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676" r:id="rId1"/>
  </p:sldMasterIdLst>
  <p:notesMasterIdLst>
    <p:notesMasterId r:id="rId176"/>
  </p:notesMasterIdLst>
  <p:handoutMasterIdLst>
    <p:handoutMasterId r:id="rId177"/>
  </p:handoutMasterIdLst>
  <p:sldIdLst>
    <p:sldId id="355" r:id="rId2"/>
    <p:sldId id="354" r:id="rId3"/>
    <p:sldId id="356" r:id="rId4"/>
    <p:sldId id="357" r:id="rId5"/>
    <p:sldId id="358" r:id="rId6"/>
    <p:sldId id="365" r:id="rId7"/>
    <p:sldId id="359" r:id="rId8"/>
    <p:sldId id="363" r:id="rId9"/>
    <p:sldId id="361" r:id="rId10"/>
    <p:sldId id="362" r:id="rId11"/>
    <p:sldId id="364" r:id="rId12"/>
    <p:sldId id="367" r:id="rId13"/>
    <p:sldId id="368" r:id="rId14"/>
    <p:sldId id="538" r:id="rId15"/>
    <p:sldId id="539" r:id="rId16"/>
    <p:sldId id="540" r:id="rId17"/>
    <p:sldId id="541" r:id="rId18"/>
    <p:sldId id="369" r:id="rId19"/>
    <p:sldId id="372" r:id="rId20"/>
    <p:sldId id="376" r:id="rId21"/>
    <p:sldId id="375" r:id="rId22"/>
    <p:sldId id="542" r:id="rId23"/>
    <p:sldId id="543" r:id="rId24"/>
    <p:sldId id="396" r:id="rId25"/>
    <p:sldId id="390" r:id="rId26"/>
    <p:sldId id="391" r:id="rId27"/>
    <p:sldId id="392" r:id="rId28"/>
    <p:sldId id="393" r:id="rId29"/>
    <p:sldId id="394" r:id="rId30"/>
    <p:sldId id="395" r:id="rId31"/>
    <p:sldId id="388" r:id="rId32"/>
    <p:sldId id="383" r:id="rId33"/>
    <p:sldId id="384" r:id="rId34"/>
    <p:sldId id="385" r:id="rId35"/>
    <p:sldId id="386" r:id="rId36"/>
    <p:sldId id="387" r:id="rId37"/>
    <p:sldId id="389" r:id="rId38"/>
    <p:sldId id="458" r:id="rId39"/>
    <p:sldId id="459" r:id="rId40"/>
    <p:sldId id="460" r:id="rId41"/>
    <p:sldId id="461" r:id="rId42"/>
    <p:sldId id="462" r:id="rId43"/>
    <p:sldId id="534" r:id="rId44"/>
    <p:sldId id="463" r:id="rId45"/>
    <p:sldId id="546" r:id="rId46"/>
    <p:sldId id="547" r:id="rId47"/>
    <p:sldId id="548" r:id="rId48"/>
    <p:sldId id="549" r:id="rId49"/>
    <p:sldId id="552" r:id="rId50"/>
    <p:sldId id="550" r:id="rId51"/>
    <p:sldId id="551" r:id="rId52"/>
    <p:sldId id="465" r:id="rId53"/>
    <p:sldId id="466" r:id="rId54"/>
    <p:sldId id="467" r:id="rId55"/>
    <p:sldId id="468" r:id="rId56"/>
    <p:sldId id="469" r:id="rId57"/>
    <p:sldId id="470" r:id="rId58"/>
    <p:sldId id="471" r:id="rId59"/>
    <p:sldId id="472" r:id="rId60"/>
    <p:sldId id="473" r:id="rId61"/>
    <p:sldId id="474" r:id="rId62"/>
    <p:sldId id="535" r:id="rId63"/>
    <p:sldId id="476" r:id="rId64"/>
    <p:sldId id="477" r:id="rId65"/>
    <p:sldId id="478" r:id="rId66"/>
    <p:sldId id="479" r:id="rId67"/>
    <p:sldId id="480" r:id="rId68"/>
    <p:sldId id="481" r:id="rId69"/>
    <p:sldId id="482" r:id="rId70"/>
    <p:sldId id="483" r:id="rId71"/>
    <p:sldId id="484" r:id="rId72"/>
    <p:sldId id="485" r:id="rId73"/>
    <p:sldId id="486" r:id="rId74"/>
    <p:sldId id="487" r:id="rId75"/>
    <p:sldId id="488" r:id="rId76"/>
    <p:sldId id="489" r:id="rId77"/>
    <p:sldId id="490" r:id="rId78"/>
    <p:sldId id="491" r:id="rId79"/>
    <p:sldId id="492" r:id="rId80"/>
    <p:sldId id="493" r:id="rId81"/>
    <p:sldId id="494" r:id="rId82"/>
    <p:sldId id="495" r:id="rId83"/>
    <p:sldId id="496" r:id="rId84"/>
    <p:sldId id="497" r:id="rId85"/>
    <p:sldId id="498" r:id="rId86"/>
    <p:sldId id="499" r:id="rId87"/>
    <p:sldId id="500" r:id="rId88"/>
    <p:sldId id="501" r:id="rId89"/>
    <p:sldId id="502" r:id="rId90"/>
    <p:sldId id="504" r:id="rId91"/>
    <p:sldId id="506" r:id="rId92"/>
    <p:sldId id="507" r:id="rId93"/>
    <p:sldId id="508" r:id="rId94"/>
    <p:sldId id="511" r:id="rId95"/>
    <p:sldId id="512" r:id="rId96"/>
    <p:sldId id="513" r:id="rId97"/>
    <p:sldId id="514" r:id="rId98"/>
    <p:sldId id="515" r:id="rId99"/>
    <p:sldId id="518" r:id="rId100"/>
    <p:sldId id="519" r:id="rId101"/>
    <p:sldId id="520" r:id="rId102"/>
    <p:sldId id="521" r:id="rId103"/>
    <p:sldId id="522" r:id="rId104"/>
    <p:sldId id="523" r:id="rId105"/>
    <p:sldId id="524" r:id="rId106"/>
    <p:sldId id="525" r:id="rId107"/>
    <p:sldId id="526" r:id="rId108"/>
    <p:sldId id="527" r:id="rId109"/>
    <p:sldId id="528" r:id="rId110"/>
    <p:sldId id="529" r:id="rId111"/>
    <p:sldId id="530" r:id="rId112"/>
    <p:sldId id="531" r:id="rId113"/>
    <p:sldId id="532" r:id="rId114"/>
    <p:sldId id="533" r:id="rId115"/>
    <p:sldId id="457" r:id="rId116"/>
    <p:sldId id="398" r:id="rId117"/>
    <p:sldId id="399" r:id="rId118"/>
    <p:sldId id="400" r:id="rId119"/>
    <p:sldId id="401" r:id="rId120"/>
    <p:sldId id="402" r:id="rId121"/>
    <p:sldId id="403" r:id="rId122"/>
    <p:sldId id="404" r:id="rId123"/>
    <p:sldId id="405" r:id="rId124"/>
    <p:sldId id="406" r:id="rId125"/>
    <p:sldId id="407" r:id="rId126"/>
    <p:sldId id="408" r:id="rId127"/>
    <p:sldId id="409" r:id="rId128"/>
    <p:sldId id="456" r:id="rId129"/>
    <p:sldId id="411" r:id="rId130"/>
    <p:sldId id="412" r:id="rId131"/>
    <p:sldId id="413" r:id="rId132"/>
    <p:sldId id="414" r:id="rId133"/>
    <p:sldId id="415" r:id="rId134"/>
    <p:sldId id="416" r:id="rId135"/>
    <p:sldId id="417" r:id="rId136"/>
    <p:sldId id="418" r:id="rId137"/>
    <p:sldId id="455" r:id="rId138"/>
    <p:sldId id="420" r:id="rId139"/>
    <p:sldId id="421" r:id="rId140"/>
    <p:sldId id="422" r:id="rId141"/>
    <p:sldId id="423" r:id="rId142"/>
    <p:sldId id="424" r:id="rId143"/>
    <p:sldId id="425" r:id="rId144"/>
    <p:sldId id="426" r:id="rId145"/>
    <p:sldId id="427" r:id="rId146"/>
    <p:sldId id="428" r:id="rId147"/>
    <p:sldId id="429" r:id="rId148"/>
    <p:sldId id="430" r:id="rId149"/>
    <p:sldId id="431" r:id="rId150"/>
    <p:sldId id="432" r:id="rId151"/>
    <p:sldId id="433" r:id="rId152"/>
    <p:sldId id="434" r:id="rId153"/>
    <p:sldId id="435" r:id="rId154"/>
    <p:sldId id="436" r:id="rId155"/>
    <p:sldId id="437" r:id="rId156"/>
    <p:sldId id="438" r:id="rId157"/>
    <p:sldId id="439" r:id="rId158"/>
    <p:sldId id="440" r:id="rId159"/>
    <p:sldId id="536" r:id="rId160"/>
    <p:sldId id="441" r:id="rId161"/>
    <p:sldId id="442" r:id="rId162"/>
    <p:sldId id="443" r:id="rId163"/>
    <p:sldId id="444" r:id="rId164"/>
    <p:sldId id="445" r:id="rId165"/>
    <p:sldId id="446" r:id="rId166"/>
    <p:sldId id="447" r:id="rId167"/>
    <p:sldId id="448" r:id="rId168"/>
    <p:sldId id="545" r:id="rId169"/>
    <p:sldId id="449" r:id="rId170"/>
    <p:sldId id="450" r:id="rId171"/>
    <p:sldId id="451" r:id="rId172"/>
    <p:sldId id="452" r:id="rId173"/>
    <p:sldId id="453" r:id="rId174"/>
    <p:sldId id="454" r:id="rId175"/>
  </p:sldIdLst>
  <p:sldSz cx="18288000" cy="10288588"/>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15:clr>
            <a:srgbClr val="A4A3A4"/>
          </p15:clr>
        </p15:guide>
        <p15:guide id="2">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22328"/>
    <a:srgbClr val="BFBCFA"/>
    <a:srgbClr val="254F29"/>
    <a:srgbClr val="FF4B65"/>
    <a:srgbClr val="F9F9F9"/>
    <a:srgbClr val="EAEAEA"/>
    <a:srgbClr val="05D2E7"/>
    <a:srgbClr val="9D45B9"/>
    <a:srgbClr val="F2A700"/>
    <a:srgbClr val="FFBA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93" autoAdjust="0"/>
    <p:restoredTop sz="98966" autoAdjust="0"/>
  </p:normalViewPr>
  <p:slideViewPr>
    <p:cSldViewPr snapToGrid="0">
      <p:cViewPr varScale="1">
        <p:scale>
          <a:sx n="105" d="100"/>
          <a:sy n="105" d="100"/>
        </p:scale>
        <p:origin x="440" y="80"/>
      </p:cViewPr>
      <p:guideLst>
        <p:guide orient="horz"/>
        <p:guide/>
      </p:guideLst>
    </p:cSldViewPr>
  </p:slideViewPr>
  <p:outlineViewPr>
    <p:cViewPr>
      <p:scale>
        <a:sx n="33" d="100"/>
        <a:sy n="33" d="100"/>
      </p:scale>
      <p:origin x="0" y="0"/>
    </p:cViewPr>
  </p:outlineViewPr>
  <p:notesTextViewPr>
    <p:cViewPr>
      <p:scale>
        <a:sx n="1" d="1"/>
        <a:sy n="1" d="1"/>
      </p:scale>
      <p:origin x="0" y="0"/>
    </p:cViewPr>
  </p:notesTextViewPr>
  <p:sorterViewPr>
    <p:cViewPr>
      <p:scale>
        <a:sx n="75" d="100"/>
        <a:sy n="75" d="100"/>
      </p:scale>
      <p:origin x="0" y="0"/>
    </p:cViewPr>
  </p:sorterViewPr>
  <p:notesViewPr>
    <p:cSldViewPr snapToGrid="0">
      <p:cViewPr varScale="1">
        <p:scale>
          <a:sx n="88" d="100"/>
          <a:sy n="88" d="100"/>
        </p:scale>
        <p:origin x="-3870" y="-10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slide" Target="slides/slide174.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181"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slide" Target="slides/slide170.xml"/><Relationship Id="rId176"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slide" Target="slides/slide171.xml"/><Relationship Id="rId180" Type="http://schemas.openxmlformats.org/officeDocument/2006/relationships/theme" Target="theme/theme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Series 1</c:v>
                </c:pt>
              </c:strCache>
            </c:strRef>
          </c:tx>
          <c:spPr>
            <a:ln w="38100" cap="rnd">
              <a:solidFill>
                <a:schemeClr val="accent3"/>
              </a:solidFill>
              <a:round/>
            </a:ln>
            <a:effectLst/>
          </c:spPr>
          <c:marker>
            <c:symbol val="circle"/>
            <c:size val="6"/>
            <c:spPr>
              <a:solidFill>
                <a:schemeClr val="lt1"/>
              </a:solidFill>
              <a:ln w="127000">
                <a:solidFill>
                  <a:schemeClr val="accent3"/>
                </a:solidFill>
              </a:ln>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0</c:v>
                </c:pt>
                <c:pt idx="1">
                  <c:v>2.5</c:v>
                </c:pt>
                <c:pt idx="2">
                  <c:v>1</c:v>
                </c:pt>
                <c:pt idx="3">
                  <c:v>2</c:v>
                </c:pt>
              </c:numCache>
            </c:numRef>
          </c:yVal>
          <c:smooth val="1"/>
          <c:extLst>
            <c:ext xmlns:c16="http://schemas.microsoft.com/office/drawing/2014/chart" uri="{C3380CC4-5D6E-409C-BE32-E72D297353CC}">
              <c16:uniqueId val="{00000000-6062-4E3C-9934-124AD7526B5D}"/>
            </c:ext>
          </c:extLst>
        </c:ser>
        <c:ser>
          <c:idx val="1"/>
          <c:order val="1"/>
          <c:tx>
            <c:strRef>
              <c:f>Sheet1!$C$1</c:f>
              <c:strCache>
                <c:ptCount val="1"/>
                <c:pt idx="0">
                  <c:v>Series 2</c:v>
                </c:pt>
              </c:strCache>
            </c:strRef>
          </c:tx>
          <c:spPr>
            <a:ln w="38100" cap="rnd">
              <a:solidFill>
                <a:schemeClr val="accent6"/>
              </a:solidFill>
              <a:round/>
            </a:ln>
            <a:effectLst/>
          </c:spPr>
          <c:marker>
            <c:symbol val="circle"/>
            <c:size val="6"/>
            <c:spPr>
              <a:solidFill>
                <a:schemeClr val="lt1"/>
              </a:solidFill>
              <a:ln w="127000">
                <a:solidFill>
                  <a:schemeClr val="accent6"/>
                </a:solidFill>
              </a:ln>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1</c:v>
                </c:pt>
                <c:pt idx="1">
                  <c:v>1</c:v>
                </c:pt>
                <c:pt idx="2">
                  <c:v>2</c:v>
                </c:pt>
                <c:pt idx="3">
                  <c:v>3</c:v>
                </c:pt>
              </c:numCache>
            </c:numRef>
          </c:yVal>
          <c:smooth val="1"/>
          <c:extLst>
            <c:ext xmlns:c16="http://schemas.microsoft.com/office/drawing/2014/chart" uri="{C3380CC4-5D6E-409C-BE32-E72D297353CC}">
              <c16:uniqueId val="{00000001-6062-4E3C-9934-124AD7526B5D}"/>
            </c:ext>
          </c:extLst>
        </c:ser>
        <c:ser>
          <c:idx val="2"/>
          <c:order val="2"/>
          <c:tx>
            <c:strRef>
              <c:f>Sheet1!$D$1</c:f>
              <c:strCache>
                <c:ptCount val="1"/>
                <c:pt idx="0">
                  <c:v>Series 3</c:v>
                </c:pt>
              </c:strCache>
            </c:strRef>
          </c:tx>
          <c:spPr>
            <a:ln w="38100" cap="rnd">
              <a:solidFill>
                <a:schemeClr val="accent1"/>
              </a:solidFill>
              <a:round/>
            </a:ln>
            <a:effectLst/>
          </c:spPr>
          <c:marker>
            <c:symbol val="circle"/>
            <c:size val="6"/>
            <c:spPr>
              <a:solidFill>
                <a:schemeClr val="lt1"/>
              </a:solidFill>
              <a:ln w="127000">
                <a:solidFill>
                  <a:schemeClr val="accent1"/>
                </a:solidFill>
              </a:ln>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4</c:v>
                </c:pt>
                <c:pt idx="2">
                  <c:v>1.5</c:v>
                </c:pt>
                <c:pt idx="3">
                  <c:v>4.5</c:v>
                </c:pt>
              </c:numCache>
            </c:numRef>
          </c:yVal>
          <c:smooth val="1"/>
          <c:extLst>
            <c:ext xmlns:c16="http://schemas.microsoft.com/office/drawing/2014/chart" uri="{C3380CC4-5D6E-409C-BE32-E72D297353CC}">
              <c16:uniqueId val="{00000002-6062-4E3C-9934-124AD7526B5D}"/>
            </c:ext>
          </c:extLst>
        </c:ser>
        <c:dLbls>
          <c:showLegendKey val="0"/>
          <c:showVal val="0"/>
          <c:showCatName val="0"/>
          <c:showSerName val="0"/>
          <c:showPercent val="0"/>
          <c:showBubbleSize val="0"/>
        </c:dLbls>
        <c:axId val="407191552"/>
        <c:axId val="407193472"/>
      </c:scatterChart>
      <c:valAx>
        <c:axId val="407191552"/>
        <c:scaling>
          <c:orientation val="minMax"/>
        </c:scaling>
        <c:delete val="0"/>
        <c:axPos val="b"/>
        <c:numFmt formatCode="General" sourceLinked="1"/>
        <c:majorTickMark val="out"/>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1500" b="1" i="0" u="none" strike="noStrike" kern="1200" spc="2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crossAx val="407193472"/>
        <c:crosses val="autoZero"/>
        <c:crossBetween val="midCat"/>
      </c:valAx>
      <c:valAx>
        <c:axId val="407193472"/>
        <c:scaling>
          <c:orientation val="minMax"/>
          <c:max val="5"/>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chemeClr val="tx1">
                <a:lumMod val="25000"/>
                <a:lumOff val="75000"/>
              </a:schemeClr>
            </a:solidFill>
          </a:ln>
          <a:effectLst/>
        </c:spPr>
        <c:txPr>
          <a:bodyPr rot="-60000000" spcFirstLastPara="1" vertOverflow="ellipsis" vert="horz" wrap="square" anchor="ctr" anchorCtr="1"/>
          <a:lstStyle/>
          <a:p>
            <a:pPr>
              <a:defRPr sz="1500" b="1" i="0" u="none" strike="noStrike" kern="1200" spc="2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crossAx val="407191552"/>
        <c:crosses val="autoZero"/>
        <c:crossBetween val="midCat"/>
      </c:valAx>
      <c:spPr>
        <a:noFill/>
        <a:ln>
          <a:noFill/>
        </a:ln>
        <a:effectLst/>
      </c:spPr>
    </c:plotArea>
    <c:plotVisOnly val="1"/>
    <c:dispBlanksAs val="zero"/>
    <c:showDLblsOverMax val="0"/>
  </c:chart>
  <c:spPr>
    <a:noFill/>
    <a:ln>
      <a:noFill/>
    </a:ln>
    <a:effectLst/>
  </c:spPr>
  <c:txPr>
    <a:bodyPr/>
    <a:lstStyle/>
    <a:p>
      <a:pPr>
        <a:defRPr>
          <a:solidFill>
            <a:schemeClr val="bg1">
              <a:lumMod val="50000"/>
            </a:schemeClr>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0.13699600000000001"/>
          <c:y val="6.2663200000000002E-2"/>
          <c:w val="0.85800399999999999"/>
          <c:h val="0.89350499999999999"/>
        </c:manualLayout>
      </c:layout>
      <c:barChart>
        <c:barDir val="col"/>
        <c:grouping val="clustered"/>
        <c:varyColors val="0"/>
        <c:ser>
          <c:idx val="0"/>
          <c:order val="0"/>
          <c:tx>
            <c:strRef>
              <c:f>Sheet1!$A$2</c:f>
              <c:strCache>
                <c:ptCount val="1"/>
                <c:pt idx="0">
                  <c:v>Web</c:v>
                </c:pt>
              </c:strCache>
            </c:strRef>
          </c:tx>
          <c:spPr>
            <a:solidFill>
              <a:schemeClr val="accent1"/>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2013</c:v>
                </c:pt>
              </c:strCache>
            </c:strRef>
          </c:cat>
          <c:val>
            <c:numRef>
              <c:f>Sheet1!$B$2:$B$2</c:f>
              <c:numCache>
                <c:formatCode>General</c:formatCode>
                <c:ptCount val="1"/>
                <c:pt idx="0">
                  <c:v>98</c:v>
                </c:pt>
              </c:numCache>
            </c:numRef>
          </c:val>
          <c:extLst>
            <c:ext xmlns:c16="http://schemas.microsoft.com/office/drawing/2014/chart" uri="{C3380CC4-5D6E-409C-BE32-E72D297353CC}">
              <c16:uniqueId val="{00000000-C598-400B-A84F-B3CB69FF100A}"/>
            </c:ext>
          </c:extLst>
        </c:ser>
        <c:ser>
          <c:idx val="1"/>
          <c:order val="1"/>
          <c:tx>
            <c:strRef>
              <c:f>Sheet1!$A$3</c:f>
              <c:strCache>
                <c:ptCount val="1"/>
                <c:pt idx="0">
                  <c:v>Presentation</c:v>
                </c:pt>
              </c:strCache>
            </c:strRef>
          </c:tx>
          <c:spPr>
            <a:solidFill>
              <a:schemeClr val="accent2"/>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2013</c:v>
                </c:pt>
              </c:strCache>
            </c:strRef>
          </c:cat>
          <c:val>
            <c:numRef>
              <c:f>Sheet1!$B$3:$B$3</c:f>
              <c:numCache>
                <c:formatCode>General</c:formatCode>
                <c:ptCount val="1"/>
                <c:pt idx="0">
                  <c:v>37</c:v>
                </c:pt>
              </c:numCache>
            </c:numRef>
          </c:val>
          <c:extLst>
            <c:ext xmlns:c16="http://schemas.microsoft.com/office/drawing/2014/chart" uri="{C3380CC4-5D6E-409C-BE32-E72D297353CC}">
              <c16:uniqueId val="{00000001-C598-400B-A84F-B3CB69FF100A}"/>
            </c:ext>
          </c:extLst>
        </c:ser>
        <c:ser>
          <c:idx val="2"/>
          <c:order val="2"/>
          <c:tx>
            <c:strRef>
              <c:f>Sheet1!$A$4</c:f>
              <c:strCache>
                <c:ptCount val="1"/>
                <c:pt idx="0">
                  <c:v>Editorial</c:v>
                </c:pt>
              </c:strCache>
            </c:strRef>
          </c:tx>
          <c:spPr>
            <a:solidFill>
              <a:schemeClr val="accent3"/>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2013</c:v>
                </c:pt>
              </c:strCache>
            </c:strRef>
          </c:cat>
          <c:val>
            <c:numRef>
              <c:f>Sheet1!$B$4:$B$4</c:f>
              <c:numCache>
                <c:formatCode>General</c:formatCode>
                <c:ptCount val="1"/>
                <c:pt idx="0">
                  <c:v>34</c:v>
                </c:pt>
              </c:numCache>
            </c:numRef>
          </c:val>
          <c:extLst>
            <c:ext xmlns:c16="http://schemas.microsoft.com/office/drawing/2014/chart" uri="{C3380CC4-5D6E-409C-BE32-E72D297353CC}">
              <c16:uniqueId val="{00000002-C598-400B-A84F-B3CB69FF100A}"/>
            </c:ext>
          </c:extLst>
        </c:ser>
        <c:ser>
          <c:idx val="3"/>
          <c:order val="3"/>
          <c:tx>
            <c:strRef>
              <c:f>Sheet1!$A$5</c:f>
              <c:strCache>
                <c:ptCount val="1"/>
                <c:pt idx="0">
                  <c:v>Interio Design</c:v>
                </c:pt>
              </c:strCache>
            </c:strRef>
          </c:tx>
          <c:spPr>
            <a:solidFill>
              <a:schemeClr val="accent4"/>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2013</c:v>
                </c:pt>
              </c:strCache>
            </c:strRef>
          </c:cat>
          <c:val>
            <c:numRef>
              <c:f>Sheet1!$B$5:$B$5</c:f>
              <c:numCache>
                <c:formatCode>General</c:formatCode>
                <c:ptCount val="1"/>
                <c:pt idx="0">
                  <c:v>45</c:v>
                </c:pt>
              </c:numCache>
            </c:numRef>
          </c:val>
          <c:extLst>
            <c:ext xmlns:c16="http://schemas.microsoft.com/office/drawing/2014/chart" uri="{C3380CC4-5D6E-409C-BE32-E72D297353CC}">
              <c16:uniqueId val="{00000003-C598-400B-A84F-B3CB69FF100A}"/>
            </c:ext>
          </c:extLst>
        </c:ser>
        <c:dLbls>
          <c:showLegendKey val="0"/>
          <c:showVal val="0"/>
          <c:showCatName val="0"/>
          <c:showSerName val="0"/>
          <c:showPercent val="0"/>
          <c:showBubbleSize val="0"/>
        </c:dLbls>
        <c:gapWidth val="20"/>
        <c:axId val="445003264"/>
        <c:axId val="445004800"/>
      </c:barChart>
      <c:catAx>
        <c:axId val="445003264"/>
        <c:scaling>
          <c:orientation val="minMax"/>
        </c:scaling>
        <c:delete val="0"/>
        <c:axPos val="b"/>
        <c:numFmt formatCode="General" sourceLinked="0"/>
        <c:majorTickMark val="none"/>
        <c:minorTickMark val="none"/>
        <c:tickLblPos val="none"/>
        <c:spPr>
          <a:ln w="12700" cap="flat">
            <a:noFill/>
            <a:prstDash val="solid"/>
            <a:miter lim="400000"/>
          </a:ln>
        </c:spPr>
        <c:txPr>
          <a:bodyPr rot="0"/>
          <a:lstStyle/>
          <a:p>
            <a:pPr>
              <a:defRPr sz="2000" b="0" i="0" u="none" strike="noStrike">
                <a:solidFill>
                  <a:srgbClr val="53585F"/>
                </a:solidFill>
                <a:latin typeface="Helvetica"/>
              </a:defRPr>
            </a:pPr>
            <a:endParaRPr lang="en-US"/>
          </a:p>
        </c:txPr>
        <c:crossAx val="445004800"/>
        <c:crosses val="autoZero"/>
        <c:auto val="1"/>
        <c:lblAlgn val="ctr"/>
        <c:lblOffset val="100"/>
        <c:noMultiLvlLbl val="1"/>
      </c:catAx>
      <c:valAx>
        <c:axId val="445004800"/>
        <c:scaling>
          <c:orientation val="minMax"/>
        </c:scaling>
        <c:delete val="0"/>
        <c:axPos val="l"/>
        <c:majorGridlines>
          <c:spPr>
            <a:ln w="12700" cap="flat">
              <a:solidFill>
                <a:srgbClr val="A6AAA9"/>
              </a:solidFill>
              <a:prstDash val="solid"/>
              <a:miter lim="400000"/>
            </a:ln>
          </c:spPr>
        </c:majorGridlines>
        <c:numFmt formatCode="#,##0" sourceLinked="0"/>
        <c:majorTickMark val="none"/>
        <c:minorTickMark val="none"/>
        <c:tickLblPos val="nextTo"/>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45003264"/>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0.19270086644873136"/>
          <c:y val="6.2663168201539665E-2"/>
          <c:w val="0.85800399999999999"/>
          <c:h val="0.89350499999999999"/>
        </c:manualLayout>
      </c:layout>
      <c:barChart>
        <c:barDir val="col"/>
        <c:grouping val="clustered"/>
        <c:varyColors val="0"/>
        <c:ser>
          <c:idx val="0"/>
          <c:order val="0"/>
          <c:tx>
            <c:strRef>
              <c:f>Sheet1!$A$2</c:f>
              <c:strCache>
                <c:ptCount val="1"/>
                <c:pt idx="0">
                  <c:v>Web</c:v>
                </c:pt>
              </c:strCache>
            </c:strRef>
          </c:tx>
          <c:spPr>
            <a:solidFill>
              <a:schemeClr val="accent1"/>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2014</c:v>
                </c:pt>
              </c:strCache>
            </c:strRef>
          </c:cat>
          <c:val>
            <c:numRef>
              <c:f>Sheet1!$B$2:$B$2</c:f>
              <c:numCache>
                <c:formatCode>General</c:formatCode>
                <c:ptCount val="1"/>
                <c:pt idx="0">
                  <c:v>70</c:v>
                </c:pt>
              </c:numCache>
            </c:numRef>
          </c:val>
          <c:extLst>
            <c:ext xmlns:c16="http://schemas.microsoft.com/office/drawing/2014/chart" uri="{C3380CC4-5D6E-409C-BE32-E72D297353CC}">
              <c16:uniqueId val="{00000000-190B-4042-9898-09D336463578}"/>
            </c:ext>
          </c:extLst>
        </c:ser>
        <c:ser>
          <c:idx val="1"/>
          <c:order val="1"/>
          <c:tx>
            <c:strRef>
              <c:f>Sheet1!$A$3</c:f>
              <c:strCache>
                <c:ptCount val="1"/>
                <c:pt idx="0">
                  <c:v>Presentation</c:v>
                </c:pt>
              </c:strCache>
            </c:strRef>
          </c:tx>
          <c:spPr>
            <a:solidFill>
              <a:schemeClr val="accent2"/>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2014</c:v>
                </c:pt>
              </c:strCache>
            </c:strRef>
          </c:cat>
          <c:val>
            <c:numRef>
              <c:f>Sheet1!$B$3:$B$3</c:f>
              <c:numCache>
                <c:formatCode>General</c:formatCode>
                <c:ptCount val="1"/>
                <c:pt idx="0">
                  <c:v>65</c:v>
                </c:pt>
              </c:numCache>
            </c:numRef>
          </c:val>
          <c:extLst>
            <c:ext xmlns:c16="http://schemas.microsoft.com/office/drawing/2014/chart" uri="{C3380CC4-5D6E-409C-BE32-E72D297353CC}">
              <c16:uniqueId val="{00000001-190B-4042-9898-09D336463578}"/>
            </c:ext>
          </c:extLst>
        </c:ser>
        <c:ser>
          <c:idx val="2"/>
          <c:order val="2"/>
          <c:tx>
            <c:strRef>
              <c:f>Sheet1!$A$4</c:f>
              <c:strCache>
                <c:ptCount val="1"/>
                <c:pt idx="0">
                  <c:v>Editorial</c:v>
                </c:pt>
              </c:strCache>
            </c:strRef>
          </c:tx>
          <c:spPr>
            <a:solidFill>
              <a:schemeClr val="accent3"/>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2014</c:v>
                </c:pt>
              </c:strCache>
            </c:strRef>
          </c:cat>
          <c:val>
            <c:numRef>
              <c:f>Sheet1!$B$4:$B$4</c:f>
              <c:numCache>
                <c:formatCode>General</c:formatCode>
                <c:ptCount val="1"/>
                <c:pt idx="0">
                  <c:v>24</c:v>
                </c:pt>
              </c:numCache>
            </c:numRef>
          </c:val>
          <c:extLst>
            <c:ext xmlns:c16="http://schemas.microsoft.com/office/drawing/2014/chart" uri="{C3380CC4-5D6E-409C-BE32-E72D297353CC}">
              <c16:uniqueId val="{00000002-190B-4042-9898-09D336463578}"/>
            </c:ext>
          </c:extLst>
        </c:ser>
        <c:ser>
          <c:idx val="3"/>
          <c:order val="3"/>
          <c:tx>
            <c:strRef>
              <c:f>Sheet1!$A$5</c:f>
              <c:strCache>
                <c:ptCount val="1"/>
                <c:pt idx="0">
                  <c:v>Interio Design</c:v>
                </c:pt>
              </c:strCache>
            </c:strRef>
          </c:tx>
          <c:spPr>
            <a:solidFill>
              <a:schemeClr val="accent4"/>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2014</c:v>
                </c:pt>
              </c:strCache>
            </c:strRef>
          </c:cat>
          <c:val>
            <c:numRef>
              <c:f>Sheet1!$B$5:$B$5</c:f>
              <c:numCache>
                <c:formatCode>General</c:formatCode>
                <c:ptCount val="1"/>
                <c:pt idx="0">
                  <c:v>95</c:v>
                </c:pt>
              </c:numCache>
            </c:numRef>
          </c:val>
          <c:extLst>
            <c:ext xmlns:c16="http://schemas.microsoft.com/office/drawing/2014/chart" uri="{C3380CC4-5D6E-409C-BE32-E72D297353CC}">
              <c16:uniqueId val="{00000003-190B-4042-9898-09D336463578}"/>
            </c:ext>
          </c:extLst>
        </c:ser>
        <c:dLbls>
          <c:showLegendKey val="0"/>
          <c:showVal val="0"/>
          <c:showCatName val="0"/>
          <c:showSerName val="0"/>
          <c:showPercent val="0"/>
          <c:showBubbleSize val="0"/>
        </c:dLbls>
        <c:gapWidth val="20"/>
        <c:axId val="191336448"/>
        <c:axId val="191337984"/>
      </c:barChart>
      <c:catAx>
        <c:axId val="191336448"/>
        <c:scaling>
          <c:orientation val="minMax"/>
        </c:scaling>
        <c:delete val="0"/>
        <c:axPos val="b"/>
        <c:numFmt formatCode="General" sourceLinked="0"/>
        <c:majorTickMark val="none"/>
        <c:minorTickMark val="none"/>
        <c:tickLblPos val="none"/>
        <c:spPr>
          <a:ln w="12700" cap="flat">
            <a:noFill/>
            <a:prstDash val="solid"/>
            <a:miter lim="400000"/>
          </a:ln>
        </c:spPr>
        <c:txPr>
          <a:bodyPr rot="0"/>
          <a:lstStyle/>
          <a:p>
            <a:pPr>
              <a:defRPr sz="2000" b="0" i="0" u="none" strike="noStrike">
                <a:solidFill>
                  <a:srgbClr val="53585F"/>
                </a:solidFill>
                <a:latin typeface="Helvetica"/>
              </a:defRPr>
            </a:pPr>
            <a:endParaRPr lang="en-US"/>
          </a:p>
        </c:txPr>
        <c:crossAx val="191337984"/>
        <c:crosses val="autoZero"/>
        <c:auto val="1"/>
        <c:lblAlgn val="ctr"/>
        <c:lblOffset val="100"/>
        <c:noMultiLvlLbl val="1"/>
      </c:catAx>
      <c:valAx>
        <c:axId val="191337984"/>
        <c:scaling>
          <c:orientation val="minMax"/>
        </c:scaling>
        <c:delete val="0"/>
        <c:axPos val="l"/>
        <c:majorGridlines>
          <c:spPr>
            <a:ln w="12700" cap="flat">
              <a:solidFill>
                <a:srgbClr val="A6AAA9"/>
              </a:solidFill>
              <a:prstDash val="solid"/>
              <a:miter lim="400000"/>
            </a:ln>
          </c:spPr>
        </c:majorGridlines>
        <c:numFmt formatCode="#,##0" sourceLinked="0"/>
        <c:majorTickMark val="none"/>
        <c:minorTickMark val="none"/>
        <c:tickLblPos val="nextTo"/>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191336448"/>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0.13699600000000001"/>
          <c:y val="6.2663200000000002E-2"/>
          <c:w val="0.85800399999999999"/>
          <c:h val="0.89350499999999999"/>
        </c:manualLayout>
      </c:layout>
      <c:barChart>
        <c:barDir val="col"/>
        <c:grouping val="clustered"/>
        <c:varyColors val="0"/>
        <c:ser>
          <c:idx val="0"/>
          <c:order val="0"/>
          <c:tx>
            <c:strRef>
              <c:f>Sheet1!$A$2</c:f>
              <c:strCache>
                <c:ptCount val="1"/>
                <c:pt idx="0">
                  <c:v>Web</c:v>
                </c:pt>
              </c:strCache>
            </c:strRef>
          </c:tx>
          <c:spPr>
            <a:solidFill>
              <a:schemeClr val="accent1"/>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2015</c:v>
                </c:pt>
              </c:strCache>
            </c:strRef>
          </c:cat>
          <c:val>
            <c:numRef>
              <c:f>Sheet1!$B$2:$B$2</c:f>
              <c:numCache>
                <c:formatCode>General</c:formatCode>
                <c:ptCount val="1"/>
                <c:pt idx="0">
                  <c:v>95</c:v>
                </c:pt>
              </c:numCache>
            </c:numRef>
          </c:val>
          <c:extLst>
            <c:ext xmlns:c16="http://schemas.microsoft.com/office/drawing/2014/chart" uri="{C3380CC4-5D6E-409C-BE32-E72D297353CC}">
              <c16:uniqueId val="{00000000-A308-471F-B9E5-E6D3DA5FDBD5}"/>
            </c:ext>
          </c:extLst>
        </c:ser>
        <c:ser>
          <c:idx val="1"/>
          <c:order val="1"/>
          <c:tx>
            <c:strRef>
              <c:f>Sheet1!$A$3</c:f>
              <c:strCache>
                <c:ptCount val="1"/>
                <c:pt idx="0">
                  <c:v>Presentation</c:v>
                </c:pt>
              </c:strCache>
            </c:strRef>
          </c:tx>
          <c:spPr>
            <a:solidFill>
              <a:schemeClr val="accent2"/>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2015</c:v>
                </c:pt>
              </c:strCache>
            </c:strRef>
          </c:cat>
          <c:val>
            <c:numRef>
              <c:f>Sheet1!$B$3:$B$3</c:f>
              <c:numCache>
                <c:formatCode>General</c:formatCode>
                <c:ptCount val="1"/>
                <c:pt idx="0">
                  <c:v>30</c:v>
                </c:pt>
              </c:numCache>
            </c:numRef>
          </c:val>
          <c:extLst>
            <c:ext xmlns:c16="http://schemas.microsoft.com/office/drawing/2014/chart" uri="{C3380CC4-5D6E-409C-BE32-E72D297353CC}">
              <c16:uniqueId val="{00000001-A308-471F-B9E5-E6D3DA5FDBD5}"/>
            </c:ext>
          </c:extLst>
        </c:ser>
        <c:ser>
          <c:idx val="2"/>
          <c:order val="2"/>
          <c:tx>
            <c:strRef>
              <c:f>Sheet1!$A$4</c:f>
              <c:strCache>
                <c:ptCount val="1"/>
                <c:pt idx="0">
                  <c:v>Editorial</c:v>
                </c:pt>
              </c:strCache>
            </c:strRef>
          </c:tx>
          <c:spPr>
            <a:solidFill>
              <a:schemeClr val="accent3"/>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2015</c:v>
                </c:pt>
              </c:strCache>
            </c:strRef>
          </c:cat>
          <c:val>
            <c:numRef>
              <c:f>Sheet1!$B$4:$B$4</c:f>
              <c:numCache>
                <c:formatCode>General</c:formatCode>
                <c:ptCount val="1"/>
                <c:pt idx="0">
                  <c:v>23</c:v>
                </c:pt>
              </c:numCache>
            </c:numRef>
          </c:val>
          <c:extLst>
            <c:ext xmlns:c16="http://schemas.microsoft.com/office/drawing/2014/chart" uri="{C3380CC4-5D6E-409C-BE32-E72D297353CC}">
              <c16:uniqueId val="{00000002-A308-471F-B9E5-E6D3DA5FDBD5}"/>
            </c:ext>
          </c:extLst>
        </c:ser>
        <c:ser>
          <c:idx val="3"/>
          <c:order val="3"/>
          <c:tx>
            <c:strRef>
              <c:f>Sheet1!$A$5</c:f>
              <c:strCache>
                <c:ptCount val="1"/>
                <c:pt idx="0">
                  <c:v>Interio Design</c:v>
                </c:pt>
              </c:strCache>
            </c:strRef>
          </c:tx>
          <c:spPr>
            <a:solidFill>
              <a:schemeClr val="accent4"/>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2015</c:v>
                </c:pt>
              </c:strCache>
            </c:strRef>
          </c:cat>
          <c:val>
            <c:numRef>
              <c:f>Sheet1!$B$5:$B$5</c:f>
              <c:numCache>
                <c:formatCode>General</c:formatCode>
                <c:ptCount val="1"/>
                <c:pt idx="0">
                  <c:v>87</c:v>
                </c:pt>
              </c:numCache>
            </c:numRef>
          </c:val>
          <c:extLst>
            <c:ext xmlns:c16="http://schemas.microsoft.com/office/drawing/2014/chart" uri="{C3380CC4-5D6E-409C-BE32-E72D297353CC}">
              <c16:uniqueId val="{00000003-A308-471F-B9E5-E6D3DA5FDBD5}"/>
            </c:ext>
          </c:extLst>
        </c:ser>
        <c:dLbls>
          <c:showLegendKey val="0"/>
          <c:showVal val="0"/>
          <c:showCatName val="0"/>
          <c:showSerName val="0"/>
          <c:showPercent val="0"/>
          <c:showBubbleSize val="0"/>
        </c:dLbls>
        <c:gapWidth val="20"/>
        <c:axId val="191842560"/>
        <c:axId val="191852544"/>
      </c:barChart>
      <c:catAx>
        <c:axId val="191842560"/>
        <c:scaling>
          <c:orientation val="minMax"/>
        </c:scaling>
        <c:delete val="0"/>
        <c:axPos val="b"/>
        <c:numFmt formatCode="General" sourceLinked="0"/>
        <c:majorTickMark val="none"/>
        <c:minorTickMark val="none"/>
        <c:tickLblPos val="none"/>
        <c:spPr>
          <a:ln w="12700" cap="flat">
            <a:noFill/>
            <a:prstDash val="solid"/>
            <a:miter lim="400000"/>
          </a:ln>
        </c:spPr>
        <c:txPr>
          <a:bodyPr rot="0"/>
          <a:lstStyle/>
          <a:p>
            <a:pPr>
              <a:defRPr sz="2000" b="0" i="0" u="none" strike="noStrike">
                <a:solidFill>
                  <a:srgbClr val="53585F"/>
                </a:solidFill>
                <a:latin typeface="Helvetica"/>
              </a:defRPr>
            </a:pPr>
            <a:endParaRPr lang="en-US"/>
          </a:p>
        </c:txPr>
        <c:crossAx val="191852544"/>
        <c:crosses val="autoZero"/>
        <c:auto val="1"/>
        <c:lblAlgn val="ctr"/>
        <c:lblOffset val="100"/>
        <c:noMultiLvlLbl val="1"/>
      </c:catAx>
      <c:valAx>
        <c:axId val="191852544"/>
        <c:scaling>
          <c:orientation val="minMax"/>
        </c:scaling>
        <c:delete val="0"/>
        <c:axPos val="l"/>
        <c:majorGridlines>
          <c:spPr>
            <a:ln w="12700" cap="flat">
              <a:solidFill>
                <a:srgbClr val="A6AAA9"/>
              </a:solidFill>
              <a:prstDash val="solid"/>
              <a:miter lim="400000"/>
            </a:ln>
          </c:spPr>
        </c:majorGridlines>
        <c:numFmt formatCode="#,##0" sourceLinked="0"/>
        <c:majorTickMark val="none"/>
        <c:minorTickMark val="none"/>
        <c:tickLblPos val="nextTo"/>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191842560"/>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c:style val="2"/>
  <c:chart>
    <c:autoTitleDeleted val="1"/>
    <c:plotArea>
      <c:layout>
        <c:manualLayout>
          <c:layoutTarget val="inner"/>
          <c:xMode val="edge"/>
          <c:yMode val="edge"/>
          <c:x val="0.13699600000000001"/>
          <c:y val="6.2663200000000002E-2"/>
          <c:w val="0.85800399999999999"/>
          <c:h val="0.89350499999999999"/>
        </c:manualLayout>
      </c:layout>
      <c:barChart>
        <c:barDir val="col"/>
        <c:grouping val="clustered"/>
        <c:varyColors val="0"/>
        <c:ser>
          <c:idx val="0"/>
          <c:order val="0"/>
          <c:tx>
            <c:strRef>
              <c:f>Sheet1!$A$2</c:f>
              <c:strCache>
                <c:ptCount val="1"/>
                <c:pt idx="0">
                  <c:v>Web</c:v>
                </c:pt>
              </c:strCache>
            </c:strRef>
          </c:tx>
          <c:spPr>
            <a:solidFill>
              <a:schemeClr val="accent1"/>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2016</c:v>
                </c:pt>
              </c:strCache>
            </c:strRef>
          </c:cat>
          <c:val>
            <c:numRef>
              <c:f>Sheet1!$B$2:$B$2</c:f>
              <c:numCache>
                <c:formatCode>General</c:formatCode>
                <c:ptCount val="1"/>
                <c:pt idx="0">
                  <c:v>60</c:v>
                </c:pt>
              </c:numCache>
            </c:numRef>
          </c:val>
          <c:extLst>
            <c:ext xmlns:c16="http://schemas.microsoft.com/office/drawing/2014/chart" uri="{C3380CC4-5D6E-409C-BE32-E72D297353CC}">
              <c16:uniqueId val="{00000000-DE5B-4DB2-9171-CAE30D5140A9}"/>
            </c:ext>
          </c:extLst>
        </c:ser>
        <c:ser>
          <c:idx val="1"/>
          <c:order val="1"/>
          <c:tx>
            <c:strRef>
              <c:f>Sheet1!$A$3</c:f>
              <c:strCache>
                <c:ptCount val="1"/>
                <c:pt idx="0">
                  <c:v>Presentation</c:v>
                </c:pt>
              </c:strCache>
            </c:strRef>
          </c:tx>
          <c:spPr>
            <a:solidFill>
              <a:schemeClr val="accent2"/>
            </a:solidFill>
            <a:ln w="12700" cap="flat">
              <a:noFill/>
              <a:miter lim="400000"/>
            </a:ln>
            <a:effectLst/>
          </c:spPr>
          <c:invertIfNegative val="0"/>
          <c:dLbls>
            <c:numFmt formatCode="General"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2016</c:v>
                </c:pt>
              </c:strCache>
            </c:strRef>
          </c:cat>
          <c:val>
            <c:numRef>
              <c:f>Sheet1!$B$3:$B$3</c:f>
              <c:numCache>
                <c:formatCode>General</c:formatCode>
                <c:ptCount val="1"/>
                <c:pt idx="0">
                  <c:v>70</c:v>
                </c:pt>
              </c:numCache>
            </c:numRef>
          </c:val>
          <c:extLst>
            <c:ext xmlns:c16="http://schemas.microsoft.com/office/drawing/2014/chart" uri="{C3380CC4-5D6E-409C-BE32-E72D297353CC}">
              <c16:uniqueId val="{00000001-DE5B-4DB2-9171-CAE30D5140A9}"/>
            </c:ext>
          </c:extLst>
        </c:ser>
        <c:ser>
          <c:idx val="2"/>
          <c:order val="2"/>
          <c:tx>
            <c:strRef>
              <c:f>Sheet1!$A$4</c:f>
              <c:strCache>
                <c:ptCount val="1"/>
                <c:pt idx="0">
                  <c:v>Editorial</c:v>
                </c:pt>
              </c:strCache>
            </c:strRef>
          </c:tx>
          <c:spPr>
            <a:solidFill>
              <a:schemeClr val="accent3"/>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2016</c:v>
                </c:pt>
              </c:strCache>
            </c:strRef>
          </c:cat>
          <c:val>
            <c:numRef>
              <c:f>Sheet1!$B$4:$B$4</c:f>
              <c:numCache>
                <c:formatCode>General</c:formatCode>
                <c:ptCount val="1"/>
                <c:pt idx="0">
                  <c:v>80</c:v>
                </c:pt>
              </c:numCache>
            </c:numRef>
          </c:val>
          <c:extLst>
            <c:ext xmlns:c16="http://schemas.microsoft.com/office/drawing/2014/chart" uri="{C3380CC4-5D6E-409C-BE32-E72D297353CC}">
              <c16:uniqueId val="{00000002-DE5B-4DB2-9171-CAE30D5140A9}"/>
            </c:ext>
          </c:extLst>
        </c:ser>
        <c:ser>
          <c:idx val="3"/>
          <c:order val="3"/>
          <c:tx>
            <c:strRef>
              <c:f>Sheet1!$A$5</c:f>
              <c:strCache>
                <c:ptCount val="1"/>
                <c:pt idx="0">
                  <c:v>Interio Design</c:v>
                </c:pt>
              </c:strCache>
            </c:strRef>
          </c:tx>
          <c:spPr>
            <a:solidFill>
              <a:schemeClr val="accent4"/>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Sheet1!$B$1:$B$1</c:f>
              <c:strCache>
                <c:ptCount val="1"/>
                <c:pt idx="0">
                  <c:v>2016</c:v>
                </c:pt>
              </c:strCache>
            </c:strRef>
          </c:cat>
          <c:val>
            <c:numRef>
              <c:f>Sheet1!$B$5:$B$5</c:f>
              <c:numCache>
                <c:formatCode>General</c:formatCode>
                <c:ptCount val="1"/>
                <c:pt idx="0">
                  <c:v>95</c:v>
                </c:pt>
              </c:numCache>
            </c:numRef>
          </c:val>
          <c:extLst>
            <c:ext xmlns:c16="http://schemas.microsoft.com/office/drawing/2014/chart" uri="{C3380CC4-5D6E-409C-BE32-E72D297353CC}">
              <c16:uniqueId val="{00000003-DE5B-4DB2-9171-CAE30D5140A9}"/>
            </c:ext>
          </c:extLst>
        </c:ser>
        <c:dLbls>
          <c:showLegendKey val="0"/>
          <c:showVal val="0"/>
          <c:showCatName val="0"/>
          <c:showSerName val="0"/>
          <c:showPercent val="0"/>
          <c:showBubbleSize val="0"/>
        </c:dLbls>
        <c:gapWidth val="20"/>
        <c:axId val="191587072"/>
        <c:axId val="191588608"/>
      </c:barChart>
      <c:catAx>
        <c:axId val="191587072"/>
        <c:scaling>
          <c:orientation val="minMax"/>
        </c:scaling>
        <c:delete val="0"/>
        <c:axPos val="b"/>
        <c:numFmt formatCode="General" sourceLinked="0"/>
        <c:majorTickMark val="none"/>
        <c:minorTickMark val="none"/>
        <c:tickLblPos val="none"/>
        <c:spPr>
          <a:ln w="12700" cap="flat">
            <a:noFill/>
            <a:prstDash val="solid"/>
            <a:miter lim="400000"/>
          </a:ln>
        </c:spPr>
        <c:txPr>
          <a:bodyPr rot="0"/>
          <a:lstStyle/>
          <a:p>
            <a:pPr>
              <a:defRPr sz="2000" b="0" i="0" u="none" strike="noStrike">
                <a:solidFill>
                  <a:srgbClr val="53585F"/>
                </a:solidFill>
                <a:latin typeface="Helvetica"/>
              </a:defRPr>
            </a:pPr>
            <a:endParaRPr lang="en-US"/>
          </a:p>
        </c:txPr>
        <c:crossAx val="191588608"/>
        <c:crosses val="autoZero"/>
        <c:auto val="1"/>
        <c:lblAlgn val="ctr"/>
        <c:lblOffset val="100"/>
        <c:noMultiLvlLbl val="1"/>
      </c:catAx>
      <c:valAx>
        <c:axId val="191588608"/>
        <c:scaling>
          <c:orientation val="minMax"/>
        </c:scaling>
        <c:delete val="0"/>
        <c:axPos val="l"/>
        <c:majorGridlines>
          <c:spPr>
            <a:ln w="12700" cap="flat">
              <a:solidFill>
                <a:srgbClr val="A6AAA9"/>
              </a:solidFill>
              <a:prstDash val="solid"/>
              <a:miter lim="400000"/>
            </a:ln>
          </c:spPr>
        </c:majorGridlines>
        <c:numFmt formatCode="#,##0" sourceLinked="0"/>
        <c:majorTickMark val="none"/>
        <c:minorTickMark val="none"/>
        <c:tickLblPos val="nextTo"/>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191587072"/>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6223831458699"/>
          <c:w val="0.87929622767742299"/>
          <c:h val="0.717836632651906"/>
        </c:manualLayout>
      </c:layout>
      <c:areaChart>
        <c:grouping val="stacked"/>
        <c:varyColors val="0"/>
        <c:ser>
          <c:idx val="0"/>
          <c:order val="0"/>
          <c:tx>
            <c:strRef>
              <c:f>Sheet1!$B$1</c:f>
              <c:strCache>
                <c:ptCount val="1"/>
                <c:pt idx="0">
                  <c:v>Series 1</c:v>
                </c:pt>
              </c:strCache>
            </c:strRef>
          </c:tx>
          <c:spPr>
            <a:solidFill>
              <a:schemeClr val="accent1"/>
            </a:solidFill>
            <a:ln w="9525" cap="flat" cmpd="sng" algn="ctr">
              <a:solidFill>
                <a:schemeClr val="accent1">
                  <a:lumMod val="75000"/>
                </a:schemeClr>
              </a:solidFill>
              <a:round/>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124</c:v>
                </c:pt>
                <c:pt idx="1">
                  <c:v>42</c:v>
                </c:pt>
                <c:pt idx="2">
                  <c:v>24</c:v>
                </c:pt>
                <c:pt idx="3">
                  <c:v>120</c:v>
                </c:pt>
                <c:pt idx="4">
                  <c:v>124</c:v>
                </c:pt>
                <c:pt idx="5">
                  <c:v>154</c:v>
                </c:pt>
                <c:pt idx="6">
                  <c:v>184</c:v>
                </c:pt>
                <c:pt idx="7">
                  <c:v>48.142857142857103</c:v>
                </c:pt>
                <c:pt idx="8">
                  <c:v>35</c:v>
                </c:pt>
                <c:pt idx="9">
                  <c:v>20</c:v>
                </c:pt>
                <c:pt idx="10">
                  <c:v>42</c:v>
                </c:pt>
                <c:pt idx="11">
                  <c:v>32</c:v>
                </c:pt>
              </c:numCache>
            </c:numRef>
          </c:val>
          <c:extLst>
            <c:ext xmlns:c16="http://schemas.microsoft.com/office/drawing/2014/chart" uri="{C3380CC4-5D6E-409C-BE32-E72D297353CC}">
              <c16:uniqueId val="{00000000-7807-40A6-8338-5EFD5BC807D6}"/>
            </c:ext>
          </c:extLst>
        </c:ser>
        <c:ser>
          <c:idx val="1"/>
          <c:order val="1"/>
          <c:tx>
            <c:strRef>
              <c:f>Sheet1!$C$1</c:f>
              <c:strCache>
                <c:ptCount val="1"/>
                <c:pt idx="0">
                  <c:v>Series 2</c:v>
                </c:pt>
              </c:strCache>
            </c:strRef>
          </c:tx>
          <c:spPr>
            <a:solidFill>
              <a:schemeClr val="accent2"/>
            </a:solidFill>
            <a:ln w="9525" cap="flat" cmpd="sng" algn="ctr">
              <a:solidFill>
                <a:schemeClr val="accent2">
                  <a:lumMod val="75000"/>
                </a:schemeClr>
              </a:solidFill>
              <a:round/>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83</c:v>
                </c:pt>
                <c:pt idx="1">
                  <c:v>8</c:v>
                </c:pt>
                <c:pt idx="2">
                  <c:v>9</c:v>
                </c:pt>
                <c:pt idx="3">
                  <c:v>10</c:v>
                </c:pt>
                <c:pt idx="4">
                  <c:v>15</c:v>
                </c:pt>
                <c:pt idx="5">
                  <c:v>12</c:v>
                </c:pt>
                <c:pt idx="6">
                  <c:v>8</c:v>
                </c:pt>
                <c:pt idx="7">
                  <c:v>70</c:v>
                </c:pt>
                <c:pt idx="8">
                  <c:v>51.535714285714299</c:v>
                </c:pt>
                <c:pt idx="9">
                  <c:v>65</c:v>
                </c:pt>
                <c:pt idx="10">
                  <c:v>75</c:v>
                </c:pt>
                <c:pt idx="11">
                  <c:v>69</c:v>
                </c:pt>
              </c:numCache>
            </c:numRef>
          </c:val>
          <c:extLst>
            <c:ext xmlns:c16="http://schemas.microsoft.com/office/drawing/2014/chart" uri="{C3380CC4-5D6E-409C-BE32-E72D297353CC}">
              <c16:uniqueId val="{00000001-7807-40A6-8338-5EFD5BC807D6}"/>
            </c:ext>
          </c:extLst>
        </c:ser>
        <c:ser>
          <c:idx val="2"/>
          <c:order val="2"/>
          <c:tx>
            <c:strRef>
              <c:f>Sheet1!$D$1</c:f>
              <c:strCache>
                <c:ptCount val="1"/>
                <c:pt idx="0">
                  <c:v>Series 3</c:v>
                </c:pt>
              </c:strCache>
            </c:strRef>
          </c:tx>
          <c:spPr>
            <a:solidFill>
              <a:schemeClr val="accent3"/>
            </a:solidFill>
            <a:ln w="9525" cap="flat" cmpd="sng" algn="ctr">
              <a:solidFill>
                <a:schemeClr val="accent3">
                  <a:lumMod val="75000"/>
                </a:schemeClr>
              </a:solidFill>
              <a:round/>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Sheet1!$D$2:$D$13</c:f>
              <c:numCache>
                <c:formatCode>General</c:formatCode>
                <c:ptCount val="12"/>
                <c:pt idx="0">
                  <c:v>42</c:v>
                </c:pt>
                <c:pt idx="1">
                  <c:v>5</c:v>
                </c:pt>
                <c:pt idx="2">
                  <c:v>6</c:v>
                </c:pt>
                <c:pt idx="3">
                  <c:v>8</c:v>
                </c:pt>
                <c:pt idx="4">
                  <c:v>10</c:v>
                </c:pt>
                <c:pt idx="5">
                  <c:v>8</c:v>
                </c:pt>
                <c:pt idx="6">
                  <c:v>15</c:v>
                </c:pt>
                <c:pt idx="7">
                  <c:v>60.714285714285701</c:v>
                </c:pt>
                <c:pt idx="8">
                  <c:v>80</c:v>
                </c:pt>
                <c:pt idx="9">
                  <c:v>80</c:v>
                </c:pt>
                <c:pt idx="10">
                  <c:v>85.999999999999901</c:v>
                </c:pt>
                <c:pt idx="11">
                  <c:v>94.428571428571345</c:v>
                </c:pt>
              </c:numCache>
            </c:numRef>
          </c:val>
          <c:extLst>
            <c:ext xmlns:c16="http://schemas.microsoft.com/office/drawing/2014/chart" uri="{C3380CC4-5D6E-409C-BE32-E72D297353CC}">
              <c16:uniqueId val="{00000002-7807-40A6-8338-5EFD5BC807D6}"/>
            </c:ext>
          </c:extLst>
        </c:ser>
        <c:ser>
          <c:idx val="3"/>
          <c:order val="3"/>
          <c:tx>
            <c:strRef>
              <c:f>Sheet1!$E$1</c:f>
              <c:strCache>
                <c:ptCount val="1"/>
                <c:pt idx="0">
                  <c:v>Series 4</c:v>
                </c:pt>
              </c:strCache>
            </c:strRef>
          </c:tx>
          <c:spPr>
            <a:solidFill>
              <a:schemeClr val="accent4"/>
            </a:solidFill>
            <a:ln w="9525" cap="flat" cmpd="sng" algn="ctr">
              <a:solidFill>
                <a:schemeClr val="accent4">
                  <a:lumMod val="75000"/>
                </a:schemeClr>
              </a:solidFill>
              <a:round/>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Sheet1!$E$2:$E$13</c:f>
              <c:numCache>
                <c:formatCode>General</c:formatCode>
                <c:ptCount val="12"/>
                <c:pt idx="0">
                  <c:v>12</c:v>
                </c:pt>
                <c:pt idx="1">
                  <c:v>15</c:v>
                </c:pt>
                <c:pt idx="2">
                  <c:v>5</c:v>
                </c:pt>
                <c:pt idx="3">
                  <c:v>38</c:v>
                </c:pt>
                <c:pt idx="4">
                  <c:v>25</c:v>
                </c:pt>
                <c:pt idx="5">
                  <c:v>35</c:v>
                </c:pt>
                <c:pt idx="6">
                  <c:v>58</c:v>
                </c:pt>
                <c:pt idx="7">
                  <c:v>48.142857142857103</c:v>
                </c:pt>
                <c:pt idx="8">
                  <c:v>35</c:v>
                </c:pt>
                <c:pt idx="9">
                  <c:v>20</c:v>
                </c:pt>
                <c:pt idx="10">
                  <c:v>35</c:v>
                </c:pt>
                <c:pt idx="11">
                  <c:v>10</c:v>
                </c:pt>
              </c:numCache>
            </c:numRef>
          </c:val>
          <c:extLst>
            <c:ext xmlns:c16="http://schemas.microsoft.com/office/drawing/2014/chart" uri="{C3380CC4-5D6E-409C-BE32-E72D297353CC}">
              <c16:uniqueId val="{00000003-7807-40A6-8338-5EFD5BC807D6}"/>
            </c:ext>
          </c:extLst>
        </c:ser>
        <c:ser>
          <c:idx val="4"/>
          <c:order val="4"/>
          <c:tx>
            <c:strRef>
              <c:f>Sheet1!$F$1</c:f>
              <c:strCache>
                <c:ptCount val="1"/>
                <c:pt idx="0">
                  <c:v>Series 5</c:v>
                </c:pt>
              </c:strCache>
            </c:strRef>
          </c:tx>
          <c:spPr>
            <a:solidFill>
              <a:schemeClr val="accent5"/>
            </a:solidFill>
            <a:ln w="9525" cap="flat" cmpd="sng" algn="ctr">
              <a:solidFill>
                <a:schemeClr val="accent5">
                  <a:lumMod val="75000"/>
                </a:schemeClr>
              </a:solidFill>
              <a:round/>
            </a:ln>
            <a:effectLst/>
          </c:spPr>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Sheet1!$F$2:$F$13</c:f>
              <c:numCache>
                <c:formatCode>General</c:formatCode>
                <c:ptCount val="12"/>
                <c:pt idx="0">
                  <c:v>52</c:v>
                </c:pt>
                <c:pt idx="1">
                  <c:v>8</c:v>
                </c:pt>
                <c:pt idx="2">
                  <c:v>9</c:v>
                </c:pt>
                <c:pt idx="3">
                  <c:v>10</c:v>
                </c:pt>
                <c:pt idx="4">
                  <c:v>15</c:v>
                </c:pt>
                <c:pt idx="5">
                  <c:v>12</c:v>
                </c:pt>
                <c:pt idx="6">
                  <c:v>8</c:v>
                </c:pt>
                <c:pt idx="7">
                  <c:v>70</c:v>
                </c:pt>
                <c:pt idx="8">
                  <c:v>51.535714285714299</c:v>
                </c:pt>
                <c:pt idx="9">
                  <c:v>65</c:v>
                </c:pt>
                <c:pt idx="10">
                  <c:v>75</c:v>
                </c:pt>
                <c:pt idx="11">
                  <c:v>69</c:v>
                </c:pt>
              </c:numCache>
            </c:numRef>
          </c:val>
          <c:extLst>
            <c:ext xmlns:c16="http://schemas.microsoft.com/office/drawing/2014/chart" uri="{C3380CC4-5D6E-409C-BE32-E72D297353CC}">
              <c16:uniqueId val="{00000004-7807-40A6-8338-5EFD5BC807D6}"/>
            </c:ext>
          </c:extLst>
        </c:ser>
        <c:dLbls>
          <c:showLegendKey val="0"/>
          <c:showVal val="0"/>
          <c:showCatName val="0"/>
          <c:showSerName val="0"/>
          <c:showPercent val="0"/>
          <c:showBubbleSize val="0"/>
        </c:dLbls>
        <c:axId val="184044544"/>
        <c:axId val="184046336"/>
      </c:areaChart>
      <c:catAx>
        <c:axId val="184044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crossAx val="184046336"/>
        <c:crosses val="autoZero"/>
        <c:auto val="1"/>
        <c:lblAlgn val="ctr"/>
        <c:lblOffset val="100"/>
        <c:noMultiLvlLbl val="0"/>
      </c:catAx>
      <c:valAx>
        <c:axId val="1840463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crossAx val="184044544"/>
        <c:crosses val="autoZero"/>
        <c:crossBetween val="midCat"/>
      </c:valAx>
      <c:spPr>
        <a:noFill/>
        <a:ln>
          <a:noFill/>
        </a:ln>
        <a:effectLst/>
      </c:spPr>
    </c:plotArea>
    <c:plotVisOnly val="1"/>
    <c:dispBlanksAs val="zero"/>
    <c:showDLblsOverMax val="0"/>
  </c:chart>
  <c:spPr>
    <a:noFill/>
    <a:ln>
      <a:noFill/>
    </a:ln>
    <a:effectLst/>
  </c:spPr>
  <c:txPr>
    <a:bodyPr/>
    <a:lstStyle/>
    <a:p>
      <a:pPr>
        <a:defRPr>
          <a:latin typeface="+mn-lt"/>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4194813321401"/>
          <c:w val="0.92580888785960602"/>
          <c:h val="0.71916863510826201"/>
        </c:manualLayout>
      </c:layout>
      <c:barChart>
        <c:barDir val="bar"/>
        <c:grouping val="percentStacked"/>
        <c:varyColors val="0"/>
        <c:ser>
          <c:idx val="0"/>
          <c:order val="0"/>
          <c:tx>
            <c:strRef>
              <c:f>Sheet1!$B$1</c:f>
              <c:strCache>
                <c:ptCount val="1"/>
                <c:pt idx="0">
                  <c:v>Column 1</c:v>
                </c:pt>
              </c:strCache>
            </c:strRef>
          </c:tx>
          <c:spPr>
            <a:solidFill>
              <a:schemeClr val="accent1"/>
            </a:solidFill>
            <a:ln w="9525" cap="flat" cmpd="sng" algn="ctr">
              <a:solidFill>
                <a:schemeClr val="accent1">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Sheet1!$B$2:$B$3</c:f>
              <c:numCache>
                <c:formatCode>General</c:formatCode>
                <c:ptCount val="2"/>
                <c:pt idx="0">
                  <c:v>40</c:v>
                </c:pt>
                <c:pt idx="1">
                  <c:v>80</c:v>
                </c:pt>
              </c:numCache>
            </c:numRef>
          </c:val>
          <c:extLst>
            <c:ext xmlns:c16="http://schemas.microsoft.com/office/drawing/2014/chart" uri="{C3380CC4-5D6E-409C-BE32-E72D297353CC}">
              <c16:uniqueId val="{00000000-A74E-4FF9-A0B8-F5B0FD74CDDF}"/>
            </c:ext>
          </c:extLst>
        </c:ser>
        <c:ser>
          <c:idx val="1"/>
          <c:order val="1"/>
          <c:tx>
            <c:strRef>
              <c:f>Sheet1!$C$1</c:f>
              <c:strCache>
                <c:ptCount val="1"/>
                <c:pt idx="0">
                  <c:v>Column 2</c:v>
                </c:pt>
              </c:strCache>
            </c:strRef>
          </c:tx>
          <c:spPr>
            <a:solidFill>
              <a:schemeClr val="accent2"/>
            </a:solidFill>
            <a:ln w="9525" cap="flat" cmpd="sng" algn="ctr">
              <a:solidFill>
                <a:schemeClr val="accent2">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Sheet1!$C$2:$C$3</c:f>
              <c:numCache>
                <c:formatCode>General</c:formatCode>
                <c:ptCount val="2"/>
                <c:pt idx="0">
                  <c:v>50</c:v>
                </c:pt>
                <c:pt idx="1">
                  <c:v>40</c:v>
                </c:pt>
              </c:numCache>
            </c:numRef>
          </c:val>
          <c:extLst>
            <c:ext xmlns:c16="http://schemas.microsoft.com/office/drawing/2014/chart" uri="{C3380CC4-5D6E-409C-BE32-E72D297353CC}">
              <c16:uniqueId val="{00000001-A74E-4FF9-A0B8-F5B0FD74CDDF}"/>
            </c:ext>
          </c:extLst>
        </c:ser>
        <c:ser>
          <c:idx val="2"/>
          <c:order val="2"/>
          <c:tx>
            <c:strRef>
              <c:f>Sheet1!$D$1</c:f>
              <c:strCache>
                <c:ptCount val="1"/>
                <c:pt idx="0">
                  <c:v>Column 3</c:v>
                </c:pt>
              </c:strCache>
            </c:strRef>
          </c:tx>
          <c:spPr>
            <a:solidFill>
              <a:schemeClr val="accent3"/>
            </a:solidFill>
            <a:ln w="9525" cap="flat" cmpd="sng" algn="ctr">
              <a:solidFill>
                <a:schemeClr val="accent3">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Sheet1!$D$2:$D$3</c:f>
              <c:numCache>
                <c:formatCode>General</c:formatCode>
                <c:ptCount val="2"/>
                <c:pt idx="0">
                  <c:v>145</c:v>
                </c:pt>
                <c:pt idx="1">
                  <c:v>195</c:v>
                </c:pt>
              </c:numCache>
            </c:numRef>
          </c:val>
          <c:extLst>
            <c:ext xmlns:c16="http://schemas.microsoft.com/office/drawing/2014/chart" uri="{C3380CC4-5D6E-409C-BE32-E72D297353CC}">
              <c16:uniqueId val="{00000002-A74E-4FF9-A0B8-F5B0FD74CDDF}"/>
            </c:ext>
          </c:extLst>
        </c:ser>
        <c:ser>
          <c:idx val="3"/>
          <c:order val="3"/>
          <c:tx>
            <c:strRef>
              <c:f>Sheet1!$E$1</c:f>
              <c:strCache>
                <c:ptCount val="1"/>
                <c:pt idx="0">
                  <c:v>Column 4</c:v>
                </c:pt>
              </c:strCache>
            </c:strRef>
          </c:tx>
          <c:spPr>
            <a:solidFill>
              <a:schemeClr val="accent4"/>
            </a:solidFill>
            <a:ln w="9525" cap="flat" cmpd="sng" algn="ctr">
              <a:solidFill>
                <a:schemeClr val="accent4">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Sheet1!$E$2:$E$3</c:f>
              <c:numCache>
                <c:formatCode>General</c:formatCode>
                <c:ptCount val="2"/>
                <c:pt idx="0">
                  <c:v>60</c:v>
                </c:pt>
                <c:pt idx="1">
                  <c:v>60</c:v>
                </c:pt>
              </c:numCache>
            </c:numRef>
          </c:val>
          <c:extLst>
            <c:ext xmlns:c16="http://schemas.microsoft.com/office/drawing/2014/chart" uri="{C3380CC4-5D6E-409C-BE32-E72D297353CC}">
              <c16:uniqueId val="{00000003-A74E-4FF9-A0B8-F5B0FD74CDDF}"/>
            </c:ext>
          </c:extLst>
        </c:ser>
        <c:ser>
          <c:idx val="4"/>
          <c:order val="4"/>
          <c:tx>
            <c:strRef>
              <c:f>Sheet1!$F$1</c:f>
              <c:strCache>
                <c:ptCount val="1"/>
                <c:pt idx="0">
                  <c:v>Column 5</c:v>
                </c:pt>
              </c:strCache>
            </c:strRef>
          </c:tx>
          <c:spPr>
            <a:solidFill>
              <a:schemeClr val="accent5"/>
            </a:solidFill>
            <a:ln w="9525" cap="flat" cmpd="sng" algn="ctr">
              <a:solidFill>
                <a:schemeClr val="accent5">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Sheet1!$F$2:$F$3</c:f>
              <c:numCache>
                <c:formatCode>General</c:formatCode>
                <c:ptCount val="2"/>
                <c:pt idx="0">
                  <c:v>85</c:v>
                </c:pt>
                <c:pt idx="1">
                  <c:v>160</c:v>
                </c:pt>
              </c:numCache>
            </c:numRef>
          </c:val>
          <c:extLst>
            <c:ext xmlns:c16="http://schemas.microsoft.com/office/drawing/2014/chart" uri="{C3380CC4-5D6E-409C-BE32-E72D297353CC}">
              <c16:uniqueId val="{00000004-A74E-4FF9-A0B8-F5B0FD74CDDF}"/>
            </c:ext>
          </c:extLst>
        </c:ser>
        <c:ser>
          <c:idx val="5"/>
          <c:order val="5"/>
          <c:tx>
            <c:strRef>
              <c:f>Sheet1!$G$1</c:f>
              <c:strCache>
                <c:ptCount val="1"/>
                <c:pt idx="0">
                  <c:v>Column 6</c:v>
                </c:pt>
              </c:strCache>
            </c:strRef>
          </c:tx>
          <c:spPr>
            <a:solidFill>
              <a:schemeClr val="accent6"/>
            </a:solidFill>
            <a:ln w="9525" cap="flat" cmpd="sng" algn="ctr">
              <a:solidFill>
                <a:schemeClr val="accent6">
                  <a:lumMod val="75000"/>
                </a:schemeClr>
              </a:solidFill>
              <a:round/>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rgbClr val="FFFFFF"/>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Series One</c:v>
                </c:pt>
                <c:pt idx="1">
                  <c:v>Series Two</c:v>
                </c:pt>
              </c:strCache>
            </c:strRef>
          </c:cat>
          <c:val>
            <c:numRef>
              <c:f>Sheet1!$G$2:$G$3</c:f>
              <c:numCache>
                <c:formatCode>General</c:formatCode>
                <c:ptCount val="2"/>
                <c:pt idx="0">
                  <c:v>75</c:v>
                </c:pt>
                <c:pt idx="1">
                  <c:v>140</c:v>
                </c:pt>
              </c:numCache>
            </c:numRef>
          </c:val>
          <c:extLst>
            <c:ext xmlns:c16="http://schemas.microsoft.com/office/drawing/2014/chart" uri="{C3380CC4-5D6E-409C-BE32-E72D297353CC}">
              <c16:uniqueId val="{00000005-A74E-4FF9-A0B8-F5B0FD74CDDF}"/>
            </c:ext>
          </c:extLst>
        </c:ser>
        <c:dLbls>
          <c:showLegendKey val="0"/>
          <c:showVal val="1"/>
          <c:showCatName val="0"/>
          <c:showSerName val="0"/>
          <c:showPercent val="0"/>
          <c:showBubbleSize val="0"/>
        </c:dLbls>
        <c:gapWidth val="100"/>
        <c:overlap val="100"/>
        <c:axId val="184174080"/>
        <c:axId val="184175616"/>
      </c:barChart>
      <c:catAx>
        <c:axId val="184174080"/>
        <c:scaling>
          <c:orientation val="minMax"/>
        </c:scaling>
        <c:delete val="0"/>
        <c:axPos val="l"/>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crossAx val="184175616"/>
        <c:crosses val="autoZero"/>
        <c:auto val="1"/>
        <c:lblAlgn val="ctr"/>
        <c:lblOffset val="100"/>
        <c:noMultiLvlLbl val="0"/>
      </c:catAx>
      <c:valAx>
        <c:axId val="184175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crossAx val="1841740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25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04716648857101E-2"/>
          <c:y val="0.1255622383145866"/>
          <c:w val="0.87929622767742266"/>
          <c:h val="0.71783663265190634"/>
        </c:manualLayout>
      </c:layout>
      <c:scatterChart>
        <c:scatterStyle val="smoothMarker"/>
        <c:varyColors val="0"/>
        <c:ser>
          <c:idx val="0"/>
          <c:order val="0"/>
          <c:tx>
            <c:strRef>
              <c:f>Sheet1!$B$1</c:f>
              <c:strCache>
                <c:ptCount val="1"/>
                <c:pt idx="0">
                  <c:v>Столбец1</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Sheet1!$B$2:$B$13</c:f>
              <c:numCache>
                <c:formatCode>General</c:formatCode>
                <c:ptCount val="12"/>
              </c:numCache>
            </c:numRef>
          </c:yVal>
          <c:smooth val="1"/>
          <c:extLst>
            <c:ext xmlns:c16="http://schemas.microsoft.com/office/drawing/2014/chart" uri="{C3380CC4-5D6E-409C-BE32-E72D297353CC}">
              <c16:uniqueId val="{00000000-5093-4584-87F7-16DE1BF1B5DD}"/>
            </c:ext>
          </c:extLst>
        </c:ser>
        <c:ser>
          <c:idx val="1"/>
          <c:order val="1"/>
          <c:tx>
            <c:strRef>
              <c:f>Sheet1!$C$1</c:f>
              <c:strCache>
                <c:ptCount val="1"/>
                <c:pt idx="0">
                  <c:v>Столбец2</c:v>
                </c:pt>
              </c:strCache>
            </c:strRef>
          </c:tx>
          <c:spPr>
            <a:ln w="28575" cap="rnd">
              <a:solidFill>
                <a:schemeClr val="accent2"/>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Sheet1!$C$2:$C$13</c:f>
              <c:numCache>
                <c:formatCode>General</c:formatCode>
                <c:ptCount val="12"/>
              </c:numCache>
            </c:numRef>
          </c:yVal>
          <c:smooth val="1"/>
          <c:extLst>
            <c:ext xmlns:c16="http://schemas.microsoft.com/office/drawing/2014/chart" uri="{C3380CC4-5D6E-409C-BE32-E72D297353CC}">
              <c16:uniqueId val="{00000001-5093-4584-87F7-16DE1BF1B5DD}"/>
            </c:ext>
          </c:extLst>
        </c:ser>
        <c:ser>
          <c:idx val="2"/>
          <c:order val="2"/>
          <c:tx>
            <c:strRef>
              <c:f>Sheet1!$D$1</c:f>
              <c:strCache>
                <c:ptCount val="1"/>
                <c:pt idx="0">
                  <c:v>Series 1</c:v>
                </c:pt>
              </c:strCache>
            </c:strRef>
          </c:tx>
          <c:spPr>
            <a:ln w="28575" cap="rnd">
              <a:solidFill>
                <a:schemeClr val="accent3"/>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Sheet1!$D$2:$D$13</c:f>
              <c:numCache>
                <c:formatCode>General</c:formatCode>
                <c:ptCount val="12"/>
                <c:pt idx="0">
                  <c:v>3</c:v>
                </c:pt>
                <c:pt idx="1">
                  <c:v>5</c:v>
                </c:pt>
                <c:pt idx="2">
                  <c:v>6</c:v>
                </c:pt>
                <c:pt idx="3">
                  <c:v>8</c:v>
                </c:pt>
                <c:pt idx="4">
                  <c:v>10</c:v>
                </c:pt>
                <c:pt idx="5">
                  <c:v>8</c:v>
                </c:pt>
                <c:pt idx="6">
                  <c:v>15</c:v>
                </c:pt>
                <c:pt idx="7">
                  <c:v>60.714285714285701</c:v>
                </c:pt>
                <c:pt idx="8">
                  <c:v>80</c:v>
                </c:pt>
                <c:pt idx="9">
                  <c:v>80</c:v>
                </c:pt>
                <c:pt idx="10">
                  <c:v>85.999999999999901</c:v>
                </c:pt>
                <c:pt idx="11">
                  <c:v>94.428571428571402</c:v>
                </c:pt>
              </c:numCache>
            </c:numRef>
          </c:yVal>
          <c:smooth val="1"/>
          <c:extLst>
            <c:ext xmlns:c16="http://schemas.microsoft.com/office/drawing/2014/chart" uri="{C3380CC4-5D6E-409C-BE32-E72D297353CC}">
              <c16:uniqueId val="{00000002-5093-4584-87F7-16DE1BF1B5DD}"/>
            </c:ext>
          </c:extLst>
        </c:ser>
        <c:ser>
          <c:idx val="3"/>
          <c:order val="3"/>
          <c:tx>
            <c:strRef>
              <c:f>Sheet1!$E$1</c:f>
              <c:strCache>
                <c:ptCount val="1"/>
                <c:pt idx="0">
                  <c:v>Series 2</c:v>
                </c:pt>
              </c:strCache>
            </c:strRef>
          </c:tx>
          <c:spPr>
            <a:ln w="28575" cap="rnd">
              <a:solidFill>
                <a:schemeClr val="accent6"/>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Sheet1!$E$2:$E$13</c:f>
              <c:numCache>
                <c:formatCode>General</c:formatCode>
                <c:ptCount val="12"/>
                <c:pt idx="0">
                  <c:v>15</c:v>
                </c:pt>
                <c:pt idx="1">
                  <c:v>20</c:v>
                </c:pt>
                <c:pt idx="2">
                  <c:v>30</c:v>
                </c:pt>
                <c:pt idx="3">
                  <c:v>38</c:v>
                </c:pt>
                <c:pt idx="4">
                  <c:v>25</c:v>
                </c:pt>
                <c:pt idx="5">
                  <c:v>35</c:v>
                </c:pt>
                <c:pt idx="6">
                  <c:v>58</c:v>
                </c:pt>
                <c:pt idx="7">
                  <c:v>48.142857142857103</c:v>
                </c:pt>
                <c:pt idx="8">
                  <c:v>35</c:v>
                </c:pt>
                <c:pt idx="9">
                  <c:v>20</c:v>
                </c:pt>
                <c:pt idx="10">
                  <c:v>35</c:v>
                </c:pt>
                <c:pt idx="11">
                  <c:v>10</c:v>
                </c:pt>
              </c:numCache>
            </c:numRef>
          </c:yVal>
          <c:smooth val="1"/>
          <c:extLst>
            <c:ext xmlns:c16="http://schemas.microsoft.com/office/drawing/2014/chart" uri="{C3380CC4-5D6E-409C-BE32-E72D297353CC}">
              <c16:uniqueId val="{00000003-5093-4584-87F7-16DE1BF1B5DD}"/>
            </c:ext>
          </c:extLst>
        </c:ser>
        <c:ser>
          <c:idx val="4"/>
          <c:order val="4"/>
          <c:tx>
            <c:strRef>
              <c:f>Sheet1!$F$1</c:f>
              <c:strCache>
                <c:ptCount val="1"/>
                <c:pt idx="0">
                  <c:v>Series 3</c:v>
                </c:pt>
              </c:strCache>
            </c:strRef>
          </c:tx>
          <c:spPr>
            <a:ln w="28575" cap="rnd">
              <a:solidFill>
                <a:schemeClr val="accent1"/>
              </a:solidFill>
              <a:round/>
            </a:ln>
            <a:effectLst/>
          </c:spPr>
          <c:marker>
            <c:symbol val="none"/>
          </c:marker>
          <c:xVal>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xVal>
          <c:yVal>
            <c:numRef>
              <c:f>Sheet1!$F$2:$F$13</c:f>
              <c:numCache>
                <c:formatCode>General</c:formatCode>
                <c:ptCount val="12"/>
                <c:pt idx="0">
                  <c:v>7</c:v>
                </c:pt>
                <c:pt idx="1">
                  <c:v>12</c:v>
                </c:pt>
                <c:pt idx="2">
                  <c:v>15</c:v>
                </c:pt>
                <c:pt idx="3">
                  <c:v>20</c:v>
                </c:pt>
                <c:pt idx="4">
                  <c:v>40</c:v>
                </c:pt>
                <c:pt idx="5">
                  <c:v>50</c:v>
                </c:pt>
                <c:pt idx="6">
                  <c:v>69</c:v>
                </c:pt>
                <c:pt idx="7">
                  <c:v>70</c:v>
                </c:pt>
                <c:pt idx="8">
                  <c:v>51.535714285714299</c:v>
                </c:pt>
                <c:pt idx="9">
                  <c:v>65</c:v>
                </c:pt>
                <c:pt idx="10">
                  <c:v>75</c:v>
                </c:pt>
                <c:pt idx="11">
                  <c:v>69</c:v>
                </c:pt>
              </c:numCache>
            </c:numRef>
          </c:yVal>
          <c:smooth val="1"/>
          <c:extLst>
            <c:ext xmlns:c16="http://schemas.microsoft.com/office/drawing/2014/chart" uri="{C3380CC4-5D6E-409C-BE32-E72D297353CC}">
              <c16:uniqueId val="{00000004-5093-4584-87F7-16DE1BF1B5DD}"/>
            </c:ext>
          </c:extLst>
        </c:ser>
        <c:dLbls>
          <c:showLegendKey val="0"/>
          <c:showVal val="0"/>
          <c:showCatName val="0"/>
          <c:showSerName val="0"/>
          <c:showPercent val="0"/>
          <c:showBubbleSize val="0"/>
        </c:dLbls>
        <c:axId val="407392640"/>
        <c:axId val="407394176"/>
      </c:scatterChart>
      <c:valAx>
        <c:axId val="407392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500" b="1"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crossAx val="407394176"/>
        <c:crosses val="autoZero"/>
        <c:crossBetween val="midCat"/>
      </c:valAx>
      <c:valAx>
        <c:axId val="4073941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500" b="1"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en-US"/>
          </a:p>
        </c:txPr>
        <c:crossAx val="407392640"/>
        <c:crosses val="autoZero"/>
        <c:crossBetween val="midCat"/>
      </c:valAx>
      <c:spPr>
        <a:noFill/>
        <a:ln>
          <a:noFill/>
        </a:ln>
        <a:effectLst/>
      </c:spPr>
    </c:plotArea>
    <c:plotVisOnly val="1"/>
    <c:dispBlanksAs val="zero"/>
    <c:showDLblsOverMax val="0"/>
  </c:chart>
  <c:spPr>
    <a:noFill/>
    <a:ln>
      <a:noFill/>
    </a:ln>
    <a:effectLst/>
  </c:spPr>
  <c:txPr>
    <a:bodyPr/>
    <a:lstStyle/>
    <a:p>
      <a:pPr>
        <a:defRPr>
          <a:solidFill>
            <a:schemeClr val="bg1">
              <a:lumMod val="50000"/>
            </a:schemeClr>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98750000000000004"/>
        </c:manualLayout>
      </c:layout>
      <c:pieChart>
        <c:varyColors val="0"/>
        <c:ser>
          <c:idx val="0"/>
          <c:order val="0"/>
          <c:tx>
            <c:strRef>
              <c:f>Sheet1!$A$2</c:f>
              <c:strCache>
                <c:ptCount val="1"/>
                <c:pt idx="0">
                  <c:v>Region 1</c:v>
                </c:pt>
              </c:strCache>
            </c:strRef>
          </c:tx>
          <c:spPr>
            <a:solidFill>
              <a:srgbClr val="1265B5"/>
            </a:solidFill>
            <a:ln w="12700" cap="flat">
              <a:noFill/>
              <a:miter lim="400000"/>
            </a:ln>
            <a:effectLst/>
          </c:spPr>
          <c:explosion val="6"/>
          <c:dPt>
            <c:idx val="0"/>
            <c:bubble3D val="0"/>
            <c:spPr>
              <a:solidFill>
                <a:schemeClr val="accent1"/>
              </a:solidFill>
              <a:ln w="12700" cap="flat">
                <a:noFill/>
                <a:miter lim="400000"/>
              </a:ln>
              <a:effectLst/>
            </c:spPr>
            <c:extLst>
              <c:ext xmlns:c16="http://schemas.microsoft.com/office/drawing/2014/chart" uri="{C3380CC4-5D6E-409C-BE32-E72D297353CC}">
                <c16:uniqueId val="{00000000-B789-4554-84EB-A48A863B1F18}"/>
              </c:ext>
            </c:extLst>
          </c:dPt>
          <c:dPt>
            <c:idx val="1"/>
            <c:bubble3D val="0"/>
            <c:spPr>
              <a:solidFill>
                <a:schemeClr val="accent6"/>
              </a:solidFill>
              <a:ln w="12700" cap="flat">
                <a:noFill/>
                <a:miter lim="400000"/>
              </a:ln>
              <a:effectLst/>
            </c:spPr>
            <c:extLst>
              <c:ext xmlns:c16="http://schemas.microsoft.com/office/drawing/2014/chart" uri="{C3380CC4-5D6E-409C-BE32-E72D297353CC}">
                <c16:uniqueId val="{00000001-B789-4554-84EB-A48A863B1F18}"/>
              </c:ext>
            </c:extLst>
          </c:dPt>
          <c:dPt>
            <c:idx val="2"/>
            <c:bubble3D val="0"/>
            <c:spPr>
              <a:solidFill>
                <a:schemeClr val="accent4"/>
              </a:solidFill>
              <a:ln w="12700" cap="flat">
                <a:noFill/>
                <a:miter lim="400000"/>
              </a:ln>
              <a:effectLst/>
            </c:spPr>
            <c:extLst>
              <c:ext xmlns:c16="http://schemas.microsoft.com/office/drawing/2014/chart" uri="{C3380CC4-5D6E-409C-BE32-E72D297353CC}">
                <c16:uniqueId val="{00000002-B789-4554-84EB-A48A863B1F18}"/>
              </c:ext>
            </c:extLst>
          </c:dPt>
          <c:dPt>
            <c:idx val="3"/>
            <c:bubble3D val="0"/>
            <c:spPr>
              <a:solidFill>
                <a:schemeClr val="accent3"/>
              </a:solidFill>
              <a:ln w="12700" cap="flat">
                <a:noFill/>
                <a:miter lim="400000"/>
              </a:ln>
              <a:effectLst/>
            </c:spPr>
            <c:extLst>
              <c:ext xmlns:c16="http://schemas.microsoft.com/office/drawing/2014/chart" uri="{C3380CC4-5D6E-409C-BE32-E72D297353CC}">
                <c16:uniqueId val="{00000003-B789-4554-84EB-A48A863B1F18}"/>
              </c:ext>
            </c:extLst>
          </c:dPt>
          <c:dPt>
            <c:idx val="4"/>
            <c:bubble3D val="0"/>
            <c:spPr>
              <a:solidFill>
                <a:schemeClr val="accent2"/>
              </a:solidFill>
              <a:ln w="12700" cap="flat">
                <a:noFill/>
                <a:miter lim="400000"/>
              </a:ln>
              <a:effectLst/>
            </c:spPr>
            <c:extLst>
              <c:ext xmlns:c16="http://schemas.microsoft.com/office/drawing/2014/chart" uri="{C3380CC4-5D6E-409C-BE32-E72D297353CC}">
                <c16:uniqueId val="{00000005-B789-4554-84EB-A48A863B1F18}"/>
              </c:ext>
            </c:extLst>
          </c:dPt>
          <c:dLbls>
            <c:dLbl>
              <c:idx val="0"/>
              <c:numFmt formatCode="0%" sourceLinked="0"/>
              <c:spPr>
                <a:noFill/>
                <a:ln>
                  <a:noFill/>
                </a:ln>
                <a:effectLst/>
              </c:spPr>
              <c:txPr>
                <a:bodyPr/>
                <a:lstStyle/>
                <a:p>
                  <a:pPr>
                    <a:defRPr sz="45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extLst>
                <c:ext xmlns:c16="http://schemas.microsoft.com/office/drawing/2014/chart" uri="{C3380CC4-5D6E-409C-BE32-E72D297353CC}">
                  <c16:uniqueId val="{00000000-B789-4554-84EB-A48A863B1F18}"/>
                </c:ext>
              </c:extLst>
            </c:dLbl>
            <c:dLbl>
              <c:idx val="1"/>
              <c:numFmt formatCode="0%" sourceLinked="0"/>
              <c:spPr/>
              <c:txPr>
                <a:bodyPr/>
                <a:lstStyle/>
                <a:p>
                  <a:pPr>
                    <a:defRPr sz="20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extLst>
                <c:ext xmlns:c16="http://schemas.microsoft.com/office/drawing/2014/chart" uri="{C3380CC4-5D6E-409C-BE32-E72D297353CC}">
                  <c16:uniqueId val="{00000001-B789-4554-84EB-A48A863B1F18}"/>
                </c:ext>
              </c:extLst>
            </c:dLbl>
            <c:dLbl>
              <c:idx val="2"/>
              <c:numFmt formatCode="0%" sourceLinked="0"/>
              <c:spPr/>
              <c:txPr>
                <a:bodyPr/>
                <a:lstStyle/>
                <a:p>
                  <a:pPr>
                    <a:defRPr sz="20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extLst>
                <c:ext xmlns:c16="http://schemas.microsoft.com/office/drawing/2014/chart" uri="{C3380CC4-5D6E-409C-BE32-E72D297353CC}">
                  <c16:uniqueId val="{00000002-B789-4554-84EB-A48A863B1F18}"/>
                </c:ext>
              </c:extLst>
            </c:dLbl>
            <c:dLbl>
              <c:idx val="3"/>
              <c:numFmt formatCode="0%" sourceLinked="0"/>
              <c:spPr/>
              <c:txPr>
                <a:bodyPr/>
                <a:lstStyle/>
                <a:p>
                  <a:pPr>
                    <a:defRPr sz="40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extLst>
                <c:ext xmlns:c16="http://schemas.microsoft.com/office/drawing/2014/chart" uri="{C3380CC4-5D6E-409C-BE32-E72D297353CC}">
                  <c16:uniqueId val="{00000003-B789-4554-84EB-A48A863B1F18}"/>
                </c:ext>
              </c:extLst>
            </c:dLbl>
            <c:dLbl>
              <c:idx val="4"/>
              <c:numFmt formatCode="0%" sourceLinked="0"/>
              <c:spPr/>
              <c:txPr>
                <a:bodyPr/>
                <a:lstStyle/>
                <a:p>
                  <a:pPr>
                    <a:defRPr sz="40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extLst>
                <c:ext xmlns:c16="http://schemas.microsoft.com/office/drawing/2014/chart" uri="{C3380CC4-5D6E-409C-BE32-E72D297353CC}">
                  <c16:uniqueId val="{00000005-B789-4554-84EB-A48A863B1F18}"/>
                </c:ext>
              </c:extLst>
            </c:dLbl>
            <c:numFmt formatCode="0%" sourceLinked="0"/>
            <c:spPr>
              <a:noFill/>
              <a:ln>
                <a:noFill/>
              </a:ln>
              <a:effectLst/>
            </c:spPr>
            <c:txPr>
              <a:bodyPr/>
              <a:lstStyle/>
              <a:p>
                <a:pPr>
                  <a:defRPr sz="4000" b="0" i="0" u="none" strike="noStrike">
                    <a:solidFill>
                      <a:srgbClr val="FFFFFF"/>
                    </a:solidFill>
                    <a:latin typeface="Arial" panose="020B0604020202020204" pitchFamily="34" charset="0"/>
                    <a:cs typeface="Arial" panose="020B0604020202020204" pitchFamily="34" charset="0"/>
                  </a:defRPr>
                </a:pPr>
                <a:endParaRPr lang="en-US"/>
              </a:p>
            </c:txPr>
            <c:dLblPos val="ctr"/>
            <c:showLegendKey val="0"/>
            <c:showVal val="0"/>
            <c:showCatName val="0"/>
            <c:showSerName val="0"/>
            <c:showPercent val="1"/>
            <c:showBubbleSize val="0"/>
            <c:showLeaderLines val="0"/>
            <c:extLst>
              <c:ext xmlns:c15="http://schemas.microsoft.com/office/drawing/2012/chart" uri="{CE6537A1-D6FC-4f65-9D91-7224C49458BB}"/>
            </c:extLst>
          </c:dLbls>
          <c:cat>
            <c:strRef>
              <c:f>Sheet1!$B$1:$F$1</c:f>
              <c:strCache>
                <c:ptCount val="5"/>
                <c:pt idx="0">
                  <c:v>Product 1</c:v>
                </c:pt>
                <c:pt idx="1">
                  <c:v>Product 2</c:v>
                </c:pt>
                <c:pt idx="2">
                  <c:v>Product 3</c:v>
                </c:pt>
                <c:pt idx="3">
                  <c:v>Product 4</c:v>
                </c:pt>
                <c:pt idx="4">
                  <c:v>Product 5</c:v>
                </c:pt>
              </c:strCache>
            </c:strRef>
          </c:cat>
          <c:val>
            <c:numRef>
              <c:f>Sheet1!$B$2:$F$2</c:f>
              <c:numCache>
                <c:formatCode>General</c:formatCode>
                <c:ptCount val="5"/>
                <c:pt idx="0">
                  <c:v>3500</c:v>
                </c:pt>
                <c:pt idx="1">
                  <c:v>300</c:v>
                </c:pt>
                <c:pt idx="2">
                  <c:v>240</c:v>
                </c:pt>
                <c:pt idx="3">
                  <c:v>700</c:v>
                </c:pt>
                <c:pt idx="4">
                  <c:v>900</c:v>
                </c:pt>
              </c:numCache>
            </c:numRef>
          </c:val>
          <c:extLst>
            <c:ext xmlns:c16="http://schemas.microsoft.com/office/drawing/2014/chart" uri="{C3380CC4-5D6E-409C-BE32-E72D297353CC}">
              <c16:uniqueId val="{00000006-B789-4554-84EB-A48A863B1F18}"/>
            </c:ext>
          </c:extLst>
        </c:ser>
        <c:dLbls>
          <c:showLegendKey val="0"/>
          <c:showVal val="0"/>
          <c:showCatName val="0"/>
          <c:showSerName val="0"/>
          <c:showPercent val="0"/>
          <c:showBubbleSize val="0"/>
          <c:showLeaderLines val="0"/>
        </c:dLbls>
        <c:firstSliceAng val="0"/>
      </c:pie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56099999999999"/>
          <c:y val="7.1513699999999999E-2"/>
          <c:w val="0.86043899999999995"/>
          <c:h val="0.81944300000000003"/>
        </c:manualLayout>
      </c:layout>
      <c:barChart>
        <c:barDir val="col"/>
        <c:grouping val="clustered"/>
        <c:varyColors val="0"/>
        <c:ser>
          <c:idx val="0"/>
          <c:order val="0"/>
          <c:tx>
            <c:strRef>
              <c:f>Sheet1!$A$2</c:f>
              <c:strCache>
                <c:ptCount val="1"/>
                <c:pt idx="0">
                  <c:v>Facebook</c:v>
                </c:pt>
              </c:strCache>
            </c:strRef>
          </c:tx>
          <c:spPr>
            <a:solidFill>
              <a:schemeClr val="accent2"/>
            </a:solidFill>
            <a:ln w="12700" cap="flat">
              <a:noFill/>
              <a:miter lim="400000"/>
            </a:ln>
            <a:effectLst/>
          </c:spPr>
          <c:invertIfNegative val="0"/>
          <c:dLbls>
            <c:numFmt formatCode="#,##0_);\(#,##0\)" sourceLinked="0"/>
            <c:spPr>
              <a:noFill/>
              <a:ln>
                <a:noFill/>
              </a:ln>
              <a:effectLst/>
            </c:spPr>
            <c:txPr>
              <a:bodyPr/>
              <a:lstStyle/>
              <a:p>
                <a:pPr>
                  <a:defRPr sz="2500" b="0"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Sheet1!$B$1:$D$1</c:f>
              <c:numCache>
                <c:formatCode>General</c:formatCode>
                <c:ptCount val="3"/>
                <c:pt idx="0">
                  <c:v>2015</c:v>
                </c:pt>
                <c:pt idx="1">
                  <c:v>2016</c:v>
                </c:pt>
                <c:pt idx="2">
                  <c:v>2017</c:v>
                </c:pt>
              </c:numCache>
            </c:numRef>
          </c:cat>
          <c:val>
            <c:numRef>
              <c:f>Sheet1!$B$2:$D$2</c:f>
              <c:numCache>
                <c:formatCode>General</c:formatCode>
                <c:ptCount val="3"/>
                <c:pt idx="0">
                  <c:v>35</c:v>
                </c:pt>
                <c:pt idx="1">
                  <c:v>65</c:v>
                </c:pt>
                <c:pt idx="2">
                  <c:v>75</c:v>
                </c:pt>
              </c:numCache>
            </c:numRef>
          </c:val>
          <c:extLst>
            <c:ext xmlns:c16="http://schemas.microsoft.com/office/drawing/2014/chart" uri="{C3380CC4-5D6E-409C-BE32-E72D297353CC}">
              <c16:uniqueId val="{00000000-DFAF-48B9-96E1-7E1D9F4013D2}"/>
            </c:ext>
          </c:extLst>
        </c:ser>
        <c:dLbls>
          <c:showLegendKey val="0"/>
          <c:showVal val="0"/>
          <c:showCatName val="0"/>
          <c:showSerName val="0"/>
          <c:showPercent val="0"/>
          <c:showBubbleSize val="0"/>
        </c:dLbls>
        <c:gapWidth val="20"/>
        <c:overlap val="-10"/>
        <c:axId val="418010240"/>
        <c:axId val="418011776"/>
      </c:barChart>
      <c:catAx>
        <c:axId val="418010240"/>
        <c:scaling>
          <c:orientation val="minMax"/>
        </c:scaling>
        <c:delete val="0"/>
        <c:axPos val="b"/>
        <c:numFmt formatCode="General" sourceLinked="0"/>
        <c:majorTickMark val="none"/>
        <c:minorTickMark val="none"/>
        <c:tickLblPos val="low"/>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18011776"/>
        <c:crosses val="autoZero"/>
        <c:auto val="1"/>
        <c:lblAlgn val="ctr"/>
        <c:lblOffset val="100"/>
        <c:noMultiLvlLbl val="1"/>
      </c:catAx>
      <c:valAx>
        <c:axId val="418011776"/>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vert="horz"/>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18010240"/>
        <c:crosses val="autoZero"/>
        <c:crossBetween val="between"/>
        <c:majorUnit val="20"/>
        <c:minorUnit val="10"/>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3173"/>
          <c:y val="7.1513699999999999E-2"/>
          <c:w val="0.84182699999999999"/>
          <c:h val="0.81944300000000003"/>
        </c:manualLayout>
      </c:layout>
      <c:barChart>
        <c:barDir val="col"/>
        <c:grouping val="clustered"/>
        <c:varyColors val="0"/>
        <c:ser>
          <c:idx val="0"/>
          <c:order val="0"/>
          <c:tx>
            <c:strRef>
              <c:f>Sheet1!$A$2</c:f>
              <c:strCache>
                <c:ptCount val="1"/>
                <c:pt idx="0">
                  <c:v>Facebook</c:v>
                </c:pt>
              </c:strCache>
            </c:strRef>
          </c:tx>
          <c:spPr>
            <a:solidFill>
              <a:schemeClr val="accent1"/>
            </a:solidFill>
            <a:ln w="12700" cap="flat">
              <a:noFill/>
              <a:miter lim="400000"/>
            </a:ln>
            <a:effectLst/>
          </c:spPr>
          <c:invertIfNegative val="0"/>
          <c:dLbls>
            <c:numFmt formatCode="#,##0_);\(#,##0\)" sourceLinked="0"/>
            <c:spPr>
              <a:noFill/>
              <a:ln>
                <a:noFill/>
              </a:ln>
              <a:effectLst/>
            </c:spPr>
            <c:txPr>
              <a:bodyPr/>
              <a:lstStyle/>
              <a:p>
                <a:pPr>
                  <a:defRPr sz="2500" b="0"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Sheet1!$B$1:$D$1</c:f>
              <c:numCache>
                <c:formatCode>General</c:formatCode>
                <c:ptCount val="3"/>
                <c:pt idx="0">
                  <c:v>2015</c:v>
                </c:pt>
                <c:pt idx="1">
                  <c:v>2016</c:v>
                </c:pt>
                <c:pt idx="2">
                  <c:v>2017</c:v>
                </c:pt>
              </c:numCache>
            </c:numRef>
          </c:cat>
          <c:val>
            <c:numRef>
              <c:f>Sheet1!$B$2:$D$2</c:f>
              <c:numCache>
                <c:formatCode>General</c:formatCode>
                <c:ptCount val="3"/>
                <c:pt idx="0">
                  <c:v>20</c:v>
                </c:pt>
                <c:pt idx="1">
                  <c:v>45</c:v>
                </c:pt>
                <c:pt idx="2">
                  <c:v>98</c:v>
                </c:pt>
              </c:numCache>
            </c:numRef>
          </c:val>
          <c:extLst>
            <c:ext xmlns:c16="http://schemas.microsoft.com/office/drawing/2014/chart" uri="{C3380CC4-5D6E-409C-BE32-E72D297353CC}">
              <c16:uniqueId val="{00000000-5500-45DD-A6E3-681F429DD3E3}"/>
            </c:ext>
          </c:extLst>
        </c:ser>
        <c:dLbls>
          <c:showLegendKey val="0"/>
          <c:showVal val="0"/>
          <c:showCatName val="0"/>
          <c:showSerName val="0"/>
          <c:showPercent val="0"/>
          <c:showBubbleSize val="0"/>
        </c:dLbls>
        <c:gapWidth val="20"/>
        <c:overlap val="-10"/>
        <c:axId val="418048640"/>
        <c:axId val="420413824"/>
      </c:barChart>
      <c:catAx>
        <c:axId val="418048640"/>
        <c:scaling>
          <c:orientation val="minMax"/>
        </c:scaling>
        <c:delete val="0"/>
        <c:axPos val="b"/>
        <c:numFmt formatCode="General" sourceLinked="0"/>
        <c:majorTickMark val="none"/>
        <c:minorTickMark val="none"/>
        <c:tickLblPos val="low"/>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20413824"/>
        <c:crosses val="autoZero"/>
        <c:auto val="1"/>
        <c:lblAlgn val="ctr"/>
        <c:lblOffset val="100"/>
        <c:noMultiLvlLbl val="1"/>
      </c:catAx>
      <c:valAx>
        <c:axId val="420413824"/>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vert="horz"/>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18048640"/>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3173"/>
          <c:y val="7.1513699999999999E-2"/>
          <c:w val="0.84182699999999999"/>
          <c:h val="0.81944300000000003"/>
        </c:manualLayout>
      </c:layout>
      <c:barChart>
        <c:barDir val="col"/>
        <c:grouping val="clustered"/>
        <c:varyColors val="0"/>
        <c:ser>
          <c:idx val="0"/>
          <c:order val="0"/>
          <c:tx>
            <c:strRef>
              <c:f>Sheet1!$A$2</c:f>
              <c:strCache>
                <c:ptCount val="1"/>
                <c:pt idx="0">
                  <c:v>Facebook</c:v>
                </c:pt>
              </c:strCache>
            </c:strRef>
          </c:tx>
          <c:spPr>
            <a:solidFill>
              <a:schemeClr val="accent4"/>
            </a:solidFill>
            <a:ln w="12700" cap="flat">
              <a:noFill/>
              <a:miter lim="400000"/>
            </a:ln>
            <a:effectLst/>
          </c:spPr>
          <c:invertIfNegative val="0"/>
          <c:dLbls>
            <c:numFmt formatCode="#,##0_);\(#,##0\)" sourceLinked="0"/>
            <c:spPr>
              <a:noFill/>
              <a:ln>
                <a:noFill/>
              </a:ln>
              <a:effectLst/>
            </c:spPr>
            <c:txPr>
              <a:bodyPr/>
              <a:lstStyle/>
              <a:p>
                <a:pPr>
                  <a:defRPr sz="2500" b="0"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Sheet1!$B$1:$D$1</c:f>
              <c:numCache>
                <c:formatCode>General</c:formatCode>
                <c:ptCount val="3"/>
                <c:pt idx="0">
                  <c:v>2015</c:v>
                </c:pt>
                <c:pt idx="1">
                  <c:v>2016</c:v>
                </c:pt>
                <c:pt idx="2">
                  <c:v>2017</c:v>
                </c:pt>
              </c:numCache>
            </c:numRef>
          </c:cat>
          <c:val>
            <c:numRef>
              <c:f>Sheet1!$B$2:$D$2</c:f>
              <c:numCache>
                <c:formatCode>General</c:formatCode>
                <c:ptCount val="3"/>
                <c:pt idx="0">
                  <c:v>20</c:v>
                </c:pt>
                <c:pt idx="1">
                  <c:v>45</c:v>
                </c:pt>
                <c:pt idx="2">
                  <c:v>98</c:v>
                </c:pt>
              </c:numCache>
            </c:numRef>
          </c:val>
          <c:extLst>
            <c:ext xmlns:c16="http://schemas.microsoft.com/office/drawing/2014/chart" uri="{C3380CC4-5D6E-409C-BE32-E72D297353CC}">
              <c16:uniqueId val="{00000000-B5FD-4ECE-9C06-C111C7ED455A}"/>
            </c:ext>
          </c:extLst>
        </c:ser>
        <c:dLbls>
          <c:showLegendKey val="0"/>
          <c:showVal val="0"/>
          <c:showCatName val="0"/>
          <c:showSerName val="0"/>
          <c:showPercent val="0"/>
          <c:showBubbleSize val="0"/>
        </c:dLbls>
        <c:gapWidth val="20"/>
        <c:overlap val="-10"/>
        <c:axId val="420518528"/>
        <c:axId val="420528512"/>
      </c:barChart>
      <c:catAx>
        <c:axId val="420518528"/>
        <c:scaling>
          <c:orientation val="minMax"/>
        </c:scaling>
        <c:delete val="0"/>
        <c:axPos val="b"/>
        <c:numFmt formatCode="General" sourceLinked="0"/>
        <c:majorTickMark val="none"/>
        <c:minorTickMark val="none"/>
        <c:tickLblPos val="low"/>
        <c:spPr>
          <a:ln w="12700" cap="flat">
            <a:noFill/>
            <a:prstDash val="solid"/>
            <a:miter lim="400000"/>
          </a:ln>
        </c:spPr>
        <c:txPr>
          <a:bodyPr rot="0"/>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20528512"/>
        <c:crosses val="autoZero"/>
        <c:auto val="1"/>
        <c:lblAlgn val="ctr"/>
        <c:lblOffset val="100"/>
        <c:noMultiLvlLbl val="1"/>
      </c:catAx>
      <c:valAx>
        <c:axId val="420528512"/>
        <c:scaling>
          <c:orientation val="minMax"/>
        </c:scaling>
        <c:delete val="0"/>
        <c:axPos val="l"/>
        <c:majorGridlines>
          <c:spPr>
            <a:ln w="12700" cap="flat">
              <a:solidFill>
                <a:srgbClr val="929292"/>
              </a:solidFill>
              <a:custDash>
                <a:ds d="200000" sp="200000"/>
              </a:custDash>
              <a:miter lim="400000"/>
            </a:ln>
          </c:spPr>
        </c:majorGridlines>
        <c:numFmt formatCode="General" sourceLinked="0"/>
        <c:majorTickMark val="none"/>
        <c:minorTickMark val="none"/>
        <c:tickLblPos val="nextTo"/>
        <c:spPr>
          <a:ln w="12700" cap="flat">
            <a:noFill/>
            <a:prstDash val="solid"/>
            <a:miter lim="400000"/>
          </a:ln>
        </c:spPr>
        <c:txPr>
          <a:bodyPr rot="0" vert="horz"/>
          <a:lstStyle/>
          <a:p>
            <a:pPr>
              <a:defRPr sz="2000" b="0" i="0" u="none" strike="noStrike">
                <a:solidFill>
                  <a:srgbClr val="53585F"/>
                </a:solidFill>
                <a:latin typeface="Arial" panose="020B0604020202020204" pitchFamily="34" charset="0"/>
                <a:cs typeface="Arial" panose="020B0604020202020204" pitchFamily="34" charset="0"/>
              </a:defRPr>
            </a:pPr>
            <a:endParaRPr lang="en-US"/>
          </a:p>
        </c:txPr>
        <c:crossAx val="420518528"/>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82"/>
          <c:y val="4.9464099999999997E-2"/>
          <c:w val="0.83007299999999995"/>
          <c:h val="0.87125900000000001"/>
        </c:manualLayout>
      </c:layout>
      <c:barChart>
        <c:barDir val="bar"/>
        <c:grouping val="clustered"/>
        <c:varyColors val="0"/>
        <c:ser>
          <c:idx val="0"/>
          <c:order val="0"/>
          <c:tx>
            <c:strRef>
              <c:f>Sheet1!$A$2</c:f>
              <c:strCache>
                <c:ptCount val="1"/>
                <c:pt idx="0">
                  <c:v>Mobile</c:v>
                </c:pt>
              </c:strCache>
            </c:strRef>
          </c:tx>
          <c:spPr>
            <a:solidFill>
              <a:schemeClr val="accent1"/>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Canada</c:v>
                </c:pt>
                <c:pt idx="1">
                  <c:v>Brazil</c:v>
                </c:pt>
                <c:pt idx="2">
                  <c:v>India</c:v>
                </c:pt>
                <c:pt idx="3">
                  <c:v>Malaysia</c:v>
                </c:pt>
              </c:strCache>
            </c:strRef>
          </c:cat>
          <c:val>
            <c:numRef>
              <c:f>Sheet1!$B$2:$E$2</c:f>
              <c:numCache>
                <c:formatCode>General</c:formatCode>
                <c:ptCount val="4"/>
                <c:pt idx="0">
                  <c:v>17</c:v>
                </c:pt>
                <c:pt idx="1">
                  <c:v>26</c:v>
                </c:pt>
                <c:pt idx="2">
                  <c:v>53</c:v>
                </c:pt>
                <c:pt idx="3">
                  <c:v>96</c:v>
                </c:pt>
              </c:numCache>
            </c:numRef>
          </c:val>
          <c:extLst>
            <c:ext xmlns:c16="http://schemas.microsoft.com/office/drawing/2014/chart" uri="{C3380CC4-5D6E-409C-BE32-E72D297353CC}">
              <c16:uniqueId val="{00000000-06FC-4ACC-AF6B-135592D9EE86}"/>
            </c:ext>
          </c:extLst>
        </c:ser>
        <c:ser>
          <c:idx val="1"/>
          <c:order val="1"/>
          <c:tx>
            <c:strRef>
              <c:f>Sheet1!$A$3</c:f>
              <c:strCache>
                <c:ptCount val="1"/>
                <c:pt idx="0">
                  <c:v>Tablet</c:v>
                </c:pt>
              </c:strCache>
            </c:strRef>
          </c:tx>
          <c:spPr>
            <a:solidFill>
              <a:schemeClr val="accent2"/>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Canada</c:v>
                </c:pt>
                <c:pt idx="1">
                  <c:v>Brazil</c:v>
                </c:pt>
                <c:pt idx="2">
                  <c:v>India</c:v>
                </c:pt>
                <c:pt idx="3">
                  <c:v>Malaysia</c:v>
                </c:pt>
              </c:strCache>
            </c:strRef>
          </c:cat>
          <c:val>
            <c:numRef>
              <c:f>Sheet1!$B$3:$E$3</c:f>
              <c:numCache>
                <c:formatCode>General</c:formatCode>
                <c:ptCount val="4"/>
                <c:pt idx="0">
                  <c:v>55</c:v>
                </c:pt>
                <c:pt idx="1">
                  <c:v>43</c:v>
                </c:pt>
                <c:pt idx="2">
                  <c:v>70</c:v>
                </c:pt>
                <c:pt idx="3">
                  <c:v>58</c:v>
                </c:pt>
              </c:numCache>
            </c:numRef>
          </c:val>
          <c:extLst>
            <c:ext xmlns:c16="http://schemas.microsoft.com/office/drawing/2014/chart" uri="{C3380CC4-5D6E-409C-BE32-E72D297353CC}">
              <c16:uniqueId val="{00000001-06FC-4ACC-AF6B-135592D9EE86}"/>
            </c:ext>
          </c:extLst>
        </c:ser>
        <c:ser>
          <c:idx val="2"/>
          <c:order val="2"/>
          <c:tx>
            <c:strRef>
              <c:f>Sheet1!$A$4</c:f>
              <c:strCache>
                <c:ptCount val="1"/>
                <c:pt idx="0">
                  <c:v>Computer</c:v>
                </c:pt>
              </c:strCache>
            </c:strRef>
          </c:tx>
          <c:spPr>
            <a:solidFill>
              <a:schemeClr val="accent4"/>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Canada</c:v>
                </c:pt>
                <c:pt idx="1">
                  <c:v>Brazil</c:v>
                </c:pt>
                <c:pt idx="2">
                  <c:v>India</c:v>
                </c:pt>
                <c:pt idx="3">
                  <c:v>Malaysia</c:v>
                </c:pt>
              </c:strCache>
            </c:strRef>
          </c:cat>
          <c:val>
            <c:numRef>
              <c:f>Sheet1!$B$4:$E$4</c:f>
              <c:numCache>
                <c:formatCode>General</c:formatCode>
                <c:ptCount val="4"/>
                <c:pt idx="0">
                  <c:v>20</c:v>
                </c:pt>
                <c:pt idx="1">
                  <c:v>30</c:v>
                </c:pt>
                <c:pt idx="2">
                  <c:v>54</c:v>
                </c:pt>
                <c:pt idx="3">
                  <c:v>34</c:v>
                </c:pt>
              </c:numCache>
            </c:numRef>
          </c:val>
          <c:extLst>
            <c:ext xmlns:c16="http://schemas.microsoft.com/office/drawing/2014/chart" uri="{C3380CC4-5D6E-409C-BE32-E72D297353CC}">
              <c16:uniqueId val="{00000002-06FC-4ACC-AF6B-135592D9EE86}"/>
            </c:ext>
          </c:extLst>
        </c:ser>
        <c:dLbls>
          <c:showLegendKey val="0"/>
          <c:showVal val="0"/>
          <c:showCatName val="0"/>
          <c:showSerName val="0"/>
          <c:showPercent val="0"/>
          <c:showBubbleSize val="0"/>
        </c:dLbls>
        <c:gapWidth val="50"/>
        <c:axId val="443822464"/>
        <c:axId val="443824000"/>
      </c:barChart>
      <c:catAx>
        <c:axId val="443822464"/>
        <c:scaling>
          <c:orientation val="maxMin"/>
        </c:scaling>
        <c:delete val="0"/>
        <c:axPos val="l"/>
        <c:numFmt formatCode="General" sourceLinked="0"/>
        <c:majorTickMark val="none"/>
        <c:minorTickMark val="none"/>
        <c:tickLblPos val="nextTo"/>
        <c:spPr>
          <a:ln w="12700" cap="flat">
            <a:solidFill>
              <a:srgbClr val="A6AAA9"/>
            </a:solid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3824000"/>
        <c:crosses val="autoZero"/>
        <c:auto val="1"/>
        <c:lblAlgn val="ctr"/>
        <c:lblOffset val="100"/>
        <c:noMultiLvlLbl val="1"/>
      </c:catAx>
      <c:valAx>
        <c:axId val="443824000"/>
        <c:scaling>
          <c:orientation val="minMax"/>
        </c:scaling>
        <c:delete val="0"/>
        <c:axPos val="t"/>
        <c:majorGridlines>
          <c:spPr>
            <a:ln w="12700" cap="flat">
              <a:solidFill>
                <a:srgbClr val="A6AAA9"/>
              </a:solidFill>
              <a:prstDash val="solid"/>
              <a:miter lim="400000"/>
            </a:ln>
          </c:spPr>
        </c:majorGridlines>
        <c:numFmt formatCode="General" sourceLinked="0"/>
        <c:majorTickMark val="none"/>
        <c:minorTickMark val="none"/>
        <c:tickLblPos val="high"/>
        <c:spPr>
          <a:ln w="12700" cap="flat">
            <a:no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3822464"/>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347326892908462E-2"/>
          <c:y val="6.4343166053821899E-2"/>
          <c:w val="0.94310000000000005"/>
          <c:h val="0.83468500000000001"/>
        </c:manualLayout>
      </c:layout>
      <c:barChart>
        <c:barDir val="col"/>
        <c:grouping val="clustered"/>
        <c:varyColors val="0"/>
        <c:ser>
          <c:idx val="0"/>
          <c:order val="0"/>
          <c:tx>
            <c:strRef>
              <c:f>Sheet1!$A$2</c:f>
              <c:strCache>
                <c:ptCount val="1"/>
                <c:pt idx="0">
                  <c:v>Region 1</c:v>
                </c:pt>
              </c:strCache>
            </c:strRef>
          </c:tx>
          <c:spPr>
            <a:solidFill>
              <a:srgbClr val="1265B5"/>
            </a:solidFill>
            <a:ln w="12700" cap="flat">
              <a:noFill/>
              <a:miter lim="400000"/>
            </a:ln>
            <a:effectLst/>
          </c:spPr>
          <c:invertIfNegative val="0"/>
          <c:dPt>
            <c:idx val="0"/>
            <c:invertIfNegative val="0"/>
            <c:bubble3D val="0"/>
            <c:spPr>
              <a:solidFill>
                <a:schemeClr val="accent1"/>
              </a:solidFill>
              <a:ln w="12700" cap="flat">
                <a:noFill/>
                <a:miter lim="400000"/>
              </a:ln>
              <a:effectLst/>
            </c:spPr>
            <c:extLst>
              <c:ext xmlns:c16="http://schemas.microsoft.com/office/drawing/2014/chart" uri="{C3380CC4-5D6E-409C-BE32-E72D297353CC}">
                <c16:uniqueId val="{00000001-E0DA-4F4E-959F-43EB816C549A}"/>
              </c:ext>
            </c:extLst>
          </c:dPt>
          <c:dPt>
            <c:idx val="1"/>
            <c:invertIfNegative val="0"/>
            <c:bubble3D val="0"/>
            <c:spPr>
              <a:solidFill>
                <a:schemeClr val="accent2"/>
              </a:solidFill>
              <a:ln w="12700" cap="flat">
                <a:noFill/>
                <a:miter lim="400000"/>
              </a:ln>
              <a:effectLst/>
            </c:spPr>
            <c:extLst>
              <c:ext xmlns:c16="http://schemas.microsoft.com/office/drawing/2014/chart" uri="{C3380CC4-5D6E-409C-BE32-E72D297353CC}">
                <c16:uniqueId val="{00000003-E0DA-4F4E-959F-43EB816C549A}"/>
              </c:ext>
            </c:extLst>
          </c:dPt>
          <c:dPt>
            <c:idx val="2"/>
            <c:invertIfNegative val="0"/>
            <c:bubble3D val="0"/>
            <c:spPr>
              <a:solidFill>
                <a:schemeClr val="accent3"/>
              </a:solidFill>
              <a:ln w="12700" cap="flat">
                <a:noFill/>
                <a:miter lim="400000"/>
              </a:ln>
              <a:effectLst/>
            </c:spPr>
            <c:extLst>
              <c:ext xmlns:c16="http://schemas.microsoft.com/office/drawing/2014/chart" uri="{C3380CC4-5D6E-409C-BE32-E72D297353CC}">
                <c16:uniqueId val="{00000005-E0DA-4F4E-959F-43EB816C549A}"/>
              </c:ext>
            </c:extLst>
          </c:dPt>
          <c:dPt>
            <c:idx val="3"/>
            <c:invertIfNegative val="0"/>
            <c:bubble3D val="0"/>
            <c:spPr>
              <a:solidFill>
                <a:schemeClr val="accent4"/>
              </a:solidFill>
              <a:ln w="12700" cap="flat">
                <a:noFill/>
                <a:miter lim="400000"/>
              </a:ln>
              <a:effectLst/>
            </c:spPr>
            <c:extLst>
              <c:ext xmlns:c16="http://schemas.microsoft.com/office/drawing/2014/chart" uri="{C3380CC4-5D6E-409C-BE32-E72D297353CC}">
                <c16:uniqueId val="{00000007-E0DA-4F4E-959F-43EB816C549A}"/>
              </c:ext>
            </c:extLst>
          </c:dPt>
          <c:dPt>
            <c:idx val="4"/>
            <c:invertIfNegative val="0"/>
            <c:bubble3D val="0"/>
            <c:spPr>
              <a:solidFill>
                <a:schemeClr val="accent5"/>
              </a:solidFill>
              <a:ln w="12700" cap="flat">
                <a:noFill/>
                <a:miter lim="400000"/>
              </a:ln>
              <a:effectLst/>
            </c:spPr>
            <c:extLst>
              <c:ext xmlns:c16="http://schemas.microsoft.com/office/drawing/2014/chart" uri="{C3380CC4-5D6E-409C-BE32-E72D297353CC}">
                <c16:uniqueId val="{00000009-E0DA-4F4E-959F-43EB816C549A}"/>
              </c:ext>
            </c:extLst>
          </c:dPt>
          <c:dLbls>
            <c:numFmt formatCode="&quot;$&quot;#,##0_);\(&quot;$&quot;#,##0\)" sourceLinked="0"/>
            <c:spPr>
              <a:noFill/>
              <a:ln>
                <a:noFill/>
              </a:ln>
              <a:effectLst/>
            </c:spPr>
            <c:txPr>
              <a:bodyPr/>
              <a:lstStyle/>
              <a:p>
                <a:pPr>
                  <a:defRPr sz="2400" b="0"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Sheet1!$B$1:$F$1</c:f>
              <c:numCache>
                <c:formatCode>General</c:formatCode>
                <c:ptCount val="5"/>
                <c:pt idx="0">
                  <c:v>2013</c:v>
                </c:pt>
                <c:pt idx="1">
                  <c:v>2014</c:v>
                </c:pt>
                <c:pt idx="2">
                  <c:v>2015</c:v>
                </c:pt>
                <c:pt idx="3">
                  <c:v>2016</c:v>
                </c:pt>
                <c:pt idx="4">
                  <c:v>2017</c:v>
                </c:pt>
              </c:numCache>
            </c:numRef>
          </c:cat>
          <c:val>
            <c:numRef>
              <c:f>Sheet1!$B$2:$F$2</c:f>
              <c:numCache>
                <c:formatCode>General</c:formatCode>
                <c:ptCount val="5"/>
                <c:pt idx="0">
                  <c:v>20</c:v>
                </c:pt>
                <c:pt idx="1">
                  <c:v>26</c:v>
                </c:pt>
                <c:pt idx="2">
                  <c:v>53</c:v>
                </c:pt>
                <c:pt idx="3">
                  <c:v>96</c:v>
                </c:pt>
                <c:pt idx="4">
                  <c:v>50</c:v>
                </c:pt>
              </c:numCache>
            </c:numRef>
          </c:val>
          <c:extLst>
            <c:ext xmlns:c16="http://schemas.microsoft.com/office/drawing/2014/chart" uri="{C3380CC4-5D6E-409C-BE32-E72D297353CC}">
              <c16:uniqueId val="{00000000-F5B3-453B-931A-C67B61C27F00}"/>
            </c:ext>
          </c:extLst>
        </c:ser>
        <c:dLbls>
          <c:showLegendKey val="0"/>
          <c:showVal val="0"/>
          <c:showCatName val="0"/>
          <c:showSerName val="0"/>
          <c:showPercent val="0"/>
          <c:showBubbleSize val="0"/>
        </c:dLbls>
        <c:gapWidth val="100"/>
        <c:overlap val="-10"/>
        <c:axId val="444438784"/>
        <c:axId val="444440576"/>
      </c:barChart>
      <c:catAx>
        <c:axId val="444438784"/>
        <c:scaling>
          <c:orientation val="minMax"/>
        </c:scaling>
        <c:delete val="0"/>
        <c:axPos val="b"/>
        <c:numFmt formatCode="General" sourceLinked="0"/>
        <c:majorTickMark val="none"/>
        <c:minorTickMark val="none"/>
        <c:tickLblPos val="low"/>
        <c:spPr>
          <a:ln w="12700" cap="flat">
            <a:solidFill>
              <a:srgbClr val="A6AAA9"/>
            </a:solid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4440576"/>
        <c:crosses val="autoZero"/>
        <c:auto val="1"/>
        <c:lblAlgn val="ctr"/>
        <c:lblOffset val="100"/>
        <c:noMultiLvlLbl val="1"/>
      </c:catAx>
      <c:valAx>
        <c:axId val="444440576"/>
        <c:scaling>
          <c:orientation val="minMax"/>
        </c:scaling>
        <c:delete val="0"/>
        <c:axPos val="l"/>
        <c:majorGridlines>
          <c:spPr>
            <a:ln w="12700" cap="flat">
              <a:solidFill>
                <a:srgbClr val="A6AAA9"/>
              </a:solidFill>
              <a:prstDash val="solid"/>
              <a:miter lim="400000"/>
            </a:ln>
          </c:spPr>
        </c:majorGridlines>
        <c:numFmt formatCode="General" sourceLinked="0"/>
        <c:majorTickMark val="none"/>
        <c:minorTickMark val="none"/>
        <c:tickLblPos val="nextTo"/>
        <c:spPr>
          <a:ln w="12700" cap="flat">
            <a:no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4438784"/>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726700000000004E-2"/>
          <c:y val="5.47985E-2"/>
          <c:w val="0.92327300000000001"/>
          <c:h val="0.85697000000000001"/>
        </c:manualLayout>
      </c:layout>
      <c:barChart>
        <c:barDir val="col"/>
        <c:grouping val="clustered"/>
        <c:varyColors val="0"/>
        <c:ser>
          <c:idx val="0"/>
          <c:order val="0"/>
          <c:tx>
            <c:strRef>
              <c:f>Sheet1!$A$2</c:f>
              <c:strCache>
                <c:ptCount val="1"/>
                <c:pt idx="0">
                  <c:v>Web Design</c:v>
                </c:pt>
              </c:strCache>
            </c:strRef>
          </c:tx>
          <c:spPr>
            <a:solidFill>
              <a:schemeClr val="accent1"/>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Sheet1!$B$1:$E$1</c:f>
              <c:numCache>
                <c:formatCode>General</c:formatCode>
                <c:ptCount val="4"/>
                <c:pt idx="0">
                  <c:v>2014</c:v>
                </c:pt>
                <c:pt idx="1">
                  <c:v>2015</c:v>
                </c:pt>
                <c:pt idx="2">
                  <c:v>2016</c:v>
                </c:pt>
                <c:pt idx="3">
                  <c:v>2017</c:v>
                </c:pt>
              </c:numCache>
            </c:numRef>
          </c:cat>
          <c:val>
            <c:numRef>
              <c:f>Sheet1!$B$2:$E$2</c:f>
              <c:numCache>
                <c:formatCode>General</c:formatCode>
                <c:ptCount val="4"/>
                <c:pt idx="0">
                  <c:v>17</c:v>
                </c:pt>
                <c:pt idx="1">
                  <c:v>26</c:v>
                </c:pt>
                <c:pt idx="2">
                  <c:v>53</c:v>
                </c:pt>
                <c:pt idx="3">
                  <c:v>96</c:v>
                </c:pt>
              </c:numCache>
            </c:numRef>
          </c:val>
          <c:extLst>
            <c:ext xmlns:c16="http://schemas.microsoft.com/office/drawing/2014/chart" uri="{C3380CC4-5D6E-409C-BE32-E72D297353CC}">
              <c16:uniqueId val="{00000000-A737-4B25-956B-81349D35CB69}"/>
            </c:ext>
          </c:extLst>
        </c:ser>
        <c:ser>
          <c:idx val="1"/>
          <c:order val="1"/>
          <c:tx>
            <c:strRef>
              <c:f>Sheet1!$A$3</c:f>
              <c:strCache>
                <c:ptCount val="1"/>
                <c:pt idx="0">
                  <c:v>Graphic Design</c:v>
                </c:pt>
              </c:strCache>
            </c:strRef>
          </c:tx>
          <c:spPr>
            <a:solidFill>
              <a:schemeClr val="accent2"/>
            </a:solidFill>
            <a:ln w="12700" cap="flat">
              <a:noFill/>
              <a:miter lim="400000"/>
            </a:ln>
            <a:effectLst/>
          </c:spPr>
          <c:invertIfNegative val="0"/>
          <c:dLbls>
            <c:numFmt formatCode="#,##0" sourceLinked="0"/>
            <c:spPr>
              <a:noFill/>
              <a:ln>
                <a:noFill/>
              </a:ln>
              <a:effectLst/>
            </c:spPr>
            <c:txPr>
              <a:bodyPr/>
              <a:lstStyle/>
              <a:p>
                <a:pPr>
                  <a:defRPr sz="2000" b="1" i="0" u="none" strike="noStrike">
                    <a:solidFill>
                      <a:srgbClr val="FFFFFF"/>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Sheet1!$B$1:$E$1</c:f>
              <c:numCache>
                <c:formatCode>General</c:formatCode>
                <c:ptCount val="4"/>
                <c:pt idx="0">
                  <c:v>2014</c:v>
                </c:pt>
                <c:pt idx="1">
                  <c:v>2015</c:v>
                </c:pt>
                <c:pt idx="2">
                  <c:v>2016</c:v>
                </c:pt>
                <c:pt idx="3">
                  <c:v>2017</c:v>
                </c:pt>
              </c:numCache>
            </c:numRef>
          </c:cat>
          <c:val>
            <c:numRef>
              <c:f>Sheet1!$B$3:$E$3</c:f>
              <c:numCache>
                <c:formatCode>General</c:formatCode>
                <c:ptCount val="4"/>
                <c:pt idx="0">
                  <c:v>55</c:v>
                </c:pt>
                <c:pt idx="1">
                  <c:v>43</c:v>
                </c:pt>
                <c:pt idx="2">
                  <c:v>70</c:v>
                </c:pt>
                <c:pt idx="3">
                  <c:v>58</c:v>
                </c:pt>
              </c:numCache>
            </c:numRef>
          </c:val>
          <c:extLst>
            <c:ext xmlns:c16="http://schemas.microsoft.com/office/drawing/2014/chart" uri="{C3380CC4-5D6E-409C-BE32-E72D297353CC}">
              <c16:uniqueId val="{00000001-A737-4B25-956B-81349D35CB69}"/>
            </c:ext>
          </c:extLst>
        </c:ser>
        <c:dLbls>
          <c:showLegendKey val="0"/>
          <c:showVal val="0"/>
          <c:showCatName val="0"/>
          <c:showSerName val="0"/>
          <c:showPercent val="0"/>
          <c:showBubbleSize val="0"/>
        </c:dLbls>
        <c:gapWidth val="20"/>
        <c:axId val="444748160"/>
        <c:axId val="444749696"/>
      </c:barChart>
      <c:catAx>
        <c:axId val="444748160"/>
        <c:scaling>
          <c:orientation val="minMax"/>
        </c:scaling>
        <c:delete val="0"/>
        <c:axPos val="b"/>
        <c:numFmt formatCode="General" sourceLinked="0"/>
        <c:majorTickMark val="none"/>
        <c:minorTickMark val="none"/>
        <c:tickLblPos val="low"/>
        <c:spPr>
          <a:ln w="25400" cap="flat">
            <a:solidFill>
              <a:srgbClr val="A6AAA9"/>
            </a:solid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4749696"/>
        <c:crosses val="autoZero"/>
        <c:auto val="1"/>
        <c:lblAlgn val="ctr"/>
        <c:lblOffset val="100"/>
        <c:noMultiLvlLbl val="1"/>
      </c:catAx>
      <c:valAx>
        <c:axId val="444749696"/>
        <c:scaling>
          <c:orientation val="minMax"/>
        </c:scaling>
        <c:delete val="0"/>
        <c:axPos val="l"/>
        <c:majorGridlines>
          <c:spPr>
            <a:ln w="12700" cap="flat">
              <a:solidFill>
                <a:srgbClr val="B8B8B8"/>
              </a:solidFill>
              <a:prstDash val="solid"/>
              <a:miter lim="400000"/>
            </a:ln>
          </c:spPr>
        </c:majorGridlines>
        <c:numFmt formatCode="General" sourceLinked="0"/>
        <c:majorTickMark val="none"/>
        <c:minorTickMark val="none"/>
        <c:tickLblPos val="nextTo"/>
        <c:spPr>
          <a:ln w="25400" cap="flat">
            <a:noFill/>
            <a:prstDash val="solid"/>
            <a:miter lim="400000"/>
          </a:ln>
        </c:spPr>
        <c:txPr>
          <a:bodyPr rot="0"/>
          <a:lstStyle/>
          <a:p>
            <a:pPr>
              <a:defRPr sz="2000" b="0" i="0" u="none" strike="noStrike">
                <a:solidFill>
                  <a:schemeClr val="tx1">
                    <a:lumMod val="75000"/>
                    <a:lumOff val="25000"/>
                  </a:schemeClr>
                </a:solidFill>
                <a:latin typeface="Arial" panose="020B0604020202020204" pitchFamily="34" charset="0"/>
                <a:cs typeface="Arial" panose="020B0604020202020204" pitchFamily="34" charset="0"/>
              </a:defRPr>
            </a:pPr>
            <a:endParaRPr lang="en-US"/>
          </a:p>
        </c:txPr>
        <c:crossAx val="444748160"/>
        <c:crosses val="autoZero"/>
        <c:crossBetween val="between"/>
        <c:majorUnit val="25"/>
        <c:minorUnit val="12.5"/>
      </c:valAx>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a:solidFill>
          <a:schemeClr val="tx1">
            <a:lumMod val="15000"/>
            <a:lumOff val="85000"/>
          </a:schemeClr>
        </a:solidFill>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19050" cap="rnd">
        <a:solidFill>
          <a:schemeClr val="phClr">
            <a:alpha val="60000"/>
          </a:schemeClr>
        </a:solidFill>
        <a:round/>
      </a:ln>
    </cs:spPr>
  </cs:dataPointLine>
  <cs:dataPointMarker>
    <cs:lnRef idx="0">
      <cs:styleClr val="auto"/>
    </cs:lnRef>
    <cs:fillRef idx="0">
      <cs:styleClr val="auto"/>
    </cs:fillRef>
    <cs:effectRef idx="0"/>
    <cs:fontRef idx="minor">
      <a:schemeClr val="dk1"/>
    </cs:fontRef>
    <cs:spPr>
      <a:solidFill>
        <a:schemeClr val="lt1"/>
      </a:solidFill>
      <a:ln w="38100">
        <a:solidFill>
          <a:schemeClr val="phClr">
            <a:alpha val="60000"/>
          </a:schemeClr>
        </a:solidFill>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15000"/>
            <a:lumOff val="8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a:solidFill>
          <a:schemeClr val="tx1">
            <a:lumMod val="15000"/>
            <a:lumOff val="85000"/>
          </a:schemeClr>
        </a:solidFill>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128"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a:solidFill>
          <a:schemeClr val="tx1">
            <a:lumMod val="25000"/>
            <a:lumOff val="75000"/>
          </a:schemeClr>
        </a:solidFill>
      </a:ln>
    </cs:spPr>
    <cs:defRPr sz="1197" kern="1200" spc="20" baseline="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F203150-6D01-4322-9C07-FA1D99990BF0}" type="doc">
      <dgm:prSet loTypeId="urn:microsoft.com/office/officeart/2005/8/layout/funnel1" loCatId="process" qsTypeId="urn:microsoft.com/office/officeart/2005/8/quickstyle/simple1" qsCatId="simple" csTypeId="urn:microsoft.com/office/officeart/2005/8/colors/accent1_2" csCatId="accent1" phldr="1"/>
      <dgm:spPr/>
      <dgm:t>
        <a:bodyPr/>
        <a:lstStyle/>
        <a:p>
          <a:endParaRPr lang="en-US"/>
        </a:p>
      </dgm:t>
    </dgm:pt>
    <dgm:pt modelId="{C6875D09-FC18-4ABB-9A0A-1A038D17600E}">
      <dgm:prSet phldrT="[Text]"/>
      <dgm:spPr>
        <a:solidFill>
          <a:schemeClr val="accent2"/>
        </a:solidFill>
        <a:ln>
          <a:noFill/>
        </a:ln>
      </dgm:spPr>
      <dgm:t>
        <a:bodyPr/>
        <a:lstStyle/>
        <a:p>
          <a:endParaRPr lang="en-US" dirty="0"/>
        </a:p>
      </dgm:t>
    </dgm:pt>
    <dgm:pt modelId="{E4BAD980-5AC8-4ED3-8906-F8A8A78A794D}" type="parTrans" cxnId="{FD1E7F2A-D11B-4D78-8855-F4F7A84C1BA1}">
      <dgm:prSet/>
      <dgm:spPr/>
      <dgm:t>
        <a:bodyPr/>
        <a:lstStyle/>
        <a:p>
          <a:endParaRPr lang="en-US"/>
        </a:p>
      </dgm:t>
    </dgm:pt>
    <dgm:pt modelId="{41B0A3F4-B54F-49D4-9144-ADB813B982FA}" type="sibTrans" cxnId="{FD1E7F2A-D11B-4D78-8855-F4F7A84C1BA1}">
      <dgm:prSet/>
      <dgm:spPr/>
      <dgm:t>
        <a:bodyPr/>
        <a:lstStyle/>
        <a:p>
          <a:endParaRPr lang="en-US"/>
        </a:p>
      </dgm:t>
    </dgm:pt>
    <dgm:pt modelId="{55367724-B6AC-4B3F-802B-F28A9E8436CA}">
      <dgm:prSet phldrT="[Text]"/>
      <dgm:spPr>
        <a:solidFill>
          <a:schemeClr val="accent1"/>
        </a:solidFill>
        <a:ln>
          <a:noFill/>
        </a:ln>
      </dgm:spPr>
      <dgm:t>
        <a:bodyPr/>
        <a:lstStyle/>
        <a:p>
          <a:endParaRPr lang="en-US" dirty="0"/>
        </a:p>
      </dgm:t>
    </dgm:pt>
    <dgm:pt modelId="{87C44CDB-C0D3-4640-B0FA-FCA2E1306AB5}" type="parTrans" cxnId="{25DE2E11-58FF-45AD-ACD6-1A2D8C3C15E4}">
      <dgm:prSet/>
      <dgm:spPr/>
      <dgm:t>
        <a:bodyPr/>
        <a:lstStyle/>
        <a:p>
          <a:endParaRPr lang="en-US"/>
        </a:p>
      </dgm:t>
    </dgm:pt>
    <dgm:pt modelId="{55C1510F-C3BE-4CE0-97C7-E7FE8DD3C44A}" type="sibTrans" cxnId="{25DE2E11-58FF-45AD-ACD6-1A2D8C3C15E4}">
      <dgm:prSet/>
      <dgm:spPr/>
      <dgm:t>
        <a:bodyPr/>
        <a:lstStyle/>
        <a:p>
          <a:endParaRPr lang="en-US"/>
        </a:p>
      </dgm:t>
    </dgm:pt>
    <dgm:pt modelId="{CD750722-E33A-41C4-A2E0-7E92DE2FAE00}">
      <dgm:prSet phldrT="[Text]"/>
      <dgm:spPr>
        <a:solidFill>
          <a:schemeClr val="accent3"/>
        </a:solidFill>
        <a:ln>
          <a:noFill/>
        </a:ln>
      </dgm:spPr>
      <dgm:t>
        <a:bodyPr/>
        <a:lstStyle/>
        <a:p>
          <a:endParaRPr lang="en-US" dirty="0"/>
        </a:p>
      </dgm:t>
    </dgm:pt>
    <dgm:pt modelId="{FD7CD866-3F7A-4286-AAE0-35D73160C0CB}" type="parTrans" cxnId="{5DFD9074-B72D-4ECE-AC4E-905DAEE7F7E4}">
      <dgm:prSet/>
      <dgm:spPr/>
      <dgm:t>
        <a:bodyPr/>
        <a:lstStyle/>
        <a:p>
          <a:endParaRPr lang="en-US"/>
        </a:p>
      </dgm:t>
    </dgm:pt>
    <dgm:pt modelId="{7873C83C-6717-4CA5-8F2C-EE2BF3AFF4CA}" type="sibTrans" cxnId="{5DFD9074-B72D-4ECE-AC4E-905DAEE7F7E4}">
      <dgm:prSet/>
      <dgm:spPr/>
      <dgm:t>
        <a:bodyPr/>
        <a:lstStyle/>
        <a:p>
          <a:endParaRPr lang="en-US"/>
        </a:p>
      </dgm:t>
    </dgm:pt>
    <dgm:pt modelId="{96FC9256-67F7-412C-9AA6-7413EA96865F}">
      <dgm:prSet phldrT="[Text]"/>
      <dgm:spPr/>
      <dgm:t>
        <a:bodyPr/>
        <a:lstStyle/>
        <a:p>
          <a:endParaRPr lang="en-US" dirty="0"/>
        </a:p>
      </dgm:t>
    </dgm:pt>
    <dgm:pt modelId="{6D57485B-1DF5-4013-9CFF-09374664269B}" type="parTrans" cxnId="{CF31C135-03BA-49D1-9AB3-458FC1CDF03A}">
      <dgm:prSet/>
      <dgm:spPr/>
      <dgm:t>
        <a:bodyPr/>
        <a:lstStyle/>
        <a:p>
          <a:endParaRPr lang="en-US"/>
        </a:p>
      </dgm:t>
    </dgm:pt>
    <dgm:pt modelId="{2ADDB064-6392-4934-8CBA-7DE2AEFBFEBD}" type="sibTrans" cxnId="{CF31C135-03BA-49D1-9AB3-458FC1CDF03A}">
      <dgm:prSet/>
      <dgm:spPr/>
      <dgm:t>
        <a:bodyPr/>
        <a:lstStyle/>
        <a:p>
          <a:endParaRPr lang="en-US"/>
        </a:p>
      </dgm:t>
    </dgm:pt>
    <dgm:pt modelId="{9B4D6C47-043E-44FD-A25F-1BB6D1F500F5}" type="pres">
      <dgm:prSet presAssocID="{6F203150-6D01-4322-9C07-FA1D99990BF0}" presName="Name0" presStyleCnt="0">
        <dgm:presLayoutVars>
          <dgm:chMax val="4"/>
          <dgm:resizeHandles val="exact"/>
        </dgm:presLayoutVars>
      </dgm:prSet>
      <dgm:spPr/>
    </dgm:pt>
    <dgm:pt modelId="{F4DBC6F7-FBE3-4CA8-B022-97F97C29AF50}" type="pres">
      <dgm:prSet presAssocID="{6F203150-6D01-4322-9C07-FA1D99990BF0}" presName="ellipse" presStyleLbl="trBgShp" presStyleIdx="0" presStyleCnt="1"/>
      <dgm:spPr>
        <a:gradFill rotWithShape="0">
          <a:gsLst>
            <a:gs pos="6000">
              <a:schemeClr val="tx1">
                <a:lumMod val="40000"/>
                <a:lumOff val="60000"/>
                <a:alpha val="75000"/>
              </a:schemeClr>
            </a:gs>
            <a:gs pos="100000">
              <a:schemeClr val="tx1">
                <a:lumMod val="20000"/>
                <a:lumOff val="80000"/>
                <a:alpha val="85000"/>
              </a:schemeClr>
            </a:gs>
          </a:gsLst>
          <a:lin ang="2700000" scaled="1"/>
        </a:gradFill>
      </dgm:spPr>
    </dgm:pt>
    <dgm:pt modelId="{887E8FA1-4BC8-4343-A200-DCE1BEA29CF8}" type="pres">
      <dgm:prSet presAssocID="{6F203150-6D01-4322-9C07-FA1D99990BF0}" presName="arrow1" presStyleLbl="fgShp" presStyleIdx="0" presStyleCnt="1" custLinFactNeighborY="12912"/>
      <dgm:spPr>
        <a:solidFill>
          <a:schemeClr val="bg1">
            <a:lumMod val="85000"/>
          </a:schemeClr>
        </a:solidFill>
        <a:ln>
          <a:noFill/>
        </a:ln>
      </dgm:spPr>
    </dgm:pt>
    <dgm:pt modelId="{0ED0F9E0-CD5E-498B-B8FF-A9E68DAD63B0}" type="pres">
      <dgm:prSet presAssocID="{6F203150-6D01-4322-9C07-FA1D99990BF0}" presName="rectangle" presStyleLbl="revTx" presStyleIdx="0" presStyleCnt="1">
        <dgm:presLayoutVars>
          <dgm:bulletEnabled val="1"/>
        </dgm:presLayoutVars>
      </dgm:prSet>
      <dgm:spPr/>
    </dgm:pt>
    <dgm:pt modelId="{9408ED58-8353-4EF9-96D0-7C107ADC482E}" type="pres">
      <dgm:prSet presAssocID="{55367724-B6AC-4B3F-802B-F28A9E8436CA}" presName="item1" presStyleLbl="node1" presStyleIdx="0" presStyleCnt="3">
        <dgm:presLayoutVars>
          <dgm:bulletEnabled val="1"/>
        </dgm:presLayoutVars>
      </dgm:prSet>
      <dgm:spPr/>
    </dgm:pt>
    <dgm:pt modelId="{1FBA921D-F6F0-40AD-8749-7B93ADDFFE2C}" type="pres">
      <dgm:prSet presAssocID="{CD750722-E33A-41C4-A2E0-7E92DE2FAE00}" presName="item2" presStyleLbl="node1" presStyleIdx="1" presStyleCnt="3">
        <dgm:presLayoutVars>
          <dgm:bulletEnabled val="1"/>
        </dgm:presLayoutVars>
      </dgm:prSet>
      <dgm:spPr/>
    </dgm:pt>
    <dgm:pt modelId="{A1A5D285-80ED-4B76-BE05-442E35159832}" type="pres">
      <dgm:prSet presAssocID="{96FC9256-67F7-412C-9AA6-7413EA96865F}" presName="item3" presStyleLbl="node1" presStyleIdx="2" presStyleCnt="3">
        <dgm:presLayoutVars>
          <dgm:bulletEnabled val="1"/>
        </dgm:presLayoutVars>
      </dgm:prSet>
      <dgm:spPr/>
    </dgm:pt>
    <dgm:pt modelId="{A9FE3579-629E-4723-87FA-C03C8F7811D7}" type="pres">
      <dgm:prSet presAssocID="{6F203150-6D01-4322-9C07-FA1D99990BF0}" presName="funnel" presStyleLbl="trAlignAcc1" presStyleIdx="0" presStyleCnt="1" custLinFactNeighborX="1294" custLinFactNeighborY="-792"/>
      <dgm:spPr>
        <a:gradFill rotWithShape="0">
          <a:gsLst>
            <a:gs pos="0">
              <a:schemeClr val="tx1">
                <a:lumMod val="20000"/>
                <a:lumOff val="80000"/>
                <a:alpha val="15000"/>
              </a:schemeClr>
            </a:gs>
            <a:gs pos="100000">
              <a:schemeClr val="tx1">
                <a:lumMod val="60000"/>
                <a:lumOff val="40000"/>
                <a:alpha val="65000"/>
              </a:schemeClr>
            </a:gs>
          </a:gsLst>
          <a:lin ang="2700000" scaled="1"/>
        </a:gradFill>
        <a:ln>
          <a:noFill/>
        </a:ln>
      </dgm:spPr>
    </dgm:pt>
  </dgm:ptLst>
  <dgm:cxnLst>
    <dgm:cxn modelId="{E4F2610D-CED7-4EE6-92A8-0412933EAFE5}" type="presOf" srcId="{96FC9256-67F7-412C-9AA6-7413EA96865F}" destId="{0ED0F9E0-CD5E-498B-B8FF-A9E68DAD63B0}" srcOrd="0" destOrd="0" presId="urn:microsoft.com/office/officeart/2005/8/layout/funnel1"/>
    <dgm:cxn modelId="{25DE2E11-58FF-45AD-ACD6-1A2D8C3C15E4}" srcId="{6F203150-6D01-4322-9C07-FA1D99990BF0}" destId="{55367724-B6AC-4B3F-802B-F28A9E8436CA}" srcOrd="1" destOrd="0" parTransId="{87C44CDB-C0D3-4640-B0FA-FCA2E1306AB5}" sibTransId="{55C1510F-C3BE-4CE0-97C7-E7FE8DD3C44A}"/>
    <dgm:cxn modelId="{FD1E7F2A-D11B-4D78-8855-F4F7A84C1BA1}" srcId="{6F203150-6D01-4322-9C07-FA1D99990BF0}" destId="{C6875D09-FC18-4ABB-9A0A-1A038D17600E}" srcOrd="0" destOrd="0" parTransId="{E4BAD980-5AC8-4ED3-8906-F8A8A78A794D}" sibTransId="{41B0A3F4-B54F-49D4-9144-ADB813B982FA}"/>
    <dgm:cxn modelId="{CF31C135-03BA-49D1-9AB3-458FC1CDF03A}" srcId="{6F203150-6D01-4322-9C07-FA1D99990BF0}" destId="{96FC9256-67F7-412C-9AA6-7413EA96865F}" srcOrd="3" destOrd="0" parTransId="{6D57485B-1DF5-4013-9CFF-09374664269B}" sibTransId="{2ADDB064-6392-4934-8CBA-7DE2AEFBFEBD}"/>
    <dgm:cxn modelId="{BECB683F-E047-4A83-B8FA-432F4F800080}" type="presOf" srcId="{C6875D09-FC18-4ABB-9A0A-1A038D17600E}" destId="{A1A5D285-80ED-4B76-BE05-442E35159832}" srcOrd="0" destOrd="0" presId="urn:microsoft.com/office/officeart/2005/8/layout/funnel1"/>
    <dgm:cxn modelId="{44E52E72-FF4C-45D0-87FE-9F913BF25886}" type="presOf" srcId="{CD750722-E33A-41C4-A2E0-7E92DE2FAE00}" destId="{9408ED58-8353-4EF9-96D0-7C107ADC482E}" srcOrd="0" destOrd="0" presId="urn:microsoft.com/office/officeart/2005/8/layout/funnel1"/>
    <dgm:cxn modelId="{5DFD9074-B72D-4ECE-AC4E-905DAEE7F7E4}" srcId="{6F203150-6D01-4322-9C07-FA1D99990BF0}" destId="{CD750722-E33A-41C4-A2E0-7E92DE2FAE00}" srcOrd="2" destOrd="0" parTransId="{FD7CD866-3F7A-4286-AAE0-35D73160C0CB}" sibTransId="{7873C83C-6717-4CA5-8F2C-EE2BF3AFF4CA}"/>
    <dgm:cxn modelId="{680F5392-537C-4BA7-B606-3828B4808612}" type="presOf" srcId="{6F203150-6D01-4322-9C07-FA1D99990BF0}" destId="{9B4D6C47-043E-44FD-A25F-1BB6D1F500F5}" srcOrd="0" destOrd="0" presId="urn:microsoft.com/office/officeart/2005/8/layout/funnel1"/>
    <dgm:cxn modelId="{4C8840B3-DAA6-482F-B54C-638EA058AB12}" type="presOf" srcId="{55367724-B6AC-4B3F-802B-F28A9E8436CA}" destId="{1FBA921D-F6F0-40AD-8749-7B93ADDFFE2C}" srcOrd="0" destOrd="0" presId="urn:microsoft.com/office/officeart/2005/8/layout/funnel1"/>
    <dgm:cxn modelId="{B676DD5E-6912-49B8-9297-17AD39F7D366}" type="presParOf" srcId="{9B4D6C47-043E-44FD-A25F-1BB6D1F500F5}" destId="{F4DBC6F7-FBE3-4CA8-B022-97F97C29AF50}" srcOrd="0" destOrd="0" presId="urn:microsoft.com/office/officeart/2005/8/layout/funnel1"/>
    <dgm:cxn modelId="{678E71D1-F173-4663-8EDE-62E2B15F82DE}" type="presParOf" srcId="{9B4D6C47-043E-44FD-A25F-1BB6D1F500F5}" destId="{887E8FA1-4BC8-4343-A200-DCE1BEA29CF8}" srcOrd="1" destOrd="0" presId="urn:microsoft.com/office/officeart/2005/8/layout/funnel1"/>
    <dgm:cxn modelId="{4560DE5A-17DF-4845-B52F-CE1223591F1F}" type="presParOf" srcId="{9B4D6C47-043E-44FD-A25F-1BB6D1F500F5}" destId="{0ED0F9E0-CD5E-498B-B8FF-A9E68DAD63B0}" srcOrd="2" destOrd="0" presId="urn:microsoft.com/office/officeart/2005/8/layout/funnel1"/>
    <dgm:cxn modelId="{E279133A-F93E-4F59-929A-F9B336D8DC0C}" type="presParOf" srcId="{9B4D6C47-043E-44FD-A25F-1BB6D1F500F5}" destId="{9408ED58-8353-4EF9-96D0-7C107ADC482E}" srcOrd="3" destOrd="0" presId="urn:microsoft.com/office/officeart/2005/8/layout/funnel1"/>
    <dgm:cxn modelId="{037C6B68-C723-4676-B750-842AACC67632}" type="presParOf" srcId="{9B4D6C47-043E-44FD-A25F-1BB6D1F500F5}" destId="{1FBA921D-F6F0-40AD-8749-7B93ADDFFE2C}" srcOrd="4" destOrd="0" presId="urn:microsoft.com/office/officeart/2005/8/layout/funnel1"/>
    <dgm:cxn modelId="{35A29E0E-4DF1-4F42-806C-0CB10DE8A0E8}" type="presParOf" srcId="{9B4D6C47-043E-44FD-A25F-1BB6D1F500F5}" destId="{A1A5D285-80ED-4B76-BE05-442E35159832}" srcOrd="5" destOrd="0" presId="urn:microsoft.com/office/officeart/2005/8/layout/funnel1"/>
    <dgm:cxn modelId="{73367003-F828-42A8-91AD-CE4543D350C3}" type="presParOf" srcId="{9B4D6C47-043E-44FD-A25F-1BB6D1F500F5}" destId="{A9FE3579-629E-4723-87FA-C03C8F7811D7}" srcOrd="6" destOrd="0" presId="urn:microsoft.com/office/officeart/2005/8/layout/funne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DBC6F7-FBE3-4CA8-B022-97F97C29AF50}">
      <dsp:nvSpPr>
        <dsp:cNvPr id="0" name=""/>
        <dsp:cNvSpPr/>
      </dsp:nvSpPr>
      <dsp:spPr>
        <a:xfrm>
          <a:off x="2368414" y="278385"/>
          <a:ext cx="5524874" cy="1918716"/>
        </a:xfrm>
        <a:prstGeom prst="ellipse">
          <a:avLst/>
        </a:prstGeom>
        <a:gradFill rotWithShape="0">
          <a:gsLst>
            <a:gs pos="6000">
              <a:schemeClr val="tx1">
                <a:lumMod val="40000"/>
                <a:lumOff val="60000"/>
                <a:alpha val="75000"/>
              </a:schemeClr>
            </a:gs>
            <a:gs pos="100000">
              <a:schemeClr val="tx1">
                <a:lumMod val="20000"/>
                <a:lumOff val="80000"/>
                <a:alpha val="85000"/>
              </a:schemeClr>
            </a:gs>
          </a:gsLst>
          <a:lin ang="2700000" scaled="1"/>
        </a:gradFill>
        <a:ln>
          <a:noFill/>
        </a:ln>
        <a:effectLst/>
      </dsp:spPr>
      <dsp:style>
        <a:lnRef idx="0">
          <a:scrgbClr r="0" g="0" b="0"/>
        </a:lnRef>
        <a:fillRef idx="1">
          <a:scrgbClr r="0" g="0" b="0"/>
        </a:fillRef>
        <a:effectRef idx="0">
          <a:scrgbClr r="0" g="0" b="0"/>
        </a:effectRef>
        <a:fontRef idx="minor"/>
      </dsp:style>
    </dsp:sp>
    <dsp:sp modelId="{887E8FA1-4BC8-4343-A200-DCE1BEA29CF8}">
      <dsp:nvSpPr>
        <dsp:cNvPr id="0" name=""/>
        <dsp:cNvSpPr/>
      </dsp:nvSpPr>
      <dsp:spPr>
        <a:xfrm>
          <a:off x="4604061" y="5065150"/>
          <a:ext cx="1070712" cy="685255"/>
        </a:xfrm>
        <a:prstGeom prst="downArrow">
          <a:avLst/>
        </a:prstGeom>
        <a:solidFill>
          <a:schemeClr val="bg1">
            <a:lumMod val="85000"/>
          </a:schemeClr>
        </a:solidFill>
        <a:ln w="15875" cap="flat" cmpd="sng" algn="ctr">
          <a:noFill/>
          <a:prstDash val="solid"/>
        </a:ln>
        <a:effectLst/>
      </dsp:spPr>
      <dsp:style>
        <a:lnRef idx="2">
          <a:scrgbClr r="0" g="0" b="0"/>
        </a:lnRef>
        <a:fillRef idx="1">
          <a:scrgbClr r="0" g="0" b="0"/>
        </a:fillRef>
        <a:effectRef idx="0">
          <a:scrgbClr r="0" g="0" b="0"/>
        </a:effectRef>
        <a:fontRef idx="minor"/>
      </dsp:style>
    </dsp:sp>
    <dsp:sp modelId="{0ED0F9E0-CD5E-498B-B8FF-A9E68DAD63B0}">
      <dsp:nvSpPr>
        <dsp:cNvPr id="0" name=""/>
        <dsp:cNvSpPr/>
      </dsp:nvSpPr>
      <dsp:spPr>
        <a:xfrm>
          <a:off x="2569708" y="5524874"/>
          <a:ext cx="5139418" cy="128485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27152" tIns="327152" rIns="327152" bIns="327152" numCol="1" spcCol="1270" anchor="ctr" anchorCtr="0">
          <a:noAutofit/>
        </a:bodyPr>
        <a:lstStyle/>
        <a:p>
          <a:pPr marL="0" lvl="0" indent="0" algn="ctr" defTabSz="2044700">
            <a:lnSpc>
              <a:spcPct val="90000"/>
            </a:lnSpc>
            <a:spcBef>
              <a:spcPct val="0"/>
            </a:spcBef>
            <a:spcAft>
              <a:spcPct val="35000"/>
            </a:spcAft>
            <a:buNone/>
          </a:pPr>
          <a:endParaRPr lang="en-US" sz="4600" kern="1200" dirty="0"/>
        </a:p>
      </dsp:txBody>
      <dsp:txXfrm>
        <a:off x="2569708" y="5524874"/>
        <a:ext cx="5139418" cy="1284854"/>
      </dsp:txXfrm>
    </dsp:sp>
    <dsp:sp modelId="{9408ED58-8353-4EF9-96D0-7C107ADC482E}">
      <dsp:nvSpPr>
        <dsp:cNvPr id="0" name=""/>
        <dsp:cNvSpPr/>
      </dsp:nvSpPr>
      <dsp:spPr>
        <a:xfrm>
          <a:off x="4377070" y="2345287"/>
          <a:ext cx="1927281" cy="1927281"/>
        </a:xfrm>
        <a:prstGeom prst="ellipse">
          <a:avLst/>
        </a:prstGeom>
        <a:solidFill>
          <a:schemeClr val="accent3"/>
        </a:solid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dirty="0"/>
        </a:p>
      </dsp:txBody>
      <dsp:txXfrm>
        <a:off x="4659314" y="2627531"/>
        <a:ext cx="1362793" cy="1362793"/>
      </dsp:txXfrm>
    </dsp:sp>
    <dsp:sp modelId="{1FBA921D-F6F0-40AD-8749-7B93ADDFFE2C}">
      <dsp:nvSpPr>
        <dsp:cNvPr id="0" name=""/>
        <dsp:cNvSpPr/>
      </dsp:nvSpPr>
      <dsp:spPr>
        <a:xfrm>
          <a:off x="2997993" y="899398"/>
          <a:ext cx="1927281" cy="1927281"/>
        </a:xfrm>
        <a:prstGeom prst="ellipse">
          <a:avLst/>
        </a:prstGeom>
        <a:solidFill>
          <a:schemeClr val="accent1"/>
        </a:solid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dirty="0"/>
        </a:p>
      </dsp:txBody>
      <dsp:txXfrm>
        <a:off x="3280237" y="1181642"/>
        <a:ext cx="1362793" cy="1362793"/>
      </dsp:txXfrm>
    </dsp:sp>
    <dsp:sp modelId="{A1A5D285-80ED-4B76-BE05-442E35159832}">
      <dsp:nvSpPr>
        <dsp:cNvPr id="0" name=""/>
        <dsp:cNvSpPr/>
      </dsp:nvSpPr>
      <dsp:spPr>
        <a:xfrm>
          <a:off x="4968104" y="433424"/>
          <a:ext cx="1927281" cy="1927281"/>
        </a:xfrm>
        <a:prstGeom prst="ellipse">
          <a:avLst/>
        </a:prstGeom>
        <a:solidFill>
          <a:schemeClr val="accent2"/>
        </a:solid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dirty="0"/>
        </a:p>
      </dsp:txBody>
      <dsp:txXfrm>
        <a:off x="5250348" y="715668"/>
        <a:ext cx="1362793" cy="1362793"/>
      </dsp:txXfrm>
    </dsp:sp>
    <dsp:sp modelId="{A9FE3579-629E-4723-87FA-C03C8F7811D7}">
      <dsp:nvSpPr>
        <dsp:cNvPr id="0" name=""/>
        <dsp:cNvSpPr/>
      </dsp:nvSpPr>
      <dsp:spPr>
        <a:xfrm>
          <a:off x="2219011" y="4837"/>
          <a:ext cx="5995988" cy="4796790"/>
        </a:xfrm>
        <a:prstGeom prst="funnel">
          <a:avLst/>
        </a:prstGeom>
        <a:gradFill rotWithShape="0">
          <a:gsLst>
            <a:gs pos="0">
              <a:schemeClr val="tx1">
                <a:lumMod val="20000"/>
                <a:lumOff val="80000"/>
                <a:alpha val="15000"/>
              </a:schemeClr>
            </a:gs>
            <a:gs pos="100000">
              <a:schemeClr val="tx1">
                <a:lumMod val="60000"/>
                <a:lumOff val="40000"/>
                <a:alpha val="65000"/>
              </a:schemeClr>
            </a:gs>
          </a:gsLst>
          <a:lin ang="2700000" scaled="1"/>
        </a:gradFill>
        <a:ln w="9525" cap="flat" cmpd="sng" algn="ctr">
          <a:noFill/>
          <a:prstDash val="solid"/>
        </a:ln>
        <a:effectLst/>
      </dsp:spPr>
      <dsp:style>
        <a:lnRef idx="1">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pPr>
              <a:defRPr/>
            </a:pPr>
            <a:endParaRPr lang="ru-RU"/>
          </a:p>
        </p:txBody>
      </p:sp>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pPr>
              <a:defRPr/>
            </a:pPr>
            <a:fld id="{02B5CC4F-7E1D-4871-99C7-594D4454431B}" type="datetimeFigureOut">
              <a:rPr lang="ru-RU"/>
              <a:pPr>
                <a:defRPr/>
              </a:pPr>
              <a:t>08.10.2019</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pPr>
              <a:defRPr/>
            </a:pPr>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pPr>
              <a:defRPr/>
            </a:pPr>
            <a:fld id="{B039A10D-FF89-4304-8834-E5758B5B28FC}" type="slidenum">
              <a:rPr lang="ru-RU" altLang="ru-RU"/>
              <a:pPr>
                <a:defRPr/>
              </a:pPr>
              <a:t>‹#›</a:t>
            </a:fld>
            <a:endParaRPr lang="ru-RU" altLang="ru-RU"/>
          </a:p>
        </p:txBody>
      </p:sp>
    </p:spTree>
    <p:extLst>
      <p:ext uri="{BB962C8B-B14F-4D97-AF65-F5344CB8AC3E}">
        <p14:creationId xmlns:p14="http://schemas.microsoft.com/office/powerpoint/2010/main" val="123287427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a:latin typeface="+mn-lt"/>
              </a:defRPr>
            </a:lvl1pPr>
          </a:lstStyle>
          <a:p>
            <a:pPr>
              <a:defRPr/>
            </a:pPr>
            <a:fld id="{BF836DE1-6B7A-47AD-B7B7-17DCB15A01C6}" type="datetimeFigureOut">
              <a:rPr lang="en-US"/>
              <a:pPr>
                <a:defRPr/>
              </a:pPr>
              <a:t>10/8/2019</a:t>
            </a:fld>
            <a:endParaRPr lang="en-US"/>
          </a:p>
        </p:txBody>
      </p:sp>
      <p:sp>
        <p:nvSpPr>
          <p:cNvPr id="4" name="Slide Image Placeholder 3"/>
          <p:cNvSpPr>
            <a:spLocks noGrp="1" noRot="1" noChangeAspect="1"/>
          </p:cNvSpPr>
          <p:nvPr>
            <p:ph type="sldImg" idx="2"/>
          </p:nvPr>
        </p:nvSpPr>
        <p:spPr>
          <a:xfrm>
            <a:off x="687388" y="1143000"/>
            <a:ext cx="5483225" cy="30861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3174689-BECC-4390-B3B9-306A17FD432A}" type="slidenum">
              <a:rPr lang="en-US" altLang="ru-RU"/>
              <a:pPr>
                <a:defRPr/>
              </a:pPr>
              <a:t>‹#›</a:t>
            </a:fld>
            <a:endParaRPr lang="en-US" altLang="ru-RU"/>
          </a:p>
        </p:txBody>
      </p:sp>
    </p:spTree>
    <p:extLst>
      <p:ext uri="{BB962C8B-B14F-4D97-AF65-F5344CB8AC3E}">
        <p14:creationId xmlns:p14="http://schemas.microsoft.com/office/powerpoint/2010/main" val="115719477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805" kern="1200">
        <a:solidFill>
          <a:schemeClr val="tx1"/>
        </a:solidFill>
        <a:latin typeface="+mn-lt"/>
        <a:ea typeface="+mn-ea"/>
        <a:cs typeface="+mn-cs"/>
      </a:defRPr>
    </a:lvl1pPr>
    <a:lvl2pPr marL="687617" algn="l" rtl="0" eaLnBrk="0" fontAlgn="base" hangingPunct="0">
      <a:spcBef>
        <a:spcPct val="30000"/>
      </a:spcBef>
      <a:spcAft>
        <a:spcPct val="0"/>
      </a:spcAft>
      <a:defRPr sz="1805" kern="1200">
        <a:solidFill>
          <a:schemeClr val="tx1"/>
        </a:solidFill>
        <a:latin typeface="+mn-lt"/>
        <a:ea typeface="+mn-ea"/>
        <a:cs typeface="+mn-cs"/>
      </a:defRPr>
    </a:lvl2pPr>
    <a:lvl3pPr marL="1375235" algn="l" rtl="0" eaLnBrk="0" fontAlgn="base" hangingPunct="0">
      <a:spcBef>
        <a:spcPct val="30000"/>
      </a:spcBef>
      <a:spcAft>
        <a:spcPct val="0"/>
      </a:spcAft>
      <a:defRPr sz="1805" kern="1200">
        <a:solidFill>
          <a:schemeClr val="tx1"/>
        </a:solidFill>
        <a:latin typeface="+mn-lt"/>
        <a:ea typeface="+mn-ea"/>
        <a:cs typeface="+mn-cs"/>
      </a:defRPr>
    </a:lvl3pPr>
    <a:lvl4pPr marL="2062852" algn="l" rtl="0" eaLnBrk="0" fontAlgn="base" hangingPunct="0">
      <a:spcBef>
        <a:spcPct val="30000"/>
      </a:spcBef>
      <a:spcAft>
        <a:spcPct val="0"/>
      </a:spcAft>
      <a:defRPr sz="1805" kern="1200">
        <a:solidFill>
          <a:schemeClr val="tx1"/>
        </a:solidFill>
        <a:latin typeface="+mn-lt"/>
        <a:ea typeface="+mn-ea"/>
        <a:cs typeface="+mn-cs"/>
      </a:defRPr>
    </a:lvl4pPr>
    <a:lvl5pPr marL="2750470" algn="l" rtl="0" eaLnBrk="0" fontAlgn="base" hangingPunct="0">
      <a:spcBef>
        <a:spcPct val="30000"/>
      </a:spcBef>
      <a:spcAft>
        <a:spcPct val="0"/>
      </a:spcAft>
      <a:defRPr sz="1805" kern="1200">
        <a:solidFill>
          <a:schemeClr val="tx1"/>
        </a:solidFill>
        <a:latin typeface="+mn-lt"/>
        <a:ea typeface="+mn-ea"/>
        <a:cs typeface="+mn-cs"/>
      </a:defRPr>
    </a:lvl5pPr>
    <a:lvl6pPr marL="3438086" algn="l" defTabSz="1375235" rtl="0" eaLnBrk="1" latinLnBrk="0" hangingPunct="1">
      <a:defRPr sz="1805" kern="1200">
        <a:solidFill>
          <a:schemeClr val="tx1"/>
        </a:solidFill>
        <a:latin typeface="+mn-lt"/>
        <a:ea typeface="+mn-ea"/>
        <a:cs typeface="+mn-cs"/>
      </a:defRPr>
    </a:lvl6pPr>
    <a:lvl7pPr marL="4125703" algn="l" defTabSz="1375235" rtl="0" eaLnBrk="1" latinLnBrk="0" hangingPunct="1">
      <a:defRPr sz="1805" kern="1200">
        <a:solidFill>
          <a:schemeClr val="tx1"/>
        </a:solidFill>
        <a:latin typeface="+mn-lt"/>
        <a:ea typeface="+mn-ea"/>
        <a:cs typeface="+mn-cs"/>
      </a:defRPr>
    </a:lvl7pPr>
    <a:lvl8pPr marL="4813320" algn="l" defTabSz="1375235" rtl="0" eaLnBrk="1" latinLnBrk="0" hangingPunct="1">
      <a:defRPr sz="1805" kern="1200">
        <a:solidFill>
          <a:schemeClr val="tx1"/>
        </a:solidFill>
        <a:latin typeface="+mn-lt"/>
        <a:ea typeface="+mn-ea"/>
        <a:cs typeface="+mn-cs"/>
      </a:defRPr>
    </a:lvl8pPr>
    <a:lvl9pPr marL="5500937" algn="l" defTabSz="1375235" rtl="0" eaLnBrk="1" latinLnBrk="0" hangingPunct="1">
      <a:defRPr sz="180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a:defRPr/>
            </a:pPr>
            <a:fld id="{13174689-BECC-4390-B3B9-306A17FD432A}" type="slidenum">
              <a:rPr lang="en-US" altLang="ru-RU" smtClean="0"/>
              <a:pPr>
                <a:defRPr/>
              </a:pPr>
              <a:t>54</a:t>
            </a:fld>
            <a:endParaRPr lang="en-US" altLang="ru-RU"/>
          </a:p>
        </p:txBody>
      </p:sp>
    </p:spTree>
    <p:extLst>
      <p:ext uri="{BB962C8B-B14F-4D97-AF65-F5344CB8AC3E}">
        <p14:creationId xmlns:p14="http://schemas.microsoft.com/office/powerpoint/2010/main" val="25793795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pPr>
              <a:defRPr/>
            </a:pPr>
            <a:fld id="{13174689-BECC-4390-B3B9-306A17FD432A}" type="slidenum">
              <a:rPr lang="en-US" altLang="ru-RU" smtClean="0"/>
              <a:pPr>
                <a:defRPr/>
              </a:pPr>
              <a:t>160</a:t>
            </a:fld>
            <a:endParaRPr lang="en-US" altLang="ru-RU"/>
          </a:p>
        </p:txBody>
      </p:sp>
    </p:spTree>
    <p:extLst>
      <p:ext uri="{BB962C8B-B14F-4D97-AF65-F5344CB8AC3E}">
        <p14:creationId xmlns:p14="http://schemas.microsoft.com/office/powerpoint/2010/main" val="12787475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661635" y="1203633"/>
            <a:ext cx="12955610" cy="4381746"/>
          </a:xfrm>
        </p:spPr>
        <p:txBody>
          <a:bodyPr bIns="0" anchor="b">
            <a:normAutofit/>
          </a:bodyPr>
          <a:lstStyle>
            <a:lvl1pPr algn="ctr">
              <a:defRPr sz="9900"/>
            </a:lvl1pPr>
          </a:lstStyle>
          <a:p>
            <a:r>
              <a:rPr lang="en-US"/>
              <a:t>Click to edit Master title style</a:t>
            </a:r>
            <a:endParaRPr lang="en-US" dirty="0"/>
          </a:p>
        </p:txBody>
      </p:sp>
      <p:sp>
        <p:nvSpPr>
          <p:cNvPr id="3" name="Subtitle 2"/>
          <p:cNvSpPr>
            <a:spLocks noGrp="1"/>
          </p:cNvSpPr>
          <p:nvPr>
            <p:ph type="subTitle" idx="1"/>
          </p:nvPr>
        </p:nvSpPr>
        <p:spPr>
          <a:xfrm>
            <a:off x="2661636" y="5586974"/>
            <a:ext cx="12955608" cy="1466658"/>
          </a:xfrm>
        </p:spPr>
        <p:txBody>
          <a:bodyPr tIns="91440" bIns="91440">
            <a:normAutofit/>
          </a:bodyPr>
          <a:lstStyle>
            <a:lvl1pPr marL="0" indent="0" algn="ctr">
              <a:buNone/>
              <a:defRPr sz="2700" b="0" cap="all" baseline="0">
                <a:solidFill>
                  <a:schemeClr val="tx1"/>
                </a:solidFill>
              </a:defRPr>
            </a:lvl1pPr>
            <a:lvl2pPr marL="685800" indent="0" algn="ctr">
              <a:buNone/>
              <a:defRPr sz="2700"/>
            </a:lvl2pPr>
            <a:lvl3pPr marL="1371600" indent="0" algn="ctr">
              <a:buNone/>
              <a:defRPr sz="2700"/>
            </a:lvl3pPr>
            <a:lvl4pPr marL="2057400" indent="0" algn="ctr">
              <a:buNone/>
              <a:defRPr sz="2400"/>
            </a:lvl4pPr>
            <a:lvl5pPr marL="2743200" indent="0" algn="ctr">
              <a:buNone/>
              <a:defRPr sz="2400"/>
            </a:lvl5pPr>
            <a:lvl6pPr marL="3429000" indent="0" algn="ctr">
              <a:buNone/>
              <a:defRPr sz="2400"/>
            </a:lvl6pPr>
            <a:lvl7pPr marL="4114800" indent="0" algn="ctr">
              <a:buNone/>
              <a:defRPr sz="2400"/>
            </a:lvl7pPr>
            <a:lvl8pPr marL="4800600" indent="0" algn="ctr">
              <a:buNone/>
              <a:defRPr sz="2400"/>
            </a:lvl8pPr>
            <a:lvl9pPr marL="5486400" indent="0" algn="ctr">
              <a:buNone/>
              <a:defRPr sz="24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5" name="Footer Placeholder 4"/>
          <p:cNvSpPr>
            <a:spLocks noGrp="1"/>
          </p:cNvSpPr>
          <p:nvPr>
            <p:ph type="ftr" sz="quarter" idx="11"/>
          </p:nvPr>
        </p:nvSpPr>
        <p:spPr>
          <a:xfrm>
            <a:off x="2177368" y="494038"/>
            <a:ext cx="8440161" cy="463873"/>
          </a:xfrm>
        </p:spPr>
        <p:txBody>
          <a:bodyPr/>
          <a:lstStyle/>
          <a:p>
            <a:endParaRPr lang="en-US" dirty="0"/>
          </a:p>
        </p:txBody>
      </p:sp>
      <p:sp>
        <p:nvSpPr>
          <p:cNvPr id="6" name="Slide Number Placeholder 5"/>
          <p:cNvSpPr>
            <a:spLocks noGrp="1"/>
          </p:cNvSpPr>
          <p:nvPr>
            <p:ph type="sldNum" sz="quarter" idx="12"/>
          </p:nvPr>
        </p:nvSpPr>
        <p:spPr>
          <a:xfrm>
            <a:off x="715252" y="1198644"/>
            <a:ext cx="1216529" cy="755484"/>
          </a:xfrm>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461985420"/>
      </p:ext>
    </p:extLst>
  </p:cSld>
  <p:clrMapOvr>
    <a:masterClrMapping/>
  </p:clrMapOvr>
  <p:hf hd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5C6B4A9-1611-4792-9094-5F34BCA07E0B}" type="datetimeFigureOut">
              <a:rPr lang="en-US" smtClean="0"/>
              <a:t>10/8/2019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9333C77-0158-454C-844F-B7AB9BD7DAD4}" type="slidenum">
              <a:rPr lang="en-US" smtClean="0"/>
              <a:t>‹#›</a:t>
            </a:fld>
            <a:endParaRPr lang="en-US" dirty="0"/>
          </a:p>
        </p:txBody>
      </p:sp>
    </p:spTree>
    <p:extLst>
      <p:ext uri="{BB962C8B-B14F-4D97-AF65-F5344CB8AC3E}">
        <p14:creationId xmlns:p14="http://schemas.microsoft.com/office/powerpoint/2010/main" val="3197081524"/>
      </p:ext>
    </p:extLst>
  </p:cSld>
  <p:clrMapOvr>
    <a:masterClrMapping/>
  </p:clrMapOvr>
  <p:hf hd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690578" y="1198645"/>
            <a:ext cx="2423613" cy="6990913"/>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2167008" y="1198645"/>
            <a:ext cx="11277981" cy="69909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566472749"/>
      </p:ext>
    </p:extLst>
  </p:cSld>
  <p:clrMapOvr>
    <a:masterClrMapping/>
  </p:clrMapOvr>
  <p:hf hdr="0" dt="0"/>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9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 name="Freeform 5"/>
          <p:cNvSpPr>
            <a:spLocks noGrp="1" noEditPoints="1"/>
          </p:cNvSpPr>
          <p:nvPr>
            <p:ph type="pic" sz="quarter" idx="23"/>
          </p:nvPr>
        </p:nvSpPr>
        <p:spPr bwMode="auto">
          <a:xfrm>
            <a:off x="972458" y="6342744"/>
            <a:ext cx="7180942" cy="2407330"/>
          </a:xfrm>
          <a:custGeom>
            <a:avLst/>
            <a:gdLst>
              <a:gd name="T0" fmla="*/ 14097 w 17840"/>
              <a:gd name="T1" fmla="*/ 5387 h 6952"/>
              <a:gd name="T2" fmla="*/ 14561 w 17840"/>
              <a:gd name="T3" fmla="*/ 5943 h 6952"/>
              <a:gd name="T4" fmla="*/ 16545 w 17840"/>
              <a:gd name="T5" fmla="*/ 5652 h 6952"/>
              <a:gd name="T6" fmla="*/ 16359 w 17840"/>
              <a:gd name="T7" fmla="*/ 3093 h 6952"/>
              <a:gd name="T8" fmla="*/ 13721 w 17840"/>
              <a:gd name="T9" fmla="*/ 2910 h 6952"/>
              <a:gd name="T10" fmla="*/ 13774 w 17840"/>
              <a:gd name="T11" fmla="*/ 2010 h 6952"/>
              <a:gd name="T12" fmla="*/ 16386 w 17840"/>
              <a:gd name="T13" fmla="*/ 2024 h 6952"/>
              <a:gd name="T14" fmla="*/ 17441 w 17840"/>
              <a:gd name="T15" fmla="*/ 2563 h 6952"/>
              <a:gd name="T16" fmla="*/ 17840 w 17840"/>
              <a:gd name="T17" fmla="*/ 3477 h 6952"/>
              <a:gd name="T18" fmla="*/ 17475 w 17840"/>
              <a:gd name="T19" fmla="*/ 6344 h 6952"/>
              <a:gd name="T20" fmla="*/ 16338 w 17840"/>
              <a:gd name="T21" fmla="*/ 6925 h 6952"/>
              <a:gd name="T22" fmla="*/ 13796 w 17840"/>
              <a:gd name="T23" fmla="*/ 6764 h 6952"/>
              <a:gd name="T24" fmla="*/ 12931 w 17840"/>
              <a:gd name="T25" fmla="*/ 5932 h 6952"/>
              <a:gd name="T26" fmla="*/ 12995 w 17840"/>
              <a:gd name="T27" fmla="*/ 4860 h 6952"/>
              <a:gd name="T28" fmla="*/ 13956 w 17840"/>
              <a:gd name="T29" fmla="*/ 4095 h 6952"/>
              <a:gd name="T30" fmla="*/ 16049 w 17840"/>
              <a:gd name="T31" fmla="*/ 4016 h 6952"/>
              <a:gd name="T32" fmla="*/ 16008 w 17840"/>
              <a:gd name="T33" fmla="*/ 4945 h 6952"/>
              <a:gd name="T34" fmla="*/ 8068 w 17840"/>
              <a:gd name="T35" fmla="*/ 5889 h 6952"/>
              <a:gd name="T36" fmla="*/ 9581 w 17840"/>
              <a:gd name="T37" fmla="*/ 5774 h 6952"/>
              <a:gd name="T38" fmla="*/ 9818 w 17840"/>
              <a:gd name="T39" fmla="*/ 3006 h 6952"/>
              <a:gd name="T40" fmla="*/ 10683 w 17840"/>
              <a:gd name="T41" fmla="*/ 2174 h 6952"/>
              <a:gd name="T42" fmla="*/ 11668 w 17840"/>
              <a:gd name="T43" fmla="*/ 1985 h 6952"/>
              <a:gd name="T44" fmla="*/ 12768 w 17840"/>
              <a:gd name="T45" fmla="*/ 2210 h 6952"/>
              <a:gd name="T46" fmla="*/ 13582 w 17840"/>
              <a:gd name="T47" fmla="*/ 3065 h 6952"/>
              <a:gd name="T48" fmla="*/ 13571 w 17840"/>
              <a:gd name="T49" fmla="*/ 3937 h 6952"/>
              <a:gd name="T50" fmla="*/ 12423 w 17840"/>
              <a:gd name="T51" fmla="*/ 3856 h 6952"/>
              <a:gd name="T52" fmla="*/ 12015 w 17840"/>
              <a:gd name="T53" fmla="*/ 3017 h 6952"/>
              <a:gd name="T54" fmla="*/ 11538 w 17840"/>
              <a:gd name="T55" fmla="*/ 2982 h 6952"/>
              <a:gd name="T56" fmla="*/ 11438 w 17840"/>
              <a:gd name="T57" fmla="*/ 2998 h 6952"/>
              <a:gd name="T58" fmla="*/ 11374 w 17840"/>
              <a:gd name="T59" fmla="*/ 3012 h 6952"/>
              <a:gd name="T60" fmla="*/ 11319 w 17840"/>
              <a:gd name="T61" fmla="*/ 3035 h 6952"/>
              <a:gd name="T62" fmla="*/ 11272 w 17840"/>
              <a:gd name="T63" fmla="*/ 3056 h 6952"/>
              <a:gd name="T64" fmla="*/ 11218 w 17840"/>
              <a:gd name="T65" fmla="*/ 3085 h 6952"/>
              <a:gd name="T66" fmla="*/ 11169 w 17840"/>
              <a:gd name="T67" fmla="*/ 3117 h 6952"/>
              <a:gd name="T68" fmla="*/ 11119 w 17840"/>
              <a:gd name="T69" fmla="*/ 3162 h 6952"/>
              <a:gd name="T70" fmla="*/ 10969 w 17840"/>
              <a:gd name="T71" fmla="*/ 5581 h 6952"/>
              <a:gd name="T72" fmla="*/ 10456 w 17840"/>
              <a:gd name="T73" fmla="*/ 6488 h 6952"/>
              <a:gd name="T74" fmla="*/ 9352 w 17840"/>
              <a:gd name="T75" fmla="*/ 6935 h 6952"/>
              <a:gd name="T76" fmla="*/ 7278 w 17840"/>
              <a:gd name="T77" fmla="*/ 6664 h 6952"/>
              <a:gd name="T78" fmla="*/ 6547 w 17840"/>
              <a:gd name="T79" fmla="*/ 5757 h 6952"/>
              <a:gd name="T80" fmla="*/ 6513 w 17840"/>
              <a:gd name="T81" fmla="*/ 2563 h 6952"/>
              <a:gd name="T82" fmla="*/ 6651 w 17840"/>
              <a:gd name="T83" fmla="*/ 1003 h 6952"/>
              <a:gd name="T84" fmla="*/ 7764 w 17840"/>
              <a:gd name="T85" fmla="*/ 1495 h 6952"/>
              <a:gd name="T86" fmla="*/ 8326 w 17840"/>
              <a:gd name="T87" fmla="*/ 1983 h 6952"/>
              <a:gd name="T88" fmla="*/ 9242 w 17840"/>
              <a:gd name="T89" fmla="*/ 2033 h 6952"/>
              <a:gd name="T90" fmla="*/ 9201 w 17840"/>
              <a:gd name="T91" fmla="*/ 2962 h 6952"/>
              <a:gd name="T92" fmla="*/ 6116 w 17840"/>
              <a:gd name="T93" fmla="*/ 1057 h 6952"/>
              <a:gd name="T94" fmla="*/ 6112 w 17840"/>
              <a:gd name="T95" fmla="*/ 6762 h 6952"/>
              <a:gd name="T96" fmla="*/ 4973 w 17840"/>
              <a:gd name="T97" fmla="*/ 6932 h 6952"/>
              <a:gd name="T98" fmla="*/ 4865 w 17840"/>
              <a:gd name="T99" fmla="*/ 4484 h 6952"/>
              <a:gd name="T100" fmla="*/ 4910 w 17840"/>
              <a:gd name="T101" fmla="*/ 71 h 6952"/>
              <a:gd name="T102" fmla="*/ 6064 w 17840"/>
              <a:gd name="T103" fmla="*/ 62 h 6952"/>
              <a:gd name="T104" fmla="*/ 1504 w 17840"/>
              <a:gd name="T105" fmla="*/ 5861 h 6952"/>
              <a:gd name="T106" fmla="*/ 3029 w 17840"/>
              <a:gd name="T107" fmla="*/ 5812 h 6952"/>
              <a:gd name="T108" fmla="*/ 3266 w 17840"/>
              <a:gd name="T109" fmla="*/ 2048 h 6952"/>
              <a:gd name="T110" fmla="*/ 4417 w 17840"/>
              <a:gd name="T111" fmla="*/ 2056 h 6952"/>
              <a:gd name="T112" fmla="*/ 2591 w 17840"/>
              <a:gd name="T113" fmla="*/ 6952 h 6952"/>
              <a:gd name="T114" fmla="*/ 1075 w 17840"/>
              <a:gd name="T115" fmla="*/ 6814 h 6952"/>
              <a:gd name="T116" fmla="*/ 137 w 17840"/>
              <a:gd name="T117" fmla="*/ 6032 h 6952"/>
              <a:gd name="T118" fmla="*/ 0 w 17840"/>
              <a:gd name="T119" fmla="*/ 4053 h 6952"/>
              <a:gd name="T120" fmla="*/ 52 w 17840"/>
              <a:gd name="T121" fmla="*/ 2048 h 6952"/>
              <a:gd name="T122" fmla="*/ 1205 w 17840"/>
              <a:gd name="T123" fmla="*/ 2056 h 6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40" h="6952">
                <a:moveTo>
                  <a:pt x="14716" y="4962"/>
                </a:moveTo>
                <a:lnTo>
                  <a:pt x="14683" y="4962"/>
                </a:lnTo>
                <a:lnTo>
                  <a:pt x="14652" y="4965"/>
                </a:lnTo>
                <a:lnTo>
                  <a:pt x="14621" y="4967"/>
                </a:lnTo>
                <a:lnTo>
                  <a:pt x="14591" y="4971"/>
                </a:lnTo>
                <a:lnTo>
                  <a:pt x="14561" y="4976"/>
                </a:lnTo>
                <a:lnTo>
                  <a:pt x="14532" y="4982"/>
                </a:lnTo>
                <a:lnTo>
                  <a:pt x="14504" y="4990"/>
                </a:lnTo>
                <a:lnTo>
                  <a:pt x="14476" y="4999"/>
                </a:lnTo>
                <a:lnTo>
                  <a:pt x="14448" y="5008"/>
                </a:lnTo>
                <a:lnTo>
                  <a:pt x="14421" y="5019"/>
                </a:lnTo>
                <a:lnTo>
                  <a:pt x="14396" y="5031"/>
                </a:lnTo>
                <a:lnTo>
                  <a:pt x="14370" y="5045"/>
                </a:lnTo>
                <a:lnTo>
                  <a:pt x="14344" y="5059"/>
                </a:lnTo>
                <a:lnTo>
                  <a:pt x="14320" y="5075"/>
                </a:lnTo>
                <a:lnTo>
                  <a:pt x="14297" y="5092"/>
                </a:lnTo>
                <a:lnTo>
                  <a:pt x="14273" y="5109"/>
                </a:lnTo>
                <a:lnTo>
                  <a:pt x="14251" y="5128"/>
                </a:lnTo>
                <a:lnTo>
                  <a:pt x="14231" y="5147"/>
                </a:lnTo>
                <a:lnTo>
                  <a:pt x="14211" y="5167"/>
                </a:lnTo>
                <a:lnTo>
                  <a:pt x="14193" y="5187"/>
                </a:lnTo>
                <a:lnTo>
                  <a:pt x="14177" y="5207"/>
                </a:lnTo>
                <a:lnTo>
                  <a:pt x="14162" y="5228"/>
                </a:lnTo>
                <a:lnTo>
                  <a:pt x="14148" y="5250"/>
                </a:lnTo>
                <a:lnTo>
                  <a:pt x="14136" y="5271"/>
                </a:lnTo>
                <a:lnTo>
                  <a:pt x="14126" y="5293"/>
                </a:lnTo>
                <a:lnTo>
                  <a:pt x="14117" y="5316"/>
                </a:lnTo>
                <a:lnTo>
                  <a:pt x="14109" y="5339"/>
                </a:lnTo>
                <a:lnTo>
                  <a:pt x="14103" y="5363"/>
                </a:lnTo>
                <a:lnTo>
                  <a:pt x="14097" y="5387"/>
                </a:lnTo>
                <a:lnTo>
                  <a:pt x="14094" y="5411"/>
                </a:lnTo>
                <a:lnTo>
                  <a:pt x="14091" y="5436"/>
                </a:lnTo>
                <a:lnTo>
                  <a:pt x="14091" y="5461"/>
                </a:lnTo>
                <a:lnTo>
                  <a:pt x="14091" y="5487"/>
                </a:lnTo>
                <a:lnTo>
                  <a:pt x="14094" y="5511"/>
                </a:lnTo>
                <a:lnTo>
                  <a:pt x="14098" y="5536"/>
                </a:lnTo>
                <a:lnTo>
                  <a:pt x="14103" y="5560"/>
                </a:lnTo>
                <a:lnTo>
                  <a:pt x="14109" y="5584"/>
                </a:lnTo>
                <a:lnTo>
                  <a:pt x="14117" y="5607"/>
                </a:lnTo>
                <a:lnTo>
                  <a:pt x="14126" y="5629"/>
                </a:lnTo>
                <a:lnTo>
                  <a:pt x="14136" y="5652"/>
                </a:lnTo>
                <a:lnTo>
                  <a:pt x="14148" y="5673"/>
                </a:lnTo>
                <a:lnTo>
                  <a:pt x="14162" y="5694"/>
                </a:lnTo>
                <a:lnTo>
                  <a:pt x="14177" y="5715"/>
                </a:lnTo>
                <a:lnTo>
                  <a:pt x="14193" y="5735"/>
                </a:lnTo>
                <a:lnTo>
                  <a:pt x="14211" y="5755"/>
                </a:lnTo>
                <a:lnTo>
                  <a:pt x="14231" y="5774"/>
                </a:lnTo>
                <a:lnTo>
                  <a:pt x="14251" y="5793"/>
                </a:lnTo>
                <a:lnTo>
                  <a:pt x="14273" y="5812"/>
                </a:lnTo>
                <a:lnTo>
                  <a:pt x="14297" y="5830"/>
                </a:lnTo>
                <a:lnTo>
                  <a:pt x="14320" y="5845"/>
                </a:lnTo>
                <a:lnTo>
                  <a:pt x="14344" y="5861"/>
                </a:lnTo>
                <a:lnTo>
                  <a:pt x="14370" y="5875"/>
                </a:lnTo>
                <a:lnTo>
                  <a:pt x="14396" y="5889"/>
                </a:lnTo>
                <a:lnTo>
                  <a:pt x="14421" y="5900"/>
                </a:lnTo>
                <a:lnTo>
                  <a:pt x="14448" y="5911"/>
                </a:lnTo>
                <a:lnTo>
                  <a:pt x="14476" y="5921"/>
                </a:lnTo>
                <a:lnTo>
                  <a:pt x="14504" y="5930"/>
                </a:lnTo>
                <a:lnTo>
                  <a:pt x="14532" y="5937"/>
                </a:lnTo>
                <a:lnTo>
                  <a:pt x="14561" y="5943"/>
                </a:lnTo>
                <a:lnTo>
                  <a:pt x="14591" y="5949"/>
                </a:lnTo>
                <a:lnTo>
                  <a:pt x="14621" y="5952"/>
                </a:lnTo>
                <a:lnTo>
                  <a:pt x="14652" y="5956"/>
                </a:lnTo>
                <a:lnTo>
                  <a:pt x="14683" y="5957"/>
                </a:lnTo>
                <a:lnTo>
                  <a:pt x="14716" y="5958"/>
                </a:lnTo>
                <a:lnTo>
                  <a:pt x="15967" y="5958"/>
                </a:lnTo>
                <a:lnTo>
                  <a:pt x="15999" y="5957"/>
                </a:lnTo>
                <a:lnTo>
                  <a:pt x="16029" y="5956"/>
                </a:lnTo>
                <a:lnTo>
                  <a:pt x="16060" y="5952"/>
                </a:lnTo>
                <a:lnTo>
                  <a:pt x="16091" y="5949"/>
                </a:lnTo>
                <a:lnTo>
                  <a:pt x="16120" y="5943"/>
                </a:lnTo>
                <a:lnTo>
                  <a:pt x="16149" y="5937"/>
                </a:lnTo>
                <a:lnTo>
                  <a:pt x="16178" y="5930"/>
                </a:lnTo>
                <a:lnTo>
                  <a:pt x="16205" y="5921"/>
                </a:lnTo>
                <a:lnTo>
                  <a:pt x="16232" y="5911"/>
                </a:lnTo>
                <a:lnTo>
                  <a:pt x="16259" y="5900"/>
                </a:lnTo>
                <a:lnTo>
                  <a:pt x="16285" y="5889"/>
                </a:lnTo>
                <a:lnTo>
                  <a:pt x="16310" y="5875"/>
                </a:lnTo>
                <a:lnTo>
                  <a:pt x="16336" y="5861"/>
                </a:lnTo>
                <a:lnTo>
                  <a:pt x="16359" y="5845"/>
                </a:lnTo>
                <a:lnTo>
                  <a:pt x="16384" y="5830"/>
                </a:lnTo>
                <a:lnTo>
                  <a:pt x="16407" y="5812"/>
                </a:lnTo>
                <a:lnTo>
                  <a:pt x="16430" y="5793"/>
                </a:lnTo>
                <a:lnTo>
                  <a:pt x="16451" y="5774"/>
                </a:lnTo>
                <a:lnTo>
                  <a:pt x="16470" y="5755"/>
                </a:lnTo>
                <a:lnTo>
                  <a:pt x="16488" y="5735"/>
                </a:lnTo>
                <a:lnTo>
                  <a:pt x="16504" y="5715"/>
                </a:lnTo>
                <a:lnTo>
                  <a:pt x="16520" y="5694"/>
                </a:lnTo>
                <a:lnTo>
                  <a:pt x="16533" y="5673"/>
                </a:lnTo>
                <a:lnTo>
                  <a:pt x="16545" y="5652"/>
                </a:lnTo>
                <a:lnTo>
                  <a:pt x="16557" y="5629"/>
                </a:lnTo>
                <a:lnTo>
                  <a:pt x="16566" y="5607"/>
                </a:lnTo>
                <a:lnTo>
                  <a:pt x="16573" y="5584"/>
                </a:lnTo>
                <a:lnTo>
                  <a:pt x="16580" y="5560"/>
                </a:lnTo>
                <a:lnTo>
                  <a:pt x="16586" y="5536"/>
                </a:lnTo>
                <a:lnTo>
                  <a:pt x="16589" y="5511"/>
                </a:lnTo>
                <a:lnTo>
                  <a:pt x="16591" y="5487"/>
                </a:lnTo>
                <a:lnTo>
                  <a:pt x="16591" y="5461"/>
                </a:lnTo>
                <a:lnTo>
                  <a:pt x="16591" y="5328"/>
                </a:lnTo>
                <a:lnTo>
                  <a:pt x="16591" y="4962"/>
                </a:lnTo>
                <a:lnTo>
                  <a:pt x="16591" y="3485"/>
                </a:lnTo>
                <a:lnTo>
                  <a:pt x="16591" y="3476"/>
                </a:lnTo>
                <a:lnTo>
                  <a:pt x="16591" y="3450"/>
                </a:lnTo>
                <a:lnTo>
                  <a:pt x="16589" y="3426"/>
                </a:lnTo>
                <a:lnTo>
                  <a:pt x="16586" y="3401"/>
                </a:lnTo>
                <a:lnTo>
                  <a:pt x="16580" y="3378"/>
                </a:lnTo>
                <a:lnTo>
                  <a:pt x="16573" y="3355"/>
                </a:lnTo>
                <a:lnTo>
                  <a:pt x="16566" y="3331"/>
                </a:lnTo>
                <a:lnTo>
                  <a:pt x="16557" y="3309"/>
                </a:lnTo>
                <a:lnTo>
                  <a:pt x="16545" y="3287"/>
                </a:lnTo>
                <a:lnTo>
                  <a:pt x="16533" y="3266"/>
                </a:lnTo>
                <a:lnTo>
                  <a:pt x="16520" y="3244"/>
                </a:lnTo>
                <a:lnTo>
                  <a:pt x="16504" y="3223"/>
                </a:lnTo>
                <a:lnTo>
                  <a:pt x="16488" y="3203"/>
                </a:lnTo>
                <a:lnTo>
                  <a:pt x="16470" y="3183"/>
                </a:lnTo>
                <a:lnTo>
                  <a:pt x="16451" y="3164"/>
                </a:lnTo>
                <a:lnTo>
                  <a:pt x="16430" y="3145"/>
                </a:lnTo>
                <a:lnTo>
                  <a:pt x="16407" y="3126"/>
                </a:lnTo>
                <a:lnTo>
                  <a:pt x="16384" y="3110"/>
                </a:lnTo>
                <a:lnTo>
                  <a:pt x="16359" y="3093"/>
                </a:lnTo>
                <a:lnTo>
                  <a:pt x="16335" y="3077"/>
                </a:lnTo>
                <a:lnTo>
                  <a:pt x="16310" y="3063"/>
                </a:lnTo>
                <a:lnTo>
                  <a:pt x="16285" y="3051"/>
                </a:lnTo>
                <a:lnTo>
                  <a:pt x="16259" y="3038"/>
                </a:lnTo>
                <a:lnTo>
                  <a:pt x="16232" y="3027"/>
                </a:lnTo>
                <a:lnTo>
                  <a:pt x="16204" y="3017"/>
                </a:lnTo>
                <a:lnTo>
                  <a:pt x="16176" y="3009"/>
                </a:lnTo>
                <a:lnTo>
                  <a:pt x="16149" y="3002"/>
                </a:lnTo>
                <a:lnTo>
                  <a:pt x="16120" y="2995"/>
                </a:lnTo>
                <a:lnTo>
                  <a:pt x="16091" y="2991"/>
                </a:lnTo>
                <a:lnTo>
                  <a:pt x="16060" y="2986"/>
                </a:lnTo>
                <a:lnTo>
                  <a:pt x="16029" y="2984"/>
                </a:lnTo>
                <a:lnTo>
                  <a:pt x="15999" y="2982"/>
                </a:lnTo>
                <a:lnTo>
                  <a:pt x="15967" y="2982"/>
                </a:lnTo>
                <a:lnTo>
                  <a:pt x="13884" y="2982"/>
                </a:lnTo>
                <a:lnTo>
                  <a:pt x="13858" y="2981"/>
                </a:lnTo>
                <a:lnTo>
                  <a:pt x="13835" y="2977"/>
                </a:lnTo>
                <a:lnTo>
                  <a:pt x="13824" y="2975"/>
                </a:lnTo>
                <a:lnTo>
                  <a:pt x="13813" y="2973"/>
                </a:lnTo>
                <a:lnTo>
                  <a:pt x="13803" y="2969"/>
                </a:lnTo>
                <a:lnTo>
                  <a:pt x="13793" y="2966"/>
                </a:lnTo>
                <a:lnTo>
                  <a:pt x="13783" y="2962"/>
                </a:lnTo>
                <a:lnTo>
                  <a:pt x="13774" y="2957"/>
                </a:lnTo>
                <a:lnTo>
                  <a:pt x="13765" y="2952"/>
                </a:lnTo>
                <a:lnTo>
                  <a:pt x="13757" y="2946"/>
                </a:lnTo>
                <a:lnTo>
                  <a:pt x="13749" y="2939"/>
                </a:lnTo>
                <a:lnTo>
                  <a:pt x="13741" y="2934"/>
                </a:lnTo>
                <a:lnTo>
                  <a:pt x="13733" y="2926"/>
                </a:lnTo>
                <a:lnTo>
                  <a:pt x="13727" y="2918"/>
                </a:lnTo>
                <a:lnTo>
                  <a:pt x="13721" y="2910"/>
                </a:lnTo>
                <a:lnTo>
                  <a:pt x="13715" y="2901"/>
                </a:lnTo>
                <a:lnTo>
                  <a:pt x="13709" y="2893"/>
                </a:lnTo>
                <a:lnTo>
                  <a:pt x="13704" y="2884"/>
                </a:lnTo>
                <a:lnTo>
                  <a:pt x="13700" y="2874"/>
                </a:lnTo>
                <a:lnTo>
                  <a:pt x="13696" y="2863"/>
                </a:lnTo>
                <a:lnTo>
                  <a:pt x="13691" y="2853"/>
                </a:lnTo>
                <a:lnTo>
                  <a:pt x="13688" y="2840"/>
                </a:lnTo>
                <a:lnTo>
                  <a:pt x="13682" y="2816"/>
                </a:lnTo>
                <a:lnTo>
                  <a:pt x="13678" y="2790"/>
                </a:lnTo>
                <a:lnTo>
                  <a:pt x="13675" y="2761"/>
                </a:lnTo>
                <a:lnTo>
                  <a:pt x="13674" y="2731"/>
                </a:lnTo>
                <a:lnTo>
                  <a:pt x="13674" y="2236"/>
                </a:lnTo>
                <a:lnTo>
                  <a:pt x="13675" y="2205"/>
                </a:lnTo>
                <a:lnTo>
                  <a:pt x="13678" y="2177"/>
                </a:lnTo>
                <a:lnTo>
                  <a:pt x="13682" y="2150"/>
                </a:lnTo>
                <a:lnTo>
                  <a:pt x="13688" y="2127"/>
                </a:lnTo>
                <a:lnTo>
                  <a:pt x="13691" y="2114"/>
                </a:lnTo>
                <a:lnTo>
                  <a:pt x="13696" y="2103"/>
                </a:lnTo>
                <a:lnTo>
                  <a:pt x="13699" y="2093"/>
                </a:lnTo>
                <a:lnTo>
                  <a:pt x="13704" y="2083"/>
                </a:lnTo>
                <a:lnTo>
                  <a:pt x="13709" y="2074"/>
                </a:lnTo>
                <a:lnTo>
                  <a:pt x="13715" y="2064"/>
                </a:lnTo>
                <a:lnTo>
                  <a:pt x="13721" y="2056"/>
                </a:lnTo>
                <a:lnTo>
                  <a:pt x="13727" y="2048"/>
                </a:lnTo>
                <a:lnTo>
                  <a:pt x="13733" y="2041"/>
                </a:lnTo>
                <a:lnTo>
                  <a:pt x="13741" y="2033"/>
                </a:lnTo>
                <a:lnTo>
                  <a:pt x="13749" y="2026"/>
                </a:lnTo>
                <a:lnTo>
                  <a:pt x="13757" y="2021"/>
                </a:lnTo>
                <a:lnTo>
                  <a:pt x="13765" y="2015"/>
                </a:lnTo>
                <a:lnTo>
                  <a:pt x="13774" y="2010"/>
                </a:lnTo>
                <a:lnTo>
                  <a:pt x="13783" y="2005"/>
                </a:lnTo>
                <a:lnTo>
                  <a:pt x="13793" y="2001"/>
                </a:lnTo>
                <a:lnTo>
                  <a:pt x="13803" y="1997"/>
                </a:lnTo>
                <a:lnTo>
                  <a:pt x="13813" y="1994"/>
                </a:lnTo>
                <a:lnTo>
                  <a:pt x="13824" y="1992"/>
                </a:lnTo>
                <a:lnTo>
                  <a:pt x="13835" y="1990"/>
                </a:lnTo>
                <a:lnTo>
                  <a:pt x="13858" y="1986"/>
                </a:lnTo>
                <a:lnTo>
                  <a:pt x="13884" y="1985"/>
                </a:lnTo>
                <a:lnTo>
                  <a:pt x="14027" y="1985"/>
                </a:lnTo>
                <a:lnTo>
                  <a:pt x="14171" y="1985"/>
                </a:lnTo>
                <a:lnTo>
                  <a:pt x="14313" y="1985"/>
                </a:lnTo>
                <a:lnTo>
                  <a:pt x="14456" y="1985"/>
                </a:lnTo>
                <a:lnTo>
                  <a:pt x="14600" y="1985"/>
                </a:lnTo>
                <a:lnTo>
                  <a:pt x="14743" y="1985"/>
                </a:lnTo>
                <a:lnTo>
                  <a:pt x="14885" y="1985"/>
                </a:lnTo>
                <a:lnTo>
                  <a:pt x="15028" y="1985"/>
                </a:lnTo>
                <a:lnTo>
                  <a:pt x="15172" y="1985"/>
                </a:lnTo>
                <a:lnTo>
                  <a:pt x="15315" y="1985"/>
                </a:lnTo>
                <a:lnTo>
                  <a:pt x="15457" y="1985"/>
                </a:lnTo>
                <a:lnTo>
                  <a:pt x="15600" y="1985"/>
                </a:lnTo>
                <a:lnTo>
                  <a:pt x="15744" y="1985"/>
                </a:lnTo>
                <a:lnTo>
                  <a:pt x="15887" y="1985"/>
                </a:lnTo>
                <a:lnTo>
                  <a:pt x="16029" y="1985"/>
                </a:lnTo>
                <a:lnTo>
                  <a:pt x="16173" y="1985"/>
                </a:lnTo>
                <a:lnTo>
                  <a:pt x="16173" y="1994"/>
                </a:lnTo>
                <a:lnTo>
                  <a:pt x="16217" y="2000"/>
                </a:lnTo>
                <a:lnTo>
                  <a:pt x="16259" y="2004"/>
                </a:lnTo>
                <a:lnTo>
                  <a:pt x="16301" y="2011"/>
                </a:lnTo>
                <a:lnTo>
                  <a:pt x="16344" y="2017"/>
                </a:lnTo>
                <a:lnTo>
                  <a:pt x="16386" y="2024"/>
                </a:lnTo>
                <a:lnTo>
                  <a:pt x="16427" y="2032"/>
                </a:lnTo>
                <a:lnTo>
                  <a:pt x="16467" y="2041"/>
                </a:lnTo>
                <a:lnTo>
                  <a:pt x="16509" y="2051"/>
                </a:lnTo>
                <a:lnTo>
                  <a:pt x="16549" y="2061"/>
                </a:lnTo>
                <a:lnTo>
                  <a:pt x="16588" y="2071"/>
                </a:lnTo>
                <a:lnTo>
                  <a:pt x="16627" y="2083"/>
                </a:lnTo>
                <a:lnTo>
                  <a:pt x="16666" y="2095"/>
                </a:lnTo>
                <a:lnTo>
                  <a:pt x="16705" y="2108"/>
                </a:lnTo>
                <a:lnTo>
                  <a:pt x="16743" y="2121"/>
                </a:lnTo>
                <a:lnTo>
                  <a:pt x="16780" y="2135"/>
                </a:lnTo>
                <a:lnTo>
                  <a:pt x="16818" y="2151"/>
                </a:lnTo>
                <a:lnTo>
                  <a:pt x="16854" y="2167"/>
                </a:lnTo>
                <a:lnTo>
                  <a:pt x="16890" y="2182"/>
                </a:lnTo>
                <a:lnTo>
                  <a:pt x="16926" y="2200"/>
                </a:lnTo>
                <a:lnTo>
                  <a:pt x="16961" y="2217"/>
                </a:lnTo>
                <a:lnTo>
                  <a:pt x="16997" y="2236"/>
                </a:lnTo>
                <a:lnTo>
                  <a:pt x="17032" y="2255"/>
                </a:lnTo>
                <a:lnTo>
                  <a:pt x="17065" y="2275"/>
                </a:lnTo>
                <a:lnTo>
                  <a:pt x="17100" y="2295"/>
                </a:lnTo>
                <a:lnTo>
                  <a:pt x="17132" y="2316"/>
                </a:lnTo>
                <a:lnTo>
                  <a:pt x="17165" y="2338"/>
                </a:lnTo>
                <a:lnTo>
                  <a:pt x="17198" y="2360"/>
                </a:lnTo>
                <a:lnTo>
                  <a:pt x="17230" y="2384"/>
                </a:lnTo>
                <a:lnTo>
                  <a:pt x="17261" y="2407"/>
                </a:lnTo>
                <a:lnTo>
                  <a:pt x="17294" y="2432"/>
                </a:lnTo>
                <a:lnTo>
                  <a:pt x="17324" y="2457"/>
                </a:lnTo>
                <a:lnTo>
                  <a:pt x="17355" y="2483"/>
                </a:lnTo>
                <a:lnTo>
                  <a:pt x="17384" y="2510"/>
                </a:lnTo>
                <a:lnTo>
                  <a:pt x="17413" y="2536"/>
                </a:lnTo>
                <a:lnTo>
                  <a:pt x="17441" y="2563"/>
                </a:lnTo>
                <a:lnTo>
                  <a:pt x="17468" y="2591"/>
                </a:lnTo>
                <a:lnTo>
                  <a:pt x="17494" y="2619"/>
                </a:lnTo>
                <a:lnTo>
                  <a:pt x="17519" y="2647"/>
                </a:lnTo>
                <a:lnTo>
                  <a:pt x="17543" y="2674"/>
                </a:lnTo>
                <a:lnTo>
                  <a:pt x="17567" y="2703"/>
                </a:lnTo>
                <a:lnTo>
                  <a:pt x="17589" y="2732"/>
                </a:lnTo>
                <a:lnTo>
                  <a:pt x="17610" y="2761"/>
                </a:lnTo>
                <a:lnTo>
                  <a:pt x="17630" y="2790"/>
                </a:lnTo>
                <a:lnTo>
                  <a:pt x="17650" y="2820"/>
                </a:lnTo>
                <a:lnTo>
                  <a:pt x="17668" y="2850"/>
                </a:lnTo>
                <a:lnTo>
                  <a:pt x="17686" y="2880"/>
                </a:lnTo>
                <a:lnTo>
                  <a:pt x="17703" y="2910"/>
                </a:lnTo>
                <a:lnTo>
                  <a:pt x="17718" y="2942"/>
                </a:lnTo>
                <a:lnTo>
                  <a:pt x="17733" y="2973"/>
                </a:lnTo>
                <a:lnTo>
                  <a:pt x="17746" y="3004"/>
                </a:lnTo>
                <a:lnTo>
                  <a:pt x="17760" y="3036"/>
                </a:lnTo>
                <a:lnTo>
                  <a:pt x="17772" y="3068"/>
                </a:lnTo>
                <a:lnTo>
                  <a:pt x="17782" y="3101"/>
                </a:lnTo>
                <a:lnTo>
                  <a:pt x="17792" y="3133"/>
                </a:lnTo>
                <a:lnTo>
                  <a:pt x="17801" y="3166"/>
                </a:lnTo>
                <a:lnTo>
                  <a:pt x="17810" y="3200"/>
                </a:lnTo>
                <a:lnTo>
                  <a:pt x="17817" y="3233"/>
                </a:lnTo>
                <a:lnTo>
                  <a:pt x="17823" y="3267"/>
                </a:lnTo>
                <a:lnTo>
                  <a:pt x="17828" y="3301"/>
                </a:lnTo>
                <a:lnTo>
                  <a:pt x="17832" y="3336"/>
                </a:lnTo>
                <a:lnTo>
                  <a:pt x="17836" y="3370"/>
                </a:lnTo>
                <a:lnTo>
                  <a:pt x="17838" y="3405"/>
                </a:lnTo>
                <a:lnTo>
                  <a:pt x="17840" y="3440"/>
                </a:lnTo>
                <a:lnTo>
                  <a:pt x="17840" y="3476"/>
                </a:lnTo>
                <a:lnTo>
                  <a:pt x="17840" y="3477"/>
                </a:lnTo>
                <a:lnTo>
                  <a:pt x="17840" y="3479"/>
                </a:lnTo>
                <a:lnTo>
                  <a:pt x="17840" y="3480"/>
                </a:lnTo>
                <a:lnTo>
                  <a:pt x="17840" y="3480"/>
                </a:lnTo>
                <a:lnTo>
                  <a:pt x="17840" y="5461"/>
                </a:lnTo>
                <a:lnTo>
                  <a:pt x="17839" y="5499"/>
                </a:lnTo>
                <a:lnTo>
                  <a:pt x="17838" y="5538"/>
                </a:lnTo>
                <a:lnTo>
                  <a:pt x="17836" y="5575"/>
                </a:lnTo>
                <a:lnTo>
                  <a:pt x="17831" y="5613"/>
                </a:lnTo>
                <a:lnTo>
                  <a:pt x="17827" y="5649"/>
                </a:lnTo>
                <a:lnTo>
                  <a:pt x="17821" y="5686"/>
                </a:lnTo>
                <a:lnTo>
                  <a:pt x="17813" y="5722"/>
                </a:lnTo>
                <a:lnTo>
                  <a:pt x="17805" y="5757"/>
                </a:lnTo>
                <a:lnTo>
                  <a:pt x="17797" y="5793"/>
                </a:lnTo>
                <a:lnTo>
                  <a:pt x="17786" y="5829"/>
                </a:lnTo>
                <a:lnTo>
                  <a:pt x="17774" y="5863"/>
                </a:lnTo>
                <a:lnTo>
                  <a:pt x="17762" y="5898"/>
                </a:lnTo>
                <a:lnTo>
                  <a:pt x="17749" y="5931"/>
                </a:lnTo>
                <a:lnTo>
                  <a:pt x="17734" y="5966"/>
                </a:lnTo>
                <a:lnTo>
                  <a:pt x="17718" y="5999"/>
                </a:lnTo>
                <a:lnTo>
                  <a:pt x="17702" y="6032"/>
                </a:lnTo>
                <a:lnTo>
                  <a:pt x="17684" y="6065"/>
                </a:lnTo>
                <a:lnTo>
                  <a:pt x="17665" y="6097"/>
                </a:lnTo>
                <a:lnTo>
                  <a:pt x="17645" y="6129"/>
                </a:lnTo>
                <a:lnTo>
                  <a:pt x="17624" y="6160"/>
                </a:lnTo>
                <a:lnTo>
                  <a:pt x="17603" y="6193"/>
                </a:lnTo>
                <a:lnTo>
                  <a:pt x="17579" y="6223"/>
                </a:lnTo>
                <a:lnTo>
                  <a:pt x="17555" y="6254"/>
                </a:lnTo>
                <a:lnTo>
                  <a:pt x="17529" y="6284"/>
                </a:lnTo>
                <a:lnTo>
                  <a:pt x="17503" y="6314"/>
                </a:lnTo>
                <a:lnTo>
                  <a:pt x="17475" y="6344"/>
                </a:lnTo>
                <a:lnTo>
                  <a:pt x="17446" y="6373"/>
                </a:lnTo>
                <a:lnTo>
                  <a:pt x="17417" y="6402"/>
                </a:lnTo>
                <a:lnTo>
                  <a:pt x="17386" y="6431"/>
                </a:lnTo>
                <a:lnTo>
                  <a:pt x="17355" y="6459"/>
                </a:lnTo>
                <a:lnTo>
                  <a:pt x="17322" y="6487"/>
                </a:lnTo>
                <a:lnTo>
                  <a:pt x="17288" y="6514"/>
                </a:lnTo>
                <a:lnTo>
                  <a:pt x="17254" y="6541"/>
                </a:lnTo>
                <a:lnTo>
                  <a:pt x="17219" y="6568"/>
                </a:lnTo>
                <a:lnTo>
                  <a:pt x="17183" y="6592"/>
                </a:lnTo>
                <a:lnTo>
                  <a:pt x="17148" y="6617"/>
                </a:lnTo>
                <a:lnTo>
                  <a:pt x="17111" y="6641"/>
                </a:lnTo>
                <a:lnTo>
                  <a:pt x="17074" y="6664"/>
                </a:lnTo>
                <a:lnTo>
                  <a:pt x="17037" y="6685"/>
                </a:lnTo>
                <a:lnTo>
                  <a:pt x="16999" y="6706"/>
                </a:lnTo>
                <a:lnTo>
                  <a:pt x="16961" y="6726"/>
                </a:lnTo>
                <a:lnTo>
                  <a:pt x="16922" y="6746"/>
                </a:lnTo>
                <a:lnTo>
                  <a:pt x="16883" y="6764"/>
                </a:lnTo>
                <a:lnTo>
                  <a:pt x="16844" y="6782"/>
                </a:lnTo>
                <a:lnTo>
                  <a:pt x="16804" y="6798"/>
                </a:lnTo>
                <a:lnTo>
                  <a:pt x="16764" y="6814"/>
                </a:lnTo>
                <a:lnTo>
                  <a:pt x="16724" y="6828"/>
                </a:lnTo>
                <a:lnTo>
                  <a:pt x="16683" y="6843"/>
                </a:lnTo>
                <a:lnTo>
                  <a:pt x="16641" y="6856"/>
                </a:lnTo>
                <a:lnTo>
                  <a:pt x="16599" y="6868"/>
                </a:lnTo>
                <a:lnTo>
                  <a:pt x="16557" y="6880"/>
                </a:lnTo>
                <a:lnTo>
                  <a:pt x="16514" y="6891"/>
                </a:lnTo>
                <a:lnTo>
                  <a:pt x="16471" y="6901"/>
                </a:lnTo>
                <a:lnTo>
                  <a:pt x="16427" y="6910"/>
                </a:lnTo>
                <a:lnTo>
                  <a:pt x="16383" y="6917"/>
                </a:lnTo>
                <a:lnTo>
                  <a:pt x="16338" y="6925"/>
                </a:lnTo>
                <a:lnTo>
                  <a:pt x="16293" y="6931"/>
                </a:lnTo>
                <a:lnTo>
                  <a:pt x="16248" y="6936"/>
                </a:lnTo>
                <a:lnTo>
                  <a:pt x="16202" y="6941"/>
                </a:lnTo>
                <a:lnTo>
                  <a:pt x="16156" y="6945"/>
                </a:lnTo>
                <a:lnTo>
                  <a:pt x="16110" y="6949"/>
                </a:lnTo>
                <a:lnTo>
                  <a:pt x="16063" y="6950"/>
                </a:lnTo>
                <a:lnTo>
                  <a:pt x="16015" y="6952"/>
                </a:lnTo>
                <a:lnTo>
                  <a:pt x="15967" y="6952"/>
                </a:lnTo>
                <a:lnTo>
                  <a:pt x="14716" y="6952"/>
                </a:lnTo>
                <a:lnTo>
                  <a:pt x="14668" y="6952"/>
                </a:lnTo>
                <a:lnTo>
                  <a:pt x="14620" y="6950"/>
                </a:lnTo>
                <a:lnTo>
                  <a:pt x="14573" y="6949"/>
                </a:lnTo>
                <a:lnTo>
                  <a:pt x="14526" y="6945"/>
                </a:lnTo>
                <a:lnTo>
                  <a:pt x="14479" y="6941"/>
                </a:lnTo>
                <a:lnTo>
                  <a:pt x="14434" y="6936"/>
                </a:lnTo>
                <a:lnTo>
                  <a:pt x="14388" y="6931"/>
                </a:lnTo>
                <a:lnTo>
                  <a:pt x="14343" y="6925"/>
                </a:lnTo>
                <a:lnTo>
                  <a:pt x="14299" y="6917"/>
                </a:lnTo>
                <a:lnTo>
                  <a:pt x="14254" y="6910"/>
                </a:lnTo>
                <a:lnTo>
                  <a:pt x="14211" y="6901"/>
                </a:lnTo>
                <a:lnTo>
                  <a:pt x="14167" y="6891"/>
                </a:lnTo>
                <a:lnTo>
                  <a:pt x="14124" y="6880"/>
                </a:lnTo>
                <a:lnTo>
                  <a:pt x="14081" y="6868"/>
                </a:lnTo>
                <a:lnTo>
                  <a:pt x="14039" y="6856"/>
                </a:lnTo>
                <a:lnTo>
                  <a:pt x="13998" y="6843"/>
                </a:lnTo>
                <a:lnTo>
                  <a:pt x="13956" y="6828"/>
                </a:lnTo>
                <a:lnTo>
                  <a:pt x="13915" y="6814"/>
                </a:lnTo>
                <a:lnTo>
                  <a:pt x="13875" y="6798"/>
                </a:lnTo>
                <a:lnTo>
                  <a:pt x="13835" y="6782"/>
                </a:lnTo>
                <a:lnTo>
                  <a:pt x="13796" y="6764"/>
                </a:lnTo>
                <a:lnTo>
                  <a:pt x="13757" y="6746"/>
                </a:lnTo>
                <a:lnTo>
                  <a:pt x="13718" y="6726"/>
                </a:lnTo>
                <a:lnTo>
                  <a:pt x="13680" y="6706"/>
                </a:lnTo>
                <a:lnTo>
                  <a:pt x="13642" y="6685"/>
                </a:lnTo>
                <a:lnTo>
                  <a:pt x="13605" y="6664"/>
                </a:lnTo>
                <a:lnTo>
                  <a:pt x="13568" y="6641"/>
                </a:lnTo>
                <a:lnTo>
                  <a:pt x="13532" y="6617"/>
                </a:lnTo>
                <a:lnTo>
                  <a:pt x="13496" y="6592"/>
                </a:lnTo>
                <a:lnTo>
                  <a:pt x="13460" y="6568"/>
                </a:lnTo>
                <a:lnTo>
                  <a:pt x="13426" y="6541"/>
                </a:lnTo>
                <a:lnTo>
                  <a:pt x="13391" y="6514"/>
                </a:lnTo>
                <a:lnTo>
                  <a:pt x="13357" y="6487"/>
                </a:lnTo>
                <a:lnTo>
                  <a:pt x="13324" y="6459"/>
                </a:lnTo>
                <a:lnTo>
                  <a:pt x="13292" y="6431"/>
                </a:lnTo>
                <a:lnTo>
                  <a:pt x="13262" y="6402"/>
                </a:lnTo>
                <a:lnTo>
                  <a:pt x="13232" y="6373"/>
                </a:lnTo>
                <a:lnTo>
                  <a:pt x="13204" y="6344"/>
                </a:lnTo>
                <a:lnTo>
                  <a:pt x="13176" y="6314"/>
                </a:lnTo>
                <a:lnTo>
                  <a:pt x="13150" y="6284"/>
                </a:lnTo>
                <a:lnTo>
                  <a:pt x="13125" y="6254"/>
                </a:lnTo>
                <a:lnTo>
                  <a:pt x="13100" y="6223"/>
                </a:lnTo>
                <a:lnTo>
                  <a:pt x="13077" y="6193"/>
                </a:lnTo>
                <a:lnTo>
                  <a:pt x="13056" y="6160"/>
                </a:lnTo>
                <a:lnTo>
                  <a:pt x="13034" y="6129"/>
                </a:lnTo>
                <a:lnTo>
                  <a:pt x="13014" y="6097"/>
                </a:lnTo>
                <a:lnTo>
                  <a:pt x="12995" y="6065"/>
                </a:lnTo>
                <a:lnTo>
                  <a:pt x="12977" y="6032"/>
                </a:lnTo>
                <a:lnTo>
                  <a:pt x="12961" y="5999"/>
                </a:lnTo>
                <a:lnTo>
                  <a:pt x="12945" y="5966"/>
                </a:lnTo>
                <a:lnTo>
                  <a:pt x="12931" y="5932"/>
                </a:lnTo>
                <a:lnTo>
                  <a:pt x="12917" y="5898"/>
                </a:lnTo>
                <a:lnTo>
                  <a:pt x="12905" y="5863"/>
                </a:lnTo>
                <a:lnTo>
                  <a:pt x="12894" y="5829"/>
                </a:lnTo>
                <a:lnTo>
                  <a:pt x="12884" y="5793"/>
                </a:lnTo>
                <a:lnTo>
                  <a:pt x="12875" y="5757"/>
                </a:lnTo>
                <a:lnTo>
                  <a:pt x="12866" y="5722"/>
                </a:lnTo>
                <a:lnTo>
                  <a:pt x="12859" y="5686"/>
                </a:lnTo>
                <a:lnTo>
                  <a:pt x="12854" y="5649"/>
                </a:lnTo>
                <a:lnTo>
                  <a:pt x="12849" y="5613"/>
                </a:lnTo>
                <a:lnTo>
                  <a:pt x="12845" y="5575"/>
                </a:lnTo>
                <a:lnTo>
                  <a:pt x="12843" y="5538"/>
                </a:lnTo>
                <a:lnTo>
                  <a:pt x="12840" y="5499"/>
                </a:lnTo>
                <a:lnTo>
                  <a:pt x="12840" y="5461"/>
                </a:lnTo>
                <a:lnTo>
                  <a:pt x="12840" y="5423"/>
                </a:lnTo>
                <a:lnTo>
                  <a:pt x="12843" y="5385"/>
                </a:lnTo>
                <a:lnTo>
                  <a:pt x="12845" y="5348"/>
                </a:lnTo>
                <a:lnTo>
                  <a:pt x="12849" y="5311"/>
                </a:lnTo>
                <a:lnTo>
                  <a:pt x="12854" y="5274"/>
                </a:lnTo>
                <a:lnTo>
                  <a:pt x="12859" y="5237"/>
                </a:lnTo>
                <a:lnTo>
                  <a:pt x="12866" y="5202"/>
                </a:lnTo>
                <a:lnTo>
                  <a:pt x="12875" y="5166"/>
                </a:lnTo>
                <a:lnTo>
                  <a:pt x="12884" y="5130"/>
                </a:lnTo>
                <a:lnTo>
                  <a:pt x="12894" y="5096"/>
                </a:lnTo>
                <a:lnTo>
                  <a:pt x="12905" y="5061"/>
                </a:lnTo>
                <a:lnTo>
                  <a:pt x="12917" y="5027"/>
                </a:lnTo>
                <a:lnTo>
                  <a:pt x="12931" y="4992"/>
                </a:lnTo>
                <a:lnTo>
                  <a:pt x="12945" y="4959"/>
                </a:lnTo>
                <a:lnTo>
                  <a:pt x="12961" y="4926"/>
                </a:lnTo>
                <a:lnTo>
                  <a:pt x="12977" y="4892"/>
                </a:lnTo>
                <a:lnTo>
                  <a:pt x="12995" y="4860"/>
                </a:lnTo>
                <a:lnTo>
                  <a:pt x="13014" y="4828"/>
                </a:lnTo>
                <a:lnTo>
                  <a:pt x="13034" y="4795"/>
                </a:lnTo>
                <a:lnTo>
                  <a:pt x="13056" y="4763"/>
                </a:lnTo>
                <a:lnTo>
                  <a:pt x="13077" y="4732"/>
                </a:lnTo>
                <a:lnTo>
                  <a:pt x="13100" y="4701"/>
                </a:lnTo>
                <a:lnTo>
                  <a:pt x="13125" y="4671"/>
                </a:lnTo>
                <a:lnTo>
                  <a:pt x="13150" y="4641"/>
                </a:lnTo>
                <a:lnTo>
                  <a:pt x="13176" y="4611"/>
                </a:lnTo>
                <a:lnTo>
                  <a:pt x="13204" y="4580"/>
                </a:lnTo>
                <a:lnTo>
                  <a:pt x="13232" y="4552"/>
                </a:lnTo>
                <a:lnTo>
                  <a:pt x="13262" y="4523"/>
                </a:lnTo>
                <a:lnTo>
                  <a:pt x="13292" y="4494"/>
                </a:lnTo>
                <a:lnTo>
                  <a:pt x="13324" y="4466"/>
                </a:lnTo>
                <a:lnTo>
                  <a:pt x="13357" y="4437"/>
                </a:lnTo>
                <a:lnTo>
                  <a:pt x="13391" y="4410"/>
                </a:lnTo>
                <a:lnTo>
                  <a:pt x="13426" y="4382"/>
                </a:lnTo>
                <a:lnTo>
                  <a:pt x="13460" y="4357"/>
                </a:lnTo>
                <a:lnTo>
                  <a:pt x="13496" y="4331"/>
                </a:lnTo>
                <a:lnTo>
                  <a:pt x="13532" y="4307"/>
                </a:lnTo>
                <a:lnTo>
                  <a:pt x="13568" y="4283"/>
                </a:lnTo>
                <a:lnTo>
                  <a:pt x="13605" y="4261"/>
                </a:lnTo>
                <a:lnTo>
                  <a:pt x="13642" y="4239"/>
                </a:lnTo>
                <a:lnTo>
                  <a:pt x="13680" y="4218"/>
                </a:lnTo>
                <a:lnTo>
                  <a:pt x="13718" y="4197"/>
                </a:lnTo>
                <a:lnTo>
                  <a:pt x="13757" y="4179"/>
                </a:lnTo>
                <a:lnTo>
                  <a:pt x="13796" y="4161"/>
                </a:lnTo>
                <a:lnTo>
                  <a:pt x="13835" y="4143"/>
                </a:lnTo>
                <a:lnTo>
                  <a:pt x="13875" y="4126"/>
                </a:lnTo>
                <a:lnTo>
                  <a:pt x="13915" y="4111"/>
                </a:lnTo>
                <a:lnTo>
                  <a:pt x="13956" y="4095"/>
                </a:lnTo>
                <a:lnTo>
                  <a:pt x="13998" y="4081"/>
                </a:lnTo>
                <a:lnTo>
                  <a:pt x="14039" y="4068"/>
                </a:lnTo>
                <a:lnTo>
                  <a:pt x="14081" y="4055"/>
                </a:lnTo>
                <a:lnTo>
                  <a:pt x="14124" y="4044"/>
                </a:lnTo>
                <a:lnTo>
                  <a:pt x="14167" y="4033"/>
                </a:lnTo>
                <a:lnTo>
                  <a:pt x="14211" y="4024"/>
                </a:lnTo>
                <a:lnTo>
                  <a:pt x="14254" y="4014"/>
                </a:lnTo>
                <a:lnTo>
                  <a:pt x="14299" y="4006"/>
                </a:lnTo>
                <a:lnTo>
                  <a:pt x="14343" y="3999"/>
                </a:lnTo>
                <a:lnTo>
                  <a:pt x="14388" y="3993"/>
                </a:lnTo>
                <a:lnTo>
                  <a:pt x="14434" y="3987"/>
                </a:lnTo>
                <a:lnTo>
                  <a:pt x="14479" y="3981"/>
                </a:lnTo>
                <a:lnTo>
                  <a:pt x="14526" y="3978"/>
                </a:lnTo>
                <a:lnTo>
                  <a:pt x="14573" y="3975"/>
                </a:lnTo>
                <a:lnTo>
                  <a:pt x="14620" y="3973"/>
                </a:lnTo>
                <a:lnTo>
                  <a:pt x="14668" y="3971"/>
                </a:lnTo>
                <a:lnTo>
                  <a:pt x="14716" y="3970"/>
                </a:lnTo>
                <a:lnTo>
                  <a:pt x="15909" y="3968"/>
                </a:lnTo>
                <a:lnTo>
                  <a:pt x="15934" y="3969"/>
                </a:lnTo>
                <a:lnTo>
                  <a:pt x="15957" y="3973"/>
                </a:lnTo>
                <a:lnTo>
                  <a:pt x="15968" y="3975"/>
                </a:lnTo>
                <a:lnTo>
                  <a:pt x="15979" y="3977"/>
                </a:lnTo>
                <a:lnTo>
                  <a:pt x="15989" y="3980"/>
                </a:lnTo>
                <a:lnTo>
                  <a:pt x="15999" y="3984"/>
                </a:lnTo>
                <a:lnTo>
                  <a:pt x="16008" y="3988"/>
                </a:lnTo>
                <a:lnTo>
                  <a:pt x="16017" y="3993"/>
                </a:lnTo>
                <a:lnTo>
                  <a:pt x="16026" y="3998"/>
                </a:lnTo>
                <a:lnTo>
                  <a:pt x="16035" y="4004"/>
                </a:lnTo>
                <a:lnTo>
                  <a:pt x="16043" y="4009"/>
                </a:lnTo>
                <a:lnTo>
                  <a:pt x="16049" y="4016"/>
                </a:lnTo>
                <a:lnTo>
                  <a:pt x="16057" y="4024"/>
                </a:lnTo>
                <a:lnTo>
                  <a:pt x="16064" y="4032"/>
                </a:lnTo>
                <a:lnTo>
                  <a:pt x="16069" y="4039"/>
                </a:lnTo>
                <a:lnTo>
                  <a:pt x="16075" y="4047"/>
                </a:lnTo>
                <a:lnTo>
                  <a:pt x="16081" y="4057"/>
                </a:lnTo>
                <a:lnTo>
                  <a:pt x="16086" y="4066"/>
                </a:lnTo>
                <a:lnTo>
                  <a:pt x="16095" y="4087"/>
                </a:lnTo>
                <a:lnTo>
                  <a:pt x="16102" y="4110"/>
                </a:lnTo>
                <a:lnTo>
                  <a:pt x="16107" y="4134"/>
                </a:lnTo>
                <a:lnTo>
                  <a:pt x="16112" y="4160"/>
                </a:lnTo>
                <a:lnTo>
                  <a:pt x="16114" y="4189"/>
                </a:lnTo>
                <a:lnTo>
                  <a:pt x="16115" y="4219"/>
                </a:lnTo>
                <a:lnTo>
                  <a:pt x="16115" y="4714"/>
                </a:lnTo>
                <a:lnTo>
                  <a:pt x="16114" y="4744"/>
                </a:lnTo>
                <a:lnTo>
                  <a:pt x="16112" y="4773"/>
                </a:lnTo>
                <a:lnTo>
                  <a:pt x="16107" y="4799"/>
                </a:lnTo>
                <a:lnTo>
                  <a:pt x="16102" y="4823"/>
                </a:lnTo>
                <a:lnTo>
                  <a:pt x="16095" y="4845"/>
                </a:lnTo>
                <a:lnTo>
                  <a:pt x="16086" y="4867"/>
                </a:lnTo>
                <a:lnTo>
                  <a:pt x="16081" y="4876"/>
                </a:lnTo>
                <a:lnTo>
                  <a:pt x="16075" y="4886"/>
                </a:lnTo>
                <a:lnTo>
                  <a:pt x="16069" y="4893"/>
                </a:lnTo>
                <a:lnTo>
                  <a:pt x="16064" y="4901"/>
                </a:lnTo>
                <a:lnTo>
                  <a:pt x="16057" y="4909"/>
                </a:lnTo>
                <a:lnTo>
                  <a:pt x="16049" y="4917"/>
                </a:lnTo>
                <a:lnTo>
                  <a:pt x="16043" y="4923"/>
                </a:lnTo>
                <a:lnTo>
                  <a:pt x="16035" y="4929"/>
                </a:lnTo>
                <a:lnTo>
                  <a:pt x="16026" y="4935"/>
                </a:lnTo>
                <a:lnTo>
                  <a:pt x="16017" y="4940"/>
                </a:lnTo>
                <a:lnTo>
                  <a:pt x="16008" y="4945"/>
                </a:lnTo>
                <a:lnTo>
                  <a:pt x="15999" y="4949"/>
                </a:lnTo>
                <a:lnTo>
                  <a:pt x="15989" y="4952"/>
                </a:lnTo>
                <a:lnTo>
                  <a:pt x="15979" y="4956"/>
                </a:lnTo>
                <a:lnTo>
                  <a:pt x="15968" y="4958"/>
                </a:lnTo>
                <a:lnTo>
                  <a:pt x="15958" y="4960"/>
                </a:lnTo>
                <a:lnTo>
                  <a:pt x="15934" y="4963"/>
                </a:lnTo>
                <a:lnTo>
                  <a:pt x="15909" y="4965"/>
                </a:lnTo>
                <a:lnTo>
                  <a:pt x="14716" y="4962"/>
                </a:lnTo>
                <a:close/>
                <a:moveTo>
                  <a:pt x="7764" y="5461"/>
                </a:moveTo>
                <a:lnTo>
                  <a:pt x="7765" y="5487"/>
                </a:lnTo>
                <a:lnTo>
                  <a:pt x="7767" y="5511"/>
                </a:lnTo>
                <a:lnTo>
                  <a:pt x="7770" y="5536"/>
                </a:lnTo>
                <a:lnTo>
                  <a:pt x="7775" y="5560"/>
                </a:lnTo>
                <a:lnTo>
                  <a:pt x="7782" y="5584"/>
                </a:lnTo>
                <a:lnTo>
                  <a:pt x="7789" y="5607"/>
                </a:lnTo>
                <a:lnTo>
                  <a:pt x="7798" y="5629"/>
                </a:lnTo>
                <a:lnTo>
                  <a:pt x="7808" y="5652"/>
                </a:lnTo>
                <a:lnTo>
                  <a:pt x="7821" y="5673"/>
                </a:lnTo>
                <a:lnTo>
                  <a:pt x="7834" y="5694"/>
                </a:lnTo>
                <a:lnTo>
                  <a:pt x="7850" y="5715"/>
                </a:lnTo>
                <a:lnTo>
                  <a:pt x="7865" y="5735"/>
                </a:lnTo>
                <a:lnTo>
                  <a:pt x="7883" y="5755"/>
                </a:lnTo>
                <a:lnTo>
                  <a:pt x="7903" y="5774"/>
                </a:lnTo>
                <a:lnTo>
                  <a:pt x="7923" y="5793"/>
                </a:lnTo>
                <a:lnTo>
                  <a:pt x="7945" y="5812"/>
                </a:lnTo>
                <a:lnTo>
                  <a:pt x="7969" y="5830"/>
                </a:lnTo>
                <a:lnTo>
                  <a:pt x="7993" y="5846"/>
                </a:lnTo>
                <a:lnTo>
                  <a:pt x="8017" y="5861"/>
                </a:lnTo>
                <a:lnTo>
                  <a:pt x="8042" y="5875"/>
                </a:lnTo>
                <a:lnTo>
                  <a:pt x="8068" y="5889"/>
                </a:lnTo>
                <a:lnTo>
                  <a:pt x="8094" y="5901"/>
                </a:lnTo>
                <a:lnTo>
                  <a:pt x="8121" y="5911"/>
                </a:lnTo>
                <a:lnTo>
                  <a:pt x="8148" y="5921"/>
                </a:lnTo>
                <a:lnTo>
                  <a:pt x="8176" y="5930"/>
                </a:lnTo>
                <a:lnTo>
                  <a:pt x="8204" y="5937"/>
                </a:lnTo>
                <a:lnTo>
                  <a:pt x="8234" y="5943"/>
                </a:lnTo>
                <a:lnTo>
                  <a:pt x="8263" y="5949"/>
                </a:lnTo>
                <a:lnTo>
                  <a:pt x="8293" y="5952"/>
                </a:lnTo>
                <a:lnTo>
                  <a:pt x="8325" y="5956"/>
                </a:lnTo>
                <a:lnTo>
                  <a:pt x="8357" y="5958"/>
                </a:lnTo>
                <a:lnTo>
                  <a:pt x="8388" y="5958"/>
                </a:lnTo>
                <a:lnTo>
                  <a:pt x="9102" y="5958"/>
                </a:lnTo>
                <a:lnTo>
                  <a:pt x="9133" y="5957"/>
                </a:lnTo>
                <a:lnTo>
                  <a:pt x="9164" y="5956"/>
                </a:lnTo>
                <a:lnTo>
                  <a:pt x="9194" y="5952"/>
                </a:lnTo>
                <a:lnTo>
                  <a:pt x="9223" y="5949"/>
                </a:lnTo>
                <a:lnTo>
                  <a:pt x="9252" y="5943"/>
                </a:lnTo>
                <a:lnTo>
                  <a:pt x="9281" y="5937"/>
                </a:lnTo>
                <a:lnTo>
                  <a:pt x="9309" y="5930"/>
                </a:lnTo>
                <a:lnTo>
                  <a:pt x="9337" y="5921"/>
                </a:lnTo>
                <a:lnTo>
                  <a:pt x="9364" y="5911"/>
                </a:lnTo>
                <a:lnTo>
                  <a:pt x="9391" y="5901"/>
                </a:lnTo>
                <a:lnTo>
                  <a:pt x="9416" y="5889"/>
                </a:lnTo>
                <a:lnTo>
                  <a:pt x="9442" y="5875"/>
                </a:lnTo>
                <a:lnTo>
                  <a:pt x="9466" y="5861"/>
                </a:lnTo>
                <a:lnTo>
                  <a:pt x="9491" y="5845"/>
                </a:lnTo>
                <a:lnTo>
                  <a:pt x="9514" y="5830"/>
                </a:lnTo>
                <a:lnTo>
                  <a:pt x="9538" y="5812"/>
                </a:lnTo>
                <a:lnTo>
                  <a:pt x="9560" y="5793"/>
                </a:lnTo>
                <a:lnTo>
                  <a:pt x="9581" y="5774"/>
                </a:lnTo>
                <a:lnTo>
                  <a:pt x="9601" y="5755"/>
                </a:lnTo>
                <a:lnTo>
                  <a:pt x="9619" y="5735"/>
                </a:lnTo>
                <a:lnTo>
                  <a:pt x="9636" y="5715"/>
                </a:lnTo>
                <a:lnTo>
                  <a:pt x="9651" y="5694"/>
                </a:lnTo>
                <a:lnTo>
                  <a:pt x="9666" y="5673"/>
                </a:lnTo>
                <a:lnTo>
                  <a:pt x="9678" y="5652"/>
                </a:lnTo>
                <a:lnTo>
                  <a:pt x="9689" y="5629"/>
                </a:lnTo>
                <a:lnTo>
                  <a:pt x="9699" y="5607"/>
                </a:lnTo>
                <a:lnTo>
                  <a:pt x="9707" y="5584"/>
                </a:lnTo>
                <a:lnTo>
                  <a:pt x="9714" y="5560"/>
                </a:lnTo>
                <a:lnTo>
                  <a:pt x="9719" y="5536"/>
                </a:lnTo>
                <a:lnTo>
                  <a:pt x="9723" y="5511"/>
                </a:lnTo>
                <a:lnTo>
                  <a:pt x="9726" y="5487"/>
                </a:lnTo>
                <a:lnTo>
                  <a:pt x="9726" y="5461"/>
                </a:lnTo>
                <a:lnTo>
                  <a:pt x="9726" y="5212"/>
                </a:lnTo>
                <a:lnTo>
                  <a:pt x="9727" y="5204"/>
                </a:lnTo>
                <a:lnTo>
                  <a:pt x="9727" y="3476"/>
                </a:lnTo>
                <a:lnTo>
                  <a:pt x="9727" y="3438"/>
                </a:lnTo>
                <a:lnTo>
                  <a:pt x="9728" y="3400"/>
                </a:lnTo>
                <a:lnTo>
                  <a:pt x="9732" y="3362"/>
                </a:lnTo>
                <a:lnTo>
                  <a:pt x="9735" y="3326"/>
                </a:lnTo>
                <a:lnTo>
                  <a:pt x="9741" y="3289"/>
                </a:lnTo>
                <a:lnTo>
                  <a:pt x="9746" y="3252"/>
                </a:lnTo>
                <a:lnTo>
                  <a:pt x="9753" y="3215"/>
                </a:lnTo>
                <a:lnTo>
                  <a:pt x="9761" y="3180"/>
                </a:lnTo>
                <a:lnTo>
                  <a:pt x="9771" y="3144"/>
                </a:lnTo>
                <a:lnTo>
                  <a:pt x="9781" y="3110"/>
                </a:lnTo>
                <a:lnTo>
                  <a:pt x="9792" y="3075"/>
                </a:lnTo>
                <a:lnTo>
                  <a:pt x="9804" y="3041"/>
                </a:lnTo>
                <a:lnTo>
                  <a:pt x="9818" y="3006"/>
                </a:lnTo>
                <a:lnTo>
                  <a:pt x="9832" y="2973"/>
                </a:lnTo>
                <a:lnTo>
                  <a:pt x="9848" y="2939"/>
                </a:lnTo>
                <a:lnTo>
                  <a:pt x="9864" y="2906"/>
                </a:lnTo>
                <a:lnTo>
                  <a:pt x="9882" y="2874"/>
                </a:lnTo>
                <a:lnTo>
                  <a:pt x="9901" y="2841"/>
                </a:lnTo>
                <a:lnTo>
                  <a:pt x="9921" y="2809"/>
                </a:lnTo>
                <a:lnTo>
                  <a:pt x="9942" y="2778"/>
                </a:lnTo>
                <a:lnTo>
                  <a:pt x="9964" y="2747"/>
                </a:lnTo>
                <a:lnTo>
                  <a:pt x="9987" y="2716"/>
                </a:lnTo>
                <a:lnTo>
                  <a:pt x="10012" y="2684"/>
                </a:lnTo>
                <a:lnTo>
                  <a:pt x="10036" y="2654"/>
                </a:lnTo>
                <a:lnTo>
                  <a:pt x="10063" y="2624"/>
                </a:lnTo>
                <a:lnTo>
                  <a:pt x="10091" y="2595"/>
                </a:lnTo>
                <a:lnTo>
                  <a:pt x="10119" y="2565"/>
                </a:lnTo>
                <a:lnTo>
                  <a:pt x="10149" y="2536"/>
                </a:lnTo>
                <a:lnTo>
                  <a:pt x="10179" y="2508"/>
                </a:lnTo>
                <a:lnTo>
                  <a:pt x="10211" y="2480"/>
                </a:lnTo>
                <a:lnTo>
                  <a:pt x="10244" y="2452"/>
                </a:lnTo>
                <a:lnTo>
                  <a:pt x="10277" y="2424"/>
                </a:lnTo>
                <a:lnTo>
                  <a:pt x="10312" y="2397"/>
                </a:lnTo>
                <a:lnTo>
                  <a:pt x="10347" y="2372"/>
                </a:lnTo>
                <a:lnTo>
                  <a:pt x="10383" y="2346"/>
                </a:lnTo>
                <a:lnTo>
                  <a:pt x="10419" y="2321"/>
                </a:lnTo>
                <a:lnTo>
                  <a:pt x="10455" y="2298"/>
                </a:lnTo>
                <a:lnTo>
                  <a:pt x="10492" y="2275"/>
                </a:lnTo>
                <a:lnTo>
                  <a:pt x="10529" y="2253"/>
                </a:lnTo>
                <a:lnTo>
                  <a:pt x="10567" y="2232"/>
                </a:lnTo>
                <a:lnTo>
                  <a:pt x="10605" y="2212"/>
                </a:lnTo>
                <a:lnTo>
                  <a:pt x="10644" y="2193"/>
                </a:lnTo>
                <a:lnTo>
                  <a:pt x="10683" y="2174"/>
                </a:lnTo>
                <a:lnTo>
                  <a:pt x="10722" y="2157"/>
                </a:lnTo>
                <a:lnTo>
                  <a:pt x="10762" y="2140"/>
                </a:lnTo>
                <a:lnTo>
                  <a:pt x="10802" y="2124"/>
                </a:lnTo>
                <a:lnTo>
                  <a:pt x="10843" y="2109"/>
                </a:lnTo>
                <a:lnTo>
                  <a:pt x="10885" y="2095"/>
                </a:lnTo>
                <a:lnTo>
                  <a:pt x="10926" y="2082"/>
                </a:lnTo>
                <a:lnTo>
                  <a:pt x="10968" y="2070"/>
                </a:lnTo>
                <a:lnTo>
                  <a:pt x="11011" y="2058"/>
                </a:lnTo>
                <a:lnTo>
                  <a:pt x="11053" y="2048"/>
                </a:lnTo>
                <a:lnTo>
                  <a:pt x="11096" y="2038"/>
                </a:lnTo>
                <a:lnTo>
                  <a:pt x="11141" y="2029"/>
                </a:lnTo>
                <a:lnTo>
                  <a:pt x="11185" y="2020"/>
                </a:lnTo>
                <a:lnTo>
                  <a:pt x="11229" y="2013"/>
                </a:lnTo>
                <a:lnTo>
                  <a:pt x="11275" y="2006"/>
                </a:lnTo>
                <a:lnTo>
                  <a:pt x="11321" y="2001"/>
                </a:lnTo>
                <a:lnTo>
                  <a:pt x="11366" y="1996"/>
                </a:lnTo>
                <a:lnTo>
                  <a:pt x="11412" y="1992"/>
                </a:lnTo>
                <a:lnTo>
                  <a:pt x="11459" y="1990"/>
                </a:lnTo>
                <a:lnTo>
                  <a:pt x="11507" y="1987"/>
                </a:lnTo>
                <a:lnTo>
                  <a:pt x="11555" y="1986"/>
                </a:lnTo>
                <a:lnTo>
                  <a:pt x="11603" y="1985"/>
                </a:lnTo>
                <a:lnTo>
                  <a:pt x="11668" y="1985"/>
                </a:lnTo>
                <a:lnTo>
                  <a:pt x="11713" y="1985"/>
                </a:lnTo>
                <a:lnTo>
                  <a:pt x="11738" y="1985"/>
                </a:lnTo>
                <a:lnTo>
                  <a:pt x="11748" y="1985"/>
                </a:lnTo>
                <a:lnTo>
                  <a:pt x="11744" y="1985"/>
                </a:lnTo>
                <a:lnTo>
                  <a:pt x="11731" y="1985"/>
                </a:lnTo>
                <a:lnTo>
                  <a:pt x="11712" y="1985"/>
                </a:lnTo>
                <a:lnTo>
                  <a:pt x="11691" y="1985"/>
                </a:lnTo>
                <a:lnTo>
                  <a:pt x="11668" y="1985"/>
                </a:lnTo>
                <a:lnTo>
                  <a:pt x="11650" y="1985"/>
                </a:lnTo>
                <a:lnTo>
                  <a:pt x="11636" y="1985"/>
                </a:lnTo>
                <a:lnTo>
                  <a:pt x="11634" y="1985"/>
                </a:lnTo>
                <a:lnTo>
                  <a:pt x="11643" y="1985"/>
                </a:lnTo>
                <a:lnTo>
                  <a:pt x="11668" y="1985"/>
                </a:lnTo>
                <a:lnTo>
                  <a:pt x="11712" y="1985"/>
                </a:lnTo>
                <a:lnTo>
                  <a:pt x="11778" y="1985"/>
                </a:lnTo>
                <a:lnTo>
                  <a:pt x="11826" y="1986"/>
                </a:lnTo>
                <a:lnTo>
                  <a:pt x="11874" y="1987"/>
                </a:lnTo>
                <a:lnTo>
                  <a:pt x="11920" y="1990"/>
                </a:lnTo>
                <a:lnTo>
                  <a:pt x="11966" y="1992"/>
                </a:lnTo>
                <a:lnTo>
                  <a:pt x="12013" y="1996"/>
                </a:lnTo>
                <a:lnTo>
                  <a:pt x="12059" y="2001"/>
                </a:lnTo>
                <a:lnTo>
                  <a:pt x="12103" y="2006"/>
                </a:lnTo>
                <a:lnTo>
                  <a:pt x="12148" y="2013"/>
                </a:lnTo>
                <a:lnTo>
                  <a:pt x="12193" y="2020"/>
                </a:lnTo>
                <a:lnTo>
                  <a:pt x="12236" y="2027"/>
                </a:lnTo>
                <a:lnTo>
                  <a:pt x="12279" y="2036"/>
                </a:lnTo>
                <a:lnTo>
                  <a:pt x="12323" y="2046"/>
                </a:lnTo>
                <a:lnTo>
                  <a:pt x="12365" y="2058"/>
                </a:lnTo>
                <a:lnTo>
                  <a:pt x="12408" y="2069"/>
                </a:lnTo>
                <a:lnTo>
                  <a:pt x="12449" y="2081"/>
                </a:lnTo>
                <a:lnTo>
                  <a:pt x="12490" y="2094"/>
                </a:lnTo>
                <a:lnTo>
                  <a:pt x="12531" y="2108"/>
                </a:lnTo>
                <a:lnTo>
                  <a:pt x="12572" y="2123"/>
                </a:lnTo>
                <a:lnTo>
                  <a:pt x="12612" y="2139"/>
                </a:lnTo>
                <a:lnTo>
                  <a:pt x="12652" y="2156"/>
                </a:lnTo>
                <a:lnTo>
                  <a:pt x="12691" y="2172"/>
                </a:lnTo>
                <a:lnTo>
                  <a:pt x="12730" y="2191"/>
                </a:lnTo>
                <a:lnTo>
                  <a:pt x="12768" y="2210"/>
                </a:lnTo>
                <a:lnTo>
                  <a:pt x="12806" y="2230"/>
                </a:lnTo>
                <a:lnTo>
                  <a:pt x="12844" y="2250"/>
                </a:lnTo>
                <a:lnTo>
                  <a:pt x="12880" y="2272"/>
                </a:lnTo>
                <a:lnTo>
                  <a:pt x="12917" y="2295"/>
                </a:lnTo>
                <a:lnTo>
                  <a:pt x="12953" y="2318"/>
                </a:lnTo>
                <a:lnTo>
                  <a:pt x="12990" y="2343"/>
                </a:lnTo>
                <a:lnTo>
                  <a:pt x="13024" y="2367"/>
                </a:lnTo>
                <a:lnTo>
                  <a:pt x="13060" y="2393"/>
                </a:lnTo>
                <a:lnTo>
                  <a:pt x="13095" y="2419"/>
                </a:lnTo>
                <a:lnTo>
                  <a:pt x="13128" y="2447"/>
                </a:lnTo>
                <a:lnTo>
                  <a:pt x="13160" y="2475"/>
                </a:lnTo>
                <a:lnTo>
                  <a:pt x="13193" y="2503"/>
                </a:lnTo>
                <a:lnTo>
                  <a:pt x="13223" y="2531"/>
                </a:lnTo>
                <a:lnTo>
                  <a:pt x="13252" y="2560"/>
                </a:lnTo>
                <a:lnTo>
                  <a:pt x="13281" y="2589"/>
                </a:lnTo>
                <a:lnTo>
                  <a:pt x="13309" y="2618"/>
                </a:lnTo>
                <a:lnTo>
                  <a:pt x="13334" y="2648"/>
                </a:lnTo>
                <a:lnTo>
                  <a:pt x="13360" y="2678"/>
                </a:lnTo>
                <a:lnTo>
                  <a:pt x="13384" y="2708"/>
                </a:lnTo>
                <a:lnTo>
                  <a:pt x="13408" y="2739"/>
                </a:lnTo>
                <a:lnTo>
                  <a:pt x="13430" y="2770"/>
                </a:lnTo>
                <a:lnTo>
                  <a:pt x="13450" y="2801"/>
                </a:lnTo>
                <a:lnTo>
                  <a:pt x="13470" y="2832"/>
                </a:lnTo>
                <a:lnTo>
                  <a:pt x="13490" y="2865"/>
                </a:lnTo>
                <a:lnTo>
                  <a:pt x="13508" y="2897"/>
                </a:lnTo>
                <a:lnTo>
                  <a:pt x="13525" y="2930"/>
                </a:lnTo>
                <a:lnTo>
                  <a:pt x="13541" y="2963"/>
                </a:lnTo>
                <a:lnTo>
                  <a:pt x="13555" y="2997"/>
                </a:lnTo>
                <a:lnTo>
                  <a:pt x="13570" y="3031"/>
                </a:lnTo>
                <a:lnTo>
                  <a:pt x="13582" y="3065"/>
                </a:lnTo>
                <a:lnTo>
                  <a:pt x="13593" y="3099"/>
                </a:lnTo>
                <a:lnTo>
                  <a:pt x="13604" y="3134"/>
                </a:lnTo>
                <a:lnTo>
                  <a:pt x="13613" y="3169"/>
                </a:lnTo>
                <a:lnTo>
                  <a:pt x="13622" y="3204"/>
                </a:lnTo>
                <a:lnTo>
                  <a:pt x="13630" y="3240"/>
                </a:lnTo>
                <a:lnTo>
                  <a:pt x="13635" y="3277"/>
                </a:lnTo>
                <a:lnTo>
                  <a:pt x="13641" y="3312"/>
                </a:lnTo>
                <a:lnTo>
                  <a:pt x="13645" y="3350"/>
                </a:lnTo>
                <a:lnTo>
                  <a:pt x="13649" y="3387"/>
                </a:lnTo>
                <a:lnTo>
                  <a:pt x="13650" y="3424"/>
                </a:lnTo>
                <a:lnTo>
                  <a:pt x="13651" y="3462"/>
                </a:lnTo>
                <a:lnTo>
                  <a:pt x="13651" y="3467"/>
                </a:lnTo>
                <a:lnTo>
                  <a:pt x="13651" y="3472"/>
                </a:lnTo>
                <a:lnTo>
                  <a:pt x="13651" y="3475"/>
                </a:lnTo>
                <a:lnTo>
                  <a:pt x="13651" y="3476"/>
                </a:lnTo>
                <a:lnTo>
                  <a:pt x="13651" y="3725"/>
                </a:lnTo>
                <a:lnTo>
                  <a:pt x="13651" y="3755"/>
                </a:lnTo>
                <a:lnTo>
                  <a:pt x="13648" y="3783"/>
                </a:lnTo>
                <a:lnTo>
                  <a:pt x="13644" y="3809"/>
                </a:lnTo>
                <a:lnTo>
                  <a:pt x="13639" y="3833"/>
                </a:lnTo>
                <a:lnTo>
                  <a:pt x="13631" y="3856"/>
                </a:lnTo>
                <a:lnTo>
                  <a:pt x="13622" y="3876"/>
                </a:lnTo>
                <a:lnTo>
                  <a:pt x="13617" y="3885"/>
                </a:lnTo>
                <a:lnTo>
                  <a:pt x="13612" y="3894"/>
                </a:lnTo>
                <a:lnTo>
                  <a:pt x="13605" y="3902"/>
                </a:lnTo>
                <a:lnTo>
                  <a:pt x="13600" y="3910"/>
                </a:lnTo>
                <a:lnTo>
                  <a:pt x="13593" y="3917"/>
                </a:lnTo>
                <a:lnTo>
                  <a:pt x="13585" y="3925"/>
                </a:lnTo>
                <a:lnTo>
                  <a:pt x="13578" y="3930"/>
                </a:lnTo>
                <a:lnTo>
                  <a:pt x="13571" y="3937"/>
                </a:lnTo>
                <a:lnTo>
                  <a:pt x="13562" y="3943"/>
                </a:lnTo>
                <a:lnTo>
                  <a:pt x="13554" y="3947"/>
                </a:lnTo>
                <a:lnTo>
                  <a:pt x="13544" y="3951"/>
                </a:lnTo>
                <a:lnTo>
                  <a:pt x="13535" y="3956"/>
                </a:lnTo>
                <a:lnTo>
                  <a:pt x="13525" y="3959"/>
                </a:lnTo>
                <a:lnTo>
                  <a:pt x="13515" y="3963"/>
                </a:lnTo>
                <a:lnTo>
                  <a:pt x="13504" y="3965"/>
                </a:lnTo>
                <a:lnTo>
                  <a:pt x="13493" y="3967"/>
                </a:lnTo>
                <a:lnTo>
                  <a:pt x="13469" y="3970"/>
                </a:lnTo>
                <a:lnTo>
                  <a:pt x="13445" y="3970"/>
                </a:lnTo>
                <a:lnTo>
                  <a:pt x="12610" y="3970"/>
                </a:lnTo>
                <a:lnTo>
                  <a:pt x="12585" y="3970"/>
                </a:lnTo>
                <a:lnTo>
                  <a:pt x="12562" y="3967"/>
                </a:lnTo>
                <a:lnTo>
                  <a:pt x="12550" y="3965"/>
                </a:lnTo>
                <a:lnTo>
                  <a:pt x="12539" y="3963"/>
                </a:lnTo>
                <a:lnTo>
                  <a:pt x="12529" y="3959"/>
                </a:lnTo>
                <a:lnTo>
                  <a:pt x="12519" y="3956"/>
                </a:lnTo>
                <a:lnTo>
                  <a:pt x="12510" y="3951"/>
                </a:lnTo>
                <a:lnTo>
                  <a:pt x="12500" y="3947"/>
                </a:lnTo>
                <a:lnTo>
                  <a:pt x="12492" y="3943"/>
                </a:lnTo>
                <a:lnTo>
                  <a:pt x="12484" y="3937"/>
                </a:lnTo>
                <a:lnTo>
                  <a:pt x="12476" y="3930"/>
                </a:lnTo>
                <a:lnTo>
                  <a:pt x="12468" y="3925"/>
                </a:lnTo>
                <a:lnTo>
                  <a:pt x="12461" y="3917"/>
                </a:lnTo>
                <a:lnTo>
                  <a:pt x="12455" y="3910"/>
                </a:lnTo>
                <a:lnTo>
                  <a:pt x="12449" y="3902"/>
                </a:lnTo>
                <a:lnTo>
                  <a:pt x="12442" y="3894"/>
                </a:lnTo>
                <a:lnTo>
                  <a:pt x="12437" y="3885"/>
                </a:lnTo>
                <a:lnTo>
                  <a:pt x="12432" y="3876"/>
                </a:lnTo>
                <a:lnTo>
                  <a:pt x="12423" y="3856"/>
                </a:lnTo>
                <a:lnTo>
                  <a:pt x="12416" y="3833"/>
                </a:lnTo>
                <a:lnTo>
                  <a:pt x="12410" y="3809"/>
                </a:lnTo>
                <a:lnTo>
                  <a:pt x="12407" y="3783"/>
                </a:lnTo>
                <a:lnTo>
                  <a:pt x="12403" y="3755"/>
                </a:lnTo>
                <a:lnTo>
                  <a:pt x="12403" y="3725"/>
                </a:lnTo>
                <a:lnTo>
                  <a:pt x="12403" y="3476"/>
                </a:lnTo>
                <a:lnTo>
                  <a:pt x="12402" y="3450"/>
                </a:lnTo>
                <a:lnTo>
                  <a:pt x="12400" y="3426"/>
                </a:lnTo>
                <a:lnTo>
                  <a:pt x="12395" y="3401"/>
                </a:lnTo>
                <a:lnTo>
                  <a:pt x="12391" y="3378"/>
                </a:lnTo>
                <a:lnTo>
                  <a:pt x="12384" y="3354"/>
                </a:lnTo>
                <a:lnTo>
                  <a:pt x="12375" y="3331"/>
                </a:lnTo>
                <a:lnTo>
                  <a:pt x="12366" y="3309"/>
                </a:lnTo>
                <a:lnTo>
                  <a:pt x="12355" y="3287"/>
                </a:lnTo>
                <a:lnTo>
                  <a:pt x="12343" y="3264"/>
                </a:lnTo>
                <a:lnTo>
                  <a:pt x="12329" y="3244"/>
                </a:lnTo>
                <a:lnTo>
                  <a:pt x="12314" y="3223"/>
                </a:lnTo>
                <a:lnTo>
                  <a:pt x="12297" y="3203"/>
                </a:lnTo>
                <a:lnTo>
                  <a:pt x="12279" y="3183"/>
                </a:lnTo>
                <a:lnTo>
                  <a:pt x="12259" y="3164"/>
                </a:lnTo>
                <a:lnTo>
                  <a:pt x="12239" y="3145"/>
                </a:lnTo>
                <a:lnTo>
                  <a:pt x="12217" y="3126"/>
                </a:lnTo>
                <a:lnTo>
                  <a:pt x="12194" y="3110"/>
                </a:lnTo>
                <a:lnTo>
                  <a:pt x="12170" y="3093"/>
                </a:lnTo>
                <a:lnTo>
                  <a:pt x="12146" y="3077"/>
                </a:lnTo>
                <a:lnTo>
                  <a:pt x="12120" y="3063"/>
                </a:lnTo>
                <a:lnTo>
                  <a:pt x="12096" y="3050"/>
                </a:lnTo>
                <a:lnTo>
                  <a:pt x="12069" y="3038"/>
                </a:lnTo>
                <a:lnTo>
                  <a:pt x="12042" y="3027"/>
                </a:lnTo>
                <a:lnTo>
                  <a:pt x="12015" y="3017"/>
                </a:lnTo>
                <a:lnTo>
                  <a:pt x="11987" y="3009"/>
                </a:lnTo>
                <a:lnTo>
                  <a:pt x="11959" y="3002"/>
                </a:lnTo>
                <a:lnTo>
                  <a:pt x="11931" y="2995"/>
                </a:lnTo>
                <a:lnTo>
                  <a:pt x="11902" y="2991"/>
                </a:lnTo>
                <a:lnTo>
                  <a:pt x="11871" y="2986"/>
                </a:lnTo>
                <a:lnTo>
                  <a:pt x="11841" y="2984"/>
                </a:lnTo>
                <a:lnTo>
                  <a:pt x="11810" y="2982"/>
                </a:lnTo>
                <a:lnTo>
                  <a:pt x="11778" y="2982"/>
                </a:lnTo>
                <a:lnTo>
                  <a:pt x="11603" y="2982"/>
                </a:lnTo>
                <a:lnTo>
                  <a:pt x="11598" y="2982"/>
                </a:lnTo>
                <a:lnTo>
                  <a:pt x="11594" y="2982"/>
                </a:lnTo>
                <a:lnTo>
                  <a:pt x="11588" y="2982"/>
                </a:lnTo>
                <a:lnTo>
                  <a:pt x="11587" y="2982"/>
                </a:lnTo>
                <a:lnTo>
                  <a:pt x="11580" y="2982"/>
                </a:lnTo>
                <a:lnTo>
                  <a:pt x="11576" y="2982"/>
                </a:lnTo>
                <a:lnTo>
                  <a:pt x="11574" y="2982"/>
                </a:lnTo>
                <a:lnTo>
                  <a:pt x="11573" y="2982"/>
                </a:lnTo>
                <a:lnTo>
                  <a:pt x="11566" y="2982"/>
                </a:lnTo>
                <a:lnTo>
                  <a:pt x="11560" y="2982"/>
                </a:lnTo>
                <a:lnTo>
                  <a:pt x="11558" y="2982"/>
                </a:lnTo>
                <a:lnTo>
                  <a:pt x="11557" y="2982"/>
                </a:lnTo>
                <a:lnTo>
                  <a:pt x="11556" y="2982"/>
                </a:lnTo>
                <a:lnTo>
                  <a:pt x="11555" y="2982"/>
                </a:lnTo>
                <a:lnTo>
                  <a:pt x="11554" y="2982"/>
                </a:lnTo>
                <a:lnTo>
                  <a:pt x="11553" y="2982"/>
                </a:lnTo>
                <a:lnTo>
                  <a:pt x="11549" y="2982"/>
                </a:lnTo>
                <a:lnTo>
                  <a:pt x="11545" y="2982"/>
                </a:lnTo>
                <a:lnTo>
                  <a:pt x="11542" y="2982"/>
                </a:lnTo>
                <a:lnTo>
                  <a:pt x="11541" y="2982"/>
                </a:lnTo>
                <a:lnTo>
                  <a:pt x="11538" y="2982"/>
                </a:lnTo>
                <a:lnTo>
                  <a:pt x="11537" y="2982"/>
                </a:lnTo>
                <a:lnTo>
                  <a:pt x="11534" y="2982"/>
                </a:lnTo>
                <a:lnTo>
                  <a:pt x="11529" y="2983"/>
                </a:lnTo>
                <a:lnTo>
                  <a:pt x="11527" y="2985"/>
                </a:lnTo>
                <a:lnTo>
                  <a:pt x="11526" y="2986"/>
                </a:lnTo>
                <a:lnTo>
                  <a:pt x="11524" y="2986"/>
                </a:lnTo>
                <a:lnTo>
                  <a:pt x="11524" y="2986"/>
                </a:lnTo>
                <a:lnTo>
                  <a:pt x="11519" y="2986"/>
                </a:lnTo>
                <a:lnTo>
                  <a:pt x="11516" y="2986"/>
                </a:lnTo>
                <a:lnTo>
                  <a:pt x="11511" y="2986"/>
                </a:lnTo>
                <a:lnTo>
                  <a:pt x="11508" y="2986"/>
                </a:lnTo>
                <a:lnTo>
                  <a:pt x="11503" y="2986"/>
                </a:lnTo>
                <a:lnTo>
                  <a:pt x="11500" y="2986"/>
                </a:lnTo>
                <a:lnTo>
                  <a:pt x="11496" y="2986"/>
                </a:lnTo>
                <a:lnTo>
                  <a:pt x="11492" y="2986"/>
                </a:lnTo>
                <a:lnTo>
                  <a:pt x="11492" y="2989"/>
                </a:lnTo>
                <a:lnTo>
                  <a:pt x="11492" y="2991"/>
                </a:lnTo>
                <a:lnTo>
                  <a:pt x="11488" y="2991"/>
                </a:lnTo>
                <a:lnTo>
                  <a:pt x="11485" y="2991"/>
                </a:lnTo>
                <a:lnTo>
                  <a:pt x="11480" y="2991"/>
                </a:lnTo>
                <a:lnTo>
                  <a:pt x="11477" y="2991"/>
                </a:lnTo>
                <a:lnTo>
                  <a:pt x="11470" y="2992"/>
                </a:lnTo>
                <a:lnTo>
                  <a:pt x="11462" y="2995"/>
                </a:lnTo>
                <a:lnTo>
                  <a:pt x="11458" y="2995"/>
                </a:lnTo>
                <a:lnTo>
                  <a:pt x="11454" y="2995"/>
                </a:lnTo>
                <a:lnTo>
                  <a:pt x="11450" y="2995"/>
                </a:lnTo>
                <a:lnTo>
                  <a:pt x="11447" y="2995"/>
                </a:lnTo>
                <a:lnTo>
                  <a:pt x="11444" y="2997"/>
                </a:lnTo>
                <a:lnTo>
                  <a:pt x="11441" y="2998"/>
                </a:lnTo>
                <a:lnTo>
                  <a:pt x="11438" y="2998"/>
                </a:lnTo>
                <a:lnTo>
                  <a:pt x="11434" y="2998"/>
                </a:lnTo>
                <a:lnTo>
                  <a:pt x="11434" y="2998"/>
                </a:lnTo>
                <a:lnTo>
                  <a:pt x="11433" y="2998"/>
                </a:lnTo>
                <a:lnTo>
                  <a:pt x="11431" y="2998"/>
                </a:lnTo>
                <a:lnTo>
                  <a:pt x="11431" y="2998"/>
                </a:lnTo>
                <a:lnTo>
                  <a:pt x="11427" y="2998"/>
                </a:lnTo>
                <a:lnTo>
                  <a:pt x="11424" y="2999"/>
                </a:lnTo>
                <a:lnTo>
                  <a:pt x="11421" y="3001"/>
                </a:lnTo>
                <a:lnTo>
                  <a:pt x="11419" y="3003"/>
                </a:lnTo>
                <a:lnTo>
                  <a:pt x="11419" y="3003"/>
                </a:lnTo>
                <a:lnTo>
                  <a:pt x="11418" y="3003"/>
                </a:lnTo>
                <a:lnTo>
                  <a:pt x="11416" y="3003"/>
                </a:lnTo>
                <a:lnTo>
                  <a:pt x="11416" y="3003"/>
                </a:lnTo>
                <a:lnTo>
                  <a:pt x="11412" y="3003"/>
                </a:lnTo>
                <a:lnTo>
                  <a:pt x="11409" y="3003"/>
                </a:lnTo>
                <a:lnTo>
                  <a:pt x="11405" y="3003"/>
                </a:lnTo>
                <a:lnTo>
                  <a:pt x="11404" y="3003"/>
                </a:lnTo>
                <a:lnTo>
                  <a:pt x="11404" y="3003"/>
                </a:lnTo>
                <a:lnTo>
                  <a:pt x="11402" y="3003"/>
                </a:lnTo>
                <a:lnTo>
                  <a:pt x="11401" y="3003"/>
                </a:lnTo>
                <a:lnTo>
                  <a:pt x="11401" y="3003"/>
                </a:lnTo>
                <a:lnTo>
                  <a:pt x="11400" y="3005"/>
                </a:lnTo>
                <a:lnTo>
                  <a:pt x="11398" y="3006"/>
                </a:lnTo>
                <a:lnTo>
                  <a:pt x="11394" y="3007"/>
                </a:lnTo>
                <a:lnTo>
                  <a:pt x="11389" y="3007"/>
                </a:lnTo>
                <a:lnTo>
                  <a:pt x="11386" y="3009"/>
                </a:lnTo>
                <a:lnTo>
                  <a:pt x="11384" y="3011"/>
                </a:lnTo>
                <a:lnTo>
                  <a:pt x="11381" y="3012"/>
                </a:lnTo>
                <a:lnTo>
                  <a:pt x="11377" y="3012"/>
                </a:lnTo>
                <a:lnTo>
                  <a:pt x="11374" y="3012"/>
                </a:lnTo>
                <a:lnTo>
                  <a:pt x="11373" y="3012"/>
                </a:lnTo>
                <a:lnTo>
                  <a:pt x="11371" y="3014"/>
                </a:lnTo>
                <a:lnTo>
                  <a:pt x="11369" y="3016"/>
                </a:lnTo>
                <a:lnTo>
                  <a:pt x="11366" y="3016"/>
                </a:lnTo>
                <a:lnTo>
                  <a:pt x="11363" y="3017"/>
                </a:lnTo>
                <a:lnTo>
                  <a:pt x="11362" y="3017"/>
                </a:lnTo>
                <a:lnTo>
                  <a:pt x="11361" y="3017"/>
                </a:lnTo>
                <a:lnTo>
                  <a:pt x="11360" y="3017"/>
                </a:lnTo>
                <a:lnTo>
                  <a:pt x="11359" y="3017"/>
                </a:lnTo>
                <a:lnTo>
                  <a:pt x="11356" y="3018"/>
                </a:lnTo>
                <a:lnTo>
                  <a:pt x="11354" y="3021"/>
                </a:lnTo>
                <a:lnTo>
                  <a:pt x="11351" y="3022"/>
                </a:lnTo>
                <a:lnTo>
                  <a:pt x="11347" y="3022"/>
                </a:lnTo>
                <a:lnTo>
                  <a:pt x="11347" y="3023"/>
                </a:lnTo>
                <a:lnTo>
                  <a:pt x="11347" y="3025"/>
                </a:lnTo>
                <a:lnTo>
                  <a:pt x="11347" y="3026"/>
                </a:lnTo>
                <a:lnTo>
                  <a:pt x="11347" y="3026"/>
                </a:lnTo>
                <a:lnTo>
                  <a:pt x="11343" y="3026"/>
                </a:lnTo>
                <a:lnTo>
                  <a:pt x="11340" y="3026"/>
                </a:lnTo>
                <a:lnTo>
                  <a:pt x="11336" y="3026"/>
                </a:lnTo>
                <a:lnTo>
                  <a:pt x="11335" y="3026"/>
                </a:lnTo>
                <a:lnTo>
                  <a:pt x="11333" y="3027"/>
                </a:lnTo>
                <a:lnTo>
                  <a:pt x="11332" y="3030"/>
                </a:lnTo>
                <a:lnTo>
                  <a:pt x="11332" y="3031"/>
                </a:lnTo>
                <a:lnTo>
                  <a:pt x="11332" y="3031"/>
                </a:lnTo>
                <a:lnTo>
                  <a:pt x="11328" y="3031"/>
                </a:lnTo>
                <a:lnTo>
                  <a:pt x="11325" y="3032"/>
                </a:lnTo>
                <a:lnTo>
                  <a:pt x="11322" y="3034"/>
                </a:lnTo>
                <a:lnTo>
                  <a:pt x="11319" y="3035"/>
                </a:lnTo>
                <a:lnTo>
                  <a:pt x="11319" y="3035"/>
                </a:lnTo>
                <a:lnTo>
                  <a:pt x="11318" y="3035"/>
                </a:lnTo>
                <a:lnTo>
                  <a:pt x="11317" y="3035"/>
                </a:lnTo>
                <a:lnTo>
                  <a:pt x="11316" y="3035"/>
                </a:lnTo>
                <a:lnTo>
                  <a:pt x="11314" y="3036"/>
                </a:lnTo>
                <a:lnTo>
                  <a:pt x="11313" y="3036"/>
                </a:lnTo>
                <a:lnTo>
                  <a:pt x="11311" y="3038"/>
                </a:lnTo>
                <a:lnTo>
                  <a:pt x="11309" y="3040"/>
                </a:lnTo>
                <a:lnTo>
                  <a:pt x="11308" y="3040"/>
                </a:lnTo>
                <a:lnTo>
                  <a:pt x="11307" y="3040"/>
                </a:lnTo>
                <a:lnTo>
                  <a:pt x="11306" y="3040"/>
                </a:lnTo>
                <a:lnTo>
                  <a:pt x="11306" y="3040"/>
                </a:lnTo>
                <a:lnTo>
                  <a:pt x="11302" y="3041"/>
                </a:lnTo>
                <a:lnTo>
                  <a:pt x="11298" y="3042"/>
                </a:lnTo>
                <a:lnTo>
                  <a:pt x="11295" y="3044"/>
                </a:lnTo>
                <a:lnTo>
                  <a:pt x="11294" y="3045"/>
                </a:lnTo>
                <a:lnTo>
                  <a:pt x="11293" y="3045"/>
                </a:lnTo>
                <a:lnTo>
                  <a:pt x="11292" y="3045"/>
                </a:lnTo>
                <a:lnTo>
                  <a:pt x="11290" y="3045"/>
                </a:lnTo>
                <a:lnTo>
                  <a:pt x="11290" y="3045"/>
                </a:lnTo>
                <a:lnTo>
                  <a:pt x="11289" y="3047"/>
                </a:lnTo>
                <a:lnTo>
                  <a:pt x="11288" y="3048"/>
                </a:lnTo>
                <a:lnTo>
                  <a:pt x="11286" y="3050"/>
                </a:lnTo>
                <a:lnTo>
                  <a:pt x="11283" y="3050"/>
                </a:lnTo>
                <a:lnTo>
                  <a:pt x="11282" y="3053"/>
                </a:lnTo>
                <a:lnTo>
                  <a:pt x="11280" y="3054"/>
                </a:lnTo>
                <a:lnTo>
                  <a:pt x="11279" y="3054"/>
                </a:lnTo>
                <a:lnTo>
                  <a:pt x="11278" y="3054"/>
                </a:lnTo>
                <a:lnTo>
                  <a:pt x="11275" y="3054"/>
                </a:lnTo>
                <a:lnTo>
                  <a:pt x="11273" y="3055"/>
                </a:lnTo>
                <a:lnTo>
                  <a:pt x="11272" y="3056"/>
                </a:lnTo>
                <a:lnTo>
                  <a:pt x="11270" y="3058"/>
                </a:lnTo>
                <a:lnTo>
                  <a:pt x="11267" y="3058"/>
                </a:lnTo>
                <a:lnTo>
                  <a:pt x="11267" y="3058"/>
                </a:lnTo>
                <a:lnTo>
                  <a:pt x="11264" y="3058"/>
                </a:lnTo>
                <a:lnTo>
                  <a:pt x="11262" y="3061"/>
                </a:lnTo>
                <a:lnTo>
                  <a:pt x="11259" y="3063"/>
                </a:lnTo>
                <a:lnTo>
                  <a:pt x="11259" y="3063"/>
                </a:lnTo>
                <a:lnTo>
                  <a:pt x="11256" y="3064"/>
                </a:lnTo>
                <a:lnTo>
                  <a:pt x="11253" y="3066"/>
                </a:lnTo>
                <a:lnTo>
                  <a:pt x="11251" y="3067"/>
                </a:lnTo>
                <a:lnTo>
                  <a:pt x="11248" y="3070"/>
                </a:lnTo>
                <a:lnTo>
                  <a:pt x="11246" y="3071"/>
                </a:lnTo>
                <a:lnTo>
                  <a:pt x="11245" y="3071"/>
                </a:lnTo>
                <a:lnTo>
                  <a:pt x="11244" y="3071"/>
                </a:lnTo>
                <a:lnTo>
                  <a:pt x="11241" y="3071"/>
                </a:lnTo>
                <a:lnTo>
                  <a:pt x="11240" y="3071"/>
                </a:lnTo>
                <a:lnTo>
                  <a:pt x="11240" y="3071"/>
                </a:lnTo>
                <a:lnTo>
                  <a:pt x="11237" y="3072"/>
                </a:lnTo>
                <a:lnTo>
                  <a:pt x="11234" y="3074"/>
                </a:lnTo>
                <a:lnTo>
                  <a:pt x="11233" y="3075"/>
                </a:lnTo>
                <a:lnTo>
                  <a:pt x="11233" y="3076"/>
                </a:lnTo>
                <a:lnTo>
                  <a:pt x="11231" y="3076"/>
                </a:lnTo>
                <a:lnTo>
                  <a:pt x="11230" y="3079"/>
                </a:lnTo>
                <a:lnTo>
                  <a:pt x="11229" y="3081"/>
                </a:lnTo>
                <a:lnTo>
                  <a:pt x="11229" y="3081"/>
                </a:lnTo>
                <a:lnTo>
                  <a:pt x="11225" y="3082"/>
                </a:lnTo>
                <a:lnTo>
                  <a:pt x="11221" y="3085"/>
                </a:lnTo>
                <a:lnTo>
                  <a:pt x="11221" y="3085"/>
                </a:lnTo>
                <a:lnTo>
                  <a:pt x="11220" y="3085"/>
                </a:lnTo>
                <a:lnTo>
                  <a:pt x="11218" y="3085"/>
                </a:lnTo>
                <a:lnTo>
                  <a:pt x="11217" y="3085"/>
                </a:lnTo>
                <a:lnTo>
                  <a:pt x="11214" y="3089"/>
                </a:lnTo>
                <a:lnTo>
                  <a:pt x="11209" y="3090"/>
                </a:lnTo>
                <a:lnTo>
                  <a:pt x="11209" y="3091"/>
                </a:lnTo>
                <a:lnTo>
                  <a:pt x="11208" y="3093"/>
                </a:lnTo>
                <a:lnTo>
                  <a:pt x="11206" y="3094"/>
                </a:lnTo>
                <a:lnTo>
                  <a:pt x="11206" y="3094"/>
                </a:lnTo>
                <a:lnTo>
                  <a:pt x="11202" y="3095"/>
                </a:lnTo>
                <a:lnTo>
                  <a:pt x="11200" y="3096"/>
                </a:lnTo>
                <a:lnTo>
                  <a:pt x="11199" y="3099"/>
                </a:lnTo>
                <a:lnTo>
                  <a:pt x="11199" y="3099"/>
                </a:lnTo>
                <a:lnTo>
                  <a:pt x="11198" y="3100"/>
                </a:lnTo>
                <a:lnTo>
                  <a:pt x="11195" y="3101"/>
                </a:lnTo>
                <a:lnTo>
                  <a:pt x="11192" y="3103"/>
                </a:lnTo>
                <a:lnTo>
                  <a:pt x="11191" y="3104"/>
                </a:lnTo>
                <a:lnTo>
                  <a:pt x="11190" y="3104"/>
                </a:lnTo>
                <a:lnTo>
                  <a:pt x="11189" y="3104"/>
                </a:lnTo>
                <a:lnTo>
                  <a:pt x="11187" y="3104"/>
                </a:lnTo>
                <a:lnTo>
                  <a:pt x="11187" y="3104"/>
                </a:lnTo>
                <a:lnTo>
                  <a:pt x="11187" y="3105"/>
                </a:lnTo>
                <a:lnTo>
                  <a:pt x="11186" y="3107"/>
                </a:lnTo>
                <a:lnTo>
                  <a:pt x="11182" y="3109"/>
                </a:lnTo>
                <a:lnTo>
                  <a:pt x="11179" y="3109"/>
                </a:lnTo>
                <a:lnTo>
                  <a:pt x="11179" y="3112"/>
                </a:lnTo>
                <a:lnTo>
                  <a:pt x="11179" y="3113"/>
                </a:lnTo>
                <a:lnTo>
                  <a:pt x="11176" y="3113"/>
                </a:lnTo>
                <a:lnTo>
                  <a:pt x="11173" y="3114"/>
                </a:lnTo>
                <a:lnTo>
                  <a:pt x="11172" y="3116"/>
                </a:lnTo>
                <a:lnTo>
                  <a:pt x="11171" y="3117"/>
                </a:lnTo>
                <a:lnTo>
                  <a:pt x="11169" y="3117"/>
                </a:lnTo>
                <a:lnTo>
                  <a:pt x="11168" y="3120"/>
                </a:lnTo>
                <a:lnTo>
                  <a:pt x="11168" y="3121"/>
                </a:lnTo>
                <a:lnTo>
                  <a:pt x="11168" y="3122"/>
                </a:lnTo>
                <a:lnTo>
                  <a:pt x="11164" y="3123"/>
                </a:lnTo>
                <a:lnTo>
                  <a:pt x="11162" y="3124"/>
                </a:lnTo>
                <a:lnTo>
                  <a:pt x="11161" y="3126"/>
                </a:lnTo>
                <a:lnTo>
                  <a:pt x="11160" y="3126"/>
                </a:lnTo>
                <a:lnTo>
                  <a:pt x="11160" y="3128"/>
                </a:lnTo>
                <a:lnTo>
                  <a:pt x="11159" y="3129"/>
                </a:lnTo>
                <a:lnTo>
                  <a:pt x="11157" y="3130"/>
                </a:lnTo>
                <a:lnTo>
                  <a:pt x="11156" y="3130"/>
                </a:lnTo>
                <a:lnTo>
                  <a:pt x="11153" y="3131"/>
                </a:lnTo>
                <a:lnTo>
                  <a:pt x="11151" y="3133"/>
                </a:lnTo>
                <a:lnTo>
                  <a:pt x="11149" y="3134"/>
                </a:lnTo>
                <a:lnTo>
                  <a:pt x="11148" y="3134"/>
                </a:lnTo>
                <a:lnTo>
                  <a:pt x="11148" y="3134"/>
                </a:lnTo>
                <a:lnTo>
                  <a:pt x="11147" y="3134"/>
                </a:lnTo>
                <a:lnTo>
                  <a:pt x="11146" y="3134"/>
                </a:lnTo>
                <a:lnTo>
                  <a:pt x="11146" y="3134"/>
                </a:lnTo>
                <a:lnTo>
                  <a:pt x="11146" y="3139"/>
                </a:lnTo>
                <a:lnTo>
                  <a:pt x="11143" y="3142"/>
                </a:lnTo>
                <a:lnTo>
                  <a:pt x="11141" y="3143"/>
                </a:lnTo>
                <a:lnTo>
                  <a:pt x="11138" y="3144"/>
                </a:lnTo>
                <a:lnTo>
                  <a:pt x="11134" y="3149"/>
                </a:lnTo>
                <a:lnTo>
                  <a:pt x="11131" y="3152"/>
                </a:lnTo>
                <a:lnTo>
                  <a:pt x="11130" y="3153"/>
                </a:lnTo>
                <a:lnTo>
                  <a:pt x="11130" y="3153"/>
                </a:lnTo>
                <a:lnTo>
                  <a:pt x="11125" y="3158"/>
                </a:lnTo>
                <a:lnTo>
                  <a:pt x="11122" y="3160"/>
                </a:lnTo>
                <a:lnTo>
                  <a:pt x="11119" y="3162"/>
                </a:lnTo>
                <a:lnTo>
                  <a:pt x="11119" y="3163"/>
                </a:lnTo>
                <a:lnTo>
                  <a:pt x="11101" y="3181"/>
                </a:lnTo>
                <a:lnTo>
                  <a:pt x="11085" y="3199"/>
                </a:lnTo>
                <a:lnTo>
                  <a:pt x="11071" y="3217"/>
                </a:lnTo>
                <a:lnTo>
                  <a:pt x="11056" y="3236"/>
                </a:lnTo>
                <a:lnTo>
                  <a:pt x="11044" y="3254"/>
                </a:lnTo>
                <a:lnTo>
                  <a:pt x="11033" y="3273"/>
                </a:lnTo>
                <a:lnTo>
                  <a:pt x="11022" y="3292"/>
                </a:lnTo>
                <a:lnTo>
                  <a:pt x="11013" y="3312"/>
                </a:lnTo>
                <a:lnTo>
                  <a:pt x="11005" y="3331"/>
                </a:lnTo>
                <a:lnTo>
                  <a:pt x="10997" y="3351"/>
                </a:lnTo>
                <a:lnTo>
                  <a:pt x="10992" y="3371"/>
                </a:lnTo>
                <a:lnTo>
                  <a:pt x="10986" y="3391"/>
                </a:lnTo>
                <a:lnTo>
                  <a:pt x="10983" y="3413"/>
                </a:lnTo>
                <a:lnTo>
                  <a:pt x="10979" y="3434"/>
                </a:lnTo>
                <a:lnTo>
                  <a:pt x="10978" y="3455"/>
                </a:lnTo>
                <a:lnTo>
                  <a:pt x="10977" y="3476"/>
                </a:lnTo>
                <a:lnTo>
                  <a:pt x="10977" y="4917"/>
                </a:lnTo>
                <a:lnTo>
                  <a:pt x="10977" y="4920"/>
                </a:lnTo>
                <a:lnTo>
                  <a:pt x="10977" y="4923"/>
                </a:lnTo>
                <a:lnTo>
                  <a:pt x="10977" y="4926"/>
                </a:lnTo>
                <a:lnTo>
                  <a:pt x="10977" y="4927"/>
                </a:lnTo>
                <a:lnTo>
                  <a:pt x="10977" y="5421"/>
                </a:lnTo>
                <a:lnTo>
                  <a:pt x="10977" y="5436"/>
                </a:lnTo>
                <a:lnTo>
                  <a:pt x="10977" y="5449"/>
                </a:lnTo>
                <a:lnTo>
                  <a:pt x="10976" y="5462"/>
                </a:lnTo>
                <a:lnTo>
                  <a:pt x="10975" y="5476"/>
                </a:lnTo>
                <a:lnTo>
                  <a:pt x="10974" y="5511"/>
                </a:lnTo>
                <a:lnTo>
                  <a:pt x="10972" y="5546"/>
                </a:lnTo>
                <a:lnTo>
                  <a:pt x="10969" y="5581"/>
                </a:lnTo>
                <a:lnTo>
                  <a:pt x="10965" y="5616"/>
                </a:lnTo>
                <a:lnTo>
                  <a:pt x="10960" y="5649"/>
                </a:lnTo>
                <a:lnTo>
                  <a:pt x="10955" y="5684"/>
                </a:lnTo>
                <a:lnTo>
                  <a:pt x="10948" y="5717"/>
                </a:lnTo>
                <a:lnTo>
                  <a:pt x="10940" y="5751"/>
                </a:lnTo>
                <a:lnTo>
                  <a:pt x="10933" y="5784"/>
                </a:lnTo>
                <a:lnTo>
                  <a:pt x="10923" y="5816"/>
                </a:lnTo>
                <a:lnTo>
                  <a:pt x="10913" y="5849"/>
                </a:lnTo>
                <a:lnTo>
                  <a:pt x="10901" y="5881"/>
                </a:lnTo>
                <a:lnTo>
                  <a:pt x="10890" y="5913"/>
                </a:lnTo>
                <a:lnTo>
                  <a:pt x="10877" y="5944"/>
                </a:lnTo>
                <a:lnTo>
                  <a:pt x="10862" y="5976"/>
                </a:lnTo>
                <a:lnTo>
                  <a:pt x="10848" y="6007"/>
                </a:lnTo>
                <a:lnTo>
                  <a:pt x="10832" y="6038"/>
                </a:lnTo>
                <a:lnTo>
                  <a:pt x="10816" y="6068"/>
                </a:lnTo>
                <a:lnTo>
                  <a:pt x="10798" y="6098"/>
                </a:lnTo>
                <a:lnTo>
                  <a:pt x="10780" y="6128"/>
                </a:lnTo>
                <a:lnTo>
                  <a:pt x="10761" y="6157"/>
                </a:lnTo>
                <a:lnTo>
                  <a:pt x="10740" y="6187"/>
                </a:lnTo>
                <a:lnTo>
                  <a:pt x="10718" y="6215"/>
                </a:lnTo>
                <a:lnTo>
                  <a:pt x="10697" y="6244"/>
                </a:lnTo>
                <a:lnTo>
                  <a:pt x="10674" y="6273"/>
                </a:lnTo>
                <a:lnTo>
                  <a:pt x="10649" y="6301"/>
                </a:lnTo>
                <a:lnTo>
                  <a:pt x="10625" y="6329"/>
                </a:lnTo>
                <a:lnTo>
                  <a:pt x="10599" y="6355"/>
                </a:lnTo>
                <a:lnTo>
                  <a:pt x="10572" y="6382"/>
                </a:lnTo>
                <a:lnTo>
                  <a:pt x="10545" y="6409"/>
                </a:lnTo>
                <a:lnTo>
                  <a:pt x="10517" y="6435"/>
                </a:lnTo>
                <a:lnTo>
                  <a:pt x="10487" y="6462"/>
                </a:lnTo>
                <a:lnTo>
                  <a:pt x="10456" y="6488"/>
                </a:lnTo>
                <a:lnTo>
                  <a:pt x="10426" y="6513"/>
                </a:lnTo>
                <a:lnTo>
                  <a:pt x="10395" y="6538"/>
                </a:lnTo>
                <a:lnTo>
                  <a:pt x="10363" y="6561"/>
                </a:lnTo>
                <a:lnTo>
                  <a:pt x="10332" y="6583"/>
                </a:lnTo>
                <a:lnTo>
                  <a:pt x="10298" y="6607"/>
                </a:lnTo>
                <a:lnTo>
                  <a:pt x="10266" y="6628"/>
                </a:lnTo>
                <a:lnTo>
                  <a:pt x="10232" y="6649"/>
                </a:lnTo>
                <a:lnTo>
                  <a:pt x="10199" y="6669"/>
                </a:lnTo>
                <a:lnTo>
                  <a:pt x="10164" y="6688"/>
                </a:lnTo>
                <a:lnTo>
                  <a:pt x="10130" y="6707"/>
                </a:lnTo>
                <a:lnTo>
                  <a:pt x="10095" y="6725"/>
                </a:lnTo>
                <a:lnTo>
                  <a:pt x="10060" y="6743"/>
                </a:lnTo>
                <a:lnTo>
                  <a:pt x="10024" y="6759"/>
                </a:lnTo>
                <a:lnTo>
                  <a:pt x="9988" y="6775"/>
                </a:lnTo>
                <a:lnTo>
                  <a:pt x="9951" y="6791"/>
                </a:lnTo>
                <a:lnTo>
                  <a:pt x="9915" y="6805"/>
                </a:lnTo>
                <a:lnTo>
                  <a:pt x="9877" y="6818"/>
                </a:lnTo>
                <a:lnTo>
                  <a:pt x="9839" y="6832"/>
                </a:lnTo>
                <a:lnTo>
                  <a:pt x="9801" y="6844"/>
                </a:lnTo>
                <a:lnTo>
                  <a:pt x="9762" y="6856"/>
                </a:lnTo>
                <a:lnTo>
                  <a:pt x="9723" y="6867"/>
                </a:lnTo>
                <a:lnTo>
                  <a:pt x="9683" y="6877"/>
                </a:lnTo>
                <a:lnTo>
                  <a:pt x="9644" y="6887"/>
                </a:lnTo>
                <a:lnTo>
                  <a:pt x="9602" y="6896"/>
                </a:lnTo>
                <a:lnTo>
                  <a:pt x="9562" y="6904"/>
                </a:lnTo>
                <a:lnTo>
                  <a:pt x="9521" y="6912"/>
                </a:lnTo>
                <a:lnTo>
                  <a:pt x="9479" y="6919"/>
                </a:lnTo>
                <a:lnTo>
                  <a:pt x="9436" y="6925"/>
                </a:lnTo>
                <a:lnTo>
                  <a:pt x="9394" y="6931"/>
                </a:lnTo>
                <a:lnTo>
                  <a:pt x="9352" y="6935"/>
                </a:lnTo>
                <a:lnTo>
                  <a:pt x="9308" y="6940"/>
                </a:lnTo>
                <a:lnTo>
                  <a:pt x="9308" y="6952"/>
                </a:lnTo>
                <a:lnTo>
                  <a:pt x="9102" y="6952"/>
                </a:lnTo>
                <a:lnTo>
                  <a:pt x="8388" y="6952"/>
                </a:lnTo>
                <a:lnTo>
                  <a:pt x="8340" y="6952"/>
                </a:lnTo>
                <a:lnTo>
                  <a:pt x="8292" y="6950"/>
                </a:lnTo>
                <a:lnTo>
                  <a:pt x="8245" y="6949"/>
                </a:lnTo>
                <a:lnTo>
                  <a:pt x="8199" y="6945"/>
                </a:lnTo>
                <a:lnTo>
                  <a:pt x="8152" y="6941"/>
                </a:lnTo>
                <a:lnTo>
                  <a:pt x="8106" y="6936"/>
                </a:lnTo>
                <a:lnTo>
                  <a:pt x="8060" y="6931"/>
                </a:lnTo>
                <a:lnTo>
                  <a:pt x="8016" y="6925"/>
                </a:lnTo>
                <a:lnTo>
                  <a:pt x="7971" y="6917"/>
                </a:lnTo>
                <a:lnTo>
                  <a:pt x="7927" y="6910"/>
                </a:lnTo>
                <a:lnTo>
                  <a:pt x="7883" y="6901"/>
                </a:lnTo>
                <a:lnTo>
                  <a:pt x="7840" y="6891"/>
                </a:lnTo>
                <a:lnTo>
                  <a:pt x="7796" y="6880"/>
                </a:lnTo>
                <a:lnTo>
                  <a:pt x="7754" y="6868"/>
                </a:lnTo>
                <a:lnTo>
                  <a:pt x="7711" y="6856"/>
                </a:lnTo>
                <a:lnTo>
                  <a:pt x="7670" y="6843"/>
                </a:lnTo>
                <a:lnTo>
                  <a:pt x="7629" y="6828"/>
                </a:lnTo>
                <a:lnTo>
                  <a:pt x="7589" y="6814"/>
                </a:lnTo>
                <a:lnTo>
                  <a:pt x="7547" y="6798"/>
                </a:lnTo>
                <a:lnTo>
                  <a:pt x="7508" y="6782"/>
                </a:lnTo>
                <a:lnTo>
                  <a:pt x="7468" y="6764"/>
                </a:lnTo>
                <a:lnTo>
                  <a:pt x="7429" y="6746"/>
                </a:lnTo>
                <a:lnTo>
                  <a:pt x="7391" y="6726"/>
                </a:lnTo>
                <a:lnTo>
                  <a:pt x="7352" y="6706"/>
                </a:lnTo>
                <a:lnTo>
                  <a:pt x="7316" y="6685"/>
                </a:lnTo>
                <a:lnTo>
                  <a:pt x="7278" y="6664"/>
                </a:lnTo>
                <a:lnTo>
                  <a:pt x="7241" y="6641"/>
                </a:lnTo>
                <a:lnTo>
                  <a:pt x="7204" y="6617"/>
                </a:lnTo>
                <a:lnTo>
                  <a:pt x="7168" y="6592"/>
                </a:lnTo>
                <a:lnTo>
                  <a:pt x="7133" y="6568"/>
                </a:lnTo>
                <a:lnTo>
                  <a:pt x="7098" y="6541"/>
                </a:lnTo>
                <a:lnTo>
                  <a:pt x="7064" y="6514"/>
                </a:lnTo>
                <a:lnTo>
                  <a:pt x="7030" y="6487"/>
                </a:lnTo>
                <a:lnTo>
                  <a:pt x="6997" y="6459"/>
                </a:lnTo>
                <a:lnTo>
                  <a:pt x="6965" y="6431"/>
                </a:lnTo>
                <a:lnTo>
                  <a:pt x="6934" y="6402"/>
                </a:lnTo>
                <a:lnTo>
                  <a:pt x="6905" y="6373"/>
                </a:lnTo>
                <a:lnTo>
                  <a:pt x="6876" y="6344"/>
                </a:lnTo>
                <a:lnTo>
                  <a:pt x="6848" y="6314"/>
                </a:lnTo>
                <a:lnTo>
                  <a:pt x="6823" y="6284"/>
                </a:lnTo>
                <a:lnTo>
                  <a:pt x="6797" y="6254"/>
                </a:lnTo>
                <a:lnTo>
                  <a:pt x="6773" y="6223"/>
                </a:lnTo>
                <a:lnTo>
                  <a:pt x="6750" y="6193"/>
                </a:lnTo>
                <a:lnTo>
                  <a:pt x="6728" y="6160"/>
                </a:lnTo>
                <a:lnTo>
                  <a:pt x="6707" y="6129"/>
                </a:lnTo>
                <a:lnTo>
                  <a:pt x="6687" y="6097"/>
                </a:lnTo>
                <a:lnTo>
                  <a:pt x="6668" y="6065"/>
                </a:lnTo>
                <a:lnTo>
                  <a:pt x="6650" y="6032"/>
                </a:lnTo>
                <a:lnTo>
                  <a:pt x="6633" y="5999"/>
                </a:lnTo>
                <a:lnTo>
                  <a:pt x="6619" y="5966"/>
                </a:lnTo>
                <a:lnTo>
                  <a:pt x="6603" y="5932"/>
                </a:lnTo>
                <a:lnTo>
                  <a:pt x="6590" y="5898"/>
                </a:lnTo>
                <a:lnTo>
                  <a:pt x="6577" y="5863"/>
                </a:lnTo>
                <a:lnTo>
                  <a:pt x="6566" y="5829"/>
                </a:lnTo>
                <a:lnTo>
                  <a:pt x="6556" y="5793"/>
                </a:lnTo>
                <a:lnTo>
                  <a:pt x="6547" y="5757"/>
                </a:lnTo>
                <a:lnTo>
                  <a:pt x="6539" y="5722"/>
                </a:lnTo>
                <a:lnTo>
                  <a:pt x="6532" y="5686"/>
                </a:lnTo>
                <a:lnTo>
                  <a:pt x="6526" y="5649"/>
                </a:lnTo>
                <a:lnTo>
                  <a:pt x="6522" y="5613"/>
                </a:lnTo>
                <a:lnTo>
                  <a:pt x="6517" y="5575"/>
                </a:lnTo>
                <a:lnTo>
                  <a:pt x="6515" y="5538"/>
                </a:lnTo>
                <a:lnTo>
                  <a:pt x="6514" y="5499"/>
                </a:lnTo>
                <a:lnTo>
                  <a:pt x="6513" y="5461"/>
                </a:lnTo>
                <a:lnTo>
                  <a:pt x="6513" y="5330"/>
                </a:lnTo>
                <a:lnTo>
                  <a:pt x="6513" y="5198"/>
                </a:lnTo>
                <a:lnTo>
                  <a:pt x="6513" y="5068"/>
                </a:lnTo>
                <a:lnTo>
                  <a:pt x="6513" y="4937"/>
                </a:lnTo>
                <a:lnTo>
                  <a:pt x="6513" y="4805"/>
                </a:lnTo>
                <a:lnTo>
                  <a:pt x="6513" y="4674"/>
                </a:lnTo>
                <a:lnTo>
                  <a:pt x="6513" y="4543"/>
                </a:lnTo>
                <a:lnTo>
                  <a:pt x="6513" y="4410"/>
                </a:lnTo>
                <a:lnTo>
                  <a:pt x="6513" y="4279"/>
                </a:lnTo>
                <a:lnTo>
                  <a:pt x="6513" y="4147"/>
                </a:lnTo>
                <a:lnTo>
                  <a:pt x="6513" y="4015"/>
                </a:lnTo>
                <a:lnTo>
                  <a:pt x="6513" y="3884"/>
                </a:lnTo>
                <a:lnTo>
                  <a:pt x="6513" y="3751"/>
                </a:lnTo>
                <a:lnTo>
                  <a:pt x="6513" y="3620"/>
                </a:lnTo>
                <a:lnTo>
                  <a:pt x="6513" y="3487"/>
                </a:lnTo>
                <a:lnTo>
                  <a:pt x="6513" y="3355"/>
                </a:lnTo>
                <a:lnTo>
                  <a:pt x="6513" y="3223"/>
                </a:lnTo>
                <a:lnTo>
                  <a:pt x="6513" y="3091"/>
                </a:lnTo>
                <a:lnTo>
                  <a:pt x="6513" y="2959"/>
                </a:lnTo>
                <a:lnTo>
                  <a:pt x="6513" y="2827"/>
                </a:lnTo>
                <a:lnTo>
                  <a:pt x="6513" y="2694"/>
                </a:lnTo>
                <a:lnTo>
                  <a:pt x="6513" y="2563"/>
                </a:lnTo>
                <a:lnTo>
                  <a:pt x="6513" y="2431"/>
                </a:lnTo>
                <a:lnTo>
                  <a:pt x="6513" y="2298"/>
                </a:lnTo>
                <a:lnTo>
                  <a:pt x="6513" y="2167"/>
                </a:lnTo>
                <a:lnTo>
                  <a:pt x="6513" y="2034"/>
                </a:lnTo>
                <a:lnTo>
                  <a:pt x="6513" y="1902"/>
                </a:lnTo>
                <a:lnTo>
                  <a:pt x="6513" y="1770"/>
                </a:lnTo>
                <a:lnTo>
                  <a:pt x="6513" y="1638"/>
                </a:lnTo>
                <a:lnTo>
                  <a:pt x="6513" y="1505"/>
                </a:lnTo>
                <a:lnTo>
                  <a:pt x="6513" y="1373"/>
                </a:lnTo>
                <a:lnTo>
                  <a:pt x="6513" y="1240"/>
                </a:lnTo>
                <a:lnTo>
                  <a:pt x="6514" y="1211"/>
                </a:lnTo>
                <a:lnTo>
                  <a:pt x="6516" y="1184"/>
                </a:lnTo>
                <a:lnTo>
                  <a:pt x="6521" y="1157"/>
                </a:lnTo>
                <a:lnTo>
                  <a:pt x="6526" y="1133"/>
                </a:lnTo>
                <a:lnTo>
                  <a:pt x="6533" y="1111"/>
                </a:lnTo>
                <a:lnTo>
                  <a:pt x="6542" y="1091"/>
                </a:lnTo>
                <a:lnTo>
                  <a:pt x="6547" y="1081"/>
                </a:lnTo>
                <a:lnTo>
                  <a:pt x="6553" y="1072"/>
                </a:lnTo>
                <a:lnTo>
                  <a:pt x="6558" y="1064"/>
                </a:lnTo>
                <a:lnTo>
                  <a:pt x="6565" y="1055"/>
                </a:lnTo>
                <a:lnTo>
                  <a:pt x="6572" y="1049"/>
                </a:lnTo>
                <a:lnTo>
                  <a:pt x="6579" y="1041"/>
                </a:lnTo>
                <a:lnTo>
                  <a:pt x="6586" y="1035"/>
                </a:lnTo>
                <a:lnTo>
                  <a:pt x="6594" y="1029"/>
                </a:lnTo>
                <a:lnTo>
                  <a:pt x="6603" y="1023"/>
                </a:lnTo>
                <a:lnTo>
                  <a:pt x="6612" y="1019"/>
                </a:lnTo>
                <a:lnTo>
                  <a:pt x="6621" y="1014"/>
                </a:lnTo>
                <a:lnTo>
                  <a:pt x="6630" y="1010"/>
                </a:lnTo>
                <a:lnTo>
                  <a:pt x="6640" y="1007"/>
                </a:lnTo>
                <a:lnTo>
                  <a:pt x="6651" y="1003"/>
                </a:lnTo>
                <a:lnTo>
                  <a:pt x="6662" y="1000"/>
                </a:lnTo>
                <a:lnTo>
                  <a:pt x="6673" y="998"/>
                </a:lnTo>
                <a:lnTo>
                  <a:pt x="6697" y="995"/>
                </a:lnTo>
                <a:lnTo>
                  <a:pt x="6722" y="994"/>
                </a:lnTo>
                <a:lnTo>
                  <a:pt x="7556" y="994"/>
                </a:lnTo>
                <a:lnTo>
                  <a:pt x="7582" y="995"/>
                </a:lnTo>
                <a:lnTo>
                  <a:pt x="7605" y="998"/>
                </a:lnTo>
                <a:lnTo>
                  <a:pt x="7617" y="1000"/>
                </a:lnTo>
                <a:lnTo>
                  <a:pt x="7627" y="1003"/>
                </a:lnTo>
                <a:lnTo>
                  <a:pt x="7638" y="1007"/>
                </a:lnTo>
                <a:lnTo>
                  <a:pt x="7648" y="1010"/>
                </a:lnTo>
                <a:lnTo>
                  <a:pt x="7657" y="1014"/>
                </a:lnTo>
                <a:lnTo>
                  <a:pt x="7666" y="1019"/>
                </a:lnTo>
                <a:lnTo>
                  <a:pt x="7675" y="1023"/>
                </a:lnTo>
                <a:lnTo>
                  <a:pt x="7682" y="1029"/>
                </a:lnTo>
                <a:lnTo>
                  <a:pt x="7691" y="1035"/>
                </a:lnTo>
                <a:lnTo>
                  <a:pt x="7698" y="1041"/>
                </a:lnTo>
                <a:lnTo>
                  <a:pt x="7706" y="1049"/>
                </a:lnTo>
                <a:lnTo>
                  <a:pt x="7712" y="1055"/>
                </a:lnTo>
                <a:lnTo>
                  <a:pt x="7718" y="1064"/>
                </a:lnTo>
                <a:lnTo>
                  <a:pt x="7724" y="1072"/>
                </a:lnTo>
                <a:lnTo>
                  <a:pt x="7729" y="1081"/>
                </a:lnTo>
                <a:lnTo>
                  <a:pt x="7735" y="1091"/>
                </a:lnTo>
                <a:lnTo>
                  <a:pt x="7744" y="1111"/>
                </a:lnTo>
                <a:lnTo>
                  <a:pt x="7750" y="1133"/>
                </a:lnTo>
                <a:lnTo>
                  <a:pt x="7756" y="1157"/>
                </a:lnTo>
                <a:lnTo>
                  <a:pt x="7760" y="1184"/>
                </a:lnTo>
                <a:lnTo>
                  <a:pt x="7763" y="1211"/>
                </a:lnTo>
                <a:lnTo>
                  <a:pt x="7764" y="1240"/>
                </a:lnTo>
                <a:lnTo>
                  <a:pt x="7764" y="1495"/>
                </a:lnTo>
                <a:lnTo>
                  <a:pt x="7765" y="1521"/>
                </a:lnTo>
                <a:lnTo>
                  <a:pt x="7767" y="1545"/>
                </a:lnTo>
                <a:lnTo>
                  <a:pt x="7770" y="1570"/>
                </a:lnTo>
                <a:lnTo>
                  <a:pt x="7775" y="1593"/>
                </a:lnTo>
                <a:lnTo>
                  <a:pt x="7782" y="1617"/>
                </a:lnTo>
                <a:lnTo>
                  <a:pt x="7789" y="1640"/>
                </a:lnTo>
                <a:lnTo>
                  <a:pt x="7799" y="1662"/>
                </a:lnTo>
                <a:lnTo>
                  <a:pt x="7809" y="1685"/>
                </a:lnTo>
                <a:lnTo>
                  <a:pt x="7822" y="1706"/>
                </a:lnTo>
                <a:lnTo>
                  <a:pt x="7836" y="1727"/>
                </a:lnTo>
                <a:lnTo>
                  <a:pt x="7851" y="1747"/>
                </a:lnTo>
                <a:lnTo>
                  <a:pt x="7867" y="1767"/>
                </a:lnTo>
                <a:lnTo>
                  <a:pt x="7885" y="1787"/>
                </a:lnTo>
                <a:lnTo>
                  <a:pt x="7905" y="1806"/>
                </a:lnTo>
                <a:lnTo>
                  <a:pt x="7927" y="1825"/>
                </a:lnTo>
                <a:lnTo>
                  <a:pt x="7949" y="1843"/>
                </a:lnTo>
                <a:lnTo>
                  <a:pt x="7972" y="1859"/>
                </a:lnTo>
                <a:lnTo>
                  <a:pt x="7996" y="1876"/>
                </a:lnTo>
                <a:lnTo>
                  <a:pt x="8020" y="1891"/>
                </a:lnTo>
                <a:lnTo>
                  <a:pt x="8045" y="1905"/>
                </a:lnTo>
                <a:lnTo>
                  <a:pt x="8070" y="1917"/>
                </a:lnTo>
                <a:lnTo>
                  <a:pt x="8097" y="1930"/>
                </a:lnTo>
                <a:lnTo>
                  <a:pt x="8123" y="1940"/>
                </a:lnTo>
                <a:lnTo>
                  <a:pt x="8151" y="1950"/>
                </a:lnTo>
                <a:lnTo>
                  <a:pt x="8179" y="1958"/>
                </a:lnTo>
                <a:lnTo>
                  <a:pt x="8206" y="1965"/>
                </a:lnTo>
                <a:lnTo>
                  <a:pt x="8235" y="1972"/>
                </a:lnTo>
                <a:lnTo>
                  <a:pt x="8265" y="1976"/>
                </a:lnTo>
                <a:lnTo>
                  <a:pt x="8296" y="1981"/>
                </a:lnTo>
                <a:lnTo>
                  <a:pt x="8326" y="1983"/>
                </a:lnTo>
                <a:lnTo>
                  <a:pt x="8357" y="1985"/>
                </a:lnTo>
                <a:lnTo>
                  <a:pt x="8388" y="1985"/>
                </a:lnTo>
                <a:lnTo>
                  <a:pt x="8461" y="1985"/>
                </a:lnTo>
                <a:lnTo>
                  <a:pt x="8522" y="1985"/>
                </a:lnTo>
                <a:lnTo>
                  <a:pt x="8573" y="1985"/>
                </a:lnTo>
                <a:lnTo>
                  <a:pt x="8617" y="1985"/>
                </a:lnTo>
                <a:lnTo>
                  <a:pt x="8655" y="1985"/>
                </a:lnTo>
                <a:lnTo>
                  <a:pt x="8688" y="1985"/>
                </a:lnTo>
                <a:lnTo>
                  <a:pt x="8717" y="1985"/>
                </a:lnTo>
                <a:lnTo>
                  <a:pt x="8745" y="1985"/>
                </a:lnTo>
                <a:lnTo>
                  <a:pt x="8773" y="1985"/>
                </a:lnTo>
                <a:lnTo>
                  <a:pt x="8803" y="1985"/>
                </a:lnTo>
                <a:lnTo>
                  <a:pt x="8835" y="1985"/>
                </a:lnTo>
                <a:lnTo>
                  <a:pt x="8873" y="1985"/>
                </a:lnTo>
                <a:lnTo>
                  <a:pt x="8917" y="1985"/>
                </a:lnTo>
                <a:lnTo>
                  <a:pt x="8969" y="1985"/>
                </a:lnTo>
                <a:lnTo>
                  <a:pt x="9029" y="1985"/>
                </a:lnTo>
                <a:lnTo>
                  <a:pt x="9102" y="1985"/>
                </a:lnTo>
                <a:lnTo>
                  <a:pt x="9126" y="1986"/>
                </a:lnTo>
                <a:lnTo>
                  <a:pt x="9150" y="1990"/>
                </a:lnTo>
                <a:lnTo>
                  <a:pt x="9161" y="1992"/>
                </a:lnTo>
                <a:lnTo>
                  <a:pt x="9172" y="1994"/>
                </a:lnTo>
                <a:lnTo>
                  <a:pt x="9182" y="1997"/>
                </a:lnTo>
                <a:lnTo>
                  <a:pt x="9192" y="2001"/>
                </a:lnTo>
                <a:lnTo>
                  <a:pt x="9201" y="2005"/>
                </a:lnTo>
                <a:lnTo>
                  <a:pt x="9210" y="2010"/>
                </a:lnTo>
                <a:lnTo>
                  <a:pt x="9219" y="2015"/>
                </a:lnTo>
                <a:lnTo>
                  <a:pt x="9227" y="2021"/>
                </a:lnTo>
                <a:lnTo>
                  <a:pt x="9234" y="2026"/>
                </a:lnTo>
                <a:lnTo>
                  <a:pt x="9242" y="2033"/>
                </a:lnTo>
                <a:lnTo>
                  <a:pt x="9249" y="2041"/>
                </a:lnTo>
                <a:lnTo>
                  <a:pt x="9256" y="2048"/>
                </a:lnTo>
                <a:lnTo>
                  <a:pt x="9262" y="2056"/>
                </a:lnTo>
                <a:lnTo>
                  <a:pt x="9268" y="2064"/>
                </a:lnTo>
                <a:lnTo>
                  <a:pt x="9273" y="2074"/>
                </a:lnTo>
                <a:lnTo>
                  <a:pt x="9278" y="2083"/>
                </a:lnTo>
                <a:lnTo>
                  <a:pt x="9287" y="2103"/>
                </a:lnTo>
                <a:lnTo>
                  <a:pt x="9295" y="2127"/>
                </a:lnTo>
                <a:lnTo>
                  <a:pt x="9300" y="2151"/>
                </a:lnTo>
                <a:lnTo>
                  <a:pt x="9305" y="2177"/>
                </a:lnTo>
                <a:lnTo>
                  <a:pt x="9307" y="2205"/>
                </a:lnTo>
                <a:lnTo>
                  <a:pt x="9308" y="2236"/>
                </a:lnTo>
                <a:lnTo>
                  <a:pt x="9308" y="2731"/>
                </a:lnTo>
                <a:lnTo>
                  <a:pt x="9307" y="2761"/>
                </a:lnTo>
                <a:lnTo>
                  <a:pt x="9305" y="2790"/>
                </a:lnTo>
                <a:lnTo>
                  <a:pt x="9300" y="2816"/>
                </a:lnTo>
                <a:lnTo>
                  <a:pt x="9295" y="2840"/>
                </a:lnTo>
                <a:lnTo>
                  <a:pt x="9287" y="2863"/>
                </a:lnTo>
                <a:lnTo>
                  <a:pt x="9278" y="2884"/>
                </a:lnTo>
                <a:lnTo>
                  <a:pt x="9273" y="2893"/>
                </a:lnTo>
                <a:lnTo>
                  <a:pt x="9268" y="2901"/>
                </a:lnTo>
                <a:lnTo>
                  <a:pt x="9262" y="2910"/>
                </a:lnTo>
                <a:lnTo>
                  <a:pt x="9256" y="2918"/>
                </a:lnTo>
                <a:lnTo>
                  <a:pt x="9249" y="2926"/>
                </a:lnTo>
                <a:lnTo>
                  <a:pt x="9242" y="2934"/>
                </a:lnTo>
                <a:lnTo>
                  <a:pt x="9234" y="2939"/>
                </a:lnTo>
                <a:lnTo>
                  <a:pt x="9227" y="2946"/>
                </a:lnTo>
                <a:lnTo>
                  <a:pt x="9219" y="2952"/>
                </a:lnTo>
                <a:lnTo>
                  <a:pt x="9210" y="2957"/>
                </a:lnTo>
                <a:lnTo>
                  <a:pt x="9201" y="2962"/>
                </a:lnTo>
                <a:lnTo>
                  <a:pt x="9192" y="2966"/>
                </a:lnTo>
                <a:lnTo>
                  <a:pt x="9182" y="2969"/>
                </a:lnTo>
                <a:lnTo>
                  <a:pt x="9172" y="2973"/>
                </a:lnTo>
                <a:lnTo>
                  <a:pt x="9161" y="2975"/>
                </a:lnTo>
                <a:lnTo>
                  <a:pt x="9150" y="2977"/>
                </a:lnTo>
                <a:lnTo>
                  <a:pt x="9126" y="2981"/>
                </a:lnTo>
                <a:lnTo>
                  <a:pt x="9102" y="2982"/>
                </a:lnTo>
                <a:lnTo>
                  <a:pt x="8990" y="2982"/>
                </a:lnTo>
                <a:lnTo>
                  <a:pt x="8891" y="2982"/>
                </a:lnTo>
                <a:lnTo>
                  <a:pt x="8800" y="2982"/>
                </a:lnTo>
                <a:lnTo>
                  <a:pt x="8717" y="2982"/>
                </a:lnTo>
                <a:lnTo>
                  <a:pt x="8640" y="2982"/>
                </a:lnTo>
                <a:lnTo>
                  <a:pt x="8569" y="2982"/>
                </a:lnTo>
                <a:lnTo>
                  <a:pt x="8500" y="2982"/>
                </a:lnTo>
                <a:lnTo>
                  <a:pt x="8433" y="2982"/>
                </a:lnTo>
                <a:lnTo>
                  <a:pt x="8366" y="2982"/>
                </a:lnTo>
                <a:lnTo>
                  <a:pt x="8297" y="2982"/>
                </a:lnTo>
                <a:lnTo>
                  <a:pt x="8225" y="2982"/>
                </a:lnTo>
                <a:lnTo>
                  <a:pt x="8148" y="2982"/>
                </a:lnTo>
                <a:lnTo>
                  <a:pt x="8066" y="2982"/>
                </a:lnTo>
                <a:lnTo>
                  <a:pt x="7976" y="2982"/>
                </a:lnTo>
                <a:lnTo>
                  <a:pt x="7875" y="2982"/>
                </a:lnTo>
                <a:lnTo>
                  <a:pt x="7764" y="2982"/>
                </a:lnTo>
                <a:lnTo>
                  <a:pt x="7764" y="3476"/>
                </a:lnTo>
                <a:lnTo>
                  <a:pt x="7764" y="5461"/>
                </a:lnTo>
                <a:close/>
                <a:moveTo>
                  <a:pt x="6116" y="249"/>
                </a:moveTo>
                <a:lnTo>
                  <a:pt x="6116" y="451"/>
                </a:lnTo>
                <a:lnTo>
                  <a:pt x="6116" y="652"/>
                </a:lnTo>
                <a:lnTo>
                  <a:pt x="6116" y="854"/>
                </a:lnTo>
                <a:lnTo>
                  <a:pt x="6116" y="1057"/>
                </a:lnTo>
                <a:lnTo>
                  <a:pt x="6116" y="1258"/>
                </a:lnTo>
                <a:lnTo>
                  <a:pt x="6116" y="1460"/>
                </a:lnTo>
                <a:lnTo>
                  <a:pt x="6116" y="1661"/>
                </a:lnTo>
                <a:lnTo>
                  <a:pt x="6116" y="1863"/>
                </a:lnTo>
                <a:lnTo>
                  <a:pt x="6116" y="2064"/>
                </a:lnTo>
                <a:lnTo>
                  <a:pt x="6116" y="2266"/>
                </a:lnTo>
                <a:lnTo>
                  <a:pt x="6116" y="2468"/>
                </a:lnTo>
                <a:lnTo>
                  <a:pt x="6116" y="2670"/>
                </a:lnTo>
                <a:lnTo>
                  <a:pt x="6116" y="2871"/>
                </a:lnTo>
                <a:lnTo>
                  <a:pt x="6116" y="3073"/>
                </a:lnTo>
                <a:lnTo>
                  <a:pt x="6116" y="3274"/>
                </a:lnTo>
                <a:lnTo>
                  <a:pt x="6116" y="3476"/>
                </a:lnTo>
                <a:lnTo>
                  <a:pt x="6116" y="3678"/>
                </a:lnTo>
                <a:lnTo>
                  <a:pt x="6116" y="3879"/>
                </a:lnTo>
                <a:lnTo>
                  <a:pt x="6116" y="4081"/>
                </a:lnTo>
                <a:lnTo>
                  <a:pt x="6116" y="4282"/>
                </a:lnTo>
                <a:lnTo>
                  <a:pt x="6116" y="4484"/>
                </a:lnTo>
                <a:lnTo>
                  <a:pt x="6116" y="4686"/>
                </a:lnTo>
                <a:lnTo>
                  <a:pt x="6116" y="4888"/>
                </a:lnTo>
                <a:lnTo>
                  <a:pt x="6116" y="5089"/>
                </a:lnTo>
                <a:lnTo>
                  <a:pt x="6116" y="5291"/>
                </a:lnTo>
                <a:lnTo>
                  <a:pt x="6116" y="5492"/>
                </a:lnTo>
                <a:lnTo>
                  <a:pt x="6116" y="5694"/>
                </a:lnTo>
                <a:lnTo>
                  <a:pt x="6116" y="5895"/>
                </a:lnTo>
                <a:lnTo>
                  <a:pt x="6116" y="6098"/>
                </a:lnTo>
                <a:lnTo>
                  <a:pt x="6116" y="6300"/>
                </a:lnTo>
                <a:lnTo>
                  <a:pt x="6116" y="6501"/>
                </a:lnTo>
                <a:lnTo>
                  <a:pt x="6116" y="6703"/>
                </a:lnTo>
                <a:lnTo>
                  <a:pt x="6115" y="6733"/>
                </a:lnTo>
                <a:lnTo>
                  <a:pt x="6112" y="6762"/>
                </a:lnTo>
                <a:lnTo>
                  <a:pt x="6109" y="6787"/>
                </a:lnTo>
                <a:lnTo>
                  <a:pt x="6102" y="6812"/>
                </a:lnTo>
                <a:lnTo>
                  <a:pt x="6096" y="6834"/>
                </a:lnTo>
                <a:lnTo>
                  <a:pt x="6087" y="6855"/>
                </a:lnTo>
                <a:lnTo>
                  <a:pt x="6081" y="6864"/>
                </a:lnTo>
                <a:lnTo>
                  <a:pt x="6077" y="6873"/>
                </a:lnTo>
                <a:lnTo>
                  <a:pt x="6070" y="6882"/>
                </a:lnTo>
                <a:lnTo>
                  <a:pt x="6064" y="6890"/>
                </a:lnTo>
                <a:lnTo>
                  <a:pt x="6058" y="6897"/>
                </a:lnTo>
                <a:lnTo>
                  <a:pt x="6050" y="6904"/>
                </a:lnTo>
                <a:lnTo>
                  <a:pt x="6043" y="6911"/>
                </a:lnTo>
                <a:lnTo>
                  <a:pt x="6035" y="6917"/>
                </a:lnTo>
                <a:lnTo>
                  <a:pt x="6027" y="6923"/>
                </a:lnTo>
                <a:lnTo>
                  <a:pt x="6018" y="6928"/>
                </a:lnTo>
                <a:lnTo>
                  <a:pt x="6009" y="6932"/>
                </a:lnTo>
                <a:lnTo>
                  <a:pt x="6000" y="6936"/>
                </a:lnTo>
                <a:lnTo>
                  <a:pt x="5990" y="6940"/>
                </a:lnTo>
                <a:lnTo>
                  <a:pt x="5980" y="6943"/>
                </a:lnTo>
                <a:lnTo>
                  <a:pt x="5969" y="6946"/>
                </a:lnTo>
                <a:lnTo>
                  <a:pt x="5957" y="6949"/>
                </a:lnTo>
                <a:lnTo>
                  <a:pt x="5934" y="6951"/>
                </a:lnTo>
                <a:lnTo>
                  <a:pt x="5908" y="6952"/>
                </a:lnTo>
                <a:lnTo>
                  <a:pt x="5074" y="6952"/>
                </a:lnTo>
                <a:lnTo>
                  <a:pt x="5049" y="6951"/>
                </a:lnTo>
                <a:lnTo>
                  <a:pt x="5025" y="6949"/>
                </a:lnTo>
                <a:lnTo>
                  <a:pt x="5014" y="6946"/>
                </a:lnTo>
                <a:lnTo>
                  <a:pt x="5003" y="6943"/>
                </a:lnTo>
                <a:lnTo>
                  <a:pt x="4993" y="6940"/>
                </a:lnTo>
                <a:lnTo>
                  <a:pt x="4983" y="6936"/>
                </a:lnTo>
                <a:lnTo>
                  <a:pt x="4973" y="6932"/>
                </a:lnTo>
                <a:lnTo>
                  <a:pt x="4964" y="6928"/>
                </a:lnTo>
                <a:lnTo>
                  <a:pt x="4955" y="6923"/>
                </a:lnTo>
                <a:lnTo>
                  <a:pt x="4946" y="6917"/>
                </a:lnTo>
                <a:lnTo>
                  <a:pt x="4938" y="6911"/>
                </a:lnTo>
                <a:lnTo>
                  <a:pt x="4931" y="6904"/>
                </a:lnTo>
                <a:lnTo>
                  <a:pt x="4924" y="6897"/>
                </a:lnTo>
                <a:lnTo>
                  <a:pt x="4917" y="6890"/>
                </a:lnTo>
                <a:lnTo>
                  <a:pt x="4910" y="6882"/>
                </a:lnTo>
                <a:lnTo>
                  <a:pt x="4905" y="6873"/>
                </a:lnTo>
                <a:lnTo>
                  <a:pt x="4899" y="6864"/>
                </a:lnTo>
                <a:lnTo>
                  <a:pt x="4894" y="6855"/>
                </a:lnTo>
                <a:lnTo>
                  <a:pt x="4889" y="6845"/>
                </a:lnTo>
                <a:lnTo>
                  <a:pt x="4885" y="6834"/>
                </a:lnTo>
                <a:lnTo>
                  <a:pt x="4881" y="6824"/>
                </a:lnTo>
                <a:lnTo>
                  <a:pt x="4878" y="6812"/>
                </a:lnTo>
                <a:lnTo>
                  <a:pt x="4873" y="6787"/>
                </a:lnTo>
                <a:lnTo>
                  <a:pt x="4868" y="6762"/>
                </a:lnTo>
                <a:lnTo>
                  <a:pt x="4866" y="6733"/>
                </a:lnTo>
                <a:lnTo>
                  <a:pt x="4865" y="6703"/>
                </a:lnTo>
                <a:lnTo>
                  <a:pt x="4865" y="6501"/>
                </a:lnTo>
                <a:lnTo>
                  <a:pt x="4865" y="6300"/>
                </a:lnTo>
                <a:lnTo>
                  <a:pt x="4865" y="6098"/>
                </a:lnTo>
                <a:lnTo>
                  <a:pt x="4865" y="5895"/>
                </a:lnTo>
                <a:lnTo>
                  <a:pt x="4865" y="5694"/>
                </a:lnTo>
                <a:lnTo>
                  <a:pt x="4865" y="5492"/>
                </a:lnTo>
                <a:lnTo>
                  <a:pt x="4865" y="5291"/>
                </a:lnTo>
                <a:lnTo>
                  <a:pt x="4865" y="5089"/>
                </a:lnTo>
                <a:lnTo>
                  <a:pt x="4865" y="4888"/>
                </a:lnTo>
                <a:lnTo>
                  <a:pt x="4865" y="4686"/>
                </a:lnTo>
                <a:lnTo>
                  <a:pt x="4865" y="4484"/>
                </a:lnTo>
                <a:lnTo>
                  <a:pt x="4865" y="4282"/>
                </a:lnTo>
                <a:lnTo>
                  <a:pt x="4865" y="4081"/>
                </a:lnTo>
                <a:lnTo>
                  <a:pt x="4865" y="3879"/>
                </a:lnTo>
                <a:lnTo>
                  <a:pt x="4865" y="3678"/>
                </a:lnTo>
                <a:lnTo>
                  <a:pt x="4865" y="3476"/>
                </a:lnTo>
                <a:lnTo>
                  <a:pt x="4865" y="3274"/>
                </a:lnTo>
                <a:lnTo>
                  <a:pt x="4865" y="3073"/>
                </a:lnTo>
                <a:lnTo>
                  <a:pt x="4865" y="2871"/>
                </a:lnTo>
                <a:lnTo>
                  <a:pt x="4865" y="2670"/>
                </a:lnTo>
                <a:lnTo>
                  <a:pt x="4865" y="2468"/>
                </a:lnTo>
                <a:lnTo>
                  <a:pt x="4865" y="2266"/>
                </a:lnTo>
                <a:lnTo>
                  <a:pt x="4865" y="2064"/>
                </a:lnTo>
                <a:lnTo>
                  <a:pt x="4865" y="1863"/>
                </a:lnTo>
                <a:lnTo>
                  <a:pt x="4865" y="1661"/>
                </a:lnTo>
                <a:lnTo>
                  <a:pt x="4865" y="1460"/>
                </a:lnTo>
                <a:lnTo>
                  <a:pt x="4865" y="1258"/>
                </a:lnTo>
                <a:lnTo>
                  <a:pt x="4865" y="1057"/>
                </a:lnTo>
                <a:lnTo>
                  <a:pt x="4865" y="854"/>
                </a:lnTo>
                <a:lnTo>
                  <a:pt x="4865" y="652"/>
                </a:lnTo>
                <a:lnTo>
                  <a:pt x="4865" y="451"/>
                </a:lnTo>
                <a:lnTo>
                  <a:pt x="4865" y="249"/>
                </a:lnTo>
                <a:lnTo>
                  <a:pt x="4866" y="219"/>
                </a:lnTo>
                <a:lnTo>
                  <a:pt x="4868" y="192"/>
                </a:lnTo>
                <a:lnTo>
                  <a:pt x="4873" y="165"/>
                </a:lnTo>
                <a:lnTo>
                  <a:pt x="4878" y="140"/>
                </a:lnTo>
                <a:lnTo>
                  <a:pt x="4885" y="118"/>
                </a:lnTo>
                <a:lnTo>
                  <a:pt x="4894" y="98"/>
                </a:lnTo>
                <a:lnTo>
                  <a:pt x="4899" y="88"/>
                </a:lnTo>
                <a:lnTo>
                  <a:pt x="4905" y="79"/>
                </a:lnTo>
                <a:lnTo>
                  <a:pt x="4910" y="71"/>
                </a:lnTo>
                <a:lnTo>
                  <a:pt x="4917" y="62"/>
                </a:lnTo>
                <a:lnTo>
                  <a:pt x="4924" y="55"/>
                </a:lnTo>
                <a:lnTo>
                  <a:pt x="4931" y="48"/>
                </a:lnTo>
                <a:lnTo>
                  <a:pt x="4938" y="41"/>
                </a:lnTo>
                <a:lnTo>
                  <a:pt x="4946" y="36"/>
                </a:lnTo>
                <a:lnTo>
                  <a:pt x="4955" y="30"/>
                </a:lnTo>
                <a:lnTo>
                  <a:pt x="4964" y="24"/>
                </a:lnTo>
                <a:lnTo>
                  <a:pt x="4973" y="20"/>
                </a:lnTo>
                <a:lnTo>
                  <a:pt x="4983" y="16"/>
                </a:lnTo>
                <a:lnTo>
                  <a:pt x="4993" y="12"/>
                </a:lnTo>
                <a:lnTo>
                  <a:pt x="5003" y="9"/>
                </a:lnTo>
                <a:lnTo>
                  <a:pt x="5014" y="7"/>
                </a:lnTo>
                <a:lnTo>
                  <a:pt x="5025" y="4"/>
                </a:lnTo>
                <a:lnTo>
                  <a:pt x="5049" y="1"/>
                </a:lnTo>
                <a:lnTo>
                  <a:pt x="5074" y="0"/>
                </a:lnTo>
                <a:lnTo>
                  <a:pt x="5908" y="0"/>
                </a:lnTo>
                <a:lnTo>
                  <a:pt x="5934" y="1"/>
                </a:lnTo>
                <a:lnTo>
                  <a:pt x="5957" y="4"/>
                </a:lnTo>
                <a:lnTo>
                  <a:pt x="5969" y="7"/>
                </a:lnTo>
                <a:lnTo>
                  <a:pt x="5980" y="9"/>
                </a:lnTo>
                <a:lnTo>
                  <a:pt x="5990" y="12"/>
                </a:lnTo>
                <a:lnTo>
                  <a:pt x="6000" y="16"/>
                </a:lnTo>
                <a:lnTo>
                  <a:pt x="6009" y="20"/>
                </a:lnTo>
                <a:lnTo>
                  <a:pt x="6018" y="24"/>
                </a:lnTo>
                <a:lnTo>
                  <a:pt x="6027" y="30"/>
                </a:lnTo>
                <a:lnTo>
                  <a:pt x="6035" y="36"/>
                </a:lnTo>
                <a:lnTo>
                  <a:pt x="6043" y="41"/>
                </a:lnTo>
                <a:lnTo>
                  <a:pt x="6050" y="48"/>
                </a:lnTo>
                <a:lnTo>
                  <a:pt x="6058" y="55"/>
                </a:lnTo>
                <a:lnTo>
                  <a:pt x="6064" y="62"/>
                </a:lnTo>
                <a:lnTo>
                  <a:pt x="6070" y="71"/>
                </a:lnTo>
                <a:lnTo>
                  <a:pt x="6077" y="79"/>
                </a:lnTo>
                <a:lnTo>
                  <a:pt x="6081" y="88"/>
                </a:lnTo>
                <a:lnTo>
                  <a:pt x="6087" y="98"/>
                </a:lnTo>
                <a:lnTo>
                  <a:pt x="6096" y="118"/>
                </a:lnTo>
                <a:lnTo>
                  <a:pt x="6102" y="140"/>
                </a:lnTo>
                <a:lnTo>
                  <a:pt x="6109" y="165"/>
                </a:lnTo>
                <a:lnTo>
                  <a:pt x="6112" y="192"/>
                </a:lnTo>
                <a:lnTo>
                  <a:pt x="6115" y="219"/>
                </a:lnTo>
                <a:lnTo>
                  <a:pt x="6116" y="249"/>
                </a:lnTo>
                <a:close/>
                <a:moveTo>
                  <a:pt x="1251" y="5461"/>
                </a:moveTo>
                <a:lnTo>
                  <a:pt x="1252" y="5487"/>
                </a:lnTo>
                <a:lnTo>
                  <a:pt x="1253" y="5511"/>
                </a:lnTo>
                <a:lnTo>
                  <a:pt x="1258" y="5536"/>
                </a:lnTo>
                <a:lnTo>
                  <a:pt x="1262" y="5560"/>
                </a:lnTo>
                <a:lnTo>
                  <a:pt x="1269" y="5584"/>
                </a:lnTo>
                <a:lnTo>
                  <a:pt x="1277" y="5607"/>
                </a:lnTo>
                <a:lnTo>
                  <a:pt x="1286" y="5629"/>
                </a:lnTo>
                <a:lnTo>
                  <a:pt x="1296" y="5652"/>
                </a:lnTo>
                <a:lnTo>
                  <a:pt x="1308" y="5673"/>
                </a:lnTo>
                <a:lnTo>
                  <a:pt x="1321" y="5694"/>
                </a:lnTo>
                <a:lnTo>
                  <a:pt x="1337" y="5715"/>
                </a:lnTo>
                <a:lnTo>
                  <a:pt x="1352" y="5735"/>
                </a:lnTo>
                <a:lnTo>
                  <a:pt x="1370" y="5755"/>
                </a:lnTo>
                <a:lnTo>
                  <a:pt x="1390" y="5774"/>
                </a:lnTo>
                <a:lnTo>
                  <a:pt x="1410" y="5793"/>
                </a:lnTo>
                <a:lnTo>
                  <a:pt x="1433" y="5812"/>
                </a:lnTo>
                <a:lnTo>
                  <a:pt x="1456" y="5830"/>
                </a:lnTo>
                <a:lnTo>
                  <a:pt x="1480" y="5846"/>
                </a:lnTo>
                <a:lnTo>
                  <a:pt x="1504" y="5861"/>
                </a:lnTo>
                <a:lnTo>
                  <a:pt x="1530" y="5875"/>
                </a:lnTo>
                <a:lnTo>
                  <a:pt x="1555" y="5889"/>
                </a:lnTo>
                <a:lnTo>
                  <a:pt x="1581" y="5901"/>
                </a:lnTo>
                <a:lnTo>
                  <a:pt x="1608" y="5911"/>
                </a:lnTo>
                <a:lnTo>
                  <a:pt x="1636" y="5921"/>
                </a:lnTo>
                <a:lnTo>
                  <a:pt x="1664" y="5930"/>
                </a:lnTo>
                <a:lnTo>
                  <a:pt x="1691" y="5937"/>
                </a:lnTo>
                <a:lnTo>
                  <a:pt x="1720" y="5943"/>
                </a:lnTo>
                <a:lnTo>
                  <a:pt x="1751" y="5949"/>
                </a:lnTo>
                <a:lnTo>
                  <a:pt x="1781" y="5952"/>
                </a:lnTo>
                <a:lnTo>
                  <a:pt x="1812" y="5956"/>
                </a:lnTo>
                <a:lnTo>
                  <a:pt x="1843" y="5958"/>
                </a:lnTo>
                <a:lnTo>
                  <a:pt x="1875" y="5958"/>
                </a:lnTo>
                <a:lnTo>
                  <a:pt x="2589" y="5958"/>
                </a:lnTo>
                <a:lnTo>
                  <a:pt x="2620" y="5957"/>
                </a:lnTo>
                <a:lnTo>
                  <a:pt x="2651" y="5956"/>
                </a:lnTo>
                <a:lnTo>
                  <a:pt x="2683" y="5952"/>
                </a:lnTo>
                <a:lnTo>
                  <a:pt x="2713" y="5949"/>
                </a:lnTo>
                <a:lnTo>
                  <a:pt x="2742" y="5943"/>
                </a:lnTo>
                <a:lnTo>
                  <a:pt x="2771" y="5937"/>
                </a:lnTo>
                <a:lnTo>
                  <a:pt x="2800" y="5930"/>
                </a:lnTo>
                <a:lnTo>
                  <a:pt x="2828" y="5921"/>
                </a:lnTo>
                <a:lnTo>
                  <a:pt x="2854" y="5911"/>
                </a:lnTo>
                <a:lnTo>
                  <a:pt x="2881" y="5900"/>
                </a:lnTo>
                <a:lnTo>
                  <a:pt x="2907" y="5889"/>
                </a:lnTo>
                <a:lnTo>
                  <a:pt x="2932" y="5875"/>
                </a:lnTo>
                <a:lnTo>
                  <a:pt x="2958" y="5861"/>
                </a:lnTo>
                <a:lnTo>
                  <a:pt x="2982" y="5845"/>
                </a:lnTo>
                <a:lnTo>
                  <a:pt x="3006" y="5830"/>
                </a:lnTo>
                <a:lnTo>
                  <a:pt x="3029" y="5812"/>
                </a:lnTo>
                <a:lnTo>
                  <a:pt x="3052" y="5793"/>
                </a:lnTo>
                <a:lnTo>
                  <a:pt x="3073" y="5774"/>
                </a:lnTo>
                <a:lnTo>
                  <a:pt x="3092" y="5755"/>
                </a:lnTo>
                <a:lnTo>
                  <a:pt x="3110" y="5735"/>
                </a:lnTo>
                <a:lnTo>
                  <a:pt x="3126" y="5715"/>
                </a:lnTo>
                <a:lnTo>
                  <a:pt x="3142" y="5694"/>
                </a:lnTo>
                <a:lnTo>
                  <a:pt x="3155" y="5673"/>
                </a:lnTo>
                <a:lnTo>
                  <a:pt x="3168" y="5652"/>
                </a:lnTo>
                <a:lnTo>
                  <a:pt x="3179" y="5629"/>
                </a:lnTo>
                <a:lnTo>
                  <a:pt x="3188" y="5607"/>
                </a:lnTo>
                <a:lnTo>
                  <a:pt x="3196" y="5584"/>
                </a:lnTo>
                <a:lnTo>
                  <a:pt x="3202" y="5560"/>
                </a:lnTo>
                <a:lnTo>
                  <a:pt x="3208" y="5536"/>
                </a:lnTo>
                <a:lnTo>
                  <a:pt x="3211" y="5511"/>
                </a:lnTo>
                <a:lnTo>
                  <a:pt x="3213" y="5487"/>
                </a:lnTo>
                <a:lnTo>
                  <a:pt x="3213" y="5461"/>
                </a:lnTo>
                <a:lnTo>
                  <a:pt x="3213" y="2736"/>
                </a:lnTo>
                <a:lnTo>
                  <a:pt x="3213" y="2734"/>
                </a:lnTo>
                <a:lnTo>
                  <a:pt x="3213" y="2731"/>
                </a:lnTo>
                <a:lnTo>
                  <a:pt x="3213" y="2236"/>
                </a:lnTo>
                <a:lnTo>
                  <a:pt x="3215" y="2205"/>
                </a:lnTo>
                <a:lnTo>
                  <a:pt x="3217" y="2177"/>
                </a:lnTo>
                <a:lnTo>
                  <a:pt x="3221" y="2150"/>
                </a:lnTo>
                <a:lnTo>
                  <a:pt x="3227" y="2127"/>
                </a:lnTo>
                <a:lnTo>
                  <a:pt x="3235" y="2103"/>
                </a:lnTo>
                <a:lnTo>
                  <a:pt x="3242" y="2083"/>
                </a:lnTo>
                <a:lnTo>
                  <a:pt x="3248" y="2074"/>
                </a:lnTo>
                <a:lnTo>
                  <a:pt x="3254" y="2064"/>
                </a:lnTo>
                <a:lnTo>
                  <a:pt x="3259" y="2056"/>
                </a:lnTo>
                <a:lnTo>
                  <a:pt x="3266" y="2048"/>
                </a:lnTo>
                <a:lnTo>
                  <a:pt x="3273" y="2041"/>
                </a:lnTo>
                <a:lnTo>
                  <a:pt x="3279" y="2033"/>
                </a:lnTo>
                <a:lnTo>
                  <a:pt x="3287" y="2026"/>
                </a:lnTo>
                <a:lnTo>
                  <a:pt x="3295" y="2021"/>
                </a:lnTo>
                <a:lnTo>
                  <a:pt x="3303" y="2015"/>
                </a:lnTo>
                <a:lnTo>
                  <a:pt x="3312" y="2010"/>
                </a:lnTo>
                <a:lnTo>
                  <a:pt x="3320" y="2005"/>
                </a:lnTo>
                <a:lnTo>
                  <a:pt x="3331" y="2001"/>
                </a:lnTo>
                <a:lnTo>
                  <a:pt x="3341" y="1997"/>
                </a:lnTo>
                <a:lnTo>
                  <a:pt x="3351" y="1994"/>
                </a:lnTo>
                <a:lnTo>
                  <a:pt x="3361" y="1992"/>
                </a:lnTo>
                <a:lnTo>
                  <a:pt x="3372" y="1990"/>
                </a:lnTo>
                <a:lnTo>
                  <a:pt x="3395" y="1986"/>
                </a:lnTo>
                <a:lnTo>
                  <a:pt x="3421" y="1985"/>
                </a:lnTo>
                <a:lnTo>
                  <a:pt x="4255" y="1985"/>
                </a:lnTo>
                <a:lnTo>
                  <a:pt x="4280" y="1986"/>
                </a:lnTo>
                <a:lnTo>
                  <a:pt x="4304" y="1990"/>
                </a:lnTo>
                <a:lnTo>
                  <a:pt x="4315" y="1992"/>
                </a:lnTo>
                <a:lnTo>
                  <a:pt x="4325" y="1994"/>
                </a:lnTo>
                <a:lnTo>
                  <a:pt x="4336" y="1997"/>
                </a:lnTo>
                <a:lnTo>
                  <a:pt x="4346" y="2001"/>
                </a:lnTo>
                <a:lnTo>
                  <a:pt x="4355" y="2005"/>
                </a:lnTo>
                <a:lnTo>
                  <a:pt x="4364" y="2010"/>
                </a:lnTo>
                <a:lnTo>
                  <a:pt x="4373" y="2015"/>
                </a:lnTo>
                <a:lnTo>
                  <a:pt x="4381" y="2021"/>
                </a:lnTo>
                <a:lnTo>
                  <a:pt x="4389" y="2026"/>
                </a:lnTo>
                <a:lnTo>
                  <a:pt x="4396" y="2033"/>
                </a:lnTo>
                <a:lnTo>
                  <a:pt x="4404" y="2041"/>
                </a:lnTo>
                <a:lnTo>
                  <a:pt x="4411" y="2048"/>
                </a:lnTo>
                <a:lnTo>
                  <a:pt x="4417" y="2056"/>
                </a:lnTo>
                <a:lnTo>
                  <a:pt x="4422" y="2064"/>
                </a:lnTo>
                <a:lnTo>
                  <a:pt x="4428" y="2074"/>
                </a:lnTo>
                <a:lnTo>
                  <a:pt x="4433" y="2083"/>
                </a:lnTo>
                <a:lnTo>
                  <a:pt x="4442" y="2103"/>
                </a:lnTo>
                <a:lnTo>
                  <a:pt x="4449" y="2127"/>
                </a:lnTo>
                <a:lnTo>
                  <a:pt x="4454" y="2150"/>
                </a:lnTo>
                <a:lnTo>
                  <a:pt x="4459" y="2177"/>
                </a:lnTo>
                <a:lnTo>
                  <a:pt x="4461" y="2205"/>
                </a:lnTo>
                <a:lnTo>
                  <a:pt x="4462" y="2236"/>
                </a:lnTo>
                <a:lnTo>
                  <a:pt x="4462" y="6952"/>
                </a:lnTo>
                <a:lnTo>
                  <a:pt x="4364" y="6952"/>
                </a:lnTo>
                <a:lnTo>
                  <a:pt x="4266" y="6952"/>
                </a:lnTo>
                <a:lnTo>
                  <a:pt x="4169" y="6952"/>
                </a:lnTo>
                <a:lnTo>
                  <a:pt x="4071" y="6952"/>
                </a:lnTo>
                <a:lnTo>
                  <a:pt x="3973" y="6952"/>
                </a:lnTo>
                <a:lnTo>
                  <a:pt x="3876" y="6952"/>
                </a:lnTo>
                <a:lnTo>
                  <a:pt x="3778" y="6952"/>
                </a:lnTo>
                <a:lnTo>
                  <a:pt x="3680" y="6952"/>
                </a:lnTo>
                <a:lnTo>
                  <a:pt x="3582" y="6952"/>
                </a:lnTo>
                <a:lnTo>
                  <a:pt x="3484" y="6952"/>
                </a:lnTo>
                <a:lnTo>
                  <a:pt x="3386" y="6952"/>
                </a:lnTo>
                <a:lnTo>
                  <a:pt x="3289" y="6952"/>
                </a:lnTo>
                <a:lnTo>
                  <a:pt x="3191" y="6952"/>
                </a:lnTo>
                <a:lnTo>
                  <a:pt x="3093" y="6952"/>
                </a:lnTo>
                <a:lnTo>
                  <a:pt x="2995" y="6952"/>
                </a:lnTo>
                <a:lnTo>
                  <a:pt x="2898" y="6952"/>
                </a:lnTo>
                <a:lnTo>
                  <a:pt x="2806" y="6952"/>
                </a:lnTo>
                <a:lnTo>
                  <a:pt x="2725" y="6952"/>
                </a:lnTo>
                <a:lnTo>
                  <a:pt x="2655" y="6952"/>
                </a:lnTo>
                <a:lnTo>
                  <a:pt x="2591" y="6952"/>
                </a:lnTo>
                <a:lnTo>
                  <a:pt x="2534" y="6952"/>
                </a:lnTo>
                <a:lnTo>
                  <a:pt x="2482" y="6952"/>
                </a:lnTo>
                <a:lnTo>
                  <a:pt x="2433" y="6952"/>
                </a:lnTo>
                <a:lnTo>
                  <a:pt x="2386" y="6952"/>
                </a:lnTo>
                <a:lnTo>
                  <a:pt x="2339" y="6952"/>
                </a:lnTo>
                <a:lnTo>
                  <a:pt x="2290" y="6952"/>
                </a:lnTo>
                <a:lnTo>
                  <a:pt x="2238" y="6952"/>
                </a:lnTo>
                <a:lnTo>
                  <a:pt x="2181" y="6952"/>
                </a:lnTo>
                <a:lnTo>
                  <a:pt x="2119" y="6952"/>
                </a:lnTo>
                <a:lnTo>
                  <a:pt x="2047" y="6952"/>
                </a:lnTo>
                <a:lnTo>
                  <a:pt x="1967" y="6952"/>
                </a:lnTo>
                <a:lnTo>
                  <a:pt x="1875" y="6952"/>
                </a:lnTo>
                <a:lnTo>
                  <a:pt x="1827" y="6952"/>
                </a:lnTo>
                <a:lnTo>
                  <a:pt x="1780" y="6950"/>
                </a:lnTo>
                <a:lnTo>
                  <a:pt x="1733" y="6949"/>
                </a:lnTo>
                <a:lnTo>
                  <a:pt x="1686" y="6945"/>
                </a:lnTo>
                <a:lnTo>
                  <a:pt x="1639" y="6941"/>
                </a:lnTo>
                <a:lnTo>
                  <a:pt x="1593" y="6936"/>
                </a:lnTo>
                <a:lnTo>
                  <a:pt x="1548" y="6931"/>
                </a:lnTo>
                <a:lnTo>
                  <a:pt x="1503" y="6925"/>
                </a:lnTo>
                <a:lnTo>
                  <a:pt x="1458" y="6917"/>
                </a:lnTo>
                <a:lnTo>
                  <a:pt x="1414" y="6910"/>
                </a:lnTo>
                <a:lnTo>
                  <a:pt x="1370" y="6901"/>
                </a:lnTo>
                <a:lnTo>
                  <a:pt x="1327" y="6891"/>
                </a:lnTo>
                <a:lnTo>
                  <a:pt x="1283" y="6880"/>
                </a:lnTo>
                <a:lnTo>
                  <a:pt x="1241" y="6868"/>
                </a:lnTo>
                <a:lnTo>
                  <a:pt x="1199" y="6856"/>
                </a:lnTo>
                <a:lnTo>
                  <a:pt x="1157" y="6843"/>
                </a:lnTo>
                <a:lnTo>
                  <a:pt x="1116" y="6828"/>
                </a:lnTo>
                <a:lnTo>
                  <a:pt x="1075" y="6814"/>
                </a:lnTo>
                <a:lnTo>
                  <a:pt x="1035" y="6798"/>
                </a:lnTo>
                <a:lnTo>
                  <a:pt x="995" y="6782"/>
                </a:lnTo>
                <a:lnTo>
                  <a:pt x="956" y="6764"/>
                </a:lnTo>
                <a:lnTo>
                  <a:pt x="917" y="6746"/>
                </a:lnTo>
                <a:lnTo>
                  <a:pt x="878" y="6726"/>
                </a:lnTo>
                <a:lnTo>
                  <a:pt x="840" y="6706"/>
                </a:lnTo>
                <a:lnTo>
                  <a:pt x="802" y="6685"/>
                </a:lnTo>
                <a:lnTo>
                  <a:pt x="765" y="6664"/>
                </a:lnTo>
                <a:lnTo>
                  <a:pt x="728" y="6641"/>
                </a:lnTo>
                <a:lnTo>
                  <a:pt x="691" y="6617"/>
                </a:lnTo>
                <a:lnTo>
                  <a:pt x="656" y="6592"/>
                </a:lnTo>
                <a:lnTo>
                  <a:pt x="620" y="6568"/>
                </a:lnTo>
                <a:lnTo>
                  <a:pt x="585" y="6541"/>
                </a:lnTo>
                <a:lnTo>
                  <a:pt x="551" y="6514"/>
                </a:lnTo>
                <a:lnTo>
                  <a:pt x="516" y="6487"/>
                </a:lnTo>
                <a:lnTo>
                  <a:pt x="484" y="6459"/>
                </a:lnTo>
                <a:lnTo>
                  <a:pt x="452" y="6431"/>
                </a:lnTo>
                <a:lnTo>
                  <a:pt x="421" y="6402"/>
                </a:lnTo>
                <a:lnTo>
                  <a:pt x="391" y="6373"/>
                </a:lnTo>
                <a:lnTo>
                  <a:pt x="363" y="6344"/>
                </a:lnTo>
                <a:lnTo>
                  <a:pt x="336" y="6314"/>
                </a:lnTo>
                <a:lnTo>
                  <a:pt x="310" y="6284"/>
                </a:lnTo>
                <a:lnTo>
                  <a:pt x="284" y="6254"/>
                </a:lnTo>
                <a:lnTo>
                  <a:pt x="260" y="6223"/>
                </a:lnTo>
                <a:lnTo>
                  <a:pt x="237" y="6193"/>
                </a:lnTo>
                <a:lnTo>
                  <a:pt x="215" y="6160"/>
                </a:lnTo>
                <a:lnTo>
                  <a:pt x="194" y="6129"/>
                </a:lnTo>
                <a:lnTo>
                  <a:pt x="174" y="6097"/>
                </a:lnTo>
                <a:lnTo>
                  <a:pt x="155" y="6065"/>
                </a:lnTo>
                <a:lnTo>
                  <a:pt x="137" y="6032"/>
                </a:lnTo>
                <a:lnTo>
                  <a:pt x="120" y="5999"/>
                </a:lnTo>
                <a:lnTo>
                  <a:pt x="105" y="5966"/>
                </a:lnTo>
                <a:lnTo>
                  <a:pt x="90" y="5932"/>
                </a:lnTo>
                <a:lnTo>
                  <a:pt x="77" y="5898"/>
                </a:lnTo>
                <a:lnTo>
                  <a:pt x="65" y="5863"/>
                </a:lnTo>
                <a:lnTo>
                  <a:pt x="54" y="5829"/>
                </a:lnTo>
                <a:lnTo>
                  <a:pt x="43" y="5793"/>
                </a:lnTo>
                <a:lnTo>
                  <a:pt x="35" y="5757"/>
                </a:lnTo>
                <a:lnTo>
                  <a:pt x="27" y="5722"/>
                </a:lnTo>
                <a:lnTo>
                  <a:pt x="19" y="5686"/>
                </a:lnTo>
                <a:lnTo>
                  <a:pt x="13" y="5649"/>
                </a:lnTo>
                <a:lnTo>
                  <a:pt x="9" y="5613"/>
                </a:lnTo>
                <a:lnTo>
                  <a:pt x="4" y="5575"/>
                </a:lnTo>
                <a:lnTo>
                  <a:pt x="2" y="5538"/>
                </a:lnTo>
                <a:lnTo>
                  <a:pt x="0" y="5499"/>
                </a:lnTo>
                <a:lnTo>
                  <a:pt x="0" y="5461"/>
                </a:lnTo>
                <a:lnTo>
                  <a:pt x="0" y="5361"/>
                </a:lnTo>
                <a:lnTo>
                  <a:pt x="0" y="5261"/>
                </a:lnTo>
                <a:lnTo>
                  <a:pt x="0" y="5161"/>
                </a:lnTo>
                <a:lnTo>
                  <a:pt x="0" y="5059"/>
                </a:lnTo>
                <a:lnTo>
                  <a:pt x="0" y="4959"/>
                </a:lnTo>
                <a:lnTo>
                  <a:pt x="0" y="4859"/>
                </a:lnTo>
                <a:lnTo>
                  <a:pt x="0" y="4758"/>
                </a:lnTo>
                <a:lnTo>
                  <a:pt x="0" y="4657"/>
                </a:lnTo>
                <a:lnTo>
                  <a:pt x="0" y="4556"/>
                </a:lnTo>
                <a:lnTo>
                  <a:pt x="0" y="4456"/>
                </a:lnTo>
                <a:lnTo>
                  <a:pt x="0" y="4354"/>
                </a:lnTo>
                <a:lnTo>
                  <a:pt x="0" y="4254"/>
                </a:lnTo>
                <a:lnTo>
                  <a:pt x="0" y="4153"/>
                </a:lnTo>
                <a:lnTo>
                  <a:pt x="0" y="4053"/>
                </a:lnTo>
                <a:lnTo>
                  <a:pt x="0" y="3953"/>
                </a:lnTo>
                <a:lnTo>
                  <a:pt x="0" y="3851"/>
                </a:lnTo>
                <a:lnTo>
                  <a:pt x="0" y="3750"/>
                </a:lnTo>
                <a:lnTo>
                  <a:pt x="0" y="3650"/>
                </a:lnTo>
                <a:lnTo>
                  <a:pt x="0" y="3548"/>
                </a:lnTo>
                <a:lnTo>
                  <a:pt x="0" y="3448"/>
                </a:lnTo>
                <a:lnTo>
                  <a:pt x="0" y="3347"/>
                </a:lnTo>
                <a:lnTo>
                  <a:pt x="0" y="3246"/>
                </a:lnTo>
                <a:lnTo>
                  <a:pt x="0" y="3145"/>
                </a:lnTo>
                <a:lnTo>
                  <a:pt x="0" y="3044"/>
                </a:lnTo>
                <a:lnTo>
                  <a:pt x="0" y="2943"/>
                </a:lnTo>
                <a:lnTo>
                  <a:pt x="0" y="2841"/>
                </a:lnTo>
                <a:lnTo>
                  <a:pt x="0" y="2741"/>
                </a:lnTo>
                <a:lnTo>
                  <a:pt x="0" y="2640"/>
                </a:lnTo>
                <a:lnTo>
                  <a:pt x="0" y="2539"/>
                </a:lnTo>
                <a:lnTo>
                  <a:pt x="0" y="2437"/>
                </a:lnTo>
                <a:lnTo>
                  <a:pt x="0" y="2336"/>
                </a:lnTo>
                <a:lnTo>
                  <a:pt x="0" y="2236"/>
                </a:lnTo>
                <a:lnTo>
                  <a:pt x="1" y="2205"/>
                </a:lnTo>
                <a:lnTo>
                  <a:pt x="3" y="2177"/>
                </a:lnTo>
                <a:lnTo>
                  <a:pt x="8" y="2150"/>
                </a:lnTo>
                <a:lnTo>
                  <a:pt x="13" y="2127"/>
                </a:lnTo>
                <a:lnTo>
                  <a:pt x="17" y="2114"/>
                </a:lnTo>
                <a:lnTo>
                  <a:pt x="20" y="2103"/>
                </a:lnTo>
                <a:lnTo>
                  <a:pt x="25" y="2093"/>
                </a:lnTo>
                <a:lnTo>
                  <a:pt x="29" y="2083"/>
                </a:lnTo>
                <a:lnTo>
                  <a:pt x="35" y="2074"/>
                </a:lnTo>
                <a:lnTo>
                  <a:pt x="40" y="2064"/>
                </a:lnTo>
                <a:lnTo>
                  <a:pt x="46" y="2056"/>
                </a:lnTo>
                <a:lnTo>
                  <a:pt x="52" y="2048"/>
                </a:lnTo>
                <a:lnTo>
                  <a:pt x="59" y="2041"/>
                </a:lnTo>
                <a:lnTo>
                  <a:pt x="66" y="2033"/>
                </a:lnTo>
                <a:lnTo>
                  <a:pt x="74" y="2026"/>
                </a:lnTo>
                <a:lnTo>
                  <a:pt x="81" y="2021"/>
                </a:lnTo>
                <a:lnTo>
                  <a:pt x="90" y="2015"/>
                </a:lnTo>
                <a:lnTo>
                  <a:pt x="98" y="2010"/>
                </a:lnTo>
                <a:lnTo>
                  <a:pt x="108" y="2005"/>
                </a:lnTo>
                <a:lnTo>
                  <a:pt x="117" y="2001"/>
                </a:lnTo>
                <a:lnTo>
                  <a:pt x="127" y="1997"/>
                </a:lnTo>
                <a:lnTo>
                  <a:pt x="138" y="1994"/>
                </a:lnTo>
                <a:lnTo>
                  <a:pt x="149" y="1992"/>
                </a:lnTo>
                <a:lnTo>
                  <a:pt x="161" y="1990"/>
                </a:lnTo>
                <a:lnTo>
                  <a:pt x="184" y="1986"/>
                </a:lnTo>
                <a:lnTo>
                  <a:pt x="210" y="1985"/>
                </a:lnTo>
                <a:lnTo>
                  <a:pt x="1044" y="1985"/>
                </a:lnTo>
                <a:lnTo>
                  <a:pt x="1069" y="1986"/>
                </a:lnTo>
                <a:lnTo>
                  <a:pt x="1093" y="1990"/>
                </a:lnTo>
                <a:lnTo>
                  <a:pt x="1104" y="1992"/>
                </a:lnTo>
                <a:lnTo>
                  <a:pt x="1114" y="1994"/>
                </a:lnTo>
                <a:lnTo>
                  <a:pt x="1125" y="1997"/>
                </a:lnTo>
                <a:lnTo>
                  <a:pt x="1134" y="2001"/>
                </a:lnTo>
                <a:lnTo>
                  <a:pt x="1144" y="2005"/>
                </a:lnTo>
                <a:lnTo>
                  <a:pt x="1153" y="2010"/>
                </a:lnTo>
                <a:lnTo>
                  <a:pt x="1162" y="2015"/>
                </a:lnTo>
                <a:lnTo>
                  <a:pt x="1170" y="2021"/>
                </a:lnTo>
                <a:lnTo>
                  <a:pt x="1177" y="2026"/>
                </a:lnTo>
                <a:lnTo>
                  <a:pt x="1185" y="2033"/>
                </a:lnTo>
                <a:lnTo>
                  <a:pt x="1192" y="2041"/>
                </a:lnTo>
                <a:lnTo>
                  <a:pt x="1199" y="2048"/>
                </a:lnTo>
                <a:lnTo>
                  <a:pt x="1205" y="2056"/>
                </a:lnTo>
                <a:lnTo>
                  <a:pt x="1211" y="2064"/>
                </a:lnTo>
                <a:lnTo>
                  <a:pt x="1216" y="2074"/>
                </a:lnTo>
                <a:lnTo>
                  <a:pt x="1222" y="2083"/>
                </a:lnTo>
                <a:lnTo>
                  <a:pt x="1231" y="2103"/>
                </a:lnTo>
                <a:lnTo>
                  <a:pt x="1238" y="2127"/>
                </a:lnTo>
                <a:lnTo>
                  <a:pt x="1243" y="2151"/>
                </a:lnTo>
                <a:lnTo>
                  <a:pt x="1248" y="2177"/>
                </a:lnTo>
                <a:lnTo>
                  <a:pt x="1250" y="2205"/>
                </a:lnTo>
                <a:lnTo>
                  <a:pt x="1251" y="2236"/>
                </a:lnTo>
                <a:lnTo>
                  <a:pt x="1251" y="2731"/>
                </a:lnTo>
                <a:lnTo>
                  <a:pt x="1251" y="2734"/>
                </a:lnTo>
                <a:lnTo>
                  <a:pt x="1251" y="2736"/>
                </a:lnTo>
                <a:lnTo>
                  <a:pt x="1251" y="5461"/>
                </a:lnTo>
                <a:close/>
              </a:path>
            </a:pathLst>
          </a:custGeom>
          <a:solidFill>
            <a:schemeClr val="tx1">
              <a:alpha val="12000"/>
            </a:scheme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42768769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82615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0_Пользовательский макет">
    <p:spTree>
      <p:nvGrpSpPr>
        <p:cNvPr id="1" name=""/>
        <p:cNvGrpSpPr/>
        <p:nvPr/>
      </p:nvGrpSpPr>
      <p:grpSpPr>
        <a:xfrm>
          <a:off x="0" y="0"/>
          <a:ext cx="0" cy="0"/>
          <a:chOff x="0" y="0"/>
          <a:chExt cx="0" cy="0"/>
        </a:xfrm>
      </p:grpSpPr>
      <p:sp>
        <p:nvSpPr>
          <p:cNvPr id="3" name="Picture Placeholder 13"/>
          <p:cNvSpPr>
            <a:spLocks noGrp="1"/>
          </p:cNvSpPr>
          <p:nvPr>
            <p:ph type="pic" sz="quarter" idx="23"/>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448924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Пользовательский макет">
    <p:spTree>
      <p:nvGrpSpPr>
        <p:cNvPr id="1" name=""/>
        <p:cNvGrpSpPr/>
        <p:nvPr/>
      </p:nvGrpSpPr>
      <p:grpSpPr>
        <a:xfrm>
          <a:off x="0" y="0"/>
          <a:ext cx="0" cy="0"/>
          <a:chOff x="0" y="0"/>
          <a:chExt cx="0" cy="0"/>
        </a:xfrm>
      </p:grpSpPr>
      <p:sp>
        <p:nvSpPr>
          <p:cNvPr id="3" name="Freeform 6"/>
          <p:cNvSpPr>
            <a:spLocks noGrp="1"/>
          </p:cNvSpPr>
          <p:nvPr>
            <p:ph type="pic" sz="quarter" idx="23"/>
          </p:nvPr>
        </p:nvSpPr>
        <p:spPr bwMode="auto">
          <a:xfrm>
            <a:off x="7907719" y="4400550"/>
            <a:ext cx="10466006" cy="5888037"/>
          </a:xfrm>
          <a:custGeom>
            <a:avLst/>
            <a:gdLst>
              <a:gd name="T0" fmla="*/ 0 w 12621"/>
              <a:gd name="T1" fmla="*/ 7459 h 7459"/>
              <a:gd name="T2" fmla="*/ 7458 w 12621"/>
              <a:gd name="T3" fmla="*/ 0 h 7459"/>
              <a:gd name="T4" fmla="*/ 12621 w 12621"/>
              <a:gd name="T5" fmla="*/ 5165 h 7459"/>
              <a:gd name="T6" fmla="*/ 12621 w 12621"/>
              <a:gd name="T7" fmla="*/ 7459 h 7459"/>
              <a:gd name="T8" fmla="*/ 0 w 12621"/>
              <a:gd name="T9" fmla="*/ 7459 h 7459"/>
            </a:gdLst>
            <a:ahLst/>
            <a:cxnLst>
              <a:cxn ang="0">
                <a:pos x="T0" y="T1"/>
              </a:cxn>
              <a:cxn ang="0">
                <a:pos x="T2" y="T3"/>
              </a:cxn>
              <a:cxn ang="0">
                <a:pos x="T4" y="T5"/>
              </a:cxn>
              <a:cxn ang="0">
                <a:pos x="T6" y="T7"/>
              </a:cxn>
              <a:cxn ang="0">
                <a:pos x="T8" y="T9"/>
              </a:cxn>
            </a:cxnLst>
            <a:rect l="0" t="0" r="r" b="b"/>
            <a:pathLst>
              <a:path w="12621" h="7459">
                <a:moveTo>
                  <a:pt x="0" y="7459"/>
                </a:moveTo>
                <a:lnTo>
                  <a:pt x="7458" y="0"/>
                </a:lnTo>
                <a:lnTo>
                  <a:pt x="12621" y="5165"/>
                </a:lnTo>
                <a:lnTo>
                  <a:pt x="12621" y="7459"/>
                </a:lnTo>
                <a:lnTo>
                  <a:pt x="0" y="7459"/>
                </a:lnTo>
                <a:close/>
              </a:path>
            </a:pathLst>
          </a:custGeom>
          <a:solidFill>
            <a:srgbClr val="21231E">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4" name="Freeform 7"/>
          <p:cNvSpPr>
            <a:spLocks noGrp="1"/>
          </p:cNvSpPr>
          <p:nvPr>
            <p:ph type="pic" sz="quarter" idx="24"/>
          </p:nvPr>
        </p:nvSpPr>
        <p:spPr bwMode="auto">
          <a:xfrm>
            <a:off x="5172075" y="-114301"/>
            <a:ext cx="13087349" cy="6315611"/>
          </a:xfrm>
          <a:custGeom>
            <a:avLst/>
            <a:gdLst>
              <a:gd name="T0" fmla="*/ 14872 w 14872"/>
              <a:gd name="T1" fmla="*/ 0 h 7437"/>
              <a:gd name="T2" fmla="*/ 7436 w 14872"/>
              <a:gd name="T3" fmla="*/ 7437 h 7437"/>
              <a:gd name="T4" fmla="*/ 0 w 14872"/>
              <a:gd name="T5" fmla="*/ 0 h 7437"/>
              <a:gd name="T6" fmla="*/ 14872 w 14872"/>
              <a:gd name="T7" fmla="*/ 0 h 7437"/>
            </a:gdLst>
            <a:ahLst/>
            <a:cxnLst>
              <a:cxn ang="0">
                <a:pos x="T0" y="T1"/>
              </a:cxn>
              <a:cxn ang="0">
                <a:pos x="T2" y="T3"/>
              </a:cxn>
              <a:cxn ang="0">
                <a:pos x="T4" y="T5"/>
              </a:cxn>
              <a:cxn ang="0">
                <a:pos x="T6" y="T7"/>
              </a:cxn>
            </a:cxnLst>
            <a:rect l="0" t="0" r="r" b="b"/>
            <a:pathLst>
              <a:path w="14872" h="7437">
                <a:moveTo>
                  <a:pt x="14872" y="0"/>
                </a:moveTo>
                <a:lnTo>
                  <a:pt x="7436" y="7437"/>
                </a:lnTo>
                <a:lnTo>
                  <a:pt x="0" y="0"/>
                </a:lnTo>
                <a:lnTo>
                  <a:pt x="14872" y="0"/>
                </a:lnTo>
                <a:close/>
              </a:path>
            </a:pathLst>
          </a:custGeom>
          <a:solidFill>
            <a:srgbClr val="21231E">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22572066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4_Пользовательский макет">
    <p:spTree>
      <p:nvGrpSpPr>
        <p:cNvPr id="1" name=""/>
        <p:cNvGrpSpPr/>
        <p:nvPr/>
      </p:nvGrpSpPr>
      <p:grpSpPr>
        <a:xfrm>
          <a:off x="0" y="0"/>
          <a:ext cx="0" cy="0"/>
          <a:chOff x="0" y="0"/>
          <a:chExt cx="0" cy="0"/>
        </a:xfrm>
      </p:grpSpPr>
      <p:sp>
        <p:nvSpPr>
          <p:cNvPr id="3" name="Freeform 16"/>
          <p:cNvSpPr>
            <a:spLocks noGrp="1" noEditPoints="1"/>
          </p:cNvSpPr>
          <p:nvPr>
            <p:ph type="pic" sz="quarter" idx="23"/>
          </p:nvPr>
        </p:nvSpPr>
        <p:spPr bwMode="auto">
          <a:xfrm>
            <a:off x="10439400" y="1671806"/>
            <a:ext cx="3409950" cy="3311534"/>
          </a:xfrm>
          <a:custGeom>
            <a:avLst/>
            <a:gdLst>
              <a:gd name="T0" fmla="*/ 16080 w 16080"/>
              <a:gd name="T1" fmla="*/ 206 h 16080"/>
              <a:gd name="T2" fmla="*/ 16080 w 16080"/>
              <a:gd name="T3" fmla="*/ 15874 h 16080"/>
              <a:gd name="T4" fmla="*/ 8179 w 16080"/>
              <a:gd name="T5" fmla="*/ 8040 h 16080"/>
              <a:gd name="T6" fmla="*/ 16080 w 16080"/>
              <a:gd name="T7" fmla="*/ 206 h 16080"/>
              <a:gd name="T8" fmla="*/ 15874 w 16080"/>
              <a:gd name="T9" fmla="*/ 0 h 16080"/>
              <a:gd name="T10" fmla="*/ 206 w 16080"/>
              <a:gd name="T11" fmla="*/ 0 h 16080"/>
              <a:gd name="T12" fmla="*/ 8040 w 16080"/>
              <a:gd name="T13" fmla="*/ 7901 h 16080"/>
              <a:gd name="T14" fmla="*/ 15874 w 16080"/>
              <a:gd name="T15" fmla="*/ 0 h 16080"/>
              <a:gd name="T16" fmla="*/ 15874 w 16080"/>
              <a:gd name="T17" fmla="*/ 16080 h 16080"/>
              <a:gd name="T18" fmla="*/ 206 w 16080"/>
              <a:gd name="T19" fmla="*/ 16080 h 16080"/>
              <a:gd name="T20" fmla="*/ 8040 w 16080"/>
              <a:gd name="T21" fmla="*/ 8179 h 16080"/>
              <a:gd name="T22" fmla="*/ 15874 w 16080"/>
              <a:gd name="T23" fmla="*/ 16080 h 16080"/>
              <a:gd name="T24" fmla="*/ 0 w 16080"/>
              <a:gd name="T25" fmla="*/ 206 h 16080"/>
              <a:gd name="T26" fmla="*/ 0 w 16080"/>
              <a:gd name="T27" fmla="*/ 15874 h 16080"/>
              <a:gd name="T28" fmla="*/ 7901 w 16080"/>
              <a:gd name="T29" fmla="*/ 8040 h 16080"/>
              <a:gd name="T30" fmla="*/ 0 w 16080"/>
              <a:gd name="T31" fmla="*/ 206 h 16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80" h="16080">
                <a:moveTo>
                  <a:pt x="16080" y="206"/>
                </a:moveTo>
                <a:lnTo>
                  <a:pt x="16080" y="15874"/>
                </a:lnTo>
                <a:lnTo>
                  <a:pt x="8179" y="8040"/>
                </a:lnTo>
                <a:lnTo>
                  <a:pt x="16080" y="206"/>
                </a:lnTo>
                <a:close/>
                <a:moveTo>
                  <a:pt x="15874" y="0"/>
                </a:moveTo>
                <a:lnTo>
                  <a:pt x="206" y="0"/>
                </a:lnTo>
                <a:lnTo>
                  <a:pt x="8040" y="7901"/>
                </a:lnTo>
                <a:lnTo>
                  <a:pt x="15874" y="0"/>
                </a:lnTo>
                <a:close/>
                <a:moveTo>
                  <a:pt x="15874" y="16080"/>
                </a:moveTo>
                <a:lnTo>
                  <a:pt x="206" y="16080"/>
                </a:lnTo>
                <a:lnTo>
                  <a:pt x="8040" y="8179"/>
                </a:lnTo>
                <a:lnTo>
                  <a:pt x="15874" y="16080"/>
                </a:lnTo>
                <a:close/>
                <a:moveTo>
                  <a:pt x="0" y="206"/>
                </a:moveTo>
                <a:lnTo>
                  <a:pt x="0" y="15874"/>
                </a:lnTo>
                <a:lnTo>
                  <a:pt x="7901" y="8040"/>
                </a:lnTo>
                <a:lnTo>
                  <a:pt x="0" y="206"/>
                </a:lnTo>
                <a:close/>
              </a:path>
            </a:pathLst>
          </a:custGeom>
          <a:solidFill>
            <a:srgbClr val="1F1A17">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16"/>
          <p:cNvSpPr>
            <a:spLocks noGrp="1" noEditPoints="1"/>
          </p:cNvSpPr>
          <p:nvPr>
            <p:ph type="pic" sz="quarter" idx="24"/>
          </p:nvPr>
        </p:nvSpPr>
        <p:spPr bwMode="auto">
          <a:xfrm>
            <a:off x="10439400" y="6034256"/>
            <a:ext cx="3409950" cy="3311534"/>
          </a:xfrm>
          <a:custGeom>
            <a:avLst/>
            <a:gdLst>
              <a:gd name="T0" fmla="*/ 16080 w 16080"/>
              <a:gd name="T1" fmla="*/ 206 h 16080"/>
              <a:gd name="T2" fmla="*/ 16080 w 16080"/>
              <a:gd name="T3" fmla="*/ 15874 h 16080"/>
              <a:gd name="T4" fmla="*/ 8179 w 16080"/>
              <a:gd name="T5" fmla="*/ 8040 h 16080"/>
              <a:gd name="T6" fmla="*/ 16080 w 16080"/>
              <a:gd name="T7" fmla="*/ 206 h 16080"/>
              <a:gd name="T8" fmla="*/ 15874 w 16080"/>
              <a:gd name="T9" fmla="*/ 0 h 16080"/>
              <a:gd name="T10" fmla="*/ 206 w 16080"/>
              <a:gd name="T11" fmla="*/ 0 h 16080"/>
              <a:gd name="T12" fmla="*/ 8040 w 16080"/>
              <a:gd name="T13" fmla="*/ 7901 h 16080"/>
              <a:gd name="T14" fmla="*/ 15874 w 16080"/>
              <a:gd name="T15" fmla="*/ 0 h 16080"/>
              <a:gd name="T16" fmla="*/ 15874 w 16080"/>
              <a:gd name="T17" fmla="*/ 16080 h 16080"/>
              <a:gd name="T18" fmla="*/ 206 w 16080"/>
              <a:gd name="T19" fmla="*/ 16080 h 16080"/>
              <a:gd name="T20" fmla="*/ 8040 w 16080"/>
              <a:gd name="T21" fmla="*/ 8179 h 16080"/>
              <a:gd name="T22" fmla="*/ 15874 w 16080"/>
              <a:gd name="T23" fmla="*/ 16080 h 16080"/>
              <a:gd name="T24" fmla="*/ 0 w 16080"/>
              <a:gd name="T25" fmla="*/ 206 h 16080"/>
              <a:gd name="T26" fmla="*/ 0 w 16080"/>
              <a:gd name="T27" fmla="*/ 15874 h 16080"/>
              <a:gd name="T28" fmla="*/ 7901 w 16080"/>
              <a:gd name="T29" fmla="*/ 8040 h 16080"/>
              <a:gd name="T30" fmla="*/ 0 w 16080"/>
              <a:gd name="T31" fmla="*/ 206 h 16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80" h="16080">
                <a:moveTo>
                  <a:pt x="16080" y="206"/>
                </a:moveTo>
                <a:lnTo>
                  <a:pt x="16080" y="15874"/>
                </a:lnTo>
                <a:lnTo>
                  <a:pt x="8179" y="8040"/>
                </a:lnTo>
                <a:lnTo>
                  <a:pt x="16080" y="206"/>
                </a:lnTo>
                <a:close/>
                <a:moveTo>
                  <a:pt x="15874" y="0"/>
                </a:moveTo>
                <a:lnTo>
                  <a:pt x="206" y="0"/>
                </a:lnTo>
                <a:lnTo>
                  <a:pt x="8040" y="7901"/>
                </a:lnTo>
                <a:lnTo>
                  <a:pt x="15874" y="0"/>
                </a:lnTo>
                <a:close/>
                <a:moveTo>
                  <a:pt x="15874" y="16080"/>
                </a:moveTo>
                <a:lnTo>
                  <a:pt x="206" y="16080"/>
                </a:lnTo>
                <a:lnTo>
                  <a:pt x="8040" y="8179"/>
                </a:lnTo>
                <a:lnTo>
                  <a:pt x="15874" y="16080"/>
                </a:lnTo>
                <a:close/>
                <a:moveTo>
                  <a:pt x="0" y="206"/>
                </a:moveTo>
                <a:lnTo>
                  <a:pt x="0" y="15874"/>
                </a:lnTo>
                <a:lnTo>
                  <a:pt x="7901" y="8040"/>
                </a:lnTo>
                <a:lnTo>
                  <a:pt x="0" y="206"/>
                </a:lnTo>
                <a:close/>
              </a:path>
            </a:pathLst>
          </a:custGeom>
          <a:solidFill>
            <a:srgbClr val="1F1A17">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983885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5_Пользовательский макет">
    <p:spTree>
      <p:nvGrpSpPr>
        <p:cNvPr id="1" name=""/>
        <p:cNvGrpSpPr/>
        <p:nvPr/>
      </p:nvGrpSpPr>
      <p:grpSpPr>
        <a:xfrm>
          <a:off x="0" y="0"/>
          <a:ext cx="0" cy="0"/>
          <a:chOff x="0" y="0"/>
          <a:chExt cx="0" cy="0"/>
        </a:xfrm>
      </p:grpSpPr>
      <p:sp>
        <p:nvSpPr>
          <p:cNvPr id="3" name="Picture Placeholder 13"/>
          <p:cNvSpPr>
            <a:spLocks noGrp="1"/>
          </p:cNvSpPr>
          <p:nvPr>
            <p:ph type="pic" sz="quarter" idx="23"/>
          </p:nvPr>
        </p:nvSpPr>
        <p:spPr>
          <a:xfrm>
            <a:off x="0" y="0"/>
            <a:ext cx="748665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664876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3_Пользовательский макет">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753868" y="3235569"/>
            <a:ext cx="3976393" cy="3505011"/>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 name="Picture Placeholder 13"/>
          <p:cNvSpPr>
            <a:spLocks noGrp="1"/>
          </p:cNvSpPr>
          <p:nvPr>
            <p:ph type="pic" sz="quarter" idx="14"/>
          </p:nvPr>
        </p:nvSpPr>
        <p:spPr>
          <a:xfrm>
            <a:off x="5044514" y="3235569"/>
            <a:ext cx="3976393" cy="3505011"/>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15"/>
          </p:nvPr>
        </p:nvSpPr>
        <p:spPr>
          <a:xfrm>
            <a:off x="9335160" y="3235569"/>
            <a:ext cx="3976393" cy="3505011"/>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6"/>
          </p:nvPr>
        </p:nvSpPr>
        <p:spPr>
          <a:xfrm>
            <a:off x="13625806" y="3235569"/>
            <a:ext cx="3976393" cy="3505011"/>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3824481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6_Пользовательский макет">
    <p:spTree>
      <p:nvGrpSpPr>
        <p:cNvPr id="1" name=""/>
        <p:cNvGrpSpPr/>
        <p:nvPr/>
      </p:nvGrpSpPr>
      <p:grpSpPr>
        <a:xfrm>
          <a:off x="0" y="0"/>
          <a:ext cx="0" cy="0"/>
          <a:chOff x="0" y="0"/>
          <a:chExt cx="0" cy="0"/>
        </a:xfrm>
      </p:grpSpPr>
      <p:sp>
        <p:nvSpPr>
          <p:cNvPr id="3" name="Picture Placeholder 13"/>
          <p:cNvSpPr>
            <a:spLocks noGrp="1"/>
          </p:cNvSpPr>
          <p:nvPr>
            <p:ph type="pic" sz="quarter" idx="23"/>
          </p:nvPr>
        </p:nvSpPr>
        <p:spPr>
          <a:xfrm>
            <a:off x="0" y="0"/>
            <a:ext cx="748665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24"/>
          </p:nvPr>
        </p:nvSpPr>
        <p:spPr>
          <a:xfrm>
            <a:off x="14382750" y="0"/>
            <a:ext cx="390525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13"/>
          </p:nvPr>
        </p:nvSpPr>
        <p:spPr>
          <a:xfrm>
            <a:off x="8164319" y="1006720"/>
            <a:ext cx="2294132" cy="2174630"/>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519959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679216517"/>
      </p:ext>
    </p:extLst>
  </p:cSld>
  <p:clrMapOvr>
    <a:masterClrMapping/>
  </p:clrMapOvr>
  <p:hf hdr="0" dt="0"/>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88_Пользовательский макет">
    <p:spTree>
      <p:nvGrpSpPr>
        <p:cNvPr id="1" name=""/>
        <p:cNvGrpSpPr/>
        <p:nvPr/>
      </p:nvGrpSpPr>
      <p:grpSpPr>
        <a:xfrm>
          <a:off x="0" y="0"/>
          <a:ext cx="0" cy="0"/>
          <a:chOff x="0" y="0"/>
          <a:chExt cx="0" cy="0"/>
        </a:xfrm>
      </p:grpSpPr>
      <p:sp>
        <p:nvSpPr>
          <p:cNvPr id="5"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Freeform 8"/>
          <p:cNvSpPr>
            <a:spLocks noGrp="1" noEditPoints="1"/>
          </p:cNvSpPr>
          <p:nvPr>
            <p:ph type="pic" sz="quarter" idx="23"/>
          </p:nvPr>
        </p:nvSpPr>
        <p:spPr bwMode="auto">
          <a:xfrm>
            <a:off x="1070040" y="747310"/>
            <a:ext cx="6906637" cy="8675649"/>
          </a:xfrm>
          <a:custGeom>
            <a:avLst/>
            <a:gdLst>
              <a:gd name="T0" fmla="*/ 507 w 4372"/>
              <a:gd name="T1" fmla="*/ 4988 h 5288"/>
              <a:gd name="T2" fmla="*/ 1562 w 4372"/>
              <a:gd name="T3" fmla="*/ 5256 h 5288"/>
              <a:gd name="T4" fmla="*/ 1503 w 4372"/>
              <a:gd name="T5" fmla="*/ 5227 h 5288"/>
              <a:gd name="T6" fmla="*/ 1339 w 4372"/>
              <a:gd name="T7" fmla="*/ 5217 h 5288"/>
              <a:gd name="T8" fmla="*/ 1275 w 4372"/>
              <a:gd name="T9" fmla="*/ 5183 h 5288"/>
              <a:gd name="T10" fmla="*/ 1246 w 4372"/>
              <a:gd name="T11" fmla="*/ 5217 h 5288"/>
              <a:gd name="T12" fmla="*/ 1238 w 4372"/>
              <a:gd name="T13" fmla="*/ 5288 h 5288"/>
              <a:gd name="T14" fmla="*/ 1091 w 4372"/>
              <a:gd name="T15" fmla="*/ 5228 h 5288"/>
              <a:gd name="T16" fmla="*/ 908 w 4372"/>
              <a:gd name="T17" fmla="*/ 5207 h 5288"/>
              <a:gd name="T18" fmla="*/ 713 w 4372"/>
              <a:gd name="T19" fmla="*/ 5141 h 5288"/>
              <a:gd name="T20" fmla="*/ 565 w 4372"/>
              <a:gd name="T21" fmla="*/ 5082 h 5288"/>
              <a:gd name="T22" fmla="*/ 474 w 4372"/>
              <a:gd name="T23" fmla="*/ 4977 h 5288"/>
              <a:gd name="T24" fmla="*/ 431 w 4372"/>
              <a:gd name="T25" fmla="*/ 4856 h 5288"/>
              <a:gd name="T26" fmla="*/ 290 w 4372"/>
              <a:gd name="T27" fmla="*/ 4715 h 5288"/>
              <a:gd name="T28" fmla="*/ 224 w 4372"/>
              <a:gd name="T29" fmla="*/ 4644 h 5288"/>
              <a:gd name="T30" fmla="*/ 133 w 4372"/>
              <a:gd name="T31" fmla="*/ 4621 h 5288"/>
              <a:gd name="T32" fmla="*/ 31 w 4372"/>
              <a:gd name="T33" fmla="*/ 4488 h 5288"/>
              <a:gd name="T34" fmla="*/ 77 w 4372"/>
              <a:gd name="T35" fmla="*/ 4467 h 5288"/>
              <a:gd name="T36" fmla="*/ 65 w 4372"/>
              <a:gd name="T37" fmla="*/ 4408 h 5288"/>
              <a:gd name="T38" fmla="*/ 40 w 4372"/>
              <a:gd name="T39" fmla="*/ 4217 h 5288"/>
              <a:gd name="T40" fmla="*/ 171 w 4372"/>
              <a:gd name="T41" fmla="*/ 3945 h 5288"/>
              <a:gd name="T42" fmla="*/ 313 w 4372"/>
              <a:gd name="T43" fmla="*/ 3919 h 5288"/>
              <a:gd name="T44" fmla="*/ 563 w 4372"/>
              <a:gd name="T45" fmla="*/ 3887 h 5288"/>
              <a:gd name="T46" fmla="*/ 924 w 4372"/>
              <a:gd name="T47" fmla="*/ 3967 h 5288"/>
              <a:gd name="T48" fmla="*/ 1902 w 4372"/>
              <a:gd name="T49" fmla="*/ 3936 h 5288"/>
              <a:gd name="T50" fmla="*/ 2429 w 4372"/>
              <a:gd name="T51" fmla="*/ 3825 h 5288"/>
              <a:gd name="T52" fmla="*/ 2862 w 4372"/>
              <a:gd name="T53" fmla="*/ 3627 h 5288"/>
              <a:gd name="T54" fmla="*/ 3555 w 4372"/>
              <a:gd name="T55" fmla="*/ 3001 h 5288"/>
              <a:gd name="T56" fmla="*/ 2944 w 4372"/>
              <a:gd name="T57" fmla="*/ 2657 h 5288"/>
              <a:gd name="T58" fmla="*/ 2201 w 4372"/>
              <a:gd name="T59" fmla="*/ 2610 h 5288"/>
              <a:gd name="T60" fmla="*/ 1656 w 4372"/>
              <a:gd name="T61" fmla="*/ 2596 h 5288"/>
              <a:gd name="T62" fmla="*/ 909 w 4372"/>
              <a:gd name="T63" fmla="*/ 2369 h 5288"/>
              <a:gd name="T64" fmla="*/ 699 w 4372"/>
              <a:gd name="T65" fmla="*/ 1904 h 5288"/>
              <a:gd name="T66" fmla="*/ 876 w 4372"/>
              <a:gd name="T67" fmla="*/ 1143 h 5288"/>
              <a:gd name="T68" fmla="*/ 1043 w 4372"/>
              <a:gd name="T69" fmla="*/ 943 h 5288"/>
              <a:gd name="T70" fmla="*/ 1700 w 4372"/>
              <a:gd name="T71" fmla="*/ 441 h 5288"/>
              <a:gd name="T72" fmla="*/ 2092 w 4372"/>
              <a:gd name="T73" fmla="*/ 262 h 5288"/>
              <a:gd name="T74" fmla="*/ 2937 w 4372"/>
              <a:gd name="T75" fmla="*/ 36 h 5288"/>
              <a:gd name="T76" fmla="*/ 3851 w 4372"/>
              <a:gd name="T77" fmla="*/ 33 h 5288"/>
              <a:gd name="T78" fmla="*/ 4185 w 4372"/>
              <a:gd name="T79" fmla="*/ 172 h 5288"/>
              <a:gd name="T80" fmla="*/ 4328 w 4372"/>
              <a:gd name="T81" fmla="*/ 589 h 5288"/>
              <a:gd name="T82" fmla="*/ 4323 w 4372"/>
              <a:gd name="T83" fmla="*/ 1109 h 5288"/>
              <a:gd name="T84" fmla="*/ 4131 w 4372"/>
              <a:gd name="T85" fmla="*/ 1329 h 5288"/>
              <a:gd name="T86" fmla="*/ 3987 w 4372"/>
              <a:gd name="T87" fmla="*/ 1387 h 5288"/>
              <a:gd name="T88" fmla="*/ 3727 w 4372"/>
              <a:gd name="T89" fmla="*/ 1339 h 5288"/>
              <a:gd name="T90" fmla="*/ 3303 w 4372"/>
              <a:gd name="T91" fmla="*/ 1234 h 5288"/>
              <a:gd name="T92" fmla="*/ 2757 w 4372"/>
              <a:gd name="T93" fmla="*/ 1255 h 5288"/>
              <a:gd name="T94" fmla="*/ 2412 w 4372"/>
              <a:gd name="T95" fmla="*/ 1317 h 5288"/>
              <a:gd name="T96" fmla="*/ 2256 w 4372"/>
              <a:gd name="T97" fmla="*/ 1335 h 5288"/>
              <a:gd name="T98" fmla="*/ 2067 w 4372"/>
              <a:gd name="T99" fmla="*/ 1414 h 5288"/>
              <a:gd name="T100" fmla="*/ 1815 w 4372"/>
              <a:gd name="T101" fmla="*/ 1582 h 5288"/>
              <a:gd name="T102" fmla="*/ 1940 w 4372"/>
              <a:gd name="T103" fmla="*/ 1460 h 5288"/>
              <a:gd name="T104" fmla="*/ 2169 w 4372"/>
              <a:gd name="T105" fmla="*/ 1344 h 5288"/>
              <a:gd name="T106" fmla="*/ 2349 w 4372"/>
              <a:gd name="T107" fmla="*/ 1255 h 5288"/>
              <a:gd name="T108" fmla="*/ 2003 w 4372"/>
              <a:gd name="T109" fmla="*/ 1362 h 5288"/>
              <a:gd name="T110" fmla="*/ 1495 w 4372"/>
              <a:gd name="T111" fmla="*/ 1852 h 5288"/>
              <a:gd name="T112" fmla="*/ 1624 w 4372"/>
              <a:gd name="T113" fmla="*/ 2311 h 5288"/>
              <a:gd name="T114" fmla="*/ 2806 w 4372"/>
              <a:gd name="T115" fmla="*/ 2364 h 5288"/>
              <a:gd name="T116" fmla="*/ 3928 w 4372"/>
              <a:gd name="T117" fmla="*/ 2806 h 5288"/>
              <a:gd name="T118" fmla="*/ 4260 w 4372"/>
              <a:gd name="T119" fmla="*/ 3788 h 5288"/>
              <a:gd name="T120" fmla="*/ 3793 w 4372"/>
              <a:gd name="T121" fmla="*/ 4611 h 5288"/>
              <a:gd name="T122" fmla="*/ 2839 w 4372"/>
              <a:gd name="T123" fmla="*/ 5131 h 5288"/>
              <a:gd name="T124" fmla="*/ 1892 w 4372"/>
              <a:gd name="T125" fmla="*/ 5264 h 5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2" h="5288">
                <a:moveTo>
                  <a:pt x="213" y="3986"/>
                </a:moveTo>
                <a:lnTo>
                  <a:pt x="211" y="3982"/>
                </a:lnTo>
                <a:lnTo>
                  <a:pt x="210" y="3978"/>
                </a:lnTo>
                <a:lnTo>
                  <a:pt x="208" y="3977"/>
                </a:lnTo>
                <a:lnTo>
                  <a:pt x="204" y="3976"/>
                </a:lnTo>
                <a:lnTo>
                  <a:pt x="196" y="3973"/>
                </a:lnTo>
                <a:lnTo>
                  <a:pt x="190" y="3970"/>
                </a:lnTo>
                <a:lnTo>
                  <a:pt x="189" y="3970"/>
                </a:lnTo>
                <a:lnTo>
                  <a:pt x="188" y="3970"/>
                </a:lnTo>
                <a:lnTo>
                  <a:pt x="185" y="3971"/>
                </a:lnTo>
                <a:lnTo>
                  <a:pt x="183" y="3973"/>
                </a:lnTo>
                <a:lnTo>
                  <a:pt x="179" y="3980"/>
                </a:lnTo>
                <a:lnTo>
                  <a:pt x="178" y="3986"/>
                </a:lnTo>
                <a:lnTo>
                  <a:pt x="179" y="3991"/>
                </a:lnTo>
                <a:lnTo>
                  <a:pt x="182" y="3993"/>
                </a:lnTo>
                <a:lnTo>
                  <a:pt x="184" y="3994"/>
                </a:lnTo>
                <a:lnTo>
                  <a:pt x="188" y="3996"/>
                </a:lnTo>
                <a:lnTo>
                  <a:pt x="193" y="3996"/>
                </a:lnTo>
                <a:lnTo>
                  <a:pt x="196" y="3997"/>
                </a:lnTo>
                <a:lnTo>
                  <a:pt x="200" y="3998"/>
                </a:lnTo>
                <a:lnTo>
                  <a:pt x="204" y="4001"/>
                </a:lnTo>
                <a:lnTo>
                  <a:pt x="205" y="4001"/>
                </a:lnTo>
                <a:lnTo>
                  <a:pt x="206" y="4001"/>
                </a:lnTo>
                <a:lnTo>
                  <a:pt x="208" y="3999"/>
                </a:lnTo>
                <a:lnTo>
                  <a:pt x="209" y="3997"/>
                </a:lnTo>
                <a:lnTo>
                  <a:pt x="210" y="3992"/>
                </a:lnTo>
                <a:lnTo>
                  <a:pt x="213" y="3986"/>
                </a:lnTo>
                <a:close/>
                <a:moveTo>
                  <a:pt x="546" y="5001"/>
                </a:moveTo>
                <a:lnTo>
                  <a:pt x="539" y="4996"/>
                </a:lnTo>
                <a:lnTo>
                  <a:pt x="533" y="4994"/>
                </a:lnTo>
                <a:lnTo>
                  <a:pt x="526" y="4992"/>
                </a:lnTo>
                <a:lnTo>
                  <a:pt x="520" y="4990"/>
                </a:lnTo>
                <a:lnTo>
                  <a:pt x="507" y="4988"/>
                </a:lnTo>
                <a:lnTo>
                  <a:pt x="493" y="4984"/>
                </a:lnTo>
                <a:lnTo>
                  <a:pt x="499" y="4995"/>
                </a:lnTo>
                <a:lnTo>
                  <a:pt x="505" y="5003"/>
                </a:lnTo>
                <a:lnTo>
                  <a:pt x="510" y="5008"/>
                </a:lnTo>
                <a:lnTo>
                  <a:pt x="515" y="5010"/>
                </a:lnTo>
                <a:lnTo>
                  <a:pt x="521" y="5011"/>
                </a:lnTo>
                <a:lnTo>
                  <a:pt x="528" y="5010"/>
                </a:lnTo>
                <a:lnTo>
                  <a:pt x="536" y="5006"/>
                </a:lnTo>
                <a:lnTo>
                  <a:pt x="546" y="5001"/>
                </a:lnTo>
                <a:close/>
                <a:moveTo>
                  <a:pt x="1587" y="5238"/>
                </a:moveTo>
                <a:lnTo>
                  <a:pt x="1588" y="5241"/>
                </a:lnTo>
                <a:lnTo>
                  <a:pt x="1589" y="5245"/>
                </a:lnTo>
                <a:lnTo>
                  <a:pt x="1591" y="5247"/>
                </a:lnTo>
                <a:lnTo>
                  <a:pt x="1594" y="5248"/>
                </a:lnTo>
                <a:lnTo>
                  <a:pt x="1596" y="5251"/>
                </a:lnTo>
                <a:lnTo>
                  <a:pt x="1598" y="5253"/>
                </a:lnTo>
                <a:lnTo>
                  <a:pt x="1598" y="5257"/>
                </a:lnTo>
                <a:lnTo>
                  <a:pt x="1594" y="5261"/>
                </a:lnTo>
                <a:lnTo>
                  <a:pt x="1593" y="5264"/>
                </a:lnTo>
                <a:lnTo>
                  <a:pt x="1590" y="5269"/>
                </a:lnTo>
                <a:lnTo>
                  <a:pt x="1590" y="5270"/>
                </a:lnTo>
                <a:lnTo>
                  <a:pt x="1588" y="5272"/>
                </a:lnTo>
                <a:lnTo>
                  <a:pt x="1587" y="5273"/>
                </a:lnTo>
                <a:lnTo>
                  <a:pt x="1583" y="5273"/>
                </a:lnTo>
                <a:lnTo>
                  <a:pt x="1578" y="5272"/>
                </a:lnTo>
                <a:lnTo>
                  <a:pt x="1573" y="5272"/>
                </a:lnTo>
                <a:lnTo>
                  <a:pt x="1570" y="5270"/>
                </a:lnTo>
                <a:lnTo>
                  <a:pt x="1568" y="5269"/>
                </a:lnTo>
                <a:lnTo>
                  <a:pt x="1567" y="5267"/>
                </a:lnTo>
                <a:lnTo>
                  <a:pt x="1566" y="5264"/>
                </a:lnTo>
                <a:lnTo>
                  <a:pt x="1566" y="5261"/>
                </a:lnTo>
                <a:lnTo>
                  <a:pt x="1564" y="5258"/>
                </a:lnTo>
                <a:lnTo>
                  <a:pt x="1562" y="5256"/>
                </a:lnTo>
                <a:lnTo>
                  <a:pt x="1561" y="5256"/>
                </a:lnTo>
                <a:lnTo>
                  <a:pt x="1556" y="5254"/>
                </a:lnTo>
                <a:lnTo>
                  <a:pt x="1551" y="5256"/>
                </a:lnTo>
                <a:lnTo>
                  <a:pt x="1542" y="5257"/>
                </a:lnTo>
                <a:lnTo>
                  <a:pt x="1535" y="5258"/>
                </a:lnTo>
                <a:lnTo>
                  <a:pt x="1526" y="5261"/>
                </a:lnTo>
                <a:lnTo>
                  <a:pt x="1519" y="5262"/>
                </a:lnTo>
                <a:lnTo>
                  <a:pt x="1512" y="5262"/>
                </a:lnTo>
                <a:lnTo>
                  <a:pt x="1507" y="5262"/>
                </a:lnTo>
                <a:lnTo>
                  <a:pt x="1504" y="5259"/>
                </a:lnTo>
                <a:lnTo>
                  <a:pt x="1499" y="5256"/>
                </a:lnTo>
                <a:lnTo>
                  <a:pt x="1494" y="5249"/>
                </a:lnTo>
                <a:lnTo>
                  <a:pt x="1488" y="5242"/>
                </a:lnTo>
                <a:lnTo>
                  <a:pt x="1499" y="5241"/>
                </a:lnTo>
                <a:lnTo>
                  <a:pt x="1509" y="5242"/>
                </a:lnTo>
                <a:lnTo>
                  <a:pt x="1520" y="5243"/>
                </a:lnTo>
                <a:lnTo>
                  <a:pt x="1530" y="5245"/>
                </a:lnTo>
                <a:lnTo>
                  <a:pt x="1540" y="5246"/>
                </a:lnTo>
                <a:lnTo>
                  <a:pt x="1551" y="5247"/>
                </a:lnTo>
                <a:lnTo>
                  <a:pt x="1554" y="5245"/>
                </a:lnTo>
                <a:lnTo>
                  <a:pt x="1557" y="5242"/>
                </a:lnTo>
                <a:lnTo>
                  <a:pt x="1557" y="5240"/>
                </a:lnTo>
                <a:lnTo>
                  <a:pt x="1557" y="5238"/>
                </a:lnTo>
                <a:lnTo>
                  <a:pt x="1556" y="5236"/>
                </a:lnTo>
                <a:lnTo>
                  <a:pt x="1554" y="5235"/>
                </a:lnTo>
                <a:lnTo>
                  <a:pt x="1546" y="5230"/>
                </a:lnTo>
                <a:lnTo>
                  <a:pt x="1537" y="5226"/>
                </a:lnTo>
                <a:lnTo>
                  <a:pt x="1533" y="5225"/>
                </a:lnTo>
                <a:lnTo>
                  <a:pt x="1528" y="5224"/>
                </a:lnTo>
                <a:lnTo>
                  <a:pt x="1524" y="5224"/>
                </a:lnTo>
                <a:lnTo>
                  <a:pt x="1519" y="5225"/>
                </a:lnTo>
                <a:lnTo>
                  <a:pt x="1511" y="5226"/>
                </a:lnTo>
                <a:lnTo>
                  <a:pt x="1503" y="5227"/>
                </a:lnTo>
                <a:lnTo>
                  <a:pt x="1494" y="5227"/>
                </a:lnTo>
                <a:lnTo>
                  <a:pt x="1485" y="5227"/>
                </a:lnTo>
                <a:lnTo>
                  <a:pt x="1469" y="5226"/>
                </a:lnTo>
                <a:lnTo>
                  <a:pt x="1452" y="5226"/>
                </a:lnTo>
                <a:lnTo>
                  <a:pt x="1447" y="5226"/>
                </a:lnTo>
                <a:lnTo>
                  <a:pt x="1441" y="5225"/>
                </a:lnTo>
                <a:lnTo>
                  <a:pt x="1436" y="5222"/>
                </a:lnTo>
                <a:lnTo>
                  <a:pt x="1431" y="5219"/>
                </a:lnTo>
                <a:lnTo>
                  <a:pt x="1421" y="5212"/>
                </a:lnTo>
                <a:lnTo>
                  <a:pt x="1411" y="5207"/>
                </a:lnTo>
                <a:lnTo>
                  <a:pt x="1406" y="5205"/>
                </a:lnTo>
                <a:lnTo>
                  <a:pt x="1402" y="5204"/>
                </a:lnTo>
                <a:lnTo>
                  <a:pt x="1396" y="5205"/>
                </a:lnTo>
                <a:lnTo>
                  <a:pt x="1390" y="5206"/>
                </a:lnTo>
                <a:lnTo>
                  <a:pt x="1384" y="5206"/>
                </a:lnTo>
                <a:lnTo>
                  <a:pt x="1378" y="5205"/>
                </a:lnTo>
                <a:lnTo>
                  <a:pt x="1367" y="5201"/>
                </a:lnTo>
                <a:lnTo>
                  <a:pt x="1355" y="5196"/>
                </a:lnTo>
                <a:lnTo>
                  <a:pt x="1353" y="5196"/>
                </a:lnTo>
                <a:lnTo>
                  <a:pt x="1349" y="5198"/>
                </a:lnTo>
                <a:lnTo>
                  <a:pt x="1347" y="5200"/>
                </a:lnTo>
                <a:lnTo>
                  <a:pt x="1346" y="5203"/>
                </a:lnTo>
                <a:lnTo>
                  <a:pt x="1343" y="5205"/>
                </a:lnTo>
                <a:lnTo>
                  <a:pt x="1342" y="5206"/>
                </a:lnTo>
                <a:lnTo>
                  <a:pt x="1339" y="5206"/>
                </a:lnTo>
                <a:lnTo>
                  <a:pt x="1337" y="5206"/>
                </a:lnTo>
                <a:lnTo>
                  <a:pt x="1332" y="5205"/>
                </a:lnTo>
                <a:lnTo>
                  <a:pt x="1327" y="5203"/>
                </a:lnTo>
                <a:lnTo>
                  <a:pt x="1328" y="5206"/>
                </a:lnTo>
                <a:lnTo>
                  <a:pt x="1331" y="5210"/>
                </a:lnTo>
                <a:lnTo>
                  <a:pt x="1333" y="5212"/>
                </a:lnTo>
                <a:lnTo>
                  <a:pt x="1337" y="5215"/>
                </a:lnTo>
                <a:lnTo>
                  <a:pt x="1339" y="5217"/>
                </a:lnTo>
                <a:lnTo>
                  <a:pt x="1342" y="5220"/>
                </a:lnTo>
                <a:lnTo>
                  <a:pt x="1343" y="5224"/>
                </a:lnTo>
                <a:lnTo>
                  <a:pt x="1343" y="5227"/>
                </a:lnTo>
                <a:lnTo>
                  <a:pt x="1341" y="5230"/>
                </a:lnTo>
                <a:lnTo>
                  <a:pt x="1337" y="5230"/>
                </a:lnTo>
                <a:lnTo>
                  <a:pt x="1334" y="5228"/>
                </a:lnTo>
                <a:lnTo>
                  <a:pt x="1331" y="5227"/>
                </a:lnTo>
                <a:lnTo>
                  <a:pt x="1326" y="5226"/>
                </a:lnTo>
                <a:lnTo>
                  <a:pt x="1323" y="5227"/>
                </a:lnTo>
                <a:lnTo>
                  <a:pt x="1323" y="5231"/>
                </a:lnTo>
                <a:lnTo>
                  <a:pt x="1325" y="5235"/>
                </a:lnTo>
                <a:lnTo>
                  <a:pt x="1326" y="5237"/>
                </a:lnTo>
                <a:lnTo>
                  <a:pt x="1327" y="5240"/>
                </a:lnTo>
                <a:lnTo>
                  <a:pt x="1327" y="5242"/>
                </a:lnTo>
                <a:lnTo>
                  <a:pt x="1325" y="5243"/>
                </a:lnTo>
                <a:lnTo>
                  <a:pt x="1321" y="5245"/>
                </a:lnTo>
                <a:lnTo>
                  <a:pt x="1318" y="5243"/>
                </a:lnTo>
                <a:lnTo>
                  <a:pt x="1317" y="5241"/>
                </a:lnTo>
                <a:lnTo>
                  <a:pt x="1317" y="5237"/>
                </a:lnTo>
                <a:lnTo>
                  <a:pt x="1316" y="5231"/>
                </a:lnTo>
                <a:lnTo>
                  <a:pt x="1313" y="5225"/>
                </a:lnTo>
                <a:lnTo>
                  <a:pt x="1310" y="5221"/>
                </a:lnTo>
                <a:lnTo>
                  <a:pt x="1304" y="5217"/>
                </a:lnTo>
                <a:lnTo>
                  <a:pt x="1300" y="5215"/>
                </a:lnTo>
                <a:lnTo>
                  <a:pt x="1296" y="5212"/>
                </a:lnTo>
                <a:lnTo>
                  <a:pt x="1295" y="5210"/>
                </a:lnTo>
                <a:lnTo>
                  <a:pt x="1295" y="5205"/>
                </a:lnTo>
                <a:lnTo>
                  <a:pt x="1295" y="5200"/>
                </a:lnTo>
                <a:lnTo>
                  <a:pt x="1295" y="5195"/>
                </a:lnTo>
                <a:lnTo>
                  <a:pt x="1292" y="5191"/>
                </a:lnTo>
                <a:lnTo>
                  <a:pt x="1290" y="5189"/>
                </a:lnTo>
                <a:lnTo>
                  <a:pt x="1283" y="5187"/>
                </a:lnTo>
                <a:lnTo>
                  <a:pt x="1275" y="5183"/>
                </a:lnTo>
                <a:lnTo>
                  <a:pt x="1253" y="5174"/>
                </a:lnTo>
                <a:lnTo>
                  <a:pt x="1231" y="5167"/>
                </a:lnTo>
                <a:lnTo>
                  <a:pt x="1220" y="5162"/>
                </a:lnTo>
                <a:lnTo>
                  <a:pt x="1210" y="5157"/>
                </a:lnTo>
                <a:lnTo>
                  <a:pt x="1199" y="5152"/>
                </a:lnTo>
                <a:lnTo>
                  <a:pt x="1190" y="5143"/>
                </a:lnTo>
                <a:lnTo>
                  <a:pt x="1187" y="5142"/>
                </a:lnTo>
                <a:lnTo>
                  <a:pt x="1185" y="5141"/>
                </a:lnTo>
                <a:lnTo>
                  <a:pt x="1182" y="5142"/>
                </a:lnTo>
                <a:lnTo>
                  <a:pt x="1180" y="5143"/>
                </a:lnTo>
                <a:lnTo>
                  <a:pt x="1178" y="5145"/>
                </a:lnTo>
                <a:lnTo>
                  <a:pt x="1175" y="5147"/>
                </a:lnTo>
                <a:lnTo>
                  <a:pt x="1175" y="5149"/>
                </a:lnTo>
                <a:lnTo>
                  <a:pt x="1176" y="5153"/>
                </a:lnTo>
                <a:lnTo>
                  <a:pt x="1179" y="5161"/>
                </a:lnTo>
                <a:lnTo>
                  <a:pt x="1181" y="5168"/>
                </a:lnTo>
                <a:lnTo>
                  <a:pt x="1178" y="5172"/>
                </a:lnTo>
                <a:lnTo>
                  <a:pt x="1173" y="5173"/>
                </a:lnTo>
                <a:lnTo>
                  <a:pt x="1168" y="5174"/>
                </a:lnTo>
                <a:lnTo>
                  <a:pt x="1163" y="5173"/>
                </a:lnTo>
                <a:lnTo>
                  <a:pt x="1158" y="5173"/>
                </a:lnTo>
                <a:lnTo>
                  <a:pt x="1152" y="5172"/>
                </a:lnTo>
                <a:lnTo>
                  <a:pt x="1147" y="5172"/>
                </a:lnTo>
                <a:lnTo>
                  <a:pt x="1140" y="5174"/>
                </a:lnTo>
                <a:lnTo>
                  <a:pt x="1153" y="5178"/>
                </a:lnTo>
                <a:lnTo>
                  <a:pt x="1164" y="5182"/>
                </a:lnTo>
                <a:lnTo>
                  <a:pt x="1174" y="5187"/>
                </a:lnTo>
                <a:lnTo>
                  <a:pt x="1182" y="5193"/>
                </a:lnTo>
                <a:lnTo>
                  <a:pt x="1176" y="5198"/>
                </a:lnTo>
                <a:lnTo>
                  <a:pt x="1169" y="5203"/>
                </a:lnTo>
                <a:lnTo>
                  <a:pt x="1200" y="5209"/>
                </a:lnTo>
                <a:lnTo>
                  <a:pt x="1231" y="5214"/>
                </a:lnTo>
                <a:lnTo>
                  <a:pt x="1246" y="5217"/>
                </a:lnTo>
                <a:lnTo>
                  <a:pt x="1262" y="5221"/>
                </a:lnTo>
                <a:lnTo>
                  <a:pt x="1276" y="5226"/>
                </a:lnTo>
                <a:lnTo>
                  <a:pt x="1291" y="5231"/>
                </a:lnTo>
                <a:lnTo>
                  <a:pt x="1264" y="5232"/>
                </a:lnTo>
                <a:lnTo>
                  <a:pt x="1237" y="5231"/>
                </a:lnTo>
                <a:lnTo>
                  <a:pt x="1222" y="5231"/>
                </a:lnTo>
                <a:lnTo>
                  <a:pt x="1208" y="5231"/>
                </a:lnTo>
                <a:lnTo>
                  <a:pt x="1195" y="5232"/>
                </a:lnTo>
                <a:lnTo>
                  <a:pt x="1181" y="5235"/>
                </a:lnTo>
                <a:lnTo>
                  <a:pt x="1200" y="5238"/>
                </a:lnTo>
                <a:lnTo>
                  <a:pt x="1218" y="5245"/>
                </a:lnTo>
                <a:lnTo>
                  <a:pt x="1237" y="5251"/>
                </a:lnTo>
                <a:lnTo>
                  <a:pt x="1255" y="5258"/>
                </a:lnTo>
                <a:lnTo>
                  <a:pt x="1249" y="5259"/>
                </a:lnTo>
                <a:lnTo>
                  <a:pt x="1243" y="5261"/>
                </a:lnTo>
                <a:lnTo>
                  <a:pt x="1238" y="5259"/>
                </a:lnTo>
                <a:lnTo>
                  <a:pt x="1232" y="5258"/>
                </a:lnTo>
                <a:lnTo>
                  <a:pt x="1222" y="5254"/>
                </a:lnTo>
                <a:lnTo>
                  <a:pt x="1211" y="5252"/>
                </a:lnTo>
                <a:lnTo>
                  <a:pt x="1211" y="5257"/>
                </a:lnTo>
                <a:lnTo>
                  <a:pt x="1212" y="5261"/>
                </a:lnTo>
                <a:lnTo>
                  <a:pt x="1213" y="5263"/>
                </a:lnTo>
                <a:lnTo>
                  <a:pt x="1216" y="5264"/>
                </a:lnTo>
                <a:lnTo>
                  <a:pt x="1222" y="5267"/>
                </a:lnTo>
                <a:lnTo>
                  <a:pt x="1228" y="5268"/>
                </a:lnTo>
                <a:lnTo>
                  <a:pt x="1234" y="5272"/>
                </a:lnTo>
                <a:lnTo>
                  <a:pt x="1241" y="5274"/>
                </a:lnTo>
                <a:lnTo>
                  <a:pt x="1243" y="5277"/>
                </a:lnTo>
                <a:lnTo>
                  <a:pt x="1246" y="5279"/>
                </a:lnTo>
                <a:lnTo>
                  <a:pt x="1247" y="5282"/>
                </a:lnTo>
                <a:lnTo>
                  <a:pt x="1248" y="5286"/>
                </a:lnTo>
                <a:lnTo>
                  <a:pt x="1243" y="5288"/>
                </a:lnTo>
                <a:lnTo>
                  <a:pt x="1238" y="5288"/>
                </a:lnTo>
                <a:lnTo>
                  <a:pt x="1233" y="5288"/>
                </a:lnTo>
                <a:lnTo>
                  <a:pt x="1228" y="5286"/>
                </a:lnTo>
                <a:lnTo>
                  <a:pt x="1218" y="5283"/>
                </a:lnTo>
                <a:lnTo>
                  <a:pt x="1210" y="5279"/>
                </a:lnTo>
                <a:lnTo>
                  <a:pt x="1205" y="5275"/>
                </a:lnTo>
                <a:lnTo>
                  <a:pt x="1201" y="5272"/>
                </a:lnTo>
                <a:lnTo>
                  <a:pt x="1197" y="5269"/>
                </a:lnTo>
                <a:lnTo>
                  <a:pt x="1194" y="5268"/>
                </a:lnTo>
                <a:lnTo>
                  <a:pt x="1190" y="5268"/>
                </a:lnTo>
                <a:lnTo>
                  <a:pt x="1186" y="5268"/>
                </a:lnTo>
                <a:lnTo>
                  <a:pt x="1178" y="5269"/>
                </a:lnTo>
                <a:lnTo>
                  <a:pt x="1170" y="5269"/>
                </a:lnTo>
                <a:lnTo>
                  <a:pt x="1166" y="5268"/>
                </a:lnTo>
                <a:lnTo>
                  <a:pt x="1164" y="5265"/>
                </a:lnTo>
                <a:lnTo>
                  <a:pt x="1161" y="5262"/>
                </a:lnTo>
                <a:lnTo>
                  <a:pt x="1159" y="5258"/>
                </a:lnTo>
                <a:lnTo>
                  <a:pt x="1157" y="5256"/>
                </a:lnTo>
                <a:lnTo>
                  <a:pt x="1154" y="5253"/>
                </a:lnTo>
                <a:lnTo>
                  <a:pt x="1150" y="5252"/>
                </a:lnTo>
                <a:lnTo>
                  <a:pt x="1145" y="5252"/>
                </a:lnTo>
                <a:lnTo>
                  <a:pt x="1143" y="5252"/>
                </a:lnTo>
                <a:lnTo>
                  <a:pt x="1140" y="5252"/>
                </a:lnTo>
                <a:lnTo>
                  <a:pt x="1138" y="5251"/>
                </a:lnTo>
                <a:lnTo>
                  <a:pt x="1136" y="5249"/>
                </a:lnTo>
                <a:lnTo>
                  <a:pt x="1132" y="5246"/>
                </a:lnTo>
                <a:lnTo>
                  <a:pt x="1129" y="5241"/>
                </a:lnTo>
                <a:lnTo>
                  <a:pt x="1127" y="5237"/>
                </a:lnTo>
                <a:lnTo>
                  <a:pt x="1124" y="5235"/>
                </a:lnTo>
                <a:lnTo>
                  <a:pt x="1121" y="5232"/>
                </a:lnTo>
                <a:lnTo>
                  <a:pt x="1117" y="5231"/>
                </a:lnTo>
                <a:lnTo>
                  <a:pt x="1110" y="5228"/>
                </a:lnTo>
                <a:lnTo>
                  <a:pt x="1102" y="5228"/>
                </a:lnTo>
                <a:lnTo>
                  <a:pt x="1091" y="5228"/>
                </a:lnTo>
                <a:lnTo>
                  <a:pt x="1082" y="5228"/>
                </a:lnTo>
                <a:lnTo>
                  <a:pt x="1073" y="5225"/>
                </a:lnTo>
                <a:lnTo>
                  <a:pt x="1064" y="5220"/>
                </a:lnTo>
                <a:lnTo>
                  <a:pt x="1059" y="5217"/>
                </a:lnTo>
                <a:lnTo>
                  <a:pt x="1054" y="5216"/>
                </a:lnTo>
                <a:lnTo>
                  <a:pt x="1050" y="5216"/>
                </a:lnTo>
                <a:lnTo>
                  <a:pt x="1045" y="5217"/>
                </a:lnTo>
                <a:lnTo>
                  <a:pt x="1035" y="5220"/>
                </a:lnTo>
                <a:lnTo>
                  <a:pt x="1028" y="5225"/>
                </a:lnTo>
                <a:lnTo>
                  <a:pt x="1023" y="5227"/>
                </a:lnTo>
                <a:lnTo>
                  <a:pt x="1018" y="5228"/>
                </a:lnTo>
                <a:lnTo>
                  <a:pt x="1013" y="5230"/>
                </a:lnTo>
                <a:lnTo>
                  <a:pt x="1008" y="5230"/>
                </a:lnTo>
                <a:lnTo>
                  <a:pt x="1000" y="5228"/>
                </a:lnTo>
                <a:lnTo>
                  <a:pt x="991" y="5224"/>
                </a:lnTo>
                <a:lnTo>
                  <a:pt x="987" y="5221"/>
                </a:lnTo>
                <a:lnTo>
                  <a:pt x="984" y="5221"/>
                </a:lnTo>
                <a:lnTo>
                  <a:pt x="980" y="5222"/>
                </a:lnTo>
                <a:lnTo>
                  <a:pt x="976" y="5226"/>
                </a:lnTo>
                <a:lnTo>
                  <a:pt x="972" y="5231"/>
                </a:lnTo>
                <a:lnTo>
                  <a:pt x="966" y="5233"/>
                </a:lnTo>
                <a:lnTo>
                  <a:pt x="961" y="5235"/>
                </a:lnTo>
                <a:lnTo>
                  <a:pt x="955" y="5235"/>
                </a:lnTo>
                <a:lnTo>
                  <a:pt x="949" y="5233"/>
                </a:lnTo>
                <a:lnTo>
                  <a:pt x="943" y="5231"/>
                </a:lnTo>
                <a:lnTo>
                  <a:pt x="939" y="5227"/>
                </a:lnTo>
                <a:lnTo>
                  <a:pt x="935" y="5222"/>
                </a:lnTo>
                <a:lnTo>
                  <a:pt x="932" y="5217"/>
                </a:lnTo>
                <a:lnTo>
                  <a:pt x="928" y="5214"/>
                </a:lnTo>
                <a:lnTo>
                  <a:pt x="923" y="5210"/>
                </a:lnTo>
                <a:lnTo>
                  <a:pt x="918" y="5209"/>
                </a:lnTo>
                <a:lnTo>
                  <a:pt x="913" y="5207"/>
                </a:lnTo>
                <a:lnTo>
                  <a:pt x="908" y="5207"/>
                </a:lnTo>
                <a:lnTo>
                  <a:pt x="904" y="5210"/>
                </a:lnTo>
                <a:lnTo>
                  <a:pt x="900" y="5214"/>
                </a:lnTo>
                <a:lnTo>
                  <a:pt x="895" y="5219"/>
                </a:lnTo>
                <a:lnTo>
                  <a:pt x="891" y="5220"/>
                </a:lnTo>
                <a:lnTo>
                  <a:pt x="887" y="5217"/>
                </a:lnTo>
                <a:lnTo>
                  <a:pt x="883" y="5214"/>
                </a:lnTo>
                <a:lnTo>
                  <a:pt x="879" y="5210"/>
                </a:lnTo>
                <a:lnTo>
                  <a:pt x="874" y="5206"/>
                </a:lnTo>
                <a:lnTo>
                  <a:pt x="867" y="5205"/>
                </a:lnTo>
                <a:lnTo>
                  <a:pt x="861" y="5204"/>
                </a:lnTo>
                <a:lnTo>
                  <a:pt x="835" y="5201"/>
                </a:lnTo>
                <a:lnTo>
                  <a:pt x="809" y="5196"/>
                </a:lnTo>
                <a:lnTo>
                  <a:pt x="796" y="5194"/>
                </a:lnTo>
                <a:lnTo>
                  <a:pt x="782" y="5191"/>
                </a:lnTo>
                <a:lnTo>
                  <a:pt x="769" y="5190"/>
                </a:lnTo>
                <a:lnTo>
                  <a:pt x="755" y="5190"/>
                </a:lnTo>
                <a:lnTo>
                  <a:pt x="750" y="5190"/>
                </a:lnTo>
                <a:lnTo>
                  <a:pt x="745" y="5189"/>
                </a:lnTo>
                <a:lnTo>
                  <a:pt x="740" y="5188"/>
                </a:lnTo>
                <a:lnTo>
                  <a:pt x="735" y="5185"/>
                </a:lnTo>
                <a:lnTo>
                  <a:pt x="725" y="5179"/>
                </a:lnTo>
                <a:lnTo>
                  <a:pt x="715" y="5169"/>
                </a:lnTo>
                <a:lnTo>
                  <a:pt x="730" y="5170"/>
                </a:lnTo>
                <a:lnTo>
                  <a:pt x="745" y="5172"/>
                </a:lnTo>
                <a:lnTo>
                  <a:pt x="752" y="5173"/>
                </a:lnTo>
                <a:lnTo>
                  <a:pt x="759" y="5172"/>
                </a:lnTo>
                <a:lnTo>
                  <a:pt x="766" y="5170"/>
                </a:lnTo>
                <a:lnTo>
                  <a:pt x="774" y="5167"/>
                </a:lnTo>
                <a:lnTo>
                  <a:pt x="766" y="5161"/>
                </a:lnTo>
                <a:lnTo>
                  <a:pt x="760" y="5156"/>
                </a:lnTo>
                <a:lnTo>
                  <a:pt x="752" y="5152"/>
                </a:lnTo>
                <a:lnTo>
                  <a:pt x="744" y="5149"/>
                </a:lnTo>
                <a:lnTo>
                  <a:pt x="713" y="5141"/>
                </a:lnTo>
                <a:lnTo>
                  <a:pt x="682" y="5133"/>
                </a:lnTo>
                <a:lnTo>
                  <a:pt x="652" y="5126"/>
                </a:lnTo>
                <a:lnTo>
                  <a:pt x="622" y="5117"/>
                </a:lnTo>
                <a:lnTo>
                  <a:pt x="602" y="5112"/>
                </a:lnTo>
                <a:lnTo>
                  <a:pt x="582" y="5109"/>
                </a:lnTo>
                <a:lnTo>
                  <a:pt x="562" y="5104"/>
                </a:lnTo>
                <a:lnTo>
                  <a:pt x="544" y="5098"/>
                </a:lnTo>
                <a:lnTo>
                  <a:pt x="540" y="5096"/>
                </a:lnTo>
                <a:lnTo>
                  <a:pt x="537" y="5095"/>
                </a:lnTo>
                <a:lnTo>
                  <a:pt x="534" y="5096"/>
                </a:lnTo>
                <a:lnTo>
                  <a:pt x="531" y="5098"/>
                </a:lnTo>
                <a:lnTo>
                  <a:pt x="528" y="5099"/>
                </a:lnTo>
                <a:lnTo>
                  <a:pt x="524" y="5100"/>
                </a:lnTo>
                <a:lnTo>
                  <a:pt x="520" y="5100"/>
                </a:lnTo>
                <a:lnTo>
                  <a:pt x="518" y="5099"/>
                </a:lnTo>
                <a:lnTo>
                  <a:pt x="512" y="5095"/>
                </a:lnTo>
                <a:lnTo>
                  <a:pt x="507" y="5091"/>
                </a:lnTo>
                <a:lnTo>
                  <a:pt x="504" y="5090"/>
                </a:lnTo>
                <a:lnTo>
                  <a:pt x="502" y="5087"/>
                </a:lnTo>
                <a:lnTo>
                  <a:pt x="502" y="5084"/>
                </a:lnTo>
                <a:lnTo>
                  <a:pt x="503" y="5080"/>
                </a:lnTo>
                <a:lnTo>
                  <a:pt x="505" y="5078"/>
                </a:lnTo>
                <a:lnTo>
                  <a:pt x="508" y="5078"/>
                </a:lnTo>
                <a:lnTo>
                  <a:pt x="510" y="5078"/>
                </a:lnTo>
                <a:lnTo>
                  <a:pt x="513" y="5079"/>
                </a:lnTo>
                <a:lnTo>
                  <a:pt x="524" y="5082"/>
                </a:lnTo>
                <a:lnTo>
                  <a:pt x="535" y="5083"/>
                </a:lnTo>
                <a:lnTo>
                  <a:pt x="546" y="5084"/>
                </a:lnTo>
                <a:lnTo>
                  <a:pt x="559" y="5085"/>
                </a:lnTo>
                <a:lnTo>
                  <a:pt x="560" y="5085"/>
                </a:lnTo>
                <a:lnTo>
                  <a:pt x="562" y="5085"/>
                </a:lnTo>
                <a:lnTo>
                  <a:pt x="563" y="5084"/>
                </a:lnTo>
                <a:lnTo>
                  <a:pt x="565" y="5082"/>
                </a:lnTo>
                <a:lnTo>
                  <a:pt x="565" y="5079"/>
                </a:lnTo>
                <a:lnTo>
                  <a:pt x="565" y="5077"/>
                </a:lnTo>
                <a:lnTo>
                  <a:pt x="563" y="5074"/>
                </a:lnTo>
                <a:lnTo>
                  <a:pt x="561" y="5073"/>
                </a:lnTo>
                <a:lnTo>
                  <a:pt x="554" y="5073"/>
                </a:lnTo>
                <a:lnTo>
                  <a:pt x="547" y="5071"/>
                </a:lnTo>
                <a:lnTo>
                  <a:pt x="541" y="5067"/>
                </a:lnTo>
                <a:lnTo>
                  <a:pt x="536" y="5063"/>
                </a:lnTo>
                <a:lnTo>
                  <a:pt x="526" y="5054"/>
                </a:lnTo>
                <a:lnTo>
                  <a:pt x="516" y="5045"/>
                </a:lnTo>
                <a:lnTo>
                  <a:pt x="512" y="5042"/>
                </a:lnTo>
                <a:lnTo>
                  <a:pt x="505" y="5040"/>
                </a:lnTo>
                <a:lnTo>
                  <a:pt x="499" y="5037"/>
                </a:lnTo>
                <a:lnTo>
                  <a:pt x="492" y="5036"/>
                </a:lnTo>
                <a:lnTo>
                  <a:pt x="479" y="5035"/>
                </a:lnTo>
                <a:lnTo>
                  <a:pt x="466" y="5033"/>
                </a:lnTo>
                <a:lnTo>
                  <a:pt x="456" y="5030"/>
                </a:lnTo>
                <a:lnTo>
                  <a:pt x="445" y="5026"/>
                </a:lnTo>
                <a:lnTo>
                  <a:pt x="435" y="5021"/>
                </a:lnTo>
                <a:lnTo>
                  <a:pt x="425" y="5015"/>
                </a:lnTo>
                <a:lnTo>
                  <a:pt x="431" y="5014"/>
                </a:lnTo>
                <a:lnTo>
                  <a:pt x="436" y="5011"/>
                </a:lnTo>
                <a:lnTo>
                  <a:pt x="440" y="5006"/>
                </a:lnTo>
                <a:lnTo>
                  <a:pt x="445" y="5003"/>
                </a:lnTo>
                <a:lnTo>
                  <a:pt x="449" y="4998"/>
                </a:lnTo>
                <a:lnTo>
                  <a:pt x="453" y="4994"/>
                </a:lnTo>
                <a:lnTo>
                  <a:pt x="460" y="4993"/>
                </a:lnTo>
                <a:lnTo>
                  <a:pt x="466" y="4993"/>
                </a:lnTo>
                <a:lnTo>
                  <a:pt x="468" y="4992"/>
                </a:lnTo>
                <a:lnTo>
                  <a:pt x="471" y="4989"/>
                </a:lnTo>
                <a:lnTo>
                  <a:pt x="473" y="4985"/>
                </a:lnTo>
                <a:lnTo>
                  <a:pt x="476" y="4980"/>
                </a:lnTo>
                <a:lnTo>
                  <a:pt x="474" y="4977"/>
                </a:lnTo>
                <a:lnTo>
                  <a:pt x="473" y="4974"/>
                </a:lnTo>
                <a:lnTo>
                  <a:pt x="470" y="4972"/>
                </a:lnTo>
                <a:lnTo>
                  <a:pt x="465" y="4971"/>
                </a:lnTo>
                <a:lnTo>
                  <a:pt x="452" y="4967"/>
                </a:lnTo>
                <a:lnTo>
                  <a:pt x="439" y="4962"/>
                </a:lnTo>
                <a:lnTo>
                  <a:pt x="445" y="4957"/>
                </a:lnTo>
                <a:lnTo>
                  <a:pt x="451" y="4955"/>
                </a:lnTo>
                <a:lnTo>
                  <a:pt x="457" y="4952"/>
                </a:lnTo>
                <a:lnTo>
                  <a:pt x="465" y="4951"/>
                </a:lnTo>
                <a:lnTo>
                  <a:pt x="479" y="4951"/>
                </a:lnTo>
                <a:lnTo>
                  <a:pt x="495" y="4952"/>
                </a:lnTo>
                <a:lnTo>
                  <a:pt x="489" y="4947"/>
                </a:lnTo>
                <a:lnTo>
                  <a:pt x="487" y="4943"/>
                </a:lnTo>
                <a:lnTo>
                  <a:pt x="486" y="4938"/>
                </a:lnTo>
                <a:lnTo>
                  <a:pt x="486" y="4935"/>
                </a:lnTo>
                <a:lnTo>
                  <a:pt x="491" y="4926"/>
                </a:lnTo>
                <a:lnTo>
                  <a:pt x="494" y="4917"/>
                </a:lnTo>
                <a:lnTo>
                  <a:pt x="488" y="4915"/>
                </a:lnTo>
                <a:lnTo>
                  <a:pt x="483" y="4911"/>
                </a:lnTo>
                <a:lnTo>
                  <a:pt x="477" y="4908"/>
                </a:lnTo>
                <a:lnTo>
                  <a:pt x="473" y="4904"/>
                </a:lnTo>
                <a:lnTo>
                  <a:pt x="470" y="4899"/>
                </a:lnTo>
                <a:lnTo>
                  <a:pt x="466" y="4894"/>
                </a:lnTo>
                <a:lnTo>
                  <a:pt x="465" y="4888"/>
                </a:lnTo>
                <a:lnTo>
                  <a:pt x="462" y="4880"/>
                </a:lnTo>
                <a:lnTo>
                  <a:pt x="461" y="4876"/>
                </a:lnTo>
                <a:lnTo>
                  <a:pt x="460" y="4872"/>
                </a:lnTo>
                <a:lnTo>
                  <a:pt x="456" y="4867"/>
                </a:lnTo>
                <a:lnTo>
                  <a:pt x="452" y="4864"/>
                </a:lnTo>
                <a:lnTo>
                  <a:pt x="447" y="4861"/>
                </a:lnTo>
                <a:lnTo>
                  <a:pt x="442" y="4858"/>
                </a:lnTo>
                <a:lnTo>
                  <a:pt x="437" y="4857"/>
                </a:lnTo>
                <a:lnTo>
                  <a:pt x="431" y="4856"/>
                </a:lnTo>
                <a:lnTo>
                  <a:pt x="424" y="4853"/>
                </a:lnTo>
                <a:lnTo>
                  <a:pt x="416" y="4851"/>
                </a:lnTo>
                <a:lnTo>
                  <a:pt x="409" y="4847"/>
                </a:lnTo>
                <a:lnTo>
                  <a:pt x="403" y="4842"/>
                </a:lnTo>
                <a:lnTo>
                  <a:pt x="398" y="4840"/>
                </a:lnTo>
                <a:lnTo>
                  <a:pt x="397" y="4837"/>
                </a:lnTo>
                <a:lnTo>
                  <a:pt x="397" y="4835"/>
                </a:lnTo>
                <a:lnTo>
                  <a:pt x="399" y="4831"/>
                </a:lnTo>
                <a:lnTo>
                  <a:pt x="407" y="4825"/>
                </a:lnTo>
                <a:lnTo>
                  <a:pt x="413" y="4819"/>
                </a:lnTo>
                <a:lnTo>
                  <a:pt x="418" y="4813"/>
                </a:lnTo>
                <a:lnTo>
                  <a:pt x="421" y="4808"/>
                </a:lnTo>
                <a:lnTo>
                  <a:pt x="424" y="4803"/>
                </a:lnTo>
                <a:lnTo>
                  <a:pt x="425" y="4798"/>
                </a:lnTo>
                <a:lnTo>
                  <a:pt x="424" y="4794"/>
                </a:lnTo>
                <a:lnTo>
                  <a:pt x="421" y="4789"/>
                </a:lnTo>
                <a:lnTo>
                  <a:pt x="418" y="4784"/>
                </a:lnTo>
                <a:lnTo>
                  <a:pt x="413" y="4779"/>
                </a:lnTo>
                <a:lnTo>
                  <a:pt x="404" y="4772"/>
                </a:lnTo>
                <a:lnTo>
                  <a:pt x="394" y="4764"/>
                </a:lnTo>
                <a:lnTo>
                  <a:pt x="389" y="4761"/>
                </a:lnTo>
                <a:lnTo>
                  <a:pt x="384" y="4758"/>
                </a:lnTo>
                <a:lnTo>
                  <a:pt x="378" y="4756"/>
                </a:lnTo>
                <a:lnTo>
                  <a:pt x="372" y="4755"/>
                </a:lnTo>
                <a:lnTo>
                  <a:pt x="356" y="4751"/>
                </a:lnTo>
                <a:lnTo>
                  <a:pt x="340" y="4746"/>
                </a:lnTo>
                <a:lnTo>
                  <a:pt x="324" y="4740"/>
                </a:lnTo>
                <a:lnTo>
                  <a:pt x="308" y="4735"/>
                </a:lnTo>
                <a:lnTo>
                  <a:pt x="304" y="4734"/>
                </a:lnTo>
                <a:lnTo>
                  <a:pt x="301" y="4731"/>
                </a:lnTo>
                <a:lnTo>
                  <a:pt x="298" y="4727"/>
                </a:lnTo>
                <a:lnTo>
                  <a:pt x="295" y="4724"/>
                </a:lnTo>
                <a:lnTo>
                  <a:pt x="290" y="4715"/>
                </a:lnTo>
                <a:lnTo>
                  <a:pt x="285" y="4706"/>
                </a:lnTo>
                <a:lnTo>
                  <a:pt x="285" y="4705"/>
                </a:lnTo>
                <a:lnTo>
                  <a:pt x="285" y="4703"/>
                </a:lnTo>
                <a:lnTo>
                  <a:pt x="287" y="4700"/>
                </a:lnTo>
                <a:lnTo>
                  <a:pt x="288" y="4698"/>
                </a:lnTo>
                <a:lnTo>
                  <a:pt x="290" y="4697"/>
                </a:lnTo>
                <a:lnTo>
                  <a:pt x="293" y="4695"/>
                </a:lnTo>
                <a:lnTo>
                  <a:pt x="295" y="4695"/>
                </a:lnTo>
                <a:lnTo>
                  <a:pt x="299" y="4697"/>
                </a:lnTo>
                <a:lnTo>
                  <a:pt x="305" y="4698"/>
                </a:lnTo>
                <a:lnTo>
                  <a:pt x="309" y="4699"/>
                </a:lnTo>
                <a:lnTo>
                  <a:pt x="314" y="4697"/>
                </a:lnTo>
                <a:lnTo>
                  <a:pt x="318" y="4693"/>
                </a:lnTo>
                <a:lnTo>
                  <a:pt x="308" y="4681"/>
                </a:lnTo>
                <a:lnTo>
                  <a:pt x="298" y="4668"/>
                </a:lnTo>
                <a:lnTo>
                  <a:pt x="297" y="4666"/>
                </a:lnTo>
                <a:lnTo>
                  <a:pt x="294" y="4663"/>
                </a:lnTo>
                <a:lnTo>
                  <a:pt x="290" y="4661"/>
                </a:lnTo>
                <a:lnTo>
                  <a:pt x="288" y="4661"/>
                </a:lnTo>
                <a:lnTo>
                  <a:pt x="282" y="4661"/>
                </a:lnTo>
                <a:lnTo>
                  <a:pt x="276" y="4660"/>
                </a:lnTo>
                <a:lnTo>
                  <a:pt x="271" y="4658"/>
                </a:lnTo>
                <a:lnTo>
                  <a:pt x="266" y="4656"/>
                </a:lnTo>
                <a:lnTo>
                  <a:pt x="261" y="4653"/>
                </a:lnTo>
                <a:lnTo>
                  <a:pt x="256" y="4650"/>
                </a:lnTo>
                <a:lnTo>
                  <a:pt x="252" y="4646"/>
                </a:lnTo>
                <a:lnTo>
                  <a:pt x="248" y="4641"/>
                </a:lnTo>
                <a:lnTo>
                  <a:pt x="246" y="4639"/>
                </a:lnTo>
                <a:lnTo>
                  <a:pt x="243" y="4639"/>
                </a:lnTo>
                <a:lnTo>
                  <a:pt x="240" y="4640"/>
                </a:lnTo>
                <a:lnTo>
                  <a:pt x="237" y="4641"/>
                </a:lnTo>
                <a:lnTo>
                  <a:pt x="230" y="4644"/>
                </a:lnTo>
                <a:lnTo>
                  <a:pt x="224" y="4644"/>
                </a:lnTo>
                <a:lnTo>
                  <a:pt x="216" y="4644"/>
                </a:lnTo>
                <a:lnTo>
                  <a:pt x="210" y="4644"/>
                </a:lnTo>
                <a:lnTo>
                  <a:pt x="203" y="4642"/>
                </a:lnTo>
                <a:lnTo>
                  <a:pt x="196" y="4640"/>
                </a:lnTo>
                <a:lnTo>
                  <a:pt x="190" y="4637"/>
                </a:lnTo>
                <a:lnTo>
                  <a:pt x="184" y="4634"/>
                </a:lnTo>
                <a:lnTo>
                  <a:pt x="179" y="4631"/>
                </a:lnTo>
                <a:lnTo>
                  <a:pt x="177" y="4628"/>
                </a:lnTo>
                <a:lnTo>
                  <a:pt x="173" y="4624"/>
                </a:lnTo>
                <a:lnTo>
                  <a:pt x="172" y="4621"/>
                </a:lnTo>
                <a:lnTo>
                  <a:pt x="169" y="4613"/>
                </a:lnTo>
                <a:lnTo>
                  <a:pt x="169" y="4604"/>
                </a:lnTo>
                <a:lnTo>
                  <a:pt x="169" y="4597"/>
                </a:lnTo>
                <a:lnTo>
                  <a:pt x="169" y="4590"/>
                </a:lnTo>
                <a:lnTo>
                  <a:pt x="169" y="4587"/>
                </a:lnTo>
                <a:lnTo>
                  <a:pt x="168" y="4584"/>
                </a:lnTo>
                <a:lnTo>
                  <a:pt x="166" y="4582"/>
                </a:lnTo>
                <a:lnTo>
                  <a:pt x="161" y="4581"/>
                </a:lnTo>
                <a:lnTo>
                  <a:pt x="156" y="4579"/>
                </a:lnTo>
                <a:lnTo>
                  <a:pt x="148" y="4579"/>
                </a:lnTo>
                <a:lnTo>
                  <a:pt x="145" y="4579"/>
                </a:lnTo>
                <a:lnTo>
                  <a:pt x="141" y="4579"/>
                </a:lnTo>
                <a:lnTo>
                  <a:pt x="140" y="4582"/>
                </a:lnTo>
                <a:lnTo>
                  <a:pt x="138" y="4584"/>
                </a:lnTo>
                <a:lnTo>
                  <a:pt x="138" y="4587"/>
                </a:lnTo>
                <a:lnTo>
                  <a:pt x="140" y="4589"/>
                </a:lnTo>
                <a:lnTo>
                  <a:pt x="142" y="4593"/>
                </a:lnTo>
                <a:lnTo>
                  <a:pt x="143" y="4597"/>
                </a:lnTo>
                <a:lnTo>
                  <a:pt x="145" y="4604"/>
                </a:lnTo>
                <a:lnTo>
                  <a:pt x="143" y="4609"/>
                </a:lnTo>
                <a:lnTo>
                  <a:pt x="141" y="4614"/>
                </a:lnTo>
                <a:lnTo>
                  <a:pt x="137" y="4619"/>
                </a:lnTo>
                <a:lnTo>
                  <a:pt x="133" y="4621"/>
                </a:lnTo>
                <a:lnTo>
                  <a:pt x="131" y="4621"/>
                </a:lnTo>
                <a:lnTo>
                  <a:pt x="127" y="4621"/>
                </a:lnTo>
                <a:lnTo>
                  <a:pt x="125" y="4620"/>
                </a:lnTo>
                <a:lnTo>
                  <a:pt x="122" y="4619"/>
                </a:lnTo>
                <a:lnTo>
                  <a:pt x="121" y="4616"/>
                </a:lnTo>
                <a:lnTo>
                  <a:pt x="120" y="4614"/>
                </a:lnTo>
                <a:lnTo>
                  <a:pt x="120" y="4610"/>
                </a:lnTo>
                <a:lnTo>
                  <a:pt x="124" y="4598"/>
                </a:lnTo>
                <a:lnTo>
                  <a:pt x="126" y="4584"/>
                </a:lnTo>
                <a:lnTo>
                  <a:pt x="127" y="4578"/>
                </a:lnTo>
                <a:lnTo>
                  <a:pt x="130" y="4572"/>
                </a:lnTo>
                <a:lnTo>
                  <a:pt x="135" y="4566"/>
                </a:lnTo>
                <a:lnTo>
                  <a:pt x="141" y="4560"/>
                </a:lnTo>
                <a:lnTo>
                  <a:pt x="129" y="4556"/>
                </a:lnTo>
                <a:lnTo>
                  <a:pt x="116" y="4552"/>
                </a:lnTo>
                <a:lnTo>
                  <a:pt x="105" y="4549"/>
                </a:lnTo>
                <a:lnTo>
                  <a:pt x="94" y="4545"/>
                </a:lnTo>
                <a:lnTo>
                  <a:pt x="93" y="4541"/>
                </a:lnTo>
                <a:lnTo>
                  <a:pt x="93" y="4536"/>
                </a:lnTo>
                <a:lnTo>
                  <a:pt x="94" y="4532"/>
                </a:lnTo>
                <a:lnTo>
                  <a:pt x="95" y="4528"/>
                </a:lnTo>
                <a:lnTo>
                  <a:pt x="95" y="4525"/>
                </a:lnTo>
                <a:lnTo>
                  <a:pt x="96" y="4523"/>
                </a:lnTo>
                <a:lnTo>
                  <a:pt x="95" y="4521"/>
                </a:lnTo>
                <a:lnTo>
                  <a:pt x="93" y="4519"/>
                </a:lnTo>
                <a:lnTo>
                  <a:pt x="80" y="4510"/>
                </a:lnTo>
                <a:lnTo>
                  <a:pt x="68" y="4502"/>
                </a:lnTo>
                <a:lnTo>
                  <a:pt x="62" y="4497"/>
                </a:lnTo>
                <a:lnTo>
                  <a:pt x="56" y="4493"/>
                </a:lnTo>
                <a:lnTo>
                  <a:pt x="48" y="4492"/>
                </a:lnTo>
                <a:lnTo>
                  <a:pt x="40" y="4491"/>
                </a:lnTo>
                <a:lnTo>
                  <a:pt x="36" y="4491"/>
                </a:lnTo>
                <a:lnTo>
                  <a:pt x="31" y="4488"/>
                </a:lnTo>
                <a:lnTo>
                  <a:pt x="30" y="4487"/>
                </a:lnTo>
                <a:lnTo>
                  <a:pt x="30" y="4484"/>
                </a:lnTo>
                <a:lnTo>
                  <a:pt x="28" y="4482"/>
                </a:lnTo>
                <a:lnTo>
                  <a:pt x="30" y="4478"/>
                </a:lnTo>
                <a:lnTo>
                  <a:pt x="31" y="4476"/>
                </a:lnTo>
                <a:lnTo>
                  <a:pt x="32" y="4474"/>
                </a:lnTo>
                <a:lnTo>
                  <a:pt x="35" y="4473"/>
                </a:lnTo>
                <a:lnTo>
                  <a:pt x="36" y="4473"/>
                </a:lnTo>
                <a:lnTo>
                  <a:pt x="41" y="4473"/>
                </a:lnTo>
                <a:lnTo>
                  <a:pt x="46" y="4473"/>
                </a:lnTo>
                <a:lnTo>
                  <a:pt x="48" y="4474"/>
                </a:lnTo>
                <a:lnTo>
                  <a:pt x="51" y="4476"/>
                </a:lnTo>
                <a:lnTo>
                  <a:pt x="54" y="4479"/>
                </a:lnTo>
                <a:lnTo>
                  <a:pt x="58" y="4483"/>
                </a:lnTo>
                <a:lnTo>
                  <a:pt x="63" y="4484"/>
                </a:lnTo>
                <a:lnTo>
                  <a:pt x="67" y="4486"/>
                </a:lnTo>
                <a:lnTo>
                  <a:pt x="70" y="4486"/>
                </a:lnTo>
                <a:lnTo>
                  <a:pt x="75" y="4483"/>
                </a:lnTo>
                <a:lnTo>
                  <a:pt x="79" y="4481"/>
                </a:lnTo>
                <a:lnTo>
                  <a:pt x="83" y="4477"/>
                </a:lnTo>
                <a:lnTo>
                  <a:pt x="85" y="4479"/>
                </a:lnTo>
                <a:lnTo>
                  <a:pt x="86" y="4483"/>
                </a:lnTo>
                <a:lnTo>
                  <a:pt x="88" y="4486"/>
                </a:lnTo>
                <a:lnTo>
                  <a:pt x="88" y="4489"/>
                </a:lnTo>
                <a:lnTo>
                  <a:pt x="88" y="4492"/>
                </a:lnTo>
                <a:lnTo>
                  <a:pt x="88" y="4495"/>
                </a:lnTo>
                <a:lnTo>
                  <a:pt x="90" y="4498"/>
                </a:lnTo>
                <a:lnTo>
                  <a:pt x="94" y="4499"/>
                </a:lnTo>
                <a:lnTo>
                  <a:pt x="100" y="4484"/>
                </a:lnTo>
                <a:lnTo>
                  <a:pt x="105" y="4468"/>
                </a:lnTo>
                <a:lnTo>
                  <a:pt x="95" y="4468"/>
                </a:lnTo>
                <a:lnTo>
                  <a:pt x="86" y="4467"/>
                </a:lnTo>
                <a:lnTo>
                  <a:pt x="77" y="4467"/>
                </a:lnTo>
                <a:lnTo>
                  <a:pt x="68" y="4466"/>
                </a:lnTo>
                <a:lnTo>
                  <a:pt x="65" y="4466"/>
                </a:lnTo>
                <a:lnTo>
                  <a:pt x="63" y="4465"/>
                </a:lnTo>
                <a:lnTo>
                  <a:pt x="62" y="4462"/>
                </a:lnTo>
                <a:lnTo>
                  <a:pt x="61" y="4460"/>
                </a:lnTo>
                <a:lnTo>
                  <a:pt x="62" y="4456"/>
                </a:lnTo>
                <a:lnTo>
                  <a:pt x="63" y="4454"/>
                </a:lnTo>
                <a:lnTo>
                  <a:pt x="67" y="4452"/>
                </a:lnTo>
                <a:lnTo>
                  <a:pt x="70" y="4452"/>
                </a:lnTo>
                <a:lnTo>
                  <a:pt x="74" y="4454"/>
                </a:lnTo>
                <a:lnTo>
                  <a:pt x="79" y="4454"/>
                </a:lnTo>
                <a:lnTo>
                  <a:pt x="84" y="4454"/>
                </a:lnTo>
                <a:lnTo>
                  <a:pt x="88" y="4452"/>
                </a:lnTo>
                <a:lnTo>
                  <a:pt x="91" y="4450"/>
                </a:lnTo>
                <a:lnTo>
                  <a:pt x="95" y="4449"/>
                </a:lnTo>
                <a:lnTo>
                  <a:pt x="96" y="4446"/>
                </a:lnTo>
                <a:lnTo>
                  <a:pt x="98" y="4444"/>
                </a:lnTo>
                <a:lnTo>
                  <a:pt x="98" y="4441"/>
                </a:lnTo>
                <a:lnTo>
                  <a:pt x="98" y="4437"/>
                </a:lnTo>
                <a:lnTo>
                  <a:pt x="96" y="4435"/>
                </a:lnTo>
                <a:lnTo>
                  <a:pt x="94" y="4430"/>
                </a:lnTo>
                <a:lnTo>
                  <a:pt x="91" y="4426"/>
                </a:lnTo>
                <a:lnTo>
                  <a:pt x="90" y="4421"/>
                </a:lnTo>
                <a:lnTo>
                  <a:pt x="90" y="4416"/>
                </a:lnTo>
                <a:lnTo>
                  <a:pt x="90" y="4413"/>
                </a:lnTo>
                <a:lnTo>
                  <a:pt x="88" y="4409"/>
                </a:lnTo>
                <a:lnTo>
                  <a:pt x="85" y="4408"/>
                </a:lnTo>
                <a:lnTo>
                  <a:pt x="83" y="4407"/>
                </a:lnTo>
                <a:lnTo>
                  <a:pt x="80" y="4405"/>
                </a:lnTo>
                <a:lnTo>
                  <a:pt x="77" y="4405"/>
                </a:lnTo>
                <a:lnTo>
                  <a:pt x="74" y="4407"/>
                </a:lnTo>
                <a:lnTo>
                  <a:pt x="69" y="4408"/>
                </a:lnTo>
                <a:lnTo>
                  <a:pt x="65" y="4408"/>
                </a:lnTo>
                <a:lnTo>
                  <a:pt x="62" y="4407"/>
                </a:lnTo>
                <a:lnTo>
                  <a:pt x="59" y="4405"/>
                </a:lnTo>
                <a:lnTo>
                  <a:pt x="53" y="4400"/>
                </a:lnTo>
                <a:lnTo>
                  <a:pt x="47" y="4398"/>
                </a:lnTo>
                <a:lnTo>
                  <a:pt x="42" y="4396"/>
                </a:lnTo>
                <a:lnTo>
                  <a:pt x="38" y="4393"/>
                </a:lnTo>
                <a:lnTo>
                  <a:pt x="35" y="4389"/>
                </a:lnTo>
                <a:lnTo>
                  <a:pt x="33" y="4386"/>
                </a:lnTo>
                <a:lnTo>
                  <a:pt x="31" y="4378"/>
                </a:lnTo>
                <a:lnTo>
                  <a:pt x="30" y="4370"/>
                </a:lnTo>
                <a:lnTo>
                  <a:pt x="30" y="4363"/>
                </a:lnTo>
                <a:lnTo>
                  <a:pt x="28" y="4357"/>
                </a:lnTo>
                <a:lnTo>
                  <a:pt x="26" y="4352"/>
                </a:lnTo>
                <a:lnTo>
                  <a:pt x="23" y="4346"/>
                </a:lnTo>
                <a:lnTo>
                  <a:pt x="19" y="4342"/>
                </a:lnTo>
                <a:lnTo>
                  <a:pt x="14" y="4339"/>
                </a:lnTo>
                <a:lnTo>
                  <a:pt x="7" y="4338"/>
                </a:lnTo>
                <a:lnTo>
                  <a:pt x="0" y="4338"/>
                </a:lnTo>
                <a:lnTo>
                  <a:pt x="1" y="4328"/>
                </a:lnTo>
                <a:lnTo>
                  <a:pt x="4" y="4320"/>
                </a:lnTo>
                <a:lnTo>
                  <a:pt x="7" y="4313"/>
                </a:lnTo>
                <a:lnTo>
                  <a:pt x="12" y="4307"/>
                </a:lnTo>
                <a:lnTo>
                  <a:pt x="22" y="4292"/>
                </a:lnTo>
                <a:lnTo>
                  <a:pt x="31" y="4278"/>
                </a:lnTo>
                <a:lnTo>
                  <a:pt x="38" y="4262"/>
                </a:lnTo>
                <a:lnTo>
                  <a:pt x="44" y="4247"/>
                </a:lnTo>
                <a:lnTo>
                  <a:pt x="47" y="4241"/>
                </a:lnTo>
                <a:lnTo>
                  <a:pt x="49" y="4235"/>
                </a:lnTo>
                <a:lnTo>
                  <a:pt x="49" y="4231"/>
                </a:lnTo>
                <a:lnTo>
                  <a:pt x="49" y="4228"/>
                </a:lnTo>
                <a:lnTo>
                  <a:pt x="47" y="4224"/>
                </a:lnTo>
                <a:lnTo>
                  <a:pt x="44" y="4220"/>
                </a:lnTo>
                <a:lnTo>
                  <a:pt x="40" y="4217"/>
                </a:lnTo>
                <a:lnTo>
                  <a:pt x="33" y="4212"/>
                </a:lnTo>
                <a:lnTo>
                  <a:pt x="31" y="4209"/>
                </a:lnTo>
                <a:lnTo>
                  <a:pt x="30" y="4207"/>
                </a:lnTo>
                <a:lnTo>
                  <a:pt x="30" y="4203"/>
                </a:lnTo>
                <a:lnTo>
                  <a:pt x="31" y="4201"/>
                </a:lnTo>
                <a:lnTo>
                  <a:pt x="38" y="4186"/>
                </a:lnTo>
                <a:lnTo>
                  <a:pt x="46" y="4172"/>
                </a:lnTo>
                <a:lnTo>
                  <a:pt x="54" y="4156"/>
                </a:lnTo>
                <a:lnTo>
                  <a:pt x="62" y="4141"/>
                </a:lnTo>
                <a:lnTo>
                  <a:pt x="69" y="4125"/>
                </a:lnTo>
                <a:lnTo>
                  <a:pt x="75" y="4108"/>
                </a:lnTo>
                <a:lnTo>
                  <a:pt x="82" y="4089"/>
                </a:lnTo>
                <a:lnTo>
                  <a:pt x="89" y="4071"/>
                </a:lnTo>
                <a:lnTo>
                  <a:pt x="94" y="4062"/>
                </a:lnTo>
                <a:lnTo>
                  <a:pt x="99" y="4055"/>
                </a:lnTo>
                <a:lnTo>
                  <a:pt x="105" y="4046"/>
                </a:lnTo>
                <a:lnTo>
                  <a:pt x="114" y="4039"/>
                </a:lnTo>
                <a:lnTo>
                  <a:pt x="119" y="4031"/>
                </a:lnTo>
                <a:lnTo>
                  <a:pt x="124" y="4023"/>
                </a:lnTo>
                <a:lnTo>
                  <a:pt x="126" y="4013"/>
                </a:lnTo>
                <a:lnTo>
                  <a:pt x="130" y="4003"/>
                </a:lnTo>
                <a:lnTo>
                  <a:pt x="133" y="3994"/>
                </a:lnTo>
                <a:lnTo>
                  <a:pt x="137" y="3986"/>
                </a:lnTo>
                <a:lnTo>
                  <a:pt x="140" y="3982"/>
                </a:lnTo>
                <a:lnTo>
                  <a:pt x="142" y="3978"/>
                </a:lnTo>
                <a:lnTo>
                  <a:pt x="146" y="3975"/>
                </a:lnTo>
                <a:lnTo>
                  <a:pt x="151" y="3972"/>
                </a:lnTo>
                <a:lnTo>
                  <a:pt x="156" y="3970"/>
                </a:lnTo>
                <a:lnTo>
                  <a:pt x="158" y="3965"/>
                </a:lnTo>
                <a:lnTo>
                  <a:pt x="159" y="3960"/>
                </a:lnTo>
                <a:lnTo>
                  <a:pt x="162" y="3955"/>
                </a:lnTo>
                <a:lnTo>
                  <a:pt x="166" y="3950"/>
                </a:lnTo>
                <a:lnTo>
                  <a:pt x="171" y="3945"/>
                </a:lnTo>
                <a:lnTo>
                  <a:pt x="174" y="3943"/>
                </a:lnTo>
                <a:lnTo>
                  <a:pt x="178" y="3940"/>
                </a:lnTo>
                <a:lnTo>
                  <a:pt x="182" y="3941"/>
                </a:lnTo>
                <a:lnTo>
                  <a:pt x="187" y="3943"/>
                </a:lnTo>
                <a:lnTo>
                  <a:pt x="192" y="3945"/>
                </a:lnTo>
                <a:lnTo>
                  <a:pt x="198" y="3950"/>
                </a:lnTo>
                <a:lnTo>
                  <a:pt x="203" y="3954"/>
                </a:lnTo>
                <a:lnTo>
                  <a:pt x="208" y="3959"/>
                </a:lnTo>
                <a:lnTo>
                  <a:pt x="211" y="3960"/>
                </a:lnTo>
                <a:lnTo>
                  <a:pt x="215" y="3961"/>
                </a:lnTo>
                <a:lnTo>
                  <a:pt x="217" y="3961"/>
                </a:lnTo>
                <a:lnTo>
                  <a:pt x="221" y="3961"/>
                </a:lnTo>
                <a:lnTo>
                  <a:pt x="224" y="3960"/>
                </a:lnTo>
                <a:lnTo>
                  <a:pt x="226" y="3957"/>
                </a:lnTo>
                <a:lnTo>
                  <a:pt x="227" y="3955"/>
                </a:lnTo>
                <a:lnTo>
                  <a:pt x="230" y="3951"/>
                </a:lnTo>
                <a:lnTo>
                  <a:pt x="235" y="3939"/>
                </a:lnTo>
                <a:lnTo>
                  <a:pt x="240" y="3927"/>
                </a:lnTo>
                <a:lnTo>
                  <a:pt x="245" y="3914"/>
                </a:lnTo>
                <a:lnTo>
                  <a:pt x="250" y="3901"/>
                </a:lnTo>
                <a:lnTo>
                  <a:pt x="252" y="3895"/>
                </a:lnTo>
                <a:lnTo>
                  <a:pt x="255" y="3890"/>
                </a:lnTo>
                <a:lnTo>
                  <a:pt x="258" y="3883"/>
                </a:lnTo>
                <a:lnTo>
                  <a:pt x="263" y="3880"/>
                </a:lnTo>
                <a:lnTo>
                  <a:pt x="269" y="3882"/>
                </a:lnTo>
                <a:lnTo>
                  <a:pt x="273" y="3887"/>
                </a:lnTo>
                <a:lnTo>
                  <a:pt x="277" y="3892"/>
                </a:lnTo>
                <a:lnTo>
                  <a:pt x="279" y="3897"/>
                </a:lnTo>
                <a:lnTo>
                  <a:pt x="285" y="3904"/>
                </a:lnTo>
                <a:lnTo>
                  <a:pt x="293" y="3911"/>
                </a:lnTo>
                <a:lnTo>
                  <a:pt x="299" y="3914"/>
                </a:lnTo>
                <a:lnTo>
                  <a:pt x="305" y="3918"/>
                </a:lnTo>
                <a:lnTo>
                  <a:pt x="313" y="3919"/>
                </a:lnTo>
                <a:lnTo>
                  <a:pt x="321" y="3919"/>
                </a:lnTo>
                <a:lnTo>
                  <a:pt x="330" y="3918"/>
                </a:lnTo>
                <a:lnTo>
                  <a:pt x="339" y="3915"/>
                </a:lnTo>
                <a:lnTo>
                  <a:pt x="350" y="3912"/>
                </a:lnTo>
                <a:lnTo>
                  <a:pt x="358" y="3912"/>
                </a:lnTo>
                <a:lnTo>
                  <a:pt x="362" y="3913"/>
                </a:lnTo>
                <a:lnTo>
                  <a:pt x="366" y="3915"/>
                </a:lnTo>
                <a:lnTo>
                  <a:pt x="369" y="3919"/>
                </a:lnTo>
                <a:lnTo>
                  <a:pt x="373" y="3924"/>
                </a:lnTo>
                <a:lnTo>
                  <a:pt x="377" y="3928"/>
                </a:lnTo>
                <a:lnTo>
                  <a:pt x="381" y="3930"/>
                </a:lnTo>
                <a:lnTo>
                  <a:pt x="383" y="3930"/>
                </a:lnTo>
                <a:lnTo>
                  <a:pt x="386" y="3930"/>
                </a:lnTo>
                <a:lnTo>
                  <a:pt x="388" y="3929"/>
                </a:lnTo>
                <a:lnTo>
                  <a:pt x="392" y="3928"/>
                </a:lnTo>
                <a:lnTo>
                  <a:pt x="434" y="3907"/>
                </a:lnTo>
                <a:lnTo>
                  <a:pt x="444" y="3902"/>
                </a:lnTo>
                <a:lnTo>
                  <a:pt x="453" y="3896"/>
                </a:lnTo>
                <a:lnTo>
                  <a:pt x="463" y="3891"/>
                </a:lnTo>
                <a:lnTo>
                  <a:pt x="474" y="3887"/>
                </a:lnTo>
                <a:lnTo>
                  <a:pt x="482" y="3886"/>
                </a:lnTo>
                <a:lnTo>
                  <a:pt x="488" y="3883"/>
                </a:lnTo>
                <a:lnTo>
                  <a:pt x="494" y="3881"/>
                </a:lnTo>
                <a:lnTo>
                  <a:pt x="499" y="3877"/>
                </a:lnTo>
                <a:lnTo>
                  <a:pt x="508" y="3872"/>
                </a:lnTo>
                <a:lnTo>
                  <a:pt x="516" y="3870"/>
                </a:lnTo>
                <a:lnTo>
                  <a:pt x="526" y="3869"/>
                </a:lnTo>
                <a:lnTo>
                  <a:pt x="537" y="3870"/>
                </a:lnTo>
                <a:lnTo>
                  <a:pt x="547" y="3872"/>
                </a:lnTo>
                <a:lnTo>
                  <a:pt x="556" y="3875"/>
                </a:lnTo>
                <a:lnTo>
                  <a:pt x="560" y="3878"/>
                </a:lnTo>
                <a:lnTo>
                  <a:pt x="562" y="3882"/>
                </a:lnTo>
                <a:lnTo>
                  <a:pt x="563" y="3887"/>
                </a:lnTo>
                <a:lnTo>
                  <a:pt x="565" y="3893"/>
                </a:lnTo>
                <a:lnTo>
                  <a:pt x="566" y="3898"/>
                </a:lnTo>
                <a:lnTo>
                  <a:pt x="567" y="3902"/>
                </a:lnTo>
                <a:lnTo>
                  <a:pt x="570" y="3904"/>
                </a:lnTo>
                <a:lnTo>
                  <a:pt x="573" y="3907"/>
                </a:lnTo>
                <a:lnTo>
                  <a:pt x="577" y="3908"/>
                </a:lnTo>
                <a:lnTo>
                  <a:pt x="581" y="3909"/>
                </a:lnTo>
                <a:lnTo>
                  <a:pt x="584" y="3911"/>
                </a:lnTo>
                <a:lnTo>
                  <a:pt x="589" y="3909"/>
                </a:lnTo>
                <a:lnTo>
                  <a:pt x="602" y="3909"/>
                </a:lnTo>
                <a:lnTo>
                  <a:pt x="614" y="3911"/>
                </a:lnTo>
                <a:lnTo>
                  <a:pt x="625" y="3913"/>
                </a:lnTo>
                <a:lnTo>
                  <a:pt x="636" y="3917"/>
                </a:lnTo>
                <a:lnTo>
                  <a:pt x="643" y="3919"/>
                </a:lnTo>
                <a:lnTo>
                  <a:pt x="647" y="3920"/>
                </a:lnTo>
                <a:lnTo>
                  <a:pt x="659" y="3919"/>
                </a:lnTo>
                <a:lnTo>
                  <a:pt x="670" y="3920"/>
                </a:lnTo>
                <a:lnTo>
                  <a:pt x="681" y="3923"/>
                </a:lnTo>
                <a:lnTo>
                  <a:pt x="692" y="3927"/>
                </a:lnTo>
                <a:lnTo>
                  <a:pt x="714" y="3933"/>
                </a:lnTo>
                <a:lnTo>
                  <a:pt x="736" y="3939"/>
                </a:lnTo>
                <a:lnTo>
                  <a:pt x="771" y="3945"/>
                </a:lnTo>
                <a:lnTo>
                  <a:pt x="806" y="3953"/>
                </a:lnTo>
                <a:lnTo>
                  <a:pt x="823" y="3956"/>
                </a:lnTo>
                <a:lnTo>
                  <a:pt x="840" y="3959"/>
                </a:lnTo>
                <a:lnTo>
                  <a:pt x="859" y="3961"/>
                </a:lnTo>
                <a:lnTo>
                  <a:pt x="876" y="3964"/>
                </a:lnTo>
                <a:lnTo>
                  <a:pt x="887" y="3964"/>
                </a:lnTo>
                <a:lnTo>
                  <a:pt x="897" y="3966"/>
                </a:lnTo>
                <a:lnTo>
                  <a:pt x="904" y="3967"/>
                </a:lnTo>
                <a:lnTo>
                  <a:pt x="911" y="3969"/>
                </a:lnTo>
                <a:lnTo>
                  <a:pt x="917" y="3969"/>
                </a:lnTo>
                <a:lnTo>
                  <a:pt x="924" y="3967"/>
                </a:lnTo>
                <a:lnTo>
                  <a:pt x="953" y="3961"/>
                </a:lnTo>
                <a:lnTo>
                  <a:pt x="976" y="3957"/>
                </a:lnTo>
                <a:lnTo>
                  <a:pt x="998" y="3955"/>
                </a:lnTo>
                <a:lnTo>
                  <a:pt x="1018" y="3954"/>
                </a:lnTo>
                <a:lnTo>
                  <a:pt x="1039" y="3955"/>
                </a:lnTo>
                <a:lnTo>
                  <a:pt x="1061" y="3956"/>
                </a:lnTo>
                <a:lnTo>
                  <a:pt x="1086" y="3959"/>
                </a:lnTo>
                <a:lnTo>
                  <a:pt x="1116" y="3961"/>
                </a:lnTo>
                <a:lnTo>
                  <a:pt x="1143" y="3964"/>
                </a:lnTo>
                <a:lnTo>
                  <a:pt x="1170" y="3965"/>
                </a:lnTo>
                <a:lnTo>
                  <a:pt x="1197" y="3966"/>
                </a:lnTo>
                <a:lnTo>
                  <a:pt x="1225" y="3967"/>
                </a:lnTo>
                <a:lnTo>
                  <a:pt x="1253" y="3967"/>
                </a:lnTo>
                <a:lnTo>
                  <a:pt x="1280" y="3969"/>
                </a:lnTo>
                <a:lnTo>
                  <a:pt x="1307" y="3969"/>
                </a:lnTo>
                <a:lnTo>
                  <a:pt x="1334" y="3969"/>
                </a:lnTo>
                <a:lnTo>
                  <a:pt x="1372" y="3970"/>
                </a:lnTo>
                <a:lnTo>
                  <a:pt x="1410" y="3970"/>
                </a:lnTo>
                <a:lnTo>
                  <a:pt x="1447" y="3970"/>
                </a:lnTo>
                <a:lnTo>
                  <a:pt x="1484" y="3969"/>
                </a:lnTo>
                <a:lnTo>
                  <a:pt x="1522" y="3967"/>
                </a:lnTo>
                <a:lnTo>
                  <a:pt x="1559" y="3966"/>
                </a:lnTo>
                <a:lnTo>
                  <a:pt x="1598" y="3965"/>
                </a:lnTo>
                <a:lnTo>
                  <a:pt x="1635" y="3964"/>
                </a:lnTo>
                <a:lnTo>
                  <a:pt x="1663" y="3961"/>
                </a:lnTo>
                <a:lnTo>
                  <a:pt x="1693" y="3959"/>
                </a:lnTo>
                <a:lnTo>
                  <a:pt x="1721" y="3956"/>
                </a:lnTo>
                <a:lnTo>
                  <a:pt x="1751" y="3954"/>
                </a:lnTo>
                <a:lnTo>
                  <a:pt x="1779" y="3950"/>
                </a:lnTo>
                <a:lnTo>
                  <a:pt x="1808" y="3948"/>
                </a:lnTo>
                <a:lnTo>
                  <a:pt x="1837" y="3944"/>
                </a:lnTo>
                <a:lnTo>
                  <a:pt x="1866" y="3940"/>
                </a:lnTo>
                <a:lnTo>
                  <a:pt x="1902" y="3936"/>
                </a:lnTo>
                <a:lnTo>
                  <a:pt x="1939" y="3933"/>
                </a:lnTo>
                <a:lnTo>
                  <a:pt x="1975" y="3929"/>
                </a:lnTo>
                <a:lnTo>
                  <a:pt x="2012" y="3925"/>
                </a:lnTo>
                <a:lnTo>
                  <a:pt x="2035" y="3923"/>
                </a:lnTo>
                <a:lnTo>
                  <a:pt x="2059" y="3919"/>
                </a:lnTo>
                <a:lnTo>
                  <a:pt x="2082" y="3914"/>
                </a:lnTo>
                <a:lnTo>
                  <a:pt x="2106" y="3909"/>
                </a:lnTo>
                <a:lnTo>
                  <a:pt x="2120" y="3906"/>
                </a:lnTo>
                <a:lnTo>
                  <a:pt x="2136" y="3904"/>
                </a:lnTo>
                <a:lnTo>
                  <a:pt x="2151" y="3903"/>
                </a:lnTo>
                <a:lnTo>
                  <a:pt x="2167" y="3902"/>
                </a:lnTo>
                <a:lnTo>
                  <a:pt x="2192" y="3898"/>
                </a:lnTo>
                <a:lnTo>
                  <a:pt x="2217" y="3895"/>
                </a:lnTo>
                <a:lnTo>
                  <a:pt x="2241" y="3888"/>
                </a:lnTo>
                <a:lnTo>
                  <a:pt x="2265" y="3883"/>
                </a:lnTo>
                <a:lnTo>
                  <a:pt x="2290" y="3877"/>
                </a:lnTo>
                <a:lnTo>
                  <a:pt x="2313" y="3870"/>
                </a:lnTo>
                <a:lnTo>
                  <a:pt x="2338" y="3864"/>
                </a:lnTo>
                <a:lnTo>
                  <a:pt x="2363" y="3859"/>
                </a:lnTo>
                <a:lnTo>
                  <a:pt x="2366" y="3857"/>
                </a:lnTo>
                <a:lnTo>
                  <a:pt x="2371" y="3855"/>
                </a:lnTo>
                <a:lnTo>
                  <a:pt x="2376" y="3853"/>
                </a:lnTo>
                <a:lnTo>
                  <a:pt x="2379" y="3850"/>
                </a:lnTo>
                <a:lnTo>
                  <a:pt x="2382" y="3846"/>
                </a:lnTo>
                <a:lnTo>
                  <a:pt x="2386" y="3843"/>
                </a:lnTo>
                <a:lnTo>
                  <a:pt x="2390" y="3840"/>
                </a:lnTo>
                <a:lnTo>
                  <a:pt x="2393" y="3839"/>
                </a:lnTo>
                <a:lnTo>
                  <a:pt x="2402" y="3837"/>
                </a:lnTo>
                <a:lnTo>
                  <a:pt x="2412" y="3834"/>
                </a:lnTo>
                <a:lnTo>
                  <a:pt x="2418" y="3832"/>
                </a:lnTo>
                <a:lnTo>
                  <a:pt x="2424" y="3829"/>
                </a:lnTo>
                <a:lnTo>
                  <a:pt x="2428" y="3827"/>
                </a:lnTo>
                <a:lnTo>
                  <a:pt x="2429" y="3825"/>
                </a:lnTo>
                <a:lnTo>
                  <a:pt x="2432" y="3823"/>
                </a:lnTo>
                <a:lnTo>
                  <a:pt x="2432" y="3820"/>
                </a:lnTo>
                <a:lnTo>
                  <a:pt x="2429" y="3816"/>
                </a:lnTo>
                <a:lnTo>
                  <a:pt x="2422" y="3808"/>
                </a:lnTo>
                <a:lnTo>
                  <a:pt x="2435" y="3808"/>
                </a:lnTo>
                <a:lnTo>
                  <a:pt x="2448" y="3807"/>
                </a:lnTo>
                <a:lnTo>
                  <a:pt x="2454" y="3806"/>
                </a:lnTo>
                <a:lnTo>
                  <a:pt x="2460" y="3803"/>
                </a:lnTo>
                <a:lnTo>
                  <a:pt x="2466" y="3799"/>
                </a:lnTo>
                <a:lnTo>
                  <a:pt x="2472" y="3796"/>
                </a:lnTo>
                <a:lnTo>
                  <a:pt x="2482" y="3790"/>
                </a:lnTo>
                <a:lnTo>
                  <a:pt x="2493" y="3786"/>
                </a:lnTo>
                <a:lnTo>
                  <a:pt x="2506" y="3782"/>
                </a:lnTo>
                <a:lnTo>
                  <a:pt x="2517" y="3779"/>
                </a:lnTo>
                <a:lnTo>
                  <a:pt x="2553" y="3766"/>
                </a:lnTo>
                <a:lnTo>
                  <a:pt x="2587" y="3754"/>
                </a:lnTo>
                <a:lnTo>
                  <a:pt x="2621" y="3741"/>
                </a:lnTo>
                <a:lnTo>
                  <a:pt x="2655" y="3728"/>
                </a:lnTo>
                <a:lnTo>
                  <a:pt x="2690" y="3714"/>
                </a:lnTo>
                <a:lnTo>
                  <a:pt x="2725" y="3701"/>
                </a:lnTo>
                <a:lnTo>
                  <a:pt x="2758" y="3687"/>
                </a:lnTo>
                <a:lnTo>
                  <a:pt x="2791" y="3672"/>
                </a:lnTo>
                <a:lnTo>
                  <a:pt x="2801" y="3670"/>
                </a:lnTo>
                <a:lnTo>
                  <a:pt x="2811" y="3667"/>
                </a:lnTo>
                <a:lnTo>
                  <a:pt x="2815" y="3665"/>
                </a:lnTo>
                <a:lnTo>
                  <a:pt x="2816" y="3661"/>
                </a:lnTo>
                <a:lnTo>
                  <a:pt x="2817" y="3655"/>
                </a:lnTo>
                <a:lnTo>
                  <a:pt x="2815" y="3648"/>
                </a:lnTo>
                <a:lnTo>
                  <a:pt x="2817" y="3645"/>
                </a:lnTo>
                <a:lnTo>
                  <a:pt x="2823" y="3643"/>
                </a:lnTo>
                <a:lnTo>
                  <a:pt x="2836" y="3635"/>
                </a:lnTo>
                <a:lnTo>
                  <a:pt x="2848" y="3630"/>
                </a:lnTo>
                <a:lnTo>
                  <a:pt x="2862" y="3627"/>
                </a:lnTo>
                <a:lnTo>
                  <a:pt x="2875" y="3622"/>
                </a:lnTo>
                <a:lnTo>
                  <a:pt x="2915" y="3602"/>
                </a:lnTo>
                <a:lnTo>
                  <a:pt x="2954" y="3582"/>
                </a:lnTo>
                <a:lnTo>
                  <a:pt x="2993" y="3563"/>
                </a:lnTo>
                <a:lnTo>
                  <a:pt x="3032" y="3542"/>
                </a:lnTo>
                <a:lnTo>
                  <a:pt x="3071" y="3522"/>
                </a:lnTo>
                <a:lnTo>
                  <a:pt x="3109" y="3500"/>
                </a:lnTo>
                <a:lnTo>
                  <a:pt x="3147" y="3477"/>
                </a:lnTo>
                <a:lnTo>
                  <a:pt x="3184" y="3455"/>
                </a:lnTo>
                <a:lnTo>
                  <a:pt x="3209" y="3439"/>
                </a:lnTo>
                <a:lnTo>
                  <a:pt x="3234" y="3422"/>
                </a:lnTo>
                <a:lnTo>
                  <a:pt x="3257" y="3405"/>
                </a:lnTo>
                <a:lnTo>
                  <a:pt x="3281" y="3387"/>
                </a:lnTo>
                <a:lnTo>
                  <a:pt x="3303" y="3369"/>
                </a:lnTo>
                <a:lnTo>
                  <a:pt x="3325" y="3350"/>
                </a:lnTo>
                <a:lnTo>
                  <a:pt x="3347" y="3331"/>
                </a:lnTo>
                <a:lnTo>
                  <a:pt x="3368" y="3310"/>
                </a:lnTo>
                <a:lnTo>
                  <a:pt x="3397" y="3279"/>
                </a:lnTo>
                <a:lnTo>
                  <a:pt x="3423" y="3248"/>
                </a:lnTo>
                <a:lnTo>
                  <a:pt x="3449" y="3216"/>
                </a:lnTo>
                <a:lnTo>
                  <a:pt x="3472" y="3181"/>
                </a:lnTo>
                <a:lnTo>
                  <a:pt x="3482" y="3165"/>
                </a:lnTo>
                <a:lnTo>
                  <a:pt x="3494" y="3149"/>
                </a:lnTo>
                <a:lnTo>
                  <a:pt x="3505" y="3133"/>
                </a:lnTo>
                <a:lnTo>
                  <a:pt x="3517" y="3117"/>
                </a:lnTo>
                <a:lnTo>
                  <a:pt x="3524" y="3104"/>
                </a:lnTo>
                <a:lnTo>
                  <a:pt x="3531" y="3090"/>
                </a:lnTo>
                <a:lnTo>
                  <a:pt x="3538" y="3075"/>
                </a:lnTo>
                <a:lnTo>
                  <a:pt x="3543" y="3062"/>
                </a:lnTo>
                <a:lnTo>
                  <a:pt x="3546" y="3047"/>
                </a:lnTo>
                <a:lnTo>
                  <a:pt x="3550" y="3032"/>
                </a:lnTo>
                <a:lnTo>
                  <a:pt x="3552" y="3016"/>
                </a:lnTo>
                <a:lnTo>
                  <a:pt x="3555" y="3001"/>
                </a:lnTo>
                <a:lnTo>
                  <a:pt x="3555" y="2991"/>
                </a:lnTo>
                <a:lnTo>
                  <a:pt x="3554" y="2984"/>
                </a:lnTo>
                <a:lnTo>
                  <a:pt x="3549" y="2976"/>
                </a:lnTo>
                <a:lnTo>
                  <a:pt x="3543" y="2970"/>
                </a:lnTo>
                <a:lnTo>
                  <a:pt x="3523" y="2952"/>
                </a:lnTo>
                <a:lnTo>
                  <a:pt x="3503" y="2933"/>
                </a:lnTo>
                <a:lnTo>
                  <a:pt x="3483" y="2916"/>
                </a:lnTo>
                <a:lnTo>
                  <a:pt x="3462" y="2899"/>
                </a:lnTo>
                <a:lnTo>
                  <a:pt x="3438" y="2881"/>
                </a:lnTo>
                <a:lnTo>
                  <a:pt x="3413" y="2867"/>
                </a:lnTo>
                <a:lnTo>
                  <a:pt x="3386" y="2854"/>
                </a:lnTo>
                <a:lnTo>
                  <a:pt x="3358" y="2842"/>
                </a:lnTo>
                <a:lnTo>
                  <a:pt x="3335" y="2832"/>
                </a:lnTo>
                <a:lnTo>
                  <a:pt x="3311" y="2822"/>
                </a:lnTo>
                <a:lnTo>
                  <a:pt x="3288" y="2811"/>
                </a:lnTo>
                <a:lnTo>
                  <a:pt x="3265" y="2800"/>
                </a:lnTo>
                <a:lnTo>
                  <a:pt x="3262" y="2797"/>
                </a:lnTo>
                <a:lnTo>
                  <a:pt x="3258" y="2796"/>
                </a:lnTo>
                <a:lnTo>
                  <a:pt x="3237" y="2793"/>
                </a:lnTo>
                <a:lnTo>
                  <a:pt x="3216" y="2786"/>
                </a:lnTo>
                <a:lnTo>
                  <a:pt x="3197" y="2778"/>
                </a:lnTo>
                <a:lnTo>
                  <a:pt x="3178" y="2769"/>
                </a:lnTo>
                <a:lnTo>
                  <a:pt x="3159" y="2759"/>
                </a:lnTo>
                <a:lnTo>
                  <a:pt x="3140" y="2751"/>
                </a:lnTo>
                <a:lnTo>
                  <a:pt x="3121" y="2742"/>
                </a:lnTo>
                <a:lnTo>
                  <a:pt x="3101" y="2735"/>
                </a:lnTo>
                <a:lnTo>
                  <a:pt x="3093" y="2731"/>
                </a:lnTo>
                <a:lnTo>
                  <a:pt x="3084" y="2726"/>
                </a:lnTo>
                <a:lnTo>
                  <a:pt x="3054" y="2709"/>
                </a:lnTo>
                <a:lnTo>
                  <a:pt x="3024" y="2691"/>
                </a:lnTo>
                <a:lnTo>
                  <a:pt x="2991" y="2677"/>
                </a:lnTo>
                <a:lnTo>
                  <a:pt x="2959" y="2663"/>
                </a:lnTo>
                <a:lnTo>
                  <a:pt x="2944" y="2657"/>
                </a:lnTo>
                <a:lnTo>
                  <a:pt x="2930" y="2651"/>
                </a:lnTo>
                <a:lnTo>
                  <a:pt x="2915" y="2643"/>
                </a:lnTo>
                <a:lnTo>
                  <a:pt x="2901" y="2636"/>
                </a:lnTo>
                <a:lnTo>
                  <a:pt x="2873" y="2623"/>
                </a:lnTo>
                <a:lnTo>
                  <a:pt x="2844" y="2614"/>
                </a:lnTo>
                <a:lnTo>
                  <a:pt x="2815" y="2606"/>
                </a:lnTo>
                <a:lnTo>
                  <a:pt x="2786" y="2600"/>
                </a:lnTo>
                <a:lnTo>
                  <a:pt x="2757" y="2595"/>
                </a:lnTo>
                <a:lnTo>
                  <a:pt x="2727" y="2591"/>
                </a:lnTo>
                <a:lnTo>
                  <a:pt x="2697" y="2589"/>
                </a:lnTo>
                <a:lnTo>
                  <a:pt x="2668" y="2586"/>
                </a:lnTo>
                <a:lnTo>
                  <a:pt x="2648" y="2585"/>
                </a:lnTo>
                <a:lnTo>
                  <a:pt x="2629" y="2585"/>
                </a:lnTo>
                <a:lnTo>
                  <a:pt x="2610" y="2586"/>
                </a:lnTo>
                <a:lnTo>
                  <a:pt x="2590" y="2589"/>
                </a:lnTo>
                <a:lnTo>
                  <a:pt x="2580" y="2590"/>
                </a:lnTo>
                <a:lnTo>
                  <a:pt x="2569" y="2590"/>
                </a:lnTo>
                <a:lnTo>
                  <a:pt x="2526" y="2591"/>
                </a:lnTo>
                <a:lnTo>
                  <a:pt x="2482" y="2594"/>
                </a:lnTo>
                <a:lnTo>
                  <a:pt x="2439" y="2599"/>
                </a:lnTo>
                <a:lnTo>
                  <a:pt x="2397" y="2604"/>
                </a:lnTo>
                <a:lnTo>
                  <a:pt x="2384" y="2605"/>
                </a:lnTo>
                <a:lnTo>
                  <a:pt x="2371" y="2605"/>
                </a:lnTo>
                <a:lnTo>
                  <a:pt x="2359" y="2605"/>
                </a:lnTo>
                <a:lnTo>
                  <a:pt x="2345" y="2605"/>
                </a:lnTo>
                <a:lnTo>
                  <a:pt x="2327" y="2605"/>
                </a:lnTo>
                <a:lnTo>
                  <a:pt x="2307" y="2605"/>
                </a:lnTo>
                <a:lnTo>
                  <a:pt x="2287" y="2606"/>
                </a:lnTo>
                <a:lnTo>
                  <a:pt x="2267" y="2609"/>
                </a:lnTo>
                <a:lnTo>
                  <a:pt x="2251" y="2610"/>
                </a:lnTo>
                <a:lnTo>
                  <a:pt x="2234" y="2611"/>
                </a:lnTo>
                <a:lnTo>
                  <a:pt x="2218" y="2611"/>
                </a:lnTo>
                <a:lnTo>
                  <a:pt x="2201" y="2610"/>
                </a:lnTo>
                <a:lnTo>
                  <a:pt x="2165" y="2609"/>
                </a:lnTo>
                <a:lnTo>
                  <a:pt x="2129" y="2609"/>
                </a:lnTo>
                <a:lnTo>
                  <a:pt x="2092" y="2609"/>
                </a:lnTo>
                <a:lnTo>
                  <a:pt x="2056" y="2607"/>
                </a:lnTo>
                <a:lnTo>
                  <a:pt x="2025" y="2606"/>
                </a:lnTo>
                <a:lnTo>
                  <a:pt x="1993" y="2606"/>
                </a:lnTo>
                <a:lnTo>
                  <a:pt x="1978" y="2605"/>
                </a:lnTo>
                <a:lnTo>
                  <a:pt x="1962" y="2604"/>
                </a:lnTo>
                <a:lnTo>
                  <a:pt x="1946" y="2603"/>
                </a:lnTo>
                <a:lnTo>
                  <a:pt x="1931" y="2600"/>
                </a:lnTo>
                <a:lnTo>
                  <a:pt x="1924" y="2599"/>
                </a:lnTo>
                <a:lnTo>
                  <a:pt x="1918" y="2600"/>
                </a:lnTo>
                <a:lnTo>
                  <a:pt x="1910" y="2601"/>
                </a:lnTo>
                <a:lnTo>
                  <a:pt x="1904" y="2603"/>
                </a:lnTo>
                <a:lnTo>
                  <a:pt x="1898" y="2605"/>
                </a:lnTo>
                <a:lnTo>
                  <a:pt x="1891" y="2605"/>
                </a:lnTo>
                <a:lnTo>
                  <a:pt x="1884" y="2605"/>
                </a:lnTo>
                <a:lnTo>
                  <a:pt x="1878" y="2605"/>
                </a:lnTo>
                <a:lnTo>
                  <a:pt x="1867" y="2604"/>
                </a:lnTo>
                <a:lnTo>
                  <a:pt x="1857" y="2604"/>
                </a:lnTo>
                <a:lnTo>
                  <a:pt x="1852" y="2604"/>
                </a:lnTo>
                <a:lnTo>
                  <a:pt x="1847" y="2606"/>
                </a:lnTo>
                <a:lnTo>
                  <a:pt x="1842" y="2609"/>
                </a:lnTo>
                <a:lnTo>
                  <a:pt x="1839" y="2614"/>
                </a:lnTo>
                <a:lnTo>
                  <a:pt x="1836" y="2616"/>
                </a:lnTo>
                <a:lnTo>
                  <a:pt x="1831" y="2616"/>
                </a:lnTo>
                <a:lnTo>
                  <a:pt x="1827" y="2616"/>
                </a:lnTo>
                <a:lnTo>
                  <a:pt x="1823" y="2615"/>
                </a:lnTo>
                <a:lnTo>
                  <a:pt x="1785" y="2611"/>
                </a:lnTo>
                <a:lnTo>
                  <a:pt x="1748" y="2607"/>
                </a:lnTo>
                <a:lnTo>
                  <a:pt x="1710" y="2604"/>
                </a:lnTo>
                <a:lnTo>
                  <a:pt x="1673" y="2599"/>
                </a:lnTo>
                <a:lnTo>
                  <a:pt x="1656" y="2596"/>
                </a:lnTo>
                <a:lnTo>
                  <a:pt x="1638" y="2595"/>
                </a:lnTo>
                <a:lnTo>
                  <a:pt x="1621" y="2595"/>
                </a:lnTo>
                <a:lnTo>
                  <a:pt x="1604" y="2593"/>
                </a:lnTo>
                <a:lnTo>
                  <a:pt x="1578" y="2588"/>
                </a:lnTo>
                <a:lnTo>
                  <a:pt x="1552" y="2583"/>
                </a:lnTo>
                <a:lnTo>
                  <a:pt x="1526" y="2579"/>
                </a:lnTo>
                <a:lnTo>
                  <a:pt x="1500" y="2575"/>
                </a:lnTo>
                <a:lnTo>
                  <a:pt x="1480" y="2573"/>
                </a:lnTo>
                <a:lnTo>
                  <a:pt x="1459" y="2572"/>
                </a:lnTo>
                <a:lnTo>
                  <a:pt x="1438" y="2570"/>
                </a:lnTo>
                <a:lnTo>
                  <a:pt x="1418" y="2569"/>
                </a:lnTo>
                <a:lnTo>
                  <a:pt x="1404" y="2569"/>
                </a:lnTo>
                <a:lnTo>
                  <a:pt x="1390" y="2568"/>
                </a:lnTo>
                <a:lnTo>
                  <a:pt x="1375" y="2568"/>
                </a:lnTo>
                <a:lnTo>
                  <a:pt x="1362" y="2568"/>
                </a:lnTo>
                <a:lnTo>
                  <a:pt x="1346" y="2569"/>
                </a:lnTo>
                <a:lnTo>
                  <a:pt x="1331" y="2567"/>
                </a:lnTo>
                <a:lnTo>
                  <a:pt x="1315" y="2564"/>
                </a:lnTo>
                <a:lnTo>
                  <a:pt x="1300" y="2561"/>
                </a:lnTo>
                <a:lnTo>
                  <a:pt x="1270" y="2551"/>
                </a:lnTo>
                <a:lnTo>
                  <a:pt x="1241" y="2541"/>
                </a:lnTo>
                <a:lnTo>
                  <a:pt x="1211" y="2530"/>
                </a:lnTo>
                <a:lnTo>
                  <a:pt x="1181" y="2520"/>
                </a:lnTo>
                <a:lnTo>
                  <a:pt x="1145" y="2507"/>
                </a:lnTo>
                <a:lnTo>
                  <a:pt x="1111" y="2494"/>
                </a:lnTo>
                <a:lnTo>
                  <a:pt x="1077" y="2479"/>
                </a:lnTo>
                <a:lnTo>
                  <a:pt x="1044" y="2462"/>
                </a:lnTo>
                <a:lnTo>
                  <a:pt x="1008" y="2442"/>
                </a:lnTo>
                <a:lnTo>
                  <a:pt x="974" y="2420"/>
                </a:lnTo>
                <a:lnTo>
                  <a:pt x="956" y="2409"/>
                </a:lnTo>
                <a:lnTo>
                  <a:pt x="940" y="2396"/>
                </a:lnTo>
                <a:lnTo>
                  <a:pt x="925" y="2383"/>
                </a:lnTo>
                <a:lnTo>
                  <a:pt x="909" y="2369"/>
                </a:lnTo>
                <a:lnTo>
                  <a:pt x="893" y="2354"/>
                </a:lnTo>
                <a:lnTo>
                  <a:pt x="875" y="2341"/>
                </a:lnTo>
                <a:lnTo>
                  <a:pt x="866" y="2335"/>
                </a:lnTo>
                <a:lnTo>
                  <a:pt x="859" y="2327"/>
                </a:lnTo>
                <a:lnTo>
                  <a:pt x="853" y="2321"/>
                </a:lnTo>
                <a:lnTo>
                  <a:pt x="845" y="2313"/>
                </a:lnTo>
                <a:lnTo>
                  <a:pt x="834" y="2300"/>
                </a:lnTo>
                <a:lnTo>
                  <a:pt x="823" y="2287"/>
                </a:lnTo>
                <a:lnTo>
                  <a:pt x="812" y="2273"/>
                </a:lnTo>
                <a:lnTo>
                  <a:pt x="799" y="2261"/>
                </a:lnTo>
                <a:lnTo>
                  <a:pt x="793" y="2256"/>
                </a:lnTo>
                <a:lnTo>
                  <a:pt x="788" y="2250"/>
                </a:lnTo>
                <a:lnTo>
                  <a:pt x="783" y="2243"/>
                </a:lnTo>
                <a:lnTo>
                  <a:pt x="780" y="2236"/>
                </a:lnTo>
                <a:lnTo>
                  <a:pt x="777" y="2229"/>
                </a:lnTo>
                <a:lnTo>
                  <a:pt x="775" y="2221"/>
                </a:lnTo>
                <a:lnTo>
                  <a:pt x="772" y="2213"/>
                </a:lnTo>
                <a:lnTo>
                  <a:pt x="772" y="2204"/>
                </a:lnTo>
                <a:lnTo>
                  <a:pt x="771" y="2197"/>
                </a:lnTo>
                <a:lnTo>
                  <a:pt x="769" y="2188"/>
                </a:lnTo>
                <a:lnTo>
                  <a:pt x="765" y="2182"/>
                </a:lnTo>
                <a:lnTo>
                  <a:pt x="760" y="2174"/>
                </a:lnTo>
                <a:lnTo>
                  <a:pt x="755" y="2166"/>
                </a:lnTo>
                <a:lnTo>
                  <a:pt x="750" y="2156"/>
                </a:lnTo>
                <a:lnTo>
                  <a:pt x="741" y="2130"/>
                </a:lnTo>
                <a:lnTo>
                  <a:pt x="733" y="2103"/>
                </a:lnTo>
                <a:lnTo>
                  <a:pt x="727" y="2077"/>
                </a:lnTo>
                <a:lnTo>
                  <a:pt x="720" y="2050"/>
                </a:lnTo>
                <a:lnTo>
                  <a:pt x="715" y="2023"/>
                </a:lnTo>
                <a:lnTo>
                  <a:pt x="710" y="1995"/>
                </a:lnTo>
                <a:lnTo>
                  <a:pt x="707" y="1968"/>
                </a:lnTo>
                <a:lnTo>
                  <a:pt x="703" y="1941"/>
                </a:lnTo>
                <a:lnTo>
                  <a:pt x="699" y="1904"/>
                </a:lnTo>
                <a:lnTo>
                  <a:pt x="698" y="1866"/>
                </a:lnTo>
                <a:lnTo>
                  <a:pt x="697" y="1829"/>
                </a:lnTo>
                <a:lnTo>
                  <a:pt x="697" y="1791"/>
                </a:lnTo>
                <a:lnTo>
                  <a:pt x="698" y="1752"/>
                </a:lnTo>
                <a:lnTo>
                  <a:pt x="701" y="1715"/>
                </a:lnTo>
                <a:lnTo>
                  <a:pt x="702" y="1677"/>
                </a:lnTo>
                <a:lnTo>
                  <a:pt x="704" y="1640"/>
                </a:lnTo>
                <a:lnTo>
                  <a:pt x="706" y="1623"/>
                </a:lnTo>
                <a:lnTo>
                  <a:pt x="709" y="1605"/>
                </a:lnTo>
                <a:lnTo>
                  <a:pt x="714" y="1588"/>
                </a:lnTo>
                <a:lnTo>
                  <a:pt x="720" y="1572"/>
                </a:lnTo>
                <a:lnTo>
                  <a:pt x="728" y="1552"/>
                </a:lnTo>
                <a:lnTo>
                  <a:pt x="733" y="1533"/>
                </a:lnTo>
                <a:lnTo>
                  <a:pt x="738" y="1512"/>
                </a:lnTo>
                <a:lnTo>
                  <a:pt x="740" y="1492"/>
                </a:lnTo>
                <a:lnTo>
                  <a:pt x="744" y="1476"/>
                </a:lnTo>
                <a:lnTo>
                  <a:pt x="746" y="1459"/>
                </a:lnTo>
                <a:lnTo>
                  <a:pt x="751" y="1444"/>
                </a:lnTo>
                <a:lnTo>
                  <a:pt x="756" y="1428"/>
                </a:lnTo>
                <a:lnTo>
                  <a:pt x="766" y="1396"/>
                </a:lnTo>
                <a:lnTo>
                  <a:pt x="777" y="1365"/>
                </a:lnTo>
                <a:lnTo>
                  <a:pt x="791" y="1323"/>
                </a:lnTo>
                <a:lnTo>
                  <a:pt x="804" y="1282"/>
                </a:lnTo>
                <a:lnTo>
                  <a:pt x="813" y="1261"/>
                </a:lnTo>
                <a:lnTo>
                  <a:pt x="820" y="1241"/>
                </a:lnTo>
                <a:lnTo>
                  <a:pt x="829" y="1220"/>
                </a:lnTo>
                <a:lnTo>
                  <a:pt x="839" y="1201"/>
                </a:lnTo>
                <a:lnTo>
                  <a:pt x="846" y="1185"/>
                </a:lnTo>
                <a:lnTo>
                  <a:pt x="854" y="1170"/>
                </a:lnTo>
                <a:lnTo>
                  <a:pt x="859" y="1162"/>
                </a:lnTo>
                <a:lnTo>
                  <a:pt x="864" y="1155"/>
                </a:lnTo>
                <a:lnTo>
                  <a:pt x="869" y="1149"/>
                </a:lnTo>
                <a:lnTo>
                  <a:pt x="876" y="1143"/>
                </a:lnTo>
                <a:lnTo>
                  <a:pt x="879" y="1140"/>
                </a:lnTo>
                <a:lnTo>
                  <a:pt x="880" y="1139"/>
                </a:lnTo>
                <a:lnTo>
                  <a:pt x="880" y="1133"/>
                </a:lnTo>
                <a:lnTo>
                  <a:pt x="881" y="1128"/>
                </a:lnTo>
                <a:lnTo>
                  <a:pt x="882" y="1123"/>
                </a:lnTo>
                <a:lnTo>
                  <a:pt x="885" y="1119"/>
                </a:lnTo>
                <a:lnTo>
                  <a:pt x="890" y="1111"/>
                </a:lnTo>
                <a:lnTo>
                  <a:pt x="896" y="1103"/>
                </a:lnTo>
                <a:lnTo>
                  <a:pt x="903" y="1096"/>
                </a:lnTo>
                <a:lnTo>
                  <a:pt x="911" y="1090"/>
                </a:lnTo>
                <a:lnTo>
                  <a:pt x="917" y="1082"/>
                </a:lnTo>
                <a:lnTo>
                  <a:pt x="922" y="1074"/>
                </a:lnTo>
                <a:lnTo>
                  <a:pt x="930" y="1056"/>
                </a:lnTo>
                <a:lnTo>
                  <a:pt x="943" y="1039"/>
                </a:lnTo>
                <a:lnTo>
                  <a:pt x="954" y="1023"/>
                </a:lnTo>
                <a:lnTo>
                  <a:pt x="964" y="1006"/>
                </a:lnTo>
                <a:lnTo>
                  <a:pt x="969" y="998"/>
                </a:lnTo>
                <a:lnTo>
                  <a:pt x="975" y="991"/>
                </a:lnTo>
                <a:lnTo>
                  <a:pt x="979" y="987"/>
                </a:lnTo>
                <a:lnTo>
                  <a:pt x="981" y="983"/>
                </a:lnTo>
                <a:lnTo>
                  <a:pt x="982" y="980"/>
                </a:lnTo>
                <a:lnTo>
                  <a:pt x="982" y="975"/>
                </a:lnTo>
                <a:lnTo>
                  <a:pt x="986" y="975"/>
                </a:lnTo>
                <a:lnTo>
                  <a:pt x="989" y="975"/>
                </a:lnTo>
                <a:lnTo>
                  <a:pt x="990" y="976"/>
                </a:lnTo>
                <a:lnTo>
                  <a:pt x="991" y="979"/>
                </a:lnTo>
                <a:lnTo>
                  <a:pt x="992" y="982"/>
                </a:lnTo>
                <a:lnTo>
                  <a:pt x="995" y="985"/>
                </a:lnTo>
                <a:lnTo>
                  <a:pt x="1008" y="971"/>
                </a:lnTo>
                <a:lnTo>
                  <a:pt x="1021" y="959"/>
                </a:lnTo>
                <a:lnTo>
                  <a:pt x="1028" y="953"/>
                </a:lnTo>
                <a:lnTo>
                  <a:pt x="1035" y="948"/>
                </a:lnTo>
                <a:lnTo>
                  <a:pt x="1043" y="943"/>
                </a:lnTo>
                <a:lnTo>
                  <a:pt x="1053" y="939"/>
                </a:lnTo>
                <a:lnTo>
                  <a:pt x="1054" y="938"/>
                </a:lnTo>
                <a:lnTo>
                  <a:pt x="1056" y="935"/>
                </a:lnTo>
                <a:lnTo>
                  <a:pt x="1061" y="927"/>
                </a:lnTo>
                <a:lnTo>
                  <a:pt x="1069" y="919"/>
                </a:lnTo>
                <a:lnTo>
                  <a:pt x="1075" y="911"/>
                </a:lnTo>
                <a:lnTo>
                  <a:pt x="1082" y="905"/>
                </a:lnTo>
                <a:lnTo>
                  <a:pt x="1098" y="891"/>
                </a:lnTo>
                <a:lnTo>
                  <a:pt x="1113" y="876"/>
                </a:lnTo>
                <a:lnTo>
                  <a:pt x="1158" y="832"/>
                </a:lnTo>
                <a:lnTo>
                  <a:pt x="1202" y="786"/>
                </a:lnTo>
                <a:lnTo>
                  <a:pt x="1225" y="764"/>
                </a:lnTo>
                <a:lnTo>
                  <a:pt x="1248" y="743"/>
                </a:lnTo>
                <a:lnTo>
                  <a:pt x="1273" y="723"/>
                </a:lnTo>
                <a:lnTo>
                  <a:pt x="1297" y="703"/>
                </a:lnTo>
                <a:lnTo>
                  <a:pt x="1330" y="680"/>
                </a:lnTo>
                <a:lnTo>
                  <a:pt x="1362" y="655"/>
                </a:lnTo>
                <a:lnTo>
                  <a:pt x="1393" y="631"/>
                </a:lnTo>
                <a:lnTo>
                  <a:pt x="1423" y="607"/>
                </a:lnTo>
                <a:lnTo>
                  <a:pt x="1454" y="585"/>
                </a:lnTo>
                <a:lnTo>
                  <a:pt x="1486" y="564"/>
                </a:lnTo>
                <a:lnTo>
                  <a:pt x="1519" y="544"/>
                </a:lnTo>
                <a:lnTo>
                  <a:pt x="1549" y="523"/>
                </a:lnTo>
                <a:lnTo>
                  <a:pt x="1568" y="512"/>
                </a:lnTo>
                <a:lnTo>
                  <a:pt x="1587" y="500"/>
                </a:lnTo>
                <a:lnTo>
                  <a:pt x="1605" y="489"/>
                </a:lnTo>
                <a:lnTo>
                  <a:pt x="1624" y="479"/>
                </a:lnTo>
                <a:lnTo>
                  <a:pt x="1642" y="468"/>
                </a:lnTo>
                <a:lnTo>
                  <a:pt x="1661" y="457"/>
                </a:lnTo>
                <a:lnTo>
                  <a:pt x="1669" y="452"/>
                </a:lnTo>
                <a:lnTo>
                  <a:pt x="1679" y="448"/>
                </a:lnTo>
                <a:lnTo>
                  <a:pt x="1689" y="444"/>
                </a:lnTo>
                <a:lnTo>
                  <a:pt x="1700" y="441"/>
                </a:lnTo>
                <a:lnTo>
                  <a:pt x="1710" y="437"/>
                </a:lnTo>
                <a:lnTo>
                  <a:pt x="1719" y="431"/>
                </a:lnTo>
                <a:lnTo>
                  <a:pt x="1729" y="422"/>
                </a:lnTo>
                <a:lnTo>
                  <a:pt x="1739" y="413"/>
                </a:lnTo>
                <a:lnTo>
                  <a:pt x="1745" y="411"/>
                </a:lnTo>
                <a:lnTo>
                  <a:pt x="1751" y="408"/>
                </a:lnTo>
                <a:lnTo>
                  <a:pt x="1757" y="406"/>
                </a:lnTo>
                <a:lnTo>
                  <a:pt x="1764" y="406"/>
                </a:lnTo>
                <a:lnTo>
                  <a:pt x="1773" y="399"/>
                </a:lnTo>
                <a:lnTo>
                  <a:pt x="1783" y="394"/>
                </a:lnTo>
                <a:lnTo>
                  <a:pt x="1794" y="389"/>
                </a:lnTo>
                <a:lnTo>
                  <a:pt x="1805" y="385"/>
                </a:lnTo>
                <a:lnTo>
                  <a:pt x="1816" y="381"/>
                </a:lnTo>
                <a:lnTo>
                  <a:pt x="1826" y="375"/>
                </a:lnTo>
                <a:lnTo>
                  <a:pt x="1830" y="371"/>
                </a:lnTo>
                <a:lnTo>
                  <a:pt x="1835" y="368"/>
                </a:lnTo>
                <a:lnTo>
                  <a:pt x="1839" y="363"/>
                </a:lnTo>
                <a:lnTo>
                  <a:pt x="1842" y="358"/>
                </a:lnTo>
                <a:lnTo>
                  <a:pt x="1858" y="350"/>
                </a:lnTo>
                <a:lnTo>
                  <a:pt x="1874" y="342"/>
                </a:lnTo>
                <a:lnTo>
                  <a:pt x="1882" y="338"/>
                </a:lnTo>
                <a:lnTo>
                  <a:pt x="1891" y="334"/>
                </a:lnTo>
                <a:lnTo>
                  <a:pt x="1899" y="332"/>
                </a:lnTo>
                <a:lnTo>
                  <a:pt x="1909" y="329"/>
                </a:lnTo>
                <a:lnTo>
                  <a:pt x="1919" y="328"/>
                </a:lnTo>
                <a:lnTo>
                  <a:pt x="1930" y="326"/>
                </a:lnTo>
                <a:lnTo>
                  <a:pt x="1940" y="322"/>
                </a:lnTo>
                <a:lnTo>
                  <a:pt x="1950" y="318"/>
                </a:lnTo>
                <a:lnTo>
                  <a:pt x="1978" y="306"/>
                </a:lnTo>
                <a:lnTo>
                  <a:pt x="2007" y="295"/>
                </a:lnTo>
                <a:lnTo>
                  <a:pt x="2035" y="283"/>
                </a:lnTo>
                <a:lnTo>
                  <a:pt x="2065" y="271"/>
                </a:lnTo>
                <a:lnTo>
                  <a:pt x="2092" y="262"/>
                </a:lnTo>
                <a:lnTo>
                  <a:pt x="2119" y="253"/>
                </a:lnTo>
                <a:lnTo>
                  <a:pt x="2146" y="244"/>
                </a:lnTo>
                <a:lnTo>
                  <a:pt x="2173" y="234"/>
                </a:lnTo>
                <a:lnTo>
                  <a:pt x="2202" y="226"/>
                </a:lnTo>
                <a:lnTo>
                  <a:pt x="2229" y="217"/>
                </a:lnTo>
                <a:lnTo>
                  <a:pt x="2256" y="209"/>
                </a:lnTo>
                <a:lnTo>
                  <a:pt x="2283" y="199"/>
                </a:lnTo>
                <a:lnTo>
                  <a:pt x="2301" y="193"/>
                </a:lnTo>
                <a:lnTo>
                  <a:pt x="2318" y="188"/>
                </a:lnTo>
                <a:lnTo>
                  <a:pt x="2335" y="183"/>
                </a:lnTo>
                <a:lnTo>
                  <a:pt x="2351" y="175"/>
                </a:lnTo>
                <a:lnTo>
                  <a:pt x="2361" y="172"/>
                </a:lnTo>
                <a:lnTo>
                  <a:pt x="2372" y="169"/>
                </a:lnTo>
                <a:lnTo>
                  <a:pt x="2382" y="168"/>
                </a:lnTo>
                <a:lnTo>
                  <a:pt x="2393" y="167"/>
                </a:lnTo>
                <a:lnTo>
                  <a:pt x="2413" y="160"/>
                </a:lnTo>
                <a:lnTo>
                  <a:pt x="2433" y="155"/>
                </a:lnTo>
                <a:lnTo>
                  <a:pt x="2451" y="149"/>
                </a:lnTo>
                <a:lnTo>
                  <a:pt x="2471" y="143"/>
                </a:lnTo>
                <a:lnTo>
                  <a:pt x="2486" y="138"/>
                </a:lnTo>
                <a:lnTo>
                  <a:pt x="2501" y="135"/>
                </a:lnTo>
                <a:lnTo>
                  <a:pt x="2516" y="131"/>
                </a:lnTo>
                <a:lnTo>
                  <a:pt x="2531" y="127"/>
                </a:lnTo>
                <a:lnTo>
                  <a:pt x="2575" y="117"/>
                </a:lnTo>
                <a:lnTo>
                  <a:pt x="2621" y="106"/>
                </a:lnTo>
                <a:lnTo>
                  <a:pt x="2665" y="96"/>
                </a:lnTo>
                <a:lnTo>
                  <a:pt x="2710" y="86"/>
                </a:lnTo>
                <a:lnTo>
                  <a:pt x="2754" y="75"/>
                </a:lnTo>
                <a:lnTo>
                  <a:pt x="2800" y="65"/>
                </a:lnTo>
                <a:lnTo>
                  <a:pt x="2844" y="56"/>
                </a:lnTo>
                <a:lnTo>
                  <a:pt x="2889" y="46"/>
                </a:lnTo>
                <a:lnTo>
                  <a:pt x="2912" y="41"/>
                </a:lnTo>
                <a:lnTo>
                  <a:pt x="2937" y="36"/>
                </a:lnTo>
                <a:lnTo>
                  <a:pt x="2961" y="31"/>
                </a:lnTo>
                <a:lnTo>
                  <a:pt x="2984" y="26"/>
                </a:lnTo>
                <a:lnTo>
                  <a:pt x="3009" y="22"/>
                </a:lnTo>
                <a:lnTo>
                  <a:pt x="3032" y="19"/>
                </a:lnTo>
                <a:lnTo>
                  <a:pt x="3057" y="15"/>
                </a:lnTo>
                <a:lnTo>
                  <a:pt x="3080" y="12"/>
                </a:lnTo>
                <a:lnTo>
                  <a:pt x="3119" y="10"/>
                </a:lnTo>
                <a:lnTo>
                  <a:pt x="3157" y="7"/>
                </a:lnTo>
                <a:lnTo>
                  <a:pt x="3195" y="5"/>
                </a:lnTo>
                <a:lnTo>
                  <a:pt x="3235" y="2"/>
                </a:lnTo>
                <a:lnTo>
                  <a:pt x="3268" y="1"/>
                </a:lnTo>
                <a:lnTo>
                  <a:pt x="3302" y="0"/>
                </a:lnTo>
                <a:lnTo>
                  <a:pt x="3335" y="0"/>
                </a:lnTo>
                <a:lnTo>
                  <a:pt x="3370" y="0"/>
                </a:lnTo>
                <a:lnTo>
                  <a:pt x="3394" y="0"/>
                </a:lnTo>
                <a:lnTo>
                  <a:pt x="3420" y="2"/>
                </a:lnTo>
                <a:lnTo>
                  <a:pt x="3446" y="5"/>
                </a:lnTo>
                <a:lnTo>
                  <a:pt x="3471" y="7"/>
                </a:lnTo>
                <a:lnTo>
                  <a:pt x="3501" y="11"/>
                </a:lnTo>
                <a:lnTo>
                  <a:pt x="3530" y="14"/>
                </a:lnTo>
                <a:lnTo>
                  <a:pt x="3545" y="15"/>
                </a:lnTo>
                <a:lnTo>
                  <a:pt x="3560" y="16"/>
                </a:lnTo>
                <a:lnTo>
                  <a:pt x="3575" y="15"/>
                </a:lnTo>
                <a:lnTo>
                  <a:pt x="3589" y="15"/>
                </a:lnTo>
                <a:lnTo>
                  <a:pt x="3614" y="14"/>
                </a:lnTo>
                <a:lnTo>
                  <a:pt x="3639" y="14"/>
                </a:lnTo>
                <a:lnTo>
                  <a:pt x="3662" y="15"/>
                </a:lnTo>
                <a:lnTo>
                  <a:pt x="3687" y="16"/>
                </a:lnTo>
                <a:lnTo>
                  <a:pt x="3720" y="19"/>
                </a:lnTo>
                <a:lnTo>
                  <a:pt x="3753" y="22"/>
                </a:lnTo>
                <a:lnTo>
                  <a:pt x="3786" y="25"/>
                </a:lnTo>
                <a:lnTo>
                  <a:pt x="3819" y="30"/>
                </a:lnTo>
                <a:lnTo>
                  <a:pt x="3851" y="33"/>
                </a:lnTo>
                <a:lnTo>
                  <a:pt x="3885" y="38"/>
                </a:lnTo>
                <a:lnTo>
                  <a:pt x="3917" y="44"/>
                </a:lnTo>
                <a:lnTo>
                  <a:pt x="3949" y="51"/>
                </a:lnTo>
                <a:lnTo>
                  <a:pt x="3971" y="56"/>
                </a:lnTo>
                <a:lnTo>
                  <a:pt x="3992" y="58"/>
                </a:lnTo>
                <a:lnTo>
                  <a:pt x="4013" y="59"/>
                </a:lnTo>
                <a:lnTo>
                  <a:pt x="4036" y="57"/>
                </a:lnTo>
                <a:lnTo>
                  <a:pt x="4039" y="57"/>
                </a:lnTo>
                <a:lnTo>
                  <a:pt x="4043" y="56"/>
                </a:lnTo>
                <a:lnTo>
                  <a:pt x="4045" y="57"/>
                </a:lnTo>
                <a:lnTo>
                  <a:pt x="4048" y="58"/>
                </a:lnTo>
                <a:lnTo>
                  <a:pt x="4052" y="62"/>
                </a:lnTo>
                <a:lnTo>
                  <a:pt x="4055" y="65"/>
                </a:lnTo>
                <a:lnTo>
                  <a:pt x="4059" y="68"/>
                </a:lnTo>
                <a:lnTo>
                  <a:pt x="4064" y="68"/>
                </a:lnTo>
                <a:lnTo>
                  <a:pt x="4073" y="69"/>
                </a:lnTo>
                <a:lnTo>
                  <a:pt x="4083" y="70"/>
                </a:lnTo>
                <a:lnTo>
                  <a:pt x="4092" y="73"/>
                </a:lnTo>
                <a:lnTo>
                  <a:pt x="4100" y="77"/>
                </a:lnTo>
                <a:lnTo>
                  <a:pt x="4107" y="83"/>
                </a:lnTo>
                <a:lnTo>
                  <a:pt x="4113" y="89"/>
                </a:lnTo>
                <a:lnTo>
                  <a:pt x="4123" y="100"/>
                </a:lnTo>
                <a:lnTo>
                  <a:pt x="4132" y="112"/>
                </a:lnTo>
                <a:lnTo>
                  <a:pt x="4137" y="117"/>
                </a:lnTo>
                <a:lnTo>
                  <a:pt x="4143" y="122"/>
                </a:lnTo>
                <a:lnTo>
                  <a:pt x="4149" y="127"/>
                </a:lnTo>
                <a:lnTo>
                  <a:pt x="4155" y="131"/>
                </a:lnTo>
                <a:lnTo>
                  <a:pt x="4160" y="133"/>
                </a:lnTo>
                <a:lnTo>
                  <a:pt x="4163" y="138"/>
                </a:lnTo>
                <a:lnTo>
                  <a:pt x="4164" y="143"/>
                </a:lnTo>
                <a:lnTo>
                  <a:pt x="4167" y="149"/>
                </a:lnTo>
                <a:lnTo>
                  <a:pt x="4174" y="160"/>
                </a:lnTo>
                <a:lnTo>
                  <a:pt x="4185" y="172"/>
                </a:lnTo>
                <a:lnTo>
                  <a:pt x="4188" y="175"/>
                </a:lnTo>
                <a:lnTo>
                  <a:pt x="4190" y="176"/>
                </a:lnTo>
                <a:lnTo>
                  <a:pt x="4194" y="176"/>
                </a:lnTo>
                <a:lnTo>
                  <a:pt x="4197" y="176"/>
                </a:lnTo>
                <a:lnTo>
                  <a:pt x="4204" y="174"/>
                </a:lnTo>
                <a:lnTo>
                  <a:pt x="4210" y="173"/>
                </a:lnTo>
                <a:lnTo>
                  <a:pt x="4213" y="173"/>
                </a:lnTo>
                <a:lnTo>
                  <a:pt x="4217" y="174"/>
                </a:lnTo>
                <a:lnTo>
                  <a:pt x="4220" y="175"/>
                </a:lnTo>
                <a:lnTo>
                  <a:pt x="4222" y="179"/>
                </a:lnTo>
                <a:lnTo>
                  <a:pt x="4226" y="190"/>
                </a:lnTo>
                <a:lnTo>
                  <a:pt x="4228" y="202"/>
                </a:lnTo>
                <a:lnTo>
                  <a:pt x="4232" y="226"/>
                </a:lnTo>
                <a:lnTo>
                  <a:pt x="4237" y="249"/>
                </a:lnTo>
                <a:lnTo>
                  <a:pt x="4241" y="260"/>
                </a:lnTo>
                <a:lnTo>
                  <a:pt x="4244" y="271"/>
                </a:lnTo>
                <a:lnTo>
                  <a:pt x="4249" y="283"/>
                </a:lnTo>
                <a:lnTo>
                  <a:pt x="4254" y="292"/>
                </a:lnTo>
                <a:lnTo>
                  <a:pt x="4263" y="309"/>
                </a:lnTo>
                <a:lnTo>
                  <a:pt x="4270" y="325"/>
                </a:lnTo>
                <a:lnTo>
                  <a:pt x="4279" y="341"/>
                </a:lnTo>
                <a:lnTo>
                  <a:pt x="4288" y="355"/>
                </a:lnTo>
                <a:lnTo>
                  <a:pt x="4290" y="362"/>
                </a:lnTo>
                <a:lnTo>
                  <a:pt x="4293" y="368"/>
                </a:lnTo>
                <a:lnTo>
                  <a:pt x="4299" y="402"/>
                </a:lnTo>
                <a:lnTo>
                  <a:pt x="4305" y="436"/>
                </a:lnTo>
                <a:lnTo>
                  <a:pt x="4311" y="469"/>
                </a:lnTo>
                <a:lnTo>
                  <a:pt x="4320" y="502"/>
                </a:lnTo>
                <a:lnTo>
                  <a:pt x="4323" y="520"/>
                </a:lnTo>
                <a:lnTo>
                  <a:pt x="4325" y="537"/>
                </a:lnTo>
                <a:lnTo>
                  <a:pt x="4326" y="554"/>
                </a:lnTo>
                <a:lnTo>
                  <a:pt x="4327" y="571"/>
                </a:lnTo>
                <a:lnTo>
                  <a:pt x="4328" y="589"/>
                </a:lnTo>
                <a:lnTo>
                  <a:pt x="4331" y="606"/>
                </a:lnTo>
                <a:lnTo>
                  <a:pt x="4333" y="623"/>
                </a:lnTo>
                <a:lnTo>
                  <a:pt x="4336" y="640"/>
                </a:lnTo>
                <a:lnTo>
                  <a:pt x="4337" y="659"/>
                </a:lnTo>
                <a:lnTo>
                  <a:pt x="4340" y="677"/>
                </a:lnTo>
                <a:lnTo>
                  <a:pt x="4341" y="695"/>
                </a:lnTo>
                <a:lnTo>
                  <a:pt x="4342" y="713"/>
                </a:lnTo>
                <a:lnTo>
                  <a:pt x="4342" y="726"/>
                </a:lnTo>
                <a:lnTo>
                  <a:pt x="4342" y="738"/>
                </a:lnTo>
                <a:lnTo>
                  <a:pt x="4342" y="745"/>
                </a:lnTo>
                <a:lnTo>
                  <a:pt x="4342" y="753"/>
                </a:lnTo>
                <a:lnTo>
                  <a:pt x="4343" y="760"/>
                </a:lnTo>
                <a:lnTo>
                  <a:pt x="4346" y="766"/>
                </a:lnTo>
                <a:lnTo>
                  <a:pt x="4352" y="782"/>
                </a:lnTo>
                <a:lnTo>
                  <a:pt x="4358" y="798"/>
                </a:lnTo>
                <a:lnTo>
                  <a:pt x="4362" y="813"/>
                </a:lnTo>
                <a:lnTo>
                  <a:pt x="4365" y="829"/>
                </a:lnTo>
                <a:lnTo>
                  <a:pt x="4368" y="845"/>
                </a:lnTo>
                <a:lnTo>
                  <a:pt x="4370" y="860"/>
                </a:lnTo>
                <a:lnTo>
                  <a:pt x="4372" y="876"/>
                </a:lnTo>
                <a:lnTo>
                  <a:pt x="4372" y="891"/>
                </a:lnTo>
                <a:lnTo>
                  <a:pt x="4370" y="907"/>
                </a:lnTo>
                <a:lnTo>
                  <a:pt x="4369" y="923"/>
                </a:lnTo>
                <a:lnTo>
                  <a:pt x="4368" y="938"/>
                </a:lnTo>
                <a:lnTo>
                  <a:pt x="4364" y="954"/>
                </a:lnTo>
                <a:lnTo>
                  <a:pt x="4357" y="985"/>
                </a:lnTo>
                <a:lnTo>
                  <a:pt x="4347" y="1017"/>
                </a:lnTo>
                <a:lnTo>
                  <a:pt x="4343" y="1025"/>
                </a:lnTo>
                <a:lnTo>
                  <a:pt x="4340" y="1035"/>
                </a:lnTo>
                <a:lnTo>
                  <a:pt x="4337" y="1045"/>
                </a:lnTo>
                <a:lnTo>
                  <a:pt x="4336" y="1055"/>
                </a:lnTo>
                <a:lnTo>
                  <a:pt x="4331" y="1082"/>
                </a:lnTo>
                <a:lnTo>
                  <a:pt x="4323" y="1109"/>
                </a:lnTo>
                <a:lnTo>
                  <a:pt x="4315" y="1135"/>
                </a:lnTo>
                <a:lnTo>
                  <a:pt x="4307" y="1161"/>
                </a:lnTo>
                <a:lnTo>
                  <a:pt x="4305" y="1167"/>
                </a:lnTo>
                <a:lnTo>
                  <a:pt x="4302" y="1172"/>
                </a:lnTo>
                <a:lnTo>
                  <a:pt x="4299" y="1177"/>
                </a:lnTo>
                <a:lnTo>
                  <a:pt x="4295" y="1182"/>
                </a:lnTo>
                <a:lnTo>
                  <a:pt x="4290" y="1186"/>
                </a:lnTo>
                <a:lnTo>
                  <a:pt x="4285" y="1190"/>
                </a:lnTo>
                <a:lnTo>
                  <a:pt x="4280" y="1193"/>
                </a:lnTo>
                <a:lnTo>
                  <a:pt x="4274" y="1196"/>
                </a:lnTo>
                <a:lnTo>
                  <a:pt x="4265" y="1199"/>
                </a:lnTo>
                <a:lnTo>
                  <a:pt x="4258" y="1206"/>
                </a:lnTo>
                <a:lnTo>
                  <a:pt x="4251" y="1213"/>
                </a:lnTo>
                <a:lnTo>
                  <a:pt x="4244" y="1220"/>
                </a:lnTo>
                <a:lnTo>
                  <a:pt x="4230" y="1236"/>
                </a:lnTo>
                <a:lnTo>
                  <a:pt x="4217" y="1253"/>
                </a:lnTo>
                <a:lnTo>
                  <a:pt x="4206" y="1269"/>
                </a:lnTo>
                <a:lnTo>
                  <a:pt x="4196" y="1287"/>
                </a:lnTo>
                <a:lnTo>
                  <a:pt x="4194" y="1292"/>
                </a:lnTo>
                <a:lnTo>
                  <a:pt x="4190" y="1296"/>
                </a:lnTo>
                <a:lnTo>
                  <a:pt x="4185" y="1299"/>
                </a:lnTo>
                <a:lnTo>
                  <a:pt x="4180" y="1301"/>
                </a:lnTo>
                <a:lnTo>
                  <a:pt x="4174" y="1303"/>
                </a:lnTo>
                <a:lnTo>
                  <a:pt x="4168" y="1307"/>
                </a:lnTo>
                <a:lnTo>
                  <a:pt x="4164" y="1312"/>
                </a:lnTo>
                <a:lnTo>
                  <a:pt x="4163" y="1319"/>
                </a:lnTo>
                <a:lnTo>
                  <a:pt x="4162" y="1323"/>
                </a:lnTo>
                <a:lnTo>
                  <a:pt x="4159" y="1327"/>
                </a:lnTo>
                <a:lnTo>
                  <a:pt x="4157" y="1329"/>
                </a:lnTo>
                <a:lnTo>
                  <a:pt x="4154" y="1330"/>
                </a:lnTo>
                <a:lnTo>
                  <a:pt x="4148" y="1331"/>
                </a:lnTo>
                <a:lnTo>
                  <a:pt x="4139" y="1330"/>
                </a:lnTo>
                <a:lnTo>
                  <a:pt x="4131" y="1329"/>
                </a:lnTo>
                <a:lnTo>
                  <a:pt x="4121" y="1328"/>
                </a:lnTo>
                <a:lnTo>
                  <a:pt x="4117" y="1327"/>
                </a:lnTo>
                <a:lnTo>
                  <a:pt x="4115" y="1328"/>
                </a:lnTo>
                <a:lnTo>
                  <a:pt x="4112" y="1329"/>
                </a:lnTo>
                <a:lnTo>
                  <a:pt x="4110" y="1331"/>
                </a:lnTo>
                <a:lnTo>
                  <a:pt x="4108" y="1335"/>
                </a:lnTo>
                <a:lnTo>
                  <a:pt x="4107" y="1338"/>
                </a:lnTo>
                <a:lnTo>
                  <a:pt x="4105" y="1340"/>
                </a:lnTo>
                <a:lnTo>
                  <a:pt x="4102" y="1341"/>
                </a:lnTo>
                <a:lnTo>
                  <a:pt x="4097" y="1343"/>
                </a:lnTo>
                <a:lnTo>
                  <a:pt x="4092" y="1344"/>
                </a:lnTo>
                <a:lnTo>
                  <a:pt x="4086" y="1349"/>
                </a:lnTo>
                <a:lnTo>
                  <a:pt x="4079" y="1351"/>
                </a:lnTo>
                <a:lnTo>
                  <a:pt x="4073" y="1354"/>
                </a:lnTo>
                <a:lnTo>
                  <a:pt x="4065" y="1356"/>
                </a:lnTo>
                <a:lnTo>
                  <a:pt x="4059" y="1357"/>
                </a:lnTo>
                <a:lnTo>
                  <a:pt x="4052" y="1357"/>
                </a:lnTo>
                <a:lnTo>
                  <a:pt x="4044" y="1356"/>
                </a:lnTo>
                <a:lnTo>
                  <a:pt x="4037" y="1355"/>
                </a:lnTo>
                <a:lnTo>
                  <a:pt x="4034" y="1354"/>
                </a:lnTo>
                <a:lnTo>
                  <a:pt x="4032" y="1355"/>
                </a:lnTo>
                <a:lnTo>
                  <a:pt x="4029" y="1356"/>
                </a:lnTo>
                <a:lnTo>
                  <a:pt x="4028" y="1357"/>
                </a:lnTo>
                <a:lnTo>
                  <a:pt x="4024" y="1362"/>
                </a:lnTo>
                <a:lnTo>
                  <a:pt x="4022" y="1367"/>
                </a:lnTo>
                <a:lnTo>
                  <a:pt x="4018" y="1375"/>
                </a:lnTo>
                <a:lnTo>
                  <a:pt x="4016" y="1380"/>
                </a:lnTo>
                <a:lnTo>
                  <a:pt x="4012" y="1383"/>
                </a:lnTo>
                <a:lnTo>
                  <a:pt x="4008" y="1386"/>
                </a:lnTo>
                <a:lnTo>
                  <a:pt x="4005" y="1387"/>
                </a:lnTo>
                <a:lnTo>
                  <a:pt x="4000" y="1388"/>
                </a:lnTo>
                <a:lnTo>
                  <a:pt x="3995" y="1387"/>
                </a:lnTo>
                <a:lnTo>
                  <a:pt x="3987" y="1387"/>
                </a:lnTo>
                <a:lnTo>
                  <a:pt x="3984" y="1386"/>
                </a:lnTo>
                <a:lnTo>
                  <a:pt x="3981" y="1386"/>
                </a:lnTo>
                <a:lnTo>
                  <a:pt x="3979" y="1386"/>
                </a:lnTo>
                <a:lnTo>
                  <a:pt x="3975" y="1387"/>
                </a:lnTo>
                <a:lnTo>
                  <a:pt x="3968" y="1392"/>
                </a:lnTo>
                <a:lnTo>
                  <a:pt x="3960" y="1396"/>
                </a:lnTo>
                <a:lnTo>
                  <a:pt x="3953" y="1398"/>
                </a:lnTo>
                <a:lnTo>
                  <a:pt x="3945" y="1401"/>
                </a:lnTo>
                <a:lnTo>
                  <a:pt x="3937" y="1402"/>
                </a:lnTo>
                <a:lnTo>
                  <a:pt x="3929" y="1402"/>
                </a:lnTo>
                <a:lnTo>
                  <a:pt x="3921" y="1401"/>
                </a:lnTo>
                <a:lnTo>
                  <a:pt x="3912" y="1398"/>
                </a:lnTo>
                <a:lnTo>
                  <a:pt x="3908" y="1397"/>
                </a:lnTo>
                <a:lnTo>
                  <a:pt x="3905" y="1397"/>
                </a:lnTo>
                <a:lnTo>
                  <a:pt x="3893" y="1398"/>
                </a:lnTo>
                <a:lnTo>
                  <a:pt x="3884" y="1397"/>
                </a:lnTo>
                <a:lnTo>
                  <a:pt x="3872" y="1396"/>
                </a:lnTo>
                <a:lnTo>
                  <a:pt x="3863" y="1393"/>
                </a:lnTo>
                <a:lnTo>
                  <a:pt x="3843" y="1386"/>
                </a:lnTo>
                <a:lnTo>
                  <a:pt x="3823" y="1380"/>
                </a:lnTo>
                <a:lnTo>
                  <a:pt x="3811" y="1378"/>
                </a:lnTo>
                <a:lnTo>
                  <a:pt x="3798" y="1378"/>
                </a:lnTo>
                <a:lnTo>
                  <a:pt x="3792" y="1378"/>
                </a:lnTo>
                <a:lnTo>
                  <a:pt x="3786" y="1378"/>
                </a:lnTo>
                <a:lnTo>
                  <a:pt x="3781" y="1377"/>
                </a:lnTo>
                <a:lnTo>
                  <a:pt x="3777" y="1375"/>
                </a:lnTo>
                <a:lnTo>
                  <a:pt x="3770" y="1366"/>
                </a:lnTo>
                <a:lnTo>
                  <a:pt x="3761" y="1357"/>
                </a:lnTo>
                <a:lnTo>
                  <a:pt x="3758" y="1354"/>
                </a:lnTo>
                <a:lnTo>
                  <a:pt x="3754" y="1350"/>
                </a:lnTo>
                <a:lnTo>
                  <a:pt x="3749" y="1348"/>
                </a:lnTo>
                <a:lnTo>
                  <a:pt x="3744" y="1345"/>
                </a:lnTo>
                <a:lnTo>
                  <a:pt x="3727" y="1339"/>
                </a:lnTo>
                <a:lnTo>
                  <a:pt x="3708" y="1334"/>
                </a:lnTo>
                <a:lnTo>
                  <a:pt x="3690" y="1329"/>
                </a:lnTo>
                <a:lnTo>
                  <a:pt x="3671" y="1327"/>
                </a:lnTo>
                <a:lnTo>
                  <a:pt x="3664" y="1325"/>
                </a:lnTo>
                <a:lnTo>
                  <a:pt x="3656" y="1324"/>
                </a:lnTo>
                <a:lnTo>
                  <a:pt x="3649" y="1322"/>
                </a:lnTo>
                <a:lnTo>
                  <a:pt x="3643" y="1318"/>
                </a:lnTo>
                <a:lnTo>
                  <a:pt x="3632" y="1311"/>
                </a:lnTo>
                <a:lnTo>
                  <a:pt x="3620" y="1302"/>
                </a:lnTo>
                <a:lnTo>
                  <a:pt x="3615" y="1297"/>
                </a:lnTo>
                <a:lnTo>
                  <a:pt x="3610" y="1294"/>
                </a:lnTo>
                <a:lnTo>
                  <a:pt x="3604" y="1293"/>
                </a:lnTo>
                <a:lnTo>
                  <a:pt x="3598" y="1292"/>
                </a:lnTo>
                <a:lnTo>
                  <a:pt x="3575" y="1286"/>
                </a:lnTo>
                <a:lnTo>
                  <a:pt x="3551" y="1283"/>
                </a:lnTo>
                <a:lnTo>
                  <a:pt x="3526" y="1280"/>
                </a:lnTo>
                <a:lnTo>
                  <a:pt x="3503" y="1276"/>
                </a:lnTo>
                <a:lnTo>
                  <a:pt x="3484" y="1272"/>
                </a:lnTo>
                <a:lnTo>
                  <a:pt x="3467" y="1269"/>
                </a:lnTo>
                <a:lnTo>
                  <a:pt x="3449" y="1264"/>
                </a:lnTo>
                <a:lnTo>
                  <a:pt x="3430" y="1261"/>
                </a:lnTo>
                <a:lnTo>
                  <a:pt x="3413" y="1259"/>
                </a:lnTo>
                <a:lnTo>
                  <a:pt x="3394" y="1257"/>
                </a:lnTo>
                <a:lnTo>
                  <a:pt x="3386" y="1255"/>
                </a:lnTo>
                <a:lnTo>
                  <a:pt x="3376" y="1253"/>
                </a:lnTo>
                <a:lnTo>
                  <a:pt x="3367" y="1249"/>
                </a:lnTo>
                <a:lnTo>
                  <a:pt x="3360" y="1244"/>
                </a:lnTo>
                <a:lnTo>
                  <a:pt x="3353" y="1239"/>
                </a:lnTo>
                <a:lnTo>
                  <a:pt x="3346" y="1236"/>
                </a:lnTo>
                <a:lnTo>
                  <a:pt x="3340" y="1235"/>
                </a:lnTo>
                <a:lnTo>
                  <a:pt x="3332" y="1234"/>
                </a:lnTo>
                <a:lnTo>
                  <a:pt x="3318" y="1234"/>
                </a:lnTo>
                <a:lnTo>
                  <a:pt x="3303" y="1234"/>
                </a:lnTo>
                <a:lnTo>
                  <a:pt x="3283" y="1234"/>
                </a:lnTo>
                <a:lnTo>
                  <a:pt x="3265" y="1233"/>
                </a:lnTo>
                <a:lnTo>
                  <a:pt x="3245" y="1232"/>
                </a:lnTo>
                <a:lnTo>
                  <a:pt x="3225" y="1229"/>
                </a:lnTo>
                <a:lnTo>
                  <a:pt x="3183" y="1224"/>
                </a:lnTo>
                <a:lnTo>
                  <a:pt x="3140" y="1222"/>
                </a:lnTo>
                <a:lnTo>
                  <a:pt x="3119" y="1222"/>
                </a:lnTo>
                <a:lnTo>
                  <a:pt x="3098" y="1222"/>
                </a:lnTo>
                <a:lnTo>
                  <a:pt x="3075" y="1223"/>
                </a:lnTo>
                <a:lnTo>
                  <a:pt x="3054" y="1225"/>
                </a:lnTo>
                <a:lnTo>
                  <a:pt x="3038" y="1228"/>
                </a:lnTo>
                <a:lnTo>
                  <a:pt x="3021" y="1228"/>
                </a:lnTo>
                <a:lnTo>
                  <a:pt x="3004" y="1229"/>
                </a:lnTo>
                <a:lnTo>
                  <a:pt x="2988" y="1233"/>
                </a:lnTo>
                <a:lnTo>
                  <a:pt x="2983" y="1233"/>
                </a:lnTo>
                <a:lnTo>
                  <a:pt x="2979" y="1233"/>
                </a:lnTo>
                <a:lnTo>
                  <a:pt x="2972" y="1229"/>
                </a:lnTo>
                <a:lnTo>
                  <a:pt x="2963" y="1227"/>
                </a:lnTo>
                <a:lnTo>
                  <a:pt x="2954" y="1227"/>
                </a:lnTo>
                <a:lnTo>
                  <a:pt x="2947" y="1227"/>
                </a:lnTo>
                <a:lnTo>
                  <a:pt x="2931" y="1230"/>
                </a:lnTo>
                <a:lnTo>
                  <a:pt x="2915" y="1235"/>
                </a:lnTo>
                <a:lnTo>
                  <a:pt x="2905" y="1238"/>
                </a:lnTo>
                <a:lnTo>
                  <a:pt x="2895" y="1240"/>
                </a:lnTo>
                <a:lnTo>
                  <a:pt x="2885" y="1241"/>
                </a:lnTo>
                <a:lnTo>
                  <a:pt x="2875" y="1241"/>
                </a:lnTo>
                <a:lnTo>
                  <a:pt x="2856" y="1243"/>
                </a:lnTo>
                <a:lnTo>
                  <a:pt x="2836" y="1245"/>
                </a:lnTo>
                <a:lnTo>
                  <a:pt x="2820" y="1248"/>
                </a:lnTo>
                <a:lnTo>
                  <a:pt x="2804" y="1250"/>
                </a:lnTo>
                <a:lnTo>
                  <a:pt x="2788" y="1253"/>
                </a:lnTo>
                <a:lnTo>
                  <a:pt x="2772" y="1254"/>
                </a:lnTo>
                <a:lnTo>
                  <a:pt x="2757" y="1255"/>
                </a:lnTo>
                <a:lnTo>
                  <a:pt x="2741" y="1254"/>
                </a:lnTo>
                <a:lnTo>
                  <a:pt x="2726" y="1254"/>
                </a:lnTo>
                <a:lnTo>
                  <a:pt x="2711" y="1253"/>
                </a:lnTo>
                <a:lnTo>
                  <a:pt x="2701" y="1251"/>
                </a:lnTo>
                <a:lnTo>
                  <a:pt x="2691" y="1250"/>
                </a:lnTo>
                <a:lnTo>
                  <a:pt x="2686" y="1251"/>
                </a:lnTo>
                <a:lnTo>
                  <a:pt x="2683" y="1254"/>
                </a:lnTo>
                <a:lnTo>
                  <a:pt x="2679" y="1257"/>
                </a:lnTo>
                <a:lnTo>
                  <a:pt x="2675" y="1264"/>
                </a:lnTo>
                <a:lnTo>
                  <a:pt x="2674" y="1266"/>
                </a:lnTo>
                <a:lnTo>
                  <a:pt x="2670" y="1269"/>
                </a:lnTo>
                <a:lnTo>
                  <a:pt x="2668" y="1270"/>
                </a:lnTo>
                <a:lnTo>
                  <a:pt x="2664" y="1271"/>
                </a:lnTo>
                <a:lnTo>
                  <a:pt x="2655" y="1272"/>
                </a:lnTo>
                <a:lnTo>
                  <a:pt x="2648" y="1271"/>
                </a:lnTo>
                <a:lnTo>
                  <a:pt x="2633" y="1267"/>
                </a:lnTo>
                <a:lnTo>
                  <a:pt x="2623" y="1266"/>
                </a:lnTo>
                <a:lnTo>
                  <a:pt x="2613" y="1266"/>
                </a:lnTo>
                <a:lnTo>
                  <a:pt x="2601" y="1270"/>
                </a:lnTo>
                <a:lnTo>
                  <a:pt x="2582" y="1275"/>
                </a:lnTo>
                <a:lnTo>
                  <a:pt x="2563" y="1281"/>
                </a:lnTo>
                <a:lnTo>
                  <a:pt x="2543" y="1287"/>
                </a:lnTo>
                <a:lnTo>
                  <a:pt x="2523" y="1292"/>
                </a:lnTo>
                <a:lnTo>
                  <a:pt x="2512" y="1294"/>
                </a:lnTo>
                <a:lnTo>
                  <a:pt x="2500" y="1296"/>
                </a:lnTo>
                <a:lnTo>
                  <a:pt x="2487" y="1297"/>
                </a:lnTo>
                <a:lnTo>
                  <a:pt x="2476" y="1298"/>
                </a:lnTo>
                <a:lnTo>
                  <a:pt x="2464" y="1299"/>
                </a:lnTo>
                <a:lnTo>
                  <a:pt x="2453" y="1302"/>
                </a:lnTo>
                <a:lnTo>
                  <a:pt x="2443" y="1306"/>
                </a:lnTo>
                <a:lnTo>
                  <a:pt x="2433" y="1309"/>
                </a:lnTo>
                <a:lnTo>
                  <a:pt x="2422" y="1314"/>
                </a:lnTo>
                <a:lnTo>
                  <a:pt x="2412" y="1317"/>
                </a:lnTo>
                <a:lnTo>
                  <a:pt x="2401" y="1318"/>
                </a:lnTo>
                <a:lnTo>
                  <a:pt x="2391" y="1318"/>
                </a:lnTo>
                <a:lnTo>
                  <a:pt x="2371" y="1314"/>
                </a:lnTo>
                <a:lnTo>
                  <a:pt x="2350" y="1308"/>
                </a:lnTo>
                <a:lnTo>
                  <a:pt x="2346" y="1307"/>
                </a:lnTo>
                <a:lnTo>
                  <a:pt x="2343" y="1306"/>
                </a:lnTo>
                <a:lnTo>
                  <a:pt x="2340" y="1306"/>
                </a:lnTo>
                <a:lnTo>
                  <a:pt x="2337" y="1307"/>
                </a:lnTo>
                <a:lnTo>
                  <a:pt x="2329" y="1309"/>
                </a:lnTo>
                <a:lnTo>
                  <a:pt x="2322" y="1311"/>
                </a:lnTo>
                <a:lnTo>
                  <a:pt x="2316" y="1311"/>
                </a:lnTo>
                <a:lnTo>
                  <a:pt x="2308" y="1308"/>
                </a:lnTo>
                <a:lnTo>
                  <a:pt x="2303" y="1307"/>
                </a:lnTo>
                <a:lnTo>
                  <a:pt x="2299" y="1307"/>
                </a:lnTo>
                <a:lnTo>
                  <a:pt x="2296" y="1309"/>
                </a:lnTo>
                <a:lnTo>
                  <a:pt x="2292" y="1311"/>
                </a:lnTo>
                <a:lnTo>
                  <a:pt x="2290" y="1314"/>
                </a:lnTo>
                <a:lnTo>
                  <a:pt x="2286" y="1315"/>
                </a:lnTo>
                <a:lnTo>
                  <a:pt x="2283" y="1317"/>
                </a:lnTo>
                <a:lnTo>
                  <a:pt x="2280" y="1318"/>
                </a:lnTo>
                <a:lnTo>
                  <a:pt x="2272" y="1318"/>
                </a:lnTo>
                <a:lnTo>
                  <a:pt x="2266" y="1319"/>
                </a:lnTo>
                <a:lnTo>
                  <a:pt x="2261" y="1319"/>
                </a:lnTo>
                <a:lnTo>
                  <a:pt x="2259" y="1320"/>
                </a:lnTo>
                <a:lnTo>
                  <a:pt x="2257" y="1322"/>
                </a:lnTo>
                <a:lnTo>
                  <a:pt x="2257" y="1323"/>
                </a:lnTo>
                <a:lnTo>
                  <a:pt x="2259" y="1325"/>
                </a:lnTo>
                <a:lnTo>
                  <a:pt x="2260" y="1328"/>
                </a:lnTo>
                <a:lnTo>
                  <a:pt x="2261" y="1330"/>
                </a:lnTo>
                <a:lnTo>
                  <a:pt x="2261" y="1331"/>
                </a:lnTo>
                <a:lnTo>
                  <a:pt x="2261" y="1333"/>
                </a:lnTo>
                <a:lnTo>
                  <a:pt x="2260" y="1334"/>
                </a:lnTo>
                <a:lnTo>
                  <a:pt x="2256" y="1335"/>
                </a:lnTo>
                <a:lnTo>
                  <a:pt x="2253" y="1335"/>
                </a:lnTo>
                <a:lnTo>
                  <a:pt x="2245" y="1334"/>
                </a:lnTo>
                <a:lnTo>
                  <a:pt x="2238" y="1334"/>
                </a:lnTo>
                <a:lnTo>
                  <a:pt x="2230" y="1335"/>
                </a:lnTo>
                <a:lnTo>
                  <a:pt x="2224" y="1338"/>
                </a:lnTo>
                <a:lnTo>
                  <a:pt x="2217" y="1340"/>
                </a:lnTo>
                <a:lnTo>
                  <a:pt x="2212" y="1344"/>
                </a:lnTo>
                <a:lnTo>
                  <a:pt x="2206" y="1349"/>
                </a:lnTo>
                <a:lnTo>
                  <a:pt x="2199" y="1354"/>
                </a:lnTo>
                <a:lnTo>
                  <a:pt x="2199" y="1355"/>
                </a:lnTo>
                <a:lnTo>
                  <a:pt x="2198" y="1356"/>
                </a:lnTo>
                <a:lnTo>
                  <a:pt x="2194" y="1357"/>
                </a:lnTo>
                <a:lnTo>
                  <a:pt x="2190" y="1359"/>
                </a:lnTo>
                <a:lnTo>
                  <a:pt x="2186" y="1357"/>
                </a:lnTo>
                <a:lnTo>
                  <a:pt x="2181" y="1356"/>
                </a:lnTo>
                <a:lnTo>
                  <a:pt x="2176" y="1357"/>
                </a:lnTo>
                <a:lnTo>
                  <a:pt x="2172" y="1359"/>
                </a:lnTo>
                <a:lnTo>
                  <a:pt x="2169" y="1362"/>
                </a:lnTo>
                <a:lnTo>
                  <a:pt x="2166" y="1369"/>
                </a:lnTo>
                <a:lnTo>
                  <a:pt x="2165" y="1372"/>
                </a:lnTo>
                <a:lnTo>
                  <a:pt x="2161" y="1376"/>
                </a:lnTo>
                <a:lnTo>
                  <a:pt x="2157" y="1378"/>
                </a:lnTo>
                <a:lnTo>
                  <a:pt x="2154" y="1381"/>
                </a:lnTo>
                <a:lnTo>
                  <a:pt x="2144" y="1385"/>
                </a:lnTo>
                <a:lnTo>
                  <a:pt x="2135" y="1388"/>
                </a:lnTo>
                <a:lnTo>
                  <a:pt x="2124" y="1394"/>
                </a:lnTo>
                <a:lnTo>
                  <a:pt x="2113" y="1397"/>
                </a:lnTo>
                <a:lnTo>
                  <a:pt x="2104" y="1398"/>
                </a:lnTo>
                <a:lnTo>
                  <a:pt x="2097" y="1401"/>
                </a:lnTo>
                <a:lnTo>
                  <a:pt x="2089" y="1404"/>
                </a:lnTo>
                <a:lnTo>
                  <a:pt x="2082" y="1408"/>
                </a:lnTo>
                <a:lnTo>
                  <a:pt x="2075" y="1412"/>
                </a:lnTo>
                <a:lnTo>
                  <a:pt x="2067" y="1414"/>
                </a:lnTo>
                <a:lnTo>
                  <a:pt x="2060" y="1417"/>
                </a:lnTo>
                <a:lnTo>
                  <a:pt x="2051" y="1417"/>
                </a:lnTo>
                <a:lnTo>
                  <a:pt x="2049" y="1418"/>
                </a:lnTo>
                <a:lnTo>
                  <a:pt x="2046" y="1419"/>
                </a:lnTo>
                <a:lnTo>
                  <a:pt x="2042" y="1425"/>
                </a:lnTo>
                <a:lnTo>
                  <a:pt x="2039" y="1430"/>
                </a:lnTo>
                <a:lnTo>
                  <a:pt x="2033" y="1434"/>
                </a:lnTo>
                <a:lnTo>
                  <a:pt x="2028" y="1438"/>
                </a:lnTo>
                <a:lnTo>
                  <a:pt x="2017" y="1444"/>
                </a:lnTo>
                <a:lnTo>
                  <a:pt x="2007" y="1451"/>
                </a:lnTo>
                <a:lnTo>
                  <a:pt x="2000" y="1456"/>
                </a:lnTo>
                <a:lnTo>
                  <a:pt x="1993" y="1461"/>
                </a:lnTo>
                <a:lnTo>
                  <a:pt x="1987" y="1465"/>
                </a:lnTo>
                <a:lnTo>
                  <a:pt x="1979" y="1468"/>
                </a:lnTo>
                <a:lnTo>
                  <a:pt x="1966" y="1476"/>
                </a:lnTo>
                <a:lnTo>
                  <a:pt x="1954" y="1486"/>
                </a:lnTo>
                <a:lnTo>
                  <a:pt x="1941" y="1494"/>
                </a:lnTo>
                <a:lnTo>
                  <a:pt x="1928" y="1503"/>
                </a:lnTo>
                <a:lnTo>
                  <a:pt x="1920" y="1507"/>
                </a:lnTo>
                <a:lnTo>
                  <a:pt x="1914" y="1510"/>
                </a:lnTo>
                <a:lnTo>
                  <a:pt x="1908" y="1514"/>
                </a:lnTo>
                <a:lnTo>
                  <a:pt x="1902" y="1520"/>
                </a:lnTo>
                <a:lnTo>
                  <a:pt x="1898" y="1524"/>
                </a:lnTo>
                <a:lnTo>
                  <a:pt x="1893" y="1526"/>
                </a:lnTo>
                <a:lnTo>
                  <a:pt x="1888" y="1529"/>
                </a:lnTo>
                <a:lnTo>
                  <a:pt x="1883" y="1530"/>
                </a:lnTo>
                <a:lnTo>
                  <a:pt x="1876" y="1534"/>
                </a:lnTo>
                <a:lnTo>
                  <a:pt x="1870" y="1539"/>
                </a:lnTo>
                <a:lnTo>
                  <a:pt x="1863" y="1544"/>
                </a:lnTo>
                <a:lnTo>
                  <a:pt x="1858" y="1549"/>
                </a:lnTo>
                <a:lnTo>
                  <a:pt x="1845" y="1561"/>
                </a:lnTo>
                <a:lnTo>
                  <a:pt x="1830" y="1572"/>
                </a:lnTo>
                <a:lnTo>
                  <a:pt x="1815" y="1582"/>
                </a:lnTo>
                <a:lnTo>
                  <a:pt x="1800" y="1592"/>
                </a:lnTo>
                <a:lnTo>
                  <a:pt x="1789" y="1598"/>
                </a:lnTo>
                <a:lnTo>
                  <a:pt x="1778" y="1605"/>
                </a:lnTo>
                <a:lnTo>
                  <a:pt x="1773" y="1609"/>
                </a:lnTo>
                <a:lnTo>
                  <a:pt x="1769" y="1614"/>
                </a:lnTo>
                <a:lnTo>
                  <a:pt x="1766" y="1619"/>
                </a:lnTo>
                <a:lnTo>
                  <a:pt x="1762" y="1625"/>
                </a:lnTo>
                <a:lnTo>
                  <a:pt x="1761" y="1626"/>
                </a:lnTo>
                <a:lnTo>
                  <a:pt x="1758" y="1629"/>
                </a:lnTo>
                <a:lnTo>
                  <a:pt x="1732" y="1650"/>
                </a:lnTo>
                <a:lnTo>
                  <a:pt x="1706" y="1673"/>
                </a:lnTo>
                <a:lnTo>
                  <a:pt x="1682" y="1697"/>
                </a:lnTo>
                <a:lnTo>
                  <a:pt x="1656" y="1721"/>
                </a:lnTo>
                <a:lnTo>
                  <a:pt x="1653" y="1712"/>
                </a:lnTo>
                <a:lnTo>
                  <a:pt x="1652" y="1703"/>
                </a:lnTo>
                <a:lnTo>
                  <a:pt x="1652" y="1699"/>
                </a:lnTo>
                <a:lnTo>
                  <a:pt x="1655" y="1694"/>
                </a:lnTo>
                <a:lnTo>
                  <a:pt x="1657" y="1691"/>
                </a:lnTo>
                <a:lnTo>
                  <a:pt x="1661" y="1687"/>
                </a:lnTo>
                <a:lnTo>
                  <a:pt x="1689" y="1662"/>
                </a:lnTo>
                <a:lnTo>
                  <a:pt x="1718" y="1639"/>
                </a:lnTo>
                <a:lnTo>
                  <a:pt x="1745" y="1615"/>
                </a:lnTo>
                <a:lnTo>
                  <a:pt x="1773" y="1591"/>
                </a:lnTo>
                <a:lnTo>
                  <a:pt x="1798" y="1566"/>
                </a:lnTo>
                <a:lnTo>
                  <a:pt x="1824" y="1543"/>
                </a:lnTo>
                <a:lnTo>
                  <a:pt x="1837" y="1531"/>
                </a:lnTo>
                <a:lnTo>
                  <a:pt x="1851" y="1520"/>
                </a:lnTo>
                <a:lnTo>
                  <a:pt x="1866" y="1510"/>
                </a:lnTo>
                <a:lnTo>
                  <a:pt x="1879" y="1501"/>
                </a:lnTo>
                <a:lnTo>
                  <a:pt x="1900" y="1487"/>
                </a:lnTo>
                <a:lnTo>
                  <a:pt x="1919" y="1472"/>
                </a:lnTo>
                <a:lnTo>
                  <a:pt x="1930" y="1466"/>
                </a:lnTo>
                <a:lnTo>
                  <a:pt x="1940" y="1460"/>
                </a:lnTo>
                <a:lnTo>
                  <a:pt x="1951" y="1455"/>
                </a:lnTo>
                <a:lnTo>
                  <a:pt x="1963" y="1451"/>
                </a:lnTo>
                <a:lnTo>
                  <a:pt x="1966" y="1450"/>
                </a:lnTo>
                <a:lnTo>
                  <a:pt x="1970" y="1449"/>
                </a:lnTo>
                <a:lnTo>
                  <a:pt x="1972" y="1446"/>
                </a:lnTo>
                <a:lnTo>
                  <a:pt x="1973" y="1444"/>
                </a:lnTo>
                <a:lnTo>
                  <a:pt x="1976" y="1439"/>
                </a:lnTo>
                <a:lnTo>
                  <a:pt x="1979" y="1434"/>
                </a:lnTo>
                <a:lnTo>
                  <a:pt x="1982" y="1431"/>
                </a:lnTo>
                <a:lnTo>
                  <a:pt x="1987" y="1428"/>
                </a:lnTo>
                <a:lnTo>
                  <a:pt x="1996" y="1424"/>
                </a:lnTo>
                <a:lnTo>
                  <a:pt x="2005" y="1420"/>
                </a:lnTo>
                <a:lnTo>
                  <a:pt x="2015" y="1417"/>
                </a:lnTo>
                <a:lnTo>
                  <a:pt x="2024" y="1412"/>
                </a:lnTo>
                <a:lnTo>
                  <a:pt x="2033" y="1406"/>
                </a:lnTo>
                <a:lnTo>
                  <a:pt x="2040" y="1398"/>
                </a:lnTo>
                <a:lnTo>
                  <a:pt x="2047" y="1392"/>
                </a:lnTo>
                <a:lnTo>
                  <a:pt x="2055" y="1387"/>
                </a:lnTo>
                <a:lnTo>
                  <a:pt x="2063" y="1383"/>
                </a:lnTo>
                <a:lnTo>
                  <a:pt x="2073" y="1381"/>
                </a:lnTo>
                <a:lnTo>
                  <a:pt x="2082" y="1380"/>
                </a:lnTo>
                <a:lnTo>
                  <a:pt x="2091" y="1377"/>
                </a:lnTo>
                <a:lnTo>
                  <a:pt x="2099" y="1372"/>
                </a:lnTo>
                <a:lnTo>
                  <a:pt x="2108" y="1367"/>
                </a:lnTo>
                <a:lnTo>
                  <a:pt x="2119" y="1360"/>
                </a:lnTo>
                <a:lnTo>
                  <a:pt x="2130" y="1354"/>
                </a:lnTo>
                <a:lnTo>
                  <a:pt x="2136" y="1351"/>
                </a:lnTo>
                <a:lnTo>
                  <a:pt x="2144" y="1350"/>
                </a:lnTo>
                <a:lnTo>
                  <a:pt x="2150" y="1350"/>
                </a:lnTo>
                <a:lnTo>
                  <a:pt x="2157" y="1350"/>
                </a:lnTo>
                <a:lnTo>
                  <a:pt x="2162" y="1350"/>
                </a:lnTo>
                <a:lnTo>
                  <a:pt x="2166" y="1348"/>
                </a:lnTo>
                <a:lnTo>
                  <a:pt x="2169" y="1344"/>
                </a:lnTo>
                <a:lnTo>
                  <a:pt x="2171" y="1339"/>
                </a:lnTo>
                <a:lnTo>
                  <a:pt x="2172" y="1335"/>
                </a:lnTo>
                <a:lnTo>
                  <a:pt x="2175" y="1330"/>
                </a:lnTo>
                <a:lnTo>
                  <a:pt x="2177" y="1328"/>
                </a:lnTo>
                <a:lnTo>
                  <a:pt x="2180" y="1325"/>
                </a:lnTo>
                <a:lnTo>
                  <a:pt x="2183" y="1323"/>
                </a:lnTo>
                <a:lnTo>
                  <a:pt x="2187" y="1323"/>
                </a:lnTo>
                <a:lnTo>
                  <a:pt x="2192" y="1323"/>
                </a:lnTo>
                <a:lnTo>
                  <a:pt x="2197" y="1324"/>
                </a:lnTo>
                <a:lnTo>
                  <a:pt x="2204" y="1325"/>
                </a:lnTo>
                <a:lnTo>
                  <a:pt x="2212" y="1324"/>
                </a:lnTo>
                <a:lnTo>
                  <a:pt x="2218" y="1322"/>
                </a:lnTo>
                <a:lnTo>
                  <a:pt x="2224" y="1319"/>
                </a:lnTo>
                <a:lnTo>
                  <a:pt x="2234" y="1309"/>
                </a:lnTo>
                <a:lnTo>
                  <a:pt x="2244" y="1299"/>
                </a:lnTo>
                <a:lnTo>
                  <a:pt x="2245" y="1297"/>
                </a:lnTo>
                <a:lnTo>
                  <a:pt x="2246" y="1294"/>
                </a:lnTo>
                <a:lnTo>
                  <a:pt x="2244" y="1287"/>
                </a:lnTo>
                <a:lnTo>
                  <a:pt x="2244" y="1281"/>
                </a:lnTo>
                <a:lnTo>
                  <a:pt x="2245" y="1277"/>
                </a:lnTo>
                <a:lnTo>
                  <a:pt x="2249" y="1275"/>
                </a:lnTo>
                <a:lnTo>
                  <a:pt x="2259" y="1272"/>
                </a:lnTo>
                <a:lnTo>
                  <a:pt x="2269" y="1271"/>
                </a:lnTo>
                <a:lnTo>
                  <a:pt x="2277" y="1269"/>
                </a:lnTo>
                <a:lnTo>
                  <a:pt x="2285" y="1266"/>
                </a:lnTo>
                <a:lnTo>
                  <a:pt x="2293" y="1264"/>
                </a:lnTo>
                <a:lnTo>
                  <a:pt x="2301" y="1259"/>
                </a:lnTo>
                <a:lnTo>
                  <a:pt x="2308" y="1255"/>
                </a:lnTo>
                <a:lnTo>
                  <a:pt x="2317" y="1253"/>
                </a:lnTo>
                <a:lnTo>
                  <a:pt x="2325" y="1251"/>
                </a:lnTo>
                <a:lnTo>
                  <a:pt x="2334" y="1254"/>
                </a:lnTo>
                <a:lnTo>
                  <a:pt x="2342" y="1255"/>
                </a:lnTo>
                <a:lnTo>
                  <a:pt x="2349" y="1255"/>
                </a:lnTo>
                <a:lnTo>
                  <a:pt x="2355" y="1255"/>
                </a:lnTo>
                <a:lnTo>
                  <a:pt x="2363" y="1254"/>
                </a:lnTo>
                <a:lnTo>
                  <a:pt x="2376" y="1251"/>
                </a:lnTo>
                <a:lnTo>
                  <a:pt x="2390" y="1248"/>
                </a:lnTo>
                <a:lnTo>
                  <a:pt x="2395" y="1245"/>
                </a:lnTo>
                <a:lnTo>
                  <a:pt x="2398" y="1243"/>
                </a:lnTo>
                <a:lnTo>
                  <a:pt x="2402" y="1239"/>
                </a:lnTo>
                <a:lnTo>
                  <a:pt x="2405" y="1235"/>
                </a:lnTo>
                <a:lnTo>
                  <a:pt x="2408" y="1225"/>
                </a:lnTo>
                <a:lnTo>
                  <a:pt x="2411" y="1213"/>
                </a:lnTo>
                <a:lnTo>
                  <a:pt x="2392" y="1217"/>
                </a:lnTo>
                <a:lnTo>
                  <a:pt x="2374" y="1219"/>
                </a:lnTo>
                <a:lnTo>
                  <a:pt x="2355" y="1223"/>
                </a:lnTo>
                <a:lnTo>
                  <a:pt x="2337" y="1227"/>
                </a:lnTo>
                <a:lnTo>
                  <a:pt x="2298" y="1238"/>
                </a:lnTo>
                <a:lnTo>
                  <a:pt x="2260" y="1250"/>
                </a:lnTo>
                <a:lnTo>
                  <a:pt x="2223" y="1264"/>
                </a:lnTo>
                <a:lnTo>
                  <a:pt x="2185" y="1276"/>
                </a:lnTo>
                <a:lnTo>
                  <a:pt x="2160" y="1285"/>
                </a:lnTo>
                <a:lnTo>
                  <a:pt x="2135" y="1296"/>
                </a:lnTo>
                <a:lnTo>
                  <a:pt x="2110" y="1307"/>
                </a:lnTo>
                <a:lnTo>
                  <a:pt x="2087" y="1319"/>
                </a:lnTo>
                <a:lnTo>
                  <a:pt x="2070" y="1327"/>
                </a:lnTo>
                <a:lnTo>
                  <a:pt x="2052" y="1333"/>
                </a:lnTo>
                <a:lnTo>
                  <a:pt x="2042" y="1336"/>
                </a:lnTo>
                <a:lnTo>
                  <a:pt x="2034" y="1340"/>
                </a:lnTo>
                <a:lnTo>
                  <a:pt x="2025" y="1346"/>
                </a:lnTo>
                <a:lnTo>
                  <a:pt x="2018" y="1354"/>
                </a:lnTo>
                <a:lnTo>
                  <a:pt x="2014" y="1357"/>
                </a:lnTo>
                <a:lnTo>
                  <a:pt x="2010" y="1361"/>
                </a:lnTo>
                <a:lnTo>
                  <a:pt x="2008" y="1362"/>
                </a:lnTo>
                <a:lnTo>
                  <a:pt x="2005" y="1362"/>
                </a:lnTo>
                <a:lnTo>
                  <a:pt x="2003" y="1362"/>
                </a:lnTo>
                <a:lnTo>
                  <a:pt x="2000" y="1361"/>
                </a:lnTo>
                <a:lnTo>
                  <a:pt x="1996" y="1361"/>
                </a:lnTo>
                <a:lnTo>
                  <a:pt x="1992" y="1362"/>
                </a:lnTo>
                <a:lnTo>
                  <a:pt x="1983" y="1371"/>
                </a:lnTo>
                <a:lnTo>
                  <a:pt x="1972" y="1377"/>
                </a:lnTo>
                <a:lnTo>
                  <a:pt x="1961" y="1383"/>
                </a:lnTo>
                <a:lnTo>
                  <a:pt x="1950" y="1389"/>
                </a:lnTo>
                <a:lnTo>
                  <a:pt x="1926" y="1399"/>
                </a:lnTo>
                <a:lnTo>
                  <a:pt x="1904" y="1412"/>
                </a:lnTo>
                <a:lnTo>
                  <a:pt x="1883" y="1427"/>
                </a:lnTo>
                <a:lnTo>
                  <a:pt x="1862" y="1443"/>
                </a:lnTo>
                <a:lnTo>
                  <a:pt x="1844" y="1460"/>
                </a:lnTo>
                <a:lnTo>
                  <a:pt x="1823" y="1476"/>
                </a:lnTo>
                <a:lnTo>
                  <a:pt x="1803" y="1489"/>
                </a:lnTo>
                <a:lnTo>
                  <a:pt x="1784" y="1505"/>
                </a:lnTo>
                <a:lnTo>
                  <a:pt x="1767" y="1520"/>
                </a:lnTo>
                <a:lnTo>
                  <a:pt x="1748" y="1536"/>
                </a:lnTo>
                <a:lnTo>
                  <a:pt x="1715" y="1571"/>
                </a:lnTo>
                <a:lnTo>
                  <a:pt x="1680" y="1604"/>
                </a:lnTo>
                <a:lnTo>
                  <a:pt x="1658" y="1628"/>
                </a:lnTo>
                <a:lnTo>
                  <a:pt x="1637" y="1654"/>
                </a:lnTo>
                <a:lnTo>
                  <a:pt x="1617" y="1679"/>
                </a:lnTo>
                <a:lnTo>
                  <a:pt x="1598" y="1707"/>
                </a:lnTo>
                <a:lnTo>
                  <a:pt x="1579" y="1731"/>
                </a:lnTo>
                <a:lnTo>
                  <a:pt x="1562" y="1757"/>
                </a:lnTo>
                <a:lnTo>
                  <a:pt x="1553" y="1770"/>
                </a:lnTo>
                <a:lnTo>
                  <a:pt x="1545" y="1783"/>
                </a:lnTo>
                <a:lnTo>
                  <a:pt x="1537" y="1797"/>
                </a:lnTo>
                <a:lnTo>
                  <a:pt x="1530" y="1810"/>
                </a:lnTo>
                <a:lnTo>
                  <a:pt x="1519" y="1819"/>
                </a:lnTo>
                <a:lnTo>
                  <a:pt x="1510" y="1830"/>
                </a:lnTo>
                <a:lnTo>
                  <a:pt x="1501" y="1841"/>
                </a:lnTo>
                <a:lnTo>
                  <a:pt x="1495" y="1852"/>
                </a:lnTo>
                <a:lnTo>
                  <a:pt x="1484" y="1878"/>
                </a:lnTo>
                <a:lnTo>
                  <a:pt x="1475" y="1904"/>
                </a:lnTo>
                <a:lnTo>
                  <a:pt x="1468" y="1926"/>
                </a:lnTo>
                <a:lnTo>
                  <a:pt x="1462" y="1948"/>
                </a:lnTo>
                <a:lnTo>
                  <a:pt x="1456" y="1972"/>
                </a:lnTo>
                <a:lnTo>
                  <a:pt x="1449" y="1994"/>
                </a:lnTo>
                <a:lnTo>
                  <a:pt x="1444" y="2018"/>
                </a:lnTo>
                <a:lnTo>
                  <a:pt x="1441" y="2041"/>
                </a:lnTo>
                <a:lnTo>
                  <a:pt x="1437" y="2064"/>
                </a:lnTo>
                <a:lnTo>
                  <a:pt x="1435" y="2088"/>
                </a:lnTo>
                <a:lnTo>
                  <a:pt x="1435" y="2099"/>
                </a:lnTo>
                <a:lnTo>
                  <a:pt x="1435" y="2111"/>
                </a:lnTo>
                <a:lnTo>
                  <a:pt x="1436" y="2121"/>
                </a:lnTo>
                <a:lnTo>
                  <a:pt x="1438" y="2132"/>
                </a:lnTo>
                <a:lnTo>
                  <a:pt x="1441" y="2142"/>
                </a:lnTo>
                <a:lnTo>
                  <a:pt x="1446" y="2153"/>
                </a:lnTo>
                <a:lnTo>
                  <a:pt x="1449" y="2163"/>
                </a:lnTo>
                <a:lnTo>
                  <a:pt x="1454" y="2173"/>
                </a:lnTo>
                <a:lnTo>
                  <a:pt x="1463" y="2187"/>
                </a:lnTo>
                <a:lnTo>
                  <a:pt x="1472" y="2199"/>
                </a:lnTo>
                <a:lnTo>
                  <a:pt x="1480" y="2211"/>
                </a:lnTo>
                <a:lnTo>
                  <a:pt x="1489" y="2224"/>
                </a:lnTo>
                <a:lnTo>
                  <a:pt x="1499" y="2235"/>
                </a:lnTo>
                <a:lnTo>
                  <a:pt x="1510" y="2245"/>
                </a:lnTo>
                <a:lnTo>
                  <a:pt x="1520" y="2255"/>
                </a:lnTo>
                <a:lnTo>
                  <a:pt x="1531" y="2264"/>
                </a:lnTo>
                <a:lnTo>
                  <a:pt x="1543" y="2273"/>
                </a:lnTo>
                <a:lnTo>
                  <a:pt x="1556" y="2280"/>
                </a:lnTo>
                <a:lnTo>
                  <a:pt x="1568" y="2288"/>
                </a:lnTo>
                <a:lnTo>
                  <a:pt x="1582" y="2295"/>
                </a:lnTo>
                <a:lnTo>
                  <a:pt x="1595" y="2300"/>
                </a:lnTo>
                <a:lnTo>
                  <a:pt x="1610" y="2306"/>
                </a:lnTo>
                <a:lnTo>
                  <a:pt x="1624" y="2311"/>
                </a:lnTo>
                <a:lnTo>
                  <a:pt x="1640" y="2315"/>
                </a:lnTo>
                <a:lnTo>
                  <a:pt x="1669" y="2322"/>
                </a:lnTo>
                <a:lnTo>
                  <a:pt x="1700" y="2330"/>
                </a:lnTo>
                <a:lnTo>
                  <a:pt x="1731" y="2336"/>
                </a:lnTo>
                <a:lnTo>
                  <a:pt x="1761" y="2341"/>
                </a:lnTo>
                <a:lnTo>
                  <a:pt x="1792" y="2346"/>
                </a:lnTo>
                <a:lnTo>
                  <a:pt x="1823" y="2351"/>
                </a:lnTo>
                <a:lnTo>
                  <a:pt x="1853" y="2354"/>
                </a:lnTo>
                <a:lnTo>
                  <a:pt x="1884" y="2358"/>
                </a:lnTo>
                <a:lnTo>
                  <a:pt x="1936" y="2363"/>
                </a:lnTo>
                <a:lnTo>
                  <a:pt x="1988" y="2367"/>
                </a:lnTo>
                <a:lnTo>
                  <a:pt x="2041" y="2369"/>
                </a:lnTo>
                <a:lnTo>
                  <a:pt x="2093" y="2372"/>
                </a:lnTo>
                <a:lnTo>
                  <a:pt x="2146" y="2373"/>
                </a:lnTo>
                <a:lnTo>
                  <a:pt x="2198" y="2374"/>
                </a:lnTo>
                <a:lnTo>
                  <a:pt x="2250" y="2374"/>
                </a:lnTo>
                <a:lnTo>
                  <a:pt x="2303" y="2373"/>
                </a:lnTo>
                <a:lnTo>
                  <a:pt x="2342" y="2372"/>
                </a:lnTo>
                <a:lnTo>
                  <a:pt x="2380" y="2371"/>
                </a:lnTo>
                <a:lnTo>
                  <a:pt x="2417" y="2369"/>
                </a:lnTo>
                <a:lnTo>
                  <a:pt x="2455" y="2368"/>
                </a:lnTo>
                <a:lnTo>
                  <a:pt x="2493" y="2366"/>
                </a:lnTo>
                <a:lnTo>
                  <a:pt x="2532" y="2364"/>
                </a:lnTo>
                <a:lnTo>
                  <a:pt x="2570" y="2362"/>
                </a:lnTo>
                <a:lnTo>
                  <a:pt x="2608" y="2361"/>
                </a:lnTo>
                <a:lnTo>
                  <a:pt x="2633" y="2359"/>
                </a:lnTo>
                <a:lnTo>
                  <a:pt x="2658" y="2358"/>
                </a:lnTo>
                <a:lnTo>
                  <a:pt x="2683" y="2358"/>
                </a:lnTo>
                <a:lnTo>
                  <a:pt x="2707" y="2359"/>
                </a:lnTo>
                <a:lnTo>
                  <a:pt x="2732" y="2359"/>
                </a:lnTo>
                <a:lnTo>
                  <a:pt x="2757" y="2361"/>
                </a:lnTo>
                <a:lnTo>
                  <a:pt x="2781" y="2363"/>
                </a:lnTo>
                <a:lnTo>
                  <a:pt x="2806" y="2364"/>
                </a:lnTo>
                <a:lnTo>
                  <a:pt x="2836" y="2367"/>
                </a:lnTo>
                <a:lnTo>
                  <a:pt x="2865" y="2371"/>
                </a:lnTo>
                <a:lnTo>
                  <a:pt x="2895" y="2374"/>
                </a:lnTo>
                <a:lnTo>
                  <a:pt x="2925" y="2378"/>
                </a:lnTo>
                <a:lnTo>
                  <a:pt x="2954" y="2382"/>
                </a:lnTo>
                <a:lnTo>
                  <a:pt x="2985" y="2387"/>
                </a:lnTo>
                <a:lnTo>
                  <a:pt x="3015" y="2391"/>
                </a:lnTo>
                <a:lnTo>
                  <a:pt x="3045" y="2396"/>
                </a:lnTo>
                <a:lnTo>
                  <a:pt x="3089" y="2404"/>
                </a:lnTo>
                <a:lnTo>
                  <a:pt x="3134" y="2411"/>
                </a:lnTo>
                <a:lnTo>
                  <a:pt x="3179" y="2420"/>
                </a:lnTo>
                <a:lnTo>
                  <a:pt x="3224" y="2427"/>
                </a:lnTo>
                <a:lnTo>
                  <a:pt x="3268" y="2437"/>
                </a:lnTo>
                <a:lnTo>
                  <a:pt x="3313" y="2447"/>
                </a:lnTo>
                <a:lnTo>
                  <a:pt x="3357" y="2457"/>
                </a:lnTo>
                <a:lnTo>
                  <a:pt x="3402" y="2469"/>
                </a:lnTo>
                <a:lnTo>
                  <a:pt x="3421" y="2477"/>
                </a:lnTo>
                <a:lnTo>
                  <a:pt x="3440" y="2483"/>
                </a:lnTo>
                <a:lnTo>
                  <a:pt x="3460" y="2490"/>
                </a:lnTo>
                <a:lnTo>
                  <a:pt x="3478" y="2499"/>
                </a:lnTo>
                <a:lnTo>
                  <a:pt x="3515" y="2516"/>
                </a:lnTo>
                <a:lnTo>
                  <a:pt x="3552" y="2535"/>
                </a:lnTo>
                <a:lnTo>
                  <a:pt x="3589" y="2554"/>
                </a:lnTo>
                <a:lnTo>
                  <a:pt x="3627" y="2575"/>
                </a:lnTo>
                <a:lnTo>
                  <a:pt x="3664" y="2596"/>
                </a:lnTo>
                <a:lnTo>
                  <a:pt x="3699" y="2619"/>
                </a:lnTo>
                <a:lnTo>
                  <a:pt x="3734" y="2642"/>
                </a:lnTo>
                <a:lnTo>
                  <a:pt x="3769" y="2667"/>
                </a:lnTo>
                <a:lnTo>
                  <a:pt x="3802" y="2693"/>
                </a:lnTo>
                <a:lnTo>
                  <a:pt x="3835" y="2719"/>
                </a:lnTo>
                <a:lnTo>
                  <a:pt x="3874" y="2753"/>
                </a:lnTo>
                <a:lnTo>
                  <a:pt x="3911" y="2789"/>
                </a:lnTo>
                <a:lnTo>
                  <a:pt x="3928" y="2806"/>
                </a:lnTo>
                <a:lnTo>
                  <a:pt x="3945" y="2825"/>
                </a:lnTo>
                <a:lnTo>
                  <a:pt x="3961" y="2844"/>
                </a:lnTo>
                <a:lnTo>
                  <a:pt x="3977" y="2864"/>
                </a:lnTo>
                <a:lnTo>
                  <a:pt x="3994" y="2884"/>
                </a:lnTo>
                <a:lnTo>
                  <a:pt x="4008" y="2904"/>
                </a:lnTo>
                <a:lnTo>
                  <a:pt x="4023" y="2925"/>
                </a:lnTo>
                <a:lnTo>
                  <a:pt x="4038" y="2946"/>
                </a:lnTo>
                <a:lnTo>
                  <a:pt x="4052" y="2968"/>
                </a:lnTo>
                <a:lnTo>
                  <a:pt x="4065" y="2989"/>
                </a:lnTo>
                <a:lnTo>
                  <a:pt x="4078" y="3011"/>
                </a:lnTo>
                <a:lnTo>
                  <a:pt x="4090" y="3034"/>
                </a:lnTo>
                <a:lnTo>
                  <a:pt x="4112" y="3078"/>
                </a:lnTo>
                <a:lnTo>
                  <a:pt x="4136" y="3121"/>
                </a:lnTo>
                <a:lnTo>
                  <a:pt x="4147" y="3143"/>
                </a:lnTo>
                <a:lnTo>
                  <a:pt x="4158" y="3165"/>
                </a:lnTo>
                <a:lnTo>
                  <a:pt x="4169" y="3187"/>
                </a:lnTo>
                <a:lnTo>
                  <a:pt x="4178" y="3210"/>
                </a:lnTo>
                <a:lnTo>
                  <a:pt x="4190" y="3238"/>
                </a:lnTo>
                <a:lnTo>
                  <a:pt x="4201" y="3268"/>
                </a:lnTo>
                <a:lnTo>
                  <a:pt x="4212" y="3296"/>
                </a:lnTo>
                <a:lnTo>
                  <a:pt x="4222" y="3324"/>
                </a:lnTo>
                <a:lnTo>
                  <a:pt x="4231" y="3354"/>
                </a:lnTo>
                <a:lnTo>
                  <a:pt x="4239" y="3384"/>
                </a:lnTo>
                <a:lnTo>
                  <a:pt x="4246" y="3413"/>
                </a:lnTo>
                <a:lnTo>
                  <a:pt x="4252" y="3444"/>
                </a:lnTo>
                <a:lnTo>
                  <a:pt x="4257" y="3487"/>
                </a:lnTo>
                <a:lnTo>
                  <a:pt x="4262" y="3530"/>
                </a:lnTo>
                <a:lnTo>
                  <a:pt x="4265" y="3572"/>
                </a:lnTo>
                <a:lnTo>
                  <a:pt x="4268" y="3616"/>
                </a:lnTo>
                <a:lnTo>
                  <a:pt x="4268" y="3659"/>
                </a:lnTo>
                <a:lnTo>
                  <a:pt x="4268" y="3702"/>
                </a:lnTo>
                <a:lnTo>
                  <a:pt x="4265" y="3745"/>
                </a:lnTo>
                <a:lnTo>
                  <a:pt x="4260" y="3788"/>
                </a:lnTo>
                <a:lnTo>
                  <a:pt x="4258" y="3816"/>
                </a:lnTo>
                <a:lnTo>
                  <a:pt x="4253" y="3841"/>
                </a:lnTo>
                <a:lnTo>
                  <a:pt x="4249" y="3869"/>
                </a:lnTo>
                <a:lnTo>
                  <a:pt x="4244" y="3895"/>
                </a:lnTo>
                <a:lnTo>
                  <a:pt x="4239" y="3922"/>
                </a:lnTo>
                <a:lnTo>
                  <a:pt x="4233" y="3948"/>
                </a:lnTo>
                <a:lnTo>
                  <a:pt x="4226" y="3973"/>
                </a:lnTo>
                <a:lnTo>
                  <a:pt x="4217" y="3999"/>
                </a:lnTo>
                <a:lnTo>
                  <a:pt x="4211" y="4019"/>
                </a:lnTo>
                <a:lnTo>
                  <a:pt x="4204" y="4039"/>
                </a:lnTo>
                <a:lnTo>
                  <a:pt x="4194" y="4057"/>
                </a:lnTo>
                <a:lnTo>
                  <a:pt x="4183" y="4075"/>
                </a:lnTo>
                <a:lnTo>
                  <a:pt x="4170" y="4093"/>
                </a:lnTo>
                <a:lnTo>
                  <a:pt x="4159" y="4113"/>
                </a:lnTo>
                <a:lnTo>
                  <a:pt x="4148" y="4133"/>
                </a:lnTo>
                <a:lnTo>
                  <a:pt x="4138" y="4151"/>
                </a:lnTo>
                <a:lnTo>
                  <a:pt x="4117" y="4191"/>
                </a:lnTo>
                <a:lnTo>
                  <a:pt x="4095" y="4230"/>
                </a:lnTo>
                <a:lnTo>
                  <a:pt x="4073" y="4266"/>
                </a:lnTo>
                <a:lnTo>
                  <a:pt x="4050" y="4302"/>
                </a:lnTo>
                <a:lnTo>
                  <a:pt x="4026" y="4336"/>
                </a:lnTo>
                <a:lnTo>
                  <a:pt x="4001" y="4371"/>
                </a:lnTo>
                <a:lnTo>
                  <a:pt x="3987" y="4388"/>
                </a:lnTo>
                <a:lnTo>
                  <a:pt x="3974" y="4407"/>
                </a:lnTo>
                <a:lnTo>
                  <a:pt x="3961" y="4424"/>
                </a:lnTo>
                <a:lnTo>
                  <a:pt x="3948" y="4442"/>
                </a:lnTo>
                <a:lnTo>
                  <a:pt x="3924" y="4471"/>
                </a:lnTo>
                <a:lnTo>
                  <a:pt x="3900" y="4500"/>
                </a:lnTo>
                <a:lnTo>
                  <a:pt x="3876" y="4529"/>
                </a:lnTo>
                <a:lnTo>
                  <a:pt x="3850" y="4557"/>
                </a:lnTo>
                <a:lnTo>
                  <a:pt x="3833" y="4576"/>
                </a:lnTo>
                <a:lnTo>
                  <a:pt x="3813" y="4594"/>
                </a:lnTo>
                <a:lnTo>
                  <a:pt x="3793" y="4611"/>
                </a:lnTo>
                <a:lnTo>
                  <a:pt x="3775" y="4629"/>
                </a:lnTo>
                <a:lnTo>
                  <a:pt x="3743" y="4660"/>
                </a:lnTo>
                <a:lnTo>
                  <a:pt x="3709" y="4688"/>
                </a:lnTo>
                <a:lnTo>
                  <a:pt x="3676" y="4715"/>
                </a:lnTo>
                <a:lnTo>
                  <a:pt x="3641" y="4742"/>
                </a:lnTo>
                <a:lnTo>
                  <a:pt x="3617" y="4761"/>
                </a:lnTo>
                <a:lnTo>
                  <a:pt x="3593" y="4779"/>
                </a:lnTo>
                <a:lnTo>
                  <a:pt x="3568" y="4797"/>
                </a:lnTo>
                <a:lnTo>
                  <a:pt x="3543" y="4814"/>
                </a:lnTo>
                <a:lnTo>
                  <a:pt x="3518" y="4830"/>
                </a:lnTo>
                <a:lnTo>
                  <a:pt x="3492" y="4847"/>
                </a:lnTo>
                <a:lnTo>
                  <a:pt x="3466" y="4862"/>
                </a:lnTo>
                <a:lnTo>
                  <a:pt x="3440" y="4878"/>
                </a:lnTo>
                <a:lnTo>
                  <a:pt x="3417" y="4892"/>
                </a:lnTo>
                <a:lnTo>
                  <a:pt x="3392" y="4904"/>
                </a:lnTo>
                <a:lnTo>
                  <a:pt x="3368" y="4917"/>
                </a:lnTo>
                <a:lnTo>
                  <a:pt x="3344" y="4930"/>
                </a:lnTo>
                <a:lnTo>
                  <a:pt x="3319" y="4942"/>
                </a:lnTo>
                <a:lnTo>
                  <a:pt x="3294" y="4953"/>
                </a:lnTo>
                <a:lnTo>
                  <a:pt x="3271" y="4966"/>
                </a:lnTo>
                <a:lnTo>
                  <a:pt x="3246" y="4978"/>
                </a:lnTo>
                <a:lnTo>
                  <a:pt x="3204" y="4996"/>
                </a:lnTo>
                <a:lnTo>
                  <a:pt x="3162" y="5014"/>
                </a:lnTo>
                <a:lnTo>
                  <a:pt x="3119" y="5030"/>
                </a:lnTo>
                <a:lnTo>
                  <a:pt x="3075" y="5046"/>
                </a:lnTo>
                <a:lnTo>
                  <a:pt x="3042" y="5059"/>
                </a:lnTo>
                <a:lnTo>
                  <a:pt x="3008" y="5073"/>
                </a:lnTo>
                <a:lnTo>
                  <a:pt x="2974" y="5085"/>
                </a:lnTo>
                <a:lnTo>
                  <a:pt x="2940" y="5098"/>
                </a:lnTo>
                <a:lnTo>
                  <a:pt x="2915" y="5106"/>
                </a:lnTo>
                <a:lnTo>
                  <a:pt x="2889" y="5114"/>
                </a:lnTo>
                <a:lnTo>
                  <a:pt x="2864" y="5122"/>
                </a:lnTo>
                <a:lnTo>
                  <a:pt x="2839" y="5131"/>
                </a:lnTo>
                <a:lnTo>
                  <a:pt x="2804" y="5143"/>
                </a:lnTo>
                <a:lnTo>
                  <a:pt x="2767" y="5154"/>
                </a:lnTo>
                <a:lnTo>
                  <a:pt x="2728" y="5163"/>
                </a:lnTo>
                <a:lnTo>
                  <a:pt x="2691" y="5170"/>
                </a:lnTo>
                <a:lnTo>
                  <a:pt x="2653" y="5177"/>
                </a:lnTo>
                <a:lnTo>
                  <a:pt x="2615" y="5184"/>
                </a:lnTo>
                <a:lnTo>
                  <a:pt x="2576" y="5193"/>
                </a:lnTo>
                <a:lnTo>
                  <a:pt x="2538" y="5200"/>
                </a:lnTo>
                <a:lnTo>
                  <a:pt x="2511" y="5205"/>
                </a:lnTo>
                <a:lnTo>
                  <a:pt x="2484" y="5209"/>
                </a:lnTo>
                <a:lnTo>
                  <a:pt x="2455" y="5211"/>
                </a:lnTo>
                <a:lnTo>
                  <a:pt x="2428" y="5216"/>
                </a:lnTo>
                <a:lnTo>
                  <a:pt x="2382" y="5224"/>
                </a:lnTo>
                <a:lnTo>
                  <a:pt x="2337" y="5231"/>
                </a:lnTo>
                <a:lnTo>
                  <a:pt x="2291" y="5237"/>
                </a:lnTo>
                <a:lnTo>
                  <a:pt x="2245" y="5242"/>
                </a:lnTo>
                <a:lnTo>
                  <a:pt x="2212" y="5247"/>
                </a:lnTo>
                <a:lnTo>
                  <a:pt x="2177" y="5252"/>
                </a:lnTo>
                <a:lnTo>
                  <a:pt x="2144" y="5256"/>
                </a:lnTo>
                <a:lnTo>
                  <a:pt x="2109" y="5257"/>
                </a:lnTo>
                <a:lnTo>
                  <a:pt x="2083" y="5257"/>
                </a:lnTo>
                <a:lnTo>
                  <a:pt x="2057" y="5257"/>
                </a:lnTo>
                <a:lnTo>
                  <a:pt x="2044" y="5257"/>
                </a:lnTo>
                <a:lnTo>
                  <a:pt x="2030" y="5258"/>
                </a:lnTo>
                <a:lnTo>
                  <a:pt x="2018" y="5259"/>
                </a:lnTo>
                <a:lnTo>
                  <a:pt x="2004" y="5263"/>
                </a:lnTo>
                <a:lnTo>
                  <a:pt x="1996" y="5264"/>
                </a:lnTo>
                <a:lnTo>
                  <a:pt x="1986" y="5264"/>
                </a:lnTo>
                <a:lnTo>
                  <a:pt x="1977" y="5264"/>
                </a:lnTo>
                <a:lnTo>
                  <a:pt x="1967" y="5263"/>
                </a:lnTo>
                <a:lnTo>
                  <a:pt x="1942" y="5263"/>
                </a:lnTo>
                <a:lnTo>
                  <a:pt x="1916" y="5263"/>
                </a:lnTo>
                <a:lnTo>
                  <a:pt x="1892" y="5264"/>
                </a:lnTo>
                <a:lnTo>
                  <a:pt x="1867" y="5265"/>
                </a:lnTo>
                <a:lnTo>
                  <a:pt x="1841" y="5267"/>
                </a:lnTo>
                <a:lnTo>
                  <a:pt x="1816" y="5268"/>
                </a:lnTo>
                <a:lnTo>
                  <a:pt x="1790" y="5270"/>
                </a:lnTo>
                <a:lnTo>
                  <a:pt x="1766" y="5272"/>
                </a:lnTo>
                <a:lnTo>
                  <a:pt x="1753" y="5270"/>
                </a:lnTo>
                <a:lnTo>
                  <a:pt x="1742" y="5269"/>
                </a:lnTo>
                <a:lnTo>
                  <a:pt x="1730" y="5267"/>
                </a:lnTo>
                <a:lnTo>
                  <a:pt x="1718" y="5264"/>
                </a:lnTo>
                <a:lnTo>
                  <a:pt x="1706" y="5263"/>
                </a:lnTo>
                <a:lnTo>
                  <a:pt x="1695" y="5263"/>
                </a:lnTo>
                <a:lnTo>
                  <a:pt x="1684" y="5264"/>
                </a:lnTo>
                <a:lnTo>
                  <a:pt x="1673" y="5268"/>
                </a:lnTo>
                <a:lnTo>
                  <a:pt x="1668" y="5270"/>
                </a:lnTo>
                <a:lnTo>
                  <a:pt x="1663" y="5272"/>
                </a:lnTo>
                <a:lnTo>
                  <a:pt x="1659" y="5272"/>
                </a:lnTo>
                <a:lnTo>
                  <a:pt x="1656" y="5272"/>
                </a:lnTo>
                <a:lnTo>
                  <a:pt x="1650" y="5265"/>
                </a:lnTo>
                <a:lnTo>
                  <a:pt x="1640" y="5254"/>
                </a:lnTo>
                <a:lnTo>
                  <a:pt x="1636" y="5251"/>
                </a:lnTo>
                <a:lnTo>
                  <a:pt x="1632" y="5247"/>
                </a:lnTo>
                <a:lnTo>
                  <a:pt x="1630" y="5243"/>
                </a:lnTo>
                <a:lnTo>
                  <a:pt x="1627" y="5237"/>
                </a:lnTo>
                <a:lnTo>
                  <a:pt x="1626" y="5235"/>
                </a:lnTo>
                <a:lnTo>
                  <a:pt x="1624" y="5232"/>
                </a:lnTo>
                <a:lnTo>
                  <a:pt x="1619" y="5231"/>
                </a:lnTo>
                <a:lnTo>
                  <a:pt x="1615" y="5232"/>
                </a:lnTo>
                <a:lnTo>
                  <a:pt x="1601" y="5235"/>
                </a:lnTo>
                <a:lnTo>
                  <a:pt x="1587" y="5238"/>
                </a:lnTo>
                <a:close/>
              </a:path>
            </a:pathLst>
          </a:custGeom>
          <a:solidFill>
            <a:srgbClr val="1A181C">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501833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Freeform 5"/>
          <p:cNvSpPr>
            <a:spLocks noGrp="1" noEditPoints="1"/>
          </p:cNvSpPr>
          <p:nvPr>
            <p:ph type="pic" sz="quarter" idx="23"/>
          </p:nvPr>
        </p:nvSpPr>
        <p:spPr bwMode="auto">
          <a:xfrm>
            <a:off x="1070040" y="747310"/>
            <a:ext cx="7870760" cy="8675649"/>
          </a:xfrm>
          <a:custGeom>
            <a:avLst/>
            <a:gdLst>
              <a:gd name="T0" fmla="*/ 3158 w 5901"/>
              <a:gd name="T1" fmla="*/ 3335 h 5153"/>
              <a:gd name="T2" fmla="*/ 3188 w 5901"/>
              <a:gd name="T3" fmla="*/ 3520 h 5153"/>
              <a:gd name="T4" fmla="*/ 3191 w 5901"/>
              <a:gd name="T5" fmla="*/ 3728 h 5153"/>
              <a:gd name="T6" fmla="*/ 912 w 5901"/>
              <a:gd name="T7" fmla="*/ 3680 h 5153"/>
              <a:gd name="T8" fmla="*/ 956 w 5901"/>
              <a:gd name="T9" fmla="*/ 4049 h 5153"/>
              <a:gd name="T10" fmla="*/ 914 w 5901"/>
              <a:gd name="T11" fmla="*/ 4098 h 5153"/>
              <a:gd name="T12" fmla="*/ 997 w 5901"/>
              <a:gd name="T13" fmla="*/ 4297 h 5153"/>
              <a:gd name="T14" fmla="*/ 4688 w 5901"/>
              <a:gd name="T15" fmla="*/ 2843 h 5153"/>
              <a:gd name="T16" fmla="*/ 4386 w 5901"/>
              <a:gd name="T17" fmla="*/ 3390 h 5153"/>
              <a:gd name="T18" fmla="*/ 4269 w 5901"/>
              <a:gd name="T19" fmla="*/ 3691 h 5153"/>
              <a:gd name="T20" fmla="*/ 3542 w 5901"/>
              <a:gd name="T21" fmla="*/ 4777 h 5153"/>
              <a:gd name="T22" fmla="*/ 3164 w 5901"/>
              <a:gd name="T23" fmla="*/ 5095 h 5153"/>
              <a:gd name="T24" fmla="*/ 2763 w 5901"/>
              <a:gd name="T25" fmla="*/ 5059 h 5153"/>
              <a:gd name="T26" fmla="*/ 2338 w 5901"/>
              <a:gd name="T27" fmla="*/ 4653 h 5153"/>
              <a:gd name="T28" fmla="*/ 2197 w 5901"/>
              <a:gd name="T29" fmla="*/ 3847 h 5153"/>
              <a:gd name="T30" fmla="*/ 2121 w 5901"/>
              <a:gd name="T31" fmla="*/ 3343 h 5153"/>
              <a:gd name="T32" fmla="*/ 2080 w 5901"/>
              <a:gd name="T33" fmla="*/ 2729 h 5153"/>
              <a:gd name="T34" fmla="*/ 2008 w 5901"/>
              <a:gd name="T35" fmla="*/ 2889 h 5153"/>
              <a:gd name="T36" fmla="*/ 1898 w 5901"/>
              <a:gd name="T37" fmla="*/ 3167 h 5153"/>
              <a:gd name="T38" fmla="*/ 1731 w 5901"/>
              <a:gd name="T39" fmla="*/ 3536 h 5153"/>
              <a:gd name="T40" fmla="*/ 1648 w 5901"/>
              <a:gd name="T41" fmla="*/ 3722 h 5153"/>
              <a:gd name="T42" fmla="*/ 1516 w 5901"/>
              <a:gd name="T43" fmla="*/ 4058 h 5153"/>
              <a:gd name="T44" fmla="*/ 1292 w 5901"/>
              <a:gd name="T45" fmla="*/ 4480 h 5153"/>
              <a:gd name="T46" fmla="*/ 992 w 5901"/>
              <a:gd name="T47" fmla="*/ 5001 h 5153"/>
              <a:gd name="T48" fmla="*/ 830 w 5901"/>
              <a:gd name="T49" fmla="*/ 5110 h 5153"/>
              <a:gd name="T50" fmla="*/ 510 w 5901"/>
              <a:gd name="T51" fmla="*/ 5033 h 5153"/>
              <a:gd name="T52" fmla="*/ 239 w 5901"/>
              <a:gd name="T53" fmla="*/ 4601 h 5153"/>
              <a:gd name="T54" fmla="*/ 26 w 5901"/>
              <a:gd name="T55" fmla="*/ 3372 h 5153"/>
              <a:gd name="T56" fmla="*/ 11 w 5901"/>
              <a:gd name="T57" fmla="*/ 2479 h 5153"/>
              <a:gd name="T58" fmla="*/ 127 w 5901"/>
              <a:gd name="T59" fmla="*/ 1182 h 5153"/>
              <a:gd name="T60" fmla="*/ 305 w 5901"/>
              <a:gd name="T61" fmla="*/ 418 h 5153"/>
              <a:gd name="T62" fmla="*/ 637 w 5901"/>
              <a:gd name="T63" fmla="*/ 382 h 5153"/>
              <a:gd name="T64" fmla="*/ 1038 w 5901"/>
              <a:gd name="T65" fmla="*/ 485 h 5153"/>
              <a:gd name="T66" fmla="*/ 1291 w 5901"/>
              <a:gd name="T67" fmla="*/ 981 h 5153"/>
              <a:gd name="T68" fmla="*/ 1169 w 5901"/>
              <a:gd name="T69" fmla="*/ 1859 h 5153"/>
              <a:gd name="T70" fmla="*/ 1049 w 5901"/>
              <a:gd name="T71" fmla="*/ 2547 h 5153"/>
              <a:gd name="T72" fmla="*/ 978 w 5901"/>
              <a:gd name="T73" fmla="*/ 3156 h 5153"/>
              <a:gd name="T74" fmla="*/ 1001 w 5901"/>
              <a:gd name="T75" fmla="*/ 3424 h 5153"/>
              <a:gd name="T76" fmla="*/ 1048 w 5901"/>
              <a:gd name="T77" fmla="*/ 3904 h 5153"/>
              <a:gd name="T78" fmla="*/ 1380 w 5901"/>
              <a:gd name="T79" fmla="*/ 3670 h 5153"/>
              <a:gd name="T80" fmla="*/ 1947 w 5901"/>
              <a:gd name="T81" fmla="*/ 2489 h 5153"/>
              <a:gd name="T82" fmla="*/ 2145 w 5901"/>
              <a:gd name="T83" fmla="*/ 1762 h 5153"/>
              <a:gd name="T84" fmla="*/ 2391 w 5901"/>
              <a:gd name="T85" fmla="*/ 471 h 5153"/>
              <a:gd name="T86" fmla="*/ 2672 w 5901"/>
              <a:gd name="T87" fmla="*/ 228 h 5153"/>
              <a:gd name="T88" fmla="*/ 3506 w 5901"/>
              <a:gd name="T89" fmla="*/ 470 h 5153"/>
              <a:gd name="T90" fmla="*/ 3447 w 5901"/>
              <a:gd name="T91" fmla="*/ 1249 h 5153"/>
              <a:gd name="T92" fmla="*/ 3326 w 5901"/>
              <a:gd name="T93" fmla="*/ 1947 h 5153"/>
              <a:gd name="T94" fmla="*/ 3240 w 5901"/>
              <a:gd name="T95" fmla="*/ 2165 h 5153"/>
              <a:gd name="T96" fmla="*/ 3210 w 5901"/>
              <a:gd name="T97" fmla="*/ 2480 h 5153"/>
              <a:gd name="T98" fmla="*/ 3215 w 5901"/>
              <a:gd name="T99" fmla="*/ 3090 h 5153"/>
              <a:gd name="T100" fmla="*/ 3221 w 5901"/>
              <a:gd name="T101" fmla="*/ 3461 h 5153"/>
              <a:gd name="T102" fmla="*/ 3222 w 5901"/>
              <a:gd name="T103" fmla="*/ 3683 h 5153"/>
              <a:gd name="T104" fmla="*/ 3240 w 5901"/>
              <a:gd name="T105" fmla="*/ 4091 h 5153"/>
              <a:gd name="T106" fmla="*/ 3243 w 5901"/>
              <a:gd name="T107" fmla="*/ 4129 h 5153"/>
              <a:gd name="T108" fmla="*/ 3910 w 5901"/>
              <a:gd name="T109" fmla="*/ 3413 h 5153"/>
              <a:gd name="T110" fmla="*/ 4573 w 5901"/>
              <a:gd name="T111" fmla="*/ 2169 h 5153"/>
              <a:gd name="T112" fmla="*/ 5156 w 5901"/>
              <a:gd name="T113" fmla="*/ 637 h 5153"/>
              <a:gd name="T114" fmla="*/ 5346 w 5901"/>
              <a:gd name="T115" fmla="*/ 136 h 5153"/>
              <a:gd name="T116" fmla="*/ 5797 w 5901"/>
              <a:gd name="T117" fmla="*/ 33 h 5153"/>
              <a:gd name="T118" fmla="*/ 5787 w 5901"/>
              <a:gd name="T119" fmla="*/ 643 h 5153"/>
              <a:gd name="T120" fmla="*/ 5330 w 5901"/>
              <a:gd name="T121" fmla="*/ 1339 h 5153"/>
              <a:gd name="T122" fmla="*/ 5069 w 5901"/>
              <a:gd name="T123" fmla="*/ 1915 h 5153"/>
              <a:gd name="T124" fmla="*/ 4904 w 5901"/>
              <a:gd name="T125" fmla="*/ 2358 h 5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1" h="5153">
                <a:moveTo>
                  <a:pt x="2426" y="4780"/>
                </a:moveTo>
                <a:lnTo>
                  <a:pt x="2435" y="4799"/>
                </a:lnTo>
                <a:lnTo>
                  <a:pt x="2444" y="4815"/>
                </a:lnTo>
                <a:lnTo>
                  <a:pt x="2450" y="4822"/>
                </a:lnTo>
                <a:lnTo>
                  <a:pt x="2455" y="4832"/>
                </a:lnTo>
                <a:lnTo>
                  <a:pt x="2457" y="4836"/>
                </a:lnTo>
                <a:lnTo>
                  <a:pt x="2461" y="4840"/>
                </a:lnTo>
                <a:lnTo>
                  <a:pt x="2465" y="4843"/>
                </a:lnTo>
                <a:lnTo>
                  <a:pt x="2468" y="4847"/>
                </a:lnTo>
                <a:lnTo>
                  <a:pt x="2466" y="4837"/>
                </a:lnTo>
                <a:lnTo>
                  <a:pt x="2462" y="4828"/>
                </a:lnTo>
                <a:lnTo>
                  <a:pt x="2457" y="4820"/>
                </a:lnTo>
                <a:lnTo>
                  <a:pt x="2452" y="4811"/>
                </a:lnTo>
                <a:lnTo>
                  <a:pt x="2440" y="4795"/>
                </a:lnTo>
                <a:lnTo>
                  <a:pt x="2426" y="4780"/>
                </a:lnTo>
                <a:close/>
                <a:moveTo>
                  <a:pt x="983" y="3464"/>
                </a:moveTo>
                <a:lnTo>
                  <a:pt x="986" y="3506"/>
                </a:lnTo>
                <a:lnTo>
                  <a:pt x="988" y="3548"/>
                </a:lnTo>
                <a:lnTo>
                  <a:pt x="989" y="3567"/>
                </a:lnTo>
                <a:lnTo>
                  <a:pt x="992" y="3588"/>
                </a:lnTo>
                <a:lnTo>
                  <a:pt x="996" y="3609"/>
                </a:lnTo>
                <a:lnTo>
                  <a:pt x="999" y="3629"/>
                </a:lnTo>
                <a:lnTo>
                  <a:pt x="1001" y="3607"/>
                </a:lnTo>
                <a:lnTo>
                  <a:pt x="1001" y="3585"/>
                </a:lnTo>
                <a:lnTo>
                  <a:pt x="998" y="3562"/>
                </a:lnTo>
                <a:lnTo>
                  <a:pt x="993" y="3540"/>
                </a:lnTo>
                <a:lnTo>
                  <a:pt x="992" y="3533"/>
                </a:lnTo>
                <a:lnTo>
                  <a:pt x="991" y="3525"/>
                </a:lnTo>
                <a:lnTo>
                  <a:pt x="991" y="3518"/>
                </a:lnTo>
                <a:lnTo>
                  <a:pt x="992" y="3511"/>
                </a:lnTo>
                <a:lnTo>
                  <a:pt x="993" y="3504"/>
                </a:lnTo>
                <a:lnTo>
                  <a:pt x="994" y="3498"/>
                </a:lnTo>
                <a:lnTo>
                  <a:pt x="993" y="3492"/>
                </a:lnTo>
                <a:lnTo>
                  <a:pt x="993" y="3487"/>
                </a:lnTo>
                <a:lnTo>
                  <a:pt x="989" y="3476"/>
                </a:lnTo>
                <a:lnTo>
                  <a:pt x="983" y="3464"/>
                </a:lnTo>
                <a:close/>
                <a:moveTo>
                  <a:pt x="3167" y="3309"/>
                </a:moveTo>
                <a:lnTo>
                  <a:pt x="3163" y="3317"/>
                </a:lnTo>
                <a:lnTo>
                  <a:pt x="3160" y="3323"/>
                </a:lnTo>
                <a:lnTo>
                  <a:pt x="3159" y="3329"/>
                </a:lnTo>
                <a:lnTo>
                  <a:pt x="3158" y="3335"/>
                </a:lnTo>
                <a:lnTo>
                  <a:pt x="3158" y="3346"/>
                </a:lnTo>
                <a:lnTo>
                  <a:pt x="3158" y="3358"/>
                </a:lnTo>
                <a:lnTo>
                  <a:pt x="3158" y="3372"/>
                </a:lnTo>
                <a:lnTo>
                  <a:pt x="3159" y="3387"/>
                </a:lnTo>
                <a:lnTo>
                  <a:pt x="3163" y="3402"/>
                </a:lnTo>
                <a:lnTo>
                  <a:pt x="3168" y="3417"/>
                </a:lnTo>
                <a:lnTo>
                  <a:pt x="3169" y="3419"/>
                </a:lnTo>
                <a:lnTo>
                  <a:pt x="3172" y="3422"/>
                </a:lnTo>
                <a:lnTo>
                  <a:pt x="3174" y="3423"/>
                </a:lnTo>
                <a:lnTo>
                  <a:pt x="3178" y="3423"/>
                </a:lnTo>
                <a:lnTo>
                  <a:pt x="3180" y="3420"/>
                </a:lnTo>
                <a:lnTo>
                  <a:pt x="3181" y="3418"/>
                </a:lnTo>
                <a:lnTo>
                  <a:pt x="3181" y="3416"/>
                </a:lnTo>
                <a:lnTo>
                  <a:pt x="3180" y="3413"/>
                </a:lnTo>
                <a:lnTo>
                  <a:pt x="3178" y="3407"/>
                </a:lnTo>
                <a:lnTo>
                  <a:pt x="3176" y="3401"/>
                </a:lnTo>
                <a:lnTo>
                  <a:pt x="3176" y="3395"/>
                </a:lnTo>
                <a:lnTo>
                  <a:pt x="3178" y="3387"/>
                </a:lnTo>
                <a:lnTo>
                  <a:pt x="3179" y="3379"/>
                </a:lnTo>
                <a:lnTo>
                  <a:pt x="3179" y="3369"/>
                </a:lnTo>
                <a:lnTo>
                  <a:pt x="3178" y="3359"/>
                </a:lnTo>
                <a:lnTo>
                  <a:pt x="3176" y="3350"/>
                </a:lnTo>
                <a:lnTo>
                  <a:pt x="3172" y="3330"/>
                </a:lnTo>
                <a:lnTo>
                  <a:pt x="3167" y="3309"/>
                </a:lnTo>
                <a:close/>
                <a:moveTo>
                  <a:pt x="3196" y="3736"/>
                </a:moveTo>
                <a:lnTo>
                  <a:pt x="3200" y="3728"/>
                </a:lnTo>
                <a:lnTo>
                  <a:pt x="3204" y="3718"/>
                </a:lnTo>
                <a:lnTo>
                  <a:pt x="3205" y="3709"/>
                </a:lnTo>
                <a:lnTo>
                  <a:pt x="3206" y="3699"/>
                </a:lnTo>
                <a:lnTo>
                  <a:pt x="3206" y="3681"/>
                </a:lnTo>
                <a:lnTo>
                  <a:pt x="3206" y="3664"/>
                </a:lnTo>
                <a:lnTo>
                  <a:pt x="3206" y="3636"/>
                </a:lnTo>
                <a:lnTo>
                  <a:pt x="3202" y="3609"/>
                </a:lnTo>
                <a:lnTo>
                  <a:pt x="3200" y="3582"/>
                </a:lnTo>
                <a:lnTo>
                  <a:pt x="3200" y="3554"/>
                </a:lnTo>
                <a:lnTo>
                  <a:pt x="3200" y="3545"/>
                </a:lnTo>
                <a:lnTo>
                  <a:pt x="3199" y="3536"/>
                </a:lnTo>
                <a:lnTo>
                  <a:pt x="3197" y="3532"/>
                </a:lnTo>
                <a:lnTo>
                  <a:pt x="3195" y="3528"/>
                </a:lnTo>
                <a:lnTo>
                  <a:pt x="3191" y="3524"/>
                </a:lnTo>
                <a:lnTo>
                  <a:pt x="3188" y="3520"/>
                </a:lnTo>
                <a:lnTo>
                  <a:pt x="3185" y="3518"/>
                </a:lnTo>
                <a:lnTo>
                  <a:pt x="3183" y="3515"/>
                </a:lnTo>
                <a:lnTo>
                  <a:pt x="3181" y="3513"/>
                </a:lnTo>
                <a:lnTo>
                  <a:pt x="3180" y="3511"/>
                </a:lnTo>
                <a:lnTo>
                  <a:pt x="3181" y="3504"/>
                </a:lnTo>
                <a:lnTo>
                  <a:pt x="3184" y="3497"/>
                </a:lnTo>
                <a:lnTo>
                  <a:pt x="3185" y="3493"/>
                </a:lnTo>
                <a:lnTo>
                  <a:pt x="3185" y="3490"/>
                </a:lnTo>
                <a:lnTo>
                  <a:pt x="3185" y="3488"/>
                </a:lnTo>
                <a:lnTo>
                  <a:pt x="3184" y="3486"/>
                </a:lnTo>
                <a:lnTo>
                  <a:pt x="3183" y="3485"/>
                </a:lnTo>
                <a:lnTo>
                  <a:pt x="3180" y="3485"/>
                </a:lnTo>
                <a:lnTo>
                  <a:pt x="3178" y="3483"/>
                </a:lnTo>
                <a:lnTo>
                  <a:pt x="3176" y="3485"/>
                </a:lnTo>
                <a:lnTo>
                  <a:pt x="3175" y="3486"/>
                </a:lnTo>
                <a:lnTo>
                  <a:pt x="3174" y="3487"/>
                </a:lnTo>
                <a:lnTo>
                  <a:pt x="3172" y="3491"/>
                </a:lnTo>
                <a:lnTo>
                  <a:pt x="3172" y="3495"/>
                </a:lnTo>
                <a:lnTo>
                  <a:pt x="3170" y="3501"/>
                </a:lnTo>
                <a:lnTo>
                  <a:pt x="3170" y="3506"/>
                </a:lnTo>
                <a:lnTo>
                  <a:pt x="3169" y="3517"/>
                </a:lnTo>
                <a:lnTo>
                  <a:pt x="3169" y="3528"/>
                </a:lnTo>
                <a:lnTo>
                  <a:pt x="3172" y="3539"/>
                </a:lnTo>
                <a:lnTo>
                  <a:pt x="3173" y="3550"/>
                </a:lnTo>
                <a:lnTo>
                  <a:pt x="3174" y="3561"/>
                </a:lnTo>
                <a:lnTo>
                  <a:pt x="3175" y="3572"/>
                </a:lnTo>
                <a:lnTo>
                  <a:pt x="3174" y="3585"/>
                </a:lnTo>
                <a:lnTo>
                  <a:pt x="3170" y="3596"/>
                </a:lnTo>
                <a:lnTo>
                  <a:pt x="3170" y="3597"/>
                </a:lnTo>
                <a:lnTo>
                  <a:pt x="3172" y="3598"/>
                </a:lnTo>
                <a:lnTo>
                  <a:pt x="3174" y="3607"/>
                </a:lnTo>
                <a:lnTo>
                  <a:pt x="3176" y="3615"/>
                </a:lnTo>
                <a:lnTo>
                  <a:pt x="3178" y="3624"/>
                </a:lnTo>
                <a:lnTo>
                  <a:pt x="3179" y="3633"/>
                </a:lnTo>
                <a:lnTo>
                  <a:pt x="3180" y="3651"/>
                </a:lnTo>
                <a:lnTo>
                  <a:pt x="3183" y="3668"/>
                </a:lnTo>
                <a:lnTo>
                  <a:pt x="3184" y="3685"/>
                </a:lnTo>
                <a:lnTo>
                  <a:pt x="3185" y="3702"/>
                </a:lnTo>
                <a:lnTo>
                  <a:pt x="3186" y="3710"/>
                </a:lnTo>
                <a:lnTo>
                  <a:pt x="3189" y="3719"/>
                </a:lnTo>
                <a:lnTo>
                  <a:pt x="3191" y="3728"/>
                </a:lnTo>
                <a:lnTo>
                  <a:pt x="3196" y="3736"/>
                </a:lnTo>
                <a:close/>
                <a:moveTo>
                  <a:pt x="949" y="3344"/>
                </a:moveTo>
                <a:lnTo>
                  <a:pt x="944" y="3349"/>
                </a:lnTo>
                <a:lnTo>
                  <a:pt x="940" y="3354"/>
                </a:lnTo>
                <a:lnTo>
                  <a:pt x="939" y="3359"/>
                </a:lnTo>
                <a:lnTo>
                  <a:pt x="938" y="3364"/>
                </a:lnTo>
                <a:lnTo>
                  <a:pt x="938" y="3374"/>
                </a:lnTo>
                <a:lnTo>
                  <a:pt x="939" y="3382"/>
                </a:lnTo>
                <a:lnTo>
                  <a:pt x="940" y="3392"/>
                </a:lnTo>
                <a:lnTo>
                  <a:pt x="940" y="3403"/>
                </a:lnTo>
                <a:lnTo>
                  <a:pt x="940" y="3408"/>
                </a:lnTo>
                <a:lnTo>
                  <a:pt x="939" y="3413"/>
                </a:lnTo>
                <a:lnTo>
                  <a:pt x="938" y="3417"/>
                </a:lnTo>
                <a:lnTo>
                  <a:pt x="935" y="3422"/>
                </a:lnTo>
                <a:lnTo>
                  <a:pt x="931" y="3427"/>
                </a:lnTo>
                <a:lnTo>
                  <a:pt x="929" y="3432"/>
                </a:lnTo>
                <a:lnTo>
                  <a:pt x="926" y="3437"/>
                </a:lnTo>
                <a:lnTo>
                  <a:pt x="926" y="3441"/>
                </a:lnTo>
                <a:lnTo>
                  <a:pt x="925" y="3451"/>
                </a:lnTo>
                <a:lnTo>
                  <a:pt x="926" y="3462"/>
                </a:lnTo>
                <a:lnTo>
                  <a:pt x="928" y="3475"/>
                </a:lnTo>
                <a:lnTo>
                  <a:pt x="928" y="3486"/>
                </a:lnTo>
                <a:lnTo>
                  <a:pt x="928" y="3498"/>
                </a:lnTo>
                <a:lnTo>
                  <a:pt x="925" y="3511"/>
                </a:lnTo>
                <a:lnTo>
                  <a:pt x="923" y="3522"/>
                </a:lnTo>
                <a:lnTo>
                  <a:pt x="920" y="3533"/>
                </a:lnTo>
                <a:lnTo>
                  <a:pt x="920" y="3539"/>
                </a:lnTo>
                <a:lnTo>
                  <a:pt x="920" y="3545"/>
                </a:lnTo>
                <a:lnTo>
                  <a:pt x="923" y="3550"/>
                </a:lnTo>
                <a:lnTo>
                  <a:pt x="926" y="3556"/>
                </a:lnTo>
                <a:lnTo>
                  <a:pt x="926" y="3561"/>
                </a:lnTo>
                <a:lnTo>
                  <a:pt x="924" y="3566"/>
                </a:lnTo>
                <a:lnTo>
                  <a:pt x="919" y="3581"/>
                </a:lnTo>
                <a:lnTo>
                  <a:pt x="914" y="3596"/>
                </a:lnTo>
                <a:lnTo>
                  <a:pt x="912" y="3603"/>
                </a:lnTo>
                <a:lnTo>
                  <a:pt x="910" y="3611"/>
                </a:lnTo>
                <a:lnTo>
                  <a:pt x="909" y="3618"/>
                </a:lnTo>
                <a:lnTo>
                  <a:pt x="909" y="3625"/>
                </a:lnTo>
                <a:lnTo>
                  <a:pt x="912" y="3646"/>
                </a:lnTo>
                <a:lnTo>
                  <a:pt x="912" y="3668"/>
                </a:lnTo>
                <a:lnTo>
                  <a:pt x="912" y="3680"/>
                </a:lnTo>
                <a:lnTo>
                  <a:pt x="913" y="3691"/>
                </a:lnTo>
                <a:lnTo>
                  <a:pt x="914" y="3702"/>
                </a:lnTo>
                <a:lnTo>
                  <a:pt x="917" y="3712"/>
                </a:lnTo>
                <a:lnTo>
                  <a:pt x="920" y="3726"/>
                </a:lnTo>
                <a:lnTo>
                  <a:pt x="923" y="3740"/>
                </a:lnTo>
                <a:lnTo>
                  <a:pt x="924" y="3754"/>
                </a:lnTo>
                <a:lnTo>
                  <a:pt x="924" y="3768"/>
                </a:lnTo>
                <a:lnTo>
                  <a:pt x="925" y="3782"/>
                </a:lnTo>
                <a:lnTo>
                  <a:pt x="926" y="3796"/>
                </a:lnTo>
                <a:lnTo>
                  <a:pt x="928" y="3810"/>
                </a:lnTo>
                <a:lnTo>
                  <a:pt x="931" y="3824"/>
                </a:lnTo>
                <a:lnTo>
                  <a:pt x="933" y="3833"/>
                </a:lnTo>
                <a:lnTo>
                  <a:pt x="933" y="3842"/>
                </a:lnTo>
                <a:lnTo>
                  <a:pt x="931" y="3852"/>
                </a:lnTo>
                <a:lnTo>
                  <a:pt x="931" y="3861"/>
                </a:lnTo>
                <a:lnTo>
                  <a:pt x="928" y="3877"/>
                </a:lnTo>
                <a:lnTo>
                  <a:pt x="924" y="3893"/>
                </a:lnTo>
                <a:lnTo>
                  <a:pt x="923" y="3900"/>
                </a:lnTo>
                <a:lnTo>
                  <a:pt x="924" y="3908"/>
                </a:lnTo>
                <a:lnTo>
                  <a:pt x="925" y="3912"/>
                </a:lnTo>
                <a:lnTo>
                  <a:pt x="928" y="3917"/>
                </a:lnTo>
                <a:lnTo>
                  <a:pt x="931" y="3920"/>
                </a:lnTo>
                <a:lnTo>
                  <a:pt x="935" y="3924"/>
                </a:lnTo>
                <a:lnTo>
                  <a:pt x="936" y="3926"/>
                </a:lnTo>
                <a:lnTo>
                  <a:pt x="936" y="3930"/>
                </a:lnTo>
                <a:lnTo>
                  <a:pt x="934" y="3935"/>
                </a:lnTo>
                <a:lnTo>
                  <a:pt x="933" y="3939"/>
                </a:lnTo>
                <a:lnTo>
                  <a:pt x="930" y="3946"/>
                </a:lnTo>
                <a:lnTo>
                  <a:pt x="929" y="3954"/>
                </a:lnTo>
                <a:lnTo>
                  <a:pt x="929" y="3961"/>
                </a:lnTo>
                <a:lnTo>
                  <a:pt x="930" y="3968"/>
                </a:lnTo>
                <a:lnTo>
                  <a:pt x="938" y="3967"/>
                </a:lnTo>
                <a:lnTo>
                  <a:pt x="946" y="3965"/>
                </a:lnTo>
                <a:lnTo>
                  <a:pt x="946" y="3983"/>
                </a:lnTo>
                <a:lnTo>
                  <a:pt x="945" y="4000"/>
                </a:lnTo>
                <a:lnTo>
                  <a:pt x="944" y="4007"/>
                </a:lnTo>
                <a:lnTo>
                  <a:pt x="944" y="4012"/>
                </a:lnTo>
                <a:lnTo>
                  <a:pt x="945" y="4016"/>
                </a:lnTo>
                <a:lnTo>
                  <a:pt x="946" y="4023"/>
                </a:lnTo>
                <a:lnTo>
                  <a:pt x="951" y="4035"/>
                </a:lnTo>
                <a:lnTo>
                  <a:pt x="956" y="4049"/>
                </a:lnTo>
                <a:lnTo>
                  <a:pt x="956" y="4056"/>
                </a:lnTo>
                <a:lnTo>
                  <a:pt x="956" y="4062"/>
                </a:lnTo>
                <a:lnTo>
                  <a:pt x="954" y="4070"/>
                </a:lnTo>
                <a:lnTo>
                  <a:pt x="949" y="4077"/>
                </a:lnTo>
                <a:lnTo>
                  <a:pt x="947" y="4081"/>
                </a:lnTo>
                <a:lnTo>
                  <a:pt x="946" y="4084"/>
                </a:lnTo>
                <a:lnTo>
                  <a:pt x="946" y="4088"/>
                </a:lnTo>
                <a:lnTo>
                  <a:pt x="947" y="4093"/>
                </a:lnTo>
                <a:lnTo>
                  <a:pt x="950" y="4102"/>
                </a:lnTo>
                <a:lnTo>
                  <a:pt x="954" y="4110"/>
                </a:lnTo>
                <a:lnTo>
                  <a:pt x="959" y="4109"/>
                </a:lnTo>
                <a:lnTo>
                  <a:pt x="963" y="4108"/>
                </a:lnTo>
                <a:lnTo>
                  <a:pt x="966" y="4110"/>
                </a:lnTo>
                <a:lnTo>
                  <a:pt x="967" y="4115"/>
                </a:lnTo>
                <a:lnTo>
                  <a:pt x="967" y="4119"/>
                </a:lnTo>
                <a:lnTo>
                  <a:pt x="966" y="4123"/>
                </a:lnTo>
                <a:lnTo>
                  <a:pt x="965" y="4131"/>
                </a:lnTo>
                <a:lnTo>
                  <a:pt x="965" y="4140"/>
                </a:lnTo>
                <a:lnTo>
                  <a:pt x="967" y="4149"/>
                </a:lnTo>
                <a:lnTo>
                  <a:pt x="971" y="4157"/>
                </a:lnTo>
                <a:lnTo>
                  <a:pt x="973" y="4162"/>
                </a:lnTo>
                <a:lnTo>
                  <a:pt x="975" y="4168"/>
                </a:lnTo>
                <a:lnTo>
                  <a:pt x="975" y="4173"/>
                </a:lnTo>
                <a:lnTo>
                  <a:pt x="975" y="4179"/>
                </a:lnTo>
                <a:lnTo>
                  <a:pt x="972" y="4192"/>
                </a:lnTo>
                <a:lnTo>
                  <a:pt x="966" y="4204"/>
                </a:lnTo>
                <a:lnTo>
                  <a:pt x="959" y="4181"/>
                </a:lnTo>
                <a:lnTo>
                  <a:pt x="952" y="4156"/>
                </a:lnTo>
                <a:lnTo>
                  <a:pt x="947" y="4131"/>
                </a:lnTo>
                <a:lnTo>
                  <a:pt x="942" y="4108"/>
                </a:lnTo>
                <a:lnTo>
                  <a:pt x="938" y="4083"/>
                </a:lnTo>
                <a:lnTo>
                  <a:pt x="931" y="4060"/>
                </a:lnTo>
                <a:lnTo>
                  <a:pt x="925" y="4036"/>
                </a:lnTo>
                <a:lnTo>
                  <a:pt x="918" y="4014"/>
                </a:lnTo>
                <a:lnTo>
                  <a:pt x="914" y="4028"/>
                </a:lnTo>
                <a:lnTo>
                  <a:pt x="910" y="4040"/>
                </a:lnTo>
                <a:lnTo>
                  <a:pt x="909" y="4047"/>
                </a:lnTo>
                <a:lnTo>
                  <a:pt x="909" y="4054"/>
                </a:lnTo>
                <a:lnTo>
                  <a:pt x="909" y="4061"/>
                </a:lnTo>
                <a:lnTo>
                  <a:pt x="909" y="4068"/>
                </a:lnTo>
                <a:lnTo>
                  <a:pt x="914" y="4098"/>
                </a:lnTo>
                <a:lnTo>
                  <a:pt x="918" y="4129"/>
                </a:lnTo>
                <a:lnTo>
                  <a:pt x="923" y="4160"/>
                </a:lnTo>
                <a:lnTo>
                  <a:pt x="926" y="4190"/>
                </a:lnTo>
                <a:lnTo>
                  <a:pt x="934" y="4236"/>
                </a:lnTo>
                <a:lnTo>
                  <a:pt x="942" y="4282"/>
                </a:lnTo>
                <a:lnTo>
                  <a:pt x="951" y="4327"/>
                </a:lnTo>
                <a:lnTo>
                  <a:pt x="959" y="4373"/>
                </a:lnTo>
                <a:lnTo>
                  <a:pt x="960" y="4381"/>
                </a:lnTo>
                <a:lnTo>
                  <a:pt x="961" y="4389"/>
                </a:lnTo>
                <a:lnTo>
                  <a:pt x="963" y="4393"/>
                </a:lnTo>
                <a:lnTo>
                  <a:pt x="965" y="4397"/>
                </a:lnTo>
                <a:lnTo>
                  <a:pt x="968" y="4399"/>
                </a:lnTo>
                <a:lnTo>
                  <a:pt x="972" y="4403"/>
                </a:lnTo>
                <a:lnTo>
                  <a:pt x="977" y="4398"/>
                </a:lnTo>
                <a:lnTo>
                  <a:pt x="981" y="4393"/>
                </a:lnTo>
                <a:lnTo>
                  <a:pt x="984" y="4387"/>
                </a:lnTo>
                <a:lnTo>
                  <a:pt x="987" y="4382"/>
                </a:lnTo>
                <a:lnTo>
                  <a:pt x="989" y="4376"/>
                </a:lnTo>
                <a:lnTo>
                  <a:pt x="989" y="4369"/>
                </a:lnTo>
                <a:lnTo>
                  <a:pt x="989" y="4363"/>
                </a:lnTo>
                <a:lnTo>
                  <a:pt x="988" y="4356"/>
                </a:lnTo>
                <a:lnTo>
                  <a:pt x="981" y="4326"/>
                </a:lnTo>
                <a:lnTo>
                  <a:pt x="976" y="4295"/>
                </a:lnTo>
                <a:lnTo>
                  <a:pt x="972" y="4265"/>
                </a:lnTo>
                <a:lnTo>
                  <a:pt x="966" y="4235"/>
                </a:lnTo>
                <a:lnTo>
                  <a:pt x="965" y="4230"/>
                </a:lnTo>
                <a:lnTo>
                  <a:pt x="965" y="4225"/>
                </a:lnTo>
                <a:lnTo>
                  <a:pt x="965" y="4221"/>
                </a:lnTo>
                <a:lnTo>
                  <a:pt x="967" y="4218"/>
                </a:lnTo>
                <a:lnTo>
                  <a:pt x="968" y="4215"/>
                </a:lnTo>
                <a:lnTo>
                  <a:pt x="972" y="4213"/>
                </a:lnTo>
                <a:lnTo>
                  <a:pt x="976" y="4210"/>
                </a:lnTo>
                <a:lnTo>
                  <a:pt x="981" y="4208"/>
                </a:lnTo>
                <a:lnTo>
                  <a:pt x="983" y="4219"/>
                </a:lnTo>
                <a:lnTo>
                  <a:pt x="986" y="4229"/>
                </a:lnTo>
                <a:lnTo>
                  <a:pt x="989" y="4246"/>
                </a:lnTo>
                <a:lnTo>
                  <a:pt x="994" y="4262"/>
                </a:lnTo>
                <a:lnTo>
                  <a:pt x="996" y="4271"/>
                </a:lnTo>
                <a:lnTo>
                  <a:pt x="997" y="4279"/>
                </a:lnTo>
                <a:lnTo>
                  <a:pt x="997" y="4288"/>
                </a:lnTo>
                <a:lnTo>
                  <a:pt x="997" y="4297"/>
                </a:lnTo>
                <a:lnTo>
                  <a:pt x="996" y="4304"/>
                </a:lnTo>
                <a:lnTo>
                  <a:pt x="997" y="4310"/>
                </a:lnTo>
                <a:lnTo>
                  <a:pt x="998" y="4315"/>
                </a:lnTo>
                <a:lnTo>
                  <a:pt x="999" y="4321"/>
                </a:lnTo>
                <a:lnTo>
                  <a:pt x="1005" y="4331"/>
                </a:lnTo>
                <a:lnTo>
                  <a:pt x="1012" y="4343"/>
                </a:lnTo>
                <a:lnTo>
                  <a:pt x="1028" y="4318"/>
                </a:lnTo>
                <a:lnTo>
                  <a:pt x="1043" y="4292"/>
                </a:lnTo>
                <a:lnTo>
                  <a:pt x="1057" y="4267"/>
                </a:lnTo>
                <a:lnTo>
                  <a:pt x="1072" y="4242"/>
                </a:lnTo>
                <a:lnTo>
                  <a:pt x="1073" y="4237"/>
                </a:lnTo>
                <a:lnTo>
                  <a:pt x="1075" y="4231"/>
                </a:lnTo>
                <a:lnTo>
                  <a:pt x="1073" y="4225"/>
                </a:lnTo>
                <a:lnTo>
                  <a:pt x="1073" y="4219"/>
                </a:lnTo>
                <a:lnTo>
                  <a:pt x="1069" y="4186"/>
                </a:lnTo>
                <a:lnTo>
                  <a:pt x="1062" y="4152"/>
                </a:lnTo>
                <a:lnTo>
                  <a:pt x="1056" y="4120"/>
                </a:lnTo>
                <a:lnTo>
                  <a:pt x="1051" y="4087"/>
                </a:lnTo>
                <a:lnTo>
                  <a:pt x="1046" y="4047"/>
                </a:lnTo>
                <a:lnTo>
                  <a:pt x="1041" y="4009"/>
                </a:lnTo>
                <a:lnTo>
                  <a:pt x="1036" y="3970"/>
                </a:lnTo>
                <a:lnTo>
                  <a:pt x="1031" y="3931"/>
                </a:lnTo>
                <a:lnTo>
                  <a:pt x="1024" y="3887"/>
                </a:lnTo>
                <a:lnTo>
                  <a:pt x="1017" y="3842"/>
                </a:lnTo>
                <a:lnTo>
                  <a:pt x="1008" y="3798"/>
                </a:lnTo>
                <a:lnTo>
                  <a:pt x="1001" y="3754"/>
                </a:lnTo>
                <a:lnTo>
                  <a:pt x="996" y="3717"/>
                </a:lnTo>
                <a:lnTo>
                  <a:pt x="991" y="3680"/>
                </a:lnTo>
                <a:lnTo>
                  <a:pt x="986" y="3643"/>
                </a:lnTo>
                <a:lnTo>
                  <a:pt x="982" y="3606"/>
                </a:lnTo>
                <a:lnTo>
                  <a:pt x="977" y="3567"/>
                </a:lnTo>
                <a:lnTo>
                  <a:pt x="972" y="3530"/>
                </a:lnTo>
                <a:lnTo>
                  <a:pt x="968" y="3493"/>
                </a:lnTo>
                <a:lnTo>
                  <a:pt x="965" y="3456"/>
                </a:lnTo>
                <a:lnTo>
                  <a:pt x="961" y="3429"/>
                </a:lnTo>
                <a:lnTo>
                  <a:pt x="959" y="3401"/>
                </a:lnTo>
                <a:lnTo>
                  <a:pt x="955" y="3372"/>
                </a:lnTo>
                <a:lnTo>
                  <a:pt x="949" y="3344"/>
                </a:lnTo>
                <a:close/>
                <a:moveTo>
                  <a:pt x="4711" y="2806"/>
                </a:moveTo>
                <a:lnTo>
                  <a:pt x="4699" y="2823"/>
                </a:lnTo>
                <a:lnTo>
                  <a:pt x="4688" y="2843"/>
                </a:lnTo>
                <a:lnTo>
                  <a:pt x="4677" y="2861"/>
                </a:lnTo>
                <a:lnTo>
                  <a:pt x="4667" y="2881"/>
                </a:lnTo>
                <a:lnTo>
                  <a:pt x="4660" y="2889"/>
                </a:lnTo>
                <a:lnTo>
                  <a:pt x="4653" y="2892"/>
                </a:lnTo>
                <a:lnTo>
                  <a:pt x="4649" y="2895"/>
                </a:lnTo>
                <a:lnTo>
                  <a:pt x="4646" y="2897"/>
                </a:lnTo>
                <a:lnTo>
                  <a:pt x="4643" y="2901"/>
                </a:lnTo>
                <a:lnTo>
                  <a:pt x="4642" y="2906"/>
                </a:lnTo>
                <a:lnTo>
                  <a:pt x="4639" y="2915"/>
                </a:lnTo>
                <a:lnTo>
                  <a:pt x="4635" y="2923"/>
                </a:lnTo>
                <a:lnTo>
                  <a:pt x="4630" y="2932"/>
                </a:lnTo>
                <a:lnTo>
                  <a:pt x="4625" y="2939"/>
                </a:lnTo>
                <a:lnTo>
                  <a:pt x="4618" y="2949"/>
                </a:lnTo>
                <a:lnTo>
                  <a:pt x="4615" y="2960"/>
                </a:lnTo>
                <a:lnTo>
                  <a:pt x="4610" y="2970"/>
                </a:lnTo>
                <a:lnTo>
                  <a:pt x="4605" y="2980"/>
                </a:lnTo>
                <a:lnTo>
                  <a:pt x="4590" y="3006"/>
                </a:lnTo>
                <a:lnTo>
                  <a:pt x="4576" y="3033"/>
                </a:lnTo>
                <a:lnTo>
                  <a:pt x="4563" y="3059"/>
                </a:lnTo>
                <a:lnTo>
                  <a:pt x="4549" y="3085"/>
                </a:lnTo>
                <a:lnTo>
                  <a:pt x="4534" y="3111"/>
                </a:lnTo>
                <a:lnTo>
                  <a:pt x="4520" y="3135"/>
                </a:lnTo>
                <a:lnTo>
                  <a:pt x="4505" y="3161"/>
                </a:lnTo>
                <a:lnTo>
                  <a:pt x="4489" y="3186"/>
                </a:lnTo>
                <a:lnTo>
                  <a:pt x="4481" y="3200"/>
                </a:lnTo>
                <a:lnTo>
                  <a:pt x="4473" y="3213"/>
                </a:lnTo>
                <a:lnTo>
                  <a:pt x="4465" y="3227"/>
                </a:lnTo>
                <a:lnTo>
                  <a:pt x="4459" y="3240"/>
                </a:lnTo>
                <a:lnTo>
                  <a:pt x="4449" y="3258"/>
                </a:lnTo>
                <a:lnTo>
                  <a:pt x="4438" y="3272"/>
                </a:lnTo>
                <a:lnTo>
                  <a:pt x="4426" y="3288"/>
                </a:lnTo>
                <a:lnTo>
                  <a:pt x="4417" y="3306"/>
                </a:lnTo>
                <a:lnTo>
                  <a:pt x="4411" y="3318"/>
                </a:lnTo>
                <a:lnTo>
                  <a:pt x="4406" y="3332"/>
                </a:lnTo>
                <a:lnTo>
                  <a:pt x="4399" y="3344"/>
                </a:lnTo>
                <a:lnTo>
                  <a:pt x="4390" y="3355"/>
                </a:lnTo>
                <a:lnTo>
                  <a:pt x="4386" y="3361"/>
                </a:lnTo>
                <a:lnTo>
                  <a:pt x="4385" y="3367"/>
                </a:lnTo>
                <a:lnTo>
                  <a:pt x="4384" y="3375"/>
                </a:lnTo>
                <a:lnTo>
                  <a:pt x="4385" y="3383"/>
                </a:lnTo>
                <a:lnTo>
                  <a:pt x="4386" y="3390"/>
                </a:lnTo>
                <a:lnTo>
                  <a:pt x="4387" y="3396"/>
                </a:lnTo>
                <a:lnTo>
                  <a:pt x="4386" y="3402"/>
                </a:lnTo>
                <a:lnTo>
                  <a:pt x="4385" y="3408"/>
                </a:lnTo>
                <a:lnTo>
                  <a:pt x="4382" y="3420"/>
                </a:lnTo>
                <a:lnTo>
                  <a:pt x="4380" y="3433"/>
                </a:lnTo>
                <a:lnTo>
                  <a:pt x="4378" y="3439"/>
                </a:lnTo>
                <a:lnTo>
                  <a:pt x="4374" y="3445"/>
                </a:lnTo>
                <a:lnTo>
                  <a:pt x="4368" y="3449"/>
                </a:lnTo>
                <a:lnTo>
                  <a:pt x="4361" y="3453"/>
                </a:lnTo>
                <a:lnTo>
                  <a:pt x="4360" y="3449"/>
                </a:lnTo>
                <a:lnTo>
                  <a:pt x="4359" y="3445"/>
                </a:lnTo>
                <a:lnTo>
                  <a:pt x="4359" y="3443"/>
                </a:lnTo>
                <a:lnTo>
                  <a:pt x="4359" y="3439"/>
                </a:lnTo>
                <a:lnTo>
                  <a:pt x="4361" y="3434"/>
                </a:lnTo>
                <a:lnTo>
                  <a:pt x="4364" y="3428"/>
                </a:lnTo>
                <a:lnTo>
                  <a:pt x="4368" y="3423"/>
                </a:lnTo>
                <a:lnTo>
                  <a:pt x="4370" y="3418"/>
                </a:lnTo>
                <a:lnTo>
                  <a:pt x="4373" y="3412"/>
                </a:lnTo>
                <a:lnTo>
                  <a:pt x="4371" y="3406"/>
                </a:lnTo>
                <a:lnTo>
                  <a:pt x="4366" y="3408"/>
                </a:lnTo>
                <a:lnTo>
                  <a:pt x="4361" y="3412"/>
                </a:lnTo>
                <a:lnTo>
                  <a:pt x="4358" y="3417"/>
                </a:lnTo>
                <a:lnTo>
                  <a:pt x="4355" y="3422"/>
                </a:lnTo>
                <a:lnTo>
                  <a:pt x="4349" y="3432"/>
                </a:lnTo>
                <a:lnTo>
                  <a:pt x="4344" y="3441"/>
                </a:lnTo>
                <a:lnTo>
                  <a:pt x="4326" y="3469"/>
                </a:lnTo>
                <a:lnTo>
                  <a:pt x="4311" y="3498"/>
                </a:lnTo>
                <a:lnTo>
                  <a:pt x="4303" y="3513"/>
                </a:lnTo>
                <a:lnTo>
                  <a:pt x="4297" y="3528"/>
                </a:lnTo>
                <a:lnTo>
                  <a:pt x="4292" y="3544"/>
                </a:lnTo>
                <a:lnTo>
                  <a:pt x="4287" y="3560"/>
                </a:lnTo>
                <a:lnTo>
                  <a:pt x="4281" y="3588"/>
                </a:lnTo>
                <a:lnTo>
                  <a:pt x="4276" y="3617"/>
                </a:lnTo>
                <a:lnTo>
                  <a:pt x="4275" y="3630"/>
                </a:lnTo>
                <a:lnTo>
                  <a:pt x="4274" y="3645"/>
                </a:lnTo>
                <a:lnTo>
                  <a:pt x="4274" y="3659"/>
                </a:lnTo>
                <a:lnTo>
                  <a:pt x="4275" y="3673"/>
                </a:lnTo>
                <a:lnTo>
                  <a:pt x="4275" y="3678"/>
                </a:lnTo>
                <a:lnTo>
                  <a:pt x="4274" y="3683"/>
                </a:lnTo>
                <a:lnTo>
                  <a:pt x="4271" y="3687"/>
                </a:lnTo>
                <a:lnTo>
                  <a:pt x="4269" y="3691"/>
                </a:lnTo>
                <a:lnTo>
                  <a:pt x="4254" y="3717"/>
                </a:lnTo>
                <a:lnTo>
                  <a:pt x="4240" y="3741"/>
                </a:lnTo>
                <a:lnTo>
                  <a:pt x="4226" y="3766"/>
                </a:lnTo>
                <a:lnTo>
                  <a:pt x="4211" y="3792"/>
                </a:lnTo>
                <a:lnTo>
                  <a:pt x="4197" y="3817"/>
                </a:lnTo>
                <a:lnTo>
                  <a:pt x="4184" y="3842"/>
                </a:lnTo>
                <a:lnTo>
                  <a:pt x="4169" y="3868"/>
                </a:lnTo>
                <a:lnTo>
                  <a:pt x="4155" y="3893"/>
                </a:lnTo>
                <a:lnTo>
                  <a:pt x="4134" y="3931"/>
                </a:lnTo>
                <a:lnTo>
                  <a:pt x="4111" y="3968"/>
                </a:lnTo>
                <a:lnTo>
                  <a:pt x="4087" y="4005"/>
                </a:lnTo>
                <a:lnTo>
                  <a:pt x="4062" y="4042"/>
                </a:lnTo>
                <a:lnTo>
                  <a:pt x="4038" y="4078"/>
                </a:lnTo>
                <a:lnTo>
                  <a:pt x="4014" y="4114"/>
                </a:lnTo>
                <a:lnTo>
                  <a:pt x="3990" y="4151"/>
                </a:lnTo>
                <a:lnTo>
                  <a:pt x="3965" y="4187"/>
                </a:lnTo>
                <a:lnTo>
                  <a:pt x="3943" y="4224"/>
                </a:lnTo>
                <a:lnTo>
                  <a:pt x="3919" y="4261"/>
                </a:lnTo>
                <a:lnTo>
                  <a:pt x="3897" y="4297"/>
                </a:lnTo>
                <a:lnTo>
                  <a:pt x="3875" y="4334"/>
                </a:lnTo>
                <a:lnTo>
                  <a:pt x="3862" y="4352"/>
                </a:lnTo>
                <a:lnTo>
                  <a:pt x="3850" y="4371"/>
                </a:lnTo>
                <a:lnTo>
                  <a:pt x="3836" y="4389"/>
                </a:lnTo>
                <a:lnTo>
                  <a:pt x="3824" y="4408"/>
                </a:lnTo>
                <a:lnTo>
                  <a:pt x="3814" y="4424"/>
                </a:lnTo>
                <a:lnTo>
                  <a:pt x="3803" y="4441"/>
                </a:lnTo>
                <a:lnTo>
                  <a:pt x="3798" y="4448"/>
                </a:lnTo>
                <a:lnTo>
                  <a:pt x="3793" y="4457"/>
                </a:lnTo>
                <a:lnTo>
                  <a:pt x="3789" y="4466"/>
                </a:lnTo>
                <a:lnTo>
                  <a:pt x="3786" y="4476"/>
                </a:lnTo>
                <a:lnTo>
                  <a:pt x="3779" y="4493"/>
                </a:lnTo>
                <a:lnTo>
                  <a:pt x="3772" y="4508"/>
                </a:lnTo>
                <a:lnTo>
                  <a:pt x="3762" y="4524"/>
                </a:lnTo>
                <a:lnTo>
                  <a:pt x="3752" y="4537"/>
                </a:lnTo>
                <a:lnTo>
                  <a:pt x="3730" y="4564"/>
                </a:lnTo>
                <a:lnTo>
                  <a:pt x="3708" y="4592"/>
                </a:lnTo>
                <a:lnTo>
                  <a:pt x="3673" y="4636"/>
                </a:lnTo>
                <a:lnTo>
                  <a:pt x="3636" y="4679"/>
                </a:lnTo>
                <a:lnTo>
                  <a:pt x="3598" y="4721"/>
                </a:lnTo>
                <a:lnTo>
                  <a:pt x="3557" y="4762"/>
                </a:lnTo>
                <a:lnTo>
                  <a:pt x="3542" y="4777"/>
                </a:lnTo>
                <a:lnTo>
                  <a:pt x="3526" y="4791"/>
                </a:lnTo>
                <a:lnTo>
                  <a:pt x="3509" y="4805"/>
                </a:lnTo>
                <a:lnTo>
                  <a:pt x="3492" y="4817"/>
                </a:lnTo>
                <a:lnTo>
                  <a:pt x="3456" y="4842"/>
                </a:lnTo>
                <a:lnTo>
                  <a:pt x="3420" y="4865"/>
                </a:lnTo>
                <a:lnTo>
                  <a:pt x="3395" y="4880"/>
                </a:lnTo>
                <a:lnTo>
                  <a:pt x="3370" y="4896"/>
                </a:lnTo>
                <a:lnTo>
                  <a:pt x="3359" y="4905"/>
                </a:lnTo>
                <a:lnTo>
                  <a:pt x="3348" y="4914"/>
                </a:lnTo>
                <a:lnTo>
                  <a:pt x="3337" y="4923"/>
                </a:lnTo>
                <a:lnTo>
                  <a:pt x="3327" y="4935"/>
                </a:lnTo>
                <a:lnTo>
                  <a:pt x="3322" y="4941"/>
                </a:lnTo>
                <a:lnTo>
                  <a:pt x="3317" y="4947"/>
                </a:lnTo>
                <a:lnTo>
                  <a:pt x="3314" y="4954"/>
                </a:lnTo>
                <a:lnTo>
                  <a:pt x="3310" y="4960"/>
                </a:lnTo>
                <a:lnTo>
                  <a:pt x="3306" y="4963"/>
                </a:lnTo>
                <a:lnTo>
                  <a:pt x="3304" y="4965"/>
                </a:lnTo>
                <a:lnTo>
                  <a:pt x="3299" y="4967"/>
                </a:lnTo>
                <a:lnTo>
                  <a:pt x="3295" y="4967"/>
                </a:lnTo>
                <a:lnTo>
                  <a:pt x="3293" y="4967"/>
                </a:lnTo>
                <a:lnTo>
                  <a:pt x="3290" y="4969"/>
                </a:lnTo>
                <a:lnTo>
                  <a:pt x="3275" y="4980"/>
                </a:lnTo>
                <a:lnTo>
                  <a:pt x="3259" y="4989"/>
                </a:lnTo>
                <a:lnTo>
                  <a:pt x="3242" y="4998"/>
                </a:lnTo>
                <a:lnTo>
                  <a:pt x="3225" y="5004"/>
                </a:lnTo>
                <a:lnTo>
                  <a:pt x="3217" y="5007"/>
                </a:lnTo>
                <a:lnTo>
                  <a:pt x="3211" y="5012"/>
                </a:lnTo>
                <a:lnTo>
                  <a:pt x="3205" y="5018"/>
                </a:lnTo>
                <a:lnTo>
                  <a:pt x="3201" y="5026"/>
                </a:lnTo>
                <a:lnTo>
                  <a:pt x="3199" y="5033"/>
                </a:lnTo>
                <a:lnTo>
                  <a:pt x="3196" y="5042"/>
                </a:lnTo>
                <a:lnTo>
                  <a:pt x="3196" y="5052"/>
                </a:lnTo>
                <a:lnTo>
                  <a:pt x="3196" y="5060"/>
                </a:lnTo>
                <a:lnTo>
                  <a:pt x="3196" y="5067"/>
                </a:lnTo>
                <a:lnTo>
                  <a:pt x="3194" y="5073"/>
                </a:lnTo>
                <a:lnTo>
                  <a:pt x="3191" y="5079"/>
                </a:lnTo>
                <a:lnTo>
                  <a:pt x="3186" y="5085"/>
                </a:lnTo>
                <a:lnTo>
                  <a:pt x="3181" y="5089"/>
                </a:lnTo>
                <a:lnTo>
                  <a:pt x="3176" y="5093"/>
                </a:lnTo>
                <a:lnTo>
                  <a:pt x="3170" y="5095"/>
                </a:lnTo>
                <a:lnTo>
                  <a:pt x="3164" y="5095"/>
                </a:lnTo>
                <a:lnTo>
                  <a:pt x="3147" y="5094"/>
                </a:lnTo>
                <a:lnTo>
                  <a:pt x="3130" y="5094"/>
                </a:lnTo>
                <a:lnTo>
                  <a:pt x="3121" y="5095"/>
                </a:lnTo>
                <a:lnTo>
                  <a:pt x="3112" y="5096"/>
                </a:lnTo>
                <a:lnTo>
                  <a:pt x="3105" y="5099"/>
                </a:lnTo>
                <a:lnTo>
                  <a:pt x="3096" y="5101"/>
                </a:lnTo>
                <a:lnTo>
                  <a:pt x="3092" y="5102"/>
                </a:lnTo>
                <a:lnTo>
                  <a:pt x="3088" y="5102"/>
                </a:lnTo>
                <a:lnTo>
                  <a:pt x="3084" y="5102"/>
                </a:lnTo>
                <a:lnTo>
                  <a:pt x="3080" y="5102"/>
                </a:lnTo>
                <a:lnTo>
                  <a:pt x="3075" y="5101"/>
                </a:lnTo>
                <a:lnTo>
                  <a:pt x="3071" y="5100"/>
                </a:lnTo>
                <a:lnTo>
                  <a:pt x="3068" y="5101"/>
                </a:lnTo>
                <a:lnTo>
                  <a:pt x="3064" y="5101"/>
                </a:lnTo>
                <a:lnTo>
                  <a:pt x="3060" y="5104"/>
                </a:lnTo>
                <a:lnTo>
                  <a:pt x="3058" y="5105"/>
                </a:lnTo>
                <a:lnTo>
                  <a:pt x="3055" y="5109"/>
                </a:lnTo>
                <a:lnTo>
                  <a:pt x="3053" y="5112"/>
                </a:lnTo>
                <a:lnTo>
                  <a:pt x="3049" y="5116"/>
                </a:lnTo>
                <a:lnTo>
                  <a:pt x="3047" y="5118"/>
                </a:lnTo>
                <a:lnTo>
                  <a:pt x="3043" y="5121"/>
                </a:lnTo>
                <a:lnTo>
                  <a:pt x="3038" y="5122"/>
                </a:lnTo>
                <a:lnTo>
                  <a:pt x="3029" y="5123"/>
                </a:lnTo>
                <a:lnTo>
                  <a:pt x="3021" y="5123"/>
                </a:lnTo>
                <a:lnTo>
                  <a:pt x="3000" y="5122"/>
                </a:lnTo>
                <a:lnTo>
                  <a:pt x="2980" y="5118"/>
                </a:lnTo>
                <a:lnTo>
                  <a:pt x="2969" y="5117"/>
                </a:lnTo>
                <a:lnTo>
                  <a:pt x="2959" y="5114"/>
                </a:lnTo>
                <a:lnTo>
                  <a:pt x="2949" y="5110"/>
                </a:lnTo>
                <a:lnTo>
                  <a:pt x="2939" y="5106"/>
                </a:lnTo>
                <a:lnTo>
                  <a:pt x="2922" y="5099"/>
                </a:lnTo>
                <a:lnTo>
                  <a:pt x="2905" y="5091"/>
                </a:lnTo>
                <a:lnTo>
                  <a:pt x="2895" y="5089"/>
                </a:lnTo>
                <a:lnTo>
                  <a:pt x="2886" y="5086"/>
                </a:lnTo>
                <a:lnTo>
                  <a:pt x="2877" y="5085"/>
                </a:lnTo>
                <a:lnTo>
                  <a:pt x="2869" y="5084"/>
                </a:lnTo>
                <a:lnTo>
                  <a:pt x="2850" y="5083"/>
                </a:lnTo>
                <a:lnTo>
                  <a:pt x="2832" y="5079"/>
                </a:lnTo>
                <a:lnTo>
                  <a:pt x="2814" y="5074"/>
                </a:lnTo>
                <a:lnTo>
                  <a:pt x="2797" y="5069"/>
                </a:lnTo>
                <a:lnTo>
                  <a:pt x="2763" y="5059"/>
                </a:lnTo>
                <a:lnTo>
                  <a:pt x="2727" y="5052"/>
                </a:lnTo>
                <a:lnTo>
                  <a:pt x="2711" y="5048"/>
                </a:lnTo>
                <a:lnTo>
                  <a:pt x="2693" y="5044"/>
                </a:lnTo>
                <a:lnTo>
                  <a:pt x="2677" y="5041"/>
                </a:lnTo>
                <a:lnTo>
                  <a:pt x="2661" y="5036"/>
                </a:lnTo>
                <a:lnTo>
                  <a:pt x="2630" y="5025"/>
                </a:lnTo>
                <a:lnTo>
                  <a:pt x="2598" y="5014"/>
                </a:lnTo>
                <a:lnTo>
                  <a:pt x="2578" y="5005"/>
                </a:lnTo>
                <a:lnTo>
                  <a:pt x="2557" y="4995"/>
                </a:lnTo>
                <a:lnTo>
                  <a:pt x="2538" y="4984"/>
                </a:lnTo>
                <a:lnTo>
                  <a:pt x="2519" y="4973"/>
                </a:lnTo>
                <a:lnTo>
                  <a:pt x="2501" y="4960"/>
                </a:lnTo>
                <a:lnTo>
                  <a:pt x="2482" y="4948"/>
                </a:lnTo>
                <a:lnTo>
                  <a:pt x="2465" y="4935"/>
                </a:lnTo>
                <a:lnTo>
                  <a:pt x="2447" y="4920"/>
                </a:lnTo>
                <a:lnTo>
                  <a:pt x="2443" y="4914"/>
                </a:lnTo>
                <a:lnTo>
                  <a:pt x="2438" y="4907"/>
                </a:lnTo>
                <a:lnTo>
                  <a:pt x="2429" y="4894"/>
                </a:lnTo>
                <a:lnTo>
                  <a:pt x="2419" y="4879"/>
                </a:lnTo>
                <a:lnTo>
                  <a:pt x="2410" y="4865"/>
                </a:lnTo>
                <a:lnTo>
                  <a:pt x="2401" y="4852"/>
                </a:lnTo>
                <a:lnTo>
                  <a:pt x="2393" y="4840"/>
                </a:lnTo>
                <a:lnTo>
                  <a:pt x="2386" y="4827"/>
                </a:lnTo>
                <a:lnTo>
                  <a:pt x="2383" y="4821"/>
                </a:lnTo>
                <a:lnTo>
                  <a:pt x="2381" y="4815"/>
                </a:lnTo>
                <a:lnTo>
                  <a:pt x="2380" y="4807"/>
                </a:lnTo>
                <a:lnTo>
                  <a:pt x="2380" y="4800"/>
                </a:lnTo>
                <a:lnTo>
                  <a:pt x="2378" y="4796"/>
                </a:lnTo>
                <a:lnTo>
                  <a:pt x="2377" y="4793"/>
                </a:lnTo>
                <a:lnTo>
                  <a:pt x="2370" y="4782"/>
                </a:lnTo>
                <a:lnTo>
                  <a:pt x="2363" y="4770"/>
                </a:lnTo>
                <a:lnTo>
                  <a:pt x="2360" y="4758"/>
                </a:lnTo>
                <a:lnTo>
                  <a:pt x="2355" y="4746"/>
                </a:lnTo>
                <a:lnTo>
                  <a:pt x="2349" y="4721"/>
                </a:lnTo>
                <a:lnTo>
                  <a:pt x="2340" y="4698"/>
                </a:lnTo>
                <a:lnTo>
                  <a:pt x="2334" y="4682"/>
                </a:lnTo>
                <a:lnTo>
                  <a:pt x="2329" y="4666"/>
                </a:lnTo>
                <a:lnTo>
                  <a:pt x="2325" y="4648"/>
                </a:lnTo>
                <a:lnTo>
                  <a:pt x="2321" y="4631"/>
                </a:lnTo>
                <a:lnTo>
                  <a:pt x="2330" y="4642"/>
                </a:lnTo>
                <a:lnTo>
                  <a:pt x="2338" y="4653"/>
                </a:lnTo>
                <a:lnTo>
                  <a:pt x="2344" y="4664"/>
                </a:lnTo>
                <a:lnTo>
                  <a:pt x="2350" y="4677"/>
                </a:lnTo>
                <a:lnTo>
                  <a:pt x="2347" y="4664"/>
                </a:lnTo>
                <a:lnTo>
                  <a:pt x="2345" y="4651"/>
                </a:lnTo>
                <a:lnTo>
                  <a:pt x="2336" y="4626"/>
                </a:lnTo>
                <a:lnTo>
                  <a:pt x="2329" y="4601"/>
                </a:lnTo>
                <a:lnTo>
                  <a:pt x="2323" y="4575"/>
                </a:lnTo>
                <a:lnTo>
                  <a:pt x="2316" y="4551"/>
                </a:lnTo>
                <a:lnTo>
                  <a:pt x="2313" y="4536"/>
                </a:lnTo>
                <a:lnTo>
                  <a:pt x="2310" y="4520"/>
                </a:lnTo>
                <a:lnTo>
                  <a:pt x="2308" y="4505"/>
                </a:lnTo>
                <a:lnTo>
                  <a:pt x="2307" y="4489"/>
                </a:lnTo>
                <a:lnTo>
                  <a:pt x="2305" y="4483"/>
                </a:lnTo>
                <a:lnTo>
                  <a:pt x="2304" y="4477"/>
                </a:lnTo>
                <a:lnTo>
                  <a:pt x="2302" y="4471"/>
                </a:lnTo>
                <a:lnTo>
                  <a:pt x="2298" y="4464"/>
                </a:lnTo>
                <a:lnTo>
                  <a:pt x="2295" y="4458"/>
                </a:lnTo>
                <a:lnTo>
                  <a:pt x="2294" y="4452"/>
                </a:lnTo>
                <a:lnTo>
                  <a:pt x="2287" y="4411"/>
                </a:lnTo>
                <a:lnTo>
                  <a:pt x="2278" y="4372"/>
                </a:lnTo>
                <a:lnTo>
                  <a:pt x="2272" y="4331"/>
                </a:lnTo>
                <a:lnTo>
                  <a:pt x="2265" y="4292"/>
                </a:lnTo>
                <a:lnTo>
                  <a:pt x="2261" y="4267"/>
                </a:lnTo>
                <a:lnTo>
                  <a:pt x="2257" y="4244"/>
                </a:lnTo>
                <a:lnTo>
                  <a:pt x="2252" y="4219"/>
                </a:lnTo>
                <a:lnTo>
                  <a:pt x="2247" y="4194"/>
                </a:lnTo>
                <a:lnTo>
                  <a:pt x="2244" y="4171"/>
                </a:lnTo>
                <a:lnTo>
                  <a:pt x="2239" y="4146"/>
                </a:lnTo>
                <a:lnTo>
                  <a:pt x="2234" y="4123"/>
                </a:lnTo>
                <a:lnTo>
                  <a:pt x="2230" y="4098"/>
                </a:lnTo>
                <a:lnTo>
                  <a:pt x="2223" y="4058"/>
                </a:lnTo>
                <a:lnTo>
                  <a:pt x="2216" y="4019"/>
                </a:lnTo>
                <a:lnTo>
                  <a:pt x="2214" y="3999"/>
                </a:lnTo>
                <a:lnTo>
                  <a:pt x="2211" y="3978"/>
                </a:lnTo>
                <a:lnTo>
                  <a:pt x="2210" y="3958"/>
                </a:lnTo>
                <a:lnTo>
                  <a:pt x="2210" y="3939"/>
                </a:lnTo>
                <a:lnTo>
                  <a:pt x="2209" y="3926"/>
                </a:lnTo>
                <a:lnTo>
                  <a:pt x="2207" y="3913"/>
                </a:lnTo>
                <a:lnTo>
                  <a:pt x="2203" y="3900"/>
                </a:lnTo>
                <a:lnTo>
                  <a:pt x="2200" y="3888"/>
                </a:lnTo>
                <a:lnTo>
                  <a:pt x="2197" y="3847"/>
                </a:lnTo>
                <a:lnTo>
                  <a:pt x="2192" y="3805"/>
                </a:lnTo>
                <a:lnTo>
                  <a:pt x="2188" y="3764"/>
                </a:lnTo>
                <a:lnTo>
                  <a:pt x="2184" y="3723"/>
                </a:lnTo>
                <a:lnTo>
                  <a:pt x="2182" y="3702"/>
                </a:lnTo>
                <a:lnTo>
                  <a:pt x="2179" y="3680"/>
                </a:lnTo>
                <a:lnTo>
                  <a:pt x="2176" y="3659"/>
                </a:lnTo>
                <a:lnTo>
                  <a:pt x="2172" y="3638"/>
                </a:lnTo>
                <a:lnTo>
                  <a:pt x="2171" y="3624"/>
                </a:lnTo>
                <a:lnTo>
                  <a:pt x="2169" y="3611"/>
                </a:lnTo>
                <a:lnTo>
                  <a:pt x="2171" y="3582"/>
                </a:lnTo>
                <a:lnTo>
                  <a:pt x="2171" y="3555"/>
                </a:lnTo>
                <a:lnTo>
                  <a:pt x="2169" y="3540"/>
                </a:lnTo>
                <a:lnTo>
                  <a:pt x="2167" y="3527"/>
                </a:lnTo>
                <a:lnTo>
                  <a:pt x="2165" y="3513"/>
                </a:lnTo>
                <a:lnTo>
                  <a:pt x="2161" y="3498"/>
                </a:lnTo>
                <a:lnTo>
                  <a:pt x="2157" y="3485"/>
                </a:lnTo>
                <a:lnTo>
                  <a:pt x="2155" y="3471"/>
                </a:lnTo>
                <a:lnTo>
                  <a:pt x="2153" y="3457"/>
                </a:lnTo>
                <a:lnTo>
                  <a:pt x="2152" y="3444"/>
                </a:lnTo>
                <a:lnTo>
                  <a:pt x="2150" y="3417"/>
                </a:lnTo>
                <a:lnTo>
                  <a:pt x="2147" y="3390"/>
                </a:lnTo>
                <a:lnTo>
                  <a:pt x="2146" y="3380"/>
                </a:lnTo>
                <a:lnTo>
                  <a:pt x="2145" y="3371"/>
                </a:lnTo>
                <a:lnTo>
                  <a:pt x="2142" y="3362"/>
                </a:lnTo>
                <a:lnTo>
                  <a:pt x="2136" y="3354"/>
                </a:lnTo>
                <a:lnTo>
                  <a:pt x="2134" y="3349"/>
                </a:lnTo>
                <a:lnTo>
                  <a:pt x="2132" y="3344"/>
                </a:lnTo>
                <a:lnTo>
                  <a:pt x="2132" y="3338"/>
                </a:lnTo>
                <a:lnTo>
                  <a:pt x="2132" y="3333"/>
                </a:lnTo>
                <a:lnTo>
                  <a:pt x="2131" y="3313"/>
                </a:lnTo>
                <a:lnTo>
                  <a:pt x="2130" y="3292"/>
                </a:lnTo>
                <a:lnTo>
                  <a:pt x="2127" y="3271"/>
                </a:lnTo>
                <a:lnTo>
                  <a:pt x="2126" y="3250"/>
                </a:lnTo>
                <a:lnTo>
                  <a:pt x="2123" y="3256"/>
                </a:lnTo>
                <a:lnTo>
                  <a:pt x="2120" y="3263"/>
                </a:lnTo>
                <a:lnTo>
                  <a:pt x="2120" y="3270"/>
                </a:lnTo>
                <a:lnTo>
                  <a:pt x="2120" y="3276"/>
                </a:lnTo>
                <a:lnTo>
                  <a:pt x="2121" y="3293"/>
                </a:lnTo>
                <a:lnTo>
                  <a:pt x="2121" y="3309"/>
                </a:lnTo>
                <a:lnTo>
                  <a:pt x="2123" y="3327"/>
                </a:lnTo>
                <a:lnTo>
                  <a:pt x="2121" y="3343"/>
                </a:lnTo>
                <a:lnTo>
                  <a:pt x="2119" y="3330"/>
                </a:lnTo>
                <a:lnTo>
                  <a:pt x="2116" y="3316"/>
                </a:lnTo>
                <a:lnTo>
                  <a:pt x="2115" y="3300"/>
                </a:lnTo>
                <a:lnTo>
                  <a:pt x="2114" y="3282"/>
                </a:lnTo>
                <a:lnTo>
                  <a:pt x="2113" y="3265"/>
                </a:lnTo>
                <a:lnTo>
                  <a:pt x="2114" y="3248"/>
                </a:lnTo>
                <a:lnTo>
                  <a:pt x="2115" y="3230"/>
                </a:lnTo>
                <a:lnTo>
                  <a:pt x="2116" y="3216"/>
                </a:lnTo>
                <a:lnTo>
                  <a:pt x="2120" y="3219"/>
                </a:lnTo>
                <a:lnTo>
                  <a:pt x="2124" y="3224"/>
                </a:lnTo>
                <a:lnTo>
                  <a:pt x="2124" y="3209"/>
                </a:lnTo>
                <a:lnTo>
                  <a:pt x="2123" y="3195"/>
                </a:lnTo>
                <a:lnTo>
                  <a:pt x="2120" y="3180"/>
                </a:lnTo>
                <a:lnTo>
                  <a:pt x="2118" y="3166"/>
                </a:lnTo>
                <a:lnTo>
                  <a:pt x="2113" y="3132"/>
                </a:lnTo>
                <a:lnTo>
                  <a:pt x="2110" y="3096"/>
                </a:lnTo>
                <a:lnTo>
                  <a:pt x="2108" y="3061"/>
                </a:lnTo>
                <a:lnTo>
                  <a:pt x="2106" y="3026"/>
                </a:lnTo>
                <a:lnTo>
                  <a:pt x="2105" y="3013"/>
                </a:lnTo>
                <a:lnTo>
                  <a:pt x="2105" y="3000"/>
                </a:lnTo>
                <a:lnTo>
                  <a:pt x="2104" y="2987"/>
                </a:lnTo>
                <a:lnTo>
                  <a:pt x="2103" y="2975"/>
                </a:lnTo>
                <a:lnTo>
                  <a:pt x="2100" y="2932"/>
                </a:lnTo>
                <a:lnTo>
                  <a:pt x="2099" y="2889"/>
                </a:lnTo>
                <a:lnTo>
                  <a:pt x="2099" y="2845"/>
                </a:lnTo>
                <a:lnTo>
                  <a:pt x="2100" y="2802"/>
                </a:lnTo>
                <a:lnTo>
                  <a:pt x="2099" y="2790"/>
                </a:lnTo>
                <a:lnTo>
                  <a:pt x="2095" y="2778"/>
                </a:lnTo>
                <a:lnTo>
                  <a:pt x="2094" y="2771"/>
                </a:lnTo>
                <a:lnTo>
                  <a:pt x="2093" y="2765"/>
                </a:lnTo>
                <a:lnTo>
                  <a:pt x="2093" y="2759"/>
                </a:lnTo>
                <a:lnTo>
                  <a:pt x="2094" y="2753"/>
                </a:lnTo>
                <a:lnTo>
                  <a:pt x="2089" y="2759"/>
                </a:lnTo>
                <a:lnTo>
                  <a:pt x="2087" y="2764"/>
                </a:lnTo>
                <a:lnTo>
                  <a:pt x="2084" y="2764"/>
                </a:lnTo>
                <a:lnTo>
                  <a:pt x="2082" y="2763"/>
                </a:lnTo>
                <a:lnTo>
                  <a:pt x="2080" y="2760"/>
                </a:lnTo>
                <a:lnTo>
                  <a:pt x="2080" y="2758"/>
                </a:lnTo>
                <a:lnTo>
                  <a:pt x="2080" y="2747"/>
                </a:lnTo>
                <a:lnTo>
                  <a:pt x="2080" y="2736"/>
                </a:lnTo>
                <a:lnTo>
                  <a:pt x="2080" y="2729"/>
                </a:lnTo>
                <a:lnTo>
                  <a:pt x="2079" y="2724"/>
                </a:lnTo>
                <a:lnTo>
                  <a:pt x="2076" y="2720"/>
                </a:lnTo>
                <a:lnTo>
                  <a:pt x="2072" y="2715"/>
                </a:lnTo>
                <a:lnTo>
                  <a:pt x="2072" y="2711"/>
                </a:lnTo>
                <a:lnTo>
                  <a:pt x="2074" y="2707"/>
                </a:lnTo>
                <a:lnTo>
                  <a:pt x="2079" y="2704"/>
                </a:lnTo>
                <a:lnTo>
                  <a:pt x="2082" y="2700"/>
                </a:lnTo>
                <a:lnTo>
                  <a:pt x="2084" y="2695"/>
                </a:lnTo>
                <a:lnTo>
                  <a:pt x="2085" y="2691"/>
                </a:lnTo>
                <a:lnTo>
                  <a:pt x="2084" y="2681"/>
                </a:lnTo>
                <a:lnTo>
                  <a:pt x="2084" y="2670"/>
                </a:lnTo>
                <a:lnTo>
                  <a:pt x="2072" y="2690"/>
                </a:lnTo>
                <a:lnTo>
                  <a:pt x="2061" y="2711"/>
                </a:lnTo>
                <a:lnTo>
                  <a:pt x="2057" y="2721"/>
                </a:lnTo>
                <a:lnTo>
                  <a:pt x="2055" y="2732"/>
                </a:lnTo>
                <a:lnTo>
                  <a:pt x="2053" y="2744"/>
                </a:lnTo>
                <a:lnTo>
                  <a:pt x="2055" y="2757"/>
                </a:lnTo>
                <a:lnTo>
                  <a:pt x="2055" y="2765"/>
                </a:lnTo>
                <a:lnTo>
                  <a:pt x="2053" y="2773"/>
                </a:lnTo>
                <a:lnTo>
                  <a:pt x="2051" y="2776"/>
                </a:lnTo>
                <a:lnTo>
                  <a:pt x="2048" y="2779"/>
                </a:lnTo>
                <a:lnTo>
                  <a:pt x="2043" y="2781"/>
                </a:lnTo>
                <a:lnTo>
                  <a:pt x="2038" y="2781"/>
                </a:lnTo>
                <a:lnTo>
                  <a:pt x="2035" y="2782"/>
                </a:lnTo>
                <a:lnTo>
                  <a:pt x="2031" y="2785"/>
                </a:lnTo>
                <a:lnTo>
                  <a:pt x="2030" y="2787"/>
                </a:lnTo>
                <a:lnTo>
                  <a:pt x="2029" y="2790"/>
                </a:lnTo>
                <a:lnTo>
                  <a:pt x="2027" y="2797"/>
                </a:lnTo>
                <a:lnTo>
                  <a:pt x="2026" y="2805"/>
                </a:lnTo>
                <a:lnTo>
                  <a:pt x="2022" y="2811"/>
                </a:lnTo>
                <a:lnTo>
                  <a:pt x="2020" y="2817"/>
                </a:lnTo>
                <a:lnTo>
                  <a:pt x="2013" y="2831"/>
                </a:lnTo>
                <a:lnTo>
                  <a:pt x="2006" y="2844"/>
                </a:lnTo>
                <a:lnTo>
                  <a:pt x="2004" y="2849"/>
                </a:lnTo>
                <a:lnTo>
                  <a:pt x="2004" y="2855"/>
                </a:lnTo>
                <a:lnTo>
                  <a:pt x="2004" y="2861"/>
                </a:lnTo>
                <a:lnTo>
                  <a:pt x="2005" y="2866"/>
                </a:lnTo>
                <a:lnTo>
                  <a:pt x="2006" y="2873"/>
                </a:lnTo>
                <a:lnTo>
                  <a:pt x="2008" y="2878"/>
                </a:lnTo>
                <a:lnTo>
                  <a:pt x="2008" y="2884"/>
                </a:lnTo>
                <a:lnTo>
                  <a:pt x="2008" y="2889"/>
                </a:lnTo>
                <a:lnTo>
                  <a:pt x="2005" y="2901"/>
                </a:lnTo>
                <a:lnTo>
                  <a:pt x="2004" y="2912"/>
                </a:lnTo>
                <a:lnTo>
                  <a:pt x="1995" y="2902"/>
                </a:lnTo>
                <a:lnTo>
                  <a:pt x="1989" y="2892"/>
                </a:lnTo>
                <a:lnTo>
                  <a:pt x="1980" y="2911"/>
                </a:lnTo>
                <a:lnTo>
                  <a:pt x="1969" y="2929"/>
                </a:lnTo>
                <a:lnTo>
                  <a:pt x="1968" y="2931"/>
                </a:lnTo>
                <a:lnTo>
                  <a:pt x="1967" y="2933"/>
                </a:lnTo>
                <a:lnTo>
                  <a:pt x="1967" y="2937"/>
                </a:lnTo>
                <a:lnTo>
                  <a:pt x="1968" y="2939"/>
                </a:lnTo>
                <a:lnTo>
                  <a:pt x="1969" y="2947"/>
                </a:lnTo>
                <a:lnTo>
                  <a:pt x="1972" y="2953"/>
                </a:lnTo>
                <a:lnTo>
                  <a:pt x="1973" y="2960"/>
                </a:lnTo>
                <a:lnTo>
                  <a:pt x="1974" y="2969"/>
                </a:lnTo>
                <a:lnTo>
                  <a:pt x="1974" y="2977"/>
                </a:lnTo>
                <a:lnTo>
                  <a:pt x="1973" y="2985"/>
                </a:lnTo>
                <a:lnTo>
                  <a:pt x="1972" y="2994"/>
                </a:lnTo>
                <a:lnTo>
                  <a:pt x="1968" y="3001"/>
                </a:lnTo>
                <a:lnTo>
                  <a:pt x="1964" y="3008"/>
                </a:lnTo>
                <a:lnTo>
                  <a:pt x="1961" y="3016"/>
                </a:lnTo>
                <a:lnTo>
                  <a:pt x="1957" y="3021"/>
                </a:lnTo>
                <a:lnTo>
                  <a:pt x="1954" y="3027"/>
                </a:lnTo>
                <a:lnTo>
                  <a:pt x="1953" y="3033"/>
                </a:lnTo>
                <a:lnTo>
                  <a:pt x="1952" y="3039"/>
                </a:lnTo>
                <a:lnTo>
                  <a:pt x="1950" y="3051"/>
                </a:lnTo>
                <a:lnTo>
                  <a:pt x="1946" y="3064"/>
                </a:lnTo>
                <a:lnTo>
                  <a:pt x="1943" y="3074"/>
                </a:lnTo>
                <a:lnTo>
                  <a:pt x="1941" y="3084"/>
                </a:lnTo>
                <a:lnTo>
                  <a:pt x="1938" y="3089"/>
                </a:lnTo>
                <a:lnTo>
                  <a:pt x="1936" y="3092"/>
                </a:lnTo>
                <a:lnTo>
                  <a:pt x="1931" y="3095"/>
                </a:lnTo>
                <a:lnTo>
                  <a:pt x="1925" y="3097"/>
                </a:lnTo>
                <a:lnTo>
                  <a:pt x="1922" y="3098"/>
                </a:lnTo>
                <a:lnTo>
                  <a:pt x="1921" y="3100"/>
                </a:lnTo>
                <a:lnTo>
                  <a:pt x="1920" y="3102"/>
                </a:lnTo>
                <a:lnTo>
                  <a:pt x="1920" y="3105"/>
                </a:lnTo>
                <a:lnTo>
                  <a:pt x="1920" y="3109"/>
                </a:lnTo>
                <a:lnTo>
                  <a:pt x="1919" y="3114"/>
                </a:lnTo>
                <a:lnTo>
                  <a:pt x="1911" y="3132"/>
                </a:lnTo>
                <a:lnTo>
                  <a:pt x="1904" y="3149"/>
                </a:lnTo>
                <a:lnTo>
                  <a:pt x="1898" y="3167"/>
                </a:lnTo>
                <a:lnTo>
                  <a:pt x="1894" y="3186"/>
                </a:lnTo>
                <a:lnTo>
                  <a:pt x="1893" y="3193"/>
                </a:lnTo>
                <a:lnTo>
                  <a:pt x="1889" y="3201"/>
                </a:lnTo>
                <a:lnTo>
                  <a:pt x="1883" y="3208"/>
                </a:lnTo>
                <a:lnTo>
                  <a:pt x="1877" y="3216"/>
                </a:lnTo>
                <a:lnTo>
                  <a:pt x="1873" y="3224"/>
                </a:lnTo>
                <a:lnTo>
                  <a:pt x="1869" y="3233"/>
                </a:lnTo>
                <a:lnTo>
                  <a:pt x="1862" y="3250"/>
                </a:lnTo>
                <a:lnTo>
                  <a:pt x="1857" y="3267"/>
                </a:lnTo>
                <a:lnTo>
                  <a:pt x="1854" y="3275"/>
                </a:lnTo>
                <a:lnTo>
                  <a:pt x="1851" y="3281"/>
                </a:lnTo>
                <a:lnTo>
                  <a:pt x="1848" y="3286"/>
                </a:lnTo>
                <a:lnTo>
                  <a:pt x="1843" y="3291"/>
                </a:lnTo>
                <a:lnTo>
                  <a:pt x="1837" y="3298"/>
                </a:lnTo>
                <a:lnTo>
                  <a:pt x="1832" y="3306"/>
                </a:lnTo>
                <a:lnTo>
                  <a:pt x="1828" y="3313"/>
                </a:lnTo>
                <a:lnTo>
                  <a:pt x="1825" y="3322"/>
                </a:lnTo>
                <a:lnTo>
                  <a:pt x="1819" y="3339"/>
                </a:lnTo>
                <a:lnTo>
                  <a:pt x="1812" y="3355"/>
                </a:lnTo>
                <a:lnTo>
                  <a:pt x="1801" y="3380"/>
                </a:lnTo>
                <a:lnTo>
                  <a:pt x="1791" y="3404"/>
                </a:lnTo>
                <a:lnTo>
                  <a:pt x="1780" y="3429"/>
                </a:lnTo>
                <a:lnTo>
                  <a:pt x="1769" y="3454"/>
                </a:lnTo>
                <a:lnTo>
                  <a:pt x="1767" y="3460"/>
                </a:lnTo>
                <a:lnTo>
                  <a:pt x="1764" y="3465"/>
                </a:lnTo>
                <a:lnTo>
                  <a:pt x="1763" y="3472"/>
                </a:lnTo>
                <a:lnTo>
                  <a:pt x="1763" y="3478"/>
                </a:lnTo>
                <a:lnTo>
                  <a:pt x="1763" y="3485"/>
                </a:lnTo>
                <a:lnTo>
                  <a:pt x="1762" y="3490"/>
                </a:lnTo>
                <a:lnTo>
                  <a:pt x="1757" y="3493"/>
                </a:lnTo>
                <a:lnTo>
                  <a:pt x="1753" y="3497"/>
                </a:lnTo>
                <a:lnTo>
                  <a:pt x="1751" y="3502"/>
                </a:lnTo>
                <a:lnTo>
                  <a:pt x="1749" y="3507"/>
                </a:lnTo>
                <a:lnTo>
                  <a:pt x="1748" y="3517"/>
                </a:lnTo>
                <a:lnTo>
                  <a:pt x="1746" y="3527"/>
                </a:lnTo>
                <a:lnTo>
                  <a:pt x="1744" y="3533"/>
                </a:lnTo>
                <a:lnTo>
                  <a:pt x="1742" y="3538"/>
                </a:lnTo>
                <a:lnTo>
                  <a:pt x="1739" y="3539"/>
                </a:lnTo>
                <a:lnTo>
                  <a:pt x="1737" y="3539"/>
                </a:lnTo>
                <a:lnTo>
                  <a:pt x="1735" y="3538"/>
                </a:lnTo>
                <a:lnTo>
                  <a:pt x="1731" y="3536"/>
                </a:lnTo>
                <a:lnTo>
                  <a:pt x="1728" y="3536"/>
                </a:lnTo>
                <a:lnTo>
                  <a:pt x="1727" y="3538"/>
                </a:lnTo>
                <a:lnTo>
                  <a:pt x="1726" y="3541"/>
                </a:lnTo>
                <a:lnTo>
                  <a:pt x="1726" y="3544"/>
                </a:lnTo>
                <a:lnTo>
                  <a:pt x="1725" y="3553"/>
                </a:lnTo>
                <a:lnTo>
                  <a:pt x="1723" y="3561"/>
                </a:lnTo>
                <a:lnTo>
                  <a:pt x="1722" y="3565"/>
                </a:lnTo>
                <a:lnTo>
                  <a:pt x="1720" y="3569"/>
                </a:lnTo>
                <a:lnTo>
                  <a:pt x="1717" y="3572"/>
                </a:lnTo>
                <a:lnTo>
                  <a:pt x="1712" y="3575"/>
                </a:lnTo>
                <a:lnTo>
                  <a:pt x="1711" y="3585"/>
                </a:lnTo>
                <a:lnTo>
                  <a:pt x="1709" y="3593"/>
                </a:lnTo>
                <a:lnTo>
                  <a:pt x="1704" y="3602"/>
                </a:lnTo>
                <a:lnTo>
                  <a:pt x="1699" y="3611"/>
                </a:lnTo>
                <a:lnTo>
                  <a:pt x="1695" y="3619"/>
                </a:lnTo>
                <a:lnTo>
                  <a:pt x="1690" y="3628"/>
                </a:lnTo>
                <a:lnTo>
                  <a:pt x="1688" y="3636"/>
                </a:lnTo>
                <a:lnTo>
                  <a:pt x="1686" y="3646"/>
                </a:lnTo>
                <a:lnTo>
                  <a:pt x="1686" y="3650"/>
                </a:lnTo>
                <a:lnTo>
                  <a:pt x="1685" y="3654"/>
                </a:lnTo>
                <a:lnTo>
                  <a:pt x="1684" y="3656"/>
                </a:lnTo>
                <a:lnTo>
                  <a:pt x="1681" y="3657"/>
                </a:lnTo>
                <a:lnTo>
                  <a:pt x="1679" y="3657"/>
                </a:lnTo>
                <a:lnTo>
                  <a:pt x="1675" y="3659"/>
                </a:lnTo>
                <a:lnTo>
                  <a:pt x="1673" y="3659"/>
                </a:lnTo>
                <a:lnTo>
                  <a:pt x="1672" y="3660"/>
                </a:lnTo>
                <a:lnTo>
                  <a:pt x="1670" y="3661"/>
                </a:lnTo>
                <a:lnTo>
                  <a:pt x="1670" y="3664"/>
                </a:lnTo>
                <a:lnTo>
                  <a:pt x="1670" y="3668"/>
                </a:lnTo>
                <a:lnTo>
                  <a:pt x="1670" y="3673"/>
                </a:lnTo>
                <a:lnTo>
                  <a:pt x="1673" y="3680"/>
                </a:lnTo>
                <a:lnTo>
                  <a:pt x="1673" y="3686"/>
                </a:lnTo>
                <a:lnTo>
                  <a:pt x="1673" y="3692"/>
                </a:lnTo>
                <a:lnTo>
                  <a:pt x="1672" y="3697"/>
                </a:lnTo>
                <a:lnTo>
                  <a:pt x="1669" y="3702"/>
                </a:lnTo>
                <a:lnTo>
                  <a:pt x="1665" y="3707"/>
                </a:lnTo>
                <a:lnTo>
                  <a:pt x="1660" y="3710"/>
                </a:lnTo>
                <a:lnTo>
                  <a:pt x="1654" y="3714"/>
                </a:lnTo>
                <a:lnTo>
                  <a:pt x="1652" y="3715"/>
                </a:lnTo>
                <a:lnTo>
                  <a:pt x="1649" y="3718"/>
                </a:lnTo>
                <a:lnTo>
                  <a:pt x="1648" y="3722"/>
                </a:lnTo>
                <a:lnTo>
                  <a:pt x="1647" y="3724"/>
                </a:lnTo>
                <a:lnTo>
                  <a:pt x="1644" y="3730"/>
                </a:lnTo>
                <a:lnTo>
                  <a:pt x="1642" y="3736"/>
                </a:lnTo>
                <a:lnTo>
                  <a:pt x="1634" y="3749"/>
                </a:lnTo>
                <a:lnTo>
                  <a:pt x="1629" y="3762"/>
                </a:lnTo>
                <a:lnTo>
                  <a:pt x="1625" y="3776"/>
                </a:lnTo>
                <a:lnTo>
                  <a:pt x="1621" y="3791"/>
                </a:lnTo>
                <a:lnTo>
                  <a:pt x="1620" y="3797"/>
                </a:lnTo>
                <a:lnTo>
                  <a:pt x="1617" y="3803"/>
                </a:lnTo>
                <a:lnTo>
                  <a:pt x="1616" y="3807"/>
                </a:lnTo>
                <a:lnTo>
                  <a:pt x="1613" y="3808"/>
                </a:lnTo>
                <a:lnTo>
                  <a:pt x="1610" y="3810"/>
                </a:lnTo>
                <a:lnTo>
                  <a:pt x="1606" y="3812"/>
                </a:lnTo>
                <a:lnTo>
                  <a:pt x="1600" y="3814"/>
                </a:lnTo>
                <a:lnTo>
                  <a:pt x="1596" y="3819"/>
                </a:lnTo>
                <a:lnTo>
                  <a:pt x="1592" y="3824"/>
                </a:lnTo>
                <a:lnTo>
                  <a:pt x="1591" y="3830"/>
                </a:lnTo>
                <a:lnTo>
                  <a:pt x="1587" y="3846"/>
                </a:lnTo>
                <a:lnTo>
                  <a:pt x="1581" y="3863"/>
                </a:lnTo>
                <a:lnTo>
                  <a:pt x="1575" y="3880"/>
                </a:lnTo>
                <a:lnTo>
                  <a:pt x="1570" y="3897"/>
                </a:lnTo>
                <a:lnTo>
                  <a:pt x="1566" y="3908"/>
                </a:lnTo>
                <a:lnTo>
                  <a:pt x="1564" y="3919"/>
                </a:lnTo>
                <a:lnTo>
                  <a:pt x="1563" y="3931"/>
                </a:lnTo>
                <a:lnTo>
                  <a:pt x="1563" y="3944"/>
                </a:lnTo>
                <a:lnTo>
                  <a:pt x="1563" y="3947"/>
                </a:lnTo>
                <a:lnTo>
                  <a:pt x="1563" y="3952"/>
                </a:lnTo>
                <a:lnTo>
                  <a:pt x="1560" y="3957"/>
                </a:lnTo>
                <a:lnTo>
                  <a:pt x="1557" y="3960"/>
                </a:lnTo>
                <a:lnTo>
                  <a:pt x="1554" y="3954"/>
                </a:lnTo>
                <a:lnTo>
                  <a:pt x="1553" y="3946"/>
                </a:lnTo>
                <a:lnTo>
                  <a:pt x="1548" y="3950"/>
                </a:lnTo>
                <a:lnTo>
                  <a:pt x="1545" y="3954"/>
                </a:lnTo>
                <a:lnTo>
                  <a:pt x="1543" y="3958"/>
                </a:lnTo>
                <a:lnTo>
                  <a:pt x="1542" y="3965"/>
                </a:lnTo>
                <a:lnTo>
                  <a:pt x="1538" y="3988"/>
                </a:lnTo>
                <a:lnTo>
                  <a:pt x="1533" y="4013"/>
                </a:lnTo>
                <a:lnTo>
                  <a:pt x="1529" y="4024"/>
                </a:lnTo>
                <a:lnTo>
                  <a:pt x="1526" y="4036"/>
                </a:lnTo>
                <a:lnTo>
                  <a:pt x="1521" y="4047"/>
                </a:lnTo>
                <a:lnTo>
                  <a:pt x="1516" y="4058"/>
                </a:lnTo>
                <a:lnTo>
                  <a:pt x="1505" y="4078"/>
                </a:lnTo>
                <a:lnTo>
                  <a:pt x="1492" y="4098"/>
                </a:lnTo>
                <a:lnTo>
                  <a:pt x="1481" y="4118"/>
                </a:lnTo>
                <a:lnTo>
                  <a:pt x="1469" y="4136"/>
                </a:lnTo>
                <a:lnTo>
                  <a:pt x="1464" y="4146"/>
                </a:lnTo>
                <a:lnTo>
                  <a:pt x="1460" y="4156"/>
                </a:lnTo>
                <a:lnTo>
                  <a:pt x="1454" y="4170"/>
                </a:lnTo>
                <a:lnTo>
                  <a:pt x="1449" y="4182"/>
                </a:lnTo>
                <a:lnTo>
                  <a:pt x="1445" y="4188"/>
                </a:lnTo>
                <a:lnTo>
                  <a:pt x="1442" y="4193"/>
                </a:lnTo>
                <a:lnTo>
                  <a:pt x="1437" y="4198"/>
                </a:lnTo>
                <a:lnTo>
                  <a:pt x="1431" y="4203"/>
                </a:lnTo>
                <a:lnTo>
                  <a:pt x="1428" y="4205"/>
                </a:lnTo>
                <a:lnTo>
                  <a:pt x="1427" y="4209"/>
                </a:lnTo>
                <a:lnTo>
                  <a:pt x="1426" y="4219"/>
                </a:lnTo>
                <a:lnTo>
                  <a:pt x="1423" y="4229"/>
                </a:lnTo>
                <a:lnTo>
                  <a:pt x="1419" y="4237"/>
                </a:lnTo>
                <a:lnTo>
                  <a:pt x="1414" y="4246"/>
                </a:lnTo>
                <a:lnTo>
                  <a:pt x="1405" y="4262"/>
                </a:lnTo>
                <a:lnTo>
                  <a:pt x="1395" y="4279"/>
                </a:lnTo>
                <a:lnTo>
                  <a:pt x="1391" y="4285"/>
                </a:lnTo>
                <a:lnTo>
                  <a:pt x="1386" y="4289"/>
                </a:lnTo>
                <a:lnTo>
                  <a:pt x="1379" y="4293"/>
                </a:lnTo>
                <a:lnTo>
                  <a:pt x="1372" y="4297"/>
                </a:lnTo>
                <a:lnTo>
                  <a:pt x="1369" y="4299"/>
                </a:lnTo>
                <a:lnTo>
                  <a:pt x="1365" y="4302"/>
                </a:lnTo>
                <a:lnTo>
                  <a:pt x="1363" y="4304"/>
                </a:lnTo>
                <a:lnTo>
                  <a:pt x="1360" y="4308"/>
                </a:lnTo>
                <a:lnTo>
                  <a:pt x="1359" y="4310"/>
                </a:lnTo>
                <a:lnTo>
                  <a:pt x="1359" y="4314"/>
                </a:lnTo>
                <a:lnTo>
                  <a:pt x="1359" y="4318"/>
                </a:lnTo>
                <a:lnTo>
                  <a:pt x="1360" y="4320"/>
                </a:lnTo>
                <a:lnTo>
                  <a:pt x="1363" y="4325"/>
                </a:lnTo>
                <a:lnTo>
                  <a:pt x="1364" y="4329"/>
                </a:lnTo>
                <a:lnTo>
                  <a:pt x="1365" y="4332"/>
                </a:lnTo>
                <a:lnTo>
                  <a:pt x="1364" y="4336"/>
                </a:lnTo>
                <a:lnTo>
                  <a:pt x="1361" y="4343"/>
                </a:lnTo>
                <a:lnTo>
                  <a:pt x="1359" y="4350"/>
                </a:lnTo>
                <a:lnTo>
                  <a:pt x="1337" y="4394"/>
                </a:lnTo>
                <a:lnTo>
                  <a:pt x="1314" y="4437"/>
                </a:lnTo>
                <a:lnTo>
                  <a:pt x="1292" y="4480"/>
                </a:lnTo>
                <a:lnTo>
                  <a:pt x="1270" y="4525"/>
                </a:lnTo>
                <a:lnTo>
                  <a:pt x="1258" y="4550"/>
                </a:lnTo>
                <a:lnTo>
                  <a:pt x="1246" y="4574"/>
                </a:lnTo>
                <a:lnTo>
                  <a:pt x="1235" y="4599"/>
                </a:lnTo>
                <a:lnTo>
                  <a:pt x="1223" y="4624"/>
                </a:lnTo>
                <a:lnTo>
                  <a:pt x="1218" y="4633"/>
                </a:lnTo>
                <a:lnTo>
                  <a:pt x="1213" y="4642"/>
                </a:lnTo>
                <a:lnTo>
                  <a:pt x="1208" y="4652"/>
                </a:lnTo>
                <a:lnTo>
                  <a:pt x="1203" y="4662"/>
                </a:lnTo>
                <a:lnTo>
                  <a:pt x="1193" y="4690"/>
                </a:lnTo>
                <a:lnTo>
                  <a:pt x="1182" y="4719"/>
                </a:lnTo>
                <a:lnTo>
                  <a:pt x="1172" y="4747"/>
                </a:lnTo>
                <a:lnTo>
                  <a:pt x="1160" y="4774"/>
                </a:lnTo>
                <a:lnTo>
                  <a:pt x="1140" y="4817"/>
                </a:lnTo>
                <a:lnTo>
                  <a:pt x="1120" y="4859"/>
                </a:lnTo>
                <a:lnTo>
                  <a:pt x="1109" y="4879"/>
                </a:lnTo>
                <a:lnTo>
                  <a:pt x="1097" y="4899"/>
                </a:lnTo>
                <a:lnTo>
                  <a:pt x="1090" y="4909"/>
                </a:lnTo>
                <a:lnTo>
                  <a:pt x="1082" y="4917"/>
                </a:lnTo>
                <a:lnTo>
                  <a:pt x="1075" y="4926"/>
                </a:lnTo>
                <a:lnTo>
                  <a:pt x="1066" y="4935"/>
                </a:lnTo>
                <a:lnTo>
                  <a:pt x="1064" y="4941"/>
                </a:lnTo>
                <a:lnTo>
                  <a:pt x="1060" y="4948"/>
                </a:lnTo>
                <a:lnTo>
                  <a:pt x="1056" y="4953"/>
                </a:lnTo>
                <a:lnTo>
                  <a:pt x="1051" y="4959"/>
                </a:lnTo>
                <a:lnTo>
                  <a:pt x="1046" y="4965"/>
                </a:lnTo>
                <a:lnTo>
                  <a:pt x="1043" y="4972"/>
                </a:lnTo>
                <a:lnTo>
                  <a:pt x="1041" y="4975"/>
                </a:lnTo>
                <a:lnTo>
                  <a:pt x="1041" y="4979"/>
                </a:lnTo>
                <a:lnTo>
                  <a:pt x="1041" y="4983"/>
                </a:lnTo>
                <a:lnTo>
                  <a:pt x="1041" y="4988"/>
                </a:lnTo>
                <a:lnTo>
                  <a:pt x="1041" y="4991"/>
                </a:lnTo>
                <a:lnTo>
                  <a:pt x="1039" y="4996"/>
                </a:lnTo>
                <a:lnTo>
                  <a:pt x="1034" y="5000"/>
                </a:lnTo>
                <a:lnTo>
                  <a:pt x="1029" y="5004"/>
                </a:lnTo>
                <a:lnTo>
                  <a:pt x="1023" y="5006"/>
                </a:lnTo>
                <a:lnTo>
                  <a:pt x="1015" y="5007"/>
                </a:lnTo>
                <a:lnTo>
                  <a:pt x="1010" y="5007"/>
                </a:lnTo>
                <a:lnTo>
                  <a:pt x="1005" y="5006"/>
                </a:lnTo>
                <a:lnTo>
                  <a:pt x="998" y="5002"/>
                </a:lnTo>
                <a:lnTo>
                  <a:pt x="992" y="5001"/>
                </a:lnTo>
                <a:lnTo>
                  <a:pt x="986" y="5000"/>
                </a:lnTo>
                <a:lnTo>
                  <a:pt x="980" y="4999"/>
                </a:lnTo>
                <a:lnTo>
                  <a:pt x="967" y="5000"/>
                </a:lnTo>
                <a:lnTo>
                  <a:pt x="954" y="5001"/>
                </a:lnTo>
                <a:lnTo>
                  <a:pt x="954" y="5005"/>
                </a:lnTo>
                <a:lnTo>
                  <a:pt x="955" y="5009"/>
                </a:lnTo>
                <a:lnTo>
                  <a:pt x="956" y="5011"/>
                </a:lnTo>
                <a:lnTo>
                  <a:pt x="959" y="5014"/>
                </a:lnTo>
                <a:lnTo>
                  <a:pt x="963" y="5017"/>
                </a:lnTo>
                <a:lnTo>
                  <a:pt x="967" y="5023"/>
                </a:lnTo>
                <a:lnTo>
                  <a:pt x="961" y="5028"/>
                </a:lnTo>
                <a:lnTo>
                  <a:pt x="956" y="5035"/>
                </a:lnTo>
                <a:lnTo>
                  <a:pt x="952" y="5041"/>
                </a:lnTo>
                <a:lnTo>
                  <a:pt x="949" y="5048"/>
                </a:lnTo>
                <a:lnTo>
                  <a:pt x="946" y="5056"/>
                </a:lnTo>
                <a:lnTo>
                  <a:pt x="942" y="5063"/>
                </a:lnTo>
                <a:lnTo>
                  <a:pt x="938" y="5069"/>
                </a:lnTo>
                <a:lnTo>
                  <a:pt x="933" y="5075"/>
                </a:lnTo>
                <a:lnTo>
                  <a:pt x="930" y="5079"/>
                </a:lnTo>
                <a:lnTo>
                  <a:pt x="930" y="5083"/>
                </a:lnTo>
                <a:lnTo>
                  <a:pt x="933" y="5086"/>
                </a:lnTo>
                <a:lnTo>
                  <a:pt x="934" y="5090"/>
                </a:lnTo>
                <a:lnTo>
                  <a:pt x="936" y="5096"/>
                </a:lnTo>
                <a:lnTo>
                  <a:pt x="936" y="5102"/>
                </a:lnTo>
                <a:lnTo>
                  <a:pt x="936" y="5107"/>
                </a:lnTo>
                <a:lnTo>
                  <a:pt x="935" y="5111"/>
                </a:lnTo>
                <a:lnTo>
                  <a:pt x="931" y="5115"/>
                </a:lnTo>
                <a:lnTo>
                  <a:pt x="928" y="5118"/>
                </a:lnTo>
                <a:lnTo>
                  <a:pt x="923" y="5121"/>
                </a:lnTo>
                <a:lnTo>
                  <a:pt x="917" y="5123"/>
                </a:lnTo>
                <a:lnTo>
                  <a:pt x="908" y="5126"/>
                </a:lnTo>
                <a:lnTo>
                  <a:pt x="900" y="5126"/>
                </a:lnTo>
                <a:lnTo>
                  <a:pt x="893" y="5125"/>
                </a:lnTo>
                <a:lnTo>
                  <a:pt x="884" y="5122"/>
                </a:lnTo>
                <a:lnTo>
                  <a:pt x="875" y="5118"/>
                </a:lnTo>
                <a:lnTo>
                  <a:pt x="865" y="5115"/>
                </a:lnTo>
                <a:lnTo>
                  <a:pt x="855" y="5111"/>
                </a:lnTo>
                <a:lnTo>
                  <a:pt x="844" y="5109"/>
                </a:lnTo>
                <a:lnTo>
                  <a:pt x="839" y="5107"/>
                </a:lnTo>
                <a:lnTo>
                  <a:pt x="833" y="5107"/>
                </a:lnTo>
                <a:lnTo>
                  <a:pt x="830" y="5110"/>
                </a:lnTo>
                <a:lnTo>
                  <a:pt x="829" y="5111"/>
                </a:lnTo>
                <a:lnTo>
                  <a:pt x="829" y="5115"/>
                </a:lnTo>
                <a:lnTo>
                  <a:pt x="829" y="5120"/>
                </a:lnTo>
                <a:lnTo>
                  <a:pt x="829" y="5122"/>
                </a:lnTo>
                <a:lnTo>
                  <a:pt x="829" y="5125"/>
                </a:lnTo>
                <a:lnTo>
                  <a:pt x="828" y="5126"/>
                </a:lnTo>
                <a:lnTo>
                  <a:pt x="826" y="5127"/>
                </a:lnTo>
                <a:lnTo>
                  <a:pt x="823" y="5128"/>
                </a:lnTo>
                <a:lnTo>
                  <a:pt x="819" y="5130"/>
                </a:lnTo>
                <a:lnTo>
                  <a:pt x="809" y="5132"/>
                </a:lnTo>
                <a:lnTo>
                  <a:pt x="798" y="5134"/>
                </a:lnTo>
                <a:lnTo>
                  <a:pt x="788" y="5137"/>
                </a:lnTo>
                <a:lnTo>
                  <a:pt x="778" y="5142"/>
                </a:lnTo>
                <a:lnTo>
                  <a:pt x="774" y="5143"/>
                </a:lnTo>
                <a:lnTo>
                  <a:pt x="771" y="5143"/>
                </a:lnTo>
                <a:lnTo>
                  <a:pt x="766" y="5142"/>
                </a:lnTo>
                <a:lnTo>
                  <a:pt x="762" y="5141"/>
                </a:lnTo>
                <a:lnTo>
                  <a:pt x="752" y="5138"/>
                </a:lnTo>
                <a:lnTo>
                  <a:pt x="741" y="5138"/>
                </a:lnTo>
                <a:lnTo>
                  <a:pt x="736" y="5139"/>
                </a:lnTo>
                <a:lnTo>
                  <a:pt x="731" y="5142"/>
                </a:lnTo>
                <a:lnTo>
                  <a:pt x="726" y="5144"/>
                </a:lnTo>
                <a:lnTo>
                  <a:pt x="723" y="5147"/>
                </a:lnTo>
                <a:lnTo>
                  <a:pt x="719" y="5149"/>
                </a:lnTo>
                <a:lnTo>
                  <a:pt x="715" y="5152"/>
                </a:lnTo>
                <a:lnTo>
                  <a:pt x="711" y="5153"/>
                </a:lnTo>
                <a:lnTo>
                  <a:pt x="708" y="5153"/>
                </a:lnTo>
                <a:lnTo>
                  <a:pt x="700" y="5152"/>
                </a:lnTo>
                <a:lnTo>
                  <a:pt x="692" y="5149"/>
                </a:lnTo>
                <a:lnTo>
                  <a:pt x="683" y="5146"/>
                </a:lnTo>
                <a:lnTo>
                  <a:pt x="676" y="5142"/>
                </a:lnTo>
                <a:lnTo>
                  <a:pt x="667" y="5137"/>
                </a:lnTo>
                <a:lnTo>
                  <a:pt x="661" y="5132"/>
                </a:lnTo>
                <a:lnTo>
                  <a:pt x="646" y="5121"/>
                </a:lnTo>
                <a:lnTo>
                  <a:pt x="631" y="5111"/>
                </a:lnTo>
                <a:lnTo>
                  <a:pt x="606" y="5095"/>
                </a:lnTo>
                <a:lnTo>
                  <a:pt x="583" y="5080"/>
                </a:lnTo>
                <a:lnTo>
                  <a:pt x="559" y="5064"/>
                </a:lnTo>
                <a:lnTo>
                  <a:pt x="536" y="5048"/>
                </a:lnTo>
                <a:lnTo>
                  <a:pt x="524" y="5041"/>
                </a:lnTo>
                <a:lnTo>
                  <a:pt x="510" y="5033"/>
                </a:lnTo>
                <a:lnTo>
                  <a:pt x="496" y="5027"/>
                </a:lnTo>
                <a:lnTo>
                  <a:pt x="484" y="5021"/>
                </a:lnTo>
                <a:lnTo>
                  <a:pt x="470" y="5011"/>
                </a:lnTo>
                <a:lnTo>
                  <a:pt x="458" y="5001"/>
                </a:lnTo>
                <a:lnTo>
                  <a:pt x="453" y="4995"/>
                </a:lnTo>
                <a:lnTo>
                  <a:pt x="449" y="4989"/>
                </a:lnTo>
                <a:lnTo>
                  <a:pt x="447" y="4980"/>
                </a:lnTo>
                <a:lnTo>
                  <a:pt x="447" y="4972"/>
                </a:lnTo>
                <a:lnTo>
                  <a:pt x="445" y="4967"/>
                </a:lnTo>
                <a:lnTo>
                  <a:pt x="442" y="4962"/>
                </a:lnTo>
                <a:lnTo>
                  <a:pt x="425" y="4942"/>
                </a:lnTo>
                <a:lnTo>
                  <a:pt x="409" y="4921"/>
                </a:lnTo>
                <a:lnTo>
                  <a:pt x="393" y="4900"/>
                </a:lnTo>
                <a:lnTo>
                  <a:pt x="375" y="4880"/>
                </a:lnTo>
                <a:lnTo>
                  <a:pt x="357" y="4861"/>
                </a:lnTo>
                <a:lnTo>
                  <a:pt x="338" y="4838"/>
                </a:lnTo>
                <a:lnTo>
                  <a:pt x="320" y="4816"/>
                </a:lnTo>
                <a:lnTo>
                  <a:pt x="304" y="4794"/>
                </a:lnTo>
                <a:lnTo>
                  <a:pt x="272" y="4746"/>
                </a:lnTo>
                <a:lnTo>
                  <a:pt x="242" y="4698"/>
                </a:lnTo>
                <a:lnTo>
                  <a:pt x="233" y="4683"/>
                </a:lnTo>
                <a:lnTo>
                  <a:pt x="225" y="4668"/>
                </a:lnTo>
                <a:lnTo>
                  <a:pt x="216" y="4653"/>
                </a:lnTo>
                <a:lnTo>
                  <a:pt x="210" y="4643"/>
                </a:lnTo>
                <a:lnTo>
                  <a:pt x="206" y="4635"/>
                </a:lnTo>
                <a:lnTo>
                  <a:pt x="205" y="4629"/>
                </a:lnTo>
                <a:lnTo>
                  <a:pt x="205" y="4610"/>
                </a:lnTo>
                <a:lnTo>
                  <a:pt x="209" y="4575"/>
                </a:lnTo>
                <a:lnTo>
                  <a:pt x="218" y="4604"/>
                </a:lnTo>
                <a:lnTo>
                  <a:pt x="230" y="4631"/>
                </a:lnTo>
                <a:lnTo>
                  <a:pt x="234" y="4645"/>
                </a:lnTo>
                <a:lnTo>
                  <a:pt x="241" y="4658"/>
                </a:lnTo>
                <a:lnTo>
                  <a:pt x="248" y="4671"/>
                </a:lnTo>
                <a:lnTo>
                  <a:pt x="255" y="4683"/>
                </a:lnTo>
                <a:lnTo>
                  <a:pt x="259" y="4675"/>
                </a:lnTo>
                <a:lnTo>
                  <a:pt x="262" y="4669"/>
                </a:lnTo>
                <a:lnTo>
                  <a:pt x="262" y="4662"/>
                </a:lnTo>
                <a:lnTo>
                  <a:pt x="259" y="4654"/>
                </a:lnTo>
                <a:lnTo>
                  <a:pt x="255" y="4643"/>
                </a:lnTo>
                <a:lnTo>
                  <a:pt x="252" y="4631"/>
                </a:lnTo>
                <a:lnTo>
                  <a:pt x="239" y="4601"/>
                </a:lnTo>
                <a:lnTo>
                  <a:pt x="228" y="4572"/>
                </a:lnTo>
                <a:lnTo>
                  <a:pt x="220" y="4541"/>
                </a:lnTo>
                <a:lnTo>
                  <a:pt x="211" y="4510"/>
                </a:lnTo>
                <a:lnTo>
                  <a:pt x="204" y="4479"/>
                </a:lnTo>
                <a:lnTo>
                  <a:pt x="196" y="4448"/>
                </a:lnTo>
                <a:lnTo>
                  <a:pt x="189" y="4418"/>
                </a:lnTo>
                <a:lnTo>
                  <a:pt x="181" y="4387"/>
                </a:lnTo>
                <a:lnTo>
                  <a:pt x="173" y="4353"/>
                </a:lnTo>
                <a:lnTo>
                  <a:pt x="167" y="4320"/>
                </a:lnTo>
                <a:lnTo>
                  <a:pt x="159" y="4287"/>
                </a:lnTo>
                <a:lnTo>
                  <a:pt x="153" y="4253"/>
                </a:lnTo>
                <a:lnTo>
                  <a:pt x="147" y="4220"/>
                </a:lnTo>
                <a:lnTo>
                  <a:pt x="141" y="4187"/>
                </a:lnTo>
                <a:lnTo>
                  <a:pt x="133" y="4153"/>
                </a:lnTo>
                <a:lnTo>
                  <a:pt x="126" y="4120"/>
                </a:lnTo>
                <a:lnTo>
                  <a:pt x="120" y="4093"/>
                </a:lnTo>
                <a:lnTo>
                  <a:pt x="115" y="4066"/>
                </a:lnTo>
                <a:lnTo>
                  <a:pt x="108" y="4039"/>
                </a:lnTo>
                <a:lnTo>
                  <a:pt x="103" y="4012"/>
                </a:lnTo>
                <a:lnTo>
                  <a:pt x="99" y="3984"/>
                </a:lnTo>
                <a:lnTo>
                  <a:pt x="94" y="3957"/>
                </a:lnTo>
                <a:lnTo>
                  <a:pt x="89" y="3930"/>
                </a:lnTo>
                <a:lnTo>
                  <a:pt x="84" y="3903"/>
                </a:lnTo>
                <a:lnTo>
                  <a:pt x="78" y="3865"/>
                </a:lnTo>
                <a:lnTo>
                  <a:pt x="71" y="3826"/>
                </a:lnTo>
                <a:lnTo>
                  <a:pt x="66" y="3787"/>
                </a:lnTo>
                <a:lnTo>
                  <a:pt x="63" y="3749"/>
                </a:lnTo>
                <a:lnTo>
                  <a:pt x="58" y="3707"/>
                </a:lnTo>
                <a:lnTo>
                  <a:pt x="52" y="3666"/>
                </a:lnTo>
                <a:lnTo>
                  <a:pt x="45" y="3624"/>
                </a:lnTo>
                <a:lnTo>
                  <a:pt x="40" y="3583"/>
                </a:lnTo>
                <a:lnTo>
                  <a:pt x="40" y="3570"/>
                </a:lnTo>
                <a:lnTo>
                  <a:pt x="39" y="3557"/>
                </a:lnTo>
                <a:lnTo>
                  <a:pt x="40" y="3545"/>
                </a:lnTo>
                <a:lnTo>
                  <a:pt x="40" y="3533"/>
                </a:lnTo>
                <a:lnTo>
                  <a:pt x="39" y="3511"/>
                </a:lnTo>
                <a:lnTo>
                  <a:pt x="37" y="3490"/>
                </a:lnTo>
                <a:lnTo>
                  <a:pt x="33" y="3469"/>
                </a:lnTo>
                <a:lnTo>
                  <a:pt x="32" y="3446"/>
                </a:lnTo>
                <a:lnTo>
                  <a:pt x="29" y="3409"/>
                </a:lnTo>
                <a:lnTo>
                  <a:pt x="26" y="3372"/>
                </a:lnTo>
                <a:lnTo>
                  <a:pt x="22" y="3335"/>
                </a:lnTo>
                <a:lnTo>
                  <a:pt x="21" y="3297"/>
                </a:lnTo>
                <a:lnTo>
                  <a:pt x="21" y="3293"/>
                </a:lnTo>
                <a:lnTo>
                  <a:pt x="19" y="3291"/>
                </a:lnTo>
                <a:lnTo>
                  <a:pt x="17" y="3287"/>
                </a:lnTo>
                <a:lnTo>
                  <a:pt x="15" y="3285"/>
                </a:lnTo>
                <a:lnTo>
                  <a:pt x="17" y="3327"/>
                </a:lnTo>
                <a:lnTo>
                  <a:pt x="19" y="3369"/>
                </a:lnTo>
                <a:lnTo>
                  <a:pt x="23" y="3411"/>
                </a:lnTo>
                <a:lnTo>
                  <a:pt x="26" y="3453"/>
                </a:lnTo>
                <a:lnTo>
                  <a:pt x="23" y="3453"/>
                </a:lnTo>
                <a:lnTo>
                  <a:pt x="21" y="3453"/>
                </a:lnTo>
                <a:lnTo>
                  <a:pt x="17" y="3416"/>
                </a:lnTo>
                <a:lnTo>
                  <a:pt x="15" y="3377"/>
                </a:lnTo>
                <a:lnTo>
                  <a:pt x="12" y="3340"/>
                </a:lnTo>
                <a:lnTo>
                  <a:pt x="10" y="3302"/>
                </a:lnTo>
                <a:lnTo>
                  <a:pt x="8" y="3266"/>
                </a:lnTo>
                <a:lnTo>
                  <a:pt x="6" y="3232"/>
                </a:lnTo>
                <a:lnTo>
                  <a:pt x="5" y="3196"/>
                </a:lnTo>
                <a:lnTo>
                  <a:pt x="3" y="3160"/>
                </a:lnTo>
                <a:lnTo>
                  <a:pt x="2" y="3126"/>
                </a:lnTo>
                <a:lnTo>
                  <a:pt x="1" y="3090"/>
                </a:lnTo>
                <a:lnTo>
                  <a:pt x="1" y="3054"/>
                </a:lnTo>
                <a:lnTo>
                  <a:pt x="1" y="3019"/>
                </a:lnTo>
                <a:lnTo>
                  <a:pt x="1" y="2994"/>
                </a:lnTo>
                <a:lnTo>
                  <a:pt x="1" y="2968"/>
                </a:lnTo>
                <a:lnTo>
                  <a:pt x="0" y="2942"/>
                </a:lnTo>
                <a:lnTo>
                  <a:pt x="0" y="2917"/>
                </a:lnTo>
                <a:lnTo>
                  <a:pt x="0" y="2891"/>
                </a:lnTo>
                <a:lnTo>
                  <a:pt x="1" y="2865"/>
                </a:lnTo>
                <a:lnTo>
                  <a:pt x="1" y="2839"/>
                </a:lnTo>
                <a:lnTo>
                  <a:pt x="2" y="2813"/>
                </a:lnTo>
                <a:lnTo>
                  <a:pt x="3" y="2771"/>
                </a:lnTo>
                <a:lnTo>
                  <a:pt x="3" y="2729"/>
                </a:lnTo>
                <a:lnTo>
                  <a:pt x="3" y="2686"/>
                </a:lnTo>
                <a:lnTo>
                  <a:pt x="3" y="2644"/>
                </a:lnTo>
                <a:lnTo>
                  <a:pt x="3" y="2608"/>
                </a:lnTo>
                <a:lnTo>
                  <a:pt x="3" y="2573"/>
                </a:lnTo>
                <a:lnTo>
                  <a:pt x="6" y="2537"/>
                </a:lnTo>
                <a:lnTo>
                  <a:pt x="10" y="2501"/>
                </a:lnTo>
                <a:lnTo>
                  <a:pt x="11" y="2479"/>
                </a:lnTo>
                <a:lnTo>
                  <a:pt x="12" y="2455"/>
                </a:lnTo>
                <a:lnTo>
                  <a:pt x="11" y="2433"/>
                </a:lnTo>
                <a:lnTo>
                  <a:pt x="12" y="2411"/>
                </a:lnTo>
                <a:lnTo>
                  <a:pt x="16" y="2365"/>
                </a:lnTo>
                <a:lnTo>
                  <a:pt x="18" y="2321"/>
                </a:lnTo>
                <a:lnTo>
                  <a:pt x="19" y="2275"/>
                </a:lnTo>
                <a:lnTo>
                  <a:pt x="21" y="2231"/>
                </a:lnTo>
                <a:lnTo>
                  <a:pt x="22" y="2198"/>
                </a:lnTo>
                <a:lnTo>
                  <a:pt x="23" y="2165"/>
                </a:lnTo>
                <a:lnTo>
                  <a:pt x="26" y="2133"/>
                </a:lnTo>
                <a:lnTo>
                  <a:pt x="28" y="2101"/>
                </a:lnTo>
                <a:lnTo>
                  <a:pt x="31" y="2064"/>
                </a:lnTo>
                <a:lnTo>
                  <a:pt x="33" y="2026"/>
                </a:lnTo>
                <a:lnTo>
                  <a:pt x="37" y="1989"/>
                </a:lnTo>
                <a:lnTo>
                  <a:pt x="39" y="1951"/>
                </a:lnTo>
                <a:lnTo>
                  <a:pt x="42" y="1911"/>
                </a:lnTo>
                <a:lnTo>
                  <a:pt x="44" y="1872"/>
                </a:lnTo>
                <a:lnTo>
                  <a:pt x="47" y="1834"/>
                </a:lnTo>
                <a:lnTo>
                  <a:pt x="49" y="1794"/>
                </a:lnTo>
                <a:lnTo>
                  <a:pt x="52" y="1755"/>
                </a:lnTo>
                <a:lnTo>
                  <a:pt x="55" y="1715"/>
                </a:lnTo>
                <a:lnTo>
                  <a:pt x="59" y="1676"/>
                </a:lnTo>
                <a:lnTo>
                  <a:pt x="63" y="1636"/>
                </a:lnTo>
                <a:lnTo>
                  <a:pt x="68" y="1590"/>
                </a:lnTo>
                <a:lnTo>
                  <a:pt x="73" y="1544"/>
                </a:lnTo>
                <a:lnTo>
                  <a:pt x="79" y="1498"/>
                </a:lnTo>
                <a:lnTo>
                  <a:pt x="86" y="1452"/>
                </a:lnTo>
                <a:lnTo>
                  <a:pt x="90" y="1434"/>
                </a:lnTo>
                <a:lnTo>
                  <a:pt x="91" y="1415"/>
                </a:lnTo>
                <a:lnTo>
                  <a:pt x="94" y="1395"/>
                </a:lnTo>
                <a:lnTo>
                  <a:pt x="95" y="1377"/>
                </a:lnTo>
                <a:lnTo>
                  <a:pt x="96" y="1363"/>
                </a:lnTo>
                <a:lnTo>
                  <a:pt x="97" y="1349"/>
                </a:lnTo>
                <a:lnTo>
                  <a:pt x="100" y="1335"/>
                </a:lnTo>
                <a:lnTo>
                  <a:pt x="103" y="1321"/>
                </a:lnTo>
                <a:lnTo>
                  <a:pt x="108" y="1300"/>
                </a:lnTo>
                <a:lnTo>
                  <a:pt x="111" y="1279"/>
                </a:lnTo>
                <a:lnTo>
                  <a:pt x="113" y="1258"/>
                </a:lnTo>
                <a:lnTo>
                  <a:pt x="117" y="1238"/>
                </a:lnTo>
                <a:lnTo>
                  <a:pt x="122" y="1210"/>
                </a:lnTo>
                <a:lnTo>
                  <a:pt x="127" y="1182"/>
                </a:lnTo>
                <a:lnTo>
                  <a:pt x="131" y="1155"/>
                </a:lnTo>
                <a:lnTo>
                  <a:pt x="134" y="1128"/>
                </a:lnTo>
                <a:lnTo>
                  <a:pt x="138" y="1109"/>
                </a:lnTo>
                <a:lnTo>
                  <a:pt x="142" y="1089"/>
                </a:lnTo>
                <a:lnTo>
                  <a:pt x="146" y="1071"/>
                </a:lnTo>
                <a:lnTo>
                  <a:pt x="146" y="1052"/>
                </a:lnTo>
                <a:lnTo>
                  <a:pt x="146" y="1040"/>
                </a:lnTo>
                <a:lnTo>
                  <a:pt x="147" y="1028"/>
                </a:lnTo>
                <a:lnTo>
                  <a:pt x="149" y="1015"/>
                </a:lnTo>
                <a:lnTo>
                  <a:pt x="150" y="1004"/>
                </a:lnTo>
                <a:lnTo>
                  <a:pt x="155" y="980"/>
                </a:lnTo>
                <a:lnTo>
                  <a:pt x="160" y="956"/>
                </a:lnTo>
                <a:lnTo>
                  <a:pt x="167" y="919"/>
                </a:lnTo>
                <a:lnTo>
                  <a:pt x="174" y="881"/>
                </a:lnTo>
                <a:lnTo>
                  <a:pt x="181" y="844"/>
                </a:lnTo>
                <a:lnTo>
                  <a:pt x="190" y="807"/>
                </a:lnTo>
                <a:lnTo>
                  <a:pt x="196" y="778"/>
                </a:lnTo>
                <a:lnTo>
                  <a:pt x="202" y="750"/>
                </a:lnTo>
                <a:lnTo>
                  <a:pt x="209" y="722"/>
                </a:lnTo>
                <a:lnTo>
                  <a:pt x="215" y="693"/>
                </a:lnTo>
                <a:lnTo>
                  <a:pt x="221" y="665"/>
                </a:lnTo>
                <a:lnTo>
                  <a:pt x="230" y="637"/>
                </a:lnTo>
                <a:lnTo>
                  <a:pt x="238" y="608"/>
                </a:lnTo>
                <a:lnTo>
                  <a:pt x="244" y="580"/>
                </a:lnTo>
                <a:lnTo>
                  <a:pt x="249" y="559"/>
                </a:lnTo>
                <a:lnTo>
                  <a:pt x="257" y="538"/>
                </a:lnTo>
                <a:lnTo>
                  <a:pt x="265" y="517"/>
                </a:lnTo>
                <a:lnTo>
                  <a:pt x="273" y="496"/>
                </a:lnTo>
                <a:lnTo>
                  <a:pt x="278" y="486"/>
                </a:lnTo>
                <a:lnTo>
                  <a:pt x="285" y="476"/>
                </a:lnTo>
                <a:lnTo>
                  <a:pt x="289" y="471"/>
                </a:lnTo>
                <a:lnTo>
                  <a:pt x="291" y="466"/>
                </a:lnTo>
                <a:lnTo>
                  <a:pt x="294" y="461"/>
                </a:lnTo>
                <a:lnTo>
                  <a:pt x="296" y="455"/>
                </a:lnTo>
                <a:lnTo>
                  <a:pt x="299" y="450"/>
                </a:lnTo>
                <a:lnTo>
                  <a:pt x="300" y="445"/>
                </a:lnTo>
                <a:lnTo>
                  <a:pt x="301" y="437"/>
                </a:lnTo>
                <a:lnTo>
                  <a:pt x="301" y="428"/>
                </a:lnTo>
                <a:lnTo>
                  <a:pt x="301" y="424"/>
                </a:lnTo>
                <a:lnTo>
                  <a:pt x="302" y="421"/>
                </a:lnTo>
                <a:lnTo>
                  <a:pt x="305" y="418"/>
                </a:lnTo>
                <a:lnTo>
                  <a:pt x="309" y="416"/>
                </a:lnTo>
                <a:lnTo>
                  <a:pt x="321" y="412"/>
                </a:lnTo>
                <a:lnTo>
                  <a:pt x="332" y="408"/>
                </a:lnTo>
                <a:lnTo>
                  <a:pt x="338" y="407"/>
                </a:lnTo>
                <a:lnTo>
                  <a:pt x="344" y="406"/>
                </a:lnTo>
                <a:lnTo>
                  <a:pt x="351" y="407"/>
                </a:lnTo>
                <a:lnTo>
                  <a:pt x="358" y="408"/>
                </a:lnTo>
                <a:lnTo>
                  <a:pt x="365" y="410"/>
                </a:lnTo>
                <a:lnTo>
                  <a:pt x="374" y="411"/>
                </a:lnTo>
                <a:lnTo>
                  <a:pt x="382" y="411"/>
                </a:lnTo>
                <a:lnTo>
                  <a:pt x="390" y="410"/>
                </a:lnTo>
                <a:lnTo>
                  <a:pt x="405" y="406"/>
                </a:lnTo>
                <a:lnTo>
                  <a:pt x="421" y="400"/>
                </a:lnTo>
                <a:lnTo>
                  <a:pt x="430" y="397"/>
                </a:lnTo>
                <a:lnTo>
                  <a:pt x="438" y="393"/>
                </a:lnTo>
                <a:lnTo>
                  <a:pt x="447" y="391"/>
                </a:lnTo>
                <a:lnTo>
                  <a:pt x="456" y="390"/>
                </a:lnTo>
                <a:lnTo>
                  <a:pt x="474" y="389"/>
                </a:lnTo>
                <a:lnTo>
                  <a:pt x="491" y="389"/>
                </a:lnTo>
                <a:lnTo>
                  <a:pt x="501" y="390"/>
                </a:lnTo>
                <a:lnTo>
                  <a:pt x="510" y="390"/>
                </a:lnTo>
                <a:lnTo>
                  <a:pt x="517" y="389"/>
                </a:lnTo>
                <a:lnTo>
                  <a:pt x="526" y="387"/>
                </a:lnTo>
                <a:lnTo>
                  <a:pt x="533" y="385"/>
                </a:lnTo>
                <a:lnTo>
                  <a:pt x="541" y="381"/>
                </a:lnTo>
                <a:lnTo>
                  <a:pt x="548" y="375"/>
                </a:lnTo>
                <a:lnTo>
                  <a:pt x="556" y="368"/>
                </a:lnTo>
                <a:lnTo>
                  <a:pt x="559" y="364"/>
                </a:lnTo>
                <a:lnTo>
                  <a:pt x="564" y="361"/>
                </a:lnTo>
                <a:lnTo>
                  <a:pt x="569" y="359"/>
                </a:lnTo>
                <a:lnTo>
                  <a:pt x="576" y="358"/>
                </a:lnTo>
                <a:lnTo>
                  <a:pt x="582" y="358"/>
                </a:lnTo>
                <a:lnTo>
                  <a:pt x="588" y="358"/>
                </a:lnTo>
                <a:lnTo>
                  <a:pt x="594" y="359"/>
                </a:lnTo>
                <a:lnTo>
                  <a:pt x="600" y="361"/>
                </a:lnTo>
                <a:lnTo>
                  <a:pt x="608" y="364"/>
                </a:lnTo>
                <a:lnTo>
                  <a:pt x="614" y="366"/>
                </a:lnTo>
                <a:lnTo>
                  <a:pt x="620" y="369"/>
                </a:lnTo>
                <a:lnTo>
                  <a:pt x="625" y="372"/>
                </a:lnTo>
                <a:lnTo>
                  <a:pt x="631" y="379"/>
                </a:lnTo>
                <a:lnTo>
                  <a:pt x="637" y="382"/>
                </a:lnTo>
                <a:lnTo>
                  <a:pt x="645" y="386"/>
                </a:lnTo>
                <a:lnTo>
                  <a:pt x="651" y="389"/>
                </a:lnTo>
                <a:lnTo>
                  <a:pt x="666" y="392"/>
                </a:lnTo>
                <a:lnTo>
                  <a:pt x="682" y="395"/>
                </a:lnTo>
                <a:lnTo>
                  <a:pt x="695" y="397"/>
                </a:lnTo>
                <a:lnTo>
                  <a:pt x="708" y="400"/>
                </a:lnTo>
                <a:lnTo>
                  <a:pt x="721" y="401"/>
                </a:lnTo>
                <a:lnTo>
                  <a:pt x="735" y="403"/>
                </a:lnTo>
                <a:lnTo>
                  <a:pt x="745" y="405"/>
                </a:lnTo>
                <a:lnTo>
                  <a:pt x="755" y="406"/>
                </a:lnTo>
                <a:lnTo>
                  <a:pt x="765" y="405"/>
                </a:lnTo>
                <a:lnTo>
                  <a:pt x="774" y="401"/>
                </a:lnTo>
                <a:lnTo>
                  <a:pt x="778" y="400"/>
                </a:lnTo>
                <a:lnTo>
                  <a:pt x="783" y="398"/>
                </a:lnTo>
                <a:lnTo>
                  <a:pt x="787" y="398"/>
                </a:lnTo>
                <a:lnTo>
                  <a:pt x="792" y="400"/>
                </a:lnTo>
                <a:lnTo>
                  <a:pt x="795" y="401"/>
                </a:lnTo>
                <a:lnTo>
                  <a:pt x="799" y="402"/>
                </a:lnTo>
                <a:lnTo>
                  <a:pt x="803" y="405"/>
                </a:lnTo>
                <a:lnTo>
                  <a:pt x="807" y="408"/>
                </a:lnTo>
                <a:lnTo>
                  <a:pt x="812" y="412"/>
                </a:lnTo>
                <a:lnTo>
                  <a:pt x="815" y="416"/>
                </a:lnTo>
                <a:lnTo>
                  <a:pt x="820" y="418"/>
                </a:lnTo>
                <a:lnTo>
                  <a:pt x="826" y="421"/>
                </a:lnTo>
                <a:lnTo>
                  <a:pt x="836" y="424"/>
                </a:lnTo>
                <a:lnTo>
                  <a:pt x="847" y="427"/>
                </a:lnTo>
                <a:lnTo>
                  <a:pt x="866" y="430"/>
                </a:lnTo>
                <a:lnTo>
                  <a:pt x="884" y="434"/>
                </a:lnTo>
                <a:lnTo>
                  <a:pt x="903" y="439"/>
                </a:lnTo>
                <a:lnTo>
                  <a:pt x="921" y="443"/>
                </a:lnTo>
                <a:lnTo>
                  <a:pt x="930" y="445"/>
                </a:lnTo>
                <a:lnTo>
                  <a:pt x="940" y="448"/>
                </a:lnTo>
                <a:lnTo>
                  <a:pt x="949" y="448"/>
                </a:lnTo>
                <a:lnTo>
                  <a:pt x="959" y="447"/>
                </a:lnTo>
                <a:lnTo>
                  <a:pt x="963" y="445"/>
                </a:lnTo>
                <a:lnTo>
                  <a:pt x="970" y="445"/>
                </a:lnTo>
                <a:lnTo>
                  <a:pt x="975" y="447"/>
                </a:lnTo>
                <a:lnTo>
                  <a:pt x="980" y="449"/>
                </a:lnTo>
                <a:lnTo>
                  <a:pt x="1003" y="464"/>
                </a:lnTo>
                <a:lnTo>
                  <a:pt x="1027" y="477"/>
                </a:lnTo>
                <a:lnTo>
                  <a:pt x="1038" y="485"/>
                </a:lnTo>
                <a:lnTo>
                  <a:pt x="1049" y="493"/>
                </a:lnTo>
                <a:lnTo>
                  <a:pt x="1059" y="502"/>
                </a:lnTo>
                <a:lnTo>
                  <a:pt x="1069" y="513"/>
                </a:lnTo>
                <a:lnTo>
                  <a:pt x="1077" y="523"/>
                </a:lnTo>
                <a:lnTo>
                  <a:pt x="1087" y="533"/>
                </a:lnTo>
                <a:lnTo>
                  <a:pt x="1097" y="540"/>
                </a:lnTo>
                <a:lnTo>
                  <a:pt x="1108" y="546"/>
                </a:lnTo>
                <a:lnTo>
                  <a:pt x="1133" y="558"/>
                </a:lnTo>
                <a:lnTo>
                  <a:pt x="1156" y="569"/>
                </a:lnTo>
                <a:lnTo>
                  <a:pt x="1172" y="575"/>
                </a:lnTo>
                <a:lnTo>
                  <a:pt x="1187" y="582"/>
                </a:lnTo>
                <a:lnTo>
                  <a:pt x="1202" y="591"/>
                </a:lnTo>
                <a:lnTo>
                  <a:pt x="1216" y="600"/>
                </a:lnTo>
                <a:lnTo>
                  <a:pt x="1242" y="619"/>
                </a:lnTo>
                <a:lnTo>
                  <a:pt x="1267" y="640"/>
                </a:lnTo>
                <a:lnTo>
                  <a:pt x="1276" y="648"/>
                </a:lnTo>
                <a:lnTo>
                  <a:pt x="1285" y="656"/>
                </a:lnTo>
                <a:lnTo>
                  <a:pt x="1292" y="666"/>
                </a:lnTo>
                <a:lnTo>
                  <a:pt x="1298" y="676"/>
                </a:lnTo>
                <a:lnTo>
                  <a:pt x="1305" y="687"/>
                </a:lnTo>
                <a:lnTo>
                  <a:pt x="1308" y="699"/>
                </a:lnTo>
                <a:lnTo>
                  <a:pt x="1308" y="706"/>
                </a:lnTo>
                <a:lnTo>
                  <a:pt x="1309" y="713"/>
                </a:lnTo>
                <a:lnTo>
                  <a:pt x="1308" y="719"/>
                </a:lnTo>
                <a:lnTo>
                  <a:pt x="1308" y="727"/>
                </a:lnTo>
                <a:lnTo>
                  <a:pt x="1308" y="737"/>
                </a:lnTo>
                <a:lnTo>
                  <a:pt x="1311" y="748"/>
                </a:lnTo>
                <a:lnTo>
                  <a:pt x="1313" y="755"/>
                </a:lnTo>
                <a:lnTo>
                  <a:pt x="1314" y="764"/>
                </a:lnTo>
                <a:lnTo>
                  <a:pt x="1314" y="772"/>
                </a:lnTo>
                <a:lnTo>
                  <a:pt x="1313" y="780"/>
                </a:lnTo>
                <a:lnTo>
                  <a:pt x="1309" y="795"/>
                </a:lnTo>
                <a:lnTo>
                  <a:pt x="1308" y="809"/>
                </a:lnTo>
                <a:lnTo>
                  <a:pt x="1307" y="824"/>
                </a:lnTo>
                <a:lnTo>
                  <a:pt x="1307" y="839"/>
                </a:lnTo>
                <a:lnTo>
                  <a:pt x="1308" y="869"/>
                </a:lnTo>
                <a:lnTo>
                  <a:pt x="1308" y="897"/>
                </a:lnTo>
                <a:lnTo>
                  <a:pt x="1307" y="919"/>
                </a:lnTo>
                <a:lnTo>
                  <a:pt x="1305" y="940"/>
                </a:lnTo>
                <a:lnTo>
                  <a:pt x="1298" y="961"/>
                </a:lnTo>
                <a:lnTo>
                  <a:pt x="1291" y="981"/>
                </a:lnTo>
                <a:lnTo>
                  <a:pt x="1288" y="985"/>
                </a:lnTo>
                <a:lnTo>
                  <a:pt x="1287" y="988"/>
                </a:lnTo>
                <a:lnTo>
                  <a:pt x="1284" y="1006"/>
                </a:lnTo>
                <a:lnTo>
                  <a:pt x="1280" y="1023"/>
                </a:lnTo>
                <a:lnTo>
                  <a:pt x="1275" y="1040"/>
                </a:lnTo>
                <a:lnTo>
                  <a:pt x="1270" y="1057"/>
                </a:lnTo>
                <a:lnTo>
                  <a:pt x="1265" y="1076"/>
                </a:lnTo>
                <a:lnTo>
                  <a:pt x="1261" y="1093"/>
                </a:lnTo>
                <a:lnTo>
                  <a:pt x="1259" y="1112"/>
                </a:lnTo>
                <a:lnTo>
                  <a:pt x="1258" y="1130"/>
                </a:lnTo>
                <a:lnTo>
                  <a:pt x="1258" y="1141"/>
                </a:lnTo>
                <a:lnTo>
                  <a:pt x="1256" y="1152"/>
                </a:lnTo>
                <a:lnTo>
                  <a:pt x="1255" y="1165"/>
                </a:lnTo>
                <a:lnTo>
                  <a:pt x="1253" y="1176"/>
                </a:lnTo>
                <a:lnTo>
                  <a:pt x="1248" y="1199"/>
                </a:lnTo>
                <a:lnTo>
                  <a:pt x="1244" y="1223"/>
                </a:lnTo>
                <a:lnTo>
                  <a:pt x="1240" y="1251"/>
                </a:lnTo>
                <a:lnTo>
                  <a:pt x="1237" y="1278"/>
                </a:lnTo>
                <a:lnTo>
                  <a:pt x="1233" y="1307"/>
                </a:lnTo>
                <a:lnTo>
                  <a:pt x="1228" y="1335"/>
                </a:lnTo>
                <a:lnTo>
                  <a:pt x="1224" y="1362"/>
                </a:lnTo>
                <a:lnTo>
                  <a:pt x="1220" y="1391"/>
                </a:lnTo>
                <a:lnTo>
                  <a:pt x="1217" y="1419"/>
                </a:lnTo>
                <a:lnTo>
                  <a:pt x="1214" y="1447"/>
                </a:lnTo>
                <a:lnTo>
                  <a:pt x="1212" y="1477"/>
                </a:lnTo>
                <a:lnTo>
                  <a:pt x="1209" y="1507"/>
                </a:lnTo>
                <a:lnTo>
                  <a:pt x="1206" y="1535"/>
                </a:lnTo>
                <a:lnTo>
                  <a:pt x="1202" y="1565"/>
                </a:lnTo>
                <a:lnTo>
                  <a:pt x="1201" y="1568"/>
                </a:lnTo>
                <a:lnTo>
                  <a:pt x="1201" y="1573"/>
                </a:lnTo>
                <a:lnTo>
                  <a:pt x="1201" y="1599"/>
                </a:lnTo>
                <a:lnTo>
                  <a:pt x="1199" y="1626"/>
                </a:lnTo>
                <a:lnTo>
                  <a:pt x="1197" y="1652"/>
                </a:lnTo>
                <a:lnTo>
                  <a:pt x="1193" y="1679"/>
                </a:lnTo>
                <a:lnTo>
                  <a:pt x="1190" y="1705"/>
                </a:lnTo>
                <a:lnTo>
                  <a:pt x="1186" y="1731"/>
                </a:lnTo>
                <a:lnTo>
                  <a:pt x="1182" y="1758"/>
                </a:lnTo>
                <a:lnTo>
                  <a:pt x="1178" y="1784"/>
                </a:lnTo>
                <a:lnTo>
                  <a:pt x="1176" y="1810"/>
                </a:lnTo>
                <a:lnTo>
                  <a:pt x="1172" y="1835"/>
                </a:lnTo>
                <a:lnTo>
                  <a:pt x="1169" y="1859"/>
                </a:lnTo>
                <a:lnTo>
                  <a:pt x="1165" y="1884"/>
                </a:lnTo>
                <a:lnTo>
                  <a:pt x="1161" y="1910"/>
                </a:lnTo>
                <a:lnTo>
                  <a:pt x="1156" y="1935"/>
                </a:lnTo>
                <a:lnTo>
                  <a:pt x="1151" y="1959"/>
                </a:lnTo>
                <a:lnTo>
                  <a:pt x="1146" y="1984"/>
                </a:lnTo>
                <a:lnTo>
                  <a:pt x="1143" y="1994"/>
                </a:lnTo>
                <a:lnTo>
                  <a:pt x="1138" y="2005"/>
                </a:lnTo>
                <a:lnTo>
                  <a:pt x="1134" y="2015"/>
                </a:lnTo>
                <a:lnTo>
                  <a:pt x="1132" y="2027"/>
                </a:lnTo>
                <a:lnTo>
                  <a:pt x="1128" y="2066"/>
                </a:lnTo>
                <a:lnTo>
                  <a:pt x="1123" y="2104"/>
                </a:lnTo>
                <a:lnTo>
                  <a:pt x="1118" y="2143"/>
                </a:lnTo>
                <a:lnTo>
                  <a:pt x="1115" y="2182"/>
                </a:lnTo>
                <a:lnTo>
                  <a:pt x="1114" y="2196"/>
                </a:lnTo>
                <a:lnTo>
                  <a:pt x="1112" y="2210"/>
                </a:lnTo>
                <a:lnTo>
                  <a:pt x="1109" y="2223"/>
                </a:lnTo>
                <a:lnTo>
                  <a:pt x="1107" y="2237"/>
                </a:lnTo>
                <a:lnTo>
                  <a:pt x="1107" y="2249"/>
                </a:lnTo>
                <a:lnTo>
                  <a:pt x="1108" y="2261"/>
                </a:lnTo>
                <a:lnTo>
                  <a:pt x="1109" y="2267"/>
                </a:lnTo>
                <a:lnTo>
                  <a:pt x="1109" y="2273"/>
                </a:lnTo>
                <a:lnTo>
                  <a:pt x="1109" y="2278"/>
                </a:lnTo>
                <a:lnTo>
                  <a:pt x="1107" y="2284"/>
                </a:lnTo>
                <a:lnTo>
                  <a:pt x="1104" y="2296"/>
                </a:lnTo>
                <a:lnTo>
                  <a:pt x="1103" y="2307"/>
                </a:lnTo>
                <a:lnTo>
                  <a:pt x="1102" y="2320"/>
                </a:lnTo>
                <a:lnTo>
                  <a:pt x="1101" y="2332"/>
                </a:lnTo>
                <a:lnTo>
                  <a:pt x="1099" y="2341"/>
                </a:lnTo>
                <a:lnTo>
                  <a:pt x="1098" y="2348"/>
                </a:lnTo>
                <a:lnTo>
                  <a:pt x="1090" y="2363"/>
                </a:lnTo>
                <a:lnTo>
                  <a:pt x="1083" y="2379"/>
                </a:lnTo>
                <a:lnTo>
                  <a:pt x="1078" y="2395"/>
                </a:lnTo>
                <a:lnTo>
                  <a:pt x="1075" y="2411"/>
                </a:lnTo>
                <a:lnTo>
                  <a:pt x="1070" y="2444"/>
                </a:lnTo>
                <a:lnTo>
                  <a:pt x="1066" y="2478"/>
                </a:lnTo>
                <a:lnTo>
                  <a:pt x="1064" y="2495"/>
                </a:lnTo>
                <a:lnTo>
                  <a:pt x="1061" y="2512"/>
                </a:lnTo>
                <a:lnTo>
                  <a:pt x="1059" y="2521"/>
                </a:lnTo>
                <a:lnTo>
                  <a:pt x="1056" y="2530"/>
                </a:lnTo>
                <a:lnTo>
                  <a:pt x="1054" y="2538"/>
                </a:lnTo>
                <a:lnTo>
                  <a:pt x="1049" y="2547"/>
                </a:lnTo>
                <a:lnTo>
                  <a:pt x="1045" y="2554"/>
                </a:lnTo>
                <a:lnTo>
                  <a:pt x="1043" y="2563"/>
                </a:lnTo>
                <a:lnTo>
                  <a:pt x="1041" y="2571"/>
                </a:lnTo>
                <a:lnTo>
                  <a:pt x="1040" y="2580"/>
                </a:lnTo>
                <a:lnTo>
                  <a:pt x="1039" y="2597"/>
                </a:lnTo>
                <a:lnTo>
                  <a:pt x="1039" y="2615"/>
                </a:lnTo>
                <a:lnTo>
                  <a:pt x="1038" y="2626"/>
                </a:lnTo>
                <a:lnTo>
                  <a:pt x="1038" y="2637"/>
                </a:lnTo>
                <a:lnTo>
                  <a:pt x="1036" y="2649"/>
                </a:lnTo>
                <a:lnTo>
                  <a:pt x="1034" y="2660"/>
                </a:lnTo>
                <a:lnTo>
                  <a:pt x="1028" y="2694"/>
                </a:lnTo>
                <a:lnTo>
                  <a:pt x="1024" y="2728"/>
                </a:lnTo>
                <a:lnTo>
                  <a:pt x="1023" y="2762"/>
                </a:lnTo>
                <a:lnTo>
                  <a:pt x="1020" y="2796"/>
                </a:lnTo>
                <a:lnTo>
                  <a:pt x="1019" y="2837"/>
                </a:lnTo>
                <a:lnTo>
                  <a:pt x="1015" y="2878"/>
                </a:lnTo>
                <a:lnTo>
                  <a:pt x="1013" y="2897"/>
                </a:lnTo>
                <a:lnTo>
                  <a:pt x="1009" y="2917"/>
                </a:lnTo>
                <a:lnTo>
                  <a:pt x="1004" y="2937"/>
                </a:lnTo>
                <a:lnTo>
                  <a:pt x="998" y="2956"/>
                </a:lnTo>
                <a:lnTo>
                  <a:pt x="996" y="2953"/>
                </a:lnTo>
                <a:lnTo>
                  <a:pt x="994" y="2948"/>
                </a:lnTo>
                <a:lnTo>
                  <a:pt x="992" y="2948"/>
                </a:lnTo>
                <a:lnTo>
                  <a:pt x="991" y="2948"/>
                </a:lnTo>
                <a:lnTo>
                  <a:pt x="991" y="2949"/>
                </a:lnTo>
                <a:lnTo>
                  <a:pt x="989" y="2950"/>
                </a:lnTo>
                <a:lnTo>
                  <a:pt x="988" y="2966"/>
                </a:lnTo>
                <a:lnTo>
                  <a:pt x="986" y="2984"/>
                </a:lnTo>
                <a:lnTo>
                  <a:pt x="986" y="3000"/>
                </a:lnTo>
                <a:lnTo>
                  <a:pt x="987" y="3014"/>
                </a:lnTo>
                <a:lnTo>
                  <a:pt x="991" y="3031"/>
                </a:lnTo>
                <a:lnTo>
                  <a:pt x="991" y="3045"/>
                </a:lnTo>
                <a:lnTo>
                  <a:pt x="991" y="3061"/>
                </a:lnTo>
                <a:lnTo>
                  <a:pt x="989" y="3076"/>
                </a:lnTo>
                <a:lnTo>
                  <a:pt x="987" y="3106"/>
                </a:lnTo>
                <a:lnTo>
                  <a:pt x="987" y="3137"/>
                </a:lnTo>
                <a:lnTo>
                  <a:pt x="987" y="3142"/>
                </a:lnTo>
                <a:lnTo>
                  <a:pt x="987" y="3147"/>
                </a:lnTo>
                <a:lnTo>
                  <a:pt x="986" y="3150"/>
                </a:lnTo>
                <a:lnTo>
                  <a:pt x="984" y="3153"/>
                </a:lnTo>
                <a:lnTo>
                  <a:pt x="978" y="3156"/>
                </a:lnTo>
                <a:lnTo>
                  <a:pt x="975" y="3161"/>
                </a:lnTo>
                <a:lnTo>
                  <a:pt x="972" y="3167"/>
                </a:lnTo>
                <a:lnTo>
                  <a:pt x="971" y="3172"/>
                </a:lnTo>
                <a:lnTo>
                  <a:pt x="972" y="3185"/>
                </a:lnTo>
                <a:lnTo>
                  <a:pt x="972" y="3197"/>
                </a:lnTo>
                <a:lnTo>
                  <a:pt x="971" y="3219"/>
                </a:lnTo>
                <a:lnTo>
                  <a:pt x="971" y="3240"/>
                </a:lnTo>
                <a:lnTo>
                  <a:pt x="970" y="3251"/>
                </a:lnTo>
                <a:lnTo>
                  <a:pt x="970" y="3263"/>
                </a:lnTo>
                <a:lnTo>
                  <a:pt x="968" y="3274"/>
                </a:lnTo>
                <a:lnTo>
                  <a:pt x="966" y="3285"/>
                </a:lnTo>
                <a:lnTo>
                  <a:pt x="965" y="3295"/>
                </a:lnTo>
                <a:lnTo>
                  <a:pt x="965" y="3304"/>
                </a:lnTo>
                <a:lnTo>
                  <a:pt x="966" y="3314"/>
                </a:lnTo>
                <a:lnTo>
                  <a:pt x="968" y="3327"/>
                </a:lnTo>
                <a:lnTo>
                  <a:pt x="973" y="3308"/>
                </a:lnTo>
                <a:lnTo>
                  <a:pt x="980" y="3292"/>
                </a:lnTo>
                <a:lnTo>
                  <a:pt x="983" y="3283"/>
                </a:lnTo>
                <a:lnTo>
                  <a:pt x="986" y="3275"/>
                </a:lnTo>
                <a:lnTo>
                  <a:pt x="987" y="3266"/>
                </a:lnTo>
                <a:lnTo>
                  <a:pt x="987" y="3258"/>
                </a:lnTo>
                <a:lnTo>
                  <a:pt x="991" y="3263"/>
                </a:lnTo>
                <a:lnTo>
                  <a:pt x="993" y="3267"/>
                </a:lnTo>
                <a:lnTo>
                  <a:pt x="994" y="3272"/>
                </a:lnTo>
                <a:lnTo>
                  <a:pt x="994" y="3277"/>
                </a:lnTo>
                <a:lnTo>
                  <a:pt x="994" y="3288"/>
                </a:lnTo>
                <a:lnTo>
                  <a:pt x="993" y="3298"/>
                </a:lnTo>
                <a:lnTo>
                  <a:pt x="993" y="3314"/>
                </a:lnTo>
                <a:lnTo>
                  <a:pt x="994" y="3330"/>
                </a:lnTo>
                <a:lnTo>
                  <a:pt x="996" y="3346"/>
                </a:lnTo>
                <a:lnTo>
                  <a:pt x="997" y="3362"/>
                </a:lnTo>
                <a:lnTo>
                  <a:pt x="997" y="3370"/>
                </a:lnTo>
                <a:lnTo>
                  <a:pt x="997" y="3379"/>
                </a:lnTo>
                <a:lnTo>
                  <a:pt x="996" y="3386"/>
                </a:lnTo>
                <a:lnTo>
                  <a:pt x="993" y="3395"/>
                </a:lnTo>
                <a:lnTo>
                  <a:pt x="992" y="3398"/>
                </a:lnTo>
                <a:lnTo>
                  <a:pt x="993" y="3402"/>
                </a:lnTo>
                <a:lnTo>
                  <a:pt x="993" y="3406"/>
                </a:lnTo>
                <a:lnTo>
                  <a:pt x="996" y="3409"/>
                </a:lnTo>
                <a:lnTo>
                  <a:pt x="998" y="3417"/>
                </a:lnTo>
                <a:lnTo>
                  <a:pt x="1001" y="3424"/>
                </a:lnTo>
                <a:lnTo>
                  <a:pt x="1001" y="3432"/>
                </a:lnTo>
                <a:lnTo>
                  <a:pt x="1001" y="3439"/>
                </a:lnTo>
                <a:lnTo>
                  <a:pt x="1001" y="3469"/>
                </a:lnTo>
                <a:lnTo>
                  <a:pt x="1003" y="3498"/>
                </a:lnTo>
                <a:lnTo>
                  <a:pt x="1007" y="3529"/>
                </a:lnTo>
                <a:lnTo>
                  <a:pt x="1010" y="3559"/>
                </a:lnTo>
                <a:lnTo>
                  <a:pt x="1013" y="3588"/>
                </a:lnTo>
                <a:lnTo>
                  <a:pt x="1015" y="3618"/>
                </a:lnTo>
                <a:lnTo>
                  <a:pt x="1018" y="3649"/>
                </a:lnTo>
                <a:lnTo>
                  <a:pt x="1023" y="3678"/>
                </a:lnTo>
                <a:lnTo>
                  <a:pt x="1025" y="3693"/>
                </a:lnTo>
                <a:lnTo>
                  <a:pt x="1024" y="3709"/>
                </a:lnTo>
                <a:lnTo>
                  <a:pt x="1023" y="3725"/>
                </a:lnTo>
                <a:lnTo>
                  <a:pt x="1019" y="3741"/>
                </a:lnTo>
                <a:lnTo>
                  <a:pt x="1017" y="3750"/>
                </a:lnTo>
                <a:lnTo>
                  <a:pt x="1017" y="3759"/>
                </a:lnTo>
                <a:lnTo>
                  <a:pt x="1017" y="3767"/>
                </a:lnTo>
                <a:lnTo>
                  <a:pt x="1018" y="3776"/>
                </a:lnTo>
                <a:lnTo>
                  <a:pt x="1020" y="3793"/>
                </a:lnTo>
                <a:lnTo>
                  <a:pt x="1022" y="3810"/>
                </a:lnTo>
                <a:lnTo>
                  <a:pt x="1023" y="3813"/>
                </a:lnTo>
                <a:lnTo>
                  <a:pt x="1024" y="3814"/>
                </a:lnTo>
                <a:lnTo>
                  <a:pt x="1027" y="3815"/>
                </a:lnTo>
                <a:lnTo>
                  <a:pt x="1030" y="3814"/>
                </a:lnTo>
                <a:lnTo>
                  <a:pt x="1034" y="3812"/>
                </a:lnTo>
                <a:lnTo>
                  <a:pt x="1035" y="3812"/>
                </a:lnTo>
                <a:lnTo>
                  <a:pt x="1036" y="3814"/>
                </a:lnTo>
                <a:lnTo>
                  <a:pt x="1038" y="3818"/>
                </a:lnTo>
                <a:lnTo>
                  <a:pt x="1039" y="3834"/>
                </a:lnTo>
                <a:lnTo>
                  <a:pt x="1041" y="3851"/>
                </a:lnTo>
                <a:lnTo>
                  <a:pt x="1041" y="3859"/>
                </a:lnTo>
                <a:lnTo>
                  <a:pt x="1040" y="3867"/>
                </a:lnTo>
                <a:lnTo>
                  <a:pt x="1039" y="3875"/>
                </a:lnTo>
                <a:lnTo>
                  <a:pt x="1036" y="3883"/>
                </a:lnTo>
                <a:lnTo>
                  <a:pt x="1034" y="3889"/>
                </a:lnTo>
                <a:lnTo>
                  <a:pt x="1034" y="3896"/>
                </a:lnTo>
                <a:lnTo>
                  <a:pt x="1035" y="3898"/>
                </a:lnTo>
                <a:lnTo>
                  <a:pt x="1036" y="3900"/>
                </a:lnTo>
                <a:lnTo>
                  <a:pt x="1040" y="3903"/>
                </a:lnTo>
                <a:lnTo>
                  <a:pt x="1045" y="3904"/>
                </a:lnTo>
                <a:lnTo>
                  <a:pt x="1048" y="3904"/>
                </a:lnTo>
                <a:lnTo>
                  <a:pt x="1048" y="3907"/>
                </a:lnTo>
                <a:lnTo>
                  <a:pt x="1048" y="3909"/>
                </a:lnTo>
                <a:lnTo>
                  <a:pt x="1046" y="3912"/>
                </a:lnTo>
                <a:lnTo>
                  <a:pt x="1043" y="3919"/>
                </a:lnTo>
                <a:lnTo>
                  <a:pt x="1040" y="3926"/>
                </a:lnTo>
                <a:lnTo>
                  <a:pt x="1040" y="3934"/>
                </a:lnTo>
                <a:lnTo>
                  <a:pt x="1040" y="3940"/>
                </a:lnTo>
                <a:lnTo>
                  <a:pt x="1041" y="3947"/>
                </a:lnTo>
                <a:lnTo>
                  <a:pt x="1044" y="3954"/>
                </a:lnTo>
                <a:lnTo>
                  <a:pt x="1046" y="3960"/>
                </a:lnTo>
                <a:lnTo>
                  <a:pt x="1050" y="3967"/>
                </a:lnTo>
                <a:lnTo>
                  <a:pt x="1054" y="3973"/>
                </a:lnTo>
                <a:lnTo>
                  <a:pt x="1056" y="3979"/>
                </a:lnTo>
                <a:lnTo>
                  <a:pt x="1059" y="3987"/>
                </a:lnTo>
                <a:lnTo>
                  <a:pt x="1060" y="3993"/>
                </a:lnTo>
                <a:lnTo>
                  <a:pt x="1060" y="4007"/>
                </a:lnTo>
                <a:lnTo>
                  <a:pt x="1059" y="4020"/>
                </a:lnTo>
                <a:lnTo>
                  <a:pt x="1056" y="4034"/>
                </a:lnTo>
                <a:lnTo>
                  <a:pt x="1056" y="4046"/>
                </a:lnTo>
                <a:lnTo>
                  <a:pt x="1060" y="4081"/>
                </a:lnTo>
                <a:lnTo>
                  <a:pt x="1065" y="4115"/>
                </a:lnTo>
                <a:lnTo>
                  <a:pt x="1069" y="4149"/>
                </a:lnTo>
                <a:lnTo>
                  <a:pt x="1073" y="4183"/>
                </a:lnTo>
                <a:lnTo>
                  <a:pt x="1075" y="4190"/>
                </a:lnTo>
                <a:lnTo>
                  <a:pt x="1077" y="4199"/>
                </a:lnTo>
                <a:lnTo>
                  <a:pt x="1080" y="4207"/>
                </a:lnTo>
                <a:lnTo>
                  <a:pt x="1082" y="4213"/>
                </a:lnTo>
                <a:lnTo>
                  <a:pt x="1088" y="4210"/>
                </a:lnTo>
                <a:lnTo>
                  <a:pt x="1092" y="4205"/>
                </a:lnTo>
                <a:lnTo>
                  <a:pt x="1094" y="4200"/>
                </a:lnTo>
                <a:lnTo>
                  <a:pt x="1097" y="4197"/>
                </a:lnTo>
                <a:lnTo>
                  <a:pt x="1129" y="4140"/>
                </a:lnTo>
                <a:lnTo>
                  <a:pt x="1161" y="4082"/>
                </a:lnTo>
                <a:lnTo>
                  <a:pt x="1192" y="4025"/>
                </a:lnTo>
                <a:lnTo>
                  <a:pt x="1224" y="3967"/>
                </a:lnTo>
                <a:lnTo>
                  <a:pt x="1254" y="3909"/>
                </a:lnTo>
                <a:lnTo>
                  <a:pt x="1285" y="3851"/>
                </a:lnTo>
                <a:lnTo>
                  <a:pt x="1316" y="3793"/>
                </a:lnTo>
                <a:lnTo>
                  <a:pt x="1347" y="3735"/>
                </a:lnTo>
                <a:lnTo>
                  <a:pt x="1364" y="3703"/>
                </a:lnTo>
                <a:lnTo>
                  <a:pt x="1380" y="3670"/>
                </a:lnTo>
                <a:lnTo>
                  <a:pt x="1397" y="3638"/>
                </a:lnTo>
                <a:lnTo>
                  <a:pt x="1413" y="3604"/>
                </a:lnTo>
                <a:lnTo>
                  <a:pt x="1431" y="3572"/>
                </a:lnTo>
                <a:lnTo>
                  <a:pt x="1448" y="3540"/>
                </a:lnTo>
                <a:lnTo>
                  <a:pt x="1466" y="3508"/>
                </a:lnTo>
                <a:lnTo>
                  <a:pt x="1485" y="3476"/>
                </a:lnTo>
                <a:lnTo>
                  <a:pt x="1495" y="3459"/>
                </a:lnTo>
                <a:lnTo>
                  <a:pt x="1505" y="3440"/>
                </a:lnTo>
                <a:lnTo>
                  <a:pt x="1513" y="3423"/>
                </a:lnTo>
                <a:lnTo>
                  <a:pt x="1522" y="3404"/>
                </a:lnTo>
                <a:lnTo>
                  <a:pt x="1537" y="3376"/>
                </a:lnTo>
                <a:lnTo>
                  <a:pt x="1552" y="3348"/>
                </a:lnTo>
                <a:lnTo>
                  <a:pt x="1566" y="3319"/>
                </a:lnTo>
                <a:lnTo>
                  <a:pt x="1581" y="3291"/>
                </a:lnTo>
                <a:lnTo>
                  <a:pt x="1596" y="3259"/>
                </a:lnTo>
                <a:lnTo>
                  <a:pt x="1611" y="3228"/>
                </a:lnTo>
                <a:lnTo>
                  <a:pt x="1626" y="3196"/>
                </a:lnTo>
                <a:lnTo>
                  <a:pt x="1642" y="3165"/>
                </a:lnTo>
                <a:lnTo>
                  <a:pt x="1658" y="3130"/>
                </a:lnTo>
                <a:lnTo>
                  <a:pt x="1675" y="3096"/>
                </a:lnTo>
                <a:lnTo>
                  <a:pt x="1693" y="3063"/>
                </a:lnTo>
                <a:lnTo>
                  <a:pt x="1710" y="3028"/>
                </a:lnTo>
                <a:lnTo>
                  <a:pt x="1717" y="3013"/>
                </a:lnTo>
                <a:lnTo>
                  <a:pt x="1723" y="2998"/>
                </a:lnTo>
                <a:lnTo>
                  <a:pt x="1731" y="2982"/>
                </a:lnTo>
                <a:lnTo>
                  <a:pt x="1737" y="2968"/>
                </a:lnTo>
                <a:lnTo>
                  <a:pt x="1752" y="2934"/>
                </a:lnTo>
                <a:lnTo>
                  <a:pt x="1767" y="2902"/>
                </a:lnTo>
                <a:lnTo>
                  <a:pt x="1780" y="2869"/>
                </a:lnTo>
                <a:lnTo>
                  <a:pt x="1795" y="2837"/>
                </a:lnTo>
                <a:lnTo>
                  <a:pt x="1810" y="2803"/>
                </a:lnTo>
                <a:lnTo>
                  <a:pt x="1825" y="2771"/>
                </a:lnTo>
                <a:lnTo>
                  <a:pt x="1838" y="2739"/>
                </a:lnTo>
                <a:lnTo>
                  <a:pt x="1853" y="2706"/>
                </a:lnTo>
                <a:lnTo>
                  <a:pt x="1867" y="2675"/>
                </a:lnTo>
                <a:lnTo>
                  <a:pt x="1880" y="2644"/>
                </a:lnTo>
                <a:lnTo>
                  <a:pt x="1893" y="2613"/>
                </a:lnTo>
                <a:lnTo>
                  <a:pt x="1906" y="2583"/>
                </a:lnTo>
                <a:lnTo>
                  <a:pt x="1920" y="2550"/>
                </a:lnTo>
                <a:lnTo>
                  <a:pt x="1933" y="2520"/>
                </a:lnTo>
                <a:lnTo>
                  <a:pt x="1947" y="2489"/>
                </a:lnTo>
                <a:lnTo>
                  <a:pt x="1959" y="2458"/>
                </a:lnTo>
                <a:lnTo>
                  <a:pt x="1967" y="2442"/>
                </a:lnTo>
                <a:lnTo>
                  <a:pt x="1974" y="2425"/>
                </a:lnTo>
                <a:lnTo>
                  <a:pt x="1983" y="2409"/>
                </a:lnTo>
                <a:lnTo>
                  <a:pt x="1993" y="2394"/>
                </a:lnTo>
                <a:lnTo>
                  <a:pt x="1999" y="2385"/>
                </a:lnTo>
                <a:lnTo>
                  <a:pt x="2003" y="2377"/>
                </a:lnTo>
                <a:lnTo>
                  <a:pt x="2006" y="2368"/>
                </a:lnTo>
                <a:lnTo>
                  <a:pt x="2010" y="2358"/>
                </a:lnTo>
                <a:lnTo>
                  <a:pt x="2015" y="2339"/>
                </a:lnTo>
                <a:lnTo>
                  <a:pt x="2022" y="2321"/>
                </a:lnTo>
                <a:lnTo>
                  <a:pt x="2034" y="2300"/>
                </a:lnTo>
                <a:lnTo>
                  <a:pt x="2045" y="2279"/>
                </a:lnTo>
                <a:lnTo>
                  <a:pt x="2057" y="2258"/>
                </a:lnTo>
                <a:lnTo>
                  <a:pt x="2068" y="2236"/>
                </a:lnTo>
                <a:lnTo>
                  <a:pt x="2074" y="2221"/>
                </a:lnTo>
                <a:lnTo>
                  <a:pt x="2079" y="2206"/>
                </a:lnTo>
                <a:lnTo>
                  <a:pt x="2084" y="2191"/>
                </a:lnTo>
                <a:lnTo>
                  <a:pt x="2090" y="2177"/>
                </a:lnTo>
                <a:lnTo>
                  <a:pt x="2097" y="2163"/>
                </a:lnTo>
                <a:lnTo>
                  <a:pt x="2103" y="2151"/>
                </a:lnTo>
                <a:lnTo>
                  <a:pt x="2110" y="2137"/>
                </a:lnTo>
                <a:lnTo>
                  <a:pt x="2116" y="2124"/>
                </a:lnTo>
                <a:lnTo>
                  <a:pt x="2121" y="2115"/>
                </a:lnTo>
                <a:lnTo>
                  <a:pt x="2125" y="2105"/>
                </a:lnTo>
                <a:lnTo>
                  <a:pt x="2126" y="2095"/>
                </a:lnTo>
                <a:lnTo>
                  <a:pt x="2127" y="2085"/>
                </a:lnTo>
                <a:lnTo>
                  <a:pt x="2127" y="2061"/>
                </a:lnTo>
                <a:lnTo>
                  <a:pt x="2130" y="2037"/>
                </a:lnTo>
                <a:lnTo>
                  <a:pt x="2131" y="2012"/>
                </a:lnTo>
                <a:lnTo>
                  <a:pt x="2135" y="1988"/>
                </a:lnTo>
                <a:lnTo>
                  <a:pt x="2137" y="1964"/>
                </a:lnTo>
                <a:lnTo>
                  <a:pt x="2141" y="1941"/>
                </a:lnTo>
                <a:lnTo>
                  <a:pt x="2144" y="1916"/>
                </a:lnTo>
                <a:lnTo>
                  <a:pt x="2146" y="1893"/>
                </a:lnTo>
                <a:lnTo>
                  <a:pt x="2148" y="1869"/>
                </a:lnTo>
                <a:lnTo>
                  <a:pt x="2151" y="1846"/>
                </a:lnTo>
                <a:lnTo>
                  <a:pt x="2152" y="1821"/>
                </a:lnTo>
                <a:lnTo>
                  <a:pt x="2152" y="1798"/>
                </a:lnTo>
                <a:lnTo>
                  <a:pt x="2148" y="1780"/>
                </a:lnTo>
                <a:lnTo>
                  <a:pt x="2145" y="1762"/>
                </a:lnTo>
                <a:lnTo>
                  <a:pt x="2147" y="1745"/>
                </a:lnTo>
                <a:lnTo>
                  <a:pt x="2148" y="1727"/>
                </a:lnTo>
                <a:lnTo>
                  <a:pt x="2151" y="1711"/>
                </a:lnTo>
                <a:lnTo>
                  <a:pt x="2153" y="1694"/>
                </a:lnTo>
                <a:lnTo>
                  <a:pt x="2157" y="1661"/>
                </a:lnTo>
                <a:lnTo>
                  <a:pt x="2161" y="1626"/>
                </a:lnTo>
                <a:lnTo>
                  <a:pt x="2165" y="1592"/>
                </a:lnTo>
                <a:lnTo>
                  <a:pt x="2169" y="1558"/>
                </a:lnTo>
                <a:lnTo>
                  <a:pt x="2173" y="1529"/>
                </a:lnTo>
                <a:lnTo>
                  <a:pt x="2177" y="1498"/>
                </a:lnTo>
                <a:lnTo>
                  <a:pt x="2179" y="1483"/>
                </a:lnTo>
                <a:lnTo>
                  <a:pt x="2182" y="1468"/>
                </a:lnTo>
                <a:lnTo>
                  <a:pt x="2186" y="1453"/>
                </a:lnTo>
                <a:lnTo>
                  <a:pt x="2190" y="1439"/>
                </a:lnTo>
                <a:lnTo>
                  <a:pt x="2192" y="1421"/>
                </a:lnTo>
                <a:lnTo>
                  <a:pt x="2193" y="1404"/>
                </a:lnTo>
                <a:lnTo>
                  <a:pt x="2197" y="1373"/>
                </a:lnTo>
                <a:lnTo>
                  <a:pt x="2200" y="1342"/>
                </a:lnTo>
                <a:lnTo>
                  <a:pt x="2204" y="1310"/>
                </a:lnTo>
                <a:lnTo>
                  <a:pt x="2207" y="1279"/>
                </a:lnTo>
                <a:lnTo>
                  <a:pt x="2209" y="1249"/>
                </a:lnTo>
                <a:lnTo>
                  <a:pt x="2213" y="1218"/>
                </a:lnTo>
                <a:lnTo>
                  <a:pt x="2216" y="1187"/>
                </a:lnTo>
                <a:lnTo>
                  <a:pt x="2221" y="1156"/>
                </a:lnTo>
                <a:lnTo>
                  <a:pt x="2230" y="1109"/>
                </a:lnTo>
                <a:lnTo>
                  <a:pt x="2237" y="1064"/>
                </a:lnTo>
                <a:lnTo>
                  <a:pt x="2245" y="1017"/>
                </a:lnTo>
                <a:lnTo>
                  <a:pt x="2252" y="971"/>
                </a:lnTo>
                <a:lnTo>
                  <a:pt x="2261" y="924"/>
                </a:lnTo>
                <a:lnTo>
                  <a:pt x="2270" y="878"/>
                </a:lnTo>
                <a:lnTo>
                  <a:pt x="2278" y="833"/>
                </a:lnTo>
                <a:lnTo>
                  <a:pt x="2288" y="787"/>
                </a:lnTo>
                <a:lnTo>
                  <a:pt x="2298" y="748"/>
                </a:lnTo>
                <a:lnTo>
                  <a:pt x="2307" y="709"/>
                </a:lnTo>
                <a:lnTo>
                  <a:pt x="2318" y="671"/>
                </a:lnTo>
                <a:lnTo>
                  <a:pt x="2328" y="633"/>
                </a:lnTo>
                <a:lnTo>
                  <a:pt x="2340" y="595"/>
                </a:lnTo>
                <a:lnTo>
                  <a:pt x="2354" y="558"/>
                </a:lnTo>
                <a:lnTo>
                  <a:pt x="2368" y="521"/>
                </a:lnTo>
                <a:lnTo>
                  <a:pt x="2384" y="484"/>
                </a:lnTo>
                <a:lnTo>
                  <a:pt x="2391" y="471"/>
                </a:lnTo>
                <a:lnTo>
                  <a:pt x="2394" y="459"/>
                </a:lnTo>
                <a:lnTo>
                  <a:pt x="2399" y="445"/>
                </a:lnTo>
                <a:lnTo>
                  <a:pt x="2404" y="433"/>
                </a:lnTo>
                <a:lnTo>
                  <a:pt x="2408" y="428"/>
                </a:lnTo>
                <a:lnTo>
                  <a:pt x="2414" y="423"/>
                </a:lnTo>
                <a:lnTo>
                  <a:pt x="2420" y="421"/>
                </a:lnTo>
                <a:lnTo>
                  <a:pt x="2429" y="419"/>
                </a:lnTo>
                <a:lnTo>
                  <a:pt x="2431" y="414"/>
                </a:lnTo>
                <a:lnTo>
                  <a:pt x="2435" y="410"/>
                </a:lnTo>
                <a:lnTo>
                  <a:pt x="2439" y="407"/>
                </a:lnTo>
                <a:lnTo>
                  <a:pt x="2444" y="405"/>
                </a:lnTo>
                <a:lnTo>
                  <a:pt x="2454" y="402"/>
                </a:lnTo>
                <a:lnTo>
                  <a:pt x="2464" y="401"/>
                </a:lnTo>
                <a:lnTo>
                  <a:pt x="2467" y="400"/>
                </a:lnTo>
                <a:lnTo>
                  <a:pt x="2471" y="397"/>
                </a:lnTo>
                <a:lnTo>
                  <a:pt x="2475" y="391"/>
                </a:lnTo>
                <a:lnTo>
                  <a:pt x="2480" y="385"/>
                </a:lnTo>
                <a:lnTo>
                  <a:pt x="2486" y="380"/>
                </a:lnTo>
                <a:lnTo>
                  <a:pt x="2492" y="376"/>
                </a:lnTo>
                <a:lnTo>
                  <a:pt x="2504" y="368"/>
                </a:lnTo>
                <a:lnTo>
                  <a:pt x="2515" y="358"/>
                </a:lnTo>
                <a:lnTo>
                  <a:pt x="2527" y="347"/>
                </a:lnTo>
                <a:lnTo>
                  <a:pt x="2539" y="338"/>
                </a:lnTo>
                <a:lnTo>
                  <a:pt x="2553" y="331"/>
                </a:lnTo>
                <a:lnTo>
                  <a:pt x="2567" y="324"/>
                </a:lnTo>
                <a:lnTo>
                  <a:pt x="2577" y="321"/>
                </a:lnTo>
                <a:lnTo>
                  <a:pt x="2585" y="314"/>
                </a:lnTo>
                <a:lnTo>
                  <a:pt x="2592" y="308"/>
                </a:lnTo>
                <a:lnTo>
                  <a:pt x="2597" y="301"/>
                </a:lnTo>
                <a:lnTo>
                  <a:pt x="2601" y="292"/>
                </a:lnTo>
                <a:lnTo>
                  <a:pt x="2603" y="284"/>
                </a:lnTo>
                <a:lnTo>
                  <a:pt x="2604" y="274"/>
                </a:lnTo>
                <a:lnTo>
                  <a:pt x="2604" y="264"/>
                </a:lnTo>
                <a:lnTo>
                  <a:pt x="2604" y="260"/>
                </a:lnTo>
                <a:lnTo>
                  <a:pt x="2604" y="256"/>
                </a:lnTo>
                <a:lnTo>
                  <a:pt x="2606" y="254"/>
                </a:lnTo>
                <a:lnTo>
                  <a:pt x="2609" y="253"/>
                </a:lnTo>
                <a:lnTo>
                  <a:pt x="2623" y="244"/>
                </a:lnTo>
                <a:lnTo>
                  <a:pt x="2637" y="237"/>
                </a:lnTo>
                <a:lnTo>
                  <a:pt x="2654" y="232"/>
                </a:lnTo>
                <a:lnTo>
                  <a:pt x="2672" y="228"/>
                </a:lnTo>
                <a:lnTo>
                  <a:pt x="2690" y="226"/>
                </a:lnTo>
                <a:lnTo>
                  <a:pt x="2708" y="226"/>
                </a:lnTo>
                <a:lnTo>
                  <a:pt x="2733" y="227"/>
                </a:lnTo>
                <a:lnTo>
                  <a:pt x="2758" y="228"/>
                </a:lnTo>
                <a:lnTo>
                  <a:pt x="2784" y="229"/>
                </a:lnTo>
                <a:lnTo>
                  <a:pt x="2808" y="231"/>
                </a:lnTo>
                <a:lnTo>
                  <a:pt x="2833" y="232"/>
                </a:lnTo>
                <a:lnTo>
                  <a:pt x="2858" y="233"/>
                </a:lnTo>
                <a:lnTo>
                  <a:pt x="2882" y="233"/>
                </a:lnTo>
                <a:lnTo>
                  <a:pt x="2908" y="233"/>
                </a:lnTo>
                <a:lnTo>
                  <a:pt x="2942" y="233"/>
                </a:lnTo>
                <a:lnTo>
                  <a:pt x="2976" y="234"/>
                </a:lnTo>
                <a:lnTo>
                  <a:pt x="3011" y="238"/>
                </a:lnTo>
                <a:lnTo>
                  <a:pt x="3046" y="243"/>
                </a:lnTo>
                <a:lnTo>
                  <a:pt x="3074" y="247"/>
                </a:lnTo>
                <a:lnTo>
                  <a:pt x="3104" y="252"/>
                </a:lnTo>
                <a:lnTo>
                  <a:pt x="3133" y="255"/>
                </a:lnTo>
                <a:lnTo>
                  <a:pt x="3162" y="263"/>
                </a:lnTo>
                <a:lnTo>
                  <a:pt x="3190" y="271"/>
                </a:lnTo>
                <a:lnTo>
                  <a:pt x="3219" y="280"/>
                </a:lnTo>
                <a:lnTo>
                  <a:pt x="3232" y="286"/>
                </a:lnTo>
                <a:lnTo>
                  <a:pt x="3246" y="292"/>
                </a:lnTo>
                <a:lnTo>
                  <a:pt x="3258" y="298"/>
                </a:lnTo>
                <a:lnTo>
                  <a:pt x="3272" y="306"/>
                </a:lnTo>
                <a:lnTo>
                  <a:pt x="3275" y="310"/>
                </a:lnTo>
                <a:lnTo>
                  <a:pt x="3280" y="312"/>
                </a:lnTo>
                <a:lnTo>
                  <a:pt x="3298" y="317"/>
                </a:lnTo>
                <a:lnTo>
                  <a:pt x="3314" y="323"/>
                </a:lnTo>
                <a:lnTo>
                  <a:pt x="3328" y="332"/>
                </a:lnTo>
                <a:lnTo>
                  <a:pt x="3342" y="342"/>
                </a:lnTo>
                <a:lnTo>
                  <a:pt x="3370" y="361"/>
                </a:lnTo>
                <a:lnTo>
                  <a:pt x="3398" y="381"/>
                </a:lnTo>
                <a:lnTo>
                  <a:pt x="3419" y="396"/>
                </a:lnTo>
                <a:lnTo>
                  <a:pt x="3440" y="411"/>
                </a:lnTo>
                <a:lnTo>
                  <a:pt x="3459" y="427"/>
                </a:lnTo>
                <a:lnTo>
                  <a:pt x="3480" y="442"/>
                </a:lnTo>
                <a:lnTo>
                  <a:pt x="3488" y="445"/>
                </a:lnTo>
                <a:lnTo>
                  <a:pt x="3493" y="450"/>
                </a:lnTo>
                <a:lnTo>
                  <a:pt x="3498" y="456"/>
                </a:lnTo>
                <a:lnTo>
                  <a:pt x="3503" y="463"/>
                </a:lnTo>
                <a:lnTo>
                  <a:pt x="3506" y="470"/>
                </a:lnTo>
                <a:lnTo>
                  <a:pt x="3509" y="476"/>
                </a:lnTo>
                <a:lnTo>
                  <a:pt x="3510" y="485"/>
                </a:lnTo>
                <a:lnTo>
                  <a:pt x="3511" y="492"/>
                </a:lnTo>
                <a:lnTo>
                  <a:pt x="3514" y="507"/>
                </a:lnTo>
                <a:lnTo>
                  <a:pt x="3516" y="521"/>
                </a:lnTo>
                <a:lnTo>
                  <a:pt x="3520" y="534"/>
                </a:lnTo>
                <a:lnTo>
                  <a:pt x="3524" y="548"/>
                </a:lnTo>
                <a:lnTo>
                  <a:pt x="3530" y="560"/>
                </a:lnTo>
                <a:lnTo>
                  <a:pt x="3535" y="574"/>
                </a:lnTo>
                <a:lnTo>
                  <a:pt x="3542" y="586"/>
                </a:lnTo>
                <a:lnTo>
                  <a:pt x="3550" y="598"/>
                </a:lnTo>
                <a:lnTo>
                  <a:pt x="3553" y="607"/>
                </a:lnTo>
                <a:lnTo>
                  <a:pt x="3556" y="617"/>
                </a:lnTo>
                <a:lnTo>
                  <a:pt x="3556" y="628"/>
                </a:lnTo>
                <a:lnTo>
                  <a:pt x="3553" y="639"/>
                </a:lnTo>
                <a:lnTo>
                  <a:pt x="3548" y="656"/>
                </a:lnTo>
                <a:lnTo>
                  <a:pt x="3543" y="675"/>
                </a:lnTo>
                <a:lnTo>
                  <a:pt x="3540" y="693"/>
                </a:lnTo>
                <a:lnTo>
                  <a:pt x="3537" y="712"/>
                </a:lnTo>
                <a:lnTo>
                  <a:pt x="3532" y="749"/>
                </a:lnTo>
                <a:lnTo>
                  <a:pt x="3529" y="787"/>
                </a:lnTo>
                <a:lnTo>
                  <a:pt x="3525" y="820"/>
                </a:lnTo>
                <a:lnTo>
                  <a:pt x="3522" y="854"/>
                </a:lnTo>
                <a:lnTo>
                  <a:pt x="3521" y="887"/>
                </a:lnTo>
                <a:lnTo>
                  <a:pt x="3520" y="920"/>
                </a:lnTo>
                <a:lnTo>
                  <a:pt x="3520" y="934"/>
                </a:lnTo>
                <a:lnTo>
                  <a:pt x="3518" y="948"/>
                </a:lnTo>
                <a:lnTo>
                  <a:pt x="3515" y="961"/>
                </a:lnTo>
                <a:lnTo>
                  <a:pt x="3511" y="973"/>
                </a:lnTo>
                <a:lnTo>
                  <a:pt x="3504" y="999"/>
                </a:lnTo>
                <a:lnTo>
                  <a:pt x="3498" y="1027"/>
                </a:lnTo>
                <a:lnTo>
                  <a:pt x="3487" y="1072"/>
                </a:lnTo>
                <a:lnTo>
                  <a:pt x="3476" y="1117"/>
                </a:lnTo>
                <a:lnTo>
                  <a:pt x="3469" y="1140"/>
                </a:lnTo>
                <a:lnTo>
                  <a:pt x="3464" y="1162"/>
                </a:lnTo>
                <a:lnTo>
                  <a:pt x="3459" y="1186"/>
                </a:lnTo>
                <a:lnTo>
                  <a:pt x="3456" y="1209"/>
                </a:lnTo>
                <a:lnTo>
                  <a:pt x="3455" y="1219"/>
                </a:lnTo>
                <a:lnTo>
                  <a:pt x="3452" y="1229"/>
                </a:lnTo>
                <a:lnTo>
                  <a:pt x="3450" y="1239"/>
                </a:lnTo>
                <a:lnTo>
                  <a:pt x="3447" y="1249"/>
                </a:lnTo>
                <a:lnTo>
                  <a:pt x="3442" y="1262"/>
                </a:lnTo>
                <a:lnTo>
                  <a:pt x="3438" y="1277"/>
                </a:lnTo>
                <a:lnTo>
                  <a:pt x="3436" y="1291"/>
                </a:lnTo>
                <a:lnTo>
                  <a:pt x="3434" y="1305"/>
                </a:lnTo>
                <a:lnTo>
                  <a:pt x="3429" y="1334"/>
                </a:lnTo>
                <a:lnTo>
                  <a:pt x="3422" y="1362"/>
                </a:lnTo>
                <a:lnTo>
                  <a:pt x="3417" y="1391"/>
                </a:lnTo>
                <a:lnTo>
                  <a:pt x="3410" y="1419"/>
                </a:lnTo>
                <a:lnTo>
                  <a:pt x="3405" y="1444"/>
                </a:lnTo>
                <a:lnTo>
                  <a:pt x="3401" y="1470"/>
                </a:lnTo>
                <a:lnTo>
                  <a:pt x="3398" y="1494"/>
                </a:lnTo>
                <a:lnTo>
                  <a:pt x="3394" y="1520"/>
                </a:lnTo>
                <a:lnTo>
                  <a:pt x="3389" y="1545"/>
                </a:lnTo>
                <a:lnTo>
                  <a:pt x="3385" y="1569"/>
                </a:lnTo>
                <a:lnTo>
                  <a:pt x="3380" y="1594"/>
                </a:lnTo>
                <a:lnTo>
                  <a:pt x="3375" y="1618"/>
                </a:lnTo>
                <a:lnTo>
                  <a:pt x="3370" y="1642"/>
                </a:lnTo>
                <a:lnTo>
                  <a:pt x="3367" y="1667"/>
                </a:lnTo>
                <a:lnTo>
                  <a:pt x="3362" y="1692"/>
                </a:lnTo>
                <a:lnTo>
                  <a:pt x="3358" y="1716"/>
                </a:lnTo>
                <a:lnTo>
                  <a:pt x="3353" y="1748"/>
                </a:lnTo>
                <a:lnTo>
                  <a:pt x="3348" y="1782"/>
                </a:lnTo>
                <a:lnTo>
                  <a:pt x="3345" y="1814"/>
                </a:lnTo>
                <a:lnTo>
                  <a:pt x="3340" y="1847"/>
                </a:lnTo>
                <a:lnTo>
                  <a:pt x="3337" y="1859"/>
                </a:lnTo>
                <a:lnTo>
                  <a:pt x="3333" y="1873"/>
                </a:lnTo>
                <a:lnTo>
                  <a:pt x="3331" y="1879"/>
                </a:lnTo>
                <a:lnTo>
                  <a:pt x="3328" y="1885"/>
                </a:lnTo>
                <a:lnTo>
                  <a:pt x="3325" y="1890"/>
                </a:lnTo>
                <a:lnTo>
                  <a:pt x="3321" y="1896"/>
                </a:lnTo>
                <a:lnTo>
                  <a:pt x="3317" y="1900"/>
                </a:lnTo>
                <a:lnTo>
                  <a:pt x="3315" y="1904"/>
                </a:lnTo>
                <a:lnTo>
                  <a:pt x="3312" y="1909"/>
                </a:lnTo>
                <a:lnTo>
                  <a:pt x="3311" y="1914"/>
                </a:lnTo>
                <a:lnTo>
                  <a:pt x="3311" y="1920"/>
                </a:lnTo>
                <a:lnTo>
                  <a:pt x="3314" y="1925"/>
                </a:lnTo>
                <a:lnTo>
                  <a:pt x="3316" y="1930"/>
                </a:lnTo>
                <a:lnTo>
                  <a:pt x="3322" y="1936"/>
                </a:lnTo>
                <a:lnTo>
                  <a:pt x="3325" y="1940"/>
                </a:lnTo>
                <a:lnTo>
                  <a:pt x="3326" y="1943"/>
                </a:lnTo>
                <a:lnTo>
                  <a:pt x="3326" y="1947"/>
                </a:lnTo>
                <a:lnTo>
                  <a:pt x="3326" y="1952"/>
                </a:lnTo>
                <a:lnTo>
                  <a:pt x="3324" y="1963"/>
                </a:lnTo>
                <a:lnTo>
                  <a:pt x="3320" y="1972"/>
                </a:lnTo>
                <a:lnTo>
                  <a:pt x="3311" y="1991"/>
                </a:lnTo>
                <a:lnTo>
                  <a:pt x="3305" y="2011"/>
                </a:lnTo>
                <a:lnTo>
                  <a:pt x="3301" y="2021"/>
                </a:lnTo>
                <a:lnTo>
                  <a:pt x="3296" y="2030"/>
                </a:lnTo>
                <a:lnTo>
                  <a:pt x="3289" y="2038"/>
                </a:lnTo>
                <a:lnTo>
                  <a:pt x="3280" y="2046"/>
                </a:lnTo>
                <a:lnTo>
                  <a:pt x="3277" y="2049"/>
                </a:lnTo>
                <a:lnTo>
                  <a:pt x="3275" y="2057"/>
                </a:lnTo>
                <a:lnTo>
                  <a:pt x="3274" y="2063"/>
                </a:lnTo>
                <a:lnTo>
                  <a:pt x="3273" y="2070"/>
                </a:lnTo>
                <a:lnTo>
                  <a:pt x="3270" y="2085"/>
                </a:lnTo>
                <a:lnTo>
                  <a:pt x="3269" y="2100"/>
                </a:lnTo>
                <a:lnTo>
                  <a:pt x="3267" y="2115"/>
                </a:lnTo>
                <a:lnTo>
                  <a:pt x="3265" y="2130"/>
                </a:lnTo>
                <a:lnTo>
                  <a:pt x="3265" y="2133"/>
                </a:lnTo>
                <a:lnTo>
                  <a:pt x="3265" y="2136"/>
                </a:lnTo>
                <a:lnTo>
                  <a:pt x="3265" y="2140"/>
                </a:lnTo>
                <a:lnTo>
                  <a:pt x="3264" y="2142"/>
                </a:lnTo>
                <a:lnTo>
                  <a:pt x="3259" y="2147"/>
                </a:lnTo>
                <a:lnTo>
                  <a:pt x="3257" y="2151"/>
                </a:lnTo>
                <a:lnTo>
                  <a:pt x="3256" y="2156"/>
                </a:lnTo>
                <a:lnTo>
                  <a:pt x="3254" y="2161"/>
                </a:lnTo>
                <a:lnTo>
                  <a:pt x="3256" y="2170"/>
                </a:lnTo>
                <a:lnTo>
                  <a:pt x="3257" y="2180"/>
                </a:lnTo>
                <a:lnTo>
                  <a:pt x="3257" y="2189"/>
                </a:lnTo>
                <a:lnTo>
                  <a:pt x="3256" y="2198"/>
                </a:lnTo>
                <a:lnTo>
                  <a:pt x="3251" y="2204"/>
                </a:lnTo>
                <a:lnTo>
                  <a:pt x="3246" y="2210"/>
                </a:lnTo>
                <a:lnTo>
                  <a:pt x="3243" y="2207"/>
                </a:lnTo>
                <a:lnTo>
                  <a:pt x="3242" y="2205"/>
                </a:lnTo>
                <a:lnTo>
                  <a:pt x="3241" y="2203"/>
                </a:lnTo>
                <a:lnTo>
                  <a:pt x="3242" y="2200"/>
                </a:lnTo>
                <a:lnTo>
                  <a:pt x="3242" y="2195"/>
                </a:lnTo>
                <a:lnTo>
                  <a:pt x="3243" y="2191"/>
                </a:lnTo>
                <a:lnTo>
                  <a:pt x="3246" y="2184"/>
                </a:lnTo>
                <a:lnTo>
                  <a:pt x="3246" y="2178"/>
                </a:lnTo>
                <a:lnTo>
                  <a:pt x="3242" y="2172"/>
                </a:lnTo>
                <a:lnTo>
                  <a:pt x="3240" y="2165"/>
                </a:lnTo>
                <a:lnTo>
                  <a:pt x="3238" y="2158"/>
                </a:lnTo>
                <a:lnTo>
                  <a:pt x="3238" y="2152"/>
                </a:lnTo>
                <a:lnTo>
                  <a:pt x="3241" y="2140"/>
                </a:lnTo>
                <a:lnTo>
                  <a:pt x="3242" y="2126"/>
                </a:lnTo>
                <a:lnTo>
                  <a:pt x="3243" y="2110"/>
                </a:lnTo>
                <a:lnTo>
                  <a:pt x="3244" y="2094"/>
                </a:lnTo>
                <a:lnTo>
                  <a:pt x="3246" y="2078"/>
                </a:lnTo>
                <a:lnTo>
                  <a:pt x="3246" y="2062"/>
                </a:lnTo>
                <a:lnTo>
                  <a:pt x="3246" y="2058"/>
                </a:lnTo>
                <a:lnTo>
                  <a:pt x="3246" y="2054"/>
                </a:lnTo>
                <a:lnTo>
                  <a:pt x="3244" y="2051"/>
                </a:lnTo>
                <a:lnTo>
                  <a:pt x="3241" y="2047"/>
                </a:lnTo>
                <a:lnTo>
                  <a:pt x="3238" y="2049"/>
                </a:lnTo>
                <a:lnTo>
                  <a:pt x="3236" y="2052"/>
                </a:lnTo>
                <a:lnTo>
                  <a:pt x="3233" y="2054"/>
                </a:lnTo>
                <a:lnTo>
                  <a:pt x="3233" y="2057"/>
                </a:lnTo>
                <a:lnTo>
                  <a:pt x="3232" y="2063"/>
                </a:lnTo>
                <a:lnTo>
                  <a:pt x="3231" y="2070"/>
                </a:lnTo>
                <a:lnTo>
                  <a:pt x="3228" y="2090"/>
                </a:lnTo>
                <a:lnTo>
                  <a:pt x="3227" y="2111"/>
                </a:lnTo>
                <a:lnTo>
                  <a:pt x="3227" y="2132"/>
                </a:lnTo>
                <a:lnTo>
                  <a:pt x="3225" y="2153"/>
                </a:lnTo>
                <a:lnTo>
                  <a:pt x="3223" y="2170"/>
                </a:lnTo>
                <a:lnTo>
                  <a:pt x="3222" y="2188"/>
                </a:lnTo>
                <a:lnTo>
                  <a:pt x="3221" y="2205"/>
                </a:lnTo>
                <a:lnTo>
                  <a:pt x="3221" y="2222"/>
                </a:lnTo>
                <a:lnTo>
                  <a:pt x="3221" y="2257"/>
                </a:lnTo>
                <a:lnTo>
                  <a:pt x="3220" y="2291"/>
                </a:lnTo>
                <a:lnTo>
                  <a:pt x="3217" y="2321"/>
                </a:lnTo>
                <a:lnTo>
                  <a:pt x="3215" y="2351"/>
                </a:lnTo>
                <a:lnTo>
                  <a:pt x="3212" y="2379"/>
                </a:lnTo>
                <a:lnTo>
                  <a:pt x="3210" y="2409"/>
                </a:lnTo>
                <a:lnTo>
                  <a:pt x="3209" y="2421"/>
                </a:lnTo>
                <a:lnTo>
                  <a:pt x="3207" y="2433"/>
                </a:lnTo>
                <a:lnTo>
                  <a:pt x="3207" y="2439"/>
                </a:lnTo>
                <a:lnTo>
                  <a:pt x="3207" y="2444"/>
                </a:lnTo>
                <a:lnTo>
                  <a:pt x="3209" y="2451"/>
                </a:lnTo>
                <a:lnTo>
                  <a:pt x="3211" y="2457"/>
                </a:lnTo>
                <a:lnTo>
                  <a:pt x="3212" y="2464"/>
                </a:lnTo>
                <a:lnTo>
                  <a:pt x="3212" y="2470"/>
                </a:lnTo>
                <a:lnTo>
                  <a:pt x="3210" y="2480"/>
                </a:lnTo>
                <a:lnTo>
                  <a:pt x="3209" y="2491"/>
                </a:lnTo>
                <a:lnTo>
                  <a:pt x="3207" y="2501"/>
                </a:lnTo>
                <a:lnTo>
                  <a:pt x="3207" y="2512"/>
                </a:lnTo>
                <a:lnTo>
                  <a:pt x="3207" y="2532"/>
                </a:lnTo>
                <a:lnTo>
                  <a:pt x="3205" y="2553"/>
                </a:lnTo>
                <a:lnTo>
                  <a:pt x="3204" y="2564"/>
                </a:lnTo>
                <a:lnTo>
                  <a:pt x="3204" y="2576"/>
                </a:lnTo>
                <a:lnTo>
                  <a:pt x="3204" y="2588"/>
                </a:lnTo>
                <a:lnTo>
                  <a:pt x="3205" y="2599"/>
                </a:lnTo>
                <a:lnTo>
                  <a:pt x="3206" y="2622"/>
                </a:lnTo>
                <a:lnTo>
                  <a:pt x="3205" y="2646"/>
                </a:lnTo>
                <a:lnTo>
                  <a:pt x="3204" y="2665"/>
                </a:lnTo>
                <a:lnTo>
                  <a:pt x="3204" y="2685"/>
                </a:lnTo>
                <a:lnTo>
                  <a:pt x="3204" y="2705"/>
                </a:lnTo>
                <a:lnTo>
                  <a:pt x="3201" y="2724"/>
                </a:lnTo>
                <a:lnTo>
                  <a:pt x="3200" y="2736"/>
                </a:lnTo>
                <a:lnTo>
                  <a:pt x="3199" y="2745"/>
                </a:lnTo>
                <a:lnTo>
                  <a:pt x="3199" y="2755"/>
                </a:lnTo>
                <a:lnTo>
                  <a:pt x="3200" y="2765"/>
                </a:lnTo>
                <a:lnTo>
                  <a:pt x="3201" y="2785"/>
                </a:lnTo>
                <a:lnTo>
                  <a:pt x="3202" y="2806"/>
                </a:lnTo>
                <a:lnTo>
                  <a:pt x="3201" y="2822"/>
                </a:lnTo>
                <a:lnTo>
                  <a:pt x="3200" y="2838"/>
                </a:lnTo>
                <a:lnTo>
                  <a:pt x="3199" y="2854"/>
                </a:lnTo>
                <a:lnTo>
                  <a:pt x="3199" y="2870"/>
                </a:lnTo>
                <a:lnTo>
                  <a:pt x="3197" y="2876"/>
                </a:lnTo>
                <a:lnTo>
                  <a:pt x="3196" y="2881"/>
                </a:lnTo>
                <a:lnTo>
                  <a:pt x="3194" y="2885"/>
                </a:lnTo>
                <a:lnTo>
                  <a:pt x="3191" y="2890"/>
                </a:lnTo>
                <a:lnTo>
                  <a:pt x="3188" y="2897"/>
                </a:lnTo>
                <a:lnTo>
                  <a:pt x="3185" y="2903"/>
                </a:lnTo>
                <a:lnTo>
                  <a:pt x="3185" y="2911"/>
                </a:lnTo>
                <a:lnTo>
                  <a:pt x="3186" y="2917"/>
                </a:lnTo>
                <a:lnTo>
                  <a:pt x="3194" y="2912"/>
                </a:lnTo>
                <a:lnTo>
                  <a:pt x="3201" y="2907"/>
                </a:lnTo>
                <a:lnTo>
                  <a:pt x="3204" y="2919"/>
                </a:lnTo>
                <a:lnTo>
                  <a:pt x="3206" y="2933"/>
                </a:lnTo>
                <a:lnTo>
                  <a:pt x="3206" y="2973"/>
                </a:lnTo>
                <a:lnTo>
                  <a:pt x="3209" y="3012"/>
                </a:lnTo>
                <a:lnTo>
                  <a:pt x="3211" y="3050"/>
                </a:lnTo>
                <a:lnTo>
                  <a:pt x="3215" y="3090"/>
                </a:lnTo>
                <a:lnTo>
                  <a:pt x="3214" y="3113"/>
                </a:lnTo>
                <a:lnTo>
                  <a:pt x="3211" y="3138"/>
                </a:lnTo>
                <a:lnTo>
                  <a:pt x="3209" y="3161"/>
                </a:lnTo>
                <a:lnTo>
                  <a:pt x="3209" y="3186"/>
                </a:lnTo>
                <a:lnTo>
                  <a:pt x="3209" y="3191"/>
                </a:lnTo>
                <a:lnTo>
                  <a:pt x="3209" y="3196"/>
                </a:lnTo>
                <a:lnTo>
                  <a:pt x="3210" y="3201"/>
                </a:lnTo>
                <a:lnTo>
                  <a:pt x="3212" y="3206"/>
                </a:lnTo>
                <a:lnTo>
                  <a:pt x="3215" y="3212"/>
                </a:lnTo>
                <a:lnTo>
                  <a:pt x="3216" y="3217"/>
                </a:lnTo>
                <a:lnTo>
                  <a:pt x="3215" y="3223"/>
                </a:lnTo>
                <a:lnTo>
                  <a:pt x="3211" y="3228"/>
                </a:lnTo>
                <a:lnTo>
                  <a:pt x="3210" y="3234"/>
                </a:lnTo>
                <a:lnTo>
                  <a:pt x="3207" y="3239"/>
                </a:lnTo>
                <a:lnTo>
                  <a:pt x="3206" y="3245"/>
                </a:lnTo>
                <a:lnTo>
                  <a:pt x="3206" y="3250"/>
                </a:lnTo>
                <a:lnTo>
                  <a:pt x="3206" y="3256"/>
                </a:lnTo>
                <a:lnTo>
                  <a:pt x="3207" y="3261"/>
                </a:lnTo>
                <a:lnTo>
                  <a:pt x="3210" y="3267"/>
                </a:lnTo>
                <a:lnTo>
                  <a:pt x="3214" y="3272"/>
                </a:lnTo>
                <a:lnTo>
                  <a:pt x="3219" y="3281"/>
                </a:lnTo>
                <a:lnTo>
                  <a:pt x="3221" y="3290"/>
                </a:lnTo>
                <a:lnTo>
                  <a:pt x="3222" y="3300"/>
                </a:lnTo>
                <a:lnTo>
                  <a:pt x="3222" y="3308"/>
                </a:lnTo>
                <a:lnTo>
                  <a:pt x="3222" y="3322"/>
                </a:lnTo>
                <a:lnTo>
                  <a:pt x="3223" y="3337"/>
                </a:lnTo>
                <a:lnTo>
                  <a:pt x="3223" y="3344"/>
                </a:lnTo>
                <a:lnTo>
                  <a:pt x="3222" y="3351"/>
                </a:lnTo>
                <a:lnTo>
                  <a:pt x="3221" y="3359"/>
                </a:lnTo>
                <a:lnTo>
                  <a:pt x="3216" y="3365"/>
                </a:lnTo>
                <a:lnTo>
                  <a:pt x="3215" y="3369"/>
                </a:lnTo>
                <a:lnTo>
                  <a:pt x="3216" y="3374"/>
                </a:lnTo>
                <a:lnTo>
                  <a:pt x="3217" y="3380"/>
                </a:lnTo>
                <a:lnTo>
                  <a:pt x="3219" y="3383"/>
                </a:lnTo>
                <a:lnTo>
                  <a:pt x="3225" y="3391"/>
                </a:lnTo>
                <a:lnTo>
                  <a:pt x="3227" y="3398"/>
                </a:lnTo>
                <a:lnTo>
                  <a:pt x="3228" y="3406"/>
                </a:lnTo>
                <a:lnTo>
                  <a:pt x="3228" y="3413"/>
                </a:lnTo>
                <a:lnTo>
                  <a:pt x="3226" y="3428"/>
                </a:lnTo>
                <a:lnTo>
                  <a:pt x="3222" y="3444"/>
                </a:lnTo>
                <a:lnTo>
                  <a:pt x="3221" y="3461"/>
                </a:lnTo>
                <a:lnTo>
                  <a:pt x="3219" y="3478"/>
                </a:lnTo>
                <a:lnTo>
                  <a:pt x="3219" y="3487"/>
                </a:lnTo>
                <a:lnTo>
                  <a:pt x="3220" y="3496"/>
                </a:lnTo>
                <a:lnTo>
                  <a:pt x="3221" y="3506"/>
                </a:lnTo>
                <a:lnTo>
                  <a:pt x="3223" y="3514"/>
                </a:lnTo>
                <a:lnTo>
                  <a:pt x="3226" y="3519"/>
                </a:lnTo>
                <a:lnTo>
                  <a:pt x="3226" y="3525"/>
                </a:lnTo>
                <a:lnTo>
                  <a:pt x="3226" y="3532"/>
                </a:lnTo>
                <a:lnTo>
                  <a:pt x="3226" y="3538"/>
                </a:lnTo>
                <a:lnTo>
                  <a:pt x="3225" y="3550"/>
                </a:lnTo>
                <a:lnTo>
                  <a:pt x="3225" y="3561"/>
                </a:lnTo>
                <a:lnTo>
                  <a:pt x="3223" y="3566"/>
                </a:lnTo>
                <a:lnTo>
                  <a:pt x="3221" y="3570"/>
                </a:lnTo>
                <a:lnTo>
                  <a:pt x="3216" y="3572"/>
                </a:lnTo>
                <a:lnTo>
                  <a:pt x="3212" y="3573"/>
                </a:lnTo>
                <a:lnTo>
                  <a:pt x="3209" y="3577"/>
                </a:lnTo>
                <a:lnTo>
                  <a:pt x="3207" y="3581"/>
                </a:lnTo>
                <a:lnTo>
                  <a:pt x="3209" y="3582"/>
                </a:lnTo>
                <a:lnTo>
                  <a:pt x="3209" y="3585"/>
                </a:lnTo>
                <a:lnTo>
                  <a:pt x="3211" y="3586"/>
                </a:lnTo>
                <a:lnTo>
                  <a:pt x="3212" y="3586"/>
                </a:lnTo>
                <a:lnTo>
                  <a:pt x="3219" y="3588"/>
                </a:lnTo>
                <a:lnTo>
                  <a:pt x="3222" y="3591"/>
                </a:lnTo>
                <a:lnTo>
                  <a:pt x="3223" y="3593"/>
                </a:lnTo>
                <a:lnTo>
                  <a:pt x="3225" y="3597"/>
                </a:lnTo>
                <a:lnTo>
                  <a:pt x="3223" y="3604"/>
                </a:lnTo>
                <a:lnTo>
                  <a:pt x="3222" y="3612"/>
                </a:lnTo>
                <a:lnTo>
                  <a:pt x="3220" y="3618"/>
                </a:lnTo>
                <a:lnTo>
                  <a:pt x="3219" y="3625"/>
                </a:lnTo>
                <a:lnTo>
                  <a:pt x="3219" y="3628"/>
                </a:lnTo>
                <a:lnTo>
                  <a:pt x="3220" y="3631"/>
                </a:lnTo>
                <a:lnTo>
                  <a:pt x="3222" y="3634"/>
                </a:lnTo>
                <a:lnTo>
                  <a:pt x="3227" y="3636"/>
                </a:lnTo>
                <a:lnTo>
                  <a:pt x="3230" y="3639"/>
                </a:lnTo>
                <a:lnTo>
                  <a:pt x="3230" y="3641"/>
                </a:lnTo>
                <a:lnTo>
                  <a:pt x="3230" y="3645"/>
                </a:lnTo>
                <a:lnTo>
                  <a:pt x="3227" y="3649"/>
                </a:lnTo>
                <a:lnTo>
                  <a:pt x="3225" y="3656"/>
                </a:lnTo>
                <a:lnTo>
                  <a:pt x="3223" y="3665"/>
                </a:lnTo>
                <a:lnTo>
                  <a:pt x="3222" y="3673"/>
                </a:lnTo>
                <a:lnTo>
                  <a:pt x="3222" y="3683"/>
                </a:lnTo>
                <a:lnTo>
                  <a:pt x="3222" y="3692"/>
                </a:lnTo>
                <a:lnTo>
                  <a:pt x="3222" y="3702"/>
                </a:lnTo>
                <a:lnTo>
                  <a:pt x="3221" y="3707"/>
                </a:lnTo>
                <a:lnTo>
                  <a:pt x="3219" y="3712"/>
                </a:lnTo>
                <a:lnTo>
                  <a:pt x="3216" y="3715"/>
                </a:lnTo>
                <a:lnTo>
                  <a:pt x="3212" y="3720"/>
                </a:lnTo>
                <a:lnTo>
                  <a:pt x="3210" y="3723"/>
                </a:lnTo>
                <a:lnTo>
                  <a:pt x="3209" y="3725"/>
                </a:lnTo>
                <a:lnTo>
                  <a:pt x="3209" y="3729"/>
                </a:lnTo>
                <a:lnTo>
                  <a:pt x="3209" y="3733"/>
                </a:lnTo>
                <a:lnTo>
                  <a:pt x="3209" y="3741"/>
                </a:lnTo>
                <a:lnTo>
                  <a:pt x="3209" y="3749"/>
                </a:lnTo>
                <a:lnTo>
                  <a:pt x="3206" y="3766"/>
                </a:lnTo>
                <a:lnTo>
                  <a:pt x="3204" y="3783"/>
                </a:lnTo>
                <a:lnTo>
                  <a:pt x="3204" y="3801"/>
                </a:lnTo>
                <a:lnTo>
                  <a:pt x="3205" y="3818"/>
                </a:lnTo>
                <a:lnTo>
                  <a:pt x="3207" y="3833"/>
                </a:lnTo>
                <a:lnTo>
                  <a:pt x="3210" y="3846"/>
                </a:lnTo>
                <a:lnTo>
                  <a:pt x="3212" y="3861"/>
                </a:lnTo>
                <a:lnTo>
                  <a:pt x="3215" y="3876"/>
                </a:lnTo>
                <a:lnTo>
                  <a:pt x="3217" y="3887"/>
                </a:lnTo>
                <a:lnTo>
                  <a:pt x="3217" y="3899"/>
                </a:lnTo>
                <a:lnTo>
                  <a:pt x="3217" y="3912"/>
                </a:lnTo>
                <a:lnTo>
                  <a:pt x="3219" y="3925"/>
                </a:lnTo>
                <a:lnTo>
                  <a:pt x="3220" y="3938"/>
                </a:lnTo>
                <a:lnTo>
                  <a:pt x="3221" y="3950"/>
                </a:lnTo>
                <a:lnTo>
                  <a:pt x="3226" y="3975"/>
                </a:lnTo>
                <a:lnTo>
                  <a:pt x="3232" y="3999"/>
                </a:lnTo>
                <a:lnTo>
                  <a:pt x="3233" y="4010"/>
                </a:lnTo>
                <a:lnTo>
                  <a:pt x="3233" y="4020"/>
                </a:lnTo>
                <a:lnTo>
                  <a:pt x="3232" y="4030"/>
                </a:lnTo>
                <a:lnTo>
                  <a:pt x="3232" y="4040"/>
                </a:lnTo>
                <a:lnTo>
                  <a:pt x="3233" y="4051"/>
                </a:lnTo>
                <a:lnTo>
                  <a:pt x="3232" y="4061"/>
                </a:lnTo>
                <a:lnTo>
                  <a:pt x="3233" y="4066"/>
                </a:lnTo>
                <a:lnTo>
                  <a:pt x="3233" y="4072"/>
                </a:lnTo>
                <a:lnTo>
                  <a:pt x="3236" y="4077"/>
                </a:lnTo>
                <a:lnTo>
                  <a:pt x="3240" y="4082"/>
                </a:lnTo>
                <a:lnTo>
                  <a:pt x="3241" y="4084"/>
                </a:lnTo>
                <a:lnTo>
                  <a:pt x="3241" y="4088"/>
                </a:lnTo>
                <a:lnTo>
                  <a:pt x="3240" y="4091"/>
                </a:lnTo>
                <a:lnTo>
                  <a:pt x="3238" y="4094"/>
                </a:lnTo>
                <a:lnTo>
                  <a:pt x="3233" y="4102"/>
                </a:lnTo>
                <a:lnTo>
                  <a:pt x="3228" y="4109"/>
                </a:lnTo>
                <a:lnTo>
                  <a:pt x="3227" y="4113"/>
                </a:lnTo>
                <a:lnTo>
                  <a:pt x="3227" y="4118"/>
                </a:lnTo>
                <a:lnTo>
                  <a:pt x="3228" y="4121"/>
                </a:lnTo>
                <a:lnTo>
                  <a:pt x="3232" y="4126"/>
                </a:lnTo>
                <a:lnTo>
                  <a:pt x="3231" y="4130"/>
                </a:lnTo>
                <a:lnTo>
                  <a:pt x="3227" y="4132"/>
                </a:lnTo>
                <a:lnTo>
                  <a:pt x="3220" y="4136"/>
                </a:lnTo>
                <a:lnTo>
                  <a:pt x="3215" y="4142"/>
                </a:lnTo>
                <a:lnTo>
                  <a:pt x="3211" y="4147"/>
                </a:lnTo>
                <a:lnTo>
                  <a:pt x="3210" y="4153"/>
                </a:lnTo>
                <a:lnTo>
                  <a:pt x="3209" y="4167"/>
                </a:lnTo>
                <a:lnTo>
                  <a:pt x="3211" y="4181"/>
                </a:lnTo>
                <a:lnTo>
                  <a:pt x="3211" y="4184"/>
                </a:lnTo>
                <a:lnTo>
                  <a:pt x="3211" y="4188"/>
                </a:lnTo>
                <a:lnTo>
                  <a:pt x="3212" y="4190"/>
                </a:lnTo>
                <a:lnTo>
                  <a:pt x="3216" y="4193"/>
                </a:lnTo>
                <a:lnTo>
                  <a:pt x="3219" y="4192"/>
                </a:lnTo>
                <a:lnTo>
                  <a:pt x="3220" y="4189"/>
                </a:lnTo>
                <a:lnTo>
                  <a:pt x="3220" y="4188"/>
                </a:lnTo>
                <a:lnTo>
                  <a:pt x="3220" y="4186"/>
                </a:lnTo>
                <a:lnTo>
                  <a:pt x="3220" y="4181"/>
                </a:lnTo>
                <a:lnTo>
                  <a:pt x="3220" y="4177"/>
                </a:lnTo>
                <a:lnTo>
                  <a:pt x="3222" y="4173"/>
                </a:lnTo>
                <a:lnTo>
                  <a:pt x="3223" y="4170"/>
                </a:lnTo>
                <a:lnTo>
                  <a:pt x="3225" y="4168"/>
                </a:lnTo>
                <a:lnTo>
                  <a:pt x="3227" y="4167"/>
                </a:lnTo>
                <a:lnTo>
                  <a:pt x="3230" y="4168"/>
                </a:lnTo>
                <a:lnTo>
                  <a:pt x="3232" y="4171"/>
                </a:lnTo>
                <a:lnTo>
                  <a:pt x="3235" y="4172"/>
                </a:lnTo>
                <a:lnTo>
                  <a:pt x="3236" y="4171"/>
                </a:lnTo>
                <a:lnTo>
                  <a:pt x="3237" y="4170"/>
                </a:lnTo>
                <a:lnTo>
                  <a:pt x="3237" y="4168"/>
                </a:lnTo>
                <a:lnTo>
                  <a:pt x="3240" y="4162"/>
                </a:lnTo>
                <a:lnTo>
                  <a:pt x="3242" y="4156"/>
                </a:lnTo>
                <a:lnTo>
                  <a:pt x="3244" y="4150"/>
                </a:lnTo>
                <a:lnTo>
                  <a:pt x="3244" y="4142"/>
                </a:lnTo>
                <a:lnTo>
                  <a:pt x="3243" y="4136"/>
                </a:lnTo>
                <a:lnTo>
                  <a:pt x="3243" y="4129"/>
                </a:lnTo>
                <a:lnTo>
                  <a:pt x="3243" y="4121"/>
                </a:lnTo>
                <a:lnTo>
                  <a:pt x="3246" y="4114"/>
                </a:lnTo>
                <a:lnTo>
                  <a:pt x="3254" y="4135"/>
                </a:lnTo>
                <a:lnTo>
                  <a:pt x="3262" y="4156"/>
                </a:lnTo>
                <a:lnTo>
                  <a:pt x="3265" y="4177"/>
                </a:lnTo>
                <a:lnTo>
                  <a:pt x="3268" y="4199"/>
                </a:lnTo>
                <a:lnTo>
                  <a:pt x="3269" y="4207"/>
                </a:lnTo>
                <a:lnTo>
                  <a:pt x="3270" y="4214"/>
                </a:lnTo>
                <a:lnTo>
                  <a:pt x="3273" y="4221"/>
                </a:lnTo>
                <a:lnTo>
                  <a:pt x="3275" y="4228"/>
                </a:lnTo>
                <a:lnTo>
                  <a:pt x="3282" y="4241"/>
                </a:lnTo>
                <a:lnTo>
                  <a:pt x="3288" y="4255"/>
                </a:lnTo>
                <a:lnTo>
                  <a:pt x="3296" y="4248"/>
                </a:lnTo>
                <a:lnTo>
                  <a:pt x="3306" y="4242"/>
                </a:lnTo>
                <a:lnTo>
                  <a:pt x="3314" y="4235"/>
                </a:lnTo>
                <a:lnTo>
                  <a:pt x="3321" y="4228"/>
                </a:lnTo>
                <a:lnTo>
                  <a:pt x="3336" y="4213"/>
                </a:lnTo>
                <a:lnTo>
                  <a:pt x="3349" y="4198"/>
                </a:lnTo>
                <a:lnTo>
                  <a:pt x="3378" y="4166"/>
                </a:lnTo>
                <a:lnTo>
                  <a:pt x="3406" y="4134"/>
                </a:lnTo>
                <a:lnTo>
                  <a:pt x="3434" y="4102"/>
                </a:lnTo>
                <a:lnTo>
                  <a:pt x="3461" y="4068"/>
                </a:lnTo>
                <a:lnTo>
                  <a:pt x="3487" y="4035"/>
                </a:lnTo>
                <a:lnTo>
                  <a:pt x="3513" y="4002"/>
                </a:lnTo>
                <a:lnTo>
                  <a:pt x="3539" y="3967"/>
                </a:lnTo>
                <a:lnTo>
                  <a:pt x="3563" y="3933"/>
                </a:lnTo>
                <a:lnTo>
                  <a:pt x="3593" y="3893"/>
                </a:lnTo>
                <a:lnTo>
                  <a:pt x="3623" y="3854"/>
                </a:lnTo>
                <a:lnTo>
                  <a:pt x="3651" y="3814"/>
                </a:lnTo>
                <a:lnTo>
                  <a:pt x="3679" y="3773"/>
                </a:lnTo>
                <a:lnTo>
                  <a:pt x="3700" y="3743"/>
                </a:lnTo>
                <a:lnTo>
                  <a:pt x="3723" y="3712"/>
                </a:lnTo>
                <a:lnTo>
                  <a:pt x="3744" y="3680"/>
                </a:lnTo>
                <a:lnTo>
                  <a:pt x="3765" y="3649"/>
                </a:lnTo>
                <a:lnTo>
                  <a:pt x="3784" y="3617"/>
                </a:lnTo>
                <a:lnTo>
                  <a:pt x="3805" y="3585"/>
                </a:lnTo>
                <a:lnTo>
                  <a:pt x="3825" y="3553"/>
                </a:lnTo>
                <a:lnTo>
                  <a:pt x="3845" y="3520"/>
                </a:lnTo>
                <a:lnTo>
                  <a:pt x="3866" y="3485"/>
                </a:lnTo>
                <a:lnTo>
                  <a:pt x="3888" y="3449"/>
                </a:lnTo>
                <a:lnTo>
                  <a:pt x="3910" y="3413"/>
                </a:lnTo>
                <a:lnTo>
                  <a:pt x="3931" y="3379"/>
                </a:lnTo>
                <a:lnTo>
                  <a:pt x="3954" y="3343"/>
                </a:lnTo>
                <a:lnTo>
                  <a:pt x="3976" y="3307"/>
                </a:lnTo>
                <a:lnTo>
                  <a:pt x="3998" y="3271"/>
                </a:lnTo>
                <a:lnTo>
                  <a:pt x="4019" y="3235"/>
                </a:lnTo>
                <a:lnTo>
                  <a:pt x="4034" y="3212"/>
                </a:lnTo>
                <a:lnTo>
                  <a:pt x="4048" y="3188"/>
                </a:lnTo>
                <a:lnTo>
                  <a:pt x="4061" y="3165"/>
                </a:lnTo>
                <a:lnTo>
                  <a:pt x="4075" y="3140"/>
                </a:lnTo>
                <a:lnTo>
                  <a:pt x="4088" y="3117"/>
                </a:lnTo>
                <a:lnTo>
                  <a:pt x="4102" y="3093"/>
                </a:lnTo>
                <a:lnTo>
                  <a:pt x="4114" y="3070"/>
                </a:lnTo>
                <a:lnTo>
                  <a:pt x="4128" y="3045"/>
                </a:lnTo>
                <a:lnTo>
                  <a:pt x="4145" y="3016"/>
                </a:lnTo>
                <a:lnTo>
                  <a:pt x="4163" y="2986"/>
                </a:lnTo>
                <a:lnTo>
                  <a:pt x="4180" y="2956"/>
                </a:lnTo>
                <a:lnTo>
                  <a:pt x="4197" y="2926"/>
                </a:lnTo>
                <a:lnTo>
                  <a:pt x="4213" y="2896"/>
                </a:lnTo>
                <a:lnTo>
                  <a:pt x="4230" y="2866"/>
                </a:lnTo>
                <a:lnTo>
                  <a:pt x="4247" y="2836"/>
                </a:lnTo>
                <a:lnTo>
                  <a:pt x="4263" y="2805"/>
                </a:lnTo>
                <a:lnTo>
                  <a:pt x="4277" y="2774"/>
                </a:lnTo>
                <a:lnTo>
                  <a:pt x="4293" y="2744"/>
                </a:lnTo>
                <a:lnTo>
                  <a:pt x="4308" y="2713"/>
                </a:lnTo>
                <a:lnTo>
                  <a:pt x="4324" y="2683"/>
                </a:lnTo>
                <a:lnTo>
                  <a:pt x="4340" y="2652"/>
                </a:lnTo>
                <a:lnTo>
                  <a:pt x="4355" y="2621"/>
                </a:lnTo>
                <a:lnTo>
                  <a:pt x="4370" y="2590"/>
                </a:lnTo>
                <a:lnTo>
                  <a:pt x="4385" y="2559"/>
                </a:lnTo>
                <a:lnTo>
                  <a:pt x="4406" y="2515"/>
                </a:lnTo>
                <a:lnTo>
                  <a:pt x="4428" y="2470"/>
                </a:lnTo>
                <a:lnTo>
                  <a:pt x="4449" y="2426"/>
                </a:lnTo>
                <a:lnTo>
                  <a:pt x="4471" y="2381"/>
                </a:lnTo>
                <a:lnTo>
                  <a:pt x="4484" y="2354"/>
                </a:lnTo>
                <a:lnTo>
                  <a:pt x="4496" y="2328"/>
                </a:lnTo>
                <a:lnTo>
                  <a:pt x="4508" y="2302"/>
                </a:lnTo>
                <a:lnTo>
                  <a:pt x="4522" y="2275"/>
                </a:lnTo>
                <a:lnTo>
                  <a:pt x="4534" y="2249"/>
                </a:lnTo>
                <a:lnTo>
                  <a:pt x="4547" y="2222"/>
                </a:lnTo>
                <a:lnTo>
                  <a:pt x="4559" y="2196"/>
                </a:lnTo>
                <a:lnTo>
                  <a:pt x="4573" y="2169"/>
                </a:lnTo>
                <a:lnTo>
                  <a:pt x="4585" y="2143"/>
                </a:lnTo>
                <a:lnTo>
                  <a:pt x="4597" y="2116"/>
                </a:lnTo>
                <a:lnTo>
                  <a:pt x="4611" y="2089"/>
                </a:lnTo>
                <a:lnTo>
                  <a:pt x="4623" y="2062"/>
                </a:lnTo>
                <a:lnTo>
                  <a:pt x="4637" y="2036"/>
                </a:lnTo>
                <a:lnTo>
                  <a:pt x="4649" y="2009"/>
                </a:lnTo>
                <a:lnTo>
                  <a:pt x="4662" y="1982"/>
                </a:lnTo>
                <a:lnTo>
                  <a:pt x="4675" y="1954"/>
                </a:lnTo>
                <a:lnTo>
                  <a:pt x="4695" y="1913"/>
                </a:lnTo>
                <a:lnTo>
                  <a:pt x="4715" y="1869"/>
                </a:lnTo>
                <a:lnTo>
                  <a:pt x="4736" y="1827"/>
                </a:lnTo>
                <a:lnTo>
                  <a:pt x="4756" y="1784"/>
                </a:lnTo>
                <a:lnTo>
                  <a:pt x="4769" y="1753"/>
                </a:lnTo>
                <a:lnTo>
                  <a:pt x="4784" y="1721"/>
                </a:lnTo>
                <a:lnTo>
                  <a:pt x="4798" y="1690"/>
                </a:lnTo>
                <a:lnTo>
                  <a:pt x="4812" y="1658"/>
                </a:lnTo>
                <a:lnTo>
                  <a:pt x="4826" y="1627"/>
                </a:lnTo>
                <a:lnTo>
                  <a:pt x="4840" y="1595"/>
                </a:lnTo>
                <a:lnTo>
                  <a:pt x="4853" y="1565"/>
                </a:lnTo>
                <a:lnTo>
                  <a:pt x="4868" y="1532"/>
                </a:lnTo>
                <a:lnTo>
                  <a:pt x="4898" y="1463"/>
                </a:lnTo>
                <a:lnTo>
                  <a:pt x="4927" y="1394"/>
                </a:lnTo>
                <a:lnTo>
                  <a:pt x="4957" y="1324"/>
                </a:lnTo>
                <a:lnTo>
                  <a:pt x="4984" y="1254"/>
                </a:lnTo>
                <a:lnTo>
                  <a:pt x="5011" y="1183"/>
                </a:lnTo>
                <a:lnTo>
                  <a:pt x="5037" y="1112"/>
                </a:lnTo>
                <a:lnTo>
                  <a:pt x="5062" y="1040"/>
                </a:lnTo>
                <a:lnTo>
                  <a:pt x="5086" y="969"/>
                </a:lnTo>
                <a:lnTo>
                  <a:pt x="5093" y="944"/>
                </a:lnTo>
                <a:lnTo>
                  <a:pt x="5100" y="918"/>
                </a:lnTo>
                <a:lnTo>
                  <a:pt x="5108" y="893"/>
                </a:lnTo>
                <a:lnTo>
                  <a:pt x="5114" y="867"/>
                </a:lnTo>
                <a:lnTo>
                  <a:pt x="5120" y="841"/>
                </a:lnTo>
                <a:lnTo>
                  <a:pt x="5126" y="817"/>
                </a:lnTo>
                <a:lnTo>
                  <a:pt x="5132" y="791"/>
                </a:lnTo>
                <a:lnTo>
                  <a:pt x="5139" y="765"/>
                </a:lnTo>
                <a:lnTo>
                  <a:pt x="5145" y="739"/>
                </a:lnTo>
                <a:lnTo>
                  <a:pt x="5149" y="714"/>
                </a:lnTo>
                <a:lnTo>
                  <a:pt x="5152" y="688"/>
                </a:lnTo>
                <a:lnTo>
                  <a:pt x="5153" y="662"/>
                </a:lnTo>
                <a:lnTo>
                  <a:pt x="5156" y="637"/>
                </a:lnTo>
                <a:lnTo>
                  <a:pt x="5157" y="611"/>
                </a:lnTo>
                <a:lnTo>
                  <a:pt x="5160" y="585"/>
                </a:lnTo>
                <a:lnTo>
                  <a:pt x="5161" y="559"/>
                </a:lnTo>
                <a:lnTo>
                  <a:pt x="5163" y="533"/>
                </a:lnTo>
                <a:lnTo>
                  <a:pt x="5166" y="507"/>
                </a:lnTo>
                <a:lnTo>
                  <a:pt x="5168" y="482"/>
                </a:lnTo>
                <a:lnTo>
                  <a:pt x="5172" y="456"/>
                </a:lnTo>
                <a:lnTo>
                  <a:pt x="5173" y="448"/>
                </a:lnTo>
                <a:lnTo>
                  <a:pt x="5176" y="439"/>
                </a:lnTo>
                <a:lnTo>
                  <a:pt x="5179" y="432"/>
                </a:lnTo>
                <a:lnTo>
                  <a:pt x="5183" y="423"/>
                </a:lnTo>
                <a:lnTo>
                  <a:pt x="5191" y="408"/>
                </a:lnTo>
                <a:lnTo>
                  <a:pt x="5199" y="392"/>
                </a:lnTo>
                <a:lnTo>
                  <a:pt x="5203" y="385"/>
                </a:lnTo>
                <a:lnTo>
                  <a:pt x="5207" y="379"/>
                </a:lnTo>
                <a:lnTo>
                  <a:pt x="5208" y="371"/>
                </a:lnTo>
                <a:lnTo>
                  <a:pt x="5208" y="363"/>
                </a:lnTo>
                <a:lnTo>
                  <a:pt x="5207" y="358"/>
                </a:lnTo>
                <a:lnTo>
                  <a:pt x="5207" y="353"/>
                </a:lnTo>
                <a:lnTo>
                  <a:pt x="5208" y="349"/>
                </a:lnTo>
                <a:lnTo>
                  <a:pt x="5210" y="345"/>
                </a:lnTo>
                <a:lnTo>
                  <a:pt x="5213" y="342"/>
                </a:lnTo>
                <a:lnTo>
                  <a:pt x="5215" y="338"/>
                </a:lnTo>
                <a:lnTo>
                  <a:pt x="5220" y="335"/>
                </a:lnTo>
                <a:lnTo>
                  <a:pt x="5225" y="333"/>
                </a:lnTo>
                <a:lnTo>
                  <a:pt x="5229" y="332"/>
                </a:lnTo>
                <a:lnTo>
                  <a:pt x="5234" y="331"/>
                </a:lnTo>
                <a:lnTo>
                  <a:pt x="5238" y="328"/>
                </a:lnTo>
                <a:lnTo>
                  <a:pt x="5241" y="324"/>
                </a:lnTo>
                <a:lnTo>
                  <a:pt x="5249" y="311"/>
                </a:lnTo>
                <a:lnTo>
                  <a:pt x="5257" y="298"/>
                </a:lnTo>
                <a:lnTo>
                  <a:pt x="5266" y="285"/>
                </a:lnTo>
                <a:lnTo>
                  <a:pt x="5273" y="271"/>
                </a:lnTo>
                <a:lnTo>
                  <a:pt x="5283" y="253"/>
                </a:lnTo>
                <a:lnTo>
                  <a:pt x="5293" y="234"/>
                </a:lnTo>
                <a:lnTo>
                  <a:pt x="5305" y="216"/>
                </a:lnTo>
                <a:lnTo>
                  <a:pt x="5317" y="197"/>
                </a:lnTo>
                <a:lnTo>
                  <a:pt x="5325" y="180"/>
                </a:lnTo>
                <a:lnTo>
                  <a:pt x="5334" y="160"/>
                </a:lnTo>
                <a:lnTo>
                  <a:pt x="5339" y="148"/>
                </a:lnTo>
                <a:lnTo>
                  <a:pt x="5346" y="136"/>
                </a:lnTo>
                <a:lnTo>
                  <a:pt x="5351" y="131"/>
                </a:lnTo>
                <a:lnTo>
                  <a:pt x="5356" y="126"/>
                </a:lnTo>
                <a:lnTo>
                  <a:pt x="5361" y="121"/>
                </a:lnTo>
                <a:lnTo>
                  <a:pt x="5367" y="118"/>
                </a:lnTo>
                <a:lnTo>
                  <a:pt x="5394" y="105"/>
                </a:lnTo>
                <a:lnTo>
                  <a:pt x="5420" y="90"/>
                </a:lnTo>
                <a:lnTo>
                  <a:pt x="5445" y="73"/>
                </a:lnTo>
                <a:lnTo>
                  <a:pt x="5470" y="57"/>
                </a:lnTo>
                <a:lnTo>
                  <a:pt x="5486" y="48"/>
                </a:lnTo>
                <a:lnTo>
                  <a:pt x="5502" y="38"/>
                </a:lnTo>
                <a:lnTo>
                  <a:pt x="5511" y="33"/>
                </a:lnTo>
                <a:lnTo>
                  <a:pt x="5518" y="29"/>
                </a:lnTo>
                <a:lnTo>
                  <a:pt x="5527" y="27"/>
                </a:lnTo>
                <a:lnTo>
                  <a:pt x="5535" y="27"/>
                </a:lnTo>
                <a:lnTo>
                  <a:pt x="5545" y="27"/>
                </a:lnTo>
                <a:lnTo>
                  <a:pt x="5555" y="27"/>
                </a:lnTo>
                <a:lnTo>
                  <a:pt x="5564" y="24"/>
                </a:lnTo>
                <a:lnTo>
                  <a:pt x="5572" y="22"/>
                </a:lnTo>
                <a:lnTo>
                  <a:pt x="5590" y="15"/>
                </a:lnTo>
                <a:lnTo>
                  <a:pt x="5607" y="6"/>
                </a:lnTo>
                <a:lnTo>
                  <a:pt x="5613" y="4"/>
                </a:lnTo>
                <a:lnTo>
                  <a:pt x="5621" y="1"/>
                </a:lnTo>
                <a:lnTo>
                  <a:pt x="5628" y="0"/>
                </a:lnTo>
                <a:lnTo>
                  <a:pt x="5635" y="0"/>
                </a:lnTo>
                <a:lnTo>
                  <a:pt x="5642" y="1"/>
                </a:lnTo>
                <a:lnTo>
                  <a:pt x="5649" y="2"/>
                </a:lnTo>
                <a:lnTo>
                  <a:pt x="5656" y="5"/>
                </a:lnTo>
                <a:lnTo>
                  <a:pt x="5663" y="8"/>
                </a:lnTo>
                <a:lnTo>
                  <a:pt x="5668" y="11"/>
                </a:lnTo>
                <a:lnTo>
                  <a:pt x="5671" y="11"/>
                </a:lnTo>
                <a:lnTo>
                  <a:pt x="5676" y="11"/>
                </a:lnTo>
                <a:lnTo>
                  <a:pt x="5681" y="10"/>
                </a:lnTo>
                <a:lnTo>
                  <a:pt x="5696" y="6"/>
                </a:lnTo>
                <a:lnTo>
                  <a:pt x="5712" y="4"/>
                </a:lnTo>
                <a:lnTo>
                  <a:pt x="5727" y="1"/>
                </a:lnTo>
                <a:lnTo>
                  <a:pt x="5740" y="1"/>
                </a:lnTo>
                <a:lnTo>
                  <a:pt x="5754" y="4"/>
                </a:lnTo>
                <a:lnTo>
                  <a:pt x="5766" y="8"/>
                </a:lnTo>
                <a:lnTo>
                  <a:pt x="5777" y="15"/>
                </a:lnTo>
                <a:lnTo>
                  <a:pt x="5787" y="22"/>
                </a:lnTo>
                <a:lnTo>
                  <a:pt x="5797" y="33"/>
                </a:lnTo>
                <a:lnTo>
                  <a:pt x="5806" y="44"/>
                </a:lnTo>
                <a:lnTo>
                  <a:pt x="5813" y="54"/>
                </a:lnTo>
                <a:lnTo>
                  <a:pt x="5819" y="64"/>
                </a:lnTo>
                <a:lnTo>
                  <a:pt x="5824" y="69"/>
                </a:lnTo>
                <a:lnTo>
                  <a:pt x="5828" y="73"/>
                </a:lnTo>
                <a:lnTo>
                  <a:pt x="5833" y="76"/>
                </a:lnTo>
                <a:lnTo>
                  <a:pt x="5838" y="80"/>
                </a:lnTo>
                <a:lnTo>
                  <a:pt x="5845" y="85"/>
                </a:lnTo>
                <a:lnTo>
                  <a:pt x="5850" y="91"/>
                </a:lnTo>
                <a:lnTo>
                  <a:pt x="5853" y="99"/>
                </a:lnTo>
                <a:lnTo>
                  <a:pt x="5854" y="106"/>
                </a:lnTo>
                <a:lnTo>
                  <a:pt x="5858" y="123"/>
                </a:lnTo>
                <a:lnTo>
                  <a:pt x="5863" y="139"/>
                </a:lnTo>
                <a:lnTo>
                  <a:pt x="5869" y="154"/>
                </a:lnTo>
                <a:lnTo>
                  <a:pt x="5878" y="169"/>
                </a:lnTo>
                <a:lnTo>
                  <a:pt x="5883" y="178"/>
                </a:lnTo>
                <a:lnTo>
                  <a:pt x="5885" y="186"/>
                </a:lnTo>
                <a:lnTo>
                  <a:pt x="5887" y="196"/>
                </a:lnTo>
                <a:lnTo>
                  <a:pt x="5889" y="205"/>
                </a:lnTo>
                <a:lnTo>
                  <a:pt x="5891" y="223"/>
                </a:lnTo>
                <a:lnTo>
                  <a:pt x="5896" y="240"/>
                </a:lnTo>
                <a:lnTo>
                  <a:pt x="5900" y="254"/>
                </a:lnTo>
                <a:lnTo>
                  <a:pt x="5901" y="266"/>
                </a:lnTo>
                <a:lnTo>
                  <a:pt x="5901" y="279"/>
                </a:lnTo>
                <a:lnTo>
                  <a:pt x="5899" y="292"/>
                </a:lnTo>
                <a:lnTo>
                  <a:pt x="5894" y="317"/>
                </a:lnTo>
                <a:lnTo>
                  <a:pt x="5889" y="342"/>
                </a:lnTo>
                <a:lnTo>
                  <a:pt x="5884" y="376"/>
                </a:lnTo>
                <a:lnTo>
                  <a:pt x="5878" y="411"/>
                </a:lnTo>
                <a:lnTo>
                  <a:pt x="5874" y="428"/>
                </a:lnTo>
                <a:lnTo>
                  <a:pt x="5870" y="444"/>
                </a:lnTo>
                <a:lnTo>
                  <a:pt x="5864" y="461"/>
                </a:lnTo>
                <a:lnTo>
                  <a:pt x="5858" y="477"/>
                </a:lnTo>
                <a:lnTo>
                  <a:pt x="5847" y="502"/>
                </a:lnTo>
                <a:lnTo>
                  <a:pt x="5836" y="527"/>
                </a:lnTo>
                <a:lnTo>
                  <a:pt x="5826" y="551"/>
                </a:lnTo>
                <a:lnTo>
                  <a:pt x="5817" y="577"/>
                </a:lnTo>
                <a:lnTo>
                  <a:pt x="5811" y="595"/>
                </a:lnTo>
                <a:lnTo>
                  <a:pt x="5803" y="611"/>
                </a:lnTo>
                <a:lnTo>
                  <a:pt x="5796" y="627"/>
                </a:lnTo>
                <a:lnTo>
                  <a:pt x="5787" y="643"/>
                </a:lnTo>
                <a:lnTo>
                  <a:pt x="5768" y="674"/>
                </a:lnTo>
                <a:lnTo>
                  <a:pt x="5748" y="704"/>
                </a:lnTo>
                <a:lnTo>
                  <a:pt x="5721" y="744"/>
                </a:lnTo>
                <a:lnTo>
                  <a:pt x="5693" y="782"/>
                </a:lnTo>
                <a:lnTo>
                  <a:pt x="5666" y="822"/>
                </a:lnTo>
                <a:lnTo>
                  <a:pt x="5639" y="860"/>
                </a:lnTo>
                <a:lnTo>
                  <a:pt x="5622" y="882"/>
                </a:lnTo>
                <a:lnTo>
                  <a:pt x="5606" y="904"/>
                </a:lnTo>
                <a:lnTo>
                  <a:pt x="5590" y="927"/>
                </a:lnTo>
                <a:lnTo>
                  <a:pt x="5574" y="950"/>
                </a:lnTo>
                <a:lnTo>
                  <a:pt x="5558" y="976"/>
                </a:lnTo>
                <a:lnTo>
                  <a:pt x="5543" y="1004"/>
                </a:lnTo>
                <a:lnTo>
                  <a:pt x="5527" y="1031"/>
                </a:lnTo>
                <a:lnTo>
                  <a:pt x="5512" y="1059"/>
                </a:lnTo>
                <a:lnTo>
                  <a:pt x="5502" y="1075"/>
                </a:lnTo>
                <a:lnTo>
                  <a:pt x="5491" y="1089"/>
                </a:lnTo>
                <a:lnTo>
                  <a:pt x="5480" y="1104"/>
                </a:lnTo>
                <a:lnTo>
                  <a:pt x="5471" y="1120"/>
                </a:lnTo>
                <a:lnTo>
                  <a:pt x="5460" y="1139"/>
                </a:lnTo>
                <a:lnTo>
                  <a:pt x="5448" y="1156"/>
                </a:lnTo>
                <a:lnTo>
                  <a:pt x="5441" y="1166"/>
                </a:lnTo>
                <a:lnTo>
                  <a:pt x="5435" y="1175"/>
                </a:lnTo>
                <a:lnTo>
                  <a:pt x="5430" y="1184"/>
                </a:lnTo>
                <a:lnTo>
                  <a:pt x="5427" y="1194"/>
                </a:lnTo>
                <a:lnTo>
                  <a:pt x="5423" y="1199"/>
                </a:lnTo>
                <a:lnTo>
                  <a:pt x="5418" y="1203"/>
                </a:lnTo>
                <a:lnTo>
                  <a:pt x="5412" y="1208"/>
                </a:lnTo>
                <a:lnTo>
                  <a:pt x="5406" y="1213"/>
                </a:lnTo>
                <a:lnTo>
                  <a:pt x="5401" y="1219"/>
                </a:lnTo>
                <a:lnTo>
                  <a:pt x="5396" y="1224"/>
                </a:lnTo>
                <a:lnTo>
                  <a:pt x="5393" y="1231"/>
                </a:lnTo>
                <a:lnTo>
                  <a:pt x="5391" y="1238"/>
                </a:lnTo>
                <a:lnTo>
                  <a:pt x="5388" y="1245"/>
                </a:lnTo>
                <a:lnTo>
                  <a:pt x="5387" y="1254"/>
                </a:lnTo>
                <a:lnTo>
                  <a:pt x="5386" y="1263"/>
                </a:lnTo>
                <a:lnTo>
                  <a:pt x="5383" y="1272"/>
                </a:lnTo>
                <a:lnTo>
                  <a:pt x="5378" y="1279"/>
                </a:lnTo>
                <a:lnTo>
                  <a:pt x="5371" y="1288"/>
                </a:lnTo>
                <a:lnTo>
                  <a:pt x="5356" y="1303"/>
                </a:lnTo>
                <a:lnTo>
                  <a:pt x="5343" y="1320"/>
                </a:lnTo>
                <a:lnTo>
                  <a:pt x="5330" y="1339"/>
                </a:lnTo>
                <a:lnTo>
                  <a:pt x="5320" y="1358"/>
                </a:lnTo>
                <a:lnTo>
                  <a:pt x="5307" y="1389"/>
                </a:lnTo>
                <a:lnTo>
                  <a:pt x="5292" y="1420"/>
                </a:lnTo>
                <a:lnTo>
                  <a:pt x="5277" y="1451"/>
                </a:lnTo>
                <a:lnTo>
                  <a:pt x="5262" y="1481"/>
                </a:lnTo>
                <a:lnTo>
                  <a:pt x="5257" y="1494"/>
                </a:lnTo>
                <a:lnTo>
                  <a:pt x="5252" y="1508"/>
                </a:lnTo>
                <a:lnTo>
                  <a:pt x="5249" y="1521"/>
                </a:lnTo>
                <a:lnTo>
                  <a:pt x="5244" y="1534"/>
                </a:lnTo>
                <a:lnTo>
                  <a:pt x="5233" y="1557"/>
                </a:lnTo>
                <a:lnTo>
                  <a:pt x="5220" y="1579"/>
                </a:lnTo>
                <a:lnTo>
                  <a:pt x="5208" y="1600"/>
                </a:lnTo>
                <a:lnTo>
                  <a:pt x="5194" y="1623"/>
                </a:lnTo>
                <a:lnTo>
                  <a:pt x="5192" y="1625"/>
                </a:lnTo>
                <a:lnTo>
                  <a:pt x="5193" y="1627"/>
                </a:lnTo>
                <a:lnTo>
                  <a:pt x="5194" y="1630"/>
                </a:lnTo>
                <a:lnTo>
                  <a:pt x="5197" y="1631"/>
                </a:lnTo>
                <a:lnTo>
                  <a:pt x="5199" y="1634"/>
                </a:lnTo>
                <a:lnTo>
                  <a:pt x="5199" y="1635"/>
                </a:lnTo>
                <a:lnTo>
                  <a:pt x="5199" y="1637"/>
                </a:lnTo>
                <a:lnTo>
                  <a:pt x="5199" y="1639"/>
                </a:lnTo>
                <a:lnTo>
                  <a:pt x="5197" y="1642"/>
                </a:lnTo>
                <a:lnTo>
                  <a:pt x="5196" y="1646"/>
                </a:lnTo>
                <a:lnTo>
                  <a:pt x="5181" y="1669"/>
                </a:lnTo>
                <a:lnTo>
                  <a:pt x="5167" y="1694"/>
                </a:lnTo>
                <a:lnTo>
                  <a:pt x="5161" y="1708"/>
                </a:lnTo>
                <a:lnTo>
                  <a:pt x="5155" y="1720"/>
                </a:lnTo>
                <a:lnTo>
                  <a:pt x="5147" y="1732"/>
                </a:lnTo>
                <a:lnTo>
                  <a:pt x="5139" y="1743"/>
                </a:lnTo>
                <a:lnTo>
                  <a:pt x="5132" y="1751"/>
                </a:lnTo>
                <a:lnTo>
                  <a:pt x="5128" y="1761"/>
                </a:lnTo>
                <a:lnTo>
                  <a:pt x="5125" y="1769"/>
                </a:lnTo>
                <a:lnTo>
                  <a:pt x="5123" y="1779"/>
                </a:lnTo>
                <a:lnTo>
                  <a:pt x="5121" y="1793"/>
                </a:lnTo>
                <a:lnTo>
                  <a:pt x="5118" y="1805"/>
                </a:lnTo>
                <a:lnTo>
                  <a:pt x="5114" y="1817"/>
                </a:lnTo>
                <a:lnTo>
                  <a:pt x="5109" y="1830"/>
                </a:lnTo>
                <a:lnTo>
                  <a:pt x="5098" y="1853"/>
                </a:lnTo>
                <a:lnTo>
                  <a:pt x="5088" y="1878"/>
                </a:lnTo>
                <a:lnTo>
                  <a:pt x="5079" y="1896"/>
                </a:lnTo>
                <a:lnTo>
                  <a:pt x="5069" y="1915"/>
                </a:lnTo>
                <a:lnTo>
                  <a:pt x="5060" y="1933"/>
                </a:lnTo>
                <a:lnTo>
                  <a:pt x="5050" y="1952"/>
                </a:lnTo>
                <a:lnTo>
                  <a:pt x="5036" y="1978"/>
                </a:lnTo>
                <a:lnTo>
                  <a:pt x="5024" y="2006"/>
                </a:lnTo>
                <a:lnTo>
                  <a:pt x="5013" y="2035"/>
                </a:lnTo>
                <a:lnTo>
                  <a:pt x="5004" y="2063"/>
                </a:lnTo>
                <a:lnTo>
                  <a:pt x="5002" y="2072"/>
                </a:lnTo>
                <a:lnTo>
                  <a:pt x="4998" y="2080"/>
                </a:lnTo>
                <a:lnTo>
                  <a:pt x="4993" y="2088"/>
                </a:lnTo>
                <a:lnTo>
                  <a:pt x="4989" y="2095"/>
                </a:lnTo>
                <a:lnTo>
                  <a:pt x="4979" y="2110"/>
                </a:lnTo>
                <a:lnTo>
                  <a:pt x="4972" y="2126"/>
                </a:lnTo>
                <a:lnTo>
                  <a:pt x="4967" y="2136"/>
                </a:lnTo>
                <a:lnTo>
                  <a:pt x="4962" y="2145"/>
                </a:lnTo>
                <a:lnTo>
                  <a:pt x="4958" y="2154"/>
                </a:lnTo>
                <a:lnTo>
                  <a:pt x="4955" y="2164"/>
                </a:lnTo>
                <a:lnTo>
                  <a:pt x="4943" y="2191"/>
                </a:lnTo>
                <a:lnTo>
                  <a:pt x="4934" y="2217"/>
                </a:lnTo>
                <a:lnTo>
                  <a:pt x="4922" y="2243"/>
                </a:lnTo>
                <a:lnTo>
                  <a:pt x="4913" y="2269"/>
                </a:lnTo>
                <a:lnTo>
                  <a:pt x="4910" y="2274"/>
                </a:lnTo>
                <a:lnTo>
                  <a:pt x="4908" y="2279"/>
                </a:lnTo>
                <a:lnTo>
                  <a:pt x="4905" y="2283"/>
                </a:lnTo>
                <a:lnTo>
                  <a:pt x="4901" y="2286"/>
                </a:lnTo>
                <a:lnTo>
                  <a:pt x="4896" y="2291"/>
                </a:lnTo>
                <a:lnTo>
                  <a:pt x="4893" y="2298"/>
                </a:lnTo>
                <a:lnTo>
                  <a:pt x="4892" y="2304"/>
                </a:lnTo>
                <a:lnTo>
                  <a:pt x="4890" y="2311"/>
                </a:lnTo>
                <a:lnTo>
                  <a:pt x="4889" y="2316"/>
                </a:lnTo>
                <a:lnTo>
                  <a:pt x="4890" y="2320"/>
                </a:lnTo>
                <a:lnTo>
                  <a:pt x="4894" y="2321"/>
                </a:lnTo>
                <a:lnTo>
                  <a:pt x="4899" y="2323"/>
                </a:lnTo>
                <a:lnTo>
                  <a:pt x="4904" y="2325"/>
                </a:lnTo>
                <a:lnTo>
                  <a:pt x="4908" y="2326"/>
                </a:lnTo>
                <a:lnTo>
                  <a:pt x="4910" y="2327"/>
                </a:lnTo>
                <a:lnTo>
                  <a:pt x="4913" y="2330"/>
                </a:lnTo>
                <a:lnTo>
                  <a:pt x="4914" y="2333"/>
                </a:lnTo>
                <a:lnTo>
                  <a:pt x="4914" y="2336"/>
                </a:lnTo>
                <a:lnTo>
                  <a:pt x="4914" y="2339"/>
                </a:lnTo>
                <a:lnTo>
                  <a:pt x="4911" y="2343"/>
                </a:lnTo>
                <a:lnTo>
                  <a:pt x="4904" y="2358"/>
                </a:lnTo>
                <a:lnTo>
                  <a:pt x="4898" y="2373"/>
                </a:lnTo>
                <a:lnTo>
                  <a:pt x="4892" y="2389"/>
                </a:lnTo>
                <a:lnTo>
                  <a:pt x="4885" y="2404"/>
                </a:lnTo>
                <a:lnTo>
                  <a:pt x="4874" y="2434"/>
                </a:lnTo>
                <a:lnTo>
                  <a:pt x="4859" y="2464"/>
                </a:lnTo>
                <a:lnTo>
                  <a:pt x="4852" y="2480"/>
                </a:lnTo>
                <a:lnTo>
                  <a:pt x="4845" y="2496"/>
                </a:lnTo>
                <a:lnTo>
                  <a:pt x="4838" y="2513"/>
                </a:lnTo>
                <a:lnTo>
                  <a:pt x="4833" y="2531"/>
                </a:lnTo>
                <a:lnTo>
                  <a:pt x="4827" y="2548"/>
                </a:lnTo>
                <a:lnTo>
                  <a:pt x="4822" y="2564"/>
                </a:lnTo>
                <a:lnTo>
                  <a:pt x="4815" y="2581"/>
                </a:lnTo>
                <a:lnTo>
                  <a:pt x="4808" y="2597"/>
                </a:lnTo>
                <a:lnTo>
                  <a:pt x="4793" y="2629"/>
                </a:lnTo>
                <a:lnTo>
                  <a:pt x="4775" y="2660"/>
                </a:lnTo>
                <a:lnTo>
                  <a:pt x="4767" y="2680"/>
                </a:lnTo>
                <a:lnTo>
                  <a:pt x="4758" y="2701"/>
                </a:lnTo>
                <a:lnTo>
                  <a:pt x="4753" y="2711"/>
                </a:lnTo>
                <a:lnTo>
                  <a:pt x="4748" y="2721"/>
                </a:lnTo>
                <a:lnTo>
                  <a:pt x="4742" y="2731"/>
                </a:lnTo>
                <a:lnTo>
                  <a:pt x="4736" y="2739"/>
                </a:lnTo>
                <a:lnTo>
                  <a:pt x="4733" y="2742"/>
                </a:lnTo>
                <a:lnTo>
                  <a:pt x="4732" y="2745"/>
                </a:lnTo>
                <a:lnTo>
                  <a:pt x="4732" y="2748"/>
                </a:lnTo>
                <a:lnTo>
                  <a:pt x="4732" y="2752"/>
                </a:lnTo>
                <a:lnTo>
                  <a:pt x="4732" y="2760"/>
                </a:lnTo>
                <a:lnTo>
                  <a:pt x="4730" y="2769"/>
                </a:lnTo>
                <a:lnTo>
                  <a:pt x="4726" y="2776"/>
                </a:lnTo>
                <a:lnTo>
                  <a:pt x="4721" y="2784"/>
                </a:lnTo>
                <a:lnTo>
                  <a:pt x="4716" y="2795"/>
                </a:lnTo>
                <a:lnTo>
                  <a:pt x="4711" y="2806"/>
                </a:lnTo>
                <a:close/>
              </a:path>
            </a:pathLst>
          </a:custGeom>
          <a:solidFill>
            <a:srgbClr val="1A181C">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042427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Freeform 7"/>
          <p:cNvSpPr>
            <a:spLocks noGrp="1" noEditPoints="1"/>
          </p:cNvSpPr>
          <p:nvPr>
            <p:ph type="pic" sz="quarter" idx="23"/>
          </p:nvPr>
        </p:nvSpPr>
        <p:spPr bwMode="auto">
          <a:xfrm>
            <a:off x="1070040" y="747310"/>
            <a:ext cx="7159560" cy="8675649"/>
          </a:xfrm>
          <a:custGeom>
            <a:avLst/>
            <a:gdLst>
              <a:gd name="T0" fmla="*/ 463 w 3559"/>
              <a:gd name="T1" fmla="*/ 4556 h 5120"/>
              <a:gd name="T2" fmla="*/ 2760 w 3559"/>
              <a:gd name="T3" fmla="*/ 449 h 5120"/>
              <a:gd name="T4" fmla="*/ 173 w 3559"/>
              <a:gd name="T5" fmla="*/ 3320 h 5120"/>
              <a:gd name="T6" fmla="*/ 448 w 3559"/>
              <a:gd name="T7" fmla="*/ 1753 h 5120"/>
              <a:gd name="T8" fmla="*/ 307 w 3559"/>
              <a:gd name="T9" fmla="*/ 2121 h 5120"/>
              <a:gd name="T10" fmla="*/ 438 w 3559"/>
              <a:gd name="T11" fmla="*/ 1829 h 5120"/>
              <a:gd name="T12" fmla="*/ 825 w 3559"/>
              <a:gd name="T13" fmla="*/ 905 h 5120"/>
              <a:gd name="T14" fmla="*/ 490 w 3559"/>
              <a:gd name="T15" fmla="*/ 1337 h 5120"/>
              <a:gd name="T16" fmla="*/ 296 w 3559"/>
              <a:gd name="T17" fmla="*/ 1843 h 5120"/>
              <a:gd name="T18" fmla="*/ 471 w 3559"/>
              <a:gd name="T19" fmla="*/ 1468 h 5120"/>
              <a:gd name="T20" fmla="*/ 907 w 3559"/>
              <a:gd name="T21" fmla="*/ 934 h 5120"/>
              <a:gd name="T22" fmla="*/ 896 w 3559"/>
              <a:gd name="T23" fmla="*/ 892 h 5120"/>
              <a:gd name="T24" fmla="*/ 2808 w 3559"/>
              <a:gd name="T25" fmla="*/ 967 h 5120"/>
              <a:gd name="T26" fmla="*/ 2300 w 3559"/>
              <a:gd name="T27" fmla="*/ 731 h 5120"/>
              <a:gd name="T28" fmla="*/ 1682 w 3559"/>
              <a:gd name="T29" fmla="*/ 1224 h 5120"/>
              <a:gd name="T30" fmla="*/ 1151 w 3559"/>
              <a:gd name="T31" fmla="*/ 1995 h 5120"/>
              <a:gd name="T32" fmla="*/ 963 w 3559"/>
              <a:gd name="T33" fmla="*/ 2412 h 5120"/>
              <a:gd name="T34" fmla="*/ 857 w 3559"/>
              <a:gd name="T35" fmla="*/ 2870 h 5120"/>
              <a:gd name="T36" fmla="*/ 838 w 3559"/>
              <a:gd name="T37" fmla="*/ 3072 h 5120"/>
              <a:gd name="T38" fmla="*/ 836 w 3559"/>
              <a:gd name="T39" fmla="*/ 3293 h 5120"/>
              <a:gd name="T40" fmla="*/ 805 w 3559"/>
              <a:gd name="T41" fmla="*/ 3525 h 5120"/>
              <a:gd name="T42" fmla="*/ 828 w 3559"/>
              <a:gd name="T43" fmla="*/ 3887 h 5120"/>
              <a:gd name="T44" fmla="*/ 1005 w 3559"/>
              <a:gd name="T45" fmla="*/ 4304 h 5120"/>
              <a:gd name="T46" fmla="*/ 1213 w 3559"/>
              <a:gd name="T47" fmla="*/ 4577 h 5120"/>
              <a:gd name="T48" fmla="*/ 2008 w 3559"/>
              <a:gd name="T49" fmla="*/ 4682 h 5120"/>
              <a:gd name="T50" fmla="*/ 2648 w 3559"/>
              <a:gd name="T51" fmla="*/ 4119 h 5120"/>
              <a:gd name="T52" fmla="*/ 3122 w 3559"/>
              <a:gd name="T53" fmla="*/ 2921 h 5120"/>
              <a:gd name="T54" fmla="*/ 3153 w 3559"/>
              <a:gd name="T55" fmla="*/ 1945 h 5120"/>
              <a:gd name="T56" fmla="*/ 3030 w 3559"/>
              <a:gd name="T57" fmla="*/ 1368 h 5120"/>
              <a:gd name="T58" fmla="*/ 130 w 3559"/>
              <a:gd name="T59" fmla="*/ 3693 h 5120"/>
              <a:gd name="T60" fmla="*/ 78 w 3559"/>
              <a:gd name="T61" fmla="*/ 2872 h 5120"/>
              <a:gd name="T62" fmla="*/ 71 w 3559"/>
              <a:gd name="T63" fmla="*/ 2663 h 5120"/>
              <a:gd name="T64" fmla="*/ 51 w 3559"/>
              <a:gd name="T65" fmla="*/ 3140 h 5120"/>
              <a:gd name="T66" fmla="*/ 3 w 3559"/>
              <a:gd name="T67" fmla="*/ 2982 h 5120"/>
              <a:gd name="T68" fmla="*/ 54 w 3559"/>
              <a:gd name="T69" fmla="*/ 2576 h 5120"/>
              <a:gd name="T70" fmla="*/ 126 w 3559"/>
              <a:gd name="T71" fmla="*/ 2178 h 5120"/>
              <a:gd name="T72" fmla="*/ 377 w 3559"/>
              <a:gd name="T73" fmla="*/ 1427 h 5120"/>
              <a:gd name="T74" fmla="*/ 833 w 3559"/>
              <a:gd name="T75" fmla="*/ 826 h 5120"/>
              <a:gd name="T76" fmla="*/ 1326 w 3559"/>
              <a:gd name="T77" fmla="*/ 418 h 5120"/>
              <a:gd name="T78" fmla="*/ 1227 w 3559"/>
              <a:gd name="T79" fmla="*/ 418 h 5120"/>
              <a:gd name="T80" fmla="*/ 1787 w 3559"/>
              <a:gd name="T81" fmla="*/ 111 h 5120"/>
              <a:gd name="T82" fmla="*/ 1921 w 3559"/>
              <a:gd name="T83" fmla="*/ 48 h 5120"/>
              <a:gd name="T84" fmla="*/ 2321 w 3559"/>
              <a:gd name="T85" fmla="*/ 32 h 5120"/>
              <a:gd name="T86" fmla="*/ 2679 w 3559"/>
              <a:gd name="T87" fmla="*/ 239 h 5120"/>
              <a:gd name="T88" fmla="*/ 2951 w 3559"/>
              <a:gd name="T89" fmla="*/ 533 h 5120"/>
              <a:gd name="T90" fmla="*/ 3065 w 3559"/>
              <a:gd name="T91" fmla="*/ 701 h 5120"/>
              <a:gd name="T92" fmla="*/ 3363 w 3559"/>
              <a:gd name="T93" fmla="*/ 1241 h 5120"/>
              <a:gd name="T94" fmla="*/ 3440 w 3559"/>
              <a:gd name="T95" fmla="*/ 2021 h 5120"/>
              <a:gd name="T96" fmla="*/ 3498 w 3559"/>
              <a:gd name="T97" fmla="*/ 2423 h 5120"/>
              <a:gd name="T98" fmla="*/ 3492 w 3559"/>
              <a:gd name="T99" fmla="*/ 2622 h 5120"/>
              <a:gd name="T100" fmla="*/ 3558 w 3559"/>
              <a:gd name="T101" fmla="*/ 2891 h 5120"/>
              <a:gd name="T102" fmla="*/ 3455 w 3559"/>
              <a:gd name="T103" fmla="*/ 3409 h 5120"/>
              <a:gd name="T104" fmla="*/ 3216 w 3559"/>
              <a:gd name="T105" fmla="*/ 3883 h 5120"/>
              <a:gd name="T106" fmla="*/ 2983 w 3559"/>
              <a:gd name="T107" fmla="*/ 4224 h 5120"/>
              <a:gd name="T108" fmla="*/ 2726 w 3559"/>
              <a:gd name="T109" fmla="*/ 4517 h 5120"/>
              <a:gd name="T110" fmla="*/ 2123 w 3559"/>
              <a:gd name="T111" fmla="*/ 4983 h 5120"/>
              <a:gd name="T112" fmla="*/ 1269 w 3559"/>
              <a:gd name="T113" fmla="*/ 5108 h 5120"/>
              <a:gd name="T114" fmla="*/ 500 w 3559"/>
              <a:gd name="T115" fmla="*/ 4635 h 5120"/>
              <a:gd name="T116" fmla="*/ 149 w 3559"/>
              <a:gd name="T117" fmla="*/ 4051 h 5120"/>
              <a:gd name="T118" fmla="*/ 144 w 3559"/>
              <a:gd name="T119" fmla="*/ 3956 h 5120"/>
              <a:gd name="T120" fmla="*/ 335 w 3559"/>
              <a:gd name="T121" fmla="*/ 4355 h 5120"/>
              <a:gd name="T122" fmla="*/ 280 w 3559"/>
              <a:gd name="T123" fmla="*/ 4218 h 5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9" h="5120">
                <a:moveTo>
                  <a:pt x="450" y="1843"/>
                </a:moveTo>
                <a:lnTo>
                  <a:pt x="444" y="1854"/>
                </a:lnTo>
                <a:lnTo>
                  <a:pt x="439" y="1867"/>
                </a:lnTo>
                <a:lnTo>
                  <a:pt x="434" y="1880"/>
                </a:lnTo>
                <a:lnTo>
                  <a:pt x="430" y="1893"/>
                </a:lnTo>
                <a:lnTo>
                  <a:pt x="427" y="1905"/>
                </a:lnTo>
                <a:lnTo>
                  <a:pt x="424" y="1919"/>
                </a:lnTo>
                <a:lnTo>
                  <a:pt x="423" y="1932"/>
                </a:lnTo>
                <a:lnTo>
                  <a:pt x="422" y="1946"/>
                </a:lnTo>
                <a:lnTo>
                  <a:pt x="429" y="1920"/>
                </a:lnTo>
                <a:lnTo>
                  <a:pt x="437" y="1894"/>
                </a:lnTo>
                <a:lnTo>
                  <a:pt x="443" y="1868"/>
                </a:lnTo>
                <a:lnTo>
                  <a:pt x="450" y="1843"/>
                </a:lnTo>
                <a:close/>
                <a:moveTo>
                  <a:pt x="141" y="2357"/>
                </a:moveTo>
                <a:lnTo>
                  <a:pt x="136" y="2357"/>
                </a:lnTo>
                <a:lnTo>
                  <a:pt x="133" y="2357"/>
                </a:lnTo>
                <a:lnTo>
                  <a:pt x="128" y="2381"/>
                </a:lnTo>
                <a:lnTo>
                  <a:pt x="123" y="2407"/>
                </a:lnTo>
                <a:lnTo>
                  <a:pt x="120" y="2420"/>
                </a:lnTo>
                <a:lnTo>
                  <a:pt x="119" y="2432"/>
                </a:lnTo>
                <a:lnTo>
                  <a:pt x="119" y="2446"/>
                </a:lnTo>
                <a:lnTo>
                  <a:pt x="120" y="2459"/>
                </a:lnTo>
                <a:lnTo>
                  <a:pt x="125" y="2433"/>
                </a:lnTo>
                <a:lnTo>
                  <a:pt x="130" y="2408"/>
                </a:lnTo>
                <a:lnTo>
                  <a:pt x="135" y="2383"/>
                </a:lnTo>
                <a:lnTo>
                  <a:pt x="141" y="2357"/>
                </a:lnTo>
                <a:close/>
                <a:moveTo>
                  <a:pt x="438" y="4508"/>
                </a:moveTo>
                <a:lnTo>
                  <a:pt x="445" y="4521"/>
                </a:lnTo>
                <a:lnTo>
                  <a:pt x="453" y="4533"/>
                </a:lnTo>
                <a:lnTo>
                  <a:pt x="456" y="4538"/>
                </a:lnTo>
                <a:lnTo>
                  <a:pt x="460" y="4543"/>
                </a:lnTo>
                <a:lnTo>
                  <a:pt x="461" y="4549"/>
                </a:lnTo>
                <a:lnTo>
                  <a:pt x="463" y="4556"/>
                </a:lnTo>
                <a:lnTo>
                  <a:pt x="464" y="4563"/>
                </a:lnTo>
                <a:lnTo>
                  <a:pt x="465" y="4568"/>
                </a:lnTo>
                <a:lnTo>
                  <a:pt x="469" y="4573"/>
                </a:lnTo>
                <a:lnTo>
                  <a:pt x="472" y="4578"/>
                </a:lnTo>
                <a:lnTo>
                  <a:pt x="484" y="4584"/>
                </a:lnTo>
                <a:lnTo>
                  <a:pt x="496" y="4590"/>
                </a:lnTo>
                <a:lnTo>
                  <a:pt x="488" y="4578"/>
                </a:lnTo>
                <a:lnTo>
                  <a:pt x="481" y="4567"/>
                </a:lnTo>
                <a:lnTo>
                  <a:pt x="475" y="4556"/>
                </a:lnTo>
                <a:lnTo>
                  <a:pt x="471" y="4546"/>
                </a:lnTo>
                <a:lnTo>
                  <a:pt x="469" y="4540"/>
                </a:lnTo>
                <a:lnTo>
                  <a:pt x="466" y="4533"/>
                </a:lnTo>
                <a:lnTo>
                  <a:pt x="464" y="4528"/>
                </a:lnTo>
                <a:lnTo>
                  <a:pt x="459" y="4525"/>
                </a:lnTo>
                <a:lnTo>
                  <a:pt x="450" y="4516"/>
                </a:lnTo>
                <a:lnTo>
                  <a:pt x="438" y="4508"/>
                </a:lnTo>
                <a:close/>
                <a:moveTo>
                  <a:pt x="2708" y="475"/>
                </a:moveTo>
                <a:lnTo>
                  <a:pt x="2726" y="481"/>
                </a:lnTo>
                <a:lnTo>
                  <a:pt x="2742" y="488"/>
                </a:lnTo>
                <a:lnTo>
                  <a:pt x="2748" y="492"/>
                </a:lnTo>
                <a:lnTo>
                  <a:pt x="2755" y="493"/>
                </a:lnTo>
                <a:lnTo>
                  <a:pt x="2761" y="492"/>
                </a:lnTo>
                <a:lnTo>
                  <a:pt x="2767" y="488"/>
                </a:lnTo>
                <a:lnTo>
                  <a:pt x="2768" y="487"/>
                </a:lnTo>
                <a:lnTo>
                  <a:pt x="2771" y="485"/>
                </a:lnTo>
                <a:lnTo>
                  <a:pt x="2771" y="482"/>
                </a:lnTo>
                <a:lnTo>
                  <a:pt x="2771" y="479"/>
                </a:lnTo>
                <a:lnTo>
                  <a:pt x="2771" y="474"/>
                </a:lnTo>
                <a:lnTo>
                  <a:pt x="2769" y="467"/>
                </a:lnTo>
                <a:lnTo>
                  <a:pt x="2768" y="462"/>
                </a:lnTo>
                <a:lnTo>
                  <a:pt x="2767" y="458"/>
                </a:lnTo>
                <a:lnTo>
                  <a:pt x="2763" y="453"/>
                </a:lnTo>
                <a:lnTo>
                  <a:pt x="2760" y="449"/>
                </a:lnTo>
                <a:lnTo>
                  <a:pt x="2750" y="441"/>
                </a:lnTo>
                <a:lnTo>
                  <a:pt x="2739" y="435"/>
                </a:lnTo>
                <a:lnTo>
                  <a:pt x="2727" y="430"/>
                </a:lnTo>
                <a:lnTo>
                  <a:pt x="2716" y="425"/>
                </a:lnTo>
                <a:lnTo>
                  <a:pt x="2693" y="418"/>
                </a:lnTo>
                <a:lnTo>
                  <a:pt x="2666" y="411"/>
                </a:lnTo>
                <a:lnTo>
                  <a:pt x="2671" y="416"/>
                </a:lnTo>
                <a:lnTo>
                  <a:pt x="2676" y="421"/>
                </a:lnTo>
                <a:lnTo>
                  <a:pt x="2679" y="424"/>
                </a:lnTo>
                <a:lnTo>
                  <a:pt x="2684" y="427"/>
                </a:lnTo>
                <a:lnTo>
                  <a:pt x="2693" y="432"/>
                </a:lnTo>
                <a:lnTo>
                  <a:pt x="2701" y="437"/>
                </a:lnTo>
                <a:lnTo>
                  <a:pt x="2706" y="440"/>
                </a:lnTo>
                <a:lnTo>
                  <a:pt x="2710" y="444"/>
                </a:lnTo>
                <a:lnTo>
                  <a:pt x="2713" y="448"/>
                </a:lnTo>
                <a:lnTo>
                  <a:pt x="2714" y="451"/>
                </a:lnTo>
                <a:lnTo>
                  <a:pt x="2714" y="456"/>
                </a:lnTo>
                <a:lnTo>
                  <a:pt x="2713" y="461"/>
                </a:lnTo>
                <a:lnTo>
                  <a:pt x="2711" y="467"/>
                </a:lnTo>
                <a:lnTo>
                  <a:pt x="2708" y="475"/>
                </a:lnTo>
                <a:close/>
                <a:moveTo>
                  <a:pt x="162" y="3167"/>
                </a:moveTo>
                <a:lnTo>
                  <a:pt x="160" y="3174"/>
                </a:lnTo>
                <a:lnTo>
                  <a:pt x="160" y="3181"/>
                </a:lnTo>
                <a:lnTo>
                  <a:pt x="161" y="3186"/>
                </a:lnTo>
                <a:lnTo>
                  <a:pt x="162" y="3192"/>
                </a:lnTo>
                <a:lnTo>
                  <a:pt x="166" y="3207"/>
                </a:lnTo>
                <a:lnTo>
                  <a:pt x="170" y="3223"/>
                </a:lnTo>
                <a:lnTo>
                  <a:pt x="172" y="3239"/>
                </a:lnTo>
                <a:lnTo>
                  <a:pt x="173" y="3255"/>
                </a:lnTo>
                <a:lnTo>
                  <a:pt x="175" y="3271"/>
                </a:lnTo>
                <a:lnTo>
                  <a:pt x="175" y="3288"/>
                </a:lnTo>
                <a:lnTo>
                  <a:pt x="175" y="3304"/>
                </a:lnTo>
                <a:lnTo>
                  <a:pt x="173" y="3320"/>
                </a:lnTo>
                <a:lnTo>
                  <a:pt x="172" y="3340"/>
                </a:lnTo>
                <a:lnTo>
                  <a:pt x="172" y="3361"/>
                </a:lnTo>
                <a:lnTo>
                  <a:pt x="175" y="3381"/>
                </a:lnTo>
                <a:lnTo>
                  <a:pt x="177" y="3402"/>
                </a:lnTo>
                <a:lnTo>
                  <a:pt x="177" y="3407"/>
                </a:lnTo>
                <a:lnTo>
                  <a:pt x="178" y="3412"/>
                </a:lnTo>
                <a:lnTo>
                  <a:pt x="180" y="3414"/>
                </a:lnTo>
                <a:lnTo>
                  <a:pt x="182" y="3415"/>
                </a:lnTo>
                <a:lnTo>
                  <a:pt x="186" y="3417"/>
                </a:lnTo>
                <a:lnTo>
                  <a:pt x="191" y="3418"/>
                </a:lnTo>
                <a:lnTo>
                  <a:pt x="191" y="3408"/>
                </a:lnTo>
                <a:lnTo>
                  <a:pt x="191" y="3398"/>
                </a:lnTo>
                <a:lnTo>
                  <a:pt x="191" y="3390"/>
                </a:lnTo>
                <a:lnTo>
                  <a:pt x="189" y="3380"/>
                </a:lnTo>
                <a:lnTo>
                  <a:pt x="188" y="3338"/>
                </a:lnTo>
                <a:lnTo>
                  <a:pt x="187" y="3296"/>
                </a:lnTo>
                <a:lnTo>
                  <a:pt x="185" y="3254"/>
                </a:lnTo>
                <a:lnTo>
                  <a:pt x="182" y="3212"/>
                </a:lnTo>
                <a:lnTo>
                  <a:pt x="181" y="3199"/>
                </a:lnTo>
                <a:lnTo>
                  <a:pt x="177" y="3187"/>
                </a:lnTo>
                <a:lnTo>
                  <a:pt x="175" y="3182"/>
                </a:lnTo>
                <a:lnTo>
                  <a:pt x="171" y="3177"/>
                </a:lnTo>
                <a:lnTo>
                  <a:pt x="167" y="3172"/>
                </a:lnTo>
                <a:lnTo>
                  <a:pt x="162" y="3167"/>
                </a:lnTo>
                <a:close/>
                <a:moveTo>
                  <a:pt x="502" y="1640"/>
                </a:moveTo>
                <a:lnTo>
                  <a:pt x="498" y="1638"/>
                </a:lnTo>
                <a:lnTo>
                  <a:pt x="496" y="1637"/>
                </a:lnTo>
                <a:lnTo>
                  <a:pt x="490" y="1651"/>
                </a:lnTo>
                <a:lnTo>
                  <a:pt x="485" y="1663"/>
                </a:lnTo>
                <a:lnTo>
                  <a:pt x="480" y="1677"/>
                </a:lnTo>
                <a:lnTo>
                  <a:pt x="475" y="1689"/>
                </a:lnTo>
                <a:lnTo>
                  <a:pt x="463" y="1722"/>
                </a:lnTo>
                <a:lnTo>
                  <a:pt x="448" y="1753"/>
                </a:lnTo>
                <a:lnTo>
                  <a:pt x="432" y="1784"/>
                </a:lnTo>
                <a:lnTo>
                  <a:pt x="414" y="1815"/>
                </a:lnTo>
                <a:lnTo>
                  <a:pt x="413" y="1819"/>
                </a:lnTo>
                <a:lnTo>
                  <a:pt x="411" y="1822"/>
                </a:lnTo>
                <a:lnTo>
                  <a:pt x="407" y="1825"/>
                </a:lnTo>
                <a:lnTo>
                  <a:pt x="403" y="1826"/>
                </a:lnTo>
                <a:lnTo>
                  <a:pt x="397" y="1827"/>
                </a:lnTo>
                <a:lnTo>
                  <a:pt x="392" y="1830"/>
                </a:lnTo>
                <a:lnTo>
                  <a:pt x="388" y="1832"/>
                </a:lnTo>
                <a:lnTo>
                  <a:pt x="386" y="1836"/>
                </a:lnTo>
                <a:lnTo>
                  <a:pt x="382" y="1845"/>
                </a:lnTo>
                <a:lnTo>
                  <a:pt x="380" y="1854"/>
                </a:lnTo>
                <a:lnTo>
                  <a:pt x="377" y="1869"/>
                </a:lnTo>
                <a:lnTo>
                  <a:pt x="374" y="1885"/>
                </a:lnTo>
                <a:lnTo>
                  <a:pt x="370" y="1899"/>
                </a:lnTo>
                <a:lnTo>
                  <a:pt x="365" y="1912"/>
                </a:lnTo>
                <a:lnTo>
                  <a:pt x="358" y="1927"/>
                </a:lnTo>
                <a:lnTo>
                  <a:pt x="350" y="1943"/>
                </a:lnTo>
                <a:lnTo>
                  <a:pt x="344" y="1958"/>
                </a:lnTo>
                <a:lnTo>
                  <a:pt x="338" y="1973"/>
                </a:lnTo>
                <a:lnTo>
                  <a:pt x="335" y="1983"/>
                </a:lnTo>
                <a:lnTo>
                  <a:pt x="333" y="1993"/>
                </a:lnTo>
                <a:lnTo>
                  <a:pt x="330" y="2002"/>
                </a:lnTo>
                <a:lnTo>
                  <a:pt x="327" y="2011"/>
                </a:lnTo>
                <a:lnTo>
                  <a:pt x="319" y="2025"/>
                </a:lnTo>
                <a:lnTo>
                  <a:pt x="314" y="2038"/>
                </a:lnTo>
                <a:lnTo>
                  <a:pt x="311" y="2053"/>
                </a:lnTo>
                <a:lnTo>
                  <a:pt x="308" y="2068"/>
                </a:lnTo>
                <a:lnTo>
                  <a:pt x="306" y="2081"/>
                </a:lnTo>
                <a:lnTo>
                  <a:pt x="303" y="2096"/>
                </a:lnTo>
                <a:lnTo>
                  <a:pt x="301" y="2111"/>
                </a:lnTo>
                <a:lnTo>
                  <a:pt x="296" y="2125"/>
                </a:lnTo>
                <a:lnTo>
                  <a:pt x="307" y="2121"/>
                </a:lnTo>
                <a:lnTo>
                  <a:pt x="318" y="2117"/>
                </a:lnTo>
                <a:lnTo>
                  <a:pt x="320" y="2114"/>
                </a:lnTo>
                <a:lnTo>
                  <a:pt x="322" y="2110"/>
                </a:lnTo>
                <a:lnTo>
                  <a:pt x="322" y="2104"/>
                </a:lnTo>
                <a:lnTo>
                  <a:pt x="317" y="2095"/>
                </a:lnTo>
                <a:lnTo>
                  <a:pt x="317" y="2093"/>
                </a:lnTo>
                <a:lnTo>
                  <a:pt x="318" y="2090"/>
                </a:lnTo>
                <a:lnTo>
                  <a:pt x="319" y="2086"/>
                </a:lnTo>
                <a:lnTo>
                  <a:pt x="320" y="2085"/>
                </a:lnTo>
                <a:lnTo>
                  <a:pt x="325" y="2081"/>
                </a:lnTo>
                <a:lnTo>
                  <a:pt x="329" y="2078"/>
                </a:lnTo>
                <a:lnTo>
                  <a:pt x="332" y="2073"/>
                </a:lnTo>
                <a:lnTo>
                  <a:pt x="333" y="2069"/>
                </a:lnTo>
                <a:lnTo>
                  <a:pt x="335" y="2059"/>
                </a:lnTo>
                <a:lnTo>
                  <a:pt x="338" y="2049"/>
                </a:lnTo>
                <a:lnTo>
                  <a:pt x="344" y="2025"/>
                </a:lnTo>
                <a:lnTo>
                  <a:pt x="350" y="2000"/>
                </a:lnTo>
                <a:lnTo>
                  <a:pt x="356" y="1975"/>
                </a:lnTo>
                <a:lnTo>
                  <a:pt x="361" y="1951"/>
                </a:lnTo>
                <a:lnTo>
                  <a:pt x="364" y="1943"/>
                </a:lnTo>
                <a:lnTo>
                  <a:pt x="365" y="1937"/>
                </a:lnTo>
                <a:lnTo>
                  <a:pt x="367" y="1930"/>
                </a:lnTo>
                <a:lnTo>
                  <a:pt x="372" y="1925"/>
                </a:lnTo>
                <a:lnTo>
                  <a:pt x="386" y="1924"/>
                </a:lnTo>
                <a:lnTo>
                  <a:pt x="402" y="1925"/>
                </a:lnTo>
                <a:lnTo>
                  <a:pt x="407" y="1905"/>
                </a:lnTo>
                <a:lnTo>
                  <a:pt x="413" y="1885"/>
                </a:lnTo>
                <a:lnTo>
                  <a:pt x="421" y="1867"/>
                </a:lnTo>
                <a:lnTo>
                  <a:pt x="429" y="1847"/>
                </a:lnTo>
                <a:lnTo>
                  <a:pt x="432" y="1841"/>
                </a:lnTo>
                <a:lnTo>
                  <a:pt x="434" y="1835"/>
                </a:lnTo>
                <a:lnTo>
                  <a:pt x="435" y="1831"/>
                </a:lnTo>
                <a:lnTo>
                  <a:pt x="438" y="1829"/>
                </a:lnTo>
                <a:lnTo>
                  <a:pt x="439" y="1827"/>
                </a:lnTo>
                <a:lnTo>
                  <a:pt x="443" y="1826"/>
                </a:lnTo>
                <a:lnTo>
                  <a:pt x="448" y="1824"/>
                </a:lnTo>
                <a:lnTo>
                  <a:pt x="451" y="1821"/>
                </a:lnTo>
                <a:lnTo>
                  <a:pt x="455" y="1817"/>
                </a:lnTo>
                <a:lnTo>
                  <a:pt x="456" y="1814"/>
                </a:lnTo>
                <a:lnTo>
                  <a:pt x="459" y="1806"/>
                </a:lnTo>
                <a:lnTo>
                  <a:pt x="459" y="1796"/>
                </a:lnTo>
                <a:lnTo>
                  <a:pt x="460" y="1787"/>
                </a:lnTo>
                <a:lnTo>
                  <a:pt x="463" y="1777"/>
                </a:lnTo>
                <a:lnTo>
                  <a:pt x="466" y="1767"/>
                </a:lnTo>
                <a:lnTo>
                  <a:pt x="470" y="1758"/>
                </a:lnTo>
                <a:lnTo>
                  <a:pt x="480" y="1738"/>
                </a:lnTo>
                <a:lnTo>
                  <a:pt x="486" y="1717"/>
                </a:lnTo>
                <a:lnTo>
                  <a:pt x="492" y="1696"/>
                </a:lnTo>
                <a:lnTo>
                  <a:pt x="498" y="1677"/>
                </a:lnTo>
                <a:lnTo>
                  <a:pt x="501" y="1667"/>
                </a:lnTo>
                <a:lnTo>
                  <a:pt x="503" y="1658"/>
                </a:lnTo>
                <a:lnTo>
                  <a:pt x="503" y="1648"/>
                </a:lnTo>
                <a:lnTo>
                  <a:pt x="502" y="1640"/>
                </a:lnTo>
                <a:close/>
                <a:moveTo>
                  <a:pt x="935" y="831"/>
                </a:moveTo>
                <a:lnTo>
                  <a:pt x="932" y="829"/>
                </a:lnTo>
                <a:lnTo>
                  <a:pt x="931" y="826"/>
                </a:lnTo>
                <a:lnTo>
                  <a:pt x="920" y="836"/>
                </a:lnTo>
                <a:lnTo>
                  <a:pt x="910" y="846"/>
                </a:lnTo>
                <a:lnTo>
                  <a:pt x="900" y="856"/>
                </a:lnTo>
                <a:lnTo>
                  <a:pt x="889" y="866"/>
                </a:lnTo>
                <a:lnTo>
                  <a:pt x="874" y="878"/>
                </a:lnTo>
                <a:lnTo>
                  <a:pt x="859" y="891"/>
                </a:lnTo>
                <a:lnTo>
                  <a:pt x="852" y="896"/>
                </a:lnTo>
                <a:lnTo>
                  <a:pt x="843" y="901"/>
                </a:lnTo>
                <a:lnTo>
                  <a:pt x="834" y="903"/>
                </a:lnTo>
                <a:lnTo>
                  <a:pt x="825" y="905"/>
                </a:lnTo>
                <a:lnTo>
                  <a:pt x="818" y="908"/>
                </a:lnTo>
                <a:lnTo>
                  <a:pt x="812" y="910"/>
                </a:lnTo>
                <a:lnTo>
                  <a:pt x="807" y="915"/>
                </a:lnTo>
                <a:lnTo>
                  <a:pt x="805" y="922"/>
                </a:lnTo>
                <a:lnTo>
                  <a:pt x="801" y="929"/>
                </a:lnTo>
                <a:lnTo>
                  <a:pt x="797" y="935"/>
                </a:lnTo>
                <a:lnTo>
                  <a:pt x="791" y="939"/>
                </a:lnTo>
                <a:lnTo>
                  <a:pt x="784" y="942"/>
                </a:lnTo>
                <a:lnTo>
                  <a:pt x="778" y="945"/>
                </a:lnTo>
                <a:lnTo>
                  <a:pt x="773" y="950"/>
                </a:lnTo>
                <a:lnTo>
                  <a:pt x="769" y="955"/>
                </a:lnTo>
                <a:lnTo>
                  <a:pt x="764" y="960"/>
                </a:lnTo>
                <a:lnTo>
                  <a:pt x="743" y="983"/>
                </a:lnTo>
                <a:lnTo>
                  <a:pt x="722" y="1005"/>
                </a:lnTo>
                <a:lnTo>
                  <a:pt x="701" y="1030"/>
                </a:lnTo>
                <a:lnTo>
                  <a:pt x="682" y="1056"/>
                </a:lnTo>
                <a:lnTo>
                  <a:pt x="669" y="1072"/>
                </a:lnTo>
                <a:lnTo>
                  <a:pt x="657" y="1088"/>
                </a:lnTo>
                <a:lnTo>
                  <a:pt x="643" y="1105"/>
                </a:lnTo>
                <a:lnTo>
                  <a:pt x="632" y="1123"/>
                </a:lnTo>
                <a:lnTo>
                  <a:pt x="617" y="1146"/>
                </a:lnTo>
                <a:lnTo>
                  <a:pt x="601" y="1170"/>
                </a:lnTo>
                <a:lnTo>
                  <a:pt x="586" y="1193"/>
                </a:lnTo>
                <a:lnTo>
                  <a:pt x="570" y="1216"/>
                </a:lnTo>
                <a:lnTo>
                  <a:pt x="554" y="1240"/>
                </a:lnTo>
                <a:lnTo>
                  <a:pt x="540" y="1263"/>
                </a:lnTo>
                <a:lnTo>
                  <a:pt x="526" y="1288"/>
                </a:lnTo>
                <a:lnTo>
                  <a:pt x="514" y="1314"/>
                </a:lnTo>
                <a:lnTo>
                  <a:pt x="511" y="1318"/>
                </a:lnTo>
                <a:lnTo>
                  <a:pt x="507" y="1323"/>
                </a:lnTo>
                <a:lnTo>
                  <a:pt x="502" y="1326"/>
                </a:lnTo>
                <a:lnTo>
                  <a:pt x="498" y="1330"/>
                </a:lnTo>
                <a:lnTo>
                  <a:pt x="490" y="1337"/>
                </a:lnTo>
                <a:lnTo>
                  <a:pt x="485" y="1346"/>
                </a:lnTo>
                <a:lnTo>
                  <a:pt x="480" y="1356"/>
                </a:lnTo>
                <a:lnTo>
                  <a:pt x="476" y="1366"/>
                </a:lnTo>
                <a:lnTo>
                  <a:pt x="467" y="1389"/>
                </a:lnTo>
                <a:lnTo>
                  <a:pt x="458" y="1413"/>
                </a:lnTo>
                <a:lnTo>
                  <a:pt x="451" y="1424"/>
                </a:lnTo>
                <a:lnTo>
                  <a:pt x="445" y="1435"/>
                </a:lnTo>
                <a:lnTo>
                  <a:pt x="439" y="1446"/>
                </a:lnTo>
                <a:lnTo>
                  <a:pt x="432" y="1456"/>
                </a:lnTo>
                <a:lnTo>
                  <a:pt x="427" y="1461"/>
                </a:lnTo>
                <a:lnTo>
                  <a:pt x="423" y="1466"/>
                </a:lnTo>
                <a:lnTo>
                  <a:pt x="419" y="1472"/>
                </a:lnTo>
                <a:lnTo>
                  <a:pt x="418" y="1478"/>
                </a:lnTo>
                <a:lnTo>
                  <a:pt x="416" y="1488"/>
                </a:lnTo>
                <a:lnTo>
                  <a:pt x="412" y="1498"/>
                </a:lnTo>
                <a:lnTo>
                  <a:pt x="408" y="1506"/>
                </a:lnTo>
                <a:lnTo>
                  <a:pt x="404" y="1515"/>
                </a:lnTo>
                <a:lnTo>
                  <a:pt x="395" y="1534"/>
                </a:lnTo>
                <a:lnTo>
                  <a:pt x="386" y="1551"/>
                </a:lnTo>
                <a:lnTo>
                  <a:pt x="375" y="1580"/>
                </a:lnTo>
                <a:lnTo>
                  <a:pt x="364" y="1609"/>
                </a:lnTo>
                <a:lnTo>
                  <a:pt x="353" y="1637"/>
                </a:lnTo>
                <a:lnTo>
                  <a:pt x="343" y="1666"/>
                </a:lnTo>
                <a:lnTo>
                  <a:pt x="333" y="1695"/>
                </a:lnTo>
                <a:lnTo>
                  <a:pt x="323" y="1725"/>
                </a:lnTo>
                <a:lnTo>
                  <a:pt x="314" y="1753"/>
                </a:lnTo>
                <a:lnTo>
                  <a:pt x="306" y="1783"/>
                </a:lnTo>
                <a:lnTo>
                  <a:pt x="302" y="1799"/>
                </a:lnTo>
                <a:lnTo>
                  <a:pt x="297" y="1815"/>
                </a:lnTo>
                <a:lnTo>
                  <a:pt x="292" y="1830"/>
                </a:lnTo>
                <a:lnTo>
                  <a:pt x="287" y="1846"/>
                </a:lnTo>
                <a:lnTo>
                  <a:pt x="292" y="1846"/>
                </a:lnTo>
                <a:lnTo>
                  <a:pt x="296" y="1843"/>
                </a:lnTo>
                <a:lnTo>
                  <a:pt x="298" y="1841"/>
                </a:lnTo>
                <a:lnTo>
                  <a:pt x="299" y="1837"/>
                </a:lnTo>
                <a:lnTo>
                  <a:pt x="302" y="1826"/>
                </a:lnTo>
                <a:lnTo>
                  <a:pt x="307" y="1816"/>
                </a:lnTo>
                <a:lnTo>
                  <a:pt x="311" y="1805"/>
                </a:lnTo>
                <a:lnTo>
                  <a:pt x="317" y="1795"/>
                </a:lnTo>
                <a:lnTo>
                  <a:pt x="328" y="1775"/>
                </a:lnTo>
                <a:lnTo>
                  <a:pt x="340" y="1756"/>
                </a:lnTo>
                <a:lnTo>
                  <a:pt x="353" y="1733"/>
                </a:lnTo>
                <a:lnTo>
                  <a:pt x="362" y="1711"/>
                </a:lnTo>
                <a:lnTo>
                  <a:pt x="366" y="1700"/>
                </a:lnTo>
                <a:lnTo>
                  <a:pt x="370" y="1688"/>
                </a:lnTo>
                <a:lnTo>
                  <a:pt x="372" y="1675"/>
                </a:lnTo>
                <a:lnTo>
                  <a:pt x="374" y="1663"/>
                </a:lnTo>
                <a:lnTo>
                  <a:pt x="376" y="1661"/>
                </a:lnTo>
                <a:lnTo>
                  <a:pt x="379" y="1658"/>
                </a:lnTo>
                <a:lnTo>
                  <a:pt x="387" y="1666"/>
                </a:lnTo>
                <a:lnTo>
                  <a:pt x="396" y="1673"/>
                </a:lnTo>
                <a:lnTo>
                  <a:pt x="400" y="1666"/>
                </a:lnTo>
                <a:lnTo>
                  <a:pt x="402" y="1659"/>
                </a:lnTo>
                <a:lnTo>
                  <a:pt x="402" y="1652"/>
                </a:lnTo>
                <a:lnTo>
                  <a:pt x="401" y="1645"/>
                </a:lnTo>
                <a:lnTo>
                  <a:pt x="400" y="1640"/>
                </a:lnTo>
                <a:lnTo>
                  <a:pt x="400" y="1635"/>
                </a:lnTo>
                <a:lnTo>
                  <a:pt x="400" y="1630"/>
                </a:lnTo>
                <a:lnTo>
                  <a:pt x="402" y="1625"/>
                </a:lnTo>
                <a:lnTo>
                  <a:pt x="412" y="1603"/>
                </a:lnTo>
                <a:lnTo>
                  <a:pt x="422" y="1579"/>
                </a:lnTo>
                <a:lnTo>
                  <a:pt x="432" y="1556"/>
                </a:lnTo>
                <a:lnTo>
                  <a:pt x="442" y="1534"/>
                </a:lnTo>
                <a:lnTo>
                  <a:pt x="453" y="1508"/>
                </a:lnTo>
                <a:lnTo>
                  <a:pt x="465" y="1482"/>
                </a:lnTo>
                <a:lnTo>
                  <a:pt x="471" y="1468"/>
                </a:lnTo>
                <a:lnTo>
                  <a:pt x="477" y="1456"/>
                </a:lnTo>
                <a:lnTo>
                  <a:pt x="485" y="1443"/>
                </a:lnTo>
                <a:lnTo>
                  <a:pt x="493" y="1431"/>
                </a:lnTo>
                <a:lnTo>
                  <a:pt x="511" y="1408"/>
                </a:lnTo>
                <a:lnTo>
                  <a:pt x="526" y="1383"/>
                </a:lnTo>
                <a:lnTo>
                  <a:pt x="540" y="1357"/>
                </a:lnTo>
                <a:lnTo>
                  <a:pt x="554" y="1331"/>
                </a:lnTo>
                <a:lnTo>
                  <a:pt x="573" y="1302"/>
                </a:lnTo>
                <a:lnTo>
                  <a:pt x="592" y="1274"/>
                </a:lnTo>
                <a:lnTo>
                  <a:pt x="612" y="1247"/>
                </a:lnTo>
                <a:lnTo>
                  <a:pt x="633" y="1220"/>
                </a:lnTo>
                <a:lnTo>
                  <a:pt x="660" y="1183"/>
                </a:lnTo>
                <a:lnTo>
                  <a:pt x="687" y="1147"/>
                </a:lnTo>
                <a:lnTo>
                  <a:pt x="715" y="1110"/>
                </a:lnTo>
                <a:lnTo>
                  <a:pt x="741" y="1073"/>
                </a:lnTo>
                <a:lnTo>
                  <a:pt x="749" y="1062"/>
                </a:lnTo>
                <a:lnTo>
                  <a:pt x="760" y="1051"/>
                </a:lnTo>
                <a:lnTo>
                  <a:pt x="770" y="1041"/>
                </a:lnTo>
                <a:lnTo>
                  <a:pt x="779" y="1029"/>
                </a:lnTo>
                <a:lnTo>
                  <a:pt x="781" y="1026"/>
                </a:lnTo>
                <a:lnTo>
                  <a:pt x="785" y="1024"/>
                </a:lnTo>
                <a:lnTo>
                  <a:pt x="789" y="1023"/>
                </a:lnTo>
                <a:lnTo>
                  <a:pt x="792" y="1020"/>
                </a:lnTo>
                <a:lnTo>
                  <a:pt x="809" y="1014"/>
                </a:lnTo>
                <a:lnTo>
                  <a:pt x="823" y="1005"/>
                </a:lnTo>
                <a:lnTo>
                  <a:pt x="837" y="997"/>
                </a:lnTo>
                <a:lnTo>
                  <a:pt x="852" y="988"/>
                </a:lnTo>
                <a:lnTo>
                  <a:pt x="859" y="983"/>
                </a:lnTo>
                <a:lnTo>
                  <a:pt x="868" y="977"/>
                </a:lnTo>
                <a:lnTo>
                  <a:pt x="874" y="971"/>
                </a:lnTo>
                <a:lnTo>
                  <a:pt x="881" y="963"/>
                </a:lnTo>
                <a:lnTo>
                  <a:pt x="895" y="949"/>
                </a:lnTo>
                <a:lnTo>
                  <a:pt x="907" y="934"/>
                </a:lnTo>
                <a:lnTo>
                  <a:pt x="938" y="901"/>
                </a:lnTo>
                <a:lnTo>
                  <a:pt x="969" y="866"/>
                </a:lnTo>
                <a:lnTo>
                  <a:pt x="1000" y="833"/>
                </a:lnTo>
                <a:lnTo>
                  <a:pt x="1031" y="799"/>
                </a:lnTo>
                <a:lnTo>
                  <a:pt x="1046" y="783"/>
                </a:lnTo>
                <a:lnTo>
                  <a:pt x="1061" y="768"/>
                </a:lnTo>
                <a:lnTo>
                  <a:pt x="1074" y="752"/>
                </a:lnTo>
                <a:lnTo>
                  <a:pt x="1089" y="738"/>
                </a:lnTo>
                <a:lnTo>
                  <a:pt x="1073" y="741"/>
                </a:lnTo>
                <a:lnTo>
                  <a:pt x="1059" y="748"/>
                </a:lnTo>
                <a:lnTo>
                  <a:pt x="1045" y="755"/>
                </a:lnTo>
                <a:lnTo>
                  <a:pt x="1032" y="764"/>
                </a:lnTo>
                <a:lnTo>
                  <a:pt x="1015" y="777"/>
                </a:lnTo>
                <a:lnTo>
                  <a:pt x="998" y="792"/>
                </a:lnTo>
                <a:lnTo>
                  <a:pt x="980" y="806"/>
                </a:lnTo>
                <a:lnTo>
                  <a:pt x="962" y="819"/>
                </a:lnTo>
                <a:lnTo>
                  <a:pt x="953" y="825"/>
                </a:lnTo>
                <a:lnTo>
                  <a:pt x="944" y="834"/>
                </a:lnTo>
                <a:lnTo>
                  <a:pt x="942" y="839"/>
                </a:lnTo>
                <a:lnTo>
                  <a:pt x="939" y="845"/>
                </a:lnTo>
                <a:lnTo>
                  <a:pt x="938" y="850"/>
                </a:lnTo>
                <a:lnTo>
                  <a:pt x="937" y="856"/>
                </a:lnTo>
                <a:lnTo>
                  <a:pt x="937" y="864"/>
                </a:lnTo>
                <a:lnTo>
                  <a:pt x="936" y="868"/>
                </a:lnTo>
                <a:lnTo>
                  <a:pt x="933" y="873"/>
                </a:lnTo>
                <a:lnTo>
                  <a:pt x="930" y="878"/>
                </a:lnTo>
                <a:lnTo>
                  <a:pt x="922" y="884"/>
                </a:lnTo>
                <a:lnTo>
                  <a:pt x="912" y="891"/>
                </a:lnTo>
                <a:lnTo>
                  <a:pt x="907" y="893"/>
                </a:lnTo>
                <a:lnTo>
                  <a:pt x="902" y="894"/>
                </a:lnTo>
                <a:lnTo>
                  <a:pt x="900" y="894"/>
                </a:lnTo>
                <a:lnTo>
                  <a:pt x="897" y="894"/>
                </a:lnTo>
                <a:lnTo>
                  <a:pt x="896" y="892"/>
                </a:lnTo>
                <a:lnTo>
                  <a:pt x="894" y="891"/>
                </a:lnTo>
                <a:lnTo>
                  <a:pt x="893" y="888"/>
                </a:lnTo>
                <a:lnTo>
                  <a:pt x="893" y="886"/>
                </a:lnTo>
                <a:lnTo>
                  <a:pt x="893" y="884"/>
                </a:lnTo>
                <a:lnTo>
                  <a:pt x="894" y="882"/>
                </a:lnTo>
                <a:lnTo>
                  <a:pt x="896" y="880"/>
                </a:lnTo>
                <a:lnTo>
                  <a:pt x="899" y="876"/>
                </a:lnTo>
                <a:lnTo>
                  <a:pt x="909" y="865"/>
                </a:lnTo>
                <a:lnTo>
                  <a:pt x="918" y="855"/>
                </a:lnTo>
                <a:lnTo>
                  <a:pt x="927" y="844"/>
                </a:lnTo>
                <a:lnTo>
                  <a:pt x="935" y="831"/>
                </a:lnTo>
                <a:close/>
                <a:moveTo>
                  <a:pt x="3020" y="1353"/>
                </a:moveTo>
                <a:lnTo>
                  <a:pt x="3031" y="1353"/>
                </a:lnTo>
                <a:lnTo>
                  <a:pt x="3041" y="1353"/>
                </a:lnTo>
                <a:lnTo>
                  <a:pt x="3047" y="1352"/>
                </a:lnTo>
                <a:lnTo>
                  <a:pt x="3052" y="1348"/>
                </a:lnTo>
                <a:lnTo>
                  <a:pt x="3055" y="1344"/>
                </a:lnTo>
                <a:lnTo>
                  <a:pt x="3055" y="1337"/>
                </a:lnTo>
                <a:lnTo>
                  <a:pt x="3052" y="1329"/>
                </a:lnTo>
                <a:lnTo>
                  <a:pt x="3049" y="1318"/>
                </a:lnTo>
                <a:lnTo>
                  <a:pt x="3041" y="1299"/>
                </a:lnTo>
                <a:lnTo>
                  <a:pt x="3033" y="1281"/>
                </a:lnTo>
                <a:lnTo>
                  <a:pt x="3023" y="1263"/>
                </a:lnTo>
                <a:lnTo>
                  <a:pt x="3013" y="1245"/>
                </a:lnTo>
                <a:lnTo>
                  <a:pt x="2989" y="1208"/>
                </a:lnTo>
                <a:lnTo>
                  <a:pt x="2965" y="1171"/>
                </a:lnTo>
                <a:lnTo>
                  <a:pt x="2940" y="1135"/>
                </a:lnTo>
                <a:lnTo>
                  <a:pt x="2914" y="1099"/>
                </a:lnTo>
                <a:lnTo>
                  <a:pt x="2884" y="1060"/>
                </a:lnTo>
                <a:lnTo>
                  <a:pt x="2855" y="1021"/>
                </a:lnTo>
                <a:lnTo>
                  <a:pt x="2840" y="1003"/>
                </a:lnTo>
                <a:lnTo>
                  <a:pt x="2824" y="984"/>
                </a:lnTo>
                <a:lnTo>
                  <a:pt x="2808" y="967"/>
                </a:lnTo>
                <a:lnTo>
                  <a:pt x="2790" y="950"/>
                </a:lnTo>
                <a:lnTo>
                  <a:pt x="2761" y="922"/>
                </a:lnTo>
                <a:lnTo>
                  <a:pt x="2731" y="896"/>
                </a:lnTo>
                <a:lnTo>
                  <a:pt x="2699" y="871"/>
                </a:lnTo>
                <a:lnTo>
                  <a:pt x="2667" y="849"/>
                </a:lnTo>
                <a:lnTo>
                  <a:pt x="2634" y="828"/>
                </a:lnTo>
                <a:lnTo>
                  <a:pt x="2598" y="809"/>
                </a:lnTo>
                <a:lnTo>
                  <a:pt x="2580" y="801"/>
                </a:lnTo>
                <a:lnTo>
                  <a:pt x="2562" y="793"/>
                </a:lnTo>
                <a:lnTo>
                  <a:pt x="2543" y="786"/>
                </a:lnTo>
                <a:lnTo>
                  <a:pt x="2524" y="778"/>
                </a:lnTo>
                <a:lnTo>
                  <a:pt x="2506" y="773"/>
                </a:lnTo>
                <a:lnTo>
                  <a:pt x="2490" y="768"/>
                </a:lnTo>
                <a:lnTo>
                  <a:pt x="2482" y="765"/>
                </a:lnTo>
                <a:lnTo>
                  <a:pt x="2475" y="760"/>
                </a:lnTo>
                <a:lnTo>
                  <a:pt x="2469" y="752"/>
                </a:lnTo>
                <a:lnTo>
                  <a:pt x="2464" y="744"/>
                </a:lnTo>
                <a:lnTo>
                  <a:pt x="2459" y="741"/>
                </a:lnTo>
                <a:lnTo>
                  <a:pt x="2453" y="739"/>
                </a:lnTo>
                <a:lnTo>
                  <a:pt x="2442" y="734"/>
                </a:lnTo>
                <a:lnTo>
                  <a:pt x="2431" y="731"/>
                </a:lnTo>
                <a:lnTo>
                  <a:pt x="2419" y="729"/>
                </a:lnTo>
                <a:lnTo>
                  <a:pt x="2406" y="727"/>
                </a:lnTo>
                <a:lnTo>
                  <a:pt x="2400" y="725"/>
                </a:lnTo>
                <a:lnTo>
                  <a:pt x="2394" y="725"/>
                </a:lnTo>
                <a:lnTo>
                  <a:pt x="2388" y="727"/>
                </a:lnTo>
                <a:lnTo>
                  <a:pt x="2383" y="728"/>
                </a:lnTo>
                <a:lnTo>
                  <a:pt x="2370" y="730"/>
                </a:lnTo>
                <a:lnTo>
                  <a:pt x="2358" y="731"/>
                </a:lnTo>
                <a:lnTo>
                  <a:pt x="2344" y="730"/>
                </a:lnTo>
                <a:lnTo>
                  <a:pt x="2330" y="730"/>
                </a:lnTo>
                <a:lnTo>
                  <a:pt x="2315" y="730"/>
                </a:lnTo>
                <a:lnTo>
                  <a:pt x="2300" y="731"/>
                </a:lnTo>
                <a:lnTo>
                  <a:pt x="2284" y="733"/>
                </a:lnTo>
                <a:lnTo>
                  <a:pt x="2269" y="735"/>
                </a:lnTo>
                <a:lnTo>
                  <a:pt x="2253" y="739"/>
                </a:lnTo>
                <a:lnTo>
                  <a:pt x="2238" y="745"/>
                </a:lnTo>
                <a:lnTo>
                  <a:pt x="2206" y="762"/>
                </a:lnTo>
                <a:lnTo>
                  <a:pt x="2174" y="782"/>
                </a:lnTo>
                <a:lnTo>
                  <a:pt x="2143" y="802"/>
                </a:lnTo>
                <a:lnTo>
                  <a:pt x="2112" y="822"/>
                </a:lnTo>
                <a:lnTo>
                  <a:pt x="2092" y="835"/>
                </a:lnTo>
                <a:lnTo>
                  <a:pt x="2074" y="850"/>
                </a:lnTo>
                <a:lnTo>
                  <a:pt x="2054" y="865"/>
                </a:lnTo>
                <a:lnTo>
                  <a:pt x="2034" y="877"/>
                </a:lnTo>
                <a:lnTo>
                  <a:pt x="2022" y="886"/>
                </a:lnTo>
                <a:lnTo>
                  <a:pt x="2010" y="894"/>
                </a:lnTo>
                <a:lnTo>
                  <a:pt x="1998" y="904"/>
                </a:lnTo>
                <a:lnTo>
                  <a:pt x="1989" y="914"/>
                </a:lnTo>
                <a:lnTo>
                  <a:pt x="1969" y="936"/>
                </a:lnTo>
                <a:lnTo>
                  <a:pt x="1951" y="960"/>
                </a:lnTo>
                <a:lnTo>
                  <a:pt x="1939" y="977"/>
                </a:lnTo>
                <a:lnTo>
                  <a:pt x="1926" y="993"/>
                </a:lnTo>
                <a:lnTo>
                  <a:pt x="1912" y="1009"/>
                </a:lnTo>
                <a:lnTo>
                  <a:pt x="1898" y="1024"/>
                </a:lnTo>
                <a:lnTo>
                  <a:pt x="1884" y="1039"/>
                </a:lnTo>
                <a:lnTo>
                  <a:pt x="1869" y="1054"/>
                </a:lnTo>
                <a:lnTo>
                  <a:pt x="1853" y="1067"/>
                </a:lnTo>
                <a:lnTo>
                  <a:pt x="1835" y="1079"/>
                </a:lnTo>
                <a:lnTo>
                  <a:pt x="1822" y="1092"/>
                </a:lnTo>
                <a:lnTo>
                  <a:pt x="1808" y="1105"/>
                </a:lnTo>
                <a:lnTo>
                  <a:pt x="1785" y="1129"/>
                </a:lnTo>
                <a:lnTo>
                  <a:pt x="1760" y="1152"/>
                </a:lnTo>
                <a:lnTo>
                  <a:pt x="1736" y="1174"/>
                </a:lnTo>
                <a:lnTo>
                  <a:pt x="1712" y="1197"/>
                </a:lnTo>
                <a:lnTo>
                  <a:pt x="1682" y="1224"/>
                </a:lnTo>
                <a:lnTo>
                  <a:pt x="1654" y="1251"/>
                </a:lnTo>
                <a:lnTo>
                  <a:pt x="1628" y="1281"/>
                </a:lnTo>
                <a:lnTo>
                  <a:pt x="1602" y="1310"/>
                </a:lnTo>
                <a:lnTo>
                  <a:pt x="1578" y="1337"/>
                </a:lnTo>
                <a:lnTo>
                  <a:pt x="1556" y="1365"/>
                </a:lnTo>
                <a:lnTo>
                  <a:pt x="1533" y="1392"/>
                </a:lnTo>
                <a:lnTo>
                  <a:pt x="1507" y="1416"/>
                </a:lnTo>
                <a:lnTo>
                  <a:pt x="1487" y="1437"/>
                </a:lnTo>
                <a:lnTo>
                  <a:pt x="1467" y="1458"/>
                </a:lnTo>
                <a:lnTo>
                  <a:pt x="1457" y="1469"/>
                </a:lnTo>
                <a:lnTo>
                  <a:pt x="1449" y="1481"/>
                </a:lnTo>
                <a:lnTo>
                  <a:pt x="1441" y="1493"/>
                </a:lnTo>
                <a:lnTo>
                  <a:pt x="1434" y="1505"/>
                </a:lnTo>
                <a:lnTo>
                  <a:pt x="1424" y="1521"/>
                </a:lnTo>
                <a:lnTo>
                  <a:pt x="1413" y="1537"/>
                </a:lnTo>
                <a:lnTo>
                  <a:pt x="1402" y="1552"/>
                </a:lnTo>
                <a:lnTo>
                  <a:pt x="1390" y="1567"/>
                </a:lnTo>
                <a:lnTo>
                  <a:pt x="1369" y="1595"/>
                </a:lnTo>
                <a:lnTo>
                  <a:pt x="1348" y="1622"/>
                </a:lnTo>
                <a:lnTo>
                  <a:pt x="1329" y="1651"/>
                </a:lnTo>
                <a:lnTo>
                  <a:pt x="1311" y="1682"/>
                </a:lnTo>
                <a:lnTo>
                  <a:pt x="1294" y="1716"/>
                </a:lnTo>
                <a:lnTo>
                  <a:pt x="1278" y="1751"/>
                </a:lnTo>
                <a:lnTo>
                  <a:pt x="1271" y="1768"/>
                </a:lnTo>
                <a:lnTo>
                  <a:pt x="1262" y="1785"/>
                </a:lnTo>
                <a:lnTo>
                  <a:pt x="1253" y="1803"/>
                </a:lnTo>
                <a:lnTo>
                  <a:pt x="1243" y="1819"/>
                </a:lnTo>
                <a:lnTo>
                  <a:pt x="1232" y="1836"/>
                </a:lnTo>
                <a:lnTo>
                  <a:pt x="1222" y="1854"/>
                </a:lnTo>
                <a:lnTo>
                  <a:pt x="1206" y="1890"/>
                </a:lnTo>
                <a:lnTo>
                  <a:pt x="1188" y="1926"/>
                </a:lnTo>
                <a:lnTo>
                  <a:pt x="1169" y="1961"/>
                </a:lnTo>
                <a:lnTo>
                  <a:pt x="1151" y="1995"/>
                </a:lnTo>
                <a:lnTo>
                  <a:pt x="1138" y="2010"/>
                </a:lnTo>
                <a:lnTo>
                  <a:pt x="1127" y="2025"/>
                </a:lnTo>
                <a:lnTo>
                  <a:pt x="1114" y="2052"/>
                </a:lnTo>
                <a:lnTo>
                  <a:pt x="1098" y="2078"/>
                </a:lnTo>
                <a:lnTo>
                  <a:pt x="1090" y="2090"/>
                </a:lnTo>
                <a:lnTo>
                  <a:pt x="1084" y="2104"/>
                </a:lnTo>
                <a:lnTo>
                  <a:pt x="1078" y="2117"/>
                </a:lnTo>
                <a:lnTo>
                  <a:pt x="1072" y="2132"/>
                </a:lnTo>
                <a:lnTo>
                  <a:pt x="1064" y="2152"/>
                </a:lnTo>
                <a:lnTo>
                  <a:pt x="1057" y="2172"/>
                </a:lnTo>
                <a:lnTo>
                  <a:pt x="1048" y="2193"/>
                </a:lnTo>
                <a:lnTo>
                  <a:pt x="1042" y="2214"/>
                </a:lnTo>
                <a:lnTo>
                  <a:pt x="1038" y="2230"/>
                </a:lnTo>
                <a:lnTo>
                  <a:pt x="1031" y="2246"/>
                </a:lnTo>
                <a:lnTo>
                  <a:pt x="1026" y="2254"/>
                </a:lnTo>
                <a:lnTo>
                  <a:pt x="1021" y="2262"/>
                </a:lnTo>
                <a:lnTo>
                  <a:pt x="1015" y="2268"/>
                </a:lnTo>
                <a:lnTo>
                  <a:pt x="1009" y="2275"/>
                </a:lnTo>
                <a:lnTo>
                  <a:pt x="1001" y="2281"/>
                </a:lnTo>
                <a:lnTo>
                  <a:pt x="996" y="2290"/>
                </a:lnTo>
                <a:lnTo>
                  <a:pt x="994" y="2295"/>
                </a:lnTo>
                <a:lnTo>
                  <a:pt x="994" y="2300"/>
                </a:lnTo>
                <a:lnTo>
                  <a:pt x="994" y="2305"/>
                </a:lnTo>
                <a:lnTo>
                  <a:pt x="996" y="2311"/>
                </a:lnTo>
                <a:lnTo>
                  <a:pt x="996" y="2316"/>
                </a:lnTo>
                <a:lnTo>
                  <a:pt x="995" y="2320"/>
                </a:lnTo>
                <a:lnTo>
                  <a:pt x="993" y="2325"/>
                </a:lnTo>
                <a:lnTo>
                  <a:pt x="991" y="2330"/>
                </a:lnTo>
                <a:lnTo>
                  <a:pt x="983" y="2348"/>
                </a:lnTo>
                <a:lnTo>
                  <a:pt x="974" y="2367"/>
                </a:lnTo>
                <a:lnTo>
                  <a:pt x="968" y="2385"/>
                </a:lnTo>
                <a:lnTo>
                  <a:pt x="963" y="2405"/>
                </a:lnTo>
                <a:lnTo>
                  <a:pt x="963" y="2412"/>
                </a:lnTo>
                <a:lnTo>
                  <a:pt x="963" y="2420"/>
                </a:lnTo>
                <a:lnTo>
                  <a:pt x="963" y="2423"/>
                </a:lnTo>
                <a:lnTo>
                  <a:pt x="963" y="2426"/>
                </a:lnTo>
                <a:lnTo>
                  <a:pt x="963" y="2429"/>
                </a:lnTo>
                <a:lnTo>
                  <a:pt x="961" y="2433"/>
                </a:lnTo>
                <a:lnTo>
                  <a:pt x="953" y="2447"/>
                </a:lnTo>
                <a:lnTo>
                  <a:pt x="948" y="2462"/>
                </a:lnTo>
                <a:lnTo>
                  <a:pt x="944" y="2478"/>
                </a:lnTo>
                <a:lnTo>
                  <a:pt x="941" y="2492"/>
                </a:lnTo>
                <a:lnTo>
                  <a:pt x="930" y="2531"/>
                </a:lnTo>
                <a:lnTo>
                  <a:pt x="917" y="2570"/>
                </a:lnTo>
                <a:lnTo>
                  <a:pt x="912" y="2589"/>
                </a:lnTo>
                <a:lnTo>
                  <a:pt x="905" y="2608"/>
                </a:lnTo>
                <a:lnTo>
                  <a:pt x="899" y="2627"/>
                </a:lnTo>
                <a:lnTo>
                  <a:pt x="890" y="2645"/>
                </a:lnTo>
                <a:lnTo>
                  <a:pt x="889" y="2649"/>
                </a:lnTo>
                <a:lnTo>
                  <a:pt x="889" y="2654"/>
                </a:lnTo>
                <a:lnTo>
                  <a:pt x="885" y="2674"/>
                </a:lnTo>
                <a:lnTo>
                  <a:pt x="883" y="2692"/>
                </a:lnTo>
                <a:lnTo>
                  <a:pt x="879" y="2712"/>
                </a:lnTo>
                <a:lnTo>
                  <a:pt x="878" y="2731"/>
                </a:lnTo>
                <a:lnTo>
                  <a:pt x="875" y="2754"/>
                </a:lnTo>
                <a:lnTo>
                  <a:pt x="870" y="2776"/>
                </a:lnTo>
                <a:lnTo>
                  <a:pt x="869" y="2787"/>
                </a:lnTo>
                <a:lnTo>
                  <a:pt x="869" y="2800"/>
                </a:lnTo>
                <a:lnTo>
                  <a:pt x="869" y="2811"/>
                </a:lnTo>
                <a:lnTo>
                  <a:pt x="872" y="2822"/>
                </a:lnTo>
                <a:lnTo>
                  <a:pt x="873" y="2828"/>
                </a:lnTo>
                <a:lnTo>
                  <a:pt x="872" y="2833"/>
                </a:lnTo>
                <a:lnTo>
                  <a:pt x="870" y="2837"/>
                </a:lnTo>
                <a:lnTo>
                  <a:pt x="868" y="2842"/>
                </a:lnTo>
                <a:lnTo>
                  <a:pt x="862" y="2855"/>
                </a:lnTo>
                <a:lnTo>
                  <a:pt x="857" y="2870"/>
                </a:lnTo>
                <a:lnTo>
                  <a:pt x="853" y="2884"/>
                </a:lnTo>
                <a:lnTo>
                  <a:pt x="849" y="2898"/>
                </a:lnTo>
                <a:lnTo>
                  <a:pt x="846" y="2927"/>
                </a:lnTo>
                <a:lnTo>
                  <a:pt x="842" y="2956"/>
                </a:lnTo>
                <a:lnTo>
                  <a:pt x="842" y="2961"/>
                </a:lnTo>
                <a:lnTo>
                  <a:pt x="841" y="2966"/>
                </a:lnTo>
                <a:lnTo>
                  <a:pt x="841" y="2971"/>
                </a:lnTo>
                <a:lnTo>
                  <a:pt x="838" y="2976"/>
                </a:lnTo>
                <a:lnTo>
                  <a:pt x="833" y="2984"/>
                </a:lnTo>
                <a:lnTo>
                  <a:pt x="831" y="2991"/>
                </a:lnTo>
                <a:lnTo>
                  <a:pt x="830" y="3000"/>
                </a:lnTo>
                <a:lnTo>
                  <a:pt x="830" y="3007"/>
                </a:lnTo>
                <a:lnTo>
                  <a:pt x="830" y="3016"/>
                </a:lnTo>
                <a:lnTo>
                  <a:pt x="830" y="3024"/>
                </a:lnTo>
                <a:lnTo>
                  <a:pt x="828" y="3032"/>
                </a:lnTo>
                <a:lnTo>
                  <a:pt x="826" y="3040"/>
                </a:lnTo>
                <a:lnTo>
                  <a:pt x="825" y="3043"/>
                </a:lnTo>
                <a:lnTo>
                  <a:pt x="826" y="3044"/>
                </a:lnTo>
                <a:lnTo>
                  <a:pt x="826" y="3045"/>
                </a:lnTo>
                <a:lnTo>
                  <a:pt x="828" y="3046"/>
                </a:lnTo>
                <a:lnTo>
                  <a:pt x="830" y="3046"/>
                </a:lnTo>
                <a:lnTo>
                  <a:pt x="832" y="3045"/>
                </a:lnTo>
                <a:lnTo>
                  <a:pt x="833" y="3044"/>
                </a:lnTo>
                <a:lnTo>
                  <a:pt x="836" y="3042"/>
                </a:lnTo>
                <a:lnTo>
                  <a:pt x="838" y="3039"/>
                </a:lnTo>
                <a:lnTo>
                  <a:pt x="839" y="3038"/>
                </a:lnTo>
                <a:lnTo>
                  <a:pt x="842" y="3038"/>
                </a:lnTo>
                <a:lnTo>
                  <a:pt x="846" y="3039"/>
                </a:lnTo>
                <a:lnTo>
                  <a:pt x="846" y="3056"/>
                </a:lnTo>
                <a:lnTo>
                  <a:pt x="846" y="3066"/>
                </a:lnTo>
                <a:lnTo>
                  <a:pt x="844" y="3069"/>
                </a:lnTo>
                <a:lnTo>
                  <a:pt x="842" y="3071"/>
                </a:lnTo>
                <a:lnTo>
                  <a:pt x="838" y="3072"/>
                </a:lnTo>
                <a:lnTo>
                  <a:pt x="834" y="3074"/>
                </a:lnTo>
                <a:lnTo>
                  <a:pt x="830" y="3075"/>
                </a:lnTo>
                <a:lnTo>
                  <a:pt x="826" y="3076"/>
                </a:lnTo>
                <a:lnTo>
                  <a:pt x="823" y="3079"/>
                </a:lnTo>
                <a:lnTo>
                  <a:pt x="821" y="3081"/>
                </a:lnTo>
                <a:lnTo>
                  <a:pt x="818" y="3087"/>
                </a:lnTo>
                <a:lnTo>
                  <a:pt x="818" y="3095"/>
                </a:lnTo>
                <a:lnTo>
                  <a:pt x="818" y="3107"/>
                </a:lnTo>
                <a:lnTo>
                  <a:pt x="818" y="3118"/>
                </a:lnTo>
                <a:lnTo>
                  <a:pt x="818" y="3130"/>
                </a:lnTo>
                <a:lnTo>
                  <a:pt x="818" y="3141"/>
                </a:lnTo>
                <a:lnTo>
                  <a:pt x="823" y="3129"/>
                </a:lnTo>
                <a:lnTo>
                  <a:pt x="828" y="3117"/>
                </a:lnTo>
                <a:lnTo>
                  <a:pt x="834" y="3103"/>
                </a:lnTo>
                <a:lnTo>
                  <a:pt x="839" y="3090"/>
                </a:lnTo>
                <a:lnTo>
                  <a:pt x="843" y="3101"/>
                </a:lnTo>
                <a:lnTo>
                  <a:pt x="844" y="3112"/>
                </a:lnTo>
                <a:lnTo>
                  <a:pt x="844" y="3122"/>
                </a:lnTo>
                <a:lnTo>
                  <a:pt x="844" y="3132"/>
                </a:lnTo>
                <a:lnTo>
                  <a:pt x="841" y="3151"/>
                </a:lnTo>
                <a:lnTo>
                  <a:pt x="841" y="3171"/>
                </a:lnTo>
                <a:lnTo>
                  <a:pt x="839" y="3186"/>
                </a:lnTo>
                <a:lnTo>
                  <a:pt x="838" y="3199"/>
                </a:lnTo>
                <a:lnTo>
                  <a:pt x="837" y="3214"/>
                </a:lnTo>
                <a:lnTo>
                  <a:pt x="837" y="3228"/>
                </a:lnTo>
                <a:lnTo>
                  <a:pt x="836" y="3243"/>
                </a:lnTo>
                <a:lnTo>
                  <a:pt x="833" y="3257"/>
                </a:lnTo>
                <a:lnTo>
                  <a:pt x="832" y="3265"/>
                </a:lnTo>
                <a:lnTo>
                  <a:pt x="832" y="3272"/>
                </a:lnTo>
                <a:lnTo>
                  <a:pt x="833" y="3280"/>
                </a:lnTo>
                <a:lnTo>
                  <a:pt x="836" y="3287"/>
                </a:lnTo>
                <a:lnTo>
                  <a:pt x="836" y="3290"/>
                </a:lnTo>
                <a:lnTo>
                  <a:pt x="836" y="3293"/>
                </a:lnTo>
                <a:lnTo>
                  <a:pt x="833" y="3297"/>
                </a:lnTo>
                <a:lnTo>
                  <a:pt x="831" y="3299"/>
                </a:lnTo>
                <a:lnTo>
                  <a:pt x="825" y="3302"/>
                </a:lnTo>
                <a:lnTo>
                  <a:pt x="821" y="3306"/>
                </a:lnTo>
                <a:lnTo>
                  <a:pt x="817" y="3309"/>
                </a:lnTo>
                <a:lnTo>
                  <a:pt x="816" y="3314"/>
                </a:lnTo>
                <a:lnTo>
                  <a:pt x="813" y="3323"/>
                </a:lnTo>
                <a:lnTo>
                  <a:pt x="813" y="3333"/>
                </a:lnTo>
                <a:lnTo>
                  <a:pt x="810" y="3366"/>
                </a:lnTo>
                <a:lnTo>
                  <a:pt x="809" y="3401"/>
                </a:lnTo>
                <a:lnTo>
                  <a:pt x="809" y="3417"/>
                </a:lnTo>
                <a:lnTo>
                  <a:pt x="810" y="3434"/>
                </a:lnTo>
                <a:lnTo>
                  <a:pt x="811" y="3451"/>
                </a:lnTo>
                <a:lnTo>
                  <a:pt x="813" y="3467"/>
                </a:lnTo>
                <a:lnTo>
                  <a:pt x="820" y="3510"/>
                </a:lnTo>
                <a:lnTo>
                  <a:pt x="825" y="3554"/>
                </a:lnTo>
                <a:lnTo>
                  <a:pt x="828" y="3597"/>
                </a:lnTo>
                <a:lnTo>
                  <a:pt x="833" y="3640"/>
                </a:lnTo>
                <a:lnTo>
                  <a:pt x="834" y="3649"/>
                </a:lnTo>
                <a:lnTo>
                  <a:pt x="834" y="3656"/>
                </a:lnTo>
                <a:lnTo>
                  <a:pt x="834" y="3660"/>
                </a:lnTo>
                <a:lnTo>
                  <a:pt x="833" y="3663"/>
                </a:lnTo>
                <a:lnTo>
                  <a:pt x="832" y="3668"/>
                </a:lnTo>
                <a:lnTo>
                  <a:pt x="831" y="3672"/>
                </a:lnTo>
                <a:lnTo>
                  <a:pt x="826" y="3652"/>
                </a:lnTo>
                <a:lnTo>
                  <a:pt x="823" y="3633"/>
                </a:lnTo>
                <a:lnTo>
                  <a:pt x="821" y="3613"/>
                </a:lnTo>
                <a:lnTo>
                  <a:pt x="817" y="3593"/>
                </a:lnTo>
                <a:lnTo>
                  <a:pt x="815" y="3573"/>
                </a:lnTo>
                <a:lnTo>
                  <a:pt x="813" y="3554"/>
                </a:lnTo>
                <a:lnTo>
                  <a:pt x="811" y="3544"/>
                </a:lnTo>
                <a:lnTo>
                  <a:pt x="809" y="3535"/>
                </a:lnTo>
                <a:lnTo>
                  <a:pt x="805" y="3525"/>
                </a:lnTo>
                <a:lnTo>
                  <a:pt x="799" y="3517"/>
                </a:lnTo>
                <a:lnTo>
                  <a:pt x="801" y="3545"/>
                </a:lnTo>
                <a:lnTo>
                  <a:pt x="802" y="3572"/>
                </a:lnTo>
                <a:lnTo>
                  <a:pt x="804" y="3599"/>
                </a:lnTo>
                <a:lnTo>
                  <a:pt x="805" y="3628"/>
                </a:lnTo>
                <a:lnTo>
                  <a:pt x="806" y="3655"/>
                </a:lnTo>
                <a:lnTo>
                  <a:pt x="806" y="3683"/>
                </a:lnTo>
                <a:lnTo>
                  <a:pt x="806" y="3710"/>
                </a:lnTo>
                <a:lnTo>
                  <a:pt x="806" y="3739"/>
                </a:lnTo>
                <a:lnTo>
                  <a:pt x="812" y="3730"/>
                </a:lnTo>
                <a:lnTo>
                  <a:pt x="817" y="3721"/>
                </a:lnTo>
                <a:lnTo>
                  <a:pt x="820" y="3730"/>
                </a:lnTo>
                <a:lnTo>
                  <a:pt x="821" y="3739"/>
                </a:lnTo>
                <a:lnTo>
                  <a:pt x="822" y="3747"/>
                </a:lnTo>
                <a:lnTo>
                  <a:pt x="823" y="3756"/>
                </a:lnTo>
                <a:lnTo>
                  <a:pt x="823" y="3775"/>
                </a:lnTo>
                <a:lnTo>
                  <a:pt x="826" y="3792"/>
                </a:lnTo>
                <a:lnTo>
                  <a:pt x="826" y="3805"/>
                </a:lnTo>
                <a:lnTo>
                  <a:pt x="826" y="3819"/>
                </a:lnTo>
                <a:lnTo>
                  <a:pt x="826" y="3825"/>
                </a:lnTo>
                <a:lnTo>
                  <a:pt x="827" y="3831"/>
                </a:lnTo>
                <a:lnTo>
                  <a:pt x="830" y="3837"/>
                </a:lnTo>
                <a:lnTo>
                  <a:pt x="834" y="3844"/>
                </a:lnTo>
                <a:lnTo>
                  <a:pt x="837" y="3847"/>
                </a:lnTo>
                <a:lnTo>
                  <a:pt x="839" y="3850"/>
                </a:lnTo>
                <a:lnTo>
                  <a:pt x="841" y="3853"/>
                </a:lnTo>
                <a:lnTo>
                  <a:pt x="841" y="3857"/>
                </a:lnTo>
                <a:lnTo>
                  <a:pt x="838" y="3863"/>
                </a:lnTo>
                <a:lnTo>
                  <a:pt x="836" y="3868"/>
                </a:lnTo>
                <a:lnTo>
                  <a:pt x="832" y="3874"/>
                </a:lnTo>
                <a:lnTo>
                  <a:pt x="830" y="3881"/>
                </a:lnTo>
                <a:lnTo>
                  <a:pt x="828" y="3883"/>
                </a:lnTo>
                <a:lnTo>
                  <a:pt x="828" y="3887"/>
                </a:lnTo>
                <a:lnTo>
                  <a:pt x="828" y="3889"/>
                </a:lnTo>
                <a:lnTo>
                  <a:pt x="830" y="3893"/>
                </a:lnTo>
                <a:lnTo>
                  <a:pt x="831" y="3894"/>
                </a:lnTo>
                <a:lnTo>
                  <a:pt x="831" y="3895"/>
                </a:lnTo>
                <a:lnTo>
                  <a:pt x="836" y="3916"/>
                </a:lnTo>
                <a:lnTo>
                  <a:pt x="841" y="3936"/>
                </a:lnTo>
                <a:lnTo>
                  <a:pt x="846" y="3956"/>
                </a:lnTo>
                <a:lnTo>
                  <a:pt x="852" y="3977"/>
                </a:lnTo>
                <a:lnTo>
                  <a:pt x="854" y="3984"/>
                </a:lnTo>
                <a:lnTo>
                  <a:pt x="860" y="3992"/>
                </a:lnTo>
                <a:lnTo>
                  <a:pt x="869" y="4003"/>
                </a:lnTo>
                <a:lnTo>
                  <a:pt x="878" y="4014"/>
                </a:lnTo>
                <a:lnTo>
                  <a:pt x="884" y="4026"/>
                </a:lnTo>
                <a:lnTo>
                  <a:pt x="888" y="4039"/>
                </a:lnTo>
                <a:lnTo>
                  <a:pt x="895" y="4065"/>
                </a:lnTo>
                <a:lnTo>
                  <a:pt x="900" y="4090"/>
                </a:lnTo>
                <a:lnTo>
                  <a:pt x="904" y="4106"/>
                </a:lnTo>
                <a:lnTo>
                  <a:pt x="907" y="4123"/>
                </a:lnTo>
                <a:lnTo>
                  <a:pt x="910" y="4130"/>
                </a:lnTo>
                <a:lnTo>
                  <a:pt x="914" y="4137"/>
                </a:lnTo>
                <a:lnTo>
                  <a:pt x="918" y="4143"/>
                </a:lnTo>
                <a:lnTo>
                  <a:pt x="923" y="4151"/>
                </a:lnTo>
                <a:lnTo>
                  <a:pt x="935" y="4166"/>
                </a:lnTo>
                <a:lnTo>
                  <a:pt x="946" y="4182"/>
                </a:lnTo>
                <a:lnTo>
                  <a:pt x="951" y="4189"/>
                </a:lnTo>
                <a:lnTo>
                  <a:pt x="954" y="4198"/>
                </a:lnTo>
                <a:lnTo>
                  <a:pt x="958" y="4206"/>
                </a:lnTo>
                <a:lnTo>
                  <a:pt x="962" y="4216"/>
                </a:lnTo>
                <a:lnTo>
                  <a:pt x="967" y="4232"/>
                </a:lnTo>
                <a:lnTo>
                  <a:pt x="973" y="4247"/>
                </a:lnTo>
                <a:lnTo>
                  <a:pt x="980" y="4262"/>
                </a:lnTo>
                <a:lnTo>
                  <a:pt x="988" y="4276"/>
                </a:lnTo>
                <a:lnTo>
                  <a:pt x="1005" y="4304"/>
                </a:lnTo>
                <a:lnTo>
                  <a:pt x="1020" y="4332"/>
                </a:lnTo>
                <a:lnTo>
                  <a:pt x="1016" y="4330"/>
                </a:lnTo>
                <a:lnTo>
                  <a:pt x="1012" y="4326"/>
                </a:lnTo>
                <a:lnTo>
                  <a:pt x="1010" y="4326"/>
                </a:lnTo>
                <a:lnTo>
                  <a:pt x="1007" y="4326"/>
                </a:lnTo>
                <a:lnTo>
                  <a:pt x="1005" y="4326"/>
                </a:lnTo>
                <a:lnTo>
                  <a:pt x="1003" y="4327"/>
                </a:lnTo>
                <a:lnTo>
                  <a:pt x="1007" y="4341"/>
                </a:lnTo>
                <a:lnTo>
                  <a:pt x="1014" y="4355"/>
                </a:lnTo>
                <a:lnTo>
                  <a:pt x="1021" y="4366"/>
                </a:lnTo>
                <a:lnTo>
                  <a:pt x="1028" y="4378"/>
                </a:lnTo>
                <a:lnTo>
                  <a:pt x="1046" y="4399"/>
                </a:lnTo>
                <a:lnTo>
                  <a:pt x="1064" y="4421"/>
                </a:lnTo>
                <a:lnTo>
                  <a:pt x="1063" y="4411"/>
                </a:lnTo>
                <a:lnTo>
                  <a:pt x="1059" y="4403"/>
                </a:lnTo>
                <a:lnTo>
                  <a:pt x="1053" y="4395"/>
                </a:lnTo>
                <a:lnTo>
                  <a:pt x="1048" y="4389"/>
                </a:lnTo>
                <a:lnTo>
                  <a:pt x="1038" y="4375"/>
                </a:lnTo>
                <a:lnTo>
                  <a:pt x="1030" y="4362"/>
                </a:lnTo>
                <a:lnTo>
                  <a:pt x="1025" y="4348"/>
                </a:lnTo>
                <a:lnTo>
                  <a:pt x="1020" y="4332"/>
                </a:lnTo>
                <a:lnTo>
                  <a:pt x="1040" y="4361"/>
                </a:lnTo>
                <a:lnTo>
                  <a:pt x="1058" y="4388"/>
                </a:lnTo>
                <a:lnTo>
                  <a:pt x="1078" y="4416"/>
                </a:lnTo>
                <a:lnTo>
                  <a:pt x="1098" y="4445"/>
                </a:lnTo>
                <a:lnTo>
                  <a:pt x="1110" y="4462"/>
                </a:lnTo>
                <a:lnTo>
                  <a:pt x="1124" y="4480"/>
                </a:lnTo>
                <a:lnTo>
                  <a:pt x="1137" y="4498"/>
                </a:lnTo>
                <a:lnTo>
                  <a:pt x="1152" y="4514"/>
                </a:lnTo>
                <a:lnTo>
                  <a:pt x="1167" y="4530"/>
                </a:lnTo>
                <a:lnTo>
                  <a:pt x="1182" y="4546"/>
                </a:lnTo>
                <a:lnTo>
                  <a:pt x="1197" y="4562"/>
                </a:lnTo>
                <a:lnTo>
                  <a:pt x="1213" y="4577"/>
                </a:lnTo>
                <a:lnTo>
                  <a:pt x="1230" y="4590"/>
                </a:lnTo>
                <a:lnTo>
                  <a:pt x="1246" y="4605"/>
                </a:lnTo>
                <a:lnTo>
                  <a:pt x="1263" y="4617"/>
                </a:lnTo>
                <a:lnTo>
                  <a:pt x="1281" y="4631"/>
                </a:lnTo>
                <a:lnTo>
                  <a:pt x="1299" y="4643"/>
                </a:lnTo>
                <a:lnTo>
                  <a:pt x="1318" y="4654"/>
                </a:lnTo>
                <a:lnTo>
                  <a:pt x="1336" y="4667"/>
                </a:lnTo>
                <a:lnTo>
                  <a:pt x="1356" y="4677"/>
                </a:lnTo>
                <a:lnTo>
                  <a:pt x="1376" y="4688"/>
                </a:lnTo>
                <a:lnTo>
                  <a:pt x="1395" y="4698"/>
                </a:lnTo>
                <a:lnTo>
                  <a:pt x="1416" y="4706"/>
                </a:lnTo>
                <a:lnTo>
                  <a:pt x="1439" y="4712"/>
                </a:lnTo>
                <a:lnTo>
                  <a:pt x="1473" y="4719"/>
                </a:lnTo>
                <a:lnTo>
                  <a:pt x="1508" y="4725"/>
                </a:lnTo>
                <a:lnTo>
                  <a:pt x="1544" y="4730"/>
                </a:lnTo>
                <a:lnTo>
                  <a:pt x="1578" y="4735"/>
                </a:lnTo>
                <a:lnTo>
                  <a:pt x="1597" y="4738"/>
                </a:lnTo>
                <a:lnTo>
                  <a:pt x="1617" y="4741"/>
                </a:lnTo>
                <a:lnTo>
                  <a:pt x="1636" y="4742"/>
                </a:lnTo>
                <a:lnTo>
                  <a:pt x="1656" y="4744"/>
                </a:lnTo>
                <a:lnTo>
                  <a:pt x="1690" y="4746"/>
                </a:lnTo>
                <a:lnTo>
                  <a:pt x="1724" y="4746"/>
                </a:lnTo>
                <a:lnTo>
                  <a:pt x="1757" y="4743"/>
                </a:lnTo>
                <a:lnTo>
                  <a:pt x="1791" y="4741"/>
                </a:lnTo>
                <a:lnTo>
                  <a:pt x="1823" y="4737"/>
                </a:lnTo>
                <a:lnTo>
                  <a:pt x="1854" y="4732"/>
                </a:lnTo>
                <a:lnTo>
                  <a:pt x="1885" y="4726"/>
                </a:lnTo>
                <a:lnTo>
                  <a:pt x="1916" y="4719"/>
                </a:lnTo>
                <a:lnTo>
                  <a:pt x="1932" y="4714"/>
                </a:lnTo>
                <a:lnTo>
                  <a:pt x="1948" y="4709"/>
                </a:lnTo>
                <a:lnTo>
                  <a:pt x="1963" y="4702"/>
                </a:lnTo>
                <a:lnTo>
                  <a:pt x="1979" y="4695"/>
                </a:lnTo>
                <a:lnTo>
                  <a:pt x="2008" y="4682"/>
                </a:lnTo>
                <a:lnTo>
                  <a:pt x="2038" y="4665"/>
                </a:lnTo>
                <a:lnTo>
                  <a:pt x="2084" y="4641"/>
                </a:lnTo>
                <a:lnTo>
                  <a:pt x="2128" y="4614"/>
                </a:lnTo>
                <a:lnTo>
                  <a:pt x="2150" y="4599"/>
                </a:lnTo>
                <a:lnTo>
                  <a:pt x="2171" y="4585"/>
                </a:lnTo>
                <a:lnTo>
                  <a:pt x="2192" y="4569"/>
                </a:lnTo>
                <a:lnTo>
                  <a:pt x="2213" y="4553"/>
                </a:lnTo>
                <a:lnTo>
                  <a:pt x="2255" y="4520"/>
                </a:lnTo>
                <a:lnTo>
                  <a:pt x="2295" y="4484"/>
                </a:lnTo>
                <a:lnTo>
                  <a:pt x="2335" y="4448"/>
                </a:lnTo>
                <a:lnTo>
                  <a:pt x="2374" y="4411"/>
                </a:lnTo>
                <a:lnTo>
                  <a:pt x="2389" y="4394"/>
                </a:lnTo>
                <a:lnTo>
                  <a:pt x="2406" y="4377"/>
                </a:lnTo>
                <a:lnTo>
                  <a:pt x="2415" y="4369"/>
                </a:lnTo>
                <a:lnTo>
                  <a:pt x="2425" y="4363"/>
                </a:lnTo>
                <a:lnTo>
                  <a:pt x="2431" y="4362"/>
                </a:lnTo>
                <a:lnTo>
                  <a:pt x="2437" y="4361"/>
                </a:lnTo>
                <a:lnTo>
                  <a:pt x="2443" y="4359"/>
                </a:lnTo>
                <a:lnTo>
                  <a:pt x="2451" y="4359"/>
                </a:lnTo>
                <a:lnTo>
                  <a:pt x="2454" y="4358"/>
                </a:lnTo>
                <a:lnTo>
                  <a:pt x="2457" y="4355"/>
                </a:lnTo>
                <a:lnTo>
                  <a:pt x="2469" y="4347"/>
                </a:lnTo>
                <a:lnTo>
                  <a:pt x="2479" y="4338"/>
                </a:lnTo>
                <a:lnTo>
                  <a:pt x="2489" y="4329"/>
                </a:lnTo>
                <a:lnTo>
                  <a:pt x="2499" y="4319"/>
                </a:lnTo>
                <a:lnTo>
                  <a:pt x="2516" y="4298"/>
                </a:lnTo>
                <a:lnTo>
                  <a:pt x="2532" y="4276"/>
                </a:lnTo>
                <a:lnTo>
                  <a:pt x="2547" y="4255"/>
                </a:lnTo>
                <a:lnTo>
                  <a:pt x="2562" y="4234"/>
                </a:lnTo>
                <a:lnTo>
                  <a:pt x="2577" y="4213"/>
                </a:lnTo>
                <a:lnTo>
                  <a:pt x="2593" y="4193"/>
                </a:lnTo>
                <a:lnTo>
                  <a:pt x="2621" y="4156"/>
                </a:lnTo>
                <a:lnTo>
                  <a:pt x="2648" y="4119"/>
                </a:lnTo>
                <a:lnTo>
                  <a:pt x="2676" y="4081"/>
                </a:lnTo>
                <a:lnTo>
                  <a:pt x="2701" y="4042"/>
                </a:lnTo>
                <a:lnTo>
                  <a:pt x="2725" y="4005"/>
                </a:lnTo>
                <a:lnTo>
                  <a:pt x="2748" y="3969"/>
                </a:lnTo>
                <a:lnTo>
                  <a:pt x="2771" y="3934"/>
                </a:lnTo>
                <a:lnTo>
                  <a:pt x="2793" y="3897"/>
                </a:lnTo>
                <a:lnTo>
                  <a:pt x="2814" y="3858"/>
                </a:lnTo>
                <a:lnTo>
                  <a:pt x="2835" y="3820"/>
                </a:lnTo>
                <a:lnTo>
                  <a:pt x="2853" y="3782"/>
                </a:lnTo>
                <a:lnTo>
                  <a:pt x="2871" y="3742"/>
                </a:lnTo>
                <a:lnTo>
                  <a:pt x="2889" y="3700"/>
                </a:lnTo>
                <a:lnTo>
                  <a:pt x="2909" y="3660"/>
                </a:lnTo>
                <a:lnTo>
                  <a:pt x="2929" y="3619"/>
                </a:lnTo>
                <a:lnTo>
                  <a:pt x="2947" y="3577"/>
                </a:lnTo>
                <a:lnTo>
                  <a:pt x="2961" y="3547"/>
                </a:lnTo>
                <a:lnTo>
                  <a:pt x="2972" y="3518"/>
                </a:lnTo>
                <a:lnTo>
                  <a:pt x="2982" y="3487"/>
                </a:lnTo>
                <a:lnTo>
                  <a:pt x="2992" y="3456"/>
                </a:lnTo>
                <a:lnTo>
                  <a:pt x="3002" y="3425"/>
                </a:lnTo>
                <a:lnTo>
                  <a:pt x="3010" y="3394"/>
                </a:lnTo>
                <a:lnTo>
                  <a:pt x="3019" y="3364"/>
                </a:lnTo>
                <a:lnTo>
                  <a:pt x="3029" y="3333"/>
                </a:lnTo>
                <a:lnTo>
                  <a:pt x="3043" y="3292"/>
                </a:lnTo>
                <a:lnTo>
                  <a:pt x="3054" y="3251"/>
                </a:lnTo>
                <a:lnTo>
                  <a:pt x="3066" y="3211"/>
                </a:lnTo>
                <a:lnTo>
                  <a:pt x="3077" y="3170"/>
                </a:lnTo>
                <a:lnTo>
                  <a:pt x="3086" y="3133"/>
                </a:lnTo>
                <a:lnTo>
                  <a:pt x="3094" y="3095"/>
                </a:lnTo>
                <a:lnTo>
                  <a:pt x="3102" y="3058"/>
                </a:lnTo>
                <a:lnTo>
                  <a:pt x="3108" y="3019"/>
                </a:lnTo>
                <a:lnTo>
                  <a:pt x="3112" y="2986"/>
                </a:lnTo>
                <a:lnTo>
                  <a:pt x="3117" y="2954"/>
                </a:lnTo>
                <a:lnTo>
                  <a:pt x="3122" y="2921"/>
                </a:lnTo>
                <a:lnTo>
                  <a:pt x="3125" y="2887"/>
                </a:lnTo>
                <a:lnTo>
                  <a:pt x="3130" y="2854"/>
                </a:lnTo>
                <a:lnTo>
                  <a:pt x="3134" y="2821"/>
                </a:lnTo>
                <a:lnTo>
                  <a:pt x="3139" y="2789"/>
                </a:lnTo>
                <a:lnTo>
                  <a:pt x="3143" y="2755"/>
                </a:lnTo>
                <a:lnTo>
                  <a:pt x="3149" y="2713"/>
                </a:lnTo>
                <a:lnTo>
                  <a:pt x="3154" y="2670"/>
                </a:lnTo>
                <a:lnTo>
                  <a:pt x="3159" y="2628"/>
                </a:lnTo>
                <a:lnTo>
                  <a:pt x="3164" y="2585"/>
                </a:lnTo>
                <a:lnTo>
                  <a:pt x="3167" y="2548"/>
                </a:lnTo>
                <a:lnTo>
                  <a:pt x="3169" y="2511"/>
                </a:lnTo>
                <a:lnTo>
                  <a:pt x="3170" y="2473"/>
                </a:lnTo>
                <a:lnTo>
                  <a:pt x="3171" y="2436"/>
                </a:lnTo>
                <a:lnTo>
                  <a:pt x="3174" y="2417"/>
                </a:lnTo>
                <a:lnTo>
                  <a:pt x="3176" y="2399"/>
                </a:lnTo>
                <a:lnTo>
                  <a:pt x="3182" y="2369"/>
                </a:lnTo>
                <a:lnTo>
                  <a:pt x="3186" y="2339"/>
                </a:lnTo>
                <a:lnTo>
                  <a:pt x="3186" y="2323"/>
                </a:lnTo>
                <a:lnTo>
                  <a:pt x="3185" y="2309"/>
                </a:lnTo>
                <a:lnTo>
                  <a:pt x="3181" y="2294"/>
                </a:lnTo>
                <a:lnTo>
                  <a:pt x="3176" y="2279"/>
                </a:lnTo>
                <a:lnTo>
                  <a:pt x="3176" y="2272"/>
                </a:lnTo>
                <a:lnTo>
                  <a:pt x="3176" y="2264"/>
                </a:lnTo>
                <a:lnTo>
                  <a:pt x="3176" y="2233"/>
                </a:lnTo>
                <a:lnTo>
                  <a:pt x="3176" y="2202"/>
                </a:lnTo>
                <a:lnTo>
                  <a:pt x="3175" y="2172"/>
                </a:lnTo>
                <a:lnTo>
                  <a:pt x="3172" y="2141"/>
                </a:lnTo>
                <a:lnTo>
                  <a:pt x="3170" y="2109"/>
                </a:lnTo>
                <a:lnTo>
                  <a:pt x="3167" y="2078"/>
                </a:lnTo>
                <a:lnTo>
                  <a:pt x="3165" y="2047"/>
                </a:lnTo>
                <a:lnTo>
                  <a:pt x="3161" y="2016"/>
                </a:lnTo>
                <a:lnTo>
                  <a:pt x="3157" y="1980"/>
                </a:lnTo>
                <a:lnTo>
                  <a:pt x="3153" y="1945"/>
                </a:lnTo>
                <a:lnTo>
                  <a:pt x="3148" y="1909"/>
                </a:lnTo>
                <a:lnTo>
                  <a:pt x="3143" y="1872"/>
                </a:lnTo>
                <a:lnTo>
                  <a:pt x="3140" y="1842"/>
                </a:lnTo>
                <a:lnTo>
                  <a:pt x="3136" y="1814"/>
                </a:lnTo>
                <a:lnTo>
                  <a:pt x="3131" y="1784"/>
                </a:lnTo>
                <a:lnTo>
                  <a:pt x="3127" y="1754"/>
                </a:lnTo>
                <a:lnTo>
                  <a:pt x="3122" y="1725"/>
                </a:lnTo>
                <a:lnTo>
                  <a:pt x="3115" y="1696"/>
                </a:lnTo>
                <a:lnTo>
                  <a:pt x="3108" y="1668"/>
                </a:lnTo>
                <a:lnTo>
                  <a:pt x="3101" y="1638"/>
                </a:lnTo>
                <a:lnTo>
                  <a:pt x="3096" y="1619"/>
                </a:lnTo>
                <a:lnTo>
                  <a:pt x="3093" y="1599"/>
                </a:lnTo>
                <a:lnTo>
                  <a:pt x="3092" y="1589"/>
                </a:lnTo>
                <a:lnTo>
                  <a:pt x="3092" y="1579"/>
                </a:lnTo>
                <a:lnTo>
                  <a:pt x="3092" y="1569"/>
                </a:lnTo>
                <a:lnTo>
                  <a:pt x="3094" y="1559"/>
                </a:lnTo>
                <a:lnTo>
                  <a:pt x="3094" y="1551"/>
                </a:lnTo>
                <a:lnTo>
                  <a:pt x="3093" y="1543"/>
                </a:lnTo>
                <a:lnTo>
                  <a:pt x="3089" y="1536"/>
                </a:lnTo>
                <a:lnTo>
                  <a:pt x="3085" y="1530"/>
                </a:lnTo>
                <a:lnTo>
                  <a:pt x="3081" y="1526"/>
                </a:lnTo>
                <a:lnTo>
                  <a:pt x="3078" y="1522"/>
                </a:lnTo>
                <a:lnTo>
                  <a:pt x="3076" y="1518"/>
                </a:lnTo>
                <a:lnTo>
                  <a:pt x="3073" y="1513"/>
                </a:lnTo>
                <a:lnTo>
                  <a:pt x="3071" y="1503"/>
                </a:lnTo>
                <a:lnTo>
                  <a:pt x="3070" y="1493"/>
                </a:lnTo>
                <a:lnTo>
                  <a:pt x="3067" y="1474"/>
                </a:lnTo>
                <a:lnTo>
                  <a:pt x="3064" y="1456"/>
                </a:lnTo>
                <a:lnTo>
                  <a:pt x="3059" y="1437"/>
                </a:lnTo>
                <a:lnTo>
                  <a:pt x="3054" y="1420"/>
                </a:lnTo>
                <a:lnTo>
                  <a:pt x="3046" y="1403"/>
                </a:lnTo>
                <a:lnTo>
                  <a:pt x="3039" y="1385"/>
                </a:lnTo>
                <a:lnTo>
                  <a:pt x="3030" y="1368"/>
                </a:lnTo>
                <a:lnTo>
                  <a:pt x="3020" y="1352"/>
                </a:lnTo>
                <a:lnTo>
                  <a:pt x="3020" y="1353"/>
                </a:lnTo>
                <a:close/>
                <a:moveTo>
                  <a:pt x="255" y="4172"/>
                </a:moveTo>
                <a:lnTo>
                  <a:pt x="251" y="4153"/>
                </a:lnTo>
                <a:lnTo>
                  <a:pt x="246" y="4134"/>
                </a:lnTo>
                <a:lnTo>
                  <a:pt x="240" y="4116"/>
                </a:lnTo>
                <a:lnTo>
                  <a:pt x="233" y="4098"/>
                </a:lnTo>
                <a:lnTo>
                  <a:pt x="225" y="4084"/>
                </a:lnTo>
                <a:lnTo>
                  <a:pt x="220" y="4071"/>
                </a:lnTo>
                <a:lnTo>
                  <a:pt x="218" y="4063"/>
                </a:lnTo>
                <a:lnTo>
                  <a:pt x="217" y="4056"/>
                </a:lnTo>
                <a:lnTo>
                  <a:pt x="215" y="4047"/>
                </a:lnTo>
                <a:lnTo>
                  <a:pt x="217" y="4039"/>
                </a:lnTo>
                <a:lnTo>
                  <a:pt x="217" y="4034"/>
                </a:lnTo>
                <a:lnTo>
                  <a:pt x="217" y="4029"/>
                </a:lnTo>
                <a:lnTo>
                  <a:pt x="215" y="4023"/>
                </a:lnTo>
                <a:lnTo>
                  <a:pt x="213" y="4016"/>
                </a:lnTo>
                <a:lnTo>
                  <a:pt x="208" y="4005"/>
                </a:lnTo>
                <a:lnTo>
                  <a:pt x="202" y="3994"/>
                </a:lnTo>
                <a:lnTo>
                  <a:pt x="194" y="3978"/>
                </a:lnTo>
                <a:lnTo>
                  <a:pt x="187" y="3962"/>
                </a:lnTo>
                <a:lnTo>
                  <a:pt x="181" y="3946"/>
                </a:lnTo>
                <a:lnTo>
                  <a:pt x="175" y="3929"/>
                </a:lnTo>
                <a:lnTo>
                  <a:pt x="170" y="3913"/>
                </a:lnTo>
                <a:lnTo>
                  <a:pt x="166" y="3895"/>
                </a:lnTo>
                <a:lnTo>
                  <a:pt x="165" y="3877"/>
                </a:lnTo>
                <a:lnTo>
                  <a:pt x="164" y="3860"/>
                </a:lnTo>
                <a:lnTo>
                  <a:pt x="164" y="3851"/>
                </a:lnTo>
                <a:lnTo>
                  <a:pt x="161" y="3842"/>
                </a:lnTo>
                <a:lnTo>
                  <a:pt x="151" y="3805"/>
                </a:lnTo>
                <a:lnTo>
                  <a:pt x="144" y="3768"/>
                </a:lnTo>
                <a:lnTo>
                  <a:pt x="136" y="3731"/>
                </a:lnTo>
                <a:lnTo>
                  <a:pt x="130" y="3693"/>
                </a:lnTo>
                <a:lnTo>
                  <a:pt x="125" y="3656"/>
                </a:lnTo>
                <a:lnTo>
                  <a:pt x="119" y="3618"/>
                </a:lnTo>
                <a:lnTo>
                  <a:pt x="114" y="3581"/>
                </a:lnTo>
                <a:lnTo>
                  <a:pt x="109" y="3543"/>
                </a:lnTo>
                <a:lnTo>
                  <a:pt x="104" y="3508"/>
                </a:lnTo>
                <a:lnTo>
                  <a:pt x="101" y="3475"/>
                </a:lnTo>
                <a:lnTo>
                  <a:pt x="97" y="3440"/>
                </a:lnTo>
                <a:lnTo>
                  <a:pt x="93" y="3406"/>
                </a:lnTo>
                <a:lnTo>
                  <a:pt x="89" y="3371"/>
                </a:lnTo>
                <a:lnTo>
                  <a:pt x="86" y="3338"/>
                </a:lnTo>
                <a:lnTo>
                  <a:pt x="80" y="3303"/>
                </a:lnTo>
                <a:lnTo>
                  <a:pt x="73" y="3270"/>
                </a:lnTo>
                <a:lnTo>
                  <a:pt x="72" y="3256"/>
                </a:lnTo>
                <a:lnTo>
                  <a:pt x="72" y="3244"/>
                </a:lnTo>
                <a:lnTo>
                  <a:pt x="73" y="3238"/>
                </a:lnTo>
                <a:lnTo>
                  <a:pt x="75" y="3232"/>
                </a:lnTo>
                <a:lnTo>
                  <a:pt x="77" y="3225"/>
                </a:lnTo>
                <a:lnTo>
                  <a:pt x="80" y="3219"/>
                </a:lnTo>
                <a:lnTo>
                  <a:pt x="81" y="3214"/>
                </a:lnTo>
                <a:lnTo>
                  <a:pt x="82" y="3211"/>
                </a:lnTo>
                <a:lnTo>
                  <a:pt x="83" y="3207"/>
                </a:lnTo>
                <a:lnTo>
                  <a:pt x="82" y="3202"/>
                </a:lnTo>
                <a:lnTo>
                  <a:pt x="81" y="3166"/>
                </a:lnTo>
                <a:lnTo>
                  <a:pt x="78" y="3130"/>
                </a:lnTo>
                <a:lnTo>
                  <a:pt x="77" y="3095"/>
                </a:lnTo>
                <a:lnTo>
                  <a:pt x="75" y="3059"/>
                </a:lnTo>
                <a:lnTo>
                  <a:pt x="73" y="3032"/>
                </a:lnTo>
                <a:lnTo>
                  <a:pt x="73" y="3006"/>
                </a:lnTo>
                <a:lnTo>
                  <a:pt x="73" y="2979"/>
                </a:lnTo>
                <a:lnTo>
                  <a:pt x="75" y="2951"/>
                </a:lnTo>
                <a:lnTo>
                  <a:pt x="77" y="2926"/>
                </a:lnTo>
                <a:lnTo>
                  <a:pt x="78" y="2898"/>
                </a:lnTo>
                <a:lnTo>
                  <a:pt x="78" y="2872"/>
                </a:lnTo>
                <a:lnTo>
                  <a:pt x="80" y="2845"/>
                </a:lnTo>
                <a:lnTo>
                  <a:pt x="78" y="2822"/>
                </a:lnTo>
                <a:lnTo>
                  <a:pt x="78" y="2800"/>
                </a:lnTo>
                <a:lnTo>
                  <a:pt x="80" y="2787"/>
                </a:lnTo>
                <a:lnTo>
                  <a:pt x="82" y="2776"/>
                </a:lnTo>
                <a:lnTo>
                  <a:pt x="86" y="2765"/>
                </a:lnTo>
                <a:lnTo>
                  <a:pt x="91" y="2754"/>
                </a:lnTo>
                <a:lnTo>
                  <a:pt x="91" y="2753"/>
                </a:lnTo>
                <a:lnTo>
                  <a:pt x="91" y="2752"/>
                </a:lnTo>
                <a:lnTo>
                  <a:pt x="91" y="2728"/>
                </a:lnTo>
                <a:lnTo>
                  <a:pt x="92" y="2706"/>
                </a:lnTo>
                <a:lnTo>
                  <a:pt x="94" y="2682"/>
                </a:lnTo>
                <a:lnTo>
                  <a:pt x="98" y="2660"/>
                </a:lnTo>
                <a:lnTo>
                  <a:pt x="101" y="2637"/>
                </a:lnTo>
                <a:lnTo>
                  <a:pt x="104" y="2615"/>
                </a:lnTo>
                <a:lnTo>
                  <a:pt x="107" y="2591"/>
                </a:lnTo>
                <a:lnTo>
                  <a:pt x="107" y="2568"/>
                </a:lnTo>
                <a:lnTo>
                  <a:pt x="108" y="2562"/>
                </a:lnTo>
                <a:lnTo>
                  <a:pt x="108" y="2553"/>
                </a:lnTo>
                <a:lnTo>
                  <a:pt x="108" y="2550"/>
                </a:lnTo>
                <a:lnTo>
                  <a:pt x="107" y="2547"/>
                </a:lnTo>
                <a:lnTo>
                  <a:pt x="104" y="2545"/>
                </a:lnTo>
                <a:lnTo>
                  <a:pt x="99" y="2544"/>
                </a:lnTo>
                <a:lnTo>
                  <a:pt x="96" y="2544"/>
                </a:lnTo>
                <a:lnTo>
                  <a:pt x="92" y="2545"/>
                </a:lnTo>
                <a:lnTo>
                  <a:pt x="91" y="2548"/>
                </a:lnTo>
                <a:lnTo>
                  <a:pt x="89" y="2552"/>
                </a:lnTo>
                <a:lnTo>
                  <a:pt x="87" y="2559"/>
                </a:lnTo>
                <a:lnTo>
                  <a:pt x="87" y="2566"/>
                </a:lnTo>
                <a:lnTo>
                  <a:pt x="84" y="2590"/>
                </a:lnTo>
                <a:lnTo>
                  <a:pt x="81" y="2615"/>
                </a:lnTo>
                <a:lnTo>
                  <a:pt x="76" y="2639"/>
                </a:lnTo>
                <a:lnTo>
                  <a:pt x="71" y="2663"/>
                </a:lnTo>
                <a:lnTo>
                  <a:pt x="70" y="2671"/>
                </a:lnTo>
                <a:lnTo>
                  <a:pt x="68" y="2680"/>
                </a:lnTo>
                <a:lnTo>
                  <a:pt x="66" y="2689"/>
                </a:lnTo>
                <a:lnTo>
                  <a:pt x="63" y="2696"/>
                </a:lnTo>
                <a:lnTo>
                  <a:pt x="61" y="2702"/>
                </a:lnTo>
                <a:lnTo>
                  <a:pt x="60" y="2707"/>
                </a:lnTo>
                <a:lnTo>
                  <a:pt x="58" y="2713"/>
                </a:lnTo>
                <a:lnTo>
                  <a:pt x="58" y="2719"/>
                </a:lnTo>
                <a:lnTo>
                  <a:pt x="58" y="2749"/>
                </a:lnTo>
                <a:lnTo>
                  <a:pt x="57" y="2780"/>
                </a:lnTo>
                <a:lnTo>
                  <a:pt x="57" y="2810"/>
                </a:lnTo>
                <a:lnTo>
                  <a:pt x="57" y="2840"/>
                </a:lnTo>
                <a:lnTo>
                  <a:pt x="57" y="2854"/>
                </a:lnTo>
                <a:lnTo>
                  <a:pt x="55" y="2869"/>
                </a:lnTo>
                <a:lnTo>
                  <a:pt x="54" y="2884"/>
                </a:lnTo>
                <a:lnTo>
                  <a:pt x="51" y="2897"/>
                </a:lnTo>
                <a:lnTo>
                  <a:pt x="50" y="2911"/>
                </a:lnTo>
                <a:lnTo>
                  <a:pt x="50" y="2924"/>
                </a:lnTo>
                <a:lnTo>
                  <a:pt x="51" y="2938"/>
                </a:lnTo>
                <a:lnTo>
                  <a:pt x="52" y="2951"/>
                </a:lnTo>
                <a:lnTo>
                  <a:pt x="54" y="2977"/>
                </a:lnTo>
                <a:lnTo>
                  <a:pt x="54" y="3005"/>
                </a:lnTo>
                <a:lnTo>
                  <a:pt x="55" y="3008"/>
                </a:lnTo>
                <a:lnTo>
                  <a:pt x="55" y="3013"/>
                </a:lnTo>
                <a:lnTo>
                  <a:pt x="51" y="3022"/>
                </a:lnTo>
                <a:lnTo>
                  <a:pt x="49" y="3030"/>
                </a:lnTo>
                <a:lnTo>
                  <a:pt x="47" y="3040"/>
                </a:lnTo>
                <a:lnTo>
                  <a:pt x="46" y="3049"/>
                </a:lnTo>
                <a:lnTo>
                  <a:pt x="46" y="3067"/>
                </a:lnTo>
                <a:lnTo>
                  <a:pt x="47" y="3085"/>
                </a:lnTo>
                <a:lnTo>
                  <a:pt x="49" y="3103"/>
                </a:lnTo>
                <a:lnTo>
                  <a:pt x="50" y="3122"/>
                </a:lnTo>
                <a:lnTo>
                  <a:pt x="51" y="3140"/>
                </a:lnTo>
                <a:lnTo>
                  <a:pt x="51" y="3159"/>
                </a:lnTo>
                <a:lnTo>
                  <a:pt x="50" y="3170"/>
                </a:lnTo>
                <a:lnTo>
                  <a:pt x="50" y="3181"/>
                </a:lnTo>
                <a:lnTo>
                  <a:pt x="51" y="3193"/>
                </a:lnTo>
                <a:lnTo>
                  <a:pt x="54" y="3204"/>
                </a:lnTo>
                <a:lnTo>
                  <a:pt x="54" y="3207"/>
                </a:lnTo>
                <a:lnTo>
                  <a:pt x="54" y="3209"/>
                </a:lnTo>
                <a:lnTo>
                  <a:pt x="51" y="3212"/>
                </a:lnTo>
                <a:lnTo>
                  <a:pt x="47" y="3213"/>
                </a:lnTo>
                <a:lnTo>
                  <a:pt x="45" y="3213"/>
                </a:lnTo>
                <a:lnTo>
                  <a:pt x="42" y="3212"/>
                </a:lnTo>
                <a:lnTo>
                  <a:pt x="41" y="3209"/>
                </a:lnTo>
                <a:lnTo>
                  <a:pt x="40" y="3207"/>
                </a:lnTo>
                <a:lnTo>
                  <a:pt x="40" y="3202"/>
                </a:lnTo>
                <a:lnTo>
                  <a:pt x="39" y="3199"/>
                </a:lnTo>
                <a:lnTo>
                  <a:pt x="37" y="3196"/>
                </a:lnTo>
                <a:lnTo>
                  <a:pt x="35" y="3193"/>
                </a:lnTo>
                <a:lnTo>
                  <a:pt x="31" y="3188"/>
                </a:lnTo>
                <a:lnTo>
                  <a:pt x="25" y="3185"/>
                </a:lnTo>
                <a:lnTo>
                  <a:pt x="21" y="3180"/>
                </a:lnTo>
                <a:lnTo>
                  <a:pt x="16" y="3174"/>
                </a:lnTo>
                <a:lnTo>
                  <a:pt x="13" y="3167"/>
                </a:lnTo>
                <a:lnTo>
                  <a:pt x="10" y="3162"/>
                </a:lnTo>
                <a:lnTo>
                  <a:pt x="7" y="3149"/>
                </a:lnTo>
                <a:lnTo>
                  <a:pt x="4" y="3135"/>
                </a:lnTo>
                <a:lnTo>
                  <a:pt x="2" y="3101"/>
                </a:lnTo>
                <a:lnTo>
                  <a:pt x="0" y="3066"/>
                </a:lnTo>
                <a:lnTo>
                  <a:pt x="0" y="3049"/>
                </a:lnTo>
                <a:lnTo>
                  <a:pt x="0" y="3032"/>
                </a:lnTo>
                <a:lnTo>
                  <a:pt x="0" y="3014"/>
                </a:lnTo>
                <a:lnTo>
                  <a:pt x="3" y="2997"/>
                </a:lnTo>
                <a:lnTo>
                  <a:pt x="3" y="2990"/>
                </a:lnTo>
                <a:lnTo>
                  <a:pt x="3" y="2982"/>
                </a:lnTo>
                <a:lnTo>
                  <a:pt x="3" y="2949"/>
                </a:lnTo>
                <a:lnTo>
                  <a:pt x="5" y="2914"/>
                </a:lnTo>
                <a:lnTo>
                  <a:pt x="9" y="2881"/>
                </a:lnTo>
                <a:lnTo>
                  <a:pt x="14" y="2848"/>
                </a:lnTo>
                <a:lnTo>
                  <a:pt x="15" y="2833"/>
                </a:lnTo>
                <a:lnTo>
                  <a:pt x="16" y="2819"/>
                </a:lnTo>
                <a:lnTo>
                  <a:pt x="16" y="2805"/>
                </a:lnTo>
                <a:lnTo>
                  <a:pt x="15" y="2790"/>
                </a:lnTo>
                <a:lnTo>
                  <a:pt x="16" y="2776"/>
                </a:lnTo>
                <a:lnTo>
                  <a:pt x="18" y="2763"/>
                </a:lnTo>
                <a:lnTo>
                  <a:pt x="20" y="2749"/>
                </a:lnTo>
                <a:lnTo>
                  <a:pt x="24" y="2735"/>
                </a:lnTo>
                <a:lnTo>
                  <a:pt x="28" y="2726"/>
                </a:lnTo>
                <a:lnTo>
                  <a:pt x="30" y="2716"/>
                </a:lnTo>
                <a:lnTo>
                  <a:pt x="31" y="2705"/>
                </a:lnTo>
                <a:lnTo>
                  <a:pt x="33" y="2694"/>
                </a:lnTo>
                <a:lnTo>
                  <a:pt x="35" y="2679"/>
                </a:lnTo>
                <a:lnTo>
                  <a:pt x="37" y="2663"/>
                </a:lnTo>
                <a:lnTo>
                  <a:pt x="40" y="2655"/>
                </a:lnTo>
                <a:lnTo>
                  <a:pt x="42" y="2649"/>
                </a:lnTo>
                <a:lnTo>
                  <a:pt x="46" y="2642"/>
                </a:lnTo>
                <a:lnTo>
                  <a:pt x="50" y="2634"/>
                </a:lnTo>
                <a:lnTo>
                  <a:pt x="52" y="2631"/>
                </a:lnTo>
                <a:lnTo>
                  <a:pt x="55" y="2626"/>
                </a:lnTo>
                <a:lnTo>
                  <a:pt x="56" y="2622"/>
                </a:lnTo>
                <a:lnTo>
                  <a:pt x="56" y="2617"/>
                </a:lnTo>
                <a:lnTo>
                  <a:pt x="56" y="2608"/>
                </a:lnTo>
                <a:lnTo>
                  <a:pt x="52" y="2599"/>
                </a:lnTo>
                <a:lnTo>
                  <a:pt x="50" y="2592"/>
                </a:lnTo>
                <a:lnTo>
                  <a:pt x="50" y="2585"/>
                </a:lnTo>
                <a:lnTo>
                  <a:pt x="50" y="2582"/>
                </a:lnTo>
                <a:lnTo>
                  <a:pt x="51" y="2579"/>
                </a:lnTo>
                <a:lnTo>
                  <a:pt x="54" y="2576"/>
                </a:lnTo>
                <a:lnTo>
                  <a:pt x="57" y="2574"/>
                </a:lnTo>
                <a:lnTo>
                  <a:pt x="60" y="2571"/>
                </a:lnTo>
                <a:lnTo>
                  <a:pt x="61" y="2569"/>
                </a:lnTo>
                <a:lnTo>
                  <a:pt x="61" y="2566"/>
                </a:lnTo>
                <a:lnTo>
                  <a:pt x="61" y="2564"/>
                </a:lnTo>
                <a:lnTo>
                  <a:pt x="56" y="2554"/>
                </a:lnTo>
                <a:lnTo>
                  <a:pt x="55" y="2543"/>
                </a:lnTo>
                <a:lnTo>
                  <a:pt x="54" y="2533"/>
                </a:lnTo>
                <a:lnTo>
                  <a:pt x="54" y="2523"/>
                </a:lnTo>
                <a:lnTo>
                  <a:pt x="57" y="2504"/>
                </a:lnTo>
                <a:lnTo>
                  <a:pt x="61" y="2485"/>
                </a:lnTo>
                <a:lnTo>
                  <a:pt x="67" y="2454"/>
                </a:lnTo>
                <a:lnTo>
                  <a:pt x="72" y="2423"/>
                </a:lnTo>
                <a:lnTo>
                  <a:pt x="78" y="2392"/>
                </a:lnTo>
                <a:lnTo>
                  <a:pt x="84" y="2362"/>
                </a:lnTo>
                <a:lnTo>
                  <a:pt x="86" y="2350"/>
                </a:lnTo>
                <a:lnTo>
                  <a:pt x="88" y="2339"/>
                </a:lnTo>
                <a:lnTo>
                  <a:pt x="91" y="2334"/>
                </a:lnTo>
                <a:lnTo>
                  <a:pt x="93" y="2330"/>
                </a:lnTo>
                <a:lnTo>
                  <a:pt x="97" y="2326"/>
                </a:lnTo>
                <a:lnTo>
                  <a:pt x="102" y="2321"/>
                </a:lnTo>
                <a:lnTo>
                  <a:pt x="104" y="2318"/>
                </a:lnTo>
                <a:lnTo>
                  <a:pt x="105" y="2313"/>
                </a:lnTo>
                <a:lnTo>
                  <a:pt x="104" y="2310"/>
                </a:lnTo>
                <a:lnTo>
                  <a:pt x="104" y="2305"/>
                </a:lnTo>
                <a:lnTo>
                  <a:pt x="103" y="2291"/>
                </a:lnTo>
                <a:lnTo>
                  <a:pt x="104" y="2278"/>
                </a:lnTo>
                <a:lnTo>
                  <a:pt x="107" y="2264"/>
                </a:lnTo>
                <a:lnTo>
                  <a:pt x="110" y="2252"/>
                </a:lnTo>
                <a:lnTo>
                  <a:pt x="115" y="2233"/>
                </a:lnTo>
                <a:lnTo>
                  <a:pt x="119" y="2215"/>
                </a:lnTo>
                <a:lnTo>
                  <a:pt x="122" y="2196"/>
                </a:lnTo>
                <a:lnTo>
                  <a:pt x="126" y="2178"/>
                </a:lnTo>
                <a:lnTo>
                  <a:pt x="134" y="2151"/>
                </a:lnTo>
                <a:lnTo>
                  <a:pt x="140" y="2122"/>
                </a:lnTo>
                <a:lnTo>
                  <a:pt x="147" y="2094"/>
                </a:lnTo>
                <a:lnTo>
                  <a:pt x="154" y="2065"/>
                </a:lnTo>
                <a:lnTo>
                  <a:pt x="161" y="2038"/>
                </a:lnTo>
                <a:lnTo>
                  <a:pt x="168" y="2012"/>
                </a:lnTo>
                <a:lnTo>
                  <a:pt x="176" y="1985"/>
                </a:lnTo>
                <a:lnTo>
                  <a:pt x="182" y="1957"/>
                </a:lnTo>
                <a:lnTo>
                  <a:pt x="189" y="1926"/>
                </a:lnTo>
                <a:lnTo>
                  <a:pt x="199" y="1895"/>
                </a:lnTo>
                <a:lnTo>
                  <a:pt x="209" y="1863"/>
                </a:lnTo>
                <a:lnTo>
                  <a:pt x="219" y="1833"/>
                </a:lnTo>
                <a:lnTo>
                  <a:pt x="231" y="1794"/>
                </a:lnTo>
                <a:lnTo>
                  <a:pt x="245" y="1754"/>
                </a:lnTo>
                <a:lnTo>
                  <a:pt x="257" y="1715"/>
                </a:lnTo>
                <a:lnTo>
                  <a:pt x="271" y="1675"/>
                </a:lnTo>
                <a:lnTo>
                  <a:pt x="278" y="1651"/>
                </a:lnTo>
                <a:lnTo>
                  <a:pt x="287" y="1626"/>
                </a:lnTo>
                <a:lnTo>
                  <a:pt x="293" y="1614"/>
                </a:lnTo>
                <a:lnTo>
                  <a:pt x="298" y="1601"/>
                </a:lnTo>
                <a:lnTo>
                  <a:pt x="306" y="1590"/>
                </a:lnTo>
                <a:lnTo>
                  <a:pt x="313" y="1579"/>
                </a:lnTo>
                <a:lnTo>
                  <a:pt x="318" y="1572"/>
                </a:lnTo>
                <a:lnTo>
                  <a:pt x="323" y="1564"/>
                </a:lnTo>
                <a:lnTo>
                  <a:pt x="325" y="1557"/>
                </a:lnTo>
                <a:lnTo>
                  <a:pt x="327" y="1548"/>
                </a:lnTo>
                <a:lnTo>
                  <a:pt x="327" y="1542"/>
                </a:lnTo>
                <a:lnTo>
                  <a:pt x="328" y="1537"/>
                </a:lnTo>
                <a:lnTo>
                  <a:pt x="330" y="1531"/>
                </a:lnTo>
                <a:lnTo>
                  <a:pt x="333" y="1526"/>
                </a:lnTo>
                <a:lnTo>
                  <a:pt x="350" y="1494"/>
                </a:lnTo>
                <a:lnTo>
                  <a:pt x="364" y="1461"/>
                </a:lnTo>
                <a:lnTo>
                  <a:pt x="377" y="1427"/>
                </a:lnTo>
                <a:lnTo>
                  <a:pt x="393" y="1395"/>
                </a:lnTo>
                <a:lnTo>
                  <a:pt x="404" y="1378"/>
                </a:lnTo>
                <a:lnTo>
                  <a:pt x="414" y="1361"/>
                </a:lnTo>
                <a:lnTo>
                  <a:pt x="418" y="1351"/>
                </a:lnTo>
                <a:lnTo>
                  <a:pt x="423" y="1342"/>
                </a:lnTo>
                <a:lnTo>
                  <a:pt x="425" y="1332"/>
                </a:lnTo>
                <a:lnTo>
                  <a:pt x="428" y="1323"/>
                </a:lnTo>
                <a:lnTo>
                  <a:pt x="430" y="1315"/>
                </a:lnTo>
                <a:lnTo>
                  <a:pt x="434" y="1309"/>
                </a:lnTo>
                <a:lnTo>
                  <a:pt x="442" y="1304"/>
                </a:lnTo>
                <a:lnTo>
                  <a:pt x="450" y="1299"/>
                </a:lnTo>
                <a:lnTo>
                  <a:pt x="456" y="1295"/>
                </a:lnTo>
                <a:lnTo>
                  <a:pt x="463" y="1290"/>
                </a:lnTo>
                <a:lnTo>
                  <a:pt x="467" y="1286"/>
                </a:lnTo>
                <a:lnTo>
                  <a:pt x="472" y="1279"/>
                </a:lnTo>
                <a:lnTo>
                  <a:pt x="481" y="1267"/>
                </a:lnTo>
                <a:lnTo>
                  <a:pt x="490" y="1253"/>
                </a:lnTo>
                <a:lnTo>
                  <a:pt x="512" y="1221"/>
                </a:lnTo>
                <a:lnTo>
                  <a:pt x="535" y="1189"/>
                </a:lnTo>
                <a:lnTo>
                  <a:pt x="558" y="1157"/>
                </a:lnTo>
                <a:lnTo>
                  <a:pt x="580" y="1125"/>
                </a:lnTo>
                <a:lnTo>
                  <a:pt x="603" y="1094"/>
                </a:lnTo>
                <a:lnTo>
                  <a:pt x="627" y="1062"/>
                </a:lnTo>
                <a:lnTo>
                  <a:pt x="650" y="1031"/>
                </a:lnTo>
                <a:lnTo>
                  <a:pt x="675" y="1000"/>
                </a:lnTo>
                <a:lnTo>
                  <a:pt x="707" y="962"/>
                </a:lnTo>
                <a:lnTo>
                  <a:pt x="739" y="925"/>
                </a:lnTo>
                <a:lnTo>
                  <a:pt x="771" y="888"/>
                </a:lnTo>
                <a:lnTo>
                  <a:pt x="805" y="852"/>
                </a:lnTo>
                <a:lnTo>
                  <a:pt x="816" y="840"/>
                </a:lnTo>
                <a:lnTo>
                  <a:pt x="828" y="829"/>
                </a:lnTo>
                <a:lnTo>
                  <a:pt x="831" y="828"/>
                </a:lnTo>
                <a:lnTo>
                  <a:pt x="833" y="826"/>
                </a:lnTo>
                <a:lnTo>
                  <a:pt x="836" y="826"/>
                </a:lnTo>
                <a:lnTo>
                  <a:pt x="837" y="829"/>
                </a:lnTo>
                <a:lnTo>
                  <a:pt x="839" y="835"/>
                </a:lnTo>
                <a:lnTo>
                  <a:pt x="842" y="839"/>
                </a:lnTo>
                <a:lnTo>
                  <a:pt x="846" y="840"/>
                </a:lnTo>
                <a:lnTo>
                  <a:pt x="848" y="840"/>
                </a:lnTo>
                <a:lnTo>
                  <a:pt x="853" y="835"/>
                </a:lnTo>
                <a:lnTo>
                  <a:pt x="859" y="830"/>
                </a:lnTo>
                <a:lnTo>
                  <a:pt x="901" y="793"/>
                </a:lnTo>
                <a:lnTo>
                  <a:pt x="944" y="756"/>
                </a:lnTo>
                <a:lnTo>
                  <a:pt x="988" y="718"/>
                </a:lnTo>
                <a:lnTo>
                  <a:pt x="1030" y="680"/>
                </a:lnTo>
                <a:lnTo>
                  <a:pt x="1057" y="656"/>
                </a:lnTo>
                <a:lnTo>
                  <a:pt x="1084" y="633"/>
                </a:lnTo>
                <a:lnTo>
                  <a:pt x="1112" y="611"/>
                </a:lnTo>
                <a:lnTo>
                  <a:pt x="1140" y="588"/>
                </a:lnTo>
                <a:lnTo>
                  <a:pt x="1151" y="578"/>
                </a:lnTo>
                <a:lnTo>
                  <a:pt x="1159" y="569"/>
                </a:lnTo>
                <a:lnTo>
                  <a:pt x="1163" y="562"/>
                </a:lnTo>
                <a:lnTo>
                  <a:pt x="1166" y="556"/>
                </a:lnTo>
                <a:lnTo>
                  <a:pt x="1167" y="549"/>
                </a:lnTo>
                <a:lnTo>
                  <a:pt x="1166" y="540"/>
                </a:lnTo>
                <a:lnTo>
                  <a:pt x="1166" y="537"/>
                </a:lnTo>
                <a:lnTo>
                  <a:pt x="1167" y="534"/>
                </a:lnTo>
                <a:lnTo>
                  <a:pt x="1169" y="532"/>
                </a:lnTo>
                <a:lnTo>
                  <a:pt x="1172" y="529"/>
                </a:lnTo>
                <a:lnTo>
                  <a:pt x="1177" y="525"/>
                </a:lnTo>
                <a:lnTo>
                  <a:pt x="1182" y="522"/>
                </a:lnTo>
                <a:lnTo>
                  <a:pt x="1216" y="497"/>
                </a:lnTo>
                <a:lnTo>
                  <a:pt x="1251" y="472"/>
                </a:lnTo>
                <a:lnTo>
                  <a:pt x="1284" y="448"/>
                </a:lnTo>
                <a:lnTo>
                  <a:pt x="1319" y="423"/>
                </a:lnTo>
                <a:lnTo>
                  <a:pt x="1326" y="418"/>
                </a:lnTo>
                <a:lnTo>
                  <a:pt x="1332" y="413"/>
                </a:lnTo>
                <a:lnTo>
                  <a:pt x="1339" y="407"/>
                </a:lnTo>
                <a:lnTo>
                  <a:pt x="1345" y="398"/>
                </a:lnTo>
                <a:lnTo>
                  <a:pt x="1336" y="397"/>
                </a:lnTo>
                <a:lnTo>
                  <a:pt x="1329" y="397"/>
                </a:lnTo>
                <a:lnTo>
                  <a:pt x="1321" y="398"/>
                </a:lnTo>
                <a:lnTo>
                  <a:pt x="1315" y="401"/>
                </a:lnTo>
                <a:lnTo>
                  <a:pt x="1300" y="407"/>
                </a:lnTo>
                <a:lnTo>
                  <a:pt x="1285" y="413"/>
                </a:lnTo>
                <a:lnTo>
                  <a:pt x="1272" y="419"/>
                </a:lnTo>
                <a:lnTo>
                  <a:pt x="1257" y="427"/>
                </a:lnTo>
                <a:lnTo>
                  <a:pt x="1246" y="434"/>
                </a:lnTo>
                <a:lnTo>
                  <a:pt x="1235" y="439"/>
                </a:lnTo>
                <a:lnTo>
                  <a:pt x="1229" y="441"/>
                </a:lnTo>
                <a:lnTo>
                  <a:pt x="1222" y="444"/>
                </a:lnTo>
                <a:lnTo>
                  <a:pt x="1216" y="444"/>
                </a:lnTo>
                <a:lnTo>
                  <a:pt x="1209" y="444"/>
                </a:lnTo>
                <a:lnTo>
                  <a:pt x="1203" y="444"/>
                </a:lnTo>
                <a:lnTo>
                  <a:pt x="1198" y="448"/>
                </a:lnTo>
                <a:lnTo>
                  <a:pt x="1193" y="451"/>
                </a:lnTo>
                <a:lnTo>
                  <a:pt x="1188" y="456"/>
                </a:lnTo>
                <a:lnTo>
                  <a:pt x="1184" y="459"/>
                </a:lnTo>
                <a:lnTo>
                  <a:pt x="1180" y="461"/>
                </a:lnTo>
                <a:lnTo>
                  <a:pt x="1177" y="460"/>
                </a:lnTo>
                <a:lnTo>
                  <a:pt x="1173" y="458"/>
                </a:lnTo>
                <a:lnTo>
                  <a:pt x="1172" y="455"/>
                </a:lnTo>
                <a:lnTo>
                  <a:pt x="1171" y="453"/>
                </a:lnTo>
                <a:lnTo>
                  <a:pt x="1172" y="450"/>
                </a:lnTo>
                <a:lnTo>
                  <a:pt x="1172" y="449"/>
                </a:lnTo>
                <a:lnTo>
                  <a:pt x="1176" y="446"/>
                </a:lnTo>
                <a:lnTo>
                  <a:pt x="1179" y="445"/>
                </a:lnTo>
                <a:lnTo>
                  <a:pt x="1204" y="433"/>
                </a:lnTo>
                <a:lnTo>
                  <a:pt x="1227" y="418"/>
                </a:lnTo>
                <a:lnTo>
                  <a:pt x="1251" y="404"/>
                </a:lnTo>
                <a:lnTo>
                  <a:pt x="1274" y="390"/>
                </a:lnTo>
                <a:lnTo>
                  <a:pt x="1298" y="376"/>
                </a:lnTo>
                <a:lnTo>
                  <a:pt x="1323" y="363"/>
                </a:lnTo>
                <a:lnTo>
                  <a:pt x="1347" y="348"/>
                </a:lnTo>
                <a:lnTo>
                  <a:pt x="1372" y="334"/>
                </a:lnTo>
                <a:lnTo>
                  <a:pt x="1397" y="319"/>
                </a:lnTo>
                <a:lnTo>
                  <a:pt x="1421" y="306"/>
                </a:lnTo>
                <a:lnTo>
                  <a:pt x="1445" y="291"/>
                </a:lnTo>
                <a:lnTo>
                  <a:pt x="1470" y="275"/>
                </a:lnTo>
                <a:lnTo>
                  <a:pt x="1487" y="264"/>
                </a:lnTo>
                <a:lnTo>
                  <a:pt x="1505" y="253"/>
                </a:lnTo>
                <a:lnTo>
                  <a:pt x="1524" y="243"/>
                </a:lnTo>
                <a:lnTo>
                  <a:pt x="1544" y="233"/>
                </a:lnTo>
                <a:lnTo>
                  <a:pt x="1582" y="214"/>
                </a:lnTo>
                <a:lnTo>
                  <a:pt x="1622" y="198"/>
                </a:lnTo>
                <a:lnTo>
                  <a:pt x="1645" y="189"/>
                </a:lnTo>
                <a:lnTo>
                  <a:pt x="1670" y="179"/>
                </a:lnTo>
                <a:lnTo>
                  <a:pt x="1692" y="168"/>
                </a:lnTo>
                <a:lnTo>
                  <a:pt x="1715" y="154"/>
                </a:lnTo>
                <a:lnTo>
                  <a:pt x="1727" y="148"/>
                </a:lnTo>
                <a:lnTo>
                  <a:pt x="1740" y="143"/>
                </a:lnTo>
                <a:lnTo>
                  <a:pt x="1754" y="140"/>
                </a:lnTo>
                <a:lnTo>
                  <a:pt x="1766" y="135"/>
                </a:lnTo>
                <a:lnTo>
                  <a:pt x="1775" y="133"/>
                </a:lnTo>
                <a:lnTo>
                  <a:pt x="1783" y="131"/>
                </a:lnTo>
                <a:lnTo>
                  <a:pt x="1787" y="129"/>
                </a:lnTo>
                <a:lnTo>
                  <a:pt x="1790" y="127"/>
                </a:lnTo>
                <a:lnTo>
                  <a:pt x="1792" y="123"/>
                </a:lnTo>
                <a:lnTo>
                  <a:pt x="1792" y="118"/>
                </a:lnTo>
                <a:lnTo>
                  <a:pt x="1792" y="114"/>
                </a:lnTo>
                <a:lnTo>
                  <a:pt x="1791" y="112"/>
                </a:lnTo>
                <a:lnTo>
                  <a:pt x="1787" y="111"/>
                </a:lnTo>
                <a:lnTo>
                  <a:pt x="1783" y="110"/>
                </a:lnTo>
                <a:lnTo>
                  <a:pt x="1772" y="110"/>
                </a:lnTo>
                <a:lnTo>
                  <a:pt x="1757" y="112"/>
                </a:lnTo>
                <a:lnTo>
                  <a:pt x="1746" y="116"/>
                </a:lnTo>
                <a:lnTo>
                  <a:pt x="1735" y="118"/>
                </a:lnTo>
                <a:lnTo>
                  <a:pt x="1723" y="121"/>
                </a:lnTo>
                <a:lnTo>
                  <a:pt x="1712" y="123"/>
                </a:lnTo>
                <a:lnTo>
                  <a:pt x="1708" y="124"/>
                </a:lnTo>
                <a:lnTo>
                  <a:pt x="1703" y="124"/>
                </a:lnTo>
                <a:lnTo>
                  <a:pt x="1699" y="123"/>
                </a:lnTo>
                <a:lnTo>
                  <a:pt x="1694" y="119"/>
                </a:lnTo>
                <a:lnTo>
                  <a:pt x="1696" y="116"/>
                </a:lnTo>
                <a:lnTo>
                  <a:pt x="1698" y="112"/>
                </a:lnTo>
                <a:lnTo>
                  <a:pt x="1701" y="110"/>
                </a:lnTo>
                <a:lnTo>
                  <a:pt x="1704" y="106"/>
                </a:lnTo>
                <a:lnTo>
                  <a:pt x="1712" y="102"/>
                </a:lnTo>
                <a:lnTo>
                  <a:pt x="1718" y="98"/>
                </a:lnTo>
                <a:lnTo>
                  <a:pt x="1729" y="94"/>
                </a:lnTo>
                <a:lnTo>
                  <a:pt x="1739" y="89"/>
                </a:lnTo>
                <a:lnTo>
                  <a:pt x="1750" y="84"/>
                </a:lnTo>
                <a:lnTo>
                  <a:pt x="1760" y="81"/>
                </a:lnTo>
                <a:lnTo>
                  <a:pt x="1771" y="77"/>
                </a:lnTo>
                <a:lnTo>
                  <a:pt x="1783" y="76"/>
                </a:lnTo>
                <a:lnTo>
                  <a:pt x="1795" y="75"/>
                </a:lnTo>
                <a:lnTo>
                  <a:pt x="1806" y="74"/>
                </a:lnTo>
                <a:lnTo>
                  <a:pt x="1818" y="74"/>
                </a:lnTo>
                <a:lnTo>
                  <a:pt x="1829" y="73"/>
                </a:lnTo>
                <a:lnTo>
                  <a:pt x="1840" y="70"/>
                </a:lnTo>
                <a:lnTo>
                  <a:pt x="1851" y="66"/>
                </a:lnTo>
                <a:lnTo>
                  <a:pt x="1869" y="60"/>
                </a:lnTo>
                <a:lnTo>
                  <a:pt x="1885" y="54"/>
                </a:lnTo>
                <a:lnTo>
                  <a:pt x="1903" y="50"/>
                </a:lnTo>
                <a:lnTo>
                  <a:pt x="1921" y="48"/>
                </a:lnTo>
                <a:lnTo>
                  <a:pt x="1927" y="48"/>
                </a:lnTo>
                <a:lnTo>
                  <a:pt x="1933" y="47"/>
                </a:lnTo>
                <a:lnTo>
                  <a:pt x="1939" y="44"/>
                </a:lnTo>
                <a:lnTo>
                  <a:pt x="1944" y="42"/>
                </a:lnTo>
                <a:lnTo>
                  <a:pt x="1954" y="37"/>
                </a:lnTo>
                <a:lnTo>
                  <a:pt x="1963" y="29"/>
                </a:lnTo>
                <a:lnTo>
                  <a:pt x="1971" y="22"/>
                </a:lnTo>
                <a:lnTo>
                  <a:pt x="1981" y="17"/>
                </a:lnTo>
                <a:lnTo>
                  <a:pt x="1990" y="12"/>
                </a:lnTo>
                <a:lnTo>
                  <a:pt x="2000" y="10"/>
                </a:lnTo>
                <a:lnTo>
                  <a:pt x="2021" y="6"/>
                </a:lnTo>
                <a:lnTo>
                  <a:pt x="2040" y="3"/>
                </a:lnTo>
                <a:lnTo>
                  <a:pt x="2065" y="1"/>
                </a:lnTo>
                <a:lnTo>
                  <a:pt x="2089" y="0"/>
                </a:lnTo>
                <a:lnTo>
                  <a:pt x="2113" y="0"/>
                </a:lnTo>
                <a:lnTo>
                  <a:pt x="2138" y="1"/>
                </a:lnTo>
                <a:lnTo>
                  <a:pt x="2162" y="2"/>
                </a:lnTo>
                <a:lnTo>
                  <a:pt x="2186" y="5"/>
                </a:lnTo>
                <a:lnTo>
                  <a:pt x="2211" y="6"/>
                </a:lnTo>
                <a:lnTo>
                  <a:pt x="2234" y="8"/>
                </a:lnTo>
                <a:lnTo>
                  <a:pt x="2250" y="11"/>
                </a:lnTo>
                <a:lnTo>
                  <a:pt x="2265" y="15"/>
                </a:lnTo>
                <a:lnTo>
                  <a:pt x="2274" y="16"/>
                </a:lnTo>
                <a:lnTo>
                  <a:pt x="2281" y="16"/>
                </a:lnTo>
                <a:lnTo>
                  <a:pt x="2289" y="16"/>
                </a:lnTo>
                <a:lnTo>
                  <a:pt x="2297" y="15"/>
                </a:lnTo>
                <a:lnTo>
                  <a:pt x="2302" y="13"/>
                </a:lnTo>
                <a:lnTo>
                  <a:pt x="2307" y="15"/>
                </a:lnTo>
                <a:lnTo>
                  <a:pt x="2311" y="18"/>
                </a:lnTo>
                <a:lnTo>
                  <a:pt x="2315" y="23"/>
                </a:lnTo>
                <a:lnTo>
                  <a:pt x="2316" y="26"/>
                </a:lnTo>
                <a:lnTo>
                  <a:pt x="2318" y="29"/>
                </a:lnTo>
                <a:lnTo>
                  <a:pt x="2321" y="32"/>
                </a:lnTo>
                <a:lnTo>
                  <a:pt x="2325" y="33"/>
                </a:lnTo>
                <a:lnTo>
                  <a:pt x="2331" y="36"/>
                </a:lnTo>
                <a:lnTo>
                  <a:pt x="2338" y="37"/>
                </a:lnTo>
                <a:lnTo>
                  <a:pt x="2348" y="37"/>
                </a:lnTo>
                <a:lnTo>
                  <a:pt x="2358" y="38"/>
                </a:lnTo>
                <a:lnTo>
                  <a:pt x="2368" y="40"/>
                </a:lnTo>
                <a:lnTo>
                  <a:pt x="2378" y="43"/>
                </a:lnTo>
                <a:lnTo>
                  <a:pt x="2396" y="50"/>
                </a:lnTo>
                <a:lnTo>
                  <a:pt x="2415" y="59"/>
                </a:lnTo>
                <a:lnTo>
                  <a:pt x="2427" y="64"/>
                </a:lnTo>
                <a:lnTo>
                  <a:pt x="2440" y="66"/>
                </a:lnTo>
                <a:lnTo>
                  <a:pt x="2452" y="70"/>
                </a:lnTo>
                <a:lnTo>
                  <a:pt x="2464" y="74"/>
                </a:lnTo>
                <a:lnTo>
                  <a:pt x="2485" y="80"/>
                </a:lnTo>
                <a:lnTo>
                  <a:pt x="2505" y="89"/>
                </a:lnTo>
                <a:lnTo>
                  <a:pt x="2525" y="98"/>
                </a:lnTo>
                <a:lnTo>
                  <a:pt x="2545" y="108"/>
                </a:lnTo>
                <a:lnTo>
                  <a:pt x="2551" y="113"/>
                </a:lnTo>
                <a:lnTo>
                  <a:pt x="2557" y="116"/>
                </a:lnTo>
                <a:lnTo>
                  <a:pt x="2567" y="117"/>
                </a:lnTo>
                <a:lnTo>
                  <a:pt x="2575" y="121"/>
                </a:lnTo>
                <a:lnTo>
                  <a:pt x="2583" y="126"/>
                </a:lnTo>
                <a:lnTo>
                  <a:pt x="2589" y="131"/>
                </a:lnTo>
                <a:lnTo>
                  <a:pt x="2600" y="144"/>
                </a:lnTo>
                <a:lnTo>
                  <a:pt x="2610" y="160"/>
                </a:lnTo>
                <a:lnTo>
                  <a:pt x="2615" y="168"/>
                </a:lnTo>
                <a:lnTo>
                  <a:pt x="2620" y="175"/>
                </a:lnTo>
                <a:lnTo>
                  <a:pt x="2626" y="182"/>
                </a:lnTo>
                <a:lnTo>
                  <a:pt x="2632" y="189"/>
                </a:lnTo>
                <a:lnTo>
                  <a:pt x="2645" y="201"/>
                </a:lnTo>
                <a:lnTo>
                  <a:pt x="2658" y="213"/>
                </a:lnTo>
                <a:lnTo>
                  <a:pt x="2669" y="226"/>
                </a:lnTo>
                <a:lnTo>
                  <a:pt x="2679" y="239"/>
                </a:lnTo>
                <a:lnTo>
                  <a:pt x="2689" y="251"/>
                </a:lnTo>
                <a:lnTo>
                  <a:pt x="2698" y="266"/>
                </a:lnTo>
                <a:lnTo>
                  <a:pt x="2701" y="275"/>
                </a:lnTo>
                <a:lnTo>
                  <a:pt x="2705" y="284"/>
                </a:lnTo>
                <a:lnTo>
                  <a:pt x="2708" y="292"/>
                </a:lnTo>
                <a:lnTo>
                  <a:pt x="2709" y="301"/>
                </a:lnTo>
                <a:lnTo>
                  <a:pt x="2708" y="309"/>
                </a:lnTo>
                <a:lnTo>
                  <a:pt x="2705" y="318"/>
                </a:lnTo>
                <a:lnTo>
                  <a:pt x="2701" y="327"/>
                </a:lnTo>
                <a:lnTo>
                  <a:pt x="2695" y="335"/>
                </a:lnTo>
                <a:lnTo>
                  <a:pt x="2684" y="353"/>
                </a:lnTo>
                <a:lnTo>
                  <a:pt x="2673" y="367"/>
                </a:lnTo>
                <a:lnTo>
                  <a:pt x="2673" y="370"/>
                </a:lnTo>
                <a:lnTo>
                  <a:pt x="2673" y="372"/>
                </a:lnTo>
                <a:lnTo>
                  <a:pt x="2674" y="375"/>
                </a:lnTo>
                <a:lnTo>
                  <a:pt x="2677" y="375"/>
                </a:lnTo>
                <a:lnTo>
                  <a:pt x="2690" y="377"/>
                </a:lnTo>
                <a:lnTo>
                  <a:pt x="2703" y="381"/>
                </a:lnTo>
                <a:lnTo>
                  <a:pt x="2715" y="386"/>
                </a:lnTo>
                <a:lnTo>
                  <a:pt x="2727" y="391"/>
                </a:lnTo>
                <a:lnTo>
                  <a:pt x="2751" y="403"/>
                </a:lnTo>
                <a:lnTo>
                  <a:pt x="2776" y="413"/>
                </a:lnTo>
                <a:lnTo>
                  <a:pt x="2798" y="424"/>
                </a:lnTo>
                <a:lnTo>
                  <a:pt x="2820" y="435"/>
                </a:lnTo>
                <a:lnTo>
                  <a:pt x="2841" y="450"/>
                </a:lnTo>
                <a:lnTo>
                  <a:pt x="2862" y="465"/>
                </a:lnTo>
                <a:lnTo>
                  <a:pt x="2881" y="479"/>
                </a:lnTo>
                <a:lnTo>
                  <a:pt x="2898" y="492"/>
                </a:lnTo>
                <a:lnTo>
                  <a:pt x="2916" y="506"/>
                </a:lnTo>
                <a:lnTo>
                  <a:pt x="2934" y="519"/>
                </a:lnTo>
                <a:lnTo>
                  <a:pt x="2941" y="524"/>
                </a:lnTo>
                <a:lnTo>
                  <a:pt x="2947" y="530"/>
                </a:lnTo>
                <a:lnTo>
                  <a:pt x="2951" y="533"/>
                </a:lnTo>
                <a:lnTo>
                  <a:pt x="2954" y="537"/>
                </a:lnTo>
                <a:lnTo>
                  <a:pt x="2956" y="540"/>
                </a:lnTo>
                <a:lnTo>
                  <a:pt x="2957" y="544"/>
                </a:lnTo>
                <a:lnTo>
                  <a:pt x="2959" y="548"/>
                </a:lnTo>
                <a:lnTo>
                  <a:pt x="2961" y="551"/>
                </a:lnTo>
                <a:lnTo>
                  <a:pt x="2963" y="553"/>
                </a:lnTo>
                <a:lnTo>
                  <a:pt x="2967" y="554"/>
                </a:lnTo>
                <a:lnTo>
                  <a:pt x="2972" y="555"/>
                </a:lnTo>
                <a:lnTo>
                  <a:pt x="2977" y="557"/>
                </a:lnTo>
                <a:lnTo>
                  <a:pt x="2981" y="560"/>
                </a:lnTo>
                <a:lnTo>
                  <a:pt x="2984" y="562"/>
                </a:lnTo>
                <a:lnTo>
                  <a:pt x="2991" y="569"/>
                </a:lnTo>
                <a:lnTo>
                  <a:pt x="2996" y="576"/>
                </a:lnTo>
                <a:lnTo>
                  <a:pt x="3003" y="592"/>
                </a:lnTo>
                <a:lnTo>
                  <a:pt x="3010" y="608"/>
                </a:lnTo>
                <a:lnTo>
                  <a:pt x="3012" y="611"/>
                </a:lnTo>
                <a:lnTo>
                  <a:pt x="3012" y="614"/>
                </a:lnTo>
                <a:lnTo>
                  <a:pt x="3010" y="617"/>
                </a:lnTo>
                <a:lnTo>
                  <a:pt x="3007" y="617"/>
                </a:lnTo>
                <a:lnTo>
                  <a:pt x="2999" y="615"/>
                </a:lnTo>
                <a:lnTo>
                  <a:pt x="2994" y="615"/>
                </a:lnTo>
                <a:lnTo>
                  <a:pt x="2992" y="618"/>
                </a:lnTo>
                <a:lnTo>
                  <a:pt x="2993" y="620"/>
                </a:lnTo>
                <a:lnTo>
                  <a:pt x="2997" y="627"/>
                </a:lnTo>
                <a:lnTo>
                  <a:pt x="3001" y="630"/>
                </a:lnTo>
                <a:lnTo>
                  <a:pt x="3010" y="638"/>
                </a:lnTo>
                <a:lnTo>
                  <a:pt x="3018" y="646"/>
                </a:lnTo>
                <a:lnTo>
                  <a:pt x="3026" y="655"/>
                </a:lnTo>
                <a:lnTo>
                  <a:pt x="3033" y="665"/>
                </a:lnTo>
                <a:lnTo>
                  <a:pt x="3040" y="675"/>
                </a:lnTo>
                <a:lnTo>
                  <a:pt x="3047" y="683"/>
                </a:lnTo>
                <a:lnTo>
                  <a:pt x="3055" y="692"/>
                </a:lnTo>
                <a:lnTo>
                  <a:pt x="3065" y="701"/>
                </a:lnTo>
                <a:lnTo>
                  <a:pt x="3073" y="713"/>
                </a:lnTo>
                <a:lnTo>
                  <a:pt x="3082" y="727"/>
                </a:lnTo>
                <a:lnTo>
                  <a:pt x="3102" y="749"/>
                </a:lnTo>
                <a:lnTo>
                  <a:pt x="3119" y="772"/>
                </a:lnTo>
                <a:lnTo>
                  <a:pt x="3136" y="796"/>
                </a:lnTo>
                <a:lnTo>
                  <a:pt x="3153" y="820"/>
                </a:lnTo>
                <a:lnTo>
                  <a:pt x="3165" y="841"/>
                </a:lnTo>
                <a:lnTo>
                  <a:pt x="3177" y="862"/>
                </a:lnTo>
                <a:lnTo>
                  <a:pt x="3187" y="886"/>
                </a:lnTo>
                <a:lnTo>
                  <a:pt x="3197" y="909"/>
                </a:lnTo>
                <a:lnTo>
                  <a:pt x="3204" y="928"/>
                </a:lnTo>
                <a:lnTo>
                  <a:pt x="3212" y="946"/>
                </a:lnTo>
                <a:lnTo>
                  <a:pt x="3222" y="965"/>
                </a:lnTo>
                <a:lnTo>
                  <a:pt x="3233" y="981"/>
                </a:lnTo>
                <a:lnTo>
                  <a:pt x="3243" y="994"/>
                </a:lnTo>
                <a:lnTo>
                  <a:pt x="3250" y="1008"/>
                </a:lnTo>
                <a:lnTo>
                  <a:pt x="3256" y="1021"/>
                </a:lnTo>
                <a:lnTo>
                  <a:pt x="3261" y="1035"/>
                </a:lnTo>
                <a:lnTo>
                  <a:pt x="3270" y="1065"/>
                </a:lnTo>
                <a:lnTo>
                  <a:pt x="3277" y="1094"/>
                </a:lnTo>
                <a:lnTo>
                  <a:pt x="3269" y="1092"/>
                </a:lnTo>
                <a:lnTo>
                  <a:pt x="3261" y="1091"/>
                </a:lnTo>
                <a:lnTo>
                  <a:pt x="3266" y="1105"/>
                </a:lnTo>
                <a:lnTo>
                  <a:pt x="3272" y="1120"/>
                </a:lnTo>
                <a:lnTo>
                  <a:pt x="3280" y="1134"/>
                </a:lnTo>
                <a:lnTo>
                  <a:pt x="3288" y="1147"/>
                </a:lnTo>
                <a:lnTo>
                  <a:pt x="3306" y="1174"/>
                </a:lnTo>
                <a:lnTo>
                  <a:pt x="3323" y="1202"/>
                </a:lnTo>
                <a:lnTo>
                  <a:pt x="3330" y="1197"/>
                </a:lnTo>
                <a:lnTo>
                  <a:pt x="3339" y="1188"/>
                </a:lnTo>
                <a:lnTo>
                  <a:pt x="3348" y="1205"/>
                </a:lnTo>
                <a:lnTo>
                  <a:pt x="3355" y="1224"/>
                </a:lnTo>
                <a:lnTo>
                  <a:pt x="3363" y="1241"/>
                </a:lnTo>
                <a:lnTo>
                  <a:pt x="3367" y="1260"/>
                </a:lnTo>
                <a:lnTo>
                  <a:pt x="3377" y="1297"/>
                </a:lnTo>
                <a:lnTo>
                  <a:pt x="3389" y="1334"/>
                </a:lnTo>
                <a:lnTo>
                  <a:pt x="3390" y="1340"/>
                </a:lnTo>
                <a:lnTo>
                  <a:pt x="3391" y="1345"/>
                </a:lnTo>
                <a:lnTo>
                  <a:pt x="3391" y="1366"/>
                </a:lnTo>
                <a:lnTo>
                  <a:pt x="3392" y="1385"/>
                </a:lnTo>
                <a:lnTo>
                  <a:pt x="3396" y="1406"/>
                </a:lnTo>
                <a:lnTo>
                  <a:pt x="3401" y="1426"/>
                </a:lnTo>
                <a:lnTo>
                  <a:pt x="3406" y="1446"/>
                </a:lnTo>
                <a:lnTo>
                  <a:pt x="3411" y="1466"/>
                </a:lnTo>
                <a:lnTo>
                  <a:pt x="3414" y="1485"/>
                </a:lnTo>
                <a:lnTo>
                  <a:pt x="3417" y="1505"/>
                </a:lnTo>
                <a:lnTo>
                  <a:pt x="3421" y="1534"/>
                </a:lnTo>
                <a:lnTo>
                  <a:pt x="3424" y="1561"/>
                </a:lnTo>
                <a:lnTo>
                  <a:pt x="3429" y="1588"/>
                </a:lnTo>
                <a:lnTo>
                  <a:pt x="3433" y="1616"/>
                </a:lnTo>
                <a:lnTo>
                  <a:pt x="3437" y="1643"/>
                </a:lnTo>
                <a:lnTo>
                  <a:pt x="3439" y="1671"/>
                </a:lnTo>
                <a:lnTo>
                  <a:pt x="3442" y="1699"/>
                </a:lnTo>
                <a:lnTo>
                  <a:pt x="3443" y="1726"/>
                </a:lnTo>
                <a:lnTo>
                  <a:pt x="3444" y="1751"/>
                </a:lnTo>
                <a:lnTo>
                  <a:pt x="3447" y="1775"/>
                </a:lnTo>
                <a:lnTo>
                  <a:pt x="3450" y="1800"/>
                </a:lnTo>
                <a:lnTo>
                  <a:pt x="3454" y="1825"/>
                </a:lnTo>
                <a:lnTo>
                  <a:pt x="3456" y="1858"/>
                </a:lnTo>
                <a:lnTo>
                  <a:pt x="3456" y="1890"/>
                </a:lnTo>
                <a:lnTo>
                  <a:pt x="3456" y="1924"/>
                </a:lnTo>
                <a:lnTo>
                  <a:pt x="3454" y="1957"/>
                </a:lnTo>
                <a:lnTo>
                  <a:pt x="3453" y="1973"/>
                </a:lnTo>
                <a:lnTo>
                  <a:pt x="3449" y="1989"/>
                </a:lnTo>
                <a:lnTo>
                  <a:pt x="3444" y="2005"/>
                </a:lnTo>
                <a:lnTo>
                  <a:pt x="3440" y="2021"/>
                </a:lnTo>
                <a:lnTo>
                  <a:pt x="3438" y="2026"/>
                </a:lnTo>
                <a:lnTo>
                  <a:pt x="3438" y="2032"/>
                </a:lnTo>
                <a:lnTo>
                  <a:pt x="3442" y="2048"/>
                </a:lnTo>
                <a:lnTo>
                  <a:pt x="3444" y="2064"/>
                </a:lnTo>
                <a:lnTo>
                  <a:pt x="3447" y="2080"/>
                </a:lnTo>
                <a:lnTo>
                  <a:pt x="3447" y="2098"/>
                </a:lnTo>
                <a:lnTo>
                  <a:pt x="3448" y="2130"/>
                </a:lnTo>
                <a:lnTo>
                  <a:pt x="3452" y="2163"/>
                </a:lnTo>
                <a:lnTo>
                  <a:pt x="3455" y="2188"/>
                </a:lnTo>
                <a:lnTo>
                  <a:pt x="3456" y="2214"/>
                </a:lnTo>
                <a:lnTo>
                  <a:pt x="3456" y="2238"/>
                </a:lnTo>
                <a:lnTo>
                  <a:pt x="3454" y="2264"/>
                </a:lnTo>
                <a:lnTo>
                  <a:pt x="3453" y="2276"/>
                </a:lnTo>
                <a:lnTo>
                  <a:pt x="3454" y="2289"/>
                </a:lnTo>
                <a:lnTo>
                  <a:pt x="3456" y="2301"/>
                </a:lnTo>
                <a:lnTo>
                  <a:pt x="3459" y="2315"/>
                </a:lnTo>
                <a:lnTo>
                  <a:pt x="3464" y="2332"/>
                </a:lnTo>
                <a:lnTo>
                  <a:pt x="3468" y="2349"/>
                </a:lnTo>
                <a:lnTo>
                  <a:pt x="3470" y="2367"/>
                </a:lnTo>
                <a:lnTo>
                  <a:pt x="3473" y="2385"/>
                </a:lnTo>
                <a:lnTo>
                  <a:pt x="3474" y="2392"/>
                </a:lnTo>
                <a:lnTo>
                  <a:pt x="3476" y="2399"/>
                </a:lnTo>
                <a:lnTo>
                  <a:pt x="3479" y="2400"/>
                </a:lnTo>
                <a:lnTo>
                  <a:pt x="3481" y="2401"/>
                </a:lnTo>
                <a:lnTo>
                  <a:pt x="3485" y="2401"/>
                </a:lnTo>
                <a:lnTo>
                  <a:pt x="3490" y="2400"/>
                </a:lnTo>
                <a:lnTo>
                  <a:pt x="3494" y="2399"/>
                </a:lnTo>
                <a:lnTo>
                  <a:pt x="3496" y="2399"/>
                </a:lnTo>
                <a:lnTo>
                  <a:pt x="3497" y="2401"/>
                </a:lnTo>
                <a:lnTo>
                  <a:pt x="3497" y="2404"/>
                </a:lnTo>
                <a:lnTo>
                  <a:pt x="3496" y="2411"/>
                </a:lnTo>
                <a:lnTo>
                  <a:pt x="3497" y="2417"/>
                </a:lnTo>
                <a:lnTo>
                  <a:pt x="3498" y="2423"/>
                </a:lnTo>
                <a:lnTo>
                  <a:pt x="3501" y="2429"/>
                </a:lnTo>
                <a:lnTo>
                  <a:pt x="3505" y="2442"/>
                </a:lnTo>
                <a:lnTo>
                  <a:pt x="3507" y="2454"/>
                </a:lnTo>
                <a:lnTo>
                  <a:pt x="3503" y="2455"/>
                </a:lnTo>
                <a:lnTo>
                  <a:pt x="3501" y="2454"/>
                </a:lnTo>
                <a:lnTo>
                  <a:pt x="3498" y="2453"/>
                </a:lnTo>
                <a:lnTo>
                  <a:pt x="3497" y="2450"/>
                </a:lnTo>
                <a:lnTo>
                  <a:pt x="3494" y="2447"/>
                </a:lnTo>
                <a:lnTo>
                  <a:pt x="3489" y="2443"/>
                </a:lnTo>
                <a:lnTo>
                  <a:pt x="3485" y="2446"/>
                </a:lnTo>
                <a:lnTo>
                  <a:pt x="3482" y="2448"/>
                </a:lnTo>
                <a:lnTo>
                  <a:pt x="3481" y="2450"/>
                </a:lnTo>
                <a:lnTo>
                  <a:pt x="3480" y="2454"/>
                </a:lnTo>
                <a:lnTo>
                  <a:pt x="3480" y="2460"/>
                </a:lnTo>
                <a:lnTo>
                  <a:pt x="3481" y="2468"/>
                </a:lnTo>
                <a:lnTo>
                  <a:pt x="3484" y="2476"/>
                </a:lnTo>
                <a:lnTo>
                  <a:pt x="3485" y="2484"/>
                </a:lnTo>
                <a:lnTo>
                  <a:pt x="3486" y="2492"/>
                </a:lnTo>
                <a:lnTo>
                  <a:pt x="3486" y="2501"/>
                </a:lnTo>
                <a:lnTo>
                  <a:pt x="3486" y="2518"/>
                </a:lnTo>
                <a:lnTo>
                  <a:pt x="3486" y="2536"/>
                </a:lnTo>
                <a:lnTo>
                  <a:pt x="3486" y="2550"/>
                </a:lnTo>
                <a:lnTo>
                  <a:pt x="3487" y="2565"/>
                </a:lnTo>
                <a:lnTo>
                  <a:pt x="3487" y="2571"/>
                </a:lnTo>
                <a:lnTo>
                  <a:pt x="3489" y="2579"/>
                </a:lnTo>
                <a:lnTo>
                  <a:pt x="3491" y="2586"/>
                </a:lnTo>
                <a:lnTo>
                  <a:pt x="3494" y="2592"/>
                </a:lnTo>
                <a:lnTo>
                  <a:pt x="3495" y="2597"/>
                </a:lnTo>
                <a:lnTo>
                  <a:pt x="3496" y="2601"/>
                </a:lnTo>
                <a:lnTo>
                  <a:pt x="3495" y="2606"/>
                </a:lnTo>
                <a:lnTo>
                  <a:pt x="3494" y="2610"/>
                </a:lnTo>
                <a:lnTo>
                  <a:pt x="3492" y="2616"/>
                </a:lnTo>
                <a:lnTo>
                  <a:pt x="3492" y="2622"/>
                </a:lnTo>
                <a:lnTo>
                  <a:pt x="3494" y="2629"/>
                </a:lnTo>
                <a:lnTo>
                  <a:pt x="3496" y="2636"/>
                </a:lnTo>
                <a:lnTo>
                  <a:pt x="3498" y="2638"/>
                </a:lnTo>
                <a:lnTo>
                  <a:pt x="3501" y="2640"/>
                </a:lnTo>
                <a:lnTo>
                  <a:pt x="3505" y="2640"/>
                </a:lnTo>
                <a:lnTo>
                  <a:pt x="3507" y="2640"/>
                </a:lnTo>
                <a:lnTo>
                  <a:pt x="3510" y="2638"/>
                </a:lnTo>
                <a:lnTo>
                  <a:pt x="3511" y="2636"/>
                </a:lnTo>
                <a:lnTo>
                  <a:pt x="3515" y="2622"/>
                </a:lnTo>
                <a:lnTo>
                  <a:pt x="3518" y="2605"/>
                </a:lnTo>
                <a:lnTo>
                  <a:pt x="3521" y="2622"/>
                </a:lnTo>
                <a:lnTo>
                  <a:pt x="3522" y="2638"/>
                </a:lnTo>
                <a:lnTo>
                  <a:pt x="3523" y="2653"/>
                </a:lnTo>
                <a:lnTo>
                  <a:pt x="3522" y="2668"/>
                </a:lnTo>
                <a:lnTo>
                  <a:pt x="3523" y="2682"/>
                </a:lnTo>
                <a:lnTo>
                  <a:pt x="3523" y="2696"/>
                </a:lnTo>
                <a:lnTo>
                  <a:pt x="3524" y="2710"/>
                </a:lnTo>
                <a:lnTo>
                  <a:pt x="3528" y="2723"/>
                </a:lnTo>
                <a:lnTo>
                  <a:pt x="3532" y="2735"/>
                </a:lnTo>
                <a:lnTo>
                  <a:pt x="3537" y="2749"/>
                </a:lnTo>
                <a:lnTo>
                  <a:pt x="3543" y="2760"/>
                </a:lnTo>
                <a:lnTo>
                  <a:pt x="3552" y="2773"/>
                </a:lnTo>
                <a:lnTo>
                  <a:pt x="3555" y="2777"/>
                </a:lnTo>
                <a:lnTo>
                  <a:pt x="3557" y="2782"/>
                </a:lnTo>
                <a:lnTo>
                  <a:pt x="3558" y="2787"/>
                </a:lnTo>
                <a:lnTo>
                  <a:pt x="3559" y="2792"/>
                </a:lnTo>
                <a:lnTo>
                  <a:pt x="3558" y="2803"/>
                </a:lnTo>
                <a:lnTo>
                  <a:pt x="3558" y="2814"/>
                </a:lnTo>
                <a:lnTo>
                  <a:pt x="3558" y="2828"/>
                </a:lnTo>
                <a:lnTo>
                  <a:pt x="3558" y="2842"/>
                </a:lnTo>
                <a:lnTo>
                  <a:pt x="3558" y="2855"/>
                </a:lnTo>
                <a:lnTo>
                  <a:pt x="3558" y="2869"/>
                </a:lnTo>
                <a:lnTo>
                  <a:pt x="3558" y="2891"/>
                </a:lnTo>
                <a:lnTo>
                  <a:pt x="3557" y="2912"/>
                </a:lnTo>
                <a:lnTo>
                  <a:pt x="3555" y="2933"/>
                </a:lnTo>
                <a:lnTo>
                  <a:pt x="3553" y="2953"/>
                </a:lnTo>
                <a:lnTo>
                  <a:pt x="3549" y="2974"/>
                </a:lnTo>
                <a:lnTo>
                  <a:pt x="3545" y="2995"/>
                </a:lnTo>
                <a:lnTo>
                  <a:pt x="3539" y="3014"/>
                </a:lnTo>
                <a:lnTo>
                  <a:pt x="3534" y="3035"/>
                </a:lnTo>
                <a:lnTo>
                  <a:pt x="3531" y="3049"/>
                </a:lnTo>
                <a:lnTo>
                  <a:pt x="3528" y="3063"/>
                </a:lnTo>
                <a:lnTo>
                  <a:pt x="3524" y="3076"/>
                </a:lnTo>
                <a:lnTo>
                  <a:pt x="3519" y="3091"/>
                </a:lnTo>
                <a:lnTo>
                  <a:pt x="3521" y="3107"/>
                </a:lnTo>
                <a:lnTo>
                  <a:pt x="3522" y="3127"/>
                </a:lnTo>
                <a:lnTo>
                  <a:pt x="3519" y="3140"/>
                </a:lnTo>
                <a:lnTo>
                  <a:pt x="3517" y="3154"/>
                </a:lnTo>
                <a:lnTo>
                  <a:pt x="3517" y="3160"/>
                </a:lnTo>
                <a:lnTo>
                  <a:pt x="3517" y="3167"/>
                </a:lnTo>
                <a:lnTo>
                  <a:pt x="3518" y="3174"/>
                </a:lnTo>
                <a:lnTo>
                  <a:pt x="3521" y="3181"/>
                </a:lnTo>
                <a:lnTo>
                  <a:pt x="3522" y="3187"/>
                </a:lnTo>
                <a:lnTo>
                  <a:pt x="3521" y="3193"/>
                </a:lnTo>
                <a:lnTo>
                  <a:pt x="3519" y="3199"/>
                </a:lnTo>
                <a:lnTo>
                  <a:pt x="3518" y="3206"/>
                </a:lnTo>
                <a:lnTo>
                  <a:pt x="3512" y="3224"/>
                </a:lnTo>
                <a:lnTo>
                  <a:pt x="3506" y="3243"/>
                </a:lnTo>
                <a:lnTo>
                  <a:pt x="3502" y="3261"/>
                </a:lnTo>
                <a:lnTo>
                  <a:pt x="3498" y="3280"/>
                </a:lnTo>
                <a:lnTo>
                  <a:pt x="3494" y="3298"/>
                </a:lnTo>
                <a:lnTo>
                  <a:pt x="3490" y="3317"/>
                </a:lnTo>
                <a:lnTo>
                  <a:pt x="3485" y="3335"/>
                </a:lnTo>
                <a:lnTo>
                  <a:pt x="3479" y="3352"/>
                </a:lnTo>
                <a:lnTo>
                  <a:pt x="3468" y="3381"/>
                </a:lnTo>
                <a:lnTo>
                  <a:pt x="3455" y="3409"/>
                </a:lnTo>
                <a:lnTo>
                  <a:pt x="3449" y="3423"/>
                </a:lnTo>
                <a:lnTo>
                  <a:pt x="3442" y="3436"/>
                </a:lnTo>
                <a:lnTo>
                  <a:pt x="3434" y="3450"/>
                </a:lnTo>
                <a:lnTo>
                  <a:pt x="3426" y="3462"/>
                </a:lnTo>
                <a:lnTo>
                  <a:pt x="3417" y="3473"/>
                </a:lnTo>
                <a:lnTo>
                  <a:pt x="3410" y="3486"/>
                </a:lnTo>
                <a:lnTo>
                  <a:pt x="3403" y="3498"/>
                </a:lnTo>
                <a:lnTo>
                  <a:pt x="3397" y="3510"/>
                </a:lnTo>
                <a:lnTo>
                  <a:pt x="3385" y="3535"/>
                </a:lnTo>
                <a:lnTo>
                  <a:pt x="3375" y="3561"/>
                </a:lnTo>
                <a:lnTo>
                  <a:pt x="3365" y="3584"/>
                </a:lnTo>
                <a:lnTo>
                  <a:pt x="3355" y="3608"/>
                </a:lnTo>
                <a:lnTo>
                  <a:pt x="3345" y="3631"/>
                </a:lnTo>
                <a:lnTo>
                  <a:pt x="3335" y="3655"/>
                </a:lnTo>
                <a:lnTo>
                  <a:pt x="3321" y="3689"/>
                </a:lnTo>
                <a:lnTo>
                  <a:pt x="3303" y="3723"/>
                </a:lnTo>
                <a:lnTo>
                  <a:pt x="3286" y="3756"/>
                </a:lnTo>
                <a:lnTo>
                  <a:pt x="3270" y="3789"/>
                </a:lnTo>
                <a:lnTo>
                  <a:pt x="3262" y="3803"/>
                </a:lnTo>
                <a:lnTo>
                  <a:pt x="3255" y="3816"/>
                </a:lnTo>
                <a:lnTo>
                  <a:pt x="3251" y="3823"/>
                </a:lnTo>
                <a:lnTo>
                  <a:pt x="3246" y="3829"/>
                </a:lnTo>
                <a:lnTo>
                  <a:pt x="3240" y="3835"/>
                </a:lnTo>
                <a:lnTo>
                  <a:pt x="3234" y="3840"/>
                </a:lnTo>
                <a:lnTo>
                  <a:pt x="3232" y="3842"/>
                </a:lnTo>
                <a:lnTo>
                  <a:pt x="3229" y="3845"/>
                </a:lnTo>
                <a:lnTo>
                  <a:pt x="3227" y="3849"/>
                </a:lnTo>
                <a:lnTo>
                  <a:pt x="3225" y="3852"/>
                </a:lnTo>
                <a:lnTo>
                  <a:pt x="3223" y="3860"/>
                </a:lnTo>
                <a:lnTo>
                  <a:pt x="3220" y="3868"/>
                </a:lnTo>
                <a:lnTo>
                  <a:pt x="3218" y="3873"/>
                </a:lnTo>
                <a:lnTo>
                  <a:pt x="3217" y="3879"/>
                </a:lnTo>
                <a:lnTo>
                  <a:pt x="3216" y="3883"/>
                </a:lnTo>
                <a:lnTo>
                  <a:pt x="3213" y="3886"/>
                </a:lnTo>
                <a:lnTo>
                  <a:pt x="3211" y="3888"/>
                </a:lnTo>
                <a:lnTo>
                  <a:pt x="3207" y="3891"/>
                </a:lnTo>
                <a:lnTo>
                  <a:pt x="3206" y="3882"/>
                </a:lnTo>
                <a:lnTo>
                  <a:pt x="3206" y="3874"/>
                </a:lnTo>
                <a:lnTo>
                  <a:pt x="3208" y="3867"/>
                </a:lnTo>
                <a:lnTo>
                  <a:pt x="3212" y="3861"/>
                </a:lnTo>
                <a:lnTo>
                  <a:pt x="3214" y="3853"/>
                </a:lnTo>
                <a:lnTo>
                  <a:pt x="3217" y="3847"/>
                </a:lnTo>
                <a:lnTo>
                  <a:pt x="3218" y="3840"/>
                </a:lnTo>
                <a:lnTo>
                  <a:pt x="3218" y="3833"/>
                </a:lnTo>
                <a:lnTo>
                  <a:pt x="3214" y="3833"/>
                </a:lnTo>
                <a:lnTo>
                  <a:pt x="3212" y="3835"/>
                </a:lnTo>
                <a:lnTo>
                  <a:pt x="3209" y="3836"/>
                </a:lnTo>
                <a:lnTo>
                  <a:pt x="3208" y="3839"/>
                </a:lnTo>
                <a:lnTo>
                  <a:pt x="3206" y="3844"/>
                </a:lnTo>
                <a:lnTo>
                  <a:pt x="3203" y="3849"/>
                </a:lnTo>
                <a:lnTo>
                  <a:pt x="3192" y="3878"/>
                </a:lnTo>
                <a:lnTo>
                  <a:pt x="3178" y="3909"/>
                </a:lnTo>
                <a:lnTo>
                  <a:pt x="3165" y="3937"/>
                </a:lnTo>
                <a:lnTo>
                  <a:pt x="3151" y="3967"/>
                </a:lnTo>
                <a:lnTo>
                  <a:pt x="3140" y="3989"/>
                </a:lnTo>
                <a:lnTo>
                  <a:pt x="3130" y="4013"/>
                </a:lnTo>
                <a:lnTo>
                  <a:pt x="3119" y="4036"/>
                </a:lnTo>
                <a:lnTo>
                  <a:pt x="3107" y="4058"/>
                </a:lnTo>
                <a:lnTo>
                  <a:pt x="3087" y="4092"/>
                </a:lnTo>
                <a:lnTo>
                  <a:pt x="3066" y="4125"/>
                </a:lnTo>
                <a:lnTo>
                  <a:pt x="3055" y="4141"/>
                </a:lnTo>
                <a:lnTo>
                  <a:pt x="3043" y="4156"/>
                </a:lnTo>
                <a:lnTo>
                  <a:pt x="3030" y="4171"/>
                </a:lnTo>
                <a:lnTo>
                  <a:pt x="3017" y="4185"/>
                </a:lnTo>
                <a:lnTo>
                  <a:pt x="2999" y="4204"/>
                </a:lnTo>
                <a:lnTo>
                  <a:pt x="2983" y="4224"/>
                </a:lnTo>
                <a:lnTo>
                  <a:pt x="2967" y="4245"/>
                </a:lnTo>
                <a:lnTo>
                  <a:pt x="2950" y="4264"/>
                </a:lnTo>
                <a:lnTo>
                  <a:pt x="2940" y="4276"/>
                </a:lnTo>
                <a:lnTo>
                  <a:pt x="2930" y="4289"/>
                </a:lnTo>
                <a:lnTo>
                  <a:pt x="2921" y="4303"/>
                </a:lnTo>
                <a:lnTo>
                  <a:pt x="2914" y="4316"/>
                </a:lnTo>
                <a:lnTo>
                  <a:pt x="2908" y="4325"/>
                </a:lnTo>
                <a:lnTo>
                  <a:pt x="2902" y="4335"/>
                </a:lnTo>
                <a:lnTo>
                  <a:pt x="2895" y="4342"/>
                </a:lnTo>
                <a:lnTo>
                  <a:pt x="2887" y="4351"/>
                </a:lnTo>
                <a:lnTo>
                  <a:pt x="2881" y="4357"/>
                </a:lnTo>
                <a:lnTo>
                  <a:pt x="2874" y="4363"/>
                </a:lnTo>
                <a:lnTo>
                  <a:pt x="2870" y="4372"/>
                </a:lnTo>
                <a:lnTo>
                  <a:pt x="2867" y="4380"/>
                </a:lnTo>
                <a:lnTo>
                  <a:pt x="2866" y="4384"/>
                </a:lnTo>
                <a:lnTo>
                  <a:pt x="2863" y="4388"/>
                </a:lnTo>
                <a:lnTo>
                  <a:pt x="2861" y="4390"/>
                </a:lnTo>
                <a:lnTo>
                  <a:pt x="2858" y="4393"/>
                </a:lnTo>
                <a:lnTo>
                  <a:pt x="2853" y="4396"/>
                </a:lnTo>
                <a:lnTo>
                  <a:pt x="2847" y="4400"/>
                </a:lnTo>
                <a:lnTo>
                  <a:pt x="2837" y="4408"/>
                </a:lnTo>
                <a:lnTo>
                  <a:pt x="2828" y="4416"/>
                </a:lnTo>
                <a:lnTo>
                  <a:pt x="2819" y="4425"/>
                </a:lnTo>
                <a:lnTo>
                  <a:pt x="2811" y="4435"/>
                </a:lnTo>
                <a:lnTo>
                  <a:pt x="2800" y="4447"/>
                </a:lnTo>
                <a:lnTo>
                  <a:pt x="2788" y="4459"/>
                </a:lnTo>
                <a:lnTo>
                  <a:pt x="2777" y="4470"/>
                </a:lnTo>
                <a:lnTo>
                  <a:pt x="2767" y="4483"/>
                </a:lnTo>
                <a:lnTo>
                  <a:pt x="2760" y="4491"/>
                </a:lnTo>
                <a:lnTo>
                  <a:pt x="2752" y="4499"/>
                </a:lnTo>
                <a:lnTo>
                  <a:pt x="2744" y="4505"/>
                </a:lnTo>
                <a:lnTo>
                  <a:pt x="2735" y="4511"/>
                </a:lnTo>
                <a:lnTo>
                  <a:pt x="2726" y="4517"/>
                </a:lnTo>
                <a:lnTo>
                  <a:pt x="2718" y="4524"/>
                </a:lnTo>
                <a:lnTo>
                  <a:pt x="2710" y="4530"/>
                </a:lnTo>
                <a:lnTo>
                  <a:pt x="2703" y="4538"/>
                </a:lnTo>
                <a:lnTo>
                  <a:pt x="2689" y="4554"/>
                </a:lnTo>
                <a:lnTo>
                  <a:pt x="2673" y="4569"/>
                </a:lnTo>
                <a:lnTo>
                  <a:pt x="2658" y="4584"/>
                </a:lnTo>
                <a:lnTo>
                  <a:pt x="2643" y="4600"/>
                </a:lnTo>
                <a:lnTo>
                  <a:pt x="2630" y="4617"/>
                </a:lnTo>
                <a:lnTo>
                  <a:pt x="2615" y="4633"/>
                </a:lnTo>
                <a:lnTo>
                  <a:pt x="2600" y="4649"/>
                </a:lnTo>
                <a:lnTo>
                  <a:pt x="2584" y="4664"/>
                </a:lnTo>
                <a:lnTo>
                  <a:pt x="2562" y="4684"/>
                </a:lnTo>
                <a:lnTo>
                  <a:pt x="2540" y="4704"/>
                </a:lnTo>
                <a:lnTo>
                  <a:pt x="2529" y="4714"/>
                </a:lnTo>
                <a:lnTo>
                  <a:pt x="2516" y="4723"/>
                </a:lnTo>
                <a:lnTo>
                  <a:pt x="2504" y="4732"/>
                </a:lnTo>
                <a:lnTo>
                  <a:pt x="2491" y="4740"/>
                </a:lnTo>
                <a:lnTo>
                  <a:pt x="2479" y="4752"/>
                </a:lnTo>
                <a:lnTo>
                  <a:pt x="2468" y="4764"/>
                </a:lnTo>
                <a:lnTo>
                  <a:pt x="2448" y="4779"/>
                </a:lnTo>
                <a:lnTo>
                  <a:pt x="2428" y="4794"/>
                </a:lnTo>
                <a:lnTo>
                  <a:pt x="2407" y="4807"/>
                </a:lnTo>
                <a:lnTo>
                  <a:pt x="2389" y="4823"/>
                </a:lnTo>
                <a:lnTo>
                  <a:pt x="2370" y="4838"/>
                </a:lnTo>
                <a:lnTo>
                  <a:pt x="2352" y="4853"/>
                </a:lnTo>
                <a:lnTo>
                  <a:pt x="2332" y="4867"/>
                </a:lnTo>
                <a:lnTo>
                  <a:pt x="2312" y="4880"/>
                </a:lnTo>
                <a:lnTo>
                  <a:pt x="2272" y="4904"/>
                </a:lnTo>
                <a:lnTo>
                  <a:pt x="2231" y="4927"/>
                </a:lnTo>
                <a:lnTo>
                  <a:pt x="2205" y="4942"/>
                </a:lnTo>
                <a:lnTo>
                  <a:pt x="2178" y="4957"/>
                </a:lnTo>
                <a:lnTo>
                  <a:pt x="2150" y="4970"/>
                </a:lnTo>
                <a:lnTo>
                  <a:pt x="2123" y="4983"/>
                </a:lnTo>
                <a:lnTo>
                  <a:pt x="2102" y="4992"/>
                </a:lnTo>
                <a:lnTo>
                  <a:pt x="2082" y="5004"/>
                </a:lnTo>
                <a:lnTo>
                  <a:pt x="2063" y="5013"/>
                </a:lnTo>
                <a:lnTo>
                  <a:pt x="2042" y="5022"/>
                </a:lnTo>
                <a:lnTo>
                  <a:pt x="2010" y="5032"/>
                </a:lnTo>
                <a:lnTo>
                  <a:pt x="1977" y="5044"/>
                </a:lnTo>
                <a:lnTo>
                  <a:pt x="1947" y="5057"/>
                </a:lnTo>
                <a:lnTo>
                  <a:pt x="1914" y="5069"/>
                </a:lnTo>
                <a:lnTo>
                  <a:pt x="1893" y="5076"/>
                </a:lnTo>
                <a:lnTo>
                  <a:pt x="1872" y="5083"/>
                </a:lnTo>
                <a:lnTo>
                  <a:pt x="1851" y="5087"/>
                </a:lnTo>
                <a:lnTo>
                  <a:pt x="1830" y="5092"/>
                </a:lnTo>
                <a:lnTo>
                  <a:pt x="1787" y="5100"/>
                </a:lnTo>
                <a:lnTo>
                  <a:pt x="1745" y="5108"/>
                </a:lnTo>
                <a:lnTo>
                  <a:pt x="1720" y="5113"/>
                </a:lnTo>
                <a:lnTo>
                  <a:pt x="1696" y="5116"/>
                </a:lnTo>
                <a:lnTo>
                  <a:pt x="1672" y="5118"/>
                </a:lnTo>
                <a:lnTo>
                  <a:pt x="1648" y="5117"/>
                </a:lnTo>
                <a:lnTo>
                  <a:pt x="1620" y="5117"/>
                </a:lnTo>
                <a:lnTo>
                  <a:pt x="1593" y="5117"/>
                </a:lnTo>
                <a:lnTo>
                  <a:pt x="1566" y="5118"/>
                </a:lnTo>
                <a:lnTo>
                  <a:pt x="1539" y="5118"/>
                </a:lnTo>
                <a:lnTo>
                  <a:pt x="1512" y="5118"/>
                </a:lnTo>
                <a:lnTo>
                  <a:pt x="1486" y="5118"/>
                </a:lnTo>
                <a:lnTo>
                  <a:pt x="1458" y="5120"/>
                </a:lnTo>
                <a:lnTo>
                  <a:pt x="1431" y="5118"/>
                </a:lnTo>
                <a:lnTo>
                  <a:pt x="1405" y="5117"/>
                </a:lnTo>
                <a:lnTo>
                  <a:pt x="1379" y="5115"/>
                </a:lnTo>
                <a:lnTo>
                  <a:pt x="1353" y="5112"/>
                </a:lnTo>
                <a:lnTo>
                  <a:pt x="1327" y="5111"/>
                </a:lnTo>
                <a:lnTo>
                  <a:pt x="1309" y="5110"/>
                </a:lnTo>
                <a:lnTo>
                  <a:pt x="1289" y="5110"/>
                </a:lnTo>
                <a:lnTo>
                  <a:pt x="1269" y="5108"/>
                </a:lnTo>
                <a:lnTo>
                  <a:pt x="1251" y="5106"/>
                </a:lnTo>
                <a:lnTo>
                  <a:pt x="1230" y="5102"/>
                </a:lnTo>
                <a:lnTo>
                  <a:pt x="1209" y="5096"/>
                </a:lnTo>
                <a:lnTo>
                  <a:pt x="1188" y="5091"/>
                </a:lnTo>
                <a:lnTo>
                  <a:pt x="1167" y="5085"/>
                </a:lnTo>
                <a:lnTo>
                  <a:pt x="1133" y="5074"/>
                </a:lnTo>
                <a:lnTo>
                  <a:pt x="1100" y="5063"/>
                </a:lnTo>
                <a:lnTo>
                  <a:pt x="1067" y="5049"/>
                </a:lnTo>
                <a:lnTo>
                  <a:pt x="1035" y="5034"/>
                </a:lnTo>
                <a:lnTo>
                  <a:pt x="996" y="5016"/>
                </a:lnTo>
                <a:lnTo>
                  <a:pt x="959" y="4996"/>
                </a:lnTo>
                <a:lnTo>
                  <a:pt x="921" y="4976"/>
                </a:lnTo>
                <a:lnTo>
                  <a:pt x="885" y="4953"/>
                </a:lnTo>
                <a:lnTo>
                  <a:pt x="853" y="4931"/>
                </a:lnTo>
                <a:lnTo>
                  <a:pt x="821" y="4907"/>
                </a:lnTo>
                <a:lnTo>
                  <a:pt x="805" y="4895"/>
                </a:lnTo>
                <a:lnTo>
                  <a:pt x="788" y="4884"/>
                </a:lnTo>
                <a:lnTo>
                  <a:pt x="771" y="4874"/>
                </a:lnTo>
                <a:lnTo>
                  <a:pt x="753" y="4864"/>
                </a:lnTo>
                <a:lnTo>
                  <a:pt x="743" y="4858"/>
                </a:lnTo>
                <a:lnTo>
                  <a:pt x="736" y="4851"/>
                </a:lnTo>
                <a:lnTo>
                  <a:pt x="728" y="4842"/>
                </a:lnTo>
                <a:lnTo>
                  <a:pt x="720" y="4833"/>
                </a:lnTo>
                <a:lnTo>
                  <a:pt x="696" y="4812"/>
                </a:lnTo>
                <a:lnTo>
                  <a:pt x="673" y="4793"/>
                </a:lnTo>
                <a:lnTo>
                  <a:pt x="648" y="4773"/>
                </a:lnTo>
                <a:lnTo>
                  <a:pt x="623" y="4753"/>
                </a:lnTo>
                <a:lnTo>
                  <a:pt x="600" y="4733"/>
                </a:lnTo>
                <a:lnTo>
                  <a:pt x="576" y="4712"/>
                </a:lnTo>
                <a:lnTo>
                  <a:pt x="553" y="4691"/>
                </a:lnTo>
                <a:lnTo>
                  <a:pt x="531" y="4669"/>
                </a:lnTo>
                <a:lnTo>
                  <a:pt x="514" y="4652"/>
                </a:lnTo>
                <a:lnTo>
                  <a:pt x="500" y="4635"/>
                </a:lnTo>
                <a:lnTo>
                  <a:pt x="485" y="4616"/>
                </a:lnTo>
                <a:lnTo>
                  <a:pt x="470" y="4599"/>
                </a:lnTo>
                <a:lnTo>
                  <a:pt x="443" y="4561"/>
                </a:lnTo>
                <a:lnTo>
                  <a:pt x="416" y="4524"/>
                </a:lnTo>
                <a:lnTo>
                  <a:pt x="397" y="4498"/>
                </a:lnTo>
                <a:lnTo>
                  <a:pt x="379" y="4470"/>
                </a:lnTo>
                <a:lnTo>
                  <a:pt x="360" y="4443"/>
                </a:lnTo>
                <a:lnTo>
                  <a:pt x="340" y="4417"/>
                </a:lnTo>
                <a:lnTo>
                  <a:pt x="333" y="4408"/>
                </a:lnTo>
                <a:lnTo>
                  <a:pt x="325" y="4396"/>
                </a:lnTo>
                <a:lnTo>
                  <a:pt x="320" y="4387"/>
                </a:lnTo>
                <a:lnTo>
                  <a:pt x="316" y="4375"/>
                </a:lnTo>
                <a:lnTo>
                  <a:pt x="313" y="4369"/>
                </a:lnTo>
                <a:lnTo>
                  <a:pt x="309" y="4363"/>
                </a:lnTo>
                <a:lnTo>
                  <a:pt x="306" y="4358"/>
                </a:lnTo>
                <a:lnTo>
                  <a:pt x="302" y="4353"/>
                </a:lnTo>
                <a:lnTo>
                  <a:pt x="293" y="4343"/>
                </a:lnTo>
                <a:lnTo>
                  <a:pt x="287" y="4332"/>
                </a:lnTo>
                <a:lnTo>
                  <a:pt x="273" y="4308"/>
                </a:lnTo>
                <a:lnTo>
                  <a:pt x="259" y="4283"/>
                </a:lnTo>
                <a:lnTo>
                  <a:pt x="245" y="4258"/>
                </a:lnTo>
                <a:lnTo>
                  <a:pt x="230" y="4235"/>
                </a:lnTo>
                <a:lnTo>
                  <a:pt x="217" y="4213"/>
                </a:lnTo>
                <a:lnTo>
                  <a:pt x="203" y="4189"/>
                </a:lnTo>
                <a:lnTo>
                  <a:pt x="191" y="4166"/>
                </a:lnTo>
                <a:lnTo>
                  <a:pt x="180" y="4141"/>
                </a:lnTo>
                <a:lnTo>
                  <a:pt x="168" y="4116"/>
                </a:lnTo>
                <a:lnTo>
                  <a:pt x="159" y="4093"/>
                </a:lnTo>
                <a:lnTo>
                  <a:pt x="147" y="4068"/>
                </a:lnTo>
                <a:lnTo>
                  <a:pt x="138" y="4044"/>
                </a:lnTo>
                <a:lnTo>
                  <a:pt x="136" y="4040"/>
                </a:lnTo>
                <a:lnTo>
                  <a:pt x="135" y="4034"/>
                </a:lnTo>
                <a:lnTo>
                  <a:pt x="149" y="4051"/>
                </a:lnTo>
                <a:lnTo>
                  <a:pt x="161" y="4069"/>
                </a:lnTo>
                <a:lnTo>
                  <a:pt x="161" y="4058"/>
                </a:lnTo>
                <a:lnTo>
                  <a:pt x="159" y="4047"/>
                </a:lnTo>
                <a:lnTo>
                  <a:pt x="155" y="4037"/>
                </a:lnTo>
                <a:lnTo>
                  <a:pt x="151" y="4029"/>
                </a:lnTo>
                <a:lnTo>
                  <a:pt x="140" y="4007"/>
                </a:lnTo>
                <a:lnTo>
                  <a:pt x="129" y="3984"/>
                </a:lnTo>
                <a:lnTo>
                  <a:pt x="118" y="3962"/>
                </a:lnTo>
                <a:lnTo>
                  <a:pt x="107" y="3941"/>
                </a:lnTo>
                <a:lnTo>
                  <a:pt x="101" y="3926"/>
                </a:lnTo>
                <a:lnTo>
                  <a:pt x="97" y="3913"/>
                </a:lnTo>
                <a:lnTo>
                  <a:pt x="96" y="3905"/>
                </a:lnTo>
                <a:lnTo>
                  <a:pt x="94" y="3898"/>
                </a:lnTo>
                <a:lnTo>
                  <a:pt x="94" y="3889"/>
                </a:lnTo>
                <a:lnTo>
                  <a:pt x="96" y="3882"/>
                </a:lnTo>
                <a:lnTo>
                  <a:pt x="96" y="3878"/>
                </a:lnTo>
                <a:lnTo>
                  <a:pt x="97" y="3873"/>
                </a:lnTo>
                <a:lnTo>
                  <a:pt x="97" y="3872"/>
                </a:lnTo>
                <a:lnTo>
                  <a:pt x="98" y="3871"/>
                </a:lnTo>
                <a:lnTo>
                  <a:pt x="101" y="3870"/>
                </a:lnTo>
                <a:lnTo>
                  <a:pt x="103" y="3870"/>
                </a:lnTo>
                <a:lnTo>
                  <a:pt x="108" y="3870"/>
                </a:lnTo>
                <a:lnTo>
                  <a:pt x="113" y="3870"/>
                </a:lnTo>
                <a:lnTo>
                  <a:pt x="115" y="3870"/>
                </a:lnTo>
                <a:lnTo>
                  <a:pt x="118" y="3871"/>
                </a:lnTo>
                <a:lnTo>
                  <a:pt x="120" y="3873"/>
                </a:lnTo>
                <a:lnTo>
                  <a:pt x="123" y="3876"/>
                </a:lnTo>
                <a:lnTo>
                  <a:pt x="129" y="3891"/>
                </a:lnTo>
                <a:lnTo>
                  <a:pt x="135" y="3905"/>
                </a:lnTo>
                <a:lnTo>
                  <a:pt x="138" y="3920"/>
                </a:lnTo>
                <a:lnTo>
                  <a:pt x="140" y="3935"/>
                </a:lnTo>
                <a:lnTo>
                  <a:pt x="141" y="3946"/>
                </a:lnTo>
                <a:lnTo>
                  <a:pt x="144" y="3956"/>
                </a:lnTo>
                <a:lnTo>
                  <a:pt x="149" y="3963"/>
                </a:lnTo>
                <a:lnTo>
                  <a:pt x="155" y="3971"/>
                </a:lnTo>
                <a:lnTo>
                  <a:pt x="160" y="3976"/>
                </a:lnTo>
                <a:lnTo>
                  <a:pt x="164" y="3979"/>
                </a:lnTo>
                <a:lnTo>
                  <a:pt x="167" y="3984"/>
                </a:lnTo>
                <a:lnTo>
                  <a:pt x="170" y="3990"/>
                </a:lnTo>
                <a:lnTo>
                  <a:pt x="171" y="3995"/>
                </a:lnTo>
                <a:lnTo>
                  <a:pt x="172" y="4000"/>
                </a:lnTo>
                <a:lnTo>
                  <a:pt x="173" y="4007"/>
                </a:lnTo>
                <a:lnTo>
                  <a:pt x="173" y="4013"/>
                </a:lnTo>
                <a:lnTo>
                  <a:pt x="173" y="4026"/>
                </a:lnTo>
                <a:lnTo>
                  <a:pt x="176" y="4037"/>
                </a:lnTo>
                <a:lnTo>
                  <a:pt x="178" y="4050"/>
                </a:lnTo>
                <a:lnTo>
                  <a:pt x="183" y="4061"/>
                </a:lnTo>
                <a:lnTo>
                  <a:pt x="193" y="4083"/>
                </a:lnTo>
                <a:lnTo>
                  <a:pt x="204" y="4105"/>
                </a:lnTo>
                <a:lnTo>
                  <a:pt x="212" y="4123"/>
                </a:lnTo>
                <a:lnTo>
                  <a:pt x="220" y="4139"/>
                </a:lnTo>
                <a:lnTo>
                  <a:pt x="229" y="4156"/>
                </a:lnTo>
                <a:lnTo>
                  <a:pt x="236" y="4173"/>
                </a:lnTo>
                <a:lnTo>
                  <a:pt x="238" y="4177"/>
                </a:lnTo>
                <a:lnTo>
                  <a:pt x="239" y="4181"/>
                </a:lnTo>
                <a:lnTo>
                  <a:pt x="241" y="4184"/>
                </a:lnTo>
                <a:lnTo>
                  <a:pt x="244" y="4188"/>
                </a:lnTo>
                <a:lnTo>
                  <a:pt x="249" y="4195"/>
                </a:lnTo>
                <a:lnTo>
                  <a:pt x="254" y="4201"/>
                </a:lnTo>
                <a:lnTo>
                  <a:pt x="264" y="4221"/>
                </a:lnTo>
                <a:lnTo>
                  <a:pt x="272" y="4241"/>
                </a:lnTo>
                <a:lnTo>
                  <a:pt x="282" y="4262"/>
                </a:lnTo>
                <a:lnTo>
                  <a:pt x="292" y="4280"/>
                </a:lnTo>
                <a:lnTo>
                  <a:pt x="307" y="4305"/>
                </a:lnTo>
                <a:lnTo>
                  <a:pt x="320" y="4330"/>
                </a:lnTo>
                <a:lnTo>
                  <a:pt x="335" y="4355"/>
                </a:lnTo>
                <a:lnTo>
                  <a:pt x="350" y="4379"/>
                </a:lnTo>
                <a:lnTo>
                  <a:pt x="351" y="4383"/>
                </a:lnTo>
                <a:lnTo>
                  <a:pt x="354" y="4387"/>
                </a:lnTo>
                <a:lnTo>
                  <a:pt x="355" y="4388"/>
                </a:lnTo>
                <a:lnTo>
                  <a:pt x="358" y="4388"/>
                </a:lnTo>
                <a:lnTo>
                  <a:pt x="360" y="4389"/>
                </a:lnTo>
                <a:lnTo>
                  <a:pt x="362" y="4388"/>
                </a:lnTo>
                <a:lnTo>
                  <a:pt x="360" y="4375"/>
                </a:lnTo>
                <a:lnTo>
                  <a:pt x="356" y="4363"/>
                </a:lnTo>
                <a:lnTo>
                  <a:pt x="354" y="4351"/>
                </a:lnTo>
                <a:lnTo>
                  <a:pt x="349" y="4338"/>
                </a:lnTo>
                <a:lnTo>
                  <a:pt x="343" y="4330"/>
                </a:lnTo>
                <a:lnTo>
                  <a:pt x="337" y="4321"/>
                </a:lnTo>
                <a:lnTo>
                  <a:pt x="334" y="4317"/>
                </a:lnTo>
                <a:lnTo>
                  <a:pt x="333" y="4313"/>
                </a:lnTo>
                <a:lnTo>
                  <a:pt x="334" y="4306"/>
                </a:lnTo>
                <a:lnTo>
                  <a:pt x="337" y="4300"/>
                </a:lnTo>
                <a:lnTo>
                  <a:pt x="337" y="4298"/>
                </a:lnTo>
                <a:lnTo>
                  <a:pt x="335" y="4294"/>
                </a:lnTo>
                <a:lnTo>
                  <a:pt x="333" y="4292"/>
                </a:lnTo>
                <a:lnTo>
                  <a:pt x="329" y="4289"/>
                </a:lnTo>
                <a:lnTo>
                  <a:pt x="324" y="4285"/>
                </a:lnTo>
                <a:lnTo>
                  <a:pt x="320" y="4283"/>
                </a:lnTo>
                <a:lnTo>
                  <a:pt x="317" y="4278"/>
                </a:lnTo>
                <a:lnTo>
                  <a:pt x="313" y="4274"/>
                </a:lnTo>
                <a:lnTo>
                  <a:pt x="308" y="4264"/>
                </a:lnTo>
                <a:lnTo>
                  <a:pt x="306" y="4255"/>
                </a:lnTo>
                <a:lnTo>
                  <a:pt x="302" y="4247"/>
                </a:lnTo>
                <a:lnTo>
                  <a:pt x="298" y="4242"/>
                </a:lnTo>
                <a:lnTo>
                  <a:pt x="293" y="4236"/>
                </a:lnTo>
                <a:lnTo>
                  <a:pt x="288" y="4231"/>
                </a:lnTo>
                <a:lnTo>
                  <a:pt x="283" y="4225"/>
                </a:lnTo>
                <a:lnTo>
                  <a:pt x="280" y="4218"/>
                </a:lnTo>
                <a:lnTo>
                  <a:pt x="273" y="4204"/>
                </a:lnTo>
                <a:lnTo>
                  <a:pt x="267" y="4190"/>
                </a:lnTo>
                <a:lnTo>
                  <a:pt x="265" y="4185"/>
                </a:lnTo>
                <a:lnTo>
                  <a:pt x="262" y="4181"/>
                </a:lnTo>
                <a:lnTo>
                  <a:pt x="259" y="4176"/>
                </a:lnTo>
                <a:lnTo>
                  <a:pt x="255" y="4172"/>
                </a:lnTo>
                <a:close/>
              </a:path>
            </a:pathLst>
          </a:custGeom>
          <a:solidFill>
            <a:srgbClr val="1A181C">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21136695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1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Freeform 6"/>
          <p:cNvSpPr>
            <a:spLocks noGrp="1" noEditPoints="1"/>
          </p:cNvSpPr>
          <p:nvPr>
            <p:ph type="pic" sz="quarter" idx="23"/>
          </p:nvPr>
        </p:nvSpPr>
        <p:spPr bwMode="auto">
          <a:xfrm>
            <a:off x="1070040" y="747310"/>
            <a:ext cx="7290189" cy="8675649"/>
          </a:xfrm>
          <a:custGeom>
            <a:avLst/>
            <a:gdLst>
              <a:gd name="T0" fmla="*/ 1424 w 4907"/>
              <a:gd name="T1" fmla="*/ 5031 h 5449"/>
              <a:gd name="T2" fmla="*/ 1364 w 4907"/>
              <a:gd name="T3" fmla="*/ 4913 h 5449"/>
              <a:gd name="T4" fmla="*/ 1367 w 4907"/>
              <a:gd name="T5" fmla="*/ 4757 h 5449"/>
              <a:gd name="T6" fmla="*/ 1395 w 4907"/>
              <a:gd name="T7" fmla="*/ 4309 h 5449"/>
              <a:gd name="T8" fmla="*/ 1519 w 4907"/>
              <a:gd name="T9" fmla="*/ 3431 h 5449"/>
              <a:gd name="T10" fmla="*/ 1701 w 4907"/>
              <a:gd name="T11" fmla="*/ 2291 h 5449"/>
              <a:gd name="T12" fmla="*/ 1892 w 4907"/>
              <a:gd name="T13" fmla="*/ 1194 h 5449"/>
              <a:gd name="T14" fmla="*/ 1445 w 4907"/>
              <a:gd name="T15" fmla="*/ 1210 h 5449"/>
              <a:gd name="T16" fmla="*/ 875 w 4907"/>
              <a:gd name="T17" fmla="*/ 1287 h 5449"/>
              <a:gd name="T18" fmla="*/ 542 w 4907"/>
              <a:gd name="T19" fmla="*/ 1371 h 5449"/>
              <a:gd name="T20" fmla="*/ 137 w 4907"/>
              <a:gd name="T21" fmla="*/ 1353 h 5449"/>
              <a:gd name="T22" fmla="*/ 71 w 4907"/>
              <a:gd name="T23" fmla="*/ 1099 h 5449"/>
              <a:gd name="T24" fmla="*/ 5 w 4907"/>
              <a:gd name="T25" fmla="*/ 812 h 5449"/>
              <a:gd name="T26" fmla="*/ 39 w 4907"/>
              <a:gd name="T27" fmla="*/ 427 h 5449"/>
              <a:gd name="T28" fmla="*/ 84 w 4907"/>
              <a:gd name="T29" fmla="*/ 8 h 5449"/>
              <a:gd name="T30" fmla="*/ 230 w 4907"/>
              <a:gd name="T31" fmla="*/ 69 h 5449"/>
              <a:gd name="T32" fmla="*/ 738 w 4907"/>
              <a:gd name="T33" fmla="*/ 269 h 5449"/>
              <a:gd name="T34" fmla="*/ 1705 w 4907"/>
              <a:gd name="T35" fmla="*/ 339 h 5449"/>
              <a:gd name="T36" fmla="*/ 2131 w 4907"/>
              <a:gd name="T37" fmla="*/ 292 h 5449"/>
              <a:gd name="T38" fmla="*/ 2735 w 4907"/>
              <a:gd name="T39" fmla="*/ 306 h 5449"/>
              <a:gd name="T40" fmla="*/ 3537 w 4907"/>
              <a:gd name="T41" fmla="*/ 274 h 5449"/>
              <a:gd name="T42" fmla="*/ 4357 w 4907"/>
              <a:gd name="T43" fmla="*/ 253 h 5449"/>
              <a:gd name="T44" fmla="*/ 4612 w 4907"/>
              <a:gd name="T45" fmla="*/ 312 h 5449"/>
              <a:gd name="T46" fmla="*/ 4827 w 4907"/>
              <a:gd name="T47" fmla="*/ 610 h 5449"/>
              <a:gd name="T48" fmla="*/ 4885 w 4907"/>
              <a:gd name="T49" fmla="*/ 909 h 5449"/>
              <a:gd name="T50" fmla="*/ 4802 w 4907"/>
              <a:gd name="T51" fmla="*/ 930 h 5449"/>
              <a:gd name="T52" fmla="*/ 4759 w 4907"/>
              <a:gd name="T53" fmla="*/ 1021 h 5449"/>
              <a:gd name="T54" fmla="*/ 4725 w 4907"/>
              <a:gd name="T55" fmla="*/ 911 h 5449"/>
              <a:gd name="T56" fmla="*/ 4660 w 4907"/>
              <a:gd name="T57" fmla="*/ 1037 h 5449"/>
              <a:gd name="T58" fmla="*/ 4539 w 4907"/>
              <a:gd name="T59" fmla="*/ 937 h 5449"/>
              <a:gd name="T60" fmla="*/ 4491 w 4907"/>
              <a:gd name="T61" fmla="*/ 887 h 5449"/>
              <a:gd name="T62" fmla="*/ 4410 w 4907"/>
              <a:gd name="T63" fmla="*/ 921 h 5449"/>
              <a:gd name="T64" fmla="*/ 4395 w 4907"/>
              <a:gd name="T65" fmla="*/ 974 h 5449"/>
              <a:gd name="T66" fmla="*/ 4325 w 4907"/>
              <a:gd name="T67" fmla="*/ 937 h 5449"/>
              <a:gd name="T68" fmla="*/ 4258 w 4907"/>
              <a:gd name="T69" fmla="*/ 939 h 5449"/>
              <a:gd name="T70" fmla="*/ 4167 w 4907"/>
              <a:gd name="T71" fmla="*/ 919 h 5449"/>
              <a:gd name="T72" fmla="*/ 4024 w 4907"/>
              <a:gd name="T73" fmla="*/ 918 h 5449"/>
              <a:gd name="T74" fmla="*/ 3623 w 4907"/>
              <a:gd name="T75" fmla="*/ 1021 h 5449"/>
              <a:gd name="T76" fmla="*/ 3356 w 4907"/>
              <a:gd name="T77" fmla="*/ 1118 h 5449"/>
              <a:gd name="T78" fmla="*/ 3165 w 4907"/>
              <a:gd name="T79" fmla="*/ 1179 h 5449"/>
              <a:gd name="T80" fmla="*/ 3062 w 4907"/>
              <a:gd name="T81" fmla="*/ 1367 h 5449"/>
              <a:gd name="T82" fmla="*/ 2904 w 4907"/>
              <a:gd name="T83" fmla="*/ 1830 h 5449"/>
              <a:gd name="T84" fmla="*/ 2731 w 4907"/>
              <a:gd name="T85" fmla="*/ 2354 h 5449"/>
              <a:gd name="T86" fmla="*/ 2668 w 4907"/>
              <a:gd name="T87" fmla="*/ 2695 h 5449"/>
              <a:gd name="T88" fmla="*/ 2551 w 4907"/>
              <a:gd name="T89" fmla="*/ 3294 h 5449"/>
              <a:gd name="T90" fmla="*/ 2501 w 4907"/>
              <a:gd name="T91" fmla="*/ 3626 h 5449"/>
              <a:gd name="T92" fmla="*/ 2401 w 4907"/>
              <a:gd name="T93" fmla="*/ 4013 h 5449"/>
              <a:gd name="T94" fmla="*/ 2370 w 4907"/>
              <a:gd name="T95" fmla="*/ 4272 h 5449"/>
              <a:gd name="T96" fmla="*/ 2390 w 4907"/>
              <a:gd name="T97" fmla="*/ 4303 h 5449"/>
              <a:gd name="T98" fmla="*/ 2354 w 4907"/>
              <a:gd name="T99" fmla="*/ 4528 h 5449"/>
              <a:gd name="T100" fmla="*/ 2337 w 4907"/>
              <a:gd name="T101" fmla="*/ 4726 h 5449"/>
              <a:gd name="T102" fmla="*/ 2399 w 4907"/>
              <a:gd name="T103" fmla="*/ 4460 h 5449"/>
              <a:gd name="T104" fmla="*/ 2365 w 4907"/>
              <a:gd name="T105" fmla="*/ 4844 h 5449"/>
              <a:gd name="T106" fmla="*/ 2347 w 4907"/>
              <a:gd name="T107" fmla="*/ 5269 h 5449"/>
              <a:gd name="T108" fmla="*/ 2280 w 4907"/>
              <a:gd name="T109" fmla="*/ 5270 h 5449"/>
              <a:gd name="T110" fmla="*/ 2231 w 4907"/>
              <a:gd name="T111" fmla="*/ 5285 h 5449"/>
              <a:gd name="T112" fmla="*/ 2192 w 4907"/>
              <a:gd name="T113" fmla="*/ 5344 h 5449"/>
              <a:gd name="T114" fmla="*/ 2134 w 4907"/>
              <a:gd name="T115" fmla="*/ 5365 h 5449"/>
              <a:gd name="T116" fmla="*/ 2035 w 4907"/>
              <a:gd name="T117" fmla="*/ 5369 h 5449"/>
              <a:gd name="T118" fmla="*/ 1950 w 4907"/>
              <a:gd name="T119" fmla="*/ 5411 h 5449"/>
              <a:gd name="T120" fmla="*/ 1834 w 4907"/>
              <a:gd name="T121" fmla="*/ 5404 h 5449"/>
              <a:gd name="T122" fmla="*/ 1523 w 4907"/>
              <a:gd name="T123" fmla="*/ 5149 h 5449"/>
              <a:gd name="T124" fmla="*/ 1335 w 4907"/>
              <a:gd name="T125" fmla="*/ 4939 h 5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07" h="5449">
                <a:moveTo>
                  <a:pt x="2344" y="4807"/>
                </a:moveTo>
                <a:lnTo>
                  <a:pt x="2348" y="4799"/>
                </a:lnTo>
                <a:lnTo>
                  <a:pt x="2350" y="4790"/>
                </a:lnTo>
                <a:lnTo>
                  <a:pt x="2353" y="4784"/>
                </a:lnTo>
                <a:lnTo>
                  <a:pt x="2353" y="4776"/>
                </a:lnTo>
                <a:lnTo>
                  <a:pt x="2353" y="4770"/>
                </a:lnTo>
                <a:lnTo>
                  <a:pt x="2352" y="4764"/>
                </a:lnTo>
                <a:lnTo>
                  <a:pt x="2349" y="4757"/>
                </a:lnTo>
                <a:lnTo>
                  <a:pt x="2347" y="4749"/>
                </a:lnTo>
                <a:lnTo>
                  <a:pt x="2343" y="4764"/>
                </a:lnTo>
                <a:lnTo>
                  <a:pt x="2342" y="4779"/>
                </a:lnTo>
                <a:lnTo>
                  <a:pt x="2342" y="4794"/>
                </a:lnTo>
                <a:lnTo>
                  <a:pt x="2344" y="4807"/>
                </a:lnTo>
                <a:close/>
                <a:moveTo>
                  <a:pt x="1353" y="4929"/>
                </a:moveTo>
                <a:lnTo>
                  <a:pt x="1352" y="4943"/>
                </a:lnTo>
                <a:lnTo>
                  <a:pt x="1352" y="4957"/>
                </a:lnTo>
                <a:lnTo>
                  <a:pt x="1353" y="4970"/>
                </a:lnTo>
                <a:lnTo>
                  <a:pt x="1356" y="4984"/>
                </a:lnTo>
                <a:lnTo>
                  <a:pt x="1360" y="4995"/>
                </a:lnTo>
                <a:lnTo>
                  <a:pt x="1364" y="5003"/>
                </a:lnTo>
                <a:lnTo>
                  <a:pt x="1369" y="5011"/>
                </a:lnTo>
                <a:lnTo>
                  <a:pt x="1377" y="5017"/>
                </a:lnTo>
                <a:lnTo>
                  <a:pt x="1392" y="5027"/>
                </a:lnTo>
                <a:lnTo>
                  <a:pt x="1409" y="5034"/>
                </a:lnTo>
                <a:lnTo>
                  <a:pt x="1413" y="5036"/>
                </a:lnTo>
                <a:lnTo>
                  <a:pt x="1416" y="5036"/>
                </a:lnTo>
                <a:lnTo>
                  <a:pt x="1420" y="5036"/>
                </a:lnTo>
                <a:lnTo>
                  <a:pt x="1423" y="5033"/>
                </a:lnTo>
                <a:lnTo>
                  <a:pt x="1424" y="5031"/>
                </a:lnTo>
                <a:lnTo>
                  <a:pt x="1425" y="5027"/>
                </a:lnTo>
                <a:lnTo>
                  <a:pt x="1425" y="5023"/>
                </a:lnTo>
                <a:lnTo>
                  <a:pt x="1425" y="5019"/>
                </a:lnTo>
                <a:lnTo>
                  <a:pt x="1421" y="5010"/>
                </a:lnTo>
                <a:lnTo>
                  <a:pt x="1419" y="5000"/>
                </a:lnTo>
                <a:lnTo>
                  <a:pt x="1416" y="4990"/>
                </a:lnTo>
                <a:lnTo>
                  <a:pt x="1415" y="4980"/>
                </a:lnTo>
                <a:lnTo>
                  <a:pt x="1414" y="4975"/>
                </a:lnTo>
                <a:lnTo>
                  <a:pt x="1411" y="4971"/>
                </a:lnTo>
                <a:lnTo>
                  <a:pt x="1408" y="4969"/>
                </a:lnTo>
                <a:lnTo>
                  <a:pt x="1404" y="4966"/>
                </a:lnTo>
                <a:lnTo>
                  <a:pt x="1390" y="4959"/>
                </a:lnTo>
                <a:lnTo>
                  <a:pt x="1378" y="4950"/>
                </a:lnTo>
                <a:lnTo>
                  <a:pt x="1366" y="4941"/>
                </a:lnTo>
                <a:lnTo>
                  <a:pt x="1353" y="4929"/>
                </a:lnTo>
                <a:close/>
                <a:moveTo>
                  <a:pt x="1346" y="4779"/>
                </a:moveTo>
                <a:lnTo>
                  <a:pt x="1350" y="4786"/>
                </a:lnTo>
                <a:lnTo>
                  <a:pt x="1352" y="4792"/>
                </a:lnTo>
                <a:lnTo>
                  <a:pt x="1355" y="4800"/>
                </a:lnTo>
                <a:lnTo>
                  <a:pt x="1356" y="4806"/>
                </a:lnTo>
                <a:lnTo>
                  <a:pt x="1356" y="4820"/>
                </a:lnTo>
                <a:lnTo>
                  <a:pt x="1355" y="4832"/>
                </a:lnTo>
                <a:lnTo>
                  <a:pt x="1352" y="4842"/>
                </a:lnTo>
                <a:lnTo>
                  <a:pt x="1352" y="4852"/>
                </a:lnTo>
                <a:lnTo>
                  <a:pt x="1352" y="4862"/>
                </a:lnTo>
                <a:lnTo>
                  <a:pt x="1353" y="4871"/>
                </a:lnTo>
                <a:lnTo>
                  <a:pt x="1357" y="4890"/>
                </a:lnTo>
                <a:lnTo>
                  <a:pt x="1363" y="4908"/>
                </a:lnTo>
                <a:lnTo>
                  <a:pt x="1364" y="4913"/>
                </a:lnTo>
                <a:lnTo>
                  <a:pt x="1368" y="4918"/>
                </a:lnTo>
                <a:lnTo>
                  <a:pt x="1372" y="4922"/>
                </a:lnTo>
                <a:lnTo>
                  <a:pt x="1376" y="4926"/>
                </a:lnTo>
                <a:lnTo>
                  <a:pt x="1384" y="4932"/>
                </a:lnTo>
                <a:lnTo>
                  <a:pt x="1393" y="4938"/>
                </a:lnTo>
                <a:lnTo>
                  <a:pt x="1394" y="4939"/>
                </a:lnTo>
                <a:lnTo>
                  <a:pt x="1398" y="4939"/>
                </a:lnTo>
                <a:lnTo>
                  <a:pt x="1400" y="4939"/>
                </a:lnTo>
                <a:lnTo>
                  <a:pt x="1403" y="4937"/>
                </a:lnTo>
                <a:lnTo>
                  <a:pt x="1403" y="4933"/>
                </a:lnTo>
                <a:lnTo>
                  <a:pt x="1402" y="4929"/>
                </a:lnTo>
                <a:lnTo>
                  <a:pt x="1392" y="4912"/>
                </a:lnTo>
                <a:lnTo>
                  <a:pt x="1381" y="4895"/>
                </a:lnTo>
                <a:lnTo>
                  <a:pt x="1376" y="4889"/>
                </a:lnTo>
                <a:lnTo>
                  <a:pt x="1373" y="4881"/>
                </a:lnTo>
                <a:lnTo>
                  <a:pt x="1373" y="4878"/>
                </a:lnTo>
                <a:lnTo>
                  <a:pt x="1372" y="4874"/>
                </a:lnTo>
                <a:lnTo>
                  <a:pt x="1373" y="4870"/>
                </a:lnTo>
                <a:lnTo>
                  <a:pt x="1374" y="4868"/>
                </a:lnTo>
                <a:lnTo>
                  <a:pt x="1378" y="4859"/>
                </a:lnTo>
                <a:lnTo>
                  <a:pt x="1379" y="4850"/>
                </a:lnTo>
                <a:lnTo>
                  <a:pt x="1381" y="4843"/>
                </a:lnTo>
                <a:lnTo>
                  <a:pt x="1379" y="4834"/>
                </a:lnTo>
                <a:lnTo>
                  <a:pt x="1377" y="4818"/>
                </a:lnTo>
                <a:lnTo>
                  <a:pt x="1373" y="4802"/>
                </a:lnTo>
                <a:lnTo>
                  <a:pt x="1372" y="4791"/>
                </a:lnTo>
                <a:lnTo>
                  <a:pt x="1371" y="4780"/>
                </a:lnTo>
                <a:lnTo>
                  <a:pt x="1368" y="4769"/>
                </a:lnTo>
                <a:lnTo>
                  <a:pt x="1367" y="4757"/>
                </a:lnTo>
                <a:lnTo>
                  <a:pt x="1366" y="4748"/>
                </a:lnTo>
                <a:lnTo>
                  <a:pt x="1366" y="4739"/>
                </a:lnTo>
                <a:lnTo>
                  <a:pt x="1367" y="4734"/>
                </a:lnTo>
                <a:lnTo>
                  <a:pt x="1368" y="4731"/>
                </a:lnTo>
                <a:lnTo>
                  <a:pt x="1371" y="4726"/>
                </a:lnTo>
                <a:lnTo>
                  <a:pt x="1374" y="4722"/>
                </a:lnTo>
                <a:lnTo>
                  <a:pt x="1377" y="4718"/>
                </a:lnTo>
                <a:lnTo>
                  <a:pt x="1378" y="4713"/>
                </a:lnTo>
                <a:lnTo>
                  <a:pt x="1378" y="4709"/>
                </a:lnTo>
                <a:lnTo>
                  <a:pt x="1378" y="4705"/>
                </a:lnTo>
                <a:lnTo>
                  <a:pt x="1379" y="4676"/>
                </a:lnTo>
                <a:lnTo>
                  <a:pt x="1382" y="4649"/>
                </a:lnTo>
                <a:lnTo>
                  <a:pt x="1383" y="4621"/>
                </a:lnTo>
                <a:lnTo>
                  <a:pt x="1384" y="4594"/>
                </a:lnTo>
                <a:lnTo>
                  <a:pt x="1387" y="4567"/>
                </a:lnTo>
                <a:lnTo>
                  <a:pt x="1388" y="4538"/>
                </a:lnTo>
                <a:lnTo>
                  <a:pt x="1390" y="4511"/>
                </a:lnTo>
                <a:lnTo>
                  <a:pt x="1394" y="4484"/>
                </a:lnTo>
                <a:lnTo>
                  <a:pt x="1399" y="4440"/>
                </a:lnTo>
                <a:lnTo>
                  <a:pt x="1403" y="4395"/>
                </a:lnTo>
                <a:lnTo>
                  <a:pt x="1405" y="4351"/>
                </a:lnTo>
                <a:lnTo>
                  <a:pt x="1410" y="4305"/>
                </a:lnTo>
                <a:lnTo>
                  <a:pt x="1405" y="4311"/>
                </a:lnTo>
                <a:lnTo>
                  <a:pt x="1402" y="4316"/>
                </a:lnTo>
                <a:lnTo>
                  <a:pt x="1400" y="4319"/>
                </a:lnTo>
                <a:lnTo>
                  <a:pt x="1398" y="4321"/>
                </a:lnTo>
                <a:lnTo>
                  <a:pt x="1395" y="4322"/>
                </a:lnTo>
                <a:lnTo>
                  <a:pt x="1390" y="4322"/>
                </a:lnTo>
                <a:lnTo>
                  <a:pt x="1395" y="4309"/>
                </a:lnTo>
                <a:lnTo>
                  <a:pt x="1399" y="4294"/>
                </a:lnTo>
                <a:lnTo>
                  <a:pt x="1403" y="4279"/>
                </a:lnTo>
                <a:lnTo>
                  <a:pt x="1404" y="4264"/>
                </a:lnTo>
                <a:lnTo>
                  <a:pt x="1406" y="4236"/>
                </a:lnTo>
                <a:lnTo>
                  <a:pt x="1409" y="4206"/>
                </a:lnTo>
                <a:lnTo>
                  <a:pt x="1411" y="4179"/>
                </a:lnTo>
                <a:lnTo>
                  <a:pt x="1415" y="4152"/>
                </a:lnTo>
                <a:lnTo>
                  <a:pt x="1418" y="4126"/>
                </a:lnTo>
                <a:lnTo>
                  <a:pt x="1421" y="4099"/>
                </a:lnTo>
                <a:lnTo>
                  <a:pt x="1425" y="4074"/>
                </a:lnTo>
                <a:lnTo>
                  <a:pt x="1429" y="4050"/>
                </a:lnTo>
                <a:lnTo>
                  <a:pt x="1431" y="4024"/>
                </a:lnTo>
                <a:lnTo>
                  <a:pt x="1434" y="3999"/>
                </a:lnTo>
                <a:lnTo>
                  <a:pt x="1436" y="3974"/>
                </a:lnTo>
                <a:lnTo>
                  <a:pt x="1440" y="3950"/>
                </a:lnTo>
                <a:lnTo>
                  <a:pt x="1442" y="3924"/>
                </a:lnTo>
                <a:lnTo>
                  <a:pt x="1446" y="3899"/>
                </a:lnTo>
                <a:lnTo>
                  <a:pt x="1451" y="3867"/>
                </a:lnTo>
                <a:lnTo>
                  <a:pt x="1456" y="3834"/>
                </a:lnTo>
                <a:lnTo>
                  <a:pt x="1461" y="3802"/>
                </a:lnTo>
                <a:lnTo>
                  <a:pt x="1466" y="3768"/>
                </a:lnTo>
                <a:lnTo>
                  <a:pt x="1471" y="3736"/>
                </a:lnTo>
                <a:lnTo>
                  <a:pt x="1476" y="3703"/>
                </a:lnTo>
                <a:lnTo>
                  <a:pt x="1481" y="3671"/>
                </a:lnTo>
                <a:lnTo>
                  <a:pt x="1486" y="3637"/>
                </a:lnTo>
                <a:lnTo>
                  <a:pt x="1494" y="3586"/>
                </a:lnTo>
                <a:lnTo>
                  <a:pt x="1503" y="3534"/>
                </a:lnTo>
                <a:lnTo>
                  <a:pt x="1510" y="3483"/>
                </a:lnTo>
                <a:lnTo>
                  <a:pt x="1519" y="3431"/>
                </a:lnTo>
                <a:lnTo>
                  <a:pt x="1528" y="3379"/>
                </a:lnTo>
                <a:lnTo>
                  <a:pt x="1536" y="3328"/>
                </a:lnTo>
                <a:lnTo>
                  <a:pt x="1545" y="3276"/>
                </a:lnTo>
                <a:lnTo>
                  <a:pt x="1554" y="3224"/>
                </a:lnTo>
                <a:lnTo>
                  <a:pt x="1561" y="3178"/>
                </a:lnTo>
                <a:lnTo>
                  <a:pt x="1568" y="3131"/>
                </a:lnTo>
                <a:lnTo>
                  <a:pt x="1576" y="3085"/>
                </a:lnTo>
                <a:lnTo>
                  <a:pt x="1583" y="3038"/>
                </a:lnTo>
                <a:lnTo>
                  <a:pt x="1592" y="2992"/>
                </a:lnTo>
                <a:lnTo>
                  <a:pt x="1599" y="2945"/>
                </a:lnTo>
                <a:lnTo>
                  <a:pt x="1607" y="2898"/>
                </a:lnTo>
                <a:lnTo>
                  <a:pt x="1614" y="2851"/>
                </a:lnTo>
                <a:lnTo>
                  <a:pt x="1618" y="2822"/>
                </a:lnTo>
                <a:lnTo>
                  <a:pt x="1623" y="2792"/>
                </a:lnTo>
                <a:lnTo>
                  <a:pt x="1626" y="2762"/>
                </a:lnTo>
                <a:lnTo>
                  <a:pt x="1631" y="2733"/>
                </a:lnTo>
                <a:lnTo>
                  <a:pt x="1635" y="2703"/>
                </a:lnTo>
                <a:lnTo>
                  <a:pt x="1639" y="2674"/>
                </a:lnTo>
                <a:lnTo>
                  <a:pt x="1644" y="2643"/>
                </a:lnTo>
                <a:lnTo>
                  <a:pt x="1647" y="2613"/>
                </a:lnTo>
                <a:lnTo>
                  <a:pt x="1654" y="2577"/>
                </a:lnTo>
                <a:lnTo>
                  <a:pt x="1659" y="2542"/>
                </a:lnTo>
                <a:lnTo>
                  <a:pt x="1665" y="2506"/>
                </a:lnTo>
                <a:lnTo>
                  <a:pt x="1670" y="2470"/>
                </a:lnTo>
                <a:lnTo>
                  <a:pt x="1676" y="2433"/>
                </a:lnTo>
                <a:lnTo>
                  <a:pt x="1682" y="2397"/>
                </a:lnTo>
                <a:lnTo>
                  <a:pt x="1688" y="2361"/>
                </a:lnTo>
                <a:lnTo>
                  <a:pt x="1694" y="2326"/>
                </a:lnTo>
                <a:lnTo>
                  <a:pt x="1701" y="2291"/>
                </a:lnTo>
                <a:lnTo>
                  <a:pt x="1707" y="2258"/>
                </a:lnTo>
                <a:lnTo>
                  <a:pt x="1713" y="2223"/>
                </a:lnTo>
                <a:lnTo>
                  <a:pt x="1718" y="2189"/>
                </a:lnTo>
                <a:lnTo>
                  <a:pt x="1723" y="2154"/>
                </a:lnTo>
                <a:lnTo>
                  <a:pt x="1729" y="2120"/>
                </a:lnTo>
                <a:lnTo>
                  <a:pt x="1734" y="2086"/>
                </a:lnTo>
                <a:lnTo>
                  <a:pt x="1740" y="2052"/>
                </a:lnTo>
                <a:lnTo>
                  <a:pt x="1748" y="2010"/>
                </a:lnTo>
                <a:lnTo>
                  <a:pt x="1755" y="1968"/>
                </a:lnTo>
                <a:lnTo>
                  <a:pt x="1761" y="1927"/>
                </a:lnTo>
                <a:lnTo>
                  <a:pt x="1769" y="1885"/>
                </a:lnTo>
                <a:lnTo>
                  <a:pt x="1776" y="1843"/>
                </a:lnTo>
                <a:lnTo>
                  <a:pt x="1783" y="1802"/>
                </a:lnTo>
                <a:lnTo>
                  <a:pt x="1792" y="1760"/>
                </a:lnTo>
                <a:lnTo>
                  <a:pt x="1799" y="1719"/>
                </a:lnTo>
                <a:lnTo>
                  <a:pt x="1809" y="1663"/>
                </a:lnTo>
                <a:lnTo>
                  <a:pt x="1819" y="1606"/>
                </a:lnTo>
                <a:lnTo>
                  <a:pt x="1829" y="1549"/>
                </a:lnTo>
                <a:lnTo>
                  <a:pt x="1840" y="1494"/>
                </a:lnTo>
                <a:lnTo>
                  <a:pt x="1850" y="1437"/>
                </a:lnTo>
                <a:lnTo>
                  <a:pt x="1860" y="1380"/>
                </a:lnTo>
                <a:lnTo>
                  <a:pt x="1871" y="1324"/>
                </a:lnTo>
                <a:lnTo>
                  <a:pt x="1881" y="1268"/>
                </a:lnTo>
                <a:lnTo>
                  <a:pt x="1885" y="1252"/>
                </a:lnTo>
                <a:lnTo>
                  <a:pt x="1887" y="1236"/>
                </a:lnTo>
                <a:lnTo>
                  <a:pt x="1890" y="1220"/>
                </a:lnTo>
                <a:lnTo>
                  <a:pt x="1892" y="1204"/>
                </a:lnTo>
                <a:lnTo>
                  <a:pt x="1893" y="1199"/>
                </a:lnTo>
                <a:lnTo>
                  <a:pt x="1892" y="1194"/>
                </a:lnTo>
                <a:lnTo>
                  <a:pt x="1891" y="1190"/>
                </a:lnTo>
                <a:lnTo>
                  <a:pt x="1888" y="1188"/>
                </a:lnTo>
                <a:lnTo>
                  <a:pt x="1886" y="1187"/>
                </a:lnTo>
                <a:lnTo>
                  <a:pt x="1882" y="1185"/>
                </a:lnTo>
                <a:lnTo>
                  <a:pt x="1877" y="1187"/>
                </a:lnTo>
                <a:lnTo>
                  <a:pt x="1872" y="1188"/>
                </a:lnTo>
                <a:lnTo>
                  <a:pt x="1864" y="1190"/>
                </a:lnTo>
                <a:lnTo>
                  <a:pt x="1854" y="1192"/>
                </a:lnTo>
                <a:lnTo>
                  <a:pt x="1845" y="1192"/>
                </a:lnTo>
                <a:lnTo>
                  <a:pt x="1835" y="1192"/>
                </a:lnTo>
                <a:lnTo>
                  <a:pt x="1806" y="1190"/>
                </a:lnTo>
                <a:lnTo>
                  <a:pt x="1775" y="1188"/>
                </a:lnTo>
                <a:lnTo>
                  <a:pt x="1760" y="1187"/>
                </a:lnTo>
                <a:lnTo>
                  <a:pt x="1745" y="1187"/>
                </a:lnTo>
                <a:lnTo>
                  <a:pt x="1730" y="1187"/>
                </a:lnTo>
                <a:lnTo>
                  <a:pt x="1715" y="1188"/>
                </a:lnTo>
                <a:lnTo>
                  <a:pt x="1677" y="1190"/>
                </a:lnTo>
                <a:lnTo>
                  <a:pt x="1639" y="1190"/>
                </a:lnTo>
                <a:lnTo>
                  <a:pt x="1619" y="1192"/>
                </a:lnTo>
                <a:lnTo>
                  <a:pt x="1599" y="1194"/>
                </a:lnTo>
                <a:lnTo>
                  <a:pt x="1581" y="1198"/>
                </a:lnTo>
                <a:lnTo>
                  <a:pt x="1562" y="1204"/>
                </a:lnTo>
                <a:lnTo>
                  <a:pt x="1549" y="1208"/>
                </a:lnTo>
                <a:lnTo>
                  <a:pt x="1535" y="1209"/>
                </a:lnTo>
                <a:lnTo>
                  <a:pt x="1520" y="1208"/>
                </a:lnTo>
                <a:lnTo>
                  <a:pt x="1505" y="1206"/>
                </a:lnTo>
                <a:lnTo>
                  <a:pt x="1486" y="1206"/>
                </a:lnTo>
                <a:lnTo>
                  <a:pt x="1466" y="1208"/>
                </a:lnTo>
                <a:lnTo>
                  <a:pt x="1445" y="1210"/>
                </a:lnTo>
                <a:lnTo>
                  <a:pt x="1425" y="1213"/>
                </a:lnTo>
                <a:lnTo>
                  <a:pt x="1393" y="1214"/>
                </a:lnTo>
                <a:lnTo>
                  <a:pt x="1360" y="1218"/>
                </a:lnTo>
                <a:lnTo>
                  <a:pt x="1327" y="1221"/>
                </a:lnTo>
                <a:lnTo>
                  <a:pt x="1295" y="1229"/>
                </a:lnTo>
                <a:lnTo>
                  <a:pt x="1271" y="1235"/>
                </a:lnTo>
                <a:lnTo>
                  <a:pt x="1246" y="1239"/>
                </a:lnTo>
                <a:lnTo>
                  <a:pt x="1221" y="1242"/>
                </a:lnTo>
                <a:lnTo>
                  <a:pt x="1196" y="1243"/>
                </a:lnTo>
                <a:lnTo>
                  <a:pt x="1187" y="1243"/>
                </a:lnTo>
                <a:lnTo>
                  <a:pt x="1175" y="1246"/>
                </a:lnTo>
                <a:lnTo>
                  <a:pt x="1166" y="1248"/>
                </a:lnTo>
                <a:lnTo>
                  <a:pt x="1156" y="1255"/>
                </a:lnTo>
                <a:lnTo>
                  <a:pt x="1151" y="1257"/>
                </a:lnTo>
                <a:lnTo>
                  <a:pt x="1146" y="1259"/>
                </a:lnTo>
                <a:lnTo>
                  <a:pt x="1141" y="1259"/>
                </a:lnTo>
                <a:lnTo>
                  <a:pt x="1135" y="1259"/>
                </a:lnTo>
                <a:lnTo>
                  <a:pt x="1120" y="1258"/>
                </a:lnTo>
                <a:lnTo>
                  <a:pt x="1106" y="1259"/>
                </a:lnTo>
                <a:lnTo>
                  <a:pt x="1091" y="1261"/>
                </a:lnTo>
                <a:lnTo>
                  <a:pt x="1077" y="1262"/>
                </a:lnTo>
                <a:lnTo>
                  <a:pt x="1048" y="1267"/>
                </a:lnTo>
                <a:lnTo>
                  <a:pt x="1020" y="1271"/>
                </a:lnTo>
                <a:lnTo>
                  <a:pt x="990" y="1274"/>
                </a:lnTo>
                <a:lnTo>
                  <a:pt x="962" y="1278"/>
                </a:lnTo>
                <a:lnTo>
                  <a:pt x="933" y="1280"/>
                </a:lnTo>
                <a:lnTo>
                  <a:pt x="904" y="1283"/>
                </a:lnTo>
                <a:lnTo>
                  <a:pt x="889" y="1284"/>
                </a:lnTo>
                <a:lnTo>
                  <a:pt x="875" y="1287"/>
                </a:lnTo>
                <a:lnTo>
                  <a:pt x="871" y="1288"/>
                </a:lnTo>
                <a:lnTo>
                  <a:pt x="868" y="1289"/>
                </a:lnTo>
                <a:lnTo>
                  <a:pt x="867" y="1292"/>
                </a:lnTo>
                <a:lnTo>
                  <a:pt x="867" y="1295"/>
                </a:lnTo>
                <a:lnTo>
                  <a:pt x="867" y="1299"/>
                </a:lnTo>
                <a:lnTo>
                  <a:pt x="867" y="1303"/>
                </a:lnTo>
                <a:lnTo>
                  <a:pt x="865" y="1306"/>
                </a:lnTo>
                <a:lnTo>
                  <a:pt x="863" y="1308"/>
                </a:lnTo>
                <a:lnTo>
                  <a:pt x="858" y="1313"/>
                </a:lnTo>
                <a:lnTo>
                  <a:pt x="852" y="1316"/>
                </a:lnTo>
                <a:lnTo>
                  <a:pt x="844" y="1324"/>
                </a:lnTo>
                <a:lnTo>
                  <a:pt x="837" y="1329"/>
                </a:lnTo>
                <a:lnTo>
                  <a:pt x="828" y="1335"/>
                </a:lnTo>
                <a:lnTo>
                  <a:pt x="820" y="1338"/>
                </a:lnTo>
                <a:lnTo>
                  <a:pt x="802" y="1346"/>
                </a:lnTo>
                <a:lnTo>
                  <a:pt x="784" y="1351"/>
                </a:lnTo>
                <a:lnTo>
                  <a:pt x="766" y="1353"/>
                </a:lnTo>
                <a:lnTo>
                  <a:pt x="747" y="1355"/>
                </a:lnTo>
                <a:lnTo>
                  <a:pt x="728" y="1356"/>
                </a:lnTo>
                <a:lnTo>
                  <a:pt x="710" y="1357"/>
                </a:lnTo>
                <a:lnTo>
                  <a:pt x="682" y="1357"/>
                </a:lnTo>
                <a:lnTo>
                  <a:pt x="655" y="1358"/>
                </a:lnTo>
                <a:lnTo>
                  <a:pt x="628" y="1361"/>
                </a:lnTo>
                <a:lnTo>
                  <a:pt x="602" y="1363"/>
                </a:lnTo>
                <a:lnTo>
                  <a:pt x="590" y="1366"/>
                </a:lnTo>
                <a:lnTo>
                  <a:pt x="579" y="1366"/>
                </a:lnTo>
                <a:lnTo>
                  <a:pt x="567" y="1366"/>
                </a:lnTo>
                <a:lnTo>
                  <a:pt x="556" y="1367"/>
                </a:lnTo>
                <a:lnTo>
                  <a:pt x="542" y="1371"/>
                </a:lnTo>
                <a:lnTo>
                  <a:pt x="525" y="1373"/>
                </a:lnTo>
                <a:lnTo>
                  <a:pt x="512" y="1378"/>
                </a:lnTo>
                <a:lnTo>
                  <a:pt x="497" y="1385"/>
                </a:lnTo>
                <a:lnTo>
                  <a:pt x="485" y="1392"/>
                </a:lnTo>
                <a:lnTo>
                  <a:pt x="472" y="1395"/>
                </a:lnTo>
                <a:lnTo>
                  <a:pt x="460" y="1399"/>
                </a:lnTo>
                <a:lnTo>
                  <a:pt x="446" y="1401"/>
                </a:lnTo>
                <a:lnTo>
                  <a:pt x="419" y="1405"/>
                </a:lnTo>
                <a:lnTo>
                  <a:pt x="393" y="1409"/>
                </a:lnTo>
                <a:lnTo>
                  <a:pt x="380" y="1411"/>
                </a:lnTo>
                <a:lnTo>
                  <a:pt x="367" y="1413"/>
                </a:lnTo>
                <a:lnTo>
                  <a:pt x="355" y="1414"/>
                </a:lnTo>
                <a:lnTo>
                  <a:pt x="341" y="1415"/>
                </a:lnTo>
                <a:lnTo>
                  <a:pt x="325" y="1417"/>
                </a:lnTo>
                <a:lnTo>
                  <a:pt x="309" y="1417"/>
                </a:lnTo>
                <a:lnTo>
                  <a:pt x="294" y="1416"/>
                </a:lnTo>
                <a:lnTo>
                  <a:pt x="280" y="1413"/>
                </a:lnTo>
                <a:lnTo>
                  <a:pt x="266" y="1408"/>
                </a:lnTo>
                <a:lnTo>
                  <a:pt x="252" y="1400"/>
                </a:lnTo>
                <a:lnTo>
                  <a:pt x="239" y="1393"/>
                </a:lnTo>
                <a:lnTo>
                  <a:pt x="226" y="1383"/>
                </a:lnTo>
                <a:lnTo>
                  <a:pt x="210" y="1372"/>
                </a:lnTo>
                <a:lnTo>
                  <a:pt x="193" y="1362"/>
                </a:lnTo>
                <a:lnTo>
                  <a:pt x="184" y="1358"/>
                </a:lnTo>
                <a:lnTo>
                  <a:pt x="176" y="1357"/>
                </a:lnTo>
                <a:lnTo>
                  <a:pt x="166" y="1356"/>
                </a:lnTo>
                <a:lnTo>
                  <a:pt x="155" y="1356"/>
                </a:lnTo>
                <a:lnTo>
                  <a:pt x="146" y="1356"/>
                </a:lnTo>
                <a:lnTo>
                  <a:pt x="137" y="1353"/>
                </a:lnTo>
                <a:lnTo>
                  <a:pt x="130" y="1350"/>
                </a:lnTo>
                <a:lnTo>
                  <a:pt x="123" y="1345"/>
                </a:lnTo>
                <a:lnTo>
                  <a:pt x="104" y="1329"/>
                </a:lnTo>
                <a:lnTo>
                  <a:pt x="87" y="1313"/>
                </a:lnTo>
                <a:lnTo>
                  <a:pt x="84" y="1310"/>
                </a:lnTo>
                <a:lnTo>
                  <a:pt x="82" y="1306"/>
                </a:lnTo>
                <a:lnTo>
                  <a:pt x="78" y="1298"/>
                </a:lnTo>
                <a:lnTo>
                  <a:pt x="76" y="1285"/>
                </a:lnTo>
                <a:lnTo>
                  <a:pt x="74" y="1272"/>
                </a:lnTo>
                <a:lnTo>
                  <a:pt x="74" y="1256"/>
                </a:lnTo>
                <a:lnTo>
                  <a:pt x="76" y="1241"/>
                </a:lnTo>
                <a:lnTo>
                  <a:pt x="77" y="1226"/>
                </a:lnTo>
                <a:lnTo>
                  <a:pt x="81" y="1214"/>
                </a:lnTo>
                <a:lnTo>
                  <a:pt x="84" y="1205"/>
                </a:lnTo>
                <a:lnTo>
                  <a:pt x="89" y="1198"/>
                </a:lnTo>
                <a:lnTo>
                  <a:pt x="93" y="1190"/>
                </a:lnTo>
                <a:lnTo>
                  <a:pt x="95" y="1183"/>
                </a:lnTo>
                <a:lnTo>
                  <a:pt x="98" y="1176"/>
                </a:lnTo>
                <a:lnTo>
                  <a:pt x="99" y="1168"/>
                </a:lnTo>
                <a:lnTo>
                  <a:pt x="99" y="1160"/>
                </a:lnTo>
                <a:lnTo>
                  <a:pt x="99" y="1152"/>
                </a:lnTo>
                <a:lnTo>
                  <a:pt x="98" y="1145"/>
                </a:lnTo>
                <a:lnTo>
                  <a:pt x="97" y="1139"/>
                </a:lnTo>
                <a:lnTo>
                  <a:pt x="94" y="1131"/>
                </a:lnTo>
                <a:lnTo>
                  <a:pt x="91" y="1124"/>
                </a:lnTo>
                <a:lnTo>
                  <a:pt x="87" y="1118"/>
                </a:lnTo>
                <a:lnTo>
                  <a:pt x="82" y="1111"/>
                </a:lnTo>
                <a:lnTo>
                  <a:pt x="77" y="1105"/>
                </a:lnTo>
                <a:lnTo>
                  <a:pt x="71" y="1099"/>
                </a:lnTo>
                <a:lnTo>
                  <a:pt x="63" y="1094"/>
                </a:lnTo>
                <a:lnTo>
                  <a:pt x="55" y="1087"/>
                </a:lnTo>
                <a:lnTo>
                  <a:pt x="47" y="1079"/>
                </a:lnTo>
                <a:lnTo>
                  <a:pt x="42" y="1072"/>
                </a:lnTo>
                <a:lnTo>
                  <a:pt x="40" y="1065"/>
                </a:lnTo>
                <a:lnTo>
                  <a:pt x="39" y="1057"/>
                </a:lnTo>
                <a:lnTo>
                  <a:pt x="40" y="1048"/>
                </a:lnTo>
                <a:lnTo>
                  <a:pt x="44" y="1039"/>
                </a:lnTo>
                <a:lnTo>
                  <a:pt x="49" y="1027"/>
                </a:lnTo>
                <a:lnTo>
                  <a:pt x="52" y="1020"/>
                </a:lnTo>
                <a:lnTo>
                  <a:pt x="53" y="1013"/>
                </a:lnTo>
                <a:lnTo>
                  <a:pt x="55" y="1005"/>
                </a:lnTo>
                <a:lnTo>
                  <a:pt x="55" y="998"/>
                </a:lnTo>
                <a:lnTo>
                  <a:pt x="53" y="983"/>
                </a:lnTo>
                <a:lnTo>
                  <a:pt x="50" y="968"/>
                </a:lnTo>
                <a:lnTo>
                  <a:pt x="45" y="956"/>
                </a:lnTo>
                <a:lnTo>
                  <a:pt x="41" y="944"/>
                </a:lnTo>
                <a:lnTo>
                  <a:pt x="40" y="937"/>
                </a:lnTo>
                <a:lnTo>
                  <a:pt x="40" y="931"/>
                </a:lnTo>
                <a:lnTo>
                  <a:pt x="40" y="925"/>
                </a:lnTo>
                <a:lnTo>
                  <a:pt x="41" y="918"/>
                </a:lnTo>
                <a:lnTo>
                  <a:pt x="41" y="915"/>
                </a:lnTo>
                <a:lnTo>
                  <a:pt x="41" y="913"/>
                </a:lnTo>
                <a:lnTo>
                  <a:pt x="32" y="893"/>
                </a:lnTo>
                <a:lnTo>
                  <a:pt x="26" y="872"/>
                </a:lnTo>
                <a:lnTo>
                  <a:pt x="20" y="852"/>
                </a:lnTo>
                <a:lnTo>
                  <a:pt x="13" y="833"/>
                </a:lnTo>
                <a:lnTo>
                  <a:pt x="9" y="821"/>
                </a:lnTo>
                <a:lnTo>
                  <a:pt x="5" y="812"/>
                </a:lnTo>
                <a:lnTo>
                  <a:pt x="3" y="802"/>
                </a:lnTo>
                <a:lnTo>
                  <a:pt x="2" y="792"/>
                </a:lnTo>
                <a:lnTo>
                  <a:pt x="0" y="782"/>
                </a:lnTo>
                <a:lnTo>
                  <a:pt x="0" y="772"/>
                </a:lnTo>
                <a:lnTo>
                  <a:pt x="0" y="762"/>
                </a:lnTo>
                <a:lnTo>
                  <a:pt x="2" y="751"/>
                </a:lnTo>
                <a:lnTo>
                  <a:pt x="5" y="724"/>
                </a:lnTo>
                <a:lnTo>
                  <a:pt x="8" y="696"/>
                </a:lnTo>
                <a:lnTo>
                  <a:pt x="8" y="682"/>
                </a:lnTo>
                <a:lnTo>
                  <a:pt x="9" y="667"/>
                </a:lnTo>
                <a:lnTo>
                  <a:pt x="8" y="654"/>
                </a:lnTo>
                <a:lnTo>
                  <a:pt x="7" y="639"/>
                </a:lnTo>
                <a:lnTo>
                  <a:pt x="7" y="630"/>
                </a:lnTo>
                <a:lnTo>
                  <a:pt x="7" y="622"/>
                </a:lnTo>
                <a:lnTo>
                  <a:pt x="8" y="612"/>
                </a:lnTo>
                <a:lnTo>
                  <a:pt x="9" y="603"/>
                </a:lnTo>
                <a:lnTo>
                  <a:pt x="13" y="584"/>
                </a:lnTo>
                <a:lnTo>
                  <a:pt x="18" y="567"/>
                </a:lnTo>
                <a:lnTo>
                  <a:pt x="20" y="552"/>
                </a:lnTo>
                <a:lnTo>
                  <a:pt x="24" y="538"/>
                </a:lnTo>
                <a:lnTo>
                  <a:pt x="28" y="524"/>
                </a:lnTo>
                <a:lnTo>
                  <a:pt x="31" y="509"/>
                </a:lnTo>
                <a:lnTo>
                  <a:pt x="35" y="498"/>
                </a:lnTo>
                <a:lnTo>
                  <a:pt x="37" y="486"/>
                </a:lnTo>
                <a:lnTo>
                  <a:pt x="40" y="473"/>
                </a:lnTo>
                <a:lnTo>
                  <a:pt x="40" y="462"/>
                </a:lnTo>
                <a:lnTo>
                  <a:pt x="40" y="450"/>
                </a:lnTo>
                <a:lnTo>
                  <a:pt x="40" y="438"/>
                </a:lnTo>
                <a:lnTo>
                  <a:pt x="39" y="427"/>
                </a:lnTo>
                <a:lnTo>
                  <a:pt x="36" y="414"/>
                </a:lnTo>
                <a:lnTo>
                  <a:pt x="35" y="407"/>
                </a:lnTo>
                <a:lnTo>
                  <a:pt x="36" y="401"/>
                </a:lnTo>
                <a:lnTo>
                  <a:pt x="39" y="390"/>
                </a:lnTo>
                <a:lnTo>
                  <a:pt x="41" y="378"/>
                </a:lnTo>
                <a:lnTo>
                  <a:pt x="41" y="369"/>
                </a:lnTo>
                <a:lnTo>
                  <a:pt x="41" y="357"/>
                </a:lnTo>
                <a:lnTo>
                  <a:pt x="41" y="335"/>
                </a:lnTo>
                <a:lnTo>
                  <a:pt x="41" y="313"/>
                </a:lnTo>
                <a:lnTo>
                  <a:pt x="42" y="280"/>
                </a:lnTo>
                <a:lnTo>
                  <a:pt x="46" y="246"/>
                </a:lnTo>
                <a:lnTo>
                  <a:pt x="49" y="229"/>
                </a:lnTo>
                <a:lnTo>
                  <a:pt x="53" y="213"/>
                </a:lnTo>
                <a:lnTo>
                  <a:pt x="58" y="197"/>
                </a:lnTo>
                <a:lnTo>
                  <a:pt x="65" y="181"/>
                </a:lnTo>
                <a:lnTo>
                  <a:pt x="71" y="164"/>
                </a:lnTo>
                <a:lnTo>
                  <a:pt x="76" y="146"/>
                </a:lnTo>
                <a:lnTo>
                  <a:pt x="81" y="129"/>
                </a:lnTo>
                <a:lnTo>
                  <a:pt x="87" y="112"/>
                </a:lnTo>
                <a:lnTo>
                  <a:pt x="89" y="103"/>
                </a:lnTo>
                <a:lnTo>
                  <a:pt x="89" y="93"/>
                </a:lnTo>
                <a:lnTo>
                  <a:pt x="88" y="83"/>
                </a:lnTo>
                <a:lnTo>
                  <a:pt x="87" y="75"/>
                </a:lnTo>
                <a:lnTo>
                  <a:pt x="84" y="58"/>
                </a:lnTo>
                <a:lnTo>
                  <a:pt x="82" y="42"/>
                </a:lnTo>
                <a:lnTo>
                  <a:pt x="82" y="33"/>
                </a:lnTo>
                <a:lnTo>
                  <a:pt x="82" y="24"/>
                </a:lnTo>
                <a:lnTo>
                  <a:pt x="83" y="17"/>
                </a:lnTo>
                <a:lnTo>
                  <a:pt x="84" y="8"/>
                </a:lnTo>
                <a:lnTo>
                  <a:pt x="87" y="8"/>
                </a:lnTo>
                <a:lnTo>
                  <a:pt x="91" y="9"/>
                </a:lnTo>
                <a:lnTo>
                  <a:pt x="92" y="11"/>
                </a:lnTo>
                <a:lnTo>
                  <a:pt x="94" y="13"/>
                </a:lnTo>
                <a:lnTo>
                  <a:pt x="97" y="17"/>
                </a:lnTo>
                <a:lnTo>
                  <a:pt x="102" y="21"/>
                </a:lnTo>
                <a:lnTo>
                  <a:pt x="105" y="14"/>
                </a:lnTo>
                <a:lnTo>
                  <a:pt x="109" y="8"/>
                </a:lnTo>
                <a:lnTo>
                  <a:pt x="113" y="3"/>
                </a:lnTo>
                <a:lnTo>
                  <a:pt x="120" y="0"/>
                </a:lnTo>
                <a:lnTo>
                  <a:pt x="126" y="6"/>
                </a:lnTo>
                <a:lnTo>
                  <a:pt x="133" y="11"/>
                </a:lnTo>
                <a:lnTo>
                  <a:pt x="136" y="13"/>
                </a:lnTo>
                <a:lnTo>
                  <a:pt x="141" y="14"/>
                </a:lnTo>
                <a:lnTo>
                  <a:pt x="146" y="14"/>
                </a:lnTo>
                <a:lnTo>
                  <a:pt x="151" y="13"/>
                </a:lnTo>
                <a:lnTo>
                  <a:pt x="154" y="13"/>
                </a:lnTo>
                <a:lnTo>
                  <a:pt x="155" y="14"/>
                </a:lnTo>
                <a:lnTo>
                  <a:pt x="156" y="16"/>
                </a:lnTo>
                <a:lnTo>
                  <a:pt x="157" y="17"/>
                </a:lnTo>
                <a:lnTo>
                  <a:pt x="160" y="21"/>
                </a:lnTo>
                <a:lnTo>
                  <a:pt x="162" y="24"/>
                </a:lnTo>
                <a:lnTo>
                  <a:pt x="172" y="39"/>
                </a:lnTo>
                <a:lnTo>
                  <a:pt x="182" y="53"/>
                </a:lnTo>
                <a:lnTo>
                  <a:pt x="189" y="59"/>
                </a:lnTo>
                <a:lnTo>
                  <a:pt x="197" y="63"/>
                </a:lnTo>
                <a:lnTo>
                  <a:pt x="205" y="66"/>
                </a:lnTo>
                <a:lnTo>
                  <a:pt x="213" y="67"/>
                </a:lnTo>
                <a:lnTo>
                  <a:pt x="230" y="69"/>
                </a:lnTo>
                <a:lnTo>
                  <a:pt x="246" y="69"/>
                </a:lnTo>
                <a:lnTo>
                  <a:pt x="256" y="69"/>
                </a:lnTo>
                <a:lnTo>
                  <a:pt x="265" y="70"/>
                </a:lnTo>
                <a:lnTo>
                  <a:pt x="272" y="72"/>
                </a:lnTo>
                <a:lnTo>
                  <a:pt x="280" y="76"/>
                </a:lnTo>
                <a:lnTo>
                  <a:pt x="286" y="81"/>
                </a:lnTo>
                <a:lnTo>
                  <a:pt x="291" y="87"/>
                </a:lnTo>
                <a:lnTo>
                  <a:pt x="296" y="93"/>
                </a:lnTo>
                <a:lnTo>
                  <a:pt x="301" y="101"/>
                </a:lnTo>
                <a:lnTo>
                  <a:pt x="309" y="114"/>
                </a:lnTo>
                <a:lnTo>
                  <a:pt x="318" y="125"/>
                </a:lnTo>
                <a:lnTo>
                  <a:pt x="328" y="137"/>
                </a:lnTo>
                <a:lnTo>
                  <a:pt x="338" y="146"/>
                </a:lnTo>
                <a:lnTo>
                  <a:pt x="349" y="156"/>
                </a:lnTo>
                <a:lnTo>
                  <a:pt x="362" y="164"/>
                </a:lnTo>
                <a:lnTo>
                  <a:pt x="376" y="170"/>
                </a:lnTo>
                <a:lnTo>
                  <a:pt x="390" y="176"/>
                </a:lnTo>
                <a:lnTo>
                  <a:pt x="418" y="185"/>
                </a:lnTo>
                <a:lnTo>
                  <a:pt x="446" y="192"/>
                </a:lnTo>
                <a:lnTo>
                  <a:pt x="475" y="201"/>
                </a:lnTo>
                <a:lnTo>
                  <a:pt x="502" y="209"/>
                </a:lnTo>
                <a:lnTo>
                  <a:pt x="530" y="218"/>
                </a:lnTo>
                <a:lnTo>
                  <a:pt x="559" y="227"/>
                </a:lnTo>
                <a:lnTo>
                  <a:pt x="587" y="234"/>
                </a:lnTo>
                <a:lnTo>
                  <a:pt x="616" y="241"/>
                </a:lnTo>
                <a:lnTo>
                  <a:pt x="647" y="250"/>
                </a:lnTo>
                <a:lnTo>
                  <a:pt x="676" y="256"/>
                </a:lnTo>
                <a:lnTo>
                  <a:pt x="707" y="262"/>
                </a:lnTo>
                <a:lnTo>
                  <a:pt x="738" y="269"/>
                </a:lnTo>
                <a:lnTo>
                  <a:pt x="770" y="272"/>
                </a:lnTo>
                <a:lnTo>
                  <a:pt x="801" y="277"/>
                </a:lnTo>
                <a:lnTo>
                  <a:pt x="832" y="281"/>
                </a:lnTo>
                <a:lnTo>
                  <a:pt x="864" y="283"/>
                </a:lnTo>
                <a:lnTo>
                  <a:pt x="909" y="287"/>
                </a:lnTo>
                <a:lnTo>
                  <a:pt x="953" y="291"/>
                </a:lnTo>
                <a:lnTo>
                  <a:pt x="997" y="294"/>
                </a:lnTo>
                <a:lnTo>
                  <a:pt x="1042" y="298"/>
                </a:lnTo>
                <a:lnTo>
                  <a:pt x="1088" y="302"/>
                </a:lnTo>
                <a:lnTo>
                  <a:pt x="1132" y="306"/>
                </a:lnTo>
                <a:lnTo>
                  <a:pt x="1177" y="308"/>
                </a:lnTo>
                <a:lnTo>
                  <a:pt x="1222" y="312"/>
                </a:lnTo>
                <a:lnTo>
                  <a:pt x="1252" y="313"/>
                </a:lnTo>
                <a:lnTo>
                  <a:pt x="1283" y="314"/>
                </a:lnTo>
                <a:lnTo>
                  <a:pt x="1313" y="315"/>
                </a:lnTo>
                <a:lnTo>
                  <a:pt x="1343" y="317"/>
                </a:lnTo>
                <a:lnTo>
                  <a:pt x="1374" y="318"/>
                </a:lnTo>
                <a:lnTo>
                  <a:pt x="1404" y="320"/>
                </a:lnTo>
                <a:lnTo>
                  <a:pt x="1435" y="322"/>
                </a:lnTo>
                <a:lnTo>
                  <a:pt x="1465" y="323"/>
                </a:lnTo>
                <a:lnTo>
                  <a:pt x="1492" y="325"/>
                </a:lnTo>
                <a:lnTo>
                  <a:pt x="1519" y="327"/>
                </a:lnTo>
                <a:lnTo>
                  <a:pt x="1546" y="329"/>
                </a:lnTo>
                <a:lnTo>
                  <a:pt x="1573" y="332"/>
                </a:lnTo>
                <a:lnTo>
                  <a:pt x="1600" y="333"/>
                </a:lnTo>
                <a:lnTo>
                  <a:pt x="1626" y="335"/>
                </a:lnTo>
                <a:lnTo>
                  <a:pt x="1654" y="336"/>
                </a:lnTo>
                <a:lnTo>
                  <a:pt x="1681" y="338"/>
                </a:lnTo>
                <a:lnTo>
                  <a:pt x="1705" y="339"/>
                </a:lnTo>
                <a:lnTo>
                  <a:pt x="1729" y="339"/>
                </a:lnTo>
                <a:lnTo>
                  <a:pt x="1754" y="339"/>
                </a:lnTo>
                <a:lnTo>
                  <a:pt x="1778" y="339"/>
                </a:lnTo>
                <a:lnTo>
                  <a:pt x="1803" y="339"/>
                </a:lnTo>
                <a:lnTo>
                  <a:pt x="1827" y="338"/>
                </a:lnTo>
                <a:lnTo>
                  <a:pt x="1851" y="336"/>
                </a:lnTo>
                <a:lnTo>
                  <a:pt x="1876" y="335"/>
                </a:lnTo>
                <a:lnTo>
                  <a:pt x="1902" y="334"/>
                </a:lnTo>
                <a:lnTo>
                  <a:pt x="1928" y="334"/>
                </a:lnTo>
                <a:lnTo>
                  <a:pt x="1955" y="333"/>
                </a:lnTo>
                <a:lnTo>
                  <a:pt x="1981" y="332"/>
                </a:lnTo>
                <a:lnTo>
                  <a:pt x="2007" y="332"/>
                </a:lnTo>
                <a:lnTo>
                  <a:pt x="2034" y="330"/>
                </a:lnTo>
                <a:lnTo>
                  <a:pt x="2060" y="329"/>
                </a:lnTo>
                <a:lnTo>
                  <a:pt x="2086" y="329"/>
                </a:lnTo>
                <a:lnTo>
                  <a:pt x="2096" y="328"/>
                </a:lnTo>
                <a:lnTo>
                  <a:pt x="2106" y="328"/>
                </a:lnTo>
                <a:lnTo>
                  <a:pt x="2111" y="325"/>
                </a:lnTo>
                <a:lnTo>
                  <a:pt x="2116" y="322"/>
                </a:lnTo>
                <a:lnTo>
                  <a:pt x="2117" y="320"/>
                </a:lnTo>
                <a:lnTo>
                  <a:pt x="2118" y="318"/>
                </a:lnTo>
                <a:lnTo>
                  <a:pt x="2118" y="315"/>
                </a:lnTo>
                <a:lnTo>
                  <a:pt x="2118" y="313"/>
                </a:lnTo>
                <a:lnTo>
                  <a:pt x="2116" y="308"/>
                </a:lnTo>
                <a:lnTo>
                  <a:pt x="2114" y="303"/>
                </a:lnTo>
                <a:lnTo>
                  <a:pt x="2116" y="301"/>
                </a:lnTo>
                <a:lnTo>
                  <a:pt x="2117" y="298"/>
                </a:lnTo>
                <a:lnTo>
                  <a:pt x="2124" y="294"/>
                </a:lnTo>
                <a:lnTo>
                  <a:pt x="2131" y="292"/>
                </a:lnTo>
                <a:lnTo>
                  <a:pt x="2132" y="291"/>
                </a:lnTo>
                <a:lnTo>
                  <a:pt x="2133" y="291"/>
                </a:lnTo>
                <a:lnTo>
                  <a:pt x="2171" y="285"/>
                </a:lnTo>
                <a:lnTo>
                  <a:pt x="2211" y="278"/>
                </a:lnTo>
                <a:lnTo>
                  <a:pt x="2229" y="276"/>
                </a:lnTo>
                <a:lnTo>
                  <a:pt x="2249" y="275"/>
                </a:lnTo>
                <a:lnTo>
                  <a:pt x="2269" y="275"/>
                </a:lnTo>
                <a:lnTo>
                  <a:pt x="2289" y="276"/>
                </a:lnTo>
                <a:lnTo>
                  <a:pt x="2321" y="278"/>
                </a:lnTo>
                <a:lnTo>
                  <a:pt x="2354" y="282"/>
                </a:lnTo>
                <a:lnTo>
                  <a:pt x="2388" y="285"/>
                </a:lnTo>
                <a:lnTo>
                  <a:pt x="2420" y="288"/>
                </a:lnTo>
                <a:lnTo>
                  <a:pt x="2428" y="288"/>
                </a:lnTo>
                <a:lnTo>
                  <a:pt x="2436" y="291"/>
                </a:lnTo>
                <a:lnTo>
                  <a:pt x="2451" y="296"/>
                </a:lnTo>
                <a:lnTo>
                  <a:pt x="2465" y="299"/>
                </a:lnTo>
                <a:lnTo>
                  <a:pt x="2480" y="302"/>
                </a:lnTo>
                <a:lnTo>
                  <a:pt x="2495" y="304"/>
                </a:lnTo>
                <a:lnTo>
                  <a:pt x="2525" y="309"/>
                </a:lnTo>
                <a:lnTo>
                  <a:pt x="2554" y="315"/>
                </a:lnTo>
                <a:lnTo>
                  <a:pt x="2564" y="318"/>
                </a:lnTo>
                <a:lnTo>
                  <a:pt x="2575" y="319"/>
                </a:lnTo>
                <a:lnTo>
                  <a:pt x="2585" y="320"/>
                </a:lnTo>
                <a:lnTo>
                  <a:pt x="2595" y="320"/>
                </a:lnTo>
                <a:lnTo>
                  <a:pt x="2615" y="318"/>
                </a:lnTo>
                <a:lnTo>
                  <a:pt x="2635" y="315"/>
                </a:lnTo>
                <a:lnTo>
                  <a:pt x="2668" y="312"/>
                </a:lnTo>
                <a:lnTo>
                  <a:pt x="2701" y="308"/>
                </a:lnTo>
                <a:lnTo>
                  <a:pt x="2735" y="306"/>
                </a:lnTo>
                <a:lnTo>
                  <a:pt x="2768" y="302"/>
                </a:lnTo>
                <a:lnTo>
                  <a:pt x="2801" y="301"/>
                </a:lnTo>
                <a:lnTo>
                  <a:pt x="2835" y="298"/>
                </a:lnTo>
                <a:lnTo>
                  <a:pt x="2868" y="296"/>
                </a:lnTo>
                <a:lnTo>
                  <a:pt x="2902" y="294"/>
                </a:lnTo>
                <a:lnTo>
                  <a:pt x="2928" y="293"/>
                </a:lnTo>
                <a:lnTo>
                  <a:pt x="2952" y="292"/>
                </a:lnTo>
                <a:lnTo>
                  <a:pt x="2978" y="290"/>
                </a:lnTo>
                <a:lnTo>
                  <a:pt x="3003" y="288"/>
                </a:lnTo>
                <a:lnTo>
                  <a:pt x="3029" y="287"/>
                </a:lnTo>
                <a:lnTo>
                  <a:pt x="3054" y="286"/>
                </a:lnTo>
                <a:lnTo>
                  <a:pt x="3080" y="285"/>
                </a:lnTo>
                <a:lnTo>
                  <a:pt x="3104" y="283"/>
                </a:lnTo>
                <a:lnTo>
                  <a:pt x="3131" y="283"/>
                </a:lnTo>
                <a:lnTo>
                  <a:pt x="3159" y="282"/>
                </a:lnTo>
                <a:lnTo>
                  <a:pt x="3186" y="282"/>
                </a:lnTo>
                <a:lnTo>
                  <a:pt x="3213" y="283"/>
                </a:lnTo>
                <a:lnTo>
                  <a:pt x="3240" y="283"/>
                </a:lnTo>
                <a:lnTo>
                  <a:pt x="3267" y="283"/>
                </a:lnTo>
                <a:lnTo>
                  <a:pt x="3293" y="283"/>
                </a:lnTo>
                <a:lnTo>
                  <a:pt x="3320" y="283"/>
                </a:lnTo>
                <a:lnTo>
                  <a:pt x="3361" y="283"/>
                </a:lnTo>
                <a:lnTo>
                  <a:pt x="3402" y="282"/>
                </a:lnTo>
                <a:lnTo>
                  <a:pt x="3443" y="280"/>
                </a:lnTo>
                <a:lnTo>
                  <a:pt x="3482" y="276"/>
                </a:lnTo>
                <a:lnTo>
                  <a:pt x="3496" y="275"/>
                </a:lnTo>
                <a:lnTo>
                  <a:pt x="3510" y="274"/>
                </a:lnTo>
                <a:lnTo>
                  <a:pt x="3523" y="274"/>
                </a:lnTo>
                <a:lnTo>
                  <a:pt x="3537" y="274"/>
                </a:lnTo>
                <a:lnTo>
                  <a:pt x="3575" y="271"/>
                </a:lnTo>
                <a:lnTo>
                  <a:pt x="3613" y="270"/>
                </a:lnTo>
                <a:lnTo>
                  <a:pt x="3652" y="269"/>
                </a:lnTo>
                <a:lnTo>
                  <a:pt x="3691" y="266"/>
                </a:lnTo>
                <a:lnTo>
                  <a:pt x="3729" y="265"/>
                </a:lnTo>
                <a:lnTo>
                  <a:pt x="3768" y="264"/>
                </a:lnTo>
                <a:lnTo>
                  <a:pt x="3806" y="262"/>
                </a:lnTo>
                <a:lnTo>
                  <a:pt x="3844" y="261"/>
                </a:lnTo>
                <a:lnTo>
                  <a:pt x="3885" y="260"/>
                </a:lnTo>
                <a:lnTo>
                  <a:pt x="3926" y="259"/>
                </a:lnTo>
                <a:lnTo>
                  <a:pt x="3967" y="259"/>
                </a:lnTo>
                <a:lnTo>
                  <a:pt x="4009" y="257"/>
                </a:lnTo>
                <a:lnTo>
                  <a:pt x="4049" y="257"/>
                </a:lnTo>
                <a:lnTo>
                  <a:pt x="4090" y="257"/>
                </a:lnTo>
                <a:lnTo>
                  <a:pt x="4131" y="256"/>
                </a:lnTo>
                <a:lnTo>
                  <a:pt x="4172" y="256"/>
                </a:lnTo>
                <a:lnTo>
                  <a:pt x="4188" y="256"/>
                </a:lnTo>
                <a:lnTo>
                  <a:pt x="4203" y="255"/>
                </a:lnTo>
                <a:lnTo>
                  <a:pt x="4218" y="253"/>
                </a:lnTo>
                <a:lnTo>
                  <a:pt x="4234" y="250"/>
                </a:lnTo>
                <a:lnTo>
                  <a:pt x="4248" y="248"/>
                </a:lnTo>
                <a:lnTo>
                  <a:pt x="4263" y="246"/>
                </a:lnTo>
                <a:lnTo>
                  <a:pt x="4278" y="246"/>
                </a:lnTo>
                <a:lnTo>
                  <a:pt x="4293" y="249"/>
                </a:lnTo>
                <a:lnTo>
                  <a:pt x="4308" y="250"/>
                </a:lnTo>
                <a:lnTo>
                  <a:pt x="4323" y="251"/>
                </a:lnTo>
                <a:lnTo>
                  <a:pt x="4337" y="253"/>
                </a:lnTo>
                <a:lnTo>
                  <a:pt x="4352" y="253"/>
                </a:lnTo>
                <a:lnTo>
                  <a:pt x="4357" y="253"/>
                </a:lnTo>
                <a:lnTo>
                  <a:pt x="4363" y="253"/>
                </a:lnTo>
                <a:lnTo>
                  <a:pt x="4368" y="251"/>
                </a:lnTo>
                <a:lnTo>
                  <a:pt x="4373" y="249"/>
                </a:lnTo>
                <a:lnTo>
                  <a:pt x="4378" y="245"/>
                </a:lnTo>
                <a:lnTo>
                  <a:pt x="4384" y="243"/>
                </a:lnTo>
                <a:lnTo>
                  <a:pt x="4391" y="241"/>
                </a:lnTo>
                <a:lnTo>
                  <a:pt x="4397" y="241"/>
                </a:lnTo>
                <a:lnTo>
                  <a:pt x="4402" y="243"/>
                </a:lnTo>
                <a:lnTo>
                  <a:pt x="4408" y="245"/>
                </a:lnTo>
                <a:lnTo>
                  <a:pt x="4413" y="248"/>
                </a:lnTo>
                <a:lnTo>
                  <a:pt x="4419" y="250"/>
                </a:lnTo>
                <a:lnTo>
                  <a:pt x="4439" y="261"/>
                </a:lnTo>
                <a:lnTo>
                  <a:pt x="4461" y="271"/>
                </a:lnTo>
                <a:lnTo>
                  <a:pt x="4471" y="276"/>
                </a:lnTo>
                <a:lnTo>
                  <a:pt x="4482" y="281"/>
                </a:lnTo>
                <a:lnTo>
                  <a:pt x="4492" y="287"/>
                </a:lnTo>
                <a:lnTo>
                  <a:pt x="4500" y="294"/>
                </a:lnTo>
                <a:lnTo>
                  <a:pt x="4508" y="298"/>
                </a:lnTo>
                <a:lnTo>
                  <a:pt x="4515" y="301"/>
                </a:lnTo>
                <a:lnTo>
                  <a:pt x="4524" y="303"/>
                </a:lnTo>
                <a:lnTo>
                  <a:pt x="4531" y="304"/>
                </a:lnTo>
                <a:lnTo>
                  <a:pt x="4546" y="306"/>
                </a:lnTo>
                <a:lnTo>
                  <a:pt x="4560" y="311"/>
                </a:lnTo>
                <a:lnTo>
                  <a:pt x="4565" y="312"/>
                </a:lnTo>
                <a:lnTo>
                  <a:pt x="4571" y="311"/>
                </a:lnTo>
                <a:lnTo>
                  <a:pt x="4585" y="309"/>
                </a:lnTo>
                <a:lnTo>
                  <a:pt x="4594" y="308"/>
                </a:lnTo>
                <a:lnTo>
                  <a:pt x="4603" y="309"/>
                </a:lnTo>
                <a:lnTo>
                  <a:pt x="4612" y="312"/>
                </a:lnTo>
                <a:lnTo>
                  <a:pt x="4612" y="304"/>
                </a:lnTo>
                <a:lnTo>
                  <a:pt x="4614" y="297"/>
                </a:lnTo>
                <a:lnTo>
                  <a:pt x="4617" y="297"/>
                </a:lnTo>
                <a:lnTo>
                  <a:pt x="4620" y="298"/>
                </a:lnTo>
                <a:lnTo>
                  <a:pt x="4622" y="299"/>
                </a:lnTo>
                <a:lnTo>
                  <a:pt x="4624" y="302"/>
                </a:lnTo>
                <a:lnTo>
                  <a:pt x="4628" y="307"/>
                </a:lnTo>
                <a:lnTo>
                  <a:pt x="4631" y="311"/>
                </a:lnTo>
                <a:lnTo>
                  <a:pt x="4645" y="323"/>
                </a:lnTo>
                <a:lnTo>
                  <a:pt x="4657" y="336"/>
                </a:lnTo>
                <a:lnTo>
                  <a:pt x="4670" y="351"/>
                </a:lnTo>
                <a:lnTo>
                  <a:pt x="4681" y="366"/>
                </a:lnTo>
                <a:lnTo>
                  <a:pt x="4701" y="397"/>
                </a:lnTo>
                <a:lnTo>
                  <a:pt x="4720" y="428"/>
                </a:lnTo>
                <a:lnTo>
                  <a:pt x="4735" y="452"/>
                </a:lnTo>
                <a:lnTo>
                  <a:pt x="4749" y="478"/>
                </a:lnTo>
                <a:lnTo>
                  <a:pt x="4756" y="491"/>
                </a:lnTo>
                <a:lnTo>
                  <a:pt x="4764" y="503"/>
                </a:lnTo>
                <a:lnTo>
                  <a:pt x="4772" y="514"/>
                </a:lnTo>
                <a:lnTo>
                  <a:pt x="4782" y="525"/>
                </a:lnTo>
                <a:lnTo>
                  <a:pt x="4786" y="531"/>
                </a:lnTo>
                <a:lnTo>
                  <a:pt x="4790" y="538"/>
                </a:lnTo>
                <a:lnTo>
                  <a:pt x="4793" y="545"/>
                </a:lnTo>
                <a:lnTo>
                  <a:pt x="4796" y="551"/>
                </a:lnTo>
                <a:lnTo>
                  <a:pt x="4802" y="565"/>
                </a:lnTo>
                <a:lnTo>
                  <a:pt x="4807" y="577"/>
                </a:lnTo>
                <a:lnTo>
                  <a:pt x="4814" y="589"/>
                </a:lnTo>
                <a:lnTo>
                  <a:pt x="4822" y="602"/>
                </a:lnTo>
                <a:lnTo>
                  <a:pt x="4827" y="610"/>
                </a:lnTo>
                <a:lnTo>
                  <a:pt x="4830" y="619"/>
                </a:lnTo>
                <a:lnTo>
                  <a:pt x="4834" y="634"/>
                </a:lnTo>
                <a:lnTo>
                  <a:pt x="4839" y="647"/>
                </a:lnTo>
                <a:lnTo>
                  <a:pt x="4845" y="662"/>
                </a:lnTo>
                <a:lnTo>
                  <a:pt x="4851" y="676"/>
                </a:lnTo>
                <a:lnTo>
                  <a:pt x="4865" y="702"/>
                </a:lnTo>
                <a:lnTo>
                  <a:pt x="4880" y="729"/>
                </a:lnTo>
                <a:lnTo>
                  <a:pt x="4886" y="740"/>
                </a:lnTo>
                <a:lnTo>
                  <a:pt x="4891" y="752"/>
                </a:lnTo>
                <a:lnTo>
                  <a:pt x="4895" y="763"/>
                </a:lnTo>
                <a:lnTo>
                  <a:pt x="4898" y="776"/>
                </a:lnTo>
                <a:lnTo>
                  <a:pt x="4902" y="788"/>
                </a:lnTo>
                <a:lnTo>
                  <a:pt x="4905" y="800"/>
                </a:lnTo>
                <a:lnTo>
                  <a:pt x="4906" y="814"/>
                </a:lnTo>
                <a:lnTo>
                  <a:pt x="4907" y="826"/>
                </a:lnTo>
                <a:lnTo>
                  <a:pt x="4907" y="836"/>
                </a:lnTo>
                <a:lnTo>
                  <a:pt x="4905" y="847"/>
                </a:lnTo>
                <a:lnTo>
                  <a:pt x="4901" y="857"/>
                </a:lnTo>
                <a:lnTo>
                  <a:pt x="4897" y="867"/>
                </a:lnTo>
                <a:lnTo>
                  <a:pt x="4893" y="874"/>
                </a:lnTo>
                <a:lnTo>
                  <a:pt x="4891" y="882"/>
                </a:lnTo>
                <a:lnTo>
                  <a:pt x="4890" y="889"/>
                </a:lnTo>
                <a:lnTo>
                  <a:pt x="4891" y="897"/>
                </a:lnTo>
                <a:lnTo>
                  <a:pt x="4891" y="900"/>
                </a:lnTo>
                <a:lnTo>
                  <a:pt x="4891" y="903"/>
                </a:lnTo>
                <a:lnTo>
                  <a:pt x="4891" y="905"/>
                </a:lnTo>
                <a:lnTo>
                  <a:pt x="4890" y="907"/>
                </a:lnTo>
                <a:lnTo>
                  <a:pt x="4887" y="908"/>
                </a:lnTo>
                <a:lnTo>
                  <a:pt x="4885" y="909"/>
                </a:lnTo>
                <a:lnTo>
                  <a:pt x="4882" y="909"/>
                </a:lnTo>
                <a:lnTo>
                  <a:pt x="4879" y="908"/>
                </a:lnTo>
                <a:lnTo>
                  <a:pt x="4875" y="908"/>
                </a:lnTo>
                <a:lnTo>
                  <a:pt x="4871" y="908"/>
                </a:lnTo>
                <a:lnTo>
                  <a:pt x="4869" y="908"/>
                </a:lnTo>
                <a:lnTo>
                  <a:pt x="4867" y="909"/>
                </a:lnTo>
                <a:lnTo>
                  <a:pt x="4866" y="911"/>
                </a:lnTo>
                <a:lnTo>
                  <a:pt x="4865" y="914"/>
                </a:lnTo>
                <a:lnTo>
                  <a:pt x="4865" y="918"/>
                </a:lnTo>
                <a:lnTo>
                  <a:pt x="4866" y="921"/>
                </a:lnTo>
                <a:lnTo>
                  <a:pt x="4867" y="925"/>
                </a:lnTo>
                <a:lnTo>
                  <a:pt x="4869" y="930"/>
                </a:lnTo>
                <a:lnTo>
                  <a:pt x="4867" y="934"/>
                </a:lnTo>
                <a:lnTo>
                  <a:pt x="4867" y="937"/>
                </a:lnTo>
                <a:lnTo>
                  <a:pt x="4864" y="945"/>
                </a:lnTo>
                <a:lnTo>
                  <a:pt x="4860" y="951"/>
                </a:lnTo>
                <a:lnTo>
                  <a:pt x="4856" y="957"/>
                </a:lnTo>
                <a:lnTo>
                  <a:pt x="4854" y="961"/>
                </a:lnTo>
                <a:lnTo>
                  <a:pt x="4851" y="963"/>
                </a:lnTo>
                <a:lnTo>
                  <a:pt x="4849" y="965"/>
                </a:lnTo>
                <a:lnTo>
                  <a:pt x="4845" y="965"/>
                </a:lnTo>
                <a:lnTo>
                  <a:pt x="4842" y="963"/>
                </a:lnTo>
                <a:lnTo>
                  <a:pt x="4838" y="961"/>
                </a:lnTo>
                <a:lnTo>
                  <a:pt x="4832" y="957"/>
                </a:lnTo>
                <a:lnTo>
                  <a:pt x="4824" y="952"/>
                </a:lnTo>
                <a:lnTo>
                  <a:pt x="4817" y="947"/>
                </a:lnTo>
                <a:lnTo>
                  <a:pt x="4811" y="941"/>
                </a:lnTo>
                <a:lnTo>
                  <a:pt x="4804" y="932"/>
                </a:lnTo>
                <a:lnTo>
                  <a:pt x="4802" y="930"/>
                </a:lnTo>
                <a:lnTo>
                  <a:pt x="4801" y="928"/>
                </a:lnTo>
                <a:lnTo>
                  <a:pt x="4798" y="928"/>
                </a:lnTo>
                <a:lnTo>
                  <a:pt x="4796" y="928"/>
                </a:lnTo>
                <a:lnTo>
                  <a:pt x="4793" y="929"/>
                </a:lnTo>
                <a:lnTo>
                  <a:pt x="4791" y="930"/>
                </a:lnTo>
                <a:lnTo>
                  <a:pt x="4788" y="932"/>
                </a:lnTo>
                <a:lnTo>
                  <a:pt x="4787" y="936"/>
                </a:lnTo>
                <a:lnTo>
                  <a:pt x="4785" y="944"/>
                </a:lnTo>
                <a:lnTo>
                  <a:pt x="4785" y="951"/>
                </a:lnTo>
                <a:lnTo>
                  <a:pt x="4783" y="955"/>
                </a:lnTo>
                <a:lnTo>
                  <a:pt x="4781" y="957"/>
                </a:lnTo>
                <a:lnTo>
                  <a:pt x="4778" y="960"/>
                </a:lnTo>
                <a:lnTo>
                  <a:pt x="4774" y="962"/>
                </a:lnTo>
                <a:lnTo>
                  <a:pt x="4772" y="963"/>
                </a:lnTo>
                <a:lnTo>
                  <a:pt x="4771" y="965"/>
                </a:lnTo>
                <a:lnTo>
                  <a:pt x="4771" y="966"/>
                </a:lnTo>
                <a:lnTo>
                  <a:pt x="4772" y="968"/>
                </a:lnTo>
                <a:lnTo>
                  <a:pt x="4775" y="972"/>
                </a:lnTo>
                <a:lnTo>
                  <a:pt x="4776" y="976"/>
                </a:lnTo>
                <a:lnTo>
                  <a:pt x="4780" y="984"/>
                </a:lnTo>
                <a:lnTo>
                  <a:pt x="4781" y="993"/>
                </a:lnTo>
                <a:lnTo>
                  <a:pt x="4781" y="1002"/>
                </a:lnTo>
                <a:lnTo>
                  <a:pt x="4777" y="1009"/>
                </a:lnTo>
                <a:lnTo>
                  <a:pt x="4775" y="1015"/>
                </a:lnTo>
                <a:lnTo>
                  <a:pt x="4771" y="1019"/>
                </a:lnTo>
                <a:lnTo>
                  <a:pt x="4769" y="1020"/>
                </a:lnTo>
                <a:lnTo>
                  <a:pt x="4765" y="1021"/>
                </a:lnTo>
                <a:lnTo>
                  <a:pt x="4762" y="1021"/>
                </a:lnTo>
                <a:lnTo>
                  <a:pt x="4759" y="1021"/>
                </a:lnTo>
                <a:lnTo>
                  <a:pt x="4753" y="1020"/>
                </a:lnTo>
                <a:lnTo>
                  <a:pt x="4746" y="1018"/>
                </a:lnTo>
                <a:lnTo>
                  <a:pt x="4744" y="1015"/>
                </a:lnTo>
                <a:lnTo>
                  <a:pt x="4741" y="1013"/>
                </a:lnTo>
                <a:lnTo>
                  <a:pt x="4740" y="1010"/>
                </a:lnTo>
                <a:lnTo>
                  <a:pt x="4739" y="1007"/>
                </a:lnTo>
                <a:lnTo>
                  <a:pt x="4736" y="992"/>
                </a:lnTo>
                <a:lnTo>
                  <a:pt x="4735" y="977"/>
                </a:lnTo>
                <a:lnTo>
                  <a:pt x="4736" y="973"/>
                </a:lnTo>
                <a:lnTo>
                  <a:pt x="4738" y="969"/>
                </a:lnTo>
                <a:lnTo>
                  <a:pt x="4741" y="968"/>
                </a:lnTo>
                <a:lnTo>
                  <a:pt x="4745" y="966"/>
                </a:lnTo>
                <a:lnTo>
                  <a:pt x="4751" y="963"/>
                </a:lnTo>
                <a:lnTo>
                  <a:pt x="4755" y="961"/>
                </a:lnTo>
                <a:lnTo>
                  <a:pt x="4759" y="957"/>
                </a:lnTo>
                <a:lnTo>
                  <a:pt x="4760" y="953"/>
                </a:lnTo>
                <a:lnTo>
                  <a:pt x="4761" y="950"/>
                </a:lnTo>
                <a:lnTo>
                  <a:pt x="4760" y="946"/>
                </a:lnTo>
                <a:lnTo>
                  <a:pt x="4756" y="941"/>
                </a:lnTo>
                <a:lnTo>
                  <a:pt x="4753" y="936"/>
                </a:lnTo>
                <a:lnTo>
                  <a:pt x="4743" y="923"/>
                </a:lnTo>
                <a:lnTo>
                  <a:pt x="4735" y="909"/>
                </a:lnTo>
                <a:lnTo>
                  <a:pt x="4734" y="908"/>
                </a:lnTo>
                <a:lnTo>
                  <a:pt x="4733" y="907"/>
                </a:lnTo>
                <a:lnTo>
                  <a:pt x="4730" y="907"/>
                </a:lnTo>
                <a:lnTo>
                  <a:pt x="4729" y="907"/>
                </a:lnTo>
                <a:lnTo>
                  <a:pt x="4727" y="908"/>
                </a:lnTo>
                <a:lnTo>
                  <a:pt x="4725" y="909"/>
                </a:lnTo>
                <a:lnTo>
                  <a:pt x="4725" y="911"/>
                </a:lnTo>
                <a:lnTo>
                  <a:pt x="4725" y="913"/>
                </a:lnTo>
                <a:lnTo>
                  <a:pt x="4728" y="923"/>
                </a:lnTo>
                <a:lnTo>
                  <a:pt x="4733" y="930"/>
                </a:lnTo>
                <a:lnTo>
                  <a:pt x="4735" y="934"/>
                </a:lnTo>
                <a:lnTo>
                  <a:pt x="4735" y="937"/>
                </a:lnTo>
                <a:lnTo>
                  <a:pt x="4735" y="941"/>
                </a:lnTo>
                <a:lnTo>
                  <a:pt x="4735" y="944"/>
                </a:lnTo>
                <a:lnTo>
                  <a:pt x="4732" y="950"/>
                </a:lnTo>
                <a:lnTo>
                  <a:pt x="4725" y="955"/>
                </a:lnTo>
                <a:lnTo>
                  <a:pt x="4723" y="957"/>
                </a:lnTo>
                <a:lnTo>
                  <a:pt x="4720" y="957"/>
                </a:lnTo>
                <a:lnTo>
                  <a:pt x="4718" y="957"/>
                </a:lnTo>
                <a:lnTo>
                  <a:pt x="4715" y="956"/>
                </a:lnTo>
                <a:lnTo>
                  <a:pt x="4711" y="951"/>
                </a:lnTo>
                <a:lnTo>
                  <a:pt x="4707" y="949"/>
                </a:lnTo>
                <a:lnTo>
                  <a:pt x="4703" y="949"/>
                </a:lnTo>
                <a:lnTo>
                  <a:pt x="4701" y="950"/>
                </a:lnTo>
                <a:lnTo>
                  <a:pt x="4697" y="956"/>
                </a:lnTo>
                <a:lnTo>
                  <a:pt x="4694" y="965"/>
                </a:lnTo>
                <a:lnTo>
                  <a:pt x="4692" y="976"/>
                </a:lnTo>
                <a:lnTo>
                  <a:pt x="4688" y="986"/>
                </a:lnTo>
                <a:lnTo>
                  <a:pt x="4685" y="997"/>
                </a:lnTo>
                <a:lnTo>
                  <a:pt x="4682" y="1008"/>
                </a:lnTo>
                <a:lnTo>
                  <a:pt x="4680" y="1014"/>
                </a:lnTo>
                <a:lnTo>
                  <a:pt x="4677" y="1020"/>
                </a:lnTo>
                <a:lnTo>
                  <a:pt x="4673" y="1025"/>
                </a:lnTo>
                <a:lnTo>
                  <a:pt x="4670" y="1030"/>
                </a:lnTo>
                <a:lnTo>
                  <a:pt x="4666" y="1034"/>
                </a:lnTo>
                <a:lnTo>
                  <a:pt x="4660" y="1037"/>
                </a:lnTo>
                <a:lnTo>
                  <a:pt x="4654" y="1040"/>
                </a:lnTo>
                <a:lnTo>
                  <a:pt x="4646" y="1041"/>
                </a:lnTo>
                <a:lnTo>
                  <a:pt x="4646" y="1035"/>
                </a:lnTo>
                <a:lnTo>
                  <a:pt x="4645" y="1027"/>
                </a:lnTo>
                <a:lnTo>
                  <a:pt x="4643" y="1021"/>
                </a:lnTo>
                <a:lnTo>
                  <a:pt x="4640" y="1016"/>
                </a:lnTo>
                <a:lnTo>
                  <a:pt x="4636" y="1011"/>
                </a:lnTo>
                <a:lnTo>
                  <a:pt x="4633" y="1007"/>
                </a:lnTo>
                <a:lnTo>
                  <a:pt x="4628" y="1002"/>
                </a:lnTo>
                <a:lnTo>
                  <a:pt x="4622" y="998"/>
                </a:lnTo>
                <a:lnTo>
                  <a:pt x="4619" y="995"/>
                </a:lnTo>
                <a:lnTo>
                  <a:pt x="4615" y="993"/>
                </a:lnTo>
                <a:lnTo>
                  <a:pt x="4612" y="984"/>
                </a:lnTo>
                <a:lnTo>
                  <a:pt x="4608" y="976"/>
                </a:lnTo>
                <a:lnTo>
                  <a:pt x="4604" y="972"/>
                </a:lnTo>
                <a:lnTo>
                  <a:pt x="4601" y="969"/>
                </a:lnTo>
                <a:lnTo>
                  <a:pt x="4596" y="968"/>
                </a:lnTo>
                <a:lnTo>
                  <a:pt x="4587" y="968"/>
                </a:lnTo>
                <a:lnTo>
                  <a:pt x="4571" y="965"/>
                </a:lnTo>
                <a:lnTo>
                  <a:pt x="4550" y="961"/>
                </a:lnTo>
                <a:lnTo>
                  <a:pt x="4545" y="961"/>
                </a:lnTo>
                <a:lnTo>
                  <a:pt x="4541" y="960"/>
                </a:lnTo>
                <a:lnTo>
                  <a:pt x="4539" y="958"/>
                </a:lnTo>
                <a:lnTo>
                  <a:pt x="4536" y="955"/>
                </a:lnTo>
                <a:lnTo>
                  <a:pt x="4534" y="949"/>
                </a:lnTo>
                <a:lnTo>
                  <a:pt x="4530" y="942"/>
                </a:lnTo>
                <a:lnTo>
                  <a:pt x="4533" y="939"/>
                </a:lnTo>
                <a:lnTo>
                  <a:pt x="4536" y="937"/>
                </a:lnTo>
                <a:lnTo>
                  <a:pt x="4539" y="937"/>
                </a:lnTo>
                <a:lnTo>
                  <a:pt x="4541" y="937"/>
                </a:lnTo>
                <a:lnTo>
                  <a:pt x="4550" y="942"/>
                </a:lnTo>
                <a:lnTo>
                  <a:pt x="4557" y="945"/>
                </a:lnTo>
                <a:lnTo>
                  <a:pt x="4566" y="946"/>
                </a:lnTo>
                <a:lnTo>
                  <a:pt x="4575" y="946"/>
                </a:lnTo>
                <a:lnTo>
                  <a:pt x="4583" y="945"/>
                </a:lnTo>
                <a:lnTo>
                  <a:pt x="4593" y="945"/>
                </a:lnTo>
                <a:lnTo>
                  <a:pt x="4602" y="945"/>
                </a:lnTo>
                <a:lnTo>
                  <a:pt x="4610" y="946"/>
                </a:lnTo>
                <a:lnTo>
                  <a:pt x="4602" y="937"/>
                </a:lnTo>
                <a:lnTo>
                  <a:pt x="4596" y="930"/>
                </a:lnTo>
                <a:lnTo>
                  <a:pt x="4594" y="925"/>
                </a:lnTo>
                <a:lnTo>
                  <a:pt x="4592" y="923"/>
                </a:lnTo>
                <a:lnTo>
                  <a:pt x="4583" y="923"/>
                </a:lnTo>
                <a:lnTo>
                  <a:pt x="4577" y="920"/>
                </a:lnTo>
                <a:lnTo>
                  <a:pt x="4571" y="916"/>
                </a:lnTo>
                <a:lnTo>
                  <a:pt x="4566" y="911"/>
                </a:lnTo>
                <a:lnTo>
                  <a:pt x="4556" y="902"/>
                </a:lnTo>
                <a:lnTo>
                  <a:pt x="4545" y="893"/>
                </a:lnTo>
                <a:lnTo>
                  <a:pt x="4541" y="891"/>
                </a:lnTo>
                <a:lnTo>
                  <a:pt x="4539" y="889"/>
                </a:lnTo>
                <a:lnTo>
                  <a:pt x="4536" y="889"/>
                </a:lnTo>
                <a:lnTo>
                  <a:pt x="4533" y="889"/>
                </a:lnTo>
                <a:lnTo>
                  <a:pt x="4525" y="892"/>
                </a:lnTo>
                <a:lnTo>
                  <a:pt x="4517" y="894"/>
                </a:lnTo>
                <a:lnTo>
                  <a:pt x="4510" y="894"/>
                </a:lnTo>
                <a:lnTo>
                  <a:pt x="4503" y="893"/>
                </a:lnTo>
                <a:lnTo>
                  <a:pt x="4497" y="891"/>
                </a:lnTo>
                <a:lnTo>
                  <a:pt x="4491" y="887"/>
                </a:lnTo>
                <a:lnTo>
                  <a:pt x="4484" y="882"/>
                </a:lnTo>
                <a:lnTo>
                  <a:pt x="4479" y="874"/>
                </a:lnTo>
                <a:lnTo>
                  <a:pt x="4476" y="872"/>
                </a:lnTo>
                <a:lnTo>
                  <a:pt x="4472" y="871"/>
                </a:lnTo>
                <a:lnTo>
                  <a:pt x="4470" y="871"/>
                </a:lnTo>
                <a:lnTo>
                  <a:pt x="4466" y="871"/>
                </a:lnTo>
                <a:lnTo>
                  <a:pt x="4462" y="877"/>
                </a:lnTo>
                <a:lnTo>
                  <a:pt x="4460" y="883"/>
                </a:lnTo>
                <a:lnTo>
                  <a:pt x="4460" y="889"/>
                </a:lnTo>
                <a:lnTo>
                  <a:pt x="4461" y="895"/>
                </a:lnTo>
                <a:lnTo>
                  <a:pt x="4465" y="909"/>
                </a:lnTo>
                <a:lnTo>
                  <a:pt x="4466" y="924"/>
                </a:lnTo>
                <a:lnTo>
                  <a:pt x="4458" y="918"/>
                </a:lnTo>
                <a:lnTo>
                  <a:pt x="4454" y="911"/>
                </a:lnTo>
                <a:lnTo>
                  <a:pt x="4450" y="904"/>
                </a:lnTo>
                <a:lnTo>
                  <a:pt x="4445" y="897"/>
                </a:lnTo>
                <a:lnTo>
                  <a:pt x="4441" y="889"/>
                </a:lnTo>
                <a:lnTo>
                  <a:pt x="4436" y="884"/>
                </a:lnTo>
                <a:lnTo>
                  <a:pt x="4429" y="879"/>
                </a:lnTo>
                <a:lnTo>
                  <a:pt x="4420" y="876"/>
                </a:lnTo>
                <a:lnTo>
                  <a:pt x="4420" y="888"/>
                </a:lnTo>
                <a:lnTo>
                  <a:pt x="4418" y="899"/>
                </a:lnTo>
                <a:lnTo>
                  <a:pt x="4416" y="904"/>
                </a:lnTo>
                <a:lnTo>
                  <a:pt x="4416" y="910"/>
                </a:lnTo>
                <a:lnTo>
                  <a:pt x="4416" y="916"/>
                </a:lnTo>
                <a:lnTo>
                  <a:pt x="4419" y="921"/>
                </a:lnTo>
                <a:lnTo>
                  <a:pt x="4415" y="923"/>
                </a:lnTo>
                <a:lnTo>
                  <a:pt x="4413" y="923"/>
                </a:lnTo>
                <a:lnTo>
                  <a:pt x="4410" y="921"/>
                </a:lnTo>
                <a:lnTo>
                  <a:pt x="4408" y="920"/>
                </a:lnTo>
                <a:lnTo>
                  <a:pt x="4405" y="918"/>
                </a:lnTo>
                <a:lnTo>
                  <a:pt x="4403" y="914"/>
                </a:lnTo>
                <a:lnTo>
                  <a:pt x="4394" y="902"/>
                </a:lnTo>
                <a:lnTo>
                  <a:pt x="4386" y="889"/>
                </a:lnTo>
                <a:lnTo>
                  <a:pt x="4377" y="877"/>
                </a:lnTo>
                <a:lnTo>
                  <a:pt x="4368" y="865"/>
                </a:lnTo>
                <a:lnTo>
                  <a:pt x="4366" y="861"/>
                </a:lnTo>
                <a:lnTo>
                  <a:pt x="4363" y="858"/>
                </a:lnTo>
                <a:lnTo>
                  <a:pt x="4360" y="857"/>
                </a:lnTo>
                <a:lnTo>
                  <a:pt x="4355" y="858"/>
                </a:lnTo>
                <a:lnTo>
                  <a:pt x="4348" y="861"/>
                </a:lnTo>
                <a:lnTo>
                  <a:pt x="4346" y="865"/>
                </a:lnTo>
                <a:lnTo>
                  <a:pt x="4344" y="868"/>
                </a:lnTo>
                <a:lnTo>
                  <a:pt x="4344" y="874"/>
                </a:lnTo>
                <a:lnTo>
                  <a:pt x="4345" y="881"/>
                </a:lnTo>
                <a:lnTo>
                  <a:pt x="4347" y="887"/>
                </a:lnTo>
                <a:lnTo>
                  <a:pt x="4350" y="893"/>
                </a:lnTo>
                <a:lnTo>
                  <a:pt x="4353" y="899"/>
                </a:lnTo>
                <a:lnTo>
                  <a:pt x="4365" y="914"/>
                </a:lnTo>
                <a:lnTo>
                  <a:pt x="4374" y="929"/>
                </a:lnTo>
                <a:lnTo>
                  <a:pt x="4384" y="944"/>
                </a:lnTo>
                <a:lnTo>
                  <a:pt x="4395" y="958"/>
                </a:lnTo>
                <a:lnTo>
                  <a:pt x="4398" y="963"/>
                </a:lnTo>
                <a:lnTo>
                  <a:pt x="4399" y="967"/>
                </a:lnTo>
                <a:lnTo>
                  <a:pt x="4400" y="969"/>
                </a:lnTo>
                <a:lnTo>
                  <a:pt x="4399" y="971"/>
                </a:lnTo>
                <a:lnTo>
                  <a:pt x="4398" y="973"/>
                </a:lnTo>
                <a:lnTo>
                  <a:pt x="4395" y="974"/>
                </a:lnTo>
                <a:lnTo>
                  <a:pt x="4393" y="976"/>
                </a:lnTo>
                <a:lnTo>
                  <a:pt x="4391" y="976"/>
                </a:lnTo>
                <a:lnTo>
                  <a:pt x="4388" y="976"/>
                </a:lnTo>
                <a:lnTo>
                  <a:pt x="4387" y="974"/>
                </a:lnTo>
                <a:lnTo>
                  <a:pt x="4383" y="971"/>
                </a:lnTo>
                <a:lnTo>
                  <a:pt x="4381" y="966"/>
                </a:lnTo>
                <a:lnTo>
                  <a:pt x="4370" y="947"/>
                </a:lnTo>
                <a:lnTo>
                  <a:pt x="4356" y="928"/>
                </a:lnTo>
                <a:lnTo>
                  <a:pt x="4341" y="910"/>
                </a:lnTo>
                <a:lnTo>
                  <a:pt x="4325" y="894"/>
                </a:lnTo>
                <a:lnTo>
                  <a:pt x="4315" y="884"/>
                </a:lnTo>
                <a:lnTo>
                  <a:pt x="4305" y="876"/>
                </a:lnTo>
                <a:lnTo>
                  <a:pt x="4302" y="872"/>
                </a:lnTo>
                <a:lnTo>
                  <a:pt x="4297" y="871"/>
                </a:lnTo>
                <a:lnTo>
                  <a:pt x="4293" y="870"/>
                </a:lnTo>
                <a:lnTo>
                  <a:pt x="4289" y="871"/>
                </a:lnTo>
                <a:lnTo>
                  <a:pt x="4285" y="872"/>
                </a:lnTo>
                <a:lnTo>
                  <a:pt x="4282" y="874"/>
                </a:lnTo>
                <a:lnTo>
                  <a:pt x="4279" y="878"/>
                </a:lnTo>
                <a:lnTo>
                  <a:pt x="4277" y="883"/>
                </a:lnTo>
                <a:lnTo>
                  <a:pt x="4277" y="887"/>
                </a:lnTo>
                <a:lnTo>
                  <a:pt x="4277" y="891"/>
                </a:lnTo>
                <a:lnTo>
                  <a:pt x="4279" y="893"/>
                </a:lnTo>
                <a:lnTo>
                  <a:pt x="4282" y="895"/>
                </a:lnTo>
                <a:lnTo>
                  <a:pt x="4292" y="905"/>
                </a:lnTo>
                <a:lnTo>
                  <a:pt x="4302" y="915"/>
                </a:lnTo>
                <a:lnTo>
                  <a:pt x="4311" y="925"/>
                </a:lnTo>
                <a:lnTo>
                  <a:pt x="4323" y="934"/>
                </a:lnTo>
                <a:lnTo>
                  <a:pt x="4325" y="937"/>
                </a:lnTo>
                <a:lnTo>
                  <a:pt x="4327" y="940"/>
                </a:lnTo>
                <a:lnTo>
                  <a:pt x="4329" y="944"/>
                </a:lnTo>
                <a:lnTo>
                  <a:pt x="4330" y="946"/>
                </a:lnTo>
                <a:lnTo>
                  <a:pt x="4330" y="952"/>
                </a:lnTo>
                <a:lnTo>
                  <a:pt x="4329" y="960"/>
                </a:lnTo>
                <a:lnTo>
                  <a:pt x="4326" y="965"/>
                </a:lnTo>
                <a:lnTo>
                  <a:pt x="4323" y="967"/>
                </a:lnTo>
                <a:lnTo>
                  <a:pt x="4319" y="968"/>
                </a:lnTo>
                <a:lnTo>
                  <a:pt x="4314" y="967"/>
                </a:lnTo>
                <a:lnTo>
                  <a:pt x="4302" y="960"/>
                </a:lnTo>
                <a:lnTo>
                  <a:pt x="4290" y="950"/>
                </a:lnTo>
                <a:lnTo>
                  <a:pt x="4288" y="955"/>
                </a:lnTo>
                <a:lnTo>
                  <a:pt x="4288" y="958"/>
                </a:lnTo>
                <a:lnTo>
                  <a:pt x="4289" y="961"/>
                </a:lnTo>
                <a:lnTo>
                  <a:pt x="4292" y="965"/>
                </a:lnTo>
                <a:lnTo>
                  <a:pt x="4294" y="967"/>
                </a:lnTo>
                <a:lnTo>
                  <a:pt x="4297" y="969"/>
                </a:lnTo>
                <a:lnTo>
                  <a:pt x="4298" y="973"/>
                </a:lnTo>
                <a:lnTo>
                  <a:pt x="4297" y="977"/>
                </a:lnTo>
                <a:lnTo>
                  <a:pt x="4289" y="977"/>
                </a:lnTo>
                <a:lnTo>
                  <a:pt x="4282" y="974"/>
                </a:lnTo>
                <a:lnTo>
                  <a:pt x="4279" y="972"/>
                </a:lnTo>
                <a:lnTo>
                  <a:pt x="4277" y="969"/>
                </a:lnTo>
                <a:lnTo>
                  <a:pt x="4274" y="966"/>
                </a:lnTo>
                <a:lnTo>
                  <a:pt x="4273" y="961"/>
                </a:lnTo>
                <a:lnTo>
                  <a:pt x="4272" y="953"/>
                </a:lnTo>
                <a:lnTo>
                  <a:pt x="4268" y="947"/>
                </a:lnTo>
                <a:lnTo>
                  <a:pt x="4264" y="942"/>
                </a:lnTo>
                <a:lnTo>
                  <a:pt x="4258" y="939"/>
                </a:lnTo>
                <a:lnTo>
                  <a:pt x="4256" y="940"/>
                </a:lnTo>
                <a:lnTo>
                  <a:pt x="4255" y="941"/>
                </a:lnTo>
                <a:lnTo>
                  <a:pt x="4255" y="944"/>
                </a:lnTo>
                <a:lnTo>
                  <a:pt x="4255" y="945"/>
                </a:lnTo>
                <a:lnTo>
                  <a:pt x="4258" y="952"/>
                </a:lnTo>
                <a:lnTo>
                  <a:pt x="4260" y="958"/>
                </a:lnTo>
                <a:lnTo>
                  <a:pt x="4260" y="961"/>
                </a:lnTo>
                <a:lnTo>
                  <a:pt x="4258" y="965"/>
                </a:lnTo>
                <a:lnTo>
                  <a:pt x="4258" y="966"/>
                </a:lnTo>
                <a:lnTo>
                  <a:pt x="4256" y="968"/>
                </a:lnTo>
                <a:lnTo>
                  <a:pt x="4250" y="971"/>
                </a:lnTo>
                <a:lnTo>
                  <a:pt x="4241" y="973"/>
                </a:lnTo>
                <a:lnTo>
                  <a:pt x="4234" y="973"/>
                </a:lnTo>
                <a:lnTo>
                  <a:pt x="4226" y="972"/>
                </a:lnTo>
                <a:lnTo>
                  <a:pt x="4219" y="969"/>
                </a:lnTo>
                <a:lnTo>
                  <a:pt x="4211" y="966"/>
                </a:lnTo>
                <a:lnTo>
                  <a:pt x="4209" y="963"/>
                </a:lnTo>
                <a:lnTo>
                  <a:pt x="4206" y="960"/>
                </a:lnTo>
                <a:lnTo>
                  <a:pt x="4205" y="956"/>
                </a:lnTo>
                <a:lnTo>
                  <a:pt x="4205" y="950"/>
                </a:lnTo>
                <a:lnTo>
                  <a:pt x="4198" y="936"/>
                </a:lnTo>
                <a:lnTo>
                  <a:pt x="4190" y="923"/>
                </a:lnTo>
                <a:lnTo>
                  <a:pt x="4189" y="920"/>
                </a:lnTo>
                <a:lnTo>
                  <a:pt x="4188" y="920"/>
                </a:lnTo>
                <a:lnTo>
                  <a:pt x="4185" y="919"/>
                </a:lnTo>
                <a:lnTo>
                  <a:pt x="4184" y="920"/>
                </a:lnTo>
                <a:lnTo>
                  <a:pt x="4177" y="921"/>
                </a:lnTo>
                <a:lnTo>
                  <a:pt x="4172" y="920"/>
                </a:lnTo>
                <a:lnTo>
                  <a:pt x="4167" y="919"/>
                </a:lnTo>
                <a:lnTo>
                  <a:pt x="4164" y="915"/>
                </a:lnTo>
                <a:lnTo>
                  <a:pt x="4159" y="905"/>
                </a:lnTo>
                <a:lnTo>
                  <a:pt x="4157" y="894"/>
                </a:lnTo>
                <a:lnTo>
                  <a:pt x="4146" y="900"/>
                </a:lnTo>
                <a:lnTo>
                  <a:pt x="4137" y="908"/>
                </a:lnTo>
                <a:lnTo>
                  <a:pt x="4129" y="914"/>
                </a:lnTo>
                <a:lnTo>
                  <a:pt x="4121" y="921"/>
                </a:lnTo>
                <a:lnTo>
                  <a:pt x="4116" y="928"/>
                </a:lnTo>
                <a:lnTo>
                  <a:pt x="4111" y="931"/>
                </a:lnTo>
                <a:lnTo>
                  <a:pt x="4105" y="932"/>
                </a:lnTo>
                <a:lnTo>
                  <a:pt x="4099" y="934"/>
                </a:lnTo>
                <a:lnTo>
                  <a:pt x="4087" y="935"/>
                </a:lnTo>
                <a:lnTo>
                  <a:pt x="4074" y="934"/>
                </a:lnTo>
                <a:lnTo>
                  <a:pt x="4072" y="934"/>
                </a:lnTo>
                <a:lnTo>
                  <a:pt x="4070" y="932"/>
                </a:lnTo>
                <a:lnTo>
                  <a:pt x="4069" y="931"/>
                </a:lnTo>
                <a:lnTo>
                  <a:pt x="4069" y="930"/>
                </a:lnTo>
                <a:lnTo>
                  <a:pt x="4070" y="926"/>
                </a:lnTo>
                <a:lnTo>
                  <a:pt x="4072" y="924"/>
                </a:lnTo>
                <a:lnTo>
                  <a:pt x="4069" y="918"/>
                </a:lnTo>
                <a:lnTo>
                  <a:pt x="4066" y="913"/>
                </a:lnTo>
                <a:lnTo>
                  <a:pt x="4064" y="911"/>
                </a:lnTo>
                <a:lnTo>
                  <a:pt x="4061" y="911"/>
                </a:lnTo>
                <a:lnTo>
                  <a:pt x="4058" y="913"/>
                </a:lnTo>
                <a:lnTo>
                  <a:pt x="4054" y="916"/>
                </a:lnTo>
                <a:lnTo>
                  <a:pt x="4051" y="919"/>
                </a:lnTo>
                <a:lnTo>
                  <a:pt x="4048" y="920"/>
                </a:lnTo>
                <a:lnTo>
                  <a:pt x="4036" y="919"/>
                </a:lnTo>
                <a:lnTo>
                  <a:pt x="4024" y="918"/>
                </a:lnTo>
                <a:lnTo>
                  <a:pt x="4012" y="919"/>
                </a:lnTo>
                <a:lnTo>
                  <a:pt x="4001" y="920"/>
                </a:lnTo>
                <a:lnTo>
                  <a:pt x="3978" y="925"/>
                </a:lnTo>
                <a:lnTo>
                  <a:pt x="3957" y="932"/>
                </a:lnTo>
                <a:lnTo>
                  <a:pt x="3926" y="941"/>
                </a:lnTo>
                <a:lnTo>
                  <a:pt x="3895" y="949"/>
                </a:lnTo>
                <a:lnTo>
                  <a:pt x="3864" y="956"/>
                </a:lnTo>
                <a:lnTo>
                  <a:pt x="3833" y="962"/>
                </a:lnTo>
                <a:lnTo>
                  <a:pt x="3815" y="966"/>
                </a:lnTo>
                <a:lnTo>
                  <a:pt x="3796" y="971"/>
                </a:lnTo>
                <a:lnTo>
                  <a:pt x="3788" y="974"/>
                </a:lnTo>
                <a:lnTo>
                  <a:pt x="3778" y="978"/>
                </a:lnTo>
                <a:lnTo>
                  <a:pt x="3769" y="982"/>
                </a:lnTo>
                <a:lnTo>
                  <a:pt x="3762" y="988"/>
                </a:lnTo>
                <a:lnTo>
                  <a:pt x="3752" y="993"/>
                </a:lnTo>
                <a:lnTo>
                  <a:pt x="3741" y="997"/>
                </a:lnTo>
                <a:lnTo>
                  <a:pt x="3736" y="998"/>
                </a:lnTo>
                <a:lnTo>
                  <a:pt x="3729" y="999"/>
                </a:lnTo>
                <a:lnTo>
                  <a:pt x="3723" y="998"/>
                </a:lnTo>
                <a:lnTo>
                  <a:pt x="3717" y="998"/>
                </a:lnTo>
                <a:lnTo>
                  <a:pt x="3713" y="997"/>
                </a:lnTo>
                <a:lnTo>
                  <a:pt x="3710" y="997"/>
                </a:lnTo>
                <a:lnTo>
                  <a:pt x="3706" y="998"/>
                </a:lnTo>
                <a:lnTo>
                  <a:pt x="3704" y="1000"/>
                </a:lnTo>
                <a:lnTo>
                  <a:pt x="3696" y="1003"/>
                </a:lnTo>
                <a:lnTo>
                  <a:pt x="3690" y="1007"/>
                </a:lnTo>
                <a:lnTo>
                  <a:pt x="3668" y="1013"/>
                </a:lnTo>
                <a:lnTo>
                  <a:pt x="3645" y="1018"/>
                </a:lnTo>
                <a:lnTo>
                  <a:pt x="3623" y="1021"/>
                </a:lnTo>
                <a:lnTo>
                  <a:pt x="3601" y="1024"/>
                </a:lnTo>
                <a:lnTo>
                  <a:pt x="3597" y="1024"/>
                </a:lnTo>
                <a:lnTo>
                  <a:pt x="3594" y="1026"/>
                </a:lnTo>
                <a:lnTo>
                  <a:pt x="3591" y="1029"/>
                </a:lnTo>
                <a:lnTo>
                  <a:pt x="3590" y="1034"/>
                </a:lnTo>
                <a:lnTo>
                  <a:pt x="3606" y="1040"/>
                </a:lnTo>
                <a:lnTo>
                  <a:pt x="3623" y="1045"/>
                </a:lnTo>
                <a:lnTo>
                  <a:pt x="3632" y="1045"/>
                </a:lnTo>
                <a:lnTo>
                  <a:pt x="3640" y="1044"/>
                </a:lnTo>
                <a:lnTo>
                  <a:pt x="3650" y="1041"/>
                </a:lnTo>
                <a:lnTo>
                  <a:pt x="3660" y="1036"/>
                </a:lnTo>
                <a:lnTo>
                  <a:pt x="3655" y="1045"/>
                </a:lnTo>
                <a:lnTo>
                  <a:pt x="3652" y="1050"/>
                </a:lnTo>
                <a:lnTo>
                  <a:pt x="3647" y="1052"/>
                </a:lnTo>
                <a:lnTo>
                  <a:pt x="3640" y="1053"/>
                </a:lnTo>
                <a:lnTo>
                  <a:pt x="3605" y="1058"/>
                </a:lnTo>
                <a:lnTo>
                  <a:pt x="3569" y="1063"/>
                </a:lnTo>
                <a:lnTo>
                  <a:pt x="3533" y="1068"/>
                </a:lnTo>
                <a:lnTo>
                  <a:pt x="3497" y="1073"/>
                </a:lnTo>
                <a:lnTo>
                  <a:pt x="3489" y="1074"/>
                </a:lnTo>
                <a:lnTo>
                  <a:pt x="3481" y="1076"/>
                </a:lnTo>
                <a:lnTo>
                  <a:pt x="3453" y="1085"/>
                </a:lnTo>
                <a:lnTo>
                  <a:pt x="3424" y="1094"/>
                </a:lnTo>
                <a:lnTo>
                  <a:pt x="3396" y="1102"/>
                </a:lnTo>
                <a:lnTo>
                  <a:pt x="3366" y="1106"/>
                </a:lnTo>
                <a:lnTo>
                  <a:pt x="3362" y="1108"/>
                </a:lnTo>
                <a:lnTo>
                  <a:pt x="3359" y="1110"/>
                </a:lnTo>
                <a:lnTo>
                  <a:pt x="3356" y="1113"/>
                </a:lnTo>
                <a:lnTo>
                  <a:pt x="3356" y="1118"/>
                </a:lnTo>
                <a:lnTo>
                  <a:pt x="3358" y="1120"/>
                </a:lnTo>
                <a:lnTo>
                  <a:pt x="3358" y="1121"/>
                </a:lnTo>
                <a:lnTo>
                  <a:pt x="3360" y="1123"/>
                </a:lnTo>
                <a:lnTo>
                  <a:pt x="3361" y="1123"/>
                </a:lnTo>
                <a:lnTo>
                  <a:pt x="3365" y="1123"/>
                </a:lnTo>
                <a:lnTo>
                  <a:pt x="3370" y="1123"/>
                </a:lnTo>
                <a:lnTo>
                  <a:pt x="3382" y="1123"/>
                </a:lnTo>
                <a:lnTo>
                  <a:pt x="3395" y="1123"/>
                </a:lnTo>
                <a:lnTo>
                  <a:pt x="3401" y="1123"/>
                </a:lnTo>
                <a:lnTo>
                  <a:pt x="3407" y="1121"/>
                </a:lnTo>
                <a:lnTo>
                  <a:pt x="3413" y="1120"/>
                </a:lnTo>
                <a:lnTo>
                  <a:pt x="3421" y="1118"/>
                </a:lnTo>
                <a:lnTo>
                  <a:pt x="3421" y="1123"/>
                </a:lnTo>
                <a:lnTo>
                  <a:pt x="3419" y="1125"/>
                </a:lnTo>
                <a:lnTo>
                  <a:pt x="3417" y="1127"/>
                </a:lnTo>
                <a:lnTo>
                  <a:pt x="3413" y="1127"/>
                </a:lnTo>
                <a:lnTo>
                  <a:pt x="3386" y="1134"/>
                </a:lnTo>
                <a:lnTo>
                  <a:pt x="3358" y="1140"/>
                </a:lnTo>
                <a:lnTo>
                  <a:pt x="3329" y="1145"/>
                </a:lnTo>
                <a:lnTo>
                  <a:pt x="3301" y="1151"/>
                </a:lnTo>
                <a:lnTo>
                  <a:pt x="3272" y="1156"/>
                </a:lnTo>
                <a:lnTo>
                  <a:pt x="3245" y="1161"/>
                </a:lnTo>
                <a:lnTo>
                  <a:pt x="3217" y="1164"/>
                </a:lnTo>
                <a:lnTo>
                  <a:pt x="3188" y="1168"/>
                </a:lnTo>
                <a:lnTo>
                  <a:pt x="3180" y="1169"/>
                </a:lnTo>
                <a:lnTo>
                  <a:pt x="3172" y="1171"/>
                </a:lnTo>
                <a:lnTo>
                  <a:pt x="3168" y="1172"/>
                </a:lnTo>
                <a:lnTo>
                  <a:pt x="3166" y="1176"/>
                </a:lnTo>
                <a:lnTo>
                  <a:pt x="3165" y="1179"/>
                </a:lnTo>
                <a:lnTo>
                  <a:pt x="3164" y="1185"/>
                </a:lnTo>
                <a:lnTo>
                  <a:pt x="3164" y="1188"/>
                </a:lnTo>
                <a:lnTo>
                  <a:pt x="3162" y="1189"/>
                </a:lnTo>
                <a:lnTo>
                  <a:pt x="3161" y="1190"/>
                </a:lnTo>
                <a:lnTo>
                  <a:pt x="3160" y="1190"/>
                </a:lnTo>
                <a:lnTo>
                  <a:pt x="3156" y="1190"/>
                </a:lnTo>
                <a:lnTo>
                  <a:pt x="3154" y="1192"/>
                </a:lnTo>
                <a:lnTo>
                  <a:pt x="3144" y="1193"/>
                </a:lnTo>
                <a:lnTo>
                  <a:pt x="3135" y="1194"/>
                </a:lnTo>
                <a:lnTo>
                  <a:pt x="3128" y="1195"/>
                </a:lnTo>
                <a:lnTo>
                  <a:pt x="3123" y="1199"/>
                </a:lnTo>
                <a:lnTo>
                  <a:pt x="3120" y="1201"/>
                </a:lnTo>
                <a:lnTo>
                  <a:pt x="3119" y="1204"/>
                </a:lnTo>
                <a:lnTo>
                  <a:pt x="3118" y="1206"/>
                </a:lnTo>
                <a:lnTo>
                  <a:pt x="3118" y="1209"/>
                </a:lnTo>
                <a:lnTo>
                  <a:pt x="3118" y="1216"/>
                </a:lnTo>
                <a:lnTo>
                  <a:pt x="3117" y="1222"/>
                </a:lnTo>
                <a:lnTo>
                  <a:pt x="3115" y="1229"/>
                </a:lnTo>
                <a:lnTo>
                  <a:pt x="3113" y="1235"/>
                </a:lnTo>
                <a:lnTo>
                  <a:pt x="3105" y="1245"/>
                </a:lnTo>
                <a:lnTo>
                  <a:pt x="3097" y="1255"/>
                </a:lnTo>
                <a:lnTo>
                  <a:pt x="3096" y="1257"/>
                </a:lnTo>
                <a:lnTo>
                  <a:pt x="3094" y="1261"/>
                </a:lnTo>
                <a:lnTo>
                  <a:pt x="3093" y="1263"/>
                </a:lnTo>
                <a:lnTo>
                  <a:pt x="3093" y="1267"/>
                </a:lnTo>
                <a:lnTo>
                  <a:pt x="3093" y="1274"/>
                </a:lnTo>
                <a:lnTo>
                  <a:pt x="3092" y="1280"/>
                </a:lnTo>
                <a:lnTo>
                  <a:pt x="3077" y="1324"/>
                </a:lnTo>
                <a:lnTo>
                  <a:pt x="3062" y="1367"/>
                </a:lnTo>
                <a:lnTo>
                  <a:pt x="3047" y="1410"/>
                </a:lnTo>
                <a:lnTo>
                  <a:pt x="3034" y="1454"/>
                </a:lnTo>
                <a:lnTo>
                  <a:pt x="3029" y="1474"/>
                </a:lnTo>
                <a:lnTo>
                  <a:pt x="3023" y="1495"/>
                </a:lnTo>
                <a:lnTo>
                  <a:pt x="3018" y="1516"/>
                </a:lnTo>
                <a:lnTo>
                  <a:pt x="3014" y="1537"/>
                </a:lnTo>
                <a:lnTo>
                  <a:pt x="3013" y="1548"/>
                </a:lnTo>
                <a:lnTo>
                  <a:pt x="3009" y="1559"/>
                </a:lnTo>
                <a:lnTo>
                  <a:pt x="3004" y="1568"/>
                </a:lnTo>
                <a:lnTo>
                  <a:pt x="2998" y="1577"/>
                </a:lnTo>
                <a:lnTo>
                  <a:pt x="2991" y="1585"/>
                </a:lnTo>
                <a:lnTo>
                  <a:pt x="2984" y="1595"/>
                </a:lnTo>
                <a:lnTo>
                  <a:pt x="2979" y="1605"/>
                </a:lnTo>
                <a:lnTo>
                  <a:pt x="2976" y="1615"/>
                </a:lnTo>
                <a:lnTo>
                  <a:pt x="2971" y="1637"/>
                </a:lnTo>
                <a:lnTo>
                  <a:pt x="2966" y="1658"/>
                </a:lnTo>
                <a:lnTo>
                  <a:pt x="2958" y="1684"/>
                </a:lnTo>
                <a:lnTo>
                  <a:pt x="2949" y="1710"/>
                </a:lnTo>
                <a:lnTo>
                  <a:pt x="2939" y="1736"/>
                </a:lnTo>
                <a:lnTo>
                  <a:pt x="2930" y="1762"/>
                </a:lnTo>
                <a:lnTo>
                  <a:pt x="2926" y="1773"/>
                </a:lnTo>
                <a:lnTo>
                  <a:pt x="2923" y="1785"/>
                </a:lnTo>
                <a:lnTo>
                  <a:pt x="2920" y="1796"/>
                </a:lnTo>
                <a:lnTo>
                  <a:pt x="2916" y="1809"/>
                </a:lnTo>
                <a:lnTo>
                  <a:pt x="2915" y="1816"/>
                </a:lnTo>
                <a:lnTo>
                  <a:pt x="2911" y="1822"/>
                </a:lnTo>
                <a:lnTo>
                  <a:pt x="2910" y="1825"/>
                </a:lnTo>
                <a:lnTo>
                  <a:pt x="2908" y="1827"/>
                </a:lnTo>
                <a:lnTo>
                  <a:pt x="2904" y="1830"/>
                </a:lnTo>
                <a:lnTo>
                  <a:pt x="2900" y="1832"/>
                </a:lnTo>
                <a:lnTo>
                  <a:pt x="2889" y="1838"/>
                </a:lnTo>
                <a:lnTo>
                  <a:pt x="2881" y="1846"/>
                </a:lnTo>
                <a:lnTo>
                  <a:pt x="2874" y="1854"/>
                </a:lnTo>
                <a:lnTo>
                  <a:pt x="2868" y="1864"/>
                </a:lnTo>
                <a:lnTo>
                  <a:pt x="2865" y="1874"/>
                </a:lnTo>
                <a:lnTo>
                  <a:pt x="2862" y="1885"/>
                </a:lnTo>
                <a:lnTo>
                  <a:pt x="2860" y="1896"/>
                </a:lnTo>
                <a:lnTo>
                  <a:pt x="2857" y="1907"/>
                </a:lnTo>
                <a:lnTo>
                  <a:pt x="2855" y="1918"/>
                </a:lnTo>
                <a:lnTo>
                  <a:pt x="2851" y="1928"/>
                </a:lnTo>
                <a:lnTo>
                  <a:pt x="2846" y="1941"/>
                </a:lnTo>
                <a:lnTo>
                  <a:pt x="2841" y="1953"/>
                </a:lnTo>
                <a:lnTo>
                  <a:pt x="2835" y="1976"/>
                </a:lnTo>
                <a:lnTo>
                  <a:pt x="2827" y="2000"/>
                </a:lnTo>
                <a:lnTo>
                  <a:pt x="2820" y="2023"/>
                </a:lnTo>
                <a:lnTo>
                  <a:pt x="2813" y="2047"/>
                </a:lnTo>
                <a:lnTo>
                  <a:pt x="2806" y="2069"/>
                </a:lnTo>
                <a:lnTo>
                  <a:pt x="2800" y="2092"/>
                </a:lnTo>
                <a:lnTo>
                  <a:pt x="2794" y="2117"/>
                </a:lnTo>
                <a:lnTo>
                  <a:pt x="2790" y="2141"/>
                </a:lnTo>
                <a:lnTo>
                  <a:pt x="2785" y="2175"/>
                </a:lnTo>
                <a:lnTo>
                  <a:pt x="2777" y="2210"/>
                </a:lnTo>
                <a:lnTo>
                  <a:pt x="2768" y="2243"/>
                </a:lnTo>
                <a:lnTo>
                  <a:pt x="2758" y="2276"/>
                </a:lnTo>
                <a:lnTo>
                  <a:pt x="2753" y="2296"/>
                </a:lnTo>
                <a:lnTo>
                  <a:pt x="2747" y="2316"/>
                </a:lnTo>
                <a:lnTo>
                  <a:pt x="2740" y="2336"/>
                </a:lnTo>
                <a:lnTo>
                  <a:pt x="2731" y="2354"/>
                </a:lnTo>
                <a:lnTo>
                  <a:pt x="2726" y="2365"/>
                </a:lnTo>
                <a:lnTo>
                  <a:pt x="2722" y="2377"/>
                </a:lnTo>
                <a:lnTo>
                  <a:pt x="2720" y="2390"/>
                </a:lnTo>
                <a:lnTo>
                  <a:pt x="2719" y="2403"/>
                </a:lnTo>
                <a:lnTo>
                  <a:pt x="2719" y="2407"/>
                </a:lnTo>
                <a:lnTo>
                  <a:pt x="2719" y="2410"/>
                </a:lnTo>
                <a:lnTo>
                  <a:pt x="2721" y="2411"/>
                </a:lnTo>
                <a:lnTo>
                  <a:pt x="2722" y="2411"/>
                </a:lnTo>
                <a:lnTo>
                  <a:pt x="2727" y="2408"/>
                </a:lnTo>
                <a:lnTo>
                  <a:pt x="2732" y="2405"/>
                </a:lnTo>
                <a:lnTo>
                  <a:pt x="2731" y="2421"/>
                </a:lnTo>
                <a:lnTo>
                  <a:pt x="2727" y="2435"/>
                </a:lnTo>
                <a:lnTo>
                  <a:pt x="2725" y="2450"/>
                </a:lnTo>
                <a:lnTo>
                  <a:pt x="2722" y="2464"/>
                </a:lnTo>
                <a:lnTo>
                  <a:pt x="2720" y="2479"/>
                </a:lnTo>
                <a:lnTo>
                  <a:pt x="2717" y="2492"/>
                </a:lnTo>
                <a:lnTo>
                  <a:pt x="2714" y="2507"/>
                </a:lnTo>
                <a:lnTo>
                  <a:pt x="2709" y="2521"/>
                </a:lnTo>
                <a:lnTo>
                  <a:pt x="2700" y="2548"/>
                </a:lnTo>
                <a:lnTo>
                  <a:pt x="2694" y="2576"/>
                </a:lnTo>
                <a:lnTo>
                  <a:pt x="2690" y="2598"/>
                </a:lnTo>
                <a:lnTo>
                  <a:pt x="2685" y="2619"/>
                </a:lnTo>
                <a:lnTo>
                  <a:pt x="2680" y="2642"/>
                </a:lnTo>
                <a:lnTo>
                  <a:pt x="2673" y="2663"/>
                </a:lnTo>
                <a:lnTo>
                  <a:pt x="2669" y="2671"/>
                </a:lnTo>
                <a:lnTo>
                  <a:pt x="2666" y="2680"/>
                </a:lnTo>
                <a:lnTo>
                  <a:pt x="2666" y="2685"/>
                </a:lnTo>
                <a:lnTo>
                  <a:pt x="2666" y="2690"/>
                </a:lnTo>
                <a:lnTo>
                  <a:pt x="2668" y="2695"/>
                </a:lnTo>
                <a:lnTo>
                  <a:pt x="2672" y="2700"/>
                </a:lnTo>
                <a:lnTo>
                  <a:pt x="2672" y="2701"/>
                </a:lnTo>
                <a:lnTo>
                  <a:pt x="2671" y="2703"/>
                </a:lnTo>
                <a:lnTo>
                  <a:pt x="2666" y="2708"/>
                </a:lnTo>
                <a:lnTo>
                  <a:pt x="2661" y="2713"/>
                </a:lnTo>
                <a:lnTo>
                  <a:pt x="2656" y="2719"/>
                </a:lnTo>
                <a:lnTo>
                  <a:pt x="2652" y="2724"/>
                </a:lnTo>
                <a:lnTo>
                  <a:pt x="2647" y="2737"/>
                </a:lnTo>
                <a:lnTo>
                  <a:pt x="2643" y="2749"/>
                </a:lnTo>
                <a:lnTo>
                  <a:pt x="2638" y="2775"/>
                </a:lnTo>
                <a:lnTo>
                  <a:pt x="2635" y="2801"/>
                </a:lnTo>
                <a:lnTo>
                  <a:pt x="2631" y="2820"/>
                </a:lnTo>
                <a:lnTo>
                  <a:pt x="2629" y="2841"/>
                </a:lnTo>
                <a:lnTo>
                  <a:pt x="2625" y="2862"/>
                </a:lnTo>
                <a:lnTo>
                  <a:pt x="2621" y="2883"/>
                </a:lnTo>
                <a:lnTo>
                  <a:pt x="2611" y="2928"/>
                </a:lnTo>
                <a:lnTo>
                  <a:pt x="2600" y="2972"/>
                </a:lnTo>
                <a:lnTo>
                  <a:pt x="2591" y="3017"/>
                </a:lnTo>
                <a:lnTo>
                  <a:pt x="2585" y="3062"/>
                </a:lnTo>
                <a:lnTo>
                  <a:pt x="2582" y="3098"/>
                </a:lnTo>
                <a:lnTo>
                  <a:pt x="2577" y="3134"/>
                </a:lnTo>
                <a:lnTo>
                  <a:pt x="2572" y="3168"/>
                </a:lnTo>
                <a:lnTo>
                  <a:pt x="2569" y="3204"/>
                </a:lnTo>
                <a:lnTo>
                  <a:pt x="2568" y="3219"/>
                </a:lnTo>
                <a:lnTo>
                  <a:pt x="2564" y="3234"/>
                </a:lnTo>
                <a:lnTo>
                  <a:pt x="2561" y="3249"/>
                </a:lnTo>
                <a:lnTo>
                  <a:pt x="2557" y="3262"/>
                </a:lnTo>
                <a:lnTo>
                  <a:pt x="2553" y="3278"/>
                </a:lnTo>
                <a:lnTo>
                  <a:pt x="2551" y="3294"/>
                </a:lnTo>
                <a:lnTo>
                  <a:pt x="2548" y="3310"/>
                </a:lnTo>
                <a:lnTo>
                  <a:pt x="2547" y="3326"/>
                </a:lnTo>
                <a:lnTo>
                  <a:pt x="2546" y="3340"/>
                </a:lnTo>
                <a:lnTo>
                  <a:pt x="2543" y="3354"/>
                </a:lnTo>
                <a:lnTo>
                  <a:pt x="2541" y="3361"/>
                </a:lnTo>
                <a:lnTo>
                  <a:pt x="2538" y="3367"/>
                </a:lnTo>
                <a:lnTo>
                  <a:pt x="2535" y="3373"/>
                </a:lnTo>
                <a:lnTo>
                  <a:pt x="2530" y="3379"/>
                </a:lnTo>
                <a:lnTo>
                  <a:pt x="2526" y="3386"/>
                </a:lnTo>
                <a:lnTo>
                  <a:pt x="2523" y="3393"/>
                </a:lnTo>
                <a:lnTo>
                  <a:pt x="2523" y="3397"/>
                </a:lnTo>
                <a:lnTo>
                  <a:pt x="2523" y="3400"/>
                </a:lnTo>
                <a:lnTo>
                  <a:pt x="2526" y="3404"/>
                </a:lnTo>
                <a:lnTo>
                  <a:pt x="2530" y="3408"/>
                </a:lnTo>
                <a:lnTo>
                  <a:pt x="2532" y="3410"/>
                </a:lnTo>
                <a:lnTo>
                  <a:pt x="2533" y="3413"/>
                </a:lnTo>
                <a:lnTo>
                  <a:pt x="2532" y="3417"/>
                </a:lnTo>
                <a:lnTo>
                  <a:pt x="2531" y="3419"/>
                </a:lnTo>
                <a:lnTo>
                  <a:pt x="2526" y="3439"/>
                </a:lnTo>
                <a:lnTo>
                  <a:pt x="2521" y="3457"/>
                </a:lnTo>
                <a:lnTo>
                  <a:pt x="2519" y="3477"/>
                </a:lnTo>
                <a:lnTo>
                  <a:pt x="2519" y="3497"/>
                </a:lnTo>
                <a:lnTo>
                  <a:pt x="2520" y="3510"/>
                </a:lnTo>
                <a:lnTo>
                  <a:pt x="2519" y="3523"/>
                </a:lnTo>
                <a:lnTo>
                  <a:pt x="2519" y="3535"/>
                </a:lnTo>
                <a:lnTo>
                  <a:pt x="2516" y="3549"/>
                </a:lnTo>
                <a:lnTo>
                  <a:pt x="2512" y="3573"/>
                </a:lnTo>
                <a:lnTo>
                  <a:pt x="2507" y="3599"/>
                </a:lnTo>
                <a:lnTo>
                  <a:pt x="2501" y="3626"/>
                </a:lnTo>
                <a:lnTo>
                  <a:pt x="2495" y="3652"/>
                </a:lnTo>
                <a:lnTo>
                  <a:pt x="2490" y="3666"/>
                </a:lnTo>
                <a:lnTo>
                  <a:pt x="2485" y="3678"/>
                </a:lnTo>
                <a:lnTo>
                  <a:pt x="2480" y="3690"/>
                </a:lnTo>
                <a:lnTo>
                  <a:pt x="2474" y="3704"/>
                </a:lnTo>
                <a:lnTo>
                  <a:pt x="2464" y="3719"/>
                </a:lnTo>
                <a:lnTo>
                  <a:pt x="2456" y="3735"/>
                </a:lnTo>
                <a:lnTo>
                  <a:pt x="2451" y="3751"/>
                </a:lnTo>
                <a:lnTo>
                  <a:pt x="2446" y="3768"/>
                </a:lnTo>
                <a:lnTo>
                  <a:pt x="2442" y="3784"/>
                </a:lnTo>
                <a:lnTo>
                  <a:pt x="2439" y="3800"/>
                </a:lnTo>
                <a:lnTo>
                  <a:pt x="2436" y="3820"/>
                </a:lnTo>
                <a:lnTo>
                  <a:pt x="2432" y="3840"/>
                </a:lnTo>
                <a:lnTo>
                  <a:pt x="2426" y="3860"/>
                </a:lnTo>
                <a:lnTo>
                  <a:pt x="2418" y="3878"/>
                </a:lnTo>
                <a:lnTo>
                  <a:pt x="2414" y="3889"/>
                </a:lnTo>
                <a:lnTo>
                  <a:pt x="2409" y="3900"/>
                </a:lnTo>
                <a:lnTo>
                  <a:pt x="2407" y="3906"/>
                </a:lnTo>
                <a:lnTo>
                  <a:pt x="2407" y="3911"/>
                </a:lnTo>
                <a:lnTo>
                  <a:pt x="2407" y="3918"/>
                </a:lnTo>
                <a:lnTo>
                  <a:pt x="2409" y="3921"/>
                </a:lnTo>
                <a:lnTo>
                  <a:pt x="2411" y="3930"/>
                </a:lnTo>
                <a:lnTo>
                  <a:pt x="2411" y="3937"/>
                </a:lnTo>
                <a:lnTo>
                  <a:pt x="2411" y="3945"/>
                </a:lnTo>
                <a:lnTo>
                  <a:pt x="2410" y="3952"/>
                </a:lnTo>
                <a:lnTo>
                  <a:pt x="2407" y="3967"/>
                </a:lnTo>
                <a:lnTo>
                  <a:pt x="2405" y="3982"/>
                </a:lnTo>
                <a:lnTo>
                  <a:pt x="2404" y="3998"/>
                </a:lnTo>
                <a:lnTo>
                  <a:pt x="2401" y="4013"/>
                </a:lnTo>
                <a:lnTo>
                  <a:pt x="2397" y="4029"/>
                </a:lnTo>
                <a:lnTo>
                  <a:pt x="2396" y="4045"/>
                </a:lnTo>
                <a:lnTo>
                  <a:pt x="2394" y="4058"/>
                </a:lnTo>
                <a:lnTo>
                  <a:pt x="2391" y="4071"/>
                </a:lnTo>
                <a:lnTo>
                  <a:pt x="2386" y="4084"/>
                </a:lnTo>
                <a:lnTo>
                  <a:pt x="2383" y="4096"/>
                </a:lnTo>
                <a:lnTo>
                  <a:pt x="2375" y="4119"/>
                </a:lnTo>
                <a:lnTo>
                  <a:pt x="2369" y="4141"/>
                </a:lnTo>
                <a:lnTo>
                  <a:pt x="2368" y="4153"/>
                </a:lnTo>
                <a:lnTo>
                  <a:pt x="2365" y="4164"/>
                </a:lnTo>
                <a:lnTo>
                  <a:pt x="2365" y="4175"/>
                </a:lnTo>
                <a:lnTo>
                  <a:pt x="2365" y="4188"/>
                </a:lnTo>
                <a:lnTo>
                  <a:pt x="2364" y="4198"/>
                </a:lnTo>
                <a:lnTo>
                  <a:pt x="2362" y="4208"/>
                </a:lnTo>
                <a:lnTo>
                  <a:pt x="2359" y="4219"/>
                </a:lnTo>
                <a:lnTo>
                  <a:pt x="2355" y="4231"/>
                </a:lnTo>
                <a:lnTo>
                  <a:pt x="2362" y="4226"/>
                </a:lnTo>
                <a:lnTo>
                  <a:pt x="2365" y="4220"/>
                </a:lnTo>
                <a:lnTo>
                  <a:pt x="2369" y="4215"/>
                </a:lnTo>
                <a:lnTo>
                  <a:pt x="2371" y="4209"/>
                </a:lnTo>
                <a:lnTo>
                  <a:pt x="2375" y="4198"/>
                </a:lnTo>
                <a:lnTo>
                  <a:pt x="2383" y="4188"/>
                </a:lnTo>
                <a:lnTo>
                  <a:pt x="2385" y="4196"/>
                </a:lnTo>
                <a:lnTo>
                  <a:pt x="2385" y="4205"/>
                </a:lnTo>
                <a:lnTo>
                  <a:pt x="2385" y="4214"/>
                </a:lnTo>
                <a:lnTo>
                  <a:pt x="2384" y="4222"/>
                </a:lnTo>
                <a:lnTo>
                  <a:pt x="2379" y="4238"/>
                </a:lnTo>
                <a:lnTo>
                  <a:pt x="2374" y="4254"/>
                </a:lnTo>
                <a:lnTo>
                  <a:pt x="2370" y="4272"/>
                </a:lnTo>
                <a:lnTo>
                  <a:pt x="2369" y="4289"/>
                </a:lnTo>
                <a:lnTo>
                  <a:pt x="2368" y="4298"/>
                </a:lnTo>
                <a:lnTo>
                  <a:pt x="2369" y="4306"/>
                </a:lnTo>
                <a:lnTo>
                  <a:pt x="2370" y="4316"/>
                </a:lnTo>
                <a:lnTo>
                  <a:pt x="2371" y="4325"/>
                </a:lnTo>
                <a:lnTo>
                  <a:pt x="2378" y="4307"/>
                </a:lnTo>
                <a:lnTo>
                  <a:pt x="2383" y="4290"/>
                </a:lnTo>
                <a:lnTo>
                  <a:pt x="2386" y="4272"/>
                </a:lnTo>
                <a:lnTo>
                  <a:pt x="2389" y="4253"/>
                </a:lnTo>
                <a:lnTo>
                  <a:pt x="2393" y="4236"/>
                </a:lnTo>
                <a:lnTo>
                  <a:pt x="2396" y="4217"/>
                </a:lnTo>
                <a:lnTo>
                  <a:pt x="2400" y="4209"/>
                </a:lnTo>
                <a:lnTo>
                  <a:pt x="2402" y="4200"/>
                </a:lnTo>
                <a:lnTo>
                  <a:pt x="2407" y="4191"/>
                </a:lnTo>
                <a:lnTo>
                  <a:pt x="2412" y="4184"/>
                </a:lnTo>
                <a:lnTo>
                  <a:pt x="2415" y="4185"/>
                </a:lnTo>
                <a:lnTo>
                  <a:pt x="2416" y="4187"/>
                </a:lnTo>
                <a:lnTo>
                  <a:pt x="2416" y="4188"/>
                </a:lnTo>
                <a:lnTo>
                  <a:pt x="2416" y="4190"/>
                </a:lnTo>
                <a:lnTo>
                  <a:pt x="2416" y="4194"/>
                </a:lnTo>
                <a:lnTo>
                  <a:pt x="2415" y="4196"/>
                </a:lnTo>
                <a:lnTo>
                  <a:pt x="2411" y="4209"/>
                </a:lnTo>
                <a:lnTo>
                  <a:pt x="2409" y="4221"/>
                </a:lnTo>
                <a:lnTo>
                  <a:pt x="2406" y="4235"/>
                </a:lnTo>
                <a:lnTo>
                  <a:pt x="2404" y="4249"/>
                </a:lnTo>
                <a:lnTo>
                  <a:pt x="2400" y="4263"/>
                </a:lnTo>
                <a:lnTo>
                  <a:pt x="2395" y="4278"/>
                </a:lnTo>
                <a:lnTo>
                  <a:pt x="2391" y="4290"/>
                </a:lnTo>
                <a:lnTo>
                  <a:pt x="2390" y="4303"/>
                </a:lnTo>
                <a:lnTo>
                  <a:pt x="2389" y="4309"/>
                </a:lnTo>
                <a:lnTo>
                  <a:pt x="2388" y="4316"/>
                </a:lnTo>
                <a:lnTo>
                  <a:pt x="2386" y="4322"/>
                </a:lnTo>
                <a:lnTo>
                  <a:pt x="2383" y="4328"/>
                </a:lnTo>
                <a:lnTo>
                  <a:pt x="2381" y="4332"/>
                </a:lnTo>
                <a:lnTo>
                  <a:pt x="2380" y="4336"/>
                </a:lnTo>
                <a:lnTo>
                  <a:pt x="2373" y="4347"/>
                </a:lnTo>
                <a:lnTo>
                  <a:pt x="2367" y="4358"/>
                </a:lnTo>
                <a:lnTo>
                  <a:pt x="2363" y="4369"/>
                </a:lnTo>
                <a:lnTo>
                  <a:pt x="2360" y="4382"/>
                </a:lnTo>
                <a:lnTo>
                  <a:pt x="2358" y="4406"/>
                </a:lnTo>
                <a:lnTo>
                  <a:pt x="2354" y="4432"/>
                </a:lnTo>
                <a:lnTo>
                  <a:pt x="2353" y="4441"/>
                </a:lnTo>
                <a:lnTo>
                  <a:pt x="2354" y="4451"/>
                </a:lnTo>
                <a:lnTo>
                  <a:pt x="2357" y="4458"/>
                </a:lnTo>
                <a:lnTo>
                  <a:pt x="2357" y="4467"/>
                </a:lnTo>
                <a:lnTo>
                  <a:pt x="2355" y="4474"/>
                </a:lnTo>
                <a:lnTo>
                  <a:pt x="2353" y="4481"/>
                </a:lnTo>
                <a:lnTo>
                  <a:pt x="2350" y="4490"/>
                </a:lnTo>
                <a:lnTo>
                  <a:pt x="2349" y="4498"/>
                </a:lnTo>
                <a:lnTo>
                  <a:pt x="2348" y="4506"/>
                </a:lnTo>
                <a:lnTo>
                  <a:pt x="2348" y="4514"/>
                </a:lnTo>
                <a:lnTo>
                  <a:pt x="2348" y="4531"/>
                </a:lnTo>
                <a:lnTo>
                  <a:pt x="2347" y="4547"/>
                </a:lnTo>
                <a:lnTo>
                  <a:pt x="2349" y="4544"/>
                </a:lnTo>
                <a:lnTo>
                  <a:pt x="2352" y="4541"/>
                </a:lnTo>
                <a:lnTo>
                  <a:pt x="2353" y="4536"/>
                </a:lnTo>
                <a:lnTo>
                  <a:pt x="2353" y="4532"/>
                </a:lnTo>
                <a:lnTo>
                  <a:pt x="2354" y="4528"/>
                </a:lnTo>
                <a:lnTo>
                  <a:pt x="2355" y="4525"/>
                </a:lnTo>
                <a:lnTo>
                  <a:pt x="2358" y="4523"/>
                </a:lnTo>
                <a:lnTo>
                  <a:pt x="2362" y="4523"/>
                </a:lnTo>
                <a:lnTo>
                  <a:pt x="2364" y="4526"/>
                </a:lnTo>
                <a:lnTo>
                  <a:pt x="2367" y="4528"/>
                </a:lnTo>
                <a:lnTo>
                  <a:pt x="2368" y="4531"/>
                </a:lnTo>
                <a:lnTo>
                  <a:pt x="2368" y="4535"/>
                </a:lnTo>
                <a:lnTo>
                  <a:pt x="2367" y="4543"/>
                </a:lnTo>
                <a:lnTo>
                  <a:pt x="2365" y="4552"/>
                </a:lnTo>
                <a:lnTo>
                  <a:pt x="2363" y="4573"/>
                </a:lnTo>
                <a:lnTo>
                  <a:pt x="2362" y="4594"/>
                </a:lnTo>
                <a:lnTo>
                  <a:pt x="2359" y="4613"/>
                </a:lnTo>
                <a:lnTo>
                  <a:pt x="2355" y="4634"/>
                </a:lnTo>
                <a:lnTo>
                  <a:pt x="2354" y="4642"/>
                </a:lnTo>
                <a:lnTo>
                  <a:pt x="2352" y="4649"/>
                </a:lnTo>
                <a:lnTo>
                  <a:pt x="2347" y="4655"/>
                </a:lnTo>
                <a:lnTo>
                  <a:pt x="2343" y="4663"/>
                </a:lnTo>
                <a:lnTo>
                  <a:pt x="2343" y="4667"/>
                </a:lnTo>
                <a:lnTo>
                  <a:pt x="2343" y="4669"/>
                </a:lnTo>
                <a:lnTo>
                  <a:pt x="2347" y="4673"/>
                </a:lnTo>
                <a:lnTo>
                  <a:pt x="2352" y="4676"/>
                </a:lnTo>
                <a:lnTo>
                  <a:pt x="2353" y="4679"/>
                </a:lnTo>
                <a:lnTo>
                  <a:pt x="2353" y="4683"/>
                </a:lnTo>
                <a:lnTo>
                  <a:pt x="2350" y="4688"/>
                </a:lnTo>
                <a:lnTo>
                  <a:pt x="2349" y="4691"/>
                </a:lnTo>
                <a:lnTo>
                  <a:pt x="2348" y="4699"/>
                </a:lnTo>
                <a:lnTo>
                  <a:pt x="2347" y="4707"/>
                </a:lnTo>
                <a:lnTo>
                  <a:pt x="2343" y="4716"/>
                </a:lnTo>
                <a:lnTo>
                  <a:pt x="2337" y="4726"/>
                </a:lnTo>
                <a:lnTo>
                  <a:pt x="2343" y="4723"/>
                </a:lnTo>
                <a:lnTo>
                  <a:pt x="2348" y="4722"/>
                </a:lnTo>
                <a:lnTo>
                  <a:pt x="2352" y="4720"/>
                </a:lnTo>
                <a:lnTo>
                  <a:pt x="2354" y="4716"/>
                </a:lnTo>
                <a:lnTo>
                  <a:pt x="2355" y="4713"/>
                </a:lnTo>
                <a:lnTo>
                  <a:pt x="2357" y="4711"/>
                </a:lnTo>
                <a:lnTo>
                  <a:pt x="2358" y="4707"/>
                </a:lnTo>
                <a:lnTo>
                  <a:pt x="2358" y="4705"/>
                </a:lnTo>
                <a:lnTo>
                  <a:pt x="2357" y="4692"/>
                </a:lnTo>
                <a:lnTo>
                  <a:pt x="2358" y="4681"/>
                </a:lnTo>
                <a:lnTo>
                  <a:pt x="2359" y="4670"/>
                </a:lnTo>
                <a:lnTo>
                  <a:pt x="2362" y="4659"/>
                </a:lnTo>
                <a:lnTo>
                  <a:pt x="2367" y="4637"/>
                </a:lnTo>
                <a:lnTo>
                  <a:pt x="2370" y="4615"/>
                </a:lnTo>
                <a:lnTo>
                  <a:pt x="2371" y="4612"/>
                </a:lnTo>
                <a:lnTo>
                  <a:pt x="2373" y="4610"/>
                </a:lnTo>
                <a:lnTo>
                  <a:pt x="2374" y="4593"/>
                </a:lnTo>
                <a:lnTo>
                  <a:pt x="2376" y="4576"/>
                </a:lnTo>
                <a:lnTo>
                  <a:pt x="2380" y="4559"/>
                </a:lnTo>
                <a:lnTo>
                  <a:pt x="2385" y="4543"/>
                </a:lnTo>
                <a:lnTo>
                  <a:pt x="2389" y="4526"/>
                </a:lnTo>
                <a:lnTo>
                  <a:pt x="2393" y="4510"/>
                </a:lnTo>
                <a:lnTo>
                  <a:pt x="2395" y="4493"/>
                </a:lnTo>
                <a:lnTo>
                  <a:pt x="2395" y="4475"/>
                </a:lnTo>
                <a:lnTo>
                  <a:pt x="2395" y="4472"/>
                </a:lnTo>
                <a:lnTo>
                  <a:pt x="2396" y="4468"/>
                </a:lnTo>
                <a:lnTo>
                  <a:pt x="2396" y="4465"/>
                </a:lnTo>
                <a:lnTo>
                  <a:pt x="2397" y="4463"/>
                </a:lnTo>
                <a:lnTo>
                  <a:pt x="2399" y="4460"/>
                </a:lnTo>
                <a:lnTo>
                  <a:pt x="2401" y="4460"/>
                </a:lnTo>
                <a:lnTo>
                  <a:pt x="2405" y="4462"/>
                </a:lnTo>
                <a:lnTo>
                  <a:pt x="2406" y="4463"/>
                </a:lnTo>
                <a:lnTo>
                  <a:pt x="2409" y="4465"/>
                </a:lnTo>
                <a:lnTo>
                  <a:pt x="2407" y="4468"/>
                </a:lnTo>
                <a:lnTo>
                  <a:pt x="2405" y="4474"/>
                </a:lnTo>
                <a:lnTo>
                  <a:pt x="2404" y="4481"/>
                </a:lnTo>
                <a:lnTo>
                  <a:pt x="2404" y="4489"/>
                </a:lnTo>
                <a:lnTo>
                  <a:pt x="2405" y="4495"/>
                </a:lnTo>
                <a:lnTo>
                  <a:pt x="2407" y="4509"/>
                </a:lnTo>
                <a:lnTo>
                  <a:pt x="2407" y="4523"/>
                </a:lnTo>
                <a:lnTo>
                  <a:pt x="2404" y="4554"/>
                </a:lnTo>
                <a:lnTo>
                  <a:pt x="2401" y="4586"/>
                </a:lnTo>
                <a:lnTo>
                  <a:pt x="2399" y="4602"/>
                </a:lnTo>
                <a:lnTo>
                  <a:pt x="2397" y="4617"/>
                </a:lnTo>
                <a:lnTo>
                  <a:pt x="2394" y="4633"/>
                </a:lnTo>
                <a:lnTo>
                  <a:pt x="2390" y="4648"/>
                </a:lnTo>
                <a:lnTo>
                  <a:pt x="2385" y="4673"/>
                </a:lnTo>
                <a:lnTo>
                  <a:pt x="2383" y="4697"/>
                </a:lnTo>
                <a:lnTo>
                  <a:pt x="2381" y="4722"/>
                </a:lnTo>
                <a:lnTo>
                  <a:pt x="2378" y="4747"/>
                </a:lnTo>
                <a:lnTo>
                  <a:pt x="2375" y="4763"/>
                </a:lnTo>
                <a:lnTo>
                  <a:pt x="2375" y="4779"/>
                </a:lnTo>
                <a:lnTo>
                  <a:pt x="2374" y="4795"/>
                </a:lnTo>
                <a:lnTo>
                  <a:pt x="2373" y="4811"/>
                </a:lnTo>
                <a:lnTo>
                  <a:pt x="2373" y="4818"/>
                </a:lnTo>
                <a:lnTo>
                  <a:pt x="2371" y="4825"/>
                </a:lnTo>
                <a:lnTo>
                  <a:pt x="2368" y="4834"/>
                </a:lnTo>
                <a:lnTo>
                  <a:pt x="2365" y="4844"/>
                </a:lnTo>
                <a:lnTo>
                  <a:pt x="2364" y="4855"/>
                </a:lnTo>
                <a:lnTo>
                  <a:pt x="2363" y="4865"/>
                </a:lnTo>
                <a:lnTo>
                  <a:pt x="2364" y="4886"/>
                </a:lnTo>
                <a:lnTo>
                  <a:pt x="2364" y="4907"/>
                </a:lnTo>
                <a:lnTo>
                  <a:pt x="2363" y="4947"/>
                </a:lnTo>
                <a:lnTo>
                  <a:pt x="2363" y="4985"/>
                </a:lnTo>
                <a:lnTo>
                  <a:pt x="2363" y="5024"/>
                </a:lnTo>
                <a:lnTo>
                  <a:pt x="2363" y="5064"/>
                </a:lnTo>
                <a:lnTo>
                  <a:pt x="2362" y="5086"/>
                </a:lnTo>
                <a:lnTo>
                  <a:pt x="2360" y="5108"/>
                </a:lnTo>
                <a:lnTo>
                  <a:pt x="2360" y="5119"/>
                </a:lnTo>
                <a:lnTo>
                  <a:pt x="2360" y="5131"/>
                </a:lnTo>
                <a:lnTo>
                  <a:pt x="2362" y="5142"/>
                </a:lnTo>
                <a:lnTo>
                  <a:pt x="2363" y="5153"/>
                </a:lnTo>
                <a:lnTo>
                  <a:pt x="2364" y="5158"/>
                </a:lnTo>
                <a:lnTo>
                  <a:pt x="2363" y="5163"/>
                </a:lnTo>
                <a:lnTo>
                  <a:pt x="2358" y="5173"/>
                </a:lnTo>
                <a:lnTo>
                  <a:pt x="2355" y="5181"/>
                </a:lnTo>
                <a:lnTo>
                  <a:pt x="2354" y="5191"/>
                </a:lnTo>
                <a:lnTo>
                  <a:pt x="2355" y="5200"/>
                </a:lnTo>
                <a:lnTo>
                  <a:pt x="2358" y="5218"/>
                </a:lnTo>
                <a:lnTo>
                  <a:pt x="2363" y="5237"/>
                </a:lnTo>
                <a:lnTo>
                  <a:pt x="2367" y="5249"/>
                </a:lnTo>
                <a:lnTo>
                  <a:pt x="2367" y="5260"/>
                </a:lnTo>
                <a:lnTo>
                  <a:pt x="2365" y="5266"/>
                </a:lnTo>
                <a:lnTo>
                  <a:pt x="2363" y="5271"/>
                </a:lnTo>
                <a:lnTo>
                  <a:pt x="2359" y="5275"/>
                </a:lnTo>
                <a:lnTo>
                  <a:pt x="2353" y="5280"/>
                </a:lnTo>
                <a:lnTo>
                  <a:pt x="2347" y="5269"/>
                </a:lnTo>
                <a:lnTo>
                  <a:pt x="2342" y="5256"/>
                </a:lnTo>
                <a:lnTo>
                  <a:pt x="2332" y="5244"/>
                </a:lnTo>
                <a:lnTo>
                  <a:pt x="2322" y="5230"/>
                </a:lnTo>
                <a:lnTo>
                  <a:pt x="2320" y="5228"/>
                </a:lnTo>
                <a:lnTo>
                  <a:pt x="2316" y="5226"/>
                </a:lnTo>
                <a:lnTo>
                  <a:pt x="2312" y="5224"/>
                </a:lnTo>
                <a:lnTo>
                  <a:pt x="2308" y="5224"/>
                </a:lnTo>
                <a:lnTo>
                  <a:pt x="2306" y="5226"/>
                </a:lnTo>
                <a:lnTo>
                  <a:pt x="2304" y="5228"/>
                </a:lnTo>
                <a:lnTo>
                  <a:pt x="2302" y="5232"/>
                </a:lnTo>
                <a:lnTo>
                  <a:pt x="2302" y="5235"/>
                </a:lnTo>
                <a:lnTo>
                  <a:pt x="2302" y="5240"/>
                </a:lnTo>
                <a:lnTo>
                  <a:pt x="2305" y="5244"/>
                </a:lnTo>
                <a:lnTo>
                  <a:pt x="2308" y="5247"/>
                </a:lnTo>
                <a:lnTo>
                  <a:pt x="2313" y="5249"/>
                </a:lnTo>
                <a:lnTo>
                  <a:pt x="2323" y="5253"/>
                </a:lnTo>
                <a:lnTo>
                  <a:pt x="2328" y="5258"/>
                </a:lnTo>
                <a:lnTo>
                  <a:pt x="2329" y="5264"/>
                </a:lnTo>
                <a:lnTo>
                  <a:pt x="2329" y="5274"/>
                </a:lnTo>
                <a:lnTo>
                  <a:pt x="2325" y="5275"/>
                </a:lnTo>
                <a:lnTo>
                  <a:pt x="2321" y="5274"/>
                </a:lnTo>
                <a:lnTo>
                  <a:pt x="2317" y="5271"/>
                </a:lnTo>
                <a:lnTo>
                  <a:pt x="2313" y="5269"/>
                </a:lnTo>
                <a:lnTo>
                  <a:pt x="2305" y="5263"/>
                </a:lnTo>
                <a:lnTo>
                  <a:pt x="2296" y="5259"/>
                </a:lnTo>
                <a:lnTo>
                  <a:pt x="2292" y="5259"/>
                </a:lnTo>
                <a:lnTo>
                  <a:pt x="2287" y="5261"/>
                </a:lnTo>
                <a:lnTo>
                  <a:pt x="2284" y="5265"/>
                </a:lnTo>
                <a:lnTo>
                  <a:pt x="2280" y="5270"/>
                </a:lnTo>
                <a:lnTo>
                  <a:pt x="2278" y="5272"/>
                </a:lnTo>
                <a:lnTo>
                  <a:pt x="2276" y="5274"/>
                </a:lnTo>
                <a:lnTo>
                  <a:pt x="2274" y="5275"/>
                </a:lnTo>
                <a:lnTo>
                  <a:pt x="2271" y="5275"/>
                </a:lnTo>
                <a:lnTo>
                  <a:pt x="2265" y="5272"/>
                </a:lnTo>
                <a:lnTo>
                  <a:pt x="2260" y="5270"/>
                </a:lnTo>
                <a:lnTo>
                  <a:pt x="2253" y="5265"/>
                </a:lnTo>
                <a:lnTo>
                  <a:pt x="2247" y="5260"/>
                </a:lnTo>
                <a:lnTo>
                  <a:pt x="2241" y="5254"/>
                </a:lnTo>
                <a:lnTo>
                  <a:pt x="2236" y="5247"/>
                </a:lnTo>
                <a:lnTo>
                  <a:pt x="2234" y="5243"/>
                </a:lnTo>
                <a:lnTo>
                  <a:pt x="2232" y="5240"/>
                </a:lnTo>
                <a:lnTo>
                  <a:pt x="2229" y="5239"/>
                </a:lnTo>
                <a:lnTo>
                  <a:pt x="2226" y="5240"/>
                </a:lnTo>
                <a:lnTo>
                  <a:pt x="2223" y="5243"/>
                </a:lnTo>
                <a:lnTo>
                  <a:pt x="2222" y="5245"/>
                </a:lnTo>
                <a:lnTo>
                  <a:pt x="2221" y="5249"/>
                </a:lnTo>
                <a:lnTo>
                  <a:pt x="2221" y="5253"/>
                </a:lnTo>
                <a:lnTo>
                  <a:pt x="2221" y="5256"/>
                </a:lnTo>
                <a:lnTo>
                  <a:pt x="2222" y="5260"/>
                </a:lnTo>
                <a:lnTo>
                  <a:pt x="2224" y="5264"/>
                </a:lnTo>
                <a:lnTo>
                  <a:pt x="2227" y="5266"/>
                </a:lnTo>
                <a:lnTo>
                  <a:pt x="2234" y="5276"/>
                </a:lnTo>
                <a:lnTo>
                  <a:pt x="2241" y="5285"/>
                </a:lnTo>
                <a:lnTo>
                  <a:pt x="2239" y="5287"/>
                </a:lnTo>
                <a:lnTo>
                  <a:pt x="2238" y="5288"/>
                </a:lnTo>
                <a:lnTo>
                  <a:pt x="2236" y="5288"/>
                </a:lnTo>
                <a:lnTo>
                  <a:pt x="2234" y="5287"/>
                </a:lnTo>
                <a:lnTo>
                  <a:pt x="2231" y="5285"/>
                </a:lnTo>
                <a:lnTo>
                  <a:pt x="2227" y="5282"/>
                </a:lnTo>
                <a:lnTo>
                  <a:pt x="2224" y="5282"/>
                </a:lnTo>
                <a:lnTo>
                  <a:pt x="2222" y="5282"/>
                </a:lnTo>
                <a:lnTo>
                  <a:pt x="2221" y="5282"/>
                </a:lnTo>
                <a:lnTo>
                  <a:pt x="2218" y="5284"/>
                </a:lnTo>
                <a:lnTo>
                  <a:pt x="2213" y="5288"/>
                </a:lnTo>
                <a:lnTo>
                  <a:pt x="2211" y="5293"/>
                </a:lnTo>
                <a:lnTo>
                  <a:pt x="2211" y="5296"/>
                </a:lnTo>
                <a:lnTo>
                  <a:pt x="2210" y="5298"/>
                </a:lnTo>
                <a:lnTo>
                  <a:pt x="2211" y="5301"/>
                </a:lnTo>
                <a:lnTo>
                  <a:pt x="2212" y="5303"/>
                </a:lnTo>
                <a:lnTo>
                  <a:pt x="2217" y="5312"/>
                </a:lnTo>
                <a:lnTo>
                  <a:pt x="2220" y="5321"/>
                </a:lnTo>
                <a:lnTo>
                  <a:pt x="2220" y="5329"/>
                </a:lnTo>
                <a:lnTo>
                  <a:pt x="2221" y="5338"/>
                </a:lnTo>
                <a:lnTo>
                  <a:pt x="2221" y="5346"/>
                </a:lnTo>
                <a:lnTo>
                  <a:pt x="2221" y="5355"/>
                </a:lnTo>
                <a:lnTo>
                  <a:pt x="2223" y="5364"/>
                </a:lnTo>
                <a:lnTo>
                  <a:pt x="2227" y="5371"/>
                </a:lnTo>
                <a:lnTo>
                  <a:pt x="2223" y="5372"/>
                </a:lnTo>
                <a:lnTo>
                  <a:pt x="2221" y="5374"/>
                </a:lnTo>
                <a:lnTo>
                  <a:pt x="2218" y="5372"/>
                </a:lnTo>
                <a:lnTo>
                  <a:pt x="2217" y="5372"/>
                </a:lnTo>
                <a:lnTo>
                  <a:pt x="2215" y="5369"/>
                </a:lnTo>
                <a:lnTo>
                  <a:pt x="2212" y="5366"/>
                </a:lnTo>
                <a:lnTo>
                  <a:pt x="2208" y="5359"/>
                </a:lnTo>
                <a:lnTo>
                  <a:pt x="2203" y="5354"/>
                </a:lnTo>
                <a:lnTo>
                  <a:pt x="2199" y="5349"/>
                </a:lnTo>
                <a:lnTo>
                  <a:pt x="2192" y="5344"/>
                </a:lnTo>
                <a:lnTo>
                  <a:pt x="2186" y="5340"/>
                </a:lnTo>
                <a:lnTo>
                  <a:pt x="2182" y="5335"/>
                </a:lnTo>
                <a:lnTo>
                  <a:pt x="2181" y="5329"/>
                </a:lnTo>
                <a:lnTo>
                  <a:pt x="2180" y="5324"/>
                </a:lnTo>
                <a:lnTo>
                  <a:pt x="2178" y="5319"/>
                </a:lnTo>
                <a:lnTo>
                  <a:pt x="2174" y="5316"/>
                </a:lnTo>
                <a:lnTo>
                  <a:pt x="2168" y="5309"/>
                </a:lnTo>
                <a:lnTo>
                  <a:pt x="2159" y="5303"/>
                </a:lnTo>
                <a:lnTo>
                  <a:pt x="2150" y="5298"/>
                </a:lnTo>
                <a:lnTo>
                  <a:pt x="2142" y="5293"/>
                </a:lnTo>
                <a:lnTo>
                  <a:pt x="2134" y="5287"/>
                </a:lnTo>
                <a:lnTo>
                  <a:pt x="2127" y="5281"/>
                </a:lnTo>
                <a:lnTo>
                  <a:pt x="2123" y="5280"/>
                </a:lnTo>
                <a:lnTo>
                  <a:pt x="2116" y="5280"/>
                </a:lnTo>
                <a:lnTo>
                  <a:pt x="2121" y="5290"/>
                </a:lnTo>
                <a:lnTo>
                  <a:pt x="2123" y="5300"/>
                </a:lnTo>
                <a:lnTo>
                  <a:pt x="2123" y="5305"/>
                </a:lnTo>
                <a:lnTo>
                  <a:pt x="2123" y="5311"/>
                </a:lnTo>
                <a:lnTo>
                  <a:pt x="2123" y="5316"/>
                </a:lnTo>
                <a:lnTo>
                  <a:pt x="2121" y="5321"/>
                </a:lnTo>
                <a:lnTo>
                  <a:pt x="2121" y="5324"/>
                </a:lnTo>
                <a:lnTo>
                  <a:pt x="2121" y="5329"/>
                </a:lnTo>
                <a:lnTo>
                  <a:pt x="2121" y="5333"/>
                </a:lnTo>
                <a:lnTo>
                  <a:pt x="2122" y="5338"/>
                </a:lnTo>
                <a:lnTo>
                  <a:pt x="2126" y="5345"/>
                </a:lnTo>
                <a:lnTo>
                  <a:pt x="2129" y="5354"/>
                </a:lnTo>
                <a:lnTo>
                  <a:pt x="2132" y="5359"/>
                </a:lnTo>
                <a:lnTo>
                  <a:pt x="2134" y="5363"/>
                </a:lnTo>
                <a:lnTo>
                  <a:pt x="2134" y="5365"/>
                </a:lnTo>
                <a:lnTo>
                  <a:pt x="2134" y="5367"/>
                </a:lnTo>
                <a:lnTo>
                  <a:pt x="2129" y="5370"/>
                </a:lnTo>
                <a:lnTo>
                  <a:pt x="2118" y="5371"/>
                </a:lnTo>
                <a:lnTo>
                  <a:pt x="2114" y="5372"/>
                </a:lnTo>
                <a:lnTo>
                  <a:pt x="2113" y="5374"/>
                </a:lnTo>
                <a:lnTo>
                  <a:pt x="2113" y="5377"/>
                </a:lnTo>
                <a:lnTo>
                  <a:pt x="2114" y="5380"/>
                </a:lnTo>
                <a:lnTo>
                  <a:pt x="2116" y="5384"/>
                </a:lnTo>
                <a:lnTo>
                  <a:pt x="2117" y="5387"/>
                </a:lnTo>
                <a:lnTo>
                  <a:pt x="2117" y="5390"/>
                </a:lnTo>
                <a:lnTo>
                  <a:pt x="2116" y="5391"/>
                </a:lnTo>
                <a:lnTo>
                  <a:pt x="2114" y="5393"/>
                </a:lnTo>
                <a:lnTo>
                  <a:pt x="2113" y="5395"/>
                </a:lnTo>
                <a:lnTo>
                  <a:pt x="2108" y="5395"/>
                </a:lnTo>
                <a:lnTo>
                  <a:pt x="2105" y="5395"/>
                </a:lnTo>
                <a:lnTo>
                  <a:pt x="2102" y="5392"/>
                </a:lnTo>
                <a:lnTo>
                  <a:pt x="2098" y="5388"/>
                </a:lnTo>
                <a:lnTo>
                  <a:pt x="2096" y="5387"/>
                </a:lnTo>
                <a:lnTo>
                  <a:pt x="2095" y="5385"/>
                </a:lnTo>
                <a:lnTo>
                  <a:pt x="2091" y="5379"/>
                </a:lnTo>
                <a:lnTo>
                  <a:pt x="2086" y="5374"/>
                </a:lnTo>
                <a:lnTo>
                  <a:pt x="2081" y="5369"/>
                </a:lnTo>
                <a:lnTo>
                  <a:pt x="2076" y="5366"/>
                </a:lnTo>
                <a:lnTo>
                  <a:pt x="2070" y="5365"/>
                </a:lnTo>
                <a:lnTo>
                  <a:pt x="2064" y="5364"/>
                </a:lnTo>
                <a:lnTo>
                  <a:pt x="2056" y="5364"/>
                </a:lnTo>
                <a:lnTo>
                  <a:pt x="2049" y="5366"/>
                </a:lnTo>
                <a:lnTo>
                  <a:pt x="2042" y="5367"/>
                </a:lnTo>
                <a:lnTo>
                  <a:pt x="2035" y="5369"/>
                </a:lnTo>
                <a:lnTo>
                  <a:pt x="2033" y="5370"/>
                </a:lnTo>
                <a:lnTo>
                  <a:pt x="2030" y="5372"/>
                </a:lnTo>
                <a:lnTo>
                  <a:pt x="2029" y="5375"/>
                </a:lnTo>
                <a:lnTo>
                  <a:pt x="2028" y="5380"/>
                </a:lnTo>
                <a:lnTo>
                  <a:pt x="2027" y="5382"/>
                </a:lnTo>
                <a:lnTo>
                  <a:pt x="2027" y="5384"/>
                </a:lnTo>
                <a:lnTo>
                  <a:pt x="2026" y="5384"/>
                </a:lnTo>
                <a:lnTo>
                  <a:pt x="2024" y="5384"/>
                </a:lnTo>
                <a:lnTo>
                  <a:pt x="2022" y="5382"/>
                </a:lnTo>
                <a:lnTo>
                  <a:pt x="2018" y="5381"/>
                </a:lnTo>
                <a:lnTo>
                  <a:pt x="2013" y="5379"/>
                </a:lnTo>
                <a:lnTo>
                  <a:pt x="2009" y="5377"/>
                </a:lnTo>
                <a:lnTo>
                  <a:pt x="2006" y="5377"/>
                </a:lnTo>
                <a:lnTo>
                  <a:pt x="2003" y="5379"/>
                </a:lnTo>
                <a:lnTo>
                  <a:pt x="2002" y="5380"/>
                </a:lnTo>
                <a:lnTo>
                  <a:pt x="2001" y="5382"/>
                </a:lnTo>
                <a:lnTo>
                  <a:pt x="2000" y="5387"/>
                </a:lnTo>
                <a:lnTo>
                  <a:pt x="1998" y="5392"/>
                </a:lnTo>
                <a:lnTo>
                  <a:pt x="1997" y="5398"/>
                </a:lnTo>
                <a:lnTo>
                  <a:pt x="1995" y="5402"/>
                </a:lnTo>
                <a:lnTo>
                  <a:pt x="1992" y="5404"/>
                </a:lnTo>
                <a:lnTo>
                  <a:pt x="1991" y="5404"/>
                </a:lnTo>
                <a:lnTo>
                  <a:pt x="1988" y="5406"/>
                </a:lnTo>
                <a:lnTo>
                  <a:pt x="1985" y="5404"/>
                </a:lnTo>
                <a:lnTo>
                  <a:pt x="1976" y="5403"/>
                </a:lnTo>
                <a:lnTo>
                  <a:pt x="1969" y="5403"/>
                </a:lnTo>
                <a:lnTo>
                  <a:pt x="1963" y="5404"/>
                </a:lnTo>
                <a:lnTo>
                  <a:pt x="1956" y="5407"/>
                </a:lnTo>
                <a:lnTo>
                  <a:pt x="1950" y="5411"/>
                </a:lnTo>
                <a:lnTo>
                  <a:pt x="1945" y="5417"/>
                </a:lnTo>
                <a:lnTo>
                  <a:pt x="1940" y="5423"/>
                </a:lnTo>
                <a:lnTo>
                  <a:pt x="1937" y="5430"/>
                </a:lnTo>
                <a:lnTo>
                  <a:pt x="1928" y="5424"/>
                </a:lnTo>
                <a:lnTo>
                  <a:pt x="1920" y="5416"/>
                </a:lnTo>
                <a:lnTo>
                  <a:pt x="1914" y="5408"/>
                </a:lnTo>
                <a:lnTo>
                  <a:pt x="1908" y="5401"/>
                </a:lnTo>
                <a:lnTo>
                  <a:pt x="1904" y="5397"/>
                </a:lnTo>
                <a:lnTo>
                  <a:pt x="1901" y="5395"/>
                </a:lnTo>
                <a:lnTo>
                  <a:pt x="1897" y="5392"/>
                </a:lnTo>
                <a:lnTo>
                  <a:pt x="1895" y="5392"/>
                </a:lnTo>
                <a:lnTo>
                  <a:pt x="1891" y="5393"/>
                </a:lnTo>
                <a:lnTo>
                  <a:pt x="1888" y="5397"/>
                </a:lnTo>
                <a:lnTo>
                  <a:pt x="1886" y="5401"/>
                </a:lnTo>
                <a:lnTo>
                  <a:pt x="1883" y="5406"/>
                </a:lnTo>
                <a:lnTo>
                  <a:pt x="1878" y="5424"/>
                </a:lnTo>
                <a:lnTo>
                  <a:pt x="1874" y="5442"/>
                </a:lnTo>
                <a:lnTo>
                  <a:pt x="1872" y="5445"/>
                </a:lnTo>
                <a:lnTo>
                  <a:pt x="1871" y="5448"/>
                </a:lnTo>
                <a:lnTo>
                  <a:pt x="1870" y="5449"/>
                </a:lnTo>
                <a:lnTo>
                  <a:pt x="1867" y="5449"/>
                </a:lnTo>
                <a:lnTo>
                  <a:pt x="1866" y="5449"/>
                </a:lnTo>
                <a:lnTo>
                  <a:pt x="1864" y="5448"/>
                </a:lnTo>
                <a:lnTo>
                  <a:pt x="1862" y="5446"/>
                </a:lnTo>
                <a:lnTo>
                  <a:pt x="1860" y="5444"/>
                </a:lnTo>
                <a:lnTo>
                  <a:pt x="1854" y="5434"/>
                </a:lnTo>
                <a:lnTo>
                  <a:pt x="1848" y="5424"/>
                </a:lnTo>
                <a:lnTo>
                  <a:pt x="1840" y="5414"/>
                </a:lnTo>
                <a:lnTo>
                  <a:pt x="1834" y="5404"/>
                </a:lnTo>
                <a:lnTo>
                  <a:pt x="1825" y="5393"/>
                </a:lnTo>
                <a:lnTo>
                  <a:pt x="1818" y="5384"/>
                </a:lnTo>
                <a:lnTo>
                  <a:pt x="1809" y="5375"/>
                </a:lnTo>
                <a:lnTo>
                  <a:pt x="1802" y="5365"/>
                </a:lnTo>
                <a:lnTo>
                  <a:pt x="1796" y="5358"/>
                </a:lnTo>
                <a:lnTo>
                  <a:pt x="1790" y="5354"/>
                </a:lnTo>
                <a:lnTo>
                  <a:pt x="1786" y="5353"/>
                </a:lnTo>
                <a:lnTo>
                  <a:pt x="1782" y="5351"/>
                </a:lnTo>
                <a:lnTo>
                  <a:pt x="1778" y="5351"/>
                </a:lnTo>
                <a:lnTo>
                  <a:pt x="1773" y="5353"/>
                </a:lnTo>
                <a:lnTo>
                  <a:pt x="1771" y="5354"/>
                </a:lnTo>
                <a:lnTo>
                  <a:pt x="1767" y="5354"/>
                </a:lnTo>
                <a:lnTo>
                  <a:pt x="1765" y="5353"/>
                </a:lnTo>
                <a:lnTo>
                  <a:pt x="1762" y="5350"/>
                </a:lnTo>
                <a:lnTo>
                  <a:pt x="1738" y="5327"/>
                </a:lnTo>
                <a:lnTo>
                  <a:pt x="1712" y="5306"/>
                </a:lnTo>
                <a:lnTo>
                  <a:pt x="1687" y="5284"/>
                </a:lnTo>
                <a:lnTo>
                  <a:pt x="1662" y="5260"/>
                </a:lnTo>
                <a:lnTo>
                  <a:pt x="1655" y="5254"/>
                </a:lnTo>
                <a:lnTo>
                  <a:pt x="1646" y="5248"/>
                </a:lnTo>
                <a:lnTo>
                  <a:pt x="1639" y="5242"/>
                </a:lnTo>
                <a:lnTo>
                  <a:pt x="1630" y="5237"/>
                </a:lnTo>
                <a:lnTo>
                  <a:pt x="1607" y="5222"/>
                </a:lnTo>
                <a:lnTo>
                  <a:pt x="1586" y="5205"/>
                </a:lnTo>
                <a:lnTo>
                  <a:pt x="1565" y="5186"/>
                </a:lnTo>
                <a:lnTo>
                  <a:pt x="1544" y="5169"/>
                </a:lnTo>
                <a:lnTo>
                  <a:pt x="1535" y="5163"/>
                </a:lnTo>
                <a:lnTo>
                  <a:pt x="1529" y="5156"/>
                </a:lnTo>
                <a:lnTo>
                  <a:pt x="1523" y="5149"/>
                </a:lnTo>
                <a:lnTo>
                  <a:pt x="1516" y="5142"/>
                </a:lnTo>
                <a:lnTo>
                  <a:pt x="1507" y="5127"/>
                </a:lnTo>
                <a:lnTo>
                  <a:pt x="1499" y="5110"/>
                </a:lnTo>
                <a:lnTo>
                  <a:pt x="1494" y="5101"/>
                </a:lnTo>
                <a:lnTo>
                  <a:pt x="1488" y="5094"/>
                </a:lnTo>
                <a:lnTo>
                  <a:pt x="1481" y="5089"/>
                </a:lnTo>
                <a:lnTo>
                  <a:pt x="1469" y="5085"/>
                </a:lnTo>
                <a:lnTo>
                  <a:pt x="1453" y="5080"/>
                </a:lnTo>
                <a:lnTo>
                  <a:pt x="1439" y="5073"/>
                </a:lnTo>
                <a:lnTo>
                  <a:pt x="1431" y="5069"/>
                </a:lnTo>
                <a:lnTo>
                  <a:pt x="1424" y="5063"/>
                </a:lnTo>
                <a:lnTo>
                  <a:pt x="1418" y="5057"/>
                </a:lnTo>
                <a:lnTo>
                  <a:pt x="1413" y="5050"/>
                </a:lnTo>
                <a:lnTo>
                  <a:pt x="1408" y="5045"/>
                </a:lnTo>
                <a:lnTo>
                  <a:pt x="1403" y="5042"/>
                </a:lnTo>
                <a:lnTo>
                  <a:pt x="1397" y="5040"/>
                </a:lnTo>
                <a:lnTo>
                  <a:pt x="1392" y="5038"/>
                </a:lnTo>
                <a:lnTo>
                  <a:pt x="1384" y="5037"/>
                </a:lnTo>
                <a:lnTo>
                  <a:pt x="1378" y="5033"/>
                </a:lnTo>
                <a:lnTo>
                  <a:pt x="1373" y="5029"/>
                </a:lnTo>
                <a:lnTo>
                  <a:pt x="1368" y="5024"/>
                </a:lnTo>
                <a:lnTo>
                  <a:pt x="1361" y="5016"/>
                </a:lnTo>
                <a:lnTo>
                  <a:pt x="1353" y="5006"/>
                </a:lnTo>
                <a:lnTo>
                  <a:pt x="1348" y="4996"/>
                </a:lnTo>
                <a:lnTo>
                  <a:pt x="1342" y="4986"/>
                </a:lnTo>
                <a:lnTo>
                  <a:pt x="1339" y="4975"/>
                </a:lnTo>
                <a:lnTo>
                  <a:pt x="1336" y="4964"/>
                </a:lnTo>
                <a:lnTo>
                  <a:pt x="1335" y="4952"/>
                </a:lnTo>
                <a:lnTo>
                  <a:pt x="1335" y="4939"/>
                </a:lnTo>
                <a:lnTo>
                  <a:pt x="1336" y="4926"/>
                </a:lnTo>
                <a:lnTo>
                  <a:pt x="1336" y="4912"/>
                </a:lnTo>
                <a:lnTo>
                  <a:pt x="1336" y="4897"/>
                </a:lnTo>
                <a:lnTo>
                  <a:pt x="1336" y="4884"/>
                </a:lnTo>
                <a:lnTo>
                  <a:pt x="1335" y="4858"/>
                </a:lnTo>
                <a:lnTo>
                  <a:pt x="1335" y="4833"/>
                </a:lnTo>
                <a:lnTo>
                  <a:pt x="1336" y="4820"/>
                </a:lnTo>
                <a:lnTo>
                  <a:pt x="1337" y="4806"/>
                </a:lnTo>
                <a:lnTo>
                  <a:pt x="1341" y="4792"/>
                </a:lnTo>
                <a:lnTo>
                  <a:pt x="1346" y="4779"/>
                </a:lnTo>
                <a:close/>
              </a:path>
            </a:pathLst>
          </a:custGeom>
          <a:solidFill>
            <a:srgbClr val="1A181C">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98358849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7_Пользовательский макет">
    <p:spTree>
      <p:nvGrpSpPr>
        <p:cNvPr id="1" name=""/>
        <p:cNvGrpSpPr/>
        <p:nvPr/>
      </p:nvGrpSpPr>
      <p:grpSpPr>
        <a:xfrm>
          <a:off x="0" y="0"/>
          <a:ext cx="0" cy="0"/>
          <a:chOff x="0" y="0"/>
          <a:chExt cx="0" cy="0"/>
        </a:xfrm>
      </p:grpSpPr>
      <p:sp>
        <p:nvSpPr>
          <p:cNvPr id="3" name="Freeform 6"/>
          <p:cNvSpPr>
            <a:spLocks noGrp="1" noEditPoints="1"/>
          </p:cNvSpPr>
          <p:nvPr>
            <p:ph type="pic" sz="quarter" idx="23"/>
          </p:nvPr>
        </p:nvSpPr>
        <p:spPr bwMode="auto">
          <a:xfrm>
            <a:off x="8191500" y="0"/>
            <a:ext cx="10096500" cy="10288588"/>
          </a:xfrm>
          <a:custGeom>
            <a:avLst/>
            <a:gdLst>
              <a:gd name="T0" fmla="*/ 4851 w 11825"/>
              <a:gd name="T1" fmla="*/ 12960 h 12960"/>
              <a:gd name="T2" fmla="*/ 11825 w 11825"/>
              <a:gd name="T3" fmla="*/ 12958 h 12960"/>
              <a:gd name="T4" fmla="*/ 11823 w 11825"/>
              <a:gd name="T5" fmla="*/ 5218 h 12960"/>
              <a:gd name="T6" fmla="*/ 4851 w 11825"/>
              <a:gd name="T7" fmla="*/ 12960 h 12960"/>
              <a:gd name="T8" fmla="*/ 11712 w 11825"/>
              <a:gd name="T9" fmla="*/ 4285 h 12960"/>
              <a:gd name="T10" fmla="*/ 8129 w 11825"/>
              <a:gd name="T11" fmla="*/ 4285 h 12960"/>
              <a:gd name="T12" fmla="*/ 11452 w 11825"/>
              <a:gd name="T13" fmla="*/ 0 h 12960"/>
              <a:gd name="T14" fmla="*/ 3683 w 11825"/>
              <a:gd name="T15" fmla="*/ 0 h 12960"/>
              <a:gd name="T16" fmla="*/ 0 w 11825"/>
              <a:gd name="T17" fmla="*/ 7351 h 12960"/>
              <a:gd name="T18" fmla="*/ 3817 w 11825"/>
              <a:gd name="T19" fmla="*/ 7351 h 12960"/>
              <a:gd name="T20" fmla="*/ 1062 w 11825"/>
              <a:gd name="T21" fmla="*/ 12960 h 12960"/>
              <a:gd name="T22" fmla="*/ 3766 w 11825"/>
              <a:gd name="T23" fmla="*/ 12960 h 12960"/>
              <a:gd name="T24" fmla="*/ 11712 w 11825"/>
              <a:gd name="T25" fmla="*/ 4285 h 12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25" h="12960">
                <a:moveTo>
                  <a:pt x="4851" y="12960"/>
                </a:moveTo>
                <a:lnTo>
                  <a:pt x="11825" y="12958"/>
                </a:lnTo>
                <a:lnTo>
                  <a:pt x="11823" y="5218"/>
                </a:lnTo>
                <a:lnTo>
                  <a:pt x="4851" y="12960"/>
                </a:lnTo>
                <a:close/>
                <a:moveTo>
                  <a:pt x="11712" y="4285"/>
                </a:moveTo>
                <a:lnTo>
                  <a:pt x="8129" y="4285"/>
                </a:lnTo>
                <a:lnTo>
                  <a:pt x="11452" y="0"/>
                </a:lnTo>
                <a:lnTo>
                  <a:pt x="3683" y="0"/>
                </a:lnTo>
                <a:lnTo>
                  <a:pt x="0" y="7351"/>
                </a:lnTo>
                <a:lnTo>
                  <a:pt x="3817" y="7351"/>
                </a:lnTo>
                <a:lnTo>
                  <a:pt x="1062" y="12960"/>
                </a:lnTo>
                <a:lnTo>
                  <a:pt x="3766" y="12960"/>
                </a:lnTo>
                <a:lnTo>
                  <a:pt x="11712" y="4285"/>
                </a:lnTo>
                <a:close/>
              </a:path>
            </a:pathLst>
          </a:custGeom>
          <a:solidFill>
            <a:schemeClr val="tx1">
              <a:alpha val="12000"/>
            </a:scheme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52563341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9_Пользовательский макет">
    <p:spTree>
      <p:nvGrpSpPr>
        <p:cNvPr id="1" name=""/>
        <p:cNvGrpSpPr/>
        <p:nvPr/>
      </p:nvGrpSpPr>
      <p:grpSpPr>
        <a:xfrm>
          <a:off x="0" y="0"/>
          <a:ext cx="0" cy="0"/>
          <a:chOff x="0" y="0"/>
          <a:chExt cx="0" cy="0"/>
        </a:xfrm>
      </p:grpSpPr>
      <p:sp>
        <p:nvSpPr>
          <p:cNvPr id="3" name="Freeform 31"/>
          <p:cNvSpPr>
            <a:spLocks noGrp="1" noEditPoints="1"/>
          </p:cNvSpPr>
          <p:nvPr>
            <p:ph type="pic" idx="12"/>
          </p:nvPr>
        </p:nvSpPr>
        <p:spPr bwMode="auto">
          <a:xfrm>
            <a:off x="8058150" y="0"/>
            <a:ext cx="10229850" cy="9963150"/>
          </a:xfrm>
          <a:custGeom>
            <a:avLst/>
            <a:gdLst>
              <a:gd name="T0" fmla="*/ 0 w 12749"/>
              <a:gd name="T1" fmla="*/ 10987 h 12638"/>
              <a:gd name="T2" fmla="*/ 806 w 12749"/>
              <a:gd name="T3" fmla="*/ 7777 h 12638"/>
              <a:gd name="T4" fmla="*/ 12749 w 12749"/>
              <a:gd name="T5" fmla="*/ 4060 h 12638"/>
              <a:gd name="T6" fmla="*/ 8534 w 12749"/>
              <a:gd name="T7" fmla="*/ 5389 h 12638"/>
              <a:gd name="T8" fmla="*/ 4372 w 12749"/>
              <a:gd name="T9" fmla="*/ 0 h 12638"/>
              <a:gd name="T10" fmla="*/ 4372 w 12749"/>
              <a:gd name="T11" fmla="*/ 5735 h 12638"/>
              <a:gd name="T12" fmla="*/ 2762 w 12749"/>
              <a:gd name="T13" fmla="*/ 2926 h 12638"/>
              <a:gd name="T14" fmla="*/ 1754 w 12749"/>
              <a:gd name="T15" fmla="*/ 3449 h 12638"/>
              <a:gd name="T16" fmla="*/ 1751 w 12749"/>
              <a:gd name="T17" fmla="*/ 3801 h 12638"/>
              <a:gd name="T18" fmla="*/ 2666 w 12749"/>
              <a:gd name="T19" fmla="*/ 3305 h 12638"/>
              <a:gd name="T20" fmla="*/ 8387 w 12749"/>
              <a:gd name="T21" fmla="*/ 4907 h 12638"/>
              <a:gd name="T22" fmla="*/ 9253 w 12749"/>
              <a:gd name="T23" fmla="*/ 0 h 12638"/>
              <a:gd name="T24" fmla="*/ 2940 w 12749"/>
              <a:gd name="T25" fmla="*/ 2867 h 12638"/>
              <a:gd name="T26" fmla="*/ 3102 w 12749"/>
              <a:gd name="T27" fmla="*/ 0 h 12638"/>
              <a:gd name="T28" fmla="*/ 12749 w 12749"/>
              <a:gd name="T29" fmla="*/ 9549 h 12638"/>
              <a:gd name="T30" fmla="*/ 10954 w 12749"/>
              <a:gd name="T31" fmla="*/ 9242 h 12638"/>
              <a:gd name="T32" fmla="*/ 6477 w 12749"/>
              <a:gd name="T33" fmla="*/ 4393 h 12638"/>
              <a:gd name="T34" fmla="*/ 7921 w 12749"/>
              <a:gd name="T35" fmla="*/ 8075 h 12638"/>
              <a:gd name="T36" fmla="*/ 7921 w 12749"/>
              <a:gd name="T37" fmla="*/ 5078 h 12638"/>
              <a:gd name="T38" fmla="*/ 7323 w 12749"/>
              <a:gd name="T39" fmla="*/ 1588 h 12638"/>
              <a:gd name="T40" fmla="*/ 7529 w 12749"/>
              <a:gd name="T41" fmla="*/ 8862 h 12638"/>
              <a:gd name="T42" fmla="*/ 0 w 12749"/>
              <a:gd name="T43" fmla="*/ 12638 h 12638"/>
              <a:gd name="T44" fmla="*/ 4166 w 12749"/>
              <a:gd name="T45" fmla="*/ 0 h 12638"/>
              <a:gd name="T46" fmla="*/ 4166 w 12749"/>
              <a:gd name="T47" fmla="*/ 5735 h 12638"/>
              <a:gd name="T48" fmla="*/ 4611 w 12749"/>
              <a:gd name="T49" fmla="*/ 173 h 12638"/>
              <a:gd name="T50" fmla="*/ 7055 w 12749"/>
              <a:gd name="T51" fmla="*/ 1485 h 12638"/>
              <a:gd name="T52" fmla="*/ 4166 w 12749"/>
              <a:gd name="T53" fmla="*/ 6167 h 12638"/>
              <a:gd name="T54" fmla="*/ 7529 w 12749"/>
              <a:gd name="T55" fmla="*/ 8447 h 12638"/>
              <a:gd name="T56" fmla="*/ 8387 w 12749"/>
              <a:gd name="T57" fmla="*/ 8880 h 12638"/>
              <a:gd name="T58" fmla="*/ 12749 w 12749"/>
              <a:gd name="T59" fmla="*/ 6965 h 12638"/>
              <a:gd name="T60" fmla="*/ 12749 w 12749"/>
              <a:gd name="T61" fmla="*/ 330 h 12638"/>
              <a:gd name="T62" fmla="*/ 8534 w 12749"/>
              <a:gd name="T63" fmla="*/ 5029 h 12638"/>
              <a:gd name="T64" fmla="*/ 12749 w 12749"/>
              <a:gd name="T65" fmla="*/ 10054 h 12638"/>
              <a:gd name="T66" fmla="*/ 10864 w 12749"/>
              <a:gd name="T67" fmla="*/ 9409 h 12638"/>
              <a:gd name="T68" fmla="*/ 8387 w 12749"/>
              <a:gd name="T69" fmla="*/ 0 h 12638"/>
              <a:gd name="T70" fmla="*/ 4611 w 12749"/>
              <a:gd name="T71" fmla="*/ 0 h 12638"/>
              <a:gd name="T72" fmla="*/ 7529 w 12749"/>
              <a:gd name="T73" fmla="*/ 1485 h 12638"/>
              <a:gd name="T74" fmla="*/ 8086 w 12749"/>
              <a:gd name="T75" fmla="*/ 5029 h 12638"/>
              <a:gd name="T76" fmla="*/ 7921 w 12749"/>
              <a:gd name="T77" fmla="*/ 9017 h 12638"/>
              <a:gd name="T78" fmla="*/ 1112 w 12749"/>
              <a:gd name="T79" fmla="*/ 12438 h 12638"/>
              <a:gd name="T80" fmla="*/ 12749 w 12749"/>
              <a:gd name="T81" fmla="*/ 6714 h 12638"/>
              <a:gd name="T82" fmla="*/ 8251 w 12749"/>
              <a:gd name="T83" fmla="*/ 5458 h 12638"/>
              <a:gd name="T84" fmla="*/ 2928 w 12749"/>
              <a:gd name="T85" fmla="*/ 3356 h 12638"/>
              <a:gd name="T86" fmla="*/ 3752 w 12749"/>
              <a:gd name="T87" fmla="*/ 5735 h 12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49" h="12638">
                <a:moveTo>
                  <a:pt x="806" y="7777"/>
                </a:moveTo>
                <a:lnTo>
                  <a:pt x="0" y="10987"/>
                </a:lnTo>
                <a:lnTo>
                  <a:pt x="3929" y="6004"/>
                </a:lnTo>
                <a:lnTo>
                  <a:pt x="806" y="7777"/>
                </a:lnTo>
                <a:close/>
                <a:moveTo>
                  <a:pt x="8534" y="5389"/>
                </a:moveTo>
                <a:lnTo>
                  <a:pt x="12749" y="4060"/>
                </a:lnTo>
                <a:lnTo>
                  <a:pt x="12749" y="6465"/>
                </a:lnTo>
                <a:lnTo>
                  <a:pt x="8534" y="5389"/>
                </a:lnTo>
                <a:close/>
                <a:moveTo>
                  <a:pt x="4372" y="5735"/>
                </a:moveTo>
                <a:lnTo>
                  <a:pt x="4372" y="0"/>
                </a:lnTo>
                <a:lnTo>
                  <a:pt x="7632" y="8118"/>
                </a:lnTo>
                <a:lnTo>
                  <a:pt x="4372" y="5735"/>
                </a:lnTo>
                <a:close/>
                <a:moveTo>
                  <a:pt x="1754" y="3449"/>
                </a:moveTo>
                <a:lnTo>
                  <a:pt x="2762" y="2926"/>
                </a:lnTo>
                <a:lnTo>
                  <a:pt x="2940" y="0"/>
                </a:lnTo>
                <a:lnTo>
                  <a:pt x="1754" y="3449"/>
                </a:lnTo>
                <a:close/>
                <a:moveTo>
                  <a:pt x="2666" y="3305"/>
                </a:moveTo>
                <a:lnTo>
                  <a:pt x="1751" y="3801"/>
                </a:lnTo>
                <a:lnTo>
                  <a:pt x="1112" y="7244"/>
                </a:lnTo>
                <a:lnTo>
                  <a:pt x="2666" y="3305"/>
                </a:lnTo>
                <a:close/>
                <a:moveTo>
                  <a:pt x="9253" y="0"/>
                </a:moveTo>
                <a:lnTo>
                  <a:pt x="8387" y="4907"/>
                </a:lnTo>
                <a:lnTo>
                  <a:pt x="12749" y="0"/>
                </a:lnTo>
                <a:lnTo>
                  <a:pt x="9253" y="0"/>
                </a:lnTo>
                <a:close/>
                <a:moveTo>
                  <a:pt x="3102" y="0"/>
                </a:moveTo>
                <a:lnTo>
                  <a:pt x="2940" y="2867"/>
                </a:lnTo>
                <a:lnTo>
                  <a:pt x="4022" y="0"/>
                </a:lnTo>
                <a:lnTo>
                  <a:pt x="3102" y="0"/>
                </a:lnTo>
                <a:close/>
                <a:moveTo>
                  <a:pt x="10954" y="9242"/>
                </a:moveTo>
                <a:lnTo>
                  <a:pt x="12749" y="9549"/>
                </a:lnTo>
                <a:lnTo>
                  <a:pt x="12749" y="7244"/>
                </a:lnTo>
                <a:lnTo>
                  <a:pt x="10954" y="9242"/>
                </a:lnTo>
                <a:close/>
                <a:moveTo>
                  <a:pt x="7921" y="8075"/>
                </a:moveTo>
                <a:lnTo>
                  <a:pt x="6477" y="4393"/>
                </a:lnTo>
                <a:lnTo>
                  <a:pt x="7921" y="5406"/>
                </a:lnTo>
                <a:lnTo>
                  <a:pt x="7921" y="8075"/>
                </a:lnTo>
                <a:close/>
                <a:moveTo>
                  <a:pt x="7323" y="1588"/>
                </a:moveTo>
                <a:lnTo>
                  <a:pt x="7921" y="5078"/>
                </a:lnTo>
                <a:lnTo>
                  <a:pt x="6477" y="4227"/>
                </a:lnTo>
                <a:lnTo>
                  <a:pt x="7323" y="1588"/>
                </a:lnTo>
                <a:close/>
                <a:moveTo>
                  <a:pt x="0" y="12638"/>
                </a:moveTo>
                <a:lnTo>
                  <a:pt x="7529" y="8862"/>
                </a:lnTo>
                <a:lnTo>
                  <a:pt x="781" y="11332"/>
                </a:lnTo>
                <a:lnTo>
                  <a:pt x="0" y="12638"/>
                </a:lnTo>
                <a:close/>
                <a:moveTo>
                  <a:pt x="4166" y="5735"/>
                </a:moveTo>
                <a:lnTo>
                  <a:pt x="4166" y="0"/>
                </a:lnTo>
                <a:lnTo>
                  <a:pt x="3154" y="2867"/>
                </a:lnTo>
                <a:lnTo>
                  <a:pt x="4166" y="5735"/>
                </a:lnTo>
                <a:close/>
                <a:moveTo>
                  <a:pt x="7055" y="1485"/>
                </a:moveTo>
                <a:lnTo>
                  <a:pt x="4611" y="173"/>
                </a:lnTo>
                <a:lnTo>
                  <a:pt x="6311" y="3950"/>
                </a:lnTo>
                <a:lnTo>
                  <a:pt x="7055" y="1485"/>
                </a:lnTo>
                <a:close/>
                <a:moveTo>
                  <a:pt x="7529" y="8447"/>
                </a:moveTo>
                <a:lnTo>
                  <a:pt x="4166" y="6167"/>
                </a:lnTo>
                <a:lnTo>
                  <a:pt x="562" y="10803"/>
                </a:lnTo>
                <a:lnTo>
                  <a:pt x="7529" y="8447"/>
                </a:lnTo>
                <a:close/>
                <a:moveTo>
                  <a:pt x="12749" y="6965"/>
                </a:moveTo>
                <a:lnTo>
                  <a:pt x="8387" y="8880"/>
                </a:lnTo>
                <a:lnTo>
                  <a:pt x="9315" y="10539"/>
                </a:lnTo>
                <a:lnTo>
                  <a:pt x="12749" y="6965"/>
                </a:lnTo>
                <a:close/>
                <a:moveTo>
                  <a:pt x="8534" y="5029"/>
                </a:moveTo>
                <a:lnTo>
                  <a:pt x="12749" y="330"/>
                </a:lnTo>
                <a:lnTo>
                  <a:pt x="12749" y="3621"/>
                </a:lnTo>
                <a:lnTo>
                  <a:pt x="8534" y="5029"/>
                </a:lnTo>
                <a:close/>
                <a:moveTo>
                  <a:pt x="10864" y="9409"/>
                </a:moveTo>
                <a:lnTo>
                  <a:pt x="12749" y="10054"/>
                </a:lnTo>
                <a:lnTo>
                  <a:pt x="9448" y="10803"/>
                </a:lnTo>
                <a:lnTo>
                  <a:pt x="10864" y="9409"/>
                </a:lnTo>
                <a:close/>
                <a:moveTo>
                  <a:pt x="4611" y="0"/>
                </a:moveTo>
                <a:lnTo>
                  <a:pt x="8387" y="0"/>
                </a:lnTo>
                <a:lnTo>
                  <a:pt x="7199" y="1345"/>
                </a:lnTo>
                <a:lnTo>
                  <a:pt x="4611" y="0"/>
                </a:lnTo>
                <a:close/>
                <a:moveTo>
                  <a:pt x="8086" y="5029"/>
                </a:moveTo>
                <a:lnTo>
                  <a:pt x="7529" y="1485"/>
                </a:lnTo>
                <a:lnTo>
                  <a:pt x="8870" y="0"/>
                </a:lnTo>
                <a:lnTo>
                  <a:pt x="8086" y="5029"/>
                </a:lnTo>
                <a:close/>
                <a:moveTo>
                  <a:pt x="1112" y="12438"/>
                </a:moveTo>
                <a:lnTo>
                  <a:pt x="7921" y="9017"/>
                </a:lnTo>
                <a:lnTo>
                  <a:pt x="9036" y="10750"/>
                </a:lnTo>
                <a:lnTo>
                  <a:pt x="1112" y="12438"/>
                </a:lnTo>
                <a:close/>
                <a:moveTo>
                  <a:pt x="8251" y="5458"/>
                </a:moveTo>
                <a:lnTo>
                  <a:pt x="12749" y="6714"/>
                </a:lnTo>
                <a:lnTo>
                  <a:pt x="8251" y="8257"/>
                </a:lnTo>
                <a:lnTo>
                  <a:pt x="8251" y="5458"/>
                </a:lnTo>
                <a:close/>
                <a:moveTo>
                  <a:pt x="3752" y="5735"/>
                </a:moveTo>
                <a:lnTo>
                  <a:pt x="2928" y="3356"/>
                </a:lnTo>
                <a:lnTo>
                  <a:pt x="1965" y="6858"/>
                </a:lnTo>
                <a:lnTo>
                  <a:pt x="3752" y="5735"/>
                </a:lnTo>
                <a:close/>
              </a:path>
            </a:pathLst>
          </a:custGeom>
          <a:solidFill>
            <a:srgbClr val="1F1A17">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29580434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2_Пользовательский макет">
    <p:spTree>
      <p:nvGrpSpPr>
        <p:cNvPr id="1" name=""/>
        <p:cNvGrpSpPr/>
        <p:nvPr/>
      </p:nvGrpSpPr>
      <p:grpSpPr>
        <a:xfrm>
          <a:off x="0" y="0"/>
          <a:ext cx="0" cy="0"/>
          <a:chOff x="0" y="0"/>
          <a:chExt cx="0" cy="0"/>
        </a:xfrm>
      </p:grpSpPr>
      <p:sp>
        <p:nvSpPr>
          <p:cNvPr id="9" name="Freeform 15"/>
          <p:cNvSpPr>
            <a:spLocks noGrp="1" noEditPoints="1"/>
          </p:cNvSpPr>
          <p:nvPr>
            <p:ph type="pic" sz="quarter" idx="23"/>
          </p:nvPr>
        </p:nvSpPr>
        <p:spPr bwMode="auto">
          <a:xfrm>
            <a:off x="7772400" y="-786572"/>
            <a:ext cx="11106150" cy="11916984"/>
          </a:xfrm>
          <a:custGeom>
            <a:avLst/>
            <a:gdLst>
              <a:gd name="T0" fmla="*/ 9967 w 14364"/>
              <a:gd name="T1" fmla="*/ 7750 h 16341"/>
              <a:gd name="T2" fmla="*/ 8854 w 14364"/>
              <a:gd name="T3" fmla="*/ 3495 h 16341"/>
              <a:gd name="T4" fmla="*/ 11644 w 14364"/>
              <a:gd name="T5" fmla="*/ 10762 h 16341"/>
              <a:gd name="T6" fmla="*/ 12577 w 14364"/>
              <a:gd name="T7" fmla="*/ 12670 h 16341"/>
              <a:gd name="T8" fmla="*/ 2828 w 14364"/>
              <a:gd name="T9" fmla="*/ 11048 h 16341"/>
              <a:gd name="T10" fmla="*/ 1403 w 14364"/>
              <a:gd name="T11" fmla="*/ 9925 h 16341"/>
              <a:gd name="T12" fmla="*/ 2548 w 14364"/>
              <a:gd name="T13" fmla="*/ 12386 h 16341"/>
              <a:gd name="T14" fmla="*/ 5931 w 14364"/>
              <a:gd name="T15" fmla="*/ 13637 h 16341"/>
              <a:gd name="T16" fmla="*/ 3213 w 14364"/>
              <a:gd name="T17" fmla="*/ 11576 h 16341"/>
              <a:gd name="T18" fmla="*/ 5152 w 14364"/>
              <a:gd name="T19" fmla="*/ 15065 h 16341"/>
              <a:gd name="T20" fmla="*/ 1191 w 14364"/>
              <a:gd name="T21" fmla="*/ 3341 h 16341"/>
              <a:gd name="T22" fmla="*/ 46 w 14364"/>
              <a:gd name="T23" fmla="*/ 8527 h 16341"/>
              <a:gd name="T24" fmla="*/ 6585 w 14364"/>
              <a:gd name="T25" fmla="*/ 6343 h 16341"/>
              <a:gd name="T26" fmla="*/ 7614 w 14364"/>
              <a:gd name="T27" fmla="*/ 7963 h 16341"/>
              <a:gd name="T28" fmla="*/ 14250 w 14364"/>
              <a:gd name="T29" fmla="*/ 5567 h 16341"/>
              <a:gd name="T30" fmla="*/ 14017 w 14364"/>
              <a:gd name="T31" fmla="*/ 3826 h 16341"/>
              <a:gd name="T32" fmla="*/ 6370 w 14364"/>
              <a:gd name="T33" fmla="*/ 3210 h 16341"/>
              <a:gd name="T34" fmla="*/ 8760 w 14364"/>
              <a:gd name="T35" fmla="*/ 1319 h 16341"/>
              <a:gd name="T36" fmla="*/ 6089 w 14364"/>
              <a:gd name="T37" fmla="*/ 2222 h 16341"/>
              <a:gd name="T38" fmla="*/ 12516 w 14364"/>
              <a:gd name="T39" fmla="*/ 7954 h 16341"/>
              <a:gd name="T40" fmla="*/ 13149 w 14364"/>
              <a:gd name="T41" fmla="*/ 9140 h 16341"/>
              <a:gd name="T42" fmla="*/ 11382 w 14364"/>
              <a:gd name="T43" fmla="*/ 11885 h 16341"/>
              <a:gd name="T44" fmla="*/ 8493 w 14364"/>
              <a:gd name="T45" fmla="*/ 13025 h 16341"/>
              <a:gd name="T46" fmla="*/ 12082 w 14364"/>
              <a:gd name="T47" fmla="*/ 13369 h 16341"/>
              <a:gd name="T48" fmla="*/ 0 w 14364"/>
              <a:gd name="T49" fmla="*/ 10980 h 16341"/>
              <a:gd name="T50" fmla="*/ 3917 w 14364"/>
              <a:gd name="T51" fmla="*/ 14512 h 16341"/>
              <a:gd name="T52" fmla="*/ 4794 w 14364"/>
              <a:gd name="T53" fmla="*/ 7478 h 16341"/>
              <a:gd name="T54" fmla="*/ 5656 w 14364"/>
              <a:gd name="T55" fmla="*/ 4004 h 16341"/>
              <a:gd name="T56" fmla="*/ 6150 w 14364"/>
              <a:gd name="T57" fmla="*/ 10812 h 16341"/>
              <a:gd name="T58" fmla="*/ 7285 w 14364"/>
              <a:gd name="T59" fmla="*/ 12747 h 16341"/>
              <a:gd name="T60" fmla="*/ 7940 w 14364"/>
              <a:gd name="T61" fmla="*/ 10029 h 16341"/>
              <a:gd name="T62" fmla="*/ 8994 w 14364"/>
              <a:gd name="T63" fmla="*/ 8421 h 16341"/>
              <a:gd name="T64" fmla="*/ 7548 w 14364"/>
              <a:gd name="T65" fmla="*/ 9769 h 16341"/>
              <a:gd name="T66" fmla="*/ 9193 w 14364"/>
              <a:gd name="T67" fmla="*/ 1505 h 16341"/>
              <a:gd name="T68" fmla="*/ 10819 w 14364"/>
              <a:gd name="T69" fmla="*/ 4684 h 16341"/>
              <a:gd name="T70" fmla="*/ 12235 w 14364"/>
              <a:gd name="T71" fmla="*/ 4201 h 16341"/>
              <a:gd name="T72" fmla="*/ 6301 w 14364"/>
              <a:gd name="T73" fmla="*/ 5791 h 16341"/>
              <a:gd name="T74" fmla="*/ 8362 w 14364"/>
              <a:gd name="T75" fmla="*/ 3468 h 16341"/>
              <a:gd name="T76" fmla="*/ 5155 w 14364"/>
              <a:gd name="T77" fmla="*/ 8264 h 16341"/>
              <a:gd name="T78" fmla="*/ 6863 w 14364"/>
              <a:gd name="T79" fmla="*/ 10013 h 16341"/>
              <a:gd name="T80" fmla="*/ 6098 w 14364"/>
              <a:gd name="T81" fmla="*/ 6749 h 16341"/>
              <a:gd name="T82" fmla="*/ 1915 w 14364"/>
              <a:gd name="T83" fmla="*/ 3230 h 16341"/>
              <a:gd name="T84" fmla="*/ 1533 w 14364"/>
              <a:gd name="T85" fmla="*/ 9418 h 16341"/>
              <a:gd name="T86" fmla="*/ 3483 w 14364"/>
              <a:gd name="T87" fmla="*/ 4009 h 16341"/>
              <a:gd name="T88" fmla="*/ 5554 w 14364"/>
              <a:gd name="T89" fmla="*/ 2108 h 16341"/>
              <a:gd name="T90" fmla="*/ 5347 w 14364"/>
              <a:gd name="T91" fmla="*/ 9682 h 16341"/>
              <a:gd name="T92" fmla="*/ 5302 w 14364"/>
              <a:gd name="T93" fmla="*/ 12763 h 16341"/>
              <a:gd name="T94" fmla="*/ 5894 w 14364"/>
              <a:gd name="T95" fmla="*/ 15640 h 16341"/>
              <a:gd name="T96" fmla="*/ 11046 w 14364"/>
              <a:gd name="T97" fmla="*/ 14220 h 16341"/>
              <a:gd name="T98" fmla="*/ 14045 w 14364"/>
              <a:gd name="T99" fmla="*/ 6011 h 16341"/>
              <a:gd name="T100" fmla="*/ 11413 w 14364"/>
              <a:gd name="T101" fmla="*/ 5219 h 16341"/>
              <a:gd name="T102" fmla="*/ 12624 w 14364"/>
              <a:gd name="T103" fmla="*/ 7121 h 16341"/>
              <a:gd name="T104" fmla="*/ 14089 w 14364"/>
              <a:gd name="T105" fmla="*/ 6888 h 16341"/>
              <a:gd name="T106" fmla="*/ 9872 w 14364"/>
              <a:gd name="T107" fmla="*/ 8275 h 16341"/>
              <a:gd name="T108" fmla="*/ 10718 w 14364"/>
              <a:gd name="T109" fmla="*/ 11565 h 16341"/>
              <a:gd name="T110" fmla="*/ 13068 w 14364"/>
              <a:gd name="T111" fmla="*/ 13030 h 16341"/>
              <a:gd name="T112" fmla="*/ 14344 w 14364"/>
              <a:gd name="T113" fmla="*/ 7813 h 16341"/>
              <a:gd name="T114" fmla="*/ 7492 w 14364"/>
              <a:gd name="T115" fmla="*/ 63 h 16341"/>
              <a:gd name="T116" fmla="*/ 3362 w 14364"/>
              <a:gd name="T117" fmla="*/ 2170 h 16341"/>
              <a:gd name="T118" fmla="*/ 8028 w 14364"/>
              <a:gd name="T119" fmla="*/ 10437 h 16341"/>
              <a:gd name="T120" fmla="*/ 7881 w 14364"/>
              <a:gd name="T121" fmla="*/ 12588 h 16341"/>
              <a:gd name="T122" fmla="*/ 2221 w 14364"/>
              <a:gd name="T123" fmla="*/ 8992 h 16341"/>
              <a:gd name="T124" fmla="*/ 4982 w 14364"/>
              <a:gd name="T125" fmla="*/ 9029 h 16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64" h="16341">
                <a:moveTo>
                  <a:pt x="8607" y="5662"/>
                </a:moveTo>
                <a:lnTo>
                  <a:pt x="8606" y="5683"/>
                </a:lnTo>
                <a:lnTo>
                  <a:pt x="8605" y="5705"/>
                </a:lnTo>
                <a:lnTo>
                  <a:pt x="8605" y="5726"/>
                </a:lnTo>
                <a:lnTo>
                  <a:pt x="8605" y="5750"/>
                </a:lnTo>
                <a:lnTo>
                  <a:pt x="8607" y="5796"/>
                </a:lnTo>
                <a:lnTo>
                  <a:pt x="8611" y="5845"/>
                </a:lnTo>
                <a:lnTo>
                  <a:pt x="8617" y="5894"/>
                </a:lnTo>
                <a:lnTo>
                  <a:pt x="8624" y="5945"/>
                </a:lnTo>
                <a:lnTo>
                  <a:pt x="8634" y="5995"/>
                </a:lnTo>
                <a:lnTo>
                  <a:pt x="8644" y="6046"/>
                </a:lnTo>
                <a:lnTo>
                  <a:pt x="8657" y="6097"/>
                </a:lnTo>
                <a:lnTo>
                  <a:pt x="8671" y="6147"/>
                </a:lnTo>
                <a:lnTo>
                  <a:pt x="8686" y="6195"/>
                </a:lnTo>
                <a:lnTo>
                  <a:pt x="8703" y="6242"/>
                </a:lnTo>
                <a:lnTo>
                  <a:pt x="8720" y="6288"/>
                </a:lnTo>
                <a:lnTo>
                  <a:pt x="8738" y="6331"/>
                </a:lnTo>
                <a:lnTo>
                  <a:pt x="8748" y="6352"/>
                </a:lnTo>
                <a:lnTo>
                  <a:pt x="8758" y="6372"/>
                </a:lnTo>
                <a:lnTo>
                  <a:pt x="8767" y="6390"/>
                </a:lnTo>
                <a:lnTo>
                  <a:pt x="8778" y="6409"/>
                </a:lnTo>
                <a:lnTo>
                  <a:pt x="9443" y="7562"/>
                </a:lnTo>
                <a:lnTo>
                  <a:pt x="9455" y="7579"/>
                </a:lnTo>
                <a:lnTo>
                  <a:pt x="9466" y="7597"/>
                </a:lnTo>
                <a:lnTo>
                  <a:pt x="9478" y="7613"/>
                </a:lnTo>
                <a:lnTo>
                  <a:pt x="9492" y="7628"/>
                </a:lnTo>
                <a:lnTo>
                  <a:pt x="9505" y="7642"/>
                </a:lnTo>
                <a:lnTo>
                  <a:pt x="9519" y="7657"/>
                </a:lnTo>
                <a:lnTo>
                  <a:pt x="9534" y="7670"/>
                </a:lnTo>
                <a:lnTo>
                  <a:pt x="9550" y="7682"/>
                </a:lnTo>
                <a:lnTo>
                  <a:pt x="9566" y="7695"/>
                </a:lnTo>
                <a:lnTo>
                  <a:pt x="9582" y="7706"/>
                </a:lnTo>
                <a:lnTo>
                  <a:pt x="9600" y="7716"/>
                </a:lnTo>
                <a:lnTo>
                  <a:pt x="9617" y="7725"/>
                </a:lnTo>
                <a:lnTo>
                  <a:pt x="9636" y="7734"/>
                </a:lnTo>
                <a:lnTo>
                  <a:pt x="9654" y="7742"/>
                </a:lnTo>
                <a:lnTo>
                  <a:pt x="9672" y="7749"/>
                </a:lnTo>
                <a:lnTo>
                  <a:pt x="9691" y="7756"/>
                </a:lnTo>
                <a:lnTo>
                  <a:pt x="9710" y="7761"/>
                </a:lnTo>
                <a:lnTo>
                  <a:pt x="9730" y="7765"/>
                </a:lnTo>
                <a:lnTo>
                  <a:pt x="9749" y="7769"/>
                </a:lnTo>
                <a:lnTo>
                  <a:pt x="9769" y="7772"/>
                </a:lnTo>
                <a:lnTo>
                  <a:pt x="9789" y="7774"/>
                </a:lnTo>
                <a:lnTo>
                  <a:pt x="9809" y="7775"/>
                </a:lnTo>
                <a:lnTo>
                  <a:pt x="9829" y="7775"/>
                </a:lnTo>
                <a:lnTo>
                  <a:pt x="9849" y="7774"/>
                </a:lnTo>
                <a:lnTo>
                  <a:pt x="9869" y="7773"/>
                </a:lnTo>
                <a:lnTo>
                  <a:pt x="9889" y="7770"/>
                </a:lnTo>
                <a:lnTo>
                  <a:pt x="9908" y="7766"/>
                </a:lnTo>
                <a:lnTo>
                  <a:pt x="9928" y="7762"/>
                </a:lnTo>
                <a:lnTo>
                  <a:pt x="9948" y="7757"/>
                </a:lnTo>
                <a:lnTo>
                  <a:pt x="9967" y="7750"/>
                </a:lnTo>
                <a:lnTo>
                  <a:pt x="9986" y="7743"/>
                </a:lnTo>
                <a:lnTo>
                  <a:pt x="10005" y="7734"/>
                </a:lnTo>
                <a:lnTo>
                  <a:pt x="11811" y="6860"/>
                </a:lnTo>
                <a:lnTo>
                  <a:pt x="11830" y="6851"/>
                </a:lnTo>
                <a:lnTo>
                  <a:pt x="11847" y="6841"/>
                </a:lnTo>
                <a:lnTo>
                  <a:pt x="11862" y="6831"/>
                </a:lnTo>
                <a:lnTo>
                  <a:pt x="11878" y="6819"/>
                </a:lnTo>
                <a:lnTo>
                  <a:pt x="11892" y="6807"/>
                </a:lnTo>
                <a:lnTo>
                  <a:pt x="11905" y="6796"/>
                </a:lnTo>
                <a:lnTo>
                  <a:pt x="11918" y="6783"/>
                </a:lnTo>
                <a:lnTo>
                  <a:pt x="11929" y="6770"/>
                </a:lnTo>
                <a:lnTo>
                  <a:pt x="11939" y="6756"/>
                </a:lnTo>
                <a:lnTo>
                  <a:pt x="11948" y="6743"/>
                </a:lnTo>
                <a:lnTo>
                  <a:pt x="11957" y="6728"/>
                </a:lnTo>
                <a:lnTo>
                  <a:pt x="11965" y="6714"/>
                </a:lnTo>
                <a:lnTo>
                  <a:pt x="11971" y="6699"/>
                </a:lnTo>
                <a:lnTo>
                  <a:pt x="11976" y="6684"/>
                </a:lnTo>
                <a:lnTo>
                  <a:pt x="11980" y="6669"/>
                </a:lnTo>
                <a:lnTo>
                  <a:pt x="11983" y="6653"/>
                </a:lnTo>
                <a:lnTo>
                  <a:pt x="11985" y="6638"/>
                </a:lnTo>
                <a:lnTo>
                  <a:pt x="11986" y="6622"/>
                </a:lnTo>
                <a:lnTo>
                  <a:pt x="11986" y="6606"/>
                </a:lnTo>
                <a:lnTo>
                  <a:pt x="11985" y="6590"/>
                </a:lnTo>
                <a:lnTo>
                  <a:pt x="11983" y="6574"/>
                </a:lnTo>
                <a:lnTo>
                  <a:pt x="11980" y="6558"/>
                </a:lnTo>
                <a:lnTo>
                  <a:pt x="11976" y="6542"/>
                </a:lnTo>
                <a:lnTo>
                  <a:pt x="11971" y="6525"/>
                </a:lnTo>
                <a:lnTo>
                  <a:pt x="11964" y="6510"/>
                </a:lnTo>
                <a:lnTo>
                  <a:pt x="11956" y="6494"/>
                </a:lnTo>
                <a:lnTo>
                  <a:pt x="11948" y="6478"/>
                </a:lnTo>
                <a:lnTo>
                  <a:pt x="11938" y="6462"/>
                </a:lnTo>
                <a:lnTo>
                  <a:pt x="11928" y="6447"/>
                </a:lnTo>
                <a:lnTo>
                  <a:pt x="11915" y="6431"/>
                </a:lnTo>
                <a:lnTo>
                  <a:pt x="11903" y="6417"/>
                </a:lnTo>
                <a:lnTo>
                  <a:pt x="11889" y="6402"/>
                </a:lnTo>
                <a:lnTo>
                  <a:pt x="9062" y="3578"/>
                </a:lnTo>
                <a:lnTo>
                  <a:pt x="9048" y="3563"/>
                </a:lnTo>
                <a:lnTo>
                  <a:pt x="9033" y="3550"/>
                </a:lnTo>
                <a:lnTo>
                  <a:pt x="9018" y="3539"/>
                </a:lnTo>
                <a:lnTo>
                  <a:pt x="9005" y="3529"/>
                </a:lnTo>
                <a:lnTo>
                  <a:pt x="8991" y="3519"/>
                </a:lnTo>
                <a:lnTo>
                  <a:pt x="8976" y="3511"/>
                </a:lnTo>
                <a:lnTo>
                  <a:pt x="8963" y="3504"/>
                </a:lnTo>
                <a:lnTo>
                  <a:pt x="8950" y="3499"/>
                </a:lnTo>
                <a:lnTo>
                  <a:pt x="8937" y="3494"/>
                </a:lnTo>
                <a:lnTo>
                  <a:pt x="8923" y="3491"/>
                </a:lnTo>
                <a:lnTo>
                  <a:pt x="8911" y="3489"/>
                </a:lnTo>
                <a:lnTo>
                  <a:pt x="8899" y="3488"/>
                </a:lnTo>
                <a:lnTo>
                  <a:pt x="8887" y="3488"/>
                </a:lnTo>
                <a:lnTo>
                  <a:pt x="8875" y="3489"/>
                </a:lnTo>
                <a:lnTo>
                  <a:pt x="8864" y="3491"/>
                </a:lnTo>
                <a:lnTo>
                  <a:pt x="8854" y="3495"/>
                </a:lnTo>
                <a:lnTo>
                  <a:pt x="8843" y="3499"/>
                </a:lnTo>
                <a:lnTo>
                  <a:pt x="8833" y="3505"/>
                </a:lnTo>
                <a:lnTo>
                  <a:pt x="8823" y="3511"/>
                </a:lnTo>
                <a:lnTo>
                  <a:pt x="8814" y="3519"/>
                </a:lnTo>
                <a:lnTo>
                  <a:pt x="8806" y="3528"/>
                </a:lnTo>
                <a:lnTo>
                  <a:pt x="8798" y="3538"/>
                </a:lnTo>
                <a:lnTo>
                  <a:pt x="8790" y="3549"/>
                </a:lnTo>
                <a:lnTo>
                  <a:pt x="8783" y="3560"/>
                </a:lnTo>
                <a:lnTo>
                  <a:pt x="8777" y="3574"/>
                </a:lnTo>
                <a:lnTo>
                  <a:pt x="8771" y="3588"/>
                </a:lnTo>
                <a:lnTo>
                  <a:pt x="8766" y="3603"/>
                </a:lnTo>
                <a:lnTo>
                  <a:pt x="8761" y="3620"/>
                </a:lnTo>
                <a:lnTo>
                  <a:pt x="8757" y="3636"/>
                </a:lnTo>
                <a:lnTo>
                  <a:pt x="8754" y="3654"/>
                </a:lnTo>
                <a:lnTo>
                  <a:pt x="8752" y="3674"/>
                </a:lnTo>
                <a:lnTo>
                  <a:pt x="8750" y="3693"/>
                </a:lnTo>
                <a:lnTo>
                  <a:pt x="8607" y="5662"/>
                </a:lnTo>
                <a:close/>
                <a:moveTo>
                  <a:pt x="12372" y="9541"/>
                </a:moveTo>
                <a:lnTo>
                  <a:pt x="12351" y="9541"/>
                </a:lnTo>
                <a:lnTo>
                  <a:pt x="12330" y="9543"/>
                </a:lnTo>
                <a:lnTo>
                  <a:pt x="12310" y="9545"/>
                </a:lnTo>
                <a:lnTo>
                  <a:pt x="12290" y="9548"/>
                </a:lnTo>
                <a:lnTo>
                  <a:pt x="12269" y="9553"/>
                </a:lnTo>
                <a:lnTo>
                  <a:pt x="12249" y="9558"/>
                </a:lnTo>
                <a:lnTo>
                  <a:pt x="12228" y="9565"/>
                </a:lnTo>
                <a:lnTo>
                  <a:pt x="12208" y="9571"/>
                </a:lnTo>
                <a:lnTo>
                  <a:pt x="12188" y="9579"/>
                </a:lnTo>
                <a:lnTo>
                  <a:pt x="12169" y="9587"/>
                </a:lnTo>
                <a:lnTo>
                  <a:pt x="12150" y="9597"/>
                </a:lnTo>
                <a:lnTo>
                  <a:pt x="12130" y="9606"/>
                </a:lnTo>
                <a:lnTo>
                  <a:pt x="12112" y="9618"/>
                </a:lnTo>
                <a:lnTo>
                  <a:pt x="12093" y="9629"/>
                </a:lnTo>
                <a:lnTo>
                  <a:pt x="12076" y="9641"/>
                </a:lnTo>
                <a:lnTo>
                  <a:pt x="12059" y="9654"/>
                </a:lnTo>
                <a:lnTo>
                  <a:pt x="12041" y="9668"/>
                </a:lnTo>
                <a:lnTo>
                  <a:pt x="12025" y="9682"/>
                </a:lnTo>
                <a:lnTo>
                  <a:pt x="12008" y="9696"/>
                </a:lnTo>
                <a:lnTo>
                  <a:pt x="11993" y="9712"/>
                </a:lnTo>
                <a:lnTo>
                  <a:pt x="11979" y="9727"/>
                </a:lnTo>
                <a:lnTo>
                  <a:pt x="11965" y="9743"/>
                </a:lnTo>
                <a:lnTo>
                  <a:pt x="11951" y="9761"/>
                </a:lnTo>
                <a:lnTo>
                  <a:pt x="11939" y="9777"/>
                </a:lnTo>
                <a:lnTo>
                  <a:pt x="11927" y="9795"/>
                </a:lnTo>
                <a:lnTo>
                  <a:pt x="11915" y="9813"/>
                </a:lnTo>
                <a:lnTo>
                  <a:pt x="11905" y="9831"/>
                </a:lnTo>
                <a:lnTo>
                  <a:pt x="11896" y="9850"/>
                </a:lnTo>
                <a:lnTo>
                  <a:pt x="11887" y="9869"/>
                </a:lnTo>
                <a:lnTo>
                  <a:pt x="11880" y="9888"/>
                </a:lnTo>
                <a:lnTo>
                  <a:pt x="11873" y="9908"/>
                </a:lnTo>
                <a:lnTo>
                  <a:pt x="11867" y="9927"/>
                </a:lnTo>
                <a:lnTo>
                  <a:pt x="11649" y="10741"/>
                </a:lnTo>
                <a:lnTo>
                  <a:pt x="11644" y="10762"/>
                </a:lnTo>
                <a:lnTo>
                  <a:pt x="11640" y="10783"/>
                </a:lnTo>
                <a:lnTo>
                  <a:pt x="11635" y="10804"/>
                </a:lnTo>
                <a:lnTo>
                  <a:pt x="11631" y="10827"/>
                </a:lnTo>
                <a:lnTo>
                  <a:pt x="11628" y="10849"/>
                </a:lnTo>
                <a:lnTo>
                  <a:pt x="11626" y="10873"/>
                </a:lnTo>
                <a:lnTo>
                  <a:pt x="11624" y="10896"/>
                </a:lnTo>
                <a:lnTo>
                  <a:pt x="11623" y="10920"/>
                </a:lnTo>
                <a:lnTo>
                  <a:pt x="11621" y="10969"/>
                </a:lnTo>
                <a:lnTo>
                  <a:pt x="11622" y="11019"/>
                </a:lnTo>
                <a:lnTo>
                  <a:pt x="11624" y="11069"/>
                </a:lnTo>
                <a:lnTo>
                  <a:pt x="11629" y="11120"/>
                </a:lnTo>
                <a:lnTo>
                  <a:pt x="11635" y="11170"/>
                </a:lnTo>
                <a:lnTo>
                  <a:pt x="11644" y="11220"/>
                </a:lnTo>
                <a:lnTo>
                  <a:pt x="11653" y="11269"/>
                </a:lnTo>
                <a:lnTo>
                  <a:pt x="11665" y="11316"/>
                </a:lnTo>
                <a:lnTo>
                  <a:pt x="11671" y="11340"/>
                </a:lnTo>
                <a:lnTo>
                  <a:pt x="11678" y="11362"/>
                </a:lnTo>
                <a:lnTo>
                  <a:pt x="11686" y="11385"/>
                </a:lnTo>
                <a:lnTo>
                  <a:pt x="11693" y="11406"/>
                </a:lnTo>
                <a:lnTo>
                  <a:pt x="11701" y="11426"/>
                </a:lnTo>
                <a:lnTo>
                  <a:pt x="11710" y="11447"/>
                </a:lnTo>
                <a:lnTo>
                  <a:pt x="11718" y="11466"/>
                </a:lnTo>
                <a:lnTo>
                  <a:pt x="11727" y="11486"/>
                </a:lnTo>
                <a:lnTo>
                  <a:pt x="12315" y="12631"/>
                </a:lnTo>
                <a:lnTo>
                  <a:pt x="12324" y="12649"/>
                </a:lnTo>
                <a:lnTo>
                  <a:pt x="12333" y="12665"/>
                </a:lnTo>
                <a:lnTo>
                  <a:pt x="12344" y="12681"/>
                </a:lnTo>
                <a:lnTo>
                  <a:pt x="12354" y="12694"/>
                </a:lnTo>
                <a:lnTo>
                  <a:pt x="12363" y="12707"/>
                </a:lnTo>
                <a:lnTo>
                  <a:pt x="12373" y="12719"/>
                </a:lnTo>
                <a:lnTo>
                  <a:pt x="12384" y="12730"/>
                </a:lnTo>
                <a:lnTo>
                  <a:pt x="12394" y="12739"/>
                </a:lnTo>
                <a:lnTo>
                  <a:pt x="12404" y="12747"/>
                </a:lnTo>
                <a:lnTo>
                  <a:pt x="12414" y="12753"/>
                </a:lnTo>
                <a:lnTo>
                  <a:pt x="12424" y="12759"/>
                </a:lnTo>
                <a:lnTo>
                  <a:pt x="12435" y="12763"/>
                </a:lnTo>
                <a:lnTo>
                  <a:pt x="12445" y="12766"/>
                </a:lnTo>
                <a:lnTo>
                  <a:pt x="12455" y="12768"/>
                </a:lnTo>
                <a:lnTo>
                  <a:pt x="12464" y="12769"/>
                </a:lnTo>
                <a:lnTo>
                  <a:pt x="12474" y="12768"/>
                </a:lnTo>
                <a:lnTo>
                  <a:pt x="12484" y="12767"/>
                </a:lnTo>
                <a:lnTo>
                  <a:pt x="12494" y="12764"/>
                </a:lnTo>
                <a:lnTo>
                  <a:pt x="12503" y="12760"/>
                </a:lnTo>
                <a:lnTo>
                  <a:pt x="12512" y="12755"/>
                </a:lnTo>
                <a:lnTo>
                  <a:pt x="12521" y="12749"/>
                </a:lnTo>
                <a:lnTo>
                  <a:pt x="12530" y="12741"/>
                </a:lnTo>
                <a:lnTo>
                  <a:pt x="12539" y="12733"/>
                </a:lnTo>
                <a:lnTo>
                  <a:pt x="12547" y="12722"/>
                </a:lnTo>
                <a:lnTo>
                  <a:pt x="12554" y="12711"/>
                </a:lnTo>
                <a:lnTo>
                  <a:pt x="12562" y="12699"/>
                </a:lnTo>
                <a:lnTo>
                  <a:pt x="12570" y="12686"/>
                </a:lnTo>
                <a:lnTo>
                  <a:pt x="12577" y="12670"/>
                </a:lnTo>
                <a:lnTo>
                  <a:pt x="12584" y="12655"/>
                </a:lnTo>
                <a:lnTo>
                  <a:pt x="12590" y="12638"/>
                </a:lnTo>
                <a:lnTo>
                  <a:pt x="12596" y="12619"/>
                </a:lnTo>
                <a:lnTo>
                  <a:pt x="12601" y="12600"/>
                </a:lnTo>
                <a:lnTo>
                  <a:pt x="13318" y="9927"/>
                </a:lnTo>
                <a:lnTo>
                  <a:pt x="13323" y="9908"/>
                </a:lnTo>
                <a:lnTo>
                  <a:pt x="13327" y="9888"/>
                </a:lnTo>
                <a:lnTo>
                  <a:pt x="13329" y="9869"/>
                </a:lnTo>
                <a:lnTo>
                  <a:pt x="13331" y="9850"/>
                </a:lnTo>
                <a:lnTo>
                  <a:pt x="13331" y="9831"/>
                </a:lnTo>
                <a:lnTo>
                  <a:pt x="13331" y="9813"/>
                </a:lnTo>
                <a:lnTo>
                  <a:pt x="13329" y="9795"/>
                </a:lnTo>
                <a:lnTo>
                  <a:pt x="13327" y="9777"/>
                </a:lnTo>
                <a:lnTo>
                  <a:pt x="13323" y="9761"/>
                </a:lnTo>
                <a:lnTo>
                  <a:pt x="13319" y="9743"/>
                </a:lnTo>
                <a:lnTo>
                  <a:pt x="13313" y="9727"/>
                </a:lnTo>
                <a:lnTo>
                  <a:pt x="13307" y="9712"/>
                </a:lnTo>
                <a:lnTo>
                  <a:pt x="13300" y="9696"/>
                </a:lnTo>
                <a:lnTo>
                  <a:pt x="13292" y="9682"/>
                </a:lnTo>
                <a:lnTo>
                  <a:pt x="13283" y="9668"/>
                </a:lnTo>
                <a:lnTo>
                  <a:pt x="13274" y="9654"/>
                </a:lnTo>
                <a:lnTo>
                  <a:pt x="13263" y="9641"/>
                </a:lnTo>
                <a:lnTo>
                  <a:pt x="13251" y="9629"/>
                </a:lnTo>
                <a:lnTo>
                  <a:pt x="13240" y="9618"/>
                </a:lnTo>
                <a:lnTo>
                  <a:pt x="13227" y="9606"/>
                </a:lnTo>
                <a:lnTo>
                  <a:pt x="13213" y="9597"/>
                </a:lnTo>
                <a:lnTo>
                  <a:pt x="13199" y="9587"/>
                </a:lnTo>
                <a:lnTo>
                  <a:pt x="13184" y="9579"/>
                </a:lnTo>
                <a:lnTo>
                  <a:pt x="13168" y="9571"/>
                </a:lnTo>
                <a:lnTo>
                  <a:pt x="13152" y="9565"/>
                </a:lnTo>
                <a:lnTo>
                  <a:pt x="13135" y="9558"/>
                </a:lnTo>
                <a:lnTo>
                  <a:pt x="13117" y="9553"/>
                </a:lnTo>
                <a:lnTo>
                  <a:pt x="13099" y="9548"/>
                </a:lnTo>
                <a:lnTo>
                  <a:pt x="13080" y="9545"/>
                </a:lnTo>
                <a:lnTo>
                  <a:pt x="13061" y="9543"/>
                </a:lnTo>
                <a:lnTo>
                  <a:pt x="13041" y="9541"/>
                </a:lnTo>
                <a:lnTo>
                  <a:pt x="13020" y="9541"/>
                </a:lnTo>
                <a:lnTo>
                  <a:pt x="12372" y="9541"/>
                </a:lnTo>
                <a:close/>
                <a:moveTo>
                  <a:pt x="2837" y="11340"/>
                </a:moveTo>
                <a:lnTo>
                  <a:pt x="2840" y="11318"/>
                </a:lnTo>
                <a:lnTo>
                  <a:pt x="2843" y="11298"/>
                </a:lnTo>
                <a:lnTo>
                  <a:pt x="2845" y="11276"/>
                </a:lnTo>
                <a:lnTo>
                  <a:pt x="2847" y="11255"/>
                </a:lnTo>
                <a:lnTo>
                  <a:pt x="2847" y="11232"/>
                </a:lnTo>
                <a:lnTo>
                  <a:pt x="2847" y="11210"/>
                </a:lnTo>
                <a:lnTo>
                  <a:pt x="2847" y="11187"/>
                </a:lnTo>
                <a:lnTo>
                  <a:pt x="2845" y="11164"/>
                </a:lnTo>
                <a:lnTo>
                  <a:pt x="2843" y="11141"/>
                </a:lnTo>
                <a:lnTo>
                  <a:pt x="2840" y="11118"/>
                </a:lnTo>
                <a:lnTo>
                  <a:pt x="2837" y="11095"/>
                </a:lnTo>
                <a:lnTo>
                  <a:pt x="2833" y="11071"/>
                </a:lnTo>
                <a:lnTo>
                  <a:pt x="2828" y="11048"/>
                </a:lnTo>
                <a:lnTo>
                  <a:pt x="2822" y="11025"/>
                </a:lnTo>
                <a:lnTo>
                  <a:pt x="2816" y="11002"/>
                </a:lnTo>
                <a:lnTo>
                  <a:pt x="2809" y="10978"/>
                </a:lnTo>
                <a:lnTo>
                  <a:pt x="2802" y="10956"/>
                </a:lnTo>
                <a:lnTo>
                  <a:pt x="2794" y="10933"/>
                </a:lnTo>
                <a:lnTo>
                  <a:pt x="2786" y="10911"/>
                </a:lnTo>
                <a:lnTo>
                  <a:pt x="2777" y="10888"/>
                </a:lnTo>
                <a:lnTo>
                  <a:pt x="2767" y="10867"/>
                </a:lnTo>
                <a:lnTo>
                  <a:pt x="2757" y="10845"/>
                </a:lnTo>
                <a:lnTo>
                  <a:pt x="2747" y="10825"/>
                </a:lnTo>
                <a:lnTo>
                  <a:pt x="2736" y="10804"/>
                </a:lnTo>
                <a:lnTo>
                  <a:pt x="2724" y="10784"/>
                </a:lnTo>
                <a:lnTo>
                  <a:pt x="2713" y="10765"/>
                </a:lnTo>
                <a:lnTo>
                  <a:pt x="2700" y="10746"/>
                </a:lnTo>
                <a:lnTo>
                  <a:pt x="2688" y="10728"/>
                </a:lnTo>
                <a:lnTo>
                  <a:pt x="2674" y="10711"/>
                </a:lnTo>
                <a:lnTo>
                  <a:pt x="2661" y="10694"/>
                </a:lnTo>
                <a:lnTo>
                  <a:pt x="2647" y="10678"/>
                </a:lnTo>
                <a:lnTo>
                  <a:pt x="2632" y="10663"/>
                </a:lnTo>
                <a:lnTo>
                  <a:pt x="2074" y="10105"/>
                </a:lnTo>
                <a:lnTo>
                  <a:pt x="2059" y="10091"/>
                </a:lnTo>
                <a:lnTo>
                  <a:pt x="2043" y="10077"/>
                </a:lnTo>
                <a:lnTo>
                  <a:pt x="2026" y="10063"/>
                </a:lnTo>
                <a:lnTo>
                  <a:pt x="2009" y="10051"/>
                </a:lnTo>
                <a:lnTo>
                  <a:pt x="1992" y="10037"/>
                </a:lnTo>
                <a:lnTo>
                  <a:pt x="1972" y="10026"/>
                </a:lnTo>
                <a:lnTo>
                  <a:pt x="1953" y="10014"/>
                </a:lnTo>
                <a:lnTo>
                  <a:pt x="1933" y="10004"/>
                </a:lnTo>
                <a:lnTo>
                  <a:pt x="1913" y="9993"/>
                </a:lnTo>
                <a:lnTo>
                  <a:pt x="1893" y="9983"/>
                </a:lnTo>
                <a:lnTo>
                  <a:pt x="1871" y="9974"/>
                </a:lnTo>
                <a:lnTo>
                  <a:pt x="1850" y="9965"/>
                </a:lnTo>
                <a:lnTo>
                  <a:pt x="1827" y="9957"/>
                </a:lnTo>
                <a:lnTo>
                  <a:pt x="1806" y="9949"/>
                </a:lnTo>
                <a:lnTo>
                  <a:pt x="1783" y="9941"/>
                </a:lnTo>
                <a:lnTo>
                  <a:pt x="1760" y="9935"/>
                </a:lnTo>
                <a:lnTo>
                  <a:pt x="1737" y="9930"/>
                </a:lnTo>
                <a:lnTo>
                  <a:pt x="1714" y="9924"/>
                </a:lnTo>
                <a:lnTo>
                  <a:pt x="1691" y="9920"/>
                </a:lnTo>
                <a:lnTo>
                  <a:pt x="1668" y="9916"/>
                </a:lnTo>
                <a:lnTo>
                  <a:pt x="1645" y="9913"/>
                </a:lnTo>
                <a:lnTo>
                  <a:pt x="1622" y="9911"/>
                </a:lnTo>
                <a:lnTo>
                  <a:pt x="1599" y="9909"/>
                </a:lnTo>
                <a:lnTo>
                  <a:pt x="1576" y="9908"/>
                </a:lnTo>
                <a:lnTo>
                  <a:pt x="1553" y="9908"/>
                </a:lnTo>
                <a:lnTo>
                  <a:pt x="1531" y="9908"/>
                </a:lnTo>
                <a:lnTo>
                  <a:pt x="1508" y="9909"/>
                </a:lnTo>
                <a:lnTo>
                  <a:pt x="1487" y="9911"/>
                </a:lnTo>
                <a:lnTo>
                  <a:pt x="1465" y="9913"/>
                </a:lnTo>
                <a:lnTo>
                  <a:pt x="1444" y="9917"/>
                </a:lnTo>
                <a:lnTo>
                  <a:pt x="1424" y="9921"/>
                </a:lnTo>
                <a:lnTo>
                  <a:pt x="1403" y="9925"/>
                </a:lnTo>
                <a:lnTo>
                  <a:pt x="615" y="10137"/>
                </a:lnTo>
                <a:lnTo>
                  <a:pt x="596" y="10143"/>
                </a:lnTo>
                <a:lnTo>
                  <a:pt x="577" y="10149"/>
                </a:lnTo>
                <a:lnTo>
                  <a:pt x="559" y="10156"/>
                </a:lnTo>
                <a:lnTo>
                  <a:pt x="543" y="10163"/>
                </a:lnTo>
                <a:lnTo>
                  <a:pt x="527" y="10171"/>
                </a:lnTo>
                <a:lnTo>
                  <a:pt x="513" y="10180"/>
                </a:lnTo>
                <a:lnTo>
                  <a:pt x="500" y="10190"/>
                </a:lnTo>
                <a:lnTo>
                  <a:pt x="486" y="10199"/>
                </a:lnTo>
                <a:lnTo>
                  <a:pt x="475" y="10209"/>
                </a:lnTo>
                <a:lnTo>
                  <a:pt x="465" y="10220"/>
                </a:lnTo>
                <a:lnTo>
                  <a:pt x="456" y="10232"/>
                </a:lnTo>
                <a:lnTo>
                  <a:pt x="448" y="10243"/>
                </a:lnTo>
                <a:lnTo>
                  <a:pt x="440" y="10255"/>
                </a:lnTo>
                <a:lnTo>
                  <a:pt x="433" y="10267"/>
                </a:lnTo>
                <a:lnTo>
                  <a:pt x="428" y="10281"/>
                </a:lnTo>
                <a:lnTo>
                  <a:pt x="425" y="10293"/>
                </a:lnTo>
                <a:lnTo>
                  <a:pt x="422" y="10306"/>
                </a:lnTo>
                <a:lnTo>
                  <a:pt x="420" y="10320"/>
                </a:lnTo>
                <a:lnTo>
                  <a:pt x="419" y="10334"/>
                </a:lnTo>
                <a:lnTo>
                  <a:pt x="419" y="10348"/>
                </a:lnTo>
                <a:lnTo>
                  <a:pt x="421" y="10362"/>
                </a:lnTo>
                <a:lnTo>
                  <a:pt x="423" y="10377"/>
                </a:lnTo>
                <a:lnTo>
                  <a:pt x="427" y="10391"/>
                </a:lnTo>
                <a:lnTo>
                  <a:pt x="431" y="10405"/>
                </a:lnTo>
                <a:lnTo>
                  <a:pt x="437" y="10420"/>
                </a:lnTo>
                <a:lnTo>
                  <a:pt x="445" y="10435"/>
                </a:lnTo>
                <a:lnTo>
                  <a:pt x="453" y="10450"/>
                </a:lnTo>
                <a:lnTo>
                  <a:pt x="462" y="10464"/>
                </a:lnTo>
                <a:lnTo>
                  <a:pt x="472" y="10480"/>
                </a:lnTo>
                <a:lnTo>
                  <a:pt x="484" y="10494"/>
                </a:lnTo>
                <a:lnTo>
                  <a:pt x="497" y="10509"/>
                </a:lnTo>
                <a:lnTo>
                  <a:pt x="511" y="10524"/>
                </a:lnTo>
                <a:lnTo>
                  <a:pt x="2300" y="12311"/>
                </a:lnTo>
                <a:lnTo>
                  <a:pt x="2315" y="12325"/>
                </a:lnTo>
                <a:lnTo>
                  <a:pt x="2329" y="12338"/>
                </a:lnTo>
                <a:lnTo>
                  <a:pt x="2344" y="12350"/>
                </a:lnTo>
                <a:lnTo>
                  <a:pt x="2359" y="12360"/>
                </a:lnTo>
                <a:lnTo>
                  <a:pt x="2373" y="12369"/>
                </a:lnTo>
                <a:lnTo>
                  <a:pt x="2387" y="12377"/>
                </a:lnTo>
                <a:lnTo>
                  <a:pt x="2401" y="12384"/>
                </a:lnTo>
                <a:lnTo>
                  <a:pt x="2416" y="12391"/>
                </a:lnTo>
                <a:lnTo>
                  <a:pt x="2430" y="12395"/>
                </a:lnTo>
                <a:lnTo>
                  <a:pt x="2444" y="12399"/>
                </a:lnTo>
                <a:lnTo>
                  <a:pt x="2458" y="12401"/>
                </a:lnTo>
                <a:lnTo>
                  <a:pt x="2472" y="12402"/>
                </a:lnTo>
                <a:lnTo>
                  <a:pt x="2485" y="12403"/>
                </a:lnTo>
                <a:lnTo>
                  <a:pt x="2499" y="12402"/>
                </a:lnTo>
                <a:lnTo>
                  <a:pt x="2511" y="12400"/>
                </a:lnTo>
                <a:lnTo>
                  <a:pt x="2523" y="12397"/>
                </a:lnTo>
                <a:lnTo>
                  <a:pt x="2535" y="12392"/>
                </a:lnTo>
                <a:lnTo>
                  <a:pt x="2548" y="12386"/>
                </a:lnTo>
                <a:lnTo>
                  <a:pt x="2559" y="12380"/>
                </a:lnTo>
                <a:lnTo>
                  <a:pt x="2570" y="12373"/>
                </a:lnTo>
                <a:lnTo>
                  <a:pt x="2580" y="12364"/>
                </a:lnTo>
                <a:lnTo>
                  <a:pt x="2591" y="12355"/>
                </a:lnTo>
                <a:lnTo>
                  <a:pt x="2601" y="12344"/>
                </a:lnTo>
                <a:lnTo>
                  <a:pt x="2610" y="12332"/>
                </a:lnTo>
                <a:lnTo>
                  <a:pt x="2618" y="12319"/>
                </a:lnTo>
                <a:lnTo>
                  <a:pt x="2626" y="12306"/>
                </a:lnTo>
                <a:lnTo>
                  <a:pt x="2633" y="12291"/>
                </a:lnTo>
                <a:lnTo>
                  <a:pt x="2641" y="12275"/>
                </a:lnTo>
                <a:lnTo>
                  <a:pt x="2648" y="12259"/>
                </a:lnTo>
                <a:lnTo>
                  <a:pt x="2653" y="12240"/>
                </a:lnTo>
                <a:lnTo>
                  <a:pt x="2658" y="12222"/>
                </a:lnTo>
                <a:lnTo>
                  <a:pt x="2663" y="12202"/>
                </a:lnTo>
                <a:lnTo>
                  <a:pt x="2837" y="11340"/>
                </a:lnTo>
                <a:close/>
                <a:moveTo>
                  <a:pt x="7270" y="13479"/>
                </a:moveTo>
                <a:lnTo>
                  <a:pt x="7298" y="13454"/>
                </a:lnTo>
                <a:lnTo>
                  <a:pt x="7323" y="13429"/>
                </a:lnTo>
                <a:lnTo>
                  <a:pt x="7333" y="13418"/>
                </a:lnTo>
                <a:lnTo>
                  <a:pt x="7342" y="13407"/>
                </a:lnTo>
                <a:lnTo>
                  <a:pt x="7351" y="13397"/>
                </a:lnTo>
                <a:lnTo>
                  <a:pt x="7358" y="13386"/>
                </a:lnTo>
                <a:lnTo>
                  <a:pt x="7363" y="13377"/>
                </a:lnTo>
                <a:lnTo>
                  <a:pt x="7368" y="13368"/>
                </a:lnTo>
                <a:lnTo>
                  <a:pt x="7371" y="13360"/>
                </a:lnTo>
                <a:lnTo>
                  <a:pt x="7373" y="13352"/>
                </a:lnTo>
                <a:lnTo>
                  <a:pt x="7374" y="13344"/>
                </a:lnTo>
                <a:lnTo>
                  <a:pt x="7374" y="13337"/>
                </a:lnTo>
                <a:lnTo>
                  <a:pt x="7373" y="13331"/>
                </a:lnTo>
                <a:lnTo>
                  <a:pt x="7371" y="13326"/>
                </a:lnTo>
                <a:lnTo>
                  <a:pt x="7368" y="13321"/>
                </a:lnTo>
                <a:lnTo>
                  <a:pt x="7363" y="13316"/>
                </a:lnTo>
                <a:lnTo>
                  <a:pt x="7358" y="13313"/>
                </a:lnTo>
                <a:lnTo>
                  <a:pt x="7351" y="13309"/>
                </a:lnTo>
                <a:lnTo>
                  <a:pt x="7343" y="13307"/>
                </a:lnTo>
                <a:lnTo>
                  <a:pt x="7334" y="13305"/>
                </a:lnTo>
                <a:lnTo>
                  <a:pt x="7324" y="13304"/>
                </a:lnTo>
                <a:lnTo>
                  <a:pt x="7313" y="13303"/>
                </a:lnTo>
                <a:lnTo>
                  <a:pt x="7302" y="13303"/>
                </a:lnTo>
                <a:lnTo>
                  <a:pt x="7288" y="13304"/>
                </a:lnTo>
                <a:lnTo>
                  <a:pt x="7274" y="13305"/>
                </a:lnTo>
                <a:lnTo>
                  <a:pt x="7259" y="13307"/>
                </a:lnTo>
                <a:lnTo>
                  <a:pt x="7225" y="13313"/>
                </a:lnTo>
                <a:lnTo>
                  <a:pt x="7187" y="13322"/>
                </a:lnTo>
                <a:lnTo>
                  <a:pt x="6080" y="13618"/>
                </a:lnTo>
                <a:lnTo>
                  <a:pt x="6061" y="13623"/>
                </a:lnTo>
                <a:lnTo>
                  <a:pt x="6040" y="13627"/>
                </a:lnTo>
                <a:lnTo>
                  <a:pt x="6019" y="13631"/>
                </a:lnTo>
                <a:lnTo>
                  <a:pt x="5998" y="13634"/>
                </a:lnTo>
                <a:lnTo>
                  <a:pt x="5975" y="13636"/>
                </a:lnTo>
                <a:lnTo>
                  <a:pt x="5954" y="13637"/>
                </a:lnTo>
                <a:lnTo>
                  <a:pt x="5931" y="13637"/>
                </a:lnTo>
                <a:lnTo>
                  <a:pt x="5908" y="13637"/>
                </a:lnTo>
                <a:lnTo>
                  <a:pt x="5885" y="13636"/>
                </a:lnTo>
                <a:lnTo>
                  <a:pt x="5863" y="13634"/>
                </a:lnTo>
                <a:lnTo>
                  <a:pt x="5839" y="13631"/>
                </a:lnTo>
                <a:lnTo>
                  <a:pt x="5816" y="13628"/>
                </a:lnTo>
                <a:lnTo>
                  <a:pt x="5793" y="13624"/>
                </a:lnTo>
                <a:lnTo>
                  <a:pt x="5770" y="13619"/>
                </a:lnTo>
                <a:lnTo>
                  <a:pt x="5747" y="13614"/>
                </a:lnTo>
                <a:lnTo>
                  <a:pt x="5724" y="13609"/>
                </a:lnTo>
                <a:lnTo>
                  <a:pt x="5701" y="13602"/>
                </a:lnTo>
                <a:lnTo>
                  <a:pt x="5679" y="13595"/>
                </a:lnTo>
                <a:lnTo>
                  <a:pt x="5656" y="13588"/>
                </a:lnTo>
                <a:lnTo>
                  <a:pt x="5635" y="13579"/>
                </a:lnTo>
                <a:lnTo>
                  <a:pt x="5613" y="13570"/>
                </a:lnTo>
                <a:lnTo>
                  <a:pt x="5592" y="13561"/>
                </a:lnTo>
                <a:lnTo>
                  <a:pt x="5570" y="13551"/>
                </a:lnTo>
                <a:lnTo>
                  <a:pt x="5551" y="13541"/>
                </a:lnTo>
                <a:lnTo>
                  <a:pt x="5531" y="13529"/>
                </a:lnTo>
                <a:lnTo>
                  <a:pt x="5511" y="13518"/>
                </a:lnTo>
                <a:lnTo>
                  <a:pt x="5493" y="13506"/>
                </a:lnTo>
                <a:lnTo>
                  <a:pt x="5474" y="13494"/>
                </a:lnTo>
                <a:lnTo>
                  <a:pt x="5457" y="13480"/>
                </a:lnTo>
                <a:lnTo>
                  <a:pt x="5441" y="13467"/>
                </a:lnTo>
                <a:lnTo>
                  <a:pt x="5425" y="13453"/>
                </a:lnTo>
                <a:lnTo>
                  <a:pt x="5410" y="13438"/>
                </a:lnTo>
                <a:lnTo>
                  <a:pt x="3540" y="11570"/>
                </a:lnTo>
                <a:lnTo>
                  <a:pt x="3526" y="11556"/>
                </a:lnTo>
                <a:lnTo>
                  <a:pt x="3510" y="11543"/>
                </a:lnTo>
                <a:lnTo>
                  <a:pt x="3496" y="11532"/>
                </a:lnTo>
                <a:lnTo>
                  <a:pt x="3482" y="11521"/>
                </a:lnTo>
                <a:lnTo>
                  <a:pt x="3466" y="11512"/>
                </a:lnTo>
                <a:lnTo>
                  <a:pt x="3452" y="11504"/>
                </a:lnTo>
                <a:lnTo>
                  <a:pt x="3438" y="11497"/>
                </a:lnTo>
                <a:lnTo>
                  <a:pt x="3423" y="11491"/>
                </a:lnTo>
                <a:lnTo>
                  <a:pt x="3409" y="11487"/>
                </a:lnTo>
                <a:lnTo>
                  <a:pt x="3396" y="11483"/>
                </a:lnTo>
                <a:lnTo>
                  <a:pt x="3382" y="11481"/>
                </a:lnTo>
                <a:lnTo>
                  <a:pt x="3368" y="11479"/>
                </a:lnTo>
                <a:lnTo>
                  <a:pt x="3355" y="11479"/>
                </a:lnTo>
                <a:lnTo>
                  <a:pt x="3342" y="11480"/>
                </a:lnTo>
                <a:lnTo>
                  <a:pt x="3328" y="11482"/>
                </a:lnTo>
                <a:lnTo>
                  <a:pt x="3316" y="11485"/>
                </a:lnTo>
                <a:lnTo>
                  <a:pt x="3304" y="11490"/>
                </a:lnTo>
                <a:lnTo>
                  <a:pt x="3293" y="11495"/>
                </a:lnTo>
                <a:lnTo>
                  <a:pt x="3281" y="11501"/>
                </a:lnTo>
                <a:lnTo>
                  <a:pt x="3270" y="11508"/>
                </a:lnTo>
                <a:lnTo>
                  <a:pt x="3259" y="11517"/>
                </a:lnTo>
                <a:lnTo>
                  <a:pt x="3249" y="11527"/>
                </a:lnTo>
                <a:lnTo>
                  <a:pt x="3239" y="11538"/>
                </a:lnTo>
                <a:lnTo>
                  <a:pt x="3230" y="11549"/>
                </a:lnTo>
                <a:lnTo>
                  <a:pt x="3221" y="11562"/>
                </a:lnTo>
                <a:lnTo>
                  <a:pt x="3213" y="11576"/>
                </a:lnTo>
                <a:lnTo>
                  <a:pt x="3206" y="11591"/>
                </a:lnTo>
                <a:lnTo>
                  <a:pt x="3199" y="11606"/>
                </a:lnTo>
                <a:lnTo>
                  <a:pt x="3192" y="11623"/>
                </a:lnTo>
                <a:lnTo>
                  <a:pt x="3186" y="11641"/>
                </a:lnTo>
                <a:lnTo>
                  <a:pt x="3181" y="11659"/>
                </a:lnTo>
                <a:lnTo>
                  <a:pt x="3177" y="11680"/>
                </a:lnTo>
                <a:lnTo>
                  <a:pt x="3003" y="12542"/>
                </a:lnTo>
                <a:lnTo>
                  <a:pt x="2999" y="12562"/>
                </a:lnTo>
                <a:lnTo>
                  <a:pt x="2996" y="12584"/>
                </a:lnTo>
                <a:lnTo>
                  <a:pt x="2994" y="12605"/>
                </a:lnTo>
                <a:lnTo>
                  <a:pt x="2993" y="12626"/>
                </a:lnTo>
                <a:lnTo>
                  <a:pt x="2992" y="12649"/>
                </a:lnTo>
                <a:lnTo>
                  <a:pt x="2992" y="12671"/>
                </a:lnTo>
                <a:lnTo>
                  <a:pt x="2993" y="12694"/>
                </a:lnTo>
                <a:lnTo>
                  <a:pt x="2994" y="12717"/>
                </a:lnTo>
                <a:lnTo>
                  <a:pt x="2997" y="12740"/>
                </a:lnTo>
                <a:lnTo>
                  <a:pt x="2999" y="12763"/>
                </a:lnTo>
                <a:lnTo>
                  <a:pt x="3003" y="12787"/>
                </a:lnTo>
                <a:lnTo>
                  <a:pt x="3007" y="12810"/>
                </a:lnTo>
                <a:lnTo>
                  <a:pt x="3013" y="12834"/>
                </a:lnTo>
                <a:lnTo>
                  <a:pt x="3018" y="12856"/>
                </a:lnTo>
                <a:lnTo>
                  <a:pt x="3024" y="12880"/>
                </a:lnTo>
                <a:lnTo>
                  <a:pt x="3030" y="12903"/>
                </a:lnTo>
                <a:lnTo>
                  <a:pt x="3038" y="12926"/>
                </a:lnTo>
                <a:lnTo>
                  <a:pt x="3045" y="12948"/>
                </a:lnTo>
                <a:lnTo>
                  <a:pt x="3053" y="12971"/>
                </a:lnTo>
                <a:lnTo>
                  <a:pt x="3063" y="12993"/>
                </a:lnTo>
                <a:lnTo>
                  <a:pt x="3072" y="13015"/>
                </a:lnTo>
                <a:lnTo>
                  <a:pt x="3082" y="13036"/>
                </a:lnTo>
                <a:lnTo>
                  <a:pt x="3092" y="13057"/>
                </a:lnTo>
                <a:lnTo>
                  <a:pt x="3104" y="13078"/>
                </a:lnTo>
                <a:lnTo>
                  <a:pt x="3115" y="13097"/>
                </a:lnTo>
                <a:lnTo>
                  <a:pt x="3127" y="13117"/>
                </a:lnTo>
                <a:lnTo>
                  <a:pt x="3139" y="13135"/>
                </a:lnTo>
                <a:lnTo>
                  <a:pt x="3153" y="13153"/>
                </a:lnTo>
                <a:lnTo>
                  <a:pt x="3165" y="13171"/>
                </a:lnTo>
                <a:lnTo>
                  <a:pt x="3179" y="13187"/>
                </a:lnTo>
                <a:lnTo>
                  <a:pt x="3193" y="13204"/>
                </a:lnTo>
                <a:lnTo>
                  <a:pt x="3208" y="13219"/>
                </a:lnTo>
                <a:lnTo>
                  <a:pt x="4942" y="14952"/>
                </a:lnTo>
                <a:lnTo>
                  <a:pt x="4956" y="14965"/>
                </a:lnTo>
                <a:lnTo>
                  <a:pt x="4972" y="14980"/>
                </a:lnTo>
                <a:lnTo>
                  <a:pt x="4988" y="14992"/>
                </a:lnTo>
                <a:lnTo>
                  <a:pt x="5004" y="15003"/>
                </a:lnTo>
                <a:lnTo>
                  <a:pt x="5022" y="15014"/>
                </a:lnTo>
                <a:lnTo>
                  <a:pt x="5039" y="15024"/>
                </a:lnTo>
                <a:lnTo>
                  <a:pt x="5057" y="15033"/>
                </a:lnTo>
                <a:lnTo>
                  <a:pt x="5076" y="15041"/>
                </a:lnTo>
                <a:lnTo>
                  <a:pt x="5094" y="15048"/>
                </a:lnTo>
                <a:lnTo>
                  <a:pt x="5114" y="15055"/>
                </a:lnTo>
                <a:lnTo>
                  <a:pt x="5132" y="15060"/>
                </a:lnTo>
                <a:lnTo>
                  <a:pt x="5152" y="15065"/>
                </a:lnTo>
                <a:lnTo>
                  <a:pt x="5172" y="15068"/>
                </a:lnTo>
                <a:lnTo>
                  <a:pt x="5191" y="15072"/>
                </a:lnTo>
                <a:lnTo>
                  <a:pt x="5212" y="15074"/>
                </a:lnTo>
                <a:lnTo>
                  <a:pt x="5231" y="15075"/>
                </a:lnTo>
                <a:lnTo>
                  <a:pt x="5252" y="15076"/>
                </a:lnTo>
                <a:lnTo>
                  <a:pt x="5271" y="15075"/>
                </a:lnTo>
                <a:lnTo>
                  <a:pt x="5291" y="15074"/>
                </a:lnTo>
                <a:lnTo>
                  <a:pt x="5311" y="15070"/>
                </a:lnTo>
                <a:lnTo>
                  <a:pt x="5330" y="15067"/>
                </a:lnTo>
                <a:lnTo>
                  <a:pt x="5351" y="15063"/>
                </a:lnTo>
                <a:lnTo>
                  <a:pt x="5370" y="15058"/>
                </a:lnTo>
                <a:lnTo>
                  <a:pt x="5389" y="15053"/>
                </a:lnTo>
                <a:lnTo>
                  <a:pt x="5408" y="15046"/>
                </a:lnTo>
                <a:lnTo>
                  <a:pt x="5426" y="15039"/>
                </a:lnTo>
                <a:lnTo>
                  <a:pt x="5445" y="15030"/>
                </a:lnTo>
                <a:lnTo>
                  <a:pt x="5462" y="15020"/>
                </a:lnTo>
                <a:lnTo>
                  <a:pt x="5479" y="15010"/>
                </a:lnTo>
                <a:lnTo>
                  <a:pt x="5497" y="14999"/>
                </a:lnTo>
                <a:lnTo>
                  <a:pt x="5513" y="14987"/>
                </a:lnTo>
                <a:lnTo>
                  <a:pt x="5530" y="14974"/>
                </a:lnTo>
                <a:lnTo>
                  <a:pt x="7270" y="13479"/>
                </a:lnTo>
                <a:close/>
                <a:moveTo>
                  <a:pt x="1400" y="3546"/>
                </a:moveTo>
                <a:lnTo>
                  <a:pt x="1404" y="3527"/>
                </a:lnTo>
                <a:lnTo>
                  <a:pt x="1408" y="3508"/>
                </a:lnTo>
                <a:lnTo>
                  <a:pt x="1411" y="3490"/>
                </a:lnTo>
                <a:lnTo>
                  <a:pt x="1413" y="3472"/>
                </a:lnTo>
                <a:lnTo>
                  <a:pt x="1414" y="3456"/>
                </a:lnTo>
                <a:lnTo>
                  <a:pt x="1414" y="3441"/>
                </a:lnTo>
                <a:lnTo>
                  <a:pt x="1414" y="3425"/>
                </a:lnTo>
                <a:lnTo>
                  <a:pt x="1412" y="3411"/>
                </a:lnTo>
                <a:lnTo>
                  <a:pt x="1410" y="3399"/>
                </a:lnTo>
                <a:lnTo>
                  <a:pt x="1407" y="3387"/>
                </a:lnTo>
                <a:lnTo>
                  <a:pt x="1403" y="3375"/>
                </a:lnTo>
                <a:lnTo>
                  <a:pt x="1398" y="3364"/>
                </a:lnTo>
                <a:lnTo>
                  <a:pt x="1393" y="3355"/>
                </a:lnTo>
                <a:lnTo>
                  <a:pt x="1386" y="3346"/>
                </a:lnTo>
                <a:lnTo>
                  <a:pt x="1379" y="3339"/>
                </a:lnTo>
                <a:lnTo>
                  <a:pt x="1371" y="3332"/>
                </a:lnTo>
                <a:lnTo>
                  <a:pt x="1362" y="3325"/>
                </a:lnTo>
                <a:lnTo>
                  <a:pt x="1353" y="3321"/>
                </a:lnTo>
                <a:lnTo>
                  <a:pt x="1343" y="3317"/>
                </a:lnTo>
                <a:lnTo>
                  <a:pt x="1333" y="3314"/>
                </a:lnTo>
                <a:lnTo>
                  <a:pt x="1320" y="3312"/>
                </a:lnTo>
                <a:lnTo>
                  <a:pt x="1309" y="3311"/>
                </a:lnTo>
                <a:lnTo>
                  <a:pt x="1296" y="3311"/>
                </a:lnTo>
                <a:lnTo>
                  <a:pt x="1283" y="3312"/>
                </a:lnTo>
                <a:lnTo>
                  <a:pt x="1269" y="3314"/>
                </a:lnTo>
                <a:lnTo>
                  <a:pt x="1254" y="3317"/>
                </a:lnTo>
                <a:lnTo>
                  <a:pt x="1240" y="3321"/>
                </a:lnTo>
                <a:lnTo>
                  <a:pt x="1223" y="3327"/>
                </a:lnTo>
                <a:lnTo>
                  <a:pt x="1208" y="3334"/>
                </a:lnTo>
                <a:lnTo>
                  <a:pt x="1191" y="3341"/>
                </a:lnTo>
                <a:lnTo>
                  <a:pt x="1174" y="3350"/>
                </a:lnTo>
                <a:lnTo>
                  <a:pt x="1156" y="3359"/>
                </a:lnTo>
                <a:lnTo>
                  <a:pt x="347" y="3826"/>
                </a:lnTo>
                <a:lnTo>
                  <a:pt x="329" y="3837"/>
                </a:lnTo>
                <a:lnTo>
                  <a:pt x="312" y="3848"/>
                </a:lnTo>
                <a:lnTo>
                  <a:pt x="294" y="3861"/>
                </a:lnTo>
                <a:lnTo>
                  <a:pt x="277" y="3875"/>
                </a:lnTo>
                <a:lnTo>
                  <a:pt x="261" y="3888"/>
                </a:lnTo>
                <a:lnTo>
                  <a:pt x="244" y="3903"/>
                </a:lnTo>
                <a:lnTo>
                  <a:pt x="228" y="3919"/>
                </a:lnTo>
                <a:lnTo>
                  <a:pt x="213" y="3935"/>
                </a:lnTo>
                <a:lnTo>
                  <a:pt x="197" y="3952"/>
                </a:lnTo>
                <a:lnTo>
                  <a:pt x="182" y="3970"/>
                </a:lnTo>
                <a:lnTo>
                  <a:pt x="168" y="3988"/>
                </a:lnTo>
                <a:lnTo>
                  <a:pt x="153" y="4007"/>
                </a:lnTo>
                <a:lnTo>
                  <a:pt x="140" y="4026"/>
                </a:lnTo>
                <a:lnTo>
                  <a:pt x="127" y="4045"/>
                </a:lnTo>
                <a:lnTo>
                  <a:pt x="114" y="4065"/>
                </a:lnTo>
                <a:lnTo>
                  <a:pt x="102" y="4085"/>
                </a:lnTo>
                <a:lnTo>
                  <a:pt x="90" y="4106"/>
                </a:lnTo>
                <a:lnTo>
                  <a:pt x="80" y="4127"/>
                </a:lnTo>
                <a:lnTo>
                  <a:pt x="69" y="4148"/>
                </a:lnTo>
                <a:lnTo>
                  <a:pt x="59" y="4169"/>
                </a:lnTo>
                <a:lnTo>
                  <a:pt x="50" y="4190"/>
                </a:lnTo>
                <a:lnTo>
                  <a:pt x="42" y="4212"/>
                </a:lnTo>
                <a:lnTo>
                  <a:pt x="35" y="4234"/>
                </a:lnTo>
                <a:lnTo>
                  <a:pt x="28" y="4256"/>
                </a:lnTo>
                <a:lnTo>
                  <a:pt x="21" y="4277"/>
                </a:lnTo>
                <a:lnTo>
                  <a:pt x="15" y="4300"/>
                </a:lnTo>
                <a:lnTo>
                  <a:pt x="11" y="4321"/>
                </a:lnTo>
                <a:lnTo>
                  <a:pt x="7" y="4343"/>
                </a:lnTo>
                <a:lnTo>
                  <a:pt x="4" y="4364"/>
                </a:lnTo>
                <a:lnTo>
                  <a:pt x="2" y="4386"/>
                </a:lnTo>
                <a:lnTo>
                  <a:pt x="0" y="4407"/>
                </a:lnTo>
                <a:lnTo>
                  <a:pt x="0" y="4427"/>
                </a:lnTo>
                <a:lnTo>
                  <a:pt x="0" y="8366"/>
                </a:lnTo>
                <a:lnTo>
                  <a:pt x="1" y="8404"/>
                </a:lnTo>
                <a:lnTo>
                  <a:pt x="2" y="8438"/>
                </a:lnTo>
                <a:lnTo>
                  <a:pt x="5" y="8468"/>
                </a:lnTo>
                <a:lnTo>
                  <a:pt x="8" y="8491"/>
                </a:lnTo>
                <a:lnTo>
                  <a:pt x="10" y="8501"/>
                </a:lnTo>
                <a:lnTo>
                  <a:pt x="12" y="8510"/>
                </a:lnTo>
                <a:lnTo>
                  <a:pt x="15" y="8517"/>
                </a:lnTo>
                <a:lnTo>
                  <a:pt x="17" y="8523"/>
                </a:lnTo>
                <a:lnTo>
                  <a:pt x="20" y="8528"/>
                </a:lnTo>
                <a:lnTo>
                  <a:pt x="24" y="8532"/>
                </a:lnTo>
                <a:lnTo>
                  <a:pt x="27" y="8534"/>
                </a:lnTo>
                <a:lnTo>
                  <a:pt x="31" y="8535"/>
                </a:lnTo>
                <a:lnTo>
                  <a:pt x="34" y="8535"/>
                </a:lnTo>
                <a:lnTo>
                  <a:pt x="38" y="8534"/>
                </a:lnTo>
                <a:lnTo>
                  <a:pt x="42" y="8531"/>
                </a:lnTo>
                <a:lnTo>
                  <a:pt x="46" y="8527"/>
                </a:lnTo>
                <a:lnTo>
                  <a:pt x="50" y="8522"/>
                </a:lnTo>
                <a:lnTo>
                  <a:pt x="54" y="8516"/>
                </a:lnTo>
                <a:lnTo>
                  <a:pt x="59" y="8508"/>
                </a:lnTo>
                <a:lnTo>
                  <a:pt x="63" y="8498"/>
                </a:lnTo>
                <a:lnTo>
                  <a:pt x="73" y="8477"/>
                </a:lnTo>
                <a:lnTo>
                  <a:pt x="83" y="8449"/>
                </a:lnTo>
                <a:lnTo>
                  <a:pt x="93" y="8417"/>
                </a:lnTo>
                <a:lnTo>
                  <a:pt x="104" y="8380"/>
                </a:lnTo>
                <a:lnTo>
                  <a:pt x="1400" y="3546"/>
                </a:lnTo>
                <a:close/>
                <a:moveTo>
                  <a:pt x="8457" y="6656"/>
                </a:moveTo>
                <a:lnTo>
                  <a:pt x="8446" y="6639"/>
                </a:lnTo>
                <a:lnTo>
                  <a:pt x="8435" y="6621"/>
                </a:lnTo>
                <a:lnTo>
                  <a:pt x="8423" y="6604"/>
                </a:lnTo>
                <a:lnTo>
                  <a:pt x="8409" y="6586"/>
                </a:lnTo>
                <a:lnTo>
                  <a:pt x="8395" y="6570"/>
                </a:lnTo>
                <a:lnTo>
                  <a:pt x="8380" y="6554"/>
                </a:lnTo>
                <a:lnTo>
                  <a:pt x="8364" y="6537"/>
                </a:lnTo>
                <a:lnTo>
                  <a:pt x="8348" y="6521"/>
                </a:lnTo>
                <a:lnTo>
                  <a:pt x="8331" y="6506"/>
                </a:lnTo>
                <a:lnTo>
                  <a:pt x="8313" y="6491"/>
                </a:lnTo>
                <a:lnTo>
                  <a:pt x="8296" y="6477"/>
                </a:lnTo>
                <a:lnTo>
                  <a:pt x="8276" y="6463"/>
                </a:lnTo>
                <a:lnTo>
                  <a:pt x="8258" y="6449"/>
                </a:lnTo>
                <a:lnTo>
                  <a:pt x="8239" y="6436"/>
                </a:lnTo>
                <a:lnTo>
                  <a:pt x="8218" y="6423"/>
                </a:lnTo>
                <a:lnTo>
                  <a:pt x="8198" y="6411"/>
                </a:lnTo>
                <a:lnTo>
                  <a:pt x="8177" y="6400"/>
                </a:lnTo>
                <a:lnTo>
                  <a:pt x="8157" y="6389"/>
                </a:lnTo>
                <a:lnTo>
                  <a:pt x="8135" y="6378"/>
                </a:lnTo>
                <a:lnTo>
                  <a:pt x="8114" y="6369"/>
                </a:lnTo>
                <a:lnTo>
                  <a:pt x="8093" y="6360"/>
                </a:lnTo>
                <a:lnTo>
                  <a:pt x="8071" y="6352"/>
                </a:lnTo>
                <a:lnTo>
                  <a:pt x="8050" y="6343"/>
                </a:lnTo>
                <a:lnTo>
                  <a:pt x="8027" y="6337"/>
                </a:lnTo>
                <a:lnTo>
                  <a:pt x="8006" y="6330"/>
                </a:lnTo>
                <a:lnTo>
                  <a:pt x="7984" y="6325"/>
                </a:lnTo>
                <a:lnTo>
                  <a:pt x="7963" y="6321"/>
                </a:lnTo>
                <a:lnTo>
                  <a:pt x="7940" y="6317"/>
                </a:lnTo>
                <a:lnTo>
                  <a:pt x="7919" y="6314"/>
                </a:lnTo>
                <a:lnTo>
                  <a:pt x="7898" y="6312"/>
                </a:lnTo>
                <a:lnTo>
                  <a:pt x="7877" y="6310"/>
                </a:lnTo>
                <a:lnTo>
                  <a:pt x="7856" y="6310"/>
                </a:lnTo>
                <a:lnTo>
                  <a:pt x="6740" y="6310"/>
                </a:lnTo>
                <a:lnTo>
                  <a:pt x="6719" y="6310"/>
                </a:lnTo>
                <a:lnTo>
                  <a:pt x="6700" y="6312"/>
                </a:lnTo>
                <a:lnTo>
                  <a:pt x="6680" y="6314"/>
                </a:lnTo>
                <a:lnTo>
                  <a:pt x="6663" y="6317"/>
                </a:lnTo>
                <a:lnTo>
                  <a:pt x="6645" y="6321"/>
                </a:lnTo>
                <a:lnTo>
                  <a:pt x="6629" y="6325"/>
                </a:lnTo>
                <a:lnTo>
                  <a:pt x="6614" y="6330"/>
                </a:lnTo>
                <a:lnTo>
                  <a:pt x="6600" y="6337"/>
                </a:lnTo>
                <a:lnTo>
                  <a:pt x="6585" y="6343"/>
                </a:lnTo>
                <a:lnTo>
                  <a:pt x="6573" y="6352"/>
                </a:lnTo>
                <a:lnTo>
                  <a:pt x="6561" y="6360"/>
                </a:lnTo>
                <a:lnTo>
                  <a:pt x="6549" y="6369"/>
                </a:lnTo>
                <a:lnTo>
                  <a:pt x="6539" y="6378"/>
                </a:lnTo>
                <a:lnTo>
                  <a:pt x="6530" y="6389"/>
                </a:lnTo>
                <a:lnTo>
                  <a:pt x="6522" y="6400"/>
                </a:lnTo>
                <a:lnTo>
                  <a:pt x="6515" y="6411"/>
                </a:lnTo>
                <a:lnTo>
                  <a:pt x="6509" y="6423"/>
                </a:lnTo>
                <a:lnTo>
                  <a:pt x="6503" y="6436"/>
                </a:lnTo>
                <a:lnTo>
                  <a:pt x="6499" y="6449"/>
                </a:lnTo>
                <a:lnTo>
                  <a:pt x="6495" y="6463"/>
                </a:lnTo>
                <a:lnTo>
                  <a:pt x="6493" y="6477"/>
                </a:lnTo>
                <a:lnTo>
                  <a:pt x="6492" y="6491"/>
                </a:lnTo>
                <a:lnTo>
                  <a:pt x="6492" y="6506"/>
                </a:lnTo>
                <a:lnTo>
                  <a:pt x="6492" y="6521"/>
                </a:lnTo>
                <a:lnTo>
                  <a:pt x="6494" y="6537"/>
                </a:lnTo>
                <a:lnTo>
                  <a:pt x="6497" y="6554"/>
                </a:lnTo>
                <a:lnTo>
                  <a:pt x="6501" y="6570"/>
                </a:lnTo>
                <a:lnTo>
                  <a:pt x="6507" y="6586"/>
                </a:lnTo>
                <a:lnTo>
                  <a:pt x="6513" y="6604"/>
                </a:lnTo>
                <a:lnTo>
                  <a:pt x="6521" y="6621"/>
                </a:lnTo>
                <a:lnTo>
                  <a:pt x="6529" y="6639"/>
                </a:lnTo>
                <a:lnTo>
                  <a:pt x="6539" y="6656"/>
                </a:lnTo>
                <a:lnTo>
                  <a:pt x="7097" y="7623"/>
                </a:lnTo>
                <a:lnTo>
                  <a:pt x="7108" y="7640"/>
                </a:lnTo>
                <a:lnTo>
                  <a:pt x="7120" y="7658"/>
                </a:lnTo>
                <a:lnTo>
                  <a:pt x="7132" y="7675"/>
                </a:lnTo>
                <a:lnTo>
                  <a:pt x="7145" y="7693"/>
                </a:lnTo>
                <a:lnTo>
                  <a:pt x="7160" y="7710"/>
                </a:lnTo>
                <a:lnTo>
                  <a:pt x="7175" y="7726"/>
                </a:lnTo>
                <a:lnTo>
                  <a:pt x="7190" y="7742"/>
                </a:lnTo>
                <a:lnTo>
                  <a:pt x="7207" y="7758"/>
                </a:lnTo>
                <a:lnTo>
                  <a:pt x="7224" y="7773"/>
                </a:lnTo>
                <a:lnTo>
                  <a:pt x="7241" y="7789"/>
                </a:lnTo>
                <a:lnTo>
                  <a:pt x="7260" y="7803"/>
                </a:lnTo>
                <a:lnTo>
                  <a:pt x="7278" y="7817"/>
                </a:lnTo>
                <a:lnTo>
                  <a:pt x="7296" y="7830"/>
                </a:lnTo>
                <a:lnTo>
                  <a:pt x="7317" y="7844"/>
                </a:lnTo>
                <a:lnTo>
                  <a:pt x="7336" y="7856"/>
                </a:lnTo>
                <a:lnTo>
                  <a:pt x="7357" y="7868"/>
                </a:lnTo>
                <a:lnTo>
                  <a:pt x="7377" y="7879"/>
                </a:lnTo>
                <a:lnTo>
                  <a:pt x="7398" y="7891"/>
                </a:lnTo>
                <a:lnTo>
                  <a:pt x="7419" y="7901"/>
                </a:lnTo>
                <a:lnTo>
                  <a:pt x="7441" y="7910"/>
                </a:lnTo>
                <a:lnTo>
                  <a:pt x="7462" y="7919"/>
                </a:lnTo>
                <a:lnTo>
                  <a:pt x="7483" y="7928"/>
                </a:lnTo>
                <a:lnTo>
                  <a:pt x="7506" y="7936"/>
                </a:lnTo>
                <a:lnTo>
                  <a:pt x="7527" y="7943"/>
                </a:lnTo>
                <a:lnTo>
                  <a:pt x="7549" y="7949"/>
                </a:lnTo>
                <a:lnTo>
                  <a:pt x="7570" y="7954"/>
                </a:lnTo>
                <a:lnTo>
                  <a:pt x="7593" y="7959"/>
                </a:lnTo>
                <a:lnTo>
                  <a:pt x="7614" y="7963"/>
                </a:lnTo>
                <a:lnTo>
                  <a:pt x="7636" y="7966"/>
                </a:lnTo>
                <a:lnTo>
                  <a:pt x="7657" y="7968"/>
                </a:lnTo>
                <a:lnTo>
                  <a:pt x="7678" y="7969"/>
                </a:lnTo>
                <a:lnTo>
                  <a:pt x="7699" y="7970"/>
                </a:lnTo>
                <a:lnTo>
                  <a:pt x="8815" y="7970"/>
                </a:lnTo>
                <a:lnTo>
                  <a:pt x="8835" y="7969"/>
                </a:lnTo>
                <a:lnTo>
                  <a:pt x="8855" y="7968"/>
                </a:lnTo>
                <a:lnTo>
                  <a:pt x="8874" y="7966"/>
                </a:lnTo>
                <a:lnTo>
                  <a:pt x="8892" y="7963"/>
                </a:lnTo>
                <a:lnTo>
                  <a:pt x="8909" y="7959"/>
                </a:lnTo>
                <a:lnTo>
                  <a:pt x="8925" y="7954"/>
                </a:lnTo>
                <a:lnTo>
                  <a:pt x="8941" y="7949"/>
                </a:lnTo>
                <a:lnTo>
                  <a:pt x="8955" y="7943"/>
                </a:lnTo>
                <a:lnTo>
                  <a:pt x="8969" y="7936"/>
                </a:lnTo>
                <a:lnTo>
                  <a:pt x="8982" y="7928"/>
                </a:lnTo>
                <a:lnTo>
                  <a:pt x="8994" y="7919"/>
                </a:lnTo>
                <a:lnTo>
                  <a:pt x="9005" y="7910"/>
                </a:lnTo>
                <a:lnTo>
                  <a:pt x="9015" y="7901"/>
                </a:lnTo>
                <a:lnTo>
                  <a:pt x="9025" y="7891"/>
                </a:lnTo>
                <a:lnTo>
                  <a:pt x="9033" y="7879"/>
                </a:lnTo>
                <a:lnTo>
                  <a:pt x="9040" y="7868"/>
                </a:lnTo>
                <a:lnTo>
                  <a:pt x="9046" y="7856"/>
                </a:lnTo>
                <a:lnTo>
                  <a:pt x="9051" y="7844"/>
                </a:lnTo>
                <a:lnTo>
                  <a:pt x="9055" y="7830"/>
                </a:lnTo>
                <a:lnTo>
                  <a:pt x="9059" y="7817"/>
                </a:lnTo>
                <a:lnTo>
                  <a:pt x="9061" y="7803"/>
                </a:lnTo>
                <a:lnTo>
                  <a:pt x="9062" y="7789"/>
                </a:lnTo>
                <a:lnTo>
                  <a:pt x="9063" y="7773"/>
                </a:lnTo>
                <a:lnTo>
                  <a:pt x="9062" y="7758"/>
                </a:lnTo>
                <a:lnTo>
                  <a:pt x="9060" y="7742"/>
                </a:lnTo>
                <a:lnTo>
                  <a:pt x="9057" y="7726"/>
                </a:lnTo>
                <a:lnTo>
                  <a:pt x="9053" y="7710"/>
                </a:lnTo>
                <a:lnTo>
                  <a:pt x="9048" y="7693"/>
                </a:lnTo>
                <a:lnTo>
                  <a:pt x="9042" y="7675"/>
                </a:lnTo>
                <a:lnTo>
                  <a:pt x="9034" y="7658"/>
                </a:lnTo>
                <a:lnTo>
                  <a:pt x="9026" y="7640"/>
                </a:lnTo>
                <a:lnTo>
                  <a:pt x="9015" y="7623"/>
                </a:lnTo>
                <a:lnTo>
                  <a:pt x="8457" y="6656"/>
                </a:lnTo>
                <a:close/>
                <a:moveTo>
                  <a:pt x="14081" y="5478"/>
                </a:moveTo>
                <a:lnTo>
                  <a:pt x="14095" y="5492"/>
                </a:lnTo>
                <a:lnTo>
                  <a:pt x="14110" y="5505"/>
                </a:lnTo>
                <a:lnTo>
                  <a:pt x="14124" y="5516"/>
                </a:lnTo>
                <a:lnTo>
                  <a:pt x="14137" y="5526"/>
                </a:lnTo>
                <a:lnTo>
                  <a:pt x="14151" y="5536"/>
                </a:lnTo>
                <a:lnTo>
                  <a:pt x="14165" y="5544"/>
                </a:lnTo>
                <a:lnTo>
                  <a:pt x="14178" y="5551"/>
                </a:lnTo>
                <a:lnTo>
                  <a:pt x="14190" y="5556"/>
                </a:lnTo>
                <a:lnTo>
                  <a:pt x="14204" y="5561"/>
                </a:lnTo>
                <a:lnTo>
                  <a:pt x="14216" y="5564"/>
                </a:lnTo>
                <a:lnTo>
                  <a:pt x="14227" y="5566"/>
                </a:lnTo>
                <a:lnTo>
                  <a:pt x="14238" y="5567"/>
                </a:lnTo>
                <a:lnTo>
                  <a:pt x="14250" y="5567"/>
                </a:lnTo>
                <a:lnTo>
                  <a:pt x="14261" y="5566"/>
                </a:lnTo>
                <a:lnTo>
                  <a:pt x="14271" y="5564"/>
                </a:lnTo>
                <a:lnTo>
                  <a:pt x="14281" y="5560"/>
                </a:lnTo>
                <a:lnTo>
                  <a:pt x="14290" y="5556"/>
                </a:lnTo>
                <a:lnTo>
                  <a:pt x="14299" y="5551"/>
                </a:lnTo>
                <a:lnTo>
                  <a:pt x="14308" y="5544"/>
                </a:lnTo>
                <a:lnTo>
                  <a:pt x="14315" y="5536"/>
                </a:lnTo>
                <a:lnTo>
                  <a:pt x="14323" y="5527"/>
                </a:lnTo>
                <a:lnTo>
                  <a:pt x="14329" y="5517"/>
                </a:lnTo>
                <a:lnTo>
                  <a:pt x="14336" y="5506"/>
                </a:lnTo>
                <a:lnTo>
                  <a:pt x="14342" y="5494"/>
                </a:lnTo>
                <a:lnTo>
                  <a:pt x="14347" y="5481"/>
                </a:lnTo>
                <a:lnTo>
                  <a:pt x="14351" y="5467"/>
                </a:lnTo>
                <a:lnTo>
                  <a:pt x="14355" y="5452"/>
                </a:lnTo>
                <a:lnTo>
                  <a:pt x="14358" y="5435"/>
                </a:lnTo>
                <a:lnTo>
                  <a:pt x="14361" y="5418"/>
                </a:lnTo>
                <a:lnTo>
                  <a:pt x="14363" y="5400"/>
                </a:lnTo>
                <a:lnTo>
                  <a:pt x="14364" y="5381"/>
                </a:lnTo>
                <a:lnTo>
                  <a:pt x="14364" y="5361"/>
                </a:lnTo>
                <a:lnTo>
                  <a:pt x="14364" y="4427"/>
                </a:lnTo>
                <a:lnTo>
                  <a:pt x="14364" y="4407"/>
                </a:lnTo>
                <a:lnTo>
                  <a:pt x="14362" y="4386"/>
                </a:lnTo>
                <a:lnTo>
                  <a:pt x="14360" y="4364"/>
                </a:lnTo>
                <a:lnTo>
                  <a:pt x="14357" y="4343"/>
                </a:lnTo>
                <a:lnTo>
                  <a:pt x="14353" y="4321"/>
                </a:lnTo>
                <a:lnTo>
                  <a:pt x="14349" y="4300"/>
                </a:lnTo>
                <a:lnTo>
                  <a:pt x="14343" y="4277"/>
                </a:lnTo>
                <a:lnTo>
                  <a:pt x="14336" y="4256"/>
                </a:lnTo>
                <a:lnTo>
                  <a:pt x="14329" y="4234"/>
                </a:lnTo>
                <a:lnTo>
                  <a:pt x="14322" y="4212"/>
                </a:lnTo>
                <a:lnTo>
                  <a:pt x="14314" y="4190"/>
                </a:lnTo>
                <a:lnTo>
                  <a:pt x="14305" y="4169"/>
                </a:lnTo>
                <a:lnTo>
                  <a:pt x="14295" y="4148"/>
                </a:lnTo>
                <a:lnTo>
                  <a:pt x="14284" y="4127"/>
                </a:lnTo>
                <a:lnTo>
                  <a:pt x="14273" y="4106"/>
                </a:lnTo>
                <a:lnTo>
                  <a:pt x="14262" y="4085"/>
                </a:lnTo>
                <a:lnTo>
                  <a:pt x="14250" y="4065"/>
                </a:lnTo>
                <a:lnTo>
                  <a:pt x="14237" y="4045"/>
                </a:lnTo>
                <a:lnTo>
                  <a:pt x="14224" y="4026"/>
                </a:lnTo>
                <a:lnTo>
                  <a:pt x="14211" y="4007"/>
                </a:lnTo>
                <a:lnTo>
                  <a:pt x="14196" y="3988"/>
                </a:lnTo>
                <a:lnTo>
                  <a:pt x="14182" y="3970"/>
                </a:lnTo>
                <a:lnTo>
                  <a:pt x="14167" y="3952"/>
                </a:lnTo>
                <a:lnTo>
                  <a:pt x="14151" y="3935"/>
                </a:lnTo>
                <a:lnTo>
                  <a:pt x="14136" y="3919"/>
                </a:lnTo>
                <a:lnTo>
                  <a:pt x="14120" y="3903"/>
                </a:lnTo>
                <a:lnTo>
                  <a:pt x="14103" y="3888"/>
                </a:lnTo>
                <a:lnTo>
                  <a:pt x="14086" y="3875"/>
                </a:lnTo>
                <a:lnTo>
                  <a:pt x="14070" y="3861"/>
                </a:lnTo>
                <a:lnTo>
                  <a:pt x="14052" y="3848"/>
                </a:lnTo>
                <a:lnTo>
                  <a:pt x="14035" y="3837"/>
                </a:lnTo>
                <a:lnTo>
                  <a:pt x="14017" y="3826"/>
                </a:lnTo>
                <a:lnTo>
                  <a:pt x="10603" y="1857"/>
                </a:lnTo>
                <a:lnTo>
                  <a:pt x="10570" y="1837"/>
                </a:lnTo>
                <a:lnTo>
                  <a:pt x="10540" y="1822"/>
                </a:lnTo>
                <a:lnTo>
                  <a:pt x="10513" y="1810"/>
                </a:lnTo>
                <a:lnTo>
                  <a:pt x="10491" y="1802"/>
                </a:lnTo>
                <a:lnTo>
                  <a:pt x="10482" y="1799"/>
                </a:lnTo>
                <a:lnTo>
                  <a:pt x="10473" y="1795"/>
                </a:lnTo>
                <a:lnTo>
                  <a:pt x="10465" y="1794"/>
                </a:lnTo>
                <a:lnTo>
                  <a:pt x="10458" y="1793"/>
                </a:lnTo>
                <a:lnTo>
                  <a:pt x="10453" y="1793"/>
                </a:lnTo>
                <a:lnTo>
                  <a:pt x="10448" y="1794"/>
                </a:lnTo>
                <a:lnTo>
                  <a:pt x="10445" y="1796"/>
                </a:lnTo>
                <a:lnTo>
                  <a:pt x="10442" y="1799"/>
                </a:lnTo>
                <a:lnTo>
                  <a:pt x="10440" y="1802"/>
                </a:lnTo>
                <a:lnTo>
                  <a:pt x="10440" y="1806"/>
                </a:lnTo>
                <a:lnTo>
                  <a:pt x="10440" y="1811"/>
                </a:lnTo>
                <a:lnTo>
                  <a:pt x="10441" y="1816"/>
                </a:lnTo>
                <a:lnTo>
                  <a:pt x="10444" y="1822"/>
                </a:lnTo>
                <a:lnTo>
                  <a:pt x="10447" y="1829"/>
                </a:lnTo>
                <a:lnTo>
                  <a:pt x="10452" y="1837"/>
                </a:lnTo>
                <a:lnTo>
                  <a:pt x="10457" y="1846"/>
                </a:lnTo>
                <a:lnTo>
                  <a:pt x="10472" y="1865"/>
                </a:lnTo>
                <a:lnTo>
                  <a:pt x="10490" y="1886"/>
                </a:lnTo>
                <a:lnTo>
                  <a:pt x="10512" y="1912"/>
                </a:lnTo>
                <a:lnTo>
                  <a:pt x="10540" y="1939"/>
                </a:lnTo>
                <a:lnTo>
                  <a:pt x="14081" y="5478"/>
                </a:lnTo>
                <a:close/>
                <a:moveTo>
                  <a:pt x="6105" y="2903"/>
                </a:moveTo>
                <a:lnTo>
                  <a:pt x="6106" y="2923"/>
                </a:lnTo>
                <a:lnTo>
                  <a:pt x="6108" y="2942"/>
                </a:lnTo>
                <a:lnTo>
                  <a:pt x="6111" y="2962"/>
                </a:lnTo>
                <a:lnTo>
                  <a:pt x="6115" y="2980"/>
                </a:lnTo>
                <a:lnTo>
                  <a:pt x="6120" y="2999"/>
                </a:lnTo>
                <a:lnTo>
                  <a:pt x="6125" y="3016"/>
                </a:lnTo>
                <a:lnTo>
                  <a:pt x="6132" y="3033"/>
                </a:lnTo>
                <a:lnTo>
                  <a:pt x="6140" y="3050"/>
                </a:lnTo>
                <a:lnTo>
                  <a:pt x="6148" y="3065"/>
                </a:lnTo>
                <a:lnTo>
                  <a:pt x="6157" y="3080"/>
                </a:lnTo>
                <a:lnTo>
                  <a:pt x="6167" y="3095"/>
                </a:lnTo>
                <a:lnTo>
                  <a:pt x="6177" y="3108"/>
                </a:lnTo>
                <a:lnTo>
                  <a:pt x="6189" y="3121"/>
                </a:lnTo>
                <a:lnTo>
                  <a:pt x="6201" y="3133"/>
                </a:lnTo>
                <a:lnTo>
                  <a:pt x="6213" y="3145"/>
                </a:lnTo>
                <a:lnTo>
                  <a:pt x="6227" y="3155"/>
                </a:lnTo>
                <a:lnTo>
                  <a:pt x="6240" y="3164"/>
                </a:lnTo>
                <a:lnTo>
                  <a:pt x="6255" y="3173"/>
                </a:lnTo>
                <a:lnTo>
                  <a:pt x="6269" y="3181"/>
                </a:lnTo>
                <a:lnTo>
                  <a:pt x="6285" y="3189"/>
                </a:lnTo>
                <a:lnTo>
                  <a:pt x="6301" y="3195"/>
                </a:lnTo>
                <a:lnTo>
                  <a:pt x="6317" y="3200"/>
                </a:lnTo>
                <a:lnTo>
                  <a:pt x="6335" y="3205"/>
                </a:lnTo>
                <a:lnTo>
                  <a:pt x="6352" y="3208"/>
                </a:lnTo>
                <a:lnTo>
                  <a:pt x="6370" y="3210"/>
                </a:lnTo>
                <a:lnTo>
                  <a:pt x="6388" y="3212"/>
                </a:lnTo>
                <a:lnTo>
                  <a:pt x="6406" y="3212"/>
                </a:lnTo>
                <a:lnTo>
                  <a:pt x="6425" y="3212"/>
                </a:lnTo>
                <a:lnTo>
                  <a:pt x="6444" y="3210"/>
                </a:lnTo>
                <a:lnTo>
                  <a:pt x="6464" y="3208"/>
                </a:lnTo>
                <a:lnTo>
                  <a:pt x="6483" y="3204"/>
                </a:lnTo>
                <a:lnTo>
                  <a:pt x="6503" y="3199"/>
                </a:lnTo>
                <a:lnTo>
                  <a:pt x="8060" y="2782"/>
                </a:lnTo>
                <a:lnTo>
                  <a:pt x="8079" y="2777"/>
                </a:lnTo>
                <a:lnTo>
                  <a:pt x="8100" y="2770"/>
                </a:lnTo>
                <a:lnTo>
                  <a:pt x="8119" y="2763"/>
                </a:lnTo>
                <a:lnTo>
                  <a:pt x="8140" y="2753"/>
                </a:lnTo>
                <a:lnTo>
                  <a:pt x="8159" y="2744"/>
                </a:lnTo>
                <a:lnTo>
                  <a:pt x="8179" y="2734"/>
                </a:lnTo>
                <a:lnTo>
                  <a:pt x="8199" y="2723"/>
                </a:lnTo>
                <a:lnTo>
                  <a:pt x="8218" y="2712"/>
                </a:lnTo>
                <a:lnTo>
                  <a:pt x="8238" y="2699"/>
                </a:lnTo>
                <a:lnTo>
                  <a:pt x="8256" y="2686"/>
                </a:lnTo>
                <a:lnTo>
                  <a:pt x="8275" y="2673"/>
                </a:lnTo>
                <a:lnTo>
                  <a:pt x="8294" y="2658"/>
                </a:lnTo>
                <a:lnTo>
                  <a:pt x="8311" y="2643"/>
                </a:lnTo>
                <a:lnTo>
                  <a:pt x="8330" y="2628"/>
                </a:lnTo>
                <a:lnTo>
                  <a:pt x="8347" y="2611"/>
                </a:lnTo>
                <a:lnTo>
                  <a:pt x="8363" y="2595"/>
                </a:lnTo>
                <a:lnTo>
                  <a:pt x="8380" y="2579"/>
                </a:lnTo>
                <a:lnTo>
                  <a:pt x="8396" y="2561"/>
                </a:lnTo>
                <a:lnTo>
                  <a:pt x="8411" y="2543"/>
                </a:lnTo>
                <a:lnTo>
                  <a:pt x="8427" y="2526"/>
                </a:lnTo>
                <a:lnTo>
                  <a:pt x="8441" y="2507"/>
                </a:lnTo>
                <a:lnTo>
                  <a:pt x="8454" y="2488"/>
                </a:lnTo>
                <a:lnTo>
                  <a:pt x="8468" y="2470"/>
                </a:lnTo>
                <a:lnTo>
                  <a:pt x="8480" y="2450"/>
                </a:lnTo>
                <a:lnTo>
                  <a:pt x="8491" y="2431"/>
                </a:lnTo>
                <a:lnTo>
                  <a:pt x="8502" y="2411"/>
                </a:lnTo>
                <a:lnTo>
                  <a:pt x="8513" y="2391"/>
                </a:lnTo>
                <a:lnTo>
                  <a:pt x="8522" y="2371"/>
                </a:lnTo>
                <a:lnTo>
                  <a:pt x="8531" y="2352"/>
                </a:lnTo>
                <a:lnTo>
                  <a:pt x="8538" y="2332"/>
                </a:lnTo>
                <a:lnTo>
                  <a:pt x="8545" y="2311"/>
                </a:lnTo>
                <a:lnTo>
                  <a:pt x="8550" y="2292"/>
                </a:lnTo>
                <a:lnTo>
                  <a:pt x="8762" y="1503"/>
                </a:lnTo>
                <a:lnTo>
                  <a:pt x="8767" y="1484"/>
                </a:lnTo>
                <a:lnTo>
                  <a:pt x="8770" y="1465"/>
                </a:lnTo>
                <a:lnTo>
                  <a:pt x="8773" y="1446"/>
                </a:lnTo>
                <a:lnTo>
                  <a:pt x="8775" y="1428"/>
                </a:lnTo>
                <a:lnTo>
                  <a:pt x="8775" y="1410"/>
                </a:lnTo>
                <a:lnTo>
                  <a:pt x="8775" y="1393"/>
                </a:lnTo>
                <a:lnTo>
                  <a:pt x="8774" y="1378"/>
                </a:lnTo>
                <a:lnTo>
                  <a:pt x="8772" y="1361"/>
                </a:lnTo>
                <a:lnTo>
                  <a:pt x="8768" y="1346"/>
                </a:lnTo>
                <a:lnTo>
                  <a:pt x="8764" y="1332"/>
                </a:lnTo>
                <a:lnTo>
                  <a:pt x="8760" y="1319"/>
                </a:lnTo>
                <a:lnTo>
                  <a:pt x="8754" y="1305"/>
                </a:lnTo>
                <a:lnTo>
                  <a:pt x="8747" y="1293"/>
                </a:lnTo>
                <a:lnTo>
                  <a:pt x="8739" y="1282"/>
                </a:lnTo>
                <a:lnTo>
                  <a:pt x="8730" y="1271"/>
                </a:lnTo>
                <a:lnTo>
                  <a:pt x="8721" y="1260"/>
                </a:lnTo>
                <a:lnTo>
                  <a:pt x="8712" y="1251"/>
                </a:lnTo>
                <a:lnTo>
                  <a:pt x="8701" y="1243"/>
                </a:lnTo>
                <a:lnTo>
                  <a:pt x="8689" y="1236"/>
                </a:lnTo>
                <a:lnTo>
                  <a:pt x="8677" y="1229"/>
                </a:lnTo>
                <a:lnTo>
                  <a:pt x="8664" y="1223"/>
                </a:lnTo>
                <a:lnTo>
                  <a:pt x="8650" y="1217"/>
                </a:lnTo>
                <a:lnTo>
                  <a:pt x="8635" y="1213"/>
                </a:lnTo>
                <a:lnTo>
                  <a:pt x="8621" y="1210"/>
                </a:lnTo>
                <a:lnTo>
                  <a:pt x="8605" y="1208"/>
                </a:lnTo>
                <a:lnTo>
                  <a:pt x="8588" y="1207"/>
                </a:lnTo>
                <a:lnTo>
                  <a:pt x="8572" y="1207"/>
                </a:lnTo>
                <a:lnTo>
                  <a:pt x="8554" y="1207"/>
                </a:lnTo>
                <a:lnTo>
                  <a:pt x="8536" y="1209"/>
                </a:lnTo>
                <a:lnTo>
                  <a:pt x="8518" y="1211"/>
                </a:lnTo>
                <a:lnTo>
                  <a:pt x="8498" y="1215"/>
                </a:lnTo>
                <a:lnTo>
                  <a:pt x="8479" y="1220"/>
                </a:lnTo>
                <a:lnTo>
                  <a:pt x="6465" y="1760"/>
                </a:lnTo>
                <a:lnTo>
                  <a:pt x="6444" y="1766"/>
                </a:lnTo>
                <a:lnTo>
                  <a:pt x="6425" y="1772"/>
                </a:lnTo>
                <a:lnTo>
                  <a:pt x="6405" y="1780"/>
                </a:lnTo>
                <a:lnTo>
                  <a:pt x="6387" y="1788"/>
                </a:lnTo>
                <a:lnTo>
                  <a:pt x="6369" y="1799"/>
                </a:lnTo>
                <a:lnTo>
                  <a:pt x="6350" y="1809"/>
                </a:lnTo>
                <a:lnTo>
                  <a:pt x="6332" y="1820"/>
                </a:lnTo>
                <a:lnTo>
                  <a:pt x="6314" y="1831"/>
                </a:lnTo>
                <a:lnTo>
                  <a:pt x="6298" y="1844"/>
                </a:lnTo>
                <a:lnTo>
                  <a:pt x="6282" y="1858"/>
                </a:lnTo>
                <a:lnTo>
                  <a:pt x="6265" y="1872"/>
                </a:lnTo>
                <a:lnTo>
                  <a:pt x="6250" y="1886"/>
                </a:lnTo>
                <a:lnTo>
                  <a:pt x="6235" y="1902"/>
                </a:lnTo>
                <a:lnTo>
                  <a:pt x="6220" y="1917"/>
                </a:lnTo>
                <a:lnTo>
                  <a:pt x="6207" y="1933"/>
                </a:lnTo>
                <a:lnTo>
                  <a:pt x="6194" y="1951"/>
                </a:lnTo>
                <a:lnTo>
                  <a:pt x="6182" y="1968"/>
                </a:lnTo>
                <a:lnTo>
                  <a:pt x="6169" y="1985"/>
                </a:lnTo>
                <a:lnTo>
                  <a:pt x="6158" y="2004"/>
                </a:lnTo>
                <a:lnTo>
                  <a:pt x="6148" y="2022"/>
                </a:lnTo>
                <a:lnTo>
                  <a:pt x="6139" y="2042"/>
                </a:lnTo>
                <a:lnTo>
                  <a:pt x="6129" y="2061"/>
                </a:lnTo>
                <a:lnTo>
                  <a:pt x="6121" y="2080"/>
                </a:lnTo>
                <a:lnTo>
                  <a:pt x="6114" y="2100"/>
                </a:lnTo>
                <a:lnTo>
                  <a:pt x="6108" y="2120"/>
                </a:lnTo>
                <a:lnTo>
                  <a:pt x="6102" y="2141"/>
                </a:lnTo>
                <a:lnTo>
                  <a:pt x="6097" y="2161"/>
                </a:lnTo>
                <a:lnTo>
                  <a:pt x="6094" y="2182"/>
                </a:lnTo>
                <a:lnTo>
                  <a:pt x="6091" y="2202"/>
                </a:lnTo>
                <a:lnTo>
                  <a:pt x="6089" y="2222"/>
                </a:lnTo>
                <a:lnTo>
                  <a:pt x="6088" y="2243"/>
                </a:lnTo>
                <a:lnTo>
                  <a:pt x="6088" y="2264"/>
                </a:lnTo>
                <a:lnTo>
                  <a:pt x="6105" y="2903"/>
                </a:lnTo>
                <a:close/>
                <a:moveTo>
                  <a:pt x="13860" y="7906"/>
                </a:moveTo>
                <a:lnTo>
                  <a:pt x="13864" y="7887"/>
                </a:lnTo>
                <a:lnTo>
                  <a:pt x="13868" y="7867"/>
                </a:lnTo>
                <a:lnTo>
                  <a:pt x="13871" y="7849"/>
                </a:lnTo>
                <a:lnTo>
                  <a:pt x="13872" y="7830"/>
                </a:lnTo>
                <a:lnTo>
                  <a:pt x="13873" y="7813"/>
                </a:lnTo>
                <a:lnTo>
                  <a:pt x="13873" y="7796"/>
                </a:lnTo>
                <a:lnTo>
                  <a:pt x="13871" y="7779"/>
                </a:lnTo>
                <a:lnTo>
                  <a:pt x="13869" y="7763"/>
                </a:lnTo>
                <a:lnTo>
                  <a:pt x="13866" y="7748"/>
                </a:lnTo>
                <a:lnTo>
                  <a:pt x="13862" y="7733"/>
                </a:lnTo>
                <a:lnTo>
                  <a:pt x="13857" y="7719"/>
                </a:lnTo>
                <a:lnTo>
                  <a:pt x="13851" y="7706"/>
                </a:lnTo>
                <a:lnTo>
                  <a:pt x="13844" y="7694"/>
                </a:lnTo>
                <a:lnTo>
                  <a:pt x="13837" y="7681"/>
                </a:lnTo>
                <a:lnTo>
                  <a:pt x="13827" y="7670"/>
                </a:lnTo>
                <a:lnTo>
                  <a:pt x="13818" y="7660"/>
                </a:lnTo>
                <a:lnTo>
                  <a:pt x="13808" y="7650"/>
                </a:lnTo>
                <a:lnTo>
                  <a:pt x="13798" y="7641"/>
                </a:lnTo>
                <a:lnTo>
                  <a:pt x="13786" y="7633"/>
                </a:lnTo>
                <a:lnTo>
                  <a:pt x="13773" y="7626"/>
                </a:lnTo>
                <a:lnTo>
                  <a:pt x="13760" y="7620"/>
                </a:lnTo>
                <a:lnTo>
                  <a:pt x="13747" y="7614"/>
                </a:lnTo>
                <a:lnTo>
                  <a:pt x="13732" y="7610"/>
                </a:lnTo>
                <a:lnTo>
                  <a:pt x="13717" y="7606"/>
                </a:lnTo>
                <a:lnTo>
                  <a:pt x="13701" y="7603"/>
                </a:lnTo>
                <a:lnTo>
                  <a:pt x="13684" y="7601"/>
                </a:lnTo>
                <a:lnTo>
                  <a:pt x="13667" y="7601"/>
                </a:lnTo>
                <a:lnTo>
                  <a:pt x="13650" y="7601"/>
                </a:lnTo>
                <a:lnTo>
                  <a:pt x="13631" y="7602"/>
                </a:lnTo>
                <a:lnTo>
                  <a:pt x="13613" y="7604"/>
                </a:lnTo>
                <a:lnTo>
                  <a:pt x="13593" y="7607"/>
                </a:lnTo>
                <a:lnTo>
                  <a:pt x="13573" y="7611"/>
                </a:lnTo>
                <a:lnTo>
                  <a:pt x="12806" y="7792"/>
                </a:lnTo>
                <a:lnTo>
                  <a:pt x="12785" y="7797"/>
                </a:lnTo>
                <a:lnTo>
                  <a:pt x="12765" y="7803"/>
                </a:lnTo>
                <a:lnTo>
                  <a:pt x="12745" y="7810"/>
                </a:lnTo>
                <a:lnTo>
                  <a:pt x="12725" y="7818"/>
                </a:lnTo>
                <a:lnTo>
                  <a:pt x="12704" y="7827"/>
                </a:lnTo>
                <a:lnTo>
                  <a:pt x="12685" y="7837"/>
                </a:lnTo>
                <a:lnTo>
                  <a:pt x="12666" y="7847"/>
                </a:lnTo>
                <a:lnTo>
                  <a:pt x="12646" y="7858"/>
                </a:lnTo>
                <a:lnTo>
                  <a:pt x="12627" y="7870"/>
                </a:lnTo>
                <a:lnTo>
                  <a:pt x="12607" y="7882"/>
                </a:lnTo>
                <a:lnTo>
                  <a:pt x="12588" y="7896"/>
                </a:lnTo>
                <a:lnTo>
                  <a:pt x="12570" y="7909"/>
                </a:lnTo>
                <a:lnTo>
                  <a:pt x="12551" y="7923"/>
                </a:lnTo>
                <a:lnTo>
                  <a:pt x="12534" y="7939"/>
                </a:lnTo>
                <a:lnTo>
                  <a:pt x="12516" y="7954"/>
                </a:lnTo>
                <a:lnTo>
                  <a:pt x="12499" y="7970"/>
                </a:lnTo>
                <a:lnTo>
                  <a:pt x="12483" y="7987"/>
                </a:lnTo>
                <a:lnTo>
                  <a:pt x="12466" y="8004"/>
                </a:lnTo>
                <a:lnTo>
                  <a:pt x="12451" y="8021"/>
                </a:lnTo>
                <a:lnTo>
                  <a:pt x="12436" y="8039"/>
                </a:lnTo>
                <a:lnTo>
                  <a:pt x="12421" y="8057"/>
                </a:lnTo>
                <a:lnTo>
                  <a:pt x="12408" y="8076"/>
                </a:lnTo>
                <a:lnTo>
                  <a:pt x="12395" y="8094"/>
                </a:lnTo>
                <a:lnTo>
                  <a:pt x="12383" y="8113"/>
                </a:lnTo>
                <a:lnTo>
                  <a:pt x="12370" y="8133"/>
                </a:lnTo>
                <a:lnTo>
                  <a:pt x="12360" y="8152"/>
                </a:lnTo>
                <a:lnTo>
                  <a:pt x="12350" y="8172"/>
                </a:lnTo>
                <a:lnTo>
                  <a:pt x="12340" y="8191"/>
                </a:lnTo>
                <a:lnTo>
                  <a:pt x="12331" y="8211"/>
                </a:lnTo>
                <a:lnTo>
                  <a:pt x="12324" y="8231"/>
                </a:lnTo>
                <a:lnTo>
                  <a:pt x="12317" y="8251"/>
                </a:lnTo>
                <a:lnTo>
                  <a:pt x="12311" y="8271"/>
                </a:lnTo>
                <a:lnTo>
                  <a:pt x="12182" y="8753"/>
                </a:lnTo>
                <a:lnTo>
                  <a:pt x="12177" y="8773"/>
                </a:lnTo>
                <a:lnTo>
                  <a:pt x="12173" y="8792"/>
                </a:lnTo>
                <a:lnTo>
                  <a:pt x="12171" y="8812"/>
                </a:lnTo>
                <a:lnTo>
                  <a:pt x="12169" y="8830"/>
                </a:lnTo>
                <a:lnTo>
                  <a:pt x="12169" y="8850"/>
                </a:lnTo>
                <a:lnTo>
                  <a:pt x="12169" y="8868"/>
                </a:lnTo>
                <a:lnTo>
                  <a:pt x="12171" y="8885"/>
                </a:lnTo>
                <a:lnTo>
                  <a:pt x="12173" y="8903"/>
                </a:lnTo>
                <a:lnTo>
                  <a:pt x="12177" y="8920"/>
                </a:lnTo>
                <a:lnTo>
                  <a:pt x="12181" y="8936"/>
                </a:lnTo>
                <a:lnTo>
                  <a:pt x="12186" y="8953"/>
                </a:lnTo>
                <a:lnTo>
                  <a:pt x="12192" y="8969"/>
                </a:lnTo>
                <a:lnTo>
                  <a:pt x="12200" y="8984"/>
                </a:lnTo>
                <a:lnTo>
                  <a:pt x="12208" y="8999"/>
                </a:lnTo>
                <a:lnTo>
                  <a:pt x="12217" y="9013"/>
                </a:lnTo>
                <a:lnTo>
                  <a:pt x="12226" y="9026"/>
                </a:lnTo>
                <a:lnTo>
                  <a:pt x="12236" y="9039"/>
                </a:lnTo>
                <a:lnTo>
                  <a:pt x="12249" y="9051"/>
                </a:lnTo>
                <a:lnTo>
                  <a:pt x="12260" y="9063"/>
                </a:lnTo>
                <a:lnTo>
                  <a:pt x="12273" y="9073"/>
                </a:lnTo>
                <a:lnTo>
                  <a:pt x="12286" y="9084"/>
                </a:lnTo>
                <a:lnTo>
                  <a:pt x="12301" y="9093"/>
                </a:lnTo>
                <a:lnTo>
                  <a:pt x="12316" y="9102"/>
                </a:lnTo>
                <a:lnTo>
                  <a:pt x="12331" y="9109"/>
                </a:lnTo>
                <a:lnTo>
                  <a:pt x="12348" y="9116"/>
                </a:lnTo>
                <a:lnTo>
                  <a:pt x="12365" y="9122"/>
                </a:lnTo>
                <a:lnTo>
                  <a:pt x="12383" y="9127"/>
                </a:lnTo>
                <a:lnTo>
                  <a:pt x="12401" y="9132"/>
                </a:lnTo>
                <a:lnTo>
                  <a:pt x="12419" y="9136"/>
                </a:lnTo>
                <a:lnTo>
                  <a:pt x="12439" y="9138"/>
                </a:lnTo>
                <a:lnTo>
                  <a:pt x="12459" y="9140"/>
                </a:lnTo>
                <a:lnTo>
                  <a:pt x="12480" y="9140"/>
                </a:lnTo>
                <a:lnTo>
                  <a:pt x="13129" y="9140"/>
                </a:lnTo>
                <a:lnTo>
                  <a:pt x="13149" y="9140"/>
                </a:lnTo>
                <a:lnTo>
                  <a:pt x="13169" y="9138"/>
                </a:lnTo>
                <a:lnTo>
                  <a:pt x="13190" y="9136"/>
                </a:lnTo>
                <a:lnTo>
                  <a:pt x="13211" y="9132"/>
                </a:lnTo>
                <a:lnTo>
                  <a:pt x="13232" y="9127"/>
                </a:lnTo>
                <a:lnTo>
                  <a:pt x="13252" y="9122"/>
                </a:lnTo>
                <a:lnTo>
                  <a:pt x="13272" y="9116"/>
                </a:lnTo>
                <a:lnTo>
                  <a:pt x="13292" y="9109"/>
                </a:lnTo>
                <a:lnTo>
                  <a:pt x="13311" y="9102"/>
                </a:lnTo>
                <a:lnTo>
                  <a:pt x="13332" y="9093"/>
                </a:lnTo>
                <a:lnTo>
                  <a:pt x="13350" y="9084"/>
                </a:lnTo>
                <a:lnTo>
                  <a:pt x="13370" y="9073"/>
                </a:lnTo>
                <a:lnTo>
                  <a:pt x="13388" y="9063"/>
                </a:lnTo>
                <a:lnTo>
                  <a:pt x="13406" y="9051"/>
                </a:lnTo>
                <a:lnTo>
                  <a:pt x="13425" y="9039"/>
                </a:lnTo>
                <a:lnTo>
                  <a:pt x="13442" y="9026"/>
                </a:lnTo>
                <a:lnTo>
                  <a:pt x="13459" y="9013"/>
                </a:lnTo>
                <a:lnTo>
                  <a:pt x="13475" y="8999"/>
                </a:lnTo>
                <a:lnTo>
                  <a:pt x="13491" y="8984"/>
                </a:lnTo>
                <a:lnTo>
                  <a:pt x="13507" y="8969"/>
                </a:lnTo>
                <a:lnTo>
                  <a:pt x="13521" y="8953"/>
                </a:lnTo>
                <a:lnTo>
                  <a:pt x="13535" y="8936"/>
                </a:lnTo>
                <a:lnTo>
                  <a:pt x="13549" y="8920"/>
                </a:lnTo>
                <a:lnTo>
                  <a:pt x="13561" y="8903"/>
                </a:lnTo>
                <a:lnTo>
                  <a:pt x="13573" y="8885"/>
                </a:lnTo>
                <a:lnTo>
                  <a:pt x="13584" y="8868"/>
                </a:lnTo>
                <a:lnTo>
                  <a:pt x="13595" y="8850"/>
                </a:lnTo>
                <a:lnTo>
                  <a:pt x="13604" y="8830"/>
                </a:lnTo>
                <a:lnTo>
                  <a:pt x="13613" y="8812"/>
                </a:lnTo>
                <a:lnTo>
                  <a:pt x="13620" y="8792"/>
                </a:lnTo>
                <a:lnTo>
                  <a:pt x="13627" y="8773"/>
                </a:lnTo>
                <a:lnTo>
                  <a:pt x="13633" y="8753"/>
                </a:lnTo>
                <a:lnTo>
                  <a:pt x="13860" y="7906"/>
                </a:lnTo>
                <a:close/>
                <a:moveTo>
                  <a:pt x="11573" y="12063"/>
                </a:moveTo>
                <a:lnTo>
                  <a:pt x="11554" y="12028"/>
                </a:lnTo>
                <a:lnTo>
                  <a:pt x="11535" y="11996"/>
                </a:lnTo>
                <a:lnTo>
                  <a:pt x="11525" y="11982"/>
                </a:lnTo>
                <a:lnTo>
                  <a:pt x="11516" y="11969"/>
                </a:lnTo>
                <a:lnTo>
                  <a:pt x="11506" y="11957"/>
                </a:lnTo>
                <a:lnTo>
                  <a:pt x="11497" y="11945"/>
                </a:lnTo>
                <a:lnTo>
                  <a:pt x="11487" y="11934"/>
                </a:lnTo>
                <a:lnTo>
                  <a:pt x="11477" y="11925"/>
                </a:lnTo>
                <a:lnTo>
                  <a:pt x="11468" y="11917"/>
                </a:lnTo>
                <a:lnTo>
                  <a:pt x="11459" y="11909"/>
                </a:lnTo>
                <a:lnTo>
                  <a:pt x="11450" y="11902"/>
                </a:lnTo>
                <a:lnTo>
                  <a:pt x="11440" y="11896"/>
                </a:lnTo>
                <a:lnTo>
                  <a:pt x="11432" y="11892"/>
                </a:lnTo>
                <a:lnTo>
                  <a:pt x="11423" y="11888"/>
                </a:lnTo>
                <a:lnTo>
                  <a:pt x="11415" y="11886"/>
                </a:lnTo>
                <a:lnTo>
                  <a:pt x="11407" y="11884"/>
                </a:lnTo>
                <a:lnTo>
                  <a:pt x="11398" y="11883"/>
                </a:lnTo>
                <a:lnTo>
                  <a:pt x="11390" y="11884"/>
                </a:lnTo>
                <a:lnTo>
                  <a:pt x="11382" y="11885"/>
                </a:lnTo>
                <a:lnTo>
                  <a:pt x="11375" y="11888"/>
                </a:lnTo>
                <a:lnTo>
                  <a:pt x="11368" y="11891"/>
                </a:lnTo>
                <a:lnTo>
                  <a:pt x="11362" y="11895"/>
                </a:lnTo>
                <a:lnTo>
                  <a:pt x="11354" y="11901"/>
                </a:lnTo>
                <a:lnTo>
                  <a:pt x="11348" y="11907"/>
                </a:lnTo>
                <a:lnTo>
                  <a:pt x="11342" y="11916"/>
                </a:lnTo>
                <a:lnTo>
                  <a:pt x="11337" y="11924"/>
                </a:lnTo>
                <a:lnTo>
                  <a:pt x="11332" y="11934"/>
                </a:lnTo>
                <a:lnTo>
                  <a:pt x="11328" y="11945"/>
                </a:lnTo>
                <a:lnTo>
                  <a:pt x="11323" y="11958"/>
                </a:lnTo>
                <a:lnTo>
                  <a:pt x="11320" y="11970"/>
                </a:lnTo>
                <a:lnTo>
                  <a:pt x="11315" y="11984"/>
                </a:lnTo>
                <a:lnTo>
                  <a:pt x="11310" y="11997"/>
                </a:lnTo>
                <a:lnTo>
                  <a:pt x="11304" y="12012"/>
                </a:lnTo>
                <a:lnTo>
                  <a:pt x="11297" y="12025"/>
                </a:lnTo>
                <a:lnTo>
                  <a:pt x="11289" y="12039"/>
                </a:lnTo>
                <a:lnTo>
                  <a:pt x="11281" y="12054"/>
                </a:lnTo>
                <a:lnTo>
                  <a:pt x="11272" y="12067"/>
                </a:lnTo>
                <a:lnTo>
                  <a:pt x="11261" y="12081"/>
                </a:lnTo>
                <a:lnTo>
                  <a:pt x="11250" y="12094"/>
                </a:lnTo>
                <a:lnTo>
                  <a:pt x="11239" y="12109"/>
                </a:lnTo>
                <a:lnTo>
                  <a:pt x="11227" y="12122"/>
                </a:lnTo>
                <a:lnTo>
                  <a:pt x="11213" y="12135"/>
                </a:lnTo>
                <a:lnTo>
                  <a:pt x="11200" y="12149"/>
                </a:lnTo>
                <a:lnTo>
                  <a:pt x="11186" y="12162"/>
                </a:lnTo>
                <a:lnTo>
                  <a:pt x="11171" y="12175"/>
                </a:lnTo>
                <a:lnTo>
                  <a:pt x="11155" y="12187"/>
                </a:lnTo>
                <a:lnTo>
                  <a:pt x="11140" y="12200"/>
                </a:lnTo>
                <a:lnTo>
                  <a:pt x="11124" y="12212"/>
                </a:lnTo>
                <a:lnTo>
                  <a:pt x="11106" y="12224"/>
                </a:lnTo>
                <a:lnTo>
                  <a:pt x="11090" y="12235"/>
                </a:lnTo>
                <a:lnTo>
                  <a:pt x="11071" y="12247"/>
                </a:lnTo>
                <a:lnTo>
                  <a:pt x="11054" y="12257"/>
                </a:lnTo>
                <a:lnTo>
                  <a:pt x="11036" y="12267"/>
                </a:lnTo>
                <a:lnTo>
                  <a:pt x="11017" y="12277"/>
                </a:lnTo>
                <a:lnTo>
                  <a:pt x="10998" y="12286"/>
                </a:lnTo>
                <a:lnTo>
                  <a:pt x="10979" y="12296"/>
                </a:lnTo>
                <a:lnTo>
                  <a:pt x="10960" y="12304"/>
                </a:lnTo>
                <a:lnTo>
                  <a:pt x="10941" y="12312"/>
                </a:lnTo>
                <a:lnTo>
                  <a:pt x="10921" y="12319"/>
                </a:lnTo>
                <a:lnTo>
                  <a:pt x="10901" y="12326"/>
                </a:lnTo>
                <a:lnTo>
                  <a:pt x="10881" y="12332"/>
                </a:lnTo>
                <a:lnTo>
                  <a:pt x="10861" y="12338"/>
                </a:lnTo>
                <a:lnTo>
                  <a:pt x="8856" y="12876"/>
                </a:lnTo>
                <a:lnTo>
                  <a:pt x="8815" y="12887"/>
                </a:lnTo>
                <a:lnTo>
                  <a:pt x="8772" y="12901"/>
                </a:lnTo>
                <a:lnTo>
                  <a:pt x="8727" y="12918"/>
                </a:lnTo>
                <a:lnTo>
                  <a:pt x="8682" y="12936"/>
                </a:lnTo>
                <a:lnTo>
                  <a:pt x="8635" y="12956"/>
                </a:lnTo>
                <a:lnTo>
                  <a:pt x="8588" y="12978"/>
                </a:lnTo>
                <a:lnTo>
                  <a:pt x="8540" y="13001"/>
                </a:lnTo>
                <a:lnTo>
                  <a:pt x="8493" y="13025"/>
                </a:lnTo>
                <a:lnTo>
                  <a:pt x="8446" y="13050"/>
                </a:lnTo>
                <a:lnTo>
                  <a:pt x="8401" y="13077"/>
                </a:lnTo>
                <a:lnTo>
                  <a:pt x="8356" y="13103"/>
                </a:lnTo>
                <a:lnTo>
                  <a:pt x="8313" y="13131"/>
                </a:lnTo>
                <a:lnTo>
                  <a:pt x="8272" y="13159"/>
                </a:lnTo>
                <a:lnTo>
                  <a:pt x="8234" y="13186"/>
                </a:lnTo>
                <a:lnTo>
                  <a:pt x="8198" y="13213"/>
                </a:lnTo>
                <a:lnTo>
                  <a:pt x="8165" y="13240"/>
                </a:lnTo>
                <a:lnTo>
                  <a:pt x="6317" y="14825"/>
                </a:lnTo>
                <a:lnTo>
                  <a:pt x="6289" y="14852"/>
                </a:lnTo>
                <a:lnTo>
                  <a:pt x="6264" y="14875"/>
                </a:lnTo>
                <a:lnTo>
                  <a:pt x="6254" y="14888"/>
                </a:lnTo>
                <a:lnTo>
                  <a:pt x="6245" y="14898"/>
                </a:lnTo>
                <a:lnTo>
                  <a:pt x="6237" y="14909"/>
                </a:lnTo>
                <a:lnTo>
                  <a:pt x="6230" y="14918"/>
                </a:lnTo>
                <a:lnTo>
                  <a:pt x="6224" y="14929"/>
                </a:lnTo>
                <a:lnTo>
                  <a:pt x="6219" y="14937"/>
                </a:lnTo>
                <a:lnTo>
                  <a:pt x="6216" y="14946"/>
                </a:lnTo>
                <a:lnTo>
                  <a:pt x="6214" y="14953"/>
                </a:lnTo>
                <a:lnTo>
                  <a:pt x="6213" y="14961"/>
                </a:lnTo>
                <a:lnTo>
                  <a:pt x="6213" y="14967"/>
                </a:lnTo>
                <a:lnTo>
                  <a:pt x="6214" y="14973"/>
                </a:lnTo>
                <a:lnTo>
                  <a:pt x="6216" y="14980"/>
                </a:lnTo>
                <a:lnTo>
                  <a:pt x="6219" y="14985"/>
                </a:lnTo>
                <a:lnTo>
                  <a:pt x="6224" y="14989"/>
                </a:lnTo>
                <a:lnTo>
                  <a:pt x="6230" y="14993"/>
                </a:lnTo>
                <a:lnTo>
                  <a:pt x="6237" y="14996"/>
                </a:lnTo>
                <a:lnTo>
                  <a:pt x="6245" y="14999"/>
                </a:lnTo>
                <a:lnTo>
                  <a:pt x="6253" y="15001"/>
                </a:lnTo>
                <a:lnTo>
                  <a:pt x="6263" y="15002"/>
                </a:lnTo>
                <a:lnTo>
                  <a:pt x="6275" y="15003"/>
                </a:lnTo>
                <a:lnTo>
                  <a:pt x="6287" y="15003"/>
                </a:lnTo>
                <a:lnTo>
                  <a:pt x="6299" y="15002"/>
                </a:lnTo>
                <a:lnTo>
                  <a:pt x="6313" y="15000"/>
                </a:lnTo>
                <a:lnTo>
                  <a:pt x="6329" y="14998"/>
                </a:lnTo>
                <a:lnTo>
                  <a:pt x="6362" y="14992"/>
                </a:lnTo>
                <a:lnTo>
                  <a:pt x="6400" y="14983"/>
                </a:lnTo>
                <a:lnTo>
                  <a:pt x="11878" y="13516"/>
                </a:lnTo>
                <a:lnTo>
                  <a:pt x="11897" y="13511"/>
                </a:lnTo>
                <a:lnTo>
                  <a:pt x="11917" y="13504"/>
                </a:lnTo>
                <a:lnTo>
                  <a:pt x="11934" y="13497"/>
                </a:lnTo>
                <a:lnTo>
                  <a:pt x="11951" y="13488"/>
                </a:lnTo>
                <a:lnTo>
                  <a:pt x="11969" y="13479"/>
                </a:lnTo>
                <a:lnTo>
                  <a:pt x="11984" y="13469"/>
                </a:lnTo>
                <a:lnTo>
                  <a:pt x="11999" y="13459"/>
                </a:lnTo>
                <a:lnTo>
                  <a:pt x="12014" y="13448"/>
                </a:lnTo>
                <a:lnTo>
                  <a:pt x="12027" y="13436"/>
                </a:lnTo>
                <a:lnTo>
                  <a:pt x="12040" y="13424"/>
                </a:lnTo>
                <a:lnTo>
                  <a:pt x="12051" y="13411"/>
                </a:lnTo>
                <a:lnTo>
                  <a:pt x="12063" y="13398"/>
                </a:lnTo>
                <a:lnTo>
                  <a:pt x="12073" y="13383"/>
                </a:lnTo>
                <a:lnTo>
                  <a:pt x="12082" y="13369"/>
                </a:lnTo>
                <a:lnTo>
                  <a:pt x="12090" y="13354"/>
                </a:lnTo>
                <a:lnTo>
                  <a:pt x="12097" y="13338"/>
                </a:lnTo>
                <a:lnTo>
                  <a:pt x="12104" y="13322"/>
                </a:lnTo>
                <a:lnTo>
                  <a:pt x="12110" y="13306"/>
                </a:lnTo>
                <a:lnTo>
                  <a:pt x="12114" y="13289"/>
                </a:lnTo>
                <a:lnTo>
                  <a:pt x="12118" y="13273"/>
                </a:lnTo>
                <a:lnTo>
                  <a:pt x="12121" y="13256"/>
                </a:lnTo>
                <a:lnTo>
                  <a:pt x="12122" y="13238"/>
                </a:lnTo>
                <a:lnTo>
                  <a:pt x="12123" y="13220"/>
                </a:lnTo>
                <a:lnTo>
                  <a:pt x="12123" y="13203"/>
                </a:lnTo>
                <a:lnTo>
                  <a:pt x="12121" y="13184"/>
                </a:lnTo>
                <a:lnTo>
                  <a:pt x="12119" y="13166"/>
                </a:lnTo>
                <a:lnTo>
                  <a:pt x="12116" y="13147"/>
                </a:lnTo>
                <a:lnTo>
                  <a:pt x="12111" y="13129"/>
                </a:lnTo>
                <a:lnTo>
                  <a:pt x="12106" y="13111"/>
                </a:lnTo>
                <a:lnTo>
                  <a:pt x="12098" y="13092"/>
                </a:lnTo>
                <a:lnTo>
                  <a:pt x="12091" y="13074"/>
                </a:lnTo>
                <a:lnTo>
                  <a:pt x="12082" y="13055"/>
                </a:lnTo>
                <a:lnTo>
                  <a:pt x="11573" y="12063"/>
                </a:lnTo>
                <a:close/>
                <a:moveTo>
                  <a:pt x="284" y="10863"/>
                </a:moveTo>
                <a:lnTo>
                  <a:pt x="269" y="10849"/>
                </a:lnTo>
                <a:lnTo>
                  <a:pt x="254" y="10836"/>
                </a:lnTo>
                <a:lnTo>
                  <a:pt x="240" y="10825"/>
                </a:lnTo>
                <a:lnTo>
                  <a:pt x="227" y="10815"/>
                </a:lnTo>
                <a:lnTo>
                  <a:pt x="213" y="10805"/>
                </a:lnTo>
                <a:lnTo>
                  <a:pt x="199" y="10797"/>
                </a:lnTo>
                <a:lnTo>
                  <a:pt x="186" y="10790"/>
                </a:lnTo>
                <a:lnTo>
                  <a:pt x="174" y="10784"/>
                </a:lnTo>
                <a:lnTo>
                  <a:pt x="160" y="10780"/>
                </a:lnTo>
                <a:lnTo>
                  <a:pt x="148" y="10777"/>
                </a:lnTo>
                <a:lnTo>
                  <a:pt x="137" y="10775"/>
                </a:lnTo>
                <a:lnTo>
                  <a:pt x="126" y="10774"/>
                </a:lnTo>
                <a:lnTo>
                  <a:pt x="114" y="10774"/>
                </a:lnTo>
                <a:lnTo>
                  <a:pt x="103" y="10775"/>
                </a:lnTo>
                <a:lnTo>
                  <a:pt x="93" y="10777"/>
                </a:lnTo>
                <a:lnTo>
                  <a:pt x="83" y="10781"/>
                </a:lnTo>
                <a:lnTo>
                  <a:pt x="74" y="10785"/>
                </a:lnTo>
                <a:lnTo>
                  <a:pt x="65" y="10791"/>
                </a:lnTo>
                <a:lnTo>
                  <a:pt x="56" y="10797"/>
                </a:lnTo>
                <a:lnTo>
                  <a:pt x="49" y="10805"/>
                </a:lnTo>
                <a:lnTo>
                  <a:pt x="41" y="10814"/>
                </a:lnTo>
                <a:lnTo>
                  <a:pt x="35" y="10824"/>
                </a:lnTo>
                <a:lnTo>
                  <a:pt x="28" y="10835"/>
                </a:lnTo>
                <a:lnTo>
                  <a:pt x="22" y="10847"/>
                </a:lnTo>
                <a:lnTo>
                  <a:pt x="17" y="10861"/>
                </a:lnTo>
                <a:lnTo>
                  <a:pt x="12" y="10874"/>
                </a:lnTo>
                <a:lnTo>
                  <a:pt x="9" y="10889"/>
                </a:lnTo>
                <a:lnTo>
                  <a:pt x="6" y="10906"/>
                </a:lnTo>
                <a:lnTo>
                  <a:pt x="3" y="10923"/>
                </a:lnTo>
                <a:lnTo>
                  <a:pt x="1" y="10941"/>
                </a:lnTo>
                <a:lnTo>
                  <a:pt x="0" y="10961"/>
                </a:lnTo>
                <a:lnTo>
                  <a:pt x="0" y="10980"/>
                </a:lnTo>
                <a:lnTo>
                  <a:pt x="0" y="11914"/>
                </a:lnTo>
                <a:lnTo>
                  <a:pt x="0" y="11935"/>
                </a:lnTo>
                <a:lnTo>
                  <a:pt x="2" y="11955"/>
                </a:lnTo>
                <a:lnTo>
                  <a:pt x="4" y="11977"/>
                </a:lnTo>
                <a:lnTo>
                  <a:pt x="7" y="11998"/>
                </a:lnTo>
                <a:lnTo>
                  <a:pt x="11" y="12020"/>
                </a:lnTo>
                <a:lnTo>
                  <a:pt x="15" y="12041"/>
                </a:lnTo>
                <a:lnTo>
                  <a:pt x="21" y="12064"/>
                </a:lnTo>
                <a:lnTo>
                  <a:pt x="28" y="12085"/>
                </a:lnTo>
                <a:lnTo>
                  <a:pt x="35" y="12107"/>
                </a:lnTo>
                <a:lnTo>
                  <a:pt x="42" y="12129"/>
                </a:lnTo>
                <a:lnTo>
                  <a:pt x="50" y="12151"/>
                </a:lnTo>
                <a:lnTo>
                  <a:pt x="59" y="12172"/>
                </a:lnTo>
                <a:lnTo>
                  <a:pt x="69" y="12193"/>
                </a:lnTo>
                <a:lnTo>
                  <a:pt x="80" y="12214"/>
                </a:lnTo>
                <a:lnTo>
                  <a:pt x="90" y="12235"/>
                </a:lnTo>
                <a:lnTo>
                  <a:pt x="102" y="12256"/>
                </a:lnTo>
                <a:lnTo>
                  <a:pt x="114" y="12276"/>
                </a:lnTo>
                <a:lnTo>
                  <a:pt x="127" y="12296"/>
                </a:lnTo>
                <a:lnTo>
                  <a:pt x="140" y="12315"/>
                </a:lnTo>
                <a:lnTo>
                  <a:pt x="153" y="12334"/>
                </a:lnTo>
                <a:lnTo>
                  <a:pt x="168" y="12353"/>
                </a:lnTo>
                <a:lnTo>
                  <a:pt x="182" y="12371"/>
                </a:lnTo>
                <a:lnTo>
                  <a:pt x="197" y="12389"/>
                </a:lnTo>
                <a:lnTo>
                  <a:pt x="213" y="12406"/>
                </a:lnTo>
                <a:lnTo>
                  <a:pt x="228" y="12422"/>
                </a:lnTo>
                <a:lnTo>
                  <a:pt x="244" y="12438"/>
                </a:lnTo>
                <a:lnTo>
                  <a:pt x="261" y="12452"/>
                </a:lnTo>
                <a:lnTo>
                  <a:pt x="277" y="12466"/>
                </a:lnTo>
                <a:lnTo>
                  <a:pt x="294" y="12479"/>
                </a:lnTo>
                <a:lnTo>
                  <a:pt x="312" y="12493"/>
                </a:lnTo>
                <a:lnTo>
                  <a:pt x="329" y="12504"/>
                </a:lnTo>
                <a:lnTo>
                  <a:pt x="347" y="12515"/>
                </a:lnTo>
                <a:lnTo>
                  <a:pt x="3760" y="14484"/>
                </a:lnTo>
                <a:lnTo>
                  <a:pt x="3794" y="14504"/>
                </a:lnTo>
                <a:lnTo>
                  <a:pt x="3824" y="14519"/>
                </a:lnTo>
                <a:lnTo>
                  <a:pt x="3851" y="14531"/>
                </a:lnTo>
                <a:lnTo>
                  <a:pt x="3873" y="14539"/>
                </a:lnTo>
                <a:lnTo>
                  <a:pt x="3882" y="14542"/>
                </a:lnTo>
                <a:lnTo>
                  <a:pt x="3890" y="14546"/>
                </a:lnTo>
                <a:lnTo>
                  <a:pt x="3899" y="14547"/>
                </a:lnTo>
                <a:lnTo>
                  <a:pt x="3906" y="14548"/>
                </a:lnTo>
                <a:lnTo>
                  <a:pt x="3911" y="14548"/>
                </a:lnTo>
                <a:lnTo>
                  <a:pt x="3916" y="14547"/>
                </a:lnTo>
                <a:lnTo>
                  <a:pt x="3919" y="14545"/>
                </a:lnTo>
                <a:lnTo>
                  <a:pt x="3922" y="14542"/>
                </a:lnTo>
                <a:lnTo>
                  <a:pt x="3924" y="14539"/>
                </a:lnTo>
                <a:lnTo>
                  <a:pt x="3924" y="14535"/>
                </a:lnTo>
                <a:lnTo>
                  <a:pt x="3924" y="14530"/>
                </a:lnTo>
                <a:lnTo>
                  <a:pt x="3922" y="14525"/>
                </a:lnTo>
                <a:lnTo>
                  <a:pt x="3920" y="14519"/>
                </a:lnTo>
                <a:lnTo>
                  <a:pt x="3917" y="14512"/>
                </a:lnTo>
                <a:lnTo>
                  <a:pt x="3912" y="14504"/>
                </a:lnTo>
                <a:lnTo>
                  <a:pt x="3907" y="14495"/>
                </a:lnTo>
                <a:lnTo>
                  <a:pt x="3892" y="14476"/>
                </a:lnTo>
                <a:lnTo>
                  <a:pt x="3874" y="14454"/>
                </a:lnTo>
                <a:lnTo>
                  <a:pt x="3851" y="14429"/>
                </a:lnTo>
                <a:lnTo>
                  <a:pt x="3824" y="14402"/>
                </a:lnTo>
                <a:lnTo>
                  <a:pt x="284" y="10863"/>
                </a:lnTo>
                <a:close/>
                <a:moveTo>
                  <a:pt x="3934" y="4302"/>
                </a:moveTo>
                <a:lnTo>
                  <a:pt x="3915" y="4308"/>
                </a:lnTo>
                <a:lnTo>
                  <a:pt x="3896" y="4314"/>
                </a:lnTo>
                <a:lnTo>
                  <a:pt x="3877" y="4322"/>
                </a:lnTo>
                <a:lnTo>
                  <a:pt x="3860" y="4330"/>
                </a:lnTo>
                <a:lnTo>
                  <a:pt x="3842" y="4340"/>
                </a:lnTo>
                <a:lnTo>
                  <a:pt x="3826" y="4350"/>
                </a:lnTo>
                <a:lnTo>
                  <a:pt x="3811" y="4360"/>
                </a:lnTo>
                <a:lnTo>
                  <a:pt x="3795" y="4371"/>
                </a:lnTo>
                <a:lnTo>
                  <a:pt x="3781" y="4383"/>
                </a:lnTo>
                <a:lnTo>
                  <a:pt x="3768" y="4397"/>
                </a:lnTo>
                <a:lnTo>
                  <a:pt x="3756" y="4410"/>
                </a:lnTo>
                <a:lnTo>
                  <a:pt x="3743" y="4424"/>
                </a:lnTo>
                <a:lnTo>
                  <a:pt x="3732" y="4439"/>
                </a:lnTo>
                <a:lnTo>
                  <a:pt x="3722" y="4453"/>
                </a:lnTo>
                <a:lnTo>
                  <a:pt x="3713" y="4469"/>
                </a:lnTo>
                <a:lnTo>
                  <a:pt x="3703" y="4485"/>
                </a:lnTo>
                <a:lnTo>
                  <a:pt x="3696" y="4501"/>
                </a:lnTo>
                <a:lnTo>
                  <a:pt x="3689" y="4518"/>
                </a:lnTo>
                <a:lnTo>
                  <a:pt x="3683" y="4536"/>
                </a:lnTo>
                <a:lnTo>
                  <a:pt x="3678" y="4553"/>
                </a:lnTo>
                <a:lnTo>
                  <a:pt x="3674" y="4570"/>
                </a:lnTo>
                <a:lnTo>
                  <a:pt x="3671" y="4589"/>
                </a:lnTo>
                <a:lnTo>
                  <a:pt x="3668" y="4607"/>
                </a:lnTo>
                <a:lnTo>
                  <a:pt x="3667" y="4626"/>
                </a:lnTo>
                <a:lnTo>
                  <a:pt x="3667" y="4645"/>
                </a:lnTo>
                <a:lnTo>
                  <a:pt x="3667" y="4663"/>
                </a:lnTo>
                <a:lnTo>
                  <a:pt x="3669" y="4683"/>
                </a:lnTo>
                <a:lnTo>
                  <a:pt x="3672" y="4702"/>
                </a:lnTo>
                <a:lnTo>
                  <a:pt x="3675" y="4722"/>
                </a:lnTo>
                <a:lnTo>
                  <a:pt x="3680" y="4741"/>
                </a:lnTo>
                <a:lnTo>
                  <a:pt x="3686" y="4760"/>
                </a:lnTo>
                <a:lnTo>
                  <a:pt x="3693" y="4779"/>
                </a:lnTo>
                <a:lnTo>
                  <a:pt x="4690" y="7335"/>
                </a:lnTo>
                <a:lnTo>
                  <a:pt x="4698" y="7353"/>
                </a:lnTo>
                <a:lnTo>
                  <a:pt x="4706" y="7372"/>
                </a:lnTo>
                <a:lnTo>
                  <a:pt x="4714" y="7388"/>
                </a:lnTo>
                <a:lnTo>
                  <a:pt x="4723" y="7403"/>
                </a:lnTo>
                <a:lnTo>
                  <a:pt x="4732" y="7418"/>
                </a:lnTo>
                <a:lnTo>
                  <a:pt x="4742" y="7430"/>
                </a:lnTo>
                <a:lnTo>
                  <a:pt x="4752" y="7442"/>
                </a:lnTo>
                <a:lnTo>
                  <a:pt x="4762" y="7453"/>
                </a:lnTo>
                <a:lnTo>
                  <a:pt x="4772" y="7463"/>
                </a:lnTo>
                <a:lnTo>
                  <a:pt x="4784" y="7471"/>
                </a:lnTo>
                <a:lnTo>
                  <a:pt x="4794" y="7478"/>
                </a:lnTo>
                <a:lnTo>
                  <a:pt x="4805" y="7484"/>
                </a:lnTo>
                <a:lnTo>
                  <a:pt x="4816" y="7489"/>
                </a:lnTo>
                <a:lnTo>
                  <a:pt x="4828" y="7493"/>
                </a:lnTo>
                <a:lnTo>
                  <a:pt x="4840" y="7495"/>
                </a:lnTo>
                <a:lnTo>
                  <a:pt x="4851" y="7497"/>
                </a:lnTo>
                <a:lnTo>
                  <a:pt x="4863" y="7497"/>
                </a:lnTo>
                <a:lnTo>
                  <a:pt x="4875" y="7496"/>
                </a:lnTo>
                <a:lnTo>
                  <a:pt x="4887" y="7494"/>
                </a:lnTo>
                <a:lnTo>
                  <a:pt x="4899" y="7491"/>
                </a:lnTo>
                <a:lnTo>
                  <a:pt x="4910" y="7487"/>
                </a:lnTo>
                <a:lnTo>
                  <a:pt x="4923" y="7481"/>
                </a:lnTo>
                <a:lnTo>
                  <a:pt x="4935" y="7475"/>
                </a:lnTo>
                <a:lnTo>
                  <a:pt x="4946" y="7467"/>
                </a:lnTo>
                <a:lnTo>
                  <a:pt x="4958" y="7458"/>
                </a:lnTo>
                <a:lnTo>
                  <a:pt x="4970" y="7447"/>
                </a:lnTo>
                <a:lnTo>
                  <a:pt x="4981" y="7436"/>
                </a:lnTo>
                <a:lnTo>
                  <a:pt x="4992" y="7424"/>
                </a:lnTo>
                <a:lnTo>
                  <a:pt x="5003" y="7410"/>
                </a:lnTo>
                <a:lnTo>
                  <a:pt x="5015" y="7395"/>
                </a:lnTo>
                <a:lnTo>
                  <a:pt x="5026" y="7379"/>
                </a:lnTo>
                <a:lnTo>
                  <a:pt x="5036" y="7362"/>
                </a:lnTo>
                <a:lnTo>
                  <a:pt x="5589" y="6405"/>
                </a:lnTo>
                <a:lnTo>
                  <a:pt x="5609" y="6367"/>
                </a:lnTo>
                <a:lnTo>
                  <a:pt x="5629" y="6327"/>
                </a:lnTo>
                <a:lnTo>
                  <a:pt x="5647" y="6284"/>
                </a:lnTo>
                <a:lnTo>
                  <a:pt x="5665" y="6238"/>
                </a:lnTo>
                <a:lnTo>
                  <a:pt x="5683" y="6191"/>
                </a:lnTo>
                <a:lnTo>
                  <a:pt x="5698" y="6142"/>
                </a:lnTo>
                <a:lnTo>
                  <a:pt x="5714" y="6092"/>
                </a:lnTo>
                <a:lnTo>
                  <a:pt x="5727" y="6042"/>
                </a:lnTo>
                <a:lnTo>
                  <a:pt x="5739" y="5991"/>
                </a:lnTo>
                <a:lnTo>
                  <a:pt x="5750" y="5940"/>
                </a:lnTo>
                <a:lnTo>
                  <a:pt x="5759" y="5890"/>
                </a:lnTo>
                <a:lnTo>
                  <a:pt x="5767" y="5840"/>
                </a:lnTo>
                <a:lnTo>
                  <a:pt x="5773" y="5792"/>
                </a:lnTo>
                <a:lnTo>
                  <a:pt x="5776" y="5745"/>
                </a:lnTo>
                <a:lnTo>
                  <a:pt x="5778" y="5700"/>
                </a:lnTo>
                <a:lnTo>
                  <a:pt x="5778" y="5657"/>
                </a:lnTo>
                <a:lnTo>
                  <a:pt x="5739" y="4222"/>
                </a:lnTo>
                <a:lnTo>
                  <a:pt x="5738" y="4202"/>
                </a:lnTo>
                <a:lnTo>
                  <a:pt x="5736" y="4182"/>
                </a:lnTo>
                <a:lnTo>
                  <a:pt x="5733" y="4163"/>
                </a:lnTo>
                <a:lnTo>
                  <a:pt x="5730" y="4143"/>
                </a:lnTo>
                <a:lnTo>
                  <a:pt x="5725" y="4126"/>
                </a:lnTo>
                <a:lnTo>
                  <a:pt x="5719" y="4108"/>
                </a:lnTo>
                <a:lnTo>
                  <a:pt x="5712" y="4091"/>
                </a:lnTo>
                <a:lnTo>
                  <a:pt x="5704" y="4075"/>
                </a:lnTo>
                <a:lnTo>
                  <a:pt x="5696" y="4059"/>
                </a:lnTo>
                <a:lnTo>
                  <a:pt x="5687" y="4044"/>
                </a:lnTo>
                <a:lnTo>
                  <a:pt x="5678" y="4030"/>
                </a:lnTo>
                <a:lnTo>
                  <a:pt x="5668" y="4016"/>
                </a:lnTo>
                <a:lnTo>
                  <a:pt x="5656" y="4004"/>
                </a:lnTo>
                <a:lnTo>
                  <a:pt x="5644" y="3991"/>
                </a:lnTo>
                <a:lnTo>
                  <a:pt x="5632" y="3980"/>
                </a:lnTo>
                <a:lnTo>
                  <a:pt x="5618" y="3970"/>
                </a:lnTo>
                <a:lnTo>
                  <a:pt x="5604" y="3960"/>
                </a:lnTo>
                <a:lnTo>
                  <a:pt x="5590" y="3951"/>
                </a:lnTo>
                <a:lnTo>
                  <a:pt x="5575" y="3943"/>
                </a:lnTo>
                <a:lnTo>
                  <a:pt x="5559" y="3936"/>
                </a:lnTo>
                <a:lnTo>
                  <a:pt x="5543" y="3930"/>
                </a:lnTo>
                <a:lnTo>
                  <a:pt x="5527" y="3924"/>
                </a:lnTo>
                <a:lnTo>
                  <a:pt x="5510" y="3920"/>
                </a:lnTo>
                <a:lnTo>
                  <a:pt x="5493" y="3917"/>
                </a:lnTo>
                <a:lnTo>
                  <a:pt x="5474" y="3914"/>
                </a:lnTo>
                <a:lnTo>
                  <a:pt x="5457" y="3913"/>
                </a:lnTo>
                <a:lnTo>
                  <a:pt x="5439" y="3912"/>
                </a:lnTo>
                <a:lnTo>
                  <a:pt x="5419" y="3913"/>
                </a:lnTo>
                <a:lnTo>
                  <a:pt x="5400" y="3914"/>
                </a:lnTo>
                <a:lnTo>
                  <a:pt x="5380" y="3917"/>
                </a:lnTo>
                <a:lnTo>
                  <a:pt x="5361" y="3921"/>
                </a:lnTo>
                <a:lnTo>
                  <a:pt x="5342" y="3925"/>
                </a:lnTo>
                <a:lnTo>
                  <a:pt x="3934" y="4302"/>
                </a:lnTo>
                <a:close/>
                <a:moveTo>
                  <a:pt x="6579" y="10432"/>
                </a:moveTo>
                <a:lnTo>
                  <a:pt x="6558" y="10433"/>
                </a:lnTo>
                <a:lnTo>
                  <a:pt x="6537" y="10434"/>
                </a:lnTo>
                <a:lnTo>
                  <a:pt x="6518" y="10437"/>
                </a:lnTo>
                <a:lnTo>
                  <a:pt x="6497" y="10440"/>
                </a:lnTo>
                <a:lnTo>
                  <a:pt x="6478" y="10445"/>
                </a:lnTo>
                <a:lnTo>
                  <a:pt x="6458" y="10450"/>
                </a:lnTo>
                <a:lnTo>
                  <a:pt x="6439" y="10456"/>
                </a:lnTo>
                <a:lnTo>
                  <a:pt x="6421" y="10463"/>
                </a:lnTo>
                <a:lnTo>
                  <a:pt x="6402" y="10472"/>
                </a:lnTo>
                <a:lnTo>
                  <a:pt x="6384" y="10481"/>
                </a:lnTo>
                <a:lnTo>
                  <a:pt x="6367" y="10490"/>
                </a:lnTo>
                <a:lnTo>
                  <a:pt x="6350" y="10501"/>
                </a:lnTo>
                <a:lnTo>
                  <a:pt x="6333" y="10512"/>
                </a:lnTo>
                <a:lnTo>
                  <a:pt x="6317" y="10524"/>
                </a:lnTo>
                <a:lnTo>
                  <a:pt x="6301" y="10536"/>
                </a:lnTo>
                <a:lnTo>
                  <a:pt x="6287" y="10549"/>
                </a:lnTo>
                <a:lnTo>
                  <a:pt x="6272" y="10563"/>
                </a:lnTo>
                <a:lnTo>
                  <a:pt x="6258" y="10578"/>
                </a:lnTo>
                <a:lnTo>
                  <a:pt x="6246" y="10593"/>
                </a:lnTo>
                <a:lnTo>
                  <a:pt x="6234" y="10608"/>
                </a:lnTo>
                <a:lnTo>
                  <a:pt x="6221" y="10625"/>
                </a:lnTo>
                <a:lnTo>
                  <a:pt x="6211" y="10642"/>
                </a:lnTo>
                <a:lnTo>
                  <a:pt x="6201" y="10659"/>
                </a:lnTo>
                <a:lnTo>
                  <a:pt x="6192" y="10677"/>
                </a:lnTo>
                <a:lnTo>
                  <a:pt x="6183" y="10695"/>
                </a:lnTo>
                <a:lnTo>
                  <a:pt x="6175" y="10714"/>
                </a:lnTo>
                <a:lnTo>
                  <a:pt x="6168" y="10732"/>
                </a:lnTo>
                <a:lnTo>
                  <a:pt x="6162" y="10751"/>
                </a:lnTo>
                <a:lnTo>
                  <a:pt x="6157" y="10771"/>
                </a:lnTo>
                <a:lnTo>
                  <a:pt x="6153" y="10791"/>
                </a:lnTo>
                <a:lnTo>
                  <a:pt x="6150" y="10812"/>
                </a:lnTo>
                <a:lnTo>
                  <a:pt x="6149" y="10832"/>
                </a:lnTo>
                <a:lnTo>
                  <a:pt x="6003" y="12833"/>
                </a:lnTo>
                <a:lnTo>
                  <a:pt x="6002" y="12853"/>
                </a:lnTo>
                <a:lnTo>
                  <a:pt x="6002" y="12873"/>
                </a:lnTo>
                <a:lnTo>
                  <a:pt x="6003" y="12892"/>
                </a:lnTo>
                <a:lnTo>
                  <a:pt x="6005" y="12910"/>
                </a:lnTo>
                <a:lnTo>
                  <a:pt x="6008" y="12929"/>
                </a:lnTo>
                <a:lnTo>
                  <a:pt x="6012" y="12946"/>
                </a:lnTo>
                <a:lnTo>
                  <a:pt x="6016" y="12964"/>
                </a:lnTo>
                <a:lnTo>
                  <a:pt x="6022" y="12980"/>
                </a:lnTo>
                <a:lnTo>
                  <a:pt x="6028" y="12995"/>
                </a:lnTo>
                <a:lnTo>
                  <a:pt x="6036" y="13010"/>
                </a:lnTo>
                <a:lnTo>
                  <a:pt x="6044" y="13025"/>
                </a:lnTo>
                <a:lnTo>
                  <a:pt x="6053" y="13038"/>
                </a:lnTo>
                <a:lnTo>
                  <a:pt x="6063" y="13050"/>
                </a:lnTo>
                <a:lnTo>
                  <a:pt x="6073" y="13063"/>
                </a:lnTo>
                <a:lnTo>
                  <a:pt x="6084" y="13074"/>
                </a:lnTo>
                <a:lnTo>
                  <a:pt x="6096" y="13084"/>
                </a:lnTo>
                <a:lnTo>
                  <a:pt x="6109" y="13094"/>
                </a:lnTo>
                <a:lnTo>
                  <a:pt x="6122" y="13102"/>
                </a:lnTo>
                <a:lnTo>
                  <a:pt x="6136" y="13111"/>
                </a:lnTo>
                <a:lnTo>
                  <a:pt x="6150" y="13118"/>
                </a:lnTo>
                <a:lnTo>
                  <a:pt x="6165" y="13124"/>
                </a:lnTo>
                <a:lnTo>
                  <a:pt x="6181" y="13130"/>
                </a:lnTo>
                <a:lnTo>
                  <a:pt x="6197" y="13134"/>
                </a:lnTo>
                <a:lnTo>
                  <a:pt x="6213" y="13137"/>
                </a:lnTo>
                <a:lnTo>
                  <a:pt x="6231" y="13140"/>
                </a:lnTo>
                <a:lnTo>
                  <a:pt x="6248" y="13141"/>
                </a:lnTo>
                <a:lnTo>
                  <a:pt x="6265" y="13142"/>
                </a:lnTo>
                <a:lnTo>
                  <a:pt x="6284" y="13141"/>
                </a:lnTo>
                <a:lnTo>
                  <a:pt x="6303" y="13140"/>
                </a:lnTo>
                <a:lnTo>
                  <a:pt x="6322" y="13137"/>
                </a:lnTo>
                <a:lnTo>
                  <a:pt x="6342" y="13133"/>
                </a:lnTo>
                <a:lnTo>
                  <a:pt x="6361" y="13129"/>
                </a:lnTo>
                <a:lnTo>
                  <a:pt x="7011" y="12954"/>
                </a:lnTo>
                <a:lnTo>
                  <a:pt x="7031" y="12948"/>
                </a:lnTo>
                <a:lnTo>
                  <a:pt x="7050" y="12942"/>
                </a:lnTo>
                <a:lnTo>
                  <a:pt x="7070" y="12934"/>
                </a:lnTo>
                <a:lnTo>
                  <a:pt x="7088" y="12926"/>
                </a:lnTo>
                <a:lnTo>
                  <a:pt x="7106" y="12916"/>
                </a:lnTo>
                <a:lnTo>
                  <a:pt x="7125" y="12905"/>
                </a:lnTo>
                <a:lnTo>
                  <a:pt x="7142" y="12894"/>
                </a:lnTo>
                <a:lnTo>
                  <a:pt x="7158" y="12883"/>
                </a:lnTo>
                <a:lnTo>
                  <a:pt x="7175" y="12870"/>
                </a:lnTo>
                <a:lnTo>
                  <a:pt x="7191" y="12856"/>
                </a:lnTo>
                <a:lnTo>
                  <a:pt x="7207" y="12843"/>
                </a:lnTo>
                <a:lnTo>
                  <a:pt x="7221" y="12828"/>
                </a:lnTo>
                <a:lnTo>
                  <a:pt x="7235" y="12813"/>
                </a:lnTo>
                <a:lnTo>
                  <a:pt x="7248" y="12797"/>
                </a:lnTo>
                <a:lnTo>
                  <a:pt x="7262" y="12781"/>
                </a:lnTo>
                <a:lnTo>
                  <a:pt x="7274" y="12764"/>
                </a:lnTo>
                <a:lnTo>
                  <a:pt x="7285" y="12747"/>
                </a:lnTo>
                <a:lnTo>
                  <a:pt x="7296" y="12729"/>
                </a:lnTo>
                <a:lnTo>
                  <a:pt x="7307" y="12710"/>
                </a:lnTo>
                <a:lnTo>
                  <a:pt x="7316" y="12692"/>
                </a:lnTo>
                <a:lnTo>
                  <a:pt x="7325" y="12673"/>
                </a:lnTo>
                <a:lnTo>
                  <a:pt x="7332" y="12654"/>
                </a:lnTo>
                <a:lnTo>
                  <a:pt x="7339" y="12635"/>
                </a:lnTo>
                <a:lnTo>
                  <a:pt x="7346" y="12614"/>
                </a:lnTo>
                <a:lnTo>
                  <a:pt x="7352" y="12595"/>
                </a:lnTo>
                <a:lnTo>
                  <a:pt x="7356" y="12574"/>
                </a:lnTo>
                <a:lnTo>
                  <a:pt x="7360" y="12554"/>
                </a:lnTo>
                <a:lnTo>
                  <a:pt x="7362" y="12534"/>
                </a:lnTo>
                <a:lnTo>
                  <a:pt x="7364" y="12513"/>
                </a:lnTo>
                <a:lnTo>
                  <a:pt x="7364" y="12493"/>
                </a:lnTo>
                <a:lnTo>
                  <a:pt x="7364" y="12472"/>
                </a:lnTo>
                <a:lnTo>
                  <a:pt x="7363" y="12452"/>
                </a:lnTo>
                <a:lnTo>
                  <a:pt x="7218" y="10831"/>
                </a:lnTo>
                <a:lnTo>
                  <a:pt x="7216" y="10811"/>
                </a:lnTo>
                <a:lnTo>
                  <a:pt x="7213" y="10790"/>
                </a:lnTo>
                <a:lnTo>
                  <a:pt x="7208" y="10771"/>
                </a:lnTo>
                <a:lnTo>
                  <a:pt x="7202" y="10751"/>
                </a:lnTo>
                <a:lnTo>
                  <a:pt x="7196" y="10732"/>
                </a:lnTo>
                <a:lnTo>
                  <a:pt x="7189" y="10713"/>
                </a:lnTo>
                <a:lnTo>
                  <a:pt x="7181" y="10694"/>
                </a:lnTo>
                <a:lnTo>
                  <a:pt x="7173" y="10676"/>
                </a:lnTo>
                <a:lnTo>
                  <a:pt x="7163" y="10658"/>
                </a:lnTo>
                <a:lnTo>
                  <a:pt x="7152" y="10641"/>
                </a:lnTo>
                <a:lnTo>
                  <a:pt x="7141" y="10625"/>
                </a:lnTo>
                <a:lnTo>
                  <a:pt x="7130" y="10608"/>
                </a:lnTo>
                <a:lnTo>
                  <a:pt x="7117" y="10593"/>
                </a:lnTo>
                <a:lnTo>
                  <a:pt x="7103" y="10578"/>
                </a:lnTo>
                <a:lnTo>
                  <a:pt x="7090" y="10563"/>
                </a:lnTo>
                <a:lnTo>
                  <a:pt x="7075" y="10549"/>
                </a:lnTo>
                <a:lnTo>
                  <a:pt x="7060" y="10536"/>
                </a:lnTo>
                <a:lnTo>
                  <a:pt x="7044" y="10524"/>
                </a:lnTo>
                <a:lnTo>
                  <a:pt x="7028" y="10511"/>
                </a:lnTo>
                <a:lnTo>
                  <a:pt x="7011" y="10500"/>
                </a:lnTo>
                <a:lnTo>
                  <a:pt x="6994" y="10490"/>
                </a:lnTo>
                <a:lnTo>
                  <a:pt x="6977" y="10481"/>
                </a:lnTo>
                <a:lnTo>
                  <a:pt x="6958" y="10472"/>
                </a:lnTo>
                <a:lnTo>
                  <a:pt x="6940" y="10463"/>
                </a:lnTo>
                <a:lnTo>
                  <a:pt x="6921" y="10456"/>
                </a:lnTo>
                <a:lnTo>
                  <a:pt x="6902" y="10450"/>
                </a:lnTo>
                <a:lnTo>
                  <a:pt x="6883" y="10445"/>
                </a:lnTo>
                <a:lnTo>
                  <a:pt x="6863" y="10440"/>
                </a:lnTo>
                <a:lnTo>
                  <a:pt x="6843" y="10437"/>
                </a:lnTo>
                <a:lnTo>
                  <a:pt x="6822" y="10434"/>
                </a:lnTo>
                <a:lnTo>
                  <a:pt x="6802" y="10433"/>
                </a:lnTo>
                <a:lnTo>
                  <a:pt x="6781" y="10432"/>
                </a:lnTo>
                <a:lnTo>
                  <a:pt x="6579" y="10432"/>
                </a:lnTo>
                <a:close/>
                <a:moveTo>
                  <a:pt x="7903" y="10031"/>
                </a:moveTo>
                <a:lnTo>
                  <a:pt x="7922" y="10031"/>
                </a:lnTo>
                <a:lnTo>
                  <a:pt x="7940" y="10029"/>
                </a:lnTo>
                <a:lnTo>
                  <a:pt x="7960" y="10027"/>
                </a:lnTo>
                <a:lnTo>
                  <a:pt x="7978" y="10024"/>
                </a:lnTo>
                <a:lnTo>
                  <a:pt x="7997" y="10020"/>
                </a:lnTo>
                <a:lnTo>
                  <a:pt x="8017" y="10016"/>
                </a:lnTo>
                <a:lnTo>
                  <a:pt x="8036" y="10010"/>
                </a:lnTo>
                <a:lnTo>
                  <a:pt x="8057" y="10004"/>
                </a:lnTo>
                <a:lnTo>
                  <a:pt x="8076" y="9997"/>
                </a:lnTo>
                <a:lnTo>
                  <a:pt x="8096" y="9989"/>
                </a:lnTo>
                <a:lnTo>
                  <a:pt x="8115" y="9981"/>
                </a:lnTo>
                <a:lnTo>
                  <a:pt x="8135" y="9972"/>
                </a:lnTo>
                <a:lnTo>
                  <a:pt x="8155" y="9962"/>
                </a:lnTo>
                <a:lnTo>
                  <a:pt x="8174" y="9952"/>
                </a:lnTo>
                <a:lnTo>
                  <a:pt x="8193" y="9941"/>
                </a:lnTo>
                <a:lnTo>
                  <a:pt x="8212" y="9929"/>
                </a:lnTo>
                <a:lnTo>
                  <a:pt x="8230" y="9917"/>
                </a:lnTo>
                <a:lnTo>
                  <a:pt x="8249" y="9905"/>
                </a:lnTo>
                <a:lnTo>
                  <a:pt x="8267" y="9891"/>
                </a:lnTo>
                <a:lnTo>
                  <a:pt x="8285" y="9878"/>
                </a:lnTo>
                <a:lnTo>
                  <a:pt x="8302" y="9864"/>
                </a:lnTo>
                <a:lnTo>
                  <a:pt x="8319" y="9850"/>
                </a:lnTo>
                <a:lnTo>
                  <a:pt x="8336" y="9834"/>
                </a:lnTo>
                <a:lnTo>
                  <a:pt x="8352" y="9819"/>
                </a:lnTo>
                <a:lnTo>
                  <a:pt x="8367" y="9804"/>
                </a:lnTo>
                <a:lnTo>
                  <a:pt x="8382" y="9787"/>
                </a:lnTo>
                <a:lnTo>
                  <a:pt x="8396" y="9771"/>
                </a:lnTo>
                <a:lnTo>
                  <a:pt x="8410" y="9755"/>
                </a:lnTo>
                <a:lnTo>
                  <a:pt x="8423" y="9737"/>
                </a:lnTo>
                <a:lnTo>
                  <a:pt x="8435" y="9720"/>
                </a:lnTo>
                <a:lnTo>
                  <a:pt x="8447" y="9702"/>
                </a:lnTo>
                <a:lnTo>
                  <a:pt x="8457" y="9684"/>
                </a:lnTo>
                <a:lnTo>
                  <a:pt x="9015" y="8718"/>
                </a:lnTo>
                <a:lnTo>
                  <a:pt x="9026" y="8700"/>
                </a:lnTo>
                <a:lnTo>
                  <a:pt x="9034" y="8682"/>
                </a:lnTo>
                <a:lnTo>
                  <a:pt x="9042" y="8665"/>
                </a:lnTo>
                <a:lnTo>
                  <a:pt x="9048" y="8648"/>
                </a:lnTo>
                <a:lnTo>
                  <a:pt x="9053" y="8631"/>
                </a:lnTo>
                <a:lnTo>
                  <a:pt x="9057" y="8615"/>
                </a:lnTo>
                <a:lnTo>
                  <a:pt x="9060" y="8598"/>
                </a:lnTo>
                <a:lnTo>
                  <a:pt x="9062" y="8583"/>
                </a:lnTo>
                <a:lnTo>
                  <a:pt x="9063" y="8568"/>
                </a:lnTo>
                <a:lnTo>
                  <a:pt x="9062" y="8552"/>
                </a:lnTo>
                <a:lnTo>
                  <a:pt x="9061" y="8538"/>
                </a:lnTo>
                <a:lnTo>
                  <a:pt x="9059" y="8524"/>
                </a:lnTo>
                <a:lnTo>
                  <a:pt x="9056" y="8511"/>
                </a:lnTo>
                <a:lnTo>
                  <a:pt x="9051" y="8497"/>
                </a:lnTo>
                <a:lnTo>
                  <a:pt x="9046" y="8485"/>
                </a:lnTo>
                <a:lnTo>
                  <a:pt x="9040" y="8473"/>
                </a:lnTo>
                <a:lnTo>
                  <a:pt x="9033" y="8462"/>
                </a:lnTo>
                <a:lnTo>
                  <a:pt x="9025" y="8450"/>
                </a:lnTo>
                <a:lnTo>
                  <a:pt x="9015" y="8440"/>
                </a:lnTo>
                <a:lnTo>
                  <a:pt x="9005" y="8430"/>
                </a:lnTo>
                <a:lnTo>
                  <a:pt x="8994" y="8421"/>
                </a:lnTo>
                <a:lnTo>
                  <a:pt x="8982" y="8413"/>
                </a:lnTo>
                <a:lnTo>
                  <a:pt x="8969" y="8405"/>
                </a:lnTo>
                <a:lnTo>
                  <a:pt x="8955" y="8398"/>
                </a:lnTo>
                <a:lnTo>
                  <a:pt x="8941" y="8392"/>
                </a:lnTo>
                <a:lnTo>
                  <a:pt x="8925" y="8386"/>
                </a:lnTo>
                <a:lnTo>
                  <a:pt x="8909" y="8382"/>
                </a:lnTo>
                <a:lnTo>
                  <a:pt x="8892" y="8378"/>
                </a:lnTo>
                <a:lnTo>
                  <a:pt x="8874" y="8375"/>
                </a:lnTo>
                <a:lnTo>
                  <a:pt x="8855" y="8373"/>
                </a:lnTo>
                <a:lnTo>
                  <a:pt x="8835" y="8371"/>
                </a:lnTo>
                <a:lnTo>
                  <a:pt x="8815" y="8371"/>
                </a:lnTo>
                <a:lnTo>
                  <a:pt x="7802" y="8371"/>
                </a:lnTo>
                <a:lnTo>
                  <a:pt x="7782" y="8372"/>
                </a:lnTo>
                <a:lnTo>
                  <a:pt x="7761" y="8373"/>
                </a:lnTo>
                <a:lnTo>
                  <a:pt x="7742" y="8376"/>
                </a:lnTo>
                <a:lnTo>
                  <a:pt x="7723" y="8379"/>
                </a:lnTo>
                <a:lnTo>
                  <a:pt x="7703" y="8383"/>
                </a:lnTo>
                <a:lnTo>
                  <a:pt x="7685" y="8389"/>
                </a:lnTo>
                <a:lnTo>
                  <a:pt x="7666" y="8395"/>
                </a:lnTo>
                <a:lnTo>
                  <a:pt x="7649" y="8402"/>
                </a:lnTo>
                <a:lnTo>
                  <a:pt x="7633" y="8411"/>
                </a:lnTo>
                <a:lnTo>
                  <a:pt x="7615" y="8419"/>
                </a:lnTo>
                <a:lnTo>
                  <a:pt x="7600" y="8429"/>
                </a:lnTo>
                <a:lnTo>
                  <a:pt x="7585" y="8439"/>
                </a:lnTo>
                <a:lnTo>
                  <a:pt x="7569" y="8450"/>
                </a:lnTo>
                <a:lnTo>
                  <a:pt x="7556" y="8463"/>
                </a:lnTo>
                <a:lnTo>
                  <a:pt x="7542" y="8475"/>
                </a:lnTo>
                <a:lnTo>
                  <a:pt x="7529" y="8488"/>
                </a:lnTo>
                <a:lnTo>
                  <a:pt x="7517" y="8502"/>
                </a:lnTo>
                <a:lnTo>
                  <a:pt x="7506" y="8517"/>
                </a:lnTo>
                <a:lnTo>
                  <a:pt x="7496" y="8532"/>
                </a:lnTo>
                <a:lnTo>
                  <a:pt x="7486" y="8547"/>
                </a:lnTo>
                <a:lnTo>
                  <a:pt x="7476" y="8564"/>
                </a:lnTo>
                <a:lnTo>
                  <a:pt x="7468" y="8580"/>
                </a:lnTo>
                <a:lnTo>
                  <a:pt x="7461" y="8597"/>
                </a:lnTo>
                <a:lnTo>
                  <a:pt x="7455" y="8615"/>
                </a:lnTo>
                <a:lnTo>
                  <a:pt x="7449" y="8633"/>
                </a:lnTo>
                <a:lnTo>
                  <a:pt x="7445" y="8652"/>
                </a:lnTo>
                <a:lnTo>
                  <a:pt x="7441" y="8671"/>
                </a:lnTo>
                <a:lnTo>
                  <a:pt x="7437" y="8690"/>
                </a:lnTo>
                <a:lnTo>
                  <a:pt x="7436" y="8710"/>
                </a:lnTo>
                <a:lnTo>
                  <a:pt x="7435" y="8729"/>
                </a:lnTo>
                <a:lnTo>
                  <a:pt x="7435" y="8750"/>
                </a:lnTo>
                <a:lnTo>
                  <a:pt x="7436" y="8770"/>
                </a:lnTo>
                <a:lnTo>
                  <a:pt x="7514" y="9632"/>
                </a:lnTo>
                <a:lnTo>
                  <a:pt x="7516" y="9652"/>
                </a:lnTo>
                <a:lnTo>
                  <a:pt x="7519" y="9673"/>
                </a:lnTo>
                <a:lnTo>
                  <a:pt x="7523" y="9693"/>
                </a:lnTo>
                <a:lnTo>
                  <a:pt x="7528" y="9713"/>
                </a:lnTo>
                <a:lnTo>
                  <a:pt x="7534" y="9732"/>
                </a:lnTo>
                <a:lnTo>
                  <a:pt x="7540" y="9750"/>
                </a:lnTo>
                <a:lnTo>
                  <a:pt x="7548" y="9769"/>
                </a:lnTo>
                <a:lnTo>
                  <a:pt x="7555" y="9787"/>
                </a:lnTo>
                <a:lnTo>
                  <a:pt x="7564" y="9805"/>
                </a:lnTo>
                <a:lnTo>
                  <a:pt x="7573" y="9822"/>
                </a:lnTo>
                <a:lnTo>
                  <a:pt x="7584" y="9839"/>
                </a:lnTo>
                <a:lnTo>
                  <a:pt x="7594" y="9855"/>
                </a:lnTo>
                <a:lnTo>
                  <a:pt x="7605" y="9871"/>
                </a:lnTo>
                <a:lnTo>
                  <a:pt x="7617" y="9886"/>
                </a:lnTo>
                <a:lnTo>
                  <a:pt x="7630" y="9901"/>
                </a:lnTo>
                <a:lnTo>
                  <a:pt x="7643" y="9914"/>
                </a:lnTo>
                <a:lnTo>
                  <a:pt x="7656" y="9927"/>
                </a:lnTo>
                <a:lnTo>
                  <a:pt x="7670" y="9940"/>
                </a:lnTo>
                <a:lnTo>
                  <a:pt x="7685" y="9952"/>
                </a:lnTo>
                <a:lnTo>
                  <a:pt x="7699" y="9963"/>
                </a:lnTo>
                <a:lnTo>
                  <a:pt x="7714" y="9973"/>
                </a:lnTo>
                <a:lnTo>
                  <a:pt x="7731" y="9983"/>
                </a:lnTo>
                <a:lnTo>
                  <a:pt x="7746" y="9992"/>
                </a:lnTo>
                <a:lnTo>
                  <a:pt x="7763" y="10000"/>
                </a:lnTo>
                <a:lnTo>
                  <a:pt x="7780" y="10007"/>
                </a:lnTo>
                <a:lnTo>
                  <a:pt x="7796" y="10013"/>
                </a:lnTo>
                <a:lnTo>
                  <a:pt x="7814" y="10019"/>
                </a:lnTo>
                <a:lnTo>
                  <a:pt x="7831" y="10023"/>
                </a:lnTo>
                <a:lnTo>
                  <a:pt x="7849" y="10027"/>
                </a:lnTo>
                <a:lnTo>
                  <a:pt x="7867" y="10029"/>
                </a:lnTo>
                <a:lnTo>
                  <a:pt x="7885" y="10031"/>
                </a:lnTo>
                <a:lnTo>
                  <a:pt x="7903" y="10031"/>
                </a:lnTo>
                <a:close/>
                <a:moveTo>
                  <a:pt x="9536" y="1503"/>
                </a:moveTo>
                <a:lnTo>
                  <a:pt x="9522" y="1490"/>
                </a:lnTo>
                <a:lnTo>
                  <a:pt x="9507" y="1477"/>
                </a:lnTo>
                <a:lnTo>
                  <a:pt x="9493" y="1466"/>
                </a:lnTo>
                <a:lnTo>
                  <a:pt x="9477" y="1454"/>
                </a:lnTo>
                <a:lnTo>
                  <a:pt x="9463" y="1445"/>
                </a:lnTo>
                <a:lnTo>
                  <a:pt x="9448" y="1437"/>
                </a:lnTo>
                <a:lnTo>
                  <a:pt x="9433" y="1430"/>
                </a:lnTo>
                <a:lnTo>
                  <a:pt x="9418" y="1425"/>
                </a:lnTo>
                <a:lnTo>
                  <a:pt x="9404" y="1420"/>
                </a:lnTo>
                <a:lnTo>
                  <a:pt x="9389" y="1416"/>
                </a:lnTo>
                <a:lnTo>
                  <a:pt x="9375" y="1413"/>
                </a:lnTo>
                <a:lnTo>
                  <a:pt x="9361" y="1411"/>
                </a:lnTo>
                <a:lnTo>
                  <a:pt x="9346" y="1411"/>
                </a:lnTo>
                <a:lnTo>
                  <a:pt x="9333" y="1412"/>
                </a:lnTo>
                <a:lnTo>
                  <a:pt x="9319" y="1415"/>
                </a:lnTo>
                <a:lnTo>
                  <a:pt x="9306" y="1418"/>
                </a:lnTo>
                <a:lnTo>
                  <a:pt x="9293" y="1422"/>
                </a:lnTo>
                <a:lnTo>
                  <a:pt x="9280" y="1427"/>
                </a:lnTo>
                <a:lnTo>
                  <a:pt x="9268" y="1433"/>
                </a:lnTo>
                <a:lnTo>
                  <a:pt x="9255" y="1440"/>
                </a:lnTo>
                <a:lnTo>
                  <a:pt x="9244" y="1448"/>
                </a:lnTo>
                <a:lnTo>
                  <a:pt x="9233" y="1457"/>
                </a:lnTo>
                <a:lnTo>
                  <a:pt x="9222" y="1468"/>
                </a:lnTo>
                <a:lnTo>
                  <a:pt x="9212" y="1480"/>
                </a:lnTo>
                <a:lnTo>
                  <a:pt x="9202" y="1492"/>
                </a:lnTo>
                <a:lnTo>
                  <a:pt x="9193" y="1505"/>
                </a:lnTo>
                <a:lnTo>
                  <a:pt x="9184" y="1520"/>
                </a:lnTo>
                <a:lnTo>
                  <a:pt x="9176" y="1535"/>
                </a:lnTo>
                <a:lnTo>
                  <a:pt x="9169" y="1552"/>
                </a:lnTo>
                <a:lnTo>
                  <a:pt x="9161" y="1570"/>
                </a:lnTo>
                <a:lnTo>
                  <a:pt x="9155" y="1588"/>
                </a:lnTo>
                <a:lnTo>
                  <a:pt x="9149" y="1608"/>
                </a:lnTo>
                <a:lnTo>
                  <a:pt x="8938" y="2395"/>
                </a:lnTo>
                <a:lnTo>
                  <a:pt x="8934" y="2415"/>
                </a:lnTo>
                <a:lnTo>
                  <a:pt x="8928" y="2436"/>
                </a:lnTo>
                <a:lnTo>
                  <a:pt x="8925" y="2457"/>
                </a:lnTo>
                <a:lnTo>
                  <a:pt x="8923" y="2479"/>
                </a:lnTo>
                <a:lnTo>
                  <a:pt x="8921" y="2501"/>
                </a:lnTo>
                <a:lnTo>
                  <a:pt x="8920" y="2523"/>
                </a:lnTo>
                <a:lnTo>
                  <a:pt x="8919" y="2545"/>
                </a:lnTo>
                <a:lnTo>
                  <a:pt x="8920" y="2568"/>
                </a:lnTo>
                <a:lnTo>
                  <a:pt x="8921" y="2591"/>
                </a:lnTo>
                <a:lnTo>
                  <a:pt x="8923" y="2614"/>
                </a:lnTo>
                <a:lnTo>
                  <a:pt x="8925" y="2637"/>
                </a:lnTo>
                <a:lnTo>
                  <a:pt x="8928" y="2661"/>
                </a:lnTo>
                <a:lnTo>
                  <a:pt x="8933" y="2683"/>
                </a:lnTo>
                <a:lnTo>
                  <a:pt x="8937" y="2706"/>
                </a:lnTo>
                <a:lnTo>
                  <a:pt x="8942" y="2729"/>
                </a:lnTo>
                <a:lnTo>
                  <a:pt x="8948" y="2752"/>
                </a:lnTo>
                <a:lnTo>
                  <a:pt x="8954" y="2775"/>
                </a:lnTo>
                <a:lnTo>
                  <a:pt x="8961" y="2797"/>
                </a:lnTo>
                <a:lnTo>
                  <a:pt x="8969" y="2820"/>
                </a:lnTo>
                <a:lnTo>
                  <a:pt x="8978" y="2841"/>
                </a:lnTo>
                <a:lnTo>
                  <a:pt x="8986" y="2863"/>
                </a:lnTo>
                <a:lnTo>
                  <a:pt x="8996" y="2884"/>
                </a:lnTo>
                <a:lnTo>
                  <a:pt x="9005" y="2905"/>
                </a:lnTo>
                <a:lnTo>
                  <a:pt x="9015" y="2925"/>
                </a:lnTo>
                <a:lnTo>
                  <a:pt x="9027" y="2945"/>
                </a:lnTo>
                <a:lnTo>
                  <a:pt x="9038" y="2965"/>
                </a:lnTo>
                <a:lnTo>
                  <a:pt x="9050" y="2983"/>
                </a:lnTo>
                <a:lnTo>
                  <a:pt x="9063" y="3001"/>
                </a:lnTo>
                <a:lnTo>
                  <a:pt x="9076" y="3018"/>
                </a:lnTo>
                <a:lnTo>
                  <a:pt x="9089" y="3035"/>
                </a:lnTo>
                <a:lnTo>
                  <a:pt x="9103" y="3051"/>
                </a:lnTo>
                <a:lnTo>
                  <a:pt x="9118" y="3066"/>
                </a:lnTo>
                <a:lnTo>
                  <a:pt x="10593" y="4541"/>
                </a:lnTo>
                <a:lnTo>
                  <a:pt x="10608" y="4555"/>
                </a:lnTo>
                <a:lnTo>
                  <a:pt x="10624" y="4569"/>
                </a:lnTo>
                <a:lnTo>
                  <a:pt x="10641" y="4583"/>
                </a:lnTo>
                <a:lnTo>
                  <a:pt x="10659" y="4596"/>
                </a:lnTo>
                <a:lnTo>
                  <a:pt x="10676" y="4608"/>
                </a:lnTo>
                <a:lnTo>
                  <a:pt x="10695" y="4620"/>
                </a:lnTo>
                <a:lnTo>
                  <a:pt x="10715" y="4633"/>
                </a:lnTo>
                <a:lnTo>
                  <a:pt x="10734" y="4644"/>
                </a:lnTo>
                <a:lnTo>
                  <a:pt x="10755" y="4655"/>
                </a:lnTo>
                <a:lnTo>
                  <a:pt x="10775" y="4665"/>
                </a:lnTo>
                <a:lnTo>
                  <a:pt x="10797" y="4675"/>
                </a:lnTo>
                <a:lnTo>
                  <a:pt x="10819" y="4684"/>
                </a:lnTo>
                <a:lnTo>
                  <a:pt x="10840" y="4693"/>
                </a:lnTo>
                <a:lnTo>
                  <a:pt x="10863" y="4701"/>
                </a:lnTo>
                <a:lnTo>
                  <a:pt x="10885" y="4708"/>
                </a:lnTo>
                <a:lnTo>
                  <a:pt x="10909" y="4715"/>
                </a:lnTo>
                <a:lnTo>
                  <a:pt x="10931" y="4723"/>
                </a:lnTo>
                <a:lnTo>
                  <a:pt x="10955" y="4728"/>
                </a:lnTo>
                <a:lnTo>
                  <a:pt x="10978" y="4733"/>
                </a:lnTo>
                <a:lnTo>
                  <a:pt x="11001" y="4738"/>
                </a:lnTo>
                <a:lnTo>
                  <a:pt x="11024" y="4742"/>
                </a:lnTo>
                <a:lnTo>
                  <a:pt x="11048" y="4745"/>
                </a:lnTo>
                <a:lnTo>
                  <a:pt x="11071" y="4748"/>
                </a:lnTo>
                <a:lnTo>
                  <a:pt x="11094" y="4749"/>
                </a:lnTo>
                <a:lnTo>
                  <a:pt x="11117" y="4751"/>
                </a:lnTo>
                <a:lnTo>
                  <a:pt x="11140" y="4751"/>
                </a:lnTo>
                <a:lnTo>
                  <a:pt x="11162" y="4751"/>
                </a:lnTo>
                <a:lnTo>
                  <a:pt x="11184" y="4750"/>
                </a:lnTo>
                <a:lnTo>
                  <a:pt x="11206" y="4748"/>
                </a:lnTo>
                <a:lnTo>
                  <a:pt x="11227" y="4746"/>
                </a:lnTo>
                <a:lnTo>
                  <a:pt x="11248" y="4743"/>
                </a:lnTo>
                <a:lnTo>
                  <a:pt x="11269" y="4739"/>
                </a:lnTo>
                <a:lnTo>
                  <a:pt x="12113" y="4555"/>
                </a:lnTo>
                <a:lnTo>
                  <a:pt x="12132" y="4550"/>
                </a:lnTo>
                <a:lnTo>
                  <a:pt x="12152" y="4545"/>
                </a:lnTo>
                <a:lnTo>
                  <a:pt x="12169" y="4539"/>
                </a:lnTo>
                <a:lnTo>
                  <a:pt x="12185" y="4533"/>
                </a:lnTo>
                <a:lnTo>
                  <a:pt x="12202" y="4525"/>
                </a:lnTo>
                <a:lnTo>
                  <a:pt x="12216" y="4517"/>
                </a:lnTo>
                <a:lnTo>
                  <a:pt x="12229" y="4509"/>
                </a:lnTo>
                <a:lnTo>
                  <a:pt x="12243" y="4500"/>
                </a:lnTo>
                <a:lnTo>
                  <a:pt x="12254" y="4491"/>
                </a:lnTo>
                <a:lnTo>
                  <a:pt x="12265" y="4480"/>
                </a:lnTo>
                <a:lnTo>
                  <a:pt x="12274" y="4470"/>
                </a:lnTo>
                <a:lnTo>
                  <a:pt x="12282" y="4459"/>
                </a:lnTo>
                <a:lnTo>
                  <a:pt x="12291" y="4448"/>
                </a:lnTo>
                <a:lnTo>
                  <a:pt x="12297" y="4437"/>
                </a:lnTo>
                <a:lnTo>
                  <a:pt x="12302" y="4424"/>
                </a:lnTo>
                <a:lnTo>
                  <a:pt x="12306" y="4412"/>
                </a:lnTo>
                <a:lnTo>
                  <a:pt x="12309" y="4399"/>
                </a:lnTo>
                <a:lnTo>
                  <a:pt x="12311" y="4386"/>
                </a:lnTo>
                <a:lnTo>
                  <a:pt x="12312" y="4372"/>
                </a:lnTo>
                <a:lnTo>
                  <a:pt x="12312" y="4359"/>
                </a:lnTo>
                <a:lnTo>
                  <a:pt x="12311" y="4346"/>
                </a:lnTo>
                <a:lnTo>
                  <a:pt x="12308" y="4331"/>
                </a:lnTo>
                <a:lnTo>
                  <a:pt x="12305" y="4317"/>
                </a:lnTo>
                <a:lnTo>
                  <a:pt x="12300" y="4303"/>
                </a:lnTo>
                <a:lnTo>
                  <a:pt x="12295" y="4288"/>
                </a:lnTo>
                <a:lnTo>
                  <a:pt x="12287" y="4274"/>
                </a:lnTo>
                <a:lnTo>
                  <a:pt x="12279" y="4260"/>
                </a:lnTo>
                <a:lnTo>
                  <a:pt x="12270" y="4245"/>
                </a:lnTo>
                <a:lnTo>
                  <a:pt x="12259" y="4230"/>
                </a:lnTo>
                <a:lnTo>
                  <a:pt x="12248" y="4216"/>
                </a:lnTo>
                <a:lnTo>
                  <a:pt x="12235" y="4201"/>
                </a:lnTo>
                <a:lnTo>
                  <a:pt x="12221" y="4186"/>
                </a:lnTo>
                <a:lnTo>
                  <a:pt x="9536" y="1503"/>
                </a:lnTo>
                <a:close/>
                <a:moveTo>
                  <a:pt x="6515" y="3611"/>
                </a:moveTo>
                <a:lnTo>
                  <a:pt x="6494" y="3617"/>
                </a:lnTo>
                <a:lnTo>
                  <a:pt x="6475" y="3624"/>
                </a:lnTo>
                <a:lnTo>
                  <a:pt x="6455" y="3632"/>
                </a:lnTo>
                <a:lnTo>
                  <a:pt x="6437" y="3640"/>
                </a:lnTo>
                <a:lnTo>
                  <a:pt x="6418" y="3650"/>
                </a:lnTo>
                <a:lnTo>
                  <a:pt x="6400" y="3660"/>
                </a:lnTo>
                <a:lnTo>
                  <a:pt x="6382" y="3672"/>
                </a:lnTo>
                <a:lnTo>
                  <a:pt x="6364" y="3683"/>
                </a:lnTo>
                <a:lnTo>
                  <a:pt x="6348" y="3696"/>
                </a:lnTo>
                <a:lnTo>
                  <a:pt x="6332" y="3709"/>
                </a:lnTo>
                <a:lnTo>
                  <a:pt x="6315" y="3723"/>
                </a:lnTo>
                <a:lnTo>
                  <a:pt x="6300" y="3738"/>
                </a:lnTo>
                <a:lnTo>
                  <a:pt x="6285" y="3753"/>
                </a:lnTo>
                <a:lnTo>
                  <a:pt x="6270" y="3769"/>
                </a:lnTo>
                <a:lnTo>
                  <a:pt x="6257" y="3785"/>
                </a:lnTo>
                <a:lnTo>
                  <a:pt x="6244" y="3802"/>
                </a:lnTo>
                <a:lnTo>
                  <a:pt x="6232" y="3820"/>
                </a:lnTo>
                <a:lnTo>
                  <a:pt x="6219" y="3837"/>
                </a:lnTo>
                <a:lnTo>
                  <a:pt x="6208" y="3855"/>
                </a:lnTo>
                <a:lnTo>
                  <a:pt x="6198" y="3874"/>
                </a:lnTo>
                <a:lnTo>
                  <a:pt x="6189" y="3893"/>
                </a:lnTo>
                <a:lnTo>
                  <a:pt x="6180" y="3913"/>
                </a:lnTo>
                <a:lnTo>
                  <a:pt x="6171" y="3932"/>
                </a:lnTo>
                <a:lnTo>
                  <a:pt x="6164" y="3951"/>
                </a:lnTo>
                <a:lnTo>
                  <a:pt x="6158" y="3972"/>
                </a:lnTo>
                <a:lnTo>
                  <a:pt x="6152" y="3992"/>
                </a:lnTo>
                <a:lnTo>
                  <a:pt x="6147" y="4013"/>
                </a:lnTo>
                <a:lnTo>
                  <a:pt x="6144" y="4033"/>
                </a:lnTo>
                <a:lnTo>
                  <a:pt x="6141" y="4054"/>
                </a:lnTo>
                <a:lnTo>
                  <a:pt x="6139" y="4074"/>
                </a:lnTo>
                <a:lnTo>
                  <a:pt x="6138" y="4094"/>
                </a:lnTo>
                <a:lnTo>
                  <a:pt x="6138" y="4116"/>
                </a:lnTo>
                <a:lnTo>
                  <a:pt x="6175" y="5508"/>
                </a:lnTo>
                <a:lnTo>
                  <a:pt x="6176" y="5528"/>
                </a:lnTo>
                <a:lnTo>
                  <a:pt x="6178" y="5549"/>
                </a:lnTo>
                <a:lnTo>
                  <a:pt x="6182" y="5569"/>
                </a:lnTo>
                <a:lnTo>
                  <a:pt x="6186" y="5589"/>
                </a:lnTo>
                <a:lnTo>
                  <a:pt x="6191" y="5608"/>
                </a:lnTo>
                <a:lnTo>
                  <a:pt x="6197" y="5626"/>
                </a:lnTo>
                <a:lnTo>
                  <a:pt x="6204" y="5646"/>
                </a:lnTo>
                <a:lnTo>
                  <a:pt x="6211" y="5663"/>
                </a:lnTo>
                <a:lnTo>
                  <a:pt x="6219" y="5682"/>
                </a:lnTo>
                <a:lnTo>
                  <a:pt x="6230" y="5699"/>
                </a:lnTo>
                <a:lnTo>
                  <a:pt x="6239" y="5715"/>
                </a:lnTo>
                <a:lnTo>
                  <a:pt x="6250" y="5732"/>
                </a:lnTo>
                <a:lnTo>
                  <a:pt x="6261" y="5747"/>
                </a:lnTo>
                <a:lnTo>
                  <a:pt x="6275" y="5762"/>
                </a:lnTo>
                <a:lnTo>
                  <a:pt x="6287" y="5777"/>
                </a:lnTo>
                <a:lnTo>
                  <a:pt x="6301" y="5791"/>
                </a:lnTo>
                <a:lnTo>
                  <a:pt x="6315" y="5804"/>
                </a:lnTo>
                <a:lnTo>
                  <a:pt x="6330" y="5816"/>
                </a:lnTo>
                <a:lnTo>
                  <a:pt x="6345" y="5829"/>
                </a:lnTo>
                <a:lnTo>
                  <a:pt x="6361" y="5840"/>
                </a:lnTo>
                <a:lnTo>
                  <a:pt x="6378" y="5850"/>
                </a:lnTo>
                <a:lnTo>
                  <a:pt x="6395" y="5860"/>
                </a:lnTo>
                <a:lnTo>
                  <a:pt x="6413" y="5869"/>
                </a:lnTo>
                <a:lnTo>
                  <a:pt x="6431" y="5877"/>
                </a:lnTo>
                <a:lnTo>
                  <a:pt x="6449" y="5884"/>
                </a:lnTo>
                <a:lnTo>
                  <a:pt x="6468" y="5891"/>
                </a:lnTo>
                <a:lnTo>
                  <a:pt x="6487" y="5896"/>
                </a:lnTo>
                <a:lnTo>
                  <a:pt x="6507" y="5900"/>
                </a:lnTo>
                <a:lnTo>
                  <a:pt x="6526" y="5904"/>
                </a:lnTo>
                <a:lnTo>
                  <a:pt x="6546" y="5906"/>
                </a:lnTo>
                <a:lnTo>
                  <a:pt x="6567" y="5908"/>
                </a:lnTo>
                <a:lnTo>
                  <a:pt x="6587" y="5908"/>
                </a:lnTo>
                <a:lnTo>
                  <a:pt x="7785" y="5908"/>
                </a:lnTo>
                <a:lnTo>
                  <a:pt x="7805" y="5908"/>
                </a:lnTo>
                <a:lnTo>
                  <a:pt x="7826" y="5906"/>
                </a:lnTo>
                <a:lnTo>
                  <a:pt x="7846" y="5904"/>
                </a:lnTo>
                <a:lnTo>
                  <a:pt x="7867" y="5900"/>
                </a:lnTo>
                <a:lnTo>
                  <a:pt x="7886" y="5896"/>
                </a:lnTo>
                <a:lnTo>
                  <a:pt x="7906" y="5891"/>
                </a:lnTo>
                <a:lnTo>
                  <a:pt x="7925" y="5884"/>
                </a:lnTo>
                <a:lnTo>
                  <a:pt x="7943" y="5877"/>
                </a:lnTo>
                <a:lnTo>
                  <a:pt x="7962" y="5869"/>
                </a:lnTo>
                <a:lnTo>
                  <a:pt x="7979" y="5860"/>
                </a:lnTo>
                <a:lnTo>
                  <a:pt x="7997" y="5850"/>
                </a:lnTo>
                <a:lnTo>
                  <a:pt x="8014" y="5840"/>
                </a:lnTo>
                <a:lnTo>
                  <a:pt x="8030" y="5829"/>
                </a:lnTo>
                <a:lnTo>
                  <a:pt x="8047" y="5817"/>
                </a:lnTo>
                <a:lnTo>
                  <a:pt x="8062" y="5804"/>
                </a:lnTo>
                <a:lnTo>
                  <a:pt x="8077" y="5791"/>
                </a:lnTo>
                <a:lnTo>
                  <a:pt x="8092" y="5778"/>
                </a:lnTo>
                <a:lnTo>
                  <a:pt x="8105" y="5763"/>
                </a:lnTo>
                <a:lnTo>
                  <a:pt x="8118" y="5748"/>
                </a:lnTo>
                <a:lnTo>
                  <a:pt x="8130" y="5732"/>
                </a:lnTo>
                <a:lnTo>
                  <a:pt x="8142" y="5716"/>
                </a:lnTo>
                <a:lnTo>
                  <a:pt x="8153" y="5699"/>
                </a:lnTo>
                <a:lnTo>
                  <a:pt x="8163" y="5682"/>
                </a:lnTo>
                <a:lnTo>
                  <a:pt x="8172" y="5664"/>
                </a:lnTo>
                <a:lnTo>
                  <a:pt x="8181" y="5646"/>
                </a:lnTo>
                <a:lnTo>
                  <a:pt x="8189" y="5627"/>
                </a:lnTo>
                <a:lnTo>
                  <a:pt x="8196" y="5609"/>
                </a:lnTo>
                <a:lnTo>
                  <a:pt x="8201" y="5590"/>
                </a:lnTo>
                <a:lnTo>
                  <a:pt x="8206" y="5569"/>
                </a:lnTo>
                <a:lnTo>
                  <a:pt x="8210" y="5550"/>
                </a:lnTo>
                <a:lnTo>
                  <a:pt x="8213" y="5529"/>
                </a:lnTo>
                <a:lnTo>
                  <a:pt x="8215" y="5509"/>
                </a:lnTo>
                <a:lnTo>
                  <a:pt x="8361" y="3508"/>
                </a:lnTo>
                <a:lnTo>
                  <a:pt x="8362" y="3488"/>
                </a:lnTo>
                <a:lnTo>
                  <a:pt x="8362" y="3468"/>
                </a:lnTo>
                <a:lnTo>
                  <a:pt x="8361" y="3449"/>
                </a:lnTo>
                <a:lnTo>
                  <a:pt x="8359" y="3431"/>
                </a:lnTo>
                <a:lnTo>
                  <a:pt x="8356" y="3412"/>
                </a:lnTo>
                <a:lnTo>
                  <a:pt x="8352" y="3395"/>
                </a:lnTo>
                <a:lnTo>
                  <a:pt x="8347" y="3377"/>
                </a:lnTo>
                <a:lnTo>
                  <a:pt x="8342" y="3361"/>
                </a:lnTo>
                <a:lnTo>
                  <a:pt x="8335" y="3346"/>
                </a:lnTo>
                <a:lnTo>
                  <a:pt x="8328" y="3332"/>
                </a:lnTo>
                <a:lnTo>
                  <a:pt x="8319" y="3317"/>
                </a:lnTo>
                <a:lnTo>
                  <a:pt x="8311" y="3303"/>
                </a:lnTo>
                <a:lnTo>
                  <a:pt x="8301" y="3291"/>
                </a:lnTo>
                <a:lnTo>
                  <a:pt x="8291" y="3278"/>
                </a:lnTo>
                <a:lnTo>
                  <a:pt x="8280" y="3267"/>
                </a:lnTo>
                <a:lnTo>
                  <a:pt x="8267" y="3257"/>
                </a:lnTo>
                <a:lnTo>
                  <a:pt x="8255" y="3247"/>
                </a:lnTo>
                <a:lnTo>
                  <a:pt x="8242" y="3239"/>
                </a:lnTo>
                <a:lnTo>
                  <a:pt x="8228" y="3230"/>
                </a:lnTo>
                <a:lnTo>
                  <a:pt x="8214" y="3223"/>
                </a:lnTo>
                <a:lnTo>
                  <a:pt x="8199" y="3217"/>
                </a:lnTo>
                <a:lnTo>
                  <a:pt x="8183" y="3212"/>
                </a:lnTo>
                <a:lnTo>
                  <a:pt x="8167" y="3207"/>
                </a:lnTo>
                <a:lnTo>
                  <a:pt x="8151" y="3204"/>
                </a:lnTo>
                <a:lnTo>
                  <a:pt x="8133" y="3202"/>
                </a:lnTo>
                <a:lnTo>
                  <a:pt x="8116" y="3200"/>
                </a:lnTo>
                <a:lnTo>
                  <a:pt x="8099" y="3200"/>
                </a:lnTo>
                <a:lnTo>
                  <a:pt x="8080" y="3200"/>
                </a:lnTo>
                <a:lnTo>
                  <a:pt x="8061" y="3202"/>
                </a:lnTo>
                <a:lnTo>
                  <a:pt x="8042" y="3204"/>
                </a:lnTo>
                <a:lnTo>
                  <a:pt x="8022" y="3208"/>
                </a:lnTo>
                <a:lnTo>
                  <a:pt x="8003" y="3213"/>
                </a:lnTo>
                <a:lnTo>
                  <a:pt x="6515" y="3611"/>
                </a:lnTo>
                <a:close/>
                <a:moveTo>
                  <a:pt x="5232" y="7823"/>
                </a:moveTo>
                <a:lnTo>
                  <a:pt x="5222" y="7842"/>
                </a:lnTo>
                <a:lnTo>
                  <a:pt x="5213" y="7860"/>
                </a:lnTo>
                <a:lnTo>
                  <a:pt x="5204" y="7879"/>
                </a:lnTo>
                <a:lnTo>
                  <a:pt x="5196" y="7900"/>
                </a:lnTo>
                <a:lnTo>
                  <a:pt x="5188" y="7920"/>
                </a:lnTo>
                <a:lnTo>
                  <a:pt x="5182" y="7942"/>
                </a:lnTo>
                <a:lnTo>
                  <a:pt x="5176" y="7963"/>
                </a:lnTo>
                <a:lnTo>
                  <a:pt x="5170" y="7986"/>
                </a:lnTo>
                <a:lnTo>
                  <a:pt x="5165" y="8008"/>
                </a:lnTo>
                <a:lnTo>
                  <a:pt x="5161" y="8031"/>
                </a:lnTo>
                <a:lnTo>
                  <a:pt x="5158" y="8053"/>
                </a:lnTo>
                <a:lnTo>
                  <a:pt x="5155" y="8077"/>
                </a:lnTo>
                <a:lnTo>
                  <a:pt x="5152" y="8100"/>
                </a:lnTo>
                <a:lnTo>
                  <a:pt x="5150" y="8124"/>
                </a:lnTo>
                <a:lnTo>
                  <a:pt x="5149" y="8147"/>
                </a:lnTo>
                <a:lnTo>
                  <a:pt x="5149" y="8171"/>
                </a:lnTo>
                <a:lnTo>
                  <a:pt x="5149" y="8194"/>
                </a:lnTo>
                <a:lnTo>
                  <a:pt x="5150" y="8217"/>
                </a:lnTo>
                <a:lnTo>
                  <a:pt x="5152" y="8241"/>
                </a:lnTo>
                <a:lnTo>
                  <a:pt x="5155" y="8264"/>
                </a:lnTo>
                <a:lnTo>
                  <a:pt x="5158" y="8287"/>
                </a:lnTo>
                <a:lnTo>
                  <a:pt x="5161" y="8310"/>
                </a:lnTo>
                <a:lnTo>
                  <a:pt x="5165" y="8333"/>
                </a:lnTo>
                <a:lnTo>
                  <a:pt x="5170" y="8355"/>
                </a:lnTo>
                <a:lnTo>
                  <a:pt x="5176" y="8377"/>
                </a:lnTo>
                <a:lnTo>
                  <a:pt x="5182" y="8398"/>
                </a:lnTo>
                <a:lnTo>
                  <a:pt x="5188" y="8420"/>
                </a:lnTo>
                <a:lnTo>
                  <a:pt x="5196" y="8440"/>
                </a:lnTo>
                <a:lnTo>
                  <a:pt x="5204" y="8461"/>
                </a:lnTo>
                <a:lnTo>
                  <a:pt x="5213" y="8480"/>
                </a:lnTo>
                <a:lnTo>
                  <a:pt x="5222" y="8499"/>
                </a:lnTo>
                <a:lnTo>
                  <a:pt x="5232" y="8517"/>
                </a:lnTo>
                <a:lnTo>
                  <a:pt x="5907" y="9684"/>
                </a:lnTo>
                <a:lnTo>
                  <a:pt x="5917" y="9702"/>
                </a:lnTo>
                <a:lnTo>
                  <a:pt x="5929" y="9720"/>
                </a:lnTo>
                <a:lnTo>
                  <a:pt x="5941" y="9737"/>
                </a:lnTo>
                <a:lnTo>
                  <a:pt x="5955" y="9755"/>
                </a:lnTo>
                <a:lnTo>
                  <a:pt x="5969" y="9771"/>
                </a:lnTo>
                <a:lnTo>
                  <a:pt x="5984" y="9787"/>
                </a:lnTo>
                <a:lnTo>
                  <a:pt x="6000" y="9804"/>
                </a:lnTo>
                <a:lnTo>
                  <a:pt x="6016" y="9819"/>
                </a:lnTo>
                <a:lnTo>
                  <a:pt x="6032" y="9834"/>
                </a:lnTo>
                <a:lnTo>
                  <a:pt x="6050" y="9850"/>
                </a:lnTo>
                <a:lnTo>
                  <a:pt x="6068" y="9864"/>
                </a:lnTo>
                <a:lnTo>
                  <a:pt x="6087" y="9878"/>
                </a:lnTo>
                <a:lnTo>
                  <a:pt x="6106" y="9891"/>
                </a:lnTo>
                <a:lnTo>
                  <a:pt x="6125" y="9905"/>
                </a:lnTo>
                <a:lnTo>
                  <a:pt x="6146" y="9917"/>
                </a:lnTo>
                <a:lnTo>
                  <a:pt x="6165" y="9929"/>
                </a:lnTo>
                <a:lnTo>
                  <a:pt x="6187" y="9941"/>
                </a:lnTo>
                <a:lnTo>
                  <a:pt x="6207" y="9952"/>
                </a:lnTo>
                <a:lnTo>
                  <a:pt x="6229" y="9962"/>
                </a:lnTo>
                <a:lnTo>
                  <a:pt x="6250" y="9972"/>
                </a:lnTo>
                <a:lnTo>
                  <a:pt x="6271" y="9981"/>
                </a:lnTo>
                <a:lnTo>
                  <a:pt x="6293" y="9989"/>
                </a:lnTo>
                <a:lnTo>
                  <a:pt x="6314" y="9997"/>
                </a:lnTo>
                <a:lnTo>
                  <a:pt x="6336" y="10004"/>
                </a:lnTo>
                <a:lnTo>
                  <a:pt x="6358" y="10010"/>
                </a:lnTo>
                <a:lnTo>
                  <a:pt x="6380" y="10016"/>
                </a:lnTo>
                <a:lnTo>
                  <a:pt x="6401" y="10020"/>
                </a:lnTo>
                <a:lnTo>
                  <a:pt x="6423" y="10024"/>
                </a:lnTo>
                <a:lnTo>
                  <a:pt x="6444" y="10027"/>
                </a:lnTo>
                <a:lnTo>
                  <a:pt x="6466" y="10029"/>
                </a:lnTo>
                <a:lnTo>
                  <a:pt x="6487" y="10031"/>
                </a:lnTo>
                <a:lnTo>
                  <a:pt x="6508" y="10031"/>
                </a:lnTo>
                <a:lnTo>
                  <a:pt x="6746" y="10031"/>
                </a:lnTo>
                <a:lnTo>
                  <a:pt x="6766" y="10031"/>
                </a:lnTo>
                <a:lnTo>
                  <a:pt x="6787" y="10029"/>
                </a:lnTo>
                <a:lnTo>
                  <a:pt x="6806" y="10027"/>
                </a:lnTo>
                <a:lnTo>
                  <a:pt x="6825" y="10023"/>
                </a:lnTo>
                <a:lnTo>
                  <a:pt x="6845" y="10019"/>
                </a:lnTo>
                <a:lnTo>
                  <a:pt x="6863" y="10013"/>
                </a:lnTo>
                <a:lnTo>
                  <a:pt x="6882" y="10007"/>
                </a:lnTo>
                <a:lnTo>
                  <a:pt x="6899" y="10000"/>
                </a:lnTo>
                <a:lnTo>
                  <a:pt x="6915" y="9992"/>
                </a:lnTo>
                <a:lnTo>
                  <a:pt x="6933" y="9983"/>
                </a:lnTo>
                <a:lnTo>
                  <a:pt x="6948" y="9973"/>
                </a:lnTo>
                <a:lnTo>
                  <a:pt x="6963" y="9963"/>
                </a:lnTo>
                <a:lnTo>
                  <a:pt x="6979" y="9952"/>
                </a:lnTo>
                <a:lnTo>
                  <a:pt x="6992" y="9940"/>
                </a:lnTo>
                <a:lnTo>
                  <a:pt x="7006" y="9927"/>
                </a:lnTo>
                <a:lnTo>
                  <a:pt x="7018" y="9914"/>
                </a:lnTo>
                <a:lnTo>
                  <a:pt x="7031" y="9901"/>
                </a:lnTo>
                <a:lnTo>
                  <a:pt x="7042" y="9886"/>
                </a:lnTo>
                <a:lnTo>
                  <a:pt x="7052" y="9871"/>
                </a:lnTo>
                <a:lnTo>
                  <a:pt x="7062" y="9855"/>
                </a:lnTo>
                <a:lnTo>
                  <a:pt x="7072" y="9839"/>
                </a:lnTo>
                <a:lnTo>
                  <a:pt x="7080" y="9822"/>
                </a:lnTo>
                <a:lnTo>
                  <a:pt x="7087" y="9805"/>
                </a:lnTo>
                <a:lnTo>
                  <a:pt x="7093" y="9787"/>
                </a:lnTo>
                <a:lnTo>
                  <a:pt x="7099" y="9769"/>
                </a:lnTo>
                <a:lnTo>
                  <a:pt x="7103" y="9750"/>
                </a:lnTo>
                <a:lnTo>
                  <a:pt x="7107" y="9732"/>
                </a:lnTo>
                <a:lnTo>
                  <a:pt x="7110" y="9713"/>
                </a:lnTo>
                <a:lnTo>
                  <a:pt x="7111" y="9693"/>
                </a:lnTo>
                <a:lnTo>
                  <a:pt x="7113" y="9673"/>
                </a:lnTo>
                <a:lnTo>
                  <a:pt x="7113" y="9652"/>
                </a:lnTo>
                <a:lnTo>
                  <a:pt x="7111" y="9632"/>
                </a:lnTo>
                <a:lnTo>
                  <a:pt x="7022" y="8632"/>
                </a:lnTo>
                <a:lnTo>
                  <a:pt x="7017" y="8589"/>
                </a:lnTo>
                <a:lnTo>
                  <a:pt x="7010" y="8544"/>
                </a:lnTo>
                <a:lnTo>
                  <a:pt x="7002" y="8497"/>
                </a:lnTo>
                <a:lnTo>
                  <a:pt x="6992" y="8449"/>
                </a:lnTo>
                <a:lnTo>
                  <a:pt x="6981" y="8399"/>
                </a:lnTo>
                <a:lnTo>
                  <a:pt x="6967" y="8349"/>
                </a:lnTo>
                <a:lnTo>
                  <a:pt x="6953" y="8298"/>
                </a:lnTo>
                <a:lnTo>
                  <a:pt x="6938" y="8248"/>
                </a:lnTo>
                <a:lnTo>
                  <a:pt x="6921" y="8197"/>
                </a:lnTo>
                <a:lnTo>
                  <a:pt x="6904" y="8147"/>
                </a:lnTo>
                <a:lnTo>
                  <a:pt x="6886" y="8099"/>
                </a:lnTo>
                <a:lnTo>
                  <a:pt x="6866" y="8051"/>
                </a:lnTo>
                <a:lnTo>
                  <a:pt x="6847" y="8006"/>
                </a:lnTo>
                <a:lnTo>
                  <a:pt x="6826" y="7963"/>
                </a:lnTo>
                <a:lnTo>
                  <a:pt x="6806" y="7922"/>
                </a:lnTo>
                <a:lnTo>
                  <a:pt x="6785" y="7886"/>
                </a:lnTo>
                <a:lnTo>
                  <a:pt x="6192" y="6856"/>
                </a:lnTo>
                <a:lnTo>
                  <a:pt x="6181" y="6840"/>
                </a:lnTo>
                <a:lnTo>
                  <a:pt x="6170" y="6823"/>
                </a:lnTo>
                <a:lnTo>
                  <a:pt x="6159" y="6808"/>
                </a:lnTo>
                <a:lnTo>
                  <a:pt x="6147" y="6794"/>
                </a:lnTo>
                <a:lnTo>
                  <a:pt x="6136" y="6782"/>
                </a:lnTo>
                <a:lnTo>
                  <a:pt x="6123" y="6769"/>
                </a:lnTo>
                <a:lnTo>
                  <a:pt x="6111" y="6759"/>
                </a:lnTo>
                <a:lnTo>
                  <a:pt x="6098" y="6749"/>
                </a:lnTo>
                <a:lnTo>
                  <a:pt x="6084" y="6741"/>
                </a:lnTo>
                <a:lnTo>
                  <a:pt x="6072" y="6734"/>
                </a:lnTo>
                <a:lnTo>
                  <a:pt x="6059" y="6727"/>
                </a:lnTo>
                <a:lnTo>
                  <a:pt x="6046" y="6722"/>
                </a:lnTo>
                <a:lnTo>
                  <a:pt x="6031" y="6718"/>
                </a:lnTo>
                <a:lnTo>
                  <a:pt x="6018" y="6716"/>
                </a:lnTo>
                <a:lnTo>
                  <a:pt x="6005" y="6714"/>
                </a:lnTo>
                <a:lnTo>
                  <a:pt x="5991" y="6713"/>
                </a:lnTo>
                <a:lnTo>
                  <a:pt x="5977" y="6714"/>
                </a:lnTo>
                <a:lnTo>
                  <a:pt x="5964" y="6716"/>
                </a:lnTo>
                <a:lnTo>
                  <a:pt x="5951" y="6718"/>
                </a:lnTo>
                <a:lnTo>
                  <a:pt x="5936" y="6722"/>
                </a:lnTo>
                <a:lnTo>
                  <a:pt x="5923" y="6727"/>
                </a:lnTo>
                <a:lnTo>
                  <a:pt x="5910" y="6734"/>
                </a:lnTo>
                <a:lnTo>
                  <a:pt x="5897" y="6741"/>
                </a:lnTo>
                <a:lnTo>
                  <a:pt x="5884" y="6749"/>
                </a:lnTo>
                <a:lnTo>
                  <a:pt x="5872" y="6759"/>
                </a:lnTo>
                <a:lnTo>
                  <a:pt x="5859" y="6769"/>
                </a:lnTo>
                <a:lnTo>
                  <a:pt x="5846" y="6782"/>
                </a:lnTo>
                <a:lnTo>
                  <a:pt x="5835" y="6794"/>
                </a:lnTo>
                <a:lnTo>
                  <a:pt x="5823" y="6808"/>
                </a:lnTo>
                <a:lnTo>
                  <a:pt x="5812" y="6823"/>
                </a:lnTo>
                <a:lnTo>
                  <a:pt x="5801" y="6840"/>
                </a:lnTo>
                <a:lnTo>
                  <a:pt x="5790" y="6856"/>
                </a:lnTo>
                <a:lnTo>
                  <a:pt x="5232" y="7823"/>
                </a:lnTo>
                <a:close/>
                <a:moveTo>
                  <a:pt x="2359" y="2859"/>
                </a:moveTo>
                <a:lnTo>
                  <a:pt x="2338" y="2865"/>
                </a:lnTo>
                <a:lnTo>
                  <a:pt x="2319" y="2872"/>
                </a:lnTo>
                <a:lnTo>
                  <a:pt x="2298" y="2879"/>
                </a:lnTo>
                <a:lnTo>
                  <a:pt x="2279" y="2888"/>
                </a:lnTo>
                <a:lnTo>
                  <a:pt x="2258" y="2897"/>
                </a:lnTo>
                <a:lnTo>
                  <a:pt x="2239" y="2908"/>
                </a:lnTo>
                <a:lnTo>
                  <a:pt x="2220" y="2918"/>
                </a:lnTo>
                <a:lnTo>
                  <a:pt x="2200" y="2930"/>
                </a:lnTo>
                <a:lnTo>
                  <a:pt x="2181" y="2942"/>
                </a:lnTo>
                <a:lnTo>
                  <a:pt x="2161" y="2956"/>
                </a:lnTo>
                <a:lnTo>
                  <a:pt x="2143" y="2969"/>
                </a:lnTo>
                <a:lnTo>
                  <a:pt x="2125" y="2983"/>
                </a:lnTo>
                <a:lnTo>
                  <a:pt x="2106" y="2999"/>
                </a:lnTo>
                <a:lnTo>
                  <a:pt x="2089" y="3014"/>
                </a:lnTo>
                <a:lnTo>
                  <a:pt x="2071" y="3029"/>
                </a:lnTo>
                <a:lnTo>
                  <a:pt x="2054" y="3046"/>
                </a:lnTo>
                <a:lnTo>
                  <a:pt x="2038" y="3063"/>
                </a:lnTo>
                <a:lnTo>
                  <a:pt x="2022" y="3080"/>
                </a:lnTo>
                <a:lnTo>
                  <a:pt x="2006" y="3098"/>
                </a:lnTo>
                <a:lnTo>
                  <a:pt x="1992" y="3116"/>
                </a:lnTo>
                <a:lnTo>
                  <a:pt x="1977" y="3134"/>
                </a:lnTo>
                <a:lnTo>
                  <a:pt x="1963" y="3153"/>
                </a:lnTo>
                <a:lnTo>
                  <a:pt x="1951" y="3172"/>
                </a:lnTo>
                <a:lnTo>
                  <a:pt x="1939" y="3192"/>
                </a:lnTo>
                <a:lnTo>
                  <a:pt x="1926" y="3211"/>
                </a:lnTo>
                <a:lnTo>
                  <a:pt x="1915" y="3230"/>
                </a:lnTo>
                <a:lnTo>
                  <a:pt x="1905" y="3250"/>
                </a:lnTo>
                <a:lnTo>
                  <a:pt x="1896" y="3270"/>
                </a:lnTo>
                <a:lnTo>
                  <a:pt x="1887" y="3290"/>
                </a:lnTo>
                <a:lnTo>
                  <a:pt x="1879" y="3310"/>
                </a:lnTo>
                <a:lnTo>
                  <a:pt x="1873" y="3329"/>
                </a:lnTo>
                <a:lnTo>
                  <a:pt x="1867" y="3350"/>
                </a:lnTo>
                <a:lnTo>
                  <a:pt x="227" y="9467"/>
                </a:lnTo>
                <a:lnTo>
                  <a:pt x="223" y="9486"/>
                </a:lnTo>
                <a:lnTo>
                  <a:pt x="219" y="9505"/>
                </a:lnTo>
                <a:lnTo>
                  <a:pt x="216" y="9524"/>
                </a:lnTo>
                <a:lnTo>
                  <a:pt x="215" y="9542"/>
                </a:lnTo>
                <a:lnTo>
                  <a:pt x="214" y="9559"/>
                </a:lnTo>
                <a:lnTo>
                  <a:pt x="214" y="9577"/>
                </a:lnTo>
                <a:lnTo>
                  <a:pt x="216" y="9593"/>
                </a:lnTo>
                <a:lnTo>
                  <a:pt x="218" y="9609"/>
                </a:lnTo>
                <a:lnTo>
                  <a:pt x="221" y="9624"/>
                </a:lnTo>
                <a:lnTo>
                  <a:pt x="225" y="9638"/>
                </a:lnTo>
                <a:lnTo>
                  <a:pt x="230" y="9652"/>
                </a:lnTo>
                <a:lnTo>
                  <a:pt x="236" y="9665"/>
                </a:lnTo>
                <a:lnTo>
                  <a:pt x="242" y="9677"/>
                </a:lnTo>
                <a:lnTo>
                  <a:pt x="250" y="9689"/>
                </a:lnTo>
                <a:lnTo>
                  <a:pt x="259" y="9699"/>
                </a:lnTo>
                <a:lnTo>
                  <a:pt x="268" y="9710"/>
                </a:lnTo>
                <a:lnTo>
                  <a:pt x="278" y="9719"/>
                </a:lnTo>
                <a:lnTo>
                  <a:pt x="288" y="9728"/>
                </a:lnTo>
                <a:lnTo>
                  <a:pt x="300" y="9735"/>
                </a:lnTo>
                <a:lnTo>
                  <a:pt x="313" y="9742"/>
                </a:lnTo>
                <a:lnTo>
                  <a:pt x="326" y="9747"/>
                </a:lnTo>
                <a:lnTo>
                  <a:pt x="339" y="9753"/>
                </a:lnTo>
                <a:lnTo>
                  <a:pt x="354" y="9757"/>
                </a:lnTo>
                <a:lnTo>
                  <a:pt x="369" y="9761"/>
                </a:lnTo>
                <a:lnTo>
                  <a:pt x="384" y="9763"/>
                </a:lnTo>
                <a:lnTo>
                  <a:pt x="401" y="9764"/>
                </a:lnTo>
                <a:lnTo>
                  <a:pt x="418" y="9764"/>
                </a:lnTo>
                <a:lnTo>
                  <a:pt x="435" y="9764"/>
                </a:lnTo>
                <a:lnTo>
                  <a:pt x="454" y="9762"/>
                </a:lnTo>
                <a:lnTo>
                  <a:pt x="472" y="9760"/>
                </a:lnTo>
                <a:lnTo>
                  <a:pt x="492" y="9756"/>
                </a:lnTo>
                <a:lnTo>
                  <a:pt x="511" y="9750"/>
                </a:lnTo>
                <a:lnTo>
                  <a:pt x="1298" y="9541"/>
                </a:lnTo>
                <a:lnTo>
                  <a:pt x="1318" y="9536"/>
                </a:lnTo>
                <a:lnTo>
                  <a:pt x="1339" y="9529"/>
                </a:lnTo>
                <a:lnTo>
                  <a:pt x="1358" y="9522"/>
                </a:lnTo>
                <a:lnTo>
                  <a:pt x="1379" y="9513"/>
                </a:lnTo>
                <a:lnTo>
                  <a:pt x="1398" y="9503"/>
                </a:lnTo>
                <a:lnTo>
                  <a:pt x="1418" y="9493"/>
                </a:lnTo>
                <a:lnTo>
                  <a:pt x="1438" y="9483"/>
                </a:lnTo>
                <a:lnTo>
                  <a:pt x="1457" y="9471"/>
                </a:lnTo>
                <a:lnTo>
                  <a:pt x="1477" y="9458"/>
                </a:lnTo>
                <a:lnTo>
                  <a:pt x="1495" y="9445"/>
                </a:lnTo>
                <a:lnTo>
                  <a:pt x="1514" y="9432"/>
                </a:lnTo>
                <a:lnTo>
                  <a:pt x="1533" y="9418"/>
                </a:lnTo>
                <a:lnTo>
                  <a:pt x="1550" y="9402"/>
                </a:lnTo>
                <a:lnTo>
                  <a:pt x="1569" y="9387"/>
                </a:lnTo>
                <a:lnTo>
                  <a:pt x="1586" y="9372"/>
                </a:lnTo>
                <a:lnTo>
                  <a:pt x="1602" y="9355"/>
                </a:lnTo>
                <a:lnTo>
                  <a:pt x="1619" y="9338"/>
                </a:lnTo>
                <a:lnTo>
                  <a:pt x="1635" y="9320"/>
                </a:lnTo>
                <a:lnTo>
                  <a:pt x="1650" y="9303"/>
                </a:lnTo>
                <a:lnTo>
                  <a:pt x="1666" y="9285"/>
                </a:lnTo>
                <a:lnTo>
                  <a:pt x="1680" y="9266"/>
                </a:lnTo>
                <a:lnTo>
                  <a:pt x="1693" y="9248"/>
                </a:lnTo>
                <a:lnTo>
                  <a:pt x="1707" y="9229"/>
                </a:lnTo>
                <a:lnTo>
                  <a:pt x="1719" y="9209"/>
                </a:lnTo>
                <a:lnTo>
                  <a:pt x="1730" y="9190"/>
                </a:lnTo>
                <a:lnTo>
                  <a:pt x="1741" y="9170"/>
                </a:lnTo>
                <a:lnTo>
                  <a:pt x="1752" y="9151"/>
                </a:lnTo>
                <a:lnTo>
                  <a:pt x="1761" y="9132"/>
                </a:lnTo>
                <a:lnTo>
                  <a:pt x="1769" y="9111"/>
                </a:lnTo>
                <a:lnTo>
                  <a:pt x="1777" y="9092"/>
                </a:lnTo>
                <a:lnTo>
                  <a:pt x="1784" y="9071"/>
                </a:lnTo>
                <a:lnTo>
                  <a:pt x="1789" y="9051"/>
                </a:lnTo>
                <a:lnTo>
                  <a:pt x="3012" y="4494"/>
                </a:lnTo>
                <a:lnTo>
                  <a:pt x="3018" y="4473"/>
                </a:lnTo>
                <a:lnTo>
                  <a:pt x="3024" y="4454"/>
                </a:lnTo>
                <a:lnTo>
                  <a:pt x="3032" y="4434"/>
                </a:lnTo>
                <a:lnTo>
                  <a:pt x="3040" y="4413"/>
                </a:lnTo>
                <a:lnTo>
                  <a:pt x="3049" y="4394"/>
                </a:lnTo>
                <a:lnTo>
                  <a:pt x="3060" y="4374"/>
                </a:lnTo>
                <a:lnTo>
                  <a:pt x="3071" y="4355"/>
                </a:lnTo>
                <a:lnTo>
                  <a:pt x="3082" y="4335"/>
                </a:lnTo>
                <a:lnTo>
                  <a:pt x="3094" y="4316"/>
                </a:lnTo>
                <a:lnTo>
                  <a:pt x="3108" y="4297"/>
                </a:lnTo>
                <a:lnTo>
                  <a:pt x="3121" y="4278"/>
                </a:lnTo>
                <a:lnTo>
                  <a:pt x="3136" y="4260"/>
                </a:lnTo>
                <a:lnTo>
                  <a:pt x="3151" y="4242"/>
                </a:lnTo>
                <a:lnTo>
                  <a:pt x="3166" y="4224"/>
                </a:lnTo>
                <a:lnTo>
                  <a:pt x="3182" y="4207"/>
                </a:lnTo>
                <a:lnTo>
                  <a:pt x="3199" y="4189"/>
                </a:lnTo>
                <a:lnTo>
                  <a:pt x="3216" y="4173"/>
                </a:lnTo>
                <a:lnTo>
                  <a:pt x="3232" y="4157"/>
                </a:lnTo>
                <a:lnTo>
                  <a:pt x="3251" y="4141"/>
                </a:lnTo>
                <a:lnTo>
                  <a:pt x="3269" y="4127"/>
                </a:lnTo>
                <a:lnTo>
                  <a:pt x="3287" y="4113"/>
                </a:lnTo>
                <a:lnTo>
                  <a:pt x="3306" y="4099"/>
                </a:lnTo>
                <a:lnTo>
                  <a:pt x="3324" y="4086"/>
                </a:lnTo>
                <a:lnTo>
                  <a:pt x="3344" y="4073"/>
                </a:lnTo>
                <a:lnTo>
                  <a:pt x="3363" y="4062"/>
                </a:lnTo>
                <a:lnTo>
                  <a:pt x="3384" y="4051"/>
                </a:lnTo>
                <a:lnTo>
                  <a:pt x="3403" y="4040"/>
                </a:lnTo>
                <a:lnTo>
                  <a:pt x="3422" y="4031"/>
                </a:lnTo>
                <a:lnTo>
                  <a:pt x="3443" y="4023"/>
                </a:lnTo>
                <a:lnTo>
                  <a:pt x="3462" y="4015"/>
                </a:lnTo>
                <a:lnTo>
                  <a:pt x="3483" y="4009"/>
                </a:lnTo>
                <a:lnTo>
                  <a:pt x="3503" y="4003"/>
                </a:lnTo>
                <a:lnTo>
                  <a:pt x="5330" y="3513"/>
                </a:lnTo>
                <a:lnTo>
                  <a:pt x="5350" y="3507"/>
                </a:lnTo>
                <a:lnTo>
                  <a:pt x="5369" y="3501"/>
                </a:lnTo>
                <a:lnTo>
                  <a:pt x="5389" y="3493"/>
                </a:lnTo>
                <a:lnTo>
                  <a:pt x="5408" y="3485"/>
                </a:lnTo>
                <a:lnTo>
                  <a:pt x="5426" y="3475"/>
                </a:lnTo>
                <a:lnTo>
                  <a:pt x="5445" y="3464"/>
                </a:lnTo>
                <a:lnTo>
                  <a:pt x="5462" y="3453"/>
                </a:lnTo>
                <a:lnTo>
                  <a:pt x="5479" y="3442"/>
                </a:lnTo>
                <a:lnTo>
                  <a:pt x="5497" y="3429"/>
                </a:lnTo>
                <a:lnTo>
                  <a:pt x="5513" y="3415"/>
                </a:lnTo>
                <a:lnTo>
                  <a:pt x="5529" y="3401"/>
                </a:lnTo>
                <a:lnTo>
                  <a:pt x="5545" y="3387"/>
                </a:lnTo>
                <a:lnTo>
                  <a:pt x="5559" y="3371"/>
                </a:lnTo>
                <a:lnTo>
                  <a:pt x="5574" y="3356"/>
                </a:lnTo>
                <a:lnTo>
                  <a:pt x="5588" y="3340"/>
                </a:lnTo>
                <a:lnTo>
                  <a:pt x="5600" y="3322"/>
                </a:lnTo>
                <a:lnTo>
                  <a:pt x="5613" y="3305"/>
                </a:lnTo>
                <a:lnTo>
                  <a:pt x="5625" y="3288"/>
                </a:lnTo>
                <a:lnTo>
                  <a:pt x="5636" y="3269"/>
                </a:lnTo>
                <a:lnTo>
                  <a:pt x="5646" y="3250"/>
                </a:lnTo>
                <a:lnTo>
                  <a:pt x="5656" y="3231"/>
                </a:lnTo>
                <a:lnTo>
                  <a:pt x="5664" y="3212"/>
                </a:lnTo>
                <a:lnTo>
                  <a:pt x="5673" y="3193"/>
                </a:lnTo>
                <a:lnTo>
                  <a:pt x="5681" y="3172"/>
                </a:lnTo>
                <a:lnTo>
                  <a:pt x="5687" y="3153"/>
                </a:lnTo>
                <a:lnTo>
                  <a:pt x="5692" y="3132"/>
                </a:lnTo>
                <a:lnTo>
                  <a:pt x="5697" y="3112"/>
                </a:lnTo>
                <a:lnTo>
                  <a:pt x="5701" y="3092"/>
                </a:lnTo>
                <a:lnTo>
                  <a:pt x="5704" y="3071"/>
                </a:lnTo>
                <a:lnTo>
                  <a:pt x="5705" y="3051"/>
                </a:lnTo>
                <a:lnTo>
                  <a:pt x="5706" y="3029"/>
                </a:lnTo>
                <a:lnTo>
                  <a:pt x="5706" y="3009"/>
                </a:lnTo>
                <a:lnTo>
                  <a:pt x="5690" y="2370"/>
                </a:lnTo>
                <a:lnTo>
                  <a:pt x="5688" y="2350"/>
                </a:lnTo>
                <a:lnTo>
                  <a:pt x="5686" y="2331"/>
                </a:lnTo>
                <a:lnTo>
                  <a:pt x="5683" y="2311"/>
                </a:lnTo>
                <a:lnTo>
                  <a:pt x="5680" y="2292"/>
                </a:lnTo>
                <a:lnTo>
                  <a:pt x="5675" y="2274"/>
                </a:lnTo>
                <a:lnTo>
                  <a:pt x="5669" y="2256"/>
                </a:lnTo>
                <a:lnTo>
                  <a:pt x="5662" y="2240"/>
                </a:lnTo>
                <a:lnTo>
                  <a:pt x="5654" y="2223"/>
                </a:lnTo>
                <a:lnTo>
                  <a:pt x="5646" y="2208"/>
                </a:lnTo>
                <a:lnTo>
                  <a:pt x="5638" y="2193"/>
                </a:lnTo>
                <a:lnTo>
                  <a:pt x="5628" y="2178"/>
                </a:lnTo>
                <a:lnTo>
                  <a:pt x="5617" y="2165"/>
                </a:lnTo>
                <a:lnTo>
                  <a:pt x="5606" y="2152"/>
                </a:lnTo>
                <a:lnTo>
                  <a:pt x="5594" y="2140"/>
                </a:lnTo>
                <a:lnTo>
                  <a:pt x="5582" y="2128"/>
                </a:lnTo>
                <a:lnTo>
                  <a:pt x="5568" y="2118"/>
                </a:lnTo>
                <a:lnTo>
                  <a:pt x="5554" y="2108"/>
                </a:lnTo>
                <a:lnTo>
                  <a:pt x="5540" y="2100"/>
                </a:lnTo>
                <a:lnTo>
                  <a:pt x="5524" y="2092"/>
                </a:lnTo>
                <a:lnTo>
                  <a:pt x="5509" y="2084"/>
                </a:lnTo>
                <a:lnTo>
                  <a:pt x="5493" y="2078"/>
                </a:lnTo>
                <a:lnTo>
                  <a:pt x="5476" y="2073"/>
                </a:lnTo>
                <a:lnTo>
                  <a:pt x="5460" y="2068"/>
                </a:lnTo>
                <a:lnTo>
                  <a:pt x="5443" y="2065"/>
                </a:lnTo>
                <a:lnTo>
                  <a:pt x="5424" y="2062"/>
                </a:lnTo>
                <a:lnTo>
                  <a:pt x="5407" y="2061"/>
                </a:lnTo>
                <a:lnTo>
                  <a:pt x="5389" y="2061"/>
                </a:lnTo>
                <a:lnTo>
                  <a:pt x="5369" y="2061"/>
                </a:lnTo>
                <a:lnTo>
                  <a:pt x="5350" y="2063"/>
                </a:lnTo>
                <a:lnTo>
                  <a:pt x="5331" y="2065"/>
                </a:lnTo>
                <a:lnTo>
                  <a:pt x="5311" y="2069"/>
                </a:lnTo>
                <a:lnTo>
                  <a:pt x="5291" y="2073"/>
                </a:lnTo>
                <a:lnTo>
                  <a:pt x="2359" y="2859"/>
                </a:lnTo>
                <a:close/>
                <a:moveTo>
                  <a:pt x="5757" y="10679"/>
                </a:moveTo>
                <a:lnTo>
                  <a:pt x="5758" y="10657"/>
                </a:lnTo>
                <a:lnTo>
                  <a:pt x="5759" y="10636"/>
                </a:lnTo>
                <a:lnTo>
                  <a:pt x="5759" y="10613"/>
                </a:lnTo>
                <a:lnTo>
                  <a:pt x="5759" y="10591"/>
                </a:lnTo>
                <a:lnTo>
                  <a:pt x="5757" y="10544"/>
                </a:lnTo>
                <a:lnTo>
                  <a:pt x="5753" y="10496"/>
                </a:lnTo>
                <a:lnTo>
                  <a:pt x="5747" y="10446"/>
                </a:lnTo>
                <a:lnTo>
                  <a:pt x="5739" y="10396"/>
                </a:lnTo>
                <a:lnTo>
                  <a:pt x="5730" y="10345"/>
                </a:lnTo>
                <a:lnTo>
                  <a:pt x="5720" y="10294"/>
                </a:lnTo>
                <a:lnTo>
                  <a:pt x="5706" y="10244"/>
                </a:lnTo>
                <a:lnTo>
                  <a:pt x="5693" y="10194"/>
                </a:lnTo>
                <a:lnTo>
                  <a:pt x="5678" y="10145"/>
                </a:lnTo>
                <a:lnTo>
                  <a:pt x="5661" y="10098"/>
                </a:lnTo>
                <a:lnTo>
                  <a:pt x="5644" y="10053"/>
                </a:lnTo>
                <a:lnTo>
                  <a:pt x="5626" y="10010"/>
                </a:lnTo>
                <a:lnTo>
                  <a:pt x="5616" y="9989"/>
                </a:lnTo>
                <a:lnTo>
                  <a:pt x="5606" y="9969"/>
                </a:lnTo>
                <a:lnTo>
                  <a:pt x="5596" y="9950"/>
                </a:lnTo>
                <a:lnTo>
                  <a:pt x="5586" y="9932"/>
                </a:lnTo>
                <a:lnTo>
                  <a:pt x="5565" y="9895"/>
                </a:lnTo>
                <a:lnTo>
                  <a:pt x="5555" y="9878"/>
                </a:lnTo>
                <a:lnTo>
                  <a:pt x="5543" y="9861"/>
                </a:lnTo>
                <a:lnTo>
                  <a:pt x="5531" y="9843"/>
                </a:lnTo>
                <a:lnTo>
                  <a:pt x="5517" y="9827"/>
                </a:lnTo>
                <a:lnTo>
                  <a:pt x="5503" y="9811"/>
                </a:lnTo>
                <a:lnTo>
                  <a:pt x="5488" y="9794"/>
                </a:lnTo>
                <a:lnTo>
                  <a:pt x="5472" y="9779"/>
                </a:lnTo>
                <a:lnTo>
                  <a:pt x="5456" y="9764"/>
                </a:lnTo>
                <a:lnTo>
                  <a:pt x="5440" y="9748"/>
                </a:lnTo>
                <a:lnTo>
                  <a:pt x="5422" y="9734"/>
                </a:lnTo>
                <a:lnTo>
                  <a:pt x="5404" y="9721"/>
                </a:lnTo>
                <a:lnTo>
                  <a:pt x="5385" y="9708"/>
                </a:lnTo>
                <a:lnTo>
                  <a:pt x="5366" y="9694"/>
                </a:lnTo>
                <a:lnTo>
                  <a:pt x="5347" y="9682"/>
                </a:lnTo>
                <a:lnTo>
                  <a:pt x="5327" y="9671"/>
                </a:lnTo>
                <a:lnTo>
                  <a:pt x="5307" y="9660"/>
                </a:lnTo>
                <a:lnTo>
                  <a:pt x="5286" y="9649"/>
                </a:lnTo>
                <a:lnTo>
                  <a:pt x="5265" y="9639"/>
                </a:lnTo>
                <a:lnTo>
                  <a:pt x="5244" y="9630"/>
                </a:lnTo>
                <a:lnTo>
                  <a:pt x="5223" y="9621"/>
                </a:lnTo>
                <a:lnTo>
                  <a:pt x="5202" y="9614"/>
                </a:lnTo>
                <a:lnTo>
                  <a:pt x="5180" y="9606"/>
                </a:lnTo>
                <a:lnTo>
                  <a:pt x="5158" y="9599"/>
                </a:lnTo>
                <a:lnTo>
                  <a:pt x="5136" y="9594"/>
                </a:lnTo>
                <a:lnTo>
                  <a:pt x="5115" y="9589"/>
                </a:lnTo>
                <a:lnTo>
                  <a:pt x="5093" y="9585"/>
                </a:lnTo>
                <a:lnTo>
                  <a:pt x="5071" y="9582"/>
                </a:lnTo>
                <a:lnTo>
                  <a:pt x="5049" y="9579"/>
                </a:lnTo>
                <a:lnTo>
                  <a:pt x="5028" y="9577"/>
                </a:lnTo>
                <a:lnTo>
                  <a:pt x="5007" y="9577"/>
                </a:lnTo>
                <a:lnTo>
                  <a:pt x="4986" y="9577"/>
                </a:lnTo>
                <a:lnTo>
                  <a:pt x="4965" y="9578"/>
                </a:lnTo>
                <a:lnTo>
                  <a:pt x="2703" y="9738"/>
                </a:lnTo>
                <a:lnTo>
                  <a:pt x="2683" y="9740"/>
                </a:lnTo>
                <a:lnTo>
                  <a:pt x="2663" y="9742"/>
                </a:lnTo>
                <a:lnTo>
                  <a:pt x="2646" y="9746"/>
                </a:lnTo>
                <a:lnTo>
                  <a:pt x="2628" y="9749"/>
                </a:lnTo>
                <a:lnTo>
                  <a:pt x="2612" y="9755"/>
                </a:lnTo>
                <a:lnTo>
                  <a:pt x="2597" y="9760"/>
                </a:lnTo>
                <a:lnTo>
                  <a:pt x="2583" y="9766"/>
                </a:lnTo>
                <a:lnTo>
                  <a:pt x="2570" y="9772"/>
                </a:lnTo>
                <a:lnTo>
                  <a:pt x="2558" y="9779"/>
                </a:lnTo>
                <a:lnTo>
                  <a:pt x="2547" y="9786"/>
                </a:lnTo>
                <a:lnTo>
                  <a:pt x="2537" y="9794"/>
                </a:lnTo>
                <a:lnTo>
                  <a:pt x="2528" y="9803"/>
                </a:lnTo>
                <a:lnTo>
                  <a:pt x="2520" y="9812"/>
                </a:lnTo>
                <a:lnTo>
                  <a:pt x="2514" y="9822"/>
                </a:lnTo>
                <a:lnTo>
                  <a:pt x="2508" y="9831"/>
                </a:lnTo>
                <a:lnTo>
                  <a:pt x="2504" y="9841"/>
                </a:lnTo>
                <a:lnTo>
                  <a:pt x="2501" y="9853"/>
                </a:lnTo>
                <a:lnTo>
                  <a:pt x="2498" y="9864"/>
                </a:lnTo>
                <a:lnTo>
                  <a:pt x="2497" y="9875"/>
                </a:lnTo>
                <a:lnTo>
                  <a:pt x="2497" y="9887"/>
                </a:lnTo>
                <a:lnTo>
                  <a:pt x="2498" y="9900"/>
                </a:lnTo>
                <a:lnTo>
                  <a:pt x="2500" y="9912"/>
                </a:lnTo>
                <a:lnTo>
                  <a:pt x="2504" y="9925"/>
                </a:lnTo>
                <a:lnTo>
                  <a:pt x="2508" y="9938"/>
                </a:lnTo>
                <a:lnTo>
                  <a:pt x="2514" y="9952"/>
                </a:lnTo>
                <a:lnTo>
                  <a:pt x="2520" y="9965"/>
                </a:lnTo>
                <a:lnTo>
                  <a:pt x="2528" y="9979"/>
                </a:lnTo>
                <a:lnTo>
                  <a:pt x="2537" y="9993"/>
                </a:lnTo>
                <a:lnTo>
                  <a:pt x="2548" y="10007"/>
                </a:lnTo>
                <a:lnTo>
                  <a:pt x="2560" y="10021"/>
                </a:lnTo>
                <a:lnTo>
                  <a:pt x="2572" y="10035"/>
                </a:lnTo>
                <a:lnTo>
                  <a:pt x="2586" y="10051"/>
                </a:lnTo>
                <a:lnTo>
                  <a:pt x="5302" y="12763"/>
                </a:lnTo>
                <a:lnTo>
                  <a:pt x="5316" y="12778"/>
                </a:lnTo>
                <a:lnTo>
                  <a:pt x="5330" y="12791"/>
                </a:lnTo>
                <a:lnTo>
                  <a:pt x="5345" y="12802"/>
                </a:lnTo>
                <a:lnTo>
                  <a:pt x="5359" y="12812"/>
                </a:lnTo>
                <a:lnTo>
                  <a:pt x="5373" y="12822"/>
                </a:lnTo>
                <a:lnTo>
                  <a:pt x="5388" y="12830"/>
                </a:lnTo>
                <a:lnTo>
                  <a:pt x="5401" y="12837"/>
                </a:lnTo>
                <a:lnTo>
                  <a:pt x="5414" y="12842"/>
                </a:lnTo>
                <a:lnTo>
                  <a:pt x="5427" y="12847"/>
                </a:lnTo>
                <a:lnTo>
                  <a:pt x="5440" y="12850"/>
                </a:lnTo>
                <a:lnTo>
                  <a:pt x="5453" y="12852"/>
                </a:lnTo>
                <a:lnTo>
                  <a:pt x="5465" y="12853"/>
                </a:lnTo>
                <a:lnTo>
                  <a:pt x="5476" y="12853"/>
                </a:lnTo>
                <a:lnTo>
                  <a:pt x="5489" y="12852"/>
                </a:lnTo>
                <a:lnTo>
                  <a:pt x="5500" y="12850"/>
                </a:lnTo>
                <a:lnTo>
                  <a:pt x="5510" y="12847"/>
                </a:lnTo>
                <a:lnTo>
                  <a:pt x="5520" y="12842"/>
                </a:lnTo>
                <a:lnTo>
                  <a:pt x="5531" y="12837"/>
                </a:lnTo>
                <a:lnTo>
                  <a:pt x="5540" y="12830"/>
                </a:lnTo>
                <a:lnTo>
                  <a:pt x="5549" y="12823"/>
                </a:lnTo>
                <a:lnTo>
                  <a:pt x="5558" y="12813"/>
                </a:lnTo>
                <a:lnTo>
                  <a:pt x="5566" y="12803"/>
                </a:lnTo>
                <a:lnTo>
                  <a:pt x="5574" y="12793"/>
                </a:lnTo>
                <a:lnTo>
                  <a:pt x="5581" y="12781"/>
                </a:lnTo>
                <a:lnTo>
                  <a:pt x="5587" y="12767"/>
                </a:lnTo>
                <a:lnTo>
                  <a:pt x="5593" y="12753"/>
                </a:lnTo>
                <a:lnTo>
                  <a:pt x="5598" y="12738"/>
                </a:lnTo>
                <a:lnTo>
                  <a:pt x="5602" y="12722"/>
                </a:lnTo>
                <a:lnTo>
                  <a:pt x="5606" y="12705"/>
                </a:lnTo>
                <a:lnTo>
                  <a:pt x="5609" y="12687"/>
                </a:lnTo>
                <a:lnTo>
                  <a:pt x="5612" y="12667"/>
                </a:lnTo>
                <a:lnTo>
                  <a:pt x="5614" y="12648"/>
                </a:lnTo>
                <a:lnTo>
                  <a:pt x="5757" y="10679"/>
                </a:lnTo>
                <a:close/>
                <a:moveTo>
                  <a:pt x="6066" y="15487"/>
                </a:moveTo>
                <a:lnTo>
                  <a:pt x="6047" y="15493"/>
                </a:lnTo>
                <a:lnTo>
                  <a:pt x="6028" y="15499"/>
                </a:lnTo>
                <a:lnTo>
                  <a:pt x="6011" y="15506"/>
                </a:lnTo>
                <a:lnTo>
                  <a:pt x="5996" y="15513"/>
                </a:lnTo>
                <a:lnTo>
                  <a:pt x="5980" y="15520"/>
                </a:lnTo>
                <a:lnTo>
                  <a:pt x="5967" y="15527"/>
                </a:lnTo>
                <a:lnTo>
                  <a:pt x="5955" y="15535"/>
                </a:lnTo>
                <a:lnTo>
                  <a:pt x="5943" y="15543"/>
                </a:lnTo>
                <a:lnTo>
                  <a:pt x="5933" y="15553"/>
                </a:lnTo>
                <a:lnTo>
                  <a:pt x="5924" y="15561"/>
                </a:lnTo>
                <a:lnTo>
                  <a:pt x="5916" y="15570"/>
                </a:lnTo>
                <a:lnTo>
                  <a:pt x="5910" y="15580"/>
                </a:lnTo>
                <a:lnTo>
                  <a:pt x="5904" y="15589"/>
                </a:lnTo>
                <a:lnTo>
                  <a:pt x="5900" y="15600"/>
                </a:lnTo>
                <a:lnTo>
                  <a:pt x="5896" y="15610"/>
                </a:lnTo>
                <a:lnTo>
                  <a:pt x="5894" y="15620"/>
                </a:lnTo>
                <a:lnTo>
                  <a:pt x="5893" y="15630"/>
                </a:lnTo>
                <a:lnTo>
                  <a:pt x="5894" y="15640"/>
                </a:lnTo>
                <a:lnTo>
                  <a:pt x="5895" y="15652"/>
                </a:lnTo>
                <a:lnTo>
                  <a:pt x="5898" y="15662"/>
                </a:lnTo>
                <a:lnTo>
                  <a:pt x="5903" y="15673"/>
                </a:lnTo>
                <a:lnTo>
                  <a:pt x="5908" y="15684"/>
                </a:lnTo>
                <a:lnTo>
                  <a:pt x="5914" y="15695"/>
                </a:lnTo>
                <a:lnTo>
                  <a:pt x="5922" y="15706"/>
                </a:lnTo>
                <a:lnTo>
                  <a:pt x="5930" y="15717"/>
                </a:lnTo>
                <a:lnTo>
                  <a:pt x="5940" y="15727"/>
                </a:lnTo>
                <a:lnTo>
                  <a:pt x="5952" y="15738"/>
                </a:lnTo>
                <a:lnTo>
                  <a:pt x="5964" y="15750"/>
                </a:lnTo>
                <a:lnTo>
                  <a:pt x="5977" y="15760"/>
                </a:lnTo>
                <a:lnTo>
                  <a:pt x="5992" y="15771"/>
                </a:lnTo>
                <a:lnTo>
                  <a:pt x="6009" y="15781"/>
                </a:lnTo>
                <a:lnTo>
                  <a:pt x="6026" y="15792"/>
                </a:lnTo>
                <a:lnTo>
                  <a:pt x="6835" y="16258"/>
                </a:lnTo>
                <a:lnTo>
                  <a:pt x="6853" y="16268"/>
                </a:lnTo>
                <a:lnTo>
                  <a:pt x="6872" y="16278"/>
                </a:lnTo>
                <a:lnTo>
                  <a:pt x="6892" y="16287"/>
                </a:lnTo>
                <a:lnTo>
                  <a:pt x="6911" y="16294"/>
                </a:lnTo>
                <a:lnTo>
                  <a:pt x="6933" y="16302"/>
                </a:lnTo>
                <a:lnTo>
                  <a:pt x="6953" y="16308"/>
                </a:lnTo>
                <a:lnTo>
                  <a:pt x="6975" y="16314"/>
                </a:lnTo>
                <a:lnTo>
                  <a:pt x="6997" y="16321"/>
                </a:lnTo>
                <a:lnTo>
                  <a:pt x="7020" y="16326"/>
                </a:lnTo>
                <a:lnTo>
                  <a:pt x="7042" y="16330"/>
                </a:lnTo>
                <a:lnTo>
                  <a:pt x="7064" y="16333"/>
                </a:lnTo>
                <a:lnTo>
                  <a:pt x="7088" y="16336"/>
                </a:lnTo>
                <a:lnTo>
                  <a:pt x="7111" y="16338"/>
                </a:lnTo>
                <a:lnTo>
                  <a:pt x="7135" y="16340"/>
                </a:lnTo>
                <a:lnTo>
                  <a:pt x="7158" y="16341"/>
                </a:lnTo>
                <a:lnTo>
                  <a:pt x="7182" y="16341"/>
                </a:lnTo>
                <a:lnTo>
                  <a:pt x="7206" y="16341"/>
                </a:lnTo>
                <a:lnTo>
                  <a:pt x="7229" y="16340"/>
                </a:lnTo>
                <a:lnTo>
                  <a:pt x="7253" y="16338"/>
                </a:lnTo>
                <a:lnTo>
                  <a:pt x="7276" y="16336"/>
                </a:lnTo>
                <a:lnTo>
                  <a:pt x="7298" y="16333"/>
                </a:lnTo>
                <a:lnTo>
                  <a:pt x="7322" y="16330"/>
                </a:lnTo>
                <a:lnTo>
                  <a:pt x="7344" y="16326"/>
                </a:lnTo>
                <a:lnTo>
                  <a:pt x="7367" y="16321"/>
                </a:lnTo>
                <a:lnTo>
                  <a:pt x="7388" y="16314"/>
                </a:lnTo>
                <a:lnTo>
                  <a:pt x="7411" y="16308"/>
                </a:lnTo>
                <a:lnTo>
                  <a:pt x="7431" y="16302"/>
                </a:lnTo>
                <a:lnTo>
                  <a:pt x="7452" y="16294"/>
                </a:lnTo>
                <a:lnTo>
                  <a:pt x="7472" y="16287"/>
                </a:lnTo>
                <a:lnTo>
                  <a:pt x="7492" y="16278"/>
                </a:lnTo>
                <a:lnTo>
                  <a:pt x="7511" y="16268"/>
                </a:lnTo>
                <a:lnTo>
                  <a:pt x="7529" y="16258"/>
                </a:lnTo>
                <a:lnTo>
                  <a:pt x="10942" y="14289"/>
                </a:lnTo>
                <a:lnTo>
                  <a:pt x="10975" y="14269"/>
                </a:lnTo>
                <a:lnTo>
                  <a:pt x="11004" y="14250"/>
                </a:lnTo>
                <a:lnTo>
                  <a:pt x="11027" y="14234"/>
                </a:lnTo>
                <a:lnTo>
                  <a:pt x="11046" y="14220"/>
                </a:lnTo>
                <a:lnTo>
                  <a:pt x="11054" y="14213"/>
                </a:lnTo>
                <a:lnTo>
                  <a:pt x="11060" y="14206"/>
                </a:lnTo>
                <a:lnTo>
                  <a:pt x="11065" y="14200"/>
                </a:lnTo>
                <a:lnTo>
                  <a:pt x="11069" y="14195"/>
                </a:lnTo>
                <a:lnTo>
                  <a:pt x="11072" y="14190"/>
                </a:lnTo>
                <a:lnTo>
                  <a:pt x="11073" y="14185"/>
                </a:lnTo>
                <a:lnTo>
                  <a:pt x="11074" y="14181"/>
                </a:lnTo>
                <a:lnTo>
                  <a:pt x="11073" y="14178"/>
                </a:lnTo>
                <a:lnTo>
                  <a:pt x="11071" y="14175"/>
                </a:lnTo>
                <a:lnTo>
                  <a:pt x="11068" y="14173"/>
                </a:lnTo>
                <a:lnTo>
                  <a:pt x="11064" y="14171"/>
                </a:lnTo>
                <a:lnTo>
                  <a:pt x="11059" y="14169"/>
                </a:lnTo>
                <a:lnTo>
                  <a:pt x="11052" y="14168"/>
                </a:lnTo>
                <a:lnTo>
                  <a:pt x="11044" y="14168"/>
                </a:lnTo>
                <a:lnTo>
                  <a:pt x="11036" y="14168"/>
                </a:lnTo>
                <a:lnTo>
                  <a:pt x="11025" y="14168"/>
                </a:lnTo>
                <a:lnTo>
                  <a:pt x="11001" y="14171"/>
                </a:lnTo>
                <a:lnTo>
                  <a:pt x="10972" y="14176"/>
                </a:lnTo>
                <a:lnTo>
                  <a:pt x="10940" y="14183"/>
                </a:lnTo>
                <a:lnTo>
                  <a:pt x="10902" y="14192"/>
                </a:lnTo>
                <a:lnTo>
                  <a:pt x="6066" y="15487"/>
                </a:lnTo>
                <a:close/>
                <a:moveTo>
                  <a:pt x="14196" y="6652"/>
                </a:moveTo>
                <a:lnTo>
                  <a:pt x="14202" y="6631"/>
                </a:lnTo>
                <a:lnTo>
                  <a:pt x="14206" y="6611"/>
                </a:lnTo>
                <a:lnTo>
                  <a:pt x="14209" y="6590"/>
                </a:lnTo>
                <a:lnTo>
                  <a:pt x="14212" y="6568"/>
                </a:lnTo>
                <a:lnTo>
                  <a:pt x="14213" y="6546"/>
                </a:lnTo>
                <a:lnTo>
                  <a:pt x="14214" y="6524"/>
                </a:lnTo>
                <a:lnTo>
                  <a:pt x="14215" y="6502"/>
                </a:lnTo>
                <a:lnTo>
                  <a:pt x="14214" y="6479"/>
                </a:lnTo>
                <a:lnTo>
                  <a:pt x="14213" y="6456"/>
                </a:lnTo>
                <a:lnTo>
                  <a:pt x="14212" y="6433"/>
                </a:lnTo>
                <a:lnTo>
                  <a:pt x="14209" y="6410"/>
                </a:lnTo>
                <a:lnTo>
                  <a:pt x="14206" y="6387"/>
                </a:lnTo>
                <a:lnTo>
                  <a:pt x="14202" y="6364"/>
                </a:lnTo>
                <a:lnTo>
                  <a:pt x="14197" y="6340"/>
                </a:lnTo>
                <a:lnTo>
                  <a:pt x="14192" y="6318"/>
                </a:lnTo>
                <a:lnTo>
                  <a:pt x="14186" y="6294"/>
                </a:lnTo>
                <a:lnTo>
                  <a:pt x="14180" y="6272"/>
                </a:lnTo>
                <a:lnTo>
                  <a:pt x="14173" y="6249"/>
                </a:lnTo>
                <a:lnTo>
                  <a:pt x="14166" y="6227"/>
                </a:lnTo>
                <a:lnTo>
                  <a:pt x="14158" y="6205"/>
                </a:lnTo>
                <a:lnTo>
                  <a:pt x="14148" y="6184"/>
                </a:lnTo>
                <a:lnTo>
                  <a:pt x="14139" y="6163"/>
                </a:lnTo>
                <a:lnTo>
                  <a:pt x="14129" y="6142"/>
                </a:lnTo>
                <a:lnTo>
                  <a:pt x="14119" y="6122"/>
                </a:lnTo>
                <a:lnTo>
                  <a:pt x="14108" y="6101"/>
                </a:lnTo>
                <a:lnTo>
                  <a:pt x="14096" y="6083"/>
                </a:lnTo>
                <a:lnTo>
                  <a:pt x="14084" y="6064"/>
                </a:lnTo>
                <a:lnTo>
                  <a:pt x="14072" y="6046"/>
                </a:lnTo>
                <a:lnTo>
                  <a:pt x="14058" y="6029"/>
                </a:lnTo>
                <a:lnTo>
                  <a:pt x="14045" y="6011"/>
                </a:lnTo>
                <a:lnTo>
                  <a:pt x="14031" y="5996"/>
                </a:lnTo>
                <a:lnTo>
                  <a:pt x="14017" y="5981"/>
                </a:lnTo>
                <a:lnTo>
                  <a:pt x="13125" y="5090"/>
                </a:lnTo>
                <a:lnTo>
                  <a:pt x="13110" y="5076"/>
                </a:lnTo>
                <a:lnTo>
                  <a:pt x="13094" y="5062"/>
                </a:lnTo>
                <a:lnTo>
                  <a:pt x="13077" y="5048"/>
                </a:lnTo>
                <a:lnTo>
                  <a:pt x="13060" y="5035"/>
                </a:lnTo>
                <a:lnTo>
                  <a:pt x="13042" y="5022"/>
                </a:lnTo>
                <a:lnTo>
                  <a:pt x="13023" y="5010"/>
                </a:lnTo>
                <a:lnTo>
                  <a:pt x="13004" y="4998"/>
                </a:lnTo>
                <a:lnTo>
                  <a:pt x="12984" y="4987"/>
                </a:lnTo>
                <a:lnTo>
                  <a:pt x="12964" y="4976"/>
                </a:lnTo>
                <a:lnTo>
                  <a:pt x="12943" y="4966"/>
                </a:lnTo>
                <a:lnTo>
                  <a:pt x="12921" y="4955"/>
                </a:lnTo>
                <a:lnTo>
                  <a:pt x="12900" y="4946"/>
                </a:lnTo>
                <a:lnTo>
                  <a:pt x="12877" y="4938"/>
                </a:lnTo>
                <a:lnTo>
                  <a:pt x="12856" y="4930"/>
                </a:lnTo>
                <a:lnTo>
                  <a:pt x="12832" y="4922"/>
                </a:lnTo>
                <a:lnTo>
                  <a:pt x="12810" y="4915"/>
                </a:lnTo>
                <a:lnTo>
                  <a:pt x="12787" y="4908"/>
                </a:lnTo>
                <a:lnTo>
                  <a:pt x="12764" y="4902"/>
                </a:lnTo>
                <a:lnTo>
                  <a:pt x="12740" y="4897"/>
                </a:lnTo>
                <a:lnTo>
                  <a:pt x="12717" y="4893"/>
                </a:lnTo>
                <a:lnTo>
                  <a:pt x="12693" y="4889"/>
                </a:lnTo>
                <a:lnTo>
                  <a:pt x="12671" y="4886"/>
                </a:lnTo>
                <a:lnTo>
                  <a:pt x="12647" y="4883"/>
                </a:lnTo>
                <a:lnTo>
                  <a:pt x="12625" y="4881"/>
                </a:lnTo>
                <a:lnTo>
                  <a:pt x="12601" y="4880"/>
                </a:lnTo>
                <a:lnTo>
                  <a:pt x="12579" y="4880"/>
                </a:lnTo>
                <a:lnTo>
                  <a:pt x="12556" y="4880"/>
                </a:lnTo>
                <a:lnTo>
                  <a:pt x="12534" y="4881"/>
                </a:lnTo>
                <a:lnTo>
                  <a:pt x="12512" y="4882"/>
                </a:lnTo>
                <a:lnTo>
                  <a:pt x="12491" y="4885"/>
                </a:lnTo>
                <a:lnTo>
                  <a:pt x="12470" y="4888"/>
                </a:lnTo>
                <a:lnTo>
                  <a:pt x="12450" y="4892"/>
                </a:lnTo>
                <a:lnTo>
                  <a:pt x="11606" y="5076"/>
                </a:lnTo>
                <a:lnTo>
                  <a:pt x="11586" y="5080"/>
                </a:lnTo>
                <a:lnTo>
                  <a:pt x="11567" y="5086"/>
                </a:lnTo>
                <a:lnTo>
                  <a:pt x="11550" y="5091"/>
                </a:lnTo>
                <a:lnTo>
                  <a:pt x="11533" y="5098"/>
                </a:lnTo>
                <a:lnTo>
                  <a:pt x="11517" y="5106"/>
                </a:lnTo>
                <a:lnTo>
                  <a:pt x="11503" y="5114"/>
                </a:lnTo>
                <a:lnTo>
                  <a:pt x="11488" y="5122"/>
                </a:lnTo>
                <a:lnTo>
                  <a:pt x="11476" y="5131"/>
                </a:lnTo>
                <a:lnTo>
                  <a:pt x="11464" y="5140"/>
                </a:lnTo>
                <a:lnTo>
                  <a:pt x="11454" y="5150"/>
                </a:lnTo>
                <a:lnTo>
                  <a:pt x="11444" y="5161"/>
                </a:lnTo>
                <a:lnTo>
                  <a:pt x="11435" y="5172"/>
                </a:lnTo>
                <a:lnTo>
                  <a:pt x="11428" y="5183"/>
                </a:lnTo>
                <a:lnTo>
                  <a:pt x="11422" y="5194"/>
                </a:lnTo>
                <a:lnTo>
                  <a:pt x="11417" y="5207"/>
                </a:lnTo>
                <a:lnTo>
                  <a:pt x="11413" y="5219"/>
                </a:lnTo>
                <a:lnTo>
                  <a:pt x="11410" y="5231"/>
                </a:lnTo>
                <a:lnTo>
                  <a:pt x="11408" y="5244"/>
                </a:lnTo>
                <a:lnTo>
                  <a:pt x="11407" y="5258"/>
                </a:lnTo>
                <a:lnTo>
                  <a:pt x="11407" y="5271"/>
                </a:lnTo>
                <a:lnTo>
                  <a:pt x="11408" y="5285"/>
                </a:lnTo>
                <a:lnTo>
                  <a:pt x="11410" y="5299"/>
                </a:lnTo>
                <a:lnTo>
                  <a:pt x="11414" y="5313"/>
                </a:lnTo>
                <a:lnTo>
                  <a:pt x="11419" y="5327"/>
                </a:lnTo>
                <a:lnTo>
                  <a:pt x="11424" y="5341"/>
                </a:lnTo>
                <a:lnTo>
                  <a:pt x="11431" y="5357"/>
                </a:lnTo>
                <a:lnTo>
                  <a:pt x="11439" y="5371"/>
                </a:lnTo>
                <a:lnTo>
                  <a:pt x="11448" y="5385"/>
                </a:lnTo>
                <a:lnTo>
                  <a:pt x="11459" y="5401"/>
                </a:lnTo>
                <a:lnTo>
                  <a:pt x="11471" y="5415"/>
                </a:lnTo>
                <a:lnTo>
                  <a:pt x="11483" y="5429"/>
                </a:lnTo>
                <a:lnTo>
                  <a:pt x="11498" y="5445"/>
                </a:lnTo>
                <a:lnTo>
                  <a:pt x="12453" y="6400"/>
                </a:lnTo>
                <a:lnTo>
                  <a:pt x="12467" y="6414"/>
                </a:lnTo>
                <a:lnTo>
                  <a:pt x="12482" y="6430"/>
                </a:lnTo>
                <a:lnTo>
                  <a:pt x="12495" y="6447"/>
                </a:lnTo>
                <a:lnTo>
                  <a:pt x="12508" y="6464"/>
                </a:lnTo>
                <a:lnTo>
                  <a:pt x="12520" y="6482"/>
                </a:lnTo>
                <a:lnTo>
                  <a:pt x="12533" y="6501"/>
                </a:lnTo>
                <a:lnTo>
                  <a:pt x="12544" y="6520"/>
                </a:lnTo>
                <a:lnTo>
                  <a:pt x="12555" y="6539"/>
                </a:lnTo>
                <a:lnTo>
                  <a:pt x="12565" y="6560"/>
                </a:lnTo>
                <a:lnTo>
                  <a:pt x="12576" y="6580"/>
                </a:lnTo>
                <a:lnTo>
                  <a:pt x="12585" y="6602"/>
                </a:lnTo>
                <a:lnTo>
                  <a:pt x="12594" y="6623"/>
                </a:lnTo>
                <a:lnTo>
                  <a:pt x="12602" y="6645"/>
                </a:lnTo>
                <a:lnTo>
                  <a:pt x="12610" y="6667"/>
                </a:lnTo>
                <a:lnTo>
                  <a:pt x="12618" y="6689"/>
                </a:lnTo>
                <a:lnTo>
                  <a:pt x="12624" y="6711"/>
                </a:lnTo>
                <a:lnTo>
                  <a:pt x="12630" y="6735"/>
                </a:lnTo>
                <a:lnTo>
                  <a:pt x="12635" y="6757"/>
                </a:lnTo>
                <a:lnTo>
                  <a:pt x="12639" y="6779"/>
                </a:lnTo>
                <a:lnTo>
                  <a:pt x="12643" y="6803"/>
                </a:lnTo>
                <a:lnTo>
                  <a:pt x="12646" y="6825"/>
                </a:lnTo>
                <a:lnTo>
                  <a:pt x="12649" y="6848"/>
                </a:lnTo>
                <a:lnTo>
                  <a:pt x="12651" y="6870"/>
                </a:lnTo>
                <a:lnTo>
                  <a:pt x="12652" y="6893"/>
                </a:lnTo>
                <a:lnTo>
                  <a:pt x="12652" y="6915"/>
                </a:lnTo>
                <a:lnTo>
                  <a:pt x="12652" y="6938"/>
                </a:lnTo>
                <a:lnTo>
                  <a:pt x="12651" y="6959"/>
                </a:lnTo>
                <a:lnTo>
                  <a:pt x="12649" y="6981"/>
                </a:lnTo>
                <a:lnTo>
                  <a:pt x="12647" y="7002"/>
                </a:lnTo>
                <a:lnTo>
                  <a:pt x="12644" y="7024"/>
                </a:lnTo>
                <a:lnTo>
                  <a:pt x="12640" y="7043"/>
                </a:lnTo>
                <a:lnTo>
                  <a:pt x="12635" y="7063"/>
                </a:lnTo>
                <a:lnTo>
                  <a:pt x="12630" y="7083"/>
                </a:lnTo>
                <a:lnTo>
                  <a:pt x="12627" y="7101"/>
                </a:lnTo>
                <a:lnTo>
                  <a:pt x="12624" y="7121"/>
                </a:lnTo>
                <a:lnTo>
                  <a:pt x="12623" y="7138"/>
                </a:lnTo>
                <a:lnTo>
                  <a:pt x="12622" y="7155"/>
                </a:lnTo>
                <a:lnTo>
                  <a:pt x="12623" y="7172"/>
                </a:lnTo>
                <a:lnTo>
                  <a:pt x="12624" y="7188"/>
                </a:lnTo>
                <a:lnTo>
                  <a:pt x="12626" y="7204"/>
                </a:lnTo>
                <a:lnTo>
                  <a:pt x="12630" y="7219"/>
                </a:lnTo>
                <a:lnTo>
                  <a:pt x="12634" y="7233"/>
                </a:lnTo>
                <a:lnTo>
                  <a:pt x="12639" y="7247"/>
                </a:lnTo>
                <a:lnTo>
                  <a:pt x="12645" y="7261"/>
                </a:lnTo>
                <a:lnTo>
                  <a:pt x="12651" y="7273"/>
                </a:lnTo>
                <a:lnTo>
                  <a:pt x="12659" y="7284"/>
                </a:lnTo>
                <a:lnTo>
                  <a:pt x="12668" y="7295"/>
                </a:lnTo>
                <a:lnTo>
                  <a:pt x="12678" y="7305"/>
                </a:lnTo>
                <a:lnTo>
                  <a:pt x="12688" y="7315"/>
                </a:lnTo>
                <a:lnTo>
                  <a:pt x="12698" y="7324"/>
                </a:lnTo>
                <a:lnTo>
                  <a:pt x="12711" y="7331"/>
                </a:lnTo>
                <a:lnTo>
                  <a:pt x="12723" y="7338"/>
                </a:lnTo>
                <a:lnTo>
                  <a:pt x="12736" y="7344"/>
                </a:lnTo>
                <a:lnTo>
                  <a:pt x="12749" y="7349"/>
                </a:lnTo>
                <a:lnTo>
                  <a:pt x="12765" y="7354"/>
                </a:lnTo>
                <a:lnTo>
                  <a:pt x="12780" y="7358"/>
                </a:lnTo>
                <a:lnTo>
                  <a:pt x="12795" y="7361"/>
                </a:lnTo>
                <a:lnTo>
                  <a:pt x="12812" y="7363"/>
                </a:lnTo>
                <a:lnTo>
                  <a:pt x="12829" y="7363"/>
                </a:lnTo>
                <a:lnTo>
                  <a:pt x="12846" y="7363"/>
                </a:lnTo>
                <a:lnTo>
                  <a:pt x="12865" y="7362"/>
                </a:lnTo>
                <a:lnTo>
                  <a:pt x="12884" y="7360"/>
                </a:lnTo>
                <a:lnTo>
                  <a:pt x="12904" y="7357"/>
                </a:lnTo>
                <a:lnTo>
                  <a:pt x="12923" y="7352"/>
                </a:lnTo>
                <a:lnTo>
                  <a:pt x="13692" y="7172"/>
                </a:lnTo>
                <a:lnTo>
                  <a:pt x="13711" y="7167"/>
                </a:lnTo>
                <a:lnTo>
                  <a:pt x="13731" y="7160"/>
                </a:lnTo>
                <a:lnTo>
                  <a:pt x="13752" y="7153"/>
                </a:lnTo>
                <a:lnTo>
                  <a:pt x="13771" y="7145"/>
                </a:lnTo>
                <a:lnTo>
                  <a:pt x="13792" y="7136"/>
                </a:lnTo>
                <a:lnTo>
                  <a:pt x="13811" y="7127"/>
                </a:lnTo>
                <a:lnTo>
                  <a:pt x="13832" y="7117"/>
                </a:lnTo>
                <a:lnTo>
                  <a:pt x="13851" y="7105"/>
                </a:lnTo>
                <a:lnTo>
                  <a:pt x="13870" y="7093"/>
                </a:lnTo>
                <a:lnTo>
                  <a:pt x="13890" y="7081"/>
                </a:lnTo>
                <a:lnTo>
                  <a:pt x="13908" y="7067"/>
                </a:lnTo>
                <a:lnTo>
                  <a:pt x="13927" y="7054"/>
                </a:lnTo>
                <a:lnTo>
                  <a:pt x="13945" y="7040"/>
                </a:lnTo>
                <a:lnTo>
                  <a:pt x="13962" y="7025"/>
                </a:lnTo>
                <a:lnTo>
                  <a:pt x="13981" y="7009"/>
                </a:lnTo>
                <a:lnTo>
                  <a:pt x="13997" y="6993"/>
                </a:lnTo>
                <a:lnTo>
                  <a:pt x="14013" y="6977"/>
                </a:lnTo>
                <a:lnTo>
                  <a:pt x="14030" y="6959"/>
                </a:lnTo>
                <a:lnTo>
                  <a:pt x="14045" y="6942"/>
                </a:lnTo>
                <a:lnTo>
                  <a:pt x="14060" y="6924"/>
                </a:lnTo>
                <a:lnTo>
                  <a:pt x="14075" y="6906"/>
                </a:lnTo>
                <a:lnTo>
                  <a:pt x="14089" y="6888"/>
                </a:lnTo>
                <a:lnTo>
                  <a:pt x="14101" y="6869"/>
                </a:lnTo>
                <a:lnTo>
                  <a:pt x="14115" y="6850"/>
                </a:lnTo>
                <a:lnTo>
                  <a:pt x="14126" y="6831"/>
                </a:lnTo>
                <a:lnTo>
                  <a:pt x="14137" y="6811"/>
                </a:lnTo>
                <a:lnTo>
                  <a:pt x="14147" y="6792"/>
                </a:lnTo>
                <a:lnTo>
                  <a:pt x="14157" y="6772"/>
                </a:lnTo>
                <a:lnTo>
                  <a:pt x="14165" y="6752"/>
                </a:lnTo>
                <a:lnTo>
                  <a:pt x="14173" y="6732"/>
                </a:lnTo>
                <a:lnTo>
                  <a:pt x="14179" y="6712"/>
                </a:lnTo>
                <a:lnTo>
                  <a:pt x="14185" y="6693"/>
                </a:lnTo>
                <a:lnTo>
                  <a:pt x="14196" y="6652"/>
                </a:lnTo>
                <a:close/>
                <a:moveTo>
                  <a:pt x="12103" y="7501"/>
                </a:moveTo>
                <a:lnTo>
                  <a:pt x="12108" y="7481"/>
                </a:lnTo>
                <a:lnTo>
                  <a:pt x="12111" y="7463"/>
                </a:lnTo>
                <a:lnTo>
                  <a:pt x="12114" y="7444"/>
                </a:lnTo>
                <a:lnTo>
                  <a:pt x="12116" y="7427"/>
                </a:lnTo>
                <a:lnTo>
                  <a:pt x="12117" y="7411"/>
                </a:lnTo>
                <a:lnTo>
                  <a:pt x="12117" y="7394"/>
                </a:lnTo>
                <a:lnTo>
                  <a:pt x="12116" y="7379"/>
                </a:lnTo>
                <a:lnTo>
                  <a:pt x="12115" y="7365"/>
                </a:lnTo>
                <a:lnTo>
                  <a:pt x="12112" y="7351"/>
                </a:lnTo>
                <a:lnTo>
                  <a:pt x="12108" y="7338"/>
                </a:lnTo>
                <a:lnTo>
                  <a:pt x="12104" y="7326"/>
                </a:lnTo>
                <a:lnTo>
                  <a:pt x="12098" y="7315"/>
                </a:lnTo>
                <a:lnTo>
                  <a:pt x="12092" y="7304"/>
                </a:lnTo>
                <a:lnTo>
                  <a:pt x="12086" y="7295"/>
                </a:lnTo>
                <a:lnTo>
                  <a:pt x="12078" y="7287"/>
                </a:lnTo>
                <a:lnTo>
                  <a:pt x="12070" y="7279"/>
                </a:lnTo>
                <a:lnTo>
                  <a:pt x="12061" y="7273"/>
                </a:lnTo>
                <a:lnTo>
                  <a:pt x="12050" y="7267"/>
                </a:lnTo>
                <a:lnTo>
                  <a:pt x="12040" y="7262"/>
                </a:lnTo>
                <a:lnTo>
                  <a:pt x="12029" y="7257"/>
                </a:lnTo>
                <a:lnTo>
                  <a:pt x="12017" y="7254"/>
                </a:lnTo>
                <a:lnTo>
                  <a:pt x="12004" y="7252"/>
                </a:lnTo>
                <a:lnTo>
                  <a:pt x="11991" y="7251"/>
                </a:lnTo>
                <a:lnTo>
                  <a:pt x="11977" y="7251"/>
                </a:lnTo>
                <a:lnTo>
                  <a:pt x="11963" y="7252"/>
                </a:lnTo>
                <a:lnTo>
                  <a:pt x="11947" y="7254"/>
                </a:lnTo>
                <a:lnTo>
                  <a:pt x="11932" y="7257"/>
                </a:lnTo>
                <a:lnTo>
                  <a:pt x="11915" y="7262"/>
                </a:lnTo>
                <a:lnTo>
                  <a:pt x="11899" y="7267"/>
                </a:lnTo>
                <a:lnTo>
                  <a:pt x="11882" y="7273"/>
                </a:lnTo>
                <a:lnTo>
                  <a:pt x="11863" y="7280"/>
                </a:lnTo>
                <a:lnTo>
                  <a:pt x="11846" y="7289"/>
                </a:lnTo>
                <a:lnTo>
                  <a:pt x="10067" y="8149"/>
                </a:lnTo>
                <a:lnTo>
                  <a:pt x="10048" y="8158"/>
                </a:lnTo>
                <a:lnTo>
                  <a:pt x="10029" y="8168"/>
                </a:lnTo>
                <a:lnTo>
                  <a:pt x="10011" y="8180"/>
                </a:lnTo>
                <a:lnTo>
                  <a:pt x="9991" y="8191"/>
                </a:lnTo>
                <a:lnTo>
                  <a:pt x="9951" y="8216"/>
                </a:lnTo>
                <a:lnTo>
                  <a:pt x="9912" y="8244"/>
                </a:lnTo>
                <a:lnTo>
                  <a:pt x="9872" y="8275"/>
                </a:lnTo>
                <a:lnTo>
                  <a:pt x="9832" y="8306"/>
                </a:lnTo>
                <a:lnTo>
                  <a:pt x="9792" y="8340"/>
                </a:lnTo>
                <a:lnTo>
                  <a:pt x="9753" y="8375"/>
                </a:lnTo>
                <a:lnTo>
                  <a:pt x="9716" y="8411"/>
                </a:lnTo>
                <a:lnTo>
                  <a:pt x="9680" y="8447"/>
                </a:lnTo>
                <a:lnTo>
                  <a:pt x="9645" y="8485"/>
                </a:lnTo>
                <a:lnTo>
                  <a:pt x="9612" y="8522"/>
                </a:lnTo>
                <a:lnTo>
                  <a:pt x="9581" y="8560"/>
                </a:lnTo>
                <a:lnTo>
                  <a:pt x="9554" y="8597"/>
                </a:lnTo>
                <a:lnTo>
                  <a:pt x="9541" y="8616"/>
                </a:lnTo>
                <a:lnTo>
                  <a:pt x="9528" y="8634"/>
                </a:lnTo>
                <a:lnTo>
                  <a:pt x="9517" y="8653"/>
                </a:lnTo>
                <a:lnTo>
                  <a:pt x="9506" y="8671"/>
                </a:lnTo>
                <a:lnTo>
                  <a:pt x="8841" y="9824"/>
                </a:lnTo>
                <a:lnTo>
                  <a:pt x="8830" y="9841"/>
                </a:lnTo>
                <a:lnTo>
                  <a:pt x="8821" y="9860"/>
                </a:lnTo>
                <a:lnTo>
                  <a:pt x="8814" y="9879"/>
                </a:lnTo>
                <a:lnTo>
                  <a:pt x="8807" y="9898"/>
                </a:lnTo>
                <a:lnTo>
                  <a:pt x="8801" y="9917"/>
                </a:lnTo>
                <a:lnTo>
                  <a:pt x="8796" y="9936"/>
                </a:lnTo>
                <a:lnTo>
                  <a:pt x="8792" y="9957"/>
                </a:lnTo>
                <a:lnTo>
                  <a:pt x="8788" y="9976"/>
                </a:lnTo>
                <a:lnTo>
                  <a:pt x="8786" y="9996"/>
                </a:lnTo>
                <a:lnTo>
                  <a:pt x="8785" y="10016"/>
                </a:lnTo>
                <a:lnTo>
                  <a:pt x="8784" y="10035"/>
                </a:lnTo>
                <a:lnTo>
                  <a:pt x="8785" y="10056"/>
                </a:lnTo>
                <a:lnTo>
                  <a:pt x="8786" y="10076"/>
                </a:lnTo>
                <a:lnTo>
                  <a:pt x="8788" y="10096"/>
                </a:lnTo>
                <a:lnTo>
                  <a:pt x="8793" y="10115"/>
                </a:lnTo>
                <a:lnTo>
                  <a:pt x="8797" y="10134"/>
                </a:lnTo>
                <a:lnTo>
                  <a:pt x="8801" y="10154"/>
                </a:lnTo>
                <a:lnTo>
                  <a:pt x="8807" y="10173"/>
                </a:lnTo>
                <a:lnTo>
                  <a:pt x="8813" y="10192"/>
                </a:lnTo>
                <a:lnTo>
                  <a:pt x="8821" y="10211"/>
                </a:lnTo>
                <a:lnTo>
                  <a:pt x="8829" y="10228"/>
                </a:lnTo>
                <a:lnTo>
                  <a:pt x="8839" y="10247"/>
                </a:lnTo>
                <a:lnTo>
                  <a:pt x="8848" y="10264"/>
                </a:lnTo>
                <a:lnTo>
                  <a:pt x="8859" y="10281"/>
                </a:lnTo>
                <a:lnTo>
                  <a:pt x="8870" y="10297"/>
                </a:lnTo>
                <a:lnTo>
                  <a:pt x="8882" y="10313"/>
                </a:lnTo>
                <a:lnTo>
                  <a:pt x="8895" y="10329"/>
                </a:lnTo>
                <a:lnTo>
                  <a:pt x="8909" y="10344"/>
                </a:lnTo>
                <a:lnTo>
                  <a:pt x="8923" y="10357"/>
                </a:lnTo>
                <a:lnTo>
                  <a:pt x="8939" y="10371"/>
                </a:lnTo>
                <a:lnTo>
                  <a:pt x="8955" y="10384"/>
                </a:lnTo>
                <a:lnTo>
                  <a:pt x="8971" y="10396"/>
                </a:lnTo>
                <a:lnTo>
                  <a:pt x="10632" y="11521"/>
                </a:lnTo>
                <a:lnTo>
                  <a:pt x="10649" y="11533"/>
                </a:lnTo>
                <a:lnTo>
                  <a:pt x="10667" y="11543"/>
                </a:lnTo>
                <a:lnTo>
                  <a:pt x="10684" y="11551"/>
                </a:lnTo>
                <a:lnTo>
                  <a:pt x="10701" y="11559"/>
                </a:lnTo>
                <a:lnTo>
                  <a:pt x="10718" y="11565"/>
                </a:lnTo>
                <a:lnTo>
                  <a:pt x="10735" y="11571"/>
                </a:lnTo>
                <a:lnTo>
                  <a:pt x="10753" y="11576"/>
                </a:lnTo>
                <a:lnTo>
                  <a:pt x="10769" y="11579"/>
                </a:lnTo>
                <a:lnTo>
                  <a:pt x="10786" y="11581"/>
                </a:lnTo>
                <a:lnTo>
                  <a:pt x="10803" y="11582"/>
                </a:lnTo>
                <a:lnTo>
                  <a:pt x="10819" y="11583"/>
                </a:lnTo>
                <a:lnTo>
                  <a:pt x="10835" y="11582"/>
                </a:lnTo>
                <a:lnTo>
                  <a:pt x="10851" y="11580"/>
                </a:lnTo>
                <a:lnTo>
                  <a:pt x="10867" y="11577"/>
                </a:lnTo>
                <a:lnTo>
                  <a:pt x="10882" y="11572"/>
                </a:lnTo>
                <a:lnTo>
                  <a:pt x="10897" y="11567"/>
                </a:lnTo>
                <a:lnTo>
                  <a:pt x="10912" y="11561"/>
                </a:lnTo>
                <a:lnTo>
                  <a:pt x="10926" y="11554"/>
                </a:lnTo>
                <a:lnTo>
                  <a:pt x="10940" y="11546"/>
                </a:lnTo>
                <a:lnTo>
                  <a:pt x="10953" y="11538"/>
                </a:lnTo>
                <a:lnTo>
                  <a:pt x="10966" y="11528"/>
                </a:lnTo>
                <a:lnTo>
                  <a:pt x="10978" y="11516"/>
                </a:lnTo>
                <a:lnTo>
                  <a:pt x="10990" y="11505"/>
                </a:lnTo>
                <a:lnTo>
                  <a:pt x="11001" y="11493"/>
                </a:lnTo>
                <a:lnTo>
                  <a:pt x="11012" y="11479"/>
                </a:lnTo>
                <a:lnTo>
                  <a:pt x="11022" y="11464"/>
                </a:lnTo>
                <a:lnTo>
                  <a:pt x="11032" y="11449"/>
                </a:lnTo>
                <a:lnTo>
                  <a:pt x="11040" y="11433"/>
                </a:lnTo>
                <a:lnTo>
                  <a:pt x="11048" y="11416"/>
                </a:lnTo>
                <a:lnTo>
                  <a:pt x="11056" y="11398"/>
                </a:lnTo>
                <a:lnTo>
                  <a:pt x="11062" y="11379"/>
                </a:lnTo>
                <a:lnTo>
                  <a:pt x="11068" y="11360"/>
                </a:lnTo>
                <a:lnTo>
                  <a:pt x="12103" y="7501"/>
                </a:lnTo>
                <a:close/>
                <a:moveTo>
                  <a:pt x="12964" y="12795"/>
                </a:moveTo>
                <a:lnTo>
                  <a:pt x="12960" y="12814"/>
                </a:lnTo>
                <a:lnTo>
                  <a:pt x="12956" y="12833"/>
                </a:lnTo>
                <a:lnTo>
                  <a:pt x="12953" y="12851"/>
                </a:lnTo>
                <a:lnTo>
                  <a:pt x="12951" y="12869"/>
                </a:lnTo>
                <a:lnTo>
                  <a:pt x="12950" y="12885"/>
                </a:lnTo>
                <a:lnTo>
                  <a:pt x="12950" y="12900"/>
                </a:lnTo>
                <a:lnTo>
                  <a:pt x="12950" y="12916"/>
                </a:lnTo>
                <a:lnTo>
                  <a:pt x="12952" y="12929"/>
                </a:lnTo>
                <a:lnTo>
                  <a:pt x="12954" y="12942"/>
                </a:lnTo>
                <a:lnTo>
                  <a:pt x="12957" y="12954"/>
                </a:lnTo>
                <a:lnTo>
                  <a:pt x="12961" y="12966"/>
                </a:lnTo>
                <a:lnTo>
                  <a:pt x="12966" y="12977"/>
                </a:lnTo>
                <a:lnTo>
                  <a:pt x="12971" y="12986"/>
                </a:lnTo>
                <a:lnTo>
                  <a:pt x="12978" y="12995"/>
                </a:lnTo>
                <a:lnTo>
                  <a:pt x="12985" y="13002"/>
                </a:lnTo>
                <a:lnTo>
                  <a:pt x="12993" y="13009"/>
                </a:lnTo>
                <a:lnTo>
                  <a:pt x="13002" y="13016"/>
                </a:lnTo>
                <a:lnTo>
                  <a:pt x="13011" y="13020"/>
                </a:lnTo>
                <a:lnTo>
                  <a:pt x="13021" y="13024"/>
                </a:lnTo>
                <a:lnTo>
                  <a:pt x="13031" y="13027"/>
                </a:lnTo>
                <a:lnTo>
                  <a:pt x="13043" y="13029"/>
                </a:lnTo>
                <a:lnTo>
                  <a:pt x="13055" y="13030"/>
                </a:lnTo>
                <a:lnTo>
                  <a:pt x="13068" y="13030"/>
                </a:lnTo>
                <a:lnTo>
                  <a:pt x="13082" y="13029"/>
                </a:lnTo>
                <a:lnTo>
                  <a:pt x="13095" y="13027"/>
                </a:lnTo>
                <a:lnTo>
                  <a:pt x="13109" y="13024"/>
                </a:lnTo>
                <a:lnTo>
                  <a:pt x="13124" y="13020"/>
                </a:lnTo>
                <a:lnTo>
                  <a:pt x="13140" y="13014"/>
                </a:lnTo>
                <a:lnTo>
                  <a:pt x="13156" y="13007"/>
                </a:lnTo>
                <a:lnTo>
                  <a:pt x="13172" y="13000"/>
                </a:lnTo>
                <a:lnTo>
                  <a:pt x="13190" y="12991"/>
                </a:lnTo>
                <a:lnTo>
                  <a:pt x="13208" y="12982"/>
                </a:lnTo>
                <a:lnTo>
                  <a:pt x="14017" y="12515"/>
                </a:lnTo>
                <a:lnTo>
                  <a:pt x="14035" y="12504"/>
                </a:lnTo>
                <a:lnTo>
                  <a:pt x="14052" y="12493"/>
                </a:lnTo>
                <a:lnTo>
                  <a:pt x="14070" y="12479"/>
                </a:lnTo>
                <a:lnTo>
                  <a:pt x="14086" y="12466"/>
                </a:lnTo>
                <a:lnTo>
                  <a:pt x="14103" y="12452"/>
                </a:lnTo>
                <a:lnTo>
                  <a:pt x="14120" y="12438"/>
                </a:lnTo>
                <a:lnTo>
                  <a:pt x="14136" y="12422"/>
                </a:lnTo>
                <a:lnTo>
                  <a:pt x="14151" y="12406"/>
                </a:lnTo>
                <a:lnTo>
                  <a:pt x="14167" y="12389"/>
                </a:lnTo>
                <a:lnTo>
                  <a:pt x="14182" y="12371"/>
                </a:lnTo>
                <a:lnTo>
                  <a:pt x="14196" y="12353"/>
                </a:lnTo>
                <a:lnTo>
                  <a:pt x="14211" y="12334"/>
                </a:lnTo>
                <a:lnTo>
                  <a:pt x="14224" y="12315"/>
                </a:lnTo>
                <a:lnTo>
                  <a:pt x="14237" y="12296"/>
                </a:lnTo>
                <a:lnTo>
                  <a:pt x="14250" y="12276"/>
                </a:lnTo>
                <a:lnTo>
                  <a:pt x="14262" y="12256"/>
                </a:lnTo>
                <a:lnTo>
                  <a:pt x="14273" y="12235"/>
                </a:lnTo>
                <a:lnTo>
                  <a:pt x="14284" y="12214"/>
                </a:lnTo>
                <a:lnTo>
                  <a:pt x="14295" y="12193"/>
                </a:lnTo>
                <a:lnTo>
                  <a:pt x="14305" y="12172"/>
                </a:lnTo>
                <a:lnTo>
                  <a:pt x="14314" y="12151"/>
                </a:lnTo>
                <a:lnTo>
                  <a:pt x="14322" y="12128"/>
                </a:lnTo>
                <a:lnTo>
                  <a:pt x="14329" y="12107"/>
                </a:lnTo>
                <a:lnTo>
                  <a:pt x="14336" y="12085"/>
                </a:lnTo>
                <a:lnTo>
                  <a:pt x="14343" y="12064"/>
                </a:lnTo>
                <a:lnTo>
                  <a:pt x="14349" y="12041"/>
                </a:lnTo>
                <a:lnTo>
                  <a:pt x="14353" y="12020"/>
                </a:lnTo>
                <a:lnTo>
                  <a:pt x="14357" y="11998"/>
                </a:lnTo>
                <a:lnTo>
                  <a:pt x="14360" y="11977"/>
                </a:lnTo>
                <a:lnTo>
                  <a:pt x="14362" y="11955"/>
                </a:lnTo>
                <a:lnTo>
                  <a:pt x="14364" y="11934"/>
                </a:lnTo>
                <a:lnTo>
                  <a:pt x="14364" y="11914"/>
                </a:lnTo>
                <a:lnTo>
                  <a:pt x="14364" y="7975"/>
                </a:lnTo>
                <a:lnTo>
                  <a:pt x="14363" y="7937"/>
                </a:lnTo>
                <a:lnTo>
                  <a:pt x="14362" y="7903"/>
                </a:lnTo>
                <a:lnTo>
                  <a:pt x="14359" y="7873"/>
                </a:lnTo>
                <a:lnTo>
                  <a:pt x="14356" y="7850"/>
                </a:lnTo>
                <a:lnTo>
                  <a:pt x="14354" y="7841"/>
                </a:lnTo>
                <a:lnTo>
                  <a:pt x="14352" y="7831"/>
                </a:lnTo>
                <a:lnTo>
                  <a:pt x="14349" y="7824"/>
                </a:lnTo>
                <a:lnTo>
                  <a:pt x="14347" y="7818"/>
                </a:lnTo>
                <a:lnTo>
                  <a:pt x="14344" y="7813"/>
                </a:lnTo>
                <a:lnTo>
                  <a:pt x="14340" y="7809"/>
                </a:lnTo>
                <a:lnTo>
                  <a:pt x="14337" y="7807"/>
                </a:lnTo>
                <a:lnTo>
                  <a:pt x="14333" y="7806"/>
                </a:lnTo>
                <a:lnTo>
                  <a:pt x="14330" y="7806"/>
                </a:lnTo>
                <a:lnTo>
                  <a:pt x="14326" y="7808"/>
                </a:lnTo>
                <a:lnTo>
                  <a:pt x="14322" y="7810"/>
                </a:lnTo>
                <a:lnTo>
                  <a:pt x="14318" y="7814"/>
                </a:lnTo>
                <a:lnTo>
                  <a:pt x="14314" y="7819"/>
                </a:lnTo>
                <a:lnTo>
                  <a:pt x="14310" y="7826"/>
                </a:lnTo>
                <a:lnTo>
                  <a:pt x="14305" y="7833"/>
                </a:lnTo>
                <a:lnTo>
                  <a:pt x="14301" y="7843"/>
                </a:lnTo>
                <a:lnTo>
                  <a:pt x="14291" y="7865"/>
                </a:lnTo>
                <a:lnTo>
                  <a:pt x="14281" y="7892"/>
                </a:lnTo>
                <a:lnTo>
                  <a:pt x="14271" y="7924"/>
                </a:lnTo>
                <a:lnTo>
                  <a:pt x="14261" y="7962"/>
                </a:lnTo>
                <a:lnTo>
                  <a:pt x="12964" y="12795"/>
                </a:lnTo>
                <a:close/>
                <a:moveTo>
                  <a:pt x="8298" y="854"/>
                </a:moveTo>
                <a:lnTo>
                  <a:pt x="8317" y="849"/>
                </a:lnTo>
                <a:lnTo>
                  <a:pt x="8336" y="843"/>
                </a:lnTo>
                <a:lnTo>
                  <a:pt x="8353" y="835"/>
                </a:lnTo>
                <a:lnTo>
                  <a:pt x="8368" y="829"/>
                </a:lnTo>
                <a:lnTo>
                  <a:pt x="8384" y="821"/>
                </a:lnTo>
                <a:lnTo>
                  <a:pt x="8397" y="814"/>
                </a:lnTo>
                <a:lnTo>
                  <a:pt x="8410" y="806"/>
                </a:lnTo>
                <a:lnTo>
                  <a:pt x="8422" y="798"/>
                </a:lnTo>
                <a:lnTo>
                  <a:pt x="8432" y="789"/>
                </a:lnTo>
                <a:lnTo>
                  <a:pt x="8440" y="780"/>
                </a:lnTo>
                <a:lnTo>
                  <a:pt x="8448" y="771"/>
                </a:lnTo>
                <a:lnTo>
                  <a:pt x="8455" y="762"/>
                </a:lnTo>
                <a:lnTo>
                  <a:pt x="8460" y="752"/>
                </a:lnTo>
                <a:lnTo>
                  <a:pt x="8465" y="741"/>
                </a:lnTo>
                <a:lnTo>
                  <a:pt x="8468" y="732"/>
                </a:lnTo>
                <a:lnTo>
                  <a:pt x="8470" y="722"/>
                </a:lnTo>
                <a:lnTo>
                  <a:pt x="8471" y="711"/>
                </a:lnTo>
                <a:lnTo>
                  <a:pt x="8470" y="701"/>
                </a:lnTo>
                <a:lnTo>
                  <a:pt x="8469" y="690"/>
                </a:lnTo>
                <a:lnTo>
                  <a:pt x="8466" y="679"/>
                </a:lnTo>
                <a:lnTo>
                  <a:pt x="8461" y="668"/>
                </a:lnTo>
                <a:lnTo>
                  <a:pt x="8456" y="658"/>
                </a:lnTo>
                <a:lnTo>
                  <a:pt x="8450" y="646"/>
                </a:lnTo>
                <a:lnTo>
                  <a:pt x="8443" y="635"/>
                </a:lnTo>
                <a:lnTo>
                  <a:pt x="8434" y="625"/>
                </a:lnTo>
                <a:lnTo>
                  <a:pt x="8424" y="614"/>
                </a:lnTo>
                <a:lnTo>
                  <a:pt x="8412" y="603"/>
                </a:lnTo>
                <a:lnTo>
                  <a:pt x="8400" y="592"/>
                </a:lnTo>
                <a:lnTo>
                  <a:pt x="8387" y="581"/>
                </a:lnTo>
                <a:lnTo>
                  <a:pt x="8372" y="571"/>
                </a:lnTo>
                <a:lnTo>
                  <a:pt x="8356" y="560"/>
                </a:lnTo>
                <a:lnTo>
                  <a:pt x="8339" y="549"/>
                </a:lnTo>
                <a:lnTo>
                  <a:pt x="7529" y="83"/>
                </a:lnTo>
                <a:lnTo>
                  <a:pt x="7511" y="73"/>
                </a:lnTo>
                <a:lnTo>
                  <a:pt x="7492" y="63"/>
                </a:lnTo>
                <a:lnTo>
                  <a:pt x="7472" y="54"/>
                </a:lnTo>
                <a:lnTo>
                  <a:pt x="7453" y="47"/>
                </a:lnTo>
                <a:lnTo>
                  <a:pt x="7431" y="39"/>
                </a:lnTo>
                <a:lnTo>
                  <a:pt x="7411" y="33"/>
                </a:lnTo>
                <a:lnTo>
                  <a:pt x="7388" y="27"/>
                </a:lnTo>
                <a:lnTo>
                  <a:pt x="7367" y="20"/>
                </a:lnTo>
                <a:lnTo>
                  <a:pt x="7344" y="16"/>
                </a:lnTo>
                <a:lnTo>
                  <a:pt x="7322" y="11"/>
                </a:lnTo>
                <a:lnTo>
                  <a:pt x="7298" y="8"/>
                </a:lnTo>
                <a:lnTo>
                  <a:pt x="7276" y="5"/>
                </a:lnTo>
                <a:lnTo>
                  <a:pt x="7253" y="3"/>
                </a:lnTo>
                <a:lnTo>
                  <a:pt x="7229" y="1"/>
                </a:lnTo>
                <a:lnTo>
                  <a:pt x="7206" y="0"/>
                </a:lnTo>
                <a:lnTo>
                  <a:pt x="7182" y="0"/>
                </a:lnTo>
                <a:lnTo>
                  <a:pt x="7158" y="0"/>
                </a:lnTo>
                <a:lnTo>
                  <a:pt x="7135" y="1"/>
                </a:lnTo>
                <a:lnTo>
                  <a:pt x="7111" y="3"/>
                </a:lnTo>
                <a:lnTo>
                  <a:pt x="7088" y="5"/>
                </a:lnTo>
                <a:lnTo>
                  <a:pt x="7064" y="8"/>
                </a:lnTo>
                <a:lnTo>
                  <a:pt x="7042" y="11"/>
                </a:lnTo>
                <a:lnTo>
                  <a:pt x="7020" y="16"/>
                </a:lnTo>
                <a:lnTo>
                  <a:pt x="6997" y="20"/>
                </a:lnTo>
                <a:lnTo>
                  <a:pt x="6975" y="27"/>
                </a:lnTo>
                <a:lnTo>
                  <a:pt x="6953" y="33"/>
                </a:lnTo>
                <a:lnTo>
                  <a:pt x="6933" y="39"/>
                </a:lnTo>
                <a:lnTo>
                  <a:pt x="6911" y="47"/>
                </a:lnTo>
                <a:lnTo>
                  <a:pt x="6892" y="55"/>
                </a:lnTo>
                <a:lnTo>
                  <a:pt x="6872" y="63"/>
                </a:lnTo>
                <a:lnTo>
                  <a:pt x="6853" y="73"/>
                </a:lnTo>
                <a:lnTo>
                  <a:pt x="6835" y="83"/>
                </a:lnTo>
                <a:lnTo>
                  <a:pt x="3421" y="2052"/>
                </a:lnTo>
                <a:lnTo>
                  <a:pt x="3389" y="2072"/>
                </a:lnTo>
                <a:lnTo>
                  <a:pt x="3360" y="2091"/>
                </a:lnTo>
                <a:lnTo>
                  <a:pt x="3337" y="2107"/>
                </a:lnTo>
                <a:lnTo>
                  <a:pt x="3317" y="2121"/>
                </a:lnTo>
                <a:lnTo>
                  <a:pt x="3310" y="2128"/>
                </a:lnTo>
                <a:lnTo>
                  <a:pt x="3304" y="2135"/>
                </a:lnTo>
                <a:lnTo>
                  <a:pt x="3298" y="2141"/>
                </a:lnTo>
                <a:lnTo>
                  <a:pt x="3295" y="2146"/>
                </a:lnTo>
                <a:lnTo>
                  <a:pt x="3292" y="2151"/>
                </a:lnTo>
                <a:lnTo>
                  <a:pt x="3290" y="2156"/>
                </a:lnTo>
                <a:lnTo>
                  <a:pt x="3290" y="2160"/>
                </a:lnTo>
                <a:lnTo>
                  <a:pt x="3291" y="2163"/>
                </a:lnTo>
                <a:lnTo>
                  <a:pt x="3292" y="2166"/>
                </a:lnTo>
                <a:lnTo>
                  <a:pt x="3296" y="2168"/>
                </a:lnTo>
                <a:lnTo>
                  <a:pt x="3300" y="2171"/>
                </a:lnTo>
                <a:lnTo>
                  <a:pt x="3305" y="2172"/>
                </a:lnTo>
                <a:lnTo>
                  <a:pt x="3312" y="2173"/>
                </a:lnTo>
                <a:lnTo>
                  <a:pt x="3319" y="2173"/>
                </a:lnTo>
                <a:lnTo>
                  <a:pt x="3328" y="2173"/>
                </a:lnTo>
                <a:lnTo>
                  <a:pt x="3339" y="2173"/>
                </a:lnTo>
                <a:lnTo>
                  <a:pt x="3362" y="2170"/>
                </a:lnTo>
                <a:lnTo>
                  <a:pt x="3391" y="2165"/>
                </a:lnTo>
                <a:lnTo>
                  <a:pt x="3424" y="2158"/>
                </a:lnTo>
                <a:lnTo>
                  <a:pt x="3461" y="2149"/>
                </a:lnTo>
                <a:lnTo>
                  <a:pt x="8298" y="854"/>
                </a:lnTo>
                <a:close/>
                <a:moveTo>
                  <a:pt x="10222" y="12094"/>
                </a:moveTo>
                <a:lnTo>
                  <a:pt x="10242" y="12089"/>
                </a:lnTo>
                <a:lnTo>
                  <a:pt x="10260" y="12083"/>
                </a:lnTo>
                <a:lnTo>
                  <a:pt x="10277" y="12076"/>
                </a:lnTo>
                <a:lnTo>
                  <a:pt x="10294" y="12069"/>
                </a:lnTo>
                <a:lnTo>
                  <a:pt x="10308" y="12062"/>
                </a:lnTo>
                <a:lnTo>
                  <a:pt x="10322" y="12054"/>
                </a:lnTo>
                <a:lnTo>
                  <a:pt x="10335" y="12045"/>
                </a:lnTo>
                <a:lnTo>
                  <a:pt x="10347" y="12036"/>
                </a:lnTo>
                <a:lnTo>
                  <a:pt x="10357" y="12027"/>
                </a:lnTo>
                <a:lnTo>
                  <a:pt x="10366" y="12018"/>
                </a:lnTo>
                <a:lnTo>
                  <a:pt x="10374" y="12008"/>
                </a:lnTo>
                <a:lnTo>
                  <a:pt x="10382" y="11998"/>
                </a:lnTo>
                <a:lnTo>
                  <a:pt x="10388" y="11987"/>
                </a:lnTo>
                <a:lnTo>
                  <a:pt x="10392" y="11977"/>
                </a:lnTo>
                <a:lnTo>
                  <a:pt x="10396" y="11966"/>
                </a:lnTo>
                <a:lnTo>
                  <a:pt x="10398" y="11955"/>
                </a:lnTo>
                <a:lnTo>
                  <a:pt x="10400" y="11944"/>
                </a:lnTo>
                <a:lnTo>
                  <a:pt x="10400" y="11932"/>
                </a:lnTo>
                <a:lnTo>
                  <a:pt x="10399" y="11921"/>
                </a:lnTo>
                <a:lnTo>
                  <a:pt x="10397" y="11910"/>
                </a:lnTo>
                <a:lnTo>
                  <a:pt x="10393" y="11897"/>
                </a:lnTo>
                <a:lnTo>
                  <a:pt x="10389" y="11885"/>
                </a:lnTo>
                <a:lnTo>
                  <a:pt x="10383" y="11874"/>
                </a:lnTo>
                <a:lnTo>
                  <a:pt x="10376" y="11862"/>
                </a:lnTo>
                <a:lnTo>
                  <a:pt x="10368" y="11849"/>
                </a:lnTo>
                <a:lnTo>
                  <a:pt x="10359" y="11837"/>
                </a:lnTo>
                <a:lnTo>
                  <a:pt x="10348" y="11825"/>
                </a:lnTo>
                <a:lnTo>
                  <a:pt x="10337" y="11814"/>
                </a:lnTo>
                <a:lnTo>
                  <a:pt x="10323" y="11801"/>
                </a:lnTo>
                <a:lnTo>
                  <a:pt x="10309" y="11789"/>
                </a:lnTo>
                <a:lnTo>
                  <a:pt x="10294" y="11778"/>
                </a:lnTo>
                <a:lnTo>
                  <a:pt x="10277" y="11766"/>
                </a:lnTo>
                <a:lnTo>
                  <a:pt x="8643" y="10657"/>
                </a:lnTo>
                <a:lnTo>
                  <a:pt x="8608" y="10634"/>
                </a:lnTo>
                <a:lnTo>
                  <a:pt x="8569" y="10611"/>
                </a:lnTo>
                <a:lnTo>
                  <a:pt x="8528" y="10590"/>
                </a:lnTo>
                <a:lnTo>
                  <a:pt x="8486" y="10570"/>
                </a:lnTo>
                <a:lnTo>
                  <a:pt x="8441" y="10550"/>
                </a:lnTo>
                <a:lnTo>
                  <a:pt x="8396" y="10532"/>
                </a:lnTo>
                <a:lnTo>
                  <a:pt x="8349" y="10514"/>
                </a:lnTo>
                <a:lnTo>
                  <a:pt x="8302" y="10498"/>
                </a:lnTo>
                <a:lnTo>
                  <a:pt x="8255" y="10484"/>
                </a:lnTo>
                <a:lnTo>
                  <a:pt x="8208" y="10470"/>
                </a:lnTo>
                <a:lnTo>
                  <a:pt x="8161" y="10459"/>
                </a:lnTo>
                <a:lnTo>
                  <a:pt x="8115" y="10450"/>
                </a:lnTo>
                <a:lnTo>
                  <a:pt x="8071" y="10442"/>
                </a:lnTo>
                <a:lnTo>
                  <a:pt x="8028" y="10437"/>
                </a:lnTo>
                <a:lnTo>
                  <a:pt x="8007" y="10435"/>
                </a:lnTo>
                <a:lnTo>
                  <a:pt x="7987" y="10434"/>
                </a:lnTo>
                <a:lnTo>
                  <a:pt x="7967" y="10433"/>
                </a:lnTo>
                <a:lnTo>
                  <a:pt x="7948" y="10432"/>
                </a:lnTo>
                <a:lnTo>
                  <a:pt x="7929" y="10433"/>
                </a:lnTo>
                <a:lnTo>
                  <a:pt x="7912" y="10434"/>
                </a:lnTo>
                <a:lnTo>
                  <a:pt x="7893" y="10437"/>
                </a:lnTo>
                <a:lnTo>
                  <a:pt x="7876" y="10440"/>
                </a:lnTo>
                <a:lnTo>
                  <a:pt x="7859" y="10445"/>
                </a:lnTo>
                <a:lnTo>
                  <a:pt x="7842" y="10450"/>
                </a:lnTo>
                <a:lnTo>
                  <a:pt x="7826" y="10456"/>
                </a:lnTo>
                <a:lnTo>
                  <a:pt x="7809" y="10463"/>
                </a:lnTo>
                <a:lnTo>
                  <a:pt x="7794" y="10472"/>
                </a:lnTo>
                <a:lnTo>
                  <a:pt x="7780" y="10481"/>
                </a:lnTo>
                <a:lnTo>
                  <a:pt x="7766" y="10490"/>
                </a:lnTo>
                <a:lnTo>
                  <a:pt x="7751" y="10500"/>
                </a:lnTo>
                <a:lnTo>
                  <a:pt x="7738" y="10511"/>
                </a:lnTo>
                <a:lnTo>
                  <a:pt x="7726" y="10524"/>
                </a:lnTo>
                <a:lnTo>
                  <a:pt x="7713" y="10536"/>
                </a:lnTo>
                <a:lnTo>
                  <a:pt x="7702" y="10549"/>
                </a:lnTo>
                <a:lnTo>
                  <a:pt x="7691" y="10563"/>
                </a:lnTo>
                <a:lnTo>
                  <a:pt x="7682" y="10578"/>
                </a:lnTo>
                <a:lnTo>
                  <a:pt x="7671" y="10593"/>
                </a:lnTo>
                <a:lnTo>
                  <a:pt x="7663" y="10608"/>
                </a:lnTo>
                <a:lnTo>
                  <a:pt x="7655" y="10625"/>
                </a:lnTo>
                <a:lnTo>
                  <a:pt x="7648" y="10641"/>
                </a:lnTo>
                <a:lnTo>
                  <a:pt x="7641" y="10658"/>
                </a:lnTo>
                <a:lnTo>
                  <a:pt x="7636" y="10676"/>
                </a:lnTo>
                <a:lnTo>
                  <a:pt x="7631" y="10694"/>
                </a:lnTo>
                <a:lnTo>
                  <a:pt x="7627" y="10713"/>
                </a:lnTo>
                <a:lnTo>
                  <a:pt x="7623" y="10732"/>
                </a:lnTo>
                <a:lnTo>
                  <a:pt x="7621" y="10751"/>
                </a:lnTo>
                <a:lnTo>
                  <a:pt x="7619" y="10771"/>
                </a:lnTo>
                <a:lnTo>
                  <a:pt x="7619" y="10790"/>
                </a:lnTo>
                <a:lnTo>
                  <a:pt x="7619" y="10811"/>
                </a:lnTo>
                <a:lnTo>
                  <a:pt x="7620" y="10831"/>
                </a:lnTo>
                <a:lnTo>
                  <a:pt x="7756" y="12347"/>
                </a:lnTo>
                <a:lnTo>
                  <a:pt x="7758" y="12367"/>
                </a:lnTo>
                <a:lnTo>
                  <a:pt x="7761" y="12386"/>
                </a:lnTo>
                <a:lnTo>
                  <a:pt x="7766" y="12406"/>
                </a:lnTo>
                <a:lnTo>
                  <a:pt x="7771" y="12424"/>
                </a:lnTo>
                <a:lnTo>
                  <a:pt x="7777" y="12443"/>
                </a:lnTo>
                <a:lnTo>
                  <a:pt x="7784" y="12460"/>
                </a:lnTo>
                <a:lnTo>
                  <a:pt x="7792" y="12477"/>
                </a:lnTo>
                <a:lnTo>
                  <a:pt x="7800" y="12494"/>
                </a:lnTo>
                <a:lnTo>
                  <a:pt x="7809" y="12509"/>
                </a:lnTo>
                <a:lnTo>
                  <a:pt x="7820" y="12523"/>
                </a:lnTo>
                <a:lnTo>
                  <a:pt x="7831" y="12538"/>
                </a:lnTo>
                <a:lnTo>
                  <a:pt x="7842" y="12552"/>
                </a:lnTo>
                <a:lnTo>
                  <a:pt x="7854" y="12564"/>
                </a:lnTo>
                <a:lnTo>
                  <a:pt x="7868" y="12576"/>
                </a:lnTo>
                <a:lnTo>
                  <a:pt x="7881" y="12588"/>
                </a:lnTo>
                <a:lnTo>
                  <a:pt x="7895" y="12598"/>
                </a:lnTo>
                <a:lnTo>
                  <a:pt x="7910" y="12607"/>
                </a:lnTo>
                <a:lnTo>
                  <a:pt x="7925" y="12616"/>
                </a:lnTo>
                <a:lnTo>
                  <a:pt x="7940" y="12624"/>
                </a:lnTo>
                <a:lnTo>
                  <a:pt x="7957" y="12632"/>
                </a:lnTo>
                <a:lnTo>
                  <a:pt x="7973" y="12638"/>
                </a:lnTo>
                <a:lnTo>
                  <a:pt x="7990" y="12643"/>
                </a:lnTo>
                <a:lnTo>
                  <a:pt x="8008" y="12647"/>
                </a:lnTo>
                <a:lnTo>
                  <a:pt x="8026" y="12651"/>
                </a:lnTo>
                <a:lnTo>
                  <a:pt x="8043" y="12653"/>
                </a:lnTo>
                <a:lnTo>
                  <a:pt x="8063" y="12654"/>
                </a:lnTo>
                <a:lnTo>
                  <a:pt x="8081" y="12655"/>
                </a:lnTo>
                <a:lnTo>
                  <a:pt x="8101" y="12654"/>
                </a:lnTo>
                <a:lnTo>
                  <a:pt x="8120" y="12653"/>
                </a:lnTo>
                <a:lnTo>
                  <a:pt x="8140" y="12650"/>
                </a:lnTo>
                <a:lnTo>
                  <a:pt x="8159" y="12647"/>
                </a:lnTo>
                <a:lnTo>
                  <a:pt x="8179" y="12642"/>
                </a:lnTo>
                <a:lnTo>
                  <a:pt x="10222" y="12094"/>
                </a:lnTo>
                <a:close/>
                <a:moveTo>
                  <a:pt x="3460" y="5285"/>
                </a:moveTo>
                <a:lnTo>
                  <a:pt x="3452" y="5267"/>
                </a:lnTo>
                <a:lnTo>
                  <a:pt x="3445" y="5250"/>
                </a:lnTo>
                <a:lnTo>
                  <a:pt x="3437" y="5233"/>
                </a:lnTo>
                <a:lnTo>
                  <a:pt x="3429" y="5219"/>
                </a:lnTo>
                <a:lnTo>
                  <a:pt x="3420" y="5205"/>
                </a:lnTo>
                <a:lnTo>
                  <a:pt x="3412" y="5192"/>
                </a:lnTo>
                <a:lnTo>
                  <a:pt x="3404" y="5181"/>
                </a:lnTo>
                <a:lnTo>
                  <a:pt x="3395" y="5171"/>
                </a:lnTo>
                <a:lnTo>
                  <a:pt x="3387" y="5163"/>
                </a:lnTo>
                <a:lnTo>
                  <a:pt x="3378" y="5155"/>
                </a:lnTo>
                <a:lnTo>
                  <a:pt x="3369" y="5148"/>
                </a:lnTo>
                <a:lnTo>
                  <a:pt x="3361" y="5143"/>
                </a:lnTo>
                <a:lnTo>
                  <a:pt x="3352" y="5140"/>
                </a:lnTo>
                <a:lnTo>
                  <a:pt x="3344" y="5137"/>
                </a:lnTo>
                <a:lnTo>
                  <a:pt x="3336" y="5136"/>
                </a:lnTo>
                <a:lnTo>
                  <a:pt x="3326" y="5136"/>
                </a:lnTo>
                <a:lnTo>
                  <a:pt x="3318" y="5137"/>
                </a:lnTo>
                <a:lnTo>
                  <a:pt x="3310" y="5139"/>
                </a:lnTo>
                <a:lnTo>
                  <a:pt x="3302" y="5142"/>
                </a:lnTo>
                <a:lnTo>
                  <a:pt x="3294" y="5147"/>
                </a:lnTo>
                <a:lnTo>
                  <a:pt x="3285" y="5154"/>
                </a:lnTo>
                <a:lnTo>
                  <a:pt x="3277" y="5161"/>
                </a:lnTo>
                <a:lnTo>
                  <a:pt x="3270" y="5169"/>
                </a:lnTo>
                <a:lnTo>
                  <a:pt x="3262" y="5179"/>
                </a:lnTo>
                <a:lnTo>
                  <a:pt x="3255" y="5189"/>
                </a:lnTo>
                <a:lnTo>
                  <a:pt x="3248" y="5202"/>
                </a:lnTo>
                <a:lnTo>
                  <a:pt x="3242" y="5215"/>
                </a:lnTo>
                <a:lnTo>
                  <a:pt x="3234" y="5229"/>
                </a:lnTo>
                <a:lnTo>
                  <a:pt x="3228" y="5245"/>
                </a:lnTo>
                <a:lnTo>
                  <a:pt x="3222" y="5262"/>
                </a:lnTo>
                <a:lnTo>
                  <a:pt x="3216" y="5280"/>
                </a:lnTo>
                <a:lnTo>
                  <a:pt x="3211" y="5300"/>
                </a:lnTo>
                <a:lnTo>
                  <a:pt x="2221" y="8992"/>
                </a:lnTo>
                <a:lnTo>
                  <a:pt x="2217" y="9011"/>
                </a:lnTo>
                <a:lnTo>
                  <a:pt x="2212" y="9030"/>
                </a:lnTo>
                <a:lnTo>
                  <a:pt x="2209" y="9050"/>
                </a:lnTo>
                <a:lnTo>
                  <a:pt x="2208" y="9068"/>
                </a:lnTo>
                <a:lnTo>
                  <a:pt x="2207" y="9087"/>
                </a:lnTo>
                <a:lnTo>
                  <a:pt x="2208" y="9105"/>
                </a:lnTo>
                <a:lnTo>
                  <a:pt x="2209" y="9122"/>
                </a:lnTo>
                <a:lnTo>
                  <a:pt x="2212" y="9140"/>
                </a:lnTo>
                <a:lnTo>
                  <a:pt x="2216" y="9156"/>
                </a:lnTo>
                <a:lnTo>
                  <a:pt x="2220" y="9171"/>
                </a:lnTo>
                <a:lnTo>
                  <a:pt x="2225" y="9188"/>
                </a:lnTo>
                <a:lnTo>
                  <a:pt x="2232" y="9202"/>
                </a:lnTo>
                <a:lnTo>
                  <a:pt x="2239" y="9216"/>
                </a:lnTo>
                <a:lnTo>
                  <a:pt x="2246" y="9231"/>
                </a:lnTo>
                <a:lnTo>
                  <a:pt x="2255" y="9244"/>
                </a:lnTo>
                <a:lnTo>
                  <a:pt x="2265" y="9256"/>
                </a:lnTo>
                <a:lnTo>
                  <a:pt x="2276" y="9268"/>
                </a:lnTo>
                <a:lnTo>
                  <a:pt x="2287" y="9280"/>
                </a:lnTo>
                <a:lnTo>
                  <a:pt x="2298" y="9290"/>
                </a:lnTo>
                <a:lnTo>
                  <a:pt x="2312" y="9299"/>
                </a:lnTo>
                <a:lnTo>
                  <a:pt x="2325" y="9308"/>
                </a:lnTo>
                <a:lnTo>
                  <a:pt x="2339" y="9316"/>
                </a:lnTo>
                <a:lnTo>
                  <a:pt x="2354" y="9324"/>
                </a:lnTo>
                <a:lnTo>
                  <a:pt x="2370" y="9331"/>
                </a:lnTo>
                <a:lnTo>
                  <a:pt x="2386" y="9336"/>
                </a:lnTo>
                <a:lnTo>
                  <a:pt x="2404" y="9341"/>
                </a:lnTo>
                <a:lnTo>
                  <a:pt x="2421" y="9345"/>
                </a:lnTo>
                <a:lnTo>
                  <a:pt x="2438" y="9348"/>
                </a:lnTo>
                <a:lnTo>
                  <a:pt x="2458" y="9350"/>
                </a:lnTo>
                <a:lnTo>
                  <a:pt x="2477" y="9351"/>
                </a:lnTo>
                <a:lnTo>
                  <a:pt x="2497" y="9351"/>
                </a:lnTo>
                <a:lnTo>
                  <a:pt x="2517" y="9350"/>
                </a:lnTo>
                <a:lnTo>
                  <a:pt x="4743" y="9192"/>
                </a:lnTo>
                <a:lnTo>
                  <a:pt x="4762" y="9190"/>
                </a:lnTo>
                <a:lnTo>
                  <a:pt x="4782" y="9187"/>
                </a:lnTo>
                <a:lnTo>
                  <a:pt x="4801" y="9184"/>
                </a:lnTo>
                <a:lnTo>
                  <a:pt x="4818" y="9179"/>
                </a:lnTo>
                <a:lnTo>
                  <a:pt x="4836" y="9173"/>
                </a:lnTo>
                <a:lnTo>
                  <a:pt x="4852" y="9167"/>
                </a:lnTo>
                <a:lnTo>
                  <a:pt x="4867" y="9161"/>
                </a:lnTo>
                <a:lnTo>
                  <a:pt x="4882" y="9153"/>
                </a:lnTo>
                <a:lnTo>
                  <a:pt x="4895" y="9145"/>
                </a:lnTo>
                <a:lnTo>
                  <a:pt x="4908" y="9136"/>
                </a:lnTo>
                <a:lnTo>
                  <a:pt x="4919" y="9126"/>
                </a:lnTo>
                <a:lnTo>
                  <a:pt x="4931" y="9116"/>
                </a:lnTo>
                <a:lnTo>
                  <a:pt x="4941" y="9105"/>
                </a:lnTo>
                <a:lnTo>
                  <a:pt x="4950" y="9094"/>
                </a:lnTo>
                <a:lnTo>
                  <a:pt x="4958" y="9083"/>
                </a:lnTo>
                <a:lnTo>
                  <a:pt x="4965" y="9069"/>
                </a:lnTo>
                <a:lnTo>
                  <a:pt x="4972" y="9057"/>
                </a:lnTo>
                <a:lnTo>
                  <a:pt x="4978" y="9043"/>
                </a:lnTo>
                <a:lnTo>
                  <a:pt x="4982" y="9029"/>
                </a:lnTo>
                <a:lnTo>
                  <a:pt x="4985" y="9015"/>
                </a:lnTo>
                <a:lnTo>
                  <a:pt x="4987" y="9000"/>
                </a:lnTo>
                <a:lnTo>
                  <a:pt x="4989" y="8984"/>
                </a:lnTo>
                <a:lnTo>
                  <a:pt x="4989" y="8969"/>
                </a:lnTo>
                <a:lnTo>
                  <a:pt x="4988" y="8953"/>
                </a:lnTo>
                <a:lnTo>
                  <a:pt x="4986" y="8936"/>
                </a:lnTo>
                <a:lnTo>
                  <a:pt x="4983" y="8920"/>
                </a:lnTo>
                <a:lnTo>
                  <a:pt x="4979" y="8904"/>
                </a:lnTo>
                <a:lnTo>
                  <a:pt x="4974" y="8886"/>
                </a:lnTo>
                <a:lnTo>
                  <a:pt x="4968" y="8869"/>
                </a:lnTo>
                <a:lnTo>
                  <a:pt x="4960" y="8852"/>
                </a:lnTo>
                <a:lnTo>
                  <a:pt x="4951" y="8833"/>
                </a:lnTo>
                <a:lnTo>
                  <a:pt x="4942" y="8816"/>
                </a:lnTo>
                <a:lnTo>
                  <a:pt x="4769" y="8517"/>
                </a:lnTo>
                <a:lnTo>
                  <a:pt x="4729" y="8447"/>
                </a:lnTo>
                <a:lnTo>
                  <a:pt x="4692" y="8382"/>
                </a:lnTo>
                <a:lnTo>
                  <a:pt x="4658" y="8322"/>
                </a:lnTo>
                <a:lnTo>
                  <a:pt x="4629" y="8270"/>
                </a:lnTo>
                <a:lnTo>
                  <a:pt x="4605" y="8226"/>
                </a:lnTo>
                <a:lnTo>
                  <a:pt x="4587" y="8193"/>
                </a:lnTo>
                <a:lnTo>
                  <a:pt x="4576" y="8171"/>
                </a:lnTo>
                <a:lnTo>
                  <a:pt x="4573" y="8162"/>
                </a:lnTo>
                <a:lnTo>
                  <a:pt x="4571" y="8152"/>
                </a:lnTo>
                <a:lnTo>
                  <a:pt x="4564" y="8129"/>
                </a:lnTo>
                <a:lnTo>
                  <a:pt x="4552" y="8093"/>
                </a:lnTo>
                <a:lnTo>
                  <a:pt x="4534" y="8046"/>
                </a:lnTo>
                <a:lnTo>
                  <a:pt x="4513" y="7990"/>
                </a:lnTo>
                <a:lnTo>
                  <a:pt x="4489" y="7925"/>
                </a:lnTo>
                <a:lnTo>
                  <a:pt x="4462" y="7855"/>
                </a:lnTo>
                <a:lnTo>
                  <a:pt x="4433" y="7780"/>
                </a:lnTo>
                <a:lnTo>
                  <a:pt x="3460" y="5285"/>
                </a:lnTo>
                <a:close/>
              </a:path>
            </a:pathLst>
          </a:custGeom>
          <a:solidFill>
            <a:srgbClr val="21231E">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21954463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8_Пользовательский макет">
    <p:spTree>
      <p:nvGrpSpPr>
        <p:cNvPr id="1" name=""/>
        <p:cNvGrpSpPr/>
        <p:nvPr/>
      </p:nvGrpSpPr>
      <p:grpSpPr>
        <a:xfrm>
          <a:off x="0" y="0"/>
          <a:ext cx="0" cy="0"/>
          <a:chOff x="0" y="0"/>
          <a:chExt cx="0" cy="0"/>
        </a:xfrm>
      </p:grpSpPr>
      <p:sp>
        <p:nvSpPr>
          <p:cNvPr id="5" name="Picture Placeholder 13"/>
          <p:cNvSpPr>
            <a:spLocks noGrp="1"/>
          </p:cNvSpPr>
          <p:nvPr>
            <p:ph type="pic" sz="quarter" idx="24"/>
          </p:nvPr>
        </p:nvSpPr>
        <p:spPr>
          <a:xfrm>
            <a:off x="0" y="0"/>
            <a:ext cx="18288000"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2" name="Freeform 5"/>
          <p:cNvSpPr>
            <a:spLocks noGrp="1" noEditPoints="1"/>
          </p:cNvSpPr>
          <p:nvPr>
            <p:ph type="pic" sz="quarter" idx="23"/>
          </p:nvPr>
        </p:nvSpPr>
        <p:spPr bwMode="auto">
          <a:xfrm>
            <a:off x="5753100" y="1704450"/>
            <a:ext cx="6781800" cy="6879688"/>
          </a:xfrm>
          <a:custGeom>
            <a:avLst/>
            <a:gdLst>
              <a:gd name="T0" fmla="*/ 9823 w 17046"/>
              <a:gd name="T1" fmla="*/ 119 h 19443"/>
              <a:gd name="T2" fmla="*/ 11651 w 17046"/>
              <a:gd name="T3" fmla="*/ 679 h 19443"/>
              <a:gd name="T4" fmla="*/ 13291 w 17046"/>
              <a:gd name="T5" fmla="*/ 1664 h 19443"/>
              <a:gd name="T6" fmla="*/ 14692 w 17046"/>
              <a:gd name="T7" fmla="*/ 3015 h 19443"/>
              <a:gd name="T8" fmla="*/ 15809 w 17046"/>
              <a:gd name="T9" fmla="*/ 4678 h 19443"/>
              <a:gd name="T10" fmla="*/ 16593 w 17046"/>
              <a:gd name="T11" fmla="*/ 6601 h 19443"/>
              <a:gd name="T12" fmla="*/ 16996 w 17046"/>
              <a:gd name="T13" fmla="*/ 8726 h 19443"/>
              <a:gd name="T14" fmla="*/ 17037 w 17046"/>
              <a:gd name="T15" fmla="*/ 9973 h 19443"/>
              <a:gd name="T16" fmla="*/ 16772 w 17046"/>
              <a:gd name="T17" fmla="*/ 12153 h 19443"/>
              <a:gd name="T18" fmla="*/ 16110 w 17046"/>
              <a:gd name="T19" fmla="*/ 14150 h 19443"/>
              <a:gd name="T20" fmla="*/ 15098 w 17046"/>
              <a:gd name="T21" fmla="*/ 15907 h 19443"/>
              <a:gd name="T22" fmla="*/ 13786 w 17046"/>
              <a:gd name="T23" fmla="*/ 17367 h 19443"/>
              <a:gd name="T24" fmla="*/ 12221 w 17046"/>
              <a:gd name="T25" fmla="*/ 18479 h 19443"/>
              <a:gd name="T26" fmla="*/ 10450 w 17046"/>
              <a:gd name="T27" fmla="*/ 19188 h 19443"/>
              <a:gd name="T28" fmla="*/ 8523 w 17046"/>
              <a:gd name="T29" fmla="*/ 19436 h 19443"/>
              <a:gd name="T30" fmla="*/ 7436 w 17046"/>
              <a:gd name="T31" fmla="*/ 19358 h 19443"/>
              <a:gd name="T32" fmla="*/ 5590 w 17046"/>
              <a:gd name="T33" fmla="*/ 18848 h 19443"/>
              <a:gd name="T34" fmla="*/ 3927 w 17046"/>
              <a:gd name="T35" fmla="*/ 17908 h 19443"/>
              <a:gd name="T36" fmla="*/ 2496 w 17046"/>
              <a:gd name="T37" fmla="*/ 16596 h 19443"/>
              <a:gd name="T38" fmla="*/ 1346 w 17046"/>
              <a:gd name="T39" fmla="*/ 14964 h 19443"/>
              <a:gd name="T40" fmla="*/ 522 w 17046"/>
              <a:gd name="T41" fmla="*/ 13067 h 19443"/>
              <a:gd name="T42" fmla="*/ 75 w 17046"/>
              <a:gd name="T43" fmla="*/ 10961 h 19443"/>
              <a:gd name="T44" fmla="*/ 6 w 17046"/>
              <a:gd name="T45" fmla="*/ 9722 h 19443"/>
              <a:gd name="T46" fmla="*/ 224 w 17046"/>
              <a:gd name="T47" fmla="*/ 7523 h 19443"/>
              <a:gd name="T48" fmla="*/ 845 w 17046"/>
              <a:gd name="T49" fmla="*/ 5504 h 19443"/>
              <a:gd name="T50" fmla="*/ 1820 w 17046"/>
              <a:gd name="T51" fmla="*/ 3718 h 19443"/>
              <a:gd name="T52" fmla="*/ 3100 w 17046"/>
              <a:gd name="T53" fmla="*/ 2221 h 19443"/>
              <a:gd name="T54" fmla="*/ 4641 w 17046"/>
              <a:gd name="T55" fmla="*/ 1068 h 19443"/>
              <a:gd name="T56" fmla="*/ 6390 w 17046"/>
              <a:gd name="T57" fmla="*/ 312 h 19443"/>
              <a:gd name="T58" fmla="*/ 8302 w 17046"/>
              <a:gd name="T59" fmla="*/ 10 h 19443"/>
              <a:gd name="T60" fmla="*/ 8386 w 17046"/>
              <a:gd name="T61" fmla="*/ 3610 h 19443"/>
              <a:gd name="T62" fmla="*/ 7188 w 17046"/>
              <a:gd name="T63" fmla="*/ 3801 h 19443"/>
              <a:gd name="T64" fmla="*/ 6089 w 17046"/>
              <a:gd name="T65" fmla="*/ 4279 h 19443"/>
              <a:gd name="T66" fmla="*/ 5119 w 17046"/>
              <a:gd name="T67" fmla="*/ 5009 h 19443"/>
              <a:gd name="T68" fmla="*/ 4311 w 17046"/>
              <a:gd name="T69" fmla="*/ 5953 h 19443"/>
              <a:gd name="T70" fmla="*/ 3694 w 17046"/>
              <a:gd name="T71" fmla="*/ 7077 h 19443"/>
              <a:gd name="T72" fmla="*/ 3302 w 17046"/>
              <a:gd name="T73" fmla="*/ 8346 h 19443"/>
              <a:gd name="T74" fmla="*/ 3163 w 17046"/>
              <a:gd name="T75" fmla="*/ 9722 h 19443"/>
              <a:gd name="T76" fmla="*/ 3207 w 17046"/>
              <a:gd name="T77" fmla="*/ 10497 h 19443"/>
              <a:gd name="T78" fmla="*/ 3490 w 17046"/>
              <a:gd name="T79" fmla="*/ 11818 h 19443"/>
              <a:gd name="T80" fmla="*/ 4010 w 17046"/>
              <a:gd name="T81" fmla="*/ 13010 h 19443"/>
              <a:gd name="T82" fmla="*/ 4738 w 17046"/>
              <a:gd name="T83" fmla="*/ 14039 h 19443"/>
              <a:gd name="T84" fmla="*/ 5640 w 17046"/>
              <a:gd name="T85" fmla="*/ 14869 h 19443"/>
              <a:gd name="T86" fmla="*/ 6685 w 17046"/>
              <a:gd name="T87" fmla="*/ 15462 h 19443"/>
              <a:gd name="T88" fmla="*/ 7843 w 17046"/>
              <a:gd name="T89" fmla="*/ 15785 h 19443"/>
              <a:gd name="T90" fmla="*/ 8523 w 17046"/>
              <a:gd name="T91" fmla="*/ 15835 h 19443"/>
              <a:gd name="T92" fmla="*/ 9729 w 17046"/>
              <a:gd name="T93" fmla="*/ 15677 h 19443"/>
              <a:gd name="T94" fmla="*/ 10841 w 17046"/>
              <a:gd name="T95" fmla="*/ 15230 h 19443"/>
              <a:gd name="T96" fmla="*/ 11827 w 17046"/>
              <a:gd name="T97" fmla="*/ 14528 h 19443"/>
              <a:gd name="T98" fmla="*/ 12655 w 17046"/>
              <a:gd name="T99" fmla="*/ 13604 h 19443"/>
              <a:gd name="T100" fmla="*/ 13295 w 17046"/>
              <a:gd name="T101" fmla="*/ 12498 h 19443"/>
              <a:gd name="T102" fmla="*/ 13714 w 17046"/>
              <a:gd name="T103" fmla="*/ 11244 h 19443"/>
              <a:gd name="T104" fmla="*/ 13881 w 17046"/>
              <a:gd name="T105" fmla="*/ 9878 h 19443"/>
              <a:gd name="T106" fmla="*/ 13854 w 17046"/>
              <a:gd name="T107" fmla="*/ 9099 h 19443"/>
              <a:gd name="T108" fmla="*/ 13600 w 17046"/>
              <a:gd name="T109" fmla="*/ 7766 h 19443"/>
              <a:gd name="T110" fmla="*/ 13104 w 17046"/>
              <a:gd name="T111" fmla="*/ 6558 h 19443"/>
              <a:gd name="T112" fmla="*/ 12398 w 17046"/>
              <a:gd name="T113" fmla="*/ 5510 h 19443"/>
              <a:gd name="T114" fmla="*/ 11514 w 17046"/>
              <a:gd name="T115" fmla="*/ 4655 h 19443"/>
              <a:gd name="T116" fmla="*/ 10483 w 17046"/>
              <a:gd name="T117" fmla="*/ 4033 h 19443"/>
              <a:gd name="T118" fmla="*/ 9336 w 17046"/>
              <a:gd name="T119" fmla="*/ 3680 h 19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046" h="19443">
                <a:moveTo>
                  <a:pt x="8523" y="0"/>
                </a:moveTo>
                <a:lnTo>
                  <a:pt x="8523" y="0"/>
                </a:lnTo>
                <a:lnTo>
                  <a:pt x="8523" y="7"/>
                </a:lnTo>
                <a:lnTo>
                  <a:pt x="8744" y="10"/>
                </a:lnTo>
                <a:lnTo>
                  <a:pt x="8962" y="19"/>
                </a:lnTo>
                <a:lnTo>
                  <a:pt x="9179" y="35"/>
                </a:lnTo>
                <a:lnTo>
                  <a:pt x="9396" y="57"/>
                </a:lnTo>
                <a:lnTo>
                  <a:pt x="9610" y="85"/>
                </a:lnTo>
                <a:lnTo>
                  <a:pt x="9823" y="119"/>
                </a:lnTo>
                <a:lnTo>
                  <a:pt x="10034" y="158"/>
                </a:lnTo>
                <a:lnTo>
                  <a:pt x="10243" y="204"/>
                </a:lnTo>
                <a:lnTo>
                  <a:pt x="10450" y="255"/>
                </a:lnTo>
                <a:lnTo>
                  <a:pt x="10655" y="312"/>
                </a:lnTo>
                <a:lnTo>
                  <a:pt x="10858" y="375"/>
                </a:lnTo>
                <a:lnTo>
                  <a:pt x="11060" y="444"/>
                </a:lnTo>
                <a:lnTo>
                  <a:pt x="11259" y="516"/>
                </a:lnTo>
                <a:lnTo>
                  <a:pt x="11456" y="595"/>
                </a:lnTo>
                <a:lnTo>
                  <a:pt x="11651" y="679"/>
                </a:lnTo>
                <a:lnTo>
                  <a:pt x="11843" y="769"/>
                </a:lnTo>
                <a:lnTo>
                  <a:pt x="12033" y="864"/>
                </a:lnTo>
                <a:lnTo>
                  <a:pt x="12221" y="964"/>
                </a:lnTo>
                <a:lnTo>
                  <a:pt x="12405" y="1068"/>
                </a:lnTo>
                <a:lnTo>
                  <a:pt x="12587" y="1178"/>
                </a:lnTo>
                <a:lnTo>
                  <a:pt x="12767" y="1292"/>
                </a:lnTo>
                <a:lnTo>
                  <a:pt x="12944" y="1411"/>
                </a:lnTo>
                <a:lnTo>
                  <a:pt x="13119" y="1535"/>
                </a:lnTo>
                <a:lnTo>
                  <a:pt x="13291" y="1664"/>
                </a:lnTo>
                <a:lnTo>
                  <a:pt x="13459" y="1796"/>
                </a:lnTo>
                <a:lnTo>
                  <a:pt x="13624" y="1933"/>
                </a:lnTo>
                <a:lnTo>
                  <a:pt x="13786" y="2076"/>
                </a:lnTo>
                <a:lnTo>
                  <a:pt x="13946" y="2221"/>
                </a:lnTo>
                <a:lnTo>
                  <a:pt x="14101" y="2372"/>
                </a:lnTo>
                <a:lnTo>
                  <a:pt x="14254" y="2526"/>
                </a:lnTo>
                <a:lnTo>
                  <a:pt x="14404" y="2686"/>
                </a:lnTo>
                <a:lnTo>
                  <a:pt x="14550" y="2847"/>
                </a:lnTo>
                <a:lnTo>
                  <a:pt x="14692" y="3015"/>
                </a:lnTo>
                <a:lnTo>
                  <a:pt x="14831" y="3185"/>
                </a:lnTo>
                <a:lnTo>
                  <a:pt x="14966" y="3359"/>
                </a:lnTo>
                <a:lnTo>
                  <a:pt x="15098" y="3536"/>
                </a:lnTo>
                <a:lnTo>
                  <a:pt x="15226" y="3718"/>
                </a:lnTo>
                <a:lnTo>
                  <a:pt x="15351" y="3903"/>
                </a:lnTo>
                <a:lnTo>
                  <a:pt x="15471" y="4092"/>
                </a:lnTo>
                <a:lnTo>
                  <a:pt x="15588" y="4284"/>
                </a:lnTo>
                <a:lnTo>
                  <a:pt x="15700" y="4479"/>
                </a:lnTo>
                <a:lnTo>
                  <a:pt x="15809" y="4678"/>
                </a:lnTo>
                <a:lnTo>
                  <a:pt x="15914" y="4880"/>
                </a:lnTo>
                <a:lnTo>
                  <a:pt x="16014" y="5086"/>
                </a:lnTo>
                <a:lnTo>
                  <a:pt x="16110" y="5293"/>
                </a:lnTo>
                <a:lnTo>
                  <a:pt x="16201" y="5504"/>
                </a:lnTo>
                <a:lnTo>
                  <a:pt x="16289" y="5717"/>
                </a:lnTo>
                <a:lnTo>
                  <a:pt x="16372" y="5935"/>
                </a:lnTo>
                <a:lnTo>
                  <a:pt x="16450" y="6154"/>
                </a:lnTo>
                <a:lnTo>
                  <a:pt x="16524" y="6376"/>
                </a:lnTo>
                <a:lnTo>
                  <a:pt x="16593" y="6601"/>
                </a:lnTo>
                <a:lnTo>
                  <a:pt x="16657" y="6828"/>
                </a:lnTo>
                <a:lnTo>
                  <a:pt x="16717" y="7058"/>
                </a:lnTo>
                <a:lnTo>
                  <a:pt x="16772" y="7290"/>
                </a:lnTo>
                <a:lnTo>
                  <a:pt x="16822" y="7523"/>
                </a:lnTo>
                <a:lnTo>
                  <a:pt x="16867" y="7760"/>
                </a:lnTo>
                <a:lnTo>
                  <a:pt x="16908" y="7998"/>
                </a:lnTo>
                <a:lnTo>
                  <a:pt x="16942" y="8239"/>
                </a:lnTo>
                <a:lnTo>
                  <a:pt x="16971" y="8482"/>
                </a:lnTo>
                <a:lnTo>
                  <a:pt x="16996" y="8726"/>
                </a:lnTo>
                <a:lnTo>
                  <a:pt x="17015" y="8973"/>
                </a:lnTo>
                <a:lnTo>
                  <a:pt x="17029" y="9221"/>
                </a:lnTo>
                <a:lnTo>
                  <a:pt x="17037" y="9470"/>
                </a:lnTo>
                <a:lnTo>
                  <a:pt x="17040" y="9722"/>
                </a:lnTo>
                <a:lnTo>
                  <a:pt x="17046" y="9722"/>
                </a:lnTo>
                <a:lnTo>
                  <a:pt x="17046" y="9722"/>
                </a:lnTo>
                <a:lnTo>
                  <a:pt x="17046" y="9722"/>
                </a:lnTo>
                <a:lnTo>
                  <a:pt x="17040" y="9722"/>
                </a:lnTo>
                <a:lnTo>
                  <a:pt x="17037" y="9973"/>
                </a:lnTo>
                <a:lnTo>
                  <a:pt x="17029" y="10222"/>
                </a:lnTo>
                <a:lnTo>
                  <a:pt x="17015" y="10470"/>
                </a:lnTo>
                <a:lnTo>
                  <a:pt x="16996" y="10717"/>
                </a:lnTo>
                <a:lnTo>
                  <a:pt x="16971" y="10961"/>
                </a:lnTo>
                <a:lnTo>
                  <a:pt x="16942" y="11204"/>
                </a:lnTo>
                <a:lnTo>
                  <a:pt x="16908" y="11445"/>
                </a:lnTo>
                <a:lnTo>
                  <a:pt x="16867" y="11683"/>
                </a:lnTo>
                <a:lnTo>
                  <a:pt x="16822" y="11920"/>
                </a:lnTo>
                <a:lnTo>
                  <a:pt x="16772" y="12153"/>
                </a:lnTo>
                <a:lnTo>
                  <a:pt x="16717" y="12385"/>
                </a:lnTo>
                <a:lnTo>
                  <a:pt x="16657" y="12615"/>
                </a:lnTo>
                <a:lnTo>
                  <a:pt x="16593" y="12842"/>
                </a:lnTo>
                <a:lnTo>
                  <a:pt x="16524" y="13067"/>
                </a:lnTo>
                <a:lnTo>
                  <a:pt x="16450" y="13289"/>
                </a:lnTo>
                <a:lnTo>
                  <a:pt x="16372" y="13508"/>
                </a:lnTo>
                <a:lnTo>
                  <a:pt x="16289" y="13726"/>
                </a:lnTo>
                <a:lnTo>
                  <a:pt x="16201" y="13939"/>
                </a:lnTo>
                <a:lnTo>
                  <a:pt x="16110" y="14150"/>
                </a:lnTo>
                <a:lnTo>
                  <a:pt x="16014" y="14357"/>
                </a:lnTo>
                <a:lnTo>
                  <a:pt x="15914" y="14563"/>
                </a:lnTo>
                <a:lnTo>
                  <a:pt x="15809" y="14765"/>
                </a:lnTo>
                <a:lnTo>
                  <a:pt x="15700" y="14964"/>
                </a:lnTo>
                <a:lnTo>
                  <a:pt x="15588" y="15159"/>
                </a:lnTo>
                <a:lnTo>
                  <a:pt x="15471" y="15351"/>
                </a:lnTo>
                <a:lnTo>
                  <a:pt x="15351" y="15540"/>
                </a:lnTo>
                <a:lnTo>
                  <a:pt x="15226" y="15725"/>
                </a:lnTo>
                <a:lnTo>
                  <a:pt x="15098" y="15907"/>
                </a:lnTo>
                <a:lnTo>
                  <a:pt x="14966" y="16084"/>
                </a:lnTo>
                <a:lnTo>
                  <a:pt x="14831" y="16258"/>
                </a:lnTo>
                <a:lnTo>
                  <a:pt x="14692" y="16429"/>
                </a:lnTo>
                <a:lnTo>
                  <a:pt x="14550" y="16596"/>
                </a:lnTo>
                <a:lnTo>
                  <a:pt x="14403" y="16757"/>
                </a:lnTo>
                <a:lnTo>
                  <a:pt x="14254" y="16917"/>
                </a:lnTo>
                <a:lnTo>
                  <a:pt x="14101" y="17071"/>
                </a:lnTo>
                <a:lnTo>
                  <a:pt x="13946" y="17222"/>
                </a:lnTo>
                <a:lnTo>
                  <a:pt x="13786" y="17367"/>
                </a:lnTo>
                <a:lnTo>
                  <a:pt x="13624" y="17510"/>
                </a:lnTo>
                <a:lnTo>
                  <a:pt x="13459" y="17647"/>
                </a:lnTo>
                <a:lnTo>
                  <a:pt x="13291" y="17779"/>
                </a:lnTo>
                <a:lnTo>
                  <a:pt x="13119" y="17908"/>
                </a:lnTo>
                <a:lnTo>
                  <a:pt x="12944" y="18032"/>
                </a:lnTo>
                <a:lnTo>
                  <a:pt x="12767" y="18151"/>
                </a:lnTo>
                <a:lnTo>
                  <a:pt x="12587" y="18265"/>
                </a:lnTo>
                <a:lnTo>
                  <a:pt x="12405" y="18375"/>
                </a:lnTo>
                <a:lnTo>
                  <a:pt x="12221" y="18479"/>
                </a:lnTo>
                <a:lnTo>
                  <a:pt x="12033" y="18579"/>
                </a:lnTo>
                <a:lnTo>
                  <a:pt x="11843" y="18674"/>
                </a:lnTo>
                <a:lnTo>
                  <a:pt x="11651" y="18764"/>
                </a:lnTo>
                <a:lnTo>
                  <a:pt x="11456" y="18848"/>
                </a:lnTo>
                <a:lnTo>
                  <a:pt x="11259" y="18927"/>
                </a:lnTo>
                <a:lnTo>
                  <a:pt x="11060" y="18999"/>
                </a:lnTo>
                <a:lnTo>
                  <a:pt x="10858" y="19068"/>
                </a:lnTo>
                <a:lnTo>
                  <a:pt x="10655" y="19131"/>
                </a:lnTo>
                <a:lnTo>
                  <a:pt x="10450" y="19188"/>
                </a:lnTo>
                <a:lnTo>
                  <a:pt x="10243" y="19239"/>
                </a:lnTo>
                <a:lnTo>
                  <a:pt x="10034" y="19285"/>
                </a:lnTo>
                <a:lnTo>
                  <a:pt x="9823" y="19324"/>
                </a:lnTo>
                <a:lnTo>
                  <a:pt x="9610" y="19358"/>
                </a:lnTo>
                <a:lnTo>
                  <a:pt x="9396" y="19386"/>
                </a:lnTo>
                <a:lnTo>
                  <a:pt x="9179" y="19408"/>
                </a:lnTo>
                <a:lnTo>
                  <a:pt x="8962" y="19424"/>
                </a:lnTo>
                <a:lnTo>
                  <a:pt x="8744" y="19433"/>
                </a:lnTo>
                <a:lnTo>
                  <a:pt x="8523" y="19436"/>
                </a:lnTo>
                <a:lnTo>
                  <a:pt x="8523" y="19443"/>
                </a:lnTo>
                <a:lnTo>
                  <a:pt x="8523" y="19443"/>
                </a:lnTo>
                <a:lnTo>
                  <a:pt x="8523" y="19443"/>
                </a:lnTo>
                <a:lnTo>
                  <a:pt x="8523" y="19436"/>
                </a:lnTo>
                <a:lnTo>
                  <a:pt x="8302" y="19433"/>
                </a:lnTo>
                <a:lnTo>
                  <a:pt x="8084" y="19424"/>
                </a:lnTo>
                <a:lnTo>
                  <a:pt x="7867" y="19408"/>
                </a:lnTo>
                <a:lnTo>
                  <a:pt x="7650" y="19386"/>
                </a:lnTo>
                <a:lnTo>
                  <a:pt x="7436" y="19358"/>
                </a:lnTo>
                <a:lnTo>
                  <a:pt x="7223" y="19324"/>
                </a:lnTo>
                <a:lnTo>
                  <a:pt x="7012" y="19285"/>
                </a:lnTo>
                <a:lnTo>
                  <a:pt x="6803" y="19239"/>
                </a:lnTo>
                <a:lnTo>
                  <a:pt x="6596" y="19188"/>
                </a:lnTo>
                <a:lnTo>
                  <a:pt x="6391" y="19131"/>
                </a:lnTo>
                <a:lnTo>
                  <a:pt x="6188" y="19068"/>
                </a:lnTo>
                <a:lnTo>
                  <a:pt x="5986" y="18999"/>
                </a:lnTo>
                <a:lnTo>
                  <a:pt x="5787" y="18927"/>
                </a:lnTo>
                <a:lnTo>
                  <a:pt x="5590" y="18848"/>
                </a:lnTo>
                <a:lnTo>
                  <a:pt x="5395" y="18764"/>
                </a:lnTo>
                <a:lnTo>
                  <a:pt x="5203" y="18674"/>
                </a:lnTo>
                <a:lnTo>
                  <a:pt x="5013" y="18579"/>
                </a:lnTo>
                <a:lnTo>
                  <a:pt x="4825" y="18479"/>
                </a:lnTo>
                <a:lnTo>
                  <a:pt x="4641" y="18375"/>
                </a:lnTo>
                <a:lnTo>
                  <a:pt x="4459" y="18265"/>
                </a:lnTo>
                <a:lnTo>
                  <a:pt x="4279" y="18151"/>
                </a:lnTo>
                <a:lnTo>
                  <a:pt x="4102" y="18032"/>
                </a:lnTo>
                <a:lnTo>
                  <a:pt x="3927" y="17908"/>
                </a:lnTo>
                <a:lnTo>
                  <a:pt x="3755" y="17779"/>
                </a:lnTo>
                <a:lnTo>
                  <a:pt x="3587" y="17647"/>
                </a:lnTo>
                <a:lnTo>
                  <a:pt x="3422" y="17510"/>
                </a:lnTo>
                <a:lnTo>
                  <a:pt x="3260" y="17367"/>
                </a:lnTo>
                <a:lnTo>
                  <a:pt x="3100" y="17222"/>
                </a:lnTo>
                <a:lnTo>
                  <a:pt x="2945" y="17071"/>
                </a:lnTo>
                <a:lnTo>
                  <a:pt x="2792" y="16917"/>
                </a:lnTo>
                <a:lnTo>
                  <a:pt x="2642" y="16757"/>
                </a:lnTo>
                <a:lnTo>
                  <a:pt x="2496" y="16596"/>
                </a:lnTo>
                <a:lnTo>
                  <a:pt x="2354" y="16428"/>
                </a:lnTo>
                <a:lnTo>
                  <a:pt x="2215" y="16258"/>
                </a:lnTo>
                <a:lnTo>
                  <a:pt x="2080" y="16084"/>
                </a:lnTo>
                <a:lnTo>
                  <a:pt x="1948" y="15907"/>
                </a:lnTo>
                <a:lnTo>
                  <a:pt x="1820" y="15725"/>
                </a:lnTo>
                <a:lnTo>
                  <a:pt x="1695" y="15540"/>
                </a:lnTo>
                <a:lnTo>
                  <a:pt x="1575" y="15351"/>
                </a:lnTo>
                <a:lnTo>
                  <a:pt x="1458" y="15159"/>
                </a:lnTo>
                <a:lnTo>
                  <a:pt x="1346" y="14964"/>
                </a:lnTo>
                <a:lnTo>
                  <a:pt x="1237" y="14765"/>
                </a:lnTo>
                <a:lnTo>
                  <a:pt x="1132" y="14563"/>
                </a:lnTo>
                <a:lnTo>
                  <a:pt x="1032" y="14357"/>
                </a:lnTo>
                <a:lnTo>
                  <a:pt x="936" y="14150"/>
                </a:lnTo>
                <a:lnTo>
                  <a:pt x="845" y="13939"/>
                </a:lnTo>
                <a:lnTo>
                  <a:pt x="757" y="13726"/>
                </a:lnTo>
                <a:lnTo>
                  <a:pt x="674" y="13508"/>
                </a:lnTo>
                <a:lnTo>
                  <a:pt x="596" y="13289"/>
                </a:lnTo>
                <a:lnTo>
                  <a:pt x="522" y="13067"/>
                </a:lnTo>
                <a:lnTo>
                  <a:pt x="453" y="12842"/>
                </a:lnTo>
                <a:lnTo>
                  <a:pt x="389" y="12615"/>
                </a:lnTo>
                <a:lnTo>
                  <a:pt x="329" y="12385"/>
                </a:lnTo>
                <a:lnTo>
                  <a:pt x="274" y="12154"/>
                </a:lnTo>
                <a:lnTo>
                  <a:pt x="224" y="11920"/>
                </a:lnTo>
                <a:lnTo>
                  <a:pt x="179" y="11683"/>
                </a:lnTo>
                <a:lnTo>
                  <a:pt x="138" y="11445"/>
                </a:lnTo>
                <a:lnTo>
                  <a:pt x="104" y="11204"/>
                </a:lnTo>
                <a:lnTo>
                  <a:pt x="75" y="10961"/>
                </a:lnTo>
                <a:lnTo>
                  <a:pt x="50" y="10717"/>
                </a:lnTo>
                <a:lnTo>
                  <a:pt x="31" y="10470"/>
                </a:lnTo>
                <a:lnTo>
                  <a:pt x="17" y="10222"/>
                </a:lnTo>
                <a:lnTo>
                  <a:pt x="9" y="9973"/>
                </a:lnTo>
                <a:lnTo>
                  <a:pt x="6" y="9722"/>
                </a:lnTo>
                <a:lnTo>
                  <a:pt x="0" y="9722"/>
                </a:lnTo>
                <a:lnTo>
                  <a:pt x="0" y="9722"/>
                </a:lnTo>
                <a:lnTo>
                  <a:pt x="0" y="9722"/>
                </a:lnTo>
                <a:lnTo>
                  <a:pt x="6" y="9722"/>
                </a:lnTo>
                <a:lnTo>
                  <a:pt x="9" y="9470"/>
                </a:lnTo>
                <a:lnTo>
                  <a:pt x="17" y="9221"/>
                </a:lnTo>
                <a:lnTo>
                  <a:pt x="31" y="8973"/>
                </a:lnTo>
                <a:lnTo>
                  <a:pt x="50" y="8726"/>
                </a:lnTo>
                <a:lnTo>
                  <a:pt x="75" y="8482"/>
                </a:lnTo>
                <a:lnTo>
                  <a:pt x="104" y="8239"/>
                </a:lnTo>
                <a:lnTo>
                  <a:pt x="138" y="7998"/>
                </a:lnTo>
                <a:lnTo>
                  <a:pt x="179" y="7760"/>
                </a:lnTo>
                <a:lnTo>
                  <a:pt x="224" y="7523"/>
                </a:lnTo>
                <a:lnTo>
                  <a:pt x="274" y="7290"/>
                </a:lnTo>
                <a:lnTo>
                  <a:pt x="329" y="7058"/>
                </a:lnTo>
                <a:lnTo>
                  <a:pt x="389" y="6828"/>
                </a:lnTo>
                <a:lnTo>
                  <a:pt x="453" y="6601"/>
                </a:lnTo>
                <a:lnTo>
                  <a:pt x="522" y="6376"/>
                </a:lnTo>
                <a:lnTo>
                  <a:pt x="596" y="6154"/>
                </a:lnTo>
                <a:lnTo>
                  <a:pt x="674" y="5935"/>
                </a:lnTo>
                <a:lnTo>
                  <a:pt x="757" y="5717"/>
                </a:lnTo>
                <a:lnTo>
                  <a:pt x="845" y="5504"/>
                </a:lnTo>
                <a:lnTo>
                  <a:pt x="936" y="5293"/>
                </a:lnTo>
                <a:lnTo>
                  <a:pt x="1032" y="5086"/>
                </a:lnTo>
                <a:lnTo>
                  <a:pt x="1132" y="4880"/>
                </a:lnTo>
                <a:lnTo>
                  <a:pt x="1237" y="4678"/>
                </a:lnTo>
                <a:lnTo>
                  <a:pt x="1346" y="4479"/>
                </a:lnTo>
                <a:lnTo>
                  <a:pt x="1458" y="4284"/>
                </a:lnTo>
                <a:lnTo>
                  <a:pt x="1575" y="4092"/>
                </a:lnTo>
                <a:lnTo>
                  <a:pt x="1695" y="3903"/>
                </a:lnTo>
                <a:lnTo>
                  <a:pt x="1820" y="3718"/>
                </a:lnTo>
                <a:lnTo>
                  <a:pt x="1948" y="3536"/>
                </a:lnTo>
                <a:lnTo>
                  <a:pt x="2080" y="3359"/>
                </a:lnTo>
                <a:lnTo>
                  <a:pt x="2215" y="3185"/>
                </a:lnTo>
                <a:lnTo>
                  <a:pt x="2354" y="3014"/>
                </a:lnTo>
                <a:lnTo>
                  <a:pt x="2496" y="2847"/>
                </a:lnTo>
                <a:lnTo>
                  <a:pt x="2643" y="2686"/>
                </a:lnTo>
                <a:lnTo>
                  <a:pt x="2792" y="2526"/>
                </a:lnTo>
                <a:lnTo>
                  <a:pt x="2945" y="2372"/>
                </a:lnTo>
                <a:lnTo>
                  <a:pt x="3100" y="2221"/>
                </a:lnTo>
                <a:lnTo>
                  <a:pt x="3260" y="2076"/>
                </a:lnTo>
                <a:lnTo>
                  <a:pt x="3422" y="1933"/>
                </a:lnTo>
                <a:lnTo>
                  <a:pt x="3587" y="1796"/>
                </a:lnTo>
                <a:lnTo>
                  <a:pt x="3755" y="1664"/>
                </a:lnTo>
                <a:lnTo>
                  <a:pt x="3927" y="1535"/>
                </a:lnTo>
                <a:lnTo>
                  <a:pt x="4102" y="1411"/>
                </a:lnTo>
                <a:lnTo>
                  <a:pt x="4279" y="1292"/>
                </a:lnTo>
                <a:lnTo>
                  <a:pt x="4459" y="1178"/>
                </a:lnTo>
                <a:lnTo>
                  <a:pt x="4641" y="1068"/>
                </a:lnTo>
                <a:lnTo>
                  <a:pt x="4825" y="964"/>
                </a:lnTo>
                <a:lnTo>
                  <a:pt x="5013" y="864"/>
                </a:lnTo>
                <a:lnTo>
                  <a:pt x="5203" y="769"/>
                </a:lnTo>
                <a:lnTo>
                  <a:pt x="5395" y="679"/>
                </a:lnTo>
                <a:lnTo>
                  <a:pt x="5590" y="595"/>
                </a:lnTo>
                <a:lnTo>
                  <a:pt x="5787" y="516"/>
                </a:lnTo>
                <a:lnTo>
                  <a:pt x="5986" y="444"/>
                </a:lnTo>
                <a:lnTo>
                  <a:pt x="6188" y="375"/>
                </a:lnTo>
                <a:lnTo>
                  <a:pt x="6390" y="312"/>
                </a:lnTo>
                <a:lnTo>
                  <a:pt x="6596" y="255"/>
                </a:lnTo>
                <a:lnTo>
                  <a:pt x="6803" y="204"/>
                </a:lnTo>
                <a:lnTo>
                  <a:pt x="7012" y="158"/>
                </a:lnTo>
                <a:lnTo>
                  <a:pt x="7223" y="119"/>
                </a:lnTo>
                <a:lnTo>
                  <a:pt x="7436" y="85"/>
                </a:lnTo>
                <a:lnTo>
                  <a:pt x="7650" y="57"/>
                </a:lnTo>
                <a:lnTo>
                  <a:pt x="7867" y="35"/>
                </a:lnTo>
                <a:lnTo>
                  <a:pt x="8084" y="19"/>
                </a:lnTo>
                <a:lnTo>
                  <a:pt x="8302" y="10"/>
                </a:lnTo>
                <a:lnTo>
                  <a:pt x="8523" y="7"/>
                </a:lnTo>
                <a:lnTo>
                  <a:pt x="8523" y="0"/>
                </a:lnTo>
                <a:lnTo>
                  <a:pt x="8523" y="0"/>
                </a:lnTo>
                <a:close/>
                <a:moveTo>
                  <a:pt x="8523" y="3608"/>
                </a:moveTo>
                <a:lnTo>
                  <a:pt x="8523" y="3615"/>
                </a:lnTo>
                <a:lnTo>
                  <a:pt x="8523" y="3615"/>
                </a:lnTo>
                <a:lnTo>
                  <a:pt x="8523" y="3615"/>
                </a:lnTo>
                <a:lnTo>
                  <a:pt x="8523" y="3608"/>
                </a:lnTo>
                <a:lnTo>
                  <a:pt x="8386" y="3610"/>
                </a:lnTo>
                <a:lnTo>
                  <a:pt x="8248" y="3616"/>
                </a:lnTo>
                <a:lnTo>
                  <a:pt x="8112" y="3626"/>
                </a:lnTo>
                <a:lnTo>
                  <a:pt x="7978" y="3641"/>
                </a:lnTo>
                <a:lnTo>
                  <a:pt x="7843" y="3658"/>
                </a:lnTo>
                <a:lnTo>
                  <a:pt x="7710" y="3680"/>
                </a:lnTo>
                <a:lnTo>
                  <a:pt x="7578" y="3704"/>
                </a:lnTo>
                <a:lnTo>
                  <a:pt x="7447" y="3733"/>
                </a:lnTo>
                <a:lnTo>
                  <a:pt x="7317" y="3766"/>
                </a:lnTo>
                <a:lnTo>
                  <a:pt x="7188" y="3801"/>
                </a:lnTo>
                <a:lnTo>
                  <a:pt x="7060" y="3841"/>
                </a:lnTo>
                <a:lnTo>
                  <a:pt x="6935" y="3884"/>
                </a:lnTo>
                <a:lnTo>
                  <a:pt x="6809" y="3931"/>
                </a:lnTo>
                <a:lnTo>
                  <a:pt x="6685" y="3981"/>
                </a:lnTo>
                <a:lnTo>
                  <a:pt x="6563" y="4033"/>
                </a:lnTo>
                <a:lnTo>
                  <a:pt x="6442" y="4090"/>
                </a:lnTo>
                <a:lnTo>
                  <a:pt x="6323" y="4150"/>
                </a:lnTo>
                <a:lnTo>
                  <a:pt x="6205" y="4213"/>
                </a:lnTo>
                <a:lnTo>
                  <a:pt x="6089" y="4279"/>
                </a:lnTo>
                <a:lnTo>
                  <a:pt x="5975" y="4348"/>
                </a:lnTo>
                <a:lnTo>
                  <a:pt x="5862" y="4421"/>
                </a:lnTo>
                <a:lnTo>
                  <a:pt x="5750" y="4496"/>
                </a:lnTo>
                <a:lnTo>
                  <a:pt x="5640" y="4574"/>
                </a:lnTo>
                <a:lnTo>
                  <a:pt x="5532" y="4655"/>
                </a:lnTo>
                <a:lnTo>
                  <a:pt x="5426" y="4739"/>
                </a:lnTo>
                <a:lnTo>
                  <a:pt x="5322" y="4827"/>
                </a:lnTo>
                <a:lnTo>
                  <a:pt x="5219" y="4917"/>
                </a:lnTo>
                <a:lnTo>
                  <a:pt x="5119" y="5009"/>
                </a:lnTo>
                <a:lnTo>
                  <a:pt x="5021" y="5104"/>
                </a:lnTo>
                <a:lnTo>
                  <a:pt x="4924" y="5201"/>
                </a:lnTo>
                <a:lnTo>
                  <a:pt x="4830" y="5302"/>
                </a:lnTo>
                <a:lnTo>
                  <a:pt x="4738" y="5404"/>
                </a:lnTo>
                <a:lnTo>
                  <a:pt x="4648" y="5510"/>
                </a:lnTo>
                <a:lnTo>
                  <a:pt x="4560" y="5617"/>
                </a:lnTo>
                <a:lnTo>
                  <a:pt x="4475" y="5727"/>
                </a:lnTo>
                <a:lnTo>
                  <a:pt x="4391" y="5839"/>
                </a:lnTo>
                <a:lnTo>
                  <a:pt x="4311" y="5953"/>
                </a:lnTo>
                <a:lnTo>
                  <a:pt x="4232" y="6070"/>
                </a:lnTo>
                <a:lnTo>
                  <a:pt x="4155" y="6189"/>
                </a:lnTo>
                <a:lnTo>
                  <a:pt x="4081" y="6310"/>
                </a:lnTo>
                <a:lnTo>
                  <a:pt x="4010" y="6433"/>
                </a:lnTo>
                <a:lnTo>
                  <a:pt x="3942" y="6558"/>
                </a:lnTo>
                <a:lnTo>
                  <a:pt x="3876" y="6686"/>
                </a:lnTo>
                <a:lnTo>
                  <a:pt x="3812" y="6815"/>
                </a:lnTo>
                <a:lnTo>
                  <a:pt x="3751" y="6945"/>
                </a:lnTo>
                <a:lnTo>
                  <a:pt x="3694" y="7077"/>
                </a:lnTo>
                <a:lnTo>
                  <a:pt x="3638" y="7212"/>
                </a:lnTo>
                <a:lnTo>
                  <a:pt x="3586" y="7348"/>
                </a:lnTo>
                <a:lnTo>
                  <a:pt x="3536" y="7486"/>
                </a:lnTo>
                <a:lnTo>
                  <a:pt x="3490" y="7625"/>
                </a:lnTo>
                <a:lnTo>
                  <a:pt x="3446" y="7766"/>
                </a:lnTo>
                <a:lnTo>
                  <a:pt x="3405" y="7910"/>
                </a:lnTo>
                <a:lnTo>
                  <a:pt x="3368" y="8053"/>
                </a:lnTo>
                <a:lnTo>
                  <a:pt x="3332" y="8199"/>
                </a:lnTo>
                <a:lnTo>
                  <a:pt x="3302" y="8346"/>
                </a:lnTo>
                <a:lnTo>
                  <a:pt x="3273" y="8494"/>
                </a:lnTo>
                <a:lnTo>
                  <a:pt x="3247" y="8644"/>
                </a:lnTo>
                <a:lnTo>
                  <a:pt x="3226" y="8794"/>
                </a:lnTo>
                <a:lnTo>
                  <a:pt x="3207" y="8946"/>
                </a:lnTo>
                <a:lnTo>
                  <a:pt x="3192" y="9099"/>
                </a:lnTo>
                <a:lnTo>
                  <a:pt x="3179" y="9252"/>
                </a:lnTo>
                <a:lnTo>
                  <a:pt x="3171" y="9408"/>
                </a:lnTo>
                <a:lnTo>
                  <a:pt x="3165" y="9565"/>
                </a:lnTo>
                <a:lnTo>
                  <a:pt x="3163" y="9722"/>
                </a:lnTo>
                <a:lnTo>
                  <a:pt x="3169" y="9722"/>
                </a:lnTo>
                <a:lnTo>
                  <a:pt x="3169" y="9722"/>
                </a:lnTo>
                <a:lnTo>
                  <a:pt x="3169" y="9722"/>
                </a:lnTo>
                <a:lnTo>
                  <a:pt x="3163" y="9722"/>
                </a:lnTo>
                <a:lnTo>
                  <a:pt x="3165" y="9878"/>
                </a:lnTo>
                <a:lnTo>
                  <a:pt x="3171" y="10035"/>
                </a:lnTo>
                <a:lnTo>
                  <a:pt x="3179" y="10191"/>
                </a:lnTo>
                <a:lnTo>
                  <a:pt x="3192" y="10344"/>
                </a:lnTo>
                <a:lnTo>
                  <a:pt x="3207" y="10497"/>
                </a:lnTo>
                <a:lnTo>
                  <a:pt x="3226" y="10649"/>
                </a:lnTo>
                <a:lnTo>
                  <a:pt x="3247" y="10799"/>
                </a:lnTo>
                <a:lnTo>
                  <a:pt x="3273" y="10949"/>
                </a:lnTo>
                <a:lnTo>
                  <a:pt x="3302" y="11097"/>
                </a:lnTo>
                <a:lnTo>
                  <a:pt x="3332" y="11244"/>
                </a:lnTo>
                <a:lnTo>
                  <a:pt x="3368" y="11390"/>
                </a:lnTo>
                <a:lnTo>
                  <a:pt x="3405" y="11533"/>
                </a:lnTo>
                <a:lnTo>
                  <a:pt x="3446" y="11677"/>
                </a:lnTo>
                <a:lnTo>
                  <a:pt x="3490" y="11818"/>
                </a:lnTo>
                <a:lnTo>
                  <a:pt x="3536" y="11957"/>
                </a:lnTo>
                <a:lnTo>
                  <a:pt x="3586" y="12095"/>
                </a:lnTo>
                <a:lnTo>
                  <a:pt x="3638" y="12231"/>
                </a:lnTo>
                <a:lnTo>
                  <a:pt x="3694" y="12366"/>
                </a:lnTo>
                <a:lnTo>
                  <a:pt x="3751" y="12498"/>
                </a:lnTo>
                <a:lnTo>
                  <a:pt x="3812" y="12628"/>
                </a:lnTo>
                <a:lnTo>
                  <a:pt x="3876" y="12757"/>
                </a:lnTo>
                <a:lnTo>
                  <a:pt x="3942" y="12885"/>
                </a:lnTo>
                <a:lnTo>
                  <a:pt x="4010" y="13010"/>
                </a:lnTo>
                <a:lnTo>
                  <a:pt x="4081" y="13133"/>
                </a:lnTo>
                <a:lnTo>
                  <a:pt x="4155" y="13254"/>
                </a:lnTo>
                <a:lnTo>
                  <a:pt x="4232" y="13373"/>
                </a:lnTo>
                <a:lnTo>
                  <a:pt x="4309" y="13490"/>
                </a:lnTo>
                <a:lnTo>
                  <a:pt x="4390" y="13604"/>
                </a:lnTo>
                <a:lnTo>
                  <a:pt x="4475" y="13716"/>
                </a:lnTo>
                <a:lnTo>
                  <a:pt x="4560" y="13826"/>
                </a:lnTo>
                <a:lnTo>
                  <a:pt x="4648" y="13933"/>
                </a:lnTo>
                <a:lnTo>
                  <a:pt x="4738" y="14039"/>
                </a:lnTo>
                <a:lnTo>
                  <a:pt x="4830" y="14141"/>
                </a:lnTo>
                <a:lnTo>
                  <a:pt x="4924" y="14242"/>
                </a:lnTo>
                <a:lnTo>
                  <a:pt x="5021" y="14339"/>
                </a:lnTo>
                <a:lnTo>
                  <a:pt x="5119" y="14434"/>
                </a:lnTo>
                <a:lnTo>
                  <a:pt x="5219" y="14526"/>
                </a:lnTo>
                <a:lnTo>
                  <a:pt x="5322" y="14616"/>
                </a:lnTo>
                <a:lnTo>
                  <a:pt x="5426" y="14704"/>
                </a:lnTo>
                <a:lnTo>
                  <a:pt x="5532" y="14788"/>
                </a:lnTo>
                <a:lnTo>
                  <a:pt x="5640" y="14869"/>
                </a:lnTo>
                <a:lnTo>
                  <a:pt x="5750" y="14947"/>
                </a:lnTo>
                <a:lnTo>
                  <a:pt x="5862" y="15022"/>
                </a:lnTo>
                <a:lnTo>
                  <a:pt x="5975" y="15095"/>
                </a:lnTo>
                <a:lnTo>
                  <a:pt x="6089" y="15164"/>
                </a:lnTo>
                <a:lnTo>
                  <a:pt x="6205" y="15230"/>
                </a:lnTo>
                <a:lnTo>
                  <a:pt x="6323" y="15293"/>
                </a:lnTo>
                <a:lnTo>
                  <a:pt x="6442" y="15353"/>
                </a:lnTo>
                <a:lnTo>
                  <a:pt x="6563" y="15410"/>
                </a:lnTo>
                <a:lnTo>
                  <a:pt x="6685" y="15462"/>
                </a:lnTo>
                <a:lnTo>
                  <a:pt x="6809" y="15512"/>
                </a:lnTo>
                <a:lnTo>
                  <a:pt x="6935" y="15559"/>
                </a:lnTo>
                <a:lnTo>
                  <a:pt x="7060" y="15602"/>
                </a:lnTo>
                <a:lnTo>
                  <a:pt x="7188" y="15642"/>
                </a:lnTo>
                <a:lnTo>
                  <a:pt x="7317" y="15677"/>
                </a:lnTo>
                <a:lnTo>
                  <a:pt x="7447" y="15710"/>
                </a:lnTo>
                <a:lnTo>
                  <a:pt x="7578" y="15739"/>
                </a:lnTo>
                <a:lnTo>
                  <a:pt x="7710" y="15763"/>
                </a:lnTo>
                <a:lnTo>
                  <a:pt x="7843" y="15785"/>
                </a:lnTo>
                <a:lnTo>
                  <a:pt x="7978" y="15802"/>
                </a:lnTo>
                <a:lnTo>
                  <a:pt x="8112" y="15817"/>
                </a:lnTo>
                <a:lnTo>
                  <a:pt x="8248" y="15827"/>
                </a:lnTo>
                <a:lnTo>
                  <a:pt x="8386" y="15833"/>
                </a:lnTo>
                <a:lnTo>
                  <a:pt x="8523" y="15835"/>
                </a:lnTo>
                <a:lnTo>
                  <a:pt x="8523" y="15828"/>
                </a:lnTo>
                <a:lnTo>
                  <a:pt x="8523" y="15828"/>
                </a:lnTo>
                <a:lnTo>
                  <a:pt x="8523" y="15828"/>
                </a:lnTo>
                <a:lnTo>
                  <a:pt x="8523" y="15835"/>
                </a:lnTo>
                <a:lnTo>
                  <a:pt x="8660" y="15833"/>
                </a:lnTo>
                <a:lnTo>
                  <a:pt x="8798" y="15827"/>
                </a:lnTo>
                <a:lnTo>
                  <a:pt x="8934" y="15817"/>
                </a:lnTo>
                <a:lnTo>
                  <a:pt x="9068" y="15802"/>
                </a:lnTo>
                <a:lnTo>
                  <a:pt x="9203" y="15785"/>
                </a:lnTo>
                <a:lnTo>
                  <a:pt x="9336" y="15763"/>
                </a:lnTo>
                <a:lnTo>
                  <a:pt x="9468" y="15739"/>
                </a:lnTo>
                <a:lnTo>
                  <a:pt x="9599" y="15710"/>
                </a:lnTo>
                <a:lnTo>
                  <a:pt x="9729" y="15677"/>
                </a:lnTo>
                <a:lnTo>
                  <a:pt x="9858" y="15642"/>
                </a:lnTo>
                <a:lnTo>
                  <a:pt x="9986" y="15602"/>
                </a:lnTo>
                <a:lnTo>
                  <a:pt x="10111" y="15559"/>
                </a:lnTo>
                <a:lnTo>
                  <a:pt x="10237" y="15512"/>
                </a:lnTo>
                <a:lnTo>
                  <a:pt x="10361" y="15462"/>
                </a:lnTo>
                <a:lnTo>
                  <a:pt x="10483" y="15410"/>
                </a:lnTo>
                <a:lnTo>
                  <a:pt x="10604" y="15353"/>
                </a:lnTo>
                <a:lnTo>
                  <a:pt x="10723" y="15293"/>
                </a:lnTo>
                <a:lnTo>
                  <a:pt x="10841" y="15230"/>
                </a:lnTo>
                <a:lnTo>
                  <a:pt x="10957" y="15164"/>
                </a:lnTo>
                <a:lnTo>
                  <a:pt x="11071" y="15095"/>
                </a:lnTo>
                <a:lnTo>
                  <a:pt x="11184" y="15022"/>
                </a:lnTo>
                <a:lnTo>
                  <a:pt x="11296" y="14947"/>
                </a:lnTo>
                <a:lnTo>
                  <a:pt x="11406" y="14869"/>
                </a:lnTo>
                <a:lnTo>
                  <a:pt x="11514" y="14788"/>
                </a:lnTo>
                <a:lnTo>
                  <a:pt x="11620" y="14704"/>
                </a:lnTo>
                <a:lnTo>
                  <a:pt x="11724" y="14616"/>
                </a:lnTo>
                <a:lnTo>
                  <a:pt x="11827" y="14528"/>
                </a:lnTo>
                <a:lnTo>
                  <a:pt x="11927" y="14435"/>
                </a:lnTo>
                <a:lnTo>
                  <a:pt x="12025" y="14339"/>
                </a:lnTo>
                <a:lnTo>
                  <a:pt x="12122" y="14242"/>
                </a:lnTo>
                <a:lnTo>
                  <a:pt x="12216" y="14141"/>
                </a:lnTo>
                <a:lnTo>
                  <a:pt x="12308" y="14039"/>
                </a:lnTo>
                <a:lnTo>
                  <a:pt x="12398" y="13933"/>
                </a:lnTo>
                <a:lnTo>
                  <a:pt x="12486" y="13826"/>
                </a:lnTo>
                <a:lnTo>
                  <a:pt x="12571" y="13716"/>
                </a:lnTo>
                <a:lnTo>
                  <a:pt x="12655" y="13604"/>
                </a:lnTo>
                <a:lnTo>
                  <a:pt x="12735" y="13490"/>
                </a:lnTo>
                <a:lnTo>
                  <a:pt x="12814" y="13373"/>
                </a:lnTo>
                <a:lnTo>
                  <a:pt x="12891" y="13254"/>
                </a:lnTo>
                <a:lnTo>
                  <a:pt x="12965" y="13133"/>
                </a:lnTo>
                <a:lnTo>
                  <a:pt x="13036" y="13010"/>
                </a:lnTo>
                <a:lnTo>
                  <a:pt x="13104" y="12885"/>
                </a:lnTo>
                <a:lnTo>
                  <a:pt x="13170" y="12757"/>
                </a:lnTo>
                <a:lnTo>
                  <a:pt x="13234" y="12628"/>
                </a:lnTo>
                <a:lnTo>
                  <a:pt x="13295" y="12498"/>
                </a:lnTo>
                <a:lnTo>
                  <a:pt x="13352" y="12366"/>
                </a:lnTo>
                <a:lnTo>
                  <a:pt x="13408" y="12231"/>
                </a:lnTo>
                <a:lnTo>
                  <a:pt x="13460" y="12095"/>
                </a:lnTo>
                <a:lnTo>
                  <a:pt x="13510" y="11957"/>
                </a:lnTo>
                <a:lnTo>
                  <a:pt x="13556" y="11818"/>
                </a:lnTo>
                <a:lnTo>
                  <a:pt x="13600" y="11677"/>
                </a:lnTo>
                <a:lnTo>
                  <a:pt x="13641" y="11533"/>
                </a:lnTo>
                <a:lnTo>
                  <a:pt x="13678" y="11390"/>
                </a:lnTo>
                <a:lnTo>
                  <a:pt x="13714" y="11244"/>
                </a:lnTo>
                <a:lnTo>
                  <a:pt x="13744" y="11097"/>
                </a:lnTo>
                <a:lnTo>
                  <a:pt x="13773" y="10949"/>
                </a:lnTo>
                <a:lnTo>
                  <a:pt x="13799" y="10799"/>
                </a:lnTo>
                <a:lnTo>
                  <a:pt x="13820" y="10649"/>
                </a:lnTo>
                <a:lnTo>
                  <a:pt x="13839" y="10497"/>
                </a:lnTo>
                <a:lnTo>
                  <a:pt x="13854" y="10344"/>
                </a:lnTo>
                <a:lnTo>
                  <a:pt x="13867" y="10191"/>
                </a:lnTo>
                <a:lnTo>
                  <a:pt x="13875" y="10035"/>
                </a:lnTo>
                <a:lnTo>
                  <a:pt x="13881" y="9878"/>
                </a:lnTo>
                <a:lnTo>
                  <a:pt x="13883" y="9722"/>
                </a:lnTo>
                <a:lnTo>
                  <a:pt x="13877" y="9722"/>
                </a:lnTo>
                <a:lnTo>
                  <a:pt x="13877" y="9722"/>
                </a:lnTo>
                <a:lnTo>
                  <a:pt x="13877" y="9722"/>
                </a:lnTo>
                <a:lnTo>
                  <a:pt x="13883" y="9722"/>
                </a:lnTo>
                <a:lnTo>
                  <a:pt x="13881" y="9565"/>
                </a:lnTo>
                <a:lnTo>
                  <a:pt x="13875" y="9408"/>
                </a:lnTo>
                <a:lnTo>
                  <a:pt x="13867" y="9252"/>
                </a:lnTo>
                <a:lnTo>
                  <a:pt x="13854" y="9099"/>
                </a:lnTo>
                <a:lnTo>
                  <a:pt x="13839" y="8946"/>
                </a:lnTo>
                <a:lnTo>
                  <a:pt x="13820" y="8794"/>
                </a:lnTo>
                <a:lnTo>
                  <a:pt x="13799" y="8644"/>
                </a:lnTo>
                <a:lnTo>
                  <a:pt x="13773" y="8494"/>
                </a:lnTo>
                <a:lnTo>
                  <a:pt x="13744" y="8346"/>
                </a:lnTo>
                <a:lnTo>
                  <a:pt x="13714" y="8199"/>
                </a:lnTo>
                <a:lnTo>
                  <a:pt x="13678" y="8053"/>
                </a:lnTo>
                <a:lnTo>
                  <a:pt x="13641" y="7910"/>
                </a:lnTo>
                <a:lnTo>
                  <a:pt x="13600" y="7766"/>
                </a:lnTo>
                <a:lnTo>
                  <a:pt x="13556" y="7625"/>
                </a:lnTo>
                <a:lnTo>
                  <a:pt x="13510" y="7486"/>
                </a:lnTo>
                <a:lnTo>
                  <a:pt x="13460" y="7348"/>
                </a:lnTo>
                <a:lnTo>
                  <a:pt x="13408" y="7212"/>
                </a:lnTo>
                <a:lnTo>
                  <a:pt x="13352" y="7077"/>
                </a:lnTo>
                <a:lnTo>
                  <a:pt x="13295" y="6945"/>
                </a:lnTo>
                <a:lnTo>
                  <a:pt x="13234" y="6815"/>
                </a:lnTo>
                <a:lnTo>
                  <a:pt x="13170" y="6686"/>
                </a:lnTo>
                <a:lnTo>
                  <a:pt x="13104" y="6558"/>
                </a:lnTo>
                <a:lnTo>
                  <a:pt x="13036" y="6433"/>
                </a:lnTo>
                <a:lnTo>
                  <a:pt x="12965" y="6310"/>
                </a:lnTo>
                <a:lnTo>
                  <a:pt x="12891" y="6189"/>
                </a:lnTo>
                <a:lnTo>
                  <a:pt x="12814" y="6070"/>
                </a:lnTo>
                <a:lnTo>
                  <a:pt x="12735" y="5953"/>
                </a:lnTo>
                <a:lnTo>
                  <a:pt x="12655" y="5839"/>
                </a:lnTo>
                <a:lnTo>
                  <a:pt x="12571" y="5727"/>
                </a:lnTo>
                <a:lnTo>
                  <a:pt x="12486" y="5617"/>
                </a:lnTo>
                <a:lnTo>
                  <a:pt x="12398" y="5510"/>
                </a:lnTo>
                <a:lnTo>
                  <a:pt x="12308" y="5404"/>
                </a:lnTo>
                <a:lnTo>
                  <a:pt x="12216" y="5302"/>
                </a:lnTo>
                <a:lnTo>
                  <a:pt x="12122" y="5201"/>
                </a:lnTo>
                <a:lnTo>
                  <a:pt x="12025" y="5104"/>
                </a:lnTo>
                <a:lnTo>
                  <a:pt x="11927" y="5009"/>
                </a:lnTo>
                <a:lnTo>
                  <a:pt x="11827" y="4917"/>
                </a:lnTo>
                <a:lnTo>
                  <a:pt x="11724" y="4827"/>
                </a:lnTo>
                <a:lnTo>
                  <a:pt x="11620" y="4739"/>
                </a:lnTo>
                <a:lnTo>
                  <a:pt x="11514" y="4655"/>
                </a:lnTo>
                <a:lnTo>
                  <a:pt x="11406" y="4574"/>
                </a:lnTo>
                <a:lnTo>
                  <a:pt x="11296" y="4496"/>
                </a:lnTo>
                <a:lnTo>
                  <a:pt x="11184" y="4421"/>
                </a:lnTo>
                <a:lnTo>
                  <a:pt x="11071" y="4348"/>
                </a:lnTo>
                <a:lnTo>
                  <a:pt x="10957" y="4279"/>
                </a:lnTo>
                <a:lnTo>
                  <a:pt x="10841" y="4213"/>
                </a:lnTo>
                <a:lnTo>
                  <a:pt x="10723" y="4150"/>
                </a:lnTo>
                <a:lnTo>
                  <a:pt x="10604" y="4090"/>
                </a:lnTo>
                <a:lnTo>
                  <a:pt x="10483" y="4033"/>
                </a:lnTo>
                <a:lnTo>
                  <a:pt x="10361" y="3981"/>
                </a:lnTo>
                <a:lnTo>
                  <a:pt x="10237" y="3931"/>
                </a:lnTo>
                <a:lnTo>
                  <a:pt x="10111" y="3884"/>
                </a:lnTo>
                <a:lnTo>
                  <a:pt x="9986" y="3841"/>
                </a:lnTo>
                <a:lnTo>
                  <a:pt x="9858" y="3801"/>
                </a:lnTo>
                <a:lnTo>
                  <a:pt x="9729" y="3766"/>
                </a:lnTo>
                <a:lnTo>
                  <a:pt x="9599" y="3733"/>
                </a:lnTo>
                <a:lnTo>
                  <a:pt x="9468" y="3704"/>
                </a:lnTo>
                <a:lnTo>
                  <a:pt x="9336" y="3680"/>
                </a:lnTo>
                <a:lnTo>
                  <a:pt x="9203" y="3658"/>
                </a:lnTo>
                <a:lnTo>
                  <a:pt x="9068" y="3641"/>
                </a:lnTo>
                <a:lnTo>
                  <a:pt x="8934" y="3626"/>
                </a:lnTo>
                <a:lnTo>
                  <a:pt x="8798" y="3616"/>
                </a:lnTo>
                <a:lnTo>
                  <a:pt x="8660" y="3610"/>
                </a:lnTo>
                <a:lnTo>
                  <a:pt x="8523" y="3608"/>
                </a:lnTo>
                <a:close/>
              </a:path>
            </a:pathLst>
          </a:custGeom>
          <a:solidFill>
            <a:srgbClr val="1F1A17">
              <a:alpha val="12000"/>
            </a:srgbClr>
          </a:solidFill>
          <a:ln>
            <a:noFill/>
          </a:ln>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364111155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7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769257" y="2380343"/>
            <a:ext cx="4535552" cy="5564216"/>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
        <p:nvSpPr>
          <p:cNvPr id="5" name="Picture Placeholder 25"/>
          <p:cNvSpPr>
            <a:spLocks noGrp="1"/>
          </p:cNvSpPr>
          <p:nvPr>
            <p:ph type="pic" sz="quarter" idx="11"/>
          </p:nvPr>
        </p:nvSpPr>
        <p:spPr>
          <a:xfrm>
            <a:off x="5515428" y="2380343"/>
            <a:ext cx="4535552" cy="5564216"/>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Tree>
    <p:extLst>
      <p:ext uri="{BB962C8B-B14F-4D97-AF65-F5344CB8AC3E}">
        <p14:creationId xmlns:p14="http://schemas.microsoft.com/office/powerpoint/2010/main" val="3003771256"/>
      </p:ext>
    </p:extLst>
  </p:cSld>
  <p:clrMapOvr>
    <a:masterClrMapping/>
  </p:clrMapOvr>
  <p:transition spd="slow">
    <p:comb/>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2_Title Slide">
    <p:spTree>
      <p:nvGrpSpPr>
        <p:cNvPr id="1" name=""/>
        <p:cNvGrpSpPr/>
        <p:nvPr/>
      </p:nvGrpSpPr>
      <p:grpSpPr>
        <a:xfrm>
          <a:off x="0" y="0"/>
          <a:ext cx="0" cy="0"/>
          <a:chOff x="0" y="0"/>
          <a:chExt cx="0" cy="0"/>
        </a:xfrm>
      </p:grpSpPr>
      <p:sp>
        <p:nvSpPr>
          <p:cNvPr id="20" name="Picture Placeholder 2"/>
          <p:cNvSpPr>
            <a:spLocks noGrp="1"/>
          </p:cNvSpPr>
          <p:nvPr>
            <p:ph type="pic" sz="quarter" idx="35"/>
          </p:nvPr>
        </p:nvSpPr>
        <p:spPr>
          <a:xfrm>
            <a:off x="957678" y="2386445"/>
            <a:ext cx="4357272" cy="3325091"/>
          </a:xfrm>
          <a:prstGeom prst="rect">
            <a:avLst/>
          </a:prstGeom>
          <a:solidFill>
            <a:schemeClr val="tx1">
              <a:alpha val="12000"/>
            </a:schemeClr>
          </a:solidFill>
          <a:ln w="19050">
            <a:noFill/>
          </a:ln>
        </p:spPr>
        <p:txBody>
          <a:bodyPr lIns="137187" tIns="68594" rIns="137187" bIns="68594">
            <a:normAutofit/>
          </a:bodyPr>
          <a:lstStyle>
            <a:lvl1pPr marL="0" indent="0">
              <a:buNone/>
              <a:defRPr sz="1800">
                <a:solidFill>
                  <a:schemeClr val="bg1">
                    <a:lumMod val="50000"/>
                  </a:schemeClr>
                </a:solidFill>
                <a:latin typeface="Source Sans Pro Light"/>
              </a:defRPr>
            </a:lvl1pPr>
          </a:lstStyle>
          <a:p>
            <a:endParaRPr lang="en-US" dirty="0"/>
          </a:p>
        </p:txBody>
      </p:sp>
      <p:sp>
        <p:nvSpPr>
          <p:cNvPr id="7" name="Picture Placeholder 2"/>
          <p:cNvSpPr>
            <a:spLocks noGrp="1"/>
          </p:cNvSpPr>
          <p:nvPr>
            <p:ph type="pic" sz="quarter" idx="36"/>
          </p:nvPr>
        </p:nvSpPr>
        <p:spPr>
          <a:xfrm>
            <a:off x="957678" y="6063095"/>
            <a:ext cx="4357272" cy="3325091"/>
          </a:xfrm>
          <a:prstGeom prst="rect">
            <a:avLst/>
          </a:prstGeom>
          <a:solidFill>
            <a:schemeClr val="tx1">
              <a:alpha val="12000"/>
            </a:schemeClr>
          </a:solidFill>
          <a:ln w="19050">
            <a:noFill/>
          </a:ln>
        </p:spPr>
        <p:txBody>
          <a:bodyPr lIns="137187" tIns="68594" rIns="137187" bIns="68594">
            <a:normAutofit/>
          </a:bodyPr>
          <a:lstStyle>
            <a:lvl1pPr marL="0" indent="0">
              <a:buNone/>
              <a:defRPr sz="1800">
                <a:solidFill>
                  <a:schemeClr val="bg1">
                    <a:lumMod val="50000"/>
                  </a:schemeClr>
                </a:solidFill>
                <a:latin typeface="Source Sans Pro Light"/>
              </a:defRPr>
            </a:lvl1pPr>
          </a:lstStyle>
          <a:p>
            <a:endParaRPr lang="en-US" dirty="0"/>
          </a:p>
        </p:txBody>
      </p:sp>
      <p:sp>
        <p:nvSpPr>
          <p:cNvPr id="11" name="Picture Placeholder 2"/>
          <p:cNvSpPr>
            <a:spLocks noGrp="1"/>
          </p:cNvSpPr>
          <p:nvPr>
            <p:ph type="pic" sz="quarter" idx="37"/>
          </p:nvPr>
        </p:nvSpPr>
        <p:spPr>
          <a:xfrm>
            <a:off x="5693708" y="2386445"/>
            <a:ext cx="4357272" cy="3325091"/>
          </a:xfrm>
          <a:prstGeom prst="rect">
            <a:avLst/>
          </a:prstGeom>
          <a:solidFill>
            <a:schemeClr val="tx1">
              <a:alpha val="12000"/>
            </a:schemeClr>
          </a:solidFill>
          <a:ln w="19050">
            <a:noFill/>
          </a:ln>
        </p:spPr>
        <p:txBody>
          <a:bodyPr lIns="137187" tIns="68594" rIns="137187" bIns="68594">
            <a:normAutofit/>
          </a:bodyPr>
          <a:lstStyle>
            <a:lvl1pPr marL="0" indent="0">
              <a:buNone/>
              <a:defRPr sz="1800">
                <a:solidFill>
                  <a:schemeClr val="bg1">
                    <a:lumMod val="50000"/>
                  </a:schemeClr>
                </a:solidFill>
                <a:latin typeface="Source Sans Pro Light"/>
              </a:defRPr>
            </a:lvl1pPr>
          </a:lstStyle>
          <a:p>
            <a:endParaRPr lang="en-US" dirty="0"/>
          </a:p>
        </p:txBody>
      </p:sp>
      <p:sp>
        <p:nvSpPr>
          <p:cNvPr id="12" name="Picture Placeholder 2"/>
          <p:cNvSpPr>
            <a:spLocks noGrp="1"/>
          </p:cNvSpPr>
          <p:nvPr>
            <p:ph type="pic" sz="quarter" idx="38"/>
          </p:nvPr>
        </p:nvSpPr>
        <p:spPr>
          <a:xfrm>
            <a:off x="5693708" y="6063095"/>
            <a:ext cx="4357272" cy="3325091"/>
          </a:xfrm>
          <a:prstGeom prst="rect">
            <a:avLst/>
          </a:prstGeom>
          <a:solidFill>
            <a:schemeClr val="tx1">
              <a:alpha val="12000"/>
            </a:schemeClr>
          </a:solidFill>
          <a:ln w="19050">
            <a:noFill/>
          </a:ln>
        </p:spPr>
        <p:txBody>
          <a:bodyPr lIns="137187" tIns="68594" rIns="137187" bIns="68594">
            <a:normAutofit/>
          </a:bodyPr>
          <a:lstStyle>
            <a:lvl1pPr marL="0" indent="0">
              <a:buNone/>
              <a:defRPr sz="1800">
                <a:solidFill>
                  <a:schemeClr val="bg1">
                    <a:lumMod val="50000"/>
                  </a:schemeClr>
                </a:solidFill>
                <a:latin typeface="Source Sans Pro Light"/>
              </a:defRPr>
            </a:lvl1pPr>
          </a:lstStyle>
          <a:p>
            <a:endParaRPr lang="en-US" dirty="0"/>
          </a:p>
        </p:txBody>
      </p:sp>
    </p:spTree>
    <p:extLst>
      <p:ext uri="{BB962C8B-B14F-4D97-AF65-F5344CB8AC3E}">
        <p14:creationId xmlns:p14="http://schemas.microsoft.com/office/powerpoint/2010/main" val="383378811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dissolve">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7" grpId="0" animBg="1"/>
      <p:bldP spid="11" grpId="0" animBg="1"/>
      <p:bldP spid="12"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661635" y="2634603"/>
            <a:ext cx="12964731" cy="2953966"/>
          </a:xfrm>
        </p:spPr>
        <p:txBody>
          <a:bodyPr anchor="b">
            <a:normAutofit/>
          </a:bodyPr>
          <a:lstStyle>
            <a:lvl1pPr algn="ctr">
              <a:defRPr sz="5400"/>
            </a:lvl1pPr>
          </a:lstStyle>
          <a:p>
            <a:r>
              <a:rPr lang="en-US"/>
              <a:t>Click to edit Master title style</a:t>
            </a:r>
            <a:endParaRPr lang="en-US" dirty="0"/>
          </a:p>
        </p:txBody>
      </p:sp>
      <p:sp>
        <p:nvSpPr>
          <p:cNvPr id="3" name="Text Placeholder 2"/>
          <p:cNvSpPr>
            <a:spLocks noGrp="1"/>
          </p:cNvSpPr>
          <p:nvPr>
            <p:ph type="body" idx="1"/>
          </p:nvPr>
        </p:nvSpPr>
        <p:spPr>
          <a:xfrm>
            <a:off x="2661635" y="5588569"/>
            <a:ext cx="12964731" cy="1641234"/>
          </a:xfrm>
        </p:spPr>
        <p:txBody>
          <a:bodyPr tIns="91440">
            <a:normAutofit/>
          </a:bodyPr>
          <a:lstStyle>
            <a:lvl1pPr marL="0" indent="0" algn="ctr">
              <a:buNone/>
              <a:defRPr sz="2700">
                <a:solidFill>
                  <a:schemeClr val="tx1"/>
                </a:solidFill>
              </a:defRPr>
            </a:lvl1pPr>
            <a:lvl2pPr marL="685800" indent="0">
              <a:buNone/>
              <a:defRPr sz="2700">
                <a:solidFill>
                  <a:schemeClr val="tx1">
                    <a:tint val="75000"/>
                  </a:schemeClr>
                </a:solidFill>
              </a:defRPr>
            </a:lvl2pPr>
            <a:lvl3pPr marL="1371600" indent="0">
              <a:buNone/>
              <a:defRPr sz="2700">
                <a:solidFill>
                  <a:schemeClr val="tx1">
                    <a:tint val="75000"/>
                  </a:schemeClr>
                </a:solidFill>
              </a:defRPr>
            </a:lvl3pPr>
            <a:lvl4pPr marL="2057400" indent="0">
              <a:buNone/>
              <a:defRPr sz="2400">
                <a:solidFill>
                  <a:schemeClr val="tx1">
                    <a:tint val="75000"/>
                  </a:schemeClr>
                </a:solidFill>
              </a:defRPr>
            </a:lvl4pPr>
            <a:lvl5pPr marL="2743200" indent="0">
              <a:buNone/>
              <a:defRPr sz="2400">
                <a:solidFill>
                  <a:schemeClr val="tx1">
                    <a:tint val="75000"/>
                  </a:schemeClr>
                </a:solidFill>
              </a:defRPr>
            </a:lvl5pPr>
            <a:lvl6pPr marL="3429000" indent="0">
              <a:buNone/>
              <a:defRPr sz="2400">
                <a:solidFill>
                  <a:schemeClr val="tx1">
                    <a:tint val="75000"/>
                  </a:schemeClr>
                </a:solidFill>
              </a:defRPr>
            </a:lvl6pPr>
            <a:lvl7pPr marL="4114800" indent="0">
              <a:buNone/>
              <a:defRPr sz="2400">
                <a:solidFill>
                  <a:schemeClr val="tx1">
                    <a:tint val="75000"/>
                  </a:schemeClr>
                </a:solidFill>
              </a:defRPr>
            </a:lvl7pPr>
            <a:lvl8pPr marL="4800600" indent="0">
              <a:buNone/>
              <a:defRPr sz="2400">
                <a:solidFill>
                  <a:schemeClr val="tx1">
                    <a:tint val="75000"/>
                  </a:schemeClr>
                </a:solidFill>
              </a:defRPr>
            </a:lvl8pPr>
            <a:lvl9pPr marL="5486400" indent="0">
              <a:buNone/>
              <a:defRPr sz="2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348747174"/>
      </p:ext>
    </p:extLst>
  </p:cSld>
  <p:clrMapOvr>
    <a:masterClrMapping/>
  </p:clrMapOvr>
  <p:hf hdr="0" dt="0"/>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17" name="Picture Placeholder 16"/>
          <p:cNvSpPr>
            <a:spLocks noGrp="1"/>
          </p:cNvSpPr>
          <p:nvPr>
            <p:ph type="pic" sz="quarter" idx="11"/>
          </p:nvPr>
        </p:nvSpPr>
        <p:spPr>
          <a:xfrm>
            <a:off x="9632281" y="2596999"/>
            <a:ext cx="6739742" cy="4719332"/>
          </a:xfrm>
          <a:prstGeom prst="rect">
            <a:avLst/>
          </a:prstGeom>
          <a:solidFill>
            <a:schemeClr val="tx1">
              <a:alpha val="12000"/>
            </a:schemeClr>
          </a:solidFill>
        </p:spPr>
        <p:txBody>
          <a:bodyPr lIns="137187" tIns="68594" rIns="137187" bIns="68594"/>
          <a:lstStyle/>
          <a:p>
            <a:endParaRPr lang="en-US"/>
          </a:p>
        </p:txBody>
      </p:sp>
      <p:sp>
        <p:nvSpPr>
          <p:cNvPr id="3" name="Picture Placeholder 2"/>
          <p:cNvSpPr>
            <a:spLocks noGrp="1"/>
          </p:cNvSpPr>
          <p:nvPr>
            <p:ph type="pic" sz="quarter" idx="10"/>
          </p:nvPr>
        </p:nvSpPr>
        <p:spPr>
          <a:xfrm>
            <a:off x="1927553" y="2572147"/>
            <a:ext cx="6727210" cy="4744182"/>
          </a:xfrm>
          <a:prstGeom prst="rect">
            <a:avLst/>
          </a:prstGeom>
          <a:solidFill>
            <a:schemeClr val="tx1">
              <a:alpha val="12000"/>
            </a:schemeClr>
          </a:solidFill>
        </p:spPr>
        <p:txBody>
          <a:bodyPr lIns="137187" tIns="68594" rIns="137187" bIns="68594"/>
          <a:lstStyle/>
          <a:p>
            <a:endParaRPr lang="en-US"/>
          </a:p>
        </p:txBody>
      </p:sp>
    </p:spTree>
    <p:extLst>
      <p:ext uri="{BB962C8B-B14F-4D97-AF65-F5344CB8AC3E}">
        <p14:creationId xmlns:p14="http://schemas.microsoft.com/office/powerpoint/2010/main" val="2595656561"/>
      </p:ext>
    </p:extLst>
  </p:cSld>
  <p:clrMapOvr>
    <a:masterClrMapping/>
  </p:clrMapOvr>
  <p:transition spd="slow">
    <p:comb/>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_Meet_the_team1">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922254" y="3002011"/>
            <a:ext cx="3155502" cy="4320880"/>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
        <p:nvSpPr>
          <p:cNvPr id="30" name="Picture Placeholder 25"/>
          <p:cNvSpPr>
            <a:spLocks noGrp="1"/>
          </p:cNvSpPr>
          <p:nvPr>
            <p:ph type="pic" sz="quarter" idx="11"/>
          </p:nvPr>
        </p:nvSpPr>
        <p:spPr>
          <a:xfrm>
            <a:off x="4223142" y="3002011"/>
            <a:ext cx="3155502" cy="4320880"/>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
        <p:nvSpPr>
          <p:cNvPr id="31" name="Picture Placeholder 25"/>
          <p:cNvSpPr>
            <a:spLocks noGrp="1"/>
          </p:cNvSpPr>
          <p:nvPr>
            <p:ph type="pic" sz="quarter" idx="12"/>
          </p:nvPr>
        </p:nvSpPr>
        <p:spPr>
          <a:xfrm>
            <a:off x="7524029" y="3002011"/>
            <a:ext cx="3155502" cy="4320880"/>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
        <p:nvSpPr>
          <p:cNvPr id="32" name="Picture Placeholder 25"/>
          <p:cNvSpPr>
            <a:spLocks noGrp="1"/>
          </p:cNvSpPr>
          <p:nvPr>
            <p:ph type="pic" sz="quarter" idx="13"/>
          </p:nvPr>
        </p:nvSpPr>
        <p:spPr>
          <a:xfrm>
            <a:off x="14217633" y="3002011"/>
            <a:ext cx="3155502" cy="4320880"/>
          </a:xfrm>
          <a:prstGeom prst="rect">
            <a:avLst/>
          </a:prstGeom>
          <a:solidFill>
            <a:schemeClr val="tx1">
              <a:alpha val="12000"/>
            </a:schemeClr>
          </a:solidFill>
        </p:spPr>
        <p:txBody>
          <a:bodyPr lIns="137187" tIns="68594" rIns="137187" bIns="68594">
            <a:normAutofit/>
          </a:bodyPr>
          <a:lstStyle>
            <a:lvl1pPr marL="0" indent="0">
              <a:buNone/>
              <a:defRPr sz="2100"/>
            </a:lvl1pPr>
          </a:lstStyle>
          <a:p>
            <a:endParaRPr lang="en-US" dirty="0"/>
          </a:p>
        </p:txBody>
      </p:sp>
    </p:spTree>
    <p:extLst>
      <p:ext uri="{BB962C8B-B14F-4D97-AF65-F5344CB8AC3E}">
        <p14:creationId xmlns:p14="http://schemas.microsoft.com/office/powerpoint/2010/main" val="93067021"/>
      </p:ext>
    </p:extLst>
  </p:cSld>
  <p:clrMapOvr>
    <a:masterClrMapping/>
  </p:clrMapOvr>
  <p:transition spd="slow">
    <p:comb/>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79_Title Slide">
    <p:spTree>
      <p:nvGrpSpPr>
        <p:cNvPr id="1" name=""/>
        <p:cNvGrpSpPr/>
        <p:nvPr/>
      </p:nvGrpSpPr>
      <p:grpSpPr>
        <a:xfrm>
          <a:off x="0" y="0"/>
          <a:ext cx="0" cy="0"/>
          <a:chOff x="0" y="0"/>
          <a:chExt cx="0" cy="0"/>
        </a:xfrm>
      </p:grpSpPr>
      <p:sp>
        <p:nvSpPr>
          <p:cNvPr id="23" name="Picture Placeholder 7"/>
          <p:cNvSpPr>
            <a:spLocks noGrp="1"/>
          </p:cNvSpPr>
          <p:nvPr>
            <p:ph type="pic" sz="quarter" idx="18" hasCustomPrompt="1"/>
          </p:nvPr>
        </p:nvSpPr>
        <p:spPr>
          <a:xfrm>
            <a:off x="1069337" y="2702579"/>
            <a:ext cx="3896444" cy="2618779"/>
          </a:xfrm>
          <a:prstGeom prst="rect">
            <a:avLst/>
          </a:prstGeom>
          <a:solidFill>
            <a:schemeClr val="tx1">
              <a:alpha val="12000"/>
            </a:schemeClr>
          </a:solidFill>
          <a:ln>
            <a:noFill/>
          </a:ln>
        </p:spPr>
        <p:txBody>
          <a:bodyPr lIns="137187" tIns="68594" rIns="137187" bIns="411562" anchor="b"/>
          <a:lstStyle>
            <a:lvl1pPr algn="ctr">
              <a:buNone/>
              <a:defRPr sz="21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34" hasCustomPrompt="1"/>
          </p:nvPr>
        </p:nvSpPr>
        <p:spPr>
          <a:xfrm>
            <a:off x="5129025" y="2702579"/>
            <a:ext cx="3896444" cy="2618779"/>
          </a:xfrm>
          <a:prstGeom prst="rect">
            <a:avLst/>
          </a:prstGeom>
          <a:solidFill>
            <a:schemeClr val="tx1">
              <a:alpha val="12000"/>
            </a:schemeClr>
          </a:solidFill>
          <a:ln>
            <a:noFill/>
          </a:ln>
        </p:spPr>
        <p:txBody>
          <a:bodyPr lIns="137187" tIns="68594" rIns="137187" bIns="411562" anchor="b"/>
          <a:lstStyle>
            <a:lvl1pPr algn="ctr">
              <a:buNone/>
              <a:defRPr sz="2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38" hasCustomPrompt="1"/>
          </p:nvPr>
        </p:nvSpPr>
        <p:spPr>
          <a:xfrm>
            <a:off x="9203725" y="2702579"/>
            <a:ext cx="3896444" cy="2618779"/>
          </a:xfrm>
          <a:prstGeom prst="rect">
            <a:avLst/>
          </a:prstGeom>
          <a:solidFill>
            <a:schemeClr val="tx1">
              <a:alpha val="12000"/>
            </a:schemeClr>
          </a:solidFill>
          <a:ln>
            <a:noFill/>
          </a:ln>
        </p:spPr>
        <p:txBody>
          <a:bodyPr lIns="137187" tIns="68594" rIns="137187" bIns="411562" anchor="b"/>
          <a:lstStyle>
            <a:lvl1pPr algn="ctr">
              <a:buNone/>
              <a:defRPr sz="2100">
                <a:solidFill>
                  <a:schemeClr val="tx1">
                    <a:lumMod val="50000"/>
                    <a:lumOff val="50000"/>
                  </a:schemeClr>
                </a:solidFill>
              </a:defRPr>
            </a:lvl1pPr>
          </a:lstStyle>
          <a:p>
            <a:r>
              <a:rPr lang="en-US" dirty="0"/>
              <a:t>Image Holder</a:t>
            </a:r>
          </a:p>
        </p:txBody>
      </p:sp>
      <p:sp>
        <p:nvSpPr>
          <p:cNvPr id="34" name="Picture Placeholder 7"/>
          <p:cNvSpPr>
            <a:spLocks noGrp="1"/>
          </p:cNvSpPr>
          <p:nvPr>
            <p:ph type="pic" sz="quarter" idx="42" hasCustomPrompt="1"/>
          </p:nvPr>
        </p:nvSpPr>
        <p:spPr>
          <a:xfrm>
            <a:off x="13241525" y="2702579"/>
            <a:ext cx="3896444" cy="2618779"/>
          </a:xfrm>
          <a:prstGeom prst="rect">
            <a:avLst/>
          </a:prstGeom>
          <a:solidFill>
            <a:schemeClr val="tx1">
              <a:alpha val="12000"/>
            </a:schemeClr>
          </a:solidFill>
          <a:ln>
            <a:noFill/>
          </a:ln>
        </p:spPr>
        <p:txBody>
          <a:bodyPr lIns="137187" tIns="68594" rIns="137187" bIns="411562" anchor="b"/>
          <a:lstStyle>
            <a:lvl1pPr algn="ctr">
              <a:buNone/>
              <a:defRPr sz="2100">
                <a:solidFill>
                  <a:schemeClr val="tx1">
                    <a:lumMod val="50000"/>
                    <a:lumOff val="50000"/>
                  </a:schemeClr>
                </a:solidFill>
              </a:defRPr>
            </a:lvl1pPr>
          </a:lstStyle>
          <a:p>
            <a:r>
              <a:rPr lang="en-US" dirty="0"/>
              <a:t>Image Holder</a:t>
            </a:r>
          </a:p>
        </p:txBody>
      </p:sp>
      <p:sp>
        <p:nvSpPr>
          <p:cNvPr id="49" name="Picture Placeholder 7"/>
          <p:cNvSpPr>
            <a:spLocks noGrp="1"/>
          </p:cNvSpPr>
          <p:nvPr>
            <p:ph type="pic" sz="quarter" idx="32" hasCustomPrompt="1"/>
          </p:nvPr>
        </p:nvSpPr>
        <p:spPr>
          <a:xfrm>
            <a:off x="1069337" y="5487247"/>
            <a:ext cx="16151864" cy="4055336"/>
          </a:xfrm>
          <a:prstGeom prst="rect">
            <a:avLst/>
          </a:prstGeom>
          <a:solidFill>
            <a:schemeClr val="tx1">
              <a:alpha val="12000"/>
            </a:schemeClr>
          </a:solidFill>
          <a:ln>
            <a:noFill/>
          </a:ln>
        </p:spPr>
        <p:txBody>
          <a:bodyPr lIns="137187" tIns="68594" rIns="137187" bIns="411562" anchor="b"/>
          <a:lstStyle>
            <a:lvl1pPr algn="ctr">
              <a:buNone/>
              <a:defRPr sz="2100">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08387875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additive="base">
                                        <p:cTn id="12" dur="500" fill="hold"/>
                                        <p:tgtEl>
                                          <p:spTgt spid="26"/>
                                        </p:tgtEl>
                                        <p:attrNameLst>
                                          <p:attrName>ppt_x</p:attrName>
                                        </p:attrNameLst>
                                      </p:cBhvr>
                                      <p:tavLst>
                                        <p:tav tm="0">
                                          <p:val>
                                            <p:strVal val="#ppt_x"/>
                                          </p:val>
                                        </p:tav>
                                        <p:tav tm="100000">
                                          <p:val>
                                            <p:strVal val="#ppt_x"/>
                                          </p:val>
                                        </p:tav>
                                      </p:tavLst>
                                    </p:anim>
                                    <p:anim calcmode="lin" valueType="num">
                                      <p:cBhvr additive="base">
                                        <p:cTn id="13" dur="500" fill="hold"/>
                                        <p:tgtEl>
                                          <p:spTgt spid="2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additive="base">
                                        <p:cTn id="22" dur="500" fill="hold"/>
                                        <p:tgtEl>
                                          <p:spTgt spid="34"/>
                                        </p:tgtEl>
                                        <p:attrNameLst>
                                          <p:attrName>ppt_x</p:attrName>
                                        </p:attrNameLst>
                                      </p:cBhvr>
                                      <p:tavLst>
                                        <p:tav tm="0">
                                          <p:val>
                                            <p:strVal val="#ppt_x"/>
                                          </p:val>
                                        </p:tav>
                                        <p:tav tm="100000">
                                          <p:val>
                                            <p:strVal val="#ppt_x"/>
                                          </p:val>
                                        </p:tav>
                                      </p:tavLst>
                                    </p:anim>
                                    <p:anim calcmode="lin" valueType="num">
                                      <p:cBhvr additive="base">
                                        <p:cTn id="23" dur="500" fill="hold"/>
                                        <p:tgtEl>
                                          <p:spTgt spid="3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accel="50000" decel="50000" fill="hold" grpId="0"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500" fill="hold"/>
                                        <p:tgtEl>
                                          <p:spTgt spid="49"/>
                                        </p:tgtEl>
                                        <p:attrNameLst>
                                          <p:attrName>ppt_x</p:attrName>
                                        </p:attrNameLst>
                                      </p:cBhvr>
                                      <p:tavLst>
                                        <p:tav tm="0">
                                          <p:val>
                                            <p:strVal val="#ppt_x"/>
                                          </p:val>
                                        </p:tav>
                                        <p:tav tm="100000">
                                          <p:val>
                                            <p:strVal val="#ppt_x"/>
                                          </p:val>
                                        </p:tav>
                                      </p:tavLst>
                                    </p:anim>
                                    <p:anim calcmode="lin" valueType="num">
                                      <p:cBhvr additive="base">
                                        <p:cTn id="2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6" grpId="0" animBg="1"/>
      <p:bldP spid="31" grpId="0" animBg="1"/>
      <p:bldP spid="34" grpId="0" animBg="1"/>
      <p:bldP spid="49" grpId="0" animBg="1"/>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1125940" y="3009801"/>
            <a:ext cx="8018060" cy="6246694"/>
          </a:xfrm>
          <a:prstGeom prst="rect">
            <a:avLst/>
          </a:prstGeom>
          <a:solidFill>
            <a:schemeClr val="tx1">
              <a:alpha val="12000"/>
            </a:schemeClr>
          </a:solidFill>
        </p:spPr>
        <p:txBody>
          <a:bodyPr lIns="137187" tIns="68594" rIns="137187" bIns="68594"/>
          <a:lstStyle/>
          <a:p>
            <a:endParaRPr lang="en-US"/>
          </a:p>
        </p:txBody>
      </p:sp>
      <p:sp>
        <p:nvSpPr>
          <p:cNvPr id="4" name="Picture Placeholder 3"/>
          <p:cNvSpPr>
            <a:spLocks noGrp="1"/>
          </p:cNvSpPr>
          <p:nvPr>
            <p:ph type="pic" sz="quarter" idx="11"/>
          </p:nvPr>
        </p:nvSpPr>
        <p:spPr>
          <a:xfrm>
            <a:off x="9486990" y="3013209"/>
            <a:ext cx="7774425" cy="2931308"/>
          </a:xfrm>
          <a:prstGeom prst="rect">
            <a:avLst/>
          </a:prstGeom>
          <a:solidFill>
            <a:schemeClr val="tx1">
              <a:alpha val="12000"/>
            </a:schemeClr>
          </a:solidFill>
        </p:spPr>
        <p:txBody>
          <a:bodyPr lIns="137187" tIns="68594" rIns="137187" bIns="68594"/>
          <a:lstStyle/>
          <a:p>
            <a:endParaRPr lang="en-US"/>
          </a:p>
        </p:txBody>
      </p:sp>
      <p:sp>
        <p:nvSpPr>
          <p:cNvPr id="7" name="Picture Placeholder 3"/>
          <p:cNvSpPr>
            <a:spLocks noGrp="1"/>
          </p:cNvSpPr>
          <p:nvPr>
            <p:ph type="pic" sz="quarter" idx="12"/>
          </p:nvPr>
        </p:nvSpPr>
        <p:spPr>
          <a:xfrm>
            <a:off x="9486990" y="6309652"/>
            <a:ext cx="7774425" cy="2931308"/>
          </a:xfrm>
          <a:prstGeom prst="rect">
            <a:avLst/>
          </a:prstGeom>
          <a:solidFill>
            <a:schemeClr val="tx1">
              <a:alpha val="12000"/>
            </a:schemeClr>
          </a:solidFill>
        </p:spPr>
        <p:txBody>
          <a:bodyPr lIns="137187" tIns="68594" rIns="137187" bIns="68594"/>
          <a:lstStyle/>
          <a:p>
            <a:endParaRPr lang="en-US"/>
          </a:p>
        </p:txBody>
      </p:sp>
    </p:spTree>
    <p:extLst>
      <p:ext uri="{BB962C8B-B14F-4D97-AF65-F5344CB8AC3E}">
        <p14:creationId xmlns:p14="http://schemas.microsoft.com/office/powerpoint/2010/main" val="1150750681"/>
      </p:ext>
    </p:extLst>
  </p:cSld>
  <p:clrMapOvr>
    <a:masterClrMapping/>
  </p:clrMapOvr>
  <p:transition spd="slow">
    <p:comb/>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4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138504" y="3402507"/>
            <a:ext cx="6482075" cy="4130407"/>
          </a:xfrm>
          <a:prstGeom prst="rect">
            <a:avLst/>
          </a:prstGeom>
          <a:solidFill>
            <a:schemeClr val="accent2"/>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445481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35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740227" y="2786756"/>
            <a:ext cx="9568236" cy="6023136"/>
          </a:xfrm>
          <a:prstGeom prst="rect">
            <a:avLst/>
          </a:prstGeom>
          <a:solidFill>
            <a:schemeClr val="accent2"/>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71143446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36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2890500" y="2098104"/>
            <a:ext cx="3359150" cy="6017196"/>
          </a:xfrm>
          <a:prstGeom prst="rect">
            <a:avLst/>
          </a:prstGeom>
          <a:solidFill>
            <a:schemeClr val="accent2"/>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610256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37_Пользовательский макет">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7117254" y="3953040"/>
            <a:ext cx="4080554" cy="7343610"/>
          </a:xfrm>
          <a:prstGeom prst="rect">
            <a:avLst/>
          </a:prstGeom>
          <a:solidFill>
            <a:schemeClr val="accent2"/>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8027858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8_Пользовательский макет">
    <p:spTree>
      <p:nvGrpSpPr>
        <p:cNvPr id="1" name=""/>
        <p:cNvGrpSpPr/>
        <p:nvPr/>
      </p:nvGrpSpPr>
      <p:grpSpPr>
        <a:xfrm>
          <a:off x="0" y="0"/>
          <a:ext cx="0" cy="0"/>
          <a:chOff x="0" y="0"/>
          <a:chExt cx="0" cy="0"/>
        </a:xfrm>
      </p:grpSpPr>
      <p:sp>
        <p:nvSpPr>
          <p:cNvPr id="5" name="Picture Placeholder 13"/>
          <p:cNvSpPr>
            <a:spLocks noGrp="1"/>
          </p:cNvSpPr>
          <p:nvPr>
            <p:ph type="pic" sz="quarter" idx="13"/>
          </p:nvPr>
        </p:nvSpPr>
        <p:spPr>
          <a:xfrm>
            <a:off x="1808768" y="3247560"/>
            <a:ext cx="6637146" cy="3837253"/>
          </a:xfrm>
          <a:prstGeom prst="rect">
            <a:avLst/>
          </a:prstGeom>
          <a:solidFill>
            <a:schemeClr val="accent2"/>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49269647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3_Пользовательский макет">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53463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2173826" y="1207521"/>
            <a:ext cx="13940366" cy="1589203"/>
          </a:xfrm>
        </p:spPr>
        <p:txBody>
          <a:bodyPr/>
          <a:lstStyle/>
          <a:p>
            <a:r>
              <a:rPr lang="en-US"/>
              <a:t>Click to edit Master title style</a:t>
            </a:r>
            <a:endParaRPr lang="en-US" dirty="0"/>
          </a:p>
        </p:txBody>
      </p:sp>
      <p:sp>
        <p:nvSpPr>
          <p:cNvPr id="3" name="Content Placeholder 2"/>
          <p:cNvSpPr>
            <a:spLocks noGrp="1"/>
          </p:cNvSpPr>
          <p:nvPr>
            <p:ph sz="half" idx="1"/>
          </p:nvPr>
        </p:nvSpPr>
        <p:spPr>
          <a:xfrm>
            <a:off x="2170997" y="3016783"/>
            <a:ext cx="6732981" cy="51736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9381210" y="3026482"/>
            <a:ext cx="6732981" cy="516307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B712588-04B1-427B-82EE-E8DB90309F08}" type="datetimeFigureOut">
              <a:rPr lang="en-US" smtClean="0"/>
              <a:t>10/8/2019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FF9F0C5-380F-41C2-899A-BAC0F0927E16}" type="slidenum">
              <a:rPr lang="en-US" smtClean="0"/>
              <a:t>‹#›</a:t>
            </a:fld>
            <a:endParaRPr lang="en-US" dirty="0"/>
          </a:p>
        </p:txBody>
      </p:sp>
    </p:spTree>
    <p:extLst>
      <p:ext uri="{BB962C8B-B14F-4D97-AF65-F5344CB8AC3E}">
        <p14:creationId xmlns:p14="http://schemas.microsoft.com/office/powerpoint/2010/main" val="1751103710"/>
      </p:ext>
    </p:extLst>
  </p:cSld>
  <p:clrMapOvr>
    <a:masterClrMapping/>
  </p:clrMapOvr>
  <p:hf hdr="0" dt="0"/>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Пользовательский макет">
    <p:spTree>
      <p:nvGrpSpPr>
        <p:cNvPr id="1" name=""/>
        <p:cNvGrpSpPr/>
        <p:nvPr/>
      </p:nvGrpSpPr>
      <p:grpSpPr>
        <a:xfrm>
          <a:off x="0" y="0"/>
          <a:ext cx="0" cy="0"/>
          <a:chOff x="0" y="0"/>
          <a:chExt cx="0" cy="0"/>
        </a:xfrm>
      </p:grpSpPr>
      <p:sp>
        <p:nvSpPr>
          <p:cNvPr id="3" name="Picture Placeholder 13"/>
          <p:cNvSpPr>
            <a:spLocks noGrp="1"/>
          </p:cNvSpPr>
          <p:nvPr>
            <p:ph type="pic" sz="quarter" idx="23"/>
          </p:nvPr>
        </p:nvSpPr>
        <p:spPr>
          <a:xfrm>
            <a:off x="9344024" y="0"/>
            <a:ext cx="8943975" cy="10288588"/>
          </a:xfrm>
          <a:prstGeom prst="rect">
            <a:avLst/>
          </a:prstGeom>
          <a:solidFill>
            <a:schemeClr val="tx1">
              <a:alpha val="12000"/>
            </a:schemeClr>
          </a:solidFill>
          <a:effectLst/>
        </p:spPr>
        <p:txBody>
          <a:bodyPr lIns="68589" tIns="34295" rIns="68589" bIns="34295">
            <a:normAutofit/>
          </a:bodyPr>
          <a:lstStyle>
            <a:lvl1pPr marL="0" indent="0">
              <a:buNone/>
              <a:defRPr sz="3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5533202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0787" y="1206432"/>
            <a:ext cx="13943405" cy="1584723"/>
          </a:xfrm>
        </p:spPr>
        <p:txBody>
          <a:bodyPr/>
          <a:lstStyle/>
          <a:p>
            <a:r>
              <a:rPr lang="en-US"/>
              <a:t>Click to edit Master title style</a:t>
            </a:r>
            <a:endParaRPr lang="en-US" dirty="0"/>
          </a:p>
        </p:txBody>
      </p:sp>
      <p:sp>
        <p:nvSpPr>
          <p:cNvPr id="3" name="Text Placeholder 2"/>
          <p:cNvSpPr>
            <a:spLocks noGrp="1"/>
          </p:cNvSpPr>
          <p:nvPr>
            <p:ph type="body" idx="1"/>
          </p:nvPr>
        </p:nvSpPr>
        <p:spPr>
          <a:xfrm>
            <a:off x="2170787" y="3029792"/>
            <a:ext cx="6733191" cy="1203100"/>
          </a:xfrm>
        </p:spPr>
        <p:txBody>
          <a:bodyPr anchor="b">
            <a:normAutofit/>
          </a:bodyPr>
          <a:lstStyle>
            <a:lvl1pPr marL="0" indent="0">
              <a:lnSpc>
                <a:spcPct val="100000"/>
              </a:lnSpc>
              <a:buNone/>
              <a:defRPr sz="3300" b="0" cap="all" baseline="0">
                <a:solidFill>
                  <a:schemeClr val="accent1"/>
                </a:solidFill>
              </a:defRPr>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n-US"/>
              <a:t>Click to edit Master text styles</a:t>
            </a:r>
          </a:p>
        </p:txBody>
      </p:sp>
      <p:sp>
        <p:nvSpPr>
          <p:cNvPr id="4" name="Content Placeholder 3"/>
          <p:cNvSpPr>
            <a:spLocks noGrp="1"/>
          </p:cNvSpPr>
          <p:nvPr>
            <p:ph sz="half" idx="2"/>
          </p:nvPr>
        </p:nvSpPr>
        <p:spPr>
          <a:xfrm>
            <a:off x="2170787" y="4237058"/>
            <a:ext cx="6733191" cy="396729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9384038" y="3034974"/>
            <a:ext cx="6733191" cy="1203541"/>
          </a:xfrm>
        </p:spPr>
        <p:txBody>
          <a:bodyPr anchor="b">
            <a:normAutofit/>
          </a:bodyPr>
          <a:lstStyle>
            <a:lvl1pPr marL="0" indent="0">
              <a:lnSpc>
                <a:spcPct val="100000"/>
              </a:lnSpc>
              <a:buNone/>
              <a:defRPr sz="3300" b="0" cap="all" baseline="0">
                <a:solidFill>
                  <a:schemeClr val="accent1"/>
                </a:solidFill>
              </a:defRPr>
            </a:lvl1pPr>
            <a:lvl2pPr marL="685800" indent="0">
              <a:buNone/>
              <a:defRPr sz="3000" b="1"/>
            </a:lvl2pPr>
            <a:lvl3pPr marL="1371600" indent="0">
              <a:buNone/>
              <a:defRPr sz="2700" b="1"/>
            </a:lvl3pPr>
            <a:lvl4pPr marL="2057400" indent="0">
              <a:buNone/>
              <a:defRPr sz="2400" b="1"/>
            </a:lvl4pPr>
            <a:lvl5pPr marL="2743200" indent="0">
              <a:buNone/>
              <a:defRPr sz="2400" b="1"/>
            </a:lvl5pPr>
            <a:lvl6pPr marL="3429000" indent="0">
              <a:buNone/>
              <a:defRPr sz="2400" b="1"/>
            </a:lvl6pPr>
            <a:lvl7pPr marL="4114800" indent="0">
              <a:buNone/>
              <a:defRPr sz="2400" b="1"/>
            </a:lvl7pPr>
            <a:lvl8pPr marL="4800600" indent="0">
              <a:buNone/>
              <a:defRPr sz="2400" b="1"/>
            </a:lvl8pPr>
            <a:lvl9pPr marL="5486400" indent="0">
              <a:buNone/>
              <a:defRPr sz="2400" b="1"/>
            </a:lvl9pPr>
          </a:lstStyle>
          <a:p>
            <a:pPr lvl="0"/>
            <a:r>
              <a:rPr lang="en-US"/>
              <a:t>Click to edit Master text styles</a:t>
            </a:r>
          </a:p>
        </p:txBody>
      </p:sp>
      <p:sp>
        <p:nvSpPr>
          <p:cNvPr id="6" name="Content Placeholder 5"/>
          <p:cNvSpPr>
            <a:spLocks noGrp="1"/>
          </p:cNvSpPr>
          <p:nvPr>
            <p:ph sz="quarter" idx="4"/>
          </p:nvPr>
        </p:nvSpPr>
        <p:spPr>
          <a:xfrm>
            <a:off x="9384038" y="4232891"/>
            <a:ext cx="6733191" cy="395666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63787781"/>
      </p:ext>
    </p:extLst>
  </p:cSld>
  <p:clrMapOvr>
    <a:masterClrMapping/>
  </p:clrMapOvr>
  <p:hf hd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249055374"/>
      </p:ext>
    </p:extLst>
  </p:cSld>
  <p:clrMapOvr>
    <a:masterClrMapping/>
  </p:clrMapOvr>
  <p:hf hd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10/8/2019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722000426"/>
      </p:ext>
    </p:extLst>
  </p:cSld>
  <p:clrMapOvr>
    <a:masterClrMapping/>
  </p:clrMapOvr>
  <p:hf hd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67007" y="1198645"/>
            <a:ext cx="4442951" cy="3610334"/>
          </a:xfrm>
        </p:spPr>
        <p:txBody>
          <a:bodyPr anchor="b">
            <a:normAutofit/>
          </a:bodyPr>
          <a:lstStyle>
            <a:lvl1pPr algn="l">
              <a:defRPr sz="3600"/>
            </a:lvl1pPr>
          </a:lstStyle>
          <a:p>
            <a:r>
              <a:rPr lang="en-US"/>
              <a:t>Click to edit Master title style</a:t>
            </a:r>
            <a:endParaRPr lang="en-US" dirty="0"/>
          </a:p>
        </p:txBody>
      </p:sp>
      <p:sp>
        <p:nvSpPr>
          <p:cNvPr id="3" name="Content Placeholder 2"/>
          <p:cNvSpPr>
            <a:spLocks noGrp="1"/>
          </p:cNvSpPr>
          <p:nvPr>
            <p:ph idx="1"/>
          </p:nvPr>
        </p:nvSpPr>
        <p:spPr>
          <a:xfrm>
            <a:off x="7095486" y="1198646"/>
            <a:ext cx="9018705" cy="6989318"/>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2167007" y="4808980"/>
            <a:ext cx="4442951" cy="3372792"/>
          </a:xfrm>
        </p:spPr>
        <p:txBody>
          <a:bodyPr/>
          <a:lstStyle>
            <a:lvl1pPr marL="0" indent="0" algn="l">
              <a:buNone/>
              <a:defRPr sz="24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n-US"/>
              <a:t>Click to edit Master text styles</a:t>
            </a:r>
          </a:p>
        </p:txBody>
      </p:sp>
      <p:sp>
        <p:nvSpPr>
          <p:cNvPr id="5" name="Date Placeholder 4"/>
          <p:cNvSpPr>
            <a:spLocks noGrp="1"/>
          </p:cNvSpPr>
          <p:nvPr>
            <p:ph type="dt" sz="half" idx="10"/>
          </p:nvPr>
        </p:nvSpPr>
        <p:spPr/>
        <p:txBody>
          <a:bodyPr/>
          <a:lstStyle/>
          <a:p>
            <a:fld id="{42A54C80-263E-416B-A8E0-580EDEADCBDC}" type="datetimeFigureOut">
              <a:rPr lang="en-US" smtClean="0"/>
              <a:t>10/8/2019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19954A3-9DFD-4C44-94BA-B95130A3BA1C}" type="slidenum">
              <a:rPr lang="en-US" smtClean="0"/>
              <a:t>‹#›</a:t>
            </a:fld>
            <a:endParaRPr lang="en-US" dirty="0"/>
          </a:p>
        </p:txBody>
      </p:sp>
    </p:spTree>
    <p:extLst>
      <p:ext uri="{BB962C8B-B14F-4D97-AF65-F5344CB8AC3E}">
        <p14:creationId xmlns:p14="http://schemas.microsoft.com/office/powerpoint/2010/main" val="1689943413"/>
      </p:ext>
    </p:extLst>
  </p:cSld>
  <p:clrMapOvr>
    <a:masterClrMapping/>
  </p:clrMapOvr>
  <p:hf hd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grpSp>
        <p:nvGrpSpPr>
          <p:cNvPr id="9" name="Group 8"/>
          <p:cNvGrpSpPr/>
          <p:nvPr/>
        </p:nvGrpSpPr>
        <p:grpSpPr>
          <a:xfrm>
            <a:off x="11216081" y="723367"/>
            <a:ext cx="6111800" cy="7724844"/>
            <a:chOff x="7477387" y="482170"/>
            <a:chExt cx="4074533" cy="5149101"/>
          </a:xfrm>
        </p:grpSpPr>
        <p:sp>
          <p:nvSpPr>
            <p:cNvPr id="18" name="Rectangle 17"/>
            <p:cNvSpPr/>
            <p:nvPr/>
          </p:nvSpPr>
          <p:spPr>
            <a:xfrm>
              <a:off x="7477387" y="482170"/>
              <a:ext cx="4074533" cy="5149101"/>
            </a:xfrm>
            <a:prstGeom prst="rect">
              <a:avLst/>
            </a:prstGeom>
            <a:blipFill dpi="0" rotWithShape="1">
              <a:blip r:embed="rId2">
                <a:alphaModFix amt="30000"/>
              </a:blip>
              <a:srcRect/>
              <a:tile tx="0" ty="0" sx="100000" sy="100000" flip="none" algn="ctr"/>
            </a:blipFill>
            <a:ln w="76200" cmpd="sng">
              <a:noFill/>
              <a:miter lim="800000"/>
            </a:ln>
            <a:effectLst>
              <a:outerShdw blurRad="127000" dist="228600" dir="4740000" sx="98000" sy="98000" algn="tl" rotWithShape="0">
                <a:srgbClr val="000000">
                  <a:alpha val="34000"/>
                </a:srgbClr>
              </a:outerShdw>
            </a:effectLst>
            <a:scene3d>
              <a:camera prst="orthographicFront"/>
              <a:lightRig rig="threePt" dir="t"/>
            </a:scene3d>
            <a:sp3d extrusionH="76200" contourW="12700" prstMaterial="matte">
              <a:bevelT w="152400" h="50800" prst="softRound"/>
              <a:extrusionClr>
                <a:schemeClr val="tx2"/>
              </a:extrusionClr>
              <a:contourClr>
                <a:schemeClr val="bg2"/>
              </a:contourClr>
            </a:sp3d>
          </p:spPr>
          <p:style>
            <a:lnRef idx="1">
              <a:schemeClr val="accent1"/>
            </a:lnRef>
            <a:fillRef idx="3">
              <a:schemeClr val="accent1"/>
            </a:fillRef>
            <a:effectRef idx="2">
              <a:schemeClr val="accent1"/>
            </a:effectRef>
            <a:fontRef idx="minor">
              <a:schemeClr val="lt1"/>
            </a:fontRef>
          </p:style>
        </p:sp>
        <p:sp>
          <p:nvSpPr>
            <p:cNvPr id="19" name="Rectangle 18"/>
            <p:cNvSpPr/>
            <p:nvPr/>
          </p:nvSpPr>
          <p:spPr>
            <a:xfrm>
              <a:off x="7790446" y="812506"/>
              <a:ext cx="3450289" cy="4466452"/>
            </a:xfrm>
            <a:prstGeom prst="rect">
              <a:avLst/>
            </a:prstGeom>
            <a:gradFill>
              <a:gsLst>
                <a:gs pos="0">
                  <a:srgbClr val="DADADA"/>
                </a:gs>
                <a:gs pos="100000">
                  <a:srgbClr val="FFFFFE"/>
                </a:gs>
              </a:gsLst>
              <a:lin ang="16200000" scaled="0"/>
            </a:gradFill>
            <a:ln w="38100" cmpd="sng">
              <a:solidFill>
                <a:schemeClr val="tx2">
                  <a:lumMod val="25000"/>
                </a:schemeClr>
              </a:solidFill>
              <a:miter lim="800000"/>
            </a:ln>
            <a:effectLst>
              <a:innerShdw blurRad="63500" dist="88900" dir="14100000">
                <a:srgbClr val="000000">
                  <a:alpha val="30000"/>
                </a:srgbClr>
              </a:innerShdw>
            </a:effectLst>
            <a:scene3d>
              <a:camera prst="orthographicFront"/>
              <a:lightRig rig="threePt" dir="t"/>
            </a:scene3d>
            <a:sp3d>
              <a:bevelT prst="relaxedInset"/>
            </a:sp3d>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title"/>
          </p:nvPr>
        </p:nvSpPr>
        <p:spPr>
          <a:xfrm>
            <a:off x="2176809" y="1694530"/>
            <a:ext cx="8298492" cy="2883894"/>
          </a:xfrm>
        </p:spPr>
        <p:txBody>
          <a:bodyPr anchor="b">
            <a:normAutofit/>
          </a:bodyPr>
          <a:lstStyle>
            <a:lvl1pPr>
              <a:defRPr sz="48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2186584" y="1684074"/>
            <a:ext cx="4186757" cy="5800386"/>
          </a:xfrm>
          <a:solidFill>
            <a:schemeClr val="bg1">
              <a:lumMod val="50000"/>
              <a:lumOff val="50000"/>
              <a:alpha val="80000"/>
            </a:schemeClr>
          </a:solidFill>
          <a:ln w="9525" cap="sq">
            <a:noFill/>
            <a:miter lim="800000"/>
          </a:ln>
          <a:effectLst/>
        </p:spPr>
        <p:txBody>
          <a:bodyPr vert="horz" lIns="91440" tIns="45720" rIns="91440" bIns="45720" rtlCol="0" anchor="t">
            <a:normAutofit/>
          </a:bodyPr>
          <a:lstStyle>
            <a:lvl1pPr>
              <a:defRPr lang="en-US" sz="4800" dirty="0"/>
            </a:lvl1pPr>
          </a:lstStyle>
          <a:p>
            <a:pPr lvl="0" algn="ctr"/>
            <a:r>
              <a:rPr lang="en-US"/>
              <a:t>Click icon to add picture</a:t>
            </a:r>
            <a:endParaRPr lang="en-US" dirty="0"/>
          </a:p>
        </p:txBody>
      </p:sp>
      <p:sp>
        <p:nvSpPr>
          <p:cNvPr id="4" name="Text Placeholder 3"/>
          <p:cNvSpPr>
            <a:spLocks noGrp="1"/>
          </p:cNvSpPr>
          <p:nvPr>
            <p:ph type="body" sz="half" idx="2"/>
          </p:nvPr>
        </p:nvSpPr>
        <p:spPr>
          <a:xfrm>
            <a:off x="2175494" y="4590108"/>
            <a:ext cx="8286606" cy="3135685"/>
          </a:xfrm>
        </p:spPr>
        <p:txBody>
          <a:bodyPr>
            <a:normAutofit/>
          </a:bodyPr>
          <a:lstStyle>
            <a:lvl1pPr marL="0" indent="0" algn="ctr">
              <a:buNone/>
              <a:defRPr sz="2700"/>
            </a:lvl1pPr>
            <a:lvl2pPr marL="685800" indent="0">
              <a:buNone/>
              <a:defRPr sz="2100"/>
            </a:lvl2pPr>
            <a:lvl3pPr marL="1371600" indent="0">
              <a:buNone/>
              <a:defRPr sz="1800"/>
            </a:lvl3pPr>
            <a:lvl4pPr marL="2057400" indent="0">
              <a:buNone/>
              <a:defRPr sz="1500"/>
            </a:lvl4pPr>
            <a:lvl5pPr marL="2743200" indent="0">
              <a:buNone/>
              <a:defRPr sz="1500"/>
            </a:lvl5pPr>
            <a:lvl6pPr marL="3429000" indent="0">
              <a:buNone/>
              <a:defRPr sz="1500"/>
            </a:lvl6pPr>
            <a:lvl7pPr marL="4114800" indent="0">
              <a:buNone/>
              <a:defRPr sz="1500"/>
            </a:lvl7pPr>
            <a:lvl8pPr marL="4800600" indent="0">
              <a:buNone/>
              <a:defRPr sz="1500"/>
            </a:lvl8pPr>
            <a:lvl9pPr marL="5486400" indent="0">
              <a:buNone/>
              <a:defRPr sz="1500"/>
            </a:lvl9pPr>
          </a:lstStyle>
          <a:p>
            <a:pPr lvl="0"/>
            <a:r>
              <a:rPr lang="en-US"/>
              <a:t>Click to edit Master text styles</a:t>
            </a:r>
          </a:p>
        </p:txBody>
      </p:sp>
      <p:sp>
        <p:nvSpPr>
          <p:cNvPr id="5" name="Date Placeholder 4"/>
          <p:cNvSpPr>
            <a:spLocks noGrp="1"/>
          </p:cNvSpPr>
          <p:nvPr>
            <p:ph type="dt" sz="half" idx="10"/>
          </p:nvPr>
        </p:nvSpPr>
        <p:spPr>
          <a:xfrm>
            <a:off x="2171074" y="8206051"/>
            <a:ext cx="8291027" cy="480259"/>
          </a:xfrm>
        </p:spPr>
        <p:txBody>
          <a:bodyPr/>
          <a:lstStyle>
            <a:lvl1pPr algn="l">
              <a:defRPr/>
            </a:lvl1pPr>
          </a:lstStyle>
          <a:p>
            <a:fld id="{B61BEF0D-F0BB-DE4B-95CE-6DB70DBA9567}" type="datetimeFigureOut">
              <a:rPr lang="en-US" smtClean="0"/>
              <a:pPr/>
              <a:t>10/8/2019</a:t>
            </a:fld>
            <a:endParaRPr lang="en-US" dirty="0"/>
          </a:p>
        </p:txBody>
      </p:sp>
      <p:sp>
        <p:nvSpPr>
          <p:cNvPr id="6" name="Footer Placeholder 5"/>
          <p:cNvSpPr>
            <a:spLocks noGrp="1"/>
          </p:cNvSpPr>
          <p:nvPr>
            <p:ph type="ftr" sz="quarter" idx="11"/>
          </p:nvPr>
        </p:nvSpPr>
        <p:spPr>
          <a:xfrm>
            <a:off x="2171073" y="478034"/>
            <a:ext cx="8311506" cy="481471"/>
          </a:xfrm>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888247823"/>
      </p:ext>
    </p:extLst>
  </p:cSld>
  <p:clrMapOvr>
    <a:masterClrMapping/>
  </p:clrMapOvr>
  <p:hf hd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image" Target="../media/image1.jp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177369" y="1206966"/>
            <a:ext cx="13936823" cy="1574095"/>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177369" y="3024065"/>
            <a:ext cx="13936823" cy="517671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863119" y="495632"/>
            <a:ext cx="5251073" cy="463873"/>
          </a:xfrm>
          <a:prstGeom prst="rect">
            <a:avLst/>
          </a:prstGeom>
        </p:spPr>
        <p:txBody>
          <a:bodyPr vert="horz" lIns="91440" tIns="45720" rIns="91440" bIns="45720" rtlCol="0" anchor="ctr"/>
          <a:lstStyle>
            <a:lvl1pPr algn="r">
              <a:defRPr sz="1500">
                <a:solidFill>
                  <a:schemeClr val="tx1">
                    <a:tint val="75000"/>
                  </a:schemeClr>
                </a:solidFill>
              </a:defRPr>
            </a:lvl1pPr>
          </a:lstStyle>
          <a:p>
            <a:fld id="{B61BEF0D-F0BB-DE4B-95CE-6DB70DBA9567}" type="datetimeFigureOut">
              <a:rPr lang="en-US" smtClean="0"/>
              <a:pPr/>
              <a:t>10/8/2019</a:t>
            </a:fld>
            <a:endParaRPr lang="en-US" dirty="0"/>
          </a:p>
        </p:txBody>
      </p:sp>
      <p:sp>
        <p:nvSpPr>
          <p:cNvPr id="5" name="Footer Placeholder 4"/>
          <p:cNvSpPr>
            <a:spLocks noGrp="1"/>
          </p:cNvSpPr>
          <p:nvPr>
            <p:ph type="ftr" sz="quarter" idx="3"/>
          </p:nvPr>
        </p:nvSpPr>
        <p:spPr>
          <a:xfrm>
            <a:off x="2177368" y="494038"/>
            <a:ext cx="8440161" cy="463873"/>
          </a:xfrm>
          <a:prstGeom prst="rect">
            <a:avLst/>
          </a:prstGeom>
        </p:spPr>
        <p:txBody>
          <a:bodyPr vert="horz" lIns="91440" tIns="45720" rIns="91440" bIns="45720" rtlCol="0" anchor="ctr"/>
          <a:lstStyle>
            <a:lvl1pPr algn="l">
              <a:defRPr sz="15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720091" y="1198644"/>
            <a:ext cx="1216529" cy="755484"/>
          </a:xfrm>
          <a:prstGeom prst="rect">
            <a:avLst/>
          </a:prstGeom>
        </p:spPr>
        <p:txBody>
          <a:bodyPr vert="horz" lIns="91440" tIns="45720" rIns="91440" bIns="45720" rtlCol="0" anchor="t"/>
          <a:lstStyle>
            <a:lvl1pPr algn="r">
              <a:defRPr sz="4200">
                <a:solidFill>
                  <a:schemeClr val="accent1"/>
                </a:solidFill>
              </a:defRPr>
            </a:lvl1pPr>
          </a:lstStyle>
          <a:p>
            <a:fld id="{D57F1E4F-1CFF-5643-939E-217C01CDF565}" type="slidenum">
              <a:rPr lang="en-US" smtClean="0"/>
              <a:pPr/>
              <a:t>‹#›</a:t>
            </a:fld>
            <a:endParaRPr lang="en-US" dirty="0"/>
          </a:p>
        </p:txBody>
      </p:sp>
      <p:sp>
        <p:nvSpPr>
          <p:cNvPr id="9" name="Rectangle 8"/>
          <p:cNvSpPr/>
          <p:nvPr/>
        </p:nvSpPr>
        <p:spPr>
          <a:xfrm>
            <a:off x="0" y="5434275"/>
            <a:ext cx="18288000" cy="3759556"/>
          </a:xfrm>
          <a:prstGeom prst="rect">
            <a:avLst/>
          </a:prstGeom>
          <a:gradFill flip="none" rotWithShape="1">
            <a:gsLst>
              <a:gs pos="0">
                <a:schemeClr val="bg2">
                  <a:alpha val="0"/>
                </a:schemeClr>
              </a:gs>
              <a:gs pos="100000">
                <a:schemeClr val="bg2">
                  <a:alpha val="8000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sp>
      <p:pic>
        <p:nvPicPr>
          <p:cNvPr id="10" name="Picture 9"/>
          <p:cNvPicPr>
            <a:picLocks noChangeAspect="1"/>
          </p:cNvPicPr>
          <p:nvPr/>
        </p:nvPicPr>
        <p:blipFill rotWithShape="1">
          <a:blip r:embed="rId42">
            <a:extLst>
              <a:ext uri="{28A0092B-C50C-407E-A947-70E740481C1C}">
                <a14:useLocalDpi xmlns:a14="http://schemas.microsoft.com/office/drawing/2010/main" val="0"/>
              </a:ext>
            </a:extLst>
          </a:blip>
          <a:srcRect t="1538" b="-1538"/>
          <a:stretch/>
        </p:blipFill>
        <p:spPr>
          <a:xfrm>
            <a:off x="0" y="9195426"/>
            <a:ext cx="18288000" cy="1114597"/>
          </a:xfrm>
          <a:prstGeom prst="rect">
            <a:avLst/>
          </a:prstGeom>
        </p:spPr>
      </p:pic>
      <p:cxnSp>
        <p:nvCxnSpPr>
          <p:cNvPr id="12" name="Straight Connector 11"/>
          <p:cNvCxnSpPr/>
          <p:nvPr/>
        </p:nvCxnSpPr>
        <p:spPr>
          <a:xfrm>
            <a:off x="0" y="9208634"/>
            <a:ext cx="18288000" cy="0"/>
          </a:xfrm>
          <a:prstGeom prst="line">
            <a:avLst/>
          </a:prstGeom>
          <a:ln w="12700">
            <a:solidFill>
              <a:srgbClr val="000001">
                <a:alpha val="20000"/>
              </a:srgb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6507622"/>
      </p:ext>
    </p:extLst>
  </p:cSld>
  <p:clrMap bg1="dk1" tx1="lt1" bg2="dk2" tx2="lt2" accent1="accent1" accent2="accent2" accent3="accent3" accent4="accent4" accent5="accent5" accent6="accent6" hlink="hlink" folHlink="folHlink"/>
  <p:sldLayoutIdLst>
    <p:sldLayoutId id="2147484677" r:id="rId1"/>
    <p:sldLayoutId id="2147484678" r:id="rId2"/>
    <p:sldLayoutId id="2147484679" r:id="rId3"/>
    <p:sldLayoutId id="2147484680" r:id="rId4"/>
    <p:sldLayoutId id="2147484681" r:id="rId5"/>
    <p:sldLayoutId id="2147484682" r:id="rId6"/>
    <p:sldLayoutId id="2147484683" r:id="rId7"/>
    <p:sldLayoutId id="2147484684" r:id="rId8"/>
    <p:sldLayoutId id="2147484685" r:id="rId9"/>
    <p:sldLayoutId id="2147484686" r:id="rId10"/>
    <p:sldLayoutId id="2147484687" r:id="rId11"/>
    <p:sldLayoutId id="2147484688" r:id="rId12"/>
    <p:sldLayoutId id="2147484689" r:id="rId13"/>
    <p:sldLayoutId id="2147484690" r:id="rId14"/>
    <p:sldLayoutId id="2147484691" r:id="rId15"/>
    <p:sldLayoutId id="2147484692" r:id="rId16"/>
    <p:sldLayoutId id="2147484693" r:id="rId17"/>
    <p:sldLayoutId id="2147484694" r:id="rId18"/>
    <p:sldLayoutId id="2147484695" r:id="rId19"/>
    <p:sldLayoutId id="2147484696" r:id="rId20"/>
    <p:sldLayoutId id="2147484697" r:id="rId21"/>
    <p:sldLayoutId id="2147484698" r:id="rId22"/>
    <p:sldLayoutId id="2147484699" r:id="rId23"/>
    <p:sldLayoutId id="2147484700" r:id="rId24"/>
    <p:sldLayoutId id="2147484701" r:id="rId25"/>
    <p:sldLayoutId id="2147484702" r:id="rId26"/>
    <p:sldLayoutId id="2147484703" r:id="rId27"/>
    <p:sldLayoutId id="2147484704" r:id="rId28"/>
    <p:sldLayoutId id="2147484705" r:id="rId29"/>
    <p:sldLayoutId id="2147484706" r:id="rId30"/>
    <p:sldLayoutId id="2147484707" r:id="rId31"/>
    <p:sldLayoutId id="2147484708" r:id="rId32"/>
    <p:sldLayoutId id="2147484709" r:id="rId33"/>
    <p:sldLayoutId id="2147484710" r:id="rId34"/>
    <p:sldLayoutId id="2147484711" r:id="rId35"/>
    <p:sldLayoutId id="2147484712" r:id="rId36"/>
    <p:sldLayoutId id="2147484713" r:id="rId37"/>
    <p:sldLayoutId id="2147484714" r:id="rId38"/>
    <p:sldLayoutId id="2147484715" r:id="rId39"/>
    <p:sldLayoutId id="2147484263" r:id="rId40"/>
  </p:sldLayoutIdLst>
  <p:hf hdr="0" dt="0"/>
  <p:txStyles>
    <p:titleStyle>
      <a:lvl1pPr algn="ctr" defTabSz="1371600" rtl="0" eaLnBrk="1" latinLnBrk="0" hangingPunct="1">
        <a:lnSpc>
          <a:spcPct val="90000"/>
        </a:lnSpc>
        <a:spcBef>
          <a:spcPct val="0"/>
        </a:spcBef>
        <a:buNone/>
        <a:defRPr sz="4800" b="0" i="0" kern="1200" cap="all">
          <a:solidFill>
            <a:schemeClr val="accent1"/>
          </a:solidFill>
          <a:effectLst/>
          <a:latin typeface="+mj-lt"/>
          <a:ea typeface="+mj-ea"/>
          <a:cs typeface="+mj-cs"/>
        </a:defRPr>
      </a:lvl1pPr>
    </p:titleStyle>
    <p:bodyStyle>
      <a:lvl1pPr marL="342900" indent="-342900" algn="l" defTabSz="1371600" rtl="0" eaLnBrk="1" latinLnBrk="0" hangingPunct="1">
        <a:lnSpc>
          <a:spcPct val="120000"/>
        </a:lnSpc>
        <a:spcBef>
          <a:spcPts val="1500"/>
        </a:spcBef>
        <a:buClr>
          <a:schemeClr val="accent1"/>
        </a:buClr>
        <a:buSzPct val="100000"/>
        <a:buFont typeface="Arial" panose="020B0604020202020204" pitchFamily="34" charset="0"/>
        <a:buChar char="•"/>
        <a:defRPr sz="3000" kern="1200">
          <a:solidFill>
            <a:schemeClr val="tx1"/>
          </a:solidFill>
          <a:effectLst/>
          <a:latin typeface="+mn-lt"/>
          <a:ea typeface="+mn-ea"/>
          <a:cs typeface="+mn-cs"/>
        </a:defRPr>
      </a:lvl1pPr>
      <a:lvl2pPr marL="10287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2700" kern="1200" cap="none" baseline="0">
          <a:solidFill>
            <a:schemeClr val="tx1"/>
          </a:solidFill>
          <a:effectLst/>
          <a:latin typeface="+mn-lt"/>
          <a:ea typeface="+mn-ea"/>
          <a:cs typeface="+mn-cs"/>
        </a:defRPr>
      </a:lvl2pPr>
      <a:lvl3pPr marL="17145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2400" kern="1200">
          <a:solidFill>
            <a:schemeClr val="tx1"/>
          </a:solidFill>
          <a:effectLst/>
          <a:latin typeface="+mn-lt"/>
          <a:ea typeface="+mn-ea"/>
          <a:cs typeface="+mn-cs"/>
        </a:defRPr>
      </a:lvl3pPr>
      <a:lvl4pPr marL="24003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2100" kern="1200" cap="none" baseline="0">
          <a:solidFill>
            <a:schemeClr val="tx1"/>
          </a:solidFill>
          <a:effectLst/>
          <a:latin typeface="+mn-lt"/>
          <a:ea typeface="+mn-ea"/>
          <a:cs typeface="+mn-cs"/>
        </a:defRPr>
      </a:lvl4pPr>
      <a:lvl5pPr marL="30861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1800" kern="1200">
          <a:solidFill>
            <a:schemeClr val="tx1"/>
          </a:solidFill>
          <a:effectLst/>
          <a:latin typeface="+mn-lt"/>
          <a:ea typeface="+mn-ea"/>
          <a:cs typeface="+mn-cs"/>
        </a:defRPr>
      </a:lvl5pPr>
      <a:lvl6pPr marL="37719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1800" kern="1200">
          <a:solidFill>
            <a:schemeClr val="tx1"/>
          </a:solidFill>
          <a:effectLst/>
          <a:latin typeface="+mn-lt"/>
          <a:ea typeface="+mn-ea"/>
          <a:cs typeface="+mn-cs"/>
        </a:defRPr>
      </a:lvl6pPr>
      <a:lvl7pPr marL="44577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1800" kern="1200">
          <a:solidFill>
            <a:schemeClr val="tx1"/>
          </a:solidFill>
          <a:effectLst/>
          <a:latin typeface="+mn-lt"/>
          <a:ea typeface="+mn-ea"/>
          <a:cs typeface="+mn-cs"/>
        </a:defRPr>
      </a:lvl7pPr>
      <a:lvl8pPr marL="51435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1800" kern="1200" baseline="0">
          <a:solidFill>
            <a:schemeClr val="tx1"/>
          </a:solidFill>
          <a:effectLst/>
          <a:latin typeface="+mn-lt"/>
          <a:ea typeface="+mn-ea"/>
          <a:cs typeface="+mn-cs"/>
        </a:defRPr>
      </a:lvl8pPr>
      <a:lvl9pPr marL="5829300" indent="-342900" algn="l" defTabSz="1371600" rtl="0" eaLnBrk="1" latinLnBrk="0" hangingPunct="1">
        <a:lnSpc>
          <a:spcPct val="120000"/>
        </a:lnSpc>
        <a:spcBef>
          <a:spcPts val="750"/>
        </a:spcBef>
        <a:buClr>
          <a:schemeClr val="accent1"/>
        </a:buClr>
        <a:buSzPct val="100000"/>
        <a:buFont typeface="Arial" panose="020B0604020202020204" pitchFamily="34" charset="0"/>
        <a:buChar char="•"/>
        <a:defRPr sz="1800" kern="1200" baseline="0">
          <a:solidFill>
            <a:schemeClr val="tx1"/>
          </a:solidFill>
          <a:effectLst/>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1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13.xml"/><Relationship Id="rId4" Type="http://schemas.openxmlformats.org/officeDocument/2006/relationships/chart" Target="../charts/char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3.xml"/><Relationship Id="rId5" Type="http://schemas.openxmlformats.org/officeDocument/2006/relationships/chart" Target="../charts/chart13.xml"/><Relationship Id="rId4" Type="http://schemas.openxmlformats.org/officeDocument/2006/relationships/chart" Target="../charts/chart12.xml"/></Relationships>
</file>

<file path=ppt/slides/_rels/slide126.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7.xml"/></Relationships>
</file>

<file path=ppt/slides/_rels/slide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536429B6-361D-4369-8F00-B07C570B2B7C}"/>
              </a:ext>
            </a:extLst>
          </p:cNvPr>
          <p:cNvSpPr/>
          <p:nvPr/>
        </p:nvSpPr>
        <p:spPr>
          <a:xfrm>
            <a:off x="1256452" y="3738074"/>
            <a:ext cx="9144000" cy="2400657"/>
          </a:xfrm>
          <a:prstGeom prst="rect">
            <a:avLst/>
          </a:prstGeom>
        </p:spPr>
        <p:txBody>
          <a:bodyPr>
            <a:spAutoFit/>
          </a:bodyPr>
          <a:lstStyle/>
          <a:p>
            <a:r>
              <a:rPr lang="en-US" sz="15000" b="1" dirty="0">
                <a:solidFill>
                  <a:schemeClr val="accent2"/>
                </a:solidFill>
                <a:latin typeface="Arial" panose="020B0604020202020204" pitchFamily="34" charset="0"/>
                <a:cs typeface="Arial" panose="020B0604020202020204" pitchFamily="34" charset="0"/>
              </a:rPr>
              <a:t>SIMPLE</a:t>
            </a:r>
            <a:endParaRPr lang="ru-RU" sz="15000" b="1" dirty="0">
              <a:solidFill>
                <a:schemeClr val="accent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62550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Company timeline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 name="Прямоугольник 7"/>
          <p:cNvSpPr/>
          <p:nvPr/>
        </p:nvSpPr>
        <p:spPr>
          <a:xfrm>
            <a:off x="14630400" y="14514"/>
            <a:ext cx="57150" cy="924083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Овал 8"/>
          <p:cNvSpPr/>
          <p:nvPr/>
        </p:nvSpPr>
        <p:spPr>
          <a:xfrm>
            <a:off x="14344650" y="3028950"/>
            <a:ext cx="628650" cy="6286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0" name="Прямоугольник 9"/>
          <p:cNvSpPr/>
          <p:nvPr/>
        </p:nvSpPr>
        <p:spPr>
          <a:xfrm>
            <a:off x="15144750" y="3028950"/>
            <a:ext cx="1601376" cy="630942"/>
          </a:xfrm>
          <a:prstGeom prst="rect">
            <a:avLst/>
          </a:prstGeom>
        </p:spPr>
        <p:txBody>
          <a:bodyPr wrap="square">
            <a:spAutoFit/>
          </a:bodyPr>
          <a:lstStyle/>
          <a:p>
            <a:pPr marL="0" indent="0" algn="just">
              <a:lnSpc>
                <a:spcPct val="100000"/>
              </a:lnSpc>
              <a:buNone/>
            </a:pPr>
            <a:r>
              <a:rPr lang="en-US" sz="3500" b="1" dirty="0">
                <a:solidFill>
                  <a:schemeClr val="tx1">
                    <a:lumMod val="75000"/>
                    <a:lumOff val="25000"/>
                  </a:schemeClr>
                </a:solidFill>
                <a:latin typeface="Arial" panose="020B0604020202020204" pitchFamily="34" charset="0"/>
                <a:cs typeface="Arial" panose="020B0604020202020204" pitchFamily="34" charset="0"/>
              </a:rPr>
              <a:t>2014</a:t>
            </a:r>
            <a:endParaRPr lang="ru-RU" sz="35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Текст 4"/>
          <p:cNvSpPr txBox="1">
            <a:spLocks/>
          </p:cNvSpPr>
          <p:nvPr/>
        </p:nvSpPr>
        <p:spPr>
          <a:xfrm>
            <a:off x="1027524" y="2749245"/>
            <a:ext cx="9011826" cy="1975155"/>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18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a:t>
            </a:r>
            <a:r>
              <a:rPr lang="ru-RU" sz="1800" dirty="0">
                <a:solidFill>
                  <a:schemeClr val="tx1">
                    <a:lumMod val="75000"/>
                    <a:lumOff val="25000"/>
                  </a:schemeClr>
                </a:solidFill>
                <a:latin typeface="Arial" panose="020B0604020202020204" pitchFamily="34" charset="0"/>
                <a:cs typeface="Arial" panose="020B0604020202020204" pitchFamily="34" charset="0"/>
              </a:rPr>
              <a:t>…</a:t>
            </a:r>
            <a:endParaRPr lang="en-US"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 name="Овал 13"/>
          <p:cNvSpPr/>
          <p:nvPr/>
        </p:nvSpPr>
        <p:spPr>
          <a:xfrm>
            <a:off x="14344650" y="7391400"/>
            <a:ext cx="628650" cy="6286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 name="Прямоугольник 14"/>
          <p:cNvSpPr/>
          <p:nvPr/>
        </p:nvSpPr>
        <p:spPr>
          <a:xfrm>
            <a:off x="15144750" y="7391400"/>
            <a:ext cx="1601376" cy="630942"/>
          </a:xfrm>
          <a:prstGeom prst="rect">
            <a:avLst/>
          </a:prstGeom>
        </p:spPr>
        <p:txBody>
          <a:bodyPr wrap="square">
            <a:spAutoFit/>
          </a:bodyPr>
          <a:lstStyle/>
          <a:p>
            <a:pPr marL="0" indent="0" algn="just">
              <a:lnSpc>
                <a:spcPct val="100000"/>
              </a:lnSpc>
              <a:buNone/>
            </a:pPr>
            <a:r>
              <a:rPr lang="en-US" sz="3500" b="1" dirty="0">
                <a:solidFill>
                  <a:schemeClr val="tx1">
                    <a:lumMod val="75000"/>
                    <a:lumOff val="25000"/>
                  </a:schemeClr>
                </a:solidFill>
                <a:latin typeface="Arial" panose="020B0604020202020204" pitchFamily="34" charset="0"/>
                <a:cs typeface="Arial" panose="020B0604020202020204" pitchFamily="34" charset="0"/>
              </a:rPr>
              <a:t>2013</a:t>
            </a:r>
            <a:endParaRPr lang="ru-RU" sz="35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Текст 4"/>
          <p:cNvSpPr txBox="1">
            <a:spLocks/>
          </p:cNvSpPr>
          <p:nvPr/>
        </p:nvSpPr>
        <p:spPr>
          <a:xfrm>
            <a:off x="1027523" y="2217708"/>
            <a:ext cx="5924819" cy="544542"/>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00000"/>
              </a:lnSpc>
              <a:spcAft>
                <a:spcPts val="0"/>
              </a:spcAft>
              <a:buNone/>
            </a:pPr>
            <a:r>
              <a:rPr lang="en-US" sz="2400" b="1" dirty="0">
                <a:solidFill>
                  <a:schemeClr val="tx1">
                    <a:lumMod val="75000"/>
                    <a:lumOff val="25000"/>
                  </a:schemeClr>
                </a:solidFill>
                <a:latin typeface="Arial" panose="020B0604020202020204" pitchFamily="34" charset="0"/>
                <a:cs typeface="Arial" panose="020B0604020202020204" pitchFamily="34" charset="0"/>
              </a:rPr>
              <a:t>THE MAIN EVENT OF THE 2014 YEAR</a:t>
            </a:r>
          </a:p>
        </p:txBody>
      </p:sp>
      <p:sp>
        <p:nvSpPr>
          <p:cNvPr id="17" name="Текст 4"/>
          <p:cNvSpPr txBox="1">
            <a:spLocks/>
          </p:cNvSpPr>
          <p:nvPr/>
        </p:nvSpPr>
        <p:spPr>
          <a:xfrm>
            <a:off x="1027524" y="6825945"/>
            <a:ext cx="9011826" cy="1975155"/>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18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a:t>
            </a:r>
            <a:r>
              <a:rPr lang="ru-RU" sz="1800" dirty="0">
                <a:solidFill>
                  <a:schemeClr val="tx1">
                    <a:lumMod val="75000"/>
                    <a:lumOff val="25000"/>
                  </a:schemeClr>
                </a:solidFill>
                <a:latin typeface="Arial" panose="020B0604020202020204" pitchFamily="34" charset="0"/>
                <a:cs typeface="Arial" panose="020B0604020202020204" pitchFamily="34" charset="0"/>
              </a:rPr>
              <a:t>…</a:t>
            </a:r>
            <a:endParaRPr lang="en-US"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Текст 4"/>
          <p:cNvSpPr txBox="1">
            <a:spLocks/>
          </p:cNvSpPr>
          <p:nvPr/>
        </p:nvSpPr>
        <p:spPr>
          <a:xfrm>
            <a:off x="1027524" y="6294408"/>
            <a:ext cx="5924818" cy="544542"/>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00000"/>
              </a:lnSpc>
              <a:spcAft>
                <a:spcPts val="0"/>
              </a:spcAft>
              <a:buNone/>
            </a:pPr>
            <a:r>
              <a:rPr lang="en-US" sz="2400" b="1" dirty="0">
                <a:solidFill>
                  <a:schemeClr val="tx1">
                    <a:lumMod val="75000"/>
                    <a:lumOff val="25000"/>
                  </a:schemeClr>
                </a:solidFill>
                <a:latin typeface="Arial" panose="020B0604020202020204" pitchFamily="34" charset="0"/>
                <a:cs typeface="Arial" panose="020B0604020202020204" pitchFamily="34" charset="0"/>
              </a:rPr>
              <a:t>THE MAIN EVENT OF THE 2013 YEAR</a:t>
            </a:r>
          </a:p>
        </p:txBody>
      </p:sp>
      <p:sp>
        <p:nvSpPr>
          <p:cNvPr id="2" name="Рисунок 1"/>
          <p:cNvSpPr>
            <a:spLocks noGrp="1"/>
          </p:cNvSpPr>
          <p:nvPr>
            <p:ph type="pic" sz="quarter" idx="23"/>
          </p:nvPr>
        </p:nvSpPr>
        <p:spPr/>
      </p:sp>
      <p:sp>
        <p:nvSpPr>
          <p:cNvPr id="3" name="Рисунок 2"/>
          <p:cNvSpPr>
            <a:spLocks noGrp="1"/>
          </p:cNvSpPr>
          <p:nvPr>
            <p:ph type="pic" sz="quarter" idx="24"/>
          </p:nvPr>
        </p:nvSpPr>
        <p:spPr/>
      </p:sp>
    </p:spTree>
    <p:extLst>
      <p:ext uri="{BB962C8B-B14F-4D97-AF65-F5344CB8AC3E}">
        <p14:creationId xmlns:p14="http://schemas.microsoft.com/office/powerpoint/2010/main" val="376706803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5776686" y="2500783"/>
            <a:ext cx="6734628" cy="6818496"/>
            <a:chOff x="8705850" y="1030361"/>
            <a:chExt cx="8077200" cy="8177787"/>
          </a:xfrm>
        </p:grpSpPr>
        <p:sp>
          <p:nvSpPr>
            <p:cNvPr id="23" name="Freeform 486"/>
            <p:cNvSpPr>
              <a:spLocks/>
            </p:cNvSpPr>
            <p:nvPr/>
          </p:nvSpPr>
          <p:spPr bwMode="auto">
            <a:xfrm>
              <a:off x="15114371" y="2874138"/>
              <a:ext cx="671446" cy="719233"/>
            </a:xfrm>
            <a:custGeom>
              <a:avLst/>
              <a:gdLst>
                <a:gd name="T0" fmla="*/ 19 w 71"/>
                <a:gd name="T1" fmla="*/ 45 h 76"/>
                <a:gd name="T2" fmla="*/ 16 w 71"/>
                <a:gd name="T3" fmla="*/ 54 h 76"/>
                <a:gd name="T4" fmla="*/ 12 w 71"/>
                <a:gd name="T5" fmla="*/ 62 h 76"/>
                <a:gd name="T6" fmla="*/ 7 w 71"/>
                <a:gd name="T7" fmla="*/ 69 h 76"/>
                <a:gd name="T8" fmla="*/ 0 w 71"/>
                <a:gd name="T9" fmla="*/ 76 h 76"/>
                <a:gd name="T10" fmla="*/ 52 w 71"/>
                <a:gd name="T11" fmla="*/ 31 h 76"/>
                <a:gd name="T12" fmla="*/ 58 w 71"/>
                <a:gd name="T13" fmla="*/ 25 h 76"/>
                <a:gd name="T14" fmla="*/ 64 w 71"/>
                <a:gd name="T15" fmla="*/ 18 h 76"/>
                <a:gd name="T16" fmla="*/ 68 w 71"/>
                <a:gd name="T17" fmla="*/ 9 h 76"/>
                <a:gd name="T18" fmla="*/ 71 w 71"/>
                <a:gd name="T19" fmla="*/ 0 h 76"/>
                <a:gd name="T20" fmla="*/ 19 w 71"/>
                <a:gd name="T21"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6">
                  <a:moveTo>
                    <a:pt x="19" y="45"/>
                  </a:moveTo>
                  <a:cubicBezTo>
                    <a:pt x="18" y="48"/>
                    <a:pt x="17" y="51"/>
                    <a:pt x="16" y="54"/>
                  </a:cubicBezTo>
                  <a:cubicBezTo>
                    <a:pt x="15" y="57"/>
                    <a:pt x="13" y="60"/>
                    <a:pt x="12" y="62"/>
                  </a:cubicBezTo>
                  <a:cubicBezTo>
                    <a:pt x="10" y="65"/>
                    <a:pt x="8" y="67"/>
                    <a:pt x="7" y="69"/>
                  </a:cubicBezTo>
                  <a:cubicBezTo>
                    <a:pt x="5" y="72"/>
                    <a:pt x="2" y="74"/>
                    <a:pt x="0" y="76"/>
                  </a:cubicBezTo>
                  <a:cubicBezTo>
                    <a:pt x="18" y="61"/>
                    <a:pt x="35" y="46"/>
                    <a:pt x="52" y="31"/>
                  </a:cubicBezTo>
                  <a:cubicBezTo>
                    <a:pt x="54" y="29"/>
                    <a:pt x="57" y="27"/>
                    <a:pt x="58" y="25"/>
                  </a:cubicBezTo>
                  <a:cubicBezTo>
                    <a:pt x="60" y="23"/>
                    <a:pt x="62" y="20"/>
                    <a:pt x="64" y="18"/>
                  </a:cubicBezTo>
                  <a:cubicBezTo>
                    <a:pt x="65" y="15"/>
                    <a:pt x="67" y="12"/>
                    <a:pt x="68" y="9"/>
                  </a:cubicBezTo>
                  <a:cubicBezTo>
                    <a:pt x="69" y="6"/>
                    <a:pt x="70" y="3"/>
                    <a:pt x="71" y="0"/>
                  </a:cubicBezTo>
                  <a:lnTo>
                    <a:pt x="19" y="4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487"/>
            <p:cNvSpPr>
              <a:spLocks/>
            </p:cNvSpPr>
            <p:nvPr/>
          </p:nvSpPr>
          <p:spPr bwMode="auto">
            <a:xfrm>
              <a:off x="13993973" y="1793303"/>
              <a:ext cx="623769" cy="572207"/>
            </a:xfrm>
            <a:custGeom>
              <a:avLst/>
              <a:gdLst>
                <a:gd name="T0" fmla="*/ 61 w 66"/>
                <a:gd name="T1" fmla="*/ 3 h 61"/>
                <a:gd name="T2" fmla="*/ 56 w 66"/>
                <a:gd name="T3" fmla="*/ 5 h 61"/>
                <a:gd name="T4" fmla="*/ 52 w 66"/>
                <a:gd name="T5" fmla="*/ 9 h 61"/>
                <a:gd name="T6" fmla="*/ 48 w 66"/>
                <a:gd name="T7" fmla="*/ 13 h 61"/>
                <a:gd name="T8" fmla="*/ 0 w 66"/>
                <a:gd name="T9" fmla="*/ 61 h 61"/>
                <a:gd name="T10" fmla="*/ 4 w 66"/>
                <a:gd name="T11" fmla="*/ 57 h 61"/>
                <a:gd name="T12" fmla="*/ 8 w 66"/>
                <a:gd name="T13" fmla="*/ 54 h 61"/>
                <a:gd name="T14" fmla="*/ 13 w 66"/>
                <a:gd name="T15" fmla="*/ 51 h 61"/>
                <a:gd name="T16" fmla="*/ 18 w 66"/>
                <a:gd name="T17" fmla="*/ 49 h 61"/>
                <a:gd name="T18" fmla="*/ 66 w 66"/>
                <a:gd name="T19" fmla="*/ 0 h 61"/>
                <a:gd name="T20" fmla="*/ 61 w 66"/>
                <a:gd name="T21"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1">
                  <a:moveTo>
                    <a:pt x="61" y="3"/>
                  </a:moveTo>
                  <a:cubicBezTo>
                    <a:pt x="59" y="3"/>
                    <a:pt x="58" y="4"/>
                    <a:pt x="56" y="5"/>
                  </a:cubicBezTo>
                  <a:cubicBezTo>
                    <a:pt x="55" y="6"/>
                    <a:pt x="53" y="8"/>
                    <a:pt x="52" y="9"/>
                  </a:cubicBezTo>
                  <a:cubicBezTo>
                    <a:pt x="50" y="10"/>
                    <a:pt x="49" y="11"/>
                    <a:pt x="48" y="13"/>
                  </a:cubicBezTo>
                  <a:cubicBezTo>
                    <a:pt x="32" y="29"/>
                    <a:pt x="16" y="45"/>
                    <a:pt x="0" y="61"/>
                  </a:cubicBezTo>
                  <a:cubicBezTo>
                    <a:pt x="1" y="60"/>
                    <a:pt x="2" y="59"/>
                    <a:pt x="4" y="57"/>
                  </a:cubicBezTo>
                  <a:cubicBezTo>
                    <a:pt x="5" y="56"/>
                    <a:pt x="7" y="55"/>
                    <a:pt x="8" y="54"/>
                  </a:cubicBezTo>
                  <a:cubicBezTo>
                    <a:pt x="10" y="53"/>
                    <a:pt x="11" y="52"/>
                    <a:pt x="13" y="51"/>
                  </a:cubicBezTo>
                  <a:cubicBezTo>
                    <a:pt x="14" y="50"/>
                    <a:pt x="16" y="50"/>
                    <a:pt x="18" y="49"/>
                  </a:cubicBezTo>
                  <a:cubicBezTo>
                    <a:pt x="66" y="0"/>
                    <a:pt x="66" y="0"/>
                    <a:pt x="66" y="0"/>
                  </a:cubicBezTo>
                  <a:cubicBezTo>
                    <a:pt x="64" y="1"/>
                    <a:pt x="63" y="2"/>
                    <a:pt x="61" y="3"/>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488"/>
            <p:cNvSpPr>
              <a:spLocks/>
            </p:cNvSpPr>
            <p:nvPr/>
          </p:nvSpPr>
          <p:spPr bwMode="auto">
            <a:xfrm>
              <a:off x="14927637" y="4658311"/>
              <a:ext cx="1724301" cy="393393"/>
            </a:xfrm>
            <a:custGeom>
              <a:avLst/>
              <a:gdLst>
                <a:gd name="T0" fmla="*/ 168 w 434"/>
                <a:gd name="T1" fmla="*/ 4 h 99"/>
                <a:gd name="T2" fmla="*/ 126 w 434"/>
                <a:gd name="T3" fmla="*/ 4 h 99"/>
                <a:gd name="T4" fmla="*/ 0 w 434"/>
                <a:gd name="T5" fmla="*/ 99 h 99"/>
                <a:gd name="T6" fmla="*/ 43 w 434"/>
                <a:gd name="T7" fmla="*/ 99 h 99"/>
                <a:gd name="T8" fmla="*/ 303 w 434"/>
                <a:gd name="T9" fmla="*/ 94 h 99"/>
                <a:gd name="T10" fmla="*/ 434 w 434"/>
                <a:gd name="T11" fmla="*/ 0 h 99"/>
                <a:gd name="T12" fmla="*/ 168 w 434"/>
                <a:gd name="T13" fmla="*/ 4 h 99"/>
              </a:gdLst>
              <a:ahLst/>
              <a:cxnLst>
                <a:cxn ang="0">
                  <a:pos x="T0" y="T1"/>
                </a:cxn>
                <a:cxn ang="0">
                  <a:pos x="T2" y="T3"/>
                </a:cxn>
                <a:cxn ang="0">
                  <a:pos x="T4" y="T5"/>
                </a:cxn>
                <a:cxn ang="0">
                  <a:pos x="T6" y="T7"/>
                </a:cxn>
                <a:cxn ang="0">
                  <a:pos x="T8" y="T9"/>
                </a:cxn>
                <a:cxn ang="0">
                  <a:pos x="T10" y="T11"/>
                </a:cxn>
                <a:cxn ang="0">
                  <a:pos x="T12" y="T13"/>
                </a:cxn>
              </a:cxnLst>
              <a:rect l="0" t="0" r="r" b="b"/>
              <a:pathLst>
                <a:path w="434" h="99">
                  <a:moveTo>
                    <a:pt x="168" y="4"/>
                  </a:moveTo>
                  <a:lnTo>
                    <a:pt x="126" y="4"/>
                  </a:lnTo>
                  <a:lnTo>
                    <a:pt x="0" y="99"/>
                  </a:lnTo>
                  <a:lnTo>
                    <a:pt x="43" y="99"/>
                  </a:lnTo>
                  <a:lnTo>
                    <a:pt x="303" y="94"/>
                  </a:lnTo>
                  <a:lnTo>
                    <a:pt x="434" y="0"/>
                  </a:lnTo>
                  <a:lnTo>
                    <a:pt x="168" y="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489"/>
            <p:cNvSpPr>
              <a:spLocks/>
            </p:cNvSpPr>
            <p:nvPr/>
          </p:nvSpPr>
          <p:spPr bwMode="auto">
            <a:xfrm>
              <a:off x="12130614" y="1046256"/>
              <a:ext cx="603903" cy="1585491"/>
            </a:xfrm>
            <a:custGeom>
              <a:avLst/>
              <a:gdLst>
                <a:gd name="T0" fmla="*/ 152 w 152"/>
                <a:gd name="T1" fmla="*/ 283 h 399"/>
                <a:gd name="T2" fmla="*/ 48 w 152"/>
                <a:gd name="T3" fmla="*/ 399 h 399"/>
                <a:gd name="T4" fmla="*/ 0 w 152"/>
                <a:gd name="T5" fmla="*/ 124 h 399"/>
                <a:gd name="T6" fmla="*/ 100 w 152"/>
                <a:gd name="T7" fmla="*/ 0 h 399"/>
                <a:gd name="T8" fmla="*/ 152 w 152"/>
                <a:gd name="T9" fmla="*/ 283 h 399"/>
              </a:gdLst>
              <a:ahLst/>
              <a:cxnLst>
                <a:cxn ang="0">
                  <a:pos x="T0" y="T1"/>
                </a:cxn>
                <a:cxn ang="0">
                  <a:pos x="T2" y="T3"/>
                </a:cxn>
                <a:cxn ang="0">
                  <a:pos x="T4" y="T5"/>
                </a:cxn>
                <a:cxn ang="0">
                  <a:pos x="T6" y="T7"/>
                </a:cxn>
                <a:cxn ang="0">
                  <a:pos x="T8" y="T9"/>
                </a:cxn>
              </a:cxnLst>
              <a:rect l="0" t="0" r="r" b="b"/>
              <a:pathLst>
                <a:path w="152" h="399">
                  <a:moveTo>
                    <a:pt x="152" y="283"/>
                  </a:moveTo>
                  <a:lnTo>
                    <a:pt x="48" y="399"/>
                  </a:lnTo>
                  <a:lnTo>
                    <a:pt x="0" y="124"/>
                  </a:lnTo>
                  <a:lnTo>
                    <a:pt x="100" y="0"/>
                  </a:lnTo>
                  <a:lnTo>
                    <a:pt x="152" y="283"/>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490"/>
            <p:cNvSpPr>
              <a:spLocks/>
            </p:cNvSpPr>
            <p:nvPr/>
          </p:nvSpPr>
          <p:spPr bwMode="auto">
            <a:xfrm>
              <a:off x="12321320" y="2035698"/>
              <a:ext cx="1768006" cy="1990804"/>
            </a:xfrm>
            <a:custGeom>
              <a:avLst/>
              <a:gdLst>
                <a:gd name="T0" fmla="*/ 177 w 188"/>
                <a:gd name="T1" fmla="*/ 98 h 211"/>
                <a:gd name="T2" fmla="*/ 44 w 188"/>
                <a:gd name="T3" fmla="*/ 14 h 211"/>
                <a:gd name="T4" fmla="*/ 0 w 188"/>
                <a:gd name="T5" fmla="*/ 63 h 211"/>
                <a:gd name="T6" fmla="*/ 98 w 188"/>
                <a:gd name="T7" fmla="*/ 101 h 211"/>
                <a:gd name="T8" fmla="*/ 99 w 188"/>
                <a:gd name="T9" fmla="*/ 211 h 211"/>
                <a:gd name="T10" fmla="*/ 151 w 188"/>
                <a:gd name="T11" fmla="*/ 161 h 211"/>
                <a:gd name="T12" fmla="*/ 183 w 188"/>
                <a:gd name="T13" fmla="*/ 107 h 211"/>
                <a:gd name="T14" fmla="*/ 177 w 188"/>
                <a:gd name="T15" fmla="*/ 98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211">
                  <a:moveTo>
                    <a:pt x="177" y="98"/>
                  </a:moveTo>
                  <a:cubicBezTo>
                    <a:pt x="166" y="45"/>
                    <a:pt x="98" y="0"/>
                    <a:pt x="44" y="14"/>
                  </a:cubicBezTo>
                  <a:cubicBezTo>
                    <a:pt x="0" y="63"/>
                    <a:pt x="0" y="63"/>
                    <a:pt x="0" y="63"/>
                  </a:cubicBezTo>
                  <a:cubicBezTo>
                    <a:pt x="37" y="54"/>
                    <a:pt x="75" y="73"/>
                    <a:pt x="98" y="101"/>
                  </a:cubicBezTo>
                  <a:cubicBezTo>
                    <a:pt x="122" y="132"/>
                    <a:pt x="130" y="181"/>
                    <a:pt x="99" y="211"/>
                  </a:cubicBezTo>
                  <a:cubicBezTo>
                    <a:pt x="116" y="195"/>
                    <a:pt x="136" y="179"/>
                    <a:pt x="151" y="161"/>
                  </a:cubicBezTo>
                  <a:cubicBezTo>
                    <a:pt x="166" y="144"/>
                    <a:pt x="188" y="129"/>
                    <a:pt x="183" y="107"/>
                  </a:cubicBezTo>
                  <a:cubicBezTo>
                    <a:pt x="181" y="96"/>
                    <a:pt x="178" y="105"/>
                    <a:pt x="177" y="98"/>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491"/>
            <p:cNvSpPr>
              <a:spLocks/>
            </p:cNvSpPr>
            <p:nvPr/>
          </p:nvSpPr>
          <p:spPr bwMode="auto">
            <a:xfrm>
              <a:off x="14995180" y="4837125"/>
              <a:ext cx="957505" cy="1299387"/>
            </a:xfrm>
            <a:custGeom>
              <a:avLst/>
              <a:gdLst>
                <a:gd name="T0" fmla="*/ 81 w 102"/>
                <a:gd name="T1" fmla="*/ 21 h 138"/>
                <a:gd name="T2" fmla="*/ 74 w 102"/>
                <a:gd name="T3" fmla="*/ 0 h 138"/>
                <a:gd name="T4" fmla="*/ 20 w 102"/>
                <a:gd name="T5" fmla="*/ 40 h 138"/>
                <a:gd name="T6" fmla="*/ 0 w 102"/>
                <a:gd name="T7" fmla="*/ 138 h 138"/>
                <a:gd name="T8" fmla="*/ 35 w 102"/>
                <a:gd name="T9" fmla="*/ 114 h 138"/>
                <a:gd name="T10" fmla="*/ 85 w 102"/>
                <a:gd name="T11" fmla="*/ 101 h 138"/>
                <a:gd name="T12" fmla="*/ 81 w 102"/>
                <a:gd name="T13" fmla="*/ 21 h 138"/>
                <a:gd name="T14" fmla="*/ 81 w 102"/>
                <a:gd name="T15" fmla="*/ 21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38">
                  <a:moveTo>
                    <a:pt x="81" y="21"/>
                  </a:moveTo>
                  <a:cubicBezTo>
                    <a:pt x="79" y="14"/>
                    <a:pt x="77" y="7"/>
                    <a:pt x="74" y="0"/>
                  </a:cubicBezTo>
                  <a:cubicBezTo>
                    <a:pt x="20" y="40"/>
                    <a:pt x="20" y="40"/>
                    <a:pt x="20" y="40"/>
                  </a:cubicBezTo>
                  <a:cubicBezTo>
                    <a:pt x="34" y="73"/>
                    <a:pt x="32" y="116"/>
                    <a:pt x="0" y="138"/>
                  </a:cubicBezTo>
                  <a:cubicBezTo>
                    <a:pt x="12" y="130"/>
                    <a:pt x="23" y="122"/>
                    <a:pt x="35" y="114"/>
                  </a:cubicBezTo>
                  <a:cubicBezTo>
                    <a:pt x="45" y="107"/>
                    <a:pt x="77" y="111"/>
                    <a:pt x="85" y="101"/>
                  </a:cubicBezTo>
                  <a:cubicBezTo>
                    <a:pt x="102" y="82"/>
                    <a:pt x="86" y="45"/>
                    <a:pt x="81" y="21"/>
                  </a:cubicBezTo>
                  <a:cubicBezTo>
                    <a:pt x="80" y="19"/>
                    <a:pt x="82" y="29"/>
                    <a:pt x="81" y="2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492"/>
            <p:cNvSpPr>
              <a:spLocks/>
            </p:cNvSpPr>
            <p:nvPr/>
          </p:nvSpPr>
          <p:spPr bwMode="auto">
            <a:xfrm>
              <a:off x="12384889" y="3470187"/>
              <a:ext cx="1195888" cy="619891"/>
            </a:xfrm>
            <a:custGeom>
              <a:avLst/>
              <a:gdLst>
                <a:gd name="T0" fmla="*/ 118 w 127"/>
                <a:gd name="T1" fmla="*/ 6 h 66"/>
                <a:gd name="T2" fmla="*/ 45 w 127"/>
                <a:gd name="T3" fmla="*/ 1 h 66"/>
                <a:gd name="T4" fmla="*/ 0 w 127"/>
                <a:gd name="T5" fmla="*/ 47 h 66"/>
                <a:gd name="T6" fmla="*/ 80 w 127"/>
                <a:gd name="T7" fmla="*/ 45 h 66"/>
                <a:gd name="T8" fmla="*/ 127 w 127"/>
                <a:gd name="T9" fmla="*/ 0 h 66"/>
                <a:gd name="T10" fmla="*/ 118 w 127"/>
                <a:gd name="T11" fmla="*/ 6 h 66"/>
                <a:gd name="T12" fmla="*/ 118 w 127"/>
                <a:gd name="T13" fmla="*/ 6 h 66"/>
              </a:gdLst>
              <a:ahLst/>
              <a:cxnLst>
                <a:cxn ang="0">
                  <a:pos x="T0" y="T1"/>
                </a:cxn>
                <a:cxn ang="0">
                  <a:pos x="T2" y="T3"/>
                </a:cxn>
                <a:cxn ang="0">
                  <a:pos x="T4" y="T5"/>
                </a:cxn>
                <a:cxn ang="0">
                  <a:pos x="T6" y="T7"/>
                </a:cxn>
                <a:cxn ang="0">
                  <a:pos x="T8" y="T9"/>
                </a:cxn>
                <a:cxn ang="0">
                  <a:pos x="T10" y="T11"/>
                </a:cxn>
                <a:cxn ang="0">
                  <a:pos x="T12" y="T13"/>
                </a:cxn>
              </a:cxnLst>
              <a:rect l="0" t="0" r="r" b="b"/>
              <a:pathLst>
                <a:path w="127" h="66">
                  <a:moveTo>
                    <a:pt x="118" y="6"/>
                  </a:moveTo>
                  <a:cubicBezTo>
                    <a:pt x="96" y="21"/>
                    <a:pt x="66" y="15"/>
                    <a:pt x="45" y="1"/>
                  </a:cubicBezTo>
                  <a:cubicBezTo>
                    <a:pt x="0" y="47"/>
                    <a:pt x="0" y="47"/>
                    <a:pt x="0" y="47"/>
                  </a:cubicBezTo>
                  <a:cubicBezTo>
                    <a:pt x="24" y="62"/>
                    <a:pt x="58" y="66"/>
                    <a:pt x="80" y="45"/>
                  </a:cubicBezTo>
                  <a:cubicBezTo>
                    <a:pt x="127" y="0"/>
                    <a:pt x="127" y="0"/>
                    <a:pt x="127" y="0"/>
                  </a:cubicBezTo>
                  <a:cubicBezTo>
                    <a:pt x="124" y="2"/>
                    <a:pt x="121" y="4"/>
                    <a:pt x="118" y="6"/>
                  </a:cubicBezTo>
                  <a:cubicBezTo>
                    <a:pt x="116" y="8"/>
                    <a:pt x="121" y="4"/>
                    <a:pt x="118" y="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493"/>
            <p:cNvSpPr>
              <a:spLocks/>
            </p:cNvSpPr>
            <p:nvPr/>
          </p:nvSpPr>
          <p:spPr bwMode="auto">
            <a:xfrm>
              <a:off x="14919691" y="6116643"/>
              <a:ext cx="1664707" cy="1045073"/>
            </a:xfrm>
            <a:custGeom>
              <a:avLst/>
              <a:gdLst>
                <a:gd name="T0" fmla="*/ 160 w 177"/>
                <a:gd name="T1" fmla="*/ 54 h 111"/>
                <a:gd name="T2" fmla="*/ 78 w 177"/>
                <a:gd name="T3" fmla="*/ 5 h 111"/>
                <a:gd name="T4" fmla="*/ 34 w 177"/>
                <a:gd name="T5" fmla="*/ 32 h 111"/>
                <a:gd name="T6" fmla="*/ 0 w 177"/>
                <a:gd name="T7" fmla="*/ 69 h 111"/>
                <a:gd name="T8" fmla="*/ 119 w 177"/>
                <a:gd name="T9" fmla="*/ 111 h 111"/>
                <a:gd name="T10" fmla="*/ 177 w 177"/>
                <a:gd name="T11" fmla="*/ 77 h 111"/>
                <a:gd name="T12" fmla="*/ 160 w 177"/>
                <a:gd name="T13" fmla="*/ 54 h 111"/>
                <a:gd name="T14" fmla="*/ 160 w 177"/>
                <a:gd name="T15" fmla="*/ 54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111">
                  <a:moveTo>
                    <a:pt x="160" y="54"/>
                  </a:moveTo>
                  <a:cubicBezTo>
                    <a:pt x="139" y="33"/>
                    <a:pt x="108" y="0"/>
                    <a:pt x="78" y="5"/>
                  </a:cubicBezTo>
                  <a:cubicBezTo>
                    <a:pt x="63" y="8"/>
                    <a:pt x="46" y="24"/>
                    <a:pt x="34" y="32"/>
                  </a:cubicBezTo>
                  <a:cubicBezTo>
                    <a:pt x="20" y="41"/>
                    <a:pt x="14" y="60"/>
                    <a:pt x="0" y="69"/>
                  </a:cubicBezTo>
                  <a:cubicBezTo>
                    <a:pt x="43" y="41"/>
                    <a:pt x="97" y="71"/>
                    <a:pt x="119" y="111"/>
                  </a:cubicBezTo>
                  <a:cubicBezTo>
                    <a:pt x="177" y="77"/>
                    <a:pt x="177" y="77"/>
                    <a:pt x="177" y="77"/>
                  </a:cubicBezTo>
                  <a:cubicBezTo>
                    <a:pt x="172" y="69"/>
                    <a:pt x="166" y="61"/>
                    <a:pt x="160" y="54"/>
                  </a:cubicBezTo>
                  <a:cubicBezTo>
                    <a:pt x="153" y="48"/>
                    <a:pt x="166" y="61"/>
                    <a:pt x="160" y="54"/>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494"/>
            <p:cNvSpPr>
              <a:spLocks/>
            </p:cNvSpPr>
            <p:nvPr/>
          </p:nvSpPr>
          <p:spPr bwMode="auto">
            <a:xfrm>
              <a:off x="13779429" y="4686126"/>
              <a:ext cx="1617030" cy="1422569"/>
            </a:xfrm>
            <a:custGeom>
              <a:avLst/>
              <a:gdLst>
                <a:gd name="T0" fmla="*/ 166 w 172"/>
                <a:gd name="T1" fmla="*/ 104 h 151"/>
                <a:gd name="T2" fmla="*/ 65 w 172"/>
                <a:gd name="T3" fmla="*/ 0 h 151"/>
                <a:gd name="T4" fmla="*/ 15 w 172"/>
                <a:gd name="T5" fmla="*/ 41 h 151"/>
                <a:gd name="T6" fmla="*/ 51 w 172"/>
                <a:gd name="T7" fmla="*/ 137 h 151"/>
                <a:gd name="T8" fmla="*/ 109 w 172"/>
                <a:gd name="T9" fmla="*/ 143 h 151"/>
                <a:gd name="T10" fmla="*/ 141 w 172"/>
                <a:gd name="T11" fmla="*/ 123 h 151"/>
                <a:gd name="T12" fmla="*/ 172 w 172"/>
                <a:gd name="T13" fmla="*/ 100 h 151"/>
                <a:gd name="T14" fmla="*/ 166 w 172"/>
                <a:gd name="T15" fmla="*/ 104 h 151"/>
                <a:gd name="T16" fmla="*/ 166 w 172"/>
                <a:gd name="T17" fmla="*/ 10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51">
                  <a:moveTo>
                    <a:pt x="166" y="104"/>
                  </a:moveTo>
                  <a:cubicBezTo>
                    <a:pt x="112" y="101"/>
                    <a:pt x="42" y="55"/>
                    <a:pt x="65" y="0"/>
                  </a:cubicBezTo>
                  <a:cubicBezTo>
                    <a:pt x="15" y="41"/>
                    <a:pt x="15" y="41"/>
                    <a:pt x="15" y="41"/>
                  </a:cubicBezTo>
                  <a:cubicBezTo>
                    <a:pt x="0" y="76"/>
                    <a:pt x="20" y="118"/>
                    <a:pt x="51" y="137"/>
                  </a:cubicBezTo>
                  <a:cubicBezTo>
                    <a:pt x="68" y="147"/>
                    <a:pt x="90" y="151"/>
                    <a:pt x="109" y="143"/>
                  </a:cubicBezTo>
                  <a:cubicBezTo>
                    <a:pt x="121" y="139"/>
                    <a:pt x="131" y="130"/>
                    <a:pt x="141" y="123"/>
                  </a:cubicBezTo>
                  <a:cubicBezTo>
                    <a:pt x="151" y="115"/>
                    <a:pt x="162" y="108"/>
                    <a:pt x="172" y="100"/>
                  </a:cubicBezTo>
                  <a:cubicBezTo>
                    <a:pt x="170" y="102"/>
                    <a:pt x="168" y="103"/>
                    <a:pt x="166" y="104"/>
                  </a:cubicBezTo>
                  <a:cubicBezTo>
                    <a:pt x="164" y="105"/>
                    <a:pt x="168" y="105"/>
                    <a:pt x="166" y="104"/>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495"/>
            <p:cNvSpPr>
              <a:spLocks/>
            </p:cNvSpPr>
            <p:nvPr/>
          </p:nvSpPr>
          <p:spPr bwMode="auto">
            <a:xfrm>
              <a:off x="12591487" y="3744370"/>
              <a:ext cx="603903" cy="1355018"/>
            </a:xfrm>
            <a:custGeom>
              <a:avLst/>
              <a:gdLst>
                <a:gd name="T0" fmla="*/ 152 w 152"/>
                <a:gd name="T1" fmla="*/ 241 h 341"/>
                <a:gd name="T2" fmla="*/ 41 w 152"/>
                <a:gd name="T3" fmla="*/ 341 h 341"/>
                <a:gd name="T4" fmla="*/ 0 w 152"/>
                <a:gd name="T5" fmla="*/ 106 h 341"/>
                <a:gd name="T6" fmla="*/ 107 w 152"/>
                <a:gd name="T7" fmla="*/ 0 h 341"/>
                <a:gd name="T8" fmla="*/ 152 w 152"/>
                <a:gd name="T9" fmla="*/ 241 h 341"/>
              </a:gdLst>
              <a:ahLst/>
              <a:cxnLst>
                <a:cxn ang="0">
                  <a:pos x="T0" y="T1"/>
                </a:cxn>
                <a:cxn ang="0">
                  <a:pos x="T2" y="T3"/>
                </a:cxn>
                <a:cxn ang="0">
                  <a:pos x="T4" y="T5"/>
                </a:cxn>
                <a:cxn ang="0">
                  <a:pos x="T6" y="T7"/>
                </a:cxn>
                <a:cxn ang="0">
                  <a:pos x="T8" y="T9"/>
                </a:cxn>
              </a:cxnLst>
              <a:rect l="0" t="0" r="r" b="b"/>
              <a:pathLst>
                <a:path w="152" h="341">
                  <a:moveTo>
                    <a:pt x="152" y="241"/>
                  </a:moveTo>
                  <a:lnTo>
                    <a:pt x="41" y="341"/>
                  </a:lnTo>
                  <a:lnTo>
                    <a:pt x="0" y="106"/>
                  </a:lnTo>
                  <a:lnTo>
                    <a:pt x="107" y="0"/>
                  </a:lnTo>
                  <a:lnTo>
                    <a:pt x="152" y="24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496"/>
            <p:cNvSpPr>
              <a:spLocks/>
            </p:cNvSpPr>
            <p:nvPr/>
          </p:nvSpPr>
          <p:spPr bwMode="auto">
            <a:xfrm>
              <a:off x="12754383" y="4686126"/>
              <a:ext cx="1636894" cy="413260"/>
            </a:xfrm>
            <a:custGeom>
              <a:avLst/>
              <a:gdLst>
                <a:gd name="T0" fmla="*/ 365 w 412"/>
                <a:gd name="T1" fmla="*/ 0 h 104"/>
                <a:gd name="T2" fmla="*/ 111 w 412"/>
                <a:gd name="T3" fmla="*/ 4 h 104"/>
                <a:gd name="T4" fmla="*/ 0 w 412"/>
                <a:gd name="T5" fmla="*/ 104 h 104"/>
                <a:gd name="T6" fmla="*/ 248 w 412"/>
                <a:gd name="T7" fmla="*/ 99 h 104"/>
                <a:gd name="T8" fmla="*/ 293 w 412"/>
                <a:gd name="T9" fmla="*/ 97 h 104"/>
                <a:gd name="T10" fmla="*/ 412 w 412"/>
                <a:gd name="T11" fmla="*/ 0 h 104"/>
                <a:gd name="T12" fmla="*/ 365 w 412"/>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412" h="104">
                  <a:moveTo>
                    <a:pt x="365" y="0"/>
                  </a:moveTo>
                  <a:lnTo>
                    <a:pt x="111" y="4"/>
                  </a:lnTo>
                  <a:lnTo>
                    <a:pt x="0" y="104"/>
                  </a:lnTo>
                  <a:lnTo>
                    <a:pt x="248" y="99"/>
                  </a:lnTo>
                  <a:lnTo>
                    <a:pt x="293" y="97"/>
                  </a:lnTo>
                  <a:lnTo>
                    <a:pt x="412" y="0"/>
                  </a:lnTo>
                  <a:lnTo>
                    <a:pt x="36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497"/>
            <p:cNvSpPr>
              <a:spLocks/>
            </p:cNvSpPr>
            <p:nvPr/>
          </p:nvSpPr>
          <p:spPr bwMode="auto">
            <a:xfrm>
              <a:off x="10136146" y="1527069"/>
              <a:ext cx="1553462" cy="1855699"/>
            </a:xfrm>
            <a:custGeom>
              <a:avLst/>
              <a:gdLst>
                <a:gd name="T0" fmla="*/ 130 w 165"/>
                <a:gd name="T1" fmla="*/ 96 h 197"/>
                <a:gd name="T2" fmla="*/ 37 w 165"/>
                <a:gd name="T3" fmla="*/ 0 h 197"/>
                <a:gd name="T4" fmla="*/ 0 w 165"/>
                <a:gd name="T5" fmla="*/ 53 h 197"/>
                <a:gd name="T6" fmla="*/ 48 w 165"/>
                <a:gd name="T7" fmla="*/ 190 h 197"/>
                <a:gd name="T8" fmla="*/ 157 w 165"/>
                <a:gd name="T9" fmla="*/ 152 h 197"/>
                <a:gd name="T10" fmla="*/ 130 w 165"/>
                <a:gd name="T11" fmla="*/ 96 h 197"/>
              </a:gdLst>
              <a:ahLst/>
              <a:cxnLst>
                <a:cxn ang="0">
                  <a:pos x="T0" y="T1"/>
                </a:cxn>
                <a:cxn ang="0">
                  <a:pos x="T2" y="T3"/>
                </a:cxn>
                <a:cxn ang="0">
                  <a:pos x="T4" y="T5"/>
                </a:cxn>
                <a:cxn ang="0">
                  <a:pos x="T6" y="T7"/>
                </a:cxn>
                <a:cxn ang="0">
                  <a:pos x="T8" y="T9"/>
                </a:cxn>
                <a:cxn ang="0">
                  <a:pos x="T10" y="T11"/>
                </a:cxn>
              </a:cxnLst>
              <a:rect l="0" t="0" r="r" b="b"/>
              <a:pathLst>
                <a:path w="165" h="197">
                  <a:moveTo>
                    <a:pt x="130" y="96"/>
                  </a:moveTo>
                  <a:cubicBezTo>
                    <a:pt x="124" y="60"/>
                    <a:pt x="69" y="15"/>
                    <a:pt x="37" y="0"/>
                  </a:cubicBezTo>
                  <a:cubicBezTo>
                    <a:pt x="0" y="53"/>
                    <a:pt x="0" y="53"/>
                    <a:pt x="0" y="53"/>
                  </a:cubicBezTo>
                  <a:cubicBezTo>
                    <a:pt x="48" y="76"/>
                    <a:pt x="86" y="142"/>
                    <a:pt x="48" y="190"/>
                  </a:cubicBezTo>
                  <a:cubicBezTo>
                    <a:pt x="73" y="157"/>
                    <a:pt x="165" y="197"/>
                    <a:pt x="157" y="152"/>
                  </a:cubicBezTo>
                  <a:cubicBezTo>
                    <a:pt x="156" y="143"/>
                    <a:pt x="131" y="102"/>
                    <a:pt x="130" y="96"/>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 name="Freeform 498"/>
            <p:cNvSpPr>
              <a:spLocks/>
            </p:cNvSpPr>
            <p:nvPr/>
          </p:nvSpPr>
          <p:spPr bwMode="auto">
            <a:xfrm>
              <a:off x="12782193" y="4872889"/>
              <a:ext cx="703230" cy="1800068"/>
            </a:xfrm>
            <a:custGeom>
              <a:avLst/>
              <a:gdLst>
                <a:gd name="T0" fmla="*/ 168 w 177"/>
                <a:gd name="T1" fmla="*/ 311 h 453"/>
                <a:gd name="T2" fmla="*/ 111 w 177"/>
                <a:gd name="T3" fmla="*/ 0 h 453"/>
                <a:gd name="T4" fmla="*/ 0 w 177"/>
                <a:gd name="T5" fmla="*/ 97 h 453"/>
                <a:gd name="T6" fmla="*/ 54 w 177"/>
                <a:gd name="T7" fmla="*/ 399 h 453"/>
                <a:gd name="T8" fmla="*/ 64 w 177"/>
                <a:gd name="T9" fmla="*/ 453 h 453"/>
                <a:gd name="T10" fmla="*/ 177 w 177"/>
                <a:gd name="T11" fmla="*/ 365 h 453"/>
                <a:gd name="T12" fmla="*/ 168 w 177"/>
                <a:gd name="T13" fmla="*/ 311 h 453"/>
              </a:gdLst>
              <a:ahLst/>
              <a:cxnLst>
                <a:cxn ang="0">
                  <a:pos x="T0" y="T1"/>
                </a:cxn>
                <a:cxn ang="0">
                  <a:pos x="T2" y="T3"/>
                </a:cxn>
                <a:cxn ang="0">
                  <a:pos x="T4" y="T5"/>
                </a:cxn>
                <a:cxn ang="0">
                  <a:pos x="T6" y="T7"/>
                </a:cxn>
                <a:cxn ang="0">
                  <a:pos x="T8" y="T9"/>
                </a:cxn>
                <a:cxn ang="0">
                  <a:pos x="T10" y="T11"/>
                </a:cxn>
                <a:cxn ang="0">
                  <a:pos x="T12" y="T13"/>
                </a:cxn>
              </a:cxnLst>
              <a:rect l="0" t="0" r="r" b="b"/>
              <a:pathLst>
                <a:path w="177" h="453">
                  <a:moveTo>
                    <a:pt x="168" y="311"/>
                  </a:moveTo>
                  <a:lnTo>
                    <a:pt x="111" y="0"/>
                  </a:lnTo>
                  <a:lnTo>
                    <a:pt x="0" y="97"/>
                  </a:lnTo>
                  <a:lnTo>
                    <a:pt x="54" y="399"/>
                  </a:lnTo>
                  <a:lnTo>
                    <a:pt x="64" y="453"/>
                  </a:lnTo>
                  <a:lnTo>
                    <a:pt x="177" y="365"/>
                  </a:lnTo>
                  <a:lnTo>
                    <a:pt x="168" y="31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499"/>
            <p:cNvSpPr>
              <a:spLocks/>
            </p:cNvSpPr>
            <p:nvPr/>
          </p:nvSpPr>
          <p:spPr bwMode="auto">
            <a:xfrm>
              <a:off x="11483009" y="4702020"/>
              <a:ext cx="1541541" cy="417235"/>
            </a:xfrm>
            <a:custGeom>
              <a:avLst/>
              <a:gdLst>
                <a:gd name="T0" fmla="*/ 388 w 388"/>
                <a:gd name="T1" fmla="*/ 0 h 105"/>
                <a:gd name="T2" fmla="*/ 279 w 388"/>
                <a:gd name="T3" fmla="*/ 100 h 105"/>
                <a:gd name="T4" fmla="*/ 0 w 388"/>
                <a:gd name="T5" fmla="*/ 105 h 105"/>
                <a:gd name="T6" fmla="*/ 102 w 388"/>
                <a:gd name="T7" fmla="*/ 3 h 105"/>
                <a:gd name="T8" fmla="*/ 388 w 388"/>
                <a:gd name="T9" fmla="*/ 0 h 105"/>
              </a:gdLst>
              <a:ahLst/>
              <a:cxnLst>
                <a:cxn ang="0">
                  <a:pos x="T0" y="T1"/>
                </a:cxn>
                <a:cxn ang="0">
                  <a:pos x="T2" y="T3"/>
                </a:cxn>
                <a:cxn ang="0">
                  <a:pos x="T4" y="T5"/>
                </a:cxn>
                <a:cxn ang="0">
                  <a:pos x="T6" y="T7"/>
                </a:cxn>
                <a:cxn ang="0">
                  <a:pos x="T8" y="T9"/>
                </a:cxn>
              </a:cxnLst>
              <a:rect l="0" t="0" r="r" b="b"/>
              <a:pathLst>
                <a:path w="388" h="105">
                  <a:moveTo>
                    <a:pt x="388" y="0"/>
                  </a:moveTo>
                  <a:lnTo>
                    <a:pt x="279" y="100"/>
                  </a:lnTo>
                  <a:lnTo>
                    <a:pt x="0" y="105"/>
                  </a:lnTo>
                  <a:lnTo>
                    <a:pt x="102" y="3"/>
                  </a:lnTo>
                  <a:lnTo>
                    <a:pt x="388"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 name="Freeform 500"/>
            <p:cNvSpPr>
              <a:spLocks/>
            </p:cNvSpPr>
            <p:nvPr/>
          </p:nvSpPr>
          <p:spPr bwMode="auto">
            <a:xfrm>
              <a:off x="12110750" y="5965644"/>
              <a:ext cx="1152183" cy="548365"/>
            </a:xfrm>
            <a:custGeom>
              <a:avLst/>
              <a:gdLst>
                <a:gd name="T0" fmla="*/ 115 w 122"/>
                <a:gd name="T1" fmla="*/ 5 h 58"/>
                <a:gd name="T2" fmla="*/ 56 w 122"/>
                <a:gd name="T3" fmla="*/ 13 h 58"/>
                <a:gd name="T4" fmla="*/ 0 w 122"/>
                <a:gd name="T5" fmla="*/ 58 h 58"/>
                <a:gd name="T6" fmla="*/ 74 w 122"/>
                <a:gd name="T7" fmla="*/ 44 h 58"/>
                <a:gd name="T8" fmla="*/ 122 w 122"/>
                <a:gd name="T9" fmla="*/ 6 h 58"/>
                <a:gd name="T10" fmla="*/ 115 w 122"/>
                <a:gd name="T11" fmla="*/ 5 h 58"/>
                <a:gd name="T12" fmla="*/ 115 w 122"/>
                <a:gd name="T13" fmla="*/ 5 h 58"/>
              </a:gdLst>
              <a:ahLst/>
              <a:cxnLst>
                <a:cxn ang="0">
                  <a:pos x="T0" y="T1"/>
                </a:cxn>
                <a:cxn ang="0">
                  <a:pos x="T2" y="T3"/>
                </a:cxn>
                <a:cxn ang="0">
                  <a:pos x="T4" y="T5"/>
                </a:cxn>
                <a:cxn ang="0">
                  <a:pos x="T6" y="T7"/>
                </a:cxn>
                <a:cxn ang="0">
                  <a:pos x="T8" y="T9"/>
                </a:cxn>
                <a:cxn ang="0">
                  <a:pos x="T10" y="T11"/>
                </a:cxn>
                <a:cxn ang="0">
                  <a:pos x="T12" y="T13"/>
                </a:cxn>
              </a:cxnLst>
              <a:rect l="0" t="0" r="r" b="b"/>
              <a:pathLst>
                <a:path w="122" h="58">
                  <a:moveTo>
                    <a:pt x="115" y="5"/>
                  </a:moveTo>
                  <a:cubicBezTo>
                    <a:pt x="95" y="0"/>
                    <a:pt x="74" y="3"/>
                    <a:pt x="56" y="13"/>
                  </a:cubicBezTo>
                  <a:cubicBezTo>
                    <a:pt x="36" y="25"/>
                    <a:pt x="18" y="43"/>
                    <a:pt x="0" y="58"/>
                  </a:cubicBezTo>
                  <a:cubicBezTo>
                    <a:pt x="21" y="41"/>
                    <a:pt x="49" y="37"/>
                    <a:pt x="74" y="44"/>
                  </a:cubicBezTo>
                  <a:cubicBezTo>
                    <a:pt x="122" y="6"/>
                    <a:pt x="122" y="6"/>
                    <a:pt x="122" y="6"/>
                  </a:cubicBezTo>
                  <a:cubicBezTo>
                    <a:pt x="120" y="6"/>
                    <a:pt x="118" y="5"/>
                    <a:pt x="115" y="5"/>
                  </a:cubicBezTo>
                  <a:cubicBezTo>
                    <a:pt x="113" y="4"/>
                    <a:pt x="118" y="5"/>
                    <a:pt x="115" y="5"/>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Freeform 501"/>
            <p:cNvSpPr>
              <a:spLocks/>
            </p:cNvSpPr>
            <p:nvPr/>
          </p:nvSpPr>
          <p:spPr bwMode="auto">
            <a:xfrm>
              <a:off x="9909684" y="3319188"/>
              <a:ext cx="1986522" cy="1800068"/>
            </a:xfrm>
            <a:custGeom>
              <a:avLst/>
              <a:gdLst>
                <a:gd name="T0" fmla="*/ 210 w 211"/>
                <a:gd name="T1" fmla="*/ 130 h 191"/>
                <a:gd name="T2" fmla="*/ 132 w 211"/>
                <a:gd name="T3" fmla="*/ 4 h 191"/>
                <a:gd name="T4" fmla="*/ 43 w 211"/>
                <a:gd name="T5" fmla="*/ 38 h 191"/>
                <a:gd name="T6" fmla="*/ 26 w 211"/>
                <a:gd name="T7" fmla="*/ 75 h 191"/>
                <a:gd name="T8" fmla="*/ 0 w 211"/>
                <a:gd name="T9" fmla="*/ 107 h 191"/>
                <a:gd name="T10" fmla="*/ 111 w 211"/>
                <a:gd name="T11" fmla="*/ 91 h 191"/>
                <a:gd name="T12" fmla="*/ 167 w 211"/>
                <a:gd name="T13" fmla="*/ 191 h 191"/>
                <a:gd name="T14" fmla="*/ 210 w 211"/>
                <a:gd name="T15" fmla="*/ 148 h 191"/>
                <a:gd name="T16" fmla="*/ 210 w 211"/>
                <a:gd name="T17" fmla="*/ 13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91">
                  <a:moveTo>
                    <a:pt x="210" y="130"/>
                  </a:moveTo>
                  <a:cubicBezTo>
                    <a:pt x="206" y="82"/>
                    <a:pt x="178" y="13"/>
                    <a:pt x="132" y="4"/>
                  </a:cubicBezTo>
                  <a:cubicBezTo>
                    <a:pt x="109" y="0"/>
                    <a:pt x="63" y="24"/>
                    <a:pt x="43" y="38"/>
                  </a:cubicBezTo>
                  <a:cubicBezTo>
                    <a:pt x="32" y="46"/>
                    <a:pt x="34" y="65"/>
                    <a:pt x="26" y="75"/>
                  </a:cubicBezTo>
                  <a:cubicBezTo>
                    <a:pt x="17" y="85"/>
                    <a:pt x="8" y="96"/>
                    <a:pt x="0" y="107"/>
                  </a:cubicBezTo>
                  <a:cubicBezTo>
                    <a:pt x="27" y="73"/>
                    <a:pt x="75" y="71"/>
                    <a:pt x="111" y="91"/>
                  </a:cubicBezTo>
                  <a:cubicBezTo>
                    <a:pt x="147" y="110"/>
                    <a:pt x="172" y="150"/>
                    <a:pt x="167" y="191"/>
                  </a:cubicBezTo>
                  <a:cubicBezTo>
                    <a:pt x="210" y="148"/>
                    <a:pt x="210" y="148"/>
                    <a:pt x="210" y="148"/>
                  </a:cubicBezTo>
                  <a:cubicBezTo>
                    <a:pt x="211" y="142"/>
                    <a:pt x="211" y="136"/>
                    <a:pt x="21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502"/>
            <p:cNvSpPr>
              <a:spLocks/>
            </p:cNvSpPr>
            <p:nvPr/>
          </p:nvSpPr>
          <p:spPr bwMode="auto">
            <a:xfrm>
              <a:off x="9842141" y="3998684"/>
              <a:ext cx="651579" cy="1327202"/>
            </a:xfrm>
            <a:custGeom>
              <a:avLst/>
              <a:gdLst>
                <a:gd name="T0" fmla="*/ 65 w 69"/>
                <a:gd name="T1" fmla="*/ 93 h 141"/>
                <a:gd name="T2" fmla="*/ 61 w 69"/>
                <a:gd name="T3" fmla="*/ 0 h 141"/>
                <a:gd name="T4" fmla="*/ 23 w 69"/>
                <a:gd name="T5" fmla="*/ 46 h 141"/>
                <a:gd name="T6" fmla="*/ 30 w 69"/>
                <a:gd name="T7" fmla="*/ 141 h 141"/>
                <a:gd name="T8" fmla="*/ 69 w 69"/>
                <a:gd name="T9" fmla="*/ 97 h 141"/>
                <a:gd name="T10" fmla="*/ 65 w 69"/>
                <a:gd name="T11" fmla="*/ 93 h 141"/>
                <a:gd name="T12" fmla="*/ 65 w 69"/>
                <a:gd name="T13" fmla="*/ 93 h 141"/>
              </a:gdLst>
              <a:ahLst/>
              <a:cxnLst>
                <a:cxn ang="0">
                  <a:pos x="T0" y="T1"/>
                </a:cxn>
                <a:cxn ang="0">
                  <a:pos x="T2" y="T3"/>
                </a:cxn>
                <a:cxn ang="0">
                  <a:pos x="T4" y="T5"/>
                </a:cxn>
                <a:cxn ang="0">
                  <a:pos x="T6" y="T7"/>
                </a:cxn>
                <a:cxn ang="0">
                  <a:pos x="T8" y="T9"/>
                </a:cxn>
                <a:cxn ang="0">
                  <a:pos x="T10" y="T11"/>
                </a:cxn>
                <a:cxn ang="0">
                  <a:pos x="T12" y="T13"/>
                </a:cxn>
              </a:cxnLst>
              <a:rect l="0" t="0" r="r" b="b"/>
              <a:pathLst>
                <a:path w="69" h="141">
                  <a:moveTo>
                    <a:pt x="65" y="93"/>
                  </a:moveTo>
                  <a:cubicBezTo>
                    <a:pt x="45" y="67"/>
                    <a:pt x="39" y="27"/>
                    <a:pt x="61" y="0"/>
                  </a:cubicBezTo>
                  <a:cubicBezTo>
                    <a:pt x="23" y="46"/>
                    <a:pt x="23" y="46"/>
                    <a:pt x="23" y="46"/>
                  </a:cubicBezTo>
                  <a:cubicBezTo>
                    <a:pt x="0" y="75"/>
                    <a:pt x="7" y="115"/>
                    <a:pt x="30" y="141"/>
                  </a:cubicBezTo>
                  <a:cubicBezTo>
                    <a:pt x="69" y="97"/>
                    <a:pt x="69" y="97"/>
                    <a:pt x="69" y="97"/>
                  </a:cubicBezTo>
                  <a:cubicBezTo>
                    <a:pt x="68" y="96"/>
                    <a:pt x="67" y="94"/>
                    <a:pt x="65" y="93"/>
                  </a:cubicBezTo>
                  <a:cubicBezTo>
                    <a:pt x="64" y="91"/>
                    <a:pt x="67" y="94"/>
                    <a:pt x="65" y="93"/>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503"/>
            <p:cNvSpPr>
              <a:spLocks/>
            </p:cNvSpPr>
            <p:nvPr/>
          </p:nvSpPr>
          <p:spPr bwMode="auto">
            <a:xfrm>
              <a:off x="13469531" y="8568390"/>
              <a:ext cx="1636894" cy="611943"/>
            </a:xfrm>
            <a:custGeom>
              <a:avLst/>
              <a:gdLst>
                <a:gd name="T0" fmla="*/ 174 w 174"/>
                <a:gd name="T1" fmla="*/ 1 h 65"/>
                <a:gd name="T2" fmla="*/ 174 w 174"/>
                <a:gd name="T3" fmla="*/ 0 h 65"/>
                <a:gd name="T4" fmla="*/ 146 w 174"/>
                <a:gd name="T5" fmla="*/ 13 h 65"/>
                <a:gd name="T6" fmla="*/ 117 w 174"/>
                <a:gd name="T7" fmla="*/ 24 h 65"/>
                <a:gd name="T8" fmla="*/ 85 w 174"/>
                <a:gd name="T9" fmla="*/ 32 h 65"/>
                <a:gd name="T10" fmla="*/ 53 w 174"/>
                <a:gd name="T11" fmla="*/ 37 h 65"/>
                <a:gd name="T12" fmla="*/ 0 w 174"/>
                <a:gd name="T13" fmla="*/ 65 h 65"/>
                <a:gd name="T14" fmla="*/ 33 w 174"/>
                <a:gd name="T15" fmla="*/ 60 h 65"/>
                <a:gd name="T16" fmla="*/ 63 w 174"/>
                <a:gd name="T17" fmla="*/ 52 h 65"/>
                <a:gd name="T18" fmla="*/ 92 w 174"/>
                <a:gd name="T19" fmla="*/ 42 h 65"/>
                <a:gd name="T20" fmla="*/ 119 w 174"/>
                <a:gd name="T21" fmla="*/ 29 h 65"/>
                <a:gd name="T22" fmla="*/ 174 w 174"/>
                <a:gd name="T23" fmla="*/ 0 h 65"/>
                <a:gd name="T24" fmla="*/ 174 w 174"/>
                <a:gd name="T2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65">
                  <a:moveTo>
                    <a:pt x="174" y="1"/>
                  </a:moveTo>
                  <a:cubicBezTo>
                    <a:pt x="174" y="1"/>
                    <a:pt x="174" y="1"/>
                    <a:pt x="174" y="0"/>
                  </a:cubicBezTo>
                  <a:cubicBezTo>
                    <a:pt x="165" y="5"/>
                    <a:pt x="156" y="9"/>
                    <a:pt x="146" y="13"/>
                  </a:cubicBezTo>
                  <a:cubicBezTo>
                    <a:pt x="137" y="17"/>
                    <a:pt x="127" y="21"/>
                    <a:pt x="117" y="24"/>
                  </a:cubicBezTo>
                  <a:cubicBezTo>
                    <a:pt x="107" y="27"/>
                    <a:pt x="96" y="30"/>
                    <a:pt x="85" y="32"/>
                  </a:cubicBezTo>
                  <a:cubicBezTo>
                    <a:pt x="75" y="34"/>
                    <a:pt x="64" y="36"/>
                    <a:pt x="53" y="37"/>
                  </a:cubicBezTo>
                  <a:cubicBezTo>
                    <a:pt x="0" y="65"/>
                    <a:pt x="0" y="65"/>
                    <a:pt x="0" y="65"/>
                  </a:cubicBezTo>
                  <a:cubicBezTo>
                    <a:pt x="11" y="64"/>
                    <a:pt x="22" y="62"/>
                    <a:pt x="33" y="60"/>
                  </a:cubicBezTo>
                  <a:cubicBezTo>
                    <a:pt x="43" y="58"/>
                    <a:pt x="53" y="55"/>
                    <a:pt x="63" y="52"/>
                  </a:cubicBezTo>
                  <a:cubicBezTo>
                    <a:pt x="73" y="49"/>
                    <a:pt x="82" y="46"/>
                    <a:pt x="92" y="42"/>
                  </a:cubicBezTo>
                  <a:cubicBezTo>
                    <a:pt x="101" y="38"/>
                    <a:pt x="110" y="34"/>
                    <a:pt x="119" y="29"/>
                  </a:cubicBezTo>
                  <a:cubicBezTo>
                    <a:pt x="174" y="0"/>
                    <a:pt x="174" y="0"/>
                    <a:pt x="174" y="0"/>
                  </a:cubicBezTo>
                  <a:cubicBezTo>
                    <a:pt x="174" y="1"/>
                    <a:pt x="174" y="1"/>
                    <a:pt x="174" y="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504"/>
            <p:cNvSpPr>
              <a:spLocks/>
            </p:cNvSpPr>
            <p:nvPr/>
          </p:nvSpPr>
          <p:spPr bwMode="auto">
            <a:xfrm>
              <a:off x="11963746" y="6295458"/>
              <a:ext cx="1597164" cy="1696753"/>
            </a:xfrm>
            <a:custGeom>
              <a:avLst/>
              <a:gdLst>
                <a:gd name="T0" fmla="*/ 170 w 170"/>
                <a:gd name="T1" fmla="*/ 131 h 180"/>
                <a:gd name="T2" fmla="*/ 76 w 170"/>
                <a:gd name="T3" fmla="*/ 0 h 180"/>
                <a:gd name="T4" fmla="*/ 39 w 170"/>
                <a:gd name="T5" fmla="*/ 30 h 180"/>
                <a:gd name="T6" fmla="*/ 10 w 170"/>
                <a:gd name="T7" fmla="*/ 65 h 180"/>
                <a:gd name="T8" fmla="*/ 27 w 170"/>
                <a:gd name="T9" fmla="*/ 145 h 180"/>
                <a:gd name="T10" fmla="*/ 105 w 170"/>
                <a:gd name="T11" fmla="*/ 171 h 180"/>
                <a:gd name="T12" fmla="*/ 134 w 170"/>
                <a:gd name="T13" fmla="*/ 155 h 180"/>
                <a:gd name="T14" fmla="*/ 170 w 170"/>
                <a:gd name="T15" fmla="*/ 131 h 180"/>
                <a:gd name="T16" fmla="*/ 170 w 170"/>
                <a:gd name="T17" fmla="*/ 13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180">
                  <a:moveTo>
                    <a:pt x="170" y="131"/>
                  </a:moveTo>
                  <a:cubicBezTo>
                    <a:pt x="107" y="158"/>
                    <a:pt x="31" y="63"/>
                    <a:pt x="76" y="0"/>
                  </a:cubicBezTo>
                  <a:cubicBezTo>
                    <a:pt x="63" y="10"/>
                    <a:pt x="51" y="20"/>
                    <a:pt x="39" y="30"/>
                  </a:cubicBezTo>
                  <a:cubicBezTo>
                    <a:pt x="26" y="40"/>
                    <a:pt x="15" y="50"/>
                    <a:pt x="10" y="65"/>
                  </a:cubicBezTo>
                  <a:cubicBezTo>
                    <a:pt x="0" y="93"/>
                    <a:pt x="8" y="124"/>
                    <a:pt x="27" y="145"/>
                  </a:cubicBezTo>
                  <a:cubicBezTo>
                    <a:pt x="46" y="167"/>
                    <a:pt x="77" y="180"/>
                    <a:pt x="105" y="171"/>
                  </a:cubicBezTo>
                  <a:cubicBezTo>
                    <a:pt x="116" y="168"/>
                    <a:pt x="124" y="161"/>
                    <a:pt x="134" y="155"/>
                  </a:cubicBezTo>
                  <a:cubicBezTo>
                    <a:pt x="145" y="148"/>
                    <a:pt x="160" y="138"/>
                    <a:pt x="170" y="131"/>
                  </a:cubicBezTo>
                  <a:cubicBezTo>
                    <a:pt x="169" y="132"/>
                    <a:pt x="170" y="131"/>
                    <a:pt x="170" y="131"/>
                  </a:cubicBez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505"/>
            <p:cNvSpPr>
              <a:spLocks/>
            </p:cNvSpPr>
            <p:nvPr/>
          </p:nvSpPr>
          <p:spPr bwMode="auto">
            <a:xfrm>
              <a:off x="13215256" y="7416030"/>
              <a:ext cx="750907" cy="1764304"/>
            </a:xfrm>
            <a:custGeom>
              <a:avLst/>
              <a:gdLst>
                <a:gd name="T0" fmla="*/ 130 w 189"/>
                <a:gd name="T1" fmla="*/ 57 h 444"/>
                <a:gd name="T2" fmla="*/ 121 w 189"/>
                <a:gd name="T3" fmla="*/ 0 h 444"/>
                <a:gd name="T4" fmla="*/ 0 w 189"/>
                <a:gd name="T5" fmla="*/ 79 h 444"/>
                <a:gd name="T6" fmla="*/ 12 w 189"/>
                <a:gd name="T7" fmla="*/ 136 h 444"/>
                <a:gd name="T8" fmla="*/ 64 w 189"/>
                <a:gd name="T9" fmla="*/ 444 h 444"/>
                <a:gd name="T10" fmla="*/ 189 w 189"/>
                <a:gd name="T11" fmla="*/ 377 h 444"/>
                <a:gd name="T12" fmla="*/ 130 w 189"/>
                <a:gd name="T13" fmla="*/ 57 h 444"/>
              </a:gdLst>
              <a:ahLst/>
              <a:cxnLst>
                <a:cxn ang="0">
                  <a:pos x="T0" y="T1"/>
                </a:cxn>
                <a:cxn ang="0">
                  <a:pos x="T2" y="T3"/>
                </a:cxn>
                <a:cxn ang="0">
                  <a:pos x="T4" y="T5"/>
                </a:cxn>
                <a:cxn ang="0">
                  <a:pos x="T6" y="T7"/>
                </a:cxn>
                <a:cxn ang="0">
                  <a:pos x="T8" y="T9"/>
                </a:cxn>
                <a:cxn ang="0">
                  <a:pos x="T10" y="T11"/>
                </a:cxn>
                <a:cxn ang="0">
                  <a:pos x="T12" y="T13"/>
                </a:cxn>
              </a:cxnLst>
              <a:rect l="0" t="0" r="r" b="b"/>
              <a:pathLst>
                <a:path w="189" h="444">
                  <a:moveTo>
                    <a:pt x="130" y="57"/>
                  </a:moveTo>
                  <a:lnTo>
                    <a:pt x="121" y="0"/>
                  </a:lnTo>
                  <a:lnTo>
                    <a:pt x="0" y="79"/>
                  </a:lnTo>
                  <a:lnTo>
                    <a:pt x="12" y="136"/>
                  </a:lnTo>
                  <a:lnTo>
                    <a:pt x="64" y="444"/>
                  </a:lnTo>
                  <a:lnTo>
                    <a:pt x="189" y="377"/>
                  </a:lnTo>
                  <a:lnTo>
                    <a:pt x="130" y="57"/>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506"/>
            <p:cNvSpPr>
              <a:spLocks/>
            </p:cNvSpPr>
            <p:nvPr/>
          </p:nvSpPr>
          <p:spPr bwMode="auto">
            <a:xfrm>
              <a:off x="8705850" y="2603929"/>
              <a:ext cx="762824" cy="2563010"/>
            </a:xfrm>
            <a:custGeom>
              <a:avLst/>
              <a:gdLst>
                <a:gd name="T0" fmla="*/ 46 w 81"/>
                <a:gd name="T1" fmla="*/ 51 h 272"/>
                <a:gd name="T2" fmla="*/ 24 w 81"/>
                <a:gd name="T3" fmla="*/ 100 h 272"/>
                <a:gd name="T4" fmla="*/ 8 w 81"/>
                <a:gd name="T5" fmla="*/ 153 h 272"/>
                <a:gd name="T6" fmla="*/ 1 w 81"/>
                <a:gd name="T7" fmla="*/ 211 h 272"/>
                <a:gd name="T8" fmla="*/ 3 w 81"/>
                <a:gd name="T9" fmla="*/ 272 h 272"/>
                <a:gd name="T10" fmla="*/ 37 w 81"/>
                <a:gd name="T11" fmla="*/ 228 h 272"/>
                <a:gd name="T12" fmla="*/ 35 w 81"/>
                <a:gd name="T13" fmla="*/ 164 h 272"/>
                <a:gd name="T14" fmla="*/ 42 w 81"/>
                <a:gd name="T15" fmla="*/ 105 h 272"/>
                <a:gd name="T16" fmla="*/ 58 w 81"/>
                <a:gd name="T17" fmla="*/ 50 h 272"/>
                <a:gd name="T18" fmla="*/ 81 w 81"/>
                <a:gd name="T19" fmla="*/ 0 h 272"/>
                <a:gd name="T20" fmla="*/ 46 w 81"/>
                <a:gd name="T21" fmla="*/ 5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272">
                  <a:moveTo>
                    <a:pt x="46" y="51"/>
                  </a:moveTo>
                  <a:cubicBezTo>
                    <a:pt x="38" y="67"/>
                    <a:pt x="30" y="83"/>
                    <a:pt x="24" y="100"/>
                  </a:cubicBezTo>
                  <a:cubicBezTo>
                    <a:pt x="17" y="117"/>
                    <a:pt x="12" y="135"/>
                    <a:pt x="8" y="153"/>
                  </a:cubicBezTo>
                  <a:cubicBezTo>
                    <a:pt x="5" y="172"/>
                    <a:pt x="2" y="191"/>
                    <a:pt x="1" y="211"/>
                  </a:cubicBezTo>
                  <a:cubicBezTo>
                    <a:pt x="0" y="231"/>
                    <a:pt x="1" y="251"/>
                    <a:pt x="3" y="272"/>
                  </a:cubicBezTo>
                  <a:cubicBezTo>
                    <a:pt x="37" y="228"/>
                    <a:pt x="37" y="228"/>
                    <a:pt x="37" y="228"/>
                  </a:cubicBezTo>
                  <a:cubicBezTo>
                    <a:pt x="35" y="206"/>
                    <a:pt x="34" y="185"/>
                    <a:pt x="35" y="164"/>
                  </a:cubicBezTo>
                  <a:cubicBezTo>
                    <a:pt x="36" y="144"/>
                    <a:pt x="38" y="124"/>
                    <a:pt x="42" y="105"/>
                  </a:cubicBezTo>
                  <a:cubicBezTo>
                    <a:pt x="46" y="86"/>
                    <a:pt x="51" y="68"/>
                    <a:pt x="58" y="50"/>
                  </a:cubicBezTo>
                  <a:cubicBezTo>
                    <a:pt x="64" y="33"/>
                    <a:pt x="72" y="16"/>
                    <a:pt x="81" y="0"/>
                  </a:cubicBezTo>
                  <a:lnTo>
                    <a:pt x="46" y="5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507"/>
            <p:cNvSpPr>
              <a:spLocks/>
            </p:cNvSpPr>
            <p:nvPr/>
          </p:nvSpPr>
          <p:spPr bwMode="auto">
            <a:xfrm>
              <a:off x="8733663" y="4733810"/>
              <a:ext cx="1438242" cy="433130"/>
            </a:xfrm>
            <a:custGeom>
              <a:avLst/>
              <a:gdLst>
                <a:gd name="T0" fmla="*/ 362 w 362"/>
                <a:gd name="T1" fmla="*/ 0 h 109"/>
                <a:gd name="T2" fmla="*/ 272 w 362"/>
                <a:gd name="T3" fmla="*/ 104 h 109"/>
                <a:gd name="T4" fmla="*/ 0 w 362"/>
                <a:gd name="T5" fmla="*/ 109 h 109"/>
                <a:gd name="T6" fmla="*/ 80 w 362"/>
                <a:gd name="T7" fmla="*/ 4 h 109"/>
                <a:gd name="T8" fmla="*/ 362 w 362"/>
                <a:gd name="T9" fmla="*/ 0 h 109"/>
              </a:gdLst>
              <a:ahLst/>
              <a:cxnLst>
                <a:cxn ang="0">
                  <a:pos x="T0" y="T1"/>
                </a:cxn>
                <a:cxn ang="0">
                  <a:pos x="T2" y="T3"/>
                </a:cxn>
                <a:cxn ang="0">
                  <a:pos x="T4" y="T5"/>
                </a:cxn>
                <a:cxn ang="0">
                  <a:pos x="T6" y="T7"/>
                </a:cxn>
                <a:cxn ang="0">
                  <a:pos x="T8" y="T9"/>
                </a:cxn>
              </a:cxnLst>
              <a:rect l="0" t="0" r="r" b="b"/>
              <a:pathLst>
                <a:path w="362" h="109">
                  <a:moveTo>
                    <a:pt x="362" y="0"/>
                  </a:moveTo>
                  <a:lnTo>
                    <a:pt x="272" y="104"/>
                  </a:lnTo>
                  <a:lnTo>
                    <a:pt x="0" y="109"/>
                  </a:lnTo>
                  <a:lnTo>
                    <a:pt x="80" y="4"/>
                  </a:lnTo>
                  <a:lnTo>
                    <a:pt x="362"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508"/>
            <p:cNvSpPr>
              <a:spLocks/>
            </p:cNvSpPr>
            <p:nvPr/>
          </p:nvSpPr>
          <p:spPr bwMode="auto">
            <a:xfrm>
              <a:off x="9945440" y="6486194"/>
              <a:ext cx="2006389" cy="2082196"/>
            </a:xfrm>
            <a:custGeom>
              <a:avLst/>
              <a:gdLst>
                <a:gd name="T0" fmla="*/ 209 w 213"/>
                <a:gd name="T1" fmla="*/ 97 h 221"/>
                <a:gd name="T2" fmla="*/ 122 w 213"/>
                <a:gd name="T3" fmla="*/ 5 h 221"/>
                <a:gd name="T4" fmla="*/ 56 w 213"/>
                <a:gd name="T5" fmla="*/ 13 h 221"/>
                <a:gd name="T6" fmla="*/ 0 w 213"/>
                <a:gd name="T7" fmla="*/ 64 h 221"/>
                <a:gd name="T8" fmla="*/ 137 w 213"/>
                <a:gd name="T9" fmla="*/ 76 h 221"/>
                <a:gd name="T10" fmla="*/ 128 w 213"/>
                <a:gd name="T11" fmla="*/ 221 h 221"/>
                <a:gd name="T12" fmla="*/ 192 w 213"/>
                <a:gd name="T13" fmla="*/ 170 h 221"/>
                <a:gd name="T14" fmla="*/ 209 w 213"/>
                <a:gd name="T15" fmla="*/ 97 h 221"/>
                <a:gd name="T16" fmla="*/ 209 w 213"/>
                <a:gd name="T17" fmla="*/ 9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221">
                  <a:moveTo>
                    <a:pt x="209" y="97"/>
                  </a:moveTo>
                  <a:cubicBezTo>
                    <a:pt x="201" y="53"/>
                    <a:pt x="166" y="14"/>
                    <a:pt x="122" y="5"/>
                  </a:cubicBezTo>
                  <a:cubicBezTo>
                    <a:pt x="100" y="0"/>
                    <a:pt x="76" y="2"/>
                    <a:pt x="56" y="13"/>
                  </a:cubicBezTo>
                  <a:cubicBezTo>
                    <a:pt x="35" y="26"/>
                    <a:pt x="17" y="47"/>
                    <a:pt x="0" y="64"/>
                  </a:cubicBezTo>
                  <a:cubicBezTo>
                    <a:pt x="40" y="26"/>
                    <a:pt x="103" y="37"/>
                    <a:pt x="137" y="76"/>
                  </a:cubicBezTo>
                  <a:cubicBezTo>
                    <a:pt x="174" y="118"/>
                    <a:pt x="176" y="187"/>
                    <a:pt x="128" y="221"/>
                  </a:cubicBezTo>
                  <a:cubicBezTo>
                    <a:pt x="150" y="206"/>
                    <a:pt x="176" y="192"/>
                    <a:pt x="192" y="170"/>
                  </a:cubicBezTo>
                  <a:cubicBezTo>
                    <a:pt x="207" y="149"/>
                    <a:pt x="213" y="123"/>
                    <a:pt x="209" y="97"/>
                  </a:cubicBezTo>
                  <a:cubicBezTo>
                    <a:pt x="206" y="84"/>
                    <a:pt x="210" y="107"/>
                    <a:pt x="209" y="9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509"/>
            <p:cNvSpPr>
              <a:spLocks/>
            </p:cNvSpPr>
            <p:nvPr/>
          </p:nvSpPr>
          <p:spPr bwMode="auto">
            <a:xfrm>
              <a:off x="11030082" y="8341891"/>
              <a:ext cx="2757293" cy="866257"/>
            </a:xfrm>
            <a:custGeom>
              <a:avLst/>
              <a:gdLst>
                <a:gd name="T0" fmla="*/ 229 w 293"/>
                <a:gd name="T1" fmla="*/ 62 h 92"/>
                <a:gd name="T2" fmla="*/ 166 w 293"/>
                <a:gd name="T3" fmla="*/ 50 h 92"/>
                <a:gd name="T4" fmla="*/ 104 w 293"/>
                <a:gd name="T5" fmla="*/ 30 h 92"/>
                <a:gd name="T6" fmla="*/ 44 w 293"/>
                <a:gd name="T7" fmla="*/ 0 h 92"/>
                <a:gd name="T8" fmla="*/ 0 w 293"/>
                <a:gd name="T9" fmla="*/ 32 h 92"/>
                <a:gd name="T10" fmla="*/ 58 w 293"/>
                <a:gd name="T11" fmla="*/ 60 h 92"/>
                <a:gd name="T12" fmla="*/ 118 w 293"/>
                <a:gd name="T13" fmla="*/ 80 h 92"/>
                <a:gd name="T14" fmla="*/ 180 w 293"/>
                <a:gd name="T15" fmla="*/ 90 h 92"/>
                <a:gd name="T16" fmla="*/ 242 w 293"/>
                <a:gd name="T17" fmla="*/ 91 h 92"/>
                <a:gd name="T18" fmla="*/ 293 w 293"/>
                <a:gd name="T19" fmla="*/ 63 h 92"/>
                <a:gd name="T20" fmla="*/ 229 w 293"/>
                <a:gd name="T21" fmla="*/ 6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92">
                  <a:moveTo>
                    <a:pt x="229" y="62"/>
                  </a:moveTo>
                  <a:cubicBezTo>
                    <a:pt x="208" y="59"/>
                    <a:pt x="187" y="56"/>
                    <a:pt x="166" y="50"/>
                  </a:cubicBezTo>
                  <a:cubicBezTo>
                    <a:pt x="145" y="45"/>
                    <a:pt x="124" y="38"/>
                    <a:pt x="104" y="30"/>
                  </a:cubicBezTo>
                  <a:cubicBezTo>
                    <a:pt x="84" y="21"/>
                    <a:pt x="64" y="12"/>
                    <a:pt x="44" y="0"/>
                  </a:cubicBezTo>
                  <a:cubicBezTo>
                    <a:pt x="0" y="32"/>
                    <a:pt x="0" y="32"/>
                    <a:pt x="0" y="32"/>
                  </a:cubicBezTo>
                  <a:cubicBezTo>
                    <a:pt x="19" y="42"/>
                    <a:pt x="38" y="52"/>
                    <a:pt x="58" y="60"/>
                  </a:cubicBezTo>
                  <a:cubicBezTo>
                    <a:pt x="78" y="68"/>
                    <a:pt x="98" y="74"/>
                    <a:pt x="118" y="80"/>
                  </a:cubicBezTo>
                  <a:cubicBezTo>
                    <a:pt x="138" y="85"/>
                    <a:pt x="159" y="88"/>
                    <a:pt x="180" y="90"/>
                  </a:cubicBezTo>
                  <a:cubicBezTo>
                    <a:pt x="200" y="92"/>
                    <a:pt x="221" y="92"/>
                    <a:pt x="242" y="91"/>
                  </a:cubicBezTo>
                  <a:cubicBezTo>
                    <a:pt x="293" y="63"/>
                    <a:pt x="293" y="63"/>
                    <a:pt x="293" y="63"/>
                  </a:cubicBezTo>
                  <a:cubicBezTo>
                    <a:pt x="272" y="64"/>
                    <a:pt x="251" y="64"/>
                    <a:pt x="229" y="62"/>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510"/>
            <p:cNvSpPr>
              <a:spLocks/>
            </p:cNvSpPr>
            <p:nvPr/>
          </p:nvSpPr>
          <p:spPr bwMode="auto">
            <a:xfrm>
              <a:off x="8753527" y="4940440"/>
              <a:ext cx="1315079" cy="2551088"/>
            </a:xfrm>
            <a:custGeom>
              <a:avLst/>
              <a:gdLst>
                <a:gd name="T0" fmla="*/ 103 w 140"/>
                <a:gd name="T1" fmla="*/ 182 h 271"/>
                <a:gd name="T2" fmla="*/ 72 w 140"/>
                <a:gd name="T3" fmla="*/ 124 h 271"/>
                <a:gd name="T4" fmla="*/ 49 w 140"/>
                <a:gd name="T5" fmla="*/ 63 h 271"/>
                <a:gd name="T6" fmla="*/ 35 w 140"/>
                <a:gd name="T7" fmla="*/ 0 h 271"/>
                <a:gd name="T8" fmla="*/ 0 w 140"/>
                <a:gd name="T9" fmla="*/ 44 h 271"/>
                <a:gd name="T10" fmla="*/ 14 w 140"/>
                <a:gd name="T11" fmla="*/ 105 h 271"/>
                <a:gd name="T12" fmla="*/ 36 w 140"/>
                <a:gd name="T13" fmla="*/ 164 h 271"/>
                <a:gd name="T14" fmla="*/ 65 w 140"/>
                <a:gd name="T15" fmla="*/ 220 h 271"/>
                <a:gd name="T16" fmla="*/ 102 w 140"/>
                <a:gd name="T17" fmla="*/ 271 h 271"/>
                <a:gd name="T18" fmla="*/ 140 w 140"/>
                <a:gd name="T19" fmla="*/ 235 h 271"/>
                <a:gd name="T20" fmla="*/ 103 w 140"/>
                <a:gd name="T21" fmla="*/ 18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271">
                  <a:moveTo>
                    <a:pt x="103" y="182"/>
                  </a:moveTo>
                  <a:cubicBezTo>
                    <a:pt x="91" y="163"/>
                    <a:pt x="81" y="144"/>
                    <a:pt x="72" y="124"/>
                  </a:cubicBezTo>
                  <a:cubicBezTo>
                    <a:pt x="63" y="104"/>
                    <a:pt x="55" y="84"/>
                    <a:pt x="49" y="63"/>
                  </a:cubicBezTo>
                  <a:cubicBezTo>
                    <a:pt x="43" y="42"/>
                    <a:pt x="38" y="21"/>
                    <a:pt x="35" y="0"/>
                  </a:cubicBezTo>
                  <a:cubicBezTo>
                    <a:pt x="0" y="44"/>
                    <a:pt x="0" y="44"/>
                    <a:pt x="0" y="44"/>
                  </a:cubicBezTo>
                  <a:cubicBezTo>
                    <a:pt x="4" y="64"/>
                    <a:pt x="8" y="85"/>
                    <a:pt x="14" y="105"/>
                  </a:cubicBezTo>
                  <a:cubicBezTo>
                    <a:pt x="20" y="125"/>
                    <a:pt x="27" y="145"/>
                    <a:pt x="36" y="164"/>
                  </a:cubicBezTo>
                  <a:cubicBezTo>
                    <a:pt x="45" y="183"/>
                    <a:pt x="54" y="202"/>
                    <a:pt x="65" y="220"/>
                  </a:cubicBezTo>
                  <a:cubicBezTo>
                    <a:pt x="76" y="238"/>
                    <a:pt x="88" y="255"/>
                    <a:pt x="102" y="271"/>
                  </a:cubicBezTo>
                  <a:cubicBezTo>
                    <a:pt x="140" y="235"/>
                    <a:pt x="140" y="235"/>
                    <a:pt x="140" y="235"/>
                  </a:cubicBezTo>
                  <a:cubicBezTo>
                    <a:pt x="127" y="218"/>
                    <a:pt x="114" y="200"/>
                    <a:pt x="103" y="182"/>
                  </a:cubicBez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511"/>
            <p:cNvSpPr>
              <a:spLocks/>
            </p:cNvSpPr>
            <p:nvPr/>
          </p:nvSpPr>
          <p:spPr bwMode="auto">
            <a:xfrm>
              <a:off x="12527918" y="1046256"/>
              <a:ext cx="4124020" cy="4676996"/>
            </a:xfrm>
            <a:custGeom>
              <a:avLst/>
              <a:gdLst>
                <a:gd name="T0" fmla="*/ 59 w 438"/>
                <a:gd name="T1" fmla="*/ 9 h 496"/>
                <a:gd name="T2" fmla="*/ 171 w 438"/>
                <a:gd name="T3" fmla="*/ 49 h 496"/>
                <a:gd name="T4" fmla="*/ 205 w 438"/>
                <a:gd name="T5" fmla="*/ 90 h 496"/>
                <a:gd name="T6" fmla="*/ 187 w 438"/>
                <a:gd name="T7" fmla="*/ 129 h 496"/>
                <a:gd name="T8" fmla="*/ 201 w 438"/>
                <a:gd name="T9" fmla="*/ 186 h 496"/>
                <a:gd name="T10" fmla="*/ 253 w 438"/>
                <a:gd name="T11" fmla="*/ 232 h 496"/>
                <a:gd name="T12" fmla="*/ 307 w 438"/>
                <a:gd name="T13" fmla="*/ 236 h 496"/>
                <a:gd name="T14" fmla="*/ 338 w 438"/>
                <a:gd name="T15" fmla="*/ 213 h 496"/>
                <a:gd name="T16" fmla="*/ 376 w 438"/>
                <a:gd name="T17" fmla="*/ 237 h 496"/>
                <a:gd name="T18" fmla="*/ 423 w 438"/>
                <a:gd name="T19" fmla="*/ 332 h 496"/>
                <a:gd name="T20" fmla="*/ 326 w 438"/>
                <a:gd name="T21" fmla="*/ 385 h 496"/>
                <a:gd name="T22" fmla="*/ 311 w 438"/>
                <a:gd name="T23" fmla="*/ 389 h 496"/>
                <a:gd name="T24" fmla="*/ 317 w 438"/>
                <a:gd name="T25" fmla="*/ 398 h 496"/>
                <a:gd name="T26" fmla="*/ 321 w 438"/>
                <a:gd name="T27" fmla="*/ 408 h 496"/>
                <a:gd name="T28" fmla="*/ 325 w 438"/>
                <a:gd name="T29" fmla="*/ 418 h 496"/>
                <a:gd name="T30" fmla="*/ 327 w 438"/>
                <a:gd name="T31" fmla="*/ 451 h 496"/>
                <a:gd name="T32" fmla="*/ 300 w 438"/>
                <a:gd name="T33" fmla="*/ 490 h 496"/>
                <a:gd name="T34" fmla="*/ 249 w 438"/>
                <a:gd name="T35" fmla="*/ 491 h 496"/>
                <a:gd name="T36" fmla="*/ 205 w 438"/>
                <a:gd name="T37" fmla="*/ 454 h 496"/>
                <a:gd name="T38" fmla="*/ 194 w 438"/>
                <a:gd name="T39" fmla="*/ 420 h 496"/>
                <a:gd name="T40" fmla="*/ 193 w 438"/>
                <a:gd name="T41" fmla="*/ 410 h 496"/>
                <a:gd name="T42" fmla="*/ 194 w 438"/>
                <a:gd name="T43" fmla="*/ 400 h 496"/>
                <a:gd name="T44" fmla="*/ 196 w 438"/>
                <a:gd name="T45" fmla="*/ 391 h 496"/>
                <a:gd name="T46" fmla="*/ 178 w 438"/>
                <a:gd name="T47" fmla="*/ 386 h 496"/>
                <a:gd name="T48" fmla="*/ 52 w 438"/>
                <a:gd name="T49" fmla="*/ 286 h 496"/>
                <a:gd name="T50" fmla="*/ 64 w 438"/>
                <a:gd name="T51" fmla="*/ 289 h 496"/>
                <a:gd name="T52" fmla="*/ 75 w 438"/>
                <a:gd name="T53" fmla="*/ 290 h 496"/>
                <a:gd name="T54" fmla="*/ 131 w 438"/>
                <a:gd name="T55" fmla="*/ 264 h 496"/>
                <a:gd name="T56" fmla="*/ 143 w 438"/>
                <a:gd name="T57" fmla="*/ 204 h 496"/>
                <a:gd name="T58" fmla="*/ 107 w 438"/>
                <a:gd name="T59" fmla="*/ 143 h 496"/>
                <a:gd name="T60" fmla="*/ 43 w 438"/>
                <a:gd name="T61" fmla="*/ 116 h 496"/>
                <a:gd name="T62" fmla="*/ 32 w 438"/>
                <a:gd name="T63" fmla="*/ 117 h 496"/>
                <a:gd name="T64" fmla="*/ 22 w 438"/>
                <a:gd name="T65" fmla="*/ 11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8" h="496">
                  <a:moveTo>
                    <a:pt x="0" y="0"/>
                  </a:moveTo>
                  <a:cubicBezTo>
                    <a:pt x="20" y="1"/>
                    <a:pt x="40" y="4"/>
                    <a:pt x="59" y="9"/>
                  </a:cubicBezTo>
                  <a:cubicBezTo>
                    <a:pt x="79" y="13"/>
                    <a:pt x="98" y="18"/>
                    <a:pt x="117" y="25"/>
                  </a:cubicBezTo>
                  <a:cubicBezTo>
                    <a:pt x="135" y="32"/>
                    <a:pt x="153" y="40"/>
                    <a:pt x="171" y="49"/>
                  </a:cubicBezTo>
                  <a:cubicBezTo>
                    <a:pt x="189" y="58"/>
                    <a:pt x="206" y="68"/>
                    <a:pt x="222" y="79"/>
                  </a:cubicBezTo>
                  <a:cubicBezTo>
                    <a:pt x="216" y="82"/>
                    <a:pt x="210" y="86"/>
                    <a:pt x="205" y="90"/>
                  </a:cubicBezTo>
                  <a:cubicBezTo>
                    <a:pt x="200" y="95"/>
                    <a:pt x="196" y="101"/>
                    <a:pt x="193" y="107"/>
                  </a:cubicBezTo>
                  <a:cubicBezTo>
                    <a:pt x="189" y="114"/>
                    <a:pt x="187" y="121"/>
                    <a:pt x="187" y="129"/>
                  </a:cubicBezTo>
                  <a:cubicBezTo>
                    <a:pt x="186" y="137"/>
                    <a:pt x="186" y="145"/>
                    <a:pt x="188" y="154"/>
                  </a:cubicBezTo>
                  <a:cubicBezTo>
                    <a:pt x="190" y="165"/>
                    <a:pt x="195" y="176"/>
                    <a:pt x="201" y="186"/>
                  </a:cubicBezTo>
                  <a:cubicBezTo>
                    <a:pt x="207" y="197"/>
                    <a:pt x="215" y="206"/>
                    <a:pt x="224" y="214"/>
                  </a:cubicBezTo>
                  <a:cubicBezTo>
                    <a:pt x="233" y="221"/>
                    <a:pt x="243" y="228"/>
                    <a:pt x="253" y="232"/>
                  </a:cubicBezTo>
                  <a:cubicBezTo>
                    <a:pt x="264" y="237"/>
                    <a:pt x="275" y="239"/>
                    <a:pt x="286" y="239"/>
                  </a:cubicBezTo>
                  <a:cubicBezTo>
                    <a:pt x="293" y="239"/>
                    <a:pt x="301" y="238"/>
                    <a:pt x="307" y="236"/>
                  </a:cubicBezTo>
                  <a:cubicBezTo>
                    <a:pt x="314" y="234"/>
                    <a:pt x="320" y="231"/>
                    <a:pt x="325" y="227"/>
                  </a:cubicBezTo>
                  <a:cubicBezTo>
                    <a:pt x="330" y="223"/>
                    <a:pt x="334" y="218"/>
                    <a:pt x="338" y="213"/>
                  </a:cubicBezTo>
                  <a:cubicBezTo>
                    <a:pt x="342" y="207"/>
                    <a:pt x="344" y="201"/>
                    <a:pt x="346" y="194"/>
                  </a:cubicBezTo>
                  <a:cubicBezTo>
                    <a:pt x="357" y="208"/>
                    <a:pt x="367" y="222"/>
                    <a:pt x="376" y="237"/>
                  </a:cubicBezTo>
                  <a:cubicBezTo>
                    <a:pt x="385" y="252"/>
                    <a:pt x="394" y="267"/>
                    <a:pt x="402" y="283"/>
                  </a:cubicBezTo>
                  <a:cubicBezTo>
                    <a:pt x="409" y="299"/>
                    <a:pt x="416" y="315"/>
                    <a:pt x="423" y="332"/>
                  </a:cubicBezTo>
                  <a:cubicBezTo>
                    <a:pt x="429" y="349"/>
                    <a:pt x="434" y="366"/>
                    <a:pt x="438" y="383"/>
                  </a:cubicBezTo>
                  <a:cubicBezTo>
                    <a:pt x="326" y="385"/>
                    <a:pt x="326" y="385"/>
                    <a:pt x="326" y="385"/>
                  </a:cubicBezTo>
                  <a:cubicBezTo>
                    <a:pt x="308" y="385"/>
                    <a:pt x="308" y="385"/>
                    <a:pt x="308" y="385"/>
                  </a:cubicBezTo>
                  <a:cubicBezTo>
                    <a:pt x="309" y="386"/>
                    <a:pt x="310" y="388"/>
                    <a:pt x="311" y="389"/>
                  </a:cubicBezTo>
                  <a:cubicBezTo>
                    <a:pt x="312" y="391"/>
                    <a:pt x="313" y="392"/>
                    <a:pt x="314" y="393"/>
                  </a:cubicBezTo>
                  <a:cubicBezTo>
                    <a:pt x="315" y="395"/>
                    <a:pt x="316" y="396"/>
                    <a:pt x="317" y="398"/>
                  </a:cubicBezTo>
                  <a:cubicBezTo>
                    <a:pt x="317" y="399"/>
                    <a:pt x="318" y="401"/>
                    <a:pt x="319" y="403"/>
                  </a:cubicBezTo>
                  <a:cubicBezTo>
                    <a:pt x="320" y="404"/>
                    <a:pt x="321" y="406"/>
                    <a:pt x="321" y="408"/>
                  </a:cubicBezTo>
                  <a:cubicBezTo>
                    <a:pt x="322" y="409"/>
                    <a:pt x="323" y="411"/>
                    <a:pt x="323" y="413"/>
                  </a:cubicBezTo>
                  <a:cubicBezTo>
                    <a:pt x="324" y="414"/>
                    <a:pt x="325" y="416"/>
                    <a:pt x="325" y="418"/>
                  </a:cubicBezTo>
                  <a:cubicBezTo>
                    <a:pt x="326" y="420"/>
                    <a:pt x="326" y="421"/>
                    <a:pt x="326" y="423"/>
                  </a:cubicBezTo>
                  <a:cubicBezTo>
                    <a:pt x="328" y="433"/>
                    <a:pt x="329" y="442"/>
                    <a:pt x="327" y="451"/>
                  </a:cubicBezTo>
                  <a:cubicBezTo>
                    <a:pt x="326" y="459"/>
                    <a:pt x="322" y="467"/>
                    <a:pt x="318" y="474"/>
                  </a:cubicBezTo>
                  <a:cubicBezTo>
                    <a:pt x="313" y="480"/>
                    <a:pt x="307" y="486"/>
                    <a:pt x="300" y="490"/>
                  </a:cubicBezTo>
                  <a:cubicBezTo>
                    <a:pt x="293" y="493"/>
                    <a:pt x="285" y="496"/>
                    <a:pt x="276" y="496"/>
                  </a:cubicBezTo>
                  <a:cubicBezTo>
                    <a:pt x="267" y="496"/>
                    <a:pt x="258" y="495"/>
                    <a:pt x="249" y="491"/>
                  </a:cubicBezTo>
                  <a:cubicBezTo>
                    <a:pt x="240" y="488"/>
                    <a:pt x="232" y="483"/>
                    <a:pt x="224" y="476"/>
                  </a:cubicBezTo>
                  <a:cubicBezTo>
                    <a:pt x="217" y="470"/>
                    <a:pt x="211" y="462"/>
                    <a:pt x="205" y="454"/>
                  </a:cubicBezTo>
                  <a:cubicBezTo>
                    <a:pt x="200" y="445"/>
                    <a:pt x="197" y="436"/>
                    <a:pt x="195" y="426"/>
                  </a:cubicBezTo>
                  <a:cubicBezTo>
                    <a:pt x="194" y="424"/>
                    <a:pt x="194" y="422"/>
                    <a:pt x="194" y="420"/>
                  </a:cubicBezTo>
                  <a:cubicBezTo>
                    <a:pt x="193" y="418"/>
                    <a:pt x="193" y="417"/>
                    <a:pt x="193" y="415"/>
                  </a:cubicBezTo>
                  <a:cubicBezTo>
                    <a:pt x="193" y="413"/>
                    <a:pt x="193" y="411"/>
                    <a:pt x="193" y="410"/>
                  </a:cubicBezTo>
                  <a:cubicBezTo>
                    <a:pt x="193" y="408"/>
                    <a:pt x="193" y="406"/>
                    <a:pt x="193" y="404"/>
                  </a:cubicBezTo>
                  <a:cubicBezTo>
                    <a:pt x="194" y="403"/>
                    <a:pt x="194" y="401"/>
                    <a:pt x="194" y="400"/>
                  </a:cubicBezTo>
                  <a:cubicBezTo>
                    <a:pt x="194" y="398"/>
                    <a:pt x="195" y="396"/>
                    <a:pt x="195" y="395"/>
                  </a:cubicBezTo>
                  <a:cubicBezTo>
                    <a:pt x="195" y="393"/>
                    <a:pt x="196" y="392"/>
                    <a:pt x="196" y="391"/>
                  </a:cubicBezTo>
                  <a:cubicBezTo>
                    <a:pt x="197" y="389"/>
                    <a:pt x="197" y="388"/>
                    <a:pt x="198" y="386"/>
                  </a:cubicBezTo>
                  <a:cubicBezTo>
                    <a:pt x="178" y="386"/>
                    <a:pt x="178" y="386"/>
                    <a:pt x="178" y="386"/>
                  </a:cubicBezTo>
                  <a:cubicBezTo>
                    <a:pt x="71" y="388"/>
                    <a:pt x="71" y="388"/>
                    <a:pt x="71" y="388"/>
                  </a:cubicBezTo>
                  <a:cubicBezTo>
                    <a:pt x="52" y="286"/>
                    <a:pt x="52" y="286"/>
                    <a:pt x="52" y="286"/>
                  </a:cubicBezTo>
                  <a:cubicBezTo>
                    <a:pt x="54" y="287"/>
                    <a:pt x="56" y="287"/>
                    <a:pt x="58" y="288"/>
                  </a:cubicBezTo>
                  <a:cubicBezTo>
                    <a:pt x="60" y="288"/>
                    <a:pt x="62" y="288"/>
                    <a:pt x="64" y="289"/>
                  </a:cubicBezTo>
                  <a:cubicBezTo>
                    <a:pt x="66" y="289"/>
                    <a:pt x="68" y="289"/>
                    <a:pt x="69" y="289"/>
                  </a:cubicBezTo>
                  <a:cubicBezTo>
                    <a:pt x="71" y="290"/>
                    <a:pt x="73" y="290"/>
                    <a:pt x="75" y="290"/>
                  </a:cubicBezTo>
                  <a:cubicBezTo>
                    <a:pt x="87" y="290"/>
                    <a:pt x="98" y="287"/>
                    <a:pt x="107" y="283"/>
                  </a:cubicBezTo>
                  <a:cubicBezTo>
                    <a:pt x="117" y="278"/>
                    <a:pt x="124" y="272"/>
                    <a:pt x="131" y="264"/>
                  </a:cubicBezTo>
                  <a:cubicBezTo>
                    <a:pt x="137" y="257"/>
                    <a:pt x="141" y="247"/>
                    <a:pt x="143" y="237"/>
                  </a:cubicBezTo>
                  <a:cubicBezTo>
                    <a:pt x="146" y="227"/>
                    <a:pt x="146" y="216"/>
                    <a:pt x="143" y="204"/>
                  </a:cubicBezTo>
                  <a:cubicBezTo>
                    <a:pt x="141" y="192"/>
                    <a:pt x="137" y="181"/>
                    <a:pt x="130" y="170"/>
                  </a:cubicBezTo>
                  <a:cubicBezTo>
                    <a:pt x="124" y="160"/>
                    <a:pt x="116" y="151"/>
                    <a:pt x="107" y="143"/>
                  </a:cubicBezTo>
                  <a:cubicBezTo>
                    <a:pt x="98" y="135"/>
                    <a:pt x="88" y="129"/>
                    <a:pt x="77" y="124"/>
                  </a:cubicBezTo>
                  <a:cubicBezTo>
                    <a:pt x="66" y="119"/>
                    <a:pt x="55" y="117"/>
                    <a:pt x="43" y="116"/>
                  </a:cubicBezTo>
                  <a:cubicBezTo>
                    <a:pt x="41" y="116"/>
                    <a:pt x="39" y="116"/>
                    <a:pt x="38" y="116"/>
                  </a:cubicBezTo>
                  <a:cubicBezTo>
                    <a:pt x="36" y="116"/>
                    <a:pt x="34" y="117"/>
                    <a:pt x="32" y="117"/>
                  </a:cubicBezTo>
                  <a:cubicBezTo>
                    <a:pt x="30" y="117"/>
                    <a:pt x="29" y="117"/>
                    <a:pt x="27" y="117"/>
                  </a:cubicBezTo>
                  <a:cubicBezTo>
                    <a:pt x="25" y="118"/>
                    <a:pt x="23" y="118"/>
                    <a:pt x="22" y="119"/>
                  </a:cubicBez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512"/>
            <p:cNvSpPr>
              <a:spLocks/>
            </p:cNvSpPr>
            <p:nvPr/>
          </p:nvSpPr>
          <p:spPr bwMode="auto">
            <a:xfrm>
              <a:off x="12619300" y="1133676"/>
              <a:ext cx="3937288" cy="4514075"/>
            </a:xfrm>
            <a:custGeom>
              <a:avLst/>
              <a:gdLst>
                <a:gd name="T0" fmla="*/ 264 w 418"/>
                <a:gd name="T1" fmla="*/ 479 h 479"/>
                <a:gd name="T2" fmla="*/ 191 w 418"/>
                <a:gd name="T3" fmla="*/ 403 h 479"/>
                <a:gd name="T4" fmla="*/ 188 w 418"/>
                <a:gd name="T5" fmla="*/ 369 h 479"/>
                <a:gd name="T6" fmla="*/ 174 w 418"/>
                <a:gd name="T7" fmla="*/ 369 h 479"/>
                <a:gd name="T8" fmla="*/ 67 w 418"/>
                <a:gd name="T9" fmla="*/ 371 h 479"/>
                <a:gd name="T10" fmla="*/ 52 w 418"/>
                <a:gd name="T11" fmla="*/ 288 h 479"/>
                <a:gd name="T12" fmla="*/ 65 w 418"/>
                <a:gd name="T13" fmla="*/ 289 h 479"/>
                <a:gd name="T14" fmla="*/ 139 w 418"/>
                <a:gd name="T15" fmla="*/ 183 h 479"/>
                <a:gd name="T16" fmla="*/ 18 w 418"/>
                <a:gd name="T17" fmla="*/ 100 h 479"/>
                <a:gd name="T18" fmla="*/ 0 w 418"/>
                <a:gd name="T19" fmla="*/ 0 h 479"/>
                <a:gd name="T20" fmla="*/ 197 w 418"/>
                <a:gd name="T21" fmla="*/ 70 h 479"/>
                <a:gd name="T22" fmla="*/ 179 w 418"/>
                <a:gd name="T23" fmla="*/ 172 h 479"/>
                <a:gd name="T24" fmla="*/ 276 w 418"/>
                <a:gd name="T25" fmla="*/ 238 h 479"/>
                <a:gd name="T26" fmla="*/ 277 w 418"/>
                <a:gd name="T27" fmla="*/ 238 h 479"/>
                <a:gd name="T28" fmla="*/ 338 w 418"/>
                <a:gd name="T29" fmla="*/ 202 h 479"/>
                <a:gd name="T30" fmla="*/ 418 w 418"/>
                <a:gd name="T31" fmla="*/ 367 h 479"/>
                <a:gd name="T32" fmla="*/ 297 w 418"/>
                <a:gd name="T33" fmla="*/ 368 h 479"/>
                <a:gd name="T34" fmla="*/ 298 w 418"/>
                <a:gd name="T35" fmla="*/ 391 h 479"/>
                <a:gd name="T36" fmla="*/ 310 w 418"/>
                <a:gd name="T37" fmla="*/ 423 h 479"/>
                <a:gd name="T38" fmla="*/ 266 w 418"/>
                <a:gd name="T39" fmla="*/ 479 h 479"/>
                <a:gd name="T40" fmla="*/ 264 w 418"/>
                <a:gd name="T41"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8" h="479">
                  <a:moveTo>
                    <a:pt x="264" y="479"/>
                  </a:moveTo>
                  <a:cubicBezTo>
                    <a:pt x="225" y="479"/>
                    <a:pt x="192" y="441"/>
                    <a:pt x="191" y="403"/>
                  </a:cubicBezTo>
                  <a:cubicBezTo>
                    <a:pt x="191" y="395"/>
                    <a:pt x="202" y="369"/>
                    <a:pt x="188" y="369"/>
                  </a:cubicBezTo>
                  <a:cubicBezTo>
                    <a:pt x="183" y="369"/>
                    <a:pt x="179" y="369"/>
                    <a:pt x="174" y="369"/>
                  </a:cubicBezTo>
                  <a:cubicBezTo>
                    <a:pt x="139" y="370"/>
                    <a:pt x="103" y="370"/>
                    <a:pt x="67" y="371"/>
                  </a:cubicBezTo>
                  <a:cubicBezTo>
                    <a:pt x="52" y="288"/>
                    <a:pt x="52" y="288"/>
                    <a:pt x="52" y="288"/>
                  </a:cubicBezTo>
                  <a:cubicBezTo>
                    <a:pt x="57" y="288"/>
                    <a:pt x="61" y="289"/>
                    <a:pt x="65" y="289"/>
                  </a:cubicBezTo>
                  <a:cubicBezTo>
                    <a:pt x="122" y="289"/>
                    <a:pt x="154" y="235"/>
                    <a:pt x="139" y="183"/>
                  </a:cubicBezTo>
                  <a:cubicBezTo>
                    <a:pt x="124" y="134"/>
                    <a:pt x="71" y="92"/>
                    <a:pt x="18" y="100"/>
                  </a:cubicBezTo>
                  <a:cubicBezTo>
                    <a:pt x="0" y="0"/>
                    <a:pt x="0" y="0"/>
                    <a:pt x="0" y="0"/>
                  </a:cubicBezTo>
                  <a:cubicBezTo>
                    <a:pt x="70" y="7"/>
                    <a:pt x="137" y="32"/>
                    <a:pt x="197" y="70"/>
                  </a:cubicBezTo>
                  <a:cubicBezTo>
                    <a:pt x="163" y="93"/>
                    <a:pt x="163" y="139"/>
                    <a:pt x="179" y="172"/>
                  </a:cubicBezTo>
                  <a:cubicBezTo>
                    <a:pt x="197" y="208"/>
                    <a:pt x="234" y="238"/>
                    <a:pt x="276" y="238"/>
                  </a:cubicBezTo>
                  <a:cubicBezTo>
                    <a:pt x="277" y="238"/>
                    <a:pt x="277" y="238"/>
                    <a:pt x="277" y="238"/>
                  </a:cubicBezTo>
                  <a:cubicBezTo>
                    <a:pt x="303" y="238"/>
                    <a:pt x="327" y="225"/>
                    <a:pt x="338" y="202"/>
                  </a:cubicBezTo>
                  <a:cubicBezTo>
                    <a:pt x="375" y="251"/>
                    <a:pt x="402" y="307"/>
                    <a:pt x="418" y="367"/>
                  </a:cubicBezTo>
                  <a:cubicBezTo>
                    <a:pt x="297" y="368"/>
                    <a:pt x="297" y="368"/>
                    <a:pt x="297" y="368"/>
                  </a:cubicBezTo>
                  <a:cubicBezTo>
                    <a:pt x="282" y="368"/>
                    <a:pt x="295" y="385"/>
                    <a:pt x="298" y="391"/>
                  </a:cubicBezTo>
                  <a:cubicBezTo>
                    <a:pt x="304" y="401"/>
                    <a:pt x="308" y="412"/>
                    <a:pt x="310" y="423"/>
                  </a:cubicBezTo>
                  <a:cubicBezTo>
                    <a:pt x="313" y="451"/>
                    <a:pt x="295" y="478"/>
                    <a:pt x="266" y="479"/>
                  </a:cubicBezTo>
                  <a:lnTo>
                    <a:pt x="264" y="47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513"/>
            <p:cNvSpPr>
              <a:spLocks/>
            </p:cNvSpPr>
            <p:nvPr/>
          </p:nvSpPr>
          <p:spPr bwMode="auto">
            <a:xfrm>
              <a:off x="12440511" y="4825205"/>
              <a:ext cx="4342539" cy="4088895"/>
            </a:xfrm>
            <a:custGeom>
              <a:avLst/>
              <a:gdLst>
                <a:gd name="T0" fmla="*/ 459 w 461"/>
                <a:gd name="T1" fmla="*/ 56 h 434"/>
                <a:gd name="T2" fmla="*/ 453 w 461"/>
                <a:gd name="T3" fmla="*/ 164 h 434"/>
                <a:gd name="T4" fmla="*/ 423 w 461"/>
                <a:gd name="T5" fmla="*/ 191 h 434"/>
                <a:gd name="T6" fmla="*/ 377 w 461"/>
                <a:gd name="T7" fmla="*/ 163 h 434"/>
                <a:gd name="T8" fmla="*/ 321 w 461"/>
                <a:gd name="T9" fmla="*/ 168 h 434"/>
                <a:gd name="T10" fmla="*/ 286 w 461"/>
                <a:gd name="T11" fmla="*/ 220 h 434"/>
                <a:gd name="T12" fmla="*/ 297 w 461"/>
                <a:gd name="T13" fmla="*/ 285 h 434"/>
                <a:gd name="T14" fmla="*/ 335 w 461"/>
                <a:gd name="T15" fmla="*/ 329 h 434"/>
                <a:gd name="T16" fmla="*/ 319 w 461"/>
                <a:gd name="T17" fmla="*/ 375 h 434"/>
                <a:gd name="T18" fmla="*/ 220 w 461"/>
                <a:gd name="T19" fmla="*/ 423 h 434"/>
                <a:gd name="T20" fmla="*/ 137 w 461"/>
                <a:gd name="T21" fmla="*/ 299 h 434"/>
                <a:gd name="T22" fmla="*/ 129 w 461"/>
                <a:gd name="T23" fmla="*/ 279 h 434"/>
                <a:gd name="T24" fmla="*/ 121 w 461"/>
                <a:gd name="T25" fmla="*/ 286 h 434"/>
                <a:gd name="T26" fmla="*/ 110 w 461"/>
                <a:gd name="T27" fmla="*/ 292 h 434"/>
                <a:gd name="T28" fmla="*/ 96 w 461"/>
                <a:gd name="T29" fmla="*/ 296 h 434"/>
                <a:gd name="T30" fmla="*/ 59 w 461"/>
                <a:gd name="T31" fmla="*/ 293 h 434"/>
                <a:gd name="T32" fmla="*/ 13 w 461"/>
                <a:gd name="T33" fmla="*/ 253 h 434"/>
                <a:gd name="T34" fmla="*/ 3 w 461"/>
                <a:gd name="T35" fmla="*/ 192 h 434"/>
                <a:gd name="T36" fmla="*/ 35 w 461"/>
                <a:gd name="T37" fmla="*/ 150 h 434"/>
                <a:gd name="T38" fmla="*/ 69 w 461"/>
                <a:gd name="T39" fmla="*/ 143 h 434"/>
                <a:gd name="T40" fmla="*/ 84 w 461"/>
                <a:gd name="T41" fmla="*/ 146 h 434"/>
                <a:gd name="T42" fmla="*/ 96 w 461"/>
                <a:gd name="T43" fmla="*/ 150 h 434"/>
                <a:gd name="T44" fmla="*/ 107 w 461"/>
                <a:gd name="T45" fmla="*/ 156 h 434"/>
                <a:gd name="T46" fmla="*/ 107 w 461"/>
                <a:gd name="T47" fmla="*/ 136 h 434"/>
                <a:gd name="T48" fmla="*/ 185 w 461"/>
                <a:gd name="T49" fmla="*/ 4 h 434"/>
                <a:gd name="T50" fmla="*/ 185 w 461"/>
                <a:gd name="T51" fmla="*/ 14 h 434"/>
                <a:gd name="T52" fmla="*/ 186 w 461"/>
                <a:gd name="T53" fmla="*/ 25 h 434"/>
                <a:gd name="T54" fmla="*/ 224 w 461"/>
                <a:gd name="T55" fmla="*/ 89 h 434"/>
                <a:gd name="T56" fmla="*/ 289 w 461"/>
                <a:gd name="T57" fmla="*/ 113 h 434"/>
                <a:gd name="T58" fmla="*/ 341 w 461"/>
                <a:gd name="T59" fmla="*/ 85 h 434"/>
                <a:gd name="T60" fmla="*/ 352 w 461"/>
                <a:gd name="T61" fmla="*/ 22 h 434"/>
                <a:gd name="T62" fmla="*/ 349 w 461"/>
                <a:gd name="T63" fmla="*/ 11 h 434"/>
                <a:gd name="T64" fmla="*/ 345 w 461"/>
                <a:gd name="T65" fmla="*/ 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34">
                  <a:moveTo>
                    <a:pt x="451" y="0"/>
                  </a:moveTo>
                  <a:cubicBezTo>
                    <a:pt x="455" y="19"/>
                    <a:pt x="458" y="38"/>
                    <a:pt x="459" y="56"/>
                  </a:cubicBezTo>
                  <a:cubicBezTo>
                    <a:pt x="461" y="75"/>
                    <a:pt x="461" y="93"/>
                    <a:pt x="460" y="111"/>
                  </a:cubicBezTo>
                  <a:cubicBezTo>
                    <a:pt x="459" y="129"/>
                    <a:pt x="457" y="147"/>
                    <a:pt x="453" y="164"/>
                  </a:cubicBezTo>
                  <a:cubicBezTo>
                    <a:pt x="450" y="181"/>
                    <a:pt x="445" y="198"/>
                    <a:pt x="440" y="214"/>
                  </a:cubicBezTo>
                  <a:cubicBezTo>
                    <a:pt x="435" y="206"/>
                    <a:pt x="429" y="198"/>
                    <a:pt x="423" y="191"/>
                  </a:cubicBezTo>
                  <a:cubicBezTo>
                    <a:pt x="416" y="185"/>
                    <a:pt x="409" y="179"/>
                    <a:pt x="401" y="174"/>
                  </a:cubicBezTo>
                  <a:cubicBezTo>
                    <a:pt x="394" y="169"/>
                    <a:pt x="386" y="165"/>
                    <a:pt x="377" y="163"/>
                  </a:cubicBezTo>
                  <a:cubicBezTo>
                    <a:pt x="369" y="160"/>
                    <a:pt x="360" y="159"/>
                    <a:pt x="352" y="160"/>
                  </a:cubicBezTo>
                  <a:cubicBezTo>
                    <a:pt x="340" y="160"/>
                    <a:pt x="330" y="163"/>
                    <a:pt x="321" y="168"/>
                  </a:cubicBezTo>
                  <a:cubicBezTo>
                    <a:pt x="312" y="173"/>
                    <a:pt x="304" y="180"/>
                    <a:pt x="299" y="189"/>
                  </a:cubicBezTo>
                  <a:cubicBezTo>
                    <a:pt x="293" y="198"/>
                    <a:pt x="288" y="208"/>
                    <a:pt x="286" y="220"/>
                  </a:cubicBezTo>
                  <a:cubicBezTo>
                    <a:pt x="284" y="231"/>
                    <a:pt x="284" y="244"/>
                    <a:pt x="287" y="257"/>
                  </a:cubicBezTo>
                  <a:cubicBezTo>
                    <a:pt x="289" y="267"/>
                    <a:pt x="292" y="276"/>
                    <a:pt x="297" y="285"/>
                  </a:cubicBezTo>
                  <a:cubicBezTo>
                    <a:pt x="301" y="294"/>
                    <a:pt x="307" y="302"/>
                    <a:pt x="314" y="310"/>
                  </a:cubicBezTo>
                  <a:cubicBezTo>
                    <a:pt x="320" y="317"/>
                    <a:pt x="327" y="324"/>
                    <a:pt x="335" y="329"/>
                  </a:cubicBezTo>
                  <a:cubicBezTo>
                    <a:pt x="343" y="334"/>
                    <a:pt x="351" y="339"/>
                    <a:pt x="360" y="341"/>
                  </a:cubicBezTo>
                  <a:cubicBezTo>
                    <a:pt x="347" y="354"/>
                    <a:pt x="334" y="365"/>
                    <a:pt x="319" y="375"/>
                  </a:cubicBezTo>
                  <a:cubicBezTo>
                    <a:pt x="305" y="386"/>
                    <a:pt x="289" y="395"/>
                    <a:pt x="273" y="403"/>
                  </a:cubicBezTo>
                  <a:cubicBezTo>
                    <a:pt x="256" y="411"/>
                    <a:pt x="238" y="417"/>
                    <a:pt x="220" y="423"/>
                  </a:cubicBezTo>
                  <a:cubicBezTo>
                    <a:pt x="201" y="428"/>
                    <a:pt x="182" y="432"/>
                    <a:pt x="162" y="434"/>
                  </a:cubicBezTo>
                  <a:cubicBezTo>
                    <a:pt x="137" y="299"/>
                    <a:pt x="137" y="299"/>
                    <a:pt x="137" y="299"/>
                  </a:cubicBezTo>
                  <a:cubicBezTo>
                    <a:pt x="133" y="275"/>
                    <a:pt x="133" y="275"/>
                    <a:pt x="133" y="275"/>
                  </a:cubicBezTo>
                  <a:cubicBezTo>
                    <a:pt x="131" y="277"/>
                    <a:pt x="130" y="278"/>
                    <a:pt x="129" y="279"/>
                  </a:cubicBezTo>
                  <a:cubicBezTo>
                    <a:pt x="128" y="280"/>
                    <a:pt x="126" y="282"/>
                    <a:pt x="125" y="283"/>
                  </a:cubicBezTo>
                  <a:cubicBezTo>
                    <a:pt x="124" y="284"/>
                    <a:pt x="122" y="285"/>
                    <a:pt x="121" y="286"/>
                  </a:cubicBezTo>
                  <a:cubicBezTo>
                    <a:pt x="120" y="287"/>
                    <a:pt x="118" y="288"/>
                    <a:pt x="117" y="289"/>
                  </a:cubicBezTo>
                  <a:cubicBezTo>
                    <a:pt x="115" y="290"/>
                    <a:pt x="112" y="291"/>
                    <a:pt x="110" y="292"/>
                  </a:cubicBezTo>
                  <a:cubicBezTo>
                    <a:pt x="108" y="293"/>
                    <a:pt x="106" y="294"/>
                    <a:pt x="104" y="294"/>
                  </a:cubicBezTo>
                  <a:cubicBezTo>
                    <a:pt x="101" y="295"/>
                    <a:pt x="99" y="296"/>
                    <a:pt x="96" y="296"/>
                  </a:cubicBezTo>
                  <a:cubicBezTo>
                    <a:pt x="94" y="297"/>
                    <a:pt x="92" y="297"/>
                    <a:pt x="89" y="297"/>
                  </a:cubicBezTo>
                  <a:cubicBezTo>
                    <a:pt x="79" y="298"/>
                    <a:pt x="69" y="296"/>
                    <a:pt x="59" y="293"/>
                  </a:cubicBezTo>
                  <a:cubicBezTo>
                    <a:pt x="50" y="289"/>
                    <a:pt x="41" y="284"/>
                    <a:pt x="33" y="277"/>
                  </a:cubicBezTo>
                  <a:cubicBezTo>
                    <a:pt x="25" y="270"/>
                    <a:pt x="18" y="262"/>
                    <a:pt x="13" y="253"/>
                  </a:cubicBezTo>
                  <a:cubicBezTo>
                    <a:pt x="8" y="244"/>
                    <a:pt x="4" y="234"/>
                    <a:pt x="2" y="223"/>
                  </a:cubicBezTo>
                  <a:cubicBezTo>
                    <a:pt x="0" y="212"/>
                    <a:pt x="0" y="202"/>
                    <a:pt x="3" y="192"/>
                  </a:cubicBezTo>
                  <a:cubicBezTo>
                    <a:pt x="5" y="183"/>
                    <a:pt x="9" y="174"/>
                    <a:pt x="14" y="167"/>
                  </a:cubicBezTo>
                  <a:cubicBezTo>
                    <a:pt x="20" y="160"/>
                    <a:pt x="27" y="154"/>
                    <a:pt x="35" y="150"/>
                  </a:cubicBezTo>
                  <a:cubicBezTo>
                    <a:pt x="43" y="146"/>
                    <a:pt x="52" y="143"/>
                    <a:pt x="62" y="143"/>
                  </a:cubicBezTo>
                  <a:cubicBezTo>
                    <a:pt x="64" y="143"/>
                    <a:pt x="67" y="143"/>
                    <a:pt x="69" y="143"/>
                  </a:cubicBezTo>
                  <a:cubicBezTo>
                    <a:pt x="72" y="143"/>
                    <a:pt x="74" y="143"/>
                    <a:pt x="77" y="144"/>
                  </a:cubicBezTo>
                  <a:cubicBezTo>
                    <a:pt x="79" y="144"/>
                    <a:pt x="82" y="145"/>
                    <a:pt x="84" y="146"/>
                  </a:cubicBezTo>
                  <a:cubicBezTo>
                    <a:pt x="86" y="146"/>
                    <a:pt x="89" y="147"/>
                    <a:pt x="91" y="148"/>
                  </a:cubicBezTo>
                  <a:cubicBezTo>
                    <a:pt x="93" y="149"/>
                    <a:pt x="95" y="149"/>
                    <a:pt x="96" y="150"/>
                  </a:cubicBezTo>
                  <a:cubicBezTo>
                    <a:pt x="98" y="151"/>
                    <a:pt x="100" y="152"/>
                    <a:pt x="102" y="153"/>
                  </a:cubicBezTo>
                  <a:cubicBezTo>
                    <a:pt x="103" y="154"/>
                    <a:pt x="105" y="155"/>
                    <a:pt x="107" y="156"/>
                  </a:cubicBezTo>
                  <a:cubicBezTo>
                    <a:pt x="108" y="157"/>
                    <a:pt x="110" y="158"/>
                    <a:pt x="111" y="159"/>
                  </a:cubicBezTo>
                  <a:cubicBezTo>
                    <a:pt x="107" y="136"/>
                    <a:pt x="107" y="136"/>
                    <a:pt x="107" y="136"/>
                  </a:cubicBezTo>
                  <a:cubicBezTo>
                    <a:pt x="83" y="5"/>
                    <a:pt x="83" y="5"/>
                    <a:pt x="83" y="5"/>
                  </a:cubicBezTo>
                  <a:cubicBezTo>
                    <a:pt x="185" y="4"/>
                    <a:pt x="185" y="4"/>
                    <a:pt x="185" y="4"/>
                  </a:cubicBezTo>
                  <a:cubicBezTo>
                    <a:pt x="185" y="5"/>
                    <a:pt x="185" y="7"/>
                    <a:pt x="185" y="9"/>
                  </a:cubicBezTo>
                  <a:cubicBezTo>
                    <a:pt x="185" y="11"/>
                    <a:pt x="185" y="12"/>
                    <a:pt x="185" y="14"/>
                  </a:cubicBezTo>
                  <a:cubicBezTo>
                    <a:pt x="185" y="16"/>
                    <a:pt x="185" y="18"/>
                    <a:pt x="186" y="20"/>
                  </a:cubicBezTo>
                  <a:cubicBezTo>
                    <a:pt x="186" y="21"/>
                    <a:pt x="186" y="23"/>
                    <a:pt x="186" y="25"/>
                  </a:cubicBezTo>
                  <a:cubicBezTo>
                    <a:pt x="189" y="37"/>
                    <a:pt x="194" y="49"/>
                    <a:pt x="200" y="60"/>
                  </a:cubicBezTo>
                  <a:cubicBezTo>
                    <a:pt x="206" y="71"/>
                    <a:pt x="215" y="80"/>
                    <a:pt x="224" y="89"/>
                  </a:cubicBezTo>
                  <a:cubicBezTo>
                    <a:pt x="233" y="97"/>
                    <a:pt x="244" y="103"/>
                    <a:pt x="255" y="107"/>
                  </a:cubicBezTo>
                  <a:cubicBezTo>
                    <a:pt x="266" y="112"/>
                    <a:pt x="277" y="114"/>
                    <a:pt x="289" y="113"/>
                  </a:cubicBezTo>
                  <a:cubicBezTo>
                    <a:pt x="300" y="113"/>
                    <a:pt x="310" y="110"/>
                    <a:pt x="319" y="105"/>
                  </a:cubicBezTo>
                  <a:cubicBezTo>
                    <a:pt x="328" y="100"/>
                    <a:pt x="336" y="93"/>
                    <a:pt x="341" y="85"/>
                  </a:cubicBezTo>
                  <a:cubicBezTo>
                    <a:pt x="347" y="77"/>
                    <a:pt x="351" y="67"/>
                    <a:pt x="353" y="56"/>
                  </a:cubicBezTo>
                  <a:cubicBezTo>
                    <a:pt x="354" y="46"/>
                    <a:pt x="354" y="34"/>
                    <a:pt x="352" y="22"/>
                  </a:cubicBezTo>
                  <a:cubicBezTo>
                    <a:pt x="351" y="20"/>
                    <a:pt x="351" y="18"/>
                    <a:pt x="350" y="17"/>
                  </a:cubicBezTo>
                  <a:cubicBezTo>
                    <a:pt x="350" y="15"/>
                    <a:pt x="349" y="13"/>
                    <a:pt x="349" y="11"/>
                  </a:cubicBezTo>
                  <a:cubicBezTo>
                    <a:pt x="348" y="10"/>
                    <a:pt x="348" y="8"/>
                    <a:pt x="347" y="6"/>
                  </a:cubicBezTo>
                  <a:cubicBezTo>
                    <a:pt x="346" y="5"/>
                    <a:pt x="346" y="3"/>
                    <a:pt x="345" y="1"/>
                  </a:cubicBezTo>
                  <a:lnTo>
                    <a:pt x="451" y="0"/>
                  </a:ln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514"/>
            <p:cNvSpPr>
              <a:spLocks/>
            </p:cNvSpPr>
            <p:nvPr/>
          </p:nvSpPr>
          <p:spPr bwMode="auto">
            <a:xfrm>
              <a:off x="12480242" y="4900703"/>
              <a:ext cx="4263078" cy="3929948"/>
            </a:xfrm>
            <a:custGeom>
              <a:avLst/>
              <a:gdLst>
                <a:gd name="T0" fmla="*/ 136 w 453"/>
                <a:gd name="T1" fmla="*/ 266 h 417"/>
                <a:gd name="T2" fmla="*/ 118 w 453"/>
                <a:gd name="T3" fmla="*/ 267 h 417"/>
                <a:gd name="T4" fmla="*/ 91 w 453"/>
                <a:gd name="T5" fmla="*/ 280 h 417"/>
                <a:gd name="T6" fmla="*/ 23 w 453"/>
                <a:gd name="T7" fmla="*/ 252 h 417"/>
                <a:gd name="T8" fmla="*/ 7 w 453"/>
                <a:gd name="T9" fmla="*/ 183 h 417"/>
                <a:gd name="T10" fmla="*/ 58 w 453"/>
                <a:gd name="T11" fmla="*/ 143 h 417"/>
                <a:gd name="T12" fmla="*/ 60 w 453"/>
                <a:gd name="T13" fmla="*/ 143 h 417"/>
                <a:gd name="T14" fmla="*/ 94 w 453"/>
                <a:gd name="T15" fmla="*/ 152 h 417"/>
                <a:gd name="T16" fmla="*/ 107 w 453"/>
                <a:gd name="T17" fmla="*/ 159 h 417"/>
                <a:gd name="T18" fmla="*/ 115 w 453"/>
                <a:gd name="T19" fmla="*/ 150 h 417"/>
                <a:gd name="T20" fmla="*/ 89 w 453"/>
                <a:gd name="T21" fmla="*/ 5 h 417"/>
                <a:gd name="T22" fmla="*/ 173 w 453"/>
                <a:gd name="T23" fmla="*/ 4 h 417"/>
                <a:gd name="T24" fmla="*/ 282 w 453"/>
                <a:gd name="T25" fmla="*/ 113 h 417"/>
                <a:gd name="T26" fmla="*/ 285 w 453"/>
                <a:gd name="T27" fmla="*/ 113 h 417"/>
                <a:gd name="T28" fmla="*/ 352 w 453"/>
                <a:gd name="T29" fmla="*/ 1 h 417"/>
                <a:gd name="T30" fmla="*/ 441 w 453"/>
                <a:gd name="T31" fmla="*/ 0 h 417"/>
                <a:gd name="T32" fmla="*/ 433 w 453"/>
                <a:gd name="T33" fmla="*/ 188 h 417"/>
                <a:gd name="T34" fmla="*/ 358 w 453"/>
                <a:gd name="T35" fmla="*/ 144 h 417"/>
                <a:gd name="T36" fmla="*/ 286 w 453"/>
                <a:gd name="T37" fmla="*/ 179 h 417"/>
                <a:gd name="T38" fmla="*/ 341 w 453"/>
                <a:gd name="T39" fmla="*/ 336 h 417"/>
                <a:gd name="T40" fmla="*/ 164 w 453"/>
                <a:gd name="T41" fmla="*/ 417 h 417"/>
                <a:gd name="T42" fmla="*/ 136 w 453"/>
                <a:gd name="T43" fmla="*/ 266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3" h="417">
                  <a:moveTo>
                    <a:pt x="136" y="266"/>
                  </a:moveTo>
                  <a:cubicBezTo>
                    <a:pt x="134" y="253"/>
                    <a:pt x="122" y="263"/>
                    <a:pt x="118" y="267"/>
                  </a:cubicBezTo>
                  <a:cubicBezTo>
                    <a:pt x="110" y="274"/>
                    <a:pt x="101" y="278"/>
                    <a:pt x="91" y="280"/>
                  </a:cubicBezTo>
                  <a:cubicBezTo>
                    <a:pt x="65" y="285"/>
                    <a:pt x="39" y="272"/>
                    <a:pt x="23" y="252"/>
                  </a:cubicBezTo>
                  <a:cubicBezTo>
                    <a:pt x="8" y="233"/>
                    <a:pt x="0" y="207"/>
                    <a:pt x="7" y="183"/>
                  </a:cubicBezTo>
                  <a:cubicBezTo>
                    <a:pt x="14" y="160"/>
                    <a:pt x="34" y="144"/>
                    <a:pt x="58" y="143"/>
                  </a:cubicBezTo>
                  <a:cubicBezTo>
                    <a:pt x="60" y="143"/>
                    <a:pt x="60" y="143"/>
                    <a:pt x="60" y="143"/>
                  </a:cubicBezTo>
                  <a:cubicBezTo>
                    <a:pt x="72" y="143"/>
                    <a:pt x="84" y="146"/>
                    <a:pt x="94" y="152"/>
                  </a:cubicBezTo>
                  <a:cubicBezTo>
                    <a:pt x="98" y="154"/>
                    <a:pt x="103" y="159"/>
                    <a:pt x="107" y="159"/>
                  </a:cubicBezTo>
                  <a:cubicBezTo>
                    <a:pt x="112" y="159"/>
                    <a:pt x="116" y="155"/>
                    <a:pt x="115" y="150"/>
                  </a:cubicBezTo>
                  <a:cubicBezTo>
                    <a:pt x="89" y="5"/>
                    <a:pt x="89" y="5"/>
                    <a:pt x="89" y="5"/>
                  </a:cubicBezTo>
                  <a:cubicBezTo>
                    <a:pt x="173" y="4"/>
                    <a:pt x="173" y="4"/>
                    <a:pt x="173" y="4"/>
                  </a:cubicBezTo>
                  <a:cubicBezTo>
                    <a:pt x="176" y="59"/>
                    <a:pt x="225" y="113"/>
                    <a:pt x="282" y="113"/>
                  </a:cubicBezTo>
                  <a:cubicBezTo>
                    <a:pt x="285" y="113"/>
                    <a:pt x="285" y="113"/>
                    <a:pt x="285" y="113"/>
                  </a:cubicBezTo>
                  <a:cubicBezTo>
                    <a:pt x="343" y="111"/>
                    <a:pt x="369" y="52"/>
                    <a:pt x="352" y="1"/>
                  </a:cubicBezTo>
                  <a:cubicBezTo>
                    <a:pt x="441" y="0"/>
                    <a:pt x="441" y="0"/>
                    <a:pt x="441" y="0"/>
                  </a:cubicBezTo>
                  <a:cubicBezTo>
                    <a:pt x="453" y="62"/>
                    <a:pt x="451" y="127"/>
                    <a:pt x="433" y="188"/>
                  </a:cubicBezTo>
                  <a:cubicBezTo>
                    <a:pt x="415" y="164"/>
                    <a:pt x="388" y="146"/>
                    <a:pt x="358" y="144"/>
                  </a:cubicBezTo>
                  <a:cubicBezTo>
                    <a:pt x="329" y="141"/>
                    <a:pt x="301" y="155"/>
                    <a:pt x="286" y="179"/>
                  </a:cubicBezTo>
                  <a:cubicBezTo>
                    <a:pt x="252" y="234"/>
                    <a:pt x="287" y="310"/>
                    <a:pt x="341" y="336"/>
                  </a:cubicBezTo>
                  <a:cubicBezTo>
                    <a:pt x="292" y="381"/>
                    <a:pt x="230" y="408"/>
                    <a:pt x="164" y="417"/>
                  </a:cubicBezTo>
                  <a:lnTo>
                    <a:pt x="136" y="26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515"/>
            <p:cNvSpPr>
              <a:spLocks/>
            </p:cNvSpPr>
            <p:nvPr/>
          </p:nvSpPr>
          <p:spPr bwMode="auto">
            <a:xfrm>
              <a:off x="9023694" y="1030361"/>
              <a:ext cx="4708059" cy="3719343"/>
            </a:xfrm>
            <a:custGeom>
              <a:avLst/>
              <a:gdLst>
                <a:gd name="T0" fmla="*/ 378 w 500"/>
                <a:gd name="T1" fmla="*/ 127 h 395"/>
                <a:gd name="T2" fmla="*/ 385 w 500"/>
                <a:gd name="T3" fmla="*/ 144 h 395"/>
                <a:gd name="T4" fmla="*/ 393 w 500"/>
                <a:gd name="T5" fmla="*/ 140 h 395"/>
                <a:gd name="T6" fmla="*/ 402 w 500"/>
                <a:gd name="T7" fmla="*/ 137 h 395"/>
                <a:gd name="T8" fmla="*/ 413 w 500"/>
                <a:gd name="T9" fmla="*/ 136 h 395"/>
                <a:gd name="T10" fmla="*/ 446 w 500"/>
                <a:gd name="T11" fmla="*/ 142 h 395"/>
                <a:gd name="T12" fmla="*/ 488 w 500"/>
                <a:gd name="T13" fmla="*/ 179 h 395"/>
                <a:gd name="T14" fmla="*/ 498 w 500"/>
                <a:gd name="T15" fmla="*/ 232 h 395"/>
                <a:gd name="T16" fmla="*/ 469 w 500"/>
                <a:gd name="T17" fmla="*/ 268 h 395"/>
                <a:gd name="T18" fmla="*/ 438 w 500"/>
                <a:gd name="T19" fmla="*/ 273 h 395"/>
                <a:gd name="T20" fmla="*/ 427 w 500"/>
                <a:gd name="T21" fmla="*/ 271 h 395"/>
                <a:gd name="T22" fmla="*/ 416 w 500"/>
                <a:gd name="T23" fmla="*/ 268 h 395"/>
                <a:gd name="T24" fmla="*/ 406 w 500"/>
                <a:gd name="T25" fmla="*/ 263 h 395"/>
                <a:gd name="T26" fmla="*/ 405 w 500"/>
                <a:gd name="T27" fmla="*/ 281 h 395"/>
                <a:gd name="T28" fmla="*/ 304 w 500"/>
                <a:gd name="T29" fmla="*/ 391 h 395"/>
                <a:gd name="T30" fmla="*/ 305 w 500"/>
                <a:gd name="T31" fmla="*/ 379 h 395"/>
                <a:gd name="T32" fmla="*/ 303 w 500"/>
                <a:gd name="T33" fmla="*/ 366 h 395"/>
                <a:gd name="T34" fmla="*/ 266 w 500"/>
                <a:gd name="T35" fmla="*/ 301 h 395"/>
                <a:gd name="T36" fmla="*/ 196 w 500"/>
                <a:gd name="T37" fmla="*/ 274 h 395"/>
                <a:gd name="T38" fmla="*/ 133 w 500"/>
                <a:gd name="T39" fmla="*/ 301 h 395"/>
                <a:gd name="T40" fmla="*/ 115 w 500"/>
                <a:gd name="T41" fmla="*/ 368 h 395"/>
                <a:gd name="T42" fmla="*/ 118 w 500"/>
                <a:gd name="T43" fmla="*/ 381 h 395"/>
                <a:gd name="T44" fmla="*/ 122 w 500"/>
                <a:gd name="T45" fmla="*/ 393 h 395"/>
                <a:gd name="T46" fmla="*/ 1 w 500"/>
                <a:gd name="T47" fmla="*/ 331 h 395"/>
                <a:gd name="T48" fmla="*/ 24 w 500"/>
                <a:gd name="T49" fmla="*/ 217 h 395"/>
                <a:gd name="T50" fmla="*/ 64 w 500"/>
                <a:gd name="T51" fmla="*/ 189 h 395"/>
                <a:gd name="T52" fmla="*/ 113 w 500"/>
                <a:gd name="T53" fmla="*/ 218 h 395"/>
                <a:gd name="T54" fmla="*/ 176 w 500"/>
                <a:gd name="T55" fmla="*/ 215 h 395"/>
                <a:gd name="T56" fmla="*/ 218 w 500"/>
                <a:gd name="T57" fmla="*/ 168 h 395"/>
                <a:gd name="T58" fmla="*/ 211 w 500"/>
                <a:gd name="T59" fmla="*/ 109 h 395"/>
                <a:gd name="T60" fmla="*/ 178 w 500"/>
                <a:gd name="T61" fmla="*/ 68 h 395"/>
                <a:gd name="T62" fmla="*/ 200 w 500"/>
                <a:gd name="T63" fmla="*/ 30 h 395"/>
                <a:gd name="T64" fmla="*/ 300 w 500"/>
                <a:gd name="T65" fmla="*/ 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395">
                  <a:moveTo>
                    <a:pt x="355" y="1"/>
                  </a:moveTo>
                  <a:cubicBezTo>
                    <a:pt x="378" y="127"/>
                    <a:pt x="378" y="127"/>
                    <a:pt x="378" y="127"/>
                  </a:cubicBezTo>
                  <a:cubicBezTo>
                    <a:pt x="381" y="147"/>
                    <a:pt x="381" y="147"/>
                    <a:pt x="381" y="147"/>
                  </a:cubicBezTo>
                  <a:cubicBezTo>
                    <a:pt x="382" y="146"/>
                    <a:pt x="384" y="145"/>
                    <a:pt x="385" y="144"/>
                  </a:cubicBezTo>
                  <a:cubicBezTo>
                    <a:pt x="386" y="144"/>
                    <a:pt x="387" y="143"/>
                    <a:pt x="389" y="142"/>
                  </a:cubicBezTo>
                  <a:cubicBezTo>
                    <a:pt x="390" y="141"/>
                    <a:pt x="391" y="141"/>
                    <a:pt x="393" y="140"/>
                  </a:cubicBezTo>
                  <a:cubicBezTo>
                    <a:pt x="394" y="140"/>
                    <a:pt x="396" y="139"/>
                    <a:pt x="397" y="139"/>
                  </a:cubicBezTo>
                  <a:cubicBezTo>
                    <a:pt x="399" y="138"/>
                    <a:pt x="400" y="138"/>
                    <a:pt x="402" y="137"/>
                  </a:cubicBezTo>
                  <a:cubicBezTo>
                    <a:pt x="404" y="137"/>
                    <a:pt x="405" y="136"/>
                    <a:pt x="407" y="136"/>
                  </a:cubicBezTo>
                  <a:cubicBezTo>
                    <a:pt x="409" y="136"/>
                    <a:pt x="411" y="136"/>
                    <a:pt x="413" y="136"/>
                  </a:cubicBezTo>
                  <a:cubicBezTo>
                    <a:pt x="415" y="136"/>
                    <a:pt x="416" y="135"/>
                    <a:pt x="418" y="136"/>
                  </a:cubicBezTo>
                  <a:cubicBezTo>
                    <a:pt x="428" y="136"/>
                    <a:pt x="437" y="138"/>
                    <a:pt x="446" y="142"/>
                  </a:cubicBezTo>
                  <a:cubicBezTo>
                    <a:pt x="454" y="145"/>
                    <a:pt x="462" y="151"/>
                    <a:pt x="470" y="157"/>
                  </a:cubicBezTo>
                  <a:cubicBezTo>
                    <a:pt x="477" y="163"/>
                    <a:pt x="483" y="171"/>
                    <a:pt x="488" y="179"/>
                  </a:cubicBezTo>
                  <a:cubicBezTo>
                    <a:pt x="493" y="187"/>
                    <a:pt x="497" y="196"/>
                    <a:pt x="498" y="205"/>
                  </a:cubicBezTo>
                  <a:cubicBezTo>
                    <a:pt x="500" y="215"/>
                    <a:pt x="500" y="224"/>
                    <a:pt x="498" y="232"/>
                  </a:cubicBezTo>
                  <a:cubicBezTo>
                    <a:pt x="497" y="240"/>
                    <a:pt x="493" y="248"/>
                    <a:pt x="488" y="254"/>
                  </a:cubicBezTo>
                  <a:cubicBezTo>
                    <a:pt x="483" y="260"/>
                    <a:pt x="477" y="265"/>
                    <a:pt x="469" y="268"/>
                  </a:cubicBezTo>
                  <a:cubicBezTo>
                    <a:pt x="462" y="272"/>
                    <a:pt x="453" y="274"/>
                    <a:pt x="444" y="274"/>
                  </a:cubicBezTo>
                  <a:cubicBezTo>
                    <a:pt x="442" y="274"/>
                    <a:pt x="440" y="274"/>
                    <a:pt x="438" y="273"/>
                  </a:cubicBezTo>
                  <a:cubicBezTo>
                    <a:pt x="436" y="273"/>
                    <a:pt x="434" y="273"/>
                    <a:pt x="432" y="273"/>
                  </a:cubicBezTo>
                  <a:cubicBezTo>
                    <a:pt x="430" y="272"/>
                    <a:pt x="428" y="272"/>
                    <a:pt x="427" y="271"/>
                  </a:cubicBezTo>
                  <a:cubicBezTo>
                    <a:pt x="425" y="271"/>
                    <a:pt x="423" y="270"/>
                    <a:pt x="421" y="270"/>
                  </a:cubicBezTo>
                  <a:cubicBezTo>
                    <a:pt x="419" y="269"/>
                    <a:pt x="418" y="269"/>
                    <a:pt x="416" y="268"/>
                  </a:cubicBezTo>
                  <a:cubicBezTo>
                    <a:pt x="414" y="267"/>
                    <a:pt x="413" y="266"/>
                    <a:pt x="411" y="266"/>
                  </a:cubicBezTo>
                  <a:cubicBezTo>
                    <a:pt x="409" y="265"/>
                    <a:pt x="408" y="264"/>
                    <a:pt x="406" y="263"/>
                  </a:cubicBezTo>
                  <a:cubicBezTo>
                    <a:pt x="405" y="262"/>
                    <a:pt x="403" y="261"/>
                    <a:pt x="402" y="260"/>
                  </a:cubicBezTo>
                  <a:cubicBezTo>
                    <a:pt x="405" y="281"/>
                    <a:pt x="405" y="281"/>
                    <a:pt x="405" y="281"/>
                  </a:cubicBezTo>
                  <a:cubicBezTo>
                    <a:pt x="425" y="390"/>
                    <a:pt x="425" y="390"/>
                    <a:pt x="425" y="390"/>
                  </a:cubicBezTo>
                  <a:cubicBezTo>
                    <a:pt x="304" y="391"/>
                    <a:pt x="304" y="391"/>
                    <a:pt x="304" y="391"/>
                  </a:cubicBezTo>
                  <a:cubicBezTo>
                    <a:pt x="304" y="389"/>
                    <a:pt x="304" y="387"/>
                    <a:pt x="305" y="385"/>
                  </a:cubicBezTo>
                  <a:cubicBezTo>
                    <a:pt x="305" y="383"/>
                    <a:pt x="305" y="381"/>
                    <a:pt x="305" y="379"/>
                  </a:cubicBezTo>
                  <a:cubicBezTo>
                    <a:pt x="305" y="377"/>
                    <a:pt x="304" y="375"/>
                    <a:pt x="304" y="373"/>
                  </a:cubicBezTo>
                  <a:cubicBezTo>
                    <a:pt x="304" y="371"/>
                    <a:pt x="304" y="368"/>
                    <a:pt x="303" y="366"/>
                  </a:cubicBezTo>
                  <a:cubicBezTo>
                    <a:pt x="301" y="354"/>
                    <a:pt x="297" y="341"/>
                    <a:pt x="290" y="330"/>
                  </a:cubicBezTo>
                  <a:cubicBezTo>
                    <a:pt x="284" y="320"/>
                    <a:pt x="275" y="310"/>
                    <a:pt x="266" y="301"/>
                  </a:cubicBezTo>
                  <a:cubicBezTo>
                    <a:pt x="256" y="293"/>
                    <a:pt x="245" y="286"/>
                    <a:pt x="233" y="282"/>
                  </a:cubicBezTo>
                  <a:cubicBezTo>
                    <a:pt x="222" y="277"/>
                    <a:pt x="209" y="274"/>
                    <a:pt x="196" y="274"/>
                  </a:cubicBezTo>
                  <a:cubicBezTo>
                    <a:pt x="183" y="274"/>
                    <a:pt x="171" y="277"/>
                    <a:pt x="161" y="281"/>
                  </a:cubicBezTo>
                  <a:cubicBezTo>
                    <a:pt x="150" y="286"/>
                    <a:pt x="141" y="293"/>
                    <a:pt x="133" y="301"/>
                  </a:cubicBezTo>
                  <a:cubicBezTo>
                    <a:pt x="126" y="309"/>
                    <a:pt x="120" y="319"/>
                    <a:pt x="117" y="331"/>
                  </a:cubicBezTo>
                  <a:cubicBezTo>
                    <a:pt x="114" y="342"/>
                    <a:pt x="113" y="355"/>
                    <a:pt x="115" y="368"/>
                  </a:cubicBezTo>
                  <a:cubicBezTo>
                    <a:pt x="115" y="370"/>
                    <a:pt x="116" y="372"/>
                    <a:pt x="116" y="374"/>
                  </a:cubicBezTo>
                  <a:cubicBezTo>
                    <a:pt x="117" y="377"/>
                    <a:pt x="117" y="379"/>
                    <a:pt x="118" y="381"/>
                  </a:cubicBezTo>
                  <a:cubicBezTo>
                    <a:pt x="118" y="383"/>
                    <a:pt x="119" y="385"/>
                    <a:pt x="120" y="387"/>
                  </a:cubicBezTo>
                  <a:cubicBezTo>
                    <a:pt x="121" y="389"/>
                    <a:pt x="121" y="391"/>
                    <a:pt x="122" y="393"/>
                  </a:cubicBezTo>
                  <a:cubicBezTo>
                    <a:pt x="3" y="395"/>
                    <a:pt x="3" y="395"/>
                    <a:pt x="3" y="395"/>
                  </a:cubicBezTo>
                  <a:cubicBezTo>
                    <a:pt x="1" y="373"/>
                    <a:pt x="0" y="352"/>
                    <a:pt x="1" y="331"/>
                  </a:cubicBezTo>
                  <a:cubicBezTo>
                    <a:pt x="2" y="311"/>
                    <a:pt x="4" y="291"/>
                    <a:pt x="8" y="272"/>
                  </a:cubicBezTo>
                  <a:cubicBezTo>
                    <a:pt x="12" y="253"/>
                    <a:pt x="17" y="235"/>
                    <a:pt x="24" y="217"/>
                  </a:cubicBezTo>
                  <a:cubicBezTo>
                    <a:pt x="30" y="200"/>
                    <a:pt x="38" y="183"/>
                    <a:pt x="47" y="167"/>
                  </a:cubicBezTo>
                  <a:cubicBezTo>
                    <a:pt x="52" y="175"/>
                    <a:pt x="58" y="183"/>
                    <a:pt x="64" y="189"/>
                  </a:cubicBezTo>
                  <a:cubicBezTo>
                    <a:pt x="71" y="196"/>
                    <a:pt x="79" y="201"/>
                    <a:pt x="87" y="206"/>
                  </a:cubicBezTo>
                  <a:cubicBezTo>
                    <a:pt x="95" y="211"/>
                    <a:pt x="104" y="215"/>
                    <a:pt x="113" y="218"/>
                  </a:cubicBezTo>
                  <a:cubicBezTo>
                    <a:pt x="122" y="220"/>
                    <a:pt x="131" y="222"/>
                    <a:pt x="141" y="222"/>
                  </a:cubicBezTo>
                  <a:cubicBezTo>
                    <a:pt x="154" y="222"/>
                    <a:pt x="166" y="220"/>
                    <a:pt x="176" y="215"/>
                  </a:cubicBezTo>
                  <a:cubicBezTo>
                    <a:pt x="186" y="211"/>
                    <a:pt x="195" y="204"/>
                    <a:pt x="202" y="196"/>
                  </a:cubicBezTo>
                  <a:cubicBezTo>
                    <a:pt x="209" y="188"/>
                    <a:pt x="215" y="179"/>
                    <a:pt x="218" y="168"/>
                  </a:cubicBezTo>
                  <a:cubicBezTo>
                    <a:pt x="221" y="158"/>
                    <a:pt x="221" y="146"/>
                    <a:pt x="219" y="134"/>
                  </a:cubicBezTo>
                  <a:cubicBezTo>
                    <a:pt x="218" y="125"/>
                    <a:pt x="215" y="117"/>
                    <a:pt x="211" y="109"/>
                  </a:cubicBezTo>
                  <a:cubicBezTo>
                    <a:pt x="208" y="101"/>
                    <a:pt x="203" y="93"/>
                    <a:pt x="197" y="86"/>
                  </a:cubicBezTo>
                  <a:cubicBezTo>
                    <a:pt x="192" y="79"/>
                    <a:pt x="185" y="73"/>
                    <a:pt x="178" y="68"/>
                  </a:cubicBezTo>
                  <a:cubicBezTo>
                    <a:pt x="171" y="62"/>
                    <a:pt x="163" y="57"/>
                    <a:pt x="155" y="53"/>
                  </a:cubicBezTo>
                  <a:cubicBezTo>
                    <a:pt x="169" y="44"/>
                    <a:pt x="184" y="36"/>
                    <a:pt x="200" y="30"/>
                  </a:cubicBezTo>
                  <a:cubicBezTo>
                    <a:pt x="215" y="23"/>
                    <a:pt x="232" y="17"/>
                    <a:pt x="248" y="13"/>
                  </a:cubicBezTo>
                  <a:cubicBezTo>
                    <a:pt x="265" y="8"/>
                    <a:pt x="282" y="5"/>
                    <a:pt x="300" y="3"/>
                  </a:cubicBezTo>
                  <a:cubicBezTo>
                    <a:pt x="318" y="1"/>
                    <a:pt x="336" y="0"/>
                    <a:pt x="355" y="1"/>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516"/>
            <p:cNvSpPr>
              <a:spLocks/>
            </p:cNvSpPr>
            <p:nvPr/>
          </p:nvSpPr>
          <p:spPr bwMode="auto">
            <a:xfrm>
              <a:off x="9063424" y="1105862"/>
              <a:ext cx="4735869" cy="3568344"/>
            </a:xfrm>
            <a:custGeom>
              <a:avLst/>
              <a:gdLst>
                <a:gd name="T0" fmla="*/ 6 w 503"/>
                <a:gd name="T1" fmla="*/ 379 h 379"/>
                <a:gd name="T2" fmla="*/ 44 w 503"/>
                <a:gd name="T3" fmla="*/ 174 h 379"/>
                <a:gd name="T4" fmla="*/ 137 w 503"/>
                <a:gd name="T5" fmla="*/ 222 h 379"/>
                <a:gd name="T6" fmla="*/ 138 w 503"/>
                <a:gd name="T7" fmla="*/ 222 h 379"/>
                <a:gd name="T8" fmla="*/ 223 w 503"/>
                <a:gd name="T9" fmla="*/ 153 h 379"/>
                <a:gd name="T10" fmla="*/ 167 w 503"/>
                <a:gd name="T11" fmla="*/ 45 h 379"/>
                <a:gd name="T12" fmla="*/ 344 w 503"/>
                <a:gd name="T13" fmla="*/ 1 h 379"/>
                <a:gd name="T14" fmla="*/ 369 w 503"/>
                <a:gd name="T15" fmla="*/ 140 h 379"/>
                <a:gd name="T16" fmla="*/ 388 w 503"/>
                <a:gd name="T17" fmla="*/ 141 h 379"/>
                <a:gd name="T18" fmla="*/ 412 w 503"/>
                <a:gd name="T19" fmla="*/ 135 h 379"/>
                <a:gd name="T20" fmla="*/ 414 w 503"/>
                <a:gd name="T21" fmla="*/ 136 h 379"/>
                <a:gd name="T22" fmla="*/ 484 w 503"/>
                <a:gd name="T23" fmla="*/ 231 h 379"/>
                <a:gd name="T24" fmla="*/ 432 w 503"/>
                <a:gd name="T25" fmla="*/ 257 h 379"/>
                <a:gd name="T26" fmla="*/ 408 w 503"/>
                <a:gd name="T27" fmla="*/ 249 h 379"/>
                <a:gd name="T28" fmla="*/ 398 w 503"/>
                <a:gd name="T29" fmla="*/ 244 h 379"/>
                <a:gd name="T30" fmla="*/ 390 w 503"/>
                <a:gd name="T31" fmla="*/ 254 h 379"/>
                <a:gd name="T32" fmla="*/ 412 w 503"/>
                <a:gd name="T33" fmla="*/ 374 h 379"/>
                <a:gd name="T34" fmla="*/ 309 w 503"/>
                <a:gd name="T35" fmla="*/ 375 h 379"/>
                <a:gd name="T36" fmla="*/ 192 w 503"/>
                <a:gd name="T37" fmla="*/ 258 h 379"/>
                <a:gd name="T38" fmla="*/ 107 w 503"/>
                <a:gd name="T39" fmla="*/ 378 h 379"/>
                <a:gd name="T40" fmla="*/ 6 w 503"/>
                <a:gd name="T41"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379">
                  <a:moveTo>
                    <a:pt x="6" y="379"/>
                  </a:moveTo>
                  <a:cubicBezTo>
                    <a:pt x="0" y="309"/>
                    <a:pt x="11" y="237"/>
                    <a:pt x="44" y="174"/>
                  </a:cubicBezTo>
                  <a:cubicBezTo>
                    <a:pt x="66" y="202"/>
                    <a:pt x="100" y="221"/>
                    <a:pt x="137" y="222"/>
                  </a:cubicBezTo>
                  <a:cubicBezTo>
                    <a:pt x="138" y="222"/>
                    <a:pt x="138" y="222"/>
                    <a:pt x="138" y="222"/>
                  </a:cubicBezTo>
                  <a:cubicBezTo>
                    <a:pt x="180" y="222"/>
                    <a:pt x="217" y="195"/>
                    <a:pt x="223" y="153"/>
                  </a:cubicBezTo>
                  <a:cubicBezTo>
                    <a:pt x="230" y="109"/>
                    <a:pt x="203" y="67"/>
                    <a:pt x="167" y="45"/>
                  </a:cubicBezTo>
                  <a:cubicBezTo>
                    <a:pt x="221" y="14"/>
                    <a:pt x="282" y="0"/>
                    <a:pt x="344" y="1"/>
                  </a:cubicBezTo>
                  <a:cubicBezTo>
                    <a:pt x="369" y="140"/>
                    <a:pt x="369" y="140"/>
                    <a:pt x="369" y="140"/>
                  </a:cubicBezTo>
                  <a:cubicBezTo>
                    <a:pt x="372" y="152"/>
                    <a:pt x="383" y="144"/>
                    <a:pt x="388" y="141"/>
                  </a:cubicBezTo>
                  <a:cubicBezTo>
                    <a:pt x="396" y="137"/>
                    <a:pt x="404" y="135"/>
                    <a:pt x="412" y="135"/>
                  </a:cubicBezTo>
                  <a:cubicBezTo>
                    <a:pt x="414" y="136"/>
                    <a:pt x="414" y="136"/>
                    <a:pt x="414" y="136"/>
                  </a:cubicBezTo>
                  <a:cubicBezTo>
                    <a:pt x="457" y="137"/>
                    <a:pt x="503" y="187"/>
                    <a:pt x="484" y="231"/>
                  </a:cubicBezTo>
                  <a:cubicBezTo>
                    <a:pt x="475" y="251"/>
                    <a:pt x="453" y="260"/>
                    <a:pt x="432" y="257"/>
                  </a:cubicBezTo>
                  <a:cubicBezTo>
                    <a:pt x="424" y="256"/>
                    <a:pt x="416" y="253"/>
                    <a:pt x="408" y="249"/>
                  </a:cubicBezTo>
                  <a:cubicBezTo>
                    <a:pt x="405" y="248"/>
                    <a:pt x="402" y="244"/>
                    <a:pt x="398" y="244"/>
                  </a:cubicBezTo>
                  <a:cubicBezTo>
                    <a:pt x="393" y="244"/>
                    <a:pt x="389" y="249"/>
                    <a:pt x="390" y="254"/>
                  </a:cubicBezTo>
                  <a:cubicBezTo>
                    <a:pt x="412" y="374"/>
                    <a:pt x="412" y="374"/>
                    <a:pt x="412" y="374"/>
                  </a:cubicBezTo>
                  <a:cubicBezTo>
                    <a:pt x="309" y="375"/>
                    <a:pt x="309" y="375"/>
                    <a:pt x="309" y="375"/>
                  </a:cubicBezTo>
                  <a:cubicBezTo>
                    <a:pt x="310" y="313"/>
                    <a:pt x="253" y="259"/>
                    <a:pt x="192" y="258"/>
                  </a:cubicBezTo>
                  <a:cubicBezTo>
                    <a:pt x="129" y="258"/>
                    <a:pt x="88" y="318"/>
                    <a:pt x="107" y="378"/>
                  </a:cubicBezTo>
                  <a:lnTo>
                    <a:pt x="6" y="3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517"/>
            <p:cNvSpPr>
              <a:spLocks/>
            </p:cNvSpPr>
            <p:nvPr/>
          </p:nvSpPr>
          <p:spPr bwMode="auto">
            <a:xfrm>
              <a:off x="9079316" y="3788079"/>
              <a:ext cx="4708059" cy="5157807"/>
            </a:xfrm>
            <a:custGeom>
              <a:avLst/>
              <a:gdLst>
                <a:gd name="T0" fmla="*/ 223 w 500"/>
                <a:gd name="T1" fmla="*/ 6 h 547"/>
                <a:gd name="T2" fmla="*/ 268 w 500"/>
                <a:gd name="T3" fmla="*/ 45 h 547"/>
                <a:gd name="T4" fmla="*/ 280 w 500"/>
                <a:gd name="T5" fmla="*/ 80 h 547"/>
                <a:gd name="T6" fmla="*/ 279 w 500"/>
                <a:gd name="T7" fmla="*/ 93 h 547"/>
                <a:gd name="T8" fmla="*/ 277 w 500"/>
                <a:gd name="T9" fmla="*/ 104 h 547"/>
                <a:gd name="T10" fmla="*/ 274 w 500"/>
                <a:gd name="T11" fmla="*/ 113 h 547"/>
                <a:gd name="T12" fmla="*/ 294 w 500"/>
                <a:gd name="T13" fmla="*/ 117 h 547"/>
                <a:gd name="T14" fmla="*/ 444 w 500"/>
                <a:gd name="T15" fmla="*/ 237 h 547"/>
                <a:gd name="T16" fmla="*/ 430 w 500"/>
                <a:gd name="T17" fmla="*/ 234 h 547"/>
                <a:gd name="T18" fmla="*/ 415 w 500"/>
                <a:gd name="T19" fmla="*/ 234 h 547"/>
                <a:gd name="T20" fmla="*/ 356 w 500"/>
                <a:gd name="T21" fmla="*/ 264 h 547"/>
                <a:gd name="T22" fmla="*/ 340 w 500"/>
                <a:gd name="T23" fmla="*/ 334 h 547"/>
                <a:gd name="T24" fmla="*/ 379 w 500"/>
                <a:gd name="T25" fmla="*/ 402 h 547"/>
                <a:gd name="T26" fmla="*/ 449 w 500"/>
                <a:gd name="T27" fmla="*/ 427 h 547"/>
                <a:gd name="T28" fmla="*/ 464 w 500"/>
                <a:gd name="T29" fmla="*/ 425 h 547"/>
                <a:gd name="T30" fmla="*/ 477 w 500"/>
                <a:gd name="T31" fmla="*/ 420 h 547"/>
                <a:gd name="T32" fmla="*/ 436 w 500"/>
                <a:gd name="T33" fmla="*/ 545 h 547"/>
                <a:gd name="T34" fmla="*/ 311 w 500"/>
                <a:gd name="T35" fmla="*/ 513 h 547"/>
                <a:gd name="T36" fmla="*/ 275 w 500"/>
                <a:gd name="T37" fmla="*/ 467 h 547"/>
                <a:gd name="T38" fmla="*/ 301 w 500"/>
                <a:gd name="T39" fmla="*/ 415 h 547"/>
                <a:gd name="T40" fmla="*/ 287 w 500"/>
                <a:gd name="T41" fmla="*/ 345 h 547"/>
                <a:gd name="T42" fmla="*/ 227 w 500"/>
                <a:gd name="T43" fmla="*/ 295 h 547"/>
                <a:gd name="T44" fmla="*/ 159 w 500"/>
                <a:gd name="T45" fmla="*/ 294 h 547"/>
                <a:gd name="T46" fmla="*/ 117 w 500"/>
                <a:gd name="T47" fmla="*/ 330 h 547"/>
                <a:gd name="T48" fmla="*/ 68 w 500"/>
                <a:gd name="T49" fmla="*/ 304 h 547"/>
                <a:gd name="T50" fmla="*/ 14 w 500"/>
                <a:gd name="T51" fmla="*/ 185 h 547"/>
                <a:gd name="T52" fmla="*/ 127 w 500"/>
                <a:gd name="T53" fmla="*/ 120 h 547"/>
                <a:gd name="T54" fmla="*/ 146 w 500"/>
                <a:gd name="T55" fmla="*/ 115 h 547"/>
                <a:gd name="T56" fmla="*/ 140 w 500"/>
                <a:gd name="T57" fmla="*/ 105 h 547"/>
                <a:gd name="T58" fmla="*/ 134 w 500"/>
                <a:gd name="T59" fmla="*/ 94 h 547"/>
                <a:gd name="T60" fmla="*/ 130 w 500"/>
                <a:gd name="T61" fmla="*/ 81 h 547"/>
                <a:gd name="T62" fmla="*/ 130 w 500"/>
                <a:gd name="T63" fmla="*/ 45 h 547"/>
                <a:gd name="T64" fmla="*/ 165 w 500"/>
                <a:gd name="T65" fmla="*/ 5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547">
                  <a:moveTo>
                    <a:pt x="193" y="0"/>
                  </a:moveTo>
                  <a:cubicBezTo>
                    <a:pt x="203" y="0"/>
                    <a:pt x="213" y="2"/>
                    <a:pt x="223" y="6"/>
                  </a:cubicBezTo>
                  <a:cubicBezTo>
                    <a:pt x="232" y="9"/>
                    <a:pt x="241" y="15"/>
                    <a:pt x="249" y="21"/>
                  </a:cubicBezTo>
                  <a:cubicBezTo>
                    <a:pt x="257" y="28"/>
                    <a:pt x="263" y="36"/>
                    <a:pt x="268" y="45"/>
                  </a:cubicBezTo>
                  <a:cubicBezTo>
                    <a:pt x="273" y="54"/>
                    <a:pt x="277" y="63"/>
                    <a:pt x="279" y="73"/>
                  </a:cubicBezTo>
                  <a:cubicBezTo>
                    <a:pt x="279" y="76"/>
                    <a:pt x="279" y="78"/>
                    <a:pt x="280" y="80"/>
                  </a:cubicBezTo>
                  <a:cubicBezTo>
                    <a:pt x="280" y="82"/>
                    <a:pt x="280" y="84"/>
                    <a:pt x="280" y="86"/>
                  </a:cubicBezTo>
                  <a:cubicBezTo>
                    <a:pt x="280" y="88"/>
                    <a:pt x="280" y="90"/>
                    <a:pt x="279" y="93"/>
                  </a:cubicBezTo>
                  <a:cubicBezTo>
                    <a:pt x="279" y="95"/>
                    <a:pt x="279" y="97"/>
                    <a:pt x="278" y="99"/>
                  </a:cubicBezTo>
                  <a:cubicBezTo>
                    <a:pt x="278" y="100"/>
                    <a:pt x="278" y="102"/>
                    <a:pt x="277" y="104"/>
                  </a:cubicBezTo>
                  <a:cubicBezTo>
                    <a:pt x="277" y="105"/>
                    <a:pt x="276" y="107"/>
                    <a:pt x="276" y="108"/>
                  </a:cubicBezTo>
                  <a:cubicBezTo>
                    <a:pt x="275" y="110"/>
                    <a:pt x="275" y="112"/>
                    <a:pt x="274" y="113"/>
                  </a:cubicBezTo>
                  <a:cubicBezTo>
                    <a:pt x="273" y="115"/>
                    <a:pt x="272" y="116"/>
                    <a:pt x="272" y="118"/>
                  </a:cubicBezTo>
                  <a:cubicBezTo>
                    <a:pt x="294" y="117"/>
                    <a:pt x="294" y="117"/>
                    <a:pt x="294" y="117"/>
                  </a:cubicBezTo>
                  <a:cubicBezTo>
                    <a:pt x="422" y="115"/>
                    <a:pt x="422" y="115"/>
                    <a:pt x="422" y="115"/>
                  </a:cubicBezTo>
                  <a:cubicBezTo>
                    <a:pt x="444" y="237"/>
                    <a:pt x="444" y="237"/>
                    <a:pt x="444" y="237"/>
                  </a:cubicBezTo>
                  <a:cubicBezTo>
                    <a:pt x="442" y="237"/>
                    <a:pt x="440" y="236"/>
                    <a:pt x="437" y="236"/>
                  </a:cubicBezTo>
                  <a:cubicBezTo>
                    <a:pt x="435" y="235"/>
                    <a:pt x="432" y="235"/>
                    <a:pt x="430" y="234"/>
                  </a:cubicBezTo>
                  <a:cubicBezTo>
                    <a:pt x="428" y="234"/>
                    <a:pt x="425" y="234"/>
                    <a:pt x="423" y="234"/>
                  </a:cubicBezTo>
                  <a:cubicBezTo>
                    <a:pt x="420" y="234"/>
                    <a:pt x="418" y="233"/>
                    <a:pt x="415" y="234"/>
                  </a:cubicBezTo>
                  <a:cubicBezTo>
                    <a:pt x="403" y="234"/>
                    <a:pt x="391" y="237"/>
                    <a:pt x="381" y="242"/>
                  </a:cubicBezTo>
                  <a:cubicBezTo>
                    <a:pt x="371" y="248"/>
                    <a:pt x="363" y="255"/>
                    <a:pt x="356" y="264"/>
                  </a:cubicBezTo>
                  <a:cubicBezTo>
                    <a:pt x="349" y="273"/>
                    <a:pt x="344" y="284"/>
                    <a:pt x="341" y="296"/>
                  </a:cubicBezTo>
                  <a:cubicBezTo>
                    <a:pt x="338" y="307"/>
                    <a:pt x="338" y="320"/>
                    <a:pt x="340" y="334"/>
                  </a:cubicBezTo>
                  <a:cubicBezTo>
                    <a:pt x="342" y="347"/>
                    <a:pt x="347" y="360"/>
                    <a:pt x="354" y="372"/>
                  </a:cubicBezTo>
                  <a:cubicBezTo>
                    <a:pt x="360" y="383"/>
                    <a:pt x="369" y="394"/>
                    <a:pt x="379" y="402"/>
                  </a:cubicBezTo>
                  <a:cubicBezTo>
                    <a:pt x="389" y="411"/>
                    <a:pt x="400" y="417"/>
                    <a:pt x="412" y="422"/>
                  </a:cubicBezTo>
                  <a:cubicBezTo>
                    <a:pt x="424" y="426"/>
                    <a:pt x="437" y="428"/>
                    <a:pt x="449" y="427"/>
                  </a:cubicBezTo>
                  <a:cubicBezTo>
                    <a:pt x="452" y="427"/>
                    <a:pt x="454" y="427"/>
                    <a:pt x="457" y="426"/>
                  </a:cubicBezTo>
                  <a:cubicBezTo>
                    <a:pt x="459" y="426"/>
                    <a:pt x="462" y="425"/>
                    <a:pt x="464" y="425"/>
                  </a:cubicBezTo>
                  <a:cubicBezTo>
                    <a:pt x="466" y="424"/>
                    <a:pt x="469" y="423"/>
                    <a:pt x="471" y="423"/>
                  </a:cubicBezTo>
                  <a:cubicBezTo>
                    <a:pt x="473" y="422"/>
                    <a:pt x="475" y="421"/>
                    <a:pt x="477" y="420"/>
                  </a:cubicBezTo>
                  <a:cubicBezTo>
                    <a:pt x="500" y="546"/>
                    <a:pt x="500" y="546"/>
                    <a:pt x="500" y="546"/>
                  </a:cubicBezTo>
                  <a:cubicBezTo>
                    <a:pt x="479" y="547"/>
                    <a:pt x="458" y="547"/>
                    <a:pt x="436" y="545"/>
                  </a:cubicBezTo>
                  <a:cubicBezTo>
                    <a:pt x="415" y="542"/>
                    <a:pt x="394" y="539"/>
                    <a:pt x="373" y="533"/>
                  </a:cubicBezTo>
                  <a:cubicBezTo>
                    <a:pt x="352" y="528"/>
                    <a:pt x="331" y="521"/>
                    <a:pt x="311" y="513"/>
                  </a:cubicBezTo>
                  <a:cubicBezTo>
                    <a:pt x="291" y="504"/>
                    <a:pt x="271" y="495"/>
                    <a:pt x="251" y="483"/>
                  </a:cubicBezTo>
                  <a:cubicBezTo>
                    <a:pt x="260" y="479"/>
                    <a:pt x="268" y="473"/>
                    <a:pt x="275" y="467"/>
                  </a:cubicBezTo>
                  <a:cubicBezTo>
                    <a:pt x="282" y="460"/>
                    <a:pt x="288" y="452"/>
                    <a:pt x="292" y="443"/>
                  </a:cubicBezTo>
                  <a:cubicBezTo>
                    <a:pt x="296" y="434"/>
                    <a:pt x="299" y="425"/>
                    <a:pt x="301" y="415"/>
                  </a:cubicBezTo>
                  <a:cubicBezTo>
                    <a:pt x="302" y="405"/>
                    <a:pt x="302" y="394"/>
                    <a:pt x="301" y="383"/>
                  </a:cubicBezTo>
                  <a:cubicBezTo>
                    <a:pt x="298" y="370"/>
                    <a:pt x="294" y="357"/>
                    <a:pt x="287" y="345"/>
                  </a:cubicBezTo>
                  <a:cubicBezTo>
                    <a:pt x="280" y="333"/>
                    <a:pt x="271" y="323"/>
                    <a:pt x="261" y="314"/>
                  </a:cubicBezTo>
                  <a:cubicBezTo>
                    <a:pt x="251" y="306"/>
                    <a:pt x="240" y="299"/>
                    <a:pt x="227" y="295"/>
                  </a:cubicBezTo>
                  <a:cubicBezTo>
                    <a:pt x="215" y="290"/>
                    <a:pt x="202" y="288"/>
                    <a:pt x="189" y="288"/>
                  </a:cubicBezTo>
                  <a:cubicBezTo>
                    <a:pt x="178" y="289"/>
                    <a:pt x="168" y="291"/>
                    <a:pt x="159" y="294"/>
                  </a:cubicBezTo>
                  <a:cubicBezTo>
                    <a:pt x="150" y="298"/>
                    <a:pt x="142" y="303"/>
                    <a:pt x="135" y="309"/>
                  </a:cubicBezTo>
                  <a:cubicBezTo>
                    <a:pt x="128" y="315"/>
                    <a:pt x="122" y="322"/>
                    <a:pt x="117" y="330"/>
                  </a:cubicBezTo>
                  <a:cubicBezTo>
                    <a:pt x="112" y="338"/>
                    <a:pt x="108" y="347"/>
                    <a:pt x="105" y="357"/>
                  </a:cubicBezTo>
                  <a:cubicBezTo>
                    <a:pt x="92" y="340"/>
                    <a:pt x="79" y="322"/>
                    <a:pt x="68" y="304"/>
                  </a:cubicBezTo>
                  <a:cubicBezTo>
                    <a:pt x="56" y="285"/>
                    <a:pt x="46" y="266"/>
                    <a:pt x="37" y="246"/>
                  </a:cubicBezTo>
                  <a:cubicBezTo>
                    <a:pt x="28" y="226"/>
                    <a:pt x="20" y="206"/>
                    <a:pt x="14" y="185"/>
                  </a:cubicBezTo>
                  <a:cubicBezTo>
                    <a:pt x="8" y="164"/>
                    <a:pt x="3" y="143"/>
                    <a:pt x="0" y="122"/>
                  </a:cubicBezTo>
                  <a:cubicBezTo>
                    <a:pt x="127" y="120"/>
                    <a:pt x="127" y="120"/>
                    <a:pt x="127" y="120"/>
                  </a:cubicBezTo>
                  <a:cubicBezTo>
                    <a:pt x="150" y="119"/>
                    <a:pt x="150" y="119"/>
                    <a:pt x="150" y="119"/>
                  </a:cubicBezTo>
                  <a:cubicBezTo>
                    <a:pt x="149" y="118"/>
                    <a:pt x="148" y="116"/>
                    <a:pt x="146" y="115"/>
                  </a:cubicBezTo>
                  <a:cubicBezTo>
                    <a:pt x="145" y="113"/>
                    <a:pt x="144" y="112"/>
                    <a:pt x="143" y="110"/>
                  </a:cubicBezTo>
                  <a:cubicBezTo>
                    <a:pt x="142" y="109"/>
                    <a:pt x="141" y="107"/>
                    <a:pt x="140" y="105"/>
                  </a:cubicBezTo>
                  <a:cubicBezTo>
                    <a:pt x="139" y="104"/>
                    <a:pt x="138" y="102"/>
                    <a:pt x="137" y="100"/>
                  </a:cubicBezTo>
                  <a:cubicBezTo>
                    <a:pt x="136" y="98"/>
                    <a:pt x="135" y="96"/>
                    <a:pt x="134" y="94"/>
                  </a:cubicBezTo>
                  <a:cubicBezTo>
                    <a:pt x="133" y="92"/>
                    <a:pt x="132" y="90"/>
                    <a:pt x="132" y="88"/>
                  </a:cubicBezTo>
                  <a:cubicBezTo>
                    <a:pt x="131" y="86"/>
                    <a:pt x="130" y="83"/>
                    <a:pt x="130" y="81"/>
                  </a:cubicBezTo>
                  <a:cubicBezTo>
                    <a:pt x="129" y="79"/>
                    <a:pt x="129" y="77"/>
                    <a:pt x="128" y="75"/>
                  </a:cubicBezTo>
                  <a:cubicBezTo>
                    <a:pt x="127" y="64"/>
                    <a:pt x="128" y="54"/>
                    <a:pt x="130" y="45"/>
                  </a:cubicBezTo>
                  <a:cubicBezTo>
                    <a:pt x="133" y="36"/>
                    <a:pt x="137" y="28"/>
                    <a:pt x="143" y="21"/>
                  </a:cubicBezTo>
                  <a:cubicBezTo>
                    <a:pt x="149" y="15"/>
                    <a:pt x="156" y="9"/>
                    <a:pt x="165" y="5"/>
                  </a:cubicBezTo>
                  <a:cubicBezTo>
                    <a:pt x="173" y="2"/>
                    <a:pt x="183" y="0"/>
                    <a:pt x="193" y="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518"/>
            <p:cNvSpPr>
              <a:spLocks/>
            </p:cNvSpPr>
            <p:nvPr/>
          </p:nvSpPr>
          <p:spPr bwMode="auto">
            <a:xfrm>
              <a:off x="9166723" y="3752318"/>
              <a:ext cx="4537216" cy="5106151"/>
            </a:xfrm>
            <a:custGeom>
              <a:avLst/>
              <a:gdLst>
                <a:gd name="T0" fmla="*/ 466 w 482"/>
                <a:gd name="T1" fmla="*/ 542 h 542"/>
                <a:gd name="T2" fmla="*/ 258 w 482"/>
                <a:gd name="T3" fmla="*/ 487 h 542"/>
                <a:gd name="T4" fmla="*/ 260 w 482"/>
                <a:gd name="T5" fmla="*/ 315 h 542"/>
                <a:gd name="T6" fmla="*/ 93 w 482"/>
                <a:gd name="T7" fmla="*/ 344 h 542"/>
                <a:gd name="T8" fmla="*/ 0 w 482"/>
                <a:gd name="T9" fmla="*/ 133 h 542"/>
                <a:gd name="T10" fmla="*/ 141 w 482"/>
                <a:gd name="T11" fmla="*/ 131 h 542"/>
                <a:gd name="T12" fmla="*/ 139 w 482"/>
                <a:gd name="T13" fmla="*/ 107 h 542"/>
                <a:gd name="T14" fmla="*/ 127 w 482"/>
                <a:gd name="T15" fmla="*/ 71 h 542"/>
                <a:gd name="T16" fmla="*/ 168 w 482"/>
                <a:gd name="T17" fmla="*/ 14 h 542"/>
                <a:gd name="T18" fmla="*/ 259 w 482"/>
                <a:gd name="T19" fmla="*/ 110 h 542"/>
                <a:gd name="T20" fmla="*/ 263 w 482"/>
                <a:gd name="T21" fmla="*/ 130 h 542"/>
                <a:gd name="T22" fmla="*/ 270 w 482"/>
                <a:gd name="T23" fmla="*/ 129 h 542"/>
                <a:gd name="T24" fmla="*/ 307 w 482"/>
                <a:gd name="T25" fmla="*/ 129 h 542"/>
                <a:gd name="T26" fmla="*/ 395 w 482"/>
                <a:gd name="T27" fmla="*/ 128 h 542"/>
                <a:gd name="T28" fmla="*/ 407 w 482"/>
                <a:gd name="T29" fmla="*/ 127 h 542"/>
                <a:gd name="T30" fmla="*/ 425 w 482"/>
                <a:gd name="T31" fmla="*/ 231 h 542"/>
                <a:gd name="T32" fmla="*/ 346 w 482"/>
                <a:gd name="T33" fmla="*/ 256 h 542"/>
                <a:gd name="T34" fmla="*/ 324 w 482"/>
                <a:gd name="T35" fmla="*/ 346 h 542"/>
                <a:gd name="T36" fmla="*/ 462 w 482"/>
                <a:gd name="T37" fmla="*/ 435 h 542"/>
                <a:gd name="T38" fmla="*/ 482 w 482"/>
                <a:gd name="T39" fmla="*/ 542 h 542"/>
                <a:gd name="T40" fmla="*/ 466 w 482"/>
                <a:gd name="T41"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2" h="542">
                  <a:moveTo>
                    <a:pt x="466" y="542"/>
                  </a:moveTo>
                  <a:cubicBezTo>
                    <a:pt x="394" y="542"/>
                    <a:pt x="322" y="522"/>
                    <a:pt x="258" y="487"/>
                  </a:cubicBezTo>
                  <a:cubicBezTo>
                    <a:pt x="318" y="446"/>
                    <a:pt x="310" y="359"/>
                    <a:pt x="260" y="315"/>
                  </a:cubicBezTo>
                  <a:cubicBezTo>
                    <a:pt x="208" y="268"/>
                    <a:pt x="122" y="276"/>
                    <a:pt x="93" y="344"/>
                  </a:cubicBezTo>
                  <a:cubicBezTo>
                    <a:pt x="47" y="282"/>
                    <a:pt x="14" y="210"/>
                    <a:pt x="0" y="133"/>
                  </a:cubicBezTo>
                  <a:cubicBezTo>
                    <a:pt x="141" y="131"/>
                    <a:pt x="141" y="131"/>
                    <a:pt x="141" y="131"/>
                  </a:cubicBezTo>
                  <a:cubicBezTo>
                    <a:pt x="158" y="131"/>
                    <a:pt x="142" y="113"/>
                    <a:pt x="139" y="107"/>
                  </a:cubicBezTo>
                  <a:cubicBezTo>
                    <a:pt x="132" y="97"/>
                    <a:pt x="127" y="84"/>
                    <a:pt x="127" y="71"/>
                  </a:cubicBezTo>
                  <a:cubicBezTo>
                    <a:pt x="125" y="44"/>
                    <a:pt x="142" y="20"/>
                    <a:pt x="168" y="14"/>
                  </a:cubicBezTo>
                  <a:cubicBezTo>
                    <a:pt x="220" y="0"/>
                    <a:pt x="278" y="57"/>
                    <a:pt x="259" y="110"/>
                  </a:cubicBezTo>
                  <a:cubicBezTo>
                    <a:pt x="257" y="116"/>
                    <a:pt x="250" y="130"/>
                    <a:pt x="263" y="130"/>
                  </a:cubicBezTo>
                  <a:cubicBezTo>
                    <a:pt x="265" y="130"/>
                    <a:pt x="268" y="130"/>
                    <a:pt x="270" y="129"/>
                  </a:cubicBezTo>
                  <a:cubicBezTo>
                    <a:pt x="282" y="129"/>
                    <a:pt x="294" y="129"/>
                    <a:pt x="307" y="129"/>
                  </a:cubicBezTo>
                  <a:cubicBezTo>
                    <a:pt x="336" y="128"/>
                    <a:pt x="366" y="128"/>
                    <a:pt x="395" y="128"/>
                  </a:cubicBezTo>
                  <a:cubicBezTo>
                    <a:pt x="399" y="128"/>
                    <a:pt x="403" y="128"/>
                    <a:pt x="407" y="127"/>
                  </a:cubicBezTo>
                  <a:cubicBezTo>
                    <a:pt x="425" y="231"/>
                    <a:pt x="425" y="231"/>
                    <a:pt x="425" y="231"/>
                  </a:cubicBezTo>
                  <a:cubicBezTo>
                    <a:pt x="397" y="226"/>
                    <a:pt x="367" y="235"/>
                    <a:pt x="346" y="256"/>
                  </a:cubicBezTo>
                  <a:cubicBezTo>
                    <a:pt x="324" y="280"/>
                    <a:pt x="317" y="314"/>
                    <a:pt x="324" y="346"/>
                  </a:cubicBezTo>
                  <a:cubicBezTo>
                    <a:pt x="338" y="405"/>
                    <a:pt x="401" y="455"/>
                    <a:pt x="462" y="435"/>
                  </a:cubicBezTo>
                  <a:cubicBezTo>
                    <a:pt x="482" y="542"/>
                    <a:pt x="482" y="542"/>
                    <a:pt x="482" y="542"/>
                  </a:cubicBezTo>
                  <a:cubicBezTo>
                    <a:pt x="477" y="542"/>
                    <a:pt x="471" y="542"/>
                    <a:pt x="466" y="54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73" name="Прямоугольник 72"/>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Puzzle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9" name="TextBox 58"/>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1" name="TextBox 6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3" name="TextBox 6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5" name="Прямая соединительная линия 64"/>
          <p:cNvCxnSpPr/>
          <p:nvPr/>
        </p:nvCxnSpPr>
        <p:spPr>
          <a:xfrm rot="10800000">
            <a:off x="3419857" y="2971801"/>
            <a:ext cx="4672377" cy="367215"/>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Прямая соединительная линия 65"/>
          <p:cNvCxnSpPr/>
          <p:nvPr/>
        </p:nvCxnSpPr>
        <p:spPr>
          <a:xfrm flipH="1">
            <a:off x="3419856" y="6248399"/>
            <a:ext cx="328574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7" name="Прямая соединительная линия 66"/>
          <p:cNvCxnSpPr/>
          <p:nvPr/>
        </p:nvCxnSpPr>
        <p:spPr>
          <a:xfrm flipH="1">
            <a:off x="9944005" y="2971800"/>
            <a:ext cx="528520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Прямая соединительная линия 67"/>
          <p:cNvCxnSpPr/>
          <p:nvPr/>
        </p:nvCxnSpPr>
        <p:spPr>
          <a:xfrm flipH="1">
            <a:off x="11873046" y="6248399"/>
            <a:ext cx="335616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924465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8158004" y="6886364"/>
            <a:ext cx="3315230" cy="1195058"/>
          </a:xfrm>
          <a:custGeom>
            <a:avLst/>
            <a:gdLst>
              <a:gd name="T0" fmla="*/ 1508 w 1508"/>
              <a:gd name="T1" fmla="*/ 205 h 441"/>
              <a:gd name="T2" fmla="*/ 0 w 1508"/>
              <a:gd name="T3" fmla="*/ 0 h 441"/>
              <a:gd name="T4" fmla="*/ 0 w 1508"/>
              <a:gd name="T5" fmla="*/ 285 h 441"/>
              <a:gd name="T6" fmla="*/ 1140 w 1508"/>
              <a:gd name="T7" fmla="*/ 441 h 441"/>
              <a:gd name="T8" fmla="*/ 1508 w 1508"/>
              <a:gd name="T9" fmla="*/ 205 h 441"/>
            </a:gdLst>
            <a:ahLst/>
            <a:cxnLst>
              <a:cxn ang="0">
                <a:pos x="T0" y="T1"/>
              </a:cxn>
              <a:cxn ang="0">
                <a:pos x="T2" y="T3"/>
              </a:cxn>
              <a:cxn ang="0">
                <a:pos x="T4" y="T5"/>
              </a:cxn>
              <a:cxn ang="0">
                <a:pos x="T6" y="T7"/>
              </a:cxn>
              <a:cxn ang="0">
                <a:pos x="T8" y="T9"/>
              </a:cxn>
            </a:cxnLst>
            <a:rect l="0" t="0" r="r" b="b"/>
            <a:pathLst>
              <a:path w="1508" h="441">
                <a:moveTo>
                  <a:pt x="1508" y="205"/>
                </a:moveTo>
                <a:lnTo>
                  <a:pt x="0" y="0"/>
                </a:lnTo>
                <a:lnTo>
                  <a:pt x="0" y="285"/>
                </a:lnTo>
                <a:lnTo>
                  <a:pt x="1140" y="441"/>
                </a:lnTo>
                <a:lnTo>
                  <a:pt x="1508" y="205"/>
                </a:lnTo>
                <a:close/>
              </a:path>
            </a:pathLst>
          </a:custGeom>
          <a:pattFill prst="ltUpDiag">
            <a:fgClr>
              <a:schemeClr val="accent3">
                <a:lumMod val="50000"/>
              </a:schemeClr>
            </a:fgClr>
            <a:bgClr>
              <a:schemeClr val="accent3">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6" name="Freeform 6"/>
          <p:cNvSpPr>
            <a:spLocks/>
          </p:cNvSpPr>
          <p:nvPr/>
        </p:nvSpPr>
        <p:spPr bwMode="auto">
          <a:xfrm>
            <a:off x="10167369" y="7322655"/>
            <a:ext cx="1743354" cy="2341336"/>
          </a:xfrm>
          <a:custGeom>
            <a:avLst/>
            <a:gdLst>
              <a:gd name="T0" fmla="*/ 793 w 793"/>
              <a:gd name="T1" fmla="*/ 0 h 864"/>
              <a:gd name="T2" fmla="*/ 0 w 793"/>
              <a:gd name="T3" fmla="*/ 508 h 864"/>
              <a:gd name="T4" fmla="*/ 0 w 793"/>
              <a:gd name="T5" fmla="*/ 864 h 864"/>
              <a:gd name="T6" fmla="*/ 793 w 793"/>
              <a:gd name="T7" fmla="*/ 357 h 864"/>
              <a:gd name="T8" fmla="*/ 793 w 793"/>
              <a:gd name="T9" fmla="*/ 0 h 864"/>
            </a:gdLst>
            <a:ahLst/>
            <a:cxnLst>
              <a:cxn ang="0">
                <a:pos x="T0" y="T1"/>
              </a:cxn>
              <a:cxn ang="0">
                <a:pos x="T2" y="T3"/>
              </a:cxn>
              <a:cxn ang="0">
                <a:pos x="T4" y="T5"/>
              </a:cxn>
              <a:cxn ang="0">
                <a:pos x="T6" y="T7"/>
              </a:cxn>
              <a:cxn ang="0">
                <a:pos x="T8" y="T9"/>
              </a:cxn>
            </a:cxnLst>
            <a:rect l="0" t="0" r="r" b="b"/>
            <a:pathLst>
              <a:path w="793" h="864">
                <a:moveTo>
                  <a:pt x="793" y="0"/>
                </a:moveTo>
                <a:lnTo>
                  <a:pt x="0" y="508"/>
                </a:lnTo>
                <a:lnTo>
                  <a:pt x="0" y="864"/>
                </a:lnTo>
                <a:lnTo>
                  <a:pt x="793" y="357"/>
                </a:lnTo>
                <a:lnTo>
                  <a:pt x="793" y="0"/>
                </a:lnTo>
                <a:close/>
              </a:path>
            </a:pathLst>
          </a:custGeom>
          <a:pattFill prst="dkDnDiag">
            <a:fgClr>
              <a:schemeClr val="accent3">
                <a:lumMod val="75000"/>
              </a:schemeClr>
            </a:fgClr>
            <a:bgClr>
              <a:schemeClr val="accent3"/>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7" name="Freeform 7"/>
          <p:cNvSpPr>
            <a:spLocks/>
          </p:cNvSpPr>
          <p:nvPr/>
        </p:nvSpPr>
        <p:spPr bwMode="auto">
          <a:xfrm>
            <a:off x="6819161" y="6886364"/>
            <a:ext cx="1338844" cy="1195058"/>
          </a:xfrm>
          <a:custGeom>
            <a:avLst/>
            <a:gdLst>
              <a:gd name="T0" fmla="*/ 609 w 609"/>
              <a:gd name="T1" fmla="*/ 0 h 441"/>
              <a:gd name="T2" fmla="*/ 0 w 609"/>
              <a:gd name="T3" fmla="*/ 390 h 441"/>
              <a:gd name="T4" fmla="*/ 367 w 609"/>
              <a:gd name="T5" fmla="*/ 441 h 441"/>
              <a:gd name="T6" fmla="*/ 609 w 609"/>
              <a:gd name="T7" fmla="*/ 285 h 441"/>
              <a:gd name="T8" fmla="*/ 609 w 609"/>
              <a:gd name="T9" fmla="*/ 0 h 441"/>
            </a:gdLst>
            <a:ahLst/>
            <a:cxnLst>
              <a:cxn ang="0">
                <a:pos x="T0" y="T1"/>
              </a:cxn>
              <a:cxn ang="0">
                <a:pos x="T2" y="T3"/>
              </a:cxn>
              <a:cxn ang="0">
                <a:pos x="T4" y="T5"/>
              </a:cxn>
              <a:cxn ang="0">
                <a:pos x="T6" y="T7"/>
              </a:cxn>
              <a:cxn ang="0">
                <a:pos x="T8" y="T9"/>
              </a:cxn>
            </a:cxnLst>
            <a:rect l="0" t="0" r="r" b="b"/>
            <a:pathLst>
              <a:path w="609" h="441">
                <a:moveTo>
                  <a:pt x="609" y="0"/>
                </a:moveTo>
                <a:lnTo>
                  <a:pt x="0" y="390"/>
                </a:lnTo>
                <a:lnTo>
                  <a:pt x="367" y="441"/>
                </a:lnTo>
                <a:lnTo>
                  <a:pt x="609" y="285"/>
                </a:lnTo>
                <a:lnTo>
                  <a:pt x="609" y="0"/>
                </a:lnTo>
                <a:close/>
              </a:path>
            </a:pathLst>
          </a:custGeom>
          <a:pattFill prst="dkDnDiag">
            <a:fgClr>
              <a:schemeClr val="accent3">
                <a:lumMod val="50000"/>
              </a:schemeClr>
            </a:fgClr>
            <a:bgClr>
              <a:schemeClr val="accent3">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8" name="Freeform 8"/>
          <p:cNvSpPr>
            <a:spLocks/>
          </p:cNvSpPr>
          <p:nvPr/>
        </p:nvSpPr>
        <p:spPr bwMode="auto">
          <a:xfrm>
            <a:off x="6377277" y="8059742"/>
            <a:ext cx="3790090" cy="1604249"/>
          </a:xfrm>
          <a:custGeom>
            <a:avLst/>
            <a:gdLst>
              <a:gd name="T0" fmla="*/ 1724 w 1724"/>
              <a:gd name="T1" fmla="*/ 592 h 592"/>
              <a:gd name="T2" fmla="*/ 0 w 1724"/>
              <a:gd name="T3" fmla="*/ 358 h 592"/>
              <a:gd name="T4" fmla="*/ 0 w 1724"/>
              <a:gd name="T5" fmla="*/ 0 h 592"/>
              <a:gd name="T6" fmla="*/ 1724 w 1724"/>
              <a:gd name="T7" fmla="*/ 236 h 592"/>
              <a:gd name="T8" fmla="*/ 1724 w 1724"/>
              <a:gd name="T9" fmla="*/ 592 h 592"/>
            </a:gdLst>
            <a:ahLst/>
            <a:cxnLst>
              <a:cxn ang="0">
                <a:pos x="T0" y="T1"/>
              </a:cxn>
              <a:cxn ang="0">
                <a:pos x="T2" y="T3"/>
              </a:cxn>
              <a:cxn ang="0">
                <a:pos x="T4" y="T5"/>
              </a:cxn>
              <a:cxn ang="0">
                <a:pos x="T6" y="T7"/>
              </a:cxn>
              <a:cxn ang="0">
                <a:pos x="T8" y="T9"/>
              </a:cxn>
            </a:cxnLst>
            <a:rect l="0" t="0" r="r" b="b"/>
            <a:pathLst>
              <a:path w="1724" h="592">
                <a:moveTo>
                  <a:pt x="1724" y="592"/>
                </a:moveTo>
                <a:lnTo>
                  <a:pt x="0" y="358"/>
                </a:lnTo>
                <a:lnTo>
                  <a:pt x="0" y="0"/>
                </a:lnTo>
                <a:lnTo>
                  <a:pt x="1724" y="236"/>
                </a:lnTo>
                <a:lnTo>
                  <a:pt x="1724" y="592"/>
                </a:lnTo>
                <a:close/>
              </a:path>
            </a:pathLst>
          </a:custGeom>
          <a:solidFill>
            <a:schemeClr val="accent3"/>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Roboto Condensed Regular"/>
              <a:cs typeface="Arial" panose="020B0604020202020204" pitchFamily="34" charset="0"/>
            </a:endParaRPr>
          </a:p>
        </p:txBody>
      </p:sp>
      <p:sp>
        <p:nvSpPr>
          <p:cNvPr id="9" name="Freeform 9"/>
          <p:cNvSpPr>
            <a:spLocks noEditPoints="1"/>
          </p:cNvSpPr>
          <p:nvPr/>
        </p:nvSpPr>
        <p:spPr bwMode="auto">
          <a:xfrm>
            <a:off x="6377277" y="6688542"/>
            <a:ext cx="5533446" cy="2010731"/>
          </a:xfrm>
          <a:custGeom>
            <a:avLst/>
            <a:gdLst>
              <a:gd name="T0" fmla="*/ 810 w 2517"/>
              <a:gd name="T1" fmla="*/ 73 h 742"/>
              <a:gd name="T2" fmla="*/ 2318 w 2517"/>
              <a:gd name="T3" fmla="*/ 278 h 742"/>
              <a:gd name="T4" fmla="*/ 1709 w 2517"/>
              <a:gd name="T5" fmla="*/ 667 h 742"/>
              <a:gd name="T6" fmla="*/ 201 w 2517"/>
              <a:gd name="T7" fmla="*/ 463 h 742"/>
              <a:gd name="T8" fmla="*/ 810 w 2517"/>
              <a:gd name="T9" fmla="*/ 73 h 742"/>
              <a:gd name="T10" fmla="*/ 792 w 2517"/>
              <a:gd name="T11" fmla="*/ 0 h 742"/>
              <a:gd name="T12" fmla="*/ 0 w 2517"/>
              <a:gd name="T13" fmla="*/ 506 h 742"/>
              <a:gd name="T14" fmla="*/ 1724 w 2517"/>
              <a:gd name="T15" fmla="*/ 742 h 742"/>
              <a:gd name="T16" fmla="*/ 2517 w 2517"/>
              <a:gd name="T17" fmla="*/ 234 h 742"/>
              <a:gd name="T18" fmla="*/ 792 w 2517"/>
              <a:gd name="T19" fmla="*/ 0 h 742"/>
              <a:gd name="T20" fmla="*/ 792 w 2517"/>
              <a:gd name="T2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7" h="742">
                <a:moveTo>
                  <a:pt x="810" y="73"/>
                </a:moveTo>
                <a:lnTo>
                  <a:pt x="2318" y="278"/>
                </a:lnTo>
                <a:lnTo>
                  <a:pt x="1709" y="667"/>
                </a:lnTo>
                <a:lnTo>
                  <a:pt x="201" y="463"/>
                </a:lnTo>
                <a:lnTo>
                  <a:pt x="810" y="73"/>
                </a:lnTo>
                <a:close/>
                <a:moveTo>
                  <a:pt x="792" y="0"/>
                </a:moveTo>
                <a:lnTo>
                  <a:pt x="0" y="506"/>
                </a:lnTo>
                <a:lnTo>
                  <a:pt x="1724" y="742"/>
                </a:lnTo>
                <a:lnTo>
                  <a:pt x="2517" y="234"/>
                </a:lnTo>
                <a:lnTo>
                  <a:pt x="792" y="0"/>
                </a:lnTo>
                <a:lnTo>
                  <a:pt x="792" y="0"/>
                </a:lnTo>
                <a:close/>
              </a:path>
            </a:pathLst>
          </a:custGeom>
          <a:solidFill>
            <a:schemeClr val="accent3">
              <a:lumMod val="75000"/>
            </a:scheme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Roboto Condensed Regular"/>
              <a:cs typeface="Arial" panose="020B0604020202020204" pitchFamily="34" charset="0"/>
            </a:endParaRPr>
          </a:p>
        </p:txBody>
      </p:sp>
      <p:sp>
        <p:nvSpPr>
          <p:cNvPr id="12" name="Freeform 5"/>
          <p:cNvSpPr>
            <a:spLocks/>
          </p:cNvSpPr>
          <p:nvPr/>
        </p:nvSpPr>
        <p:spPr bwMode="auto">
          <a:xfrm>
            <a:off x="8158004" y="5377727"/>
            <a:ext cx="3315230" cy="1195058"/>
          </a:xfrm>
          <a:custGeom>
            <a:avLst/>
            <a:gdLst>
              <a:gd name="T0" fmla="*/ 1508 w 1508"/>
              <a:gd name="T1" fmla="*/ 205 h 441"/>
              <a:gd name="T2" fmla="*/ 0 w 1508"/>
              <a:gd name="T3" fmla="*/ 0 h 441"/>
              <a:gd name="T4" fmla="*/ 0 w 1508"/>
              <a:gd name="T5" fmla="*/ 285 h 441"/>
              <a:gd name="T6" fmla="*/ 1140 w 1508"/>
              <a:gd name="T7" fmla="*/ 441 h 441"/>
              <a:gd name="T8" fmla="*/ 1508 w 1508"/>
              <a:gd name="T9" fmla="*/ 205 h 441"/>
            </a:gdLst>
            <a:ahLst/>
            <a:cxnLst>
              <a:cxn ang="0">
                <a:pos x="T0" y="T1"/>
              </a:cxn>
              <a:cxn ang="0">
                <a:pos x="T2" y="T3"/>
              </a:cxn>
              <a:cxn ang="0">
                <a:pos x="T4" y="T5"/>
              </a:cxn>
              <a:cxn ang="0">
                <a:pos x="T6" y="T7"/>
              </a:cxn>
              <a:cxn ang="0">
                <a:pos x="T8" y="T9"/>
              </a:cxn>
            </a:cxnLst>
            <a:rect l="0" t="0" r="r" b="b"/>
            <a:pathLst>
              <a:path w="1508" h="441">
                <a:moveTo>
                  <a:pt x="1508" y="205"/>
                </a:moveTo>
                <a:lnTo>
                  <a:pt x="0" y="0"/>
                </a:lnTo>
                <a:lnTo>
                  <a:pt x="0" y="285"/>
                </a:lnTo>
                <a:lnTo>
                  <a:pt x="1140" y="441"/>
                </a:lnTo>
                <a:lnTo>
                  <a:pt x="1508" y="205"/>
                </a:lnTo>
                <a:close/>
              </a:path>
            </a:pathLst>
          </a:custGeom>
          <a:pattFill prst="ltUpDiag">
            <a:fgClr>
              <a:schemeClr val="accent4">
                <a:lumMod val="50000"/>
              </a:schemeClr>
            </a:fgClr>
            <a:bgClr>
              <a:schemeClr val="accent4">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13" name="Freeform 6"/>
          <p:cNvSpPr>
            <a:spLocks/>
          </p:cNvSpPr>
          <p:nvPr/>
        </p:nvSpPr>
        <p:spPr bwMode="auto">
          <a:xfrm>
            <a:off x="10167369" y="5814017"/>
            <a:ext cx="1743354" cy="2341336"/>
          </a:xfrm>
          <a:custGeom>
            <a:avLst/>
            <a:gdLst>
              <a:gd name="T0" fmla="*/ 793 w 793"/>
              <a:gd name="T1" fmla="*/ 0 h 864"/>
              <a:gd name="T2" fmla="*/ 0 w 793"/>
              <a:gd name="T3" fmla="*/ 508 h 864"/>
              <a:gd name="T4" fmla="*/ 0 w 793"/>
              <a:gd name="T5" fmla="*/ 864 h 864"/>
              <a:gd name="T6" fmla="*/ 793 w 793"/>
              <a:gd name="T7" fmla="*/ 357 h 864"/>
              <a:gd name="T8" fmla="*/ 793 w 793"/>
              <a:gd name="T9" fmla="*/ 0 h 864"/>
            </a:gdLst>
            <a:ahLst/>
            <a:cxnLst>
              <a:cxn ang="0">
                <a:pos x="T0" y="T1"/>
              </a:cxn>
              <a:cxn ang="0">
                <a:pos x="T2" y="T3"/>
              </a:cxn>
              <a:cxn ang="0">
                <a:pos x="T4" y="T5"/>
              </a:cxn>
              <a:cxn ang="0">
                <a:pos x="T6" y="T7"/>
              </a:cxn>
              <a:cxn ang="0">
                <a:pos x="T8" y="T9"/>
              </a:cxn>
            </a:cxnLst>
            <a:rect l="0" t="0" r="r" b="b"/>
            <a:pathLst>
              <a:path w="793" h="864">
                <a:moveTo>
                  <a:pt x="793" y="0"/>
                </a:moveTo>
                <a:lnTo>
                  <a:pt x="0" y="508"/>
                </a:lnTo>
                <a:lnTo>
                  <a:pt x="0" y="864"/>
                </a:lnTo>
                <a:lnTo>
                  <a:pt x="793" y="357"/>
                </a:lnTo>
                <a:lnTo>
                  <a:pt x="793" y="0"/>
                </a:lnTo>
                <a:close/>
              </a:path>
            </a:pathLst>
          </a:custGeom>
          <a:pattFill prst="dkDnDiag">
            <a:fgClr>
              <a:schemeClr val="accent4">
                <a:lumMod val="75000"/>
              </a:schemeClr>
            </a:fgClr>
            <a:bgClr>
              <a:schemeClr val="accent4"/>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14" name="Freeform 7"/>
          <p:cNvSpPr>
            <a:spLocks/>
          </p:cNvSpPr>
          <p:nvPr/>
        </p:nvSpPr>
        <p:spPr bwMode="auto">
          <a:xfrm>
            <a:off x="6819161" y="5377727"/>
            <a:ext cx="1338844" cy="1195058"/>
          </a:xfrm>
          <a:custGeom>
            <a:avLst/>
            <a:gdLst>
              <a:gd name="T0" fmla="*/ 609 w 609"/>
              <a:gd name="T1" fmla="*/ 0 h 441"/>
              <a:gd name="T2" fmla="*/ 0 w 609"/>
              <a:gd name="T3" fmla="*/ 390 h 441"/>
              <a:gd name="T4" fmla="*/ 367 w 609"/>
              <a:gd name="T5" fmla="*/ 441 h 441"/>
              <a:gd name="T6" fmla="*/ 609 w 609"/>
              <a:gd name="T7" fmla="*/ 285 h 441"/>
              <a:gd name="T8" fmla="*/ 609 w 609"/>
              <a:gd name="T9" fmla="*/ 0 h 441"/>
            </a:gdLst>
            <a:ahLst/>
            <a:cxnLst>
              <a:cxn ang="0">
                <a:pos x="T0" y="T1"/>
              </a:cxn>
              <a:cxn ang="0">
                <a:pos x="T2" y="T3"/>
              </a:cxn>
              <a:cxn ang="0">
                <a:pos x="T4" y="T5"/>
              </a:cxn>
              <a:cxn ang="0">
                <a:pos x="T6" y="T7"/>
              </a:cxn>
              <a:cxn ang="0">
                <a:pos x="T8" y="T9"/>
              </a:cxn>
            </a:cxnLst>
            <a:rect l="0" t="0" r="r" b="b"/>
            <a:pathLst>
              <a:path w="609" h="441">
                <a:moveTo>
                  <a:pt x="609" y="0"/>
                </a:moveTo>
                <a:lnTo>
                  <a:pt x="0" y="390"/>
                </a:lnTo>
                <a:lnTo>
                  <a:pt x="367" y="441"/>
                </a:lnTo>
                <a:lnTo>
                  <a:pt x="609" y="285"/>
                </a:lnTo>
                <a:lnTo>
                  <a:pt x="609" y="0"/>
                </a:lnTo>
                <a:close/>
              </a:path>
            </a:pathLst>
          </a:custGeom>
          <a:pattFill prst="dkDnDiag">
            <a:fgClr>
              <a:schemeClr val="accent4">
                <a:lumMod val="50000"/>
              </a:schemeClr>
            </a:fgClr>
            <a:bgClr>
              <a:schemeClr val="accent4">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15" name="Freeform 8"/>
          <p:cNvSpPr>
            <a:spLocks/>
          </p:cNvSpPr>
          <p:nvPr/>
        </p:nvSpPr>
        <p:spPr bwMode="auto">
          <a:xfrm>
            <a:off x="6377277" y="6551105"/>
            <a:ext cx="3790092" cy="1604249"/>
          </a:xfrm>
          <a:custGeom>
            <a:avLst/>
            <a:gdLst>
              <a:gd name="T0" fmla="*/ 1724 w 1724"/>
              <a:gd name="T1" fmla="*/ 592 h 592"/>
              <a:gd name="T2" fmla="*/ 0 w 1724"/>
              <a:gd name="T3" fmla="*/ 358 h 592"/>
              <a:gd name="T4" fmla="*/ 0 w 1724"/>
              <a:gd name="T5" fmla="*/ 0 h 592"/>
              <a:gd name="T6" fmla="*/ 1724 w 1724"/>
              <a:gd name="T7" fmla="*/ 236 h 592"/>
              <a:gd name="T8" fmla="*/ 1724 w 1724"/>
              <a:gd name="T9" fmla="*/ 592 h 592"/>
            </a:gdLst>
            <a:ahLst/>
            <a:cxnLst>
              <a:cxn ang="0">
                <a:pos x="T0" y="T1"/>
              </a:cxn>
              <a:cxn ang="0">
                <a:pos x="T2" y="T3"/>
              </a:cxn>
              <a:cxn ang="0">
                <a:pos x="T4" y="T5"/>
              </a:cxn>
              <a:cxn ang="0">
                <a:pos x="T6" y="T7"/>
              </a:cxn>
              <a:cxn ang="0">
                <a:pos x="T8" y="T9"/>
              </a:cxn>
            </a:cxnLst>
            <a:rect l="0" t="0" r="r" b="b"/>
            <a:pathLst>
              <a:path w="1724" h="592">
                <a:moveTo>
                  <a:pt x="1724" y="592"/>
                </a:moveTo>
                <a:lnTo>
                  <a:pt x="0" y="358"/>
                </a:lnTo>
                <a:lnTo>
                  <a:pt x="0" y="0"/>
                </a:lnTo>
                <a:lnTo>
                  <a:pt x="1724" y="236"/>
                </a:lnTo>
                <a:lnTo>
                  <a:pt x="1724" y="592"/>
                </a:lnTo>
                <a:close/>
              </a:path>
            </a:pathLst>
          </a:custGeom>
          <a:solidFill>
            <a:schemeClr val="accent4"/>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Roboto Condensed Regular"/>
              <a:cs typeface="Arial" panose="020B0604020202020204" pitchFamily="34" charset="0"/>
            </a:endParaRPr>
          </a:p>
        </p:txBody>
      </p:sp>
      <p:sp>
        <p:nvSpPr>
          <p:cNvPr id="16" name="Freeform 9"/>
          <p:cNvSpPr>
            <a:spLocks noEditPoints="1"/>
          </p:cNvSpPr>
          <p:nvPr/>
        </p:nvSpPr>
        <p:spPr bwMode="auto">
          <a:xfrm>
            <a:off x="6377277" y="5179905"/>
            <a:ext cx="5533446" cy="2010731"/>
          </a:xfrm>
          <a:custGeom>
            <a:avLst/>
            <a:gdLst>
              <a:gd name="T0" fmla="*/ 810 w 2517"/>
              <a:gd name="T1" fmla="*/ 73 h 742"/>
              <a:gd name="T2" fmla="*/ 2318 w 2517"/>
              <a:gd name="T3" fmla="*/ 278 h 742"/>
              <a:gd name="T4" fmla="*/ 1709 w 2517"/>
              <a:gd name="T5" fmla="*/ 667 h 742"/>
              <a:gd name="T6" fmla="*/ 201 w 2517"/>
              <a:gd name="T7" fmla="*/ 463 h 742"/>
              <a:gd name="T8" fmla="*/ 810 w 2517"/>
              <a:gd name="T9" fmla="*/ 73 h 742"/>
              <a:gd name="T10" fmla="*/ 792 w 2517"/>
              <a:gd name="T11" fmla="*/ 0 h 742"/>
              <a:gd name="T12" fmla="*/ 0 w 2517"/>
              <a:gd name="T13" fmla="*/ 506 h 742"/>
              <a:gd name="T14" fmla="*/ 1724 w 2517"/>
              <a:gd name="T15" fmla="*/ 742 h 742"/>
              <a:gd name="T16" fmla="*/ 2517 w 2517"/>
              <a:gd name="T17" fmla="*/ 234 h 742"/>
              <a:gd name="T18" fmla="*/ 792 w 2517"/>
              <a:gd name="T19" fmla="*/ 0 h 742"/>
              <a:gd name="T20" fmla="*/ 792 w 2517"/>
              <a:gd name="T2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7" h="742">
                <a:moveTo>
                  <a:pt x="810" y="73"/>
                </a:moveTo>
                <a:lnTo>
                  <a:pt x="2318" y="278"/>
                </a:lnTo>
                <a:lnTo>
                  <a:pt x="1709" y="667"/>
                </a:lnTo>
                <a:lnTo>
                  <a:pt x="201" y="463"/>
                </a:lnTo>
                <a:lnTo>
                  <a:pt x="810" y="73"/>
                </a:lnTo>
                <a:close/>
                <a:moveTo>
                  <a:pt x="792" y="0"/>
                </a:moveTo>
                <a:lnTo>
                  <a:pt x="0" y="506"/>
                </a:lnTo>
                <a:lnTo>
                  <a:pt x="1724" y="742"/>
                </a:lnTo>
                <a:lnTo>
                  <a:pt x="2517" y="234"/>
                </a:lnTo>
                <a:lnTo>
                  <a:pt x="792" y="0"/>
                </a:lnTo>
                <a:lnTo>
                  <a:pt x="792" y="0"/>
                </a:lnTo>
                <a:close/>
              </a:path>
            </a:pathLst>
          </a:custGeom>
          <a:solidFill>
            <a:schemeClr val="accent4">
              <a:lumMod val="75000"/>
            </a:scheme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Roboto Condensed Regular"/>
              <a:cs typeface="Arial" panose="020B0604020202020204" pitchFamily="34" charset="0"/>
            </a:endParaRPr>
          </a:p>
        </p:txBody>
      </p:sp>
      <p:sp>
        <p:nvSpPr>
          <p:cNvPr id="19" name="Freeform 5"/>
          <p:cNvSpPr>
            <a:spLocks/>
          </p:cNvSpPr>
          <p:nvPr/>
        </p:nvSpPr>
        <p:spPr bwMode="auto">
          <a:xfrm>
            <a:off x="8158004" y="3869089"/>
            <a:ext cx="3315230" cy="1195058"/>
          </a:xfrm>
          <a:custGeom>
            <a:avLst/>
            <a:gdLst>
              <a:gd name="T0" fmla="*/ 1508 w 1508"/>
              <a:gd name="T1" fmla="*/ 205 h 441"/>
              <a:gd name="T2" fmla="*/ 0 w 1508"/>
              <a:gd name="T3" fmla="*/ 0 h 441"/>
              <a:gd name="T4" fmla="*/ 0 w 1508"/>
              <a:gd name="T5" fmla="*/ 285 h 441"/>
              <a:gd name="T6" fmla="*/ 1140 w 1508"/>
              <a:gd name="T7" fmla="*/ 441 h 441"/>
              <a:gd name="T8" fmla="*/ 1508 w 1508"/>
              <a:gd name="T9" fmla="*/ 205 h 441"/>
            </a:gdLst>
            <a:ahLst/>
            <a:cxnLst>
              <a:cxn ang="0">
                <a:pos x="T0" y="T1"/>
              </a:cxn>
              <a:cxn ang="0">
                <a:pos x="T2" y="T3"/>
              </a:cxn>
              <a:cxn ang="0">
                <a:pos x="T4" y="T5"/>
              </a:cxn>
              <a:cxn ang="0">
                <a:pos x="T6" y="T7"/>
              </a:cxn>
              <a:cxn ang="0">
                <a:pos x="T8" y="T9"/>
              </a:cxn>
            </a:cxnLst>
            <a:rect l="0" t="0" r="r" b="b"/>
            <a:pathLst>
              <a:path w="1508" h="441">
                <a:moveTo>
                  <a:pt x="1508" y="205"/>
                </a:moveTo>
                <a:lnTo>
                  <a:pt x="0" y="0"/>
                </a:lnTo>
                <a:lnTo>
                  <a:pt x="0" y="285"/>
                </a:lnTo>
                <a:lnTo>
                  <a:pt x="1140" y="441"/>
                </a:lnTo>
                <a:lnTo>
                  <a:pt x="1508" y="205"/>
                </a:lnTo>
                <a:close/>
              </a:path>
            </a:pathLst>
          </a:custGeom>
          <a:pattFill prst="ltUpDiag">
            <a:fgClr>
              <a:schemeClr val="accent5">
                <a:lumMod val="50000"/>
              </a:schemeClr>
            </a:fgClr>
            <a:bgClr>
              <a:schemeClr val="accent5">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0" name="Freeform 6"/>
          <p:cNvSpPr>
            <a:spLocks/>
          </p:cNvSpPr>
          <p:nvPr/>
        </p:nvSpPr>
        <p:spPr bwMode="auto">
          <a:xfrm>
            <a:off x="10167369" y="4305379"/>
            <a:ext cx="1743354" cy="2341336"/>
          </a:xfrm>
          <a:custGeom>
            <a:avLst/>
            <a:gdLst>
              <a:gd name="T0" fmla="*/ 793 w 793"/>
              <a:gd name="T1" fmla="*/ 0 h 864"/>
              <a:gd name="T2" fmla="*/ 0 w 793"/>
              <a:gd name="T3" fmla="*/ 508 h 864"/>
              <a:gd name="T4" fmla="*/ 0 w 793"/>
              <a:gd name="T5" fmla="*/ 864 h 864"/>
              <a:gd name="T6" fmla="*/ 793 w 793"/>
              <a:gd name="T7" fmla="*/ 357 h 864"/>
              <a:gd name="T8" fmla="*/ 793 w 793"/>
              <a:gd name="T9" fmla="*/ 0 h 864"/>
            </a:gdLst>
            <a:ahLst/>
            <a:cxnLst>
              <a:cxn ang="0">
                <a:pos x="T0" y="T1"/>
              </a:cxn>
              <a:cxn ang="0">
                <a:pos x="T2" y="T3"/>
              </a:cxn>
              <a:cxn ang="0">
                <a:pos x="T4" y="T5"/>
              </a:cxn>
              <a:cxn ang="0">
                <a:pos x="T6" y="T7"/>
              </a:cxn>
              <a:cxn ang="0">
                <a:pos x="T8" y="T9"/>
              </a:cxn>
            </a:cxnLst>
            <a:rect l="0" t="0" r="r" b="b"/>
            <a:pathLst>
              <a:path w="793" h="864">
                <a:moveTo>
                  <a:pt x="793" y="0"/>
                </a:moveTo>
                <a:lnTo>
                  <a:pt x="0" y="508"/>
                </a:lnTo>
                <a:lnTo>
                  <a:pt x="0" y="864"/>
                </a:lnTo>
                <a:lnTo>
                  <a:pt x="793" y="357"/>
                </a:lnTo>
                <a:lnTo>
                  <a:pt x="793" y="0"/>
                </a:lnTo>
                <a:close/>
              </a:path>
            </a:pathLst>
          </a:custGeom>
          <a:pattFill prst="dkDnDiag">
            <a:fgClr>
              <a:schemeClr val="accent5">
                <a:lumMod val="75000"/>
              </a:schemeClr>
            </a:fgClr>
            <a:bgClr>
              <a:schemeClr val="accent5"/>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1" name="Freeform 7"/>
          <p:cNvSpPr>
            <a:spLocks/>
          </p:cNvSpPr>
          <p:nvPr/>
        </p:nvSpPr>
        <p:spPr bwMode="auto">
          <a:xfrm>
            <a:off x="6819161" y="3869089"/>
            <a:ext cx="1338844" cy="1195058"/>
          </a:xfrm>
          <a:custGeom>
            <a:avLst/>
            <a:gdLst>
              <a:gd name="T0" fmla="*/ 609 w 609"/>
              <a:gd name="T1" fmla="*/ 0 h 441"/>
              <a:gd name="T2" fmla="*/ 0 w 609"/>
              <a:gd name="T3" fmla="*/ 390 h 441"/>
              <a:gd name="T4" fmla="*/ 367 w 609"/>
              <a:gd name="T5" fmla="*/ 441 h 441"/>
              <a:gd name="T6" fmla="*/ 609 w 609"/>
              <a:gd name="T7" fmla="*/ 285 h 441"/>
              <a:gd name="T8" fmla="*/ 609 w 609"/>
              <a:gd name="T9" fmla="*/ 0 h 441"/>
            </a:gdLst>
            <a:ahLst/>
            <a:cxnLst>
              <a:cxn ang="0">
                <a:pos x="T0" y="T1"/>
              </a:cxn>
              <a:cxn ang="0">
                <a:pos x="T2" y="T3"/>
              </a:cxn>
              <a:cxn ang="0">
                <a:pos x="T4" y="T5"/>
              </a:cxn>
              <a:cxn ang="0">
                <a:pos x="T6" y="T7"/>
              </a:cxn>
              <a:cxn ang="0">
                <a:pos x="T8" y="T9"/>
              </a:cxn>
            </a:cxnLst>
            <a:rect l="0" t="0" r="r" b="b"/>
            <a:pathLst>
              <a:path w="609" h="441">
                <a:moveTo>
                  <a:pt x="609" y="0"/>
                </a:moveTo>
                <a:lnTo>
                  <a:pt x="0" y="390"/>
                </a:lnTo>
                <a:lnTo>
                  <a:pt x="367" y="441"/>
                </a:lnTo>
                <a:lnTo>
                  <a:pt x="609" y="285"/>
                </a:lnTo>
                <a:lnTo>
                  <a:pt x="609" y="0"/>
                </a:lnTo>
                <a:close/>
              </a:path>
            </a:pathLst>
          </a:custGeom>
          <a:pattFill prst="dkDnDiag">
            <a:fgClr>
              <a:schemeClr val="accent5">
                <a:lumMod val="50000"/>
              </a:schemeClr>
            </a:fgClr>
            <a:bgClr>
              <a:schemeClr val="accent5">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2" name="Freeform 8"/>
          <p:cNvSpPr>
            <a:spLocks/>
          </p:cNvSpPr>
          <p:nvPr/>
        </p:nvSpPr>
        <p:spPr bwMode="auto">
          <a:xfrm>
            <a:off x="6377277" y="5042467"/>
            <a:ext cx="3790092" cy="1604249"/>
          </a:xfrm>
          <a:custGeom>
            <a:avLst/>
            <a:gdLst>
              <a:gd name="T0" fmla="*/ 1724 w 1724"/>
              <a:gd name="T1" fmla="*/ 592 h 592"/>
              <a:gd name="T2" fmla="*/ 0 w 1724"/>
              <a:gd name="T3" fmla="*/ 358 h 592"/>
              <a:gd name="T4" fmla="*/ 0 w 1724"/>
              <a:gd name="T5" fmla="*/ 0 h 592"/>
              <a:gd name="T6" fmla="*/ 1724 w 1724"/>
              <a:gd name="T7" fmla="*/ 236 h 592"/>
              <a:gd name="T8" fmla="*/ 1724 w 1724"/>
              <a:gd name="T9" fmla="*/ 592 h 592"/>
            </a:gdLst>
            <a:ahLst/>
            <a:cxnLst>
              <a:cxn ang="0">
                <a:pos x="T0" y="T1"/>
              </a:cxn>
              <a:cxn ang="0">
                <a:pos x="T2" y="T3"/>
              </a:cxn>
              <a:cxn ang="0">
                <a:pos x="T4" y="T5"/>
              </a:cxn>
              <a:cxn ang="0">
                <a:pos x="T6" y="T7"/>
              </a:cxn>
              <a:cxn ang="0">
                <a:pos x="T8" y="T9"/>
              </a:cxn>
            </a:cxnLst>
            <a:rect l="0" t="0" r="r" b="b"/>
            <a:pathLst>
              <a:path w="1724" h="592">
                <a:moveTo>
                  <a:pt x="1724" y="592"/>
                </a:moveTo>
                <a:lnTo>
                  <a:pt x="0" y="358"/>
                </a:lnTo>
                <a:lnTo>
                  <a:pt x="0" y="0"/>
                </a:lnTo>
                <a:lnTo>
                  <a:pt x="1724" y="236"/>
                </a:lnTo>
                <a:lnTo>
                  <a:pt x="1724" y="592"/>
                </a:lnTo>
                <a:close/>
              </a:path>
            </a:pathLst>
          </a:custGeom>
          <a:solidFill>
            <a:schemeClr val="accent5"/>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mj-ea"/>
              <a:cs typeface="Arial" panose="020B0604020202020204" pitchFamily="34" charset="0"/>
            </a:endParaRPr>
          </a:p>
        </p:txBody>
      </p:sp>
      <p:sp>
        <p:nvSpPr>
          <p:cNvPr id="23" name="Freeform 9"/>
          <p:cNvSpPr>
            <a:spLocks noEditPoints="1"/>
          </p:cNvSpPr>
          <p:nvPr/>
        </p:nvSpPr>
        <p:spPr bwMode="auto">
          <a:xfrm>
            <a:off x="6377277" y="3671267"/>
            <a:ext cx="5533446" cy="2010731"/>
          </a:xfrm>
          <a:custGeom>
            <a:avLst/>
            <a:gdLst>
              <a:gd name="T0" fmla="*/ 810 w 2517"/>
              <a:gd name="T1" fmla="*/ 73 h 742"/>
              <a:gd name="T2" fmla="*/ 2318 w 2517"/>
              <a:gd name="T3" fmla="*/ 278 h 742"/>
              <a:gd name="T4" fmla="*/ 1709 w 2517"/>
              <a:gd name="T5" fmla="*/ 667 h 742"/>
              <a:gd name="T6" fmla="*/ 201 w 2517"/>
              <a:gd name="T7" fmla="*/ 463 h 742"/>
              <a:gd name="T8" fmla="*/ 810 w 2517"/>
              <a:gd name="T9" fmla="*/ 73 h 742"/>
              <a:gd name="T10" fmla="*/ 792 w 2517"/>
              <a:gd name="T11" fmla="*/ 0 h 742"/>
              <a:gd name="T12" fmla="*/ 0 w 2517"/>
              <a:gd name="T13" fmla="*/ 506 h 742"/>
              <a:gd name="T14" fmla="*/ 1724 w 2517"/>
              <a:gd name="T15" fmla="*/ 742 h 742"/>
              <a:gd name="T16" fmla="*/ 2517 w 2517"/>
              <a:gd name="T17" fmla="*/ 234 h 742"/>
              <a:gd name="T18" fmla="*/ 792 w 2517"/>
              <a:gd name="T19" fmla="*/ 0 h 742"/>
              <a:gd name="T20" fmla="*/ 792 w 2517"/>
              <a:gd name="T2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7" h="742">
                <a:moveTo>
                  <a:pt x="810" y="73"/>
                </a:moveTo>
                <a:lnTo>
                  <a:pt x="2318" y="278"/>
                </a:lnTo>
                <a:lnTo>
                  <a:pt x="1709" y="667"/>
                </a:lnTo>
                <a:lnTo>
                  <a:pt x="201" y="463"/>
                </a:lnTo>
                <a:lnTo>
                  <a:pt x="810" y="73"/>
                </a:lnTo>
                <a:close/>
                <a:moveTo>
                  <a:pt x="792" y="0"/>
                </a:moveTo>
                <a:lnTo>
                  <a:pt x="0" y="506"/>
                </a:lnTo>
                <a:lnTo>
                  <a:pt x="1724" y="742"/>
                </a:lnTo>
                <a:lnTo>
                  <a:pt x="2517" y="234"/>
                </a:lnTo>
                <a:lnTo>
                  <a:pt x="792" y="0"/>
                </a:lnTo>
                <a:lnTo>
                  <a:pt x="792" y="0"/>
                </a:lnTo>
                <a:close/>
              </a:path>
            </a:pathLst>
          </a:custGeom>
          <a:solidFill>
            <a:schemeClr val="accent5">
              <a:lumMod val="75000"/>
            </a:scheme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sz="3000" b="1" dirty="0">
              <a:solidFill>
                <a:srgbClr val="FFFFFF"/>
              </a:solidFill>
              <a:latin typeface="Arial" panose="020B0604020202020204" pitchFamily="34" charset="0"/>
              <a:ea typeface="Roboto Condensed Regular"/>
              <a:cs typeface="Arial" panose="020B0604020202020204" pitchFamily="34" charset="0"/>
            </a:endParaRPr>
          </a:p>
        </p:txBody>
      </p:sp>
      <p:sp>
        <p:nvSpPr>
          <p:cNvPr id="26" name="Freeform 5"/>
          <p:cNvSpPr>
            <a:spLocks/>
          </p:cNvSpPr>
          <p:nvPr/>
        </p:nvSpPr>
        <p:spPr bwMode="auto">
          <a:xfrm>
            <a:off x="8158004" y="2360451"/>
            <a:ext cx="3315232" cy="1195058"/>
          </a:xfrm>
          <a:custGeom>
            <a:avLst/>
            <a:gdLst>
              <a:gd name="T0" fmla="*/ 1508 w 1508"/>
              <a:gd name="T1" fmla="*/ 205 h 441"/>
              <a:gd name="T2" fmla="*/ 0 w 1508"/>
              <a:gd name="T3" fmla="*/ 0 h 441"/>
              <a:gd name="T4" fmla="*/ 0 w 1508"/>
              <a:gd name="T5" fmla="*/ 285 h 441"/>
              <a:gd name="T6" fmla="*/ 1140 w 1508"/>
              <a:gd name="T7" fmla="*/ 441 h 441"/>
              <a:gd name="T8" fmla="*/ 1508 w 1508"/>
              <a:gd name="T9" fmla="*/ 205 h 441"/>
            </a:gdLst>
            <a:ahLst/>
            <a:cxnLst>
              <a:cxn ang="0">
                <a:pos x="T0" y="T1"/>
              </a:cxn>
              <a:cxn ang="0">
                <a:pos x="T2" y="T3"/>
              </a:cxn>
              <a:cxn ang="0">
                <a:pos x="T4" y="T5"/>
              </a:cxn>
              <a:cxn ang="0">
                <a:pos x="T6" y="T7"/>
              </a:cxn>
              <a:cxn ang="0">
                <a:pos x="T8" y="T9"/>
              </a:cxn>
            </a:cxnLst>
            <a:rect l="0" t="0" r="r" b="b"/>
            <a:pathLst>
              <a:path w="1508" h="441">
                <a:moveTo>
                  <a:pt x="1508" y="205"/>
                </a:moveTo>
                <a:lnTo>
                  <a:pt x="0" y="0"/>
                </a:lnTo>
                <a:lnTo>
                  <a:pt x="0" y="285"/>
                </a:lnTo>
                <a:lnTo>
                  <a:pt x="1140" y="441"/>
                </a:lnTo>
                <a:lnTo>
                  <a:pt x="1508" y="205"/>
                </a:lnTo>
                <a:close/>
              </a:path>
            </a:pathLst>
          </a:custGeom>
          <a:pattFill prst="dkDnDiag">
            <a:fgClr>
              <a:schemeClr val="accent2"/>
            </a:fgClr>
            <a:bgClr>
              <a:schemeClr val="accent2">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7" name="Freeform 6"/>
          <p:cNvSpPr>
            <a:spLocks/>
          </p:cNvSpPr>
          <p:nvPr/>
        </p:nvSpPr>
        <p:spPr bwMode="auto">
          <a:xfrm>
            <a:off x="10167367" y="2796741"/>
            <a:ext cx="1743356" cy="2341336"/>
          </a:xfrm>
          <a:custGeom>
            <a:avLst/>
            <a:gdLst>
              <a:gd name="T0" fmla="*/ 793 w 793"/>
              <a:gd name="T1" fmla="*/ 0 h 864"/>
              <a:gd name="T2" fmla="*/ 0 w 793"/>
              <a:gd name="T3" fmla="*/ 508 h 864"/>
              <a:gd name="T4" fmla="*/ 0 w 793"/>
              <a:gd name="T5" fmla="*/ 864 h 864"/>
              <a:gd name="T6" fmla="*/ 793 w 793"/>
              <a:gd name="T7" fmla="*/ 357 h 864"/>
              <a:gd name="T8" fmla="*/ 793 w 793"/>
              <a:gd name="T9" fmla="*/ 0 h 864"/>
            </a:gdLst>
            <a:ahLst/>
            <a:cxnLst>
              <a:cxn ang="0">
                <a:pos x="T0" y="T1"/>
              </a:cxn>
              <a:cxn ang="0">
                <a:pos x="T2" y="T3"/>
              </a:cxn>
              <a:cxn ang="0">
                <a:pos x="T4" y="T5"/>
              </a:cxn>
              <a:cxn ang="0">
                <a:pos x="T6" y="T7"/>
              </a:cxn>
              <a:cxn ang="0">
                <a:pos x="T8" y="T9"/>
              </a:cxn>
            </a:cxnLst>
            <a:rect l="0" t="0" r="r" b="b"/>
            <a:pathLst>
              <a:path w="793" h="864">
                <a:moveTo>
                  <a:pt x="793" y="0"/>
                </a:moveTo>
                <a:lnTo>
                  <a:pt x="0" y="508"/>
                </a:lnTo>
                <a:lnTo>
                  <a:pt x="0" y="864"/>
                </a:lnTo>
                <a:lnTo>
                  <a:pt x="793" y="357"/>
                </a:lnTo>
                <a:lnTo>
                  <a:pt x="793" y="0"/>
                </a:lnTo>
                <a:close/>
              </a:path>
            </a:pathLst>
          </a:custGeom>
          <a:pattFill prst="dkDnDiag">
            <a:fgClr>
              <a:schemeClr val="accent2"/>
            </a:fgClr>
            <a:bgClr>
              <a:schemeClr val="accent2">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8" name="Freeform 7"/>
          <p:cNvSpPr>
            <a:spLocks/>
          </p:cNvSpPr>
          <p:nvPr/>
        </p:nvSpPr>
        <p:spPr bwMode="auto">
          <a:xfrm>
            <a:off x="6819163" y="2360451"/>
            <a:ext cx="1338844" cy="1195058"/>
          </a:xfrm>
          <a:custGeom>
            <a:avLst/>
            <a:gdLst>
              <a:gd name="T0" fmla="*/ 609 w 609"/>
              <a:gd name="T1" fmla="*/ 0 h 441"/>
              <a:gd name="T2" fmla="*/ 0 w 609"/>
              <a:gd name="T3" fmla="*/ 390 h 441"/>
              <a:gd name="T4" fmla="*/ 367 w 609"/>
              <a:gd name="T5" fmla="*/ 441 h 441"/>
              <a:gd name="T6" fmla="*/ 609 w 609"/>
              <a:gd name="T7" fmla="*/ 285 h 441"/>
              <a:gd name="T8" fmla="*/ 609 w 609"/>
              <a:gd name="T9" fmla="*/ 0 h 441"/>
            </a:gdLst>
            <a:ahLst/>
            <a:cxnLst>
              <a:cxn ang="0">
                <a:pos x="T0" y="T1"/>
              </a:cxn>
              <a:cxn ang="0">
                <a:pos x="T2" y="T3"/>
              </a:cxn>
              <a:cxn ang="0">
                <a:pos x="T4" y="T5"/>
              </a:cxn>
              <a:cxn ang="0">
                <a:pos x="T6" y="T7"/>
              </a:cxn>
              <a:cxn ang="0">
                <a:pos x="T8" y="T9"/>
              </a:cxn>
            </a:cxnLst>
            <a:rect l="0" t="0" r="r" b="b"/>
            <a:pathLst>
              <a:path w="609" h="441">
                <a:moveTo>
                  <a:pt x="609" y="0"/>
                </a:moveTo>
                <a:lnTo>
                  <a:pt x="0" y="390"/>
                </a:lnTo>
                <a:lnTo>
                  <a:pt x="367" y="441"/>
                </a:lnTo>
                <a:lnTo>
                  <a:pt x="609" y="285"/>
                </a:lnTo>
                <a:lnTo>
                  <a:pt x="609" y="0"/>
                </a:lnTo>
                <a:close/>
              </a:path>
            </a:pathLst>
          </a:custGeom>
          <a:pattFill prst="dkDnDiag">
            <a:fgClr>
              <a:schemeClr val="accent2"/>
            </a:fgClr>
            <a:bgClr>
              <a:schemeClr val="accent2">
                <a:lumMod val="75000"/>
              </a:schemeClr>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29" name="Freeform 8"/>
          <p:cNvSpPr>
            <a:spLocks/>
          </p:cNvSpPr>
          <p:nvPr/>
        </p:nvSpPr>
        <p:spPr bwMode="auto">
          <a:xfrm>
            <a:off x="6377277" y="3533828"/>
            <a:ext cx="3790090" cy="1604250"/>
          </a:xfrm>
          <a:custGeom>
            <a:avLst/>
            <a:gdLst>
              <a:gd name="T0" fmla="*/ 1724 w 1724"/>
              <a:gd name="T1" fmla="*/ 592 h 592"/>
              <a:gd name="T2" fmla="*/ 0 w 1724"/>
              <a:gd name="T3" fmla="*/ 358 h 592"/>
              <a:gd name="T4" fmla="*/ 0 w 1724"/>
              <a:gd name="T5" fmla="*/ 0 h 592"/>
              <a:gd name="T6" fmla="*/ 1724 w 1724"/>
              <a:gd name="T7" fmla="*/ 236 h 592"/>
              <a:gd name="T8" fmla="*/ 1724 w 1724"/>
              <a:gd name="T9" fmla="*/ 592 h 592"/>
            </a:gdLst>
            <a:ahLst/>
            <a:cxnLst>
              <a:cxn ang="0">
                <a:pos x="T0" y="T1"/>
              </a:cxn>
              <a:cxn ang="0">
                <a:pos x="T2" y="T3"/>
              </a:cxn>
              <a:cxn ang="0">
                <a:pos x="T4" y="T5"/>
              </a:cxn>
              <a:cxn ang="0">
                <a:pos x="T6" y="T7"/>
              </a:cxn>
              <a:cxn ang="0">
                <a:pos x="T8" y="T9"/>
              </a:cxn>
            </a:cxnLst>
            <a:rect l="0" t="0" r="r" b="b"/>
            <a:pathLst>
              <a:path w="1724" h="592">
                <a:moveTo>
                  <a:pt x="1724" y="592"/>
                </a:moveTo>
                <a:lnTo>
                  <a:pt x="0" y="358"/>
                </a:lnTo>
                <a:lnTo>
                  <a:pt x="0" y="0"/>
                </a:lnTo>
                <a:lnTo>
                  <a:pt x="1724" y="236"/>
                </a:lnTo>
                <a:lnTo>
                  <a:pt x="1724" y="592"/>
                </a:lnTo>
                <a:close/>
              </a:path>
            </a:pathLst>
          </a:custGeom>
          <a:solidFill>
            <a:schemeClr val="accent2"/>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450"/>
              </a:spcAft>
            </a:pPr>
            <a:endParaRPr lang="ko-KR" altLang="en-US" sz="3000" b="1" dirty="0">
              <a:solidFill>
                <a:srgbClr val="FFFFFF"/>
              </a:solidFill>
              <a:latin typeface="Arial" panose="020B0604020202020204" pitchFamily="34" charset="0"/>
              <a:ea typeface="+mj-ea"/>
              <a:cs typeface="Arial" panose="020B0604020202020204" pitchFamily="34" charset="0"/>
            </a:endParaRPr>
          </a:p>
        </p:txBody>
      </p:sp>
      <p:sp>
        <p:nvSpPr>
          <p:cNvPr id="30" name="Freeform 9"/>
          <p:cNvSpPr>
            <a:spLocks noEditPoints="1"/>
          </p:cNvSpPr>
          <p:nvPr/>
        </p:nvSpPr>
        <p:spPr bwMode="auto">
          <a:xfrm>
            <a:off x="6377277" y="2162629"/>
            <a:ext cx="5533446" cy="2010732"/>
          </a:xfrm>
          <a:custGeom>
            <a:avLst/>
            <a:gdLst>
              <a:gd name="T0" fmla="*/ 810 w 2517"/>
              <a:gd name="T1" fmla="*/ 73 h 742"/>
              <a:gd name="T2" fmla="*/ 2318 w 2517"/>
              <a:gd name="T3" fmla="*/ 278 h 742"/>
              <a:gd name="T4" fmla="*/ 1709 w 2517"/>
              <a:gd name="T5" fmla="*/ 667 h 742"/>
              <a:gd name="T6" fmla="*/ 201 w 2517"/>
              <a:gd name="T7" fmla="*/ 463 h 742"/>
              <a:gd name="T8" fmla="*/ 810 w 2517"/>
              <a:gd name="T9" fmla="*/ 73 h 742"/>
              <a:gd name="T10" fmla="*/ 792 w 2517"/>
              <a:gd name="T11" fmla="*/ 0 h 742"/>
              <a:gd name="T12" fmla="*/ 0 w 2517"/>
              <a:gd name="T13" fmla="*/ 506 h 742"/>
              <a:gd name="T14" fmla="*/ 1724 w 2517"/>
              <a:gd name="T15" fmla="*/ 742 h 742"/>
              <a:gd name="T16" fmla="*/ 2517 w 2517"/>
              <a:gd name="T17" fmla="*/ 234 h 742"/>
              <a:gd name="T18" fmla="*/ 792 w 2517"/>
              <a:gd name="T19" fmla="*/ 0 h 742"/>
              <a:gd name="T20" fmla="*/ 792 w 2517"/>
              <a:gd name="T2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7" h="742">
                <a:moveTo>
                  <a:pt x="810" y="73"/>
                </a:moveTo>
                <a:lnTo>
                  <a:pt x="2318" y="278"/>
                </a:lnTo>
                <a:lnTo>
                  <a:pt x="1709" y="667"/>
                </a:lnTo>
                <a:lnTo>
                  <a:pt x="201" y="463"/>
                </a:lnTo>
                <a:lnTo>
                  <a:pt x="810" y="73"/>
                </a:lnTo>
                <a:close/>
                <a:moveTo>
                  <a:pt x="792" y="0"/>
                </a:moveTo>
                <a:lnTo>
                  <a:pt x="0" y="506"/>
                </a:lnTo>
                <a:lnTo>
                  <a:pt x="1724" y="742"/>
                </a:lnTo>
                <a:lnTo>
                  <a:pt x="2517" y="234"/>
                </a:lnTo>
                <a:lnTo>
                  <a:pt x="792" y="0"/>
                </a:lnTo>
                <a:lnTo>
                  <a:pt x="792" y="0"/>
                </a:lnTo>
                <a:close/>
              </a:path>
            </a:pathLst>
          </a:custGeom>
          <a:pattFill prst="pct10">
            <a:fgClr>
              <a:schemeClr val="bg1">
                <a:lumMod val="65000"/>
              </a:schemeClr>
            </a:fgClr>
            <a:bgClr>
              <a:schemeClr val="bg1"/>
            </a:bgClr>
          </a:patt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31" name="Freeform 10"/>
          <p:cNvSpPr>
            <a:spLocks noEditPoints="1"/>
          </p:cNvSpPr>
          <p:nvPr/>
        </p:nvSpPr>
        <p:spPr bwMode="auto">
          <a:xfrm>
            <a:off x="6377277" y="2162629"/>
            <a:ext cx="5533446" cy="2010732"/>
          </a:xfrm>
          <a:custGeom>
            <a:avLst/>
            <a:gdLst>
              <a:gd name="T0" fmla="*/ 810 w 2517"/>
              <a:gd name="T1" fmla="*/ 73 h 742"/>
              <a:gd name="T2" fmla="*/ 2318 w 2517"/>
              <a:gd name="T3" fmla="*/ 278 h 742"/>
              <a:gd name="T4" fmla="*/ 1709 w 2517"/>
              <a:gd name="T5" fmla="*/ 667 h 742"/>
              <a:gd name="T6" fmla="*/ 201 w 2517"/>
              <a:gd name="T7" fmla="*/ 463 h 742"/>
              <a:gd name="T8" fmla="*/ 810 w 2517"/>
              <a:gd name="T9" fmla="*/ 73 h 742"/>
              <a:gd name="T10" fmla="*/ 792 w 2517"/>
              <a:gd name="T11" fmla="*/ 0 h 742"/>
              <a:gd name="T12" fmla="*/ 0 w 2517"/>
              <a:gd name="T13" fmla="*/ 506 h 742"/>
              <a:gd name="T14" fmla="*/ 1724 w 2517"/>
              <a:gd name="T15" fmla="*/ 742 h 742"/>
              <a:gd name="T16" fmla="*/ 2517 w 2517"/>
              <a:gd name="T17" fmla="*/ 234 h 742"/>
              <a:gd name="T18" fmla="*/ 792 w 2517"/>
              <a:gd name="T19" fmla="*/ 0 h 742"/>
              <a:gd name="T20" fmla="*/ 792 w 2517"/>
              <a:gd name="T21"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7" h="742">
                <a:moveTo>
                  <a:pt x="810" y="73"/>
                </a:moveTo>
                <a:lnTo>
                  <a:pt x="2318" y="278"/>
                </a:lnTo>
                <a:lnTo>
                  <a:pt x="1709" y="667"/>
                </a:lnTo>
                <a:lnTo>
                  <a:pt x="201" y="463"/>
                </a:lnTo>
                <a:lnTo>
                  <a:pt x="810" y="73"/>
                </a:lnTo>
                <a:moveTo>
                  <a:pt x="792" y="0"/>
                </a:moveTo>
                <a:lnTo>
                  <a:pt x="0" y="506"/>
                </a:lnTo>
                <a:lnTo>
                  <a:pt x="1724" y="742"/>
                </a:lnTo>
                <a:lnTo>
                  <a:pt x="2517" y="234"/>
                </a:lnTo>
                <a:lnTo>
                  <a:pt x="792" y="0"/>
                </a:lnTo>
                <a:lnTo>
                  <a:pt x="792" y="0"/>
                </a:lnTo>
              </a:path>
            </a:pathLst>
          </a:custGeom>
          <a:solidFill>
            <a:schemeClr val="accent2">
              <a:lumMod val="75000"/>
            </a:schemeClr>
          </a:solidFill>
          <a:ln w="3175">
            <a:noFill/>
          </a:ln>
        </p:spPr>
        <p:txBody>
          <a:bodyPr vert="horz" wrap="square" lIns="0" tIns="0" rIns="0" bIns="0" numCol="1" anchor="t" anchorCtr="0" compatLnSpc="1">
            <a:prstTxWarp prst="textNoShape">
              <a:avLst/>
            </a:prstTxWarp>
          </a:bodyPr>
          <a:lstStyle/>
          <a:p>
            <a:endParaRPr lang="ko-KR" altLang="en-US" sz="4800" dirty="0">
              <a:solidFill>
                <a:srgbClr val="FFFFFF"/>
              </a:solidFill>
              <a:latin typeface="Arial" panose="020B0604020202020204" pitchFamily="34" charset="0"/>
              <a:cs typeface="Arial" panose="020B0604020202020204" pitchFamily="34" charset="0"/>
            </a:endParaRPr>
          </a:p>
        </p:txBody>
      </p:sp>
      <p:sp>
        <p:nvSpPr>
          <p:cNvPr id="38" name="Прямоугольник 37"/>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Product process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3" name="TextBox 5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4" name="TextBox 5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5" name="TextBox 54"/>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6" name="TextBox 55"/>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8" name="TextBox 57"/>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0" name="Прямая соединительная линия 59"/>
          <p:cNvCxnSpPr/>
          <p:nvPr/>
        </p:nvCxnSpPr>
        <p:spPr>
          <a:xfrm flipH="1">
            <a:off x="3419856" y="2971800"/>
            <a:ext cx="40687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Прямая соединительная линия 60"/>
          <p:cNvCxnSpPr/>
          <p:nvPr/>
        </p:nvCxnSpPr>
        <p:spPr>
          <a:xfrm rot="10800000">
            <a:off x="3419860" y="6248400"/>
            <a:ext cx="3399301" cy="706841"/>
          </a:xfrm>
          <a:prstGeom prst="bentConnector3">
            <a:avLst>
              <a:gd name="adj1" fmla="val 2779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Прямая соединительная линия 61"/>
          <p:cNvCxnSpPr/>
          <p:nvPr/>
        </p:nvCxnSpPr>
        <p:spPr>
          <a:xfrm rot="10800000" flipV="1">
            <a:off x="11736282" y="2984500"/>
            <a:ext cx="3492928" cy="1958812"/>
          </a:xfrm>
          <a:prstGeom prst="bentConnector3">
            <a:avLst>
              <a:gd name="adj1" fmla="val 8116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Прямая соединительная линия 62"/>
          <p:cNvCxnSpPr/>
          <p:nvPr/>
        </p:nvCxnSpPr>
        <p:spPr>
          <a:xfrm rot="10800000" flipV="1">
            <a:off x="11605380" y="6261098"/>
            <a:ext cx="3623830" cy="1798643"/>
          </a:xfrm>
          <a:prstGeom prst="bentConnector3">
            <a:avLst>
              <a:gd name="adj1" fmla="val 7563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353584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6512724" y="2293257"/>
            <a:ext cx="5204500" cy="7520262"/>
            <a:chOff x="7014555" y="3018380"/>
            <a:chExt cx="4200838" cy="6070016"/>
          </a:xfrm>
        </p:grpSpPr>
        <p:sp>
          <p:nvSpPr>
            <p:cNvPr id="5" name="Freeform 11"/>
            <p:cNvSpPr>
              <a:spLocks/>
            </p:cNvSpPr>
            <p:nvPr/>
          </p:nvSpPr>
          <p:spPr bwMode="auto">
            <a:xfrm>
              <a:off x="7014555" y="6729550"/>
              <a:ext cx="4200838" cy="148414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pattFill prst="dkDnDiag">
              <a:fgClr>
                <a:schemeClr val="accent4">
                  <a:lumMod val="50000"/>
                </a:schemeClr>
              </a:fgClr>
              <a:bgClr>
                <a:schemeClr val="accent4">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6" name="Freeform 12"/>
            <p:cNvSpPr>
              <a:spLocks noEditPoints="1"/>
            </p:cNvSpPr>
            <p:nvPr/>
          </p:nvSpPr>
          <p:spPr bwMode="auto">
            <a:xfrm>
              <a:off x="7014555" y="6729550"/>
              <a:ext cx="4200838" cy="1754444"/>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4">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7" name="Freeform 13"/>
            <p:cNvSpPr>
              <a:spLocks/>
            </p:cNvSpPr>
            <p:nvPr/>
          </p:nvSpPr>
          <p:spPr bwMode="auto">
            <a:xfrm>
              <a:off x="7014555" y="7605932"/>
              <a:ext cx="4200838" cy="1482464"/>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4"/>
            </a:solidFill>
            <a:ln w="3175">
              <a:noFill/>
            </a:ln>
          </p:spPr>
          <p:txBody>
            <a:bodyPr vert="horz" wrap="square" lIns="0" tIns="0" rIns="0" bIns="0" numCol="1" anchor="ctr" anchorCtr="0" compatLnSpc="1">
              <a:prstTxWarp prst="textNoShape">
                <a:avLst/>
              </a:prstTxWarp>
            </a:bodyPr>
            <a:lstStyle/>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ko-KR" altLang="en-US" sz="2700" b="1" dirty="0">
                <a:solidFill>
                  <a:srgbClr val="FFFFFF"/>
                </a:solidFill>
                <a:latin typeface="Arial" panose="020B0604020202020204" pitchFamily="34" charset="0"/>
                <a:ea typeface="Roboto Condensed Regular"/>
                <a:cs typeface="Arial" panose="020B0604020202020204" pitchFamily="34" charset="0"/>
              </a:endParaRPr>
            </a:p>
          </p:txBody>
        </p:sp>
        <p:sp>
          <p:nvSpPr>
            <p:cNvPr id="9" name="Freeform 11"/>
            <p:cNvSpPr>
              <a:spLocks/>
            </p:cNvSpPr>
            <p:nvPr/>
          </p:nvSpPr>
          <p:spPr bwMode="auto">
            <a:xfrm>
              <a:off x="7014555" y="5492494"/>
              <a:ext cx="4200838" cy="148414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pattFill prst="dkDnDiag">
              <a:fgClr>
                <a:schemeClr val="accent3">
                  <a:lumMod val="50000"/>
                </a:schemeClr>
              </a:fgClr>
              <a:bgClr>
                <a:schemeClr val="accent3">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0" name="Freeform 12"/>
            <p:cNvSpPr>
              <a:spLocks noEditPoints="1"/>
            </p:cNvSpPr>
            <p:nvPr/>
          </p:nvSpPr>
          <p:spPr bwMode="auto">
            <a:xfrm>
              <a:off x="7014555" y="5492494"/>
              <a:ext cx="4200838" cy="1754444"/>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3">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1" name="Freeform 13"/>
            <p:cNvSpPr>
              <a:spLocks/>
            </p:cNvSpPr>
            <p:nvPr/>
          </p:nvSpPr>
          <p:spPr bwMode="auto">
            <a:xfrm>
              <a:off x="7014555" y="6368876"/>
              <a:ext cx="4200838" cy="1482464"/>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3"/>
            </a:solidFill>
            <a:ln w="3175">
              <a:noFill/>
            </a:ln>
          </p:spPr>
          <p:txBody>
            <a:bodyPr vert="horz" wrap="square" lIns="0" tIns="0" rIns="0" bIns="0" numCol="1" anchor="ctr" anchorCtr="0" compatLnSpc="1">
              <a:prstTxWarp prst="textNoShape">
                <a:avLst/>
              </a:prstTxWarp>
            </a:bodyPr>
            <a:lstStyle/>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ko-KR" altLang="en-US" sz="2700" b="1" dirty="0">
                <a:solidFill>
                  <a:srgbClr val="FFFFFF"/>
                </a:solidFill>
                <a:latin typeface="Arial" panose="020B0604020202020204" pitchFamily="34" charset="0"/>
                <a:ea typeface="Roboto Condensed Regular"/>
                <a:cs typeface="Arial" panose="020B0604020202020204" pitchFamily="34" charset="0"/>
              </a:endParaRPr>
            </a:p>
          </p:txBody>
        </p:sp>
        <p:sp>
          <p:nvSpPr>
            <p:cNvPr id="13" name="Freeform 11"/>
            <p:cNvSpPr>
              <a:spLocks/>
            </p:cNvSpPr>
            <p:nvPr/>
          </p:nvSpPr>
          <p:spPr bwMode="auto">
            <a:xfrm>
              <a:off x="7014555" y="4255436"/>
              <a:ext cx="4200838" cy="148414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pattFill prst="dkDnDiag">
              <a:fgClr>
                <a:schemeClr val="accent2">
                  <a:lumMod val="50000"/>
                </a:schemeClr>
              </a:fgClr>
              <a:bgClr>
                <a:schemeClr val="accent2">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4" name="Freeform 12"/>
            <p:cNvSpPr>
              <a:spLocks noEditPoints="1"/>
            </p:cNvSpPr>
            <p:nvPr/>
          </p:nvSpPr>
          <p:spPr bwMode="auto">
            <a:xfrm>
              <a:off x="7014555" y="4255436"/>
              <a:ext cx="4200838" cy="1754444"/>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2">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5" name="Freeform 13"/>
            <p:cNvSpPr>
              <a:spLocks/>
            </p:cNvSpPr>
            <p:nvPr/>
          </p:nvSpPr>
          <p:spPr bwMode="auto">
            <a:xfrm>
              <a:off x="7014555" y="5131818"/>
              <a:ext cx="4200838" cy="1482464"/>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2"/>
            </a:solidFill>
            <a:ln w="3175">
              <a:noFill/>
            </a:ln>
          </p:spPr>
          <p:txBody>
            <a:bodyPr vert="horz" wrap="square" lIns="0" tIns="0" rIns="0" bIns="0" numCol="1" anchor="ctr" anchorCtr="0" compatLnSpc="1">
              <a:prstTxWarp prst="textNoShape">
                <a:avLst/>
              </a:prstTxWarp>
            </a:bodyPr>
            <a:lstStyle/>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en-US" altLang="ko-KR" sz="2700" b="1" dirty="0">
                <a:solidFill>
                  <a:srgbClr val="FFFFFF"/>
                </a:solidFill>
                <a:latin typeface="Arial" panose="020B0604020202020204" pitchFamily="34" charset="0"/>
                <a:ea typeface="Roboto Condensed Regular"/>
                <a:cs typeface="Arial" panose="020B0604020202020204" pitchFamily="34" charset="0"/>
              </a:endParaRPr>
            </a:p>
            <a:p>
              <a:pPr algn="ctr">
                <a:spcAft>
                  <a:spcPts val="450"/>
                </a:spcAft>
              </a:pPr>
              <a:endParaRPr lang="ko-KR" altLang="en-US" sz="2700" b="1" dirty="0">
                <a:solidFill>
                  <a:srgbClr val="FFFFFF"/>
                </a:solidFill>
                <a:latin typeface="Arial" panose="020B0604020202020204" pitchFamily="34" charset="0"/>
                <a:ea typeface="Roboto Condensed Regular"/>
                <a:cs typeface="Arial" panose="020B0604020202020204" pitchFamily="34" charset="0"/>
              </a:endParaRPr>
            </a:p>
          </p:txBody>
        </p:sp>
        <p:sp>
          <p:nvSpPr>
            <p:cNvPr id="17" name="Freeform 11"/>
            <p:cNvSpPr>
              <a:spLocks/>
            </p:cNvSpPr>
            <p:nvPr/>
          </p:nvSpPr>
          <p:spPr bwMode="auto">
            <a:xfrm>
              <a:off x="7014555" y="3018380"/>
              <a:ext cx="4200838" cy="148414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pattFill prst="dkDnDiag">
              <a:fgClr>
                <a:schemeClr val="accent1">
                  <a:lumMod val="50000"/>
                </a:schemeClr>
              </a:fgClr>
              <a:bgClr>
                <a:schemeClr val="accent1">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8" name="Freeform 12"/>
            <p:cNvSpPr>
              <a:spLocks noEditPoints="1"/>
            </p:cNvSpPr>
            <p:nvPr/>
          </p:nvSpPr>
          <p:spPr bwMode="auto">
            <a:xfrm>
              <a:off x="7014555" y="3018380"/>
              <a:ext cx="4200838" cy="1754443"/>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1">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4200" dirty="0">
                <a:solidFill>
                  <a:srgbClr val="FFFFFF"/>
                </a:solidFill>
                <a:latin typeface="Arial" panose="020B0604020202020204" pitchFamily="34" charset="0"/>
                <a:cs typeface="Arial" panose="020B0604020202020204" pitchFamily="34" charset="0"/>
              </a:endParaRPr>
            </a:p>
          </p:txBody>
        </p:sp>
        <p:sp>
          <p:nvSpPr>
            <p:cNvPr id="19" name="Freeform 13"/>
            <p:cNvSpPr>
              <a:spLocks/>
            </p:cNvSpPr>
            <p:nvPr/>
          </p:nvSpPr>
          <p:spPr bwMode="auto">
            <a:xfrm>
              <a:off x="7014555" y="3894762"/>
              <a:ext cx="4200838" cy="1482464"/>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450"/>
                </a:spcAft>
              </a:pPr>
              <a:endParaRPr lang="en-US" altLang="ko-KR" sz="2700" b="1" dirty="0">
                <a:solidFill>
                  <a:srgbClr val="FFFFFF"/>
                </a:solidFill>
                <a:latin typeface="Arial" panose="020B0604020202020204" pitchFamily="34" charset="0"/>
                <a:ea typeface="+mj-ea"/>
                <a:cs typeface="Arial" panose="020B0604020202020204" pitchFamily="34" charset="0"/>
              </a:endParaRPr>
            </a:p>
            <a:p>
              <a:pPr algn="ctr">
                <a:spcAft>
                  <a:spcPts val="450"/>
                </a:spcAft>
              </a:pPr>
              <a:endParaRPr lang="en-US" altLang="ko-KR" sz="2700" b="1" dirty="0">
                <a:solidFill>
                  <a:srgbClr val="FFFFFF"/>
                </a:solidFill>
                <a:latin typeface="Arial" panose="020B0604020202020204" pitchFamily="34" charset="0"/>
                <a:ea typeface="+mj-ea"/>
                <a:cs typeface="Arial" panose="020B0604020202020204" pitchFamily="34" charset="0"/>
              </a:endParaRPr>
            </a:p>
            <a:p>
              <a:pPr algn="ctr">
                <a:spcAft>
                  <a:spcPts val="450"/>
                </a:spcAft>
              </a:pPr>
              <a:endParaRPr lang="ko-KR" altLang="en-US" sz="2700" b="1" dirty="0">
                <a:solidFill>
                  <a:srgbClr val="FFFFFF"/>
                </a:solidFill>
                <a:latin typeface="Arial" panose="020B0604020202020204" pitchFamily="34" charset="0"/>
                <a:ea typeface="+mj-ea"/>
                <a:cs typeface="Arial" panose="020B0604020202020204" pitchFamily="34" charset="0"/>
              </a:endParaRPr>
            </a:p>
          </p:txBody>
        </p:sp>
      </p:grpSp>
      <p:sp>
        <p:nvSpPr>
          <p:cNvPr id="28" name="Прямоугольник 27"/>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Product process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1" name="TextBox 4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3" name="TextBox 42"/>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5" name="TextBox 44"/>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7" name="Прямая соединительная линия 46"/>
          <p:cNvCxnSpPr/>
          <p:nvPr/>
        </p:nvCxnSpPr>
        <p:spPr>
          <a:xfrm flipH="1" flipV="1">
            <a:off x="3419857" y="2971800"/>
            <a:ext cx="3514343" cy="1269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rot="10800000" flipV="1">
            <a:off x="3419859" y="5664603"/>
            <a:ext cx="3285742" cy="58379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Прямая соединительная линия 48"/>
          <p:cNvCxnSpPr/>
          <p:nvPr/>
        </p:nvCxnSpPr>
        <p:spPr>
          <a:xfrm rot="10800000" flipV="1">
            <a:off x="11061701" y="2984500"/>
            <a:ext cx="4167515" cy="407669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Прямая соединительная линия 49"/>
          <p:cNvCxnSpPr/>
          <p:nvPr/>
        </p:nvCxnSpPr>
        <p:spPr>
          <a:xfrm rot="10800000" flipV="1">
            <a:off x="10900230" y="6261099"/>
            <a:ext cx="4328981" cy="2911930"/>
          </a:xfrm>
          <a:prstGeom prst="bentConnector3">
            <a:avLst>
              <a:gd name="adj1" fmla="val 3893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020901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2"/>
          <p:cNvSpPr>
            <a:spLocks/>
          </p:cNvSpPr>
          <p:nvPr/>
        </p:nvSpPr>
        <p:spPr bwMode="auto">
          <a:xfrm>
            <a:off x="7941068" y="1395130"/>
            <a:ext cx="8154506" cy="8893460"/>
          </a:xfrm>
          <a:custGeom>
            <a:avLst/>
            <a:gdLst>
              <a:gd name="T0" fmla="*/ 3571 w 3571"/>
              <a:gd name="T1" fmla="*/ 3894 h 3894"/>
              <a:gd name="T2" fmla="*/ 0 w 3571"/>
              <a:gd name="T3" fmla="*/ 3894 h 3894"/>
              <a:gd name="T4" fmla="*/ 1781 w 3571"/>
              <a:gd name="T5" fmla="*/ 0 h 3894"/>
              <a:gd name="T6" fmla="*/ 1975 w 3571"/>
              <a:gd name="T7" fmla="*/ 0 h 3894"/>
              <a:gd name="T8" fmla="*/ 3571 w 3571"/>
              <a:gd name="T9" fmla="*/ 3894 h 3894"/>
            </a:gdLst>
            <a:ahLst/>
            <a:cxnLst>
              <a:cxn ang="0">
                <a:pos x="T0" y="T1"/>
              </a:cxn>
              <a:cxn ang="0">
                <a:pos x="T2" y="T3"/>
              </a:cxn>
              <a:cxn ang="0">
                <a:pos x="T4" y="T5"/>
              </a:cxn>
              <a:cxn ang="0">
                <a:pos x="T6" y="T7"/>
              </a:cxn>
              <a:cxn ang="0">
                <a:pos x="T8" y="T9"/>
              </a:cxn>
            </a:cxnLst>
            <a:rect l="0" t="0" r="r" b="b"/>
            <a:pathLst>
              <a:path w="3571" h="3894">
                <a:moveTo>
                  <a:pt x="3571" y="3894"/>
                </a:moveTo>
                <a:lnTo>
                  <a:pt x="0" y="3894"/>
                </a:lnTo>
                <a:lnTo>
                  <a:pt x="1781" y="0"/>
                </a:lnTo>
                <a:lnTo>
                  <a:pt x="1975" y="0"/>
                </a:lnTo>
                <a:lnTo>
                  <a:pt x="3571" y="3894"/>
                </a:lnTo>
                <a:close/>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 name="Freeform 23"/>
          <p:cNvSpPr>
            <a:spLocks/>
          </p:cNvSpPr>
          <p:nvPr/>
        </p:nvSpPr>
        <p:spPr bwMode="auto">
          <a:xfrm>
            <a:off x="8384073" y="1395130"/>
            <a:ext cx="8154506" cy="8893460"/>
          </a:xfrm>
          <a:custGeom>
            <a:avLst/>
            <a:gdLst>
              <a:gd name="T0" fmla="*/ 3571 w 3571"/>
              <a:gd name="T1" fmla="*/ 3894 h 3894"/>
              <a:gd name="T2" fmla="*/ 0 w 3571"/>
              <a:gd name="T3" fmla="*/ 3894 h 3894"/>
              <a:gd name="T4" fmla="*/ 1781 w 3571"/>
              <a:gd name="T5" fmla="*/ 0 h 3894"/>
              <a:gd name="T6" fmla="*/ 3571 w 3571"/>
              <a:gd name="T7" fmla="*/ 3894 h 3894"/>
            </a:gdLst>
            <a:ahLst/>
            <a:cxnLst>
              <a:cxn ang="0">
                <a:pos x="T0" y="T1"/>
              </a:cxn>
              <a:cxn ang="0">
                <a:pos x="T2" y="T3"/>
              </a:cxn>
              <a:cxn ang="0">
                <a:pos x="T4" y="T5"/>
              </a:cxn>
              <a:cxn ang="0">
                <a:pos x="T6" y="T7"/>
              </a:cxn>
            </a:cxnLst>
            <a:rect l="0" t="0" r="r" b="b"/>
            <a:pathLst>
              <a:path w="3571" h="3894">
                <a:moveTo>
                  <a:pt x="3571" y="3894"/>
                </a:moveTo>
                <a:lnTo>
                  <a:pt x="0" y="3894"/>
                </a:lnTo>
                <a:lnTo>
                  <a:pt x="1781" y="0"/>
                </a:lnTo>
                <a:lnTo>
                  <a:pt x="3571" y="3894"/>
                </a:ln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 name="Freeform 24"/>
          <p:cNvSpPr>
            <a:spLocks/>
          </p:cNvSpPr>
          <p:nvPr/>
        </p:nvSpPr>
        <p:spPr bwMode="auto">
          <a:xfrm>
            <a:off x="10258855" y="3425506"/>
            <a:ext cx="6295707" cy="6863084"/>
          </a:xfrm>
          <a:custGeom>
            <a:avLst/>
            <a:gdLst>
              <a:gd name="T0" fmla="*/ 2757 w 2757"/>
              <a:gd name="T1" fmla="*/ 3005 h 3005"/>
              <a:gd name="T2" fmla="*/ 0 w 2757"/>
              <a:gd name="T3" fmla="*/ 3005 h 3005"/>
              <a:gd name="T4" fmla="*/ 1374 w 2757"/>
              <a:gd name="T5" fmla="*/ 0 h 3005"/>
              <a:gd name="T6" fmla="*/ 1523 w 2757"/>
              <a:gd name="T7" fmla="*/ 0 h 3005"/>
              <a:gd name="T8" fmla="*/ 2757 w 2757"/>
              <a:gd name="T9" fmla="*/ 3005 h 3005"/>
            </a:gdLst>
            <a:ahLst/>
            <a:cxnLst>
              <a:cxn ang="0">
                <a:pos x="T0" y="T1"/>
              </a:cxn>
              <a:cxn ang="0">
                <a:pos x="T2" y="T3"/>
              </a:cxn>
              <a:cxn ang="0">
                <a:pos x="T4" y="T5"/>
              </a:cxn>
              <a:cxn ang="0">
                <a:pos x="T6" y="T7"/>
              </a:cxn>
              <a:cxn ang="0">
                <a:pos x="T8" y="T9"/>
              </a:cxn>
            </a:cxnLst>
            <a:rect l="0" t="0" r="r" b="b"/>
            <a:pathLst>
              <a:path w="2757" h="3005">
                <a:moveTo>
                  <a:pt x="2757" y="3005"/>
                </a:moveTo>
                <a:lnTo>
                  <a:pt x="0" y="3005"/>
                </a:lnTo>
                <a:lnTo>
                  <a:pt x="1374" y="0"/>
                </a:lnTo>
                <a:lnTo>
                  <a:pt x="1523" y="0"/>
                </a:lnTo>
                <a:lnTo>
                  <a:pt x="2757" y="3005"/>
                </a:lnTo>
                <a:close/>
              </a:path>
            </a:pathLst>
          </a:custGeom>
          <a:solidFill>
            <a:schemeClr val="accent2">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 name="Freeform 25"/>
          <p:cNvSpPr>
            <a:spLocks/>
          </p:cNvSpPr>
          <p:nvPr/>
        </p:nvSpPr>
        <p:spPr bwMode="auto">
          <a:xfrm>
            <a:off x="10599101" y="3425506"/>
            <a:ext cx="6295707" cy="6863084"/>
          </a:xfrm>
          <a:custGeom>
            <a:avLst/>
            <a:gdLst>
              <a:gd name="T0" fmla="*/ 2757 w 2757"/>
              <a:gd name="T1" fmla="*/ 3005 h 3005"/>
              <a:gd name="T2" fmla="*/ 0 w 2757"/>
              <a:gd name="T3" fmla="*/ 3005 h 3005"/>
              <a:gd name="T4" fmla="*/ 1374 w 2757"/>
              <a:gd name="T5" fmla="*/ 0 h 3005"/>
              <a:gd name="T6" fmla="*/ 2757 w 2757"/>
              <a:gd name="T7" fmla="*/ 3005 h 3005"/>
            </a:gdLst>
            <a:ahLst/>
            <a:cxnLst>
              <a:cxn ang="0">
                <a:pos x="T0" y="T1"/>
              </a:cxn>
              <a:cxn ang="0">
                <a:pos x="T2" y="T3"/>
              </a:cxn>
              <a:cxn ang="0">
                <a:pos x="T4" y="T5"/>
              </a:cxn>
              <a:cxn ang="0">
                <a:pos x="T6" y="T7"/>
              </a:cxn>
            </a:cxnLst>
            <a:rect l="0" t="0" r="r" b="b"/>
            <a:pathLst>
              <a:path w="2757" h="3005">
                <a:moveTo>
                  <a:pt x="2757" y="3005"/>
                </a:moveTo>
                <a:lnTo>
                  <a:pt x="0" y="3005"/>
                </a:lnTo>
                <a:lnTo>
                  <a:pt x="1374" y="0"/>
                </a:lnTo>
                <a:lnTo>
                  <a:pt x="2757" y="3005"/>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 name="Freeform 26"/>
          <p:cNvSpPr>
            <a:spLocks/>
          </p:cNvSpPr>
          <p:nvPr/>
        </p:nvSpPr>
        <p:spPr bwMode="auto">
          <a:xfrm>
            <a:off x="12519556" y="5515264"/>
            <a:ext cx="4375254" cy="4773326"/>
          </a:xfrm>
          <a:custGeom>
            <a:avLst/>
            <a:gdLst>
              <a:gd name="T0" fmla="*/ 1916 w 1916"/>
              <a:gd name="T1" fmla="*/ 2090 h 2090"/>
              <a:gd name="T2" fmla="*/ 0 w 1916"/>
              <a:gd name="T3" fmla="*/ 2090 h 2090"/>
              <a:gd name="T4" fmla="*/ 956 w 1916"/>
              <a:gd name="T5" fmla="*/ 0 h 2090"/>
              <a:gd name="T6" fmla="*/ 1057 w 1916"/>
              <a:gd name="T7" fmla="*/ 0 h 2090"/>
              <a:gd name="T8" fmla="*/ 1916 w 1916"/>
              <a:gd name="T9" fmla="*/ 2090 h 2090"/>
            </a:gdLst>
            <a:ahLst/>
            <a:cxnLst>
              <a:cxn ang="0">
                <a:pos x="T0" y="T1"/>
              </a:cxn>
              <a:cxn ang="0">
                <a:pos x="T2" y="T3"/>
              </a:cxn>
              <a:cxn ang="0">
                <a:pos x="T4" y="T5"/>
              </a:cxn>
              <a:cxn ang="0">
                <a:pos x="T6" y="T7"/>
              </a:cxn>
              <a:cxn ang="0">
                <a:pos x="T8" y="T9"/>
              </a:cxn>
            </a:cxnLst>
            <a:rect l="0" t="0" r="r" b="b"/>
            <a:pathLst>
              <a:path w="1916" h="2090">
                <a:moveTo>
                  <a:pt x="1916" y="2090"/>
                </a:moveTo>
                <a:lnTo>
                  <a:pt x="0" y="2090"/>
                </a:lnTo>
                <a:lnTo>
                  <a:pt x="956" y="0"/>
                </a:lnTo>
                <a:lnTo>
                  <a:pt x="1057" y="0"/>
                </a:lnTo>
                <a:lnTo>
                  <a:pt x="1916" y="209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b="1">
              <a:latin typeface="Arial" panose="020B0604020202020204" pitchFamily="34" charset="0"/>
              <a:ea typeface="Source Sans Pro" charset="0"/>
              <a:cs typeface="Arial" panose="020B0604020202020204" pitchFamily="34" charset="0"/>
            </a:endParaRPr>
          </a:p>
        </p:txBody>
      </p:sp>
      <p:sp>
        <p:nvSpPr>
          <p:cNvPr id="7" name="Freeform 27"/>
          <p:cNvSpPr>
            <a:spLocks/>
          </p:cNvSpPr>
          <p:nvPr/>
        </p:nvSpPr>
        <p:spPr bwMode="auto">
          <a:xfrm>
            <a:off x="12752476" y="5515264"/>
            <a:ext cx="4644711" cy="4773326"/>
          </a:xfrm>
          <a:custGeom>
            <a:avLst/>
            <a:gdLst>
              <a:gd name="T0" fmla="*/ 2034 w 2034"/>
              <a:gd name="T1" fmla="*/ 2090 h 2090"/>
              <a:gd name="T2" fmla="*/ 0 w 2034"/>
              <a:gd name="T3" fmla="*/ 2090 h 2090"/>
              <a:gd name="T4" fmla="*/ 955 w 2034"/>
              <a:gd name="T5" fmla="*/ 0 h 2090"/>
              <a:gd name="T6" fmla="*/ 2034 w 2034"/>
              <a:gd name="T7" fmla="*/ 2090 h 2090"/>
            </a:gdLst>
            <a:ahLst/>
            <a:cxnLst>
              <a:cxn ang="0">
                <a:pos x="T0" y="T1"/>
              </a:cxn>
              <a:cxn ang="0">
                <a:pos x="T2" y="T3"/>
              </a:cxn>
              <a:cxn ang="0">
                <a:pos x="T4" y="T5"/>
              </a:cxn>
              <a:cxn ang="0">
                <a:pos x="T6" y="T7"/>
              </a:cxn>
            </a:cxnLst>
            <a:rect l="0" t="0" r="r" b="b"/>
            <a:pathLst>
              <a:path w="2034" h="2090">
                <a:moveTo>
                  <a:pt x="2034" y="2090"/>
                </a:moveTo>
                <a:lnTo>
                  <a:pt x="0" y="2090"/>
                </a:lnTo>
                <a:lnTo>
                  <a:pt x="955" y="0"/>
                </a:lnTo>
                <a:lnTo>
                  <a:pt x="2034" y="2090"/>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b="1">
              <a:latin typeface="Arial" panose="020B0604020202020204" pitchFamily="34" charset="0"/>
              <a:ea typeface="Source Sans Pro" charset="0"/>
              <a:cs typeface="Arial" panose="020B0604020202020204" pitchFamily="34" charset="0"/>
            </a:endParaRP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2271922" flipH="1">
            <a:off x="10161354" y="2686804"/>
            <a:ext cx="1708173" cy="7828735"/>
          </a:xfrm>
          <a:prstGeom prst="rect">
            <a:avLst/>
          </a:prstGeom>
        </p:spPr>
      </p:pic>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2271922" flipH="1">
            <a:off x="11971143" y="4803493"/>
            <a:ext cx="1708173" cy="5601113"/>
          </a:xfrm>
          <a:prstGeom prst="rect">
            <a:avLst/>
          </a:prstGeom>
        </p:spPr>
      </p:pic>
      <p:sp>
        <p:nvSpPr>
          <p:cNvPr id="22" name="Прямоугольник 21"/>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Pyramid chart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 name="TextBox 13"/>
          <p:cNvSpPr txBox="1"/>
          <p:nvPr/>
        </p:nvSpPr>
        <p:spPr>
          <a:xfrm>
            <a:off x="817885" y="3199086"/>
            <a:ext cx="6447982"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TextBox 14"/>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6" name="Прямая соединительная линия 15"/>
          <p:cNvCxnSpPr/>
          <p:nvPr/>
        </p:nvCxnSpPr>
        <p:spPr>
          <a:xfrm flipH="1">
            <a:off x="3419857" y="2971800"/>
            <a:ext cx="865602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817885" y="5420386"/>
            <a:ext cx="6447982"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p:cNvSpPr txBox="1"/>
          <p:nvPr/>
        </p:nvSpPr>
        <p:spPr>
          <a:xfrm>
            <a:off x="817884" y="49718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9" name="Прямая соединительная линия 18"/>
          <p:cNvCxnSpPr/>
          <p:nvPr/>
        </p:nvCxnSpPr>
        <p:spPr>
          <a:xfrm flipH="1">
            <a:off x="3419857" y="5193100"/>
            <a:ext cx="981717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17885" y="7699130"/>
            <a:ext cx="6447982"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817884" y="7250553"/>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4" name="Прямая соединительная линия 23"/>
          <p:cNvCxnSpPr/>
          <p:nvPr/>
        </p:nvCxnSpPr>
        <p:spPr>
          <a:xfrm flipH="1">
            <a:off x="3419857" y="7471844"/>
            <a:ext cx="1109442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774015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6726918" y="1683980"/>
            <a:ext cx="5734050" cy="7879409"/>
            <a:chOff x="10172700" y="1416694"/>
            <a:chExt cx="5734050" cy="7879409"/>
          </a:xfrm>
        </p:grpSpPr>
        <p:sp>
          <p:nvSpPr>
            <p:cNvPr id="11" name="Freeform 9"/>
            <p:cNvSpPr>
              <a:spLocks/>
            </p:cNvSpPr>
            <p:nvPr/>
          </p:nvSpPr>
          <p:spPr bwMode="auto">
            <a:xfrm>
              <a:off x="10232530" y="8121883"/>
              <a:ext cx="5626989" cy="1174220"/>
            </a:xfrm>
            <a:custGeom>
              <a:avLst/>
              <a:gdLst>
                <a:gd name="T0" fmla="*/ 370 w 370"/>
                <a:gd name="T1" fmla="*/ 0 h 71"/>
                <a:gd name="T2" fmla="*/ 358 w 370"/>
                <a:gd name="T3" fmla="*/ 4 h 71"/>
                <a:gd name="T4" fmla="*/ 213 w 370"/>
                <a:gd name="T5" fmla="*/ 30 h 71"/>
                <a:gd name="T6" fmla="*/ 185 w 370"/>
                <a:gd name="T7" fmla="*/ 32 h 71"/>
                <a:gd name="T8" fmla="*/ 157 w 370"/>
                <a:gd name="T9" fmla="*/ 30 h 71"/>
                <a:gd name="T10" fmla="*/ 12 w 370"/>
                <a:gd name="T11" fmla="*/ 4 h 71"/>
                <a:gd name="T12" fmla="*/ 0 w 370"/>
                <a:gd name="T13" fmla="*/ 0 h 71"/>
                <a:gd name="T14" fmla="*/ 0 w 370"/>
                <a:gd name="T15" fmla="*/ 39 h 71"/>
                <a:gd name="T16" fmla="*/ 12 w 370"/>
                <a:gd name="T17" fmla="*/ 44 h 71"/>
                <a:gd name="T18" fmla="*/ 157 w 370"/>
                <a:gd name="T19" fmla="*/ 69 h 71"/>
                <a:gd name="T20" fmla="*/ 185 w 370"/>
                <a:gd name="T21" fmla="*/ 71 h 71"/>
                <a:gd name="T22" fmla="*/ 213 w 370"/>
                <a:gd name="T23" fmla="*/ 69 h 71"/>
                <a:gd name="T24" fmla="*/ 358 w 370"/>
                <a:gd name="T25" fmla="*/ 44 h 71"/>
                <a:gd name="T26" fmla="*/ 370 w 370"/>
                <a:gd name="T27" fmla="*/ 39 h 71"/>
                <a:gd name="T28" fmla="*/ 370 w 37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0" h="71">
                  <a:moveTo>
                    <a:pt x="370" y="0"/>
                  </a:moveTo>
                  <a:cubicBezTo>
                    <a:pt x="370" y="1"/>
                    <a:pt x="366" y="3"/>
                    <a:pt x="358" y="4"/>
                  </a:cubicBezTo>
                  <a:cubicBezTo>
                    <a:pt x="213" y="30"/>
                    <a:pt x="213" y="30"/>
                    <a:pt x="213" y="30"/>
                  </a:cubicBezTo>
                  <a:cubicBezTo>
                    <a:pt x="206" y="31"/>
                    <a:pt x="195" y="32"/>
                    <a:pt x="185" y="32"/>
                  </a:cubicBezTo>
                  <a:cubicBezTo>
                    <a:pt x="175" y="32"/>
                    <a:pt x="164" y="31"/>
                    <a:pt x="157" y="30"/>
                  </a:cubicBezTo>
                  <a:cubicBezTo>
                    <a:pt x="12" y="4"/>
                    <a:pt x="12" y="4"/>
                    <a:pt x="12" y="4"/>
                  </a:cubicBezTo>
                  <a:cubicBezTo>
                    <a:pt x="4" y="3"/>
                    <a:pt x="0" y="1"/>
                    <a:pt x="0" y="0"/>
                  </a:cubicBezTo>
                  <a:cubicBezTo>
                    <a:pt x="0" y="39"/>
                    <a:pt x="0" y="39"/>
                    <a:pt x="0" y="39"/>
                  </a:cubicBezTo>
                  <a:cubicBezTo>
                    <a:pt x="0" y="41"/>
                    <a:pt x="4" y="43"/>
                    <a:pt x="12" y="44"/>
                  </a:cubicBezTo>
                  <a:cubicBezTo>
                    <a:pt x="157" y="69"/>
                    <a:pt x="157" y="69"/>
                    <a:pt x="157" y="69"/>
                  </a:cubicBezTo>
                  <a:cubicBezTo>
                    <a:pt x="164" y="70"/>
                    <a:pt x="175" y="71"/>
                    <a:pt x="185" y="71"/>
                  </a:cubicBezTo>
                  <a:cubicBezTo>
                    <a:pt x="195" y="71"/>
                    <a:pt x="206" y="70"/>
                    <a:pt x="213" y="69"/>
                  </a:cubicBezTo>
                  <a:cubicBezTo>
                    <a:pt x="358" y="44"/>
                    <a:pt x="358" y="44"/>
                    <a:pt x="358" y="44"/>
                  </a:cubicBezTo>
                  <a:cubicBezTo>
                    <a:pt x="366" y="43"/>
                    <a:pt x="370" y="41"/>
                    <a:pt x="370" y="39"/>
                  </a:cubicBezTo>
                  <a:lnTo>
                    <a:pt x="370" y="0"/>
                  </a:lnTo>
                  <a:close/>
                </a:path>
              </a:pathLst>
            </a:custGeom>
            <a:solidFill>
              <a:schemeClr val="accent4">
                <a:lumMod val="75000"/>
              </a:schemeClr>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12" name="Freeform 10"/>
            <p:cNvSpPr>
              <a:spLocks/>
            </p:cNvSpPr>
            <p:nvPr/>
          </p:nvSpPr>
          <p:spPr bwMode="auto">
            <a:xfrm>
              <a:off x="10172700" y="7572049"/>
              <a:ext cx="5734050" cy="1076371"/>
            </a:xfrm>
            <a:custGeom>
              <a:avLst/>
              <a:gdLst>
                <a:gd name="T0" fmla="*/ 189 w 377"/>
                <a:gd name="T1" fmla="*/ 0 h 65"/>
                <a:gd name="T2" fmla="*/ 217 w 377"/>
                <a:gd name="T3" fmla="*/ 3 h 65"/>
                <a:gd name="T4" fmla="*/ 362 w 377"/>
                <a:gd name="T5" fmla="*/ 28 h 65"/>
                <a:gd name="T6" fmla="*/ 362 w 377"/>
                <a:gd name="T7" fmla="*/ 37 h 65"/>
                <a:gd name="T8" fmla="*/ 217 w 377"/>
                <a:gd name="T9" fmla="*/ 63 h 65"/>
                <a:gd name="T10" fmla="*/ 189 w 377"/>
                <a:gd name="T11" fmla="*/ 65 h 65"/>
                <a:gd name="T12" fmla="*/ 161 w 377"/>
                <a:gd name="T13" fmla="*/ 63 h 65"/>
                <a:gd name="T14" fmla="*/ 16 w 377"/>
                <a:gd name="T15" fmla="*/ 37 h 65"/>
                <a:gd name="T16" fmla="*/ 16 w 377"/>
                <a:gd name="T17" fmla="*/ 28 h 65"/>
                <a:gd name="T18" fmla="*/ 161 w 377"/>
                <a:gd name="T19" fmla="*/ 3 h 65"/>
                <a:gd name="T20" fmla="*/ 189 w 377"/>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65">
                  <a:moveTo>
                    <a:pt x="189" y="0"/>
                  </a:moveTo>
                  <a:cubicBezTo>
                    <a:pt x="199" y="0"/>
                    <a:pt x="210" y="1"/>
                    <a:pt x="217" y="3"/>
                  </a:cubicBezTo>
                  <a:cubicBezTo>
                    <a:pt x="362" y="28"/>
                    <a:pt x="362" y="28"/>
                    <a:pt x="362" y="28"/>
                  </a:cubicBezTo>
                  <a:cubicBezTo>
                    <a:pt x="377" y="30"/>
                    <a:pt x="377" y="35"/>
                    <a:pt x="362" y="37"/>
                  </a:cubicBezTo>
                  <a:cubicBezTo>
                    <a:pt x="217" y="63"/>
                    <a:pt x="217" y="63"/>
                    <a:pt x="217" y="63"/>
                  </a:cubicBezTo>
                  <a:cubicBezTo>
                    <a:pt x="210" y="64"/>
                    <a:pt x="199" y="65"/>
                    <a:pt x="189" y="65"/>
                  </a:cubicBezTo>
                  <a:cubicBezTo>
                    <a:pt x="179" y="65"/>
                    <a:pt x="168" y="64"/>
                    <a:pt x="161" y="63"/>
                  </a:cubicBezTo>
                  <a:cubicBezTo>
                    <a:pt x="16" y="37"/>
                    <a:pt x="16" y="37"/>
                    <a:pt x="16" y="37"/>
                  </a:cubicBezTo>
                  <a:cubicBezTo>
                    <a:pt x="0" y="35"/>
                    <a:pt x="0" y="30"/>
                    <a:pt x="16" y="28"/>
                  </a:cubicBezTo>
                  <a:cubicBezTo>
                    <a:pt x="161" y="3"/>
                    <a:pt x="161" y="3"/>
                    <a:pt x="161" y="3"/>
                  </a:cubicBezTo>
                  <a:cubicBezTo>
                    <a:pt x="168" y="1"/>
                    <a:pt x="179" y="0"/>
                    <a:pt x="189" y="0"/>
                  </a:cubicBezTo>
                  <a:close/>
                </a:path>
              </a:pathLst>
            </a:custGeom>
            <a:solidFill>
              <a:schemeClr val="accent4"/>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14" name="Freeform 11"/>
            <p:cNvSpPr>
              <a:spLocks/>
            </p:cNvSpPr>
            <p:nvPr/>
          </p:nvSpPr>
          <p:spPr bwMode="auto">
            <a:xfrm>
              <a:off x="10232530" y="1416694"/>
              <a:ext cx="5626989" cy="2101483"/>
            </a:xfrm>
            <a:custGeom>
              <a:avLst/>
              <a:gdLst>
                <a:gd name="T0" fmla="*/ 370 w 370"/>
                <a:gd name="T1" fmla="*/ 92 h 127"/>
                <a:gd name="T2" fmla="*/ 358 w 370"/>
                <a:gd name="T3" fmla="*/ 78 h 127"/>
                <a:gd name="T4" fmla="*/ 213 w 370"/>
                <a:gd name="T5" fmla="*/ 6 h 127"/>
                <a:gd name="T6" fmla="*/ 185 w 370"/>
                <a:gd name="T7" fmla="*/ 0 h 127"/>
                <a:gd name="T8" fmla="*/ 157 w 370"/>
                <a:gd name="T9" fmla="*/ 6 h 127"/>
                <a:gd name="T10" fmla="*/ 12 w 370"/>
                <a:gd name="T11" fmla="*/ 78 h 127"/>
                <a:gd name="T12" fmla="*/ 0 w 370"/>
                <a:gd name="T13" fmla="*/ 92 h 127"/>
                <a:gd name="T14" fmla="*/ 0 w 370"/>
                <a:gd name="T15" fmla="*/ 127 h 127"/>
                <a:gd name="T16" fmla="*/ 12 w 370"/>
                <a:gd name="T17" fmla="*/ 113 h 127"/>
                <a:gd name="T18" fmla="*/ 157 w 370"/>
                <a:gd name="T19" fmla="*/ 40 h 127"/>
                <a:gd name="T20" fmla="*/ 185 w 370"/>
                <a:gd name="T21" fmla="*/ 34 h 127"/>
                <a:gd name="T22" fmla="*/ 213 w 370"/>
                <a:gd name="T23" fmla="*/ 40 h 127"/>
                <a:gd name="T24" fmla="*/ 358 w 370"/>
                <a:gd name="T25" fmla="*/ 113 h 127"/>
                <a:gd name="T26" fmla="*/ 370 w 370"/>
                <a:gd name="T27" fmla="*/ 127 h 127"/>
                <a:gd name="T28" fmla="*/ 370 w 370"/>
                <a:gd name="T2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0" h="127">
                  <a:moveTo>
                    <a:pt x="370" y="92"/>
                  </a:moveTo>
                  <a:cubicBezTo>
                    <a:pt x="370" y="87"/>
                    <a:pt x="366" y="82"/>
                    <a:pt x="358" y="78"/>
                  </a:cubicBezTo>
                  <a:cubicBezTo>
                    <a:pt x="213" y="6"/>
                    <a:pt x="213" y="6"/>
                    <a:pt x="213" y="6"/>
                  </a:cubicBezTo>
                  <a:cubicBezTo>
                    <a:pt x="206" y="2"/>
                    <a:pt x="195" y="0"/>
                    <a:pt x="185" y="0"/>
                  </a:cubicBezTo>
                  <a:cubicBezTo>
                    <a:pt x="175" y="0"/>
                    <a:pt x="164" y="2"/>
                    <a:pt x="157" y="6"/>
                  </a:cubicBezTo>
                  <a:cubicBezTo>
                    <a:pt x="12" y="78"/>
                    <a:pt x="12" y="78"/>
                    <a:pt x="12" y="78"/>
                  </a:cubicBezTo>
                  <a:cubicBezTo>
                    <a:pt x="4" y="82"/>
                    <a:pt x="0" y="87"/>
                    <a:pt x="0" y="92"/>
                  </a:cubicBezTo>
                  <a:cubicBezTo>
                    <a:pt x="0" y="127"/>
                    <a:pt x="0" y="127"/>
                    <a:pt x="0" y="127"/>
                  </a:cubicBezTo>
                  <a:cubicBezTo>
                    <a:pt x="0" y="122"/>
                    <a:pt x="4" y="116"/>
                    <a:pt x="12" y="113"/>
                  </a:cubicBezTo>
                  <a:cubicBezTo>
                    <a:pt x="157" y="40"/>
                    <a:pt x="157" y="40"/>
                    <a:pt x="157" y="40"/>
                  </a:cubicBezTo>
                  <a:cubicBezTo>
                    <a:pt x="164" y="36"/>
                    <a:pt x="175" y="34"/>
                    <a:pt x="185" y="34"/>
                  </a:cubicBezTo>
                  <a:cubicBezTo>
                    <a:pt x="195" y="34"/>
                    <a:pt x="206" y="36"/>
                    <a:pt x="213" y="40"/>
                  </a:cubicBezTo>
                  <a:cubicBezTo>
                    <a:pt x="358" y="113"/>
                    <a:pt x="358" y="113"/>
                    <a:pt x="358" y="113"/>
                  </a:cubicBezTo>
                  <a:cubicBezTo>
                    <a:pt x="366" y="116"/>
                    <a:pt x="370" y="122"/>
                    <a:pt x="370" y="127"/>
                  </a:cubicBezTo>
                  <a:lnTo>
                    <a:pt x="370" y="92"/>
                  </a:lnTo>
                  <a:close/>
                </a:path>
              </a:pathLst>
            </a:custGeom>
            <a:solidFill>
              <a:schemeClr val="accent1"/>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15" name="Freeform 12"/>
            <p:cNvSpPr>
              <a:spLocks/>
            </p:cNvSpPr>
            <p:nvPr/>
          </p:nvSpPr>
          <p:spPr bwMode="auto">
            <a:xfrm>
              <a:off x="10172700" y="1980505"/>
              <a:ext cx="5734050" cy="3061361"/>
            </a:xfrm>
            <a:custGeom>
              <a:avLst/>
              <a:gdLst>
                <a:gd name="T0" fmla="*/ 189 w 377"/>
                <a:gd name="T1" fmla="*/ 185 h 185"/>
                <a:gd name="T2" fmla="*/ 217 w 377"/>
                <a:gd name="T3" fmla="*/ 179 h 185"/>
                <a:gd name="T4" fmla="*/ 362 w 377"/>
                <a:gd name="T5" fmla="*/ 107 h 185"/>
                <a:gd name="T6" fmla="*/ 362 w 377"/>
                <a:gd name="T7" fmla="*/ 79 h 185"/>
                <a:gd name="T8" fmla="*/ 217 w 377"/>
                <a:gd name="T9" fmla="*/ 6 h 185"/>
                <a:gd name="T10" fmla="*/ 189 w 377"/>
                <a:gd name="T11" fmla="*/ 0 h 185"/>
                <a:gd name="T12" fmla="*/ 161 w 377"/>
                <a:gd name="T13" fmla="*/ 6 h 185"/>
                <a:gd name="T14" fmla="*/ 16 w 377"/>
                <a:gd name="T15" fmla="*/ 79 h 185"/>
                <a:gd name="T16" fmla="*/ 16 w 377"/>
                <a:gd name="T17" fmla="*/ 107 h 185"/>
                <a:gd name="T18" fmla="*/ 161 w 377"/>
                <a:gd name="T19" fmla="*/ 179 h 185"/>
                <a:gd name="T20" fmla="*/ 189 w 377"/>
                <a:gd name="T2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185">
                  <a:moveTo>
                    <a:pt x="189" y="185"/>
                  </a:moveTo>
                  <a:cubicBezTo>
                    <a:pt x="199" y="185"/>
                    <a:pt x="210" y="183"/>
                    <a:pt x="217" y="179"/>
                  </a:cubicBezTo>
                  <a:cubicBezTo>
                    <a:pt x="362" y="107"/>
                    <a:pt x="362" y="107"/>
                    <a:pt x="362" y="107"/>
                  </a:cubicBezTo>
                  <a:cubicBezTo>
                    <a:pt x="377" y="99"/>
                    <a:pt x="377" y="86"/>
                    <a:pt x="362" y="79"/>
                  </a:cubicBezTo>
                  <a:cubicBezTo>
                    <a:pt x="217" y="6"/>
                    <a:pt x="217" y="6"/>
                    <a:pt x="217" y="6"/>
                  </a:cubicBezTo>
                  <a:cubicBezTo>
                    <a:pt x="210" y="2"/>
                    <a:pt x="199" y="0"/>
                    <a:pt x="189" y="0"/>
                  </a:cubicBezTo>
                  <a:cubicBezTo>
                    <a:pt x="179" y="0"/>
                    <a:pt x="168" y="2"/>
                    <a:pt x="161" y="6"/>
                  </a:cubicBezTo>
                  <a:cubicBezTo>
                    <a:pt x="16" y="79"/>
                    <a:pt x="16" y="79"/>
                    <a:pt x="16" y="79"/>
                  </a:cubicBezTo>
                  <a:cubicBezTo>
                    <a:pt x="0" y="86"/>
                    <a:pt x="0" y="99"/>
                    <a:pt x="16" y="107"/>
                  </a:cubicBezTo>
                  <a:cubicBezTo>
                    <a:pt x="161" y="179"/>
                    <a:pt x="161" y="179"/>
                    <a:pt x="161" y="179"/>
                  </a:cubicBezTo>
                  <a:cubicBezTo>
                    <a:pt x="168" y="183"/>
                    <a:pt x="179" y="185"/>
                    <a:pt x="189" y="185"/>
                  </a:cubicBezTo>
                  <a:close/>
                </a:path>
              </a:pathLst>
            </a:custGeom>
            <a:solidFill>
              <a:schemeClr val="accent1">
                <a:lumMod val="75000"/>
              </a:schemeClr>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17" name="Freeform 13"/>
            <p:cNvSpPr>
              <a:spLocks/>
            </p:cNvSpPr>
            <p:nvPr/>
          </p:nvSpPr>
          <p:spPr bwMode="auto">
            <a:xfrm>
              <a:off x="10232530" y="3602043"/>
              <a:ext cx="5626989" cy="1654162"/>
            </a:xfrm>
            <a:custGeom>
              <a:avLst/>
              <a:gdLst>
                <a:gd name="T0" fmla="*/ 0 w 370"/>
                <a:gd name="T1" fmla="*/ 63 h 100"/>
                <a:gd name="T2" fmla="*/ 12 w 370"/>
                <a:gd name="T3" fmla="*/ 53 h 100"/>
                <a:gd name="T4" fmla="*/ 157 w 370"/>
                <a:gd name="T5" fmla="*/ 4 h 100"/>
                <a:gd name="T6" fmla="*/ 185 w 370"/>
                <a:gd name="T7" fmla="*/ 0 h 100"/>
                <a:gd name="T8" fmla="*/ 213 w 370"/>
                <a:gd name="T9" fmla="*/ 4 h 100"/>
                <a:gd name="T10" fmla="*/ 358 w 370"/>
                <a:gd name="T11" fmla="*/ 53 h 100"/>
                <a:gd name="T12" fmla="*/ 370 w 370"/>
                <a:gd name="T13" fmla="*/ 63 h 100"/>
                <a:gd name="T14" fmla="*/ 370 w 370"/>
                <a:gd name="T15" fmla="*/ 100 h 100"/>
                <a:gd name="T16" fmla="*/ 358 w 370"/>
                <a:gd name="T17" fmla="*/ 91 h 100"/>
                <a:gd name="T18" fmla="*/ 213 w 370"/>
                <a:gd name="T19" fmla="*/ 41 h 100"/>
                <a:gd name="T20" fmla="*/ 185 w 370"/>
                <a:gd name="T21" fmla="*/ 37 h 100"/>
                <a:gd name="T22" fmla="*/ 157 w 370"/>
                <a:gd name="T23" fmla="*/ 41 h 100"/>
                <a:gd name="T24" fmla="*/ 12 w 370"/>
                <a:gd name="T25" fmla="*/ 91 h 100"/>
                <a:gd name="T26" fmla="*/ 0 w 370"/>
                <a:gd name="T27" fmla="*/ 100 h 100"/>
                <a:gd name="T28" fmla="*/ 0 w 370"/>
                <a:gd name="T29"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0" h="100">
                  <a:moveTo>
                    <a:pt x="0" y="63"/>
                  </a:moveTo>
                  <a:cubicBezTo>
                    <a:pt x="0" y="59"/>
                    <a:pt x="4" y="56"/>
                    <a:pt x="12" y="53"/>
                  </a:cubicBezTo>
                  <a:cubicBezTo>
                    <a:pt x="157" y="4"/>
                    <a:pt x="157" y="4"/>
                    <a:pt x="157" y="4"/>
                  </a:cubicBezTo>
                  <a:cubicBezTo>
                    <a:pt x="164" y="1"/>
                    <a:pt x="175" y="0"/>
                    <a:pt x="185" y="0"/>
                  </a:cubicBezTo>
                  <a:cubicBezTo>
                    <a:pt x="195" y="0"/>
                    <a:pt x="206" y="1"/>
                    <a:pt x="213" y="4"/>
                  </a:cubicBezTo>
                  <a:cubicBezTo>
                    <a:pt x="358" y="53"/>
                    <a:pt x="358" y="53"/>
                    <a:pt x="358" y="53"/>
                  </a:cubicBezTo>
                  <a:cubicBezTo>
                    <a:pt x="366" y="56"/>
                    <a:pt x="370" y="59"/>
                    <a:pt x="370" y="63"/>
                  </a:cubicBezTo>
                  <a:cubicBezTo>
                    <a:pt x="370" y="100"/>
                    <a:pt x="370" y="100"/>
                    <a:pt x="370" y="100"/>
                  </a:cubicBezTo>
                  <a:cubicBezTo>
                    <a:pt x="370" y="97"/>
                    <a:pt x="366" y="93"/>
                    <a:pt x="358" y="91"/>
                  </a:cubicBezTo>
                  <a:cubicBezTo>
                    <a:pt x="213" y="41"/>
                    <a:pt x="213" y="41"/>
                    <a:pt x="213" y="41"/>
                  </a:cubicBezTo>
                  <a:cubicBezTo>
                    <a:pt x="206" y="38"/>
                    <a:pt x="195" y="37"/>
                    <a:pt x="185" y="37"/>
                  </a:cubicBezTo>
                  <a:cubicBezTo>
                    <a:pt x="175" y="37"/>
                    <a:pt x="164" y="38"/>
                    <a:pt x="157" y="41"/>
                  </a:cubicBezTo>
                  <a:cubicBezTo>
                    <a:pt x="12" y="91"/>
                    <a:pt x="12" y="91"/>
                    <a:pt x="12" y="91"/>
                  </a:cubicBezTo>
                  <a:cubicBezTo>
                    <a:pt x="4" y="93"/>
                    <a:pt x="0" y="97"/>
                    <a:pt x="0" y="100"/>
                  </a:cubicBezTo>
                  <a:lnTo>
                    <a:pt x="0" y="63"/>
                  </a:lnTo>
                  <a:close/>
                </a:path>
              </a:pathLst>
            </a:custGeom>
            <a:solidFill>
              <a:schemeClr val="accent2"/>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18" name="Freeform 14"/>
            <p:cNvSpPr>
              <a:spLocks/>
            </p:cNvSpPr>
            <p:nvPr/>
          </p:nvSpPr>
          <p:spPr bwMode="auto">
            <a:xfrm>
              <a:off x="10172700" y="4217111"/>
              <a:ext cx="5734050" cy="2082845"/>
            </a:xfrm>
            <a:custGeom>
              <a:avLst/>
              <a:gdLst>
                <a:gd name="T0" fmla="*/ 189 w 377"/>
                <a:gd name="T1" fmla="*/ 126 h 126"/>
                <a:gd name="T2" fmla="*/ 217 w 377"/>
                <a:gd name="T3" fmla="*/ 122 h 126"/>
                <a:gd name="T4" fmla="*/ 362 w 377"/>
                <a:gd name="T5" fmla="*/ 73 h 126"/>
                <a:gd name="T6" fmla="*/ 362 w 377"/>
                <a:gd name="T7" fmla="*/ 54 h 126"/>
                <a:gd name="T8" fmla="*/ 217 w 377"/>
                <a:gd name="T9" fmla="*/ 4 h 126"/>
                <a:gd name="T10" fmla="*/ 189 w 377"/>
                <a:gd name="T11" fmla="*/ 0 h 126"/>
                <a:gd name="T12" fmla="*/ 161 w 377"/>
                <a:gd name="T13" fmla="*/ 4 h 126"/>
                <a:gd name="T14" fmla="*/ 16 w 377"/>
                <a:gd name="T15" fmla="*/ 54 h 126"/>
                <a:gd name="T16" fmla="*/ 16 w 377"/>
                <a:gd name="T17" fmla="*/ 73 h 126"/>
                <a:gd name="T18" fmla="*/ 161 w 377"/>
                <a:gd name="T19" fmla="*/ 122 h 126"/>
                <a:gd name="T20" fmla="*/ 189 w 377"/>
                <a:gd name="T2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126">
                  <a:moveTo>
                    <a:pt x="189" y="126"/>
                  </a:moveTo>
                  <a:cubicBezTo>
                    <a:pt x="199" y="126"/>
                    <a:pt x="210" y="125"/>
                    <a:pt x="217" y="122"/>
                  </a:cubicBezTo>
                  <a:cubicBezTo>
                    <a:pt x="362" y="73"/>
                    <a:pt x="362" y="73"/>
                    <a:pt x="362" y="73"/>
                  </a:cubicBezTo>
                  <a:cubicBezTo>
                    <a:pt x="377" y="68"/>
                    <a:pt x="377" y="59"/>
                    <a:pt x="362" y="54"/>
                  </a:cubicBezTo>
                  <a:cubicBezTo>
                    <a:pt x="217" y="4"/>
                    <a:pt x="217" y="4"/>
                    <a:pt x="217" y="4"/>
                  </a:cubicBezTo>
                  <a:cubicBezTo>
                    <a:pt x="210" y="1"/>
                    <a:pt x="199" y="0"/>
                    <a:pt x="189" y="0"/>
                  </a:cubicBezTo>
                  <a:cubicBezTo>
                    <a:pt x="179" y="0"/>
                    <a:pt x="168" y="1"/>
                    <a:pt x="161" y="4"/>
                  </a:cubicBezTo>
                  <a:cubicBezTo>
                    <a:pt x="16" y="54"/>
                    <a:pt x="16" y="54"/>
                    <a:pt x="16" y="54"/>
                  </a:cubicBezTo>
                  <a:cubicBezTo>
                    <a:pt x="0" y="59"/>
                    <a:pt x="0" y="68"/>
                    <a:pt x="16" y="73"/>
                  </a:cubicBezTo>
                  <a:cubicBezTo>
                    <a:pt x="161" y="122"/>
                    <a:pt x="161" y="122"/>
                    <a:pt x="161" y="122"/>
                  </a:cubicBezTo>
                  <a:cubicBezTo>
                    <a:pt x="168" y="125"/>
                    <a:pt x="179" y="126"/>
                    <a:pt x="189" y="126"/>
                  </a:cubicBezTo>
                  <a:close/>
                </a:path>
              </a:pathLst>
            </a:custGeom>
            <a:solidFill>
              <a:schemeClr val="accent2">
                <a:lumMod val="75000"/>
              </a:schemeClr>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21" name="Freeform 15"/>
            <p:cNvSpPr>
              <a:spLocks/>
            </p:cNvSpPr>
            <p:nvPr/>
          </p:nvSpPr>
          <p:spPr bwMode="auto">
            <a:xfrm>
              <a:off x="10232530" y="5820009"/>
              <a:ext cx="5626989" cy="1174222"/>
            </a:xfrm>
            <a:custGeom>
              <a:avLst/>
              <a:gdLst>
                <a:gd name="T0" fmla="*/ 370 w 370"/>
                <a:gd name="T1" fmla="*/ 71 h 71"/>
                <a:gd name="T2" fmla="*/ 358 w 370"/>
                <a:gd name="T3" fmla="*/ 66 h 71"/>
                <a:gd name="T4" fmla="*/ 213 w 370"/>
                <a:gd name="T5" fmla="*/ 41 h 71"/>
                <a:gd name="T6" fmla="*/ 185 w 370"/>
                <a:gd name="T7" fmla="*/ 39 h 71"/>
                <a:gd name="T8" fmla="*/ 157 w 370"/>
                <a:gd name="T9" fmla="*/ 41 h 71"/>
                <a:gd name="T10" fmla="*/ 12 w 370"/>
                <a:gd name="T11" fmla="*/ 66 h 71"/>
                <a:gd name="T12" fmla="*/ 0 w 370"/>
                <a:gd name="T13" fmla="*/ 71 h 71"/>
                <a:gd name="T14" fmla="*/ 0 w 370"/>
                <a:gd name="T15" fmla="*/ 32 h 71"/>
                <a:gd name="T16" fmla="*/ 12 w 370"/>
                <a:gd name="T17" fmla="*/ 27 h 71"/>
                <a:gd name="T18" fmla="*/ 157 w 370"/>
                <a:gd name="T19" fmla="*/ 2 h 71"/>
                <a:gd name="T20" fmla="*/ 185 w 370"/>
                <a:gd name="T21" fmla="*/ 0 h 71"/>
                <a:gd name="T22" fmla="*/ 213 w 370"/>
                <a:gd name="T23" fmla="*/ 2 h 71"/>
                <a:gd name="T24" fmla="*/ 358 w 370"/>
                <a:gd name="T25" fmla="*/ 27 h 71"/>
                <a:gd name="T26" fmla="*/ 370 w 370"/>
                <a:gd name="T27" fmla="*/ 32 h 71"/>
                <a:gd name="T28" fmla="*/ 370 w 370"/>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0" h="71">
                  <a:moveTo>
                    <a:pt x="370" y="71"/>
                  </a:moveTo>
                  <a:cubicBezTo>
                    <a:pt x="370" y="69"/>
                    <a:pt x="366" y="68"/>
                    <a:pt x="358" y="66"/>
                  </a:cubicBezTo>
                  <a:cubicBezTo>
                    <a:pt x="213" y="41"/>
                    <a:pt x="213" y="41"/>
                    <a:pt x="213" y="41"/>
                  </a:cubicBezTo>
                  <a:cubicBezTo>
                    <a:pt x="206" y="40"/>
                    <a:pt x="195" y="39"/>
                    <a:pt x="185" y="39"/>
                  </a:cubicBezTo>
                  <a:cubicBezTo>
                    <a:pt x="175" y="39"/>
                    <a:pt x="164" y="40"/>
                    <a:pt x="157" y="41"/>
                  </a:cubicBezTo>
                  <a:cubicBezTo>
                    <a:pt x="12" y="66"/>
                    <a:pt x="12" y="66"/>
                    <a:pt x="12" y="66"/>
                  </a:cubicBezTo>
                  <a:cubicBezTo>
                    <a:pt x="4" y="68"/>
                    <a:pt x="0" y="69"/>
                    <a:pt x="0" y="71"/>
                  </a:cubicBezTo>
                  <a:cubicBezTo>
                    <a:pt x="0" y="32"/>
                    <a:pt x="0" y="32"/>
                    <a:pt x="0" y="32"/>
                  </a:cubicBezTo>
                  <a:cubicBezTo>
                    <a:pt x="0" y="30"/>
                    <a:pt x="4" y="28"/>
                    <a:pt x="12" y="27"/>
                  </a:cubicBezTo>
                  <a:cubicBezTo>
                    <a:pt x="157" y="2"/>
                    <a:pt x="157" y="2"/>
                    <a:pt x="157" y="2"/>
                  </a:cubicBezTo>
                  <a:cubicBezTo>
                    <a:pt x="164" y="0"/>
                    <a:pt x="175" y="0"/>
                    <a:pt x="185" y="0"/>
                  </a:cubicBezTo>
                  <a:cubicBezTo>
                    <a:pt x="195" y="0"/>
                    <a:pt x="206" y="0"/>
                    <a:pt x="213" y="2"/>
                  </a:cubicBezTo>
                  <a:cubicBezTo>
                    <a:pt x="358" y="27"/>
                    <a:pt x="358" y="27"/>
                    <a:pt x="358" y="27"/>
                  </a:cubicBezTo>
                  <a:cubicBezTo>
                    <a:pt x="366" y="28"/>
                    <a:pt x="370" y="30"/>
                    <a:pt x="370" y="32"/>
                  </a:cubicBezTo>
                  <a:lnTo>
                    <a:pt x="370" y="71"/>
                  </a:lnTo>
                  <a:close/>
                </a:path>
              </a:pathLst>
            </a:custGeom>
            <a:solidFill>
              <a:schemeClr val="accent3"/>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sp>
          <p:nvSpPr>
            <p:cNvPr id="22" name="Freeform 16"/>
            <p:cNvSpPr>
              <a:spLocks/>
            </p:cNvSpPr>
            <p:nvPr/>
          </p:nvSpPr>
          <p:spPr bwMode="auto">
            <a:xfrm>
              <a:off x="10172700" y="6467696"/>
              <a:ext cx="5734050" cy="1057734"/>
            </a:xfrm>
            <a:custGeom>
              <a:avLst/>
              <a:gdLst>
                <a:gd name="T0" fmla="*/ 189 w 377"/>
                <a:gd name="T1" fmla="*/ 64 h 64"/>
                <a:gd name="T2" fmla="*/ 217 w 377"/>
                <a:gd name="T3" fmla="*/ 62 h 64"/>
                <a:gd name="T4" fmla="*/ 362 w 377"/>
                <a:gd name="T5" fmla="*/ 37 h 64"/>
                <a:gd name="T6" fmla="*/ 362 w 377"/>
                <a:gd name="T7" fmla="*/ 27 h 64"/>
                <a:gd name="T8" fmla="*/ 217 w 377"/>
                <a:gd name="T9" fmla="*/ 2 h 64"/>
                <a:gd name="T10" fmla="*/ 189 w 377"/>
                <a:gd name="T11" fmla="*/ 0 h 64"/>
                <a:gd name="T12" fmla="*/ 161 w 377"/>
                <a:gd name="T13" fmla="*/ 2 h 64"/>
                <a:gd name="T14" fmla="*/ 16 w 377"/>
                <a:gd name="T15" fmla="*/ 27 h 64"/>
                <a:gd name="T16" fmla="*/ 16 w 377"/>
                <a:gd name="T17" fmla="*/ 37 h 64"/>
                <a:gd name="T18" fmla="*/ 161 w 377"/>
                <a:gd name="T19" fmla="*/ 62 h 64"/>
                <a:gd name="T20" fmla="*/ 189 w 377"/>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64">
                  <a:moveTo>
                    <a:pt x="189" y="64"/>
                  </a:moveTo>
                  <a:cubicBezTo>
                    <a:pt x="199" y="64"/>
                    <a:pt x="210" y="64"/>
                    <a:pt x="217" y="62"/>
                  </a:cubicBezTo>
                  <a:cubicBezTo>
                    <a:pt x="362" y="37"/>
                    <a:pt x="362" y="37"/>
                    <a:pt x="362" y="37"/>
                  </a:cubicBezTo>
                  <a:cubicBezTo>
                    <a:pt x="377" y="34"/>
                    <a:pt x="377" y="30"/>
                    <a:pt x="362" y="27"/>
                  </a:cubicBezTo>
                  <a:cubicBezTo>
                    <a:pt x="217" y="2"/>
                    <a:pt x="217" y="2"/>
                    <a:pt x="217" y="2"/>
                  </a:cubicBezTo>
                  <a:cubicBezTo>
                    <a:pt x="210" y="1"/>
                    <a:pt x="199" y="0"/>
                    <a:pt x="189" y="0"/>
                  </a:cubicBezTo>
                  <a:cubicBezTo>
                    <a:pt x="179" y="0"/>
                    <a:pt x="168" y="1"/>
                    <a:pt x="161" y="2"/>
                  </a:cubicBezTo>
                  <a:cubicBezTo>
                    <a:pt x="16" y="27"/>
                    <a:pt x="16" y="27"/>
                    <a:pt x="16" y="27"/>
                  </a:cubicBezTo>
                  <a:cubicBezTo>
                    <a:pt x="0" y="30"/>
                    <a:pt x="0" y="34"/>
                    <a:pt x="16" y="37"/>
                  </a:cubicBezTo>
                  <a:cubicBezTo>
                    <a:pt x="161" y="62"/>
                    <a:pt x="161" y="62"/>
                    <a:pt x="161" y="62"/>
                  </a:cubicBezTo>
                  <a:cubicBezTo>
                    <a:pt x="168" y="64"/>
                    <a:pt x="179" y="64"/>
                    <a:pt x="189" y="64"/>
                  </a:cubicBezTo>
                  <a:close/>
                </a:path>
              </a:pathLst>
            </a:custGeom>
            <a:solidFill>
              <a:schemeClr val="accent3">
                <a:lumMod val="75000"/>
              </a:schemeClr>
            </a:solidFill>
            <a:ln>
              <a:noFill/>
            </a:ln>
          </p:spPr>
          <p:txBody>
            <a:bodyPr vert="horz" wrap="square" lIns="137160" tIns="68582" rIns="137160" bIns="68582" numCol="1" anchor="t" anchorCtr="0" compatLnSpc="1">
              <a:prstTxWarp prst="textNoShape">
                <a:avLst/>
              </a:prstTxWarp>
            </a:bodyPr>
            <a:lstStyle/>
            <a:p>
              <a:endParaRPr lang="en-US" sz="2702">
                <a:latin typeface="Arial" panose="020B0604020202020204" pitchFamily="34" charset="0"/>
                <a:cs typeface="Arial" panose="020B0604020202020204" pitchFamily="34" charset="0"/>
              </a:endParaRPr>
            </a:p>
          </p:txBody>
        </p:sp>
      </p:grpSp>
      <p:sp>
        <p:nvSpPr>
          <p:cNvPr id="40" name="Прямоугольник 3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Growth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TextBox 1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3" name="TextBox 22"/>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 name="TextBox 23"/>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5" name="TextBox 24"/>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7" name="TextBox 26"/>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TextBox 27"/>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9" name="Прямая соединительная линия 28"/>
          <p:cNvCxnSpPr/>
          <p:nvPr/>
        </p:nvCxnSpPr>
        <p:spPr>
          <a:xfrm flipH="1">
            <a:off x="3419856" y="2971800"/>
            <a:ext cx="402195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2" name="Прямая соединительная линия 31"/>
          <p:cNvCxnSpPr/>
          <p:nvPr/>
        </p:nvCxnSpPr>
        <p:spPr>
          <a:xfrm rot="10800000">
            <a:off x="3419861" y="6248400"/>
            <a:ext cx="4021948" cy="486583"/>
          </a:xfrm>
          <a:prstGeom prst="bentConnector3">
            <a:avLst>
              <a:gd name="adj1" fmla="val 2446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3" name="Прямая соединительная линия 32"/>
          <p:cNvCxnSpPr/>
          <p:nvPr/>
        </p:nvCxnSpPr>
        <p:spPr>
          <a:xfrm rot="10800000" flipV="1">
            <a:off x="12154486" y="2984500"/>
            <a:ext cx="3074724" cy="2037666"/>
          </a:xfrm>
          <a:prstGeom prst="bentConnector3">
            <a:avLst>
              <a:gd name="adj1" fmla="val 7516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p:cNvCxnSpPr/>
          <p:nvPr/>
        </p:nvCxnSpPr>
        <p:spPr>
          <a:xfrm rot="10800000" flipV="1">
            <a:off x="11394832" y="6261099"/>
            <a:ext cx="3834379" cy="2128070"/>
          </a:xfrm>
          <a:prstGeom prst="bentConnector3">
            <a:avLst>
              <a:gd name="adj1" fmla="val 4266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234910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10"/>
          <p:cNvSpPr>
            <a:spLocks noChangeArrowheads="1"/>
          </p:cNvSpPr>
          <p:nvPr/>
        </p:nvSpPr>
        <p:spPr bwMode="auto">
          <a:xfrm>
            <a:off x="13303888" y="5985426"/>
            <a:ext cx="2617324" cy="878206"/>
          </a:xfrm>
          <a:prstGeom prst="ellipse">
            <a:avLst/>
          </a:prstGeom>
          <a:solidFill>
            <a:schemeClr val="accent4"/>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6" name="Freeform 11"/>
          <p:cNvSpPr>
            <a:spLocks/>
          </p:cNvSpPr>
          <p:nvPr/>
        </p:nvSpPr>
        <p:spPr bwMode="auto">
          <a:xfrm>
            <a:off x="13303888" y="6423567"/>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4">
                <a:lumMod val="50000"/>
              </a:schemeClr>
            </a:fgClr>
            <a:bgClr>
              <a:schemeClr val="accent4">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8" name="Oval 10"/>
          <p:cNvSpPr>
            <a:spLocks noChangeArrowheads="1"/>
          </p:cNvSpPr>
          <p:nvPr/>
        </p:nvSpPr>
        <p:spPr bwMode="auto">
          <a:xfrm>
            <a:off x="13303888" y="5290198"/>
            <a:ext cx="2617324" cy="878206"/>
          </a:xfrm>
          <a:prstGeom prst="ellipse">
            <a:avLst/>
          </a:prstGeom>
          <a:solidFill>
            <a:schemeClr val="accent4"/>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9" name="Freeform 11"/>
          <p:cNvSpPr>
            <a:spLocks/>
          </p:cNvSpPr>
          <p:nvPr/>
        </p:nvSpPr>
        <p:spPr bwMode="auto">
          <a:xfrm>
            <a:off x="13303888" y="5728339"/>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4">
                <a:lumMod val="50000"/>
              </a:schemeClr>
            </a:fgClr>
            <a:bgClr>
              <a:schemeClr val="accent4">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11" name="Oval 10"/>
          <p:cNvSpPr>
            <a:spLocks noChangeArrowheads="1"/>
          </p:cNvSpPr>
          <p:nvPr/>
        </p:nvSpPr>
        <p:spPr bwMode="auto">
          <a:xfrm>
            <a:off x="13303888" y="4589518"/>
            <a:ext cx="2617324" cy="878206"/>
          </a:xfrm>
          <a:prstGeom prst="ellipse">
            <a:avLst/>
          </a:prstGeom>
          <a:solidFill>
            <a:schemeClr val="accent4"/>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12" name="Freeform 11"/>
          <p:cNvSpPr>
            <a:spLocks/>
          </p:cNvSpPr>
          <p:nvPr/>
        </p:nvSpPr>
        <p:spPr bwMode="auto">
          <a:xfrm>
            <a:off x="13303888" y="5027659"/>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4">
                <a:lumMod val="50000"/>
              </a:schemeClr>
            </a:fgClr>
            <a:bgClr>
              <a:schemeClr val="accent4">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14" name="Oval 10"/>
          <p:cNvSpPr>
            <a:spLocks noChangeArrowheads="1"/>
          </p:cNvSpPr>
          <p:nvPr/>
        </p:nvSpPr>
        <p:spPr bwMode="auto">
          <a:xfrm>
            <a:off x="9516992" y="5992482"/>
            <a:ext cx="2617324" cy="878206"/>
          </a:xfrm>
          <a:prstGeom prst="ellipse">
            <a:avLst/>
          </a:prstGeom>
          <a:solidFill>
            <a:schemeClr val="accent3"/>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15" name="Freeform 11"/>
          <p:cNvSpPr>
            <a:spLocks/>
          </p:cNvSpPr>
          <p:nvPr/>
        </p:nvSpPr>
        <p:spPr bwMode="auto">
          <a:xfrm>
            <a:off x="9516992" y="6430623"/>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3">
                <a:lumMod val="50000"/>
              </a:schemeClr>
            </a:fgClr>
            <a:bgClr>
              <a:schemeClr val="accent3">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17" name="Oval 10"/>
          <p:cNvSpPr>
            <a:spLocks noChangeArrowheads="1"/>
          </p:cNvSpPr>
          <p:nvPr/>
        </p:nvSpPr>
        <p:spPr bwMode="auto">
          <a:xfrm>
            <a:off x="9516992" y="5362172"/>
            <a:ext cx="2617324" cy="878206"/>
          </a:xfrm>
          <a:prstGeom prst="ellipse">
            <a:avLst/>
          </a:prstGeom>
          <a:solidFill>
            <a:schemeClr val="accent3"/>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18" name="Freeform 11"/>
          <p:cNvSpPr>
            <a:spLocks/>
          </p:cNvSpPr>
          <p:nvPr/>
        </p:nvSpPr>
        <p:spPr bwMode="auto">
          <a:xfrm>
            <a:off x="9516992" y="5800313"/>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3">
                <a:lumMod val="50000"/>
              </a:schemeClr>
            </a:fgClr>
            <a:bgClr>
              <a:schemeClr val="accent3">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20" name="Oval 10"/>
          <p:cNvSpPr>
            <a:spLocks noChangeArrowheads="1"/>
          </p:cNvSpPr>
          <p:nvPr/>
        </p:nvSpPr>
        <p:spPr bwMode="auto">
          <a:xfrm>
            <a:off x="1943200" y="5985904"/>
            <a:ext cx="2617324" cy="878206"/>
          </a:xfrm>
          <a:prstGeom prst="ellipse">
            <a:avLst/>
          </a:prstGeom>
          <a:solidFill>
            <a:schemeClr val="accent1"/>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21" name="Freeform 11"/>
          <p:cNvSpPr>
            <a:spLocks/>
          </p:cNvSpPr>
          <p:nvPr/>
        </p:nvSpPr>
        <p:spPr bwMode="auto">
          <a:xfrm>
            <a:off x="1943200" y="6424050"/>
            <a:ext cx="2617324" cy="822478"/>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1">
                <a:lumMod val="50000"/>
              </a:schemeClr>
            </a:fgClr>
            <a:bgClr>
              <a:schemeClr val="accent1">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sp>
        <p:nvSpPr>
          <p:cNvPr id="23" name="Oval 10"/>
          <p:cNvSpPr>
            <a:spLocks noChangeArrowheads="1"/>
          </p:cNvSpPr>
          <p:nvPr/>
        </p:nvSpPr>
        <p:spPr bwMode="auto">
          <a:xfrm>
            <a:off x="1943200" y="5391902"/>
            <a:ext cx="2617324" cy="878206"/>
          </a:xfrm>
          <a:prstGeom prst="ellipse">
            <a:avLst/>
          </a:prstGeom>
          <a:solidFill>
            <a:schemeClr val="accent1"/>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24" name="Freeform 11"/>
          <p:cNvSpPr>
            <a:spLocks/>
          </p:cNvSpPr>
          <p:nvPr/>
        </p:nvSpPr>
        <p:spPr bwMode="auto">
          <a:xfrm>
            <a:off x="1943200" y="5830048"/>
            <a:ext cx="2617324" cy="822478"/>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1">
                <a:lumMod val="50000"/>
              </a:schemeClr>
            </a:fgClr>
            <a:bgClr>
              <a:schemeClr val="accent1">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grpSp>
        <p:nvGrpSpPr>
          <p:cNvPr id="26" name="그룹 111"/>
          <p:cNvGrpSpPr/>
          <p:nvPr/>
        </p:nvGrpSpPr>
        <p:grpSpPr>
          <a:xfrm>
            <a:off x="2372264" y="3102917"/>
            <a:ext cx="1757604" cy="1981366"/>
            <a:chOff x="2865318" y="1820082"/>
            <a:chExt cx="773113" cy="871538"/>
          </a:xfrm>
        </p:grpSpPr>
        <p:sp>
          <p:nvSpPr>
            <p:cNvPr id="28" name="Freeform 9"/>
            <p:cNvSpPr>
              <a:spLocks/>
            </p:cNvSpPr>
            <p:nvPr/>
          </p:nvSpPr>
          <p:spPr bwMode="auto">
            <a:xfrm>
              <a:off x="2865318" y="1820082"/>
              <a:ext cx="773113" cy="871538"/>
            </a:xfrm>
            <a:custGeom>
              <a:avLst/>
              <a:gdLst>
                <a:gd name="T0" fmla="*/ 170 w 205"/>
                <a:gd name="T1" fmla="*/ 163 h 230"/>
                <a:gd name="T2" fmla="*/ 190 w 205"/>
                <a:gd name="T3" fmla="*/ 59 h 230"/>
                <a:gd name="T4" fmla="*/ 102 w 205"/>
                <a:gd name="T5" fmla="*/ 0 h 230"/>
                <a:gd name="T6" fmla="*/ 102 w 205"/>
                <a:gd name="T7" fmla="*/ 0 h 230"/>
                <a:gd name="T8" fmla="*/ 102 w 205"/>
                <a:gd name="T9" fmla="*/ 0 h 230"/>
                <a:gd name="T10" fmla="*/ 14 w 205"/>
                <a:gd name="T11" fmla="*/ 59 h 230"/>
                <a:gd name="T12" fmla="*/ 35 w 205"/>
                <a:gd name="T13" fmla="*/ 163 h 230"/>
                <a:gd name="T14" fmla="*/ 102 w 205"/>
                <a:gd name="T15" fmla="*/ 230 h 230"/>
                <a:gd name="T16" fmla="*/ 170 w 205"/>
                <a:gd name="T17" fmla="*/ 1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30">
                  <a:moveTo>
                    <a:pt x="170" y="163"/>
                  </a:moveTo>
                  <a:cubicBezTo>
                    <a:pt x="197" y="135"/>
                    <a:pt x="205" y="94"/>
                    <a:pt x="190" y="59"/>
                  </a:cubicBezTo>
                  <a:cubicBezTo>
                    <a:pt x="175" y="23"/>
                    <a:pt x="141" y="0"/>
                    <a:pt x="102" y="0"/>
                  </a:cubicBezTo>
                  <a:cubicBezTo>
                    <a:pt x="102" y="0"/>
                    <a:pt x="102" y="0"/>
                    <a:pt x="102" y="0"/>
                  </a:cubicBezTo>
                  <a:cubicBezTo>
                    <a:pt x="102" y="0"/>
                    <a:pt x="102" y="0"/>
                    <a:pt x="102" y="0"/>
                  </a:cubicBezTo>
                  <a:cubicBezTo>
                    <a:pt x="64" y="0"/>
                    <a:pt x="29" y="23"/>
                    <a:pt x="14" y="59"/>
                  </a:cubicBezTo>
                  <a:cubicBezTo>
                    <a:pt x="0" y="94"/>
                    <a:pt x="8" y="135"/>
                    <a:pt x="35" y="163"/>
                  </a:cubicBezTo>
                  <a:cubicBezTo>
                    <a:pt x="102" y="230"/>
                    <a:pt x="102" y="230"/>
                    <a:pt x="102" y="230"/>
                  </a:cubicBezTo>
                  <a:lnTo>
                    <a:pt x="170" y="163"/>
                  </a:lnTo>
                  <a:close/>
                </a:path>
              </a:pathLst>
            </a:custGeom>
            <a:solidFill>
              <a:schemeClr val="accent1"/>
            </a:solidFill>
            <a:ln w="3175" cap="flat">
              <a:noFill/>
              <a:prstDash val="solid"/>
              <a:miter lim="800000"/>
              <a:headEnd/>
              <a:tailEnd/>
            </a:ln>
          </p:spPr>
          <p:txBody>
            <a:bodyPr vert="horz" wrap="square" lIns="182880" tIns="91440" rIns="182880" bIns="91440" numCol="1" anchor="t" anchorCtr="0" compatLnSpc="1">
              <a:prstTxWarp prst="textNoShape">
                <a:avLst/>
              </a:prstTxWarp>
            </a:bodyPr>
            <a:lstStyle/>
            <a:p>
              <a:endParaRPr lang="ko-KR" altLang="en-US" dirty="0"/>
            </a:p>
          </p:txBody>
        </p:sp>
        <p:sp>
          <p:nvSpPr>
            <p:cNvPr id="29" name="타원 114"/>
            <p:cNvSpPr/>
            <p:nvPr/>
          </p:nvSpPr>
          <p:spPr>
            <a:xfrm>
              <a:off x="2955148" y="1887674"/>
              <a:ext cx="593452" cy="593452"/>
            </a:xfrm>
            <a:prstGeom prst="ellipse">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cxnSp>
        <p:nvCxnSpPr>
          <p:cNvPr id="27" name="직선 연결선 150"/>
          <p:cNvCxnSpPr/>
          <p:nvPr/>
        </p:nvCxnSpPr>
        <p:spPr>
          <a:xfrm>
            <a:off x="3251065" y="5071358"/>
            <a:ext cx="0" cy="620077"/>
          </a:xfrm>
          <a:prstGeom prst="line">
            <a:avLst/>
          </a:prstGeom>
          <a:ln w="38100">
            <a:solidFill>
              <a:schemeClr val="accent1">
                <a:lumMod val="7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31" name="Oval 10"/>
          <p:cNvSpPr>
            <a:spLocks noChangeArrowheads="1"/>
          </p:cNvSpPr>
          <p:nvPr/>
        </p:nvSpPr>
        <p:spPr bwMode="auto">
          <a:xfrm>
            <a:off x="5730096" y="5992358"/>
            <a:ext cx="2617324" cy="878206"/>
          </a:xfrm>
          <a:prstGeom prst="ellipse">
            <a:avLst/>
          </a:prstGeom>
          <a:solidFill>
            <a:schemeClr val="accent2"/>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32" name="Freeform 11"/>
          <p:cNvSpPr>
            <a:spLocks/>
          </p:cNvSpPr>
          <p:nvPr/>
        </p:nvSpPr>
        <p:spPr bwMode="auto">
          <a:xfrm>
            <a:off x="5730096" y="6430499"/>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2">
                <a:lumMod val="50000"/>
              </a:schemeClr>
            </a:fgClr>
            <a:bgClr>
              <a:schemeClr val="accent2">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grpSp>
        <p:nvGrpSpPr>
          <p:cNvPr id="34" name="그룹 111"/>
          <p:cNvGrpSpPr/>
          <p:nvPr/>
        </p:nvGrpSpPr>
        <p:grpSpPr>
          <a:xfrm>
            <a:off x="6159160" y="3703367"/>
            <a:ext cx="1757604" cy="1981366"/>
            <a:chOff x="2865318" y="1820082"/>
            <a:chExt cx="773113" cy="871538"/>
          </a:xfrm>
        </p:grpSpPr>
        <p:sp>
          <p:nvSpPr>
            <p:cNvPr id="36" name="Freeform 9"/>
            <p:cNvSpPr>
              <a:spLocks/>
            </p:cNvSpPr>
            <p:nvPr/>
          </p:nvSpPr>
          <p:spPr bwMode="auto">
            <a:xfrm>
              <a:off x="2865318" y="1820082"/>
              <a:ext cx="773113" cy="871538"/>
            </a:xfrm>
            <a:custGeom>
              <a:avLst/>
              <a:gdLst>
                <a:gd name="T0" fmla="*/ 170 w 205"/>
                <a:gd name="T1" fmla="*/ 163 h 230"/>
                <a:gd name="T2" fmla="*/ 190 w 205"/>
                <a:gd name="T3" fmla="*/ 59 h 230"/>
                <a:gd name="T4" fmla="*/ 102 w 205"/>
                <a:gd name="T5" fmla="*/ 0 h 230"/>
                <a:gd name="T6" fmla="*/ 102 w 205"/>
                <a:gd name="T7" fmla="*/ 0 h 230"/>
                <a:gd name="T8" fmla="*/ 102 w 205"/>
                <a:gd name="T9" fmla="*/ 0 h 230"/>
                <a:gd name="T10" fmla="*/ 14 w 205"/>
                <a:gd name="T11" fmla="*/ 59 h 230"/>
                <a:gd name="T12" fmla="*/ 35 w 205"/>
                <a:gd name="T13" fmla="*/ 163 h 230"/>
                <a:gd name="T14" fmla="*/ 102 w 205"/>
                <a:gd name="T15" fmla="*/ 230 h 230"/>
                <a:gd name="T16" fmla="*/ 170 w 205"/>
                <a:gd name="T17" fmla="*/ 1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30">
                  <a:moveTo>
                    <a:pt x="170" y="163"/>
                  </a:moveTo>
                  <a:cubicBezTo>
                    <a:pt x="197" y="135"/>
                    <a:pt x="205" y="94"/>
                    <a:pt x="190" y="59"/>
                  </a:cubicBezTo>
                  <a:cubicBezTo>
                    <a:pt x="175" y="23"/>
                    <a:pt x="141" y="0"/>
                    <a:pt x="102" y="0"/>
                  </a:cubicBezTo>
                  <a:cubicBezTo>
                    <a:pt x="102" y="0"/>
                    <a:pt x="102" y="0"/>
                    <a:pt x="102" y="0"/>
                  </a:cubicBezTo>
                  <a:cubicBezTo>
                    <a:pt x="102" y="0"/>
                    <a:pt x="102" y="0"/>
                    <a:pt x="102" y="0"/>
                  </a:cubicBezTo>
                  <a:cubicBezTo>
                    <a:pt x="64" y="0"/>
                    <a:pt x="29" y="23"/>
                    <a:pt x="14" y="59"/>
                  </a:cubicBezTo>
                  <a:cubicBezTo>
                    <a:pt x="0" y="94"/>
                    <a:pt x="8" y="135"/>
                    <a:pt x="35" y="163"/>
                  </a:cubicBezTo>
                  <a:cubicBezTo>
                    <a:pt x="102" y="230"/>
                    <a:pt x="102" y="230"/>
                    <a:pt x="102" y="230"/>
                  </a:cubicBezTo>
                  <a:lnTo>
                    <a:pt x="170" y="163"/>
                  </a:lnTo>
                  <a:close/>
                </a:path>
              </a:pathLst>
            </a:custGeom>
            <a:solidFill>
              <a:schemeClr val="accent2"/>
            </a:solidFill>
            <a:ln w="3175" cap="flat">
              <a:noFill/>
              <a:prstDash val="solid"/>
              <a:miter lim="800000"/>
              <a:headEnd/>
              <a:tailEnd/>
            </a:ln>
          </p:spPr>
          <p:txBody>
            <a:bodyPr vert="horz" wrap="square" lIns="182880" tIns="91440" rIns="182880" bIns="91440" numCol="1" anchor="t" anchorCtr="0" compatLnSpc="1">
              <a:prstTxWarp prst="textNoShape">
                <a:avLst/>
              </a:prstTxWarp>
            </a:bodyPr>
            <a:lstStyle/>
            <a:p>
              <a:endParaRPr lang="ko-KR" altLang="en-US" dirty="0"/>
            </a:p>
          </p:txBody>
        </p:sp>
        <p:sp>
          <p:nvSpPr>
            <p:cNvPr id="37" name="타원 114"/>
            <p:cNvSpPr/>
            <p:nvPr/>
          </p:nvSpPr>
          <p:spPr>
            <a:xfrm>
              <a:off x="2955148" y="1887674"/>
              <a:ext cx="593452" cy="593452"/>
            </a:xfrm>
            <a:prstGeom prst="ellipse">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cxnSp>
        <p:nvCxnSpPr>
          <p:cNvPr id="35" name="직선 연결선 150"/>
          <p:cNvCxnSpPr/>
          <p:nvPr/>
        </p:nvCxnSpPr>
        <p:spPr>
          <a:xfrm>
            <a:off x="7037961" y="5671808"/>
            <a:ext cx="0" cy="620077"/>
          </a:xfrm>
          <a:prstGeom prst="line">
            <a:avLst/>
          </a:prstGeom>
          <a:ln w="38100">
            <a:solidFill>
              <a:schemeClr val="accent2">
                <a:lumMod val="7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39" name="Oval 10"/>
          <p:cNvSpPr>
            <a:spLocks noChangeArrowheads="1"/>
          </p:cNvSpPr>
          <p:nvPr/>
        </p:nvSpPr>
        <p:spPr bwMode="auto">
          <a:xfrm>
            <a:off x="9516992" y="4750890"/>
            <a:ext cx="2617324" cy="878206"/>
          </a:xfrm>
          <a:prstGeom prst="ellipse">
            <a:avLst/>
          </a:prstGeom>
          <a:solidFill>
            <a:schemeClr val="accent3"/>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40" name="Freeform 11"/>
          <p:cNvSpPr>
            <a:spLocks/>
          </p:cNvSpPr>
          <p:nvPr/>
        </p:nvSpPr>
        <p:spPr bwMode="auto">
          <a:xfrm>
            <a:off x="9516992" y="5189031"/>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3">
                <a:lumMod val="50000"/>
              </a:schemeClr>
            </a:fgClr>
            <a:bgClr>
              <a:schemeClr val="accent3">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grpSp>
        <p:nvGrpSpPr>
          <p:cNvPr id="42" name="그룹 111"/>
          <p:cNvGrpSpPr/>
          <p:nvPr/>
        </p:nvGrpSpPr>
        <p:grpSpPr>
          <a:xfrm>
            <a:off x="9946056" y="2461899"/>
            <a:ext cx="1757604" cy="1981366"/>
            <a:chOff x="2865318" y="1820082"/>
            <a:chExt cx="773113" cy="871538"/>
          </a:xfrm>
        </p:grpSpPr>
        <p:sp>
          <p:nvSpPr>
            <p:cNvPr id="44" name="Freeform 9"/>
            <p:cNvSpPr>
              <a:spLocks/>
            </p:cNvSpPr>
            <p:nvPr/>
          </p:nvSpPr>
          <p:spPr bwMode="auto">
            <a:xfrm>
              <a:off x="2865318" y="1820082"/>
              <a:ext cx="773113" cy="871538"/>
            </a:xfrm>
            <a:custGeom>
              <a:avLst/>
              <a:gdLst>
                <a:gd name="T0" fmla="*/ 170 w 205"/>
                <a:gd name="T1" fmla="*/ 163 h 230"/>
                <a:gd name="T2" fmla="*/ 190 w 205"/>
                <a:gd name="T3" fmla="*/ 59 h 230"/>
                <a:gd name="T4" fmla="*/ 102 w 205"/>
                <a:gd name="T5" fmla="*/ 0 h 230"/>
                <a:gd name="T6" fmla="*/ 102 w 205"/>
                <a:gd name="T7" fmla="*/ 0 h 230"/>
                <a:gd name="T8" fmla="*/ 102 w 205"/>
                <a:gd name="T9" fmla="*/ 0 h 230"/>
                <a:gd name="T10" fmla="*/ 14 w 205"/>
                <a:gd name="T11" fmla="*/ 59 h 230"/>
                <a:gd name="T12" fmla="*/ 35 w 205"/>
                <a:gd name="T13" fmla="*/ 163 h 230"/>
                <a:gd name="T14" fmla="*/ 102 w 205"/>
                <a:gd name="T15" fmla="*/ 230 h 230"/>
                <a:gd name="T16" fmla="*/ 170 w 205"/>
                <a:gd name="T17" fmla="*/ 1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30">
                  <a:moveTo>
                    <a:pt x="170" y="163"/>
                  </a:moveTo>
                  <a:cubicBezTo>
                    <a:pt x="197" y="135"/>
                    <a:pt x="205" y="94"/>
                    <a:pt x="190" y="59"/>
                  </a:cubicBezTo>
                  <a:cubicBezTo>
                    <a:pt x="175" y="23"/>
                    <a:pt x="141" y="0"/>
                    <a:pt x="102" y="0"/>
                  </a:cubicBezTo>
                  <a:cubicBezTo>
                    <a:pt x="102" y="0"/>
                    <a:pt x="102" y="0"/>
                    <a:pt x="102" y="0"/>
                  </a:cubicBezTo>
                  <a:cubicBezTo>
                    <a:pt x="102" y="0"/>
                    <a:pt x="102" y="0"/>
                    <a:pt x="102" y="0"/>
                  </a:cubicBezTo>
                  <a:cubicBezTo>
                    <a:pt x="64" y="0"/>
                    <a:pt x="29" y="23"/>
                    <a:pt x="14" y="59"/>
                  </a:cubicBezTo>
                  <a:cubicBezTo>
                    <a:pt x="0" y="94"/>
                    <a:pt x="8" y="135"/>
                    <a:pt x="35" y="163"/>
                  </a:cubicBezTo>
                  <a:cubicBezTo>
                    <a:pt x="102" y="230"/>
                    <a:pt x="102" y="230"/>
                    <a:pt x="102" y="230"/>
                  </a:cubicBezTo>
                  <a:lnTo>
                    <a:pt x="170" y="163"/>
                  </a:lnTo>
                  <a:close/>
                </a:path>
              </a:pathLst>
            </a:custGeom>
            <a:solidFill>
              <a:schemeClr val="accent3"/>
            </a:solidFill>
            <a:ln w="3175" cap="flat">
              <a:noFill/>
              <a:prstDash val="solid"/>
              <a:miter lim="800000"/>
              <a:headEnd/>
              <a:tailEnd/>
            </a:ln>
          </p:spPr>
          <p:txBody>
            <a:bodyPr vert="horz" wrap="square" lIns="182880" tIns="91440" rIns="182880" bIns="91440" numCol="1" anchor="t" anchorCtr="0" compatLnSpc="1">
              <a:prstTxWarp prst="textNoShape">
                <a:avLst/>
              </a:prstTxWarp>
            </a:bodyPr>
            <a:lstStyle/>
            <a:p>
              <a:endParaRPr lang="ko-KR" altLang="en-US" dirty="0"/>
            </a:p>
          </p:txBody>
        </p:sp>
        <p:sp>
          <p:nvSpPr>
            <p:cNvPr id="45" name="타원 114"/>
            <p:cNvSpPr/>
            <p:nvPr/>
          </p:nvSpPr>
          <p:spPr>
            <a:xfrm>
              <a:off x="2955148" y="1887674"/>
              <a:ext cx="593452" cy="593452"/>
            </a:xfrm>
            <a:prstGeom prst="ellipse">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cxnSp>
        <p:nvCxnSpPr>
          <p:cNvPr id="43" name="직선 연결선 150"/>
          <p:cNvCxnSpPr/>
          <p:nvPr/>
        </p:nvCxnSpPr>
        <p:spPr>
          <a:xfrm>
            <a:off x="10824857" y="4430340"/>
            <a:ext cx="0" cy="620077"/>
          </a:xfrm>
          <a:prstGeom prst="line">
            <a:avLst/>
          </a:prstGeom>
          <a:ln w="38100">
            <a:solidFill>
              <a:schemeClr val="accent3">
                <a:lumMod val="7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7" name="Oval 10"/>
          <p:cNvSpPr>
            <a:spLocks noChangeArrowheads="1"/>
          </p:cNvSpPr>
          <p:nvPr/>
        </p:nvSpPr>
        <p:spPr bwMode="auto">
          <a:xfrm>
            <a:off x="13303888" y="3824376"/>
            <a:ext cx="2617324" cy="878206"/>
          </a:xfrm>
          <a:prstGeom prst="ellipse">
            <a:avLst/>
          </a:prstGeom>
          <a:solidFill>
            <a:schemeClr val="accent4"/>
          </a:solidFill>
          <a:ln w="635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Aft>
                <a:spcPts val="600"/>
              </a:spcAft>
            </a:pPr>
            <a:endParaRPr lang="ko-KR" altLang="en-US" sz="2400" b="1" dirty="0">
              <a:gradFill>
                <a:gsLst>
                  <a:gs pos="0">
                    <a:prstClr val="white"/>
                  </a:gs>
                  <a:gs pos="100000">
                    <a:prstClr val="white"/>
                  </a:gs>
                </a:gsLst>
                <a:lin ang="5400000" scaled="0"/>
              </a:gradFill>
              <a:latin typeface="Bebas Neue" pitchFamily="34" charset="0"/>
              <a:ea typeface="+mj-ea"/>
            </a:endParaRPr>
          </a:p>
        </p:txBody>
      </p:sp>
      <p:sp>
        <p:nvSpPr>
          <p:cNvPr id="48" name="Freeform 11"/>
          <p:cNvSpPr>
            <a:spLocks/>
          </p:cNvSpPr>
          <p:nvPr/>
        </p:nvSpPr>
        <p:spPr bwMode="auto">
          <a:xfrm>
            <a:off x="13303888" y="4262517"/>
            <a:ext cx="2617324" cy="822479"/>
          </a:xfrm>
          <a:custGeom>
            <a:avLst/>
            <a:gdLst>
              <a:gd name="T0" fmla="*/ 921 w 921"/>
              <a:gd name="T1" fmla="*/ 0 h 289"/>
              <a:gd name="T2" fmla="*/ 460 w 921"/>
              <a:gd name="T3" fmla="*/ 155 h 289"/>
              <a:gd name="T4" fmla="*/ 0 w 921"/>
              <a:gd name="T5" fmla="*/ 0 h 289"/>
              <a:gd name="T6" fmla="*/ 0 w 921"/>
              <a:gd name="T7" fmla="*/ 135 h 289"/>
              <a:gd name="T8" fmla="*/ 460 w 921"/>
              <a:gd name="T9" fmla="*/ 289 h 289"/>
              <a:gd name="T10" fmla="*/ 921 w 921"/>
              <a:gd name="T11" fmla="*/ 135 h 289"/>
              <a:gd name="T12" fmla="*/ 921 w 921"/>
              <a:gd name="T13" fmla="*/ 0 h 289"/>
            </a:gdLst>
            <a:ahLst/>
            <a:cxnLst>
              <a:cxn ang="0">
                <a:pos x="T0" y="T1"/>
              </a:cxn>
              <a:cxn ang="0">
                <a:pos x="T2" y="T3"/>
              </a:cxn>
              <a:cxn ang="0">
                <a:pos x="T4" y="T5"/>
              </a:cxn>
              <a:cxn ang="0">
                <a:pos x="T6" y="T7"/>
              </a:cxn>
              <a:cxn ang="0">
                <a:pos x="T8" y="T9"/>
              </a:cxn>
              <a:cxn ang="0">
                <a:pos x="T10" y="T11"/>
              </a:cxn>
              <a:cxn ang="0">
                <a:pos x="T12" y="T13"/>
              </a:cxn>
            </a:cxnLst>
            <a:rect l="0" t="0" r="r" b="b"/>
            <a:pathLst>
              <a:path w="921" h="289">
                <a:moveTo>
                  <a:pt x="921" y="0"/>
                </a:moveTo>
                <a:cubicBezTo>
                  <a:pt x="921" y="86"/>
                  <a:pt x="714" y="155"/>
                  <a:pt x="460" y="155"/>
                </a:cubicBezTo>
                <a:cubicBezTo>
                  <a:pt x="206" y="155"/>
                  <a:pt x="0" y="86"/>
                  <a:pt x="0" y="0"/>
                </a:cubicBezTo>
                <a:cubicBezTo>
                  <a:pt x="0" y="135"/>
                  <a:pt x="0" y="135"/>
                  <a:pt x="0" y="135"/>
                </a:cubicBezTo>
                <a:cubicBezTo>
                  <a:pt x="0" y="220"/>
                  <a:pt x="206" y="289"/>
                  <a:pt x="460" y="289"/>
                </a:cubicBezTo>
                <a:cubicBezTo>
                  <a:pt x="714" y="289"/>
                  <a:pt x="921" y="220"/>
                  <a:pt x="921" y="135"/>
                </a:cubicBezTo>
                <a:lnTo>
                  <a:pt x="921" y="0"/>
                </a:lnTo>
                <a:close/>
              </a:path>
            </a:pathLst>
          </a:custGeom>
          <a:pattFill prst="dkDnDiag">
            <a:fgClr>
              <a:schemeClr val="accent4">
                <a:lumMod val="50000"/>
              </a:schemeClr>
            </a:fgClr>
            <a:bgClr>
              <a:schemeClr val="accent4">
                <a:lumMod val="75000"/>
              </a:schemeClr>
            </a:bgClr>
          </a:pattFill>
          <a:ln w="6350">
            <a:noFill/>
          </a:ln>
          <a:effectLst>
            <a:outerShdw dist="38100" dir="5400000" algn="t" rotWithShape="0">
              <a:prstClr val="black">
                <a:alpha val="10000"/>
              </a:prstClr>
            </a:outerShdw>
          </a:effectLst>
        </p:spPr>
        <p:txBody>
          <a:bodyPr vert="horz" wrap="square" lIns="182880" tIns="91440" rIns="182880" bIns="91440" numCol="1" anchor="ctr" anchorCtr="0" compatLnSpc="1">
            <a:prstTxWarp prst="textNoShape">
              <a:avLst/>
            </a:prstTxWarp>
          </a:bodyPr>
          <a:lstStyle/>
          <a:p>
            <a:pPr algn="ctr"/>
            <a:endParaRPr lang="ko-KR" altLang="en-US" sz="2000" b="1" dirty="0">
              <a:gradFill>
                <a:gsLst>
                  <a:gs pos="0">
                    <a:prstClr val="white"/>
                  </a:gs>
                  <a:gs pos="100000">
                    <a:prstClr val="white"/>
                  </a:gs>
                </a:gsLst>
                <a:lin ang="5400000" scaled="0"/>
              </a:gradFill>
            </a:endParaRPr>
          </a:p>
        </p:txBody>
      </p:sp>
      <p:grpSp>
        <p:nvGrpSpPr>
          <p:cNvPr id="50" name="그룹 111"/>
          <p:cNvGrpSpPr/>
          <p:nvPr/>
        </p:nvGrpSpPr>
        <p:grpSpPr>
          <a:xfrm>
            <a:off x="13732952" y="1535385"/>
            <a:ext cx="1757604" cy="1981366"/>
            <a:chOff x="2865318" y="1820082"/>
            <a:chExt cx="773113" cy="871538"/>
          </a:xfrm>
        </p:grpSpPr>
        <p:sp>
          <p:nvSpPr>
            <p:cNvPr id="52" name="Freeform 9"/>
            <p:cNvSpPr>
              <a:spLocks/>
            </p:cNvSpPr>
            <p:nvPr/>
          </p:nvSpPr>
          <p:spPr bwMode="auto">
            <a:xfrm>
              <a:off x="2865318" y="1820082"/>
              <a:ext cx="773113" cy="871538"/>
            </a:xfrm>
            <a:custGeom>
              <a:avLst/>
              <a:gdLst>
                <a:gd name="T0" fmla="*/ 170 w 205"/>
                <a:gd name="T1" fmla="*/ 163 h 230"/>
                <a:gd name="T2" fmla="*/ 190 w 205"/>
                <a:gd name="T3" fmla="*/ 59 h 230"/>
                <a:gd name="T4" fmla="*/ 102 w 205"/>
                <a:gd name="T5" fmla="*/ 0 h 230"/>
                <a:gd name="T6" fmla="*/ 102 w 205"/>
                <a:gd name="T7" fmla="*/ 0 h 230"/>
                <a:gd name="T8" fmla="*/ 102 w 205"/>
                <a:gd name="T9" fmla="*/ 0 h 230"/>
                <a:gd name="T10" fmla="*/ 14 w 205"/>
                <a:gd name="T11" fmla="*/ 59 h 230"/>
                <a:gd name="T12" fmla="*/ 35 w 205"/>
                <a:gd name="T13" fmla="*/ 163 h 230"/>
                <a:gd name="T14" fmla="*/ 102 w 205"/>
                <a:gd name="T15" fmla="*/ 230 h 230"/>
                <a:gd name="T16" fmla="*/ 170 w 205"/>
                <a:gd name="T17" fmla="*/ 16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230">
                  <a:moveTo>
                    <a:pt x="170" y="163"/>
                  </a:moveTo>
                  <a:cubicBezTo>
                    <a:pt x="197" y="135"/>
                    <a:pt x="205" y="94"/>
                    <a:pt x="190" y="59"/>
                  </a:cubicBezTo>
                  <a:cubicBezTo>
                    <a:pt x="175" y="23"/>
                    <a:pt x="141" y="0"/>
                    <a:pt x="102" y="0"/>
                  </a:cubicBezTo>
                  <a:cubicBezTo>
                    <a:pt x="102" y="0"/>
                    <a:pt x="102" y="0"/>
                    <a:pt x="102" y="0"/>
                  </a:cubicBezTo>
                  <a:cubicBezTo>
                    <a:pt x="102" y="0"/>
                    <a:pt x="102" y="0"/>
                    <a:pt x="102" y="0"/>
                  </a:cubicBezTo>
                  <a:cubicBezTo>
                    <a:pt x="64" y="0"/>
                    <a:pt x="29" y="23"/>
                    <a:pt x="14" y="59"/>
                  </a:cubicBezTo>
                  <a:cubicBezTo>
                    <a:pt x="0" y="94"/>
                    <a:pt x="8" y="135"/>
                    <a:pt x="35" y="163"/>
                  </a:cubicBezTo>
                  <a:cubicBezTo>
                    <a:pt x="102" y="230"/>
                    <a:pt x="102" y="230"/>
                    <a:pt x="102" y="230"/>
                  </a:cubicBezTo>
                  <a:lnTo>
                    <a:pt x="170" y="163"/>
                  </a:lnTo>
                  <a:close/>
                </a:path>
              </a:pathLst>
            </a:custGeom>
            <a:solidFill>
              <a:schemeClr val="accent4"/>
            </a:solidFill>
            <a:ln w="3175" cap="flat">
              <a:noFill/>
              <a:prstDash val="solid"/>
              <a:miter lim="800000"/>
              <a:headEnd/>
              <a:tailEnd/>
            </a:ln>
          </p:spPr>
          <p:txBody>
            <a:bodyPr vert="horz" wrap="square" lIns="182880" tIns="91440" rIns="182880" bIns="91440" numCol="1" anchor="t" anchorCtr="0" compatLnSpc="1">
              <a:prstTxWarp prst="textNoShape">
                <a:avLst/>
              </a:prstTxWarp>
            </a:bodyPr>
            <a:lstStyle/>
            <a:p>
              <a:endParaRPr lang="ko-KR" altLang="en-US" dirty="0"/>
            </a:p>
          </p:txBody>
        </p:sp>
        <p:sp>
          <p:nvSpPr>
            <p:cNvPr id="53" name="타원 114"/>
            <p:cNvSpPr/>
            <p:nvPr/>
          </p:nvSpPr>
          <p:spPr>
            <a:xfrm>
              <a:off x="2955148" y="1887674"/>
              <a:ext cx="593452" cy="593452"/>
            </a:xfrm>
            <a:prstGeom prst="ellipse">
              <a:avLst/>
            </a:pr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cxnSp>
        <p:nvCxnSpPr>
          <p:cNvPr id="51" name="직선 연결선 150"/>
          <p:cNvCxnSpPr/>
          <p:nvPr/>
        </p:nvCxnSpPr>
        <p:spPr>
          <a:xfrm>
            <a:off x="14611753" y="3503826"/>
            <a:ext cx="0" cy="620077"/>
          </a:xfrm>
          <a:prstGeom prst="line">
            <a:avLst/>
          </a:prstGeom>
          <a:ln w="38100">
            <a:solidFill>
              <a:schemeClr val="accent4">
                <a:lumMod val="75000"/>
              </a:schemeClr>
            </a:solidFill>
            <a:prstDash val="dash"/>
            <a:tailEnd type="oval" w="sm" len="sm"/>
          </a:ln>
        </p:spPr>
        <p:style>
          <a:lnRef idx="1">
            <a:schemeClr val="accent1"/>
          </a:lnRef>
          <a:fillRef idx="0">
            <a:schemeClr val="accent1"/>
          </a:fillRef>
          <a:effectRef idx="0">
            <a:schemeClr val="accent1"/>
          </a:effectRef>
          <a:fontRef idx="minor">
            <a:schemeClr val="tx1"/>
          </a:fontRef>
        </p:style>
      </p:cxnSp>
      <p:sp>
        <p:nvSpPr>
          <p:cNvPr id="49" name="Прямоугольник 48"/>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Growth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Текст 12"/>
          <p:cNvSpPr txBox="1">
            <a:spLocks/>
          </p:cNvSpPr>
          <p:nvPr/>
        </p:nvSpPr>
        <p:spPr>
          <a:xfrm>
            <a:off x="2519665" y="77268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67" name="Прямоугольник 66"/>
          <p:cNvSpPr/>
          <p:nvPr/>
        </p:nvSpPr>
        <p:spPr>
          <a:xfrm>
            <a:off x="1553219" y="843561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8" name="Текст 12"/>
          <p:cNvSpPr txBox="1">
            <a:spLocks/>
          </p:cNvSpPr>
          <p:nvPr/>
        </p:nvSpPr>
        <p:spPr>
          <a:xfrm>
            <a:off x="6278685" y="77268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69" name="Прямоугольник 68"/>
          <p:cNvSpPr/>
          <p:nvPr/>
        </p:nvSpPr>
        <p:spPr>
          <a:xfrm>
            <a:off x="5312239" y="843561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70" name="Текст 12"/>
          <p:cNvSpPr txBox="1">
            <a:spLocks/>
          </p:cNvSpPr>
          <p:nvPr/>
        </p:nvSpPr>
        <p:spPr>
          <a:xfrm>
            <a:off x="10179832" y="77268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71" name="Прямоугольник 70"/>
          <p:cNvSpPr/>
          <p:nvPr/>
        </p:nvSpPr>
        <p:spPr>
          <a:xfrm>
            <a:off x="9213386" y="843561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72" name="Текст 12"/>
          <p:cNvSpPr txBox="1">
            <a:spLocks/>
          </p:cNvSpPr>
          <p:nvPr/>
        </p:nvSpPr>
        <p:spPr>
          <a:xfrm>
            <a:off x="13996002" y="77268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73" name="Прямоугольник 72"/>
          <p:cNvSpPr/>
          <p:nvPr/>
        </p:nvSpPr>
        <p:spPr>
          <a:xfrm>
            <a:off x="13029556" y="843561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grpSp>
        <p:nvGrpSpPr>
          <p:cNvPr id="74" name="Группа 73"/>
          <p:cNvGrpSpPr/>
          <p:nvPr/>
        </p:nvGrpSpPr>
        <p:grpSpPr>
          <a:xfrm>
            <a:off x="2881615" y="3547620"/>
            <a:ext cx="731400" cy="731400"/>
            <a:chOff x="4531167" y="4497117"/>
            <a:chExt cx="619126" cy="619126"/>
          </a:xfrm>
          <a:solidFill>
            <a:schemeClr val="accent1"/>
          </a:solidFill>
        </p:grpSpPr>
        <p:sp>
          <p:nvSpPr>
            <p:cNvPr id="75"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76"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77" name="Группа 76"/>
          <p:cNvGrpSpPr/>
          <p:nvPr/>
        </p:nvGrpSpPr>
        <p:grpSpPr>
          <a:xfrm>
            <a:off x="6679385" y="4144138"/>
            <a:ext cx="731400" cy="731400"/>
            <a:chOff x="4531167" y="4497117"/>
            <a:chExt cx="619126" cy="619126"/>
          </a:xfrm>
          <a:solidFill>
            <a:schemeClr val="accent2"/>
          </a:solidFill>
        </p:grpSpPr>
        <p:sp>
          <p:nvSpPr>
            <p:cNvPr id="78"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79"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80" name="Группа 79"/>
          <p:cNvGrpSpPr/>
          <p:nvPr/>
        </p:nvGrpSpPr>
        <p:grpSpPr>
          <a:xfrm>
            <a:off x="10465536" y="2890882"/>
            <a:ext cx="731400" cy="731400"/>
            <a:chOff x="4531167" y="4497117"/>
            <a:chExt cx="619126" cy="619126"/>
          </a:xfrm>
          <a:solidFill>
            <a:schemeClr val="accent3"/>
          </a:solidFill>
        </p:grpSpPr>
        <p:sp>
          <p:nvSpPr>
            <p:cNvPr id="81"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82"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83" name="Группа 82"/>
          <p:cNvGrpSpPr/>
          <p:nvPr/>
        </p:nvGrpSpPr>
        <p:grpSpPr>
          <a:xfrm>
            <a:off x="14246053" y="1959373"/>
            <a:ext cx="731400" cy="731400"/>
            <a:chOff x="4531167" y="4497117"/>
            <a:chExt cx="619126" cy="619126"/>
          </a:xfrm>
          <a:solidFill>
            <a:schemeClr val="accent4"/>
          </a:solidFill>
        </p:grpSpPr>
        <p:sp>
          <p:nvSpPr>
            <p:cNvPr id="84"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85"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grp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Tree>
    <p:extLst>
      <p:ext uri="{BB962C8B-B14F-4D97-AF65-F5344CB8AC3E}">
        <p14:creationId xmlns:p14="http://schemas.microsoft.com/office/powerpoint/2010/main" val="207144472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bwMode="auto">
          <a:xfrm>
            <a:off x="14920141" y="5173488"/>
            <a:ext cx="3327179" cy="1459694"/>
          </a:xfrm>
          <a:prstGeom prst="rect">
            <a:avLst/>
          </a:prstGeom>
          <a:noFill/>
        </p:spPr>
        <p:txBody>
          <a:bodyPr lIns="0" tIns="0" rIns="0" bIns="0" anchor="ctr"/>
          <a:lstStyle/>
          <a:p>
            <a:pPr defTabSz="1828755" eaLnBrk="1" fontAlgn="auto" latinLnBrk="1" hangingPunct="1">
              <a:spcBef>
                <a:spcPts val="0"/>
              </a:spcBef>
              <a:spcAft>
                <a:spcPts val="0"/>
              </a:spcAft>
              <a:defRPr/>
            </a:pPr>
            <a:r>
              <a:rPr lang="en-US" altLang="ko-KR" sz="4800" b="1" dirty="0">
                <a:solidFill>
                  <a:schemeClr val="accent4"/>
                </a:solidFill>
                <a:latin typeface="Arial" panose="020B0604020202020204" pitchFamily="34" charset="0"/>
                <a:ea typeface="Source Sans Pro" charset="0"/>
                <a:cs typeface="Arial" panose="020B0604020202020204" pitchFamily="34" charset="0"/>
              </a:rPr>
              <a:t>RESULT</a:t>
            </a:r>
            <a:endParaRPr lang="nb-NO" altLang="ko-KR" sz="4800" b="1" dirty="0">
              <a:solidFill>
                <a:schemeClr val="accent4"/>
              </a:solidFill>
              <a:latin typeface="Arial" panose="020B0604020202020204" pitchFamily="34" charset="0"/>
              <a:ea typeface="Source Sans Pro" charset="0"/>
              <a:cs typeface="Arial" panose="020B0604020202020204" pitchFamily="34" charset="0"/>
            </a:endParaRPr>
          </a:p>
        </p:txBody>
      </p:sp>
      <p:sp>
        <p:nvSpPr>
          <p:cNvPr id="12" name="Rectangle 5"/>
          <p:cNvSpPr>
            <a:spLocks noChangeArrowheads="1"/>
          </p:cNvSpPr>
          <p:nvPr/>
        </p:nvSpPr>
        <p:spPr bwMode="auto">
          <a:xfrm>
            <a:off x="1157374" y="6168701"/>
            <a:ext cx="2861639" cy="354007"/>
          </a:xfrm>
          <a:prstGeom prst="rect">
            <a:avLst/>
          </a:prstGeom>
          <a:solidFill>
            <a:schemeClr val="accent1">
              <a:lumMod val="75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13" name="Freeform 6"/>
          <p:cNvSpPr>
            <a:spLocks/>
          </p:cNvSpPr>
          <p:nvPr/>
        </p:nvSpPr>
        <p:spPr bwMode="auto">
          <a:xfrm>
            <a:off x="4009695" y="5799300"/>
            <a:ext cx="715413" cy="723400"/>
          </a:xfrm>
          <a:custGeom>
            <a:avLst/>
            <a:gdLst>
              <a:gd name="T0" fmla="*/ 0 w 159"/>
              <a:gd name="T1" fmla="*/ 69 h 186"/>
              <a:gd name="T2" fmla="*/ 0 w 159"/>
              <a:gd name="T3" fmla="*/ 186 h 186"/>
              <a:gd name="T4" fmla="*/ 159 w 159"/>
              <a:gd name="T5" fmla="*/ 117 h 186"/>
              <a:gd name="T6" fmla="*/ 159 w 159"/>
              <a:gd name="T7" fmla="*/ 0 h 186"/>
              <a:gd name="T8" fmla="*/ 0 w 159"/>
              <a:gd name="T9" fmla="*/ 69 h 186"/>
              <a:gd name="connsiteX0" fmla="*/ 0 w 10000"/>
              <a:gd name="connsiteY0" fmla="*/ 3710 h 10000"/>
              <a:gd name="connsiteX1" fmla="*/ 0 w 10000"/>
              <a:gd name="connsiteY1" fmla="*/ 10000 h 10000"/>
              <a:gd name="connsiteX2" fmla="*/ 10000 w 10000"/>
              <a:gd name="connsiteY2" fmla="*/ 5163 h 10000"/>
              <a:gd name="connsiteX3" fmla="*/ 10000 w 10000"/>
              <a:gd name="connsiteY3" fmla="*/ 0 h 10000"/>
              <a:gd name="connsiteX4" fmla="*/ 0 w 10000"/>
              <a:gd name="connsiteY4" fmla="*/ 3710 h 10000"/>
              <a:gd name="connsiteX0" fmla="*/ 0 w 10000"/>
              <a:gd name="connsiteY0" fmla="*/ 3710 h 10000"/>
              <a:gd name="connsiteX1" fmla="*/ 0 w 10000"/>
              <a:gd name="connsiteY1" fmla="*/ 10000 h 10000"/>
              <a:gd name="connsiteX2" fmla="*/ 10000 w 10000"/>
              <a:gd name="connsiteY2" fmla="*/ 4648 h 10000"/>
              <a:gd name="connsiteX3" fmla="*/ 10000 w 10000"/>
              <a:gd name="connsiteY3" fmla="*/ 0 h 10000"/>
              <a:gd name="connsiteX4" fmla="*/ 0 w 10000"/>
              <a:gd name="connsiteY4" fmla="*/ 37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3710"/>
                </a:moveTo>
                <a:lnTo>
                  <a:pt x="0" y="10000"/>
                </a:lnTo>
                <a:lnTo>
                  <a:pt x="10000" y="4648"/>
                </a:lnTo>
                <a:lnTo>
                  <a:pt x="10000" y="0"/>
                </a:lnTo>
                <a:lnTo>
                  <a:pt x="0" y="3710"/>
                </a:lnTo>
                <a:close/>
              </a:path>
            </a:pathLst>
          </a:custGeom>
          <a:solidFill>
            <a:schemeClr val="accent1">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15" name="Freeform 8"/>
          <p:cNvSpPr>
            <a:spLocks/>
          </p:cNvSpPr>
          <p:nvPr/>
        </p:nvSpPr>
        <p:spPr bwMode="auto">
          <a:xfrm>
            <a:off x="1513985" y="5424265"/>
            <a:ext cx="372619" cy="524082"/>
          </a:xfrm>
          <a:custGeom>
            <a:avLst/>
            <a:gdLst>
              <a:gd name="T0" fmla="*/ 0 w 81"/>
              <a:gd name="T1" fmla="*/ 0 h 102"/>
              <a:gd name="T2" fmla="*/ 81 w 81"/>
              <a:gd name="T3" fmla="*/ 69 h 102"/>
              <a:gd name="T4" fmla="*/ 0 w 81"/>
              <a:gd name="T5" fmla="*/ 102 h 102"/>
              <a:gd name="T6" fmla="*/ 0 w 81"/>
              <a:gd name="T7" fmla="*/ 0 h 102"/>
              <a:gd name="connsiteX0" fmla="*/ 224 w 10224"/>
              <a:gd name="connsiteY0" fmla="*/ 0 h 10000"/>
              <a:gd name="connsiteX1" fmla="*/ 10224 w 10224"/>
              <a:gd name="connsiteY1" fmla="*/ 6765 h 10000"/>
              <a:gd name="connsiteX2" fmla="*/ 224 w 10224"/>
              <a:gd name="connsiteY2" fmla="*/ 10000 h 10000"/>
              <a:gd name="connsiteX3" fmla="*/ 0 w 10224"/>
              <a:gd name="connsiteY3" fmla="*/ 6138 h 10000"/>
              <a:gd name="connsiteX4" fmla="*/ 224 w 10224"/>
              <a:gd name="connsiteY4" fmla="*/ 0 h 10000"/>
              <a:gd name="connsiteX0" fmla="*/ 224 w 10224"/>
              <a:gd name="connsiteY0" fmla="*/ 0 h 10000"/>
              <a:gd name="connsiteX1" fmla="*/ 10224 w 10224"/>
              <a:gd name="connsiteY1" fmla="*/ 6765 h 10000"/>
              <a:gd name="connsiteX2" fmla="*/ 3068 w 10224"/>
              <a:gd name="connsiteY2" fmla="*/ 9017 h 10000"/>
              <a:gd name="connsiteX3" fmla="*/ 224 w 10224"/>
              <a:gd name="connsiteY3" fmla="*/ 10000 h 10000"/>
              <a:gd name="connsiteX4" fmla="*/ 0 w 10224"/>
              <a:gd name="connsiteY4" fmla="*/ 6138 h 10000"/>
              <a:gd name="connsiteX5" fmla="*/ 224 w 10224"/>
              <a:gd name="connsiteY5" fmla="*/ 0 h 10000"/>
              <a:gd name="connsiteX0" fmla="*/ 224 w 10224"/>
              <a:gd name="connsiteY0" fmla="*/ 0 h 9017"/>
              <a:gd name="connsiteX1" fmla="*/ 10224 w 10224"/>
              <a:gd name="connsiteY1" fmla="*/ 6765 h 9017"/>
              <a:gd name="connsiteX2" fmla="*/ 3068 w 10224"/>
              <a:gd name="connsiteY2" fmla="*/ 9017 h 9017"/>
              <a:gd name="connsiteX3" fmla="*/ 0 w 10224"/>
              <a:gd name="connsiteY3" fmla="*/ 6138 h 9017"/>
              <a:gd name="connsiteX4" fmla="*/ 224 w 10224"/>
              <a:gd name="connsiteY4" fmla="*/ 0 h 9017"/>
              <a:gd name="connsiteX0" fmla="*/ 219 w 10000"/>
              <a:gd name="connsiteY0" fmla="*/ 0 h 10563"/>
              <a:gd name="connsiteX1" fmla="*/ 10000 w 10000"/>
              <a:gd name="connsiteY1" fmla="*/ 7502 h 10563"/>
              <a:gd name="connsiteX2" fmla="*/ 4751 w 10000"/>
              <a:gd name="connsiteY2" fmla="*/ 10563 h 10563"/>
              <a:gd name="connsiteX3" fmla="*/ 0 w 10000"/>
              <a:gd name="connsiteY3" fmla="*/ 6807 h 10563"/>
              <a:gd name="connsiteX4" fmla="*/ 219 w 10000"/>
              <a:gd name="connsiteY4" fmla="*/ 0 h 10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63">
                <a:moveTo>
                  <a:pt x="219" y="0"/>
                </a:moveTo>
                <a:lnTo>
                  <a:pt x="10000" y="7502"/>
                </a:lnTo>
                <a:lnTo>
                  <a:pt x="4751" y="10563"/>
                </a:lnTo>
                <a:lnTo>
                  <a:pt x="0" y="6807"/>
                </a:lnTo>
                <a:lnTo>
                  <a:pt x="219" y="0"/>
                </a:lnTo>
                <a:close/>
              </a:path>
            </a:pathLst>
          </a:custGeom>
          <a:solidFill>
            <a:schemeClr val="accent1">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14" name="Freeform 7"/>
          <p:cNvSpPr>
            <a:spLocks/>
          </p:cNvSpPr>
          <p:nvPr/>
        </p:nvSpPr>
        <p:spPr bwMode="auto">
          <a:xfrm>
            <a:off x="1157374" y="5424265"/>
            <a:ext cx="3577052" cy="744440"/>
          </a:xfrm>
          <a:custGeom>
            <a:avLst/>
            <a:gdLst>
              <a:gd name="T0" fmla="*/ 81 w 795"/>
              <a:gd name="T1" fmla="*/ 0 h 138"/>
              <a:gd name="T2" fmla="*/ 162 w 795"/>
              <a:gd name="T3" fmla="*/ 69 h 138"/>
              <a:gd name="T4" fmla="*/ 0 w 795"/>
              <a:gd name="T5" fmla="*/ 138 h 138"/>
              <a:gd name="T6" fmla="*/ 636 w 795"/>
              <a:gd name="T7" fmla="*/ 138 h 138"/>
              <a:gd name="T8" fmla="*/ 795 w 795"/>
              <a:gd name="T9" fmla="*/ 69 h 138"/>
              <a:gd name="T10" fmla="*/ 714 w 795"/>
              <a:gd name="T11" fmla="*/ 0 h 138"/>
              <a:gd name="T12" fmla="*/ 81 w 79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795" h="138">
                <a:moveTo>
                  <a:pt x="81" y="0"/>
                </a:moveTo>
                <a:lnTo>
                  <a:pt x="162" y="69"/>
                </a:lnTo>
                <a:lnTo>
                  <a:pt x="0" y="138"/>
                </a:lnTo>
                <a:lnTo>
                  <a:pt x="636" y="138"/>
                </a:lnTo>
                <a:lnTo>
                  <a:pt x="795" y="69"/>
                </a:lnTo>
                <a:lnTo>
                  <a:pt x="714" y="0"/>
                </a:lnTo>
                <a:lnTo>
                  <a:pt x="81" y="0"/>
                </a:lnTo>
                <a:close/>
              </a:path>
            </a:pathLst>
          </a:custGeom>
          <a:solidFill>
            <a:schemeClr val="accent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52" name="Freeform 51"/>
          <p:cNvSpPr>
            <a:spLocks/>
          </p:cNvSpPr>
          <p:nvPr/>
        </p:nvSpPr>
        <p:spPr bwMode="auto">
          <a:xfrm>
            <a:off x="2311500" y="5424264"/>
            <a:ext cx="1452864" cy="39043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 name="connsiteX0" fmla="*/ 821761 w 898766"/>
              <a:gd name="connsiteY0" fmla="*/ 456334 h 1091661"/>
              <a:gd name="connsiteX1" fmla="*/ 78421 w 898766"/>
              <a:gd name="connsiteY1" fmla="*/ 456334 h 1091661"/>
              <a:gd name="connsiteX2" fmla="*/ 450091 w 898766"/>
              <a:gd name="connsiteY2" fmla="*/ 828004 h 1091661"/>
              <a:gd name="connsiteX3" fmla="*/ 821761 w 898766"/>
              <a:gd name="connsiteY3" fmla="*/ 456334 h 1091661"/>
              <a:gd name="connsiteX4" fmla="*/ 447730 w 898766"/>
              <a:gd name="connsiteY4" fmla="*/ 0 h 1091661"/>
              <a:gd name="connsiteX5" fmla="*/ 863423 w 898766"/>
              <a:gd name="connsiteY5" fmla="*/ 280035 h 1091661"/>
              <a:gd name="connsiteX6" fmla="*/ 768947 w 898766"/>
              <a:gd name="connsiteY6" fmla="*/ 773656 h 1091661"/>
              <a:gd name="connsiteX7" fmla="*/ 447730 w 898766"/>
              <a:gd name="connsiteY7" fmla="*/ 1091661 h 1091661"/>
              <a:gd name="connsiteX8" fmla="*/ 131236 w 898766"/>
              <a:gd name="connsiteY8" fmla="*/ 773656 h 1091661"/>
              <a:gd name="connsiteX9" fmla="*/ 32036 w 898766"/>
              <a:gd name="connsiteY9" fmla="*/ 280035 h 1091661"/>
              <a:gd name="connsiteX10" fmla="*/ 447730 w 898766"/>
              <a:gd name="connsiteY10" fmla="*/ 0 h 1091661"/>
              <a:gd name="connsiteX0" fmla="*/ 821761 w 898766"/>
              <a:gd name="connsiteY0" fmla="*/ 238002 h 873329"/>
              <a:gd name="connsiteX1" fmla="*/ 78421 w 898766"/>
              <a:gd name="connsiteY1" fmla="*/ 238002 h 873329"/>
              <a:gd name="connsiteX2" fmla="*/ 450091 w 898766"/>
              <a:gd name="connsiteY2" fmla="*/ 609672 h 873329"/>
              <a:gd name="connsiteX3" fmla="*/ 821761 w 898766"/>
              <a:gd name="connsiteY3" fmla="*/ 238002 h 873329"/>
              <a:gd name="connsiteX4" fmla="*/ 32036 w 898766"/>
              <a:gd name="connsiteY4" fmla="*/ 61703 h 873329"/>
              <a:gd name="connsiteX5" fmla="*/ 863423 w 898766"/>
              <a:gd name="connsiteY5" fmla="*/ 61703 h 873329"/>
              <a:gd name="connsiteX6" fmla="*/ 768947 w 898766"/>
              <a:gd name="connsiteY6" fmla="*/ 555324 h 873329"/>
              <a:gd name="connsiteX7" fmla="*/ 447730 w 898766"/>
              <a:gd name="connsiteY7" fmla="*/ 873329 h 873329"/>
              <a:gd name="connsiteX8" fmla="*/ 131236 w 898766"/>
              <a:gd name="connsiteY8" fmla="*/ 555324 h 873329"/>
              <a:gd name="connsiteX9" fmla="*/ 32036 w 898766"/>
              <a:gd name="connsiteY9" fmla="*/ 61703 h 873329"/>
              <a:gd name="connsiteX0" fmla="*/ 821761 w 832092"/>
              <a:gd name="connsiteY0" fmla="*/ 176299 h 811626"/>
              <a:gd name="connsiteX1" fmla="*/ 78421 w 832092"/>
              <a:gd name="connsiteY1" fmla="*/ 176299 h 811626"/>
              <a:gd name="connsiteX2" fmla="*/ 450091 w 832092"/>
              <a:gd name="connsiteY2" fmla="*/ 547969 h 811626"/>
              <a:gd name="connsiteX3" fmla="*/ 821761 w 832092"/>
              <a:gd name="connsiteY3" fmla="*/ 176299 h 811626"/>
              <a:gd name="connsiteX4" fmla="*/ 32036 w 832092"/>
              <a:gd name="connsiteY4" fmla="*/ 0 h 811626"/>
              <a:gd name="connsiteX5" fmla="*/ 768947 w 832092"/>
              <a:gd name="connsiteY5" fmla="*/ 493621 h 811626"/>
              <a:gd name="connsiteX6" fmla="*/ 447730 w 832092"/>
              <a:gd name="connsiteY6" fmla="*/ 811626 h 811626"/>
              <a:gd name="connsiteX7" fmla="*/ 131236 w 832092"/>
              <a:gd name="connsiteY7" fmla="*/ 493621 h 811626"/>
              <a:gd name="connsiteX8" fmla="*/ 32036 w 832092"/>
              <a:gd name="connsiteY8" fmla="*/ 0 h 811626"/>
              <a:gd name="connsiteX0" fmla="*/ 753672 w 764003"/>
              <a:gd name="connsiteY0" fmla="*/ 46459 h 681786"/>
              <a:gd name="connsiteX1" fmla="*/ 10332 w 764003"/>
              <a:gd name="connsiteY1" fmla="*/ 46459 h 681786"/>
              <a:gd name="connsiteX2" fmla="*/ 382002 w 764003"/>
              <a:gd name="connsiteY2" fmla="*/ 418129 h 681786"/>
              <a:gd name="connsiteX3" fmla="*/ 753672 w 764003"/>
              <a:gd name="connsiteY3" fmla="*/ 46459 h 681786"/>
              <a:gd name="connsiteX4" fmla="*/ 63147 w 764003"/>
              <a:gd name="connsiteY4" fmla="*/ 363781 h 681786"/>
              <a:gd name="connsiteX5" fmla="*/ 700858 w 764003"/>
              <a:gd name="connsiteY5" fmla="*/ 363781 h 681786"/>
              <a:gd name="connsiteX6" fmla="*/ 379641 w 764003"/>
              <a:gd name="connsiteY6" fmla="*/ 681786 h 681786"/>
              <a:gd name="connsiteX7" fmla="*/ 63147 w 764003"/>
              <a:gd name="connsiteY7" fmla="*/ 363781 h 681786"/>
              <a:gd name="connsiteX0" fmla="*/ 690525 w 700856"/>
              <a:gd name="connsiteY0" fmla="*/ 0 h 635327"/>
              <a:gd name="connsiteX1" fmla="*/ 318855 w 700856"/>
              <a:gd name="connsiteY1" fmla="*/ 371670 h 635327"/>
              <a:gd name="connsiteX2" fmla="*/ 690525 w 700856"/>
              <a:gd name="connsiteY2" fmla="*/ 0 h 635327"/>
              <a:gd name="connsiteX3" fmla="*/ 0 w 700856"/>
              <a:gd name="connsiteY3" fmla="*/ 317322 h 635327"/>
              <a:gd name="connsiteX4" fmla="*/ 637711 w 700856"/>
              <a:gd name="connsiteY4" fmla="*/ 317322 h 635327"/>
              <a:gd name="connsiteX5" fmla="*/ 316494 w 700856"/>
              <a:gd name="connsiteY5" fmla="*/ 635327 h 635327"/>
              <a:gd name="connsiteX6" fmla="*/ 0 w 700856"/>
              <a:gd name="connsiteY6" fmla="*/ 317322 h 635327"/>
              <a:gd name="connsiteX0" fmla="*/ 0 w 637711"/>
              <a:gd name="connsiteY0" fmla="*/ 39751 h 357756"/>
              <a:gd name="connsiteX1" fmla="*/ 637711 w 637711"/>
              <a:gd name="connsiteY1" fmla="*/ 39751 h 357756"/>
              <a:gd name="connsiteX2" fmla="*/ 316494 w 637711"/>
              <a:gd name="connsiteY2" fmla="*/ 357756 h 357756"/>
              <a:gd name="connsiteX3" fmla="*/ 0 w 637711"/>
              <a:gd name="connsiteY3" fmla="*/ 39751 h 357756"/>
              <a:gd name="connsiteX0" fmla="*/ 0 w 637711"/>
              <a:gd name="connsiteY0" fmla="*/ 0 h 318005"/>
              <a:gd name="connsiteX1" fmla="*/ 637711 w 637711"/>
              <a:gd name="connsiteY1" fmla="*/ 0 h 318005"/>
              <a:gd name="connsiteX2" fmla="*/ 316494 w 637711"/>
              <a:gd name="connsiteY2" fmla="*/ 318005 h 318005"/>
              <a:gd name="connsiteX3" fmla="*/ 0 w 637711"/>
              <a:gd name="connsiteY3" fmla="*/ 0 h 318005"/>
            </a:gdLst>
            <a:ahLst/>
            <a:cxnLst>
              <a:cxn ang="0">
                <a:pos x="connsiteX0" y="connsiteY0"/>
              </a:cxn>
              <a:cxn ang="0">
                <a:pos x="connsiteX1" y="connsiteY1"/>
              </a:cxn>
              <a:cxn ang="0">
                <a:pos x="connsiteX2" y="connsiteY2"/>
              </a:cxn>
              <a:cxn ang="0">
                <a:pos x="connsiteX3" y="connsiteY3"/>
              </a:cxn>
            </a:cxnLst>
            <a:rect l="l" t="t" r="r" b="b"/>
            <a:pathLst>
              <a:path w="637711" h="318005">
                <a:moveTo>
                  <a:pt x="0" y="0"/>
                </a:moveTo>
                <a:lnTo>
                  <a:pt x="637711" y="0"/>
                </a:lnTo>
                <a:lnTo>
                  <a:pt x="316494" y="318005"/>
                </a:lnTo>
                <a:lnTo>
                  <a:pt x="0" y="0"/>
                </a:lnTo>
                <a:close/>
              </a:path>
            </a:pathLst>
          </a:custGeom>
          <a:solidFill>
            <a:schemeClr val="tx1">
              <a:alpha val="20000"/>
            </a:schemeClr>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18" name="Freeform 17"/>
          <p:cNvSpPr>
            <a:spLocks/>
          </p:cNvSpPr>
          <p:nvPr/>
        </p:nvSpPr>
        <p:spPr bwMode="auto">
          <a:xfrm>
            <a:off x="2016183" y="3329732"/>
            <a:ext cx="2047614" cy="248496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8766" h="1091661">
                <a:moveTo>
                  <a:pt x="450091" y="84664"/>
                </a:moveTo>
                <a:cubicBezTo>
                  <a:pt x="244823" y="84664"/>
                  <a:pt x="78421" y="251066"/>
                  <a:pt x="78421" y="456334"/>
                </a:cubicBezTo>
                <a:cubicBezTo>
                  <a:pt x="78421" y="661602"/>
                  <a:pt x="244823" y="828004"/>
                  <a:pt x="450091" y="828004"/>
                </a:cubicBezTo>
                <a:cubicBezTo>
                  <a:pt x="655359" y="828004"/>
                  <a:pt x="821761" y="661602"/>
                  <a:pt x="821761" y="456334"/>
                </a:cubicBezTo>
                <a:cubicBezTo>
                  <a:pt x="821761" y="251066"/>
                  <a:pt x="655359" y="84664"/>
                  <a:pt x="450091" y="84664"/>
                </a:cubicBezTo>
                <a:close/>
                <a:moveTo>
                  <a:pt x="447730" y="0"/>
                </a:moveTo>
                <a:cubicBezTo>
                  <a:pt x="631958" y="0"/>
                  <a:pt x="792566" y="109166"/>
                  <a:pt x="863423" y="280035"/>
                </a:cubicBezTo>
                <a:cubicBezTo>
                  <a:pt x="934280" y="446157"/>
                  <a:pt x="896490" y="640758"/>
                  <a:pt x="768947" y="773656"/>
                </a:cubicBezTo>
                <a:lnTo>
                  <a:pt x="447730" y="1091661"/>
                </a:lnTo>
                <a:cubicBezTo>
                  <a:pt x="447730" y="1091661"/>
                  <a:pt x="447730" y="1091661"/>
                  <a:pt x="131236" y="773656"/>
                </a:cubicBezTo>
                <a:cubicBezTo>
                  <a:pt x="3693" y="640758"/>
                  <a:pt x="-34097" y="446157"/>
                  <a:pt x="32036" y="280035"/>
                </a:cubicBezTo>
                <a:cubicBezTo>
                  <a:pt x="102893" y="109166"/>
                  <a:pt x="268226" y="0"/>
                  <a:pt x="447730" y="0"/>
                </a:cubicBezTo>
                <a:close/>
              </a:path>
            </a:pathLst>
          </a:custGeom>
          <a:solidFill>
            <a:schemeClr val="accent1"/>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38" name="Rectangle 5"/>
          <p:cNvSpPr>
            <a:spLocks noChangeArrowheads="1"/>
          </p:cNvSpPr>
          <p:nvPr/>
        </p:nvSpPr>
        <p:spPr bwMode="auto">
          <a:xfrm>
            <a:off x="4413811" y="6168701"/>
            <a:ext cx="2861639" cy="354007"/>
          </a:xfrm>
          <a:prstGeom prst="rect">
            <a:avLst/>
          </a:prstGeom>
          <a:solidFill>
            <a:schemeClr val="accent2">
              <a:lumMod val="75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39" name="Freeform 6"/>
          <p:cNvSpPr>
            <a:spLocks/>
          </p:cNvSpPr>
          <p:nvPr/>
        </p:nvSpPr>
        <p:spPr bwMode="auto">
          <a:xfrm>
            <a:off x="7266132" y="5799300"/>
            <a:ext cx="715413" cy="723400"/>
          </a:xfrm>
          <a:custGeom>
            <a:avLst/>
            <a:gdLst>
              <a:gd name="T0" fmla="*/ 0 w 159"/>
              <a:gd name="T1" fmla="*/ 69 h 186"/>
              <a:gd name="T2" fmla="*/ 0 w 159"/>
              <a:gd name="T3" fmla="*/ 186 h 186"/>
              <a:gd name="T4" fmla="*/ 159 w 159"/>
              <a:gd name="T5" fmla="*/ 117 h 186"/>
              <a:gd name="T6" fmla="*/ 159 w 159"/>
              <a:gd name="T7" fmla="*/ 0 h 186"/>
              <a:gd name="T8" fmla="*/ 0 w 159"/>
              <a:gd name="T9" fmla="*/ 69 h 186"/>
              <a:gd name="connsiteX0" fmla="*/ 0 w 10000"/>
              <a:gd name="connsiteY0" fmla="*/ 3710 h 10000"/>
              <a:gd name="connsiteX1" fmla="*/ 0 w 10000"/>
              <a:gd name="connsiteY1" fmla="*/ 10000 h 10000"/>
              <a:gd name="connsiteX2" fmla="*/ 10000 w 10000"/>
              <a:gd name="connsiteY2" fmla="*/ 5163 h 10000"/>
              <a:gd name="connsiteX3" fmla="*/ 10000 w 10000"/>
              <a:gd name="connsiteY3" fmla="*/ 0 h 10000"/>
              <a:gd name="connsiteX4" fmla="*/ 0 w 10000"/>
              <a:gd name="connsiteY4" fmla="*/ 3710 h 10000"/>
              <a:gd name="connsiteX0" fmla="*/ 0 w 10000"/>
              <a:gd name="connsiteY0" fmla="*/ 3710 h 10000"/>
              <a:gd name="connsiteX1" fmla="*/ 0 w 10000"/>
              <a:gd name="connsiteY1" fmla="*/ 10000 h 10000"/>
              <a:gd name="connsiteX2" fmla="*/ 10000 w 10000"/>
              <a:gd name="connsiteY2" fmla="*/ 4648 h 10000"/>
              <a:gd name="connsiteX3" fmla="*/ 10000 w 10000"/>
              <a:gd name="connsiteY3" fmla="*/ 0 h 10000"/>
              <a:gd name="connsiteX4" fmla="*/ 0 w 10000"/>
              <a:gd name="connsiteY4" fmla="*/ 37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3710"/>
                </a:moveTo>
                <a:lnTo>
                  <a:pt x="0" y="10000"/>
                </a:lnTo>
                <a:lnTo>
                  <a:pt x="10000" y="4648"/>
                </a:lnTo>
                <a:lnTo>
                  <a:pt x="10000" y="0"/>
                </a:lnTo>
                <a:lnTo>
                  <a:pt x="0" y="3710"/>
                </a:lnTo>
                <a:close/>
              </a:path>
            </a:pathLst>
          </a:custGeom>
          <a:solidFill>
            <a:schemeClr val="accent2">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0" name="Freeform 8"/>
          <p:cNvSpPr>
            <a:spLocks/>
          </p:cNvSpPr>
          <p:nvPr/>
        </p:nvSpPr>
        <p:spPr bwMode="auto">
          <a:xfrm>
            <a:off x="4770422" y="5424265"/>
            <a:ext cx="372619" cy="524082"/>
          </a:xfrm>
          <a:custGeom>
            <a:avLst/>
            <a:gdLst>
              <a:gd name="T0" fmla="*/ 0 w 81"/>
              <a:gd name="T1" fmla="*/ 0 h 102"/>
              <a:gd name="T2" fmla="*/ 81 w 81"/>
              <a:gd name="T3" fmla="*/ 69 h 102"/>
              <a:gd name="T4" fmla="*/ 0 w 81"/>
              <a:gd name="T5" fmla="*/ 102 h 102"/>
              <a:gd name="T6" fmla="*/ 0 w 81"/>
              <a:gd name="T7" fmla="*/ 0 h 102"/>
              <a:gd name="connsiteX0" fmla="*/ 224 w 10224"/>
              <a:gd name="connsiteY0" fmla="*/ 0 h 10000"/>
              <a:gd name="connsiteX1" fmla="*/ 10224 w 10224"/>
              <a:gd name="connsiteY1" fmla="*/ 6765 h 10000"/>
              <a:gd name="connsiteX2" fmla="*/ 224 w 10224"/>
              <a:gd name="connsiteY2" fmla="*/ 10000 h 10000"/>
              <a:gd name="connsiteX3" fmla="*/ 0 w 10224"/>
              <a:gd name="connsiteY3" fmla="*/ 6138 h 10000"/>
              <a:gd name="connsiteX4" fmla="*/ 224 w 10224"/>
              <a:gd name="connsiteY4" fmla="*/ 0 h 10000"/>
              <a:gd name="connsiteX0" fmla="*/ 224 w 10224"/>
              <a:gd name="connsiteY0" fmla="*/ 0 h 10000"/>
              <a:gd name="connsiteX1" fmla="*/ 10224 w 10224"/>
              <a:gd name="connsiteY1" fmla="*/ 6765 h 10000"/>
              <a:gd name="connsiteX2" fmla="*/ 3068 w 10224"/>
              <a:gd name="connsiteY2" fmla="*/ 9017 h 10000"/>
              <a:gd name="connsiteX3" fmla="*/ 224 w 10224"/>
              <a:gd name="connsiteY3" fmla="*/ 10000 h 10000"/>
              <a:gd name="connsiteX4" fmla="*/ 0 w 10224"/>
              <a:gd name="connsiteY4" fmla="*/ 6138 h 10000"/>
              <a:gd name="connsiteX5" fmla="*/ 224 w 10224"/>
              <a:gd name="connsiteY5" fmla="*/ 0 h 10000"/>
              <a:gd name="connsiteX0" fmla="*/ 224 w 10224"/>
              <a:gd name="connsiteY0" fmla="*/ 0 h 9017"/>
              <a:gd name="connsiteX1" fmla="*/ 10224 w 10224"/>
              <a:gd name="connsiteY1" fmla="*/ 6765 h 9017"/>
              <a:gd name="connsiteX2" fmla="*/ 3068 w 10224"/>
              <a:gd name="connsiteY2" fmla="*/ 9017 h 9017"/>
              <a:gd name="connsiteX3" fmla="*/ 0 w 10224"/>
              <a:gd name="connsiteY3" fmla="*/ 6138 h 9017"/>
              <a:gd name="connsiteX4" fmla="*/ 224 w 10224"/>
              <a:gd name="connsiteY4" fmla="*/ 0 h 9017"/>
              <a:gd name="connsiteX0" fmla="*/ 219 w 10000"/>
              <a:gd name="connsiteY0" fmla="*/ 0 h 10563"/>
              <a:gd name="connsiteX1" fmla="*/ 10000 w 10000"/>
              <a:gd name="connsiteY1" fmla="*/ 7502 h 10563"/>
              <a:gd name="connsiteX2" fmla="*/ 4751 w 10000"/>
              <a:gd name="connsiteY2" fmla="*/ 10563 h 10563"/>
              <a:gd name="connsiteX3" fmla="*/ 0 w 10000"/>
              <a:gd name="connsiteY3" fmla="*/ 6807 h 10563"/>
              <a:gd name="connsiteX4" fmla="*/ 219 w 10000"/>
              <a:gd name="connsiteY4" fmla="*/ 0 h 10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63">
                <a:moveTo>
                  <a:pt x="219" y="0"/>
                </a:moveTo>
                <a:lnTo>
                  <a:pt x="10000" y="7502"/>
                </a:lnTo>
                <a:lnTo>
                  <a:pt x="4751" y="10563"/>
                </a:lnTo>
                <a:lnTo>
                  <a:pt x="0" y="6807"/>
                </a:lnTo>
                <a:lnTo>
                  <a:pt x="219" y="0"/>
                </a:lnTo>
                <a:close/>
              </a:path>
            </a:pathLst>
          </a:custGeom>
          <a:solidFill>
            <a:schemeClr val="accent2">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1" name="Freeform 7"/>
          <p:cNvSpPr>
            <a:spLocks/>
          </p:cNvSpPr>
          <p:nvPr/>
        </p:nvSpPr>
        <p:spPr bwMode="auto">
          <a:xfrm>
            <a:off x="4413811" y="5424265"/>
            <a:ext cx="3577052" cy="744440"/>
          </a:xfrm>
          <a:custGeom>
            <a:avLst/>
            <a:gdLst>
              <a:gd name="T0" fmla="*/ 81 w 795"/>
              <a:gd name="T1" fmla="*/ 0 h 138"/>
              <a:gd name="T2" fmla="*/ 162 w 795"/>
              <a:gd name="T3" fmla="*/ 69 h 138"/>
              <a:gd name="T4" fmla="*/ 0 w 795"/>
              <a:gd name="T5" fmla="*/ 138 h 138"/>
              <a:gd name="T6" fmla="*/ 636 w 795"/>
              <a:gd name="T7" fmla="*/ 138 h 138"/>
              <a:gd name="T8" fmla="*/ 795 w 795"/>
              <a:gd name="T9" fmla="*/ 69 h 138"/>
              <a:gd name="T10" fmla="*/ 714 w 795"/>
              <a:gd name="T11" fmla="*/ 0 h 138"/>
              <a:gd name="T12" fmla="*/ 81 w 79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795" h="138">
                <a:moveTo>
                  <a:pt x="81" y="0"/>
                </a:moveTo>
                <a:lnTo>
                  <a:pt x="162" y="69"/>
                </a:lnTo>
                <a:lnTo>
                  <a:pt x="0" y="138"/>
                </a:lnTo>
                <a:lnTo>
                  <a:pt x="636" y="138"/>
                </a:lnTo>
                <a:lnTo>
                  <a:pt x="795" y="69"/>
                </a:lnTo>
                <a:lnTo>
                  <a:pt x="714" y="0"/>
                </a:lnTo>
                <a:lnTo>
                  <a:pt x="81" y="0"/>
                </a:lnTo>
                <a:close/>
              </a:path>
            </a:pathLst>
          </a:custGeom>
          <a:solidFill>
            <a:schemeClr val="accent2"/>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3" name="Rectangle 5"/>
          <p:cNvSpPr>
            <a:spLocks noChangeArrowheads="1"/>
          </p:cNvSpPr>
          <p:nvPr/>
        </p:nvSpPr>
        <p:spPr bwMode="auto">
          <a:xfrm>
            <a:off x="7670248" y="6168701"/>
            <a:ext cx="2861639" cy="354007"/>
          </a:xfrm>
          <a:prstGeom prst="rect">
            <a:avLst/>
          </a:prstGeom>
          <a:solidFill>
            <a:schemeClr val="accent3">
              <a:lumMod val="75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4" name="Freeform 6"/>
          <p:cNvSpPr>
            <a:spLocks/>
          </p:cNvSpPr>
          <p:nvPr/>
        </p:nvSpPr>
        <p:spPr bwMode="auto">
          <a:xfrm>
            <a:off x="10522569" y="5799300"/>
            <a:ext cx="715413" cy="723400"/>
          </a:xfrm>
          <a:custGeom>
            <a:avLst/>
            <a:gdLst>
              <a:gd name="T0" fmla="*/ 0 w 159"/>
              <a:gd name="T1" fmla="*/ 69 h 186"/>
              <a:gd name="T2" fmla="*/ 0 w 159"/>
              <a:gd name="T3" fmla="*/ 186 h 186"/>
              <a:gd name="T4" fmla="*/ 159 w 159"/>
              <a:gd name="T5" fmla="*/ 117 h 186"/>
              <a:gd name="T6" fmla="*/ 159 w 159"/>
              <a:gd name="T7" fmla="*/ 0 h 186"/>
              <a:gd name="T8" fmla="*/ 0 w 159"/>
              <a:gd name="T9" fmla="*/ 69 h 186"/>
              <a:gd name="connsiteX0" fmla="*/ 0 w 10000"/>
              <a:gd name="connsiteY0" fmla="*/ 3710 h 10000"/>
              <a:gd name="connsiteX1" fmla="*/ 0 w 10000"/>
              <a:gd name="connsiteY1" fmla="*/ 10000 h 10000"/>
              <a:gd name="connsiteX2" fmla="*/ 10000 w 10000"/>
              <a:gd name="connsiteY2" fmla="*/ 5163 h 10000"/>
              <a:gd name="connsiteX3" fmla="*/ 10000 w 10000"/>
              <a:gd name="connsiteY3" fmla="*/ 0 h 10000"/>
              <a:gd name="connsiteX4" fmla="*/ 0 w 10000"/>
              <a:gd name="connsiteY4" fmla="*/ 3710 h 10000"/>
              <a:gd name="connsiteX0" fmla="*/ 0 w 10000"/>
              <a:gd name="connsiteY0" fmla="*/ 3710 h 10000"/>
              <a:gd name="connsiteX1" fmla="*/ 0 w 10000"/>
              <a:gd name="connsiteY1" fmla="*/ 10000 h 10000"/>
              <a:gd name="connsiteX2" fmla="*/ 10000 w 10000"/>
              <a:gd name="connsiteY2" fmla="*/ 4648 h 10000"/>
              <a:gd name="connsiteX3" fmla="*/ 10000 w 10000"/>
              <a:gd name="connsiteY3" fmla="*/ 0 h 10000"/>
              <a:gd name="connsiteX4" fmla="*/ 0 w 10000"/>
              <a:gd name="connsiteY4" fmla="*/ 37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3710"/>
                </a:moveTo>
                <a:lnTo>
                  <a:pt x="0" y="10000"/>
                </a:lnTo>
                <a:lnTo>
                  <a:pt x="10000" y="4648"/>
                </a:lnTo>
                <a:lnTo>
                  <a:pt x="10000" y="0"/>
                </a:lnTo>
                <a:lnTo>
                  <a:pt x="0" y="3710"/>
                </a:lnTo>
                <a:close/>
              </a:path>
            </a:pathLst>
          </a:custGeom>
          <a:solidFill>
            <a:schemeClr val="accent3">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5" name="Freeform 8"/>
          <p:cNvSpPr>
            <a:spLocks/>
          </p:cNvSpPr>
          <p:nvPr/>
        </p:nvSpPr>
        <p:spPr bwMode="auto">
          <a:xfrm>
            <a:off x="8026859" y="5424265"/>
            <a:ext cx="372619" cy="524082"/>
          </a:xfrm>
          <a:custGeom>
            <a:avLst/>
            <a:gdLst>
              <a:gd name="T0" fmla="*/ 0 w 81"/>
              <a:gd name="T1" fmla="*/ 0 h 102"/>
              <a:gd name="T2" fmla="*/ 81 w 81"/>
              <a:gd name="T3" fmla="*/ 69 h 102"/>
              <a:gd name="T4" fmla="*/ 0 w 81"/>
              <a:gd name="T5" fmla="*/ 102 h 102"/>
              <a:gd name="T6" fmla="*/ 0 w 81"/>
              <a:gd name="T7" fmla="*/ 0 h 102"/>
              <a:gd name="connsiteX0" fmla="*/ 224 w 10224"/>
              <a:gd name="connsiteY0" fmla="*/ 0 h 10000"/>
              <a:gd name="connsiteX1" fmla="*/ 10224 w 10224"/>
              <a:gd name="connsiteY1" fmla="*/ 6765 h 10000"/>
              <a:gd name="connsiteX2" fmla="*/ 224 w 10224"/>
              <a:gd name="connsiteY2" fmla="*/ 10000 h 10000"/>
              <a:gd name="connsiteX3" fmla="*/ 0 w 10224"/>
              <a:gd name="connsiteY3" fmla="*/ 6138 h 10000"/>
              <a:gd name="connsiteX4" fmla="*/ 224 w 10224"/>
              <a:gd name="connsiteY4" fmla="*/ 0 h 10000"/>
              <a:gd name="connsiteX0" fmla="*/ 224 w 10224"/>
              <a:gd name="connsiteY0" fmla="*/ 0 h 10000"/>
              <a:gd name="connsiteX1" fmla="*/ 10224 w 10224"/>
              <a:gd name="connsiteY1" fmla="*/ 6765 h 10000"/>
              <a:gd name="connsiteX2" fmla="*/ 3068 w 10224"/>
              <a:gd name="connsiteY2" fmla="*/ 9017 h 10000"/>
              <a:gd name="connsiteX3" fmla="*/ 224 w 10224"/>
              <a:gd name="connsiteY3" fmla="*/ 10000 h 10000"/>
              <a:gd name="connsiteX4" fmla="*/ 0 w 10224"/>
              <a:gd name="connsiteY4" fmla="*/ 6138 h 10000"/>
              <a:gd name="connsiteX5" fmla="*/ 224 w 10224"/>
              <a:gd name="connsiteY5" fmla="*/ 0 h 10000"/>
              <a:gd name="connsiteX0" fmla="*/ 224 w 10224"/>
              <a:gd name="connsiteY0" fmla="*/ 0 h 9017"/>
              <a:gd name="connsiteX1" fmla="*/ 10224 w 10224"/>
              <a:gd name="connsiteY1" fmla="*/ 6765 h 9017"/>
              <a:gd name="connsiteX2" fmla="*/ 3068 w 10224"/>
              <a:gd name="connsiteY2" fmla="*/ 9017 h 9017"/>
              <a:gd name="connsiteX3" fmla="*/ 0 w 10224"/>
              <a:gd name="connsiteY3" fmla="*/ 6138 h 9017"/>
              <a:gd name="connsiteX4" fmla="*/ 224 w 10224"/>
              <a:gd name="connsiteY4" fmla="*/ 0 h 9017"/>
              <a:gd name="connsiteX0" fmla="*/ 219 w 10000"/>
              <a:gd name="connsiteY0" fmla="*/ 0 h 10563"/>
              <a:gd name="connsiteX1" fmla="*/ 10000 w 10000"/>
              <a:gd name="connsiteY1" fmla="*/ 7502 h 10563"/>
              <a:gd name="connsiteX2" fmla="*/ 4751 w 10000"/>
              <a:gd name="connsiteY2" fmla="*/ 10563 h 10563"/>
              <a:gd name="connsiteX3" fmla="*/ 0 w 10000"/>
              <a:gd name="connsiteY3" fmla="*/ 6807 h 10563"/>
              <a:gd name="connsiteX4" fmla="*/ 219 w 10000"/>
              <a:gd name="connsiteY4" fmla="*/ 0 h 10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63">
                <a:moveTo>
                  <a:pt x="219" y="0"/>
                </a:moveTo>
                <a:lnTo>
                  <a:pt x="10000" y="7502"/>
                </a:lnTo>
                <a:lnTo>
                  <a:pt x="4751" y="10563"/>
                </a:lnTo>
                <a:lnTo>
                  <a:pt x="0" y="6807"/>
                </a:lnTo>
                <a:lnTo>
                  <a:pt x="219" y="0"/>
                </a:lnTo>
                <a:close/>
              </a:path>
            </a:pathLst>
          </a:custGeom>
          <a:solidFill>
            <a:schemeClr val="accent3">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6" name="Freeform 7"/>
          <p:cNvSpPr>
            <a:spLocks/>
          </p:cNvSpPr>
          <p:nvPr/>
        </p:nvSpPr>
        <p:spPr bwMode="auto">
          <a:xfrm>
            <a:off x="7670248" y="5424265"/>
            <a:ext cx="3577052" cy="744440"/>
          </a:xfrm>
          <a:custGeom>
            <a:avLst/>
            <a:gdLst>
              <a:gd name="T0" fmla="*/ 81 w 795"/>
              <a:gd name="T1" fmla="*/ 0 h 138"/>
              <a:gd name="T2" fmla="*/ 162 w 795"/>
              <a:gd name="T3" fmla="*/ 69 h 138"/>
              <a:gd name="T4" fmla="*/ 0 w 795"/>
              <a:gd name="T5" fmla="*/ 138 h 138"/>
              <a:gd name="T6" fmla="*/ 636 w 795"/>
              <a:gd name="T7" fmla="*/ 138 h 138"/>
              <a:gd name="T8" fmla="*/ 795 w 795"/>
              <a:gd name="T9" fmla="*/ 69 h 138"/>
              <a:gd name="T10" fmla="*/ 714 w 795"/>
              <a:gd name="T11" fmla="*/ 0 h 138"/>
              <a:gd name="T12" fmla="*/ 81 w 79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795" h="138">
                <a:moveTo>
                  <a:pt x="81" y="0"/>
                </a:moveTo>
                <a:lnTo>
                  <a:pt x="162" y="69"/>
                </a:lnTo>
                <a:lnTo>
                  <a:pt x="0" y="138"/>
                </a:lnTo>
                <a:lnTo>
                  <a:pt x="636" y="138"/>
                </a:lnTo>
                <a:lnTo>
                  <a:pt x="795" y="69"/>
                </a:lnTo>
                <a:lnTo>
                  <a:pt x="714" y="0"/>
                </a:lnTo>
                <a:lnTo>
                  <a:pt x="81" y="0"/>
                </a:lnTo>
                <a:close/>
              </a:path>
            </a:pathLst>
          </a:custGeom>
          <a:solidFill>
            <a:schemeClr val="accent3"/>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8" name="Rectangle 5"/>
          <p:cNvSpPr>
            <a:spLocks noChangeArrowheads="1"/>
          </p:cNvSpPr>
          <p:nvPr/>
        </p:nvSpPr>
        <p:spPr bwMode="auto">
          <a:xfrm>
            <a:off x="10926683" y="6168701"/>
            <a:ext cx="2861639" cy="354007"/>
          </a:xfrm>
          <a:prstGeom prst="rect">
            <a:avLst/>
          </a:prstGeom>
          <a:solidFill>
            <a:schemeClr val="accent4">
              <a:lumMod val="75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49" name="Freeform 6"/>
          <p:cNvSpPr>
            <a:spLocks/>
          </p:cNvSpPr>
          <p:nvPr/>
        </p:nvSpPr>
        <p:spPr bwMode="auto">
          <a:xfrm>
            <a:off x="13779004" y="5799300"/>
            <a:ext cx="715413" cy="723400"/>
          </a:xfrm>
          <a:custGeom>
            <a:avLst/>
            <a:gdLst>
              <a:gd name="T0" fmla="*/ 0 w 159"/>
              <a:gd name="T1" fmla="*/ 69 h 186"/>
              <a:gd name="T2" fmla="*/ 0 w 159"/>
              <a:gd name="T3" fmla="*/ 186 h 186"/>
              <a:gd name="T4" fmla="*/ 159 w 159"/>
              <a:gd name="T5" fmla="*/ 117 h 186"/>
              <a:gd name="T6" fmla="*/ 159 w 159"/>
              <a:gd name="T7" fmla="*/ 0 h 186"/>
              <a:gd name="T8" fmla="*/ 0 w 159"/>
              <a:gd name="T9" fmla="*/ 69 h 186"/>
              <a:gd name="connsiteX0" fmla="*/ 0 w 10000"/>
              <a:gd name="connsiteY0" fmla="*/ 3710 h 10000"/>
              <a:gd name="connsiteX1" fmla="*/ 0 w 10000"/>
              <a:gd name="connsiteY1" fmla="*/ 10000 h 10000"/>
              <a:gd name="connsiteX2" fmla="*/ 10000 w 10000"/>
              <a:gd name="connsiteY2" fmla="*/ 5163 h 10000"/>
              <a:gd name="connsiteX3" fmla="*/ 10000 w 10000"/>
              <a:gd name="connsiteY3" fmla="*/ 0 h 10000"/>
              <a:gd name="connsiteX4" fmla="*/ 0 w 10000"/>
              <a:gd name="connsiteY4" fmla="*/ 3710 h 10000"/>
              <a:gd name="connsiteX0" fmla="*/ 0 w 10000"/>
              <a:gd name="connsiteY0" fmla="*/ 3710 h 10000"/>
              <a:gd name="connsiteX1" fmla="*/ 0 w 10000"/>
              <a:gd name="connsiteY1" fmla="*/ 10000 h 10000"/>
              <a:gd name="connsiteX2" fmla="*/ 10000 w 10000"/>
              <a:gd name="connsiteY2" fmla="*/ 4648 h 10000"/>
              <a:gd name="connsiteX3" fmla="*/ 10000 w 10000"/>
              <a:gd name="connsiteY3" fmla="*/ 0 h 10000"/>
              <a:gd name="connsiteX4" fmla="*/ 0 w 10000"/>
              <a:gd name="connsiteY4" fmla="*/ 37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3710"/>
                </a:moveTo>
                <a:lnTo>
                  <a:pt x="0" y="10000"/>
                </a:lnTo>
                <a:lnTo>
                  <a:pt x="10000" y="4648"/>
                </a:lnTo>
                <a:lnTo>
                  <a:pt x="10000" y="0"/>
                </a:lnTo>
                <a:lnTo>
                  <a:pt x="0" y="3710"/>
                </a:lnTo>
                <a:close/>
              </a:path>
            </a:pathLst>
          </a:custGeom>
          <a:solidFill>
            <a:schemeClr val="accent4">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50" name="Freeform 8"/>
          <p:cNvSpPr>
            <a:spLocks/>
          </p:cNvSpPr>
          <p:nvPr/>
        </p:nvSpPr>
        <p:spPr bwMode="auto">
          <a:xfrm>
            <a:off x="11283294" y="5424265"/>
            <a:ext cx="372619" cy="524082"/>
          </a:xfrm>
          <a:custGeom>
            <a:avLst/>
            <a:gdLst>
              <a:gd name="T0" fmla="*/ 0 w 81"/>
              <a:gd name="T1" fmla="*/ 0 h 102"/>
              <a:gd name="T2" fmla="*/ 81 w 81"/>
              <a:gd name="T3" fmla="*/ 69 h 102"/>
              <a:gd name="T4" fmla="*/ 0 w 81"/>
              <a:gd name="T5" fmla="*/ 102 h 102"/>
              <a:gd name="T6" fmla="*/ 0 w 81"/>
              <a:gd name="T7" fmla="*/ 0 h 102"/>
              <a:gd name="connsiteX0" fmla="*/ 224 w 10224"/>
              <a:gd name="connsiteY0" fmla="*/ 0 h 10000"/>
              <a:gd name="connsiteX1" fmla="*/ 10224 w 10224"/>
              <a:gd name="connsiteY1" fmla="*/ 6765 h 10000"/>
              <a:gd name="connsiteX2" fmla="*/ 224 w 10224"/>
              <a:gd name="connsiteY2" fmla="*/ 10000 h 10000"/>
              <a:gd name="connsiteX3" fmla="*/ 0 w 10224"/>
              <a:gd name="connsiteY3" fmla="*/ 6138 h 10000"/>
              <a:gd name="connsiteX4" fmla="*/ 224 w 10224"/>
              <a:gd name="connsiteY4" fmla="*/ 0 h 10000"/>
              <a:gd name="connsiteX0" fmla="*/ 224 w 10224"/>
              <a:gd name="connsiteY0" fmla="*/ 0 h 10000"/>
              <a:gd name="connsiteX1" fmla="*/ 10224 w 10224"/>
              <a:gd name="connsiteY1" fmla="*/ 6765 h 10000"/>
              <a:gd name="connsiteX2" fmla="*/ 3068 w 10224"/>
              <a:gd name="connsiteY2" fmla="*/ 9017 h 10000"/>
              <a:gd name="connsiteX3" fmla="*/ 224 w 10224"/>
              <a:gd name="connsiteY3" fmla="*/ 10000 h 10000"/>
              <a:gd name="connsiteX4" fmla="*/ 0 w 10224"/>
              <a:gd name="connsiteY4" fmla="*/ 6138 h 10000"/>
              <a:gd name="connsiteX5" fmla="*/ 224 w 10224"/>
              <a:gd name="connsiteY5" fmla="*/ 0 h 10000"/>
              <a:gd name="connsiteX0" fmla="*/ 224 w 10224"/>
              <a:gd name="connsiteY0" fmla="*/ 0 h 9017"/>
              <a:gd name="connsiteX1" fmla="*/ 10224 w 10224"/>
              <a:gd name="connsiteY1" fmla="*/ 6765 h 9017"/>
              <a:gd name="connsiteX2" fmla="*/ 3068 w 10224"/>
              <a:gd name="connsiteY2" fmla="*/ 9017 h 9017"/>
              <a:gd name="connsiteX3" fmla="*/ 0 w 10224"/>
              <a:gd name="connsiteY3" fmla="*/ 6138 h 9017"/>
              <a:gd name="connsiteX4" fmla="*/ 224 w 10224"/>
              <a:gd name="connsiteY4" fmla="*/ 0 h 9017"/>
              <a:gd name="connsiteX0" fmla="*/ 219 w 10000"/>
              <a:gd name="connsiteY0" fmla="*/ 0 h 10563"/>
              <a:gd name="connsiteX1" fmla="*/ 10000 w 10000"/>
              <a:gd name="connsiteY1" fmla="*/ 7502 h 10563"/>
              <a:gd name="connsiteX2" fmla="*/ 4751 w 10000"/>
              <a:gd name="connsiteY2" fmla="*/ 10563 h 10563"/>
              <a:gd name="connsiteX3" fmla="*/ 0 w 10000"/>
              <a:gd name="connsiteY3" fmla="*/ 6807 h 10563"/>
              <a:gd name="connsiteX4" fmla="*/ 219 w 10000"/>
              <a:gd name="connsiteY4" fmla="*/ 0 h 10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63">
                <a:moveTo>
                  <a:pt x="219" y="0"/>
                </a:moveTo>
                <a:lnTo>
                  <a:pt x="10000" y="7502"/>
                </a:lnTo>
                <a:lnTo>
                  <a:pt x="4751" y="10563"/>
                </a:lnTo>
                <a:lnTo>
                  <a:pt x="0" y="6807"/>
                </a:lnTo>
                <a:lnTo>
                  <a:pt x="219" y="0"/>
                </a:lnTo>
                <a:close/>
              </a:path>
            </a:pathLst>
          </a:custGeom>
          <a:solidFill>
            <a:schemeClr val="accent4">
              <a:lumMod val="50000"/>
            </a:schemeClr>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51" name="Freeform 7"/>
          <p:cNvSpPr>
            <a:spLocks/>
          </p:cNvSpPr>
          <p:nvPr/>
        </p:nvSpPr>
        <p:spPr bwMode="auto">
          <a:xfrm>
            <a:off x="10926683" y="5424265"/>
            <a:ext cx="3577052" cy="744440"/>
          </a:xfrm>
          <a:custGeom>
            <a:avLst/>
            <a:gdLst>
              <a:gd name="T0" fmla="*/ 81 w 795"/>
              <a:gd name="T1" fmla="*/ 0 h 138"/>
              <a:gd name="T2" fmla="*/ 162 w 795"/>
              <a:gd name="T3" fmla="*/ 69 h 138"/>
              <a:gd name="T4" fmla="*/ 0 w 795"/>
              <a:gd name="T5" fmla="*/ 138 h 138"/>
              <a:gd name="T6" fmla="*/ 636 w 795"/>
              <a:gd name="T7" fmla="*/ 138 h 138"/>
              <a:gd name="T8" fmla="*/ 795 w 795"/>
              <a:gd name="T9" fmla="*/ 69 h 138"/>
              <a:gd name="T10" fmla="*/ 714 w 795"/>
              <a:gd name="T11" fmla="*/ 0 h 138"/>
              <a:gd name="T12" fmla="*/ 81 w 795"/>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795" h="138">
                <a:moveTo>
                  <a:pt x="81" y="0"/>
                </a:moveTo>
                <a:lnTo>
                  <a:pt x="162" y="69"/>
                </a:lnTo>
                <a:lnTo>
                  <a:pt x="0" y="138"/>
                </a:lnTo>
                <a:lnTo>
                  <a:pt x="636" y="138"/>
                </a:lnTo>
                <a:lnTo>
                  <a:pt x="795" y="69"/>
                </a:lnTo>
                <a:lnTo>
                  <a:pt x="714" y="0"/>
                </a:lnTo>
                <a:lnTo>
                  <a:pt x="81" y="0"/>
                </a:lnTo>
                <a:close/>
              </a:path>
            </a:pathLst>
          </a:custGeom>
          <a:solidFill>
            <a:schemeClr val="accent4"/>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1828755" eaLnBrk="1" fontAlgn="auto" latinLnBrk="1" hangingPunct="1">
              <a:spcBef>
                <a:spcPts val="0"/>
              </a:spcBef>
              <a:spcAft>
                <a:spcPts val="600"/>
              </a:spcAft>
              <a:defRPr/>
            </a:pPr>
            <a:endParaRPr lang="ko-KR" altLang="en-US" sz="2400" b="1" dirty="0">
              <a:gradFill>
                <a:gsLst>
                  <a:gs pos="0">
                    <a:prstClr val="white"/>
                  </a:gs>
                  <a:gs pos="100000">
                    <a:prstClr val="white"/>
                  </a:gs>
                </a:gsLst>
                <a:lin ang="5400000" scaled="0"/>
              </a:gradFill>
              <a:latin typeface="Arial" panose="020B0604020202020204" pitchFamily="34" charset="0"/>
              <a:ea typeface="+mj-ea"/>
              <a:cs typeface="Arial" panose="020B0604020202020204" pitchFamily="34" charset="0"/>
            </a:endParaRPr>
          </a:p>
        </p:txBody>
      </p:sp>
      <p:sp>
        <p:nvSpPr>
          <p:cNvPr id="56" name="Freeform 55"/>
          <p:cNvSpPr>
            <a:spLocks/>
          </p:cNvSpPr>
          <p:nvPr/>
        </p:nvSpPr>
        <p:spPr bwMode="auto">
          <a:xfrm>
            <a:off x="5547896" y="5424264"/>
            <a:ext cx="1452864" cy="39043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 name="connsiteX0" fmla="*/ 821761 w 898766"/>
              <a:gd name="connsiteY0" fmla="*/ 456334 h 1091661"/>
              <a:gd name="connsiteX1" fmla="*/ 78421 w 898766"/>
              <a:gd name="connsiteY1" fmla="*/ 456334 h 1091661"/>
              <a:gd name="connsiteX2" fmla="*/ 450091 w 898766"/>
              <a:gd name="connsiteY2" fmla="*/ 828004 h 1091661"/>
              <a:gd name="connsiteX3" fmla="*/ 821761 w 898766"/>
              <a:gd name="connsiteY3" fmla="*/ 456334 h 1091661"/>
              <a:gd name="connsiteX4" fmla="*/ 447730 w 898766"/>
              <a:gd name="connsiteY4" fmla="*/ 0 h 1091661"/>
              <a:gd name="connsiteX5" fmla="*/ 863423 w 898766"/>
              <a:gd name="connsiteY5" fmla="*/ 280035 h 1091661"/>
              <a:gd name="connsiteX6" fmla="*/ 768947 w 898766"/>
              <a:gd name="connsiteY6" fmla="*/ 773656 h 1091661"/>
              <a:gd name="connsiteX7" fmla="*/ 447730 w 898766"/>
              <a:gd name="connsiteY7" fmla="*/ 1091661 h 1091661"/>
              <a:gd name="connsiteX8" fmla="*/ 131236 w 898766"/>
              <a:gd name="connsiteY8" fmla="*/ 773656 h 1091661"/>
              <a:gd name="connsiteX9" fmla="*/ 32036 w 898766"/>
              <a:gd name="connsiteY9" fmla="*/ 280035 h 1091661"/>
              <a:gd name="connsiteX10" fmla="*/ 447730 w 898766"/>
              <a:gd name="connsiteY10" fmla="*/ 0 h 1091661"/>
              <a:gd name="connsiteX0" fmla="*/ 821761 w 898766"/>
              <a:gd name="connsiteY0" fmla="*/ 238002 h 873329"/>
              <a:gd name="connsiteX1" fmla="*/ 78421 w 898766"/>
              <a:gd name="connsiteY1" fmla="*/ 238002 h 873329"/>
              <a:gd name="connsiteX2" fmla="*/ 450091 w 898766"/>
              <a:gd name="connsiteY2" fmla="*/ 609672 h 873329"/>
              <a:gd name="connsiteX3" fmla="*/ 821761 w 898766"/>
              <a:gd name="connsiteY3" fmla="*/ 238002 h 873329"/>
              <a:gd name="connsiteX4" fmla="*/ 32036 w 898766"/>
              <a:gd name="connsiteY4" fmla="*/ 61703 h 873329"/>
              <a:gd name="connsiteX5" fmla="*/ 863423 w 898766"/>
              <a:gd name="connsiteY5" fmla="*/ 61703 h 873329"/>
              <a:gd name="connsiteX6" fmla="*/ 768947 w 898766"/>
              <a:gd name="connsiteY6" fmla="*/ 555324 h 873329"/>
              <a:gd name="connsiteX7" fmla="*/ 447730 w 898766"/>
              <a:gd name="connsiteY7" fmla="*/ 873329 h 873329"/>
              <a:gd name="connsiteX8" fmla="*/ 131236 w 898766"/>
              <a:gd name="connsiteY8" fmla="*/ 555324 h 873329"/>
              <a:gd name="connsiteX9" fmla="*/ 32036 w 898766"/>
              <a:gd name="connsiteY9" fmla="*/ 61703 h 873329"/>
              <a:gd name="connsiteX0" fmla="*/ 821761 w 832092"/>
              <a:gd name="connsiteY0" fmla="*/ 176299 h 811626"/>
              <a:gd name="connsiteX1" fmla="*/ 78421 w 832092"/>
              <a:gd name="connsiteY1" fmla="*/ 176299 h 811626"/>
              <a:gd name="connsiteX2" fmla="*/ 450091 w 832092"/>
              <a:gd name="connsiteY2" fmla="*/ 547969 h 811626"/>
              <a:gd name="connsiteX3" fmla="*/ 821761 w 832092"/>
              <a:gd name="connsiteY3" fmla="*/ 176299 h 811626"/>
              <a:gd name="connsiteX4" fmla="*/ 32036 w 832092"/>
              <a:gd name="connsiteY4" fmla="*/ 0 h 811626"/>
              <a:gd name="connsiteX5" fmla="*/ 768947 w 832092"/>
              <a:gd name="connsiteY5" fmla="*/ 493621 h 811626"/>
              <a:gd name="connsiteX6" fmla="*/ 447730 w 832092"/>
              <a:gd name="connsiteY6" fmla="*/ 811626 h 811626"/>
              <a:gd name="connsiteX7" fmla="*/ 131236 w 832092"/>
              <a:gd name="connsiteY7" fmla="*/ 493621 h 811626"/>
              <a:gd name="connsiteX8" fmla="*/ 32036 w 832092"/>
              <a:gd name="connsiteY8" fmla="*/ 0 h 811626"/>
              <a:gd name="connsiteX0" fmla="*/ 753672 w 764003"/>
              <a:gd name="connsiteY0" fmla="*/ 46459 h 681786"/>
              <a:gd name="connsiteX1" fmla="*/ 10332 w 764003"/>
              <a:gd name="connsiteY1" fmla="*/ 46459 h 681786"/>
              <a:gd name="connsiteX2" fmla="*/ 382002 w 764003"/>
              <a:gd name="connsiteY2" fmla="*/ 418129 h 681786"/>
              <a:gd name="connsiteX3" fmla="*/ 753672 w 764003"/>
              <a:gd name="connsiteY3" fmla="*/ 46459 h 681786"/>
              <a:gd name="connsiteX4" fmla="*/ 63147 w 764003"/>
              <a:gd name="connsiteY4" fmla="*/ 363781 h 681786"/>
              <a:gd name="connsiteX5" fmla="*/ 700858 w 764003"/>
              <a:gd name="connsiteY5" fmla="*/ 363781 h 681786"/>
              <a:gd name="connsiteX6" fmla="*/ 379641 w 764003"/>
              <a:gd name="connsiteY6" fmla="*/ 681786 h 681786"/>
              <a:gd name="connsiteX7" fmla="*/ 63147 w 764003"/>
              <a:gd name="connsiteY7" fmla="*/ 363781 h 681786"/>
              <a:gd name="connsiteX0" fmla="*/ 690525 w 700856"/>
              <a:gd name="connsiteY0" fmla="*/ 0 h 635327"/>
              <a:gd name="connsiteX1" fmla="*/ 318855 w 700856"/>
              <a:gd name="connsiteY1" fmla="*/ 371670 h 635327"/>
              <a:gd name="connsiteX2" fmla="*/ 690525 w 700856"/>
              <a:gd name="connsiteY2" fmla="*/ 0 h 635327"/>
              <a:gd name="connsiteX3" fmla="*/ 0 w 700856"/>
              <a:gd name="connsiteY3" fmla="*/ 317322 h 635327"/>
              <a:gd name="connsiteX4" fmla="*/ 637711 w 700856"/>
              <a:gd name="connsiteY4" fmla="*/ 317322 h 635327"/>
              <a:gd name="connsiteX5" fmla="*/ 316494 w 700856"/>
              <a:gd name="connsiteY5" fmla="*/ 635327 h 635327"/>
              <a:gd name="connsiteX6" fmla="*/ 0 w 700856"/>
              <a:gd name="connsiteY6" fmla="*/ 317322 h 635327"/>
              <a:gd name="connsiteX0" fmla="*/ 0 w 637711"/>
              <a:gd name="connsiteY0" fmla="*/ 39751 h 357756"/>
              <a:gd name="connsiteX1" fmla="*/ 637711 w 637711"/>
              <a:gd name="connsiteY1" fmla="*/ 39751 h 357756"/>
              <a:gd name="connsiteX2" fmla="*/ 316494 w 637711"/>
              <a:gd name="connsiteY2" fmla="*/ 357756 h 357756"/>
              <a:gd name="connsiteX3" fmla="*/ 0 w 637711"/>
              <a:gd name="connsiteY3" fmla="*/ 39751 h 357756"/>
              <a:gd name="connsiteX0" fmla="*/ 0 w 637711"/>
              <a:gd name="connsiteY0" fmla="*/ 0 h 318005"/>
              <a:gd name="connsiteX1" fmla="*/ 637711 w 637711"/>
              <a:gd name="connsiteY1" fmla="*/ 0 h 318005"/>
              <a:gd name="connsiteX2" fmla="*/ 316494 w 637711"/>
              <a:gd name="connsiteY2" fmla="*/ 318005 h 318005"/>
              <a:gd name="connsiteX3" fmla="*/ 0 w 637711"/>
              <a:gd name="connsiteY3" fmla="*/ 0 h 318005"/>
            </a:gdLst>
            <a:ahLst/>
            <a:cxnLst>
              <a:cxn ang="0">
                <a:pos x="connsiteX0" y="connsiteY0"/>
              </a:cxn>
              <a:cxn ang="0">
                <a:pos x="connsiteX1" y="connsiteY1"/>
              </a:cxn>
              <a:cxn ang="0">
                <a:pos x="connsiteX2" y="connsiteY2"/>
              </a:cxn>
              <a:cxn ang="0">
                <a:pos x="connsiteX3" y="connsiteY3"/>
              </a:cxn>
            </a:cxnLst>
            <a:rect l="l" t="t" r="r" b="b"/>
            <a:pathLst>
              <a:path w="637711" h="318005">
                <a:moveTo>
                  <a:pt x="0" y="0"/>
                </a:moveTo>
                <a:lnTo>
                  <a:pt x="637711" y="0"/>
                </a:lnTo>
                <a:lnTo>
                  <a:pt x="316494" y="318005"/>
                </a:lnTo>
                <a:lnTo>
                  <a:pt x="0" y="0"/>
                </a:lnTo>
                <a:close/>
              </a:path>
            </a:pathLst>
          </a:custGeom>
          <a:solidFill>
            <a:schemeClr val="tx1">
              <a:alpha val="20000"/>
            </a:schemeClr>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57" name="Freeform 56"/>
          <p:cNvSpPr>
            <a:spLocks/>
          </p:cNvSpPr>
          <p:nvPr/>
        </p:nvSpPr>
        <p:spPr bwMode="auto">
          <a:xfrm>
            <a:off x="5252579" y="3329732"/>
            <a:ext cx="2047614" cy="248496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8766" h="1091661">
                <a:moveTo>
                  <a:pt x="450091" y="84664"/>
                </a:moveTo>
                <a:cubicBezTo>
                  <a:pt x="244823" y="84664"/>
                  <a:pt x="78421" y="251066"/>
                  <a:pt x="78421" y="456334"/>
                </a:cubicBezTo>
                <a:cubicBezTo>
                  <a:pt x="78421" y="661602"/>
                  <a:pt x="244823" y="828004"/>
                  <a:pt x="450091" y="828004"/>
                </a:cubicBezTo>
                <a:cubicBezTo>
                  <a:pt x="655359" y="828004"/>
                  <a:pt x="821761" y="661602"/>
                  <a:pt x="821761" y="456334"/>
                </a:cubicBezTo>
                <a:cubicBezTo>
                  <a:pt x="821761" y="251066"/>
                  <a:pt x="655359" y="84664"/>
                  <a:pt x="450091" y="84664"/>
                </a:cubicBezTo>
                <a:close/>
                <a:moveTo>
                  <a:pt x="447730" y="0"/>
                </a:moveTo>
                <a:cubicBezTo>
                  <a:pt x="631958" y="0"/>
                  <a:pt x="792566" y="109166"/>
                  <a:pt x="863423" y="280035"/>
                </a:cubicBezTo>
                <a:cubicBezTo>
                  <a:pt x="934280" y="446157"/>
                  <a:pt x="896490" y="640758"/>
                  <a:pt x="768947" y="773656"/>
                </a:cubicBezTo>
                <a:lnTo>
                  <a:pt x="447730" y="1091661"/>
                </a:lnTo>
                <a:cubicBezTo>
                  <a:pt x="447730" y="1091661"/>
                  <a:pt x="447730" y="1091661"/>
                  <a:pt x="131236" y="773656"/>
                </a:cubicBezTo>
                <a:cubicBezTo>
                  <a:pt x="3693" y="640758"/>
                  <a:pt x="-34097" y="446157"/>
                  <a:pt x="32036" y="280035"/>
                </a:cubicBezTo>
                <a:cubicBezTo>
                  <a:pt x="102893" y="109166"/>
                  <a:pt x="268226" y="0"/>
                  <a:pt x="447730" y="0"/>
                </a:cubicBezTo>
                <a:close/>
              </a:path>
            </a:pathLst>
          </a:custGeom>
          <a:solidFill>
            <a:schemeClr val="accent2"/>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60" name="Freeform 59"/>
          <p:cNvSpPr>
            <a:spLocks/>
          </p:cNvSpPr>
          <p:nvPr/>
        </p:nvSpPr>
        <p:spPr bwMode="auto">
          <a:xfrm>
            <a:off x="8709605" y="5424264"/>
            <a:ext cx="1452864" cy="39043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 name="connsiteX0" fmla="*/ 821761 w 898766"/>
              <a:gd name="connsiteY0" fmla="*/ 456334 h 1091661"/>
              <a:gd name="connsiteX1" fmla="*/ 78421 w 898766"/>
              <a:gd name="connsiteY1" fmla="*/ 456334 h 1091661"/>
              <a:gd name="connsiteX2" fmla="*/ 450091 w 898766"/>
              <a:gd name="connsiteY2" fmla="*/ 828004 h 1091661"/>
              <a:gd name="connsiteX3" fmla="*/ 821761 w 898766"/>
              <a:gd name="connsiteY3" fmla="*/ 456334 h 1091661"/>
              <a:gd name="connsiteX4" fmla="*/ 447730 w 898766"/>
              <a:gd name="connsiteY4" fmla="*/ 0 h 1091661"/>
              <a:gd name="connsiteX5" fmla="*/ 863423 w 898766"/>
              <a:gd name="connsiteY5" fmla="*/ 280035 h 1091661"/>
              <a:gd name="connsiteX6" fmla="*/ 768947 w 898766"/>
              <a:gd name="connsiteY6" fmla="*/ 773656 h 1091661"/>
              <a:gd name="connsiteX7" fmla="*/ 447730 w 898766"/>
              <a:gd name="connsiteY7" fmla="*/ 1091661 h 1091661"/>
              <a:gd name="connsiteX8" fmla="*/ 131236 w 898766"/>
              <a:gd name="connsiteY8" fmla="*/ 773656 h 1091661"/>
              <a:gd name="connsiteX9" fmla="*/ 32036 w 898766"/>
              <a:gd name="connsiteY9" fmla="*/ 280035 h 1091661"/>
              <a:gd name="connsiteX10" fmla="*/ 447730 w 898766"/>
              <a:gd name="connsiteY10" fmla="*/ 0 h 1091661"/>
              <a:gd name="connsiteX0" fmla="*/ 821761 w 898766"/>
              <a:gd name="connsiteY0" fmla="*/ 238002 h 873329"/>
              <a:gd name="connsiteX1" fmla="*/ 78421 w 898766"/>
              <a:gd name="connsiteY1" fmla="*/ 238002 h 873329"/>
              <a:gd name="connsiteX2" fmla="*/ 450091 w 898766"/>
              <a:gd name="connsiteY2" fmla="*/ 609672 h 873329"/>
              <a:gd name="connsiteX3" fmla="*/ 821761 w 898766"/>
              <a:gd name="connsiteY3" fmla="*/ 238002 h 873329"/>
              <a:gd name="connsiteX4" fmla="*/ 32036 w 898766"/>
              <a:gd name="connsiteY4" fmla="*/ 61703 h 873329"/>
              <a:gd name="connsiteX5" fmla="*/ 863423 w 898766"/>
              <a:gd name="connsiteY5" fmla="*/ 61703 h 873329"/>
              <a:gd name="connsiteX6" fmla="*/ 768947 w 898766"/>
              <a:gd name="connsiteY6" fmla="*/ 555324 h 873329"/>
              <a:gd name="connsiteX7" fmla="*/ 447730 w 898766"/>
              <a:gd name="connsiteY7" fmla="*/ 873329 h 873329"/>
              <a:gd name="connsiteX8" fmla="*/ 131236 w 898766"/>
              <a:gd name="connsiteY8" fmla="*/ 555324 h 873329"/>
              <a:gd name="connsiteX9" fmla="*/ 32036 w 898766"/>
              <a:gd name="connsiteY9" fmla="*/ 61703 h 873329"/>
              <a:gd name="connsiteX0" fmla="*/ 821761 w 832092"/>
              <a:gd name="connsiteY0" fmla="*/ 176299 h 811626"/>
              <a:gd name="connsiteX1" fmla="*/ 78421 w 832092"/>
              <a:gd name="connsiteY1" fmla="*/ 176299 h 811626"/>
              <a:gd name="connsiteX2" fmla="*/ 450091 w 832092"/>
              <a:gd name="connsiteY2" fmla="*/ 547969 h 811626"/>
              <a:gd name="connsiteX3" fmla="*/ 821761 w 832092"/>
              <a:gd name="connsiteY3" fmla="*/ 176299 h 811626"/>
              <a:gd name="connsiteX4" fmla="*/ 32036 w 832092"/>
              <a:gd name="connsiteY4" fmla="*/ 0 h 811626"/>
              <a:gd name="connsiteX5" fmla="*/ 768947 w 832092"/>
              <a:gd name="connsiteY5" fmla="*/ 493621 h 811626"/>
              <a:gd name="connsiteX6" fmla="*/ 447730 w 832092"/>
              <a:gd name="connsiteY6" fmla="*/ 811626 h 811626"/>
              <a:gd name="connsiteX7" fmla="*/ 131236 w 832092"/>
              <a:gd name="connsiteY7" fmla="*/ 493621 h 811626"/>
              <a:gd name="connsiteX8" fmla="*/ 32036 w 832092"/>
              <a:gd name="connsiteY8" fmla="*/ 0 h 811626"/>
              <a:gd name="connsiteX0" fmla="*/ 753672 w 764003"/>
              <a:gd name="connsiteY0" fmla="*/ 46459 h 681786"/>
              <a:gd name="connsiteX1" fmla="*/ 10332 w 764003"/>
              <a:gd name="connsiteY1" fmla="*/ 46459 h 681786"/>
              <a:gd name="connsiteX2" fmla="*/ 382002 w 764003"/>
              <a:gd name="connsiteY2" fmla="*/ 418129 h 681786"/>
              <a:gd name="connsiteX3" fmla="*/ 753672 w 764003"/>
              <a:gd name="connsiteY3" fmla="*/ 46459 h 681786"/>
              <a:gd name="connsiteX4" fmla="*/ 63147 w 764003"/>
              <a:gd name="connsiteY4" fmla="*/ 363781 h 681786"/>
              <a:gd name="connsiteX5" fmla="*/ 700858 w 764003"/>
              <a:gd name="connsiteY5" fmla="*/ 363781 h 681786"/>
              <a:gd name="connsiteX6" fmla="*/ 379641 w 764003"/>
              <a:gd name="connsiteY6" fmla="*/ 681786 h 681786"/>
              <a:gd name="connsiteX7" fmla="*/ 63147 w 764003"/>
              <a:gd name="connsiteY7" fmla="*/ 363781 h 681786"/>
              <a:gd name="connsiteX0" fmla="*/ 690525 w 700856"/>
              <a:gd name="connsiteY0" fmla="*/ 0 h 635327"/>
              <a:gd name="connsiteX1" fmla="*/ 318855 w 700856"/>
              <a:gd name="connsiteY1" fmla="*/ 371670 h 635327"/>
              <a:gd name="connsiteX2" fmla="*/ 690525 w 700856"/>
              <a:gd name="connsiteY2" fmla="*/ 0 h 635327"/>
              <a:gd name="connsiteX3" fmla="*/ 0 w 700856"/>
              <a:gd name="connsiteY3" fmla="*/ 317322 h 635327"/>
              <a:gd name="connsiteX4" fmla="*/ 637711 w 700856"/>
              <a:gd name="connsiteY4" fmla="*/ 317322 h 635327"/>
              <a:gd name="connsiteX5" fmla="*/ 316494 w 700856"/>
              <a:gd name="connsiteY5" fmla="*/ 635327 h 635327"/>
              <a:gd name="connsiteX6" fmla="*/ 0 w 700856"/>
              <a:gd name="connsiteY6" fmla="*/ 317322 h 635327"/>
              <a:gd name="connsiteX0" fmla="*/ 0 w 637711"/>
              <a:gd name="connsiteY0" fmla="*/ 39751 h 357756"/>
              <a:gd name="connsiteX1" fmla="*/ 637711 w 637711"/>
              <a:gd name="connsiteY1" fmla="*/ 39751 h 357756"/>
              <a:gd name="connsiteX2" fmla="*/ 316494 w 637711"/>
              <a:gd name="connsiteY2" fmla="*/ 357756 h 357756"/>
              <a:gd name="connsiteX3" fmla="*/ 0 w 637711"/>
              <a:gd name="connsiteY3" fmla="*/ 39751 h 357756"/>
              <a:gd name="connsiteX0" fmla="*/ 0 w 637711"/>
              <a:gd name="connsiteY0" fmla="*/ 0 h 318005"/>
              <a:gd name="connsiteX1" fmla="*/ 637711 w 637711"/>
              <a:gd name="connsiteY1" fmla="*/ 0 h 318005"/>
              <a:gd name="connsiteX2" fmla="*/ 316494 w 637711"/>
              <a:gd name="connsiteY2" fmla="*/ 318005 h 318005"/>
              <a:gd name="connsiteX3" fmla="*/ 0 w 637711"/>
              <a:gd name="connsiteY3" fmla="*/ 0 h 318005"/>
            </a:gdLst>
            <a:ahLst/>
            <a:cxnLst>
              <a:cxn ang="0">
                <a:pos x="connsiteX0" y="connsiteY0"/>
              </a:cxn>
              <a:cxn ang="0">
                <a:pos x="connsiteX1" y="connsiteY1"/>
              </a:cxn>
              <a:cxn ang="0">
                <a:pos x="connsiteX2" y="connsiteY2"/>
              </a:cxn>
              <a:cxn ang="0">
                <a:pos x="connsiteX3" y="connsiteY3"/>
              </a:cxn>
            </a:cxnLst>
            <a:rect l="l" t="t" r="r" b="b"/>
            <a:pathLst>
              <a:path w="637711" h="318005">
                <a:moveTo>
                  <a:pt x="0" y="0"/>
                </a:moveTo>
                <a:lnTo>
                  <a:pt x="637711" y="0"/>
                </a:lnTo>
                <a:lnTo>
                  <a:pt x="316494" y="318005"/>
                </a:lnTo>
                <a:lnTo>
                  <a:pt x="0" y="0"/>
                </a:lnTo>
                <a:close/>
              </a:path>
            </a:pathLst>
          </a:custGeom>
          <a:solidFill>
            <a:schemeClr val="tx1">
              <a:alpha val="20000"/>
            </a:schemeClr>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61" name="Freeform 60"/>
          <p:cNvSpPr>
            <a:spLocks/>
          </p:cNvSpPr>
          <p:nvPr/>
        </p:nvSpPr>
        <p:spPr bwMode="auto">
          <a:xfrm>
            <a:off x="8414288" y="3329732"/>
            <a:ext cx="2047614" cy="248496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8766" h="1091661">
                <a:moveTo>
                  <a:pt x="450091" y="84664"/>
                </a:moveTo>
                <a:cubicBezTo>
                  <a:pt x="244823" y="84664"/>
                  <a:pt x="78421" y="251066"/>
                  <a:pt x="78421" y="456334"/>
                </a:cubicBezTo>
                <a:cubicBezTo>
                  <a:pt x="78421" y="661602"/>
                  <a:pt x="244823" y="828004"/>
                  <a:pt x="450091" y="828004"/>
                </a:cubicBezTo>
                <a:cubicBezTo>
                  <a:pt x="655359" y="828004"/>
                  <a:pt x="821761" y="661602"/>
                  <a:pt x="821761" y="456334"/>
                </a:cubicBezTo>
                <a:cubicBezTo>
                  <a:pt x="821761" y="251066"/>
                  <a:pt x="655359" y="84664"/>
                  <a:pt x="450091" y="84664"/>
                </a:cubicBezTo>
                <a:close/>
                <a:moveTo>
                  <a:pt x="447730" y="0"/>
                </a:moveTo>
                <a:cubicBezTo>
                  <a:pt x="631958" y="0"/>
                  <a:pt x="792566" y="109166"/>
                  <a:pt x="863423" y="280035"/>
                </a:cubicBezTo>
                <a:cubicBezTo>
                  <a:pt x="934280" y="446157"/>
                  <a:pt x="896490" y="640758"/>
                  <a:pt x="768947" y="773656"/>
                </a:cubicBezTo>
                <a:lnTo>
                  <a:pt x="447730" y="1091661"/>
                </a:lnTo>
                <a:cubicBezTo>
                  <a:pt x="447730" y="1091661"/>
                  <a:pt x="447730" y="1091661"/>
                  <a:pt x="131236" y="773656"/>
                </a:cubicBezTo>
                <a:cubicBezTo>
                  <a:pt x="3693" y="640758"/>
                  <a:pt x="-34097" y="446157"/>
                  <a:pt x="32036" y="280035"/>
                </a:cubicBezTo>
                <a:cubicBezTo>
                  <a:pt x="102893" y="109166"/>
                  <a:pt x="268226" y="0"/>
                  <a:pt x="447730" y="0"/>
                </a:cubicBezTo>
                <a:close/>
              </a:path>
            </a:pathLst>
          </a:custGeom>
          <a:solidFill>
            <a:schemeClr val="accent3"/>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64" name="Freeform 63"/>
          <p:cNvSpPr>
            <a:spLocks/>
          </p:cNvSpPr>
          <p:nvPr/>
        </p:nvSpPr>
        <p:spPr bwMode="auto">
          <a:xfrm>
            <a:off x="11990625" y="5424264"/>
            <a:ext cx="1452864" cy="39043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 name="connsiteX0" fmla="*/ 821761 w 898766"/>
              <a:gd name="connsiteY0" fmla="*/ 456334 h 1091661"/>
              <a:gd name="connsiteX1" fmla="*/ 78421 w 898766"/>
              <a:gd name="connsiteY1" fmla="*/ 456334 h 1091661"/>
              <a:gd name="connsiteX2" fmla="*/ 450091 w 898766"/>
              <a:gd name="connsiteY2" fmla="*/ 828004 h 1091661"/>
              <a:gd name="connsiteX3" fmla="*/ 821761 w 898766"/>
              <a:gd name="connsiteY3" fmla="*/ 456334 h 1091661"/>
              <a:gd name="connsiteX4" fmla="*/ 447730 w 898766"/>
              <a:gd name="connsiteY4" fmla="*/ 0 h 1091661"/>
              <a:gd name="connsiteX5" fmla="*/ 863423 w 898766"/>
              <a:gd name="connsiteY5" fmla="*/ 280035 h 1091661"/>
              <a:gd name="connsiteX6" fmla="*/ 768947 w 898766"/>
              <a:gd name="connsiteY6" fmla="*/ 773656 h 1091661"/>
              <a:gd name="connsiteX7" fmla="*/ 447730 w 898766"/>
              <a:gd name="connsiteY7" fmla="*/ 1091661 h 1091661"/>
              <a:gd name="connsiteX8" fmla="*/ 131236 w 898766"/>
              <a:gd name="connsiteY8" fmla="*/ 773656 h 1091661"/>
              <a:gd name="connsiteX9" fmla="*/ 32036 w 898766"/>
              <a:gd name="connsiteY9" fmla="*/ 280035 h 1091661"/>
              <a:gd name="connsiteX10" fmla="*/ 447730 w 898766"/>
              <a:gd name="connsiteY10" fmla="*/ 0 h 1091661"/>
              <a:gd name="connsiteX0" fmla="*/ 821761 w 898766"/>
              <a:gd name="connsiteY0" fmla="*/ 238002 h 873329"/>
              <a:gd name="connsiteX1" fmla="*/ 78421 w 898766"/>
              <a:gd name="connsiteY1" fmla="*/ 238002 h 873329"/>
              <a:gd name="connsiteX2" fmla="*/ 450091 w 898766"/>
              <a:gd name="connsiteY2" fmla="*/ 609672 h 873329"/>
              <a:gd name="connsiteX3" fmla="*/ 821761 w 898766"/>
              <a:gd name="connsiteY3" fmla="*/ 238002 h 873329"/>
              <a:gd name="connsiteX4" fmla="*/ 32036 w 898766"/>
              <a:gd name="connsiteY4" fmla="*/ 61703 h 873329"/>
              <a:gd name="connsiteX5" fmla="*/ 863423 w 898766"/>
              <a:gd name="connsiteY5" fmla="*/ 61703 h 873329"/>
              <a:gd name="connsiteX6" fmla="*/ 768947 w 898766"/>
              <a:gd name="connsiteY6" fmla="*/ 555324 h 873329"/>
              <a:gd name="connsiteX7" fmla="*/ 447730 w 898766"/>
              <a:gd name="connsiteY7" fmla="*/ 873329 h 873329"/>
              <a:gd name="connsiteX8" fmla="*/ 131236 w 898766"/>
              <a:gd name="connsiteY8" fmla="*/ 555324 h 873329"/>
              <a:gd name="connsiteX9" fmla="*/ 32036 w 898766"/>
              <a:gd name="connsiteY9" fmla="*/ 61703 h 873329"/>
              <a:gd name="connsiteX0" fmla="*/ 821761 w 832092"/>
              <a:gd name="connsiteY0" fmla="*/ 176299 h 811626"/>
              <a:gd name="connsiteX1" fmla="*/ 78421 w 832092"/>
              <a:gd name="connsiteY1" fmla="*/ 176299 h 811626"/>
              <a:gd name="connsiteX2" fmla="*/ 450091 w 832092"/>
              <a:gd name="connsiteY2" fmla="*/ 547969 h 811626"/>
              <a:gd name="connsiteX3" fmla="*/ 821761 w 832092"/>
              <a:gd name="connsiteY3" fmla="*/ 176299 h 811626"/>
              <a:gd name="connsiteX4" fmla="*/ 32036 w 832092"/>
              <a:gd name="connsiteY4" fmla="*/ 0 h 811626"/>
              <a:gd name="connsiteX5" fmla="*/ 768947 w 832092"/>
              <a:gd name="connsiteY5" fmla="*/ 493621 h 811626"/>
              <a:gd name="connsiteX6" fmla="*/ 447730 w 832092"/>
              <a:gd name="connsiteY6" fmla="*/ 811626 h 811626"/>
              <a:gd name="connsiteX7" fmla="*/ 131236 w 832092"/>
              <a:gd name="connsiteY7" fmla="*/ 493621 h 811626"/>
              <a:gd name="connsiteX8" fmla="*/ 32036 w 832092"/>
              <a:gd name="connsiteY8" fmla="*/ 0 h 811626"/>
              <a:gd name="connsiteX0" fmla="*/ 753672 w 764003"/>
              <a:gd name="connsiteY0" fmla="*/ 46459 h 681786"/>
              <a:gd name="connsiteX1" fmla="*/ 10332 w 764003"/>
              <a:gd name="connsiteY1" fmla="*/ 46459 h 681786"/>
              <a:gd name="connsiteX2" fmla="*/ 382002 w 764003"/>
              <a:gd name="connsiteY2" fmla="*/ 418129 h 681786"/>
              <a:gd name="connsiteX3" fmla="*/ 753672 w 764003"/>
              <a:gd name="connsiteY3" fmla="*/ 46459 h 681786"/>
              <a:gd name="connsiteX4" fmla="*/ 63147 w 764003"/>
              <a:gd name="connsiteY4" fmla="*/ 363781 h 681786"/>
              <a:gd name="connsiteX5" fmla="*/ 700858 w 764003"/>
              <a:gd name="connsiteY5" fmla="*/ 363781 h 681786"/>
              <a:gd name="connsiteX6" fmla="*/ 379641 w 764003"/>
              <a:gd name="connsiteY6" fmla="*/ 681786 h 681786"/>
              <a:gd name="connsiteX7" fmla="*/ 63147 w 764003"/>
              <a:gd name="connsiteY7" fmla="*/ 363781 h 681786"/>
              <a:gd name="connsiteX0" fmla="*/ 690525 w 700856"/>
              <a:gd name="connsiteY0" fmla="*/ 0 h 635327"/>
              <a:gd name="connsiteX1" fmla="*/ 318855 w 700856"/>
              <a:gd name="connsiteY1" fmla="*/ 371670 h 635327"/>
              <a:gd name="connsiteX2" fmla="*/ 690525 w 700856"/>
              <a:gd name="connsiteY2" fmla="*/ 0 h 635327"/>
              <a:gd name="connsiteX3" fmla="*/ 0 w 700856"/>
              <a:gd name="connsiteY3" fmla="*/ 317322 h 635327"/>
              <a:gd name="connsiteX4" fmla="*/ 637711 w 700856"/>
              <a:gd name="connsiteY4" fmla="*/ 317322 h 635327"/>
              <a:gd name="connsiteX5" fmla="*/ 316494 w 700856"/>
              <a:gd name="connsiteY5" fmla="*/ 635327 h 635327"/>
              <a:gd name="connsiteX6" fmla="*/ 0 w 700856"/>
              <a:gd name="connsiteY6" fmla="*/ 317322 h 635327"/>
              <a:gd name="connsiteX0" fmla="*/ 0 w 637711"/>
              <a:gd name="connsiteY0" fmla="*/ 39751 h 357756"/>
              <a:gd name="connsiteX1" fmla="*/ 637711 w 637711"/>
              <a:gd name="connsiteY1" fmla="*/ 39751 h 357756"/>
              <a:gd name="connsiteX2" fmla="*/ 316494 w 637711"/>
              <a:gd name="connsiteY2" fmla="*/ 357756 h 357756"/>
              <a:gd name="connsiteX3" fmla="*/ 0 w 637711"/>
              <a:gd name="connsiteY3" fmla="*/ 39751 h 357756"/>
              <a:gd name="connsiteX0" fmla="*/ 0 w 637711"/>
              <a:gd name="connsiteY0" fmla="*/ 0 h 318005"/>
              <a:gd name="connsiteX1" fmla="*/ 637711 w 637711"/>
              <a:gd name="connsiteY1" fmla="*/ 0 h 318005"/>
              <a:gd name="connsiteX2" fmla="*/ 316494 w 637711"/>
              <a:gd name="connsiteY2" fmla="*/ 318005 h 318005"/>
              <a:gd name="connsiteX3" fmla="*/ 0 w 637711"/>
              <a:gd name="connsiteY3" fmla="*/ 0 h 318005"/>
            </a:gdLst>
            <a:ahLst/>
            <a:cxnLst>
              <a:cxn ang="0">
                <a:pos x="connsiteX0" y="connsiteY0"/>
              </a:cxn>
              <a:cxn ang="0">
                <a:pos x="connsiteX1" y="connsiteY1"/>
              </a:cxn>
              <a:cxn ang="0">
                <a:pos x="connsiteX2" y="connsiteY2"/>
              </a:cxn>
              <a:cxn ang="0">
                <a:pos x="connsiteX3" y="connsiteY3"/>
              </a:cxn>
            </a:cxnLst>
            <a:rect l="l" t="t" r="r" b="b"/>
            <a:pathLst>
              <a:path w="637711" h="318005">
                <a:moveTo>
                  <a:pt x="0" y="0"/>
                </a:moveTo>
                <a:lnTo>
                  <a:pt x="637711" y="0"/>
                </a:lnTo>
                <a:lnTo>
                  <a:pt x="316494" y="318005"/>
                </a:lnTo>
                <a:lnTo>
                  <a:pt x="0" y="0"/>
                </a:lnTo>
                <a:close/>
              </a:path>
            </a:pathLst>
          </a:custGeom>
          <a:solidFill>
            <a:schemeClr val="tx1">
              <a:alpha val="20000"/>
            </a:schemeClr>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65" name="Freeform 64"/>
          <p:cNvSpPr>
            <a:spLocks/>
          </p:cNvSpPr>
          <p:nvPr/>
        </p:nvSpPr>
        <p:spPr bwMode="auto">
          <a:xfrm>
            <a:off x="11695308" y="3329732"/>
            <a:ext cx="2047614" cy="2484967"/>
          </a:xfrm>
          <a:custGeom>
            <a:avLst/>
            <a:gdLst>
              <a:gd name="connsiteX0" fmla="*/ 450091 w 898766"/>
              <a:gd name="connsiteY0" fmla="*/ 84664 h 1091661"/>
              <a:gd name="connsiteX1" fmla="*/ 78421 w 898766"/>
              <a:gd name="connsiteY1" fmla="*/ 456334 h 1091661"/>
              <a:gd name="connsiteX2" fmla="*/ 450091 w 898766"/>
              <a:gd name="connsiteY2" fmla="*/ 828004 h 1091661"/>
              <a:gd name="connsiteX3" fmla="*/ 821761 w 898766"/>
              <a:gd name="connsiteY3" fmla="*/ 456334 h 1091661"/>
              <a:gd name="connsiteX4" fmla="*/ 450091 w 898766"/>
              <a:gd name="connsiteY4" fmla="*/ 84664 h 1091661"/>
              <a:gd name="connsiteX5" fmla="*/ 447730 w 898766"/>
              <a:gd name="connsiteY5" fmla="*/ 0 h 1091661"/>
              <a:gd name="connsiteX6" fmla="*/ 863423 w 898766"/>
              <a:gd name="connsiteY6" fmla="*/ 280035 h 1091661"/>
              <a:gd name="connsiteX7" fmla="*/ 768947 w 898766"/>
              <a:gd name="connsiteY7" fmla="*/ 773656 h 1091661"/>
              <a:gd name="connsiteX8" fmla="*/ 447730 w 898766"/>
              <a:gd name="connsiteY8" fmla="*/ 1091661 h 1091661"/>
              <a:gd name="connsiteX9" fmla="*/ 131236 w 898766"/>
              <a:gd name="connsiteY9" fmla="*/ 773656 h 1091661"/>
              <a:gd name="connsiteX10" fmla="*/ 32036 w 898766"/>
              <a:gd name="connsiteY10" fmla="*/ 280035 h 1091661"/>
              <a:gd name="connsiteX11" fmla="*/ 447730 w 898766"/>
              <a:gd name="connsiteY11" fmla="*/ 0 h 109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8766" h="1091661">
                <a:moveTo>
                  <a:pt x="450091" y="84664"/>
                </a:moveTo>
                <a:cubicBezTo>
                  <a:pt x="244823" y="84664"/>
                  <a:pt x="78421" y="251066"/>
                  <a:pt x="78421" y="456334"/>
                </a:cubicBezTo>
                <a:cubicBezTo>
                  <a:pt x="78421" y="661602"/>
                  <a:pt x="244823" y="828004"/>
                  <a:pt x="450091" y="828004"/>
                </a:cubicBezTo>
                <a:cubicBezTo>
                  <a:pt x="655359" y="828004"/>
                  <a:pt x="821761" y="661602"/>
                  <a:pt x="821761" y="456334"/>
                </a:cubicBezTo>
                <a:cubicBezTo>
                  <a:pt x="821761" y="251066"/>
                  <a:pt x="655359" y="84664"/>
                  <a:pt x="450091" y="84664"/>
                </a:cubicBezTo>
                <a:close/>
                <a:moveTo>
                  <a:pt x="447730" y="0"/>
                </a:moveTo>
                <a:cubicBezTo>
                  <a:pt x="631958" y="0"/>
                  <a:pt x="792566" y="109166"/>
                  <a:pt x="863423" y="280035"/>
                </a:cubicBezTo>
                <a:cubicBezTo>
                  <a:pt x="934280" y="446157"/>
                  <a:pt x="896490" y="640758"/>
                  <a:pt x="768947" y="773656"/>
                </a:cubicBezTo>
                <a:lnTo>
                  <a:pt x="447730" y="1091661"/>
                </a:lnTo>
                <a:cubicBezTo>
                  <a:pt x="447730" y="1091661"/>
                  <a:pt x="447730" y="1091661"/>
                  <a:pt x="131236" y="773656"/>
                </a:cubicBezTo>
                <a:cubicBezTo>
                  <a:pt x="3693" y="640758"/>
                  <a:pt x="-34097" y="446157"/>
                  <a:pt x="32036" y="280035"/>
                </a:cubicBezTo>
                <a:cubicBezTo>
                  <a:pt x="102893" y="109166"/>
                  <a:pt x="268226" y="0"/>
                  <a:pt x="447730" y="0"/>
                </a:cubicBezTo>
                <a:close/>
              </a:path>
            </a:pathLst>
          </a:custGeom>
          <a:solidFill>
            <a:schemeClr val="accent4"/>
          </a:solidFill>
          <a:ln w="3175" cap="flat">
            <a:noFill/>
            <a:prstDash val="solid"/>
            <a:miter lim="800000"/>
            <a:headEnd/>
            <a:tailEnd/>
          </a:ln>
        </p:spPr>
        <p:txBody>
          <a:bodyPr lIns="121920" tIns="60960" rIns="121920" bIns="60960"/>
          <a:lstStyle>
            <a:lvl1pPr>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1pPr>
            <a:lvl2pPr marL="742950" indent="-28575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2pPr>
            <a:lvl3pPr marL="11430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3pPr>
            <a:lvl4pPr marL="16002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4pPr>
            <a:lvl5pPr marL="2057400" indent="-228600">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5pPr>
            <a:lvl6pPr marL="25146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6pPr>
            <a:lvl7pPr marL="29718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7pPr>
            <a:lvl8pPr marL="34290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8pPr>
            <a:lvl9pPr marL="3886200" indent="-228600" defTabSz="1217613" eaLnBrk="0" fontAlgn="base" hangingPunct="0">
              <a:spcBef>
                <a:spcPct val="0"/>
              </a:spcBef>
              <a:spcAft>
                <a:spcPct val="0"/>
              </a:spcAft>
              <a:defRPr sz="2400">
                <a:solidFill>
                  <a:schemeClr val="tx1"/>
                </a:solidFill>
                <a:latin typeface="Roboto Condensed Light" panose="02000000000000000000" pitchFamily="2" charset="0"/>
                <a:ea typeface="Roboto Condensed Light" panose="02000000000000000000" pitchFamily="2" charset="0"/>
                <a:cs typeface="Roboto Condensed Light" panose="02000000000000000000" pitchFamily="2" charset="0"/>
              </a:defRPr>
            </a:lvl9pPr>
          </a:lstStyle>
          <a:p>
            <a:pPr eaLnBrk="1" latinLnBrk="1" hangingPunct="1">
              <a:defRPr/>
            </a:pPr>
            <a:endParaRPr lang="ko-KR" altLang="en-US" sz="4800" dirty="0">
              <a:latin typeface="Arial" panose="020B0604020202020204" pitchFamily="34" charset="0"/>
              <a:ea typeface="굴림" panose="020B0600000101010101" pitchFamily="50" charset="-127"/>
              <a:cs typeface="Arial" panose="020B0604020202020204" pitchFamily="34" charset="0"/>
            </a:endParaRPr>
          </a:p>
        </p:txBody>
      </p:sp>
      <p:sp>
        <p:nvSpPr>
          <p:cNvPr id="85" name="Title 3"/>
          <p:cNvSpPr txBox="1">
            <a:spLocks/>
          </p:cNvSpPr>
          <p:nvPr/>
        </p:nvSpPr>
        <p:spPr>
          <a:xfrm>
            <a:off x="2467274" y="4051446"/>
            <a:ext cx="1145432" cy="693623"/>
          </a:xfrm>
          <a:prstGeom prst="rect">
            <a:avLst/>
          </a:prstGeom>
        </p:spPr>
        <p:txBody>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fontAlgn="auto">
              <a:spcAft>
                <a:spcPts val="0"/>
              </a:spcAft>
            </a:pPr>
            <a:r>
              <a:rPr lang="en-US" sz="4000" b="1" dirty="0">
                <a:solidFill>
                  <a:schemeClr val="accent1"/>
                </a:solidFill>
                <a:latin typeface="Arial" panose="020B0604020202020204" pitchFamily="34" charset="0"/>
                <a:cs typeface="Arial" panose="020B0604020202020204" pitchFamily="34" charset="0"/>
              </a:rPr>
              <a:t>01</a:t>
            </a:r>
          </a:p>
        </p:txBody>
      </p:sp>
      <p:sp>
        <p:nvSpPr>
          <p:cNvPr id="86" name="Title 3"/>
          <p:cNvSpPr txBox="1">
            <a:spLocks/>
          </p:cNvSpPr>
          <p:nvPr/>
        </p:nvSpPr>
        <p:spPr>
          <a:xfrm>
            <a:off x="5686771" y="4051446"/>
            <a:ext cx="1145432" cy="693623"/>
          </a:xfrm>
          <a:prstGeom prst="rect">
            <a:avLst/>
          </a:prstGeom>
        </p:spPr>
        <p:txBody>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fontAlgn="auto">
              <a:spcAft>
                <a:spcPts val="0"/>
              </a:spcAft>
            </a:pPr>
            <a:r>
              <a:rPr lang="en-US" sz="4000" b="1" dirty="0">
                <a:solidFill>
                  <a:schemeClr val="accent2"/>
                </a:solidFill>
                <a:latin typeface="Arial" panose="020B0604020202020204" pitchFamily="34" charset="0"/>
                <a:cs typeface="Arial" panose="020B0604020202020204" pitchFamily="34" charset="0"/>
              </a:rPr>
              <a:t>0</a:t>
            </a:r>
            <a:r>
              <a:rPr lang="ru-RU" sz="4000" b="1" dirty="0">
                <a:solidFill>
                  <a:schemeClr val="accent2"/>
                </a:solidFill>
                <a:latin typeface="Arial" panose="020B0604020202020204" pitchFamily="34" charset="0"/>
                <a:cs typeface="Arial" panose="020B0604020202020204" pitchFamily="34" charset="0"/>
              </a:rPr>
              <a:t>2</a:t>
            </a:r>
            <a:endParaRPr lang="en-US" sz="4000" b="1" dirty="0">
              <a:solidFill>
                <a:schemeClr val="accent2"/>
              </a:solidFill>
              <a:latin typeface="Arial" panose="020B0604020202020204" pitchFamily="34" charset="0"/>
              <a:cs typeface="Arial" panose="020B0604020202020204" pitchFamily="34" charset="0"/>
            </a:endParaRPr>
          </a:p>
        </p:txBody>
      </p:sp>
      <p:sp>
        <p:nvSpPr>
          <p:cNvPr id="87" name="Title 3"/>
          <p:cNvSpPr txBox="1">
            <a:spLocks/>
          </p:cNvSpPr>
          <p:nvPr/>
        </p:nvSpPr>
        <p:spPr>
          <a:xfrm>
            <a:off x="8845587" y="4051446"/>
            <a:ext cx="1145432" cy="693623"/>
          </a:xfrm>
          <a:prstGeom prst="rect">
            <a:avLst/>
          </a:prstGeom>
        </p:spPr>
        <p:txBody>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fontAlgn="auto">
              <a:spcAft>
                <a:spcPts val="0"/>
              </a:spcAft>
            </a:pPr>
            <a:r>
              <a:rPr lang="en-US" sz="4000" b="1" dirty="0">
                <a:solidFill>
                  <a:schemeClr val="accent3"/>
                </a:solidFill>
                <a:latin typeface="Arial" panose="020B0604020202020204" pitchFamily="34" charset="0"/>
                <a:cs typeface="Arial" panose="020B0604020202020204" pitchFamily="34" charset="0"/>
              </a:rPr>
              <a:t>0</a:t>
            </a:r>
            <a:r>
              <a:rPr lang="ru-RU" sz="4000" b="1" dirty="0">
                <a:solidFill>
                  <a:schemeClr val="accent3"/>
                </a:solidFill>
                <a:latin typeface="Arial" panose="020B0604020202020204" pitchFamily="34" charset="0"/>
                <a:cs typeface="Arial" panose="020B0604020202020204" pitchFamily="34" charset="0"/>
              </a:rPr>
              <a:t>3</a:t>
            </a:r>
            <a:endParaRPr lang="en-US" sz="4000" b="1" dirty="0">
              <a:solidFill>
                <a:schemeClr val="accent3"/>
              </a:solidFill>
              <a:latin typeface="Arial" panose="020B0604020202020204" pitchFamily="34" charset="0"/>
              <a:cs typeface="Arial" panose="020B0604020202020204" pitchFamily="34" charset="0"/>
            </a:endParaRPr>
          </a:p>
        </p:txBody>
      </p:sp>
      <p:sp>
        <p:nvSpPr>
          <p:cNvPr id="88" name="Title 3"/>
          <p:cNvSpPr txBox="1">
            <a:spLocks/>
          </p:cNvSpPr>
          <p:nvPr/>
        </p:nvSpPr>
        <p:spPr>
          <a:xfrm>
            <a:off x="12142493" y="4051446"/>
            <a:ext cx="1145432" cy="693623"/>
          </a:xfrm>
          <a:prstGeom prst="rect">
            <a:avLst/>
          </a:prstGeom>
        </p:spPr>
        <p:txBody>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fontAlgn="auto">
              <a:spcAft>
                <a:spcPts val="0"/>
              </a:spcAft>
            </a:pPr>
            <a:r>
              <a:rPr lang="en-US" sz="4000" b="1" dirty="0">
                <a:solidFill>
                  <a:schemeClr val="accent4"/>
                </a:solidFill>
                <a:latin typeface="Arial" panose="020B0604020202020204" pitchFamily="34" charset="0"/>
                <a:cs typeface="Arial" panose="020B0604020202020204" pitchFamily="34" charset="0"/>
              </a:rPr>
              <a:t>0</a:t>
            </a:r>
            <a:r>
              <a:rPr lang="ru-RU" sz="4000" b="1" dirty="0">
                <a:solidFill>
                  <a:schemeClr val="accent4"/>
                </a:solidFill>
                <a:latin typeface="Arial" panose="020B0604020202020204" pitchFamily="34" charset="0"/>
                <a:cs typeface="Arial" panose="020B0604020202020204" pitchFamily="34" charset="0"/>
              </a:rPr>
              <a:t>4</a:t>
            </a:r>
            <a:endParaRPr lang="en-US" sz="4000" b="1" dirty="0">
              <a:solidFill>
                <a:schemeClr val="accent4"/>
              </a:solidFill>
              <a:latin typeface="Arial" panose="020B0604020202020204" pitchFamily="34" charset="0"/>
              <a:cs typeface="Arial" panose="020B0604020202020204" pitchFamily="34" charset="0"/>
            </a:endParaRPr>
          </a:p>
        </p:txBody>
      </p:sp>
      <p:sp>
        <p:nvSpPr>
          <p:cNvPr id="42" name="Прямоугольник 41"/>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Step process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3" name="Текст 12"/>
          <p:cNvSpPr txBox="1">
            <a:spLocks/>
          </p:cNvSpPr>
          <p:nvPr/>
        </p:nvSpPr>
        <p:spPr>
          <a:xfrm>
            <a:off x="2519665" y="758619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54" name="Прямоугольник 53"/>
          <p:cNvSpPr/>
          <p:nvPr/>
        </p:nvSpPr>
        <p:spPr>
          <a:xfrm>
            <a:off x="1553219" y="829493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55" name="Текст 12"/>
          <p:cNvSpPr txBox="1">
            <a:spLocks/>
          </p:cNvSpPr>
          <p:nvPr/>
        </p:nvSpPr>
        <p:spPr>
          <a:xfrm>
            <a:off x="6278685" y="758619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58" name="Прямоугольник 57"/>
          <p:cNvSpPr/>
          <p:nvPr/>
        </p:nvSpPr>
        <p:spPr>
          <a:xfrm>
            <a:off x="5312239" y="829493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59" name="Текст 12"/>
          <p:cNvSpPr txBox="1">
            <a:spLocks/>
          </p:cNvSpPr>
          <p:nvPr/>
        </p:nvSpPr>
        <p:spPr>
          <a:xfrm>
            <a:off x="10179832" y="758619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62" name="Прямоугольник 61"/>
          <p:cNvSpPr/>
          <p:nvPr/>
        </p:nvSpPr>
        <p:spPr>
          <a:xfrm>
            <a:off x="9213386" y="829493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3" name="Текст 12"/>
          <p:cNvSpPr txBox="1">
            <a:spLocks/>
          </p:cNvSpPr>
          <p:nvPr/>
        </p:nvSpPr>
        <p:spPr>
          <a:xfrm>
            <a:off x="13996002" y="758619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66" name="Прямоугольник 65"/>
          <p:cNvSpPr/>
          <p:nvPr/>
        </p:nvSpPr>
        <p:spPr>
          <a:xfrm>
            <a:off x="13029556" y="829493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Tree>
    <p:extLst>
      <p:ext uri="{BB962C8B-B14F-4D97-AF65-F5344CB8AC3E}">
        <p14:creationId xmlns:p14="http://schemas.microsoft.com/office/powerpoint/2010/main" val="3047463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41"/>
          <p:cNvSpPr>
            <a:spLocks noChangeArrowheads="1"/>
          </p:cNvSpPr>
          <p:nvPr/>
        </p:nvSpPr>
        <p:spPr bwMode="auto">
          <a:xfrm>
            <a:off x="11630971" y="9873821"/>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42"/>
          <p:cNvSpPr>
            <a:spLocks noChangeArrowheads="1"/>
          </p:cNvSpPr>
          <p:nvPr/>
        </p:nvSpPr>
        <p:spPr bwMode="auto">
          <a:xfrm>
            <a:off x="11630971" y="9352493"/>
            <a:ext cx="429956" cy="42707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43"/>
          <p:cNvSpPr>
            <a:spLocks noChangeArrowheads="1"/>
          </p:cNvSpPr>
          <p:nvPr/>
        </p:nvSpPr>
        <p:spPr bwMode="auto">
          <a:xfrm>
            <a:off x="11630971" y="8828220"/>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44"/>
          <p:cNvSpPr>
            <a:spLocks noChangeArrowheads="1"/>
          </p:cNvSpPr>
          <p:nvPr/>
        </p:nvSpPr>
        <p:spPr bwMode="auto">
          <a:xfrm>
            <a:off x="11630971" y="8303946"/>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45"/>
          <p:cNvSpPr>
            <a:spLocks noChangeArrowheads="1"/>
          </p:cNvSpPr>
          <p:nvPr/>
        </p:nvSpPr>
        <p:spPr bwMode="auto">
          <a:xfrm>
            <a:off x="11630971" y="7779673"/>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46"/>
          <p:cNvSpPr>
            <a:spLocks noChangeArrowheads="1"/>
          </p:cNvSpPr>
          <p:nvPr/>
        </p:nvSpPr>
        <p:spPr bwMode="auto">
          <a:xfrm>
            <a:off x="11630971" y="7255399"/>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47"/>
          <p:cNvSpPr>
            <a:spLocks noChangeArrowheads="1"/>
          </p:cNvSpPr>
          <p:nvPr/>
        </p:nvSpPr>
        <p:spPr bwMode="auto">
          <a:xfrm>
            <a:off x="12166944" y="9873821"/>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Rectangle 48"/>
          <p:cNvSpPr>
            <a:spLocks noChangeArrowheads="1"/>
          </p:cNvSpPr>
          <p:nvPr/>
        </p:nvSpPr>
        <p:spPr bwMode="auto">
          <a:xfrm>
            <a:off x="12166944" y="9352493"/>
            <a:ext cx="429956" cy="42707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49"/>
          <p:cNvSpPr>
            <a:spLocks noChangeArrowheads="1"/>
          </p:cNvSpPr>
          <p:nvPr/>
        </p:nvSpPr>
        <p:spPr bwMode="auto">
          <a:xfrm>
            <a:off x="12166944" y="8828220"/>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50"/>
          <p:cNvSpPr>
            <a:spLocks noChangeArrowheads="1"/>
          </p:cNvSpPr>
          <p:nvPr/>
        </p:nvSpPr>
        <p:spPr bwMode="auto">
          <a:xfrm>
            <a:off x="12166944" y="8303946"/>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Rectangle 51"/>
          <p:cNvSpPr>
            <a:spLocks noChangeArrowheads="1"/>
          </p:cNvSpPr>
          <p:nvPr/>
        </p:nvSpPr>
        <p:spPr bwMode="auto">
          <a:xfrm>
            <a:off x="12166944" y="7779673"/>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Rectangle 52"/>
          <p:cNvSpPr>
            <a:spLocks noChangeArrowheads="1"/>
          </p:cNvSpPr>
          <p:nvPr/>
        </p:nvSpPr>
        <p:spPr bwMode="auto">
          <a:xfrm>
            <a:off x="12166944" y="7255399"/>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Rectangle 53"/>
          <p:cNvSpPr>
            <a:spLocks noChangeArrowheads="1"/>
          </p:cNvSpPr>
          <p:nvPr/>
        </p:nvSpPr>
        <p:spPr bwMode="auto">
          <a:xfrm>
            <a:off x="12702917" y="9873821"/>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Rectangle 54"/>
          <p:cNvSpPr>
            <a:spLocks noChangeArrowheads="1"/>
          </p:cNvSpPr>
          <p:nvPr/>
        </p:nvSpPr>
        <p:spPr bwMode="auto">
          <a:xfrm>
            <a:off x="12702917" y="9352493"/>
            <a:ext cx="429956" cy="42707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Rectangle 55"/>
          <p:cNvSpPr>
            <a:spLocks noChangeArrowheads="1"/>
          </p:cNvSpPr>
          <p:nvPr/>
        </p:nvSpPr>
        <p:spPr bwMode="auto">
          <a:xfrm>
            <a:off x="12702917" y="8828220"/>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Rectangle 56"/>
          <p:cNvSpPr>
            <a:spLocks noChangeArrowheads="1"/>
          </p:cNvSpPr>
          <p:nvPr/>
        </p:nvSpPr>
        <p:spPr bwMode="auto">
          <a:xfrm>
            <a:off x="12702917" y="8303946"/>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Rectangle 57"/>
          <p:cNvSpPr>
            <a:spLocks noChangeArrowheads="1"/>
          </p:cNvSpPr>
          <p:nvPr/>
        </p:nvSpPr>
        <p:spPr bwMode="auto">
          <a:xfrm>
            <a:off x="12702917" y="7779673"/>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Rectangle 58"/>
          <p:cNvSpPr>
            <a:spLocks noChangeArrowheads="1"/>
          </p:cNvSpPr>
          <p:nvPr/>
        </p:nvSpPr>
        <p:spPr bwMode="auto">
          <a:xfrm>
            <a:off x="12702917" y="7255399"/>
            <a:ext cx="429956" cy="4300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59"/>
          <p:cNvSpPr>
            <a:spLocks/>
          </p:cNvSpPr>
          <p:nvPr/>
        </p:nvSpPr>
        <p:spPr bwMode="auto">
          <a:xfrm>
            <a:off x="13221219" y="7255399"/>
            <a:ext cx="303326" cy="659760"/>
          </a:xfrm>
          <a:custGeom>
            <a:avLst/>
            <a:gdLst>
              <a:gd name="T0" fmla="*/ 103 w 103"/>
              <a:gd name="T1" fmla="*/ 91 h 224"/>
              <a:gd name="T2" fmla="*/ 0 w 103"/>
              <a:gd name="T3" fmla="*/ 0 h 224"/>
              <a:gd name="T4" fmla="*/ 0 w 103"/>
              <a:gd name="T5" fmla="*/ 146 h 224"/>
              <a:gd name="T6" fmla="*/ 103 w 103"/>
              <a:gd name="T7" fmla="*/ 224 h 224"/>
              <a:gd name="T8" fmla="*/ 103 w 103"/>
              <a:gd name="T9" fmla="*/ 91 h 224"/>
            </a:gdLst>
            <a:ahLst/>
            <a:cxnLst>
              <a:cxn ang="0">
                <a:pos x="T0" y="T1"/>
              </a:cxn>
              <a:cxn ang="0">
                <a:pos x="T2" y="T3"/>
              </a:cxn>
              <a:cxn ang="0">
                <a:pos x="T4" y="T5"/>
              </a:cxn>
              <a:cxn ang="0">
                <a:pos x="T6" y="T7"/>
              </a:cxn>
              <a:cxn ang="0">
                <a:pos x="T8" y="T9"/>
              </a:cxn>
            </a:cxnLst>
            <a:rect l="0" t="0" r="r" b="b"/>
            <a:pathLst>
              <a:path w="103" h="224">
                <a:moveTo>
                  <a:pt x="103" y="91"/>
                </a:moveTo>
                <a:lnTo>
                  <a:pt x="0" y="0"/>
                </a:lnTo>
                <a:lnTo>
                  <a:pt x="0" y="146"/>
                </a:lnTo>
                <a:lnTo>
                  <a:pt x="103" y="224"/>
                </a:lnTo>
                <a:lnTo>
                  <a:pt x="103" y="91"/>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60"/>
          <p:cNvSpPr>
            <a:spLocks/>
          </p:cNvSpPr>
          <p:nvPr/>
        </p:nvSpPr>
        <p:spPr bwMode="auto">
          <a:xfrm>
            <a:off x="13221219" y="7779673"/>
            <a:ext cx="303326" cy="612634"/>
          </a:xfrm>
          <a:custGeom>
            <a:avLst/>
            <a:gdLst>
              <a:gd name="T0" fmla="*/ 103 w 103"/>
              <a:gd name="T1" fmla="*/ 75 h 208"/>
              <a:gd name="T2" fmla="*/ 0 w 103"/>
              <a:gd name="T3" fmla="*/ 0 h 208"/>
              <a:gd name="T4" fmla="*/ 0 w 103"/>
              <a:gd name="T5" fmla="*/ 146 h 208"/>
              <a:gd name="T6" fmla="*/ 103 w 103"/>
              <a:gd name="T7" fmla="*/ 208 h 208"/>
              <a:gd name="T8" fmla="*/ 103 w 103"/>
              <a:gd name="T9" fmla="*/ 75 h 208"/>
            </a:gdLst>
            <a:ahLst/>
            <a:cxnLst>
              <a:cxn ang="0">
                <a:pos x="T0" y="T1"/>
              </a:cxn>
              <a:cxn ang="0">
                <a:pos x="T2" y="T3"/>
              </a:cxn>
              <a:cxn ang="0">
                <a:pos x="T4" y="T5"/>
              </a:cxn>
              <a:cxn ang="0">
                <a:pos x="T6" y="T7"/>
              </a:cxn>
              <a:cxn ang="0">
                <a:pos x="T8" y="T9"/>
              </a:cxn>
            </a:cxnLst>
            <a:rect l="0" t="0" r="r" b="b"/>
            <a:pathLst>
              <a:path w="103" h="208">
                <a:moveTo>
                  <a:pt x="103" y="75"/>
                </a:moveTo>
                <a:lnTo>
                  <a:pt x="0" y="0"/>
                </a:lnTo>
                <a:lnTo>
                  <a:pt x="0" y="146"/>
                </a:lnTo>
                <a:lnTo>
                  <a:pt x="103" y="208"/>
                </a:lnTo>
                <a:lnTo>
                  <a:pt x="103" y="7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61"/>
          <p:cNvSpPr>
            <a:spLocks/>
          </p:cNvSpPr>
          <p:nvPr/>
        </p:nvSpPr>
        <p:spPr bwMode="auto">
          <a:xfrm>
            <a:off x="13221219" y="8303946"/>
            <a:ext cx="303326" cy="568455"/>
          </a:xfrm>
          <a:custGeom>
            <a:avLst/>
            <a:gdLst>
              <a:gd name="T0" fmla="*/ 103 w 103"/>
              <a:gd name="T1" fmla="*/ 59 h 193"/>
              <a:gd name="T2" fmla="*/ 0 w 103"/>
              <a:gd name="T3" fmla="*/ 0 h 193"/>
              <a:gd name="T4" fmla="*/ 0 w 103"/>
              <a:gd name="T5" fmla="*/ 146 h 193"/>
              <a:gd name="T6" fmla="*/ 103 w 103"/>
              <a:gd name="T7" fmla="*/ 193 h 193"/>
              <a:gd name="T8" fmla="*/ 103 w 103"/>
              <a:gd name="T9" fmla="*/ 59 h 193"/>
            </a:gdLst>
            <a:ahLst/>
            <a:cxnLst>
              <a:cxn ang="0">
                <a:pos x="T0" y="T1"/>
              </a:cxn>
              <a:cxn ang="0">
                <a:pos x="T2" y="T3"/>
              </a:cxn>
              <a:cxn ang="0">
                <a:pos x="T4" y="T5"/>
              </a:cxn>
              <a:cxn ang="0">
                <a:pos x="T6" y="T7"/>
              </a:cxn>
              <a:cxn ang="0">
                <a:pos x="T8" y="T9"/>
              </a:cxn>
            </a:cxnLst>
            <a:rect l="0" t="0" r="r" b="b"/>
            <a:pathLst>
              <a:path w="103" h="193">
                <a:moveTo>
                  <a:pt x="103" y="59"/>
                </a:moveTo>
                <a:lnTo>
                  <a:pt x="0" y="0"/>
                </a:lnTo>
                <a:lnTo>
                  <a:pt x="0" y="146"/>
                </a:lnTo>
                <a:lnTo>
                  <a:pt x="103" y="193"/>
                </a:lnTo>
                <a:lnTo>
                  <a:pt x="103" y="5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62"/>
          <p:cNvSpPr>
            <a:spLocks/>
          </p:cNvSpPr>
          <p:nvPr/>
        </p:nvSpPr>
        <p:spPr bwMode="auto">
          <a:xfrm>
            <a:off x="13221219" y="8828220"/>
            <a:ext cx="303326" cy="524274"/>
          </a:xfrm>
          <a:custGeom>
            <a:avLst/>
            <a:gdLst>
              <a:gd name="T0" fmla="*/ 103 w 103"/>
              <a:gd name="T1" fmla="*/ 44 h 178"/>
              <a:gd name="T2" fmla="*/ 0 w 103"/>
              <a:gd name="T3" fmla="*/ 0 h 178"/>
              <a:gd name="T4" fmla="*/ 0 w 103"/>
              <a:gd name="T5" fmla="*/ 146 h 178"/>
              <a:gd name="T6" fmla="*/ 103 w 103"/>
              <a:gd name="T7" fmla="*/ 178 h 178"/>
              <a:gd name="T8" fmla="*/ 103 w 103"/>
              <a:gd name="T9" fmla="*/ 44 h 178"/>
            </a:gdLst>
            <a:ahLst/>
            <a:cxnLst>
              <a:cxn ang="0">
                <a:pos x="T0" y="T1"/>
              </a:cxn>
              <a:cxn ang="0">
                <a:pos x="T2" y="T3"/>
              </a:cxn>
              <a:cxn ang="0">
                <a:pos x="T4" y="T5"/>
              </a:cxn>
              <a:cxn ang="0">
                <a:pos x="T6" y="T7"/>
              </a:cxn>
              <a:cxn ang="0">
                <a:pos x="T8" y="T9"/>
              </a:cxn>
            </a:cxnLst>
            <a:rect l="0" t="0" r="r" b="b"/>
            <a:pathLst>
              <a:path w="103" h="178">
                <a:moveTo>
                  <a:pt x="103" y="44"/>
                </a:moveTo>
                <a:lnTo>
                  <a:pt x="0" y="0"/>
                </a:lnTo>
                <a:lnTo>
                  <a:pt x="0" y="146"/>
                </a:lnTo>
                <a:lnTo>
                  <a:pt x="103" y="178"/>
                </a:lnTo>
                <a:lnTo>
                  <a:pt x="103" y="4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63"/>
          <p:cNvSpPr>
            <a:spLocks/>
          </p:cNvSpPr>
          <p:nvPr/>
        </p:nvSpPr>
        <p:spPr bwMode="auto">
          <a:xfrm>
            <a:off x="13221219" y="9352494"/>
            <a:ext cx="303326" cy="477148"/>
          </a:xfrm>
          <a:custGeom>
            <a:avLst/>
            <a:gdLst>
              <a:gd name="T0" fmla="*/ 103 w 103"/>
              <a:gd name="T1" fmla="*/ 29 h 162"/>
              <a:gd name="T2" fmla="*/ 0 w 103"/>
              <a:gd name="T3" fmla="*/ 0 h 162"/>
              <a:gd name="T4" fmla="*/ 0 w 103"/>
              <a:gd name="T5" fmla="*/ 145 h 162"/>
              <a:gd name="T6" fmla="*/ 103 w 103"/>
              <a:gd name="T7" fmla="*/ 162 h 162"/>
              <a:gd name="T8" fmla="*/ 103 w 103"/>
              <a:gd name="T9" fmla="*/ 29 h 162"/>
            </a:gdLst>
            <a:ahLst/>
            <a:cxnLst>
              <a:cxn ang="0">
                <a:pos x="T0" y="T1"/>
              </a:cxn>
              <a:cxn ang="0">
                <a:pos x="T2" y="T3"/>
              </a:cxn>
              <a:cxn ang="0">
                <a:pos x="T4" y="T5"/>
              </a:cxn>
              <a:cxn ang="0">
                <a:pos x="T6" y="T7"/>
              </a:cxn>
              <a:cxn ang="0">
                <a:pos x="T8" y="T9"/>
              </a:cxn>
            </a:cxnLst>
            <a:rect l="0" t="0" r="r" b="b"/>
            <a:pathLst>
              <a:path w="103" h="162">
                <a:moveTo>
                  <a:pt x="103" y="29"/>
                </a:moveTo>
                <a:lnTo>
                  <a:pt x="0" y="0"/>
                </a:lnTo>
                <a:lnTo>
                  <a:pt x="0" y="145"/>
                </a:lnTo>
                <a:lnTo>
                  <a:pt x="103" y="162"/>
                </a:lnTo>
                <a:lnTo>
                  <a:pt x="103" y="2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64"/>
          <p:cNvSpPr>
            <a:spLocks/>
          </p:cNvSpPr>
          <p:nvPr/>
        </p:nvSpPr>
        <p:spPr bwMode="auto">
          <a:xfrm>
            <a:off x="13221219" y="9873821"/>
            <a:ext cx="303326" cy="432969"/>
          </a:xfrm>
          <a:custGeom>
            <a:avLst/>
            <a:gdLst>
              <a:gd name="T0" fmla="*/ 103 w 103"/>
              <a:gd name="T1" fmla="*/ 14 h 147"/>
              <a:gd name="T2" fmla="*/ 0 w 103"/>
              <a:gd name="T3" fmla="*/ 0 h 147"/>
              <a:gd name="T4" fmla="*/ 0 w 103"/>
              <a:gd name="T5" fmla="*/ 146 h 147"/>
              <a:gd name="T6" fmla="*/ 103 w 103"/>
              <a:gd name="T7" fmla="*/ 147 h 147"/>
              <a:gd name="T8" fmla="*/ 103 w 103"/>
              <a:gd name="T9" fmla="*/ 14 h 147"/>
            </a:gdLst>
            <a:ahLst/>
            <a:cxnLst>
              <a:cxn ang="0">
                <a:pos x="T0" y="T1"/>
              </a:cxn>
              <a:cxn ang="0">
                <a:pos x="T2" y="T3"/>
              </a:cxn>
              <a:cxn ang="0">
                <a:pos x="T4" y="T5"/>
              </a:cxn>
              <a:cxn ang="0">
                <a:pos x="T6" y="T7"/>
              </a:cxn>
              <a:cxn ang="0">
                <a:pos x="T8" y="T9"/>
              </a:cxn>
            </a:cxnLst>
            <a:rect l="0" t="0" r="r" b="b"/>
            <a:pathLst>
              <a:path w="103" h="147">
                <a:moveTo>
                  <a:pt x="103" y="14"/>
                </a:moveTo>
                <a:lnTo>
                  <a:pt x="0" y="0"/>
                </a:lnTo>
                <a:lnTo>
                  <a:pt x="0" y="146"/>
                </a:lnTo>
                <a:lnTo>
                  <a:pt x="103" y="147"/>
                </a:lnTo>
                <a:lnTo>
                  <a:pt x="103" y="1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65"/>
          <p:cNvSpPr>
            <a:spLocks/>
          </p:cNvSpPr>
          <p:nvPr/>
        </p:nvSpPr>
        <p:spPr bwMode="auto">
          <a:xfrm>
            <a:off x="13598167" y="7588223"/>
            <a:ext cx="235592" cy="612634"/>
          </a:xfrm>
          <a:custGeom>
            <a:avLst/>
            <a:gdLst>
              <a:gd name="T0" fmla="*/ 80 w 80"/>
              <a:gd name="T1" fmla="*/ 90 h 208"/>
              <a:gd name="T2" fmla="*/ 0 w 80"/>
              <a:gd name="T3" fmla="*/ 0 h 208"/>
              <a:gd name="T4" fmla="*/ 0 w 80"/>
              <a:gd name="T5" fmla="*/ 130 h 208"/>
              <a:gd name="T6" fmla="*/ 80 w 80"/>
              <a:gd name="T7" fmla="*/ 208 h 208"/>
              <a:gd name="T8" fmla="*/ 80 w 80"/>
              <a:gd name="T9" fmla="*/ 90 h 208"/>
            </a:gdLst>
            <a:ahLst/>
            <a:cxnLst>
              <a:cxn ang="0">
                <a:pos x="T0" y="T1"/>
              </a:cxn>
              <a:cxn ang="0">
                <a:pos x="T2" y="T3"/>
              </a:cxn>
              <a:cxn ang="0">
                <a:pos x="T4" y="T5"/>
              </a:cxn>
              <a:cxn ang="0">
                <a:pos x="T6" y="T7"/>
              </a:cxn>
              <a:cxn ang="0">
                <a:pos x="T8" y="T9"/>
              </a:cxn>
            </a:cxnLst>
            <a:rect l="0" t="0" r="r" b="b"/>
            <a:pathLst>
              <a:path w="80" h="208">
                <a:moveTo>
                  <a:pt x="80" y="90"/>
                </a:moveTo>
                <a:lnTo>
                  <a:pt x="0" y="0"/>
                </a:lnTo>
                <a:lnTo>
                  <a:pt x="0" y="130"/>
                </a:lnTo>
                <a:lnTo>
                  <a:pt x="80" y="208"/>
                </a:lnTo>
                <a:lnTo>
                  <a:pt x="80" y="9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6"/>
          <p:cNvSpPr>
            <a:spLocks/>
          </p:cNvSpPr>
          <p:nvPr/>
        </p:nvSpPr>
        <p:spPr bwMode="auto">
          <a:xfrm>
            <a:off x="13598167" y="8053590"/>
            <a:ext cx="235592" cy="568455"/>
          </a:xfrm>
          <a:custGeom>
            <a:avLst/>
            <a:gdLst>
              <a:gd name="T0" fmla="*/ 80 w 80"/>
              <a:gd name="T1" fmla="*/ 75 h 193"/>
              <a:gd name="T2" fmla="*/ 0 w 80"/>
              <a:gd name="T3" fmla="*/ 0 h 193"/>
              <a:gd name="T4" fmla="*/ 0 w 80"/>
              <a:gd name="T5" fmla="*/ 131 h 193"/>
              <a:gd name="T6" fmla="*/ 80 w 80"/>
              <a:gd name="T7" fmla="*/ 193 h 193"/>
              <a:gd name="T8" fmla="*/ 80 w 80"/>
              <a:gd name="T9" fmla="*/ 75 h 193"/>
            </a:gdLst>
            <a:ahLst/>
            <a:cxnLst>
              <a:cxn ang="0">
                <a:pos x="T0" y="T1"/>
              </a:cxn>
              <a:cxn ang="0">
                <a:pos x="T2" y="T3"/>
              </a:cxn>
              <a:cxn ang="0">
                <a:pos x="T4" y="T5"/>
              </a:cxn>
              <a:cxn ang="0">
                <a:pos x="T6" y="T7"/>
              </a:cxn>
              <a:cxn ang="0">
                <a:pos x="T8" y="T9"/>
              </a:cxn>
            </a:cxnLst>
            <a:rect l="0" t="0" r="r" b="b"/>
            <a:pathLst>
              <a:path w="80" h="193">
                <a:moveTo>
                  <a:pt x="80" y="75"/>
                </a:moveTo>
                <a:lnTo>
                  <a:pt x="0" y="0"/>
                </a:lnTo>
                <a:lnTo>
                  <a:pt x="0" y="131"/>
                </a:lnTo>
                <a:lnTo>
                  <a:pt x="80" y="193"/>
                </a:lnTo>
                <a:lnTo>
                  <a:pt x="80" y="7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67"/>
          <p:cNvSpPr>
            <a:spLocks/>
          </p:cNvSpPr>
          <p:nvPr/>
        </p:nvSpPr>
        <p:spPr bwMode="auto">
          <a:xfrm>
            <a:off x="13598167" y="8521903"/>
            <a:ext cx="235592" cy="524274"/>
          </a:xfrm>
          <a:custGeom>
            <a:avLst/>
            <a:gdLst>
              <a:gd name="T0" fmla="*/ 80 w 80"/>
              <a:gd name="T1" fmla="*/ 60 h 178"/>
              <a:gd name="T2" fmla="*/ 0 w 80"/>
              <a:gd name="T3" fmla="*/ 0 h 178"/>
              <a:gd name="T4" fmla="*/ 0 w 80"/>
              <a:gd name="T5" fmla="*/ 130 h 178"/>
              <a:gd name="T6" fmla="*/ 80 w 80"/>
              <a:gd name="T7" fmla="*/ 178 h 178"/>
              <a:gd name="T8" fmla="*/ 80 w 80"/>
              <a:gd name="T9" fmla="*/ 60 h 178"/>
            </a:gdLst>
            <a:ahLst/>
            <a:cxnLst>
              <a:cxn ang="0">
                <a:pos x="T0" y="T1"/>
              </a:cxn>
              <a:cxn ang="0">
                <a:pos x="T2" y="T3"/>
              </a:cxn>
              <a:cxn ang="0">
                <a:pos x="T4" y="T5"/>
              </a:cxn>
              <a:cxn ang="0">
                <a:pos x="T6" y="T7"/>
              </a:cxn>
              <a:cxn ang="0">
                <a:pos x="T8" y="T9"/>
              </a:cxn>
            </a:cxnLst>
            <a:rect l="0" t="0" r="r" b="b"/>
            <a:pathLst>
              <a:path w="80" h="178">
                <a:moveTo>
                  <a:pt x="80" y="60"/>
                </a:moveTo>
                <a:lnTo>
                  <a:pt x="0" y="0"/>
                </a:lnTo>
                <a:lnTo>
                  <a:pt x="0" y="130"/>
                </a:lnTo>
                <a:lnTo>
                  <a:pt x="80" y="178"/>
                </a:lnTo>
                <a:lnTo>
                  <a:pt x="80" y="6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8"/>
          <p:cNvSpPr>
            <a:spLocks/>
          </p:cNvSpPr>
          <p:nvPr/>
        </p:nvSpPr>
        <p:spPr bwMode="auto">
          <a:xfrm>
            <a:off x="13598167" y="8990214"/>
            <a:ext cx="235592" cy="477148"/>
          </a:xfrm>
          <a:custGeom>
            <a:avLst/>
            <a:gdLst>
              <a:gd name="T0" fmla="*/ 80 w 80"/>
              <a:gd name="T1" fmla="*/ 44 h 162"/>
              <a:gd name="T2" fmla="*/ 0 w 80"/>
              <a:gd name="T3" fmla="*/ 0 h 162"/>
              <a:gd name="T4" fmla="*/ 0 w 80"/>
              <a:gd name="T5" fmla="*/ 130 h 162"/>
              <a:gd name="T6" fmla="*/ 80 w 80"/>
              <a:gd name="T7" fmla="*/ 162 h 162"/>
              <a:gd name="T8" fmla="*/ 80 w 80"/>
              <a:gd name="T9" fmla="*/ 44 h 162"/>
            </a:gdLst>
            <a:ahLst/>
            <a:cxnLst>
              <a:cxn ang="0">
                <a:pos x="T0" y="T1"/>
              </a:cxn>
              <a:cxn ang="0">
                <a:pos x="T2" y="T3"/>
              </a:cxn>
              <a:cxn ang="0">
                <a:pos x="T4" y="T5"/>
              </a:cxn>
              <a:cxn ang="0">
                <a:pos x="T6" y="T7"/>
              </a:cxn>
              <a:cxn ang="0">
                <a:pos x="T8" y="T9"/>
              </a:cxn>
            </a:cxnLst>
            <a:rect l="0" t="0" r="r" b="b"/>
            <a:pathLst>
              <a:path w="80" h="162">
                <a:moveTo>
                  <a:pt x="80" y="44"/>
                </a:moveTo>
                <a:lnTo>
                  <a:pt x="0" y="0"/>
                </a:lnTo>
                <a:lnTo>
                  <a:pt x="0" y="130"/>
                </a:lnTo>
                <a:lnTo>
                  <a:pt x="80" y="162"/>
                </a:lnTo>
                <a:lnTo>
                  <a:pt x="80" y="4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9"/>
          <p:cNvSpPr>
            <a:spLocks/>
          </p:cNvSpPr>
          <p:nvPr/>
        </p:nvSpPr>
        <p:spPr bwMode="auto">
          <a:xfrm>
            <a:off x="13598167" y="9455580"/>
            <a:ext cx="235592" cy="435913"/>
          </a:xfrm>
          <a:custGeom>
            <a:avLst/>
            <a:gdLst>
              <a:gd name="T0" fmla="*/ 80 w 80"/>
              <a:gd name="T1" fmla="*/ 30 h 148"/>
              <a:gd name="T2" fmla="*/ 0 w 80"/>
              <a:gd name="T3" fmla="*/ 0 h 148"/>
              <a:gd name="T4" fmla="*/ 0 w 80"/>
              <a:gd name="T5" fmla="*/ 131 h 148"/>
              <a:gd name="T6" fmla="*/ 80 w 80"/>
              <a:gd name="T7" fmla="*/ 148 h 148"/>
              <a:gd name="T8" fmla="*/ 80 w 80"/>
              <a:gd name="T9" fmla="*/ 30 h 148"/>
            </a:gdLst>
            <a:ahLst/>
            <a:cxnLst>
              <a:cxn ang="0">
                <a:pos x="T0" y="T1"/>
              </a:cxn>
              <a:cxn ang="0">
                <a:pos x="T2" y="T3"/>
              </a:cxn>
              <a:cxn ang="0">
                <a:pos x="T4" y="T5"/>
              </a:cxn>
              <a:cxn ang="0">
                <a:pos x="T6" y="T7"/>
              </a:cxn>
              <a:cxn ang="0">
                <a:pos x="T8" y="T9"/>
              </a:cxn>
            </a:cxnLst>
            <a:rect l="0" t="0" r="r" b="b"/>
            <a:pathLst>
              <a:path w="80" h="148">
                <a:moveTo>
                  <a:pt x="80" y="30"/>
                </a:moveTo>
                <a:lnTo>
                  <a:pt x="0" y="0"/>
                </a:lnTo>
                <a:lnTo>
                  <a:pt x="0" y="131"/>
                </a:lnTo>
                <a:lnTo>
                  <a:pt x="80" y="148"/>
                </a:lnTo>
                <a:lnTo>
                  <a:pt x="80" y="3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0"/>
          <p:cNvSpPr>
            <a:spLocks/>
          </p:cNvSpPr>
          <p:nvPr/>
        </p:nvSpPr>
        <p:spPr bwMode="auto">
          <a:xfrm>
            <a:off x="13598167" y="9923893"/>
            <a:ext cx="235592" cy="388787"/>
          </a:xfrm>
          <a:custGeom>
            <a:avLst/>
            <a:gdLst>
              <a:gd name="T0" fmla="*/ 80 w 80"/>
              <a:gd name="T1" fmla="*/ 14 h 132"/>
              <a:gd name="T2" fmla="*/ 0 w 80"/>
              <a:gd name="T3" fmla="*/ 0 h 132"/>
              <a:gd name="T4" fmla="*/ 0 w 80"/>
              <a:gd name="T5" fmla="*/ 131 h 132"/>
              <a:gd name="T6" fmla="*/ 80 w 80"/>
              <a:gd name="T7" fmla="*/ 132 h 132"/>
              <a:gd name="T8" fmla="*/ 80 w 80"/>
              <a:gd name="T9" fmla="*/ 14 h 132"/>
            </a:gdLst>
            <a:ahLst/>
            <a:cxnLst>
              <a:cxn ang="0">
                <a:pos x="T0" y="T1"/>
              </a:cxn>
              <a:cxn ang="0">
                <a:pos x="T2" y="T3"/>
              </a:cxn>
              <a:cxn ang="0">
                <a:pos x="T4" y="T5"/>
              </a:cxn>
              <a:cxn ang="0">
                <a:pos x="T6" y="T7"/>
              </a:cxn>
              <a:cxn ang="0">
                <a:pos x="T8" y="T9"/>
              </a:cxn>
            </a:cxnLst>
            <a:rect l="0" t="0" r="r" b="b"/>
            <a:pathLst>
              <a:path w="80" h="132">
                <a:moveTo>
                  <a:pt x="80" y="14"/>
                </a:moveTo>
                <a:lnTo>
                  <a:pt x="0" y="0"/>
                </a:lnTo>
                <a:lnTo>
                  <a:pt x="0" y="131"/>
                </a:lnTo>
                <a:lnTo>
                  <a:pt x="80" y="132"/>
                </a:lnTo>
                <a:lnTo>
                  <a:pt x="80" y="14"/>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1"/>
          <p:cNvSpPr>
            <a:spLocks/>
          </p:cNvSpPr>
          <p:nvPr/>
        </p:nvSpPr>
        <p:spPr bwMode="auto">
          <a:xfrm>
            <a:off x="13892657" y="7918104"/>
            <a:ext cx="170805" cy="568455"/>
          </a:xfrm>
          <a:custGeom>
            <a:avLst/>
            <a:gdLst>
              <a:gd name="T0" fmla="*/ 58 w 58"/>
              <a:gd name="T1" fmla="*/ 90 h 193"/>
              <a:gd name="T2" fmla="*/ 0 w 58"/>
              <a:gd name="T3" fmla="*/ 0 h 193"/>
              <a:gd name="T4" fmla="*/ 0 w 58"/>
              <a:gd name="T5" fmla="*/ 115 h 193"/>
              <a:gd name="T6" fmla="*/ 58 w 58"/>
              <a:gd name="T7" fmla="*/ 193 h 193"/>
              <a:gd name="T8" fmla="*/ 58 w 58"/>
              <a:gd name="T9" fmla="*/ 90 h 193"/>
            </a:gdLst>
            <a:ahLst/>
            <a:cxnLst>
              <a:cxn ang="0">
                <a:pos x="T0" y="T1"/>
              </a:cxn>
              <a:cxn ang="0">
                <a:pos x="T2" y="T3"/>
              </a:cxn>
              <a:cxn ang="0">
                <a:pos x="T4" y="T5"/>
              </a:cxn>
              <a:cxn ang="0">
                <a:pos x="T6" y="T7"/>
              </a:cxn>
              <a:cxn ang="0">
                <a:pos x="T8" y="T9"/>
              </a:cxn>
            </a:cxnLst>
            <a:rect l="0" t="0" r="r" b="b"/>
            <a:pathLst>
              <a:path w="58" h="193">
                <a:moveTo>
                  <a:pt x="58" y="90"/>
                </a:moveTo>
                <a:lnTo>
                  <a:pt x="0" y="0"/>
                </a:lnTo>
                <a:lnTo>
                  <a:pt x="0" y="115"/>
                </a:lnTo>
                <a:lnTo>
                  <a:pt x="58" y="193"/>
                </a:lnTo>
                <a:lnTo>
                  <a:pt x="58" y="9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2"/>
          <p:cNvSpPr>
            <a:spLocks/>
          </p:cNvSpPr>
          <p:nvPr/>
        </p:nvSpPr>
        <p:spPr bwMode="auto">
          <a:xfrm>
            <a:off x="13892657" y="8330454"/>
            <a:ext cx="170805" cy="521329"/>
          </a:xfrm>
          <a:custGeom>
            <a:avLst/>
            <a:gdLst>
              <a:gd name="T0" fmla="*/ 58 w 58"/>
              <a:gd name="T1" fmla="*/ 75 h 177"/>
              <a:gd name="T2" fmla="*/ 0 w 58"/>
              <a:gd name="T3" fmla="*/ 0 h 177"/>
              <a:gd name="T4" fmla="*/ 0 w 58"/>
              <a:gd name="T5" fmla="*/ 115 h 177"/>
              <a:gd name="T6" fmla="*/ 58 w 58"/>
              <a:gd name="T7" fmla="*/ 177 h 177"/>
              <a:gd name="T8" fmla="*/ 58 w 58"/>
              <a:gd name="T9" fmla="*/ 75 h 177"/>
            </a:gdLst>
            <a:ahLst/>
            <a:cxnLst>
              <a:cxn ang="0">
                <a:pos x="T0" y="T1"/>
              </a:cxn>
              <a:cxn ang="0">
                <a:pos x="T2" y="T3"/>
              </a:cxn>
              <a:cxn ang="0">
                <a:pos x="T4" y="T5"/>
              </a:cxn>
              <a:cxn ang="0">
                <a:pos x="T6" y="T7"/>
              </a:cxn>
              <a:cxn ang="0">
                <a:pos x="T8" y="T9"/>
              </a:cxn>
            </a:cxnLst>
            <a:rect l="0" t="0" r="r" b="b"/>
            <a:pathLst>
              <a:path w="58" h="177">
                <a:moveTo>
                  <a:pt x="58" y="75"/>
                </a:moveTo>
                <a:lnTo>
                  <a:pt x="0" y="0"/>
                </a:lnTo>
                <a:lnTo>
                  <a:pt x="0" y="115"/>
                </a:lnTo>
                <a:lnTo>
                  <a:pt x="58" y="177"/>
                </a:lnTo>
                <a:lnTo>
                  <a:pt x="58" y="7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3"/>
          <p:cNvSpPr>
            <a:spLocks/>
          </p:cNvSpPr>
          <p:nvPr/>
        </p:nvSpPr>
        <p:spPr bwMode="auto">
          <a:xfrm>
            <a:off x="13892657" y="8742804"/>
            <a:ext cx="170805" cy="477148"/>
          </a:xfrm>
          <a:custGeom>
            <a:avLst/>
            <a:gdLst>
              <a:gd name="T0" fmla="*/ 58 w 58"/>
              <a:gd name="T1" fmla="*/ 59 h 162"/>
              <a:gd name="T2" fmla="*/ 0 w 58"/>
              <a:gd name="T3" fmla="*/ 0 h 162"/>
              <a:gd name="T4" fmla="*/ 0 w 58"/>
              <a:gd name="T5" fmla="*/ 114 h 162"/>
              <a:gd name="T6" fmla="*/ 58 w 58"/>
              <a:gd name="T7" fmla="*/ 162 h 162"/>
              <a:gd name="T8" fmla="*/ 58 w 58"/>
              <a:gd name="T9" fmla="*/ 59 h 162"/>
            </a:gdLst>
            <a:ahLst/>
            <a:cxnLst>
              <a:cxn ang="0">
                <a:pos x="T0" y="T1"/>
              </a:cxn>
              <a:cxn ang="0">
                <a:pos x="T2" y="T3"/>
              </a:cxn>
              <a:cxn ang="0">
                <a:pos x="T4" y="T5"/>
              </a:cxn>
              <a:cxn ang="0">
                <a:pos x="T6" y="T7"/>
              </a:cxn>
              <a:cxn ang="0">
                <a:pos x="T8" y="T9"/>
              </a:cxn>
            </a:cxnLst>
            <a:rect l="0" t="0" r="r" b="b"/>
            <a:pathLst>
              <a:path w="58" h="162">
                <a:moveTo>
                  <a:pt x="58" y="59"/>
                </a:moveTo>
                <a:lnTo>
                  <a:pt x="0" y="0"/>
                </a:lnTo>
                <a:lnTo>
                  <a:pt x="0" y="114"/>
                </a:lnTo>
                <a:lnTo>
                  <a:pt x="58" y="162"/>
                </a:lnTo>
                <a:lnTo>
                  <a:pt x="58" y="5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74"/>
          <p:cNvSpPr>
            <a:spLocks/>
          </p:cNvSpPr>
          <p:nvPr/>
        </p:nvSpPr>
        <p:spPr bwMode="auto">
          <a:xfrm>
            <a:off x="13892657" y="9152209"/>
            <a:ext cx="170805" cy="432969"/>
          </a:xfrm>
          <a:custGeom>
            <a:avLst/>
            <a:gdLst>
              <a:gd name="T0" fmla="*/ 58 w 58"/>
              <a:gd name="T1" fmla="*/ 45 h 147"/>
              <a:gd name="T2" fmla="*/ 0 w 58"/>
              <a:gd name="T3" fmla="*/ 0 h 147"/>
              <a:gd name="T4" fmla="*/ 0 w 58"/>
              <a:gd name="T5" fmla="*/ 115 h 147"/>
              <a:gd name="T6" fmla="*/ 58 w 58"/>
              <a:gd name="T7" fmla="*/ 147 h 147"/>
              <a:gd name="T8" fmla="*/ 58 w 58"/>
              <a:gd name="T9" fmla="*/ 45 h 147"/>
            </a:gdLst>
            <a:ahLst/>
            <a:cxnLst>
              <a:cxn ang="0">
                <a:pos x="T0" y="T1"/>
              </a:cxn>
              <a:cxn ang="0">
                <a:pos x="T2" y="T3"/>
              </a:cxn>
              <a:cxn ang="0">
                <a:pos x="T4" y="T5"/>
              </a:cxn>
              <a:cxn ang="0">
                <a:pos x="T6" y="T7"/>
              </a:cxn>
              <a:cxn ang="0">
                <a:pos x="T8" y="T9"/>
              </a:cxn>
            </a:cxnLst>
            <a:rect l="0" t="0" r="r" b="b"/>
            <a:pathLst>
              <a:path w="58" h="147">
                <a:moveTo>
                  <a:pt x="58" y="45"/>
                </a:moveTo>
                <a:lnTo>
                  <a:pt x="0" y="0"/>
                </a:lnTo>
                <a:lnTo>
                  <a:pt x="0" y="115"/>
                </a:lnTo>
                <a:lnTo>
                  <a:pt x="58" y="147"/>
                </a:lnTo>
                <a:lnTo>
                  <a:pt x="58" y="45"/>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75"/>
          <p:cNvSpPr>
            <a:spLocks/>
          </p:cNvSpPr>
          <p:nvPr/>
        </p:nvSpPr>
        <p:spPr bwMode="auto">
          <a:xfrm>
            <a:off x="13892657" y="9564559"/>
            <a:ext cx="170805" cy="385843"/>
          </a:xfrm>
          <a:custGeom>
            <a:avLst/>
            <a:gdLst>
              <a:gd name="T0" fmla="*/ 58 w 58"/>
              <a:gd name="T1" fmla="*/ 29 h 131"/>
              <a:gd name="T2" fmla="*/ 0 w 58"/>
              <a:gd name="T3" fmla="*/ 0 h 131"/>
              <a:gd name="T4" fmla="*/ 0 w 58"/>
              <a:gd name="T5" fmla="*/ 115 h 131"/>
              <a:gd name="T6" fmla="*/ 58 w 58"/>
              <a:gd name="T7" fmla="*/ 131 h 131"/>
              <a:gd name="T8" fmla="*/ 58 w 58"/>
              <a:gd name="T9" fmla="*/ 29 h 131"/>
            </a:gdLst>
            <a:ahLst/>
            <a:cxnLst>
              <a:cxn ang="0">
                <a:pos x="T0" y="T1"/>
              </a:cxn>
              <a:cxn ang="0">
                <a:pos x="T2" y="T3"/>
              </a:cxn>
              <a:cxn ang="0">
                <a:pos x="T4" y="T5"/>
              </a:cxn>
              <a:cxn ang="0">
                <a:pos x="T6" y="T7"/>
              </a:cxn>
              <a:cxn ang="0">
                <a:pos x="T8" y="T9"/>
              </a:cxn>
            </a:cxnLst>
            <a:rect l="0" t="0" r="r" b="b"/>
            <a:pathLst>
              <a:path w="58" h="131">
                <a:moveTo>
                  <a:pt x="58" y="29"/>
                </a:moveTo>
                <a:lnTo>
                  <a:pt x="0" y="0"/>
                </a:lnTo>
                <a:lnTo>
                  <a:pt x="0" y="115"/>
                </a:lnTo>
                <a:lnTo>
                  <a:pt x="58" y="131"/>
                </a:lnTo>
                <a:lnTo>
                  <a:pt x="58" y="29"/>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6"/>
          <p:cNvSpPr>
            <a:spLocks/>
          </p:cNvSpPr>
          <p:nvPr/>
        </p:nvSpPr>
        <p:spPr bwMode="auto">
          <a:xfrm>
            <a:off x="13892657" y="9976910"/>
            <a:ext cx="170805" cy="341661"/>
          </a:xfrm>
          <a:custGeom>
            <a:avLst/>
            <a:gdLst>
              <a:gd name="T0" fmla="*/ 58 w 58"/>
              <a:gd name="T1" fmla="*/ 13 h 116"/>
              <a:gd name="T2" fmla="*/ 0 w 58"/>
              <a:gd name="T3" fmla="*/ 0 h 116"/>
              <a:gd name="T4" fmla="*/ 0 w 58"/>
              <a:gd name="T5" fmla="*/ 114 h 116"/>
              <a:gd name="T6" fmla="*/ 58 w 58"/>
              <a:gd name="T7" fmla="*/ 116 h 116"/>
              <a:gd name="T8" fmla="*/ 58 w 58"/>
              <a:gd name="T9" fmla="*/ 13 h 116"/>
            </a:gdLst>
            <a:ahLst/>
            <a:cxnLst>
              <a:cxn ang="0">
                <a:pos x="T0" y="T1"/>
              </a:cxn>
              <a:cxn ang="0">
                <a:pos x="T2" y="T3"/>
              </a:cxn>
              <a:cxn ang="0">
                <a:pos x="T4" y="T5"/>
              </a:cxn>
              <a:cxn ang="0">
                <a:pos x="T6" y="T7"/>
              </a:cxn>
              <a:cxn ang="0">
                <a:pos x="T8" y="T9"/>
              </a:cxn>
            </a:cxnLst>
            <a:rect l="0" t="0" r="r" b="b"/>
            <a:pathLst>
              <a:path w="58" h="116">
                <a:moveTo>
                  <a:pt x="58" y="13"/>
                </a:moveTo>
                <a:lnTo>
                  <a:pt x="0" y="0"/>
                </a:lnTo>
                <a:lnTo>
                  <a:pt x="0" y="114"/>
                </a:lnTo>
                <a:lnTo>
                  <a:pt x="58" y="116"/>
                </a:lnTo>
                <a:lnTo>
                  <a:pt x="58" y="13"/>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Rectangle 77"/>
          <p:cNvSpPr>
            <a:spLocks noChangeArrowheads="1"/>
          </p:cNvSpPr>
          <p:nvPr/>
        </p:nvSpPr>
        <p:spPr bwMode="auto">
          <a:xfrm>
            <a:off x="14125305" y="10015197"/>
            <a:ext cx="303326"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Rectangle 78"/>
          <p:cNvSpPr>
            <a:spLocks noChangeArrowheads="1"/>
          </p:cNvSpPr>
          <p:nvPr/>
        </p:nvSpPr>
        <p:spPr bwMode="auto">
          <a:xfrm>
            <a:off x="14125305" y="9647029"/>
            <a:ext cx="303326"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Rectangle 79"/>
          <p:cNvSpPr>
            <a:spLocks noChangeArrowheads="1"/>
          </p:cNvSpPr>
          <p:nvPr/>
        </p:nvSpPr>
        <p:spPr bwMode="auto">
          <a:xfrm>
            <a:off x="14125305" y="9281805"/>
            <a:ext cx="303326"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Rectangle 80"/>
          <p:cNvSpPr>
            <a:spLocks noChangeArrowheads="1"/>
          </p:cNvSpPr>
          <p:nvPr/>
        </p:nvSpPr>
        <p:spPr bwMode="auto">
          <a:xfrm>
            <a:off x="14125305" y="8913634"/>
            <a:ext cx="303326"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Rectangle 81"/>
          <p:cNvSpPr>
            <a:spLocks noChangeArrowheads="1"/>
          </p:cNvSpPr>
          <p:nvPr/>
        </p:nvSpPr>
        <p:spPr bwMode="auto">
          <a:xfrm>
            <a:off x="14125305" y="8545465"/>
            <a:ext cx="303326"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Rectangle 82"/>
          <p:cNvSpPr>
            <a:spLocks noChangeArrowheads="1"/>
          </p:cNvSpPr>
          <p:nvPr/>
        </p:nvSpPr>
        <p:spPr bwMode="auto">
          <a:xfrm>
            <a:off x="14125305" y="8177295"/>
            <a:ext cx="303326"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83"/>
          <p:cNvSpPr>
            <a:spLocks noChangeArrowheads="1"/>
          </p:cNvSpPr>
          <p:nvPr/>
        </p:nvSpPr>
        <p:spPr bwMode="auto">
          <a:xfrm>
            <a:off x="14502253" y="10015197"/>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84"/>
          <p:cNvSpPr>
            <a:spLocks noChangeArrowheads="1"/>
          </p:cNvSpPr>
          <p:nvPr/>
        </p:nvSpPr>
        <p:spPr bwMode="auto">
          <a:xfrm>
            <a:off x="14502253" y="9647029"/>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85"/>
          <p:cNvSpPr>
            <a:spLocks noChangeArrowheads="1"/>
          </p:cNvSpPr>
          <p:nvPr/>
        </p:nvSpPr>
        <p:spPr bwMode="auto">
          <a:xfrm>
            <a:off x="14502253" y="9281805"/>
            <a:ext cx="300380"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86"/>
          <p:cNvSpPr>
            <a:spLocks noChangeArrowheads="1"/>
          </p:cNvSpPr>
          <p:nvPr/>
        </p:nvSpPr>
        <p:spPr bwMode="auto">
          <a:xfrm>
            <a:off x="14502253" y="8913634"/>
            <a:ext cx="300380"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87"/>
          <p:cNvSpPr>
            <a:spLocks noChangeArrowheads="1"/>
          </p:cNvSpPr>
          <p:nvPr/>
        </p:nvSpPr>
        <p:spPr bwMode="auto">
          <a:xfrm>
            <a:off x="14502253" y="8545465"/>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88"/>
          <p:cNvSpPr>
            <a:spLocks noChangeArrowheads="1"/>
          </p:cNvSpPr>
          <p:nvPr/>
        </p:nvSpPr>
        <p:spPr bwMode="auto">
          <a:xfrm>
            <a:off x="14502253" y="8177295"/>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89"/>
          <p:cNvSpPr>
            <a:spLocks noChangeArrowheads="1"/>
          </p:cNvSpPr>
          <p:nvPr/>
        </p:nvSpPr>
        <p:spPr bwMode="auto">
          <a:xfrm>
            <a:off x="14879201" y="10015197"/>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90"/>
          <p:cNvSpPr>
            <a:spLocks noChangeArrowheads="1"/>
          </p:cNvSpPr>
          <p:nvPr/>
        </p:nvSpPr>
        <p:spPr bwMode="auto">
          <a:xfrm>
            <a:off x="14879201" y="9647029"/>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91"/>
          <p:cNvSpPr>
            <a:spLocks noChangeArrowheads="1"/>
          </p:cNvSpPr>
          <p:nvPr/>
        </p:nvSpPr>
        <p:spPr bwMode="auto">
          <a:xfrm>
            <a:off x="14879201" y="9281805"/>
            <a:ext cx="300380"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92"/>
          <p:cNvSpPr>
            <a:spLocks noChangeArrowheads="1"/>
          </p:cNvSpPr>
          <p:nvPr/>
        </p:nvSpPr>
        <p:spPr bwMode="auto">
          <a:xfrm>
            <a:off x="14879201" y="8913634"/>
            <a:ext cx="300380" cy="30042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93"/>
          <p:cNvSpPr>
            <a:spLocks noChangeArrowheads="1"/>
          </p:cNvSpPr>
          <p:nvPr/>
        </p:nvSpPr>
        <p:spPr bwMode="auto">
          <a:xfrm>
            <a:off x="14879201" y="8545465"/>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Rectangle 94"/>
          <p:cNvSpPr>
            <a:spLocks noChangeArrowheads="1"/>
          </p:cNvSpPr>
          <p:nvPr/>
        </p:nvSpPr>
        <p:spPr bwMode="auto">
          <a:xfrm>
            <a:off x="14879201" y="8177295"/>
            <a:ext cx="300380" cy="30337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95"/>
          <p:cNvSpPr>
            <a:spLocks/>
          </p:cNvSpPr>
          <p:nvPr/>
        </p:nvSpPr>
        <p:spPr bwMode="auto">
          <a:xfrm>
            <a:off x="15244368" y="8177295"/>
            <a:ext cx="212033" cy="462422"/>
          </a:xfrm>
          <a:custGeom>
            <a:avLst/>
            <a:gdLst>
              <a:gd name="T0" fmla="*/ 72 w 72"/>
              <a:gd name="T1" fmla="*/ 63 h 157"/>
              <a:gd name="T2" fmla="*/ 0 w 72"/>
              <a:gd name="T3" fmla="*/ 0 h 157"/>
              <a:gd name="T4" fmla="*/ 0 w 72"/>
              <a:gd name="T5" fmla="*/ 103 h 157"/>
              <a:gd name="T6" fmla="*/ 72 w 72"/>
              <a:gd name="T7" fmla="*/ 157 h 157"/>
              <a:gd name="T8" fmla="*/ 72 w 72"/>
              <a:gd name="T9" fmla="*/ 63 h 157"/>
            </a:gdLst>
            <a:ahLst/>
            <a:cxnLst>
              <a:cxn ang="0">
                <a:pos x="T0" y="T1"/>
              </a:cxn>
              <a:cxn ang="0">
                <a:pos x="T2" y="T3"/>
              </a:cxn>
              <a:cxn ang="0">
                <a:pos x="T4" y="T5"/>
              </a:cxn>
              <a:cxn ang="0">
                <a:pos x="T6" y="T7"/>
              </a:cxn>
              <a:cxn ang="0">
                <a:pos x="T8" y="T9"/>
              </a:cxn>
            </a:cxnLst>
            <a:rect l="0" t="0" r="r" b="b"/>
            <a:pathLst>
              <a:path w="72" h="157">
                <a:moveTo>
                  <a:pt x="72" y="63"/>
                </a:moveTo>
                <a:lnTo>
                  <a:pt x="0" y="0"/>
                </a:lnTo>
                <a:lnTo>
                  <a:pt x="0" y="103"/>
                </a:lnTo>
                <a:lnTo>
                  <a:pt x="72" y="157"/>
                </a:lnTo>
                <a:lnTo>
                  <a:pt x="72" y="63"/>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96"/>
          <p:cNvSpPr>
            <a:spLocks/>
          </p:cNvSpPr>
          <p:nvPr/>
        </p:nvSpPr>
        <p:spPr bwMode="auto">
          <a:xfrm>
            <a:off x="15244368" y="8545466"/>
            <a:ext cx="212033" cy="430022"/>
          </a:xfrm>
          <a:custGeom>
            <a:avLst/>
            <a:gdLst>
              <a:gd name="T0" fmla="*/ 72 w 72"/>
              <a:gd name="T1" fmla="*/ 53 h 146"/>
              <a:gd name="T2" fmla="*/ 0 w 72"/>
              <a:gd name="T3" fmla="*/ 0 h 146"/>
              <a:gd name="T4" fmla="*/ 0 w 72"/>
              <a:gd name="T5" fmla="*/ 103 h 146"/>
              <a:gd name="T6" fmla="*/ 72 w 72"/>
              <a:gd name="T7" fmla="*/ 146 h 146"/>
              <a:gd name="T8" fmla="*/ 72 w 72"/>
              <a:gd name="T9" fmla="*/ 53 h 146"/>
            </a:gdLst>
            <a:ahLst/>
            <a:cxnLst>
              <a:cxn ang="0">
                <a:pos x="T0" y="T1"/>
              </a:cxn>
              <a:cxn ang="0">
                <a:pos x="T2" y="T3"/>
              </a:cxn>
              <a:cxn ang="0">
                <a:pos x="T4" y="T5"/>
              </a:cxn>
              <a:cxn ang="0">
                <a:pos x="T6" y="T7"/>
              </a:cxn>
              <a:cxn ang="0">
                <a:pos x="T8" y="T9"/>
              </a:cxn>
            </a:cxnLst>
            <a:rect l="0" t="0" r="r" b="b"/>
            <a:pathLst>
              <a:path w="72" h="146">
                <a:moveTo>
                  <a:pt x="72" y="53"/>
                </a:moveTo>
                <a:lnTo>
                  <a:pt x="0" y="0"/>
                </a:lnTo>
                <a:lnTo>
                  <a:pt x="0" y="103"/>
                </a:lnTo>
                <a:lnTo>
                  <a:pt x="72" y="146"/>
                </a:lnTo>
                <a:lnTo>
                  <a:pt x="72" y="53"/>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97"/>
          <p:cNvSpPr>
            <a:spLocks/>
          </p:cNvSpPr>
          <p:nvPr/>
        </p:nvSpPr>
        <p:spPr bwMode="auto">
          <a:xfrm>
            <a:off x="15244368" y="8913634"/>
            <a:ext cx="212033" cy="400569"/>
          </a:xfrm>
          <a:custGeom>
            <a:avLst/>
            <a:gdLst>
              <a:gd name="T0" fmla="*/ 72 w 72"/>
              <a:gd name="T1" fmla="*/ 42 h 136"/>
              <a:gd name="T2" fmla="*/ 0 w 72"/>
              <a:gd name="T3" fmla="*/ 0 h 136"/>
              <a:gd name="T4" fmla="*/ 0 w 72"/>
              <a:gd name="T5" fmla="*/ 102 h 136"/>
              <a:gd name="T6" fmla="*/ 72 w 72"/>
              <a:gd name="T7" fmla="*/ 136 h 136"/>
              <a:gd name="T8" fmla="*/ 72 w 72"/>
              <a:gd name="T9" fmla="*/ 42 h 136"/>
            </a:gdLst>
            <a:ahLst/>
            <a:cxnLst>
              <a:cxn ang="0">
                <a:pos x="T0" y="T1"/>
              </a:cxn>
              <a:cxn ang="0">
                <a:pos x="T2" y="T3"/>
              </a:cxn>
              <a:cxn ang="0">
                <a:pos x="T4" y="T5"/>
              </a:cxn>
              <a:cxn ang="0">
                <a:pos x="T6" y="T7"/>
              </a:cxn>
              <a:cxn ang="0">
                <a:pos x="T8" y="T9"/>
              </a:cxn>
            </a:cxnLst>
            <a:rect l="0" t="0" r="r" b="b"/>
            <a:pathLst>
              <a:path w="72" h="136">
                <a:moveTo>
                  <a:pt x="72" y="42"/>
                </a:moveTo>
                <a:lnTo>
                  <a:pt x="0" y="0"/>
                </a:lnTo>
                <a:lnTo>
                  <a:pt x="0" y="102"/>
                </a:lnTo>
                <a:lnTo>
                  <a:pt x="72" y="136"/>
                </a:lnTo>
                <a:lnTo>
                  <a:pt x="72" y="4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98"/>
          <p:cNvSpPr>
            <a:spLocks/>
          </p:cNvSpPr>
          <p:nvPr/>
        </p:nvSpPr>
        <p:spPr bwMode="auto">
          <a:xfrm>
            <a:off x="15244368" y="9281805"/>
            <a:ext cx="212033" cy="365224"/>
          </a:xfrm>
          <a:custGeom>
            <a:avLst/>
            <a:gdLst>
              <a:gd name="T0" fmla="*/ 72 w 72"/>
              <a:gd name="T1" fmla="*/ 31 h 124"/>
              <a:gd name="T2" fmla="*/ 0 w 72"/>
              <a:gd name="T3" fmla="*/ 0 h 124"/>
              <a:gd name="T4" fmla="*/ 0 w 72"/>
              <a:gd name="T5" fmla="*/ 102 h 124"/>
              <a:gd name="T6" fmla="*/ 72 w 72"/>
              <a:gd name="T7" fmla="*/ 124 h 124"/>
              <a:gd name="T8" fmla="*/ 72 w 72"/>
              <a:gd name="T9" fmla="*/ 31 h 124"/>
            </a:gdLst>
            <a:ahLst/>
            <a:cxnLst>
              <a:cxn ang="0">
                <a:pos x="T0" y="T1"/>
              </a:cxn>
              <a:cxn ang="0">
                <a:pos x="T2" y="T3"/>
              </a:cxn>
              <a:cxn ang="0">
                <a:pos x="T4" y="T5"/>
              </a:cxn>
              <a:cxn ang="0">
                <a:pos x="T6" y="T7"/>
              </a:cxn>
              <a:cxn ang="0">
                <a:pos x="T8" y="T9"/>
              </a:cxn>
            </a:cxnLst>
            <a:rect l="0" t="0" r="r" b="b"/>
            <a:pathLst>
              <a:path w="72" h="124">
                <a:moveTo>
                  <a:pt x="72" y="31"/>
                </a:moveTo>
                <a:lnTo>
                  <a:pt x="0" y="0"/>
                </a:lnTo>
                <a:lnTo>
                  <a:pt x="0" y="102"/>
                </a:lnTo>
                <a:lnTo>
                  <a:pt x="72" y="124"/>
                </a:lnTo>
                <a:lnTo>
                  <a:pt x="72" y="3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99"/>
          <p:cNvSpPr>
            <a:spLocks/>
          </p:cNvSpPr>
          <p:nvPr/>
        </p:nvSpPr>
        <p:spPr bwMode="auto">
          <a:xfrm>
            <a:off x="15244368" y="9647029"/>
            <a:ext cx="212033" cy="338717"/>
          </a:xfrm>
          <a:custGeom>
            <a:avLst/>
            <a:gdLst>
              <a:gd name="T0" fmla="*/ 72 w 72"/>
              <a:gd name="T1" fmla="*/ 21 h 115"/>
              <a:gd name="T2" fmla="*/ 0 w 72"/>
              <a:gd name="T3" fmla="*/ 0 h 115"/>
              <a:gd name="T4" fmla="*/ 0 w 72"/>
              <a:gd name="T5" fmla="*/ 103 h 115"/>
              <a:gd name="T6" fmla="*/ 72 w 72"/>
              <a:gd name="T7" fmla="*/ 115 h 115"/>
              <a:gd name="T8" fmla="*/ 72 w 72"/>
              <a:gd name="T9" fmla="*/ 21 h 115"/>
            </a:gdLst>
            <a:ahLst/>
            <a:cxnLst>
              <a:cxn ang="0">
                <a:pos x="T0" y="T1"/>
              </a:cxn>
              <a:cxn ang="0">
                <a:pos x="T2" y="T3"/>
              </a:cxn>
              <a:cxn ang="0">
                <a:pos x="T4" y="T5"/>
              </a:cxn>
              <a:cxn ang="0">
                <a:pos x="T6" y="T7"/>
              </a:cxn>
              <a:cxn ang="0">
                <a:pos x="T8" y="T9"/>
              </a:cxn>
            </a:cxnLst>
            <a:rect l="0" t="0" r="r" b="b"/>
            <a:pathLst>
              <a:path w="72" h="115">
                <a:moveTo>
                  <a:pt x="72" y="21"/>
                </a:moveTo>
                <a:lnTo>
                  <a:pt x="0" y="0"/>
                </a:lnTo>
                <a:lnTo>
                  <a:pt x="0" y="103"/>
                </a:lnTo>
                <a:lnTo>
                  <a:pt x="72" y="115"/>
                </a:lnTo>
                <a:lnTo>
                  <a:pt x="72" y="2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0"/>
          <p:cNvSpPr>
            <a:spLocks/>
          </p:cNvSpPr>
          <p:nvPr/>
        </p:nvSpPr>
        <p:spPr bwMode="auto">
          <a:xfrm>
            <a:off x="15244368" y="10015198"/>
            <a:ext cx="212033" cy="306317"/>
          </a:xfrm>
          <a:custGeom>
            <a:avLst/>
            <a:gdLst>
              <a:gd name="T0" fmla="*/ 72 w 72"/>
              <a:gd name="T1" fmla="*/ 10 h 104"/>
              <a:gd name="T2" fmla="*/ 0 w 72"/>
              <a:gd name="T3" fmla="*/ 0 h 104"/>
              <a:gd name="T4" fmla="*/ 0 w 72"/>
              <a:gd name="T5" fmla="*/ 103 h 104"/>
              <a:gd name="T6" fmla="*/ 72 w 72"/>
              <a:gd name="T7" fmla="*/ 104 h 104"/>
              <a:gd name="T8" fmla="*/ 72 w 72"/>
              <a:gd name="T9" fmla="*/ 10 h 104"/>
            </a:gdLst>
            <a:ahLst/>
            <a:cxnLst>
              <a:cxn ang="0">
                <a:pos x="T0" y="T1"/>
              </a:cxn>
              <a:cxn ang="0">
                <a:pos x="T2" y="T3"/>
              </a:cxn>
              <a:cxn ang="0">
                <a:pos x="T4" y="T5"/>
              </a:cxn>
              <a:cxn ang="0">
                <a:pos x="T6" y="T7"/>
              </a:cxn>
              <a:cxn ang="0">
                <a:pos x="T8" y="T9"/>
              </a:cxn>
            </a:cxnLst>
            <a:rect l="0" t="0" r="r" b="b"/>
            <a:pathLst>
              <a:path w="72" h="104">
                <a:moveTo>
                  <a:pt x="72" y="10"/>
                </a:moveTo>
                <a:lnTo>
                  <a:pt x="0" y="0"/>
                </a:lnTo>
                <a:lnTo>
                  <a:pt x="0" y="103"/>
                </a:lnTo>
                <a:lnTo>
                  <a:pt x="72" y="104"/>
                </a:lnTo>
                <a:lnTo>
                  <a:pt x="72" y="1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1"/>
          <p:cNvSpPr>
            <a:spLocks/>
          </p:cNvSpPr>
          <p:nvPr/>
        </p:nvSpPr>
        <p:spPr bwMode="auto">
          <a:xfrm>
            <a:off x="15509410" y="8409979"/>
            <a:ext cx="164915" cy="430022"/>
          </a:xfrm>
          <a:custGeom>
            <a:avLst/>
            <a:gdLst>
              <a:gd name="T0" fmla="*/ 56 w 56"/>
              <a:gd name="T1" fmla="*/ 64 h 146"/>
              <a:gd name="T2" fmla="*/ 0 w 56"/>
              <a:gd name="T3" fmla="*/ 0 h 146"/>
              <a:gd name="T4" fmla="*/ 0 w 56"/>
              <a:gd name="T5" fmla="*/ 92 h 146"/>
              <a:gd name="T6" fmla="*/ 56 w 56"/>
              <a:gd name="T7" fmla="*/ 146 h 146"/>
              <a:gd name="T8" fmla="*/ 56 w 56"/>
              <a:gd name="T9" fmla="*/ 64 h 146"/>
            </a:gdLst>
            <a:ahLst/>
            <a:cxnLst>
              <a:cxn ang="0">
                <a:pos x="T0" y="T1"/>
              </a:cxn>
              <a:cxn ang="0">
                <a:pos x="T2" y="T3"/>
              </a:cxn>
              <a:cxn ang="0">
                <a:pos x="T4" y="T5"/>
              </a:cxn>
              <a:cxn ang="0">
                <a:pos x="T6" y="T7"/>
              </a:cxn>
              <a:cxn ang="0">
                <a:pos x="T8" y="T9"/>
              </a:cxn>
            </a:cxnLst>
            <a:rect l="0" t="0" r="r" b="b"/>
            <a:pathLst>
              <a:path w="56" h="146">
                <a:moveTo>
                  <a:pt x="56" y="64"/>
                </a:moveTo>
                <a:lnTo>
                  <a:pt x="0" y="0"/>
                </a:lnTo>
                <a:lnTo>
                  <a:pt x="0" y="92"/>
                </a:lnTo>
                <a:lnTo>
                  <a:pt x="56" y="146"/>
                </a:lnTo>
                <a:lnTo>
                  <a:pt x="56" y="64"/>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02"/>
          <p:cNvSpPr>
            <a:spLocks/>
          </p:cNvSpPr>
          <p:nvPr/>
        </p:nvSpPr>
        <p:spPr bwMode="auto">
          <a:xfrm>
            <a:off x="15509410" y="8739859"/>
            <a:ext cx="164915" cy="397624"/>
          </a:xfrm>
          <a:custGeom>
            <a:avLst/>
            <a:gdLst>
              <a:gd name="T0" fmla="*/ 56 w 56"/>
              <a:gd name="T1" fmla="*/ 52 h 135"/>
              <a:gd name="T2" fmla="*/ 0 w 56"/>
              <a:gd name="T3" fmla="*/ 0 h 135"/>
              <a:gd name="T4" fmla="*/ 0 w 56"/>
              <a:gd name="T5" fmla="*/ 91 h 135"/>
              <a:gd name="T6" fmla="*/ 56 w 56"/>
              <a:gd name="T7" fmla="*/ 135 h 135"/>
              <a:gd name="T8" fmla="*/ 56 w 56"/>
              <a:gd name="T9" fmla="*/ 52 h 135"/>
            </a:gdLst>
            <a:ahLst/>
            <a:cxnLst>
              <a:cxn ang="0">
                <a:pos x="T0" y="T1"/>
              </a:cxn>
              <a:cxn ang="0">
                <a:pos x="T2" y="T3"/>
              </a:cxn>
              <a:cxn ang="0">
                <a:pos x="T4" y="T5"/>
              </a:cxn>
              <a:cxn ang="0">
                <a:pos x="T6" y="T7"/>
              </a:cxn>
              <a:cxn ang="0">
                <a:pos x="T8" y="T9"/>
              </a:cxn>
            </a:cxnLst>
            <a:rect l="0" t="0" r="r" b="b"/>
            <a:pathLst>
              <a:path w="56" h="135">
                <a:moveTo>
                  <a:pt x="56" y="52"/>
                </a:moveTo>
                <a:lnTo>
                  <a:pt x="0" y="0"/>
                </a:lnTo>
                <a:lnTo>
                  <a:pt x="0" y="91"/>
                </a:lnTo>
                <a:lnTo>
                  <a:pt x="56" y="135"/>
                </a:lnTo>
                <a:lnTo>
                  <a:pt x="56" y="5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103"/>
          <p:cNvSpPr>
            <a:spLocks/>
          </p:cNvSpPr>
          <p:nvPr/>
        </p:nvSpPr>
        <p:spPr bwMode="auto">
          <a:xfrm>
            <a:off x="15509410" y="9066793"/>
            <a:ext cx="164915" cy="368171"/>
          </a:xfrm>
          <a:custGeom>
            <a:avLst/>
            <a:gdLst>
              <a:gd name="T0" fmla="*/ 56 w 56"/>
              <a:gd name="T1" fmla="*/ 42 h 125"/>
              <a:gd name="T2" fmla="*/ 0 w 56"/>
              <a:gd name="T3" fmla="*/ 0 h 125"/>
              <a:gd name="T4" fmla="*/ 0 w 56"/>
              <a:gd name="T5" fmla="*/ 91 h 125"/>
              <a:gd name="T6" fmla="*/ 56 w 56"/>
              <a:gd name="T7" fmla="*/ 125 h 125"/>
              <a:gd name="T8" fmla="*/ 56 w 56"/>
              <a:gd name="T9" fmla="*/ 42 h 125"/>
            </a:gdLst>
            <a:ahLst/>
            <a:cxnLst>
              <a:cxn ang="0">
                <a:pos x="T0" y="T1"/>
              </a:cxn>
              <a:cxn ang="0">
                <a:pos x="T2" y="T3"/>
              </a:cxn>
              <a:cxn ang="0">
                <a:pos x="T4" y="T5"/>
              </a:cxn>
              <a:cxn ang="0">
                <a:pos x="T6" y="T7"/>
              </a:cxn>
              <a:cxn ang="0">
                <a:pos x="T8" y="T9"/>
              </a:cxn>
            </a:cxnLst>
            <a:rect l="0" t="0" r="r" b="b"/>
            <a:pathLst>
              <a:path w="56" h="125">
                <a:moveTo>
                  <a:pt x="56" y="42"/>
                </a:moveTo>
                <a:lnTo>
                  <a:pt x="0" y="0"/>
                </a:lnTo>
                <a:lnTo>
                  <a:pt x="0" y="91"/>
                </a:lnTo>
                <a:lnTo>
                  <a:pt x="56" y="125"/>
                </a:lnTo>
                <a:lnTo>
                  <a:pt x="56" y="4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4"/>
          <p:cNvSpPr>
            <a:spLocks/>
          </p:cNvSpPr>
          <p:nvPr/>
        </p:nvSpPr>
        <p:spPr bwMode="auto">
          <a:xfrm>
            <a:off x="15509410" y="9396673"/>
            <a:ext cx="164915" cy="335771"/>
          </a:xfrm>
          <a:custGeom>
            <a:avLst/>
            <a:gdLst>
              <a:gd name="T0" fmla="*/ 56 w 56"/>
              <a:gd name="T1" fmla="*/ 31 h 114"/>
              <a:gd name="T2" fmla="*/ 0 w 56"/>
              <a:gd name="T3" fmla="*/ 0 h 114"/>
              <a:gd name="T4" fmla="*/ 0 w 56"/>
              <a:gd name="T5" fmla="*/ 91 h 114"/>
              <a:gd name="T6" fmla="*/ 56 w 56"/>
              <a:gd name="T7" fmla="*/ 114 h 114"/>
              <a:gd name="T8" fmla="*/ 56 w 56"/>
              <a:gd name="T9" fmla="*/ 31 h 114"/>
            </a:gdLst>
            <a:ahLst/>
            <a:cxnLst>
              <a:cxn ang="0">
                <a:pos x="T0" y="T1"/>
              </a:cxn>
              <a:cxn ang="0">
                <a:pos x="T2" y="T3"/>
              </a:cxn>
              <a:cxn ang="0">
                <a:pos x="T4" y="T5"/>
              </a:cxn>
              <a:cxn ang="0">
                <a:pos x="T6" y="T7"/>
              </a:cxn>
              <a:cxn ang="0">
                <a:pos x="T8" y="T9"/>
              </a:cxn>
            </a:cxnLst>
            <a:rect l="0" t="0" r="r" b="b"/>
            <a:pathLst>
              <a:path w="56" h="114">
                <a:moveTo>
                  <a:pt x="56" y="31"/>
                </a:moveTo>
                <a:lnTo>
                  <a:pt x="0" y="0"/>
                </a:lnTo>
                <a:lnTo>
                  <a:pt x="0" y="91"/>
                </a:lnTo>
                <a:lnTo>
                  <a:pt x="56" y="114"/>
                </a:lnTo>
                <a:lnTo>
                  <a:pt x="56" y="3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5"/>
          <p:cNvSpPr>
            <a:spLocks/>
          </p:cNvSpPr>
          <p:nvPr/>
        </p:nvSpPr>
        <p:spPr bwMode="auto">
          <a:xfrm>
            <a:off x="15509410" y="9723609"/>
            <a:ext cx="164915" cy="303373"/>
          </a:xfrm>
          <a:custGeom>
            <a:avLst/>
            <a:gdLst>
              <a:gd name="T0" fmla="*/ 56 w 56"/>
              <a:gd name="T1" fmla="*/ 20 h 103"/>
              <a:gd name="T2" fmla="*/ 0 w 56"/>
              <a:gd name="T3" fmla="*/ 0 h 103"/>
              <a:gd name="T4" fmla="*/ 0 w 56"/>
              <a:gd name="T5" fmla="*/ 91 h 103"/>
              <a:gd name="T6" fmla="*/ 56 w 56"/>
              <a:gd name="T7" fmla="*/ 103 h 103"/>
              <a:gd name="T8" fmla="*/ 56 w 56"/>
              <a:gd name="T9" fmla="*/ 20 h 103"/>
            </a:gdLst>
            <a:ahLst/>
            <a:cxnLst>
              <a:cxn ang="0">
                <a:pos x="T0" y="T1"/>
              </a:cxn>
              <a:cxn ang="0">
                <a:pos x="T2" y="T3"/>
              </a:cxn>
              <a:cxn ang="0">
                <a:pos x="T4" y="T5"/>
              </a:cxn>
              <a:cxn ang="0">
                <a:pos x="T6" y="T7"/>
              </a:cxn>
              <a:cxn ang="0">
                <a:pos x="T8" y="T9"/>
              </a:cxn>
            </a:cxnLst>
            <a:rect l="0" t="0" r="r" b="b"/>
            <a:pathLst>
              <a:path w="56" h="103">
                <a:moveTo>
                  <a:pt x="56" y="20"/>
                </a:moveTo>
                <a:lnTo>
                  <a:pt x="0" y="0"/>
                </a:lnTo>
                <a:lnTo>
                  <a:pt x="0" y="91"/>
                </a:lnTo>
                <a:lnTo>
                  <a:pt x="56" y="103"/>
                </a:lnTo>
                <a:lnTo>
                  <a:pt x="56" y="2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06"/>
          <p:cNvSpPr>
            <a:spLocks/>
          </p:cNvSpPr>
          <p:nvPr/>
        </p:nvSpPr>
        <p:spPr bwMode="auto">
          <a:xfrm>
            <a:off x="15509410" y="10053489"/>
            <a:ext cx="164915" cy="270973"/>
          </a:xfrm>
          <a:custGeom>
            <a:avLst/>
            <a:gdLst>
              <a:gd name="T0" fmla="*/ 56 w 56"/>
              <a:gd name="T1" fmla="*/ 9 h 92"/>
              <a:gd name="T2" fmla="*/ 0 w 56"/>
              <a:gd name="T3" fmla="*/ 0 h 92"/>
              <a:gd name="T4" fmla="*/ 0 w 56"/>
              <a:gd name="T5" fmla="*/ 91 h 92"/>
              <a:gd name="T6" fmla="*/ 56 w 56"/>
              <a:gd name="T7" fmla="*/ 92 h 92"/>
              <a:gd name="T8" fmla="*/ 56 w 56"/>
              <a:gd name="T9" fmla="*/ 9 h 92"/>
            </a:gdLst>
            <a:ahLst/>
            <a:cxnLst>
              <a:cxn ang="0">
                <a:pos x="T0" y="T1"/>
              </a:cxn>
              <a:cxn ang="0">
                <a:pos x="T2" y="T3"/>
              </a:cxn>
              <a:cxn ang="0">
                <a:pos x="T4" y="T5"/>
              </a:cxn>
              <a:cxn ang="0">
                <a:pos x="T6" y="T7"/>
              </a:cxn>
              <a:cxn ang="0">
                <a:pos x="T8" y="T9"/>
              </a:cxn>
            </a:cxnLst>
            <a:rect l="0" t="0" r="r" b="b"/>
            <a:pathLst>
              <a:path w="56" h="92">
                <a:moveTo>
                  <a:pt x="56" y="9"/>
                </a:moveTo>
                <a:lnTo>
                  <a:pt x="0" y="0"/>
                </a:lnTo>
                <a:lnTo>
                  <a:pt x="0" y="91"/>
                </a:lnTo>
                <a:lnTo>
                  <a:pt x="56" y="92"/>
                </a:lnTo>
                <a:lnTo>
                  <a:pt x="56" y="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107"/>
          <p:cNvSpPr>
            <a:spLocks/>
          </p:cNvSpPr>
          <p:nvPr/>
        </p:nvSpPr>
        <p:spPr bwMode="auto">
          <a:xfrm>
            <a:off x="15715553" y="8642662"/>
            <a:ext cx="120742" cy="397624"/>
          </a:xfrm>
          <a:custGeom>
            <a:avLst/>
            <a:gdLst>
              <a:gd name="T0" fmla="*/ 41 w 41"/>
              <a:gd name="T1" fmla="*/ 63 h 135"/>
              <a:gd name="T2" fmla="*/ 0 w 41"/>
              <a:gd name="T3" fmla="*/ 0 h 135"/>
              <a:gd name="T4" fmla="*/ 0 w 41"/>
              <a:gd name="T5" fmla="*/ 81 h 135"/>
              <a:gd name="T6" fmla="*/ 41 w 41"/>
              <a:gd name="T7" fmla="*/ 135 h 135"/>
              <a:gd name="T8" fmla="*/ 41 w 41"/>
              <a:gd name="T9" fmla="*/ 63 h 135"/>
            </a:gdLst>
            <a:ahLst/>
            <a:cxnLst>
              <a:cxn ang="0">
                <a:pos x="T0" y="T1"/>
              </a:cxn>
              <a:cxn ang="0">
                <a:pos x="T2" y="T3"/>
              </a:cxn>
              <a:cxn ang="0">
                <a:pos x="T4" y="T5"/>
              </a:cxn>
              <a:cxn ang="0">
                <a:pos x="T6" y="T7"/>
              </a:cxn>
              <a:cxn ang="0">
                <a:pos x="T8" y="T9"/>
              </a:cxn>
            </a:cxnLst>
            <a:rect l="0" t="0" r="r" b="b"/>
            <a:pathLst>
              <a:path w="41" h="135">
                <a:moveTo>
                  <a:pt x="41" y="63"/>
                </a:moveTo>
                <a:lnTo>
                  <a:pt x="0" y="0"/>
                </a:lnTo>
                <a:lnTo>
                  <a:pt x="0" y="81"/>
                </a:lnTo>
                <a:lnTo>
                  <a:pt x="41" y="135"/>
                </a:lnTo>
                <a:lnTo>
                  <a:pt x="41" y="63"/>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08"/>
          <p:cNvSpPr>
            <a:spLocks/>
          </p:cNvSpPr>
          <p:nvPr/>
        </p:nvSpPr>
        <p:spPr bwMode="auto">
          <a:xfrm>
            <a:off x="15715553" y="8934253"/>
            <a:ext cx="120742" cy="365224"/>
          </a:xfrm>
          <a:custGeom>
            <a:avLst/>
            <a:gdLst>
              <a:gd name="T0" fmla="*/ 41 w 41"/>
              <a:gd name="T1" fmla="*/ 52 h 124"/>
              <a:gd name="T2" fmla="*/ 0 w 41"/>
              <a:gd name="T3" fmla="*/ 0 h 124"/>
              <a:gd name="T4" fmla="*/ 0 w 41"/>
              <a:gd name="T5" fmla="*/ 80 h 124"/>
              <a:gd name="T6" fmla="*/ 41 w 41"/>
              <a:gd name="T7" fmla="*/ 124 h 124"/>
              <a:gd name="T8" fmla="*/ 41 w 41"/>
              <a:gd name="T9" fmla="*/ 52 h 124"/>
            </a:gdLst>
            <a:ahLst/>
            <a:cxnLst>
              <a:cxn ang="0">
                <a:pos x="T0" y="T1"/>
              </a:cxn>
              <a:cxn ang="0">
                <a:pos x="T2" y="T3"/>
              </a:cxn>
              <a:cxn ang="0">
                <a:pos x="T4" y="T5"/>
              </a:cxn>
              <a:cxn ang="0">
                <a:pos x="T6" y="T7"/>
              </a:cxn>
              <a:cxn ang="0">
                <a:pos x="T8" y="T9"/>
              </a:cxn>
            </a:cxnLst>
            <a:rect l="0" t="0" r="r" b="b"/>
            <a:pathLst>
              <a:path w="41" h="124">
                <a:moveTo>
                  <a:pt x="41" y="52"/>
                </a:moveTo>
                <a:lnTo>
                  <a:pt x="0" y="0"/>
                </a:lnTo>
                <a:lnTo>
                  <a:pt x="0" y="80"/>
                </a:lnTo>
                <a:lnTo>
                  <a:pt x="41" y="124"/>
                </a:lnTo>
                <a:lnTo>
                  <a:pt x="41" y="5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09"/>
          <p:cNvSpPr>
            <a:spLocks/>
          </p:cNvSpPr>
          <p:nvPr/>
        </p:nvSpPr>
        <p:spPr bwMode="auto">
          <a:xfrm>
            <a:off x="15715553" y="9219952"/>
            <a:ext cx="120742" cy="335771"/>
          </a:xfrm>
          <a:custGeom>
            <a:avLst/>
            <a:gdLst>
              <a:gd name="T0" fmla="*/ 41 w 41"/>
              <a:gd name="T1" fmla="*/ 42 h 114"/>
              <a:gd name="T2" fmla="*/ 0 w 41"/>
              <a:gd name="T3" fmla="*/ 0 h 114"/>
              <a:gd name="T4" fmla="*/ 0 w 41"/>
              <a:gd name="T5" fmla="*/ 81 h 114"/>
              <a:gd name="T6" fmla="*/ 41 w 41"/>
              <a:gd name="T7" fmla="*/ 114 h 114"/>
              <a:gd name="T8" fmla="*/ 41 w 41"/>
              <a:gd name="T9" fmla="*/ 42 h 114"/>
            </a:gdLst>
            <a:ahLst/>
            <a:cxnLst>
              <a:cxn ang="0">
                <a:pos x="T0" y="T1"/>
              </a:cxn>
              <a:cxn ang="0">
                <a:pos x="T2" y="T3"/>
              </a:cxn>
              <a:cxn ang="0">
                <a:pos x="T4" y="T5"/>
              </a:cxn>
              <a:cxn ang="0">
                <a:pos x="T6" y="T7"/>
              </a:cxn>
              <a:cxn ang="0">
                <a:pos x="T8" y="T9"/>
              </a:cxn>
            </a:cxnLst>
            <a:rect l="0" t="0" r="r" b="b"/>
            <a:pathLst>
              <a:path w="41" h="114">
                <a:moveTo>
                  <a:pt x="41" y="42"/>
                </a:moveTo>
                <a:lnTo>
                  <a:pt x="0" y="0"/>
                </a:lnTo>
                <a:lnTo>
                  <a:pt x="0" y="81"/>
                </a:lnTo>
                <a:lnTo>
                  <a:pt x="41" y="114"/>
                </a:lnTo>
                <a:lnTo>
                  <a:pt x="41" y="42"/>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0"/>
          <p:cNvSpPr>
            <a:spLocks/>
          </p:cNvSpPr>
          <p:nvPr/>
        </p:nvSpPr>
        <p:spPr bwMode="auto">
          <a:xfrm>
            <a:off x="15715553" y="9511543"/>
            <a:ext cx="120742" cy="300426"/>
          </a:xfrm>
          <a:custGeom>
            <a:avLst/>
            <a:gdLst>
              <a:gd name="T0" fmla="*/ 41 w 41"/>
              <a:gd name="T1" fmla="*/ 31 h 102"/>
              <a:gd name="T2" fmla="*/ 0 w 41"/>
              <a:gd name="T3" fmla="*/ 0 h 102"/>
              <a:gd name="T4" fmla="*/ 0 w 41"/>
              <a:gd name="T5" fmla="*/ 80 h 102"/>
              <a:gd name="T6" fmla="*/ 41 w 41"/>
              <a:gd name="T7" fmla="*/ 102 h 102"/>
              <a:gd name="T8" fmla="*/ 41 w 41"/>
              <a:gd name="T9" fmla="*/ 31 h 102"/>
            </a:gdLst>
            <a:ahLst/>
            <a:cxnLst>
              <a:cxn ang="0">
                <a:pos x="T0" y="T1"/>
              </a:cxn>
              <a:cxn ang="0">
                <a:pos x="T2" y="T3"/>
              </a:cxn>
              <a:cxn ang="0">
                <a:pos x="T4" y="T5"/>
              </a:cxn>
              <a:cxn ang="0">
                <a:pos x="T6" y="T7"/>
              </a:cxn>
              <a:cxn ang="0">
                <a:pos x="T8" y="T9"/>
              </a:cxn>
            </a:cxnLst>
            <a:rect l="0" t="0" r="r" b="b"/>
            <a:pathLst>
              <a:path w="41" h="102">
                <a:moveTo>
                  <a:pt x="41" y="31"/>
                </a:moveTo>
                <a:lnTo>
                  <a:pt x="0" y="0"/>
                </a:lnTo>
                <a:lnTo>
                  <a:pt x="0" y="80"/>
                </a:lnTo>
                <a:lnTo>
                  <a:pt x="41" y="102"/>
                </a:lnTo>
                <a:lnTo>
                  <a:pt x="41" y="3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1"/>
          <p:cNvSpPr>
            <a:spLocks/>
          </p:cNvSpPr>
          <p:nvPr/>
        </p:nvSpPr>
        <p:spPr bwMode="auto">
          <a:xfrm>
            <a:off x="15715553" y="9797242"/>
            <a:ext cx="120742" cy="273919"/>
          </a:xfrm>
          <a:custGeom>
            <a:avLst/>
            <a:gdLst>
              <a:gd name="T0" fmla="*/ 41 w 41"/>
              <a:gd name="T1" fmla="*/ 21 h 93"/>
              <a:gd name="T2" fmla="*/ 0 w 41"/>
              <a:gd name="T3" fmla="*/ 0 h 93"/>
              <a:gd name="T4" fmla="*/ 0 w 41"/>
              <a:gd name="T5" fmla="*/ 81 h 93"/>
              <a:gd name="T6" fmla="*/ 41 w 41"/>
              <a:gd name="T7" fmla="*/ 93 h 93"/>
              <a:gd name="T8" fmla="*/ 41 w 41"/>
              <a:gd name="T9" fmla="*/ 21 h 93"/>
            </a:gdLst>
            <a:ahLst/>
            <a:cxnLst>
              <a:cxn ang="0">
                <a:pos x="T0" y="T1"/>
              </a:cxn>
              <a:cxn ang="0">
                <a:pos x="T2" y="T3"/>
              </a:cxn>
              <a:cxn ang="0">
                <a:pos x="T4" y="T5"/>
              </a:cxn>
              <a:cxn ang="0">
                <a:pos x="T6" y="T7"/>
              </a:cxn>
              <a:cxn ang="0">
                <a:pos x="T8" y="T9"/>
              </a:cxn>
            </a:cxnLst>
            <a:rect l="0" t="0" r="r" b="b"/>
            <a:pathLst>
              <a:path w="41" h="93">
                <a:moveTo>
                  <a:pt x="41" y="21"/>
                </a:moveTo>
                <a:lnTo>
                  <a:pt x="0" y="0"/>
                </a:lnTo>
                <a:lnTo>
                  <a:pt x="0" y="81"/>
                </a:lnTo>
                <a:lnTo>
                  <a:pt x="41" y="93"/>
                </a:lnTo>
                <a:lnTo>
                  <a:pt x="41" y="21"/>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12"/>
          <p:cNvSpPr>
            <a:spLocks/>
          </p:cNvSpPr>
          <p:nvPr/>
        </p:nvSpPr>
        <p:spPr bwMode="auto">
          <a:xfrm>
            <a:off x="15715553" y="10088833"/>
            <a:ext cx="120742" cy="238575"/>
          </a:xfrm>
          <a:custGeom>
            <a:avLst/>
            <a:gdLst>
              <a:gd name="T0" fmla="*/ 41 w 41"/>
              <a:gd name="T1" fmla="*/ 9 h 81"/>
              <a:gd name="T2" fmla="*/ 0 w 41"/>
              <a:gd name="T3" fmla="*/ 0 h 81"/>
              <a:gd name="T4" fmla="*/ 0 w 41"/>
              <a:gd name="T5" fmla="*/ 80 h 81"/>
              <a:gd name="T6" fmla="*/ 41 w 41"/>
              <a:gd name="T7" fmla="*/ 81 h 81"/>
              <a:gd name="T8" fmla="*/ 41 w 41"/>
              <a:gd name="T9" fmla="*/ 9 h 81"/>
            </a:gdLst>
            <a:ahLst/>
            <a:cxnLst>
              <a:cxn ang="0">
                <a:pos x="T0" y="T1"/>
              </a:cxn>
              <a:cxn ang="0">
                <a:pos x="T2" y="T3"/>
              </a:cxn>
              <a:cxn ang="0">
                <a:pos x="T4" y="T5"/>
              </a:cxn>
              <a:cxn ang="0">
                <a:pos x="T6" y="T7"/>
              </a:cxn>
              <a:cxn ang="0">
                <a:pos x="T8" y="T9"/>
              </a:cxn>
            </a:cxnLst>
            <a:rect l="0" t="0" r="r" b="b"/>
            <a:pathLst>
              <a:path w="41" h="81">
                <a:moveTo>
                  <a:pt x="41" y="9"/>
                </a:moveTo>
                <a:lnTo>
                  <a:pt x="0" y="0"/>
                </a:lnTo>
                <a:lnTo>
                  <a:pt x="0" y="80"/>
                </a:lnTo>
                <a:lnTo>
                  <a:pt x="41" y="81"/>
                </a:lnTo>
                <a:lnTo>
                  <a:pt x="41" y="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13"/>
          <p:cNvSpPr>
            <a:spLocks noChangeArrowheads="1"/>
          </p:cNvSpPr>
          <p:nvPr/>
        </p:nvSpPr>
        <p:spPr bwMode="auto">
          <a:xfrm>
            <a:off x="6227073" y="9873821"/>
            <a:ext cx="427012"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Rectangle 114"/>
          <p:cNvSpPr>
            <a:spLocks noChangeArrowheads="1"/>
          </p:cNvSpPr>
          <p:nvPr/>
        </p:nvSpPr>
        <p:spPr bwMode="auto">
          <a:xfrm>
            <a:off x="6227073" y="9352493"/>
            <a:ext cx="427012" cy="42707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15"/>
          <p:cNvSpPr>
            <a:spLocks noChangeArrowheads="1"/>
          </p:cNvSpPr>
          <p:nvPr/>
        </p:nvSpPr>
        <p:spPr bwMode="auto">
          <a:xfrm>
            <a:off x="6227073" y="8828220"/>
            <a:ext cx="427012"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16"/>
          <p:cNvSpPr>
            <a:spLocks noChangeArrowheads="1"/>
          </p:cNvSpPr>
          <p:nvPr/>
        </p:nvSpPr>
        <p:spPr bwMode="auto">
          <a:xfrm>
            <a:off x="6227073" y="8303946"/>
            <a:ext cx="427012"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17"/>
          <p:cNvSpPr>
            <a:spLocks noChangeArrowheads="1"/>
          </p:cNvSpPr>
          <p:nvPr/>
        </p:nvSpPr>
        <p:spPr bwMode="auto">
          <a:xfrm>
            <a:off x="6227073" y="7779673"/>
            <a:ext cx="427012"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18"/>
          <p:cNvSpPr>
            <a:spLocks noChangeArrowheads="1"/>
          </p:cNvSpPr>
          <p:nvPr/>
        </p:nvSpPr>
        <p:spPr bwMode="auto">
          <a:xfrm>
            <a:off x="6227073" y="7255399"/>
            <a:ext cx="427012"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19"/>
          <p:cNvSpPr>
            <a:spLocks noChangeArrowheads="1"/>
          </p:cNvSpPr>
          <p:nvPr/>
        </p:nvSpPr>
        <p:spPr bwMode="auto">
          <a:xfrm>
            <a:off x="5691101" y="9873821"/>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20"/>
          <p:cNvSpPr>
            <a:spLocks noChangeArrowheads="1"/>
          </p:cNvSpPr>
          <p:nvPr/>
        </p:nvSpPr>
        <p:spPr bwMode="auto">
          <a:xfrm>
            <a:off x="5691101" y="9352493"/>
            <a:ext cx="429956" cy="42707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21"/>
          <p:cNvSpPr>
            <a:spLocks noChangeArrowheads="1"/>
          </p:cNvSpPr>
          <p:nvPr/>
        </p:nvSpPr>
        <p:spPr bwMode="auto">
          <a:xfrm>
            <a:off x="5691101" y="8828220"/>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22"/>
          <p:cNvSpPr>
            <a:spLocks noChangeArrowheads="1"/>
          </p:cNvSpPr>
          <p:nvPr/>
        </p:nvSpPr>
        <p:spPr bwMode="auto">
          <a:xfrm>
            <a:off x="5691101" y="8303946"/>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23"/>
          <p:cNvSpPr>
            <a:spLocks noChangeArrowheads="1"/>
          </p:cNvSpPr>
          <p:nvPr/>
        </p:nvSpPr>
        <p:spPr bwMode="auto">
          <a:xfrm>
            <a:off x="5691101" y="7779673"/>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24"/>
          <p:cNvSpPr>
            <a:spLocks noChangeArrowheads="1"/>
          </p:cNvSpPr>
          <p:nvPr/>
        </p:nvSpPr>
        <p:spPr bwMode="auto">
          <a:xfrm>
            <a:off x="5691101" y="7255399"/>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25"/>
          <p:cNvSpPr>
            <a:spLocks noChangeArrowheads="1"/>
          </p:cNvSpPr>
          <p:nvPr/>
        </p:nvSpPr>
        <p:spPr bwMode="auto">
          <a:xfrm>
            <a:off x="5155128" y="9873821"/>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26"/>
          <p:cNvSpPr>
            <a:spLocks noChangeArrowheads="1"/>
          </p:cNvSpPr>
          <p:nvPr/>
        </p:nvSpPr>
        <p:spPr bwMode="auto">
          <a:xfrm>
            <a:off x="5155128" y="9352493"/>
            <a:ext cx="429956" cy="42707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Rectangle 127"/>
          <p:cNvSpPr>
            <a:spLocks noChangeArrowheads="1"/>
          </p:cNvSpPr>
          <p:nvPr/>
        </p:nvSpPr>
        <p:spPr bwMode="auto">
          <a:xfrm>
            <a:off x="5155128" y="8828220"/>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28"/>
          <p:cNvSpPr>
            <a:spLocks noChangeArrowheads="1"/>
          </p:cNvSpPr>
          <p:nvPr/>
        </p:nvSpPr>
        <p:spPr bwMode="auto">
          <a:xfrm>
            <a:off x="5155128" y="8303946"/>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29"/>
          <p:cNvSpPr>
            <a:spLocks noChangeArrowheads="1"/>
          </p:cNvSpPr>
          <p:nvPr/>
        </p:nvSpPr>
        <p:spPr bwMode="auto">
          <a:xfrm>
            <a:off x="5155128" y="7779673"/>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21" name="Rectangle 130"/>
          <p:cNvSpPr>
            <a:spLocks noChangeArrowheads="1"/>
          </p:cNvSpPr>
          <p:nvPr/>
        </p:nvSpPr>
        <p:spPr bwMode="auto">
          <a:xfrm>
            <a:off x="5155128" y="7255399"/>
            <a:ext cx="429956" cy="43002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p:cNvSpPr>
          <p:nvPr/>
        </p:nvSpPr>
        <p:spPr bwMode="auto">
          <a:xfrm>
            <a:off x="4763455" y="7255399"/>
            <a:ext cx="300380" cy="659760"/>
          </a:xfrm>
          <a:custGeom>
            <a:avLst/>
            <a:gdLst>
              <a:gd name="T0" fmla="*/ 0 w 102"/>
              <a:gd name="T1" fmla="*/ 91 h 224"/>
              <a:gd name="T2" fmla="*/ 102 w 102"/>
              <a:gd name="T3" fmla="*/ 0 h 224"/>
              <a:gd name="T4" fmla="*/ 102 w 102"/>
              <a:gd name="T5" fmla="*/ 146 h 224"/>
              <a:gd name="T6" fmla="*/ 0 w 102"/>
              <a:gd name="T7" fmla="*/ 224 h 224"/>
              <a:gd name="T8" fmla="*/ 0 w 102"/>
              <a:gd name="T9" fmla="*/ 91 h 224"/>
            </a:gdLst>
            <a:ahLst/>
            <a:cxnLst>
              <a:cxn ang="0">
                <a:pos x="T0" y="T1"/>
              </a:cxn>
              <a:cxn ang="0">
                <a:pos x="T2" y="T3"/>
              </a:cxn>
              <a:cxn ang="0">
                <a:pos x="T4" y="T5"/>
              </a:cxn>
              <a:cxn ang="0">
                <a:pos x="T6" y="T7"/>
              </a:cxn>
              <a:cxn ang="0">
                <a:pos x="T8" y="T9"/>
              </a:cxn>
            </a:cxnLst>
            <a:rect l="0" t="0" r="r" b="b"/>
            <a:pathLst>
              <a:path w="102" h="224">
                <a:moveTo>
                  <a:pt x="0" y="91"/>
                </a:moveTo>
                <a:lnTo>
                  <a:pt x="102" y="0"/>
                </a:lnTo>
                <a:lnTo>
                  <a:pt x="102" y="146"/>
                </a:lnTo>
                <a:lnTo>
                  <a:pt x="0" y="224"/>
                </a:lnTo>
                <a:lnTo>
                  <a:pt x="0" y="91"/>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p:cNvSpPr>
          <p:nvPr/>
        </p:nvSpPr>
        <p:spPr bwMode="auto">
          <a:xfrm>
            <a:off x="4763455" y="7779673"/>
            <a:ext cx="300380" cy="612634"/>
          </a:xfrm>
          <a:custGeom>
            <a:avLst/>
            <a:gdLst>
              <a:gd name="T0" fmla="*/ 0 w 102"/>
              <a:gd name="T1" fmla="*/ 75 h 208"/>
              <a:gd name="T2" fmla="*/ 102 w 102"/>
              <a:gd name="T3" fmla="*/ 0 h 208"/>
              <a:gd name="T4" fmla="*/ 102 w 102"/>
              <a:gd name="T5" fmla="*/ 146 h 208"/>
              <a:gd name="T6" fmla="*/ 0 w 102"/>
              <a:gd name="T7" fmla="*/ 208 h 208"/>
              <a:gd name="T8" fmla="*/ 0 w 102"/>
              <a:gd name="T9" fmla="*/ 75 h 208"/>
            </a:gdLst>
            <a:ahLst/>
            <a:cxnLst>
              <a:cxn ang="0">
                <a:pos x="T0" y="T1"/>
              </a:cxn>
              <a:cxn ang="0">
                <a:pos x="T2" y="T3"/>
              </a:cxn>
              <a:cxn ang="0">
                <a:pos x="T4" y="T5"/>
              </a:cxn>
              <a:cxn ang="0">
                <a:pos x="T6" y="T7"/>
              </a:cxn>
              <a:cxn ang="0">
                <a:pos x="T8" y="T9"/>
              </a:cxn>
            </a:cxnLst>
            <a:rect l="0" t="0" r="r" b="b"/>
            <a:pathLst>
              <a:path w="102" h="208">
                <a:moveTo>
                  <a:pt x="0" y="75"/>
                </a:moveTo>
                <a:lnTo>
                  <a:pt x="102" y="0"/>
                </a:lnTo>
                <a:lnTo>
                  <a:pt x="102" y="146"/>
                </a:lnTo>
                <a:lnTo>
                  <a:pt x="0" y="208"/>
                </a:lnTo>
                <a:lnTo>
                  <a:pt x="0" y="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p:cNvSpPr>
          <p:nvPr/>
        </p:nvSpPr>
        <p:spPr bwMode="auto">
          <a:xfrm>
            <a:off x="4763455" y="8303946"/>
            <a:ext cx="300380" cy="568455"/>
          </a:xfrm>
          <a:custGeom>
            <a:avLst/>
            <a:gdLst>
              <a:gd name="T0" fmla="*/ 0 w 102"/>
              <a:gd name="T1" fmla="*/ 59 h 193"/>
              <a:gd name="T2" fmla="*/ 102 w 102"/>
              <a:gd name="T3" fmla="*/ 0 h 193"/>
              <a:gd name="T4" fmla="*/ 102 w 102"/>
              <a:gd name="T5" fmla="*/ 146 h 193"/>
              <a:gd name="T6" fmla="*/ 0 w 102"/>
              <a:gd name="T7" fmla="*/ 193 h 193"/>
              <a:gd name="T8" fmla="*/ 0 w 102"/>
              <a:gd name="T9" fmla="*/ 59 h 193"/>
            </a:gdLst>
            <a:ahLst/>
            <a:cxnLst>
              <a:cxn ang="0">
                <a:pos x="T0" y="T1"/>
              </a:cxn>
              <a:cxn ang="0">
                <a:pos x="T2" y="T3"/>
              </a:cxn>
              <a:cxn ang="0">
                <a:pos x="T4" y="T5"/>
              </a:cxn>
              <a:cxn ang="0">
                <a:pos x="T6" y="T7"/>
              </a:cxn>
              <a:cxn ang="0">
                <a:pos x="T8" y="T9"/>
              </a:cxn>
            </a:cxnLst>
            <a:rect l="0" t="0" r="r" b="b"/>
            <a:pathLst>
              <a:path w="102" h="193">
                <a:moveTo>
                  <a:pt x="0" y="59"/>
                </a:moveTo>
                <a:lnTo>
                  <a:pt x="102" y="0"/>
                </a:lnTo>
                <a:lnTo>
                  <a:pt x="102" y="146"/>
                </a:lnTo>
                <a:lnTo>
                  <a:pt x="0" y="193"/>
                </a:lnTo>
                <a:lnTo>
                  <a:pt x="0" y="5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p:cNvSpPr>
          <p:nvPr/>
        </p:nvSpPr>
        <p:spPr bwMode="auto">
          <a:xfrm>
            <a:off x="4763455" y="8828220"/>
            <a:ext cx="300380" cy="524274"/>
          </a:xfrm>
          <a:custGeom>
            <a:avLst/>
            <a:gdLst>
              <a:gd name="T0" fmla="*/ 0 w 102"/>
              <a:gd name="T1" fmla="*/ 44 h 178"/>
              <a:gd name="T2" fmla="*/ 102 w 102"/>
              <a:gd name="T3" fmla="*/ 0 h 178"/>
              <a:gd name="T4" fmla="*/ 102 w 102"/>
              <a:gd name="T5" fmla="*/ 146 h 178"/>
              <a:gd name="T6" fmla="*/ 0 w 102"/>
              <a:gd name="T7" fmla="*/ 178 h 178"/>
              <a:gd name="T8" fmla="*/ 0 w 102"/>
              <a:gd name="T9" fmla="*/ 44 h 178"/>
            </a:gdLst>
            <a:ahLst/>
            <a:cxnLst>
              <a:cxn ang="0">
                <a:pos x="T0" y="T1"/>
              </a:cxn>
              <a:cxn ang="0">
                <a:pos x="T2" y="T3"/>
              </a:cxn>
              <a:cxn ang="0">
                <a:pos x="T4" y="T5"/>
              </a:cxn>
              <a:cxn ang="0">
                <a:pos x="T6" y="T7"/>
              </a:cxn>
              <a:cxn ang="0">
                <a:pos x="T8" y="T9"/>
              </a:cxn>
            </a:cxnLst>
            <a:rect l="0" t="0" r="r" b="b"/>
            <a:pathLst>
              <a:path w="102" h="178">
                <a:moveTo>
                  <a:pt x="0" y="44"/>
                </a:moveTo>
                <a:lnTo>
                  <a:pt x="102" y="0"/>
                </a:lnTo>
                <a:lnTo>
                  <a:pt x="102" y="146"/>
                </a:lnTo>
                <a:lnTo>
                  <a:pt x="0" y="178"/>
                </a:lnTo>
                <a:lnTo>
                  <a:pt x="0" y="4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35"/>
          <p:cNvSpPr>
            <a:spLocks/>
          </p:cNvSpPr>
          <p:nvPr/>
        </p:nvSpPr>
        <p:spPr bwMode="auto">
          <a:xfrm>
            <a:off x="4763455" y="9352494"/>
            <a:ext cx="300380" cy="477148"/>
          </a:xfrm>
          <a:custGeom>
            <a:avLst/>
            <a:gdLst>
              <a:gd name="T0" fmla="*/ 0 w 102"/>
              <a:gd name="T1" fmla="*/ 29 h 162"/>
              <a:gd name="T2" fmla="*/ 102 w 102"/>
              <a:gd name="T3" fmla="*/ 0 h 162"/>
              <a:gd name="T4" fmla="*/ 102 w 102"/>
              <a:gd name="T5" fmla="*/ 145 h 162"/>
              <a:gd name="T6" fmla="*/ 0 w 102"/>
              <a:gd name="T7" fmla="*/ 162 h 162"/>
              <a:gd name="T8" fmla="*/ 0 w 102"/>
              <a:gd name="T9" fmla="*/ 29 h 162"/>
            </a:gdLst>
            <a:ahLst/>
            <a:cxnLst>
              <a:cxn ang="0">
                <a:pos x="T0" y="T1"/>
              </a:cxn>
              <a:cxn ang="0">
                <a:pos x="T2" y="T3"/>
              </a:cxn>
              <a:cxn ang="0">
                <a:pos x="T4" y="T5"/>
              </a:cxn>
              <a:cxn ang="0">
                <a:pos x="T6" y="T7"/>
              </a:cxn>
              <a:cxn ang="0">
                <a:pos x="T8" y="T9"/>
              </a:cxn>
            </a:cxnLst>
            <a:rect l="0" t="0" r="r" b="b"/>
            <a:pathLst>
              <a:path w="102" h="162">
                <a:moveTo>
                  <a:pt x="0" y="29"/>
                </a:moveTo>
                <a:lnTo>
                  <a:pt x="102" y="0"/>
                </a:lnTo>
                <a:lnTo>
                  <a:pt x="102" y="145"/>
                </a:lnTo>
                <a:lnTo>
                  <a:pt x="0" y="162"/>
                </a:lnTo>
                <a:lnTo>
                  <a:pt x="0" y="2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136"/>
          <p:cNvSpPr>
            <a:spLocks/>
          </p:cNvSpPr>
          <p:nvPr/>
        </p:nvSpPr>
        <p:spPr bwMode="auto">
          <a:xfrm>
            <a:off x="4763455" y="9873821"/>
            <a:ext cx="300380" cy="432969"/>
          </a:xfrm>
          <a:custGeom>
            <a:avLst/>
            <a:gdLst>
              <a:gd name="T0" fmla="*/ 0 w 102"/>
              <a:gd name="T1" fmla="*/ 14 h 147"/>
              <a:gd name="T2" fmla="*/ 102 w 102"/>
              <a:gd name="T3" fmla="*/ 0 h 147"/>
              <a:gd name="T4" fmla="*/ 102 w 102"/>
              <a:gd name="T5" fmla="*/ 146 h 147"/>
              <a:gd name="T6" fmla="*/ 0 w 102"/>
              <a:gd name="T7" fmla="*/ 147 h 147"/>
              <a:gd name="T8" fmla="*/ 0 w 102"/>
              <a:gd name="T9" fmla="*/ 14 h 147"/>
            </a:gdLst>
            <a:ahLst/>
            <a:cxnLst>
              <a:cxn ang="0">
                <a:pos x="T0" y="T1"/>
              </a:cxn>
              <a:cxn ang="0">
                <a:pos x="T2" y="T3"/>
              </a:cxn>
              <a:cxn ang="0">
                <a:pos x="T4" y="T5"/>
              </a:cxn>
              <a:cxn ang="0">
                <a:pos x="T6" y="T7"/>
              </a:cxn>
              <a:cxn ang="0">
                <a:pos x="T8" y="T9"/>
              </a:cxn>
            </a:cxnLst>
            <a:rect l="0" t="0" r="r" b="b"/>
            <a:pathLst>
              <a:path w="102" h="147">
                <a:moveTo>
                  <a:pt x="0" y="14"/>
                </a:moveTo>
                <a:lnTo>
                  <a:pt x="102" y="0"/>
                </a:lnTo>
                <a:lnTo>
                  <a:pt x="102" y="146"/>
                </a:lnTo>
                <a:lnTo>
                  <a:pt x="0" y="147"/>
                </a:lnTo>
                <a:lnTo>
                  <a:pt x="0" y="1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37"/>
          <p:cNvSpPr>
            <a:spLocks/>
          </p:cNvSpPr>
          <p:nvPr/>
        </p:nvSpPr>
        <p:spPr bwMode="auto">
          <a:xfrm>
            <a:off x="4451295" y="7588223"/>
            <a:ext cx="235592" cy="612634"/>
          </a:xfrm>
          <a:custGeom>
            <a:avLst/>
            <a:gdLst>
              <a:gd name="T0" fmla="*/ 0 w 80"/>
              <a:gd name="T1" fmla="*/ 90 h 208"/>
              <a:gd name="T2" fmla="*/ 80 w 80"/>
              <a:gd name="T3" fmla="*/ 0 h 208"/>
              <a:gd name="T4" fmla="*/ 80 w 80"/>
              <a:gd name="T5" fmla="*/ 130 h 208"/>
              <a:gd name="T6" fmla="*/ 0 w 80"/>
              <a:gd name="T7" fmla="*/ 208 h 208"/>
              <a:gd name="T8" fmla="*/ 0 w 80"/>
              <a:gd name="T9" fmla="*/ 90 h 208"/>
            </a:gdLst>
            <a:ahLst/>
            <a:cxnLst>
              <a:cxn ang="0">
                <a:pos x="T0" y="T1"/>
              </a:cxn>
              <a:cxn ang="0">
                <a:pos x="T2" y="T3"/>
              </a:cxn>
              <a:cxn ang="0">
                <a:pos x="T4" y="T5"/>
              </a:cxn>
              <a:cxn ang="0">
                <a:pos x="T6" y="T7"/>
              </a:cxn>
              <a:cxn ang="0">
                <a:pos x="T8" y="T9"/>
              </a:cxn>
            </a:cxnLst>
            <a:rect l="0" t="0" r="r" b="b"/>
            <a:pathLst>
              <a:path w="80" h="208">
                <a:moveTo>
                  <a:pt x="0" y="90"/>
                </a:moveTo>
                <a:lnTo>
                  <a:pt x="80" y="0"/>
                </a:lnTo>
                <a:lnTo>
                  <a:pt x="80" y="130"/>
                </a:lnTo>
                <a:lnTo>
                  <a:pt x="0" y="208"/>
                </a:lnTo>
                <a:lnTo>
                  <a:pt x="0" y="9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38"/>
          <p:cNvSpPr>
            <a:spLocks/>
          </p:cNvSpPr>
          <p:nvPr/>
        </p:nvSpPr>
        <p:spPr bwMode="auto">
          <a:xfrm>
            <a:off x="4451295" y="8053590"/>
            <a:ext cx="235592" cy="568455"/>
          </a:xfrm>
          <a:custGeom>
            <a:avLst/>
            <a:gdLst>
              <a:gd name="T0" fmla="*/ 0 w 80"/>
              <a:gd name="T1" fmla="*/ 75 h 193"/>
              <a:gd name="T2" fmla="*/ 80 w 80"/>
              <a:gd name="T3" fmla="*/ 0 h 193"/>
              <a:gd name="T4" fmla="*/ 80 w 80"/>
              <a:gd name="T5" fmla="*/ 131 h 193"/>
              <a:gd name="T6" fmla="*/ 0 w 80"/>
              <a:gd name="T7" fmla="*/ 193 h 193"/>
              <a:gd name="T8" fmla="*/ 0 w 80"/>
              <a:gd name="T9" fmla="*/ 75 h 193"/>
            </a:gdLst>
            <a:ahLst/>
            <a:cxnLst>
              <a:cxn ang="0">
                <a:pos x="T0" y="T1"/>
              </a:cxn>
              <a:cxn ang="0">
                <a:pos x="T2" y="T3"/>
              </a:cxn>
              <a:cxn ang="0">
                <a:pos x="T4" y="T5"/>
              </a:cxn>
              <a:cxn ang="0">
                <a:pos x="T6" y="T7"/>
              </a:cxn>
              <a:cxn ang="0">
                <a:pos x="T8" y="T9"/>
              </a:cxn>
            </a:cxnLst>
            <a:rect l="0" t="0" r="r" b="b"/>
            <a:pathLst>
              <a:path w="80" h="193">
                <a:moveTo>
                  <a:pt x="0" y="75"/>
                </a:moveTo>
                <a:lnTo>
                  <a:pt x="80" y="0"/>
                </a:lnTo>
                <a:lnTo>
                  <a:pt x="80" y="131"/>
                </a:lnTo>
                <a:lnTo>
                  <a:pt x="0" y="193"/>
                </a:lnTo>
                <a:lnTo>
                  <a:pt x="0" y="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39"/>
          <p:cNvSpPr>
            <a:spLocks/>
          </p:cNvSpPr>
          <p:nvPr/>
        </p:nvSpPr>
        <p:spPr bwMode="auto">
          <a:xfrm>
            <a:off x="4451295" y="8521903"/>
            <a:ext cx="235592" cy="524274"/>
          </a:xfrm>
          <a:custGeom>
            <a:avLst/>
            <a:gdLst>
              <a:gd name="T0" fmla="*/ 0 w 80"/>
              <a:gd name="T1" fmla="*/ 60 h 178"/>
              <a:gd name="T2" fmla="*/ 80 w 80"/>
              <a:gd name="T3" fmla="*/ 0 h 178"/>
              <a:gd name="T4" fmla="*/ 80 w 80"/>
              <a:gd name="T5" fmla="*/ 130 h 178"/>
              <a:gd name="T6" fmla="*/ 0 w 80"/>
              <a:gd name="T7" fmla="*/ 178 h 178"/>
              <a:gd name="T8" fmla="*/ 0 w 80"/>
              <a:gd name="T9" fmla="*/ 60 h 178"/>
            </a:gdLst>
            <a:ahLst/>
            <a:cxnLst>
              <a:cxn ang="0">
                <a:pos x="T0" y="T1"/>
              </a:cxn>
              <a:cxn ang="0">
                <a:pos x="T2" y="T3"/>
              </a:cxn>
              <a:cxn ang="0">
                <a:pos x="T4" y="T5"/>
              </a:cxn>
              <a:cxn ang="0">
                <a:pos x="T6" y="T7"/>
              </a:cxn>
              <a:cxn ang="0">
                <a:pos x="T8" y="T9"/>
              </a:cxn>
            </a:cxnLst>
            <a:rect l="0" t="0" r="r" b="b"/>
            <a:pathLst>
              <a:path w="80" h="178">
                <a:moveTo>
                  <a:pt x="0" y="60"/>
                </a:moveTo>
                <a:lnTo>
                  <a:pt x="80" y="0"/>
                </a:lnTo>
                <a:lnTo>
                  <a:pt x="80" y="130"/>
                </a:lnTo>
                <a:lnTo>
                  <a:pt x="0" y="178"/>
                </a:lnTo>
                <a:lnTo>
                  <a:pt x="0" y="6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0"/>
          <p:cNvSpPr>
            <a:spLocks/>
          </p:cNvSpPr>
          <p:nvPr/>
        </p:nvSpPr>
        <p:spPr bwMode="auto">
          <a:xfrm>
            <a:off x="4451295" y="8990214"/>
            <a:ext cx="235592" cy="477148"/>
          </a:xfrm>
          <a:custGeom>
            <a:avLst/>
            <a:gdLst>
              <a:gd name="T0" fmla="*/ 0 w 80"/>
              <a:gd name="T1" fmla="*/ 44 h 162"/>
              <a:gd name="T2" fmla="*/ 80 w 80"/>
              <a:gd name="T3" fmla="*/ 0 h 162"/>
              <a:gd name="T4" fmla="*/ 80 w 80"/>
              <a:gd name="T5" fmla="*/ 130 h 162"/>
              <a:gd name="T6" fmla="*/ 0 w 80"/>
              <a:gd name="T7" fmla="*/ 162 h 162"/>
              <a:gd name="T8" fmla="*/ 0 w 80"/>
              <a:gd name="T9" fmla="*/ 44 h 162"/>
            </a:gdLst>
            <a:ahLst/>
            <a:cxnLst>
              <a:cxn ang="0">
                <a:pos x="T0" y="T1"/>
              </a:cxn>
              <a:cxn ang="0">
                <a:pos x="T2" y="T3"/>
              </a:cxn>
              <a:cxn ang="0">
                <a:pos x="T4" y="T5"/>
              </a:cxn>
              <a:cxn ang="0">
                <a:pos x="T6" y="T7"/>
              </a:cxn>
              <a:cxn ang="0">
                <a:pos x="T8" y="T9"/>
              </a:cxn>
            </a:cxnLst>
            <a:rect l="0" t="0" r="r" b="b"/>
            <a:pathLst>
              <a:path w="80" h="162">
                <a:moveTo>
                  <a:pt x="0" y="44"/>
                </a:moveTo>
                <a:lnTo>
                  <a:pt x="80" y="0"/>
                </a:lnTo>
                <a:lnTo>
                  <a:pt x="80" y="130"/>
                </a:lnTo>
                <a:lnTo>
                  <a:pt x="0" y="162"/>
                </a:lnTo>
                <a:lnTo>
                  <a:pt x="0" y="4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1"/>
          <p:cNvSpPr>
            <a:spLocks/>
          </p:cNvSpPr>
          <p:nvPr/>
        </p:nvSpPr>
        <p:spPr bwMode="auto">
          <a:xfrm>
            <a:off x="4451295" y="9455580"/>
            <a:ext cx="235592" cy="435913"/>
          </a:xfrm>
          <a:custGeom>
            <a:avLst/>
            <a:gdLst>
              <a:gd name="T0" fmla="*/ 0 w 80"/>
              <a:gd name="T1" fmla="*/ 30 h 148"/>
              <a:gd name="T2" fmla="*/ 80 w 80"/>
              <a:gd name="T3" fmla="*/ 0 h 148"/>
              <a:gd name="T4" fmla="*/ 80 w 80"/>
              <a:gd name="T5" fmla="*/ 131 h 148"/>
              <a:gd name="T6" fmla="*/ 0 w 80"/>
              <a:gd name="T7" fmla="*/ 148 h 148"/>
              <a:gd name="T8" fmla="*/ 0 w 80"/>
              <a:gd name="T9" fmla="*/ 30 h 148"/>
            </a:gdLst>
            <a:ahLst/>
            <a:cxnLst>
              <a:cxn ang="0">
                <a:pos x="T0" y="T1"/>
              </a:cxn>
              <a:cxn ang="0">
                <a:pos x="T2" y="T3"/>
              </a:cxn>
              <a:cxn ang="0">
                <a:pos x="T4" y="T5"/>
              </a:cxn>
              <a:cxn ang="0">
                <a:pos x="T6" y="T7"/>
              </a:cxn>
              <a:cxn ang="0">
                <a:pos x="T8" y="T9"/>
              </a:cxn>
            </a:cxnLst>
            <a:rect l="0" t="0" r="r" b="b"/>
            <a:pathLst>
              <a:path w="80" h="148">
                <a:moveTo>
                  <a:pt x="0" y="30"/>
                </a:moveTo>
                <a:lnTo>
                  <a:pt x="80" y="0"/>
                </a:lnTo>
                <a:lnTo>
                  <a:pt x="80" y="131"/>
                </a:lnTo>
                <a:lnTo>
                  <a:pt x="0" y="148"/>
                </a:lnTo>
                <a:lnTo>
                  <a:pt x="0" y="3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42"/>
          <p:cNvSpPr>
            <a:spLocks/>
          </p:cNvSpPr>
          <p:nvPr/>
        </p:nvSpPr>
        <p:spPr bwMode="auto">
          <a:xfrm>
            <a:off x="4451295" y="9923893"/>
            <a:ext cx="235592" cy="388787"/>
          </a:xfrm>
          <a:custGeom>
            <a:avLst/>
            <a:gdLst>
              <a:gd name="T0" fmla="*/ 0 w 80"/>
              <a:gd name="T1" fmla="*/ 14 h 132"/>
              <a:gd name="T2" fmla="*/ 80 w 80"/>
              <a:gd name="T3" fmla="*/ 0 h 132"/>
              <a:gd name="T4" fmla="*/ 80 w 80"/>
              <a:gd name="T5" fmla="*/ 131 h 132"/>
              <a:gd name="T6" fmla="*/ 0 w 80"/>
              <a:gd name="T7" fmla="*/ 132 h 132"/>
              <a:gd name="T8" fmla="*/ 0 w 80"/>
              <a:gd name="T9" fmla="*/ 14 h 132"/>
            </a:gdLst>
            <a:ahLst/>
            <a:cxnLst>
              <a:cxn ang="0">
                <a:pos x="T0" y="T1"/>
              </a:cxn>
              <a:cxn ang="0">
                <a:pos x="T2" y="T3"/>
              </a:cxn>
              <a:cxn ang="0">
                <a:pos x="T4" y="T5"/>
              </a:cxn>
              <a:cxn ang="0">
                <a:pos x="T6" y="T7"/>
              </a:cxn>
              <a:cxn ang="0">
                <a:pos x="T8" y="T9"/>
              </a:cxn>
            </a:cxnLst>
            <a:rect l="0" t="0" r="r" b="b"/>
            <a:pathLst>
              <a:path w="80" h="132">
                <a:moveTo>
                  <a:pt x="0" y="14"/>
                </a:moveTo>
                <a:lnTo>
                  <a:pt x="80" y="0"/>
                </a:lnTo>
                <a:lnTo>
                  <a:pt x="80" y="131"/>
                </a:lnTo>
                <a:lnTo>
                  <a:pt x="0" y="132"/>
                </a:lnTo>
                <a:lnTo>
                  <a:pt x="0" y="1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143"/>
          <p:cNvSpPr>
            <a:spLocks/>
          </p:cNvSpPr>
          <p:nvPr/>
        </p:nvSpPr>
        <p:spPr bwMode="auto">
          <a:xfrm>
            <a:off x="4224538" y="7918104"/>
            <a:ext cx="167861" cy="568455"/>
          </a:xfrm>
          <a:custGeom>
            <a:avLst/>
            <a:gdLst>
              <a:gd name="T0" fmla="*/ 0 w 57"/>
              <a:gd name="T1" fmla="*/ 90 h 193"/>
              <a:gd name="T2" fmla="*/ 57 w 57"/>
              <a:gd name="T3" fmla="*/ 0 h 193"/>
              <a:gd name="T4" fmla="*/ 57 w 57"/>
              <a:gd name="T5" fmla="*/ 115 h 193"/>
              <a:gd name="T6" fmla="*/ 0 w 57"/>
              <a:gd name="T7" fmla="*/ 193 h 193"/>
              <a:gd name="T8" fmla="*/ 0 w 57"/>
              <a:gd name="T9" fmla="*/ 90 h 193"/>
            </a:gdLst>
            <a:ahLst/>
            <a:cxnLst>
              <a:cxn ang="0">
                <a:pos x="T0" y="T1"/>
              </a:cxn>
              <a:cxn ang="0">
                <a:pos x="T2" y="T3"/>
              </a:cxn>
              <a:cxn ang="0">
                <a:pos x="T4" y="T5"/>
              </a:cxn>
              <a:cxn ang="0">
                <a:pos x="T6" y="T7"/>
              </a:cxn>
              <a:cxn ang="0">
                <a:pos x="T8" y="T9"/>
              </a:cxn>
            </a:cxnLst>
            <a:rect l="0" t="0" r="r" b="b"/>
            <a:pathLst>
              <a:path w="57" h="193">
                <a:moveTo>
                  <a:pt x="0" y="90"/>
                </a:moveTo>
                <a:lnTo>
                  <a:pt x="57" y="0"/>
                </a:lnTo>
                <a:lnTo>
                  <a:pt x="57" y="115"/>
                </a:lnTo>
                <a:lnTo>
                  <a:pt x="0" y="193"/>
                </a:lnTo>
                <a:lnTo>
                  <a:pt x="0" y="9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44"/>
          <p:cNvSpPr>
            <a:spLocks/>
          </p:cNvSpPr>
          <p:nvPr/>
        </p:nvSpPr>
        <p:spPr bwMode="auto">
          <a:xfrm>
            <a:off x="4224538" y="8330454"/>
            <a:ext cx="167861" cy="521329"/>
          </a:xfrm>
          <a:custGeom>
            <a:avLst/>
            <a:gdLst>
              <a:gd name="T0" fmla="*/ 0 w 57"/>
              <a:gd name="T1" fmla="*/ 75 h 177"/>
              <a:gd name="T2" fmla="*/ 57 w 57"/>
              <a:gd name="T3" fmla="*/ 0 h 177"/>
              <a:gd name="T4" fmla="*/ 57 w 57"/>
              <a:gd name="T5" fmla="*/ 115 h 177"/>
              <a:gd name="T6" fmla="*/ 0 w 57"/>
              <a:gd name="T7" fmla="*/ 177 h 177"/>
              <a:gd name="T8" fmla="*/ 0 w 57"/>
              <a:gd name="T9" fmla="*/ 75 h 177"/>
            </a:gdLst>
            <a:ahLst/>
            <a:cxnLst>
              <a:cxn ang="0">
                <a:pos x="T0" y="T1"/>
              </a:cxn>
              <a:cxn ang="0">
                <a:pos x="T2" y="T3"/>
              </a:cxn>
              <a:cxn ang="0">
                <a:pos x="T4" y="T5"/>
              </a:cxn>
              <a:cxn ang="0">
                <a:pos x="T6" y="T7"/>
              </a:cxn>
              <a:cxn ang="0">
                <a:pos x="T8" y="T9"/>
              </a:cxn>
            </a:cxnLst>
            <a:rect l="0" t="0" r="r" b="b"/>
            <a:pathLst>
              <a:path w="57" h="177">
                <a:moveTo>
                  <a:pt x="0" y="75"/>
                </a:moveTo>
                <a:lnTo>
                  <a:pt x="57" y="0"/>
                </a:lnTo>
                <a:lnTo>
                  <a:pt x="57" y="115"/>
                </a:lnTo>
                <a:lnTo>
                  <a:pt x="0" y="177"/>
                </a:lnTo>
                <a:lnTo>
                  <a:pt x="0" y="7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45"/>
          <p:cNvSpPr>
            <a:spLocks/>
          </p:cNvSpPr>
          <p:nvPr/>
        </p:nvSpPr>
        <p:spPr bwMode="auto">
          <a:xfrm>
            <a:off x="4224538" y="8742804"/>
            <a:ext cx="167861" cy="477148"/>
          </a:xfrm>
          <a:custGeom>
            <a:avLst/>
            <a:gdLst>
              <a:gd name="T0" fmla="*/ 0 w 57"/>
              <a:gd name="T1" fmla="*/ 59 h 162"/>
              <a:gd name="T2" fmla="*/ 57 w 57"/>
              <a:gd name="T3" fmla="*/ 0 h 162"/>
              <a:gd name="T4" fmla="*/ 57 w 57"/>
              <a:gd name="T5" fmla="*/ 114 h 162"/>
              <a:gd name="T6" fmla="*/ 0 w 57"/>
              <a:gd name="T7" fmla="*/ 162 h 162"/>
              <a:gd name="T8" fmla="*/ 0 w 57"/>
              <a:gd name="T9" fmla="*/ 59 h 162"/>
            </a:gdLst>
            <a:ahLst/>
            <a:cxnLst>
              <a:cxn ang="0">
                <a:pos x="T0" y="T1"/>
              </a:cxn>
              <a:cxn ang="0">
                <a:pos x="T2" y="T3"/>
              </a:cxn>
              <a:cxn ang="0">
                <a:pos x="T4" y="T5"/>
              </a:cxn>
              <a:cxn ang="0">
                <a:pos x="T6" y="T7"/>
              </a:cxn>
              <a:cxn ang="0">
                <a:pos x="T8" y="T9"/>
              </a:cxn>
            </a:cxnLst>
            <a:rect l="0" t="0" r="r" b="b"/>
            <a:pathLst>
              <a:path w="57" h="162">
                <a:moveTo>
                  <a:pt x="0" y="59"/>
                </a:moveTo>
                <a:lnTo>
                  <a:pt x="57" y="0"/>
                </a:lnTo>
                <a:lnTo>
                  <a:pt x="57" y="114"/>
                </a:lnTo>
                <a:lnTo>
                  <a:pt x="0" y="162"/>
                </a:lnTo>
                <a:lnTo>
                  <a:pt x="0" y="5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46"/>
          <p:cNvSpPr>
            <a:spLocks/>
          </p:cNvSpPr>
          <p:nvPr/>
        </p:nvSpPr>
        <p:spPr bwMode="auto">
          <a:xfrm>
            <a:off x="4224538" y="9152209"/>
            <a:ext cx="167861" cy="432969"/>
          </a:xfrm>
          <a:custGeom>
            <a:avLst/>
            <a:gdLst>
              <a:gd name="T0" fmla="*/ 0 w 57"/>
              <a:gd name="T1" fmla="*/ 45 h 147"/>
              <a:gd name="T2" fmla="*/ 57 w 57"/>
              <a:gd name="T3" fmla="*/ 0 h 147"/>
              <a:gd name="T4" fmla="*/ 57 w 57"/>
              <a:gd name="T5" fmla="*/ 115 h 147"/>
              <a:gd name="T6" fmla="*/ 0 w 57"/>
              <a:gd name="T7" fmla="*/ 147 h 147"/>
              <a:gd name="T8" fmla="*/ 0 w 57"/>
              <a:gd name="T9" fmla="*/ 45 h 147"/>
            </a:gdLst>
            <a:ahLst/>
            <a:cxnLst>
              <a:cxn ang="0">
                <a:pos x="T0" y="T1"/>
              </a:cxn>
              <a:cxn ang="0">
                <a:pos x="T2" y="T3"/>
              </a:cxn>
              <a:cxn ang="0">
                <a:pos x="T4" y="T5"/>
              </a:cxn>
              <a:cxn ang="0">
                <a:pos x="T6" y="T7"/>
              </a:cxn>
              <a:cxn ang="0">
                <a:pos x="T8" y="T9"/>
              </a:cxn>
            </a:cxnLst>
            <a:rect l="0" t="0" r="r" b="b"/>
            <a:pathLst>
              <a:path w="57" h="147">
                <a:moveTo>
                  <a:pt x="0" y="45"/>
                </a:moveTo>
                <a:lnTo>
                  <a:pt x="57" y="0"/>
                </a:lnTo>
                <a:lnTo>
                  <a:pt x="57" y="115"/>
                </a:lnTo>
                <a:lnTo>
                  <a:pt x="0" y="147"/>
                </a:lnTo>
                <a:lnTo>
                  <a:pt x="0" y="45"/>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147"/>
          <p:cNvSpPr>
            <a:spLocks/>
          </p:cNvSpPr>
          <p:nvPr/>
        </p:nvSpPr>
        <p:spPr bwMode="auto">
          <a:xfrm>
            <a:off x="4224538" y="9564559"/>
            <a:ext cx="167861" cy="385843"/>
          </a:xfrm>
          <a:custGeom>
            <a:avLst/>
            <a:gdLst>
              <a:gd name="T0" fmla="*/ 0 w 57"/>
              <a:gd name="T1" fmla="*/ 29 h 131"/>
              <a:gd name="T2" fmla="*/ 57 w 57"/>
              <a:gd name="T3" fmla="*/ 0 h 131"/>
              <a:gd name="T4" fmla="*/ 57 w 57"/>
              <a:gd name="T5" fmla="*/ 115 h 131"/>
              <a:gd name="T6" fmla="*/ 0 w 57"/>
              <a:gd name="T7" fmla="*/ 131 h 131"/>
              <a:gd name="T8" fmla="*/ 0 w 57"/>
              <a:gd name="T9" fmla="*/ 29 h 131"/>
            </a:gdLst>
            <a:ahLst/>
            <a:cxnLst>
              <a:cxn ang="0">
                <a:pos x="T0" y="T1"/>
              </a:cxn>
              <a:cxn ang="0">
                <a:pos x="T2" y="T3"/>
              </a:cxn>
              <a:cxn ang="0">
                <a:pos x="T4" y="T5"/>
              </a:cxn>
              <a:cxn ang="0">
                <a:pos x="T6" y="T7"/>
              </a:cxn>
              <a:cxn ang="0">
                <a:pos x="T8" y="T9"/>
              </a:cxn>
            </a:cxnLst>
            <a:rect l="0" t="0" r="r" b="b"/>
            <a:pathLst>
              <a:path w="57" h="131">
                <a:moveTo>
                  <a:pt x="0" y="29"/>
                </a:moveTo>
                <a:lnTo>
                  <a:pt x="57" y="0"/>
                </a:lnTo>
                <a:lnTo>
                  <a:pt x="57" y="115"/>
                </a:lnTo>
                <a:lnTo>
                  <a:pt x="0" y="131"/>
                </a:lnTo>
                <a:lnTo>
                  <a:pt x="0" y="29"/>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148"/>
          <p:cNvSpPr>
            <a:spLocks/>
          </p:cNvSpPr>
          <p:nvPr/>
        </p:nvSpPr>
        <p:spPr bwMode="auto">
          <a:xfrm>
            <a:off x="4224538" y="9976910"/>
            <a:ext cx="167861" cy="341661"/>
          </a:xfrm>
          <a:custGeom>
            <a:avLst/>
            <a:gdLst>
              <a:gd name="T0" fmla="*/ 0 w 57"/>
              <a:gd name="T1" fmla="*/ 13 h 116"/>
              <a:gd name="T2" fmla="*/ 57 w 57"/>
              <a:gd name="T3" fmla="*/ 0 h 116"/>
              <a:gd name="T4" fmla="*/ 57 w 57"/>
              <a:gd name="T5" fmla="*/ 114 h 116"/>
              <a:gd name="T6" fmla="*/ 0 w 57"/>
              <a:gd name="T7" fmla="*/ 116 h 116"/>
              <a:gd name="T8" fmla="*/ 0 w 57"/>
              <a:gd name="T9" fmla="*/ 13 h 116"/>
            </a:gdLst>
            <a:ahLst/>
            <a:cxnLst>
              <a:cxn ang="0">
                <a:pos x="T0" y="T1"/>
              </a:cxn>
              <a:cxn ang="0">
                <a:pos x="T2" y="T3"/>
              </a:cxn>
              <a:cxn ang="0">
                <a:pos x="T4" y="T5"/>
              </a:cxn>
              <a:cxn ang="0">
                <a:pos x="T6" y="T7"/>
              </a:cxn>
              <a:cxn ang="0">
                <a:pos x="T8" y="T9"/>
              </a:cxn>
            </a:cxnLst>
            <a:rect l="0" t="0" r="r" b="b"/>
            <a:pathLst>
              <a:path w="57" h="116">
                <a:moveTo>
                  <a:pt x="0" y="13"/>
                </a:moveTo>
                <a:lnTo>
                  <a:pt x="57" y="0"/>
                </a:lnTo>
                <a:lnTo>
                  <a:pt x="57" y="114"/>
                </a:lnTo>
                <a:lnTo>
                  <a:pt x="0" y="116"/>
                </a:lnTo>
                <a:lnTo>
                  <a:pt x="0" y="13"/>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3" name="Rectangle 149"/>
          <p:cNvSpPr>
            <a:spLocks noChangeArrowheads="1"/>
          </p:cNvSpPr>
          <p:nvPr/>
        </p:nvSpPr>
        <p:spPr bwMode="auto">
          <a:xfrm>
            <a:off x="3859370" y="10015197"/>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Rectangle 150"/>
          <p:cNvSpPr>
            <a:spLocks noChangeArrowheads="1"/>
          </p:cNvSpPr>
          <p:nvPr/>
        </p:nvSpPr>
        <p:spPr bwMode="auto">
          <a:xfrm>
            <a:off x="3859370" y="9647029"/>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Rectangle 151"/>
          <p:cNvSpPr>
            <a:spLocks noChangeArrowheads="1"/>
          </p:cNvSpPr>
          <p:nvPr/>
        </p:nvSpPr>
        <p:spPr bwMode="auto">
          <a:xfrm>
            <a:off x="3859370" y="9281805"/>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Rectangle 152"/>
          <p:cNvSpPr>
            <a:spLocks noChangeArrowheads="1"/>
          </p:cNvSpPr>
          <p:nvPr/>
        </p:nvSpPr>
        <p:spPr bwMode="auto">
          <a:xfrm>
            <a:off x="3859370" y="8913634"/>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Rectangle 153"/>
          <p:cNvSpPr>
            <a:spLocks noChangeArrowheads="1"/>
          </p:cNvSpPr>
          <p:nvPr/>
        </p:nvSpPr>
        <p:spPr bwMode="auto">
          <a:xfrm>
            <a:off x="3859370" y="854546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Rectangle 154"/>
          <p:cNvSpPr>
            <a:spLocks noChangeArrowheads="1"/>
          </p:cNvSpPr>
          <p:nvPr/>
        </p:nvSpPr>
        <p:spPr bwMode="auto">
          <a:xfrm>
            <a:off x="3859370" y="817729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Rectangle 155"/>
          <p:cNvSpPr>
            <a:spLocks noChangeArrowheads="1"/>
          </p:cNvSpPr>
          <p:nvPr/>
        </p:nvSpPr>
        <p:spPr bwMode="auto">
          <a:xfrm>
            <a:off x="3485366" y="10015197"/>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Rectangle 156"/>
          <p:cNvSpPr>
            <a:spLocks noChangeArrowheads="1"/>
          </p:cNvSpPr>
          <p:nvPr/>
        </p:nvSpPr>
        <p:spPr bwMode="auto">
          <a:xfrm>
            <a:off x="3485366" y="9647029"/>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Rectangle 157"/>
          <p:cNvSpPr>
            <a:spLocks noChangeArrowheads="1"/>
          </p:cNvSpPr>
          <p:nvPr/>
        </p:nvSpPr>
        <p:spPr bwMode="auto">
          <a:xfrm>
            <a:off x="3485366" y="9281805"/>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Rectangle 158"/>
          <p:cNvSpPr>
            <a:spLocks noChangeArrowheads="1"/>
          </p:cNvSpPr>
          <p:nvPr/>
        </p:nvSpPr>
        <p:spPr bwMode="auto">
          <a:xfrm>
            <a:off x="3485366" y="8913634"/>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Rectangle 159"/>
          <p:cNvSpPr>
            <a:spLocks noChangeArrowheads="1"/>
          </p:cNvSpPr>
          <p:nvPr/>
        </p:nvSpPr>
        <p:spPr bwMode="auto">
          <a:xfrm>
            <a:off x="3485366" y="854546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Rectangle 160"/>
          <p:cNvSpPr>
            <a:spLocks noChangeArrowheads="1"/>
          </p:cNvSpPr>
          <p:nvPr/>
        </p:nvSpPr>
        <p:spPr bwMode="auto">
          <a:xfrm>
            <a:off x="3485366" y="817729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Rectangle 161"/>
          <p:cNvSpPr>
            <a:spLocks noChangeArrowheads="1"/>
          </p:cNvSpPr>
          <p:nvPr/>
        </p:nvSpPr>
        <p:spPr bwMode="auto">
          <a:xfrm>
            <a:off x="3108418" y="10015197"/>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Rectangle 162"/>
          <p:cNvSpPr>
            <a:spLocks noChangeArrowheads="1"/>
          </p:cNvSpPr>
          <p:nvPr/>
        </p:nvSpPr>
        <p:spPr bwMode="auto">
          <a:xfrm>
            <a:off x="3108418" y="9647029"/>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63"/>
          <p:cNvSpPr>
            <a:spLocks noChangeArrowheads="1"/>
          </p:cNvSpPr>
          <p:nvPr/>
        </p:nvSpPr>
        <p:spPr bwMode="auto">
          <a:xfrm>
            <a:off x="3108418" y="9281805"/>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Rectangle 164"/>
          <p:cNvSpPr>
            <a:spLocks noChangeArrowheads="1"/>
          </p:cNvSpPr>
          <p:nvPr/>
        </p:nvSpPr>
        <p:spPr bwMode="auto">
          <a:xfrm>
            <a:off x="3108418" y="8913634"/>
            <a:ext cx="300380" cy="300426"/>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Rectangle 165"/>
          <p:cNvSpPr>
            <a:spLocks noChangeArrowheads="1"/>
          </p:cNvSpPr>
          <p:nvPr/>
        </p:nvSpPr>
        <p:spPr bwMode="auto">
          <a:xfrm>
            <a:off x="3108418" y="854546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Rectangle 166"/>
          <p:cNvSpPr>
            <a:spLocks noChangeArrowheads="1"/>
          </p:cNvSpPr>
          <p:nvPr/>
        </p:nvSpPr>
        <p:spPr bwMode="auto">
          <a:xfrm>
            <a:off x="3108418" y="8177295"/>
            <a:ext cx="300380" cy="30337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67"/>
          <p:cNvSpPr>
            <a:spLocks/>
          </p:cNvSpPr>
          <p:nvPr/>
        </p:nvSpPr>
        <p:spPr bwMode="auto">
          <a:xfrm>
            <a:off x="2831597" y="8177295"/>
            <a:ext cx="212033" cy="462422"/>
          </a:xfrm>
          <a:custGeom>
            <a:avLst/>
            <a:gdLst>
              <a:gd name="T0" fmla="*/ 0 w 72"/>
              <a:gd name="T1" fmla="*/ 63 h 157"/>
              <a:gd name="T2" fmla="*/ 72 w 72"/>
              <a:gd name="T3" fmla="*/ 0 h 157"/>
              <a:gd name="T4" fmla="*/ 72 w 72"/>
              <a:gd name="T5" fmla="*/ 103 h 157"/>
              <a:gd name="T6" fmla="*/ 0 w 72"/>
              <a:gd name="T7" fmla="*/ 157 h 157"/>
              <a:gd name="T8" fmla="*/ 0 w 72"/>
              <a:gd name="T9" fmla="*/ 63 h 157"/>
            </a:gdLst>
            <a:ahLst/>
            <a:cxnLst>
              <a:cxn ang="0">
                <a:pos x="T0" y="T1"/>
              </a:cxn>
              <a:cxn ang="0">
                <a:pos x="T2" y="T3"/>
              </a:cxn>
              <a:cxn ang="0">
                <a:pos x="T4" y="T5"/>
              </a:cxn>
              <a:cxn ang="0">
                <a:pos x="T6" y="T7"/>
              </a:cxn>
              <a:cxn ang="0">
                <a:pos x="T8" y="T9"/>
              </a:cxn>
            </a:cxnLst>
            <a:rect l="0" t="0" r="r" b="b"/>
            <a:pathLst>
              <a:path w="72" h="157">
                <a:moveTo>
                  <a:pt x="0" y="63"/>
                </a:moveTo>
                <a:lnTo>
                  <a:pt x="72" y="0"/>
                </a:lnTo>
                <a:lnTo>
                  <a:pt x="72" y="103"/>
                </a:lnTo>
                <a:lnTo>
                  <a:pt x="0" y="157"/>
                </a:lnTo>
                <a:lnTo>
                  <a:pt x="0" y="63"/>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68"/>
          <p:cNvSpPr>
            <a:spLocks/>
          </p:cNvSpPr>
          <p:nvPr/>
        </p:nvSpPr>
        <p:spPr bwMode="auto">
          <a:xfrm>
            <a:off x="2831597" y="8545466"/>
            <a:ext cx="212033" cy="430022"/>
          </a:xfrm>
          <a:custGeom>
            <a:avLst/>
            <a:gdLst>
              <a:gd name="T0" fmla="*/ 0 w 72"/>
              <a:gd name="T1" fmla="*/ 53 h 146"/>
              <a:gd name="T2" fmla="*/ 72 w 72"/>
              <a:gd name="T3" fmla="*/ 0 h 146"/>
              <a:gd name="T4" fmla="*/ 72 w 72"/>
              <a:gd name="T5" fmla="*/ 103 h 146"/>
              <a:gd name="T6" fmla="*/ 0 w 72"/>
              <a:gd name="T7" fmla="*/ 146 h 146"/>
              <a:gd name="T8" fmla="*/ 0 w 72"/>
              <a:gd name="T9" fmla="*/ 53 h 146"/>
            </a:gdLst>
            <a:ahLst/>
            <a:cxnLst>
              <a:cxn ang="0">
                <a:pos x="T0" y="T1"/>
              </a:cxn>
              <a:cxn ang="0">
                <a:pos x="T2" y="T3"/>
              </a:cxn>
              <a:cxn ang="0">
                <a:pos x="T4" y="T5"/>
              </a:cxn>
              <a:cxn ang="0">
                <a:pos x="T6" y="T7"/>
              </a:cxn>
              <a:cxn ang="0">
                <a:pos x="T8" y="T9"/>
              </a:cxn>
            </a:cxnLst>
            <a:rect l="0" t="0" r="r" b="b"/>
            <a:pathLst>
              <a:path w="72" h="146">
                <a:moveTo>
                  <a:pt x="0" y="53"/>
                </a:moveTo>
                <a:lnTo>
                  <a:pt x="72" y="0"/>
                </a:lnTo>
                <a:lnTo>
                  <a:pt x="72" y="103"/>
                </a:lnTo>
                <a:lnTo>
                  <a:pt x="0" y="146"/>
                </a:lnTo>
                <a:lnTo>
                  <a:pt x="0" y="53"/>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69"/>
          <p:cNvSpPr>
            <a:spLocks/>
          </p:cNvSpPr>
          <p:nvPr/>
        </p:nvSpPr>
        <p:spPr bwMode="auto">
          <a:xfrm>
            <a:off x="2831597" y="8913634"/>
            <a:ext cx="212033" cy="400569"/>
          </a:xfrm>
          <a:custGeom>
            <a:avLst/>
            <a:gdLst>
              <a:gd name="T0" fmla="*/ 0 w 72"/>
              <a:gd name="T1" fmla="*/ 42 h 136"/>
              <a:gd name="T2" fmla="*/ 72 w 72"/>
              <a:gd name="T3" fmla="*/ 0 h 136"/>
              <a:gd name="T4" fmla="*/ 72 w 72"/>
              <a:gd name="T5" fmla="*/ 102 h 136"/>
              <a:gd name="T6" fmla="*/ 0 w 72"/>
              <a:gd name="T7" fmla="*/ 136 h 136"/>
              <a:gd name="T8" fmla="*/ 0 w 72"/>
              <a:gd name="T9" fmla="*/ 42 h 136"/>
            </a:gdLst>
            <a:ahLst/>
            <a:cxnLst>
              <a:cxn ang="0">
                <a:pos x="T0" y="T1"/>
              </a:cxn>
              <a:cxn ang="0">
                <a:pos x="T2" y="T3"/>
              </a:cxn>
              <a:cxn ang="0">
                <a:pos x="T4" y="T5"/>
              </a:cxn>
              <a:cxn ang="0">
                <a:pos x="T6" y="T7"/>
              </a:cxn>
              <a:cxn ang="0">
                <a:pos x="T8" y="T9"/>
              </a:cxn>
            </a:cxnLst>
            <a:rect l="0" t="0" r="r" b="b"/>
            <a:pathLst>
              <a:path w="72" h="136">
                <a:moveTo>
                  <a:pt x="0" y="42"/>
                </a:moveTo>
                <a:lnTo>
                  <a:pt x="72" y="0"/>
                </a:lnTo>
                <a:lnTo>
                  <a:pt x="72" y="102"/>
                </a:lnTo>
                <a:lnTo>
                  <a:pt x="0" y="136"/>
                </a:lnTo>
                <a:lnTo>
                  <a:pt x="0" y="4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170"/>
          <p:cNvSpPr>
            <a:spLocks/>
          </p:cNvSpPr>
          <p:nvPr/>
        </p:nvSpPr>
        <p:spPr bwMode="auto">
          <a:xfrm>
            <a:off x="2831597" y="9281805"/>
            <a:ext cx="212033" cy="365224"/>
          </a:xfrm>
          <a:custGeom>
            <a:avLst/>
            <a:gdLst>
              <a:gd name="T0" fmla="*/ 0 w 72"/>
              <a:gd name="T1" fmla="*/ 31 h 124"/>
              <a:gd name="T2" fmla="*/ 72 w 72"/>
              <a:gd name="T3" fmla="*/ 0 h 124"/>
              <a:gd name="T4" fmla="*/ 72 w 72"/>
              <a:gd name="T5" fmla="*/ 102 h 124"/>
              <a:gd name="T6" fmla="*/ 0 w 72"/>
              <a:gd name="T7" fmla="*/ 124 h 124"/>
              <a:gd name="T8" fmla="*/ 0 w 72"/>
              <a:gd name="T9" fmla="*/ 31 h 124"/>
            </a:gdLst>
            <a:ahLst/>
            <a:cxnLst>
              <a:cxn ang="0">
                <a:pos x="T0" y="T1"/>
              </a:cxn>
              <a:cxn ang="0">
                <a:pos x="T2" y="T3"/>
              </a:cxn>
              <a:cxn ang="0">
                <a:pos x="T4" y="T5"/>
              </a:cxn>
              <a:cxn ang="0">
                <a:pos x="T6" y="T7"/>
              </a:cxn>
              <a:cxn ang="0">
                <a:pos x="T8" y="T9"/>
              </a:cxn>
            </a:cxnLst>
            <a:rect l="0" t="0" r="r" b="b"/>
            <a:pathLst>
              <a:path w="72" h="124">
                <a:moveTo>
                  <a:pt x="0" y="31"/>
                </a:moveTo>
                <a:lnTo>
                  <a:pt x="72" y="0"/>
                </a:lnTo>
                <a:lnTo>
                  <a:pt x="72" y="102"/>
                </a:lnTo>
                <a:lnTo>
                  <a:pt x="0" y="124"/>
                </a:lnTo>
                <a:lnTo>
                  <a:pt x="0" y="3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171"/>
          <p:cNvSpPr>
            <a:spLocks/>
          </p:cNvSpPr>
          <p:nvPr/>
        </p:nvSpPr>
        <p:spPr bwMode="auto">
          <a:xfrm>
            <a:off x="2831597" y="9647029"/>
            <a:ext cx="212033" cy="338717"/>
          </a:xfrm>
          <a:custGeom>
            <a:avLst/>
            <a:gdLst>
              <a:gd name="T0" fmla="*/ 0 w 72"/>
              <a:gd name="T1" fmla="*/ 21 h 115"/>
              <a:gd name="T2" fmla="*/ 72 w 72"/>
              <a:gd name="T3" fmla="*/ 0 h 115"/>
              <a:gd name="T4" fmla="*/ 72 w 72"/>
              <a:gd name="T5" fmla="*/ 103 h 115"/>
              <a:gd name="T6" fmla="*/ 0 w 72"/>
              <a:gd name="T7" fmla="*/ 115 h 115"/>
              <a:gd name="T8" fmla="*/ 0 w 72"/>
              <a:gd name="T9" fmla="*/ 21 h 115"/>
            </a:gdLst>
            <a:ahLst/>
            <a:cxnLst>
              <a:cxn ang="0">
                <a:pos x="T0" y="T1"/>
              </a:cxn>
              <a:cxn ang="0">
                <a:pos x="T2" y="T3"/>
              </a:cxn>
              <a:cxn ang="0">
                <a:pos x="T4" y="T5"/>
              </a:cxn>
              <a:cxn ang="0">
                <a:pos x="T6" y="T7"/>
              </a:cxn>
              <a:cxn ang="0">
                <a:pos x="T8" y="T9"/>
              </a:cxn>
            </a:cxnLst>
            <a:rect l="0" t="0" r="r" b="b"/>
            <a:pathLst>
              <a:path w="72" h="115">
                <a:moveTo>
                  <a:pt x="0" y="21"/>
                </a:moveTo>
                <a:lnTo>
                  <a:pt x="72" y="0"/>
                </a:lnTo>
                <a:lnTo>
                  <a:pt x="72" y="103"/>
                </a:lnTo>
                <a:lnTo>
                  <a:pt x="0" y="115"/>
                </a:lnTo>
                <a:lnTo>
                  <a:pt x="0" y="2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2"/>
          <p:cNvSpPr>
            <a:spLocks/>
          </p:cNvSpPr>
          <p:nvPr/>
        </p:nvSpPr>
        <p:spPr bwMode="auto">
          <a:xfrm>
            <a:off x="2831597" y="10015198"/>
            <a:ext cx="212033" cy="306317"/>
          </a:xfrm>
          <a:custGeom>
            <a:avLst/>
            <a:gdLst>
              <a:gd name="T0" fmla="*/ 0 w 72"/>
              <a:gd name="T1" fmla="*/ 10 h 104"/>
              <a:gd name="T2" fmla="*/ 72 w 72"/>
              <a:gd name="T3" fmla="*/ 0 h 104"/>
              <a:gd name="T4" fmla="*/ 72 w 72"/>
              <a:gd name="T5" fmla="*/ 103 h 104"/>
              <a:gd name="T6" fmla="*/ 0 w 72"/>
              <a:gd name="T7" fmla="*/ 104 h 104"/>
              <a:gd name="T8" fmla="*/ 0 w 72"/>
              <a:gd name="T9" fmla="*/ 10 h 104"/>
            </a:gdLst>
            <a:ahLst/>
            <a:cxnLst>
              <a:cxn ang="0">
                <a:pos x="T0" y="T1"/>
              </a:cxn>
              <a:cxn ang="0">
                <a:pos x="T2" y="T3"/>
              </a:cxn>
              <a:cxn ang="0">
                <a:pos x="T4" y="T5"/>
              </a:cxn>
              <a:cxn ang="0">
                <a:pos x="T6" y="T7"/>
              </a:cxn>
              <a:cxn ang="0">
                <a:pos x="T8" y="T9"/>
              </a:cxn>
            </a:cxnLst>
            <a:rect l="0" t="0" r="r" b="b"/>
            <a:pathLst>
              <a:path w="72" h="104">
                <a:moveTo>
                  <a:pt x="0" y="10"/>
                </a:moveTo>
                <a:lnTo>
                  <a:pt x="72" y="0"/>
                </a:lnTo>
                <a:lnTo>
                  <a:pt x="72" y="103"/>
                </a:lnTo>
                <a:lnTo>
                  <a:pt x="0" y="104"/>
                </a:lnTo>
                <a:lnTo>
                  <a:pt x="0" y="1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3"/>
          <p:cNvSpPr>
            <a:spLocks/>
          </p:cNvSpPr>
          <p:nvPr/>
        </p:nvSpPr>
        <p:spPr bwMode="auto">
          <a:xfrm>
            <a:off x="2613674" y="8409979"/>
            <a:ext cx="164915" cy="430022"/>
          </a:xfrm>
          <a:custGeom>
            <a:avLst/>
            <a:gdLst>
              <a:gd name="T0" fmla="*/ 0 w 56"/>
              <a:gd name="T1" fmla="*/ 64 h 146"/>
              <a:gd name="T2" fmla="*/ 56 w 56"/>
              <a:gd name="T3" fmla="*/ 0 h 146"/>
              <a:gd name="T4" fmla="*/ 56 w 56"/>
              <a:gd name="T5" fmla="*/ 92 h 146"/>
              <a:gd name="T6" fmla="*/ 0 w 56"/>
              <a:gd name="T7" fmla="*/ 146 h 146"/>
              <a:gd name="T8" fmla="*/ 0 w 56"/>
              <a:gd name="T9" fmla="*/ 64 h 146"/>
            </a:gdLst>
            <a:ahLst/>
            <a:cxnLst>
              <a:cxn ang="0">
                <a:pos x="T0" y="T1"/>
              </a:cxn>
              <a:cxn ang="0">
                <a:pos x="T2" y="T3"/>
              </a:cxn>
              <a:cxn ang="0">
                <a:pos x="T4" y="T5"/>
              </a:cxn>
              <a:cxn ang="0">
                <a:pos x="T6" y="T7"/>
              </a:cxn>
              <a:cxn ang="0">
                <a:pos x="T8" y="T9"/>
              </a:cxn>
            </a:cxnLst>
            <a:rect l="0" t="0" r="r" b="b"/>
            <a:pathLst>
              <a:path w="56" h="146">
                <a:moveTo>
                  <a:pt x="0" y="64"/>
                </a:moveTo>
                <a:lnTo>
                  <a:pt x="56" y="0"/>
                </a:lnTo>
                <a:lnTo>
                  <a:pt x="56" y="92"/>
                </a:lnTo>
                <a:lnTo>
                  <a:pt x="0" y="146"/>
                </a:lnTo>
                <a:lnTo>
                  <a:pt x="0" y="6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174"/>
          <p:cNvSpPr>
            <a:spLocks/>
          </p:cNvSpPr>
          <p:nvPr/>
        </p:nvSpPr>
        <p:spPr bwMode="auto">
          <a:xfrm>
            <a:off x="2613674" y="8739859"/>
            <a:ext cx="164915" cy="397624"/>
          </a:xfrm>
          <a:custGeom>
            <a:avLst/>
            <a:gdLst>
              <a:gd name="T0" fmla="*/ 0 w 56"/>
              <a:gd name="T1" fmla="*/ 52 h 135"/>
              <a:gd name="T2" fmla="*/ 56 w 56"/>
              <a:gd name="T3" fmla="*/ 0 h 135"/>
              <a:gd name="T4" fmla="*/ 56 w 56"/>
              <a:gd name="T5" fmla="*/ 91 h 135"/>
              <a:gd name="T6" fmla="*/ 0 w 56"/>
              <a:gd name="T7" fmla="*/ 135 h 135"/>
              <a:gd name="T8" fmla="*/ 0 w 56"/>
              <a:gd name="T9" fmla="*/ 52 h 135"/>
            </a:gdLst>
            <a:ahLst/>
            <a:cxnLst>
              <a:cxn ang="0">
                <a:pos x="T0" y="T1"/>
              </a:cxn>
              <a:cxn ang="0">
                <a:pos x="T2" y="T3"/>
              </a:cxn>
              <a:cxn ang="0">
                <a:pos x="T4" y="T5"/>
              </a:cxn>
              <a:cxn ang="0">
                <a:pos x="T6" y="T7"/>
              </a:cxn>
              <a:cxn ang="0">
                <a:pos x="T8" y="T9"/>
              </a:cxn>
            </a:cxnLst>
            <a:rect l="0" t="0" r="r" b="b"/>
            <a:pathLst>
              <a:path w="56" h="135">
                <a:moveTo>
                  <a:pt x="0" y="52"/>
                </a:moveTo>
                <a:lnTo>
                  <a:pt x="56" y="0"/>
                </a:lnTo>
                <a:lnTo>
                  <a:pt x="56" y="91"/>
                </a:lnTo>
                <a:lnTo>
                  <a:pt x="0" y="135"/>
                </a:lnTo>
                <a:lnTo>
                  <a:pt x="0" y="5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75"/>
          <p:cNvSpPr>
            <a:spLocks/>
          </p:cNvSpPr>
          <p:nvPr/>
        </p:nvSpPr>
        <p:spPr bwMode="auto">
          <a:xfrm>
            <a:off x="2613674" y="9066793"/>
            <a:ext cx="164915" cy="368171"/>
          </a:xfrm>
          <a:custGeom>
            <a:avLst/>
            <a:gdLst>
              <a:gd name="T0" fmla="*/ 0 w 56"/>
              <a:gd name="T1" fmla="*/ 42 h 125"/>
              <a:gd name="T2" fmla="*/ 56 w 56"/>
              <a:gd name="T3" fmla="*/ 0 h 125"/>
              <a:gd name="T4" fmla="*/ 56 w 56"/>
              <a:gd name="T5" fmla="*/ 91 h 125"/>
              <a:gd name="T6" fmla="*/ 0 w 56"/>
              <a:gd name="T7" fmla="*/ 125 h 125"/>
              <a:gd name="T8" fmla="*/ 0 w 56"/>
              <a:gd name="T9" fmla="*/ 42 h 125"/>
            </a:gdLst>
            <a:ahLst/>
            <a:cxnLst>
              <a:cxn ang="0">
                <a:pos x="T0" y="T1"/>
              </a:cxn>
              <a:cxn ang="0">
                <a:pos x="T2" y="T3"/>
              </a:cxn>
              <a:cxn ang="0">
                <a:pos x="T4" y="T5"/>
              </a:cxn>
              <a:cxn ang="0">
                <a:pos x="T6" y="T7"/>
              </a:cxn>
              <a:cxn ang="0">
                <a:pos x="T8" y="T9"/>
              </a:cxn>
            </a:cxnLst>
            <a:rect l="0" t="0" r="r" b="b"/>
            <a:pathLst>
              <a:path w="56" h="125">
                <a:moveTo>
                  <a:pt x="0" y="42"/>
                </a:moveTo>
                <a:lnTo>
                  <a:pt x="56" y="0"/>
                </a:lnTo>
                <a:lnTo>
                  <a:pt x="56" y="91"/>
                </a:lnTo>
                <a:lnTo>
                  <a:pt x="0" y="125"/>
                </a:lnTo>
                <a:lnTo>
                  <a:pt x="0" y="4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6"/>
          <p:cNvSpPr>
            <a:spLocks/>
          </p:cNvSpPr>
          <p:nvPr/>
        </p:nvSpPr>
        <p:spPr bwMode="auto">
          <a:xfrm>
            <a:off x="2613674" y="9396673"/>
            <a:ext cx="164915" cy="335771"/>
          </a:xfrm>
          <a:custGeom>
            <a:avLst/>
            <a:gdLst>
              <a:gd name="T0" fmla="*/ 0 w 56"/>
              <a:gd name="T1" fmla="*/ 31 h 114"/>
              <a:gd name="T2" fmla="*/ 56 w 56"/>
              <a:gd name="T3" fmla="*/ 0 h 114"/>
              <a:gd name="T4" fmla="*/ 56 w 56"/>
              <a:gd name="T5" fmla="*/ 91 h 114"/>
              <a:gd name="T6" fmla="*/ 0 w 56"/>
              <a:gd name="T7" fmla="*/ 114 h 114"/>
              <a:gd name="T8" fmla="*/ 0 w 56"/>
              <a:gd name="T9" fmla="*/ 31 h 114"/>
            </a:gdLst>
            <a:ahLst/>
            <a:cxnLst>
              <a:cxn ang="0">
                <a:pos x="T0" y="T1"/>
              </a:cxn>
              <a:cxn ang="0">
                <a:pos x="T2" y="T3"/>
              </a:cxn>
              <a:cxn ang="0">
                <a:pos x="T4" y="T5"/>
              </a:cxn>
              <a:cxn ang="0">
                <a:pos x="T6" y="T7"/>
              </a:cxn>
              <a:cxn ang="0">
                <a:pos x="T8" y="T9"/>
              </a:cxn>
            </a:cxnLst>
            <a:rect l="0" t="0" r="r" b="b"/>
            <a:pathLst>
              <a:path w="56" h="114">
                <a:moveTo>
                  <a:pt x="0" y="31"/>
                </a:moveTo>
                <a:lnTo>
                  <a:pt x="56" y="0"/>
                </a:lnTo>
                <a:lnTo>
                  <a:pt x="56" y="91"/>
                </a:lnTo>
                <a:lnTo>
                  <a:pt x="0" y="114"/>
                </a:lnTo>
                <a:lnTo>
                  <a:pt x="0" y="3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7"/>
          <p:cNvSpPr>
            <a:spLocks/>
          </p:cNvSpPr>
          <p:nvPr/>
        </p:nvSpPr>
        <p:spPr bwMode="auto">
          <a:xfrm>
            <a:off x="2613674" y="9723609"/>
            <a:ext cx="164915" cy="303373"/>
          </a:xfrm>
          <a:custGeom>
            <a:avLst/>
            <a:gdLst>
              <a:gd name="T0" fmla="*/ 0 w 56"/>
              <a:gd name="T1" fmla="*/ 20 h 103"/>
              <a:gd name="T2" fmla="*/ 56 w 56"/>
              <a:gd name="T3" fmla="*/ 0 h 103"/>
              <a:gd name="T4" fmla="*/ 56 w 56"/>
              <a:gd name="T5" fmla="*/ 91 h 103"/>
              <a:gd name="T6" fmla="*/ 0 w 56"/>
              <a:gd name="T7" fmla="*/ 103 h 103"/>
              <a:gd name="T8" fmla="*/ 0 w 56"/>
              <a:gd name="T9" fmla="*/ 20 h 103"/>
            </a:gdLst>
            <a:ahLst/>
            <a:cxnLst>
              <a:cxn ang="0">
                <a:pos x="T0" y="T1"/>
              </a:cxn>
              <a:cxn ang="0">
                <a:pos x="T2" y="T3"/>
              </a:cxn>
              <a:cxn ang="0">
                <a:pos x="T4" y="T5"/>
              </a:cxn>
              <a:cxn ang="0">
                <a:pos x="T6" y="T7"/>
              </a:cxn>
              <a:cxn ang="0">
                <a:pos x="T8" y="T9"/>
              </a:cxn>
            </a:cxnLst>
            <a:rect l="0" t="0" r="r" b="b"/>
            <a:pathLst>
              <a:path w="56" h="103">
                <a:moveTo>
                  <a:pt x="0" y="20"/>
                </a:moveTo>
                <a:lnTo>
                  <a:pt x="56" y="0"/>
                </a:lnTo>
                <a:lnTo>
                  <a:pt x="56" y="91"/>
                </a:lnTo>
                <a:lnTo>
                  <a:pt x="0" y="103"/>
                </a:lnTo>
                <a:lnTo>
                  <a:pt x="0" y="2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78"/>
          <p:cNvSpPr>
            <a:spLocks/>
          </p:cNvSpPr>
          <p:nvPr/>
        </p:nvSpPr>
        <p:spPr bwMode="auto">
          <a:xfrm>
            <a:off x="2613674" y="10053489"/>
            <a:ext cx="164915" cy="270973"/>
          </a:xfrm>
          <a:custGeom>
            <a:avLst/>
            <a:gdLst>
              <a:gd name="T0" fmla="*/ 0 w 56"/>
              <a:gd name="T1" fmla="*/ 9 h 92"/>
              <a:gd name="T2" fmla="*/ 56 w 56"/>
              <a:gd name="T3" fmla="*/ 0 h 92"/>
              <a:gd name="T4" fmla="*/ 56 w 56"/>
              <a:gd name="T5" fmla="*/ 91 h 92"/>
              <a:gd name="T6" fmla="*/ 0 w 56"/>
              <a:gd name="T7" fmla="*/ 92 h 92"/>
              <a:gd name="T8" fmla="*/ 0 w 56"/>
              <a:gd name="T9" fmla="*/ 9 h 92"/>
            </a:gdLst>
            <a:ahLst/>
            <a:cxnLst>
              <a:cxn ang="0">
                <a:pos x="T0" y="T1"/>
              </a:cxn>
              <a:cxn ang="0">
                <a:pos x="T2" y="T3"/>
              </a:cxn>
              <a:cxn ang="0">
                <a:pos x="T4" y="T5"/>
              </a:cxn>
              <a:cxn ang="0">
                <a:pos x="T6" y="T7"/>
              </a:cxn>
              <a:cxn ang="0">
                <a:pos x="T8" y="T9"/>
              </a:cxn>
            </a:cxnLst>
            <a:rect l="0" t="0" r="r" b="b"/>
            <a:pathLst>
              <a:path w="56" h="92">
                <a:moveTo>
                  <a:pt x="0" y="9"/>
                </a:moveTo>
                <a:lnTo>
                  <a:pt x="56" y="0"/>
                </a:lnTo>
                <a:lnTo>
                  <a:pt x="56" y="91"/>
                </a:lnTo>
                <a:lnTo>
                  <a:pt x="0" y="92"/>
                </a:lnTo>
                <a:lnTo>
                  <a:pt x="0" y="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179"/>
          <p:cNvSpPr>
            <a:spLocks/>
          </p:cNvSpPr>
          <p:nvPr/>
        </p:nvSpPr>
        <p:spPr bwMode="auto">
          <a:xfrm>
            <a:off x="2451705" y="8642662"/>
            <a:ext cx="120742" cy="397624"/>
          </a:xfrm>
          <a:custGeom>
            <a:avLst/>
            <a:gdLst>
              <a:gd name="T0" fmla="*/ 0 w 41"/>
              <a:gd name="T1" fmla="*/ 63 h 135"/>
              <a:gd name="T2" fmla="*/ 41 w 41"/>
              <a:gd name="T3" fmla="*/ 0 h 135"/>
              <a:gd name="T4" fmla="*/ 41 w 41"/>
              <a:gd name="T5" fmla="*/ 81 h 135"/>
              <a:gd name="T6" fmla="*/ 0 w 41"/>
              <a:gd name="T7" fmla="*/ 135 h 135"/>
              <a:gd name="T8" fmla="*/ 0 w 41"/>
              <a:gd name="T9" fmla="*/ 63 h 135"/>
            </a:gdLst>
            <a:ahLst/>
            <a:cxnLst>
              <a:cxn ang="0">
                <a:pos x="T0" y="T1"/>
              </a:cxn>
              <a:cxn ang="0">
                <a:pos x="T2" y="T3"/>
              </a:cxn>
              <a:cxn ang="0">
                <a:pos x="T4" y="T5"/>
              </a:cxn>
              <a:cxn ang="0">
                <a:pos x="T6" y="T7"/>
              </a:cxn>
              <a:cxn ang="0">
                <a:pos x="T8" y="T9"/>
              </a:cxn>
            </a:cxnLst>
            <a:rect l="0" t="0" r="r" b="b"/>
            <a:pathLst>
              <a:path w="41" h="135">
                <a:moveTo>
                  <a:pt x="0" y="63"/>
                </a:moveTo>
                <a:lnTo>
                  <a:pt x="41" y="0"/>
                </a:lnTo>
                <a:lnTo>
                  <a:pt x="41" y="81"/>
                </a:lnTo>
                <a:lnTo>
                  <a:pt x="0" y="135"/>
                </a:lnTo>
                <a:lnTo>
                  <a:pt x="0" y="63"/>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180"/>
          <p:cNvSpPr>
            <a:spLocks/>
          </p:cNvSpPr>
          <p:nvPr/>
        </p:nvSpPr>
        <p:spPr bwMode="auto">
          <a:xfrm>
            <a:off x="2451705" y="8934253"/>
            <a:ext cx="120742" cy="365224"/>
          </a:xfrm>
          <a:custGeom>
            <a:avLst/>
            <a:gdLst>
              <a:gd name="T0" fmla="*/ 0 w 41"/>
              <a:gd name="T1" fmla="*/ 52 h 124"/>
              <a:gd name="T2" fmla="*/ 41 w 41"/>
              <a:gd name="T3" fmla="*/ 0 h 124"/>
              <a:gd name="T4" fmla="*/ 41 w 41"/>
              <a:gd name="T5" fmla="*/ 80 h 124"/>
              <a:gd name="T6" fmla="*/ 0 w 41"/>
              <a:gd name="T7" fmla="*/ 124 h 124"/>
              <a:gd name="T8" fmla="*/ 0 w 41"/>
              <a:gd name="T9" fmla="*/ 52 h 124"/>
            </a:gdLst>
            <a:ahLst/>
            <a:cxnLst>
              <a:cxn ang="0">
                <a:pos x="T0" y="T1"/>
              </a:cxn>
              <a:cxn ang="0">
                <a:pos x="T2" y="T3"/>
              </a:cxn>
              <a:cxn ang="0">
                <a:pos x="T4" y="T5"/>
              </a:cxn>
              <a:cxn ang="0">
                <a:pos x="T6" y="T7"/>
              </a:cxn>
              <a:cxn ang="0">
                <a:pos x="T8" y="T9"/>
              </a:cxn>
            </a:cxnLst>
            <a:rect l="0" t="0" r="r" b="b"/>
            <a:pathLst>
              <a:path w="41" h="124">
                <a:moveTo>
                  <a:pt x="0" y="52"/>
                </a:moveTo>
                <a:lnTo>
                  <a:pt x="41" y="0"/>
                </a:lnTo>
                <a:lnTo>
                  <a:pt x="41" y="80"/>
                </a:lnTo>
                <a:lnTo>
                  <a:pt x="0" y="124"/>
                </a:lnTo>
                <a:lnTo>
                  <a:pt x="0" y="5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1"/>
          <p:cNvSpPr>
            <a:spLocks/>
          </p:cNvSpPr>
          <p:nvPr/>
        </p:nvSpPr>
        <p:spPr bwMode="auto">
          <a:xfrm>
            <a:off x="2451705" y="9219952"/>
            <a:ext cx="120742" cy="335771"/>
          </a:xfrm>
          <a:custGeom>
            <a:avLst/>
            <a:gdLst>
              <a:gd name="T0" fmla="*/ 0 w 41"/>
              <a:gd name="T1" fmla="*/ 42 h 114"/>
              <a:gd name="T2" fmla="*/ 41 w 41"/>
              <a:gd name="T3" fmla="*/ 0 h 114"/>
              <a:gd name="T4" fmla="*/ 41 w 41"/>
              <a:gd name="T5" fmla="*/ 81 h 114"/>
              <a:gd name="T6" fmla="*/ 0 w 41"/>
              <a:gd name="T7" fmla="*/ 114 h 114"/>
              <a:gd name="T8" fmla="*/ 0 w 41"/>
              <a:gd name="T9" fmla="*/ 42 h 114"/>
            </a:gdLst>
            <a:ahLst/>
            <a:cxnLst>
              <a:cxn ang="0">
                <a:pos x="T0" y="T1"/>
              </a:cxn>
              <a:cxn ang="0">
                <a:pos x="T2" y="T3"/>
              </a:cxn>
              <a:cxn ang="0">
                <a:pos x="T4" y="T5"/>
              </a:cxn>
              <a:cxn ang="0">
                <a:pos x="T6" y="T7"/>
              </a:cxn>
              <a:cxn ang="0">
                <a:pos x="T8" y="T9"/>
              </a:cxn>
            </a:cxnLst>
            <a:rect l="0" t="0" r="r" b="b"/>
            <a:pathLst>
              <a:path w="41" h="114">
                <a:moveTo>
                  <a:pt x="0" y="42"/>
                </a:moveTo>
                <a:lnTo>
                  <a:pt x="41" y="0"/>
                </a:lnTo>
                <a:lnTo>
                  <a:pt x="41" y="81"/>
                </a:lnTo>
                <a:lnTo>
                  <a:pt x="0" y="114"/>
                </a:lnTo>
                <a:lnTo>
                  <a:pt x="0" y="4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182"/>
          <p:cNvSpPr>
            <a:spLocks/>
          </p:cNvSpPr>
          <p:nvPr/>
        </p:nvSpPr>
        <p:spPr bwMode="auto">
          <a:xfrm>
            <a:off x="2451705" y="9511543"/>
            <a:ext cx="120742" cy="300426"/>
          </a:xfrm>
          <a:custGeom>
            <a:avLst/>
            <a:gdLst>
              <a:gd name="T0" fmla="*/ 0 w 41"/>
              <a:gd name="T1" fmla="*/ 31 h 102"/>
              <a:gd name="T2" fmla="*/ 41 w 41"/>
              <a:gd name="T3" fmla="*/ 0 h 102"/>
              <a:gd name="T4" fmla="*/ 41 w 41"/>
              <a:gd name="T5" fmla="*/ 80 h 102"/>
              <a:gd name="T6" fmla="*/ 0 w 41"/>
              <a:gd name="T7" fmla="*/ 102 h 102"/>
              <a:gd name="T8" fmla="*/ 0 w 41"/>
              <a:gd name="T9" fmla="*/ 31 h 102"/>
            </a:gdLst>
            <a:ahLst/>
            <a:cxnLst>
              <a:cxn ang="0">
                <a:pos x="T0" y="T1"/>
              </a:cxn>
              <a:cxn ang="0">
                <a:pos x="T2" y="T3"/>
              </a:cxn>
              <a:cxn ang="0">
                <a:pos x="T4" y="T5"/>
              </a:cxn>
              <a:cxn ang="0">
                <a:pos x="T6" y="T7"/>
              </a:cxn>
              <a:cxn ang="0">
                <a:pos x="T8" y="T9"/>
              </a:cxn>
            </a:cxnLst>
            <a:rect l="0" t="0" r="r" b="b"/>
            <a:pathLst>
              <a:path w="41" h="102">
                <a:moveTo>
                  <a:pt x="0" y="31"/>
                </a:moveTo>
                <a:lnTo>
                  <a:pt x="41" y="0"/>
                </a:lnTo>
                <a:lnTo>
                  <a:pt x="41" y="80"/>
                </a:lnTo>
                <a:lnTo>
                  <a:pt x="0" y="102"/>
                </a:lnTo>
                <a:lnTo>
                  <a:pt x="0" y="3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3"/>
          <p:cNvSpPr>
            <a:spLocks/>
          </p:cNvSpPr>
          <p:nvPr/>
        </p:nvSpPr>
        <p:spPr bwMode="auto">
          <a:xfrm>
            <a:off x="2451705" y="9797242"/>
            <a:ext cx="120742" cy="273919"/>
          </a:xfrm>
          <a:custGeom>
            <a:avLst/>
            <a:gdLst>
              <a:gd name="T0" fmla="*/ 0 w 41"/>
              <a:gd name="T1" fmla="*/ 21 h 93"/>
              <a:gd name="T2" fmla="*/ 41 w 41"/>
              <a:gd name="T3" fmla="*/ 0 h 93"/>
              <a:gd name="T4" fmla="*/ 41 w 41"/>
              <a:gd name="T5" fmla="*/ 81 h 93"/>
              <a:gd name="T6" fmla="*/ 0 w 41"/>
              <a:gd name="T7" fmla="*/ 93 h 93"/>
              <a:gd name="T8" fmla="*/ 0 w 41"/>
              <a:gd name="T9" fmla="*/ 21 h 93"/>
            </a:gdLst>
            <a:ahLst/>
            <a:cxnLst>
              <a:cxn ang="0">
                <a:pos x="T0" y="T1"/>
              </a:cxn>
              <a:cxn ang="0">
                <a:pos x="T2" y="T3"/>
              </a:cxn>
              <a:cxn ang="0">
                <a:pos x="T4" y="T5"/>
              </a:cxn>
              <a:cxn ang="0">
                <a:pos x="T6" y="T7"/>
              </a:cxn>
              <a:cxn ang="0">
                <a:pos x="T8" y="T9"/>
              </a:cxn>
            </a:cxnLst>
            <a:rect l="0" t="0" r="r" b="b"/>
            <a:pathLst>
              <a:path w="41" h="93">
                <a:moveTo>
                  <a:pt x="0" y="21"/>
                </a:moveTo>
                <a:lnTo>
                  <a:pt x="41" y="0"/>
                </a:lnTo>
                <a:lnTo>
                  <a:pt x="41" y="81"/>
                </a:lnTo>
                <a:lnTo>
                  <a:pt x="0" y="93"/>
                </a:lnTo>
                <a:lnTo>
                  <a:pt x="0" y="2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184"/>
          <p:cNvSpPr>
            <a:spLocks/>
          </p:cNvSpPr>
          <p:nvPr/>
        </p:nvSpPr>
        <p:spPr bwMode="auto">
          <a:xfrm>
            <a:off x="2451705" y="10088833"/>
            <a:ext cx="120742" cy="238575"/>
          </a:xfrm>
          <a:custGeom>
            <a:avLst/>
            <a:gdLst>
              <a:gd name="T0" fmla="*/ 0 w 41"/>
              <a:gd name="T1" fmla="*/ 9 h 81"/>
              <a:gd name="T2" fmla="*/ 41 w 41"/>
              <a:gd name="T3" fmla="*/ 0 h 81"/>
              <a:gd name="T4" fmla="*/ 41 w 41"/>
              <a:gd name="T5" fmla="*/ 80 h 81"/>
              <a:gd name="T6" fmla="*/ 0 w 41"/>
              <a:gd name="T7" fmla="*/ 81 h 81"/>
              <a:gd name="T8" fmla="*/ 0 w 41"/>
              <a:gd name="T9" fmla="*/ 9 h 81"/>
            </a:gdLst>
            <a:ahLst/>
            <a:cxnLst>
              <a:cxn ang="0">
                <a:pos x="T0" y="T1"/>
              </a:cxn>
              <a:cxn ang="0">
                <a:pos x="T2" y="T3"/>
              </a:cxn>
              <a:cxn ang="0">
                <a:pos x="T4" y="T5"/>
              </a:cxn>
              <a:cxn ang="0">
                <a:pos x="T6" y="T7"/>
              </a:cxn>
              <a:cxn ang="0">
                <a:pos x="T8" y="T9"/>
              </a:cxn>
            </a:cxnLst>
            <a:rect l="0" t="0" r="r" b="b"/>
            <a:pathLst>
              <a:path w="41" h="81">
                <a:moveTo>
                  <a:pt x="0" y="9"/>
                </a:moveTo>
                <a:lnTo>
                  <a:pt x="41" y="0"/>
                </a:lnTo>
                <a:lnTo>
                  <a:pt x="41" y="80"/>
                </a:lnTo>
                <a:lnTo>
                  <a:pt x="0" y="81"/>
                </a:lnTo>
                <a:lnTo>
                  <a:pt x="0" y="9"/>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1" name="Rectangle 5"/>
          <p:cNvSpPr>
            <a:spLocks noChangeArrowheads="1"/>
          </p:cNvSpPr>
          <p:nvPr/>
        </p:nvSpPr>
        <p:spPr bwMode="auto">
          <a:xfrm>
            <a:off x="8064693" y="9664700"/>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Rectangle 6"/>
          <p:cNvSpPr>
            <a:spLocks noChangeArrowheads="1"/>
          </p:cNvSpPr>
          <p:nvPr/>
        </p:nvSpPr>
        <p:spPr bwMode="auto">
          <a:xfrm>
            <a:off x="8064693" y="8907742"/>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3" name="Rectangle 7"/>
          <p:cNvSpPr>
            <a:spLocks noChangeArrowheads="1"/>
          </p:cNvSpPr>
          <p:nvPr/>
        </p:nvSpPr>
        <p:spPr bwMode="auto">
          <a:xfrm>
            <a:off x="8064693" y="8153731"/>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4" name="Rectangle 8"/>
          <p:cNvSpPr>
            <a:spLocks noChangeArrowheads="1"/>
          </p:cNvSpPr>
          <p:nvPr/>
        </p:nvSpPr>
        <p:spPr bwMode="auto">
          <a:xfrm>
            <a:off x="8064693" y="7396775"/>
            <a:ext cx="618430"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Rectangle 9"/>
          <p:cNvSpPr>
            <a:spLocks noChangeArrowheads="1"/>
          </p:cNvSpPr>
          <p:nvPr/>
        </p:nvSpPr>
        <p:spPr bwMode="auto">
          <a:xfrm>
            <a:off x="8064693" y="6642764"/>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6" name="Rectangle 10"/>
          <p:cNvSpPr>
            <a:spLocks noChangeArrowheads="1"/>
          </p:cNvSpPr>
          <p:nvPr/>
        </p:nvSpPr>
        <p:spPr bwMode="auto">
          <a:xfrm>
            <a:off x="8064693" y="5885806"/>
            <a:ext cx="618430"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7" name="Rectangle 11"/>
          <p:cNvSpPr>
            <a:spLocks noChangeArrowheads="1"/>
          </p:cNvSpPr>
          <p:nvPr/>
        </p:nvSpPr>
        <p:spPr bwMode="auto">
          <a:xfrm>
            <a:off x="8833312" y="9664700"/>
            <a:ext cx="621376"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Rectangle 12"/>
          <p:cNvSpPr>
            <a:spLocks noChangeArrowheads="1"/>
          </p:cNvSpPr>
          <p:nvPr/>
        </p:nvSpPr>
        <p:spPr bwMode="auto">
          <a:xfrm>
            <a:off x="8833312" y="8907742"/>
            <a:ext cx="621376"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Rectangle 13"/>
          <p:cNvSpPr>
            <a:spLocks noChangeArrowheads="1"/>
          </p:cNvSpPr>
          <p:nvPr/>
        </p:nvSpPr>
        <p:spPr bwMode="auto">
          <a:xfrm>
            <a:off x="8833312" y="8153731"/>
            <a:ext cx="621376"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Rectangle 14"/>
          <p:cNvSpPr>
            <a:spLocks noChangeArrowheads="1"/>
          </p:cNvSpPr>
          <p:nvPr/>
        </p:nvSpPr>
        <p:spPr bwMode="auto">
          <a:xfrm>
            <a:off x="8833312" y="7396775"/>
            <a:ext cx="621376"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Rectangle 15"/>
          <p:cNvSpPr>
            <a:spLocks noChangeArrowheads="1"/>
          </p:cNvSpPr>
          <p:nvPr/>
        </p:nvSpPr>
        <p:spPr bwMode="auto">
          <a:xfrm>
            <a:off x="8833312" y="6642764"/>
            <a:ext cx="621376"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Rectangle 16"/>
          <p:cNvSpPr>
            <a:spLocks noChangeArrowheads="1"/>
          </p:cNvSpPr>
          <p:nvPr/>
        </p:nvSpPr>
        <p:spPr bwMode="auto">
          <a:xfrm>
            <a:off x="8833312" y="5885806"/>
            <a:ext cx="621376"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Rectangle 17"/>
          <p:cNvSpPr>
            <a:spLocks noChangeArrowheads="1"/>
          </p:cNvSpPr>
          <p:nvPr/>
        </p:nvSpPr>
        <p:spPr bwMode="auto">
          <a:xfrm>
            <a:off x="9607823" y="9664700"/>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Rectangle 18"/>
          <p:cNvSpPr>
            <a:spLocks noChangeArrowheads="1"/>
          </p:cNvSpPr>
          <p:nvPr/>
        </p:nvSpPr>
        <p:spPr bwMode="auto">
          <a:xfrm>
            <a:off x="9607823" y="8907742"/>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Rectangle 19"/>
          <p:cNvSpPr>
            <a:spLocks noChangeArrowheads="1"/>
          </p:cNvSpPr>
          <p:nvPr/>
        </p:nvSpPr>
        <p:spPr bwMode="auto">
          <a:xfrm>
            <a:off x="9607823" y="8153731"/>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Rectangle 20"/>
          <p:cNvSpPr>
            <a:spLocks noChangeArrowheads="1"/>
          </p:cNvSpPr>
          <p:nvPr/>
        </p:nvSpPr>
        <p:spPr bwMode="auto">
          <a:xfrm>
            <a:off x="9607823" y="7396775"/>
            <a:ext cx="618430"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Rectangle 21"/>
          <p:cNvSpPr>
            <a:spLocks noChangeArrowheads="1"/>
          </p:cNvSpPr>
          <p:nvPr/>
        </p:nvSpPr>
        <p:spPr bwMode="auto">
          <a:xfrm>
            <a:off x="9607823" y="6642764"/>
            <a:ext cx="618430" cy="61852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Rectangle 22"/>
          <p:cNvSpPr>
            <a:spLocks noChangeArrowheads="1"/>
          </p:cNvSpPr>
          <p:nvPr/>
        </p:nvSpPr>
        <p:spPr bwMode="auto">
          <a:xfrm>
            <a:off x="9607823" y="5885806"/>
            <a:ext cx="618430" cy="621471"/>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23"/>
          <p:cNvSpPr>
            <a:spLocks/>
          </p:cNvSpPr>
          <p:nvPr/>
        </p:nvSpPr>
        <p:spPr bwMode="auto">
          <a:xfrm>
            <a:off x="10355828" y="5885806"/>
            <a:ext cx="438792" cy="951352"/>
          </a:xfrm>
          <a:custGeom>
            <a:avLst/>
            <a:gdLst>
              <a:gd name="T0" fmla="*/ 149 w 149"/>
              <a:gd name="T1" fmla="*/ 131 h 323"/>
              <a:gd name="T2" fmla="*/ 0 w 149"/>
              <a:gd name="T3" fmla="*/ 0 h 323"/>
              <a:gd name="T4" fmla="*/ 0 w 149"/>
              <a:gd name="T5" fmla="*/ 211 h 323"/>
              <a:gd name="T6" fmla="*/ 149 w 149"/>
              <a:gd name="T7" fmla="*/ 323 h 323"/>
              <a:gd name="T8" fmla="*/ 149 w 149"/>
              <a:gd name="T9" fmla="*/ 131 h 323"/>
            </a:gdLst>
            <a:ahLst/>
            <a:cxnLst>
              <a:cxn ang="0">
                <a:pos x="T0" y="T1"/>
              </a:cxn>
              <a:cxn ang="0">
                <a:pos x="T2" y="T3"/>
              </a:cxn>
              <a:cxn ang="0">
                <a:pos x="T4" y="T5"/>
              </a:cxn>
              <a:cxn ang="0">
                <a:pos x="T6" y="T7"/>
              </a:cxn>
              <a:cxn ang="0">
                <a:pos x="T8" y="T9"/>
              </a:cxn>
            </a:cxnLst>
            <a:rect l="0" t="0" r="r" b="b"/>
            <a:pathLst>
              <a:path w="149" h="323">
                <a:moveTo>
                  <a:pt x="149" y="131"/>
                </a:moveTo>
                <a:lnTo>
                  <a:pt x="0" y="0"/>
                </a:lnTo>
                <a:lnTo>
                  <a:pt x="0" y="211"/>
                </a:lnTo>
                <a:lnTo>
                  <a:pt x="149" y="323"/>
                </a:lnTo>
                <a:lnTo>
                  <a:pt x="149" y="13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4"/>
          <p:cNvSpPr>
            <a:spLocks/>
          </p:cNvSpPr>
          <p:nvPr/>
        </p:nvSpPr>
        <p:spPr bwMode="auto">
          <a:xfrm>
            <a:off x="10355828" y="6642764"/>
            <a:ext cx="438792" cy="886554"/>
          </a:xfrm>
          <a:custGeom>
            <a:avLst/>
            <a:gdLst>
              <a:gd name="T0" fmla="*/ 149 w 149"/>
              <a:gd name="T1" fmla="*/ 108 h 301"/>
              <a:gd name="T2" fmla="*/ 0 w 149"/>
              <a:gd name="T3" fmla="*/ 0 h 301"/>
              <a:gd name="T4" fmla="*/ 0 w 149"/>
              <a:gd name="T5" fmla="*/ 210 h 301"/>
              <a:gd name="T6" fmla="*/ 149 w 149"/>
              <a:gd name="T7" fmla="*/ 301 h 301"/>
              <a:gd name="T8" fmla="*/ 149 w 149"/>
              <a:gd name="T9" fmla="*/ 108 h 301"/>
            </a:gdLst>
            <a:ahLst/>
            <a:cxnLst>
              <a:cxn ang="0">
                <a:pos x="T0" y="T1"/>
              </a:cxn>
              <a:cxn ang="0">
                <a:pos x="T2" y="T3"/>
              </a:cxn>
              <a:cxn ang="0">
                <a:pos x="T4" y="T5"/>
              </a:cxn>
              <a:cxn ang="0">
                <a:pos x="T6" y="T7"/>
              </a:cxn>
              <a:cxn ang="0">
                <a:pos x="T8" y="T9"/>
              </a:cxn>
            </a:cxnLst>
            <a:rect l="0" t="0" r="r" b="b"/>
            <a:pathLst>
              <a:path w="149" h="301">
                <a:moveTo>
                  <a:pt x="149" y="108"/>
                </a:moveTo>
                <a:lnTo>
                  <a:pt x="0" y="0"/>
                </a:lnTo>
                <a:lnTo>
                  <a:pt x="0" y="210"/>
                </a:lnTo>
                <a:lnTo>
                  <a:pt x="149" y="301"/>
                </a:lnTo>
                <a:lnTo>
                  <a:pt x="149"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5"/>
          <p:cNvSpPr>
            <a:spLocks/>
          </p:cNvSpPr>
          <p:nvPr/>
        </p:nvSpPr>
        <p:spPr bwMode="auto">
          <a:xfrm>
            <a:off x="10355828" y="7396776"/>
            <a:ext cx="438792" cy="821756"/>
          </a:xfrm>
          <a:custGeom>
            <a:avLst/>
            <a:gdLst>
              <a:gd name="T0" fmla="*/ 149 w 149"/>
              <a:gd name="T1" fmla="*/ 87 h 279"/>
              <a:gd name="T2" fmla="*/ 0 w 149"/>
              <a:gd name="T3" fmla="*/ 0 h 279"/>
              <a:gd name="T4" fmla="*/ 0 w 149"/>
              <a:gd name="T5" fmla="*/ 211 h 279"/>
              <a:gd name="T6" fmla="*/ 149 w 149"/>
              <a:gd name="T7" fmla="*/ 279 h 279"/>
              <a:gd name="T8" fmla="*/ 149 w 149"/>
              <a:gd name="T9" fmla="*/ 87 h 279"/>
            </a:gdLst>
            <a:ahLst/>
            <a:cxnLst>
              <a:cxn ang="0">
                <a:pos x="T0" y="T1"/>
              </a:cxn>
              <a:cxn ang="0">
                <a:pos x="T2" y="T3"/>
              </a:cxn>
              <a:cxn ang="0">
                <a:pos x="T4" y="T5"/>
              </a:cxn>
              <a:cxn ang="0">
                <a:pos x="T6" y="T7"/>
              </a:cxn>
              <a:cxn ang="0">
                <a:pos x="T8" y="T9"/>
              </a:cxn>
            </a:cxnLst>
            <a:rect l="0" t="0" r="r" b="b"/>
            <a:pathLst>
              <a:path w="149" h="279">
                <a:moveTo>
                  <a:pt x="149" y="87"/>
                </a:moveTo>
                <a:lnTo>
                  <a:pt x="0" y="0"/>
                </a:lnTo>
                <a:lnTo>
                  <a:pt x="0" y="211"/>
                </a:lnTo>
                <a:lnTo>
                  <a:pt x="149" y="279"/>
                </a:lnTo>
                <a:lnTo>
                  <a:pt x="149" y="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6"/>
          <p:cNvSpPr>
            <a:spLocks/>
          </p:cNvSpPr>
          <p:nvPr/>
        </p:nvSpPr>
        <p:spPr bwMode="auto">
          <a:xfrm>
            <a:off x="10355828" y="8153732"/>
            <a:ext cx="438792" cy="754012"/>
          </a:xfrm>
          <a:custGeom>
            <a:avLst/>
            <a:gdLst>
              <a:gd name="T0" fmla="*/ 149 w 149"/>
              <a:gd name="T1" fmla="*/ 64 h 256"/>
              <a:gd name="T2" fmla="*/ 0 w 149"/>
              <a:gd name="T3" fmla="*/ 0 h 256"/>
              <a:gd name="T4" fmla="*/ 0 w 149"/>
              <a:gd name="T5" fmla="*/ 210 h 256"/>
              <a:gd name="T6" fmla="*/ 149 w 149"/>
              <a:gd name="T7" fmla="*/ 256 h 256"/>
              <a:gd name="T8" fmla="*/ 149 w 149"/>
              <a:gd name="T9" fmla="*/ 64 h 256"/>
            </a:gdLst>
            <a:ahLst/>
            <a:cxnLst>
              <a:cxn ang="0">
                <a:pos x="T0" y="T1"/>
              </a:cxn>
              <a:cxn ang="0">
                <a:pos x="T2" y="T3"/>
              </a:cxn>
              <a:cxn ang="0">
                <a:pos x="T4" y="T5"/>
              </a:cxn>
              <a:cxn ang="0">
                <a:pos x="T6" y="T7"/>
              </a:cxn>
              <a:cxn ang="0">
                <a:pos x="T8" y="T9"/>
              </a:cxn>
            </a:cxnLst>
            <a:rect l="0" t="0" r="r" b="b"/>
            <a:pathLst>
              <a:path w="149" h="256">
                <a:moveTo>
                  <a:pt x="149" y="64"/>
                </a:moveTo>
                <a:lnTo>
                  <a:pt x="0" y="0"/>
                </a:lnTo>
                <a:lnTo>
                  <a:pt x="0" y="210"/>
                </a:lnTo>
                <a:lnTo>
                  <a:pt x="149" y="256"/>
                </a:lnTo>
                <a:lnTo>
                  <a:pt x="149"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7"/>
          <p:cNvSpPr>
            <a:spLocks/>
          </p:cNvSpPr>
          <p:nvPr/>
        </p:nvSpPr>
        <p:spPr bwMode="auto">
          <a:xfrm>
            <a:off x="10355828" y="8907743"/>
            <a:ext cx="438792" cy="692160"/>
          </a:xfrm>
          <a:custGeom>
            <a:avLst/>
            <a:gdLst>
              <a:gd name="T0" fmla="*/ 149 w 149"/>
              <a:gd name="T1" fmla="*/ 42 h 235"/>
              <a:gd name="T2" fmla="*/ 0 w 149"/>
              <a:gd name="T3" fmla="*/ 0 h 235"/>
              <a:gd name="T4" fmla="*/ 0 w 149"/>
              <a:gd name="T5" fmla="*/ 210 h 235"/>
              <a:gd name="T6" fmla="*/ 149 w 149"/>
              <a:gd name="T7" fmla="*/ 235 h 235"/>
              <a:gd name="T8" fmla="*/ 149 w 149"/>
              <a:gd name="T9" fmla="*/ 42 h 235"/>
            </a:gdLst>
            <a:ahLst/>
            <a:cxnLst>
              <a:cxn ang="0">
                <a:pos x="T0" y="T1"/>
              </a:cxn>
              <a:cxn ang="0">
                <a:pos x="T2" y="T3"/>
              </a:cxn>
              <a:cxn ang="0">
                <a:pos x="T4" y="T5"/>
              </a:cxn>
              <a:cxn ang="0">
                <a:pos x="T6" y="T7"/>
              </a:cxn>
              <a:cxn ang="0">
                <a:pos x="T8" y="T9"/>
              </a:cxn>
            </a:cxnLst>
            <a:rect l="0" t="0" r="r" b="b"/>
            <a:pathLst>
              <a:path w="149" h="235">
                <a:moveTo>
                  <a:pt x="149" y="42"/>
                </a:moveTo>
                <a:lnTo>
                  <a:pt x="0" y="0"/>
                </a:lnTo>
                <a:lnTo>
                  <a:pt x="0" y="210"/>
                </a:lnTo>
                <a:lnTo>
                  <a:pt x="149" y="235"/>
                </a:lnTo>
                <a:lnTo>
                  <a:pt x="149" y="4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8"/>
          <p:cNvSpPr>
            <a:spLocks/>
          </p:cNvSpPr>
          <p:nvPr/>
        </p:nvSpPr>
        <p:spPr bwMode="auto">
          <a:xfrm>
            <a:off x="10355828" y="9664701"/>
            <a:ext cx="438792" cy="624416"/>
          </a:xfrm>
          <a:custGeom>
            <a:avLst/>
            <a:gdLst>
              <a:gd name="T0" fmla="*/ 149 w 149"/>
              <a:gd name="T1" fmla="*/ 19 h 212"/>
              <a:gd name="T2" fmla="*/ 0 w 149"/>
              <a:gd name="T3" fmla="*/ 0 h 212"/>
              <a:gd name="T4" fmla="*/ 0 w 149"/>
              <a:gd name="T5" fmla="*/ 210 h 212"/>
              <a:gd name="T6" fmla="*/ 149 w 149"/>
              <a:gd name="T7" fmla="*/ 212 h 212"/>
              <a:gd name="T8" fmla="*/ 149 w 149"/>
              <a:gd name="T9" fmla="*/ 19 h 212"/>
            </a:gdLst>
            <a:ahLst/>
            <a:cxnLst>
              <a:cxn ang="0">
                <a:pos x="T0" y="T1"/>
              </a:cxn>
              <a:cxn ang="0">
                <a:pos x="T2" y="T3"/>
              </a:cxn>
              <a:cxn ang="0">
                <a:pos x="T4" y="T5"/>
              </a:cxn>
              <a:cxn ang="0">
                <a:pos x="T6" y="T7"/>
              </a:cxn>
              <a:cxn ang="0">
                <a:pos x="T8" y="T9"/>
              </a:cxn>
            </a:cxnLst>
            <a:rect l="0" t="0" r="r" b="b"/>
            <a:pathLst>
              <a:path w="149" h="212">
                <a:moveTo>
                  <a:pt x="149" y="19"/>
                </a:moveTo>
                <a:lnTo>
                  <a:pt x="0" y="0"/>
                </a:lnTo>
                <a:lnTo>
                  <a:pt x="0" y="210"/>
                </a:lnTo>
                <a:lnTo>
                  <a:pt x="149" y="212"/>
                </a:lnTo>
                <a:lnTo>
                  <a:pt x="149" y="1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9"/>
          <p:cNvSpPr>
            <a:spLocks/>
          </p:cNvSpPr>
          <p:nvPr/>
        </p:nvSpPr>
        <p:spPr bwMode="auto">
          <a:xfrm>
            <a:off x="10900634" y="6365900"/>
            <a:ext cx="341609" cy="880663"/>
          </a:xfrm>
          <a:custGeom>
            <a:avLst/>
            <a:gdLst>
              <a:gd name="T0" fmla="*/ 116 w 116"/>
              <a:gd name="T1" fmla="*/ 130 h 299"/>
              <a:gd name="T2" fmla="*/ 0 w 116"/>
              <a:gd name="T3" fmla="*/ 0 h 299"/>
              <a:gd name="T4" fmla="*/ 0 w 116"/>
              <a:gd name="T5" fmla="*/ 188 h 299"/>
              <a:gd name="T6" fmla="*/ 116 w 116"/>
              <a:gd name="T7" fmla="*/ 299 h 299"/>
              <a:gd name="T8" fmla="*/ 116 w 116"/>
              <a:gd name="T9" fmla="*/ 130 h 299"/>
            </a:gdLst>
            <a:ahLst/>
            <a:cxnLst>
              <a:cxn ang="0">
                <a:pos x="T0" y="T1"/>
              </a:cxn>
              <a:cxn ang="0">
                <a:pos x="T2" y="T3"/>
              </a:cxn>
              <a:cxn ang="0">
                <a:pos x="T4" y="T5"/>
              </a:cxn>
              <a:cxn ang="0">
                <a:pos x="T6" y="T7"/>
              </a:cxn>
              <a:cxn ang="0">
                <a:pos x="T8" y="T9"/>
              </a:cxn>
            </a:cxnLst>
            <a:rect l="0" t="0" r="r" b="b"/>
            <a:pathLst>
              <a:path w="116" h="299">
                <a:moveTo>
                  <a:pt x="116" y="130"/>
                </a:moveTo>
                <a:lnTo>
                  <a:pt x="0" y="0"/>
                </a:lnTo>
                <a:lnTo>
                  <a:pt x="0" y="188"/>
                </a:lnTo>
                <a:lnTo>
                  <a:pt x="116" y="299"/>
                </a:lnTo>
                <a:lnTo>
                  <a:pt x="116" y="13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30"/>
          <p:cNvSpPr>
            <a:spLocks/>
          </p:cNvSpPr>
          <p:nvPr/>
        </p:nvSpPr>
        <p:spPr bwMode="auto">
          <a:xfrm>
            <a:off x="10900634" y="7040386"/>
            <a:ext cx="341609" cy="815865"/>
          </a:xfrm>
          <a:custGeom>
            <a:avLst/>
            <a:gdLst>
              <a:gd name="T0" fmla="*/ 116 w 116"/>
              <a:gd name="T1" fmla="*/ 108 h 277"/>
              <a:gd name="T2" fmla="*/ 0 w 116"/>
              <a:gd name="T3" fmla="*/ 0 h 277"/>
              <a:gd name="T4" fmla="*/ 0 w 116"/>
              <a:gd name="T5" fmla="*/ 188 h 277"/>
              <a:gd name="T6" fmla="*/ 116 w 116"/>
              <a:gd name="T7" fmla="*/ 277 h 277"/>
              <a:gd name="T8" fmla="*/ 116 w 116"/>
              <a:gd name="T9" fmla="*/ 108 h 277"/>
            </a:gdLst>
            <a:ahLst/>
            <a:cxnLst>
              <a:cxn ang="0">
                <a:pos x="T0" y="T1"/>
              </a:cxn>
              <a:cxn ang="0">
                <a:pos x="T2" y="T3"/>
              </a:cxn>
              <a:cxn ang="0">
                <a:pos x="T4" y="T5"/>
              </a:cxn>
              <a:cxn ang="0">
                <a:pos x="T6" y="T7"/>
              </a:cxn>
              <a:cxn ang="0">
                <a:pos x="T8" y="T9"/>
              </a:cxn>
            </a:cxnLst>
            <a:rect l="0" t="0" r="r" b="b"/>
            <a:pathLst>
              <a:path w="116" h="277">
                <a:moveTo>
                  <a:pt x="116" y="108"/>
                </a:moveTo>
                <a:lnTo>
                  <a:pt x="0" y="0"/>
                </a:lnTo>
                <a:lnTo>
                  <a:pt x="0" y="188"/>
                </a:lnTo>
                <a:lnTo>
                  <a:pt x="116" y="277"/>
                </a:lnTo>
                <a:lnTo>
                  <a:pt x="116"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31"/>
          <p:cNvSpPr>
            <a:spLocks/>
          </p:cNvSpPr>
          <p:nvPr/>
        </p:nvSpPr>
        <p:spPr bwMode="auto">
          <a:xfrm>
            <a:off x="10900634" y="7714874"/>
            <a:ext cx="341609" cy="754012"/>
          </a:xfrm>
          <a:custGeom>
            <a:avLst/>
            <a:gdLst>
              <a:gd name="T0" fmla="*/ 116 w 116"/>
              <a:gd name="T1" fmla="*/ 85 h 256"/>
              <a:gd name="T2" fmla="*/ 0 w 116"/>
              <a:gd name="T3" fmla="*/ 0 h 256"/>
              <a:gd name="T4" fmla="*/ 0 w 116"/>
              <a:gd name="T5" fmla="*/ 188 h 256"/>
              <a:gd name="T6" fmla="*/ 116 w 116"/>
              <a:gd name="T7" fmla="*/ 256 h 256"/>
              <a:gd name="T8" fmla="*/ 116 w 116"/>
              <a:gd name="T9" fmla="*/ 85 h 256"/>
            </a:gdLst>
            <a:ahLst/>
            <a:cxnLst>
              <a:cxn ang="0">
                <a:pos x="T0" y="T1"/>
              </a:cxn>
              <a:cxn ang="0">
                <a:pos x="T2" y="T3"/>
              </a:cxn>
              <a:cxn ang="0">
                <a:pos x="T4" y="T5"/>
              </a:cxn>
              <a:cxn ang="0">
                <a:pos x="T6" y="T7"/>
              </a:cxn>
              <a:cxn ang="0">
                <a:pos x="T8" y="T9"/>
              </a:cxn>
            </a:cxnLst>
            <a:rect l="0" t="0" r="r" b="b"/>
            <a:pathLst>
              <a:path w="116" h="256">
                <a:moveTo>
                  <a:pt x="116" y="85"/>
                </a:moveTo>
                <a:lnTo>
                  <a:pt x="0" y="0"/>
                </a:lnTo>
                <a:lnTo>
                  <a:pt x="0" y="188"/>
                </a:lnTo>
                <a:lnTo>
                  <a:pt x="116" y="256"/>
                </a:lnTo>
                <a:lnTo>
                  <a:pt x="116" y="8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32"/>
          <p:cNvSpPr>
            <a:spLocks/>
          </p:cNvSpPr>
          <p:nvPr/>
        </p:nvSpPr>
        <p:spPr bwMode="auto">
          <a:xfrm>
            <a:off x="10900634" y="8386416"/>
            <a:ext cx="341609" cy="689214"/>
          </a:xfrm>
          <a:custGeom>
            <a:avLst/>
            <a:gdLst>
              <a:gd name="T0" fmla="*/ 116 w 116"/>
              <a:gd name="T1" fmla="*/ 64 h 234"/>
              <a:gd name="T2" fmla="*/ 0 w 116"/>
              <a:gd name="T3" fmla="*/ 0 h 234"/>
              <a:gd name="T4" fmla="*/ 0 w 116"/>
              <a:gd name="T5" fmla="*/ 188 h 234"/>
              <a:gd name="T6" fmla="*/ 116 w 116"/>
              <a:gd name="T7" fmla="*/ 234 h 234"/>
              <a:gd name="T8" fmla="*/ 116 w 116"/>
              <a:gd name="T9" fmla="*/ 64 h 234"/>
            </a:gdLst>
            <a:ahLst/>
            <a:cxnLst>
              <a:cxn ang="0">
                <a:pos x="T0" y="T1"/>
              </a:cxn>
              <a:cxn ang="0">
                <a:pos x="T2" y="T3"/>
              </a:cxn>
              <a:cxn ang="0">
                <a:pos x="T4" y="T5"/>
              </a:cxn>
              <a:cxn ang="0">
                <a:pos x="T6" y="T7"/>
              </a:cxn>
              <a:cxn ang="0">
                <a:pos x="T8" y="T9"/>
              </a:cxn>
            </a:cxnLst>
            <a:rect l="0" t="0" r="r" b="b"/>
            <a:pathLst>
              <a:path w="116" h="234">
                <a:moveTo>
                  <a:pt x="116" y="64"/>
                </a:moveTo>
                <a:lnTo>
                  <a:pt x="0" y="0"/>
                </a:lnTo>
                <a:lnTo>
                  <a:pt x="0" y="188"/>
                </a:lnTo>
                <a:lnTo>
                  <a:pt x="116" y="234"/>
                </a:lnTo>
                <a:lnTo>
                  <a:pt x="116"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33"/>
          <p:cNvSpPr>
            <a:spLocks/>
          </p:cNvSpPr>
          <p:nvPr/>
        </p:nvSpPr>
        <p:spPr bwMode="auto">
          <a:xfrm>
            <a:off x="10900634" y="9060902"/>
            <a:ext cx="341609" cy="624416"/>
          </a:xfrm>
          <a:custGeom>
            <a:avLst/>
            <a:gdLst>
              <a:gd name="T0" fmla="*/ 116 w 116"/>
              <a:gd name="T1" fmla="*/ 43 h 212"/>
              <a:gd name="T2" fmla="*/ 0 w 116"/>
              <a:gd name="T3" fmla="*/ 0 h 212"/>
              <a:gd name="T4" fmla="*/ 0 w 116"/>
              <a:gd name="T5" fmla="*/ 188 h 212"/>
              <a:gd name="T6" fmla="*/ 116 w 116"/>
              <a:gd name="T7" fmla="*/ 212 h 212"/>
              <a:gd name="T8" fmla="*/ 116 w 116"/>
              <a:gd name="T9" fmla="*/ 43 h 212"/>
            </a:gdLst>
            <a:ahLst/>
            <a:cxnLst>
              <a:cxn ang="0">
                <a:pos x="T0" y="T1"/>
              </a:cxn>
              <a:cxn ang="0">
                <a:pos x="T2" y="T3"/>
              </a:cxn>
              <a:cxn ang="0">
                <a:pos x="T4" y="T5"/>
              </a:cxn>
              <a:cxn ang="0">
                <a:pos x="T6" y="T7"/>
              </a:cxn>
              <a:cxn ang="0">
                <a:pos x="T8" y="T9"/>
              </a:cxn>
            </a:cxnLst>
            <a:rect l="0" t="0" r="r" b="b"/>
            <a:pathLst>
              <a:path w="116" h="212">
                <a:moveTo>
                  <a:pt x="116" y="43"/>
                </a:moveTo>
                <a:lnTo>
                  <a:pt x="0" y="0"/>
                </a:lnTo>
                <a:lnTo>
                  <a:pt x="0" y="188"/>
                </a:lnTo>
                <a:lnTo>
                  <a:pt x="116" y="212"/>
                </a:lnTo>
                <a:lnTo>
                  <a:pt x="116" y="4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34"/>
          <p:cNvSpPr>
            <a:spLocks/>
          </p:cNvSpPr>
          <p:nvPr/>
        </p:nvSpPr>
        <p:spPr bwMode="auto">
          <a:xfrm>
            <a:off x="10900634" y="9735390"/>
            <a:ext cx="341609" cy="559618"/>
          </a:xfrm>
          <a:custGeom>
            <a:avLst/>
            <a:gdLst>
              <a:gd name="T0" fmla="*/ 116 w 116"/>
              <a:gd name="T1" fmla="*/ 21 h 190"/>
              <a:gd name="T2" fmla="*/ 0 w 116"/>
              <a:gd name="T3" fmla="*/ 0 h 190"/>
              <a:gd name="T4" fmla="*/ 0 w 116"/>
              <a:gd name="T5" fmla="*/ 188 h 190"/>
              <a:gd name="T6" fmla="*/ 116 w 116"/>
              <a:gd name="T7" fmla="*/ 190 h 190"/>
              <a:gd name="T8" fmla="*/ 116 w 116"/>
              <a:gd name="T9" fmla="*/ 21 h 190"/>
            </a:gdLst>
            <a:ahLst/>
            <a:cxnLst>
              <a:cxn ang="0">
                <a:pos x="T0" y="T1"/>
              </a:cxn>
              <a:cxn ang="0">
                <a:pos x="T2" y="T3"/>
              </a:cxn>
              <a:cxn ang="0">
                <a:pos x="T4" y="T5"/>
              </a:cxn>
              <a:cxn ang="0">
                <a:pos x="T6" y="T7"/>
              </a:cxn>
              <a:cxn ang="0">
                <a:pos x="T8" y="T9"/>
              </a:cxn>
            </a:cxnLst>
            <a:rect l="0" t="0" r="r" b="b"/>
            <a:pathLst>
              <a:path w="116" h="190">
                <a:moveTo>
                  <a:pt x="116" y="21"/>
                </a:moveTo>
                <a:lnTo>
                  <a:pt x="0" y="0"/>
                </a:lnTo>
                <a:lnTo>
                  <a:pt x="0" y="188"/>
                </a:lnTo>
                <a:lnTo>
                  <a:pt x="116" y="190"/>
                </a:lnTo>
                <a:lnTo>
                  <a:pt x="116" y="2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35"/>
          <p:cNvSpPr>
            <a:spLocks/>
          </p:cNvSpPr>
          <p:nvPr/>
        </p:nvSpPr>
        <p:spPr bwMode="auto">
          <a:xfrm>
            <a:off x="11327646" y="6843048"/>
            <a:ext cx="244428" cy="818810"/>
          </a:xfrm>
          <a:custGeom>
            <a:avLst/>
            <a:gdLst>
              <a:gd name="T0" fmla="*/ 83 w 83"/>
              <a:gd name="T1" fmla="*/ 130 h 278"/>
              <a:gd name="T2" fmla="*/ 0 w 83"/>
              <a:gd name="T3" fmla="*/ 0 h 278"/>
              <a:gd name="T4" fmla="*/ 0 w 83"/>
              <a:gd name="T5" fmla="*/ 165 h 278"/>
              <a:gd name="T6" fmla="*/ 83 w 83"/>
              <a:gd name="T7" fmla="*/ 278 h 278"/>
              <a:gd name="T8" fmla="*/ 83 w 83"/>
              <a:gd name="T9" fmla="*/ 130 h 278"/>
            </a:gdLst>
            <a:ahLst/>
            <a:cxnLst>
              <a:cxn ang="0">
                <a:pos x="T0" y="T1"/>
              </a:cxn>
              <a:cxn ang="0">
                <a:pos x="T2" y="T3"/>
              </a:cxn>
              <a:cxn ang="0">
                <a:pos x="T4" y="T5"/>
              </a:cxn>
              <a:cxn ang="0">
                <a:pos x="T6" y="T7"/>
              </a:cxn>
              <a:cxn ang="0">
                <a:pos x="T8" y="T9"/>
              </a:cxn>
            </a:cxnLst>
            <a:rect l="0" t="0" r="r" b="b"/>
            <a:pathLst>
              <a:path w="83" h="278">
                <a:moveTo>
                  <a:pt x="83" y="130"/>
                </a:moveTo>
                <a:lnTo>
                  <a:pt x="0" y="0"/>
                </a:lnTo>
                <a:lnTo>
                  <a:pt x="0" y="165"/>
                </a:lnTo>
                <a:lnTo>
                  <a:pt x="83" y="278"/>
                </a:lnTo>
                <a:lnTo>
                  <a:pt x="83" y="13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36"/>
          <p:cNvSpPr>
            <a:spLocks/>
          </p:cNvSpPr>
          <p:nvPr/>
        </p:nvSpPr>
        <p:spPr bwMode="auto">
          <a:xfrm>
            <a:off x="11327646" y="7438011"/>
            <a:ext cx="244428" cy="751067"/>
          </a:xfrm>
          <a:custGeom>
            <a:avLst/>
            <a:gdLst>
              <a:gd name="T0" fmla="*/ 83 w 83"/>
              <a:gd name="T1" fmla="*/ 108 h 255"/>
              <a:gd name="T2" fmla="*/ 0 w 83"/>
              <a:gd name="T3" fmla="*/ 0 h 255"/>
              <a:gd name="T4" fmla="*/ 0 w 83"/>
              <a:gd name="T5" fmla="*/ 165 h 255"/>
              <a:gd name="T6" fmla="*/ 83 w 83"/>
              <a:gd name="T7" fmla="*/ 255 h 255"/>
              <a:gd name="T8" fmla="*/ 83 w 83"/>
              <a:gd name="T9" fmla="*/ 108 h 255"/>
            </a:gdLst>
            <a:ahLst/>
            <a:cxnLst>
              <a:cxn ang="0">
                <a:pos x="T0" y="T1"/>
              </a:cxn>
              <a:cxn ang="0">
                <a:pos x="T2" y="T3"/>
              </a:cxn>
              <a:cxn ang="0">
                <a:pos x="T4" y="T5"/>
              </a:cxn>
              <a:cxn ang="0">
                <a:pos x="T6" y="T7"/>
              </a:cxn>
              <a:cxn ang="0">
                <a:pos x="T8" y="T9"/>
              </a:cxn>
            </a:cxnLst>
            <a:rect l="0" t="0" r="r" b="b"/>
            <a:pathLst>
              <a:path w="83" h="255">
                <a:moveTo>
                  <a:pt x="83" y="108"/>
                </a:moveTo>
                <a:lnTo>
                  <a:pt x="0" y="0"/>
                </a:lnTo>
                <a:lnTo>
                  <a:pt x="0" y="165"/>
                </a:lnTo>
                <a:lnTo>
                  <a:pt x="83" y="255"/>
                </a:lnTo>
                <a:lnTo>
                  <a:pt x="83"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37"/>
          <p:cNvSpPr>
            <a:spLocks/>
          </p:cNvSpPr>
          <p:nvPr/>
        </p:nvSpPr>
        <p:spPr bwMode="auto">
          <a:xfrm>
            <a:off x="11327646" y="8030027"/>
            <a:ext cx="244428" cy="686269"/>
          </a:xfrm>
          <a:custGeom>
            <a:avLst/>
            <a:gdLst>
              <a:gd name="T0" fmla="*/ 83 w 83"/>
              <a:gd name="T1" fmla="*/ 86 h 233"/>
              <a:gd name="T2" fmla="*/ 0 w 83"/>
              <a:gd name="T3" fmla="*/ 0 h 233"/>
              <a:gd name="T4" fmla="*/ 0 w 83"/>
              <a:gd name="T5" fmla="*/ 165 h 233"/>
              <a:gd name="T6" fmla="*/ 83 w 83"/>
              <a:gd name="T7" fmla="*/ 233 h 233"/>
              <a:gd name="T8" fmla="*/ 83 w 83"/>
              <a:gd name="T9" fmla="*/ 86 h 233"/>
            </a:gdLst>
            <a:ahLst/>
            <a:cxnLst>
              <a:cxn ang="0">
                <a:pos x="T0" y="T1"/>
              </a:cxn>
              <a:cxn ang="0">
                <a:pos x="T2" y="T3"/>
              </a:cxn>
              <a:cxn ang="0">
                <a:pos x="T4" y="T5"/>
              </a:cxn>
              <a:cxn ang="0">
                <a:pos x="T6" y="T7"/>
              </a:cxn>
              <a:cxn ang="0">
                <a:pos x="T8" y="T9"/>
              </a:cxn>
            </a:cxnLst>
            <a:rect l="0" t="0" r="r" b="b"/>
            <a:pathLst>
              <a:path w="83" h="233">
                <a:moveTo>
                  <a:pt x="83" y="86"/>
                </a:moveTo>
                <a:lnTo>
                  <a:pt x="0" y="0"/>
                </a:lnTo>
                <a:lnTo>
                  <a:pt x="0" y="165"/>
                </a:lnTo>
                <a:lnTo>
                  <a:pt x="83" y="233"/>
                </a:lnTo>
                <a:lnTo>
                  <a:pt x="83" y="8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38"/>
          <p:cNvSpPr>
            <a:spLocks/>
          </p:cNvSpPr>
          <p:nvPr/>
        </p:nvSpPr>
        <p:spPr bwMode="auto">
          <a:xfrm>
            <a:off x="11327646" y="8622045"/>
            <a:ext cx="244428" cy="624416"/>
          </a:xfrm>
          <a:custGeom>
            <a:avLst/>
            <a:gdLst>
              <a:gd name="T0" fmla="*/ 83 w 83"/>
              <a:gd name="T1" fmla="*/ 64 h 212"/>
              <a:gd name="T2" fmla="*/ 0 w 83"/>
              <a:gd name="T3" fmla="*/ 0 h 212"/>
              <a:gd name="T4" fmla="*/ 0 w 83"/>
              <a:gd name="T5" fmla="*/ 166 h 212"/>
              <a:gd name="T6" fmla="*/ 83 w 83"/>
              <a:gd name="T7" fmla="*/ 212 h 212"/>
              <a:gd name="T8" fmla="*/ 83 w 83"/>
              <a:gd name="T9" fmla="*/ 64 h 212"/>
            </a:gdLst>
            <a:ahLst/>
            <a:cxnLst>
              <a:cxn ang="0">
                <a:pos x="T0" y="T1"/>
              </a:cxn>
              <a:cxn ang="0">
                <a:pos x="T2" y="T3"/>
              </a:cxn>
              <a:cxn ang="0">
                <a:pos x="T4" y="T5"/>
              </a:cxn>
              <a:cxn ang="0">
                <a:pos x="T6" y="T7"/>
              </a:cxn>
              <a:cxn ang="0">
                <a:pos x="T8" y="T9"/>
              </a:cxn>
            </a:cxnLst>
            <a:rect l="0" t="0" r="r" b="b"/>
            <a:pathLst>
              <a:path w="83" h="212">
                <a:moveTo>
                  <a:pt x="83" y="64"/>
                </a:moveTo>
                <a:lnTo>
                  <a:pt x="0" y="0"/>
                </a:lnTo>
                <a:lnTo>
                  <a:pt x="0" y="166"/>
                </a:lnTo>
                <a:lnTo>
                  <a:pt x="83" y="212"/>
                </a:lnTo>
                <a:lnTo>
                  <a:pt x="83"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39"/>
          <p:cNvSpPr>
            <a:spLocks/>
          </p:cNvSpPr>
          <p:nvPr/>
        </p:nvSpPr>
        <p:spPr bwMode="auto">
          <a:xfrm>
            <a:off x="11327646" y="9217007"/>
            <a:ext cx="244428" cy="556674"/>
          </a:xfrm>
          <a:custGeom>
            <a:avLst/>
            <a:gdLst>
              <a:gd name="T0" fmla="*/ 83 w 83"/>
              <a:gd name="T1" fmla="*/ 42 h 189"/>
              <a:gd name="T2" fmla="*/ 0 w 83"/>
              <a:gd name="T3" fmla="*/ 0 h 189"/>
              <a:gd name="T4" fmla="*/ 0 w 83"/>
              <a:gd name="T5" fmla="*/ 165 h 189"/>
              <a:gd name="T6" fmla="*/ 83 w 83"/>
              <a:gd name="T7" fmla="*/ 189 h 189"/>
              <a:gd name="T8" fmla="*/ 83 w 83"/>
              <a:gd name="T9" fmla="*/ 42 h 189"/>
            </a:gdLst>
            <a:ahLst/>
            <a:cxnLst>
              <a:cxn ang="0">
                <a:pos x="T0" y="T1"/>
              </a:cxn>
              <a:cxn ang="0">
                <a:pos x="T2" y="T3"/>
              </a:cxn>
              <a:cxn ang="0">
                <a:pos x="T4" y="T5"/>
              </a:cxn>
              <a:cxn ang="0">
                <a:pos x="T6" y="T7"/>
              </a:cxn>
              <a:cxn ang="0">
                <a:pos x="T8" y="T9"/>
              </a:cxn>
            </a:cxnLst>
            <a:rect l="0" t="0" r="r" b="b"/>
            <a:pathLst>
              <a:path w="83" h="189">
                <a:moveTo>
                  <a:pt x="83" y="42"/>
                </a:moveTo>
                <a:lnTo>
                  <a:pt x="0" y="0"/>
                </a:lnTo>
                <a:lnTo>
                  <a:pt x="0" y="165"/>
                </a:lnTo>
                <a:lnTo>
                  <a:pt x="83" y="189"/>
                </a:lnTo>
                <a:lnTo>
                  <a:pt x="83" y="4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40"/>
          <p:cNvSpPr>
            <a:spLocks/>
          </p:cNvSpPr>
          <p:nvPr/>
        </p:nvSpPr>
        <p:spPr bwMode="auto">
          <a:xfrm>
            <a:off x="11327646" y="9809023"/>
            <a:ext cx="244428" cy="494820"/>
          </a:xfrm>
          <a:custGeom>
            <a:avLst/>
            <a:gdLst>
              <a:gd name="T0" fmla="*/ 83 w 83"/>
              <a:gd name="T1" fmla="*/ 20 h 168"/>
              <a:gd name="T2" fmla="*/ 0 w 83"/>
              <a:gd name="T3" fmla="*/ 0 h 168"/>
              <a:gd name="T4" fmla="*/ 0 w 83"/>
              <a:gd name="T5" fmla="*/ 166 h 168"/>
              <a:gd name="T6" fmla="*/ 83 w 83"/>
              <a:gd name="T7" fmla="*/ 168 h 168"/>
              <a:gd name="T8" fmla="*/ 83 w 83"/>
              <a:gd name="T9" fmla="*/ 20 h 168"/>
            </a:gdLst>
            <a:ahLst/>
            <a:cxnLst>
              <a:cxn ang="0">
                <a:pos x="T0" y="T1"/>
              </a:cxn>
              <a:cxn ang="0">
                <a:pos x="T2" y="T3"/>
              </a:cxn>
              <a:cxn ang="0">
                <a:pos x="T4" y="T5"/>
              </a:cxn>
              <a:cxn ang="0">
                <a:pos x="T6" y="T7"/>
              </a:cxn>
              <a:cxn ang="0">
                <a:pos x="T8" y="T9"/>
              </a:cxn>
            </a:cxnLst>
            <a:rect l="0" t="0" r="r" b="b"/>
            <a:pathLst>
              <a:path w="83" h="168">
                <a:moveTo>
                  <a:pt x="83" y="20"/>
                </a:moveTo>
                <a:lnTo>
                  <a:pt x="0" y="0"/>
                </a:lnTo>
                <a:lnTo>
                  <a:pt x="0" y="166"/>
                </a:lnTo>
                <a:lnTo>
                  <a:pt x="83" y="168"/>
                </a:lnTo>
                <a:lnTo>
                  <a:pt x="83" y="2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185"/>
          <p:cNvSpPr>
            <a:spLocks/>
          </p:cNvSpPr>
          <p:nvPr/>
        </p:nvSpPr>
        <p:spPr bwMode="auto">
          <a:xfrm>
            <a:off x="7493380" y="5885806"/>
            <a:ext cx="438792" cy="951352"/>
          </a:xfrm>
          <a:custGeom>
            <a:avLst/>
            <a:gdLst>
              <a:gd name="T0" fmla="*/ 0 w 149"/>
              <a:gd name="T1" fmla="*/ 131 h 323"/>
              <a:gd name="T2" fmla="*/ 149 w 149"/>
              <a:gd name="T3" fmla="*/ 0 h 323"/>
              <a:gd name="T4" fmla="*/ 149 w 149"/>
              <a:gd name="T5" fmla="*/ 211 h 323"/>
              <a:gd name="T6" fmla="*/ 0 w 149"/>
              <a:gd name="T7" fmla="*/ 323 h 323"/>
              <a:gd name="T8" fmla="*/ 0 w 149"/>
              <a:gd name="T9" fmla="*/ 131 h 323"/>
            </a:gdLst>
            <a:ahLst/>
            <a:cxnLst>
              <a:cxn ang="0">
                <a:pos x="T0" y="T1"/>
              </a:cxn>
              <a:cxn ang="0">
                <a:pos x="T2" y="T3"/>
              </a:cxn>
              <a:cxn ang="0">
                <a:pos x="T4" y="T5"/>
              </a:cxn>
              <a:cxn ang="0">
                <a:pos x="T6" y="T7"/>
              </a:cxn>
              <a:cxn ang="0">
                <a:pos x="T8" y="T9"/>
              </a:cxn>
            </a:cxnLst>
            <a:rect l="0" t="0" r="r" b="b"/>
            <a:pathLst>
              <a:path w="149" h="323">
                <a:moveTo>
                  <a:pt x="0" y="131"/>
                </a:moveTo>
                <a:lnTo>
                  <a:pt x="149" y="0"/>
                </a:lnTo>
                <a:lnTo>
                  <a:pt x="149" y="211"/>
                </a:lnTo>
                <a:lnTo>
                  <a:pt x="0" y="323"/>
                </a:lnTo>
                <a:lnTo>
                  <a:pt x="0" y="13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186"/>
          <p:cNvSpPr>
            <a:spLocks/>
          </p:cNvSpPr>
          <p:nvPr/>
        </p:nvSpPr>
        <p:spPr bwMode="auto">
          <a:xfrm>
            <a:off x="7493380" y="6642764"/>
            <a:ext cx="438792" cy="886554"/>
          </a:xfrm>
          <a:custGeom>
            <a:avLst/>
            <a:gdLst>
              <a:gd name="T0" fmla="*/ 0 w 149"/>
              <a:gd name="T1" fmla="*/ 108 h 301"/>
              <a:gd name="T2" fmla="*/ 149 w 149"/>
              <a:gd name="T3" fmla="*/ 0 h 301"/>
              <a:gd name="T4" fmla="*/ 149 w 149"/>
              <a:gd name="T5" fmla="*/ 210 h 301"/>
              <a:gd name="T6" fmla="*/ 0 w 149"/>
              <a:gd name="T7" fmla="*/ 301 h 301"/>
              <a:gd name="T8" fmla="*/ 0 w 149"/>
              <a:gd name="T9" fmla="*/ 108 h 301"/>
            </a:gdLst>
            <a:ahLst/>
            <a:cxnLst>
              <a:cxn ang="0">
                <a:pos x="T0" y="T1"/>
              </a:cxn>
              <a:cxn ang="0">
                <a:pos x="T2" y="T3"/>
              </a:cxn>
              <a:cxn ang="0">
                <a:pos x="T4" y="T5"/>
              </a:cxn>
              <a:cxn ang="0">
                <a:pos x="T6" y="T7"/>
              </a:cxn>
              <a:cxn ang="0">
                <a:pos x="T8" y="T9"/>
              </a:cxn>
            </a:cxnLst>
            <a:rect l="0" t="0" r="r" b="b"/>
            <a:pathLst>
              <a:path w="149" h="301">
                <a:moveTo>
                  <a:pt x="0" y="108"/>
                </a:moveTo>
                <a:lnTo>
                  <a:pt x="149" y="0"/>
                </a:lnTo>
                <a:lnTo>
                  <a:pt x="149" y="210"/>
                </a:lnTo>
                <a:lnTo>
                  <a:pt x="0" y="301"/>
                </a:lnTo>
                <a:lnTo>
                  <a:pt x="0"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187"/>
          <p:cNvSpPr>
            <a:spLocks/>
          </p:cNvSpPr>
          <p:nvPr/>
        </p:nvSpPr>
        <p:spPr bwMode="auto">
          <a:xfrm>
            <a:off x="7493380" y="7396776"/>
            <a:ext cx="438792" cy="821756"/>
          </a:xfrm>
          <a:custGeom>
            <a:avLst/>
            <a:gdLst>
              <a:gd name="T0" fmla="*/ 0 w 149"/>
              <a:gd name="T1" fmla="*/ 87 h 279"/>
              <a:gd name="T2" fmla="*/ 149 w 149"/>
              <a:gd name="T3" fmla="*/ 0 h 279"/>
              <a:gd name="T4" fmla="*/ 149 w 149"/>
              <a:gd name="T5" fmla="*/ 211 h 279"/>
              <a:gd name="T6" fmla="*/ 0 w 149"/>
              <a:gd name="T7" fmla="*/ 279 h 279"/>
              <a:gd name="T8" fmla="*/ 0 w 149"/>
              <a:gd name="T9" fmla="*/ 87 h 279"/>
            </a:gdLst>
            <a:ahLst/>
            <a:cxnLst>
              <a:cxn ang="0">
                <a:pos x="T0" y="T1"/>
              </a:cxn>
              <a:cxn ang="0">
                <a:pos x="T2" y="T3"/>
              </a:cxn>
              <a:cxn ang="0">
                <a:pos x="T4" y="T5"/>
              </a:cxn>
              <a:cxn ang="0">
                <a:pos x="T6" y="T7"/>
              </a:cxn>
              <a:cxn ang="0">
                <a:pos x="T8" y="T9"/>
              </a:cxn>
            </a:cxnLst>
            <a:rect l="0" t="0" r="r" b="b"/>
            <a:pathLst>
              <a:path w="149" h="279">
                <a:moveTo>
                  <a:pt x="0" y="87"/>
                </a:moveTo>
                <a:lnTo>
                  <a:pt x="149" y="0"/>
                </a:lnTo>
                <a:lnTo>
                  <a:pt x="149" y="211"/>
                </a:lnTo>
                <a:lnTo>
                  <a:pt x="0" y="279"/>
                </a:lnTo>
                <a:lnTo>
                  <a:pt x="0" y="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188"/>
          <p:cNvSpPr>
            <a:spLocks/>
          </p:cNvSpPr>
          <p:nvPr/>
        </p:nvSpPr>
        <p:spPr bwMode="auto">
          <a:xfrm>
            <a:off x="7493380" y="8153732"/>
            <a:ext cx="438792" cy="754012"/>
          </a:xfrm>
          <a:custGeom>
            <a:avLst/>
            <a:gdLst>
              <a:gd name="T0" fmla="*/ 0 w 149"/>
              <a:gd name="T1" fmla="*/ 64 h 256"/>
              <a:gd name="T2" fmla="*/ 149 w 149"/>
              <a:gd name="T3" fmla="*/ 0 h 256"/>
              <a:gd name="T4" fmla="*/ 149 w 149"/>
              <a:gd name="T5" fmla="*/ 210 h 256"/>
              <a:gd name="T6" fmla="*/ 0 w 149"/>
              <a:gd name="T7" fmla="*/ 256 h 256"/>
              <a:gd name="T8" fmla="*/ 0 w 149"/>
              <a:gd name="T9" fmla="*/ 64 h 256"/>
            </a:gdLst>
            <a:ahLst/>
            <a:cxnLst>
              <a:cxn ang="0">
                <a:pos x="T0" y="T1"/>
              </a:cxn>
              <a:cxn ang="0">
                <a:pos x="T2" y="T3"/>
              </a:cxn>
              <a:cxn ang="0">
                <a:pos x="T4" y="T5"/>
              </a:cxn>
              <a:cxn ang="0">
                <a:pos x="T6" y="T7"/>
              </a:cxn>
              <a:cxn ang="0">
                <a:pos x="T8" y="T9"/>
              </a:cxn>
            </a:cxnLst>
            <a:rect l="0" t="0" r="r" b="b"/>
            <a:pathLst>
              <a:path w="149" h="256">
                <a:moveTo>
                  <a:pt x="0" y="64"/>
                </a:moveTo>
                <a:lnTo>
                  <a:pt x="149" y="0"/>
                </a:lnTo>
                <a:lnTo>
                  <a:pt x="149" y="210"/>
                </a:lnTo>
                <a:lnTo>
                  <a:pt x="0" y="256"/>
                </a:lnTo>
                <a:lnTo>
                  <a:pt x="0"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189"/>
          <p:cNvSpPr>
            <a:spLocks/>
          </p:cNvSpPr>
          <p:nvPr/>
        </p:nvSpPr>
        <p:spPr bwMode="auto">
          <a:xfrm>
            <a:off x="7493380" y="8907743"/>
            <a:ext cx="438792" cy="692160"/>
          </a:xfrm>
          <a:custGeom>
            <a:avLst/>
            <a:gdLst>
              <a:gd name="T0" fmla="*/ 0 w 149"/>
              <a:gd name="T1" fmla="*/ 42 h 235"/>
              <a:gd name="T2" fmla="*/ 149 w 149"/>
              <a:gd name="T3" fmla="*/ 0 h 235"/>
              <a:gd name="T4" fmla="*/ 149 w 149"/>
              <a:gd name="T5" fmla="*/ 210 h 235"/>
              <a:gd name="T6" fmla="*/ 0 w 149"/>
              <a:gd name="T7" fmla="*/ 235 h 235"/>
              <a:gd name="T8" fmla="*/ 0 w 149"/>
              <a:gd name="T9" fmla="*/ 42 h 235"/>
            </a:gdLst>
            <a:ahLst/>
            <a:cxnLst>
              <a:cxn ang="0">
                <a:pos x="T0" y="T1"/>
              </a:cxn>
              <a:cxn ang="0">
                <a:pos x="T2" y="T3"/>
              </a:cxn>
              <a:cxn ang="0">
                <a:pos x="T4" y="T5"/>
              </a:cxn>
              <a:cxn ang="0">
                <a:pos x="T6" y="T7"/>
              </a:cxn>
              <a:cxn ang="0">
                <a:pos x="T8" y="T9"/>
              </a:cxn>
            </a:cxnLst>
            <a:rect l="0" t="0" r="r" b="b"/>
            <a:pathLst>
              <a:path w="149" h="235">
                <a:moveTo>
                  <a:pt x="0" y="42"/>
                </a:moveTo>
                <a:lnTo>
                  <a:pt x="149" y="0"/>
                </a:lnTo>
                <a:lnTo>
                  <a:pt x="149" y="210"/>
                </a:lnTo>
                <a:lnTo>
                  <a:pt x="0" y="235"/>
                </a:lnTo>
                <a:lnTo>
                  <a:pt x="0" y="4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190"/>
          <p:cNvSpPr>
            <a:spLocks/>
          </p:cNvSpPr>
          <p:nvPr/>
        </p:nvSpPr>
        <p:spPr bwMode="auto">
          <a:xfrm>
            <a:off x="7493380" y="9664701"/>
            <a:ext cx="438792" cy="624416"/>
          </a:xfrm>
          <a:custGeom>
            <a:avLst/>
            <a:gdLst>
              <a:gd name="T0" fmla="*/ 0 w 149"/>
              <a:gd name="T1" fmla="*/ 19 h 212"/>
              <a:gd name="T2" fmla="*/ 149 w 149"/>
              <a:gd name="T3" fmla="*/ 0 h 212"/>
              <a:gd name="T4" fmla="*/ 149 w 149"/>
              <a:gd name="T5" fmla="*/ 210 h 212"/>
              <a:gd name="T6" fmla="*/ 0 w 149"/>
              <a:gd name="T7" fmla="*/ 212 h 212"/>
              <a:gd name="T8" fmla="*/ 0 w 149"/>
              <a:gd name="T9" fmla="*/ 19 h 212"/>
            </a:gdLst>
            <a:ahLst/>
            <a:cxnLst>
              <a:cxn ang="0">
                <a:pos x="T0" y="T1"/>
              </a:cxn>
              <a:cxn ang="0">
                <a:pos x="T2" y="T3"/>
              </a:cxn>
              <a:cxn ang="0">
                <a:pos x="T4" y="T5"/>
              </a:cxn>
              <a:cxn ang="0">
                <a:pos x="T6" y="T7"/>
              </a:cxn>
              <a:cxn ang="0">
                <a:pos x="T8" y="T9"/>
              </a:cxn>
            </a:cxnLst>
            <a:rect l="0" t="0" r="r" b="b"/>
            <a:pathLst>
              <a:path w="149" h="212">
                <a:moveTo>
                  <a:pt x="0" y="19"/>
                </a:moveTo>
                <a:lnTo>
                  <a:pt x="149" y="0"/>
                </a:lnTo>
                <a:lnTo>
                  <a:pt x="149" y="210"/>
                </a:lnTo>
                <a:lnTo>
                  <a:pt x="0" y="212"/>
                </a:lnTo>
                <a:lnTo>
                  <a:pt x="0" y="1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191"/>
          <p:cNvSpPr>
            <a:spLocks/>
          </p:cNvSpPr>
          <p:nvPr/>
        </p:nvSpPr>
        <p:spPr bwMode="auto">
          <a:xfrm>
            <a:off x="7045755" y="6365900"/>
            <a:ext cx="341609" cy="880663"/>
          </a:xfrm>
          <a:custGeom>
            <a:avLst/>
            <a:gdLst>
              <a:gd name="T0" fmla="*/ 0 w 116"/>
              <a:gd name="T1" fmla="*/ 130 h 299"/>
              <a:gd name="T2" fmla="*/ 116 w 116"/>
              <a:gd name="T3" fmla="*/ 0 h 299"/>
              <a:gd name="T4" fmla="*/ 116 w 116"/>
              <a:gd name="T5" fmla="*/ 188 h 299"/>
              <a:gd name="T6" fmla="*/ 0 w 116"/>
              <a:gd name="T7" fmla="*/ 299 h 299"/>
              <a:gd name="T8" fmla="*/ 0 w 116"/>
              <a:gd name="T9" fmla="*/ 130 h 299"/>
            </a:gdLst>
            <a:ahLst/>
            <a:cxnLst>
              <a:cxn ang="0">
                <a:pos x="T0" y="T1"/>
              </a:cxn>
              <a:cxn ang="0">
                <a:pos x="T2" y="T3"/>
              </a:cxn>
              <a:cxn ang="0">
                <a:pos x="T4" y="T5"/>
              </a:cxn>
              <a:cxn ang="0">
                <a:pos x="T6" y="T7"/>
              </a:cxn>
              <a:cxn ang="0">
                <a:pos x="T8" y="T9"/>
              </a:cxn>
            </a:cxnLst>
            <a:rect l="0" t="0" r="r" b="b"/>
            <a:pathLst>
              <a:path w="116" h="299">
                <a:moveTo>
                  <a:pt x="0" y="130"/>
                </a:moveTo>
                <a:lnTo>
                  <a:pt x="116" y="0"/>
                </a:lnTo>
                <a:lnTo>
                  <a:pt x="116" y="188"/>
                </a:lnTo>
                <a:lnTo>
                  <a:pt x="0" y="299"/>
                </a:lnTo>
                <a:lnTo>
                  <a:pt x="0" y="13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192"/>
          <p:cNvSpPr>
            <a:spLocks/>
          </p:cNvSpPr>
          <p:nvPr/>
        </p:nvSpPr>
        <p:spPr bwMode="auto">
          <a:xfrm>
            <a:off x="7045755" y="7040386"/>
            <a:ext cx="341609" cy="815865"/>
          </a:xfrm>
          <a:custGeom>
            <a:avLst/>
            <a:gdLst>
              <a:gd name="T0" fmla="*/ 0 w 116"/>
              <a:gd name="T1" fmla="*/ 108 h 277"/>
              <a:gd name="T2" fmla="*/ 116 w 116"/>
              <a:gd name="T3" fmla="*/ 0 h 277"/>
              <a:gd name="T4" fmla="*/ 116 w 116"/>
              <a:gd name="T5" fmla="*/ 188 h 277"/>
              <a:gd name="T6" fmla="*/ 0 w 116"/>
              <a:gd name="T7" fmla="*/ 277 h 277"/>
              <a:gd name="T8" fmla="*/ 0 w 116"/>
              <a:gd name="T9" fmla="*/ 108 h 277"/>
            </a:gdLst>
            <a:ahLst/>
            <a:cxnLst>
              <a:cxn ang="0">
                <a:pos x="T0" y="T1"/>
              </a:cxn>
              <a:cxn ang="0">
                <a:pos x="T2" y="T3"/>
              </a:cxn>
              <a:cxn ang="0">
                <a:pos x="T4" y="T5"/>
              </a:cxn>
              <a:cxn ang="0">
                <a:pos x="T6" y="T7"/>
              </a:cxn>
              <a:cxn ang="0">
                <a:pos x="T8" y="T9"/>
              </a:cxn>
            </a:cxnLst>
            <a:rect l="0" t="0" r="r" b="b"/>
            <a:pathLst>
              <a:path w="116" h="277">
                <a:moveTo>
                  <a:pt x="0" y="108"/>
                </a:moveTo>
                <a:lnTo>
                  <a:pt x="116" y="0"/>
                </a:lnTo>
                <a:lnTo>
                  <a:pt x="116" y="188"/>
                </a:lnTo>
                <a:lnTo>
                  <a:pt x="0" y="277"/>
                </a:lnTo>
                <a:lnTo>
                  <a:pt x="0"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193"/>
          <p:cNvSpPr>
            <a:spLocks/>
          </p:cNvSpPr>
          <p:nvPr/>
        </p:nvSpPr>
        <p:spPr bwMode="auto">
          <a:xfrm>
            <a:off x="7045755" y="7714874"/>
            <a:ext cx="341609" cy="754012"/>
          </a:xfrm>
          <a:custGeom>
            <a:avLst/>
            <a:gdLst>
              <a:gd name="T0" fmla="*/ 0 w 116"/>
              <a:gd name="T1" fmla="*/ 85 h 256"/>
              <a:gd name="T2" fmla="*/ 116 w 116"/>
              <a:gd name="T3" fmla="*/ 0 h 256"/>
              <a:gd name="T4" fmla="*/ 116 w 116"/>
              <a:gd name="T5" fmla="*/ 188 h 256"/>
              <a:gd name="T6" fmla="*/ 0 w 116"/>
              <a:gd name="T7" fmla="*/ 256 h 256"/>
              <a:gd name="T8" fmla="*/ 0 w 116"/>
              <a:gd name="T9" fmla="*/ 85 h 256"/>
            </a:gdLst>
            <a:ahLst/>
            <a:cxnLst>
              <a:cxn ang="0">
                <a:pos x="T0" y="T1"/>
              </a:cxn>
              <a:cxn ang="0">
                <a:pos x="T2" y="T3"/>
              </a:cxn>
              <a:cxn ang="0">
                <a:pos x="T4" y="T5"/>
              </a:cxn>
              <a:cxn ang="0">
                <a:pos x="T6" y="T7"/>
              </a:cxn>
              <a:cxn ang="0">
                <a:pos x="T8" y="T9"/>
              </a:cxn>
            </a:cxnLst>
            <a:rect l="0" t="0" r="r" b="b"/>
            <a:pathLst>
              <a:path w="116" h="256">
                <a:moveTo>
                  <a:pt x="0" y="85"/>
                </a:moveTo>
                <a:lnTo>
                  <a:pt x="116" y="0"/>
                </a:lnTo>
                <a:lnTo>
                  <a:pt x="116" y="188"/>
                </a:lnTo>
                <a:lnTo>
                  <a:pt x="0" y="256"/>
                </a:lnTo>
                <a:lnTo>
                  <a:pt x="0" y="8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194"/>
          <p:cNvSpPr>
            <a:spLocks/>
          </p:cNvSpPr>
          <p:nvPr/>
        </p:nvSpPr>
        <p:spPr bwMode="auto">
          <a:xfrm>
            <a:off x="7045755" y="8386416"/>
            <a:ext cx="341609" cy="689214"/>
          </a:xfrm>
          <a:custGeom>
            <a:avLst/>
            <a:gdLst>
              <a:gd name="T0" fmla="*/ 0 w 116"/>
              <a:gd name="T1" fmla="*/ 64 h 234"/>
              <a:gd name="T2" fmla="*/ 116 w 116"/>
              <a:gd name="T3" fmla="*/ 0 h 234"/>
              <a:gd name="T4" fmla="*/ 116 w 116"/>
              <a:gd name="T5" fmla="*/ 188 h 234"/>
              <a:gd name="T6" fmla="*/ 0 w 116"/>
              <a:gd name="T7" fmla="*/ 234 h 234"/>
              <a:gd name="T8" fmla="*/ 0 w 116"/>
              <a:gd name="T9" fmla="*/ 64 h 234"/>
            </a:gdLst>
            <a:ahLst/>
            <a:cxnLst>
              <a:cxn ang="0">
                <a:pos x="T0" y="T1"/>
              </a:cxn>
              <a:cxn ang="0">
                <a:pos x="T2" y="T3"/>
              </a:cxn>
              <a:cxn ang="0">
                <a:pos x="T4" y="T5"/>
              </a:cxn>
              <a:cxn ang="0">
                <a:pos x="T6" y="T7"/>
              </a:cxn>
              <a:cxn ang="0">
                <a:pos x="T8" y="T9"/>
              </a:cxn>
            </a:cxnLst>
            <a:rect l="0" t="0" r="r" b="b"/>
            <a:pathLst>
              <a:path w="116" h="234">
                <a:moveTo>
                  <a:pt x="0" y="64"/>
                </a:moveTo>
                <a:lnTo>
                  <a:pt x="116" y="0"/>
                </a:lnTo>
                <a:lnTo>
                  <a:pt x="116" y="188"/>
                </a:lnTo>
                <a:lnTo>
                  <a:pt x="0" y="234"/>
                </a:lnTo>
                <a:lnTo>
                  <a:pt x="0"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195"/>
          <p:cNvSpPr>
            <a:spLocks/>
          </p:cNvSpPr>
          <p:nvPr/>
        </p:nvSpPr>
        <p:spPr bwMode="auto">
          <a:xfrm>
            <a:off x="7045755" y="9060902"/>
            <a:ext cx="341609" cy="624416"/>
          </a:xfrm>
          <a:custGeom>
            <a:avLst/>
            <a:gdLst>
              <a:gd name="T0" fmla="*/ 0 w 116"/>
              <a:gd name="T1" fmla="*/ 43 h 212"/>
              <a:gd name="T2" fmla="*/ 116 w 116"/>
              <a:gd name="T3" fmla="*/ 0 h 212"/>
              <a:gd name="T4" fmla="*/ 116 w 116"/>
              <a:gd name="T5" fmla="*/ 188 h 212"/>
              <a:gd name="T6" fmla="*/ 0 w 116"/>
              <a:gd name="T7" fmla="*/ 212 h 212"/>
              <a:gd name="T8" fmla="*/ 0 w 116"/>
              <a:gd name="T9" fmla="*/ 43 h 212"/>
            </a:gdLst>
            <a:ahLst/>
            <a:cxnLst>
              <a:cxn ang="0">
                <a:pos x="T0" y="T1"/>
              </a:cxn>
              <a:cxn ang="0">
                <a:pos x="T2" y="T3"/>
              </a:cxn>
              <a:cxn ang="0">
                <a:pos x="T4" y="T5"/>
              </a:cxn>
              <a:cxn ang="0">
                <a:pos x="T6" y="T7"/>
              </a:cxn>
              <a:cxn ang="0">
                <a:pos x="T8" y="T9"/>
              </a:cxn>
            </a:cxnLst>
            <a:rect l="0" t="0" r="r" b="b"/>
            <a:pathLst>
              <a:path w="116" h="212">
                <a:moveTo>
                  <a:pt x="0" y="43"/>
                </a:moveTo>
                <a:lnTo>
                  <a:pt x="116" y="0"/>
                </a:lnTo>
                <a:lnTo>
                  <a:pt x="116" y="188"/>
                </a:lnTo>
                <a:lnTo>
                  <a:pt x="0" y="212"/>
                </a:lnTo>
                <a:lnTo>
                  <a:pt x="0" y="4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196"/>
          <p:cNvSpPr>
            <a:spLocks/>
          </p:cNvSpPr>
          <p:nvPr/>
        </p:nvSpPr>
        <p:spPr bwMode="auto">
          <a:xfrm>
            <a:off x="7045755" y="9735390"/>
            <a:ext cx="341609" cy="559618"/>
          </a:xfrm>
          <a:custGeom>
            <a:avLst/>
            <a:gdLst>
              <a:gd name="T0" fmla="*/ 0 w 116"/>
              <a:gd name="T1" fmla="*/ 21 h 190"/>
              <a:gd name="T2" fmla="*/ 116 w 116"/>
              <a:gd name="T3" fmla="*/ 0 h 190"/>
              <a:gd name="T4" fmla="*/ 116 w 116"/>
              <a:gd name="T5" fmla="*/ 188 h 190"/>
              <a:gd name="T6" fmla="*/ 0 w 116"/>
              <a:gd name="T7" fmla="*/ 190 h 190"/>
              <a:gd name="T8" fmla="*/ 0 w 116"/>
              <a:gd name="T9" fmla="*/ 21 h 190"/>
            </a:gdLst>
            <a:ahLst/>
            <a:cxnLst>
              <a:cxn ang="0">
                <a:pos x="T0" y="T1"/>
              </a:cxn>
              <a:cxn ang="0">
                <a:pos x="T2" y="T3"/>
              </a:cxn>
              <a:cxn ang="0">
                <a:pos x="T4" y="T5"/>
              </a:cxn>
              <a:cxn ang="0">
                <a:pos x="T6" y="T7"/>
              </a:cxn>
              <a:cxn ang="0">
                <a:pos x="T8" y="T9"/>
              </a:cxn>
            </a:cxnLst>
            <a:rect l="0" t="0" r="r" b="b"/>
            <a:pathLst>
              <a:path w="116" h="190">
                <a:moveTo>
                  <a:pt x="0" y="21"/>
                </a:moveTo>
                <a:lnTo>
                  <a:pt x="116" y="0"/>
                </a:lnTo>
                <a:lnTo>
                  <a:pt x="116" y="188"/>
                </a:lnTo>
                <a:lnTo>
                  <a:pt x="0" y="190"/>
                </a:lnTo>
                <a:lnTo>
                  <a:pt x="0" y="2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197"/>
          <p:cNvSpPr>
            <a:spLocks/>
          </p:cNvSpPr>
          <p:nvPr/>
        </p:nvSpPr>
        <p:spPr bwMode="auto">
          <a:xfrm>
            <a:off x="6715926" y="6843048"/>
            <a:ext cx="244428" cy="818810"/>
          </a:xfrm>
          <a:custGeom>
            <a:avLst/>
            <a:gdLst>
              <a:gd name="T0" fmla="*/ 0 w 83"/>
              <a:gd name="T1" fmla="*/ 130 h 278"/>
              <a:gd name="T2" fmla="*/ 83 w 83"/>
              <a:gd name="T3" fmla="*/ 0 h 278"/>
              <a:gd name="T4" fmla="*/ 83 w 83"/>
              <a:gd name="T5" fmla="*/ 165 h 278"/>
              <a:gd name="T6" fmla="*/ 0 w 83"/>
              <a:gd name="T7" fmla="*/ 278 h 278"/>
              <a:gd name="T8" fmla="*/ 0 w 83"/>
              <a:gd name="T9" fmla="*/ 130 h 278"/>
            </a:gdLst>
            <a:ahLst/>
            <a:cxnLst>
              <a:cxn ang="0">
                <a:pos x="T0" y="T1"/>
              </a:cxn>
              <a:cxn ang="0">
                <a:pos x="T2" y="T3"/>
              </a:cxn>
              <a:cxn ang="0">
                <a:pos x="T4" y="T5"/>
              </a:cxn>
              <a:cxn ang="0">
                <a:pos x="T6" y="T7"/>
              </a:cxn>
              <a:cxn ang="0">
                <a:pos x="T8" y="T9"/>
              </a:cxn>
            </a:cxnLst>
            <a:rect l="0" t="0" r="r" b="b"/>
            <a:pathLst>
              <a:path w="83" h="278">
                <a:moveTo>
                  <a:pt x="0" y="130"/>
                </a:moveTo>
                <a:lnTo>
                  <a:pt x="83" y="0"/>
                </a:lnTo>
                <a:lnTo>
                  <a:pt x="83" y="165"/>
                </a:lnTo>
                <a:lnTo>
                  <a:pt x="0" y="278"/>
                </a:lnTo>
                <a:lnTo>
                  <a:pt x="0" y="13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198"/>
          <p:cNvSpPr>
            <a:spLocks/>
          </p:cNvSpPr>
          <p:nvPr/>
        </p:nvSpPr>
        <p:spPr bwMode="auto">
          <a:xfrm>
            <a:off x="6715926" y="7438011"/>
            <a:ext cx="244428" cy="751067"/>
          </a:xfrm>
          <a:custGeom>
            <a:avLst/>
            <a:gdLst>
              <a:gd name="T0" fmla="*/ 0 w 83"/>
              <a:gd name="T1" fmla="*/ 108 h 255"/>
              <a:gd name="T2" fmla="*/ 83 w 83"/>
              <a:gd name="T3" fmla="*/ 0 h 255"/>
              <a:gd name="T4" fmla="*/ 83 w 83"/>
              <a:gd name="T5" fmla="*/ 165 h 255"/>
              <a:gd name="T6" fmla="*/ 0 w 83"/>
              <a:gd name="T7" fmla="*/ 255 h 255"/>
              <a:gd name="T8" fmla="*/ 0 w 83"/>
              <a:gd name="T9" fmla="*/ 108 h 255"/>
            </a:gdLst>
            <a:ahLst/>
            <a:cxnLst>
              <a:cxn ang="0">
                <a:pos x="T0" y="T1"/>
              </a:cxn>
              <a:cxn ang="0">
                <a:pos x="T2" y="T3"/>
              </a:cxn>
              <a:cxn ang="0">
                <a:pos x="T4" y="T5"/>
              </a:cxn>
              <a:cxn ang="0">
                <a:pos x="T6" y="T7"/>
              </a:cxn>
              <a:cxn ang="0">
                <a:pos x="T8" y="T9"/>
              </a:cxn>
            </a:cxnLst>
            <a:rect l="0" t="0" r="r" b="b"/>
            <a:pathLst>
              <a:path w="83" h="255">
                <a:moveTo>
                  <a:pt x="0" y="108"/>
                </a:moveTo>
                <a:lnTo>
                  <a:pt x="83" y="0"/>
                </a:lnTo>
                <a:lnTo>
                  <a:pt x="83" y="165"/>
                </a:lnTo>
                <a:lnTo>
                  <a:pt x="0" y="255"/>
                </a:lnTo>
                <a:lnTo>
                  <a:pt x="0" y="10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199"/>
          <p:cNvSpPr>
            <a:spLocks/>
          </p:cNvSpPr>
          <p:nvPr/>
        </p:nvSpPr>
        <p:spPr bwMode="auto">
          <a:xfrm>
            <a:off x="6715926" y="8030027"/>
            <a:ext cx="244428" cy="686269"/>
          </a:xfrm>
          <a:custGeom>
            <a:avLst/>
            <a:gdLst>
              <a:gd name="T0" fmla="*/ 0 w 83"/>
              <a:gd name="T1" fmla="*/ 86 h 233"/>
              <a:gd name="T2" fmla="*/ 83 w 83"/>
              <a:gd name="T3" fmla="*/ 0 h 233"/>
              <a:gd name="T4" fmla="*/ 83 w 83"/>
              <a:gd name="T5" fmla="*/ 165 h 233"/>
              <a:gd name="T6" fmla="*/ 0 w 83"/>
              <a:gd name="T7" fmla="*/ 233 h 233"/>
              <a:gd name="T8" fmla="*/ 0 w 83"/>
              <a:gd name="T9" fmla="*/ 86 h 233"/>
            </a:gdLst>
            <a:ahLst/>
            <a:cxnLst>
              <a:cxn ang="0">
                <a:pos x="T0" y="T1"/>
              </a:cxn>
              <a:cxn ang="0">
                <a:pos x="T2" y="T3"/>
              </a:cxn>
              <a:cxn ang="0">
                <a:pos x="T4" y="T5"/>
              </a:cxn>
              <a:cxn ang="0">
                <a:pos x="T6" y="T7"/>
              </a:cxn>
              <a:cxn ang="0">
                <a:pos x="T8" y="T9"/>
              </a:cxn>
            </a:cxnLst>
            <a:rect l="0" t="0" r="r" b="b"/>
            <a:pathLst>
              <a:path w="83" h="233">
                <a:moveTo>
                  <a:pt x="0" y="86"/>
                </a:moveTo>
                <a:lnTo>
                  <a:pt x="83" y="0"/>
                </a:lnTo>
                <a:lnTo>
                  <a:pt x="83" y="165"/>
                </a:lnTo>
                <a:lnTo>
                  <a:pt x="0" y="233"/>
                </a:lnTo>
                <a:lnTo>
                  <a:pt x="0" y="86"/>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00"/>
          <p:cNvSpPr>
            <a:spLocks/>
          </p:cNvSpPr>
          <p:nvPr/>
        </p:nvSpPr>
        <p:spPr bwMode="auto">
          <a:xfrm>
            <a:off x="6715926" y="8622045"/>
            <a:ext cx="244428" cy="624416"/>
          </a:xfrm>
          <a:custGeom>
            <a:avLst/>
            <a:gdLst>
              <a:gd name="T0" fmla="*/ 0 w 83"/>
              <a:gd name="T1" fmla="*/ 64 h 212"/>
              <a:gd name="T2" fmla="*/ 83 w 83"/>
              <a:gd name="T3" fmla="*/ 0 h 212"/>
              <a:gd name="T4" fmla="*/ 83 w 83"/>
              <a:gd name="T5" fmla="*/ 166 h 212"/>
              <a:gd name="T6" fmla="*/ 0 w 83"/>
              <a:gd name="T7" fmla="*/ 212 h 212"/>
              <a:gd name="T8" fmla="*/ 0 w 83"/>
              <a:gd name="T9" fmla="*/ 64 h 212"/>
            </a:gdLst>
            <a:ahLst/>
            <a:cxnLst>
              <a:cxn ang="0">
                <a:pos x="T0" y="T1"/>
              </a:cxn>
              <a:cxn ang="0">
                <a:pos x="T2" y="T3"/>
              </a:cxn>
              <a:cxn ang="0">
                <a:pos x="T4" y="T5"/>
              </a:cxn>
              <a:cxn ang="0">
                <a:pos x="T6" y="T7"/>
              </a:cxn>
              <a:cxn ang="0">
                <a:pos x="T8" y="T9"/>
              </a:cxn>
            </a:cxnLst>
            <a:rect l="0" t="0" r="r" b="b"/>
            <a:pathLst>
              <a:path w="83" h="212">
                <a:moveTo>
                  <a:pt x="0" y="64"/>
                </a:moveTo>
                <a:lnTo>
                  <a:pt x="83" y="0"/>
                </a:lnTo>
                <a:lnTo>
                  <a:pt x="83" y="166"/>
                </a:lnTo>
                <a:lnTo>
                  <a:pt x="0" y="212"/>
                </a:lnTo>
                <a:lnTo>
                  <a:pt x="0" y="64"/>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01"/>
          <p:cNvSpPr>
            <a:spLocks/>
          </p:cNvSpPr>
          <p:nvPr/>
        </p:nvSpPr>
        <p:spPr bwMode="auto">
          <a:xfrm>
            <a:off x="6715926" y="9217007"/>
            <a:ext cx="244428" cy="556674"/>
          </a:xfrm>
          <a:custGeom>
            <a:avLst/>
            <a:gdLst>
              <a:gd name="T0" fmla="*/ 0 w 83"/>
              <a:gd name="T1" fmla="*/ 42 h 189"/>
              <a:gd name="T2" fmla="*/ 83 w 83"/>
              <a:gd name="T3" fmla="*/ 0 h 189"/>
              <a:gd name="T4" fmla="*/ 83 w 83"/>
              <a:gd name="T5" fmla="*/ 165 h 189"/>
              <a:gd name="T6" fmla="*/ 0 w 83"/>
              <a:gd name="T7" fmla="*/ 189 h 189"/>
              <a:gd name="T8" fmla="*/ 0 w 83"/>
              <a:gd name="T9" fmla="*/ 42 h 189"/>
            </a:gdLst>
            <a:ahLst/>
            <a:cxnLst>
              <a:cxn ang="0">
                <a:pos x="T0" y="T1"/>
              </a:cxn>
              <a:cxn ang="0">
                <a:pos x="T2" y="T3"/>
              </a:cxn>
              <a:cxn ang="0">
                <a:pos x="T4" y="T5"/>
              </a:cxn>
              <a:cxn ang="0">
                <a:pos x="T6" y="T7"/>
              </a:cxn>
              <a:cxn ang="0">
                <a:pos x="T8" y="T9"/>
              </a:cxn>
            </a:cxnLst>
            <a:rect l="0" t="0" r="r" b="b"/>
            <a:pathLst>
              <a:path w="83" h="189">
                <a:moveTo>
                  <a:pt x="0" y="42"/>
                </a:moveTo>
                <a:lnTo>
                  <a:pt x="83" y="0"/>
                </a:lnTo>
                <a:lnTo>
                  <a:pt x="83" y="165"/>
                </a:lnTo>
                <a:lnTo>
                  <a:pt x="0" y="189"/>
                </a:lnTo>
                <a:lnTo>
                  <a:pt x="0" y="4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202"/>
          <p:cNvSpPr>
            <a:spLocks/>
          </p:cNvSpPr>
          <p:nvPr/>
        </p:nvSpPr>
        <p:spPr bwMode="auto">
          <a:xfrm>
            <a:off x="6715926" y="9809023"/>
            <a:ext cx="244428" cy="494820"/>
          </a:xfrm>
          <a:custGeom>
            <a:avLst/>
            <a:gdLst>
              <a:gd name="T0" fmla="*/ 0 w 83"/>
              <a:gd name="T1" fmla="*/ 20 h 168"/>
              <a:gd name="T2" fmla="*/ 83 w 83"/>
              <a:gd name="T3" fmla="*/ 0 h 168"/>
              <a:gd name="T4" fmla="*/ 83 w 83"/>
              <a:gd name="T5" fmla="*/ 166 h 168"/>
              <a:gd name="T6" fmla="*/ 0 w 83"/>
              <a:gd name="T7" fmla="*/ 168 h 168"/>
              <a:gd name="T8" fmla="*/ 0 w 83"/>
              <a:gd name="T9" fmla="*/ 20 h 168"/>
            </a:gdLst>
            <a:ahLst/>
            <a:cxnLst>
              <a:cxn ang="0">
                <a:pos x="T0" y="T1"/>
              </a:cxn>
              <a:cxn ang="0">
                <a:pos x="T2" y="T3"/>
              </a:cxn>
              <a:cxn ang="0">
                <a:pos x="T4" y="T5"/>
              </a:cxn>
              <a:cxn ang="0">
                <a:pos x="T6" y="T7"/>
              </a:cxn>
              <a:cxn ang="0">
                <a:pos x="T8" y="T9"/>
              </a:cxn>
            </a:cxnLst>
            <a:rect l="0" t="0" r="r" b="b"/>
            <a:pathLst>
              <a:path w="83" h="168">
                <a:moveTo>
                  <a:pt x="0" y="20"/>
                </a:moveTo>
                <a:lnTo>
                  <a:pt x="83" y="0"/>
                </a:lnTo>
                <a:lnTo>
                  <a:pt x="83" y="166"/>
                </a:lnTo>
                <a:lnTo>
                  <a:pt x="0" y="168"/>
                </a:lnTo>
                <a:lnTo>
                  <a:pt x="0" y="2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Прямоугольник 243"/>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Building elements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5" name="Текст 12"/>
          <p:cNvSpPr txBox="1">
            <a:spLocks/>
          </p:cNvSpPr>
          <p:nvPr/>
        </p:nvSpPr>
        <p:spPr>
          <a:xfrm>
            <a:off x="3141812" y="2833109"/>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01</a:t>
            </a:r>
          </a:p>
        </p:txBody>
      </p:sp>
      <p:sp>
        <p:nvSpPr>
          <p:cNvPr id="238" name="Прямоугольник 237"/>
          <p:cNvSpPr/>
          <p:nvPr/>
        </p:nvSpPr>
        <p:spPr>
          <a:xfrm>
            <a:off x="2686747" y="3541849"/>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241" name="Текст 12"/>
          <p:cNvSpPr txBox="1">
            <a:spLocks/>
          </p:cNvSpPr>
          <p:nvPr/>
        </p:nvSpPr>
        <p:spPr>
          <a:xfrm>
            <a:off x="5882214" y="2833109"/>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250" name="Прямоугольник 249"/>
          <p:cNvSpPr/>
          <p:nvPr/>
        </p:nvSpPr>
        <p:spPr>
          <a:xfrm>
            <a:off x="5427149" y="3541849"/>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251" name="Текст 12"/>
          <p:cNvSpPr txBox="1">
            <a:spLocks/>
          </p:cNvSpPr>
          <p:nvPr/>
        </p:nvSpPr>
        <p:spPr>
          <a:xfrm>
            <a:off x="8630156" y="2833109"/>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a:t>
            </a:r>
            <a:r>
              <a:rPr lang="ru-RU" sz="5000" b="1" dirty="0">
                <a:solidFill>
                  <a:schemeClr val="accent1"/>
                </a:solidFill>
                <a:latin typeface="Arial" panose="020B0604020202020204" pitchFamily="34" charset="0"/>
                <a:cs typeface="Arial" pitchFamily="34" charset="0"/>
              </a:rPr>
              <a:t>3</a:t>
            </a:r>
            <a:endParaRPr lang="en-US" sz="5000" b="1" dirty="0">
              <a:solidFill>
                <a:schemeClr val="accent1"/>
              </a:solidFill>
              <a:latin typeface="Arial" panose="020B0604020202020204" pitchFamily="34" charset="0"/>
              <a:cs typeface="Arial" pitchFamily="34" charset="0"/>
            </a:endParaRPr>
          </a:p>
        </p:txBody>
      </p:sp>
      <p:sp>
        <p:nvSpPr>
          <p:cNvPr id="252" name="Прямоугольник 251"/>
          <p:cNvSpPr/>
          <p:nvPr/>
        </p:nvSpPr>
        <p:spPr>
          <a:xfrm>
            <a:off x="8175091" y="3541849"/>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253" name="Текст 12"/>
          <p:cNvSpPr txBox="1">
            <a:spLocks/>
          </p:cNvSpPr>
          <p:nvPr/>
        </p:nvSpPr>
        <p:spPr>
          <a:xfrm>
            <a:off x="11370558" y="2833109"/>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254" name="Прямоугольник 253"/>
          <p:cNvSpPr/>
          <p:nvPr/>
        </p:nvSpPr>
        <p:spPr>
          <a:xfrm>
            <a:off x="10915493" y="3541849"/>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255" name="Текст 12"/>
          <p:cNvSpPr txBox="1">
            <a:spLocks/>
          </p:cNvSpPr>
          <p:nvPr/>
        </p:nvSpPr>
        <p:spPr>
          <a:xfrm>
            <a:off x="14105368" y="2833109"/>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5"/>
                </a:solidFill>
                <a:latin typeface="Arial" panose="020B0604020202020204" pitchFamily="34" charset="0"/>
                <a:cs typeface="Arial" pitchFamily="34" charset="0"/>
              </a:rPr>
              <a:t>0</a:t>
            </a:r>
            <a:r>
              <a:rPr lang="ru-RU" sz="5000" b="1" dirty="0">
                <a:solidFill>
                  <a:schemeClr val="accent5"/>
                </a:solidFill>
                <a:latin typeface="Arial" panose="020B0604020202020204" pitchFamily="34" charset="0"/>
                <a:cs typeface="Arial" pitchFamily="34" charset="0"/>
              </a:rPr>
              <a:t>5</a:t>
            </a:r>
            <a:endParaRPr lang="en-US" sz="5000" b="1" dirty="0">
              <a:solidFill>
                <a:schemeClr val="accent5"/>
              </a:solidFill>
              <a:latin typeface="Arial" panose="020B0604020202020204" pitchFamily="34" charset="0"/>
              <a:cs typeface="Arial" pitchFamily="34" charset="0"/>
            </a:endParaRPr>
          </a:p>
        </p:txBody>
      </p:sp>
      <p:sp>
        <p:nvSpPr>
          <p:cNvPr id="256" name="Прямоугольник 255"/>
          <p:cNvSpPr/>
          <p:nvPr/>
        </p:nvSpPr>
        <p:spPr>
          <a:xfrm>
            <a:off x="13650303" y="3541849"/>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Tree>
    <p:extLst>
      <p:ext uri="{BB962C8B-B14F-4D97-AF65-F5344CB8AC3E}">
        <p14:creationId xmlns:p14="http://schemas.microsoft.com/office/powerpoint/2010/main" val="303672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5"/>
          <p:cNvSpPr>
            <a:spLocks/>
          </p:cNvSpPr>
          <p:nvPr/>
        </p:nvSpPr>
        <p:spPr bwMode="auto">
          <a:xfrm>
            <a:off x="6170402" y="4364664"/>
            <a:ext cx="5983914" cy="3911566"/>
          </a:xfrm>
          <a:custGeom>
            <a:avLst/>
            <a:gdLst>
              <a:gd name="T0" fmla="*/ 127 w 253"/>
              <a:gd name="T1" fmla="*/ 0 h 167"/>
              <a:gd name="T2" fmla="*/ 0 w 253"/>
              <a:gd name="T3" fmla="*/ 126 h 167"/>
              <a:gd name="T4" fmla="*/ 7 w 253"/>
              <a:gd name="T5" fmla="*/ 167 h 167"/>
              <a:gd name="T6" fmla="*/ 94 w 253"/>
              <a:gd name="T7" fmla="*/ 134 h 167"/>
              <a:gd name="T8" fmla="*/ 93 w 253"/>
              <a:gd name="T9" fmla="*/ 126 h 167"/>
              <a:gd name="T10" fmla="*/ 127 w 253"/>
              <a:gd name="T11" fmla="*/ 92 h 167"/>
              <a:gd name="T12" fmla="*/ 161 w 253"/>
              <a:gd name="T13" fmla="*/ 126 h 167"/>
              <a:gd name="T14" fmla="*/ 160 w 253"/>
              <a:gd name="T15" fmla="*/ 134 h 167"/>
              <a:gd name="T16" fmla="*/ 246 w 253"/>
              <a:gd name="T17" fmla="*/ 167 h 167"/>
              <a:gd name="T18" fmla="*/ 253 w 253"/>
              <a:gd name="T19" fmla="*/ 126 h 167"/>
              <a:gd name="T20" fmla="*/ 127 w 253"/>
              <a:gd name="T2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3" h="167">
                <a:moveTo>
                  <a:pt x="127" y="0"/>
                </a:moveTo>
                <a:cubicBezTo>
                  <a:pt x="57" y="0"/>
                  <a:pt x="0" y="57"/>
                  <a:pt x="0" y="126"/>
                </a:cubicBezTo>
                <a:cubicBezTo>
                  <a:pt x="0" y="141"/>
                  <a:pt x="3" y="155"/>
                  <a:pt x="7" y="167"/>
                </a:cubicBezTo>
                <a:cubicBezTo>
                  <a:pt x="94" y="134"/>
                  <a:pt x="94" y="134"/>
                  <a:pt x="94" y="134"/>
                </a:cubicBezTo>
                <a:cubicBezTo>
                  <a:pt x="93" y="132"/>
                  <a:pt x="93" y="129"/>
                  <a:pt x="93" y="126"/>
                </a:cubicBezTo>
                <a:cubicBezTo>
                  <a:pt x="93" y="108"/>
                  <a:pt x="108" y="92"/>
                  <a:pt x="127" y="92"/>
                </a:cubicBezTo>
                <a:cubicBezTo>
                  <a:pt x="145" y="92"/>
                  <a:pt x="161" y="108"/>
                  <a:pt x="161" y="126"/>
                </a:cubicBezTo>
                <a:cubicBezTo>
                  <a:pt x="161" y="129"/>
                  <a:pt x="160" y="132"/>
                  <a:pt x="160" y="134"/>
                </a:cubicBezTo>
                <a:cubicBezTo>
                  <a:pt x="246" y="167"/>
                  <a:pt x="246" y="167"/>
                  <a:pt x="246" y="167"/>
                </a:cubicBezTo>
                <a:cubicBezTo>
                  <a:pt x="251" y="155"/>
                  <a:pt x="253" y="141"/>
                  <a:pt x="253" y="126"/>
                </a:cubicBezTo>
                <a:cubicBezTo>
                  <a:pt x="253" y="57"/>
                  <a:pt x="197" y="0"/>
                  <a:pt x="127" y="0"/>
                </a:cubicBezTo>
                <a:close/>
              </a:path>
            </a:pathLst>
          </a:custGeom>
          <a:noFill/>
          <a:ln w="161925">
            <a:solidFill>
              <a:schemeClr val="tx1">
                <a:lumMod val="50000"/>
                <a:lumOff val="50000"/>
              </a:schemeClr>
            </a:solidFill>
          </a:ln>
        </p:spPr>
        <p:txBody>
          <a:bodyPr vert="horz" wrap="square" lIns="137160" tIns="68580" rIns="137160" bIns="68580" numCol="1" anchor="t" anchorCtr="0" compatLnSpc="1">
            <a:prstTxWarp prst="textNoShape">
              <a:avLst/>
            </a:prstTxWarp>
          </a:bodyPr>
          <a:lstStyle/>
          <a:p>
            <a:endParaRPr lang="ru-RU" dirty="0">
              <a:latin typeface="Arial" panose="020B0604020202020204" pitchFamily="34" charset="0"/>
              <a:cs typeface="Arial" panose="020B0604020202020204" pitchFamily="34" charset="0"/>
            </a:endParaRPr>
          </a:p>
        </p:txBody>
      </p:sp>
      <p:sp>
        <p:nvSpPr>
          <p:cNvPr id="21" name="TextBox 20"/>
          <p:cNvSpPr txBox="1"/>
          <p:nvPr/>
        </p:nvSpPr>
        <p:spPr>
          <a:xfrm rot="163608">
            <a:off x="6552979" y="4771672"/>
            <a:ext cx="5273189" cy="5274003"/>
          </a:xfrm>
          <a:prstGeom prst="rect">
            <a:avLst/>
          </a:prstGeom>
          <a:noFill/>
        </p:spPr>
        <p:txBody>
          <a:bodyPr wrap="none" lIns="137160" tIns="68580" rIns="137160" bIns="68580" rtlCol="0">
            <a:prstTxWarp prst="textArchUp">
              <a:avLst>
                <a:gd name="adj" fmla="val 10810973"/>
              </a:avLst>
            </a:prstTxWarp>
            <a:spAutoFit/>
          </a:bodyPr>
          <a:lstStyle/>
          <a:p>
            <a:r>
              <a:rPr lang="en-US" sz="4000" b="1" dirty="0">
                <a:solidFill>
                  <a:schemeClr val="tx1">
                    <a:lumMod val="50000"/>
                    <a:lumOff val="50000"/>
                  </a:schemeClr>
                </a:solidFill>
                <a:latin typeface="Arial" panose="020B0604020202020204" pitchFamily="34" charset="0"/>
                <a:ea typeface="Source Sans Pro" charset="0"/>
                <a:cs typeface="Arial" panose="020B0604020202020204" pitchFamily="34" charset="0"/>
              </a:rPr>
              <a:t>10        20        30        40        50         60        70        80        90        100</a:t>
            </a:r>
          </a:p>
        </p:txBody>
      </p:sp>
      <p:sp>
        <p:nvSpPr>
          <p:cNvPr id="23" name="Title 1"/>
          <p:cNvSpPr txBox="1">
            <a:spLocks/>
          </p:cNvSpPr>
          <p:nvPr/>
        </p:nvSpPr>
        <p:spPr>
          <a:xfrm>
            <a:off x="13215093" y="3344583"/>
            <a:ext cx="4231078" cy="1463834"/>
          </a:xfrm>
          <a:prstGeom prst="rect">
            <a:avLst/>
          </a:prstGeom>
        </p:spPr>
        <p:txBody>
          <a:bodyPr lIns="137160" tIns="68580" rIns="137160" bIns="68580"/>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9900" dirty="0">
                <a:solidFill>
                  <a:schemeClr val="tx1">
                    <a:lumMod val="75000"/>
                    <a:lumOff val="25000"/>
                  </a:schemeClr>
                </a:solidFill>
                <a:latin typeface="Arial" panose="020B0604020202020204" pitchFamily="34" charset="0"/>
                <a:cs typeface="Arial" panose="020B0604020202020204" pitchFamily="34" charset="0"/>
              </a:rPr>
              <a:t>90%</a:t>
            </a:r>
          </a:p>
        </p:txBody>
      </p:sp>
      <p:sp>
        <p:nvSpPr>
          <p:cNvPr id="25" name="Title 1"/>
          <p:cNvSpPr txBox="1">
            <a:spLocks/>
          </p:cNvSpPr>
          <p:nvPr/>
        </p:nvSpPr>
        <p:spPr>
          <a:xfrm>
            <a:off x="13215093" y="4693795"/>
            <a:ext cx="3715985" cy="415467"/>
          </a:xfrm>
          <a:prstGeom prst="rect">
            <a:avLst/>
          </a:prstGeom>
        </p:spPr>
        <p:txBody>
          <a:bodyPr lIns="137160" tIns="68580" rIns="137160" bIns="68580"/>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2700" dirty="0">
                <a:solidFill>
                  <a:schemeClr val="tx1">
                    <a:lumMod val="75000"/>
                    <a:lumOff val="25000"/>
                  </a:schemeClr>
                </a:solidFill>
                <a:latin typeface="Arial" panose="020B0604020202020204" pitchFamily="34" charset="0"/>
                <a:ea typeface="Source Sans Pro" charset="0"/>
                <a:cs typeface="Arial" panose="020B0604020202020204" pitchFamily="34" charset="0"/>
              </a:rPr>
              <a:t>TITLE HERE</a:t>
            </a:r>
          </a:p>
        </p:txBody>
      </p:sp>
      <p:sp>
        <p:nvSpPr>
          <p:cNvPr id="22" name="Прямоугольник 21"/>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Efficiency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13215093" y="5234299"/>
            <a:ext cx="4083221" cy="3416320"/>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a:t>
            </a:r>
          </a:p>
        </p:txBody>
      </p:sp>
      <p:sp>
        <p:nvSpPr>
          <p:cNvPr id="45" name="Title 1"/>
          <p:cNvSpPr txBox="1">
            <a:spLocks/>
          </p:cNvSpPr>
          <p:nvPr/>
        </p:nvSpPr>
        <p:spPr>
          <a:xfrm>
            <a:off x="949859" y="3344583"/>
            <a:ext cx="4231078" cy="1463834"/>
          </a:xfrm>
          <a:prstGeom prst="rect">
            <a:avLst/>
          </a:prstGeom>
        </p:spPr>
        <p:txBody>
          <a:bodyPr lIns="137160" tIns="68580" rIns="137160" bIns="68580"/>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9900" dirty="0">
                <a:solidFill>
                  <a:schemeClr val="tx1">
                    <a:lumMod val="75000"/>
                    <a:lumOff val="25000"/>
                  </a:schemeClr>
                </a:solidFill>
                <a:latin typeface="Arial" panose="020B0604020202020204" pitchFamily="34" charset="0"/>
                <a:cs typeface="Arial" panose="020B0604020202020204" pitchFamily="34" charset="0"/>
              </a:rPr>
              <a:t>15%</a:t>
            </a:r>
          </a:p>
        </p:txBody>
      </p:sp>
      <p:sp>
        <p:nvSpPr>
          <p:cNvPr id="46" name="Title 1"/>
          <p:cNvSpPr txBox="1">
            <a:spLocks/>
          </p:cNvSpPr>
          <p:nvPr/>
        </p:nvSpPr>
        <p:spPr>
          <a:xfrm>
            <a:off x="949859" y="4693795"/>
            <a:ext cx="3715985" cy="415467"/>
          </a:xfrm>
          <a:prstGeom prst="rect">
            <a:avLst/>
          </a:prstGeom>
        </p:spPr>
        <p:txBody>
          <a:bodyPr lIns="137160" tIns="68580" rIns="137160" bIns="68580"/>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2700" dirty="0">
                <a:solidFill>
                  <a:schemeClr val="tx1">
                    <a:lumMod val="75000"/>
                    <a:lumOff val="25000"/>
                  </a:schemeClr>
                </a:solidFill>
                <a:latin typeface="Arial" panose="020B0604020202020204" pitchFamily="34" charset="0"/>
                <a:ea typeface="Source Sans Pro" charset="0"/>
                <a:cs typeface="Arial" panose="020B0604020202020204" pitchFamily="34" charset="0"/>
              </a:rPr>
              <a:t>TITLE HERE</a:t>
            </a:r>
          </a:p>
        </p:txBody>
      </p:sp>
      <p:sp>
        <p:nvSpPr>
          <p:cNvPr id="47" name="TextBox 46"/>
          <p:cNvSpPr txBox="1"/>
          <p:nvPr/>
        </p:nvSpPr>
        <p:spPr>
          <a:xfrm>
            <a:off x="949859" y="5234299"/>
            <a:ext cx="4083221" cy="3416320"/>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a:t>
            </a:r>
          </a:p>
        </p:txBody>
      </p:sp>
      <p:grpSp>
        <p:nvGrpSpPr>
          <p:cNvPr id="53" name="Группа 52"/>
          <p:cNvGrpSpPr/>
          <p:nvPr/>
        </p:nvGrpSpPr>
        <p:grpSpPr>
          <a:xfrm rot="3793921">
            <a:off x="5856418" y="4061963"/>
            <a:ext cx="6485850" cy="6546218"/>
            <a:chOff x="5981949" y="4100839"/>
            <a:chExt cx="6485850" cy="6546218"/>
          </a:xfrm>
        </p:grpSpPr>
        <p:sp>
          <p:nvSpPr>
            <p:cNvPr id="54" name="Oval 15"/>
            <p:cNvSpPr>
              <a:spLocks noChangeArrowheads="1"/>
            </p:cNvSpPr>
            <p:nvPr/>
          </p:nvSpPr>
          <p:spPr bwMode="auto">
            <a:xfrm rot="17192638">
              <a:off x="5951765" y="4131023"/>
              <a:ext cx="6546218" cy="6485850"/>
            </a:xfrm>
            <a:prstGeom prst="ellipse">
              <a:avLst/>
            </a:prstGeom>
            <a:solidFill>
              <a:schemeClr val="tx2">
                <a:alpha val="0"/>
              </a:schemeClr>
            </a:solidFill>
            <a:ln>
              <a:noFill/>
            </a:ln>
          </p:spPr>
          <p:txBody>
            <a:bodyPr vert="horz" wrap="square" lIns="91440" tIns="45720" rIns="91440" bIns="45720" numCol="1" anchor="t" anchorCtr="0" compatLnSpc="1">
              <a:prstTxWarp prst="textNoShape">
                <a:avLst/>
              </a:prstTxWarp>
            </a:bodyPr>
            <a:lstStyle/>
            <a:p>
              <a:endParaRPr lang="ru-RU" sz="2000">
                <a:latin typeface="Arial" panose="020B0604020202020204" pitchFamily="34" charset="0"/>
                <a:cs typeface="Arial" panose="020B0604020202020204" pitchFamily="34" charset="0"/>
              </a:endParaRPr>
            </a:p>
          </p:txBody>
        </p:sp>
        <p:grpSp>
          <p:nvGrpSpPr>
            <p:cNvPr id="55" name="Группа 32"/>
            <p:cNvGrpSpPr/>
            <p:nvPr/>
          </p:nvGrpSpPr>
          <p:grpSpPr>
            <a:xfrm rot="17192638">
              <a:off x="7095521" y="4581190"/>
              <a:ext cx="2483802" cy="3350932"/>
              <a:chOff x="5691188" y="5176470"/>
              <a:chExt cx="3138040" cy="4234231"/>
            </a:xfrm>
            <a:solidFill>
              <a:schemeClr val="accent2"/>
            </a:solidFill>
          </p:grpSpPr>
          <p:sp>
            <p:nvSpPr>
              <p:cNvPr id="56" name="Oval 6"/>
              <p:cNvSpPr>
                <a:spLocks noChangeArrowheads="1"/>
              </p:cNvSpPr>
              <p:nvPr/>
            </p:nvSpPr>
            <p:spPr bwMode="auto">
              <a:xfrm>
                <a:off x="5691188" y="8196263"/>
                <a:ext cx="1225550" cy="1214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sz="2000">
                  <a:latin typeface="Arial" panose="020B0604020202020204" pitchFamily="34" charset="0"/>
                  <a:cs typeface="Arial" panose="020B0604020202020204" pitchFamily="34" charset="0"/>
                </a:endParaRPr>
              </a:p>
            </p:txBody>
          </p:sp>
          <p:sp>
            <p:nvSpPr>
              <p:cNvPr id="57" name="Freeform 7"/>
              <p:cNvSpPr>
                <a:spLocks/>
              </p:cNvSpPr>
              <p:nvPr/>
            </p:nvSpPr>
            <p:spPr bwMode="auto">
              <a:xfrm>
                <a:off x="6080127" y="5176469"/>
                <a:ext cx="2749102" cy="3789733"/>
              </a:xfrm>
              <a:custGeom>
                <a:avLst/>
                <a:gdLst>
                  <a:gd name="T0" fmla="*/ 1525 w 1525"/>
                  <a:gd name="T1" fmla="*/ 75 h 2163"/>
                  <a:gd name="T2" fmla="*/ 282 w 1525"/>
                  <a:gd name="T3" fmla="*/ 2163 h 2163"/>
                  <a:gd name="T4" fmla="*/ 0 w 1525"/>
                  <a:gd name="T5" fmla="*/ 1977 h 2163"/>
                  <a:gd name="T6" fmla="*/ 1412 w 1525"/>
                  <a:gd name="T7" fmla="*/ 0 h 2163"/>
                  <a:gd name="T8" fmla="*/ 1525 w 1525"/>
                  <a:gd name="T9" fmla="*/ 75 h 2163"/>
                </a:gdLst>
                <a:ahLst/>
                <a:cxnLst>
                  <a:cxn ang="0">
                    <a:pos x="T0" y="T1"/>
                  </a:cxn>
                  <a:cxn ang="0">
                    <a:pos x="T2" y="T3"/>
                  </a:cxn>
                  <a:cxn ang="0">
                    <a:pos x="T4" y="T5"/>
                  </a:cxn>
                  <a:cxn ang="0">
                    <a:pos x="T6" y="T7"/>
                  </a:cxn>
                  <a:cxn ang="0">
                    <a:pos x="T8" y="T9"/>
                  </a:cxn>
                </a:cxnLst>
                <a:rect l="0" t="0" r="r" b="b"/>
                <a:pathLst>
                  <a:path w="1525" h="2163">
                    <a:moveTo>
                      <a:pt x="1525" y="75"/>
                    </a:moveTo>
                    <a:lnTo>
                      <a:pt x="282" y="2163"/>
                    </a:lnTo>
                    <a:lnTo>
                      <a:pt x="0" y="1977"/>
                    </a:lnTo>
                    <a:lnTo>
                      <a:pt x="1412" y="0"/>
                    </a:lnTo>
                    <a:lnTo>
                      <a:pt x="152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sz="200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505348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heel(1)">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Прямоугольник 40"/>
          <p:cNvSpPr/>
          <p:nvPr/>
        </p:nvSpPr>
        <p:spPr>
          <a:xfrm>
            <a:off x="970374" y="725011"/>
            <a:ext cx="682742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Mountain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26" name="Группа 25"/>
          <p:cNvGrpSpPr/>
          <p:nvPr/>
        </p:nvGrpSpPr>
        <p:grpSpPr>
          <a:xfrm>
            <a:off x="-1754242" y="6007515"/>
            <a:ext cx="20271875" cy="5732201"/>
            <a:chOff x="-279400" y="6061075"/>
            <a:chExt cx="18846800" cy="5329238"/>
          </a:xfrm>
        </p:grpSpPr>
        <p:sp>
          <p:nvSpPr>
            <p:cNvPr id="24" name="Freeform 23"/>
            <p:cNvSpPr>
              <a:spLocks noEditPoints="1"/>
            </p:cNvSpPr>
            <p:nvPr/>
          </p:nvSpPr>
          <p:spPr bwMode="auto">
            <a:xfrm>
              <a:off x="-279400" y="6061075"/>
              <a:ext cx="18029238" cy="5329238"/>
            </a:xfrm>
            <a:custGeom>
              <a:avLst/>
              <a:gdLst>
                <a:gd name="T0" fmla="*/ 20205 w 22714"/>
                <a:gd name="T1" fmla="*/ 3120 h 6714"/>
                <a:gd name="T2" fmla="*/ 20571 w 22714"/>
                <a:gd name="T3" fmla="*/ 3220 h 6714"/>
                <a:gd name="T4" fmla="*/ 18335 w 22714"/>
                <a:gd name="T5" fmla="*/ 2438 h 6714"/>
                <a:gd name="T6" fmla="*/ 16343 w 22714"/>
                <a:gd name="T7" fmla="*/ 1489 h 6714"/>
                <a:gd name="T8" fmla="*/ 14088 w 22714"/>
                <a:gd name="T9" fmla="*/ 1766 h 6714"/>
                <a:gd name="T10" fmla="*/ 12292 w 22714"/>
                <a:gd name="T11" fmla="*/ 1220 h 6714"/>
                <a:gd name="T12" fmla="*/ 10471 w 22714"/>
                <a:gd name="T13" fmla="*/ 1166 h 6714"/>
                <a:gd name="T14" fmla="*/ 8833 w 22714"/>
                <a:gd name="T15" fmla="*/ 1086 h 6714"/>
                <a:gd name="T16" fmla="*/ 7248 w 22714"/>
                <a:gd name="T17" fmla="*/ 1609 h 6714"/>
                <a:gd name="T18" fmla="*/ 5568 w 22714"/>
                <a:gd name="T19" fmla="*/ 2357 h 6714"/>
                <a:gd name="T20" fmla="*/ 3839 w 22714"/>
                <a:gd name="T21" fmla="*/ 2213 h 6714"/>
                <a:gd name="T22" fmla="*/ 2360 w 22714"/>
                <a:gd name="T23" fmla="*/ 2833 h 6714"/>
                <a:gd name="T24" fmla="*/ 309 w 22714"/>
                <a:gd name="T25" fmla="*/ 3629 h 6714"/>
                <a:gd name="T26" fmla="*/ 594 w 22714"/>
                <a:gd name="T27" fmla="*/ 4433 h 6714"/>
                <a:gd name="T28" fmla="*/ 1905 w 22714"/>
                <a:gd name="T29" fmla="*/ 4822 h 6714"/>
                <a:gd name="T30" fmla="*/ 2778 w 22714"/>
                <a:gd name="T31" fmla="*/ 3358 h 6714"/>
                <a:gd name="T32" fmla="*/ 3438 w 22714"/>
                <a:gd name="T33" fmla="*/ 4437 h 6714"/>
                <a:gd name="T34" fmla="*/ 3796 w 22714"/>
                <a:gd name="T35" fmla="*/ 4728 h 6714"/>
                <a:gd name="T36" fmla="*/ 5222 w 22714"/>
                <a:gd name="T37" fmla="*/ 4811 h 6714"/>
                <a:gd name="T38" fmla="*/ 5988 w 22714"/>
                <a:gd name="T39" fmla="*/ 3402 h 6714"/>
                <a:gd name="T40" fmla="*/ 7324 w 22714"/>
                <a:gd name="T41" fmla="*/ 4172 h 6714"/>
                <a:gd name="T42" fmla="*/ 7892 w 22714"/>
                <a:gd name="T43" fmla="*/ 3566 h 6714"/>
                <a:gd name="T44" fmla="*/ 8117 w 22714"/>
                <a:gd name="T45" fmla="*/ 1305 h 6714"/>
                <a:gd name="T46" fmla="*/ 9236 w 22714"/>
                <a:gd name="T47" fmla="*/ 1475 h 6714"/>
                <a:gd name="T48" fmla="*/ 9000 w 22714"/>
                <a:gd name="T49" fmla="*/ 2428 h 6714"/>
                <a:gd name="T50" fmla="*/ 9711 w 22714"/>
                <a:gd name="T51" fmla="*/ 3081 h 6714"/>
                <a:gd name="T52" fmla="*/ 10765 w 22714"/>
                <a:gd name="T53" fmla="*/ 2811 h 6714"/>
                <a:gd name="T54" fmla="*/ 11281 w 22714"/>
                <a:gd name="T55" fmla="*/ 567 h 6714"/>
                <a:gd name="T56" fmla="*/ 12914 w 22714"/>
                <a:gd name="T57" fmla="*/ 1606 h 6714"/>
                <a:gd name="T58" fmla="*/ 11666 w 22714"/>
                <a:gd name="T59" fmla="*/ 3120 h 6714"/>
                <a:gd name="T60" fmla="*/ 10799 w 22714"/>
                <a:gd name="T61" fmla="*/ 4378 h 6714"/>
                <a:gd name="T62" fmla="*/ 12244 w 22714"/>
                <a:gd name="T63" fmla="*/ 3848 h 6714"/>
                <a:gd name="T64" fmla="*/ 13694 w 22714"/>
                <a:gd name="T65" fmla="*/ 5254 h 6714"/>
                <a:gd name="T66" fmla="*/ 13156 w 22714"/>
                <a:gd name="T67" fmla="*/ 4458 h 6714"/>
                <a:gd name="T68" fmla="*/ 11917 w 22714"/>
                <a:gd name="T69" fmla="*/ 3289 h 6714"/>
                <a:gd name="T70" fmla="*/ 13108 w 22714"/>
                <a:gd name="T71" fmla="*/ 2063 h 6714"/>
                <a:gd name="T72" fmla="*/ 14463 w 22714"/>
                <a:gd name="T73" fmla="*/ 2391 h 6714"/>
                <a:gd name="T74" fmla="*/ 16809 w 22714"/>
                <a:gd name="T75" fmla="*/ 3833 h 6714"/>
                <a:gd name="T76" fmla="*/ 15451 w 22714"/>
                <a:gd name="T77" fmla="*/ 2161 h 6714"/>
                <a:gd name="T78" fmla="*/ 15900 w 22714"/>
                <a:gd name="T79" fmla="*/ 1299 h 6714"/>
                <a:gd name="T80" fmla="*/ 17268 w 22714"/>
                <a:gd name="T81" fmla="*/ 1987 h 6714"/>
                <a:gd name="T82" fmla="*/ 17483 w 22714"/>
                <a:gd name="T83" fmla="*/ 3204 h 6714"/>
                <a:gd name="T84" fmla="*/ 4517 w 22714"/>
                <a:gd name="T85" fmla="*/ 3599 h 6714"/>
                <a:gd name="T86" fmla="*/ 3155 w 22714"/>
                <a:gd name="T87" fmla="*/ 3701 h 6714"/>
                <a:gd name="T88" fmla="*/ 3481 w 22714"/>
                <a:gd name="T89" fmla="*/ 3476 h 6714"/>
                <a:gd name="T90" fmla="*/ 4376 w 22714"/>
                <a:gd name="T91" fmla="*/ 3841 h 6714"/>
                <a:gd name="T92" fmla="*/ 4250 w 22714"/>
                <a:gd name="T93" fmla="*/ 3020 h 6714"/>
                <a:gd name="T94" fmla="*/ 21361 w 22714"/>
                <a:gd name="T95" fmla="*/ 3572 h 6714"/>
                <a:gd name="T96" fmla="*/ 14543 w 22714"/>
                <a:gd name="T97" fmla="*/ 1595 h 6714"/>
                <a:gd name="T98" fmla="*/ 15153 w 22714"/>
                <a:gd name="T99" fmla="*/ 1079 h 6714"/>
                <a:gd name="T100" fmla="*/ 650 w 22714"/>
                <a:gd name="T101" fmla="*/ 3618 h 6714"/>
                <a:gd name="T102" fmla="*/ 19823 w 22714"/>
                <a:gd name="T103" fmla="*/ 4755 h 6714"/>
                <a:gd name="T104" fmla="*/ 19252 w 22714"/>
                <a:gd name="T105" fmla="*/ 4906 h 6714"/>
                <a:gd name="T106" fmla="*/ 19436 w 22714"/>
                <a:gd name="T107" fmla="*/ 5196 h 6714"/>
                <a:gd name="T108" fmla="*/ 18226 w 22714"/>
                <a:gd name="T109" fmla="*/ 6165 h 6714"/>
                <a:gd name="T110" fmla="*/ 21573 w 22714"/>
                <a:gd name="T111" fmla="*/ 3789 h 6714"/>
                <a:gd name="T112" fmla="*/ 21387 w 22714"/>
                <a:gd name="T113" fmla="*/ 4350 h 6714"/>
                <a:gd name="T114" fmla="*/ 21006 w 22714"/>
                <a:gd name="T115" fmla="*/ 3627 h 6714"/>
                <a:gd name="T116" fmla="*/ 18685 w 22714"/>
                <a:gd name="T117" fmla="*/ 4641 h 6714"/>
                <a:gd name="T118" fmla="*/ 16361 w 22714"/>
                <a:gd name="T119" fmla="*/ 5208 h 6714"/>
                <a:gd name="T120" fmla="*/ 16097 w 22714"/>
                <a:gd name="T121" fmla="*/ 5732 h 6714"/>
                <a:gd name="T122" fmla="*/ 16843 w 22714"/>
                <a:gd name="T123" fmla="*/ 6030 h 6714"/>
                <a:gd name="T124" fmla="*/ 20516 w 22714"/>
                <a:gd name="T125" fmla="*/ 4132 h 6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14" h="6714">
                  <a:moveTo>
                    <a:pt x="8632" y="932"/>
                  </a:moveTo>
                  <a:lnTo>
                    <a:pt x="8634" y="933"/>
                  </a:lnTo>
                  <a:lnTo>
                    <a:pt x="8634" y="933"/>
                  </a:lnTo>
                  <a:lnTo>
                    <a:pt x="8631" y="932"/>
                  </a:lnTo>
                  <a:lnTo>
                    <a:pt x="8632" y="932"/>
                  </a:lnTo>
                  <a:lnTo>
                    <a:pt x="8632" y="932"/>
                  </a:lnTo>
                  <a:close/>
                  <a:moveTo>
                    <a:pt x="18517" y="2698"/>
                  </a:moveTo>
                  <a:lnTo>
                    <a:pt x="18516" y="2685"/>
                  </a:lnTo>
                  <a:lnTo>
                    <a:pt x="18516" y="2673"/>
                  </a:lnTo>
                  <a:lnTo>
                    <a:pt x="18519" y="2661"/>
                  </a:lnTo>
                  <a:lnTo>
                    <a:pt x="18523" y="2651"/>
                  </a:lnTo>
                  <a:lnTo>
                    <a:pt x="18526" y="2648"/>
                  </a:lnTo>
                  <a:lnTo>
                    <a:pt x="18529" y="2643"/>
                  </a:lnTo>
                  <a:lnTo>
                    <a:pt x="18534" y="2640"/>
                  </a:lnTo>
                  <a:lnTo>
                    <a:pt x="18538" y="2637"/>
                  </a:lnTo>
                  <a:lnTo>
                    <a:pt x="18544" y="2636"/>
                  </a:lnTo>
                  <a:lnTo>
                    <a:pt x="18550" y="2634"/>
                  </a:lnTo>
                  <a:lnTo>
                    <a:pt x="18557" y="2634"/>
                  </a:lnTo>
                  <a:lnTo>
                    <a:pt x="18565" y="2634"/>
                  </a:lnTo>
                  <a:lnTo>
                    <a:pt x="18565" y="2619"/>
                  </a:lnTo>
                  <a:lnTo>
                    <a:pt x="18563" y="2605"/>
                  </a:lnTo>
                  <a:lnTo>
                    <a:pt x="18559" y="2591"/>
                  </a:lnTo>
                  <a:lnTo>
                    <a:pt x="18553" y="2578"/>
                  </a:lnTo>
                  <a:lnTo>
                    <a:pt x="18540" y="2554"/>
                  </a:lnTo>
                  <a:lnTo>
                    <a:pt x="18529" y="2529"/>
                  </a:lnTo>
                  <a:lnTo>
                    <a:pt x="18541" y="2527"/>
                  </a:lnTo>
                  <a:lnTo>
                    <a:pt x="18551" y="2523"/>
                  </a:lnTo>
                  <a:lnTo>
                    <a:pt x="18563" y="2520"/>
                  </a:lnTo>
                  <a:lnTo>
                    <a:pt x="18574" y="2514"/>
                  </a:lnTo>
                  <a:lnTo>
                    <a:pt x="18595" y="2504"/>
                  </a:lnTo>
                  <a:lnTo>
                    <a:pt x="18615" y="2493"/>
                  </a:lnTo>
                  <a:lnTo>
                    <a:pt x="18646" y="2495"/>
                  </a:lnTo>
                  <a:lnTo>
                    <a:pt x="18679" y="2495"/>
                  </a:lnTo>
                  <a:lnTo>
                    <a:pt x="18710" y="2493"/>
                  </a:lnTo>
                  <a:lnTo>
                    <a:pt x="18741" y="2493"/>
                  </a:lnTo>
                  <a:lnTo>
                    <a:pt x="18784" y="2492"/>
                  </a:lnTo>
                  <a:lnTo>
                    <a:pt x="18828" y="2492"/>
                  </a:lnTo>
                  <a:lnTo>
                    <a:pt x="18850" y="2492"/>
                  </a:lnTo>
                  <a:lnTo>
                    <a:pt x="18871" y="2493"/>
                  </a:lnTo>
                  <a:lnTo>
                    <a:pt x="18891" y="2495"/>
                  </a:lnTo>
                  <a:lnTo>
                    <a:pt x="18912" y="2499"/>
                  </a:lnTo>
                  <a:lnTo>
                    <a:pt x="18933" y="2502"/>
                  </a:lnTo>
                  <a:lnTo>
                    <a:pt x="18952" y="2508"/>
                  </a:lnTo>
                  <a:lnTo>
                    <a:pt x="18971" y="2514"/>
                  </a:lnTo>
                  <a:lnTo>
                    <a:pt x="18989" y="2523"/>
                  </a:lnTo>
                  <a:lnTo>
                    <a:pt x="19007" y="2532"/>
                  </a:lnTo>
                  <a:lnTo>
                    <a:pt x="19023" y="2544"/>
                  </a:lnTo>
                  <a:lnTo>
                    <a:pt x="19038" y="2556"/>
                  </a:lnTo>
                  <a:lnTo>
                    <a:pt x="19053" y="2569"/>
                  </a:lnTo>
                  <a:lnTo>
                    <a:pt x="19066" y="2584"/>
                  </a:lnTo>
                  <a:lnTo>
                    <a:pt x="19081" y="2600"/>
                  </a:lnTo>
                  <a:lnTo>
                    <a:pt x="19095" y="2618"/>
                  </a:lnTo>
                  <a:lnTo>
                    <a:pt x="19109" y="2634"/>
                  </a:lnTo>
                  <a:lnTo>
                    <a:pt x="19124" y="2652"/>
                  </a:lnTo>
                  <a:lnTo>
                    <a:pt x="19142" y="2668"/>
                  </a:lnTo>
                  <a:lnTo>
                    <a:pt x="19151" y="2677"/>
                  </a:lnTo>
                  <a:lnTo>
                    <a:pt x="19161" y="2685"/>
                  </a:lnTo>
                  <a:lnTo>
                    <a:pt x="19173" y="2692"/>
                  </a:lnTo>
                  <a:lnTo>
                    <a:pt x="19187" y="2698"/>
                  </a:lnTo>
                  <a:lnTo>
                    <a:pt x="19200" y="2703"/>
                  </a:lnTo>
                  <a:lnTo>
                    <a:pt x="19213" y="2705"/>
                  </a:lnTo>
                  <a:lnTo>
                    <a:pt x="19225" y="2707"/>
                  </a:lnTo>
                  <a:lnTo>
                    <a:pt x="19239" y="2708"/>
                  </a:lnTo>
                  <a:lnTo>
                    <a:pt x="19262" y="2708"/>
                  </a:lnTo>
                  <a:lnTo>
                    <a:pt x="19285" y="2708"/>
                  </a:lnTo>
                  <a:lnTo>
                    <a:pt x="19307" y="2707"/>
                  </a:lnTo>
                  <a:lnTo>
                    <a:pt x="19328" y="2707"/>
                  </a:lnTo>
                  <a:lnTo>
                    <a:pt x="19350" y="2707"/>
                  </a:lnTo>
                  <a:lnTo>
                    <a:pt x="19371" y="2707"/>
                  </a:lnTo>
                  <a:lnTo>
                    <a:pt x="19393" y="2707"/>
                  </a:lnTo>
                  <a:lnTo>
                    <a:pt x="19414" y="2708"/>
                  </a:lnTo>
                  <a:lnTo>
                    <a:pt x="19434" y="2710"/>
                  </a:lnTo>
                  <a:lnTo>
                    <a:pt x="19454" y="2713"/>
                  </a:lnTo>
                  <a:lnTo>
                    <a:pt x="19472" y="2717"/>
                  </a:lnTo>
                  <a:lnTo>
                    <a:pt x="19488" y="2723"/>
                  </a:lnTo>
                  <a:lnTo>
                    <a:pt x="19504" y="2732"/>
                  </a:lnTo>
                  <a:lnTo>
                    <a:pt x="19519" y="2743"/>
                  </a:lnTo>
                  <a:lnTo>
                    <a:pt x="19534" y="2756"/>
                  </a:lnTo>
                  <a:lnTo>
                    <a:pt x="19549" y="2771"/>
                  </a:lnTo>
                  <a:lnTo>
                    <a:pt x="19564" y="2786"/>
                  </a:lnTo>
                  <a:lnTo>
                    <a:pt x="19577" y="2800"/>
                  </a:lnTo>
                  <a:lnTo>
                    <a:pt x="19583" y="2814"/>
                  </a:lnTo>
                  <a:lnTo>
                    <a:pt x="19590" y="2832"/>
                  </a:lnTo>
                  <a:lnTo>
                    <a:pt x="19599" y="2852"/>
                  </a:lnTo>
                  <a:lnTo>
                    <a:pt x="19610" y="2876"/>
                  </a:lnTo>
                  <a:lnTo>
                    <a:pt x="19617" y="2888"/>
                  </a:lnTo>
                  <a:lnTo>
                    <a:pt x="19626" y="2898"/>
                  </a:lnTo>
                  <a:lnTo>
                    <a:pt x="19635" y="2909"/>
                  </a:lnTo>
                  <a:lnTo>
                    <a:pt x="19647" y="2919"/>
                  </a:lnTo>
                  <a:lnTo>
                    <a:pt x="19653" y="2922"/>
                  </a:lnTo>
                  <a:lnTo>
                    <a:pt x="19662" y="2928"/>
                  </a:lnTo>
                  <a:lnTo>
                    <a:pt x="19667" y="2931"/>
                  </a:lnTo>
                  <a:lnTo>
                    <a:pt x="19675" y="2933"/>
                  </a:lnTo>
                  <a:lnTo>
                    <a:pt x="19687" y="2937"/>
                  </a:lnTo>
                  <a:lnTo>
                    <a:pt x="19699" y="2940"/>
                  </a:lnTo>
                  <a:lnTo>
                    <a:pt x="19721" y="2944"/>
                  </a:lnTo>
                  <a:lnTo>
                    <a:pt x="19742" y="2949"/>
                  </a:lnTo>
                  <a:lnTo>
                    <a:pt x="19759" y="2953"/>
                  </a:lnTo>
                  <a:lnTo>
                    <a:pt x="19774" y="2959"/>
                  </a:lnTo>
                  <a:lnTo>
                    <a:pt x="19789" y="2970"/>
                  </a:lnTo>
                  <a:lnTo>
                    <a:pt x="19802" y="2983"/>
                  </a:lnTo>
                  <a:lnTo>
                    <a:pt x="19814" y="2996"/>
                  </a:lnTo>
                  <a:lnTo>
                    <a:pt x="19828" y="3013"/>
                  </a:lnTo>
                  <a:lnTo>
                    <a:pt x="19840" y="3031"/>
                  </a:lnTo>
                  <a:lnTo>
                    <a:pt x="19854" y="3048"/>
                  </a:lnTo>
                  <a:lnTo>
                    <a:pt x="19869" y="3068"/>
                  </a:lnTo>
                  <a:lnTo>
                    <a:pt x="19887" y="3085"/>
                  </a:lnTo>
                  <a:lnTo>
                    <a:pt x="19897" y="3094"/>
                  </a:lnTo>
                  <a:lnTo>
                    <a:pt x="19909" y="3102"/>
                  </a:lnTo>
                  <a:lnTo>
                    <a:pt x="19920" y="3108"/>
                  </a:lnTo>
                  <a:lnTo>
                    <a:pt x="19932" y="3114"/>
                  </a:lnTo>
                  <a:lnTo>
                    <a:pt x="19943" y="3118"/>
                  </a:lnTo>
                  <a:lnTo>
                    <a:pt x="19955" y="3123"/>
                  </a:lnTo>
                  <a:lnTo>
                    <a:pt x="19969" y="3125"/>
                  </a:lnTo>
                  <a:lnTo>
                    <a:pt x="19981" y="3128"/>
                  </a:lnTo>
                  <a:lnTo>
                    <a:pt x="19992" y="3130"/>
                  </a:lnTo>
                  <a:lnTo>
                    <a:pt x="20004" y="3131"/>
                  </a:lnTo>
                  <a:lnTo>
                    <a:pt x="20016" y="3133"/>
                  </a:lnTo>
                  <a:lnTo>
                    <a:pt x="20030" y="3133"/>
                  </a:lnTo>
                  <a:lnTo>
                    <a:pt x="20041" y="3133"/>
                  </a:lnTo>
                  <a:lnTo>
                    <a:pt x="20053" y="3133"/>
                  </a:lnTo>
                  <a:lnTo>
                    <a:pt x="20064" y="3131"/>
                  </a:lnTo>
                  <a:lnTo>
                    <a:pt x="20076" y="3131"/>
                  </a:lnTo>
                  <a:lnTo>
                    <a:pt x="20120" y="3125"/>
                  </a:lnTo>
                  <a:lnTo>
                    <a:pt x="20163" y="3121"/>
                  </a:lnTo>
                  <a:lnTo>
                    <a:pt x="20184" y="3120"/>
                  </a:lnTo>
                  <a:lnTo>
                    <a:pt x="20205" y="3120"/>
                  </a:lnTo>
                  <a:lnTo>
                    <a:pt x="20224" y="3120"/>
                  </a:lnTo>
                  <a:lnTo>
                    <a:pt x="20243" y="3123"/>
                  </a:lnTo>
                  <a:lnTo>
                    <a:pt x="20261" y="3127"/>
                  </a:lnTo>
                  <a:lnTo>
                    <a:pt x="20279" y="3133"/>
                  </a:lnTo>
                  <a:lnTo>
                    <a:pt x="20288" y="3137"/>
                  </a:lnTo>
                  <a:lnTo>
                    <a:pt x="20291" y="3139"/>
                  </a:lnTo>
                  <a:lnTo>
                    <a:pt x="20295" y="3142"/>
                  </a:lnTo>
                  <a:lnTo>
                    <a:pt x="20303" y="3146"/>
                  </a:lnTo>
                  <a:lnTo>
                    <a:pt x="20310" y="3151"/>
                  </a:lnTo>
                  <a:lnTo>
                    <a:pt x="20323" y="3164"/>
                  </a:lnTo>
                  <a:lnTo>
                    <a:pt x="20335" y="3180"/>
                  </a:lnTo>
                  <a:lnTo>
                    <a:pt x="20350" y="3197"/>
                  </a:lnTo>
                  <a:lnTo>
                    <a:pt x="20366" y="3215"/>
                  </a:lnTo>
                  <a:lnTo>
                    <a:pt x="20375" y="3223"/>
                  </a:lnTo>
                  <a:lnTo>
                    <a:pt x="20386" y="3232"/>
                  </a:lnTo>
                  <a:lnTo>
                    <a:pt x="20398" y="3240"/>
                  </a:lnTo>
                  <a:lnTo>
                    <a:pt x="20409" y="3246"/>
                  </a:lnTo>
                  <a:lnTo>
                    <a:pt x="20424" y="3252"/>
                  </a:lnTo>
                  <a:lnTo>
                    <a:pt x="20438" y="3255"/>
                  </a:lnTo>
                  <a:lnTo>
                    <a:pt x="20451" y="3255"/>
                  </a:lnTo>
                  <a:lnTo>
                    <a:pt x="20463" y="3256"/>
                  </a:lnTo>
                  <a:lnTo>
                    <a:pt x="20482" y="3256"/>
                  </a:lnTo>
                  <a:lnTo>
                    <a:pt x="20500" y="3259"/>
                  </a:lnTo>
                  <a:lnTo>
                    <a:pt x="20507" y="3262"/>
                  </a:lnTo>
                  <a:lnTo>
                    <a:pt x="20515" y="3265"/>
                  </a:lnTo>
                  <a:lnTo>
                    <a:pt x="20522" y="3269"/>
                  </a:lnTo>
                  <a:lnTo>
                    <a:pt x="20528" y="3275"/>
                  </a:lnTo>
                  <a:lnTo>
                    <a:pt x="20544" y="3289"/>
                  </a:lnTo>
                  <a:lnTo>
                    <a:pt x="20562" y="3274"/>
                  </a:lnTo>
                  <a:lnTo>
                    <a:pt x="20565" y="3271"/>
                  </a:lnTo>
                  <a:lnTo>
                    <a:pt x="20570" y="3269"/>
                  </a:lnTo>
                  <a:lnTo>
                    <a:pt x="20574" y="3268"/>
                  </a:lnTo>
                  <a:lnTo>
                    <a:pt x="20580" y="3266"/>
                  </a:lnTo>
                  <a:lnTo>
                    <a:pt x="20593" y="3268"/>
                  </a:lnTo>
                  <a:lnTo>
                    <a:pt x="20608" y="3272"/>
                  </a:lnTo>
                  <a:lnTo>
                    <a:pt x="20625" y="3278"/>
                  </a:lnTo>
                  <a:lnTo>
                    <a:pt x="20641" y="3284"/>
                  </a:lnTo>
                  <a:lnTo>
                    <a:pt x="20657" y="3293"/>
                  </a:lnTo>
                  <a:lnTo>
                    <a:pt x="20674" y="3302"/>
                  </a:lnTo>
                  <a:lnTo>
                    <a:pt x="20688" y="3311"/>
                  </a:lnTo>
                  <a:lnTo>
                    <a:pt x="20705" y="3321"/>
                  </a:lnTo>
                  <a:lnTo>
                    <a:pt x="20723" y="3330"/>
                  </a:lnTo>
                  <a:lnTo>
                    <a:pt x="20739" y="3341"/>
                  </a:lnTo>
                  <a:lnTo>
                    <a:pt x="20748" y="3345"/>
                  </a:lnTo>
                  <a:lnTo>
                    <a:pt x="20758" y="3350"/>
                  </a:lnTo>
                  <a:lnTo>
                    <a:pt x="20776" y="3356"/>
                  </a:lnTo>
                  <a:lnTo>
                    <a:pt x="20812" y="3370"/>
                  </a:lnTo>
                  <a:lnTo>
                    <a:pt x="20847" y="3384"/>
                  </a:lnTo>
                  <a:lnTo>
                    <a:pt x="20883" y="3397"/>
                  </a:lnTo>
                  <a:lnTo>
                    <a:pt x="20902" y="3403"/>
                  </a:lnTo>
                  <a:lnTo>
                    <a:pt x="20921" y="3407"/>
                  </a:lnTo>
                  <a:lnTo>
                    <a:pt x="20941" y="3412"/>
                  </a:lnTo>
                  <a:lnTo>
                    <a:pt x="20960" y="3415"/>
                  </a:lnTo>
                  <a:lnTo>
                    <a:pt x="20981" y="3416"/>
                  </a:lnTo>
                  <a:lnTo>
                    <a:pt x="21000" y="3416"/>
                  </a:lnTo>
                  <a:lnTo>
                    <a:pt x="21021" y="3415"/>
                  </a:lnTo>
                  <a:lnTo>
                    <a:pt x="21040" y="3410"/>
                  </a:lnTo>
                  <a:lnTo>
                    <a:pt x="21051" y="3407"/>
                  </a:lnTo>
                  <a:lnTo>
                    <a:pt x="21061" y="3404"/>
                  </a:lnTo>
                  <a:lnTo>
                    <a:pt x="21070" y="3400"/>
                  </a:lnTo>
                  <a:lnTo>
                    <a:pt x="21079" y="3396"/>
                  </a:lnTo>
                  <a:lnTo>
                    <a:pt x="21092" y="3387"/>
                  </a:lnTo>
                  <a:lnTo>
                    <a:pt x="21104" y="3378"/>
                  </a:lnTo>
                  <a:lnTo>
                    <a:pt x="21137" y="3400"/>
                  </a:lnTo>
                  <a:lnTo>
                    <a:pt x="21169" y="3424"/>
                  </a:lnTo>
                  <a:lnTo>
                    <a:pt x="21202" y="3448"/>
                  </a:lnTo>
                  <a:lnTo>
                    <a:pt x="21235" y="3471"/>
                  </a:lnTo>
                  <a:lnTo>
                    <a:pt x="21267" y="3497"/>
                  </a:lnTo>
                  <a:lnTo>
                    <a:pt x="21300" y="3523"/>
                  </a:lnTo>
                  <a:lnTo>
                    <a:pt x="21331" y="3551"/>
                  </a:lnTo>
                  <a:lnTo>
                    <a:pt x="21362" y="3580"/>
                  </a:lnTo>
                  <a:lnTo>
                    <a:pt x="21362" y="3581"/>
                  </a:lnTo>
                  <a:lnTo>
                    <a:pt x="21364" y="3581"/>
                  </a:lnTo>
                  <a:lnTo>
                    <a:pt x="21365" y="3581"/>
                  </a:lnTo>
                  <a:lnTo>
                    <a:pt x="21367" y="3580"/>
                  </a:lnTo>
                  <a:lnTo>
                    <a:pt x="21368" y="3580"/>
                  </a:lnTo>
                  <a:lnTo>
                    <a:pt x="21370" y="3578"/>
                  </a:lnTo>
                  <a:lnTo>
                    <a:pt x="21370" y="3577"/>
                  </a:lnTo>
                  <a:lnTo>
                    <a:pt x="21368" y="3575"/>
                  </a:lnTo>
                  <a:lnTo>
                    <a:pt x="21365" y="3574"/>
                  </a:lnTo>
                  <a:lnTo>
                    <a:pt x="21361" y="3572"/>
                  </a:lnTo>
                  <a:lnTo>
                    <a:pt x="21358" y="3569"/>
                  </a:lnTo>
                  <a:lnTo>
                    <a:pt x="21353" y="3566"/>
                  </a:lnTo>
                  <a:lnTo>
                    <a:pt x="21325" y="3537"/>
                  </a:lnTo>
                  <a:lnTo>
                    <a:pt x="21297" y="3508"/>
                  </a:lnTo>
                  <a:lnTo>
                    <a:pt x="21267" y="3482"/>
                  </a:lnTo>
                  <a:lnTo>
                    <a:pt x="21236" y="3455"/>
                  </a:lnTo>
                  <a:lnTo>
                    <a:pt x="21205" y="3428"/>
                  </a:lnTo>
                  <a:lnTo>
                    <a:pt x="21174" y="3403"/>
                  </a:lnTo>
                  <a:lnTo>
                    <a:pt x="21143" y="3378"/>
                  </a:lnTo>
                  <a:lnTo>
                    <a:pt x="21111" y="3353"/>
                  </a:lnTo>
                  <a:lnTo>
                    <a:pt x="21105" y="3348"/>
                  </a:lnTo>
                  <a:lnTo>
                    <a:pt x="21097" y="3354"/>
                  </a:lnTo>
                  <a:lnTo>
                    <a:pt x="21082" y="3364"/>
                  </a:lnTo>
                  <a:lnTo>
                    <a:pt x="21067" y="3372"/>
                  </a:lnTo>
                  <a:lnTo>
                    <a:pt x="21059" y="3376"/>
                  </a:lnTo>
                  <a:lnTo>
                    <a:pt x="21051" y="3379"/>
                  </a:lnTo>
                  <a:lnTo>
                    <a:pt x="21043" y="3381"/>
                  </a:lnTo>
                  <a:lnTo>
                    <a:pt x="21034" y="3384"/>
                  </a:lnTo>
                  <a:lnTo>
                    <a:pt x="21018" y="3385"/>
                  </a:lnTo>
                  <a:lnTo>
                    <a:pt x="21000" y="3387"/>
                  </a:lnTo>
                  <a:lnTo>
                    <a:pt x="20982" y="3385"/>
                  </a:lnTo>
                  <a:lnTo>
                    <a:pt x="20964" y="3384"/>
                  </a:lnTo>
                  <a:lnTo>
                    <a:pt x="20947" y="3379"/>
                  </a:lnTo>
                  <a:lnTo>
                    <a:pt x="20929" y="3375"/>
                  </a:lnTo>
                  <a:lnTo>
                    <a:pt x="20913" y="3370"/>
                  </a:lnTo>
                  <a:lnTo>
                    <a:pt x="20895" y="3363"/>
                  </a:lnTo>
                  <a:lnTo>
                    <a:pt x="20861" y="3350"/>
                  </a:lnTo>
                  <a:lnTo>
                    <a:pt x="20826" y="3335"/>
                  </a:lnTo>
                  <a:lnTo>
                    <a:pt x="20791" y="3318"/>
                  </a:lnTo>
                  <a:lnTo>
                    <a:pt x="20782" y="3315"/>
                  </a:lnTo>
                  <a:lnTo>
                    <a:pt x="20775" y="3311"/>
                  </a:lnTo>
                  <a:lnTo>
                    <a:pt x="20767" y="3308"/>
                  </a:lnTo>
                  <a:lnTo>
                    <a:pt x="20760" y="3304"/>
                  </a:lnTo>
                  <a:lnTo>
                    <a:pt x="20743" y="3295"/>
                  </a:lnTo>
                  <a:lnTo>
                    <a:pt x="20727" y="3284"/>
                  </a:lnTo>
                  <a:lnTo>
                    <a:pt x="20712" y="3274"/>
                  </a:lnTo>
                  <a:lnTo>
                    <a:pt x="20696" y="3264"/>
                  </a:lnTo>
                  <a:lnTo>
                    <a:pt x="20678" y="3255"/>
                  </a:lnTo>
                  <a:lnTo>
                    <a:pt x="20662" y="3244"/>
                  </a:lnTo>
                  <a:lnTo>
                    <a:pt x="20642" y="3235"/>
                  </a:lnTo>
                  <a:lnTo>
                    <a:pt x="20623" y="3228"/>
                  </a:lnTo>
                  <a:lnTo>
                    <a:pt x="20613" y="3225"/>
                  </a:lnTo>
                  <a:lnTo>
                    <a:pt x="20602" y="3222"/>
                  </a:lnTo>
                  <a:lnTo>
                    <a:pt x="20591" y="3220"/>
                  </a:lnTo>
                  <a:lnTo>
                    <a:pt x="20579" y="3219"/>
                  </a:lnTo>
                  <a:lnTo>
                    <a:pt x="20571" y="3220"/>
                  </a:lnTo>
                  <a:lnTo>
                    <a:pt x="20562" y="3222"/>
                  </a:lnTo>
                  <a:lnTo>
                    <a:pt x="20555" y="3223"/>
                  </a:lnTo>
                  <a:lnTo>
                    <a:pt x="20546" y="3228"/>
                  </a:lnTo>
                  <a:lnTo>
                    <a:pt x="20531" y="3217"/>
                  </a:lnTo>
                  <a:lnTo>
                    <a:pt x="20513" y="3212"/>
                  </a:lnTo>
                  <a:lnTo>
                    <a:pt x="20501" y="3209"/>
                  </a:lnTo>
                  <a:lnTo>
                    <a:pt x="20488" y="3206"/>
                  </a:lnTo>
                  <a:lnTo>
                    <a:pt x="20476" y="3206"/>
                  </a:lnTo>
                  <a:lnTo>
                    <a:pt x="20464" y="3204"/>
                  </a:lnTo>
                  <a:lnTo>
                    <a:pt x="20445" y="3203"/>
                  </a:lnTo>
                  <a:lnTo>
                    <a:pt x="20432" y="3200"/>
                  </a:lnTo>
                  <a:lnTo>
                    <a:pt x="20417" y="3189"/>
                  </a:lnTo>
                  <a:lnTo>
                    <a:pt x="20404" y="3177"/>
                  </a:lnTo>
                  <a:lnTo>
                    <a:pt x="20392" y="3163"/>
                  </a:lnTo>
                  <a:lnTo>
                    <a:pt x="20378" y="3146"/>
                  </a:lnTo>
                  <a:lnTo>
                    <a:pt x="20363" y="3128"/>
                  </a:lnTo>
                  <a:lnTo>
                    <a:pt x="20346" y="3111"/>
                  </a:lnTo>
                  <a:lnTo>
                    <a:pt x="20335" y="3102"/>
                  </a:lnTo>
                  <a:lnTo>
                    <a:pt x="20323" y="3094"/>
                  </a:lnTo>
                  <a:lnTo>
                    <a:pt x="20319" y="3091"/>
                  </a:lnTo>
                  <a:lnTo>
                    <a:pt x="20313" y="3088"/>
                  </a:lnTo>
                  <a:lnTo>
                    <a:pt x="20301" y="3082"/>
                  </a:lnTo>
                  <a:lnTo>
                    <a:pt x="20289" y="3078"/>
                  </a:lnTo>
                  <a:lnTo>
                    <a:pt x="20277" y="3074"/>
                  </a:lnTo>
                  <a:lnTo>
                    <a:pt x="20266" y="3071"/>
                  </a:lnTo>
                  <a:lnTo>
                    <a:pt x="20254" y="3068"/>
                  </a:lnTo>
                  <a:lnTo>
                    <a:pt x="20228" y="3063"/>
                  </a:lnTo>
                  <a:lnTo>
                    <a:pt x="20205" y="3062"/>
                  </a:lnTo>
                  <a:lnTo>
                    <a:pt x="20181" y="3062"/>
                  </a:lnTo>
                  <a:lnTo>
                    <a:pt x="20159" y="3063"/>
                  </a:lnTo>
                  <a:lnTo>
                    <a:pt x="20114" y="3068"/>
                  </a:lnTo>
                  <a:lnTo>
                    <a:pt x="20071" y="3072"/>
                  </a:lnTo>
                  <a:lnTo>
                    <a:pt x="20050" y="3074"/>
                  </a:lnTo>
                  <a:lnTo>
                    <a:pt x="20030" y="3074"/>
                  </a:lnTo>
                  <a:lnTo>
                    <a:pt x="20012" y="3074"/>
                  </a:lnTo>
                  <a:lnTo>
                    <a:pt x="19991" y="3071"/>
                  </a:lnTo>
                  <a:lnTo>
                    <a:pt x="19973" y="3066"/>
                  </a:lnTo>
                  <a:lnTo>
                    <a:pt x="19957" y="3059"/>
                  </a:lnTo>
                  <a:lnTo>
                    <a:pt x="19941" y="3051"/>
                  </a:lnTo>
                  <a:lnTo>
                    <a:pt x="19927" y="3041"/>
                  </a:lnTo>
                  <a:lnTo>
                    <a:pt x="19914" y="3028"/>
                  </a:lnTo>
                  <a:lnTo>
                    <a:pt x="19902" y="3013"/>
                  </a:lnTo>
                  <a:lnTo>
                    <a:pt x="19889" y="2995"/>
                  </a:lnTo>
                  <a:lnTo>
                    <a:pt x="19877" y="2977"/>
                  </a:lnTo>
                  <a:lnTo>
                    <a:pt x="19862" y="2958"/>
                  </a:lnTo>
                  <a:lnTo>
                    <a:pt x="19846" y="2940"/>
                  </a:lnTo>
                  <a:lnTo>
                    <a:pt x="19837" y="2931"/>
                  </a:lnTo>
                  <a:lnTo>
                    <a:pt x="19826" y="2922"/>
                  </a:lnTo>
                  <a:lnTo>
                    <a:pt x="19816" y="2915"/>
                  </a:lnTo>
                  <a:lnTo>
                    <a:pt x="19804" y="2907"/>
                  </a:lnTo>
                  <a:lnTo>
                    <a:pt x="19792" y="2901"/>
                  </a:lnTo>
                  <a:lnTo>
                    <a:pt x="19780" y="2895"/>
                  </a:lnTo>
                  <a:lnTo>
                    <a:pt x="19767" y="2892"/>
                  </a:lnTo>
                  <a:lnTo>
                    <a:pt x="19755" y="2890"/>
                  </a:lnTo>
                  <a:lnTo>
                    <a:pt x="19733" y="2884"/>
                  </a:lnTo>
                  <a:lnTo>
                    <a:pt x="19712" y="2881"/>
                  </a:lnTo>
                  <a:lnTo>
                    <a:pt x="19694" y="2876"/>
                  </a:lnTo>
                  <a:lnTo>
                    <a:pt x="19682" y="2870"/>
                  </a:lnTo>
                  <a:lnTo>
                    <a:pt x="19672" y="2860"/>
                  </a:lnTo>
                  <a:lnTo>
                    <a:pt x="19663" y="2846"/>
                  </a:lnTo>
                  <a:lnTo>
                    <a:pt x="19654" y="2830"/>
                  </a:lnTo>
                  <a:lnTo>
                    <a:pt x="19647" y="2811"/>
                  </a:lnTo>
                  <a:lnTo>
                    <a:pt x="19642" y="2799"/>
                  </a:lnTo>
                  <a:lnTo>
                    <a:pt x="19638" y="2789"/>
                  </a:lnTo>
                  <a:lnTo>
                    <a:pt x="19632" y="2777"/>
                  </a:lnTo>
                  <a:lnTo>
                    <a:pt x="19623" y="2763"/>
                  </a:lnTo>
                  <a:lnTo>
                    <a:pt x="19607" y="2746"/>
                  </a:lnTo>
                  <a:lnTo>
                    <a:pt x="19592" y="2728"/>
                  </a:lnTo>
                  <a:lnTo>
                    <a:pt x="19574" y="2713"/>
                  </a:lnTo>
                  <a:lnTo>
                    <a:pt x="19556" y="2697"/>
                  </a:lnTo>
                  <a:lnTo>
                    <a:pt x="19546" y="2689"/>
                  </a:lnTo>
                  <a:lnTo>
                    <a:pt x="19535" y="2682"/>
                  </a:lnTo>
                  <a:lnTo>
                    <a:pt x="19525" y="2676"/>
                  </a:lnTo>
                  <a:lnTo>
                    <a:pt x="19513" y="2670"/>
                  </a:lnTo>
                  <a:lnTo>
                    <a:pt x="19501" y="2665"/>
                  </a:lnTo>
                  <a:lnTo>
                    <a:pt x="19488" y="2661"/>
                  </a:lnTo>
                  <a:lnTo>
                    <a:pt x="19476" y="2657"/>
                  </a:lnTo>
                  <a:lnTo>
                    <a:pt x="19464" y="2655"/>
                  </a:lnTo>
                  <a:lnTo>
                    <a:pt x="19440" y="2652"/>
                  </a:lnTo>
                  <a:lnTo>
                    <a:pt x="19417" y="2649"/>
                  </a:lnTo>
                  <a:lnTo>
                    <a:pt x="19393" y="2649"/>
                  </a:lnTo>
                  <a:lnTo>
                    <a:pt x="19371" y="2649"/>
                  </a:lnTo>
                  <a:lnTo>
                    <a:pt x="19348" y="2649"/>
                  </a:lnTo>
                  <a:lnTo>
                    <a:pt x="19326" y="2651"/>
                  </a:lnTo>
                  <a:lnTo>
                    <a:pt x="19304" y="2652"/>
                  </a:lnTo>
                  <a:lnTo>
                    <a:pt x="19282" y="2652"/>
                  </a:lnTo>
                  <a:lnTo>
                    <a:pt x="19261" y="2654"/>
                  </a:lnTo>
                  <a:lnTo>
                    <a:pt x="19240" y="2654"/>
                  </a:lnTo>
                  <a:lnTo>
                    <a:pt x="19222" y="2652"/>
                  </a:lnTo>
                  <a:lnTo>
                    <a:pt x="19206" y="2648"/>
                  </a:lnTo>
                  <a:lnTo>
                    <a:pt x="19193" y="2640"/>
                  </a:lnTo>
                  <a:lnTo>
                    <a:pt x="19178" y="2628"/>
                  </a:lnTo>
                  <a:lnTo>
                    <a:pt x="19163" y="2615"/>
                  </a:lnTo>
                  <a:lnTo>
                    <a:pt x="19148" y="2600"/>
                  </a:lnTo>
                  <a:lnTo>
                    <a:pt x="19135" y="2584"/>
                  </a:lnTo>
                  <a:lnTo>
                    <a:pt x="19120" y="2567"/>
                  </a:lnTo>
                  <a:lnTo>
                    <a:pt x="19105" y="2551"/>
                  </a:lnTo>
                  <a:lnTo>
                    <a:pt x="19089" y="2533"/>
                  </a:lnTo>
                  <a:lnTo>
                    <a:pt x="19071" y="2517"/>
                  </a:lnTo>
                  <a:lnTo>
                    <a:pt x="19052" y="2504"/>
                  </a:lnTo>
                  <a:lnTo>
                    <a:pt x="19031" y="2490"/>
                  </a:lnTo>
                  <a:lnTo>
                    <a:pt x="19010" y="2480"/>
                  </a:lnTo>
                  <a:lnTo>
                    <a:pt x="18988" y="2471"/>
                  </a:lnTo>
                  <a:lnTo>
                    <a:pt x="18966" y="2464"/>
                  </a:lnTo>
                  <a:lnTo>
                    <a:pt x="18942" y="2458"/>
                  </a:lnTo>
                  <a:lnTo>
                    <a:pt x="18920" y="2453"/>
                  </a:lnTo>
                  <a:lnTo>
                    <a:pt x="18896" y="2450"/>
                  </a:lnTo>
                  <a:lnTo>
                    <a:pt x="18874" y="2449"/>
                  </a:lnTo>
                  <a:lnTo>
                    <a:pt x="18851" y="2449"/>
                  </a:lnTo>
                  <a:lnTo>
                    <a:pt x="18828" y="2449"/>
                  </a:lnTo>
                  <a:lnTo>
                    <a:pt x="18783" y="2450"/>
                  </a:lnTo>
                  <a:lnTo>
                    <a:pt x="18740" y="2453"/>
                  </a:lnTo>
                  <a:lnTo>
                    <a:pt x="18695" y="2456"/>
                  </a:lnTo>
                  <a:lnTo>
                    <a:pt x="18652" y="2459"/>
                  </a:lnTo>
                  <a:lnTo>
                    <a:pt x="18609" y="2459"/>
                  </a:lnTo>
                  <a:lnTo>
                    <a:pt x="18568" y="2458"/>
                  </a:lnTo>
                  <a:lnTo>
                    <a:pt x="18525" y="2450"/>
                  </a:lnTo>
                  <a:lnTo>
                    <a:pt x="18482" y="2441"/>
                  </a:lnTo>
                  <a:lnTo>
                    <a:pt x="18459" y="2438"/>
                  </a:lnTo>
                  <a:lnTo>
                    <a:pt x="18437" y="2434"/>
                  </a:lnTo>
                  <a:lnTo>
                    <a:pt x="18415" y="2431"/>
                  </a:lnTo>
                  <a:lnTo>
                    <a:pt x="18393" y="2429"/>
                  </a:lnTo>
                  <a:lnTo>
                    <a:pt x="18381" y="2429"/>
                  </a:lnTo>
                  <a:lnTo>
                    <a:pt x="18369" y="2429"/>
                  </a:lnTo>
                  <a:lnTo>
                    <a:pt x="18357" y="2431"/>
                  </a:lnTo>
                  <a:lnTo>
                    <a:pt x="18345" y="2434"/>
                  </a:lnTo>
                  <a:lnTo>
                    <a:pt x="18335" y="2438"/>
                  </a:lnTo>
                  <a:lnTo>
                    <a:pt x="18324" y="2444"/>
                  </a:lnTo>
                  <a:lnTo>
                    <a:pt x="18314" y="2450"/>
                  </a:lnTo>
                  <a:lnTo>
                    <a:pt x="18305" y="2456"/>
                  </a:lnTo>
                  <a:lnTo>
                    <a:pt x="18286" y="2470"/>
                  </a:lnTo>
                  <a:lnTo>
                    <a:pt x="18270" y="2483"/>
                  </a:lnTo>
                  <a:lnTo>
                    <a:pt x="18261" y="2481"/>
                  </a:lnTo>
                  <a:lnTo>
                    <a:pt x="18252" y="2480"/>
                  </a:lnTo>
                  <a:lnTo>
                    <a:pt x="18237" y="2475"/>
                  </a:lnTo>
                  <a:lnTo>
                    <a:pt x="18224" y="2471"/>
                  </a:lnTo>
                  <a:lnTo>
                    <a:pt x="18210" y="2465"/>
                  </a:lnTo>
                  <a:lnTo>
                    <a:pt x="18197" y="2459"/>
                  </a:lnTo>
                  <a:lnTo>
                    <a:pt x="18183" y="2452"/>
                  </a:lnTo>
                  <a:lnTo>
                    <a:pt x="18170" y="2444"/>
                  </a:lnTo>
                  <a:lnTo>
                    <a:pt x="18157" y="2437"/>
                  </a:lnTo>
                  <a:lnTo>
                    <a:pt x="18145" y="2429"/>
                  </a:lnTo>
                  <a:lnTo>
                    <a:pt x="18133" y="2421"/>
                  </a:lnTo>
                  <a:lnTo>
                    <a:pt x="18121" y="2412"/>
                  </a:lnTo>
                  <a:lnTo>
                    <a:pt x="18109" y="2403"/>
                  </a:lnTo>
                  <a:lnTo>
                    <a:pt x="18097" y="2394"/>
                  </a:lnTo>
                  <a:lnTo>
                    <a:pt x="18086" y="2383"/>
                  </a:lnTo>
                  <a:lnTo>
                    <a:pt x="18075" y="2375"/>
                  </a:lnTo>
                  <a:lnTo>
                    <a:pt x="18053" y="2354"/>
                  </a:lnTo>
                  <a:lnTo>
                    <a:pt x="18032" y="2333"/>
                  </a:lnTo>
                  <a:lnTo>
                    <a:pt x="18011" y="2311"/>
                  </a:lnTo>
                  <a:lnTo>
                    <a:pt x="17992" y="2288"/>
                  </a:lnTo>
                  <a:lnTo>
                    <a:pt x="17983" y="2277"/>
                  </a:lnTo>
                  <a:lnTo>
                    <a:pt x="17974" y="2266"/>
                  </a:lnTo>
                  <a:lnTo>
                    <a:pt x="17965" y="2254"/>
                  </a:lnTo>
                  <a:lnTo>
                    <a:pt x="17958" y="2241"/>
                  </a:lnTo>
                  <a:lnTo>
                    <a:pt x="17949" y="2229"/>
                  </a:lnTo>
                  <a:lnTo>
                    <a:pt x="17942" y="2217"/>
                  </a:lnTo>
                  <a:lnTo>
                    <a:pt x="17936" y="2205"/>
                  </a:lnTo>
                  <a:lnTo>
                    <a:pt x="17930" y="2192"/>
                  </a:lnTo>
                  <a:lnTo>
                    <a:pt x="17924" y="2182"/>
                  </a:lnTo>
                  <a:lnTo>
                    <a:pt x="17913" y="2182"/>
                  </a:lnTo>
                  <a:lnTo>
                    <a:pt x="17887" y="2182"/>
                  </a:lnTo>
                  <a:lnTo>
                    <a:pt x="17860" y="2182"/>
                  </a:lnTo>
                  <a:lnTo>
                    <a:pt x="17833" y="2179"/>
                  </a:lnTo>
                  <a:lnTo>
                    <a:pt x="17807" y="2176"/>
                  </a:lnTo>
                  <a:lnTo>
                    <a:pt x="17781" y="2171"/>
                  </a:lnTo>
                  <a:lnTo>
                    <a:pt x="17755" y="2167"/>
                  </a:lnTo>
                  <a:lnTo>
                    <a:pt x="17729" y="2162"/>
                  </a:lnTo>
                  <a:lnTo>
                    <a:pt x="17703" y="2155"/>
                  </a:lnTo>
                  <a:lnTo>
                    <a:pt x="17677" y="2147"/>
                  </a:lnTo>
                  <a:lnTo>
                    <a:pt x="17652" y="2140"/>
                  </a:lnTo>
                  <a:lnTo>
                    <a:pt x="17628" y="2131"/>
                  </a:lnTo>
                  <a:lnTo>
                    <a:pt x="17605" y="2121"/>
                  </a:lnTo>
                  <a:lnTo>
                    <a:pt x="17593" y="2115"/>
                  </a:lnTo>
                  <a:lnTo>
                    <a:pt x="17582" y="2109"/>
                  </a:lnTo>
                  <a:lnTo>
                    <a:pt x="17571" y="2103"/>
                  </a:lnTo>
                  <a:lnTo>
                    <a:pt x="17560" y="2096"/>
                  </a:lnTo>
                  <a:lnTo>
                    <a:pt x="17539" y="2081"/>
                  </a:lnTo>
                  <a:lnTo>
                    <a:pt x="17522" y="2066"/>
                  </a:lnTo>
                  <a:lnTo>
                    <a:pt x="17489" y="2036"/>
                  </a:lnTo>
                  <a:lnTo>
                    <a:pt x="17479" y="2078"/>
                  </a:lnTo>
                  <a:lnTo>
                    <a:pt x="17473" y="2088"/>
                  </a:lnTo>
                  <a:lnTo>
                    <a:pt x="17464" y="2103"/>
                  </a:lnTo>
                  <a:lnTo>
                    <a:pt x="17462" y="2104"/>
                  </a:lnTo>
                  <a:lnTo>
                    <a:pt x="17459" y="2107"/>
                  </a:lnTo>
                  <a:lnTo>
                    <a:pt x="17434" y="2082"/>
                  </a:lnTo>
                  <a:lnTo>
                    <a:pt x="17407" y="2054"/>
                  </a:lnTo>
                  <a:lnTo>
                    <a:pt x="17384" y="2026"/>
                  </a:lnTo>
                  <a:lnTo>
                    <a:pt x="17357" y="1998"/>
                  </a:lnTo>
                  <a:lnTo>
                    <a:pt x="17342" y="1980"/>
                  </a:lnTo>
                  <a:lnTo>
                    <a:pt x="17326" y="1962"/>
                  </a:lnTo>
                  <a:lnTo>
                    <a:pt x="17308" y="1944"/>
                  </a:lnTo>
                  <a:lnTo>
                    <a:pt x="17292" y="1928"/>
                  </a:lnTo>
                  <a:lnTo>
                    <a:pt x="17274" y="1912"/>
                  </a:lnTo>
                  <a:lnTo>
                    <a:pt x="17254" y="1895"/>
                  </a:lnTo>
                  <a:lnTo>
                    <a:pt x="17244" y="1888"/>
                  </a:lnTo>
                  <a:lnTo>
                    <a:pt x="17235" y="1880"/>
                  </a:lnTo>
                  <a:lnTo>
                    <a:pt x="17214" y="1867"/>
                  </a:lnTo>
                  <a:lnTo>
                    <a:pt x="17173" y="1842"/>
                  </a:lnTo>
                  <a:lnTo>
                    <a:pt x="17131" y="1818"/>
                  </a:lnTo>
                  <a:lnTo>
                    <a:pt x="17090" y="1797"/>
                  </a:lnTo>
                  <a:lnTo>
                    <a:pt x="17047" y="1775"/>
                  </a:lnTo>
                  <a:lnTo>
                    <a:pt x="17008" y="1756"/>
                  </a:lnTo>
                  <a:lnTo>
                    <a:pt x="16970" y="1733"/>
                  </a:lnTo>
                  <a:lnTo>
                    <a:pt x="16952" y="1723"/>
                  </a:lnTo>
                  <a:lnTo>
                    <a:pt x="16932" y="1711"/>
                  </a:lnTo>
                  <a:lnTo>
                    <a:pt x="16916" y="1699"/>
                  </a:lnTo>
                  <a:lnTo>
                    <a:pt x="16898" y="1686"/>
                  </a:lnTo>
                  <a:lnTo>
                    <a:pt x="16898" y="1686"/>
                  </a:lnTo>
                  <a:lnTo>
                    <a:pt x="16898" y="1686"/>
                  </a:lnTo>
                  <a:lnTo>
                    <a:pt x="16895" y="1680"/>
                  </a:lnTo>
                  <a:lnTo>
                    <a:pt x="16892" y="1677"/>
                  </a:lnTo>
                  <a:lnTo>
                    <a:pt x="16886" y="1671"/>
                  </a:lnTo>
                  <a:lnTo>
                    <a:pt x="16882" y="1667"/>
                  </a:lnTo>
                  <a:lnTo>
                    <a:pt x="16872" y="1658"/>
                  </a:lnTo>
                  <a:lnTo>
                    <a:pt x="16863" y="1650"/>
                  </a:lnTo>
                  <a:lnTo>
                    <a:pt x="16843" y="1637"/>
                  </a:lnTo>
                  <a:lnTo>
                    <a:pt x="16826" y="1625"/>
                  </a:lnTo>
                  <a:lnTo>
                    <a:pt x="16753" y="1576"/>
                  </a:lnTo>
                  <a:lnTo>
                    <a:pt x="16735" y="1564"/>
                  </a:lnTo>
                  <a:lnTo>
                    <a:pt x="16717" y="1552"/>
                  </a:lnTo>
                  <a:lnTo>
                    <a:pt x="16699" y="1539"/>
                  </a:lnTo>
                  <a:lnTo>
                    <a:pt x="16683" y="1527"/>
                  </a:lnTo>
                  <a:lnTo>
                    <a:pt x="16667" y="1514"/>
                  </a:lnTo>
                  <a:lnTo>
                    <a:pt x="16650" y="1500"/>
                  </a:lnTo>
                  <a:lnTo>
                    <a:pt x="16637" y="1487"/>
                  </a:lnTo>
                  <a:lnTo>
                    <a:pt x="16627" y="1475"/>
                  </a:lnTo>
                  <a:lnTo>
                    <a:pt x="16602" y="1435"/>
                  </a:lnTo>
                  <a:lnTo>
                    <a:pt x="16579" y="1475"/>
                  </a:lnTo>
                  <a:lnTo>
                    <a:pt x="16573" y="1487"/>
                  </a:lnTo>
                  <a:lnTo>
                    <a:pt x="16567" y="1499"/>
                  </a:lnTo>
                  <a:lnTo>
                    <a:pt x="16563" y="1511"/>
                  </a:lnTo>
                  <a:lnTo>
                    <a:pt x="16560" y="1523"/>
                  </a:lnTo>
                  <a:lnTo>
                    <a:pt x="16554" y="1546"/>
                  </a:lnTo>
                  <a:lnTo>
                    <a:pt x="16548" y="1567"/>
                  </a:lnTo>
                  <a:lnTo>
                    <a:pt x="16545" y="1578"/>
                  </a:lnTo>
                  <a:lnTo>
                    <a:pt x="16541" y="1586"/>
                  </a:lnTo>
                  <a:lnTo>
                    <a:pt x="16538" y="1594"/>
                  </a:lnTo>
                  <a:lnTo>
                    <a:pt x="16533" y="1601"/>
                  </a:lnTo>
                  <a:lnTo>
                    <a:pt x="16529" y="1606"/>
                  </a:lnTo>
                  <a:lnTo>
                    <a:pt x="16524" y="1610"/>
                  </a:lnTo>
                  <a:lnTo>
                    <a:pt x="16520" y="1604"/>
                  </a:lnTo>
                  <a:lnTo>
                    <a:pt x="16498" y="1578"/>
                  </a:lnTo>
                  <a:lnTo>
                    <a:pt x="16471" y="1555"/>
                  </a:lnTo>
                  <a:lnTo>
                    <a:pt x="16458" y="1546"/>
                  </a:lnTo>
                  <a:lnTo>
                    <a:pt x="16444" y="1538"/>
                  </a:lnTo>
                  <a:lnTo>
                    <a:pt x="16429" y="1529"/>
                  </a:lnTo>
                  <a:lnTo>
                    <a:pt x="16416" y="1521"/>
                  </a:lnTo>
                  <a:lnTo>
                    <a:pt x="16401" y="1514"/>
                  </a:lnTo>
                  <a:lnTo>
                    <a:pt x="16386" y="1508"/>
                  </a:lnTo>
                  <a:lnTo>
                    <a:pt x="16371" y="1500"/>
                  </a:lnTo>
                  <a:lnTo>
                    <a:pt x="16358" y="1494"/>
                  </a:lnTo>
                  <a:lnTo>
                    <a:pt x="16343" y="1489"/>
                  </a:lnTo>
                  <a:lnTo>
                    <a:pt x="16328" y="1484"/>
                  </a:lnTo>
                  <a:lnTo>
                    <a:pt x="16299" y="1472"/>
                  </a:lnTo>
                  <a:lnTo>
                    <a:pt x="16271" y="1462"/>
                  </a:lnTo>
                  <a:lnTo>
                    <a:pt x="16242" y="1450"/>
                  </a:lnTo>
                  <a:lnTo>
                    <a:pt x="16216" y="1438"/>
                  </a:lnTo>
                  <a:lnTo>
                    <a:pt x="16202" y="1431"/>
                  </a:lnTo>
                  <a:lnTo>
                    <a:pt x="16190" y="1423"/>
                  </a:lnTo>
                  <a:lnTo>
                    <a:pt x="16177" y="1416"/>
                  </a:lnTo>
                  <a:lnTo>
                    <a:pt x="16165" y="1407"/>
                  </a:lnTo>
                  <a:lnTo>
                    <a:pt x="16143" y="1389"/>
                  </a:lnTo>
                  <a:lnTo>
                    <a:pt x="16122" y="1368"/>
                  </a:lnTo>
                  <a:lnTo>
                    <a:pt x="16106" y="1352"/>
                  </a:lnTo>
                  <a:lnTo>
                    <a:pt x="16097" y="1371"/>
                  </a:lnTo>
                  <a:lnTo>
                    <a:pt x="16092" y="1382"/>
                  </a:lnTo>
                  <a:lnTo>
                    <a:pt x="16088" y="1391"/>
                  </a:lnTo>
                  <a:lnTo>
                    <a:pt x="16082" y="1399"/>
                  </a:lnTo>
                  <a:lnTo>
                    <a:pt x="16075" y="1407"/>
                  </a:lnTo>
                  <a:lnTo>
                    <a:pt x="16075" y="1407"/>
                  </a:lnTo>
                  <a:lnTo>
                    <a:pt x="16073" y="1408"/>
                  </a:lnTo>
                  <a:lnTo>
                    <a:pt x="16018" y="1367"/>
                  </a:lnTo>
                  <a:lnTo>
                    <a:pt x="15963" y="1327"/>
                  </a:lnTo>
                  <a:lnTo>
                    <a:pt x="15908" y="1285"/>
                  </a:lnTo>
                  <a:lnTo>
                    <a:pt x="15857" y="1242"/>
                  </a:lnTo>
                  <a:lnTo>
                    <a:pt x="15845" y="1230"/>
                  </a:lnTo>
                  <a:lnTo>
                    <a:pt x="15831" y="1218"/>
                  </a:lnTo>
                  <a:lnTo>
                    <a:pt x="15819" y="1208"/>
                  </a:lnTo>
                  <a:lnTo>
                    <a:pt x="15808" y="1196"/>
                  </a:lnTo>
                  <a:lnTo>
                    <a:pt x="15796" y="1184"/>
                  </a:lnTo>
                  <a:lnTo>
                    <a:pt x="15784" y="1171"/>
                  </a:lnTo>
                  <a:lnTo>
                    <a:pt x="15772" y="1159"/>
                  </a:lnTo>
                  <a:lnTo>
                    <a:pt x="15762" y="1146"/>
                  </a:lnTo>
                  <a:lnTo>
                    <a:pt x="15750" y="1134"/>
                  </a:lnTo>
                  <a:lnTo>
                    <a:pt x="15739" y="1120"/>
                  </a:lnTo>
                  <a:lnTo>
                    <a:pt x="15730" y="1107"/>
                  </a:lnTo>
                  <a:lnTo>
                    <a:pt x="15720" y="1094"/>
                  </a:lnTo>
                  <a:lnTo>
                    <a:pt x="15702" y="1066"/>
                  </a:lnTo>
                  <a:lnTo>
                    <a:pt x="15687" y="1037"/>
                  </a:lnTo>
                  <a:lnTo>
                    <a:pt x="15674" y="1012"/>
                  </a:lnTo>
                  <a:lnTo>
                    <a:pt x="15655" y="1034"/>
                  </a:lnTo>
                  <a:lnTo>
                    <a:pt x="15646" y="1045"/>
                  </a:lnTo>
                  <a:lnTo>
                    <a:pt x="15641" y="1049"/>
                  </a:lnTo>
                  <a:lnTo>
                    <a:pt x="15637" y="1052"/>
                  </a:lnTo>
                  <a:lnTo>
                    <a:pt x="15632" y="1055"/>
                  </a:lnTo>
                  <a:lnTo>
                    <a:pt x="15628" y="1058"/>
                  </a:lnTo>
                  <a:lnTo>
                    <a:pt x="15624" y="1060"/>
                  </a:lnTo>
                  <a:lnTo>
                    <a:pt x="15618" y="1060"/>
                  </a:lnTo>
                  <a:lnTo>
                    <a:pt x="15607" y="1060"/>
                  </a:lnTo>
                  <a:lnTo>
                    <a:pt x="15597" y="1057"/>
                  </a:lnTo>
                  <a:lnTo>
                    <a:pt x="15591" y="1055"/>
                  </a:lnTo>
                  <a:lnTo>
                    <a:pt x="15585" y="1052"/>
                  </a:lnTo>
                  <a:lnTo>
                    <a:pt x="15581" y="1049"/>
                  </a:lnTo>
                  <a:lnTo>
                    <a:pt x="15575" y="1045"/>
                  </a:lnTo>
                  <a:lnTo>
                    <a:pt x="15563" y="1037"/>
                  </a:lnTo>
                  <a:lnTo>
                    <a:pt x="15552" y="1028"/>
                  </a:lnTo>
                  <a:lnTo>
                    <a:pt x="15542" y="1018"/>
                  </a:lnTo>
                  <a:lnTo>
                    <a:pt x="15532" y="1008"/>
                  </a:lnTo>
                  <a:lnTo>
                    <a:pt x="15523" y="996"/>
                  </a:lnTo>
                  <a:lnTo>
                    <a:pt x="15514" y="985"/>
                  </a:lnTo>
                  <a:lnTo>
                    <a:pt x="15505" y="974"/>
                  </a:lnTo>
                  <a:lnTo>
                    <a:pt x="15496" y="962"/>
                  </a:lnTo>
                  <a:lnTo>
                    <a:pt x="15484" y="944"/>
                  </a:lnTo>
                  <a:lnTo>
                    <a:pt x="15466" y="953"/>
                  </a:lnTo>
                  <a:lnTo>
                    <a:pt x="15429" y="971"/>
                  </a:lnTo>
                  <a:lnTo>
                    <a:pt x="15394" y="990"/>
                  </a:lnTo>
                  <a:lnTo>
                    <a:pt x="15358" y="1009"/>
                  </a:lnTo>
                  <a:lnTo>
                    <a:pt x="15324" y="1030"/>
                  </a:lnTo>
                  <a:lnTo>
                    <a:pt x="15299" y="1048"/>
                  </a:lnTo>
                  <a:lnTo>
                    <a:pt x="15272" y="1066"/>
                  </a:lnTo>
                  <a:lnTo>
                    <a:pt x="15248" y="1085"/>
                  </a:lnTo>
                  <a:lnTo>
                    <a:pt x="15223" y="1106"/>
                  </a:lnTo>
                  <a:lnTo>
                    <a:pt x="15215" y="1083"/>
                  </a:lnTo>
                  <a:lnTo>
                    <a:pt x="15208" y="1061"/>
                  </a:lnTo>
                  <a:lnTo>
                    <a:pt x="15205" y="1049"/>
                  </a:lnTo>
                  <a:lnTo>
                    <a:pt x="15201" y="1037"/>
                  </a:lnTo>
                  <a:lnTo>
                    <a:pt x="15196" y="1026"/>
                  </a:lnTo>
                  <a:lnTo>
                    <a:pt x="15190" y="1014"/>
                  </a:lnTo>
                  <a:lnTo>
                    <a:pt x="15183" y="1002"/>
                  </a:lnTo>
                  <a:lnTo>
                    <a:pt x="15174" y="991"/>
                  </a:lnTo>
                  <a:lnTo>
                    <a:pt x="15164" y="981"/>
                  </a:lnTo>
                  <a:lnTo>
                    <a:pt x="15153" y="971"/>
                  </a:lnTo>
                  <a:lnTo>
                    <a:pt x="15132" y="956"/>
                  </a:lnTo>
                  <a:lnTo>
                    <a:pt x="15115" y="974"/>
                  </a:lnTo>
                  <a:lnTo>
                    <a:pt x="15095" y="991"/>
                  </a:lnTo>
                  <a:lnTo>
                    <a:pt x="15076" y="1009"/>
                  </a:lnTo>
                  <a:lnTo>
                    <a:pt x="15055" y="1027"/>
                  </a:lnTo>
                  <a:lnTo>
                    <a:pt x="15034" y="1043"/>
                  </a:lnTo>
                  <a:lnTo>
                    <a:pt x="14991" y="1074"/>
                  </a:lnTo>
                  <a:lnTo>
                    <a:pt x="14947" y="1103"/>
                  </a:lnTo>
                  <a:lnTo>
                    <a:pt x="14908" y="1125"/>
                  </a:lnTo>
                  <a:lnTo>
                    <a:pt x="14870" y="1147"/>
                  </a:lnTo>
                  <a:lnTo>
                    <a:pt x="14831" y="1169"/>
                  </a:lnTo>
                  <a:lnTo>
                    <a:pt x="14791" y="1190"/>
                  </a:lnTo>
                  <a:lnTo>
                    <a:pt x="14788" y="1180"/>
                  </a:lnTo>
                  <a:lnTo>
                    <a:pt x="14788" y="1172"/>
                  </a:lnTo>
                  <a:lnTo>
                    <a:pt x="14790" y="1094"/>
                  </a:lnTo>
                  <a:lnTo>
                    <a:pt x="14736" y="1152"/>
                  </a:lnTo>
                  <a:lnTo>
                    <a:pt x="14708" y="1184"/>
                  </a:lnTo>
                  <a:lnTo>
                    <a:pt x="14683" y="1218"/>
                  </a:lnTo>
                  <a:lnTo>
                    <a:pt x="14659" y="1254"/>
                  </a:lnTo>
                  <a:lnTo>
                    <a:pt x="14637" y="1290"/>
                  </a:lnTo>
                  <a:lnTo>
                    <a:pt x="14626" y="1306"/>
                  </a:lnTo>
                  <a:lnTo>
                    <a:pt x="14614" y="1324"/>
                  </a:lnTo>
                  <a:lnTo>
                    <a:pt x="14604" y="1340"/>
                  </a:lnTo>
                  <a:lnTo>
                    <a:pt x="14592" y="1356"/>
                  </a:lnTo>
                  <a:lnTo>
                    <a:pt x="14580" y="1371"/>
                  </a:lnTo>
                  <a:lnTo>
                    <a:pt x="14568" y="1388"/>
                  </a:lnTo>
                  <a:lnTo>
                    <a:pt x="14555" y="1401"/>
                  </a:lnTo>
                  <a:lnTo>
                    <a:pt x="14542" y="1416"/>
                  </a:lnTo>
                  <a:lnTo>
                    <a:pt x="14527" y="1429"/>
                  </a:lnTo>
                  <a:lnTo>
                    <a:pt x="14514" y="1443"/>
                  </a:lnTo>
                  <a:lnTo>
                    <a:pt x="14497" y="1456"/>
                  </a:lnTo>
                  <a:lnTo>
                    <a:pt x="14482" y="1469"/>
                  </a:lnTo>
                  <a:lnTo>
                    <a:pt x="14466" y="1481"/>
                  </a:lnTo>
                  <a:lnTo>
                    <a:pt x="14451" y="1493"/>
                  </a:lnTo>
                  <a:lnTo>
                    <a:pt x="14435" y="1505"/>
                  </a:lnTo>
                  <a:lnTo>
                    <a:pt x="14419" y="1517"/>
                  </a:lnTo>
                  <a:lnTo>
                    <a:pt x="14384" y="1540"/>
                  </a:lnTo>
                  <a:lnTo>
                    <a:pt x="14350" y="1563"/>
                  </a:lnTo>
                  <a:lnTo>
                    <a:pt x="14315" y="1585"/>
                  </a:lnTo>
                  <a:lnTo>
                    <a:pt x="14281" y="1607"/>
                  </a:lnTo>
                  <a:lnTo>
                    <a:pt x="14263" y="1619"/>
                  </a:lnTo>
                  <a:lnTo>
                    <a:pt x="14246" y="1631"/>
                  </a:lnTo>
                  <a:lnTo>
                    <a:pt x="14229" y="1644"/>
                  </a:lnTo>
                  <a:lnTo>
                    <a:pt x="14212" y="1658"/>
                  </a:lnTo>
                  <a:lnTo>
                    <a:pt x="14150" y="1711"/>
                  </a:lnTo>
                  <a:lnTo>
                    <a:pt x="14119" y="1739"/>
                  </a:lnTo>
                  <a:lnTo>
                    <a:pt x="14088" y="1766"/>
                  </a:lnTo>
                  <a:lnTo>
                    <a:pt x="14056" y="1793"/>
                  </a:lnTo>
                  <a:lnTo>
                    <a:pt x="14025" y="1818"/>
                  </a:lnTo>
                  <a:lnTo>
                    <a:pt x="13993" y="1843"/>
                  </a:lnTo>
                  <a:lnTo>
                    <a:pt x="13960" y="1868"/>
                  </a:lnTo>
                  <a:lnTo>
                    <a:pt x="13926" y="1891"/>
                  </a:lnTo>
                  <a:lnTo>
                    <a:pt x="13890" y="1912"/>
                  </a:lnTo>
                  <a:lnTo>
                    <a:pt x="13872" y="1920"/>
                  </a:lnTo>
                  <a:lnTo>
                    <a:pt x="13855" y="1929"/>
                  </a:lnTo>
                  <a:lnTo>
                    <a:pt x="13835" y="1935"/>
                  </a:lnTo>
                  <a:lnTo>
                    <a:pt x="13816" y="1940"/>
                  </a:lnTo>
                  <a:lnTo>
                    <a:pt x="13806" y="1941"/>
                  </a:lnTo>
                  <a:lnTo>
                    <a:pt x="13797" y="1943"/>
                  </a:lnTo>
                  <a:lnTo>
                    <a:pt x="13788" y="1943"/>
                  </a:lnTo>
                  <a:lnTo>
                    <a:pt x="13779" y="1941"/>
                  </a:lnTo>
                  <a:lnTo>
                    <a:pt x="13773" y="1935"/>
                  </a:lnTo>
                  <a:lnTo>
                    <a:pt x="13767" y="1929"/>
                  </a:lnTo>
                  <a:lnTo>
                    <a:pt x="13751" y="1913"/>
                  </a:lnTo>
                  <a:lnTo>
                    <a:pt x="13734" y="1900"/>
                  </a:lnTo>
                  <a:lnTo>
                    <a:pt x="13718" y="1886"/>
                  </a:lnTo>
                  <a:lnTo>
                    <a:pt x="13702" y="1873"/>
                  </a:lnTo>
                  <a:lnTo>
                    <a:pt x="13687" y="1861"/>
                  </a:lnTo>
                  <a:lnTo>
                    <a:pt x="13672" y="1846"/>
                  </a:lnTo>
                  <a:lnTo>
                    <a:pt x="13656" y="1833"/>
                  </a:lnTo>
                  <a:lnTo>
                    <a:pt x="13641" y="1819"/>
                  </a:lnTo>
                  <a:lnTo>
                    <a:pt x="13626" y="1805"/>
                  </a:lnTo>
                  <a:lnTo>
                    <a:pt x="13610" y="1791"/>
                  </a:lnTo>
                  <a:lnTo>
                    <a:pt x="13592" y="1778"/>
                  </a:lnTo>
                  <a:lnTo>
                    <a:pt x="13576" y="1765"/>
                  </a:lnTo>
                  <a:lnTo>
                    <a:pt x="13556" y="1751"/>
                  </a:lnTo>
                  <a:lnTo>
                    <a:pt x="13537" y="1739"/>
                  </a:lnTo>
                  <a:lnTo>
                    <a:pt x="13518" y="1730"/>
                  </a:lnTo>
                  <a:lnTo>
                    <a:pt x="13497" y="1722"/>
                  </a:lnTo>
                  <a:lnTo>
                    <a:pt x="13478" y="1713"/>
                  </a:lnTo>
                  <a:lnTo>
                    <a:pt x="13460" y="1705"/>
                  </a:lnTo>
                  <a:lnTo>
                    <a:pt x="13442" y="1696"/>
                  </a:lnTo>
                  <a:lnTo>
                    <a:pt x="13424" y="1687"/>
                  </a:lnTo>
                  <a:lnTo>
                    <a:pt x="13408" y="1679"/>
                  </a:lnTo>
                  <a:lnTo>
                    <a:pt x="13393" y="1667"/>
                  </a:lnTo>
                  <a:lnTo>
                    <a:pt x="13378" y="1655"/>
                  </a:lnTo>
                  <a:lnTo>
                    <a:pt x="13362" y="1643"/>
                  </a:lnTo>
                  <a:lnTo>
                    <a:pt x="13347" y="1630"/>
                  </a:lnTo>
                  <a:lnTo>
                    <a:pt x="13334" y="1616"/>
                  </a:lnTo>
                  <a:lnTo>
                    <a:pt x="13320" y="1601"/>
                  </a:lnTo>
                  <a:lnTo>
                    <a:pt x="13307" y="1588"/>
                  </a:lnTo>
                  <a:lnTo>
                    <a:pt x="13297" y="1573"/>
                  </a:lnTo>
                  <a:lnTo>
                    <a:pt x="13286" y="1557"/>
                  </a:lnTo>
                  <a:lnTo>
                    <a:pt x="13277" y="1542"/>
                  </a:lnTo>
                  <a:lnTo>
                    <a:pt x="13273" y="1527"/>
                  </a:lnTo>
                  <a:lnTo>
                    <a:pt x="13258" y="1478"/>
                  </a:lnTo>
                  <a:lnTo>
                    <a:pt x="13224" y="1514"/>
                  </a:lnTo>
                  <a:lnTo>
                    <a:pt x="13206" y="1533"/>
                  </a:lnTo>
                  <a:lnTo>
                    <a:pt x="13188" y="1552"/>
                  </a:lnTo>
                  <a:lnTo>
                    <a:pt x="13171" y="1570"/>
                  </a:lnTo>
                  <a:lnTo>
                    <a:pt x="13153" y="1588"/>
                  </a:lnTo>
                  <a:lnTo>
                    <a:pt x="13135" y="1606"/>
                  </a:lnTo>
                  <a:lnTo>
                    <a:pt x="13117" y="1622"/>
                  </a:lnTo>
                  <a:lnTo>
                    <a:pt x="13099" y="1638"/>
                  </a:lnTo>
                  <a:lnTo>
                    <a:pt x="13080" y="1653"/>
                  </a:lnTo>
                  <a:lnTo>
                    <a:pt x="13061" y="1664"/>
                  </a:lnTo>
                  <a:lnTo>
                    <a:pt x="13044" y="1671"/>
                  </a:lnTo>
                  <a:lnTo>
                    <a:pt x="13044" y="1673"/>
                  </a:lnTo>
                  <a:lnTo>
                    <a:pt x="13041" y="1673"/>
                  </a:lnTo>
                  <a:lnTo>
                    <a:pt x="13037" y="1673"/>
                  </a:lnTo>
                  <a:lnTo>
                    <a:pt x="13032" y="1670"/>
                  </a:lnTo>
                  <a:lnTo>
                    <a:pt x="13028" y="1664"/>
                  </a:lnTo>
                  <a:lnTo>
                    <a:pt x="13015" y="1646"/>
                  </a:lnTo>
                  <a:lnTo>
                    <a:pt x="13000" y="1627"/>
                  </a:lnTo>
                  <a:lnTo>
                    <a:pt x="12986" y="1604"/>
                  </a:lnTo>
                  <a:lnTo>
                    <a:pt x="12970" y="1582"/>
                  </a:lnTo>
                  <a:lnTo>
                    <a:pt x="12967" y="1578"/>
                  </a:lnTo>
                  <a:lnTo>
                    <a:pt x="12961" y="1570"/>
                  </a:lnTo>
                  <a:lnTo>
                    <a:pt x="12955" y="1564"/>
                  </a:lnTo>
                  <a:lnTo>
                    <a:pt x="12949" y="1558"/>
                  </a:lnTo>
                  <a:lnTo>
                    <a:pt x="12939" y="1549"/>
                  </a:lnTo>
                  <a:lnTo>
                    <a:pt x="12929" y="1540"/>
                  </a:lnTo>
                  <a:lnTo>
                    <a:pt x="12889" y="1509"/>
                  </a:lnTo>
                  <a:lnTo>
                    <a:pt x="12871" y="1494"/>
                  </a:lnTo>
                  <a:lnTo>
                    <a:pt x="12854" y="1478"/>
                  </a:lnTo>
                  <a:lnTo>
                    <a:pt x="12848" y="1469"/>
                  </a:lnTo>
                  <a:lnTo>
                    <a:pt x="12841" y="1460"/>
                  </a:lnTo>
                  <a:lnTo>
                    <a:pt x="12826" y="1440"/>
                  </a:lnTo>
                  <a:lnTo>
                    <a:pt x="12795" y="1397"/>
                  </a:lnTo>
                  <a:lnTo>
                    <a:pt x="12762" y="1356"/>
                  </a:lnTo>
                  <a:lnTo>
                    <a:pt x="12749" y="1337"/>
                  </a:lnTo>
                  <a:lnTo>
                    <a:pt x="12736" y="1318"/>
                  </a:lnTo>
                  <a:lnTo>
                    <a:pt x="12724" y="1297"/>
                  </a:lnTo>
                  <a:lnTo>
                    <a:pt x="12715" y="1276"/>
                  </a:lnTo>
                  <a:lnTo>
                    <a:pt x="12706" y="1253"/>
                  </a:lnTo>
                  <a:lnTo>
                    <a:pt x="12681" y="1257"/>
                  </a:lnTo>
                  <a:lnTo>
                    <a:pt x="12669" y="1260"/>
                  </a:lnTo>
                  <a:lnTo>
                    <a:pt x="12657" y="1264"/>
                  </a:lnTo>
                  <a:lnTo>
                    <a:pt x="12647" y="1269"/>
                  </a:lnTo>
                  <a:lnTo>
                    <a:pt x="12636" y="1275"/>
                  </a:lnTo>
                  <a:lnTo>
                    <a:pt x="12617" y="1287"/>
                  </a:lnTo>
                  <a:lnTo>
                    <a:pt x="12601" y="1300"/>
                  </a:lnTo>
                  <a:lnTo>
                    <a:pt x="12586" y="1315"/>
                  </a:lnTo>
                  <a:lnTo>
                    <a:pt x="12572" y="1328"/>
                  </a:lnTo>
                  <a:lnTo>
                    <a:pt x="12559" y="1340"/>
                  </a:lnTo>
                  <a:lnTo>
                    <a:pt x="12547" y="1349"/>
                  </a:lnTo>
                  <a:lnTo>
                    <a:pt x="12535" y="1356"/>
                  </a:lnTo>
                  <a:lnTo>
                    <a:pt x="12523" y="1361"/>
                  </a:lnTo>
                  <a:lnTo>
                    <a:pt x="12518" y="1362"/>
                  </a:lnTo>
                  <a:lnTo>
                    <a:pt x="12513" y="1364"/>
                  </a:lnTo>
                  <a:lnTo>
                    <a:pt x="12509" y="1364"/>
                  </a:lnTo>
                  <a:lnTo>
                    <a:pt x="12504" y="1364"/>
                  </a:lnTo>
                  <a:lnTo>
                    <a:pt x="12500" y="1362"/>
                  </a:lnTo>
                  <a:lnTo>
                    <a:pt x="12498" y="1362"/>
                  </a:lnTo>
                  <a:lnTo>
                    <a:pt x="12498" y="1362"/>
                  </a:lnTo>
                  <a:lnTo>
                    <a:pt x="12498" y="1362"/>
                  </a:lnTo>
                  <a:lnTo>
                    <a:pt x="12492" y="1362"/>
                  </a:lnTo>
                  <a:lnTo>
                    <a:pt x="12486" y="1359"/>
                  </a:lnTo>
                  <a:lnTo>
                    <a:pt x="12480" y="1358"/>
                  </a:lnTo>
                  <a:lnTo>
                    <a:pt x="12476" y="1355"/>
                  </a:lnTo>
                  <a:lnTo>
                    <a:pt x="12466" y="1346"/>
                  </a:lnTo>
                  <a:lnTo>
                    <a:pt x="12454" y="1334"/>
                  </a:lnTo>
                  <a:lnTo>
                    <a:pt x="12443" y="1319"/>
                  </a:lnTo>
                  <a:lnTo>
                    <a:pt x="12431" y="1305"/>
                  </a:lnTo>
                  <a:lnTo>
                    <a:pt x="12424" y="1296"/>
                  </a:lnTo>
                  <a:lnTo>
                    <a:pt x="12417" y="1288"/>
                  </a:lnTo>
                  <a:lnTo>
                    <a:pt x="12408" y="1279"/>
                  </a:lnTo>
                  <a:lnTo>
                    <a:pt x="12399" y="1272"/>
                  </a:lnTo>
                  <a:lnTo>
                    <a:pt x="12380" y="1261"/>
                  </a:lnTo>
                  <a:lnTo>
                    <a:pt x="12362" y="1251"/>
                  </a:lnTo>
                  <a:lnTo>
                    <a:pt x="12344" y="1242"/>
                  </a:lnTo>
                  <a:lnTo>
                    <a:pt x="12325" y="1233"/>
                  </a:lnTo>
                  <a:lnTo>
                    <a:pt x="12308" y="1227"/>
                  </a:lnTo>
                  <a:lnTo>
                    <a:pt x="12292" y="1220"/>
                  </a:lnTo>
                  <a:lnTo>
                    <a:pt x="12277" y="1212"/>
                  </a:lnTo>
                  <a:lnTo>
                    <a:pt x="12264" y="1204"/>
                  </a:lnTo>
                  <a:lnTo>
                    <a:pt x="12252" y="1193"/>
                  </a:lnTo>
                  <a:lnTo>
                    <a:pt x="12242" y="1181"/>
                  </a:lnTo>
                  <a:lnTo>
                    <a:pt x="12231" y="1168"/>
                  </a:lnTo>
                  <a:lnTo>
                    <a:pt x="12221" y="1153"/>
                  </a:lnTo>
                  <a:lnTo>
                    <a:pt x="12201" y="1122"/>
                  </a:lnTo>
                  <a:lnTo>
                    <a:pt x="12182" y="1091"/>
                  </a:lnTo>
                  <a:lnTo>
                    <a:pt x="12164" y="1058"/>
                  </a:lnTo>
                  <a:lnTo>
                    <a:pt x="12145" y="1026"/>
                  </a:lnTo>
                  <a:lnTo>
                    <a:pt x="12127" y="991"/>
                  </a:lnTo>
                  <a:lnTo>
                    <a:pt x="12111" y="959"/>
                  </a:lnTo>
                  <a:lnTo>
                    <a:pt x="12093" y="925"/>
                  </a:lnTo>
                  <a:lnTo>
                    <a:pt x="12077" y="892"/>
                  </a:lnTo>
                  <a:lnTo>
                    <a:pt x="12059" y="858"/>
                  </a:lnTo>
                  <a:lnTo>
                    <a:pt x="12043" y="824"/>
                  </a:lnTo>
                  <a:lnTo>
                    <a:pt x="12026" y="790"/>
                  </a:lnTo>
                  <a:lnTo>
                    <a:pt x="12010" y="755"/>
                  </a:lnTo>
                  <a:lnTo>
                    <a:pt x="11994" y="721"/>
                  </a:lnTo>
                  <a:lnTo>
                    <a:pt x="11979" y="687"/>
                  </a:lnTo>
                  <a:lnTo>
                    <a:pt x="11963" y="653"/>
                  </a:lnTo>
                  <a:lnTo>
                    <a:pt x="11948" y="617"/>
                  </a:lnTo>
                  <a:lnTo>
                    <a:pt x="11945" y="611"/>
                  </a:lnTo>
                  <a:lnTo>
                    <a:pt x="11940" y="608"/>
                  </a:lnTo>
                  <a:lnTo>
                    <a:pt x="11856" y="536"/>
                  </a:lnTo>
                  <a:lnTo>
                    <a:pt x="11814" y="499"/>
                  </a:lnTo>
                  <a:lnTo>
                    <a:pt x="11793" y="481"/>
                  </a:lnTo>
                  <a:lnTo>
                    <a:pt x="11783" y="472"/>
                  </a:lnTo>
                  <a:lnTo>
                    <a:pt x="11773" y="463"/>
                  </a:lnTo>
                  <a:lnTo>
                    <a:pt x="11756" y="445"/>
                  </a:lnTo>
                  <a:lnTo>
                    <a:pt x="11740" y="426"/>
                  </a:lnTo>
                  <a:lnTo>
                    <a:pt x="11724" y="404"/>
                  </a:lnTo>
                  <a:lnTo>
                    <a:pt x="11709" y="381"/>
                  </a:lnTo>
                  <a:lnTo>
                    <a:pt x="11695" y="359"/>
                  </a:lnTo>
                  <a:lnTo>
                    <a:pt x="11682" y="335"/>
                  </a:lnTo>
                  <a:lnTo>
                    <a:pt x="11669" y="312"/>
                  </a:lnTo>
                  <a:lnTo>
                    <a:pt x="11657" y="288"/>
                  </a:lnTo>
                  <a:lnTo>
                    <a:pt x="11655" y="285"/>
                  </a:lnTo>
                  <a:lnTo>
                    <a:pt x="11654" y="283"/>
                  </a:lnTo>
                  <a:lnTo>
                    <a:pt x="11626" y="248"/>
                  </a:lnTo>
                  <a:lnTo>
                    <a:pt x="11596" y="214"/>
                  </a:lnTo>
                  <a:lnTo>
                    <a:pt x="11568" y="180"/>
                  </a:lnTo>
                  <a:lnTo>
                    <a:pt x="11538" y="147"/>
                  </a:lnTo>
                  <a:lnTo>
                    <a:pt x="11507" y="113"/>
                  </a:lnTo>
                  <a:lnTo>
                    <a:pt x="11476" y="82"/>
                  </a:lnTo>
                  <a:lnTo>
                    <a:pt x="11445" y="49"/>
                  </a:lnTo>
                  <a:lnTo>
                    <a:pt x="11410" y="18"/>
                  </a:lnTo>
                  <a:lnTo>
                    <a:pt x="11390" y="0"/>
                  </a:lnTo>
                  <a:lnTo>
                    <a:pt x="11372" y="21"/>
                  </a:lnTo>
                  <a:lnTo>
                    <a:pt x="11341" y="55"/>
                  </a:lnTo>
                  <a:lnTo>
                    <a:pt x="11308" y="86"/>
                  </a:lnTo>
                  <a:lnTo>
                    <a:pt x="11274" y="119"/>
                  </a:lnTo>
                  <a:lnTo>
                    <a:pt x="11238" y="148"/>
                  </a:lnTo>
                  <a:lnTo>
                    <a:pt x="11221" y="165"/>
                  </a:lnTo>
                  <a:lnTo>
                    <a:pt x="11203" y="180"/>
                  </a:lnTo>
                  <a:lnTo>
                    <a:pt x="11185" y="196"/>
                  </a:lnTo>
                  <a:lnTo>
                    <a:pt x="11167" y="212"/>
                  </a:lnTo>
                  <a:lnTo>
                    <a:pt x="11149" y="229"/>
                  </a:lnTo>
                  <a:lnTo>
                    <a:pt x="11131" y="246"/>
                  </a:lnTo>
                  <a:lnTo>
                    <a:pt x="11114" y="264"/>
                  </a:lnTo>
                  <a:lnTo>
                    <a:pt x="11097" y="282"/>
                  </a:lnTo>
                  <a:lnTo>
                    <a:pt x="11084" y="301"/>
                  </a:lnTo>
                  <a:lnTo>
                    <a:pt x="11074" y="319"/>
                  </a:lnTo>
                  <a:lnTo>
                    <a:pt x="11065" y="337"/>
                  </a:lnTo>
                  <a:lnTo>
                    <a:pt x="11056" y="355"/>
                  </a:lnTo>
                  <a:lnTo>
                    <a:pt x="11032" y="374"/>
                  </a:lnTo>
                  <a:lnTo>
                    <a:pt x="11010" y="393"/>
                  </a:lnTo>
                  <a:lnTo>
                    <a:pt x="10986" y="413"/>
                  </a:lnTo>
                  <a:lnTo>
                    <a:pt x="10964" y="432"/>
                  </a:lnTo>
                  <a:lnTo>
                    <a:pt x="10949" y="438"/>
                  </a:lnTo>
                  <a:lnTo>
                    <a:pt x="10934" y="444"/>
                  </a:lnTo>
                  <a:lnTo>
                    <a:pt x="10919" y="451"/>
                  </a:lnTo>
                  <a:lnTo>
                    <a:pt x="10904" y="460"/>
                  </a:lnTo>
                  <a:lnTo>
                    <a:pt x="10885" y="472"/>
                  </a:lnTo>
                  <a:lnTo>
                    <a:pt x="10866" y="484"/>
                  </a:lnTo>
                  <a:lnTo>
                    <a:pt x="10845" y="497"/>
                  </a:lnTo>
                  <a:lnTo>
                    <a:pt x="10824" y="512"/>
                  </a:lnTo>
                  <a:lnTo>
                    <a:pt x="10814" y="519"/>
                  </a:lnTo>
                  <a:lnTo>
                    <a:pt x="10804" y="527"/>
                  </a:lnTo>
                  <a:lnTo>
                    <a:pt x="10795" y="537"/>
                  </a:lnTo>
                  <a:lnTo>
                    <a:pt x="10784" y="546"/>
                  </a:lnTo>
                  <a:lnTo>
                    <a:pt x="10775" y="558"/>
                  </a:lnTo>
                  <a:lnTo>
                    <a:pt x="10768" y="570"/>
                  </a:lnTo>
                  <a:lnTo>
                    <a:pt x="10763" y="576"/>
                  </a:lnTo>
                  <a:lnTo>
                    <a:pt x="10762" y="582"/>
                  </a:lnTo>
                  <a:lnTo>
                    <a:pt x="10759" y="588"/>
                  </a:lnTo>
                  <a:lnTo>
                    <a:pt x="10756" y="594"/>
                  </a:lnTo>
                  <a:lnTo>
                    <a:pt x="10747" y="617"/>
                  </a:lnTo>
                  <a:lnTo>
                    <a:pt x="10740" y="640"/>
                  </a:lnTo>
                  <a:lnTo>
                    <a:pt x="10732" y="663"/>
                  </a:lnTo>
                  <a:lnTo>
                    <a:pt x="10725" y="686"/>
                  </a:lnTo>
                  <a:lnTo>
                    <a:pt x="10722" y="698"/>
                  </a:lnTo>
                  <a:lnTo>
                    <a:pt x="10719" y="709"/>
                  </a:lnTo>
                  <a:lnTo>
                    <a:pt x="10714" y="721"/>
                  </a:lnTo>
                  <a:lnTo>
                    <a:pt x="10712" y="733"/>
                  </a:lnTo>
                  <a:lnTo>
                    <a:pt x="10710" y="745"/>
                  </a:lnTo>
                  <a:lnTo>
                    <a:pt x="10707" y="754"/>
                  </a:lnTo>
                  <a:lnTo>
                    <a:pt x="10704" y="763"/>
                  </a:lnTo>
                  <a:lnTo>
                    <a:pt x="10700" y="772"/>
                  </a:lnTo>
                  <a:lnTo>
                    <a:pt x="10688" y="791"/>
                  </a:lnTo>
                  <a:lnTo>
                    <a:pt x="10674" y="813"/>
                  </a:lnTo>
                  <a:lnTo>
                    <a:pt x="10670" y="827"/>
                  </a:lnTo>
                  <a:lnTo>
                    <a:pt x="10666" y="840"/>
                  </a:lnTo>
                  <a:lnTo>
                    <a:pt x="10663" y="852"/>
                  </a:lnTo>
                  <a:lnTo>
                    <a:pt x="10660" y="865"/>
                  </a:lnTo>
                  <a:lnTo>
                    <a:pt x="10655" y="889"/>
                  </a:lnTo>
                  <a:lnTo>
                    <a:pt x="10652" y="913"/>
                  </a:lnTo>
                  <a:lnTo>
                    <a:pt x="10649" y="936"/>
                  </a:lnTo>
                  <a:lnTo>
                    <a:pt x="10646" y="960"/>
                  </a:lnTo>
                  <a:lnTo>
                    <a:pt x="10642" y="981"/>
                  </a:lnTo>
                  <a:lnTo>
                    <a:pt x="10636" y="1002"/>
                  </a:lnTo>
                  <a:lnTo>
                    <a:pt x="10633" y="1012"/>
                  </a:lnTo>
                  <a:lnTo>
                    <a:pt x="10628" y="1021"/>
                  </a:lnTo>
                  <a:lnTo>
                    <a:pt x="10624" y="1030"/>
                  </a:lnTo>
                  <a:lnTo>
                    <a:pt x="10618" y="1039"/>
                  </a:lnTo>
                  <a:lnTo>
                    <a:pt x="10605" y="1055"/>
                  </a:lnTo>
                  <a:lnTo>
                    <a:pt x="10590" y="1073"/>
                  </a:lnTo>
                  <a:lnTo>
                    <a:pt x="10574" y="1089"/>
                  </a:lnTo>
                  <a:lnTo>
                    <a:pt x="10557" y="1106"/>
                  </a:lnTo>
                  <a:lnTo>
                    <a:pt x="10544" y="1120"/>
                  </a:lnTo>
                  <a:lnTo>
                    <a:pt x="10530" y="1135"/>
                  </a:lnTo>
                  <a:lnTo>
                    <a:pt x="10517" y="1152"/>
                  </a:lnTo>
                  <a:lnTo>
                    <a:pt x="10507" y="1169"/>
                  </a:lnTo>
                  <a:lnTo>
                    <a:pt x="10504" y="1169"/>
                  </a:lnTo>
                  <a:lnTo>
                    <a:pt x="10501" y="1168"/>
                  </a:lnTo>
                  <a:lnTo>
                    <a:pt x="10486" y="1166"/>
                  </a:lnTo>
                  <a:lnTo>
                    <a:pt x="10471" y="1166"/>
                  </a:lnTo>
                  <a:lnTo>
                    <a:pt x="10456" y="1169"/>
                  </a:lnTo>
                  <a:lnTo>
                    <a:pt x="10443" y="1174"/>
                  </a:lnTo>
                  <a:lnTo>
                    <a:pt x="10431" y="1181"/>
                  </a:lnTo>
                  <a:lnTo>
                    <a:pt x="10419" y="1189"/>
                  </a:lnTo>
                  <a:lnTo>
                    <a:pt x="10410" y="1198"/>
                  </a:lnTo>
                  <a:lnTo>
                    <a:pt x="10401" y="1207"/>
                  </a:lnTo>
                  <a:lnTo>
                    <a:pt x="10392" y="1217"/>
                  </a:lnTo>
                  <a:lnTo>
                    <a:pt x="10385" y="1226"/>
                  </a:lnTo>
                  <a:lnTo>
                    <a:pt x="10372" y="1247"/>
                  </a:lnTo>
                  <a:lnTo>
                    <a:pt x="10360" y="1266"/>
                  </a:lnTo>
                  <a:lnTo>
                    <a:pt x="10348" y="1285"/>
                  </a:lnTo>
                  <a:lnTo>
                    <a:pt x="10338" y="1306"/>
                  </a:lnTo>
                  <a:lnTo>
                    <a:pt x="10327" y="1325"/>
                  </a:lnTo>
                  <a:lnTo>
                    <a:pt x="10315" y="1343"/>
                  </a:lnTo>
                  <a:lnTo>
                    <a:pt x="10303" y="1359"/>
                  </a:lnTo>
                  <a:lnTo>
                    <a:pt x="10290" y="1376"/>
                  </a:lnTo>
                  <a:lnTo>
                    <a:pt x="10275" y="1394"/>
                  </a:lnTo>
                  <a:lnTo>
                    <a:pt x="10260" y="1410"/>
                  </a:lnTo>
                  <a:lnTo>
                    <a:pt x="10137" y="1542"/>
                  </a:lnTo>
                  <a:lnTo>
                    <a:pt x="10122" y="1558"/>
                  </a:lnTo>
                  <a:lnTo>
                    <a:pt x="10108" y="1575"/>
                  </a:lnTo>
                  <a:lnTo>
                    <a:pt x="10093" y="1592"/>
                  </a:lnTo>
                  <a:lnTo>
                    <a:pt x="10078" y="1609"/>
                  </a:lnTo>
                  <a:lnTo>
                    <a:pt x="10063" y="1627"/>
                  </a:lnTo>
                  <a:lnTo>
                    <a:pt x="10048" y="1644"/>
                  </a:lnTo>
                  <a:lnTo>
                    <a:pt x="10033" y="1661"/>
                  </a:lnTo>
                  <a:lnTo>
                    <a:pt x="10020" y="1676"/>
                  </a:lnTo>
                  <a:lnTo>
                    <a:pt x="10004" y="1690"/>
                  </a:lnTo>
                  <a:lnTo>
                    <a:pt x="9987" y="1702"/>
                  </a:lnTo>
                  <a:lnTo>
                    <a:pt x="9968" y="1714"/>
                  </a:lnTo>
                  <a:lnTo>
                    <a:pt x="9950" y="1726"/>
                  </a:lnTo>
                  <a:lnTo>
                    <a:pt x="9912" y="1748"/>
                  </a:lnTo>
                  <a:lnTo>
                    <a:pt x="9872" y="1773"/>
                  </a:lnTo>
                  <a:lnTo>
                    <a:pt x="9852" y="1788"/>
                  </a:lnTo>
                  <a:lnTo>
                    <a:pt x="9836" y="1806"/>
                  </a:lnTo>
                  <a:lnTo>
                    <a:pt x="9820" y="1824"/>
                  </a:lnTo>
                  <a:lnTo>
                    <a:pt x="9806" y="1843"/>
                  </a:lnTo>
                  <a:lnTo>
                    <a:pt x="9794" y="1863"/>
                  </a:lnTo>
                  <a:lnTo>
                    <a:pt x="9783" y="1883"/>
                  </a:lnTo>
                  <a:lnTo>
                    <a:pt x="9774" y="1904"/>
                  </a:lnTo>
                  <a:lnTo>
                    <a:pt x="9763" y="1925"/>
                  </a:lnTo>
                  <a:lnTo>
                    <a:pt x="9754" y="1946"/>
                  </a:lnTo>
                  <a:lnTo>
                    <a:pt x="9744" y="1965"/>
                  </a:lnTo>
                  <a:lnTo>
                    <a:pt x="9735" y="1986"/>
                  </a:lnTo>
                  <a:lnTo>
                    <a:pt x="9725" y="2005"/>
                  </a:lnTo>
                  <a:lnTo>
                    <a:pt x="9719" y="2014"/>
                  </a:lnTo>
                  <a:lnTo>
                    <a:pt x="9714" y="2023"/>
                  </a:lnTo>
                  <a:lnTo>
                    <a:pt x="9710" y="2011"/>
                  </a:lnTo>
                  <a:lnTo>
                    <a:pt x="9705" y="2001"/>
                  </a:lnTo>
                  <a:lnTo>
                    <a:pt x="9699" y="1990"/>
                  </a:lnTo>
                  <a:lnTo>
                    <a:pt x="9692" y="1980"/>
                  </a:lnTo>
                  <a:lnTo>
                    <a:pt x="9680" y="1966"/>
                  </a:lnTo>
                  <a:lnTo>
                    <a:pt x="9668" y="1953"/>
                  </a:lnTo>
                  <a:lnTo>
                    <a:pt x="9656" y="1938"/>
                  </a:lnTo>
                  <a:lnTo>
                    <a:pt x="9646" y="1925"/>
                  </a:lnTo>
                  <a:lnTo>
                    <a:pt x="9627" y="1895"/>
                  </a:lnTo>
                  <a:lnTo>
                    <a:pt x="9610" y="1864"/>
                  </a:lnTo>
                  <a:lnTo>
                    <a:pt x="9594" y="1831"/>
                  </a:lnTo>
                  <a:lnTo>
                    <a:pt x="9578" y="1800"/>
                  </a:lnTo>
                  <a:lnTo>
                    <a:pt x="9561" y="1768"/>
                  </a:lnTo>
                  <a:lnTo>
                    <a:pt x="9544" y="1736"/>
                  </a:lnTo>
                  <a:lnTo>
                    <a:pt x="9524" y="1707"/>
                  </a:lnTo>
                  <a:lnTo>
                    <a:pt x="9504" y="1676"/>
                  </a:lnTo>
                  <a:lnTo>
                    <a:pt x="9483" y="1647"/>
                  </a:lnTo>
                  <a:lnTo>
                    <a:pt x="9459" y="1619"/>
                  </a:lnTo>
                  <a:lnTo>
                    <a:pt x="9435" y="1592"/>
                  </a:lnTo>
                  <a:lnTo>
                    <a:pt x="9409" y="1567"/>
                  </a:lnTo>
                  <a:lnTo>
                    <a:pt x="9403" y="1563"/>
                  </a:lnTo>
                  <a:lnTo>
                    <a:pt x="9397" y="1564"/>
                  </a:lnTo>
                  <a:lnTo>
                    <a:pt x="9394" y="1564"/>
                  </a:lnTo>
                  <a:lnTo>
                    <a:pt x="9388" y="1563"/>
                  </a:lnTo>
                  <a:lnTo>
                    <a:pt x="9382" y="1558"/>
                  </a:lnTo>
                  <a:lnTo>
                    <a:pt x="9374" y="1554"/>
                  </a:lnTo>
                  <a:lnTo>
                    <a:pt x="9363" y="1543"/>
                  </a:lnTo>
                  <a:lnTo>
                    <a:pt x="9349" y="1532"/>
                  </a:lnTo>
                  <a:lnTo>
                    <a:pt x="9336" y="1520"/>
                  </a:lnTo>
                  <a:lnTo>
                    <a:pt x="9324" y="1506"/>
                  </a:lnTo>
                  <a:lnTo>
                    <a:pt x="9311" y="1494"/>
                  </a:lnTo>
                  <a:lnTo>
                    <a:pt x="9297" y="1481"/>
                  </a:lnTo>
                  <a:lnTo>
                    <a:pt x="9282" y="1469"/>
                  </a:lnTo>
                  <a:lnTo>
                    <a:pt x="9268" y="1459"/>
                  </a:lnTo>
                  <a:lnTo>
                    <a:pt x="9251" y="1448"/>
                  </a:lnTo>
                  <a:lnTo>
                    <a:pt x="9232" y="1440"/>
                  </a:lnTo>
                  <a:lnTo>
                    <a:pt x="9222" y="1437"/>
                  </a:lnTo>
                  <a:lnTo>
                    <a:pt x="9211" y="1435"/>
                  </a:lnTo>
                  <a:lnTo>
                    <a:pt x="9199" y="1435"/>
                  </a:lnTo>
                  <a:lnTo>
                    <a:pt x="9187" y="1437"/>
                  </a:lnTo>
                  <a:lnTo>
                    <a:pt x="9180" y="1440"/>
                  </a:lnTo>
                  <a:lnTo>
                    <a:pt x="9173" y="1443"/>
                  </a:lnTo>
                  <a:lnTo>
                    <a:pt x="9165" y="1420"/>
                  </a:lnTo>
                  <a:lnTo>
                    <a:pt x="9155" y="1399"/>
                  </a:lnTo>
                  <a:lnTo>
                    <a:pt x="9144" y="1385"/>
                  </a:lnTo>
                  <a:lnTo>
                    <a:pt x="9134" y="1370"/>
                  </a:lnTo>
                  <a:lnTo>
                    <a:pt x="9124" y="1355"/>
                  </a:lnTo>
                  <a:lnTo>
                    <a:pt x="9113" y="1340"/>
                  </a:lnTo>
                  <a:lnTo>
                    <a:pt x="9095" y="1319"/>
                  </a:lnTo>
                  <a:lnTo>
                    <a:pt x="9084" y="1343"/>
                  </a:lnTo>
                  <a:lnTo>
                    <a:pt x="9078" y="1352"/>
                  </a:lnTo>
                  <a:lnTo>
                    <a:pt x="9070" y="1359"/>
                  </a:lnTo>
                  <a:lnTo>
                    <a:pt x="9063" y="1368"/>
                  </a:lnTo>
                  <a:lnTo>
                    <a:pt x="9052" y="1377"/>
                  </a:lnTo>
                  <a:lnTo>
                    <a:pt x="9043" y="1367"/>
                  </a:lnTo>
                  <a:lnTo>
                    <a:pt x="9035" y="1358"/>
                  </a:lnTo>
                  <a:lnTo>
                    <a:pt x="9026" y="1349"/>
                  </a:lnTo>
                  <a:lnTo>
                    <a:pt x="9015" y="1342"/>
                  </a:lnTo>
                  <a:lnTo>
                    <a:pt x="8999" y="1333"/>
                  </a:lnTo>
                  <a:lnTo>
                    <a:pt x="8983" y="1325"/>
                  </a:lnTo>
                  <a:lnTo>
                    <a:pt x="8966" y="1318"/>
                  </a:lnTo>
                  <a:lnTo>
                    <a:pt x="8951" y="1312"/>
                  </a:lnTo>
                  <a:lnTo>
                    <a:pt x="8937" y="1306"/>
                  </a:lnTo>
                  <a:lnTo>
                    <a:pt x="8923" y="1299"/>
                  </a:lnTo>
                  <a:lnTo>
                    <a:pt x="8911" y="1291"/>
                  </a:lnTo>
                  <a:lnTo>
                    <a:pt x="8900" y="1282"/>
                  </a:lnTo>
                  <a:lnTo>
                    <a:pt x="8891" y="1273"/>
                  </a:lnTo>
                  <a:lnTo>
                    <a:pt x="8882" y="1261"/>
                  </a:lnTo>
                  <a:lnTo>
                    <a:pt x="8874" y="1250"/>
                  </a:lnTo>
                  <a:lnTo>
                    <a:pt x="8868" y="1236"/>
                  </a:lnTo>
                  <a:lnTo>
                    <a:pt x="8865" y="1223"/>
                  </a:lnTo>
                  <a:lnTo>
                    <a:pt x="8862" y="1208"/>
                  </a:lnTo>
                  <a:lnTo>
                    <a:pt x="8861" y="1193"/>
                  </a:lnTo>
                  <a:lnTo>
                    <a:pt x="8859" y="1177"/>
                  </a:lnTo>
                  <a:lnTo>
                    <a:pt x="8857" y="1159"/>
                  </a:lnTo>
                  <a:lnTo>
                    <a:pt x="8855" y="1141"/>
                  </a:lnTo>
                  <a:lnTo>
                    <a:pt x="8851" y="1123"/>
                  </a:lnTo>
                  <a:lnTo>
                    <a:pt x="8843" y="1104"/>
                  </a:lnTo>
                  <a:lnTo>
                    <a:pt x="8839" y="1095"/>
                  </a:lnTo>
                  <a:lnTo>
                    <a:pt x="8833" y="1086"/>
                  </a:lnTo>
                  <a:lnTo>
                    <a:pt x="8825" y="1079"/>
                  </a:lnTo>
                  <a:lnTo>
                    <a:pt x="8819" y="1072"/>
                  </a:lnTo>
                  <a:lnTo>
                    <a:pt x="8805" y="1058"/>
                  </a:lnTo>
                  <a:lnTo>
                    <a:pt x="8791" y="1048"/>
                  </a:lnTo>
                  <a:lnTo>
                    <a:pt x="8779" y="1037"/>
                  </a:lnTo>
                  <a:lnTo>
                    <a:pt x="8767" y="1027"/>
                  </a:lnTo>
                  <a:lnTo>
                    <a:pt x="8763" y="1024"/>
                  </a:lnTo>
                  <a:lnTo>
                    <a:pt x="8762" y="1023"/>
                  </a:lnTo>
                  <a:lnTo>
                    <a:pt x="8760" y="1018"/>
                  </a:lnTo>
                  <a:lnTo>
                    <a:pt x="8759" y="1011"/>
                  </a:lnTo>
                  <a:lnTo>
                    <a:pt x="8756" y="1003"/>
                  </a:lnTo>
                  <a:lnTo>
                    <a:pt x="8753" y="993"/>
                  </a:lnTo>
                  <a:lnTo>
                    <a:pt x="8747" y="982"/>
                  </a:lnTo>
                  <a:lnTo>
                    <a:pt x="8739" y="971"/>
                  </a:lnTo>
                  <a:lnTo>
                    <a:pt x="8736" y="969"/>
                  </a:lnTo>
                  <a:lnTo>
                    <a:pt x="8732" y="965"/>
                  </a:lnTo>
                  <a:lnTo>
                    <a:pt x="8729" y="963"/>
                  </a:lnTo>
                  <a:lnTo>
                    <a:pt x="8723" y="959"/>
                  </a:lnTo>
                  <a:lnTo>
                    <a:pt x="8717" y="956"/>
                  </a:lnTo>
                  <a:lnTo>
                    <a:pt x="8708" y="951"/>
                  </a:lnTo>
                  <a:lnTo>
                    <a:pt x="8699" y="948"/>
                  </a:lnTo>
                  <a:lnTo>
                    <a:pt x="8681" y="944"/>
                  </a:lnTo>
                  <a:lnTo>
                    <a:pt x="8664" y="941"/>
                  </a:lnTo>
                  <a:lnTo>
                    <a:pt x="8649" y="936"/>
                  </a:lnTo>
                  <a:lnTo>
                    <a:pt x="8635" y="933"/>
                  </a:lnTo>
                  <a:lnTo>
                    <a:pt x="8634" y="933"/>
                  </a:lnTo>
                  <a:lnTo>
                    <a:pt x="8634" y="932"/>
                  </a:lnTo>
                  <a:lnTo>
                    <a:pt x="8632" y="932"/>
                  </a:lnTo>
                  <a:lnTo>
                    <a:pt x="8629" y="928"/>
                  </a:lnTo>
                  <a:lnTo>
                    <a:pt x="8625" y="920"/>
                  </a:lnTo>
                  <a:lnTo>
                    <a:pt x="8621" y="916"/>
                  </a:lnTo>
                  <a:lnTo>
                    <a:pt x="8616" y="910"/>
                  </a:lnTo>
                  <a:lnTo>
                    <a:pt x="8610" y="905"/>
                  </a:lnTo>
                  <a:lnTo>
                    <a:pt x="8604" y="901"/>
                  </a:lnTo>
                  <a:lnTo>
                    <a:pt x="8597" y="898"/>
                  </a:lnTo>
                  <a:lnTo>
                    <a:pt x="8589" y="895"/>
                  </a:lnTo>
                  <a:lnTo>
                    <a:pt x="8583" y="895"/>
                  </a:lnTo>
                  <a:lnTo>
                    <a:pt x="8575" y="895"/>
                  </a:lnTo>
                  <a:lnTo>
                    <a:pt x="8551" y="899"/>
                  </a:lnTo>
                  <a:lnTo>
                    <a:pt x="8536" y="904"/>
                  </a:lnTo>
                  <a:lnTo>
                    <a:pt x="8530" y="905"/>
                  </a:lnTo>
                  <a:lnTo>
                    <a:pt x="8526" y="907"/>
                  </a:lnTo>
                  <a:lnTo>
                    <a:pt x="8524" y="907"/>
                  </a:lnTo>
                  <a:lnTo>
                    <a:pt x="8517" y="905"/>
                  </a:lnTo>
                  <a:lnTo>
                    <a:pt x="8509" y="902"/>
                  </a:lnTo>
                  <a:lnTo>
                    <a:pt x="8503" y="901"/>
                  </a:lnTo>
                  <a:lnTo>
                    <a:pt x="8497" y="898"/>
                  </a:lnTo>
                  <a:lnTo>
                    <a:pt x="8491" y="895"/>
                  </a:lnTo>
                  <a:lnTo>
                    <a:pt x="8478" y="889"/>
                  </a:lnTo>
                  <a:lnTo>
                    <a:pt x="8465" y="882"/>
                  </a:lnTo>
                  <a:lnTo>
                    <a:pt x="8453" y="873"/>
                  </a:lnTo>
                  <a:lnTo>
                    <a:pt x="8440" y="864"/>
                  </a:lnTo>
                  <a:lnTo>
                    <a:pt x="8426" y="853"/>
                  </a:lnTo>
                  <a:lnTo>
                    <a:pt x="8414" y="843"/>
                  </a:lnTo>
                  <a:lnTo>
                    <a:pt x="8388" y="822"/>
                  </a:lnTo>
                  <a:lnTo>
                    <a:pt x="8359" y="801"/>
                  </a:lnTo>
                  <a:lnTo>
                    <a:pt x="8330" y="782"/>
                  </a:lnTo>
                  <a:lnTo>
                    <a:pt x="8300" y="764"/>
                  </a:lnTo>
                  <a:lnTo>
                    <a:pt x="8281" y="755"/>
                  </a:lnTo>
                  <a:lnTo>
                    <a:pt x="8266" y="772"/>
                  </a:lnTo>
                  <a:lnTo>
                    <a:pt x="8251" y="790"/>
                  </a:lnTo>
                  <a:lnTo>
                    <a:pt x="8235" y="806"/>
                  </a:lnTo>
                  <a:lnTo>
                    <a:pt x="8217" y="821"/>
                  </a:lnTo>
                  <a:lnTo>
                    <a:pt x="8199" y="837"/>
                  </a:lnTo>
                  <a:lnTo>
                    <a:pt x="8181" y="852"/>
                  </a:lnTo>
                  <a:lnTo>
                    <a:pt x="8162" y="865"/>
                  </a:lnTo>
                  <a:lnTo>
                    <a:pt x="8141" y="880"/>
                  </a:lnTo>
                  <a:lnTo>
                    <a:pt x="8122" y="895"/>
                  </a:lnTo>
                  <a:lnTo>
                    <a:pt x="8101" y="910"/>
                  </a:lnTo>
                  <a:lnTo>
                    <a:pt x="8080" y="928"/>
                  </a:lnTo>
                  <a:lnTo>
                    <a:pt x="8071" y="938"/>
                  </a:lnTo>
                  <a:lnTo>
                    <a:pt x="8061" y="948"/>
                  </a:lnTo>
                  <a:lnTo>
                    <a:pt x="8054" y="960"/>
                  </a:lnTo>
                  <a:lnTo>
                    <a:pt x="8046" y="974"/>
                  </a:lnTo>
                  <a:lnTo>
                    <a:pt x="8033" y="996"/>
                  </a:lnTo>
                  <a:lnTo>
                    <a:pt x="8023" y="1017"/>
                  </a:lnTo>
                  <a:lnTo>
                    <a:pt x="8011" y="1036"/>
                  </a:lnTo>
                  <a:lnTo>
                    <a:pt x="7999" y="1054"/>
                  </a:lnTo>
                  <a:lnTo>
                    <a:pt x="7984" y="1070"/>
                  </a:lnTo>
                  <a:lnTo>
                    <a:pt x="7968" y="1086"/>
                  </a:lnTo>
                  <a:lnTo>
                    <a:pt x="7950" y="1103"/>
                  </a:lnTo>
                  <a:lnTo>
                    <a:pt x="7932" y="1119"/>
                  </a:lnTo>
                  <a:lnTo>
                    <a:pt x="7914" y="1134"/>
                  </a:lnTo>
                  <a:lnTo>
                    <a:pt x="7895" y="1149"/>
                  </a:lnTo>
                  <a:lnTo>
                    <a:pt x="7886" y="1155"/>
                  </a:lnTo>
                  <a:lnTo>
                    <a:pt x="7879" y="1161"/>
                  </a:lnTo>
                  <a:lnTo>
                    <a:pt x="7874" y="1162"/>
                  </a:lnTo>
                  <a:lnTo>
                    <a:pt x="7868" y="1165"/>
                  </a:lnTo>
                  <a:lnTo>
                    <a:pt x="7859" y="1168"/>
                  </a:lnTo>
                  <a:lnTo>
                    <a:pt x="7840" y="1174"/>
                  </a:lnTo>
                  <a:lnTo>
                    <a:pt x="7818" y="1178"/>
                  </a:lnTo>
                  <a:lnTo>
                    <a:pt x="7806" y="1180"/>
                  </a:lnTo>
                  <a:lnTo>
                    <a:pt x="7791" y="1183"/>
                  </a:lnTo>
                  <a:lnTo>
                    <a:pt x="7778" y="1187"/>
                  </a:lnTo>
                  <a:lnTo>
                    <a:pt x="7763" y="1193"/>
                  </a:lnTo>
                  <a:lnTo>
                    <a:pt x="7749" y="1199"/>
                  </a:lnTo>
                  <a:lnTo>
                    <a:pt x="7738" y="1207"/>
                  </a:lnTo>
                  <a:lnTo>
                    <a:pt x="7726" y="1215"/>
                  </a:lnTo>
                  <a:lnTo>
                    <a:pt x="7715" y="1224"/>
                  </a:lnTo>
                  <a:lnTo>
                    <a:pt x="7695" y="1242"/>
                  </a:lnTo>
                  <a:lnTo>
                    <a:pt x="7677" y="1261"/>
                  </a:lnTo>
                  <a:lnTo>
                    <a:pt x="7660" y="1281"/>
                  </a:lnTo>
                  <a:lnTo>
                    <a:pt x="7646" y="1300"/>
                  </a:lnTo>
                  <a:lnTo>
                    <a:pt x="7629" y="1319"/>
                  </a:lnTo>
                  <a:lnTo>
                    <a:pt x="7614" y="1336"/>
                  </a:lnTo>
                  <a:lnTo>
                    <a:pt x="7600" y="1352"/>
                  </a:lnTo>
                  <a:lnTo>
                    <a:pt x="7583" y="1365"/>
                  </a:lnTo>
                  <a:lnTo>
                    <a:pt x="7564" y="1379"/>
                  </a:lnTo>
                  <a:lnTo>
                    <a:pt x="7543" y="1391"/>
                  </a:lnTo>
                  <a:lnTo>
                    <a:pt x="7522" y="1404"/>
                  </a:lnTo>
                  <a:lnTo>
                    <a:pt x="7500" y="1419"/>
                  </a:lnTo>
                  <a:lnTo>
                    <a:pt x="7479" y="1435"/>
                  </a:lnTo>
                  <a:lnTo>
                    <a:pt x="7459" y="1454"/>
                  </a:lnTo>
                  <a:lnTo>
                    <a:pt x="7450" y="1466"/>
                  </a:lnTo>
                  <a:lnTo>
                    <a:pt x="7441" y="1477"/>
                  </a:lnTo>
                  <a:lnTo>
                    <a:pt x="7433" y="1489"/>
                  </a:lnTo>
                  <a:lnTo>
                    <a:pt x="7426" y="1500"/>
                  </a:lnTo>
                  <a:lnTo>
                    <a:pt x="7414" y="1521"/>
                  </a:lnTo>
                  <a:lnTo>
                    <a:pt x="7402" y="1542"/>
                  </a:lnTo>
                  <a:lnTo>
                    <a:pt x="7390" y="1561"/>
                  </a:lnTo>
                  <a:lnTo>
                    <a:pt x="7381" y="1572"/>
                  </a:lnTo>
                  <a:lnTo>
                    <a:pt x="7365" y="1581"/>
                  </a:lnTo>
                  <a:lnTo>
                    <a:pt x="7344" y="1586"/>
                  </a:lnTo>
                  <a:lnTo>
                    <a:pt x="7324" y="1592"/>
                  </a:lnTo>
                  <a:lnTo>
                    <a:pt x="7300" y="1597"/>
                  </a:lnTo>
                  <a:lnTo>
                    <a:pt x="7275" y="1601"/>
                  </a:lnTo>
                  <a:lnTo>
                    <a:pt x="7248" y="1609"/>
                  </a:lnTo>
                  <a:lnTo>
                    <a:pt x="7236" y="1613"/>
                  </a:lnTo>
                  <a:lnTo>
                    <a:pt x="7223" y="1618"/>
                  </a:lnTo>
                  <a:lnTo>
                    <a:pt x="7209" y="1625"/>
                  </a:lnTo>
                  <a:lnTo>
                    <a:pt x="7197" y="1631"/>
                  </a:lnTo>
                  <a:lnTo>
                    <a:pt x="7175" y="1646"/>
                  </a:lnTo>
                  <a:lnTo>
                    <a:pt x="7154" y="1661"/>
                  </a:lnTo>
                  <a:lnTo>
                    <a:pt x="7144" y="1670"/>
                  </a:lnTo>
                  <a:lnTo>
                    <a:pt x="7134" y="1679"/>
                  </a:lnTo>
                  <a:lnTo>
                    <a:pt x="7123" y="1689"/>
                  </a:lnTo>
                  <a:lnTo>
                    <a:pt x="7114" y="1702"/>
                  </a:lnTo>
                  <a:lnTo>
                    <a:pt x="7108" y="1710"/>
                  </a:lnTo>
                  <a:lnTo>
                    <a:pt x="7104" y="1719"/>
                  </a:lnTo>
                  <a:lnTo>
                    <a:pt x="7099" y="1727"/>
                  </a:lnTo>
                  <a:lnTo>
                    <a:pt x="7096" y="1736"/>
                  </a:lnTo>
                  <a:lnTo>
                    <a:pt x="7088" y="1738"/>
                  </a:lnTo>
                  <a:lnTo>
                    <a:pt x="7077" y="1739"/>
                  </a:lnTo>
                  <a:lnTo>
                    <a:pt x="7056" y="1744"/>
                  </a:lnTo>
                  <a:lnTo>
                    <a:pt x="7036" y="1750"/>
                  </a:lnTo>
                  <a:lnTo>
                    <a:pt x="7015" y="1757"/>
                  </a:lnTo>
                  <a:lnTo>
                    <a:pt x="6996" y="1766"/>
                  </a:lnTo>
                  <a:lnTo>
                    <a:pt x="6976" y="1776"/>
                  </a:lnTo>
                  <a:lnTo>
                    <a:pt x="6958" y="1788"/>
                  </a:lnTo>
                  <a:lnTo>
                    <a:pt x="6944" y="1800"/>
                  </a:lnTo>
                  <a:lnTo>
                    <a:pt x="6929" y="1812"/>
                  </a:lnTo>
                  <a:lnTo>
                    <a:pt x="6915" y="1824"/>
                  </a:lnTo>
                  <a:lnTo>
                    <a:pt x="6902" y="1837"/>
                  </a:lnTo>
                  <a:lnTo>
                    <a:pt x="6890" y="1852"/>
                  </a:lnTo>
                  <a:lnTo>
                    <a:pt x="6880" y="1867"/>
                  </a:lnTo>
                  <a:lnTo>
                    <a:pt x="6869" y="1882"/>
                  </a:lnTo>
                  <a:lnTo>
                    <a:pt x="6859" y="1898"/>
                  </a:lnTo>
                  <a:lnTo>
                    <a:pt x="6843" y="1895"/>
                  </a:lnTo>
                  <a:lnTo>
                    <a:pt x="6825" y="1891"/>
                  </a:lnTo>
                  <a:lnTo>
                    <a:pt x="6809" y="1888"/>
                  </a:lnTo>
                  <a:lnTo>
                    <a:pt x="6792" y="1883"/>
                  </a:lnTo>
                  <a:lnTo>
                    <a:pt x="6771" y="1879"/>
                  </a:lnTo>
                  <a:lnTo>
                    <a:pt x="6751" y="1874"/>
                  </a:lnTo>
                  <a:lnTo>
                    <a:pt x="6730" y="1868"/>
                  </a:lnTo>
                  <a:lnTo>
                    <a:pt x="6711" y="1861"/>
                  </a:lnTo>
                  <a:lnTo>
                    <a:pt x="6690" y="1854"/>
                  </a:lnTo>
                  <a:lnTo>
                    <a:pt x="6671" y="1845"/>
                  </a:lnTo>
                  <a:lnTo>
                    <a:pt x="6651" y="1836"/>
                  </a:lnTo>
                  <a:lnTo>
                    <a:pt x="6633" y="1827"/>
                  </a:lnTo>
                  <a:lnTo>
                    <a:pt x="6616" y="1817"/>
                  </a:lnTo>
                  <a:lnTo>
                    <a:pt x="6599" y="1803"/>
                  </a:lnTo>
                  <a:lnTo>
                    <a:pt x="6582" y="1791"/>
                  </a:lnTo>
                  <a:lnTo>
                    <a:pt x="6564" y="1776"/>
                  </a:lnTo>
                  <a:lnTo>
                    <a:pt x="6555" y="1769"/>
                  </a:lnTo>
                  <a:lnTo>
                    <a:pt x="6546" y="1763"/>
                  </a:lnTo>
                  <a:lnTo>
                    <a:pt x="6536" y="1756"/>
                  </a:lnTo>
                  <a:lnTo>
                    <a:pt x="6524" y="1750"/>
                  </a:lnTo>
                  <a:lnTo>
                    <a:pt x="6501" y="1739"/>
                  </a:lnTo>
                  <a:lnTo>
                    <a:pt x="6479" y="1730"/>
                  </a:lnTo>
                  <a:lnTo>
                    <a:pt x="6457" y="1725"/>
                  </a:lnTo>
                  <a:lnTo>
                    <a:pt x="6435" y="1719"/>
                  </a:lnTo>
                  <a:lnTo>
                    <a:pt x="6411" y="1714"/>
                  </a:lnTo>
                  <a:lnTo>
                    <a:pt x="6389" y="1711"/>
                  </a:lnTo>
                  <a:lnTo>
                    <a:pt x="6366" y="1708"/>
                  </a:lnTo>
                  <a:lnTo>
                    <a:pt x="6346" y="1705"/>
                  </a:lnTo>
                  <a:lnTo>
                    <a:pt x="6323" y="1702"/>
                  </a:lnTo>
                  <a:lnTo>
                    <a:pt x="6303" y="1698"/>
                  </a:lnTo>
                  <a:lnTo>
                    <a:pt x="6282" y="1693"/>
                  </a:lnTo>
                  <a:lnTo>
                    <a:pt x="6261" y="1689"/>
                  </a:lnTo>
                  <a:lnTo>
                    <a:pt x="6240" y="1683"/>
                  </a:lnTo>
                  <a:lnTo>
                    <a:pt x="6222" y="1676"/>
                  </a:lnTo>
                  <a:lnTo>
                    <a:pt x="6205" y="1667"/>
                  </a:lnTo>
                  <a:lnTo>
                    <a:pt x="6196" y="1683"/>
                  </a:lnTo>
                  <a:lnTo>
                    <a:pt x="6181" y="1713"/>
                  </a:lnTo>
                  <a:lnTo>
                    <a:pt x="6168" y="1742"/>
                  </a:lnTo>
                  <a:lnTo>
                    <a:pt x="6156" y="1771"/>
                  </a:lnTo>
                  <a:lnTo>
                    <a:pt x="6145" y="1800"/>
                  </a:lnTo>
                  <a:lnTo>
                    <a:pt x="6138" y="1800"/>
                  </a:lnTo>
                  <a:lnTo>
                    <a:pt x="6132" y="1799"/>
                  </a:lnTo>
                  <a:lnTo>
                    <a:pt x="6126" y="1797"/>
                  </a:lnTo>
                  <a:lnTo>
                    <a:pt x="6120" y="1794"/>
                  </a:lnTo>
                  <a:lnTo>
                    <a:pt x="6108" y="1788"/>
                  </a:lnTo>
                  <a:lnTo>
                    <a:pt x="6093" y="1784"/>
                  </a:lnTo>
                  <a:lnTo>
                    <a:pt x="6083" y="1782"/>
                  </a:lnTo>
                  <a:lnTo>
                    <a:pt x="6074" y="1781"/>
                  </a:lnTo>
                  <a:lnTo>
                    <a:pt x="6059" y="1771"/>
                  </a:lnTo>
                  <a:lnTo>
                    <a:pt x="6041" y="1760"/>
                  </a:lnTo>
                  <a:lnTo>
                    <a:pt x="6025" y="1751"/>
                  </a:lnTo>
                  <a:lnTo>
                    <a:pt x="6018" y="1769"/>
                  </a:lnTo>
                  <a:lnTo>
                    <a:pt x="6013" y="1776"/>
                  </a:lnTo>
                  <a:lnTo>
                    <a:pt x="6009" y="1784"/>
                  </a:lnTo>
                  <a:lnTo>
                    <a:pt x="6003" y="1791"/>
                  </a:lnTo>
                  <a:lnTo>
                    <a:pt x="5997" y="1799"/>
                  </a:lnTo>
                  <a:lnTo>
                    <a:pt x="5983" y="1811"/>
                  </a:lnTo>
                  <a:lnTo>
                    <a:pt x="5967" y="1821"/>
                  </a:lnTo>
                  <a:lnTo>
                    <a:pt x="5949" y="1831"/>
                  </a:lnTo>
                  <a:lnTo>
                    <a:pt x="5930" y="1839"/>
                  </a:lnTo>
                  <a:lnTo>
                    <a:pt x="5911" y="1846"/>
                  </a:lnTo>
                  <a:lnTo>
                    <a:pt x="5890" y="1854"/>
                  </a:lnTo>
                  <a:lnTo>
                    <a:pt x="5871" y="1863"/>
                  </a:lnTo>
                  <a:lnTo>
                    <a:pt x="5850" y="1871"/>
                  </a:lnTo>
                  <a:lnTo>
                    <a:pt x="5831" y="1880"/>
                  </a:lnTo>
                  <a:lnTo>
                    <a:pt x="5810" y="1891"/>
                  </a:lnTo>
                  <a:lnTo>
                    <a:pt x="5799" y="1898"/>
                  </a:lnTo>
                  <a:lnTo>
                    <a:pt x="5792" y="1909"/>
                  </a:lnTo>
                  <a:lnTo>
                    <a:pt x="5785" y="1919"/>
                  </a:lnTo>
                  <a:lnTo>
                    <a:pt x="5779" y="1929"/>
                  </a:lnTo>
                  <a:lnTo>
                    <a:pt x="5770" y="1950"/>
                  </a:lnTo>
                  <a:lnTo>
                    <a:pt x="5762" y="1971"/>
                  </a:lnTo>
                  <a:lnTo>
                    <a:pt x="5756" y="1992"/>
                  </a:lnTo>
                  <a:lnTo>
                    <a:pt x="5752" y="2012"/>
                  </a:lnTo>
                  <a:lnTo>
                    <a:pt x="5742" y="2054"/>
                  </a:lnTo>
                  <a:lnTo>
                    <a:pt x="5737" y="2075"/>
                  </a:lnTo>
                  <a:lnTo>
                    <a:pt x="5731" y="2096"/>
                  </a:lnTo>
                  <a:lnTo>
                    <a:pt x="5725" y="2116"/>
                  </a:lnTo>
                  <a:lnTo>
                    <a:pt x="5719" y="2136"/>
                  </a:lnTo>
                  <a:lnTo>
                    <a:pt x="5712" y="2156"/>
                  </a:lnTo>
                  <a:lnTo>
                    <a:pt x="5703" y="2174"/>
                  </a:lnTo>
                  <a:lnTo>
                    <a:pt x="5694" y="2193"/>
                  </a:lnTo>
                  <a:lnTo>
                    <a:pt x="5682" y="2210"/>
                  </a:lnTo>
                  <a:lnTo>
                    <a:pt x="5675" y="2217"/>
                  </a:lnTo>
                  <a:lnTo>
                    <a:pt x="5669" y="2223"/>
                  </a:lnTo>
                  <a:lnTo>
                    <a:pt x="5660" y="2229"/>
                  </a:lnTo>
                  <a:lnTo>
                    <a:pt x="5651" y="2234"/>
                  </a:lnTo>
                  <a:lnTo>
                    <a:pt x="5642" y="2237"/>
                  </a:lnTo>
                  <a:lnTo>
                    <a:pt x="5633" y="2239"/>
                  </a:lnTo>
                  <a:lnTo>
                    <a:pt x="5623" y="2239"/>
                  </a:lnTo>
                  <a:lnTo>
                    <a:pt x="5612" y="2238"/>
                  </a:lnTo>
                  <a:lnTo>
                    <a:pt x="5608" y="2238"/>
                  </a:lnTo>
                  <a:lnTo>
                    <a:pt x="5607" y="2241"/>
                  </a:lnTo>
                  <a:lnTo>
                    <a:pt x="5595" y="2269"/>
                  </a:lnTo>
                  <a:lnTo>
                    <a:pt x="5583" y="2297"/>
                  </a:lnTo>
                  <a:lnTo>
                    <a:pt x="5574" y="2327"/>
                  </a:lnTo>
                  <a:lnTo>
                    <a:pt x="5568" y="2357"/>
                  </a:lnTo>
                  <a:lnTo>
                    <a:pt x="5565" y="2372"/>
                  </a:lnTo>
                  <a:lnTo>
                    <a:pt x="5564" y="2386"/>
                  </a:lnTo>
                  <a:lnTo>
                    <a:pt x="5564" y="2401"/>
                  </a:lnTo>
                  <a:lnTo>
                    <a:pt x="5565" y="2418"/>
                  </a:lnTo>
                  <a:lnTo>
                    <a:pt x="5565" y="2424"/>
                  </a:lnTo>
                  <a:lnTo>
                    <a:pt x="5566" y="2429"/>
                  </a:lnTo>
                  <a:lnTo>
                    <a:pt x="5568" y="2438"/>
                  </a:lnTo>
                  <a:lnTo>
                    <a:pt x="5569" y="2447"/>
                  </a:lnTo>
                  <a:lnTo>
                    <a:pt x="5552" y="2447"/>
                  </a:lnTo>
                  <a:lnTo>
                    <a:pt x="5532" y="2446"/>
                  </a:lnTo>
                  <a:lnTo>
                    <a:pt x="5518" y="2444"/>
                  </a:lnTo>
                  <a:lnTo>
                    <a:pt x="5503" y="2443"/>
                  </a:lnTo>
                  <a:lnTo>
                    <a:pt x="5486" y="2441"/>
                  </a:lnTo>
                  <a:lnTo>
                    <a:pt x="5472" y="2441"/>
                  </a:lnTo>
                  <a:lnTo>
                    <a:pt x="5458" y="2441"/>
                  </a:lnTo>
                  <a:lnTo>
                    <a:pt x="5445" y="2441"/>
                  </a:lnTo>
                  <a:lnTo>
                    <a:pt x="5431" y="2444"/>
                  </a:lnTo>
                  <a:lnTo>
                    <a:pt x="5418" y="2450"/>
                  </a:lnTo>
                  <a:lnTo>
                    <a:pt x="5406" y="2458"/>
                  </a:lnTo>
                  <a:lnTo>
                    <a:pt x="5396" y="2467"/>
                  </a:lnTo>
                  <a:lnTo>
                    <a:pt x="5388" y="2478"/>
                  </a:lnTo>
                  <a:lnTo>
                    <a:pt x="5381" y="2490"/>
                  </a:lnTo>
                  <a:lnTo>
                    <a:pt x="5377" y="2502"/>
                  </a:lnTo>
                  <a:lnTo>
                    <a:pt x="5372" y="2516"/>
                  </a:lnTo>
                  <a:lnTo>
                    <a:pt x="5368" y="2527"/>
                  </a:lnTo>
                  <a:lnTo>
                    <a:pt x="5363" y="2541"/>
                  </a:lnTo>
                  <a:lnTo>
                    <a:pt x="5359" y="2551"/>
                  </a:lnTo>
                  <a:lnTo>
                    <a:pt x="5353" y="2563"/>
                  </a:lnTo>
                  <a:lnTo>
                    <a:pt x="5345" y="2573"/>
                  </a:lnTo>
                  <a:lnTo>
                    <a:pt x="5338" y="2584"/>
                  </a:lnTo>
                  <a:lnTo>
                    <a:pt x="5325" y="2600"/>
                  </a:lnTo>
                  <a:lnTo>
                    <a:pt x="5311" y="2616"/>
                  </a:lnTo>
                  <a:lnTo>
                    <a:pt x="5296" y="2633"/>
                  </a:lnTo>
                  <a:lnTo>
                    <a:pt x="5285" y="2651"/>
                  </a:lnTo>
                  <a:lnTo>
                    <a:pt x="5258" y="2625"/>
                  </a:lnTo>
                  <a:lnTo>
                    <a:pt x="5231" y="2603"/>
                  </a:lnTo>
                  <a:lnTo>
                    <a:pt x="5203" y="2581"/>
                  </a:lnTo>
                  <a:lnTo>
                    <a:pt x="5173" y="2560"/>
                  </a:lnTo>
                  <a:lnTo>
                    <a:pt x="5139" y="2541"/>
                  </a:lnTo>
                  <a:lnTo>
                    <a:pt x="5105" y="2521"/>
                  </a:lnTo>
                  <a:lnTo>
                    <a:pt x="5069" y="2504"/>
                  </a:lnTo>
                  <a:lnTo>
                    <a:pt x="5034" y="2486"/>
                  </a:lnTo>
                  <a:lnTo>
                    <a:pt x="4998" y="2470"/>
                  </a:lnTo>
                  <a:lnTo>
                    <a:pt x="4962" y="2453"/>
                  </a:lnTo>
                  <a:lnTo>
                    <a:pt x="4927" y="2437"/>
                  </a:lnTo>
                  <a:lnTo>
                    <a:pt x="4891" y="2422"/>
                  </a:lnTo>
                  <a:lnTo>
                    <a:pt x="4854" y="2406"/>
                  </a:lnTo>
                  <a:lnTo>
                    <a:pt x="4819" y="2391"/>
                  </a:lnTo>
                  <a:lnTo>
                    <a:pt x="4781" y="2378"/>
                  </a:lnTo>
                  <a:lnTo>
                    <a:pt x="4746" y="2363"/>
                  </a:lnTo>
                  <a:lnTo>
                    <a:pt x="4710" y="2348"/>
                  </a:lnTo>
                  <a:lnTo>
                    <a:pt x="4675" y="2333"/>
                  </a:lnTo>
                  <a:lnTo>
                    <a:pt x="4640" y="2317"/>
                  </a:lnTo>
                  <a:lnTo>
                    <a:pt x="4608" y="2299"/>
                  </a:lnTo>
                  <a:lnTo>
                    <a:pt x="4591" y="2288"/>
                  </a:lnTo>
                  <a:lnTo>
                    <a:pt x="4575" y="2280"/>
                  </a:lnTo>
                  <a:lnTo>
                    <a:pt x="4559" y="2269"/>
                  </a:lnTo>
                  <a:lnTo>
                    <a:pt x="4544" y="2257"/>
                  </a:lnTo>
                  <a:lnTo>
                    <a:pt x="4531" y="2247"/>
                  </a:lnTo>
                  <a:lnTo>
                    <a:pt x="4516" y="2235"/>
                  </a:lnTo>
                  <a:lnTo>
                    <a:pt x="4502" y="2222"/>
                  </a:lnTo>
                  <a:lnTo>
                    <a:pt x="4491" y="2208"/>
                  </a:lnTo>
                  <a:lnTo>
                    <a:pt x="4479" y="2195"/>
                  </a:lnTo>
                  <a:lnTo>
                    <a:pt x="4468" y="2180"/>
                  </a:lnTo>
                  <a:lnTo>
                    <a:pt x="4458" y="2165"/>
                  </a:lnTo>
                  <a:lnTo>
                    <a:pt x="4448" y="2150"/>
                  </a:lnTo>
                  <a:lnTo>
                    <a:pt x="4439" y="2133"/>
                  </a:lnTo>
                  <a:lnTo>
                    <a:pt x="4428" y="2116"/>
                  </a:lnTo>
                  <a:lnTo>
                    <a:pt x="4418" y="2100"/>
                  </a:lnTo>
                  <a:lnTo>
                    <a:pt x="4407" y="2082"/>
                  </a:lnTo>
                  <a:lnTo>
                    <a:pt x="4396" y="2066"/>
                  </a:lnTo>
                  <a:lnTo>
                    <a:pt x="4385" y="2048"/>
                  </a:lnTo>
                  <a:lnTo>
                    <a:pt x="4373" y="2032"/>
                  </a:lnTo>
                  <a:lnTo>
                    <a:pt x="4360" y="2015"/>
                  </a:lnTo>
                  <a:lnTo>
                    <a:pt x="4345" y="1999"/>
                  </a:lnTo>
                  <a:lnTo>
                    <a:pt x="4329" y="1984"/>
                  </a:lnTo>
                  <a:lnTo>
                    <a:pt x="4320" y="1977"/>
                  </a:lnTo>
                  <a:lnTo>
                    <a:pt x="4310" y="1971"/>
                  </a:lnTo>
                  <a:lnTo>
                    <a:pt x="4298" y="1965"/>
                  </a:lnTo>
                  <a:lnTo>
                    <a:pt x="4284" y="1959"/>
                  </a:lnTo>
                  <a:lnTo>
                    <a:pt x="4262" y="1952"/>
                  </a:lnTo>
                  <a:lnTo>
                    <a:pt x="4250" y="1975"/>
                  </a:lnTo>
                  <a:lnTo>
                    <a:pt x="4244" y="1986"/>
                  </a:lnTo>
                  <a:lnTo>
                    <a:pt x="4238" y="1996"/>
                  </a:lnTo>
                  <a:lnTo>
                    <a:pt x="4231" y="2005"/>
                  </a:lnTo>
                  <a:lnTo>
                    <a:pt x="4225" y="2014"/>
                  </a:lnTo>
                  <a:lnTo>
                    <a:pt x="4207" y="2027"/>
                  </a:lnTo>
                  <a:lnTo>
                    <a:pt x="4185" y="2042"/>
                  </a:lnTo>
                  <a:lnTo>
                    <a:pt x="4172" y="2051"/>
                  </a:lnTo>
                  <a:lnTo>
                    <a:pt x="4160" y="2061"/>
                  </a:lnTo>
                  <a:lnTo>
                    <a:pt x="4149" y="2069"/>
                  </a:lnTo>
                  <a:lnTo>
                    <a:pt x="4139" y="2078"/>
                  </a:lnTo>
                  <a:lnTo>
                    <a:pt x="4128" y="2084"/>
                  </a:lnTo>
                  <a:lnTo>
                    <a:pt x="4121" y="2088"/>
                  </a:lnTo>
                  <a:lnTo>
                    <a:pt x="4118" y="2090"/>
                  </a:lnTo>
                  <a:lnTo>
                    <a:pt x="4117" y="2090"/>
                  </a:lnTo>
                  <a:lnTo>
                    <a:pt x="4117" y="2090"/>
                  </a:lnTo>
                  <a:lnTo>
                    <a:pt x="4117" y="2090"/>
                  </a:lnTo>
                  <a:lnTo>
                    <a:pt x="4115" y="2091"/>
                  </a:lnTo>
                  <a:lnTo>
                    <a:pt x="4115" y="2091"/>
                  </a:lnTo>
                  <a:lnTo>
                    <a:pt x="4115" y="2091"/>
                  </a:lnTo>
                  <a:lnTo>
                    <a:pt x="4112" y="2087"/>
                  </a:lnTo>
                  <a:lnTo>
                    <a:pt x="4106" y="2081"/>
                  </a:lnTo>
                  <a:lnTo>
                    <a:pt x="4097" y="2075"/>
                  </a:lnTo>
                  <a:lnTo>
                    <a:pt x="4087" y="2072"/>
                  </a:lnTo>
                  <a:lnTo>
                    <a:pt x="4084" y="2070"/>
                  </a:lnTo>
                  <a:lnTo>
                    <a:pt x="4080" y="2070"/>
                  </a:lnTo>
                  <a:lnTo>
                    <a:pt x="4078" y="2070"/>
                  </a:lnTo>
                  <a:lnTo>
                    <a:pt x="4075" y="2070"/>
                  </a:lnTo>
                  <a:lnTo>
                    <a:pt x="4072" y="2070"/>
                  </a:lnTo>
                  <a:lnTo>
                    <a:pt x="4069" y="2070"/>
                  </a:lnTo>
                  <a:lnTo>
                    <a:pt x="4065" y="2070"/>
                  </a:lnTo>
                  <a:lnTo>
                    <a:pt x="4059" y="2072"/>
                  </a:lnTo>
                  <a:lnTo>
                    <a:pt x="4053" y="2072"/>
                  </a:lnTo>
                  <a:lnTo>
                    <a:pt x="4034" y="2079"/>
                  </a:lnTo>
                  <a:lnTo>
                    <a:pt x="4019" y="2088"/>
                  </a:lnTo>
                  <a:lnTo>
                    <a:pt x="4005" y="2097"/>
                  </a:lnTo>
                  <a:lnTo>
                    <a:pt x="3993" y="2107"/>
                  </a:lnTo>
                  <a:lnTo>
                    <a:pt x="3971" y="2127"/>
                  </a:lnTo>
                  <a:lnTo>
                    <a:pt x="3950" y="2145"/>
                  </a:lnTo>
                  <a:lnTo>
                    <a:pt x="3942" y="2153"/>
                  </a:lnTo>
                  <a:lnTo>
                    <a:pt x="3931" y="2161"/>
                  </a:lnTo>
                  <a:lnTo>
                    <a:pt x="3921" y="2168"/>
                  </a:lnTo>
                  <a:lnTo>
                    <a:pt x="3910" y="2176"/>
                  </a:lnTo>
                  <a:lnTo>
                    <a:pt x="3888" y="2189"/>
                  </a:lnTo>
                  <a:lnTo>
                    <a:pt x="3864" y="2201"/>
                  </a:lnTo>
                  <a:lnTo>
                    <a:pt x="3839" y="2213"/>
                  </a:lnTo>
                  <a:lnTo>
                    <a:pt x="3814" y="2226"/>
                  </a:lnTo>
                  <a:lnTo>
                    <a:pt x="3802" y="2232"/>
                  </a:lnTo>
                  <a:lnTo>
                    <a:pt x="3789" y="2238"/>
                  </a:lnTo>
                  <a:lnTo>
                    <a:pt x="3775" y="2245"/>
                  </a:lnTo>
                  <a:lnTo>
                    <a:pt x="3760" y="2257"/>
                  </a:lnTo>
                  <a:lnTo>
                    <a:pt x="3747" y="2268"/>
                  </a:lnTo>
                  <a:lnTo>
                    <a:pt x="3737" y="2281"/>
                  </a:lnTo>
                  <a:lnTo>
                    <a:pt x="3726" y="2294"/>
                  </a:lnTo>
                  <a:lnTo>
                    <a:pt x="3719" y="2306"/>
                  </a:lnTo>
                  <a:lnTo>
                    <a:pt x="3704" y="2330"/>
                  </a:lnTo>
                  <a:lnTo>
                    <a:pt x="3691" y="2351"/>
                  </a:lnTo>
                  <a:lnTo>
                    <a:pt x="3686" y="2354"/>
                  </a:lnTo>
                  <a:lnTo>
                    <a:pt x="3683" y="2358"/>
                  </a:lnTo>
                  <a:lnTo>
                    <a:pt x="3680" y="2361"/>
                  </a:lnTo>
                  <a:lnTo>
                    <a:pt x="3679" y="2363"/>
                  </a:lnTo>
                  <a:lnTo>
                    <a:pt x="3674" y="2367"/>
                  </a:lnTo>
                  <a:lnTo>
                    <a:pt x="3665" y="2373"/>
                  </a:lnTo>
                  <a:lnTo>
                    <a:pt x="3655" y="2379"/>
                  </a:lnTo>
                  <a:lnTo>
                    <a:pt x="3634" y="2389"/>
                  </a:lnTo>
                  <a:lnTo>
                    <a:pt x="3609" y="2398"/>
                  </a:lnTo>
                  <a:lnTo>
                    <a:pt x="3585" y="2404"/>
                  </a:lnTo>
                  <a:lnTo>
                    <a:pt x="3559" y="2409"/>
                  </a:lnTo>
                  <a:lnTo>
                    <a:pt x="3553" y="2410"/>
                  </a:lnTo>
                  <a:lnTo>
                    <a:pt x="3550" y="2407"/>
                  </a:lnTo>
                  <a:lnTo>
                    <a:pt x="3545" y="2404"/>
                  </a:lnTo>
                  <a:lnTo>
                    <a:pt x="3539" y="2401"/>
                  </a:lnTo>
                  <a:lnTo>
                    <a:pt x="3532" y="2398"/>
                  </a:lnTo>
                  <a:lnTo>
                    <a:pt x="3523" y="2397"/>
                  </a:lnTo>
                  <a:lnTo>
                    <a:pt x="3514" y="2398"/>
                  </a:lnTo>
                  <a:lnTo>
                    <a:pt x="3513" y="2398"/>
                  </a:lnTo>
                  <a:lnTo>
                    <a:pt x="3511" y="2398"/>
                  </a:lnTo>
                  <a:lnTo>
                    <a:pt x="3508" y="2400"/>
                  </a:lnTo>
                  <a:lnTo>
                    <a:pt x="3507" y="2400"/>
                  </a:lnTo>
                  <a:lnTo>
                    <a:pt x="3504" y="2401"/>
                  </a:lnTo>
                  <a:lnTo>
                    <a:pt x="3498" y="2404"/>
                  </a:lnTo>
                  <a:lnTo>
                    <a:pt x="3492" y="2409"/>
                  </a:lnTo>
                  <a:lnTo>
                    <a:pt x="3486" y="2413"/>
                  </a:lnTo>
                  <a:lnTo>
                    <a:pt x="3478" y="2419"/>
                  </a:lnTo>
                  <a:lnTo>
                    <a:pt x="3474" y="2424"/>
                  </a:lnTo>
                  <a:lnTo>
                    <a:pt x="3462" y="2434"/>
                  </a:lnTo>
                  <a:lnTo>
                    <a:pt x="3453" y="2446"/>
                  </a:lnTo>
                  <a:lnTo>
                    <a:pt x="3416" y="2487"/>
                  </a:lnTo>
                  <a:lnTo>
                    <a:pt x="3407" y="2496"/>
                  </a:lnTo>
                  <a:lnTo>
                    <a:pt x="3398" y="2505"/>
                  </a:lnTo>
                  <a:lnTo>
                    <a:pt x="3388" y="2514"/>
                  </a:lnTo>
                  <a:lnTo>
                    <a:pt x="3376" y="2524"/>
                  </a:lnTo>
                  <a:lnTo>
                    <a:pt x="3366" y="2538"/>
                  </a:lnTo>
                  <a:lnTo>
                    <a:pt x="3355" y="2554"/>
                  </a:lnTo>
                  <a:lnTo>
                    <a:pt x="3352" y="2563"/>
                  </a:lnTo>
                  <a:lnTo>
                    <a:pt x="3349" y="2572"/>
                  </a:lnTo>
                  <a:lnTo>
                    <a:pt x="3349" y="2582"/>
                  </a:lnTo>
                  <a:lnTo>
                    <a:pt x="3349" y="2591"/>
                  </a:lnTo>
                  <a:lnTo>
                    <a:pt x="3349" y="2606"/>
                  </a:lnTo>
                  <a:lnTo>
                    <a:pt x="3351" y="2619"/>
                  </a:lnTo>
                  <a:lnTo>
                    <a:pt x="3351" y="2630"/>
                  </a:lnTo>
                  <a:lnTo>
                    <a:pt x="3349" y="2642"/>
                  </a:lnTo>
                  <a:lnTo>
                    <a:pt x="3346" y="2652"/>
                  </a:lnTo>
                  <a:lnTo>
                    <a:pt x="3342" y="2664"/>
                  </a:lnTo>
                  <a:lnTo>
                    <a:pt x="3338" y="2674"/>
                  </a:lnTo>
                  <a:lnTo>
                    <a:pt x="3330" y="2686"/>
                  </a:lnTo>
                  <a:lnTo>
                    <a:pt x="3323" y="2697"/>
                  </a:lnTo>
                  <a:lnTo>
                    <a:pt x="3315" y="2705"/>
                  </a:lnTo>
                  <a:lnTo>
                    <a:pt x="3306" y="2716"/>
                  </a:lnTo>
                  <a:lnTo>
                    <a:pt x="3297" y="2725"/>
                  </a:lnTo>
                  <a:lnTo>
                    <a:pt x="3278" y="2744"/>
                  </a:lnTo>
                  <a:lnTo>
                    <a:pt x="3257" y="2760"/>
                  </a:lnTo>
                  <a:lnTo>
                    <a:pt x="3235" y="2777"/>
                  </a:lnTo>
                  <a:lnTo>
                    <a:pt x="3213" y="2793"/>
                  </a:lnTo>
                  <a:lnTo>
                    <a:pt x="3191" y="2811"/>
                  </a:lnTo>
                  <a:lnTo>
                    <a:pt x="3168" y="2829"/>
                  </a:lnTo>
                  <a:lnTo>
                    <a:pt x="3146" y="2848"/>
                  </a:lnTo>
                  <a:lnTo>
                    <a:pt x="3127" y="2869"/>
                  </a:lnTo>
                  <a:lnTo>
                    <a:pt x="3115" y="2884"/>
                  </a:lnTo>
                  <a:lnTo>
                    <a:pt x="3105" y="2898"/>
                  </a:lnTo>
                  <a:lnTo>
                    <a:pt x="3093" y="2915"/>
                  </a:lnTo>
                  <a:lnTo>
                    <a:pt x="3082" y="2930"/>
                  </a:lnTo>
                  <a:lnTo>
                    <a:pt x="3063" y="2953"/>
                  </a:lnTo>
                  <a:lnTo>
                    <a:pt x="3044" y="2976"/>
                  </a:lnTo>
                  <a:lnTo>
                    <a:pt x="3023" y="2998"/>
                  </a:lnTo>
                  <a:lnTo>
                    <a:pt x="3002" y="3020"/>
                  </a:lnTo>
                  <a:lnTo>
                    <a:pt x="3007" y="3023"/>
                  </a:lnTo>
                  <a:lnTo>
                    <a:pt x="3011" y="3026"/>
                  </a:lnTo>
                  <a:lnTo>
                    <a:pt x="3010" y="3028"/>
                  </a:lnTo>
                  <a:lnTo>
                    <a:pt x="3004" y="3023"/>
                  </a:lnTo>
                  <a:lnTo>
                    <a:pt x="2998" y="3019"/>
                  </a:lnTo>
                  <a:lnTo>
                    <a:pt x="2987" y="3010"/>
                  </a:lnTo>
                  <a:lnTo>
                    <a:pt x="2977" y="3001"/>
                  </a:lnTo>
                  <a:lnTo>
                    <a:pt x="2964" y="2995"/>
                  </a:lnTo>
                  <a:lnTo>
                    <a:pt x="2953" y="2989"/>
                  </a:lnTo>
                  <a:lnTo>
                    <a:pt x="2932" y="2980"/>
                  </a:lnTo>
                  <a:lnTo>
                    <a:pt x="2915" y="2970"/>
                  </a:lnTo>
                  <a:lnTo>
                    <a:pt x="2897" y="2961"/>
                  </a:lnTo>
                  <a:lnTo>
                    <a:pt x="2880" y="2949"/>
                  </a:lnTo>
                  <a:lnTo>
                    <a:pt x="2861" y="2936"/>
                  </a:lnTo>
                  <a:lnTo>
                    <a:pt x="2840" y="2922"/>
                  </a:lnTo>
                  <a:lnTo>
                    <a:pt x="2799" y="2901"/>
                  </a:lnTo>
                  <a:lnTo>
                    <a:pt x="2759" y="2882"/>
                  </a:lnTo>
                  <a:lnTo>
                    <a:pt x="2739" y="2872"/>
                  </a:lnTo>
                  <a:lnTo>
                    <a:pt x="2720" y="2861"/>
                  </a:lnTo>
                  <a:lnTo>
                    <a:pt x="2702" y="2851"/>
                  </a:lnTo>
                  <a:lnTo>
                    <a:pt x="2685" y="2841"/>
                  </a:lnTo>
                  <a:lnTo>
                    <a:pt x="2668" y="2829"/>
                  </a:lnTo>
                  <a:lnTo>
                    <a:pt x="2650" y="2841"/>
                  </a:lnTo>
                  <a:lnTo>
                    <a:pt x="2639" y="2848"/>
                  </a:lnTo>
                  <a:lnTo>
                    <a:pt x="2627" y="2854"/>
                  </a:lnTo>
                  <a:lnTo>
                    <a:pt x="2615" y="2860"/>
                  </a:lnTo>
                  <a:lnTo>
                    <a:pt x="2603" y="2864"/>
                  </a:lnTo>
                  <a:lnTo>
                    <a:pt x="2591" y="2867"/>
                  </a:lnTo>
                  <a:lnTo>
                    <a:pt x="2581" y="2867"/>
                  </a:lnTo>
                  <a:lnTo>
                    <a:pt x="2569" y="2867"/>
                  </a:lnTo>
                  <a:lnTo>
                    <a:pt x="2557" y="2864"/>
                  </a:lnTo>
                  <a:lnTo>
                    <a:pt x="2545" y="2860"/>
                  </a:lnTo>
                  <a:lnTo>
                    <a:pt x="2533" y="2854"/>
                  </a:lnTo>
                  <a:lnTo>
                    <a:pt x="2520" y="2848"/>
                  </a:lnTo>
                  <a:lnTo>
                    <a:pt x="2506" y="2841"/>
                  </a:lnTo>
                  <a:lnTo>
                    <a:pt x="2452" y="2809"/>
                  </a:lnTo>
                  <a:lnTo>
                    <a:pt x="2435" y="2800"/>
                  </a:lnTo>
                  <a:lnTo>
                    <a:pt x="2420" y="2811"/>
                  </a:lnTo>
                  <a:lnTo>
                    <a:pt x="2413" y="2815"/>
                  </a:lnTo>
                  <a:lnTo>
                    <a:pt x="2404" y="2820"/>
                  </a:lnTo>
                  <a:lnTo>
                    <a:pt x="2397" y="2823"/>
                  </a:lnTo>
                  <a:lnTo>
                    <a:pt x="2386" y="2826"/>
                  </a:lnTo>
                  <a:lnTo>
                    <a:pt x="2388" y="2824"/>
                  </a:lnTo>
                  <a:lnTo>
                    <a:pt x="2391" y="2823"/>
                  </a:lnTo>
                  <a:lnTo>
                    <a:pt x="2382" y="2826"/>
                  </a:lnTo>
                  <a:lnTo>
                    <a:pt x="2373" y="2830"/>
                  </a:lnTo>
                  <a:lnTo>
                    <a:pt x="2360" y="2833"/>
                  </a:lnTo>
                  <a:lnTo>
                    <a:pt x="2345" y="2836"/>
                  </a:lnTo>
                  <a:lnTo>
                    <a:pt x="2328" y="2839"/>
                  </a:lnTo>
                  <a:lnTo>
                    <a:pt x="2312" y="2844"/>
                  </a:lnTo>
                  <a:lnTo>
                    <a:pt x="2294" y="2849"/>
                  </a:lnTo>
                  <a:lnTo>
                    <a:pt x="2276" y="2857"/>
                  </a:lnTo>
                  <a:lnTo>
                    <a:pt x="2272" y="2858"/>
                  </a:lnTo>
                  <a:lnTo>
                    <a:pt x="2268" y="2861"/>
                  </a:lnTo>
                  <a:lnTo>
                    <a:pt x="2262" y="2864"/>
                  </a:lnTo>
                  <a:lnTo>
                    <a:pt x="2247" y="2875"/>
                  </a:lnTo>
                  <a:lnTo>
                    <a:pt x="2233" y="2885"/>
                  </a:lnTo>
                  <a:lnTo>
                    <a:pt x="2220" y="2894"/>
                  </a:lnTo>
                  <a:lnTo>
                    <a:pt x="2208" y="2904"/>
                  </a:lnTo>
                  <a:lnTo>
                    <a:pt x="2195" y="2916"/>
                  </a:lnTo>
                  <a:lnTo>
                    <a:pt x="2176" y="2933"/>
                  </a:lnTo>
                  <a:lnTo>
                    <a:pt x="2158" y="2949"/>
                  </a:lnTo>
                  <a:lnTo>
                    <a:pt x="2138" y="2965"/>
                  </a:lnTo>
                  <a:lnTo>
                    <a:pt x="2119" y="2979"/>
                  </a:lnTo>
                  <a:lnTo>
                    <a:pt x="2103" y="2989"/>
                  </a:lnTo>
                  <a:lnTo>
                    <a:pt x="2087" y="2996"/>
                  </a:lnTo>
                  <a:lnTo>
                    <a:pt x="2070" y="3005"/>
                  </a:lnTo>
                  <a:lnTo>
                    <a:pt x="2052" y="3014"/>
                  </a:lnTo>
                  <a:lnTo>
                    <a:pt x="2039" y="3019"/>
                  </a:lnTo>
                  <a:lnTo>
                    <a:pt x="2024" y="3025"/>
                  </a:lnTo>
                  <a:lnTo>
                    <a:pt x="2009" y="3029"/>
                  </a:lnTo>
                  <a:lnTo>
                    <a:pt x="1994" y="3033"/>
                  </a:lnTo>
                  <a:lnTo>
                    <a:pt x="1965" y="3042"/>
                  </a:lnTo>
                  <a:lnTo>
                    <a:pt x="1935" y="3050"/>
                  </a:lnTo>
                  <a:lnTo>
                    <a:pt x="1904" y="3059"/>
                  </a:lnTo>
                  <a:lnTo>
                    <a:pt x="1874" y="3068"/>
                  </a:lnTo>
                  <a:lnTo>
                    <a:pt x="1843" y="3079"/>
                  </a:lnTo>
                  <a:lnTo>
                    <a:pt x="1813" y="3093"/>
                  </a:lnTo>
                  <a:lnTo>
                    <a:pt x="1785" y="3108"/>
                  </a:lnTo>
                  <a:lnTo>
                    <a:pt x="1757" y="3125"/>
                  </a:lnTo>
                  <a:lnTo>
                    <a:pt x="1720" y="3151"/>
                  </a:lnTo>
                  <a:lnTo>
                    <a:pt x="1686" y="3177"/>
                  </a:lnTo>
                  <a:lnTo>
                    <a:pt x="1653" y="3206"/>
                  </a:lnTo>
                  <a:lnTo>
                    <a:pt x="1621" y="3235"/>
                  </a:lnTo>
                  <a:lnTo>
                    <a:pt x="1597" y="3225"/>
                  </a:lnTo>
                  <a:lnTo>
                    <a:pt x="1575" y="3215"/>
                  </a:lnTo>
                  <a:lnTo>
                    <a:pt x="1552" y="3203"/>
                  </a:lnTo>
                  <a:lnTo>
                    <a:pt x="1531" y="3189"/>
                  </a:lnTo>
                  <a:lnTo>
                    <a:pt x="1509" y="3174"/>
                  </a:lnTo>
                  <a:lnTo>
                    <a:pt x="1487" y="3158"/>
                  </a:lnTo>
                  <a:lnTo>
                    <a:pt x="1465" y="3142"/>
                  </a:lnTo>
                  <a:lnTo>
                    <a:pt x="1444" y="3125"/>
                  </a:lnTo>
                  <a:lnTo>
                    <a:pt x="1434" y="3118"/>
                  </a:lnTo>
                  <a:lnTo>
                    <a:pt x="1425" y="3128"/>
                  </a:lnTo>
                  <a:lnTo>
                    <a:pt x="1417" y="3139"/>
                  </a:lnTo>
                  <a:lnTo>
                    <a:pt x="1408" y="3148"/>
                  </a:lnTo>
                  <a:lnTo>
                    <a:pt x="1399" y="3155"/>
                  </a:lnTo>
                  <a:lnTo>
                    <a:pt x="1389" y="3161"/>
                  </a:lnTo>
                  <a:lnTo>
                    <a:pt x="1379" y="3167"/>
                  </a:lnTo>
                  <a:lnTo>
                    <a:pt x="1368" y="3171"/>
                  </a:lnTo>
                  <a:lnTo>
                    <a:pt x="1356" y="3174"/>
                  </a:lnTo>
                  <a:lnTo>
                    <a:pt x="1345" y="3177"/>
                  </a:lnTo>
                  <a:lnTo>
                    <a:pt x="1319" y="3179"/>
                  </a:lnTo>
                  <a:lnTo>
                    <a:pt x="1294" y="3179"/>
                  </a:lnTo>
                  <a:lnTo>
                    <a:pt x="1267" y="3179"/>
                  </a:lnTo>
                  <a:lnTo>
                    <a:pt x="1241" y="3177"/>
                  </a:lnTo>
                  <a:lnTo>
                    <a:pt x="1227" y="3176"/>
                  </a:lnTo>
                  <a:lnTo>
                    <a:pt x="1212" y="3176"/>
                  </a:lnTo>
                  <a:lnTo>
                    <a:pt x="1199" y="3176"/>
                  </a:lnTo>
                  <a:lnTo>
                    <a:pt x="1184" y="3176"/>
                  </a:lnTo>
                  <a:lnTo>
                    <a:pt x="1169" y="3176"/>
                  </a:lnTo>
                  <a:lnTo>
                    <a:pt x="1155" y="3177"/>
                  </a:lnTo>
                  <a:lnTo>
                    <a:pt x="1140" y="3180"/>
                  </a:lnTo>
                  <a:lnTo>
                    <a:pt x="1126" y="3183"/>
                  </a:lnTo>
                  <a:lnTo>
                    <a:pt x="1098" y="3191"/>
                  </a:lnTo>
                  <a:lnTo>
                    <a:pt x="1071" y="3198"/>
                  </a:lnTo>
                  <a:lnTo>
                    <a:pt x="1046" y="3204"/>
                  </a:lnTo>
                  <a:lnTo>
                    <a:pt x="1022" y="3210"/>
                  </a:lnTo>
                  <a:lnTo>
                    <a:pt x="1011" y="3212"/>
                  </a:lnTo>
                  <a:lnTo>
                    <a:pt x="999" y="3213"/>
                  </a:lnTo>
                  <a:lnTo>
                    <a:pt x="987" y="3213"/>
                  </a:lnTo>
                  <a:lnTo>
                    <a:pt x="976" y="3212"/>
                  </a:lnTo>
                  <a:lnTo>
                    <a:pt x="966" y="3209"/>
                  </a:lnTo>
                  <a:lnTo>
                    <a:pt x="954" y="3206"/>
                  </a:lnTo>
                  <a:lnTo>
                    <a:pt x="942" y="3201"/>
                  </a:lnTo>
                  <a:lnTo>
                    <a:pt x="932" y="3197"/>
                  </a:lnTo>
                  <a:lnTo>
                    <a:pt x="920" y="3192"/>
                  </a:lnTo>
                  <a:lnTo>
                    <a:pt x="908" y="3188"/>
                  </a:lnTo>
                  <a:lnTo>
                    <a:pt x="898" y="3182"/>
                  </a:lnTo>
                  <a:lnTo>
                    <a:pt x="886" y="3176"/>
                  </a:lnTo>
                  <a:lnTo>
                    <a:pt x="876" y="3169"/>
                  </a:lnTo>
                  <a:lnTo>
                    <a:pt x="867" y="3163"/>
                  </a:lnTo>
                  <a:lnTo>
                    <a:pt x="855" y="3154"/>
                  </a:lnTo>
                  <a:lnTo>
                    <a:pt x="846" y="3149"/>
                  </a:lnTo>
                  <a:lnTo>
                    <a:pt x="833" y="3143"/>
                  </a:lnTo>
                  <a:lnTo>
                    <a:pt x="824" y="3142"/>
                  </a:lnTo>
                  <a:lnTo>
                    <a:pt x="815" y="3143"/>
                  </a:lnTo>
                  <a:lnTo>
                    <a:pt x="809" y="3145"/>
                  </a:lnTo>
                  <a:lnTo>
                    <a:pt x="803" y="3146"/>
                  </a:lnTo>
                  <a:lnTo>
                    <a:pt x="794" y="3149"/>
                  </a:lnTo>
                  <a:lnTo>
                    <a:pt x="787" y="3154"/>
                  </a:lnTo>
                  <a:lnTo>
                    <a:pt x="779" y="3157"/>
                  </a:lnTo>
                  <a:lnTo>
                    <a:pt x="772" y="3161"/>
                  </a:lnTo>
                  <a:lnTo>
                    <a:pt x="760" y="3169"/>
                  </a:lnTo>
                  <a:lnTo>
                    <a:pt x="746" y="3179"/>
                  </a:lnTo>
                  <a:lnTo>
                    <a:pt x="735" y="3189"/>
                  </a:lnTo>
                  <a:lnTo>
                    <a:pt x="724" y="3198"/>
                  </a:lnTo>
                  <a:lnTo>
                    <a:pt x="714" y="3209"/>
                  </a:lnTo>
                  <a:lnTo>
                    <a:pt x="696" y="3229"/>
                  </a:lnTo>
                  <a:lnTo>
                    <a:pt x="677" y="3249"/>
                  </a:lnTo>
                  <a:lnTo>
                    <a:pt x="660" y="3266"/>
                  </a:lnTo>
                  <a:lnTo>
                    <a:pt x="641" y="3280"/>
                  </a:lnTo>
                  <a:lnTo>
                    <a:pt x="632" y="3286"/>
                  </a:lnTo>
                  <a:lnTo>
                    <a:pt x="622" y="3290"/>
                  </a:lnTo>
                  <a:lnTo>
                    <a:pt x="610" y="3295"/>
                  </a:lnTo>
                  <a:lnTo>
                    <a:pt x="598" y="3299"/>
                  </a:lnTo>
                  <a:lnTo>
                    <a:pt x="571" y="3310"/>
                  </a:lnTo>
                  <a:lnTo>
                    <a:pt x="545" y="3323"/>
                  </a:lnTo>
                  <a:lnTo>
                    <a:pt x="531" y="3330"/>
                  </a:lnTo>
                  <a:lnTo>
                    <a:pt x="518" y="3339"/>
                  </a:lnTo>
                  <a:lnTo>
                    <a:pt x="506" y="3350"/>
                  </a:lnTo>
                  <a:lnTo>
                    <a:pt x="494" y="3360"/>
                  </a:lnTo>
                  <a:lnTo>
                    <a:pt x="475" y="3382"/>
                  </a:lnTo>
                  <a:lnTo>
                    <a:pt x="457" y="3404"/>
                  </a:lnTo>
                  <a:lnTo>
                    <a:pt x="441" y="3428"/>
                  </a:lnTo>
                  <a:lnTo>
                    <a:pt x="426" y="3453"/>
                  </a:lnTo>
                  <a:lnTo>
                    <a:pt x="413" y="3477"/>
                  </a:lnTo>
                  <a:lnTo>
                    <a:pt x="399" y="3501"/>
                  </a:lnTo>
                  <a:lnTo>
                    <a:pt x="386" y="3525"/>
                  </a:lnTo>
                  <a:lnTo>
                    <a:pt x="372" y="3547"/>
                  </a:lnTo>
                  <a:lnTo>
                    <a:pt x="359" y="3568"/>
                  </a:lnTo>
                  <a:lnTo>
                    <a:pt x="343" y="3589"/>
                  </a:lnTo>
                  <a:lnTo>
                    <a:pt x="325" y="3609"/>
                  </a:lnTo>
                  <a:lnTo>
                    <a:pt x="309" y="3629"/>
                  </a:lnTo>
                  <a:lnTo>
                    <a:pt x="289" y="3648"/>
                  </a:lnTo>
                  <a:lnTo>
                    <a:pt x="272" y="3667"/>
                  </a:lnTo>
                  <a:lnTo>
                    <a:pt x="252" y="3686"/>
                  </a:lnTo>
                  <a:lnTo>
                    <a:pt x="233" y="3704"/>
                  </a:lnTo>
                  <a:lnTo>
                    <a:pt x="214" y="3724"/>
                  </a:lnTo>
                  <a:lnTo>
                    <a:pt x="193" y="3741"/>
                  </a:lnTo>
                  <a:lnTo>
                    <a:pt x="153" y="3777"/>
                  </a:lnTo>
                  <a:lnTo>
                    <a:pt x="111" y="3813"/>
                  </a:lnTo>
                  <a:lnTo>
                    <a:pt x="70" y="3847"/>
                  </a:lnTo>
                  <a:lnTo>
                    <a:pt x="28" y="3882"/>
                  </a:lnTo>
                  <a:lnTo>
                    <a:pt x="43" y="3873"/>
                  </a:lnTo>
                  <a:lnTo>
                    <a:pt x="58" y="3863"/>
                  </a:lnTo>
                  <a:lnTo>
                    <a:pt x="74" y="3854"/>
                  </a:lnTo>
                  <a:lnTo>
                    <a:pt x="89" y="3844"/>
                  </a:lnTo>
                  <a:lnTo>
                    <a:pt x="80" y="3857"/>
                  </a:lnTo>
                  <a:lnTo>
                    <a:pt x="71" y="3870"/>
                  </a:lnTo>
                  <a:lnTo>
                    <a:pt x="65" y="3882"/>
                  </a:lnTo>
                  <a:lnTo>
                    <a:pt x="61" y="3894"/>
                  </a:lnTo>
                  <a:lnTo>
                    <a:pt x="59" y="3905"/>
                  </a:lnTo>
                  <a:lnTo>
                    <a:pt x="59" y="3914"/>
                  </a:lnTo>
                  <a:lnTo>
                    <a:pt x="62" y="3918"/>
                  </a:lnTo>
                  <a:lnTo>
                    <a:pt x="65" y="3921"/>
                  </a:lnTo>
                  <a:lnTo>
                    <a:pt x="68" y="3924"/>
                  </a:lnTo>
                  <a:lnTo>
                    <a:pt x="73" y="3927"/>
                  </a:lnTo>
                  <a:lnTo>
                    <a:pt x="67" y="3940"/>
                  </a:lnTo>
                  <a:lnTo>
                    <a:pt x="64" y="3954"/>
                  </a:lnTo>
                  <a:lnTo>
                    <a:pt x="62" y="3968"/>
                  </a:lnTo>
                  <a:lnTo>
                    <a:pt x="62" y="3983"/>
                  </a:lnTo>
                  <a:lnTo>
                    <a:pt x="82" y="3983"/>
                  </a:lnTo>
                  <a:lnTo>
                    <a:pt x="101" y="3985"/>
                  </a:lnTo>
                  <a:lnTo>
                    <a:pt x="101" y="3992"/>
                  </a:lnTo>
                  <a:lnTo>
                    <a:pt x="101" y="4000"/>
                  </a:lnTo>
                  <a:lnTo>
                    <a:pt x="98" y="4007"/>
                  </a:lnTo>
                  <a:lnTo>
                    <a:pt x="96" y="4014"/>
                  </a:lnTo>
                  <a:lnTo>
                    <a:pt x="89" y="4028"/>
                  </a:lnTo>
                  <a:lnTo>
                    <a:pt x="79" y="4041"/>
                  </a:lnTo>
                  <a:lnTo>
                    <a:pt x="68" y="4055"/>
                  </a:lnTo>
                  <a:lnTo>
                    <a:pt x="55" y="4065"/>
                  </a:lnTo>
                  <a:lnTo>
                    <a:pt x="42" y="4075"/>
                  </a:lnTo>
                  <a:lnTo>
                    <a:pt x="28" y="4086"/>
                  </a:lnTo>
                  <a:lnTo>
                    <a:pt x="15" y="4089"/>
                  </a:lnTo>
                  <a:lnTo>
                    <a:pt x="0" y="4093"/>
                  </a:lnTo>
                  <a:lnTo>
                    <a:pt x="9" y="4093"/>
                  </a:lnTo>
                  <a:lnTo>
                    <a:pt x="18" y="4092"/>
                  </a:lnTo>
                  <a:lnTo>
                    <a:pt x="12" y="4096"/>
                  </a:lnTo>
                  <a:lnTo>
                    <a:pt x="6" y="4099"/>
                  </a:lnTo>
                  <a:lnTo>
                    <a:pt x="22" y="4096"/>
                  </a:lnTo>
                  <a:lnTo>
                    <a:pt x="37" y="4095"/>
                  </a:lnTo>
                  <a:lnTo>
                    <a:pt x="52" y="4093"/>
                  </a:lnTo>
                  <a:lnTo>
                    <a:pt x="67" y="4092"/>
                  </a:lnTo>
                  <a:lnTo>
                    <a:pt x="73" y="4095"/>
                  </a:lnTo>
                  <a:lnTo>
                    <a:pt x="79" y="4098"/>
                  </a:lnTo>
                  <a:lnTo>
                    <a:pt x="85" y="4102"/>
                  </a:lnTo>
                  <a:lnTo>
                    <a:pt x="91" y="4108"/>
                  </a:lnTo>
                  <a:lnTo>
                    <a:pt x="98" y="4118"/>
                  </a:lnTo>
                  <a:lnTo>
                    <a:pt x="102" y="4129"/>
                  </a:lnTo>
                  <a:lnTo>
                    <a:pt x="102" y="4136"/>
                  </a:lnTo>
                  <a:lnTo>
                    <a:pt x="102" y="4145"/>
                  </a:lnTo>
                  <a:lnTo>
                    <a:pt x="95" y="4164"/>
                  </a:lnTo>
                  <a:lnTo>
                    <a:pt x="91" y="4190"/>
                  </a:lnTo>
                  <a:lnTo>
                    <a:pt x="105" y="4187"/>
                  </a:lnTo>
                  <a:lnTo>
                    <a:pt x="122" y="4182"/>
                  </a:lnTo>
                  <a:lnTo>
                    <a:pt x="138" y="4176"/>
                  </a:lnTo>
                  <a:lnTo>
                    <a:pt x="154" y="4167"/>
                  </a:lnTo>
                  <a:lnTo>
                    <a:pt x="190" y="4148"/>
                  </a:lnTo>
                  <a:lnTo>
                    <a:pt x="227" y="4130"/>
                  </a:lnTo>
                  <a:lnTo>
                    <a:pt x="245" y="4123"/>
                  </a:lnTo>
                  <a:lnTo>
                    <a:pt x="263" y="4117"/>
                  </a:lnTo>
                  <a:lnTo>
                    <a:pt x="280" y="4112"/>
                  </a:lnTo>
                  <a:lnTo>
                    <a:pt x="297" y="4112"/>
                  </a:lnTo>
                  <a:lnTo>
                    <a:pt x="304" y="4112"/>
                  </a:lnTo>
                  <a:lnTo>
                    <a:pt x="313" y="4114"/>
                  </a:lnTo>
                  <a:lnTo>
                    <a:pt x="321" y="4117"/>
                  </a:lnTo>
                  <a:lnTo>
                    <a:pt x="328" y="4120"/>
                  </a:lnTo>
                  <a:lnTo>
                    <a:pt x="334" y="4124"/>
                  </a:lnTo>
                  <a:lnTo>
                    <a:pt x="341" y="4130"/>
                  </a:lnTo>
                  <a:lnTo>
                    <a:pt x="347" y="4136"/>
                  </a:lnTo>
                  <a:lnTo>
                    <a:pt x="355" y="4144"/>
                  </a:lnTo>
                  <a:lnTo>
                    <a:pt x="359" y="4151"/>
                  </a:lnTo>
                  <a:lnTo>
                    <a:pt x="362" y="4158"/>
                  </a:lnTo>
                  <a:lnTo>
                    <a:pt x="365" y="4166"/>
                  </a:lnTo>
                  <a:lnTo>
                    <a:pt x="367" y="4173"/>
                  </a:lnTo>
                  <a:lnTo>
                    <a:pt x="370" y="4190"/>
                  </a:lnTo>
                  <a:lnTo>
                    <a:pt x="370" y="4206"/>
                  </a:lnTo>
                  <a:lnTo>
                    <a:pt x="367" y="4240"/>
                  </a:lnTo>
                  <a:lnTo>
                    <a:pt x="361" y="4274"/>
                  </a:lnTo>
                  <a:lnTo>
                    <a:pt x="358" y="4292"/>
                  </a:lnTo>
                  <a:lnTo>
                    <a:pt x="355" y="4308"/>
                  </a:lnTo>
                  <a:lnTo>
                    <a:pt x="353" y="4326"/>
                  </a:lnTo>
                  <a:lnTo>
                    <a:pt x="353" y="4342"/>
                  </a:lnTo>
                  <a:lnTo>
                    <a:pt x="355" y="4359"/>
                  </a:lnTo>
                  <a:lnTo>
                    <a:pt x="359" y="4374"/>
                  </a:lnTo>
                  <a:lnTo>
                    <a:pt x="362" y="4383"/>
                  </a:lnTo>
                  <a:lnTo>
                    <a:pt x="365" y="4390"/>
                  </a:lnTo>
                  <a:lnTo>
                    <a:pt x="371" y="4396"/>
                  </a:lnTo>
                  <a:lnTo>
                    <a:pt x="375" y="4403"/>
                  </a:lnTo>
                  <a:lnTo>
                    <a:pt x="384" y="4411"/>
                  </a:lnTo>
                  <a:lnTo>
                    <a:pt x="392" y="4417"/>
                  </a:lnTo>
                  <a:lnTo>
                    <a:pt x="401" y="4420"/>
                  </a:lnTo>
                  <a:lnTo>
                    <a:pt x="410" y="4421"/>
                  </a:lnTo>
                  <a:lnTo>
                    <a:pt x="417" y="4423"/>
                  </a:lnTo>
                  <a:lnTo>
                    <a:pt x="426" y="4426"/>
                  </a:lnTo>
                  <a:lnTo>
                    <a:pt x="435" y="4427"/>
                  </a:lnTo>
                  <a:lnTo>
                    <a:pt x="444" y="4431"/>
                  </a:lnTo>
                  <a:lnTo>
                    <a:pt x="454" y="4439"/>
                  </a:lnTo>
                  <a:lnTo>
                    <a:pt x="463" y="4443"/>
                  </a:lnTo>
                  <a:lnTo>
                    <a:pt x="470" y="4449"/>
                  </a:lnTo>
                  <a:lnTo>
                    <a:pt x="475" y="4455"/>
                  </a:lnTo>
                  <a:lnTo>
                    <a:pt x="482" y="4470"/>
                  </a:lnTo>
                  <a:lnTo>
                    <a:pt x="493" y="4494"/>
                  </a:lnTo>
                  <a:lnTo>
                    <a:pt x="502" y="4488"/>
                  </a:lnTo>
                  <a:lnTo>
                    <a:pt x="510" y="4480"/>
                  </a:lnTo>
                  <a:lnTo>
                    <a:pt x="518" y="4473"/>
                  </a:lnTo>
                  <a:lnTo>
                    <a:pt x="525" y="4464"/>
                  </a:lnTo>
                  <a:lnTo>
                    <a:pt x="539" y="4445"/>
                  </a:lnTo>
                  <a:lnTo>
                    <a:pt x="551" y="4424"/>
                  </a:lnTo>
                  <a:lnTo>
                    <a:pt x="561" y="4403"/>
                  </a:lnTo>
                  <a:lnTo>
                    <a:pt x="573" y="4383"/>
                  </a:lnTo>
                  <a:lnTo>
                    <a:pt x="585" y="4362"/>
                  </a:lnTo>
                  <a:lnTo>
                    <a:pt x="598" y="4344"/>
                  </a:lnTo>
                  <a:lnTo>
                    <a:pt x="601" y="4357"/>
                  </a:lnTo>
                  <a:lnTo>
                    <a:pt x="603" y="4369"/>
                  </a:lnTo>
                  <a:lnTo>
                    <a:pt x="604" y="4383"/>
                  </a:lnTo>
                  <a:lnTo>
                    <a:pt x="603" y="4394"/>
                  </a:lnTo>
                  <a:lnTo>
                    <a:pt x="601" y="4408"/>
                  </a:lnTo>
                  <a:lnTo>
                    <a:pt x="598" y="4420"/>
                  </a:lnTo>
                  <a:lnTo>
                    <a:pt x="594" y="4433"/>
                  </a:lnTo>
                  <a:lnTo>
                    <a:pt x="589" y="4445"/>
                  </a:lnTo>
                  <a:lnTo>
                    <a:pt x="568" y="4495"/>
                  </a:lnTo>
                  <a:lnTo>
                    <a:pt x="551" y="4543"/>
                  </a:lnTo>
                  <a:lnTo>
                    <a:pt x="548" y="4558"/>
                  </a:lnTo>
                  <a:lnTo>
                    <a:pt x="545" y="4572"/>
                  </a:lnTo>
                  <a:lnTo>
                    <a:pt x="543" y="4587"/>
                  </a:lnTo>
                  <a:lnTo>
                    <a:pt x="543" y="4604"/>
                  </a:lnTo>
                  <a:lnTo>
                    <a:pt x="545" y="4633"/>
                  </a:lnTo>
                  <a:lnTo>
                    <a:pt x="548" y="4663"/>
                  </a:lnTo>
                  <a:lnTo>
                    <a:pt x="554" y="4694"/>
                  </a:lnTo>
                  <a:lnTo>
                    <a:pt x="559" y="4724"/>
                  </a:lnTo>
                  <a:lnTo>
                    <a:pt x="567" y="4754"/>
                  </a:lnTo>
                  <a:lnTo>
                    <a:pt x="574" y="4783"/>
                  </a:lnTo>
                  <a:lnTo>
                    <a:pt x="580" y="4813"/>
                  </a:lnTo>
                  <a:lnTo>
                    <a:pt x="585" y="4843"/>
                  </a:lnTo>
                  <a:lnTo>
                    <a:pt x="588" y="4872"/>
                  </a:lnTo>
                  <a:lnTo>
                    <a:pt x="589" y="4900"/>
                  </a:lnTo>
                  <a:lnTo>
                    <a:pt x="589" y="4930"/>
                  </a:lnTo>
                  <a:lnTo>
                    <a:pt x="589" y="4960"/>
                  </a:lnTo>
                  <a:lnTo>
                    <a:pt x="589" y="4989"/>
                  </a:lnTo>
                  <a:lnTo>
                    <a:pt x="589" y="5019"/>
                  </a:lnTo>
                  <a:lnTo>
                    <a:pt x="591" y="5036"/>
                  </a:lnTo>
                  <a:lnTo>
                    <a:pt x="592" y="5049"/>
                  </a:lnTo>
                  <a:lnTo>
                    <a:pt x="595" y="5062"/>
                  </a:lnTo>
                  <a:lnTo>
                    <a:pt x="598" y="5073"/>
                  </a:lnTo>
                  <a:lnTo>
                    <a:pt x="603" y="5083"/>
                  </a:lnTo>
                  <a:lnTo>
                    <a:pt x="607" y="5092"/>
                  </a:lnTo>
                  <a:lnTo>
                    <a:pt x="613" y="5101"/>
                  </a:lnTo>
                  <a:lnTo>
                    <a:pt x="619" y="5108"/>
                  </a:lnTo>
                  <a:lnTo>
                    <a:pt x="649" y="5139"/>
                  </a:lnTo>
                  <a:lnTo>
                    <a:pt x="681" y="5178"/>
                  </a:lnTo>
                  <a:lnTo>
                    <a:pt x="697" y="5166"/>
                  </a:lnTo>
                  <a:lnTo>
                    <a:pt x="714" y="5153"/>
                  </a:lnTo>
                  <a:lnTo>
                    <a:pt x="729" y="5139"/>
                  </a:lnTo>
                  <a:lnTo>
                    <a:pt x="743" y="5126"/>
                  </a:lnTo>
                  <a:lnTo>
                    <a:pt x="773" y="5098"/>
                  </a:lnTo>
                  <a:lnTo>
                    <a:pt x="803" y="5070"/>
                  </a:lnTo>
                  <a:lnTo>
                    <a:pt x="818" y="5056"/>
                  </a:lnTo>
                  <a:lnTo>
                    <a:pt x="833" y="5043"/>
                  </a:lnTo>
                  <a:lnTo>
                    <a:pt x="849" y="5030"/>
                  </a:lnTo>
                  <a:lnTo>
                    <a:pt x="865" y="5018"/>
                  </a:lnTo>
                  <a:lnTo>
                    <a:pt x="883" y="5007"/>
                  </a:lnTo>
                  <a:lnTo>
                    <a:pt x="901" y="4997"/>
                  </a:lnTo>
                  <a:lnTo>
                    <a:pt x="920" y="4988"/>
                  </a:lnTo>
                  <a:lnTo>
                    <a:pt x="941" y="4981"/>
                  </a:lnTo>
                  <a:lnTo>
                    <a:pt x="965" y="4973"/>
                  </a:lnTo>
                  <a:lnTo>
                    <a:pt x="985" y="4970"/>
                  </a:lnTo>
                  <a:lnTo>
                    <a:pt x="1003" y="4970"/>
                  </a:lnTo>
                  <a:lnTo>
                    <a:pt x="1020" y="4973"/>
                  </a:lnTo>
                  <a:lnTo>
                    <a:pt x="1034" y="4978"/>
                  </a:lnTo>
                  <a:lnTo>
                    <a:pt x="1046" y="4985"/>
                  </a:lnTo>
                  <a:lnTo>
                    <a:pt x="1058" y="4995"/>
                  </a:lnTo>
                  <a:lnTo>
                    <a:pt x="1068" y="5006"/>
                  </a:lnTo>
                  <a:lnTo>
                    <a:pt x="1086" y="5033"/>
                  </a:lnTo>
                  <a:lnTo>
                    <a:pt x="1103" y="5061"/>
                  </a:lnTo>
                  <a:lnTo>
                    <a:pt x="1112" y="5077"/>
                  </a:lnTo>
                  <a:lnTo>
                    <a:pt x="1120" y="5092"/>
                  </a:lnTo>
                  <a:lnTo>
                    <a:pt x="1131" y="5107"/>
                  </a:lnTo>
                  <a:lnTo>
                    <a:pt x="1141" y="5120"/>
                  </a:lnTo>
                  <a:lnTo>
                    <a:pt x="1147" y="5119"/>
                  </a:lnTo>
                  <a:lnTo>
                    <a:pt x="1153" y="5116"/>
                  </a:lnTo>
                  <a:lnTo>
                    <a:pt x="1159" y="5111"/>
                  </a:lnTo>
                  <a:lnTo>
                    <a:pt x="1163" y="5107"/>
                  </a:lnTo>
                  <a:lnTo>
                    <a:pt x="1171" y="5096"/>
                  </a:lnTo>
                  <a:lnTo>
                    <a:pt x="1177" y="5084"/>
                  </a:lnTo>
                  <a:lnTo>
                    <a:pt x="1184" y="5058"/>
                  </a:lnTo>
                  <a:lnTo>
                    <a:pt x="1193" y="5033"/>
                  </a:lnTo>
                  <a:lnTo>
                    <a:pt x="1198" y="5019"/>
                  </a:lnTo>
                  <a:lnTo>
                    <a:pt x="1204" y="5009"/>
                  </a:lnTo>
                  <a:lnTo>
                    <a:pt x="1209" y="5000"/>
                  </a:lnTo>
                  <a:lnTo>
                    <a:pt x="1215" y="4992"/>
                  </a:lnTo>
                  <a:lnTo>
                    <a:pt x="1227" y="4981"/>
                  </a:lnTo>
                  <a:lnTo>
                    <a:pt x="1244" y="4967"/>
                  </a:lnTo>
                  <a:lnTo>
                    <a:pt x="1255" y="4957"/>
                  </a:lnTo>
                  <a:lnTo>
                    <a:pt x="1269" y="4948"/>
                  </a:lnTo>
                  <a:lnTo>
                    <a:pt x="1282" y="4939"/>
                  </a:lnTo>
                  <a:lnTo>
                    <a:pt x="1296" y="4932"/>
                  </a:lnTo>
                  <a:lnTo>
                    <a:pt x="1325" y="4920"/>
                  </a:lnTo>
                  <a:lnTo>
                    <a:pt x="1355" y="4909"/>
                  </a:lnTo>
                  <a:lnTo>
                    <a:pt x="1386" y="4900"/>
                  </a:lnTo>
                  <a:lnTo>
                    <a:pt x="1419" y="4893"/>
                  </a:lnTo>
                  <a:lnTo>
                    <a:pt x="1450" y="4886"/>
                  </a:lnTo>
                  <a:lnTo>
                    <a:pt x="1481" y="4878"/>
                  </a:lnTo>
                  <a:lnTo>
                    <a:pt x="1497" y="4875"/>
                  </a:lnTo>
                  <a:lnTo>
                    <a:pt x="1512" y="4874"/>
                  </a:lnTo>
                  <a:lnTo>
                    <a:pt x="1526" y="4874"/>
                  </a:lnTo>
                  <a:lnTo>
                    <a:pt x="1537" y="4877"/>
                  </a:lnTo>
                  <a:lnTo>
                    <a:pt x="1549" y="4880"/>
                  </a:lnTo>
                  <a:lnTo>
                    <a:pt x="1558" y="4886"/>
                  </a:lnTo>
                  <a:lnTo>
                    <a:pt x="1567" y="4893"/>
                  </a:lnTo>
                  <a:lnTo>
                    <a:pt x="1573" y="4900"/>
                  </a:lnTo>
                  <a:lnTo>
                    <a:pt x="1580" y="4911"/>
                  </a:lnTo>
                  <a:lnTo>
                    <a:pt x="1585" y="4921"/>
                  </a:lnTo>
                  <a:lnTo>
                    <a:pt x="1589" y="4933"/>
                  </a:lnTo>
                  <a:lnTo>
                    <a:pt x="1594" y="4946"/>
                  </a:lnTo>
                  <a:lnTo>
                    <a:pt x="1598" y="4975"/>
                  </a:lnTo>
                  <a:lnTo>
                    <a:pt x="1600" y="5006"/>
                  </a:lnTo>
                  <a:lnTo>
                    <a:pt x="1601" y="5050"/>
                  </a:lnTo>
                  <a:lnTo>
                    <a:pt x="1601" y="5095"/>
                  </a:lnTo>
                  <a:lnTo>
                    <a:pt x="1601" y="5141"/>
                  </a:lnTo>
                  <a:lnTo>
                    <a:pt x="1600" y="5185"/>
                  </a:lnTo>
                  <a:lnTo>
                    <a:pt x="1600" y="5230"/>
                  </a:lnTo>
                  <a:lnTo>
                    <a:pt x="1598" y="5276"/>
                  </a:lnTo>
                  <a:lnTo>
                    <a:pt x="1600" y="5320"/>
                  </a:lnTo>
                  <a:lnTo>
                    <a:pt x="1601" y="5365"/>
                  </a:lnTo>
                  <a:lnTo>
                    <a:pt x="1612" y="5350"/>
                  </a:lnTo>
                  <a:lnTo>
                    <a:pt x="1621" y="5335"/>
                  </a:lnTo>
                  <a:lnTo>
                    <a:pt x="1629" y="5320"/>
                  </a:lnTo>
                  <a:lnTo>
                    <a:pt x="1637" y="5304"/>
                  </a:lnTo>
                  <a:lnTo>
                    <a:pt x="1652" y="5270"/>
                  </a:lnTo>
                  <a:lnTo>
                    <a:pt x="1665" y="5236"/>
                  </a:lnTo>
                  <a:lnTo>
                    <a:pt x="1678" y="5202"/>
                  </a:lnTo>
                  <a:lnTo>
                    <a:pt x="1693" y="5166"/>
                  </a:lnTo>
                  <a:lnTo>
                    <a:pt x="1708" y="5133"/>
                  </a:lnTo>
                  <a:lnTo>
                    <a:pt x="1724" y="5102"/>
                  </a:lnTo>
                  <a:lnTo>
                    <a:pt x="1745" y="5067"/>
                  </a:lnTo>
                  <a:lnTo>
                    <a:pt x="1763" y="5031"/>
                  </a:lnTo>
                  <a:lnTo>
                    <a:pt x="1781" y="4995"/>
                  </a:lnTo>
                  <a:lnTo>
                    <a:pt x="1799" y="4958"/>
                  </a:lnTo>
                  <a:lnTo>
                    <a:pt x="1809" y="4941"/>
                  </a:lnTo>
                  <a:lnTo>
                    <a:pt x="1819" y="4923"/>
                  </a:lnTo>
                  <a:lnTo>
                    <a:pt x="1833" y="4905"/>
                  </a:lnTo>
                  <a:lnTo>
                    <a:pt x="1845" y="4887"/>
                  </a:lnTo>
                  <a:lnTo>
                    <a:pt x="1859" y="4869"/>
                  </a:lnTo>
                  <a:lnTo>
                    <a:pt x="1874" y="4853"/>
                  </a:lnTo>
                  <a:lnTo>
                    <a:pt x="1889" y="4837"/>
                  </a:lnTo>
                  <a:lnTo>
                    <a:pt x="1905" y="4822"/>
                  </a:lnTo>
                  <a:lnTo>
                    <a:pt x="1923" y="4807"/>
                  </a:lnTo>
                  <a:lnTo>
                    <a:pt x="1940" y="4792"/>
                  </a:lnTo>
                  <a:lnTo>
                    <a:pt x="1959" y="4779"/>
                  </a:lnTo>
                  <a:lnTo>
                    <a:pt x="1977" y="4767"/>
                  </a:lnTo>
                  <a:lnTo>
                    <a:pt x="1994" y="4755"/>
                  </a:lnTo>
                  <a:lnTo>
                    <a:pt x="2014" y="4745"/>
                  </a:lnTo>
                  <a:lnTo>
                    <a:pt x="2033" y="4736"/>
                  </a:lnTo>
                  <a:lnTo>
                    <a:pt x="2052" y="4728"/>
                  </a:lnTo>
                  <a:lnTo>
                    <a:pt x="2055" y="4712"/>
                  </a:lnTo>
                  <a:lnTo>
                    <a:pt x="2060" y="4694"/>
                  </a:lnTo>
                  <a:lnTo>
                    <a:pt x="2067" y="4678"/>
                  </a:lnTo>
                  <a:lnTo>
                    <a:pt x="2076" y="4663"/>
                  </a:lnTo>
                  <a:lnTo>
                    <a:pt x="2095" y="4632"/>
                  </a:lnTo>
                  <a:lnTo>
                    <a:pt x="2118" y="4602"/>
                  </a:lnTo>
                  <a:lnTo>
                    <a:pt x="2128" y="4587"/>
                  </a:lnTo>
                  <a:lnTo>
                    <a:pt x="2140" y="4571"/>
                  </a:lnTo>
                  <a:lnTo>
                    <a:pt x="2150" y="4555"/>
                  </a:lnTo>
                  <a:lnTo>
                    <a:pt x="2159" y="4538"/>
                  </a:lnTo>
                  <a:lnTo>
                    <a:pt x="2167" y="4522"/>
                  </a:lnTo>
                  <a:lnTo>
                    <a:pt x="2173" y="4504"/>
                  </a:lnTo>
                  <a:lnTo>
                    <a:pt x="2177" y="4486"/>
                  </a:lnTo>
                  <a:lnTo>
                    <a:pt x="2180" y="4467"/>
                  </a:lnTo>
                  <a:lnTo>
                    <a:pt x="2180" y="4452"/>
                  </a:lnTo>
                  <a:lnTo>
                    <a:pt x="2179" y="4440"/>
                  </a:lnTo>
                  <a:lnTo>
                    <a:pt x="2176" y="4427"/>
                  </a:lnTo>
                  <a:lnTo>
                    <a:pt x="2171" y="4415"/>
                  </a:lnTo>
                  <a:lnTo>
                    <a:pt x="2159" y="4393"/>
                  </a:lnTo>
                  <a:lnTo>
                    <a:pt x="2147" y="4371"/>
                  </a:lnTo>
                  <a:lnTo>
                    <a:pt x="2133" y="4350"/>
                  </a:lnTo>
                  <a:lnTo>
                    <a:pt x="2121" y="4328"/>
                  </a:lnTo>
                  <a:lnTo>
                    <a:pt x="2115" y="4316"/>
                  </a:lnTo>
                  <a:lnTo>
                    <a:pt x="2110" y="4304"/>
                  </a:lnTo>
                  <a:lnTo>
                    <a:pt x="2107" y="4290"/>
                  </a:lnTo>
                  <a:lnTo>
                    <a:pt x="2104" y="4277"/>
                  </a:lnTo>
                  <a:lnTo>
                    <a:pt x="2103" y="4261"/>
                  </a:lnTo>
                  <a:lnTo>
                    <a:pt x="2103" y="4244"/>
                  </a:lnTo>
                  <a:lnTo>
                    <a:pt x="2103" y="4228"/>
                  </a:lnTo>
                  <a:lnTo>
                    <a:pt x="2104" y="4212"/>
                  </a:lnTo>
                  <a:lnTo>
                    <a:pt x="2107" y="4179"/>
                  </a:lnTo>
                  <a:lnTo>
                    <a:pt x="2115" y="4147"/>
                  </a:lnTo>
                  <a:lnTo>
                    <a:pt x="2124" y="4115"/>
                  </a:lnTo>
                  <a:lnTo>
                    <a:pt x="2135" y="4086"/>
                  </a:lnTo>
                  <a:lnTo>
                    <a:pt x="2150" y="4057"/>
                  </a:lnTo>
                  <a:lnTo>
                    <a:pt x="2167" y="4029"/>
                  </a:lnTo>
                  <a:lnTo>
                    <a:pt x="2187" y="4000"/>
                  </a:lnTo>
                  <a:lnTo>
                    <a:pt x="2204" y="3971"/>
                  </a:lnTo>
                  <a:lnTo>
                    <a:pt x="2216" y="3946"/>
                  </a:lnTo>
                  <a:lnTo>
                    <a:pt x="2226" y="3922"/>
                  </a:lnTo>
                  <a:lnTo>
                    <a:pt x="2230" y="3909"/>
                  </a:lnTo>
                  <a:lnTo>
                    <a:pt x="2233" y="3897"/>
                  </a:lnTo>
                  <a:lnTo>
                    <a:pt x="2235" y="3884"/>
                  </a:lnTo>
                  <a:lnTo>
                    <a:pt x="2236" y="3870"/>
                  </a:lnTo>
                  <a:lnTo>
                    <a:pt x="2238" y="3841"/>
                  </a:lnTo>
                  <a:lnTo>
                    <a:pt x="2235" y="3807"/>
                  </a:lnTo>
                  <a:lnTo>
                    <a:pt x="2235" y="3795"/>
                  </a:lnTo>
                  <a:lnTo>
                    <a:pt x="2235" y="3783"/>
                  </a:lnTo>
                  <a:lnTo>
                    <a:pt x="2235" y="3771"/>
                  </a:lnTo>
                  <a:lnTo>
                    <a:pt x="2236" y="3759"/>
                  </a:lnTo>
                  <a:lnTo>
                    <a:pt x="2241" y="3737"/>
                  </a:lnTo>
                  <a:lnTo>
                    <a:pt x="2248" y="3715"/>
                  </a:lnTo>
                  <a:lnTo>
                    <a:pt x="2257" y="3692"/>
                  </a:lnTo>
                  <a:lnTo>
                    <a:pt x="2268" y="3670"/>
                  </a:lnTo>
                  <a:lnTo>
                    <a:pt x="2278" y="3649"/>
                  </a:lnTo>
                  <a:lnTo>
                    <a:pt x="2290" y="3627"/>
                  </a:lnTo>
                  <a:lnTo>
                    <a:pt x="2309" y="3591"/>
                  </a:lnTo>
                  <a:lnTo>
                    <a:pt x="2327" y="3554"/>
                  </a:lnTo>
                  <a:lnTo>
                    <a:pt x="2343" y="3517"/>
                  </a:lnTo>
                  <a:lnTo>
                    <a:pt x="2360" y="3480"/>
                  </a:lnTo>
                  <a:lnTo>
                    <a:pt x="2374" y="3442"/>
                  </a:lnTo>
                  <a:lnTo>
                    <a:pt x="2391" y="3404"/>
                  </a:lnTo>
                  <a:lnTo>
                    <a:pt x="2409" y="3367"/>
                  </a:lnTo>
                  <a:lnTo>
                    <a:pt x="2426" y="3330"/>
                  </a:lnTo>
                  <a:lnTo>
                    <a:pt x="2441" y="3304"/>
                  </a:lnTo>
                  <a:lnTo>
                    <a:pt x="2456" y="3277"/>
                  </a:lnTo>
                  <a:lnTo>
                    <a:pt x="2471" y="3249"/>
                  </a:lnTo>
                  <a:lnTo>
                    <a:pt x="2484" y="3220"/>
                  </a:lnTo>
                  <a:lnTo>
                    <a:pt x="2490" y="3206"/>
                  </a:lnTo>
                  <a:lnTo>
                    <a:pt x="2495" y="3191"/>
                  </a:lnTo>
                  <a:lnTo>
                    <a:pt x="2499" y="3176"/>
                  </a:lnTo>
                  <a:lnTo>
                    <a:pt x="2502" y="3161"/>
                  </a:lnTo>
                  <a:lnTo>
                    <a:pt x="2504" y="3146"/>
                  </a:lnTo>
                  <a:lnTo>
                    <a:pt x="2504" y="3130"/>
                  </a:lnTo>
                  <a:lnTo>
                    <a:pt x="2504" y="3115"/>
                  </a:lnTo>
                  <a:lnTo>
                    <a:pt x="2501" y="3099"/>
                  </a:lnTo>
                  <a:lnTo>
                    <a:pt x="2493" y="3074"/>
                  </a:lnTo>
                  <a:lnTo>
                    <a:pt x="2483" y="3047"/>
                  </a:lnTo>
                  <a:lnTo>
                    <a:pt x="2472" y="3019"/>
                  </a:lnTo>
                  <a:lnTo>
                    <a:pt x="2460" y="2990"/>
                  </a:lnTo>
                  <a:lnTo>
                    <a:pt x="2449" y="2962"/>
                  </a:lnTo>
                  <a:lnTo>
                    <a:pt x="2438" y="2934"/>
                  </a:lnTo>
                  <a:lnTo>
                    <a:pt x="2431" y="2904"/>
                  </a:lnTo>
                  <a:lnTo>
                    <a:pt x="2423" y="2876"/>
                  </a:lnTo>
                  <a:lnTo>
                    <a:pt x="2429" y="2875"/>
                  </a:lnTo>
                  <a:lnTo>
                    <a:pt x="2434" y="2872"/>
                  </a:lnTo>
                  <a:lnTo>
                    <a:pt x="2437" y="2884"/>
                  </a:lnTo>
                  <a:lnTo>
                    <a:pt x="2440" y="2895"/>
                  </a:lnTo>
                  <a:lnTo>
                    <a:pt x="2446" y="2915"/>
                  </a:lnTo>
                  <a:lnTo>
                    <a:pt x="2453" y="2936"/>
                  </a:lnTo>
                  <a:lnTo>
                    <a:pt x="2462" y="2955"/>
                  </a:lnTo>
                  <a:lnTo>
                    <a:pt x="2472" y="2974"/>
                  </a:lnTo>
                  <a:lnTo>
                    <a:pt x="2483" y="2993"/>
                  </a:lnTo>
                  <a:lnTo>
                    <a:pt x="2496" y="3011"/>
                  </a:lnTo>
                  <a:lnTo>
                    <a:pt x="2511" y="3028"/>
                  </a:lnTo>
                  <a:lnTo>
                    <a:pt x="2527" y="3042"/>
                  </a:lnTo>
                  <a:lnTo>
                    <a:pt x="2541" y="3056"/>
                  </a:lnTo>
                  <a:lnTo>
                    <a:pt x="2552" y="3072"/>
                  </a:lnTo>
                  <a:lnTo>
                    <a:pt x="2566" y="3088"/>
                  </a:lnTo>
                  <a:lnTo>
                    <a:pt x="2579" y="3106"/>
                  </a:lnTo>
                  <a:lnTo>
                    <a:pt x="2606" y="3139"/>
                  </a:lnTo>
                  <a:lnTo>
                    <a:pt x="2619" y="3155"/>
                  </a:lnTo>
                  <a:lnTo>
                    <a:pt x="2630" y="3171"/>
                  </a:lnTo>
                  <a:lnTo>
                    <a:pt x="2642" y="3189"/>
                  </a:lnTo>
                  <a:lnTo>
                    <a:pt x="2652" y="3207"/>
                  </a:lnTo>
                  <a:lnTo>
                    <a:pt x="2674" y="3244"/>
                  </a:lnTo>
                  <a:lnTo>
                    <a:pt x="2686" y="3262"/>
                  </a:lnTo>
                  <a:lnTo>
                    <a:pt x="2698" y="3280"/>
                  </a:lnTo>
                  <a:lnTo>
                    <a:pt x="2710" y="3298"/>
                  </a:lnTo>
                  <a:lnTo>
                    <a:pt x="2723" y="3315"/>
                  </a:lnTo>
                  <a:lnTo>
                    <a:pt x="2731" y="3324"/>
                  </a:lnTo>
                  <a:lnTo>
                    <a:pt x="2738" y="3333"/>
                  </a:lnTo>
                  <a:lnTo>
                    <a:pt x="2747" y="3342"/>
                  </a:lnTo>
                  <a:lnTo>
                    <a:pt x="2759" y="3351"/>
                  </a:lnTo>
                  <a:lnTo>
                    <a:pt x="2762" y="3354"/>
                  </a:lnTo>
                  <a:lnTo>
                    <a:pt x="2769" y="3357"/>
                  </a:lnTo>
                  <a:lnTo>
                    <a:pt x="2772" y="3357"/>
                  </a:lnTo>
                  <a:lnTo>
                    <a:pt x="2777" y="3358"/>
                  </a:lnTo>
                  <a:lnTo>
                    <a:pt x="2778" y="3358"/>
                  </a:lnTo>
                  <a:lnTo>
                    <a:pt x="2780" y="3358"/>
                  </a:lnTo>
                  <a:lnTo>
                    <a:pt x="2784" y="3358"/>
                  </a:lnTo>
                  <a:lnTo>
                    <a:pt x="2784" y="3358"/>
                  </a:lnTo>
                  <a:lnTo>
                    <a:pt x="2787" y="3358"/>
                  </a:lnTo>
                  <a:lnTo>
                    <a:pt x="2790" y="3358"/>
                  </a:lnTo>
                  <a:lnTo>
                    <a:pt x="2793" y="3357"/>
                  </a:lnTo>
                  <a:lnTo>
                    <a:pt x="2799" y="3356"/>
                  </a:lnTo>
                  <a:lnTo>
                    <a:pt x="2803" y="3353"/>
                  </a:lnTo>
                  <a:lnTo>
                    <a:pt x="2815" y="3344"/>
                  </a:lnTo>
                  <a:lnTo>
                    <a:pt x="2824" y="3335"/>
                  </a:lnTo>
                  <a:lnTo>
                    <a:pt x="2829" y="3348"/>
                  </a:lnTo>
                  <a:lnTo>
                    <a:pt x="2834" y="3360"/>
                  </a:lnTo>
                  <a:lnTo>
                    <a:pt x="2840" y="3372"/>
                  </a:lnTo>
                  <a:lnTo>
                    <a:pt x="2845" y="3385"/>
                  </a:lnTo>
                  <a:lnTo>
                    <a:pt x="2857" y="3407"/>
                  </a:lnTo>
                  <a:lnTo>
                    <a:pt x="2869" y="3431"/>
                  </a:lnTo>
                  <a:lnTo>
                    <a:pt x="2883" y="3453"/>
                  </a:lnTo>
                  <a:lnTo>
                    <a:pt x="2898" y="3476"/>
                  </a:lnTo>
                  <a:lnTo>
                    <a:pt x="2918" y="3495"/>
                  </a:lnTo>
                  <a:lnTo>
                    <a:pt x="2937" y="3513"/>
                  </a:lnTo>
                  <a:lnTo>
                    <a:pt x="2958" y="3529"/>
                  </a:lnTo>
                  <a:lnTo>
                    <a:pt x="2977" y="3544"/>
                  </a:lnTo>
                  <a:lnTo>
                    <a:pt x="2995" y="3559"/>
                  </a:lnTo>
                  <a:lnTo>
                    <a:pt x="3011" y="3574"/>
                  </a:lnTo>
                  <a:lnTo>
                    <a:pt x="3044" y="3608"/>
                  </a:lnTo>
                  <a:lnTo>
                    <a:pt x="3059" y="3624"/>
                  </a:lnTo>
                  <a:lnTo>
                    <a:pt x="3070" y="3642"/>
                  </a:lnTo>
                  <a:lnTo>
                    <a:pt x="3081" y="3660"/>
                  </a:lnTo>
                  <a:lnTo>
                    <a:pt x="3088" y="3678"/>
                  </a:lnTo>
                  <a:lnTo>
                    <a:pt x="3091" y="3688"/>
                  </a:lnTo>
                  <a:lnTo>
                    <a:pt x="3094" y="3698"/>
                  </a:lnTo>
                  <a:lnTo>
                    <a:pt x="3096" y="3709"/>
                  </a:lnTo>
                  <a:lnTo>
                    <a:pt x="3097" y="3719"/>
                  </a:lnTo>
                  <a:lnTo>
                    <a:pt x="3097" y="3724"/>
                  </a:lnTo>
                  <a:lnTo>
                    <a:pt x="3097" y="3727"/>
                  </a:lnTo>
                  <a:lnTo>
                    <a:pt x="3097" y="3738"/>
                  </a:lnTo>
                  <a:lnTo>
                    <a:pt x="3096" y="3750"/>
                  </a:lnTo>
                  <a:lnTo>
                    <a:pt x="3094" y="3764"/>
                  </a:lnTo>
                  <a:lnTo>
                    <a:pt x="3094" y="3771"/>
                  </a:lnTo>
                  <a:lnTo>
                    <a:pt x="3094" y="3780"/>
                  </a:lnTo>
                  <a:lnTo>
                    <a:pt x="3094" y="3783"/>
                  </a:lnTo>
                  <a:lnTo>
                    <a:pt x="3096" y="3786"/>
                  </a:lnTo>
                  <a:lnTo>
                    <a:pt x="3096" y="3789"/>
                  </a:lnTo>
                  <a:lnTo>
                    <a:pt x="3097" y="3792"/>
                  </a:lnTo>
                  <a:lnTo>
                    <a:pt x="3099" y="3796"/>
                  </a:lnTo>
                  <a:lnTo>
                    <a:pt x="3100" y="3801"/>
                  </a:lnTo>
                  <a:lnTo>
                    <a:pt x="3102" y="3802"/>
                  </a:lnTo>
                  <a:lnTo>
                    <a:pt x="3102" y="3802"/>
                  </a:lnTo>
                  <a:lnTo>
                    <a:pt x="3105" y="3807"/>
                  </a:lnTo>
                  <a:lnTo>
                    <a:pt x="3105" y="3807"/>
                  </a:lnTo>
                  <a:lnTo>
                    <a:pt x="3106" y="3808"/>
                  </a:lnTo>
                  <a:lnTo>
                    <a:pt x="3107" y="3810"/>
                  </a:lnTo>
                  <a:lnTo>
                    <a:pt x="3112" y="3814"/>
                  </a:lnTo>
                  <a:lnTo>
                    <a:pt x="3118" y="3817"/>
                  </a:lnTo>
                  <a:lnTo>
                    <a:pt x="3125" y="3822"/>
                  </a:lnTo>
                  <a:lnTo>
                    <a:pt x="3133" y="3823"/>
                  </a:lnTo>
                  <a:lnTo>
                    <a:pt x="3142" y="3824"/>
                  </a:lnTo>
                  <a:lnTo>
                    <a:pt x="3149" y="3824"/>
                  </a:lnTo>
                  <a:lnTo>
                    <a:pt x="3155" y="3823"/>
                  </a:lnTo>
                  <a:lnTo>
                    <a:pt x="3159" y="3822"/>
                  </a:lnTo>
                  <a:lnTo>
                    <a:pt x="3162" y="3822"/>
                  </a:lnTo>
                  <a:lnTo>
                    <a:pt x="3164" y="3820"/>
                  </a:lnTo>
                  <a:lnTo>
                    <a:pt x="3171" y="3823"/>
                  </a:lnTo>
                  <a:lnTo>
                    <a:pt x="3182" y="3824"/>
                  </a:lnTo>
                  <a:lnTo>
                    <a:pt x="3182" y="3827"/>
                  </a:lnTo>
                  <a:lnTo>
                    <a:pt x="3183" y="3827"/>
                  </a:lnTo>
                  <a:lnTo>
                    <a:pt x="3185" y="3835"/>
                  </a:lnTo>
                  <a:lnTo>
                    <a:pt x="3186" y="3842"/>
                  </a:lnTo>
                  <a:lnTo>
                    <a:pt x="3188" y="3853"/>
                  </a:lnTo>
                  <a:lnTo>
                    <a:pt x="3188" y="3865"/>
                  </a:lnTo>
                  <a:lnTo>
                    <a:pt x="3188" y="3878"/>
                  </a:lnTo>
                  <a:lnTo>
                    <a:pt x="3189" y="3891"/>
                  </a:lnTo>
                  <a:lnTo>
                    <a:pt x="3191" y="3906"/>
                  </a:lnTo>
                  <a:lnTo>
                    <a:pt x="3194" y="3921"/>
                  </a:lnTo>
                  <a:lnTo>
                    <a:pt x="3198" y="3930"/>
                  </a:lnTo>
                  <a:lnTo>
                    <a:pt x="3201" y="3939"/>
                  </a:lnTo>
                  <a:lnTo>
                    <a:pt x="3205" y="3943"/>
                  </a:lnTo>
                  <a:lnTo>
                    <a:pt x="3208" y="3949"/>
                  </a:lnTo>
                  <a:lnTo>
                    <a:pt x="3211" y="3952"/>
                  </a:lnTo>
                  <a:lnTo>
                    <a:pt x="3223" y="3964"/>
                  </a:lnTo>
                  <a:lnTo>
                    <a:pt x="3235" y="3973"/>
                  </a:lnTo>
                  <a:lnTo>
                    <a:pt x="3246" y="3979"/>
                  </a:lnTo>
                  <a:lnTo>
                    <a:pt x="3250" y="3982"/>
                  </a:lnTo>
                  <a:lnTo>
                    <a:pt x="3251" y="3985"/>
                  </a:lnTo>
                  <a:lnTo>
                    <a:pt x="3253" y="3992"/>
                  </a:lnTo>
                  <a:lnTo>
                    <a:pt x="3254" y="4000"/>
                  </a:lnTo>
                  <a:lnTo>
                    <a:pt x="3254" y="4010"/>
                  </a:lnTo>
                  <a:lnTo>
                    <a:pt x="3251" y="4031"/>
                  </a:lnTo>
                  <a:lnTo>
                    <a:pt x="3247" y="4053"/>
                  </a:lnTo>
                  <a:lnTo>
                    <a:pt x="3244" y="4065"/>
                  </a:lnTo>
                  <a:lnTo>
                    <a:pt x="3241" y="4081"/>
                  </a:lnTo>
                  <a:lnTo>
                    <a:pt x="3241" y="4090"/>
                  </a:lnTo>
                  <a:lnTo>
                    <a:pt x="3243" y="4101"/>
                  </a:lnTo>
                  <a:lnTo>
                    <a:pt x="3246" y="4109"/>
                  </a:lnTo>
                  <a:lnTo>
                    <a:pt x="3248" y="4117"/>
                  </a:lnTo>
                  <a:lnTo>
                    <a:pt x="3256" y="4130"/>
                  </a:lnTo>
                  <a:lnTo>
                    <a:pt x="3265" y="4142"/>
                  </a:lnTo>
                  <a:lnTo>
                    <a:pt x="3272" y="4151"/>
                  </a:lnTo>
                  <a:lnTo>
                    <a:pt x="3277" y="4157"/>
                  </a:lnTo>
                  <a:lnTo>
                    <a:pt x="3281" y="4161"/>
                  </a:lnTo>
                  <a:lnTo>
                    <a:pt x="3299" y="4181"/>
                  </a:lnTo>
                  <a:lnTo>
                    <a:pt x="3317" y="4197"/>
                  </a:lnTo>
                  <a:lnTo>
                    <a:pt x="3333" y="4213"/>
                  </a:lnTo>
                  <a:lnTo>
                    <a:pt x="3346" y="4231"/>
                  </a:lnTo>
                  <a:lnTo>
                    <a:pt x="3354" y="4240"/>
                  </a:lnTo>
                  <a:lnTo>
                    <a:pt x="3358" y="4249"/>
                  </a:lnTo>
                  <a:lnTo>
                    <a:pt x="3360" y="4252"/>
                  </a:lnTo>
                  <a:lnTo>
                    <a:pt x="3363" y="4258"/>
                  </a:lnTo>
                  <a:lnTo>
                    <a:pt x="3364" y="4262"/>
                  </a:lnTo>
                  <a:lnTo>
                    <a:pt x="3364" y="4264"/>
                  </a:lnTo>
                  <a:lnTo>
                    <a:pt x="3364" y="4265"/>
                  </a:lnTo>
                  <a:lnTo>
                    <a:pt x="3364" y="4265"/>
                  </a:lnTo>
                  <a:lnTo>
                    <a:pt x="3366" y="4267"/>
                  </a:lnTo>
                  <a:lnTo>
                    <a:pt x="3366" y="4276"/>
                  </a:lnTo>
                  <a:lnTo>
                    <a:pt x="3366" y="4286"/>
                  </a:lnTo>
                  <a:lnTo>
                    <a:pt x="3366" y="4298"/>
                  </a:lnTo>
                  <a:lnTo>
                    <a:pt x="3363" y="4310"/>
                  </a:lnTo>
                  <a:lnTo>
                    <a:pt x="3361" y="4322"/>
                  </a:lnTo>
                  <a:lnTo>
                    <a:pt x="3361" y="4336"/>
                  </a:lnTo>
                  <a:lnTo>
                    <a:pt x="3363" y="4350"/>
                  </a:lnTo>
                  <a:lnTo>
                    <a:pt x="3366" y="4365"/>
                  </a:lnTo>
                  <a:lnTo>
                    <a:pt x="3373" y="4378"/>
                  </a:lnTo>
                  <a:lnTo>
                    <a:pt x="3382" y="4390"/>
                  </a:lnTo>
                  <a:lnTo>
                    <a:pt x="3391" y="4399"/>
                  </a:lnTo>
                  <a:lnTo>
                    <a:pt x="3400" y="4408"/>
                  </a:lnTo>
                  <a:lnTo>
                    <a:pt x="3421" y="4423"/>
                  </a:lnTo>
                  <a:lnTo>
                    <a:pt x="3438" y="4437"/>
                  </a:lnTo>
                  <a:lnTo>
                    <a:pt x="3456" y="4454"/>
                  </a:lnTo>
                  <a:lnTo>
                    <a:pt x="3471" y="4473"/>
                  </a:lnTo>
                  <a:lnTo>
                    <a:pt x="3484" y="4489"/>
                  </a:lnTo>
                  <a:lnTo>
                    <a:pt x="3498" y="4506"/>
                  </a:lnTo>
                  <a:lnTo>
                    <a:pt x="3513" y="4522"/>
                  </a:lnTo>
                  <a:lnTo>
                    <a:pt x="3527" y="4537"/>
                  </a:lnTo>
                  <a:lnTo>
                    <a:pt x="3511" y="4546"/>
                  </a:lnTo>
                  <a:lnTo>
                    <a:pt x="3493" y="4555"/>
                  </a:lnTo>
                  <a:lnTo>
                    <a:pt x="3476" y="4565"/>
                  </a:lnTo>
                  <a:lnTo>
                    <a:pt x="3458" y="4575"/>
                  </a:lnTo>
                  <a:lnTo>
                    <a:pt x="3440" y="4586"/>
                  </a:lnTo>
                  <a:lnTo>
                    <a:pt x="3422" y="4598"/>
                  </a:lnTo>
                  <a:lnTo>
                    <a:pt x="3406" y="4610"/>
                  </a:lnTo>
                  <a:lnTo>
                    <a:pt x="3389" y="4621"/>
                  </a:lnTo>
                  <a:lnTo>
                    <a:pt x="3373" y="4633"/>
                  </a:lnTo>
                  <a:lnTo>
                    <a:pt x="3357" y="4645"/>
                  </a:lnTo>
                  <a:lnTo>
                    <a:pt x="3326" y="4670"/>
                  </a:lnTo>
                  <a:lnTo>
                    <a:pt x="3294" y="4697"/>
                  </a:lnTo>
                  <a:lnTo>
                    <a:pt x="3265" y="4722"/>
                  </a:lnTo>
                  <a:lnTo>
                    <a:pt x="3234" y="4749"/>
                  </a:lnTo>
                  <a:lnTo>
                    <a:pt x="3204" y="4776"/>
                  </a:lnTo>
                  <a:lnTo>
                    <a:pt x="3176" y="4804"/>
                  </a:lnTo>
                  <a:lnTo>
                    <a:pt x="3146" y="4831"/>
                  </a:lnTo>
                  <a:lnTo>
                    <a:pt x="3116" y="4857"/>
                  </a:lnTo>
                  <a:lnTo>
                    <a:pt x="3088" y="4884"/>
                  </a:lnTo>
                  <a:lnTo>
                    <a:pt x="3059" y="4911"/>
                  </a:lnTo>
                  <a:lnTo>
                    <a:pt x="3029" y="4938"/>
                  </a:lnTo>
                  <a:lnTo>
                    <a:pt x="2999" y="4963"/>
                  </a:lnTo>
                  <a:lnTo>
                    <a:pt x="2968" y="4987"/>
                  </a:lnTo>
                  <a:lnTo>
                    <a:pt x="2937" y="5012"/>
                  </a:lnTo>
                  <a:lnTo>
                    <a:pt x="2906" y="5036"/>
                  </a:lnTo>
                  <a:lnTo>
                    <a:pt x="2873" y="5059"/>
                  </a:lnTo>
                  <a:lnTo>
                    <a:pt x="2747" y="5156"/>
                  </a:lnTo>
                  <a:lnTo>
                    <a:pt x="2728" y="5169"/>
                  </a:lnTo>
                  <a:lnTo>
                    <a:pt x="2710" y="5182"/>
                  </a:lnTo>
                  <a:lnTo>
                    <a:pt x="2692" y="5197"/>
                  </a:lnTo>
                  <a:lnTo>
                    <a:pt x="2673" y="5211"/>
                  </a:lnTo>
                  <a:lnTo>
                    <a:pt x="2647" y="5228"/>
                  </a:lnTo>
                  <a:lnTo>
                    <a:pt x="2646" y="5228"/>
                  </a:lnTo>
                  <a:lnTo>
                    <a:pt x="2607" y="5257"/>
                  </a:lnTo>
                  <a:lnTo>
                    <a:pt x="2567" y="5285"/>
                  </a:lnTo>
                  <a:lnTo>
                    <a:pt x="2527" y="5312"/>
                  </a:lnTo>
                  <a:lnTo>
                    <a:pt x="2487" y="5338"/>
                  </a:lnTo>
                  <a:lnTo>
                    <a:pt x="2453" y="5361"/>
                  </a:lnTo>
                  <a:lnTo>
                    <a:pt x="2420" y="5380"/>
                  </a:lnTo>
                  <a:lnTo>
                    <a:pt x="2385" y="5401"/>
                  </a:lnTo>
                  <a:lnTo>
                    <a:pt x="2351" y="5420"/>
                  </a:lnTo>
                  <a:lnTo>
                    <a:pt x="2315" y="5438"/>
                  </a:lnTo>
                  <a:lnTo>
                    <a:pt x="2281" y="5455"/>
                  </a:lnTo>
                  <a:lnTo>
                    <a:pt x="2244" y="5472"/>
                  </a:lnTo>
                  <a:lnTo>
                    <a:pt x="2208" y="5488"/>
                  </a:lnTo>
                  <a:lnTo>
                    <a:pt x="2171" y="5503"/>
                  </a:lnTo>
                  <a:lnTo>
                    <a:pt x="2134" y="5518"/>
                  </a:lnTo>
                  <a:lnTo>
                    <a:pt x="2097" y="5531"/>
                  </a:lnTo>
                  <a:lnTo>
                    <a:pt x="2060" y="5543"/>
                  </a:lnTo>
                  <a:lnTo>
                    <a:pt x="2021" y="5555"/>
                  </a:lnTo>
                  <a:lnTo>
                    <a:pt x="1983" y="5564"/>
                  </a:lnTo>
                  <a:lnTo>
                    <a:pt x="1944" y="5573"/>
                  </a:lnTo>
                  <a:lnTo>
                    <a:pt x="1904" y="5579"/>
                  </a:lnTo>
                  <a:lnTo>
                    <a:pt x="1944" y="5574"/>
                  </a:lnTo>
                  <a:lnTo>
                    <a:pt x="1984" y="5568"/>
                  </a:lnTo>
                  <a:lnTo>
                    <a:pt x="2023" y="5561"/>
                  </a:lnTo>
                  <a:lnTo>
                    <a:pt x="2061" y="5552"/>
                  </a:lnTo>
                  <a:lnTo>
                    <a:pt x="2100" y="5542"/>
                  </a:lnTo>
                  <a:lnTo>
                    <a:pt x="2138" y="5530"/>
                  </a:lnTo>
                  <a:lnTo>
                    <a:pt x="2177" y="5516"/>
                  </a:lnTo>
                  <a:lnTo>
                    <a:pt x="2214" y="5503"/>
                  </a:lnTo>
                  <a:lnTo>
                    <a:pt x="2236" y="5494"/>
                  </a:lnTo>
                  <a:lnTo>
                    <a:pt x="2259" y="5485"/>
                  </a:lnTo>
                  <a:lnTo>
                    <a:pt x="2282" y="5476"/>
                  </a:lnTo>
                  <a:lnTo>
                    <a:pt x="2305" y="5466"/>
                  </a:lnTo>
                  <a:lnTo>
                    <a:pt x="2312" y="5463"/>
                  </a:lnTo>
                  <a:lnTo>
                    <a:pt x="2328" y="5455"/>
                  </a:lnTo>
                  <a:lnTo>
                    <a:pt x="2345" y="5448"/>
                  </a:lnTo>
                  <a:lnTo>
                    <a:pt x="2385" y="5427"/>
                  </a:lnTo>
                  <a:lnTo>
                    <a:pt x="2425" y="5408"/>
                  </a:lnTo>
                  <a:lnTo>
                    <a:pt x="2463" y="5386"/>
                  </a:lnTo>
                  <a:lnTo>
                    <a:pt x="2502" y="5363"/>
                  </a:lnTo>
                  <a:lnTo>
                    <a:pt x="2524" y="5350"/>
                  </a:lnTo>
                  <a:lnTo>
                    <a:pt x="2545" y="5337"/>
                  </a:lnTo>
                  <a:lnTo>
                    <a:pt x="2573" y="5328"/>
                  </a:lnTo>
                  <a:lnTo>
                    <a:pt x="2601" y="5319"/>
                  </a:lnTo>
                  <a:lnTo>
                    <a:pt x="2630" y="5310"/>
                  </a:lnTo>
                  <a:lnTo>
                    <a:pt x="2656" y="5298"/>
                  </a:lnTo>
                  <a:lnTo>
                    <a:pt x="2690" y="5280"/>
                  </a:lnTo>
                  <a:lnTo>
                    <a:pt x="2725" y="5264"/>
                  </a:lnTo>
                  <a:lnTo>
                    <a:pt x="2759" y="5245"/>
                  </a:lnTo>
                  <a:lnTo>
                    <a:pt x="2793" y="5225"/>
                  </a:lnTo>
                  <a:lnTo>
                    <a:pt x="2860" y="5187"/>
                  </a:lnTo>
                  <a:lnTo>
                    <a:pt x="2925" y="5147"/>
                  </a:lnTo>
                  <a:lnTo>
                    <a:pt x="2990" y="5107"/>
                  </a:lnTo>
                  <a:lnTo>
                    <a:pt x="3057" y="5068"/>
                  </a:lnTo>
                  <a:lnTo>
                    <a:pt x="3091" y="5050"/>
                  </a:lnTo>
                  <a:lnTo>
                    <a:pt x="3125" y="5031"/>
                  </a:lnTo>
                  <a:lnTo>
                    <a:pt x="3159" y="5015"/>
                  </a:lnTo>
                  <a:lnTo>
                    <a:pt x="3195" y="4998"/>
                  </a:lnTo>
                  <a:lnTo>
                    <a:pt x="3222" y="4985"/>
                  </a:lnTo>
                  <a:lnTo>
                    <a:pt x="3250" y="4972"/>
                  </a:lnTo>
                  <a:lnTo>
                    <a:pt x="3278" y="4958"/>
                  </a:lnTo>
                  <a:lnTo>
                    <a:pt x="3306" y="4945"/>
                  </a:lnTo>
                  <a:lnTo>
                    <a:pt x="3335" y="4932"/>
                  </a:lnTo>
                  <a:lnTo>
                    <a:pt x="3364" y="4920"/>
                  </a:lnTo>
                  <a:lnTo>
                    <a:pt x="3392" y="4909"/>
                  </a:lnTo>
                  <a:lnTo>
                    <a:pt x="3422" y="4902"/>
                  </a:lnTo>
                  <a:lnTo>
                    <a:pt x="3456" y="4896"/>
                  </a:lnTo>
                  <a:lnTo>
                    <a:pt x="3492" y="4890"/>
                  </a:lnTo>
                  <a:lnTo>
                    <a:pt x="3527" y="4886"/>
                  </a:lnTo>
                  <a:lnTo>
                    <a:pt x="3562" y="4880"/>
                  </a:lnTo>
                  <a:lnTo>
                    <a:pt x="3560" y="4889"/>
                  </a:lnTo>
                  <a:lnTo>
                    <a:pt x="3560" y="4896"/>
                  </a:lnTo>
                  <a:lnTo>
                    <a:pt x="3560" y="4902"/>
                  </a:lnTo>
                  <a:lnTo>
                    <a:pt x="3562" y="4906"/>
                  </a:lnTo>
                  <a:lnTo>
                    <a:pt x="3565" y="4909"/>
                  </a:lnTo>
                  <a:lnTo>
                    <a:pt x="3568" y="4911"/>
                  </a:lnTo>
                  <a:lnTo>
                    <a:pt x="3571" y="4912"/>
                  </a:lnTo>
                  <a:lnTo>
                    <a:pt x="3575" y="4912"/>
                  </a:lnTo>
                  <a:lnTo>
                    <a:pt x="3584" y="4909"/>
                  </a:lnTo>
                  <a:lnTo>
                    <a:pt x="3596" y="4905"/>
                  </a:lnTo>
                  <a:lnTo>
                    <a:pt x="3609" y="4896"/>
                  </a:lnTo>
                  <a:lnTo>
                    <a:pt x="3622" y="4886"/>
                  </a:lnTo>
                  <a:lnTo>
                    <a:pt x="3651" y="4862"/>
                  </a:lnTo>
                  <a:lnTo>
                    <a:pt x="3679" y="4837"/>
                  </a:lnTo>
                  <a:lnTo>
                    <a:pt x="3701" y="4816"/>
                  </a:lnTo>
                  <a:lnTo>
                    <a:pt x="3714" y="4802"/>
                  </a:lnTo>
                  <a:lnTo>
                    <a:pt x="3740" y="4779"/>
                  </a:lnTo>
                  <a:lnTo>
                    <a:pt x="3768" y="4755"/>
                  </a:lnTo>
                  <a:lnTo>
                    <a:pt x="3796" y="4728"/>
                  </a:lnTo>
                  <a:lnTo>
                    <a:pt x="3823" y="4702"/>
                  </a:lnTo>
                  <a:lnTo>
                    <a:pt x="3836" y="4687"/>
                  </a:lnTo>
                  <a:lnTo>
                    <a:pt x="3848" y="4672"/>
                  </a:lnTo>
                  <a:lnTo>
                    <a:pt x="3858" y="4657"/>
                  </a:lnTo>
                  <a:lnTo>
                    <a:pt x="3869" y="4641"/>
                  </a:lnTo>
                  <a:lnTo>
                    <a:pt x="3878" y="4626"/>
                  </a:lnTo>
                  <a:lnTo>
                    <a:pt x="3887" y="4610"/>
                  </a:lnTo>
                  <a:lnTo>
                    <a:pt x="3893" y="4592"/>
                  </a:lnTo>
                  <a:lnTo>
                    <a:pt x="3897" y="4575"/>
                  </a:lnTo>
                  <a:lnTo>
                    <a:pt x="3913" y="4577"/>
                  </a:lnTo>
                  <a:lnTo>
                    <a:pt x="3933" y="4578"/>
                  </a:lnTo>
                  <a:lnTo>
                    <a:pt x="3942" y="4578"/>
                  </a:lnTo>
                  <a:lnTo>
                    <a:pt x="3950" y="4580"/>
                  </a:lnTo>
                  <a:lnTo>
                    <a:pt x="3959" y="4581"/>
                  </a:lnTo>
                  <a:lnTo>
                    <a:pt x="3968" y="4583"/>
                  </a:lnTo>
                  <a:lnTo>
                    <a:pt x="3979" y="4590"/>
                  </a:lnTo>
                  <a:lnTo>
                    <a:pt x="3988" y="4598"/>
                  </a:lnTo>
                  <a:lnTo>
                    <a:pt x="3996" y="4607"/>
                  </a:lnTo>
                  <a:lnTo>
                    <a:pt x="4005" y="4617"/>
                  </a:lnTo>
                  <a:lnTo>
                    <a:pt x="4022" y="4638"/>
                  </a:lnTo>
                  <a:lnTo>
                    <a:pt x="4038" y="4654"/>
                  </a:lnTo>
                  <a:lnTo>
                    <a:pt x="4057" y="4617"/>
                  </a:lnTo>
                  <a:lnTo>
                    <a:pt x="4081" y="4580"/>
                  </a:lnTo>
                  <a:lnTo>
                    <a:pt x="4105" y="4544"/>
                  </a:lnTo>
                  <a:lnTo>
                    <a:pt x="4131" y="4509"/>
                  </a:lnTo>
                  <a:lnTo>
                    <a:pt x="4158" y="4473"/>
                  </a:lnTo>
                  <a:lnTo>
                    <a:pt x="4183" y="4437"/>
                  </a:lnTo>
                  <a:lnTo>
                    <a:pt x="4209" y="4402"/>
                  </a:lnTo>
                  <a:lnTo>
                    <a:pt x="4231" y="4366"/>
                  </a:lnTo>
                  <a:lnTo>
                    <a:pt x="4246" y="4339"/>
                  </a:lnTo>
                  <a:lnTo>
                    <a:pt x="4259" y="4308"/>
                  </a:lnTo>
                  <a:lnTo>
                    <a:pt x="4267" y="4293"/>
                  </a:lnTo>
                  <a:lnTo>
                    <a:pt x="4274" y="4279"/>
                  </a:lnTo>
                  <a:lnTo>
                    <a:pt x="4281" y="4265"/>
                  </a:lnTo>
                  <a:lnTo>
                    <a:pt x="4290" y="4255"/>
                  </a:lnTo>
                  <a:lnTo>
                    <a:pt x="4299" y="4246"/>
                  </a:lnTo>
                  <a:lnTo>
                    <a:pt x="4310" y="4239"/>
                  </a:lnTo>
                  <a:lnTo>
                    <a:pt x="4321" y="4231"/>
                  </a:lnTo>
                  <a:lnTo>
                    <a:pt x="4333" y="4225"/>
                  </a:lnTo>
                  <a:lnTo>
                    <a:pt x="4357" y="4212"/>
                  </a:lnTo>
                  <a:lnTo>
                    <a:pt x="4379" y="4198"/>
                  </a:lnTo>
                  <a:lnTo>
                    <a:pt x="4416" y="4169"/>
                  </a:lnTo>
                  <a:lnTo>
                    <a:pt x="4449" y="4144"/>
                  </a:lnTo>
                  <a:lnTo>
                    <a:pt x="4464" y="4130"/>
                  </a:lnTo>
                  <a:lnTo>
                    <a:pt x="4479" y="4114"/>
                  </a:lnTo>
                  <a:lnTo>
                    <a:pt x="4494" y="4096"/>
                  </a:lnTo>
                  <a:lnTo>
                    <a:pt x="4507" y="4074"/>
                  </a:lnTo>
                  <a:lnTo>
                    <a:pt x="4531" y="4034"/>
                  </a:lnTo>
                  <a:lnTo>
                    <a:pt x="4553" y="3998"/>
                  </a:lnTo>
                  <a:lnTo>
                    <a:pt x="4566" y="3983"/>
                  </a:lnTo>
                  <a:lnTo>
                    <a:pt x="4581" y="3970"/>
                  </a:lnTo>
                  <a:lnTo>
                    <a:pt x="4589" y="3964"/>
                  </a:lnTo>
                  <a:lnTo>
                    <a:pt x="4596" y="3958"/>
                  </a:lnTo>
                  <a:lnTo>
                    <a:pt x="4605" y="3955"/>
                  </a:lnTo>
                  <a:lnTo>
                    <a:pt x="4614" y="3951"/>
                  </a:lnTo>
                  <a:lnTo>
                    <a:pt x="4646" y="3980"/>
                  </a:lnTo>
                  <a:lnTo>
                    <a:pt x="4678" y="4011"/>
                  </a:lnTo>
                  <a:lnTo>
                    <a:pt x="4707" y="4044"/>
                  </a:lnTo>
                  <a:lnTo>
                    <a:pt x="4735" y="4078"/>
                  </a:lnTo>
                  <a:lnTo>
                    <a:pt x="4749" y="4096"/>
                  </a:lnTo>
                  <a:lnTo>
                    <a:pt x="4761" y="4115"/>
                  </a:lnTo>
                  <a:lnTo>
                    <a:pt x="4771" y="4133"/>
                  </a:lnTo>
                  <a:lnTo>
                    <a:pt x="4780" y="4152"/>
                  </a:lnTo>
                  <a:lnTo>
                    <a:pt x="4789" y="4173"/>
                  </a:lnTo>
                  <a:lnTo>
                    <a:pt x="4795" y="4194"/>
                  </a:lnTo>
                  <a:lnTo>
                    <a:pt x="4799" y="4215"/>
                  </a:lnTo>
                  <a:lnTo>
                    <a:pt x="4802" y="4236"/>
                  </a:lnTo>
                  <a:lnTo>
                    <a:pt x="4805" y="4268"/>
                  </a:lnTo>
                  <a:lnTo>
                    <a:pt x="4807" y="4295"/>
                  </a:lnTo>
                  <a:lnTo>
                    <a:pt x="4808" y="4320"/>
                  </a:lnTo>
                  <a:lnTo>
                    <a:pt x="4813" y="4341"/>
                  </a:lnTo>
                  <a:lnTo>
                    <a:pt x="4816" y="4351"/>
                  </a:lnTo>
                  <a:lnTo>
                    <a:pt x="4820" y="4362"/>
                  </a:lnTo>
                  <a:lnTo>
                    <a:pt x="4824" y="4371"/>
                  </a:lnTo>
                  <a:lnTo>
                    <a:pt x="4832" y="4381"/>
                  </a:lnTo>
                  <a:lnTo>
                    <a:pt x="4839" y="4391"/>
                  </a:lnTo>
                  <a:lnTo>
                    <a:pt x="4848" y="4402"/>
                  </a:lnTo>
                  <a:lnTo>
                    <a:pt x="4859" y="4412"/>
                  </a:lnTo>
                  <a:lnTo>
                    <a:pt x="4872" y="4423"/>
                  </a:lnTo>
                  <a:lnTo>
                    <a:pt x="4885" y="4436"/>
                  </a:lnTo>
                  <a:lnTo>
                    <a:pt x="4897" y="4448"/>
                  </a:lnTo>
                  <a:lnTo>
                    <a:pt x="4906" y="4460"/>
                  </a:lnTo>
                  <a:lnTo>
                    <a:pt x="4915" y="4472"/>
                  </a:lnTo>
                  <a:lnTo>
                    <a:pt x="4930" y="4497"/>
                  </a:lnTo>
                  <a:lnTo>
                    <a:pt x="4946" y="4523"/>
                  </a:lnTo>
                  <a:lnTo>
                    <a:pt x="4958" y="4523"/>
                  </a:lnTo>
                  <a:lnTo>
                    <a:pt x="4970" y="4526"/>
                  </a:lnTo>
                  <a:lnTo>
                    <a:pt x="4983" y="4532"/>
                  </a:lnTo>
                  <a:lnTo>
                    <a:pt x="4997" y="4540"/>
                  </a:lnTo>
                  <a:lnTo>
                    <a:pt x="5010" y="4549"/>
                  </a:lnTo>
                  <a:lnTo>
                    <a:pt x="5023" y="4559"/>
                  </a:lnTo>
                  <a:lnTo>
                    <a:pt x="5037" y="4569"/>
                  </a:lnTo>
                  <a:lnTo>
                    <a:pt x="5049" y="4583"/>
                  </a:lnTo>
                  <a:lnTo>
                    <a:pt x="5037" y="4562"/>
                  </a:lnTo>
                  <a:lnTo>
                    <a:pt x="5026" y="4540"/>
                  </a:lnTo>
                  <a:lnTo>
                    <a:pt x="5017" y="4516"/>
                  </a:lnTo>
                  <a:lnTo>
                    <a:pt x="5010" y="4492"/>
                  </a:lnTo>
                  <a:lnTo>
                    <a:pt x="4997" y="4442"/>
                  </a:lnTo>
                  <a:lnTo>
                    <a:pt x="4982" y="4396"/>
                  </a:lnTo>
                  <a:lnTo>
                    <a:pt x="4967" y="4356"/>
                  </a:lnTo>
                  <a:lnTo>
                    <a:pt x="4952" y="4317"/>
                  </a:lnTo>
                  <a:lnTo>
                    <a:pt x="4937" y="4279"/>
                  </a:lnTo>
                  <a:lnTo>
                    <a:pt x="4924" y="4240"/>
                  </a:lnTo>
                  <a:lnTo>
                    <a:pt x="4909" y="4200"/>
                  </a:lnTo>
                  <a:lnTo>
                    <a:pt x="4896" y="4161"/>
                  </a:lnTo>
                  <a:lnTo>
                    <a:pt x="4882" y="4121"/>
                  </a:lnTo>
                  <a:lnTo>
                    <a:pt x="4869" y="4083"/>
                  </a:lnTo>
                  <a:lnTo>
                    <a:pt x="4893" y="4132"/>
                  </a:lnTo>
                  <a:lnTo>
                    <a:pt x="4914" y="4182"/>
                  </a:lnTo>
                  <a:lnTo>
                    <a:pt x="4933" y="4233"/>
                  </a:lnTo>
                  <a:lnTo>
                    <a:pt x="4949" y="4283"/>
                  </a:lnTo>
                  <a:lnTo>
                    <a:pt x="4964" y="4325"/>
                  </a:lnTo>
                  <a:lnTo>
                    <a:pt x="4980" y="4366"/>
                  </a:lnTo>
                  <a:lnTo>
                    <a:pt x="5000" y="4406"/>
                  </a:lnTo>
                  <a:lnTo>
                    <a:pt x="5019" y="4445"/>
                  </a:lnTo>
                  <a:lnTo>
                    <a:pt x="5060" y="4522"/>
                  </a:lnTo>
                  <a:lnTo>
                    <a:pt x="5105" y="4598"/>
                  </a:lnTo>
                  <a:lnTo>
                    <a:pt x="5126" y="4635"/>
                  </a:lnTo>
                  <a:lnTo>
                    <a:pt x="5148" y="4673"/>
                  </a:lnTo>
                  <a:lnTo>
                    <a:pt x="5169" y="4712"/>
                  </a:lnTo>
                  <a:lnTo>
                    <a:pt x="5188" y="4751"/>
                  </a:lnTo>
                  <a:lnTo>
                    <a:pt x="5206" y="4791"/>
                  </a:lnTo>
                  <a:lnTo>
                    <a:pt x="5221" y="4831"/>
                  </a:lnTo>
                  <a:lnTo>
                    <a:pt x="5236" y="4872"/>
                  </a:lnTo>
                  <a:lnTo>
                    <a:pt x="5246" y="4915"/>
                  </a:lnTo>
                  <a:lnTo>
                    <a:pt x="5234" y="4863"/>
                  </a:lnTo>
                  <a:lnTo>
                    <a:pt x="5222" y="4811"/>
                  </a:lnTo>
                  <a:lnTo>
                    <a:pt x="5213" y="4759"/>
                  </a:lnTo>
                  <a:lnTo>
                    <a:pt x="5206" y="4706"/>
                  </a:lnTo>
                  <a:lnTo>
                    <a:pt x="5198" y="4653"/>
                  </a:lnTo>
                  <a:lnTo>
                    <a:pt x="5193" y="4601"/>
                  </a:lnTo>
                  <a:lnTo>
                    <a:pt x="5185" y="4547"/>
                  </a:lnTo>
                  <a:lnTo>
                    <a:pt x="5176" y="4495"/>
                  </a:lnTo>
                  <a:lnTo>
                    <a:pt x="5169" y="4439"/>
                  </a:lnTo>
                  <a:lnTo>
                    <a:pt x="5160" y="4381"/>
                  </a:lnTo>
                  <a:lnTo>
                    <a:pt x="5152" y="4323"/>
                  </a:lnTo>
                  <a:lnTo>
                    <a:pt x="5145" y="4265"/>
                  </a:lnTo>
                  <a:lnTo>
                    <a:pt x="5138" y="4207"/>
                  </a:lnTo>
                  <a:lnTo>
                    <a:pt x="5133" y="4150"/>
                  </a:lnTo>
                  <a:lnTo>
                    <a:pt x="5129" y="4092"/>
                  </a:lnTo>
                  <a:lnTo>
                    <a:pt x="5126" y="4035"/>
                  </a:lnTo>
                  <a:lnTo>
                    <a:pt x="5126" y="3997"/>
                  </a:lnTo>
                  <a:lnTo>
                    <a:pt x="5124" y="3957"/>
                  </a:lnTo>
                  <a:lnTo>
                    <a:pt x="5126" y="3915"/>
                  </a:lnTo>
                  <a:lnTo>
                    <a:pt x="5127" y="3872"/>
                  </a:lnTo>
                  <a:lnTo>
                    <a:pt x="5130" y="3830"/>
                  </a:lnTo>
                  <a:lnTo>
                    <a:pt x="5135" y="3787"/>
                  </a:lnTo>
                  <a:lnTo>
                    <a:pt x="5142" y="3749"/>
                  </a:lnTo>
                  <a:lnTo>
                    <a:pt x="5151" y="3712"/>
                  </a:lnTo>
                  <a:lnTo>
                    <a:pt x="5158" y="3688"/>
                  </a:lnTo>
                  <a:lnTo>
                    <a:pt x="5169" y="3664"/>
                  </a:lnTo>
                  <a:lnTo>
                    <a:pt x="5181" y="3642"/>
                  </a:lnTo>
                  <a:lnTo>
                    <a:pt x="5193" y="3620"/>
                  </a:lnTo>
                  <a:lnTo>
                    <a:pt x="5204" y="3597"/>
                  </a:lnTo>
                  <a:lnTo>
                    <a:pt x="5215" y="3575"/>
                  </a:lnTo>
                  <a:lnTo>
                    <a:pt x="5225" y="3551"/>
                  </a:lnTo>
                  <a:lnTo>
                    <a:pt x="5233" y="3528"/>
                  </a:lnTo>
                  <a:lnTo>
                    <a:pt x="5241" y="3494"/>
                  </a:lnTo>
                  <a:lnTo>
                    <a:pt x="5247" y="3459"/>
                  </a:lnTo>
                  <a:lnTo>
                    <a:pt x="5250" y="3442"/>
                  </a:lnTo>
                  <a:lnTo>
                    <a:pt x="5255" y="3425"/>
                  </a:lnTo>
                  <a:lnTo>
                    <a:pt x="5259" y="3409"/>
                  </a:lnTo>
                  <a:lnTo>
                    <a:pt x="5267" y="3393"/>
                  </a:lnTo>
                  <a:lnTo>
                    <a:pt x="5273" y="3379"/>
                  </a:lnTo>
                  <a:lnTo>
                    <a:pt x="5282" y="3367"/>
                  </a:lnTo>
                  <a:lnTo>
                    <a:pt x="5290" y="3357"/>
                  </a:lnTo>
                  <a:lnTo>
                    <a:pt x="5301" y="3347"/>
                  </a:lnTo>
                  <a:lnTo>
                    <a:pt x="5311" y="3336"/>
                  </a:lnTo>
                  <a:lnTo>
                    <a:pt x="5320" y="3326"/>
                  </a:lnTo>
                  <a:lnTo>
                    <a:pt x="5329" y="3315"/>
                  </a:lnTo>
                  <a:lnTo>
                    <a:pt x="5335" y="3305"/>
                  </a:lnTo>
                  <a:lnTo>
                    <a:pt x="5344" y="3287"/>
                  </a:lnTo>
                  <a:lnTo>
                    <a:pt x="5350" y="3269"/>
                  </a:lnTo>
                  <a:lnTo>
                    <a:pt x="5356" y="3250"/>
                  </a:lnTo>
                  <a:lnTo>
                    <a:pt x="5362" y="3229"/>
                  </a:lnTo>
                  <a:lnTo>
                    <a:pt x="5368" y="3212"/>
                  </a:lnTo>
                  <a:lnTo>
                    <a:pt x="5378" y="3195"/>
                  </a:lnTo>
                  <a:lnTo>
                    <a:pt x="5384" y="3188"/>
                  </a:lnTo>
                  <a:lnTo>
                    <a:pt x="5390" y="3182"/>
                  </a:lnTo>
                  <a:lnTo>
                    <a:pt x="5397" y="3176"/>
                  </a:lnTo>
                  <a:lnTo>
                    <a:pt x="5406" y="3171"/>
                  </a:lnTo>
                  <a:lnTo>
                    <a:pt x="5420" y="3188"/>
                  </a:lnTo>
                  <a:lnTo>
                    <a:pt x="5430" y="3203"/>
                  </a:lnTo>
                  <a:lnTo>
                    <a:pt x="5440" y="3217"/>
                  </a:lnTo>
                  <a:lnTo>
                    <a:pt x="5448" y="3232"/>
                  </a:lnTo>
                  <a:lnTo>
                    <a:pt x="5455" y="3249"/>
                  </a:lnTo>
                  <a:lnTo>
                    <a:pt x="5463" y="3264"/>
                  </a:lnTo>
                  <a:lnTo>
                    <a:pt x="5469" y="3280"/>
                  </a:lnTo>
                  <a:lnTo>
                    <a:pt x="5473" y="3296"/>
                  </a:lnTo>
                  <a:lnTo>
                    <a:pt x="5482" y="3329"/>
                  </a:lnTo>
                  <a:lnTo>
                    <a:pt x="5489" y="3363"/>
                  </a:lnTo>
                  <a:lnTo>
                    <a:pt x="5495" y="3397"/>
                  </a:lnTo>
                  <a:lnTo>
                    <a:pt x="5503" y="3433"/>
                  </a:lnTo>
                  <a:lnTo>
                    <a:pt x="5507" y="3455"/>
                  </a:lnTo>
                  <a:lnTo>
                    <a:pt x="5515" y="3476"/>
                  </a:lnTo>
                  <a:lnTo>
                    <a:pt x="5522" y="3497"/>
                  </a:lnTo>
                  <a:lnTo>
                    <a:pt x="5531" y="3519"/>
                  </a:lnTo>
                  <a:lnTo>
                    <a:pt x="5538" y="3540"/>
                  </a:lnTo>
                  <a:lnTo>
                    <a:pt x="5547" y="3560"/>
                  </a:lnTo>
                  <a:lnTo>
                    <a:pt x="5555" y="3583"/>
                  </a:lnTo>
                  <a:lnTo>
                    <a:pt x="5561" y="3605"/>
                  </a:lnTo>
                  <a:lnTo>
                    <a:pt x="5568" y="3636"/>
                  </a:lnTo>
                  <a:lnTo>
                    <a:pt x="5577" y="3667"/>
                  </a:lnTo>
                  <a:lnTo>
                    <a:pt x="5584" y="3698"/>
                  </a:lnTo>
                  <a:lnTo>
                    <a:pt x="5593" y="3728"/>
                  </a:lnTo>
                  <a:lnTo>
                    <a:pt x="5602" y="3759"/>
                  </a:lnTo>
                  <a:lnTo>
                    <a:pt x="5611" y="3790"/>
                  </a:lnTo>
                  <a:lnTo>
                    <a:pt x="5618" y="3822"/>
                  </a:lnTo>
                  <a:lnTo>
                    <a:pt x="5626" y="3853"/>
                  </a:lnTo>
                  <a:lnTo>
                    <a:pt x="5633" y="3890"/>
                  </a:lnTo>
                  <a:lnTo>
                    <a:pt x="5641" y="3925"/>
                  </a:lnTo>
                  <a:lnTo>
                    <a:pt x="5648" y="3963"/>
                  </a:lnTo>
                  <a:lnTo>
                    <a:pt x="5654" y="3998"/>
                  </a:lnTo>
                  <a:lnTo>
                    <a:pt x="5661" y="4032"/>
                  </a:lnTo>
                  <a:lnTo>
                    <a:pt x="5672" y="4068"/>
                  </a:lnTo>
                  <a:lnTo>
                    <a:pt x="5682" y="4103"/>
                  </a:lnTo>
                  <a:lnTo>
                    <a:pt x="5696" y="4139"/>
                  </a:lnTo>
                  <a:lnTo>
                    <a:pt x="5704" y="4157"/>
                  </a:lnTo>
                  <a:lnTo>
                    <a:pt x="5713" y="4176"/>
                  </a:lnTo>
                  <a:lnTo>
                    <a:pt x="5724" y="4194"/>
                  </a:lnTo>
                  <a:lnTo>
                    <a:pt x="5734" y="4210"/>
                  </a:lnTo>
                  <a:lnTo>
                    <a:pt x="5756" y="4243"/>
                  </a:lnTo>
                  <a:lnTo>
                    <a:pt x="5780" y="4274"/>
                  </a:lnTo>
                  <a:lnTo>
                    <a:pt x="5805" y="4304"/>
                  </a:lnTo>
                  <a:lnTo>
                    <a:pt x="5831" y="4335"/>
                  </a:lnTo>
                  <a:lnTo>
                    <a:pt x="5856" y="4366"/>
                  </a:lnTo>
                  <a:lnTo>
                    <a:pt x="5881" y="4399"/>
                  </a:lnTo>
                  <a:lnTo>
                    <a:pt x="5872" y="4383"/>
                  </a:lnTo>
                  <a:lnTo>
                    <a:pt x="5865" y="4366"/>
                  </a:lnTo>
                  <a:lnTo>
                    <a:pt x="5857" y="4350"/>
                  </a:lnTo>
                  <a:lnTo>
                    <a:pt x="5851" y="4334"/>
                  </a:lnTo>
                  <a:lnTo>
                    <a:pt x="5843" y="4298"/>
                  </a:lnTo>
                  <a:lnTo>
                    <a:pt x="5835" y="4262"/>
                  </a:lnTo>
                  <a:lnTo>
                    <a:pt x="5831" y="4227"/>
                  </a:lnTo>
                  <a:lnTo>
                    <a:pt x="5826" y="4191"/>
                  </a:lnTo>
                  <a:lnTo>
                    <a:pt x="5825" y="4154"/>
                  </a:lnTo>
                  <a:lnTo>
                    <a:pt x="5822" y="4118"/>
                  </a:lnTo>
                  <a:lnTo>
                    <a:pt x="5819" y="4075"/>
                  </a:lnTo>
                  <a:lnTo>
                    <a:pt x="5819" y="4029"/>
                  </a:lnTo>
                  <a:lnTo>
                    <a:pt x="5819" y="3985"/>
                  </a:lnTo>
                  <a:lnTo>
                    <a:pt x="5820" y="3939"/>
                  </a:lnTo>
                  <a:lnTo>
                    <a:pt x="5825" y="3893"/>
                  </a:lnTo>
                  <a:lnTo>
                    <a:pt x="5831" y="3847"/>
                  </a:lnTo>
                  <a:lnTo>
                    <a:pt x="5837" y="3801"/>
                  </a:lnTo>
                  <a:lnTo>
                    <a:pt x="5845" y="3755"/>
                  </a:lnTo>
                  <a:lnTo>
                    <a:pt x="5856" y="3709"/>
                  </a:lnTo>
                  <a:lnTo>
                    <a:pt x="5869" y="3664"/>
                  </a:lnTo>
                  <a:lnTo>
                    <a:pt x="5883" y="3620"/>
                  </a:lnTo>
                  <a:lnTo>
                    <a:pt x="5897" y="3577"/>
                  </a:lnTo>
                  <a:lnTo>
                    <a:pt x="5915" y="3535"/>
                  </a:lnTo>
                  <a:lnTo>
                    <a:pt x="5935" y="3494"/>
                  </a:lnTo>
                  <a:lnTo>
                    <a:pt x="5955" y="3453"/>
                  </a:lnTo>
                  <a:lnTo>
                    <a:pt x="5979" y="3416"/>
                  </a:lnTo>
                  <a:lnTo>
                    <a:pt x="5988" y="3402"/>
                  </a:lnTo>
                  <a:lnTo>
                    <a:pt x="5997" y="3390"/>
                  </a:lnTo>
                  <a:lnTo>
                    <a:pt x="6006" y="3379"/>
                  </a:lnTo>
                  <a:lnTo>
                    <a:pt x="6016" y="3369"/>
                  </a:lnTo>
                  <a:lnTo>
                    <a:pt x="6034" y="3351"/>
                  </a:lnTo>
                  <a:lnTo>
                    <a:pt x="6052" y="3335"/>
                  </a:lnTo>
                  <a:lnTo>
                    <a:pt x="6061" y="3326"/>
                  </a:lnTo>
                  <a:lnTo>
                    <a:pt x="6068" y="3317"/>
                  </a:lnTo>
                  <a:lnTo>
                    <a:pt x="6075" y="3307"/>
                  </a:lnTo>
                  <a:lnTo>
                    <a:pt x="6083" y="3295"/>
                  </a:lnTo>
                  <a:lnTo>
                    <a:pt x="6089" y="3283"/>
                  </a:lnTo>
                  <a:lnTo>
                    <a:pt x="6093" y="3269"/>
                  </a:lnTo>
                  <a:lnTo>
                    <a:pt x="6098" y="3255"/>
                  </a:lnTo>
                  <a:lnTo>
                    <a:pt x="6101" y="3237"/>
                  </a:lnTo>
                  <a:lnTo>
                    <a:pt x="6107" y="3195"/>
                  </a:lnTo>
                  <a:lnTo>
                    <a:pt x="6113" y="3155"/>
                  </a:lnTo>
                  <a:lnTo>
                    <a:pt x="6117" y="3136"/>
                  </a:lnTo>
                  <a:lnTo>
                    <a:pt x="6123" y="3117"/>
                  </a:lnTo>
                  <a:lnTo>
                    <a:pt x="6130" y="3097"/>
                  </a:lnTo>
                  <a:lnTo>
                    <a:pt x="6141" y="3077"/>
                  </a:lnTo>
                  <a:lnTo>
                    <a:pt x="6148" y="3065"/>
                  </a:lnTo>
                  <a:lnTo>
                    <a:pt x="6157" y="3056"/>
                  </a:lnTo>
                  <a:lnTo>
                    <a:pt x="6166" y="3047"/>
                  </a:lnTo>
                  <a:lnTo>
                    <a:pt x="6175" y="3039"/>
                  </a:lnTo>
                  <a:lnTo>
                    <a:pt x="6194" y="3026"/>
                  </a:lnTo>
                  <a:lnTo>
                    <a:pt x="6209" y="3011"/>
                  </a:lnTo>
                  <a:lnTo>
                    <a:pt x="6221" y="2995"/>
                  </a:lnTo>
                  <a:lnTo>
                    <a:pt x="6230" y="2977"/>
                  </a:lnTo>
                  <a:lnTo>
                    <a:pt x="6237" y="2958"/>
                  </a:lnTo>
                  <a:lnTo>
                    <a:pt x="6243" y="2938"/>
                  </a:lnTo>
                  <a:lnTo>
                    <a:pt x="6252" y="2897"/>
                  </a:lnTo>
                  <a:lnTo>
                    <a:pt x="6260" y="2854"/>
                  </a:lnTo>
                  <a:lnTo>
                    <a:pt x="6264" y="2833"/>
                  </a:lnTo>
                  <a:lnTo>
                    <a:pt x="6268" y="2811"/>
                  </a:lnTo>
                  <a:lnTo>
                    <a:pt x="6274" y="2792"/>
                  </a:lnTo>
                  <a:lnTo>
                    <a:pt x="6282" y="2771"/>
                  </a:lnTo>
                  <a:lnTo>
                    <a:pt x="6291" y="2751"/>
                  </a:lnTo>
                  <a:lnTo>
                    <a:pt x="6301" y="2734"/>
                  </a:lnTo>
                  <a:lnTo>
                    <a:pt x="6308" y="2726"/>
                  </a:lnTo>
                  <a:lnTo>
                    <a:pt x="6316" y="2717"/>
                  </a:lnTo>
                  <a:lnTo>
                    <a:pt x="6323" y="2710"/>
                  </a:lnTo>
                  <a:lnTo>
                    <a:pt x="6332" y="2703"/>
                  </a:lnTo>
                  <a:lnTo>
                    <a:pt x="6346" y="2692"/>
                  </a:lnTo>
                  <a:lnTo>
                    <a:pt x="6359" y="2685"/>
                  </a:lnTo>
                  <a:lnTo>
                    <a:pt x="6371" y="2680"/>
                  </a:lnTo>
                  <a:lnTo>
                    <a:pt x="6383" y="2679"/>
                  </a:lnTo>
                  <a:lnTo>
                    <a:pt x="6393" y="2679"/>
                  </a:lnTo>
                  <a:lnTo>
                    <a:pt x="6403" y="2680"/>
                  </a:lnTo>
                  <a:lnTo>
                    <a:pt x="6412" y="2685"/>
                  </a:lnTo>
                  <a:lnTo>
                    <a:pt x="6421" y="2691"/>
                  </a:lnTo>
                  <a:lnTo>
                    <a:pt x="6429" y="2697"/>
                  </a:lnTo>
                  <a:lnTo>
                    <a:pt x="6438" y="2705"/>
                  </a:lnTo>
                  <a:lnTo>
                    <a:pt x="6445" y="2714"/>
                  </a:lnTo>
                  <a:lnTo>
                    <a:pt x="6454" y="2725"/>
                  </a:lnTo>
                  <a:lnTo>
                    <a:pt x="6470" y="2746"/>
                  </a:lnTo>
                  <a:lnTo>
                    <a:pt x="6488" y="2768"/>
                  </a:lnTo>
                  <a:lnTo>
                    <a:pt x="6512" y="2798"/>
                  </a:lnTo>
                  <a:lnTo>
                    <a:pt x="6536" y="2826"/>
                  </a:lnTo>
                  <a:lnTo>
                    <a:pt x="6559" y="2854"/>
                  </a:lnTo>
                  <a:lnTo>
                    <a:pt x="6582" y="2881"/>
                  </a:lnTo>
                  <a:lnTo>
                    <a:pt x="6605" y="2909"/>
                  </a:lnTo>
                  <a:lnTo>
                    <a:pt x="6626" y="2938"/>
                  </a:lnTo>
                  <a:lnTo>
                    <a:pt x="6648" y="2968"/>
                  </a:lnTo>
                  <a:lnTo>
                    <a:pt x="6669" y="2999"/>
                  </a:lnTo>
                  <a:lnTo>
                    <a:pt x="6687" y="3026"/>
                  </a:lnTo>
                  <a:lnTo>
                    <a:pt x="6706" y="3053"/>
                  </a:lnTo>
                  <a:lnTo>
                    <a:pt x="6727" y="3077"/>
                  </a:lnTo>
                  <a:lnTo>
                    <a:pt x="6748" y="3102"/>
                  </a:lnTo>
                  <a:lnTo>
                    <a:pt x="6767" y="3127"/>
                  </a:lnTo>
                  <a:lnTo>
                    <a:pt x="6786" y="3152"/>
                  </a:lnTo>
                  <a:lnTo>
                    <a:pt x="6795" y="3166"/>
                  </a:lnTo>
                  <a:lnTo>
                    <a:pt x="6804" y="3180"/>
                  </a:lnTo>
                  <a:lnTo>
                    <a:pt x="6812" y="3194"/>
                  </a:lnTo>
                  <a:lnTo>
                    <a:pt x="6819" y="3209"/>
                  </a:lnTo>
                  <a:lnTo>
                    <a:pt x="6835" y="3250"/>
                  </a:lnTo>
                  <a:lnTo>
                    <a:pt x="6849" y="3292"/>
                  </a:lnTo>
                  <a:lnTo>
                    <a:pt x="6861" y="3335"/>
                  </a:lnTo>
                  <a:lnTo>
                    <a:pt x="6875" y="3376"/>
                  </a:lnTo>
                  <a:lnTo>
                    <a:pt x="6884" y="3404"/>
                  </a:lnTo>
                  <a:lnTo>
                    <a:pt x="6895" y="3433"/>
                  </a:lnTo>
                  <a:lnTo>
                    <a:pt x="6904" y="3461"/>
                  </a:lnTo>
                  <a:lnTo>
                    <a:pt x="6914" y="3491"/>
                  </a:lnTo>
                  <a:lnTo>
                    <a:pt x="6923" y="3519"/>
                  </a:lnTo>
                  <a:lnTo>
                    <a:pt x="6933" y="3547"/>
                  </a:lnTo>
                  <a:lnTo>
                    <a:pt x="6944" y="3575"/>
                  </a:lnTo>
                  <a:lnTo>
                    <a:pt x="6954" y="3602"/>
                  </a:lnTo>
                  <a:lnTo>
                    <a:pt x="6958" y="3615"/>
                  </a:lnTo>
                  <a:lnTo>
                    <a:pt x="6963" y="3629"/>
                  </a:lnTo>
                  <a:lnTo>
                    <a:pt x="6967" y="3642"/>
                  </a:lnTo>
                  <a:lnTo>
                    <a:pt x="6972" y="3655"/>
                  </a:lnTo>
                  <a:lnTo>
                    <a:pt x="6981" y="3670"/>
                  </a:lnTo>
                  <a:lnTo>
                    <a:pt x="6991" y="3683"/>
                  </a:lnTo>
                  <a:lnTo>
                    <a:pt x="7003" y="3695"/>
                  </a:lnTo>
                  <a:lnTo>
                    <a:pt x="7015" y="3707"/>
                  </a:lnTo>
                  <a:lnTo>
                    <a:pt x="7027" y="3718"/>
                  </a:lnTo>
                  <a:lnTo>
                    <a:pt x="7037" y="3728"/>
                  </a:lnTo>
                  <a:lnTo>
                    <a:pt x="7048" y="3738"/>
                  </a:lnTo>
                  <a:lnTo>
                    <a:pt x="7053" y="3747"/>
                  </a:lnTo>
                  <a:lnTo>
                    <a:pt x="7062" y="3764"/>
                  </a:lnTo>
                  <a:lnTo>
                    <a:pt x="7068" y="3780"/>
                  </a:lnTo>
                  <a:lnTo>
                    <a:pt x="7073" y="3799"/>
                  </a:lnTo>
                  <a:lnTo>
                    <a:pt x="7076" y="3820"/>
                  </a:lnTo>
                  <a:lnTo>
                    <a:pt x="7079" y="3859"/>
                  </a:lnTo>
                  <a:lnTo>
                    <a:pt x="7083" y="3896"/>
                  </a:lnTo>
                  <a:lnTo>
                    <a:pt x="7086" y="3921"/>
                  </a:lnTo>
                  <a:lnTo>
                    <a:pt x="7092" y="3946"/>
                  </a:lnTo>
                  <a:lnTo>
                    <a:pt x="7098" y="3971"/>
                  </a:lnTo>
                  <a:lnTo>
                    <a:pt x="7105" y="3995"/>
                  </a:lnTo>
                  <a:lnTo>
                    <a:pt x="7119" y="4043"/>
                  </a:lnTo>
                  <a:lnTo>
                    <a:pt x="7131" y="4092"/>
                  </a:lnTo>
                  <a:lnTo>
                    <a:pt x="7141" y="4147"/>
                  </a:lnTo>
                  <a:lnTo>
                    <a:pt x="7150" y="4204"/>
                  </a:lnTo>
                  <a:lnTo>
                    <a:pt x="7157" y="4261"/>
                  </a:lnTo>
                  <a:lnTo>
                    <a:pt x="7163" y="4320"/>
                  </a:lnTo>
                  <a:lnTo>
                    <a:pt x="7168" y="4378"/>
                  </a:lnTo>
                  <a:lnTo>
                    <a:pt x="7172" y="4436"/>
                  </a:lnTo>
                  <a:lnTo>
                    <a:pt x="7175" y="4492"/>
                  </a:lnTo>
                  <a:lnTo>
                    <a:pt x="7178" y="4549"/>
                  </a:lnTo>
                  <a:lnTo>
                    <a:pt x="7199" y="4501"/>
                  </a:lnTo>
                  <a:lnTo>
                    <a:pt x="7215" y="4454"/>
                  </a:lnTo>
                  <a:lnTo>
                    <a:pt x="7232" y="4406"/>
                  </a:lnTo>
                  <a:lnTo>
                    <a:pt x="7246" y="4359"/>
                  </a:lnTo>
                  <a:lnTo>
                    <a:pt x="7263" y="4311"/>
                  </a:lnTo>
                  <a:lnTo>
                    <a:pt x="7281" y="4264"/>
                  </a:lnTo>
                  <a:lnTo>
                    <a:pt x="7289" y="4240"/>
                  </a:lnTo>
                  <a:lnTo>
                    <a:pt x="7300" y="4218"/>
                  </a:lnTo>
                  <a:lnTo>
                    <a:pt x="7310" y="4194"/>
                  </a:lnTo>
                  <a:lnTo>
                    <a:pt x="7324" y="4172"/>
                  </a:lnTo>
                  <a:lnTo>
                    <a:pt x="7343" y="4132"/>
                  </a:lnTo>
                  <a:lnTo>
                    <a:pt x="7359" y="4095"/>
                  </a:lnTo>
                  <a:lnTo>
                    <a:pt x="7374" y="4057"/>
                  </a:lnTo>
                  <a:lnTo>
                    <a:pt x="7384" y="4020"/>
                  </a:lnTo>
                  <a:lnTo>
                    <a:pt x="7392" y="3983"/>
                  </a:lnTo>
                  <a:lnTo>
                    <a:pt x="7396" y="3948"/>
                  </a:lnTo>
                  <a:lnTo>
                    <a:pt x="7399" y="3911"/>
                  </a:lnTo>
                  <a:lnTo>
                    <a:pt x="7401" y="3875"/>
                  </a:lnTo>
                  <a:lnTo>
                    <a:pt x="7399" y="3838"/>
                  </a:lnTo>
                  <a:lnTo>
                    <a:pt x="7396" y="3801"/>
                  </a:lnTo>
                  <a:lnTo>
                    <a:pt x="7392" y="3762"/>
                  </a:lnTo>
                  <a:lnTo>
                    <a:pt x="7386" y="3724"/>
                  </a:lnTo>
                  <a:lnTo>
                    <a:pt x="7371" y="3645"/>
                  </a:lnTo>
                  <a:lnTo>
                    <a:pt x="7355" y="3560"/>
                  </a:lnTo>
                  <a:lnTo>
                    <a:pt x="7344" y="3508"/>
                  </a:lnTo>
                  <a:lnTo>
                    <a:pt x="7334" y="3461"/>
                  </a:lnTo>
                  <a:lnTo>
                    <a:pt x="7322" y="3416"/>
                  </a:lnTo>
                  <a:lnTo>
                    <a:pt x="7309" y="3375"/>
                  </a:lnTo>
                  <a:lnTo>
                    <a:pt x="7301" y="3354"/>
                  </a:lnTo>
                  <a:lnTo>
                    <a:pt x="7292" y="3335"/>
                  </a:lnTo>
                  <a:lnTo>
                    <a:pt x="7282" y="3315"/>
                  </a:lnTo>
                  <a:lnTo>
                    <a:pt x="7272" y="3295"/>
                  </a:lnTo>
                  <a:lnTo>
                    <a:pt x="7260" y="3275"/>
                  </a:lnTo>
                  <a:lnTo>
                    <a:pt x="7246" y="3256"/>
                  </a:lnTo>
                  <a:lnTo>
                    <a:pt x="7230" y="3235"/>
                  </a:lnTo>
                  <a:lnTo>
                    <a:pt x="7214" y="3216"/>
                  </a:lnTo>
                  <a:lnTo>
                    <a:pt x="7194" y="3194"/>
                  </a:lnTo>
                  <a:lnTo>
                    <a:pt x="7178" y="3171"/>
                  </a:lnTo>
                  <a:lnTo>
                    <a:pt x="7160" y="3148"/>
                  </a:lnTo>
                  <a:lnTo>
                    <a:pt x="7144" y="3124"/>
                  </a:lnTo>
                  <a:lnTo>
                    <a:pt x="7113" y="3075"/>
                  </a:lnTo>
                  <a:lnTo>
                    <a:pt x="7083" y="3026"/>
                  </a:lnTo>
                  <a:lnTo>
                    <a:pt x="7053" y="2977"/>
                  </a:lnTo>
                  <a:lnTo>
                    <a:pt x="7022" y="2928"/>
                  </a:lnTo>
                  <a:lnTo>
                    <a:pt x="7006" y="2904"/>
                  </a:lnTo>
                  <a:lnTo>
                    <a:pt x="6990" y="2881"/>
                  </a:lnTo>
                  <a:lnTo>
                    <a:pt x="6972" y="2857"/>
                  </a:lnTo>
                  <a:lnTo>
                    <a:pt x="6954" y="2835"/>
                  </a:lnTo>
                  <a:lnTo>
                    <a:pt x="6914" y="2787"/>
                  </a:lnTo>
                  <a:lnTo>
                    <a:pt x="6877" y="2740"/>
                  </a:lnTo>
                  <a:lnTo>
                    <a:pt x="6840" y="2689"/>
                  </a:lnTo>
                  <a:lnTo>
                    <a:pt x="6804" y="2640"/>
                  </a:lnTo>
                  <a:lnTo>
                    <a:pt x="6767" y="2588"/>
                  </a:lnTo>
                  <a:lnTo>
                    <a:pt x="6733" y="2538"/>
                  </a:lnTo>
                  <a:lnTo>
                    <a:pt x="6697" y="2487"/>
                  </a:lnTo>
                  <a:lnTo>
                    <a:pt x="6663" y="2437"/>
                  </a:lnTo>
                  <a:lnTo>
                    <a:pt x="6647" y="2412"/>
                  </a:lnTo>
                  <a:lnTo>
                    <a:pt x="6633" y="2386"/>
                  </a:lnTo>
                  <a:lnTo>
                    <a:pt x="6622" y="2360"/>
                  </a:lnTo>
                  <a:lnTo>
                    <a:pt x="6610" y="2333"/>
                  </a:lnTo>
                  <a:lnTo>
                    <a:pt x="6598" y="2306"/>
                  </a:lnTo>
                  <a:lnTo>
                    <a:pt x="6586" y="2280"/>
                  </a:lnTo>
                  <a:lnTo>
                    <a:pt x="6573" y="2253"/>
                  </a:lnTo>
                  <a:lnTo>
                    <a:pt x="6558" y="2228"/>
                  </a:lnTo>
                  <a:lnTo>
                    <a:pt x="6528" y="2183"/>
                  </a:lnTo>
                  <a:lnTo>
                    <a:pt x="6500" y="2140"/>
                  </a:lnTo>
                  <a:lnTo>
                    <a:pt x="6487" y="2118"/>
                  </a:lnTo>
                  <a:lnTo>
                    <a:pt x="6473" y="2096"/>
                  </a:lnTo>
                  <a:lnTo>
                    <a:pt x="6461" y="2072"/>
                  </a:lnTo>
                  <a:lnTo>
                    <a:pt x="6449" y="2047"/>
                  </a:lnTo>
                  <a:lnTo>
                    <a:pt x="6512" y="2073"/>
                  </a:lnTo>
                  <a:lnTo>
                    <a:pt x="6574" y="2098"/>
                  </a:lnTo>
                  <a:lnTo>
                    <a:pt x="6636" y="2125"/>
                  </a:lnTo>
                  <a:lnTo>
                    <a:pt x="6697" y="2153"/>
                  </a:lnTo>
                  <a:lnTo>
                    <a:pt x="6727" y="2168"/>
                  </a:lnTo>
                  <a:lnTo>
                    <a:pt x="6757" y="2183"/>
                  </a:lnTo>
                  <a:lnTo>
                    <a:pt x="6786" y="2199"/>
                  </a:lnTo>
                  <a:lnTo>
                    <a:pt x="6815" y="2217"/>
                  </a:lnTo>
                  <a:lnTo>
                    <a:pt x="6843" y="2235"/>
                  </a:lnTo>
                  <a:lnTo>
                    <a:pt x="6869" y="2253"/>
                  </a:lnTo>
                  <a:lnTo>
                    <a:pt x="6898" y="2274"/>
                  </a:lnTo>
                  <a:lnTo>
                    <a:pt x="6923" y="2294"/>
                  </a:lnTo>
                  <a:lnTo>
                    <a:pt x="6945" y="2312"/>
                  </a:lnTo>
                  <a:lnTo>
                    <a:pt x="6964" y="2331"/>
                  </a:lnTo>
                  <a:lnTo>
                    <a:pt x="6985" y="2352"/>
                  </a:lnTo>
                  <a:lnTo>
                    <a:pt x="7003" y="2372"/>
                  </a:lnTo>
                  <a:lnTo>
                    <a:pt x="7042" y="2412"/>
                  </a:lnTo>
                  <a:lnTo>
                    <a:pt x="7082" y="2450"/>
                  </a:lnTo>
                  <a:lnTo>
                    <a:pt x="7095" y="2462"/>
                  </a:lnTo>
                  <a:lnTo>
                    <a:pt x="7110" y="2474"/>
                  </a:lnTo>
                  <a:lnTo>
                    <a:pt x="7123" y="2484"/>
                  </a:lnTo>
                  <a:lnTo>
                    <a:pt x="7138" y="2493"/>
                  </a:lnTo>
                  <a:lnTo>
                    <a:pt x="7168" y="2513"/>
                  </a:lnTo>
                  <a:lnTo>
                    <a:pt x="7199" y="2530"/>
                  </a:lnTo>
                  <a:lnTo>
                    <a:pt x="7229" y="2548"/>
                  </a:lnTo>
                  <a:lnTo>
                    <a:pt x="7257" y="2569"/>
                  </a:lnTo>
                  <a:lnTo>
                    <a:pt x="7272" y="2579"/>
                  </a:lnTo>
                  <a:lnTo>
                    <a:pt x="7285" y="2591"/>
                  </a:lnTo>
                  <a:lnTo>
                    <a:pt x="7298" y="2605"/>
                  </a:lnTo>
                  <a:lnTo>
                    <a:pt x="7310" y="2619"/>
                  </a:lnTo>
                  <a:lnTo>
                    <a:pt x="7324" y="2637"/>
                  </a:lnTo>
                  <a:lnTo>
                    <a:pt x="7337" y="2657"/>
                  </a:lnTo>
                  <a:lnTo>
                    <a:pt x="7347" y="2674"/>
                  </a:lnTo>
                  <a:lnTo>
                    <a:pt x="7358" y="2694"/>
                  </a:lnTo>
                  <a:lnTo>
                    <a:pt x="7367" y="2711"/>
                  </a:lnTo>
                  <a:lnTo>
                    <a:pt x="7374" y="2731"/>
                  </a:lnTo>
                  <a:lnTo>
                    <a:pt x="7380" y="2750"/>
                  </a:lnTo>
                  <a:lnTo>
                    <a:pt x="7387" y="2768"/>
                  </a:lnTo>
                  <a:lnTo>
                    <a:pt x="7399" y="2808"/>
                  </a:lnTo>
                  <a:lnTo>
                    <a:pt x="7410" y="2846"/>
                  </a:lnTo>
                  <a:lnTo>
                    <a:pt x="7421" y="2887"/>
                  </a:lnTo>
                  <a:lnTo>
                    <a:pt x="7435" y="2928"/>
                  </a:lnTo>
                  <a:lnTo>
                    <a:pt x="7441" y="2940"/>
                  </a:lnTo>
                  <a:lnTo>
                    <a:pt x="7447" y="2953"/>
                  </a:lnTo>
                  <a:lnTo>
                    <a:pt x="7454" y="2964"/>
                  </a:lnTo>
                  <a:lnTo>
                    <a:pt x="7462" y="2976"/>
                  </a:lnTo>
                  <a:lnTo>
                    <a:pt x="7478" y="2996"/>
                  </a:lnTo>
                  <a:lnTo>
                    <a:pt x="7496" y="3016"/>
                  </a:lnTo>
                  <a:lnTo>
                    <a:pt x="7513" y="3035"/>
                  </a:lnTo>
                  <a:lnTo>
                    <a:pt x="7531" y="3054"/>
                  </a:lnTo>
                  <a:lnTo>
                    <a:pt x="7549" y="3075"/>
                  </a:lnTo>
                  <a:lnTo>
                    <a:pt x="7565" y="3096"/>
                  </a:lnTo>
                  <a:lnTo>
                    <a:pt x="7579" y="3121"/>
                  </a:lnTo>
                  <a:lnTo>
                    <a:pt x="7592" y="3145"/>
                  </a:lnTo>
                  <a:lnTo>
                    <a:pt x="7603" y="3169"/>
                  </a:lnTo>
                  <a:lnTo>
                    <a:pt x="7614" y="3194"/>
                  </a:lnTo>
                  <a:lnTo>
                    <a:pt x="7626" y="3217"/>
                  </a:lnTo>
                  <a:lnTo>
                    <a:pt x="7638" y="3241"/>
                  </a:lnTo>
                  <a:lnTo>
                    <a:pt x="7652" y="3265"/>
                  </a:lnTo>
                  <a:lnTo>
                    <a:pt x="7669" y="3289"/>
                  </a:lnTo>
                  <a:lnTo>
                    <a:pt x="7700" y="3329"/>
                  </a:lnTo>
                  <a:lnTo>
                    <a:pt x="7732" y="3369"/>
                  </a:lnTo>
                  <a:lnTo>
                    <a:pt x="7763" y="3409"/>
                  </a:lnTo>
                  <a:lnTo>
                    <a:pt x="7794" y="3449"/>
                  </a:lnTo>
                  <a:lnTo>
                    <a:pt x="7825" y="3489"/>
                  </a:lnTo>
                  <a:lnTo>
                    <a:pt x="7858" y="3528"/>
                  </a:lnTo>
                  <a:lnTo>
                    <a:pt x="7892" y="3566"/>
                  </a:lnTo>
                  <a:lnTo>
                    <a:pt x="7926" y="3603"/>
                  </a:lnTo>
                  <a:lnTo>
                    <a:pt x="7907" y="3568"/>
                  </a:lnTo>
                  <a:lnTo>
                    <a:pt x="7887" y="3532"/>
                  </a:lnTo>
                  <a:lnTo>
                    <a:pt x="7871" y="3497"/>
                  </a:lnTo>
                  <a:lnTo>
                    <a:pt x="7855" y="3459"/>
                  </a:lnTo>
                  <a:lnTo>
                    <a:pt x="7840" y="3422"/>
                  </a:lnTo>
                  <a:lnTo>
                    <a:pt x="7827" y="3385"/>
                  </a:lnTo>
                  <a:lnTo>
                    <a:pt x="7813" y="3348"/>
                  </a:lnTo>
                  <a:lnTo>
                    <a:pt x="7800" y="3310"/>
                  </a:lnTo>
                  <a:lnTo>
                    <a:pt x="7776" y="3232"/>
                  </a:lnTo>
                  <a:lnTo>
                    <a:pt x="7755" y="3155"/>
                  </a:lnTo>
                  <a:lnTo>
                    <a:pt x="7735" y="3078"/>
                  </a:lnTo>
                  <a:lnTo>
                    <a:pt x="7714" y="3001"/>
                  </a:lnTo>
                  <a:lnTo>
                    <a:pt x="7703" y="2959"/>
                  </a:lnTo>
                  <a:lnTo>
                    <a:pt x="7695" y="2918"/>
                  </a:lnTo>
                  <a:lnTo>
                    <a:pt x="7687" y="2876"/>
                  </a:lnTo>
                  <a:lnTo>
                    <a:pt x="7680" y="2833"/>
                  </a:lnTo>
                  <a:lnTo>
                    <a:pt x="7671" y="2792"/>
                  </a:lnTo>
                  <a:lnTo>
                    <a:pt x="7662" y="2750"/>
                  </a:lnTo>
                  <a:lnTo>
                    <a:pt x="7650" y="2708"/>
                  </a:lnTo>
                  <a:lnTo>
                    <a:pt x="7635" y="2670"/>
                  </a:lnTo>
                  <a:lnTo>
                    <a:pt x="7616" y="2627"/>
                  </a:lnTo>
                  <a:lnTo>
                    <a:pt x="7594" y="2585"/>
                  </a:lnTo>
                  <a:lnTo>
                    <a:pt x="7571" y="2545"/>
                  </a:lnTo>
                  <a:lnTo>
                    <a:pt x="7546" y="2504"/>
                  </a:lnTo>
                  <a:lnTo>
                    <a:pt x="7524" y="2464"/>
                  </a:lnTo>
                  <a:lnTo>
                    <a:pt x="7502" y="2422"/>
                  </a:lnTo>
                  <a:lnTo>
                    <a:pt x="7493" y="2400"/>
                  </a:lnTo>
                  <a:lnTo>
                    <a:pt x="7484" y="2379"/>
                  </a:lnTo>
                  <a:lnTo>
                    <a:pt x="7475" y="2357"/>
                  </a:lnTo>
                  <a:lnTo>
                    <a:pt x="7467" y="2336"/>
                  </a:lnTo>
                  <a:lnTo>
                    <a:pt x="7485" y="2348"/>
                  </a:lnTo>
                  <a:lnTo>
                    <a:pt x="7502" y="2361"/>
                  </a:lnTo>
                  <a:lnTo>
                    <a:pt x="7516" y="2376"/>
                  </a:lnTo>
                  <a:lnTo>
                    <a:pt x="7530" y="2391"/>
                  </a:lnTo>
                  <a:lnTo>
                    <a:pt x="7555" y="2424"/>
                  </a:lnTo>
                  <a:lnTo>
                    <a:pt x="7579" y="2458"/>
                  </a:lnTo>
                  <a:lnTo>
                    <a:pt x="7601" y="2493"/>
                  </a:lnTo>
                  <a:lnTo>
                    <a:pt x="7622" y="2529"/>
                  </a:lnTo>
                  <a:lnTo>
                    <a:pt x="7646" y="2563"/>
                  </a:lnTo>
                  <a:lnTo>
                    <a:pt x="7671" y="2597"/>
                  </a:lnTo>
                  <a:lnTo>
                    <a:pt x="7686" y="2616"/>
                  </a:lnTo>
                  <a:lnTo>
                    <a:pt x="7699" y="2637"/>
                  </a:lnTo>
                  <a:lnTo>
                    <a:pt x="7714" y="2658"/>
                  </a:lnTo>
                  <a:lnTo>
                    <a:pt x="7727" y="2680"/>
                  </a:lnTo>
                  <a:lnTo>
                    <a:pt x="7754" y="2726"/>
                  </a:lnTo>
                  <a:lnTo>
                    <a:pt x="7782" y="2774"/>
                  </a:lnTo>
                  <a:lnTo>
                    <a:pt x="7795" y="2796"/>
                  </a:lnTo>
                  <a:lnTo>
                    <a:pt x="7810" y="2818"/>
                  </a:lnTo>
                  <a:lnTo>
                    <a:pt x="7827" y="2839"/>
                  </a:lnTo>
                  <a:lnTo>
                    <a:pt x="7843" y="2858"/>
                  </a:lnTo>
                  <a:lnTo>
                    <a:pt x="7859" y="2878"/>
                  </a:lnTo>
                  <a:lnTo>
                    <a:pt x="7879" y="2894"/>
                  </a:lnTo>
                  <a:lnTo>
                    <a:pt x="7898" y="2909"/>
                  </a:lnTo>
                  <a:lnTo>
                    <a:pt x="7919" y="2922"/>
                  </a:lnTo>
                  <a:lnTo>
                    <a:pt x="7913" y="2895"/>
                  </a:lnTo>
                  <a:lnTo>
                    <a:pt x="7907" y="2869"/>
                  </a:lnTo>
                  <a:lnTo>
                    <a:pt x="7899" y="2842"/>
                  </a:lnTo>
                  <a:lnTo>
                    <a:pt x="7892" y="2817"/>
                  </a:lnTo>
                  <a:lnTo>
                    <a:pt x="7874" y="2765"/>
                  </a:lnTo>
                  <a:lnTo>
                    <a:pt x="7855" y="2714"/>
                  </a:lnTo>
                  <a:lnTo>
                    <a:pt x="7846" y="2689"/>
                  </a:lnTo>
                  <a:lnTo>
                    <a:pt x="7837" y="2664"/>
                  </a:lnTo>
                  <a:lnTo>
                    <a:pt x="7830" y="2637"/>
                  </a:lnTo>
                  <a:lnTo>
                    <a:pt x="7822" y="2612"/>
                  </a:lnTo>
                  <a:lnTo>
                    <a:pt x="7816" y="2585"/>
                  </a:lnTo>
                  <a:lnTo>
                    <a:pt x="7812" y="2559"/>
                  </a:lnTo>
                  <a:lnTo>
                    <a:pt x="7810" y="2530"/>
                  </a:lnTo>
                  <a:lnTo>
                    <a:pt x="7809" y="2504"/>
                  </a:lnTo>
                  <a:lnTo>
                    <a:pt x="7807" y="2478"/>
                  </a:lnTo>
                  <a:lnTo>
                    <a:pt x="7806" y="2455"/>
                  </a:lnTo>
                  <a:lnTo>
                    <a:pt x="7803" y="2431"/>
                  </a:lnTo>
                  <a:lnTo>
                    <a:pt x="7798" y="2410"/>
                  </a:lnTo>
                  <a:lnTo>
                    <a:pt x="7791" y="2366"/>
                  </a:lnTo>
                  <a:lnTo>
                    <a:pt x="7782" y="2321"/>
                  </a:lnTo>
                  <a:lnTo>
                    <a:pt x="7779" y="2290"/>
                  </a:lnTo>
                  <a:lnTo>
                    <a:pt x="7776" y="2256"/>
                  </a:lnTo>
                  <a:lnTo>
                    <a:pt x="7775" y="2222"/>
                  </a:lnTo>
                  <a:lnTo>
                    <a:pt x="7775" y="2186"/>
                  </a:lnTo>
                  <a:lnTo>
                    <a:pt x="7776" y="2150"/>
                  </a:lnTo>
                  <a:lnTo>
                    <a:pt x="7776" y="2115"/>
                  </a:lnTo>
                  <a:lnTo>
                    <a:pt x="7776" y="2081"/>
                  </a:lnTo>
                  <a:lnTo>
                    <a:pt x="7776" y="2048"/>
                  </a:lnTo>
                  <a:lnTo>
                    <a:pt x="7787" y="2055"/>
                  </a:lnTo>
                  <a:lnTo>
                    <a:pt x="7801" y="2063"/>
                  </a:lnTo>
                  <a:lnTo>
                    <a:pt x="7818" y="2069"/>
                  </a:lnTo>
                  <a:lnTo>
                    <a:pt x="7837" y="2075"/>
                  </a:lnTo>
                  <a:lnTo>
                    <a:pt x="7873" y="2084"/>
                  </a:lnTo>
                  <a:lnTo>
                    <a:pt x="7902" y="2091"/>
                  </a:lnTo>
                  <a:lnTo>
                    <a:pt x="7939" y="2100"/>
                  </a:lnTo>
                  <a:lnTo>
                    <a:pt x="7981" y="2112"/>
                  </a:lnTo>
                  <a:lnTo>
                    <a:pt x="8003" y="2116"/>
                  </a:lnTo>
                  <a:lnTo>
                    <a:pt x="8023" y="2119"/>
                  </a:lnTo>
                  <a:lnTo>
                    <a:pt x="8042" y="2122"/>
                  </a:lnTo>
                  <a:lnTo>
                    <a:pt x="8058" y="2122"/>
                  </a:lnTo>
                  <a:lnTo>
                    <a:pt x="8060" y="2091"/>
                  </a:lnTo>
                  <a:lnTo>
                    <a:pt x="8061" y="2060"/>
                  </a:lnTo>
                  <a:lnTo>
                    <a:pt x="8060" y="2027"/>
                  </a:lnTo>
                  <a:lnTo>
                    <a:pt x="8060" y="1996"/>
                  </a:lnTo>
                  <a:lnTo>
                    <a:pt x="8060" y="1965"/>
                  </a:lnTo>
                  <a:lnTo>
                    <a:pt x="8058" y="1932"/>
                  </a:lnTo>
                  <a:lnTo>
                    <a:pt x="8060" y="1901"/>
                  </a:lnTo>
                  <a:lnTo>
                    <a:pt x="8060" y="1868"/>
                  </a:lnTo>
                  <a:lnTo>
                    <a:pt x="8063" y="1845"/>
                  </a:lnTo>
                  <a:lnTo>
                    <a:pt x="8066" y="1822"/>
                  </a:lnTo>
                  <a:lnTo>
                    <a:pt x="8070" y="1802"/>
                  </a:lnTo>
                  <a:lnTo>
                    <a:pt x="8076" y="1781"/>
                  </a:lnTo>
                  <a:lnTo>
                    <a:pt x="8089" y="1741"/>
                  </a:lnTo>
                  <a:lnTo>
                    <a:pt x="8103" y="1698"/>
                  </a:lnTo>
                  <a:lnTo>
                    <a:pt x="8107" y="1683"/>
                  </a:lnTo>
                  <a:lnTo>
                    <a:pt x="8109" y="1668"/>
                  </a:lnTo>
                  <a:lnTo>
                    <a:pt x="8110" y="1652"/>
                  </a:lnTo>
                  <a:lnTo>
                    <a:pt x="8110" y="1637"/>
                  </a:lnTo>
                  <a:lnTo>
                    <a:pt x="8110" y="1606"/>
                  </a:lnTo>
                  <a:lnTo>
                    <a:pt x="8113" y="1575"/>
                  </a:lnTo>
                  <a:lnTo>
                    <a:pt x="8120" y="1539"/>
                  </a:lnTo>
                  <a:lnTo>
                    <a:pt x="8128" y="1506"/>
                  </a:lnTo>
                  <a:lnTo>
                    <a:pt x="8131" y="1492"/>
                  </a:lnTo>
                  <a:lnTo>
                    <a:pt x="8134" y="1475"/>
                  </a:lnTo>
                  <a:lnTo>
                    <a:pt x="8135" y="1457"/>
                  </a:lnTo>
                  <a:lnTo>
                    <a:pt x="8135" y="1438"/>
                  </a:lnTo>
                  <a:lnTo>
                    <a:pt x="8131" y="1405"/>
                  </a:lnTo>
                  <a:lnTo>
                    <a:pt x="8125" y="1371"/>
                  </a:lnTo>
                  <a:lnTo>
                    <a:pt x="8120" y="1355"/>
                  </a:lnTo>
                  <a:lnTo>
                    <a:pt x="8119" y="1339"/>
                  </a:lnTo>
                  <a:lnTo>
                    <a:pt x="8117" y="1322"/>
                  </a:lnTo>
                  <a:lnTo>
                    <a:pt x="8117" y="1305"/>
                  </a:lnTo>
                  <a:lnTo>
                    <a:pt x="8120" y="1287"/>
                  </a:lnTo>
                  <a:lnTo>
                    <a:pt x="8126" y="1269"/>
                  </a:lnTo>
                  <a:lnTo>
                    <a:pt x="8134" y="1251"/>
                  </a:lnTo>
                  <a:lnTo>
                    <a:pt x="8141" y="1235"/>
                  </a:lnTo>
                  <a:lnTo>
                    <a:pt x="8150" y="1218"/>
                  </a:lnTo>
                  <a:lnTo>
                    <a:pt x="8159" y="1201"/>
                  </a:lnTo>
                  <a:lnTo>
                    <a:pt x="8166" y="1184"/>
                  </a:lnTo>
                  <a:lnTo>
                    <a:pt x="8172" y="1166"/>
                  </a:lnTo>
                  <a:lnTo>
                    <a:pt x="8175" y="1153"/>
                  </a:lnTo>
                  <a:lnTo>
                    <a:pt x="8178" y="1140"/>
                  </a:lnTo>
                  <a:lnTo>
                    <a:pt x="8178" y="1128"/>
                  </a:lnTo>
                  <a:lnTo>
                    <a:pt x="8178" y="1115"/>
                  </a:lnTo>
                  <a:lnTo>
                    <a:pt x="8177" y="1088"/>
                  </a:lnTo>
                  <a:lnTo>
                    <a:pt x="8174" y="1063"/>
                  </a:lnTo>
                  <a:lnTo>
                    <a:pt x="8171" y="1037"/>
                  </a:lnTo>
                  <a:lnTo>
                    <a:pt x="8171" y="1012"/>
                  </a:lnTo>
                  <a:lnTo>
                    <a:pt x="8172" y="1000"/>
                  </a:lnTo>
                  <a:lnTo>
                    <a:pt x="8175" y="988"/>
                  </a:lnTo>
                  <a:lnTo>
                    <a:pt x="8178" y="977"/>
                  </a:lnTo>
                  <a:lnTo>
                    <a:pt x="8184" y="965"/>
                  </a:lnTo>
                  <a:lnTo>
                    <a:pt x="8195" y="948"/>
                  </a:lnTo>
                  <a:lnTo>
                    <a:pt x="8207" y="932"/>
                  </a:lnTo>
                  <a:lnTo>
                    <a:pt x="8221" y="917"/>
                  </a:lnTo>
                  <a:lnTo>
                    <a:pt x="8236" y="902"/>
                  </a:lnTo>
                  <a:lnTo>
                    <a:pt x="8251" y="887"/>
                  </a:lnTo>
                  <a:lnTo>
                    <a:pt x="8263" y="871"/>
                  </a:lnTo>
                  <a:lnTo>
                    <a:pt x="8269" y="864"/>
                  </a:lnTo>
                  <a:lnTo>
                    <a:pt x="8275" y="855"/>
                  </a:lnTo>
                  <a:lnTo>
                    <a:pt x="8278" y="844"/>
                  </a:lnTo>
                  <a:lnTo>
                    <a:pt x="8282" y="836"/>
                  </a:lnTo>
                  <a:lnTo>
                    <a:pt x="8287" y="830"/>
                  </a:lnTo>
                  <a:lnTo>
                    <a:pt x="8293" y="824"/>
                  </a:lnTo>
                  <a:lnTo>
                    <a:pt x="8315" y="837"/>
                  </a:lnTo>
                  <a:lnTo>
                    <a:pt x="8337" y="852"/>
                  </a:lnTo>
                  <a:lnTo>
                    <a:pt x="8359" y="868"/>
                  </a:lnTo>
                  <a:lnTo>
                    <a:pt x="8380" y="885"/>
                  </a:lnTo>
                  <a:lnTo>
                    <a:pt x="8394" y="895"/>
                  </a:lnTo>
                  <a:lnTo>
                    <a:pt x="8407" y="905"/>
                  </a:lnTo>
                  <a:lnTo>
                    <a:pt x="8422" y="916"/>
                  </a:lnTo>
                  <a:lnTo>
                    <a:pt x="8437" y="926"/>
                  </a:lnTo>
                  <a:lnTo>
                    <a:pt x="8451" y="935"/>
                  </a:lnTo>
                  <a:lnTo>
                    <a:pt x="8469" y="944"/>
                  </a:lnTo>
                  <a:lnTo>
                    <a:pt x="8487" y="951"/>
                  </a:lnTo>
                  <a:lnTo>
                    <a:pt x="8505" y="956"/>
                  </a:lnTo>
                  <a:lnTo>
                    <a:pt x="8515" y="959"/>
                  </a:lnTo>
                  <a:lnTo>
                    <a:pt x="8529" y="959"/>
                  </a:lnTo>
                  <a:lnTo>
                    <a:pt x="8542" y="957"/>
                  </a:lnTo>
                  <a:lnTo>
                    <a:pt x="8552" y="954"/>
                  </a:lnTo>
                  <a:lnTo>
                    <a:pt x="8567" y="948"/>
                  </a:lnTo>
                  <a:lnTo>
                    <a:pt x="8576" y="947"/>
                  </a:lnTo>
                  <a:lnTo>
                    <a:pt x="8576" y="947"/>
                  </a:lnTo>
                  <a:lnTo>
                    <a:pt x="8579" y="947"/>
                  </a:lnTo>
                  <a:lnTo>
                    <a:pt x="8578" y="947"/>
                  </a:lnTo>
                  <a:lnTo>
                    <a:pt x="8579" y="947"/>
                  </a:lnTo>
                  <a:lnTo>
                    <a:pt x="8580" y="948"/>
                  </a:lnTo>
                  <a:lnTo>
                    <a:pt x="8582" y="951"/>
                  </a:lnTo>
                  <a:lnTo>
                    <a:pt x="8586" y="957"/>
                  </a:lnTo>
                  <a:lnTo>
                    <a:pt x="8594" y="966"/>
                  </a:lnTo>
                  <a:lnTo>
                    <a:pt x="8598" y="971"/>
                  </a:lnTo>
                  <a:lnTo>
                    <a:pt x="8606" y="977"/>
                  </a:lnTo>
                  <a:lnTo>
                    <a:pt x="8610" y="979"/>
                  </a:lnTo>
                  <a:lnTo>
                    <a:pt x="8612" y="979"/>
                  </a:lnTo>
                  <a:lnTo>
                    <a:pt x="8616" y="982"/>
                  </a:lnTo>
                  <a:lnTo>
                    <a:pt x="8619" y="982"/>
                  </a:lnTo>
                  <a:lnTo>
                    <a:pt x="8637" y="987"/>
                  </a:lnTo>
                  <a:lnTo>
                    <a:pt x="8653" y="991"/>
                  </a:lnTo>
                  <a:lnTo>
                    <a:pt x="8670" y="994"/>
                  </a:lnTo>
                  <a:lnTo>
                    <a:pt x="8684" y="997"/>
                  </a:lnTo>
                  <a:lnTo>
                    <a:pt x="8696" y="1002"/>
                  </a:lnTo>
                  <a:lnTo>
                    <a:pt x="8702" y="1005"/>
                  </a:lnTo>
                  <a:lnTo>
                    <a:pt x="8707" y="1012"/>
                  </a:lnTo>
                  <a:lnTo>
                    <a:pt x="8711" y="1026"/>
                  </a:lnTo>
                  <a:lnTo>
                    <a:pt x="8714" y="1034"/>
                  </a:lnTo>
                  <a:lnTo>
                    <a:pt x="8719" y="1045"/>
                  </a:lnTo>
                  <a:lnTo>
                    <a:pt x="8727" y="1058"/>
                  </a:lnTo>
                  <a:lnTo>
                    <a:pt x="8735" y="1064"/>
                  </a:lnTo>
                  <a:lnTo>
                    <a:pt x="8750" y="1076"/>
                  </a:lnTo>
                  <a:lnTo>
                    <a:pt x="8763" y="1086"/>
                  </a:lnTo>
                  <a:lnTo>
                    <a:pt x="8775" y="1095"/>
                  </a:lnTo>
                  <a:lnTo>
                    <a:pt x="8787" y="1106"/>
                  </a:lnTo>
                  <a:lnTo>
                    <a:pt x="8796" y="1115"/>
                  </a:lnTo>
                  <a:lnTo>
                    <a:pt x="8802" y="1125"/>
                  </a:lnTo>
                  <a:lnTo>
                    <a:pt x="8806" y="1137"/>
                  </a:lnTo>
                  <a:lnTo>
                    <a:pt x="8809" y="1150"/>
                  </a:lnTo>
                  <a:lnTo>
                    <a:pt x="8812" y="1166"/>
                  </a:lnTo>
                  <a:lnTo>
                    <a:pt x="8815" y="1181"/>
                  </a:lnTo>
                  <a:lnTo>
                    <a:pt x="8816" y="1199"/>
                  </a:lnTo>
                  <a:lnTo>
                    <a:pt x="8819" y="1215"/>
                  </a:lnTo>
                  <a:lnTo>
                    <a:pt x="8822" y="1233"/>
                  </a:lnTo>
                  <a:lnTo>
                    <a:pt x="8828" y="1253"/>
                  </a:lnTo>
                  <a:lnTo>
                    <a:pt x="8836" y="1269"/>
                  </a:lnTo>
                  <a:lnTo>
                    <a:pt x="8846" y="1285"/>
                  </a:lnTo>
                  <a:lnTo>
                    <a:pt x="8858" y="1302"/>
                  </a:lnTo>
                  <a:lnTo>
                    <a:pt x="8873" y="1315"/>
                  </a:lnTo>
                  <a:lnTo>
                    <a:pt x="8888" y="1325"/>
                  </a:lnTo>
                  <a:lnTo>
                    <a:pt x="8904" y="1336"/>
                  </a:lnTo>
                  <a:lnTo>
                    <a:pt x="8920" y="1343"/>
                  </a:lnTo>
                  <a:lnTo>
                    <a:pt x="8937" y="1349"/>
                  </a:lnTo>
                  <a:lnTo>
                    <a:pt x="8951" y="1355"/>
                  </a:lnTo>
                  <a:lnTo>
                    <a:pt x="8966" y="1362"/>
                  </a:lnTo>
                  <a:lnTo>
                    <a:pt x="8981" y="1368"/>
                  </a:lnTo>
                  <a:lnTo>
                    <a:pt x="8995" y="1374"/>
                  </a:lnTo>
                  <a:lnTo>
                    <a:pt x="9006" y="1383"/>
                  </a:lnTo>
                  <a:lnTo>
                    <a:pt x="9017" y="1392"/>
                  </a:lnTo>
                  <a:lnTo>
                    <a:pt x="9026" y="1402"/>
                  </a:lnTo>
                  <a:lnTo>
                    <a:pt x="9033" y="1414"/>
                  </a:lnTo>
                  <a:lnTo>
                    <a:pt x="9046" y="1441"/>
                  </a:lnTo>
                  <a:lnTo>
                    <a:pt x="9064" y="1419"/>
                  </a:lnTo>
                  <a:lnTo>
                    <a:pt x="9081" y="1401"/>
                  </a:lnTo>
                  <a:lnTo>
                    <a:pt x="9100" y="1382"/>
                  </a:lnTo>
                  <a:lnTo>
                    <a:pt x="9113" y="1399"/>
                  </a:lnTo>
                  <a:lnTo>
                    <a:pt x="9125" y="1417"/>
                  </a:lnTo>
                  <a:lnTo>
                    <a:pt x="9133" y="1431"/>
                  </a:lnTo>
                  <a:lnTo>
                    <a:pt x="9138" y="1445"/>
                  </a:lnTo>
                  <a:lnTo>
                    <a:pt x="9144" y="1460"/>
                  </a:lnTo>
                  <a:lnTo>
                    <a:pt x="9147" y="1474"/>
                  </a:lnTo>
                  <a:lnTo>
                    <a:pt x="9152" y="1514"/>
                  </a:lnTo>
                  <a:lnTo>
                    <a:pt x="9176" y="1483"/>
                  </a:lnTo>
                  <a:lnTo>
                    <a:pt x="9180" y="1478"/>
                  </a:lnTo>
                  <a:lnTo>
                    <a:pt x="9186" y="1474"/>
                  </a:lnTo>
                  <a:lnTo>
                    <a:pt x="9190" y="1469"/>
                  </a:lnTo>
                  <a:lnTo>
                    <a:pt x="9196" y="1468"/>
                  </a:lnTo>
                  <a:lnTo>
                    <a:pt x="9202" y="1466"/>
                  </a:lnTo>
                  <a:lnTo>
                    <a:pt x="9208" y="1466"/>
                  </a:lnTo>
                  <a:lnTo>
                    <a:pt x="9216" y="1468"/>
                  </a:lnTo>
                  <a:lnTo>
                    <a:pt x="9222" y="1469"/>
                  </a:lnTo>
                  <a:lnTo>
                    <a:pt x="9236" y="1475"/>
                  </a:lnTo>
                  <a:lnTo>
                    <a:pt x="9250" y="1483"/>
                  </a:lnTo>
                  <a:lnTo>
                    <a:pt x="9265" y="1493"/>
                  </a:lnTo>
                  <a:lnTo>
                    <a:pt x="9278" y="1503"/>
                  </a:lnTo>
                  <a:lnTo>
                    <a:pt x="9291" y="1515"/>
                  </a:lnTo>
                  <a:lnTo>
                    <a:pt x="9305" y="1527"/>
                  </a:lnTo>
                  <a:lnTo>
                    <a:pt x="9318" y="1539"/>
                  </a:lnTo>
                  <a:lnTo>
                    <a:pt x="9331" y="1551"/>
                  </a:lnTo>
                  <a:lnTo>
                    <a:pt x="9345" y="1563"/>
                  </a:lnTo>
                  <a:lnTo>
                    <a:pt x="9361" y="1575"/>
                  </a:lnTo>
                  <a:lnTo>
                    <a:pt x="9368" y="1581"/>
                  </a:lnTo>
                  <a:lnTo>
                    <a:pt x="9379" y="1585"/>
                  </a:lnTo>
                  <a:lnTo>
                    <a:pt x="9386" y="1588"/>
                  </a:lnTo>
                  <a:lnTo>
                    <a:pt x="9397" y="1588"/>
                  </a:lnTo>
                  <a:lnTo>
                    <a:pt x="9422" y="1612"/>
                  </a:lnTo>
                  <a:lnTo>
                    <a:pt x="9447" y="1635"/>
                  </a:lnTo>
                  <a:lnTo>
                    <a:pt x="9469" y="1662"/>
                  </a:lnTo>
                  <a:lnTo>
                    <a:pt x="9490" y="1689"/>
                  </a:lnTo>
                  <a:lnTo>
                    <a:pt x="9511" y="1717"/>
                  </a:lnTo>
                  <a:lnTo>
                    <a:pt x="9530" y="1747"/>
                  </a:lnTo>
                  <a:lnTo>
                    <a:pt x="9550" y="1776"/>
                  </a:lnTo>
                  <a:lnTo>
                    <a:pt x="9567" y="1806"/>
                  </a:lnTo>
                  <a:lnTo>
                    <a:pt x="9584" y="1837"/>
                  </a:lnTo>
                  <a:lnTo>
                    <a:pt x="9601" y="1868"/>
                  </a:lnTo>
                  <a:lnTo>
                    <a:pt x="9619" y="1900"/>
                  </a:lnTo>
                  <a:lnTo>
                    <a:pt x="9640" y="1929"/>
                  </a:lnTo>
                  <a:lnTo>
                    <a:pt x="9652" y="1943"/>
                  </a:lnTo>
                  <a:lnTo>
                    <a:pt x="9665" y="1956"/>
                  </a:lnTo>
                  <a:lnTo>
                    <a:pt x="9677" y="1969"/>
                  </a:lnTo>
                  <a:lnTo>
                    <a:pt x="9689" y="1981"/>
                  </a:lnTo>
                  <a:lnTo>
                    <a:pt x="9696" y="1992"/>
                  </a:lnTo>
                  <a:lnTo>
                    <a:pt x="9704" y="2002"/>
                  </a:lnTo>
                  <a:lnTo>
                    <a:pt x="9708" y="2012"/>
                  </a:lnTo>
                  <a:lnTo>
                    <a:pt x="9713" y="2024"/>
                  </a:lnTo>
                  <a:lnTo>
                    <a:pt x="9704" y="2036"/>
                  </a:lnTo>
                  <a:lnTo>
                    <a:pt x="9695" y="2050"/>
                  </a:lnTo>
                  <a:lnTo>
                    <a:pt x="9685" y="2061"/>
                  </a:lnTo>
                  <a:lnTo>
                    <a:pt x="9673" y="2075"/>
                  </a:lnTo>
                  <a:lnTo>
                    <a:pt x="9554" y="2210"/>
                  </a:lnTo>
                  <a:lnTo>
                    <a:pt x="9539" y="2226"/>
                  </a:lnTo>
                  <a:lnTo>
                    <a:pt x="9524" y="2244"/>
                  </a:lnTo>
                  <a:lnTo>
                    <a:pt x="9511" y="2263"/>
                  </a:lnTo>
                  <a:lnTo>
                    <a:pt x="9498" y="2280"/>
                  </a:lnTo>
                  <a:lnTo>
                    <a:pt x="9483" y="2297"/>
                  </a:lnTo>
                  <a:lnTo>
                    <a:pt x="9468" y="2312"/>
                  </a:lnTo>
                  <a:lnTo>
                    <a:pt x="9461" y="2318"/>
                  </a:lnTo>
                  <a:lnTo>
                    <a:pt x="9453" y="2323"/>
                  </a:lnTo>
                  <a:lnTo>
                    <a:pt x="9444" y="2327"/>
                  </a:lnTo>
                  <a:lnTo>
                    <a:pt x="9435" y="2330"/>
                  </a:lnTo>
                  <a:lnTo>
                    <a:pt x="9426" y="2330"/>
                  </a:lnTo>
                  <a:lnTo>
                    <a:pt x="9417" y="2330"/>
                  </a:lnTo>
                  <a:lnTo>
                    <a:pt x="9407" y="2327"/>
                  </a:lnTo>
                  <a:lnTo>
                    <a:pt x="9398" y="2324"/>
                  </a:lnTo>
                  <a:lnTo>
                    <a:pt x="9379" y="2315"/>
                  </a:lnTo>
                  <a:lnTo>
                    <a:pt x="9360" y="2303"/>
                  </a:lnTo>
                  <a:lnTo>
                    <a:pt x="9343" y="2291"/>
                  </a:lnTo>
                  <a:lnTo>
                    <a:pt x="9328" y="2277"/>
                  </a:lnTo>
                  <a:lnTo>
                    <a:pt x="9314" y="2259"/>
                  </a:lnTo>
                  <a:lnTo>
                    <a:pt x="9299" y="2242"/>
                  </a:lnTo>
                  <a:lnTo>
                    <a:pt x="9284" y="2225"/>
                  </a:lnTo>
                  <a:lnTo>
                    <a:pt x="9268" y="2208"/>
                  </a:lnTo>
                  <a:lnTo>
                    <a:pt x="9259" y="2201"/>
                  </a:lnTo>
                  <a:lnTo>
                    <a:pt x="9250" y="2193"/>
                  </a:lnTo>
                  <a:lnTo>
                    <a:pt x="9244" y="2191"/>
                  </a:lnTo>
                  <a:lnTo>
                    <a:pt x="9238" y="2186"/>
                  </a:lnTo>
                  <a:lnTo>
                    <a:pt x="9232" y="2185"/>
                  </a:lnTo>
                  <a:lnTo>
                    <a:pt x="9226" y="2183"/>
                  </a:lnTo>
                  <a:lnTo>
                    <a:pt x="9219" y="2182"/>
                  </a:lnTo>
                  <a:lnTo>
                    <a:pt x="9213" y="2182"/>
                  </a:lnTo>
                  <a:lnTo>
                    <a:pt x="9205" y="2182"/>
                  </a:lnTo>
                  <a:lnTo>
                    <a:pt x="9199" y="2183"/>
                  </a:lnTo>
                  <a:lnTo>
                    <a:pt x="9186" y="2188"/>
                  </a:lnTo>
                  <a:lnTo>
                    <a:pt x="9176" y="2193"/>
                  </a:lnTo>
                  <a:lnTo>
                    <a:pt x="9156" y="2207"/>
                  </a:lnTo>
                  <a:lnTo>
                    <a:pt x="9140" y="2223"/>
                  </a:lnTo>
                  <a:lnTo>
                    <a:pt x="9109" y="2257"/>
                  </a:lnTo>
                  <a:lnTo>
                    <a:pt x="9082" y="2293"/>
                  </a:lnTo>
                  <a:lnTo>
                    <a:pt x="9054" y="2329"/>
                  </a:lnTo>
                  <a:lnTo>
                    <a:pt x="9026" y="2364"/>
                  </a:lnTo>
                  <a:lnTo>
                    <a:pt x="9012" y="2382"/>
                  </a:lnTo>
                  <a:lnTo>
                    <a:pt x="9000" y="2401"/>
                  </a:lnTo>
                  <a:lnTo>
                    <a:pt x="8989" y="2422"/>
                  </a:lnTo>
                  <a:lnTo>
                    <a:pt x="8980" y="2443"/>
                  </a:lnTo>
                  <a:lnTo>
                    <a:pt x="8971" y="2464"/>
                  </a:lnTo>
                  <a:lnTo>
                    <a:pt x="8962" y="2484"/>
                  </a:lnTo>
                  <a:lnTo>
                    <a:pt x="8954" y="2505"/>
                  </a:lnTo>
                  <a:lnTo>
                    <a:pt x="8946" y="2526"/>
                  </a:lnTo>
                  <a:lnTo>
                    <a:pt x="8937" y="2547"/>
                  </a:lnTo>
                  <a:lnTo>
                    <a:pt x="8925" y="2566"/>
                  </a:lnTo>
                  <a:lnTo>
                    <a:pt x="8913" y="2584"/>
                  </a:lnTo>
                  <a:lnTo>
                    <a:pt x="8900" y="2602"/>
                  </a:lnTo>
                  <a:lnTo>
                    <a:pt x="8885" y="2618"/>
                  </a:lnTo>
                  <a:lnTo>
                    <a:pt x="8868" y="2633"/>
                  </a:lnTo>
                  <a:lnTo>
                    <a:pt x="8851" y="2646"/>
                  </a:lnTo>
                  <a:lnTo>
                    <a:pt x="8834" y="2661"/>
                  </a:lnTo>
                  <a:lnTo>
                    <a:pt x="8800" y="2691"/>
                  </a:lnTo>
                  <a:lnTo>
                    <a:pt x="8767" y="2722"/>
                  </a:lnTo>
                  <a:lnTo>
                    <a:pt x="8753" y="2740"/>
                  </a:lnTo>
                  <a:lnTo>
                    <a:pt x="8738" y="2756"/>
                  </a:lnTo>
                  <a:lnTo>
                    <a:pt x="8723" y="2774"/>
                  </a:lnTo>
                  <a:lnTo>
                    <a:pt x="8710" y="2792"/>
                  </a:lnTo>
                  <a:lnTo>
                    <a:pt x="8683" y="2829"/>
                  </a:lnTo>
                  <a:lnTo>
                    <a:pt x="8661" y="2867"/>
                  </a:lnTo>
                  <a:lnTo>
                    <a:pt x="8638" y="2906"/>
                  </a:lnTo>
                  <a:lnTo>
                    <a:pt x="8618" y="2946"/>
                  </a:lnTo>
                  <a:lnTo>
                    <a:pt x="8638" y="2907"/>
                  </a:lnTo>
                  <a:lnTo>
                    <a:pt x="8662" y="2869"/>
                  </a:lnTo>
                  <a:lnTo>
                    <a:pt x="8686" y="2830"/>
                  </a:lnTo>
                  <a:lnTo>
                    <a:pt x="8713" y="2795"/>
                  </a:lnTo>
                  <a:lnTo>
                    <a:pt x="8726" y="2777"/>
                  </a:lnTo>
                  <a:lnTo>
                    <a:pt x="8741" y="2759"/>
                  </a:lnTo>
                  <a:lnTo>
                    <a:pt x="8756" y="2743"/>
                  </a:lnTo>
                  <a:lnTo>
                    <a:pt x="8772" y="2726"/>
                  </a:lnTo>
                  <a:lnTo>
                    <a:pt x="8805" y="2697"/>
                  </a:lnTo>
                  <a:lnTo>
                    <a:pt x="8839" y="2667"/>
                  </a:lnTo>
                  <a:lnTo>
                    <a:pt x="8857" y="2654"/>
                  </a:lnTo>
                  <a:lnTo>
                    <a:pt x="8874" y="2640"/>
                  </a:lnTo>
                  <a:lnTo>
                    <a:pt x="8892" y="2625"/>
                  </a:lnTo>
                  <a:lnTo>
                    <a:pt x="8907" y="2608"/>
                  </a:lnTo>
                  <a:lnTo>
                    <a:pt x="8922" y="2590"/>
                  </a:lnTo>
                  <a:lnTo>
                    <a:pt x="8935" y="2572"/>
                  </a:lnTo>
                  <a:lnTo>
                    <a:pt x="8946" y="2551"/>
                  </a:lnTo>
                  <a:lnTo>
                    <a:pt x="8956" y="2530"/>
                  </a:lnTo>
                  <a:lnTo>
                    <a:pt x="8965" y="2510"/>
                  </a:lnTo>
                  <a:lnTo>
                    <a:pt x="8974" y="2489"/>
                  </a:lnTo>
                  <a:lnTo>
                    <a:pt x="8983" y="2468"/>
                  </a:lnTo>
                  <a:lnTo>
                    <a:pt x="8992" y="2449"/>
                  </a:lnTo>
                  <a:lnTo>
                    <a:pt x="9000" y="2428"/>
                  </a:lnTo>
                  <a:lnTo>
                    <a:pt x="9012" y="2409"/>
                  </a:lnTo>
                  <a:lnTo>
                    <a:pt x="9024" y="2391"/>
                  </a:lnTo>
                  <a:lnTo>
                    <a:pt x="9038" y="2373"/>
                  </a:lnTo>
                  <a:lnTo>
                    <a:pt x="9066" y="2339"/>
                  </a:lnTo>
                  <a:lnTo>
                    <a:pt x="9094" y="2303"/>
                  </a:lnTo>
                  <a:lnTo>
                    <a:pt x="9122" y="2268"/>
                  </a:lnTo>
                  <a:lnTo>
                    <a:pt x="9152" y="2237"/>
                  </a:lnTo>
                  <a:lnTo>
                    <a:pt x="9168" y="2222"/>
                  </a:lnTo>
                  <a:lnTo>
                    <a:pt x="9186" y="2210"/>
                  </a:lnTo>
                  <a:lnTo>
                    <a:pt x="9195" y="2204"/>
                  </a:lnTo>
                  <a:lnTo>
                    <a:pt x="9204" y="2201"/>
                  </a:lnTo>
                  <a:lnTo>
                    <a:pt x="9213" y="2201"/>
                  </a:lnTo>
                  <a:lnTo>
                    <a:pt x="9220" y="2201"/>
                  </a:lnTo>
                  <a:lnTo>
                    <a:pt x="9216" y="2213"/>
                  </a:lnTo>
                  <a:lnTo>
                    <a:pt x="9211" y="2229"/>
                  </a:lnTo>
                  <a:lnTo>
                    <a:pt x="9208" y="2245"/>
                  </a:lnTo>
                  <a:lnTo>
                    <a:pt x="9207" y="2266"/>
                  </a:lnTo>
                  <a:lnTo>
                    <a:pt x="9207" y="2277"/>
                  </a:lnTo>
                  <a:lnTo>
                    <a:pt x="9207" y="2288"/>
                  </a:lnTo>
                  <a:lnTo>
                    <a:pt x="9210" y="2300"/>
                  </a:lnTo>
                  <a:lnTo>
                    <a:pt x="9213" y="2312"/>
                  </a:lnTo>
                  <a:lnTo>
                    <a:pt x="9216" y="2318"/>
                  </a:lnTo>
                  <a:lnTo>
                    <a:pt x="9217" y="2324"/>
                  </a:lnTo>
                  <a:lnTo>
                    <a:pt x="9220" y="2330"/>
                  </a:lnTo>
                  <a:lnTo>
                    <a:pt x="9225" y="2336"/>
                  </a:lnTo>
                  <a:lnTo>
                    <a:pt x="9233" y="2348"/>
                  </a:lnTo>
                  <a:lnTo>
                    <a:pt x="9242" y="2355"/>
                  </a:lnTo>
                  <a:lnTo>
                    <a:pt x="9257" y="2366"/>
                  </a:lnTo>
                  <a:lnTo>
                    <a:pt x="9269" y="2373"/>
                  </a:lnTo>
                  <a:lnTo>
                    <a:pt x="9278" y="2382"/>
                  </a:lnTo>
                  <a:lnTo>
                    <a:pt x="9285" y="2392"/>
                  </a:lnTo>
                  <a:lnTo>
                    <a:pt x="9285" y="2468"/>
                  </a:lnTo>
                  <a:lnTo>
                    <a:pt x="9285" y="2474"/>
                  </a:lnTo>
                  <a:lnTo>
                    <a:pt x="9282" y="2480"/>
                  </a:lnTo>
                  <a:lnTo>
                    <a:pt x="9279" y="2487"/>
                  </a:lnTo>
                  <a:lnTo>
                    <a:pt x="9276" y="2495"/>
                  </a:lnTo>
                  <a:lnTo>
                    <a:pt x="9265" y="2510"/>
                  </a:lnTo>
                  <a:lnTo>
                    <a:pt x="9253" y="2526"/>
                  </a:lnTo>
                  <a:lnTo>
                    <a:pt x="9238" y="2539"/>
                  </a:lnTo>
                  <a:lnTo>
                    <a:pt x="9223" y="2554"/>
                  </a:lnTo>
                  <a:lnTo>
                    <a:pt x="9207" y="2567"/>
                  </a:lnTo>
                  <a:lnTo>
                    <a:pt x="9190" y="2581"/>
                  </a:lnTo>
                  <a:lnTo>
                    <a:pt x="9156" y="2608"/>
                  </a:lnTo>
                  <a:lnTo>
                    <a:pt x="9138" y="2621"/>
                  </a:lnTo>
                  <a:lnTo>
                    <a:pt x="9122" y="2634"/>
                  </a:lnTo>
                  <a:lnTo>
                    <a:pt x="9104" y="2648"/>
                  </a:lnTo>
                  <a:lnTo>
                    <a:pt x="9088" y="2661"/>
                  </a:lnTo>
                  <a:lnTo>
                    <a:pt x="9070" y="2674"/>
                  </a:lnTo>
                  <a:lnTo>
                    <a:pt x="9052" y="2688"/>
                  </a:lnTo>
                  <a:lnTo>
                    <a:pt x="9018" y="2713"/>
                  </a:lnTo>
                  <a:lnTo>
                    <a:pt x="8983" y="2740"/>
                  </a:lnTo>
                  <a:lnTo>
                    <a:pt x="8949" y="2768"/>
                  </a:lnTo>
                  <a:lnTo>
                    <a:pt x="8916" y="2796"/>
                  </a:lnTo>
                  <a:lnTo>
                    <a:pt x="8900" y="2811"/>
                  </a:lnTo>
                  <a:lnTo>
                    <a:pt x="8883" y="2826"/>
                  </a:lnTo>
                  <a:lnTo>
                    <a:pt x="8867" y="2842"/>
                  </a:lnTo>
                  <a:lnTo>
                    <a:pt x="8854" y="2858"/>
                  </a:lnTo>
                  <a:lnTo>
                    <a:pt x="8839" y="2875"/>
                  </a:lnTo>
                  <a:lnTo>
                    <a:pt x="8825" y="2894"/>
                  </a:lnTo>
                  <a:lnTo>
                    <a:pt x="8813" y="2912"/>
                  </a:lnTo>
                  <a:lnTo>
                    <a:pt x="8803" y="2931"/>
                  </a:lnTo>
                  <a:lnTo>
                    <a:pt x="8816" y="2913"/>
                  </a:lnTo>
                  <a:lnTo>
                    <a:pt x="8830" y="2897"/>
                  </a:lnTo>
                  <a:lnTo>
                    <a:pt x="8845" y="2881"/>
                  </a:lnTo>
                  <a:lnTo>
                    <a:pt x="8861" y="2866"/>
                  </a:lnTo>
                  <a:lnTo>
                    <a:pt x="8877" y="2851"/>
                  </a:lnTo>
                  <a:lnTo>
                    <a:pt x="8894" y="2838"/>
                  </a:lnTo>
                  <a:lnTo>
                    <a:pt x="8910" y="2824"/>
                  </a:lnTo>
                  <a:lnTo>
                    <a:pt x="8928" y="2811"/>
                  </a:lnTo>
                  <a:lnTo>
                    <a:pt x="8963" y="2786"/>
                  </a:lnTo>
                  <a:lnTo>
                    <a:pt x="8999" y="2763"/>
                  </a:lnTo>
                  <a:lnTo>
                    <a:pt x="9036" y="2740"/>
                  </a:lnTo>
                  <a:lnTo>
                    <a:pt x="9073" y="2716"/>
                  </a:lnTo>
                  <a:lnTo>
                    <a:pt x="9091" y="2704"/>
                  </a:lnTo>
                  <a:lnTo>
                    <a:pt x="9110" y="2692"/>
                  </a:lnTo>
                  <a:lnTo>
                    <a:pt x="9128" y="2680"/>
                  </a:lnTo>
                  <a:lnTo>
                    <a:pt x="9146" y="2667"/>
                  </a:lnTo>
                  <a:lnTo>
                    <a:pt x="9219" y="2618"/>
                  </a:lnTo>
                  <a:lnTo>
                    <a:pt x="9236" y="2605"/>
                  </a:lnTo>
                  <a:lnTo>
                    <a:pt x="9254" y="2591"/>
                  </a:lnTo>
                  <a:lnTo>
                    <a:pt x="9272" y="2576"/>
                  </a:lnTo>
                  <a:lnTo>
                    <a:pt x="9288" y="2560"/>
                  </a:lnTo>
                  <a:lnTo>
                    <a:pt x="9303" y="2544"/>
                  </a:lnTo>
                  <a:lnTo>
                    <a:pt x="9318" y="2526"/>
                  </a:lnTo>
                  <a:lnTo>
                    <a:pt x="9330" y="2545"/>
                  </a:lnTo>
                  <a:lnTo>
                    <a:pt x="9342" y="2563"/>
                  </a:lnTo>
                  <a:lnTo>
                    <a:pt x="9357" y="2584"/>
                  </a:lnTo>
                  <a:lnTo>
                    <a:pt x="9370" y="2603"/>
                  </a:lnTo>
                  <a:lnTo>
                    <a:pt x="9386" y="2622"/>
                  </a:lnTo>
                  <a:lnTo>
                    <a:pt x="9403" y="2642"/>
                  </a:lnTo>
                  <a:lnTo>
                    <a:pt x="9414" y="2652"/>
                  </a:lnTo>
                  <a:lnTo>
                    <a:pt x="9426" y="2661"/>
                  </a:lnTo>
                  <a:lnTo>
                    <a:pt x="9440" y="2668"/>
                  </a:lnTo>
                  <a:lnTo>
                    <a:pt x="9452" y="2674"/>
                  </a:lnTo>
                  <a:lnTo>
                    <a:pt x="9462" y="2679"/>
                  </a:lnTo>
                  <a:lnTo>
                    <a:pt x="9471" y="2683"/>
                  </a:lnTo>
                  <a:lnTo>
                    <a:pt x="9475" y="2686"/>
                  </a:lnTo>
                  <a:lnTo>
                    <a:pt x="9480" y="2689"/>
                  </a:lnTo>
                  <a:lnTo>
                    <a:pt x="9493" y="2705"/>
                  </a:lnTo>
                  <a:lnTo>
                    <a:pt x="9507" y="2722"/>
                  </a:lnTo>
                  <a:lnTo>
                    <a:pt x="9509" y="2738"/>
                  </a:lnTo>
                  <a:lnTo>
                    <a:pt x="9511" y="2757"/>
                  </a:lnTo>
                  <a:lnTo>
                    <a:pt x="9514" y="2771"/>
                  </a:lnTo>
                  <a:lnTo>
                    <a:pt x="9517" y="2783"/>
                  </a:lnTo>
                  <a:lnTo>
                    <a:pt x="9521" y="2796"/>
                  </a:lnTo>
                  <a:lnTo>
                    <a:pt x="9526" y="2809"/>
                  </a:lnTo>
                  <a:lnTo>
                    <a:pt x="9530" y="2821"/>
                  </a:lnTo>
                  <a:lnTo>
                    <a:pt x="9536" y="2833"/>
                  </a:lnTo>
                  <a:lnTo>
                    <a:pt x="9542" y="2845"/>
                  </a:lnTo>
                  <a:lnTo>
                    <a:pt x="9548" y="2857"/>
                  </a:lnTo>
                  <a:lnTo>
                    <a:pt x="9563" y="2878"/>
                  </a:lnTo>
                  <a:lnTo>
                    <a:pt x="9578" y="2898"/>
                  </a:lnTo>
                  <a:lnTo>
                    <a:pt x="9594" y="2918"/>
                  </a:lnTo>
                  <a:lnTo>
                    <a:pt x="9609" y="2936"/>
                  </a:lnTo>
                  <a:lnTo>
                    <a:pt x="9625" y="2953"/>
                  </a:lnTo>
                  <a:lnTo>
                    <a:pt x="9640" y="2971"/>
                  </a:lnTo>
                  <a:lnTo>
                    <a:pt x="9655" y="2989"/>
                  </a:lnTo>
                  <a:lnTo>
                    <a:pt x="9670" y="3007"/>
                  </a:lnTo>
                  <a:lnTo>
                    <a:pt x="9676" y="3016"/>
                  </a:lnTo>
                  <a:lnTo>
                    <a:pt x="9682" y="3025"/>
                  </a:lnTo>
                  <a:lnTo>
                    <a:pt x="9686" y="3029"/>
                  </a:lnTo>
                  <a:lnTo>
                    <a:pt x="9688" y="3033"/>
                  </a:lnTo>
                  <a:lnTo>
                    <a:pt x="9693" y="3042"/>
                  </a:lnTo>
                  <a:lnTo>
                    <a:pt x="9699" y="3053"/>
                  </a:lnTo>
                  <a:lnTo>
                    <a:pt x="9704" y="3063"/>
                  </a:lnTo>
                  <a:lnTo>
                    <a:pt x="9708" y="3072"/>
                  </a:lnTo>
                  <a:lnTo>
                    <a:pt x="9711" y="3081"/>
                  </a:lnTo>
                  <a:lnTo>
                    <a:pt x="9719" y="3102"/>
                  </a:lnTo>
                  <a:lnTo>
                    <a:pt x="9723" y="3124"/>
                  </a:lnTo>
                  <a:lnTo>
                    <a:pt x="9728" y="3145"/>
                  </a:lnTo>
                  <a:lnTo>
                    <a:pt x="9731" y="3169"/>
                  </a:lnTo>
                  <a:lnTo>
                    <a:pt x="9735" y="3215"/>
                  </a:lnTo>
                  <a:lnTo>
                    <a:pt x="9741" y="3262"/>
                  </a:lnTo>
                  <a:lnTo>
                    <a:pt x="9744" y="3286"/>
                  </a:lnTo>
                  <a:lnTo>
                    <a:pt x="9748" y="3311"/>
                  </a:lnTo>
                  <a:lnTo>
                    <a:pt x="9753" y="3335"/>
                  </a:lnTo>
                  <a:lnTo>
                    <a:pt x="9760" y="3360"/>
                  </a:lnTo>
                  <a:lnTo>
                    <a:pt x="9771" y="3384"/>
                  </a:lnTo>
                  <a:lnTo>
                    <a:pt x="9783" y="3406"/>
                  </a:lnTo>
                  <a:lnTo>
                    <a:pt x="9788" y="3418"/>
                  </a:lnTo>
                  <a:lnTo>
                    <a:pt x="9796" y="3428"/>
                  </a:lnTo>
                  <a:lnTo>
                    <a:pt x="9805" y="3439"/>
                  </a:lnTo>
                  <a:lnTo>
                    <a:pt x="9814" y="3448"/>
                  </a:lnTo>
                  <a:lnTo>
                    <a:pt x="9832" y="3465"/>
                  </a:lnTo>
                  <a:lnTo>
                    <a:pt x="9849" y="3482"/>
                  </a:lnTo>
                  <a:lnTo>
                    <a:pt x="9866" y="3498"/>
                  </a:lnTo>
                  <a:lnTo>
                    <a:pt x="9882" y="3514"/>
                  </a:lnTo>
                  <a:lnTo>
                    <a:pt x="9895" y="3531"/>
                  </a:lnTo>
                  <a:lnTo>
                    <a:pt x="9907" y="3550"/>
                  </a:lnTo>
                  <a:lnTo>
                    <a:pt x="9918" y="3569"/>
                  </a:lnTo>
                  <a:lnTo>
                    <a:pt x="9925" y="3591"/>
                  </a:lnTo>
                  <a:lnTo>
                    <a:pt x="9932" y="3612"/>
                  </a:lnTo>
                  <a:lnTo>
                    <a:pt x="9938" y="3635"/>
                  </a:lnTo>
                  <a:lnTo>
                    <a:pt x="9944" y="3657"/>
                  </a:lnTo>
                  <a:lnTo>
                    <a:pt x="9949" y="3679"/>
                  </a:lnTo>
                  <a:lnTo>
                    <a:pt x="9959" y="3725"/>
                  </a:lnTo>
                  <a:lnTo>
                    <a:pt x="9972" y="3770"/>
                  </a:lnTo>
                  <a:lnTo>
                    <a:pt x="9967" y="3765"/>
                  </a:lnTo>
                  <a:lnTo>
                    <a:pt x="9962" y="3758"/>
                  </a:lnTo>
                  <a:lnTo>
                    <a:pt x="9964" y="3762"/>
                  </a:lnTo>
                  <a:lnTo>
                    <a:pt x="9967" y="3767"/>
                  </a:lnTo>
                  <a:lnTo>
                    <a:pt x="9970" y="3771"/>
                  </a:lnTo>
                  <a:lnTo>
                    <a:pt x="9974" y="3774"/>
                  </a:lnTo>
                  <a:lnTo>
                    <a:pt x="9977" y="3776"/>
                  </a:lnTo>
                  <a:lnTo>
                    <a:pt x="9975" y="3773"/>
                  </a:lnTo>
                  <a:lnTo>
                    <a:pt x="9968" y="3727"/>
                  </a:lnTo>
                  <a:lnTo>
                    <a:pt x="9964" y="3679"/>
                  </a:lnTo>
                  <a:lnTo>
                    <a:pt x="9961" y="3655"/>
                  </a:lnTo>
                  <a:lnTo>
                    <a:pt x="9956" y="3632"/>
                  </a:lnTo>
                  <a:lnTo>
                    <a:pt x="9953" y="3608"/>
                  </a:lnTo>
                  <a:lnTo>
                    <a:pt x="9947" y="3584"/>
                  </a:lnTo>
                  <a:lnTo>
                    <a:pt x="9940" y="3560"/>
                  </a:lnTo>
                  <a:lnTo>
                    <a:pt x="9931" y="3537"/>
                  </a:lnTo>
                  <a:lnTo>
                    <a:pt x="9926" y="3526"/>
                  </a:lnTo>
                  <a:lnTo>
                    <a:pt x="9921" y="3514"/>
                  </a:lnTo>
                  <a:lnTo>
                    <a:pt x="9913" y="3504"/>
                  </a:lnTo>
                  <a:lnTo>
                    <a:pt x="9906" y="3494"/>
                  </a:lnTo>
                  <a:lnTo>
                    <a:pt x="9895" y="3480"/>
                  </a:lnTo>
                  <a:lnTo>
                    <a:pt x="9883" y="3467"/>
                  </a:lnTo>
                  <a:lnTo>
                    <a:pt x="9875" y="3431"/>
                  </a:lnTo>
                  <a:lnTo>
                    <a:pt x="9866" y="3393"/>
                  </a:lnTo>
                  <a:lnTo>
                    <a:pt x="9858" y="3353"/>
                  </a:lnTo>
                  <a:lnTo>
                    <a:pt x="9851" y="3310"/>
                  </a:lnTo>
                  <a:lnTo>
                    <a:pt x="9836" y="3220"/>
                  </a:lnTo>
                  <a:lnTo>
                    <a:pt x="9820" y="3130"/>
                  </a:lnTo>
                  <a:lnTo>
                    <a:pt x="9811" y="3084"/>
                  </a:lnTo>
                  <a:lnTo>
                    <a:pt x="9802" y="3041"/>
                  </a:lnTo>
                  <a:lnTo>
                    <a:pt x="9791" y="2998"/>
                  </a:lnTo>
                  <a:lnTo>
                    <a:pt x="9781" y="2958"/>
                  </a:lnTo>
                  <a:lnTo>
                    <a:pt x="9768" y="2919"/>
                  </a:lnTo>
                  <a:lnTo>
                    <a:pt x="9754" y="2885"/>
                  </a:lnTo>
                  <a:lnTo>
                    <a:pt x="9745" y="2869"/>
                  </a:lnTo>
                  <a:lnTo>
                    <a:pt x="9738" y="2854"/>
                  </a:lnTo>
                  <a:lnTo>
                    <a:pt x="9729" y="2839"/>
                  </a:lnTo>
                  <a:lnTo>
                    <a:pt x="9720" y="2826"/>
                  </a:lnTo>
                  <a:lnTo>
                    <a:pt x="9751" y="2808"/>
                  </a:lnTo>
                  <a:lnTo>
                    <a:pt x="9783" y="2789"/>
                  </a:lnTo>
                  <a:lnTo>
                    <a:pt x="9812" y="2769"/>
                  </a:lnTo>
                  <a:lnTo>
                    <a:pt x="9840" y="2749"/>
                  </a:lnTo>
                  <a:lnTo>
                    <a:pt x="9869" y="2726"/>
                  </a:lnTo>
                  <a:lnTo>
                    <a:pt x="9895" y="2701"/>
                  </a:lnTo>
                  <a:lnTo>
                    <a:pt x="9921" y="2674"/>
                  </a:lnTo>
                  <a:lnTo>
                    <a:pt x="9947" y="2646"/>
                  </a:lnTo>
                  <a:lnTo>
                    <a:pt x="9958" y="2631"/>
                  </a:lnTo>
                  <a:lnTo>
                    <a:pt x="9968" y="2615"/>
                  </a:lnTo>
                  <a:lnTo>
                    <a:pt x="9978" y="2596"/>
                  </a:lnTo>
                  <a:lnTo>
                    <a:pt x="9989" y="2573"/>
                  </a:lnTo>
                  <a:lnTo>
                    <a:pt x="10011" y="2527"/>
                  </a:lnTo>
                  <a:lnTo>
                    <a:pt x="10033" y="2478"/>
                  </a:lnTo>
                  <a:lnTo>
                    <a:pt x="10056" y="2431"/>
                  </a:lnTo>
                  <a:lnTo>
                    <a:pt x="10079" y="2386"/>
                  </a:lnTo>
                  <a:lnTo>
                    <a:pt x="10093" y="2366"/>
                  </a:lnTo>
                  <a:lnTo>
                    <a:pt x="10105" y="2348"/>
                  </a:lnTo>
                  <a:lnTo>
                    <a:pt x="10118" y="2333"/>
                  </a:lnTo>
                  <a:lnTo>
                    <a:pt x="10131" y="2321"/>
                  </a:lnTo>
                  <a:lnTo>
                    <a:pt x="10191" y="2274"/>
                  </a:lnTo>
                  <a:lnTo>
                    <a:pt x="10243" y="2232"/>
                  </a:lnTo>
                  <a:lnTo>
                    <a:pt x="10287" y="2195"/>
                  </a:lnTo>
                  <a:lnTo>
                    <a:pt x="10324" y="2164"/>
                  </a:lnTo>
                  <a:lnTo>
                    <a:pt x="10354" y="2139"/>
                  </a:lnTo>
                  <a:lnTo>
                    <a:pt x="10375" y="2119"/>
                  </a:lnTo>
                  <a:lnTo>
                    <a:pt x="10388" y="2109"/>
                  </a:lnTo>
                  <a:lnTo>
                    <a:pt x="10392" y="2104"/>
                  </a:lnTo>
                  <a:lnTo>
                    <a:pt x="10398" y="2106"/>
                  </a:lnTo>
                  <a:lnTo>
                    <a:pt x="10413" y="2112"/>
                  </a:lnTo>
                  <a:lnTo>
                    <a:pt x="10424" y="2116"/>
                  </a:lnTo>
                  <a:lnTo>
                    <a:pt x="10435" y="2124"/>
                  </a:lnTo>
                  <a:lnTo>
                    <a:pt x="10447" y="2131"/>
                  </a:lnTo>
                  <a:lnTo>
                    <a:pt x="10461" y="2142"/>
                  </a:lnTo>
                  <a:lnTo>
                    <a:pt x="10474" y="2153"/>
                  </a:lnTo>
                  <a:lnTo>
                    <a:pt x="10489" y="2167"/>
                  </a:lnTo>
                  <a:lnTo>
                    <a:pt x="10501" y="2183"/>
                  </a:lnTo>
                  <a:lnTo>
                    <a:pt x="10514" y="2202"/>
                  </a:lnTo>
                  <a:lnTo>
                    <a:pt x="10526" y="2223"/>
                  </a:lnTo>
                  <a:lnTo>
                    <a:pt x="10536" y="2247"/>
                  </a:lnTo>
                  <a:lnTo>
                    <a:pt x="10545" y="2274"/>
                  </a:lnTo>
                  <a:lnTo>
                    <a:pt x="10551" y="2305"/>
                  </a:lnTo>
                  <a:lnTo>
                    <a:pt x="10557" y="2337"/>
                  </a:lnTo>
                  <a:lnTo>
                    <a:pt x="10563" y="2372"/>
                  </a:lnTo>
                  <a:lnTo>
                    <a:pt x="10571" y="2407"/>
                  </a:lnTo>
                  <a:lnTo>
                    <a:pt x="10579" y="2444"/>
                  </a:lnTo>
                  <a:lnTo>
                    <a:pt x="10585" y="2464"/>
                  </a:lnTo>
                  <a:lnTo>
                    <a:pt x="10591" y="2483"/>
                  </a:lnTo>
                  <a:lnTo>
                    <a:pt x="10599" y="2504"/>
                  </a:lnTo>
                  <a:lnTo>
                    <a:pt x="10608" y="2524"/>
                  </a:lnTo>
                  <a:lnTo>
                    <a:pt x="10618" y="2545"/>
                  </a:lnTo>
                  <a:lnTo>
                    <a:pt x="10630" y="2567"/>
                  </a:lnTo>
                  <a:lnTo>
                    <a:pt x="10643" y="2590"/>
                  </a:lnTo>
                  <a:lnTo>
                    <a:pt x="10658" y="2613"/>
                  </a:lnTo>
                  <a:lnTo>
                    <a:pt x="10680" y="2651"/>
                  </a:lnTo>
                  <a:lnTo>
                    <a:pt x="10701" y="2688"/>
                  </a:lnTo>
                  <a:lnTo>
                    <a:pt x="10722" y="2728"/>
                  </a:lnTo>
                  <a:lnTo>
                    <a:pt x="10743" y="2769"/>
                  </a:lnTo>
                  <a:lnTo>
                    <a:pt x="10765" y="2811"/>
                  </a:lnTo>
                  <a:lnTo>
                    <a:pt x="10787" y="2852"/>
                  </a:lnTo>
                  <a:lnTo>
                    <a:pt x="10811" y="2895"/>
                  </a:lnTo>
                  <a:lnTo>
                    <a:pt x="10838" y="2937"/>
                  </a:lnTo>
                  <a:lnTo>
                    <a:pt x="10852" y="2958"/>
                  </a:lnTo>
                  <a:lnTo>
                    <a:pt x="10867" y="2979"/>
                  </a:lnTo>
                  <a:lnTo>
                    <a:pt x="10882" y="2999"/>
                  </a:lnTo>
                  <a:lnTo>
                    <a:pt x="10898" y="3019"/>
                  </a:lnTo>
                  <a:lnTo>
                    <a:pt x="10916" y="3038"/>
                  </a:lnTo>
                  <a:lnTo>
                    <a:pt x="10936" y="3057"/>
                  </a:lnTo>
                  <a:lnTo>
                    <a:pt x="10955" y="3077"/>
                  </a:lnTo>
                  <a:lnTo>
                    <a:pt x="10976" y="3094"/>
                  </a:lnTo>
                  <a:lnTo>
                    <a:pt x="10998" y="3112"/>
                  </a:lnTo>
                  <a:lnTo>
                    <a:pt x="11022" y="3130"/>
                  </a:lnTo>
                  <a:lnTo>
                    <a:pt x="11045" y="3146"/>
                  </a:lnTo>
                  <a:lnTo>
                    <a:pt x="11072" y="3161"/>
                  </a:lnTo>
                  <a:lnTo>
                    <a:pt x="11099" y="3177"/>
                  </a:lnTo>
                  <a:lnTo>
                    <a:pt x="11129" y="3191"/>
                  </a:lnTo>
                  <a:lnTo>
                    <a:pt x="11160" y="3204"/>
                  </a:lnTo>
                  <a:lnTo>
                    <a:pt x="11192" y="3217"/>
                  </a:lnTo>
                  <a:lnTo>
                    <a:pt x="11183" y="3201"/>
                  </a:lnTo>
                  <a:lnTo>
                    <a:pt x="11176" y="3185"/>
                  </a:lnTo>
                  <a:lnTo>
                    <a:pt x="11170" y="3167"/>
                  </a:lnTo>
                  <a:lnTo>
                    <a:pt x="11164" y="3148"/>
                  </a:lnTo>
                  <a:lnTo>
                    <a:pt x="11155" y="3105"/>
                  </a:lnTo>
                  <a:lnTo>
                    <a:pt x="11148" y="3059"/>
                  </a:lnTo>
                  <a:lnTo>
                    <a:pt x="11143" y="3008"/>
                  </a:lnTo>
                  <a:lnTo>
                    <a:pt x="11139" y="2956"/>
                  </a:lnTo>
                  <a:lnTo>
                    <a:pt x="11136" y="2901"/>
                  </a:lnTo>
                  <a:lnTo>
                    <a:pt x="11133" y="2845"/>
                  </a:lnTo>
                  <a:lnTo>
                    <a:pt x="11131" y="2787"/>
                  </a:lnTo>
                  <a:lnTo>
                    <a:pt x="11129" y="2729"/>
                  </a:lnTo>
                  <a:lnTo>
                    <a:pt x="11124" y="2670"/>
                  </a:lnTo>
                  <a:lnTo>
                    <a:pt x="11120" y="2613"/>
                  </a:lnTo>
                  <a:lnTo>
                    <a:pt x="11112" y="2556"/>
                  </a:lnTo>
                  <a:lnTo>
                    <a:pt x="11103" y="2501"/>
                  </a:lnTo>
                  <a:lnTo>
                    <a:pt x="11099" y="2474"/>
                  </a:lnTo>
                  <a:lnTo>
                    <a:pt x="11091" y="2449"/>
                  </a:lnTo>
                  <a:lnTo>
                    <a:pt x="11085" y="2422"/>
                  </a:lnTo>
                  <a:lnTo>
                    <a:pt x="11078" y="2398"/>
                  </a:lnTo>
                  <a:lnTo>
                    <a:pt x="11071" y="2376"/>
                  </a:lnTo>
                  <a:lnTo>
                    <a:pt x="11065" y="2355"/>
                  </a:lnTo>
                  <a:lnTo>
                    <a:pt x="11060" y="2333"/>
                  </a:lnTo>
                  <a:lnTo>
                    <a:pt x="11056" y="2312"/>
                  </a:lnTo>
                  <a:lnTo>
                    <a:pt x="11050" y="2269"/>
                  </a:lnTo>
                  <a:lnTo>
                    <a:pt x="11045" y="2226"/>
                  </a:lnTo>
                  <a:lnTo>
                    <a:pt x="11039" y="2143"/>
                  </a:lnTo>
                  <a:lnTo>
                    <a:pt x="11032" y="2060"/>
                  </a:lnTo>
                  <a:lnTo>
                    <a:pt x="11026" y="2021"/>
                  </a:lnTo>
                  <a:lnTo>
                    <a:pt x="11017" y="1983"/>
                  </a:lnTo>
                  <a:lnTo>
                    <a:pt x="11011" y="1965"/>
                  </a:lnTo>
                  <a:lnTo>
                    <a:pt x="11005" y="1946"/>
                  </a:lnTo>
                  <a:lnTo>
                    <a:pt x="10998" y="1928"/>
                  </a:lnTo>
                  <a:lnTo>
                    <a:pt x="10991" y="1910"/>
                  </a:lnTo>
                  <a:lnTo>
                    <a:pt x="10980" y="1894"/>
                  </a:lnTo>
                  <a:lnTo>
                    <a:pt x="10970" y="1877"/>
                  </a:lnTo>
                  <a:lnTo>
                    <a:pt x="10958" y="1861"/>
                  </a:lnTo>
                  <a:lnTo>
                    <a:pt x="10945" y="1845"/>
                  </a:lnTo>
                  <a:lnTo>
                    <a:pt x="10930" y="1830"/>
                  </a:lnTo>
                  <a:lnTo>
                    <a:pt x="10912" y="1815"/>
                  </a:lnTo>
                  <a:lnTo>
                    <a:pt x="10894" y="1800"/>
                  </a:lnTo>
                  <a:lnTo>
                    <a:pt x="10873" y="1787"/>
                  </a:lnTo>
                  <a:lnTo>
                    <a:pt x="10875" y="1784"/>
                  </a:lnTo>
                  <a:lnTo>
                    <a:pt x="10875" y="1779"/>
                  </a:lnTo>
                  <a:lnTo>
                    <a:pt x="10870" y="1773"/>
                  </a:lnTo>
                  <a:lnTo>
                    <a:pt x="10866" y="1765"/>
                  </a:lnTo>
                  <a:lnTo>
                    <a:pt x="10852" y="1747"/>
                  </a:lnTo>
                  <a:lnTo>
                    <a:pt x="10835" y="1726"/>
                  </a:lnTo>
                  <a:lnTo>
                    <a:pt x="10818" y="1705"/>
                  </a:lnTo>
                  <a:lnTo>
                    <a:pt x="10804" y="1687"/>
                  </a:lnTo>
                  <a:lnTo>
                    <a:pt x="10799" y="1680"/>
                  </a:lnTo>
                  <a:lnTo>
                    <a:pt x="10796" y="1674"/>
                  </a:lnTo>
                  <a:lnTo>
                    <a:pt x="10795" y="1670"/>
                  </a:lnTo>
                  <a:lnTo>
                    <a:pt x="10796" y="1668"/>
                  </a:lnTo>
                  <a:lnTo>
                    <a:pt x="10790" y="1650"/>
                  </a:lnTo>
                  <a:lnTo>
                    <a:pt x="10787" y="1632"/>
                  </a:lnTo>
                  <a:lnTo>
                    <a:pt x="10783" y="1616"/>
                  </a:lnTo>
                  <a:lnTo>
                    <a:pt x="10781" y="1601"/>
                  </a:lnTo>
                  <a:lnTo>
                    <a:pt x="10781" y="1586"/>
                  </a:lnTo>
                  <a:lnTo>
                    <a:pt x="10781" y="1572"/>
                  </a:lnTo>
                  <a:lnTo>
                    <a:pt x="10781" y="1558"/>
                  </a:lnTo>
                  <a:lnTo>
                    <a:pt x="10784" y="1545"/>
                  </a:lnTo>
                  <a:lnTo>
                    <a:pt x="10786" y="1533"/>
                  </a:lnTo>
                  <a:lnTo>
                    <a:pt x="10790" y="1521"/>
                  </a:lnTo>
                  <a:lnTo>
                    <a:pt x="10795" y="1509"/>
                  </a:lnTo>
                  <a:lnTo>
                    <a:pt x="10799" y="1499"/>
                  </a:lnTo>
                  <a:lnTo>
                    <a:pt x="10811" y="1477"/>
                  </a:lnTo>
                  <a:lnTo>
                    <a:pt x="10824" y="1457"/>
                  </a:lnTo>
                  <a:lnTo>
                    <a:pt x="10855" y="1417"/>
                  </a:lnTo>
                  <a:lnTo>
                    <a:pt x="10888" y="1377"/>
                  </a:lnTo>
                  <a:lnTo>
                    <a:pt x="10904" y="1355"/>
                  </a:lnTo>
                  <a:lnTo>
                    <a:pt x="10921" y="1331"/>
                  </a:lnTo>
                  <a:lnTo>
                    <a:pt x="10934" y="1305"/>
                  </a:lnTo>
                  <a:lnTo>
                    <a:pt x="10947" y="1276"/>
                  </a:lnTo>
                  <a:lnTo>
                    <a:pt x="10952" y="1267"/>
                  </a:lnTo>
                  <a:lnTo>
                    <a:pt x="10959" y="1259"/>
                  </a:lnTo>
                  <a:lnTo>
                    <a:pt x="10968" y="1251"/>
                  </a:lnTo>
                  <a:lnTo>
                    <a:pt x="10977" y="1244"/>
                  </a:lnTo>
                  <a:lnTo>
                    <a:pt x="11001" y="1229"/>
                  </a:lnTo>
                  <a:lnTo>
                    <a:pt x="11026" y="1215"/>
                  </a:lnTo>
                  <a:lnTo>
                    <a:pt x="11053" y="1202"/>
                  </a:lnTo>
                  <a:lnTo>
                    <a:pt x="11075" y="1186"/>
                  </a:lnTo>
                  <a:lnTo>
                    <a:pt x="11085" y="1175"/>
                  </a:lnTo>
                  <a:lnTo>
                    <a:pt x="11094" y="1166"/>
                  </a:lnTo>
                  <a:lnTo>
                    <a:pt x="11102" y="1155"/>
                  </a:lnTo>
                  <a:lnTo>
                    <a:pt x="11106" y="1143"/>
                  </a:lnTo>
                  <a:lnTo>
                    <a:pt x="11117" y="1110"/>
                  </a:lnTo>
                  <a:lnTo>
                    <a:pt x="11127" y="1076"/>
                  </a:lnTo>
                  <a:lnTo>
                    <a:pt x="11139" y="1039"/>
                  </a:lnTo>
                  <a:lnTo>
                    <a:pt x="11151" y="1002"/>
                  </a:lnTo>
                  <a:lnTo>
                    <a:pt x="11161" y="965"/>
                  </a:lnTo>
                  <a:lnTo>
                    <a:pt x="11169" y="929"/>
                  </a:lnTo>
                  <a:lnTo>
                    <a:pt x="11170" y="911"/>
                  </a:lnTo>
                  <a:lnTo>
                    <a:pt x="11172" y="893"/>
                  </a:lnTo>
                  <a:lnTo>
                    <a:pt x="11172" y="877"/>
                  </a:lnTo>
                  <a:lnTo>
                    <a:pt x="11172" y="861"/>
                  </a:lnTo>
                  <a:lnTo>
                    <a:pt x="11170" y="840"/>
                  </a:lnTo>
                  <a:lnTo>
                    <a:pt x="11172" y="818"/>
                  </a:lnTo>
                  <a:lnTo>
                    <a:pt x="11176" y="798"/>
                  </a:lnTo>
                  <a:lnTo>
                    <a:pt x="11182" y="778"/>
                  </a:lnTo>
                  <a:lnTo>
                    <a:pt x="11189" y="758"/>
                  </a:lnTo>
                  <a:lnTo>
                    <a:pt x="11198" y="738"/>
                  </a:lnTo>
                  <a:lnTo>
                    <a:pt x="11209" y="718"/>
                  </a:lnTo>
                  <a:lnTo>
                    <a:pt x="11219" y="699"/>
                  </a:lnTo>
                  <a:lnTo>
                    <a:pt x="11241" y="657"/>
                  </a:lnTo>
                  <a:lnTo>
                    <a:pt x="11262" y="614"/>
                  </a:lnTo>
                  <a:lnTo>
                    <a:pt x="11272" y="591"/>
                  </a:lnTo>
                  <a:lnTo>
                    <a:pt x="11281" y="567"/>
                  </a:lnTo>
                  <a:lnTo>
                    <a:pt x="11289" y="540"/>
                  </a:lnTo>
                  <a:lnTo>
                    <a:pt x="11293" y="513"/>
                  </a:lnTo>
                  <a:lnTo>
                    <a:pt x="11298" y="485"/>
                  </a:lnTo>
                  <a:lnTo>
                    <a:pt x="11299" y="456"/>
                  </a:lnTo>
                  <a:lnTo>
                    <a:pt x="11299" y="426"/>
                  </a:lnTo>
                  <a:lnTo>
                    <a:pt x="11299" y="398"/>
                  </a:lnTo>
                  <a:lnTo>
                    <a:pt x="11299" y="368"/>
                  </a:lnTo>
                  <a:lnTo>
                    <a:pt x="11301" y="340"/>
                  </a:lnTo>
                  <a:lnTo>
                    <a:pt x="11304" y="312"/>
                  </a:lnTo>
                  <a:lnTo>
                    <a:pt x="11308" y="285"/>
                  </a:lnTo>
                  <a:lnTo>
                    <a:pt x="11313" y="272"/>
                  </a:lnTo>
                  <a:lnTo>
                    <a:pt x="11318" y="258"/>
                  </a:lnTo>
                  <a:lnTo>
                    <a:pt x="11324" y="245"/>
                  </a:lnTo>
                  <a:lnTo>
                    <a:pt x="11332" y="234"/>
                  </a:lnTo>
                  <a:lnTo>
                    <a:pt x="11347" y="212"/>
                  </a:lnTo>
                  <a:lnTo>
                    <a:pt x="11363" y="190"/>
                  </a:lnTo>
                  <a:lnTo>
                    <a:pt x="11369" y="178"/>
                  </a:lnTo>
                  <a:lnTo>
                    <a:pt x="11376" y="166"/>
                  </a:lnTo>
                  <a:lnTo>
                    <a:pt x="11382" y="154"/>
                  </a:lnTo>
                  <a:lnTo>
                    <a:pt x="11388" y="141"/>
                  </a:lnTo>
                  <a:lnTo>
                    <a:pt x="11391" y="128"/>
                  </a:lnTo>
                  <a:lnTo>
                    <a:pt x="11394" y="113"/>
                  </a:lnTo>
                  <a:lnTo>
                    <a:pt x="11396" y="96"/>
                  </a:lnTo>
                  <a:lnTo>
                    <a:pt x="11396" y="80"/>
                  </a:lnTo>
                  <a:lnTo>
                    <a:pt x="11422" y="104"/>
                  </a:lnTo>
                  <a:lnTo>
                    <a:pt x="11448" y="131"/>
                  </a:lnTo>
                  <a:lnTo>
                    <a:pt x="11473" y="156"/>
                  </a:lnTo>
                  <a:lnTo>
                    <a:pt x="11497" y="183"/>
                  </a:lnTo>
                  <a:lnTo>
                    <a:pt x="11525" y="215"/>
                  </a:lnTo>
                  <a:lnTo>
                    <a:pt x="11553" y="248"/>
                  </a:lnTo>
                  <a:lnTo>
                    <a:pt x="11581" y="282"/>
                  </a:lnTo>
                  <a:lnTo>
                    <a:pt x="11608" y="316"/>
                  </a:lnTo>
                  <a:lnTo>
                    <a:pt x="11621" y="340"/>
                  </a:lnTo>
                  <a:lnTo>
                    <a:pt x="11635" y="365"/>
                  </a:lnTo>
                  <a:lnTo>
                    <a:pt x="11648" y="389"/>
                  </a:lnTo>
                  <a:lnTo>
                    <a:pt x="11663" y="411"/>
                  </a:lnTo>
                  <a:lnTo>
                    <a:pt x="11670" y="424"/>
                  </a:lnTo>
                  <a:lnTo>
                    <a:pt x="11678" y="436"/>
                  </a:lnTo>
                  <a:lnTo>
                    <a:pt x="11687" y="448"/>
                  </a:lnTo>
                  <a:lnTo>
                    <a:pt x="11695" y="460"/>
                  </a:lnTo>
                  <a:lnTo>
                    <a:pt x="11704" y="470"/>
                  </a:lnTo>
                  <a:lnTo>
                    <a:pt x="11713" y="482"/>
                  </a:lnTo>
                  <a:lnTo>
                    <a:pt x="11724" y="494"/>
                  </a:lnTo>
                  <a:lnTo>
                    <a:pt x="11735" y="505"/>
                  </a:lnTo>
                  <a:lnTo>
                    <a:pt x="11746" y="515"/>
                  </a:lnTo>
                  <a:lnTo>
                    <a:pt x="11756" y="524"/>
                  </a:lnTo>
                  <a:lnTo>
                    <a:pt x="11777" y="542"/>
                  </a:lnTo>
                  <a:lnTo>
                    <a:pt x="11819" y="579"/>
                  </a:lnTo>
                  <a:lnTo>
                    <a:pt x="11897" y="647"/>
                  </a:lnTo>
                  <a:lnTo>
                    <a:pt x="11914" y="681"/>
                  </a:lnTo>
                  <a:lnTo>
                    <a:pt x="11928" y="715"/>
                  </a:lnTo>
                  <a:lnTo>
                    <a:pt x="11945" y="749"/>
                  </a:lnTo>
                  <a:lnTo>
                    <a:pt x="11960" y="782"/>
                  </a:lnTo>
                  <a:lnTo>
                    <a:pt x="11976" y="816"/>
                  </a:lnTo>
                  <a:lnTo>
                    <a:pt x="11992" y="850"/>
                  </a:lnTo>
                  <a:lnTo>
                    <a:pt x="12009" y="883"/>
                  </a:lnTo>
                  <a:lnTo>
                    <a:pt x="12025" y="917"/>
                  </a:lnTo>
                  <a:lnTo>
                    <a:pt x="12041" y="951"/>
                  </a:lnTo>
                  <a:lnTo>
                    <a:pt x="12059" y="985"/>
                  </a:lnTo>
                  <a:lnTo>
                    <a:pt x="12077" y="1020"/>
                  </a:lnTo>
                  <a:lnTo>
                    <a:pt x="12095" y="1054"/>
                  </a:lnTo>
                  <a:lnTo>
                    <a:pt x="12112" y="1086"/>
                  </a:lnTo>
                  <a:lnTo>
                    <a:pt x="12132" y="1120"/>
                  </a:lnTo>
                  <a:lnTo>
                    <a:pt x="12151" y="1153"/>
                  </a:lnTo>
                  <a:lnTo>
                    <a:pt x="12172" y="1186"/>
                  </a:lnTo>
                  <a:lnTo>
                    <a:pt x="12184" y="1204"/>
                  </a:lnTo>
                  <a:lnTo>
                    <a:pt x="12197" y="1220"/>
                  </a:lnTo>
                  <a:lnTo>
                    <a:pt x="12212" y="1236"/>
                  </a:lnTo>
                  <a:lnTo>
                    <a:pt x="12228" y="1251"/>
                  </a:lnTo>
                  <a:lnTo>
                    <a:pt x="12247" y="1263"/>
                  </a:lnTo>
                  <a:lnTo>
                    <a:pt x="12265" y="1273"/>
                  </a:lnTo>
                  <a:lnTo>
                    <a:pt x="12285" y="1282"/>
                  </a:lnTo>
                  <a:lnTo>
                    <a:pt x="12302" y="1290"/>
                  </a:lnTo>
                  <a:lnTo>
                    <a:pt x="12319" y="1296"/>
                  </a:lnTo>
                  <a:lnTo>
                    <a:pt x="12335" y="1305"/>
                  </a:lnTo>
                  <a:lnTo>
                    <a:pt x="12350" y="1312"/>
                  </a:lnTo>
                  <a:lnTo>
                    <a:pt x="12363" y="1321"/>
                  </a:lnTo>
                  <a:lnTo>
                    <a:pt x="12374" y="1330"/>
                  </a:lnTo>
                  <a:lnTo>
                    <a:pt x="12384" y="1342"/>
                  </a:lnTo>
                  <a:lnTo>
                    <a:pt x="12396" y="1356"/>
                  </a:lnTo>
                  <a:lnTo>
                    <a:pt x="12408" y="1371"/>
                  </a:lnTo>
                  <a:lnTo>
                    <a:pt x="12415" y="1380"/>
                  </a:lnTo>
                  <a:lnTo>
                    <a:pt x="12423" y="1389"/>
                  </a:lnTo>
                  <a:lnTo>
                    <a:pt x="12431" y="1397"/>
                  </a:lnTo>
                  <a:lnTo>
                    <a:pt x="12442" y="1404"/>
                  </a:lnTo>
                  <a:lnTo>
                    <a:pt x="12452" y="1411"/>
                  </a:lnTo>
                  <a:lnTo>
                    <a:pt x="12464" y="1416"/>
                  </a:lnTo>
                  <a:lnTo>
                    <a:pt x="12476" y="1420"/>
                  </a:lnTo>
                  <a:lnTo>
                    <a:pt x="12489" y="1423"/>
                  </a:lnTo>
                  <a:lnTo>
                    <a:pt x="12491" y="1423"/>
                  </a:lnTo>
                  <a:lnTo>
                    <a:pt x="12491" y="1423"/>
                  </a:lnTo>
                  <a:lnTo>
                    <a:pt x="12492" y="1423"/>
                  </a:lnTo>
                  <a:lnTo>
                    <a:pt x="12494" y="1423"/>
                  </a:lnTo>
                  <a:lnTo>
                    <a:pt x="12497" y="1423"/>
                  </a:lnTo>
                  <a:lnTo>
                    <a:pt x="12501" y="1423"/>
                  </a:lnTo>
                  <a:lnTo>
                    <a:pt x="12506" y="1423"/>
                  </a:lnTo>
                  <a:lnTo>
                    <a:pt x="12512" y="1423"/>
                  </a:lnTo>
                  <a:lnTo>
                    <a:pt x="12526" y="1423"/>
                  </a:lnTo>
                  <a:lnTo>
                    <a:pt x="12538" y="1420"/>
                  </a:lnTo>
                  <a:lnTo>
                    <a:pt x="12550" y="1416"/>
                  </a:lnTo>
                  <a:lnTo>
                    <a:pt x="12562" y="1411"/>
                  </a:lnTo>
                  <a:lnTo>
                    <a:pt x="12572" y="1405"/>
                  </a:lnTo>
                  <a:lnTo>
                    <a:pt x="12583" y="1399"/>
                  </a:lnTo>
                  <a:lnTo>
                    <a:pt x="12599" y="1385"/>
                  </a:lnTo>
                  <a:lnTo>
                    <a:pt x="12615" y="1371"/>
                  </a:lnTo>
                  <a:lnTo>
                    <a:pt x="12629" y="1358"/>
                  </a:lnTo>
                  <a:lnTo>
                    <a:pt x="12642" y="1346"/>
                  </a:lnTo>
                  <a:lnTo>
                    <a:pt x="12656" y="1334"/>
                  </a:lnTo>
                  <a:lnTo>
                    <a:pt x="12670" y="1325"/>
                  </a:lnTo>
                  <a:lnTo>
                    <a:pt x="12681" y="1343"/>
                  </a:lnTo>
                  <a:lnTo>
                    <a:pt x="12691" y="1361"/>
                  </a:lnTo>
                  <a:lnTo>
                    <a:pt x="12703" y="1377"/>
                  </a:lnTo>
                  <a:lnTo>
                    <a:pt x="12715" y="1394"/>
                  </a:lnTo>
                  <a:lnTo>
                    <a:pt x="12731" y="1414"/>
                  </a:lnTo>
                  <a:lnTo>
                    <a:pt x="12748" y="1434"/>
                  </a:lnTo>
                  <a:lnTo>
                    <a:pt x="12762" y="1454"/>
                  </a:lnTo>
                  <a:lnTo>
                    <a:pt x="12777" y="1474"/>
                  </a:lnTo>
                  <a:lnTo>
                    <a:pt x="12792" y="1494"/>
                  </a:lnTo>
                  <a:lnTo>
                    <a:pt x="12801" y="1506"/>
                  </a:lnTo>
                  <a:lnTo>
                    <a:pt x="12810" y="1517"/>
                  </a:lnTo>
                  <a:lnTo>
                    <a:pt x="12829" y="1538"/>
                  </a:lnTo>
                  <a:lnTo>
                    <a:pt x="12851" y="1557"/>
                  </a:lnTo>
                  <a:lnTo>
                    <a:pt x="12892" y="1588"/>
                  </a:lnTo>
                  <a:lnTo>
                    <a:pt x="12902" y="1595"/>
                  </a:lnTo>
                  <a:lnTo>
                    <a:pt x="12911" y="1603"/>
                  </a:lnTo>
                  <a:lnTo>
                    <a:pt x="12911" y="1604"/>
                  </a:lnTo>
                  <a:lnTo>
                    <a:pt x="12914" y="1606"/>
                  </a:lnTo>
                  <a:lnTo>
                    <a:pt x="12917" y="1609"/>
                  </a:lnTo>
                  <a:lnTo>
                    <a:pt x="12923" y="1618"/>
                  </a:lnTo>
                  <a:lnTo>
                    <a:pt x="12936" y="1638"/>
                  </a:lnTo>
                  <a:lnTo>
                    <a:pt x="12951" y="1659"/>
                  </a:lnTo>
                  <a:lnTo>
                    <a:pt x="12967" y="1681"/>
                  </a:lnTo>
                  <a:lnTo>
                    <a:pt x="12985" y="1704"/>
                  </a:lnTo>
                  <a:lnTo>
                    <a:pt x="12989" y="1710"/>
                  </a:lnTo>
                  <a:lnTo>
                    <a:pt x="12995" y="1716"/>
                  </a:lnTo>
                  <a:lnTo>
                    <a:pt x="13004" y="1722"/>
                  </a:lnTo>
                  <a:lnTo>
                    <a:pt x="13015" y="1727"/>
                  </a:lnTo>
                  <a:lnTo>
                    <a:pt x="13019" y="1729"/>
                  </a:lnTo>
                  <a:lnTo>
                    <a:pt x="13021" y="1729"/>
                  </a:lnTo>
                  <a:lnTo>
                    <a:pt x="13021" y="1729"/>
                  </a:lnTo>
                  <a:lnTo>
                    <a:pt x="13022" y="1730"/>
                  </a:lnTo>
                  <a:lnTo>
                    <a:pt x="13027" y="1730"/>
                  </a:lnTo>
                  <a:lnTo>
                    <a:pt x="13027" y="1730"/>
                  </a:lnTo>
                  <a:lnTo>
                    <a:pt x="13030" y="1730"/>
                  </a:lnTo>
                  <a:lnTo>
                    <a:pt x="13034" y="1730"/>
                  </a:lnTo>
                  <a:lnTo>
                    <a:pt x="13016" y="1754"/>
                  </a:lnTo>
                  <a:lnTo>
                    <a:pt x="13001" y="1778"/>
                  </a:lnTo>
                  <a:lnTo>
                    <a:pt x="12988" y="1803"/>
                  </a:lnTo>
                  <a:lnTo>
                    <a:pt x="12976" y="1827"/>
                  </a:lnTo>
                  <a:lnTo>
                    <a:pt x="12951" y="1876"/>
                  </a:lnTo>
                  <a:lnTo>
                    <a:pt x="12923" y="1928"/>
                  </a:lnTo>
                  <a:lnTo>
                    <a:pt x="12900" y="1963"/>
                  </a:lnTo>
                  <a:lnTo>
                    <a:pt x="12874" y="1999"/>
                  </a:lnTo>
                  <a:lnTo>
                    <a:pt x="12844" y="2035"/>
                  </a:lnTo>
                  <a:lnTo>
                    <a:pt x="12811" y="2070"/>
                  </a:lnTo>
                  <a:lnTo>
                    <a:pt x="12776" y="2106"/>
                  </a:lnTo>
                  <a:lnTo>
                    <a:pt x="12739" y="2142"/>
                  </a:lnTo>
                  <a:lnTo>
                    <a:pt x="12700" y="2177"/>
                  </a:lnTo>
                  <a:lnTo>
                    <a:pt x="12660" y="2211"/>
                  </a:lnTo>
                  <a:lnTo>
                    <a:pt x="12618" y="2244"/>
                  </a:lnTo>
                  <a:lnTo>
                    <a:pt x="12577" y="2277"/>
                  </a:lnTo>
                  <a:lnTo>
                    <a:pt x="12535" y="2306"/>
                  </a:lnTo>
                  <a:lnTo>
                    <a:pt x="12494" y="2334"/>
                  </a:lnTo>
                  <a:lnTo>
                    <a:pt x="12452" y="2363"/>
                  </a:lnTo>
                  <a:lnTo>
                    <a:pt x="12412" y="2386"/>
                  </a:lnTo>
                  <a:lnTo>
                    <a:pt x="12374" y="2409"/>
                  </a:lnTo>
                  <a:lnTo>
                    <a:pt x="12336" y="2429"/>
                  </a:lnTo>
                  <a:lnTo>
                    <a:pt x="12350" y="2413"/>
                  </a:lnTo>
                  <a:lnTo>
                    <a:pt x="12360" y="2397"/>
                  </a:lnTo>
                  <a:lnTo>
                    <a:pt x="12371" y="2380"/>
                  </a:lnTo>
                  <a:lnTo>
                    <a:pt x="12381" y="2364"/>
                  </a:lnTo>
                  <a:lnTo>
                    <a:pt x="12399" y="2329"/>
                  </a:lnTo>
                  <a:lnTo>
                    <a:pt x="12412" y="2293"/>
                  </a:lnTo>
                  <a:lnTo>
                    <a:pt x="12424" y="2257"/>
                  </a:lnTo>
                  <a:lnTo>
                    <a:pt x="12434" y="2220"/>
                  </a:lnTo>
                  <a:lnTo>
                    <a:pt x="12443" y="2182"/>
                  </a:lnTo>
                  <a:lnTo>
                    <a:pt x="12451" y="2143"/>
                  </a:lnTo>
                  <a:lnTo>
                    <a:pt x="12464" y="2064"/>
                  </a:lnTo>
                  <a:lnTo>
                    <a:pt x="12479" y="1984"/>
                  </a:lnTo>
                  <a:lnTo>
                    <a:pt x="12488" y="1944"/>
                  </a:lnTo>
                  <a:lnTo>
                    <a:pt x="12497" y="1903"/>
                  </a:lnTo>
                  <a:lnTo>
                    <a:pt x="12509" y="1863"/>
                  </a:lnTo>
                  <a:lnTo>
                    <a:pt x="12522" y="1821"/>
                  </a:lnTo>
                  <a:lnTo>
                    <a:pt x="12535" y="1790"/>
                  </a:lnTo>
                  <a:lnTo>
                    <a:pt x="12549" y="1757"/>
                  </a:lnTo>
                  <a:lnTo>
                    <a:pt x="12562" y="1726"/>
                  </a:lnTo>
                  <a:lnTo>
                    <a:pt x="12575" y="1696"/>
                  </a:lnTo>
                  <a:lnTo>
                    <a:pt x="12589" y="1665"/>
                  </a:lnTo>
                  <a:lnTo>
                    <a:pt x="12601" y="1635"/>
                  </a:lnTo>
                  <a:lnTo>
                    <a:pt x="12613" y="1604"/>
                  </a:lnTo>
                  <a:lnTo>
                    <a:pt x="12621" y="1575"/>
                  </a:lnTo>
                  <a:lnTo>
                    <a:pt x="12632" y="1533"/>
                  </a:lnTo>
                  <a:lnTo>
                    <a:pt x="12639" y="1496"/>
                  </a:lnTo>
                  <a:lnTo>
                    <a:pt x="12642" y="1460"/>
                  </a:lnTo>
                  <a:lnTo>
                    <a:pt x="12645" y="1426"/>
                  </a:lnTo>
                  <a:lnTo>
                    <a:pt x="12635" y="1462"/>
                  </a:lnTo>
                  <a:lnTo>
                    <a:pt x="12621" y="1494"/>
                  </a:lnTo>
                  <a:lnTo>
                    <a:pt x="12608" y="1526"/>
                  </a:lnTo>
                  <a:lnTo>
                    <a:pt x="12593" y="1555"/>
                  </a:lnTo>
                  <a:lnTo>
                    <a:pt x="12578" y="1584"/>
                  </a:lnTo>
                  <a:lnTo>
                    <a:pt x="12564" y="1610"/>
                  </a:lnTo>
                  <a:lnTo>
                    <a:pt x="12552" y="1637"/>
                  </a:lnTo>
                  <a:lnTo>
                    <a:pt x="12541" y="1661"/>
                  </a:lnTo>
                  <a:lnTo>
                    <a:pt x="12522" y="1713"/>
                  </a:lnTo>
                  <a:lnTo>
                    <a:pt x="12503" y="1765"/>
                  </a:lnTo>
                  <a:lnTo>
                    <a:pt x="12482" y="1814"/>
                  </a:lnTo>
                  <a:lnTo>
                    <a:pt x="12463" y="1863"/>
                  </a:lnTo>
                  <a:lnTo>
                    <a:pt x="12442" y="1912"/>
                  </a:lnTo>
                  <a:lnTo>
                    <a:pt x="12421" y="1962"/>
                  </a:lnTo>
                  <a:lnTo>
                    <a:pt x="12399" y="2011"/>
                  </a:lnTo>
                  <a:lnTo>
                    <a:pt x="12375" y="2061"/>
                  </a:lnTo>
                  <a:lnTo>
                    <a:pt x="12353" y="2107"/>
                  </a:lnTo>
                  <a:lnTo>
                    <a:pt x="12329" y="2149"/>
                  </a:lnTo>
                  <a:lnTo>
                    <a:pt x="12305" y="2188"/>
                  </a:lnTo>
                  <a:lnTo>
                    <a:pt x="12280" y="2225"/>
                  </a:lnTo>
                  <a:lnTo>
                    <a:pt x="12252" y="2260"/>
                  </a:lnTo>
                  <a:lnTo>
                    <a:pt x="12222" y="2296"/>
                  </a:lnTo>
                  <a:lnTo>
                    <a:pt x="12190" y="2333"/>
                  </a:lnTo>
                  <a:lnTo>
                    <a:pt x="12152" y="2370"/>
                  </a:lnTo>
                  <a:lnTo>
                    <a:pt x="12138" y="2386"/>
                  </a:lnTo>
                  <a:lnTo>
                    <a:pt x="12123" y="2404"/>
                  </a:lnTo>
                  <a:lnTo>
                    <a:pt x="12106" y="2422"/>
                  </a:lnTo>
                  <a:lnTo>
                    <a:pt x="12092" y="2441"/>
                  </a:lnTo>
                  <a:lnTo>
                    <a:pt x="12060" y="2483"/>
                  </a:lnTo>
                  <a:lnTo>
                    <a:pt x="12029" y="2524"/>
                  </a:lnTo>
                  <a:lnTo>
                    <a:pt x="12013" y="2545"/>
                  </a:lnTo>
                  <a:lnTo>
                    <a:pt x="11997" y="2564"/>
                  </a:lnTo>
                  <a:lnTo>
                    <a:pt x="11980" y="2582"/>
                  </a:lnTo>
                  <a:lnTo>
                    <a:pt x="11964" y="2600"/>
                  </a:lnTo>
                  <a:lnTo>
                    <a:pt x="11948" y="2615"/>
                  </a:lnTo>
                  <a:lnTo>
                    <a:pt x="11931" y="2630"/>
                  </a:lnTo>
                  <a:lnTo>
                    <a:pt x="11915" y="2640"/>
                  </a:lnTo>
                  <a:lnTo>
                    <a:pt x="11899" y="2649"/>
                  </a:lnTo>
                  <a:lnTo>
                    <a:pt x="11902" y="2662"/>
                  </a:lnTo>
                  <a:lnTo>
                    <a:pt x="11903" y="2674"/>
                  </a:lnTo>
                  <a:lnTo>
                    <a:pt x="11905" y="2685"/>
                  </a:lnTo>
                  <a:lnTo>
                    <a:pt x="11905" y="2695"/>
                  </a:lnTo>
                  <a:lnTo>
                    <a:pt x="11903" y="2716"/>
                  </a:lnTo>
                  <a:lnTo>
                    <a:pt x="11899" y="2735"/>
                  </a:lnTo>
                  <a:lnTo>
                    <a:pt x="11893" y="2753"/>
                  </a:lnTo>
                  <a:lnTo>
                    <a:pt x="11884" y="2769"/>
                  </a:lnTo>
                  <a:lnTo>
                    <a:pt x="11873" y="2786"/>
                  </a:lnTo>
                  <a:lnTo>
                    <a:pt x="11862" y="2800"/>
                  </a:lnTo>
                  <a:lnTo>
                    <a:pt x="11835" y="2829"/>
                  </a:lnTo>
                  <a:lnTo>
                    <a:pt x="11807" y="2858"/>
                  </a:lnTo>
                  <a:lnTo>
                    <a:pt x="11793" y="2873"/>
                  </a:lnTo>
                  <a:lnTo>
                    <a:pt x="11780" y="2888"/>
                  </a:lnTo>
                  <a:lnTo>
                    <a:pt x="11768" y="2904"/>
                  </a:lnTo>
                  <a:lnTo>
                    <a:pt x="11758" y="2921"/>
                  </a:lnTo>
                  <a:lnTo>
                    <a:pt x="11741" y="2952"/>
                  </a:lnTo>
                  <a:lnTo>
                    <a:pt x="11725" y="2984"/>
                  </a:lnTo>
                  <a:lnTo>
                    <a:pt x="11710" y="3019"/>
                  </a:lnTo>
                  <a:lnTo>
                    <a:pt x="11695" y="3051"/>
                  </a:lnTo>
                  <a:lnTo>
                    <a:pt x="11666" y="3120"/>
                  </a:lnTo>
                  <a:lnTo>
                    <a:pt x="11636" y="3188"/>
                  </a:lnTo>
                  <a:lnTo>
                    <a:pt x="11621" y="3222"/>
                  </a:lnTo>
                  <a:lnTo>
                    <a:pt x="11605" y="3255"/>
                  </a:lnTo>
                  <a:lnTo>
                    <a:pt x="11587" y="3289"/>
                  </a:lnTo>
                  <a:lnTo>
                    <a:pt x="11569" y="3321"/>
                  </a:lnTo>
                  <a:lnTo>
                    <a:pt x="11550" y="3354"/>
                  </a:lnTo>
                  <a:lnTo>
                    <a:pt x="11528" y="3385"/>
                  </a:lnTo>
                  <a:lnTo>
                    <a:pt x="11504" y="3416"/>
                  </a:lnTo>
                  <a:lnTo>
                    <a:pt x="11479" y="3446"/>
                  </a:lnTo>
                  <a:lnTo>
                    <a:pt x="11468" y="3431"/>
                  </a:lnTo>
                  <a:lnTo>
                    <a:pt x="11455" y="3421"/>
                  </a:lnTo>
                  <a:lnTo>
                    <a:pt x="11442" y="3410"/>
                  </a:lnTo>
                  <a:lnTo>
                    <a:pt x="11428" y="3400"/>
                  </a:lnTo>
                  <a:lnTo>
                    <a:pt x="11399" y="3384"/>
                  </a:lnTo>
                  <a:lnTo>
                    <a:pt x="11373" y="3366"/>
                  </a:lnTo>
                  <a:lnTo>
                    <a:pt x="11330" y="3452"/>
                  </a:lnTo>
                  <a:lnTo>
                    <a:pt x="11286" y="3540"/>
                  </a:lnTo>
                  <a:lnTo>
                    <a:pt x="11261" y="3583"/>
                  </a:lnTo>
                  <a:lnTo>
                    <a:pt x="11237" y="3624"/>
                  </a:lnTo>
                  <a:lnTo>
                    <a:pt x="11210" y="3666"/>
                  </a:lnTo>
                  <a:lnTo>
                    <a:pt x="11183" y="3706"/>
                  </a:lnTo>
                  <a:lnTo>
                    <a:pt x="11155" y="3746"/>
                  </a:lnTo>
                  <a:lnTo>
                    <a:pt x="11126" y="3783"/>
                  </a:lnTo>
                  <a:lnTo>
                    <a:pt x="11094" y="3819"/>
                  </a:lnTo>
                  <a:lnTo>
                    <a:pt x="11062" y="3853"/>
                  </a:lnTo>
                  <a:lnTo>
                    <a:pt x="11028" y="3885"/>
                  </a:lnTo>
                  <a:lnTo>
                    <a:pt x="10992" y="3915"/>
                  </a:lnTo>
                  <a:lnTo>
                    <a:pt x="10974" y="3928"/>
                  </a:lnTo>
                  <a:lnTo>
                    <a:pt x="10955" y="3942"/>
                  </a:lnTo>
                  <a:lnTo>
                    <a:pt x="10936" y="3955"/>
                  </a:lnTo>
                  <a:lnTo>
                    <a:pt x="10916" y="3967"/>
                  </a:lnTo>
                  <a:lnTo>
                    <a:pt x="10881" y="3985"/>
                  </a:lnTo>
                  <a:lnTo>
                    <a:pt x="10854" y="3997"/>
                  </a:lnTo>
                  <a:lnTo>
                    <a:pt x="10833" y="4007"/>
                  </a:lnTo>
                  <a:lnTo>
                    <a:pt x="10817" y="4016"/>
                  </a:lnTo>
                  <a:lnTo>
                    <a:pt x="10809" y="4023"/>
                  </a:lnTo>
                  <a:lnTo>
                    <a:pt x="10804" y="4031"/>
                  </a:lnTo>
                  <a:lnTo>
                    <a:pt x="10796" y="4041"/>
                  </a:lnTo>
                  <a:lnTo>
                    <a:pt x="10789" y="4053"/>
                  </a:lnTo>
                  <a:lnTo>
                    <a:pt x="10771" y="4087"/>
                  </a:lnTo>
                  <a:lnTo>
                    <a:pt x="10750" y="4136"/>
                  </a:lnTo>
                  <a:lnTo>
                    <a:pt x="10726" y="4187"/>
                  </a:lnTo>
                  <a:lnTo>
                    <a:pt x="10701" y="4236"/>
                  </a:lnTo>
                  <a:lnTo>
                    <a:pt x="10673" y="4283"/>
                  </a:lnTo>
                  <a:lnTo>
                    <a:pt x="10645" y="4331"/>
                  </a:lnTo>
                  <a:lnTo>
                    <a:pt x="10617" y="4377"/>
                  </a:lnTo>
                  <a:lnTo>
                    <a:pt x="10588" y="4424"/>
                  </a:lnTo>
                  <a:lnTo>
                    <a:pt x="10560" y="4470"/>
                  </a:lnTo>
                  <a:lnTo>
                    <a:pt x="10535" y="4519"/>
                  </a:lnTo>
                  <a:lnTo>
                    <a:pt x="10556" y="4513"/>
                  </a:lnTo>
                  <a:lnTo>
                    <a:pt x="10576" y="4507"/>
                  </a:lnTo>
                  <a:lnTo>
                    <a:pt x="10597" y="4500"/>
                  </a:lnTo>
                  <a:lnTo>
                    <a:pt x="10615" y="4492"/>
                  </a:lnTo>
                  <a:lnTo>
                    <a:pt x="10603" y="4500"/>
                  </a:lnTo>
                  <a:lnTo>
                    <a:pt x="10593" y="4507"/>
                  </a:lnTo>
                  <a:lnTo>
                    <a:pt x="10581" y="4515"/>
                  </a:lnTo>
                  <a:lnTo>
                    <a:pt x="10569" y="4523"/>
                  </a:lnTo>
                  <a:lnTo>
                    <a:pt x="10559" y="4529"/>
                  </a:lnTo>
                  <a:lnTo>
                    <a:pt x="10563" y="4540"/>
                  </a:lnTo>
                  <a:lnTo>
                    <a:pt x="10575" y="4562"/>
                  </a:lnTo>
                  <a:lnTo>
                    <a:pt x="10587" y="4584"/>
                  </a:lnTo>
                  <a:lnTo>
                    <a:pt x="10602" y="4604"/>
                  </a:lnTo>
                  <a:lnTo>
                    <a:pt x="10617" y="4623"/>
                  </a:lnTo>
                  <a:lnTo>
                    <a:pt x="10631" y="4641"/>
                  </a:lnTo>
                  <a:lnTo>
                    <a:pt x="10645" y="4660"/>
                  </a:lnTo>
                  <a:lnTo>
                    <a:pt x="10660" y="4678"/>
                  </a:lnTo>
                  <a:lnTo>
                    <a:pt x="10673" y="4697"/>
                  </a:lnTo>
                  <a:lnTo>
                    <a:pt x="10685" y="4716"/>
                  </a:lnTo>
                  <a:lnTo>
                    <a:pt x="10695" y="4737"/>
                  </a:lnTo>
                  <a:lnTo>
                    <a:pt x="10700" y="4748"/>
                  </a:lnTo>
                  <a:lnTo>
                    <a:pt x="10704" y="4758"/>
                  </a:lnTo>
                  <a:lnTo>
                    <a:pt x="10707" y="4768"/>
                  </a:lnTo>
                  <a:lnTo>
                    <a:pt x="10710" y="4779"/>
                  </a:lnTo>
                  <a:lnTo>
                    <a:pt x="10710" y="4791"/>
                  </a:lnTo>
                  <a:lnTo>
                    <a:pt x="10710" y="4800"/>
                  </a:lnTo>
                  <a:lnTo>
                    <a:pt x="10709" y="4811"/>
                  </a:lnTo>
                  <a:lnTo>
                    <a:pt x="10707" y="4822"/>
                  </a:lnTo>
                  <a:lnTo>
                    <a:pt x="10703" y="4831"/>
                  </a:lnTo>
                  <a:lnTo>
                    <a:pt x="10697" y="4840"/>
                  </a:lnTo>
                  <a:lnTo>
                    <a:pt x="10689" y="4849"/>
                  </a:lnTo>
                  <a:lnTo>
                    <a:pt x="10680" y="4856"/>
                  </a:lnTo>
                  <a:lnTo>
                    <a:pt x="10664" y="4872"/>
                  </a:lnTo>
                  <a:lnTo>
                    <a:pt x="10646" y="4887"/>
                  </a:lnTo>
                  <a:lnTo>
                    <a:pt x="10627" y="4902"/>
                  </a:lnTo>
                  <a:lnTo>
                    <a:pt x="10609" y="4917"/>
                  </a:lnTo>
                  <a:lnTo>
                    <a:pt x="10591" y="4933"/>
                  </a:lnTo>
                  <a:lnTo>
                    <a:pt x="10575" y="4951"/>
                  </a:lnTo>
                  <a:lnTo>
                    <a:pt x="10541" y="4984"/>
                  </a:lnTo>
                  <a:lnTo>
                    <a:pt x="10406" y="5117"/>
                  </a:lnTo>
                  <a:lnTo>
                    <a:pt x="10547" y="4989"/>
                  </a:lnTo>
                  <a:lnTo>
                    <a:pt x="10581" y="4958"/>
                  </a:lnTo>
                  <a:lnTo>
                    <a:pt x="10599" y="4942"/>
                  </a:lnTo>
                  <a:lnTo>
                    <a:pt x="10617" y="4927"/>
                  </a:lnTo>
                  <a:lnTo>
                    <a:pt x="10636" y="4912"/>
                  </a:lnTo>
                  <a:lnTo>
                    <a:pt x="10654" y="4897"/>
                  </a:lnTo>
                  <a:lnTo>
                    <a:pt x="10673" y="4884"/>
                  </a:lnTo>
                  <a:lnTo>
                    <a:pt x="10691" y="4868"/>
                  </a:lnTo>
                  <a:lnTo>
                    <a:pt x="10700" y="4859"/>
                  </a:lnTo>
                  <a:lnTo>
                    <a:pt x="10709" y="4850"/>
                  </a:lnTo>
                  <a:lnTo>
                    <a:pt x="10716" y="4840"/>
                  </a:lnTo>
                  <a:lnTo>
                    <a:pt x="10723" y="4828"/>
                  </a:lnTo>
                  <a:lnTo>
                    <a:pt x="10726" y="4816"/>
                  </a:lnTo>
                  <a:lnTo>
                    <a:pt x="10728" y="4802"/>
                  </a:lnTo>
                  <a:lnTo>
                    <a:pt x="10729" y="4789"/>
                  </a:lnTo>
                  <a:lnTo>
                    <a:pt x="10728" y="4777"/>
                  </a:lnTo>
                  <a:lnTo>
                    <a:pt x="10726" y="4764"/>
                  </a:lnTo>
                  <a:lnTo>
                    <a:pt x="10722" y="4752"/>
                  </a:lnTo>
                  <a:lnTo>
                    <a:pt x="10719" y="4740"/>
                  </a:lnTo>
                  <a:lnTo>
                    <a:pt x="10714" y="4728"/>
                  </a:lnTo>
                  <a:lnTo>
                    <a:pt x="10703" y="4708"/>
                  </a:lnTo>
                  <a:lnTo>
                    <a:pt x="10691" y="4685"/>
                  </a:lnTo>
                  <a:lnTo>
                    <a:pt x="10677" y="4666"/>
                  </a:lnTo>
                  <a:lnTo>
                    <a:pt x="10664" y="4645"/>
                  </a:lnTo>
                  <a:lnTo>
                    <a:pt x="10651" y="4626"/>
                  </a:lnTo>
                  <a:lnTo>
                    <a:pt x="10636" y="4608"/>
                  </a:lnTo>
                  <a:lnTo>
                    <a:pt x="10624" y="4590"/>
                  </a:lnTo>
                  <a:lnTo>
                    <a:pt x="10614" y="4574"/>
                  </a:lnTo>
                  <a:lnTo>
                    <a:pt x="10603" y="4558"/>
                  </a:lnTo>
                  <a:lnTo>
                    <a:pt x="10594" y="4540"/>
                  </a:lnTo>
                  <a:lnTo>
                    <a:pt x="10643" y="4510"/>
                  </a:lnTo>
                  <a:lnTo>
                    <a:pt x="10689" y="4477"/>
                  </a:lnTo>
                  <a:lnTo>
                    <a:pt x="10713" y="4460"/>
                  </a:lnTo>
                  <a:lnTo>
                    <a:pt x="10735" y="4442"/>
                  </a:lnTo>
                  <a:lnTo>
                    <a:pt x="10756" y="4423"/>
                  </a:lnTo>
                  <a:lnTo>
                    <a:pt x="10777" y="4402"/>
                  </a:lnTo>
                  <a:lnTo>
                    <a:pt x="10789" y="4390"/>
                  </a:lnTo>
                  <a:lnTo>
                    <a:pt x="10799" y="4378"/>
                  </a:lnTo>
                  <a:lnTo>
                    <a:pt x="10808" y="4366"/>
                  </a:lnTo>
                  <a:lnTo>
                    <a:pt x="10817" y="4351"/>
                  </a:lnTo>
                  <a:lnTo>
                    <a:pt x="10824" y="4338"/>
                  </a:lnTo>
                  <a:lnTo>
                    <a:pt x="10832" y="4325"/>
                  </a:lnTo>
                  <a:lnTo>
                    <a:pt x="10839" y="4311"/>
                  </a:lnTo>
                  <a:lnTo>
                    <a:pt x="10845" y="4296"/>
                  </a:lnTo>
                  <a:lnTo>
                    <a:pt x="10855" y="4274"/>
                  </a:lnTo>
                  <a:lnTo>
                    <a:pt x="10867" y="4252"/>
                  </a:lnTo>
                  <a:lnTo>
                    <a:pt x="10878" y="4231"/>
                  </a:lnTo>
                  <a:lnTo>
                    <a:pt x="10890" y="4212"/>
                  </a:lnTo>
                  <a:lnTo>
                    <a:pt x="10890" y="4212"/>
                  </a:lnTo>
                  <a:lnTo>
                    <a:pt x="10900" y="4216"/>
                  </a:lnTo>
                  <a:lnTo>
                    <a:pt x="10909" y="4221"/>
                  </a:lnTo>
                  <a:lnTo>
                    <a:pt x="10919" y="4224"/>
                  </a:lnTo>
                  <a:lnTo>
                    <a:pt x="10930" y="4227"/>
                  </a:lnTo>
                  <a:lnTo>
                    <a:pt x="10942" y="4228"/>
                  </a:lnTo>
                  <a:lnTo>
                    <a:pt x="10952" y="4228"/>
                  </a:lnTo>
                  <a:lnTo>
                    <a:pt x="10962" y="4227"/>
                  </a:lnTo>
                  <a:lnTo>
                    <a:pt x="10973" y="4225"/>
                  </a:lnTo>
                  <a:lnTo>
                    <a:pt x="10983" y="4222"/>
                  </a:lnTo>
                  <a:lnTo>
                    <a:pt x="10993" y="4219"/>
                  </a:lnTo>
                  <a:lnTo>
                    <a:pt x="11011" y="4210"/>
                  </a:lnTo>
                  <a:lnTo>
                    <a:pt x="11028" y="4200"/>
                  </a:lnTo>
                  <a:lnTo>
                    <a:pt x="11044" y="4188"/>
                  </a:lnTo>
                  <a:lnTo>
                    <a:pt x="11057" y="4176"/>
                  </a:lnTo>
                  <a:lnTo>
                    <a:pt x="11071" y="4163"/>
                  </a:lnTo>
                  <a:lnTo>
                    <a:pt x="11084" y="4150"/>
                  </a:lnTo>
                  <a:lnTo>
                    <a:pt x="11108" y="4121"/>
                  </a:lnTo>
                  <a:lnTo>
                    <a:pt x="11129" y="4092"/>
                  </a:lnTo>
                  <a:lnTo>
                    <a:pt x="11149" y="4062"/>
                  </a:lnTo>
                  <a:lnTo>
                    <a:pt x="11170" y="4032"/>
                  </a:lnTo>
                  <a:lnTo>
                    <a:pt x="11188" y="4003"/>
                  </a:lnTo>
                  <a:lnTo>
                    <a:pt x="11207" y="3971"/>
                  </a:lnTo>
                  <a:lnTo>
                    <a:pt x="11243" y="3912"/>
                  </a:lnTo>
                  <a:lnTo>
                    <a:pt x="11253" y="3897"/>
                  </a:lnTo>
                  <a:lnTo>
                    <a:pt x="11262" y="3884"/>
                  </a:lnTo>
                  <a:lnTo>
                    <a:pt x="11271" y="3894"/>
                  </a:lnTo>
                  <a:lnTo>
                    <a:pt x="11280" y="3903"/>
                  </a:lnTo>
                  <a:lnTo>
                    <a:pt x="11283" y="3905"/>
                  </a:lnTo>
                  <a:lnTo>
                    <a:pt x="11284" y="3908"/>
                  </a:lnTo>
                  <a:lnTo>
                    <a:pt x="11286" y="3909"/>
                  </a:lnTo>
                  <a:lnTo>
                    <a:pt x="11287" y="3912"/>
                  </a:lnTo>
                  <a:lnTo>
                    <a:pt x="11289" y="3911"/>
                  </a:lnTo>
                  <a:lnTo>
                    <a:pt x="11295" y="3914"/>
                  </a:lnTo>
                  <a:lnTo>
                    <a:pt x="11301" y="3917"/>
                  </a:lnTo>
                  <a:lnTo>
                    <a:pt x="11307" y="3919"/>
                  </a:lnTo>
                  <a:lnTo>
                    <a:pt x="11316" y="3922"/>
                  </a:lnTo>
                  <a:lnTo>
                    <a:pt x="11326" y="3924"/>
                  </a:lnTo>
                  <a:lnTo>
                    <a:pt x="11336" y="3922"/>
                  </a:lnTo>
                  <a:lnTo>
                    <a:pt x="11347" y="3921"/>
                  </a:lnTo>
                  <a:lnTo>
                    <a:pt x="11356" y="3918"/>
                  </a:lnTo>
                  <a:lnTo>
                    <a:pt x="11372" y="3911"/>
                  </a:lnTo>
                  <a:lnTo>
                    <a:pt x="11385" y="3903"/>
                  </a:lnTo>
                  <a:lnTo>
                    <a:pt x="11397" y="3894"/>
                  </a:lnTo>
                  <a:lnTo>
                    <a:pt x="11408" y="3885"/>
                  </a:lnTo>
                  <a:lnTo>
                    <a:pt x="11430" y="3868"/>
                  </a:lnTo>
                  <a:lnTo>
                    <a:pt x="11449" y="3853"/>
                  </a:lnTo>
                  <a:lnTo>
                    <a:pt x="11492" y="3823"/>
                  </a:lnTo>
                  <a:lnTo>
                    <a:pt x="11538" y="3793"/>
                  </a:lnTo>
                  <a:lnTo>
                    <a:pt x="11560" y="3777"/>
                  </a:lnTo>
                  <a:lnTo>
                    <a:pt x="11583" y="3762"/>
                  </a:lnTo>
                  <a:lnTo>
                    <a:pt x="11605" y="3744"/>
                  </a:lnTo>
                  <a:lnTo>
                    <a:pt x="11627" y="3727"/>
                  </a:lnTo>
                  <a:lnTo>
                    <a:pt x="11648" y="3707"/>
                  </a:lnTo>
                  <a:lnTo>
                    <a:pt x="11667" y="3686"/>
                  </a:lnTo>
                  <a:lnTo>
                    <a:pt x="11703" y="3646"/>
                  </a:lnTo>
                  <a:lnTo>
                    <a:pt x="11721" y="3626"/>
                  </a:lnTo>
                  <a:lnTo>
                    <a:pt x="11738" y="3605"/>
                  </a:lnTo>
                  <a:lnTo>
                    <a:pt x="11756" y="3584"/>
                  </a:lnTo>
                  <a:lnTo>
                    <a:pt x="11773" y="3562"/>
                  </a:lnTo>
                  <a:lnTo>
                    <a:pt x="11781" y="3551"/>
                  </a:lnTo>
                  <a:lnTo>
                    <a:pt x="11790" y="3540"/>
                  </a:lnTo>
                  <a:lnTo>
                    <a:pt x="11798" y="3528"/>
                  </a:lnTo>
                  <a:lnTo>
                    <a:pt x="11805" y="3516"/>
                  </a:lnTo>
                  <a:lnTo>
                    <a:pt x="11808" y="3513"/>
                  </a:lnTo>
                  <a:lnTo>
                    <a:pt x="11810" y="3508"/>
                  </a:lnTo>
                  <a:lnTo>
                    <a:pt x="11813" y="3502"/>
                  </a:lnTo>
                  <a:lnTo>
                    <a:pt x="11817" y="3495"/>
                  </a:lnTo>
                  <a:lnTo>
                    <a:pt x="11820" y="3488"/>
                  </a:lnTo>
                  <a:lnTo>
                    <a:pt x="11825" y="3473"/>
                  </a:lnTo>
                  <a:lnTo>
                    <a:pt x="11829" y="3458"/>
                  </a:lnTo>
                  <a:lnTo>
                    <a:pt x="11835" y="3436"/>
                  </a:lnTo>
                  <a:lnTo>
                    <a:pt x="11841" y="3416"/>
                  </a:lnTo>
                  <a:lnTo>
                    <a:pt x="11847" y="3436"/>
                  </a:lnTo>
                  <a:lnTo>
                    <a:pt x="11853" y="3453"/>
                  </a:lnTo>
                  <a:lnTo>
                    <a:pt x="11859" y="3473"/>
                  </a:lnTo>
                  <a:lnTo>
                    <a:pt x="11865" y="3492"/>
                  </a:lnTo>
                  <a:lnTo>
                    <a:pt x="11875" y="3525"/>
                  </a:lnTo>
                  <a:lnTo>
                    <a:pt x="11887" y="3557"/>
                  </a:lnTo>
                  <a:lnTo>
                    <a:pt x="11894" y="3574"/>
                  </a:lnTo>
                  <a:lnTo>
                    <a:pt x="11902" y="3589"/>
                  </a:lnTo>
                  <a:lnTo>
                    <a:pt x="11911" y="3605"/>
                  </a:lnTo>
                  <a:lnTo>
                    <a:pt x="11919" y="3621"/>
                  </a:lnTo>
                  <a:lnTo>
                    <a:pt x="11931" y="3636"/>
                  </a:lnTo>
                  <a:lnTo>
                    <a:pt x="11943" y="3651"/>
                  </a:lnTo>
                  <a:lnTo>
                    <a:pt x="11951" y="3657"/>
                  </a:lnTo>
                  <a:lnTo>
                    <a:pt x="11960" y="3664"/>
                  </a:lnTo>
                  <a:lnTo>
                    <a:pt x="11965" y="3669"/>
                  </a:lnTo>
                  <a:lnTo>
                    <a:pt x="11974" y="3675"/>
                  </a:lnTo>
                  <a:lnTo>
                    <a:pt x="11991" y="3685"/>
                  </a:lnTo>
                  <a:lnTo>
                    <a:pt x="12007" y="3692"/>
                  </a:lnTo>
                  <a:lnTo>
                    <a:pt x="12023" y="3700"/>
                  </a:lnTo>
                  <a:lnTo>
                    <a:pt x="12038" y="3706"/>
                  </a:lnTo>
                  <a:lnTo>
                    <a:pt x="12055" y="3712"/>
                  </a:lnTo>
                  <a:lnTo>
                    <a:pt x="12068" y="3718"/>
                  </a:lnTo>
                  <a:lnTo>
                    <a:pt x="12083" y="3725"/>
                  </a:lnTo>
                  <a:lnTo>
                    <a:pt x="12095" y="3731"/>
                  </a:lnTo>
                  <a:lnTo>
                    <a:pt x="12101" y="3735"/>
                  </a:lnTo>
                  <a:lnTo>
                    <a:pt x="12106" y="3738"/>
                  </a:lnTo>
                  <a:lnTo>
                    <a:pt x="12109" y="3741"/>
                  </a:lnTo>
                  <a:lnTo>
                    <a:pt x="12111" y="3743"/>
                  </a:lnTo>
                  <a:lnTo>
                    <a:pt x="12115" y="3744"/>
                  </a:lnTo>
                  <a:lnTo>
                    <a:pt x="12117" y="3747"/>
                  </a:lnTo>
                  <a:lnTo>
                    <a:pt x="12127" y="3756"/>
                  </a:lnTo>
                  <a:lnTo>
                    <a:pt x="12138" y="3768"/>
                  </a:lnTo>
                  <a:lnTo>
                    <a:pt x="12148" y="3780"/>
                  </a:lnTo>
                  <a:lnTo>
                    <a:pt x="12160" y="3792"/>
                  </a:lnTo>
                  <a:lnTo>
                    <a:pt x="12172" y="3805"/>
                  </a:lnTo>
                  <a:lnTo>
                    <a:pt x="12185" y="3817"/>
                  </a:lnTo>
                  <a:lnTo>
                    <a:pt x="12201" y="3830"/>
                  </a:lnTo>
                  <a:lnTo>
                    <a:pt x="12219" y="3841"/>
                  </a:lnTo>
                  <a:lnTo>
                    <a:pt x="12225" y="3844"/>
                  </a:lnTo>
                  <a:lnTo>
                    <a:pt x="12228" y="3844"/>
                  </a:lnTo>
                  <a:lnTo>
                    <a:pt x="12228" y="3845"/>
                  </a:lnTo>
                  <a:lnTo>
                    <a:pt x="12231" y="3845"/>
                  </a:lnTo>
                  <a:lnTo>
                    <a:pt x="12239" y="3847"/>
                  </a:lnTo>
                  <a:lnTo>
                    <a:pt x="12244" y="3848"/>
                  </a:lnTo>
                  <a:lnTo>
                    <a:pt x="12256" y="3848"/>
                  </a:lnTo>
                  <a:lnTo>
                    <a:pt x="12267" y="3848"/>
                  </a:lnTo>
                  <a:lnTo>
                    <a:pt x="12283" y="3847"/>
                  </a:lnTo>
                  <a:lnTo>
                    <a:pt x="12295" y="3845"/>
                  </a:lnTo>
                  <a:lnTo>
                    <a:pt x="12298" y="3847"/>
                  </a:lnTo>
                  <a:lnTo>
                    <a:pt x="12299" y="3848"/>
                  </a:lnTo>
                  <a:lnTo>
                    <a:pt x="12304" y="3851"/>
                  </a:lnTo>
                  <a:lnTo>
                    <a:pt x="12310" y="3854"/>
                  </a:lnTo>
                  <a:lnTo>
                    <a:pt x="12322" y="3863"/>
                  </a:lnTo>
                  <a:lnTo>
                    <a:pt x="12334" y="3872"/>
                  </a:lnTo>
                  <a:lnTo>
                    <a:pt x="12344" y="3882"/>
                  </a:lnTo>
                  <a:lnTo>
                    <a:pt x="12356" y="3893"/>
                  </a:lnTo>
                  <a:lnTo>
                    <a:pt x="12366" y="3905"/>
                  </a:lnTo>
                  <a:lnTo>
                    <a:pt x="12377" y="3917"/>
                  </a:lnTo>
                  <a:lnTo>
                    <a:pt x="12388" y="3928"/>
                  </a:lnTo>
                  <a:lnTo>
                    <a:pt x="12400" y="3940"/>
                  </a:lnTo>
                  <a:lnTo>
                    <a:pt x="12412" y="3952"/>
                  </a:lnTo>
                  <a:lnTo>
                    <a:pt x="12424" y="3965"/>
                  </a:lnTo>
                  <a:lnTo>
                    <a:pt x="12437" y="3977"/>
                  </a:lnTo>
                  <a:lnTo>
                    <a:pt x="12452" y="3989"/>
                  </a:lnTo>
                  <a:lnTo>
                    <a:pt x="12469" y="4000"/>
                  </a:lnTo>
                  <a:lnTo>
                    <a:pt x="12486" y="4009"/>
                  </a:lnTo>
                  <a:lnTo>
                    <a:pt x="12498" y="4013"/>
                  </a:lnTo>
                  <a:lnTo>
                    <a:pt x="12510" y="4014"/>
                  </a:lnTo>
                  <a:lnTo>
                    <a:pt x="12523" y="4014"/>
                  </a:lnTo>
                  <a:lnTo>
                    <a:pt x="12538" y="4013"/>
                  </a:lnTo>
                  <a:lnTo>
                    <a:pt x="12552" y="4007"/>
                  </a:lnTo>
                  <a:lnTo>
                    <a:pt x="12562" y="4000"/>
                  </a:lnTo>
                  <a:lnTo>
                    <a:pt x="12571" y="3991"/>
                  </a:lnTo>
                  <a:lnTo>
                    <a:pt x="12578" y="3982"/>
                  </a:lnTo>
                  <a:lnTo>
                    <a:pt x="12580" y="3979"/>
                  </a:lnTo>
                  <a:lnTo>
                    <a:pt x="12583" y="3976"/>
                  </a:lnTo>
                  <a:lnTo>
                    <a:pt x="12587" y="3979"/>
                  </a:lnTo>
                  <a:lnTo>
                    <a:pt x="12592" y="3982"/>
                  </a:lnTo>
                  <a:lnTo>
                    <a:pt x="12608" y="3995"/>
                  </a:lnTo>
                  <a:lnTo>
                    <a:pt x="12624" y="4009"/>
                  </a:lnTo>
                  <a:lnTo>
                    <a:pt x="12639" y="4022"/>
                  </a:lnTo>
                  <a:lnTo>
                    <a:pt x="12654" y="4038"/>
                  </a:lnTo>
                  <a:lnTo>
                    <a:pt x="12667" y="4053"/>
                  </a:lnTo>
                  <a:lnTo>
                    <a:pt x="12682" y="4071"/>
                  </a:lnTo>
                  <a:lnTo>
                    <a:pt x="12709" y="4105"/>
                  </a:lnTo>
                  <a:lnTo>
                    <a:pt x="12737" y="4139"/>
                  </a:lnTo>
                  <a:lnTo>
                    <a:pt x="12764" y="4175"/>
                  </a:lnTo>
                  <a:lnTo>
                    <a:pt x="12794" y="4210"/>
                  </a:lnTo>
                  <a:lnTo>
                    <a:pt x="12810" y="4228"/>
                  </a:lnTo>
                  <a:lnTo>
                    <a:pt x="12828" y="4244"/>
                  </a:lnTo>
                  <a:lnTo>
                    <a:pt x="12847" y="4259"/>
                  </a:lnTo>
                  <a:lnTo>
                    <a:pt x="12866" y="4273"/>
                  </a:lnTo>
                  <a:lnTo>
                    <a:pt x="12886" y="4286"/>
                  </a:lnTo>
                  <a:lnTo>
                    <a:pt x="12903" y="4298"/>
                  </a:lnTo>
                  <a:lnTo>
                    <a:pt x="12921" y="4310"/>
                  </a:lnTo>
                  <a:lnTo>
                    <a:pt x="12936" y="4322"/>
                  </a:lnTo>
                  <a:lnTo>
                    <a:pt x="12939" y="4325"/>
                  </a:lnTo>
                  <a:lnTo>
                    <a:pt x="12940" y="4326"/>
                  </a:lnTo>
                  <a:lnTo>
                    <a:pt x="12940" y="4326"/>
                  </a:lnTo>
                  <a:lnTo>
                    <a:pt x="12942" y="4328"/>
                  </a:lnTo>
                  <a:lnTo>
                    <a:pt x="12946" y="4332"/>
                  </a:lnTo>
                  <a:lnTo>
                    <a:pt x="12949" y="4335"/>
                  </a:lnTo>
                  <a:lnTo>
                    <a:pt x="12954" y="4342"/>
                  </a:lnTo>
                  <a:lnTo>
                    <a:pt x="12960" y="4350"/>
                  </a:lnTo>
                  <a:lnTo>
                    <a:pt x="12970" y="4368"/>
                  </a:lnTo>
                  <a:lnTo>
                    <a:pt x="12979" y="4387"/>
                  </a:lnTo>
                  <a:lnTo>
                    <a:pt x="12988" y="4406"/>
                  </a:lnTo>
                  <a:lnTo>
                    <a:pt x="12997" y="4427"/>
                  </a:lnTo>
                  <a:lnTo>
                    <a:pt x="13007" y="4448"/>
                  </a:lnTo>
                  <a:lnTo>
                    <a:pt x="13019" y="4470"/>
                  </a:lnTo>
                  <a:lnTo>
                    <a:pt x="13030" y="4488"/>
                  </a:lnTo>
                  <a:lnTo>
                    <a:pt x="13059" y="4476"/>
                  </a:lnTo>
                  <a:lnTo>
                    <a:pt x="13062" y="4473"/>
                  </a:lnTo>
                  <a:lnTo>
                    <a:pt x="13065" y="4472"/>
                  </a:lnTo>
                  <a:lnTo>
                    <a:pt x="13068" y="4470"/>
                  </a:lnTo>
                  <a:lnTo>
                    <a:pt x="13071" y="4470"/>
                  </a:lnTo>
                  <a:lnTo>
                    <a:pt x="13074" y="4470"/>
                  </a:lnTo>
                  <a:lnTo>
                    <a:pt x="13078" y="4472"/>
                  </a:lnTo>
                  <a:lnTo>
                    <a:pt x="13083" y="4472"/>
                  </a:lnTo>
                  <a:lnTo>
                    <a:pt x="13089" y="4475"/>
                  </a:lnTo>
                  <a:lnTo>
                    <a:pt x="13099" y="4480"/>
                  </a:lnTo>
                  <a:lnTo>
                    <a:pt x="13110" y="4488"/>
                  </a:lnTo>
                  <a:lnTo>
                    <a:pt x="13122" y="4497"/>
                  </a:lnTo>
                  <a:lnTo>
                    <a:pt x="13132" y="4507"/>
                  </a:lnTo>
                  <a:lnTo>
                    <a:pt x="13153" y="4528"/>
                  </a:lnTo>
                  <a:lnTo>
                    <a:pt x="13173" y="4550"/>
                  </a:lnTo>
                  <a:lnTo>
                    <a:pt x="13194" y="4572"/>
                  </a:lnTo>
                  <a:lnTo>
                    <a:pt x="13217" y="4596"/>
                  </a:lnTo>
                  <a:lnTo>
                    <a:pt x="13230" y="4608"/>
                  </a:lnTo>
                  <a:lnTo>
                    <a:pt x="13242" y="4620"/>
                  </a:lnTo>
                  <a:lnTo>
                    <a:pt x="13252" y="4629"/>
                  </a:lnTo>
                  <a:lnTo>
                    <a:pt x="13264" y="4639"/>
                  </a:lnTo>
                  <a:lnTo>
                    <a:pt x="13311" y="4681"/>
                  </a:lnTo>
                  <a:lnTo>
                    <a:pt x="13405" y="4764"/>
                  </a:lnTo>
                  <a:lnTo>
                    <a:pt x="13498" y="4847"/>
                  </a:lnTo>
                  <a:lnTo>
                    <a:pt x="13522" y="4866"/>
                  </a:lnTo>
                  <a:lnTo>
                    <a:pt x="13546" y="4887"/>
                  </a:lnTo>
                  <a:lnTo>
                    <a:pt x="13568" y="4908"/>
                  </a:lnTo>
                  <a:lnTo>
                    <a:pt x="13592" y="4929"/>
                  </a:lnTo>
                  <a:lnTo>
                    <a:pt x="13613" y="4951"/>
                  </a:lnTo>
                  <a:lnTo>
                    <a:pt x="13635" y="4973"/>
                  </a:lnTo>
                  <a:lnTo>
                    <a:pt x="13654" y="4995"/>
                  </a:lnTo>
                  <a:lnTo>
                    <a:pt x="13674" y="5019"/>
                  </a:lnTo>
                  <a:lnTo>
                    <a:pt x="13693" y="5044"/>
                  </a:lnTo>
                  <a:lnTo>
                    <a:pt x="13711" y="5068"/>
                  </a:lnTo>
                  <a:lnTo>
                    <a:pt x="13728" y="5093"/>
                  </a:lnTo>
                  <a:lnTo>
                    <a:pt x="13746" y="5119"/>
                  </a:lnTo>
                  <a:lnTo>
                    <a:pt x="13754" y="5132"/>
                  </a:lnTo>
                  <a:lnTo>
                    <a:pt x="13761" y="5145"/>
                  </a:lnTo>
                  <a:lnTo>
                    <a:pt x="13769" y="5157"/>
                  </a:lnTo>
                  <a:lnTo>
                    <a:pt x="13773" y="5171"/>
                  </a:lnTo>
                  <a:lnTo>
                    <a:pt x="13777" y="5184"/>
                  </a:lnTo>
                  <a:lnTo>
                    <a:pt x="13780" y="5196"/>
                  </a:lnTo>
                  <a:lnTo>
                    <a:pt x="13780" y="5203"/>
                  </a:lnTo>
                  <a:lnTo>
                    <a:pt x="13780" y="5209"/>
                  </a:lnTo>
                  <a:lnTo>
                    <a:pt x="13779" y="5212"/>
                  </a:lnTo>
                  <a:lnTo>
                    <a:pt x="13779" y="5214"/>
                  </a:lnTo>
                  <a:lnTo>
                    <a:pt x="13779" y="5217"/>
                  </a:lnTo>
                  <a:lnTo>
                    <a:pt x="13777" y="5217"/>
                  </a:lnTo>
                  <a:lnTo>
                    <a:pt x="13776" y="5218"/>
                  </a:lnTo>
                  <a:lnTo>
                    <a:pt x="13774" y="5220"/>
                  </a:lnTo>
                  <a:lnTo>
                    <a:pt x="13769" y="5221"/>
                  </a:lnTo>
                  <a:lnTo>
                    <a:pt x="13763" y="5221"/>
                  </a:lnTo>
                  <a:lnTo>
                    <a:pt x="13746" y="5222"/>
                  </a:lnTo>
                  <a:lnTo>
                    <a:pt x="13728" y="5225"/>
                  </a:lnTo>
                  <a:lnTo>
                    <a:pt x="13718" y="5228"/>
                  </a:lnTo>
                  <a:lnTo>
                    <a:pt x="13709" y="5234"/>
                  </a:lnTo>
                  <a:lnTo>
                    <a:pt x="13702" y="5242"/>
                  </a:lnTo>
                  <a:lnTo>
                    <a:pt x="13696" y="5251"/>
                  </a:lnTo>
                  <a:lnTo>
                    <a:pt x="13694" y="5252"/>
                  </a:lnTo>
                  <a:lnTo>
                    <a:pt x="13694" y="5254"/>
                  </a:lnTo>
                  <a:lnTo>
                    <a:pt x="13694" y="5254"/>
                  </a:lnTo>
                  <a:lnTo>
                    <a:pt x="13693" y="5255"/>
                  </a:lnTo>
                  <a:lnTo>
                    <a:pt x="13693" y="5257"/>
                  </a:lnTo>
                  <a:lnTo>
                    <a:pt x="13691" y="5260"/>
                  </a:lnTo>
                  <a:lnTo>
                    <a:pt x="13690" y="5264"/>
                  </a:lnTo>
                  <a:lnTo>
                    <a:pt x="13688" y="5267"/>
                  </a:lnTo>
                  <a:lnTo>
                    <a:pt x="13687" y="5279"/>
                  </a:lnTo>
                  <a:lnTo>
                    <a:pt x="13687" y="5289"/>
                  </a:lnTo>
                  <a:lnTo>
                    <a:pt x="13690" y="5307"/>
                  </a:lnTo>
                  <a:lnTo>
                    <a:pt x="13696" y="5323"/>
                  </a:lnTo>
                  <a:lnTo>
                    <a:pt x="13703" y="5338"/>
                  </a:lnTo>
                  <a:lnTo>
                    <a:pt x="13712" y="5353"/>
                  </a:lnTo>
                  <a:lnTo>
                    <a:pt x="13721" y="5366"/>
                  </a:lnTo>
                  <a:lnTo>
                    <a:pt x="13731" y="5380"/>
                  </a:lnTo>
                  <a:lnTo>
                    <a:pt x="13742" y="5392"/>
                  </a:lnTo>
                  <a:lnTo>
                    <a:pt x="13752" y="5404"/>
                  </a:lnTo>
                  <a:lnTo>
                    <a:pt x="13763" y="5415"/>
                  </a:lnTo>
                  <a:lnTo>
                    <a:pt x="13774" y="5426"/>
                  </a:lnTo>
                  <a:lnTo>
                    <a:pt x="13786" y="5438"/>
                  </a:lnTo>
                  <a:lnTo>
                    <a:pt x="13798" y="5448"/>
                  </a:lnTo>
                  <a:lnTo>
                    <a:pt x="13810" y="5458"/>
                  </a:lnTo>
                  <a:lnTo>
                    <a:pt x="13823" y="5467"/>
                  </a:lnTo>
                  <a:lnTo>
                    <a:pt x="13837" y="5476"/>
                  </a:lnTo>
                  <a:lnTo>
                    <a:pt x="13850" y="5485"/>
                  </a:lnTo>
                  <a:lnTo>
                    <a:pt x="13878" y="5500"/>
                  </a:lnTo>
                  <a:lnTo>
                    <a:pt x="13907" y="5515"/>
                  </a:lnTo>
                  <a:lnTo>
                    <a:pt x="13935" y="5528"/>
                  </a:lnTo>
                  <a:lnTo>
                    <a:pt x="13961" y="5543"/>
                  </a:lnTo>
                  <a:lnTo>
                    <a:pt x="13987" y="5559"/>
                  </a:lnTo>
                  <a:lnTo>
                    <a:pt x="14012" y="5577"/>
                  </a:lnTo>
                  <a:lnTo>
                    <a:pt x="14022" y="5588"/>
                  </a:lnTo>
                  <a:lnTo>
                    <a:pt x="14034" y="5598"/>
                  </a:lnTo>
                  <a:lnTo>
                    <a:pt x="14043" y="5610"/>
                  </a:lnTo>
                  <a:lnTo>
                    <a:pt x="14053" y="5622"/>
                  </a:lnTo>
                  <a:lnTo>
                    <a:pt x="14070" y="5648"/>
                  </a:lnTo>
                  <a:lnTo>
                    <a:pt x="14088" y="5674"/>
                  </a:lnTo>
                  <a:lnTo>
                    <a:pt x="14104" y="5700"/>
                  </a:lnTo>
                  <a:lnTo>
                    <a:pt x="14120" y="5727"/>
                  </a:lnTo>
                  <a:lnTo>
                    <a:pt x="14135" y="5754"/>
                  </a:lnTo>
                  <a:lnTo>
                    <a:pt x="14150" y="5782"/>
                  </a:lnTo>
                  <a:lnTo>
                    <a:pt x="14162" y="5810"/>
                  </a:lnTo>
                  <a:lnTo>
                    <a:pt x="14171" y="5840"/>
                  </a:lnTo>
                  <a:lnTo>
                    <a:pt x="14168" y="5825"/>
                  </a:lnTo>
                  <a:lnTo>
                    <a:pt x="14163" y="5810"/>
                  </a:lnTo>
                  <a:lnTo>
                    <a:pt x="14157" y="5795"/>
                  </a:lnTo>
                  <a:lnTo>
                    <a:pt x="14153" y="5781"/>
                  </a:lnTo>
                  <a:lnTo>
                    <a:pt x="14140" y="5752"/>
                  </a:lnTo>
                  <a:lnTo>
                    <a:pt x="14125" y="5724"/>
                  </a:lnTo>
                  <a:lnTo>
                    <a:pt x="14110" y="5697"/>
                  </a:lnTo>
                  <a:lnTo>
                    <a:pt x="14095" y="5669"/>
                  </a:lnTo>
                  <a:lnTo>
                    <a:pt x="14079" y="5642"/>
                  </a:lnTo>
                  <a:lnTo>
                    <a:pt x="14062" y="5616"/>
                  </a:lnTo>
                  <a:lnTo>
                    <a:pt x="14053" y="5602"/>
                  </a:lnTo>
                  <a:lnTo>
                    <a:pt x="14043" y="5591"/>
                  </a:lnTo>
                  <a:lnTo>
                    <a:pt x="14031" y="5579"/>
                  </a:lnTo>
                  <a:lnTo>
                    <a:pt x="14021" y="5568"/>
                  </a:lnTo>
                  <a:lnTo>
                    <a:pt x="14007" y="5558"/>
                  </a:lnTo>
                  <a:lnTo>
                    <a:pt x="13996" y="5548"/>
                  </a:lnTo>
                  <a:lnTo>
                    <a:pt x="13982" y="5539"/>
                  </a:lnTo>
                  <a:lnTo>
                    <a:pt x="13969" y="5530"/>
                  </a:lnTo>
                  <a:lnTo>
                    <a:pt x="13942" y="5513"/>
                  </a:lnTo>
                  <a:lnTo>
                    <a:pt x="13914" y="5499"/>
                  </a:lnTo>
                  <a:lnTo>
                    <a:pt x="13887" y="5484"/>
                  </a:lnTo>
                  <a:lnTo>
                    <a:pt x="13861" y="5467"/>
                  </a:lnTo>
                  <a:lnTo>
                    <a:pt x="13835" y="5451"/>
                  </a:lnTo>
                  <a:lnTo>
                    <a:pt x="13812" y="5432"/>
                  </a:lnTo>
                  <a:lnTo>
                    <a:pt x="13791" y="5411"/>
                  </a:lnTo>
                  <a:lnTo>
                    <a:pt x="13770" y="5387"/>
                  </a:lnTo>
                  <a:lnTo>
                    <a:pt x="13760" y="5375"/>
                  </a:lnTo>
                  <a:lnTo>
                    <a:pt x="13751" y="5363"/>
                  </a:lnTo>
                  <a:lnTo>
                    <a:pt x="13742" y="5352"/>
                  </a:lnTo>
                  <a:lnTo>
                    <a:pt x="13734" y="5340"/>
                  </a:lnTo>
                  <a:lnTo>
                    <a:pt x="13727" y="5326"/>
                  </a:lnTo>
                  <a:lnTo>
                    <a:pt x="13721" y="5313"/>
                  </a:lnTo>
                  <a:lnTo>
                    <a:pt x="13717" y="5300"/>
                  </a:lnTo>
                  <a:lnTo>
                    <a:pt x="13715" y="5288"/>
                  </a:lnTo>
                  <a:lnTo>
                    <a:pt x="13715" y="5282"/>
                  </a:lnTo>
                  <a:lnTo>
                    <a:pt x="13715" y="5277"/>
                  </a:lnTo>
                  <a:lnTo>
                    <a:pt x="13717" y="5274"/>
                  </a:lnTo>
                  <a:lnTo>
                    <a:pt x="13718" y="5270"/>
                  </a:lnTo>
                  <a:lnTo>
                    <a:pt x="13720" y="5267"/>
                  </a:lnTo>
                  <a:lnTo>
                    <a:pt x="13720" y="5267"/>
                  </a:lnTo>
                  <a:lnTo>
                    <a:pt x="13720" y="5266"/>
                  </a:lnTo>
                  <a:lnTo>
                    <a:pt x="13724" y="5261"/>
                  </a:lnTo>
                  <a:lnTo>
                    <a:pt x="13727" y="5258"/>
                  </a:lnTo>
                  <a:lnTo>
                    <a:pt x="13731" y="5257"/>
                  </a:lnTo>
                  <a:lnTo>
                    <a:pt x="13736" y="5255"/>
                  </a:lnTo>
                  <a:lnTo>
                    <a:pt x="13749" y="5254"/>
                  </a:lnTo>
                  <a:lnTo>
                    <a:pt x="13764" y="5252"/>
                  </a:lnTo>
                  <a:lnTo>
                    <a:pt x="13773" y="5252"/>
                  </a:lnTo>
                  <a:lnTo>
                    <a:pt x="13783" y="5249"/>
                  </a:lnTo>
                  <a:lnTo>
                    <a:pt x="13789" y="5248"/>
                  </a:lnTo>
                  <a:lnTo>
                    <a:pt x="13795" y="5245"/>
                  </a:lnTo>
                  <a:lnTo>
                    <a:pt x="13800" y="5240"/>
                  </a:lnTo>
                  <a:lnTo>
                    <a:pt x="13804" y="5234"/>
                  </a:lnTo>
                  <a:lnTo>
                    <a:pt x="13809" y="5224"/>
                  </a:lnTo>
                  <a:lnTo>
                    <a:pt x="13812" y="5212"/>
                  </a:lnTo>
                  <a:lnTo>
                    <a:pt x="13813" y="5203"/>
                  </a:lnTo>
                  <a:lnTo>
                    <a:pt x="13812" y="5196"/>
                  </a:lnTo>
                  <a:lnTo>
                    <a:pt x="13810" y="5176"/>
                  </a:lnTo>
                  <a:lnTo>
                    <a:pt x="13804" y="5160"/>
                  </a:lnTo>
                  <a:lnTo>
                    <a:pt x="13798" y="5144"/>
                  </a:lnTo>
                  <a:lnTo>
                    <a:pt x="13791" y="5129"/>
                  </a:lnTo>
                  <a:lnTo>
                    <a:pt x="13783" y="5114"/>
                  </a:lnTo>
                  <a:lnTo>
                    <a:pt x="13774" y="5101"/>
                  </a:lnTo>
                  <a:lnTo>
                    <a:pt x="13758" y="5074"/>
                  </a:lnTo>
                  <a:lnTo>
                    <a:pt x="13740" y="5047"/>
                  </a:lnTo>
                  <a:lnTo>
                    <a:pt x="13721" y="5022"/>
                  </a:lnTo>
                  <a:lnTo>
                    <a:pt x="13703" y="4997"/>
                  </a:lnTo>
                  <a:lnTo>
                    <a:pt x="13684" y="4972"/>
                  </a:lnTo>
                  <a:lnTo>
                    <a:pt x="13663" y="4946"/>
                  </a:lnTo>
                  <a:lnTo>
                    <a:pt x="13641" y="4924"/>
                  </a:lnTo>
                  <a:lnTo>
                    <a:pt x="13619" y="4900"/>
                  </a:lnTo>
                  <a:lnTo>
                    <a:pt x="13596" y="4878"/>
                  </a:lnTo>
                  <a:lnTo>
                    <a:pt x="13573" y="4857"/>
                  </a:lnTo>
                  <a:lnTo>
                    <a:pt x="13550" y="4837"/>
                  </a:lnTo>
                  <a:lnTo>
                    <a:pt x="13527" y="4814"/>
                  </a:lnTo>
                  <a:lnTo>
                    <a:pt x="13435" y="4730"/>
                  </a:lnTo>
                  <a:lnTo>
                    <a:pt x="13343" y="4645"/>
                  </a:lnTo>
                  <a:lnTo>
                    <a:pt x="13297" y="4604"/>
                  </a:lnTo>
                  <a:lnTo>
                    <a:pt x="13273" y="4583"/>
                  </a:lnTo>
                  <a:lnTo>
                    <a:pt x="13252" y="4562"/>
                  </a:lnTo>
                  <a:lnTo>
                    <a:pt x="13233" y="4540"/>
                  </a:lnTo>
                  <a:lnTo>
                    <a:pt x="13212" y="4516"/>
                  </a:lnTo>
                  <a:lnTo>
                    <a:pt x="13190" y="4492"/>
                  </a:lnTo>
                  <a:lnTo>
                    <a:pt x="13168" y="4469"/>
                  </a:lnTo>
                  <a:lnTo>
                    <a:pt x="13156" y="4458"/>
                  </a:lnTo>
                  <a:lnTo>
                    <a:pt x="13142" y="4446"/>
                  </a:lnTo>
                  <a:lnTo>
                    <a:pt x="13127" y="4436"/>
                  </a:lnTo>
                  <a:lnTo>
                    <a:pt x="13111" y="4427"/>
                  </a:lnTo>
                  <a:lnTo>
                    <a:pt x="13101" y="4423"/>
                  </a:lnTo>
                  <a:lnTo>
                    <a:pt x="13090" y="4420"/>
                  </a:lnTo>
                  <a:lnTo>
                    <a:pt x="13080" y="4418"/>
                  </a:lnTo>
                  <a:lnTo>
                    <a:pt x="13068" y="4418"/>
                  </a:lnTo>
                  <a:lnTo>
                    <a:pt x="13061" y="4418"/>
                  </a:lnTo>
                  <a:lnTo>
                    <a:pt x="13053" y="4421"/>
                  </a:lnTo>
                  <a:lnTo>
                    <a:pt x="13046" y="4408"/>
                  </a:lnTo>
                  <a:lnTo>
                    <a:pt x="13040" y="4393"/>
                  </a:lnTo>
                  <a:lnTo>
                    <a:pt x="13034" y="4380"/>
                  </a:lnTo>
                  <a:lnTo>
                    <a:pt x="13028" y="4365"/>
                  </a:lnTo>
                  <a:lnTo>
                    <a:pt x="13018" y="4344"/>
                  </a:lnTo>
                  <a:lnTo>
                    <a:pt x="13006" y="4322"/>
                  </a:lnTo>
                  <a:lnTo>
                    <a:pt x="12998" y="4311"/>
                  </a:lnTo>
                  <a:lnTo>
                    <a:pt x="12989" y="4301"/>
                  </a:lnTo>
                  <a:lnTo>
                    <a:pt x="12985" y="4295"/>
                  </a:lnTo>
                  <a:lnTo>
                    <a:pt x="12982" y="4290"/>
                  </a:lnTo>
                  <a:lnTo>
                    <a:pt x="12981" y="4289"/>
                  </a:lnTo>
                  <a:lnTo>
                    <a:pt x="12978" y="4286"/>
                  </a:lnTo>
                  <a:lnTo>
                    <a:pt x="12973" y="4282"/>
                  </a:lnTo>
                  <a:lnTo>
                    <a:pt x="12954" y="4265"/>
                  </a:lnTo>
                  <a:lnTo>
                    <a:pt x="12935" y="4252"/>
                  </a:lnTo>
                  <a:lnTo>
                    <a:pt x="12915" y="4240"/>
                  </a:lnTo>
                  <a:lnTo>
                    <a:pt x="12896" y="4228"/>
                  </a:lnTo>
                  <a:lnTo>
                    <a:pt x="12880" y="4216"/>
                  </a:lnTo>
                  <a:lnTo>
                    <a:pt x="12863" y="4203"/>
                  </a:lnTo>
                  <a:lnTo>
                    <a:pt x="12848" y="4190"/>
                  </a:lnTo>
                  <a:lnTo>
                    <a:pt x="12835" y="4175"/>
                  </a:lnTo>
                  <a:lnTo>
                    <a:pt x="12808" y="4141"/>
                  </a:lnTo>
                  <a:lnTo>
                    <a:pt x="12782" y="4105"/>
                  </a:lnTo>
                  <a:lnTo>
                    <a:pt x="12753" y="4069"/>
                  </a:lnTo>
                  <a:lnTo>
                    <a:pt x="12725" y="4034"/>
                  </a:lnTo>
                  <a:lnTo>
                    <a:pt x="12710" y="4016"/>
                  </a:lnTo>
                  <a:lnTo>
                    <a:pt x="12696" y="4000"/>
                  </a:lnTo>
                  <a:lnTo>
                    <a:pt x="12679" y="3982"/>
                  </a:lnTo>
                  <a:lnTo>
                    <a:pt x="12663" y="3965"/>
                  </a:lnTo>
                  <a:lnTo>
                    <a:pt x="12644" y="3951"/>
                  </a:lnTo>
                  <a:lnTo>
                    <a:pt x="12626" y="3936"/>
                  </a:lnTo>
                  <a:lnTo>
                    <a:pt x="12605" y="3922"/>
                  </a:lnTo>
                  <a:lnTo>
                    <a:pt x="12583" y="3911"/>
                  </a:lnTo>
                  <a:lnTo>
                    <a:pt x="12556" y="3896"/>
                  </a:lnTo>
                  <a:lnTo>
                    <a:pt x="12543" y="3925"/>
                  </a:lnTo>
                  <a:lnTo>
                    <a:pt x="12538" y="3939"/>
                  </a:lnTo>
                  <a:lnTo>
                    <a:pt x="12535" y="3943"/>
                  </a:lnTo>
                  <a:lnTo>
                    <a:pt x="12532" y="3948"/>
                  </a:lnTo>
                  <a:lnTo>
                    <a:pt x="12526" y="3954"/>
                  </a:lnTo>
                  <a:lnTo>
                    <a:pt x="12522" y="3957"/>
                  </a:lnTo>
                  <a:lnTo>
                    <a:pt x="12516" y="3957"/>
                  </a:lnTo>
                  <a:lnTo>
                    <a:pt x="12509" y="3955"/>
                  </a:lnTo>
                  <a:lnTo>
                    <a:pt x="12498" y="3949"/>
                  </a:lnTo>
                  <a:lnTo>
                    <a:pt x="12486" y="3942"/>
                  </a:lnTo>
                  <a:lnTo>
                    <a:pt x="12464" y="3922"/>
                  </a:lnTo>
                  <a:lnTo>
                    <a:pt x="12443" y="3900"/>
                  </a:lnTo>
                  <a:lnTo>
                    <a:pt x="12431" y="3888"/>
                  </a:lnTo>
                  <a:lnTo>
                    <a:pt x="12421" y="3876"/>
                  </a:lnTo>
                  <a:lnTo>
                    <a:pt x="12409" y="3865"/>
                  </a:lnTo>
                  <a:lnTo>
                    <a:pt x="12397" y="3851"/>
                  </a:lnTo>
                  <a:lnTo>
                    <a:pt x="12385" y="3839"/>
                  </a:lnTo>
                  <a:lnTo>
                    <a:pt x="12372" y="3827"/>
                  </a:lnTo>
                  <a:lnTo>
                    <a:pt x="12359" y="3816"/>
                  </a:lnTo>
                  <a:lnTo>
                    <a:pt x="12344" y="3804"/>
                  </a:lnTo>
                  <a:lnTo>
                    <a:pt x="12335" y="3799"/>
                  </a:lnTo>
                  <a:lnTo>
                    <a:pt x="12326" y="3793"/>
                  </a:lnTo>
                  <a:lnTo>
                    <a:pt x="12322" y="3792"/>
                  </a:lnTo>
                  <a:lnTo>
                    <a:pt x="12317" y="3790"/>
                  </a:lnTo>
                  <a:lnTo>
                    <a:pt x="12316" y="3789"/>
                  </a:lnTo>
                  <a:lnTo>
                    <a:pt x="12313" y="3787"/>
                  </a:lnTo>
                  <a:lnTo>
                    <a:pt x="12310" y="3787"/>
                  </a:lnTo>
                  <a:lnTo>
                    <a:pt x="12305" y="3786"/>
                  </a:lnTo>
                  <a:lnTo>
                    <a:pt x="12302" y="3786"/>
                  </a:lnTo>
                  <a:lnTo>
                    <a:pt x="12301" y="3786"/>
                  </a:lnTo>
                  <a:lnTo>
                    <a:pt x="12298" y="3784"/>
                  </a:lnTo>
                  <a:lnTo>
                    <a:pt x="12277" y="3786"/>
                  </a:lnTo>
                  <a:lnTo>
                    <a:pt x="12262" y="3787"/>
                  </a:lnTo>
                  <a:lnTo>
                    <a:pt x="12256" y="3789"/>
                  </a:lnTo>
                  <a:lnTo>
                    <a:pt x="12252" y="3787"/>
                  </a:lnTo>
                  <a:lnTo>
                    <a:pt x="12250" y="3787"/>
                  </a:lnTo>
                  <a:lnTo>
                    <a:pt x="12249" y="3787"/>
                  </a:lnTo>
                  <a:lnTo>
                    <a:pt x="12247" y="3787"/>
                  </a:lnTo>
                  <a:lnTo>
                    <a:pt x="12247" y="3787"/>
                  </a:lnTo>
                  <a:lnTo>
                    <a:pt x="12246" y="3786"/>
                  </a:lnTo>
                  <a:lnTo>
                    <a:pt x="12236" y="3780"/>
                  </a:lnTo>
                  <a:lnTo>
                    <a:pt x="12225" y="3773"/>
                  </a:lnTo>
                  <a:lnTo>
                    <a:pt x="12215" y="3762"/>
                  </a:lnTo>
                  <a:lnTo>
                    <a:pt x="12204" y="3750"/>
                  </a:lnTo>
                  <a:lnTo>
                    <a:pt x="12194" y="3738"/>
                  </a:lnTo>
                  <a:lnTo>
                    <a:pt x="12182" y="3727"/>
                  </a:lnTo>
                  <a:lnTo>
                    <a:pt x="12170" y="3715"/>
                  </a:lnTo>
                  <a:lnTo>
                    <a:pt x="12155" y="3701"/>
                  </a:lnTo>
                  <a:lnTo>
                    <a:pt x="12150" y="3695"/>
                  </a:lnTo>
                  <a:lnTo>
                    <a:pt x="12145" y="3692"/>
                  </a:lnTo>
                  <a:lnTo>
                    <a:pt x="12141" y="3689"/>
                  </a:lnTo>
                  <a:lnTo>
                    <a:pt x="12133" y="3683"/>
                  </a:lnTo>
                  <a:lnTo>
                    <a:pt x="12124" y="3679"/>
                  </a:lnTo>
                  <a:lnTo>
                    <a:pt x="12108" y="3670"/>
                  </a:lnTo>
                  <a:lnTo>
                    <a:pt x="12092" y="3663"/>
                  </a:lnTo>
                  <a:lnTo>
                    <a:pt x="12077" y="3657"/>
                  </a:lnTo>
                  <a:lnTo>
                    <a:pt x="12060" y="3651"/>
                  </a:lnTo>
                  <a:lnTo>
                    <a:pt x="12046" y="3645"/>
                  </a:lnTo>
                  <a:lnTo>
                    <a:pt x="12032" y="3639"/>
                  </a:lnTo>
                  <a:lnTo>
                    <a:pt x="12019" y="3632"/>
                  </a:lnTo>
                  <a:lnTo>
                    <a:pt x="12007" y="3626"/>
                  </a:lnTo>
                  <a:lnTo>
                    <a:pt x="12001" y="3623"/>
                  </a:lnTo>
                  <a:lnTo>
                    <a:pt x="11995" y="3617"/>
                  </a:lnTo>
                  <a:lnTo>
                    <a:pt x="11986" y="3609"/>
                  </a:lnTo>
                  <a:lnTo>
                    <a:pt x="11977" y="3599"/>
                  </a:lnTo>
                  <a:lnTo>
                    <a:pt x="11968" y="3587"/>
                  </a:lnTo>
                  <a:lnTo>
                    <a:pt x="11961" y="3575"/>
                  </a:lnTo>
                  <a:lnTo>
                    <a:pt x="11954" y="3562"/>
                  </a:lnTo>
                  <a:lnTo>
                    <a:pt x="11948" y="3548"/>
                  </a:lnTo>
                  <a:lnTo>
                    <a:pt x="11940" y="3535"/>
                  </a:lnTo>
                  <a:lnTo>
                    <a:pt x="11930" y="3505"/>
                  </a:lnTo>
                  <a:lnTo>
                    <a:pt x="11919" y="3476"/>
                  </a:lnTo>
                  <a:lnTo>
                    <a:pt x="11909" y="3445"/>
                  </a:lnTo>
                  <a:lnTo>
                    <a:pt x="11900" y="3412"/>
                  </a:lnTo>
                  <a:lnTo>
                    <a:pt x="11890" y="3381"/>
                  </a:lnTo>
                  <a:lnTo>
                    <a:pt x="11876" y="3348"/>
                  </a:lnTo>
                  <a:lnTo>
                    <a:pt x="11868" y="3324"/>
                  </a:lnTo>
                  <a:lnTo>
                    <a:pt x="11869" y="3321"/>
                  </a:lnTo>
                  <a:lnTo>
                    <a:pt x="11872" y="3318"/>
                  </a:lnTo>
                  <a:lnTo>
                    <a:pt x="11884" y="3311"/>
                  </a:lnTo>
                  <a:lnTo>
                    <a:pt x="11897" y="3304"/>
                  </a:lnTo>
                  <a:lnTo>
                    <a:pt x="11903" y="3299"/>
                  </a:lnTo>
                  <a:lnTo>
                    <a:pt x="11911" y="3295"/>
                  </a:lnTo>
                  <a:lnTo>
                    <a:pt x="11917" y="3289"/>
                  </a:lnTo>
                  <a:lnTo>
                    <a:pt x="11921" y="3283"/>
                  </a:lnTo>
                  <a:lnTo>
                    <a:pt x="11925" y="3275"/>
                  </a:lnTo>
                  <a:lnTo>
                    <a:pt x="11928" y="3268"/>
                  </a:lnTo>
                  <a:lnTo>
                    <a:pt x="11931" y="3261"/>
                  </a:lnTo>
                  <a:lnTo>
                    <a:pt x="11933" y="3253"/>
                  </a:lnTo>
                  <a:lnTo>
                    <a:pt x="11936" y="3237"/>
                  </a:lnTo>
                  <a:lnTo>
                    <a:pt x="11937" y="3222"/>
                  </a:lnTo>
                  <a:lnTo>
                    <a:pt x="11937" y="3206"/>
                  </a:lnTo>
                  <a:lnTo>
                    <a:pt x="11937" y="3191"/>
                  </a:lnTo>
                  <a:lnTo>
                    <a:pt x="11937" y="3180"/>
                  </a:lnTo>
                  <a:lnTo>
                    <a:pt x="11937" y="3169"/>
                  </a:lnTo>
                  <a:lnTo>
                    <a:pt x="11939" y="3158"/>
                  </a:lnTo>
                  <a:lnTo>
                    <a:pt x="11942" y="3149"/>
                  </a:lnTo>
                  <a:lnTo>
                    <a:pt x="11957" y="3155"/>
                  </a:lnTo>
                  <a:lnTo>
                    <a:pt x="11971" y="3158"/>
                  </a:lnTo>
                  <a:lnTo>
                    <a:pt x="11988" y="3161"/>
                  </a:lnTo>
                  <a:lnTo>
                    <a:pt x="12003" y="3163"/>
                  </a:lnTo>
                  <a:lnTo>
                    <a:pt x="12013" y="3164"/>
                  </a:lnTo>
                  <a:lnTo>
                    <a:pt x="12022" y="3163"/>
                  </a:lnTo>
                  <a:lnTo>
                    <a:pt x="12032" y="3163"/>
                  </a:lnTo>
                  <a:lnTo>
                    <a:pt x="12043" y="3160"/>
                  </a:lnTo>
                  <a:lnTo>
                    <a:pt x="12053" y="3157"/>
                  </a:lnTo>
                  <a:lnTo>
                    <a:pt x="12063" y="3152"/>
                  </a:lnTo>
                  <a:lnTo>
                    <a:pt x="12068" y="3148"/>
                  </a:lnTo>
                  <a:lnTo>
                    <a:pt x="12072" y="3145"/>
                  </a:lnTo>
                  <a:lnTo>
                    <a:pt x="12077" y="3139"/>
                  </a:lnTo>
                  <a:lnTo>
                    <a:pt x="12081" y="3133"/>
                  </a:lnTo>
                  <a:lnTo>
                    <a:pt x="12086" y="3121"/>
                  </a:lnTo>
                  <a:lnTo>
                    <a:pt x="12089" y="3111"/>
                  </a:lnTo>
                  <a:lnTo>
                    <a:pt x="12089" y="3100"/>
                  </a:lnTo>
                  <a:lnTo>
                    <a:pt x="12090" y="3091"/>
                  </a:lnTo>
                  <a:lnTo>
                    <a:pt x="12090" y="3074"/>
                  </a:lnTo>
                  <a:lnTo>
                    <a:pt x="12093" y="3059"/>
                  </a:lnTo>
                  <a:lnTo>
                    <a:pt x="12095" y="3051"/>
                  </a:lnTo>
                  <a:lnTo>
                    <a:pt x="12096" y="3047"/>
                  </a:lnTo>
                  <a:lnTo>
                    <a:pt x="12099" y="3041"/>
                  </a:lnTo>
                  <a:lnTo>
                    <a:pt x="12104" y="3035"/>
                  </a:lnTo>
                  <a:lnTo>
                    <a:pt x="12108" y="3029"/>
                  </a:lnTo>
                  <a:lnTo>
                    <a:pt x="12111" y="3025"/>
                  </a:lnTo>
                  <a:lnTo>
                    <a:pt x="12115" y="3022"/>
                  </a:lnTo>
                  <a:lnTo>
                    <a:pt x="12121" y="3019"/>
                  </a:lnTo>
                  <a:lnTo>
                    <a:pt x="12139" y="3010"/>
                  </a:lnTo>
                  <a:lnTo>
                    <a:pt x="12155" y="2999"/>
                  </a:lnTo>
                  <a:lnTo>
                    <a:pt x="12170" y="2987"/>
                  </a:lnTo>
                  <a:lnTo>
                    <a:pt x="12184" y="2976"/>
                  </a:lnTo>
                  <a:lnTo>
                    <a:pt x="12209" y="2950"/>
                  </a:lnTo>
                  <a:lnTo>
                    <a:pt x="12233" y="2931"/>
                  </a:lnTo>
                  <a:lnTo>
                    <a:pt x="12236" y="2930"/>
                  </a:lnTo>
                  <a:lnTo>
                    <a:pt x="12239" y="2928"/>
                  </a:lnTo>
                  <a:lnTo>
                    <a:pt x="12243" y="2927"/>
                  </a:lnTo>
                  <a:lnTo>
                    <a:pt x="12246" y="2925"/>
                  </a:lnTo>
                  <a:lnTo>
                    <a:pt x="12252" y="2922"/>
                  </a:lnTo>
                  <a:lnTo>
                    <a:pt x="12258" y="2921"/>
                  </a:lnTo>
                  <a:lnTo>
                    <a:pt x="12273" y="2918"/>
                  </a:lnTo>
                  <a:lnTo>
                    <a:pt x="12289" y="2915"/>
                  </a:lnTo>
                  <a:lnTo>
                    <a:pt x="12305" y="2913"/>
                  </a:lnTo>
                  <a:lnTo>
                    <a:pt x="12325" y="2910"/>
                  </a:lnTo>
                  <a:lnTo>
                    <a:pt x="12342" y="2907"/>
                  </a:lnTo>
                  <a:lnTo>
                    <a:pt x="12362" y="2903"/>
                  </a:lnTo>
                  <a:lnTo>
                    <a:pt x="12381" y="2897"/>
                  </a:lnTo>
                  <a:lnTo>
                    <a:pt x="12399" y="2890"/>
                  </a:lnTo>
                  <a:lnTo>
                    <a:pt x="12415" y="2882"/>
                  </a:lnTo>
                  <a:lnTo>
                    <a:pt x="12431" y="2875"/>
                  </a:lnTo>
                  <a:lnTo>
                    <a:pt x="12464" y="2857"/>
                  </a:lnTo>
                  <a:lnTo>
                    <a:pt x="12495" y="2838"/>
                  </a:lnTo>
                  <a:lnTo>
                    <a:pt x="12510" y="2827"/>
                  </a:lnTo>
                  <a:lnTo>
                    <a:pt x="12525" y="2817"/>
                  </a:lnTo>
                  <a:lnTo>
                    <a:pt x="12541" y="2805"/>
                  </a:lnTo>
                  <a:lnTo>
                    <a:pt x="12556" y="2790"/>
                  </a:lnTo>
                  <a:lnTo>
                    <a:pt x="12569" y="2775"/>
                  </a:lnTo>
                  <a:lnTo>
                    <a:pt x="12581" y="2757"/>
                  </a:lnTo>
                  <a:lnTo>
                    <a:pt x="12590" y="2740"/>
                  </a:lnTo>
                  <a:lnTo>
                    <a:pt x="12598" y="2723"/>
                  </a:lnTo>
                  <a:lnTo>
                    <a:pt x="12605" y="2707"/>
                  </a:lnTo>
                  <a:lnTo>
                    <a:pt x="12607" y="2705"/>
                  </a:lnTo>
                  <a:lnTo>
                    <a:pt x="12607" y="2704"/>
                  </a:lnTo>
                  <a:lnTo>
                    <a:pt x="12607" y="2704"/>
                  </a:lnTo>
                  <a:lnTo>
                    <a:pt x="12610" y="2700"/>
                  </a:lnTo>
                  <a:lnTo>
                    <a:pt x="12610" y="2698"/>
                  </a:lnTo>
                  <a:lnTo>
                    <a:pt x="12610" y="2697"/>
                  </a:lnTo>
                  <a:lnTo>
                    <a:pt x="12610" y="2694"/>
                  </a:lnTo>
                  <a:lnTo>
                    <a:pt x="12611" y="2685"/>
                  </a:lnTo>
                  <a:lnTo>
                    <a:pt x="12610" y="2680"/>
                  </a:lnTo>
                  <a:lnTo>
                    <a:pt x="12607" y="2670"/>
                  </a:lnTo>
                  <a:lnTo>
                    <a:pt x="12604" y="2665"/>
                  </a:lnTo>
                  <a:lnTo>
                    <a:pt x="12615" y="2659"/>
                  </a:lnTo>
                  <a:lnTo>
                    <a:pt x="12633" y="2652"/>
                  </a:lnTo>
                  <a:lnTo>
                    <a:pt x="12639" y="2649"/>
                  </a:lnTo>
                  <a:lnTo>
                    <a:pt x="12642" y="2648"/>
                  </a:lnTo>
                  <a:lnTo>
                    <a:pt x="12645" y="2645"/>
                  </a:lnTo>
                  <a:lnTo>
                    <a:pt x="12653" y="2640"/>
                  </a:lnTo>
                  <a:lnTo>
                    <a:pt x="12682" y="2621"/>
                  </a:lnTo>
                  <a:lnTo>
                    <a:pt x="12710" y="2599"/>
                  </a:lnTo>
                  <a:lnTo>
                    <a:pt x="12740" y="2576"/>
                  </a:lnTo>
                  <a:lnTo>
                    <a:pt x="12767" y="2550"/>
                  </a:lnTo>
                  <a:lnTo>
                    <a:pt x="12780" y="2536"/>
                  </a:lnTo>
                  <a:lnTo>
                    <a:pt x="12792" y="2523"/>
                  </a:lnTo>
                  <a:lnTo>
                    <a:pt x="12804" y="2508"/>
                  </a:lnTo>
                  <a:lnTo>
                    <a:pt x="12816" y="2493"/>
                  </a:lnTo>
                  <a:lnTo>
                    <a:pt x="12826" y="2477"/>
                  </a:lnTo>
                  <a:lnTo>
                    <a:pt x="12837" y="2461"/>
                  </a:lnTo>
                  <a:lnTo>
                    <a:pt x="12846" y="2444"/>
                  </a:lnTo>
                  <a:lnTo>
                    <a:pt x="12853" y="2426"/>
                  </a:lnTo>
                  <a:lnTo>
                    <a:pt x="12860" y="2410"/>
                  </a:lnTo>
                  <a:lnTo>
                    <a:pt x="12868" y="2395"/>
                  </a:lnTo>
                  <a:lnTo>
                    <a:pt x="12874" y="2380"/>
                  </a:lnTo>
                  <a:lnTo>
                    <a:pt x="12881" y="2366"/>
                  </a:lnTo>
                  <a:lnTo>
                    <a:pt x="12890" y="2352"/>
                  </a:lnTo>
                  <a:lnTo>
                    <a:pt x="12899" y="2340"/>
                  </a:lnTo>
                  <a:lnTo>
                    <a:pt x="12908" y="2331"/>
                  </a:lnTo>
                  <a:lnTo>
                    <a:pt x="12918" y="2323"/>
                  </a:lnTo>
                  <a:lnTo>
                    <a:pt x="12932" y="2314"/>
                  </a:lnTo>
                  <a:lnTo>
                    <a:pt x="12946" y="2305"/>
                  </a:lnTo>
                  <a:lnTo>
                    <a:pt x="12963" y="2296"/>
                  </a:lnTo>
                  <a:lnTo>
                    <a:pt x="12978" y="2285"/>
                  </a:lnTo>
                  <a:lnTo>
                    <a:pt x="12992" y="2274"/>
                  </a:lnTo>
                  <a:lnTo>
                    <a:pt x="13007" y="2262"/>
                  </a:lnTo>
                  <a:lnTo>
                    <a:pt x="13022" y="2247"/>
                  </a:lnTo>
                  <a:lnTo>
                    <a:pt x="13034" y="2232"/>
                  </a:lnTo>
                  <a:lnTo>
                    <a:pt x="13046" y="2217"/>
                  </a:lnTo>
                  <a:lnTo>
                    <a:pt x="13056" y="2201"/>
                  </a:lnTo>
                  <a:lnTo>
                    <a:pt x="13065" y="2185"/>
                  </a:lnTo>
                  <a:lnTo>
                    <a:pt x="13074" y="2167"/>
                  </a:lnTo>
                  <a:lnTo>
                    <a:pt x="13087" y="2133"/>
                  </a:lnTo>
                  <a:lnTo>
                    <a:pt x="13099" y="2098"/>
                  </a:lnTo>
                  <a:lnTo>
                    <a:pt x="13104" y="2081"/>
                  </a:lnTo>
                  <a:lnTo>
                    <a:pt x="13108" y="2063"/>
                  </a:lnTo>
                  <a:lnTo>
                    <a:pt x="13113" y="2047"/>
                  </a:lnTo>
                  <a:lnTo>
                    <a:pt x="13117" y="2029"/>
                  </a:lnTo>
                  <a:lnTo>
                    <a:pt x="13120" y="2012"/>
                  </a:lnTo>
                  <a:lnTo>
                    <a:pt x="13126" y="1998"/>
                  </a:lnTo>
                  <a:lnTo>
                    <a:pt x="13132" y="1984"/>
                  </a:lnTo>
                  <a:lnTo>
                    <a:pt x="13139" y="1971"/>
                  </a:lnTo>
                  <a:lnTo>
                    <a:pt x="13150" y="1958"/>
                  </a:lnTo>
                  <a:lnTo>
                    <a:pt x="13160" y="1944"/>
                  </a:lnTo>
                  <a:lnTo>
                    <a:pt x="13171" y="1929"/>
                  </a:lnTo>
                  <a:lnTo>
                    <a:pt x="13181" y="1913"/>
                  </a:lnTo>
                  <a:lnTo>
                    <a:pt x="13185" y="1906"/>
                  </a:lnTo>
                  <a:lnTo>
                    <a:pt x="13190" y="1897"/>
                  </a:lnTo>
                  <a:lnTo>
                    <a:pt x="13194" y="1889"/>
                  </a:lnTo>
                  <a:lnTo>
                    <a:pt x="13199" y="1880"/>
                  </a:lnTo>
                  <a:lnTo>
                    <a:pt x="13202" y="1871"/>
                  </a:lnTo>
                  <a:lnTo>
                    <a:pt x="13205" y="1863"/>
                  </a:lnTo>
                  <a:lnTo>
                    <a:pt x="13208" y="1852"/>
                  </a:lnTo>
                  <a:lnTo>
                    <a:pt x="13209" y="1842"/>
                  </a:lnTo>
                  <a:lnTo>
                    <a:pt x="13208" y="1821"/>
                  </a:lnTo>
                  <a:lnTo>
                    <a:pt x="13205" y="1803"/>
                  </a:lnTo>
                  <a:lnTo>
                    <a:pt x="13203" y="1787"/>
                  </a:lnTo>
                  <a:lnTo>
                    <a:pt x="13202" y="1771"/>
                  </a:lnTo>
                  <a:lnTo>
                    <a:pt x="13202" y="1754"/>
                  </a:lnTo>
                  <a:lnTo>
                    <a:pt x="13205" y="1738"/>
                  </a:lnTo>
                  <a:lnTo>
                    <a:pt x="13208" y="1720"/>
                  </a:lnTo>
                  <a:lnTo>
                    <a:pt x="13212" y="1704"/>
                  </a:lnTo>
                  <a:lnTo>
                    <a:pt x="13217" y="1687"/>
                  </a:lnTo>
                  <a:lnTo>
                    <a:pt x="13222" y="1671"/>
                  </a:lnTo>
                  <a:lnTo>
                    <a:pt x="13228" y="1653"/>
                  </a:lnTo>
                  <a:lnTo>
                    <a:pt x="13231" y="1637"/>
                  </a:lnTo>
                  <a:lnTo>
                    <a:pt x="13234" y="1625"/>
                  </a:lnTo>
                  <a:lnTo>
                    <a:pt x="13234" y="1613"/>
                  </a:lnTo>
                  <a:lnTo>
                    <a:pt x="13234" y="1601"/>
                  </a:lnTo>
                  <a:lnTo>
                    <a:pt x="13233" y="1588"/>
                  </a:lnTo>
                  <a:lnTo>
                    <a:pt x="13234" y="1588"/>
                  </a:lnTo>
                  <a:lnTo>
                    <a:pt x="13236" y="1586"/>
                  </a:lnTo>
                  <a:lnTo>
                    <a:pt x="13249" y="1606"/>
                  </a:lnTo>
                  <a:lnTo>
                    <a:pt x="13263" y="1624"/>
                  </a:lnTo>
                  <a:lnTo>
                    <a:pt x="13277" y="1641"/>
                  </a:lnTo>
                  <a:lnTo>
                    <a:pt x="13294" y="1656"/>
                  </a:lnTo>
                  <a:lnTo>
                    <a:pt x="13309" y="1671"/>
                  </a:lnTo>
                  <a:lnTo>
                    <a:pt x="13325" y="1686"/>
                  </a:lnTo>
                  <a:lnTo>
                    <a:pt x="13341" y="1699"/>
                  </a:lnTo>
                  <a:lnTo>
                    <a:pt x="13359" y="1714"/>
                  </a:lnTo>
                  <a:lnTo>
                    <a:pt x="13378" y="1726"/>
                  </a:lnTo>
                  <a:lnTo>
                    <a:pt x="13398" y="1738"/>
                  </a:lnTo>
                  <a:lnTo>
                    <a:pt x="13417" y="1748"/>
                  </a:lnTo>
                  <a:lnTo>
                    <a:pt x="13436" y="1757"/>
                  </a:lnTo>
                  <a:lnTo>
                    <a:pt x="13455" y="1765"/>
                  </a:lnTo>
                  <a:lnTo>
                    <a:pt x="13475" y="1773"/>
                  </a:lnTo>
                  <a:lnTo>
                    <a:pt x="13493" y="1781"/>
                  </a:lnTo>
                  <a:lnTo>
                    <a:pt x="13510" y="1790"/>
                  </a:lnTo>
                  <a:lnTo>
                    <a:pt x="13527" y="1799"/>
                  </a:lnTo>
                  <a:lnTo>
                    <a:pt x="13542" y="1809"/>
                  </a:lnTo>
                  <a:lnTo>
                    <a:pt x="13558" y="1821"/>
                  </a:lnTo>
                  <a:lnTo>
                    <a:pt x="13573" y="1834"/>
                  </a:lnTo>
                  <a:lnTo>
                    <a:pt x="13588" y="1848"/>
                  </a:lnTo>
                  <a:lnTo>
                    <a:pt x="13604" y="1861"/>
                  </a:lnTo>
                  <a:lnTo>
                    <a:pt x="13619" y="1874"/>
                  </a:lnTo>
                  <a:lnTo>
                    <a:pt x="13634" y="1889"/>
                  </a:lnTo>
                  <a:lnTo>
                    <a:pt x="13650" y="1903"/>
                  </a:lnTo>
                  <a:lnTo>
                    <a:pt x="13666" y="1916"/>
                  </a:lnTo>
                  <a:lnTo>
                    <a:pt x="13682" y="1929"/>
                  </a:lnTo>
                  <a:lnTo>
                    <a:pt x="13699" y="1943"/>
                  </a:lnTo>
                  <a:lnTo>
                    <a:pt x="13714" y="1956"/>
                  </a:lnTo>
                  <a:lnTo>
                    <a:pt x="13727" y="1968"/>
                  </a:lnTo>
                  <a:lnTo>
                    <a:pt x="13740" y="1981"/>
                  </a:lnTo>
                  <a:lnTo>
                    <a:pt x="13752" y="1996"/>
                  </a:lnTo>
                  <a:lnTo>
                    <a:pt x="13763" y="2011"/>
                  </a:lnTo>
                  <a:lnTo>
                    <a:pt x="13773" y="2027"/>
                  </a:lnTo>
                  <a:lnTo>
                    <a:pt x="13782" y="2045"/>
                  </a:lnTo>
                  <a:lnTo>
                    <a:pt x="13789" y="2063"/>
                  </a:lnTo>
                  <a:lnTo>
                    <a:pt x="13797" y="2081"/>
                  </a:lnTo>
                  <a:lnTo>
                    <a:pt x="13806" y="2100"/>
                  </a:lnTo>
                  <a:lnTo>
                    <a:pt x="13813" y="2119"/>
                  </a:lnTo>
                  <a:lnTo>
                    <a:pt x="13820" y="2139"/>
                  </a:lnTo>
                  <a:lnTo>
                    <a:pt x="13829" y="2158"/>
                  </a:lnTo>
                  <a:lnTo>
                    <a:pt x="13838" y="2177"/>
                  </a:lnTo>
                  <a:lnTo>
                    <a:pt x="13847" y="2196"/>
                  </a:lnTo>
                  <a:lnTo>
                    <a:pt x="13856" y="2216"/>
                  </a:lnTo>
                  <a:lnTo>
                    <a:pt x="13866" y="2235"/>
                  </a:lnTo>
                  <a:lnTo>
                    <a:pt x="13877" y="2254"/>
                  </a:lnTo>
                  <a:lnTo>
                    <a:pt x="13899" y="2290"/>
                  </a:lnTo>
                  <a:lnTo>
                    <a:pt x="13923" y="2326"/>
                  </a:lnTo>
                  <a:lnTo>
                    <a:pt x="13947" y="2360"/>
                  </a:lnTo>
                  <a:lnTo>
                    <a:pt x="13970" y="2394"/>
                  </a:lnTo>
                  <a:lnTo>
                    <a:pt x="13994" y="2426"/>
                  </a:lnTo>
                  <a:lnTo>
                    <a:pt x="14016" y="2461"/>
                  </a:lnTo>
                  <a:lnTo>
                    <a:pt x="14037" y="2496"/>
                  </a:lnTo>
                  <a:lnTo>
                    <a:pt x="14056" y="2530"/>
                  </a:lnTo>
                  <a:lnTo>
                    <a:pt x="14067" y="2553"/>
                  </a:lnTo>
                  <a:lnTo>
                    <a:pt x="14089" y="2544"/>
                  </a:lnTo>
                  <a:lnTo>
                    <a:pt x="14107" y="2536"/>
                  </a:lnTo>
                  <a:lnTo>
                    <a:pt x="14122" y="2527"/>
                  </a:lnTo>
                  <a:lnTo>
                    <a:pt x="14137" y="2517"/>
                  </a:lnTo>
                  <a:lnTo>
                    <a:pt x="14151" y="2507"/>
                  </a:lnTo>
                  <a:lnTo>
                    <a:pt x="14177" y="2484"/>
                  </a:lnTo>
                  <a:lnTo>
                    <a:pt x="14200" y="2464"/>
                  </a:lnTo>
                  <a:lnTo>
                    <a:pt x="14212" y="2453"/>
                  </a:lnTo>
                  <a:lnTo>
                    <a:pt x="14224" y="2443"/>
                  </a:lnTo>
                  <a:lnTo>
                    <a:pt x="14236" y="2434"/>
                  </a:lnTo>
                  <a:lnTo>
                    <a:pt x="14246" y="2426"/>
                  </a:lnTo>
                  <a:lnTo>
                    <a:pt x="14258" y="2421"/>
                  </a:lnTo>
                  <a:lnTo>
                    <a:pt x="14270" y="2416"/>
                  </a:lnTo>
                  <a:lnTo>
                    <a:pt x="14281" y="2413"/>
                  </a:lnTo>
                  <a:lnTo>
                    <a:pt x="14285" y="2415"/>
                  </a:lnTo>
                  <a:lnTo>
                    <a:pt x="14295" y="2419"/>
                  </a:lnTo>
                  <a:lnTo>
                    <a:pt x="14307" y="2426"/>
                  </a:lnTo>
                  <a:lnTo>
                    <a:pt x="14324" y="2437"/>
                  </a:lnTo>
                  <a:lnTo>
                    <a:pt x="14343" y="2444"/>
                  </a:lnTo>
                  <a:lnTo>
                    <a:pt x="14355" y="2447"/>
                  </a:lnTo>
                  <a:lnTo>
                    <a:pt x="14367" y="2449"/>
                  </a:lnTo>
                  <a:lnTo>
                    <a:pt x="14373" y="2449"/>
                  </a:lnTo>
                  <a:lnTo>
                    <a:pt x="14376" y="2447"/>
                  </a:lnTo>
                  <a:lnTo>
                    <a:pt x="14377" y="2447"/>
                  </a:lnTo>
                  <a:lnTo>
                    <a:pt x="14377" y="2447"/>
                  </a:lnTo>
                  <a:lnTo>
                    <a:pt x="14380" y="2447"/>
                  </a:lnTo>
                  <a:lnTo>
                    <a:pt x="14383" y="2446"/>
                  </a:lnTo>
                  <a:lnTo>
                    <a:pt x="14389" y="2444"/>
                  </a:lnTo>
                  <a:lnTo>
                    <a:pt x="14395" y="2443"/>
                  </a:lnTo>
                  <a:lnTo>
                    <a:pt x="14401" y="2440"/>
                  </a:lnTo>
                  <a:lnTo>
                    <a:pt x="14410" y="2434"/>
                  </a:lnTo>
                  <a:lnTo>
                    <a:pt x="14417" y="2429"/>
                  </a:lnTo>
                  <a:lnTo>
                    <a:pt x="14424" y="2424"/>
                  </a:lnTo>
                  <a:lnTo>
                    <a:pt x="14439" y="2413"/>
                  </a:lnTo>
                  <a:lnTo>
                    <a:pt x="14451" y="2401"/>
                  </a:lnTo>
                  <a:lnTo>
                    <a:pt x="14463" y="2391"/>
                  </a:lnTo>
                  <a:lnTo>
                    <a:pt x="14475" y="2380"/>
                  </a:lnTo>
                  <a:lnTo>
                    <a:pt x="14485" y="2372"/>
                  </a:lnTo>
                  <a:lnTo>
                    <a:pt x="14497" y="2363"/>
                  </a:lnTo>
                  <a:lnTo>
                    <a:pt x="14508" y="2357"/>
                  </a:lnTo>
                  <a:lnTo>
                    <a:pt x="14515" y="2355"/>
                  </a:lnTo>
                  <a:lnTo>
                    <a:pt x="14516" y="2355"/>
                  </a:lnTo>
                  <a:lnTo>
                    <a:pt x="14516" y="2355"/>
                  </a:lnTo>
                  <a:lnTo>
                    <a:pt x="14515" y="2355"/>
                  </a:lnTo>
                  <a:lnTo>
                    <a:pt x="14516" y="2355"/>
                  </a:lnTo>
                  <a:lnTo>
                    <a:pt x="14518" y="2355"/>
                  </a:lnTo>
                  <a:lnTo>
                    <a:pt x="14522" y="2355"/>
                  </a:lnTo>
                  <a:lnTo>
                    <a:pt x="14525" y="2355"/>
                  </a:lnTo>
                  <a:lnTo>
                    <a:pt x="14527" y="2357"/>
                  </a:lnTo>
                  <a:lnTo>
                    <a:pt x="14527" y="2357"/>
                  </a:lnTo>
                  <a:lnTo>
                    <a:pt x="14528" y="2363"/>
                  </a:lnTo>
                  <a:lnTo>
                    <a:pt x="14531" y="2373"/>
                  </a:lnTo>
                  <a:lnTo>
                    <a:pt x="14533" y="2379"/>
                  </a:lnTo>
                  <a:lnTo>
                    <a:pt x="14536" y="2385"/>
                  </a:lnTo>
                  <a:lnTo>
                    <a:pt x="14540" y="2391"/>
                  </a:lnTo>
                  <a:lnTo>
                    <a:pt x="14545" y="2395"/>
                  </a:lnTo>
                  <a:lnTo>
                    <a:pt x="14555" y="2404"/>
                  </a:lnTo>
                  <a:lnTo>
                    <a:pt x="14565" y="2410"/>
                  </a:lnTo>
                  <a:lnTo>
                    <a:pt x="14574" y="2415"/>
                  </a:lnTo>
                  <a:lnTo>
                    <a:pt x="14582" y="2418"/>
                  </a:lnTo>
                  <a:lnTo>
                    <a:pt x="14591" y="2421"/>
                  </a:lnTo>
                  <a:lnTo>
                    <a:pt x="14600" y="2424"/>
                  </a:lnTo>
                  <a:lnTo>
                    <a:pt x="14634" y="2431"/>
                  </a:lnTo>
                  <a:lnTo>
                    <a:pt x="14666" y="2435"/>
                  </a:lnTo>
                  <a:lnTo>
                    <a:pt x="14699" y="2438"/>
                  </a:lnTo>
                  <a:lnTo>
                    <a:pt x="14729" y="2443"/>
                  </a:lnTo>
                  <a:lnTo>
                    <a:pt x="14744" y="2446"/>
                  </a:lnTo>
                  <a:lnTo>
                    <a:pt x="14757" y="2449"/>
                  </a:lnTo>
                  <a:lnTo>
                    <a:pt x="14770" y="2455"/>
                  </a:lnTo>
                  <a:lnTo>
                    <a:pt x="14784" y="2459"/>
                  </a:lnTo>
                  <a:lnTo>
                    <a:pt x="14795" y="2467"/>
                  </a:lnTo>
                  <a:lnTo>
                    <a:pt x="14809" y="2474"/>
                  </a:lnTo>
                  <a:lnTo>
                    <a:pt x="14821" y="2483"/>
                  </a:lnTo>
                  <a:lnTo>
                    <a:pt x="14833" y="2492"/>
                  </a:lnTo>
                  <a:lnTo>
                    <a:pt x="14856" y="2513"/>
                  </a:lnTo>
                  <a:lnTo>
                    <a:pt x="14879" y="2533"/>
                  </a:lnTo>
                  <a:lnTo>
                    <a:pt x="14899" y="2556"/>
                  </a:lnTo>
                  <a:lnTo>
                    <a:pt x="14922" y="2579"/>
                  </a:lnTo>
                  <a:lnTo>
                    <a:pt x="14942" y="2603"/>
                  </a:lnTo>
                  <a:lnTo>
                    <a:pt x="14965" y="2627"/>
                  </a:lnTo>
                  <a:lnTo>
                    <a:pt x="14985" y="2651"/>
                  </a:lnTo>
                  <a:lnTo>
                    <a:pt x="15009" y="2674"/>
                  </a:lnTo>
                  <a:lnTo>
                    <a:pt x="15033" y="2697"/>
                  </a:lnTo>
                  <a:lnTo>
                    <a:pt x="15058" y="2719"/>
                  </a:lnTo>
                  <a:lnTo>
                    <a:pt x="15083" y="2740"/>
                  </a:lnTo>
                  <a:lnTo>
                    <a:pt x="15110" y="2759"/>
                  </a:lnTo>
                  <a:lnTo>
                    <a:pt x="15138" y="2778"/>
                  </a:lnTo>
                  <a:lnTo>
                    <a:pt x="15165" y="2795"/>
                  </a:lnTo>
                  <a:lnTo>
                    <a:pt x="15195" y="2811"/>
                  </a:lnTo>
                  <a:lnTo>
                    <a:pt x="15223" y="2827"/>
                  </a:lnTo>
                  <a:lnTo>
                    <a:pt x="15253" y="2841"/>
                  </a:lnTo>
                  <a:lnTo>
                    <a:pt x="15282" y="2854"/>
                  </a:lnTo>
                  <a:lnTo>
                    <a:pt x="15313" y="2866"/>
                  </a:lnTo>
                  <a:lnTo>
                    <a:pt x="15345" y="2878"/>
                  </a:lnTo>
                  <a:lnTo>
                    <a:pt x="15376" y="2887"/>
                  </a:lnTo>
                  <a:lnTo>
                    <a:pt x="15407" y="2895"/>
                  </a:lnTo>
                  <a:lnTo>
                    <a:pt x="15440" y="2903"/>
                  </a:lnTo>
                  <a:lnTo>
                    <a:pt x="15472" y="2907"/>
                  </a:lnTo>
                  <a:lnTo>
                    <a:pt x="15489" y="2909"/>
                  </a:lnTo>
                  <a:lnTo>
                    <a:pt x="15505" y="2912"/>
                  </a:lnTo>
                  <a:lnTo>
                    <a:pt x="15523" y="2912"/>
                  </a:lnTo>
                  <a:lnTo>
                    <a:pt x="15540" y="2912"/>
                  </a:lnTo>
                  <a:lnTo>
                    <a:pt x="15557" y="2910"/>
                  </a:lnTo>
                  <a:lnTo>
                    <a:pt x="15573" y="2909"/>
                  </a:lnTo>
                  <a:lnTo>
                    <a:pt x="15589" y="2907"/>
                  </a:lnTo>
                  <a:lnTo>
                    <a:pt x="15606" y="2906"/>
                  </a:lnTo>
                  <a:lnTo>
                    <a:pt x="15637" y="2903"/>
                  </a:lnTo>
                  <a:lnTo>
                    <a:pt x="15668" y="2900"/>
                  </a:lnTo>
                  <a:lnTo>
                    <a:pt x="15683" y="2900"/>
                  </a:lnTo>
                  <a:lnTo>
                    <a:pt x="15698" y="2900"/>
                  </a:lnTo>
                  <a:lnTo>
                    <a:pt x="15713" y="2901"/>
                  </a:lnTo>
                  <a:lnTo>
                    <a:pt x="15727" y="2903"/>
                  </a:lnTo>
                  <a:lnTo>
                    <a:pt x="15741" y="2907"/>
                  </a:lnTo>
                  <a:lnTo>
                    <a:pt x="15751" y="2912"/>
                  </a:lnTo>
                  <a:lnTo>
                    <a:pt x="15762" y="2919"/>
                  </a:lnTo>
                  <a:lnTo>
                    <a:pt x="15770" y="2930"/>
                  </a:lnTo>
                  <a:lnTo>
                    <a:pt x="15779" y="2941"/>
                  </a:lnTo>
                  <a:lnTo>
                    <a:pt x="15790" y="2955"/>
                  </a:lnTo>
                  <a:lnTo>
                    <a:pt x="15802" y="2968"/>
                  </a:lnTo>
                  <a:lnTo>
                    <a:pt x="15814" y="2982"/>
                  </a:lnTo>
                  <a:lnTo>
                    <a:pt x="15828" y="2992"/>
                  </a:lnTo>
                  <a:lnTo>
                    <a:pt x="15843" y="3001"/>
                  </a:lnTo>
                  <a:lnTo>
                    <a:pt x="15858" y="3010"/>
                  </a:lnTo>
                  <a:lnTo>
                    <a:pt x="15874" y="3016"/>
                  </a:lnTo>
                  <a:lnTo>
                    <a:pt x="15906" y="3028"/>
                  </a:lnTo>
                  <a:lnTo>
                    <a:pt x="15937" y="3036"/>
                  </a:lnTo>
                  <a:lnTo>
                    <a:pt x="15966" y="3047"/>
                  </a:lnTo>
                  <a:lnTo>
                    <a:pt x="15995" y="3057"/>
                  </a:lnTo>
                  <a:lnTo>
                    <a:pt x="16009" y="3065"/>
                  </a:lnTo>
                  <a:lnTo>
                    <a:pt x="16021" y="3071"/>
                  </a:lnTo>
                  <a:lnTo>
                    <a:pt x="16035" y="3079"/>
                  </a:lnTo>
                  <a:lnTo>
                    <a:pt x="16046" y="3088"/>
                  </a:lnTo>
                  <a:lnTo>
                    <a:pt x="16069" y="3109"/>
                  </a:lnTo>
                  <a:lnTo>
                    <a:pt x="16090" y="3131"/>
                  </a:lnTo>
                  <a:lnTo>
                    <a:pt x="16110" y="3155"/>
                  </a:lnTo>
                  <a:lnTo>
                    <a:pt x="16128" y="3180"/>
                  </a:lnTo>
                  <a:lnTo>
                    <a:pt x="16165" y="3232"/>
                  </a:lnTo>
                  <a:lnTo>
                    <a:pt x="16204" y="3284"/>
                  </a:lnTo>
                  <a:lnTo>
                    <a:pt x="16225" y="3311"/>
                  </a:lnTo>
                  <a:lnTo>
                    <a:pt x="16245" y="3335"/>
                  </a:lnTo>
                  <a:lnTo>
                    <a:pt x="16269" y="3358"/>
                  </a:lnTo>
                  <a:lnTo>
                    <a:pt x="16294" y="3381"/>
                  </a:lnTo>
                  <a:lnTo>
                    <a:pt x="16320" y="3400"/>
                  </a:lnTo>
                  <a:lnTo>
                    <a:pt x="16346" y="3419"/>
                  </a:lnTo>
                  <a:lnTo>
                    <a:pt x="16374" y="3436"/>
                  </a:lnTo>
                  <a:lnTo>
                    <a:pt x="16404" y="3452"/>
                  </a:lnTo>
                  <a:lnTo>
                    <a:pt x="16461" y="3482"/>
                  </a:lnTo>
                  <a:lnTo>
                    <a:pt x="16518" y="3510"/>
                  </a:lnTo>
                  <a:lnTo>
                    <a:pt x="16545" y="3526"/>
                  </a:lnTo>
                  <a:lnTo>
                    <a:pt x="16573" y="3541"/>
                  </a:lnTo>
                  <a:lnTo>
                    <a:pt x="16600" y="3559"/>
                  </a:lnTo>
                  <a:lnTo>
                    <a:pt x="16625" y="3577"/>
                  </a:lnTo>
                  <a:lnTo>
                    <a:pt x="16637" y="3587"/>
                  </a:lnTo>
                  <a:lnTo>
                    <a:pt x="16649" y="3597"/>
                  </a:lnTo>
                  <a:lnTo>
                    <a:pt x="16659" y="3609"/>
                  </a:lnTo>
                  <a:lnTo>
                    <a:pt x="16670" y="3621"/>
                  </a:lnTo>
                  <a:lnTo>
                    <a:pt x="16689" y="3645"/>
                  </a:lnTo>
                  <a:lnTo>
                    <a:pt x="16707" y="3672"/>
                  </a:lnTo>
                  <a:lnTo>
                    <a:pt x="16725" y="3698"/>
                  </a:lnTo>
                  <a:lnTo>
                    <a:pt x="16741" y="3725"/>
                  </a:lnTo>
                  <a:lnTo>
                    <a:pt x="16759" y="3752"/>
                  </a:lnTo>
                  <a:lnTo>
                    <a:pt x="16775" y="3780"/>
                  </a:lnTo>
                  <a:lnTo>
                    <a:pt x="16809" y="3833"/>
                  </a:lnTo>
                  <a:lnTo>
                    <a:pt x="16846" y="3887"/>
                  </a:lnTo>
                  <a:lnTo>
                    <a:pt x="16866" y="3914"/>
                  </a:lnTo>
                  <a:lnTo>
                    <a:pt x="16885" y="3939"/>
                  </a:lnTo>
                  <a:lnTo>
                    <a:pt x="16907" y="3963"/>
                  </a:lnTo>
                  <a:lnTo>
                    <a:pt x="16929" y="3986"/>
                  </a:lnTo>
                  <a:lnTo>
                    <a:pt x="16975" y="4031"/>
                  </a:lnTo>
                  <a:lnTo>
                    <a:pt x="17024" y="4074"/>
                  </a:lnTo>
                  <a:lnTo>
                    <a:pt x="17073" y="4114"/>
                  </a:lnTo>
                  <a:lnTo>
                    <a:pt x="17124" y="4155"/>
                  </a:lnTo>
                  <a:lnTo>
                    <a:pt x="17173" y="4196"/>
                  </a:lnTo>
                  <a:lnTo>
                    <a:pt x="17220" y="4239"/>
                  </a:lnTo>
                  <a:lnTo>
                    <a:pt x="17244" y="4259"/>
                  </a:lnTo>
                  <a:lnTo>
                    <a:pt x="17268" y="4282"/>
                  </a:lnTo>
                  <a:lnTo>
                    <a:pt x="17290" y="4305"/>
                  </a:lnTo>
                  <a:lnTo>
                    <a:pt x="17312" y="4329"/>
                  </a:lnTo>
                  <a:lnTo>
                    <a:pt x="17290" y="4305"/>
                  </a:lnTo>
                  <a:lnTo>
                    <a:pt x="17269" y="4282"/>
                  </a:lnTo>
                  <a:lnTo>
                    <a:pt x="17246" y="4258"/>
                  </a:lnTo>
                  <a:lnTo>
                    <a:pt x="17223" y="4236"/>
                  </a:lnTo>
                  <a:lnTo>
                    <a:pt x="17176" y="4193"/>
                  </a:lnTo>
                  <a:lnTo>
                    <a:pt x="17127" y="4151"/>
                  </a:lnTo>
                  <a:lnTo>
                    <a:pt x="17078" y="4109"/>
                  </a:lnTo>
                  <a:lnTo>
                    <a:pt x="17030" y="4066"/>
                  </a:lnTo>
                  <a:lnTo>
                    <a:pt x="16983" y="4023"/>
                  </a:lnTo>
                  <a:lnTo>
                    <a:pt x="16937" y="3979"/>
                  </a:lnTo>
                  <a:lnTo>
                    <a:pt x="16916" y="3955"/>
                  </a:lnTo>
                  <a:lnTo>
                    <a:pt x="16895" y="3931"/>
                  </a:lnTo>
                  <a:lnTo>
                    <a:pt x="16876" y="3906"/>
                  </a:lnTo>
                  <a:lnTo>
                    <a:pt x="16857" y="3879"/>
                  </a:lnTo>
                  <a:lnTo>
                    <a:pt x="16823" y="3826"/>
                  </a:lnTo>
                  <a:lnTo>
                    <a:pt x="16788" y="3771"/>
                  </a:lnTo>
                  <a:lnTo>
                    <a:pt x="16772" y="3744"/>
                  </a:lnTo>
                  <a:lnTo>
                    <a:pt x="16756" y="3716"/>
                  </a:lnTo>
                  <a:lnTo>
                    <a:pt x="16740" y="3689"/>
                  </a:lnTo>
                  <a:lnTo>
                    <a:pt x="16722" y="3661"/>
                  </a:lnTo>
                  <a:lnTo>
                    <a:pt x="16704" y="3635"/>
                  </a:lnTo>
                  <a:lnTo>
                    <a:pt x="16685" y="3608"/>
                  </a:lnTo>
                  <a:lnTo>
                    <a:pt x="16673" y="3596"/>
                  </a:lnTo>
                  <a:lnTo>
                    <a:pt x="16662" y="3584"/>
                  </a:lnTo>
                  <a:lnTo>
                    <a:pt x="16650" y="3572"/>
                  </a:lnTo>
                  <a:lnTo>
                    <a:pt x="16637" y="3562"/>
                  </a:lnTo>
                  <a:lnTo>
                    <a:pt x="16612" y="3541"/>
                  </a:lnTo>
                  <a:lnTo>
                    <a:pt x="16584" y="3523"/>
                  </a:lnTo>
                  <a:lnTo>
                    <a:pt x="16557" y="3507"/>
                  </a:lnTo>
                  <a:lnTo>
                    <a:pt x="16529" y="3491"/>
                  </a:lnTo>
                  <a:lnTo>
                    <a:pt x="16471" y="3461"/>
                  </a:lnTo>
                  <a:lnTo>
                    <a:pt x="16416" y="3430"/>
                  </a:lnTo>
                  <a:lnTo>
                    <a:pt x="16388" y="3415"/>
                  </a:lnTo>
                  <a:lnTo>
                    <a:pt x="16361" y="3397"/>
                  </a:lnTo>
                  <a:lnTo>
                    <a:pt x="16336" y="3379"/>
                  </a:lnTo>
                  <a:lnTo>
                    <a:pt x="16311" y="3360"/>
                  </a:lnTo>
                  <a:lnTo>
                    <a:pt x="16288" y="3339"/>
                  </a:lnTo>
                  <a:lnTo>
                    <a:pt x="16266" y="3317"/>
                  </a:lnTo>
                  <a:lnTo>
                    <a:pt x="16247" y="3292"/>
                  </a:lnTo>
                  <a:lnTo>
                    <a:pt x="16228" y="3268"/>
                  </a:lnTo>
                  <a:lnTo>
                    <a:pt x="16190" y="3216"/>
                  </a:lnTo>
                  <a:lnTo>
                    <a:pt x="16153" y="3163"/>
                  </a:lnTo>
                  <a:lnTo>
                    <a:pt x="16134" y="3136"/>
                  </a:lnTo>
                  <a:lnTo>
                    <a:pt x="16113" y="3111"/>
                  </a:lnTo>
                  <a:lnTo>
                    <a:pt x="16091" y="3085"/>
                  </a:lnTo>
                  <a:lnTo>
                    <a:pt x="16067" y="3063"/>
                  </a:lnTo>
                  <a:lnTo>
                    <a:pt x="16052" y="3053"/>
                  </a:lnTo>
                  <a:lnTo>
                    <a:pt x="16039" y="3042"/>
                  </a:lnTo>
                  <a:lnTo>
                    <a:pt x="16024" y="3035"/>
                  </a:lnTo>
                  <a:lnTo>
                    <a:pt x="16008" y="3028"/>
                  </a:lnTo>
                  <a:lnTo>
                    <a:pt x="15977" y="3016"/>
                  </a:lnTo>
                  <a:lnTo>
                    <a:pt x="15947" y="3005"/>
                  </a:lnTo>
                  <a:lnTo>
                    <a:pt x="15916" y="2995"/>
                  </a:lnTo>
                  <a:lnTo>
                    <a:pt x="15888" y="2984"/>
                  </a:lnTo>
                  <a:lnTo>
                    <a:pt x="15873" y="2979"/>
                  </a:lnTo>
                  <a:lnTo>
                    <a:pt x="15861" y="2971"/>
                  </a:lnTo>
                  <a:lnTo>
                    <a:pt x="15848" y="2964"/>
                  </a:lnTo>
                  <a:lnTo>
                    <a:pt x="15837" y="2955"/>
                  </a:lnTo>
                  <a:lnTo>
                    <a:pt x="15827" y="2944"/>
                  </a:lnTo>
                  <a:lnTo>
                    <a:pt x="15818" y="2933"/>
                  </a:lnTo>
                  <a:lnTo>
                    <a:pt x="15809" y="2921"/>
                  </a:lnTo>
                  <a:lnTo>
                    <a:pt x="15799" y="2907"/>
                  </a:lnTo>
                  <a:lnTo>
                    <a:pt x="15785" y="2894"/>
                  </a:lnTo>
                  <a:lnTo>
                    <a:pt x="15770" y="2882"/>
                  </a:lnTo>
                  <a:lnTo>
                    <a:pt x="15762" y="2876"/>
                  </a:lnTo>
                  <a:lnTo>
                    <a:pt x="15753" y="2873"/>
                  </a:lnTo>
                  <a:lnTo>
                    <a:pt x="15744" y="2870"/>
                  </a:lnTo>
                  <a:lnTo>
                    <a:pt x="15735" y="2867"/>
                  </a:lnTo>
                  <a:lnTo>
                    <a:pt x="15717" y="2864"/>
                  </a:lnTo>
                  <a:lnTo>
                    <a:pt x="15701" y="2863"/>
                  </a:lnTo>
                  <a:lnTo>
                    <a:pt x="15683" y="2863"/>
                  </a:lnTo>
                  <a:lnTo>
                    <a:pt x="15667" y="2863"/>
                  </a:lnTo>
                  <a:lnTo>
                    <a:pt x="15634" y="2866"/>
                  </a:lnTo>
                  <a:lnTo>
                    <a:pt x="15601" y="2867"/>
                  </a:lnTo>
                  <a:lnTo>
                    <a:pt x="15585" y="2870"/>
                  </a:lnTo>
                  <a:lnTo>
                    <a:pt x="15570" y="2872"/>
                  </a:lnTo>
                  <a:lnTo>
                    <a:pt x="15554" y="2872"/>
                  </a:lnTo>
                  <a:lnTo>
                    <a:pt x="15539" y="2873"/>
                  </a:lnTo>
                  <a:lnTo>
                    <a:pt x="15524" y="2873"/>
                  </a:lnTo>
                  <a:lnTo>
                    <a:pt x="15509" y="2872"/>
                  </a:lnTo>
                  <a:lnTo>
                    <a:pt x="15493" y="2870"/>
                  </a:lnTo>
                  <a:lnTo>
                    <a:pt x="15478" y="2869"/>
                  </a:lnTo>
                  <a:lnTo>
                    <a:pt x="15447" y="2863"/>
                  </a:lnTo>
                  <a:lnTo>
                    <a:pt x="15417" y="2857"/>
                  </a:lnTo>
                  <a:lnTo>
                    <a:pt x="15388" y="2848"/>
                  </a:lnTo>
                  <a:lnTo>
                    <a:pt x="15358" y="2839"/>
                  </a:lnTo>
                  <a:lnTo>
                    <a:pt x="15336" y="2832"/>
                  </a:lnTo>
                  <a:lnTo>
                    <a:pt x="15315" y="2823"/>
                  </a:lnTo>
                  <a:lnTo>
                    <a:pt x="15294" y="2814"/>
                  </a:lnTo>
                  <a:lnTo>
                    <a:pt x="15273" y="2805"/>
                  </a:lnTo>
                  <a:lnTo>
                    <a:pt x="15273" y="2753"/>
                  </a:lnTo>
                  <a:lnTo>
                    <a:pt x="15273" y="2703"/>
                  </a:lnTo>
                  <a:lnTo>
                    <a:pt x="15275" y="2654"/>
                  </a:lnTo>
                  <a:lnTo>
                    <a:pt x="15279" y="2606"/>
                  </a:lnTo>
                  <a:lnTo>
                    <a:pt x="15281" y="2581"/>
                  </a:lnTo>
                  <a:lnTo>
                    <a:pt x="15284" y="2557"/>
                  </a:lnTo>
                  <a:lnTo>
                    <a:pt x="15288" y="2533"/>
                  </a:lnTo>
                  <a:lnTo>
                    <a:pt x="15293" y="2508"/>
                  </a:lnTo>
                  <a:lnTo>
                    <a:pt x="15299" y="2483"/>
                  </a:lnTo>
                  <a:lnTo>
                    <a:pt x="15306" y="2459"/>
                  </a:lnTo>
                  <a:lnTo>
                    <a:pt x="15315" y="2434"/>
                  </a:lnTo>
                  <a:lnTo>
                    <a:pt x="15324" y="2407"/>
                  </a:lnTo>
                  <a:lnTo>
                    <a:pt x="15333" y="2386"/>
                  </a:lnTo>
                  <a:lnTo>
                    <a:pt x="15343" y="2366"/>
                  </a:lnTo>
                  <a:lnTo>
                    <a:pt x="15355" y="2345"/>
                  </a:lnTo>
                  <a:lnTo>
                    <a:pt x="15365" y="2324"/>
                  </a:lnTo>
                  <a:lnTo>
                    <a:pt x="15391" y="2284"/>
                  </a:lnTo>
                  <a:lnTo>
                    <a:pt x="15414" y="2244"/>
                  </a:lnTo>
                  <a:lnTo>
                    <a:pt x="15425" y="2223"/>
                  </a:lnTo>
                  <a:lnTo>
                    <a:pt x="15435" y="2202"/>
                  </a:lnTo>
                  <a:lnTo>
                    <a:pt x="15444" y="2182"/>
                  </a:lnTo>
                  <a:lnTo>
                    <a:pt x="15451" y="2161"/>
                  </a:lnTo>
                  <a:lnTo>
                    <a:pt x="15459" y="2139"/>
                  </a:lnTo>
                  <a:lnTo>
                    <a:pt x="15463" y="2116"/>
                  </a:lnTo>
                  <a:lnTo>
                    <a:pt x="15466" y="2093"/>
                  </a:lnTo>
                  <a:lnTo>
                    <a:pt x="15466" y="2069"/>
                  </a:lnTo>
                  <a:lnTo>
                    <a:pt x="15465" y="2045"/>
                  </a:lnTo>
                  <a:lnTo>
                    <a:pt x="15462" y="2021"/>
                  </a:lnTo>
                  <a:lnTo>
                    <a:pt x="15459" y="1998"/>
                  </a:lnTo>
                  <a:lnTo>
                    <a:pt x="15453" y="1974"/>
                  </a:lnTo>
                  <a:lnTo>
                    <a:pt x="15447" y="1952"/>
                  </a:lnTo>
                  <a:lnTo>
                    <a:pt x="15440" y="1929"/>
                  </a:lnTo>
                  <a:lnTo>
                    <a:pt x="15431" y="1907"/>
                  </a:lnTo>
                  <a:lnTo>
                    <a:pt x="15423" y="1885"/>
                  </a:lnTo>
                  <a:lnTo>
                    <a:pt x="15404" y="1842"/>
                  </a:lnTo>
                  <a:lnTo>
                    <a:pt x="15385" y="1799"/>
                  </a:lnTo>
                  <a:lnTo>
                    <a:pt x="15364" y="1756"/>
                  </a:lnTo>
                  <a:lnTo>
                    <a:pt x="15345" y="1713"/>
                  </a:lnTo>
                  <a:lnTo>
                    <a:pt x="15334" y="1689"/>
                  </a:lnTo>
                  <a:lnTo>
                    <a:pt x="15319" y="1661"/>
                  </a:lnTo>
                  <a:lnTo>
                    <a:pt x="15313" y="1647"/>
                  </a:lnTo>
                  <a:lnTo>
                    <a:pt x="15306" y="1632"/>
                  </a:lnTo>
                  <a:lnTo>
                    <a:pt x="15300" y="1616"/>
                  </a:lnTo>
                  <a:lnTo>
                    <a:pt x="15296" y="1601"/>
                  </a:lnTo>
                  <a:lnTo>
                    <a:pt x="15293" y="1588"/>
                  </a:lnTo>
                  <a:lnTo>
                    <a:pt x="15291" y="1573"/>
                  </a:lnTo>
                  <a:lnTo>
                    <a:pt x="15293" y="1560"/>
                  </a:lnTo>
                  <a:lnTo>
                    <a:pt x="15296" y="1546"/>
                  </a:lnTo>
                  <a:lnTo>
                    <a:pt x="15299" y="1540"/>
                  </a:lnTo>
                  <a:lnTo>
                    <a:pt x="15303" y="1535"/>
                  </a:lnTo>
                  <a:lnTo>
                    <a:pt x="15307" y="1530"/>
                  </a:lnTo>
                  <a:lnTo>
                    <a:pt x="15312" y="1524"/>
                  </a:lnTo>
                  <a:lnTo>
                    <a:pt x="15319" y="1520"/>
                  </a:lnTo>
                  <a:lnTo>
                    <a:pt x="15325" y="1515"/>
                  </a:lnTo>
                  <a:lnTo>
                    <a:pt x="15334" y="1512"/>
                  </a:lnTo>
                  <a:lnTo>
                    <a:pt x="15343" y="1508"/>
                  </a:lnTo>
                  <a:lnTo>
                    <a:pt x="15349" y="1517"/>
                  </a:lnTo>
                  <a:lnTo>
                    <a:pt x="15356" y="1523"/>
                  </a:lnTo>
                  <a:lnTo>
                    <a:pt x="15362" y="1529"/>
                  </a:lnTo>
                  <a:lnTo>
                    <a:pt x="15371" y="1533"/>
                  </a:lnTo>
                  <a:lnTo>
                    <a:pt x="15388" y="1542"/>
                  </a:lnTo>
                  <a:lnTo>
                    <a:pt x="15404" y="1551"/>
                  </a:lnTo>
                  <a:lnTo>
                    <a:pt x="15423" y="1558"/>
                  </a:lnTo>
                  <a:lnTo>
                    <a:pt x="15441" y="1569"/>
                  </a:lnTo>
                  <a:lnTo>
                    <a:pt x="15448" y="1573"/>
                  </a:lnTo>
                  <a:lnTo>
                    <a:pt x="15457" y="1581"/>
                  </a:lnTo>
                  <a:lnTo>
                    <a:pt x="15465" y="1586"/>
                  </a:lnTo>
                  <a:lnTo>
                    <a:pt x="15474" y="1595"/>
                  </a:lnTo>
                  <a:lnTo>
                    <a:pt x="15497" y="1627"/>
                  </a:lnTo>
                  <a:lnTo>
                    <a:pt x="15520" y="1656"/>
                  </a:lnTo>
                  <a:lnTo>
                    <a:pt x="15533" y="1671"/>
                  </a:lnTo>
                  <a:lnTo>
                    <a:pt x="15545" y="1686"/>
                  </a:lnTo>
                  <a:lnTo>
                    <a:pt x="15560" y="1699"/>
                  </a:lnTo>
                  <a:lnTo>
                    <a:pt x="15576" y="1711"/>
                  </a:lnTo>
                  <a:lnTo>
                    <a:pt x="15619" y="1741"/>
                  </a:lnTo>
                  <a:lnTo>
                    <a:pt x="15656" y="1768"/>
                  </a:lnTo>
                  <a:lnTo>
                    <a:pt x="15675" y="1782"/>
                  </a:lnTo>
                  <a:lnTo>
                    <a:pt x="15693" y="1797"/>
                  </a:lnTo>
                  <a:lnTo>
                    <a:pt x="15710" y="1815"/>
                  </a:lnTo>
                  <a:lnTo>
                    <a:pt x="15727" y="1837"/>
                  </a:lnTo>
                  <a:lnTo>
                    <a:pt x="15762" y="1882"/>
                  </a:lnTo>
                  <a:lnTo>
                    <a:pt x="15793" y="1928"/>
                  </a:lnTo>
                  <a:lnTo>
                    <a:pt x="15809" y="1950"/>
                  </a:lnTo>
                  <a:lnTo>
                    <a:pt x="15825" y="1974"/>
                  </a:lnTo>
                  <a:lnTo>
                    <a:pt x="15843" y="1995"/>
                  </a:lnTo>
                  <a:lnTo>
                    <a:pt x="15861" y="2015"/>
                  </a:lnTo>
                  <a:lnTo>
                    <a:pt x="15861" y="1972"/>
                  </a:lnTo>
                  <a:lnTo>
                    <a:pt x="15862" y="1929"/>
                  </a:lnTo>
                  <a:lnTo>
                    <a:pt x="15867" y="1886"/>
                  </a:lnTo>
                  <a:lnTo>
                    <a:pt x="15871" y="1843"/>
                  </a:lnTo>
                  <a:lnTo>
                    <a:pt x="15874" y="1800"/>
                  </a:lnTo>
                  <a:lnTo>
                    <a:pt x="15877" y="1757"/>
                  </a:lnTo>
                  <a:lnTo>
                    <a:pt x="15877" y="1714"/>
                  </a:lnTo>
                  <a:lnTo>
                    <a:pt x="15876" y="1673"/>
                  </a:lnTo>
                  <a:lnTo>
                    <a:pt x="15871" y="1643"/>
                  </a:lnTo>
                  <a:lnTo>
                    <a:pt x="15868" y="1612"/>
                  </a:lnTo>
                  <a:lnTo>
                    <a:pt x="15862" y="1581"/>
                  </a:lnTo>
                  <a:lnTo>
                    <a:pt x="15857" y="1548"/>
                  </a:lnTo>
                  <a:lnTo>
                    <a:pt x="15849" y="1515"/>
                  </a:lnTo>
                  <a:lnTo>
                    <a:pt x="15840" y="1486"/>
                  </a:lnTo>
                  <a:lnTo>
                    <a:pt x="15830" y="1456"/>
                  </a:lnTo>
                  <a:lnTo>
                    <a:pt x="15818" y="1429"/>
                  </a:lnTo>
                  <a:lnTo>
                    <a:pt x="15805" y="1407"/>
                  </a:lnTo>
                  <a:lnTo>
                    <a:pt x="15788" y="1388"/>
                  </a:lnTo>
                  <a:lnTo>
                    <a:pt x="15772" y="1368"/>
                  </a:lnTo>
                  <a:lnTo>
                    <a:pt x="15754" y="1351"/>
                  </a:lnTo>
                  <a:lnTo>
                    <a:pt x="15736" y="1333"/>
                  </a:lnTo>
                  <a:lnTo>
                    <a:pt x="15720" y="1315"/>
                  </a:lnTo>
                  <a:lnTo>
                    <a:pt x="15704" y="1296"/>
                  </a:lnTo>
                  <a:lnTo>
                    <a:pt x="15690" y="1273"/>
                  </a:lnTo>
                  <a:lnTo>
                    <a:pt x="15684" y="1260"/>
                  </a:lnTo>
                  <a:lnTo>
                    <a:pt x="15678" y="1247"/>
                  </a:lnTo>
                  <a:lnTo>
                    <a:pt x="15675" y="1233"/>
                  </a:lnTo>
                  <a:lnTo>
                    <a:pt x="15671" y="1221"/>
                  </a:lnTo>
                  <a:lnTo>
                    <a:pt x="15667" y="1198"/>
                  </a:lnTo>
                  <a:lnTo>
                    <a:pt x="15661" y="1175"/>
                  </a:lnTo>
                  <a:lnTo>
                    <a:pt x="15658" y="1165"/>
                  </a:lnTo>
                  <a:lnTo>
                    <a:pt x="15653" y="1155"/>
                  </a:lnTo>
                  <a:lnTo>
                    <a:pt x="15649" y="1146"/>
                  </a:lnTo>
                  <a:lnTo>
                    <a:pt x="15643" y="1135"/>
                  </a:lnTo>
                  <a:lnTo>
                    <a:pt x="15634" y="1126"/>
                  </a:lnTo>
                  <a:lnTo>
                    <a:pt x="15624" y="1118"/>
                  </a:lnTo>
                  <a:lnTo>
                    <a:pt x="15612" y="1110"/>
                  </a:lnTo>
                  <a:lnTo>
                    <a:pt x="15597" y="1101"/>
                  </a:lnTo>
                  <a:lnTo>
                    <a:pt x="15595" y="1101"/>
                  </a:lnTo>
                  <a:lnTo>
                    <a:pt x="15610" y="1101"/>
                  </a:lnTo>
                  <a:lnTo>
                    <a:pt x="15624" y="1101"/>
                  </a:lnTo>
                  <a:lnTo>
                    <a:pt x="15634" y="1098"/>
                  </a:lnTo>
                  <a:lnTo>
                    <a:pt x="15644" y="1095"/>
                  </a:lnTo>
                  <a:lnTo>
                    <a:pt x="15653" y="1089"/>
                  </a:lnTo>
                  <a:lnTo>
                    <a:pt x="15661" y="1085"/>
                  </a:lnTo>
                  <a:lnTo>
                    <a:pt x="15665" y="1082"/>
                  </a:lnTo>
                  <a:lnTo>
                    <a:pt x="15668" y="1079"/>
                  </a:lnTo>
                  <a:lnTo>
                    <a:pt x="15671" y="1085"/>
                  </a:lnTo>
                  <a:lnTo>
                    <a:pt x="15692" y="1115"/>
                  </a:lnTo>
                  <a:lnTo>
                    <a:pt x="15704" y="1128"/>
                  </a:lnTo>
                  <a:lnTo>
                    <a:pt x="15714" y="1141"/>
                  </a:lnTo>
                  <a:lnTo>
                    <a:pt x="15726" y="1155"/>
                  </a:lnTo>
                  <a:lnTo>
                    <a:pt x="15738" y="1168"/>
                  </a:lnTo>
                  <a:lnTo>
                    <a:pt x="15750" y="1180"/>
                  </a:lnTo>
                  <a:lnTo>
                    <a:pt x="15763" y="1192"/>
                  </a:lnTo>
                  <a:lnTo>
                    <a:pt x="15776" y="1204"/>
                  </a:lnTo>
                  <a:lnTo>
                    <a:pt x="15788" y="1215"/>
                  </a:lnTo>
                  <a:lnTo>
                    <a:pt x="15802" y="1226"/>
                  </a:lnTo>
                  <a:lnTo>
                    <a:pt x="15815" y="1238"/>
                  </a:lnTo>
                  <a:lnTo>
                    <a:pt x="15830" y="1248"/>
                  </a:lnTo>
                  <a:lnTo>
                    <a:pt x="15843" y="1259"/>
                  </a:lnTo>
                  <a:lnTo>
                    <a:pt x="15871" y="1279"/>
                  </a:lnTo>
                  <a:lnTo>
                    <a:pt x="15900" y="1299"/>
                  </a:lnTo>
                  <a:lnTo>
                    <a:pt x="15928" y="1318"/>
                  </a:lnTo>
                  <a:lnTo>
                    <a:pt x="15956" y="1337"/>
                  </a:lnTo>
                  <a:lnTo>
                    <a:pt x="15986" y="1355"/>
                  </a:lnTo>
                  <a:lnTo>
                    <a:pt x="16015" y="1373"/>
                  </a:lnTo>
                  <a:lnTo>
                    <a:pt x="16045" y="1391"/>
                  </a:lnTo>
                  <a:lnTo>
                    <a:pt x="16073" y="1408"/>
                  </a:lnTo>
                  <a:lnTo>
                    <a:pt x="16066" y="1414"/>
                  </a:lnTo>
                  <a:lnTo>
                    <a:pt x="16057" y="1417"/>
                  </a:lnTo>
                  <a:lnTo>
                    <a:pt x="16048" y="1420"/>
                  </a:lnTo>
                  <a:lnTo>
                    <a:pt x="16038" y="1423"/>
                  </a:lnTo>
                  <a:lnTo>
                    <a:pt x="16026" y="1425"/>
                  </a:lnTo>
                  <a:lnTo>
                    <a:pt x="16012" y="1426"/>
                  </a:lnTo>
                  <a:lnTo>
                    <a:pt x="15999" y="1429"/>
                  </a:lnTo>
                  <a:lnTo>
                    <a:pt x="15987" y="1435"/>
                  </a:lnTo>
                  <a:lnTo>
                    <a:pt x="15980" y="1438"/>
                  </a:lnTo>
                  <a:lnTo>
                    <a:pt x="15974" y="1443"/>
                  </a:lnTo>
                  <a:lnTo>
                    <a:pt x="15969" y="1447"/>
                  </a:lnTo>
                  <a:lnTo>
                    <a:pt x="15965" y="1451"/>
                  </a:lnTo>
                  <a:lnTo>
                    <a:pt x="15956" y="1462"/>
                  </a:lnTo>
                  <a:lnTo>
                    <a:pt x="15950" y="1472"/>
                  </a:lnTo>
                  <a:lnTo>
                    <a:pt x="15938" y="1496"/>
                  </a:lnTo>
                  <a:lnTo>
                    <a:pt x="15931" y="1520"/>
                  </a:lnTo>
                  <a:lnTo>
                    <a:pt x="15925" y="1543"/>
                  </a:lnTo>
                  <a:lnTo>
                    <a:pt x="15919" y="1567"/>
                  </a:lnTo>
                  <a:lnTo>
                    <a:pt x="15913" y="1591"/>
                  </a:lnTo>
                  <a:lnTo>
                    <a:pt x="15907" y="1615"/>
                  </a:lnTo>
                  <a:lnTo>
                    <a:pt x="15900" y="1637"/>
                  </a:lnTo>
                  <a:lnTo>
                    <a:pt x="15891" y="1659"/>
                  </a:lnTo>
                  <a:lnTo>
                    <a:pt x="15903" y="1638"/>
                  </a:lnTo>
                  <a:lnTo>
                    <a:pt x="15911" y="1616"/>
                  </a:lnTo>
                  <a:lnTo>
                    <a:pt x="15920" y="1592"/>
                  </a:lnTo>
                  <a:lnTo>
                    <a:pt x="15928" y="1569"/>
                  </a:lnTo>
                  <a:lnTo>
                    <a:pt x="15935" y="1546"/>
                  </a:lnTo>
                  <a:lnTo>
                    <a:pt x="15943" y="1524"/>
                  </a:lnTo>
                  <a:lnTo>
                    <a:pt x="15952" y="1502"/>
                  </a:lnTo>
                  <a:lnTo>
                    <a:pt x="15963" y="1481"/>
                  </a:lnTo>
                  <a:lnTo>
                    <a:pt x="15969" y="1472"/>
                  </a:lnTo>
                  <a:lnTo>
                    <a:pt x="15977" y="1463"/>
                  </a:lnTo>
                  <a:lnTo>
                    <a:pt x="15981" y="1460"/>
                  </a:lnTo>
                  <a:lnTo>
                    <a:pt x="15986" y="1457"/>
                  </a:lnTo>
                  <a:lnTo>
                    <a:pt x="15990" y="1454"/>
                  </a:lnTo>
                  <a:lnTo>
                    <a:pt x="15995" y="1451"/>
                  </a:lnTo>
                  <a:lnTo>
                    <a:pt x="16005" y="1448"/>
                  </a:lnTo>
                  <a:lnTo>
                    <a:pt x="16015" y="1447"/>
                  </a:lnTo>
                  <a:lnTo>
                    <a:pt x="16027" y="1445"/>
                  </a:lnTo>
                  <a:lnTo>
                    <a:pt x="16039" y="1445"/>
                  </a:lnTo>
                  <a:lnTo>
                    <a:pt x="16052" y="1444"/>
                  </a:lnTo>
                  <a:lnTo>
                    <a:pt x="16066" y="1441"/>
                  </a:lnTo>
                  <a:lnTo>
                    <a:pt x="16079" y="1435"/>
                  </a:lnTo>
                  <a:lnTo>
                    <a:pt x="16091" y="1428"/>
                  </a:lnTo>
                  <a:lnTo>
                    <a:pt x="16101" y="1417"/>
                  </a:lnTo>
                  <a:lnTo>
                    <a:pt x="16110" y="1407"/>
                  </a:lnTo>
                  <a:lnTo>
                    <a:pt x="16112" y="1404"/>
                  </a:lnTo>
                  <a:lnTo>
                    <a:pt x="16113" y="1402"/>
                  </a:lnTo>
                  <a:lnTo>
                    <a:pt x="16121" y="1411"/>
                  </a:lnTo>
                  <a:lnTo>
                    <a:pt x="16133" y="1422"/>
                  </a:lnTo>
                  <a:lnTo>
                    <a:pt x="16146" y="1434"/>
                  </a:lnTo>
                  <a:lnTo>
                    <a:pt x="16158" y="1443"/>
                  </a:lnTo>
                  <a:lnTo>
                    <a:pt x="16171" y="1451"/>
                  </a:lnTo>
                  <a:lnTo>
                    <a:pt x="16185" y="1460"/>
                  </a:lnTo>
                  <a:lnTo>
                    <a:pt x="16199" y="1469"/>
                  </a:lnTo>
                  <a:lnTo>
                    <a:pt x="16228" y="1484"/>
                  </a:lnTo>
                  <a:lnTo>
                    <a:pt x="16256" y="1497"/>
                  </a:lnTo>
                  <a:lnTo>
                    <a:pt x="16284" y="1511"/>
                  </a:lnTo>
                  <a:lnTo>
                    <a:pt x="16312" y="1523"/>
                  </a:lnTo>
                  <a:lnTo>
                    <a:pt x="16327" y="1529"/>
                  </a:lnTo>
                  <a:lnTo>
                    <a:pt x="16340" y="1535"/>
                  </a:lnTo>
                  <a:lnTo>
                    <a:pt x="16354" y="1540"/>
                  </a:lnTo>
                  <a:lnTo>
                    <a:pt x="16369" y="1548"/>
                  </a:lnTo>
                  <a:lnTo>
                    <a:pt x="16382" y="1554"/>
                  </a:lnTo>
                  <a:lnTo>
                    <a:pt x="16394" y="1561"/>
                  </a:lnTo>
                  <a:lnTo>
                    <a:pt x="16407" y="1569"/>
                  </a:lnTo>
                  <a:lnTo>
                    <a:pt x="16419" y="1576"/>
                  </a:lnTo>
                  <a:lnTo>
                    <a:pt x="16443" y="1592"/>
                  </a:lnTo>
                  <a:lnTo>
                    <a:pt x="16462" y="1612"/>
                  </a:lnTo>
                  <a:lnTo>
                    <a:pt x="16480" y="1634"/>
                  </a:lnTo>
                  <a:lnTo>
                    <a:pt x="16495" y="1656"/>
                  </a:lnTo>
                  <a:lnTo>
                    <a:pt x="16507" y="1677"/>
                  </a:lnTo>
                  <a:lnTo>
                    <a:pt x="16527" y="1668"/>
                  </a:lnTo>
                  <a:lnTo>
                    <a:pt x="16539" y="1662"/>
                  </a:lnTo>
                  <a:lnTo>
                    <a:pt x="16553" y="1653"/>
                  </a:lnTo>
                  <a:lnTo>
                    <a:pt x="16564" y="1644"/>
                  </a:lnTo>
                  <a:lnTo>
                    <a:pt x="16573" y="1632"/>
                  </a:lnTo>
                  <a:lnTo>
                    <a:pt x="16582" y="1621"/>
                  </a:lnTo>
                  <a:lnTo>
                    <a:pt x="16590" y="1609"/>
                  </a:lnTo>
                  <a:lnTo>
                    <a:pt x="16594" y="1595"/>
                  </a:lnTo>
                  <a:lnTo>
                    <a:pt x="16599" y="1584"/>
                  </a:lnTo>
                  <a:lnTo>
                    <a:pt x="16604" y="1561"/>
                  </a:lnTo>
                  <a:lnTo>
                    <a:pt x="16610" y="1540"/>
                  </a:lnTo>
                  <a:lnTo>
                    <a:pt x="16612" y="1542"/>
                  </a:lnTo>
                  <a:lnTo>
                    <a:pt x="16612" y="1542"/>
                  </a:lnTo>
                  <a:lnTo>
                    <a:pt x="16630" y="1558"/>
                  </a:lnTo>
                  <a:lnTo>
                    <a:pt x="16648" y="1572"/>
                  </a:lnTo>
                  <a:lnTo>
                    <a:pt x="16665" y="1586"/>
                  </a:lnTo>
                  <a:lnTo>
                    <a:pt x="16683" y="1600"/>
                  </a:lnTo>
                  <a:lnTo>
                    <a:pt x="16702" y="1612"/>
                  </a:lnTo>
                  <a:lnTo>
                    <a:pt x="16720" y="1625"/>
                  </a:lnTo>
                  <a:lnTo>
                    <a:pt x="16793" y="1674"/>
                  </a:lnTo>
                  <a:lnTo>
                    <a:pt x="16809" y="1686"/>
                  </a:lnTo>
                  <a:lnTo>
                    <a:pt x="16827" y="1698"/>
                  </a:lnTo>
                  <a:lnTo>
                    <a:pt x="16834" y="1704"/>
                  </a:lnTo>
                  <a:lnTo>
                    <a:pt x="16842" y="1710"/>
                  </a:lnTo>
                  <a:lnTo>
                    <a:pt x="16843" y="1713"/>
                  </a:lnTo>
                  <a:lnTo>
                    <a:pt x="16846" y="1716"/>
                  </a:lnTo>
                  <a:lnTo>
                    <a:pt x="16846" y="1716"/>
                  </a:lnTo>
                  <a:lnTo>
                    <a:pt x="16846" y="1716"/>
                  </a:lnTo>
                  <a:lnTo>
                    <a:pt x="16846" y="1716"/>
                  </a:lnTo>
                  <a:lnTo>
                    <a:pt x="16846" y="1714"/>
                  </a:lnTo>
                  <a:lnTo>
                    <a:pt x="16845" y="1711"/>
                  </a:lnTo>
                  <a:lnTo>
                    <a:pt x="16845" y="1708"/>
                  </a:lnTo>
                  <a:lnTo>
                    <a:pt x="16855" y="1729"/>
                  </a:lnTo>
                  <a:lnTo>
                    <a:pt x="16875" y="1744"/>
                  </a:lnTo>
                  <a:lnTo>
                    <a:pt x="16895" y="1759"/>
                  </a:lnTo>
                  <a:lnTo>
                    <a:pt x="16915" y="1772"/>
                  </a:lnTo>
                  <a:lnTo>
                    <a:pt x="16935" y="1784"/>
                  </a:lnTo>
                  <a:lnTo>
                    <a:pt x="16978" y="1808"/>
                  </a:lnTo>
                  <a:lnTo>
                    <a:pt x="17020" y="1830"/>
                  </a:lnTo>
                  <a:lnTo>
                    <a:pt x="17062" y="1851"/>
                  </a:lnTo>
                  <a:lnTo>
                    <a:pt x="17103" y="1871"/>
                  </a:lnTo>
                  <a:lnTo>
                    <a:pt x="17143" y="1894"/>
                  </a:lnTo>
                  <a:lnTo>
                    <a:pt x="17182" y="1916"/>
                  </a:lnTo>
                  <a:lnTo>
                    <a:pt x="17200" y="1929"/>
                  </a:lnTo>
                  <a:lnTo>
                    <a:pt x="17208" y="1935"/>
                  </a:lnTo>
                  <a:lnTo>
                    <a:pt x="17217" y="1943"/>
                  </a:lnTo>
                  <a:lnTo>
                    <a:pt x="17235" y="1956"/>
                  </a:lnTo>
                  <a:lnTo>
                    <a:pt x="17252" y="1971"/>
                  </a:lnTo>
                  <a:lnTo>
                    <a:pt x="17268" y="1987"/>
                  </a:lnTo>
                  <a:lnTo>
                    <a:pt x="17283" y="2002"/>
                  </a:lnTo>
                  <a:lnTo>
                    <a:pt x="17299" y="2020"/>
                  </a:lnTo>
                  <a:lnTo>
                    <a:pt x="17315" y="2036"/>
                  </a:lnTo>
                  <a:lnTo>
                    <a:pt x="17346" y="2070"/>
                  </a:lnTo>
                  <a:lnTo>
                    <a:pt x="17379" y="2104"/>
                  </a:lnTo>
                  <a:lnTo>
                    <a:pt x="17395" y="2122"/>
                  </a:lnTo>
                  <a:lnTo>
                    <a:pt x="17413" y="2139"/>
                  </a:lnTo>
                  <a:lnTo>
                    <a:pt x="17431" y="2155"/>
                  </a:lnTo>
                  <a:lnTo>
                    <a:pt x="17449" y="2171"/>
                  </a:lnTo>
                  <a:lnTo>
                    <a:pt x="17483" y="2198"/>
                  </a:lnTo>
                  <a:lnTo>
                    <a:pt x="17492" y="2158"/>
                  </a:lnTo>
                  <a:lnTo>
                    <a:pt x="17498" y="2147"/>
                  </a:lnTo>
                  <a:lnTo>
                    <a:pt x="17507" y="2133"/>
                  </a:lnTo>
                  <a:lnTo>
                    <a:pt x="17510" y="2128"/>
                  </a:lnTo>
                  <a:lnTo>
                    <a:pt x="17513" y="2124"/>
                  </a:lnTo>
                  <a:lnTo>
                    <a:pt x="17523" y="2131"/>
                  </a:lnTo>
                  <a:lnTo>
                    <a:pt x="17533" y="2139"/>
                  </a:lnTo>
                  <a:lnTo>
                    <a:pt x="17545" y="2146"/>
                  </a:lnTo>
                  <a:lnTo>
                    <a:pt x="17559" y="2152"/>
                  </a:lnTo>
                  <a:lnTo>
                    <a:pt x="17572" y="2158"/>
                  </a:lnTo>
                  <a:lnTo>
                    <a:pt x="17585" y="2164"/>
                  </a:lnTo>
                  <a:lnTo>
                    <a:pt x="17612" y="2174"/>
                  </a:lnTo>
                  <a:lnTo>
                    <a:pt x="17639" y="2183"/>
                  </a:lnTo>
                  <a:lnTo>
                    <a:pt x="17666" y="2192"/>
                  </a:lnTo>
                  <a:lnTo>
                    <a:pt x="17692" y="2198"/>
                  </a:lnTo>
                  <a:lnTo>
                    <a:pt x="17719" y="2204"/>
                  </a:lnTo>
                  <a:lnTo>
                    <a:pt x="17744" y="2208"/>
                  </a:lnTo>
                  <a:lnTo>
                    <a:pt x="17771" y="2213"/>
                  </a:lnTo>
                  <a:lnTo>
                    <a:pt x="17798" y="2214"/>
                  </a:lnTo>
                  <a:lnTo>
                    <a:pt x="17824" y="2217"/>
                  </a:lnTo>
                  <a:lnTo>
                    <a:pt x="17851" y="2217"/>
                  </a:lnTo>
                  <a:lnTo>
                    <a:pt x="17878" y="2217"/>
                  </a:lnTo>
                  <a:lnTo>
                    <a:pt x="17904" y="2217"/>
                  </a:lnTo>
                  <a:lnTo>
                    <a:pt x="17909" y="2226"/>
                  </a:lnTo>
                  <a:lnTo>
                    <a:pt x="17913" y="2234"/>
                  </a:lnTo>
                  <a:lnTo>
                    <a:pt x="17922" y="2247"/>
                  </a:lnTo>
                  <a:lnTo>
                    <a:pt x="17931" y="2260"/>
                  </a:lnTo>
                  <a:lnTo>
                    <a:pt x="17942" y="2272"/>
                  </a:lnTo>
                  <a:lnTo>
                    <a:pt x="17952" y="2284"/>
                  </a:lnTo>
                  <a:lnTo>
                    <a:pt x="17961" y="2296"/>
                  </a:lnTo>
                  <a:lnTo>
                    <a:pt x="17971" y="2306"/>
                  </a:lnTo>
                  <a:lnTo>
                    <a:pt x="17994" y="2329"/>
                  </a:lnTo>
                  <a:lnTo>
                    <a:pt x="18016" y="2349"/>
                  </a:lnTo>
                  <a:lnTo>
                    <a:pt x="18038" y="2370"/>
                  </a:lnTo>
                  <a:lnTo>
                    <a:pt x="18062" y="2389"/>
                  </a:lnTo>
                  <a:lnTo>
                    <a:pt x="18075" y="2398"/>
                  </a:lnTo>
                  <a:lnTo>
                    <a:pt x="18087" y="2407"/>
                  </a:lnTo>
                  <a:lnTo>
                    <a:pt x="18099" y="2416"/>
                  </a:lnTo>
                  <a:lnTo>
                    <a:pt x="18112" y="2424"/>
                  </a:lnTo>
                  <a:lnTo>
                    <a:pt x="18126" y="2432"/>
                  </a:lnTo>
                  <a:lnTo>
                    <a:pt x="18137" y="2440"/>
                  </a:lnTo>
                  <a:lnTo>
                    <a:pt x="18151" y="2447"/>
                  </a:lnTo>
                  <a:lnTo>
                    <a:pt x="18166" y="2455"/>
                  </a:lnTo>
                  <a:lnTo>
                    <a:pt x="18179" y="2461"/>
                  </a:lnTo>
                  <a:lnTo>
                    <a:pt x="18192" y="2467"/>
                  </a:lnTo>
                  <a:lnTo>
                    <a:pt x="18207" y="2472"/>
                  </a:lnTo>
                  <a:lnTo>
                    <a:pt x="18222" y="2477"/>
                  </a:lnTo>
                  <a:lnTo>
                    <a:pt x="18237" y="2480"/>
                  </a:lnTo>
                  <a:lnTo>
                    <a:pt x="18252" y="2483"/>
                  </a:lnTo>
                  <a:lnTo>
                    <a:pt x="18259" y="2483"/>
                  </a:lnTo>
                  <a:lnTo>
                    <a:pt x="18268" y="2484"/>
                  </a:lnTo>
                  <a:lnTo>
                    <a:pt x="18259" y="2490"/>
                  </a:lnTo>
                  <a:lnTo>
                    <a:pt x="18232" y="2507"/>
                  </a:lnTo>
                  <a:lnTo>
                    <a:pt x="18206" y="2524"/>
                  </a:lnTo>
                  <a:lnTo>
                    <a:pt x="18183" y="2542"/>
                  </a:lnTo>
                  <a:lnTo>
                    <a:pt x="18164" y="2560"/>
                  </a:lnTo>
                  <a:lnTo>
                    <a:pt x="18154" y="2559"/>
                  </a:lnTo>
                  <a:lnTo>
                    <a:pt x="18142" y="2556"/>
                  </a:lnTo>
                  <a:lnTo>
                    <a:pt x="18124" y="2554"/>
                  </a:lnTo>
                  <a:lnTo>
                    <a:pt x="18115" y="2573"/>
                  </a:lnTo>
                  <a:lnTo>
                    <a:pt x="18099" y="2608"/>
                  </a:lnTo>
                  <a:lnTo>
                    <a:pt x="18081" y="2640"/>
                  </a:lnTo>
                  <a:lnTo>
                    <a:pt x="18062" y="2673"/>
                  </a:lnTo>
                  <a:lnTo>
                    <a:pt x="18041" y="2704"/>
                  </a:lnTo>
                  <a:lnTo>
                    <a:pt x="18029" y="2720"/>
                  </a:lnTo>
                  <a:lnTo>
                    <a:pt x="18019" y="2735"/>
                  </a:lnTo>
                  <a:lnTo>
                    <a:pt x="18005" y="2750"/>
                  </a:lnTo>
                  <a:lnTo>
                    <a:pt x="17994" y="2763"/>
                  </a:lnTo>
                  <a:lnTo>
                    <a:pt x="17982" y="2778"/>
                  </a:lnTo>
                  <a:lnTo>
                    <a:pt x="17968" y="2792"/>
                  </a:lnTo>
                  <a:lnTo>
                    <a:pt x="17955" y="2805"/>
                  </a:lnTo>
                  <a:lnTo>
                    <a:pt x="17942" y="2817"/>
                  </a:lnTo>
                  <a:lnTo>
                    <a:pt x="17927" y="2830"/>
                  </a:lnTo>
                  <a:lnTo>
                    <a:pt x="17912" y="2842"/>
                  </a:lnTo>
                  <a:lnTo>
                    <a:pt x="17899" y="2854"/>
                  </a:lnTo>
                  <a:lnTo>
                    <a:pt x="17884" y="2866"/>
                  </a:lnTo>
                  <a:lnTo>
                    <a:pt x="17867" y="2876"/>
                  </a:lnTo>
                  <a:lnTo>
                    <a:pt x="17853" y="2887"/>
                  </a:lnTo>
                  <a:lnTo>
                    <a:pt x="17836" y="2897"/>
                  </a:lnTo>
                  <a:lnTo>
                    <a:pt x="17820" y="2906"/>
                  </a:lnTo>
                  <a:lnTo>
                    <a:pt x="17804" y="2915"/>
                  </a:lnTo>
                  <a:lnTo>
                    <a:pt x="17787" y="2924"/>
                  </a:lnTo>
                  <a:lnTo>
                    <a:pt x="17769" y="2931"/>
                  </a:lnTo>
                  <a:lnTo>
                    <a:pt x="17753" y="2938"/>
                  </a:lnTo>
                  <a:lnTo>
                    <a:pt x="17734" y="2946"/>
                  </a:lnTo>
                  <a:lnTo>
                    <a:pt x="17715" y="2955"/>
                  </a:lnTo>
                  <a:lnTo>
                    <a:pt x="17697" y="2965"/>
                  </a:lnTo>
                  <a:lnTo>
                    <a:pt x="17677" y="2976"/>
                  </a:lnTo>
                  <a:lnTo>
                    <a:pt x="17661" y="2986"/>
                  </a:lnTo>
                  <a:lnTo>
                    <a:pt x="17643" y="2998"/>
                  </a:lnTo>
                  <a:lnTo>
                    <a:pt x="17627" y="3011"/>
                  </a:lnTo>
                  <a:lnTo>
                    <a:pt x="17611" y="3023"/>
                  </a:lnTo>
                  <a:lnTo>
                    <a:pt x="17596" y="3036"/>
                  </a:lnTo>
                  <a:lnTo>
                    <a:pt x="17581" y="3050"/>
                  </a:lnTo>
                  <a:lnTo>
                    <a:pt x="17566" y="3063"/>
                  </a:lnTo>
                  <a:lnTo>
                    <a:pt x="17551" y="3078"/>
                  </a:lnTo>
                  <a:lnTo>
                    <a:pt x="17523" y="3106"/>
                  </a:lnTo>
                  <a:lnTo>
                    <a:pt x="17495" y="3134"/>
                  </a:lnTo>
                  <a:lnTo>
                    <a:pt x="17468" y="3164"/>
                  </a:lnTo>
                  <a:lnTo>
                    <a:pt x="17443" y="3194"/>
                  </a:lnTo>
                  <a:lnTo>
                    <a:pt x="17418" y="3225"/>
                  </a:lnTo>
                  <a:lnTo>
                    <a:pt x="17392" y="3255"/>
                  </a:lnTo>
                  <a:lnTo>
                    <a:pt x="17367" y="3286"/>
                  </a:lnTo>
                  <a:lnTo>
                    <a:pt x="17344" y="3318"/>
                  </a:lnTo>
                  <a:lnTo>
                    <a:pt x="17320" y="3350"/>
                  </a:lnTo>
                  <a:lnTo>
                    <a:pt x="17298" y="3382"/>
                  </a:lnTo>
                  <a:lnTo>
                    <a:pt x="17275" y="3415"/>
                  </a:lnTo>
                  <a:lnTo>
                    <a:pt x="17253" y="3448"/>
                  </a:lnTo>
                  <a:lnTo>
                    <a:pt x="17280" y="3418"/>
                  </a:lnTo>
                  <a:lnTo>
                    <a:pt x="17306" y="3390"/>
                  </a:lnTo>
                  <a:lnTo>
                    <a:pt x="17333" y="3360"/>
                  </a:lnTo>
                  <a:lnTo>
                    <a:pt x="17360" y="3332"/>
                  </a:lnTo>
                  <a:lnTo>
                    <a:pt x="17387" y="3302"/>
                  </a:lnTo>
                  <a:lnTo>
                    <a:pt x="17415" y="3274"/>
                  </a:lnTo>
                  <a:lnTo>
                    <a:pt x="17441" y="3246"/>
                  </a:lnTo>
                  <a:lnTo>
                    <a:pt x="17470" y="3219"/>
                  </a:lnTo>
                  <a:lnTo>
                    <a:pt x="17483" y="3204"/>
                  </a:lnTo>
                  <a:lnTo>
                    <a:pt x="17496" y="3191"/>
                  </a:lnTo>
                  <a:lnTo>
                    <a:pt x="17511" y="3177"/>
                  </a:lnTo>
                  <a:lnTo>
                    <a:pt x="17526" y="3164"/>
                  </a:lnTo>
                  <a:lnTo>
                    <a:pt x="17539" y="3151"/>
                  </a:lnTo>
                  <a:lnTo>
                    <a:pt x="17554" y="3137"/>
                  </a:lnTo>
                  <a:lnTo>
                    <a:pt x="17569" y="3125"/>
                  </a:lnTo>
                  <a:lnTo>
                    <a:pt x="17582" y="3112"/>
                  </a:lnTo>
                  <a:lnTo>
                    <a:pt x="17597" y="3100"/>
                  </a:lnTo>
                  <a:lnTo>
                    <a:pt x="17612" y="3087"/>
                  </a:lnTo>
                  <a:lnTo>
                    <a:pt x="17628" y="3075"/>
                  </a:lnTo>
                  <a:lnTo>
                    <a:pt x="17643" y="3065"/>
                  </a:lnTo>
                  <a:lnTo>
                    <a:pt x="17658" y="3053"/>
                  </a:lnTo>
                  <a:lnTo>
                    <a:pt x="17674" y="3042"/>
                  </a:lnTo>
                  <a:lnTo>
                    <a:pt x="17689" y="3032"/>
                  </a:lnTo>
                  <a:lnTo>
                    <a:pt x="17706" y="3023"/>
                  </a:lnTo>
                  <a:lnTo>
                    <a:pt x="17722" y="3014"/>
                  </a:lnTo>
                  <a:lnTo>
                    <a:pt x="17738" y="3007"/>
                  </a:lnTo>
                  <a:lnTo>
                    <a:pt x="17755" y="2999"/>
                  </a:lnTo>
                  <a:lnTo>
                    <a:pt x="17774" y="2992"/>
                  </a:lnTo>
                  <a:lnTo>
                    <a:pt x="17792" y="2984"/>
                  </a:lnTo>
                  <a:lnTo>
                    <a:pt x="17811" y="2977"/>
                  </a:lnTo>
                  <a:lnTo>
                    <a:pt x="17830" y="2967"/>
                  </a:lnTo>
                  <a:lnTo>
                    <a:pt x="17848" y="2958"/>
                  </a:lnTo>
                  <a:lnTo>
                    <a:pt x="17866" y="2947"/>
                  </a:lnTo>
                  <a:lnTo>
                    <a:pt x="17884" y="2937"/>
                  </a:lnTo>
                  <a:lnTo>
                    <a:pt x="17901" y="2925"/>
                  </a:lnTo>
                  <a:lnTo>
                    <a:pt x="17918" y="2915"/>
                  </a:lnTo>
                  <a:lnTo>
                    <a:pt x="17934" y="2901"/>
                  </a:lnTo>
                  <a:lnTo>
                    <a:pt x="17950" y="2890"/>
                  </a:lnTo>
                  <a:lnTo>
                    <a:pt x="17967" y="2876"/>
                  </a:lnTo>
                  <a:lnTo>
                    <a:pt x="17982" y="2863"/>
                  </a:lnTo>
                  <a:lnTo>
                    <a:pt x="17996" y="2848"/>
                  </a:lnTo>
                  <a:lnTo>
                    <a:pt x="18011" y="2833"/>
                  </a:lnTo>
                  <a:lnTo>
                    <a:pt x="18026" y="2818"/>
                  </a:lnTo>
                  <a:lnTo>
                    <a:pt x="18040" y="2803"/>
                  </a:lnTo>
                  <a:lnTo>
                    <a:pt x="18053" y="2787"/>
                  </a:lnTo>
                  <a:lnTo>
                    <a:pt x="18065" y="2772"/>
                  </a:lnTo>
                  <a:lnTo>
                    <a:pt x="18077" y="2756"/>
                  </a:lnTo>
                  <a:lnTo>
                    <a:pt x="18088" y="2738"/>
                  </a:lnTo>
                  <a:lnTo>
                    <a:pt x="18100" y="2722"/>
                  </a:lnTo>
                  <a:lnTo>
                    <a:pt x="18112" y="2704"/>
                  </a:lnTo>
                  <a:lnTo>
                    <a:pt x="18123" y="2686"/>
                  </a:lnTo>
                  <a:lnTo>
                    <a:pt x="18132" y="2668"/>
                  </a:lnTo>
                  <a:lnTo>
                    <a:pt x="18139" y="2655"/>
                  </a:lnTo>
                  <a:lnTo>
                    <a:pt x="18145" y="2642"/>
                  </a:lnTo>
                  <a:lnTo>
                    <a:pt x="18152" y="2628"/>
                  </a:lnTo>
                  <a:lnTo>
                    <a:pt x="18158" y="2615"/>
                  </a:lnTo>
                  <a:lnTo>
                    <a:pt x="18170" y="2618"/>
                  </a:lnTo>
                  <a:lnTo>
                    <a:pt x="18183" y="2621"/>
                  </a:lnTo>
                  <a:lnTo>
                    <a:pt x="18195" y="2625"/>
                  </a:lnTo>
                  <a:lnTo>
                    <a:pt x="18209" y="2630"/>
                  </a:lnTo>
                  <a:lnTo>
                    <a:pt x="18228" y="2637"/>
                  </a:lnTo>
                  <a:lnTo>
                    <a:pt x="18246" y="2645"/>
                  </a:lnTo>
                  <a:lnTo>
                    <a:pt x="18265" y="2652"/>
                  </a:lnTo>
                  <a:lnTo>
                    <a:pt x="18283" y="2659"/>
                  </a:lnTo>
                  <a:lnTo>
                    <a:pt x="18321" y="2674"/>
                  </a:lnTo>
                  <a:lnTo>
                    <a:pt x="18359" y="2691"/>
                  </a:lnTo>
                  <a:lnTo>
                    <a:pt x="18397" y="2705"/>
                  </a:lnTo>
                  <a:lnTo>
                    <a:pt x="18437" y="2717"/>
                  </a:lnTo>
                  <a:lnTo>
                    <a:pt x="18457" y="2723"/>
                  </a:lnTo>
                  <a:lnTo>
                    <a:pt x="18479" y="2728"/>
                  </a:lnTo>
                  <a:lnTo>
                    <a:pt x="18489" y="2729"/>
                  </a:lnTo>
                  <a:lnTo>
                    <a:pt x="18501" y="2729"/>
                  </a:lnTo>
                  <a:lnTo>
                    <a:pt x="18511" y="2729"/>
                  </a:lnTo>
                  <a:lnTo>
                    <a:pt x="18516" y="2729"/>
                  </a:lnTo>
                  <a:lnTo>
                    <a:pt x="18520" y="2729"/>
                  </a:lnTo>
                  <a:lnTo>
                    <a:pt x="18538" y="2732"/>
                  </a:lnTo>
                  <a:lnTo>
                    <a:pt x="18556" y="2737"/>
                  </a:lnTo>
                  <a:lnTo>
                    <a:pt x="18575" y="2743"/>
                  </a:lnTo>
                  <a:lnTo>
                    <a:pt x="18595" y="2750"/>
                  </a:lnTo>
                  <a:lnTo>
                    <a:pt x="18612" y="2757"/>
                  </a:lnTo>
                  <a:lnTo>
                    <a:pt x="18632" y="2765"/>
                  </a:lnTo>
                  <a:lnTo>
                    <a:pt x="18651" y="2772"/>
                  </a:lnTo>
                  <a:lnTo>
                    <a:pt x="18670" y="2778"/>
                  </a:lnTo>
                  <a:lnTo>
                    <a:pt x="18689" y="2784"/>
                  </a:lnTo>
                  <a:lnTo>
                    <a:pt x="18710" y="2790"/>
                  </a:lnTo>
                  <a:lnTo>
                    <a:pt x="18721" y="2790"/>
                  </a:lnTo>
                  <a:lnTo>
                    <a:pt x="18731" y="2792"/>
                  </a:lnTo>
                  <a:lnTo>
                    <a:pt x="18741" y="2792"/>
                  </a:lnTo>
                  <a:lnTo>
                    <a:pt x="18750" y="2790"/>
                  </a:lnTo>
                  <a:lnTo>
                    <a:pt x="18741" y="2790"/>
                  </a:lnTo>
                  <a:lnTo>
                    <a:pt x="18731" y="2789"/>
                  </a:lnTo>
                  <a:lnTo>
                    <a:pt x="18721" y="2786"/>
                  </a:lnTo>
                  <a:lnTo>
                    <a:pt x="18712" y="2783"/>
                  </a:lnTo>
                  <a:lnTo>
                    <a:pt x="18692" y="2775"/>
                  </a:lnTo>
                  <a:lnTo>
                    <a:pt x="18675" y="2768"/>
                  </a:lnTo>
                  <a:lnTo>
                    <a:pt x="18657" y="2759"/>
                  </a:lnTo>
                  <a:lnTo>
                    <a:pt x="18639" y="2749"/>
                  </a:lnTo>
                  <a:lnTo>
                    <a:pt x="18621" y="2740"/>
                  </a:lnTo>
                  <a:lnTo>
                    <a:pt x="18603" y="2731"/>
                  </a:lnTo>
                  <a:lnTo>
                    <a:pt x="18584" y="2720"/>
                  </a:lnTo>
                  <a:lnTo>
                    <a:pt x="18565" y="2713"/>
                  </a:lnTo>
                  <a:lnTo>
                    <a:pt x="18546" y="2705"/>
                  </a:lnTo>
                  <a:lnTo>
                    <a:pt x="18523" y="2700"/>
                  </a:lnTo>
                  <a:lnTo>
                    <a:pt x="18520" y="2700"/>
                  </a:lnTo>
                  <a:lnTo>
                    <a:pt x="18517" y="2698"/>
                  </a:lnTo>
                  <a:close/>
                  <a:moveTo>
                    <a:pt x="5856" y="1900"/>
                  </a:moveTo>
                  <a:lnTo>
                    <a:pt x="5843" y="1914"/>
                  </a:lnTo>
                  <a:lnTo>
                    <a:pt x="5831" y="1931"/>
                  </a:lnTo>
                  <a:lnTo>
                    <a:pt x="5822" y="1944"/>
                  </a:lnTo>
                  <a:lnTo>
                    <a:pt x="5814" y="1960"/>
                  </a:lnTo>
                  <a:lnTo>
                    <a:pt x="5804" y="1980"/>
                  </a:lnTo>
                  <a:lnTo>
                    <a:pt x="5795" y="2002"/>
                  </a:lnTo>
                  <a:lnTo>
                    <a:pt x="5773" y="2051"/>
                  </a:lnTo>
                  <a:lnTo>
                    <a:pt x="5751" y="2101"/>
                  </a:lnTo>
                  <a:lnTo>
                    <a:pt x="5756" y="2081"/>
                  </a:lnTo>
                  <a:lnTo>
                    <a:pt x="5762" y="2060"/>
                  </a:lnTo>
                  <a:lnTo>
                    <a:pt x="5773" y="2018"/>
                  </a:lnTo>
                  <a:lnTo>
                    <a:pt x="5779" y="1998"/>
                  </a:lnTo>
                  <a:lnTo>
                    <a:pt x="5786" y="1978"/>
                  </a:lnTo>
                  <a:lnTo>
                    <a:pt x="5794" y="1959"/>
                  </a:lnTo>
                  <a:lnTo>
                    <a:pt x="5802" y="1940"/>
                  </a:lnTo>
                  <a:lnTo>
                    <a:pt x="5807" y="1932"/>
                  </a:lnTo>
                  <a:lnTo>
                    <a:pt x="5811" y="1925"/>
                  </a:lnTo>
                  <a:lnTo>
                    <a:pt x="5817" y="1919"/>
                  </a:lnTo>
                  <a:lnTo>
                    <a:pt x="5825" y="1914"/>
                  </a:lnTo>
                  <a:lnTo>
                    <a:pt x="5840" y="1907"/>
                  </a:lnTo>
                  <a:lnTo>
                    <a:pt x="5856" y="1900"/>
                  </a:lnTo>
                  <a:close/>
                  <a:moveTo>
                    <a:pt x="4534" y="3519"/>
                  </a:moveTo>
                  <a:lnTo>
                    <a:pt x="4544" y="3535"/>
                  </a:lnTo>
                  <a:lnTo>
                    <a:pt x="4554" y="3551"/>
                  </a:lnTo>
                  <a:lnTo>
                    <a:pt x="4550" y="3560"/>
                  </a:lnTo>
                  <a:lnTo>
                    <a:pt x="4547" y="3568"/>
                  </a:lnTo>
                  <a:lnTo>
                    <a:pt x="4543" y="3575"/>
                  </a:lnTo>
                  <a:lnTo>
                    <a:pt x="4538" y="3580"/>
                  </a:lnTo>
                  <a:lnTo>
                    <a:pt x="4528" y="3590"/>
                  </a:lnTo>
                  <a:lnTo>
                    <a:pt x="4517" y="3599"/>
                  </a:lnTo>
                  <a:lnTo>
                    <a:pt x="4519" y="3591"/>
                  </a:lnTo>
                  <a:lnTo>
                    <a:pt x="4520" y="3583"/>
                  </a:lnTo>
                  <a:lnTo>
                    <a:pt x="4520" y="3586"/>
                  </a:lnTo>
                  <a:lnTo>
                    <a:pt x="4523" y="3568"/>
                  </a:lnTo>
                  <a:lnTo>
                    <a:pt x="4526" y="3551"/>
                  </a:lnTo>
                  <a:lnTo>
                    <a:pt x="4529" y="3534"/>
                  </a:lnTo>
                  <a:lnTo>
                    <a:pt x="4534" y="3519"/>
                  </a:lnTo>
                  <a:close/>
                  <a:moveTo>
                    <a:pt x="4470" y="3667"/>
                  </a:moveTo>
                  <a:lnTo>
                    <a:pt x="4467" y="3685"/>
                  </a:lnTo>
                  <a:lnTo>
                    <a:pt x="4462" y="3701"/>
                  </a:lnTo>
                  <a:lnTo>
                    <a:pt x="4458" y="3713"/>
                  </a:lnTo>
                  <a:lnTo>
                    <a:pt x="4452" y="3725"/>
                  </a:lnTo>
                  <a:lnTo>
                    <a:pt x="4448" y="3735"/>
                  </a:lnTo>
                  <a:lnTo>
                    <a:pt x="4442" y="3746"/>
                  </a:lnTo>
                  <a:lnTo>
                    <a:pt x="4446" y="3728"/>
                  </a:lnTo>
                  <a:lnTo>
                    <a:pt x="4452" y="3709"/>
                  </a:lnTo>
                  <a:lnTo>
                    <a:pt x="4458" y="3689"/>
                  </a:lnTo>
                  <a:lnTo>
                    <a:pt x="4465" y="3670"/>
                  </a:lnTo>
                  <a:lnTo>
                    <a:pt x="4467" y="3670"/>
                  </a:lnTo>
                  <a:lnTo>
                    <a:pt x="4470" y="3669"/>
                  </a:lnTo>
                  <a:lnTo>
                    <a:pt x="4470" y="3667"/>
                  </a:lnTo>
                  <a:close/>
                  <a:moveTo>
                    <a:pt x="3806" y="4381"/>
                  </a:moveTo>
                  <a:lnTo>
                    <a:pt x="3774" y="4402"/>
                  </a:lnTo>
                  <a:lnTo>
                    <a:pt x="3741" y="4421"/>
                  </a:lnTo>
                  <a:lnTo>
                    <a:pt x="3707" y="4440"/>
                  </a:lnTo>
                  <a:lnTo>
                    <a:pt x="3671" y="4460"/>
                  </a:lnTo>
                  <a:lnTo>
                    <a:pt x="3649" y="4472"/>
                  </a:lnTo>
                  <a:lnTo>
                    <a:pt x="3628" y="4483"/>
                  </a:lnTo>
                  <a:lnTo>
                    <a:pt x="3606" y="4495"/>
                  </a:lnTo>
                  <a:lnTo>
                    <a:pt x="3585" y="4509"/>
                  </a:lnTo>
                  <a:lnTo>
                    <a:pt x="3572" y="4515"/>
                  </a:lnTo>
                  <a:lnTo>
                    <a:pt x="3559" y="4522"/>
                  </a:lnTo>
                  <a:lnTo>
                    <a:pt x="3545" y="4528"/>
                  </a:lnTo>
                  <a:lnTo>
                    <a:pt x="3532" y="4535"/>
                  </a:lnTo>
                  <a:lnTo>
                    <a:pt x="3517" y="4519"/>
                  </a:lnTo>
                  <a:lnTo>
                    <a:pt x="3505" y="4501"/>
                  </a:lnTo>
                  <a:lnTo>
                    <a:pt x="3493" y="4483"/>
                  </a:lnTo>
                  <a:lnTo>
                    <a:pt x="3481" y="4464"/>
                  </a:lnTo>
                  <a:lnTo>
                    <a:pt x="3468" y="4445"/>
                  </a:lnTo>
                  <a:lnTo>
                    <a:pt x="3452" y="4426"/>
                  </a:lnTo>
                  <a:lnTo>
                    <a:pt x="3432" y="4408"/>
                  </a:lnTo>
                  <a:lnTo>
                    <a:pt x="3416" y="4391"/>
                  </a:lnTo>
                  <a:lnTo>
                    <a:pt x="3409" y="4383"/>
                  </a:lnTo>
                  <a:lnTo>
                    <a:pt x="3401" y="4374"/>
                  </a:lnTo>
                  <a:lnTo>
                    <a:pt x="3395" y="4365"/>
                  </a:lnTo>
                  <a:lnTo>
                    <a:pt x="3392" y="4357"/>
                  </a:lnTo>
                  <a:lnTo>
                    <a:pt x="3391" y="4347"/>
                  </a:lnTo>
                  <a:lnTo>
                    <a:pt x="3391" y="4338"/>
                  </a:lnTo>
                  <a:lnTo>
                    <a:pt x="3392" y="4326"/>
                  </a:lnTo>
                  <a:lnTo>
                    <a:pt x="3395" y="4316"/>
                  </a:lnTo>
                  <a:lnTo>
                    <a:pt x="3397" y="4302"/>
                  </a:lnTo>
                  <a:lnTo>
                    <a:pt x="3400" y="4290"/>
                  </a:lnTo>
                  <a:lnTo>
                    <a:pt x="3401" y="4276"/>
                  </a:lnTo>
                  <a:lnTo>
                    <a:pt x="3400" y="4261"/>
                  </a:lnTo>
                  <a:lnTo>
                    <a:pt x="3400" y="4258"/>
                  </a:lnTo>
                  <a:lnTo>
                    <a:pt x="3398" y="4256"/>
                  </a:lnTo>
                  <a:lnTo>
                    <a:pt x="3398" y="4255"/>
                  </a:lnTo>
                  <a:lnTo>
                    <a:pt x="3398" y="4253"/>
                  </a:lnTo>
                  <a:lnTo>
                    <a:pt x="3397" y="4247"/>
                  </a:lnTo>
                  <a:lnTo>
                    <a:pt x="3394" y="4240"/>
                  </a:lnTo>
                  <a:lnTo>
                    <a:pt x="3392" y="4233"/>
                  </a:lnTo>
                  <a:lnTo>
                    <a:pt x="3386" y="4221"/>
                  </a:lnTo>
                  <a:lnTo>
                    <a:pt x="3379" y="4209"/>
                  </a:lnTo>
                  <a:lnTo>
                    <a:pt x="3363" y="4187"/>
                  </a:lnTo>
                  <a:lnTo>
                    <a:pt x="3346" y="4167"/>
                  </a:lnTo>
                  <a:lnTo>
                    <a:pt x="3330" y="4150"/>
                  </a:lnTo>
                  <a:lnTo>
                    <a:pt x="3314" y="4133"/>
                  </a:lnTo>
                  <a:lnTo>
                    <a:pt x="3311" y="4129"/>
                  </a:lnTo>
                  <a:lnTo>
                    <a:pt x="3308" y="4124"/>
                  </a:lnTo>
                  <a:lnTo>
                    <a:pt x="3300" y="4114"/>
                  </a:lnTo>
                  <a:lnTo>
                    <a:pt x="3294" y="4106"/>
                  </a:lnTo>
                  <a:lnTo>
                    <a:pt x="3292" y="4098"/>
                  </a:lnTo>
                  <a:lnTo>
                    <a:pt x="3289" y="4092"/>
                  </a:lnTo>
                  <a:lnTo>
                    <a:pt x="3289" y="4086"/>
                  </a:lnTo>
                  <a:lnTo>
                    <a:pt x="3292" y="4078"/>
                  </a:lnTo>
                  <a:lnTo>
                    <a:pt x="3294" y="4066"/>
                  </a:lnTo>
                  <a:lnTo>
                    <a:pt x="3299" y="4055"/>
                  </a:lnTo>
                  <a:lnTo>
                    <a:pt x="3302" y="4041"/>
                  </a:lnTo>
                  <a:lnTo>
                    <a:pt x="3305" y="4026"/>
                  </a:lnTo>
                  <a:lnTo>
                    <a:pt x="3305" y="4013"/>
                  </a:lnTo>
                  <a:lnTo>
                    <a:pt x="3306" y="4000"/>
                  </a:lnTo>
                  <a:lnTo>
                    <a:pt x="3305" y="3983"/>
                  </a:lnTo>
                  <a:lnTo>
                    <a:pt x="3303" y="3974"/>
                  </a:lnTo>
                  <a:lnTo>
                    <a:pt x="3300" y="3965"/>
                  </a:lnTo>
                  <a:lnTo>
                    <a:pt x="3296" y="3957"/>
                  </a:lnTo>
                  <a:lnTo>
                    <a:pt x="3290" y="3948"/>
                  </a:lnTo>
                  <a:lnTo>
                    <a:pt x="3277" y="3936"/>
                  </a:lnTo>
                  <a:lnTo>
                    <a:pt x="3265" y="3928"/>
                  </a:lnTo>
                  <a:lnTo>
                    <a:pt x="3257" y="3922"/>
                  </a:lnTo>
                  <a:lnTo>
                    <a:pt x="3253" y="3917"/>
                  </a:lnTo>
                  <a:lnTo>
                    <a:pt x="3251" y="3915"/>
                  </a:lnTo>
                  <a:lnTo>
                    <a:pt x="3251" y="3915"/>
                  </a:lnTo>
                  <a:lnTo>
                    <a:pt x="3248" y="3911"/>
                  </a:lnTo>
                  <a:lnTo>
                    <a:pt x="3248" y="3908"/>
                  </a:lnTo>
                  <a:lnTo>
                    <a:pt x="3247" y="3905"/>
                  </a:lnTo>
                  <a:lnTo>
                    <a:pt x="3246" y="3897"/>
                  </a:lnTo>
                  <a:lnTo>
                    <a:pt x="3244" y="3887"/>
                  </a:lnTo>
                  <a:lnTo>
                    <a:pt x="3244" y="3876"/>
                  </a:lnTo>
                  <a:lnTo>
                    <a:pt x="3244" y="3865"/>
                  </a:lnTo>
                  <a:lnTo>
                    <a:pt x="3244" y="3851"/>
                  </a:lnTo>
                  <a:lnTo>
                    <a:pt x="3244" y="3838"/>
                  </a:lnTo>
                  <a:lnTo>
                    <a:pt x="3241" y="3822"/>
                  </a:lnTo>
                  <a:lnTo>
                    <a:pt x="3237" y="3805"/>
                  </a:lnTo>
                  <a:lnTo>
                    <a:pt x="3229" y="3790"/>
                  </a:lnTo>
                  <a:lnTo>
                    <a:pt x="3219" y="3777"/>
                  </a:lnTo>
                  <a:lnTo>
                    <a:pt x="3217" y="3774"/>
                  </a:lnTo>
                  <a:lnTo>
                    <a:pt x="3213" y="3770"/>
                  </a:lnTo>
                  <a:lnTo>
                    <a:pt x="3207" y="3767"/>
                  </a:lnTo>
                  <a:lnTo>
                    <a:pt x="3198" y="3764"/>
                  </a:lnTo>
                  <a:lnTo>
                    <a:pt x="3192" y="3764"/>
                  </a:lnTo>
                  <a:lnTo>
                    <a:pt x="3186" y="3764"/>
                  </a:lnTo>
                  <a:lnTo>
                    <a:pt x="3186" y="3765"/>
                  </a:lnTo>
                  <a:lnTo>
                    <a:pt x="3185" y="3765"/>
                  </a:lnTo>
                  <a:lnTo>
                    <a:pt x="3182" y="3764"/>
                  </a:lnTo>
                  <a:lnTo>
                    <a:pt x="3180" y="3764"/>
                  </a:lnTo>
                  <a:lnTo>
                    <a:pt x="3177" y="3762"/>
                  </a:lnTo>
                  <a:lnTo>
                    <a:pt x="3167" y="3761"/>
                  </a:lnTo>
                  <a:lnTo>
                    <a:pt x="3159" y="3761"/>
                  </a:lnTo>
                  <a:lnTo>
                    <a:pt x="3156" y="3762"/>
                  </a:lnTo>
                  <a:lnTo>
                    <a:pt x="3155" y="3762"/>
                  </a:lnTo>
                  <a:lnTo>
                    <a:pt x="3155" y="3753"/>
                  </a:lnTo>
                  <a:lnTo>
                    <a:pt x="3156" y="3744"/>
                  </a:lnTo>
                  <a:lnTo>
                    <a:pt x="3158" y="3731"/>
                  </a:lnTo>
                  <a:lnTo>
                    <a:pt x="3158" y="3727"/>
                  </a:lnTo>
                  <a:lnTo>
                    <a:pt x="3158" y="3721"/>
                  </a:lnTo>
                  <a:lnTo>
                    <a:pt x="3156" y="3713"/>
                  </a:lnTo>
                  <a:lnTo>
                    <a:pt x="3155" y="3701"/>
                  </a:lnTo>
                  <a:lnTo>
                    <a:pt x="3154" y="3686"/>
                  </a:lnTo>
                  <a:lnTo>
                    <a:pt x="3151" y="3673"/>
                  </a:lnTo>
                  <a:lnTo>
                    <a:pt x="3146" y="3660"/>
                  </a:lnTo>
                  <a:lnTo>
                    <a:pt x="3142" y="3646"/>
                  </a:lnTo>
                  <a:lnTo>
                    <a:pt x="3136" y="3633"/>
                  </a:lnTo>
                  <a:lnTo>
                    <a:pt x="3130" y="3620"/>
                  </a:lnTo>
                  <a:lnTo>
                    <a:pt x="3122" y="3608"/>
                  </a:lnTo>
                  <a:lnTo>
                    <a:pt x="3105" y="3586"/>
                  </a:lnTo>
                  <a:lnTo>
                    <a:pt x="3088" y="3566"/>
                  </a:lnTo>
                  <a:lnTo>
                    <a:pt x="3053" y="3531"/>
                  </a:lnTo>
                  <a:lnTo>
                    <a:pt x="3033" y="3513"/>
                  </a:lnTo>
                  <a:lnTo>
                    <a:pt x="3013" y="3497"/>
                  </a:lnTo>
                  <a:lnTo>
                    <a:pt x="2993" y="3482"/>
                  </a:lnTo>
                  <a:lnTo>
                    <a:pt x="2975" y="3467"/>
                  </a:lnTo>
                  <a:lnTo>
                    <a:pt x="2958" y="3453"/>
                  </a:lnTo>
                  <a:lnTo>
                    <a:pt x="2943" y="3437"/>
                  </a:lnTo>
                  <a:lnTo>
                    <a:pt x="2931" y="3421"/>
                  </a:lnTo>
                  <a:lnTo>
                    <a:pt x="2918" y="3402"/>
                  </a:lnTo>
                  <a:lnTo>
                    <a:pt x="2906" y="3381"/>
                  </a:lnTo>
                  <a:lnTo>
                    <a:pt x="2895" y="3360"/>
                  </a:lnTo>
                  <a:lnTo>
                    <a:pt x="2885" y="3339"/>
                  </a:lnTo>
                  <a:lnTo>
                    <a:pt x="2876" y="3318"/>
                  </a:lnTo>
                  <a:lnTo>
                    <a:pt x="2866" y="3296"/>
                  </a:lnTo>
                  <a:lnTo>
                    <a:pt x="2857" y="3274"/>
                  </a:lnTo>
                  <a:lnTo>
                    <a:pt x="2843" y="3241"/>
                  </a:lnTo>
                  <a:lnTo>
                    <a:pt x="2817" y="3262"/>
                  </a:lnTo>
                  <a:lnTo>
                    <a:pt x="2805" y="3274"/>
                  </a:lnTo>
                  <a:lnTo>
                    <a:pt x="2796" y="3284"/>
                  </a:lnTo>
                  <a:lnTo>
                    <a:pt x="2785" y="3301"/>
                  </a:lnTo>
                  <a:lnTo>
                    <a:pt x="2783" y="3305"/>
                  </a:lnTo>
                  <a:lnTo>
                    <a:pt x="2781" y="3308"/>
                  </a:lnTo>
                  <a:lnTo>
                    <a:pt x="2771" y="3298"/>
                  </a:lnTo>
                  <a:lnTo>
                    <a:pt x="2759" y="3286"/>
                  </a:lnTo>
                  <a:lnTo>
                    <a:pt x="2747" y="3271"/>
                  </a:lnTo>
                  <a:lnTo>
                    <a:pt x="2734" y="3253"/>
                  </a:lnTo>
                  <a:lnTo>
                    <a:pt x="2722" y="3237"/>
                  </a:lnTo>
                  <a:lnTo>
                    <a:pt x="2710" y="3220"/>
                  </a:lnTo>
                  <a:lnTo>
                    <a:pt x="2686" y="3185"/>
                  </a:lnTo>
                  <a:lnTo>
                    <a:pt x="2674" y="3169"/>
                  </a:lnTo>
                  <a:lnTo>
                    <a:pt x="2661" y="3151"/>
                  </a:lnTo>
                  <a:lnTo>
                    <a:pt x="2646" y="3133"/>
                  </a:lnTo>
                  <a:lnTo>
                    <a:pt x="2631" y="3117"/>
                  </a:lnTo>
                  <a:lnTo>
                    <a:pt x="2603" y="3085"/>
                  </a:lnTo>
                  <a:lnTo>
                    <a:pt x="2588" y="3071"/>
                  </a:lnTo>
                  <a:lnTo>
                    <a:pt x="2575" y="3056"/>
                  </a:lnTo>
                  <a:lnTo>
                    <a:pt x="2567" y="3047"/>
                  </a:lnTo>
                  <a:lnTo>
                    <a:pt x="2560" y="3038"/>
                  </a:lnTo>
                  <a:lnTo>
                    <a:pt x="2551" y="3031"/>
                  </a:lnTo>
                  <a:lnTo>
                    <a:pt x="2542" y="3025"/>
                  </a:lnTo>
                  <a:lnTo>
                    <a:pt x="2526" y="3011"/>
                  </a:lnTo>
                  <a:lnTo>
                    <a:pt x="2509" y="2998"/>
                  </a:lnTo>
                  <a:lnTo>
                    <a:pt x="2498" y="2983"/>
                  </a:lnTo>
                  <a:lnTo>
                    <a:pt x="2484" y="2967"/>
                  </a:lnTo>
                  <a:lnTo>
                    <a:pt x="2474" y="2949"/>
                  </a:lnTo>
                  <a:lnTo>
                    <a:pt x="2463" y="2931"/>
                  </a:lnTo>
                  <a:lnTo>
                    <a:pt x="2453" y="2912"/>
                  </a:lnTo>
                  <a:lnTo>
                    <a:pt x="2444" y="2892"/>
                  </a:lnTo>
                  <a:lnTo>
                    <a:pt x="2440" y="2882"/>
                  </a:lnTo>
                  <a:lnTo>
                    <a:pt x="2437" y="2870"/>
                  </a:lnTo>
                  <a:lnTo>
                    <a:pt x="2437" y="2870"/>
                  </a:lnTo>
                  <a:lnTo>
                    <a:pt x="2437" y="2870"/>
                  </a:lnTo>
                  <a:lnTo>
                    <a:pt x="2477" y="2894"/>
                  </a:lnTo>
                  <a:lnTo>
                    <a:pt x="2492" y="2901"/>
                  </a:lnTo>
                  <a:lnTo>
                    <a:pt x="2506" y="2909"/>
                  </a:lnTo>
                  <a:lnTo>
                    <a:pt x="2523" y="2916"/>
                  </a:lnTo>
                  <a:lnTo>
                    <a:pt x="2541" y="2922"/>
                  </a:lnTo>
                  <a:lnTo>
                    <a:pt x="2560" y="2927"/>
                  </a:lnTo>
                  <a:lnTo>
                    <a:pt x="2581" y="2928"/>
                  </a:lnTo>
                  <a:lnTo>
                    <a:pt x="2591" y="2928"/>
                  </a:lnTo>
                  <a:lnTo>
                    <a:pt x="2600" y="2927"/>
                  </a:lnTo>
                  <a:lnTo>
                    <a:pt x="2610" y="2925"/>
                  </a:lnTo>
                  <a:lnTo>
                    <a:pt x="2619" y="2922"/>
                  </a:lnTo>
                  <a:lnTo>
                    <a:pt x="2637" y="2916"/>
                  </a:lnTo>
                  <a:lnTo>
                    <a:pt x="2655" y="2909"/>
                  </a:lnTo>
                  <a:lnTo>
                    <a:pt x="2661" y="2904"/>
                  </a:lnTo>
                  <a:lnTo>
                    <a:pt x="2668" y="2900"/>
                  </a:lnTo>
                  <a:lnTo>
                    <a:pt x="2704" y="2921"/>
                  </a:lnTo>
                  <a:lnTo>
                    <a:pt x="2741" y="2940"/>
                  </a:lnTo>
                  <a:lnTo>
                    <a:pt x="2777" y="2956"/>
                  </a:lnTo>
                  <a:lnTo>
                    <a:pt x="2811" y="2974"/>
                  </a:lnTo>
                  <a:lnTo>
                    <a:pt x="2829" y="2984"/>
                  </a:lnTo>
                  <a:lnTo>
                    <a:pt x="2845" y="2996"/>
                  </a:lnTo>
                  <a:lnTo>
                    <a:pt x="2866" y="3010"/>
                  </a:lnTo>
                  <a:lnTo>
                    <a:pt x="2886" y="3023"/>
                  </a:lnTo>
                  <a:lnTo>
                    <a:pt x="2909" y="3033"/>
                  </a:lnTo>
                  <a:lnTo>
                    <a:pt x="2928" y="3042"/>
                  </a:lnTo>
                  <a:lnTo>
                    <a:pt x="2937" y="3047"/>
                  </a:lnTo>
                  <a:lnTo>
                    <a:pt x="2944" y="3051"/>
                  </a:lnTo>
                  <a:lnTo>
                    <a:pt x="2950" y="3056"/>
                  </a:lnTo>
                  <a:lnTo>
                    <a:pt x="2958" y="3062"/>
                  </a:lnTo>
                  <a:lnTo>
                    <a:pt x="2968" y="3071"/>
                  </a:lnTo>
                  <a:lnTo>
                    <a:pt x="2980" y="3078"/>
                  </a:lnTo>
                  <a:lnTo>
                    <a:pt x="2987" y="3082"/>
                  </a:lnTo>
                  <a:lnTo>
                    <a:pt x="2993" y="3085"/>
                  </a:lnTo>
                  <a:lnTo>
                    <a:pt x="3002" y="3090"/>
                  </a:lnTo>
                  <a:lnTo>
                    <a:pt x="3011" y="3091"/>
                  </a:lnTo>
                  <a:lnTo>
                    <a:pt x="3036" y="3093"/>
                  </a:lnTo>
                  <a:lnTo>
                    <a:pt x="3048" y="3094"/>
                  </a:lnTo>
                  <a:lnTo>
                    <a:pt x="3063" y="3103"/>
                  </a:lnTo>
                  <a:lnTo>
                    <a:pt x="3079" y="3115"/>
                  </a:lnTo>
                  <a:lnTo>
                    <a:pt x="3096" y="3127"/>
                  </a:lnTo>
                  <a:lnTo>
                    <a:pt x="3112" y="3142"/>
                  </a:lnTo>
                  <a:lnTo>
                    <a:pt x="3127" y="3155"/>
                  </a:lnTo>
                  <a:lnTo>
                    <a:pt x="3140" y="3170"/>
                  </a:lnTo>
                  <a:lnTo>
                    <a:pt x="3151" y="3185"/>
                  </a:lnTo>
                  <a:lnTo>
                    <a:pt x="3159" y="3203"/>
                  </a:lnTo>
                  <a:lnTo>
                    <a:pt x="3168" y="3223"/>
                  </a:lnTo>
                  <a:lnTo>
                    <a:pt x="3179" y="3246"/>
                  </a:lnTo>
                  <a:lnTo>
                    <a:pt x="3186" y="3256"/>
                  </a:lnTo>
                  <a:lnTo>
                    <a:pt x="3194" y="3268"/>
                  </a:lnTo>
                  <a:lnTo>
                    <a:pt x="3202" y="3278"/>
                  </a:lnTo>
                  <a:lnTo>
                    <a:pt x="3213" y="3287"/>
                  </a:lnTo>
                  <a:lnTo>
                    <a:pt x="3234" y="3302"/>
                  </a:lnTo>
                  <a:lnTo>
                    <a:pt x="3254" y="3315"/>
                  </a:lnTo>
                  <a:lnTo>
                    <a:pt x="3277" y="3326"/>
                  </a:lnTo>
                  <a:lnTo>
                    <a:pt x="3297" y="3335"/>
                  </a:lnTo>
                  <a:lnTo>
                    <a:pt x="3318" y="3344"/>
                  </a:lnTo>
                  <a:lnTo>
                    <a:pt x="3338" y="3353"/>
                  </a:lnTo>
                  <a:lnTo>
                    <a:pt x="3357" y="3361"/>
                  </a:lnTo>
                  <a:lnTo>
                    <a:pt x="3375" y="3370"/>
                  </a:lnTo>
                  <a:lnTo>
                    <a:pt x="3391" y="3382"/>
                  </a:lnTo>
                  <a:lnTo>
                    <a:pt x="3407" y="3396"/>
                  </a:lnTo>
                  <a:lnTo>
                    <a:pt x="3422" y="3409"/>
                  </a:lnTo>
                  <a:lnTo>
                    <a:pt x="3437" y="3425"/>
                  </a:lnTo>
                  <a:lnTo>
                    <a:pt x="3450" y="3442"/>
                  </a:lnTo>
                  <a:lnTo>
                    <a:pt x="3465" y="3458"/>
                  </a:lnTo>
                  <a:lnTo>
                    <a:pt x="3481" y="3476"/>
                  </a:lnTo>
                  <a:lnTo>
                    <a:pt x="3498" y="3492"/>
                  </a:lnTo>
                  <a:lnTo>
                    <a:pt x="3516" y="3508"/>
                  </a:lnTo>
                  <a:lnTo>
                    <a:pt x="3535" y="3522"/>
                  </a:lnTo>
                  <a:lnTo>
                    <a:pt x="3554" y="3535"/>
                  </a:lnTo>
                  <a:lnTo>
                    <a:pt x="3572" y="3547"/>
                  </a:lnTo>
                  <a:lnTo>
                    <a:pt x="3648" y="3596"/>
                  </a:lnTo>
                  <a:lnTo>
                    <a:pt x="3665" y="3609"/>
                  </a:lnTo>
                  <a:lnTo>
                    <a:pt x="3683" y="3621"/>
                  </a:lnTo>
                  <a:lnTo>
                    <a:pt x="3701" y="3635"/>
                  </a:lnTo>
                  <a:lnTo>
                    <a:pt x="3720" y="3648"/>
                  </a:lnTo>
                  <a:lnTo>
                    <a:pt x="3737" y="3657"/>
                  </a:lnTo>
                  <a:lnTo>
                    <a:pt x="3753" y="3666"/>
                  </a:lnTo>
                  <a:lnTo>
                    <a:pt x="3771" y="3675"/>
                  </a:lnTo>
                  <a:lnTo>
                    <a:pt x="3787" y="3682"/>
                  </a:lnTo>
                  <a:lnTo>
                    <a:pt x="3798" y="3692"/>
                  </a:lnTo>
                  <a:lnTo>
                    <a:pt x="3806" y="3703"/>
                  </a:lnTo>
                  <a:lnTo>
                    <a:pt x="3811" y="3709"/>
                  </a:lnTo>
                  <a:lnTo>
                    <a:pt x="3817" y="3716"/>
                  </a:lnTo>
                  <a:lnTo>
                    <a:pt x="3839" y="3750"/>
                  </a:lnTo>
                  <a:lnTo>
                    <a:pt x="3887" y="3817"/>
                  </a:lnTo>
                  <a:lnTo>
                    <a:pt x="3982" y="3949"/>
                  </a:lnTo>
                  <a:lnTo>
                    <a:pt x="4078" y="4081"/>
                  </a:lnTo>
                  <a:lnTo>
                    <a:pt x="4127" y="4147"/>
                  </a:lnTo>
                  <a:lnTo>
                    <a:pt x="4151" y="4179"/>
                  </a:lnTo>
                  <a:lnTo>
                    <a:pt x="4154" y="4185"/>
                  </a:lnTo>
                  <a:lnTo>
                    <a:pt x="4158" y="4191"/>
                  </a:lnTo>
                  <a:lnTo>
                    <a:pt x="4148" y="4204"/>
                  </a:lnTo>
                  <a:lnTo>
                    <a:pt x="4136" y="4218"/>
                  </a:lnTo>
                  <a:lnTo>
                    <a:pt x="4126" y="4231"/>
                  </a:lnTo>
                  <a:lnTo>
                    <a:pt x="4114" y="4244"/>
                  </a:lnTo>
                  <a:lnTo>
                    <a:pt x="4103" y="4236"/>
                  </a:lnTo>
                  <a:lnTo>
                    <a:pt x="4093" y="4228"/>
                  </a:lnTo>
                  <a:lnTo>
                    <a:pt x="4081" y="4219"/>
                  </a:lnTo>
                  <a:lnTo>
                    <a:pt x="4069" y="4212"/>
                  </a:lnTo>
                  <a:lnTo>
                    <a:pt x="4057" y="4204"/>
                  </a:lnTo>
                  <a:lnTo>
                    <a:pt x="4045" y="4197"/>
                  </a:lnTo>
                  <a:lnTo>
                    <a:pt x="4026" y="4185"/>
                  </a:lnTo>
                  <a:lnTo>
                    <a:pt x="4008" y="4201"/>
                  </a:lnTo>
                  <a:lnTo>
                    <a:pt x="3980" y="4228"/>
                  </a:lnTo>
                  <a:lnTo>
                    <a:pt x="3950" y="4255"/>
                  </a:lnTo>
                  <a:lnTo>
                    <a:pt x="3921" y="4282"/>
                  </a:lnTo>
                  <a:lnTo>
                    <a:pt x="3893" y="4308"/>
                  </a:lnTo>
                  <a:lnTo>
                    <a:pt x="3870" y="4326"/>
                  </a:lnTo>
                  <a:lnTo>
                    <a:pt x="3849" y="4345"/>
                  </a:lnTo>
                  <a:lnTo>
                    <a:pt x="3829" y="4363"/>
                  </a:lnTo>
                  <a:lnTo>
                    <a:pt x="3806" y="4381"/>
                  </a:lnTo>
                  <a:close/>
                  <a:moveTo>
                    <a:pt x="5273" y="2670"/>
                  </a:moveTo>
                  <a:lnTo>
                    <a:pt x="5268" y="2683"/>
                  </a:lnTo>
                  <a:lnTo>
                    <a:pt x="5264" y="2697"/>
                  </a:lnTo>
                  <a:lnTo>
                    <a:pt x="5262" y="2710"/>
                  </a:lnTo>
                  <a:lnTo>
                    <a:pt x="5259" y="2723"/>
                  </a:lnTo>
                  <a:lnTo>
                    <a:pt x="5256" y="2750"/>
                  </a:lnTo>
                  <a:lnTo>
                    <a:pt x="5252" y="2774"/>
                  </a:lnTo>
                  <a:lnTo>
                    <a:pt x="5249" y="2786"/>
                  </a:lnTo>
                  <a:lnTo>
                    <a:pt x="5243" y="2796"/>
                  </a:lnTo>
                  <a:lnTo>
                    <a:pt x="5237" y="2805"/>
                  </a:lnTo>
                  <a:lnTo>
                    <a:pt x="5230" y="2814"/>
                  </a:lnTo>
                  <a:lnTo>
                    <a:pt x="5221" y="2821"/>
                  </a:lnTo>
                  <a:lnTo>
                    <a:pt x="5212" y="2829"/>
                  </a:lnTo>
                  <a:lnTo>
                    <a:pt x="5201" y="2835"/>
                  </a:lnTo>
                  <a:lnTo>
                    <a:pt x="5190" y="2841"/>
                  </a:lnTo>
                  <a:lnTo>
                    <a:pt x="5167" y="2851"/>
                  </a:lnTo>
                  <a:lnTo>
                    <a:pt x="5142" y="2860"/>
                  </a:lnTo>
                  <a:lnTo>
                    <a:pt x="5118" y="2870"/>
                  </a:lnTo>
                  <a:lnTo>
                    <a:pt x="5093" y="2881"/>
                  </a:lnTo>
                  <a:lnTo>
                    <a:pt x="5068" y="2894"/>
                  </a:lnTo>
                  <a:lnTo>
                    <a:pt x="5046" y="2907"/>
                  </a:lnTo>
                  <a:lnTo>
                    <a:pt x="5022" y="2922"/>
                  </a:lnTo>
                  <a:lnTo>
                    <a:pt x="5000" y="2937"/>
                  </a:lnTo>
                  <a:lnTo>
                    <a:pt x="4979" y="2952"/>
                  </a:lnTo>
                  <a:lnTo>
                    <a:pt x="4957" y="2970"/>
                  </a:lnTo>
                  <a:lnTo>
                    <a:pt x="4936" y="2986"/>
                  </a:lnTo>
                  <a:lnTo>
                    <a:pt x="4916" y="3004"/>
                  </a:lnTo>
                  <a:lnTo>
                    <a:pt x="4897" y="3020"/>
                  </a:lnTo>
                  <a:lnTo>
                    <a:pt x="4876" y="3036"/>
                  </a:lnTo>
                  <a:lnTo>
                    <a:pt x="4856" y="3051"/>
                  </a:lnTo>
                  <a:lnTo>
                    <a:pt x="4835" y="3065"/>
                  </a:lnTo>
                  <a:lnTo>
                    <a:pt x="4744" y="3121"/>
                  </a:lnTo>
                  <a:lnTo>
                    <a:pt x="4722" y="3137"/>
                  </a:lnTo>
                  <a:lnTo>
                    <a:pt x="4700" y="3152"/>
                  </a:lnTo>
                  <a:lnTo>
                    <a:pt x="4679" y="3170"/>
                  </a:lnTo>
                  <a:lnTo>
                    <a:pt x="4658" y="3191"/>
                  </a:lnTo>
                  <a:lnTo>
                    <a:pt x="4649" y="3201"/>
                  </a:lnTo>
                  <a:lnTo>
                    <a:pt x="4640" y="3213"/>
                  </a:lnTo>
                  <a:lnTo>
                    <a:pt x="4632" y="3225"/>
                  </a:lnTo>
                  <a:lnTo>
                    <a:pt x="4624" y="3238"/>
                  </a:lnTo>
                  <a:lnTo>
                    <a:pt x="4618" y="3250"/>
                  </a:lnTo>
                  <a:lnTo>
                    <a:pt x="4612" y="3264"/>
                  </a:lnTo>
                  <a:lnTo>
                    <a:pt x="4606" y="3275"/>
                  </a:lnTo>
                  <a:lnTo>
                    <a:pt x="4602" y="3289"/>
                  </a:lnTo>
                  <a:lnTo>
                    <a:pt x="4591" y="3312"/>
                  </a:lnTo>
                  <a:lnTo>
                    <a:pt x="4581" y="3336"/>
                  </a:lnTo>
                  <a:lnTo>
                    <a:pt x="4571" y="3358"/>
                  </a:lnTo>
                  <a:lnTo>
                    <a:pt x="4559" y="3381"/>
                  </a:lnTo>
                  <a:lnTo>
                    <a:pt x="4545" y="3400"/>
                  </a:lnTo>
                  <a:lnTo>
                    <a:pt x="4529" y="3421"/>
                  </a:lnTo>
                  <a:lnTo>
                    <a:pt x="4513" y="3443"/>
                  </a:lnTo>
                  <a:lnTo>
                    <a:pt x="4498" y="3468"/>
                  </a:lnTo>
                  <a:lnTo>
                    <a:pt x="4492" y="3482"/>
                  </a:lnTo>
                  <a:lnTo>
                    <a:pt x="4486" y="3497"/>
                  </a:lnTo>
                  <a:lnTo>
                    <a:pt x="4482" y="3510"/>
                  </a:lnTo>
                  <a:lnTo>
                    <a:pt x="4477" y="3523"/>
                  </a:lnTo>
                  <a:lnTo>
                    <a:pt x="4471" y="3551"/>
                  </a:lnTo>
                  <a:lnTo>
                    <a:pt x="4467" y="3577"/>
                  </a:lnTo>
                  <a:lnTo>
                    <a:pt x="4467" y="3578"/>
                  </a:lnTo>
                  <a:lnTo>
                    <a:pt x="4467" y="3580"/>
                  </a:lnTo>
                  <a:lnTo>
                    <a:pt x="4465" y="3586"/>
                  </a:lnTo>
                  <a:lnTo>
                    <a:pt x="4464" y="3593"/>
                  </a:lnTo>
                  <a:lnTo>
                    <a:pt x="4459" y="3600"/>
                  </a:lnTo>
                  <a:lnTo>
                    <a:pt x="4455" y="3606"/>
                  </a:lnTo>
                  <a:lnTo>
                    <a:pt x="4451" y="3614"/>
                  </a:lnTo>
                  <a:lnTo>
                    <a:pt x="4445" y="3620"/>
                  </a:lnTo>
                  <a:lnTo>
                    <a:pt x="4442" y="3621"/>
                  </a:lnTo>
                  <a:lnTo>
                    <a:pt x="4440" y="3623"/>
                  </a:lnTo>
                  <a:lnTo>
                    <a:pt x="4440" y="3623"/>
                  </a:lnTo>
                  <a:lnTo>
                    <a:pt x="4440" y="3623"/>
                  </a:lnTo>
                  <a:lnTo>
                    <a:pt x="4442" y="3623"/>
                  </a:lnTo>
                  <a:lnTo>
                    <a:pt x="4445" y="3623"/>
                  </a:lnTo>
                  <a:lnTo>
                    <a:pt x="4419" y="3639"/>
                  </a:lnTo>
                  <a:lnTo>
                    <a:pt x="4410" y="3664"/>
                  </a:lnTo>
                  <a:lnTo>
                    <a:pt x="4402" y="3688"/>
                  </a:lnTo>
                  <a:lnTo>
                    <a:pt x="4393" y="3713"/>
                  </a:lnTo>
                  <a:lnTo>
                    <a:pt x="4387" y="3740"/>
                  </a:lnTo>
                  <a:lnTo>
                    <a:pt x="4382" y="3765"/>
                  </a:lnTo>
                  <a:lnTo>
                    <a:pt x="4379" y="3790"/>
                  </a:lnTo>
                  <a:lnTo>
                    <a:pt x="4378" y="3816"/>
                  </a:lnTo>
                  <a:lnTo>
                    <a:pt x="4376" y="3841"/>
                  </a:lnTo>
                  <a:lnTo>
                    <a:pt x="4369" y="3869"/>
                  </a:lnTo>
                  <a:lnTo>
                    <a:pt x="4357" y="3899"/>
                  </a:lnTo>
                  <a:lnTo>
                    <a:pt x="4351" y="3912"/>
                  </a:lnTo>
                  <a:lnTo>
                    <a:pt x="4345" y="3927"/>
                  </a:lnTo>
                  <a:lnTo>
                    <a:pt x="4338" y="3942"/>
                  </a:lnTo>
                  <a:lnTo>
                    <a:pt x="4330" y="3955"/>
                  </a:lnTo>
                  <a:lnTo>
                    <a:pt x="4323" y="3970"/>
                  </a:lnTo>
                  <a:lnTo>
                    <a:pt x="4315" y="3983"/>
                  </a:lnTo>
                  <a:lnTo>
                    <a:pt x="4307" y="3997"/>
                  </a:lnTo>
                  <a:lnTo>
                    <a:pt x="4298" y="4010"/>
                  </a:lnTo>
                  <a:lnTo>
                    <a:pt x="4289" y="4025"/>
                  </a:lnTo>
                  <a:lnTo>
                    <a:pt x="4280" y="4038"/>
                  </a:lnTo>
                  <a:lnTo>
                    <a:pt x="4271" y="4050"/>
                  </a:lnTo>
                  <a:lnTo>
                    <a:pt x="4261" y="4063"/>
                  </a:lnTo>
                  <a:lnTo>
                    <a:pt x="4240" y="4092"/>
                  </a:lnTo>
                  <a:lnTo>
                    <a:pt x="4219" y="4118"/>
                  </a:lnTo>
                  <a:lnTo>
                    <a:pt x="4197" y="4145"/>
                  </a:lnTo>
                  <a:lnTo>
                    <a:pt x="4174" y="4173"/>
                  </a:lnTo>
                  <a:lnTo>
                    <a:pt x="4169" y="4145"/>
                  </a:lnTo>
                  <a:lnTo>
                    <a:pt x="4161" y="4118"/>
                  </a:lnTo>
                  <a:lnTo>
                    <a:pt x="4157" y="4106"/>
                  </a:lnTo>
                  <a:lnTo>
                    <a:pt x="4151" y="4093"/>
                  </a:lnTo>
                  <a:lnTo>
                    <a:pt x="4142" y="4081"/>
                  </a:lnTo>
                  <a:lnTo>
                    <a:pt x="4131" y="4069"/>
                  </a:lnTo>
                  <a:lnTo>
                    <a:pt x="4114" y="4052"/>
                  </a:lnTo>
                  <a:lnTo>
                    <a:pt x="4099" y="4032"/>
                  </a:lnTo>
                  <a:lnTo>
                    <a:pt x="4087" y="4014"/>
                  </a:lnTo>
                  <a:lnTo>
                    <a:pt x="4077" y="3995"/>
                  </a:lnTo>
                  <a:lnTo>
                    <a:pt x="4068" y="3977"/>
                  </a:lnTo>
                  <a:lnTo>
                    <a:pt x="4062" y="3960"/>
                  </a:lnTo>
                  <a:lnTo>
                    <a:pt x="4057" y="3942"/>
                  </a:lnTo>
                  <a:lnTo>
                    <a:pt x="4053" y="3922"/>
                  </a:lnTo>
                  <a:lnTo>
                    <a:pt x="4047" y="3887"/>
                  </a:lnTo>
                  <a:lnTo>
                    <a:pt x="4041" y="3850"/>
                  </a:lnTo>
                  <a:lnTo>
                    <a:pt x="4038" y="3832"/>
                  </a:lnTo>
                  <a:lnTo>
                    <a:pt x="4035" y="3814"/>
                  </a:lnTo>
                  <a:lnTo>
                    <a:pt x="4031" y="3796"/>
                  </a:lnTo>
                  <a:lnTo>
                    <a:pt x="4025" y="3777"/>
                  </a:lnTo>
                  <a:lnTo>
                    <a:pt x="4020" y="3764"/>
                  </a:lnTo>
                  <a:lnTo>
                    <a:pt x="4014" y="3752"/>
                  </a:lnTo>
                  <a:lnTo>
                    <a:pt x="4007" y="3738"/>
                  </a:lnTo>
                  <a:lnTo>
                    <a:pt x="3998" y="3728"/>
                  </a:lnTo>
                  <a:lnTo>
                    <a:pt x="3980" y="3706"/>
                  </a:lnTo>
                  <a:lnTo>
                    <a:pt x="3961" y="3685"/>
                  </a:lnTo>
                  <a:lnTo>
                    <a:pt x="3940" y="3663"/>
                  </a:lnTo>
                  <a:lnTo>
                    <a:pt x="3919" y="3642"/>
                  </a:lnTo>
                  <a:lnTo>
                    <a:pt x="3910" y="3630"/>
                  </a:lnTo>
                  <a:lnTo>
                    <a:pt x="3901" y="3618"/>
                  </a:lnTo>
                  <a:lnTo>
                    <a:pt x="3893" y="3606"/>
                  </a:lnTo>
                  <a:lnTo>
                    <a:pt x="3884" y="3593"/>
                  </a:lnTo>
                  <a:lnTo>
                    <a:pt x="3869" y="3568"/>
                  </a:lnTo>
                  <a:lnTo>
                    <a:pt x="3851" y="3541"/>
                  </a:lnTo>
                  <a:lnTo>
                    <a:pt x="3832" y="3513"/>
                  </a:lnTo>
                  <a:lnTo>
                    <a:pt x="3812" y="3485"/>
                  </a:lnTo>
                  <a:lnTo>
                    <a:pt x="3793" y="3455"/>
                  </a:lnTo>
                  <a:lnTo>
                    <a:pt x="3777" y="3425"/>
                  </a:lnTo>
                  <a:lnTo>
                    <a:pt x="3769" y="3412"/>
                  </a:lnTo>
                  <a:lnTo>
                    <a:pt x="3763" y="3397"/>
                  </a:lnTo>
                  <a:lnTo>
                    <a:pt x="3759" y="3384"/>
                  </a:lnTo>
                  <a:lnTo>
                    <a:pt x="3756" y="3370"/>
                  </a:lnTo>
                  <a:lnTo>
                    <a:pt x="3755" y="3354"/>
                  </a:lnTo>
                  <a:lnTo>
                    <a:pt x="3756" y="3339"/>
                  </a:lnTo>
                  <a:lnTo>
                    <a:pt x="3759" y="3329"/>
                  </a:lnTo>
                  <a:lnTo>
                    <a:pt x="3765" y="3318"/>
                  </a:lnTo>
                  <a:lnTo>
                    <a:pt x="3772" y="3311"/>
                  </a:lnTo>
                  <a:lnTo>
                    <a:pt x="3781" y="3305"/>
                  </a:lnTo>
                  <a:lnTo>
                    <a:pt x="3792" y="3301"/>
                  </a:lnTo>
                  <a:lnTo>
                    <a:pt x="3802" y="3296"/>
                  </a:lnTo>
                  <a:lnTo>
                    <a:pt x="3823" y="3290"/>
                  </a:lnTo>
                  <a:lnTo>
                    <a:pt x="3842" y="3283"/>
                  </a:lnTo>
                  <a:lnTo>
                    <a:pt x="3849" y="3278"/>
                  </a:lnTo>
                  <a:lnTo>
                    <a:pt x="3855" y="3272"/>
                  </a:lnTo>
                  <a:lnTo>
                    <a:pt x="3860" y="3265"/>
                  </a:lnTo>
                  <a:lnTo>
                    <a:pt x="3861" y="3256"/>
                  </a:lnTo>
                  <a:lnTo>
                    <a:pt x="3858" y="3247"/>
                  </a:lnTo>
                  <a:lnTo>
                    <a:pt x="3851" y="3237"/>
                  </a:lnTo>
                  <a:lnTo>
                    <a:pt x="3842" y="3225"/>
                  </a:lnTo>
                  <a:lnTo>
                    <a:pt x="3832" y="3212"/>
                  </a:lnTo>
                  <a:lnTo>
                    <a:pt x="3820" y="3198"/>
                  </a:lnTo>
                  <a:lnTo>
                    <a:pt x="3809" y="3185"/>
                  </a:lnTo>
                  <a:lnTo>
                    <a:pt x="3801" y="3173"/>
                  </a:lnTo>
                  <a:lnTo>
                    <a:pt x="3796" y="3161"/>
                  </a:lnTo>
                  <a:lnTo>
                    <a:pt x="3793" y="3149"/>
                  </a:lnTo>
                  <a:lnTo>
                    <a:pt x="3792" y="3136"/>
                  </a:lnTo>
                  <a:lnTo>
                    <a:pt x="3792" y="3124"/>
                  </a:lnTo>
                  <a:lnTo>
                    <a:pt x="3793" y="3114"/>
                  </a:lnTo>
                  <a:lnTo>
                    <a:pt x="3795" y="3103"/>
                  </a:lnTo>
                  <a:lnTo>
                    <a:pt x="3799" y="3093"/>
                  </a:lnTo>
                  <a:lnTo>
                    <a:pt x="3803" y="3081"/>
                  </a:lnTo>
                  <a:lnTo>
                    <a:pt x="3809" y="3071"/>
                  </a:lnTo>
                  <a:lnTo>
                    <a:pt x="3821" y="3053"/>
                  </a:lnTo>
                  <a:lnTo>
                    <a:pt x="3835" y="3035"/>
                  </a:lnTo>
                  <a:lnTo>
                    <a:pt x="3849" y="3017"/>
                  </a:lnTo>
                  <a:lnTo>
                    <a:pt x="3866" y="2999"/>
                  </a:lnTo>
                  <a:lnTo>
                    <a:pt x="3882" y="2982"/>
                  </a:lnTo>
                  <a:lnTo>
                    <a:pt x="3901" y="2967"/>
                  </a:lnTo>
                  <a:lnTo>
                    <a:pt x="3921" y="2950"/>
                  </a:lnTo>
                  <a:lnTo>
                    <a:pt x="3942" y="2937"/>
                  </a:lnTo>
                  <a:lnTo>
                    <a:pt x="3962" y="2925"/>
                  </a:lnTo>
                  <a:lnTo>
                    <a:pt x="3983" y="2916"/>
                  </a:lnTo>
                  <a:lnTo>
                    <a:pt x="4005" y="2909"/>
                  </a:lnTo>
                  <a:lnTo>
                    <a:pt x="4028" y="2904"/>
                  </a:lnTo>
                  <a:lnTo>
                    <a:pt x="4038" y="2903"/>
                  </a:lnTo>
                  <a:lnTo>
                    <a:pt x="4048" y="2901"/>
                  </a:lnTo>
                  <a:lnTo>
                    <a:pt x="4060" y="2901"/>
                  </a:lnTo>
                  <a:lnTo>
                    <a:pt x="4071" y="2903"/>
                  </a:lnTo>
                  <a:lnTo>
                    <a:pt x="4081" y="2904"/>
                  </a:lnTo>
                  <a:lnTo>
                    <a:pt x="4093" y="2907"/>
                  </a:lnTo>
                  <a:lnTo>
                    <a:pt x="4103" y="2912"/>
                  </a:lnTo>
                  <a:lnTo>
                    <a:pt x="4114" y="2916"/>
                  </a:lnTo>
                  <a:lnTo>
                    <a:pt x="4124" y="2921"/>
                  </a:lnTo>
                  <a:lnTo>
                    <a:pt x="4131" y="2927"/>
                  </a:lnTo>
                  <a:lnTo>
                    <a:pt x="4140" y="2934"/>
                  </a:lnTo>
                  <a:lnTo>
                    <a:pt x="4148" y="2941"/>
                  </a:lnTo>
                  <a:lnTo>
                    <a:pt x="4161" y="2956"/>
                  </a:lnTo>
                  <a:lnTo>
                    <a:pt x="4174" y="2973"/>
                  </a:lnTo>
                  <a:lnTo>
                    <a:pt x="4188" y="2987"/>
                  </a:lnTo>
                  <a:lnTo>
                    <a:pt x="4201" y="3002"/>
                  </a:lnTo>
                  <a:lnTo>
                    <a:pt x="4209" y="3008"/>
                  </a:lnTo>
                  <a:lnTo>
                    <a:pt x="4216" y="3014"/>
                  </a:lnTo>
                  <a:lnTo>
                    <a:pt x="4225" y="3020"/>
                  </a:lnTo>
                  <a:lnTo>
                    <a:pt x="4234" y="3025"/>
                  </a:lnTo>
                  <a:lnTo>
                    <a:pt x="4238" y="3025"/>
                  </a:lnTo>
                  <a:lnTo>
                    <a:pt x="4241" y="3025"/>
                  </a:lnTo>
                  <a:lnTo>
                    <a:pt x="4244" y="3025"/>
                  </a:lnTo>
                  <a:lnTo>
                    <a:pt x="4246" y="3023"/>
                  </a:lnTo>
                  <a:lnTo>
                    <a:pt x="4250" y="3020"/>
                  </a:lnTo>
                  <a:lnTo>
                    <a:pt x="4253" y="3016"/>
                  </a:lnTo>
                  <a:lnTo>
                    <a:pt x="4258" y="3014"/>
                  </a:lnTo>
                  <a:lnTo>
                    <a:pt x="4264" y="3014"/>
                  </a:lnTo>
                  <a:lnTo>
                    <a:pt x="4269" y="3019"/>
                  </a:lnTo>
                  <a:lnTo>
                    <a:pt x="4280" y="3029"/>
                  </a:lnTo>
                  <a:lnTo>
                    <a:pt x="4283" y="3033"/>
                  </a:lnTo>
                  <a:lnTo>
                    <a:pt x="4284" y="3041"/>
                  </a:lnTo>
                  <a:lnTo>
                    <a:pt x="4286" y="3048"/>
                  </a:lnTo>
                  <a:lnTo>
                    <a:pt x="4287" y="3059"/>
                  </a:lnTo>
                  <a:lnTo>
                    <a:pt x="4287" y="3022"/>
                  </a:lnTo>
                  <a:lnTo>
                    <a:pt x="4289" y="2984"/>
                  </a:lnTo>
                  <a:lnTo>
                    <a:pt x="4290" y="2947"/>
                  </a:lnTo>
                  <a:lnTo>
                    <a:pt x="4292" y="2910"/>
                  </a:lnTo>
                  <a:lnTo>
                    <a:pt x="4292" y="2873"/>
                  </a:lnTo>
                  <a:lnTo>
                    <a:pt x="4292" y="2836"/>
                  </a:lnTo>
                  <a:lnTo>
                    <a:pt x="4292" y="2799"/>
                  </a:lnTo>
                  <a:lnTo>
                    <a:pt x="4290" y="2762"/>
                  </a:lnTo>
                  <a:lnTo>
                    <a:pt x="4289" y="2710"/>
                  </a:lnTo>
                  <a:lnTo>
                    <a:pt x="4289" y="2657"/>
                  </a:lnTo>
                  <a:lnTo>
                    <a:pt x="4289" y="2605"/>
                  </a:lnTo>
                  <a:lnTo>
                    <a:pt x="4289" y="2553"/>
                  </a:lnTo>
                  <a:lnTo>
                    <a:pt x="4289" y="2501"/>
                  </a:lnTo>
                  <a:lnTo>
                    <a:pt x="4287" y="2449"/>
                  </a:lnTo>
                  <a:lnTo>
                    <a:pt x="4284" y="2395"/>
                  </a:lnTo>
                  <a:lnTo>
                    <a:pt x="4280" y="2342"/>
                  </a:lnTo>
                  <a:lnTo>
                    <a:pt x="4277" y="2318"/>
                  </a:lnTo>
                  <a:lnTo>
                    <a:pt x="4275" y="2294"/>
                  </a:lnTo>
                  <a:lnTo>
                    <a:pt x="4275" y="2272"/>
                  </a:lnTo>
                  <a:lnTo>
                    <a:pt x="4275" y="2248"/>
                  </a:lnTo>
                  <a:lnTo>
                    <a:pt x="4275" y="2226"/>
                  </a:lnTo>
                  <a:lnTo>
                    <a:pt x="4277" y="2204"/>
                  </a:lnTo>
                  <a:lnTo>
                    <a:pt x="4280" y="2182"/>
                  </a:lnTo>
                  <a:lnTo>
                    <a:pt x="4283" y="2158"/>
                  </a:lnTo>
                  <a:lnTo>
                    <a:pt x="4284" y="2147"/>
                  </a:lnTo>
                  <a:lnTo>
                    <a:pt x="4283" y="2136"/>
                  </a:lnTo>
                  <a:lnTo>
                    <a:pt x="4281" y="2122"/>
                  </a:lnTo>
                  <a:lnTo>
                    <a:pt x="4280" y="2107"/>
                  </a:lnTo>
                  <a:lnTo>
                    <a:pt x="4274" y="2079"/>
                  </a:lnTo>
                  <a:lnTo>
                    <a:pt x="4269" y="2051"/>
                  </a:lnTo>
                  <a:lnTo>
                    <a:pt x="4280" y="2039"/>
                  </a:lnTo>
                  <a:lnTo>
                    <a:pt x="4289" y="2027"/>
                  </a:lnTo>
                  <a:lnTo>
                    <a:pt x="4302" y="2039"/>
                  </a:lnTo>
                  <a:lnTo>
                    <a:pt x="4315" y="2054"/>
                  </a:lnTo>
                  <a:lnTo>
                    <a:pt x="4327" y="2067"/>
                  </a:lnTo>
                  <a:lnTo>
                    <a:pt x="4338" y="2082"/>
                  </a:lnTo>
                  <a:lnTo>
                    <a:pt x="4350" y="2097"/>
                  </a:lnTo>
                  <a:lnTo>
                    <a:pt x="4360" y="2113"/>
                  </a:lnTo>
                  <a:lnTo>
                    <a:pt x="4370" y="2130"/>
                  </a:lnTo>
                  <a:lnTo>
                    <a:pt x="4381" y="2146"/>
                  </a:lnTo>
                  <a:lnTo>
                    <a:pt x="4391" y="2162"/>
                  </a:lnTo>
                  <a:lnTo>
                    <a:pt x="4402" y="2179"/>
                  </a:lnTo>
                  <a:lnTo>
                    <a:pt x="4412" y="2195"/>
                  </a:lnTo>
                  <a:lnTo>
                    <a:pt x="4424" y="2213"/>
                  </a:lnTo>
                  <a:lnTo>
                    <a:pt x="4437" y="2229"/>
                  </a:lnTo>
                  <a:lnTo>
                    <a:pt x="4452" y="2244"/>
                  </a:lnTo>
                  <a:lnTo>
                    <a:pt x="4467" y="2260"/>
                  </a:lnTo>
                  <a:lnTo>
                    <a:pt x="4482" y="2274"/>
                  </a:lnTo>
                  <a:lnTo>
                    <a:pt x="4498" y="2287"/>
                  </a:lnTo>
                  <a:lnTo>
                    <a:pt x="4514" y="2299"/>
                  </a:lnTo>
                  <a:lnTo>
                    <a:pt x="4532" y="2311"/>
                  </a:lnTo>
                  <a:lnTo>
                    <a:pt x="4548" y="2321"/>
                  </a:lnTo>
                  <a:lnTo>
                    <a:pt x="4566" y="2331"/>
                  </a:lnTo>
                  <a:lnTo>
                    <a:pt x="4584" y="2340"/>
                  </a:lnTo>
                  <a:lnTo>
                    <a:pt x="4621" y="2358"/>
                  </a:lnTo>
                  <a:lnTo>
                    <a:pt x="4657" y="2375"/>
                  </a:lnTo>
                  <a:lnTo>
                    <a:pt x="4694" y="2389"/>
                  </a:lnTo>
                  <a:lnTo>
                    <a:pt x="4731" y="2403"/>
                  </a:lnTo>
                  <a:lnTo>
                    <a:pt x="4768" y="2415"/>
                  </a:lnTo>
                  <a:lnTo>
                    <a:pt x="4805" y="2428"/>
                  </a:lnTo>
                  <a:lnTo>
                    <a:pt x="4842" y="2440"/>
                  </a:lnTo>
                  <a:lnTo>
                    <a:pt x="4878" y="2453"/>
                  </a:lnTo>
                  <a:lnTo>
                    <a:pt x="5025" y="2508"/>
                  </a:lnTo>
                  <a:lnTo>
                    <a:pt x="5059" y="2523"/>
                  </a:lnTo>
                  <a:lnTo>
                    <a:pt x="5093" y="2538"/>
                  </a:lnTo>
                  <a:lnTo>
                    <a:pt x="5127" y="2553"/>
                  </a:lnTo>
                  <a:lnTo>
                    <a:pt x="5160" y="2569"/>
                  </a:lnTo>
                  <a:lnTo>
                    <a:pt x="5193" y="2588"/>
                  </a:lnTo>
                  <a:lnTo>
                    <a:pt x="5224" y="2608"/>
                  </a:lnTo>
                  <a:lnTo>
                    <a:pt x="5253" y="2628"/>
                  </a:lnTo>
                  <a:lnTo>
                    <a:pt x="5283" y="2652"/>
                  </a:lnTo>
                  <a:lnTo>
                    <a:pt x="5279" y="2661"/>
                  </a:lnTo>
                  <a:lnTo>
                    <a:pt x="5273" y="2670"/>
                  </a:lnTo>
                  <a:close/>
                  <a:moveTo>
                    <a:pt x="4169" y="4179"/>
                  </a:moveTo>
                  <a:lnTo>
                    <a:pt x="4160" y="4190"/>
                  </a:lnTo>
                  <a:lnTo>
                    <a:pt x="4157" y="4184"/>
                  </a:lnTo>
                  <a:lnTo>
                    <a:pt x="4152" y="4178"/>
                  </a:lnTo>
                  <a:lnTo>
                    <a:pt x="4131" y="4144"/>
                  </a:lnTo>
                  <a:lnTo>
                    <a:pt x="4087" y="4075"/>
                  </a:lnTo>
                  <a:lnTo>
                    <a:pt x="3998" y="3939"/>
                  </a:lnTo>
                  <a:lnTo>
                    <a:pt x="3980" y="3912"/>
                  </a:lnTo>
                  <a:lnTo>
                    <a:pt x="3990" y="3924"/>
                  </a:lnTo>
                  <a:lnTo>
                    <a:pt x="3999" y="3936"/>
                  </a:lnTo>
                  <a:lnTo>
                    <a:pt x="4010" y="3949"/>
                  </a:lnTo>
                  <a:lnTo>
                    <a:pt x="4019" y="3961"/>
                  </a:lnTo>
                  <a:lnTo>
                    <a:pt x="4039" y="3986"/>
                  </a:lnTo>
                  <a:lnTo>
                    <a:pt x="4059" y="4014"/>
                  </a:lnTo>
                  <a:lnTo>
                    <a:pt x="4077" y="4041"/>
                  </a:lnTo>
                  <a:lnTo>
                    <a:pt x="4094" y="4069"/>
                  </a:lnTo>
                  <a:lnTo>
                    <a:pt x="4112" y="4098"/>
                  </a:lnTo>
                  <a:lnTo>
                    <a:pt x="4130" y="4126"/>
                  </a:lnTo>
                  <a:lnTo>
                    <a:pt x="4149" y="4152"/>
                  </a:lnTo>
                  <a:lnTo>
                    <a:pt x="4169" y="4179"/>
                  </a:lnTo>
                  <a:close/>
                  <a:moveTo>
                    <a:pt x="3579" y="3499"/>
                  </a:moveTo>
                  <a:lnTo>
                    <a:pt x="3568" y="3491"/>
                  </a:lnTo>
                  <a:lnTo>
                    <a:pt x="3554" y="3480"/>
                  </a:lnTo>
                  <a:lnTo>
                    <a:pt x="3542" y="3471"/>
                  </a:lnTo>
                  <a:lnTo>
                    <a:pt x="3532" y="3461"/>
                  </a:lnTo>
                  <a:lnTo>
                    <a:pt x="3544" y="3470"/>
                  </a:lnTo>
                  <a:lnTo>
                    <a:pt x="3556" y="3480"/>
                  </a:lnTo>
                  <a:lnTo>
                    <a:pt x="3568" y="3491"/>
                  </a:lnTo>
                  <a:lnTo>
                    <a:pt x="3579" y="3499"/>
                  </a:lnTo>
                  <a:close/>
                  <a:moveTo>
                    <a:pt x="3023" y="3033"/>
                  </a:moveTo>
                  <a:lnTo>
                    <a:pt x="3021" y="3033"/>
                  </a:lnTo>
                  <a:lnTo>
                    <a:pt x="3020" y="3033"/>
                  </a:lnTo>
                  <a:lnTo>
                    <a:pt x="3018" y="3033"/>
                  </a:lnTo>
                  <a:lnTo>
                    <a:pt x="3017" y="3032"/>
                  </a:lnTo>
                  <a:lnTo>
                    <a:pt x="3014" y="3031"/>
                  </a:lnTo>
                  <a:lnTo>
                    <a:pt x="3013" y="3031"/>
                  </a:lnTo>
                  <a:lnTo>
                    <a:pt x="3015" y="3029"/>
                  </a:lnTo>
                  <a:lnTo>
                    <a:pt x="3018" y="3032"/>
                  </a:lnTo>
                  <a:lnTo>
                    <a:pt x="3023" y="3033"/>
                  </a:lnTo>
                  <a:close/>
                  <a:moveTo>
                    <a:pt x="3161" y="3819"/>
                  </a:moveTo>
                  <a:lnTo>
                    <a:pt x="3161" y="3819"/>
                  </a:lnTo>
                  <a:lnTo>
                    <a:pt x="3159" y="3819"/>
                  </a:lnTo>
                  <a:lnTo>
                    <a:pt x="3159" y="3819"/>
                  </a:lnTo>
                  <a:lnTo>
                    <a:pt x="3161" y="3819"/>
                  </a:lnTo>
                  <a:close/>
                  <a:moveTo>
                    <a:pt x="21361" y="3572"/>
                  </a:moveTo>
                  <a:lnTo>
                    <a:pt x="21364" y="3575"/>
                  </a:lnTo>
                  <a:lnTo>
                    <a:pt x="21367" y="3577"/>
                  </a:lnTo>
                  <a:lnTo>
                    <a:pt x="21368" y="3578"/>
                  </a:lnTo>
                  <a:lnTo>
                    <a:pt x="21367" y="3578"/>
                  </a:lnTo>
                  <a:lnTo>
                    <a:pt x="21365" y="3578"/>
                  </a:lnTo>
                  <a:lnTo>
                    <a:pt x="21364" y="3578"/>
                  </a:lnTo>
                  <a:lnTo>
                    <a:pt x="21359" y="3574"/>
                  </a:lnTo>
                  <a:lnTo>
                    <a:pt x="21355" y="3568"/>
                  </a:lnTo>
                  <a:lnTo>
                    <a:pt x="21358" y="3571"/>
                  </a:lnTo>
                  <a:lnTo>
                    <a:pt x="21361" y="3572"/>
                  </a:lnTo>
                  <a:close/>
                  <a:moveTo>
                    <a:pt x="14565" y="2321"/>
                  </a:moveTo>
                  <a:lnTo>
                    <a:pt x="14562" y="2318"/>
                  </a:lnTo>
                  <a:lnTo>
                    <a:pt x="14558" y="2315"/>
                  </a:lnTo>
                  <a:lnTo>
                    <a:pt x="14552" y="2311"/>
                  </a:lnTo>
                  <a:lnTo>
                    <a:pt x="14545" y="2308"/>
                  </a:lnTo>
                  <a:lnTo>
                    <a:pt x="14539" y="2306"/>
                  </a:lnTo>
                  <a:lnTo>
                    <a:pt x="14531" y="2305"/>
                  </a:lnTo>
                  <a:lnTo>
                    <a:pt x="14527" y="2305"/>
                  </a:lnTo>
                  <a:lnTo>
                    <a:pt x="14524" y="2303"/>
                  </a:lnTo>
                  <a:lnTo>
                    <a:pt x="14521" y="2303"/>
                  </a:lnTo>
                  <a:lnTo>
                    <a:pt x="14519" y="2303"/>
                  </a:lnTo>
                  <a:lnTo>
                    <a:pt x="14516" y="2303"/>
                  </a:lnTo>
                  <a:lnTo>
                    <a:pt x="14511" y="2303"/>
                  </a:lnTo>
                  <a:lnTo>
                    <a:pt x="14497" y="2306"/>
                  </a:lnTo>
                  <a:lnTo>
                    <a:pt x="14487" y="2311"/>
                  </a:lnTo>
                  <a:lnTo>
                    <a:pt x="14478" y="2315"/>
                  </a:lnTo>
                  <a:lnTo>
                    <a:pt x="14469" y="2320"/>
                  </a:lnTo>
                  <a:lnTo>
                    <a:pt x="14454" y="2330"/>
                  </a:lnTo>
                  <a:lnTo>
                    <a:pt x="14441" y="2342"/>
                  </a:lnTo>
                  <a:lnTo>
                    <a:pt x="14429" y="2352"/>
                  </a:lnTo>
                  <a:lnTo>
                    <a:pt x="14417" y="2363"/>
                  </a:lnTo>
                  <a:lnTo>
                    <a:pt x="14405" y="2373"/>
                  </a:lnTo>
                  <a:lnTo>
                    <a:pt x="14393" y="2382"/>
                  </a:lnTo>
                  <a:lnTo>
                    <a:pt x="14389" y="2386"/>
                  </a:lnTo>
                  <a:lnTo>
                    <a:pt x="14383" y="2389"/>
                  </a:lnTo>
                  <a:lnTo>
                    <a:pt x="14377" y="2392"/>
                  </a:lnTo>
                  <a:lnTo>
                    <a:pt x="14376" y="2394"/>
                  </a:lnTo>
                  <a:lnTo>
                    <a:pt x="14376" y="2394"/>
                  </a:lnTo>
                  <a:lnTo>
                    <a:pt x="14373" y="2395"/>
                  </a:lnTo>
                  <a:lnTo>
                    <a:pt x="14368" y="2395"/>
                  </a:lnTo>
                  <a:lnTo>
                    <a:pt x="14367" y="2397"/>
                  </a:lnTo>
                  <a:lnTo>
                    <a:pt x="14367" y="2397"/>
                  </a:lnTo>
                  <a:lnTo>
                    <a:pt x="14362" y="2395"/>
                  </a:lnTo>
                  <a:lnTo>
                    <a:pt x="14358" y="2395"/>
                  </a:lnTo>
                  <a:lnTo>
                    <a:pt x="14349" y="2391"/>
                  </a:lnTo>
                  <a:lnTo>
                    <a:pt x="14337" y="2383"/>
                  </a:lnTo>
                  <a:lnTo>
                    <a:pt x="14322" y="2375"/>
                  </a:lnTo>
                  <a:lnTo>
                    <a:pt x="14303" y="2364"/>
                  </a:lnTo>
                  <a:lnTo>
                    <a:pt x="14297" y="2363"/>
                  </a:lnTo>
                  <a:lnTo>
                    <a:pt x="14289" y="2361"/>
                  </a:lnTo>
                  <a:lnTo>
                    <a:pt x="14282" y="2361"/>
                  </a:lnTo>
                  <a:lnTo>
                    <a:pt x="14276" y="2361"/>
                  </a:lnTo>
                  <a:lnTo>
                    <a:pt x="14264" y="2363"/>
                  </a:lnTo>
                  <a:lnTo>
                    <a:pt x="14255" y="2366"/>
                  </a:lnTo>
                  <a:lnTo>
                    <a:pt x="14236" y="2373"/>
                  </a:lnTo>
                  <a:lnTo>
                    <a:pt x="14220" y="2382"/>
                  </a:lnTo>
                  <a:lnTo>
                    <a:pt x="14205" y="2392"/>
                  </a:lnTo>
                  <a:lnTo>
                    <a:pt x="14191" y="2403"/>
                  </a:lnTo>
                  <a:lnTo>
                    <a:pt x="14178" y="2413"/>
                  </a:lnTo>
                  <a:lnTo>
                    <a:pt x="14165" y="2424"/>
                  </a:lnTo>
                  <a:lnTo>
                    <a:pt x="14147" y="2441"/>
                  </a:lnTo>
                  <a:lnTo>
                    <a:pt x="14128" y="2456"/>
                  </a:lnTo>
                  <a:lnTo>
                    <a:pt x="14110" y="2471"/>
                  </a:lnTo>
                  <a:lnTo>
                    <a:pt x="14091" y="2483"/>
                  </a:lnTo>
                  <a:lnTo>
                    <a:pt x="14071" y="2449"/>
                  </a:lnTo>
                  <a:lnTo>
                    <a:pt x="14051" y="2416"/>
                  </a:lnTo>
                  <a:lnTo>
                    <a:pt x="14030" y="2383"/>
                  </a:lnTo>
                  <a:lnTo>
                    <a:pt x="14007" y="2352"/>
                  </a:lnTo>
                  <a:lnTo>
                    <a:pt x="13985" y="2321"/>
                  </a:lnTo>
                  <a:lnTo>
                    <a:pt x="13964" y="2290"/>
                  </a:lnTo>
                  <a:lnTo>
                    <a:pt x="13944" y="2257"/>
                  </a:lnTo>
                  <a:lnTo>
                    <a:pt x="13924" y="2226"/>
                  </a:lnTo>
                  <a:lnTo>
                    <a:pt x="13914" y="2208"/>
                  </a:lnTo>
                  <a:lnTo>
                    <a:pt x="13905" y="2192"/>
                  </a:lnTo>
                  <a:lnTo>
                    <a:pt x="13896" y="2174"/>
                  </a:lnTo>
                  <a:lnTo>
                    <a:pt x="13887" y="2155"/>
                  </a:lnTo>
                  <a:lnTo>
                    <a:pt x="13880" y="2137"/>
                  </a:lnTo>
                  <a:lnTo>
                    <a:pt x="13871" y="2118"/>
                  </a:lnTo>
                  <a:lnTo>
                    <a:pt x="13864" y="2098"/>
                  </a:lnTo>
                  <a:lnTo>
                    <a:pt x="13856" y="2079"/>
                  </a:lnTo>
                  <a:lnTo>
                    <a:pt x="13849" y="2060"/>
                  </a:lnTo>
                  <a:lnTo>
                    <a:pt x="13840" y="2041"/>
                  </a:lnTo>
                  <a:lnTo>
                    <a:pt x="13831" y="2021"/>
                  </a:lnTo>
                  <a:lnTo>
                    <a:pt x="13820" y="2001"/>
                  </a:lnTo>
                  <a:lnTo>
                    <a:pt x="13813" y="1987"/>
                  </a:lnTo>
                  <a:lnTo>
                    <a:pt x="13804" y="1972"/>
                  </a:lnTo>
                  <a:lnTo>
                    <a:pt x="13794" y="1959"/>
                  </a:lnTo>
                  <a:lnTo>
                    <a:pt x="13783" y="1947"/>
                  </a:lnTo>
                  <a:lnTo>
                    <a:pt x="13800" y="1949"/>
                  </a:lnTo>
                  <a:lnTo>
                    <a:pt x="13816" y="1949"/>
                  </a:lnTo>
                  <a:lnTo>
                    <a:pt x="13837" y="1944"/>
                  </a:lnTo>
                  <a:lnTo>
                    <a:pt x="13858" y="1940"/>
                  </a:lnTo>
                  <a:lnTo>
                    <a:pt x="13877" y="1932"/>
                  </a:lnTo>
                  <a:lnTo>
                    <a:pt x="13896" y="1923"/>
                  </a:lnTo>
                  <a:lnTo>
                    <a:pt x="13935" y="1906"/>
                  </a:lnTo>
                  <a:lnTo>
                    <a:pt x="13970" y="1885"/>
                  </a:lnTo>
                  <a:lnTo>
                    <a:pt x="14006" y="1863"/>
                  </a:lnTo>
                  <a:lnTo>
                    <a:pt x="14040" y="1839"/>
                  </a:lnTo>
                  <a:lnTo>
                    <a:pt x="14074" y="1815"/>
                  </a:lnTo>
                  <a:lnTo>
                    <a:pt x="14107" y="1790"/>
                  </a:lnTo>
                  <a:lnTo>
                    <a:pt x="14140" y="1765"/>
                  </a:lnTo>
                  <a:lnTo>
                    <a:pt x="14172" y="1739"/>
                  </a:lnTo>
                  <a:lnTo>
                    <a:pt x="14237" y="1689"/>
                  </a:lnTo>
                  <a:lnTo>
                    <a:pt x="14252" y="1677"/>
                  </a:lnTo>
                  <a:lnTo>
                    <a:pt x="14269" y="1665"/>
                  </a:lnTo>
                  <a:lnTo>
                    <a:pt x="14286" y="1655"/>
                  </a:lnTo>
                  <a:lnTo>
                    <a:pt x="14304" y="1644"/>
                  </a:lnTo>
                  <a:lnTo>
                    <a:pt x="14338" y="1624"/>
                  </a:lnTo>
                  <a:lnTo>
                    <a:pt x="14374" y="1601"/>
                  </a:lnTo>
                  <a:lnTo>
                    <a:pt x="14410" y="1581"/>
                  </a:lnTo>
                  <a:lnTo>
                    <a:pt x="14445" y="1558"/>
                  </a:lnTo>
                  <a:lnTo>
                    <a:pt x="14463" y="1546"/>
                  </a:lnTo>
                  <a:lnTo>
                    <a:pt x="14481" y="1535"/>
                  </a:lnTo>
                  <a:lnTo>
                    <a:pt x="14497" y="1523"/>
                  </a:lnTo>
                  <a:lnTo>
                    <a:pt x="14515" y="1509"/>
                  </a:lnTo>
                  <a:lnTo>
                    <a:pt x="14530" y="1497"/>
                  </a:lnTo>
                  <a:lnTo>
                    <a:pt x="14546" y="1484"/>
                  </a:lnTo>
                  <a:lnTo>
                    <a:pt x="14561" y="1471"/>
                  </a:lnTo>
                  <a:lnTo>
                    <a:pt x="14576" y="1457"/>
                  </a:lnTo>
                  <a:lnTo>
                    <a:pt x="14567" y="1478"/>
                  </a:lnTo>
                  <a:lnTo>
                    <a:pt x="14560" y="1499"/>
                  </a:lnTo>
                  <a:lnTo>
                    <a:pt x="14552" y="1520"/>
                  </a:lnTo>
                  <a:lnTo>
                    <a:pt x="14546" y="1540"/>
                  </a:lnTo>
                  <a:lnTo>
                    <a:pt x="14543" y="1560"/>
                  </a:lnTo>
                  <a:lnTo>
                    <a:pt x="14542" y="1579"/>
                  </a:lnTo>
                  <a:lnTo>
                    <a:pt x="14543" y="1588"/>
                  </a:lnTo>
                  <a:lnTo>
                    <a:pt x="14543" y="1595"/>
                  </a:lnTo>
                  <a:lnTo>
                    <a:pt x="14546" y="1604"/>
                  </a:lnTo>
                  <a:lnTo>
                    <a:pt x="14549" y="1612"/>
                  </a:lnTo>
                  <a:lnTo>
                    <a:pt x="14562" y="1586"/>
                  </a:lnTo>
                  <a:lnTo>
                    <a:pt x="14579" y="1564"/>
                  </a:lnTo>
                  <a:lnTo>
                    <a:pt x="14595" y="1542"/>
                  </a:lnTo>
                  <a:lnTo>
                    <a:pt x="14613" y="1521"/>
                  </a:lnTo>
                  <a:lnTo>
                    <a:pt x="14650" y="1484"/>
                  </a:lnTo>
                  <a:lnTo>
                    <a:pt x="14689" y="1448"/>
                  </a:lnTo>
                  <a:lnTo>
                    <a:pt x="14729" y="1413"/>
                  </a:lnTo>
                  <a:lnTo>
                    <a:pt x="14769" y="1377"/>
                  </a:lnTo>
                  <a:lnTo>
                    <a:pt x="14788" y="1358"/>
                  </a:lnTo>
                  <a:lnTo>
                    <a:pt x="14807" y="1339"/>
                  </a:lnTo>
                  <a:lnTo>
                    <a:pt x="14825" y="1316"/>
                  </a:lnTo>
                  <a:lnTo>
                    <a:pt x="14843" y="1296"/>
                  </a:lnTo>
                  <a:lnTo>
                    <a:pt x="14843" y="1316"/>
                  </a:lnTo>
                  <a:lnTo>
                    <a:pt x="14843" y="1339"/>
                  </a:lnTo>
                  <a:lnTo>
                    <a:pt x="14840" y="1361"/>
                  </a:lnTo>
                  <a:lnTo>
                    <a:pt x="14837" y="1383"/>
                  </a:lnTo>
                  <a:lnTo>
                    <a:pt x="14830" y="1428"/>
                  </a:lnTo>
                  <a:lnTo>
                    <a:pt x="14821" y="1472"/>
                  </a:lnTo>
                  <a:lnTo>
                    <a:pt x="14812" y="1517"/>
                  </a:lnTo>
                  <a:lnTo>
                    <a:pt x="14806" y="1561"/>
                  </a:lnTo>
                  <a:lnTo>
                    <a:pt x="14803" y="1584"/>
                  </a:lnTo>
                  <a:lnTo>
                    <a:pt x="14803" y="1604"/>
                  </a:lnTo>
                  <a:lnTo>
                    <a:pt x="14803" y="1627"/>
                  </a:lnTo>
                  <a:lnTo>
                    <a:pt x="14804" y="1647"/>
                  </a:lnTo>
                  <a:lnTo>
                    <a:pt x="14816" y="1640"/>
                  </a:lnTo>
                  <a:lnTo>
                    <a:pt x="14828" y="1631"/>
                  </a:lnTo>
                  <a:lnTo>
                    <a:pt x="14839" y="1619"/>
                  </a:lnTo>
                  <a:lnTo>
                    <a:pt x="14847" y="1609"/>
                  </a:lnTo>
                  <a:lnTo>
                    <a:pt x="14858" y="1597"/>
                  </a:lnTo>
                  <a:lnTo>
                    <a:pt x="14868" y="1585"/>
                  </a:lnTo>
                  <a:lnTo>
                    <a:pt x="14879" y="1576"/>
                  </a:lnTo>
                  <a:lnTo>
                    <a:pt x="14892" y="1567"/>
                  </a:lnTo>
                  <a:lnTo>
                    <a:pt x="14905" y="1563"/>
                  </a:lnTo>
                  <a:lnTo>
                    <a:pt x="14922" y="1558"/>
                  </a:lnTo>
                  <a:lnTo>
                    <a:pt x="14938" y="1554"/>
                  </a:lnTo>
                  <a:lnTo>
                    <a:pt x="14948" y="1549"/>
                  </a:lnTo>
                  <a:lnTo>
                    <a:pt x="14971" y="1536"/>
                  </a:lnTo>
                  <a:lnTo>
                    <a:pt x="14996" y="1518"/>
                  </a:lnTo>
                  <a:lnTo>
                    <a:pt x="15011" y="1506"/>
                  </a:lnTo>
                  <a:lnTo>
                    <a:pt x="15024" y="1496"/>
                  </a:lnTo>
                  <a:lnTo>
                    <a:pt x="15037" y="1483"/>
                  </a:lnTo>
                  <a:lnTo>
                    <a:pt x="15049" y="1471"/>
                  </a:lnTo>
                  <a:lnTo>
                    <a:pt x="15052" y="1480"/>
                  </a:lnTo>
                  <a:lnTo>
                    <a:pt x="15055" y="1490"/>
                  </a:lnTo>
                  <a:lnTo>
                    <a:pt x="15057" y="1499"/>
                  </a:lnTo>
                  <a:lnTo>
                    <a:pt x="15058" y="1511"/>
                  </a:lnTo>
                  <a:lnTo>
                    <a:pt x="15058" y="1533"/>
                  </a:lnTo>
                  <a:lnTo>
                    <a:pt x="15057" y="1557"/>
                  </a:lnTo>
                  <a:lnTo>
                    <a:pt x="15052" y="1582"/>
                  </a:lnTo>
                  <a:lnTo>
                    <a:pt x="15046" y="1607"/>
                  </a:lnTo>
                  <a:lnTo>
                    <a:pt x="15040" y="1632"/>
                  </a:lnTo>
                  <a:lnTo>
                    <a:pt x="15031" y="1659"/>
                  </a:lnTo>
                  <a:lnTo>
                    <a:pt x="15021" y="1684"/>
                  </a:lnTo>
                  <a:lnTo>
                    <a:pt x="15011" y="1710"/>
                  </a:lnTo>
                  <a:lnTo>
                    <a:pt x="15000" y="1735"/>
                  </a:lnTo>
                  <a:lnTo>
                    <a:pt x="14988" y="1757"/>
                  </a:lnTo>
                  <a:lnTo>
                    <a:pt x="14977" y="1779"/>
                  </a:lnTo>
                  <a:lnTo>
                    <a:pt x="14965" y="1799"/>
                  </a:lnTo>
                  <a:lnTo>
                    <a:pt x="14953" y="1817"/>
                  </a:lnTo>
                  <a:lnTo>
                    <a:pt x="14942" y="1831"/>
                  </a:lnTo>
                  <a:lnTo>
                    <a:pt x="14935" y="1831"/>
                  </a:lnTo>
                  <a:lnTo>
                    <a:pt x="14926" y="1828"/>
                  </a:lnTo>
                  <a:lnTo>
                    <a:pt x="14920" y="1825"/>
                  </a:lnTo>
                  <a:lnTo>
                    <a:pt x="14913" y="1822"/>
                  </a:lnTo>
                  <a:lnTo>
                    <a:pt x="14908" y="1818"/>
                  </a:lnTo>
                  <a:lnTo>
                    <a:pt x="14902" y="1812"/>
                  </a:lnTo>
                  <a:lnTo>
                    <a:pt x="14898" y="1808"/>
                  </a:lnTo>
                  <a:lnTo>
                    <a:pt x="14893" y="1800"/>
                  </a:lnTo>
                  <a:lnTo>
                    <a:pt x="14886" y="1787"/>
                  </a:lnTo>
                  <a:lnTo>
                    <a:pt x="14880" y="1772"/>
                  </a:lnTo>
                  <a:lnTo>
                    <a:pt x="14876" y="1756"/>
                  </a:lnTo>
                  <a:lnTo>
                    <a:pt x="14871" y="1741"/>
                  </a:lnTo>
                  <a:lnTo>
                    <a:pt x="14865" y="1750"/>
                  </a:lnTo>
                  <a:lnTo>
                    <a:pt x="14861" y="1760"/>
                  </a:lnTo>
                  <a:lnTo>
                    <a:pt x="14858" y="1769"/>
                  </a:lnTo>
                  <a:lnTo>
                    <a:pt x="14856" y="1779"/>
                  </a:lnTo>
                  <a:lnTo>
                    <a:pt x="14856" y="1802"/>
                  </a:lnTo>
                  <a:lnTo>
                    <a:pt x="14858" y="1825"/>
                  </a:lnTo>
                  <a:lnTo>
                    <a:pt x="14861" y="1848"/>
                  </a:lnTo>
                  <a:lnTo>
                    <a:pt x="14864" y="1871"/>
                  </a:lnTo>
                  <a:lnTo>
                    <a:pt x="14865" y="1894"/>
                  </a:lnTo>
                  <a:lnTo>
                    <a:pt x="14865" y="1914"/>
                  </a:lnTo>
                  <a:lnTo>
                    <a:pt x="14862" y="1932"/>
                  </a:lnTo>
                  <a:lnTo>
                    <a:pt x="14859" y="1949"/>
                  </a:lnTo>
                  <a:lnTo>
                    <a:pt x="14855" y="1966"/>
                  </a:lnTo>
                  <a:lnTo>
                    <a:pt x="14849" y="1983"/>
                  </a:lnTo>
                  <a:lnTo>
                    <a:pt x="14837" y="2015"/>
                  </a:lnTo>
                  <a:lnTo>
                    <a:pt x="14824" y="2048"/>
                  </a:lnTo>
                  <a:lnTo>
                    <a:pt x="14807" y="2088"/>
                  </a:lnTo>
                  <a:lnTo>
                    <a:pt x="14794" y="2124"/>
                  </a:lnTo>
                  <a:lnTo>
                    <a:pt x="14791" y="2142"/>
                  </a:lnTo>
                  <a:lnTo>
                    <a:pt x="14790" y="2161"/>
                  </a:lnTo>
                  <a:lnTo>
                    <a:pt x="14791" y="2180"/>
                  </a:lnTo>
                  <a:lnTo>
                    <a:pt x="14795" y="2202"/>
                  </a:lnTo>
                  <a:lnTo>
                    <a:pt x="14806" y="2229"/>
                  </a:lnTo>
                  <a:lnTo>
                    <a:pt x="14818" y="2251"/>
                  </a:lnTo>
                  <a:lnTo>
                    <a:pt x="14822" y="2262"/>
                  </a:lnTo>
                  <a:lnTo>
                    <a:pt x="14824" y="2274"/>
                  </a:lnTo>
                  <a:lnTo>
                    <a:pt x="14824" y="2281"/>
                  </a:lnTo>
                  <a:lnTo>
                    <a:pt x="14824" y="2287"/>
                  </a:lnTo>
                  <a:lnTo>
                    <a:pt x="14821" y="2294"/>
                  </a:lnTo>
                  <a:lnTo>
                    <a:pt x="14818" y="2302"/>
                  </a:lnTo>
                  <a:lnTo>
                    <a:pt x="14801" y="2294"/>
                  </a:lnTo>
                  <a:lnTo>
                    <a:pt x="14782" y="2288"/>
                  </a:lnTo>
                  <a:lnTo>
                    <a:pt x="14764" y="2284"/>
                  </a:lnTo>
                  <a:lnTo>
                    <a:pt x="14747" y="2281"/>
                  </a:lnTo>
                  <a:lnTo>
                    <a:pt x="14727" y="2278"/>
                  </a:lnTo>
                  <a:lnTo>
                    <a:pt x="14709" y="2274"/>
                  </a:lnTo>
                  <a:lnTo>
                    <a:pt x="14690" y="2266"/>
                  </a:lnTo>
                  <a:lnTo>
                    <a:pt x="14672" y="2257"/>
                  </a:lnTo>
                  <a:lnTo>
                    <a:pt x="14646" y="2239"/>
                  </a:lnTo>
                  <a:lnTo>
                    <a:pt x="14622" y="2222"/>
                  </a:lnTo>
                  <a:lnTo>
                    <a:pt x="14610" y="2214"/>
                  </a:lnTo>
                  <a:lnTo>
                    <a:pt x="14595" y="2211"/>
                  </a:lnTo>
                  <a:lnTo>
                    <a:pt x="14588" y="2210"/>
                  </a:lnTo>
                  <a:lnTo>
                    <a:pt x="14579" y="2210"/>
                  </a:lnTo>
                  <a:lnTo>
                    <a:pt x="14570" y="2211"/>
                  </a:lnTo>
                  <a:lnTo>
                    <a:pt x="14560" y="2213"/>
                  </a:lnTo>
                  <a:lnTo>
                    <a:pt x="14565" y="2229"/>
                  </a:lnTo>
                  <a:lnTo>
                    <a:pt x="14570" y="2244"/>
                  </a:lnTo>
                  <a:lnTo>
                    <a:pt x="14571" y="2259"/>
                  </a:lnTo>
                  <a:lnTo>
                    <a:pt x="14571" y="2272"/>
                  </a:lnTo>
                  <a:lnTo>
                    <a:pt x="14568" y="2297"/>
                  </a:lnTo>
                  <a:lnTo>
                    <a:pt x="14565" y="2321"/>
                  </a:lnTo>
                  <a:close/>
                  <a:moveTo>
                    <a:pt x="15153" y="1079"/>
                  </a:moveTo>
                  <a:lnTo>
                    <a:pt x="15153" y="1079"/>
                  </a:lnTo>
                  <a:lnTo>
                    <a:pt x="15159" y="1100"/>
                  </a:lnTo>
                  <a:lnTo>
                    <a:pt x="15166" y="1120"/>
                  </a:lnTo>
                  <a:lnTo>
                    <a:pt x="15161" y="1113"/>
                  </a:lnTo>
                  <a:lnTo>
                    <a:pt x="15158" y="1104"/>
                  </a:lnTo>
                  <a:lnTo>
                    <a:pt x="15155" y="1092"/>
                  </a:lnTo>
                  <a:lnTo>
                    <a:pt x="15153" y="1079"/>
                  </a:lnTo>
                  <a:close/>
                  <a:moveTo>
                    <a:pt x="15483" y="1021"/>
                  </a:moveTo>
                  <a:lnTo>
                    <a:pt x="15490" y="1030"/>
                  </a:lnTo>
                  <a:lnTo>
                    <a:pt x="15499" y="1039"/>
                  </a:lnTo>
                  <a:lnTo>
                    <a:pt x="15511" y="1051"/>
                  </a:lnTo>
                  <a:lnTo>
                    <a:pt x="15523" y="1061"/>
                  </a:lnTo>
                  <a:lnTo>
                    <a:pt x="15536" y="1072"/>
                  </a:lnTo>
                  <a:lnTo>
                    <a:pt x="15549" y="1082"/>
                  </a:lnTo>
                  <a:lnTo>
                    <a:pt x="15537" y="1076"/>
                  </a:lnTo>
                  <a:lnTo>
                    <a:pt x="15527" y="1072"/>
                  </a:lnTo>
                  <a:lnTo>
                    <a:pt x="15517" y="1066"/>
                  </a:lnTo>
                  <a:lnTo>
                    <a:pt x="15506" y="1060"/>
                  </a:lnTo>
                  <a:lnTo>
                    <a:pt x="15499" y="1052"/>
                  </a:lnTo>
                  <a:lnTo>
                    <a:pt x="15491" y="1043"/>
                  </a:lnTo>
                  <a:lnTo>
                    <a:pt x="15486" y="1033"/>
                  </a:lnTo>
                  <a:lnTo>
                    <a:pt x="15483" y="1021"/>
                  </a:lnTo>
                  <a:close/>
                  <a:moveTo>
                    <a:pt x="800" y="3215"/>
                  </a:moveTo>
                  <a:lnTo>
                    <a:pt x="804" y="3212"/>
                  </a:lnTo>
                  <a:lnTo>
                    <a:pt x="815" y="3206"/>
                  </a:lnTo>
                  <a:lnTo>
                    <a:pt x="818" y="3204"/>
                  </a:lnTo>
                  <a:lnTo>
                    <a:pt x="821" y="3203"/>
                  </a:lnTo>
                  <a:lnTo>
                    <a:pt x="825" y="3207"/>
                  </a:lnTo>
                  <a:lnTo>
                    <a:pt x="831" y="3212"/>
                  </a:lnTo>
                  <a:lnTo>
                    <a:pt x="844" y="3219"/>
                  </a:lnTo>
                  <a:lnTo>
                    <a:pt x="858" y="3226"/>
                  </a:lnTo>
                  <a:lnTo>
                    <a:pt x="870" y="3234"/>
                  </a:lnTo>
                  <a:lnTo>
                    <a:pt x="883" y="3240"/>
                  </a:lnTo>
                  <a:lnTo>
                    <a:pt x="896" y="3246"/>
                  </a:lnTo>
                  <a:lnTo>
                    <a:pt x="910" y="3252"/>
                  </a:lnTo>
                  <a:lnTo>
                    <a:pt x="925" y="3256"/>
                  </a:lnTo>
                  <a:lnTo>
                    <a:pt x="938" y="3261"/>
                  </a:lnTo>
                  <a:lnTo>
                    <a:pt x="953" y="3265"/>
                  </a:lnTo>
                  <a:lnTo>
                    <a:pt x="962" y="3266"/>
                  </a:lnTo>
                  <a:lnTo>
                    <a:pt x="969" y="3268"/>
                  </a:lnTo>
                  <a:lnTo>
                    <a:pt x="985" y="3269"/>
                  </a:lnTo>
                  <a:lnTo>
                    <a:pt x="1002" y="3268"/>
                  </a:lnTo>
                  <a:lnTo>
                    <a:pt x="1017" y="3266"/>
                  </a:lnTo>
                  <a:lnTo>
                    <a:pt x="1033" y="3264"/>
                  </a:lnTo>
                  <a:lnTo>
                    <a:pt x="1061" y="3256"/>
                  </a:lnTo>
                  <a:lnTo>
                    <a:pt x="1088" y="3249"/>
                  </a:lnTo>
                  <a:lnTo>
                    <a:pt x="1113" y="3240"/>
                  </a:lnTo>
                  <a:lnTo>
                    <a:pt x="1138" y="3232"/>
                  </a:lnTo>
                  <a:lnTo>
                    <a:pt x="1150" y="3229"/>
                  </a:lnTo>
                  <a:lnTo>
                    <a:pt x="1162" y="3226"/>
                  </a:lnTo>
                  <a:lnTo>
                    <a:pt x="1174" y="3225"/>
                  </a:lnTo>
                  <a:lnTo>
                    <a:pt x="1187" y="3223"/>
                  </a:lnTo>
                  <a:lnTo>
                    <a:pt x="1199" y="3222"/>
                  </a:lnTo>
                  <a:lnTo>
                    <a:pt x="1212" y="3222"/>
                  </a:lnTo>
                  <a:lnTo>
                    <a:pt x="1226" y="3222"/>
                  </a:lnTo>
                  <a:lnTo>
                    <a:pt x="1239" y="3222"/>
                  </a:lnTo>
                  <a:lnTo>
                    <a:pt x="1266" y="3222"/>
                  </a:lnTo>
                  <a:lnTo>
                    <a:pt x="1294" y="3220"/>
                  </a:lnTo>
                  <a:lnTo>
                    <a:pt x="1322" y="3217"/>
                  </a:lnTo>
                  <a:lnTo>
                    <a:pt x="1352" y="3213"/>
                  </a:lnTo>
                  <a:lnTo>
                    <a:pt x="1367" y="3209"/>
                  </a:lnTo>
                  <a:lnTo>
                    <a:pt x="1380" y="3203"/>
                  </a:lnTo>
                  <a:lnTo>
                    <a:pt x="1393" y="3197"/>
                  </a:lnTo>
                  <a:lnTo>
                    <a:pt x="1407" y="3188"/>
                  </a:lnTo>
                  <a:lnTo>
                    <a:pt x="1417" y="3180"/>
                  </a:lnTo>
                  <a:lnTo>
                    <a:pt x="1425" y="3173"/>
                  </a:lnTo>
                  <a:lnTo>
                    <a:pt x="1434" y="3164"/>
                  </a:lnTo>
                  <a:lnTo>
                    <a:pt x="1439" y="3155"/>
                  </a:lnTo>
                  <a:lnTo>
                    <a:pt x="1460" y="3167"/>
                  </a:lnTo>
                  <a:lnTo>
                    <a:pt x="1481" y="3179"/>
                  </a:lnTo>
                  <a:lnTo>
                    <a:pt x="1502" y="3191"/>
                  </a:lnTo>
                  <a:lnTo>
                    <a:pt x="1524" y="3203"/>
                  </a:lnTo>
                  <a:lnTo>
                    <a:pt x="1548" y="3213"/>
                  </a:lnTo>
                  <a:lnTo>
                    <a:pt x="1572" y="3222"/>
                  </a:lnTo>
                  <a:lnTo>
                    <a:pt x="1595" y="3231"/>
                  </a:lnTo>
                  <a:lnTo>
                    <a:pt x="1621" y="3235"/>
                  </a:lnTo>
                  <a:lnTo>
                    <a:pt x="1606" y="3249"/>
                  </a:lnTo>
                  <a:lnTo>
                    <a:pt x="1592" y="3262"/>
                  </a:lnTo>
                  <a:lnTo>
                    <a:pt x="1577" y="3275"/>
                  </a:lnTo>
                  <a:lnTo>
                    <a:pt x="1564" y="3289"/>
                  </a:lnTo>
                  <a:lnTo>
                    <a:pt x="1542" y="3310"/>
                  </a:lnTo>
                  <a:lnTo>
                    <a:pt x="1518" y="3330"/>
                  </a:lnTo>
                  <a:lnTo>
                    <a:pt x="1496" y="3351"/>
                  </a:lnTo>
                  <a:lnTo>
                    <a:pt x="1472" y="3370"/>
                  </a:lnTo>
                  <a:lnTo>
                    <a:pt x="1450" y="3388"/>
                  </a:lnTo>
                  <a:lnTo>
                    <a:pt x="1426" y="3406"/>
                  </a:lnTo>
                  <a:lnTo>
                    <a:pt x="1402" y="3422"/>
                  </a:lnTo>
                  <a:lnTo>
                    <a:pt x="1377" y="3437"/>
                  </a:lnTo>
                  <a:lnTo>
                    <a:pt x="1362" y="3437"/>
                  </a:lnTo>
                  <a:lnTo>
                    <a:pt x="1347" y="3437"/>
                  </a:lnTo>
                  <a:lnTo>
                    <a:pt x="1328" y="3434"/>
                  </a:lnTo>
                  <a:lnTo>
                    <a:pt x="1307" y="3433"/>
                  </a:lnTo>
                  <a:lnTo>
                    <a:pt x="1290" y="3430"/>
                  </a:lnTo>
                  <a:lnTo>
                    <a:pt x="1270" y="3428"/>
                  </a:lnTo>
                  <a:lnTo>
                    <a:pt x="1252" y="3428"/>
                  </a:lnTo>
                  <a:lnTo>
                    <a:pt x="1236" y="3430"/>
                  </a:lnTo>
                  <a:lnTo>
                    <a:pt x="1218" y="3431"/>
                  </a:lnTo>
                  <a:lnTo>
                    <a:pt x="1202" y="3433"/>
                  </a:lnTo>
                  <a:lnTo>
                    <a:pt x="1187" y="3436"/>
                  </a:lnTo>
                  <a:lnTo>
                    <a:pt x="1171" y="3440"/>
                  </a:lnTo>
                  <a:lnTo>
                    <a:pt x="1156" y="3446"/>
                  </a:lnTo>
                  <a:lnTo>
                    <a:pt x="1140" y="3452"/>
                  </a:lnTo>
                  <a:lnTo>
                    <a:pt x="1125" y="3458"/>
                  </a:lnTo>
                  <a:lnTo>
                    <a:pt x="1110" y="3467"/>
                  </a:lnTo>
                  <a:lnTo>
                    <a:pt x="1080" y="3485"/>
                  </a:lnTo>
                  <a:lnTo>
                    <a:pt x="1052" y="3505"/>
                  </a:lnTo>
                  <a:lnTo>
                    <a:pt x="1020" y="3532"/>
                  </a:lnTo>
                  <a:lnTo>
                    <a:pt x="987" y="3557"/>
                  </a:lnTo>
                  <a:lnTo>
                    <a:pt x="956" y="3581"/>
                  </a:lnTo>
                  <a:lnTo>
                    <a:pt x="925" y="3606"/>
                  </a:lnTo>
                  <a:lnTo>
                    <a:pt x="895" y="3633"/>
                  </a:lnTo>
                  <a:lnTo>
                    <a:pt x="864" y="3658"/>
                  </a:lnTo>
                  <a:lnTo>
                    <a:pt x="834" y="3686"/>
                  </a:lnTo>
                  <a:lnTo>
                    <a:pt x="806" y="3716"/>
                  </a:lnTo>
                  <a:lnTo>
                    <a:pt x="787" y="3737"/>
                  </a:lnTo>
                  <a:lnTo>
                    <a:pt x="767" y="3759"/>
                  </a:lnTo>
                  <a:lnTo>
                    <a:pt x="746" y="3781"/>
                  </a:lnTo>
                  <a:lnTo>
                    <a:pt x="726" y="3805"/>
                  </a:lnTo>
                  <a:lnTo>
                    <a:pt x="726" y="3789"/>
                  </a:lnTo>
                  <a:lnTo>
                    <a:pt x="724" y="3773"/>
                  </a:lnTo>
                  <a:lnTo>
                    <a:pt x="720" y="3755"/>
                  </a:lnTo>
                  <a:lnTo>
                    <a:pt x="714" y="3734"/>
                  </a:lnTo>
                  <a:lnTo>
                    <a:pt x="696" y="3700"/>
                  </a:lnTo>
                  <a:lnTo>
                    <a:pt x="675" y="3666"/>
                  </a:lnTo>
                  <a:lnTo>
                    <a:pt x="665" y="3649"/>
                  </a:lnTo>
                  <a:lnTo>
                    <a:pt x="657" y="3633"/>
                  </a:lnTo>
                  <a:lnTo>
                    <a:pt x="650" y="3618"/>
                  </a:lnTo>
                  <a:lnTo>
                    <a:pt x="647" y="3605"/>
                  </a:lnTo>
                  <a:lnTo>
                    <a:pt x="647" y="3594"/>
                  </a:lnTo>
                  <a:lnTo>
                    <a:pt x="649" y="3584"/>
                  </a:lnTo>
                  <a:lnTo>
                    <a:pt x="650" y="3574"/>
                  </a:lnTo>
                  <a:lnTo>
                    <a:pt x="654" y="3563"/>
                  </a:lnTo>
                  <a:lnTo>
                    <a:pt x="663" y="3543"/>
                  </a:lnTo>
                  <a:lnTo>
                    <a:pt x="675" y="3523"/>
                  </a:lnTo>
                  <a:lnTo>
                    <a:pt x="702" y="3485"/>
                  </a:lnTo>
                  <a:lnTo>
                    <a:pt x="724" y="3449"/>
                  </a:lnTo>
                  <a:lnTo>
                    <a:pt x="733" y="3431"/>
                  </a:lnTo>
                  <a:lnTo>
                    <a:pt x="738" y="3413"/>
                  </a:lnTo>
                  <a:lnTo>
                    <a:pt x="743" y="3394"/>
                  </a:lnTo>
                  <a:lnTo>
                    <a:pt x="752" y="3376"/>
                  </a:lnTo>
                  <a:lnTo>
                    <a:pt x="764" y="3360"/>
                  </a:lnTo>
                  <a:lnTo>
                    <a:pt x="779" y="3344"/>
                  </a:lnTo>
                  <a:lnTo>
                    <a:pt x="787" y="3335"/>
                  </a:lnTo>
                  <a:lnTo>
                    <a:pt x="794" y="3327"/>
                  </a:lnTo>
                  <a:lnTo>
                    <a:pt x="798" y="3318"/>
                  </a:lnTo>
                  <a:lnTo>
                    <a:pt x="801" y="3310"/>
                  </a:lnTo>
                  <a:lnTo>
                    <a:pt x="803" y="3302"/>
                  </a:lnTo>
                  <a:lnTo>
                    <a:pt x="801" y="3295"/>
                  </a:lnTo>
                  <a:lnTo>
                    <a:pt x="800" y="3286"/>
                  </a:lnTo>
                  <a:lnTo>
                    <a:pt x="798" y="3277"/>
                  </a:lnTo>
                  <a:lnTo>
                    <a:pt x="795" y="3268"/>
                  </a:lnTo>
                  <a:lnTo>
                    <a:pt x="794" y="3258"/>
                  </a:lnTo>
                  <a:lnTo>
                    <a:pt x="794" y="3249"/>
                  </a:lnTo>
                  <a:lnTo>
                    <a:pt x="794" y="3240"/>
                  </a:lnTo>
                  <a:lnTo>
                    <a:pt x="797" y="3228"/>
                  </a:lnTo>
                  <a:lnTo>
                    <a:pt x="800" y="3215"/>
                  </a:lnTo>
                  <a:close/>
                  <a:moveTo>
                    <a:pt x="9248" y="2228"/>
                  </a:moveTo>
                  <a:lnTo>
                    <a:pt x="9247" y="2225"/>
                  </a:lnTo>
                  <a:lnTo>
                    <a:pt x="9242" y="2217"/>
                  </a:lnTo>
                  <a:lnTo>
                    <a:pt x="9239" y="2210"/>
                  </a:lnTo>
                  <a:lnTo>
                    <a:pt x="9250" y="2220"/>
                  </a:lnTo>
                  <a:lnTo>
                    <a:pt x="9262" y="2231"/>
                  </a:lnTo>
                  <a:lnTo>
                    <a:pt x="9272" y="2244"/>
                  </a:lnTo>
                  <a:lnTo>
                    <a:pt x="9284" y="2256"/>
                  </a:lnTo>
                  <a:lnTo>
                    <a:pt x="9287" y="2260"/>
                  </a:lnTo>
                  <a:lnTo>
                    <a:pt x="9290" y="2263"/>
                  </a:lnTo>
                  <a:lnTo>
                    <a:pt x="9269" y="2245"/>
                  </a:lnTo>
                  <a:lnTo>
                    <a:pt x="9248" y="2228"/>
                  </a:lnTo>
                  <a:close/>
                  <a:moveTo>
                    <a:pt x="9536" y="2272"/>
                  </a:moveTo>
                  <a:lnTo>
                    <a:pt x="9545" y="2262"/>
                  </a:lnTo>
                  <a:lnTo>
                    <a:pt x="9555" y="2250"/>
                  </a:lnTo>
                  <a:lnTo>
                    <a:pt x="9564" y="2238"/>
                  </a:lnTo>
                  <a:lnTo>
                    <a:pt x="9575" y="2228"/>
                  </a:lnTo>
                  <a:lnTo>
                    <a:pt x="9581" y="2220"/>
                  </a:lnTo>
                  <a:lnTo>
                    <a:pt x="9569" y="2235"/>
                  </a:lnTo>
                  <a:lnTo>
                    <a:pt x="9558" y="2248"/>
                  </a:lnTo>
                  <a:lnTo>
                    <a:pt x="9547" y="2260"/>
                  </a:lnTo>
                  <a:lnTo>
                    <a:pt x="9536" y="2272"/>
                  </a:lnTo>
                  <a:close/>
                  <a:moveTo>
                    <a:pt x="10707" y="868"/>
                  </a:moveTo>
                  <a:lnTo>
                    <a:pt x="10712" y="852"/>
                  </a:lnTo>
                  <a:lnTo>
                    <a:pt x="10717" y="837"/>
                  </a:lnTo>
                  <a:lnTo>
                    <a:pt x="10712" y="853"/>
                  </a:lnTo>
                  <a:lnTo>
                    <a:pt x="10707" y="868"/>
                  </a:lnTo>
                  <a:close/>
                  <a:moveTo>
                    <a:pt x="10804" y="613"/>
                  </a:moveTo>
                  <a:lnTo>
                    <a:pt x="10805" y="608"/>
                  </a:lnTo>
                  <a:lnTo>
                    <a:pt x="10805" y="607"/>
                  </a:lnTo>
                  <a:lnTo>
                    <a:pt x="10806" y="604"/>
                  </a:lnTo>
                  <a:lnTo>
                    <a:pt x="10809" y="600"/>
                  </a:lnTo>
                  <a:lnTo>
                    <a:pt x="10812" y="595"/>
                  </a:lnTo>
                  <a:lnTo>
                    <a:pt x="10817" y="589"/>
                  </a:lnTo>
                  <a:lnTo>
                    <a:pt x="10823" y="582"/>
                  </a:lnTo>
                  <a:lnTo>
                    <a:pt x="10812" y="597"/>
                  </a:lnTo>
                  <a:lnTo>
                    <a:pt x="10804" y="613"/>
                  </a:lnTo>
                  <a:close/>
                  <a:moveTo>
                    <a:pt x="12789" y="2425"/>
                  </a:moveTo>
                  <a:lnTo>
                    <a:pt x="12779" y="2441"/>
                  </a:lnTo>
                  <a:lnTo>
                    <a:pt x="12767" y="2458"/>
                  </a:lnTo>
                  <a:lnTo>
                    <a:pt x="12752" y="2477"/>
                  </a:lnTo>
                  <a:lnTo>
                    <a:pt x="12737" y="2495"/>
                  </a:lnTo>
                  <a:lnTo>
                    <a:pt x="12751" y="2477"/>
                  </a:lnTo>
                  <a:lnTo>
                    <a:pt x="12764" y="2459"/>
                  </a:lnTo>
                  <a:lnTo>
                    <a:pt x="12776" y="2441"/>
                  </a:lnTo>
                  <a:lnTo>
                    <a:pt x="12789" y="2425"/>
                  </a:lnTo>
                  <a:close/>
                  <a:moveTo>
                    <a:pt x="11918" y="3264"/>
                  </a:moveTo>
                  <a:lnTo>
                    <a:pt x="11918" y="3264"/>
                  </a:lnTo>
                  <a:lnTo>
                    <a:pt x="11915" y="3271"/>
                  </a:lnTo>
                  <a:lnTo>
                    <a:pt x="11912" y="3277"/>
                  </a:lnTo>
                  <a:lnTo>
                    <a:pt x="11905" y="3287"/>
                  </a:lnTo>
                  <a:lnTo>
                    <a:pt x="11893" y="3298"/>
                  </a:lnTo>
                  <a:lnTo>
                    <a:pt x="11884" y="3305"/>
                  </a:lnTo>
                  <a:lnTo>
                    <a:pt x="11873" y="3314"/>
                  </a:lnTo>
                  <a:lnTo>
                    <a:pt x="11884" y="3304"/>
                  </a:lnTo>
                  <a:lnTo>
                    <a:pt x="11896" y="3292"/>
                  </a:lnTo>
                  <a:lnTo>
                    <a:pt x="11906" y="3278"/>
                  </a:lnTo>
                  <a:lnTo>
                    <a:pt x="11918" y="3264"/>
                  </a:lnTo>
                  <a:close/>
                  <a:moveTo>
                    <a:pt x="11869" y="3317"/>
                  </a:moveTo>
                  <a:lnTo>
                    <a:pt x="11868" y="3320"/>
                  </a:lnTo>
                  <a:lnTo>
                    <a:pt x="11866" y="3321"/>
                  </a:lnTo>
                  <a:lnTo>
                    <a:pt x="11866" y="3320"/>
                  </a:lnTo>
                  <a:lnTo>
                    <a:pt x="11869" y="3317"/>
                  </a:lnTo>
                  <a:close/>
                  <a:moveTo>
                    <a:pt x="19961" y="4347"/>
                  </a:moveTo>
                  <a:lnTo>
                    <a:pt x="19920" y="4368"/>
                  </a:lnTo>
                  <a:lnTo>
                    <a:pt x="19869" y="4394"/>
                  </a:lnTo>
                  <a:lnTo>
                    <a:pt x="19843" y="4409"/>
                  </a:lnTo>
                  <a:lnTo>
                    <a:pt x="19816" y="4426"/>
                  </a:lnTo>
                  <a:lnTo>
                    <a:pt x="19789" y="4443"/>
                  </a:lnTo>
                  <a:lnTo>
                    <a:pt x="19764" y="4461"/>
                  </a:lnTo>
                  <a:lnTo>
                    <a:pt x="19739" y="4482"/>
                  </a:lnTo>
                  <a:lnTo>
                    <a:pt x="19715" y="4501"/>
                  </a:lnTo>
                  <a:lnTo>
                    <a:pt x="19694" y="4523"/>
                  </a:lnTo>
                  <a:lnTo>
                    <a:pt x="19676" y="4544"/>
                  </a:lnTo>
                  <a:lnTo>
                    <a:pt x="19669" y="4556"/>
                  </a:lnTo>
                  <a:lnTo>
                    <a:pt x="19663" y="4568"/>
                  </a:lnTo>
                  <a:lnTo>
                    <a:pt x="19657" y="4580"/>
                  </a:lnTo>
                  <a:lnTo>
                    <a:pt x="19653" y="4590"/>
                  </a:lnTo>
                  <a:lnTo>
                    <a:pt x="19650" y="4604"/>
                  </a:lnTo>
                  <a:lnTo>
                    <a:pt x="19647" y="4616"/>
                  </a:lnTo>
                  <a:lnTo>
                    <a:pt x="19647" y="4627"/>
                  </a:lnTo>
                  <a:lnTo>
                    <a:pt x="19647" y="4639"/>
                  </a:lnTo>
                  <a:lnTo>
                    <a:pt x="19656" y="4639"/>
                  </a:lnTo>
                  <a:lnTo>
                    <a:pt x="19663" y="4638"/>
                  </a:lnTo>
                  <a:lnTo>
                    <a:pt x="19672" y="4636"/>
                  </a:lnTo>
                  <a:lnTo>
                    <a:pt x="19679" y="4633"/>
                  </a:lnTo>
                  <a:lnTo>
                    <a:pt x="19693" y="4626"/>
                  </a:lnTo>
                  <a:lnTo>
                    <a:pt x="19708" y="4616"/>
                  </a:lnTo>
                  <a:lnTo>
                    <a:pt x="19733" y="4595"/>
                  </a:lnTo>
                  <a:lnTo>
                    <a:pt x="19759" y="4572"/>
                  </a:lnTo>
                  <a:lnTo>
                    <a:pt x="19767" y="4586"/>
                  </a:lnTo>
                  <a:lnTo>
                    <a:pt x="19773" y="4599"/>
                  </a:lnTo>
                  <a:lnTo>
                    <a:pt x="19779" y="4616"/>
                  </a:lnTo>
                  <a:lnTo>
                    <a:pt x="19782" y="4632"/>
                  </a:lnTo>
                  <a:lnTo>
                    <a:pt x="19788" y="4666"/>
                  </a:lnTo>
                  <a:lnTo>
                    <a:pt x="19797" y="4699"/>
                  </a:lnTo>
                  <a:lnTo>
                    <a:pt x="19808" y="4727"/>
                  </a:lnTo>
                  <a:lnTo>
                    <a:pt x="19823" y="4755"/>
                  </a:lnTo>
                  <a:lnTo>
                    <a:pt x="19838" y="4783"/>
                  </a:lnTo>
                  <a:lnTo>
                    <a:pt x="19856" y="4808"/>
                  </a:lnTo>
                  <a:lnTo>
                    <a:pt x="19890" y="4862"/>
                  </a:lnTo>
                  <a:lnTo>
                    <a:pt x="19923" y="4915"/>
                  </a:lnTo>
                  <a:lnTo>
                    <a:pt x="19927" y="4899"/>
                  </a:lnTo>
                  <a:lnTo>
                    <a:pt x="19930" y="4883"/>
                  </a:lnTo>
                  <a:lnTo>
                    <a:pt x="19930" y="4865"/>
                  </a:lnTo>
                  <a:lnTo>
                    <a:pt x="19929" y="4847"/>
                  </a:lnTo>
                  <a:lnTo>
                    <a:pt x="19923" y="4811"/>
                  </a:lnTo>
                  <a:lnTo>
                    <a:pt x="19912" y="4774"/>
                  </a:lnTo>
                  <a:lnTo>
                    <a:pt x="19903" y="4737"/>
                  </a:lnTo>
                  <a:lnTo>
                    <a:pt x="19896" y="4700"/>
                  </a:lnTo>
                  <a:lnTo>
                    <a:pt x="19895" y="4681"/>
                  </a:lnTo>
                  <a:lnTo>
                    <a:pt x="19895" y="4662"/>
                  </a:lnTo>
                  <a:lnTo>
                    <a:pt x="19896" y="4644"/>
                  </a:lnTo>
                  <a:lnTo>
                    <a:pt x="19900" y="4624"/>
                  </a:lnTo>
                  <a:lnTo>
                    <a:pt x="19911" y="4589"/>
                  </a:lnTo>
                  <a:lnTo>
                    <a:pt x="19921" y="4555"/>
                  </a:lnTo>
                  <a:lnTo>
                    <a:pt x="19932" y="4522"/>
                  </a:lnTo>
                  <a:lnTo>
                    <a:pt x="19941" y="4491"/>
                  </a:lnTo>
                  <a:lnTo>
                    <a:pt x="19949" y="4458"/>
                  </a:lnTo>
                  <a:lnTo>
                    <a:pt x="19955" y="4426"/>
                  </a:lnTo>
                  <a:lnTo>
                    <a:pt x="19960" y="4388"/>
                  </a:lnTo>
                  <a:lnTo>
                    <a:pt x="19961" y="4347"/>
                  </a:lnTo>
                  <a:close/>
                  <a:moveTo>
                    <a:pt x="15434" y="5936"/>
                  </a:moveTo>
                  <a:lnTo>
                    <a:pt x="15428" y="5942"/>
                  </a:lnTo>
                  <a:lnTo>
                    <a:pt x="15422" y="5948"/>
                  </a:lnTo>
                  <a:lnTo>
                    <a:pt x="15416" y="5953"/>
                  </a:lnTo>
                  <a:lnTo>
                    <a:pt x="15408" y="5957"/>
                  </a:lnTo>
                  <a:lnTo>
                    <a:pt x="15394" y="5963"/>
                  </a:lnTo>
                  <a:lnTo>
                    <a:pt x="15379" y="5966"/>
                  </a:lnTo>
                  <a:lnTo>
                    <a:pt x="15362" y="5968"/>
                  </a:lnTo>
                  <a:lnTo>
                    <a:pt x="15346" y="5968"/>
                  </a:lnTo>
                  <a:lnTo>
                    <a:pt x="15330" y="5965"/>
                  </a:lnTo>
                  <a:lnTo>
                    <a:pt x="15313" y="5960"/>
                  </a:lnTo>
                  <a:lnTo>
                    <a:pt x="15309" y="5981"/>
                  </a:lnTo>
                  <a:lnTo>
                    <a:pt x="15303" y="6000"/>
                  </a:lnTo>
                  <a:lnTo>
                    <a:pt x="15296" y="6019"/>
                  </a:lnTo>
                  <a:lnTo>
                    <a:pt x="15288" y="6036"/>
                  </a:lnTo>
                  <a:lnTo>
                    <a:pt x="15279" y="6051"/>
                  </a:lnTo>
                  <a:lnTo>
                    <a:pt x="15270" y="6065"/>
                  </a:lnTo>
                  <a:lnTo>
                    <a:pt x="15260" y="6080"/>
                  </a:lnTo>
                  <a:lnTo>
                    <a:pt x="15248" y="6092"/>
                  </a:lnTo>
                  <a:lnTo>
                    <a:pt x="15235" y="6106"/>
                  </a:lnTo>
                  <a:lnTo>
                    <a:pt x="15221" y="6116"/>
                  </a:lnTo>
                  <a:lnTo>
                    <a:pt x="15208" y="6128"/>
                  </a:lnTo>
                  <a:lnTo>
                    <a:pt x="15193" y="6138"/>
                  </a:lnTo>
                  <a:lnTo>
                    <a:pt x="15161" y="6160"/>
                  </a:lnTo>
                  <a:lnTo>
                    <a:pt x="15123" y="6183"/>
                  </a:lnTo>
                  <a:lnTo>
                    <a:pt x="15073" y="6208"/>
                  </a:lnTo>
                  <a:lnTo>
                    <a:pt x="15040" y="6226"/>
                  </a:lnTo>
                  <a:lnTo>
                    <a:pt x="15036" y="6230"/>
                  </a:lnTo>
                  <a:lnTo>
                    <a:pt x="15033" y="6236"/>
                  </a:lnTo>
                  <a:lnTo>
                    <a:pt x="15033" y="6241"/>
                  </a:lnTo>
                  <a:lnTo>
                    <a:pt x="15033" y="6248"/>
                  </a:lnTo>
                  <a:lnTo>
                    <a:pt x="15037" y="6255"/>
                  </a:lnTo>
                  <a:lnTo>
                    <a:pt x="15043" y="6264"/>
                  </a:lnTo>
                  <a:lnTo>
                    <a:pt x="15051" y="6273"/>
                  </a:lnTo>
                  <a:lnTo>
                    <a:pt x="15063" y="6285"/>
                  </a:lnTo>
                  <a:lnTo>
                    <a:pt x="15083" y="6304"/>
                  </a:lnTo>
                  <a:lnTo>
                    <a:pt x="15098" y="6319"/>
                  </a:lnTo>
                  <a:lnTo>
                    <a:pt x="15103" y="6324"/>
                  </a:lnTo>
                  <a:lnTo>
                    <a:pt x="15106" y="6328"/>
                  </a:lnTo>
                  <a:lnTo>
                    <a:pt x="15109" y="6333"/>
                  </a:lnTo>
                  <a:lnTo>
                    <a:pt x="15109" y="6337"/>
                  </a:lnTo>
                  <a:lnTo>
                    <a:pt x="15109" y="6341"/>
                  </a:lnTo>
                  <a:lnTo>
                    <a:pt x="15106" y="6346"/>
                  </a:lnTo>
                  <a:lnTo>
                    <a:pt x="15103" y="6352"/>
                  </a:lnTo>
                  <a:lnTo>
                    <a:pt x="15098" y="6359"/>
                  </a:lnTo>
                  <a:lnTo>
                    <a:pt x="15085" y="6379"/>
                  </a:lnTo>
                  <a:lnTo>
                    <a:pt x="15066" y="6405"/>
                  </a:lnTo>
                  <a:lnTo>
                    <a:pt x="15092" y="6408"/>
                  </a:lnTo>
                  <a:lnTo>
                    <a:pt x="15119" y="6413"/>
                  </a:lnTo>
                  <a:lnTo>
                    <a:pt x="15144" y="6422"/>
                  </a:lnTo>
                  <a:lnTo>
                    <a:pt x="15168" y="6432"/>
                  </a:lnTo>
                  <a:lnTo>
                    <a:pt x="15192" y="6445"/>
                  </a:lnTo>
                  <a:lnTo>
                    <a:pt x="15212" y="6460"/>
                  </a:lnTo>
                  <a:lnTo>
                    <a:pt x="15223" y="6469"/>
                  </a:lnTo>
                  <a:lnTo>
                    <a:pt x="15233" y="6478"/>
                  </a:lnTo>
                  <a:lnTo>
                    <a:pt x="15242" y="6488"/>
                  </a:lnTo>
                  <a:lnTo>
                    <a:pt x="15251" y="6499"/>
                  </a:lnTo>
                  <a:lnTo>
                    <a:pt x="15260" y="6511"/>
                  </a:lnTo>
                  <a:lnTo>
                    <a:pt x="15266" y="6523"/>
                  </a:lnTo>
                  <a:lnTo>
                    <a:pt x="15272" y="6536"/>
                  </a:lnTo>
                  <a:lnTo>
                    <a:pt x="15276" y="6549"/>
                  </a:lnTo>
                  <a:lnTo>
                    <a:pt x="15284" y="6577"/>
                  </a:lnTo>
                  <a:lnTo>
                    <a:pt x="15290" y="6606"/>
                  </a:lnTo>
                  <a:lnTo>
                    <a:pt x="15294" y="6634"/>
                  </a:lnTo>
                  <a:lnTo>
                    <a:pt x="15299" y="6662"/>
                  </a:lnTo>
                  <a:lnTo>
                    <a:pt x="15303" y="6675"/>
                  </a:lnTo>
                  <a:lnTo>
                    <a:pt x="15307" y="6689"/>
                  </a:lnTo>
                  <a:lnTo>
                    <a:pt x="15312" y="6702"/>
                  </a:lnTo>
                  <a:lnTo>
                    <a:pt x="15318" y="6714"/>
                  </a:lnTo>
                  <a:lnTo>
                    <a:pt x="15325" y="6675"/>
                  </a:lnTo>
                  <a:lnTo>
                    <a:pt x="15334" y="6635"/>
                  </a:lnTo>
                  <a:lnTo>
                    <a:pt x="15346" y="6595"/>
                  </a:lnTo>
                  <a:lnTo>
                    <a:pt x="15359" y="6555"/>
                  </a:lnTo>
                  <a:lnTo>
                    <a:pt x="15374" y="6517"/>
                  </a:lnTo>
                  <a:lnTo>
                    <a:pt x="15391" y="6477"/>
                  </a:lnTo>
                  <a:lnTo>
                    <a:pt x="15407" y="6439"/>
                  </a:lnTo>
                  <a:lnTo>
                    <a:pt x="15425" y="6402"/>
                  </a:lnTo>
                  <a:lnTo>
                    <a:pt x="15435" y="6380"/>
                  </a:lnTo>
                  <a:lnTo>
                    <a:pt x="15444" y="6358"/>
                  </a:lnTo>
                  <a:lnTo>
                    <a:pt x="15451" y="6337"/>
                  </a:lnTo>
                  <a:lnTo>
                    <a:pt x="15459" y="6315"/>
                  </a:lnTo>
                  <a:lnTo>
                    <a:pt x="15463" y="6294"/>
                  </a:lnTo>
                  <a:lnTo>
                    <a:pt x="15466" y="6270"/>
                  </a:lnTo>
                  <a:lnTo>
                    <a:pt x="15466" y="6247"/>
                  </a:lnTo>
                  <a:lnTo>
                    <a:pt x="15465" y="6221"/>
                  </a:lnTo>
                  <a:lnTo>
                    <a:pt x="15459" y="6181"/>
                  </a:lnTo>
                  <a:lnTo>
                    <a:pt x="15454" y="6141"/>
                  </a:lnTo>
                  <a:lnTo>
                    <a:pt x="15453" y="6122"/>
                  </a:lnTo>
                  <a:lnTo>
                    <a:pt x="15454" y="6101"/>
                  </a:lnTo>
                  <a:lnTo>
                    <a:pt x="15457" y="6091"/>
                  </a:lnTo>
                  <a:lnTo>
                    <a:pt x="15459" y="6080"/>
                  </a:lnTo>
                  <a:lnTo>
                    <a:pt x="15462" y="6070"/>
                  </a:lnTo>
                  <a:lnTo>
                    <a:pt x="15466" y="6060"/>
                  </a:lnTo>
                  <a:lnTo>
                    <a:pt x="15465" y="6045"/>
                  </a:lnTo>
                  <a:lnTo>
                    <a:pt x="15462" y="6030"/>
                  </a:lnTo>
                  <a:lnTo>
                    <a:pt x="15457" y="6015"/>
                  </a:lnTo>
                  <a:lnTo>
                    <a:pt x="15453" y="6000"/>
                  </a:lnTo>
                  <a:lnTo>
                    <a:pt x="15447" y="5985"/>
                  </a:lnTo>
                  <a:lnTo>
                    <a:pt x="15441" y="5969"/>
                  </a:lnTo>
                  <a:lnTo>
                    <a:pt x="15437" y="5953"/>
                  </a:lnTo>
                  <a:lnTo>
                    <a:pt x="15434" y="5936"/>
                  </a:lnTo>
                  <a:close/>
                  <a:moveTo>
                    <a:pt x="19282" y="4909"/>
                  </a:moveTo>
                  <a:lnTo>
                    <a:pt x="19252" y="4906"/>
                  </a:lnTo>
                  <a:lnTo>
                    <a:pt x="19221" y="4906"/>
                  </a:lnTo>
                  <a:lnTo>
                    <a:pt x="19191" y="4908"/>
                  </a:lnTo>
                  <a:lnTo>
                    <a:pt x="19160" y="4909"/>
                  </a:lnTo>
                  <a:lnTo>
                    <a:pt x="19130" y="4911"/>
                  </a:lnTo>
                  <a:lnTo>
                    <a:pt x="19101" y="4911"/>
                  </a:lnTo>
                  <a:lnTo>
                    <a:pt x="19086" y="4911"/>
                  </a:lnTo>
                  <a:lnTo>
                    <a:pt x="19071" y="4911"/>
                  </a:lnTo>
                  <a:lnTo>
                    <a:pt x="19056" y="4908"/>
                  </a:lnTo>
                  <a:lnTo>
                    <a:pt x="19040" y="4906"/>
                  </a:lnTo>
                  <a:lnTo>
                    <a:pt x="19007" y="4899"/>
                  </a:lnTo>
                  <a:lnTo>
                    <a:pt x="18974" y="4895"/>
                  </a:lnTo>
                  <a:lnTo>
                    <a:pt x="18957" y="4895"/>
                  </a:lnTo>
                  <a:lnTo>
                    <a:pt x="18939" y="4895"/>
                  </a:lnTo>
                  <a:lnTo>
                    <a:pt x="18920" y="4896"/>
                  </a:lnTo>
                  <a:lnTo>
                    <a:pt x="18897" y="4900"/>
                  </a:lnTo>
                  <a:lnTo>
                    <a:pt x="18863" y="4908"/>
                  </a:lnTo>
                  <a:lnTo>
                    <a:pt x="18828" y="4914"/>
                  </a:lnTo>
                  <a:lnTo>
                    <a:pt x="18793" y="4920"/>
                  </a:lnTo>
                  <a:lnTo>
                    <a:pt x="18758" y="4927"/>
                  </a:lnTo>
                  <a:lnTo>
                    <a:pt x="18725" y="4933"/>
                  </a:lnTo>
                  <a:lnTo>
                    <a:pt x="18695" y="4941"/>
                  </a:lnTo>
                  <a:lnTo>
                    <a:pt x="18667" y="4948"/>
                  </a:lnTo>
                  <a:lnTo>
                    <a:pt x="18643" y="4957"/>
                  </a:lnTo>
                  <a:lnTo>
                    <a:pt x="18600" y="4976"/>
                  </a:lnTo>
                  <a:lnTo>
                    <a:pt x="18556" y="4995"/>
                  </a:lnTo>
                  <a:lnTo>
                    <a:pt x="18513" y="5015"/>
                  </a:lnTo>
                  <a:lnTo>
                    <a:pt x="18470" y="5033"/>
                  </a:lnTo>
                  <a:lnTo>
                    <a:pt x="18425" y="5050"/>
                  </a:lnTo>
                  <a:lnTo>
                    <a:pt x="18382" y="5068"/>
                  </a:lnTo>
                  <a:lnTo>
                    <a:pt x="18339" y="5086"/>
                  </a:lnTo>
                  <a:lnTo>
                    <a:pt x="18296" y="5105"/>
                  </a:lnTo>
                  <a:lnTo>
                    <a:pt x="18304" y="5110"/>
                  </a:lnTo>
                  <a:lnTo>
                    <a:pt x="18313" y="5114"/>
                  </a:lnTo>
                  <a:lnTo>
                    <a:pt x="18321" y="5119"/>
                  </a:lnTo>
                  <a:lnTo>
                    <a:pt x="18332" y="5122"/>
                  </a:lnTo>
                  <a:lnTo>
                    <a:pt x="18353" y="5126"/>
                  </a:lnTo>
                  <a:lnTo>
                    <a:pt x="18376" y="5130"/>
                  </a:lnTo>
                  <a:lnTo>
                    <a:pt x="18402" y="5133"/>
                  </a:lnTo>
                  <a:lnTo>
                    <a:pt x="18425" y="5139"/>
                  </a:lnTo>
                  <a:lnTo>
                    <a:pt x="18436" y="5142"/>
                  </a:lnTo>
                  <a:lnTo>
                    <a:pt x="18448" y="5147"/>
                  </a:lnTo>
                  <a:lnTo>
                    <a:pt x="18458" y="5151"/>
                  </a:lnTo>
                  <a:lnTo>
                    <a:pt x="18467" y="5157"/>
                  </a:lnTo>
                  <a:lnTo>
                    <a:pt x="18449" y="5179"/>
                  </a:lnTo>
                  <a:lnTo>
                    <a:pt x="18431" y="5199"/>
                  </a:lnTo>
                  <a:lnTo>
                    <a:pt x="18412" y="5218"/>
                  </a:lnTo>
                  <a:lnTo>
                    <a:pt x="18394" y="5237"/>
                  </a:lnTo>
                  <a:lnTo>
                    <a:pt x="18376" y="5257"/>
                  </a:lnTo>
                  <a:lnTo>
                    <a:pt x="18360" y="5277"/>
                  </a:lnTo>
                  <a:lnTo>
                    <a:pt x="18344" y="5300"/>
                  </a:lnTo>
                  <a:lnTo>
                    <a:pt x="18329" y="5325"/>
                  </a:lnTo>
                  <a:lnTo>
                    <a:pt x="18367" y="5320"/>
                  </a:lnTo>
                  <a:lnTo>
                    <a:pt x="18405" y="5312"/>
                  </a:lnTo>
                  <a:lnTo>
                    <a:pt x="18440" y="5303"/>
                  </a:lnTo>
                  <a:lnTo>
                    <a:pt x="18477" y="5292"/>
                  </a:lnTo>
                  <a:lnTo>
                    <a:pt x="18514" y="5282"/>
                  </a:lnTo>
                  <a:lnTo>
                    <a:pt x="18551" y="5271"/>
                  </a:lnTo>
                  <a:lnTo>
                    <a:pt x="18589" y="5264"/>
                  </a:lnTo>
                  <a:lnTo>
                    <a:pt x="18627" y="5258"/>
                  </a:lnTo>
                  <a:lnTo>
                    <a:pt x="18654" y="5254"/>
                  </a:lnTo>
                  <a:lnTo>
                    <a:pt x="18682" y="5248"/>
                  </a:lnTo>
                  <a:lnTo>
                    <a:pt x="18715" y="5243"/>
                  </a:lnTo>
                  <a:lnTo>
                    <a:pt x="18746" y="5237"/>
                  </a:lnTo>
                  <a:lnTo>
                    <a:pt x="18762" y="5236"/>
                  </a:lnTo>
                  <a:lnTo>
                    <a:pt x="18777" y="5236"/>
                  </a:lnTo>
                  <a:lnTo>
                    <a:pt x="18792" y="5236"/>
                  </a:lnTo>
                  <a:lnTo>
                    <a:pt x="18807" y="5237"/>
                  </a:lnTo>
                  <a:lnTo>
                    <a:pt x="18820" y="5240"/>
                  </a:lnTo>
                  <a:lnTo>
                    <a:pt x="18832" y="5245"/>
                  </a:lnTo>
                  <a:lnTo>
                    <a:pt x="18844" y="5249"/>
                  </a:lnTo>
                  <a:lnTo>
                    <a:pt x="18853" y="5257"/>
                  </a:lnTo>
                  <a:lnTo>
                    <a:pt x="18866" y="5270"/>
                  </a:lnTo>
                  <a:lnTo>
                    <a:pt x="18878" y="5286"/>
                  </a:lnTo>
                  <a:lnTo>
                    <a:pt x="18887" y="5304"/>
                  </a:lnTo>
                  <a:lnTo>
                    <a:pt x="18896" y="5323"/>
                  </a:lnTo>
                  <a:lnTo>
                    <a:pt x="18902" y="5344"/>
                  </a:lnTo>
                  <a:lnTo>
                    <a:pt x="18908" y="5365"/>
                  </a:lnTo>
                  <a:lnTo>
                    <a:pt x="18912" y="5387"/>
                  </a:lnTo>
                  <a:lnTo>
                    <a:pt x="18915" y="5411"/>
                  </a:lnTo>
                  <a:lnTo>
                    <a:pt x="18918" y="5433"/>
                  </a:lnTo>
                  <a:lnTo>
                    <a:pt x="18918" y="5457"/>
                  </a:lnTo>
                  <a:lnTo>
                    <a:pt x="18920" y="5479"/>
                  </a:lnTo>
                  <a:lnTo>
                    <a:pt x="18918" y="5502"/>
                  </a:lnTo>
                  <a:lnTo>
                    <a:pt x="18917" y="5522"/>
                  </a:lnTo>
                  <a:lnTo>
                    <a:pt x="18914" y="5543"/>
                  </a:lnTo>
                  <a:lnTo>
                    <a:pt x="18911" y="5562"/>
                  </a:lnTo>
                  <a:lnTo>
                    <a:pt x="18908" y="5579"/>
                  </a:lnTo>
                  <a:lnTo>
                    <a:pt x="18897" y="5616"/>
                  </a:lnTo>
                  <a:lnTo>
                    <a:pt x="18885" y="5653"/>
                  </a:lnTo>
                  <a:lnTo>
                    <a:pt x="18871" y="5691"/>
                  </a:lnTo>
                  <a:lnTo>
                    <a:pt x="18856" y="5730"/>
                  </a:lnTo>
                  <a:lnTo>
                    <a:pt x="18838" y="5767"/>
                  </a:lnTo>
                  <a:lnTo>
                    <a:pt x="18819" y="5803"/>
                  </a:lnTo>
                  <a:lnTo>
                    <a:pt x="18798" y="5837"/>
                  </a:lnTo>
                  <a:lnTo>
                    <a:pt x="18777" y="5868"/>
                  </a:lnTo>
                  <a:lnTo>
                    <a:pt x="18816" y="5835"/>
                  </a:lnTo>
                  <a:lnTo>
                    <a:pt x="18853" y="5804"/>
                  </a:lnTo>
                  <a:lnTo>
                    <a:pt x="18888" y="5772"/>
                  </a:lnTo>
                  <a:lnTo>
                    <a:pt x="18925" y="5739"/>
                  </a:lnTo>
                  <a:lnTo>
                    <a:pt x="18963" y="5708"/>
                  </a:lnTo>
                  <a:lnTo>
                    <a:pt x="19000" y="5678"/>
                  </a:lnTo>
                  <a:lnTo>
                    <a:pt x="19040" y="5648"/>
                  </a:lnTo>
                  <a:lnTo>
                    <a:pt x="19081" y="5622"/>
                  </a:lnTo>
                  <a:lnTo>
                    <a:pt x="19080" y="5635"/>
                  </a:lnTo>
                  <a:lnTo>
                    <a:pt x="19075" y="5647"/>
                  </a:lnTo>
                  <a:lnTo>
                    <a:pt x="19072" y="5659"/>
                  </a:lnTo>
                  <a:lnTo>
                    <a:pt x="19066" y="5671"/>
                  </a:lnTo>
                  <a:lnTo>
                    <a:pt x="19056" y="5694"/>
                  </a:lnTo>
                  <a:lnTo>
                    <a:pt x="19046" y="5718"/>
                  </a:lnTo>
                  <a:lnTo>
                    <a:pt x="19109" y="5659"/>
                  </a:lnTo>
                  <a:lnTo>
                    <a:pt x="19178" y="5599"/>
                  </a:lnTo>
                  <a:lnTo>
                    <a:pt x="19210" y="5568"/>
                  </a:lnTo>
                  <a:lnTo>
                    <a:pt x="19245" y="5537"/>
                  </a:lnTo>
                  <a:lnTo>
                    <a:pt x="19276" y="5504"/>
                  </a:lnTo>
                  <a:lnTo>
                    <a:pt x="19307" y="5470"/>
                  </a:lnTo>
                  <a:lnTo>
                    <a:pt x="19335" y="5436"/>
                  </a:lnTo>
                  <a:lnTo>
                    <a:pt x="19362" y="5401"/>
                  </a:lnTo>
                  <a:lnTo>
                    <a:pt x="19374" y="5381"/>
                  </a:lnTo>
                  <a:lnTo>
                    <a:pt x="19384" y="5363"/>
                  </a:lnTo>
                  <a:lnTo>
                    <a:pt x="19394" y="5344"/>
                  </a:lnTo>
                  <a:lnTo>
                    <a:pt x="19405" y="5323"/>
                  </a:lnTo>
                  <a:lnTo>
                    <a:pt x="19412" y="5304"/>
                  </a:lnTo>
                  <a:lnTo>
                    <a:pt x="19420" y="5283"/>
                  </a:lnTo>
                  <a:lnTo>
                    <a:pt x="19426" y="5263"/>
                  </a:lnTo>
                  <a:lnTo>
                    <a:pt x="19430" y="5240"/>
                  </a:lnTo>
                  <a:lnTo>
                    <a:pt x="19434" y="5218"/>
                  </a:lnTo>
                  <a:lnTo>
                    <a:pt x="19436" y="5196"/>
                  </a:lnTo>
                  <a:lnTo>
                    <a:pt x="19437" y="5172"/>
                  </a:lnTo>
                  <a:lnTo>
                    <a:pt x="19437" y="5148"/>
                  </a:lnTo>
                  <a:lnTo>
                    <a:pt x="19434" y="5107"/>
                  </a:lnTo>
                  <a:lnTo>
                    <a:pt x="19429" y="5065"/>
                  </a:lnTo>
                  <a:lnTo>
                    <a:pt x="19424" y="5046"/>
                  </a:lnTo>
                  <a:lnTo>
                    <a:pt x="19418" y="5028"/>
                  </a:lnTo>
                  <a:lnTo>
                    <a:pt x="19412" y="5010"/>
                  </a:lnTo>
                  <a:lnTo>
                    <a:pt x="19405" y="4994"/>
                  </a:lnTo>
                  <a:lnTo>
                    <a:pt x="19394" y="4978"/>
                  </a:lnTo>
                  <a:lnTo>
                    <a:pt x="19384" y="4964"/>
                  </a:lnTo>
                  <a:lnTo>
                    <a:pt x="19372" y="4951"/>
                  </a:lnTo>
                  <a:lnTo>
                    <a:pt x="19357" y="4939"/>
                  </a:lnTo>
                  <a:lnTo>
                    <a:pt x="19342" y="4929"/>
                  </a:lnTo>
                  <a:lnTo>
                    <a:pt x="19325" y="4921"/>
                  </a:lnTo>
                  <a:lnTo>
                    <a:pt x="19304" y="4914"/>
                  </a:lnTo>
                  <a:lnTo>
                    <a:pt x="19282" y="4909"/>
                  </a:lnTo>
                  <a:close/>
                  <a:moveTo>
                    <a:pt x="17950" y="5896"/>
                  </a:moveTo>
                  <a:lnTo>
                    <a:pt x="17949" y="5880"/>
                  </a:lnTo>
                  <a:lnTo>
                    <a:pt x="17952" y="5864"/>
                  </a:lnTo>
                  <a:lnTo>
                    <a:pt x="17955" y="5847"/>
                  </a:lnTo>
                  <a:lnTo>
                    <a:pt x="17959" y="5832"/>
                  </a:lnTo>
                  <a:lnTo>
                    <a:pt x="17965" y="5816"/>
                  </a:lnTo>
                  <a:lnTo>
                    <a:pt x="17970" y="5801"/>
                  </a:lnTo>
                  <a:lnTo>
                    <a:pt x="17973" y="5788"/>
                  </a:lnTo>
                  <a:lnTo>
                    <a:pt x="17973" y="5775"/>
                  </a:lnTo>
                  <a:lnTo>
                    <a:pt x="17971" y="5763"/>
                  </a:lnTo>
                  <a:lnTo>
                    <a:pt x="17967" y="5751"/>
                  </a:lnTo>
                  <a:lnTo>
                    <a:pt x="17961" y="5739"/>
                  </a:lnTo>
                  <a:lnTo>
                    <a:pt x="17955" y="5727"/>
                  </a:lnTo>
                  <a:lnTo>
                    <a:pt x="17939" y="5702"/>
                  </a:lnTo>
                  <a:lnTo>
                    <a:pt x="17921" y="5680"/>
                  </a:lnTo>
                  <a:lnTo>
                    <a:pt x="17888" y="5642"/>
                  </a:lnTo>
                  <a:lnTo>
                    <a:pt x="17853" y="5607"/>
                  </a:lnTo>
                  <a:lnTo>
                    <a:pt x="17835" y="5591"/>
                  </a:lnTo>
                  <a:lnTo>
                    <a:pt x="17815" y="5574"/>
                  </a:lnTo>
                  <a:lnTo>
                    <a:pt x="17796" y="5559"/>
                  </a:lnTo>
                  <a:lnTo>
                    <a:pt x="17778" y="5545"/>
                  </a:lnTo>
                  <a:lnTo>
                    <a:pt x="17756" y="5530"/>
                  </a:lnTo>
                  <a:lnTo>
                    <a:pt x="17732" y="5516"/>
                  </a:lnTo>
                  <a:lnTo>
                    <a:pt x="17709" y="5503"/>
                  </a:lnTo>
                  <a:lnTo>
                    <a:pt x="17685" y="5491"/>
                  </a:lnTo>
                  <a:lnTo>
                    <a:pt x="17661" y="5478"/>
                  </a:lnTo>
                  <a:lnTo>
                    <a:pt x="17639" y="5464"/>
                  </a:lnTo>
                  <a:lnTo>
                    <a:pt x="17617" y="5450"/>
                  </a:lnTo>
                  <a:lnTo>
                    <a:pt x="17596" y="5433"/>
                  </a:lnTo>
                  <a:lnTo>
                    <a:pt x="17582" y="5420"/>
                  </a:lnTo>
                  <a:lnTo>
                    <a:pt x="17572" y="5408"/>
                  </a:lnTo>
                  <a:lnTo>
                    <a:pt x="17565" y="5396"/>
                  </a:lnTo>
                  <a:lnTo>
                    <a:pt x="17560" y="5386"/>
                  </a:lnTo>
                  <a:lnTo>
                    <a:pt x="17559" y="5375"/>
                  </a:lnTo>
                  <a:lnTo>
                    <a:pt x="17557" y="5366"/>
                  </a:lnTo>
                  <a:lnTo>
                    <a:pt x="17559" y="5358"/>
                  </a:lnTo>
                  <a:lnTo>
                    <a:pt x="17560" y="5347"/>
                  </a:lnTo>
                  <a:lnTo>
                    <a:pt x="17565" y="5328"/>
                  </a:lnTo>
                  <a:lnTo>
                    <a:pt x="17571" y="5306"/>
                  </a:lnTo>
                  <a:lnTo>
                    <a:pt x="17574" y="5294"/>
                  </a:lnTo>
                  <a:lnTo>
                    <a:pt x="17574" y="5280"/>
                  </a:lnTo>
                  <a:lnTo>
                    <a:pt x="17574" y="5266"/>
                  </a:lnTo>
                  <a:lnTo>
                    <a:pt x="17572" y="5249"/>
                  </a:lnTo>
                  <a:lnTo>
                    <a:pt x="17562" y="5258"/>
                  </a:lnTo>
                  <a:lnTo>
                    <a:pt x="17550" y="5267"/>
                  </a:lnTo>
                  <a:lnTo>
                    <a:pt x="17536" y="5274"/>
                  </a:lnTo>
                  <a:lnTo>
                    <a:pt x="17523" y="5282"/>
                  </a:lnTo>
                  <a:lnTo>
                    <a:pt x="17495" y="5297"/>
                  </a:lnTo>
                  <a:lnTo>
                    <a:pt x="17464" y="5310"/>
                  </a:lnTo>
                  <a:lnTo>
                    <a:pt x="17436" y="5325"/>
                  </a:lnTo>
                  <a:lnTo>
                    <a:pt x="17407" y="5340"/>
                  </a:lnTo>
                  <a:lnTo>
                    <a:pt x="17395" y="5347"/>
                  </a:lnTo>
                  <a:lnTo>
                    <a:pt x="17384" y="5356"/>
                  </a:lnTo>
                  <a:lnTo>
                    <a:pt x="17373" y="5365"/>
                  </a:lnTo>
                  <a:lnTo>
                    <a:pt x="17366" y="5374"/>
                  </a:lnTo>
                  <a:lnTo>
                    <a:pt x="17357" y="5389"/>
                  </a:lnTo>
                  <a:lnTo>
                    <a:pt x="17346" y="5409"/>
                  </a:lnTo>
                  <a:lnTo>
                    <a:pt x="17336" y="5438"/>
                  </a:lnTo>
                  <a:lnTo>
                    <a:pt x="17324" y="5467"/>
                  </a:lnTo>
                  <a:lnTo>
                    <a:pt x="17314" y="5497"/>
                  </a:lnTo>
                  <a:lnTo>
                    <a:pt x="17306" y="5524"/>
                  </a:lnTo>
                  <a:lnTo>
                    <a:pt x="17302" y="5543"/>
                  </a:lnTo>
                  <a:lnTo>
                    <a:pt x="17300" y="5553"/>
                  </a:lnTo>
                  <a:lnTo>
                    <a:pt x="17305" y="5561"/>
                  </a:lnTo>
                  <a:lnTo>
                    <a:pt x="17311" y="5568"/>
                  </a:lnTo>
                  <a:lnTo>
                    <a:pt x="17318" y="5574"/>
                  </a:lnTo>
                  <a:lnTo>
                    <a:pt x="17326" y="5582"/>
                  </a:lnTo>
                  <a:lnTo>
                    <a:pt x="17346" y="5592"/>
                  </a:lnTo>
                  <a:lnTo>
                    <a:pt x="17369" y="5602"/>
                  </a:lnTo>
                  <a:lnTo>
                    <a:pt x="17415" y="5620"/>
                  </a:lnTo>
                  <a:lnTo>
                    <a:pt x="17450" y="5635"/>
                  </a:lnTo>
                  <a:lnTo>
                    <a:pt x="17484" y="5654"/>
                  </a:lnTo>
                  <a:lnTo>
                    <a:pt x="17519" y="5677"/>
                  </a:lnTo>
                  <a:lnTo>
                    <a:pt x="17535" y="5688"/>
                  </a:lnTo>
                  <a:lnTo>
                    <a:pt x="17551" y="5700"/>
                  </a:lnTo>
                  <a:lnTo>
                    <a:pt x="17566" y="5714"/>
                  </a:lnTo>
                  <a:lnTo>
                    <a:pt x="17579" y="5727"/>
                  </a:lnTo>
                  <a:lnTo>
                    <a:pt x="17594" y="5743"/>
                  </a:lnTo>
                  <a:lnTo>
                    <a:pt x="17608" y="5760"/>
                  </a:lnTo>
                  <a:lnTo>
                    <a:pt x="17620" y="5776"/>
                  </a:lnTo>
                  <a:lnTo>
                    <a:pt x="17628" y="5791"/>
                  </a:lnTo>
                  <a:lnTo>
                    <a:pt x="17637" y="5807"/>
                  </a:lnTo>
                  <a:lnTo>
                    <a:pt x="17643" y="5822"/>
                  </a:lnTo>
                  <a:lnTo>
                    <a:pt x="17649" y="5838"/>
                  </a:lnTo>
                  <a:lnTo>
                    <a:pt x="17654" y="5855"/>
                  </a:lnTo>
                  <a:lnTo>
                    <a:pt x="17658" y="5871"/>
                  </a:lnTo>
                  <a:lnTo>
                    <a:pt x="17661" y="5887"/>
                  </a:lnTo>
                  <a:lnTo>
                    <a:pt x="17663" y="5904"/>
                  </a:lnTo>
                  <a:lnTo>
                    <a:pt x="17664" y="5921"/>
                  </a:lnTo>
                  <a:lnTo>
                    <a:pt x="17666" y="5957"/>
                  </a:lnTo>
                  <a:lnTo>
                    <a:pt x="17666" y="5996"/>
                  </a:lnTo>
                  <a:lnTo>
                    <a:pt x="17706" y="5999"/>
                  </a:lnTo>
                  <a:lnTo>
                    <a:pt x="17746" y="5999"/>
                  </a:lnTo>
                  <a:lnTo>
                    <a:pt x="17786" y="5999"/>
                  </a:lnTo>
                  <a:lnTo>
                    <a:pt x="17827" y="5999"/>
                  </a:lnTo>
                  <a:lnTo>
                    <a:pt x="17867" y="5999"/>
                  </a:lnTo>
                  <a:lnTo>
                    <a:pt x="17909" y="6000"/>
                  </a:lnTo>
                  <a:lnTo>
                    <a:pt x="17949" y="6002"/>
                  </a:lnTo>
                  <a:lnTo>
                    <a:pt x="17988" y="6005"/>
                  </a:lnTo>
                  <a:lnTo>
                    <a:pt x="18007" y="6008"/>
                  </a:lnTo>
                  <a:lnTo>
                    <a:pt x="18025" y="6012"/>
                  </a:lnTo>
                  <a:lnTo>
                    <a:pt x="18042" y="6018"/>
                  </a:lnTo>
                  <a:lnTo>
                    <a:pt x="18059" y="6025"/>
                  </a:lnTo>
                  <a:lnTo>
                    <a:pt x="18074" y="6034"/>
                  </a:lnTo>
                  <a:lnTo>
                    <a:pt x="18090" y="6043"/>
                  </a:lnTo>
                  <a:lnTo>
                    <a:pt x="18105" y="6054"/>
                  </a:lnTo>
                  <a:lnTo>
                    <a:pt x="18118" y="6064"/>
                  </a:lnTo>
                  <a:lnTo>
                    <a:pt x="18146" y="6088"/>
                  </a:lnTo>
                  <a:lnTo>
                    <a:pt x="18173" y="6113"/>
                  </a:lnTo>
                  <a:lnTo>
                    <a:pt x="18200" y="6140"/>
                  </a:lnTo>
                  <a:lnTo>
                    <a:pt x="18226" y="6165"/>
                  </a:lnTo>
                  <a:lnTo>
                    <a:pt x="18222" y="6152"/>
                  </a:lnTo>
                  <a:lnTo>
                    <a:pt x="18218" y="6138"/>
                  </a:lnTo>
                  <a:lnTo>
                    <a:pt x="18215" y="6123"/>
                  </a:lnTo>
                  <a:lnTo>
                    <a:pt x="18212" y="6108"/>
                  </a:lnTo>
                  <a:lnTo>
                    <a:pt x="18207" y="6079"/>
                  </a:lnTo>
                  <a:lnTo>
                    <a:pt x="18203" y="6048"/>
                  </a:lnTo>
                  <a:lnTo>
                    <a:pt x="18197" y="6016"/>
                  </a:lnTo>
                  <a:lnTo>
                    <a:pt x="18189" y="5988"/>
                  </a:lnTo>
                  <a:lnTo>
                    <a:pt x="18183" y="5975"/>
                  </a:lnTo>
                  <a:lnTo>
                    <a:pt x="18178" y="5963"/>
                  </a:lnTo>
                  <a:lnTo>
                    <a:pt x="18170" y="5951"/>
                  </a:lnTo>
                  <a:lnTo>
                    <a:pt x="18160" y="5941"/>
                  </a:lnTo>
                  <a:lnTo>
                    <a:pt x="18152" y="5933"/>
                  </a:lnTo>
                  <a:lnTo>
                    <a:pt x="18142" y="5926"/>
                  </a:lnTo>
                  <a:lnTo>
                    <a:pt x="18130" y="5919"/>
                  </a:lnTo>
                  <a:lnTo>
                    <a:pt x="18117" y="5911"/>
                  </a:lnTo>
                  <a:lnTo>
                    <a:pt x="18103" y="5905"/>
                  </a:lnTo>
                  <a:lnTo>
                    <a:pt x="18088" y="5899"/>
                  </a:lnTo>
                  <a:lnTo>
                    <a:pt x="18074" y="5895"/>
                  </a:lnTo>
                  <a:lnTo>
                    <a:pt x="18059" y="5890"/>
                  </a:lnTo>
                  <a:lnTo>
                    <a:pt x="18042" y="5886"/>
                  </a:lnTo>
                  <a:lnTo>
                    <a:pt x="18028" y="5884"/>
                  </a:lnTo>
                  <a:lnTo>
                    <a:pt x="18013" y="5883"/>
                  </a:lnTo>
                  <a:lnTo>
                    <a:pt x="17998" y="5883"/>
                  </a:lnTo>
                  <a:lnTo>
                    <a:pt x="17985" y="5883"/>
                  </a:lnTo>
                  <a:lnTo>
                    <a:pt x="17971" y="5886"/>
                  </a:lnTo>
                  <a:lnTo>
                    <a:pt x="17961" y="5890"/>
                  </a:lnTo>
                  <a:lnTo>
                    <a:pt x="17950" y="5896"/>
                  </a:lnTo>
                  <a:close/>
                  <a:moveTo>
                    <a:pt x="22653" y="3939"/>
                  </a:moveTo>
                  <a:lnTo>
                    <a:pt x="22643" y="3908"/>
                  </a:lnTo>
                  <a:lnTo>
                    <a:pt x="22630" y="3878"/>
                  </a:lnTo>
                  <a:lnTo>
                    <a:pt x="22616" y="3850"/>
                  </a:lnTo>
                  <a:lnTo>
                    <a:pt x="22603" y="3820"/>
                  </a:lnTo>
                  <a:lnTo>
                    <a:pt x="22589" y="3792"/>
                  </a:lnTo>
                  <a:lnTo>
                    <a:pt x="22578" y="3764"/>
                  </a:lnTo>
                  <a:lnTo>
                    <a:pt x="22572" y="3749"/>
                  </a:lnTo>
                  <a:lnTo>
                    <a:pt x="22567" y="3734"/>
                  </a:lnTo>
                  <a:lnTo>
                    <a:pt x="22563" y="3719"/>
                  </a:lnTo>
                  <a:lnTo>
                    <a:pt x="22560" y="3703"/>
                  </a:lnTo>
                  <a:lnTo>
                    <a:pt x="22549" y="3648"/>
                  </a:lnTo>
                  <a:lnTo>
                    <a:pt x="22539" y="3594"/>
                  </a:lnTo>
                  <a:lnTo>
                    <a:pt x="22527" y="3541"/>
                  </a:lnTo>
                  <a:lnTo>
                    <a:pt x="22514" y="3488"/>
                  </a:lnTo>
                  <a:lnTo>
                    <a:pt x="22506" y="3462"/>
                  </a:lnTo>
                  <a:lnTo>
                    <a:pt x="22497" y="3437"/>
                  </a:lnTo>
                  <a:lnTo>
                    <a:pt x="22489" y="3410"/>
                  </a:lnTo>
                  <a:lnTo>
                    <a:pt x="22477" y="3384"/>
                  </a:lnTo>
                  <a:lnTo>
                    <a:pt x="22454" y="3327"/>
                  </a:lnTo>
                  <a:lnTo>
                    <a:pt x="22434" y="3271"/>
                  </a:lnTo>
                  <a:lnTo>
                    <a:pt x="22423" y="3243"/>
                  </a:lnTo>
                  <a:lnTo>
                    <a:pt x="22416" y="3215"/>
                  </a:lnTo>
                  <a:lnTo>
                    <a:pt x="22410" y="3186"/>
                  </a:lnTo>
                  <a:lnTo>
                    <a:pt x="22405" y="3158"/>
                  </a:lnTo>
                  <a:lnTo>
                    <a:pt x="22405" y="3143"/>
                  </a:lnTo>
                  <a:lnTo>
                    <a:pt x="22405" y="3130"/>
                  </a:lnTo>
                  <a:lnTo>
                    <a:pt x="22405" y="3117"/>
                  </a:lnTo>
                  <a:lnTo>
                    <a:pt x="22407" y="3103"/>
                  </a:lnTo>
                  <a:lnTo>
                    <a:pt x="22408" y="3090"/>
                  </a:lnTo>
                  <a:lnTo>
                    <a:pt x="22411" y="3078"/>
                  </a:lnTo>
                  <a:lnTo>
                    <a:pt x="22416" y="3065"/>
                  </a:lnTo>
                  <a:lnTo>
                    <a:pt x="22420" y="3051"/>
                  </a:lnTo>
                  <a:lnTo>
                    <a:pt x="22407" y="3072"/>
                  </a:lnTo>
                  <a:lnTo>
                    <a:pt x="22389" y="3093"/>
                  </a:lnTo>
                  <a:lnTo>
                    <a:pt x="22368" y="3114"/>
                  </a:lnTo>
                  <a:lnTo>
                    <a:pt x="22345" y="3136"/>
                  </a:lnTo>
                  <a:lnTo>
                    <a:pt x="22319" y="3157"/>
                  </a:lnTo>
                  <a:lnTo>
                    <a:pt x="22293" y="3176"/>
                  </a:lnTo>
                  <a:lnTo>
                    <a:pt x="22263" y="3197"/>
                  </a:lnTo>
                  <a:lnTo>
                    <a:pt x="22233" y="3216"/>
                  </a:lnTo>
                  <a:lnTo>
                    <a:pt x="22202" y="3235"/>
                  </a:lnTo>
                  <a:lnTo>
                    <a:pt x="22171" y="3252"/>
                  </a:lnTo>
                  <a:lnTo>
                    <a:pt x="22140" y="3268"/>
                  </a:lnTo>
                  <a:lnTo>
                    <a:pt x="22109" y="3284"/>
                  </a:lnTo>
                  <a:lnTo>
                    <a:pt x="22079" y="3298"/>
                  </a:lnTo>
                  <a:lnTo>
                    <a:pt x="22051" y="3310"/>
                  </a:lnTo>
                  <a:lnTo>
                    <a:pt x="22024" y="3320"/>
                  </a:lnTo>
                  <a:lnTo>
                    <a:pt x="21999" y="3327"/>
                  </a:lnTo>
                  <a:lnTo>
                    <a:pt x="22005" y="3339"/>
                  </a:lnTo>
                  <a:lnTo>
                    <a:pt x="22009" y="3354"/>
                  </a:lnTo>
                  <a:lnTo>
                    <a:pt x="22014" y="3370"/>
                  </a:lnTo>
                  <a:lnTo>
                    <a:pt x="22015" y="3388"/>
                  </a:lnTo>
                  <a:lnTo>
                    <a:pt x="22017" y="3406"/>
                  </a:lnTo>
                  <a:lnTo>
                    <a:pt x="22015" y="3422"/>
                  </a:lnTo>
                  <a:lnTo>
                    <a:pt x="22012" y="3430"/>
                  </a:lnTo>
                  <a:lnTo>
                    <a:pt x="22011" y="3436"/>
                  </a:lnTo>
                  <a:lnTo>
                    <a:pt x="22008" y="3443"/>
                  </a:lnTo>
                  <a:lnTo>
                    <a:pt x="22003" y="3449"/>
                  </a:lnTo>
                  <a:lnTo>
                    <a:pt x="21991" y="3462"/>
                  </a:lnTo>
                  <a:lnTo>
                    <a:pt x="21982" y="3470"/>
                  </a:lnTo>
                  <a:lnTo>
                    <a:pt x="21980" y="3470"/>
                  </a:lnTo>
                  <a:lnTo>
                    <a:pt x="21978" y="3470"/>
                  </a:lnTo>
                  <a:lnTo>
                    <a:pt x="21975" y="3470"/>
                  </a:lnTo>
                  <a:lnTo>
                    <a:pt x="21974" y="3468"/>
                  </a:lnTo>
                  <a:lnTo>
                    <a:pt x="21971" y="3464"/>
                  </a:lnTo>
                  <a:lnTo>
                    <a:pt x="21966" y="3461"/>
                  </a:lnTo>
                  <a:lnTo>
                    <a:pt x="21962" y="3459"/>
                  </a:lnTo>
                  <a:lnTo>
                    <a:pt x="21959" y="3458"/>
                  </a:lnTo>
                  <a:lnTo>
                    <a:pt x="21953" y="3459"/>
                  </a:lnTo>
                  <a:lnTo>
                    <a:pt x="21947" y="3461"/>
                  </a:lnTo>
                  <a:lnTo>
                    <a:pt x="21911" y="3474"/>
                  </a:lnTo>
                  <a:lnTo>
                    <a:pt x="21865" y="3494"/>
                  </a:lnTo>
                  <a:lnTo>
                    <a:pt x="21842" y="3502"/>
                  </a:lnTo>
                  <a:lnTo>
                    <a:pt x="21818" y="3510"/>
                  </a:lnTo>
                  <a:lnTo>
                    <a:pt x="21806" y="3513"/>
                  </a:lnTo>
                  <a:lnTo>
                    <a:pt x="21796" y="3514"/>
                  </a:lnTo>
                  <a:lnTo>
                    <a:pt x="21784" y="3516"/>
                  </a:lnTo>
                  <a:lnTo>
                    <a:pt x="21775" y="3516"/>
                  </a:lnTo>
                  <a:lnTo>
                    <a:pt x="21764" y="3557"/>
                  </a:lnTo>
                  <a:lnTo>
                    <a:pt x="21754" y="3602"/>
                  </a:lnTo>
                  <a:lnTo>
                    <a:pt x="21748" y="3624"/>
                  </a:lnTo>
                  <a:lnTo>
                    <a:pt x="21741" y="3646"/>
                  </a:lnTo>
                  <a:lnTo>
                    <a:pt x="21733" y="3669"/>
                  </a:lnTo>
                  <a:lnTo>
                    <a:pt x="21726" y="3689"/>
                  </a:lnTo>
                  <a:lnTo>
                    <a:pt x="21717" y="3710"/>
                  </a:lnTo>
                  <a:lnTo>
                    <a:pt x="21705" y="3728"/>
                  </a:lnTo>
                  <a:lnTo>
                    <a:pt x="21695" y="3746"/>
                  </a:lnTo>
                  <a:lnTo>
                    <a:pt x="21681" y="3761"/>
                  </a:lnTo>
                  <a:lnTo>
                    <a:pt x="21666" y="3773"/>
                  </a:lnTo>
                  <a:lnTo>
                    <a:pt x="21650" y="3784"/>
                  </a:lnTo>
                  <a:lnTo>
                    <a:pt x="21641" y="3787"/>
                  </a:lnTo>
                  <a:lnTo>
                    <a:pt x="21631" y="3792"/>
                  </a:lnTo>
                  <a:lnTo>
                    <a:pt x="21622" y="3795"/>
                  </a:lnTo>
                  <a:lnTo>
                    <a:pt x="21611" y="3796"/>
                  </a:lnTo>
                  <a:lnTo>
                    <a:pt x="21600" y="3796"/>
                  </a:lnTo>
                  <a:lnTo>
                    <a:pt x="21586" y="3792"/>
                  </a:lnTo>
                  <a:lnTo>
                    <a:pt x="21579" y="3790"/>
                  </a:lnTo>
                  <a:lnTo>
                    <a:pt x="21573" y="3789"/>
                  </a:lnTo>
                  <a:lnTo>
                    <a:pt x="21565" y="3787"/>
                  </a:lnTo>
                  <a:lnTo>
                    <a:pt x="21558" y="3789"/>
                  </a:lnTo>
                  <a:lnTo>
                    <a:pt x="21545" y="3792"/>
                  </a:lnTo>
                  <a:lnTo>
                    <a:pt x="21531" y="3796"/>
                  </a:lnTo>
                  <a:lnTo>
                    <a:pt x="21519" y="3802"/>
                  </a:lnTo>
                  <a:lnTo>
                    <a:pt x="21506" y="3810"/>
                  </a:lnTo>
                  <a:lnTo>
                    <a:pt x="21481" y="3824"/>
                  </a:lnTo>
                  <a:lnTo>
                    <a:pt x="21456" y="3836"/>
                  </a:lnTo>
                  <a:lnTo>
                    <a:pt x="21430" y="3845"/>
                  </a:lnTo>
                  <a:lnTo>
                    <a:pt x="21408" y="3851"/>
                  </a:lnTo>
                  <a:lnTo>
                    <a:pt x="21387" y="3856"/>
                  </a:lnTo>
                  <a:lnTo>
                    <a:pt x="21367" y="3857"/>
                  </a:lnTo>
                  <a:lnTo>
                    <a:pt x="21346" y="3856"/>
                  </a:lnTo>
                  <a:lnTo>
                    <a:pt x="21325" y="3853"/>
                  </a:lnTo>
                  <a:lnTo>
                    <a:pt x="21304" y="3845"/>
                  </a:lnTo>
                  <a:lnTo>
                    <a:pt x="21282" y="3835"/>
                  </a:lnTo>
                  <a:lnTo>
                    <a:pt x="21281" y="3856"/>
                  </a:lnTo>
                  <a:lnTo>
                    <a:pt x="21281" y="3876"/>
                  </a:lnTo>
                  <a:lnTo>
                    <a:pt x="21282" y="3897"/>
                  </a:lnTo>
                  <a:lnTo>
                    <a:pt x="21284" y="3918"/>
                  </a:lnTo>
                  <a:lnTo>
                    <a:pt x="21291" y="3958"/>
                  </a:lnTo>
                  <a:lnTo>
                    <a:pt x="21298" y="3998"/>
                  </a:lnTo>
                  <a:lnTo>
                    <a:pt x="21301" y="4019"/>
                  </a:lnTo>
                  <a:lnTo>
                    <a:pt x="21304" y="4040"/>
                  </a:lnTo>
                  <a:lnTo>
                    <a:pt x="21307" y="4059"/>
                  </a:lnTo>
                  <a:lnTo>
                    <a:pt x="21309" y="4080"/>
                  </a:lnTo>
                  <a:lnTo>
                    <a:pt x="21307" y="4101"/>
                  </a:lnTo>
                  <a:lnTo>
                    <a:pt x="21306" y="4121"/>
                  </a:lnTo>
                  <a:lnTo>
                    <a:pt x="21303" y="4142"/>
                  </a:lnTo>
                  <a:lnTo>
                    <a:pt x="21297" y="4164"/>
                  </a:lnTo>
                  <a:lnTo>
                    <a:pt x="21291" y="4182"/>
                  </a:lnTo>
                  <a:lnTo>
                    <a:pt x="21284" y="4200"/>
                  </a:lnTo>
                  <a:lnTo>
                    <a:pt x="21275" y="4216"/>
                  </a:lnTo>
                  <a:lnTo>
                    <a:pt x="21266" y="4233"/>
                  </a:lnTo>
                  <a:lnTo>
                    <a:pt x="21246" y="4265"/>
                  </a:lnTo>
                  <a:lnTo>
                    <a:pt x="21226" y="4298"/>
                  </a:lnTo>
                  <a:lnTo>
                    <a:pt x="21206" y="4329"/>
                  </a:lnTo>
                  <a:lnTo>
                    <a:pt x="21189" y="4363"/>
                  </a:lnTo>
                  <a:lnTo>
                    <a:pt x="21181" y="4380"/>
                  </a:lnTo>
                  <a:lnTo>
                    <a:pt x="21174" y="4397"/>
                  </a:lnTo>
                  <a:lnTo>
                    <a:pt x="21168" y="4417"/>
                  </a:lnTo>
                  <a:lnTo>
                    <a:pt x="21165" y="4436"/>
                  </a:lnTo>
                  <a:lnTo>
                    <a:pt x="21163" y="4443"/>
                  </a:lnTo>
                  <a:lnTo>
                    <a:pt x="21165" y="4451"/>
                  </a:lnTo>
                  <a:lnTo>
                    <a:pt x="21166" y="4458"/>
                  </a:lnTo>
                  <a:lnTo>
                    <a:pt x="21168" y="4466"/>
                  </a:lnTo>
                  <a:lnTo>
                    <a:pt x="21171" y="4473"/>
                  </a:lnTo>
                  <a:lnTo>
                    <a:pt x="21172" y="4480"/>
                  </a:lnTo>
                  <a:lnTo>
                    <a:pt x="21172" y="4488"/>
                  </a:lnTo>
                  <a:lnTo>
                    <a:pt x="21172" y="4494"/>
                  </a:lnTo>
                  <a:lnTo>
                    <a:pt x="21169" y="4507"/>
                  </a:lnTo>
                  <a:lnTo>
                    <a:pt x="21165" y="4519"/>
                  </a:lnTo>
                  <a:lnTo>
                    <a:pt x="21157" y="4529"/>
                  </a:lnTo>
                  <a:lnTo>
                    <a:pt x="21151" y="4541"/>
                  </a:lnTo>
                  <a:lnTo>
                    <a:pt x="21144" y="4552"/>
                  </a:lnTo>
                  <a:lnTo>
                    <a:pt x="21137" y="4562"/>
                  </a:lnTo>
                  <a:lnTo>
                    <a:pt x="21131" y="4574"/>
                  </a:lnTo>
                  <a:lnTo>
                    <a:pt x="21126" y="4584"/>
                  </a:lnTo>
                  <a:lnTo>
                    <a:pt x="21122" y="4601"/>
                  </a:lnTo>
                  <a:lnTo>
                    <a:pt x="21119" y="4617"/>
                  </a:lnTo>
                  <a:lnTo>
                    <a:pt x="21117" y="4633"/>
                  </a:lnTo>
                  <a:lnTo>
                    <a:pt x="21116" y="4651"/>
                  </a:lnTo>
                  <a:lnTo>
                    <a:pt x="21117" y="4667"/>
                  </a:lnTo>
                  <a:lnTo>
                    <a:pt x="21119" y="4685"/>
                  </a:lnTo>
                  <a:lnTo>
                    <a:pt x="21122" y="4702"/>
                  </a:lnTo>
                  <a:lnTo>
                    <a:pt x="21126" y="4716"/>
                  </a:lnTo>
                  <a:lnTo>
                    <a:pt x="21137" y="4739"/>
                  </a:lnTo>
                  <a:lnTo>
                    <a:pt x="21150" y="4759"/>
                  </a:lnTo>
                  <a:lnTo>
                    <a:pt x="21156" y="4770"/>
                  </a:lnTo>
                  <a:lnTo>
                    <a:pt x="21162" y="4780"/>
                  </a:lnTo>
                  <a:lnTo>
                    <a:pt x="21168" y="4792"/>
                  </a:lnTo>
                  <a:lnTo>
                    <a:pt x="21172" y="4804"/>
                  </a:lnTo>
                  <a:lnTo>
                    <a:pt x="21180" y="4829"/>
                  </a:lnTo>
                  <a:lnTo>
                    <a:pt x="21190" y="4859"/>
                  </a:lnTo>
                  <a:lnTo>
                    <a:pt x="21199" y="4890"/>
                  </a:lnTo>
                  <a:lnTo>
                    <a:pt x="21203" y="4915"/>
                  </a:lnTo>
                  <a:lnTo>
                    <a:pt x="21205" y="4945"/>
                  </a:lnTo>
                  <a:lnTo>
                    <a:pt x="21203" y="4976"/>
                  </a:lnTo>
                  <a:lnTo>
                    <a:pt x="21200" y="5007"/>
                  </a:lnTo>
                  <a:lnTo>
                    <a:pt x="21196" y="5038"/>
                  </a:lnTo>
                  <a:lnTo>
                    <a:pt x="21189" y="5070"/>
                  </a:lnTo>
                  <a:lnTo>
                    <a:pt x="21180" y="5101"/>
                  </a:lnTo>
                  <a:lnTo>
                    <a:pt x="21171" y="5132"/>
                  </a:lnTo>
                  <a:lnTo>
                    <a:pt x="21160" y="5163"/>
                  </a:lnTo>
                  <a:lnTo>
                    <a:pt x="21140" y="5227"/>
                  </a:lnTo>
                  <a:lnTo>
                    <a:pt x="21120" y="5289"/>
                  </a:lnTo>
                  <a:lnTo>
                    <a:pt x="21111" y="5319"/>
                  </a:lnTo>
                  <a:lnTo>
                    <a:pt x="21104" y="5350"/>
                  </a:lnTo>
                  <a:lnTo>
                    <a:pt x="21098" y="5380"/>
                  </a:lnTo>
                  <a:lnTo>
                    <a:pt x="21094" y="5409"/>
                  </a:lnTo>
                  <a:lnTo>
                    <a:pt x="21104" y="5392"/>
                  </a:lnTo>
                  <a:lnTo>
                    <a:pt x="21116" y="5374"/>
                  </a:lnTo>
                  <a:lnTo>
                    <a:pt x="21126" y="5356"/>
                  </a:lnTo>
                  <a:lnTo>
                    <a:pt x="21138" y="5340"/>
                  </a:lnTo>
                  <a:lnTo>
                    <a:pt x="21163" y="5307"/>
                  </a:lnTo>
                  <a:lnTo>
                    <a:pt x="21190" y="5276"/>
                  </a:lnTo>
                  <a:lnTo>
                    <a:pt x="21217" y="5245"/>
                  </a:lnTo>
                  <a:lnTo>
                    <a:pt x="21242" y="5214"/>
                  </a:lnTo>
                  <a:lnTo>
                    <a:pt x="21266" y="5182"/>
                  </a:lnTo>
                  <a:lnTo>
                    <a:pt x="21288" y="5150"/>
                  </a:lnTo>
                  <a:lnTo>
                    <a:pt x="21301" y="5129"/>
                  </a:lnTo>
                  <a:lnTo>
                    <a:pt x="21313" y="5107"/>
                  </a:lnTo>
                  <a:lnTo>
                    <a:pt x="21327" y="5082"/>
                  </a:lnTo>
                  <a:lnTo>
                    <a:pt x="21340" y="5055"/>
                  </a:lnTo>
                  <a:lnTo>
                    <a:pt x="21364" y="4997"/>
                  </a:lnTo>
                  <a:lnTo>
                    <a:pt x="21386" y="4938"/>
                  </a:lnTo>
                  <a:lnTo>
                    <a:pt x="21396" y="4906"/>
                  </a:lnTo>
                  <a:lnTo>
                    <a:pt x="21407" y="4875"/>
                  </a:lnTo>
                  <a:lnTo>
                    <a:pt x="21416" y="4846"/>
                  </a:lnTo>
                  <a:lnTo>
                    <a:pt x="21423" y="4816"/>
                  </a:lnTo>
                  <a:lnTo>
                    <a:pt x="21430" y="4786"/>
                  </a:lnTo>
                  <a:lnTo>
                    <a:pt x="21435" y="4758"/>
                  </a:lnTo>
                  <a:lnTo>
                    <a:pt x="21439" y="4731"/>
                  </a:lnTo>
                  <a:lnTo>
                    <a:pt x="21442" y="4706"/>
                  </a:lnTo>
                  <a:lnTo>
                    <a:pt x="21442" y="4687"/>
                  </a:lnTo>
                  <a:lnTo>
                    <a:pt x="21441" y="4664"/>
                  </a:lnTo>
                  <a:lnTo>
                    <a:pt x="21438" y="4642"/>
                  </a:lnTo>
                  <a:lnTo>
                    <a:pt x="21433" y="4620"/>
                  </a:lnTo>
                  <a:lnTo>
                    <a:pt x="21422" y="4574"/>
                  </a:lnTo>
                  <a:lnTo>
                    <a:pt x="21407" y="4526"/>
                  </a:lnTo>
                  <a:lnTo>
                    <a:pt x="21393" y="4480"/>
                  </a:lnTo>
                  <a:lnTo>
                    <a:pt x="21383" y="4436"/>
                  </a:lnTo>
                  <a:lnTo>
                    <a:pt x="21380" y="4415"/>
                  </a:lnTo>
                  <a:lnTo>
                    <a:pt x="21379" y="4396"/>
                  </a:lnTo>
                  <a:lnTo>
                    <a:pt x="21380" y="4378"/>
                  </a:lnTo>
                  <a:lnTo>
                    <a:pt x="21383" y="4360"/>
                  </a:lnTo>
                  <a:lnTo>
                    <a:pt x="21387" y="4350"/>
                  </a:lnTo>
                  <a:lnTo>
                    <a:pt x="21395" y="4338"/>
                  </a:lnTo>
                  <a:lnTo>
                    <a:pt x="21402" y="4328"/>
                  </a:lnTo>
                  <a:lnTo>
                    <a:pt x="21411" y="4317"/>
                  </a:lnTo>
                  <a:lnTo>
                    <a:pt x="21422" y="4307"/>
                  </a:lnTo>
                  <a:lnTo>
                    <a:pt x="21432" y="4298"/>
                  </a:lnTo>
                  <a:lnTo>
                    <a:pt x="21445" y="4289"/>
                  </a:lnTo>
                  <a:lnTo>
                    <a:pt x="21457" y="4282"/>
                  </a:lnTo>
                  <a:lnTo>
                    <a:pt x="21471" y="4276"/>
                  </a:lnTo>
                  <a:lnTo>
                    <a:pt x="21485" y="4270"/>
                  </a:lnTo>
                  <a:lnTo>
                    <a:pt x="21499" y="4264"/>
                  </a:lnTo>
                  <a:lnTo>
                    <a:pt x="21512" y="4261"/>
                  </a:lnTo>
                  <a:lnTo>
                    <a:pt x="21525" y="4258"/>
                  </a:lnTo>
                  <a:lnTo>
                    <a:pt x="21539" y="4255"/>
                  </a:lnTo>
                  <a:lnTo>
                    <a:pt x="21552" y="4255"/>
                  </a:lnTo>
                  <a:lnTo>
                    <a:pt x="21564" y="4256"/>
                  </a:lnTo>
                  <a:lnTo>
                    <a:pt x="21564" y="4271"/>
                  </a:lnTo>
                  <a:lnTo>
                    <a:pt x="21565" y="4286"/>
                  </a:lnTo>
                  <a:lnTo>
                    <a:pt x="21568" y="4302"/>
                  </a:lnTo>
                  <a:lnTo>
                    <a:pt x="21573" y="4317"/>
                  </a:lnTo>
                  <a:lnTo>
                    <a:pt x="21579" y="4331"/>
                  </a:lnTo>
                  <a:lnTo>
                    <a:pt x="21586" y="4344"/>
                  </a:lnTo>
                  <a:lnTo>
                    <a:pt x="21591" y="4350"/>
                  </a:lnTo>
                  <a:lnTo>
                    <a:pt x="21597" y="4354"/>
                  </a:lnTo>
                  <a:lnTo>
                    <a:pt x="21603" y="4359"/>
                  </a:lnTo>
                  <a:lnTo>
                    <a:pt x="21609" y="4363"/>
                  </a:lnTo>
                  <a:lnTo>
                    <a:pt x="21622" y="4345"/>
                  </a:lnTo>
                  <a:lnTo>
                    <a:pt x="21634" y="4328"/>
                  </a:lnTo>
                  <a:lnTo>
                    <a:pt x="21643" y="4308"/>
                  </a:lnTo>
                  <a:lnTo>
                    <a:pt x="21650" y="4288"/>
                  </a:lnTo>
                  <a:lnTo>
                    <a:pt x="21656" y="4267"/>
                  </a:lnTo>
                  <a:lnTo>
                    <a:pt x="21660" y="4246"/>
                  </a:lnTo>
                  <a:lnTo>
                    <a:pt x="21663" y="4224"/>
                  </a:lnTo>
                  <a:lnTo>
                    <a:pt x="21668" y="4201"/>
                  </a:lnTo>
                  <a:lnTo>
                    <a:pt x="21672" y="4157"/>
                  </a:lnTo>
                  <a:lnTo>
                    <a:pt x="21677" y="4112"/>
                  </a:lnTo>
                  <a:lnTo>
                    <a:pt x="21681" y="4090"/>
                  </a:lnTo>
                  <a:lnTo>
                    <a:pt x="21684" y="4068"/>
                  </a:lnTo>
                  <a:lnTo>
                    <a:pt x="21690" y="4047"/>
                  </a:lnTo>
                  <a:lnTo>
                    <a:pt x="21696" y="4026"/>
                  </a:lnTo>
                  <a:lnTo>
                    <a:pt x="21711" y="3994"/>
                  </a:lnTo>
                  <a:lnTo>
                    <a:pt x="21726" y="3961"/>
                  </a:lnTo>
                  <a:lnTo>
                    <a:pt x="21744" y="3930"/>
                  </a:lnTo>
                  <a:lnTo>
                    <a:pt x="21764" y="3900"/>
                  </a:lnTo>
                  <a:lnTo>
                    <a:pt x="21785" y="3872"/>
                  </a:lnTo>
                  <a:lnTo>
                    <a:pt x="21809" y="3845"/>
                  </a:lnTo>
                  <a:lnTo>
                    <a:pt x="21833" y="3819"/>
                  </a:lnTo>
                  <a:lnTo>
                    <a:pt x="21859" y="3795"/>
                  </a:lnTo>
                  <a:lnTo>
                    <a:pt x="21886" y="3771"/>
                  </a:lnTo>
                  <a:lnTo>
                    <a:pt x="21914" y="3747"/>
                  </a:lnTo>
                  <a:lnTo>
                    <a:pt x="21942" y="3725"/>
                  </a:lnTo>
                  <a:lnTo>
                    <a:pt x="21971" y="3704"/>
                  </a:lnTo>
                  <a:lnTo>
                    <a:pt x="22030" y="3666"/>
                  </a:lnTo>
                  <a:lnTo>
                    <a:pt x="22091" y="3629"/>
                  </a:lnTo>
                  <a:lnTo>
                    <a:pt x="22095" y="3635"/>
                  </a:lnTo>
                  <a:lnTo>
                    <a:pt x="22100" y="3642"/>
                  </a:lnTo>
                  <a:lnTo>
                    <a:pt x="22104" y="3649"/>
                  </a:lnTo>
                  <a:lnTo>
                    <a:pt x="22109" y="3658"/>
                  </a:lnTo>
                  <a:lnTo>
                    <a:pt x="22116" y="3678"/>
                  </a:lnTo>
                  <a:lnTo>
                    <a:pt x="22122" y="3700"/>
                  </a:lnTo>
                  <a:lnTo>
                    <a:pt x="22131" y="3752"/>
                  </a:lnTo>
                  <a:lnTo>
                    <a:pt x="22140" y="3805"/>
                  </a:lnTo>
                  <a:lnTo>
                    <a:pt x="22144" y="3830"/>
                  </a:lnTo>
                  <a:lnTo>
                    <a:pt x="22149" y="3856"/>
                  </a:lnTo>
                  <a:lnTo>
                    <a:pt x="22155" y="3879"/>
                  </a:lnTo>
                  <a:lnTo>
                    <a:pt x="22161" y="3899"/>
                  </a:lnTo>
                  <a:lnTo>
                    <a:pt x="22168" y="3917"/>
                  </a:lnTo>
                  <a:lnTo>
                    <a:pt x="22175" y="3928"/>
                  </a:lnTo>
                  <a:lnTo>
                    <a:pt x="22180" y="3933"/>
                  </a:lnTo>
                  <a:lnTo>
                    <a:pt x="22184" y="3937"/>
                  </a:lnTo>
                  <a:lnTo>
                    <a:pt x="22190" y="3939"/>
                  </a:lnTo>
                  <a:lnTo>
                    <a:pt x="22196" y="3939"/>
                  </a:lnTo>
                  <a:lnTo>
                    <a:pt x="22196" y="3964"/>
                  </a:lnTo>
                  <a:lnTo>
                    <a:pt x="22199" y="3989"/>
                  </a:lnTo>
                  <a:lnTo>
                    <a:pt x="22201" y="4013"/>
                  </a:lnTo>
                  <a:lnTo>
                    <a:pt x="22205" y="4038"/>
                  </a:lnTo>
                  <a:lnTo>
                    <a:pt x="22217" y="4013"/>
                  </a:lnTo>
                  <a:lnTo>
                    <a:pt x="22232" y="3982"/>
                  </a:lnTo>
                  <a:lnTo>
                    <a:pt x="22248" y="3946"/>
                  </a:lnTo>
                  <a:lnTo>
                    <a:pt x="22267" y="3911"/>
                  </a:lnTo>
                  <a:lnTo>
                    <a:pt x="22287" y="3876"/>
                  </a:lnTo>
                  <a:lnTo>
                    <a:pt x="22307" y="3845"/>
                  </a:lnTo>
                  <a:lnTo>
                    <a:pt x="22318" y="3833"/>
                  </a:lnTo>
                  <a:lnTo>
                    <a:pt x="22330" y="3822"/>
                  </a:lnTo>
                  <a:lnTo>
                    <a:pt x="22340" y="3813"/>
                  </a:lnTo>
                  <a:lnTo>
                    <a:pt x="22351" y="3807"/>
                  </a:lnTo>
                  <a:lnTo>
                    <a:pt x="22361" y="3802"/>
                  </a:lnTo>
                  <a:lnTo>
                    <a:pt x="22370" y="3801"/>
                  </a:lnTo>
                  <a:lnTo>
                    <a:pt x="22379" y="3799"/>
                  </a:lnTo>
                  <a:lnTo>
                    <a:pt x="22388" y="3801"/>
                  </a:lnTo>
                  <a:lnTo>
                    <a:pt x="22397" y="3802"/>
                  </a:lnTo>
                  <a:lnTo>
                    <a:pt x="22405" y="3804"/>
                  </a:lnTo>
                  <a:lnTo>
                    <a:pt x="22413" y="3808"/>
                  </a:lnTo>
                  <a:lnTo>
                    <a:pt x="22422" y="3813"/>
                  </a:lnTo>
                  <a:lnTo>
                    <a:pt x="22451" y="3833"/>
                  </a:lnTo>
                  <a:lnTo>
                    <a:pt x="22477" y="3854"/>
                  </a:lnTo>
                  <a:lnTo>
                    <a:pt x="22496" y="3869"/>
                  </a:lnTo>
                  <a:lnTo>
                    <a:pt x="22515" y="3884"/>
                  </a:lnTo>
                  <a:lnTo>
                    <a:pt x="22533" y="3900"/>
                  </a:lnTo>
                  <a:lnTo>
                    <a:pt x="22551" y="3917"/>
                  </a:lnTo>
                  <a:lnTo>
                    <a:pt x="22567" y="3934"/>
                  </a:lnTo>
                  <a:lnTo>
                    <a:pt x="22584" y="3952"/>
                  </a:lnTo>
                  <a:lnTo>
                    <a:pt x="22598" y="3971"/>
                  </a:lnTo>
                  <a:lnTo>
                    <a:pt x="22613" y="3989"/>
                  </a:lnTo>
                  <a:lnTo>
                    <a:pt x="22641" y="4029"/>
                  </a:lnTo>
                  <a:lnTo>
                    <a:pt x="22668" y="4071"/>
                  </a:lnTo>
                  <a:lnTo>
                    <a:pt x="22692" y="4114"/>
                  </a:lnTo>
                  <a:lnTo>
                    <a:pt x="22714" y="4160"/>
                  </a:lnTo>
                  <a:lnTo>
                    <a:pt x="22699" y="4106"/>
                  </a:lnTo>
                  <a:lnTo>
                    <a:pt x="22684" y="4052"/>
                  </a:lnTo>
                  <a:lnTo>
                    <a:pt x="22670" y="3995"/>
                  </a:lnTo>
                  <a:lnTo>
                    <a:pt x="22653" y="3939"/>
                  </a:lnTo>
                  <a:close/>
                  <a:moveTo>
                    <a:pt x="21433" y="3600"/>
                  </a:moveTo>
                  <a:lnTo>
                    <a:pt x="21395" y="3614"/>
                  </a:lnTo>
                  <a:lnTo>
                    <a:pt x="21358" y="3624"/>
                  </a:lnTo>
                  <a:lnTo>
                    <a:pt x="21319" y="3635"/>
                  </a:lnTo>
                  <a:lnTo>
                    <a:pt x="21281" y="3642"/>
                  </a:lnTo>
                  <a:lnTo>
                    <a:pt x="21263" y="3645"/>
                  </a:lnTo>
                  <a:lnTo>
                    <a:pt x="21245" y="3646"/>
                  </a:lnTo>
                  <a:lnTo>
                    <a:pt x="21229" y="3648"/>
                  </a:lnTo>
                  <a:lnTo>
                    <a:pt x="21212" y="3646"/>
                  </a:lnTo>
                  <a:lnTo>
                    <a:pt x="21178" y="3643"/>
                  </a:lnTo>
                  <a:lnTo>
                    <a:pt x="21146" y="3637"/>
                  </a:lnTo>
                  <a:lnTo>
                    <a:pt x="21111" y="3632"/>
                  </a:lnTo>
                  <a:lnTo>
                    <a:pt x="21079" y="3626"/>
                  </a:lnTo>
                  <a:lnTo>
                    <a:pt x="21043" y="3620"/>
                  </a:lnTo>
                  <a:lnTo>
                    <a:pt x="21008" y="3617"/>
                  </a:lnTo>
                  <a:lnTo>
                    <a:pt x="21006" y="3627"/>
                  </a:lnTo>
                  <a:lnTo>
                    <a:pt x="21006" y="3636"/>
                  </a:lnTo>
                  <a:lnTo>
                    <a:pt x="21008" y="3645"/>
                  </a:lnTo>
                  <a:lnTo>
                    <a:pt x="21010" y="3654"/>
                  </a:lnTo>
                  <a:lnTo>
                    <a:pt x="21016" y="3661"/>
                  </a:lnTo>
                  <a:lnTo>
                    <a:pt x="21022" y="3669"/>
                  </a:lnTo>
                  <a:lnTo>
                    <a:pt x="21031" y="3675"/>
                  </a:lnTo>
                  <a:lnTo>
                    <a:pt x="21040" y="3681"/>
                  </a:lnTo>
                  <a:lnTo>
                    <a:pt x="20991" y="3697"/>
                  </a:lnTo>
                  <a:lnTo>
                    <a:pt x="20938" y="3713"/>
                  </a:lnTo>
                  <a:lnTo>
                    <a:pt x="20911" y="3721"/>
                  </a:lnTo>
                  <a:lnTo>
                    <a:pt x="20884" y="3727"/>
                  </a:lnTo>
                  <a:lnTo>
                    <a:pt x="20858" y="3731"/>
                  </a:lnTo>
                  <a:lnTo>
                    <a:pt x="20832" y="3735"/>
                  </a:lnTo>
                  <a:lnTo>
                    <a:pt x="20813" y="3735"/>
                  </a:lnTo>
                  <a:lnTo>
                    <a:pt x="20794" y="3734"/>
                  </a:lnTo>
                  <a:lnTo>
                    <a:pt x="20776" y="3732"/>
                  </a:lnTo>
                  <a:lnTo>
                    <a:pt x="20758" y="3731"/>
                  </a:lnTo>
                  <a:lnTo>
                    <a:pt x="20742" y="3730"/>
                  </a:lnTo>
                  <a:lnTo>
                    <a:pt x="20724" y="3732"/>
                  </a:lnTo>
                  <a:lnTo>
                    <a:pt x="20715" y="3734"/>
                  </a:lnTo>
                  <a:lnTo>
                    <a:pt x="20706" y="3737"/>
                  </a:lnTo>
                  <a:lnTo>
                    <a:pt x="20696" y="3741"/>
                  </a:lnTo>
                  <a:lnTo>
                    <a:pt x="20687" y="3747"/>
                  </a:lnTo>
                  <a:lnTo>
                    <a:pt x="20693" y="3761"/>
                  </a:lnTo>
                  <a:lnTo>
                    <a:pt x="20699" y="3777"/>
                  </a:lnTo>
                  <a:lnTo>
                    <a:pt x="20702" y="3786"/>
                  </a:lnTo>
                  <a:lnTo>
                    <a:pt x="20705" y="3795"/>
                  </a:lnTo>
                  <a:lnTo>
                    <a:pt x="20708" y="3802"/>
                  </a:lnTo>
                  <a:lnTo>
                    <a:pt x="20712" y="3808"/>
                  </a:lnTo>
                  <a:lnTo>
                    <a:pt x="20688" y="3819"/>
                  </a:lnTo>
                  <a:lnTo>
                    <a:pt x="20665" y="3829"/>
                  </a:lnTo>
                  <a:lnTo>
                    <a:pt x="20639" y="3836"/>
                  </a:lnTo>
                  <a:lnTo>
                    <a:pt x="20614" y="3844"/>
                  </a:lnTo>
                  <a:lnTo>
                    <a:pt x="20588" y="3850"/>
                  </a:lnTo>
                  <a:lnTo>
                    <a:pt x="20562" y="3854"/>
                  </a:lnTo>
                  <a:lnTo>
                    <a:pt x="20536" y="3859"/>
                  </a:lnTo>
                  <a:lnTo>
                    <a:pt x="20509" y="3863"/>
                  </a:lnTo>
                  <a:lnTo>
                    <a:pt x="20455" y="3868"/>
                  </a:lnTo>
                  <a:lnTo>
                    <a:pt x="20402" y="3872"/>
                  </a:lnTo>
                  <a:lnTo>
                    <a:pt x="20350" y="3878"/>
                  </a:lnTo>
                  <a:lnTo>
                    <a:pt x="20300" y="3884"/>
                  </a:lnTo>
                  <a:lnTo>
                    <a:pt x="20191" y="3900"/>
                  </a:lnTo>
                  <a:lnTo>
                    <a:pt x="20077" y="3921"/>
                  </a:lnTo>
                  <a:lnTo>
                    <a:pt x="20018" y="3931"/>
                  </a:lnTo>
                  <a:lnTo>
                    <a:pt x="19958" y="3942"/>
                  </a:lnTo>
                  <a:lnTo>
                    <a:pt x="19899" y="3949"/>
                  </a:lnTo>
                  <a:lnTo>
                    <a:pt x="19838" y="3957"/>
                  </a:lnTo>
                  <a:lnTo>
                    <a:pt x="19779" y="3960"/>
                  </a:lnTo>
                  <a:lnTo>
                    <a:pt x="19719" y="3961"/>
                  </a:lnTo>
                  <a:lnTo>
                    <a:pt x="19691" y="3961"/>
                  </a:lnTo>
                  <a:lnTo>
                    <a:pt x="19662" y="3960"/>
                  </a:lnTo>
                  <a:lnTo>
                    <a:pt x="19633" y="3958"/>
                  </a:lnTo>
                  <a:lnTo>
                    <a:pt x="19604" y="3955"/>
                  </a:lnTo>
                  <a:lnTo>
                    <a:pt x="19577" y="3951"/>
                  </a:lnTo>
                  <a:lnTo>
                    <a:pt x="19549" y="3945"/>
                  </a:lnTo>
                  <a:lnTo>
                    <a:pt x="19521" y="3939"/>
                  </a:lnTo>
                  <a:lnTo>
                    <a:pt x="19494" y="3930"/>
                  </a:lnTo>
                  <a:lnTo>
                    <a:pt x="19469" y="3921"/>
                  </a:lnTo>
                  <a:lnTo>
                    <a:pt x="19442" y="3911"/>
                  </a:lnTo>
                  <a:lnTo>
                    <a:pt x="19417" y="3899"/>
                  </a:lnTo>
                  <a:lnTo>
                    <a:pt x="19393" y="3885"/>
                  </a:lnTo>
                  <a:lnTo>
                    <a:pt x="19354" y="3862"/>
                  </a:lnTo>
                  <a:lnTo>
                    <a:pt x="19319" y="3835"/>
                  </a:lnTo>
                  <a:lnTo>
                    <a:pt x="19285" y="3807"/>
                  </a:lnTo>
                  <a:lnTo>
                    <a:pt x="19249" y="3780"/>
                  </a:lnTo>
                  <a:lnTo>
                    <a:pt x="19215" y="3752"/>
                  </a:lnTo>
                  <a:lnTo>
                    <a:pt x="19179" y="3725"/>
                  </a:lnTo>
                  <a:lnTo>
                    <a:pt x="19161" y="3712"/>
                  </a:lnTo>
                  <a:lnTo>
                    <a:pt x="19142" y="3700"/>
                  </a:lnTo>
                  <a:lnTo>
                    <a:pt x="19123" y="3688"/>
                  </a:lnTo>
                  <a:lnTo>
                    <a:pt x="19104" y="3678"/>
                  </a:lnTo>
                  <a:lnTo>
                    <a:pt x="19069" y="3660"/>
                  </a:lnTo>
                  <a:lnTo>
                    <a:pt x="19040" y="3642"/>
                  </a:lnTo>
                  <a:lnTo>
                    <a:pt x="19010" y="3624"/>
                  </a:lnTo>
                  <a:lnTo>
                    <a:pt x="18982" y="3605"/>
                  </a:lnTo>
                  <a:lnTo>
                    <a:pt x="18954" y="3584"/>
                  </a:lnTo>
                  <a:lnTo>
                    <a:pt x="18927" y="3563"/>
                  </a:lnTo>
                  <a:lnTo>
                    <a:pt x="18900" y="3541"/>
                  </a:lnTo>
                  <a:lnTo>
                    <a:pt x="18872" y="3516"/>
                  </a:lnTo>
                  <a:lnTo>
                    <a:pt x="18856" y="3501"/>
                  </a:lnTo>
                  <a:lnTo>
                    <a:pt x="18839" y="3488"/>
                  </a:lnTo>
                  <a:lnTo>
                    <a:pt x="18820" y="3473"/>
                  </a:lnTo>
                  <a:lnTo>
                    <a:pt x="18801" y="3462"/>
                  </a:lnTo>
                  <a:lnTo>
                    <a:pt x="18789" y="3456"/>
                  </a:lnTo>
                  <a:lnTo>
                    <a:pt x="18779" y="3453"/>
                  </a:lnTo>
                  <a:lnTo>
                    <a:pt x="18767" y="3450"/>
                  </a:lnTo>
                  <a:lnTo>
                    <a:pt x="18753" y="3450"/>
                  </a:lnTo>
                  <a:lnTo>
                    <a:pt x="18740" y="3450"/>
                  </a:lnTo>
                  <a:lnTo>
                    <a:pt x="18727" y="3452"/>
                  </a:lnTo>
                  <a:lnTo>
                    <a:pt x="18712" y="3455"/>
                  </a:lnTo>
                  <a:lnTo>
                    <a:pt x="18697" y="3461"/>
                  </a:lnTo>
                  <a:lnTo>
                    <a:pt x="18713" y="3477"/>
                  </a:lnTo>
                  <a:lnTo>
                    <a:pt x="18728" y="3495"/>
                  </a:lnTo>
                  <a:lnTo>
                    <a:pt x="18741" y="3513"/>
                  </a:lnTo>
                  <a:lnTo>
                    <a:pt x="18755" y="3531"/>
                  </a:lnTo>
                  <a:lnTo>
                    <a:pt x="18768" y="3550"/>
                  </a:lnTo>
                  <a:lnTo>
                    <a:pt x="18780" y="3571"/>
                  </a:lnTo>
                  <a:lnTo>
                    <a:pt x="18790" y="3591"/>
                  </a:lnTo>
                  <a:lnTo>
                    <a:pt x="18801" y="3612"/>
                  </a:lnTo>
                  <a:lnTo>
                    <a:pt x="18810" y="3635"/>
                  </a:lnTo>
                  <a:lnTo>
                    <a:pt x="18819" y="3657"/>
                  </a:lnTo>
                  <a:lnTo>
                    <a:pt x="18826" y="3679"/>
                  </a:lnTo>
                  <a:lnTo>
                    <a:pt x="18833" y="3703"/>
                  </a:lnTo>
                  <a:lnTo>
                    <a:pt x="18845" y="3749"/>
                  </a:lnTo>
                  <a:lnTo>
                    <a:pt x="18856" y="3798"/>
                  </a:lnTo>
                  <a:lnTo>
                    <a:pt x="18863" y="3845"/>
                  </a:lnTo>
                  <a:lnTo>
                    <a:pt x="18868" y="3894"/>
                  </a:lnTo>
                  <a:lnTo>
                    <a:pt x="18869" y="3943"/>
                  </a:lnTo>
                  <a:lnTo>
                    <a:pt x="18871" y="3992"/>
                  </a:lnTo>
                  <a:lnTo>
                    <a:pt x="18869" y="4040"/>
                  </a:lnTo>
                  <a:lnTo>
                    <a:pt x="18865" y="4087"/>
                  </a:lnTo>
                  <a:lnTo>
                    <a:pt x="18860" y="4133"/>
                  </a:lnTo>
                  <a:lnTo>
                    <a:pt x="18853" y="4176"/>
                  </a:lnTo>
                  <a:lnTo>
                    <a:pt x="18844" y="4222"/>
                  </a:lnTo>
                  <a:lnTo>
                    <a:pt x="18835" y="4268"/>
                  </a:lnTo>
                  <a:lnTo>
                    <a:pt x="18825" y="4316"/>
                  </a:lnTo>
                  <a:lnTo>
                    <a:pt x="18813" y="4362"/>
                  </a:lnTo>
                  <a:lnTo>
                    <a:pt x="18799" y="4408"/>
                  </a:lnTo>
                  <a:lnTo>
                    <a:pt x="18786" y="4452"/>
                  </a:lnTo>
                  <a:lnTo>
                    <a:pt x="18770" y="4497"/>
                  </a:lnTo>
                  <a:lnTo>
                    <a:pt x="18750" y="4540"/>
                  </a:lnTo>
                  <a:lnTo>
                    <a:pt x="18741" y="4561"/>
                  </a:lnTo>
                  <a:lnTo>
                    <a:pt x="18731" y="4580"/>
                  </a:lnTo>
                  <a:lnTo>
                    <a:pt x="18719" y="4598"/>
                  </a:lnTo>
                  <a:lnTo>
                    <a:pt x="18709" y="4614"/>
                  </a:lnTo>
                  <a:lnTo>
                    <a:pt x="18697" y="4627"/>
                  </a:lnTo>
                  <a:lnTo>
                    <a:pt x="18685" y="4641"/>
                  </a:lnTo>
                  <a:lnTo>
                    <a:pt x="18672" y="4653"/>
                  </a:lnTo>
                  <a:lnTo>
                    <a:pt x="18658" y="4663"/>
                  </a:lnTo>
                  <a:lnTo>
                    <a:pt x="18645" y="4673"/>
                  </a:lnTo>
                  <a:lnTo>
                    <a:pt x="18630" y="4684"/>
                  </a:lnTo>
                  <a:lnTo>
                    <a:pt x="18614" y="4693"/>
                  </a:lnTo>
                  <a:lnTo>
                    <a:pt x="18597" y="4700"/>
                  </a:lnTo>
                  <a:lnTo>
                    <a:pt x="18560" y="4718"/>
                  </a:lnTo>
                  <a:lnTo>
                    <a:pt x="18520" y="4734"/>
                  </a:lnTo>
                  <a:lnTo>
                    <a:pt x="18483" y="4751"/>
                  </a:lnTo>
                  <a:lnTo>
                    <a:pt x="18448" y="4764"/>
                  </a:lnTo>
                  <a:lnTo>
                    <a:pt x="18415" y="4776"/>
                  </a:lnTo>
                  <a:lnTo>
                    <a:pt x="18382" y="4783"/>
                  </a:lnTo>
                  <a:lnTo>
                    <a:pt x="18366" y="4786"/>
                  </a:lnTo>
                  <a:lnTo>
                    <a:pt x="18350" y="4788"/>
                  </a:lnTo>
                  <a:lnTo>
                    <a:pt x="18332" y="4788"/>
                  </a:lnTo>
                  <a:lnTo>
                    <a:pt x="18316" y="4788"/>
                  </a:lnTo>
                  <a:lnTo>
                    <a:pt x="18298" y="4785"/>
                  </a:lnTo>
                  <a:lnTo>
                    <a:pt x="18280" y="4782"/>
                  </a:lnTo>
                  <a:lnTo>
                    <a:pt x="18262" y="4777"/>
                  </a:lnTo>
                  <a:lnTo>
                    <a:pt x="18243" y="4770"/>
                  </a:lnTo>
                  <a:lnTo>
                    <a:pt x="18195" y="4751"/>
                  </a:lnTo>
                  <a:lnTo>
                    <a:pt x="18151" y="4731"/>
                  </a:lnTo>
                  <a:lnTo>
                    <a:pt x="18106" y="4712"/>
                  </a:lnTo>
                  <a:lnTo>
                    <a:pt x="18062" y="4693"/>
                  </a:lnTo>
                  <a:lnTo>
                    <a:pt x="18017" y="4675"/>
                  </a:lnTo>
                  <a:lnTo>
                    <a:pt x="17973" y="4660"/>
                  </a:lnTo>
                  <a:lnTo>
                    <a:pt x="17949" y="4654"/>
                  </a:lnTo>
                  <a:lnTo>
                    <a:pt x="17924" y="4648"/>
                  </a:lnTo>
                  <a:lnTo>
                    <a:pt x="17900" y="4644"/>
                  </a:lnTo>
                  <a:lnTo>
                    <a:pt x="17875" y="4639"/>
                  </a:lnTo>
                  <a:lnTo>
                    <a:pt x="17899" y="4659"/>
                  </a:lnTo>
                  <a:lnTo>
                    <a:pt x="17924" y="4678"/>
                  </a:lnTo>
                  <a:lnTo>
                    <a:pt x="17945" y="4700"/>
                  </a:lnTo>
                  <a:lnTo>
                    <a:pt x="17964" y="4724"/>
                  </a:lnTo>
                  <a:lnTo>
                    <a:pt x="17931" y="4745"/>
                  </a:lnTo>
                  <a:lnTo>
                    <a:pt x="17900" y="4767"/>
                  </a:lnTo>
                  <a:lnTo>
                    <a:pt x="17869" y="4789"/>
                  </a:lnTo>
                  <a:lnTo>
                    <a:pt x="17836" y="4811"/>
                  </a:lnTo>
                  <a:lnTo>
                    <a:pt x="17804" y="4832"/>
                  </a:lnTo>
                  <a:lnTo>
                    <a:pt x="17769" y="4850"/>
                  </a:lnTo>
                  <a:lnTo>
                    <a:pt x="17753" y="4859"/>
                  </a:lnTo>
                  <a:lnTo>
                    <a:pt x="17735" y="4866"/>
                  </a:lnTo>
                  <a:lnTo>
                    <a:pt x="17717" y="4872"/>
                  </a:lnTo>
                  <a:lnTo>
                    <a:pt x="17698" y="4878"/>
                  </a:lnTo>
                  <a:lnTo>
                    <a:pt x="17643" y="4896"/>
                  </a:lnTo>
                  <a:lnTo>
                    <a:pt x="17581" y="4915"/>
                  </a:lnTo>
                  <a:lnTo>
                    <a:pt x="17516" y="4936"/>
                  </a:lnTo>
                  <a:lnTo>
                    <a:pt x="17447" y="4955"/>
                  </a:lnTo>
                  <a:lnTo>
                    <a:pt x="17413" y="4963"/>
                  </a:lnTo>
                  <a:lnTo>
                    <a:pt x="17379" y="4970"/>
                  </a:lnTo>
                  <a:lnTo>
                    <a:pt x="17346" y="4975"/>
                  </a:lnTo>
                  <a:lnTo>
                    <a:pt x="17314" y="4979"/>
                  </a:lnTo>
                  <a:lnTo>
                    <a:pt x="17283" y="4981"/>
                  </a:lnTo>
                  <a:lnTo>
                    <a:pt x="17252" y="4981"/>
                  </a:lnTo>
                  <a:lnTo>
                    <a:pt x="17237" y="4979"/>
                  </a:lnTo>
                  <a:lnTo>
                    <a:pt x="17223" y="4978"/>
                  </a:lnTo>
                  <a:lnTo>
                    <a:pt x="17208" y="4975"/>
                  </a:lnTo>
                  <a:lnTo>
                    <a:pt x="17195" y="4972"/>
                  </a:lnTo>
                  <a:lnTo>
                    <a:pt x="17211" y="4975"/>
                  </a:lnTo>
                  <a:lnTo>
                    <a:pt x="17228" y="4979"/>
                  </a:lnTo>
                  <a:lnTo>
                    <a:pt x="17244" y="4985"/>
                  </a:lnTo>
                  <a:lnTo>
                    <a:pt x="17260" y="4991"/>
                  </a:lnTo>
                  <a:lnTo>
                    <a:pt x="17292" y="5003"/>
                  </a:lnTo>
                  <a:lnTo>
                    <a:pt x="17324" y="5012"/>
                  </a:lnTo>
                  <a:lnTo>
                    <a:pt x="17295" y="5047"/>
                  </a:lnTo>
                  <a:lnTo>
                    <a:pt x="17268" y="5082"/>
                  </a:lnTo>
                  <a:lnTo>
                    <a:pt x="17254" y="5096"/>
                  </a:lnTo>
                  <a:lnTo>
                    <a:pt x="17237" y="5111"/>
                  </a:lnTo>
                  <a:lnTo>
                    <a:pt x="17228" y="5117"/>
                  </a:lnTo>
                  <a:lnTo>
                    <a:pt x="17217" y="5123"/>
                  </a:lnTo>
                  <a:lnTo>
                    <a:pt x="17205" y="5128"/>
                  </a:lnTo>
                  <a:lnTo>
                    <a:pt x="17194" y="5132"/>
                  </a:lnTo>
                  <a:lnTo>
                    <a:pt x="17168" y="5139"/>
                  </a:lnTo>
                  <a:lnTo>
                    <a:pt x="17142" y="5147"/>
                  </a:lnTo>
                  <a:lnTo>
                    <a:pt x="17115" y="5151"/>
                  </a:lnTo>
                  <a:lnTo>
                    <a:pt x="17087" y="5156"/>
                  </a:lnTo>
                  <a:lnTo>
                    <a:pt x="17032" y="5162"/>
                  </a:lnTo>
                  <a:lnTo>
                    <a:pt x="16978" y="5165"/>
                  </a:lnTo>
                  <a:lnTo>
                    <a:pt x="16940" y="5166"/>
                  </a:lnTo>
                  <a:lnTo>
                    <a:pt x="16903" y="5166"/>
                  </a:lnTo>
                  <a:lnTo>
                    <a:pt x="16867" y="5165"/>
                  </a:lnTo>
                  <a:lnTo>
                    <a:pt x="16833" y="5162"/>
                  </a:lnTo>
                  <a:lnTo>
                    <a:pt x="16800" y="5157"/>
                  </a:lnTo>
                  <a:lnTo>
                    <a:pt x="16768" y="5153"/>
                  </a:lnTo>
                  <a:lnTo>
                    <a:pt x="16735" y="5147"/>
                  </a:lnTo>
                  <a:lnTo>
                    <a:pt x="16704" y="5138"/>
                  </a:lnTo>
                  <a:lnTo>
                    <a:pt x="16674" y="5129"/>
                  </a:lnTo>
                  <a:lnTo>
                    <a:pt x="16643" y="5119"/>
                  </a:lnTo>
                  <a:lnTo>
                    <a:pt x="16612" y="5108"/>
                  </a:lnTo>
                  <a:lnTo>
                    <a:pt x="16582" y="5095"/>
                  </a:lnTo>
                  <a:lnTo>
                    <a:pt x="16551" y="5080"/>
                  </a:lnTo>
                  <a:lnTo>
                    <a:pt x="16520" y="5065"/>
                  </a:lnTo>
                  <a:lnTo>
                    <a:pt x="16489" y="5047"/>
                  </a:lnTo>
                  <a:lnTo>
                    <a:pt x="16456" y="5030"/>
                  </a:lnTo>
                  <a:lnTo>
                    <a:pt x="16435" y="5019"/>
                  </a:lnTo>
                  <a:lnTo>
                    <a:pt x="16415" y="5009"/>
                  </a:lnTo>
                  <a:lnTo>
                    <a:pt x="16394" y="4998"/>
                  </a:lnTo>
                  <a:lnTo>
                    <a:pt x="16371" y="4989"/>
                  </a:lnTo>
                  <a:lnTo>
                    <a:pt x="16348" y="4981"/>
                  </a:lnTo>
                  <a:lnTo>
                    <a:pt x="16324" y="4973"/>
                  </a:lnTo>
                  <a:lnTo>
                    <a:pt x="16300" y="4966"/>
                  </a:lnTo>
                  <a:lnTo>
                    <a:pt x="16277" y="4961"/>
                  </a:lnTo>
                  <a:lnTo>
                    <a:pt x="16251" y="4957"/>
                  </a:lnTo>
                  <a:lnTo>
                    <a:pt x="16226" y="4952"/>
                  </a:lnTo>
                  <a:lnTo>
                    <a:pt x="16202" y="4951"/>
                  </a:lnTo>
                  <a:lnTo>
                    <a:pt x="16179" y="4951"/>
                  </a:lnTo>
                  <a:lnTo>
                    <a:pt x="16153" y="4951"/>
                  </a:lnTo>
                  <a:lnTo>
                    <a:pt x="16131" y="4954"/>
                  </a:lnTo>
                  <a:lnTo>
                    <a:pt x="16107" y="4958"/>
                  </a:lnTo>
                  <a:lnTo>
                    <a:pt x="16085" y="4964"/>
                  </a:lnTo>
                  <a:lnTo>
                    <a:pt x="16113" y="4975"/>
                  </a:lnTo>
                  <a:lnTo>
                    <a:pt x="16140" y="4987"/>
                  </a:lnTo>
                  <a:lnTo>
                    <a:pt x="16168" y="5001"/>
                  </a:lnTo>
                  <a:lnTo>
                    <a:pt x="16196" y="5018"/>
                  </a:lnTo>
                  <a:lnTo>
                    <a:pt x="16250" y="5050"/>
                  </a:lnTo>
                  <a:lnTo>
                    <a:pt x="16299" y="5084"/>
                  </a:lnTo>
                  <a:lnTo>
                    <a:pt x="16311" y="5093"/>
                  </a:lnTo>
                  <a:lnTo>
                    <a:pt x="16321" y="5101"/>
                  </a:lnTo>
                  <a:lnTo>
                    <a:pt x="16330" y="5110"/>
                  </a:lnTo>
                  <a:lnTo>
                    <a:pt x="16336" y="5117"/>
                  </a:lnTo>
                  <a:lnTo>
                    <a:pt x="16342" y="5125"/>
                  </a:lnTo>
                  <a:lnTo>
                    <a:pt x="16348" y="5132"/>
                  </a:lnTo>
                  <a:lnTo>
                    <a:pt x="16351" y="5141"/>
                  </a:lnTo>
                  <a:lnTo>
                    <a:pt x="16354" y="5148"/>
                  </a:lnTo>
                  <a:lnTo>
                    <a:pt x="16358" y="5166"/>
                  </a:lnTo>
                  <a:lnTo>
                    <a:pt x="16360" y="5185"/>
                  </a:lnTo>
                  <a:lnTo>
                    <a:pt x="16361" y="5208"/>
                  </a:lnTo>
                  <a:lnTo>
                    <a:pt x="16361" y="5233"/>
                  </a:lnTo>
                  <a:lnTo>
                    <a:pt x="16331" y="5234"/>
                  </a:lnTo>
                  <a:lnTo>
                    <a:pt x="16302" y="5237"/>
                  </a:lnTo>
                  <a:lnTo>
                    <a:pt x="16271" y="5240"/>
                  </a:lnTo>
                  <a:lnTo>
                    <a:pt x="16241" y="5243"/>
                  </a:lnTo>
                  <a:lnTo>
                    <a:pt x="16180" y="5252"/>
                  </a:lnTo>
                  <a:lnTo>
                    <a:pt x="16118" y="5264"/>
                  </a:lnTo>
                  <a:lnTo>
                    <a:pt x="16055" y="5276"/>
                  </a:lnTo>
                  <a:lnTo>
                    <a:pt x="15993" y="5289"/>
                  </a:lnTo>
                  <a:lnTo>
                    <a:pt x="15928" y="5301"/>
                  </a:lnTo>
                  <a:lnTo>
                    <a:pt x="15864" y="5313"/>
                  </a:lnTo>
                  <a:lnTo>
                    <a:pt x="15828" y="5320"/>
                  </a:lnTo>
                  <a:lnTo>
                    <a:pt x="15794" y="5329"/>
                  </a:lnTo>
                  <a:lnTo>
                    <a:pt x="15762" y="5338"/>
                  </a:lnTo>
                  <a:lnTo>
                    <a:pt x="15733" y="5349"/>
                  </a:lnTo>
                  <a:lnTo>
                    <a:pt x="15690" y="5366"/>
                  </a:lnTo>
                  <a:lnTo>
                    <a:pt x="15674" y="5372"/>
                  </a:lnTo>
                  <a:lnTo>
                    <a:pt x="15704" y="5396"/>
                  </a:lnTo>
                  <a:lnTo>
                    <a:pt x="15769" y="5450"/>
                  </a:lnTo>
                  <a:lnTo>
                    <a:pt x="15806" y="5482"/>
                  </a:lnTo>
                  <a:lnTo>
                    <a:pt x="15842" y="5513"/>
                  </a:lnTo>
                  <a:lnTo>
                    <a:pt x="15871" y="5542"/>
                  </a:lnTo>
                  <a:lnTo>
                    <a:pt x="15892" y="5564"/>
                  </a:lnTo>
                  <a:lnTo>
                    <a:pt x="15873" y="5565"/>
                  </a:lnTo>
                  <a:lnTo>
                    <a:pt x="15857" y="5567"/>
                  </a:lnTo>
                  <a:lnTo>
                    <a:pt x="15839" y="5571"/>
                  </a:lnTo>
                  <a:lnTo>
                    <a:pt x="15822" y="5576"/>
                  </a:lnTo>
                  <a:lnTo>
                    <a:pt x="15790" y="5586"/>
                  </a:lnTo>
                  <a:lnTo>
                    <a:pt x="15757" y="5598"/>
                  </a:lnTo>
                  <a:lnTo>
                    <a:pt x="15724" y="5610"/>
                  </a:lnTo>
                  <a:lnTo>
                    <a:pt x="15690" y="5619"/>
                  </a:lnTo>
                  <a:lnTo>
                    <a:pt x="15673" y="5623"/>
                  </a:lnTo>
                  <a:lnTo>
                    <a:pt x="15655" y="5626"/>
                  </a:lnTo>
                  <a:lnTo>
                    <a:pt x="15637" y="5628"/>
                  </a:lnTo>
                  <a:lnTo>
                    <a:pt x="15618" y="5628"/>
                  </a:lnTo>
                  <a:lnTo>
                    <a:pt x="15585" y="5628"/>
                  </a:lnTo>
                  <a:lnTo>
                    <a:pt x="15545" y="5629"/>
                  </a:lnTo>
                  <a:lnTo>
                    <a:pt x="15521" y="5631"/>
                  </a:lnTo>
                  <a:lnTo>
                    <a:pt x="15499" y="5634"/>
                  </a:lnTo>
                  <a:lnTo>
                    <a:pt x="15475" y="5638"/>
                  </a:lnTo>
                  <a:lnTo>
                    <a:pt x="15454" y="5644"/>
                  </a:lnTo>
                  <a:lnTo>
                    <a:pt x="15434" y="5651"/>
                  </a:lnTo>
                  <a:lnTo>
                    <a:pt x="15416" y="5660"/>
                  </a:lnTo>
                  <a:lnTo>
                    <a:pt x="15408" y="5666"/>
                  </a:lnTo>
                  <a:lnTo>
                    <a:pt x="15402" y="5672"/>
                  </a:lnTo>
                  <a:lnTo>
                    <a:pt x="15395" y="5678"/>
                  </a:lnTo>
                  <a:lnTo>
                    <a:pt x="15391" y="5686"/>
                  </a:lnTo>
                  <a:lnTo>
                    <a:pt x="15388" y="5693"/>
                  </a:lnTo>
                  <a:lnTo>
                    <a:pt x="15385" y="5700"/>
                  </a:lnTo>
                  <a:lnTo>
                    <a:pt x="15383" y="5709"/>
                  </a:lnTo>
                  <a:lnTo>
                    <a:pt x="15383" y="5720"/>
                  </a:lnTo>
                  <a:lnTo>
                    <a:pt x="15385" y="5730"/>
                  </a:lnTo>
                  <a:lnTo>
                    <a:pt x="15388" y="5740"/>
                  </a:lnTo>
                  <a:lnTo>
                    <a:pt x="15392" y="5752"/>
                  </a:lnTo>
                  <a:lnTo>
                    <a:pt x="15399" y="5764"/>
                  </a:lnTo>
                  <a:lnTo>
                    <a:pt x="15368" y="5772"/>
                  </a:lnTo>
                  <a:lnTo>
                    <a:pt x="15339" y="5781"/>
                  </a:lnTo>
                  <a:lnTo>
                    <a:pt x="15310" y="5791"/>
                  </a:lnTo>
                  <a:lnTo>
                    <a:pt x="15281" y="5801"/>
                  </a:lnTo>
                  <a:lnTo>
                    <a:pt x="15253" y="5813"/>
                  </a:lnTo>
                  <a:lnTo>
                    <a:pt x="15224" y="5824"/>
                  </a:lnTo>
                  <a:lnTo>
                    <a:pt x="15195" y="5834"/>
                  </a:lnTo>
                  <a:lnTo>
                    <a:pt x="15165" y="5843"/>
                  </a:lnTo>
                  <a:lnTo>
                    <a:pt x="15122" y="5849"/>
                  </a:lnTo>
                  <a:lnTo>
                    <a:pt x="15076" y="5855"/>
                  </a:lnTo>
                  <a:lnTo>
                    <a:pt x="15054" y="5859"/>
                  </a:lnTo>
                  <a:lnTo>
                    <a:pt x="15031" y="5864"/>
                  </a:lnTo>
                  <a:lnTo>
                    <a:pt x="15020" y="5867"/>
                  </a:lnTo>
                  <a:lnTo>
                    <a:pt x="15009" y="5871"/>
                  </a:lnTo>
                  <a:lnTo>
                    <a:pt x="14999" y="5875"/>
                  </a:lnTo>
                  <a:lnTo>
                    <a:pt x="14990" y="5881"/>
                  </a:lnTo>
                  <a:lnTo>
                    <a:pt x="14974" y="5892"/>
                  </a:lnTo>
                  <a:lnTo>
                    <a:pt x="14960" y="5904"/>
                  </a:lnTo>
                  <a:lnTo>
                    <a:pt x="14948" y="5917"/>
                  </a:lnTo>
                  <a:lnTo>
                    <a:pt x="14936" y="5932"/>
                  </a:lnTo>
                  <a:lnTo>
                    <a:pt x="14928" y="5947"/>
                  </a:lnTo>
                  <a:lnTo>
                    <a:pt x="14919" y="5962"/>
                  </a:lnTo>
                  <a:lnTo>
                    <a:pt x="14910" y="5979"/>
                  </a:lnTo>
                  <a:lnTo>
                    <a:pt x="14902" y="5996"/>
                  </a:lnTo>
                  <a:lnTo>
                    <a:pt x="14928" y="5975"/>
                  </a:lnTo>
                  <a:lnTo>
                    <a:pt x="14953" y="5956"/>
                  </a:lnTo>
                  <a:lnTo>
                    <a:pt x="14977" y="5941"/>
                  </a:lnTo>
                  <a:lnTo>
                    <a:pt x="15000" y="5927"/>
                  </a:lnTo>
                  <a:lnTo>
                    <a:pt x="15024" y="5917"/>
                  </a:lnTo>
                  <a:lnTo>
                    <a:pt x="15048" y="5908"/>
                  </a:lnTo>
                  <a:lnTo>
                    <a:pt x="15072" y="5902"/>
                  </a:lnTo>
                  <a:lnTo>
                    <a:pt x="15095" y="5898"/>
                  </a:lnTo>
                  <a:lnTo>
                    <a:pt x="15120" y="5896"/>
                  </a:lnTo>
                  <a:lnTo>
                    <a:pt x="15144" y="5895"/>
                  </a:lnTo>
                  <a:lnTo>
                    <a:pt x="15171" y="5896"/>
                  </a:lnTo>
                  <a:lnTo>
                    <a:pt x="15196" y="5899"/>
                  </a:lnTo>
                  <a:lnTo>
                    <a:pt x="15253" y="5908"/>
                  </a:lnTo>
                  <a:lnTo>
                    <a:pt x="15313" y="5920"/>
                  </a:lnTo>
                  <a:lnTo>
                    <a:pt x="15333" y="5926"/>
                  </a:lnTo>
                  <a:lnTo>
                    <a:pt x="15356" y="5933"/>
                  </a:lnTo>
                  <a:lnTo>
                    <a:pt x="15368" y="5936"/>
                  </a:lnTo>
                  <a:lnTo>
                    <a:pt x="15379" y="5939"/>
                  </a:lnTo>
                  <a:lnTo>
                    <a:pt x="15389" y="5942"/>
                  </a:lnTo>
                  <a:lnTo>
                    <a:pt x="15397" y="5942"/>
                  </a:lnTo>
                  <a:lnTo>
                    <a:pt x="15416" y="5939"/>
                  </a:lnTo>
                  <a:lnTo>
                    <a:pt x="15428" y="5936"/>
                  </a:lnTo>
                  <a:lnTo>
                    <a:pt x="15435" y="5932"/>
                  </a:lnTo>
                  <a:lnTo>
                    <a:pt x="15441" y="5927"/>
                  </a:lnTo>
                  <a:lnTo>
                    <a:pt x="15445" y="5920"/>
                  </a:lnTo>
                  <a:lnTo>
                    <a:pt x="15450" y="5913"/>
                  </a:lnTo>
                  <a:lnTo>
                    <a:pt x="15460" y="5902"/>
                  </a:lnTo>
                  <a:lnTo>
                    <a:pt x="15475" y="5890"/>
                  </a:lnTo>
                  <a:lnTo>
                    <a:pt x="15487" y="5883"/>
                  </a:lnTo>
                  <a:lnTo>
                    <a:pt x="15497" y="5877"/>
                  </a:lnTo>
                  <a:lnTo>
                    <a:pt x="15509" y="5871"/>
                  </a:lnTo>
                  <a:lnTo>
                    <a:pt x="15521" y="5867"/>
                  </a:lnTo>
                  <a:lnTo>
                    <a:pt x="15543" y="5861"/>
                  </a:lnTo>
                  <a:lnTo>
                    <a:pt x="15564" y="5858"/>
                  </a:lnTo>
                  <a:lnTo>
                    <a:pt x="15610" y="5855"/>
                  </a:lnTo>
                  <a:lnTo>
                    <a:pt x="15662" y="5852"/>
                  </a:lnTo>
                  <a:lnTo>
                    <a:pt x="15686" y="5849"/>
                  </a:lnTo>
                  <a:lnTo>
                    <a:pt x="15710" y="5844"/>
                  </a:lnTo>
                  <a:lnTo>
                    <a:pt x="15733" y="5838"/>
                  </a:lnTo>
                  <a:lnTo>
                    <a:pt x="15757" y="5832"/>
                  </a:lnTo>
                  <a:lnTo>
                    <a:pt x="15805" y="5821"/>
                  </a:lnTo>
                  <a:lnTo>
                    <a:pt x="15852" y="5804"/>
                  </a:lnTo>
                  <a:lnTo>
                    <a:pt x="15898" y="5789"/>
                  </a:lnTo>
                  <a:lnTo>
                    <a:pt x="15946" y="5773"/>
                  </a:lnTo>
                  <a:lnTo>
                    <a:pt x="15992" y="5758"/>
                  </a:lnTo>
                  <a:lnTo>
                    <a:pt x="16039" y="5745"/>
                  </a:lnTo>
                  <a:lnTo>
                    <a:pt x="16067" y="5737"/>
                  </a:lnTo>
                  <a:lnTo>
                    <a:pt x="16097" y="5732"/>
                  </a:lnTo>
                  <a:lnTo>
                    <a:pt x="16127" y="5727"/>
                  </a:lnTo>
                  <a:lnTo>
                    <a:pt x="16155" y="5723"/>
                  </a:lnTo>
                  <a:lnTo>
                    <a:pt x="16214" y="5714"/>
                  </a:lnTo>
                  <a:lnTo>
                    <a:pt x="16274" y="5706"/>
                  </a:lnTo>
                  <a:lnTo>
                    <a:pt x="16333" y="5699"/>
                  </a:lnTo>
                  <a:lnTo>
                    <a:pt x="16391" y="5688"/>
                  </a:lnTo>
                  <a:lnTo>
                    <a:pt x="16420" y="5684"/>
                  </a:lnTo>
                  <a:lnTo>
                    <a:pt x="16450" y="5677"/>
                  </a:lnTo>
                  <a:lnTo>
                    <a:pt x="16478" y="5669"/>
                  </a:lnTo>
                  <a:lnTo>
                    <a:pt x="16508" y="5660"/>
                  </a:lnTo>
                  <a:lnTo>
                    <a:pt x="16550" y="5645"/>
                  </a:lnTo>
                  <a:lnTo>
                    <a:pt x="16591" y="5631"/>
                  </a:lnTo>
                  <a:lnTo>
                    <a:pt x="16631" y="5614"/>
                  </a:lnTo>
                  <a:lnTo>
                    <a:pt x="16673" y="5596"/>
                  </a:lnTo>
                  <a:lnTo>
                    <a:pt x="16665" y="5608"/>
                  </a:lnTo>
                  <a:lnTo>
                    <a:pt x="16656" y="5619"/>
                  </a:lnTo>
                  <a:lnTo>
                    <a:pt x="16645" y="5629"/>
                  </a:lnTo>
                  <a:lnTo>
                    <a:pt x="16633" y="5638"/>
                  </a:lnTo>
                  <a:lnTo>
                    <a:pt x="16621" y="5645"/>
                  </a:lnTo>
                  <a:lnTo>
                    <a:pt x="16607" y="5654"/>
                  </a:lnTo>
                  <a:lnTo>
                    <a:pt x="16593" y="5660"/>
                  </a:lnTo>
                  <a:lnTo>
                    <a:pt x="16579" y="5668"/>
                  </a:lnTo>
                  <a:lnTo>
                    <a:pt x="16520" y="5691"/>
                  </a:lnTo>
                  <a:lnTo>
                    <a:pt x="16469" y="5712"/>
                  </a:lnTo>
                  <a:lnTo>
                    <a:pt x="16447" y="5723"/>
                  </a:lnTo>
                  <a:lnTo>
                    <a:pt x="16410" y="5739"/>
                  </a:lnTo>
                  <a:lnTo>
                    <a:pt x="16364" y="5758"/>
                  </a:lnTo>
                  <a:lnTo>
                    <a:pt x="16314" y="5782"/>
                  </a:lnTo>
                  <a:lnTo>
                    <a:pt x="16290" y="5794"/>
                  </a:lnTo>
                  <a:lnTo>
                    <a:pt x="16266" y="5806"/>
                  </a:lnTo>
                  <a:lnTo>
                    <a:pt x="16245" y="5818"/>
                  </a:lnTo>
                  <a:lnTo>
                    <a:pt x="16226" y="5828"/>
                  </a:lnTo>
                  <a:lnTo>
                    <a:pt x="16211" y="5840"/>
                  </a:lnTo>
                  <a:lnTo>
                    <a:pt x="16199" y="5850"/>
                  </a:lnTo>
                  <a:lnTo>
                    <a:pt x="16195" y="5855"/>
                  </a:lnTo>
                  <a:lnTo>
                    <a:pt x="16192" y="5859"/>
                  </a:lnTo>
                  <a:lnTo>
                    <a:pt x="16190" y="5864"/>
                  </a:lnTo>
                  <a:lnTo>
                    <a:pt x="16190" y="5867"/>
                  </a:lnTo>
                  <a:lnTo>
                    <a:pt x="16193" y="5877"/>
                  </a:lnTo>
                  <a:lnTo>
                    <a:pt x="16196" y="5884"/>
                  </a:lnTo>
                  <a:lnTo>
                    <a:pt x="16202" y="5890"/>
                  </a:lnTo>
                  <a:lnTo>
                    <a:pt x="16208" y="5892"/>
                  </a:lnTo>
                  <a:lnTo>
                    <a:pt x="16216" y="5892"/>
                  </a:lnTo>
                  <a:lnTo>
                    <a:pt x="16223" y="5890"/>
                  </a:lnTo>
                  <a:lnTo>
                    <a:pt x="16232" y="5889"/>
                  </a:lnTo>
                  <a:lnTo>
                    <a:pt x="16241" y="5884"/>
                  </a:lnTo>
                  <a:lnTo>
                    <a:pt x="16274" y="5864"/>
                  </a:lnTo>
                  <a:lnTo>
                    <a:pt x="16293" y="5850"/>
                  </a:lnTo>
                  <a:lnTo>
                    <a:pt x="16312" y="5846"/>
                  </a:lnTo>
                  <a:lnTo>
                    <a:pt x="16333" y="5844"/>
                  </a:lnTo>
                  <a:lnTo>
                    <a:pt x="16352" y="5844"/>
                  </a:lnTo>
                  <a:lnTo>
                    <a:pt x="16373" y="5847"/>
                  </a:lnTo>
                  <a:lnTo>
                    <a:pt x="16394" y="5853"/>
                  </a:lnTo>
                  <a:lnTo>
                    <a:pt x="16413" y="5859"/>
                  </a:lnTo>
                  <a:lnTo>
                    <a:pt x="16431" y="5870"/>
                  </a:lnTo>
                  <a:lnTo>
                    <a:pt x="16447" y="5880"/>
                  </a:lnTo>
                  <a:lnTo>
                    <a:pt x="16456" y="5887"/>
                  </a:lnTo>
                  <a:lnTo>
                    <a:pt x="16463" y="5895"/>
                  </a:lnTo>
                  <a:lnTo>
                    <a:pt x="16471" y="5902"/>
                  </a:lnTo>
                  <a:lnTo>
                    <a:pt x="16477" y="5910"/>
                  </a:lnTo>
                  <a:lnTo>
                    <a:pt x="16481" y="5917"/>
                  </a:lnTo>
                  <a:lnTo>
                    <a:pt x="16484" y="5924"/>
                  </a:lnTo>
                  <a:lnTo>
                    <a:pt x="16487" y="5932"/>
                  </a:lnTo>
                  <a:lnTo>
                    <a:pt x="16489" y="5939"/>
                  </a:lnTo>
                  <a:lnTo>
                    <a:pt x="16490" y="5954"/>
                  </a:lnTo>
                  <a:lnTo>
                    <a:pt x="16489" y="5969"/>
                  </a:lnTo>
                  <a:lnTo>
                    <a:pt x="16486" y="5985"/>
                  </a:lnTo>
                  <a:lnTo>
                    <a:pt x="16481" y="6000"/>
                  </a:lnTo>
                  <a:lnTo>
                    <a:pt x="16471" y="6033"/>
                  </a:lnTo>
                  <a:lnTo>
                    <a:pt x="16459" y="6067"/>
                  </a:lnTo>
                  <a:lnTo>
                    <a:pt x="16456" y="6086"/>
                  </a:lnTo>
                  <a:lnTo>
                    <a:pt x="16453" y="6104"/>
                  </a:lnTo>
                  <a:lnTo>
                    <a:pt x="16453" y="6123"/>
                  </a:lnTo>
                  <a:lnTo>
                    <a:pt x="16455" y="6143"/>
                  </a:lnTo>
                  <a:lnTo>
                    <a:pt x="16477" y="6144"/>
                  </a:lnTo>
                  <a:lnTo>
                    <a:pt x="16499" y="6141"/>
                  </a:lnTo>
                  <a:lnTo>
                    <a:pt x="16523" y="6138"/>
                  </a:lnTo>
                  <a:lnTo>
                    <a:pt x="16547" y="6135"/>
                  </a:lnTo>
                  <a:lnTo>
                    <a:pt x="16570" y="6134"/>
                  </a:lnTo>
                  <a:lnTo>
                    <a:pt x="16593" y="6134"/>
                  </a:lnTo>
                  <a:lnTo>
                    <a:pt x="16604" y="6135"/>
                  </a:lnTo>
                  <a:lnTo>
                    <a:pt x="16615" y="6138"/>
                  </a:lnTo>
                  <a:lnTo>
                    <a:pt x="16627" y="6141"/>
                  </a:lnTo>
                  <a:lnTo>
                    <a:pt x="16637" y="6146"/>
                  </a:lnTo>
                  <a:lnTo>
                    <a:pt x="16650" y="6153"/>
                  </a:lnTo>
                  <a:lnTo>
                    <a:pt x="16661" y="6162"/>
                  </a:lnTo>
                  <a:lnTo>
                    <a:pt x="16671" y="6171"/>
                  </a:lnTo>
                  <a:lnTo>
                    <a:pt x="16680" y="6180"/>
                  </a:lnTo>
                  <a:lnTo>
                    <a:pt x="16691" y="6189"/>
                  </a:lnTo>
                  <a:lnTo>
                    <a:pt x="16699" y="6198"/>
                  </a:lnTo>
                  <a:lnTo>
                    <a:pt x="16711" y="6206"/>
                  </a:lnTo>
                  <a:lnTo>
                    <a:pt x="16725" y="6214"/>
                  </a:lnTo>
                  <a:lnTo>
                    <a:pt x="16741" y="6220"/>
                  </a:lnTo>
                  <a:lnTo>
                    <a:pt x="16754" y="6223"/>
                  </a:lnTo>
                  <a:lnTo>
                    <a:pt x="16763" y="6223"/>
                  </a:lnTo>
                  <a:lnTo>
                    <a:pt x="16771" y="6223"/>
                  </a:lnTo>
                  <a:lnTo>
                    <a:pt x="16778" y="6224"/>
                  </a:lnTo>
                  <a:lnTo>
                    <a:pt x="16787" y="6227"/>
                  </a:lnTo>
                  <a:lnTo>
                    <a:pt x="16796" y="6235"/>
                  </a:lnTo>
                  <a:lnTo>
                    <a:pt x="16808" y="6248"/>
                  </a:lnTo>
                  <a:lnTo>
                    <a:pt x="16814" y="6255"/>
                  </a:lnTo>
                  <a:lnTo>
                    <a:pt x="16818" y="6263"/>
                  </a:lnTo>
                  <a:lnTo>
                    <a:pt x="16823" y="6272"/>
                  </a:lnTo>
                  <a:lnTo>
                    <a:pt x="16826" y="6281"/>
                  </a:lnTo>
                  <a:lnTo>
                    <a:pt x="16832" y="6298"/>
                  </a:lnTo>
                  <a:lnTo>
                    <a:pt x="16834" y="6316"/>
                  </a:lnTo>
                  <a:lnTo>
                    <a:pt x="16840" y="6353"/>
                  </a:lnTo>
                  <a:lnTo>
                    <a:pt x="16846" y="6389"/>
                  </a:lnTo>
                  <a:lnTo>
                    <a:pt x="16863" y="6355"/>
                  </a:lnTo>
                  <a:lnTo>
                    <a:pt x="16879" y="6321"/>
                  </a:lnTo>
                  <a:lnTo>
                    <a:pt x="16895" y="6287"/>
                  </a:lnTo>
                  <a:lnTo>
                    <a:pt x="16907" y="6252"/>
                  </a:lnTo>
                  <a:lnTo>
                    <a:pt x="16912" y="6236"/>
                  </a:lnTo>
                  <a:lnTo>
                    <a:pt x="16916" y="6218"/>
                  </a:lnTo>
                  <a:lnTo>
                    <a:pt x="16919" y="6202"/>
                  </a:lnTo>
                  <a:lnTo>
                    <a:pt x="16921" y="6184"/>
                  </a:lnTo>
                  <a:lnTo>
                    <a:pt x="16921" y="6166"/>
                  </a:lnTo>
                  <a:lnTo>
                    <a:pt x="16919" y="6149"/>
                  </a:lnTo>
                  <a:lnTo>
                    <a:pt x="16916" y="6131"/>
                  </a:lnTo>
                  <a:lnTo>
                    <a:pt x="16910" y="6113"/>
                  </a:lnTo>
                  <a:lnTo>
                    <a:pt x="16906" y="6101"/>
                  </a:lnTo>
                  <a:lnTo>
                    <a:pt x="16900" y="6089"/>
                  </a:lnTo>
                  <a:lnTo>
                    <a:pt x="16894" y="6079"/>
                  </a:lnTo>
                  <a:lnTo>
                    <a:pt x="16888" y="6070"/>
                  </a:lnTo>
                  <a:lnTo>
                    <a:pt x="16875" y="6055"/>
                  </a:lnTo>
                  <a:lnTo>
                    <a:pt x="16860" y="6042"/>
                  </a:lnTo>
                  <a:lnTo>
                    <a:pt x="16843" y="6030"/>
                  </a:lnTo>
                  <a:lnTo>
                    <a:pt x="16827" y="6016"/>
                  </a:lnTo>
                  <a:lnTo>
                    <a:pt x="16809" y="6002"/>
                  </a:lnTo>
                  <a:lnTo>
                    <a:pt x="16790" y="5984"/>
                  </a:lnTo>
                  <a:lnTo>
                    <a:pt x="16783" y="5975"/>
                  </a:lnTo>
                  <a:lnTo>
                    <a:pt x="16775" y="5965"/>
                  </a:lnTo>
                  <a:lnTo>
                    <a:pt x="16769" y="5954"/>
                  </a:lnTo>
                  <a:lnTo>
                    <a:pt x="16763" y="5944"/>
                  </a:lnTo>
                  <a:lnTo>
                    <a:pt x="16754" y="5921"/>
                  </a:lnTo>
                  <a:lnTo>
                    <a:pt x="16747" y="5899"/>
                  </a:lnTo>
                  <a:lnTo>
                    <a:pt x="16740" y="5877"/>
                  </a:lnTo>
                  <a:lnTo>
                    <a:pt x="16731" y="5856"/>
                  </a:lnTo>
                  <a:lnTo>
                    <a:pt x="16726" y="5846"/>
                  </a:lnTo>
                  <a:lnTo>
                    <a:pt x="16722" y="5835"/>
                  </a:lnTo>
                  <a:lnTo>
                    <a:pt x="16716" y="5827"/>
                  </a:lnTo>
                  <a:lnTo>
                    <a:pt x="16708" y="5818"/>
                  </a:lnTo>
                  <a:lnTo>
                    <a:pt x="16701" y="5809"/>
                  </a:lnTo>
                  <a:lnTo>
                    <a:pt x="16692" y="5803"/>
                  </a:lnTo>
                  <a:lnTo>
                    <a:pt x="16683" y="5797"/>
                  </a:lnTo>
                  <a:lnTo>
                    <a:pt x="16674" y="5791"/>
                  </a:lnTo>
                  <a:lnTo>
                    <a:pt x="16653" y="5783"/>
                  </a:lnTo>
                  <a:lnTo>
                    <a:pt x="16631" y="5778"/>
                  </a:lnTo>
                  <a:lnTo>
                    <a:pt x="16610" y="5772"/>
                  </a:lnTo>
                  <a:lnTo>
                    <a:pt x="16588" y="5766"/>
                  </a:lnTo>
                  <a:lnTo>
                    <a:pt x="16567" y="5760"/>
                  </a:lnTo>
                  <a:lnTo>
                    <a:pt x="16550" y="5751"/>
                  </a:lnTo>
                  <a:lnTo>
                    <a:pt x="16597" y="5721"/>
                  </a:lnTo>
                  <a:lnTo>
                    <a:pt x="16646" y="5690"/>
                  </a:lnTo>
                  <a:lnTo>
                    <a:pt x="16656" y="5681"/>
                  </a:lnTo>
                  <a:lnTo>
                    <a:pt x="16665" y="5671"/>
                  </a:lnTo>
                  <a:lnTo>
                    <a:pt x="16673" y="5662"/>
                  </a:lnTo>
                  <a:lnTo>
                    <a:pt x="16679" y="5650"/>
                  </a:lnTo>
                  <a:lnTo>
                    <a:pt x="16682" y="5638"/>
                  </a:lnTo>
                  <a:lnTo>
                    <a:pt x="16683" y="5625"/>
                  </a:lnTo>
                  <a:lnTo>
                    <a:pt x="16683" y="5610"/>
                  </a:lnTo>
                  <a:lnTo>
                    <a:pt x="16679" y="5594"/>
                  </a:lnTo>
                  <a:lnTo>
                    <a:pt x="16717" y="5577"/>
                  </a:lnTo>
                  <a:lnTo>
                    <a:pt x="16756" y="5558"/>
                  </a:lnTo>
                  <a:lnTo>
                    <a:pt x="16793" y="5540"/>
                  </a:lnTo>
                  <a:lnTo>
                    <a:pt x="16832" y="5521"/>
                  </a:lnTo>
                  <a:lnTo>
                    <a:pt x="16869" y="5502"/>
                  </a:lnTo>
                  <a:lnTo>
                    <a:pt x="16906" y="5482"/>
                  </a:lnTo>
                  <a:lnTo>
                    <a:pt x="16943" y="5463"/>
                  </a:lnTo>
                  <a:lnTo>
                    <a:pt x="16980" y="5442"/>
                  </a:lnTo>
                  <a:lnTo>
                    <a:pt x="17013" y="5426"/>
                  </a:lnTo>
                  <a:lnTo>
                    <a:pt x="17045" y="5411"/>
                  </a:lnTo>
                  <a:lnTo>
                    <a:pt x="17079" y="5396"/>
                  </a:lnTo>
                  <a:lnTo>
                    <a:pt x="17113" y="5383"/>
                  </a:lnTo>
                  <a:lnTo>
                    <a:pt x="17183" y="5361"/>
                  </a:lnTo>
                  <a:lnTo>
                    <a:pt x="17254" y="5340"/>
                  </a:lnTo>
                  <a:lnTo>
                    <a:pt x="17326" y="5317"/>
                  </a:lnTo>
                  <a:lnTo>
                    <a:pt x="17395" y="5295"/>
                  </a:lnTo>
                  <a:lnTo>
                    <a:pt x="17431" y="5283"/>
                  </a:lnTo>
                  <a:lnTo>
                    <a:pt x="17465" y="5269"/>
                  </a:lnTo>
                  <a:lnTo>
                    <a:pt x="17499" y="5255"/>
                  </a:lnTo>
                  <a:lnTo>
                    <a:pt x="17533" y="5239"/>
                  </a:lnTo>
                  <a:lnTo>
                    <a:pt x="17568" y="5222"/>
                  </a:lnTo>
                  <a:lnTo>
                    <a:pt x="17603" y="5208"/>
                  </a:lnTo>
                  <a:lnTo>
                    <a:pt x="17639" y="5196"/>
                  </a:lnTo>
                  <a:lnTo>
                    <a:pt x="17676" y="5185"/>
                  </a:lnTo>
                  <a:lnTo>
                    <a:pt x="17713" y="5178"/>
                  </a:lnTo>
                  <a:lnTo>
                    <a:pt x="17750" y="5171"/>
                  </a:lnTo>
                  <a:lnTo>
                    <a:pt x="17789" y="5165"/>
                  </a:lnTo>
                  <a:lnTo>
                    <a:pt x="17827" y="5159"/>
                  </a:lnTo>
                  <a:lnTo>
                    <a:pt x="17903" y="5150"/>
                  </a:lnTo>
                  <a:lnTo>
                    <a:pt x="17980" y="5142"/>
                  </a:lnTo>
                  <a:lnTo>
                    <a:pt x="18019" y="5138"/>
                  </a:lnTo>
                  <a:lnTo>
                    <a:pt x="18057" y="5132"/>
                  </a:lnTo>
                  <a:lnTo>
                    <a:pt x="18096" y="5126"/>
                  </a:lnTo>
                  <a:lnTo>
                    <a:pt x="18134" y="5119"/>
                  </a:lnTo>
                  <a:lnTo>
                    <a:pt x="18167" y="5111"/>
                  </a:lnTo>
                  <a:lnTo>
                    <a:pt x="18201" y="5102"/>
                  </a:lnTo>
                  <a:lnTo>
                    <a:pt x="18234" y="5092"/>
                  </a:lnTo>
                  <a:lnTo>
                    <a:pt x="18267" y="5082"/>
                  </a:lnTo>
                  <a:lnTo>
                    <a:pt x="18330" y="5059"/>
                  </a:lnTo>
                  <a:lnTo>
                    <a:pt x="18394" y="5034"/>
                  </a:lnTo>
                  <a:lnTo>
                    <a:pt x="18458" y="5009"/>
                  </a:lnTo>
                  <a:lnTo>
                    <a:pt x="18522" y="4982"/>
                  </a:lnTo>
                  <a:lnTo>
                    <a:pt x="18586" y="4958"/>
                  </a:lnTo>
                  <a:lnTo>
                    <a:pt x="18651" y="4938"/>
                  </a:lnTo>
                  <a:lnTo>
                    <a:pt x="18697" y="4923"/>
                  </a:lnTo>
                  <a:lnTo>
                    <a:pt x="18743" y="4906"/>
                  </a:lnTo>
                  <a:lnTo>
                    <a:pt x="18787" y="4890"/>
                  </a:lnTo>
                  <a:lnTo>
                    <a:pt x="18832" y="4872"/>
                  </a:lnTo>
                  <a:lnTo>
                    <a:pt x="18921" y="4835"/>
                  </a:lnTo>
                  <a:lnTo>
                    <a:pt x="19009" y="4795"/>
                  </a:lnTo>
                  <a:lnTo>
                    <a:pt x="19095" y="4752"/>
                  </a:lnTo>
                  <a:lnTo>
                    <a:pt x="19181" y="4708"/>
                  </a:lnTo>
                  <a:lnTo>
                    <a:pt x="19267" y="4663"/>
                  </a:lnTo>
                  <a:lnTo>
                    <a:pt x="19351" y="4618"/>
                  </a:lnTo>
                  <a:lnTo>
                    <a:pt x="19421" y="4581"/>
                  </a:lnTo>
                  <a:lnTo>
                    <a:pt x="19489" y="4546"/>
                  </a:lnTo>
                  <a:lnTo>
                    <a:pt x="19558" y="4510"/>
                  </a:lnTo>
                  <a:lnTo>
                    <a:pt x="19626" y="4475"/>
                  </a:lnTo>
                  <a:lnTo>
                    <a:pt x="19694" y="4440"/>
                  </a:lnTo>
                  <a:lnTo>
                    <a:pt x="19762" y="4408"/>
                  </a:lnTo>
                  <a:lnTo>
                    <a:pt x="19834" y="4375"/>
                  </a:lnTo>
                  <a:lnTo>
                    <a:pt x="19906" y="4345"/>
                  </a:lnTo>
                  <a:lnTo>
                    <a:pt x="19942" y="4331"/>
                  </a:lnTo>
                  <a:lnTo>
                    <a:pt x="19978" y="4314"/>
                  </a:lnTo>
                  <a:lnTo>
                    <a:pt x="20013" y="4298"/>
                  </a:lnTo>
                  <a:lnTo>
                    <a:pt x="20047" y="4280"/>
                  </a:lnTo>
                  <a:lnTo>
                    <a:pt x="20117" y="4244"/>
                  </a:lnTo>
                  <a:lnTo>
                    <a:pt x="20185" y="4206"/>
                  </a:lnTo>
                  <a:lnTo>
                    <a:pt x="20254" y="4167"/>
                  </a:lnTo>
                  <a:lnTo>
                    <a:pt x="20322" y="4129"/>
                  </a:lnTo>
                  <a:lnTo>
                    <a:pt x="20389" y="4090"/>
                  </a:lnTo>
                  <a:lnTo>
                    <a:pt x="20457" y="4055"/>
                  </a:lnTo>
                  <a:lnTo>
                    <a:pt x="20491" y="4037"/>
                  </a:lnTo>
                  <a:lnTo>
                    <a:pt x="20527" y="4020"/>
                  </a:lnTo>
                  <a:lnTo>
                    <a:pt x="20562" y="4007"/>
                  </a:lnTo>
                  <a:lnTo>
                    <a:pt x="20596" y="3992"/>
                  </a:lnTo>
                  <a:lnTo>
                    <a:pt x="20589" y="4006"/>
                  </a:lnTo>
                  <a:lnTo>
                    <a:pt x="20579" y="4016"/>
                  </a:lnTo>
                  <a:lnTo>
                    <a:pt x="20567" y="4026"/>
                  </a:lnTo>
                  <a:lnTo>
                    <a:pt x="20556" y="4035"/>
                  </a:lnTo>
                  <a:lnTo>
                    <a:pt x="20544" y="4046"/>
                  </a:lnTo>
                  <a:lnTo>
                    <a:pt x="20534" y="4055"/>
                  </a:lnTo>
                  <a:lnTo>
                    <a:pt x="20524" y="4065"/>
                  </a:lnTo>
                  <a:lnTo>
                    <a:pt x="20516" y="4077"/>
                  </a:lnTo>
                  <a:lnTo>
                    <a:pt x="20515" y="4083"/>
                  </a:lnTo>
                  <a:lnTo>
                    <a:pt x="20513" y="4090"/>
                  </a:lnTo>
                  <a:lnTo>
                    <a:pt x="20515" y="4096"/>
                  </a:lnTo>
                  <a:lnTo>
                    <a:pt x="20516" y="4105"/>
                  </a:lnTo>
                  <a:lnTo>
                    <a:pt x="20518" y="4112"/>
                  </a:lnTo>
                  <a:lnTo>
                    <a:pt x="20518" y="4120"/>
                  </a:lnTo>
                  <a:lnTo>
                    <a:pt x="20518" y="4126"/>
                  </a:lnTo>
                  <a:lnTo>
                    <a:pt x="20516" y="4132"/>
                  </a:lnTo>
                  <a:lnTo>
                    <a:pt x="20507" y="4148"/>
                  </a:lnTo>
                  <a:lnTo>
                    <a:pt x="20497" y="4161"/>
                  </a:lnTo>
                  <a:lnTo>
                    <a:pt x="20485" y="4175"/>
                  </a:lnTo>
                  <a:lnTo>
                    <a:pt x="20475" y="4190"/>
                  </a:lnTo>
                  <a:lnTo>
                    <a:pt x="20457" y="4218"/>
                  </a:lnTo>
                  <a:lnTo>
                    <a:pt x="20447" y="4237"/>
                  </a:lnTo>
                  <a:lnTo>
                    <a:pt x="20445" y="4242"/>
                  </a:lnTo>
                  <a:lnTo>
                    <a:pt x="20445" y="4246"/>
                  </a:lnTo>
                  <a:lnTo>
                    <a:pt x="20445" y="4249"/>
                  </a:lnTo>
                  <a:lnTo>
                    <a:pt x="20447" y="4255"/>
                  </a:lnTo>
                  <a:lnTo>
                    <a:pt x="20452" y="4265"/>
                  </a:lnTo>
                  <a:lnTo>
                    <a:pt x="20463" y="4279"/>
                  </a:lnTo>
                  <a:lnTo>
                    <a:pt x="20470" y="4286"/>
                  </a:lnTo>
                  <a:lnTo>
                    <a:pt x="20481" y="4292"/>
                  </a:lnTo>
                  <a:lnTo>
                    <a:pt x="20494" y="4298"/>
                  </a:lnTo>
                  <a:lnTo>
                    <a:pt x="20509" y="4302"/>
                  </a:lnTo>
                  <a:lnTo>
                    <a:pt x="20525" y="4307"/>
                  </a:lnTo>
                  <a:lnTo>
                    <a:pt x="20539" y="4307"/>
                  </a:lnTo>
                  <a:lnTo>
                    <a:pt x="20546" y="4307"/>
                  </a:lnTo>
                  <a:lnTo>
                    <a:pt x="20552" y="4307"/>
                  </a:lnTo>
                  <a:lnTo>
                    <a:pt x="20556" y="4305"/>
                  </a:lnTo>
                  <a:lnTo>
                    <a:pt x="20561" y="4302"/>
                  </a:lnTo>
                  <a:lnTo>
                    <a:pt x="20571" y="4313"/>
                  </a:lnTo>
                  <a:lnTo>
                    <a:pt x="20579" y="4323"/>
                  </a:lnTo>
                  <a:lnTo>
                    <a:pt x="20586" y="4335"/>
                  </a:lnTo>
                  <a:lnTo>
                    <a:pt x="20592" y="4347"/>
                  </a:lnTo>
                  <a:lnTo>
                    <a:pt x="20598" y="4360"/>
                  </a:lnTo>
                  <a:lnTo>
                    <a:pt x="20602" y="4372"/>
                  </a:lnTo>
                  <a:lnTo>
                    <a:pt x="20607" y="4385"/>
                  </a:lnTo>
                  <a:lnTo>
                    <a:pt x="20610" y="4399"/>
                  </a:lnTo>
                  <a:lnTo>
                    <a:pt x="20613" y="4426"/>
                  </a:lnTo>
                  <a:lnTo>
                    <a:pt x="20616" y="4454"/>
                  </a:lnTo>
                  <a:lnTo>
                    <a:pt x="20617" y="4480"/>
                  </a:lnTo>
                  <a:lnTo>
                    <a:pt x="20619" y="4509"/>
                  </a:lnTo>
                  <a:lnTo>
                    <a:pt x="20629" y="4504"/>
                  </a:lnTo>
                  <a:lnTo>
                    <a:pt x="20641" y="4497"/>
                  </a:lnTo>
                  <a:lnTo>
                    <a:pt x="20639" y="4541"/>
                  </a:lnTo>
                  <a:lnTo>
                    <a:pt x="20637" y="4590"/>
                  </a:lnTo>
                  <a:lnTo>
                    <a:pt x="20634" y="4641"/>
                  </a:lnTo>
                  <a:lnTo>
                    <a:pt x="20629" y="4694"/>
                  </a:lnTo>
                  <a:lnTo>
                    <a:pt x="20626" y="4721"/>
                  </a:lnTo>
                  <a:lnTo>
                    <a:pt x="20622" y="4746"/>
                  </a:lnTo>
                  <a:lnTo>
                    <a:pt x="20617" y="4773"/>
                  </a:lnTo>
                  <a:lnTo>
                    <a:pt x="20611" y="4798"/>
                  </a:lnTo>
                  <a:lnTo>
                    <a:pt x="20605" y="4822"/>
                  </a:lnTo>
                  <a:lnTo>
                    <a:pt x="20598" y="4846"/>
                  </a:lnTo>
                  <a:lnTo>
                    <a:pt x="20589" y="4869"/>
                  </a:lnTo>
                  <a:lnTo>
                    <a:pt x="20580" y="4890"/>
                  </a:lnTo>
                  <a:lnTo>
                    <a:pt x="20617" y="4831"/>
                  </a:lnTo>
                  <a:lnTo>
                    <a:pt x="20657" y="4770"/>
                  </a:lnTo>
                  <a:lnTo>
                    <a:pt x="20700" y="4706"/>
                  </a:lnTo>
                  <a:lnTo>
                    <a:pt x="20740" y="4641"/>
                  </a:lnTo>
                  <a:lnTo>
                    <a:pt x="20758" y="4608"/>
                  </a:lnTo>
                  <a:lnTo>
                    <a:pt x="20776" y="4575"/>
                  </a:lnTo>
                  <a:lnTo>
                    <a:pt x="20791" y="4541"/>
                  </a:lnTo>
                  <a:lnTo>
                    <a:pt x="20804" y="4507"/>
                  </a:lnTo>
                  <a:lnTo>
                    <a:pt x="20813" y="4473"/>
                  </a:lnTo>
                  <a:lnTo>
                    <a:pt x="20821" y="4439"/>
                  </a:lnTo>
                  <a:lnTo>
                    <a:pt x="20823" y="4423"/>
                  </a:lnTo>
                  <a:lnTo>
                    <a:pt x="20825" y="4405"/>
                  </a:lnTo>
                  <a:lnTo>
                    <a:pt x="20825" y="4388"/>
                  </a:lnTo>
                  <a:lnTo>
                    <a:pt x="20825" y="4371"/>
                  </a:lnTo>
                  <a:lnTo>
                    <a:pt x="20822" y="4345"/>
                  </a:lnTo>
                  <a:lnTo>
                    <a:pt x="20819" y="4319"/>
                  </a:lnTo>
                  <a:lnTo>
                    <a:pt x="20813" y="4290"/>
                  </a:lnTo>
                  <a:lnTo>
                    <a:pt x="20807" y="4264"/>
                  </a:lnTo>
                  <a:lnTo>
                    <a:pt x="20798" y="4237"/>
                  </a:lnTo>
                  <a:lnTo>
                    <a:pt x="20789" y="4210"/>
                  </a:lnTo>
                  <a:lnTo>
                    <a:pt x="20780" y="4185"/>
                  </a:lnTo>
                  <a:lnTo>
                    <a:pt x="20770" y="4163"/>
                  </a:lnTo>
                  <a:lnTo>
                    <a:pt x="20766" y="4154"/>
                  </a:lnTo>
                  <a:lnTo>
                    <a:pt x="20760" y="4144"/>
                  </a:lnTo>
                  <a:lnTo>
                    <a:pt x="20751" y="4133"/>
                  </a:lnTo>
                  <a:lnTo>
                    <a:pt x="20742" y="4121"/>
                  </a:lnTo>
                  <a:lnTo>
                    <a:pt x="20721" y="4098"/>
                  </a:lnTo>
                  <a:lnTo>
                    <a:pt x="20697" y="4072"/>
                  </a:lnTo>
                  <a:lnTo>
                    <a:pt x="20677" y="4047"/>
                  </a:lnTo>
                  <a:lnTo>
                    <a:pt x="20657" y="4022"/>
                  </a:lnTo>
                  <a:lnTo>
                    <a:pt x="20650" y="4010"/>
                  </a:lnTo>
                  <a:lnTo>
                    <a:pt x="20644" y="3998"/>
                  </a:lnTo>
                  <a:lnTo>
                    <a:pt x="20639" y="3988"/>
                  </a:lnTo>
                  <a:lnTo>
                    <a:pt x="20638" y="3977"/>
                  </a:lnTo>
                  <a:lnTo>
                    <a:pt x="20683" y="3963"/>
                  </a:lnTo>
                  <a:lnTo>
                    <a:pt x="20726" y="3948"/>
                  </a:lnTo>
                  <a:lnTo>
                    <a:pt x="20770" y="3931"/>
                  </a:lnTo>
                  <a:lnTo>
                    <a:pt x="20815" y="3917"/>
                  </a:lnTo>
                  <a:lnTo>
                    <a:pt x="20859" y="3900"/>
                  </a:lnTo>
                  <a:lnTo>
                    <a:pt x="20904" y="3884"/>
                  </a:lnTo>
                  <a:lnTo>
                    <a:pt x="20947" y="3866"/>
                  </a:lnTo>
                  <a:lnTo>
                    <a:pt x="20991" y="3847"/>
                  </a:lnTo>
                  <a:lnTo>
                    <a:pt x="21046" y="3823"/>
                  </a:lnTo>
                  <a:lnTo>
                    <a:pt x="21107" y="3799"/>
                  </a:lnTo>
                  <a:lnTo>
                    <a:pt x="21171" y="3776"/>
                  </a:lnTo>
                  <a:lnTo>
                    <a:pt x="21235" y="3750"/>
                  </a:lnTo>
                  <a:lnTo>
                    <a:pt x="21264" y="3735"/>
                  </a:lnTo>
                  <a:lnTo>
                    <a:pt x="21294" y="3721"/>
                  </a:lnTo>
                  <a:lnTo>
                    <a:pt x="21324" y="3704"/>
                  </a:lnTo>
                  <a:lnTo>
                    <a:pt x="21350" y="3686"/>
                  </a:lnTo>
                  <a:lnTo>
                    <a:pt x="21374" y="3669"/>
                  </a:lnTo>
                  <a:lnTo>
                    <a:pt x="21396" y="3648"/>
                  </a:lnTo>
                  <a:lnTo>
                    <a:pt x="21407" y="3636"/>
                  </a:lnTo>
                  <a:lnTo>
                    <a:pt x="21417" y="3626"/>
                  </a:lnTo>
                  <a:lnTo>
                    <a:pt x="21426" y="3614"/>
                  </a:lnTo>
                  <a:lnTo>
                    <a:pt x="21433" y="360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25" name="Freeform 24"/>
            <p:cNvSpPr>
              <a:spLocks noEditPoints="1"/>
            </p:cNvSpPr>
            <p:nvPr/>
          </p:nvSpPr>
          <p:spPr bwMode="auto">
            <a:xfrm>
              <a:off x="247650" y="6248400"/>
              <a:ext cx="18319750" cy="4965700"/>
            </a:xfrm>
            <a:custGeom>
              <a:avLst/>
              <a:gdLst>
                <a:gd name="T0" fmla="*/ 9646 w 23081"/>
                <a:gd name="T1" fmla="*/ 1897 h 6255"/>
                <a:gd name="T2" fmla="*/ 9810 w 23081"/>
                <a:gd name="T3" fmla="*/ 2297 h 6255"/>
                <a:gd name="T4" fmla="*/ 9721 w 23081"/>
                <a:gd name="T5" fmla="*/ 3197 h 6255"/>
                <a:gd name="T6" fmla="*/ 22654 w 23081"/>
                <a:gd name="T7" fmla="*/ 3520 h 6255"/>
                <a:gd name="T8" fmla="*/ 19966 w 23081"/>
                <a:gd name="T9" fmla="*/ 3642 h 6255"/>
                <a:gd name="T10" fmla="*/ 19467 w 23081"/>
                <a:gd name="T11" fmla="*/ 3360 h 6255"/>
                <a:gd name="T12" fmla="*/ 18282 w 23081"/>
                <a:gd name="T13" fmla="*/ 2692 h 6255"/>
                <a:gd name="T14" fmla="*/ 18534 w 23081"/>
                <a:gd name="T15" fmla="*/ 3887 h 6255"/>
                <a:gd name="T16" fmla="*/ 16406 w 23081"/>
                <a:gd name="T17" fmla="*/ 5126 h 6255"/>
                <a:gd name="T18" fmla="*/ 16357 w 23081"/>
                <a:gd name="T19" fmla="*/ 5188 h 6255"/>
                <a:gd name="T20" fmla="*/ 18740 w 23081"/>
                <a:gd name="T21" fmla="*/ 4488 h 6255"/>
                <a:gd name="T22" fmla="*/ 20494 w 23081"/>
                <a:gd name="T23" fmla="*/ 3556 h 6255"/>
                <a:gd name="T24" fmla="*/ 21717 w 23081"/>
                <a:gd name="T25" fmla="*/ 2984 h 6255"/>
                <a:gd name="T26" fmla="*/ 22525 w 23081"/>
                <a:gd name="T27" fmla="*/ 3465 h 6255"/>
                <a:gd name="T28" fmla="*/ 33 w 23081"/>
                <a:gd name="T29" fmla="*/ 3642 h 6255"/>
                <a:gd name="T30" fmla="*/ 11601 w 23081"/>
                <a:gd name="T31" fmla="*/ 4906 h 6255"/>
                <a:gd name="T32" fmla="*/ 8754 w 23081"/>
                <a:gd name="T33" fmla="*/ 3302 h 6255"/>
                <a:gd name="T34" fmla="*/ 22332 w 23081"/>
                <a:gd name="T35" fmla="*/ 4237 h 6255"/>
                <a:gd name="T36" fmla="*/ 20572 w 23081"/>
                <a:gd name="T37" fmla="*/ 4433 h 6255"/>
                <a:gd name="T38" fmla="*/ 16890 w 23081"/>
                <a:gd name="T39" fmla="*/ 5110 h 6255"/>
                <a:gd name="T40" fmla="*/ 14751 w 23081"/>
                <a:gd name="T41" fmla="*/ 5798 h 6255"/>
                <a:gd name="T42" fmla="*/ 19234 w 23081"/>
                <a:gd name="T43" fmla="*/ 4244 h 6255"/>
                <a:gd name="T44" fmla="*/ 3568 w 23081"/>
                <a:gd name="T45" fmla="*/ 3777 h 6255"/>
                <a:gd name="T46" fmla="*/ 3647 w 23081"/>
                <a:gd name="T47" fmla="*/ 1885 h 6255"/>
                <a:gd name="T48" fmla="*/ 3371 w 23081"/>
                <a:gd name="T49" fmla="*/ 3287 h 6255"/>
                <a:gd name="T50" fmla="*/ 1976 w 23081"/>
                <a:gd name="T51" fmla="*/ 3025 h 6255"/>
                <a:gd name="T52" fmla="*/ 919 w 23081"/>
                <a:gd name="T53" fmla="*/ 3865 h 6255"/>
                <a:gd name="T54" fmla="*/ 1214 w 23081"/>
                <a:gd name="T55" fmla="*/ 4707 h 6255"/>
                <a:gd name="T56" fmla="*/ 16207 w 23081"/>
                <a:gd name="T57" fmla="*/ 2940 h 6255"/>
                <a:gd name="T58" fmla="*/ 15597 w 23081"/>
                <a:gd name="T59" fmla="*/ 1929 h 6255"/>
                <a:gd name="T60" fmla="*/ 16664 w 23081"/>
                <a:gd name="T61" fmla="*/ 4063 h 6255"/>
                <a:gd name="T62" fmla="*/ 14552 w 23081"/>
                <a:gd name="T63" fmla="*/ 2109 h 6255"/>
                <a:gd name="T64" fmla="*/ 16146 w 23081"/>
                <a:gd name="T65" fmla="*/ 1615 h 6255"/>
                <a:gd name="T66" fmla="*/ 15861 w 23081"/>
                <a:gd name="T67" fmla="*/ 1532 h 6255"/>
                <a:gd name="T68" fmla="*/ 14460 w 23081"/>
                <a:gd name="T69" fmla="*/ 749 h 6255"/>
                <a:gd name="T70" fmla="*/ 4203 w 23081"/>
                <a:gd name="T71" fmla="*/ 4100 h 6255"/>
                <a:gd name="T72" fmla="*/ 4773 w 23081"/>
                <a:gd name="T73" fmla="*/ 3155 h 6255"/>
                <a:gd name="T74" fmla="*/ 10258 w 23081"/>
                <a:gd name="T75" fmla="*/ 4222 h 6255"/>
                <a:gd name="T76" fmla="*/ 10314 w 23081"/>
                <a:gd name="T77" fmla="*/ 5249 h 6255"/>
                <a:gd name="T78" fmla="*/ 10495 w 23081"/>
                <a:gd name="T79" fmla="*/ 2245 h 6255"/>
                <a:gd name="T80" fmla="*/ 10614 w 23081"/>
                <a:gd name="T81" fmla="*/ 255 h 6255"/>
                <a:gd name="T82" fmla="*/ 7281 w 23081"/>
                <a:gd name="T83" fmla="*/ 4604 h 6255"/>
                <a:gd name="T84" fmla="*/ 5223 w 23081"/>
                <a:gd name="T85" fmla="*/ 2049 h 6255"/>
                <a:gd name="T86" fmla="*/ 5551 w 23081"/>
                <a:gd name="T87" fmla="*/ 2449 h 6255"/>
                <a:gd name="T88" fmla="*/ 6169 w 23081"/>
                <a:gd name="T89" fmla="*/ 2435 h 6255"/>
                <a:gd name="T90" fmla="*/ 6825 w 23081"/>
                <a:gd name="T91" fmla="*/ 3771 h 6255"/>
                <a:gd name="T92" fmla="*/ 8467 w 23081"/>
                <a:gd name="T93" fmla="*/ 1739 h 6255"/>
                <a:gd name="T94" fmla="*/ 8777 w 23081"/>
                <a:gd name="T95" fmla="*/ 1549 h 6255"/>
                <a:gd name="T96" fmla="*/ 6766 w 23081"/>
                <a:gd name="T97" fmla="*/ 2167 h 6255"/>
                <a:gd name="T98" fmla="*/ 6760 w 23081"/>
                <a:gd name="T99" fmla="*/ 1809 h 6255"/>
                <a:gd name="T100" fmla="*/ 7925 w 23081"/>
                <a:gd name="T101" fmla="*/ 1848 h 6255"/>
                <a:gd name="T102" fmla="*/ 7771 w 23081"/>
                <a:gd name="T103" fmla="*/ 874 h 6255"/>
                <a:gd name="T104" fmla="*/ 9375 w 23081"/>
                <a:gd name="T105" fmla="*/ 2689 h 6255"/>
                <a:gd name="T106" fmla="*/ 14253 w 23081"/>
                <a:gd name="T107" fmla="*/ 2875 h 6255"/>
                <a:gd name="T108" fmla="*/ 12209 w 23081"/>
                <a:gd name="T109" fmla="*/ 3802 h 6255"/>
                <a:gd name="T110" fmla="*/ 13340 w 23081"/>
                <a:gd name="T111" fmla="*/ 3486 h 6255"/>
                <a:gd name="T112" fmla="*/ 11558 w 23081"/>
                <a:gd name="T113" fmla="*/ 3167 h 6255"/>
                <a:gd name="T114" fmla="*/ 12567 w 23081"/>
                <a:gd name="T115" fmla="*/ 3450 h 6255"/>
                <a:gd name="T116" fmla="*/ 12733 w 23081"/>
                <a:gd name="T117" fmla="*/ 2833 h 6255"/>
                <a:gd name="T118" fmla="*/ 12853 w 23081"/>
                <a:gd name="T119" fmla="*/ 1776 h 6255"/>
                <a:gd name="T120" fmla="*/ 10290 w 23081"/>
                <a:gd name="T121" fmla="*/ 571 h 6255"/>
                <a:gd name="T122" fmla="*/ 11581 w 23081"/>
                <a:gd name="T123" fmla="*/ 2130 h 6255"/>
                <a:gd name="T124" fmla="*/ 11264 w 23081"/>
                <a:gd name="T125" fmla="*/ 1852 h 6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81" h="6255">
                  <a:moveTo>
                    <a:pt x="3617" y="1756"/>
                  </a:moveTo>
                  <a:lnTo>
                    <a:pt x="3620" y="1754"/>
                  </a:lnTo>
                  <a:lnTo>
                    <a:pt x="3623" y="1753"/>
                  </a:lnTo>
                  <a:lnTo>
                    <a:pt x="3615" y="1748"/>
                  </a:lnTo>
                  <a:lnTo>
                    <a:pt x="3611" y="1747"/>
                  </a:lnTo>
                  <a:lnTo>
                    <a:pt x="3611" y="1750"/>
                  </a:lnTo>
                  <a:lnTo>
                    <a:pt x="3617" y="1756"/>
                  </a:lnTo>
                  <a:close/>
                  <a:moveTo>
                    <a:pt x="1630" y="5234"/>
                  </a:moveTo>
                  <a:lnTo>
                    <a:pt x="1590" y="5249"/>
                  </a:lnTo>
                  <a:lnTo>
                    <a:pt x="1548" y="5263"/>
                  </a:lnTo>
                  <a:lnTo>
                    <a:pt x="1527" y="5268"/>
                  </a:lnTo>
                  <a:lnTo>
                    <a:pt x="1507" y="5273"/>
                  </a:lnTo>
                  <a:lnTo>
                    <a:pt x="1486" y="5277"/>
                  </a:lnTo>
                  <a:lnTo>
                    <a:pt x="1467" y="5280"/>
                  </a:lnTo>
                  <a:lnTo>
                    <a:pt x="1486" y="5280"/>
                  </a:lnTo>
                  <a:lnTo>
                    <a:pt x="1507" y="5280"/>
                  </a:lnTo>
                  <a:lnTo>
                    <a:pt x="1526" y="5276"/>
                  </a:lnTo>
                  <a:lnTo>
                    <a:pt x="1547" y="5271"/>
                  </a:lnTo>
                  <a:lnTo>
                    <a:pt x="1567" y="5264"/>
                  </a:lnTo>
                  <a:lnTo>
                    <a:pt x="1588" y="5255"/>
                  </a:lnTo>
                  <a:lnTo>
                    <a:pt x="1609" y="5246"/>
                  </a:lnTo>
                  <a:lnTo>
                    <a:pt x="1630" y="5234"/>
                  </a:lnTo>
                  <a:close/>
                  <a:moveTo>
                    <a:pt x="9770" y="1952"/>
                  </a:moveTo>
                  <a:lnTo>
                    <a:pt x="9781" y="1959"/>
                  </a:lnTo>
                  <a:lnTo>
                    <a:pt x="9792" y="1966"/>
                  </a:lnTo>
                  <a:lnTo>
                    <a:pt x="9801" y="1975"/>
                  </a:lnTo>
                  <a:lnTo>
                    <a:pt x="9808" y="1984"/>
                  </a:lnTo>
                  <a:lnTo>
                    <a:pt x="9816" y="1993"/>
                  </a:lnTo>
                  <a:lnTo>
                    <a:pt x="9821" y="2003"/>
                  </a:lnTo>
                  <a:lnTo>
                    <a:pt x="9827" y="2015"/>
                  </a:lnTo>
                  <a:lnTo>
                    <a:pt x="9833" y="2027"/>
                  </a:lnTo>
                  <a:lnTo>
                    <a:pt x="9857" y="2081"/>
                  </a:lnTo>
                  <a:lnTo>
                    <a:pt x="9863" y="2095"/>
                  </a:lnTo>
                  <a:lnTo>
                    <a:pt x="9870" y="2109"/>
                  </a:lnTo>
                  <a:lnTo>
                    <a:pt x="9876" y="2121"/>
                  </a:lnTo>
                  <a:lnTo>
                    <a:pt x="9882" y="2134"/>
                  </a:lnTo>
                  <a:lnTo>
                    <a:pt x="9887" y="2146"/>
                  </a:lnTo>
                  <a:lnTo>
                    <a:pt x="9891" y="2159"/>
                  </a:lnTo>
                  <a:lnTo>
                    <a:pt x="9896" y="2173"/>
                  </a:lnTo>
                  <a:lnTo>
                    <a:pt x="9899" y="2186"/>
                  </a:lnTo>
                  <a:lnTo>
                    <a:pt x="9905" y="2213"/>
                  </a:lnTo>
                  <a:lnTo>
                    <a:pt x="9911" y="2241"/>
                  </a:lnTo>
                  <a:lnTo>
                    <a:pt x="9916" y="2269"/>
                  </a:lnTo>
                  <a:lnTo>
                    <a:pt x="9922" y="2299"/>
                  </a:lnTo>
                  <a:lnTo>
                    <a:pt x="9925" y="2314"/>
                  </a:lnTo>
                  <a:lnTo>
                    <a:pt x="9930" y="2330"/>
                  </a:lnTo>
                  <a:lnTo>
                    <a:pt x="9936" y="2345"/>
                  </a:lnTo>
                  <a:lnTo>
                    <a:pt x="9943" y="2360"/>
                  </a:lnTo>
                  <a:lnTo>
                    <a:pt x="9952" y="2375"/>
                  </a:lnTo>
                  <a:lnTo>
                    <a:pt x="9962" y="2388"/>
                  </a:lnTo>
                  <a:lnTo>
                    <a:pt x="9973" y="2400"/>
                  </a:lnTo>
                  <a:lnTo>
                    <a:pt x="9985" y="2410"/>
                  </a:lnTo>
                  <a:lnTo>
                    <a:pt x="10007" y="2431"/>
                  </a:lnTo>
                  <a:lnTo>
                    <a:pt x="10028" y="2449"/>
                  </a:lnTo>
                  <a:lnTo>
                    <a:pt x="10037" y="2459"/>
                  </a:lnTo>
                  <a:lnTo>
                    <a:pt x="10046" y="2469"/>
                  </a:lnTo>
                  <a:lnTo>
                    <a:pt x="10049" y="2475"/>
                  </a:lnTo>
                  <a:lnTo>
                    <a:pt x="10053" y="2481"/>
                  </a:lnTo>
                  <a:lnTo>
                    <a:pt x="10057" y="2486"/>
                  </a:lnTo>
                  <a:lnTo>
                    <a:pt x="10060" y="2492"/>
                  </a:lnTo>
                  <a:lnTo>
                    <a:pt x="10075" y="2517"/>
                  </a:lnTo>
                  <a:lnTo>
                    <a:pt x="10087" y="2544"/>
                  </a:lnTo>
                  <a:lnTo>
                    <a:pt x="10099" y="2569"/>
                  </a:lnTo>
                  <a:lnTo>
                    <a:pt x="10109" y="2597"/>
                  </a:lnTo>
                  <a:lnTo>
                    <a:pt x="10118" y="2624"/>
                  </a:lnTo>
                  <a:lnTo>
                    <a:pt x="10129" y="2652"/>
                  </a:lnTo>
                  <a:lnTo>
                    <a:pt x="10138" y="2680"/>
                  </a:lnTo>
                  <a:lnTo>
                    <a:pt x="10148" y="2707"/>
                  </a:lnTo>
                  <a:lnTo>
                    <a:pt x="10142" y="2679"/>
                  </a:lnTo>
                  <a:lnTo>
                    <a:pt x="10138" y="2649"/>
                  </a:lnTo>
                  <a:lnTo>
                    <a:pt x="10132" y="2621"/>
                  </a:lnTo>
                  <a:lnTo>
                    <a:pt x="10124" y="2593"/>
                  </a:lnTo>
                  <a:lnTo>
                    <a:pt x="10117" y="2563"/>
                  </a:lnTo>
                  <a:lnTo>
                    <a:pt x="10108" y="2535"/>
                  </a:lnTo>
                  <a:lnTo>
                    <a:pt x="10097" y="2507"/>
                  </a:lnTo>
                  <a:lnTo>
                    <a:pt x="10086" y="2478"/>
                  </a:lnTo>
                  <a:lnTo>
                    <a:pt x="10083" y="2472"/>
                  </a:lnTo>
                  <a:lnTo>
                    <a:pt x="10078" y="2465"/>
                  </a:lnTo>
                  <a:lnTo>
                    <a:pt x="10075" y="2459"/>
                  </a:lnTo>
                  <a:lnTo>
                    <a:pt x="10071" y="2452"/>
                  </a:lnTo>
                  <a:lnTo>
                    <a:pt x="10062" y="2438"/>
                  </a:lnTo>
                  <a:lnTo>
                    <a:pt x="10051" y="2426"/>
                  </a:lnTo>
                  <a:lnTo>
                    <a:pt x="10031" y="2404"/>
                  </a:lnTo>
                  <a:lnTo>
                    <a:pt x="10011" y="2383"/>
                  </a:lnTo>
                  <a:lnTo>
                    <a:pt x="10003" y="2373"/>
                  </a:lnTo>
                  <a:lnTo>
                    <a:pt x="9994" y="2363"/>
                  </a:lnTo>
                  <a:lnTo>
                    <a:pt x="9988" y="2352"/>
                  </a:lnTo>
                  <a:lnTo>
                    <a:pt x="9982" y="2340"/>
                  </a:lnTo>
                  <a:lnTo>
                    <a:pt x="9976" y="2328"/>
                  </a:lnTo>
                  <a:lnTo>
                    <a:pt x="9973" y="2317"/>
                  </a:lnTo>
                  <a:lnTo>
                    <a:pt x="9970" y="2305"/>
                  </a:lnTo>
                  <a:lnTo>
                    <a:pt x="9967" y="2290"/>
                  </a:lnTo>
                  <a:lnTo>
                    <a:pt x="9964" y="2262"/>
                  </a:lnTo>
                  <a:lnTo>
                    <a:pt x="9959" y="2234"/>
                  </a:lnTo>
                  <a:lnTo>
                    <a:pt x="9955" y="2204"/>
                  </a:lnTo>
                  <a:lnTo>
                    <a:pt x="9951" y="2173"/>
                  </a:lnTo>
                  <a:lnTo>
                    <a:pt x="9946" y="2158"/>
                  </a:lnTo>
                  <a:lnTo>
                    <a:pt x="9942" y="2143"/>
                  </a:lnTo>
                  <a:lnTo>
                    <a:pt x="9937" y="2128"/>
                  </a:lnTo>
                  <a:lnTo>
                    <a:pt x="9933" y="2113"/>
                  </a:lnTo>
                  <a:lnTo>
                    <a:pt x="9927" y="2098"/>
                  </a:lnTo>
                  <a:lnTo>
                    <a:pt x="9919" y="2085"/>
                  </a:lnTo>
                  <a:lnTo>
                    <a:pt x="9913" y="2072"/>
                  </a:lnTo>
                  <a:lnTo>
                    <a:pt x="9909" y="2058"/>
                  </a:lnTo>
                  <a:lnTo>
                    <a:pt x="9903" y="2047"/>
                  </a:lnTo>
                  <a:lnTo>
                    <a:pt x="9899" y="2032"/>
                  </a:lnTo>
                  <a:lnTo>
                    <a:pt x="9893" y="2018"/>
                  </a:lnTo>
                  <a:lnTo>
                    <a:pt x="9887" y="2003"/>
                  </a:lnTo>
                  <a:lnTo>
                    <a:pt x="9881" y="1990"/>
                  </a:lnTo>
                  <a:lnTo>
                    <a:pt x="9873" y="1975"/>
                  </a:lnTo>
                  <a:lnTo>
                    <a:pt x="9864" y="1960"/>
                  </a:lnTo>
                  <a:lnTo>
                    <a:pt x="9854" y="1947"/>
                  </a:lnTo>
                  <a:lnTo>
                    <a:pt x="9842" y="1934"/>
                  </a:lnTo>
                  <a:lnTo>
                    <a:pt x="9830" y="1922"/>
                  </a:lnTo>
                  <a:lnTo>
                    <a:pt x="9817" y="1911"/>
                  </a:lnTo>
                  <a:lnTo>
                    <a:pt x="9805" y="1903"/>
                  </a:lnTo>
                  <a:lnTo>
                    <a:pt x="9795" y="1895"/>
                  </a:lnTo>
                  <a:lnTo>
                    <a:pt x="9786" y="1889"/>
                  </a:lnTo>
                  <a:lnTo>
                    <a:pt x="9793" y="1880"/>
                  </a:lnTo>
                  <a:lnTo>
                    <a:pt x="9784" y="1862"/>
                  </a:lnTo>
                  <a:lnTo>
                    <a:pt x="9780" y="1854"/>
                  </a:lnTo>
                  <a:lnTo>
                    <a:pt x="9772" y="1848"/>
                  </a:lnTo>
                  <a:lnTo>
                    <a:pt x="9768" y="1845"/>
                  </a:lnTo>
                  <a:lnTo>
                    <a:pt x="9762" y="1843"/>
                  </a:lnTo>
                  <a:lnTo>
                    <a:pt x="9755" y="1840"/>
                  </a:lnTo>
                  <a:lnTo>
                    <a:pt x="9750" y="1839"/>
                  </a:lnTo>
                  <a:lnTo>
                    <a:pt x="9740" y="1839"/>
                  </a:lnTo>
                  <a:lnTo>
                    <a:pt x="9732" y="1839"/>
                  </a:lnTo>
                  <a:lnTo>
                    <a:pt x="9719" y="1839"/>
                  </a:lnTo>
                  <a:lnTo>
                    <a:pt x="9716" y="1837"/>
                  </a:lnTo>
                  <a:lnTo>
                    <a:pt x="9715" y="1837"/>
                  </a:lnTo>
                  <a:lnTo>
                    <a:pt x="9716" y="1837"/>
                  </a:lnTo>
                  <a:lnTo>
                    <a:pt x="9716" y="1839"/>
                  </a:lnTo>
                  <a:lnTo>
                    <a:pt x="9718" y="1839"/>
                  </a:lnTo>
                  <a:lnTo>
                    <a:pt x="9682" y="1848"/>
                  </a:lnTo>
                  <a:lnTo>
                    <a:pt x="9663" y="1873"/>
                  </a:lnTo>
                  <a:lnTo>
                    <a:pt x="9646" y="1897"/>
                  </a:lnTo>
                  <a:lnTo>
                    <a:pt x="9630" y="1920"/>
                  </a:lnTo>
                  <a:lnTo>
                    <a:pt x="9615" y="1943"/>
                  </a:lnTo>
                  <a:lnTo>
                    <a:pt x="9597" y="1963"/>
                  </a:lnTo>
                  <a:lnTo>
                    <a:pt x="9580" y="1981"/>
                  </a:lnTo>
                  <a:lnTo>
                    <a:pt x="9559" y="1998"/>
                  </a:lnTo>
                  <a:lnTo>
                    <a:pt x="9535" y="2011"/>
                  </a:lnTo>
                  <a:lnTo>
                    <a:pt x="9486" y="2041"/>
                  </a:lnTo>
                  <a:lnTo>
                    <a:pt x="9473" y="2049"/>
                  </a:lnTo>
                  <a:lnTo>
                    <a:pt x="9459" y="2058"/>
                  </a:lnTo>
                  <a:lnTo>
                    <a:pt x="9446" y="2069"/>
                  </a:lnTo>
                  <a:lnTo>
                    <a:pt x="9434" y="2081"/>
                  </a:lnTo>
                  <a:lnTo>
                    <a:pt x="9422" y="2093"/>
                  </a:lnTo>
                  <a:lnTo>
                    <a:pt x="9413" y="2106"/>
                  </a:lnTo>
                  <a:lnTo>
                    <a:pt x="9404" y="2121"/>
                  </a:lnTo>
                  <a:lnTo>
                    <a:pt x="9397" y="2136"/>
                  </a:lnTo>
                  <a:lnTo>
                    <a:pt x="9390" y="2150"/>
                  </a:lnTo>
                  <a:lnTo>
                    <a:pt x="9385" y="2164"/>
                  </a:lnTo>
                  <a:lnTo>
                    <a:pt x="9379" y="2177"/>
                  </a:lnTo>
                  <a:lnTo>
                    <a:pt x="9375" y="2192"/>
                  </a:lnTo>
                  <a:lnTo>
                    <a:pt x="9364" y="2219"/>
                  </a:lnTo>
                  <a:lnTo>
                    <a:pt x="9354" y="2245"/>
                  </a:lnTo>
                  <a:lnTo>
                    <a:pt x="9344" y="2272"/>
                  </a:lnTo>
                  <a:lnTo>
                    <a:pt x="9332" y="2297"/>
                  </a:lnTo>
                  <a:lnTo>
                    <a:pt x="9326" y="2311"/>
                  </a:lnTo>
                  <a:lnTo>
                    <a:pt x="9320" y="2324"/>
                  </a:lnTo>
                  <a:lnTo>
                    <a:pt x="9314" y="2337"/>
                  </a:lnTo>
                  <a:lnTo>
                    <a:pt x="9308" y="2349"/>
                  </a:lnTo>
                  <a:lnTo>
                    <a:pt x="9301" y="2363"/>
                  </a:lnTo>
                  <a:lnTo>
                    <a:pt x="9295" y="2375"/>
                  </a:lnTo>
                  <a:lnTo>
                    <a:pt x="9287" y="2386"/>
                  </a:lnTo>
                  <a:lnTo>
                    <a:pt x="9280" y="2398"/>
                  </a:lnTo>
                  <a:lnTo>
                    <a:pt x="9272" y="2412"/>
                  </a:lnTo>
                  <a:lnTo>
                    <a:pt x="9265" y="2423"/>
                  </a:lnTo>
                  <a:lnTo>
                    <a:pt x="9256" y="2434"/>
                  </a:lnTo>
                  <a:lnTo>
                    <a:pt x="9247" y="2446"/>
                  </a:lnTo>
                  <a:lnTo>
                    <a:pt x="9229" y="2468"/>
                  </a:lnTo>
                  <a:lnTo>
                    <a:pt x="9210" y="2487"/>
                  </a:lnTo>
                  <a:lnTo>
                    <a:pt x="9200" y="2498"/>
                  </a:lnTo>
                  <a:lnTo>
                    <a:pt x="9189" y="2507"/>
                  </a:lnTo>
                  <a:lnTo>
                    <a:pt x="9177" y="2515"/>
                  </a:lnTo>
                  <a:lnTo>
                    <a:pt x="9166" y="2523"/>
                  </a:lnTo>
                  <a:lnTo>
                    <a:pt x="9140" y="2536"/>
                  </a:lnTo>
                  <a:lnTo>
                    <a:pt x="9114" y="2547"/>
                  </a:lnTo>
                  <a:lnTo>
                    <a:pt x="9111" y="2545"/>
                  </a:lnTo>
                  <a:lnTo>
                    <a:pt x="9108" y="2541"/>
                  </a:lnTo>
                  <a:lnTo>
                    <a:pt x="9108" y="2536"/>
                  </a:lnTo>
                  <a:lnTo>
                    <a:pt x="9108" y="2532"/>
                  </a:lnTo>
                  <a:lnTo>
                    <a:pt x="9106" y="2538"/>
                  </a:lnTo>
                  <a:lnTo>
                    <a:pt x="9106" y="2542"/>
                  </a:lnTo>
                  <a:lnTo>
                    <a:pt x="9109" y="2547"/>
                  </a:lnTo>
                  <a:lnTo>
                    <a:pt x="9114" y="2550"/>
                  </a:lnTo>
                  <a:lnTo>
                    <a:pt x="9114" y="2550"/>
                  </a:lnTo>
                  <a:lnTo>
                    <a:pt x="9115" y="2550"/>
                  </a:lnTo>
                  <a:lnTo>
                    <a:pt x="9143" y="2544"/>
                  </a:lnTo>
                  <a:lnTo>
                    <a:pt x="9157" y="2538"/>
                  </a:lnTo>
                  <a:lnTo>
                    <a:pt x="9171" y="2533"/>
                  </a:lnTo>
                  <a:lnTo>
                    <a:pt x="9185" y="2526"/>
                  </a:lnTo>
                  <a:lnTo>
                    <a:pt x="9197" y="2518"/>
                  </a:lnTo>
                  <a:lnTo>
                    <a:pt x="9210" y="2511"/>
                  </a:lnTo>
                  <a:lnTo>
                    <a:pt x="9222" y="2502"/>
                  </a:lnTo>
                  <a:lnTo>
                    <a:pt x="9234" y="2493"/>
                  </a:lnTo>
                  <a:lnTo>
                    <a:pt x="9246" y="2483"/>
                  </a:lnTo>
                  <a:lnTo>
                    <a:pt x="9256" y="2472"/>
                  </a:lnTo>
                  <a:lnTo>
                    <a:pt x="9266" y="2462"/>
                  </a:lnTo>
                  <a:lnTo>
                    <a:pt x="9277" y="2450"/>
                  </a:lnTo>
                  <a:lnTo>
                    <a:pt x="9287" y="2440"/>
                  </a:lnTo>
                  <a:lnTo>
                    <a:pt x="9296" y="2428"/>
                  </a:lnTo>
                  <a:lnTo>
                    <a:pt x="9305" y="2416"/>
                  </a:lnTo>
                  <a:lnTo>
                    <a:pt x="9323" y="2392"/>
                  </a:lnTo>
                  <a:lnTo>
                    <a:pt x="9339" y="2367"/>
                  </a:lnTo>
                  <a:lnTo>
                    <a:pt x="9354" y="2342"/>
                  </a:lnTo>
                  <a:lnTo>
                    <a:pt x="9369" y="2315"/>
                  </a:lnTo>
                  <a:lnTo>
                    <a:pt x="9394" y="2263"/>
                  </a:lnTo>
                  <a:lnTo>
                    <a:pt x="9419" y="2208"/>
                  </a:lnTo>
                  <a:lnTo>
                    <a:pt x="9425" y="2195"/>
                  </a:lnTo>
                  <a:lnTo>
                    <a:pt x="9430" y="2182"/>
                  </a:lnTo>
                  <a:lnTo>
                    <a:pt x="9436" y="2170"/>
                  </a:lnTo>
                  <a:lnTo>
                    <a:pt x="9442" y="2158"/>
                  </a:lnTo>
                  <a:lnTo>
                    <a:pt x="9449" y="2146"/>
                  </a:lnTo>
                  <a:lnTo>
                    <a:pt x="9455" y="2136"/>
                  </a:lnTo>
                  <a:lnTo>
                    <a:pt x="9462" y="2127"/>
                  </a:lnTo>
                  <a:lnTo>
                    <a:pt x="9471" y="2118"/>
                  </a:lnTo>
                  <a:lnTo>
                    <a:pt x="9480" y="2110"/>
                  </a:lnTo>
                  <a:lnTo>
                    <a:pt x="9491" y="2103"/>
                  </a:lnTo>
                  <a:lnTo>
                    <a:pt x="9501" y="2095"/>
                  </a:lnTo>
                  <a:lnTo>
                    <a:pt x="9513" y="2088"/>
                  </a:lnTo>
                  <a:lnTo>
                    <a:pt x="9538" y="2075"/>
                  </a:lnTo>
                  <a:lnTo>
                    <a:pt x="9565" y="2061"/>
                  </a:lnTo>
                  <a:lnTo>
                    <a:pt x="9577" y="2054"/>
                  </a:lnTo>
                  <a:lnTo>
                    <a:pt x="9591" y="2045"/>
                  </a:lnTo>
                  <a:lnTo>
                    <a:pt x="9605" y="2036"/>
                  </a:lnTo>
                  <a:lnTo>
                    <a:pt x="9617" y="2026"/>
                  </a:lnTo>
                  <a:lnTo>
                    <a:pt x="9630" y="2015"/>
                  </a:lnTo>
                  <a:lnTo>
                    <a:pt x="9640" y="2003"/>
                  </a:lnTo>
                  <a:lnTo>
                    <a:pt x="9652" y="1992"/>
                  </a:lnTo>
                  <a:lnTo>
                    <a:pt x="9661" y="1980"/>
                  </a:lnTo>
                  <a:lnTo>
                    <a:pt x="9672" y="1966"/>
                  </a:lnTo>
                  <a:lnTo>
                    <a:pt x="9680" y="1955"/>
                  </a:lnTo>
                  <a:lnTo>
                    <a:pt x="9689" y="1941"/>
                  </a:lnTo>
                  <a:lnTo>
                    <a:pt x="9697" y="1929"/>
                  </a:lnTo>
                  <a:lnTo>
                    <a:pt x="9697" y="1940"/>
                  </a:lnTo>
                  <a:lnTo>
                    <a:pt x="9697" y="1952"/>
                  </a:lnTo>
                  <a:lnTo>
                    <a:pt x="9700" y="1965"/>
                  </a:lnTo>
                  <a:lnTo>
                    <a:pt x="9703" y="1977"/>
                  </a:lnTo>
                  <a:lnTo>
                    <a:pt x="9706" y="1992"/>
                  </a:lnTo>
                  <a:lnTo>
                    <a:pt x="9707" y="2005"/>
                  </a:lnTo>
                  <a:lnTo>
                    <a:pt x="9707" y="2018"/>
                  </a:lnTo>
                  <a:lnTo>
                    <a:pt x="9707" y="2033"/>
                  </a:lnTo>
                  <a:lnTo>
                    <a:pt x="9703" y="2049"/>
                  </a:lnTo>
                  <a:lnTo>
                    <a:pt x="9697" y="2063"/>
                  </a:lnTo>
                  <a:lnTo>
                    <a:pt x="9689" y="2075"/>
                  </a:lnTo>
                  <a:lnTo>
                    <a:pt x="9680" y="2087"/>
                  </a:lnTo>
                  <a:lnTo>
                    <a:pt x="9661" y="2107"/>
                  </a:lnTo>
                  <a:lnTo>
                    <a:pt x="9639" y="2130"/>
                  </a:lnTo>
                  <a:lnTo>
                    <a:pt x="9630" y="2140"/>
                  </a:lnTo>
                  <a:lnTo>
                    <a:pt x="9621" y="2152"/>
                  </a:lnTo>
                  <a:lnTo>
                    <a:pt x="9615" y="2162"/>
                  </a:lnTo>
                  <a:lnTo>
                    <a:pt x="9608" y="2173"/>
                  </a:lnTo>
                  <a:lnTo>
                    <a:pt x="9597" y="2195"/>
                  </a:lnTo>
                  <a:lnTo>
                    <a:pt x="9587" y="2219"/>
                  </a:lnTo>
                  <a:lnTo>
                    <a:pt x="9577" y="2241"/>
                  </a:lnTo>
                  <a:lnTo>
                    <a:pt x="9566" y="2263"/>
                  </a:lnTo>
                  <a:lnTo>
                    <a:pt x="9560" y="2274"/>
                  </a:lnTo>
                  <a:lnTo>
                    <a:pt x="9553" y="2285"/>
                  </a:lnTo>
                  <a:lnTo>
                    <a:pt x="9545" y="2296"/>
                  </a:lnTo>
                  <a:lnTo>
                    <a:pt x="9537" y="2306"/>
                  </a:lnTo>
                  <a:lnTo>
                    <a:pt x="9569" y="2299"/>
                  </a:lnTo>
                  <a:lnTo>
                    <a:pt x="9603" y="2291"/>
                  </a:lnTo>
                  <a:lnTo>
                    <a:pt x="9637" y="2285"/>
                  </a:lnTo>
                  <a:lnTo>
                    <a:pt x="9670" y="2280"/>
                  </a:lnTo>
                  <a:lnTo>
                    <a:pt x="9704" y="2274"/>
                  </a:lnTo>
                  <a:lnTo>
                    <a:pt x="9737" y="2268"/>
                  </a:lnTo>
                  <a:lnTo>
                    <a:pt x="9771" y="2263"/>
                  </a:lnTo>
                  <a:lnTo>
                    <a:pt x="9805" y="2257"/>
                  </a:lnTo>
                  <a:lnTo>
                    <a:pt x="9805" y="2271"/>
                  </a:lnTo>
                  <a:lnTo>
                    <a:pt x="9807" y="2284"/>
                  </a:lnTo>
                  <a:lnTo>
                    <a:pt x="9810" y="2297"/>
                  </a:lnTo>
                  <a:lnTo>
                    <a:pt x="9813" y="2311"/>
                  </a:lnTo>
                  <a:lnTo>
                    <a:pt x="9821" y="2334"/>
                  </a:lnTo>
                  <a:lnTo>
                    <a:pt x="9833" y="2360"/>
                  </a:lnTo>
                  <a:lnTo>
                    <a:pt x="9842" y="2383"/>
                  </a:lnTo>
                  <a:lnTo>
                    <a:pt x="9851" y="2410"/>
                  </a:lnTo>
                  <a:lnTo>
                    <a:pt x="9854" y="2423"/>
                  </a:lnTo>
                  <a:lnTo>
                    <a:pt x="9856" y="2437"/>
                  </a:lnTo>
                  <a:lnTo>
                    <a:pt x="9857" y="2450"/>
                  </a:lnTo>
                  <a:lnTo>
                    <a:pt x="9856" y="2465"/>
                  </a:lnTo>
                  <a:lnTo>
                    <a:pt x="9854" y="2477"/>
                  </a:lnTo>
                  <a:lnTo>
                    <a:pt x="9851" y="2487"/>
                  </a:lnTo>
                  <a:lnTo>
                    <a:pt x="9848" y="2498"/>
                  </a:lnTo>
                  <a:lnTo>
                    <a:pt x="9844" y="2507"/>
                  </a:lnTo>
                  <a:lnTo>
                    <a:pt x="9835" y="2526"/>
                  </a:lnTo>
                  <a:lnTo>
                    <a:pt x="9826" y="2542"/>
                  </a:lnTo>
                  <a:lnTo>
                    <a:pt x="9817" y="2560"/>
                  </a:lnTo>
                  <a:lnTo>
                    <a:pt x="9811" y="2578"/>
                  </a:lnTo>
                  <a:lnTo>
                    <a:pt x="9808" y="2588"/>
                  </a:lnTo>
                  <a:lnTo>
                    <a:pt x="9807" y="2599"/>
                  </a:lnTo>
                  <a:lnTo>
                    <a:pt x="9807" y="2609"/>
                  </a:lnTo>
                  <a:lnTo>
                    <a:pt x="9808" y="2619"/>
                  </a:lnTo>
                  <a:lnTo>
                    <a:pt x="9808" y="2625"/>
                  </a:lnTo>
                  <a:lnTo>
                    <a:pt x="9810" y="2628"/>
                  </a:lnTo>
                  <a:lnTo>
                    <a:pt x="9813" y="2631"/>
                  </a:lnTo>
                  <a:lnTo>
                    <a:pt x="9816" y="2634"/>
                  </a:lnTo>
                  <a:lnTo>
                    <a:pt x="9821" y="2639"/>
                  </a:lnTo>
                  <a:lnTo>
                    <a:pt x="9829" y="2643"/>
                  </a:lnTo>
                  <a:lnTo>
                    <a:pt x="9836" y="2648"/>
                  </a:lnTo>
                  <a:lnTo>
                    <a:pt x="9842" y="2654"/>
                  </a:lnTo>
                  <a:lnTo>
                    <a:pt x="9844" y="2658"/>
                  </a:lnTo>
                  <a:lnTo>
                    <a:pt x="9847" y="2664"/>
                  </a:lnTo>
                  <a:lnTo>
                    <a:pt x="9847" y="2670"/>
                  </a:lnTo>
                  <a:lnTo>
                    <a:pt x="9847" y="2677"/>
                  </a:lnTo>
                  <a:lnTo>
                    <a:pt x="9847" y="2691"/>
                  </a:lnTo>
                  <a:lnTo>
                    <a:pt x="9844" y="2700"/>
                  </a:lnTo>
                  <a:lnTo>
                    <a:pt x="9841" y="2708"/>
                  </a:lnTo>
                  <a:lnTo>
                    <a:pt x="9836" y="2714"/>
                  </a:lnTo>
                  <a:lnTo>
                    <a:pt x="9824" y="2728"/>
                  </a:lnTo>
                  <a:lnTo>
                    <a:pt x="9807" y="2741"/>
                  </a:lnTo>
                  <a:lnTo>
                    <a:pt x="9793" y="2751"/>
                  </a:lnTo>
                  <a:lnTo>
                    <a:pt x="9780" y="2757"/>
                  </a:lnTo>
                  <a:lnTo>
                    <a:pt x="9770" y="2762"/>
                  </a:lnTo>
                  <a:lnTo>
                    <a:pt x="9759" y="2766"/>
                  </a:lnTo>
                  <a:lnTo>
                    <a:pt x="9749" y="2771"/>
                  </a:lnTo>
                  <a:lnTo>
                    <a:pt x="9737" y="2777"/>
                  </a:lnTo>
                  <a:lnTo>
                    <a:pt x="9725" y="2786"/>
                  </a:lnTo>
                  <a:lnTo>
                    <a:pt x="9712" y="2797"/>
                  </a:lnTo>
                  <a:lnTo>
                    <a:pt x="9698" y="2814"/>
                  </a:lnTo>
                  <a:lnTo>
                    <a:pt x="9686" y="2833"/>
                  </a:lnTo>
                  <a:lnTo>
                    <a:pt x="9680" y="2842"/>
                  </a:lnTo>
                  <a:lnTo>
                    <a:pt x="9675" y="2852"/>
                  </a:lnTo>
                  <a:lnTo>
                    <a:pt x="9669" y="2861"/>
                  </a:lnTo>
                  <a:lnTo>
                    <a:pt x="9660" y="2870"/>
                  </a:lnTo>
                  <a:lnTo>
                    <a:pt x="9669" y="2884"/>
                  </a:lnTo>
                  <a:lnTo>
                    <a:pt x="9678" y="2895"/>
                  </a:lnTo>
                  <a:lnTo>
                    <a:pt x="9688" y="2906"/>
                  </a:lnTo>
                  <a:lnTo>
                    <a:pt x="9698" y="2916"/>
                  </a:lnTo>
                  <a:lnTo>
                    <a:pt x="9710" y="2925"/>
                  </a:lnTo>
                  <a:lnTo>
                    <a:pt x="9721" y="2935"/>
                  </a:lnTo>
                  <a:lnTo>
                    <a:pt x="9731" y="2946"/>
                  </a:lnTo>
                  <a:lnTo>
                    <a:pt x="9740" y="2959"/>
                  </a:lnTo>
                  <a:lnTo>
                    <a:pt x="9749" y="2979"/>
                  </a:lnTo>
                  <a:lnTo>
                    <a:pt x="9756" y="2998"/>
                  </a:lnTo>
                  <a:lnTo>
                    <a:pt x="9762" y="3019"/>
                  </a:lnTo>
                  <a:lnTo>
                    <a:pt x="9768" y="3041"/>
                  </a:lnTo>
                  <a:lnTo>
                    <a:pt x="9774" y="3062"/>
                  </a:lnTo>
                  <a:lnTo>
                    <a:pt x="9780" y="3084"/>
                  </a:lnTo>
                  <a:lnTo>
                    <a:pt x="9787" y="3105"/>
                  </a:lnTo>
                  <a:lnTo>
                    <a:pt x="9798" y="3124"/>
                  </a:lnTo>
                  <a:lnTo>
                    <a:pt x="9818" y="3161"/>
                  </a:lnTo>
                  <a:lnTo>
                    <a:pt x="9839" y="3200"/>
                  </a:lnTo>
                  <a:lnTo>
                    <a:pt x="9860" y="3240"/>
                  </a:lnTo>
                  <a:lnTo>
                    <a:pt x="9879" y="3283"/>
                  </a:lnTo>
                  <a:lnTo>
                    <a:pt x="9899" y="3326"/>
                  </a:lnTo>
                  <a:lnTo>
                    <a:pt x="9913" y="3369"/>
                  </a:lnTo>
                  <a:lnTo>
                    <a:pt x="9919" y="3391"/>
                  </a:lnTo>
                  <a:lnTo>
                    <a:pt x="9925" y="3412"/>
                  </a:lnTo>
                  <a:lnTo>
                    <a:pt x="9930" y="3434"/>
                  </a:lnTo>
                  <a:lnTo>
                    <a:pt x="9934" y="3455"/>
                  </a:lnTo>
                  <a:lnTo>
                    <a:pt x="9939" y="3499"/>
                  </a:lnTo>
                  <a:lnTo>
                    <a:pt x="9942" y="3545"/>
                  </a:lnTo>
                  <a:lnTo>
                    <a:pt x="9945" y="3594"/>
                  </a:lnTo>
                  <a:lnTo>
                    <a:pt x="9943" y="3642"/>
                  </a:lnTo>
                  <a:lnTo>
                    <a:pt x="9942" y="3691"/>
                  </a:lnTo>
                  <a:lnTo>
                    <a:pt x="9937" y="3738"/>
                  </a:lnTo>
                  <a:lnTo>
                    <a:pt x="9930" y="3783"/>
                  </a:lnTo>
                  <a:lnTo>
                    <a:pt x="9921" y="3826"/>
                  </a:lnTo>
                  <a:lnTo>
                    <a:pt x="9915" y="3862"/>
                  </a:lnTo>
                  <a:lnTo>
                    <a:pt x="9908" y="3899"/>
                  </a:lnTo>
                  <a:lnTo>
                    <a:pt x="9905" y="3918"/>
                  </a:lnTo>
                  <a:lnTo>
                    <a:pt x="9900" y="3936"/>
                  </a:lnTo>
                  <a:lnTo>
                    <a:pt x="9896" y="3954"/>
                  </a:lnTo>
                  <a:lnTo>
                    <a:pt x="9890" y="3968"/>
                  </a:lnTo>
                  <a:lnTo>
                    <a:pt x="9885" y="3980"/>
                  </a:lnTo>
                  <a:lnTo>
                    <a:pt x="9881" y="3991"/>
                  </a:lnTo>
                  <a:lnTo>
                    <a:pt x="9873" y="4001"/>
                  </a:lnTo>
                  <a:lnTo>
                    <a:pt x="9867" y="4010"/>
                  </a:lnTo>
                  <a:lnTo>
                    <a:pt x="9851" y="4029"/>
                  </a:lnTo>
                  <a:lnTo>
                    <a:pt x="9835" y="4049"/>
                  </a:lnTo>
                  <a:lnTo>
                    <a:pt x="9817" y="4066"/>
                  </a:lnTo>
                  <a:lnTo>
                    <a:pt x="9801" y="4086"/>
                  </a:lnTo>
                  <a:lnTo>
                    <a:pt x="9786" y="4105"/>
                  </a:lnTo>
                  <a:lnTo>
                    <a:pt x="9774" y="4124"/>
                  </a:lnTo>
                  <a:lnTo>
                    <a:pt x="9783" y="4095"/>
                  </a:lnTo>
                  <a:lnTo>
                    <a:pt x="9792" y="4065"/>
                  </a:lnTo>
                  <a:lnTo>
                    <a:pt x="9799" y="4034"/>
                  </a:lnTo>
                  <a:lnTo>
                    <a:pt x="9805" y="4003"/>
                  </a:lnTo>
                  <a:lnTo>
                    <a:pt x="9818" y="3940"/>
                  </a:lnTo>
                  <a:lnTo>
                    <a:pt x="9829" y="3876"/>
                  </a:lnTo>
                  <a:lnTo>
                    <a:pt x="9838" y="3811"/>
                  </a:lnTo>
                  <a:lnTo>
                    <a:pt x="9848" y="3747"/>
                  </a:lnTo>
                  <a:lnTo>
                    <a:pt x="9860" y="3683"/>
                  </a:lnTo>
                  <a:lnTo>
                    <a:pt x="9872" y="3623"/>
                  </a:lnTo>
                  <a:lnTo>
                    <a:pt x="9870" y="3594"/>
                  </a:lnTo>
                  <a:lnTo>
                    <a:pt x="9864" y="3568"/>
                  </a:lnTo>
                  <a:lnTo>
                    <a:pt x="9859" y="3542"/>
                  </a:lnTo>
                  <a:lnTo>
                    <a:pt x="9850" y="3520"/>
                  </a:lnTo>
                  <a:lnTo>
                    <a:pt x="9845" y="3531"/>
                  </a:lnTo>
                  <a:lnTo>
                    <a:pt x="9841" y="3540"/>
                  </a:lnTo>
                  <a:lnTo>
                    <a:pt x="9836" y="3547"/>
                  </a:lnTo>
                  <a:lnTo>
                    <a:pt x="9830" y="3556"/>
                  </a:lnTo>
                  <a:lnTo>
                    <a:pt x="9817" y="3571"/>
                  </a:lnTo>
                  <a:lnTo>
                    <a:pt x="9804" y="3584"/>
                  </a:lnTo>
                  <a:lnTo>
                    <a:pt x="9798" y="3541"/>
                  </a:lnTo>
                  <a:lnTo>
                    <a:pt x="9792" y="3479"/>
                  </a:lnTo>
                  <a:lnTo>
                    <a:pt x="9787" y="3445"/>
                  </a:lnTo>
                  <a:lnTo>
                    <a:pt x="9784" y="3409"/>
                  </a:lnTo>
                  <a:lnTo>
                    <a:pt x="9778" y="3372"/>
                  </a:lnTo>
                  <a:lnTo>
                    <a:pt x="9772" y="3336"/>
                  </a:lnTo>
                  <a:lnTo>
                    <a:pt x="9765" y="3302"/>
                  </a:lnTo>
                  <a:lnTo>
                    <a:pt x="9756" y="3269"/>
                  </a:lnTo>
                  <a:lnTo>
                    <a:pt x="9752" y="3255"/>
                  </a:lnTo>
                  <a:lnTo>
                    <a:pt x="9746" y="3241"/>
                  </a:lnTo>
                  <a:lnTo>
                    <a:pt x="9741" y="3228"/>
                  </a:lnTo>
                  <a:lnTo>
                    <a:pt x="9734" y="3216"/>
                  </a:lnTo>
                  <a:lnTo>
                    <a:pt x="9728" y="3206"/>
                  </a:lnTo>
                  <a:lnTo>
                    <a:pt x="9721" y="3197"/>
                  </a:lnTo>
                  <a:lnTo>
                    <a:pt x="9712" y="3189"/>
                  </a:lnTo>
                  <a:lnTo>
                    <a:pt x="9704" y="3183"/>
                  </a:lnTo>
                  <a:lnTo>
                    <a:pt x="9694" y="3179"/>
                  </a:lnTo>
                  <a:lnTo>
                    <a:pt x="9685" y="3177"/>
                  </a:lnTo>
                  <a:lnTo>
                    <a:pt x="9675" y="3177"/>
                  </a:lnTo>
                  <a:lnTo>
                    <a:pt x="9663" y="3180"/>
                  </a:lnTo>
                  <a:lnTo>
                    <a:pt x="9655" y="3154"/>
                  </a:lnTo>
                  <a:lnTo>
                    <a:pt x="9649" y="3127"/>
                  </a:lnTo>
                  <a:lnTo>
                    <a:pt x="9645" y="3100"/>
                  </a:lnTo>
                  <a:lnTo>
                    <a:pt x="9640" y="3075"/>
                  </a:lnTo>
                  <a:lnTo>
                    <a:pt x="9634" y="3050"/>
                  </a:lnTo>
                  <a:lnTo>
                    <a:pt x="9627" y="3025"/>
                  </a:lnTo>
                  <a:lnTo>
                    <a:pt x="9618" y="2999"/>
                  </a:lnTo>
                  <a:lnTo>
                    <a:pt x="9606" y="2976"/>
                  </a:lnTo>
                  <a:lnTo>
                    <a:pt x="9600" y="2981"/>
                  </a:lnTo>
                  <a:lnTo>
                    <a:pt x="9594" y="2986"/>
                  </a:lnTo>
                  <a:lnTo>
                    <a:pt x="9588" y="2989"/>
                  </a:lnTo>
                  <a:lnTo>
                    <a:pt x="9581" y="2993"/>
                  </a:lnTo>
                  <a:lnTo>
                    <a:pt x="9566" y="2999"/>
                  </a:lnTo>
                  <a:lnTo>
                    <a:pt x="9557" y="3007"/>
                  </a:lnTo>
                  <a:lnTo>
                    <a:pt x="9550" y="2986"/>
                  </a:lnTo>
                  <a:lnTo>
                    <a:pt x="9547" y="2965"/>
                  </a:lnTo>
                  <a:lnTo>
                    <a:pt x="9545" y="2946"/>
                  </a:lnTo>
                  <a:lnTo>
                    <a:pt x="9547" y="2927"/>
                  </a:lnTo>
                  <a:lnTo>
                    <a:pt x="9551" y="2907"/>
                  </a:lnTo>
                  <a:lnTo>
                    <a:pt x="9556" y="2889"/>
                  </a:lnTo>
                  <a:lnTo>
                    <a:pt x="9563" y="2870"/>
                  </a:lnTo>
                  <a:lnTo>
                    <a:pt x="9571" y="2852"/>
                  </a:lnTo>
                  <a:lnTo>
                    <a:pt x="9588" y="2815"/>
                  </a:lnTo>
                  <a:lnTo>
                    <a:pt x="9606" y="2780"/>
                  </a:lnTo>
                  <a:lnTo>
                    <a:pt x="9615" y="2762"/>
                  </a:lnTo>
                  <a:lnTo>
                    <a:pt x="9624" y="2744"/>
                  </a:lnTo>
                  <a:lnTo>
                    <a:pt x="9630" y="2726"/>
                  </a:lnTo>
                  <a:lnTo>
                    <a:pt x="9636" y="2708"/>
                  </a:lnTo>
                  <a:lnTo>
                    <a:pt x="9634" y="2710"/>
                  </a:lnTo>
                  <a:lnTo>
                    <a:pt x="9633" y="2710"/>
                  </a:lnTo>
                  <a:lnTo>
                    <a:pt x="9637" y="2691"/>
                  </a:lnTo>
                  <a:lnTo>
                    <a:pt x="9640" y="2671"/>
                  </a:lnTo>
                  <a:lnTo>
                    <a:pt x="9639" y="2689"/>
                  </a:lnTo>
                  <a:lnTo>
                    <a:pt x="9636" y="2708"/>
                  </a:lnTo>
                  <a:lnTo>
                    <a:pt x="9643" y="2705"/>
                  </a:lnTo>
                  <a:lnTo>
                    <a:pt x="9652" y="2700"/>
                  </a:lnTo>
                  <a:lnTo>
                    <a:pt x="9661" y="2692"/>
                  </a:lnTo>
                  <a:lnTo>
                    <a:pt x="9672" y="2682"/>
                  </a:lnTo>
                  <a:lnTo>
                    <a:pt x="9694" y="2659"/>
                  </a:lnTo>
                  <a:lnTo>
                    <a:pt x="9715" y="2631"/>
                  </a:lnTo>
                  <a:lnTo>
                    <a:pt x="9734" y="2603"/>
                  </a:lnTo>
                  <a:lnTo>
                    <a:pt x="9752" y="2576"/>
                  </a:lnTo>
                  <a:lnTo>
                    <a:pt x="9765" y="2553"/>
                  </a:lnTo>
                  <a:lnTo>
                    <a:pt x="9772" y="2533"/>
                  </a:lnTo>
                  <a:lnTo>
                    <a:pt x="9774" y="2524"/>
                  </a:lnTo>
                  <a:lnTo>
                    <a:pt x="9775" y="2514"/>
                  </a:lnTo>
                  <a:lnTo>
                    <a:pt x="9775" y="2504"/>
                  </a:lnTo>
                  <a:lnTo>
                    <a:pt x="9775" y="2492"/>
                  </a:lnTo>
                  <a:lnTo>
                    <a:pt x="9772" y="2468"/>
                  </a:lnTo>
                  <a:lnTo>
                    <a:pt x="9768" y="2443"/>
                  </a:lnTo>
                  <a:lnTo>
                    <a:pt x="9762" y="2419"/>
                  </a:lnTo>
                  <a:lnTo>
                    <a:pt x="9753" y="2395"/>
                  </a:lnTo>
                  <a:lnTo>
                    <a:pt x="9749" y="2385"/>
                  </a:lnTo>
                  <a:lnTo>
                    <a:pt x="9744" y="2376"/>
                  </a:lnTo>
                  <a:lnTo>
                    <a:pt x="9738" y="2369"/>
                  </a:lnTo>
                  <a:lnTo>
                    <a:pt x="9732" y="2361"/>
                  </a:lnTo>
                  <a:lnTo>
                    <a:pt x="9697" y="2377"/>
                  </a:lnTo>
                  <a:lnTo>
                    <a:pt x="9663" y="2394"/>
                  </a:lnTo>
                  <a:lnTo>
                    <a:pt x="9630" y="2412"/>
                  </a:lnTo>
                  <a:lnTo>
                    <a:pt x="9599" y="2432"/>
                  </a:lnTo>
                  <a:lnTo>
                    <a:pt x="9569" y="2453"/>
                  </a:lnTo>
                  <a:lnTo>
                    <a:pt x="9540" y="2475"/>
                  </a:lnTo>
                  <a:lnTo>
                    <a:pt x="9511" y="2501"/>
                  </a:lnTo>
                  <a:lnTo>
                    <a:pt x="9483" y="2527"/>
                  </a:lnTo>
                  <a:lnTo>
                    <a:pt x="9483" y="2486"/>
                  </a:lnTo>
                  <a:lnTo>
                    <a:pt x="9482" y="2446"/>
                  </a:lnTo>
                  <a:lnTo>
                    <a:pt x="9479" y="2428"/>
                  </a:lnTo>
                  <a:lnTo>
                    <a:pt x="9474" y="2409"/>
                  </a:lnTo>
                  <a:lnTo>
                    <a:pt x="9467" y="2389"/>
                  </a:lnTo>
                  <a:lnTo>
                    <a:pt x="9456" y="2372"/>
                  </a:lnTo>
                  <a:lnTo>
                    <a:pt x="9442" y="2379"/>
                  </a:lnTo>
                  <a:lnTo>
                    <a:pt x="9427" y="2388"/>
                  </a:lnTo>
                  <a:lnTo>
                    <a:pt x="9428" y="2372"/>
                  </a:lnTo>
                  <a:lnTo>
                    <a:pt x="9433" y="2357"/>
                  </a:lnTo>
                  <a:lnTo>
                    <a:pt x="9437" y="2340"/>
                  </a:lnTo>
                  <a:lnTo>
                    <a:pt x="9442" y="2326"/>
                  </a:lnTo>
                  <a:lnTo>
                    <a:pt x="9455" y="2294"/>
                  </a:lnTo>
                  <a:lnTo>
                    <a:pt x="9468" y="2265"/>
                  </a:lnTo>
                  <a:lnTo>
                    <a:pt x="9483" y="2235"/>
                  </a:lnTo>
                  <a:lnTo>
                    <a:pt x="9495" y="2204"/>
                  </a:lnTo>
                  <a:lnTo>
                    <a:pt x="9499" y="2189"/>
                  </a:lnTo>
                  <a:lnTo>
                    <a:pt x="9504" y="2173"/>
                  </a:lnTo>
                  <a:lnTo>
                    <a:pt x="9507" y="2158"/>
                  </a:lnTo>
                  <a:lnTo>
                    <a:pt x="9508" y="2142"/>
                  </a:lnTo>
                  <a:lnTo>
                    <a:pt x="9522" y="2137"/>
                  </a:lnTo>
                  <a:lnTo>
                    <a:pt x="9537" y="2130"/>
                  </a:lnTo>
                  <a:lnTo>
                    <a:pt x="9551" y="2121"/>
                  </a:lnTo>
                  <a:lnTo>
                    <a:pt x="9566" y="2107"/>
                  </a:lnTo>
                  <a:lnTo>
                    <a:pt x="9583" y="2094"/>
                  </a:lnTo>
                  <a:lnTo>
                    <a:pt x="9597" y="2078"/>
                  </a:lnTo>
                  <a:lnTo>
                    <a:pt x="9612" y="2061"/>
                  </a:lnTo>
                  <a:lnTo>
                    <a:pt x="9627" y="2044"/>
                  </a:lnTo>
                  <a:lnTo>
                    <a:pt x="9654" y="2008"/>
                  </a:lnTo>
                  <a:lnTo>
                    <a:pt x="9675" y="1975"/>
                  </a:lnTo>
                  <a:lnTo>
                    <a:pt x="9683" y="1960"/>
                  </a:lnTo>
                  <a:lnTo>
                    <a:pt x="9691" y="1947"/>
                  </a:lnTo>
                  <a:lnTo>
                    <a:pt x="9695" y="1937"/>
                  </a:lnTo>
                  <a:lnTo>
                    <a:pt x="9698" y="1928"/>
                  </a:lnTo>
                  <a:lnTo>
                    <a:pt x="9706" y="1916"/>
                  </a:lnTo>
                  <a:lnTo>
                    <a:pt x="9715" y="1904"/>
                  </a:lnTo>
                  <a:lnTo>
                    <a:pt x="9719" y="1910"/>
                  </a:lnTo>
                  <a:lnTo>
                    <a:pt x="9732" y="1922"/>
                  </a:lnTo>
                  <a:lnTo>
                    <a:pt x="9746" y="1934"/>
                  </a:lnTo>
                  <a:lnTo>
                    <a:pt x="9758" y="1943"/>
                  </a:lnTo>
                  <a:lnTo>
                    <a:pt x="9770" y="1952"/>
                  </a:lnTo>
                  <a:close/>
                  <a:moveTo>
                    <a:pt x="23020" y="3970"/>
                  </a:moveTo>
                  <a:lnTo>
                    <a:pt x="23010" y="3958"/>
                  </a:lnTo>
                  <a:lnTo>
                    <a:pt x="22998" y="3949"/>
                  </a:lnTo>
                  <a:lnTo>
                    <a:pt x="22985" y="3942"/>
                  </a:lnTo>
                  <a:lnTo>
                    <a:pt x="22973" y="3934"/>
                  </a:lnTo>
                  <a:lnTo>
                    <a:pt x="22959" y="3927"/>
                  </a:lnTo>
                  <a:lnTo>
                    <a:pt x="22947" y="3919"/>
                  </a:lnTo>
                  <a:lnTo>
                    <a:pt x="22936" y="3911"/>
                  </a:lnTo>
                  <a:lnTo>
                    <a:pt x="22927" y="3900"/>
                  </a:lnTo>
                  <a:lnTo>
                    <a:pt x="22910" y="3876"/>
                  </a:lnTo>
                  <a:lnTo>
                    <a:pt x="22896" y="3851"/>
                  </a:lnTo>
                  <a:lnTo>
                    <a:pt x="22879" y="3826"/>
                  </a:lnTo>
                  <a:lnTo>
                    <a:pt x="22861" y="3802"/>
                  </a:lnTo>
                  <a:lnTo>
                    <a:pt x="22790" y="3709"/>
                  </a:lnTo>
                  <a:lnTo>
                    <a:pt x="22771" y="3686"/>
                  </a:lnTo>
                  <a:lnTo>
                    <a:pt x="22752" y="3664"/>
                  </a:lnTo>
                  <a:lnTo>
                    <a:pt x="22732" y="3642"/>
                  </a:lnTo>
                  <a:lnTo>
                    <a:pt x="22714" y="3620"/>
                  </a:lnTo>
                  <a:lnTo>
                    <a:pt x="22706" y="3608"/>
                  </a:lnTo>
                  <a:lnTo>
                    <a:pt x="22697" y="3596"/>
                  </a:lnTo>
                  <a:lnTo>
                    <a:pt x="22689" y="3584"/>
                  </a:lnTo>
                  <a:lnTo>
                    <a:pt x="22680" y="3572"/>
                  </a:lnTo>
                  <a:lnTo>
                    <a:pt x="22673" y="3559"/>
                  </a:lnTo>
                  <a:lnTo>
                    <a:pt x="22667" y="3547"/>
                  </a:lnTo>
                  <a:lnTo>
                    <a:pt x="22660" y="3534"/>
                  </a:lnTo>
                  <a:lnTo>
                    <a:pt x="22654" y="3520"/>
                  </a:lnTo>
                  <a:lnTo>
                    <a:pt x="22646" y="3508"/>
                  </a:lnTo>
                  <a:lnTo>
                    <a:pt x="22639" y="3495"/>
                  </a:lnTo>
                  <a:lnTo>
                    <a:pt x="22630" y="3482"/>
                  </a:lnTo>
                  <a:lnTo>
                    <a:pt x="22621" y="3470"/>
                  </a:lnTo>
                  <a:lnTo>
                    <a:pt x="22611" y="3458"/>
                  </a:lnTo>
                  <a:lnTo>
                    <a:pt x="22599" y="3446"/>
                  </a:lnTo>
                  <a:lnTo>
                    <a:pt x="22593" y="3443"/>
                  </a:lnTo>
                  <a:lnTo>
                    <a:pt x="22585" y="3443"/>
                  </a:lnTo>
                  <a:lnTo>
                    <a:pt x="22579" y="3445"/>
                  </a:lnTo>
                  <a:lnTo>
                    <a:pt x="22576" y="3446"/>
                  </a:lnTo>
                  <a:lnTo>
                    <a:pt x="22571" y="3447"/>
                  </a:lnTo>
                  <a:lnTo>
                    <a:pt x="22565" y="3449"/>
                  </a:lnTo>
                  <a:lnTo>
                    <a:pt x="22557" y="3449"/>
                  </a:lnTo>
                  <a:lnTo>
                    <a:pt x="22551" y="3450"/>
                  </a:lnTo>
                  <a:lnTo>
                    <a:pt x="22545" y="3449"/>
                  </a:lnTo>
                  <a:lnTo>
                    <a:pt x="22539" y="3447"/>
                  </a:lnTo>
                  <a:lnTo>
                    <a:pt x="22533" y="3446"/>
                  </a:lnTo>
                  <a:lnTo>
                    <a:pt x="22529" y="3443"/>
                  </a:lnTo>
                  <a:lnTo>
                    <a:pt x="22525" y="3439"/>
                  </a:lnTo>
                  <a:lnTo>
                    <a:pt x="22520" y="3434"/>
                  </a:lnTo>
                  <a:lnTo>
                    <a:pt x="22511" y="3425"/>
                  </a:lnTo>
                  <a:lnTo>
                    <a:pt x="22504" y="3413"/>
                  </a:lnTo>
                  <a:lnTo>
                    <a:pt x="22495" y="3400"/>
                  </a:lnTo>
                  <a:lnTo>
                    <a:pt x="22487" y="3388"/>
                  </a:lnTo>
                  <a:lnTo>
                    <a:pt x="22478" y="3376"/>
                  </a:lnTo>
                  <a:lnTo>
                    <a:pt x="22468" y="3364"/>
                  </a:lnTo>
                  <a:lnTo>
                    <a:pt x="22458" y="3353"/>
                  </a:lnTo>
                  <a:lnTo>
                    <a:pt x="22447" y="3342"/>
                  </a:lnTo>
                  <a:lnTo>
                    <a:pt x="22424" y="3323"/>
                  </a:lnTo>
                  <a:lnTo>
                    <a:pt x="22400" y="3304"/>
                  </a:lnTo>
                  <a:lnTo>
                    <a:pt x="22375" y="3287"/>
                  </a:lnTo>
                  <a:lnTo>
                    <a:pt x="22351" y="3271"/>
                  </a:lnTo>
                  <a:lnTo>
                    <a:pt x="22326" y="3256"/>
                  </a:lnTo>
                  <a:lnTo>
                    <a:pt x="22299" y="3241"/>
                  </a:lnTo>
                  <a:lnTo>
                    <a:pt x="22198" y="3182"/>
                  </a:lnTo>
                  <a:lnTo>
                    <a:pt x="22173" y="3168"/>
                  </a:lnTo>
                  <a:lnTo>
                    <a:pt x="22148" y="3154"/>
                  </a:lnTo>
                  <a:lnTo>
                    <a:pt x="22122" y="3137"/>
                  </a:lnTo>
                  <a:lnTo>
                    <a:pt x="22099" y="3121"/>
                  </a:lnTo>
                  <a:lnTo>
                    <a:pt x="22075" y="3105"/>
                  </a:lnTo>
                  <a:lnTo>
                    <a:pt x="22054" y="3087"/>
                  </a:lnTo>
                  <a:lnTo>
                    <a:pt x="22033" y="3068"/>
                  </a:lnTo>
                  <a:lnTo>
                    <a:pt x="22017" y="3047"/>
                  </a:lnTo>
                  <a:lnTo>
                    <a:pt x="22010" y="3035"/>
                  </a:lnTo>
                  <a:lnTo>
                    <a:pt x="22002" y="3023"/>
                  </a:lnTo>
                  <a:lnTo>
                    <a:pt x="21993" y="3010"/>
                  </a:lnTo>
                  <a:lnTo>
                    <a:pt x="21984" y="2996"/>
                  </a:lnTo>
                  <a:lnTo>
                    <a:pt x="21975" y="2984"/>
                  </a:lnTo>
                  <a:lnTo>
                    <a:pt x="21965" y="2973"/>
                  </a:lnTo>
                  <a:lnTo>
                    <a:pt x="21955" y="2962"/>
                  </a:lnTo>
                  <a:lnTo>
                    <a:pt x="21946" y="2950"/>
                  </a:lnTo>
                  <a:lnTo>
                    <a:pt x="21903" y="2907"/>
                  </a:lnTo>
                  <a:lnTo>
                    <a:pt x="21860" y="2867"/>
                  </a:lnTo>
                  <a:lnTo>
                    <a:pt x="21815" y="2829"/>
                  </a:lnTo>
                  <a:lnTo>
                    <a:pt x="21771" y="2790"/>
                  </a:lnTo>
                  <a:lnTo>
                    <a:pt x="21759" y="2780"/>
                  </a:lnTo>
                  <a:lnTo>
                    <a:pt x="21745" y="2790"/>
                  </a:lnTo>
                  <a:lnTo>
                    <a:pt x="21649" y="2872"/>
                  </a:lnTo>
                  <a:lnTo>
                    <a:pt x="21624" y="2891"/>
                  </a:lnTo>
                  <a:lnTo>
                    <a:pt x="21598" y="2912"/>
                  </a:lnTo>
                  <a:lnTo>
                    <a:pt x="21575" y="2931"/>
                  </a:lnTo>
                  <a:lnTo>
                    <a:pt x="21550" y="2949"/>
                  </a:lnTo>
                  <a:lnTo>
                    <a:pt x="21538" y="2958"/>
                  </a:lnTo>
                  <a:lnTo>
                    <a:pt x="21524" y="2965"/>
                  </a:lnTo>
                  <a:lnTo>
                    <a:pt x="21511" y="2971"/>
                  </a:lnTo>
                  <a:lnTo>
                    <a:pt x="21498" y="2979"/>
                  </a:lnTo>
                  <a:lnTo>
                    <a:pt x="21483" y="2984"/>
                  </a:lnTo>
                  <a:lnTo>
                    <a:pt x="21469" y="2992"/>
                  </a:lnTo>
                  <a:lnTo>
                    <a:pt x="21455" y="2998"/>
                  </a:lnTo>
                  <a:lnTo>
                    <a:pt x="21440" y="3004"/>
                  </a:lnTo>
                  <a:lnTo>
                    <a:pt x="21412" y="3016"/>
                  </a:lnTo>
                  <a:lnTo>
                    <a:pt x="21382" y="3026"/>
                  </a:lnTo>
                  <a:lnTo>
                    <a:pt x="21352" y="3036"/>
                  </a:lnTo>
                  <a:lnTo>
                    <a:pt x="21322" y="3045"/>
                  </a:lnTo>
                  <a:lnTo>
                    <a:pt x="21293" y="3053"/>
                  </a:lnTo>
                  <a:lnTo>
                    <a:pt x="21263" y="3059"/>
                  </a:lnTo>
                  <a:lnTo>
                    <a:pt x="21232" y="3063"/>
                  </a:lnTo>
                  <a:lnTo>
                    <a:pt x="21201" y="3068"/>
                  </a:lnTo>
                  <a:lnTo>
                    <a:pt x="21170" y="3071"/>
                  </a:lnTo>
                  <a:lnTo>
                    <a:pt x="21137" y="3075"/>
                  </a:lnTo>
                  <a:lnTo>
                    <a:pt x="21121" y="3076"/>
                  </a:lnTo>
                  <a:lnTo>
                    <a:pt x="21104" y="3081"/>
                  </a:lnTo>
                  <a:lnTo>
                    <a:pt x="21088" y="3084"/>
                  </a:lnTo>
                  <a:lnTo>
                    <a:pt x="21072" y="3090"/>
                  </a:lnTo>
                  <a:lnTo>
                    <a:pt x="21055" y="3094"/>
                  </a:lnTo>
                  <a:lnTo>
                    <a:pt x="21039" y="3102"/>
                  </a:lnTo>
                  <a:lnTo>
                    <a:pt x="21024" y="3108"/>
                  </a:lnTo>
                  <a:lnTo>
                    <a:pt x="21009" y="3115"/>
                  </a:lnTo>
                  <a:lnTo>
                    <a:pt x="20994" y="3122"/>
                  </a:lnTo>
                  <a:lnTo>
                    <a:pt x="20981" y="3131"/>
                  </a:lnTo>
                  <a:lnTo>
                    <a:pt x="20966" y="3139"/>
                  </a:lnTo>
                  <a:lnTo>
                    <a:pt x="20951" y="3148"/>
                  </a:lnTo>
                  <a:lnTo>
                    <a:pt x="20925" y="3167"/>
                  </a:lnTo>
                  <a:lnTo>
                    <a:pt x="20898" y="3186"/>
                  </a:lnTo>
                  <a:lnTo>
                    <a:pt x="20873" y="3207"/>
                  </a:lnTo>
                  <a:lnTo>
                    <a:pt x="20848" y="3229"/>
                  </a:lnTo>
                  <a:lnTo>
                    <a:pt x="20802" y="3274"/>
                  </a:lnTo>
                  <a:lnTo>
                    <a:pt x="20757" y="3318"/>
                  </a:lnTo>
                  <a:lnTo>
                    <a:pt x="20735" y="3341"/>
                  </a:lnTo>
                  <a:lnTo>
                    <a:pt x="20713" y="3361"/>
                  </a:lnTo>
                  <a:lnTo>
                    <a:pt x="20689" y="3382"/>
                  </a:lnTo>
                  <a:lnTo>
                    <a:pt x="20665" y="3401"/>
                  </a:lnTo>
                  <a:lnTo>
                    <a:pt x="20653" y="3410"/>
                  </a:lnTo>
                  <a:lnTo>
                    <a:pt x="20640" y="3418"/>
                  </a:lnTo>
                  <a:lnTo>
                    <a:pt x="20628" y="3425"/>
                  </a:lnTo>
                  <a:lnTo>
                    <a:pt x="20616" y="3433"/>
                  </a:lnTo>
                  <a:lnTo>
                    <a:pt x="20601" y="3440"/>
                  </a:lnTo>
                  <a:lnTo>
                    <a:pt x="20588" y="3447"/>
                  </a:lnTo>
                  <a:lnTo>
                    <a:pt x="20558" y="3461"/>
                  </a:lnTo>
                  <a:lnTo>
                    <a:pt x="20530" y="3476"/>
                  </a:lnTo>
                  <a:lnTo>
                    <a:pt x="20500" y="3491"/>
                  </a:lnTo>
                  <a:lnTo>
                    <a:pt x="20472" y="3507"/>
                  </a:lnTo>
                  <a:lnTo>
                    <a:pt x="20445" y="3523"/>
                  </a:lnTo>
                  <a:lnTo>
                    <a:pt x="20417" y="3540"/>
                  </a:lnTo>
                  <a:lnTo>
                    <a:pt x="20391" y="3554"/>
                  </a:lnTo>
                  <a:lnTo>
                    <a:pt x="20364" y="3571"/>
                  </a:lnTo>
                  <a:lnTo>
                    <a:pt x="20336" y="3586"/>
                  </a:lnTo>
                  <a:lnTo>
                    <a:pt x="20309" y="3600"/>
                  </a:lnTo>
                  <a:lnTo>
                    <a:pt x="20281" y="3615"/>
                  </a:lnTo>
                  <a:lnTo>
                    <a:pt x="20252" y="3627"/>
                  </a:lnTo>
                  <a:lnTo>
                    <a:pt x="20224" y="3639"/>
                  </a:lnTo>
                  <a:lnTo>
                    <a:pt x="20196" y="3649"/>
                  </a:lnTo>
                  <a:lnTo>
                    <a:pt x="20166" y="3658"/>
                  </a:lnTo>
                  <a:lnTo>
                    <a:pt x="20138" y="3664"/>
                  </a:lnTo>
                  <a:lnTo>
                    <a:pt x="20109" y="3667"/>
                  </a:lnTo>
                  <a:lnTo>
                    <a:pt x="20095" y="3669"/>
                  </a:lnTo>
                  <a:lnTo>
                    <a:pt x="20080" y="3667"/>
                  </a:lnTo>
                  <a:lnTo>
                    <a:pt x="20066" y="3667"/>
                  </a:lnTo>
                  <a:lnTo>
                    <a:pt x="20052" y="3666"/>
                  </a:lnTo>
                  <a:lnTo>
                    <a:pt x="20037" y="3663"/>
                  </a:lnTo>
                  <a:lnTo>
                    <a:pt x="20024" y="3660"/>
                  </a:lnTo>
                  <a:lnTo>
                    <a:pt x="20011" y="3657"/>
                  </a:lnTo>
                  <a:lnTo>
                    <a:pt x="19996" y="3651"/>
                  </a:lnTo>
                  <a:lnTo>
                    <a:pt x="19976" y="3643"/>
                  </a:lnTo>
                  <a:lnTo>
                    <a:pt x="19969" y="3654"/>
                  </a:lnTo>
                  <a:lnTo>
                    <a:pt x="19968" y="3648"/>
                  </a:lnTo>
                  <a:lnTo>
                    <a:pt x="19966" y="3642"/>
                  </a:lnTo>
                  <a:lnTo>
                    <a:pt x="19962" y="3626"/>
                  </a:lnTo>
                  <a:lnTo>
                    <a:pt x="19960" y="3611"/>
                  </a:lnTo>
                  <a:lnTo>
                    <a:pt x="19960" y="3597"/>
                  </a:lnTo>
                  <a:lnTo>
                    <a:pt x="19960" y="3584"/>
                  </a:lnTo>
                  <a:lnTo>
                    <a:pt x="19960" y="3569"/>
                  </a:lnTo>
                  <a:lnTo>
                    <a:pt x="19959" y="3556"/>
                  </a:lnTo>
                  <a:lnTo>
                    <a:pt x="19956" y="3541"/>
                  </a:lnTo>
                  <a:lnTo>
                    <a:pt x="19950" y="3525"/>
                  </a:lnTo>
                  <a:lnTo>
                    <a:pt x="19944" y="3514"/>
                  </a:lnTo>
                  <a:lnTo>
                    <a:pt x="19936" y="3504"/>
                  </a:lnTo>
                  <a:lnTo>
                    <a:pt x="19929" y="3495"/>
                  </a:lnTo>
                  <a:lnTo>
                    <a:pt x="19922" y="3488"/>
                  </a:lnTo>
                  <a:lnTo>
                    <a:pt x="19911" y="3480"/>
                  </a:lnTo>
                  <a:lnTo>
                    <a:pt x="19902" y="3476"/>
                  </a:lnTo>
                  <a:lnTo>
                    <a:pt x="19892" y="3471"/>
                  </a:lnTo>
                  <a:lnTo>
                    <a:pt x="19880" y="3467"/>
                  </a:lnTo>
                  <a:lnTo>
                    <a:pt x="19858" y="3462"/>
                  </a:lnTo>
                  <a:lnTo>
                    <a:pt x="19833" y="3461"/>
                  </a:lnTo>
                  <a:lnTo>
                    <a:pt x="19807" y="3459"/>
                  </a:lnTo>
                  <a:lnTo>
                    <a:pt x="19782" y="3461"/>
                  </a:lnTo>
                  <a:lnTo>
                    <a:pt x="19748" y="3467"/>
                  </a:lnTo>
                  <a:lnTo>
                    <a:pt x="19702" y="3470"/>
                  </a:lnTo>
                  <a:lnTo>
                    <a:pt x="19692" y="3470"/>
                  </a:lnTo>
                  <a:lnTo>
                    <a:pt x="19680" y="3468"/>
                  </a:lnTo>
                  <a:lnTo>
                    <a:pt x="19671" y="3465"/>
                  </a:lnTo>
                  <a:lnTo>
                    <a:pt x="19662" y="3461"/>
                  </a:lnTo>
                  <a:lnTo>
                    <a:pt x="19654" y="3455"/>
                  </a:lnTo>
                  <a:lnTo>
                    <a:pt x="19650" y="3447"/>
                  </a:lnTo>
                  <a:lnTo>
                    <a:pt x="19647" y="3437"/>
                  </a:lnTo>
                  <a:lnTo>
                    <a:pt x="19646" y="3425"/>
                  </a:lnTo>
                  <a:lnTo>
                    <a:pt x="19647" y="3419"/>
                  </a:lnTo>
                  <a:lnTo>
                    <a:pt x="19649" y="3415"/>
                  </a:lnTo>
                  <a:lnTo>
                    <a:pt x="19653" y="3409"/>
                  </a:lnTo>
                  <a:lnTo>
                    <a:pt x="19656" y="3404"/>
                  </a:lnTo>
                  <a:lnTo>
                    <a:pt x="19666" y="3394"/>
                  </a:lnTo>
                  <a:lnTo>
                    <a:pt x="19678" y="3387"/>
                  </a:lnTo>
                  <a:lnTo>
                    <a:pt x="19692" y="3378"/>
                  </a:lnTo>
                  <a:lnTo>
                    <a:pt x="19702" y="3367"/>
                  </a:lnTo>
                  <a:lnTo>
                    <a:pt x="19706" y="3363"/>
                  </a:lnTo>
                  <a:lnTo>
                    <a:pt x="19711" y="3358"/>
                  </a:lnTo>
                  <a:lnTo>
                    <a:pt x="19714" y="3353"/>
                  </a:lnTo>
                  <a:lnTo>
                    <a:pt x="19715" y="3347"/>
                  </a:lnTo>
                  <a:lnTo>
                    <a:pt x="19715" y="3342"/>
                  </a:lnTo>
                  <a:lnTo>
                    <a:pt x="19714" y="3335"/>
                  </a:lnTo>
                  <a:lnTo>
                    <a:pt x="19712" y="3329"/>
                  </a:lnTo>
                  <a:lnTo>
                    <a:pt x="19709" y="3321"/>
                  </a:lnTo>
                  <a:lnTo>
                    <a:pt x="19703" y="3307"/>
                  </a:lnTo>
                  <a:lnTo>
                    <a:pt x="19699" y="3293"/>
                  </a:lnTo>
                  <a:lnTo>
                    <a:pt x="19699" y="3284"/>
                  </a:lnTo>
                  <a:lnTo>
                    <a:pt x="19700" y="3275"/>
                  </a:lnTo>
                  <a:lnTo>
                    <a:pt x="19702" y="3266"/>
                  </a:lnTo>
                  <a:lnTo>
                    <a:pt x="19705" y="3256"/>
                  </a:lnTo>
                  <a:lnTo>
                    <a:pt x="19712" y="3237"/>
                  </a:lnTo>
                  <a:lnTo>
                    <a:pt x="19724" y="3219"/>
                  </a:lnTo>
                  <a:lnTo>
                    <a:pt x="19738" y="3201"/>
                  </a:lnTo>
                  <a:lnTo>
                    <a:pt x="19752" y="3185"/>
                  </a:lnTo>
                  <a:lnTo>
                    <a:pt x="19767" y="3171"/>
                  </a:lnTo>
                  <a:lnTo>
                    <a:pt x="19784" y="3163"/>
                  </a:lnTo>
                  <a:lnTo>
                    <a:pt x="19792" y="3158"/>
                  </a:lnTo>
                  <a:lnTo>
                    <a:pt x="19803" y="3155"/>
                  </a:lnTo>
                  <a:lnTo>
                    <a:pt x="19815" y="3154"/>
                  </a:lnTo>
                  <a:lnTo>
                    <a:pt x="19827" y="3154"/>
                  </a:lnTo>
                  <a:lnTo>
                    <a:pt x="19853" y="3154"/>
                  </a:lnTo>
                  <a:lnTo>
                    <a:pt x="19881" y="3158"/>
                  </a:lnTo>
                  <a:lnTo>
                    <a:pt x="19910" y="3164"/>
                  </a:lnTo>
                  <a:lnTo>
                    <a:pt x="19936" y="3171"/>
                  </a:lnTo>
                  <a:lnTo>
                    <a:pt x="19948" y="3176"/>
                  </a:lnTo>
                  <a:lnTo>
                    <a:pt x="19959" y="3182"/>
                  </a:lnTo>
                  <a:lnTo>
                    <a:pt x="19968" y="3186"/>
                  </a:lnTo>
                  <a:lnTo>
                    <a:pt x="19976" y="3192"/>
                  </a:lnTo>
                  <a:lnTo>
                    <a:pt x="19962" y="3167"/>
                  </a:lnTo>
                  <a:lnTo>
                    <a:pt x="19945" y="3145"/>
                  </a:lnTo>
                  <a:lnTo>
                    <a:pt x="19928" y="3122"/>
                  </a:lnTo>
                  <a:lnTo>
                    <a:pt x="19908" y="3103"/>
                  </a:lnTo>
                  <a:lnTo>
                    <a:pt x="19895" y="3087"/>
                  </a:lnTo>
                  <a:lnTo>
                    <a:pt x="19884" y="3069"/>
                  </a:lnTo>
                  <a:lnTo>
                    <a:pt x="19876" y="3053"/>
                  </a:lnTo>
                  <a:lnTo>
                    <a:pt x="19864" y="3038"/>
                  </a:lnTo>
                  <a:lnTo>
                    <a:pt x="19856" y="3029"/>
                  </a:lnTo>
                  <a:lnTo>
                    <a:pt x="19847" y="3023"/>
                  </a:lnTo>
                  <a:lnTo>
                    <a:pt x="19838" y="3017"/>
                  </a:lnTo>
                  <a:lnTo>
                    <a:pt x="19828" y="3011"/>
                  </a:lnTo>
                  <a:lnTo>
                    <a:pt x="19807" y="3004"/>
                  </a:lnTo>
                  <a:lnTo>
                    <a:pt x="19785" y="2998"/>
                  </a:lnTo>
                  <a:lnTo>
                    <a:pt x="19767" y="2993"/>
                  </a:lnTo>
                  <a:lnTo>
                    <a:pt x="19752" y="2989"/>
                  </a:lnTo>
                  <a:lnTo>
                    <a:pt x="19741" y="2984"/>
                  </a:lnTo>
                  <a:lnTo>
                    <a:pt x="19732" y="2980"/>
                  </a:lnTo>
                  <a:lnTo>
                    <a:pt x="19723" y="2973"/>
                  </a:lnTo>
                  <a:lnTo>
                    <a:pt x="19714" y="2964"/>
                  </a:lnTo>
                  <a:lnTo>
                    <a:pt x="19703" y="2952"/>
                  </a:lnTo>
                  <a:lnTo>
                    <a:pt x="19692" y="2937"/>
                  </a:lnTo>
                  <a:lnTo>
                    <a:pt x="19680" y="2925"/>
                  </a:lnTo>
                  <a:lnTo>
                    <a:pt x="19668" y="2915"/>
                  </a:lnTo>
                  <a:lnTo>
                    <a:pt x="19656" y="2907"/>
                  </a:lnTo>
                  <a:lnTo>
                    <a:pt x="19646" y="2901"/>
                  </a:lnTo>
                  <a:lnTo>
                    <a:pt x="19635" y="2897"/>
                  </a:lnTo>
                  <a:lnTo>
                    <a:pt x="19626" y="2895"/>
                  </a:lnTo>
                  <a:lnTo>
                    <a:pt x="19623" y="2895"/>
                  </a:lnTo>
                  <a:lnTo>
                    <a:pt x="19620" y="2895"/>
                  </a:lnTo>
                  <a:lnTo>
                    <a:pt x="19617" y="2897"/>
                  </a:lnTo>
                  <a:lnTo>
                    <a:pt x="19616" y="2898"/>
                  </a:lnTo>
                  <a:lnTo>
                    <a:pt x="19632" y="2915"/>
                  </a:lnTo>
                  <a:lnTo>
                    <a:pt x="19647" y="2933"/>
                  </a:lnTo>
                  <a:lnTo>
                    <a:pt x="19653" y="2943"/>
                  </a:lnTo>
                  <a:lnTo>
                    <a:pt x="19657" y="2953"/>
                  </a:lnTo>
                  <a:lnTo>
                    <a:pt x="19662" y="2964"/>
                  </a:lnTo>
                  <a:lnTo>
                    <a:pt x="19665" y="2974"/>
                  </a:lnTo>
                  <a:lnTo>
                    <a:pt x="19616" y="3001"/>
                  </a:lnTo>
                  <a:lnTo>
                    <a:pt x="19568" y="3029"/>
                  </a:lnTo>
                  <a:lnTo>
                    <a:pt x="19558" y="3038"/>
                  </a:lnTo>
                  <a:lnTo>
                    <a:pt x="19549" y="3047"/>
                  </a:lnTo>
                  <a:lnTo>
                    <a:pt x="19542" y="3056"/>
                  </a:lnTo>
                  <a:lnTo>
                    <a:pt x="19536" y="3066"/>
                  </a:lnTo>
                  <a:lnTo>
                    <a:pt x="19533" y="3078"/>
                  </a:lnTo>
                  <a:lnTo>
                    <a:pt x="19530" y="3091"/>
                  </a:lnTo>
                  <a:lnTo>
                    <a:pt x="19530" y="3105"/>
                  </a:lnTo>
                  <a:lnTo>
                    <a:pt x="19533" y="3121"/>
                  </a:lnTo>
                  <a:lnTo>
                    <a:pt x="19543" y="3160"/>
                  </a:lnTo>
                  <a:lnTo>
                    <a:pt x="19557" y="3200"/>
                  </a:lnTo>
                  <a:lnTo>
                    <a:pt x="19562" y="3219"/>
                  </a:lnTo>
                  <a:lnTo>
                    <a:pt x="19568" y="3240"/>
                  </a:lnTo>
                  <a:lnTo>
                    <a:pt x="19574" y="3259"/>
                  </a:lnTo>
                  <a:lnTo>
                    <a:pt x="19577" y="3277"/>
                  </a:lnTo>
                  <a:lnTo>
                    <a:pt x="19579" y="3293"/>
                  </a:lnTo>
                  <a:lnTo>
                    <a:pt x="19579" y="3307"/>
                  </a:lnTo>
                  <a:lnTo>
                    <a:pt x="19576" y="3318"/>
                  </a:lnTo>
                  <a:lnTo>
                    <a:pt x="19571" y="3327"/>
                  </a:lnTo>
                  <a:lnTo>
                    <a:pt x="19565" y="3336"/>
                  </a:lnTo>
                  <a:lnTo>
                    <a:pt x="19558" y="3342"/>
                  </a:lnTo>
                  <a:lnTo>
                    <a:pt x="19551" y="3347"/>
                  </a:lnTo>
                  <a:lnTo>
                    <a:pt x="19540" y="3351"/>
                  </a:lnTo>
                  <a:lnTo>
                    <a:pt x="19530" y="3354"/>
                  </a:lnTo>
                  <a:lnTo>
                    <a:pt x="19518" y="3357"/>
                  </a:lnTo>
                  <a:lnTo>
                    <a:pt x="19506" y="3358"/>
                  </a:lnTo>
                  <a:lnTo>
                    <a:pt x="19494" y="3358"/>
                  </a:lnTo>
                  <a:lnTo>
                    <a:pt x="19467" y="3360"/>
                  </a:lnTo>
                  <a:lnTo>
                    <a:pt x="19442" y="3361"/>
                  </a:lnTo>
                  <a:lnTo>
                    <a:pt x="19424" y="3364"/>
                  </a:lnTo>
                  <a:lnTo>
                    <a:pt x="19405" y="3367"/>
                  </a:lnTo>
                  <a:lnTo>
                    <a:pt x="19386" y="3372"/>
                  </a:lnTo>
                  <a:lnTo>
                    <a:pt x="19367" y="3378"/>
                  </a:lnTo>
                  <a:lnTo>
                    <a:pt x="19326" y="3390"/>
                  </a:lnTo>
                  <a:lnTo>
                    <a:pt x="19286" y="3403"/>
                  </a:lnTo>
                  <a:lnTo>
                    <a:pt x="19267" y="3409"/>
                  </a:lnTo>
                  <a:lnTo>
                    <a:pt x="19246" y="3415"/>
                  </a:lnTo>
                  <a:lnTo>
                    <a:pt x="19227" y="3419"/>
                  </a:lnTo>
                  <a:lnTo>
                    <a:pt x="19208" y="3422"/>
                  </a:lnTo>
                  <a:lnTo>
                    <a:pt x="19188" y="3424"/>
                  </a:lnTo>
                  <a:lnTo>
                    <a:pt x="19171" y="3424"/>
                  </a:lnTo>
                  <a:lnTo>
                    <a:pt x="19153" y="3421"/>
                  </a:lnTo>
                  <a:lnTo>
                    <a:pt x="19135" y="3416"/>
                  </a:lnTo>
                  <a:lnTo>
                    <a:pt x="19110" y="3407"/>
                  </a:lnTo>
                  <a:lnTo>
                    <a:pt x="19088" y="3399"/>
                  </a:lnTo>
                  <a:lnTo>
                    <a:pt x="19077" y="3394"/>
                  </a:lnTo>
                  <a:lnTo>
                    <a:pt x="19065" y="3391"/>
                  </a:lnTo>
                  <a:lnTo>
                    <a:pt x="19052" y="3388"/>
                  </a:lnTo>
                  <a:lnTo>
                    <a:pt x="19039" y="3387"/>
                  </a:lnTo>
                  <a:lnTo>
                    <a:pt x="19019" y="3385"/>
                  </a:lnTo>
                  <a:lnTo>
                    <a:pt x="19006" y="3385"/>
                  </a:lnTo>
                  <a:lnTo>
                    <a:pt x="18993" y="3382"/>
                  </a:lnTo>
                  <a:lnTo>
                    <a:pt x="18979" y="3378"/>
                  </a:lnTo>
                  <a:lnTo>
                    <a:pt x="18967" y="3373"/>
                  </a:lnTo>
                  <a:lnTo>
                    <a:pt x="18957" y="3367"/>
                  </a:lnTo>
                  <a:lnTo>
                    <a:pt x="18945" y="3361"/>
                  </a:lnTo>
                  <a:lnTo>
                    <a:pt x="18935" y="3354"/>
                  </a:lnTo>
                  <a:lnTo>
                    <a:pt x="18915" y="3339"/>
                  </a:lnTo>
                  <a:lnTo>
                    <a:pt x="18896" y="3321"/>
                  </a:lnTo>
                  <a:lnTo>
                    <a:pt x="18861" y="3287"/>
                  </a:lnTo>
                  <a:lnTo>
                    <a:pt x="18823" y="3253"/>
                  </a:lnTo>
                  <a:lnTo>
                    <a:pt x="18828" y="3269"/>
                  </a:lnTo>
                  <a:lnTo>
                    <a:pt x="18832" y="3287"/>
                  </a:lnTo>
                  <a:lnTo>
                    <a:pt x="18835" y="3307"/>
                  </a:lnTo>
                  <a:lnTo>
                    <a:pt x="18837" y="3324"/>
                  </a:lnTo>
                  <a:lnTo>
                    <a:pt x="18837" y="3335"/>
                  </a:lnTo>
                  <a:lnTo>
                    <a:pt x="18835" y="3344"/>
                  </a:lnTo>
                  <a:lnTo>
                    <a:pt x="18834" y="3351"/>
                  </a:lnTo>
                  <a:lnTo>
                    <a:pt x="18831" y="3360"/>
                  </a:lnTo>
                  <a:lnTo>
                    <a:pt x="18828" y="3367"/>
                  </a:lnTo>
                  <a:lnTo>
                    <a:pt x="18822" y="3375"/>
                  </a:lnTo>
                  <a:lnTo>
                    <a:pt x="18816" y="3381"/>
                  </a:lnTo>
                  <a:lnTo>
                    <a:pt x="18810" y="3387"/>
                  </a:lnTo>
                  <a:lnTo>
                    <a:pt x="18797" y="3375"/>
                  </a:lnTo>
                  <a:lnTo>
                    <a:pt x="18783" y="3366"/>
                  </a:lnTo>
                  <a:lnTo>
                    <a:pt x="18767" y="3358"/>
                  </a:lnTo>
                  <a:lnTo>
                    <a:pt x="18752" y="3354"/>
                  </a:lnTo>
                  <a:lnTo>
                    <a:pt x="18712" y="3312"/>
                  </a:lnTo>
                  <a:lnTo>
                    <a:pt x="18675" y="3269"/>
                  </a:lnTo>
                  <a:lnTo>
                    <a:pt x="18641" y="3226"/>
                  </a:lnTo>
                  <a:lnTo>
                    <a:pt x="18608" y="3182"/>
                  </a:lnTo>
                  <a:lnTo>
                    <a:pt x="18573" y="3128"/>
                  </a:lnTo>
                  <a:lnTo>
                    <a:pt x="18538" y="3072"/>
                  </a:lnTo>
                  <a:lnTo>
                    <a:pt x="18506" y="3016"/>
                  </a:lnTo>
                  <a:lnTo>
                    <a:pt x="18473" y="2961"/>
                  </a:lnTo>
                  <a:lnTo>
                    <a:pt x="18478" y="2950"/>
                  </a:lnTo>
                  <a:lnTo>
                    <a:pt x="18484" y="2937"/>
                  </a:lnTo>
                  <a:lnTo>
                    <a:pt x="18494" y="2898"/>
                  </a:lnTo>
                  <a:lnTo>
                    <a:pt x="18503" y="2858"/>
                  </a:lnTo>
                  <a:lnTo>
                    <a:pt x="18506" y="2838"/>
                  </a:lnTo>
                  <a:lnTo>
                    <a:pt x="18509" y="2818"/>
                  </a:lnTo>
                  <a:lnTo>
                    <a:pt x="18510" y="2797"/>
                  </a:lnTo>
                  <a:lnTo>
                    <a:pt x="18510" y="2778"/>
                  </a:lnTo>
                  <a:lnTo>
                    <a:pt x="18512" y="2734"/>
                  </a:lnTo>
                  <a:lnTo>
                    <a:pt x="18513" y="2694"/>
                  </a:lnTo>
                  <a:lnTo>
                    <a:pt x="18516" y="2673"/>
                  </a:lnTo>
                  <a:lnTo>
                    <a:pt x="18518" y="2652"/>
                  </a:lnTo>
                  <a:lnTo>
                    <a:pt x="18522" y="2631"/>
                  </a:lnTo>
                  <a:lnTo>
                    <a:pt x="18527" y="2610"/>
                  </a:lnTo>
                  <a:lnTo>
                    <a:pt x="18533" y="2581"/>
                  </a:lnTo>
                  <a:lnTo>
                    <a:pt x="18538" y="2551"/>
                  </a:lnTo>
                  <a:lnTo>
                    <a:pt x="18540" y="2536"/>
                  </a:lnTo>
                  <a:lnTo>
                    <a:pt x="18540" y="2521"/>
                  </a:lnTo>
                  <a:lnTo>
                    <a:pt x="18538" y="2507"/>
                  </a:lnTo>
                  <a:lnTo>
                    <a:pt x="18537" y="2490"/>
                  </a:lnTo>
                  <a:lnTo>
                    <a:pt x="18550" y="2493"/>
                  </a:lnTo>
                  <a:lnTo>
                    <a:pt x="18565" y="2495"/>
                  </a:lnTo>
                  <a:lnTo>
                    <a:pt x="18561" y="2478"/>
                  </a:lnTo>
                  <a:lnTo>
                    <a:pt x="18552" y="2464"/>
                  </a:lnTo>
                  <a:lnTo>
                    <a:pt x="18543" y="2450"/>
                  </a:lnTo>
                  <a:lnTo>
                    <a:pt x="18531" y="2438"/>
                  </a:lnTo>
                  <a:lnTo>
                    <a:pt x="18519" y="2428"/>
                  </a:lnTo>
                  <a:lnTo>
                    <a:pt x="18506" y="2419"/>
                  </a:lnTo>
                  <a:lnTo>
                    <a:pt x="18491" y="2409"/>
                  </a:lnTo>
                  <a:lnTo>
                    <a:pt x="18476" y="2400"/>
                  </a:lnTo>
                  <a:lnTo>
                    <a:pt x="18446" y="2383"/>
                  </a:lnTo>
                  <a:lnTo>
                    <a:pt x="18418" y="2364"/>
                  </a:lnTo>
                  <a:lnTo>
                    <a:pt x="18406" y="2354"/>
                  </a:lnTo>
                  <a:lnTo>
                    <a:pt x="18396" y="2342"/>
                  </a:lnTo>
                  <a:lnTo>
                    <a:pt x="18387" y="2330"/>
                  </a:lnTo>
                  <a:lnTo>
                    <a:pt x="18381" y="2317"/>
                  </a:lnTo>
                  <a:lnTo>
                    <a:pt x="18380" y="2324"/>
                  </a:lnTo>
                  <a:lnTo>
                    <a:pt x="18380" y="2333"/>
                  </a:lnTo>
                  <a:lnTo>
                    <a:pt x="18383" y="2342"/>
                  </a:lnTo>
                  <a:lnTo>
                    <a:pt x="18387" y="2351"/>
                  </a:lnTo>
                  <a:lnTo>
                    <a:pt x="18397" y="2370"/>
                  </a:lnTo>
                  <a:lnTo>
                    <a:pt x="18414" y="2389"/>
                  </a:lnTo>
                  <a:lnTo>
                    <a:pt x="18430" y="2409"/>
                  </a:lnTo>
                  <a:lnTo>
                    <a:pt x="18445" y="2428"/>
                  </a:lnTo>
                  <a:lnTo>
                    <a:pt x="18452" y="2438"/>
                  </a:lnTo>
                  <a:lnTo>
                    <a:pt x="18458" y="2447"/>
                  </a:lnTo>
                  <a:lnTo>
                    <a:pt x="18463" y="2458"/>
                  </a:lnTo>
                  <a:lnTo>
                    <a:pt x="18466" y="2467"/>
                  </a:lnTo>
                  <a:lnTo>
                    <a:pt x="18470" y="2486"/>
                  </a:lnTo>
                  <a:lnTo>
                    <a:pt x="18472" y="2505"/>
                  </a:lnTo>
                  <a:lnTo>
                    <a:pt x="18472" y="2514"/>
                  </a:lnTo>
                  <a:lnTo>
                    <a:pt x="18470" y="2521"/>
                  </a:lnTo>
                  <a:lnTo>
                    <a:pt x="18469" y="2530"/>
                  </a:lnTo>
                  <a:lnTo>
                    <a:pt x="18466" y="2538"/>
                  </a:lnTo>
                  <a:lnTo>
                    <a:pt x="18463" y="2545"/>
                  </a:lnTo>
                  <a:lnTo>
                    <a:pt x="18460" y="2551"/>
                  </a:lnTo>
                  <a:lnTo>
                    <a:pt x="18454" y="2559"/>
                  </a:lnTo>
                  <a:lnTo>
                    <a:pt x="18448" y="2564"/>
                  </a:lnTo>
                  <a:lnTo>
                    <a:pt x="18442" y="2570"/>
                  </a:lnTo>
                  <a:lnTo>
                    <a:pt x="18435" y="2575"/>
                  </a:lnTo>
                  <a:lnTo>
                    <a:pt x="18426" y="2581"/>
                  </a:lnTo>
                  <a:lnTo>
                    <a:pt x="18417" y="2584"/>
                  </a:lnTo>
                  <a:lnTo>
                    <a:pt x="18426" y="2616"/>
                  </a:lnTo>
                  <a:lnTo>
                    <a:pt x="18433" y="2643"/>
                  </a:lnTo>
                  <a:lnTo>
                    <a:pt x="18436" y="2654"/>
                  </a:lnTo>
                  <a:lnTo>
                    <a:pt x="18436" y="2664"/>
                  </a:lnTo>
                  <a:lnTo>
                    <a:pt x="18436" y="2674"/>
                  </a:lnTo>
                  <a:lnTo>
                    <a:pt x="18435" y="2682"/>
                  </a:lnTo>
                  <a:lnTo>
                    <a:pt x="18430" y="2689"/>
                  </a:lnTo>
                  <a:lnTo>
                    <a:pt x="18426" y="2695"/>
                  </a:lnTo>
                  <a:lnTo>
                    <a:pt x="18418" y="2700"/>
                  </a:lnTo>
                  <a:lnTo>
                    <a:pt x="18408" y="2702"/>
                  </a:lnTo>
                  <a:lnTo>
                    <a:pt x="18396" y="2705"/>
                  </a:lnTo>
                  <a:lnTo>
                    <a:pt x="18383" y="2705"/>
                  </a:lnTo>
                  <a:lnTo>
                    <a:pt x="18365" y="2705"/>
                  </a:lnTo>
                  <a:lnTo>
                    <a:pt x="18346" y="2704"/>
                  </a:lnTo>
                  <a:lnTo>
                    <a:pt x="18329" y="2702"/>
                  </a:lnTo>
                  <a:lnTo>
                    <a:pt x="18313" y="2700"/>
                  </a:lnTo>
                  <a:lnTo>
                    <a:pt x="18297" y="2697"/>
                  </a:lnTo>
                  <a:lnTo>
                    <a:pt x="18282" y="2692"/>
                  </a:lnTo>
                  <a:lnTo>
                    <a:pt x="18259" y="2670"/>
                  </a:lnTo>
                  <a:lnTo>
                    <a:pt x="18240" y="2651"/>
                  </a:lnTo>
                  <a:lnTo>
                    <a:pt x="18221" y="2634"/>
                  </a:lnTo>
                  <a:lnTo>
                    <a:pt x="18202" y="2619"/>
                  </a:lnTo>
                  <a:lnTo>
                    <a:pt x="18184" y="2608"/>
                  </a:lnTo>
                  <a:lnTo>
                    <a:pt x="18166" y="2597"/>
                  </a:lnTo>
                  <a:lnTo>
                    <a:pt x="18150" y="2587"/>
                  </a:lnTo>
                  <a:lnTo>
                    <a:pt x="18135" y="2579"/>
                  </a:lnTo>
                  <a:lnTo>
                    <a:pt x="18105" y="2567"/>
                  </a:lnTo>
                  <a:lnTo>
                    <a:pt x="18077" y="2559"/>
                  </a:lnTo>
                  <a:lnTo>
                    <a:pt x="18052" y="2553"/>
                  </a:lnTo>
                  <a:lnTo>
                    <a:pt x="18028" y="2547"/>
                  </a:lnTo>
                  <a:lnTo>
                    <a:pt x="18026" y="2542"/>
                  </a:lnTo>
                  <a:lnTo>
                    <a:pt x="18024" y="2538"/>
                  </a:lnTo>
                  <a:lnTo>
                    <a:pt x="18021" y="2535"/>
                  </a:lnTo>
                  <a:lnTo>
                    <a:pt x="18016" y="2532"/>
                  </a:lnTo>
                  <a:lnTo>
                    <a:pt x="18007" y="2526"/>
                  </a:lnTo>
                  <a:lnTo>
                    <a:pt x="17995" y="2521"/>
                  </a:lnTo>
                  <a:lnTo>
                    <a:pt x="17973" y="2517"/>
                  </a:lnTo>
                  <a:lnTo>
                    <a:pt x="17955" y="2511"/>
                  </a:lnTo>
                  <a:lnTo>
                    <a:pt x="17952" y="2508"/>
                  </a:lnTo>
                  <a:lnTo>
                    <a:pt x="17948" y="2505"/>
                  </a:lnTo>
                  <a:lnTo>
                    <a:pt x="17948" y="2507"/>
                  </a:lnTo>
                  <a:lnTo>
                    <a:pt x="17949" y="2510"/>
                  </a:lnTo>
                  <a:lnTo>
                    <a:pt x="17952" y="2511"/>
                  </a:lnTo>
                  <a:lnTo>
                    <a:pt x="17955" y="2511"/>
                  </a:lnTo>
                  <a:lnTo>
                    <a:pt x="17964" y="2518"/>
                  </a:lnTo>
                  <a:lnTo>
                    <a:pt x="17972" y="2524"/>
                  </a:lnTo>
                  <a:lnTo>
                    <a:pt x="17980" y="2530"/>
                  </a:lnTo>
                  <a:lnTo>
                    <a:pt x="17989" y="2535"/>
                  </a:lnTo>
                  <a:lnTo>
                    <a:pt x="18009" y="2541"/>
                  </a:lnTo>
                  <a:lnTo>
                    <a:pt x="18028" y="2547"/>
                  </a:lnTo>
                  <a:lnTo>
                    <a:pt x="18029" y="2553"/>
                  </a:lnTo>
                  <a:lnTo>
                    <a:pt x="18028" y="2559"/>
                  </a:lnTo>
                  <a:lnTo>
                    <a:pt x="18026" y="2566"/>
                  </a:lnTo>
                  <a:lnTo>
                    <a:pt x="18024" y="2575"/>
                  </a:lnTo>
                  <a:lnTo>
                    <a:pt x="18022" y="2575"/>
                  </a:lnTo>
                  <a:lnTo>
                    <a:pt x="18022" y="2576"/>
                  </a:lnTo>
                  <a:lnTo>
                    <a:pt x="18022" y="2579"/>
                  </a:lnTo>
                  <a:lnTo>
                    <a:pt x="18024" y="2581"/>
                  </a:lnTo>
                  <a:lnTo>
                    <a:pt x="18029" y="2588"/>
                  </a:lnTo>
                  <a:lnTo>
                    <a:pt x="18037" y="2596"/>
                  </a:lnTo>
                  <a:lnTo>
                    <a:pt x="18044" y="2603"/>
                  </a:lnTo>
                  <a:lnTo>
                    <a:pt x="18049" y="2610"/>
                  </a:lnTo>
                  <a:lnTo>
                    <a:pt x="18052" y="2612"/>
                  </a:lnTo>
                  <a:lnTo>
                    <a:pt x="18052" y="2615"/>
                  </a:lnTo>
                  <a:lnTo>
                    <a:pt x="18052" y="2616"/>
                  </a:lnTo>
                  <a:lnTo>
                    <a:pt x="18050" y="2616"/>
                  </a:lnTo>
                  <a:lnTo>
                    <a:pt x="18086" y="2645"/>
                  </a:lnTo>
                  <a:lnTo>
                    <a:pt x="18098" y="2667"/>
                  </a:lnTo>
                  <a:lnTo>
                    <a:pt x="18105" y="2685"/>
                  </a:lnTo>
                  <a:lnTo>
                    <a:pt x="18110" y="2701"/>
                  </a:lnTo>
                  <a:lnTo>
                    <a:pt x="18111" y="2716"/>
                  </a:lnTo>
                  <a:lnTo>
                    <a:pt x="18110" y="2729"/>
                  </a:lnTo>
                  <a:lnTo>
                    <a:pt x="18105" y="2741"/>
                  </a:lnTo>
                  <a:lnTo>
                    <a:pt x="18099" y="2750"/>
                  </a:lnTo>
                  <a:lnTo>
                    <a:pt x="18090" y="2759"/>
                  </a:lnTo>
                  <a:lnTo>
                    <a:pt x="18080" y="2766"/>
                  </a:lnTo>
                  <a:lnTo>
                    <a:pt x="18067" y="2774"/>
                  </a:lnTo>
                  <a:lnTo>
                    <a:pt x="18053" y="2780"/>
                  </a:lnTo>
                  <a:lnTo>
                    <a:pt x="18038" y="2786"/>
                  </a:lnTo>
                  <a:lnTo>
                    <a:pt x="18006" y="2796"/>
                  </a:lnTo>
                  <a:lnTo>
                    <a:pt x="17972" y="2808"/>
                  </a:lnTo>
                  <a:lnTo>
                    <a:pt x="17980" y="2835"/>
                  </a:lnTo>
                  <a:lnTo>
                    <a:pt x="17985" y="2861"/>
                  </a:lnTo>
                  <a:lnTo>
                    <a:pt x="17986" y="2885"/>
                  </a:lnTo>
                  <a:lnTo>
                    <a:pt x="17985" y="2909"/>
                  </a:lnTo>
                  <a:lnTo>
                    <a:pt x="17982" y="2931"/>
                  </a:lnTo>
                  <a:lnTo>
                    <a:pt x="17978" y="2952"/>
                  </a:lnTo>
                  <a:lnTo>
                    <a:pt x="17970" y="2974"/>
                  </a:lnTo>
                  <a:lnTo>
                    <a:pt x="17963" y="2995"/>
                  </a:lnTo>
                  <a:lnTo>
                    <a:pt x="17946" y="3036"/>
                  </a:lnTo>
                  <a:lnTo>
                    <a:pt x="17932" y="3079"/>
                  </a:lnTo>
                  <a:lnTo>
                    <a:pt x="17924" y="3103"/>
                  </a:lnTo>
                  <a:lnTo>
                    <a:pt x="17920" y="3127"/>
                  </a:lnTo>
                  <a:lnTo>
                    <a:pt x="17915" y="3152"/>
                  </a:lnTo>
                  <a:lnTo>
                    <a:pt x="17914" y="3180"/>
                  </a:lnTo>
                  <a:lnTo>
                    <a:pt x="17929" y="3183"/>
                  </a:lnTo>
                  <a:lnTo>
                    <a:pt x="17942" y="3189"/>
                  </a:lnTo>
                  <a:lnTo>
                    <a:pt x="17955" y="3195"/>
                  </a:lnTo>
                  <a:lnTo>
                    <a:pt x="17967" y="3203"/>
                  </a:lnTo>
                  <a:lnTo>
                    <a:pt x="17980" y="3210"/>
                  </a:lnTo>
                  <a:lnTo>
                    <a:pt x="17992" y="3220"/>
                  </a:lnTo>
                  <a:lnTo>
                    <a:pt x="18006" y="3229"/>
                  </a:lnTo>
                  <a:lnTo>
                    <a:pt x="18018" y="3240"/>
                  </a:lnTo>
                  <a:lnTo>
                    <a:pt x="18040" y="3263"/>
                  </a:lnTo>
                  <a:lnTo>
                    <a:pt x="18062" y="3290"/>
                  </a:lnTo>
                  <a:lnTo>
                    <a:pt x="18083" y="3318"/>
                  </a:lnTo>
                  <a:lnTo>
                    <a:pt x="18102" y="3348"/>
                  </a:lnTo>
                  <a:lnTo>
                    <a:pt x="18120" y="3378"/>
                  </a:lnTo>
                  <a:lnTo>
                    <a:pt x="18138" y="3409"/>
                  </a:lnTo>
                  <a:lnTo>
                    <a:pt x="18154" y="3440"/>
                  </a:lnTo>
                  <a:lnTo>
                    <a:pt x="18170" y="3471"/>
                  </a:lnTo>
                  <a:lnTo>
                    <a:pt x="18199" y="3529"/>
                  </a:lnTo>
                  <a:lnTo>
                    <a:pt x="18224" y="3581"/>
                  </a:lnTo>
                  <a:lnTo>
                    <a:pt x="18233" y="3600"/>
                  </a:lnTo>
                  <a:lnTo>
                    <a:pt x="18240" y="3620"/>
                  </a:lnTo>
                  <a:lnTo>
                    <a:pt x="18248" y="3640"/>
                  </a:lnTo>
                  <a:lnTo>
                    <a:pt x="18254" y="3660"/>
                  </a:lnTo>
                  <a:lnTo>
                    <a:pt x="18258" y="3681"/>
                  </a:lnTo>
                  <a:lnTo>
                    <a:pt x="18262" y="3700"/>
                  </a:lnTo>
                  <a:lnTo>
                    <a:pt x="18265" y="3721"/>
                  </a:lnTo>
                  <a:lnTo>
                    <a:pt x="18268" y="3741"/>
                  </a:lnTo>
                  <a:lnTo>
                    <a:pt x="18273" y="3783"/>
                  </a:lnTo>
                  <a:lnTo>
                    <a:pt x="18274" y="3824"/>
                  </a:lnTo>
                  <a:lnTo>
                    <a:pt x="18276" y="3867"/>
                  </a:lnTo>
                  <a:lnTo>
                    <a:pt x="18276" y="3911"/>
                  </a:lnTo>
                  <a:lnTo>
                    <a:pt x="18274" y="3995"/>
                  </a:lnTo>
                  <a:lnTo>
                    <a:pt x="18277" y="4078"/>
                  </a:lnTo>
                  <a:lnTo>
                    <a:pt x="18280" y="4120"/>
                  </a:lnTo>
                  <a:lnTo>
                    <a:pt x="18286" y="4160"/>
                  </a:lnTo>
                  <a:lnTo>
                    <a:pt x="18291" y="4181"/>
                  </a:lnTo>
                  <a:lnTo>
                    <a:pt x="18295" y="4200"/>
                  </a:lnTo>
                  <a:lnTo>
                    <a:pt x="18300" y="4219"/>
                  </a:lnTo>
                  <a:lnTo>
                    <a:pt x="18307" y="4239"/>
                  </a:lnTo>
                  <a:lnTo>
                    <a:pt x="18308" y="4227"/>
                  </a:lnTo>
                  <a:lnTo>
                    <a:pt x="18311" y="4213"/>
                  </a:lnTo>
                  <a:lnTo>
                    <a:pt x="18316" y="4201"/>
                  </a:lnTo>
                  <a:lnTo>
                    <a:pt x="18320" y="4190"/>
                  </a:lnTo>
                  <a:lnTo>
                    <a:pt x="18332" y="4167"/>
                  </a:lnTo>
                  <a:lnTo>
                    <a:pt x="18344" y="4145"/>
                  </a:lnTo>
                  <a:lnTo>
                    <a:pt x="18375" y="4102"/>
                  </a:lnTo>
                  <a:lnTo>
                    <a:pt x="18408" y="4060"/>
                  </a:lnTo>
                  <a:lnTo>
                    <a:pt x="18423" y="4040"/>
                  </a:lnTo>
                  <a:lnTo>
                    <a:pt x="18438" y="4019"/>
                  </a:lnTo>
                  <a:lnTo>
                    <a:pt x="18452" y="3997"/>
                  </a:lnTo>
                  <a:lnTo>
                    <a:pt x="18463" y="3974"/>
                  </a:lnTo>
                  <a:lnTo>
                    <a:pt x="18469" y="3964"/>
                  </a:lnTo>
                  <a:lnTo>
                    <a:pt x="18472" y="3952"/>
                  </a:lnTo>
                  <a:lnTo>
                    <a:pt x="18476" y="3942"/>
                  </a:lnTo>
                  <a:lnTo>
                    <a:pt x="18479" y="3930"/>
                  </a:lnTo>
                  <a:lnTo>
                    <a:pt x="18481" y="3918"/>
                  </a:lnTo>
                  <a:lnTo>
                    <a:pt x="18481" y="3906"/>
                  </a:lnTo>
                  <a:lnTo>
                    <a:pt x="18481" y="3893"/>
                  </a:lnTo>
                  <a:lnTo>
                    <a:pt x="18479" y="3881"/>
                  </a:lnTo>
                  <a:lnTo>
                    <a:pt x="18507" y="3882"/>
                  </a:lnTo>
                  <a:lnTo>
                    <a:pt x="18534" y="3887"/>
                  </a:lnTo>
                  <a:lnTo>
                    <a:pt x="18562" y="3894"/>
                  </a:lnTo>
                  <a:lnTo>
                    <a:pt x="18590" y="3903"/>
                  </a:lnTo>
                  <a:lnTo>
                    <a:pt x="18620" y="3915"/>
                  </a:lnTo>
                  <a:lnTo>
                    <a:pt x="18648" y="3928"/>
                  </a:lnTo>
                  <a:lnTo>
                    <a:pt x="18676" y="3945"/>
                  </a:lnTo>
                  <a:lnTo>
                    <a:pt x="18705" y="3961"/>
                  </a:lnTo>
                  <a:lnTo>
                    <a:pt x="18731" y="3980"/>
                  </a:lnTo>
                  <a:lnTo>
                    <a:pt x="18757" y="4000"/>
                  </a:lnTo>
                  <a:lnTo>
                    <a:pt x="18782" y="4019"/>
                  </a:lnTo>
                  <a:lnTo>
                    <a:pt x="18806" y="4040"/>
                  </a:lnTo>
                  <a:lnTo>
                    <a:pt x="18828" y="4060"/>
                  </a:lnTo>
                  <a:lnTo>
                    <a:pt x="18849" y="4081"/>
                  </a:lnTo>
                  <a:lnTo>
                    <a:pt x="18866" y="4102"/>
                  </a:lnTo>
                  <a:lnTo>
                    <a:pt x="18883" y="4123"/>
                  </a:lnTo>
                  <a:lnTo>
                    <a:pt x="18880" y="4096"/>
                  </a:lnTo>
                  <a:lnTo>
                    <a:pt x="18881" y="4072"/>
                  </a:lnTo>
                  <a:lnTo>
                    <a:pt x="18884" y="4052"/>
                  </a:lnTo>
                  <a:lnTo>
                    <a:pt x="18890" y="4034"/>
                  </a:lnTo>
                  <a:lnTo>
                    <a:pt x="18899" y="4019"/>
                  </a:lnTo>
                  <a:lnTo>
                    <a:pt x="18909" y="4006"/>
                  </a:lnTo>
                  <a:lnTo>
                    <a:pt x="18923" y="3995"/>
                  </a:lnTo>
                  <a:lnTo>
                    <a:pt x="18938" y="3986"/>
                  </a:lnTo>
                  <a:lnTo>
                    <a:pt x="18954" y="3980"/>
                  </a:lnTo>
                  <a:lnTo>
                    <a:pt x="18972" y="3976"/>
                  </a:lnTo>
                  <a:lnTo>
                    <a:pt x="18991" y="3971"/>
                  </a:lnTo>
                  <a:lnTo>
                    <a:pt x="19012" y="3970"/>
                  </a:lnTo>
                  <a:lnTo>
                    <a:pt x="19034" y="3970"/>
                  </a:lnTo>
                  <a:lnTo>
                    <a:pt x="19056" y="3970"/>
                  </a:lnTo>
                  <a:lnTo>
                    <a:pt x="19079" y="3971"/>
                  </a:lnTo>
                  <a:lnTo>
                    <a:pt x="19102" y="3973"/>
                  </a:lnTo>
                  <a:lnTo>
                    <a:pt x="19197" y="3985"/>
                  </a:lnTo>
                  <a:lnTo>
                    <a:pt x="19285" y="3994"/>
                  </a:lnTo>
                  <a:lnTo>
                    <a:pt x="19304" y="3994"/>
                  </a:lnTo>
                  <a:lnTo>
                    <a:pt x="19322" y="3994"/>
                  </a:lnTo>
                  <a:lnTo>
                    <a:pt x="19338" y="3992"/>
                  </a:lnTo>
                  <a:lnTo>
                    <a:pt x="19353" y="3989"/>
                  </a:lnTo>
                  <a:lnTo>
                    <a:pt x="19367" y="3983"/>
                  </a:lnTo>
                  <a:lnTo>
                    <a:pt x="19377" y="3977"/>
                  </a:lnTo>
                  <a:lnTo>
                    <a:pt x="19384" y="3968"/>
                  </a:lnTo>
                  <a:lnTo>
                    <a:pt x="19390" y="3958"/>
                  </a:lnTo>
                  <a:lnTo>
                    <a:pt x="19405" y="3964"/>
                  </a:lnTo>
                  <a:lnTo>
                    <a:pt x="19421" y="3970"/>
                  </a:lnTo>
                  <a:lnTo>
                    <a:pt x="19436" y="3973"/>
                  </a:lnTo>
                  <a:lnTo>
                    <a:pt x="19450" y="3976"/>
                  </a:lnTo>
                  <a:lnTo>
                    <a:pt x="19430" y="3991"/>
                  </a:lnTo>
                  <a:lnTo>
                    <a:pt x="19413" y="4006"/>
                  </a:lnTo>
                  <a:lnTo>
                    <a:pt x="19393" y="4020"/>
                  </a:lnTo>
                  <a:lnTo>
                    <a:pt x="19375" y="4034"/>
                  </a:lnTo>
                  <a:lnTo>
                    <a:pt x="19358" y="4046"/>
                  </a:lnTo>
                  <a:lnTo>
                    <a:pt x="19340" y="4056"/>
                  </a:lnTo>
                  <a:lnTo>
                    <a:pt x="19321" y="4066"/>
                  </a:lnTo>
                  <a:lnTo>
                    <a:pt x="19303" y="4075"/>
                  </a:lnTo>
                  <a:lnTo>
                    <a:pt x="19283" y="4083"/>
                  </a:lnTo>
                  <a:lnTo>
                    <a:pt x="19264" y="4089"/>
                  </a:lnTo>
                  <a:lnTo>
                    <a:pt x="19243" y="4095"/>
                  </a:lnTo>
                  <a:lnTo>
                    <a:pt x="19223" y="4099"/>
                  </a:lnTo>
                  <a:lnTo>
                    <a:pt x="19181" y="4106"/>
                  </a:lnTo>
                  <a:lnTo>
                    <a:pt x="19137" y="4114"/>
                  </a:lnTo>
                  <a:lnTo>
                    <a:pt x="19113" y="4118"/>
                  </a:lnTo>
                  <a:lnTo>
                    <a:pt x="19091" y="4123"/>
                  </a:lnTo>
                  <a:lnTo>
                    <a:pt x="19067" y="4129"/>
                  </a:lnTo>
                  <a:lnTo>
                    <a:pt x="19045" y="4136"/>
                  </a:lnTo>
                  <a:lnTo>
                    <a:pt x="19022" y="4147"/>
                  </a:lnTo>
                  <a:lnTo>
                    <a:pt x="19000" y="4157"/>
                  </a:lnTo>
                  <a:lnTo>
                    <a:pt x="18979" y="4169"/>
                  </a:lnTo>
                  <a:lnTo>
                    <a:pt x="18960" y="4181"/>
                  </a:lnTo>
                  <a:lnTo>
                    <a:pt x="18921" y="4206"/>
                  </a:lnTo>
                  <a:lnTo>
                    <a:pt x="18884" y="4233"/>
                  </a:lnTo>
                  <a:lnTo>
                    <a:pt x="18849" y="4259"/>
                  </a:lnTo>
                  <a:lnTo>
                    <a:pt x="18813" y="4285"/>
                  </a:lnTo>
                  <a:lnTo>
                    <a:pt x="18777" y="4308"/>
                  </a:lnTo>
                  <a:lnTo>
                    <a:pt x="18740" y="4331"/>
                  </a:lnTo>
                  <a:lnTo>
                    <a:pt x="18702" y="4350"/>
                  </a:lnTo>
                  <a:lnTo>
                    <a:pt x="18662" y="4371"/>
                  </a:lnTo>
                  <a:lnTo>
                    <a:pt x="18622" y="4391"/>
                  </a:lnTo>
                  <a:lnTo>
                    <a:pt x="18583" y="4411"/>
                  </a:lnTo>
                  <a:lnTo>
                    <a:pt x="18543" y="4430"/>
                  </a:lnTo>
                  <a:lnTo>
                    <a:pt x="18503" y="4451"/>
                  </a:lnTo>
                  <a:lnTo>
                    <a:pt x="18463" y="4470"/>
                  </a:lnTo>
                  <a:lnTo>
                    <a:pt x="18423" y="4489"/>
                  </a:lnTo>
                  <a:lnTo>
                    <a:pt x="18383" y="4509"/>
                  </a:lnTo>
                  <a:lnTo>
                    <a:pt x="18343" y="4528"/>
                  </a:lnTo>
                  <a:lnTo>
                    <a:pt x="18303" y="4547"/>
                  </a:lnTo>
                  <a:lnTo>
                    <a:pt x="18262" y="4566"/>
                  </a:lnTo>
                  <a:lnTo>
                    <a:pt x="18221" y="4586"/>
                  </a:lnTo>
                  <a:lnTo>
                    <a:pt x="18181" y="4604"/>
                  </a:lnTo>
                  <a:lnTo>
                    <a:pt x="18141" y="4621"/>
                  </a:lnTo>
                  <a:lnTo>
                    <a:pt x="18101" y="4639"/>
                  </a:lnTo>
                  <a:lnTo>
                    <a:pt x="18059" y="4657"/>
                  </a:lnTo>
                  <a:lnTo>
                    <a:pt x="18019" y="4675"/>
                  </a:lnTo>
                  <a:lnTo>
                    <a:pt x="17978" y="4693"/>
                  </a:lnTo>
                  <a:lnTo>
                    <a:pt x="17936" y="4709"/>
                  </a:lnTo>
                  <a:lnTo>
                    <a:pt x="17896" y="4725"/>
                  </a:lnTo>
                  <a:lnTo>
                    <a:pt x="17854" y="4742"/>
                  </a:lnTo>
                  <a:lnTo>
                    <a:pt x="17813" y="4758"/>
                  </a:lnTo>
                  <a:lnTo>
                    <a:pt x="17771" y="4774"/>
                  </a:lnTo>
                  <a:lnTo>
                    <a:pt x="17730" y="4789"/>
                  </a:lnTo>
                  <a:lnTo>
                    <a:pt x="17688" y="4804"/>
                  </a:lnTo>
                  <a:lnTo>
                    <a:pt x="17645" y="4817"/>
                  </a:lnTo>
                  <a:lnTo>
                    <a:pt x="17604" y="4831"/>
                  </a:lnTo>
                  <a:lnTo>
                    <a:pt x="17561" y="4844"/>
                  </a:lnTo>
                  <a:lnTo>
                    <a:pt x="17519" y="4857"/>
                  </a:lnTo>
                  <a:lnTo>
                    <a:pt x="17476" y="4869"/>
                  </a:lnTo>
                  <a:lnTo>
                    <a:pt x="17434" y="4880"/>
                  </a:lnTo>
                  <a:lnTo>
                    <a:pt x="17347" y="4900"/>
                  </a:lnTo>
                  <a:lnTo>
                    <a:pt x="17326" y="4905"/>
                  </a:lnTo>
                  <a:lnTo>
                    <a:pt x="17307" y="4908"/>
                  </a:lnTo>
                  <a:lnTo>
                    <a:pt x="17284" y="4909"/>
                  </a:lnTo>
                  <a:lnTo>
                    <a:pt x="17264" y="4911"/>
                  </a:lnTo>
                  <a:lnTo>
                    <a:pt x="17221" y="4911"/>
                  </a:lnTo>
                  <a:lnTo>
                    <a:pt x="17176" y="4909"/>
                  </a:lnTo>
                  <a:lnTo>
                    <a:pt x="17130" y="4909"/>
                  </a:lnTo>
                  <a:lnTo>
                    <a:pt x="17084" y="4911"/>
                  </a:lnTo>
                  <a:lnTo>
                    <a:pt x="17062" y="4912"/>
                  </a:lnTo>
                  <a:lnTo>
                    <a:pt x="17038" y="4915"/>
                  </a:lnTo>
                  <a:lnTo>
                    <a:pt x="17014" y="4920"/>
                  </a:lnTo>
                  <a:lnTo>
                    <a:pt x="16992" y="4924"/>
                  </a:lnTo>
                  <a:lnTo>
                    <a:pt x="16968" y="4932"/>
                  </a:lnTo>
                  <a:lnTo>
                    <a:pt x="16946" y="4940"/>
                  </a:lnTo>
                  <a:lnTo>
                    <a:pt x="16924" y="4951"/>
                  </a:lnTo>
                  <a:lnTo>
                    <a:pt x="16903" y="4963"/>
                  </a:lnTo>
                  <a:lnTo>
                    <a:pt x="16865" y="4986"/>
                  </a:lnTo>
                  <a:lnTo>
                    <a:pt x="16827" y="5010"/>
                  </a:lnTo>
                  <a:lnTo>
                    <a:pt x="16808" y="5021"/>
                  </a:lnTo>
                  <a:lnTo>
                    <a:pt x="16790" y="5031"/>
                  </a:lnTo>
                  <a:lnTo>
                    <a:pt x="16771" y="5040"/>
                  </a:lnTo>
                  <a:lnTo>
                    <a:pt x="16752" y="5049"/>
                  </a:lnTo>
                  <a:lnTo>
                    <a:pt x="16731" y="5056"/>
                  </a:lnTo>
                  <a:lnTo>
                    <a:pt x="16712" y="5062"/>
                  </a:lnTo>
                  <a:lnTo>
                    <a:pt x="16691" y="5068"/>
                  </a:lnTo>
                  <a:lnTo>
                    <a:pt x="16670" y="5074"/>
                  </a:lnTo>
                  <a:lnTo>
                    <a:pt x="16627" y="5083"/>
                  </a:lnTo>
                  <a:lnTo>
                    <a:pt x="16584" y="5090"/>
                  </a:lnTo>
                  <a:lnTo>
                    <a:pt x="16540" y="5098"/>
                  </a:lnTo>
                  <a:lnTo>
                    <a:pt x="16495" y="5105"/>
                  </a:lnTo>
                  <a:lnTo>
                    <a:pt x="16450" y="5114"/>
                  </a:lnTo>
                  <a:lnTo>
                    <a:pt x="16406" y="5126"/>
                  </a:lnTo>
                  <a:lnTo>
                    <a:pt x="16384" y="5132"/>
                  </a:lnTo>
                  <a:lnTo>
                    <a:pt x="16361" y="5139"/>
                  </a:lnTo>
                  <a:lnTo>
                    <a:pt x="16341" y="5148"/>
                  </a:lnTo>
                  <a:lnTo>
                    <a:pt x="16320" y="5157"/>
                  </a:lnTo>
                  <a:lnTo>
                    <a:pt x="16278" y="5176"/>
                  </a:lnTo>
                  <a:lnTo>
                    <a:pt x="16238" y="5199"/>
                  </a:lnTo>
                  <a:lnTo>
                    <a:pt x="16200" y="5222"/>
                  </a:lnTo>
                  <a:lnTo>
                    <a:pt x="16161" y="5246"/>
                  </a:lnTo>
                  <a:lnTo>
                    <a:pt x="16124" y="5270"/>
                  </a:lnTo>
                  <a:lnTo>
                    <a:pt x="16087" y="5294"/>
                  </a:lnTo>
                  <a:lnTo>
                    <a:pt x="16048" y="5317"/>
                  </a:lnTo>
                  <a:lnTo>
                    <a:pt x="16011" y="5340"/>
                  </a:lnTo>
                  <a:lnTo>
                    <a:pt x="15973" y="5360"/>
                  </a:lnTo>
                  <a:lnTo>
                    <a:pt x="15934" y="5380"/>
                  </a:lnTo>
                  <a:lnTo>
                    <a:pt x="15893" y="5398"/>
                  </a:lnTo>
                  <a:lnTo>
                    <a:pt x="15852" y="5412"/>
                  </a:lnTo>
                  <a:lnTo>
                    <a:pt x="15809" y="5424"/>
                  </a:lnTo>
                  <a:lnTo>
                    <a:pt x="15768" y="5435"/>
                  </a:lnTo>
                  <a:lnTo>
                    <a:pt x="15725" y="5445"/>
                  </a:lnTo>
                  <a:lnTo>
                    <a:pt x="15682" y="5454"/>
                  </a:lnTo>
                  <a:lnTo>
                    <a:pt x="15637" y="5461"/>
                  </a:lnTo>
                  <a:lnTo>
                    <a:pt x="15594" y="5467"/>
                  </a:lnTo>
                  <a:lnTo>
                    <a:pt x="15550" y="5473"/>
                  </a:lnTo>
                  <a:lnTo>
                    <a:pt x="15505" y="5479"/>
                  </a:lnTo>
                  <a:lnTo>
                    <a:pt x="15461" y="5485"/>
                  </a:lnTo>
                  <a:lnTo>
                    <a:pt x="15416" y="5491"/>
                  </a:lnTo>
                  <a:lnTo>
                    <a:pt x="15394" y="5494"/>
                  </a:lnTo>
                  <a:lnTo>
                    <a:pt x="15372" y="5499"/>
                  </a:lnTo>
                  <a:lnTo>
                    <a:pt x="15349" y="5504"/>
                  </a:lnTo>
                  <a:lnTo>
                    <a:pt x="15327" y="5510"/>
                  </a:lnTo>
                  <a:lnTo>
                    <a:pt x="15284" y="5524"/>
                  </a:lnTo>
                  <a:lnTo>
                    <a:pt x="15243" y="5539"/>
                  </a:lnTo>
                  <a:lnTo>
                    <a:pt x="15201" y="5555"/>
                  </a:lnTo>
                  <a:lnTo>
                    <a:pt x="15158" y="5570"/>
                  </a:lnTo>
                  <a:lnTo>
                    <a:pt x="15116" y="5583"/>
                  </a:lnTo>
                  <a:lnTo>
                    <a:pt x="15075" y="5593"/>
                  </a:lnTo>
                  <a:lnTo>
                    <a:pt x="15032" y="5601"/>
                  </a:lnTo>
                  <a:lnTo>
                    <a:pt x="14987" y="5607"/>
                  </a:lnTo>
                  <a:lnTo>
                    <a:pt x="14943" y="5611"/>
                  </a:lnTo>
                  <a:lnTo>
                    <a:pt x="14898" y="5619"/>
                  </a:lnTo>
                  <a:lnTo>
                    <a:pt x="14876" y="5625"/>
                  </a:lnTo>
                  <a:lnTo>
                    <a:pt x="14854" y="5631"/>
                  </a:lnTo>
                  <a:lnTo>
                    <a:pt x="14831" y="5639"/>
                  </a:lnTo>
                  <a:lnTo>
                    <a:pt x="14811" y="5650"/>
                  </a:lnTo>
                  <a:lnTo>
                    <a:pt x="14793" y="5662"/>
                  </a:lnTo>
                  <a:lnTo>
                    <a:pt x="14777" y="5675"/>
                  </a:lnTo>
                  <a:lnTo>
                    <a:pt x="14760" y="5691"/>
                  </a:lnTo>
                  <a:lnTo>
                    <a:pt x="14747" y="5709"/>
                  </a:lnTo>
                  <a:lnTo>
                    <a:pt x="14711" y="5702"/>
                  </a:lnTo>
                  <a:lnTo>
                    <a:pt x="14674" y="5693"/>
                  </a:lnTo>
                  <a:lnTo>
                    <a:pt x="14639" y="5684"/>
                  </a:lnTo>
                  <a:lnTo>
                    <a:pt x="14601" y="5674"/>
                  </a:lnTo>
                  <a:lnTo>
                    <a:pt x="14582" y="5669"/>
                  </a:lnTo>
                  <a:lnTo>
                    <a:pt x="14564" y="5663"/>
                  </a:lnTo>
                  <a:lnTo>
                    <a:pt x="14545" y="5659"/>
                  </a:lnTo>
                  <a:lnTo>
                    <a:pt x="14526" y="5654"/>
                  </a:lnTo>
                  <a:lnTo>
                    <a:pt x="14506" y="5651"/>
                  </a:lnTo>
                  <a:lnTo>
                    <a:pt x="14486" y="5648"/>
                  </a:lnTo>
                  <a:lnTo>
                    <a:pt x="14466" y="5647"/>
                  </a:lnTo>
                  <a:lnTo>
                    <a:pt x="14447" y="5647"/>
                  </a:lnTo>
                  <a:lnTo>
                    <a:pt x="14426" y="5650"/>
                  </a:lnTo>
                  <a:lnTo>
                    <a:pt x="14407" y="5654"/>
                  </a:lnTo>
                  <a:lnTo>
                    <a:pt x="14389" y="5659"/>
                  </a:lnTo>
                  <a:lnTo>
                    <a:pt x="14370" y="5666"/>
                  </a:lnTo>
                  <a:lnTo>
                    <a:pt x="14334" y="5684"/>
                  </a:lnTo>
                  <a:lnTo>
                    <a:pt x="14302" y="5703"/>
                  </a:lnTo>
                  <a:lnTo>
                    <a:pt x="14268" y="5724"/>
                  </a:lnTo>
                  <a:lnTo>
                    <a:pt x="14235" y="5745"/>
                  </a:lnTo>
                  <a:lnTo>
                    <a:pt x="14201" y="5764"/>
                  </a:lnTo>
                  <a:lnTo>
                    <a:pt x="14167" y="5782"/>
                  </a:lnTo>
                  <a:lnTo>
                    <a:pt x="14202" y="5766"/>
                  </a:lnTo>
                  <a:lnTo>
                    <a:pt x="14236" y="5746"/>
                  </a:lnTo>
                  <a:lnTo>
                    <a:pt x="14270" y="5727"/>
                  </a:lnTo>
                  <a:lnTo>
                    <a:pt x="14303" y="5708"/>
                  </a:lnTo>
                  <a:lnTo>
                    <a:pt x="14337" y="5688"/>
                  </a:lnTo>
                  <a:lnTo>
                    <a:pt x="14373" y="5672"/>
                  </a:lnTo>
                  <a:lnTo>
                    <a:pt x="14391" y="5666"/>
                  </a:lnTo>
                  <a:lnTo>
                    <a:pt x="14410" y="5662"/>
                  </a:lnTo>
                  <a:lnTo>
                    <a:pt x="14428" y="5657"/>
                  </a:lnTo>
                  <a:lnTo>
                    <a:pt x="14447" y="5656"/>
                  </a:lnTo>
                  <a:lnTo>
                    <a:pt x="14466" y="5657"/>
                  </a:lnTo>
                  <a:lnTo>
                    <a:pt x="14486" y="5659"/>
                  </a:lnTo>
                  <a:lnTo>
                    <a:pt x="14505" y="5662"/>
                  </a:lnTo>
                  <a:lnTo>
                    <a:pt x="14523" y="5666"/>
                  </a:lnTo>
                  <a:lnTo>
                    <a:pt x="14561" y="5675"/>
                  </a:lnTo>
                  <a:lnTo>
                    <a:pt x="14598" y="5685"/>
                  </a:lnTo>
                  <a:lnTo>
                    <a:pt x="14636" y="5696"/>
                  </a:lnTo>
                  <a:lnTo>
                    <a:pt x="14673" y="5708"/>
                  </a:lnTo>
                  <a:lnTo>
                    <a:pt x="14711" y="5717"/>
                  </a:lnTo>
                  <a:lnTo>
                    <a:pt x="14750" y="5726"/>
                  </a:lnTo>
                  <a:lnTo>
                    <a:pt x="14754" y="5726"/>
                  </a:lnTo>
                  <a:lnTo>
                    <a:pt x="14757" y="5721"/>
                  </a:lnTo>
                  <a:lnTo>
                    <a:pt x="14771" y="5705"/>
                  </a:lnTo>
                  <a:lnTo>
                    <a:pt x="14785" y="5690"/>
                  </a:lnTo>
                  <a:lnTo>
                    <a:pt x="14802" y="5677"/>
                  </a:lnTo>
                  <a:lnTo>
                    <a:pt x="14820" y="5665"/>
                  </a:lnTo>
                  <a:lnTo>
                    <a:pt x="14839" y="5656"/>
                  </a:lnTo>
                  <a:lnTo>
                    <a:pt x="14860" y="5648"/>
                  </a:lnTo>
                  <a:lnTo>
                    <a:pt x="14880" y="5642"/>
                  </a:lnTo>
                  <a:lnTo>
                    <a:pt x="14901" y="5638"/>
                  </a:lnTo>
                  <a:lnTo>
                    <a:pt x="14946" y="5632"/>
                  </a:lnTo>
                  <a:lnTo>
                    <a:pt x="14989" y="5628"/>
                  </a:lnTo>
                  <a:lnTo>
                    <a:pt x="15033" y="5623"/>
                  </a:lnTo>
                  <a:lnTo>
                    <a:pt x="15079" y="5617"/>
                  </a:lnTo>
                  <a:lnTo>
                    <a:pt x="15124" y="5607"/>
                  </a:lnTo>
                  <a:lnTo>
                    <a:pt x="15167" y="5593"/>
                  </a:lnTo>
                  <a:lnTo>
                    <a:pt x="15210" y="5580"/>
                  </a:lnTo>
                  <a:lnTo>
                    <a:pt x="15251" y="5565"/>
                  </a:lnTo>
                  <a:lnTo>
                    <a:pt x="15293" y="5550"/>
                  </a:lnTo>
                  <a:lnTo>
                    <a:pt x="15336" y="5539"/>
                  </a:lnTo>
                  <a:lnTo>
                    <a:pt x="15357" y="5533"/>
                  </a:lnTo>
                  <a:lnTo>
                    <a:pt x="15378" y="5528"/>
                  </a:lnTo>
                  <a:lnTo>
                    <a:pt x="15400" y="5524"/>
                  </a:lnTo>
                  <a:lnTo>
                    <a:pt x="15421" y="5521"/>
                  </a:lnTo>
                  <a:lnTo>
                    <a:pt x="15465" y="5516"/>
                  </a:lnTo>
                  <a:lnTo>
                    <a:pt x="15510" y="5512"/>
                  </a:lnTo>
                  <a:lnTo>
                    <a:pt x="15554" y="5506"/>
                  </a:lnTo>
                  <a:lnTo>
                    <a:pt x="15599" y="5500"/>
                  </a:lnTo>
                  <a:lnTo>
                    <a:pt x="15643" y="5494"/>
                  </a:lnTo>
                  <a:lnTo>
                    <a:pt x="15688" y="5487"/>
                  </a:lnTo>
                  <a:lnTo>
                    <a:pt x="15731" y="5479"/>
                  </a:lnTo>
                  <a:lnTo>
                    <a:pt x="15775" y="5470"/>
                  </a:lnTo>
                  <a:lnTo>
                    <a:pt x="15820" y="5458"/>
                  </a:lnTo>
                  <a:lnTo>
                    <a:pt x="15863" y="5447"/>
                  </a:lnTo>
                  <a:lnTo>
                    <a:pt x="15906" y="5432"/>
                  </a:lnTo>
                  <a:lnTo>
                    <a:pt x="15949" y="5415"/>
                  </a:lnTo>
                  <a:lnTo>
                    <a:pt x="15990" y="5395"/>
                  </a:lnTo>
                  <a:lnTo>
                    <a:pt x="16031" y="5374"/>
                  </a:lnTo>
                  <a:lnTo>
                    <a:pt x="16069" y="5352"/>
                  </a:lnTo>
                  <a:lnTo>
                    <a:pt x="16108" y="5328"/>
                  </a:lnTo>
                  <a:lnTo>
                    <a:pt x="16145" y="5304"/>
                  </a:lnTo>
                  <a:lnTo>
                    <a:pt x="16183" y="5280"/>
                  </a:lnTo>
                  <a:lnTo>
                    <a:pt x="16220" y="5258"/>
                  </a:lnTo>
                  <a:lnTo>
                    <a:pt x="16259" y="5236"/>
                  </a:lnTo>
                  <a:lnTo>
                    <a:pt x="16298" y="5215"/>
                  </a:lnTo>
                  <a:lnTo>
                    <a:pt x="16338" y="5197"/>
                  </a:lnTo>
                  <a:lnTo>
                    <a:pt x="16357" y="5188"/>
                  </a:lnTo>
                  <a:lnTo>
                    <a:pt x="16378" y="5181"/>
                  </a:lnTo>
                  <a:lnTo>
                    <a:pt x="16397" y="5175"/>
                  </a:lnTo>
                  <a:lnTo>
                    <a:pt x="16418" y="5169"/>
                  </a:lnTo>
                  <a:lnTo>
                    <a:pt x="16461" y="5159"/>
                  </a:lnTo>
                  <a:lnTo>
                    <a:pt x="16504" y="5150"/>
                  </a:lnTo>
                  <a:lnTo>
                    <a:pt x="16547" y="5144"/>
                  </a:lnTo>
                  <a:lnTo>
                    <a:pt x="16591" y="5136"/>
                  </a:lnTo>
                  <a:lnTo>
                    <a:pt x="16636" y="5130"/>
                  </a:lnTo>
                  <a:lnTo>
                    <a:pt x="16681" y="5122"/>
                  </a:lnTo>
                  <a:lnTo>
                    <a:pt x="16703" y="5116"/>
                  </a:lnTo>
                  <a:lnTo>
                    <a:pt x="16725" y="5110"/>
                  </a:lnTo>
                  <a:lnTo>
                    <a:pt x="16747" y="5102"/>
                  </a:lnTo>
                  <a:lnTo>
                    <a:pt x="16770" y="5095"/>
                  </a:lnTo>
                  <a:lnTo>
                    <a:pt x="16792" y="5086"/>
                  </a:lnTo>
                  <a:lnTo>
                    <a:pt x="16813" y="5076"/>
                  </a:lnTo>
                  <a:lnTo>
                    <a:pt x="16833" y="5065"/>
                  </a:lnTo>
                  <a:lnTo>
                    <a:pt x="16853" y="5053"/>
                  </a:lnTo>
                  <a:lnTo>
                    <a:pt x="16891" y="5030"/>
                  </a:lnTo>
                  <a:lnTo>
                    <a:pt x="16930" y="5007"/>
                  </a:lnTo>
                  <a:lnTo>
                    <a:pt x="16948" y="4997"/>
                  </a:lnTo>
                  <a:lnTo>
                    <a:pt x="16965" y="4988"/>
                  </a:lnTo>
                  <a:lnTo>
                    <a:pt x="16985" y="4981"/>
                  </a:lnTo>
                  <a:lnTo>
                    <a:pt x="17004" y="4975"/>
                  </a:lnTo>
                  <a:lnTo>
                    <a:pt x="17025" y="4970"/>
                  </a:lnTo>
                  <a:lnTo>
                    <a:pt x="17046" y="4967"/>
                  </a:lnTo>
                  <a:lnTo>
                    <a:pt x="17066" y="4964"/>
                  </a:lnTo>
                  <a:lnTo>
                    <a:pt x="17089" y="4963"/>
                  </a:lnTo>
                  <a:lnTo>
                    <a:pt x="17130" y="4961"/>
                  </a:lnTo>
                  <a:lnTo>
                    <a:pt x="17175" y="4963"/>
                  </a:lnTo>
                  <a:lnTo>
                    <a:pt x="17219" y="4964"/>
                  </a:lnTo>
                  <a:lnTo>
                    <a:pt x="17265" y="4963"/>
                  </a:lnTo>
                  <a:lnTo>
                    <a:pt x="17289" y="4963"/>
                  </a:lnTo>
                  <a:lnTo>
                    <a:pt x="17313" y="4960"/>
                  </a:lnTo>
                  <a:lnTo>
                    <a:pt x="17335" y="4957"/>
                  </a:lnTo>
                  <a:lnTo>
                    <a:pt x="17359" y="4952"/>
                  </a:lnTo>
                  <a:lnTo>
                    <a:pt x="17446" y="4932"/>
                  </a:lnTo>
                  <a:lnTo>
                    <a:pt x="17489" y="4921"/>
                  </a:lnTo>
                  <a:lnTo>
                    <a:pt x="17534" y="4909"/>
                  </a:lnTo>
                  <a:lnTo>
                    <a:pt x="17577" y="4896"/>
                  </a:lnTo>
                  <a:lnTo>
                    <a:pt x="17620" y="4883"/>
                  </a:lnTo>
                  <a:lnTo>
                    <a:pt x="17663" y="4869"/>
                  </a:lnTo>
                  <a:lnTo>
                    <a:pt x="17704" y="4856"/>
                  </a:lnTo>
                  <a:lnTo>
                    <a:pt x="17748" y="4841"/>
                  </a:lnTo>
                  <a:lnTo>
                    <a:pt x="17791" y="4826"/>
                  </a:lnTo>
                  <a:lnTo>
                    <a:pt x="17822" y="4814"/>
                  </a:lnTo>
                  <a:lnTo>
                    <a:pt x="17854" y="4802"/>
                  </a:lnTo>
                  <a:lnTo>
                    <a:pt x="17886" y="4789"/>
                  </a:lnTo>
                  <a:lnTo>
                    <a:pt x="17918" y="4777"/>
                  </a:lnTo>
                  <a:lnTo>
                    <a:pt x="17949" y="4764"/>
                  </a:lnTo>
                  <a:lnTo>
                    <a:pt x="17982" y="4752"/>
                  </a:lnTo>
                  <a:lnTo>
                    <a:pt x="18013" y="4739"/>
                  </a:lnTo>
                  <a:lnTo>
                    <a:pt x="18044" y="4725"/>
                  </a:lnTo>
                  <a:lnTo>
                    <a:pt x="17997" y="4762"/>
                  </a:lnTo>
                  <a:lnTo>
                    <a:pt x="17954" y="4800"/>
                  </a:lnTo>
                  <a:lnTo>
                    <a:pt x="17923" y="4826"/>
                  </a:lnTo>
                  <a:lnTo>
                    <a:pt x="17911" y="4837"/>
                  </a:lnTo>
                  <a:lnTo>
                    <a:pt x="17920" y="4835"/>
                  </a:lnTo>
                  <a:lnTo>
                    <a:pt x="17943" y="4829"/>
                  </a:lnTo>
                  <a:lnTo>
                    <a:pt x="17979" y="4823"/>
                  </a:lnTo>
                  <a:lnTo>
                    <a:pt x="18021" y="4814"/>
                  </a:lnTo>
                  <a:lnTo>
                    <a:pt x="18064" y="4804"/>
                  </a:lnTo>
                  <a:lnTo>
                    <a:pt x="18105" y="4795"/>
                  </a:lnTo>
                  <a:lnTo>
                    <a:pt x="18141" y="4788"/>
                  </a:lnTo>
                  <a:lnTo>
                    <a:pt x="18165" y="4782"/>
                  </a:lnTo>
                  <a:lnTo>
                    <a:pt x="18203" y="4771"/>
                  </a:lnTo>
                  <a:lnTo>
                    <a:pt x="18240" y="4764"/>
                  </a:lnTo>
                  <a:lnTo>
                    <a:pt x="18274" y="4759"/>
                  </a:lnTo>
                  <a:lnTo>
                    <a:pt x="18308" y="4755"/>
                  </a:lnTo>
                  <a:lnTo>
                    <a:pt x="18343" y="4753"/>
                  </a:lnTo>
                  <a:lnTo>
                    <a:pt x="18375" y="4752"/>
                  </a:lnTo>
                  <a:lnTo>
                    <a:pt x="18408" y="4752"/>
                  </a:lnTo>
                  <a:lnTo>
                    <a:pt x="18439" y="4753"/>
                  </a:lnTo>
                  <a:lnTo>
                    <a:pt x="18504" y="4758"/>
                  </a:lnTo>
                  <a:lnTo>
                    <a:pt x="18573" y="4762"/>
                  </a:lnTo>
                  <a:lnTo>
                    <a:pt x="18607" y="4765"/>
                  </a:lnTo>
                  <a:lnTo>
                    <a:pt x="18644" y="4767"/>
                  </a:lnTo>
                  <a:lnTo>
                    <a:pt x="18682" y="4767"/>
                  </a:lnTo>
                  <a:lnTo>
                    <a:pt x="18722" y="4767"/>
                  </a:lnTo>
                  <a:lnTo>
                    <a:pt x="18728" y="4785"/>
                  </a:lnTo>
                  <a:lnTo>
                    <a:pt x="18734" y="4802"/>
                  </a:lnTo>
                  <a:lnTo>
                    <a:pt x="18739" y="4820"/>
                  </a:lnTo>
                  <a:lnTo>
                    <a:pt x="18743" y="4837"/>
                  </a:lnTo>
                  <a:lnTo>
                    <a:pt x="18749" y="4872"/>
                  </a:lnTo>
                  <a:lnTo>
                    <a:pt x="18752" y="4906"/>
                  </a:lnTo>
                  <a:lnTo>
                    <a:pt x="18752" y="4942"/>
                  </a:lnTo>
                  <a:lnTo>
                    <a:pt x="18749" y="4976"/>
                  </a:lnTo>
                  <a:lnTo>
                    <a:pt x="18743" y="5010"/>
                  </a:lnTo>
                  <a:lnTo>
                    <a:pt x="18736" y="5044"/>
                  </a:lnTo>
                  <a:lnTo>
                    <a:pt x="18725" y="5077"/>
                  </a:lnTo>
                  <a:lnTo>
                    <a:pt x="18714" y="5110"/>
                  </a:lnTo>
                  <a:lnTo>
                    <a:pt x="18700" y="5141"/>
                  </a:lnTo>
                  <a:lnTo>
                    <a:pt x="18685" y="5172"/>
                  </a:lnTo>
                  <a:lnTo>
                    <a:pt x="18668" y="5202"/>
                  </a:lnTo>
                  <a:lnTo>
                    <a:pt x="18650" y="5231"/>
                  </a:lnTo>
                  <a:lnTo>
                    <a:pt x="18630" y="5260"/>
                  </a:lnTo>
                  <a:lnTo>
                    <a:pt x="18610" y="5286"/>
                  </a:lnTo>
                  <a:lnTo>
                    <a:pt x="18638" y="5268"/>
                  </a:lnTo>
                  <a:lnTo>
                    <a:pt x="18665" y="5251"/>
                  </a:lnTo>
                  <a:lnTo>
                    <a:pt x="18691" y="5231"/>
                  </a:lnTo>
                  <a:lnTo>
                    <a:pt x="18715" y="5211"/>
                  </a:lnTo>
                  <a:lnTo>
                    <a:pt x="18739" y="5188"/>
                  </a:lnTo>
                  <a:lnTo>
                    <a:pt x="18761" y="5166"/>
                  </a:lnTo>
                  <a:lnTo>
                    <a:pt x="18782" y="5142"/>
                  </a:lnTo>
                  <a:lnTo>
                    <a:pt x="18800" y="5117"/>
                  </a:lnTo>
                  <a:lnTo>
                    <a:pt x="18816" y="5092"/>
                  </a:lnTo>
                  <a:lnTo>
                    <a:pt x="18829" y="5064"/>
                  </a:lnTo>
                  <a:lnTo>
                    <a:pt x="18841" y="5035"/>
                  </a:lnTo>
                  <a:lnTo>
                    <a:pt x="18850" y="5006"/>
                  </a:lnTo>
                  <a:lnTo>
                    <a:pt x="18853" y="4991"/>
                  </a:lnTo>
                  <a:lnTo>
                    <a:pt x="18856" y="4975"/>
                  </a:lnTo>
                  <a:lnTo>
                    <a:pt x="18858" y="4958"/>
                  </a:lnTo>
                  <a:lnTo>
                    <a:pt x="18859" y="4942"/>
                  </a:lnTo>
                  <a:lnTo>
                    <a:pt x="18859" y="4926"/>
                  </a:lnTo>
                  <a:lnTo>
                    <a:pt x="18859" y="4909"/>
                  </a:lnTo>
                  <a:lnTo>
                    <a:pt x="18858" y="4892"/>
                  </a:lnTo>
                  <a:lnTo>
                    <a:pt x="18855" y="4874"/>
                  </a:lnTo>
                  <a:lnTo>
                    <a:pt x="18847" y="4817"/>
                  </a:lnTo>
                  <a:lnTo>
                    <a:pt x="18840" y="4765"/>
                  </a:lnTo>
                  <a:lnTo>
                    <a:pt x="18834" y="4742"/>
                  </a:lnTo>
                  <a:lnTo>
                    <a:pt x="18829" y="4719"/>
                  </a:lnTo>
                  <a:lnTo>
                    <a:pt x="18822" y="4699"/>
                  </a:lnTo>
                  <a:lnTo>
                    <a:pt x="18815" y="4679"/>
                  </a:lnTo>
                  <a:lnTo>
                    <a:pt x="18804" y="4661"/>
                  </a:lnTo>
                  <a:lnTo>
                    <a:pt x="18794" y="4647"/>
                  </a:lnTo>
                  <a:lnTo>
                    <a:pt x="18779" y="4632"/>
                  </a:lnTo>
                  <a:lnTo>
                    <a:pt x="18764" y="4620"/>
                  </a:lnTo>
                  <a:lnTo>
                    <a:pt x="18745" y="4610"/>
                  </a:lnTo>
                  <a:lnTo>
                    <a:pt x="18722" y="4601"/>
                  </a:lnTo>
                  <a:lnTo>
                    <a:pt x="18697" y="4593"/>
                  </a:lnTo>
                  <a:lnTo>
                    <a:pt x="18668" y="4589"/>
                  </a:lnTo>
                  <a:lnTo>
                    <a:pt x="18672" y="4575"/>
                  </a:lnTo>
                  <a:lnTo>
                    <a:pt x="18678" y="4565"/>
                  </a:lnTo>
                  <a:lnTo>
                    <a:pt x="18682" y="4553"/>
                  </a:lnTo>
                  <a:lnTo>
                    <a:pt x="18690" y="4543"/>
                  </a:lnTo>
                  <a:lnTo>
                    <a:pt x="18705" y="4523"/>
                  </a:lnTo>
                  <a:lnTo>
                    <a:pt x="18721" y="4504"/>
                  </a:lnTo>
                  <a:lnTo>
                    <a:pt x="18740" y="4488"/>
                  </a:lnTo>
                  <a:lnTo>
                    <a:pt x="18760" y="4472"/>
                  </a:lnTo>
                  <a:lnTo>
                    <a:pt x="18780" y="4455"/>
                  </a:lnTo>
                  <a:lnTo>
                    <a:pt x="18803" y="4440"/>
                  </a:lnTo>
                  <a:lnTo>
                    <a:pt x="18823" y="4424"/>
                  </a:lnTo>
                  <a:lnTo>
                    <a:pt x="18843" y="4408"/>
                  </a:lnTo>
                  <a:lnTo>
                    <a:pt x="18862" y="4390"/>
                  </a:lnTo>
                  <a:lnTo>
                    <a:pt x="18880" y="4371"/>
                  </a:lnTo>
                  <a:lnTo>
                    <a:pt x="18889" y="4362"/>
                  </a:lnTo>
                  <a:lnTo>
                    <a:pt x="18896" y="4351"/>
                  </a:lnTo>
                  <a:lnTo>
                    <a:pt x="18904" y="4339"/>
                  </a:lnTo>
                  <a:lnTo>
                    <a:pt x="18909" y="4329"/>
                  </a:lnTo>
                  <a:lnTo>
                    <a:pt x="18915" y="4317"/>
                  </a:lnTo>
                  <a:lnTo>
                    <a:pt x="18920" y="4304"/>
                  </a:lnTo>
                  <a:lnTo>
                    <a:pt x="18924" y="4290"/>
                  </a:lnTo>
                  <a:lnTo>
                    <a:pt x="18927" y="4277"/>
                  </a:lnTo>
                  <a:lnTo>
                    <a:pt x="18944" y="4265"/>
                  </a:lnTo>
                  <a:lnTo>
                    <a:pt x="18960" y="4253"/>
                  </a:lnTo>
                  <a:lnTo>
                    <a:pt x="18976" y="4243"/>
                  </a:lnTo>
                  <a:lnTo>
                    <a:pt x="18993" y="4231"/>
                  </a:lnTo>
                  <a:lnTo>
                    <a:pt x="19010" y="4221"/>
                  </a:lnTo>
                  <a:lnTo>
                    <a:pt x="19028" y="4210"/>
                  </a:lnTo>
                  <a:lnTo>
                    <a:pt x="19047" y="4200"/>
                  </a:lnTo>
                  <a:lnTo>
                    <a:pt x="19065" y="4193"/>
                  </a:lnTo>
                  <a:lnTo>
                    <a:pt x="19085" y="4187"/>
                  </a:lnTo>
                  <a:lnTo>
                    <a:pt x="19105" y="4181"/>
                  </a:lnTo>
                  <a:lnTo>
                    <a:pt x="19125" y="4176"/>
                  </a:lnTo>
                  <a:lnTo>
                    <a:pt x="19147" y="4173"/>
                  </a:lnTo>
                  <a:lnTo>
                    <a:pt x="19190" y="4166"/>
                  </a:lnTo>
                  <a:lnTo>
                    <a:pt x="19236" y="4157"/>
                  </a:lnTo>
                  <a:lnTo>
                    <a:pt x="19258" y="4152"/>
                  </a:lnTo>
                  <a:lnTo>
                    <a:pt x="19280" y="4145"/>
                  </a:lnTo>
                  <a:lnTo>
                    <a:pt x="19304" y="4138"/>
                  </a:lnTo>
                  <a:lnTo>
                    <a:pt x="19326" y="4129"/>
                  </a:lnTo>
                  <a:lnTo>
                    <a:pt x="19349" y="4118"/>
                  </a:lnTo>
                  <a:lnTo>
                    <a:pt x="19370" y="4106"/>
                  </a:lnTo>
                  <a:lnTo>
                    <a:pt x="19389" y="4095"/>
                  </a:lnTo>
                  <a:lnTo>
                    <a:pt x="19408" y="4081"/>
                  </a:lnTo>
                  <a:lnTo>
                    <a:pt x="19445" y="4054"/>
                  </a:lnTo>
                  <a:lnTo>
                    <a:pt x="19481" y="4025"/>
                  </a:lnTo>
                  <a:lnTo>
                    <a:pt x="19515" y="3995"/>
                  </a:lnTo>
                  <a:lnTo>
                    <a:pt x="19549" y="3967"/>
                  </a:lnTo>
                  <a:lnTo>
                    <a:pt x="19582" y="3939"/>
                  </a:lnTo>
                  <a:lnTo>
                    <a:pt x="19616" y="3912"/>
                  </a:lnTo>
                  <a:lnTo>
                    <a:pt x="19634" y="3900"/>
                  </a:lnTo>
                  <a:lnTo>
                    <a:pt x="19651" y="3888"/>
                  </a:lnTo>
                  <a:lnTo>
                    <a:pt x="19669" y="3878"/>
                  </a:lnTo>
                  <a:lnTo>
                    <a:pt x="19689" y="3867"/>
                  </a:lnTo>
                  <a:lnTo>
                    <a:pt x="19727" y="3851"/>
                  </a:lnTo>
                  <a:lnTo>
                    <a:pt x="19767" y="3835"/>
                  </a:lnTo>
                  <a:lnTo>
                    <a:pt x="19809" y="3820"/>
                  </a:lnTo>
                  <a:lnTo>
                    <a:pt x="19852" y="3804"/>
                  </a:lnTo>
                  <a:lnTo>
                    <a:pt x="19877" y="3793"/>
                  </a:lnTo>
                  <a:lnTo>
                    <a:pt x="19902" y="3781"/>
                  </a:lnTo>
                  <a:lnTo>
                    <a:pt x="19926" y="3768"/>
                  </a:lnTo>
                  <a:lnTo>
                    <a:pt x="19951" y="3752"/>
                  </a:lnTo>
                  <a:lnTo>
                    <a:pt x="19947" y="3759"/>
                  </a:lnTo>
                  <a:lnTo>
                    <a:pt x="19944" y="3767"/>
                  </a:lnTo>
                  <a:lnTo>
                    <a:pt x="19942" y="3774"/>
                  </a:lnTo>
                  <a:lnTo>
                    <a:pt x="19942" y="3781"/>
                  </a:lnTo>
                  <a:lnTo>
                    <a:pt x="19942" y="3796"/>
                  </a:lnTo>
                  <a:lnTo>
                    <a:pt x="19945" y="3811"/>
                  </a:lnTo>
                  <a:lnTo>
                    <a:pt x="19951" y="3826"/>
                  </a:lnTo>
                  <a:lnTo>
                    <a:pt x="19959" y="3841"/>
                  </a:lnTo>
                  <a:lnTo>
                    <a:pt x="19969" y="3856"/>
                  </a:lnTo>
                  <a:lnTo>
                    <a:pt x="19979" y="3870"/>
                  </a:lnTo>
                  <a:lnTo>
                    <a:pt x="20003" y="3899"/>
                  </a:lnTo>
                  <a:lnTo>
                    <a:pt x="20025" y="3925"/>
                  </a:lnTo>
                  <a:lnTo>
                    <a:pt x="20037" y="3939"/>
                  </a:lnTo>
                  <a:lnTo>
                    <a:pt x="20046" y="3951"/>
                  </a:lnTo>
                  <a:lnTo>
                    <a:pt x="20054" y="3962"/>
                  </a:lnTo>
                  <a:lnTo>
                    <a:pt x="20060" y="3973"/>
                  </a:lnTo>
                  <a:lnTo>
                    <a:pt x="20067" y="3991"/>
                  </a:lnTo>
                  <a:lnTo>
                    <a:pt x="20071" y="4010"/>
                  </a:lnTo>
                  <a:lnTo>
                    <a:pt x="20077" y="4032"/>
                  </a:lnTo>
                  <a:lnTo>
                    <a:pt x="20080" y="4056"/>
                  </a:lnTo>
                  <a:lnTo>
                    <a:pt x="20083" y="4081"/>
                  </a:lnTo>
                  <a:lnTo>
                    <a:pt x="20085" y="4108"/>
                  </a:lnTo>
                  <a:lnTo>
                    <a:pt x="20085" y="4135"/>
                  </a:lnTo>
                  <a:lnTo>
                    <a:pt x="20085" y="4161"/>
                  </a:lnTo>
                  <a:lnTo>
                    <a:pt x="20085" y="4190"/>
                  </a:lnTo>
                  <a:lnTo>
                    <a:pt x="20083" y="4216"/>
                  </a:lnTo>
                  <a:lnTo>
                    <a:pt x="20080" y="4243"/>
                  </a:lnTo>
                  <a:lnTo>
                    <a:pt x="20077" y="4268"/>
                  </a:lnTo>
                  <a:lnTo>
                    <a:pt x="20073" y="4292"/>
                  </a:lnTo>
                  <a:lnTo>
                    <a:pt x="20068" y="4316"/>
                  </a:lnTo>
                  <a:lnTo>
                    <a:pt x="20064" y="4335"/>
                  </a:lnTo>
                  <a:lnTo>
                    <a:pt x="20058" y="4354"/>
                  </a:lnTo>
                  <a:lnTo>
                    <a:pt x="20083" y="4329"/>
                  </a:lnTo>
                  <a:lnTo>
                    <a:pt x="20106" y="4304"/>
                  </a:lnTo>
                  <a:lnTo>
                    <a:pt x="20126" y="4280"/>
                  </a:lnTo>
                  <a:lnTo>
                    <a:pt x="20144" y="4253"/>
                  </a:lnTo>
                  <a:lnTo>
                    <a:pt x="20153" y="4240"/>
                  </a:lnTo>
                  <a:lnTo>
                    <a:pt x="20160" y="4227"/>
                  </a:lnTo>
                  <a:lnTo>
                    <a:pt x="20166" y="4212"/>
                  </a:lnTo>
                  <a:lnTo>
                    <a:pt x="20172" y="4197"/>
                  </a:lnTo>
                  <a:lnTo>
                    <a:pt x="20178" y="4182"/>
                  </a:lnTo>
                  <a:lnTo>
                    <a:pt x="20183" y="4167"/>
                  </a:lnTo>
                  <a:lnTo>
                    <a:pt x="20187" y="4151"/>
                  </a:lnTo>
                  <a:lnTo>
                    <a:pt x="20190" y="4133"/>
                  </a:lnTo>
                  <a:lnTo>
                    <a:pt x="20193" y="4114"/>
                  </a:lnTo>
                  <a:lnTo>
                    <a:pt x="20195" y="4096"/>
                  </a:lnTo>
                  <a:lnTo>
                    <a:pt x="20195" y="4081"/>
                  </a:lnTo>
                  <a:lnTo>
                    <a:pt x="20193" y="4066"/>
                  </a:lnTo>
                  <a:lnTo>
                    <a:pt x="20190" y="4054"/>
                  </a:lnTo>
                  <a:lnTo>
                    <a:pt x="20187" y="4043"/>
                  </a:lnTo>
                  <a:lnTo>
                    <a:pt x="20183" y="4032"/>
                  </a:lnTo>
                  <a:lnTo>
                    <a:pt x="20177" y="4023"/>
                  </a:lnTo>
                  <a:lnTo>
                    <a:pt x="20165" y="4004"/>
                  </a:lnTo>
                  <a:lnTo>
                    <a:pt x="20153" y="3986"/>
                  </a:lnTo>
                  <a:lnTo>
                    <a:pt x="20146" y="3976"/>
                  </a:lnTo>
                  <a:lnTo>
                    <a:pt x="20140" y="3965"/>
                  </a:lnTo>
                  <a:lnTo>
                    <a:pt x="20134" y="3954"/>
                  </a:lnTo>
                  <a:lnTo>
                    <a:pt x="20128" y="3942"/>
                  </a:lnTo>
                  <a:lnTo>
                    <a:pt x="20119" y="3915"/>
                  </a:lnTo>
                  <a:lnTo>
                    <a:pt x="20113" y="3891"/>
                  </a:lnTo>
                  <a:lnTo>
                    <a:pt x="20109" y="3869"/>
                  </a:lnTo>
                  <a:lnTo>
                    <a:pt x="20109" y="3850"/>
                  </a:lnTo>
                  <a:lnTo>
                    <a:pt x="20110" y="3832"/>
                  </a:lnTo>
                  <a:lnTo>
                    <a:pt x="20113" y="3816"/>
                  </a:lnTo>
                  <a:lnTo>
                    <a:pt x="20119" y="3799"/>
                  </a:lnTo>
                  <a:lnTo>
                    <a:pt x="20128" y="3786"/>
                  </a:lnTo>
                  <a:lnTo>
                    <a:pt x="20137" y="3774"/>
                  </a:lnTo>
                  <a:lnTo>
                    <a:pt x="20149" y="3762"/>
                  </a:lnTo>
                  <a:lnTo>
                    <a:pt x="20160" y="3750"/>
                  </a:lnTo>
                  <a:lnTo>
                    <a:pt x="20174" y="3738"/>
                  </a:lnTo>
                  <a:lnTo>
                    <a:pt x="20205" y="3716"/>
                  </a:lnTo>
                  <a:lnTo>
                    <a:pt x="20238" y="3692"/>
                  </a:lnTo>
                  <a:lnTo>
                    <a:pt x="20244" y="3691"/>
                  </a:lnTo>
                  <a:lnTo>
                    <a:pt x="20275" y="3678"/>
                  </a:lnTo>
                  <a:lnTo>
                    <a:pt x="20304" y="3664"/>
                  </a:lnTo>
                  <a:lnTo>
                    <a:pt x="20334" y="3649"/>
                  </a:lnTo>
                  <a:lnTo>
                    <a:pt x="20362" y="3633"/>
                  </a:lnTo>
                  <a:lnTo>
                    <a:pt x="20391" y="3618"/>
                  </a:lnTo>
                  <a:lnTo>
                    <a:pt x="20417" y="3602"/>
                  </a:lnTo>
                  <a:lnTo>
                    <a:pt x="20445" y="3586"/>
                  </a:lnTo>
                  <a:lnTo>
                    <a:pt x="20472" y="3569"/>
                  </a:lnTo>
                  <a:lnTo>
                    <a:pt x="20494" y="3556"/>
                  </a:lnTo>
                  <a:lnTo>
                    <a:pt x="20515" y="3544"/>
                  </a:lnTo>
                  <a:lnTo>
                    <a:pt x="20536" y="3532"/>
                  </a:lnTo>
                  <a:lnTo>
                    <a:pt x="20558" y="3520"/>
                  </a:lnTo>
                  <a:lnTo>
                    <a:pt x="20554" y="3532"/>
                  </a:lnTo>
                  <a:lnTo>
                    <a:pt x="20552" y="3545"/>
                  </a:lnTo>
                  <a:lnTo>
                    <a:pt x="20554" y="3562"/>
                  </a:lnTo>
                  <a:lnTo>
                    <a:pt x="20555" y="3578"/>
                  </a:lnTo>
                  <a:lnTo>
                    <a:pt x="20564" y="3612"/>
                  </a:lnTo>
                  <a:lnTo>
                    <a:pt x="20576" y="3649"/>
                  </a:lnTo>
                  <a:lnTo>
                    <a:pt x="20588" y="3688"/>
                  </a:lnTo>
                  <a:lnTo>
                    <a:pt x="20600" y="3724"/>
                  </a:lnTo>
                  <a:lnTo>
                    <a:pt x="20606" y="3740"/>
                  </a:lnTo>
                  <a:lnTo>
                    <a:pt x="20609" y="3756"/>
                  </a:lnTo>
                  <a:lnTo>
                    <a:pt x="20612" y="3771"/>
                  </a:lnTo>
                  <a:lnTo>
                    <a:pt x="20612" y="3784"/>
                  </a:lnTo>
                  <a:lnTo>
                    <a:pt x="20609" y="3817"/>
                  </a:lnTo>
                  <a:lnTo>
                    <a:pt x="20604" y="3853"/>
                  </a:lnTo>
                  <a:lnTo>
                    <a:pt x="20597" y="3891"/>
                  </a:lnTo>
                  <a:lnTo>
                    <a:pt x="20586" y="3931"/>
                  </a:lnTo>
                  <a:lnTo>
                    <a:pt x="20575" y="3971"/>
                  </a:lnTo>
                  <a:lnTo>
                    <a:pt x="20561" y="4007"/>
                  </a:lnTo>
                  <a:lnTo>
                    <a:pt x="20554" y="4025"/>
                  </a:lnTo>
                  <a:lnTo>
                    <a:pt x="20546" y="4040"/>
                  </a:lnTo>
                  <a:lnTo>
                    <a:pt x="20537" y="4054"/>
                  </a:lnTo>
                  <a:lnTo>
                    <a:pt x="20530" y="4066"/>
                  </a:lnTo>
                  <a:lnTo>
                    <a:pt x="20573" y="4038"/>
                  </a:lnTo>
                  <a:lnTo>
                    <a:pt x="20622" y="4006"/>
                  </a:lnTo>
                  <a:lnTo>
                    <a:pt x="20646" y="3986"/>
                  </a:lnTo>
                  <a:lnTo>
                    <a:pt x="20668" y="3967"/>
                  </a:lnTo>
                  <a:lnTo>
                    <a:pt x="20678" y="3958"/>
                  </a:lnTo>
                  <a:lnTo>
                    <a:pt x="20687" y="3948"/>
                  </a:lnTo>
                  <a:lnTo>
                    <a:pt x="20696" y="3937"/>
                  </a:lnTo>
                  <a:lnTo>
                    <a:pt x="20702" y="3927"/>
                  </a:lnTo>
                  <a:lnTo>
                    <a:pt x="20708" y="3916"/>
                  </a:lnTo>
                  <a:lnTo>
                    <a:pt x="20713" y="3905"/>
                  </a:lnTo>
                  <a:lnTo>
                    <a:pt x="20716" y="3893"/>
                  </a:lnTo>
                  <a:lnTo>
                    <a:pt x="20717" y="3879"/>
                  </a:lnTo>
                  <a:lnTo>
                    <a:pt x="20720" y="3853"/>
                  </a:lnTo>
                  <a:lnTo>
                    <a:pt x="20721" y="3824"/>
                  </a:lnTo>
                  <a:lnTo>
                    <a:pt x="20723" y="3796"/>
                  </a:lnTo>
                  <a:lnTo>
                    <a:pt x="20726" y="3768"/>
                  </a:lnTo>
                  <a:lnTo>
                    <a:pt x="20727" y="3756"/>
                  </a:lnTo>
                  <a:lnTo>
                    <a:pt x="20732" y="3743"/>
                  </a:lnTo>
                  <a:lnTo>
                    <a:pt x="20736" y="3731"/>
                  </a:lnTo>
                  <a:lnTo>
                    <a:pt x="20741" y="3719"/>
                  </a:lnTo>
                  <a:lnTo>
                    <a:pt x="20751" y="3704"/>
                  </a:lnTo>
                  <a:lnTo>
                    <a:pt x="20762" y="3692"/>
                  </a:lnTo>
                  <a:lnTo>
                    <a:pt x="20772" y="3682"/>
                  </a:lnTo>
                  <a:lnTo>
                    <a:pt x="20782" y="3673"/>
                  </a:lnTo>
                  <a:lnTo>
                    <a:pt x="20793" y="3667"/>
                  </a:lnTo>
                  <a:lnTo>
                    <a:pt x="20805" y="3663"/>
                  </a:lnTo>
                  <a:lnTo>
                    <a:pt x="20815" y="3658"/>
                  </a:lnTo>
                  <a:lnTo>
                    <a:pt x="20825" y="3655"/>
                  </a:lnTo>
                  <a:lnTo>
                    <a:pt x="20848" y="3651"/>
                  </a:lnTo>
                  <a:lnTo>
                    <a:pt x="20870" y="3643"/>
                  </a:lnTo>
                  <a:lnTo>
                    <a:pt x="20882" y="3639"/>
                  </a:lnTo>
                  <a:lnTo>
                    <a:pt x="20894" y="3634"/>
                  </a:lnTo>
                  <a:lnTo>
                    <a:pt x="20904" y="3627"/>
                  </a:lnTo>
                  <a:lnTo>
                    <a:pt x="20916" y="3618"/>
                  </a:lnTo>
                  <a:lnTo>
                    <a:pt x="20926" y="3608"/>
                  </a:lnTo>
                  <a:lnTo>
                    <a:pt x="20935" y="3597"/>
                  </a:lnTo>
                  <a:lnTo>
                    <a:pt x="20943" y="3588"/>
                  </a:lnTo>
                  <a:lnTo>
                    <a:pt x="20950" y="3580"/>
                  </a:lnTo>
                  <a:lnTo>
                    <a:pt x="20954" y="3571"/>
                  </a:lnTo>
                  <a:lnTo>
                    <a:pt x="20959" y="3562"/>
                  </a:lnTo>
                  <a:lnTo>
                    <a:pt x="20962" y="3553"/>
                  </a:lnTo>
                  <a:lnTo>
                    <a:pt x="20965" y="3544"/>
                  </a:lnTo>
                  <a:lnTo>
                    <a:pt x="20974" y="3502"/>
                  </a:lnTo>
                  <a:lnTo>
                    <a:pt x="20987" y="3446"/>
                  </a:lnTo>
                  <a:lnTo>
                    <a:pt x="20963" y="3443"/>
                  </a:lnTo>
                  <a:lnTo>
                    <a:pt x="20935" y="3439"/>
                  </a:lnTo>
                  <a:lnTo>
                    <a:pt x="20905" y="3433"/>
                  </a:lnTo>
                  <a:lnTo>
                    <a:pt x="20874" y="3425"/>
                  </a:lnTo>
                  <a:lnTo>
                    <a:pt x="20845" y="3419"/>
                  </a:lnTo>
                  <a:lnTo>
                    <a:pt x="20818" y="3413"/>
                  </a:lnTo>
                  <a:lnTo>
                    <a:pt x="20794" y="3409"/>
                  </a:lnTo>
                  <a:lnTo>
                    <a:pt x="20778" y="3409"/>
                  </a:lnTo>
                  <a:lnTo>
                    <a:pt x="20764" y="3410"/>
                  </a:lnTo>
                  <a:lnTo>
                    <a:pt x="20751" y="3412"/>
                  </a:lnTo>
                  <a:lnTo>
                    <a:pt x="20738" y="3415"/>
                  </a:lnTo>
                  <a:lnTo>
                    <a:pt x="20726" y="3419"/>
                  </a:lnTo>
                  <a:lnTo>
                    <a:pt x="20767" y="3382"/>
                  </a:lnTo>
                  <a:lnTo>
                    <a:pt x="20806" y="3344"/>
                  </a:lnTo>
                  <a:lnTo>
                    <a:pt x="20845" y="3304"/>
                  </a:lnTo>
                  <a:lnTo>
                    <a:pt x="20883" y="3266"/>
                  </a:lnTo>
                  <a:lnTo>
                    <a:pt x="20905" y="3246"/>
                  </a:lnTo>
                  <a:lnTo>
                    <a:pt x="20929" y="3226"/>
                  </a:lnTo>
                  <a:lnTo>
                    <a:pt x="20954" y="3207"/>
                  </a:lnTo>
                  <a:lnTo>
                    <a:pt x="20978" y="3189"/>
                  </a:lnTo>
                  <a:lnTo>
                    <a:pt x="20992" y="3182"/>
                  </a:lnTo>
                  <a:lnTo>
                    <a:pt x="21005" y="3173"/>
                  </a:lnTo>
                  <a:lnTo>
                    <a:pt x="21018" y="3166"/>
                  </a:lnTo>
                  <a:lnTo>
                    <a:pt x="21032" y="3158"/>
                  </a:lnTo>
                  <a:lnTo>
                    <a:pt x="21045" y="3152"/>
                  </a:lnTo>
                  <a:lnTo>
                    <a:pt x="21058" y="3146"/>
                  </a:lnTo>
                  <a:lnTo>
                    <a:pt x="21073" y="3140"/>
                  </a:lnTo>
                  <a:lnTo>
                    <a:pt x="21087" y="3134"/>
                  </a:lnTo>
                  <a:lnTo>
                    <a:pt x="21115" y="3127"/>
                  </a:lnTo>
                  <a:lnTo>
                    <a:pt x="21144" y="3121"/>
                  </a:lnTo>
                  <a:lnTo>
                    <a:pt x="21174" y="3117"/>
                  </a:lnTo>
                  <a:lnTo>
                    <a:pt x="21207" y="3114"/>
                  </a:lnTo>
                  <a:lnTo>
                    <a:pt x="21239" y="3109"/>
                  </a:lnTo>
                  <a:lnTo>
                    <a:pt x="21271" y="3103"/>
                  </a:lnTo>
                  <a:lnTo>
                    <a:pt x="21303" y="3097"/>
                  </a:lnTo>
                  <a:lnTo>
                    <a:pt x="21334" y="3088"/>
                  </a:lnTo>
                  <a:lnTo>
                    <a:pt x="21365" y="3078"/>
                  </a:lnTo>
                  <a:lnTo>
                    <a:pt x="21397" y="3068"/>
                  </a:lnTo>
                  <a:lnTo>
                    <a:pt x="21426" y="3056"/>
                  </a:lnTo>
                  <a:lnTo>
                    <a:pt x="21456" y="3044"/>
                  </a:lnTo>
                  <a:lnTo>
                    <a:pt x="21471" y="3036"/>
                  </a:lnTo>
                  <a:lnTo>
                    <a:pt x="21486" y="3030"/>
                  </a:lnTo>
                  <a:lnTo>
                    <a:pt x="21501" y="3023"/>
                  </a:lnTo>
                  <a:lnTo>
                    <a:pt x="21515" y="3017"/>
                  </a:lnTo>
                  <a:lnTo>
                    <a:pt x="21530" y="3010"/>
                  </a:lnTo>
                  <a:lnTo>
                    <a:pt x="21545" y="3002"/>
                  </a:lnTo>
                  <a:lnTo>
                    <a:pt x="21560" y="2993"/>
                  </a:lnTo>
                  <a:lnTo>
                    <a:pt x="21573" y="2983"/>
                  </a:lnTo>
                  <a:lnTo>
                    <a:pt x="21600" y="2964"/>
                  </a:lnTo>
                  <a:lnTo>
                    <a:pt x="21625" y="2943"/>
                  </a:lnTo>
                  <a:lnTo>
                    <a:pt x="21649" y="2922"/>
                  </a:lnTo>
                  <a:lnTo>
                    <a:pt x="21674" y="2903"/>
                  </a:lnTo>
                  <a:lnTo>
                    <a:pt x="21748" y="2839"/>
                  </a:lnTo>
                  <a:lnTo>
                    <a:pt x="21744" y="2846"/>
                  </a:lnTo>
                  <a:lnTo>
                    <a:pt x="21739" y="2854"/>
                  </a:lnTo>
                  <a:lnTo>
                    <a:pt x="21735" y="2863"/>
                  </a:lnTo>
                  <a:lnTo>
                    <a:pt x="21732" y="2873"/>
                  </a:lnTo>
                  <a:lnTo>
                    <a:pt x="21725" y="2900"/>
                  </a:lnTo>
                  <a:lnTo>
                    <a:pt x="21714" y="2935"/>
                  </a:lnTo>
                  <a:lnTo>
                    <a:pt x="21714" y="2933"/>
                  </a:lnTo>
                  <a:lnTo>
                    <a:pt x="21713" y="2931"/>
                  </a:lnTo>
                  <a:lnTo>
                    <a:pt x="21713" y="2930"/>
                  </a:lnTo>
                  <a:lnTo>
                    <a:pt x="21711" y="2931"/>
                  </a:lnTo>
                  <a:lnTo>
                    <a:pt x="21711" y="2937"/>
                  </a:lnTo>
                  <a:lnTo>
                    <a:pt x="21711" y="2946"/>
                  </a:lnTo>
                  <a:lnTo>
                    <a:pt x="21713" y="2958"/>
                  </a:lnTo>
                  <a:lnTo>
                    <a:pt x="21714" y="2971"/>
                  </a:lnTo>
                  <a:lnTo>
                    <a:pt x="21717" y="2984"/>
                  </a:lnTo>
                  <a:lnTo>
                    <a:pt x="21723" y="2996"/>
                  </a:lnTo>
                  <a:lnTo>
                    <a:pt x="21747" y="3028"/>
                  </a:lnTo>
                  <a:lnTo>
                    <a:pt x="21765" y="3056"/>
                  </a:lnTo>
                  <a:lnTo>
                    <a:pt x="21771" y="3068"/>
                  </a:lnTo>
                  <a:lnTo>
                    <a:pt x="21777" y="3079"/>
                  </a:lnTo>
                  <a:lnTo>
                    <a:pt x="21781" y="3091"/>
                  </a:lnTo>
                  <a:lnTo>
                    <a:pt x="21784" y="3103"/>
                  </a:lnTo>
                  <a:lnTo>
                    <a:pt x="21790" y="3128"/>
                  </a:lnTo>
                  <a:lnTo>
                    <a:pt x="21794" y="3157"/>
                  </a:lnTo>
                  <a:lnTo>
                    <a:pt x="21797" y="3189"/>
                  </a:lnTo>
                  <a:lnTo>
                    <a:pt x="21802" y="3229"/>
                  </a:lnTo>
                  <a:lnTo>
                    <a:pt x="21809" y="3280"/>
                  </a:lnTo>
                  <a:lnTo>
                    <a:pt x="21817" y="3326"/>
                  </a:lnTo>
                  <a:lnTo>
                    <a:pt x="21826" y="3366"/>
                  </a:lnTo>
                  <a:lnTo>
                    <a:pt x="21836" y="3404"/>
                  </a:lnTo>
                  <a:lnTo>
                    <a:pt x="21848" y="3442"/>
                  </a:lnTo>
                  <a:lnTo>
                    <a:pt x="21864" y="3479"/>
                  </a:lnTo>
                  <a:lnTo>
                    <a:pt x="21882" y="3520"/>
                  </a:lnTo>
                  <a:lnTo>
                    <a:pt x="21906" y="3565"/>
                  </a:lnTo>
                  <a:lnTo>
                    <a:pt x="21921" y="3597"/>
                  </a:lnTo>
                  <a:lnTo>
                    <a:pt x="21937" y="3630"/>
                  </a:lnTo>
                  <a:lnTo>
                    <a:pt x="21953" y="3666"/>
                  </a:lnTo>
                  <a:lnTo>
                    <a:pt x="21969" y="3703"/>
                  </a:lnTo>
                  <a:lnTo>
                    <a:pt x="21984" y="3741"/>
                  </a:lnTo>
                  <a:lnTo>
                    <a:pt x="21998" y="3778"/>
                  </a:lnTo>
                  <a:lnTo>
                    <a:pt x="22010" y="3816"/>
                  </a:lnTo>
                  <a:lnTo>
                    <a:pt x="22018" y="3850"/>
                  </a:lnTo>
                  <a:lnTo>
                    <a:pt x="22023" y="3870"/>
                  </a:lnTo>
                  <a:lnTo>
                    <a:pt x="22026" y="3891"/>
                  </a:lnTo>
                  <a:lnTo>
                    <a:pt x="22027" y="3915"/>
                  </a:lnTo>
                  <a:lnTo>
                    <a:pt x="22027" y="3937"/>
                  </a:lnTo>
                  <a:lnTo>
                    <a:pt x="22027" y="3986"/>
                  </a:lnTo>
                  <a:lnTo>
                    <a:pt x="22026" y="4034"/>
                  </a:lnTo>
                  <a:lnTo>
                    <a:pt x="22026" y="4059"/>
                  </a:lnTo>
                  <a:lnTo>
                    <a:pt x="22027" y="4081"/>
                  </a:lnTo>
                  <a:lnTo>
                    <a:pt x="22029" y="4105"/>
                  </a:lnTo>
                  <a:lnTo>
                    <a:pt x="22032" y="4127"/>
                  </a:lnTo>
                  <a:lnTo>
                    <a:pt x="22036" y="4148"/>
                  </a:lnTo>
                  <a:lnTo>
                    <a:pt x="22042" y="4167"/>
                  </a:lnTo>
                  <a:lnTo>
                    <a:pt x="22051" y="4185"/>
                  </a:lnTo>
                  <a:lnTo>
                    <a:pt x="22061" y="4201"/>
                  </a:lnTo>
                  <a:lnTo>
                    <a:pt x="22109" y="4167"/>
                  </a:lnTo>
                  <a:lnTo>
                    <a:pt x="22156" y="4132"/>
                  </a:lnTo>
                  <a:lnTo>
                    <a:pt x="22179" y="4112"/>
                  </a:lnTo>
                  <a:lnTo>
                    <a:pt x="22201" y="4095"/>
                  </a:lnTo>
                  <a:lnTo>
                    <a:pt x="22220" y="4074"/>
                  </a:lnTo>
                  <a:lnTo>
                    <a:pt x="22240" y="4053"/>
                  </a:lnTo>
                  <a:lnTo>
                    <a:pt x="22225" y="4032"/>
                  </a:lnTo>
                  <a:lnTo>
                    <a:pt x="22213" y="4011"/>
                  </a:lnTo>
                  <a:lnTo>
                    <a:pt x="22200" y="3988"/>
                  </a:lnTo>
                  <a:lnTo>
                    <a:pt x="22189" y="3964"/>
                  </a:lnTo>
                  <a:lnTo>
                    <a:pt x="22179" y="3939"/>
                  </a:lnTo>
                  <a:lnTo>
                    <a:pt x="22170" y="3914"/>
                  </a:lnTo>
                  <a:lnTo>
                    <a:pt x="22161" y="3887"/>
                  </a:lnTo>
                  <a:lnTo>
                    <a:pt x="22154" y="3860"/>
                  </a:lnTo>
                  <a:lnTo>
                    <a:pt x="22148" y="3833"/>
                  </a:lnTo>
                  <a:lnTo>
                    <a:pt x="22143" y="3807"/>
                  </a:lnTo>
                  <a:lnTo>
                    <a:pt x="22139" y="3778"/>
                  </a:lnTo>
                  <a:lnTo>
                    <a:pt x="22136" y="3752"/>
                  </a:lnTo>
                  <a:lnTo>
                    <a:pt x="22134" y="3725"/>
                  </a:lnTo>
                  <a:lnTo>
                    <a:pt x="22134" y="3700"/>
                  </a:lnTo>
                  <a:lnTo>
                    <a:pt x="22136" y="3673"/>
                  </a:lnTo>
                  <a:lnTo>
                    <a:pt x="22139" y="3648"/>
                  </a:lnTo>
                  <a:lnTo>
                    <a:pt x="22171" y="3657"/>
                  </a:lnTo>
                  <a:lnTo>
                    <a:pt x="22208" y="3664"/>
                  </a:lnTo>
                  <a:lnTo>
                    <a:pt x="22247" y="3672"/>
                  </a:lnTo>
                  <a:lnTo>
                    <a:pt x="22287" y="3676"/>
                  </a:lnTo>
                  <a:lnTo>
                    <a:pt x="22327" y="3681"/>
                  </a:lnTo>
                  <a:lnTo>
                    <a:pt x="22367" y="3683"/>
                  </a:lnTo>
                  <a:lnTo>
                    <a:pt x="22404" y="3686"/>
                  </a:lnTo>
                  <a:lnTo>
                    <a:pt x="22438" y="3688"/>
                  </a:lnTo>
                  <a:lnTo>
                    <a:pt x="22437" y="3667"/>
                  </a:lnTo>
                  <a:lnTo>
                    <a:pt x="22440" y="3648"/>
                  </a:lnTo>
                  <a:lnTo>
                    <a:pt x="22444" y="3629"/>
                  </a:lnTo>
                  <a:lnTo>
                    <a:pt x="22452" y="3609"/>
                  </a:lnTo>
                  <a:lnTo>
                    <a:pt x="22461" y="3591"/>
                  </a:lnTo>
                  <a:lnTo>
                    <a:pt x="22473" y="3575"/>
                  </a:lnTo>
                  <a:lnTo>
                    <a:pt x="22484" y="3559"/>
                  </a:lnTo>
                  <a:lnTo>
                    <a:pt x="22501" y="3545"/>
                  </a:lnTo>
                  <a:lnTo>
                    <a:pt x="22480" y="3516"/>
                  </a:lnTo>
                  <a:lnTo>
                    <a:pt x="22459" y="3489"/>
                  </a:lnTo>
                  <a:lnTo>
                    <a:pt x="22435" y="3464"/>
                  </a:lnTo>
                  <a:lnTo>
                    <a:pt x="22412" y="3440"/>
                  </a:lnTo>
                  <a:lnTo>
                    <a:pt x="22385" y="3418"/>
                  </a:lnTo>
                  <a:lnTo>
                    <a:pt x="22358" y="3397"/>
                  </a:lnTo>
                  <a:lnTo>
                    <a:pt x="22329" y="3376"/>
                  </a:lnTo>
                  <a:lnTo>
                    <a:pt x="22300" y="3357"/>
                  </a:lnTo>
                  <a:lnTo>
                    <a:pt x="22241" y="3320"/>
                  </a:lnTo>
                  <a:lnTo>
                    <a:pt x="22182" y="3283"/>
                  </a:lnTo>
                  <a:lnTo>
                    <a:pt x="22154" y="3263"/>
                  </a:lnTo>
                  <a:lnTo>
                    <a:pt x="22124" y="3244"/>
                  </a:lnTo>
                  <a:lnTo>
                    <a:pt x="22097" y="3225"/>
                  </a:lnTo>
                  <a:lnTo>
                    <a:pt x="22070" y="3204"/>
                  </a:lnTo>
                  <a:lnTo>
                    <a:pt x="22059" y="3195"/>
                  </a:lnTo>
                  <a:lnTo>
                    <a:pt x="22048" y="3183"/>
                  </a:lnTo>
                  <a:lnTo>
                    <a:pt x="22038" y="3171"/>
                  </a:lnTo>
                  <a:lnTo>
                    <a:pt x="22027" y="3158"/>
                  </a:lnTo>
                  <a:lnTo>
                    <a:pt x="22008" y="3130"/>
                  </a:lnTo>
                  <a:lnTo>
                    <a:pt x="21989" y="3100"/>
                  </a:lnTo>
                  <a:lnTo>
                    <a:pt x="21969" y="3068"/>
                  </a:lnTo>
                  <a:lnTo>
                    <a:pt x="21950" y="3033"/>
                  </a:lnTo>
                  <a:lnTo>
                    <a:pt x="21932" y="3001"/>
                  </a:lnTo>
                  <a:lnTo>
                    <a:pt x="21913" y="2968"/>
                  </a:lnTo>
                  <a:lnTo>
                    <a:pt x="21916" y="2971"/>
                  </a:lnTo>
                  <a:lnTo>
                    <a:pt x="21921" y="2974"/>
                  </a:lnTo>
                  <a:lnTo>
                    <a:pt x="21940" y="2995"/>
                  </a:lnTo>
                  <a:lnTo>
                    <a:pt x="21958" y="3017"/>
                  </a:lnTo>
                  <a:lnTo>
                    <a:pt x="21965" y="3029"/>
                  </a:lnTo>
                  <a:lnTo>
                    <a:pt x="21972" y="3039"/>
                  </a:lnTo>
                  <a:lnTo>
                    <a:pt x="21981" y="3053"/>
                  </a:lnTo>
                  <a:lnTo>
                    <a:pt x="21989" y="3065"/>
                  </a:lnTo>
                  <a:lnTo>
                    <a:pt x="21999" y="3078"/>
                  </a:lnTo>
                  <a:lnTo>
                    <a:pt x="22010" y="3090"/>
                  </a:lnTo>
                  <a:lnTo>
                    <a:pt x="22020" y="3100"/>
                  </a:lnTo>
                  <a:lnTo>
                    <a:pt x="22032" y="3111"/>
                  </a:lnTo>
                  <a:lnTo>
                    <a:pt x="22056" y="3130"/>
                  </a:lnTo>
                  <a:lnTo>
                    <a:pt x="22081" y="3148"/>
                  </a:lnTo>
                  <a:lnTo>
                    <a:pt x="22106" y="3164"/>
                  </a:lnTo>
                  <a:lnTo>
                    <a:pt x="22131" y="3180"/>
                  </a:lnTo>
                  <a:lnTo>
                    <a:pt x="22156" y="3194"/>
                  </a:lnTo>
                  <a:lnTo>
                    <a:pt x="22183" y="3209"/>
                  </a:lnTo>
                  <a:lnTo>
                    <a:pt x="22286" y="3265"/>
                  </a:lnTo>
                  <a:lnTo>
                    <a:pt x="22311" y="3278"/>
                  </a:lnTo>
                  <a:lnTo>
                    <a:pt x="22336" y="3293"/>
                  </a:lnTo>
                  <a:lnTo>
                    <a:pt x="22361" y="3309"/>
                  </a:lnTo>
                  <a:lnTo>
                    <a:pt x="22385" y="3324"/>
                  </a:lnTo>
                  <a:lnTo>
                    <a:pt x="22409" y="3342"/>
                  </a:lnTo>
                  <a:lnTo>
                    <a:pt x="22431" y="3360"/>
                  </a:lnTo>
                  <a:lnTo>
                    <a:pt x="22450" y="3379"/>
                  </a:lnTo>
                  <a:lnTo>
                    <a:pt x="22468" y="3401"/>
                  </a:lnTo>
                  <a:lnTo>
                    <a:pt x="22477" y="3413"/>
                  </a:lnTo>
                  <a:lnTo>
                    <a:pt x="22484" y="3425"/>
                  </a:lnTo>
                  <a:lnTo>
                    <a:pt x="22493" y="3437"/>
                  </a:lnTo>
                  <a:lnTo>
                    <a:pt x="22504" y="3450"/>
                  </a:lnTo>
                  <a:lnTo>
                    <a:pt x="22510" y="3455"/>
                  </a:lnTo>
                  <a:lnTo>
                    <a:pt x="22517" y="3461"/>
                  </a:lnTo>
                  <a:lnTo>
                    <a:pt x="22525" y="3465"/>
                  </a:lnTo>
                  <a:lnTo>
                    <a:pt x="22533" y="3468"/>
                  </a:lnTo>
                  <a:lnTo>
                    <a:pt x="22542" y="3470"/>
                  </a:lnTo>
                  <a:lnTo>
                    <a:pt x="22551" y="3470"/>
                  </a:lnTo>
                  <a:lnTo>
                    <a:pt x="22559" y="3470"/>
                  </a:lnTo>
                  <a:lnTo>
                    <a:pt x="22568" y="3468"/>
                  </a:lnTo>
                  <a:lnTo>
                    <a:pt x="22582" y="3464"/>
                  </a:lnTo>
                  <a:lnTo>
                    <a:pt x="22588" y="3462"/>
                  </a:lnTo>
                  <a:lnTo>
                    <a:pt x="22597" y="3471"/>
                  </a:lnTo>
                  <a:lnTo>
                    <a:pt x="22606" y="3482"/>
                  </a:lnTo>
                  <a:lnTo>
                    <a:pt x="22615" y="3492"/>
                  </a:lnTo>
                  <a:lnTo>
                    <a:pt x="22622" y="3504"/>
                  </a:lnTo>
                  <a:lnTo>
                    <a:pt x="22630" y="3517"/>
                  </a:lnTo>
                  <a:lnTo>
                    <a:pt x="22637" y="3529"/>
                  </a:lnTo>
                  <a:lnTo>
                    <a:pt x="22645" y="3542"/>
                  </a:lnTo>
                  <a:lnTo>
                    <a:pt x="22652" y="3554"/>
                  </a:lnTo>
                  <a:lnTo>
                    <a:pt x="22660" y="3568"/>
                  </a:lnTo>
                  <a:lnTo>
                    <a:pt x="22667" y="3581"/>
                  </a:lnTo>
                  <a:lnTo>
                    <a:pt x="22676" y="3593"/>
                  </a:lnTo>
                  <a:lnTo>
                    <a:pt x="22685" y="3605"/>
                  </a:lnTo>
                  <a:lnTo>
                    <a:pt x="22694" y="3617"/>
                  </a:lnTo>
                  <a:lnTo>
                    <a:pt x="22703" y="3629"/>
                  </a:lnTo>
                  <a:lnTo>
                    <a:pt x="22722" y="3651"/>
                  </a:lnTo>
                  <a:lnTo>
                    <a:pt x="22741" y="3673"/>
                  </a:lnTo>
                  <a:lnTo>
                    <a:pt x="22760" y="3695"/>
                  </a:lnTo>
                  <a:lnTo>
                    <a:pt x="22780" y="3718"/>
                  </a:lnTo>
                  <a:lnTo>
                    <a:pt x="22854" y="3808"/>
                  </a:lnTo>
                  <a:lnTo>
                    <a:pt x="22872" y="3830"/>
                  </a:lnTo>
                  <a:lnTo>
                    <a:pt x="22888" y="3856"/>
                  </a:lnTo>
                  <a:lnTo>
                    <a:pt x="22903" y="3881"/>
                  </a:lnTo>
                  <a:lnTo>
                    <a:pt x="22921" y="3905"/>
                  </a:lnTo>
                  <a:lnTo>
                    <a:pt x="22931" y="3915"/>
                  </a:lnTo>
                  <a:lnTo>
                    <a:pt x="22943" y="3924"/>
                  </a:lnTo>
                  <a:lnTo>
                    <a:pt x="22956" y="3931"/>
                  </a:lnTo>
                  <a:lnTo>
                    <a:pt x="22970" y="3939"/>
                  </a:lnTo>
                  <a:lnTo>
                    <a:pt x="22983" y="3945"/>
                  </a:lnTo>
                  <a:lnTo>
                    <a:pt x="22995" y="3952"/>
                  </a:lnTo>
                  <a:lnTo>
                    <a:pt x="23007" y="3961"/>
                  </a:lnTo>
                  <a:lnTo>
                    <a:pt x="23017" y="3971"/>
                  </a:lnTo>
                  <a:lnTo>
                    <a:pt x="23034" y="3995"/>
                  </a:lnTo>
                  <a:lnTo>
                    <a:pt x="23048" y="4020"/>
                  </a:lnTo>
                  <a:lnTo>
                    <a:pt x="23056" y="4034"/>
                  </a:lnTo>
                  <a:lnTo>
                    <a:pt x="23063" y="4046"/>
                  </a:lnTo>
                  <a:lnTo>
                    <a:pt x="23072" y="4057"/>
                  </a:lnTo>
                  <a:lnTo>
                    <a:pt x="23081" y="4069"/>
                  </a:lnTo>
                  <a:lnTo>
                    <a:pt x="23072" y="4057"/>
                  </a:lnTo>
                  <a:lnTo>
                    <a:pt x="23063" y="4046"/>
                  </a:lnTo>
                  <a:lnTo>
                    <a:pt x="23056" y="4034"/>
                  </a:lnTo>
                  <a:lnTo>
                    <a:pt x="23050" y="4020"/>
                  </a:lnTo>
                  <a:lnTo>
                    <a:pt x="23035" y="3995"/>
                  </a:lnTo>
                  <a:lnTo>
                    <a:pt x="23020" y="3970"/>
                  </a:lnTo>
                  <a:close/>
                  <a:moveTo>
                    <a:pt x="3777" y="3387"/>
                  </a:moveTo>
                  <a:lnTo>
                    <a:pt x="3777" y="3387"/>
                  </a:lnTo>
                  <a:lnTo>
                    <a:pt x="3777" y="3387"/>
                  </a:lnTo>
                  <a:lnTo>
                    <a:pt x="3777" y="3387"/>
                  </a:lnTo>
                  <a:close/>
                  <a:moveTo>
                    <a:pt x="886" y="3065"/>
                  </a:moveTo>
                  <a:lnTo>
                    <a:pt x="879" y="3071"/>
                  </a:lnTo>
                  <a:lnTo>
                    <a:pt x="870" y="3075"/>
                  </a:lnTo>
                  <a:lnTo>
                    <a:pt x="863" y="3079"/>
                  </a:lnTo>
                  <a:lnTo>
                    <a:pt x="855" y="3082"/>
                  </a:lnTo>
                  <a:lnTo>
                    <a:pt x="839" y="3087"/>
                  </a:lnTo>
                  <a:lnTo>
                    <a:pt x="822" y="3091"/>
                  </a:lnTo>
                  <a:lnTo>
                    <a:pt x="815" y="3094"/>
                  </a:lnTo>
                  <a:lnTo>
                    <a:pt x="806" y="3097"/>
                  </a:lnTo>
                  <a:lnTo>
                    <a:pt x="799" y="3102"/>
                  </a:lnTo>
                  <a:lnTo>
                    <a:pt x="791" y="3108"/>
                  </a:lnTo>
                  <a:lnTo>
                    <a:pt x="784" y="3115"/>
                  </a:lnTo>
                  <a:lnTo>
                    <a:pt x="776" y="3122"/>
                  </a:lnTo>
                  <a:lnTo>
                    <a:pt x="771" y="3133"/>
                  </a:lnTo>
                  <a:lnTo>
                    <a:pt x="763" y="3145"/>
                  </a:lnTo>
                  <a:lnTo>
                    <a:pt x="744" y="3124"/>
                  </a:lnTo>
                  <a:lnTo>
                    <a:pt x="723" y="3105"/>
                  </a:lnTo>
                  <a:lnTo>
                    <a:pt x="702" y="3091"/>
                  </a:lnTo>
                  <a:lnTo>
                    <a:pt x="683" y="3079"/>
                  </a:lnTo>
                  <a:lnTo>
                    <a:pt x="662" y="3072"/>
                  </a:lnTo>
                  <a:lnTo>
                    <a:pt x="641" y="3068"/>
                  </a:lnTo>
                  <a:lnTo>
                    <a:pt x="622" y="3066"/>
                  </a:lnTo>
                  <a:lnTo>
                    <a:pt x="603" y="3068"/>
                  </a:lnTo>
                  <a:lnTo>
                    <a:pt x="582" y="3071"/>
                  </a:lnTo>
                  <a:lnTo>
                    <a:pt x="563" y="3075"/>
                  </a:lnTo>
                  <a:lnTo>
                    <a:pt x="543" y="3081"/>
                  </a:lnTo>
                  <a:lnTo>
                    <a:pt x="524" y="3090"/>
                  </a:lnTo>
                  <a:lnTo>
                    <a:pt x="487" y="3109"/>
                  </a:lnTo>
                  <a:lnTo>
                    <a:pt x="449" y="3131"/>
                  </a:lnTo>
                  <a:lnTo>
                    <a:pt x="413" y="3154"/>
                  </a:lnTo>
                  <a:lnTo>
                    <a:pt x="376" y="3176"/>
                  </a:lnTo>
                  <a:lnTo>
                    <a:pt x="358" y="3185"/>
                  </a:lnTo>
                  <a:lnTo>
                    <a:pt x="340" y="3194"/>
                  </a:lnTo>
                  <a:lnTo>
                    <a:pt x="324" y="3201"/>
                  </a:lnTo>
                  <a:lnTo>
                    <a:pt x="306" y="3206"/>
                  </a:lnTo>
                  <a:lnTo>
                    <a:pt x="290" y="3210"/>
                  </a:lnTo>
                  <a:lnTo>
                    <a:pt x="273" y="3212"/>
                  </a:lnTo>
                  <a:lnTo>
                    <a:pt x="257" y="3210"/>
                  </a:lnTo>
                  <a:lnTo>
                    <a:pt x="241" y="3207"/>
                  </a:lnTo>
                  <a:lnTo>
                    <a:pt x="224" y="3200"/>
                  </a:lnTo>
                  <a:lnTo>
                    <a:pt x="208" y="3191"/>
                  </a:lnTo>
                  <a:lnTo>
                    <a:pt x="193" y="3177"/>
                  </a:lnTo>
                  <a:lnTo>
                    <a:pt x="178" y="3161"/>
                  </a:lnTo>
                  <a:lnTo>
                    <a:pt x="152" y="3192"/>
                  </a:lnTo>
                  <a:lnTo>
                    <a:pt x="125" y="3223"/>
                  </a:lnTo>
                  <a:lnTo>
                    <a:pt x="112" y="3241"/>
                  </a:lnTo>
                  <a:lnTo>
                    <a:pt x="101" y="3259"/>
                  </a:lnTo>
                  <a:lnTo>
                    <a:pt x="92" y="3281"/>
                  </a:lnTo>
                  <a:lnTo>
                    <a:pt x="85" y="3305"/>
                  </a:lnTo>
                  <a:lnTo>
                    <a:pt x="76" y="3305"/>
                  </a:lnTo>
                  <a:lnTo>
                    <a:pt x="70" y="3304"/>
                  </a:lnTo>
                  <a:lnTo>
                    <a:pt x="66" y="3298"/>
                  </a:lnTo>
                  <a:lnTo>
                    <a:pt x="64" y="3290"/>
                  </a:lnTo>
                  <a:lnTo>
                    <a:pt x="54" y="3309"/>
                  </a:lnTo>
                  <a:lnTo>
                    <a:pt x="45" y="3326"/>
                  </a:lnTo>
                  <a:lnTo>
                    <a:pt x="37" y="3342"/>
                  </a:lnTo>
                  <a:lnTo>
                    <a:pt x="33" y="3357"/>
                  </a:lnTo>
                  <a:lnTo>
                    <a:pt x="29" y="3372"/>
                  </a:lnTo>
                  <a:lnTo>
                    <a:pt x="26" y="3385"/>
                  </a:lnTo>
                  <a:lnTo>
                    <a:pt x="24" y="3399"/>
                  </a:lnTo>
                  <a:lnTo>
                    <a:pt x="23" y="3410"/>
                  </a:lnTo>
                  <a:lnTo>
                    <a:pt x="24" y="3431"/>
                  </a:lnTo>
                  <a:lnTo>
                    <a:pt x="27" y="3452"/>
                  </a:lnTo>
                  <a:lnTo>
                    <a:pt x="33" y="3470"/>
                  </a:lnTo>
                  <a:lnTo>
                    <a:pt x="39" y="3488"/>
                  </a:lnTo>
                  <a:lnTo>
                    <a:pt x="45" y="3505"/>
                  </a:lnTo>
                  <a:lnTo>
                    <a:pt x="49" y="3523"/>
                  </a:lnTo>
                  <a:lnTo>
                    <a:pt x="52" y="3532"/>
                  </a:lnTo>
                  <a:lnTo>
                    <a:pt x="52" y="3541"/>
                  </a:lnTo>
                  <a:lnTo>
                    <a:pt x="52" y="3550"/>
                  </a:lnTo>
                  <a:lnTo>
                    <a:pt x="52" y="3560"/>
                  </a:lnTo>
                  <a:lnTo>
                    <a:pt x="51" y="3571"/>
                  </a:lnTo>
                  <a:lnTo>
                    <a:pt x="48" y="3583"/>
                  </a:lnTo>
                  <a:lnTo>
                    <a:pt x="43" y="3593"/>
                  </a:lnTo>
                  <a:lnTo>
                    <a:pt x="39" y="3606"/>
                  </a:lnTo>
                  <a:lnTo>
                    <a:pt x="32" y="3618"/>
                  </a:lnTo>
                  <a:lnTo>
                    <a:pt x="23" y="3633"/>
                  </a:lnTo>
                  <a:lnTo>
                    <a:pt x="12" y="3648"/>
                  </a:lnTo>
                  <a:lnTo>
                    <a:pt x="0" y="3663"/>
                  </a:lnTo>
                  <a:lnTo>
                    <a:pt x="15" y="3657"/>
                  </a:lnTo>
                  <a:lnTo>
                    <a:pt x="23" y="3652"/>
                  </a:lnTo>
                  <a:lnTo>
                    <a:pt x="29" y="3648"/>
                  </a:lnTo>
                  <a:lnTo>
                    <a:pt x="33" y="3642"/>
                  </a:lnTo>
                  <a:lnTo>
                    <a:pt x="39" y="3633"/>
                  </a:lnTo>
                  <a:lnTo>
                    <a:pt x="51" y="3620"/>
                  </a:lnTo>
                  <a:lnTo>
                    <a:pt x="69" y="3600"/>
                  </a:lnTo>
                  <a:lnTo>
                    <a:pt x="98" y="3575"/>
                  </a:lnTo>
                  <a:lnTo>
                    <a:pt x="125" y="3553"/>
                  </a:lnTo>
                  <a:lnTo>
                    <a:pt x="152" y="3535"/>
                  </a:lnTo>
                  <a:lnTo>
                    <a:pt x="164" y="3526"/>
                  </a:lnTo>
                  <a:lnTo>
                    <a:pt x="175" y="3517"/>
                  </a:lnTo>
                  <a:lnTo>
                    <a:pt x="186" y="3507"/>
                  </a:lnTo>
                  <a:lnTo>
                    <a:pt x="196" y="3496"/>
                  </a:lnTo>
                  <a:lnTo>
                    <a:pt x="216" y="3476"/>
                  </a:lnTo>
                  <a:lnTo>
                    <a:pt x="230" y="3461"/>
                  </a:lnTo>
                  <a:lnTo>
                    <a:pt x="245" y="3450"/>
                  </a:lnTo>
                  <a:lnTo>
                    <a:pt x="257" y="3443"/>
                  </a:lnTo>
                  <a:lnTo>
                    <a:pt x="270" y="3437"/>
                  </a:lnTo>
                  <a:lnTo>
                    <a:pt x="285" y="3434"/>
                  </a:lnTo>
                  <a:lnTo>
                    <a:pt x="303" y="3430"/>
                  </a:lnTo>
                  <a:lnTo>
                    <a:pt x="324" y="3425"/>
                  </a:lnTo>
                  <a:lnTo>
                    <a:pt x="351" y="3418"/>
                  </a:lnTo>
                  <a:lnTo>
                    <a:pt x="371" y="3410"/>
                  </a:lnTo>
                  <a:lnTo>
                    <a:pt x="389" y="3401"/>
                  </a:lnTo>
                  <a:lnTo>
                    <a:pt x="404" y="3391"/>
                  </a:lnTo>
                  <a:lnTo>
                    <a:pt x="416" y="3382"/>
                  </a:lnTo>
                  <a:lnTo>
                    <a:pt x="426" y="3372"/>
                  </a:lnTo>
                  <a:lnTo>
                    <a:pt x="434" y="3361"/>
                  </a:lnTo>
                  <a:lnTo>
                    <a:pt x="440" y="3350"/>
                  </a:lnTo>
                  <a:lnTo>
                    <a:pt x="451" y="3327"/>
                  </a:lnTo>
                  <a:lnTo>
                    <a:pt x="462" y="3304"/>
                  </a:lnTo>
                  <a:lnTo>
                    <a:pt x="469" y="3293"/>
                  </a:lnTo>
                  <a:lnTo>
                    <a:pt x="478" y="3281"/>
                  </a:lnTo>
                  <a:lnTo>
                    <a:pt x="489" y="3271"/>
                  </a:lnTo>
                  <a:lnTo>
                    <a:pt x="500" y="3261"/>
                  </a:lnTo>
                  <a:lnTo>
                    <a:pt x="515" y="3250"/>
                  </a:lnTo>
                  <a:lnTo>
                    <a:pt x="529" y="3243"/>
                  </a:lnTo>
                  <a:lnTo>
                    <a:pt x="542" y="3235"/>
                  </a:lnTo>
                  <a:lnTo>
                    <a:pt x="554" y="3229"/>
                  </a:lnTo>
                  <a:lnTo>
                    <a:pt x="564" y="3226"/>
                  </a:lnTo>
                  <a:lnTo>
                    <a:pt x="576" y="3223"/>
                  </a:lnTo>
                  <a:lnTo>
                    <a:pt x="585" y="3220"/>
                  </a:lnTo>
                  <a:lnTo>
                    <a:pt x="595" y="3219"/>
                  </a:lnTo>
                  <a:lnTo>
                    <a:pt x="631" y="3219"/>
                  </a:lnTo>
                  <a:lnTo>
                    <a:pt x="665" y="3220"/>
                  </a:lnTo>
                  <a:lnTo>
                    <a:pt x="683" y="3219"/>
                  </a:lnTo>
                  <a:lnTo>
                    <a:pt x="702" y="3214"/>
                  </a:lnTo>
                  <a:lnTo>
                    <a:pt x="714" y="3212"/>
                  </a:lnTo>
                  <a:lnTo>
                    <a:pt x="725" y="3207"/>
                  </a:lnTo>
                  <a:lnTo>
                    <a:pt x="736" y="3200"/>
                  </a:lnTo>
                  <a:lnTo>
                    <a:pt x="750" y="3192"/>
                  </a:lnTo>
                  <a:lnTo>
                    <a:pt x="763" y="3183"/>
                  </a:lnTo>
                  <a:lnTo>
                    <a:pt x="776" y="3173"/>
                  </a:lnTo>
                  <a:lnTo>
                    <a:pt x="793" y="3161"/>
                  </a:lnTo>
                  <a:lnTo>
                    <a:pt x="809" y="3146"/>
                  </a:lnTo>
                  <a:lnTo>
                    <a:pt x="845" y="3111"/>
                  </a:lnTo>
                  <a:lnTo>
                    <a:pt x="886" y="3065"/>
                  </a:lnTo>
                  <a:close/>
                  <a:moveTo>
                    <a:pt x="11688" y="4259"/>
                  </a:moveTo>
                  <a:lnTo>
                    <a:pt x="11675" y="4253"/>
                  </a:lnTo>
                  <a:lnTo>
                    <a:pt x="11660" y="4246"/>
                  </a:lnTo>
                  <a:lnTo>
                    <a:pt x="11648" y="4239"/>
                  </a:lnTo>
                  <a:lnTo>
                    <a:pt x="11636" y="4230"/>
                  </a:lnTo>
                  <a:lnTo>
                    <a:pt x="11625" y="4221"/>
                  </a:lnTo>
                  <a:lnTo>
                    <a:pt x="11613" y="4212"/>
                  </a:lnTo>
                  <a:lnTo>
                    <a:pt x="11602" y="4201"/>
                  </a:lnTo>
                  <a:lnTo>
                    <a:pt x="11593" y="4191"/>
                  </a:lnTo>
                  <a:lnTo>
                    <a:pt x="11576" y="4169"/>
                  </a:lnTo>
                  <a:lnTo>
                    <a:pt x="11559" y="4145"/>
                  </a:lnTo>
                  <a:lnTo>
                    <a:pt x="11544" y="4121"/>
                  </a:lnTo>
                  <a:lnTo>
                    <a:pt x="11531" y="4095"/>
                  </a:lnTo>
                  <a:lnTo>
                    <a:pt x="11509" y="4043"/>
                  </a:lnTo>
                  <a:lnTo>
                    <a:pt x="11488" y="3992"/>
                  </a:lnTo>
                  <a:lnTo>
                    <a:pt x="11478" y="3967"/>
                  </a:lnTo>
                  <a:lnTo>
                    <a:pt x="11467" y="3945"/>
                  </a:lnTo>
                  <a:lnTo>
                    <a:pt x="11457" y="3922"/>
                  </a:lnTo>
                  <a:lnTo>
                    <a:pt x="11445" y="3903"/>
                  </a:lnTo>
                  <a:lnTo>
                    <a:pt x="11424" y="3869"/>
                  </a:lnTo>
                  <a:lnTo>
                    <a:pt x="11405" y="3835"/>
                  </a:lnTo>
                  <a:lnTo>
                    <a:pt x="11386" y="3801"/>
                  </a:lnTo>
                  <a:lnTo>
                    <a:pt x="11366" y="3765"/>
                  </a:lnTo>
                  <a:lnTo>
                    <a:pt x="11331" y="3694"/>
                  </a:lnTo>
                  <a:lnTo>
                    <a:pt x="11294" y="3621"/>
                  </a:lnTo>
                  <a:lnTo>
                    <a:pt x="11258" y="3550"/>
                  </a:lnTo>
                  <a:lnTo>
                    <a:pt x="11222" y="3479"/>
                  </a:lnTo>
                  <a:lnTo>
                    <a:pt x="11185" y="3409"/>
                  </a:lnTo>
                  <a:lnTo>
                    <a:pt x="11145" y="3342"/>
                  </a:lnTo>
                  <a:lnTo>
                    <a:pt x="11142" y="3360"/>
                  </a:lnTo>
                  <a:lnTo>
                    <a:pt x="11141" y="3378"/>
                  </a:lnTo>
                  <a:lnTo>
                    <a:pt x="11139" y="3394"/>
                  </a:lnTo>
                  <a:lnTo>
                    <a:pt x="11139" y="3410"/>
                  </a:lnTo>
                  <a:lnTo>
                    <a:pt x="11141" y="3443"/>
                  </a:lnTo>
                  <a:lnTo>
                    <a:pt x="11145" y="3474"/>
                  </a:lnTo>
                  <a:lnTo>
                    <a:pt x="11151" y="3504"/>
                  </a:lnTo>
                  <a:lnTo>
                    <a:pt x="11159" y="3531"/>
                  </a:lnTo>
                  <a:lnTo>
                    <a:pt x="11167" y="3557"/>
                  </a:lnTo>
                  <a:lnTo>
                    <a:pt x="11178" y="3581"/>
                  </a:lnTo>
                  <a:lnTo>
                    <a:pt x="11199" y="3624"/>
                  </a:lnTo>
                  <a:lnTo>
                    <a:pt x="11216" y="3660"/>
                  </a:lnTo>
                  <a:lnTo>
                    <a:pt x="11222" y="3675"/>
                  </a:lnTo>
                  <a:lnTo>
                    <a:pt x="11228" y="3688"/>
                  </a:lnTo>
                  <a:lnTo>
                    <a:pt x="11230" y="3698"/>
                  </a:lnTo>
                  <a:lnTo>
                    <a:pt x="11230" y="3706"/>
                  </a:lnTo>
                  <a:lnTo>
                    <a:pt x="11234" y="3729"/>
                  </a:lnTo>
                  <a:lnTo>
                    <a:pt x="11236" y="3756"/>
                  </a:lnTo>
                  <a:lnTo>
                    <a:pt x="11236" y="3784"/>
                  </a:lnTo>
                  <a:lnTo>
                    <a:pt x="11234" y="3814"/>
                  </a:lnTo>
                  <a:lnTo>
                    <a:pt x="11228" y="3878"/>
                  </a:lnTo>
                  <a:lnTo>
                    <a:pt x="11219" y="3942"/>
                  </a:lnTo>
                  <a:lnTo>
                    <a:pt x="11212" y="4003"/>
                  </a:lnTo>
                  <a:lnTo>
                    <a:pt x="11205" y="4059"/>
                  </a:lnTo>
                  <a:lnTo>
                    <a:pt x="11203" y="4084"/>
                  </a:lnTo>
                  <a:lnTo>
                    <a:pt x="11202" y="4106"/>
                  </a:lnTo>
                  <a:lnTo>
                    <a:pt x="11203" y="4124"/>
                  </a:lnTo>
                  <a:lnTo>
                    <a:pt x="11205" y="4141"/>
                  </a:lnTo>
                  <a:lnTo>
                    <a:pt x="11212" y="4164"/>
                  </a:lnTo>
                  <a:lnTo>
                    <a:pt x="11221" y="4185"/>
                  </a:lnTo>
                  <a:lnTo>
                    <a:pt x="11231" y="4204"/>
                  </a:lnTo>
                  <a:lnTo>
                    <a:pt x="11242" y="4222"/>
                  </a:lnTo>
                  <a:lnTo>
                    <a:pt x="11254" y="4237"/>
                  </a:lnTo>
                  <a:lnTo>
                    <a:pt x="11267" y="4253"/>
                  </a:lnTo>
                  <a:lnTo>
                    <a:pt x="11280" y="4267"/>
                  </a:lnTo>
                  <a:lnTo>
                    <a:pt x="11294" y="4280"/>
                  </a:lnTo>
                  <a:lnTo>
                    <a:pt x="11323" y="4307"/>
                  </a:lnTo>
                  <a:lnTo>
                    <a:pt x="11353" y="4335"/>
                  </a:lnTo>
                  <a:lnTo>
                    <a:pt x="11369" y="4351"/>
                  </a:lnTo>
                  <a:lnTo>
                    <a:pt x="11384" y="4368"/>
                  </a:lnTo>
                  <a:lnTo>
                    <a:pt x="11399" y="4385"/>
                  </a:lnTo>
                  <a:lnTo>
                    <a:pt x="11414" y="4406"/>
                  </a:lnTo>
                  <a:lnTo>
                    <a:pt x="11429" y="4430"/>
                  </a:lnTo>
                  <a:lnTo>
                    <a:pt x="11443" y="4454"/>
                  </a:lnTo>
                  <a:lnTo>
                    <a:pt x="11457" y="4477"/>
                  </a:lnTo>
                  <a:lnTo>
                    <a:pt x="11470" y="4501"/>
                  </a:lnTo>
                  <a:lnTo>
                    <a:pt x="11494" y="4549"/>
                  </a:lnTo>
                  <a:lnTo>
                    <a:pt x="11515" y="4599"/>
                  </a:lnTo>
                  <a:lnTo>
                    <a:pt x="11534" y="4648"/>
                  </a:lnTo>
                  <a:lnTo>
                    <a:pt x="11550" y="4699"/>
                  </a:lnTo>
                  <a:lnTo>
                    <a:pt x="11565" y="4751"/>
                  </a:lnTo>
                  <a:lnTo>
                    <a:pt x="11579" y="4802"/>
                  </a:lnTo>
                  <a:lnTo>
                    <a:pt x="11590" y="4854"/>
                  </a:lnTo>
                  <a:lnTo>
                    <a:pt x="11601" y="4906"/>
                  </a:lnTo>
                  <a:lnTo>
                    <a:pt x="11611" y="4960"/>
                  </a:lnTo>
                  <a:lnTo>
                    <a:pt x="11620" y="5012"/>
                  </a:lnTo>
                  <a:lnTo>
                    <a:pt x="11635" y="5117"/>
                  </a:lnTo>
                  <a:lnTo>
                    <a:pt x="11651" y="5222"/>
                  </a:lnTo>
                  <a:lnTo>
                    <a:pt x="11656" y="5205"/>
                  </a:lnTo>
                  <a:lnTo>
                    <a:pt x="11662" y="5187"/>
                  </a:lnTo>
                  <a:lnTo>
                    <a:pt x="11665" y="5169"/>
                  </a:lnTo>
                  <a:lnTo>
                    <a:pt x="11669" y="5151"/>
                  </a:lnTo>
                  <a:lnTo>
                    <a:pt x="11673" y="5116"/>
                  </a:lnTo>
                  <a:lnTo>
                    <a:pt x="11675" y="5080"/>
                  </a:lnTo>
                  <a:lnTo>
                    <a:pt x="11675" y="5046"/>
                  </a:lnTo>
                  <a:lnTo>
                    <a:pt x="11673" y="5012"/>
                  </a:lnTo>
                  <a:lnTo>
                    <a:pt x="11671" y="4976"/>
                  </a:lnTo>
                  <a:lnTo>
                    <a:pt x="11666" y="4942"/>
                  </a:lnTo>
                  <a:lnTo>
                    <a:pt x="11659" y="4872"/>
                  </a:lnTo>
                  <a:lnTo>
                    <a:pt x="11654" y="4802"/>
                  </a:lnTo>
                  <a:lnTo>
                    <a:pt x="11653" y="4767"/>
                  </a:lnTo>
                  <a:lnTo>
                    <a:pt x="11654" y="4730"/>
                  </a:lnTo>
                  <a:lnTo>
                    <a:pt x="11657" y="4693"/>
                  </a:lnTo>
                  <a:lnTo>
                    <a:pt x="11663" y="4656"/>
                  </a:lnTo>
                  <a:lnTo>
                    <a:pt x="11697" y="4654"/>
                  </a:lnTo>
                  <a:lnTo>
                    <a:pt x="11727" y="4654"/>
                  </a:lnTo>
                  <a:lnTo>
                    <a:pt x="11742" y="4656"/>
                  </a:lnTo>
                  <a:lnTo>
                    <a:pt x="11755" y="4659"/>
                  </a:lnTo>
                  <a:lnTo>
                    <a:pt x="11767" y="4661"/>
                  </a:lnTo>
                  <a:lnTo>
                    <a:pt x="11779" y="4666"/>
                  </a:lnTo>
                  <a:lnTo>
                    <a:pt x="11791" y="4672"/>
                  </a:lnTo>
                  <a:lnTo>
                    <a:pt x="11803" y="4679"/>
                  </a:lnTo>
                  <a:lnTo>
                    <a:pt x="11814" y="4688"/>
                  </a:lnTo>
                  <a:lnTo>
                    <a:pt x="11825" y="4699"/>
                  </a:lnTo>
                  <a:lnTo>
                    <a:pt x="11837" y="4712"/>
                  </a:lnTo>
                  <a:lnTo>
                    <a:pt x="11849" y="4727"/>
                  </a:lnTo>
                  <a:lnTo>
                    <a:pt x="11860" y="4743"/>
                  </a:lnTo>
                  <a:lnTo>
                    <a:pt x="11872" y="4762"/>
                  </a:lnTo>
                  <a:lnTo>
                    <a:pt x="11884" y="4746"/>
                  </a:lnTo>
                  <a:lnTo>
                    <a:pt x="11896" y="4730"/>
                  </a:lnTo>
                  <a:lnTo>
                    <a:pt x="11909" y="4718"/>
                  </a:lnTo>
                  <a:lnTo>
                    <a:pt x="11923" y="4707"/>
                  </a:lnTo>
                  <a:lnTo>
                    <a:pt x="11938" y="4699"/>
                  </a:lnTo>
                  <a:lnTo>
                    <a:pt x="11952" y="4693"/>
                  </a:lnTo>
                  <a:lnTo>
                    <a:pt x="11969" y="4688"/>
                  </a:lnTo>
                  <a:lnTo>
                    <a:pt x="11984" y="4685"/>
                  </a:lnTo>
                  <a:lnTo>
                    <a:pt x="12000" y="4685"/>
                  </a:lnTo>
                  <a:lnTo>
                    <a:pt x="12016" y="4685"/>
                  </a:lnTo>
                  <a:lnTo>
                    <a:pt x="12034" y="4688"/>
                  </a:lnTo>
                  <a:lnTo>
                    <a:pt x="12050" y="4691"/>
                  </a:lnTo>
                  <a:lnTo>
                    <a:pt x="12068" y="4697"/>
                  </a:lnTo>
                  <a:lnTo>
                    <a:pt x="12085" y="4703"/>
                  </a:lnTo>
                  <a:lnTo>
                    <a:pt x="12102" y="4712"/>
                  </a:lnTo>
                  <a:lnTo>
                    <a:pt x="12120" y="4721"/>
                  </a:lnTo>
                  <a:lnTo>
                    <a:pt x="12137" y="4730"/>
                  </a:lnTo>
                  <a:lnTo>
                    <a:pt x="12153" y="4742"/>
                  </a:lnTo>
                  <a:lnTo>
                    <a:pt x="12169" y="4753"/>
                  </a:lnTo>
                  <a:lnTo>
                    <a:pt x="12185" y="4765"/>
                  </a:lnTo>
                  <a:lnTo>
                    <a:pt x="12217" y="4794"/>
                  </a:lnTo>
                  <a:lnTo>
                    <a:pt x="12246" y="4823"/>
                  </a:lnTo>
                  <a:lnTo>
                    <a:pt x="12273" y="4853"/>
                  </a:lnTo>
                  <a:lnTo>
                    <a:pt x="12295" y="4886"/>
                  </a:lnTo>
                  <a:lnTo>
                    <a:pt x="12307" y="4900"/>
                  </a:lnTo>
                  <a:lnTo>
                    <a:pt x="12316" y="4917"/>
                  </a:lnTo>
                  <a:lnTo>
                    <a:pt x="12325" y="4933"/>
                  </a:lnTo>
                  <a:lnTo>
                    <a:pt x="12332" y="4948"/>
                  </a:lnTo>
                  <a:lnTo>
                    <a:pt x="12292" y="4860"/>
                  </a:lnTo>
                  <a:lnTo>
                    <a:pt x="12254" y="4776"/>
                  </a:lnTo>
                  <a:lnTo>
                    <a:pt x="12218" y="4691"/>
                  </a:lnTo>
                  <a:lnTo>
                    <a:pt x="12184" y="4607"/>
                  </a:lnTo>
                  <a:lnTo>
                    <a:pt x="12151" y="4522"/>
                  </a:lnTo>
                  <a:lnTo>
                    <a:pt x="12117" y="4436"/>
                  </a:lnTo>
                  <a:lnTo>
                    <a:pt x="12083" y="4348"/>
                  </a:lnTo>
                  <a:lnTo>
                    <a:pt x="12049" y="4259"/>
                  </a:lnTo>
                  <a:lnTo>
                    <a:pt x="12025" y="4259"/>
                  </a:lnTo>
                  <a:lnTo>
                    <a:pt x="12001" y="4259"/>
                  </a:lnTo>
                  <a:lnTo>
                    <a:pt x="11978" y="4261"/>
                  </a:lnTo>
                  <a:lnTo>
                    <a:pt x="11954" y="4262"/>
                  </a:lnTo>
                  <a:lnTo>
                    <a:pt x="11909" y="4268"/>
                  </a:lnTo>
                  <a:lnTo>
                    <a:pt x="11865" y="4273"/>
                  </a:lnTo>
                  <a:lnTo>
                    <a:pt x="11843" y="4276"/>
                  </a:lnTo>
                  <a:lnTo>
                    <a:pt x="11820" y="4277"/>
                  </a:lnTo>
                  <a:lnTo>
                    <a:pt x="11798" y="4277"/>
                  </a:lnTo>
                  <a:lnTo>
                    <a:pt x="11776" y="4277"/>
                  </a:lnTo>
                  <a:lnTo>
                    <a:pt x="11754" y="4276"/>
                  </a:lnTo>
                  <a:lnTo>
                    <a:pt x="11733" y="4273"/>
                  </a:lnTo>
                  <a:lnTo>
                    <a:pt x="11711" y="4267"/>
                  </a:lnTo>
                  <a:lnTo>
                    <a:pt x="11688" y="4259"/>
                  </a:lnTo>
                  <a:close/>
                  <a:moveTo>
                    <a:pt x="8057" y="3339"/>
                  </a:moveTo>
                  <a:lnTo>
                    <a:pt x="8026" y="3339"/>
                  </a:lnTo>
                  <a:lnTo>
                    <a:pt x="8044" y="3341"/>
                  </a:lnTo>
                  <a:lnTo>
                    <a:pt x="8060" y="3344"/>
                  </a:lnTo>
                  <a:lnTo>
                    <a:pt x="8075" y="3350"/>
                  </a:lnTo>
                  <a:lnTo>
                    <a:pt x="8090" y="3358"/>
                  </a:lnTo>
                  <a:lnTo>
                    <a:pt x="8104" y="3369"/>
                  </a:lnTo>
                  <a:lnTo>
                    <a:pt x="8116" y="3381"/>
                  </a:lnTo>
                  <a:lnTo>
                    <a:pt x="8130" y="3396"/>
                  </a:lnTo>
                  <a:lnTo>
                    <a:pt x="8140" y="3412"/>
                  </a:lnTo>
                  <a:lnTo>
                    <a:pt x="8150" y="3430"/>
                  </a:lnTo>
                  <a:lnTo>
                    <a:pt x="8161" y="3449"/>
                  </a:lnTo>
                  <a:lnTo>
                    <a:pt x="8171" y="3470"/>
                  </a:lnTo>
                  <a:lnTo>
                    <a:pt x="8180" y="3491"/>
                  </a:lnTo>
                  <a:lnTo>
                    <a:pt x="8188" y="3514"/>
                  </a:lnTo>
                  <a:lnTo>
                    <a:pt x="8195" y="3538"/>
                  </a:lnTo>
                  <a:lnTo>
                    <a:pt x="8202" y="3562"/>
                  </a:lnTo>
                  <a:lnTo>
                    <a:pt x="8210" y="3588"/>
                  </a:lnTo>
                  <a:lnTo>
                    <a:pt x="8222" y="3640"/>
                  </a:lnTo>
                  <a:lnTo>
                    <a:pt x="8231" y="3692"/>
                  </a:lnTo>
                  <a:lnTo>
                    <a:pt x="8240" y="3746"/>
                  </a:lnTo>
                  <a:lnTo>
                    <a:pt x="8247" y="3798"/>
                  </a:lnTo>
                  <a:lnTo>
                    <a:pt x="8260" y="3893"/>
                  </a:lnTo>
                  <a:lnTo>
                    <a:pt x="8269" y="3971"/>
                  </a:lnTo>
                  <a:lnTo>
                    <a:pt x="8281" y="3924"/>
                  </a:lnTo>
                  <a:lnTo>
                    <a:pt x="8291" y="3873"/>
                  </a:lnTo>
                  <a:lnTo>
                    <a:pt x="8300" y="3823"/>
                  </a:lnTo>
                  <a:lnTo>
                    <a:pt x="8309" y="3770"/>
                  </a:lnTo>
                  <a:lnTo>
                    <a:pt x="8326" y="3663"/>
                  </a:lnTo>
                  <a:lnTo>
                    <a:pt x="8345" y="3556"/>
                  </a:lnTo>
                  <a:lnTo>
                    <a:pt x="8357" y="3502"/>
                  </a:lnTo>
                  <a:lnTo>
                    <a:pt x="8372" y="3450"/>
                  </a:lnTo>
                  <a:lnTo>
                    <a:pt x="8379" y="3427"/>
                  </a:lnTo>
                  <a:lnTo>
                    <a:pt x="8388" y="3401"/>
                  </a:lnTo>
                  <a:lnTo>
                    <a:pt x="8397" y="3378"/>
                  </a:lnTo>
                  <a:lnTo>
                    <a:pt x="8407" y="3354"/>
                  </a:lnTo>
                  <a:lnTo>
                    <a:pt x="8418" y="3330"/>
                  </a:lnTo>
                  <a:lnTo>
                    <a:pt x="8429" y="3308"/>
                  </a:lnTo>
                  <a:lnTo>
                    <a:pt x="8443" y="3287"/>
                  </a:lnTo>
                  <a:lnTo>
                    <a:pt x="8456" y="3266"/>
                  </a:lnTo>
                  <a:lnTo>
                    <a:pt x="8471" y="3246"/>
                  </a:lnTo>
                  <a:lnTo>
                    <a:pt x="8487" y="3228"/>
                  </a:lnTo>
                  <a:lnTo>
                    <a:pt x="8505" y="3209"/>
                  </a:lnTo>
                  <a:lnTo>
                    <a:pt x="8523" y="3192"/>
                  </a:lnTo>
                  <a:lnTo>
                    <a:pt x="8559" y="3200"/>
                  </a:lnTo>
                  <a:lnTo>
                    <a:pt x="8594" y="3209"/>
                  </a:lnTo>
                  <a:lnTo>
                    <a:pt x="8612" y="3214"/>
                  </a:lnTo>
                  <a:lnTo>
                    <a:pt x="8628" y="3222"/>
                  </a:lnTo>
                  <a:lnTo>
                    <a:pt x="8645" y="3229"/>
                  </a:lnTo>
                  <a:lnTo>
                    <a:pt x="8661" y="3238"/>
                  </a:lnTo>
                  <a:lnTo>
                    <a:pt x="8694" y="3256"/>
                  </a:lnTo>
                  <a:lnTo>
                    <a:pt x="8725" y="3278"/>
                  </a:lnTo>
                  <a:lnTo>
                    <a:pt x="8754" y="3302"/>
                  </a:lnTo>
                  <a:lnTo>
                    <a:pt x="8784" y="3330"/>
                  </a:lnTo>
                  <a:lnTo>
                    <a:pt x="8783" y="3311"/>
                  </a:lnTo>
                  <a:lnTo>
                    <a:pt x="8778" y="3292"/>
                  </a:lnTo>
                  <a:lnTo>
                    <a:pt x="8774" y="3272"/>
                  </a:lnTo>
                  <a:lnTo>
                    <a:pt x="8768" y="3255"/>
                  </a:lnTo>
                  <a:lnTo>
                    <a:pt x="8754" y="3217"/>
                  </a:lnTo>
                  <a:lnTo>
                    <a:pt x="8738" y="3182"/>
                  </a:lnTo>
                  <a:lnTo>
                    <a:pt x="8720" y="3148"/>
                  </a:lnTo>
                  <a:lnTo>
                    <a:pt x="8700" y="3114"/>
                  </a:lnTo>
                  <a:lnTo>
                    <a:pt x="8679" y="3079"/>
                  </a:lnTo>
                  <a:lnTo>
                    <a:pt x="8658" y="3045"/>
                  </a:lnTo>
                  <a:lnTo>
                    <a:pt x="8636" y="3011"/>
                  </a:lnTo>
                  <a:lnTo>
                    <a:pt x="8615" y="2977"/>
                  </a:lnTo>
                  <a:lnTo>
                    <a:pt x="8597" y="2943"/>
                  </a:lnTo>
                  <a:lnTo>
                    <a:pt x="8579" y="2909"/>
                  </a:lnTo>
                  <a:lnTo>
                    <a:pt x="8572" y="2891"/>
                  </a:lnTo>
                  <a:lnTo>
                    <a:pt x="8565" y="2875"/>
                  </a:lnTo>
                  <a:lnTo>
                    <a:pt x="8559" y="2857"/>
                  </a:lnTo>
                  <a:lnTo>
                    <a:pt x="8553" y="2838"/>
                  </a:lnTo>
                  <a:lnTo>
                    <a:pt x="8548" y="2820"/>
                  </a:lnTo>
                  <a:lnTo>
                    <a:pt x="8544" y="2802"/>
                  </a:lnTo>
                  <a:lnTo>
                    <a:pt x="8541" y="2783"/>
                  </a:lnTo>
                  <a:lnTo>
                    <a:pt x="8539" y="2763"/>
                  </a:lnTo>
                  <a:lnTo>
                    <a:pt x="8526" y="2769"/>
                  </a:lnTo>
                  <a:lnTo>
                    <a:pt x="8511" y="2778"/>
                  </a:lnTo>
                  <a:lnTo>
                    <a:pt x="8496" y="2787"/>
                  </a:lnTo>
                  <a:lnTo>
                    <a:pt x="8480" y="2797"/>
                  </a:lnTo>
                  <a:lnTo>
                    <a:pt x="8447" y="2824"/>
                  </a:lnTo>
                  <a:lnTo>
                    <a:pt x="8412" y="2854"/>
                  </a:lnTo>
                  <a:lnTo>
                    <a:pt x="8376" y="2889"/>
                  </a:lnTo>
                  <a:lnTo>
                    <a:pt x="8340" y="2928"/>
                  </a:lnTo>
                  <a:lnTo>
                    <a:pt x="8303" y="2968"/>
                  </a:lnTo>
                  <a:lnTo>
                    <a:pt x="8268" y="3011"/>
                  </a:lnTo>
                  <a:lnTo>
                    <a:pt x="8232" y="3056"/>
                  </a:lnTo>
                  <a:lnTo>
                    <a:pt x="8198" y="3100"/>
                  </a:lnTo>
                  <a:lnTo>
                    <a:pt x="8167" y="3145"/>
                  </a:lnTo>
                  <a:lnTo>
                    <a:pt x="8139" y="3188"/>
                  </a:lnTo>
                  <a:lnTo>
                    <a:pt x="8112" y="3231"/>
                  </a:lnTo>
                  <a:lnTo>
                    <a:pt x="8090" y="3271"/>
                  </a:lnTo>
                  <a:lnTo>
                    <a:pt x="8070" y="3307"/>
                  </a:lnTo>
                  <a:lnTo>
                    <a:pt x="8057" y="3339"/>
                  </a:lnTo>
                  <a:close/>
                  <a:moveTo>
                    <a:pt x="18904" y="2729"/>
                  </a:moveTo>
                  <a:lnTo>
                    <a:pt x="18904" y="2741"/>
                  </a:lnTo>
                  <a:lnTo>
                    <a:pt x="18907" y="2756"/>
                  </a:lnTo>
                  <a:lnTo>
                    <a:pt x="18911" y="2771"/>
                  </a:lnTo>
                  <a:lnTo>
                    <a:pt x="18914" y="2781"/>
                  </a:lnTo>
                  <a:lnTo>
                    <a:pt x="18927" y="2808"/>
                  </a:lnTo>
                  <a:lnTo>
                    <a:pt x="18942" y="2833"/>
                  </a:lnTo>
                  <a:lnTo>
                    <a:pt x="18957" y="2858"/>
                  </a:lnTo>
                  <a:lnTo>
                    <a:pt x="18969" y="2884"/>
                  </a:lnTo>
                  <a:lnTo>
                    <a:pt x="18975" y="2901"/>
                  </a:lnTo>
                  <a:lnTo>
                    <a:pt x="18978" y="2919"/>
                  </a:lnTo>
                  <a:lnTo>
                    <a:pt x="18981" y="2937"/>
                  </a:lnTo>
                  <a:lnTo>
                    <a:pt x="18984" y="2956"/>
                  </a:lnTo>
                  <a:lnTo>
                    <a:pt x="18987" y="2974"/>
                  </a:lnTo>
                  <a:lnTo>
                    <a:pt x="18990" y="2992"/>
                  </a:lnTo>
                  <a:lnTo>
                    <a:pt x="18996" y="3008"/>
                  </a:lnTo>
                  <a:lnTo>
                    <a:pt x="19003" y="3023"/>
                  </a:lnTo>
                  <a:lnTo>
                    <a:pt x="19007" y="2984"/>
                  </a:lnTo>
                  <a:lnTo>
                    <a:pt x="19015" y="2944"/>
                  </a:lnTo>
                  <a:lnTo>
                    <a:pt x="19024" y="2903"/>
                  </a:lnTo>
                  <a:lnTo>
                    <a:pt x="19033" y="2861"/>
                  </a:lnTo>
                  <a:lnTo>
                    <a:pt x="19039" y="2820"/>
                  </a:lnTo>
                  <a:lnTo>
                    <a:pt x="19043" y="2778"/>
                  </a:lnTo>
                  <a:lnTo>
                    <a:pt x="19045" y="2759"/>
                  </a:lnTo>
                  <a:lnTo>
                    <a:pt x="19045" y="2738"/>
                  </a:lnTo>
                  <a:lnTo>
                    <a:pt x="19042" y="2719"/>
                  </a:lnTo>
                  <a:lnTo>
                    <a:pt x="19039" y="2700"/>
                  </a:lnTo>
                  <a:lnTo>
                    <a:pt x="19034" y="2685"/>
                  </a:lnTo>
                  <a:lnTo>
                    <a:pt x="19030" y="2674"/>
                  </a:lnTo>
                  <a:lnTo>
                    <a:pt x="19024" y="2667"/>
                  </a:lnTo>
                  <a:lnTo>
                    <a:pt x="19016" y="2661"/>
                  </a:lnTo>
                  <a:lnTo>
                    <a:pt x="19007" y="2656"/>
                  </a:lnTo>
                  <a:lnTo>
                    <a:pt x="18999" y="2651"/>
                  </a:lnTo>
                  <a:lnTo>
                    <a:pt x="18990" y="2643"/>
                  </a:lnTo>
                  <a:lnTo>
                    <a:pt x="18979" y="2633"/>
                  </a:lnTo>
                  <a:lnTo>
                    <a:pt x="18964" y="2615"/>
                  </a:lnTo>
                  <a:lnTo>
                    <a:pt x="18953" y="2594"/>
                  </a:lnTo>
                  <a:lnTo>
                    <a:pt x="18942" y="2573"/>
                  </a:lnTo>
                  <a:lnTo>
                    <a:pt x="18927" y="2556"/>
                  </a:lnTo>
                  <a:lnTo>
                    <a:pt x="18929" y="2553"/>
                  </a:lnTo>
                  <a:lnTo>
                    <a:pt x="18929" y="2551"/>
                  </a:lnTo>
                  <a:lnTo>
                    <a:pt x="18927" y="2551"/>
                  </a:lnTo>
                  <a:lnTo>
                    <a:pt x="18924" y="2551"/>
                  </a:lnTo>
                  <a:lnTo>
                    <a:pt x="18926" y="2553"/>
                  </a:lnTo>
                  <a:lnTo>
                    <a:pt x="18927" y="2556"/>
                  </a:lnTo>
                  <a:lnTo>
                    <a:pt x="18923" y="2562"/>
                  </a:lnTo>
                  <a:lnTo>
                    <a:pt x="18914" y="2570"/>
                  </a:lnTo>
                  <a:lnTo>
                    <a:pt x="18914" y="2585"/>
                  </a:lnTo>
                  <a:lnTo>
                    <a:pt x="18917" y="2599"/>
                  </a:lnTo>
                  <a:lnTo>
                    <a:pt x="18921" y="2612"/>
                  </a:lnTo>
                  <a:lnTo>
                    <a:pt x="18926" y="2625"/>
                  </a:lnTo>
                  <a:lnTo>
                    <a:pt x="18930" y="2639"/>
                  </a:lnTo>
                  <a:lnTo>
                    <a:pt x="18935" y="2652"/>
                  </a:lnTo>
                  <a:lnTo>
                    <a:pt x="18936" y="2665"/>
                  </a:lnTo>
                  <a:lnTo>
                    <a:pt x="18935" y="2680"/>
                  </a:lnTo>
                  <a:lnTo>
                    <a:pt x="18932" y="2686"/>
                  </a:lnTo>
                  <a:lnTo>
                    <a:pt x="18929" y="2692"/>
                  </a:lnTo>
                  <a:lnTo>
                    <a:pt x="18924" y="2698"/>
                  </a:lnTo>
                  <a:lnTo>
                    <a:pt x="18918" y="2702"/>
                  </a:lnTo>
                  <a:lnTo>
                    <a:pt x="18914" y="2708"/>
                  </a:lnTo>
                  <a:lnTo>
                    <a:pt x="18909" y="2714"/>
                  </a:lnTo>
                  <a:lnTo>
                    <a:pt x="18907" y="2722"/>
                  </a:lnTo>
                  <a:lnTo>
                    <a:pt x="18904" y="2729"/>
                  </a:lnTo>
                  <a:close/>
                  <a:moveTo>
                    <a:pt x="22714" y="4774"/>
                  </a:moveTo>
                  <a:lnTo>
                    <a:pt x="22701" y="4771"/>
                  </a:lnTo>
                  <a:lnTo>
                    <a:pt x="22689" y="4768"/>
                  </a:lnTo>
                  <a:lnTo>
                    <a:pt x="22676" y="4767"/>
                  </a:lnTo>
                  <a:lnTo>
                    <a:pt x="22661" y="4765"/>
                  </a:lnTo>
                  <a:lnTo>
                    <a:pt x="22633" y="4765"/>
                  </a:lnTo>
                  <a:lnTo>
                    <a:pt x="22605" y="4765"/>
                  </a:lnTo>
                  <a:lnTo>
                    <a:pt x="22578" y="4765"/>
                  </a:lnTo>
                  <a:lnTo>
                    <a:pt x="22551" y="4764"/>
                  </a:lnTo>
                  <a:lnTo>
                    <a:pt x="22538" y="4762"/>
                  </a:lnTo>
                  <a:lnTo>
                    <a:pt x="22526" y="4759"/>
                  </a:lnTo>
                  <a:lnTo>
                    <a:pt x="22514" y="4756"/>
                  </a:lnTo>
                  <a:lnTo>
                    <a:pt x="22504" y="4751"/>
                  </a:lnTo>
                  <a:lnTo>
                    <a:pt x="22486" y="4727"/>
                  </a:lnTo>
                  <a:lnTo>
                    <a:pt x="22446" y="4676"/>
                  </a:lnTo>
                  <a:lnTo>
                    <a:pt x="22404" y="4621"/>
                  </a:lnTo>
                  <a:lnTo>
                    <a:pt x="22382" y="4592"/>
                  </a:lnTo>
                  <a:lnTo>
                    <a:pt x="22367" y="4571"/>
                  </a:lnTo>
                  <a:lnTo>
                    <a:pt x="22355" y="4550"/>
                  </a:lnTo>
                  <a:lnTo>
                    <a:pt x="22345" y="4528"/>
                  </a:lnTo>
                  <a:lnTo>
                    <a:pt x="22338" y="4507"/>
                  </a:lnTo>
                  <a:lnTo>
                    <a:pt x="22330" y="4485"/>
                  </a:lnTo>
                  <a:lnTo>
                    <a:pt x="22324" y="4464"/>
                  </a:lnTo>
                  <a:lnTo>
                    <a:pt x="22320" y="4442"/>
                  </a:lnTo>
                  <a:lnTo>
                    <a:pt x="22315" y="4420"/>
                  </a:lnTo>
                  <a:lnTo>
                    <a:pt x="22314" y="4397"/>
                  </a:lnTo>
                  <a:lnTo>
                    <a:pt x="22314" y="4374"/>
                  </a:lnTo>
                  <a:lnTo>
                    <a:pt x="22314" y="4351"/>
                  </a:lnTo>
                  <a:lnTo>
                    <a:pt x="22315" y="4329"/>
                  </a:lnTo>
                  <a:lnTo>
                    <a:pt x="22318" y="4307"/>
                  </a:lnTo>
                  <a:lnTo>
                    <a:pt x="22321" y="4283"/>
                  </a:lnTo>
                  <a:lnTo>
                    <a:pt x="22326" y="4261"/>
                  </a:lnTo>
                  <a:lnTo>
                    <a:pt x="22332" y="4237"/>
                  </a:lnTo>
                  <a:lnTo>
                    <a:pt x="22302" y="4256"/>
                  </a:lnTo>
                  <a:lnTo>
                    <a:pt x="22274" y="4276"/>
                  </a:lnTo>
                  <a:lnTo>
                    <a:pt x="22246" y="4293"/>
                  </a:lnTo>
                  <a:lnTo>
                    <a:pt x="22217" y="4311"/>
                  </a:lnTo>
                  <a:lnTo>
                    <a:pt x="22188" y="4328"/>
                  </a:lnTo>
                  <a:lnTo>
                    <a:pt x="22158" y="4342"/>
                  </a:lnTo>
                  <a:lnTo>
                    <a:pt x="22127" y="4354"/>
                  </a:lnTo>
                  <a:lnTo>
                    <a:pt x="22094" y="4365"/>
                  </a:lnTo>
                  <a:lnTo>
                    <a:pt x="22093" y="4378"/>
                  </a:lnTo>
                  <a:lnTo>
                    <a:pt x="22091" y="4393"/>
                  </a:lnTo>
                  <a:lnTo>
                    <a:pt x="22090" y="4406"/>
                  </a:lnTo>
                  <a:lnTo>
                    <a:pt x="22090" y="4421"/>
                  </a:lnTo>
                  <a:lnTo>
                    <a:pt x="22082" y="4428"/>
                  </a:lnTo>
                  <a:lnTo>
                    <a:pt x="22078" y="4431"/>
                  </a:lnTo>
                  <a:lnTo>
                    <a:pt x="22076" y="4430"/>
                  </a:lnTo>
                  <a:lnTo>
                    <a:pt x="22076" y="4426"/>
                  </a:lnTo>
                  <a:lnTo>
                    <a:pt x="22078" y="4414"/>
                  </a:lnTo>
                  <a:lnTo>
                    <a:pt x="22078" y="4408"/>
                  </a:lnTo>
                  <a:lnTo>
                    <a:pt x="22063" y="4437"/>
                  </a:lnTo>
                  <a:lnTo>
                    <a:pt x="22047" y="4472"/>
                  </a:lnTo>
                  <a:lnTo>
                    <a:pt x="22029" y="4510"/>
                  </a:lnTo>
                  <a:lnTo>
                    <a:pt x="22011" y="4549"/>
                  </a:lnTo>
                  <a:lnTo>
                    <a:pt x="21995" y="4589"/>
                  </a:lnTo>
                  <a:lnTo>
                    <a:pt x="21981" y="4626"/>
                  </a:lnTo>
                  <a:lnTo>
                    <a:pt x="21977" y="4644"/>
                  </a:lnTo>
                  <a:lnTo>
                    <a:pt x="21972" y="4660"/>
                  </a:lnTo>
                  <a:lnTo>
                    <a:pt x="21971" y="4676"/>
                  </a:lnTo>
                  <a:lnTo>
                    <a:pt x="21971" y="4690"/>
                  </a:lnTo>
                  <a:lnTo>
                    <a:pt x="21971" y="4702"/>
                  </a:lnTo>
                  <a:lnTo>
                    <a:pt x="21972" y="4713"/>
                  </a:lnTo>
                  <a:lnTo>
                    <a:pt x="21975" y="4725"/>
                  </a:lnTo>
                  <a:lnTo>
                    <a:pt x="21978" y="4736"/>
                  </a:lnTo>
                  <a:lnTo>
                    <a:pt x="21986" y="4756"/>
                  </a:lnTo>
                  <a:lnTo>
                    <a:pt x="21996" y="4774"/>
                  </a:lnTo>
                  <a:lnTo>
                    <a:pt x="22008" y="4792"/>
                  </a:lnTo>
                  <a:lnTo>
                    <a:pt x="22021" y="4808"/>
                  </a:lnTo>
                  <a:lnTo>
                    <a:pt x="22036" y="4823"/>
                  </a:lnTo>
                  <a:lnTo>
                    <a:pt x="22053" y="4838"/>
                  </a:lnTo>
                  <a:lnTo>
                    <a:pt x="22087" y="4866"/>
                  </a:lnTo>
                  <a:lnTo>
                    <a:pt x="22122" y="4894"/>
                  </a:lnTo>
                  <a:lnTo>
                    <a:pt x="22140" y="4909"/>
                  </a:lnTo>
                  <a:lnTo>
                    <a:pt x="22156" y="4924"/>
                  </a:lnTo>
                  <a:lnTo>
                    <a:pt x="22173" y="4940"/>
                  </a:lnTo>
                  <a:lnTo>
                    <a:pt x="22188" y="4958"/>
                  </a:lnTo>
                  <a:lnTo>
                    <a:pt x="22211" y="4989"/>
                  </a:lnTo>
                  <a:lnTo>
                    <a:pt x="22232" y="5022"/>
                  </a:lnTo>
                  <a:lnTo>
                    <a:pt x="22251" y="5056"/>
                  </a:lnTo>
                  <a:lnTo>
                    <a:pt x="22266" y="5092"/>
                  </a:lnTo>
                  <a:lnTo>
                    <a:pt x="22280" y="5129"/>
                  </a:lnTo>
                  <a:lnTo>
                    <a:pt x="22292" y="5166"/>
                  </a:lnTo>
                  <a:lnTo>
                    <a:pt x="22299" y="5206"/>
                  </a:lnTo>
                  <a:lnTo>
                    <a:pt x="22305" y="5248"/>
                  </a:lnTo>
                  <a:lnTo>
                    <a:pt x="22306" y="5264"/>
                  </a:lnTo>
                  <a:lnTo>
                    <a:pt x="22308" y="5282"/>
                  </a:lnTo>
                  <a:lnTo>
                    <a:pt x="22306" y="5300"/>
                  </a:lnTo>
                  <a:lnTo>
                    <a:pt x="22306" y="5317"/>
                  </a:lnTo>
                  <a:lnTo>
                    <a:pt x="22303" y="5353"/>
                  </a:lnTo>
                  <a:lnTo>
                    <a:pt x="22299" y="5389"/>
                  </a:lnTo>
                  <a:lnTo>
                    <a:pt x="22296" y="5424"/>
                  </a:lnTo>
                  <a:lnTo>
                    <a:pt x="22296" y="5458"/>
                  </a:lnTo>
                  <a:lnTo>
                    <a:pt x="22297" y="5475"/>
                  </a:lnTo>
                  <a:lnTo>
                    <a:pt x="22300" y="5491"/>
                  </a:lnTo>
                  <a:lnTo>
                    <a:pt x="22303" y="5506"/>
                  </a:lnTo>
                  <a:lnTo>
                    <a:pt x="22309" y="5521"/>
                  </a:lnTo>
                  <a:lnTo>
                    <a:pt x="22330" y="5504"/>
                  </a:lnTo>
                  <a:lnTo>
                    <a:pt x="22351" y="5488"/>
                  </a:lnTo>
                  <a:lnTo>
                    <a:pt x="22372" y="5470"/>
                  </a:lnTo>
                  <a:lnTo>
                    <a:pt x="22391" y="5450"/>
                  </a:lnTo>
                  <a:lnTo>
                    <a:pt x="22428" y="5408"/>
                  </a:lnTo>
                  <a:lnTo>
                    <a:pt x="22464" y="5365"/>
                  </a:lnTo>
                  <a:lnTo>
                    <a:pt x="22499" y="5319"/>
                  </a:lnTo>
                  <a:lnTo>
                    <a:pt x="22533" y="5274"/>
                  </a:lnTo>
                  <a:lnTo>
                    <a:pt x="22569" y="5230"/>
                  </a:lnTo>
                  <a:lnTo>
                    <a:pt x="22606" y="5188"/>
                  </a:lnTo>
                  <a:lnTo>
                    <a:pt x="22566" y="5206"/>
                  </a:lnTo>
                  <a:lnTo>
                    <a:pt x="22523" y="5224"/>
                  </a:lnTo>
                  <a:lnTo>
                    <a:pt x="22499" y="5233"/>
                  </a:lnTo>
                  <a:lnTo>
                    <a:pt x="22477" y="5240"/>
                  </a:lnTo>
                  <a:lnTo>
                    <a:pt x="22465" y="5242"/>
                  </a:lnTo>
                  <a:lnTo>
                    <a:pt x="22455" y="5245"/>
                  </a:lnTo>
                  <a:lnTo>
                    <a:pt x="22443" y="5245"/>
                  </a:lnTo>
                  <a:lnTo>
                    <a:pt x="22431" y="5245"/>
                  </a:lnTo>
                  <a:lnTo>
                    <a:pt x="22430" y="5230"/>
                  </a:lnTo>
                  <a:lnTo>
                    <a:pt x="22430" y="5217"/>
                  </a:lnTo>
                  <a:lnTo>
                    <a:pt x="22431" y="5202"/>
                  </a:lnTo>
                  <a:lnTo>
                    <a:pt x="22434" y="5187"/>
                  </a:lnTo>
                  <a:lnTo>
                    <a:pt x="22440" y="5159"/>
                  </a:lnTo>
                  <a:lnTo>
                    <a:pt x="22449" y="5132"/>
                  </a:lnTo>
                  <a:lnTo>
                    <a:pt x="22456" y="5104"/>
                  </a:lnTo>
                  <a:lnTo>
                    <a:pt x="22462" y="5076"/>
                  </a:lnTo>
                  <a:lnTo>
                    <a:pt x="22464" y="5061"/>
                  </a:lnTo>
                  <a:lnTo>
                    <a:pt x="22464" y="5047"/>
                  </a:lnTo>
                  <a:lnTo>
                    <a:pt x="22462" y="5033"/>
                  </a:lnTo>
                  <a:lnTo>
                    <a:pt x="22459" y="5018"/>
                  </a:lnTo>
                  <a:lnTo>
                    <a:pt x="22456" y="5007"/>
                  </a:lnTo>
                  <a:lnTo>
                    <a:pt x="22452" y="5000"/>
                  </a:lnTo>
                  <a:lnTo>
                    <a:pt x="22446" y="4991"/>
                  </a:lnTo>
                  <a:lnTo>
                    <a:pt x="22438" y="4984"/>
                  </a:lnTo>
                  <a:lnTo>
                    <a:pt x="22422" y="4969"/>
                  </a:lnTo>
                  <a:lnTo>
                    <a:pt x="22406" y="4954"/>
                  </a:lnTo>
                  <a:lnTo>
                    <a:pt x="22397" y="4948"/>
                  </a:lnTo>
                  <a:lnTo>
                    <a:pt x="22389" y="4939"/>
                  </a:lnTo>
                  <a:lnTo>
                    <a:pt x="22382" y="4932"/>
                  </a:lnTo>
                  <a:lnTo>
                    <a:pt x="22376" y="4923"/>
                  </a:lnTo>
                  <a:lnTo>
                    <a:pt x="22372" y="4914"/>
                  </a:lnTo>
                  <a:lnTo>
                    <a:pt x="22367" y="4903"/>
                  </a:lnTo>
                  <a:lnTo>
                    <a:pt x="22366" y="4893"/>
                  </a:lnTo>
                  <a:lnTo>
                    <a:pt x="22367" y="4881"/>
                  </a:lnTo>
                  <a:lnTo>
                    <a:pt x="22369" y="4871"/>
                  </a:lnTo>
                  <a:lnTo>
                    <a:pt x="22372" y="4862"/>
                  </a:lnTo>
                  <a:lnTo>
                    <a:pt x="22376" y="4853"/>
                  </a:lnTo>
                  <a:lnTo>
                    <a:pt x="22382" y="4844"/>
                  </a:lnTo>
                  <a:lnTo>
                    <a:pt x="22388" y="4837"/>
                  </a:lnTo>
                  <a:lnTo>
                    <a:pt x="22395" y="4829"/>
                  </a:lnTo>
                  <a:lnTo>
                    <a:pt x="22404" y="4822"/>
                  </a:lnTo>
                  <a:lnTo>
                    <a:pt x="22413" y="4816"/>
                  </a:lnTo>
                  <a:lnTo>
                    <a:pt x="22434" y="4805"/>
                  </a:lnTo>
                  <a:lnTo>
                    <a:pt x="22458" y="4797"/>
                  </a:lnTo>
                  <a:lnTo>
                    <a:pt x="22483" y="4789"/>
                  </a:lnTo>
                  <a:lnTo>
                    <a:pt x="22511" y="4783"/>
                  </a:lnTo>
                  <a:lnTo>
                    <a:pt x="22539" y="4779"/>
                  </a:lnTo>
                  <a:lnTo>
                    <a:pt x="22568" y="4776"/>
                  </a:lnTo>
                  <a:lnTo>
                    <a:pt x="22596" y="4773"/>
                  </a:lnTo>
                  <a:lnTo>
                    <a:pt x="22622" y="4773"/>
                  </a:lnTo>
                  <a:lnTo>
                    <a:pt x="22673" y="4773"/>
                  </a:lnTo>
                  <a:lnTo>
                    <a:pt x="22714" y="4774"/>
                  </a:lnTo>
                  <a:close/>
                  <a:moveTo>
                    <a:pt x="20690" y="4627"/>
                  </a:moveTo>
                  <a:lnTo>
                    <a:pt x="20687" y="4615"/>
                  </a:lnTo>
                  <a:lnTo>
                    <a:pt x="20684" y="4602"/>
                  </a:lnTo>
                  <a:lnTo>
                    <a:pt x="20680" y="4590"/>
                  </a:lnTo>
                  <a:lnTo>
                    <a:pt x="20675" y="4577"/>
                  </a:lnTo>
                  <a:lnTo>
                    <a:pt x="20664" y="4552"/>
                  </a:lnTo>
                  <a:lnTo>
                    <a:pt x="20647" y="4526"/>
                  </a:lnTo>
                  <a:lnTo>
                    <a:pt x="20629" y="4503"/>
                  </a:lnTo>
                  <a:lnTo>
                    <a:pt x="20612" y="4477"/>
                  </a:lnTo>
                  <a:lnTo>
                    <a:pt x="20591" y="4455"/>
                  </a:lnTo>
                  <a:lnTo>
                    <a:pt x="20572" y="4433"/>
                  </a:lnTo>
                  <a:lnTo>
                    <a:pt x="20531" y="4394"/>
                  </a:lnTo>
                  <a:lnTo>
                    <a:pt x="20500" y="4363"/>
                  </a:lnTo>
                  <a:lnTo>
                    <a:pt x="20488" y="4351"/>
                  </a:lnTo>
                  <a:lnTo>
                    <a:pt x="20480" y="4342"/>
                  </a:lnTo>
                  <a:lnTo>
                    <a:pt x="20477" y="4338"/>
                  </a:lnTo>
                  <a:lnTo>
                    <a:pt x="20475" y="4335"/>
                  </a:lnTo>
                  <a:lnTo>
                    <a:pt x="20475" y="4333"/>
                  </a:lnTo>
                  <a:lnTo>
                    <a:pt x="20475" y="4332"/>
                  </a:lnTo>
                  <a:lnTo>
                    <a:pt x="20462" y="4339"/>
                  </a:lnTo>
                  <a:lnTo>
                    <a:pt x="20450" y="4348"/>
                  </a:lnTo>
                  <a:lnTo>
                    <a:pt x="20438" y="4357"/>
                  </a:lnTo>
                  <a:lnTo>
                    <a:pt x="20429" y="4368"/>
                  </a:lnTo>
                  <a:lnTo>
                    <a:pt x="20422" y="4380"/>
                  </a:lnTo>
                  <a:lnTo>
                    <a:pt x="20416" y="4391"/>
                  </a:lnTo>
                  <a:lnTo>
                    <a:pt x="20411" y="4403"/>
                  </a:lnTo>
                  <a:lnTo>
                    <a:pt x="20408" y="4417"/>
                  </a:lnTo>
                  <a:lnTo>
                    <a:pt x="20405" y="4431"/>
                  </a:lnTo>
                  <a:lnTo>
                    <a:pt x="20404" y="4446"/>
                  </a:lnTo>
                  <a:lnTo>
                    <a:pt x="20404" y="4461"/>
                  </a:lnTo>
                  <a:lnTo>
                    <a:pt x="20405" y="4476"/>
                  </a:lnTo>
                  <a:lnTo>
                    <a:pt x="20408" y="4509"/>
                  </a:lnTo>
                  <a:lnTo>
                    <a:pt x="20413" y="4541"/>
                  </a:lnTo>
                  <a:lnTo>
                    <a:pt x="20428" y="4610"/>
                  </a:lnTo>
                  <a:lnTo>
                    <a:pt x="20441" y="4676"/>
                  </a:lnTo>
                  <a:lnTo>
                    <a:pt x="20447" y="4709"/>
                  </a:lnTo>
                  <a:lnTo>
                    <a:pt x="20450" y="4740"/>
                  </a:lnTo>
                  <a:lnTo>
                    <a:pt x="20450" y="4755"/>
                  </a:lnTo>
                  <a:lnTo>
                    <a:pt x="20450" y="4768"/>
                  </a:lnTo>
                  <a:lnTo>
                    <a:pt x="20448" y="4783"/>
                  </a:lnTo>
                  <a:lnTo>
                    <a:pt x="20445" y="4795"/>
                  </a:lnTo>
                  <a:lnTo>
                    <a:pt x="20439" y="4816"/>
                  </a:lnTo>
                  <a:lnTo>
                    <a:pt x="20434" y="4835"/>
                  </a:lnTo>
                  <a:lnTo>
                    <a:pt x="20426" y="4856"/>
                  </a:lnTo>
                  <a:lnTo>
                    <a:pt x="20417" y="4877"/>
                  </a:lnTo>
                  <a:lnTo>
                    <a:pt x="20399" y="4917"/>
                  </a:lnTo>
                  <a:lnTo>
                    <a:pt x="20380" y="4958"/>
                  </a:lnTo>
                  <a:lnTo>
                    <a:pt x="20359" y="4998"/>
                  </a:lnTo>
                  <a:lnTo>
                    <a:pt x="20342" y="5040"/>
                  </a:lnTo>
                  <a:lnTo>
                    <a:pt x="20333" y="5061"/>
                  </a:lnTo>
                  <a:lnTo>
                    <a:pt x="20325" y="5083"/>
                  </a:lnTo>
                  <a:lnTo>
                    <a:pt x="20318" y="5104"/>
                  </a:lnTo>
                  <a:lnTo>
                    <a:pt x="20312" y="5125"/>
                  </a:lnTo>
                  <a:lnTo>
                    <a:pt x="20299" y="5172"/>
                  </a:lnTo>
                  <a:lnTo>
                    <a:pt x="20287" y="5219"/>
                  </a:lnTo>
                  <a:lnTo>
                    <a:pt x="20273" y="5267"/>
                  </a:lnTo>
                  <a:lnTo>
                    <a:pt x="20260" y="5314"/>
                  </a:lnTo>
                  <a:lnTo>
                    <a:pt x="20247" y="5362"/>
                  </a:lnTo>
                  <a:lnTo>
                    <a:pt x="20232" y="5408"/>
                  </a:lnTo>
                  <a:lnTo>
                    <a:pt x="20217" y="5455"/>
                  </a:lnTo>
                  <a:lnTo>
                    <a:pt x="20199" y="5501"/>
                  </a:lnTo>
                  <a:lnTo>
                    <a:pt x="20214" y="5485"/>
                  </a:lnTo>
                  <a:lnTo>
                    <a:pt x="20230" y="5470"/>
                  </a:lnTo>
                  <a:lnTo>
                    <a:pt x="20245" y="5457"/>
                  </a:lnTo>
                  <a:lnTo>
                    <a:pt x="20261" y="5444"/>
                  </a:lnTo>
                  <a:lnTo>
                    <a:pt x="20297" y="5421"/>
                  </a:lnTo>
                  <a:lnTo>
                    <a:pt x="20333" y="5401"/>
                  </a:lnTo>
                  <a:lnTo>
                    <a:pt x="20368" y="5381"/>
                  </a:lnTo>
                  <a:lnTo>
                    <a:pt x="20405" y="5362"/>
                  </a:lnTo>
                  <a:lnTo>
                    <a:pt x="20441" y="5343"/>
                  </a:lnTo>
                  <a:lnTo>
                    <a:pt x="20477" y="5319"/>
                  </a:lnTo>
                  <a:lnTo>
                    <a:pt x="20499" y="5301"/>
                  </a:lnTo>
                  <a:lnTo>
                    <a:pt x="20523" y="5282"/>
                  </a:lnTo>
                  <a:lnTo>
                    <a:pt x="20545" y="5261"/>
                  </a:lnTo>
                  <a:lnTo>
                    <a:pt x="20567" y="5239"/>
                  </a:lnTo>
                  <a:lnTo>
                    <a:pt x="20589" y="5218"/>
                  </a:lnTo>
                  <a:lnTo>
                    <a:pt x="20612" y="5197"/>
                  </a:lnTo>
                  <a:lnTo>
                    <a:pt x="20634" y="5176"/>
                  </a:lnTo>
                  <a:lnTo>
                    <a:pt x="20658" y="5159"/>
                  </a:lnTo>
                  <a:lnTo>
                    <a:pt x="20621" y="5159"/>
                  </a:lnTo>
                  <a:lnTo>
                    <a:pt x="20583" y="5156"/>
                  </a:lnTo>
                  <a:lnTo>
                    <a:pt x="20545" y="5153"/>
                  </a:lnTo>
                  <a:lnTo>
                    <a:pt x="20508" y="5153"/>
                  </a:lnTo>
                  <a:lnTo>
                    <a:pt x="20509" y="5136"/>
                  </a:lnTo>
                  <a:lnTo>
                    <a:pt x="20512" y="5119"/>
                  </a:lnTo>
                  <a:lnTo>
                    <a:pt x="20515" y="5102"/>
                  </a:lnTo>
                  <a:lnTo>
                    <a:pt x="20520" y="5084"/>
                  </a:lnTo>
                  <a:lnTo>
                    <a:pt x="20531" y="5053"/>
                  </a:lnTo>
                  <a:lnTo>
                    <a:pt x="20545" y="5021"/>
                  </a:lnTo>
                  <a:lnTo>
                    <a:pt x="20560" y="4989"/>
                  </a:lnTo>
                  <a:lnTo>
                    <a:pt x="20577" y="4960"/>
                  </a:lnTo>
                  <a:lnTo>
                    <a:pt x="20595" y="4929"/>
                  </a:lnTo>
                  <a:lnTo>
                    <a:pt x="20613" y="4899"/>
                  </a:lnTo>
                  <a:lnTo>
                    <a:pt x="20629" y="4868"/>
                  </a:lnTo>
                  <a:lnTo>
                    <a:pt x="20646" y="4837"/>
                  </a:lnTo>
                  <a:lnTo>
                    <a:pt x="20661" y="4805"/>
                  </a:lnTo>
                  <a:lnTo>
                    <a:pt x="20672" y="4773"/>
                  </a:lnTo>
                  <a:lnTo>
                    <a:pt x="20678" y="4756"/>
                  </a:lnTo>
                  <a:lnTo>
                    <a:pt x="20683" y="4739"/>
                  </a:lnTo>
                  <a:lnTo>
                    <a:pt x="20686" y="4721"/>
                  </a:lnTo>
                  <a:lnTo>
                    <a:pt x="20689" y="4703"/>
                  </a:lnTo>
                  <a:lnTo>
                    <a:pt x="20692" y="4685"/>
                  </a:lnTo>
                  <a:lnTo>
                    <a:pt x="20692" y="4666"/>
                  </a:lnTo>
                  <a:lnTo>
                    <a:pt x="20692" y="4648"/>
                  </a:lnTo>
                  <a:lnTo>
                    <a:pt x="20690" y="4627"/>
                  </a:lnTo>
                  <a:close/>
                  <a:moveTo>
                    <a:pt x="17431" y="5599"/>
                  </a:moveTo>
                  <a:lnTo>
                    <a:pt x="17414" y="5570"/>
                  </a:lnTo>
                  <a:lnTo>
                    <a:pt x="17402" y="5547"/>
                  </a:lnTo>
                  <a:lnTo>
                    <a:pt x="17399" y="5540"/>
                  </a:lnTo>
                  <a:lnTo>
                    <a:pt x="17397" y="5534"/>
                  </a:lnTo>
                  <a:lnTo>
                    <a:pt x="17396" y="5528"/>
                  </a:lnTo>
                  <a:lnTo>
                    <a:pt x="17396" y="5522"/>
                  </a:lnTo>
                  <a:lnTo>
                    <a:pt x="17397" y="5510"/>
                  </a:lnTo>
                  <a:lnTo>
                    <a:pt x="17397" y="5496"/>
                  </a:lnTo>
                  <a:lnTo>
                    <a:pt x="17396" y="5473"/>
                  </a:lnTo>
                  <a:lnTo>
                    <a:pt x="17390" y="5441"/>
                  </a:lnTo>
                  <a:lnTo>
                    <a:pt x="17384" y="5417"/>
                  </a:lnTo>
                  <a:lnTo>
                    <a:pt x="17378" y="5395"/>
                  </a:lnTo>
                  <a:lnTo>
                    <a:pt x="17371" y="5374"/>
                  </a:lnTo>
                  <a:lnTo>
                    <a:pt x="17363" y="5353"/>
                  </a:lnTo>
                  <a:lnTo>
                    <a:pt x="17354" y="5335"/>
                  </a:lnTo>
                  <a:lnTo>
                    <a:pt x="17344" y="5317"/>
                  </a:lnTo>
                  <a:lnTo>
                    <a:pt x="17332" y="5303"/>
                  </a:lnTo>
                  <a:lnTo>
                    <a:pt x="17320" y="5288"/>
                  </a:lnTo>
                  <a:lnTo>
                    <a:pt x="17305" y="5276"/>
                  </a:lnTo>
                  <a:lnTo>
                    <a:pt x="17289" y="5266"/>
                  </a:lnTo>
                  <a:lnTo>
                    <a:pt x="17271" y="5257"/>
                  </a:lnTo>
                  <a:lnTo>
                    <a:pt x="17252" y="5251"/>
                  </a:lnTo>
                  <a:lnTo>
                    <a:pt x="17230" y="5246"/>
                  </a:lnTo>
                  <a:lnTo>
                    <a:pt x="17206" y="5243"/>
                  </a:lnTo>
                  <a:lnTo>
                    <a:pt x="17181" y="5243"/>
                  </a:lnTo>
                  <a:lnTo>
                    <a:pt x="17152" y="5245"/>
                  </a:lnTo>
                  <a:lnTo>
                    <a:pt x="17151" y="5233"/>
                  </a:lnTo>
                  <a:lnTo>
                    <a:pt x="17148" y="5222"/>
                  </a:lnTo>
                  <a:lnTo>
                    <a:pt x="17145" y="5212"/>
                  </a:lnTo>
                  <a:lnTo>
                    <a:pt x="17142" y="5203"/>
                  </a:lnTo>
                  <a:lnTo>
                    <a:pt x="17138" y="5194"/>
                  </a:lnTo>
                  <a:lnTo>
                    <a:pt x="17133" y="5187"/>
                  </a:lnTo>
                  <a:lnTo>
                    <a:pt x="17129" y="5179"/>
                  </a:lnTo>
                  <a:lnTo>
                    <a:pt x="17123" y="5173"/>
                  </a:lnTo>
                  <a:lnTo>
                    <a:pt x="17111" y="5163"/>
                  </a:lnTo>
                  <a:lnTo>
                    <a:pt x="17096" y="5154"/>
                  </a:lnTo>
                  <a:lnTo>
                    <a:pt x="17080" y="5147"/>
                  </a:lnTo>
                  <a:lnTo>
                    <a:pt x="17062" y="5141"/>
                  </a:lnTo>
                  <a:lnTo>
                    <a:pt x="17023" y="5132"/>
                  </a:lnTo>
                  <a:lnTo>
                    <a:pt x="16980" y="5126"/>
                  </a:lnTo>
                  <a:lnTo>
                    <a:pt x="16936" y="5120"/>
                  </a:lnTo>
                  <a:lnTo>
                    <a:pt x="16890" y="5110"/>
                  </a:lnTo>
                  <a:lnTo>
                    <a:pt x="16872" y="5116"/>
                  </a:lnTo>
                  <a:lnTo>
                    <a:pt x="16856" y="5123"/>
                  </a:lnTo>
                  <a:lnTo>
                    <a:pt x="16839" y="5132"/>
                  </a:lnTo>
                  <a:lnTo>
                    <a:pt x="16824" y="5142"/>
                  </a:lnTo>
                  <a:lnTo>
                    <a:pt x="16811" y="5154"/>
                  </a:lnTo>
                  <a:lnTo>
                    <a:pt x="16801" y="5168"/>
                  </a:lnTo>
                  <a:lnTo>
                    <a:pt x="16792" y="5182"/>
                  </a:lnTo>
                  <a:lnTo>
                    <a:pt x="16786" y="5199"/>
                  </a:lnTo>
                  <a:lnTo>
                    <a:pt x="16824" y="5208"/>
                  </a:lnTo>
                  <a:lnTo>
                    <a:pt x="16866" y="5218"/>
                  </a:lnTo>
                  <a:lnTo>
                    <a:pt x="16906" y="5233"/>
                  </a:lnTo>
                  <a:lnTo>
                    <a:pt x="16946" y="5251"/>
                  </a:lnTo>
                  <a:lnTo>
                    <a:pt x="16986" y="5270"/>
                  </a:lnTo>
                  <a:lnTo>
                    <a:pt x="17025" y="5294"/>
                  </a:lnTo>
                  <a:lnTo>
                    <a:pt x="17043" y="5306"/>
                  </a:lnTo>
                  <a:lnTo>
                    <a:pt x="17062" y="5319"/>
                  </a:lnTo>
                  <a:lnTo>
                    <a:pt x="17080" y="5332"/>
                  </a:lnTo>
                  <a:lnTo>
                    <a:pt x="17096" y="5346"/>
                  </a:lnTo>
                  <a:lnTo>
                    <a:pt x="17112" y="5360"/>
                  </a:lnTo>
                  <a:lnTo>
                    <a:pt x="17129" y="5377"/>
                  </a:lnTo>
                  <a:lnTo>
                    <a:pt x="17144" y="5392"/>
                  </a:lnTo>
                  <a:lnTo>
                    <a:pt x="17158" y="5409"/>
                  </a:lnTo>
                  <a:lnTo>
                    <a:pt x="17172" y="5426"/>
                  </a:lnTo>
                  <a:lnTo>
                    <a:pt x="17184" y="5444"/>
                  </a:lnTo>
                  <a:lnTo>
                    <a:pt x="17195" y="5461"/>
                  </a:lnTo>
                  <a:lnTo>
                    <a:pt x="17206" y="5479"/>
                  </a:lnTo>
                  <a:lnTo>
                    <a:pt x="17215" y="5499"/>
                  </a:lnTo>
                  <a:lnTo>
                    <a:pt x="17222" y="5518"/>
                  </a:lnTo>
                  <a:lnTo>
                    <a:pt x="17230" y="5537"/>
                  </a:lnTo>
                  <a:lnTo>
                    <a:pt x="17236" y="5558"/>
                  </a:lnTo>
                  <a:lnTo>
                    <a:pt x="17240" y="5577"/>
                  </a:lnTo>
                  <a:lnTo>
                    <a:pt x="17243" y="5598"/>
                  </a:lnTo>
                  <a:lnTo>
                    <a:pt x="17244" y="5620"/>
                  </a:lnTo>
                  <a:lnTo>
                    <a:pt x="17243" y="5641"/>
                  </a:lnTo>
                  <a:lnTo>
                    <a:pt x="17274" y="5644"/>
                  </a:lnTo>
                  <a:lnTo>
                    <a:pt x="17301" y="5645"/>
                  </a:lnTo>
                  <a:lnTo>
                    <a:pt x="17325" y="5648"/>
                  </a:lnTo>
                  <a:lnTo>
                    <a:pt x="17345" y="5653"/>
                  </a:lnTo>
                  <a:lnTo>
                    <a:pt x="17363" y="5657"/>
                  </a:lnTo>
                  <a:lnTo>
                    <a:pt x="17379" y="5662"/>
                  </a:lnTo>
                  <a:lnTo>
                    <a:pt x="17394" y="5668"/>
                  </a:lnTo>
                  <a:lnTo>
                    <a:pt x="17408" y="5675"/>
                  </a:lnTo>
                  <a:lnTo>
                    <a:pt x="17421" y="5683"/>
                  </a:lnTo>
                  <a:lnTo>
                    <a:pt x="17433" y="5691"/>
                  </a:lnTo>
                  <a:lnTo>
                    <a:pt x="17446" y="5702"/>
                  </a:lnTo>
                  <a:lnTo>
                    <a:pt x="17460" y="5715"/>
                  </a:lnTo>
                  <a:lnTo>
                    <a:pt x="17491" y="5743"/>
                  </a:lnTo>
                  <a:lnTo>
                    <a:pt x="17528" y="5779"/>
                  </a:lnTo>
                  <a:lnTo>
                    <a:pt x="17531" y="5763"/>
                  </a:lnTo>
                  <a:lnTo>
                    <a:pt x="17532" y="5746"/>
                  </a:lnTo>
                  <a:lnTo>
                    <a:pt x="17531" y="5733"/>
                  </a:lnTo>
                  <a:lnTo>
                    <a:pt x="17528" y="5720"/>
                  </a:lnTo>
                  <a:lnTo>
                    <a:pt x="17525" y="5708"/>
                  </a:lnTo>
                  <a:lnTo>
                    <a:pt x="17519" y="5697"/>
                  </a:lnTo>
                  <a:lnTo>
                    <a:pt x="17513" y="5688"/>
                  </a:lnTo>
                  <a:lnTo>
                    <a:pt x="17504" y="5678"/>
                  </a:lnTo>
                  <a:lnTo>
                    <a:pt x="17488" y="5660"/>
                  </a:lnTo>
                  <a:lnTo>
                    <a:pt x="17469" y="5642"/>
                  </a:lnTo>
                  <a:lnTo>
                    <a:pt x="17460" y="5634"/>
                  </a:lnTo>
                  <a:lnTo>
                    <a:pt x="17449" y="5623"/>
                  </a:lnTo>
                  <a:lnTo>
                    <a:pt x="17440" y="5613"/>
                  </a:lnTo>
                  <a:lnTo>
                    <a:pt x="17431" y="5599"/>
                  </a:lnTo>
                  <a:close/>
                  <a:moveTo>
                    <a:pt x="16020" y="5415"/>
                  </a:moveTo>
                  <a:lnTo>
                    <a:pt x="15993" y="5426"/>
                  </a:lnTo>
                  <a:lnTo>
                    <a:pt x="15968" y="5441"/>
                  </a:lnTo>
                  <a:lnTo>
                    <a:pt x="15943" y="5455"/>
                  </a:lnTo>
                  <a:lnTo>
                    <a:pt x="15918" y="5472"/>
                  </a:lnTo>
                  <a:lnTo>
                    <a:pt x="15870" y="5504"/>
                  </a:lnTo>
                  <a:lnTo>
                    <a:pt x="15824" y="5533"/>
                  </a:lnTo>
                  <a:lnTo>
                    <a:pt x="15841" y="5546"/>
                  </a:lnTo>
                  <a:lnTo>
                    <a:pt x="15857" y="5556"/>
                  </a:lnTo>
                  <a:lnTo>
                    <a:pt x="15875" y="5567"/>
                  </a:lnTo>
                  <a:lnTo>
                    <a:pt x="15893" y="5574"/>
                  </a:lnTo>
                  <a:lnTo>
                    <a:pt x="15912" y="5579"/>
                  </a:lnTo>
                  <a:lnTo>
                    <a:pt x="15931" y="5583"/>
                  </a:lnTo>
                  <a:lnTo>
                    <a:pt x="15952" y="5585"/>
                  </a:lnTo>
                  <a:lnTo>
                    <a:pt x="15973" y="5586"/>
                  </a:lnTo>
                  <a:lnTo>
                    <a:pt x="15982" y="5614"/>
                  </a:lnTo>
                  <a:lnTo>
                    <a:pt x="15992" y="5647"/>
                  </a:lnTo>
                  <a:lnTo>
                    <a:pt x="16002" y="5683"/>
                  </a:lnTo>
                  <a:lnTo>
                    <a:pt x="16013" y="5720"/>
                  </a:lnTo>
                  <a:lnTo>
                    <a:pt x="16023" y="5757"/>
                  </a:lnTo>
                  <a:lnTo>
                    <a:pt x="16036" y="5789"/>
                  </a:lnTo>
                  <a:lnTo>
                    <a:pt x="16044" y="5804"/>
                  </a:lnTo>
                  <a:lnTo>
                    <a:pt x="16053" y="5818"/>
                  </a:lnTo>
                  <a:lnTo>
                    <a:pt x="16060" y="5829"/>
                  </a:lnTo>
                  <a:lnTo>
                    <a:pt x="16069" y="5838"/>
                  </a:lnTo>
                  <a:lnTo>
                    <a:pt x="16077" y="5844"/>
                  </a:lnTo>
                  <a:lnTo>
                    <a:pt x="16084" y="5850"/>
                  </a:lnTo>
                  <a:lnTo>
                    <a:pt x="16091" y="5855"/>
                  </a:lnTo>
                  <a:lnTo>
                    <a:pt x="16099" y="5858"/>
                  </a:lnTo>
                  <a:lnTo>
                    <a:pt x="16115" y="5864"/>
                  </a:lnTo>
                  <a:lnTo>
                    <a:pt x="16131" y="5867"/>
                  </a:lnTo>
                  <a:lnTo>
                    <a:pt x="16163" y="5871"/>
                  </a:lnTo>
                  <a:lnTo>
                    <a:pt x="16191" y="5875"/>
                  </a:lnTo>
                  <a:lnTo>
                    <a:pt x="16204" y="5880"/>
                  </a:lnTo>
                  <a:lnTo>
                    <a:pt x="16216" y="5887"/>
                  </a:lnTo>
                  <a:lnTo>
                    <a:pt x="16220" y="5892"/>
                  </a:lnTo>
                  <a:lnTo>
                    <a:pt x="16225" y="5896"/>
                  </a:lnTo>
                  <a:lnTo>
                    <a:pt x="16229" y="5902"/>
                  </a:lnTo>
                  <a:lnTo>
                    <a:pt x="16232" y="5910"/>
                  </a:lnTo>
                  <a:lnTo>
                    <a:pt x="16235" y="5917"/>
                  </a:lnTo>
                  <a:lnTo>
                    <a:pt x="16237" y="5926"/>
                  </a:lnTo>
                  <a:lnTo>
                    <a:pt x="16238" y="5935"/>
                  </a:lnTo>
                  <a:lnTo>
                    <a:pt x="16240" y="5947"/>
                  </a:lnTo>
                  <a:lnTo>
                    <a:pt x="16238" y="5973"/>
                  </a:lnTo>
                  <a:lnTo>
                    <a:pt x="16234" y="6006"/>
                  </a:lnTo>
                  <a:lnTo>
                    <a:pt x="16252" y="5939"/>
                  </a:lnTo>
                  <a:lnTo>
                    <a:pt x="16265" y="5889"/>
                  </a:lnTo>
                  <a:lnTo>
                    <a:pt x="16268" y="5867"/>
                  </a:lnTo>
                  <a:lnTo>
                    <a:pt x="16271" y="5849"/>
                  </a:lnTo>
                  <a:lnTo>
                    <a:pt x="16272" y="5831"/>
                  </a:lnTo>
                  <a:lnTo>
                    <a:pt x="16271" y="5815"/>
                  </a:lnTo>
                  <a:lnTo>
                    <a:pt x="16268" y="5798"/>
                  </a:lnTo>
                  <a:lnTo>
                    <a:pt x="16264" y="5782"/>
                  </a:lnTo>
                  <a:lnTo>
                    <a:pt x="16258" y="5766"/>
                  </a:lnTo>
                  <a:lnTo>
                    <a:pt x="16250" y="5748"/>
                  </a:lnTo>
                  <a:lnTo>
                    <a:pt x="16226" y="5706"/>
                  </a:lnTo>
                  <a:lnTo>
                    <a:pt x="16197" y="5651"/>
                  </a:lnTo>
                  <a:lnTo>
                    <a:pt x="16186" y="5634"/>
                  </a:lnTo>
                  <a:lnTo>
                    <a:pt x="16177" y="5614"/>
                  </a:lnTo>
                  <a:lnTo>
                    <a:pt x="16171" y="5595"/>
                  </a:lnTo>
                  <a:lnTo>
                    <a:pt x="16164" y="5577"/>
                  </a:lnTo>
                  <a:lnTo>
                    <a:pt x="16152" y="5540"/>
                  </a:lnTo>
                  <a:lnTo>
                    <a:pt x="16139" y="5504"/>
                  </a:lnTo>
                  <a:lnTo>
                    <a:pt x="16131" y="5488"/>
                  </a:lnTo>
                  <a:lnTo>
                    <a:pt x="16123" y="5473"/>
                  </a:lnTo>
                  <a:lnTo>
                    <a:pt x="16111" y="5460"/>
                  </a:lnTo>
                  <a:lnTo>
                    <a:pt x="16099" y="5448"/>
                  </a:lnTo>
                  <a:lnTo>
                    <a:pt x="16082" y="5436"/>
                  </a:lnTo>
                  <a:lnTo>
                    <a:pt x="16066" y="5427"/>
                  </a:lnTo>
                  <a:lnTo>
                    <a:pt x="16045" y="5420"/>
                  </a:lnTo>
                  <a:lnTo>
                    <a:pt x="16020" y="5415"/>
                  </a:lnTo>
                  <a:close/>
                  <a:moveTo>
                    <a:pt x="14805" y="5767"/>
                  </a:moveTo>
                  <a:lnTo>
                    <a:pt x="14777" y="5767"/>
                  </a:lnTo>
                  <a:lnTo>
                    <a:pt x="14763" y="5783"/>
                  </a:lnTo>
                  <a:lnTo>
                    <a:pt x="14751" y="5798"/>
                  </a:lnTo>
                  <a:lnTo>
                    <a:pt x="14738" y="5813"/>
                  </a:lnTo>
                  <a:lnTo>
                    <a:pt x="14723" y="5828"/>
                  </a:lnTo>
                  <a:lnTo>
                    <a:pt x="14708" y="5843"/>
                  </a:lnTo>
                  <a:lnTo>
                    <a:pt x="14693" y="5856"/>
                  </a:lnTo>
                  <a:lnTo>
                    <a:pt x="14677" y="5868"/>
                  </a:lnTo>
                  <a:lnTo>
                    <a:pt x="14659" y="5880"/>
                  </a:lnTo>
                  <a:lnTo>
                    <a:pt x="14643" y="5892"/>
                  </a:lnTo>
                  <a:lnTo>
                    <a:pt x="14624" y="5901"/>
                  </a:lnTo>
                  <a:lnTo>
                    <a:pt x="14606" y="5911"/>
                  </a:lnTo>
                  <a:lnTo>
                    <a:pt x="14587" y="5920"/>
                  </a:lnTo>
                  <a:lnTo>
                    <a:pt x="14566" y="5927"/>
                  </a:lnTo>
                  <a:lnTo>
                    <a:pt x="14545" y="5933"/>
                  </a:lnTo>
                  <a:lnTo>
                    <a:pt x="14523" y="5939"/>
                  </a:lnTo>
                  <a:lnTo>
                    <a:pt x="14501" y="5945"/>
                  </a:lnTo>
                  <a:lnTo>
                    <a:pt x="14511" y="5951"/>
                  </a:lnTo>
                  <a:lnTo>
                    <a:pt x="14521" y="5956"/>
                  </a:lnTo>
                  <a:lnTo>
                    <a:pt x="14533" y="5960"/>
                  </a:lnTo>
                  <a:lnTo>
                    <a:pt x="14545" y="5963"/>
                  </a:lnTo>
                  <a:lnTo>
                    <a:pt x="14570" y="5969"/>
                  </a:lnTo>
                  <a:lnTo>
                    <a:pt x="14595" y="5970"/>
                  </a:lnTo>
                  <a:lnTo>
                    <a:pt x="14649" y="5972"/>
                  </a:lnTo>
                  <a:lnTo>
                    <a:pt x="14701" y="5972"/>
                  </a:lnTo>
                  <a:lnTo>
                    <a:pt x="14701" y="6009"/>
                  </a:lnTo>
                  <a:lnTo>
                    <a:pt x="14699" y="6046"/>
                  </a:lnTo>
                  <a:lnTo>
                    <a:pt x="14695" y="6080"/>
                  </a:lnTo>
                  <a:lnTo>
                    <a:pt x="14690" y="6116"/>
                  </a:lnTo>
                  <a:lnTo>
                    <a:pt x="14685" y="6150"/>
                  </a:lnTo>
                  <a:lnTo>
                    <a:pt x="14680" y="6184"/>
                  </a:lnTo>
                  <a:lnTo>
                    <a:pt x="14676" y="6220"/>
                  </a:lnTo>
                  <a:lnTo>
                    <a:pt x="14673" y="6255"/>
                  </a:lnTo>
                  <a:lnTo>
                    <a:pt x="14701" y="6227"/>
                  </a:lnTo>
                  <a:lnTo>
                    <a:pt x="14729" y="6200"/>
                  </a:lnTo>
                  <a:lnTo>
                    <a:pt x="14757" y="6174"/>
                  </a:lnTo>
                  <a:lnTo>
                    <a:pt x="14785" y="6149"/>
                  </a:lnTo>
                  <a:lnTo>
                    <a:pt x="14814" y="6122"/>
                  </a:lnTo>
                  <a:lnTo>
                    <a:pt x="14843" y="6095"/>
                  </a:lnTo>
                  <a:lnTo>
                    <a:pt x="14872" y="6070"/>
                  </a:lnTo>
                  <a:lnTo>
                    <a:pt x="14900" y="6042"/>
                  </a:lnTo>
                  <a:lnTo>
                    <a:pt x="14920" y="6021"/>
                  </a:lnTo>
                  <a:lnTo>
                    <a:pt x="14940" y="6002"/>
                  </a:lnTo>
                  <a:lnTo>
                    <a:pt x="14953" y="5985"/>
                  </a:lnTo>
                  <a:lnTo>
                    <a:pt x="14965" y="5972"/>
                  </a:lnTo>
                  <a:lnTo>
                    <a:pt x="14974" y="5959"/>
                  </a:lnTo>
                  <a:lnTo>
                    <a:pt x="14978" y="5945"/>
                  </a:lnTo>
                  <a:lnTo>
                    <a:pt x="14983" y="5933"/>
                  </a:lnTo>
                  <a:lnTo>
                    <a:pt x="14984" y="5921"/>
                  </a:lnTo>
                  <a:lnTo>
                    <a:pt x="14984" y="5910"/>
                  </a:lnTo>
                  <a:lnTo>
                    <a:pt x="14983" y="5896"/>
                  </a:lnTo>
                  <a:lnTo>
                    <a:pt x="14980" y="5881"/>
                  </a:lnTo>
                  <a:lnTo>
                    <a:pt x="14977" y="5864"/>
                  </a:lnTo>
                  <a:lnTo>
                    <a:pt x="14969" y="5824"/>
                  </a:lnTo>
                  <a:lnTo>
                    <a:pt x="14962" y="5769"/>
                  </a:lnTo>
                  <a:lnTo>
                    <a:pt x="14944" y="5775"/>
                  </a:lnTo>
                  <a:lnTo>
                    <a:pt x="14925" y="5779"/>
                  </a:lnTo>
                  <a:lnTo>
                    <a:pt x="14904" y="5780"/>
                  </a:lnTo>
                  <a:lnTo>
                    <a:pt x="14883" y="5782"/>
                  </a:lnTo>
                  <a:lnTo>
                    <a:pt x="14863" y="5780"/>
                  </a:lnTo>
                  <a:lnTo>
                    <a:pt x="14842" y="5778"/>
                  </a:lnTo>
                  <a:lnTo>
                    <a:pt x="14823" y="5773"/>
                  </a:lnTo>
                  <a:lnTo>
                    <a:pt x="14805" y="5767"/>
                  </a:lnTo>
                  <a:close/>
                  <a:moveTo>
                    <a:pt x="19565" y="4256"/>
                  </a:moveTo>
                  <a:lnTo>
                    <a:pt x="19568" y="4268"/>
                  </a:lnTo>
                  <a:lnTo>
                    <a:pt x="19571" y="4279"/>
                  </a:lnTo>
                  <a:lnTo>
                    <a:pt x="19576" y="4289"/>
                  </a:lnTo>
                  <a:lnTo>
                    <a:pt x="19580" y="4299"/>
                  </a:lnTo>
                  <a:lnTo>
                    <a:pt x="19594" y="4317"/>
                  </a:lnTo>
                  <a:lnTo>
                    <a:pt x="19608" y="4333"/>
                  </a:lnTo>
                  <a:lnTo>
                    <a:pt x="19623" y="4350"/>
                  </a:lnTo>
                  <a:lnTo>
                    <a:pt x="19638" y="4366"/>
                  </a:lnTo>
                  <a:lnTo>
                    <a:pt x="19644" y="4374"/>
                  </a:lnTo>
                  <a:lnTo>
                    <a:pt x="19650" y="4382"/>
                  </a:lnTo>
                  <a:lnTo>
                    <a:pt x="19654" y="4391"/>
                  </a:lnTo>
                  <a:lnTo>
                    <a:pt x="19657" y="4402"/>
                  </a:lnTo>
                  <a:lnTo>
                    <a:pt x="19660" y="4417"/>
                  </a:lnTo>
                  <a:lnTo>
                    <a:pt x="19663" y="4433"/>
                  </a:lnTo>
                  <a:lnTo>
                    <a:pt x="19665" y="4449"/>
                  </a:lnTo>
                  <a:lnTo>
                    <a:pt x="19665" y="4467"/>
                  </a:lnTo>
                  <a:lnTo>
                    <a:pt x="19663" y="4483"/>
                  </a:lnTo>
                  <a:lnTo>
                    <a:pt x="19662" y="4503"/>
                  </a:lnTo>
                  <a:lnTo>
                    <a:pt x="19659" y="4520"/>
                  </a:lnTo>
                  <a:lnTo>
                    <a:pt x="19656" y="4538"/>
                  </a:lnTo>
                  <a:lnTo>
                    <a:pt x="19647" y="4575"/>
                  </a:lnTo>
                  <a:lnTo>
                    <a:pt x="19637" y="4610"/>
                  </a:lnTo>
                  <a:lnTo>
                    <a:pt x="19625" y="4644"/>
                  </a:lnTo>
                  <a:lnTo>
                    <a:pt x="19611" y="4673"/>
                  </a:lnTo>
                  <a:lnTo>
                    <a:pt x="19632" y="4650"/>
                  </a:lnTo>
                  <a:lnTo>
                    <a:pt x="19650" y="4624"/>
                  </a:lnTo>
                  <a:lnTo>
                    <a:pt x="19666" y="4599"/>
                  </a:lnTo>
                  <a:lnTo>
                    <a:pt x="19681" y="4571"/>
                  </a:lnTo>
                  <a:lnTo>
                    <a:pt x="19695" y="4543"/>
                  </a:lnTo>
                  <a:lnTo>
                    <a:pt x="19706" y="4515"/>
                  </a:lnTo>
                  <a:lnTo>
                    <a:pt x="19718" y="4485"/>
                  </a:lnTo>
                  <a:lnTo>
                    <a:pt x="19730" y="4455"/>
                  </a:lnTo>
                  <a:lnTo>
                    <a:pt x="19752" y="4396"/>
                  </a:lnTo>
                  <a:lnTo>
                    <a:pt x="19778" y="4338"/>
                  </a:lnTo>
                  <a:lnTo>
                    <a:pt x="19791" y="4308"/>
                  </a:lnTo>
                  <a:lnTo>
                    <a:pt x="19807" y="4280"/>
                  </a:lnTo>
                  <a:lnTo>
                    <a:pt x="19824" y="4253"/>
                  </a:lnTo>
                  <a:lnTo>
                    <a:pt x="19843" y="4228"/>
                  </a:lnTo>
                  <a:lnTo>
                    <a:pt x="19838" y="4216"/>
                  </a:lnTo>
                  <a:lnTo>
                    <a:pt x="19831" y="4203"/>
                  </a:lnTo>
                  <a:lnTo>
                    <a:pt x="19822" y="4191"/>
                  </a:lnTo>
                  <a:lnTo>
                    <a:pt x="19813" y="4178"/>
                  </a:lnTo>
                  <a:lnTo>
                    <a:pt x="19792" y="4152"/>
                  </a:lnTo>
                  <a:lnTo>
                    <a:pt x="19770" y="4126"/>
                  </a:lnTo>
                  <a:lnTo>
                    <a:pt x="19746" y="4100"/>
                  </a:lnTo>
                  <a:lnTo>
                    <a:pt x="19726" y="4075"/>
                  </a:lnTo>
                  <a:lnTo>
                    <a:pt x="19706" y="4053"/>
                  </a:lnTo>
                  <a:lnTo>
                    <a:pt x="19693" y="4034"/>
                  </a:lnTo>
                  <a:lnTo>
                    <a:pt x="19696" y="4025"/>
                  </a:lnTo>
                  <a:lnTo>
                    <a:pt x="19696" y="4017"/>
                  </a:lnTo>
                  <a:lnTo>
                    <a:pt x="19693" y="4014"/>
                  </a:lnTo>
                  <a:lnTo>
                    <a:pt x="19692" y="4013"/>
                  </a:lnTo>
                  <a:lnTo>
                    <a:pt x="19687" y="4011"/>
                  </a:lnTo>
                  <a:lnTo>
                    <a:pt x="19683" y="4010"/>
                  </a:lnTo>
                  <a:lnTo>
                    <a:pt x="19686" y="4020"/>
                  </a:lnTo>
                  <a:lnTo>
                    <a:pt x="19693" y="4034"/>
                  </a:lnTo>
                  <a:lnTo>
                    <a:pt x="19681" y="4053"/>
                  </a:lnTo>
                  <a:lnTo>
                    <a:pt x="19663" y="4075"/>
                  </a:lnTo>
                  <a:lnTo>
                    <a:pt x="19641" y="4102"/>
                  </a:lnTo>
                  <a:lnTo>
                    <a:pt x="19619" y="4132"/>
                  </a:lnTo>
                  <a:lnTo>
                    <a:pt x="19607" y="4147"/>
                  </a:lnTo>
                  <a:lnTo>
                    <a:pt x="19597" y="4163"/>
                  </a:lnTo>
                  <a:lnTo>
                    <a:pt x="19588" y="4178"/>
                  </a:lnTo>
                  <a:lnTo>
                    <a:pt x="19579" y="4194"/>
                  </a:lnTo>
                  <a:lnTo>
                    <a:pt x="19573" y="4210"/>
                  </a:lnTo>
                  <a:lnTo>
                    <a:pt x="19568" y="4227"/>
                  </a:lnTo>
                  <a:lnTo>
                    <a:pt x="19565" y="4241"/>
                  </a:lnTo>
                  <a:lnTo>
                    <a:pt x="19565" y="4256"/>
                  </a:lnTo>
                  <a:close/>
                  <a:moveTo>
                    <a:pt x="19319" y="4155"/>
                  </a:moveTo>
                  <a:lnTo>
                    <a:pt x="19306" y="4141"/>
                  </a:lnTo>
                  <a:lnTo>
                    <a:pt x="19292" y="4151"/>
                  </a:lnTo>
                  <a:lnTo>
                    <a:pt x="19282" y="4163"/>
                  </a:lnTo>
                  <a:lnTo>
                    <a:pt x="19272" y="4175"/>
                  </a:lnTo>
                  <a:lnTo>
                    <a:pt x="19263" y="4188"/>
                  </a:lnTo>
                  <a:lnTo>
                    <a:pt x="19248" y="4216"/>
                  </a:lnTo>
                  <a:lnTo>
                    <a:pt x="19234" y="4244"/>
                  </a:lnTo>
                  <a:lnTo>
                    <a:pt x="19221" y="4274"/>
                  </a:lnTo>
                  <a:lnTo>
                    <a:pt x="19205" y="4305"/>
                  </a:lnTo>
                  <a:lnTo>
                    <a:pt x="19196" y="4320"/>
                  </a:lnTo>
                  <a:lnTo>
                    <a:pt x="19186" y="4333"/>
                  </a:lnTo>
                  <a:lnTo>
                    <a:pt x="19175" y="4348"/>
                  </a:lnTo>
                  <a:lnTo>
                    <a:pt x="19162" y="4362"/>
                  </a:lnTo>
                  <a:lnTo>
                    <a:pt x="19172" y="4399"/>
                  </a:lnTo>
                  <a:lnTo>
                    <a:pt x="19184" y="4442"/>
                  </a:lnTo>
                  <a:lnTo>
                    <a:pt x="19196" y="4492"/>
                  </a:lnTo>
                  <a:lnTo>
                    <a:pt x="19212" y="4543"/>
                  </a:lnTo>
                  <a:lnTo>
                    <a:pt x="19220" y="4568"/>
                  </a:lnTo>
                  <a:lnTo>
                    <a:pt x="19229" y="4593"/>
                  </a:lnTo>
                  <a:lnTo>
                    <a:pt x="19237" y="4615"/>
                  </a:lnTo>
                  <a:lnTo>
                    <a:pt x="19246" y="4638"/>
                  </a:lnTo>
                  <a:lnTo>
                    <a:pt x="19257" y="4659"/>
                  </a:lnTo>
                  <a:lnTo>
                    <a:pt x="19266" y="4675"/>
                  </a:lnTo>
                  <a:lnTo>
                    <a:pt x="19278" y="4691"/>
                  </a:lnTo>
                  <a:lnTo>
                    <a:pt x="19288" y="4703"/>
                  </a:lnTo>
                  <a:lnTo>
                    <a:pt x="19292" y="4682"/>
                  </a:lnTo>
                  <a:lnTo>
                    <a:pt x="19297" y="4661"/>
                  </a:lnTo>
                  <a:lnTo>
                    <a:pt x="19300" y="4641"/>
                  </a:lnTo>
                  <a:lnTo>
                    <a:pt x="19303" y="4620"/>
                  </a:lnTo>
                  <a:lnTo>
                    <a:pt x="19306" y="4599"/>
                  </a:lnTo>
                  <a:lnTo>
                    <a:pt x="19309" y="4578"/>
                  </a:lnTo>
                  <a:lnTo>
                    <a:pt x="19313" y="4558"/>
                  </a:lnTo>
                  <a:lnTo>
                    <a:pt x="19319" y="4540"/>
                  </a:lnTo>
                  <a:lnTo>
                    <a:pt x="19325" y="4528"/>
                  </a:lnTo>
                  <a:lnTo>
                    <a:pt x="19335" y="4513"/>
                  </a:lnTo>
                  <a:lnTo>
                    <a:pt x="19346" y="4497"/>
                  </a:lnTo>
                  <a:lnTo>
                    <a:pt x="19359" y="4479"/>
                  </a:lnTo>
                  <a:lnTo>
                    <a:pt x="19371" y="4463"/>
                  </a:lnTo>
                  <a:lnTo>
                    <a:pt x="19381" y="4448"/>
                  </a:lnTo>
                  <a:lnTo>
                    <a:pt x="19389" y="4433"/>
                  </a:lnTo>
                  <a:lnTo>
                    <a:pt x="19392" y="4423"/>
                  </a:lnTo>
                  <a:lnTo>
                    <a:pt x="19393" y="4414"/>
                  </a:lnTo>
                  <a:lnTo>
                    <a:pt x="19393" y="4405"/>
                  </a:lnTo>
                  <a:lnTo>
                    <a:pt x="19392" y="4396"/>
                  </a:lnTo>
                  <a:lnTo>
                    <a:pt x="19390" y="4387"/>
                  </a:lnTo>
                  <a:lnTo>
                    <a:pt x="19384" y="4369"/>
                  </a:lnTo>
                  <a:lnTo>
                    <a:pt x="19377" y="4350"/>
                  </a:lnTo>
                  <a:lnTo>
                    <a:pt x="19358" y="4313"/>
                  </a:lnTo>
                  <a:lnTo>
                    <a:pt x="19337" y="4277"/>
                  </a:lnTo>
                  <a:lnTo>
                    <a:pt x="19326" y="4259"/>
                  </a:lnTo>
                  <a:lnTo>
                    <a:pt x="19318" y="4243"/>
                  </a:lnTo>
                  <a:lnTo>
                    <a:pt x="19310" y="4227"/>
                  </a:lnTo>
                  <a:lnTo>
                    <a:pt x="19306" y="4210"/>
                  </a:lnTo>
                  <a:lnTo>
                    <a:pt x="19304" y="4203"/>
                  </a:lnTo>
                  <a:lnTo>
                    <a:pt x="19303" y="4195"/>
                  </a:lnTo>
                  <a:lnTo>
                    <a:pt x="19304" y="4188"/>
                  </a:lnTo>
                  <a:lnTo>
                    <a:pt x="19304" y="4181"/>
                  </a:lnTo>
                  <a:lnTo>
                    <a:pt x="19307" y="4175"/>
                  </a:lnTo>
                  <a:lnTo>
                    <a:pt x="19310" y="4167"/>
                  </a:lnTo>
                  <a:lnTo>
                    <a:pt x="19315" y="4161"/>
                  </a:lnTo>
                  <a:lnTo>
                    <a:pt x="19319" y="4155"/>
                  </a:lnTo>
                  <a:close/>
                  <a:moveTo>
                    <a:pt x="3001" y="2213"/>
                  </a:moveTo>
                  <a:lnTo>
                    <a:pt x="2982" y="2208"/>
                  </a:lnTo>
                  <a:lnTo>
                    <a:pt x="2970" y="2208"/>
                  </a:lnTo>
                  <a:lnTo>
                    <a:pt x="2956" y="2207"/>
                  </a:lnTo>
                  <a:lnTo>
                    <a:pt x="2936" y="2202"/>
                  </a:lnTo>
                  <a:lnTo>
                    <a:pt x="2928" y="2202"/>
                  </a:lnTo>
                  <a:lnTo>
                    <a:pt x="2919" y="2204"/>
                  </a:lnTo>
                  <a:lnTo>
                    <a:pt x="2909" y="2205"/>
                  </a:lnTo>
                  <a:lnTo>
                    <a:pt x="2899" y="2208"/>
                  </a:lnTo>
                  <a:lnTo>
                    <a:pt x="2890" y="2211"/>
                  </a:lnTo>
                  <a:lnTo>
                    <a:pt x="2881" y="2213"/>
                  </a:lnTo>
                  <a:lnTo>
                    <a:pt x="2875" y="2214"/>
                  </a:lnTo>
                  <a:lnTo>
                    <a:pt x="2869" y="2211"/>
                  </a:lnTo>
                  <a:lnTo>
                    <a:pt x="2873" y="2231"/>
                  </a:lnTo>
                  <a:lnTo>
                    <a:pt x="2873" y="2241"/>
                  </a:lnTo>
                  <a:lnTo>
                    <a:pt x="2869" y="2250"/>
                  </a:lnTo>
                  <a:lnTo>
                    <a:pt x="2859" y="2265"/>
                  </a:lnTo>
                  <a:lnTo>
                    <a:pt x="2848" y="2281"/>
                  </a:lnTo>
                  <a:lnTo>
                    <a:pt x="2838" y="2296"/>
                  </a:lnTo>
                  <a:lnTo>
                    <a:pt x="2829" y="2311"/>
                  </a:lnTo>
                  <a:lnTo>
                    <a:pt x="2821" y="2330"/>
                  </a:lnTo>
                  <a:lnTo>
                    <a:pt x="2815" y="2351"/>
                  </a:lnTo>
                  <a:lnTo>
                    <a:pt x="2813" y="2376"/>
                  </a:lnTo>
                  <a:lnTo>
                    <a:pt x="2810" y="2404"/>
                  </a:lnTo>
                  <a:lnTo>
                    <a:pt x="2808" y="2434"/>
                  </a:lnTo>
                  <a:lnTo>
                    <a:pt x="2810" y="2462"/>
                  </a:lnTo>
                  <a:lnTo>
                    <a:pt x="2811" y="2489"/>
                  </a:lnTo>
                  <a:lnTo>
                    <a:pt x="2813" y="2501"/>
                  </a:lnTo>
                  <a:lnTo>
                    <a:pt x="2815" y="2513"/>
                  </a:lnTo>
                  <a:lnTo>
                    <a:pt x="2818" y="2521"/>
                  </a:lnTo>
                  <a:lnTo>
                    <a:pt x="2821" y="2530"/>
                  </a:lnTo>
                  <a:lnTo>
                    <a:pt x="2821" y="2514"/>
                  </a:lnTo>
                  <a:lnTo>
                    <a:pt x="2823" y="2496"/>
                  </a:lnTo>
                  <a:lnTo>
                    <a:pt x="2827" y="2475"/>
                  </a:lnTo>
                  <a:lnTo>
                    <a:pt x="2832" y="2456"/>
                  </a:lnTo>
                  <a:lnTo>
                    <a:pt x="2836" y="2447"/>
                  </a:lnTo>
                  <a:lnTo>
                    <a:pt x="2839" y="2438"/>
                  </a:lnTo>
                  <a:lnTo>
                    <a:pt x="2845" y="2429"/>
                  </a:lnTo>
                  <a:lnTo>
                    <a:pt x="2850" y="2422"/>
                  </a:lnTo>
                  <a:lnTo>
                    <a:pt x="2856" y="2416"/>
                  </a:lnTo>
                  <a:lnTo>
                    <a:pt x="2863" y="2410"/>
                  </a:lnTo>
                  <a:lnTo>
                    <a:pt x="2870" y="2406"/>
                  </a:lnTo>
                  <a:lnTo>
                    <a:pt x="2878" y="2403"/>
                  </a:lnTo>
                  <a:lnTo>
                    <a:pt x="2885" y="2403"/>
                  </a:lnTo>
                  <a:lnTo>
                    <a:pt x="2891" y="2403"/>
                  </a:lnTo>
                  <a:lnTo>
                    <a:pt x="2897" y="2404"/>
                  </a:lnTo>
                  <a:lnTo>
                    <a:pt x="2903" y="2407"/>
                  </a:lnTo>
                  <a:lnTo>
                    <a:pt x="2916" y="2413"/>
                  </a:lnTo>
                  <a:lnTo>
                    <a:pt x="2931" y="2419"/>
                  </a:lnTo>
                  <a:lnTo>
                    <a:pt x="2951" y="2423"/>
                  </a:lnTo>
                  <a:lnTo>
                    <a:pt x="2970" y="2428"/>
                  </a:lnTo>
                  <a:lnTo>
                    <a:pt x="2988" y="2434"/>
                  </a:lnTo>
                  <a:lnTo>
                    <a:pt x="3007" y="2440"/>
                  </a:lnTo>
                  <a:lnTo>
                    <a:pt x="2995" y="2410"/>
                  </a:lnTo>
                  <a:lnTo>
                    <a:pt x="2982" y="2382"/>
                  </a:lnTo>
                  <a:lnTo>
                    <a:pt x="2968" y="2351"/>
                  </a:lnTo>
                  <a:lnTo>
                    <a:pt x="2958" y="2321"/>
                  </a:lnTo>
                  <a:lnTo>
                    <a:pt x="2955" y="2306"/>
                  </a:lnTo>
                  <a:lnTo>
                    <a:pt x="2954" y="2291"/>
                  </a:lnTo>
                  <a:lnTo>
                    <a:pt x="2955" y="2278"/>
                  </a:lnTo>
                  <a:lnTo>
                    <a:pt x="2958" y="2263"/>
                  </a:lnTo>
                  <a:lnTo>
                    <a:pt x="2964" y="2250"/>
                  </a:lnTo>
                  <a:lnTo>
                    <a:pt x="2973" y="2236"/>
                  </a:lnTo>
                  <a:lnTo>
                    <a:pt x="2986" y="2225"/>
                  </a:lnTo>
                  <a:lnTo>
                    <a:pt x="3001" y="2213"/>
                  </a:lnTo>
                  <a:close/>
                  <a:moveTo>
                    <a:pt x="3500" y="3922"/>
                  </a:moveTo>
                  <a:lnTo>
                    <a:pt x="3503" y="3930"/>
                  </a:lnTo>
                  <a:lnTo>
                    <a:pt x="3507" y="3945"/>
                  </a:lnTo>
                  <a:lnTo>
                    <a:pt x="3510" y="3952"/>
                  </a:lnTo>
                  <a:lnTo>
                    <a:pt x="3510" y="3951"/>
                  </a:lnTo>
                  <a:lnTo>
                    <a:pt x="3510" y="3948"/>
                  </a:lnTo>
                  <a:lnTo>
                    <a:pt x="3517" y="3971"/>
                  </a:lnTo>
                  <a:lnTo>
                    <a:pt x="3517" y="3967"/>
                  </a:lnTo>
                  <a:lnTo>
                    <a:pt x="3516" y="3962"/>
                  </a:lnTo>
                  <a:lnTo>
                    <a:pt x="3517" y="3958"/>
                  </a:lnTo>
                  <a:lnTo>
                    <a:pt x="3519" y="3952"/>
                  </a:lnTo>
                  <a:lnTo>
                    <a:pt x="3522" y="3942"/>
                  </a:lnTo>
                  <a:lnTo>
                    <a:pt x="3528" y="3931"/>
                  </a:lnTo>
                  <a:lnTo>
                    <a:pt x="3540" y="3909"/>
                  </a:lnTo>
                  <a:lnTo>
                    <a:pt x="3549" y="3888"/>
                  </a:lnTo>
                  <a:lnTo>
                    <a:pt x="3556" y="3853"/>
                  </a:lnTo>
                  <a:lnTo>
                    <a:pt x="3563" y="3816"/>
                  </a:lnTo>
                  <a:lnTo>
                    <a:pt x="3568" y="3777"/>
                  </a:lnTo>
                  <a:lnTo>
                    <a:pt x="3574" y="3738"/>
                  </a:lnTo>
                  <a:lnTo>
                    <a:pt x="3580" y="3701"/>
                  </a:lnTo>
                  <a:lnTo>
                    <a:pt x="3584" y="3663"/>
                  </a:lnTo>
                  <a:lnTo>
                    <a:pt x="3590" y="3626"/>
                  </a:lnTo>
                  <a:lnTo>
                    <a:pt x="3596" y="3587"/>
                  </a:lnTo>
                  <a:lnTo>
                    <a:pt x="3598" y="3571"/>
                  </a:lnTo>
                  <a:lnTo>
                    <a:pt x="3599" y="3554"/>
                  </a:lnTo>
                  <a:lnTo>
                    <a:pt x="3599" y="3538"/>
                  </a:lnTo>
                  <a:lnTo>
                    <a:pt x="3598" y="3523"/>
                  </a:lnTo>
                  <a:lnTo>
                    <a:pt x="3593" y="3494"/>
                  </a:lnTo>
                  <a:lnTo>
                    <a:pt x="3587" y="3464"/>
                  </a:lnTo>
                  <a:lnTo>
                    <a:pt x="3578" y="3434"/>
                  </a:lnTo>
                  <a:lnTo>
                    <a:pt x="3571" y="3404"/>
                  </a:lnTo>
                  <a:lnTo>
                    <a:pt x="3565" y="3373"/>
                  </a:lnTo>
                  <a:lnTo>
                    <a:pt x="3562" y="3341"/>
                  </a:lnTo>
                  <a:lnTo>
                    <a:pt x="3562" y="3329"/>
                  </a:lnTo>
                  <a:lnTo>
                    <a:pt x="3563" y="3315"/>
                  </a:lnTo>
                  <a:lnTo>
                    <a:pt x="3566" y="3302"/>
                  </a:lnTo>
                  <a:lnTo>
                    <a:pt x="3571" y="3287"/>
                  </a:lnTo>
                  <a:lnTo>
                    <a:pt x="3577" y="3272"/>
                  </a:lnTo>
                  <a:lnTo>
                    <a:pt x="3584" y="3259"/>
                  </a:lnTo>
                  <a:lnTo>
                    <a:pt x="3592" y="3246"/>
                  </a:lnTo>
                  <a:lnTo>
                    <a:pt x="3601" y="3234"/>
                  </a:lnTo>
                  <a:lnTo>
                    <a:pt x="3609" y="3223"/>
                  </a:lnTo>
                  <a:lnTo>
                    <a:pt x="3620" y="3214"/>
                  </a:lnTo>
                  <a:lnTo>
                    <a:pt x="3626" y="3212"/>
                  </a:lnTo>
                  <a:lnTo>
                    <a:pt x="3630" y="3210"/>
                  </a:lnTo>
                  <a:lnTo>
                    <a:pt x="3636" y="3209"/>
                  </a:lnTo>
                  <a:lnTo>
                    <a:pt x="3642" y="3207"/>
                  </a:lnTo>
                  <a:lnTo>
                    <a:pt x="3647" y="3207"/>
                  </a:lnTo>
                  <a:lnTo>
                    <a:pt x="3652" y="3209"/>
                  </a:lnTo>
                  <a:lnTo>
                    <a:pt x="3658" y="3210"/>
                  </a:lnTo>
                  <a:lnTo>
                    <a:pt x="3664" y="3214"/>
                  </a:lnTo>
                  <a:lnTo>
                    <a:pt x="3669" y="3217"/>
                  </a:lnTo>
                  <a:lnTo>
                    <a:pt x="3675" y="3223"/>
                  </a:lnTo>
                  <a:lnTo>
                    <a:pt x="3681" y="3231"/>
                  </a:lnTo>
                  <a:lnTo>
                    <a:pt x="3687" y="3238"/>
                  </a:lnTo>
                  <a:lnTo>
                    <a:pt x="3687" y="3223"/>
                  </a:lnTo>
                  <a:lnTo>
                    <a:pt x="3690" y="3210"/>
                  </a:lnTo>
                  <a:lnTo>
                    <a:pt x="3694" y="3195"/>
                  </a:lnTo>
                  <a:lnTo>
                    <a:pt x="3700" y="3183"/>
                  </a:lnTo>
                  <a:lnTo>
                    <a:pt x="3713" y="3157"/>
                  </a:lnTo>
                  <a:lnTo>
                    <a:pt x="3727" y="3131"/>
                  </a:lnTo>
                  <a:lnTo>
                    <a:pt x="3740" y="3099"/>
                  </a:lnTo>
                  <a:lnTo>
                    <a:pt x="3752" y="3065"/>
                  </a:lnTo>
                  <a:lnTo>
                    <a:pt x="3758" y="3048"/>
                  </a:lnTo>
                  <a:lnTo>
                    <a:pt x="3765" y="3032"/>
                  </a:lnTo>
                  <a:lnTo>
                    <a:pt x="3771" y="3016"/>
                  </a:lnTo>
                  <a:lnTo>
                    <a:pt x="3780" y="2999"/>
                  </a:lnTo>
                  <a:lnTo>
                    <a:pt x="3799" y="2973"/>
                  </a:lnTo>
                  <a:lnTo>
                    <a:pt x="3817" y="2952"/>
                  </a:lnTo>
                  <a:lnTo>
                    <a:pt x="3823" y="2943"/>
                  </a:lnTo>
                  <a:lnTo>
                    <a:pt x="3828" y="2931"/>
                  </a:lnTo>
                  <a:lnTo>
                    <a:pt x="3829" y="2925"/>
                  </a:lnTo>
                  <a:lnTo>
                    <a:pt x="3829" y="2918"/>
                  </a:lnTo>
                  <a:lnTo>
                    <a:pt x="3828" y="2910"/>
                  </a:lnTo>
                  <a:lnTo>
                    <a:pt x="3826" y="2901"/>
                  </a:lnTo>
                  <a:lnTo>
                    <a:pt x="3820" y="2887"/>
                  </a:lnTo>
                  <a:lnTo>
                    <a:pt x="3811" y="2873"/>
                  </a:lnTo>
                  <a:lnTo>
                    <a:pt x="3802" y="2858"/>
                  </a:lnTo>
                  <a:lnTo>
                    <a:pt x="3792" y="2843"/>
                  </a:lnTo>
                  <a:lnTo>
                    <a:pt x="3783" y="2830"/>
                  </a:lnTo>
                  <a:lnTo>
                    <a:pt x="3779" y="2815"/>
                  </a:lnTo>
                  <a:lnTo>
                    <a:pt x="3777" y="2809"/>
                  </a:lnTo>
                  <a:lnTo>
                    <a:pt x="3777" y="2802"/>
                  </a:lnTo>
                  <a:lnTo>
                    <a:pt x="3780" y="2796"/>
                  </a:lnTo>
                  <a:lnTo>
                    <a:pt x="3783" y="2790"/>
                  </a:lnTo>
                  <a:lnTo>
                    <a:pt x="3789" y="2784"/>
                  </a:lnTo>
                  <a:lnTo>
                    <a:pt x="3796" y="2778"/>
                  </a:lnTo>
                  <a:lnTo>
                    <a:pt x="3805" y="2775"/>
                  </a:lnTo>
                  <a:lnTo>
                    <a:pt x="3814" y="2772"/>
                  </a:lnTo>
                  <a:lnTo>
                    <a:pt x="3836" y="2768"/>
                  </a:lnTo>
                  <a:lnTo>
                    <a:pt x="3860" y="2766"/>
                  </a:lnTo>
                  <a:lnTo>
                    <a:pt x="3884" y="2765"/>
                  </a:lnTo>
                  <a:lnTo>
                    <a:pt x="3908" y="2763"/>
                  </a:lnTo>
                  <a:lnTo>
                    <a:pt x="3928" y="2762"/>
                  </a:lnTo>
                  <a:lnTo>
                    <a:pt x="3946" y="2757"/>
                  </a:lnTo>
                  <a:lnTo>
                    <a:pt x="3936" y="2737"/>
                  </a:lnTo>
                  <a:lnTo>
                    <a:pt x="3926" y="2717"/>
                  </a:lnTo>
                  <a:lnTo>
                    <a:pt x="3914" y="2698"/>
                  </a:lnTo>
                  <a:lnTo>
                    <a:pt x="3902" y="2679"/>
                  </a:lnTo>
                  <a:lnTo>
                    <a:pt x="3890" y="2659"/>
                  </a:lnTo>
                  <a:lnTo>
                    <a:pt x="3878" y="2640"/>
                  </a:lnTo>
                  <a:lnTo>
                    <a:pt x="3868" y="2619"/>
                  </a:lnTo>
                  <a:lnTo>
                    <a:pt x="3859" y="2597"/>
                  </a:lnTo>
                  <a:lnTo>
                    <a:pt x="3839" y="2556"/>
                  </a:lnTo>
                  <a:lnTo>
                    <a:pt x="3814" y="2508"/>
                  </a:lnTo>
                  <a:lnTo>
                    <a:pt x="3808" y="2496"/>
                  </a:lnTo>
                  <a:lnTo>
                    <a:pt x="3804" y="2483"/>
                  </a:lnTo>
                  <a:lnTo>
                    <a:pt x="3799" y="2471"/>
                  </a:lnTo>
                  <a:lnTo>
                    <a:pt x="3798" y="2459"/>
                  </a:lnTo>
                  <a:lnTo>
                    <a:pt x="3795" y="2447"/>
                  </a:lnTo>
                  <a:lnTo>
                    <a:pt x="3795" y="2437"/>
                  </a:lnTo>
                  <a:lnTo>
                    <a:pt x="3798" y="2425"/>
                  </a:lnTo>
                  <a:lnTo>
                    <a:pt x="3801" y="2415"/>
                  </a:lnTo>
                  <a:lnTo>
                    <a:pt x="3819" y="2421"/>
                  </a:lnTo>
                  <a:lnTo>
                    <a:pt x="3836" y="2425"/>
                  </a:lnTo>
                  <a:lnTo>
                    <a:pt x="3854" y="2429"/>
                  </a:lnTo>
                  <a:lnTo>
                    <a:pt x="3871" y="2435"/>
                  </a:lnTo>
                  <a:lnTo>
                    <a:pt x="3868" y="2426"/>
                  </a:lnTo>
                  <a:lnTo>
                    <a:pt x="3863" y="2418"/>
                  </a:lnTo>
                  <a:lnTo>
                    <a:pt x="3857" y="2410"/>
                  </a:lnTo>
                  <a:lnTo>
                    <a:pt x="3851" y="2403"/>
                  </a:lnTo>
                  <a:lnTo>
                    <a:pt x="3841" y="2389"/>
                  </a:lnTo>
                  <a:lnTo>
                    <a:pt x="3831" y="2375"/>
                  </a:lnTo>
                  <a:lnTo>
                    <a:pt x="3823" y="2357"/>
                  </a:lnTo>
                  <a:lnTo>
                    <a:pt x="3819" y="2340"/>
                  </a:lnTo>
                  <a:lnTo>
                    <a:pt x="3813" y="2323"/>
                  </a:lnTo>
                  <a:lnTo>
                    <a:pt x="3805" y="2306"/>
                  </a:lnTo>
                  <a:lnTo>
                    <a:pt x="3790" y="2278"/>
                  </a:lnTo>
                  <a:lnTo>
                    <a:pt x="3779" y="2250"/>
                  </a:lnTo>
                  <a:lnTo>
                    <a:pt x="3768" y="2223"/>
                  </a:lnTo>
                  <a:lnTo>
                    <a:pt x="3759" y="2196"/>
                  </a:lnTo>
                  <a:lnTo>
                    <a:pt x="3752" y="2170"/>
                  </a:lnTo>
                  <a:lnTo>
                    <a:pt x="3746" y="2142"/>
                  </a:lnTo>
                  <a:lnTo>
                    <a:pt x="3742" y="2112"/>
                  </a:lnTo>
                  <a:lnTo>
                    <a:pt x="3739" y="2079"/>
                  </a:lnTo>
                  <a:lnTo>
                    <a:pt x="3761" y="2095"/>
                  </a:lnTo>
                  <a:lnTo>
                    <a:pt x="3782" y="2113"/>
                  </a:lnTo>
                  <a:lnTo>
                    <a:pt x="3795" y="2087"/>
                  </a:lnTo>
                  <a:lnTo>
                    <a:pt x="3805" y="2063"/>
                  </a:lnTo>
                  <a:lnTo>
                    <a:pt x="3805" y="2058"/>
                  </a:lnTo>
                  <a:lnTo>
                    <a:pt x="3805" y="2052"/>
                  </a:lnTo>
                  <a:lnTo>
                    <a:pt x="3805" y="2047"/>
                  </a:lnTo>
                  <a:lnTo>
                    <a:pt x="3804" y="2042"/>
                  </a:lnTo>
                  <a:lnTo>
                    <a:pt x="3801" y="2036"/>
                  </a:lnTo>
                  <a:lnTo>
                    <a:pt x="3798" y="2030"/>
                  </a:lnTo>
                  <a:lnTo>
                    <a:pt x="3793" y="2024"/>
                  </a:lnTo>
                  <a:lnTo>
                    <a:pt x="3788" y="2018"/>
                  </a:lnTo>
                  <a:lnTo>
                    <a:pt x="3770" y="2005"/>
                  </a:lnTo>
                  <a:lnTo>
                    <a:pt x="3750" y="1993"/>
                  </a:lnTo>
                  <a:lnTo>
                    <a:pt x="3731" y="1981"/>
                  </a:lnTo>
                  <a:lnTo>
                    <a:pt x="3713" y="1968"/>
                  </a:lnTo>
                  <a:lnTo>
                    <a:pt x="3696" y="1949"/>
                  </a:lnTo>
                  <a:lnTo>
                    <a:pt x="3678" y="1928"/>
                  </a:lnTo>
                  <a:lnTo>
                    <a:pt x="3660" y="1907"/>
                  </a:lnTo>
                  <a:lnTo>
                    <a:pt x="3647" y="1885"/>
                  </a:lnTo>
                  <a:lnTo>
                    <a:pt x="3639" y="1861"/>
                  </a:lnTo>
                  <a:lnTo>
                    <a:pt x="3632" y="1833"/>
                  </a:lnTo>
                  <a:lnTo>
                    <a:pt x="3627" y="1819"/>
                  </a:lnTo>
                  <a:lnTo>
                    <a:pt x="3621" y="1809"/>
                  </a:lnTo>
                  <a:lnTo>
                    <a:pt x="3618" y="1805"/>
                  </a:lnTo>
                  <a:lnTo>
                    <a:pt x="3614" y="1803"/>
                  </a:lnTo>
                  <a:lnTo>
                    <a:pt x="3608" y="1802"/>
                  </a:lnTo>
                  <a:lnTo>
                    <a:pt x="3602" y="1802"/>
                  </a:lnTo>
                  <a:lnTo>
                    <a:pt x="3604" y="1818"/>
                  </a:lnTo>
                  <a:lnTo>
                    <a:pt x="3608" y="1831"/>
                  </a:lnTo>
                  <a:lnTo>
                    <a:pt x="3612" y="1843"/>
                  </a:lnTo>
                  <a:lnTo>
                    <a:pt x="3615" y="1852"/>
                  </a:lnTo>
                  <a:lnTo>
                    <a:pt x="3618" y="1862"/>
                  </a:lnTo>
                  <a:lnTo>
                    <a:pt x="3617" y="1873"/>
                  </a:lnTo>
                  <a:lnTo>
                    <a:pt x="3615" y="1877"/>
                  </a:lnTo>
                  <a:lnTo>
                    <a:pt x="3612" y="1883"/>
                  </a:lnTo>
                  <a:lnTo>
                    <a:pt x="3609" y="1891"/>
                  </a:lnTo>
                  <a:lnTo>
                    <a:pt x="3604" y="1898"/>
                  </a:lnTo>
                  <a:lnTo>
                    <a:pt x="3595" y="1909"/>
                  </a:lnTo>
                  <a:lnTo>
                    <a:pt x="3587" y="1914"/>
                  </a:lnTo>
                  <a:lnTo>
                    <a:pt x="3584" y="1917"/>
                  </a:lnTo>
                  <a:lnTo>
                    <a:pt x="3581" y="1922"/>
                  </a:lnTo>
                  <a:lnTo>
                    <a:pt x="3580" y="1928"/>
                  </a:lnTo>
                  <a:lnTo>
                    <a:pt x="3578" y="1934"/>
                  </a:lnTo>
                  <a:lnTo>
                    <a:pt x="3580" y="1949"/>
                  </a:lnTo>
                  <a:lnTo>
                    <a:pt x="3586" y="1966"/>
                  </a:lnTo>
                  <a:lnTo>
                    <a:pt x="3592" y="1984"/>
                  </a:lnTo>
                  <a:lnTo>
                    <a:pt x="3596" y="1999"/>
                  </a:lnTo>
                  <a:lnTo>
                    <a:pt x="3602" y="2033"/>
                  </a:lnTo>
                  <a:lnTo>
                    <a:pt x="3608" y="2069"/>
                  </a:lnTo>
                  <a:lnTo>
                    <a:pt x="3612" y="2104"/>
                  </a:lnTo>
                  <a:lnTo>
                    <a:pt x="3618" y="2140"/>
                  </a:lnTo>
                  <a:lnTo>
                    <a:pt x="3624" y="2168"/>
                  </a:lnTo>
                  <a:lnTo>
                    <a:pt x="3632" y="2199"/>
                  </a:lnTo>
                  <a:lnTo>
                    <a:pt x="3633" y="2214"/>
                  </a:lnTo>
                  <a:lnTo>
                    <a:pt x="3633" y="2228"/>
                  </a:lnTo>
                  <a:lnTo>
                    <a:pt x="3632" y="2235"/>
                  </a:lnTo>
                  <a:lnTo>
                    <a:pt x="3630" y="2242"/>
                  </a:lnTo>
                  <a:lnTo>
                    <a:pt x="3629" y="2248"/>
                  </a:lnTo>
                  <a:lnTo>
                    <a:pt x="3624" y="2256"/>
                  </a:lnTo>
                  <a:lnTo>
                    <a:pt x="3618" y="2239"/>
                  </a:lnTo>
                  <a:lnTo>
                    <a:pt x="3611" y="2226"/>
                  </a:lnTo>
                  <a:lnTo>
                    <a:pt x="3604" y="2211"/>
                  </a:lnTo>
                  <a:lnTo>
                    <a:pt x="3593" y="2199"/>
                  </a:lnTo>
                  <a:lnTo>
                    <a:pt x="3583" y="2188"/>
                  </a:lnTo>
                  <a:lnTo>
                    <a:pt x="3571" y="2177"/>
                  </a:lnTo>
                  <a:lnTo>
                    <a:pt x="3556" y="2170"/>
                  </a:lnTo>
                  <a:lnTo>
                    <a:pt x="3541" y="2164"/>
                  </a:lnTo>
                  <a:lnTo>
                    <a:pt x="3544" y="2173"/>
                  </a:lnTo>
                  <a:lnTo>
                    <a:pt x="3546" y="2180"/>
                  </a:lnTo>
                  <a:lnTo>
                    <a:pt x="3546" y="2186"/>
                  </a:lnTo>
                  <a:lnTo>
                    <a:pt x="3544" y="2192"/>
                  </a:lnTo>
                  <a:lnTo>
                    <a:pt x="3541" y="2196"/>
                  </a:lnTo>
                  <a:lnTo>
                    <a:pt x="3538" y="2199"/>
                  </a:lnTo>
                  <a:lnTo>
                    <a:pt x="3534" y="2201"/>
                  </a:lnTo>
                  <a:lnTo>
                    <a:pt x="3528" y="2202"/>
                  </a:lnTo>
                  <a:lnTo>
                    <a:pt x="3514" y="2202"/>
                  </a:lnTo>
                  <a:lnTo>
                    <a:pt x="3500" y="2201"/>
                  </a:lnTo>
                  <a:lnTo>
                    <a:pt x="3482" y="2195"/>
                  </a:lnTo>
                  <a:lnTo>
                    <a:pt x="3463" y="2189"/>
                  </a:lnTo>
                  <a:lnTo>
                    <a:pt x="3442" y="2180"/>
                  </a:lnTo>
                  <a:lnTo>
                    <a:pt x="3422" y="2170"/>
                  </a:lnTo>
                  <a:lnTo>
                    <a:pt x="3403" y="2159"/>
                  </a:lnTo>
                  <a:lnTo>
                    <a:pt x="3384" y="2149"/>
                  </a:lnTo>
                  <a:lnTo>
                    <a:pt x="3368" y="2140"/>
                  </a:lnTo>
                  <a:lnTo>
                    <a:pt x="3354" y="2130"/>
                  </a:lnTo>
                  <a:lnTo>
                    <a:pt x="3344" y="2122"/>
                  </a:lnTo>
                  <a:lnTo>
                    <a:pt x="3336" y="2116"/>
                  </a:lnTo>
                  <a:lnTo>
                    <a:pt x="3348" y="2136"/>
                  </a:lnTo>
                  <a:lnTo>
                    <a:pt x="3365" y="2155"/>
                  </a:lnTo>
                  <a:lnTo>
                    <a:pt x="3381" y="2176"/>
                  </a:lnTo>
                  <a:lnTo>
                    <a:pt x="3400" y="2195"/>
                  </a:lnTo>
                  <a:lnTo>
                    <a:pt x="3439" y="2232"/>
                  </a:lnTo>
                  <a:lnTo>
                    <a:pt x="3474" y="2266"/>
                  </a:lnTo>
                  <a:lnTo>
                    <a:pt x="3495" y="2288"/>
                  </a:lnTo>
                  <a:lnTo>
                    <a:pt x="3514" y="2309"/>
                  </a:lnTo>
                  <a:lnTo>
                    <a:pt x="3535" y="2331"/>
                  </a:lnTo>
                  <a:lnTo>
                    <a:pt x="3555" y="2352"/>
                  </a:lnTo>
                  <a:lnTo>
                    <a:pt x="3544" y="2372"/>
                  </a:lnTo>
                  <a:lnTo>
                    <a:pt x="3535" y="2391"/>
                  </a:lnTo>
                  <a:lnTo>
                    <a:pt x="3531" y="2410"/>
                  </a:lnTo>
                  <a:lnTo>
                    <a:pt x="3528" y="2429"/>
                  </a:lnTo>
                  <a:lnTo>
                    <a:pt x="3528" y="2449"/>
                  </a:lnTo>
                  <a:lnTo>
                    <a:pt x="3528" y="2468"/>
                  </a:lnTo>
                  <a:lnTo>
                    <a:pt x="3531" y="2487"/>
                  </a:lnTo>
                  <a:lnTo>
                    <a:pt x="3534" y="2508"/>
                  </a:lnTo>
                  <a:lnTo>
                    <a:pt x="3543" y="2548"/>
                  </a:lnTo>
                  <a:lnTo>
                    <a:pt x="3553" y="2587"/>
                  </a:lnTo>
                  <a:lnTo>
                    <a:pt x="3557" y="2608"/>
                  </a:lnTo>
                  <a:lnTo>
                    <a:pt x="3562" y="2627"/>
                  </a:lnTo>
                  <a:lnTo>
                    <a:pt x="3565" y="2646"/>
                  </a:lnTo>
                  <a:lnTo>
                    <a:pt x="3566" y="2667"/>
                  </a:lnTo>
                  <a:lnTo>
                    <a:pt x="3568" y="2691"/>
                  </a:lnTo>
                  <a:lnTo>
                    <a:pt x="3568" y="2717"/>
                  </a:lnTo>
                  <a:lnTo>
                    <a:pt x="3568" y="2744"/>
                  </a:lnTo>
                  <a:lnTo>
                    <a:pt x="3566" y="2772"/>
                  </a:lnTo>
                  <a:lnTo>
                    <a:pt x="3563" y="2799"/>
                  </a:lnTo>
                  <a:lnTo>
                    <a:pt x="3560" y="2826"/>
                  </a:lnTo>
                  <a:lnTo>
                    <a:pt x="3556" y="2851"/>
                  </a:lnTo>
                  <a:lnTo>
                    <a:pt x="3552" y="2875"/>
                  </a:lnTo>
                  <a:lnTo>
                    <a:pt x="3543" y="2904"/>
                  </a:lnTo>
                  <a:lnTo>
                    <a:pt x="3531" y="2931"/>
                  </a:lnTo>
                  <a:lnTo>
                    <a:pt x="3520" y="2959"/>
                  </a:lnTo>
                  <a:lnTo>
                    <a:pt x="3507" y="2986"/>
                  </a:lnTo>
                  <a:lnTo>
                    <a:pt x="3503" y="3001"/>
                  </a:lnTo>
                  <a:lnTo>
                    <a:pt x="3501" y="3013"/>
                  </a:lnTo>
                  <a:lnTo>
                    <a:pt x="3500" y="3023"/>
                  </a:lnTo>
                  <a:lnTo>
                    <a:pt x="3501" y="3032"/>
                  </a:lnTo>
                  <a:lnTo>
                    <a:pt x="3507" y="3050"/>
                  </a:lnTo>
                  <a:lnTo>
                    <a:pt x="3510" y="3076"/>
                  </a:lnTo>
                  <a:lnTo>
                    <a:pt x="3509" y="3085"/>
                  </a:lnTo>
                  <a:lnTo>
                    <a:pt x="3509" y="3094"/>
                  </a:lnTo>
                  <a:lnTo>
                    <a:pt x="3506" y="3103"/>
                  </a:lnTo>
                  <a:lnTo>
                    <a:pt x="3504" y="3111"/>
                  </a:lnTo>
                  <a:lnTo>
                    <a:pt x="3500" y="3117"/>
                  </a:lnTo>
                  <a:lnTo>
                    <a:pt x="3497" y="3122"/>
                  </a:lnTo>
                  <a:lnTo>
                    <a:pt x="3492" y="3128"/>
                  </a:lnTo>
                  <a:lnTo>
                    <a:pt x="3486" y="3133"/>
                  </a:lnTo>
                  <a:lnTo>
                    <a:pt x="3480" y="3137"/>
                  </a:lnTo>
                  <a:lnTo>
                    <a:pt x="3474" y="3142"/>
                  </a:lnTo>
                  <a:lnTo>
                    <a:pt x="3467" y="3145"/>
                  </a:lnTo>
                  <a:lnTo>
                    <a:pt x="3460" y="3146"/>
                  </a:lnTo>
                  <a:lnTo>
                    <a:pt x="3443" y="3151"/>
                  </a:lnTo>
                  <a:lnTo>
                    <a:pt x="3425" y="3152"/>
                  </a:lnTo>
                  <a:lnTo>
                    <a:pt x="3425" y="3163"/>
                  </a:lnTo>
                  <a:lnTo>
                    <a:pt x="3422" y="3173"/>
                  </a:lnTo>
                  <a:lnTo>
                    <a:pt x="3419" y="3182"/>
                  </a:lnTo>
                  <a:lnTo>
                    <a:pt x="3415" y="3191"/>
                  </a:lnTo>
                  <a:lnTo>
                    <a:pt x="3403" y="3207"/>
                  </a:lnTo>
                  <a:lnTo>
                    <a:pt x="3391" y="3223"/>
                  </a:lnTo>
                  <a:lnTo>
                    <a:pt x="3385" y="3234"/>
                  </a:lnTo>
                  <a:lnTo>
                    <a:pt x="3379" y="3244"/>
                  </a:lnTo>
                  <a:lnTo>
                    <a:pt x="3376" y="3253"/>
                  </a:lnTo>
                  <a:lnTo>
                    <a:pt x="3373" y="3262"/>
                  </a:lnTo>
                  <a:lnTo>
                    <a:pt x="3371" y="3271"/>
                  </a:lnTo>
                  <a:lnTo>
                    <a:pt x="3371" y="3280"/>
                  </a:lnTo>
                  <a:lnTo>
                    <a:pt x="3371" y="3287"/>
                  </a:lnTo>
                  <a:lnTo>
                    <a:pt x="3371" y="3295"/>
                  </a:lnTo>
                  <a:lnTo>
                    <a:pt x="3375" y="3311"/>
                  </a:lnTo>
                  <a:lnTo>
                    <a:pt x="3382" y="3327"/>
                  </a:lnTo>
                  <a:lnTo>
                    <a:pt x="3391" y="3345"/>
                  </a:lnTo>
                  <a:lnTo>
                    <a:pt x="3403" y="3364"/>
                  </a:lnTo>
                  <a:lnTo>
                    <a:pt x="3418" y="3388"/>
                  </a:lnTo>
                  <a:lnTo>
                    <a:pt x="3431" y="3413"/>
                  </a:lnTo>
                  <a:lnTo>
                    <a:pt x="3445" y="3439"/>
                  </a:lnTo>
                  <a:lnTo>
                    <a:pt x="3457" y="3464"/>
                  </a:lnTo>
                  <a:lnTo>
                    <a:pt x="3460" y="3471"/>
                  </a:lnTo>
                  <a:lnTo>
                    <a:pt x="3463" y="3480"/>
                  </a:lnTo>
                  <a:lnTo>
                    <a:pt x="3464" y="3488"/>
                  </a:lnTo>
                  <a:lnTo>
                    <a:pt x="3465" y="3496"/>
                  </a:lnTo>
                  <a:lnTo>
                    <a:pt x="3465" y="3513"/>
                  </a:lnTo>
                  <a:lnTo>
                    <a:pt x="3465" y="3529"/>
                  </a:lnTo>
                  <a:lnTo>
                    <a:pt x="3464" y="3547"/>
                  </a:lnTo>
                  <a:lnTo>
                    <a:pt x="3463" y="3563"/>
                  </a:lnTo>
                  <a:lnTo>
                    <a:pt x="3463" y="3580"/>
                  </a:lnTo>
                  <a:lnTo>
                    <a:pt x="3464" y="3597"/>
                  </a:lnTo>
                  <a:lnTo>
                    <a:pt x="3467" y="3609"/>
                  </a:lnTo>
                  <a:lnTo>
                    <a:pt x="3470" y="3615"/>
                  </a:lnTo>
                  <a:lnTo>
                    <a:pt x="3474" y="3620"/>
                  </a:lnTo>
                  <a:lnTo>
                    <a:pt x="3477" y="3621"/>
                  </a:lnTo>
                  <a:lnTo>
                    <a:pt x="3483" y="3624"/>
                  </a:lnTo>
                  <a:lnTo>
                    <a:pt x="3488" y="3627"/>
                  </a:lnTo>
                  <a:lnTo>
                    <a:pt x="3494" y="3632"/>
                  </a:lnTo>
                  <a:lnTo>
                    <a:pt x="3500" y="3640"/>
                  </a:lnTo>
                  <a:lnTo>
                    <a:pt x="3503" y="3648"/>
                  </a:lnTo>
                  <a:lnTo>
                    <a:pt x="3504" y="3655"/>
                  </a:lnTo>
                  <a:lnTo>
                    <a:pt x="3504" y="3663"/>
                  </a:lnTo>
                  <a:lnTo>
                    <a:pt x="3504" y="3672"/>
                  </a:lnTo>
                  <a:lnTo>
                    <a:pt x="3500" y="3688"/>
                  </a:lnTo>
                  <a:lnTo>
                    <a:pt x="3492" y="3704"/>
                  </a:lnTo>
                  <a:lnTo>
                    <a:pt x="3485" y="3721"/>
                  </a:lnTo>
                  <a:lnTo>
                    <a:pt x="3479" y="3738"/>
                  </a:lnTo>
                  <a:lnTo>
                    <a:pt x="3476" y="3746"/>
                  </a:lnTo>
                  <a:lnTo>
                    <a:pt x="3474" y="3755"/>
                  </a:lnTo>
                  <a:lnTo>
                    <a:pt x="3473" y="3762"/>
                  </a:lnTo>
                  <a:lnTo>
                    <a:pt x="3473" y="3770"/>
                  </a:lnTo>
                  <a:lnTo>
                    <a:pt x="3476" y="3787"/>
                  </a:lnTo>
                  <a:lnTo>
                    <a:pt x="3482" y="3802"/>
                  </a:lnTo>
                  <a:lnTo>
                    <a:pt x="3486" y="3817"/>
                  </a:lnTo>
                  <a:lnTo>
                    <a:pt x="3492" y="3832"/>
                  </a:lnTo>
                  <a:lnTo>
                    <a:pt x="3498" y="3847"/>
                  </a:lnTo>
                  <a:lnTo>
                    <a:pt x="3504" y="3863"/>
                  </a:lnTo>
                  <a:lnTo>
                    <a:pt x="3507" y="3879"/>
                  </a:lnTo>
                  <a:lnTo>
                    <a:pt x="3509" y="3897"/>
                  </a:lnTo>
                  <a:lnTo>
                    <a:pt x="3510" y="3909"/>
                  </a:lnTo>
                  <a:lnTo>
                    <a:pt x="3510" y="3922"/>
                  </a:lnTo>
                  <a:lnTo>
                    <a:pt x="3510" y="3936"/>
                  </a:lnTo>
                  <a:lnTo>
                    <a:pt x="3510" y="3948"/>
                  </a:lnTo>
                  <a:lnTo>
                    <a:pt x="3503" y="3930"/>
                  </a:lnTo>
                  <a:lnTo>
                    <a:pt x="3500" y="3921"/>
                  </a:lnTo>
                  <a:lnTo>
                    <a:pt x="3500" y="3922"/>
                  </a:lnTo>
                  <a:close/>
                  <a:moveTo>
                    <a:pt x="1636" y="4201"/>
                  </a:moveTo>
                  <a:lnTo>
                    <a:pt x="1646" y="4200"/>
                  </a:lnTo>
                  <a:lnTo>
                    <a:pt x="1656" y="4198"/>
                  </a:lnTo>
                  <a:lnTo>
                    <a:pt x="1668" y="4195"/>
                  </a:lnTo>
                  <a:lnTo>
                    <a:pt x="1679" y="4191"/>
                  </a:lnTo>
                  <a:lnTo>
                    <a:pt x="1688" y="4185"/>
                  </a:lnTo>
                  <a:lnTo>
                    <a:pt x="1697" y="4179"/>
                  </a:lnTo>
                  <a:lnTo>
                    <a:pt x="1705" y="4172"/>
                  </a:lnTo>
                  <a:lnTo>
                    <a:pt x="1713" y="4164"/>
                  </a:lnTo>
                  <a:lnTo>
                    <a:pt x="1719" y="4155"/>
                  </a:lnTo>
                  <a:lnTo>
                    <a:pt x="1725" y="4147"/>
                  </a:lnTo>
                  <a:lnTo>
                    <a:pt x="1728" y="4136"/>
                  </a:lnTo>
                  <a:lnTo>
                    <a:pt x="1731" y="4126"/>
                  </a:lnTo>
                  <a:lnTo>
                    <a:pt x="1732" y="4115"/>
                  </a:lnTo>
                  <a:lnTo>
                    <a:pt x="1731" y="4105"/>
                  </a:lnTo>
                  <a:lnTo>
                    <a:pt x="1728" y="4095"/>
                  </a:lnTo>
                  <a:lnTo>
                    <a:pt x="1723" y="4083"/>
                  </a:lnTo>
                  <a:lnTo>
                    <a:pt x="1708" y="4066"/>
                  </a:lnTo>
                  <a:lnTo>
                    <a:pt x="1694" y="4049"/>
                  </a:lnTo>
                  <a:lnTo>
                    <a:pt x="1680" y="4031"/>
                  </a:lnTo>
                  <a:lnTo>
                    <a:pt x="1668" y="4011"/>
                  </a:lnTo>
                  <a:lnTo>
                    <a:pt x="1659" y="3994"/>
                  </a:lnTo>
                  <a:lnTo>
                    <a:pt x="1651" y="3974"/>
                  </a:lnTo>
                  <a:lnTo>
                    <a:pt x="1645" y="3955"/>
                  </a:lnTo>
                  <a:lnTo>
                    <a:pt x="1639" y="3936"/>
                  </a:lnTo>
                  <a:lnTo>
                    <a:pt x="1636" y="3916"/>
                  </a:lnTo>
                  <a:lnTo>
                    <a:pt x="1634" y="3897"/>
                  </a:lnTo>
                  <a:lnTo>
                    <a:pt x="1634" y="3878"/>
                  </a:lnTo>
                  <a:lnTo>
                    <a:pt x="1637" y="3859"/>
                  </a:lnTo>
                  <a:lnTo>
                    <a:pt x="1640" y="3841"/>
                  </a:lnTo>
                  <a:lnTo>
                    <a:pt x="1646" y="3821"/>
                  </a:lnTo>
                  <a:lnTo>
                    <a:pt x="1655" y="3805"/>
                  </a:lnTo>
                  <a:lnTo>
                    <a:pt x="1665" y="3787"/>
                  </a:lnTo>
                  <a:lnTo>
                    <a:pt x="1674" y="3770"/>
                  </a:lnTo>
                  <a:lnTo>
                    <a:pt x="1686" y="3753"/>
                  </a:lnTo>
                  <a:lnTo>
                    <a:pt x="1698" y="3737"/>
                  </a:lnTo>
                  <a:lnTo>
                    <a:pt x="1711" y="3721"/>
                  </a:lnTo>
                  <a:lnTo>
                    <a:pt x="1741" y="3691"/>
                  </a:lnTo>
                  <a:lnTo>
                    <a:pt x="1772" y="3663"/>
                  </a:lnTo>
                  <a:lnTo>
                    <a:pt x="1805" y="3634"/>
                  </a:lnTo>
                  <a:lnTo>
                    <a:pt x="1839" y="3606"/>
                  </a:lnTo>
                  <a:lnTo>
                    <a:pt x="1872" y="3578"/>
                  </a:lnTo>
                  <a:lnTo>
                    <a:pt x="1904" y="3550"/>
                  </a:lnTo>
                  <a:lnTo>
                    <a:pt x="1904" y="3534"/>
                  </a:lnTo>
                  <a:lnTo>
                    <a:pt x="1906" y="3520"/>
                  </a:lnTo>
                  <a:lnTo>
                    <a:pt x="1909" y="3507"/>
                  </a:lnTo>
                  <a:lnTo>
                    <a:pt x="1913" y="3494"/>
                  </a:lnTo>
                  <a:lnTo>
                    <a:pt x="1924" y="3470"/>
                  </a:lnTo>
                  <a:lnTo>
                    <a:pt x="1940" y="3442"/>
                  </a:lnTo>
                  <a:lnTo>
                    <a:pt x="1946" y="3428"/>
                  </a:lnTo>
                  <a:lnTo>
                    <a:pt x="1952" y="3418"/>
                  </a:lnTo>
                  <a:lnTo>
                    <a:pt x="1955" y="3409"/>
                  </a:lnTo>
                  <a:lnTo>
                    <a:pt x="1956" y="3400"/>
                  </a:lnTo>
                  <a:lnTo>
                    <a:pt x="1958" y="3393"/>
                  </a:lnTo>
                  <a:lnTo>
                    <a:pt x="1956" y="3387"/>
                  </a:lnTo>
                  <a:lnTo>
                    <a:pt x="1953" y="3381"/>
                  </a:lnTo>
                  <a:lnTo>
                    <a:pt x="1950" y="3375"/>
                  </a:lnTo>
                  <a:lnTo>
                    <a:pt x="1941" y="3364"/>
                  </a:lnTo>
                  <a:lnTo>
                    <a:pt x="1931" y="3351"/>
                  </a:lnTo>
                  <a:lnTo>
                    <a:pt x="1925" y="3344"/>
                  </a:lnTo>
                  <a:lnTo>
                    <a:pt x="1921" y="3335"/>
                  </a:lnTo>
                  <a:lnTo>
                    <a:pt x="1915" y="3324"/>
                  </a:lnTo>
                  <a:lnTo>
                    <a:pt x="1909" y="3312"/>
                  </a:lnTo>
                  <a:lnTo>
                    <a:pt x="1904" y="3295"/>
                  </a:lnTo>
                  <a:lnTo>
                    <a:pt x="1897" y="3269"/>
                  </a:lnTo>
                  <a:lnTo>
                    <a:pt x="1895" y="3258"/>
                  </a:lnTo>
                  <a:lnTo>
                    <a:pt x="1894" y="3246"/>
                  </a:lnTo>
                  <a:lnTo>
                    <a:pt x="1892" y="3235"/>
                  </a:lnTo>
                  <a:lnTo>
                    <a:pt x="1892" y="3229"/>
                  </a:lnTo>
                  <a:lnTo>
                    <a:pt x="1897" y="3219"/>
                  </a:lnTo>
                  <a:lnTo>
                    <a:pt x="1900" y="3209"/>
                  </a:lnTo>
                  <a:lnTo>
                    <a:pt x="1906" y="3200"/>
                  </a:lnTo>
                  <a:lnTo>
                    <a:pt x="1910" y="3191"/>
                  </a:lnTo>
                  <a:lnTo>
                    <a:pt x="1922" y="3174"/>
                  </a:lnTo>
                  <a:lnTo>
                    <a:pt x="1935" y="3158"/>
                  </a:lnTo>
                  <a:lnTo>
                    <a:pt x="1947" y="3142"/>
                  </a:lnTo>
                  <a:lnTo>
                    <a:pt x="1959" y="3124"/>
                  </a:lnTo>
                  <a:lnTo>
                    <a:pt x="1964" y="3115"/>
                  </a:lnTo>
                  <a:lnTo>
                    <a:pt x="1967" y="3105"/>
                  </a:lnTo>
                  <a:lnTo>
                    <a:pt x="1971" y="3094"/>
                  </a:lnTo>
                  <a:lnTo>
                    <a:pt x="1973" y="3082"/>
                  </a:lnTo>
                  <a:lnTo>
                    <a:pt x="1974" y="3057"/>
                  </a:lnTo>
                  <a:lnTo>
                    <a:pt x="1976" y="3025"/>
                  </a:lnTo>
                  <a:lnTo>
                    <a:pt x="1974" y="2986"/>
                  </a:lnTo>
                  <a:lnTo>
                    <a:pt x="1973" y="2940"/>
                  </a:lnTo>
                  <a:lnTo>
                    <a:pt x="1968" y="2944"/>
                  </a:lnTo>
                  <a:lnTo>
                    <a:pt x="1964" y="2950"/>
                  </a:lnTo>
                  <a:lnTo>
                    <a:pt x="1965" y="2943"/>
                  </a:lnTo>
                  <a:lnTo>
                    <a:pt x="1967" y="2934"/>
                  </a:lnTo>
                  <a:lnTo>
                    <a:pt x="1965" y="2927"/>
                  </a:lnTo>
                  <a:lnTo>
                    <a:pt x="1964" y="2918"/>
                  </a:lnTo>
                  <a:lnTo>
                    <a:pt x="1961" y="2909"/>
                  </a:lnTo>
                  <a:lnTo>
                    <a:pt x="1956" y="2900"/>
                  </a:lnTo>
                  <a:lnTo>
                    <a:pt x="1950" y="2891"/>
                  </a:lnTo>
                  <a:lnTo>
                    <a:pt x="1941" y="2881"/>
                  </a:lnTo>
                  <a:lnTo>
                    <a:pt x="1918" y="2854"/>
                  </a:lnTo>
                  <a:lnTo>
                    <a:pt x="1892" y="2826"/>
                  </a:lnTo>
                  <a:lnTo>
                    <a:pt x="1867" y="2799"/>
                  </a:lnTo>
                  <a:lnTo>
                    <a:pt x="1842" y="2772"/>
                  </a:lnTo>
                  <a:lnTo>
                    <a:pt x="1826" y="2756"/>
                  </a:lnTo>
                  <a:lnTo>
                    <a:pt x="1809" y="2738"/>
                  </a:lnTo>
                  <a:lnTo>
                    <a:pt x="1795" y="2717"/>
                  </a:lnTo>
                  <a:lnTo>
                    <a:pt x="1783" y="2697"/>
                  </a:lnTo>
                  <a:lnTo>
                    <a:pt x="1777" y="2677"/>
                  </a:lnTo>
                  <a:lnTo>
                    <a:pt x="1772" y="2654"/>
                  </a:lnTo>
                  <a:lnTo>
                    <a:pt x="1769" y="2645"/>
                  </a:lnTo>
                  <a:lnTo>
                    <a:pt x="1766" y="2637"/>
                  </a:lnTo>
                  <a:lnTo>
                    <a:pt x="1763" y="2634"/>
                  </a:lnTo>
                  <a:lnTo>
                    <a:pt x="1762" y="2633"/>
                  </a:lnTo>
                  <a:lnTo>
                    <a:pt x="1760" y="2633"/>
                  </a:lnTo>
                  <a:lnTo>
                    <a:pt x="1757" y="2633"/>
                  </a:lnTo>
                  <a:lnTo>
                    <a:pt x="1749" y="2648"/>
                  </a:lnTo>
                  <a:lnTo>
                    <a:pt x="1743" y="2659"/>
                  </a:lnTo>
                  <a:lnTo>
                    <a:pt x="1740" y="2671"/>
                  </a:lnTo>
                  <a:lnTo>
                    <a:pt x="1738" y="2683"/>
                  </a:lnTo>
                  <a:lnTo>
                    <a:pt x="1738" y="2695"/>
                  </a:lnTo>
                  <a:lnTo>
                    <a:pt x="1740" y="2707"/>
                  </a:lnTo>
                  <a:lnTo>
                    <a:pt x="1743" y="2722"/>
                  </a:lnTo>
                  <a:lnTo>
                    <a:pt x="1747" y="2738"/>
                  </a:lnTo>
                  <a:lnTo>
                    <a:pt x="1751" y="2753"/>
                  </a:lnTo>
                  <a:lnTo>
                    <a:pt x="1756" y="2769"/>
                  </a:lnTo>
                  <a:lnTo>
                    <a:pt x="1760" y="2784"/>
                  </a:lnTo>
                  <a:lnTo>
                    <a:pt x="1766" y="2800"/>
                  </a:lnTo>
                  <a:lnTo>
                    <a:pt x="1772" y="2812"/>
                  </a:lnTo>
                  <a:lnTo>
                    <a:pt x="1783" y="2829"/>
                  </a:lnTo>
                  <a:lnTo>
                    <a:pt x="1787" y="2838"/>
                  </a:lnTo>
                  <a:lnTo>
                    <a:pt x="1790" y="2845"/>
                  </a:lnTo>
                  <a:lnTo>
                    <a:pt x="1793" y="2851"/>
                  </a:lnTo>
                  <a:lnTo>
                    <a:pt x="1793" y="2857"/>
                  </a:lnTo>
                  <a:lnTo>
                    <a:pt x="1792" y="2864"/>
                  </a:lnTo>
                  <a:lnTo>
                    <a:pt x="1787" y="2873"/>
                  </a:lnTo>
                  <a:lnTo>
                    <a:pt x="1781" y="2879"/>
                  </a:lnTo>
                  <a:lnTo>
                    <a:pt x="1774" y="2887"/>
                  </a:lnTo>
                  <a:lnTo>
                    <a:pt x="1756" y="2898"/>
                  </a:lnTo>
                  <a:lnTo>
                    <a:pt x="1734" y="2910"/>
                  </a:lnTo>
                  <a:lnTo>
                    <a:pt x="1713" y="2922"/>
                  </a:lnTo>
                  <a:lnTo>
                    <a:pt x="1694" y="2935"/>
                  </a:lnTo>
                  <a:lnTo>
                    <a:pt x="1685" y="2943"/>
                  </a:lnTo>
                  <a:lnTo>
                    <a:pt x="1677" y="2952"/>
                  </a:lnTo>
                  <a:lnTo>
                    <a:pt x="1671" y="2961"/>
                  </a:lnTo>
                  <a:lnTo>
                    <a:pt x="1667" y="2971"/>
                  </a:lnTo>
                  <a:lnTo>
                    <a:pt x="1655" y="3013"/>
                  </a:lnTo>
                  <a:lnTo>
                    <a:pt x="1640" y="3053"/>
                  </a:lnTo>
                  <a:lnTo>
                    <a:pt x="1622" y="3094"/>
                  </a:lnTo>
                  <a:lnTo>
                    <a:pt x="1603" y="3133"/>
                  </a:lnTo>
                  <a:lnTo>
                    <a:pt x="1581" y="3171"/>
                  </a:lnTo>
                  <a:lnTo>
                    <a:pt x="1557" y="3210"/>
                  </a:lnTo>
                  <a:lnTo>
                    <a:pt x="1544" y="3228"/>
                  </a:lnTo>
                  <a:lnTo>
                    <a:pt x="1530" y="3246"/>
                  </a:lnTo>
                  <a:lnTo>
                    <a:pt x="1516" y="3262"/>
                  </a:lnTo>
                  <a:lnTo>
                    <a:pt x="1501" y="3278"/>
                  </a:lnTo>
                  <a:lnTo>
                    <a:pt x="1477" y="3307"/>
                  </a:lnTo>
                  <a:lnTo>
                    <a:pt x="1452" y="3333"/>
                  </a:lnTo>
                  <a:lnTo>
                    <a:pt x="1438" y="3345"/>
                  </a:lnTo>
                  <a:lnTo>
                    <a:pt x="1425" y="3355"/>
                  </a:lnTo>
                  <a:lnTo>
                    <a:pt x="1410" y="3366"/>
                  </a:lnTo>
                  <a:lnTo>
                    <a:pt x="1394" y="3373"/>
                  </a:lnTo>
                  <a:lnTo>
                    <a:pt x="1364" y="3385"/>
                  </a:lnTo>
                  <a:lnTo>
                    <a:pt x="1331" y="3400"/>
                  </a:lnTo>
                  <a:lnTo>
                    <a:pt x="1317" y="3407"/>
                  </a:lnTo>
                  <a:lnTo>
                    <a:pt x="1303" y="3418"/>
                  </a:lnTo>
                  <a:lnTo>
                    <a:pt x="1296" y="3422"/>
                  </a:lnTo>
                  <a:lnTo>
                    <a:pt x="1291" y="3428"/>
                  </a:lnTo>
                  <a:lnTo>
                    <a:pt x="1285" y="3434"/>
                  </a:lnTo>
                  <a:lnTo>
                    <a:pt x="1283" y="3442"/>
                  </a:lnTo>
                  <a:lnTo>
                    <a:pt x="1291" y="3440"/>
                  </a:lnTo>
                  <a:lnTo>
                    <a:pt x="1302" y="3439"/>
                  </a:lnTo>
                  <a:lnTo>
                    <a:pt x="1311" y="3436"/>
                  </a:lnTo>
                  <a:lnTo>
                    <a:pt x="1321" y="3431"/>
                  </a:lnTo>
                  <a:lnTo>
                    <a:pt x="1342" y="3422"/>
                  </a:lnTo>
                  <a:lnTo>
                    <a:pt x="1361" y="3412"/>
                  </a:lnTo>
                  <a:lnTo>
                    <a:pt x="1380" y="3401"/>
                  </a:lnTo>
                  <a:lnTo>
                    <a:pt x="1400" y="3393"/>
                  </a:lnTo>
                  <a:lnTo>
                    <a:pt x="1419" y="3384"/>
                  </a:lnTo>
                  <a:lnTo>
                    <a:pt x="1438" y="3378"/>
                  </a:lnTo>
                  <a:lnTo>
                    <a:pt x="1450" y="3376"/>
                  </a:lnTo>
                  <a:lnTo>
                    <a:pt x="1462" y="3379"/>
                  </a:lnTo>
                  <a:lnTo>
                    <a:pt x="1471" y="3382"/>
                  </a:lnTo>
                  <a:lnTo>
                    <a:pt x="1481" y="3388"/>
                  </a:lnTo>
                  <a:lnTo>
                    <a:pt x="1490" y="3393"/>
                  </a:lnTo>
                  <a:lnTo>
                    <a:pt x="1501" y="3399"/>
                  </a:lnTo>
                  <a:lnTo>
                    <a:pt x="1510" y="3403"/>
                  </a:lnTo>
                  <a:lnTo>
                    <a:pt x="1520" y="3404"/>
                  </a:lnTo>
                  <a:lnTo>
                    <a:pt x="1516" y="3409"/>
                  </a:lnTo>
                  <a:lnTo>
                    <a:pt x="1510" y="3415"/>
                  </a:lnTo>
                  <a:lnTo>
                    <a:pt x="1484" y="3439"/>
                  </a:lnTo>
                  <a:lnTo>
                    <a:pt x="1459" y="3468"/>
                  </a:lnTo>
                  <a:lnTo>
                    <a:pt x="1432" y="3501"/>
                  </a:lnTo>
                  <a:lnTo>
                    <a:pt x="1406" y="3534"/>
                  </a:lnTo>
                  <a:lnTo>
                    <a:pt x="1391" y="3550"/>
                  </a:lnTo>
                  <a:lnTo>
                    <a:pt x="1378" y="3566"/>
                  </a:lnTo>
                  <a:lnTo>
                    <a:pt x="1363" y="3581"/>
                  </a:lnTo>
                  <a:lnTo>
                    <a:pt x="1348" y="3594"/>
                  </a:lnTo>
                  <a:lnTo>
                    <a:pt x="1333" y="3606"/>
                  </a:lnTo>
                  <a:lnTo>
                    <a:pt x="1318" y="3617"/>
                  </a:lnTo>
                  <a:lnTo>
                    <a:pt x="1303" y="3626"/>
                  </a:lnTo>
                  <a:lnTo>
                    <a:pt x="1287" y="3632"/>
                  </a:lnTo>
                  <a:lnTo>
                    <a:pt x="1272" y="3634"/>
                  </a:lnTo>
                  <a:lnTo>
                    <a:pt x="1257" y="3634"/>
                  </a:lnTo>
                  <a:lnTo>
                    <a:pt x="1244" y="3633"/>
                  </a:lnTo>
                  <a:lnTo>
                    <a:pt x="1231" y="3630"/>
                  </a:lnTo>
                  <a:lnTo>
                    <a:pt x="1217" y="3630"/>
                  </a:lnTo>
                  <a:lnTo>
                    <a:pt x="1204" y="3630"/>
                  </a:lnTo>
                  <a:lnTo>
                    <a:pt x="1196" y="3633"/>
                  </a:lnTo>
                  <a:lnTo>
                    <a:pt x="1189" y="3636"/>
                  </a:lnTo>
                  <a:lnTo>
                    <a:pt x="1182" y="3639"/>
                  </a:lnTo>
                  <a:lnTo>
                    <a:pt x="1174" y="3645"/>
                  </a:lnTo>
                  <a:lnTo>
                    <a:pt x="1159" y="3658"/>
                  </a:lnTo>
                  <a:lnTo>
                    <a:pt x="1146" y="3673"/>
                  </a:lnTo>
                  <a:lnTo>
                    <a:pt x="1133" y="3691"/>
                  </a:lnTo>
                  <a:lnTo>
                    <a:pt x="1121" y="3707"/>
                  </a:lnTo>
                  <a:lnTo>
                    <a:pt x="1107" y="3725"/>
                  </a:lnTo>
                  <a:lnTo>
                    <a:pt x="1094" y="3741"/>
                  </a:lnTo>
                  <a:lnTo>
                    <a:pt x="1079" y="3756"/>
                  </a:lnTo>
                  <a:lnTo>
                    <a:pt x="1063" y="3771"/>
                  </a:lnTo>
                  <a:lnTo>
                    <a:pt x="1032" y="3792"/>
                  </a:lnTo>
                  <a:lnTo>
                    <a:pt x="999" y="3811"/>
                  </a:lnTo>
                  <a:lnTo>
                    <a:pt x="966" y="3830"/>
                  </a:lnTo>
                  <a:lnTo>
                    <a:pt x="935" y="3851"/>
                  </a:lnTo>
                  <a:lnTo>
                    <a:pt x="919" y="3865"/>
                  </a:lnTo>
                  <a:lnTo>
                    <a:pt x="904" y="3879"/>
                  </a:lnTo>
                  <a:lnTo>
                    <a:pt x="891" y="3894"/>
                  </a:lnTo>
                  <a:lnTo>
                    <a:pt x="877" y="3909"/>
                  </a:lnTo>
                  <a:lnTo>
                    <a:pt x="851" y="3940"/>
                  </a:lnTo>
                  <a:lnTo>
                    <a:pt x="822" y="3970"/>
                  </a:lnTo>
                  <a:lnTo>
                    <a:pt x="797" y="3997"/>
                  </a:lnTo>
                  <a:lnTo>
                    <a:pt x="772" y="4025"/>
                  </a:lnTo>
                  <a:lnTo>
                    <a:pt x="748" y="4053"/>
                  </a:lnTo>
                  <a:lnTo>
                    <a:pt x="725" y="4081"/>
                  </a:lnTo>
                  <a:lnTo>
                    <a:pt x="701" y="4109"/>
                  </a:lnTo>
                  <a:lnTo>
                    <a:pt x="677" y="4138"/>
                  </a:lnTo>
                  <a:lnTo>
                    <a:pt x="652" y="4166"/>
                  </a:lnTo>
                  <a:lnTo>
                    <a:pt x="627" y="4193"/>
                  </a:lnTo>
                  <a:lnTo>
                    <a:pt x="658" y="4166"/>
                  </a:lnTo>
                  <a:lnTo>
                    <a:pt x="689" y="4139"/>
                  </a:lnTo>
                  <a:lnTo>
                    <a:pt x="722" y="4114"/>
                  </a:lnTo>
                  <a:lnTo>
                    <a:pt x="753" y="4089"/>
                  </a:lnTo>
                  <a:lnTo>
                    <a:pt x="785" y="4062"/>
                  </a:lnTo>
                  <a:lnTo>
                    <a:pt x="817" y="4035"/>
                  </a:lnTo>
                  <a:lnTo>
                    <a:pt x="846" y="4008"/>
                  </a:lnTo>
                  <a:lnTo>
                    <a:pt x="876" y="3979"/>
                  </a:lnTo>
                  <a:lnTo>
                    <a:pt x="894" y="3960"/>
                  </a:lnTo>
                  <a:lnTo>
                    <a:pt x="912" y="3943"/>
                  </a:lnTo>
                  <a:lnTo>
                    <a:pt x="929" y="3927"/>
                  </a:lnTo>
                  <a:lnTo>
                    <a:pt x="947" y="3914"/>
                  </a:lnTo>
                  <a:lnTo>
                    <a:pt x="986" y="3887"/>
                  </a:lnTo>
                  <a:lnTo>
                    <a:pt x="1029" y="3860"/>
                  </a:lnTo>
                  <a:lnTo>
                    <a:pt x="1042" y="3850"/>
                  </a:lnTo>
                  <a:lnTo>
                    <a:pt x="1058" y="3833"/>
                  </a:lnTo>
                  <a:lnTo>
                    <a:pt x="1078" y="3813"/>
                  </a:lnTo>
                  <a:lnTo>
                    <a:pt x="1097" y="3790"/>
                  </a:lnTo>
                  <a:lnTo>
                    <a:pt x="1116" y="3770"/>
                  </a:lnTo>
                  <a:lnTo>
                    <a:pt x="1136" y="3753"/>
                  </a:lnTo>
                  <a:lnTo>
                    <a:pt x="1143" y="3746"/>
                  </a:lnTo>
                  <a:lnTo>
                    <a:pt x="1150" y="3740"/>
                  </a:lnTo>
                  <a:lnTo>
                    <a:pt x="1158" y="3737"/>
                  </a:lnTo>
                  <a:lnTo>
                    <a:pt x="1164" y="3737"/>
                  </a:lnTo>
                  <a:lnTo>
                    <a:pt x="1171" y="3737"/>
                  </a:lnTo>
                  <a:lnTo>
                    <a:pt x="1179" y="3738"/>
                  </a:lnTo>
                  <a:lnTo>
                    <a:pt x="1185" y="3741"/>
                  </a:lnTo>
                  <a:lnTo>
                    <a:pt x="1189" y="3743"/>
                  </a:lnTo>
                  <a:lnTo>
                    <a:pt x="1193" y="3746"/>
                  </a:lnTo>
                  <a:lnTo>
                    <a:pt x="1196" y="3750"/>
                  </a:lnTo>
                  <a:lnTo>
                    <a:pt x="1198" y="3753"/>
                  </a:lnTo>
                  <a:lnTo>
                    <a:pt x="1199" y="3758"/>
                  </a:lnTo>
                  <a:lnTo>
                    <a:pt x="1199" y="3768"/>
                  </a:lnTo>
                  <a:lnTo>
                    <a:pt x="1198" y="3778"/>
                  </a:lnTo>
                  <a:lnTo>
                    <a:pt x="1195" y="3790"/>
                  </a:lnTo>
                  <a:lnTo>
                    <a:pt x="1189" y="3802"/>
                  </a:lnTo>
                  <a:lnTo>
                    <a:pt x="1174" y="3826"/>
                  </a:lnTo>
                  <a:lnTo>
                    <a:pt x="1156" y="3850"/>
                  </a:lnTo>
                  <a:lnTo>
                    <a:pt x="1142" y="3867"/>
                  </a:lnTo>
                  <a:lnTo>
                    <a:pt x="1130" y="3879"/>
                  </a:lnTo>
                  <a:lnTo>
                    <a:pt x="1116" y="3890"/>
                  </a:lnTo>
                  <a:lnTo>
                    <a:pt x="1101" y="3899"/>
                  </a:lnTo>
                  <a:lnTo>
                    <a:pt x="1085" y="3906"/>
                  </a:lnTo>
                  <a:lnTo>
                    <a:pt x="1070" y="3914"/>
                  </a:lnTo>
                  <a:lnTo>
                    <a:pt x="1054" y="3921"/>
                  </a:lnTo>
                  <a:lnTo>
                    <a:pt x="1039" y="3928"/>
                  </a:lnTo>
                  <a:lnTo>
                    <a:pt x="1024" y="3936"/>
                  </a:lnTo>
                  <a:lnTo>
                    <a:pt x="1011" y="3946"/>
                  </a:lnTo>
                  <a:lnTo>
                    <a:pt x="999" y="3957"/>
                  </a:lnTo>
                  <a:lnTo>
                    <a:pt x="987" y="3968"/>
                  </a:lnTo>
                  <a:lnTo>
                    <a:pt x="977" y="3980"/>
                  </a:lnTo>
                  <a:lnTo>
                    <a:pt x="966" y="3992"/>
                  </a:lnTo>
                  <a:lnTo>
                    <a:pt x="947" y="4020"/>
                  </a:lnTo>
                  <a:lnTo>
                    <a:pt x="931" y="4050"/>
                  </a:lnTo>
                  <a:lnTo>
                    <a:pt x="898" y="4109"/>
                  </a:lnTo>
                  <a:lnTo>
                    <a:pt x="868" y="4166"/>
                  </a:lnTo>
                  <a:lnTo>
                    <a:pt x="910" y="4124"/>
                  </a:lnTo>
                  <a:lnTo>
                    <a:pt x="950" y="4081"/>
                  </a:lnTo>
                  <a:lnTo>
                    <a:pt x="971" y="4060"/>
                  </a:lnTo>
                  <a:lnTo>
                    <a:pt x="993" y="4041"/>
                  </a:lnTo>
                  <a:lnTo>
                    <a:pt x="1015" y="4022"/>
                  </a:lnTo>
                  <a:lnTo>
                    <a:pt x="1039" y="4006"/>
                  </a:lnTo>
                  <a:lnTo>
                    <a:pt x="1063" y="3991"/>
                  </a:lnTo>
                  <a:lnTo>
                    <a:pt x="1084" y="3979"/>
                  </a:lnTo>
                  <a:lnTo>
                    <a:pt x="1094" y="3971"/>
                  </a:lnTo>
                  <a:lnTo>
                    <a:pt x="1104" y="3962"/>
                  </a:lnTo>
                  <a:lnTo>
                    <a:pt x="1113" y="3952"/>
                  </a:lnTo>
                  <a:lnTo>
                    <a:pt x="1124" y="3940"/>
                  </a:lnTo>
                  <a:lnTo>
                    <a:pt x="1136" y="3943"/>
                  </a:lnTo>
                  <a:lnTo>
                    <a:pt x="1145" y="3948"/>
                  </a:lnTo>
                  <a:lnTo>
                    <a:pt x="1152" y="3955"/>
                  </a:lnTo>
                  <a:lnTo>
                    <a:pt x="1158" y="3962"/>
                  </a:lnTo>
                  <a:lnTo>
                    <a:pt x="1162" y="3971"/>
                  </a:lnTo>
                  <a:lnTo>
                    <a:pt x="1165" y="3983"/>
                  </a:lnTo>
                  <a:lnTo>
                    <a:pt x="1167" y="3994"/>
                  </a:lnTo>
                  <a:lnTo>
                    <a:pt x="1168" y="4006"/>
                  </a:lnTo>
                  <a:lnTo>
                    <a:pt x="1167" y="4057"/>
                  </a:lnTo>
                  <a:lnTo>
                    <a:pt x="1162" y="4102"/>
                  </a:lnTo>
                  <a:lnTo>
                    <a:pt x="1162" y="4121"/>
                  </a:lnTo>
                  <a:lnTo>
                    <a:pt x="1162" y="4142"/>
                  </a:lnTo>
                  <a:lnTo>
                    <a:pt x="1164" y="4161"/>
                  </a:lnTo>
                  <a:lnTo>
                    <a:pt x="1167" y="4182"/>
                  </a:lnTo>
                  <a:lnTo>
                    <a:pt x="1173" y="4224"/>
                  </a:lnTo>
                  <a:lnTo>
                    <a:pt x="1180" y="4265"/>
                  </a:lnTo>
                  <a:lnTo>
                    <a:pt x="1191" y="4307"/>
                  </a:lnTo>
                  <a:lnTo>
                    <a:pt x="1201" y="4348"/>
                  </a:lnTo>
                  <a:lnTo>
                    <a:pt x="1213" y="4388"/>
                  </a:lnTo>
                  <a:lnTo>
                    <a:pt x="1223" y="4427"/>
                  </a:lnTo>
                  <a:lnTo>
                    <a:pt x="1228" y="4449"/>
                  </a:lnTo>
                  <a:lnTo>
                    <a:pt x="1231" y="4470"/>
                  </a:lnTo>
                  <a:lnTo>
                    <a:pt x="1232" y="4489"/>
                  </a:lnTo>
                  <a:lnTo>
                    <a:pt x="1231" y="4507"/>
                  </a:lnTo>
                  <a:lnTo>
                    <a:pt x="1226" y="4523"/>
                  </a:lnTo>
                  <a:lnTo>
                    <a:pt x="1222" y="4538"/>
                  </a:lnTo>
                  <a:lnTo>
                    <a:pt x="1214" y="4553"/>
                  </a:lnTo>
                  <a:lnTo>
                    <a:pt x="1207" y="4566"/>
                  </a:lnTo>
                  <a:lnTo>
                    <a:pt x="1186" y="4595"/>
                  </a:lnTo>
                  <a:lnTo>
                    <a:pt x="1162" y="4623"/>
                  </a:lnTo>
                  <a:lnTo>
                    <a:pt x="1136" y="4653"/>
                  </a:lnTo>
                  <a:lnTo>
                    <a:pt x="1107" y="4687"/>
                  </a:lnTo>
                  <a:lnTo>
                    <a:pt x="1093" y="4706"/>
                  </a:lnTo>
                  <a:lnTo>
                    <a:pt x="1081" y="4727"/>
                  </a:lnTo>
                  <a:lnTo>
                    <a:pt x="1069" y="4749"/>
                  </a:lnTo>
                  <a:lnTo>
                    <a:pt x="1058" y="4773"/>
                  </a:lnTo>
                  <a:lnTo>
                    <a:pt x="1051" y="4797"/>
                  </a:lnTo>
                  <a:lnTo>
                    <a:pt x="1047" y="4820"/>
                  </a:lnTo>
                  <a:lnTo>
                    <a:pt x="1045" y="4832"/>
                  </a:lnTo>
                  <a:lnTo>
                    <a:pt x="1044" y="4844"/>
                  </a:lnTo>
                  <a:lnTo>
                    <a:pt x="1044" y="4856"/>
                  </a:lnTo>
                  <a:lnTo>
                    <a:pt x="1045" y="4868"/>
                  </a:lnTo>
                  <a:lnTo>
                    <a:pt x="1058" y="4865"/>
                  </a:lnTo>
                  <a:lnTo>
                    <a:pt x="1070" y="4859"/>
                  </a:lnTo>
                  <a:lnTo>
                    <a:pt x="1082" y="4853"/>
                  </a:lnTo>
                  <a:lnTo>
                    <a:pt x="1093" y="4844"/>
                  </a:lnTo>
                  <a:lnTo>
                    <a:pt x="1103" y="4834"/>
                  </a:lnTo>
                  <a:lnTo>
                    <a:pt x="1113" y="4822"/>
                  </a:lnTo>
                  <a:lnTo>
                    <a:pt x="1124" y="4810"/>
                  </a:lnTo>
                  <a:lnTo>
                    <a:pt x="1133" y="4798"/>
                  </a:lnTo>
                  <a:lnTo>
                    <a:pt x="1152" y="4771"/>
                  </a:lnTo>
                  <a:lnTo>
                    <a:pt x="1171" y="4746"/>
                  </a:lnTo>
                  <a:lnTo>
                    <a:pt x="1182" y="4734"/>
                  </a:lnTo>
                  <a:lnTo>
                    <a:pt x="1192" y="4724"/>
                  </a:lnTo>
                  <a:lnTo>
                    <a:pt x="1202" y="4715"/>
                  </a:lnTo>
                  <a:lnTo>
                    <a:pt x="1214" y="4707"/>
                  </a:lnTo>
                  <a:lnTo>
                    <a:pt x="1229" y="4699"/>
                  </a:lnTo>
                  <a:lnTo>
                    <a:pt x="1248" y="4690"/>
                  </a:lnTo>
                  <a:lnTo>
                    <a:pt x="1269" y="4681"/>
                  </a:lnTo>
                  <a:lnTo>
                    <a:pt x="1293" y="4673"/>
                  </a:lnTo>
                  <a:lnTo>
                    <a:pt x="1315" y="4666"/>
                  </a:lnTo>
                  <a:lnTo>
                    <a:pt x="1337" y="4663"/>
                  </a:lnTo>
                  <a:lnTo>
                    <a:pt x="1348" y="4661"/>
                  </a:lnTo>
                  <a:lnTo>
                    <a:pt x="1357" y="4661"/>
                  </a:lnTo>
                  <a:lnTo>
                    <a:pt x="1366" y="4661"/>
                  </a:lnTo>
                  <a:lnTo>
                    <a:pt x="1375" y="4664"/>
                  </a:lnTo>
                  <a:lnTo>
                    <a:pt x="1382" y="4667"/>
                  </a:lnTo>
                  <a:lnTo>
                    <a:pt x="1389" y="4670"/>
                  </a:lnTo>
                  <a:lnTo>
                    <a:pt x="1398" y="4675"/>
                  </a:lnTo>
                  <a:lnTo>
                    <a:pt x="1406" y="4681"/>
                  </a:lnTo>
                  <a:lnTo>
                    <a:pt x="1422" y="4694"/>
                  </a:lnTo>
                  <a:lnTo>
                    <a:pt x="1437" y="4709"/>
                  </a:lnTo>
                  <a:lnTo>
                    <a:pt x="1467" y="4742"/>
                  </a:lnTo>
                  <a:lnTo>
                    <a:pt x="1498" y="4776"/>
                  </a:lnTo>
                  <a:lnTo>
                    <a:pt x="1513" y="4792"/>
                  </a:lnTo>
                  <a:lnTo>
                    <a:pt x="1529" y="4805"/>
                  </a:lnTo>
                  <a:lnTo>
                    <a:pt x="1545" y="4817"/>
                  </a:lnTo>
                  <a:lnTo>
                    <a:pt x="1563" y="4826"/>
                  </a:lnTo>
                  <a:lnTo>
                    <a:pt x="1572" y="4831"/>
                  </a:lnTo>
                  <a:lnTo>
                    <a:pt x="1581" y="4832"/>
                  </a:lnTo>
                  <a:lnTo>
                    <a:pt x="1590" y="4834"/>
                  </a:lnTo>
                  <a:lnTo>
                    <a:pt x="1599" y="4834"/>
                  </a:lnTo>
                  <a:lnTo>
                    <a:pt x="1608" y="4834"/>
                  </a:lnTo>
                  <a:lnTo>
                    <a:pt x="1618" y="4831"/>
                  </a:lnTo>
                  <a:lnTo>
                    <a:pt x="1627" y="4828"/>
                  </a:lnTo>
                  <a:lnTo>
                    <a:pt x="1637" y="4822"/>
                  </a:lnTo>
                  <a:lnTo>
                    <a:pt x="1639" y="4802"/>
                  </a:lnTo>
                  <a:lnTo>
                    <a:pt x="1637" y="4783"/>
                  </a:lnTo>
                  <a:lnTo>
                    <a:pt x="1636" y="4764"/>
                  </a:lnTo>
                  <a:lnTo>
                    <a:pt x="1633" y="4745"/>
                  </a:lnTo>
                  <a:lnTo>
                    <a:pt x="1645" y="4743"/>
                  </a:lnTo>
                  <a:lnTo>
                    <a:pt x="1656" y="4745"/>
                  </a:lnTo>
                  <a:lnTo>
                    <a:pt x="1667" y="4746"/>
                  </a:lnTo>
                  <a:lnTo>
                    <a:pt x="1679" y="4751"/>
                  </a:lnTo>
                  <a:lnTo>
                    <a:pt x="1689" y="4755"/>
                  </a:lnTo>
                  <a:lnTo>
                    <a:pt x="1701" y="4761"/>
                  </a:lnTo>
                  <a:lnTo>
                    <a:pt x="1711" y="4768"/>
                  </a:lnTo>
                  <a:lnTo>
                    <a:pt x="1722" y="4776"/>
                  </a:lnTo>
                  <a:lnTo>
                    <a:pt x="1741" y="4794"/>
                  </a:lnTo>
                  <a:lnTo>
                    <a:pt x="1759" y="4813"/>
                  </a:lnTo>
                  <a:lnTo>
                    <a:pt x="1775" y="4832"/>
                  </a:lnTo>
                  <a:lnTo>
                    <a:pt x="1790" y="4850"/>
                  </a:lnTo>
                  <a:lnTo>
                    <a:pt x="1805" y="4869"/>
                  </a:lnTo>
                  <a:lnTo>
                    <a:pt x="1818" y="4886"/>
                  </a:lnTo>
                  <a:lnTo>
                    <a:pt x="1830" y="4897"/>
                  </a:lnTo>
                  <a:lnTo>
                    <a:pt x="1841" y="4908"/>
                  </a:lnTo>
                  <a:lnTo>
                    <a:pt x="1854" y="4917"/>
                  </a:lnTo>
                  <a:lnTo>
                    <a:pt x="1869" y="4926"/>
                  </a:lnTo>
                  <a:lnTo>
                    <a:pt x="1887" y="4933"/>
                  </a:lnTo>
                  <a:lnTo>
                    <a:pt x="1910" y="4942"/>
                  </a:lnTo>
                  <a:lnTo>
                    <a:pt x="1937" y="4951"/>
                  </a:lnTo>
                  <a:lnTo>
                    <a:pt x="1958" y="4958"/>
                  </a:lnTo>
                  <a:lnTo>
                    <a:pt x="1967" y="4960"/>
                  </a:lnTo>
                  <a:lnTo>
                    <a:pt x="1976" y="4961"/>
                  </a:lnTo>
                  <a:lnTo>
                    <a:pt x="1984" y="4961"/>
                  </a:lnTo>
                  <a:lnTo>
                    <a:pt x="1996" y="4960"/>
                  </a:lnTo>
                  <a:lnTo>
                    <a:pt x="1959" y="4917"/>
                  </a:lnTo>
                  <a:lnTo>
                    <a:pt x="1922" y="4874"/>
                  </a:lnTo>
                  <a:lnTo>
                    <a:pt x="1885" y="4831"/>
                  </a:lnTo>
                  <a:lnTo>
                    <a:pt x="1849" y="4788"/>
                  </a:lnTo>
                  <a:lnTo>
                    <a:pt x="1814" y="4745"/>
                  </a:lnTo>
                  <a:lnTo>
                    <a:pt x="1781" y="4702"/>
                  </a:lnTo>
                  <a:lnTo>
                    <a:pt x="1751" y="4659"/>
                  </a:lnTo>
                  <a:lnTo>
                    <a:pt x="1723" y="4615"/>
                  </a:lnTo>
                  <a:lnTo>
                    <a:pt x="1714" y="4593"/>
                  </a:lnTo>
                  <a:lnTo>
                    <a:pt x="1707" y="4571"/>
                  </a:lnTo>
                  <a:lnTo>
                    <a:pt x="1701" y="4547"/>
                  </a:lnTo>
                  <a:lnTo>
                    <a:pt x="1698" y="4525"/>
                  </a:lnTo>
                  <a:lnTo>
                    <a:pt x="1694" y="4479"/>
                  </a:lnTo>
                  <a:lnTo>
                    <a:pt x="1691" y="4430"/>
                  </a:lnTo>
                  <a:lnTo>
                    <a:pt x="1689" y="4405"/>
                  </a:lnTo>
                  <a:lnTo>
                    <a:pt x="1686" y="4380"/>
                  </a:lnTo>
                  <a:lnTo>
                    <a:pt x="1683" y="4351"/>
                  </a:lnTo>
                  <a:lnTo>
                    <a:pt x="1679" y="4325"/>
                  </a:lnTo>
                  <a:lnTo>
                    <a:pt x="1671" y="4295"/>
                  </a:lnTo>
                  <a:lnTo>
                    <a:pt x="1662" y="4265"/>
                  </a:lnTo>
                  <a:lnTo>
                    <a:pt x="1651" y="4234"/>
                  </a:lnTo>
                  <a:lnTo>
                    <a:pt x="1636" y="4201"/>
                  </a:lnTo>
                  <a:close/>
                  <a:moveTo>
                    <a:pt x="16648" y="4031"/>
                  </a:moveTo>
                  <a:lnTo>
                    <a:pt x="16643" y="4010"/>
                  </a:lnTo>
                  <a:lnTo>
                    <a:pt x="16640" y="3989"/>
                  </a:lnTo>
                  <a:lnTo>
                    <a:pt x="16637" y="3967"/>
                  </a:lnTo>
                  <a:lnTo>
                    <a:pt x="16633" y="3946"/>
                  </a:lnTo>
                  <a:lnTo>
                    <a:pt x="16629" y="3927"/>
                  </a:lnTo>
                  <a:lnTo>
                    <a:pt x="16621" y="3908"/>
                  </a:lnTo>
                  <a:lnTo>
                    <a:pt x="16612" y="3888"/>
                  </a:lnTo>
                  <a:lnTo>
                    <a:pt x="16603" y="3867"/>
                  </a:lnTo>
                  <a:lnTo>
                    <a:pt x="16583" y="3826"/>
                  </a:lnTo>
                  <a:lnTo>
                    <a:pt x="16560" y="3784"/>
                  </a:lnTo>
                  <a:lnTo>
                    <a:pt x="16551" y="3764"/>
                  </a:lnTo>
                  <a:lnTo>
                    <a:pt x="16541" y="3743"/>
                  </a:lnTo>
                  <a:lnTo>
                    <a:pt x="16534" y="3722"/>
                  </a:lnTo>
                  <a:lnTo>
                    <a:pt x="16526" y="3703"/>
                  </a:lnTo>
                  <a:lnTo>
                    <a:pt x="16522" y="3682"/>
                  </a:lnTo>
                  <a:lnTo>
                    <a:pt x="16519" y="3663"/>
                  </a:lnTo>
                  <a:lnTo>
                    <a:pt x="16519" y="3643"/>
                  </a:lnTo>
                  <a:lnTo>
                    <a:pt x="16520" y="3624"/>
                  </a:lnTo>
                  <a:lnTo>
                    <a:pt x="16538" y="3626"/>
                  </a:lnTo>
                  <a:lnTo>
                    <a:pt x="16559" y="3626"/>
                  </a:lnTo>
                  <a:lnTo>
                    <a:pt x="16571" y="3626"/>
                  </a:lnTo>
                  <a:lnTo>
                    <a:pt x="16581" y="3627"/>
                  </a:lnTo>
                  <a:lnTo>
                    <a:pt x="16591" y="3629"/>
                  </a:lnTo>
                  <a:lnTo>
                    <a:pt x="16600" y="3632"/>
                  </a:lnTo>
                  <a:lnTo>
                    <a:pt x="16593" y="3612"/>
                  </a:lnTo>
                  <a:lnTo>
                    <a:pt x="16583" y="3593"/>
                  </a:lnTo>
                  <a:lnTo>
                    <a:pt x="16572" y="3575"/>
                  </a:lnTo>
                  <a:lnTo>
                    <a:pt x="16562" y="3559"/>
                  </a:lnTo>
                  <a:lnTo>
                    <a:pt x="16550" y="3542"/>
                  </a:lnTo>
                  <a:lnTo>
                    <a:pt x="16537" y="3528"/>
                  </a:lnTo>
                  <a:lnTo>
                    <a:pt x="16525" y="3513"/>
                  </a:lnTo>
                  <a:lnTo>
                    <a:pt x="16511" y="3498"/>
                  </a:lnTo>
                  <a:lnTo>
                    <a:pt x="16483" y="3471"/>
                  </a:lnTo>
                  <a:lnTo>
                    <a:pt x="16455" y="3443"/>
                  </a:lnTo>
                  <a:lnTo>
                    <a:pt x="16427" y="3415"/>
                  </a:lnTo>
                  <a:lnTo>
                    <a:pt x="16399" y="3384"/>
                  </a:lnTo>
                  <a:lnTo>
                    <a:pt x="16409" y="3373"/>
                  </a:lnTo>
                  <a:lnTo>
                    <a:pt x="16418" y="3363"/>
                  </a:lnTo>
                  <a:lnTo>
                    <a:pt x="16424" y="3351"/>
                  </a:lnTo>
                  <a:lnTo>
                    <a:pt x="16427" y="3339"/>
                  </a:lnTo>
                  <a:lnTo>
                    <a:pt x="16428" y="3326"/>
                  </a:lnTo>
                  <a:lnTo>
                    <a:pt x="16430" y="3311"/>
                  </a:lnTo>
                  <a:lnTo>
                    <a:pt x="16427" y="3296"/>
                  </a:lnTo>
                  <a:lnTo>
                    <a:pt x="16424" y="3281"/>
                  </a:lnTo>
                  <a:lnTo>
                    <a:pt x="16419" y="3265"/>
                  </a:lnTo>
                  <a:lnTo>
                    <a:pt x="16413" y="3249"/>
                  </a:lnTo>
                  <a:lnTo>
                    <a:pt x="16406" y="3231"/>
                  </a:lnTo>
                  <a:lnTo>
                    <a:pt x="16397" y="3213"/>
                  </a:lnTo>
                  <a:lnTo>
                    <a:pt x="16376" y="3177"/>
                  </a:lnTo>
                  <a:lnTo>
                    <a:pt x="16354" y="3142"/>
                  </a:lnTo>
                  <a:lnTo>
                    <a:pt x="16302" y="3069"/>
                  </a:lnTo>
                  <a:lnTo>
                    <a:pt x="16252" y="2999"/>
                  </a:lnTo>
                  <a:lnTo>
                    <a:pt x="16228" y="2968"/>
                  </a:lnTo>
                  <a:lnTo>
                    <a:pt x="16207" y="2940"/>
                  </a:lnTo>
                  <a:lnTo>
                    <a:pt x="16189" y="2915"/>
                  </a:lnTo>
                  <a:lnTo>
                    <a:pt x="16177" y="2894"/>
                  </a:lnTo>
                  <a:lnTo>
                    <a:pt x="16167" y="2873"/>
                  </a:lnTo>
                  <a:lnTo>
                    <a:pt x="16154" y="2854"/>
                  </a:lnTo>
                  <a:lnTo>
                    <a:pt x="16139" y="2836"/>
                  </a:lnTo>
                  <a:lnTo>
                    <a:pt x="16123" y="2818"/>
                  </a:lnTo>
                  <a:lnTo>
                    <a:pt x="16088" y="2784"/>
                  </a:lnTo>
                  <a:lnTo>
                    <a:pt x="16053" y="2750"/>
                  </a:lnTo>
                  <a:lnTo>
                    <a:pt x="16035" y="2734"/>
                  </a:lnTo>
                  <a:lnTo>
                    <a:pt x="16019" y="2716"/>
                  </a:lnTo>
                  <a:lnTo>
                    <a:pt x="16002" y="2698"/>
                  </a:lnTo>
                  <a:lnTo>
                    <a:pt x="15987" y="2679"/>
                  </a:lnTo>
                  <a:lnTo>
                    <a:pt x="15974" y="2659"/>
                  </a:lnTo>
                  <a:lnTo>
                    <a:pt x="15964" y="2637"/>
                  </a:lnTo>
                  <a:lnTo>
                    <a:pt x="15955" y="2615"/>
                  </a:lnTo>
                  <a:lnTo>
                    <a:pt x="15947" y="2591"/>
                  </a:lnTo>
                  <a:lnTo>
                    <a:pt x="15944" y="2569"/>
                  </a:lnTo>
                  <a:lnTo>
                    <a:pt x="15944" y="2548"/>
                  </a:lnTo>
                  <a:lnTo>
                    <a:pt x="15946" y="2529"/>
                  </a:lnTo>
                  <a:lnTo>
                    <a:pt x="15949" y="2510"/>
                  </a:lnTo>
                  <a:lnTo>
                    <a:pt x="15955" y="2493"/>
                  </a:lnTo>
                  <a:lnTo>
                    <a:pt x="15961" y="2477"/>
                  </a:lnTo>
                  <a:lnTo>
                    <a:pt x="15968" y="2461"/>
                  </a:lnTo>
                  <a:lnTo>
                    <a:pt x="15976" y="2444"/>
                  </a:lnTo>
                  <a:lnTo>
                    <a:pt x="15992" y="2413"/>
                  </a:lnTo>
                  <a:lnTo>
                    <a:pt x="16007" y="2379"/>
                  </a:lnTo>
                  <a:lnTo>
                    <a:pt x="16013" y="2361"/>
                  </a:lnTo>
                  <a:lnTo>
                    <a:pt x="16016" y="2340"/>
                  </a:lnTo>
                  <a:lnTo>
                    <a:pt x="16019" y="2320"/>
                  </a:lnTo>
                  <a:lnTo>
                    <a:pt x="16019" y="2297"/>
                  </a:lnTo>
                  <a:lnTo>
                    <a:pt x="16029" y="2294"/>
                  </a:lnTo>
                  <a:lnTo>
                    <a:pt x="16039" y="2293"/>
                  </a:lnTo>
                  <a:lnTo>
                    <a:pt x="16051" y="2291"/>
                  </a:lnTo>
                  <a:lnTo>
                    <a:pt x="16062" y="2291"/>
                  </a:lnTo>
                  <a:lnTo>
                    <a:pt x="16054" y="2281"/>
                  </a:lnTo>
                  <a:lnTo>
                    <a:pt x="16047" y="2269"/>
                  </a:lnTo>
                  <a:lnTo>
                    <a:pt x="16041" y="2257"/>
                  </a:lnTo>
                  <a:lnTo>
                    <a:pt x="16032" y="2247"/>
                  </a:lnTo>
                  <a:lnTo>
                    <a:pt x="16047" y="2242"/>
                  </a:lnTo>
                  <a:lnTo>
                    <a:pt x="16060" y="2239"/>
                  </a:lnTo>
                  <a:lnTo>
                    <a:pt x="16075" y="2238"/>
                  </a:lnTo>
                  <a:lnTo>
                    <a:pt x="16090" y="2238"/>
                  </a:lnTo>
                  <a:lnTo>
                    <a:pt x="16105" y="2238"/>
                  </a:lnTo>
                  <a:lnTo>
                    <a:pt x="16120" y="2239"/>
                  </a:lnTo>
                  <a:lnTo>
                    <a:pt x="16134" y="2242"/>
                  </a:lnTo>
                  <a:lnTo>
                    <a:pt x="16149" y="2245"/>
                  </a:lnTo>
                  <a:lnTo>
                    <a:pt x="16177" y="2254"/>
                  </a:lnTo>
                  <a:lnTo>
                    <a:pt x="16207" y="2265"/>
                  </a:lnTo>
                  <a:lnTo>
                    <a:pt x="16237" y="2278"/>
                  </a:lnTo>
                  <a:lnTo>
                    <a:pt x="16266" y="2291"/>
                  </a:lnTo>
                  <a:lnTo>
                    <a:pt x="16296" y="2306"/>
                  </a:lnTo>
                  <a:lnTo>
                    <a:pt x="16326" y="2320"/>
                  </a:lnTo>
                  <a:lnTo>
                    <a:pt x="16356" y="2333"/>
                  </a:lnTo>
                  <a:lnTo>
                    <a:pt x="16387" y="2345"/>
                  </a:lnTo>
                  <a:lnTo>
                    <a:pt x="16416" y="2354"/>
                  </a:lnTo>
                  <a:lnTo>
                    <a:pt x="16446" y="2360"/>
                  </a:lnTo>
                  <a:lnTo>
                    <a:pt x="16462" y="2361"/>
                  </a:lnTo>
                  <a:lnTo>
                    <a:pt x="16477" y="2361"/>
                  </a:lnTo>
                  <a:lnTo>
                    <a:pt x="16492" y="2361"/>
                  </a:lnTo>
                  <a:lnTo>
                    <a:pt x="16508" y="2360"/>
                  </a:lnTo>
                  <a:lnTo>
                    <a:pt x="16504" y="2346"/>
                  </a:lnTo>
                  <a:lnTo>
                    <a:pt x="16502" y="2334"/>
                  </a:lnTo>
                  <a:lnTo>
                    <a:pt x="16501" y="2321"/>
                  </a:lnTo>
                  <a:lnTo>
                    <a:pt x="16501" y="2308"/>
                  </a:lnTo>
                  <a:lnTo>
                    <a:pt x="16501" y="2282"/>
                  </a:lnTo>
                  <a:lnTo>
                    <a:pt x="16502" y="2257"/>
                  </a:lnTo>
                  <a:lnTo>
                    <a:pt x="16501" y="2245"/>
                  </a:lnTo>
                  <a:lnTo>
                    <a:pt x="16499" y="2234"/>
                  </a:lnTo>
                  <a:lnTo>
                    <a:pt x="16498" y="2222"/>
                  </a:lnTo>
                  <a:lnTo>
                    <a:pt x="16494" y="2210"/>
                  </a:lnTo>
                  <a:lnTo>
                    <a:pt x="16488" y="2199"/>
                  </a:lnTo>
                  <a:lnTo>
                    <a:pt x="16480" y="2188"/>
                  </a:lnTo>
                  <a:lnTo>
                    <a:pt x="16470" y="2179"/>
                  </a:lnTo>
                  <a:lnTo>
                    <a:pt x="16456" y="2168"/>
                  </a:lnTo>
                  <a:lnTo>
                    <a:pt x="16445" y="2162"/>
                  </a:lnTo>
                  <a:lnTo>
                    <a:pt x="16433" y="2158"/>
                  </a:lnTo>
                  <a:lnTo>
                    <a:pt x="16419" y="2156"/>
                  </a:lnTo>
                  <a:lnTo>
                    <a:pt x="16407" y="2155"/>
                  </a:lnTo>
                  <a:lnTo>
                    <a:pt x="16381" y="2156"/>
                  </a:lnTo>
                  <a:lnTo>
                    <a:pt x="16354" y="2161"/>
                  </a:lnTo>
                  <a:lnTo>
                    <a:pt x="16327" y="2167"/>
                  </a:lnTo>
                  <a:lnTo>
                    <a:pt x="16302" y="2171"/>
                  </a:lnTo>
                  <a:lnTo>
                    <a:pt x="16289" y="2171"/>
                  </a:lnTo>
                  <a:lnTo>
                    <a:pt x="16278" y="2173"/>
                  </a:lnTo>
                  <a:lnTo>
                    <a:pt x="16266" y="2171"/>
                  </a:lnTo>
                  <a:lnTo>
                    <a:pt x="16258" y="2168"/>
                  </a:lnTo>
                  <a:lnTo>
                    <a:pt x="16250" y="2165"/>
                  </a:lnTo>
                  <a:lnTo>
                    <a:pt x="16241" y="2161"/>
                  </a:lnTo>
                  <a:lnTo>
                    <a:pt x="16234" y="2155"/>
                  </a:lnTo>
                  <a:lnTo>
                    <a:pt x="16225" y="2149"/>
                  </a:lnTo>
                  <a:lnTo>
                    <a:pt x="16209" y="2134"/>
                  </a:lnTo>
                  <a:lnTo>
                    <a:pt x="16191" y="2118"/>
                  </a:lnTo>
                  <a:lnTo>
                    <a:pt x="16157" y="2084"/>
                  </a:lnTo>
                  <a:lnTo>
                    <a:pt x="16128" y="2055"/>
                  </a:lnTo>
                  <a:lnTo>
                    <a:pt x="16079" y="2015"/>
                  </a:lnTo>
                  <a:lnTo>
                    <a:pt x="16031" y="1975"/>
                  </a:lnTo>
                  <a:lnTo>
                    <a:pt x="16005" y="1956"/>
                  </a:lnTo>
                  <a:lnTo>
                    <a:pt x="15980" y="1938"/>
                  </a:lnTo>
                  <a:lnTo>
                    <a:pt x="15953" y="1922"/>
                  </a:lnTo>
                  <a:lnTo>
                    <a:pt x="15927" y="1906"/>
                  </a:lnTo>
                  <a:lnTo>
                    <a:pt x="15924" y="1914"/>
                  </a:lnTo>
                  <a:lnTo>
                    <a:pt x="15919" y="1920"/>
                  </a:lnTo>
                  <a:lnTo>
                    <a:pt x="15912" y="1925"/>
                  </a:lnTo>
                  <a:lnTo>
                    <a:pt x="15903" y="1928"/>
                  </a:lnTo>
                  <a:lnTo>
                    <a:pt x="15893" y="1929"/>
                  </a:lnTo>
                  <a:lnTo>
                    <a:pt x="15881" y="1929"/>
                  </a:lnTo>
                  <a:lnTo>
                    <a:pt x="15867" y="1928"/>
                  </a:lnTo>
                  <a:lnTo>
                    <a:pt x="15854" y="1926"/>
                  </a:lnTo>
                  <a:lnTo>
                    <a:pt x="15838" y="1922"/>
                  </a:lnTo>
                  <a:lnTo>
                    <a:pt x="15821" y="1916"/>
                  </a:lnTo>
                  <a:lnTo>
                    <a:pt x="15803" y="1910"/>
                  </a:lnTo>
                  <a:lnTo>
                    <a:pt x="15786" y="1903"/>
                  </a:lnTo>
                  <a:lnTo>
                    <a:pt x="15747" y="1885"/>
                  </a:lnTo>
                  <a:lnTo>
                    <a:pt x="15707" y="1865"/>
                  </a:lnTo>
                  <a:lnTo>
                    <a:pt x="15667" y="1842"/>
                  </a:lnTo>
                  <a:lnTo>
                    <a:pt x="15628" y="1818"/>
                  </a:lnTo>
                  <a:lnTo>
                    <a:pt x="15591" y="1793"/>
                  </a:lnTo>
                  <a:lnTo>
                    <a:pt x="15557" y="1766"/>
                  </a:lnTo>
                  <a:lnTo>
                    <a:pt x="15526" y="1742"/>
                  </a:lnTo>
                  <a:lnTo>
                    <a:pt x="15501" y="1717"/>
                  </a:lnTo>
                  <a:lnTo>
                    <a:pt x="15489" y="1707"/>
                  </a:lnTo>
                  <a:lnTo>
                    <a:pt x="15480" y="1695"/>
                  </a:lnTo>
                  <a:lnTo>
                    <a:pt x="15473" y="1684"/>
                  </a:lnTo>
                  <a:lnTo>
                    <a:pt x="15468" y="1676"/>
                  </a:lnTo>
                  <a:lnTo>
                    <a:pt x="15467" y="1687"/>
                  </a:lnTo>
                  <a:lnTo>
                    <a:pt x="15467" y="1699"/>
                  </a:lnTo>
                  <a:lnTo>
                    <a:pt x="15467" y="1710"/>
                  </a:lnTo>
                  <a:lnTo>
                    <a:pt x="15468" y="1722"/>
                  </a:lnTo>
                  <a:lnTo>
                    <a:pt x="15473" y="1742"/>
                  </a:lnTo>
                  <a:lnTo>
                    <a:pt x="15480" y="1763"/>
                  </a:lnTo>
                  <a:lnTo>
                    <a:pt x="15489" y="1782"/>
                  </a:lnTo>
                  <a:lnTo>
                    <a:pt x="15499" y="1802"/>
                  </a:lnTo>
                  <a:lnTo>
                    <a:pt x="15511" y="1821"/>
                  </a:lnTo>
                  <a:lnTo>
                    <a:pt x="15524" y="1840"/>
                  </a:lnTo>
                  <a:lnTo>
                    <a:pt x="15554" y="1876"/>
                  </a:lnTo>
                  <a:lnTo>
                    <a:pt x="15584" y="1911"/>
                  </a:lnTo>
                  <a:lnTo>
                    <a:pt x="15597" y="1929"/>
                  </a:lnTo>
                  <a:lnTo>
                    <a:pt x="15611" y="1949"/>
                  </a:lnTo>
                  <a:lnTo>
                    <a:pt x="15624" y="1966"/>
                  </a:lnTo>
                  <a:lnTo>
                    <a:pt x="15634" y="1984"/>
                  </a:lnTo>
                  <a:lnTo>
                    <a:pt x="15654" y="2017"/>
                  </a:lnTo>
                  <a:lnTo>
                    <a:pt x="15673" y="2051"/>
                  </a:lnTo>
                  <a:lnTo>
                    <a:pt x="15692" y="2085"/>
                  </a:lnTo>
                  <a:lnTo>
                    <a:pt x="15710" y="2122"/>
                  </a:lnTo>
                  <a:lnTo>
                    <a:pt x="15719" y="2140"/>
                  </a:lnTo>
                  <a:lnTo>
                    <a:pt x="15726" y="2158"/>
                  </a:lnTo>
                  <a:lnTo>
                    <a:pt x="15734" y="2177"/>
                  </a:lnTo>
                  <a:lnTo>
                    <a:pt x="15740" y="2195"/>
                  </a:lnTo>
                  <a:lnTo>
                    <a:pt x="15744" y="2214"/>
                  </a:lnTo>
                  <a:lnTo>
                    <a:pt x="15749" y="2232"/>
                  </a:lnTo>
                  <a:lnTo>
                    <a:pt x="15750" y="2250"/>
                  </a:lnTo>
                  <a:lnTo>
                    <a:pt x="15752" y="2269"/>
                  </a:lnTo>
                  <a:lnTo>
                    <a:pt x="15738" y="2272"/>
                  </a:lnTo>
                  <a:lnTo>
                    <a:pt x="15725" y="2277"/>
                  </a:lnTo>
                  <a:lnTo>
                    <a:pt x="15711" y="2281"/>
                  </a:lnTo>
                  <a:lnTo>
                    <a:pt x="15698" y="2284"/>
                  </a:lnTo>
                  <a:lnTo>
                    <a:pt x="15700" y="2293"/>
                  </a:lnTo>
                  <a:lnTo>
                    <a:pt x="15700" y="2302"/>
                  </a:lnTo>
                  <a:lnTo>
                    <a:pt x="15698" y="2312"/>
                  </a:lnTo>
                  <a:lnTo>
                    <a:pt x="15697" y="2323"/>
                  </a:lnTo>
                  <a:lnTo>
                    <a:pt x="15695" y="2333"/>
                  </a:lnTo>
                  <a:lnTo>
                    <a:pt x="15694" y="2342"/>
                  </a:lnTo>
                  <a:lnTo>
                    <a:pt x="15694" y="2352"/>
                  </a:lnTo>
                  <a:lnTo>
                    <a:pt x="15695" y="2360"/>
                  </a:lnTo>
                  <a:lnTo>
                    <a:pt x="15674" y="2363"/>
                  </a:lnTo>
                  <a:lnTo>
                    <a:pt x="15652" y="2364"/>
                  </a:lnTo>
                  <a:lnTo>
                    <a:pt x="15648" y="2376"/>
                  </a:lnTo>
                  <a:lnTo>
                    <a:pt x="15643" y="2389"/>
                  </a:lnTo>
                  <a:lnTo>
                    <a:pt x="15642" y="2403"/>
                  </a:lnTo>
                  <a:lnTo>
                    <a:pt x="15640" y="2416"/>
                  </a:lnTo>
                  <a:lnTo>
                    <a:pt x="15640" y="2431"/>
                  </a:lnTo>
                  <a:lnTo>
                    <a:pt x="15643" y="2446"/>
                  </a:lnTo>
                  <a:lnTo>
                    <a:pt x="15646" y="2462"/>
                  </a:lnTo>
                  <a:lnTo>
                    <a:pt x="15649" y="2477"/>
                  </a:lnTo>
                  <a:lnTo>
                    <a:pt x="15661" y="2510"/>
                  </a:lnTo>
                  <a:lnTo>
                    <a:pt x="15676" y="2542"/>
                  </a:lnTo>
                  <a:lnTo>
                    <a:pt x="15694" y="2576"/>
                  </a:lnTo>
                  <a:lnTo>
                    <a:pt x="15713" y="2610"/>
                  </a:lnTo>
                  <a:lnTo>
                    <a:pt x="15756" y="2679"/>
                  </a:lnTo>
                  <a:lnTo>
                    <a:pt x="15799" y="2743"/>
                  </a:lnTo>
                  <a:lnTo>
                    <a:pt x="15818" y="2774"/>
                  </a:lnTo>
                  <a:lnTo>
                    <a:pt x="15836" y="2802"/>
                  </a:lnTo>
                  <a:lnTo>
                    <a:pt x="15852" y="2829"/>
                  </a:lnTo>
                  <a:lnTo>
                    <a:pt x="15864" y="2852"/>
                  </a:lnTo>
                  <a:lnTo>
                    <a:pt x="15854" y="2854"/>
                  </a:lnTo>
                  <a:lnTo>
                    <a:pt x="15845" y="2852"/>
                  </a:lnTo>
                  <a:lnTo>
                    <a:pt x="15835" y="2852"/>
                  </a:lnTo>
                  <a:lnTo>
                    <a:pt x="15826" y="2851"/>
                  </a:lnTo>
                  <a:lnTo>
                    <a:pt x="15808" y="2845"/>
                  </a:lnTo>
                  <a:lnTo>
                    <a:pt x="15792" y="2838"/>
                  </a:lnTo>
                  <a:lnTo>
                    <a:pt x="15775" y="2827"/>
                  </a:lnTo>
                  <a:lnTo>
                    <a:pt x="15760" y="2815"/>
                  </a:lnTo>
                  <a:lnTo>
                    <a:pt x="15746" y="2803"/>
                  </a:lnTo>
                  <a:lnTo>
                    <a:pt x="15732" y="2789"/>
                  </a:lnTo>
                  <a:lnTo>
                    <a:pt x="15731" y="2792"/>
                  </a:lnTo>
                  <a:lnTo>
                    <a:pt x="15729" y="2796"/>
                  </a:lnTo>
                  <a:lnTo>
                    <a:pt x="15731" y="2799"/>
                  </a:lnTo>
                  <a:lnTo>
                    <a:pt x="15732" y="2803"/>
                  </a:lnTo>
                  <a:lnTo>
                    <a:pt x="15735" y="2811"/>
                  </a:lnTo>
                  <a:lnTo>
                    <a:pt x="15738" y="2818"/>
                  </a:lnTo>
                  <a:lnTo>
                    <a:pt x="15726" y="2818"/>
                  </a:lnTo>
                  <a:lnTo>
                    <a:pt x="15711" y="2818"/>
                  </a:lnTo>
                  <a:lnTo>
                    <a:pt x="15698" y="2818"/>
                  </a:lnTo>
                  <a:lnTo>
                    <a:pt x="15686" y="2821"/>
                  </a:lnTo>
                  <a:lnTo>
                    <a:pt x="15706" y="2842"/>
                  </a:lnTo>
                  <a:lnTo>
                    <a:pt x="15723" y="2864"/>
                  </a:lnTo>
                  <a:lnTo>
                    <a:pt x="15738" y="2885"/>
                  </a:lnTo>
                  <a:lnTo>
                    <a:pt x="15753" y="2907"/>
                  </a:lnTo>
                  <a:lnTo>
                    <a:pt x="15768" y="2928"/>
                  </a:lnTo>
                  <a:lnTo>
                    <a:pt x="15780" y="2950"/>
                  </a:lnTo>
                  <a:lnTo>
                    <a:pt x="15792" y="2973"/>
                  </a:lnTo>
                  <a:lnTo>
                    <a:pt x="15803" y="2995"/>
                  </a:lnTo>
                  <a:lnTo>
                    <a:pt x="15826" y="3039"/>
                  </a:lnTo>
                  <a:lnTo>
                    <a:pt x="15847" y="3085"/>
                  </a:lnTo>
                  <a:lnTo>
                    <a:pt x="15870" y="3131"/>
                  </a:lnTo>
                  <a:lnTo>
                    <a:pt x="15895" y="3180"/>
                  </a:lnTo>
                  <a:lnTo>
                    <a:pt x="15903" y="3192"/>
                  </a:lnTo>
                  <a:lnTo>
                    <a:pt x="15913" y="3204"/>
                  </a:lnTo>
                  <a:lnTo>
                    <a:pt x="15922" y="3214"/>
                  </a:lnTo>
                  <a:lnTo>
                    <a:pt x="15934" y="3226"/>
                  </a:lnTo>
                  <a:lnTo>
                    <a:pt x="15944" y="3237"/>
                  </a:lnTo>
                  <a:lnTo>
                    <a:pt x="15953" y="3249"/>
                  </a:lnTo>
                  <a:lnTo>
                    <a:pt x="15964" y="3259"/>
                  </a:lnTo>
                  <a:lnTo>
                    <a:pt x="15971" y="3272"/>
                  </a:lnTo>
                  <a:lnTo>
                    <a:pt x="15979" y="3289"/>
                  </a:lnTo>
                  <a:lnTo>
                    <a:pt x="15983" y="3305"/>
                  </a:lnTo>
                  <a:lnTo>
                    <a:pt x="15986" y="3323"/>
                  </a:lnTo>
                  <a:lnTo>
                    <a:pt x="15990" y="3339"/>
                  </a:lnTo>
                  <a:lnTo>
                    <a:pt x="15993" y="3348"/>
                  </a:lnTo>
                  <a:lnTo>
                    <a:pt x="15996" y="3357"/>
                  </a:lnTo>
                  <a:lnTo>
                    <a:pt x="16001" y="3364"/>
                  </a:lnTo>
                  <a:lnTo>
                    <a:pt x="16005" y="3370"/>
                  </a:lnTo>
                  <a:lnTo>
                    <a:pt x="16016" y="3384"/>
                  </a:lnTo>
                  <a:lnTo>
                    <a:pt x="16028" y="3397"/>
                  </a:lnTo>
                  <a:lnTo>
                    <a:pt x="16041" y="3410"/>
                  </a:lnTo>
                  <a:lnTo>
                    <a:pt x="16051" y="3424"/>
                  </a:lnTo>
                  <a:lnTo>
                    <a:pt x="16063" y="3439"/>
                  </a:lnTo>
                  <a:lnTo>
                    <a:pt x="16074" y="3453"/>
                  </a:lnTo>
                  <a:lnTo>
                    <a:pt x="16091" y="3485"/>
                  </a:lnTo>
                  <a:lnTo>
                    <a:pt x="16109" y="3516"/>
                  </a:lnTo>
                  <a:lnTo>
                    <a:pt x="16130" y="3554"/>
                  </a:lnTo>
                  <a:lnTo>
                    <a:pt x="16152" y="3591"/>
                  </a:lnTo>
                  <a:lnTo>
                    <a:pt x="16174" y="3629"/>
                  </a:lnTo>
                  <a:lnTo>
                    <a:pt x="16200" y="3664"/>
                  </a:lnTo>
                  <a:lnTo>
                    <a:pt x="16215" y="3683"/>
                  </a:lnTo>
                  <a:lnTo>
                    <a:pt x="16231" y="3704"/>
                  </a:lnTo>
                  <a:lnTo>
                    <a:pt x="16249" y="3722"/>
                  </a:lnTo>
                  <a:lnTo>
                    <a:pt x="16266" y="3740"/>
                  </a:lnTo>
                  <a:lnTo>
                    <a:pt x="16304" y="3775"/>
                  </a:lnTo>
                  <a:lnTo>
                    <a:pt x="16342" y="3808"/>
                  </a:lnTo>
                  <a:lnTo>
                    <a:pt x="16381" y="3841"/>
                  </a:lnTo>
                  <a:lnTo>
                    <a:pt x="16421" y="3873"/>
                  </a:lnTo>
                  <a:lnTo>
                    <a:pt x="16459" y="3908"/>
                  </a:lnTo>
                  <a:lnTo>
                    <a:pt x="16496" y="3942"/>
                  </a:lnTo>
                  <a:lnTo>
                    <a:pt x="16519" y="3964"/>
                  </a:lnTo>
                  <a:lnTo>
                    <a:pt x="16541" y="3988"/>
                  </a:lnTo>
                  <a:lnTo>
                    <a:pt x="16563" y="4010"/>
                  </a:lnTo>
                  <a:lnTo>
                    <a:pt x="16587" y="4032"/>
                  </a:lnTo>
                  <a:lnTo>
                    <a:pt x="16603" y="4049"/>
                  </a:lnTo>
                  <a:lnTo>
                    <a:pt x="16621" y="4065"/>
                  </a:lnTo>
                  <a:lnTo>
                    <a:pt x="16637" y="4081"/>
                  </a:lnTo>
                  <a:lnTo>
                    <a:pt x="16652" y="4099"/>
                  </a:lnTo>
                  <a:lnTo>
                    <a:pt x="16666" y="4118"/>
                  </a:lnTo>
                  <a:lnTo>
                    <a:pt x="16678" y="4138"/>
                  </a:lnTo>
                  <a:lnTo>
                    <a:pt x="16688" y="4158"/>
                  </a:lnTo>
                  <a:lnTo>
                    <a:pt x="16694" y="4181"/>
                  </a:lnTo>
                  <a:lnTo>
                    <a:pt x="16694" y="4158"/>
                  </a:lnTo>
                  <a:lnTo>
                    <a:pt x="16694" y="4138"/>
                  </a:lnTo>
                  <a:lnTo>
                    <a:pt x="16692" y="4126"/>
                  </a:lnTo>
                  <a:lnTo>
                    <a:pt x="16691" y="4115"/>
                  </a:lnTo>
                  <a:lnTo>
                    <a:pt x="16688" y="4105"/>
                  </a:lnTo>
                  <a:lnTo>
                    <a:pt x="16683" y="4096"/>
                  </a:lnTo>
                  <a:lnTo>
                    <a:pt x="16675" y="4080"/>
                  </a:lnTo>
                  <a:lnTo>
                    <a:pt x="16664" y="4063"/>
                  </a:lnTo>
                  <a:lnTo>
                    <a:pt x="16655" y="4049"/>
                  </a:lnTo>
                  <a:lnTo>
                    <a:pt x="16648" y="4031"/>
                  </a:lnTo>
                  <a:close/>
                  <a:moveTo>
                    <a:pt x="15207" y="2403"/>
                  </a:moveTo>
                  <a:lnTo>
                    <a:pt x="15213" y="2386"/>
                  </a:lnTo>
                  <a:lnTo>
                    <a:pt x="15219" y="2370"/>
                  </a:lnTo>
                  <a:lnTo>
                    <a:pt x="15228" y="2355"/>
                  </a:lnTo>
                  <a:lnTo>
                    <a:pt x="15238" y="2342"/>
                  </a:lnTo>
                  <a:lnTo>
                    <a:pt x="15260" y="2314"/>
                  </a:lnTo>
                  <a:lnTo>
                    <a:pt x="15284" y="2287"/>
                  </a:lnTo>
                  <a:lnTo>
                    <a:pt x="15296" y="2274"/>
                  </a:lnTo>
                  <a:lnTo>
                    <a:pt x="15306" y="2260"/>
                  </a:lnTo>
                  <a:lnTo>
                    <a:pt x="15317" y="2247"/>
                  </a:lnTo>
                  <a:lnTo>
                    <a:pt x="15326" y="2232"/>
                  </a:lnTo>
                  <a:lnTo>
                    <a:pt x="15332" y="2217"/>
                  </a:lnTo>
                  <a:lnTo>
                    <a:pt x="15337" y="2202"/>
                  </a:lnTo>
                  <a:lnTo>
                    <a:pt x="15339" y="2185"/>
                  </a:lnTo>
                  <a:lnTo>
                    <a:pt x="15339" y="2168"/>
                  </a:lnTo>
                  <a:lnTo>
                    <a:pt x="15337" y="2153"/>
                  </a:lnTo>
                  <a:lnTo>
                    <a:pt x="15333" y="2140"/>
                  </a:lnTo>
                  <a:lnTo>
                    <a:pt x="15329" y="2127"/>
                  </a:lnTo>
                  <a:lnTo>
                    <a:pt x="15321" y="2113"/>
                  </a:lnTo>
                  <a:lnTo>
                    <a:pt x="15305" y="2090"/>
                  </a:lnTo>
                  <a:lnTo>
                    <a:pt x="15287" y="2066"/>
                  </a:lnTo>
                  <a:lnTo>
                    <a:pt x="15268" y="2042"/>
                  </a:lnTo>
                  <a:lnTo>
                    <a:pt x="15250" y="2018"/>
                  </a:lnTo>
                  <a:lnTo>
                    <a:pt x="15243" y="2005"/>
                  </a:lnTo>
                  <a:lnTo>
                    <a:pt x="15237" y="1993"/>
                  </a:lnTo>
                  <a:lnTo>
                    <a:pt x="15231" y="1980"/>
                  </a:lnTo>
                  <a:lnTo>
                    <a:pt x="15228" y="1966"/>
                  </a:lnTo>
                  <a:lnTo>
                    <a:pt x="15216" y="1974"/>
                  </a:lnTo>
                  <a:lnTo>
                    <a:pt x="15201" y="1981"/>
                  </a:lnTo>
                  <a:lnTo>
                    <a:pt x="15186" y="1987"/>
                  </a:lnTo>
                  <a:lnTo>
                    <a:pt x="15170" y="1992"/>
                  </a:lnTo>
                  <a:lnTo>
                    <a:pt x="15152" y="1995"/>
                  </a:lnTo>
                  <a:lnTo>
                    <a:pt x="15136" y="1996"/>
                  </a:lnTo>
                  <a:lnTo>
                    <a:pt x="15118" y="1996"/>
                  </a:lnTo>
                  <a:lnTo>
                    <a:pt x="15102" y="1993"/>
                  </a:lnTo>
                  <a:lnTo>
                    <a:pt x="15087" y="1990"/>
                  </a:lnTo>
                  <a:lnTo>
                    <a:pt x="15072" y="1984"/>
                  </a:lnTo>
                  <a:lnTo>
                    <a:pt x="15060" y="1977"/>
                  </a:lnTo>
                  <a:lnTo>
                    <a:pt x="15048" y="1968"/>
                  </a:lnTo>
                  <a:lnTo>
                    <a:pt x="15044" y="1962"/>
                  </a:lnTo>
                  <a:lnTo>
                    <a:pt x="15041" y="1956"/>
                  </a:lnTo>
                  <a:lnTo>
                    <a:pt x="15036" y="1949"/>
                  </a:lnTo>
                  <a:lnTo>
                    <a:pt x="15035" y="1941"/>
                  </a:lnTo>
                  <a:lnTo>
                    <a:pt x="15032" y="1934"/>
                  </a:lnTo>
                  <a:lnTo>
                    <a:pt x="15032" y="1925"/>
                  </a:lnTo>
                  <a:lnTo>
                    <a:pt x="15030" y="1916"/>
                  </a:lnTo>
                  <a:lnTo>
                    <a:pt x="15032" y="1906"/>
                  </a:lnTo>
                  <a:lnTo>
                    <a:pt x="15012" y="1904"/>
                  </a:lnTo>
                  <a:lnTo>
                    <a:pt x="14996" y="1903"/>
                  </a:lnTo>
                  <a:lnTo>
                    <a:pt x="14981" y="1903"/>
                  </a:lnTo>
                  <a:lnTo>
                    <a:pt x="14969" y="1903"/>
                  </a:lnTo>
                  <a:lnTo>
                    <a:pt x="14949" y="1906"/>
                  </a:lnTo>
                  <a:lnTo>
                    <a:pt x="14932" y="1907"/>
                  </a:lnTo>
                  <a:lnTo>
                    <a:pt x="14925" y="1907"/>
                  </a:lnTo>
                  <a:lnTo>
                    <a:pt x="14919" y="1906"/>
                  </a:lnTo>
                  <a:lnTo>
                    <a:pt x="14913" y="1901"/>
                  </a:lnTo>
                  <a:lnTo>
                    <a:pt x="14907" y="1897"/>
                  </a:lnTo>
                  <a:lnTo>
                    <a:pt x="14901" y="1888"/>
                  </a:lnTo>
                  <a:lnTo>
                    <a:pt x="14895" y="1877"/>
                  </a:lnTo>
                  <a:lnTo>
                    <a:pt x="14888" y="1864"/>
                  </a:lnTo>
                  <a:lnTo>
                    <a:pt x="14882" y="1848"/>
                  </a:lnTo>
                  <a:lnTo>
                    <a:pt x="14877" y="1834"/>
                  </a:lnTo>
                  <a:lnTo>
                    <a:pt x="14874" y="1822"/>
                  </a:lnTo>
                  <a:lnTo>
                    <a:pt x="14872" y="1809"/>
                  </a:lnTo>
                  <a:lnTo>
                    <a:pt x="14870" y="1796"/>
                  </a:lnTo>
                  <a:lnTo>
                    <a:pt x="14869" y="1769"/>
                  </a:lnTo>
                  <a:lnTo>
                    <a:pt x="14869" y="1741"/>
                  </a:lnTo>
                  <a:lnTo>
                    <a:pt x="14869" y="1714"/>
                  </a:lnTo>
                  <a:lnTo>
                    <a:pt x="14866" y="1687"/>
                  </a:lnTo>
                  <a:lnTo>
                    <a:pt x="14863" y="1674"/>
                  </a:lnTo>
                  <a:lnTo>
                    <a:pt x="14860" y="1661"/>
                  </a:lnTo>
                  <a:lnTo>
                    <a:pt x="14855" y="1647"/>
                  </a:lnTo>
                  <a:lnTo>
                    <a:pt x="14849" y="1635"/>
                  </a:lnTo>
                  <a:lnTo>
                    <a:pt x="14842" y="1624"/>
                  </a:lnTo>
                  <a:lnTo>
                    <a:pt x="14836" y="1613"/>
                  </a:lnTo>
                  <a:lnTo>
                    <a:pt x="14828" y="1603"/>
                  </a:lnTo>
                  <a:lnTo>
                    <a:pt x="14821" y="1595"/>
                  </a:lnTo>
                  <a:lnTo>
                    <a:pt x="14806" y="1583"/>
                  </a:lnTo>
                  <a:lnTo>
                    <a:pt x="14791" y="1573"/>
                  </a:lnTo>
                  <a:lnTo>
                    <a:pt x="14777" y="1563"/>
                  </a:lnTo>
                  <a:lnTo>
                    <a:pt x="14760" y="1549"/>
                  </a:lnTo>
                  <a:lnTo>
                    <a:pt x="14751" y="1542"/>
                  </a:lnTo>
                  <a:lnTo>
                    <a:pt x="14742" y="1533"/>
                  </a:lnTo>
                  <a:lnTo>
                    <a:pt x="14732" y="1523"/>
                  </a:lnTo>
                  <a:lnTo>
                    <a:pt x="14723" y="1511"/>
                  </a:lnTo>
                  <a:lnTo>
                    <a:pt x="14710" y="1490"/>
                  </a:lnTo>
                  <a:lnTo>
                    <a:pt x="14698" y="1466"/>
                  </a:lnTo>
                  <a:lnTo>
                    <a:pt x="14686" y="1441"/>
                  </a:lnTo>
                  <a:lnTo>
                    <a:pt x="14679" y="1419"/>
                  </a:lnTo>
                  <a:lnTo>
                    <a:pt x="14676" y="1405"/>
                  </a:lnTo>
                  <a:lnTo>
                    <a:pt x="14670" y="1395"/>
                  </a:lnTo>
                  <a:lnTo>
                    <a:pt x="14664" y="1386"/>
                  </a:lnTo>
                  <a:lnTo>
                    <a:pt x="14659" y="1380"/>
                  </a:lnTo>
                  <a:lnTo>
                    <a:pt x="14655" y="1376"/>
                  </a:lnTo>
                  <a:lnTo>
                    <a:pt x="14652" y="1373"/>
                  </a:lnTo>
                  <a:lnTo>
                    <a:pt x="14652" y="1374"/>
                  </a:lnTo>
                  <a:lnTo>
                    <a:pt x="14655" y="1379"/>
                  </a:lnTo>
                  <a:lnTo>
                    <a:pt x="14649" y="1388"/>
                  </a:lnTo>
                  <a:lnTo>
                    <a:pt x="14643" y="1396"/>
                  </a:lnTo>
                  <a:lnTo>
                    <a:pt x="14639" y="1405"/>
                  </a:lnTo>
                  <a:lnTo>
                    <a:pt x="14636" y="1414"/>
                  </a:lnTo>
                  <a:lnTo>
                    <a:pt x="14633" y="1425"/>
                  </a:lnTo>
                  <a:lnTo>
                    <a:pt x="14633" y="1434"/>
                  </a:lnTo>
                  <a:lnTo>
                    <a:pt x="14631" y="1443"/>
                  </a:lnTo>
                  <a:lnTo>
                    <a:pt x="14633" y="1453"/>
                  </a:lnTo>
                  <a:lnTo>
                    <a:pt x="14636" y="1471"/>
                  </a:lnTo>
                  <a:lnTo>
                    <a:pt x="14643" y="1490"/>
                  </a:lnTo>
                  <a:lnTo>
                    <a:pt x="14650" y="1509"/>
                  </a:lnTo>
                  <a:lnTo>
                    <a:pt x="14661" y="1529"/>
                  </a:lnTo>
                  <a:lnTo>
                    <a:pt x="14683" y="1569"/>
                  </a:lnTo>
                  <a:lnTo>
                    <a:pt x="14704" y="1607"/>
                  </a:lnTo>
                  <a:lnTo>
                    <a:pt x="14713" y="1627"/>
                  </a:lnTo>
                  <a:lnTo>
                    <a:pt x="14719" y="1647"/>
                  </a:lnTo>
                  <a:lnTo>
                    <a:pt x="14722" y="1658"/>
                  </a:lnTo>
                  <a:lnTo>
                    <a:pt x="14723" y="1667"/>
                  </a:lnTo>
                  <a:lnTo>
                    <a:pt x="14725" y="1677"/>
                  </a:lnTo>
                  <a:lnTo>
                    <a:pt x="14725" y="1687"/>
                  </a:lnTo>
                  <a:lnTo>
                    <a:pt x="14722" y="1719"/>
                  </a:lnTo>
                  <a:lnTo>
                    <a:pt x="14717" y="1757"/>
                  </a:lnTo>
                  <a:lnTo>
                    <a:pt x="14710" y="1800"/>
                  </a:lnTo>
                  <a:lnTo>
                    <a:pt x="14699" y="1845"/>
                  </a:lnTo>
                  <a:lnTo>
                    <a:pt x="14689" y="1891"/>
                  </a:lnTo>
                  <a:lnTo>
                    <a:pt x="14679" y="1932"/>
                  </a:lnTo>
                  <a:lnTo>
                    <a:pt x="14667" y="1971"/>
                  </a:lnTo>
                  <a:lnTo>
                    <a:pt x="14655" y="2002"/>
                  </a:lnTo>
                  <a:lnTo>
                    <a:pt x="14650" y="2012"/>
                  </a:lnTo>
                  <a:lnTo>
                    <a:pt x="14644" y="2023"/>
                  </a:lnTo>
                  <a:lnTo>
                    <a:pt x="14639" y="2032"/>
                  </a:lnTo>
                  <a:lnTo>
                    <a:pt x="14631" y="2039"/>
                  </a:lnTo>
                  <a:lnTo>
                    <a:pt x="14616" y="2054"/>
                  </a:lnTo>
                  <a:lnTo>
                    <a:pt x="14600" y="2067"/>
                  </a:lnTo>
                  <a:lnTo>
                    <a:pt x="14584" y="2079"/>
                  </a:lnTo>
                  <a:lnTo>
                    <a:pt x="14567" y="2093"/>
                  </a:lnTo>
                  <a:lnTo>
                    <a:pt x="14560" y="2100"/>
                  </a:lnTo>
                  <a:lnTo>
                    <a:pt x="14552" y="2109"/>
                  </a:lnTo>
                  <a:lnTo>
                    <a:pt x="14547" y="2118"/>
                  </a:lnTo>
                  <a:lnTo>
                    <a:pt x="14541" y="2128"/>
                  </a:lnTo>
                  <a:lnTo>
                    <a:pt x="14535" y="2139"/>
                  </a:lnTo>
                  <a:lnTo>
                    <a:pt x="14532" y="2147"/>
                  </a:lnTo>
                  <a:lnTo>
                    <a:pt x="14529" y="2156"/>
                  </a:lnTo>
                  <a:lnTo>
                    <a:pt x="14529" y="2165"/>
                  </a:lnTo>
                  <a:lnTo>
                    <a:pt x="14530" y="2180"/>
                  </a:lnTo>
                  <a:lnTo>
                    <a:pt x="14533" y="2193"/>
                  </a:lnTo>
                  <a:lnTo>
                    <a:pt x="14538" y="2207"/>
                  </a:lnTo>
                  <a:lnTo>
                    <a:pt x="14544" y="2220"/>
                  </a:lnTo>
                  <a:lnTo>
                    <a:pt x="14545" y="2226"/>
                  </a:lnTo>
                  <a:lnTo>
                    <a:pt x="14547" y="2234"/>
                  </a:lnTo>
                  <a:lnTo>
                    <a:pt x="14547" y="2241"/>
                  </a:lnTo>
                  <a:lnTo>
                    <a:pt x="14547" y="2248"/>
                  </a:lnTo>
                  <a:lnTo>
                    <a:pt x="14544" y="2263"/>
                  </a:lnTo>
                  <a:lnTo>
                    <a:pt x="14536" y="2278"/>
                  </a:lnTo>
                  <a:lnTo>
                    <a:pt x="14527" y="2294"/>
                  </a:lnTo>
                  <a:lnTo>
                    <a:pt x="14518" y="2311"/>
                  </a:lnTo>
                  <a:lnTo>
                    <a:pt x="14508" y="2328"/>
                  </a:lnTo>
                  <a:lnTo>
                    <a:pt x="14501" y="2346"/>
                  </a:lnTo>
                  <a:lnTo>
                    <a:pt x="14498" y="2355"/>
                  </a:lnTo>
                  <a:lnTo>
                    <a:pt x="14496" y="2366"/>
                  </a:lnTo>
                  <a:lnTo>
                    <a:pt x="14495" y="2375"/>
                  </a:lnTo>
                  <a:lnTo>
                    <a:pt x="14495" y="2385"/>
                  </a:lnTo>
                  <a:lnTo>
                    <a:pt x="14498" y="2398"/>
                  </a:lnTo>
                  <a:lnTo>
                    <a:pt x="14508" y="2419"/>
                  </a:lnTo>
                  <a:lnTo>
                    <a:pt x="14520" y="2441"/>
                  </a:lnTo>
                  <a:lnTo>
                    <a:pt x="14535" y="2467"/>
                  </a:lnTo>
                  <a:lnTo>
                    <a:pt x="14561" y="2511"/>
                  </a:lnTo>
                  <a:lnTo>
                    <a:pt x="14575" y="2533"/>
                  </a:lnTo>
                  <a:lnTo>
                    <a:pt x="14578" y="2544"/>
                  </a:lnTo>
                  <a:lnTo>
                    <a:pt x="14582" y="2554"/>
                  </a:lnTo>
                  <a:lnTo>
                    <a:pt x="14587" y="2563"/>
                  </a:lnTo>
                  <a:lnTo>
                    <a:pt x="14593" y="2570"/>
                  </a:lnTo>
                  <a:lnTo>
                    <a:pt x="14598" y="2579"/>
                  </a:lnTo>
                  <a:lnTo>
                    <a:pt x="14604" y="2587"/>
                  </a:lnTo>
                  <a:lnTo>
                    <a:pt x="14612" y="2594"/>
                  </a:lnTo>
                  <a:lnTo>
                    <a:pt x="14621" y="2600"/>
                  </a:lnTo>
                  <a:lnTo>
                    <a:pt x="14637" y="2612"/>
                  </a:lnTo>
                  <a:lnTo>
                    <a:pt x="14656" y="2621"/>
                  </a:lnTo>
                  <a:lnTo>
                    <a:pt x="14677" y="2630"/>
                  </a:lnTo>
                  <a:lnTo>
                    <a:pt x="14699" y="2636"/>
                  </a:lnTo>
                  <a:lnTo>
                    <a:pt x="14722" y="2642"/>
                  </a:lnTo>
                  <a:lnTo>
                    <a:pt x="14744" y="2646"/>
                  </a:lnTo>
                  <a:lnTo>
                    <a:pt x="14766" y="2649"/>
                  </a:lnTo>
                  <a:lnTo>
                    <a:pt x="14788" y="2651"/>
                  </a:lnTo>
                  <a:lnTo>
                    <a:pt x="14830" y="2654"/>
                  </a:lnTo>
                  <a:lnTo>
                    <a:pt x="14864" y="2654"/>
                  </a:lnTo>
                  <a:lnTo>
                    <a:pt x="14915" y="2651"/>
                  </a:lnTo>
                  <a:lnTo>
                    <a:pt x="14965" y="2648"/>
                  </a:lnTo>
                  <a:lnTo>
                    <a:pt x="14990" y="2646"/>
                  </a:lnTo>
                  <a:lnTo>
                    <a:pt x="15014" y="2649"/>
                  </a:lnTo>
                  <a:lnTo>
                    <a:pt x="15026" y="2651"/>
                  </a:lnTo>
                  <a:lnTo>
                    <a:pt x="15038" y="2652"/>
                  </a:lnTo>
                  <a:lnTo>
                    <a:pt x="15048" y="2655"/>
                  </a:lnTo>
                  <a:lnTo>
                    <a:pt x="15060" y="2659"/>
                  </a:lnTo>
                  <a:lnTo>
                    <a:pt x="15078" y="2667"/>
                  </a:lnTo>
                  <a:lnTo>
                    <a:pt x="15094" y="2677"/>
                  </a:lnTo>
                  <a:lnTo>
                    <a:pt x="15110" y="2689"/>
                  </a:lnTo>
                  <a:lnTo>
                    <a:pt x="15127" y="2702"/>
                  </a:lnTo>
                  <a:lnTo>
                    <a:pt x="15142" y="2714"/>
                  </a:lnTo>
                  <a:lnTo>
                    <a:pt x="15158" y="2726"/>
                  </a:lnTo>
                  <a:lnTo>
                    <a:pt x="15174" y="2737"/>
                  </a:lnTo>
                  <a:lnTo>
                    <a:pt x="15194" y="2746"/>
                  </a:lnTo>
                  <a:lnTo>
                    <a:pt x="15219" y="2754"/>
                  </a:lnTo>
                  <a:lnTo>
                    <a:pt x="15247" y="2762"/>
                  </a:lnTo>
                  <a:lnTo>
                    <a:pt x="15274" y="2768"/>
                  </a:lnTo>
                  <a:lnTo>
                    <a:pt x="15299" y="2777"/>
                  </a:lnTo>
                  <a:lnTo>
                    <a:pt x="15309" y="2781"/>
                  </a:lnTo>
                  <a:lnTo>
                    <a:pt x="15320" y="2787"/>
                  </a:lnTo>
                  <a:lnTo>
                    <a:pt x="15327" y="2795"/>
                  </a:lnTo>
                  <a:lnTo>
                    <a:pt x="15336" y="2800"/>
                  </a:lnTo>
                  <a:lnTo>
                    <a:pt x="15345" y="2808"/>
                  </a:lnTo>
                  <a:lnTo>
                    <a:pt x="15354" y="2812"/>
                  </a:lnTo>
                  <a:lnTo>
                    <a:pt x="15366" y="2817"/>
                  </a:lnTo>
                  <a:lnTo>
                    <a:pt x="15379" y="2820"/>
                  </a:lnTo>
                  <a:lnTo>
                    <a:pt x="15381" y="2818"/>
                  </a:lnTo>
                  <a:lnTo>
                    <a:pt x="15383" y="2818"/>
                  </a:lnTo>
                  <a:lnTo>
                    <a:pt x="15386" y="2821"/>
                  </a:lnTo>
                  <a:lnTo>
                    <a:pt x="15391" y="2826"/>
                  </a:lnTo>
                  <a:lnTo>
                    <a:pt x="15394" y="2829"/>
                  </a:lnTo>
                  <a:lnTo>
                    <a:pt x="15397" y="2832"/>
                  </a:lnTo>
                  <a:lnTo>
                    <a:pt x="15398" y="2833"/>
                  </a:lnTo>
                  <a:lnTo>
                    <a:pt x="15398" y="2833"/>
                  </a:lnTo>
                  <a:lnTo>
                    <a:pt x="15400" y="2833"/>
                  </a:lnTo>
                  <a:lnTo>
                    <a:pt x="15398" y="2832"/>
                  </a:lnTo>
                  <a:lnTo>
                    <a:pt x="15403" y="2836"/>
                  </a:lnTo>
                  <a:lnTo>
                    <a:pt x="15410" y="2845"/>
                  </a:lnTo>
                  <a:lnTo>
                    <a:pt x="15413" y="2848"/>
                  </a:lnTo>
                  <a:lnTo>
                    <a:pt x="15416" y="2849"/>
                  </a:lnTo>
                  <a:lnTo>
                    <a:pt x="15416" y="2849"/>
                  </a:lnTo>
                  <a:lnTo>
                    <a:pt x="15415" y="2845"/>
                  </a:lnTo>
                  <a:lnTo>
                    <a:pt x="15400" y="2817"/>
                  </a:lnTo>
                  <a:lnTo>
                    <a:pt x="15383" y="2789"/>
                  </a:lnTo>
                  <a:lnTo>
                    <a:pt x="15366" y="2763"/>
                  </a:lnTo>
                  <a:lnTo>
                    <a:pt x="15346" y="2737"/>
                  </a:lnTo>
                  <a:lnTo>
                    <a:pt x="15306" y="2688"/>
                  </a:lnTo>
                  <a:lnTo>
                    <a:pt x="15266" y="2637"/>
                  </a:lnTo>
                  <a:lnTo>
                    <a:pt x="15248" y="2612"/>
                  </a:lnTo>
                  <a:lnTo>
                    <a:pt x="15234" y="2585"/>
                  </a:lnTo>
                  <a:lnTo>
                    <a:pt x="15226" y="2572"/>
                  </a:lnTo>
                  <a:lnTo>
                    <a:pt x="15220" y="2559"/>
                  </a:lnTo>
                  <a:lnTo>
                    <a:pt x="15214" y="2545"/>
                  </a:lnTo>
                  <a:lnTo>
                    <a:pt x="15210" y="2530"/>
                  </a:lnTo>
                  <a:lnTo>
                    <a:pt x="15205" y="2515"/>
                  </a:lnTo>
                  <a:lnTo>
                    <a:pt x="15202" y="2501"/>
                  </a:lnTo>
                  <a:lnTo>
                    <a:pt x="15201" y="2486"/>
                  </a:lnTo>
                  <a:lnTo>
                    <a:pt x="15199" y="2469"/>
                  </a:lnTo>
                  <a:lnTo>
                    <a:pt x="15199" y="2455"/>
                  </a:lnTo>
                  <a:lnTo>
                    <a:pt x="15201" y="2437"/>
                  </a:lnTo>
                  <a:lnTo>
                    <a:pt x="15204" y="2421"/>
                  </a:lnTo>
                  <a:lnTo>
                    <a:pt x="15207" y="2403"/>
                  </a:lnTo>
                  <a:close/>
                  <a:moveTo>
                    <a:pt x="15912" y="1517"/>
                  </a:moveTo>
                  <a:lnTo>
                    <a:pt x="15927" y="1560"/>
                  </a:lnTo>
                  <a:lnTo>
                    <a:pt x="15944" y="1600"/>
                  </a:lnTo>
                  <a:lnTo>
                    <a:pt x="15950" y="1621"/>
                  </a:lnTo>
                  <a:lnTo>
                    <a:pt x="15956" y="1641"/>
                  </a:lnTo>
                  <a:lnTo>
                    <a:pt x="15961" y="1664"/>
                  </a:lnTo>
                  <a:lnTo>
                    <a:pt x="15962" y="1686"/>
                  </a:lnTo>
                  <a:lnTo>
                    <a:pt x="15971" y="1678"/>
                  </a:lnTo>
                  <a:lnTo>
                    <a:pt x="15980" y="1671"/>
                  </a:lnTo>
                  <a:lnTo>
                    <a:pt x="15987" y="1664"/>
                  </a:lnTo>
                  <a:lnTo>
                    <a:pt x="15993" y="1656"/>
                  </a:lnTo>
                  <a:lnTo>
                    <a:pt x="16005" y="1641"/>
                  </a:lnTo>
                  <a:lnTo>
                    <a:pt x="16016" y="1627"/>
                  </a:lnTo>
                  <a:lnTo>
                    <a:pt x="16022" y="1621"/>
                  </a:lnTo>
                  <a:lnTo>
                    <a:pt x="16028" y="1615"/>
                  </a:lnTo>
                  <a:lnTo>
                    <a:pt x="16035" y="1609"/>
                  </a:lnTo>
                  <a:lnTo>
                    <a:pt x="16042" y="1604"/>
                  </a:lnTo>
                  <a:lnTo>
                    <a:pt x="16051" y="1601"/>
                  </a:lnTo>
                  <a:lnTo>
                    <a:pt x="16062" y="1598"/>
                  </a:lnTo>
                  <a:lnTo>
                    <a:pt x="16072" y="1595"/>
                  </a:lnTo>
                  <a:lnTo>
                    <a:pt x="16085" y="1595"/>
                  </a:lnTo>
                  <a:lnTo>
                    <a:pt x="16103" y="1597"/>
                  </a:lnTo>
                  <a:lnTo>
                    <a:pt x="16120" y="1600"/>
                  </a:lnTo>
                  <a:lnTo>
                    <a:pt x="16133" y="1607"/>
                  </a:lnTo>
                  <a:lnTo>
                    <a:pt x="16146" y="1615"/>
                  </a:lnTo>
                  <a:lnTo>
                    <a:pt x="16160" y="1625"/>
                  </a:lnTo>
                  <a:lnTo>
                    <a:pt x="16170" y="1635"/>
                  </a:lnTo>
                  <a:lnTo>
                    <a:pt x="16180" y="1649"/>
                  </a:lnTo>
                  <a:lnTo>
                    <a:pt x="16191" y="1661"/>
                  </a:lnTo>
                  <a:lnTo>
                    <a:pt x="16201" y="1674"/>
                  </a:lnTo>
                  <a:lnTo>
                    <a:pt x="16210" y="1690"/>
                  </a:lnTo>
                  <a:lnTo>
                    <a:pt x="16218" y="1707"/>
                  </a:lnTo>
                  <a:lnTo>
                    <a:pt x="16226" y="1726"/>
                  </a:lnTo>
                  <a:lnTo>
                    <a:pt x="16232" y="1745"/>
                  </a:lnTo>
                  <a:lnTo>
                    <a:pt x="16240" y="1766"/>
                  </a:lnTo>
                  <a:lnTo>
                    <a:pt x="16246" y="1788"/>
                  </a:lnTo>
                  <a:lnTo>
                    <a:pt x="16250" y="1811"/>
                  </a:lnTo>
                  <a:lnTo>
                    <a:pt x="16255" y="1833"/>
                  </a:lnTo>
                  <a:lnTo>
                    <a:pt x="16256" y="1855"/>
                  </a:lnTo>
                  <a:lnTo>
                    <a:pt x="16259" y="1877"/>
                  </a:lnTo>
                  <a:lnTo>
                    <a:pt x="16259" y="1898"/>
                  </a:lnTo>
                  <a:lnTo>
                    <a:pt x="16258" y="1919"/>
                  </a:lnTo>
                  <a:lnTo>
                    <a:pt x="16256" y="1938"/>
                  </a:lnTo>
                  <a:lnTo>
                    <a:pt x="16252" y="1956"/>
                  </a:lnTo>
                  <a:lnTo>
                    <a:pt x="16247" y="1971"/>
                  </a:lnTo>
                  <a:lnTo>
                    <a:pt x="16261" y="1969"/>
                  </a:lnTo>
                  <a:lnTo>
                    <a:pt x="16272" y="1963"/>
                  </a:lnTo>
                  <a:lnTo>
                    <a:pt x="16284" y="1957"/>
                  </a:lnTo>
                  <a:lnTo>
                    <a:pt x="16296" y="1949"/>
                  </a:lnTo>
                  <a:lnTo>
                    <a:pt x="16307" y="1938"/>
                  </a:lnTo>
                  <a:lnTo>
                    <a:pt x="16317" y="1928"/>
                  </a:lnTo>
                  <a:lnTo>
                    <a:pt x="16326" y="1917"/>
                  </a:lnTo>
                  <a:lnTo>
                    <a:pt x="16335" y="1906"/>
                  </a:lnTo>
                  <a:lnTo>
                    <a:pt x="16344" y="1920"/>
                  </a:lnTo>
                  <a:lnTo>
                    <a:pt x="16351" y="1929"/>
                  </a:lnTo>
                  <a:lnTo>
                    <a:pt x="16356" y="1932"/>
                  </a:lnTo>
                  <a:lnTo>
                    <a:pt x="16360" y="1935"/>
                  </a:lnTo>
                  <a:lnTo>
                    <a:pt x="16364" y="1937"/>
                  </a:lnTo>
                  <a:lnTo>
                    <a:pt x="16367" y="1937"/>
                  </a:lnTo>
                  <a:lnTo>
                    <a:pt x="16376" y="1935"/>
                  </a:lnTo>
                  <a:lnTo>
                    <a:pt x="16385" y="1931"/>
                  </a:lnTo>
                  <a:lnTo>
                    <a:pt x="16394" y="1925"/>
                  </a:lnTo>
                  <a:lnTo>
                    <a:pt x="16403" y="1917"/>
                  </a:lnTo>
                  <a:lnTo>
                    <a:pt x="16421" y="1900"/>
                  </a:lnTo>
                  <a:lnTo>
                    <a:pt x="16442" y="1883"/>
                  </a:lnTo>
                  <a:lnTo>
                    <a:pt x="16452" y="1877"/>
                  </a:lnTo>
                  <a:lnTo>
                    <a:pt x="16462" y="1871"/>
                  </a:lnTo>
                  <a:lnTo>
                    <a:pt x="16474" y="1868"/>
                  </a:lnTo>
                  <a:lnTo>
                    <a:pt x="16486" y="1868"/>
                  </a:lnTo>
                  <a:lnTo>
                    <a:pt x="16495" y="1871"/>
                  </a:lnTo>
                  <a:lnTo>
                    <a:pt x="16505" y="1877"/>
                  </a:lnTo>
                  <a:lnTo>
                    <a:pt x="16516" y="1886"/>
                  </a:lnTo>
                  <a:lnTo>
                    <a:pt x="16528" y="1897"/>
                  </a:lnTo>
                  <a:lnTo>
                    <a:pt x="16553" y="1922"/>
                  </a:lnTo>
                  <a:lnTo>
                    <a:pt x="16580" y="1952"/>
                  </a:lnTo>
                  <a:lnTo>
                    <a:pt x="16605" y="1983"/>
                  </a:lnTo>
                  <a:lnTo>
                    <a:pt x="16630" y="2012"/>
                  </a:lnTo>
                  <a:lnTo>
                    <a:pt x="16652" y="2038"/>
                  </a:lnTo>
                  <a:lnTo>
                    <a:pt x="16670" y="2054"/>
                  </a:lnTo>
                  <a:lnTo>
                    <a:pt x="16710" y="2085"/>
                  </a:lnTo>
                  <a:lnTo>
                    <a:pt x="16750" y="2116"/>
                  </a:lnTo>
                  <a:lnTo>
                    <a:pt x="16790" y="2147"/>
                  </a:lnTo>
                  <a:lnTo>
                    <a:pt x="16827" y="2180"/>
                  </a:lnTo>
                  <a:lnTo>
                    <a:pt x="16865" y="2213"/>
                  </a:lnTo>
                  <a:lnTo>
                    <a:pt x="16902" y="2248"/>
                  </a:lnTo>
                  <a:lnTo>
                    <a:pt x="16936" y="2285"/>
                  </a:lnTo>
                  <a:lnTo>
                    <a:pt x="16970" y="2327"/>
                  </a:lnTo>
                  <a:lnTo>
                    <a:pt x="16968" y="2311"/>
                  </a:lnTo>
                  <a:lnTo>
                    <a:pt x="16965" y="2294"/>
                  </a:lnTo>
                  <a:lnTo>
                    <a:pt x="16961" y="2278"/>
                  </a:lnTo>
                  <a:lnTo>
                    <a:pt x="16955" y="2262"/>
                  </a:lnTo>
                  <a:lnTo>
                    <a:pt x="16943" y="2229"/>
                  </a:lnTo>
                  <a:lnTo>
                    <a:pt x="16930" y="2196"/>
                  </a:lnTo>
                  <a:lnTo>
                    <a:pt x="16915" y="2165"/>
                  </a:lnTo>
                  <a:lnTo>
                    <a:pt x="16900" y="2134"/>
                  </a:lnTo>
                  <a:lnTo>
                    <a:pt x="16887" y="2101"/>
                  </a:lnTo>
                  <a:lnTo>
                    <a:pt x="16875" y="2070"/>
                  </a:lnTo>
                  <a:lnTo>
                    <a:pt x="16863" y="2024"/>
                  </a:lnTo>
                  <a:lnTo>
                    <a:pt x="16851" y="1981"/>
                  </a:lnTo>
                  <a:lnTo>
                    <a:pt x="16845" y="1959"/>
                  </a:lnTo>
                  <a:lnTo>
                    <a:pt x="16838" y="1937"/>
                  </a:lnTo>
                  <a:lnTo>
                    <a:pt x="16829" y="1916"/>
                  </a:lnTo>
                  <a:lnTo>
                    <a:pt x="16817" y="1894"/>
                  </a:lnTo>
                  <a:lnTo>
                    <a:pt x="16816" y="1895"/>
                  </a:lnTo>
                  <a:lnTo>
                    <a:pt x="16813" y="1897"/>
                  </a:lnTo>
                  <a:lnTo>
                    <a:pt x="16808" y="1898"/>
                  </a:lnTo>
                  <a:lnTo>
                    <a:pt x="16805" y="1898"/>
                  </a:lnTo>
                  <a:lnTo>
                    <a:pt x="16796" y="1895"/>
                  </a:lnTo>
                  <a:lnTo>
                    <a:pt x="16786" y="1889"/>
                  </a:lnTo>
                  <a:lnTo>
                    <a:pt x="16775" y="1882"/>
                  </a:lnTo>
                  <a:lnTo>
                    <a:pt x="16764" y="1873"/>
                  </a:lnTo>
                  <a:lnTo>
                    <a:pt x="16750" y="1862"/>
                  </a:lnTo>
                  <a:lnTo>
                    <a:pt x="16738" y="1851"/>
                  </a:lnTo>
                  <a:lnTo>
                    <a:pt x="16688" y="1800"/>
                  </a:lnTo>
                  <a:lnTo>
                    <a:pt x="16651" y="1765"/>
                  </a:lnTo>
                  <a:lnTo>
                    <a:pt x="16602" y="1727"/>
                  </a:lnTo>
                  <a:lnTo>
                    <a:pt x="16553" y="1690"/>
                  </a:lnTo>
                  <a:lnTo>
                    <a:pt x="16504" y="1655"/>
                  </a:lnTo>
                  <a:lnTo>
                    <a:pt x="16455" y="1619"/>
                  </a:lnTo>
                  <a:lnTo>
                    <a:pt x="16404" y="1583"/>
                  </a:lnTo>
                  <a:lnTo>
                    <a:pt x="16356" y="1548"/>
                  </a:lnTo>
                  <a:lnTo>
                    <a:pt x="16307" y="1512"/>
                  </a:lnTo>
                  <a:lnTo>
                    <a:pt x="16258" y="1477"/>
                  </a:lnTo>
                  <a:lnTo>
                    <a:pt x="16216" y="1448"/>
                  </a:lnTo>
                  <a:lnTo>
                    <a:pt x="16174" y="1422"/>
                  </a:lnTo>
                  <a:lnTo>
                    <a:pt x="16133" y="1398"/>
                  </a:lnTo>
                  <a:lnTo>
                    <a:pt x="16091" y="1376"/>
                  </a:lnTo>
                  <a:lnTo>
                    <a:pt x="16050" y="1350"/>
                  </a:lnTo>
                  <a:lnTo>
                    <a:pt x="16010" y="1324"/>
                  </a:lnTo>
                  <a:lnTo>
                    <a:pt x="15990" y="1310"/>
                  </a:lnTo>
                  <a:lnTo>
                    <a:pt x="15971" y="1294"/>
                  </a:lnTo>
                  <a:lnTo>
                    <a:pt x="15953" y="1278"/>
                  </a:lnTo>
                  <a:lnTo>
                    <a:pt x="15934" y="1260"/>
                  </a:lnTo>
                  <a:lnTo>
                    <a:pt x="15922" y="1299"/>
                  </a:lnTo>
                  <a:lnTo>
                    <a:pt x="15909" y="1340"/>
                  </a:lnTo>
                  <a:lnTo>
                    <a:pt x="15901" y="1361"/>
                  </a:lnTo>
                  <a:lnTo>
                    <a:pt x="15891" y="1379"/>
                  </a:lnTo>
                  <a:lnTo>
                    <a:pt x="15885" y="1388"/>
                  </a:lnTo>
                  <a:lnTo>
                    <a:pt x="15878" y="1395"/>
                  </a:lnTo>
                  <a:lnTo>
                    <a:pt x="15870" y="1402"/>
                  </a:lnTo>
                  <a:lnTo>
                    <a:pt x="15861" y="1408"/>
                  </a:lnTo>
                  <a:lnTo>
                    <a:pt x="15851" y="1396"/>
                  </a:lnTo>
                  <a:lnTo>
                    <a:pt x="15841" y="1383"/>
                  </a:lnTo>
                  <a:lnTo>
                    <a:pt x="15832" y="1368"/>
                  </a:lnTo>
                  <a:lnTo>
                    <a:pt x="15823" y="1353"/>
                  </a:lnTo>
                  <a:lnTo>
                    <a:pt x="15814" y="1340"/>
                  </a:lnTo>
                  <a:lnTo>
                    <a:pt x="15802" y="1328"/>
                  </a:lnTo>
                  <a:lnTo>
                    <a:pt x="15798" y="1322"/>
                  </a:lnTo>
                  <a:lnTo>
                    <a:pt x="15790" y="1318"/>
                  </a:lnTo>
                  <a:lnTo>
                    <a:pt x="15784" y="1313"/>
                  </a:lnTo>
                  <a:lnTo>
                    <a:pt x="15777" y="1309"/>
                  </a:lnTo>
                  <a:lnTo>
                    <a:pt x="15787" y="1340"/>
                  </a:lnTo>
                  <a:lnTo>
                    <a:pt x="15799" y="1367"/>
                  </a:lnTo>
                  <a:lnTo>
                    <a:pt x="15811" y="1394"/>
                  </a:lnTo>
                  <a:lnTo>
                    <a:pt x="15823" y="1419"/>
                  </a:lnTo>
                  <a:lnTo>
                    <a:pt x="15833" y="1445"/>
                  </a:lnTo>
                  <a:lnTo>
                    <a:pt x="15841" y="1474"/>
                  </a:lnTo>
                  <a:lnTo>
                    <a:pt x="15844" y="1489"/>
                  </a:lnTo>
                  <a:lnTo>
                    <a:pt x="15847" y="1503"/>
                  </a:lnTo>
                  <a:lnTo>
                    <a:pt x="15847" y="1520"/>
                  </a:lnTo>
                  <a:lnTo>
                    <a:pt x="15847" y="1537"/>
                  </a:lnTo>
                  <a:lnTo>
                    <a:pt x="15861" y="1532"/>
                  </a:lnTo>
                  <a:lnTo>
                    <a:pt x="15879" y="1527"/>
                  </a:lnTo>
                  <a:lnTo>
                    <a:pt x="15898" y="1523"/>
                  </a:lnTo>
                  <a:lnTo>
                    <a:pt x="15912" y="1517"/>
                  </a:lnTo>
                  <a:close/>
                  <a:moveTo>
                    <a:pt x="15211" y="1023"/>
                  </a:moveTo>
                  <a:lnTo>
                    <a:pt x="15182" y="994"/>
                  </a:lnTo>
                  <a:lnTo>
                    <a:pt x="15155" y="966"/>
                  </a:lnTo>
                  <a:lnTo>
                    <a:pt x="15131" y="938"/>
                  </a:lnTo>
                  <a:lnTo>
                    <a:pt x="15107" y="910"/>
                  </a:lnTo>
                  <a:lnTo>
                    <a:pt x="15084" y="880"/>
                  </a:lnTo>
                  <a:lnTo>
                    <a:pt x="15061" y="852"/>
                  </a:lnTo>
                  <a:lnTo>
                    <a:pt x="15038" y="822"/>
                  </a:lnTo>
                  <a:lnTo>
                    <a:pt x="15012" y="792"/>
                  </a:lnTo>
                  <a:lnTo>
                    <a:pt x="14986" y="816"/>
                  </a:lnTo>
                  <a:lnTo>
                    <a:pt x="14964" y="834"/>
                  </a:lnTo>
                  <a:lnTo>
                    <a:pt x="14958" y="837"/>
                  </a:lnTo>
                  <a:lnTo>
                    <a:pt x="14950" y="840"/>
                  </a:lnTo>
                  <a:lnTo>
                    <a:pt x="14944" y="841"/>
                  </a:lnTo>
                  <a:lnTo>
                    <a:pt x="14937" y="843"/>
                  </a:lnTo>
                  <a:lnTo>
                    <a:pt x="14929" y="841"/>
                  </a:lnTo>
                  <a:lnTo>
                    <a:pt x="14920" y="841"/>
                  </a:lnTo>
                  <a:lnTo>
                    <a:pt x="14912" y="838"/>
                  </a:lnTo>
                  <a:lnTo>
                    <a:pt x="14901" y="836"/>
                  </a:lnTo>
                  <a:lnTo>
                    <a:pt x="14889" y="831"/>
                  </a:lnTo>
                  <a:lnTo>
                    <a:pt x="14876" y="824"/>
                  </a:lnTo>
                  <a:lnTo>
                    <a:pt x="14861" y="813"/>
                  </a:lnTo>
                  <a:lnTo>
                    <a:pt x="14846" y="803"/>
                  </a:lnTo>
                  <a:lnTo>
                    <a:pt x="14833" y="792"/>
                  </a:lnTo>
                  <a:lnTo>
                    <a:pt x="14821" y="781"/>
                  </a:lnTo>
                  <a:lnTo>
                    <a:pt x="14811" y="770"/>
                  </a:lnTo>
                  <a:lnTo>
                    <a:pt x="14805" y="760"/>
                  </a:lnTo>
                  <a:lnTo>
                    <a:pt x="14803" y="773"/>
                  </a:lnTo>
                  <a:lnTo>
                    <a:pt x="14806" y="787"/>
                  </a:lnTo>
                  <a:lnTo>
                    <a:pt x="14809" y="800"/>
                  </a:lnTo>
                  <a:lnTo>
                    <a:pt x="14814" y="812"/>
                  </a:lnTo>
                  <a:lnTo>
                    <a:pt x="14820" y="824"/>
                  </a:lnTo>
                  <a:lnTo>
                    <a:pt x="14827" y="836"/>
                  </a:lnTo>
                  <a:lnTo>
                    <a:pt x="14834" y="847"/>
                  </a:lnTo>
                  <a:lnTo>
                    <a:pt x="14845" y="858"/>
                  </a:lnTo>
                  <a:lnTo>
                    <a:pt x="14855" y="867"/>
                  </a:lnTo>
                  <a:lnTo>
                    <a:pt x="14866" y="876"/>
                  </a:lnTo>
                  <a:lnTo>
                    <a:pt x="14877" y="883"/>
                  </a:lnTo>
                  <a:lnTo>
                    <a:pt x="14889" y="889"/>
                  </a:lnTo>
                  <a:lnTo>
                    <a:pt x="14901" y="893"/>
                  </a:lnTo>
                  <a:lnTo>
                    <a:pt x="14915" y="898"/>
                  </a:lnTo>
                  <a:lnTo>
                    <a:pt x="14926" y="899"/>
                  </a:lnTo>
                  <a:lnTo>
                    <a:pt x="14940" y="899"/>
                  </a:lnTo>
                  <a:lnTo>
                    <a:pt x="14935" y="954"/>
                  </a:lnTo>
                  <a:lnTo>
                    <a:pt x="14931" y="1008"/>
                  </a:lnTo>
                  <a:lnTo>
                    <a:pt x="14931" y="1021"/>
                  </a:lnTo>
                  <a:lnTo>
                    <a:pt x="14931" y="1034"/>
                  </a:lnTo>
                  <a:lnTo>
                    <a:pt x="14932" y="1048"/>
                  </a:lnTo>
                  <a:lnTo>
                    <a:pt x="14935" y="1060"/>
                  </a:lnTo>
                  <a:lnTo>
                    <a:pt x="14940" y="1073"/>
                  </a:lnTo>
                  <a:lnTo>
                    <a:pt x="14946" y="1085"/>
                  </a:lnTo>
                  <a:lnTo>
                    <a:pt x="14955" y="1097"/>
                  </a:lnTo>
                  <a:lnTo>
                    <a:pt x="14964" y="1109"/>
                  </a:lnTo>
                  <a:lnTo>
                    <a:pt x="14974" y="1119"/>
                  </a:lnTo>
                  <a:lnTo>
                    <a:pt x="14983" y="1126"/>
                  </a:lnTo>
                  <a:lnTo>
                    <a:pt x="14993" y="1132"/>
                  </a:lnTo>
                  <a:lnTo>
                    <a:pt x="15002" y="1138"/>
                  </a:lnTo>
                  <a:lnTo>
                    <a:pt x="15023" y="1147"/>
                  </a:lnTo>
                  <a:lnTo>
                    <a:pt x="15044" y="1156"/>
                  </a:lnTo>
                  <a:lnTo>
                    <a:pt x="15054" y="1161"/>
                  </a:lnTo>
                  <a:lnTo>
                    <a:pt x="15063" y="1166"/>
                  </a:lnTo>
                  <a:lnTo>
                    <a:pt x="15073" y="1172"/>
                  </a:lnTo>
                  <a:lnTo>
                    <a:pt x="15082" y="1180"/>
                  </a:lnTo>
                  <a:lnTo>
                    <a:pt x="15091" y="1189"/>
                  </a:lnTo>
                  <a:lnTo>
                    <a:pt x="15100" y="1199"/>
                  </a:lnTo>
                  <a:lnTo>
                    <a:pt x="15109" y="1211"/>
                  </a:lnTo>
                  <a:lnTo>
                    <a:pt x="15116" y="1226"/>
                  </a:lnTo>
                  <a:lnTo>
                    <a:pt x="15122" y="1242"/>
                  </a:lnTo>
                  <a:lnTo>
                    <a:pt x="15127" y="1258"/>
                  </a:lnTo>
                  <a:lnTo>
                    <a:pt x="15130" y="1273"/>
                  </a:lnTo>
                  <a:lnTo>
                    <a:pt x="15131" y="1290"/>
                  </a:lnTo>
                  <a:lnTo>
                    <a:pt x="15133" y="1319"/>
                  </a:lnTo>
                  <a:lnTo>
                    <a:pt x="15130" y="1350"/>
                  </a:lnTo>
                  <a:lnTo>
                    <a:pt x="15125" y="1382"/>
                  </a:lnTo>
                  <a:lnTo>
                    <a:pt x="15122" y="1413"/>
                  </a:lnTo>
                  <a:lnTo>
                    <a:pt x="15122" y="1429"/>
                  </a:lnTo>
                  <a:lnTo>
                    <a:pt x="15122" y="1445"/>
                  </a:lnTo>
                  <a:lnTo>
                    <a:pt x="15122" y="1462"/>
                  </a:lnTo>
                  <a:lnTo>
                    <a:pt x="15124" y="1478"/>
                  </a:lnTo>
                  <a:lnTo>
                    <a:pt x="15127" y="1494"/>
                  </a:lnTo>
                  <a:lnTo>
                    <a:pt x="15131" y="1509"/>
                  </a:lnTo>
                  <a:lnTo>
                    <a:pt x="15136" y="1524"/>
                  </a:lnTo>
                  <a:lnTo>
                    <a:pt x="15142" y="1539"/>
                  </a:lnTo>
                  <a:lnTo>
                    <a:pt x="15152" y="1567"/>
                  </a:lnTo>
                  <a:lnTo>
                    <a:pt x="15164" y="1595"/>
                  </a:lnTo>
                  <a:lnTo>
                    <a:pt x="15176" y="1624"/>
                  </a:lnTo>
                  <a:lnTo>
                    <a:pt x="15185" y="1653"/>
                  </a:lnTo>
                  <a:lnTo>
                    <a:pt x="15189" y="1670"/>
                  </a:lnTo>
                  <a:lnTo>
                    <a:pt x="15192" y="1684"/>
                  </a:lnTo>
                  <a:lnTo>
                    <a:pt x="15194" y="1701"/>
                  </a:lnTo>
                  <a:lnTo>
                    <a:pt x="15194" y="1719"/>
                  </a:lnTo>
                  <a:lnTo>
                    <a:pt x="15192" y="1693"/>
                  </a:lnTo>
                  <a:lnTo>
                    <a:pt x="15192" y="1670"/>
                  </a:lnTo>
                  <a:lnTo>
                    <a:pt x="15194" y="1647"/>
                  </a:lnTo>
                  <a:lnTo>
                    <a:pt x="15195" y="1625"/>
                  </a:lnTo>
                  <a:lnTo>
                    <a:pt x="15201" y="1581"/>
                  </a:lnTo>
                  <a:lnTo>
                    <a:pt x="15208" y="1537"/>
                  </a:lnTo>
                  <a:lnTo>
                    <a:pt x="15219" y="1494"/>
                  </a:lnTo>
                  <a:lnTo>
                    <a:pt x="15229" y="1453"/>
                  </a:lnTo>
                  <a:lnTo>
                    <a:pt x="15240" y="1410"/>
                  </a:lnTo>
                  <a:lnTo>
                    <a:pt x="15250" y="1367"/>
                  </a:lnTo>
                  <a:lnTo>
                    <a:pt x="15257" y="1342"/>
                  </a:lnTo>
                  <a:lnTo>
                    <a:pt x="15265" y="1319"/>
                  </a:lnTo>
                  <a:lnTo>
                    <a:pt x="15272" y="1300"/>
                  </a:lnTo>
                  <a:lnTo>
                    <a:pt x="15281" y="1285"/>
                  </a:lnTo>
                  <a:lnTo>
                    <a:pt x="15289" y="1272"/>
                  </a:lnTo>
                  <a:lnTo>
                    <a:pt x="15297" y="1261"/>
                  </a:lnTo>
                  <a:lnTo>
                    <a:pt x="15308" y="1251"/>
                  </a:lnTo>
                  <a:lnTo>
                    <a:pt x="15318" y="1244"/>
                  </a:lnTo>
                  <a:lnTo>
                    <a:pt x="15340" y="1232"/>
                  </a:lnTo>
                  <a:lnTo>
                    <a:pt x="15364" y="1220"/>
                  </a:lnTo>
                  <a:lnTo>
                    <a:pt x="15376" y="1214"/>
                  </a:lnTo>
                  <a:lnTo>
                    <a:pt x="15391" y="1207"/>
                  </a:lnTo>
                  <a:lnTo>
                    <a:pt x="15404" y="1198"/>
                  </a:lnTo>
                  <a:lnTo>
                    <a:pt x="15419" y="1189"/>
                  </a:lnTo>
                  <a:lnTo>
                    <a:pt x="15398" y="1166"/>
                  </a:lnTo>
                  <a:lnTo>
                    <a:pt x="15373" y="1146"/>
                  </a:lnTo>
                  <a:lnTo>
                    <a:pt x="15346" y="1125"/>
                  </a:lnTo>
                  <a:lnTo>
                    <a:pt x="15320" y="1104"/>
                  </a:lnTo>
                  <a:lnTo>
                    <a:pt x="15290" y="1085"/>
                  </a:lnTo>
                  <a:lnTo>
                    <a:pt x="15262" y="1064"/>
                  </a:lnTo>
                  <a:lnTo>
                    <a:pt x="15235" y="1043"/>
                  </a:lnTo>
                  <a:lnTo>
                    <a:pt x="15211" y="1023"/>
                  </a:lnTo>
                  <a:close/>
                  <a:moveTo>
                    <a:pt x="14564" y="886"/>
                  </a:moveTo>
                  <a:lnTo>
                    <a:pt x="14555" y="883"/>
                  </a:lnTo>
                  <a:lnTo>
                    <a:pt x="14548" y="877"/>
                  </a:lnTo>
                  <a:lnTo>
                    <a:pt x="14541" y="871"/>
                  </a:lnTo>
                  <a:lnTo>
                    <a:pt x="14535" y="862"/>
                  </a:lnTo>
                  <a:lnTo>
                    <a:pt x="14521" y="844"/>
                  </a:lnTo>
                  <a:lnTo>
                    <a:pt x="14509" y="822"/>
                  </a:lnTo>
                  <a:lnTo>
                    <a:pt x="14487" y="776"/>
                  </a:lnTo>
                  <a:lnTo>
                    <a:pt x="14471" y="739"/>
                  </a:lnTo>
                  <a:lnTo>
                    <a:pt x="14465" y="743"/>
                  </a:lnTo>
                  <a:lnTo>
                    <a:pt x="14460" y="749"/>
                  </a:lnTo>
                  <a:lnTo>
                    <a:pt x="14455" y="755"/>
                  </a:lnTo>
                  <a:lnTo>
                    <a:pt x="14449" y="764"/>
                  </a:lnTo>
                  <a:lnTo>
                    <a:pt x="14444" y="772"/>
                  </a:lnTo>
                  <a:lnTo>
                    <a:pt x="14441" y="781"/>
                  </a:lnTo>
                  <a:lnTo>
                    <a:pt x="14438" y="788"/>
                  </a:lnTo>
                  <a:lnTo>
                    <a:pt x="14438" y="794"/>
                  </a:lnTo>
                  <a:lnTo>
                    <a:pt x="14438" y="822"/>
                  </a:lnTo>
                  <a:lnTo>
                    <a:pt x="14435" y="850"/>
                  </a:lnTo>
                  <a:lnTo>
                    <a:pt x="14432" y="876"/>
                  </a:lnTo>
                  <a:lnTo>
                    <a:pt x="14426" y="902"/>
                  </a:lnTo>
                  <a:lnTo>
                    <a:pt x="14413" y="951"/>
                  </a:lnTo>
                  <a:lnTo>
                    <a:pt x="14398" y="1000"/>
                  </a:lnTo>
                  <a:lnTo>
                    <a:pt x="14391" y="1024"/>
                  </a:lnTo>
                  <a:lnTo>
                    <a:pt x="14383" y="1048"/>
                  </a:lnTo>
                  <a:lnTo>
                    <a:pt x="14377" y="1073"/>
                  </a:lnTo>
                  <a:lnTo>
                    <a:pt x="14373" y="1098"/>
                  </a:lnTo>
                  <a:lnTo>
                    <a:pt x="14370" y="1123"/>
                  </a:lnTo>
                  <a:lnTo>
                    <a:pt x="14368" y="1150"/>
                  </a:lnTo>
                  <a:lnTo>
                    <a:pt x="14368" y="1177"/>
                  </a:lnTo>
                  <a:lnTo>
                    <a:pt x="14371" y="1205"/>
                  </a:lnTo>
                  <a:lnTo>
                    <a:pt x="14380" y="1184"/>
                  </a:lnTo>
                  <a:lnTo>
                    <a:pt x="14391" y="1163"/>
                  </a:lnTo>
                  <a:lnTo>
                    <a:pt x="14400" y="1144"/>
                  </a:lnTo>
                  <a:lnTo>
                    <a:pt x="14411" y="1126"/>
                  </a:lnTo>
                  <a:lnTo>
                    <a:pt x="14435" y="1089"/>
                  </a:lnTo>
                  <a:lnTo>
                    <a:pt x="14463" y="1049"/>
                  </a:lnTo>
                  <a:lnTo>
                    <a:pt x="14475" y="1030"/>
                  </a:lnTo>
                  <a:lnTo>
                    <a:pt x="14487" y="1009"/>
                  </a:lnTo>
                  <a:lnTo>
                    <a:pt x="14499" y="985"/>
                  </a:lnTo>
                  <a:lnTo>
                    <a:pt x="14511" y="963"/>
                  </a:lnTo>
                  <a:lnTo>
                    <a:pt x="14523" y="939"/>
                  </a:lnTo>
                  <a:lnTo>
                    <a:pt x="14536" y="919"/>
                  </a:lnTo>
                  <a:lnTo>
                    <a:pt x="14542" y="910"/>
                  </a:lnTo>
                  <a:lnTo>
                    <a:pt x="14549" y="901"/>
                  </a:lnTo>
                  <a:lnTo>
                    <a:pt x="14557" y="893"/>
                  </a:lnTo>
                  <a:lnTo>
                    <a:pt x="14564" y="886"/>
                  </a:lnTo>
                  <a:close/>
                  <a:moveTo>
                    <a:pt x="4443" y="4280"/>
                  </a:moveTo>
                  <a:lnTo>
                    <a:pt x="4438" y="4265"/>
                  </a:lnTo>
                  <a:lnTo>
                    <a:pt x="4433" y="4250"/>
                  </a:lnTo>
                  <a:lnTo>
                    <a:pt x="4429" y="4236"/>
                  </a:lnTo>
                  <a:lnTo>
                    <a:pt x="4426" y="4222"/>
                  </a:lnTo>
                  <a:lnTo>
                    <a:pt x="4421" y="4193"/>
                  </a:lnTo>
                  <a:lnTo>
                    <a:pt x="4417" y="4163"/>
                  </a:lnTo>
                  <a:lnTo>
                    <a:pt x="4412" y="4135"/>
                  </a:lnTo>
                  <a:lnTo>
                    <a:pt x="4406" y="4105"/>
                  </a:lnTo>
                  <a:lnTo>
                    <a:pt x="4402" y="4092"/>
                  </a:lnTo>
                  <a:lnTo>
                    <a:pt x="4397" y="4077"/>
                  </a:lnTo>
                  <a:lnTo>
                    <a:pt x="4392" y="4063"/>
                  </a:lnTo>
                  <a:lnTo>
                    <a:pt x="4384" y="4050"/>
                  </a:lnTo>
                  <a:lnTo>
                    <a:pt x="4353" y="4004"/>
                  </a:lnTo>
                  <a:lnTo>
                    <a:pt x="4331" y="3973"/>
                  </a:lnTo>
                  <a:lnTo>
                    <a:pt x="4323" y="3957"/>
                  </a:lnTo>
                  <a:lnTo>
                    <a:pt x="4317" y="3937"/>
                  </a:lnTo>
                  <a:lnTo>
                    <a:pt x="4311" y="3912"/>
                  </a:lnTo>
                  <a:lnTo>
                    <a:pt x="4308" y="3878"/>
                  </a:lnTo>
                  <a:lnTo>
                    <a:pt x="4305" y="3848"/>
                  </a:lnTo>
                  <a:lnTo>
                    <a:pt x="4305" y="3820"/>
                  </a:lnTo>
                  <a:lnTo>
                    <a:pt x="4305" y="3792"/>
                  </a:lnTo>
                  <a:lnTo>
                    <a:pt x="4305" y="3764"/>
                  </a:lnTo>
                  <a:lnTo>
                    <a:pt x="4310" y="3707"/>
                  </a:lnTo>
                  <a:lnTo>
                    <a:pt x="4316" y="3652"/>
                  </a:lnTo>
                  <a:lnTo>
                    <a:pt x="4325" y="3597"/>
                  </a:lnTo>
                  <a:lnTo>
                    <a:pt x="4335" y="3542"/>
                  </a:lnTo>
                  <a:lnTo>
                    <a:pt x="4346" y="3488"/>
                  </a:lnTo>
                  <a:lnTo>
                    <a:pt x="4357" y="3433"/>
                  </a:lnTo>
                  <a:lnTo>
                    <a:pt x="4338" y="3452"/>
                  </a:lnTo>
                  <a:lnTo>
                    <a:pt x="4320" y="3468"/>
                  </a:lnTo>
                  <a:lnTo>
                    <a:pt x="4302" y="3485"/>
                  </a:lnTo>
                  <a:lnTo>
                    <a:pt x="4283" y="3499"/>
                  </a:lnTo>
                  <a:lnTo>
                    <a:pt x="4265" y="3511"/>
                  </a:lnTo>
                  <a:lnTo>
                    <a:pt x="4248" y="3522"/>
                  </a:lnTo>
                  <a:lnTo>
                    <a:pt x="4230" y="3529"/>
                  </a:lnTo>
                  <a:lnTo>
                    <a:pt x="4212" y="3535"/>
                  </a:lnTo>
                  <a:lnTo>
                    <a:pt x="4202" y="3537"/>
                  </a:lnTo>
                  <a:lnTo>
                    <a:pt x="4193" y="3537"/>
                  </a:lnTo>
                  <a:lnTo>
                    <a:pt x="4184" y="3537"/>
                  </a:lnTo>
                  <a:lnTo>
                    <a:pt x="4175" y="3537"/>
                  </a:lnTo>
                  <a:lnTo>
                    <a:pt x="4166" y="3535"/>
                  </a:lnTo>
                  <a:lnTo>
                    <a:pt x="4156" y="3532"/>
                  </a:lnTo>
                  <a:lnTo>
                    <a:pt x="4147" y="3529"/>
                  </a:lnTo>
                  <a:lnTo>
                    <a:pt x="4138" y="3525"/>
                  </a:lnTo>
                  <a:lnTo>
                    <a:pt x="4127" y="3519"/>
                  </a:lnTo>
                  <a:lnTo>
                    <a:pt x="4118" y="3513"/>
                  </a:lnTo>
                  <a:lnTo>
                    <a:pt x="4108" y="3505"/>
                  </a:lnTo>
                  <a:lnTo>
                    <a:pt x="4099" y="3496"/>
                  </a:lnTo>
                  <a:lnTo>
                    <a:pt x="4080" y="3477"/>
                  </a:lnTo>
                  <a:lnTo>
                    <a:pt x="4059" y="3452"/>
                  </a:lnTo>
                  <a:lnTo>
                    <a:pt x="4052" y="3440"/>
                  </a:lnTo>
                  <a:lnTo>
                    <a:pt x="4044" y="3427"/>
                  </a:lnTo>
                  <a:lnTo>
                    <a:pt x="4038" y="3413"/>
                  </a:lnTo>
                  <a:lnTo>
                    <a:pt x="4032" y="3399"/>
                  </a:lnTo>
                  <a:lnTo>
                    <a:pt x="4029" y="3384"/>
                  </a:lnTo>
                  <a:lnTo>
                    <a:pt x="4025" y="3369"/>
                  </a:lnTo>
                  <a:lnTo>
                    <a:pt x="4023" y="3353"/>
                  </a:lnTo>
                  <a:lnTo>
                    <a:pt x="4022" y="3338"/>
                  </a:lnTo>
                  <a:lnTo>
                    <a:pt x="4021" y="3305"/>
                  </a:lnTo>
                  <a:lnTo>
                    <a:pt x="4021" y="3274"/>
                  </a:lnTo>
                  <a:lnTo>
                    <a:pt x="4022" y="3243"/>
                  </a:lnTo>
                  <a:lnTo>
                    <a:pt x="4025" y="3212"/>
                  </a:lnTo>
                  <a:lnTo>
                    <a:pt x="4028" y="3194"/>
                  </a:lnTo>
                  <a:lnTo>
                    <a:pt x="4031" y="3177"/>
                  </a:lnTo>
                  <a:lnTo>
                    <a:pt x="4035" y="3161"/>
                  </a:lnTo>
                  <a:lnTo>
                    <a:pt x="4041" y="3148"/>
                  </a:lnTo>
                  <a:lnTo>
                    <a:pt x="4053" y="3121"/>
                  </a:lnTo>
                  <a:lnTo>
                    <a:pt x="4068" y="3096"/>
                  </a:lnTo>
                  <a:lnTo>
                    <a:pt x="4081" y="3074"/>
                  </a:lnTo>
                  <a:lnTo>
                    <a:pt x="4095" y="3050"/>
                  </a:lnTo>
                  <a:lnTo>
                    <a:pt x="4101" y="3038"/>
                  </a:lnTo>
                  <a:lnTo>
                    <a:pt x="4107" y="3025"/>
                  </a:lnTo>
                  <a:lnTo>
                    <a:pt x="4110" y="3011"/>
                  </a:lnTo>
                  <a:lnTo>
                    <a:pt x="4114" y="2996"/>
                  </a:lnTo>
                  <a:lnTo>
                    <a:pt x="4098" y="3010"/>
                  </a:lnTo>
                  <a:lnTo>
                    <a:pt x="4080" y="3026"/>
                  </a:lnTo>
                  <a:lnTo>
                    <a:pt x="4061" y="3047"/>
                  </a:lnTo>
                  <a:lnTo>
                    <a:pt x="4040" y="3069"/>
                  </a:lnTo>
                  <a:lnTo>
                    <a:pt x="3995" y="3121"/>
                  </a:lnTo>
                  <a:lnTo>
                    <a:pt x="3951" y="3174"/>
                  </a:lnTo>
                  <a:lnTo>
                    <a:pt x="3911" y="3225"/>
                  </a:lnTo>
                  <a:lnTo>
                    <a:pt x="3877" y="3268"/>
                  </a:lnTo>
                  <a:lnTo>
                    <a:pt x="3854" y="3298"/>
                  </a:lnTo>
                  <a:lnTo>
                    <a:pt x="3847" y="3309"/>
                  </a:lnTo>
                  <a:lnTo>
                    <a:pt x="3851" y="3318"/>
                  </a:lnTo>
                  <a:lnTo>
                    <a:pt x="3866" y="3347"/>
                  </a:lnTo>
                  <a:lnTo>
                    <a:pt x="3887" y="3387"/>
                  </a:lnTo>
                  <a:lnTo>
                    <a:pt x="3912" y="3436"/>
                  </a:lnTo>
                  <a:lnTo>
                    <a:pt x="3939" y="3489"/>
                  </a:lnTo>
                  <a:lnTo>
                    <a:pt x="3966" y="3542"/>
                  </a:lnTo>
                  <a:lnTo>
                    <a:pt x="3988" y="3590"/>
                  </a:lnTo>
                  <a:lnTo>
                    <a:pt x="4004" y="3630"/>
                  </a:lnTo>
                  <a:lnTo>
                    <a:pt x="4028" y="3691"/>
                  </a:lnTo>
                  <a:lnTo>
                    <a:pt x="4050" y="3750"/>
                  </a:lnTo>
                  <a:lnTo>
                    <a:pt x="4074" y="3810"/>
                  </a:lnTo>
                  <a:lnTo>
                    <a:pt x="4096" y="3867"/>
                  </a:lnTo>
                  <a:lnTo>
                    <a:pt x="4121" y="3925"/>
                  </a:lnTo>
                  <a:lnTo>
                    <a:pt x="4147" y="3983"/>
                  </a:lnTo>
                  <a:lnTo>
                    <a:pt x="4173" y="4041"/>
                  </a:lnTo>
                  <a:lnTo>
                    <a:pt x="4203" y="4100"/>
                  </a:lnTo>
                  <a:lnTo>
                    <a:pt x="4215" y="4126"/>
                  </a:lnTo>
                  <a:lnTo>
                    <a:pt x="4225" y="4152"/>
                  </a:lnTo>
                  <a:lnTo>
                    <a:pt x="4234" y="4181"/>
                  </a:lnTo>
                  <a:lnTo>
                    <a:pt x="4243" y="4209"/>
                  </a:lnTo>
                  <a:lnTo>
                    <a:pt x="4253" y="4236"/>
                  </a:lnTo>
                  <a:lnTo>
                    <a:pt x="4264" y="4262"/>
                  </a:lnTo>
                  <a:lnTo>
                    <a:pt x="4276" y="4289"/>
                  </a:lnTo>
                  <a:lnTo>
                    <a:pt x="4289" y="4311"/>
                  </a:lnTo>
                  <a:lnTo>
                    <a:pt x="4302" y="4328"/>
                  </a:lnTo>
                  <a:lnTo>
                    <a:pt x="4316" y="4341"/>
                  </a:lnTo>
                  <a:lnTo>
                    <a:pt x="4329" y="4353"/>
                  </a:lnTo>
                  <a:lnTo>
                    <a:pt x="4344" y="4365"/>
                  </a:lnTo>
                  <a:lnTo>
                    <a:pt x="4359" y="4375"/>
                  </a:lnTo>
                  <a:lnTo>
                    <a:pt x="4374" y="4387"/>
                  </a:lnTo>
                  <a:lnTo>
                    <a:pt x="4389" y="4399"/>
                  </a:lnTo>
                  <a:lnTo>
                    <a:pt x="4402" y="4414"/>
                  </a:lnTo>
                  <a:lnTo>
                    <a:pt x="4415" y="4430"/>
                  </a:lnTo>
                  <a:lnTo>
                    <a:pt x="4429" y="4448"/>
                  </a:lnTo>
                  <a:lnTo>
                    <a:pt x="4440" y="4467"/>
                  </a:lnTo>
                  <a:lnTo>
                    <a:pt x="4452" y="4486"/>
                  </a:lnTo>
                  <a:lnTo>
                    <a:pt x="4475" y="4529"/>
                  </a:lnTo>
                  <a:lnTo>
                    <a:pt x="4494" y="4572"/>
                  </a:lnTo>
                  <a:lnTo>
                    <a:pt x="4513" y="4617"/>
                  </a:lnTo>
                  <a:lnTo>
                    <a:pt x="4530" y="4661"/>
                  </a:lnTo>
                  <a:lnTo>
                    <a:pt x="4546" y="4705"/>
                  </a:lnTo>
                  <a:lnTo>
                    <a:pt x="4561" y="4746"/>
                  </a:lnTo>
                  <a:lnTo>
                    <a:pt x="4562" y="4713"/>
                  </a:lnTo>
                  <a:lnTo>
                    <a:pt x="4564" y="4681"/>
                  </a:lnTo>
                  <a:lnTo>
                    <a:pt x="4562" y="4648"/>
                  </a:lnTo>
                  <a:lnTo>
                    <a:pt x="4561" y="4614"/>
                  </a:lnTo>
                  <a:lnTo>
                    <a:pt x="4555" y="4547"/>
                  </a:lnTo>
                  <a:lnTo>
                    <a:pt x="4546" y="4479"/>
                  </a:lnTo>
                  <a:lnTo>
                    <a:pt x="4535" y="4411"/>
                  </a:lnTo>
                  <a:lnTo>
                    <a:pt x="4525" y="4342"/>
                  </a:lnTo>
                  <a:lnTo>
                    <a:pt x="4516" y="4276"/>
                  </a:lnTo>
                  <a:lnTo>
                    <a:pt x="4510" y="4210"/>
                  </a:lnTo>
                  <a:lnTo>
                    <a:pt x="4495" y="4227"/>
                  </a:lnTo>
                  <a:lnTo>
                    <a:pt x="4476" y="4244"/>
                  </a:lnTo>
                  <a:lnTo>
                    <a:pt x="4467" y="4253"/>
                  </a:lnTo>
                  <a:lnTo>
                    <a:pt x="4457" y="4262"/>
                  </a:lnTo>
                  <a:lnTo>
                    <a:pt x="4449" y="4271"/>
                  </a:lnTo>
                  <a:lnTo>
                    <a:pt x="4443" y="4280"/>
                  </a:lnTo>
                  <a:close/>
                  <a:moveTo>
                    <a:pt x="5116" y="3008"/>
                  </a:moveTo>
                  <a:lnTo>
                    <a:pt x="5114" y="3016"/>
                  </a:lnTo>
                  <a:lnTo>
                    <a:pt x="5111" y="3023"/>
                  </a:lnTo>
                  <a:lnTo>
                    <a:pt x="5107" y="3030"/>
                  </a:lnTo>
                  <a:lnTo>
                    <a:pt x="5104" y="3036"/>
                  </a:lnTo>
                  <a:lnTo>
                    <a:pt x="5098" y="3044"/>
                  </a:lnTo>
                  <a:lnTo>
                    <a:pt x="5093" y="3050"/>
                  </a:lnTo>
                  <a:lnTo>
                    <a:pt x="5088" y="3054"/>
                  </a:lnTo>
                  <a:lnTo>
                    <a:pt x="5080" y="3059"/>
                  </a:lnTo>
                  <a:lnTo>
                    <a:pt x="5074" y="3063"/>
                  </a:lnTo>
                  <a:lnTo>
                    <a:pt x="5067" y="3065"/>
                  </a:lnTo>
                  <a:lnTo>
                    <a:pt x="5059" y="3068"/>
                  </a:lnTo>
                  <a:lnTo>
                    <a:pt x="5052" y="3068"/>
                  </a:lnTo>
                  <a:lnTo>
                    <a:pt x="5043" y="3068"/>
                  </a:lnTo>
                  <a:lnTo>
                    <a:pt x="5036" y="3065"/>
                  </a:lnTo>
                  <a:lnTo>
                    <a:pt x="5027" y="3062"/>
                  </a:lnTo>
                  <a:lnTo>
                    <a:pt x="5018" y="3057"/>
                  </a:lnTo>
                  <a:lnTo>
                    <a:pt x="5015" y="3054"/>
                  </a:lnTo>
                  <a:lnTo>
                    <a:pt x="5012" y="3050"/>
                  </a:lnTo>
                  <a:lnTo>
                    <a:pt x="5010" y="3044"/>
                  </a:lnTo>
                  <a:lnTo>
                    <a:pt x="5009" y="3036"/>
                  </a:lnTo>
                  <a:lnTo>
                    <a:pt x="5006" y="3019"/>
                  </a:lnTo>
                  <a:lnTo>
                    <a:pt x="5004" y="3001"/>
                  </a:lnTo>
                  <a:lnTo>
                    <a:pt x="5003" y="2981"/>
                  </a:lnTo>
                  <a:lnTo>
                    <a:pt x="5000" y="2962"/>
                  </a:lnTo>
                  <a:lnTo>
                    <a:pt x="4998" y="2953"/>
                  </a:lnTo>
                  <a:lnTo>
                    <a:pt x="4997" y="2946"/>
                  </a:lnTo>
                  <a:lnTo>
                    <a:pt x="4994" y="2940"/>
                  </a:lnTo>
                  <a:lnTo>
                    <a:pt x="4991" y="2934"/>
                  </a:lnTo>
                  <a:lnTo>
                    <a:pt x="4987" y="2930"/>
                  </a:lnTo>
                  <a:lnTo>
                    <a:pt x="4981" y="2927"/>
                  </a:lnTo>
                  <a:lnTo>
                    <a:pt x="4975" y="2924"/>
                  </a:lnTo>
                  <a:lnTo>
                    <a:pt x="4969" y="2924"/>
                  </a:lnTo>
                  <a:lnTo>
                    <a:pt x="4957" y="2924"/>
                  </a:lnTo>
                  <a:lnTo>
                    <a:pt x="4944" y="2925"/>
                  </a:lnTo>
                  <a:lnTo>
                    <a:pt x="4930" y="2927"/>
                  </a:lnTo>
                  <a:lnTo>
                    <a:pt x="4917" y="2928"/>
                  </a:lnTo>
                  <a:lnTo>
                    <a:pt x="4911" y="2928"/>
                  </a:lnTo>
                  <a:lnTo>
                    <a:pt x="4905" y="2928"/>
                  </a:lnTo>
                  <a:lnTo>
                    <a:pt x="4901" y="2925"/>
                  </a:lnTo>
                  <a:lnTo>
                    <a:pt x="4896" y="2922"/>
                  </a:lnTo>
                  <a:lnTo>
                    <a:pt x="4880" y="2907"/>
                  </a:lnTo>
                  <a:lnTo>
                    <a:pt x="4863" y="2889"/>
                  </a:lnTo>
                  <a:lnTo>
                    <a:pt x="4850" y="2870"/>
                  </a:lnTo>
                  <a:lnTo>
                    <a:pt x="4838" y="2849"/>
                  </a:lnTo>
                  <a:lnTo>
                    <a:pt x="4826" y="2827"/>
                  </a:lnTo>
                  <a:lnTo>
                    <a:pt x="4816" y="2805"/>
                  </a:lnTo>
                  <a:lnTo>
                    <a:pt x="4807" y="2781"/>
                  </a:lnTo>
                  <a:lnTo>
                    <a:pt x="4798" y="2757"/>
                  </a:lnTo>
                  <a:lnTo>
                    <a:pt x="4783" y="2710"/>
                  </a:lnTo>
                  <a:lnTo>
                    <a:pt x="4768" y="2662"/>
                  </a:lnTo>
                  <a:lnTo>
                    <a:pt x="4754" y="2618"/>
                  </a:lnTo>
                  <a:lnTo>
                    <a:pt x="4737" y="2578"/>
                  </a:lnTo>
                  <a:lnTo>
                    <a:pt x="4722" y="2581"/>
                  </a:lnTo>
                  <a:lnTo>
                    <a:pt x="4706" y="2585"/>
                  </a:lnTo>
                  <a:lnTo>
                    <a:pt x="4705" y="2547"/>
                  </a:lnTo>
                  <a:lnTo>
                    <a:pt x="4705" y="2508"/>
                  </a:lnTo>
                  <a:lnTo>
                    <a:pt x="4703" y="2489"/>
                  </a:lnTo>
                  <a:lnTo>
                    <a:pt x="4702" y="2471"/>
                  </a:lnTo>
                  <a:lnTo>
                    <a:pt x="4699" y="2452"/>
                  </a:lnTo>
                  <a:lnTo>
                    <a:pt x="4696" y="2434"/>
                  </a:lnTo>
                  <a:lnTo>
                    <a:pt x="4687" y="2459"/>
                  </a:lnTo>
                  <a:lnTo>
                    <a:pt x="4681" y="2489"/>
                  </a:lnTo>
                  <a:lnTo>
                    <a:pt x="4676" y="2520"/>
                  </a:lnTo>
                  <a:lnTo>
                    <a:pt x="4670" y="2551"/>
                  </a:lnTo>
                  <a:lnTo>
                    <a:pt x="4668" y="2566"/>
                  </a:lnTo>
                  <a:lnTo>
                    <a:pt x="4665" y="2579"/>
                  </a:lnTo>
                  <a:lnTo>
                    <a:pt x="4660" y="2591"/>
                  </a:lnTo>
                  <a:lnTo>
                    <a:pt x="4657" y="2603"/>
                  </a:lnTo>
                  <a:lnTo>
                    <a:pt x="4651" y="2612"/>
                  </a:lnTo>
                  <a:lnTo>
                    <a:pt x="4647" y="2618"/>
                  </a:lnTo>
                  <a:lnTo>
                    <a:pt x="4642" y="2621"/>
                  </a:lnTo>
                  <a:lnTo>
                    <a:pt x="4639" y="2622"/>
                  </a:lnTo>
                  <a:lnTo>
                    <a:pt x="4636" y="2622"/>
                  </a:lnTo>
                  <a:lnTo>
                    <a:pt x="4632" y="2624"/>
                  </a:lnTo>
                  <a:lnTo>
                    <a:pt x="4642" y="2637"/>
                  </a:lnTo>
                  <a:lnTo>
                    <a:pt x="4650" y="2654"/>
                  </a:lnTo>
                  <a:lnTo>
                    <a:pt x="4654" y="2670"/>
                  </a:lnTo>
                  <a:lnTo>
                    <a:pt x="4659" y="2688"/>
                  </a:lnTo>
                  <a:lnTo>
                    <a:pt x="4662" y="2707"/>
                  </a:lnTo>
                  <a:lnTo>
                    <a:pt x="4663" y="2726"/>
                  </a:lnTo>
                  <a:lnTo>
                    <a:pt x="4663" y="2746"/>
                  </a:lnTo>
                  <a:lnTo>
                    <a:pt x="4663" y="2766"/>
                  </a:lnTo>
                  <a:lnTo>
                    <a:pt x="4663" y="2808"/>
                  </a:lnTo>
                  <a:lnTo>
                    <a:pt x="4663" y="2848"/>
                  </a:lnTo>
                  <a:lnTo>
                    <a:pt x="4665" y="2869"/>
                  </a:lnTo>
                  <a:lnTo>
                    <a:pt x="4668" y="2888"/>
                  </a:lnTo>
                  <a:lnTo>
                    <a:pt x="4672" y="2906"/>
                  </a:lnTo>
                  <a:lnTo>
                    <a:pt x="4678" y="2924"/>
                  </a:lnTo>
                  <a:lnTo>
                    <a:pt x="4699" y="2974"/>
                  </a:lnTo>
                  <a:lnTo>
                    <a:pt x="4719" y="3022"/>
                  </a:lnTo>
                  <a:lnTo>
                    <a:pt x="4739" y="3066"/>
                  </a:lnTo>
                  <a:lnTo>
                    <a:pt x="4758" y="3109"/>
                  </a:lnTo>
                  <a:lnTo>
                    <a:pt x="4765" y="3131"/>
                  </a:lnTo>
                  <a:lnTo>
                    <a:pt x="4773" y="3155"/>
                  </a:lnTo>
                  <a:lnTo>
                    <a:pt x="4780" y="3177"/>
                  </a:lnTo>
                  <a:lnTo>
                    <a:pt x="4786" y="3203"/>
                  </a:lnTo>
                  <a:lnTo>
                    <a:pt x="4792" y="3228"/>
                  </a:lnTo>
                  <a:lnTo>
                    <a:pt x="4795" y="3253"/>
                  </a:lnTo>
                  <a:lnTo>
                    <a:pt x="4798" y="3281"/>
                  </a:lnTo>
                  <a:lnTo>
                    <a:pt x="4800" y="3311"/>
                  </a:lnTo>
                  <a:lnTo>
                    <a:pt x="4803" y="3361"/>
                  </a:lnTo>
                  <a:lnTo>
                    <a:pt x="4806" y="3403"/>
                  </a:lnTo>
                  <a:lnTo>
                    <a:pt x="4809" y="3421"/>
                  </a:lnTo>
                  <a:lnTo>
                    <a:pt x="4811" y="3439"/>
                  </a:lnTo>
                  <a:lnTo>
                    <a:pt x="4814" y="3455"/>
                  </a:lnTo>
                  <a:lnTo>
                    <a:pt x="4819" y="3471"/>
                  </a:lnTo>
                  <a:lnTo>
                    <a:pt x="4825" y="3486"/>
                  </a:lnTo>
                  <a:lnTo>
                    <a:pt x="4831" y="3501"/>
                  </a:lnTo>
                  <a:lnTo>
                    <a:pt x="4837" y="3517"/>
                  </a:lnTo>
                  <a:lnTo>
                    <a:pt x="4846" y="3534"/>
                  </a:lnTo>
                  <a:lnTo>
                    <a:pt x="4863" y="3568"/>
                  </a:lnTo>
                  <a:lnTo>
                    <a:pt x="4887" y="3608"/>
                  </a:lnTo>
                  <a:lnTo>
                    <a:pt x="4901" y="3632"/>
                  </a:lnTo>
                  <a:lnTo>
                    <a:pt x="4911" y="3657"/>
                  </a:lnTo>
                  <a:lnTo>
                    <a:pt x="4921" y="3682"/>
                  </a:lnTo>
                  <a:lnTo>
                    <a:pt x="4930" y="3709"/>
                  </a:lnTo>
                  <a:lnTo>
                    <a:pt x="4941" y="3734"/>
                  </a:lnTo>
                  <a:lnTo>
                    <a:pt x="4952" y="3759"/>
                  </a:lnTo>
                  <a:lnTo>
                    <a:pt x="4964" y="3783"/>
                  </a:lnTo>
                  <a:lnTo>
                    <a:pt x="4981" y="3807"/>
                  </a:lnTo>
                  <a:lnTo>
                    <a:pt x="4994" y="3824"/>
                  </a:lnTo>
                  <a:lnTo>
                    <a:pt x="5009" y="3839"/>
                  </a:lnTo>
                  <a:lnTo>
                    <a:pt x="5022" y="3854"/>
                  </a:lnTo>
                  <a:lnTo>
                    <a:pt x="5037" y="3869"/>
                  </a:lnTo>
                  <a:lnTo>
                    <a:pt x="5037" y="3869"/>
                  </a:lnTo>
                  <a:lnTo>
                    <a:pt x="5049" y="3893"/>
                  </a:lnTo>
                  <a:lnTo>
                    <a:pt x="5061" y="3916"/>
                  </a:lnTo>
                  <a:lnTo>
                    <a:pt x="5073" y="3936"/>
                  </a:lnTo>
                  <a:lnTo>
                    <a:pt x="5088" y="3952"/>
                  </a:lnTo>
                  <a:lnTo>
                    <a:pt x="5083" y="3940"/>
                  </a:lnTo>
                  <a:lnTo>
                    <a:pt x="5079" y="3927"/>
                  </a:lnTo>
                  <a:lnTo>
                    <a:pt x="5074" y="3916"/>
                  </a:lnTo>
                  <a:lnTo>
                    <a:pt x="5068" y="3906"/>
                  </a:lnTo>
                  <a:lnTo>
                    <a:pt x="5053" y="3887"/>
                  </a:lnTo>
                  <a:lnTo>
                    <a:pt x="5037" y="3869"/>
                  </a:lnTo>
                  <a:lnTo>
                    <a:pt x="5037" y="3869"/>
                  </a:lnTo>
                  <a:lnTo>
                    <a:pt x="5027" y="3844"/>
                  </a:lnTo>
                  <a:lnTo>
                    <a:pt x="5018" y="3819"/>
                  </a:lnTo>
                  <a:lnTo>
                    <a:pt x="5010" y="3792"/>
                  </a:lnTo>
                  <a:lnTo>
                    <a:pt x="5003" y="3764"/>
                  </a:lnTo>
                  <a:lnTo>
                    <a:pt x="4995" y="3735"/>
                  </a:lnTo>
                  <a:lnTo>
                    <a:pt x="4990" y="3706"/>
                  </a:lnTo>
                  <a:lnTo>
                    <a:pt x="4984" y="3676"/>
                  </a:lnTo>
                  <a:lnTo>
                    <a:pt x="4981" y="3648"/>
                  </a:lnTo>
                  <a:lnTo>
                    <a:pt x="4976" y="3618"/>
                  </a:lnTo>
                  <a:lnTo>
                    <a:pt x="4975" y="3590"/>
                  </a:lnTo>
                  <a:lnTo>
                    <a:pt x="4973" y="3563"/>
                  </a:lnTo>
                  <a:lnTo>
                    <a:pt x="4973" y="3537"/>
                  </a:lnTo>
                  <a:lnTo>
                    <a:pt x="4973" y="3511"/>
                  </a:lnTo>
                  <a:lnTo>
                    <a:pt x="4975" y="3488"/>
                  </a:lnTo>
                  <a:lnTo>
                    <a:pt x="4978" y="3465"/>
                  </a:lnTo>
                  <a:lnTo>
                    <a:pt x="4982" y="3446"/>
                  </a:lnTo>
                  <a:lnTo>
                    <a:pt x="4997" y="3391"/>
                  </a:lnTo>
                  <a:lnTo>
                    <a:pt x="5015" y="3336"/>
                  </a:lnTo>
                  <a:lnTo>
                    <a:pt x="5034" y="3281"/>
                  </a:lnTo>
                  <a:lnTo>
                    <a:pt x="5053" y="3228"/>
                  </a:lnTo>
                  <a:lnTo>
                    <a:pt x="5073" y="3173"/>
                  </a:lnTo>
                  <a:lnTo>
                    <a:pt x="5089" y="3118"/>
                  </a:lnTo>
                  <a:lnTo>
                    <a:pt x="5098" y="3091"/>
                  </a:lnTo>
                  <a:lnTo>
                    <a:pt x="5104" y="3063"/>
                  </a:lnTo>
                  <a:lnTo>
                    <a:pt x="5111" y="3036"/>
                  </a:lnTo>
                  <a:lnTo>
                    <a:pt x="5116" y="3008"/>
                  </a:lnTo>
                  <a:close/>
                  <a:moveTo>
                    <a:pt x="10715" y="5156"/>
                  </a:moveTo>
                  <a:lnTo>
                    <a:pt x="10704" y="5139"/>
                  </a:lnTo>
                  <a:lnTo>
                    <a:pt x="10697" y="5123"/>
                  </a:lnTo>
                  <a:lnTo>
                    <a:pt x="10691" y="5104"/>
                  </a:lnTo>
                  <a:lnTo>
                    <a:pt x="10685" y="5086"/>
                  </a:lnTo>
                  <a:lnTo>
                    <a:pt x="10682" y="5067"/>
                  </a:lnTo>
                  <a:lnTo>
                    <a:pt x="10681" y="5046"/>
                  </a:lnTo>
                  <a:lnTo>
                    <a:pt x="10681" y="5025"/>
                  </a:lnTo>
                  <a:lnTo>
                    <a:pt x="10681" y="5006"/>
                  </a:lnTo>
                  <a:lnTo>
                    <a:pt x="10682" y="4985"/>
                  </a:lnTo>
                  <a:lnTo>
                    <a:pt x="10685" y="4964"/>
                  </a:lnTo>
                  <a:lnTo>
                    <a:pt x="10690" y="4945"/>
                  </a:lnTo>
                  <a:lnTo>
                    <a:pt x="10694" y="4924"/>
                  </a:lnTo>
                  <a:lnTo>
                    <a:pt x="10704" y="4886"/>
                  </a:lnTo>
                  <a:lnTo>
                    <a:pt x="10716" y="4851"/>
                  </a:lnTo>
                  <a:lnTo>
                    <a:pt x="10727" y="4859"/>
                  </a:lnTo>
                  <a:lnTo>
                    <a:pt x="10736" y="4866"/>
                  </a:lnTo>
                  <a:lnTo>
                    <a:pt x="10743" y="4875"/>
                  </a:lnTo>
                  <a:lnTo>
                    <a:pt x="10750" y="4886"/>
                  </a:lnTo>
                  <a:lnTo>
                    <a:pt x="10756" y="4896"/>
                  </a:lnTo>
                  <a:lnTo>
                    <a:pt x="10761" y="4906"/>
                  </a:lnTo>
                  <a:lnTo>
                    <a:pt x="10764" y="4918"/>
                  </a:lnTo>
                  <a:lnTo>
                    <a:pt x="10764" y="4932"/>
                  </a:lnTo>
                  <a:lnTo>
                    <a:pt x="10762" y="4892"/>
                  </a:lnTo>
                  <a:lnTo>
                    <a:pt x="10759" y="4853"/>
                  </a:lnTo>
                  <a:lnTo>
                    <a:pt x="10753" y="4814"/>
                  </a:lnTo>
                  <a:lnTo>
                    <a:pt x="10746" y="4777"/>
                  </a:lnTo>
                  <a:lnTo>
                    <a:pt x="10736" y="4740"/>
                  </a:lnTo>
                  <a:lnTo>
                    <a:pt x="10725" y="4705"/>
                  </a:lnTo>
                  <a:lnTo>
                    <a:pt x="10715" y="4667"/>
                  </a:lnTo>
                  <a:lnTo>
                    <a:pt x="10703" y="4632"/>
                  </a:lnTo>
                  <a:lnTo>
                    <a:pt x="10678" y="4561"/>
                  </a:lnTo>
                  <a:lnTo>
                    <a:pt x="10655" y="4488"/>
                  </a:lnTo>
                  <a:lnTo>
                    <a:pt x="10645" y="4452"/>
                  </a:lnTo>
                  <a:lnTo>
                    <a:pt x="10636" y="4415"/>
                  </a:lnTo>
                  <a:lnTo>
                    <a:pt x="10627" y="4378"/>
                  </a:lnTo>
                  <a:lnTo>
                    <a:pt x="10623" y="4339"/>
                  </a:lnTo>
                  <a:lnTo>
                    <a:pt x="10614" y="4347"/>
                  </a:lnTo>
                  <a:lnTo>
                    <a:pt x="10606" y="4353"/>
                  </a:lnTo>
                  <a:lnTo>
                    <a:pt x="10601" y="4357"/>
                  </a:lnTo>
                  <a:lnTo>
                    <a:pt x="10595" y="4359"/>
                  </a:lnTo>
                  <a:lnTo>
                    <a:pt x="10589" y="4360"/>
                  </a:lnTo>
                  <a:lnTo>
                    <a:pt x="10583" y="4359"/>
                  </a:lnTo>
                  <a:lnTo>
                    <a:pt x="10578" y="4357"/>
                  </a:lnTo>
                  <a:lnTo>
                    <a:pt x="10574" y="4354"/>
                  </a:lnTo>
                  <a:lnTo>
                    <a:pt x="10563" y="4348"/>
                  </a:lnTo>
                  <a:lnTo>
                    <a:pt x="10553" y="4341"/>
                  </a:lnTo>
                  <a:lnTo>
                    <a:pt x="10547" y="4336"/>
                  </a:lnTo>
                  <a:lnTo>
                    <a:pt x="10541" y="4333"/>
                  </a:lnTo>
                  <a:lnTo>
                    <a:pt x="10535" y="4332"/>
                  </a:lnTo>
                  <a:lnTo>
                    <a:pt x="10529" y="4331"/>
                  </a:lnTo>
                  <a:lnTo>
                    <a:pt x="10500" y="4332"/>
                  </a:lnTo>
                  <a:lnTo>
                    <a:pt x="10470" y="4336"/>
                  </a:lnTo>
                  <a:lnTo>
                    <a:pt x="10463" y="4336"/>
                  </a:lnTo>
                  <a:lnTo>
                    <a:pt x="10457" y="4336"/>
                  </a:lnTo>
                  <a:lnTo>
                    <a:pt x="10449" y="4335"/>
                  </a:lnTo>
                  <a:lnTo>
                    <a:pt x="10443" y="4332"/>
                  </a:lnTo>
                  <a:lnTo>
                    <a:pt x="10437" y="4328"/>
                  </a:lnTo>
                  <a:lnTo>
                    <a:pt x="10433" y="4323"/>
                  </a:lnTo>
                  <a:lnTo>
                    <a:pt x="10428" y="4316"/>
                  </a:lnTo>
                  <a:lnTo>
                    <a:pt x="10424" y="4307"/>
                  </a:lnTo>
                  <a:lnTo>
                    <a:pt x="10376" y="4320"/>
                  </a:lnTo>
                  <a:lnTo>
                    <a:pt x="10359" y="4325"/>
                  </a:lnTo>
                  <a:lnTo>
                    <a:pt x="10347" y="4313"/>
                  </a:lnTo>
                  <a:lnTo>
                    <a:pt x="10319" y="4280"/>
                  </a:lnTo>
                  <a:lnTo>
                    <a:pt x="10292" y="4258"/>
                  </a:lnTo>
                  <a:lnTo>
                    <a:pt x="10268" y="4236"/>
                  </a:lnTo>
                  <a:lnTo>
                    <a:pt x="10262" y="4230"/>
                  </a:lnTo>
                  <a:lnTo>
                    <a:pt x="10258" y="4222"/>
                  </a:lnTo>
                  <a:lnTo>
                    <a:pt x="10255" y="4216"/>
                  </a:lnTo>
                  <a:lnTo>
                    <a:pt x="10252" y="4209"/>
                  </a:lnTo>
                  <a:lnTo>
                    <a:pt x="10250" y="4201"/>
                  </a:lnTo>
                  <a:lnTo>
                    <a:pt x="10250" y="4193"/>
                  </a:lnTo>
                  <a:lnTo>
                    <a:pt x="10250" y="4184"/>
                  </a:lnTo>
                  <a:lnTo>
                    <a:pt x="10252" y="4173"/>
                  </a:lnTo>
                  <a:lnTo>
                    <a:pt x="10241" y="4213"/>
                  </a:lnTo>
                  <a:lnTo>
                    <a:pt x="10234" y="4244"/>
                  </a:lnTo>
                  <a:lnTo>
                    <a:pt x="10230" y="4267"/>
                  </a:lnTo>
                  <a:lnTo>
                    <a:pt x="10228" y="4282"/>
                  </a:lnTo>
                  <a:lnTo>
                    <a:pt x="10228" y="4290"/>
                  </a:lnTo>
                  <a:lnTo>
                    <a:pt x="10230" y="4295"/>
                  </a:lnTo>
                  <a:lnTo>
                    <a:pt x="10233" y="4298"/>
                  </a:lnTo>
                  <a:lnTo>
                    <a:pt x="10234" y="4298"/>
                  </a:lnTo>
                  <a:lnTo>
                    <a:pt x="10235" y="4323"/>
                  </a:lnTo>
                  <a:lnTo>
                    <a:pt x="10238" y="4356"/>
                  </a:lnTo>
                  <a:lnTo>
                    <a:pt x="10244" y="4393"/>
                  </a:lnTo>
                  <a:lnTo>
                    <a:pt x="10252" y="4433"/>
                  </a:lnTo>
                  <a:lnTo>
                    <a:pt x="10261" y="4472"/>
                  </a:lnTo>
                  <a:lnTo>
                    <a:pt x="10271" y="4507"/>
                  </a:lnTo>
                  <a:lnTo>
                    <a:pt x="10277" y="4522"/>
                  </a:lnTo>
                  <a:lnTo>
                    <a:pt x="10282" y="4535"/>
                  </a:lnTo>
                  <a:lnTo>
                    <a:pt x="10287" y="4546"/>
                  </a:lnTo>
                  <a:lnTo>
                    <a:pt x="10293" y="4553"/>
                  </a:lnTo>
                  <a:lnTo>
                    <a:pt x="10299" y="4559"/>
                  </a:lnTo>
                  <a:lnTo>
                    <a:pt x="10305" y="4565"/>
                  </a:lnTo>
                  <a:lnTo>
                    <a:pt x="10313" y="4569"/>
                  </a:lnTo>
                  <a:lnTo>
                    <a:pt x="10320" y="4572"/>
                  </a:lnTo>
                  <a:lnTo>
                    <a:pt x="10335" y="4577"/>
                  </a:lnTo>
                  <a:lnTo>
                    <a:pt x="10350" y="4581"/>
                  </a:lnTo>
                  <a:lnTo>
                    <a:pt x="10366" y="4584"/>
                  </a:lnTo>
                  <a:lnTo>
                    <a:pt x="10382" y="4587"/>
                  </a:lnTo>
                  <a:lnTo>
                    <a:pt x="10397" y="4593"/>
                  </a:lnTo>
                  <a:lnTo>
                    <a:pt x="10414" y="4602"/>
                  </a:lnTo>
                  <a:lnTo>
                    <a:pt x="10421" y="4608"/>
                  </a:lnTo>
                  <a:lnTo>
                    <a:pt x="10428" y="4617"/>
                  </a:lnTo>
                  <a:lnTo>
                    <a:pt x="10437" y="4627"/>
                  </a:lnTo>
                  <a:lnTo>
                    <a:pt x="10445" y="4639"/>
                  </a:lnTo>
                  <a:lnTo>
                    <a:pt x="10460" y="4664"/>
                  </a:lnTo>
                  <a:lnTo>
                    <a:pt x="10476" y="4688"/>
                  </a:lnTo>
                  <a:lnTo>
                    <a:pt x="10483" y="4699"/>
                  </a:lnTo>
                  <a:lnTo>
                    <a:pt x="10492" y="4706"/>
                  </a:lnTo>
                  <a:lnTo>
                    <a:pt x="10501" y="4713"/>
                  </a:lnTo>
                  <a:lnTo>
                    <a:pt x="10510" y="4716"/>
                  </a:lnTo>
                  <a:lnTo>
                    <a:pt x="10514" y="4718"/>
                  </a:lnTo>
                  <a:lnTo>
                    <a:pt x="10519" y="4716"/>
                  </a:lnTo>
                  <a:lnTo>
                    <a:pt x="10523" y="4716"/>
                  </a:lnTo>
                  <a:lnTo>
                    <a:pt x="10528" y="4713"/>
                  </a:lnTo>
                  <a:lnTo>
                    <a:pt x="10532" y="4710"/>
                  </a:lnTo>
                  <a:lnTo>
                    <a:pt x="10538" y="4707"/>
                  </a:lnTo>
                  <a:lnTo>
                    <a:pt x="10543" y="4702"/>
                  </a:lnTo>
                  <a:lnTo>
                    <a:pt x="10549" y="4696"/>
                  </a:lnTo>
                  <a:lnTo>
                    <a:pt x="10555" y="4743"/>
                  </a:lnTo>
                  <a:lnTo>
                    <a:pt x="10560" y="4791"/>
                  </a:lnTo>
                  <a:lnTo>
                    <a:pt x="10566" y="4838"/>
                  </a:lnTo>
                  <a:lnTo>
                    <a:pt x="10569" y="4886"/>
                  </a:lnTo>
                  <a:lnTo>
                    <a:pt x="10571" y="4909"/>
                  </a:lnTo>
                  <a:lnTo>
                    <a:pt x="10571" y="4933"/>
                  </a:lnTo>
                  <a:lnTo>
                    <a:pt x="10571" y="4957"/>
                  </a:lnTo>
                  <a:lnTo>
                    <a:pt x="10569" y="4979"/>
                  </a:lnTo>
                  <a:lnTo>
                    <a:pt x="10568" y="5003"/>
                  </a:lnTo>
                  <a:lnTo>
                    <a:pt x="10563" y="5027"/>
                  </a:lnTo>
                  <a:lnTo>
                    <a:pt x="10559" y="5050"/>
                  </a:lnTo>
                  <a:lnTo>
                    <a:pt x="10553" y="5074"/>
                  </a:lnTo>
                  <a:lnTo>
                    <a:pt x="10544" y="5113"/>
                  </a:lnTo>
                  <a:lnTo>
                    <a:pt x="10534" y="5150"/>
                  </a:lnTo>
                  <a:lnTo>
                    <a:pt x="10529" y="5159"/>
                  </a:lnTo>
                  <a:lnTo>
                    <a:pt x="10526" y="5166"/>
                  </a:lnTo>
                  <a:lnTo>
                    <a:pt x="10520" y="5172"/>
                  </a:lnTo>
                  <a:lnTo>
                    <a:pt x="10514" y="5176"/>
                  </a:lnTo>
                  <a:lnTo>
                    <a:pt x="10509" y="5181"/>
                  </a:lnTo>
                  <a:lnTo>
                    <a:pt x="10501" y="5184"/>
                  </a:lnTo>
                  <a:lnTo>
                    <a:pt x="10492" y="5184"/>
                  </a:lnTo>
                  <a:lnTo>
                    <a:pt x="10482" y="5182"/>
                  </a:lnTo>
                  <a:lnTo>
                    <a:pt x="10468" y="5179"/>
                  </a:lnTo>
                  <a:lnTo>
                    <a:pt x="10458" y="5172"/>
                  </a:lnTo>
                  <a:lnTo>
                    <a:pt x="10448" y="5165"/>
                  </a:lnTo>
                  <a:lnTo>
                    <a:pt x="10440" y="5154"/>
                  </a:lnTo>
                  <a:lnTo>
                    <a:pt x="10433" y="5142"/>
                  </a:lnTo>
                  <a:lnTo>
                    <a:pt x="10427" y="5130"/>
                  </a:lnTo>
                  <a:lnTo>
                    <a:pt x="10422" y="5116"/>
                  </a:lnTo>
                  <a:lnTo>
                    <a:pt x="10418" y="5102"/>
                  </a:lnTo>
                  <a:lnTo>
                    <a:pt x="10412" y="5071"/>
                  </a:lnTo>
                  <a:lnTo>
                    <a:pt x="10406" y="5043"/>
                  </a:lnTo>
                  <a:lnTo>
                    <a:pt x="10400" y="5015"/>
                  </a:lnTo>
                  <a:lnTo>
                    <a:pt x="10393" y="4992"/>
                  </a:lnTo>
                  <a:lnTo>
                    <a:pt x="10379" y="4995"/>
                  </a:lnTo>
                  <a:lnTo>
                    <a:pt x="10368" y="4997"/>
                  </a:lnTo>
                  <a:lnTo>
                    <a:pt x="10354" y="4997"/>
                  </a:lnTo>
                  <a:lnTo>
                    <a:pt x="10341" y="4995"/>
                  </a:lnTo>
                  <a:lnTo>
                    <a:pt x="10316" y="4992"/>
                  </a:lnTo>
                  <a:lnTo>
                    <a:pt x="10290" y="4986"/>
                  </a:lnTo>
                  <a:lnTo>
                    <a:pt x="10279" y="4985"/>
                  </a:lnTo>
                  <a:lnTo>
                    <a:pt x="10267" y="4984"/>
                  </a:lnTo>
                  <a:lnTo>
                    <a:pt x="10253" y="4982"/>
                  </a:lnTo>
                  <a:lnTo>
                    <a:pt x="10241" y="4982"/>
                  </a:lnTo>
                  <a:lnTo>
                    <a:pt x="10230" y="4984"/>
                  </a:lnTo>
                  <a:lnTo>
                    <a:pt x="10218" y="4988"/>
                  </a:lnTo>
                  <a:lnTo>
                    <a:pt x="10206" y="4992"/>
                  </a:lnTo>
                  <a:lnTo>
                    <a:pt x="10192" y="5000"/>
                  </a:lnTo>
                  <a:lnTo>
                    <a:pt x="10185" y="4975"/>
                  </a:lnTo>
                  <a:lnTo>
                    <a:pt x="10178" y="4949"/>
                  </a:lnTo>
                  <a:lnTo>
                    <a:pt x="10170" y="4924"/>
                  </a:lnTo>
                  <a:lnTo>
                    <a:pt x="10161" y="4899"/>
                  </a:lnTo>
                  <a:lnTo>
                    <a:pt x="10151" y="4906"/>
                  </a:lnTo>
                  <a:lnTo>
                    <a:pt x="10143" y="4914"/>
                  </a:lnTo>
                  <a:lnTo>
                    <a:pt x="10139" y="4924"/>
                  </a:lnTo>
                  <a:lnTo>
                    <a:pt x="10136" y="4935"/>
                  </a:lnTo>
                  <a:lnTo>
                    <a:pt x="10135" y="4945"/>
                  </a:lnTo>
                  <a:lnTo>
                    <a:pt x="10135" y="4957"/>
                  </a:lnTo>
                  <a:lnTo>
                    <a:pt x="10136" y="4969"/>
                  </a:lnTo>
                  <a:lnTo>
                    <a:pt x="10139" y="4982"/>
                  </a:lnTo>
                  <a:lnTo>
                    <a:pt x="10155" y="5033"/>
                  </a:lnTo>
                  <a:lnTo>
                    <a:pt x="10170" y="5077"/>
                  </a:lnTo>
                  <a:lnTo>
                    <a:pt x="10176" y="5125"/>
                  </a:lnTo>
                  <a:lnTo>
                    <a:pt x="10185" y="5191"/>
                  </a:lnTo>
                  <a:lnTo>
                    <a:pt x="10188" y="5208"/>
                  </a:lnTo>
                  <a:lnTo>
                    <a:pt x="10191" y="5224"/>
                  </a:lnTo>
                  <a:lnTo>
                    <a:pt x="10195" y="5239"/>
                  </a:lnTo>
                  <a:lnTo>
                    <a:pt x="10200" y="5252"/>
                  </a:lnTo>
                  <a:lnTo>
                    <a:pt x="10206" y="5266"/>
                  </a:lnTo>
                  <a:lnTo>
                    <a:pt x="10212" y="5276"/>
                  </a:lnTo>
                  <a:lnTo>
                    <a:pt x="10219" y="5283"/>
                  </a:lnTo>
                  <a:lnTo>
                    <a:pt x="10228" y="5289"/>
                  </a:lnTo>
                  <a:lnTo>
                    <a:pt x="10235" y="5292"/>
                  </a:lnTo>
                  <a:lnTo>
                    <a:pt x="10241" y="5295"/>
                  </a:lnTo>
                  <a:lnTo>
                    <a:pt x="10247" y="5295"/>
                  </a:lnTo>
                  <a:lnTo>
                    <a:pt x="10252" y="5295"/>
                  </a:lnTo>
                  <a:lnTo>
                    <a:pt x="10256" y="5294"/>
                  </a:lnTo>
                  <a:lnTo>
                    <a:pt x="10261" y="5292"/>
                  </a:lnTo>
                  <a:lnTo>
                    <a:pt x="10264" y="5289"/>
                  </a:lnTo>
                  <a:lnTo>
                    <a:pt x="10268" y="5286"/>
                  </a:lnTo>
                  <a:lnTo>
                    <a:pt x="10274" y="5279"/>
                  </a:lnTo>
                  <a:lnTo>
                    <a:pt x="10282" y="5270"/>
                  </a:lnTo>
                  <a:lnTo>
                    <a:pt x="10290" y="5263"/>
                  </a:lnTo>
                  <a:lnTo>
                    <a:pt x="10302" y="5255"/>
                  </a:lnTo>
                  <a:lnTo>
                    <a:pt x="10314" y="5249"/>
                  </a:lnTo>
                  <a:lnTo>
                    <a:pt x="10323" y="5245"/>
                  </a:lnTo>
                  <a:lnTo>
                    <a:pt x="10328" y="5240"/>
                  </a:lnTo>
                  <a:lnTo>
                    <a:pt x="10330" y="5237"/>
                  </a:lnTo>
                  <a:lnTo>
                    <a:pt x="10333" y="5234"/>
                  </a:lnTo>
                  <a:lnTo>
                    <a:pt x="10338" y="5233"/>
                  </a:lnTo>
                  <a:lnTo>
                    <a:pt x="10345" y="5233"/>
                  </a:lnTo>
                  <a:lnTo>
                    <a:pt x="10359" y="5234"/>
                  </a:lnTo>
                  <a:lnTo>
                    <a:pt x="10369" y="5237"/>
                  </a:lnTo>
                  <a:lnTo>
                    <a:pt x="10382" y="5245"/>
                  </a:lnTo>
                  <a:lnTo>
                    <a:pt x="10397" y="5255"/>
                  </a:lnTo>
                  <a:lnTo>
                    <a:pt x="10412" y="5267"/>
                  </a:lnTo>
                  <a:lnTo>
                    <a:pt x="10427" y="5279"/>
                  </a:lnTo>
                  <a:lnTo>
                    <a:pt x="10442" y="5289"/>
                  </a:lnTo>
                  <a:lnTo>
                    <a:pt x="10455" y="5298"/>
                  </a:lnTo>
                  <a:lnTo>
                    <a:pt x="10467" y="5304"/>
                  </a:lnTo>
                  <a:lnTo>
                    <a:pt x="10525" y="5316"/>
                  </a:lnTo>
                  <a:lnTo>
                    <a:pt x="10562" y="5323"/>
                  </a:lnTo>
                  <a:lnTo>
                    <a:pt x="10568" y="5326"/>
                  </a:lnTo>
                  <a:lnTo>
                    <a:pt x="10575" y="5332"/>
                  </a:lnTo>
                  <a:lnTo>
                    <a:pt x="10581" y="5340"/>
                  </a:lnTo>
                  <a:lnTo>
                    <a:pt x="10586" y="5349"/>
                  </a:lnTo>
                  <a:lnTo>
                    <a:pt x="10592" y="5362"/>
                  </a:lnTo>
                  <a:lnTo>
                    <a:pt x="10598" y="5377"/>
                  </a:lnTo>
                  <a:lnTo>
                    <a:pt x="10604" y="5396"/>
                  </a:lnTo>
                  <a:lnTo>
                    <a:pt x="10609" y="5418"/>
                  </a:lnTo>
                  <a:lnTo>
                    <a:pt x="10614" y="5408"/>
                  </a:lnTo>
                  <a:lnTo>
                    <a:pt x="10617" y="5396"/>
                  </a:lnTo>
                  <a:lnTo>
                    <a:pt x="10629" y="5415"/>
                  </a:lnTo>
                  <a:lnTo>
                    <a:pt x="10639" y="5435"/>
                  </a:lnTo>
                  <a:lnTo>
                    <a:pt x="10645" y="5445"/>
                  </a:lnTo>
                  <a:lnTo>
                    <a:pt x="10651" y="5455"/>
                  </a:lnTo>
                  <a:lnTo>
                    <a:pt x="10657" y="5463"/>
                  </a:lnTo>
                  <a:lnTo>
                    <a:pt x="10664" y="5470"/>
                  </a:lnTo>
                  <a:lnTo>
                    <a:pt x="10664" y="5458"/>
                  </a:lnTo>
                  <a:lnTo>
                    <a:pt x="10664" y="5448"/>
                  </a:lnTo>
                  <a:lnTo>
                    <a:pt x="10678" y="5476"/>
                  </a:lnTo>
                  <a:lnTo>
                    <a:pt x="10691" y="5506"/>
                  </a:lnTo>
                  <a:lnTo>
                    <a:pt x="10703" y="5536"/>
                  </a:lnTo>
                  <a:lnTo>
                    <a:pt x="10716" y="5567"/>
                  </a:lnTo>
                  <a:lnTo>
                    <a:pt x="10730" y="5596"/>
                  </a:lnTo>
                  <a:lnTo>
                    <a:pt x="10746" y="5625"/>
                  </a:lnTo>
                  <a:lnTo>
                    <a:pt x="10755" y="5637"/>
                  </a:lnTo>
                  <a:lnTo>
                    <a:pt x="10765" y="5648"/>
                  </a:lnTo>
                  <a:lnTo>
                    <a:pt x="10776" y="5660"/>
                  </a:lnTo>
                  <a:lnTo>
                    <a:pt x="10788" y="5669"/>
                  </a:lnTo>
                  <a:lnTo>
                    <a:pt x="10793" y="5637"/>
                  </a:lnTo>
                  <a:lnTo>
                    <a:pt x="10796" y="5602"/>
                  </a:lnTo>
                  <a:lnTo>
                    <a:pt x="10799" y="5568"/>
                  </a:lnTo>
                  <a:lnTo>
                    <a:pt x="10799" y="5534"/>
                  </a:lnTo>
                  <a:lnTo>
                    <a:pt x="10799" y="5500"/>
                  </a:lnTo>
                  <a:lnTo>
                    <a:pt x="10798" y="5466"/>
                  </a:lnTo>
                  <a:lnTo>
                    <a:pt x="10795" y="5432"/>
                  </a:lnTo>
                  <a:lnTo>
                    <a:pt x="10792" y="5396"/>
                  </a:lnTo>
                  <a:lnTo>
                    <a:pt x="10785" y="5328"/>
                  </a:lnTo>
                  <a:lnTo>
                    <a:pt x="10776" y="5258"/>
                  </a:lnTo>
                  <a:lnTo>
                    <a:pt x="10768" y="5191"/>
                  </a:lnTo>
                  <a:lnTo>
                    <a:pt x="10762" y="5123"/>
                  </a:lnTo>
                  <a:lnTo>
                    <a:pt x="10753" y="5132"/>
                  </a:lnTo>
                  <a:lnTo>
                    <a:pt x="10739" y="5141"/>
                  </a:lnTo>
                  <a:lnTo>
                    <a:pt x="10725" y="5148"/>
                  </a:lnTo>
                  <a:lnTo>
                    <a:pt x="10715" y="5156"/>
                  </a:lnTo>
                  <a:close/>
                  <a:moveTo>
                    <a:pt x="10244" y="1635"/>
                  </a:moveTo>
                  <a:lnTo>
                    <a:pt x="10258" y="1652"/>
                  </a:lnTo>
                  <a:lnTo>
                    <a:pt x="10270" y="1670"/>
                  </a:lnTo>
                  <a:lnTo>
                    <a:pt x="10283" y="1689"/>
                  </a:lnTo>
                  <a:lnTo>
                    <a:pt x="10295" y="1708"/>
                  </a:lnTo>
                  <a:lnTo>
                    <a:pt x="10305" y="1729"/>
                  </a:lnTo>
                  <a:lnTo>
                    <a:pt x="10314" y="1750"/>
                  </a:lnTo>
                  <a:lnTo>
                    <a:pt x="10322" y="1770"/>
                  </a:lnTo>
                  <a:lnTo>
                    <a:pt x="10326" y="1791"/>
                  </a:lnTo>
                  <a:lnTo>
                    <a:pt x="10333" y="1843"/>
                  </a:lnTo>
                  <a:lnTo>
                    <a:pt x="10338" y="1895"/>
                  </a:lnTo>
                  <a:lnTo>
                    <a:pt x="10342" y="1949"/>
                  </a:lnTo>
                  <a:lnTo>
                    <a:pt x="10345" y="2002"/>
                  </a:lnTo>
                  <a:lnTo>
                    <a:pt x="10350" y="2055"/>
                  </a:lnTo>
                  <a:lnTo>
                    <a:pt x="10356" y="2109"/>
                  </a:lnTo>
                  <a:lnTo>
                    <a:pt x="10360" y="2134"/>
                  </a:lnTo>
                  <a:lnTo>
                    <a:pt x="10366" y="2161"/>
                  </a:lnTo>
                  <a:lnTo>
                    <a:pt x="10372" y="2186"/>
                  </a:lnTo>
                  <a:lnTo>
                    <a:pt x="10379" y="2211"/>
                  </a:lnTo>
                  <a:lnTo>
                    <a:pt x="10384" y="2222"/>
                  </a:lnTo>
                  <a:lnTo>
                    <a:pt x="10388" y="2231"/>
                  </a:lnTo>
                  <a:lnTo>
                    <a:pt x="10394" y="2239"/>
                  </a:lnTo>
                  <a:lnTo>
                    <a:pt x="10400" y="2247"/>
                  </a:lnTo>
                  <a:lnTo>
                    <a:pt x="10406" y="2256"/>
                  </a:lnTo>
                  <a:lnTo>
                    <a:pt x="10412" y="2265"/>
                  </a:lnTo>
                  <a:lnTo>
                    <a:pt x="10417" y="2274"/>
                  </a:lnTo>
                  <a:lnTo>
                    <a:pt x="10421" y="2282"/>
                  </a:lnTo>
                  <a:lnTo>
                    <a:pt x="10425" y="2303"/>
                  </a:lnTo>
                  <a:lnTo>
                    <a:pt x="10428" y="2324"/>
                  </a:lnTo>
                  <a:lnTo>
                    <a:pt x="10430" y="2345"/>
                  </a:lnTo>
                  <a:lnTo>
                    <a:pt x="10430" y="2366"/>
                  </a:lnTo>
                  <a:lnTo>
                    <a:pt x="10430" y="2409"/>
                  </a:lnTo>
                  <a:lnTo>
                    <a:pt x="10428" y="2450"/>
                  </a:lnTo>
                  <a:lnTo>
                    <a:pt x="10430" y="2474"/>
                  </a:lnTo>
                  <a:lnTo>
                    <a:pt x="10431" y="2496"/>
                  </a:lnTo>
                  <a:lnTo>
                    <a:pt x="10434" y="2520"/>
                  </a:lnTo>
                  <a:lnTo>
                    <a:pt x="10439" y="2544"/>
                  </a:lnTo>
                  <a:lnTo>
                    <a:pt x="10443" y="2567"/>
                  </a:lnTo>
                  <a:lnTo>
                    <a:pt x="10448" y="2591"/>
                  </a:lnTo>
                  <a:lnTo>
                    <a:pt x="10455" y="2615"/>
                  </a:lnTo>
                  <a:lnTo>
                    <a:pt x="10463" y="2637"/>
                  </a:lnTo>
                  <a:lnTo>
                    <a:pt x="10471" y="2661"/>
                  </a:lnTo>
                  <a:lnTo>
                    <a:pt x="10482" y="2682"/>
                  </a:lnTo>
                  <a:lnTo>
                    <a:pt x="10492" y="2704"/>
                  </a:lnTo>
                  <a:lnTo>
                    <a:pt x="10506" y="2723"/>
                  </a:lnTo>
                  <a:lnTo>
                    <a:pt x="10519" y="2743"/>
                  </a:lnTo>
                  <a:lnTo>
                    <a:pt x="10534" y="2760"/>
                  </a:lnTo>
                  <a:lnTo>
                    <a:pt x="10550" y="2778"/>
                  </a:lnTo>
                  <a:lnTo>
                    <a:pt x="10568" y="2793"/>
                  </a:lnTo>
                  <a:lnTo>
                    <a:pt x="10632" y="2835"/>
                  </a:lnTo>
                  <a:lnTo>
                    <a:pt x="10638" y="2838"/>
                  </a:lnTo>
                  <a:lnTo>
                    <a:pt x="10642" y="2841"/>
                  </a:lnTo>
                  <a:lnTo>
                    <a:pt x="10644" y="2842"/>
                  </a:lnTo>
                  <a:lnTo>
                    <a:pt x="10645" y="2842"/>
                  </a:lnTo>
                  <a:lnTo>
                    <a:pt x="10647" y="2841"/>
                  </a:lnTo>
                  <a:lnTo>
                    <a:pt x="10648" y="2838"/>
                  </a:lnTo>
                  <a:lnTo>
                    <a:pt x="10636" y="2826"/>
                  </a:lnTo>
                  <a:lnTo>
                    <a:pt x="10624" y="2814"/>
                  </a:lnTo>
                  <a:lnTo>
                    <a:pt x="10614" y="2800"/>
                  </a:lnTo>
                  <a:lnTo>
                    <a:pt x="10604" y="2786"/>
                  </a:lnTo>
                  <a:lnTo>
                    <a:pt x="10584" y="2756"/>
                  </a:lnTo>
                  <a:lnTo>
                    <a:pt x="10566" y="2725"/>
                  </a:lnTo>
                  <a:lnTo>
                    <a:pt x="10552" y="2691"/>
                  </a:lnTo>
                  <a:lnTo>
                    <a:pt x="10537" y="2655"/>
                  </a:lnTo>
                  <a:lnTo>
                    <a:pt x="10525" y="2619"/>
                  </a:lnTo>
                  <a:lnTo>
                    <a:pt x="10514" y="2582"/>
                  </a:lnTo>
                  <a:lnTo>
                    <a:pt x="10507" y="2544"/>
                  </a:lnTo>
                  <a:lnTo>
                    <a:pt x="10500" y="2505"/>
                  </a:lnTo>
                  <a:lnTo>
                    <a:pt x="10494" y="2468"/>
                  </a:lnTo>
                  <a:lnTo>
                    <a:pt x="10489" y="2431"/>
                  </a:lnTo>
                  <a:lnTo>
                    <a:pt x="10488" y="2394"/>
                  </a:lnTo>
                  <a:lnTo>
                    <a:pt x="10486" y="2358"/>
                  </a:lnTo>
                  <a:lnTo>
                    <a:pt x="10486" y="2324"/>
                  </a:lnTo>
                  <a:lnTo>
                    <a:pt x="10488" y="2293"/>
                  </a:lnTo>
                  <a:lnTo>
                    <a:pt x="10489" y="2269"/>
                  </a:lnTo>
                  <a:lnTo>
                    <a:pt x="10495" y="2245"/>
                  </a:lnTo>
                  <a:lnTo>
                    <a:pt x="10501" y="2222"/>
                  </a:lnTo>
                  <a:lnTo>
                    <a:pt x="10507" y="2198"/>
                  </a:lnTo>
                  <a:lnTo>
                    <a:pt x="10513" y="2176"/>
                  </a:lnTo>
                  <a:lnTo>
                    <a:pt x="10519" y="2152"/>
                  </a:lnTo>
                  <a:lnTo>
                    <a:pt x="10523" y="2130"/>
                  </a:lnTo>
                  <a:lnTo>
                    <a:pt x="10526" y="2106"/>
                  </a:lnTo>
                  <a:lnTo>
                    <a:pt x="10528" y="2067"/>
                  </a:lnTo>
                  <a:lnTo>
                    <a:pt x="10528" y="2023"/>
                  </a:lnTo>
                  <a:lnTo>
                    <a:pt x="10526" y="1975"/>
                  </a:lnTo>
                  <a:lnTo>
                    <a:pt x="10525" y="1932"/>
                  </a:lnTo>
                  <a:lnTo>
                    <a:pt x="10525" y="1894"/>
                  </a:lnTo>
                  <a:lnTo>
                    <a:pt x="10525" y="1849"/>
                  </a:lnTo>
                  <a:lnTo>
                    <a:pt x="10525" y="1802"/>
                  </a:lnTo>
                  <a:lnTo>
                    <a:pt x="10523" y="1753"/>
                  </a:lnTo>
                  <a:lnTo>
                    <a:pt x="10520" y="1729"/>
                  </a:lnTo>
                  <a:lnTo>
                    <a:pt x="10517" y="1705"/>
                  </a:lnTo>
                  <a:lnTo>
                    <a:pt x="10514" y="1681"/>
                  </a:lnTo>
                  <a:lnTo>
                    <a:pt x="10509" y="1661"/>
                  </a:lnTo>
                  <a:lnTo>
                    <a:pt x="10503" y="1640"/>
                  </a:lnTo>
                  <a:lnTo>
                    <a:pt x="10494" y="1621"/>
                  </a:lnTo>
                  <a:lnTo>
                    <a:pt x="10485" y="1604"/>
                  </a:lnTo>
                  <a:lnTo>
                    <a:pt x="10473" y="1589"/>
                  </a:lnTo>
                  <a:lnTo>
                    <a:pt x="10461" y="1597"/>
                  </a:lnTo>
                  <a:lnTo>
                    <a:pt x="10451" y="1601"/>
                  </a:lnTo>
                  <a:lnTo>
                    <a:pt x="10442" y="1604"/>
                  </a:lnTo>
                  <a:lnTo>
                    <a:pt x="10434" y="1604"/>
                  </a:lnTo>
                  <a:lnTo>
                    <a:pt x="10428" y="1603"/>
                  </a:lnTo>
                  <a:lnTo>
                    <a:pt x="10422" y="1600"/>
                  </a:lnTo>
                  <a:lnTo>
                    <a:pt x="10417" y="1595"/>
                  </a:lnTo>
                  <a:lnTo>
                    <a:pt x="10414" y="1589"/>
                  </a:lnTo>
                  <a:lnTo>
                    <a:pt x="10406" y="1575"/>
                  </a:lnTo>
                  <a:lnTo>
                    <a:pt x="10402" y="1557"/>
                  </a:lnTo>
                  <a:lnTo>
                    <a:pt x="10397" y="1539"/>
                  </a:lnTo>
                  <a:lnTo>
                    <a:pt x="10393" y="1520"/>
                  </a:lnTo>
                  <a:lnTo>
                    <a:pt x="10384" y="1497"/>
                  </a:lnTo>
                  <a:lnTo>
                    <a:pt x="10379" y="1481"/>
                  </a:lnTo>
                  <a:lnTo>
                    <a:pt x="10374" y="1471"/>
                  </a:lnTo>
                  <a:lnTo>
                    <a:pt x="10369" y="1465"/>
                  </a:lnTo>
                  <a:lnTo>
                    <a:pt x="10353" y="1453"/>
                  </a:lnTo>
                  <a:lnTo>
                    <a:pt x="10326" y="1429"/>
                  </a:lnTo>
                  <a:lnTo>
                    <a:pt x="10305" y="1411"/>
                  </a:lnTo>
                  <a:lnTo>
                    <a:pt x="10286" y="1392"/>
                  </a:lnTo>
                  <a:lnTo>
                    <a:pt x="10268" y="1374"/>
                  </a:lnTo>
                  <a:lnTo>
                    <a:pt x="10252" y="1355"/>
                  </a:lnTo>
                  <a:lnTo>
                    <a:pt x="10244" y="1345"/>
                  </a:lnTo>
                  <a:lnTo>
                    <a:pt x="10238" y="1333"/>
                  </a:lnTo>
                  <a:lnTo>
                    <a:pt x="10233" y="1322"/>
                  </a:lnTo>
                  <a:lnTo>
                    <a:pt x="10230" y="1310"/>
                  </a:lnTo>
                  <a:lnTo>
                    <a:pt x="10227" y="1297"/>
                  </a:lnTo>
                  <a:lnTo>
                    <a:pt x="10225" y="1285"/>
                  </a:lnTo>
                  <a:lnTo>
                    <a:pt x="10225" y="1270"/>
                  </a:lnTo>
                  <a:lnTo>
                    <a:pt x="10228" y="1256"/>
                  </a:lnTo>
                  <a:lnTo>
                    <a:pt x="10231" y="1238"/>
                  </a:lnTo>
                  <a:lnTo>
                    <a:pt x="10237" y="1220"/>
                  </a:lnTo>
                  <a:lnTo>
                    <a:pt x="10243" y="1204"/>
                  </a:lnTo>
                  <a:lnTo>
                    <a:pt x="10252" y="1187"/>
                  </a:lnTo>
                  <a:lnTo>
                    <a:pt x="10261" y="1172"/>
                  </a:lnTo>
                  <a:lnTo>
                    <a:pt x="10270" y="1158"/>
                  </a:lnTo>
                  <a:lnTo>
                    <a:pt x="10280" y="1144"/>
                  </a:lnTo>
                  <a:lnTo>
                    <a:pt x="10292" y="1131"/>
                  </a:lnTo>
                  <a:lnTo>
                    <a:pt x="10316" y="1106"/>
                  </a:lnTo>
                  <a:lnTo>
                    <a:pt x="10341" y="1082"/>
                  </a:lnTo>
                  <a:lnTo>
                    <a:pt x="10366" y="1057"/>
                  </a:lnTo>
                  <a:lnTo>
                    <a:pt x="10391" y="1033"/>
                  </a:lnTo>
                  <a:lnTo>
                    <a:pt x="10406" y="1015"/>
                  </a:lnTo>
                  <a:lnTo>
                    <a:pt x="10420" y="996"/>
                  </a:lnTo>
                  <a:lnTo>
                    <a:pt x="10433" y="975"/>
                  </a:lnTo>
                  <a:lnTo>
                    <a:pt x="10448" y="953"/>
                  </a:lnTo>
                  <a:lnTo>
                    <a:pt x="10455" y="942"/>
                  </a:lnTo>
                  <a:lnTo>
                    <a:pt x="10464" y="933"/>
                  </a:lnTo>
                  <a:lnTo>
                    <a:pt x="10471" y="925"/>
                  </a:lnTo>
                  <a:lnTo>
                    <a:pt x="10480" y="917"/>
                  </a:lnTo>
                  <a:lnTo>
                    <a:pt x="10491" y="910"/>
                  </a:lnTo>
                  <a:lnTo>
                    <a:pt x="10501" y="905"/>
                  </a:lnTo>
                  <a:lnTo>
                    <a:pt x="10512" y="901"/>
                  </a:lnTo>
                  <a:lnTo>
                    <a:pt x="10523" y="899"/>
                  </a:lnTo>
                  <a:lnTo>
                    <a:pt x="10532" y="867"/>
                  </a:lnTo>
                  <a:lnTo>
                    <a:pt x="10543" y="837"/>
                  </a:lnTo>
                  <a:lnTo>
                    <a:pt x="10547" y="822"/>
                  </a:lnTo>
                  <a:lnTo>
                    <a:pt x="10552" y="807"/>
                  </a:lnTo>
                  <a:lnTo>
                    <a:pt x="10556" y="791"/>
                  </a:lnTo>
                  <a:lnTo>
                    <a:pt x="10558" y="773"/>
                  </a:lnTo>
                  <a:lnTo>
                    <a:pt x="10558" y="755"/>
                  </a:lnTo>
                  <a:lnTo>
                    <a:pt x="10555" y="733"/>
                  </a:lnTo>
                  <a:lnTo>
                    <a:pt x="10552" y="709"/>
                  </a:lnTo>
                  <a:lnTo>
                    <a:pt x="10547" y="684"/>
                  </a:lnTo>
                  <a:lnTo>
                    <a:pt x="10544" y="660"/>
                  </a:lnTo>
                  <a:lnTo>
                    <a:pt x="10544" y="637"/>
                  </a:lnTo>
                  <a:lnTo>
                    <a:pt x="10544" y="626"/>
                  </a:lnTo>
                  <a:lnTo>
                    <a:pt x="10546" y="616"/>
                  </a:lnTo>
                  <a:lnTo>
                    <a:pt x="10549" y="607"/>
                  </a:lnTo>
                  <a:lnTo>
                    <a:pt x="10553" y="600"/>
                  </a:lnTo>
                  <a:lnTo>
                    <a:pt x="10559" y="592"/>
                  </a:lnTo>
                  <a:lnTo>
                    <a:pt x="10563" y="586"/>
                  </a:lnTo>
                  <a:lnTo>
                    <a:pt x="10569" y="580"/>
                  </a:lnTo>
                  <a:lnTo>
                    <a:pt x="10575" y="577"/>
                  </a:lnTo>
                  <a:lnTo>
                    <a:pt x="10587" y="571"/>
                  </a:lnTo>
                  <a:lnTo>
                    <a:pt x="10599" y="568"/>
                  </a:lnTo>
                  <a:lnTo>
                    <a:pt x="10611" y="565"/>
                  </a:lnTo>
                  <a:lnTo>
                    <a:pt x="10623" y="561"/>
                  </a:lnTo>
                  <a:lnTo>
                    <a:pt x="10629" y="557"/>
                  </a:lnTo>
                  <a:lnTo>
                    <a:pt x="10633" y="554"/>
                  </a:lnTo>
                  <a:lnTo>
                    <a:pt x="10639" y="548"/>
                  </a:lnTo>
                  <a:lnTo>
                    <a:pt x="10645" y="542"/>
                  </a:lnTo>
                  <a:lnTo>
                    <a:pt x="10648" y="533"/>
                  </a:lnTo>
                  <a:lnTo>
                    <a:pt x="10651" y="521"/>
                  </a:lnTo>
                  <a:lnTo>
                    <a:pt x="10654" y="506"/>
                  </a:lnTo>
                  <a:lnTo>
                    <a:pt x="10657" y="490"/>
                  </a:lnTo>
                  <a:lnTo>
                    <a:pt x="10661" y="456"/>
                  </a:lnTo>
                  <a:lnTo>
                    <a:pt x="10664" y="433"/>
                  </a:lnTo>
                  <a:lnTo>
                    <a:pt x="10666" y="413"/>
                  </a:lnTo>
                  <a:lnTo>
                    <a:pt x="10666" y="390"/>
                  </a:lnTo>
                  <a:lnTo>
                    <a:pt x="10664" y="365"/>
                  </a:lnTo>
                  <a:lnTo>
                    <a:pt x="10663" y="338"/>
                  </a:lnTo>
                  <a:lnTo>
                    <a:pt x="10658" y="282"/>
                  </a:lnTo>
                  <a:lnTo>
                    <a:pt x="10654" y="223"/>
                  </a:lnTo>
                  <a:lnTo>
                    <a:pt x="10653" y="193"/>
                  </a:lnTo>
                  <a:lnTo>
                    <a:pt x="10651" y="163"/>
                  </a:lnTo>
                  <a:lnTo>
                    <a:pt x="10651" y="134"/>
                  </a:lnTo>
                  <a:lnTo>
                    <a:pt x="10653" y="104"/>
                  </a:lnTo>
                  <a:lnTo>
                    <a:pt x="10655" y="76"/>
                  </a:lnTo>
                  <a:lnTo>
                    <a:pt x="10658" y="49"/>
                  </a:lnTo>
                  <a:lnTo>
                    <a:pt x="10666" y="24"/>
                  </a:lnTo>
                  <a:lnTo>
                    <a:pt x="10673" y="0"/>
                  </a:lnTo>
                  <a:lnTo>
                    <a:pt x="10666" y="0"/>
                  </a:lnTo>
                  <a:lnTo>
                    <a:pt x="10655" y="10"/>
                  </a:lnTo>
                  <a:lnTo>
                    <a:pt x="10648" y="25"/>
                  </a:lnTo>
                  <a:lnTo>
                    <a:pt x="10642" y="40"/>
                  </a:lnTo>
                  <a:lnTo>
                    <a:pt x="10638" y="56"/>
                  </a:lnTo>
                  <a:lnTo>
                    <a:pt x="10633" y="76"/>
                  </a:lnTo>
                  <a:lnTo>
                    <a:pt x="10632" y="95"/>
                  </a:lnTo>
                  <a:lnTo>
                    <a:pt x="10629" y="114"/>
                  </a:lnTo>
                  <a:lnTo>
                    <a:pt x="10627" y="135"/>
                  </a:lnTo>
                  <a:lnTo>
                    <a:pt x="10624" y="177"/>
                  </a:lnTo>
                  <a:lnTo>
                    <a:pt x="10621" y="217"/>
                  </a:lnTo>
                  <a:lnTo>
                    <a:pt x="10618" y="236"/>
                  </a:lnTo>
                  <a:lnTo>
                    <a:pt x="10614" y="255"/>
                  </a:lnTo>
                  <a:lnTo>
                    <a:pt x="10609" y="272"/>
                  </a:lnTo>
                  <a:lnTo>
                    <a:pt x="10604" y="288"/>
                  </a:lnTo>
                  <a:lnTo>
                    <a:pt x="10584" y="321"/>
                  </a:lnTo>
                  <a:lnTo>
                    <a:pt x="10563" y="352"/>
                  </a:lnTo>
                  <a:lnTo>
                    <a:pt x="10541" y="384"/>
                  </a:lnTo>
                  <a:lnTo>
                    <a:pt x="10519" y="418"/>
                  </a:lnTo>
                  <a:lnTo>
                    <a:pt x="10509" y="435"/>
                  </a:lnTo>
                  <a:lnTo>
                    <a:pt x="10498" y="453"/>
                  </a:lnTo>
                  <a:lnTo>
                    <a:pt x="10489" y="469"/>
                  </a:lnTo>
                  <a:lnTo>
                    <a:pt x="10482" y="487"/>
                  </a:lnTo>
                  <a:lnTo>
                    <a:pt x="10474" y="505"/>
                  </a:lnTo>
                  <a:lnTo>
                    <a:pt x="10470" y="522"/>
                  </a:lnTo>
                  <a:lnTo>
                    <a:pt x="10467" y="542"/>
                  </a:lnTo>
                  <a:lnTo>
                    <a:pt x="10466" y="561"/>
                  </a:lnTo>
                  <a:lnTo>
                    <a:pt x="10468" y="595"/>
                  </a:lnTo>
                  <a:lnTo>
                    <a:pt x="10474" y="628"/>
                  </a:lnTo>
                  <a:lnTo>
                    <a:pt x="10477" y="644"/>
                  </a:lnTo>
                  <a:lnTo>
                    <a:pt x="10477" y="660"/>
                  </a:lnTo>
                  <a:lnTo>
                    <a:pt x="10477" y="677"/>
                  </a:lnTo>
                  <a:lnTo>
                    <a:pt x="10473" y="696"/>
                  </a:lnTo>
                  <a:lnTo>
                    <a:pt x="10468" y="714"/>
                  </a:lnTo>
                  <a:lnTo>
                    <a:pt x="10460" y="733"/>
                  </a:lnTo>
                  <a:lnTo>
                    <a:pt x="10451" y="752"/>
                  </a:lnTo>
                  <a:lnTo>
                    <a:pt x="10440" y="772"/>
                  </a:lnTo>
                  <a:lnTo>
                    <a:pt x="10418" y="809"/>
                  </a:lnTo>
                  <a:lnTo>
                    <a:pt x="10396" y="841"/>
                  </a:lnTo>
                  <a:lnTo>
                    <a:pt x="10369" y="876"/>
                  </a:lnTo>
                  <a:lnTo>
                    <a:pt x="10341" y="908"/>
                  </a:lnTo>
                  <a:lnTo>
                    <a:pt x="10314" y="939"/>
                  </a:lnTo>
                  <a:lnTo>
                    <a:pt x="10286" y="972"/>
                  </a:lnTo>
                  <a:lnTo>
                    <a:pt x="10258" y="1003"/>
                  </a:lnTo>
                  <a:lnTo>
                    <a:pt x="10233" y="1036"/>
                  </a:lnTo>
                  <a:lnTo>
                    <a:pt x="10219" y="1054"/>
                  </a:lnTo>
                  <a:lnTo>
                    <a:pt x="10207" y="1070"/>
                  </a:lnTo>
                  <a:lnTo>
                    <a:pt x="10197" y="1088"/>
                  </a:lnTo>
                  <a:lnTo>
                    <a:pt x="10185" y="1107"/>
                  </a:lnTo>
                  <a:lnTo>
                    <a:pt x="10167" y="1138"/>
                  </a:lnTo>
                  <a:lnTo>
                    <a:pt x="10148" y="1168"/>
                  </a:lnTo>
                  <a:lnTo>
                    <a:pt x="10127" y="1195"/>
                  </a:lnTo>
                  <a:lnTo>
                    <a:pt x="10106" y="1221"/>
                  </a:lnTo>
                  <a:lnTo>
                    <a:pt x="10062" y="1272"/>
                  </a:lnTo>
                  <a:lnTo>
                    <a:pt x="10017" y="1327"/>
                  </a:lnTo>
                  <a:lnTo>
                    <a:pt x="10028" y="1337"/>
                  </a:lnTo>
                  <a:lnTo>
                    <a:pt x="10038" y="1349"/>
                  </a:lnTo>
                  <a:lnTo>
                    <a:pt x="10047" y="1362"/>
                  </a:lnTo>
                  <a:lnTo>
                    <a:pt x="10054" y="1377"/>
                  </a:lnTo>
                  <a:lnTo>
                    <a:pt x="10066" y="1407"/>
                  </a:lnTo>
                  <a:lnTo>
                    <a:pt x="10075" y="1438"/>
                  </a:lnTo>
                  <a:lnTo>
                    <a:pt x="10086" y="1469"/>
                  </a:lnTo>
                  <a:lnTo>
                    <a:pt x="10096" y="1500"/>
                  </a:lnTo>
                  <a:lnTo>
                    <a:pt x="10102" y="1515"/>
                  </a:lnTo>
                  <a:lnTo>
                    <a:pt x="10109" y="1529"/>
                  </a:lnTo>
                  <a:lnTo>
                    <a:pt x="10118" y="1540"/>
                  </a:lnTo>
                  <a:lnTo>
                    <a:pt x="10127" y="1552"/>
                  </a:lnTo>
                  <a:lnTo>
                    <a:pt x="10142" y="1566"/>
                  </a:lnTo>
                  <a:lnTo>
                    <a:pt x="10157" y="1575"/>
                  </a:lnTo>
                  <a:lnTo>
                    <a:pt x="10172" y="1582"/>
                  </a:lnTo>
                  <a:lnTo>
                    <a:pt x="10187" y="1589"/>
                  </a:lnTo>
                  <a:lnTo>
                    <a:pt x="10201" y="1597"/>
                  </a:lnTo>
                  <a:lnTo>
                    <a:pt x="10215" y="1606"/>
                  </a:lnTo>
                  <a:lnTo>
                    <a:pt x="10222" y="1612"/>
                  </a:lnTo>
                  <a:lnTo>
                    <a:pt x="10230" y="1618"/>
                  </a:lnTo>
                  <a:lnTo>
                    <a:pt x="10237" y="1627"/>
                  </a:lnTo>
                  <a:lnTo>
                    <a:pt x="10244" y="1635"/>
                  </a:lnTo>
                  <a:close/>
                  <a:moveTo>
                    <a:pt x="7788" y="3637"/>
                  </a:moveTo>
                  <a:lnTo>
                    <a:pt x="7765" y="3652"/>
                  </a:lnTo>
                  <a:lnTo>
                    <a:pt x="7741" y="3664"/>
                  </a:lnTo>
                  <a:lnTo>
                    <a:pt x="7731" y="3670"/>
                  </a:lnTo>
                  <a:lnTo>
                    <a:pt x="7719" y="3678"/>
                  </a:lnTo>
                  <a:lnTo>
                    <a:pt x="7708" y="3688"/>
                  </a:lnTo>
                  <a:lnTo>
                    <a:pt x="7696" y="3700"/>
                  </a:lnTo>
                  <a:lnTo>
                    <a:pt x="7687" y="3713"/>
                  </a:lnTo>
                  <a:lnTo>
                    <a:pt x="7677" y="3728"/>
                  </a:lnTo>
                  <a:lnTo>
                    <a:pt x="7668" y="3744"/>
                  </a:lnTo>
                  <a:lnTo>
                    <a:pt x="7659" y="3761"/>
                  </a:lnTo>
                  <a:lnTo>
                    <a:pt x="7641" y="3798"/>
                  </a:lnTo>
                  <a:lnTo>
                    <a:pt x="7625" y="3836"/>
                  </a:lnTo>
                  <a:lnTo>
                    <a:pt x="7609" y="3875"/>
                  </a:lnTo>
                  <a:lnTo>
                    <a:pt x="7595" y="3914"/>
                  </a:lnTo>
                  <a:lnTo>
                    <a:pt x="7584" y="3951"/>
                  </a:lnTo>
                  <a:lnTo>
                    <a:pt x="7573" y="3983"/>
                  </a:lnTo>
                  <a:lnTo>
                    <a:pt x="7561" y="3967"/>
                  </a:lnTo>
                  <a:lnTo>
                    <a:pt x="7549" y="3946"/>
                  </a:lnTo>
                  <a:lnTo>
                    <a:pt x="7539" y="3924"/>
                  </a:lnTo>
                  <a:lnTo>
                    <a:pt x="7526" y="3900"/>
                  </a:lnTo>
                  <a:lnTo>
                    <a:pt x="7512" y="3876"/>
                  </a:lnTo>
                  <a:lnTo>
                    <a:pt x="7498" y="3853"/>
                  </a:lnTo>
                  <a:lnTo>
                    <a:pt x="7489" y="3841"/>
                  </a:lnTo>
                  <a:lnTo>
                    <a:pt x="7480" y="3830"/>
                  </a:lnTo>
                  <a:lnTo>
                    <a:pt x="7469" y="3820"/>
                  </a:lnTo>
                  <a:lnTo>
                    <a:pt x="7459" y="3810"/>
                  </a:lnTo>
                  <a:lnTo>
                    <a:pt x="7466" y="3851"/>
                  </a:lnTo>
                  <a:lnTo>
                    <a:pt x="7472" y="3888"/>
                  </a:lnTo>
                  <a:lnTo>
                    <a:pt x="7475" y="3924"/>
                  </a:lnTo>
                  <a:lnTo>
                    <a:pt x="7477" y="3957"/>
                  </a:lnTo>
                  <a:lnTo>
                    <a:pt x="7475" y="3974"/>
                  </a:lnTo>
                  <a:lnTo>
                    <a:pt x="7474" y="3991"/>
                  </a:lnTo>
                  <a:lnTo>
                    <a:pt x="7472" y="4007"/>
                  </a:lnTo>
                  <a:lnTo>
                    <a:pt x="7468" y="4025"/>
                  </a:lnTo>
                  <a:lnTo>
                    <a:pt x="7463" y="4043"/>
                  </a:lnTo>
                  <a:lnTo>
                    <a:pt x="7459" y="4060"/>
                  </a:lnTo>
                  <a:lnTo>
                    <a:pt x="7452" y="4080"/>
                  </a:lnTo>
                  <a:lnTo>
                    <a:pt x="7444" y="4099"/>
                  </a:lnTo>
                  <a:lnTo>
                    <a:pt x="7431" y="4133"/>
                  </a:lnTo>
                  <a:lnTo>
                    <a:pt x="7420" y="4170"/>
                  </a:lnTo>
                  <a:lnTo>
                    <a:pt x="7410" y="4206"/>
                  </a:lnTo>
                  <a:lnTo>
                    <a:pt x="7401" y="4241"/>
                  </a:lnTo>
                  <a:lnTo>
                    <a:pt x="7392" y="4279"/>
                  </a:lnTo>
                  <a:lnTo>
                    <a:pt x="7382" y="4314"/>
                  </a:lnTo>
                  <a:lnTo>
                    <a:pt x="7371" y="4350"/>
                  </a:lnTo>
                  <a:lnTo>
                    <a:pt x="7361" y="4385"/>
                  </a:lnTo>
                  <a:lnTo>
                    <a:pt x="7349" y="4417"/>
                  </a:lnTo>
                  <a:lnTo>
                    <a:pt x="7336" y="4446"/>
                  </a:lnTo>
                  <a:lnTo>
                    <a:pt x="7321" y="4473"/>
                  </a:lnTo>
                  <a:lnTo>
                    <a:pt x="7305" y="4497"/>
                  </a:lnTo>
                  <a:lnTo>
                    <a:pt x="7288" y="4519"/>
                  </a:lnTo>
                  <a:lnTo>
                    <a:pt x="7270" y="4541"/>
                  </a:lnTo>
                  <a:lnTo>
                    <a:pt x="7253" y="4561"/>
                  </a:lnTo>
                  <a:lnTo>
                    <a:pt x="7233" y="4578"/>
                  </a:lnTo>
                  <a:lnTo>
                    <a:pt x="7192" y="4614"/>
                  </a:lnTo>
                  <a:lnTo>
                    <a:pt x="7149" y="4647"/>
                  </a:lnTo>
                  <a:lnTo>
                    <a:pt x="7101" y="4682"/>
                  </a:lnTo>
                  <a:lnTo>
                    <a:pt x="7052" y="4719"/>
                  </a:lnTo>
                  <a:lnTo>
                    <a:pt x="7061" y="4722"/>
                  </a:lnTo>
                  <a:lnTo>
                    <a:pt x="7069" y="4724"/>
                  </a:lnTo>
                  <a:lnTo>
                    <a:pt x="7078" y="4725"/>
                  </a:lnTo>
                  <a:lnTo>
                    <a:pt x="7086" y="4725"/>
                  </a:lnTo>
                  <a:lnTo>
                    <a:pt x="7095" y="4725"/>
                  </a:lnTo>
                  <a:lnTo>
                    <a:pt x="7104" y="4722"/>
                  </a:lnTo>
                  <a:lnTo>
                    <a:pt x="7113" y="4721"/>
                  </a:lnTo>
                  <a:lnTo>
                    <a:pt x="7124" y="4716"/>
                  </a:lnTo>
                  <a:lnTo>
                    <a:pt x="7143" y="4709"/>
                  </a:lnTo>
                  <a:lnTo>
                    <a:pt x="7164" y="4697"/>
                  </a:lnTo>
                  <a:lnTo>
                    <a:pt x="7184" y="4684"/>
                  </a:lnTo>
                  <a:lnTo>
                    <a:pt x="7205" y="4669"/>
                  </a:lnTo>
                  <a:lnTo>
                    <a:pt x="7244" y="4636"/>
                  </a:lnTo>
                  <a:lnTo>
                    <a:pt x="7281" y="4604"/>
                  </a:lnTo>
                  <a:lnTo>
                    <a:pt x="7312" y="4574"/>
                  </a:lnTo>
                  <a:lnTo>
                    <a:pt x="7336" y="4552"/>
                  </a:lnTo>
                  <a:lnTo>
                    <a:pt x="7371" y="4519"/>
                  </a:lnTo>
                  <a:lnTo>
                    <a:pt x="7408" y="4488"/>
                  </a:lnTo>
                  <a:lnTo>
                    <a:pt x="7428" y="4472"/>
                  </a:lnTo>
                  <a:lnTo>
                    <a:pt x="7446" y="4454"/>
                  </a:lnTo>
                  <a:lnTo>
                    <a:pt x="7462" y="4436"/>
                  </a:lnTo>
                  <a:lnTo>
                    <a:pt x="7478" y="4417"/>
                  </a:lnTo>
                  <a:lnTo>
                    <a:pt x="7493" y="4394"/>
                  </a:lnTo>
                  <a:lnTo>
                    <a:pt x="7505" y="4372"/>
                  </a:lnTo>
                  <a:lnTo>
                    <a:pt x="7515" y="4348"/>
                  </a:lnTo>
                  <a:lnTo>
                    <a:pt x="7524" y="4325"/>
                  </a:lnTo>
                  <a:lnTo>
                    <a:pt x="7532" y="4301"/>
                  </a:lnTo>
                  <a:lnTo>
                    <a:pt x="7541" y="4277"/>
                  </a:lnTo>
                  <a:lnTo>
                    <a:pt x="7551" y="4252"/>
                  </a:lnTo>
                  <a:lnTo>
                    <a:pt x="7563" y="4228"/>
                  </a:lnTo>
                  <a:lnTo>
                    <a:pt x="7588" y="4184"/>
                  </a:lnTo>
                  <a:lnTo>
                    <a:pt x="7613" y="4139"/>
                  </a:lnTo>
                  <a:lnTo>
                    <a:pt x="7627" y="4117"/>
                  </a:lnTo>
                  <a:lnTo>
                    <a:pt x="7640" y="4095"/>
                  </a:lnTo>
                  <a:lnTo>
                    <a:pt x="7652" y="4072"/>
                  </a:lnTo>
                  <a:lnTo>
                    <a:pt x="7662" y="4049"/>
                  </a:lnTo>
                  <a:lnTo>
                    <a:pt x="7673" y="4020"/>
                  </a:lnTo>
                  <a:lnTo>
                    <a:pt x="7682" y="3991"/>
                  </a:lnTo>
                  <a:lnTo>
                    <a:pt x="7689" y="3961"/>
                  </a:lnTo>
                  <a:lnTo>
                    <a:pt x="7696" y="3931"/>
                  </a:lnTo>
                  <a:lnTo>
                    <a:pt x="7702" y="3902"/>
                  </a:lnTo>
                  <a:lnTo>
                    <a:pt x="7710" y="3870"/>
                  </a:lnTo>
                  <a:lnTo>
                    <a:pt x="7719" y="3842"/>
                  </a:lnTo>
                  <a:lnTo>
                    <a:pt x="7731" y="3814"/>
                  </a:lnTo>
                  <a:lnTo>
                    <a:pt x="7753" y="3771"/>
                  </a:lnTo>
                  <a:lnTo>
                    <a:pt x="7777" y="3728"/>
                  </a:lnTo>
                  <a:lnTo>
                    <a:pt x="7802" y="3686"/>
                  </a:lnTo>
                  <a:lnTo>
                    <a:pt x="7827" y="3642"/>
                  </a:lnTo>
                  <a:lnTo>
                    <a:pt x="7839" y="3620"/>
                  </a:lnTo>
                  <a:lnTo>
                    <a:pt x="7849" y="3597"/>
                  </a:lnTo>
                  <a:lnTo>
                    <a:pt x="7860" y="3575"/>
                  </a:lnTo>
                  <a:lnTo>
                    <a:pt x="7869" y="3551"/>
                  </a:lnTo>
                  <a:lnTo>
                    <a:pt x="7876" y="3529"/>
                  </a:lnTo>
                  <a:lnTo>
                    <a:pt x="7882" y="3505"/>
                  </a:lnTo>
                  <a:lnTo>
                    <a:pt x="7886" y="3482"/>
                  </a:lnTo>
                  <a:lnTo>
                    <a:pt x="7889" y="3456"/>
                  </a:lnTo>
                  <a:lnTo>
                    <a:pt x="7883" y="3483"/>
                  </a:lnTo>
                  <a:lnTo>
                    <a:pt x="7876" y="3508"/>
                  </a:lnTo>
                  <a:lnTo>
                    <a:pt x="7867" y="3532"/>
                  </a:lnTo>
                  <a:lnTo>
                    <a:pt x="7855" y="3556"/>
                  </a:lnTo>
                  <a:lnTo>
                    <a:pt x="7842" y="3578"/>
                  </a:lnTo>
                  <a:lnTo>
                    <a:pt x="7827" y="3600"/>
                  </a:lnTo>
                  <a:lnTo>
                    <a:pt x="7818" y="3609"/>
                  </a:lnTo>
                  <a:lnTo>
                    <a:pt x="7809" y="3620"/>
                  </a:lnTo>
                  <a:lnTo>
                    <a:pt x="7799" y="3629"/>
                  </a:lnTo>
                  <a:lnTo>
                    <a:pt x="7788" y="3637"/>
                  </a:lnTo>
                  <a:close/>
                  <a:moveTo>
                    <a:pt x="5231" y="1650"/>
                  </a:moveTo>
                  <a:lnTo>
                    <a:pt x="5233" y="1647"/>
                  </a:lnTo>
                  <a:lnTo>
                    <a:pt x="5236" y="1644"/>
                  </a:lnTo>
                  <a:lnTo>
                    <a:pt x="5233" y="1647"/>
                  </a:lnTo>
                  <a:lnTo>
                    <a:pt x="5231" y="1650"/>
                  </a:lnTo>
                  <a:close/>
                  <a:moveTo>
                    <a:pt x="5837" y="2456"/>
                  </a:moveTo>
                  <a:lnTo>
                    <a:pt x="5816" y="2421"/>
                  </a:lnTo>
                  <a:lnTo>
                    <a:pt x="5792" y="2383"/>
                  </a:lnTo>
                  <a:lnTo>
                    <a:pt x="5767" y="2346"/>
                  </a:lnTo>
                  <a:lnTo>
                    <a:pt x="5742" y="2309"/>
                  </a:lnTo>
                  <a:lnTo>
                    <a:pt x="5714" y="2272"/>
                  </a:lnTo>
                  <a:lnTo>
                    <a:pt x="5686" y="2236"/>
                  </a:lnTo>
                  <a:lnTo>
                    <a:pt x="5656" y="2204"/>
                  </a:lnTo>
                  <a:lnTo>
                    <a:pt x="5625" y="2174"/>
                  </a:lnTo>
                  <a:lnTo>
                    <a:pt x="5592" y="2146"/>
                  </a:lnTo>
                  <a:lnTo>
                    <a:pt x="5558" y="2119"/>
                  </a:lnTo>
                  <a:lnTo>
                    <a:pt x="5542" y="2104"/>
                  </a:lnTo>
                  <a:lnTo>
                    <a:pt x="5525" y="2090"/>
                  </a:lnTo>
                  <a:lnTo>
                    <a:pt x="5512" y="2075"/>
                  </a:lnTo>
                  <a:lnTo>
                    <a:pt x="5499" y="2058"/>
                  </a:lnTo>
                  <a:lnTo>
                    <a:pt x="5485" y="2038"/>
                  </a:lnTo>
                  <a:lnTo>
                    <a:pt x="5472" y="2015"/>
                  </a:lnTo>
                  <a:lnTo>
                    <a:pt x="5460" y="1993"/>
                  </a:lnTo>
                  <a:lnTo>
                    <a:pt x="5448" y="1971"/>
                  </a:lnTo>
                  <a:lnTo>
                    <a:pt x="5424" y="1926"/>
                  </a:lnTo>
                  <a:lnTo>
                    <a:pt x="5398" y="1885"/>
                  </a:lnTo>
                  <a:lnTo>
                    <a:pt x="5381" y="1862"/>
                  </a:lnTo>
                  <a:lnTo>
                    <a:pt x="5356" y="1833"/>
                  </a:lnTo>
                  <a:lnTo>
                    <a:pt x="5328" y="1800"/>
                  </a:lnTo>
                  <a:lnTo>
                    <a:pt x="5298" y="1765"/>
                  </a:lnTo>
                  <a:lnTo>
                    <a:pt x="5270" y="1729"/>
                  </a:lnTo>
                  <a:lnTo>
                    <a:pt x="5248" y="1696"/>
                  </a:lnTo>
                  <a:lnTo>
                    <a:pt x="5239" y="1683"/>
                  </a:lnTo>
                  <a:lnTo>
                    <a:pt x="5233" y="1670"/>
                  </a:lnTo>
                  <a:lnTo>
                    <a:pt x="5231" y="1664"/>
                  </a:lnTo>
                  <a:lnTo>
                    <a:pt x="5230" y="1659"/>
                  </a:lnTo>
                  <a:lnTo>
                    <a:pt x="5230" y="1655"/>
                  </a:lnTo>
                  <a:lnTo>
                    <a:pt x="5231" y="1650"/>
                  </a:lnTo>
                  <a:lnTo>
                    <a:pt x="5211" y="1671"/>
                  </a:lnTo>
                  <a:lnTo>
                    <a:pt x="5184" y="1693"/>
                  </a:lnTo>
                  <a:lnTo>
                    <a:pt x="5157" y="1719"/>
                  </a:lnTo>
                  <a:lnTo>
                    <a:pt x="5131" y="1745"/>
                  </a:lnTo>
                  <a:lnTo>
                    <a:pt x="5117" y="1759"/>
                  </a:lnTo>
                  <a:lnTo>
                    <a:pt x="5107" y="1775"/>
                  </a:lnTo>
                  <a:lnTo>
                    <a:pt x="5098" y="1790"/>
                  </a:lnTo>
                  <a:lnTo>
                    <a:pt x="5090" y="1808"/>
                  </a:lnTo>
                  <a:lnTo>
                    <a:pt x="5089" y="1815"/>
                  </a:lnTo>
                  <a:lnTo>
                    <a:pt x="5088" y="1824"/>
                  </a:lnTo>
                  <a:lnTo>
                    <a:pt x="5086" y="1834"/>
                  </a:lnTo>
                  <a:lnTo>
                    <a:pt x="5086" y="1843"/>
                  </a:lnTo>
                  <a:lnTo>
                    <a:pt x="5086" y="1852"/>
                  </a:lnTo>
                  <a:lnTo>
                    <a:pt x="5088" y="1862"/>
                  </a:lnTo>
                  <a:lnTo>
                    <a:pt x="5090" y="1873"/>
                  </a:lnTo>
                  <a:lnTo>
                    <a:pt x="5093" y="1883"/>
                  </a:lnTo>
                  <a:lnTo>
                    <a:pt x="5107" y="1860"/>
                  </a:lnTo>
                  <a:lnTo>
                    <a:pt x="5123" y="1837"/>
                  </a:lnTo>
                  <a:lnTo>
                    <a:pt x="5132" y="1827"/>
                  </a:lnTo>
                  <a:lnTo>
                    <a:pt x="5141" y="1816"/>
                  </a:lnTo>
                  <a:lnTo>
                    <a:pt x="5151" y="1809"/>
                  </a:lnTo>
                  <a:lnTo>
                    <a:pt x="5162" y="1802"/>
                  </a:lnTo>
                  <a:lnTo>
                    <a:pt x="5187" y="1842"/>
                  </a:lnTo>
                  <a:lnTo>
                    <a:pt x="5217" y="1883"/>
                  </a:lnTo>
                  <a:lnTo>
                    <a:pt x="5224" y="1892"/>
                  </a:lnTo>
                  <a:lnTo>
                    <a:pt x="5233" y="1901"/>
                  </a:lnTo>
                  <a:lnTo>
                    <a:pt x="5242" y="1909"/>
                  </a:lnTo>
                  <a:lnTo>
                    <a:pt x="5251" y="1916"/>
                  </a:lnTo>
                  <a:lnTo>
                    <a:pt x="5261" y="1922"/>
                  </a:lnTo>
                  <a:lnTo>
                    <a:pt x="5272" y="1925"/>
                  </a:lnTo>
                  <a:lnTo>
                    <a:pt x="5282" y="1928"/>
                  </a:lnTo>
                  <a:lnTo>
                    <a:pt x="5292" y="1928"/>
                  </a:lnTo>
                  <a:lnTo>
                    <a:pt x="5295" y="1938"/>
                  </a:lnTo>
                  <a:lnTo>
                    <a:pt x="5295" y="1949"/>
                  </a:lnTo>
                  <a:lnTo>
                    <a:pt x="5295" y="1960"/>
                  </a:lnTo>
                  <a:lnTo>
                    <a:pt x="5294" y="1969"/>
                  </a:lnTo>
                  <a:lnTo>
                    <a:pt x="5292" y="1980"/>
                  </a:lnTo>
                  <a:lnTo>
                    <a:pt x="5289" y="1990"/>
                  </a:lnTo>
                  <a:lnTo>
                    <a:pt x="5286" y="1999"/>
                  </a:lnTo>
                  <a:lnTo>
                    <a:pt x="5282" y="2008"/>
                  </a:lnTo>
                  <a:lnTo>
                    <a:pt x="5272" y="2026"/>
                  </a:lnTo>
                  <a:lnTo>
                    <a:pt x="5258" y="2042"/>
                  </a:lnTo>
                  <a:lnTo>
                    <a:pt x="5243" y="2058"/>
                  </a:lnTo>
                  <a:lnTo>
                    <a:pt x="5228" y="2073"/>
                  </a:lnTo>
                  <a:lnTo>
                    <a:pt x="5227" y="2063"/>
                  </a:lnTo>
                  <a:lnTo>
                    <a:pt x="5226" y="2055"/>
                  </a:lnTo>
                  <a:lnTo>
                    <a:pt x="5223" y="2049"/>
                  </a:lnTo>
                  <a:lnTo>
                    <a:pt x="5218" y="2047"/>
                  </a:lnTo>
                  <a:lnTo>
                    <a:pt x="5215" y="2044"/>
                  </a:lnTo>
                  <a:lnTo>
                    <a:pt x="5211" y="2044"/>
                  </a:lnTo>
                  <a:lnTo>
                    <a:pt x="5206" y="2042"/>
                  </a:lnTo>
                  <a:lnTo>
                    <a:pt x="5200" y="2044"/>
                  </a:lnTo>
                  <a:lnTo>
                    <a:pt x="5190" y="2045"/>
                  </a:lnTo>
                  <a:lnTo>
                    <a:pt x="5180" y="2045"/>
                  </a:lnTo>
                  <a:lnTo>
                    <a:pt x="5174" y="2044"/>
                  </a:lnTo>
                  <a:lnTo>
                    <a:pt x="5169" y="2042"/>
                  </a:lnTo>
                  <a:lnTo>
                    <a:pt x="5163" y="2039"/>
                  </a:lnTo>
                  <a:lnTo>
                    <a:pt x="5159" y="2033"/>
                  </a:lnTo>
                  <a:lnTo>
                    <a:pt x="5153" y="2021"/>
                  </a:lnTo>
                  <a:lnTo>
                    <a:pt x="5148" y="2006"/>
                  </a:lnTo>
                  <a:lnTo>
                    <a:pt x="5145" y="1989"/>
                  </a:lnTo>
                  <a:lnTo>
                    <a:pt x="5142" y="1969"/>
                  </a:lnTo>
                  <a:lnTo>
                    <a:pt x="5139" y="1931"/>
                  </a:lnTo>
                  <a:lnTo>
                    <a:pt x="5138" y="1903"/>
                  </a:lnTo>
                  <a:lnTo>
                    <a:pt x="5132" y="1917"/>
                  </a:lnTo>
                  <a:lnTo>
                    <a:pt x="5125" y="1932"/>
                  </a:lnTo>
                  <a:lnTo>
                    <a:pt x="5117" y="1946"/>
                  </a:lnTo>
                  <a:lnTo>
                    <a:pt x="5110" y="1959"/>
                  </a:lnTo>
                  <a:lnTo>
                    <a:pt x="5090" y="1984"/>
                  </a:lnTo>
                  <a:lnTo>
                    <a:pt x="5073" y="2009"/>
                  </a:lnTo>
                  <a:lnTo>
                    <a:pt x="5052" y="2033"/>
                  </a:lnTo>
                  <a:lnTo>
                    <a:pt x="5033" y="2058"/>
                  </a:lnTo>
                  <a:lnTo>
                    <a:pt x="5024" y="2072"/>
                  </a:lnTo>
                  <a:lnTo>
                    <a:pt x="5015" y="2085"/>
                  </a:lnTo>
                  <a:lnTo>
                    <a:pt x="5006" y="2100"/>
                  </a:lnTo>
                  <a:lnTo>
                    <a:pt x="4998" y="2115"/>
                  </a:lnTo>
                  <a:lnTo>
                    <a:pt x="5007" y="2106"/>
                  </a:lnTo>
                  <a:lnTo>
                    <a:pt x="5018" y="2097"/>
                  </a:lnTo>
                  <a:lnTo>
                    <a:pt x="5028" y="2088"/>
                  </a:lnTo>
                  <a:lnTo>
                    <a:pt x="5039" y="2081"/>
                  </a:lnTo>
                  <a:lnTo>
                    <a:pt x="5050" y="2075"/>
                  </a:lnTo>
                  <a:lnTo>
                    <a:pt x="5062" y="2070"/>
                  </a:lnTo>
                  <a:lnTo>
                    <a:pt x="5074" y="2067"/>
                  </a:lnTo>
                  <a:lnTo>
                    <a:pt x="5088" y="2067"/>
                  </a:lnTo>
                  <a:lnTo>
                    <a:pt x="5088" y="2075"/>
                  </a:lnTo>
                  <a:lnTo>
                    <a:pt x="5090" y="2084"/>
                  </a:lnTo>
                  <a:lnTo>
                    <a:pt x="5092" y="2091"/>
                  </a:lnTo>
                  <a:lnTo>
                    <a:pt x="5095" y="2098"/>
                  </a:lnTo>
                  <a:lnTo>
                    <a:pt x="5104" y="2112"/>
                  </a:lnTo>
                  <a:lnTo>
                    <a:pt x="5114" y="2124"/>
                  </a:lnTo>
                  <a:lnTo>
                    <a:pt x="5125" y="2136"/>
                  </a:lnTo>
                  <a:lnTo>
                    <a:pt x="5138" y="2144"/>
                  </a:lnTo>
                  <a:lnTo>
                    <a:pt x="5150" y="2155"/>
                  </a:lnTo>
                  <a:lnTo>
                    <a:pt x="5163" y="2162"/>
                  </a:lnTo>
                  <a:lnTo>
                    <a:pt x="5172" y="2158"/>
                  </a:lnTo>
                  <a:lnTo>
                    <a:pt x="5182" y="2153"/>
                  </a:lnTo>
                  <a:lnTo>
                    <a:pt x="5191" y="2149"/>
                  </a:lnTo>
                  <a:lnTo>
                    <a:pt x="5202" y="2146"/>
                  </a:lnTo>
                  <a:lnTo>
                    <a:pt x="5212" y="2143"/>
                  </a:lnTo>
                  <a:lnTo>
                    <a:pt x="5223" y="2142"/>
                  </a:lnTo>
                  <a:lnTo>
                    <a:pt x="5233" y="2142"/>
                  </a:lnTo>
                  <a:lnTo>
                    <a:pt x="5243" y="2142"/>
                  </a:lnTo>
                  <a:lnTo>
                    <a:pt x="5240" y="2161"/>
                  </a:lnTo>
                  <a:lnTo>
                    <a:pt x="5234" y="2180"/>
                  </a:lnTo>
                  <a:lnTo>
                    <a:pt x="5227" y="2198"/>
                  </a:lnTo>
                  <a:lnTo>
                    <a:pt x="5217" y="2217"/>
                  </a:lnTo>
                  <a:lnTo>
                    <a:pt x="5193" y="2253"/>
                  </a:lnTo>
                  <a:lnTo>
                    <a:pt x="5171" y="2287"/>
                  </a:lnTo>
                  <a:lnTo>
                    <a:pt x="5171" y="2281"/>
                  </a:lnTo>
                  <a:lnTo>
                    <a:pt x="5169" y="2275"/>
                  </a:lnTo>
                  <a:lnTo>
                    <a:pt x="5160" y="2282"/>
                  </a:lnTo>
                  <a:lnTo>
                    <a:pt x="5154" y="2290"/>
                  </a:lnTo>
                  <a:lnTo>
                    <a:pt x="5147" y="2299"/>
                  </a:lnTo>
                  <a:lnTo>
                    <a:pt x="5142" y="2309"/>
                  </a:lnTo>
                  <a:lnTo>
                    <a:pt x="5136" y="2320"/>
                  </a:lnTo>
                  <a:lnTo>
                    <a:pt x="5134" y="2330"/>
                  </a:lnTo>
                  <a:lnTo>
                    <a:pt x="5131" y="2342"/>
                  </a:lnTo>
                  <a:lnTo>
                    <a:pt x="5128" y="2352"/>
                  </a:lnTo>
                  <a:lnTo>
                    <a:pt x="5126" y="2376"/>
                  </a:lnTo>
                  <a:lnTo>
                    <a:pt x="5126" y="2398"/>
                  </a:lnTo>
                  <a:lnTo>
                    <a:pt x="5129" y="2421"/>
                  </a:lnTo>
                  <a:lnTo>
                    <a:pt x="5134" y="2441"/>
                  </a:lnTo>
                  <a:lnTo>
                    <a:pt x="5150" y="2481"/>
                  </a:lnTo>
                  <a:lnTo>
                    <a:pt x="5178" y="2542"/>
                  </a:lnTo>
                  <a:lnTo>
                    <a:pt x="5193" y="2572"/>
                  </a:lnTo>
                  <a:lnTo>
                    <a:pt x="5206" y="2599"/>
                  </a:lnTo>
                  <a:lnTo>
                    <a:pt x="5218" y="2618"/>
                  </a:lnTo>
                  <a:lnTo>
                    <a:pt x="5226" y="2628"/>
                  </a:lnTo>
                  <a:lnTo>
                    <a:pt x="5257" y="2585"/>
                  </a:lnTo>
                  <a:lnTo>
                    <a:pt x="5286" y="2541"/>
                  </a:lnTo>
                  <a:lnTo>
                    <a:pt x="5301" y="2518"/>
                  </a:lnTo>
                  <a:lnTo>
                    <a:pt x="5316" y="2496"/>
                  </a:lnTo>
                  <a:lnTo>
                    <a:pt x="5332" y="2475"/>
                  </a:lnTo>
                  <a:lnTo>
                    <a:pt x="5350" y="2455"/>
                  </a:lnTo>
                  <a:lnTo>
                    <a:pt x="5338" y="2481"/>
                  </a:lnTo>
                  <a:lnTo>
                    <a:pt x="5325" y="2514"/>
                  </a:lnTo>
                  <a:lnTo>
                    <a:pt x="5312" y="2551"/>
                  </a:lnTo>
                  <a:lnTo>
                    <a:pt x="5300" y="2591"/>
                  </a:lnTo>
                  <a:lnTo>
                    <a:pt x="5295" y="2610"/>
                  </a:lnTo>
                  <a:lnTo>
                    <a:pt x="5292" y="2631"/>
                  </a:lnTo>
                  <a:lnTo>
                    <a:pt x="5291" y="2651"/>
                  </a:lnTo>
                  <a:lnTo>
                    <a:pt x="5289" y="2668"/>
                  </a:lnTo>
                  <a:lnTo>
                    <a:pt x="5291" y="2685"/>
                  </a:lnTo>
                  <a:lnTo>
                    <a:pt x="5295" y="2701"/>
                  </a:lnTo>
                  <a:lnTo>
                    <a:pt x="5297" y="2708"/>
                  </a:lnTo>
                  <a:lnTo>
                    <a:pt x="5301" y="2714"/>
                  </a:lnTo>
                  <a:lnTo>
                    <a:pt x="5304" y="2722"/>
                  </a:lnTo>
                  <a:lnTo>
                    <a:pt x="5309" y="2726"/>
                  </a:lnTo>
                  <a:lnTo>
                    <a:pt x="5322" y="2688"/>
                  </a:lnTo>
                  <a:lnTo>
                    <a:pt x="5335" y="2648"/>
                  </a:lnTo>
                  <a:lnTo>
                    <a:pt x="5343" y="2628"/>
                  </a:lnTo>
                  <a:lnTo>
                    <a:pt x="5350" y="2609"/>
                  </a:lnTo>
                  <a:lnTo>
                    <a:pt x="5359" y="2591"/>
                  </a:lnTo>
                  <a:lnTo>
                    <a:pt x="5366" y="2573"/>
                  </a:lnTo>
                  <a:lnTo>
                    <a:pt x="5377" y="2557"/>
                  </a:lnTo>
                  <a:lnTo>
                    <a:pt x="5387" y="2542"/>
                  </a:lnTo>
                  <a:lnTo>
                    <a:pt x="5399" y="2529"/>
                  </a:lnTo>
                  <a:lnTo>
                    <a:pt x="5412" y="2517"/>
                  </a:lnTo>
                  <a:lnTo>
                    <a:pt x="5427" y="2508"/>
                  </a:lnTo>
                  <a:lnTo>
                    <a:pt x="5444" y="2502"/>
                  </a:lnTo>
                  <a:lnTo>
                    <a:pt x="5451" y="2499"/>
                  </a:lnTo>
                  <a:lnTo>
                    <a:pt x="5461" y="2498"/>
                  </a:lnTo>
                  <a:lnTo>
                    <a:pt x="5470" y="2496"/>
                  </a:lnTo>
                  <a:lnTo>
                    <a:pt x="5481" y="2496"/>
                  </a:lnTo>
                  <a:lnTo>
                    <a:pt x="5479" y="2486"/>
                  </a:lnTo>
                  <a:lnTo>
                    <a:pt x="5479" y="2475"/>
                  </a:lnTo>
                  <a:lnTo>
                    <a:pt x="5484" y="2465"/>
                  </a:lnTo>
                  <a:lnTo>
                    <a:pt x="5488" y="2456"/>
                  </a:lnTo>
                  <a:lnTo>
                    <a:pt x="5496" y="2447"/>
                  </a:lnTo>
                  <a:lnTo>
                    <a:pt x="5505" y="2440"/>
                  </a:lnTo>
                  <a:lnTo>
                    <a:pt x="5515" y="2432"/>
                  </a:lnTo>
                  <a:lnTo>
                    <a:pt x="5525" y="2425"/>
                  </a:lnTo>
                  <a:lnTo>
                    <a:pt x="5549" y="2410"/>
                  </a:lnTo>
                  <a:lnTo>
                    <a:pt x="5571" y="2397"/>
                  </a:lnTo>
                  <a:lnTo>
                    <a:pt x="5582" y="2389"/>
                  </a:lnTo>
                  <a:lnTo>
                    <a:pt x="5592" y="2383"/>
                  </a:lnTo>
                  <a:lnTo>
                    <a:pt x="5599" y="2376"/>
                  </a:lnTo>
                  <a:lnTo>
                    <a:pt x="5607" y="2367"/>
                  </a:lnTo>
                  <a:lnTo>
                    <a:pt x="5601" y="2380"/>
                  </a:lnTo>
                  <a:lnTo>
                    <a:pt x="5595" y="2392"/>
                  </a:lnTo>
                  <a:lnTo>
                    <a:pt x="5588" y="2403"/>
                  </a:lnTo>
                  <a:lnTo>
                    <a:pt x="5580" y="2413"/>
                  </a:lnTo>
                  <a:lnTo>
                    <a:pt x="5564" y="2431"/>
                  </a:lnTo>
                  <a:lnTo>
                    <a:pt x="5551" y="2449"/>
                  </a:lnTo>
                  <a:lnTo>
                    <a:pt x="5543" y="2458"/>
                  </a:lnTo>
                  <a:lnTo>
                    <a:pt x="5537" y="2467"/>
                  </a:lnTo>
                  <a:lnTo>
                    <a:pt x="5533" y="2477"/>
                  </a:lnTo>
                  <a:lnTo>
                    <a:pt x="5528" y="2486"/>
                  </a:lnTo>
                  <a:lnTo>
                    <a:pt x="5525" y="2496"/>
                  </a:lnTo>
                  <a:lnTo>
                    <a:pt x="5524" y="2508"/>
                  </a:lnTo>
                  <a:lnTo>
                    <a:pt x="5524" y="2520"/>
                  </a:lnTo>
                  <a:lnTo>
                    <a:pt x="5525" y="2533"/>
                  </a:lnTo>
                  <a:lnTo>
                    <a:pt x="5528" y="2544"/>
                  </a:lnTo>
                  <a:lnTo>
                    <a:pt x="5533" y="2554"/>
                  </a:lnTo>
                  <a:lnTo>
                    <a:pt x="5537" y="2564"/>
                  </a:lnTo>
                  <a:lnTo>
                    <a:pt x="5542" y="2575"/>
                  </a:lnTo>
                  <a:lnTo>
                    <a:pt x="5553" y="2596"/>
                  </a:lnTo>
                  <a:lnTo>
                    <a:pt x="5568" y="2615"/>
                  </a:lnTo>
                  <a:lnTo>
                    <a:pt x="5598" y="2655"/>
                  </a:lnTo>
                  <a:lnTo>
                    <a:pt x="5625" y="2692"/>
                  </a:lnTo>
                  <a:lnTo>
                    <a:pt x="5626" y="2679"/>
                  </a:lnTo>
                  <a:lnTo>
                    <a:pt x="5628" y="2664"/>
                  </a:lnTo>
                  <a:lnTo>
                    <a:pt x="5631" y="2651"/>
                  </a:lnTo>
                  <a:lnTo>
                    <a:pt x="5634" y="2637"/>
                  </a:lnTo>
                  <a:lnTo>
                    <a:pt x="5640" y="2624"/>
                  </a:lnTo>
                  <a:lnTo>
                    <a:pt x="5645" y="2612"/>
                  </a:lnTo>
                  <a:lnTo>
                    <a:pt x="5651" y="2600"/>
                  </a:lnTo>
                  <a:lnTo>
                    <a:pt x="5659" y="2588"/>
                  </a:lnTo>
                  <a:lnTo>
                    <a:pt x="5668" y="2579"/>
                  </a:lnTo>
                  <a:lnTo>
                    <a:pt x="5677" y="2570"/>
                  </a:lnTo>
                  <a:lnTo>
                    <a:pt x="5686" y="2563"/>
                  </a:lnTo>
                  <a:lnTo>
                    <a:pt x="5696" y="2557"/>
                  </a:lnTo>
                  <a:lnTo>
                    <a:pt x="5706" y="2553"/>
                  </a:lnTo>
                  <a:lnTo>
                    <a:pt x="5718" y="2551"/>
                  </a:lnTo>
                  <a:lnTo>
                    <a:pt x="5730" y="2551"/>
                  </a:lnTo>
                  <a:lnTo>
                    <a:pt x="5742" y="2553"/>
                  </a:lnTo>
                  <a:lnTo>
                    <a:pt x="5749" y="2556"/>
                  </a:lnTo>
                  <a:lnTo>
                    <a:pt x="5757" y="2560"/>
                  </a:lnTo>
                  <a:lnTo>
                    <a:pt x="5763" y="2564"/>
                  </a:lnTo>
                  <a:lnTo>
                    <a:pt x="5770" y="2569"/>
                  </a:lnTo>
                  <a:lnTo>
                    <a:pt x="5782" y="2582"/>
                  </a:lnTo>
                  <a:lnTo>
                    <a:pt x="5792" y="2597"/>
                  </a:lnTo>
                  <a:lnTo>
                    <a:pt x="5812" y="2627"/>
                  </a:lnTo>
                  <a:lnTo>
                    <a:pt x="5831" y="2654"/>
                  </a:lnTo>
                  <a:lnTo>
                    <a:pt x="5844" y="2670"/>
                  </a:lnTo>
                  <a:lnTo>
                    <a:pt x="5859" y="2685"/>
                  </a:lnTo>
                  <a:lnTo>
                    <a:pt x="5874" y="2700"/>
                  </a:lnTo>
                  <a:lnTo>
                    <a:pt x="5889" y="2713"/>
                  </a:lnTo>
                  <a:lnTo>
                    <a:pt x="5920" y="2740"/>
                  </a:lnTo>
                  <a:lnTo>
                    <a:pt x="5948" y="2768"/>
                  </a:lnTo>
                  <a:lnTo>
                    <a:pt x="5970" y="2795"/>
                  </a:lnTo>
                  <a:lnTo>
                    <a:pt x="5991" y="2821"/>
                  </a:lnTo>
                  <a:lnTo>
                    <a:pt x="6009" y="2851"/>
                  </a:lnTo>
                  <a:lnTo>
                    <a:pt x="6027" y="2881"/>
                  </a:lnTo>
                  <a:lnTo>
                    <a:pt x="6043" y="2912"/>
                  </a:lnTo>
                  <a:lnTo>
                    <a:pt x="6060" y="2943"/>
                  </a:lnTo>
                  <a:lnTo>
                    <a:pt x="6076" y="2973"/>
                  </a:lnTo>
                  <a:lnTo>
                    <a:pt x="6094" y="3001"/>
                  </a:lnTo>
                  <a:lnTo>
                    <a:pt x="6128" y="3051"/>
                  </a:lnTo>
                  <a:lnTo>
                    <a:pt x="6162" y="3100"/>
                  </a:lnTo>
                  <a:lnTo>
                    <a:pt x="6198" y="3149"/>
                  </a:lnTo>
                  <a:lnTo>
                    <a:pt x="6233" y="3198"/>
                  </a:lnTo>
                  <a:lnTo>
                    <a:pt x="6264" y="3243"/>
                  </a:lnTo>
                  <a:lnTo>
                    <a:pt x="6301" y="3295"/>
                  </a:lnTo>
                  <a:lnTo>
                    <a:pt x="6319" y="3321"/>
                  </a:lnTo>
                  <a:lnTo>
                    <a:pt x="6334" y="3348"/>
                  </a:lnTo>
                  <a:lnTo>
                    <a:pt x="6340" y="3360"/>
                  </a:lnTo>
                  <a:lnTo>
                    <a:pt x="6346" y="3372"/>
                  </a:lnTo>
                  <a:lnTo>
                    <a:pt x="6349" y="3384"/>
                  </a:lnTo>
                  <a:lnTo>
                    <a:pt x="6352" y="3394"/>
                  </a:lnTo>
                  <a:lnTo>
                    <a:pt x="6347" y="3357"/>
                  </a:lnTo>
                  <a:lnTo>
                    <a:pt x="6341" y="3320"/>
                  </a:lnTo>
                  <a:lnTo>
                    <a:pt x="6334" y="3283"/>
                  </a:lnTo>
                  <a:lnTo>
                    <a:pt x="6322" y="3246"/>
                  </a:lnTo>
                  <a:lnTo>
                    <a:pt x="6310" y="3210"/>
                  </a:lnTo>
                  <a:lnTo>
                    <a:pt x="6297" y="3174"/>
                  </a:lnTo>
                  <a:lnTo>
                    <a:pt x="6281" y="3140"/>
                  </a:lnTo>
                  <a:lnTo>
                    <a:pt x="6264" y="3105"/>
                  </a:lnTo>
                  <a:lnTo>
                    <a:pt x="6247" y="3072"/>
                  </a:lnTo>
                  <a:lnTo>
                    <a:pt x="6227" y="3038"/>
                  </a:lnTo>
                  <a:lnTo>
                    <a:pt x="6208" y="3005"/>
                  </a:lnTo>
                  <a:lnTo>
                    <a:pt x="6187" y="2973"/>
                  </a:lnTo>
                  <a:lnTo>
                    <a:pt x="6146" y="2910"/>
                  </a:lnTo>
                  <a:lnTo>
                    <a:pt x="6104" y="2851"/>
                  </a:lnTo>
                  <a:lnTo>
                    <a:pt x="6068" y="2802"/>
                  </a:lnTo>
                  <a:lnTo>
                    <a:pt x="6034" y="2753"/>
                  </a:lnTo>
                  <a:lnTo>
                    <a:pt x="6000" y="2704"/>
                  </a:lnTo>
                  <a:lnTo>
                    <a:pt x="5966" y="2656"/>
                  </a:lnTo>
                  <a:lnTo>
                    <a:pt x="5933" y="2608"/>
                  </a:lnTo>
                  <a:lnTo>
                    <a:pt x="5901" y="2557"/>
                  </a:lnTo>
                  <a:lnTo>
                    <a:pt x="5868" y="2507"/>
                  </a:lnTo>
                  <a:lnTo>
                    <a:pt x="5837" y="2456"/>
                  </a:lnTo>
                  <a:close/>
                  <a:moveTo>
                    <a:pt x="6764" y="3421"/>
                  </a:moveTo>
                  <a:lnTo>
                    <a:pt x="6760" y="3406"/>
                  </a:lnTo>
                  <a:lnTo>
                    <a:pt x="6756" y="3391"/>
                  </a:lnTo>
                  <a:lnTo>
                    <a:pt x="6754" y="3376"/>
                  </a:lnTo>
                  <a:lnTo>
                    <a:pt x="6754" y="3360"/>
                  </a:lnTo>
                  <a:lnTo>
                    <a:pt x="6754" y="3345"/>
                  </a:lnTo>
                  <a:lnTo>
                    <a:pt x="6754" y="3329"/>
                  </a:lnTo>
                  <a:lnTo>
                    <a:pt x="6753" y="3314"/>
                  </a:lnTo>
                  <a:lnTo>
                    <a:pt x="6750" y="3299"/>
                  </a:lnTo>
                  <a:lnTo>
                    <a:pt x="6739" y="3269"/>
                  </a:lnTo>
                  <a:lnTo>
                    <a:pt x="6724" y="3240"/>
                  </a:lnTo>
                  <a:lnTo>
                    <a:pt x="6711" y="3209"/>
                  </a:lnTo>
                  <a:lnTo>
                    <a:pt x="6698" y="3179"/>
                  </a:lnTo>
                  <a:lnTo>
                    <a:pt x="6687" y="3154"/>
                  </a:lnTo>
                  <a:lnTo>
                    <a:pt x="6680" y="3127"/>
                  </a:lnTo>
                  <a:lnTo>
                    <a:pt x="6674" y="3100"/>
                  </a:lnTo>
                  <a:lnTo>
                    <a:pt x="6666" y="3074"/>
                  </a:lnTo>
                  <a:lnTo>
                    <a:pt x="6661" y="3047"/>
                  </a:lnTo>
                  <a:lnTo>
                    <a:pt x="6655" y="3020"/>
                  </a:lnTo>
                  <a:lnTo>
                    <a:pt x="6647" y="2995"/>
                  </a:lnTo>
                  <a:lnTo>
                    <a:pt x="6640" y="2970"/>
                  </a:lnTo>
                  <a:lnTo>
                    <a:pt x="6635" y="2958"/>
                  </a:lnTo>
                  <a:lnTo>
                    <a:pt x="6629" y="2947"/>
                  </a:lnTo>
                  <a:lnTo>
                    <a:pt x="6625" y="2940"/>
                  </a:lnTo>
                  <a:lnTo>
                    <a:pt x="6619" y="2933"/>
                  </a:lnTo>
                  <a:lnTo>
                    <a:pt x="6609" y="2922"/>
                  </a:lnTo>
                  <a:lnTo>
                    <a:pt x="6597" y="2913"/>
                  </a:lnTo>
                  <a:lnTo>
                    <a:pt x="6585" y="2907"/>
                  </a:lnTo>
                  <a:lnTo>
                    <a:pt x="6572" y="2900"/>
                  </a:lnTo>
                  <a:lnTo>
                    <a:pt x="6560" y="2891"/>
                  </a:lnTo>
                  <a:lnTo>
                    <a:pt x="6546" y="2879"/>
                  </a:lnTo>
                  <a:lnTo>
                    <a:pt x="6528" y="2860"/>
                  </a:lnTo>
                  <a:lnTo>
                    <a:pt x="6512" y="2838"/>
                  </a:lnTo>
                  <a:lnTo>
                    <a:pt x="6497" y="2814"/>
                  </a:lnTo>
                  <a:lnTo>
                    <a:pt x="6481" y="2790"/>
                  </a:lnTo>
                  <a:lnTo>
                    <a:pt x="6451" y="2740"/>
                  </a:lnTo>
                  <a:lnTo>
                    <a:pt x="6422" y="2694"/>
                  </a:lnTo>
                  <a:lnTo>
                    <a:pt x="6404" y="2671"/>
                  </a:lnTo>
                  <a:lnTo>
                    <a:pt x="6386" y="2654"/>
                  </a:lnTo>
                  <a:lnTo>
                    <a:pt x="6368" y="2636"/>
                  </a:lnTo>
                  <a:lnTo>
                    <a:pt x="6350" y="2621"/>
                  </a:lnTo>
                  <a:lnTo>
                    <a:pt x="6312" y="2593"/>
                  </a:lnTo>
                  <a:lnTo>
                    <a:pt x="6272" y="2559"/>
                  </a:lnTo>
                  <a:lnTo>
                    <a:pt x="6257" y="2544"/>
                  </a:lnTo>
                  <a:lnTo>
                    <a:pt x="6244" y="2529"/>
                  </a:lnTo>
                  <a:lnTo>
                    <a:pt x="6230" y="2514"/>
                  </a:lnTo>
                  <a:lnTo>
                    <a:pt x="6217" y="2499"/>
                  </a:lnTo>
                  <a:lnTo>
                    <a:pt x="6193" y="2467"/>
                  </a:lnTo>
                  <a:lnTo>
                    <a:pt x="6169" y="2435"/>
                  </a:lnTo>
                  <a:lnTo>
                    <a:pt x="6146" y="2403"/>
                  </a:lnTo>
                  <a:lnTo>
                    <a:pt x="6120" y="2372"/>
                  </a:lnTo>
                  <a:lnTo>
                    <a:pt x="6107" y="2357"/>
                  </a:lnTo>
                  <a:lnTo>
                    <a:pt x="6094" y="2342"/>
                  </a:lnTo>
                  <a:lnTo>
                    <a:pt x="6079" y="2327"/>
                  </a:lnTo>
                  <a:lnTo>
                    <a:pt x="6062" y="2314"/>
                  </a:lnTo>
                  <a:lnTo>
                    <a:pt x="6073" y="2334"/>
                  </a:lnTo>
                  <a:lnTo>
                    <a:pt x="6082" y="2355"/>
                  </a:lnTo>
                  <a:lnTo>
                    <a:pt x="6089" y="2379"/>
                  </a:lnTo>
                  <a:lnTo>
                    <a:pt x="6095" y="2401"/>
                  </a:lnTo>
                  <a:lnTo>
                    <a:pt x="6101" y="2425"/>
                  </a:lnTo>
                  <a:lnTo>
                    <a:pt x="6108" y="2449"/>
                  </a:lnTo>
                  <a:lnTo>
                    <a:pt x="6117" y="2471"/>
                  </a:lnTo>
                  <a:lnTo>
                    <a:pt x="6128" y="2492"/>
                  </a:lnTo>
                  <a:lnTo>
                    <a:pt x="6132" y="2498"/>
                  </a:lnTo>
                  <a:lnTo>
                    <a:pt x="6138" y="2504"/>
                  </a:lnTo>
                  <a:lnTo>
                    <a:pt x="6146" y="2508"/>
                  </a:lnTo>
                  <a:lnTo>
                    <a:pt x="6153" y="2514"/>
                  </a:lnTo>
                  <a:lnTo>
                    <a:pt x="6159" y="2520"/>
                  </a:lnTo>
                  <a:lnTo>
                    <a:pt x="6166" y="2527"/>
                  </a:lnTo>
                  <a:lnTo>
                    <a:pt x="6172" y="2535"/>
                  </a:lnTo>
                  <a:lnTo>
                    <a:pt x="6178" y="2545"/>
                  </a:lnTo>
                  <a:lnTo>
                    <a:pt x="6183" y="2556"/>
                  </a:lnTo>
                  <a:lnTo>
                    <a:pt x="6184" y="2566"/>
                  </a:lnTo>
                  <a:lnTo>
                    <a:pt x="6184" y="2576"/>
                  </a:lnTo>
                  <a:lnTo>
                    <a:pt x="6184" y="2587"/>
                  </a:lnTo>
                  <a:lnTo>
                    <a:pt x="6184" y="2596"/>
                  </a:lnTo>
                  <a:lnTo>
                    <a:pt x="6184" y="2606"/>
                  </a:lnTo>
                  <a:lnTo>
                    <a:pt x="6186" y="2616"/>
                  </a:lnTo>
                  <a:lnTo>
                    <a:pt x="6190" y="2628"/>
                  </a:lnTo>
                  <a:lnTo>
                    <a:pt x="6202" y="2648"/>
                  </a:lnTo>
                  <a:lnTo>
                    <a:pt x="6214" y="2665"/>
                  </a:lnTo>
                  <a:lnTo>
                    <a:pt x="6227" y="2682"/>
                  </a:lnTo>
                  <a:lnTo>
                    <a:pt x="6242" y="2698"/>
                  </a:lnTo>
                  <a:lnTo>
                    <a:pt x="6273" y="2729"/>
                  </a:lnTo>
                  <a:lnTo>
                    <a:pt x="6306" y="2759"/>
                  </a:lnTo>
                  <a:lnTo>
                    <a:pt x="6322" y="2774"/>
                  </a:lnTo>
                  <a:lnTo>
                    <a:pt x="6339" y="2789"/>
                  </a:lnTo>
                  <a:lnTo>
                    <a:pt x="6353" y="2805"/>
                  </a:lnTo>
                  <a:lnTo>
                    <a:pt x="6368" y="2821"/>
                  </a:lnTo>
                  <a:lnTo>
                    <a:pt x="6382" y="2839"/>
                  </a:lnTo>
                  <a:lnTo>
                    <a:pt x="6392" y="2858"/>
                  </a:lnTo>
                  <a:lnTo>
                    <a:pt x="6402" y="2878"/>
                  </a:lnTo>
                  <a:lnTo>
                    <a:pt x="6410" y="2900"/>
                  </a:lnTo>
                  <a:lnTo>
                    <a:pt x="6425" y="2953"/>
                  </a:lnTo>
                  <a:lnTo>
                    <a:pt x="6438" y="3002"/>
                  </a:lnTo>
                  <a:lnTo>
                    <a:pt x="6444" y="3025"/>
                  </a:lnTo>
                  <a:lnTo>
                    <a:pt x="6453" y="3048"/>
                  </a:lnTo>
                  <a:lnTo>
                    <a:pt x="6462" y="3074"/>
                  </a:lnTo>
                  <a:lnTo>
                    <a:pt x="6474" y="3100"/>
                  </a:lnTo>
                  <a:lnTo>
                    <a:pt x="6479" y="3115"/>
                  </a:lnTo>
                  <a:lnTo>
                    <a:pt x="6484" y="3128"/>
                  </a:lnTo>
                  <a:lnTo>
                    <a:pt x="6487" y="3143"/>
                  </a:lnTo>
                  <a:lnTo>
                    <a:pt x="6490" y="3158"/>
                  </a:lnTo>
                  <a:lnTo>
                    <a:pt x="6493" y="3188"/>
                  </a:lnTo>
                  <a:lnTo>
                    <a:pt x="6493" y="3217"/>
                  </a:lnTo>
                  <a:lnTo>
                    <a:pt x="6494" y="3247"/>
                  </a:lnTo>
                  <a:lnTo>
                    <a:pt x="6496" y="3275"/>
                  </a:lnTo>
                  <a:lnTo>
                    <a:pt x="6499" y="3290"/>
                  </a:lnTo>
                  <a:lnTo>
                    <a:pt x="6502" y="3304"/>
                  </a:lnTo>
                  <a:lnTo>
                    <a:pt x="6505" y="3317"/>
                  </a:lnTo>
                  <a:lnTo>
                    <a:pt x="6511" y="3330"/>
                  </a:lnTo>
                  <a:lnTo>
                    <a:pt x="6524" y="3357"/>
                  </a:lnTo>
                  <a:lnTo>
                    <a:pt x="6537" y="3379"/>
                  </a:lnTo>
                  <a:lnTo>
                    <a:pt x="6552" y="3400"/>
                  </a:lnTo>
                  <a:lnTo>
                    <a:pt x="6567" y="3422"/>
                  </a:lnTo>
                  <a:lnTo>
                    <a:pt x="6573" y="3433"/>
                  </a:lnTo>
                  <a:lnTo>
                    <a:pt x="6579" y="3445"/>
                  </a:lnTo>
                  <a:lnTo>
                    <a:pt x="6585" y="3456"/>
                  </a:lnTo>
                  <a:lnTo>
                    <a:pt x="6589" y="3468"/>
                  </a:lnTo>
                  <a:lnTo>
                    <a:pt x="6594" y="3482"/>
                  </a:lnTo>
                  <a:lnTo>
                    <a:pt x="6597" y="3496"/>
                  </a:lnTo>
                  <a:lnTo>
                    <a:pt x="6598" y="3511"/>
                  </a:lnTo>
                  <a:lnTo>
                    <a:pt x="6600" y="3529"/>
                  </a:lnTo>
                  <a:lnTo>
                    <a:pt x="6598" y="3584"/>
                  </a:lnTo>
                  <a:lnTo>
                    <a:pt x="6597" y="3637"/>
                  </a:lnTo>
                  <a:lnTo>
                    <a:pt x="6597" y="3663"/>
                  </a:lnTo>
                  <a:lnTo>
                    <a:pt x="6597" y="3689"/>
                  </a:lnTo>
                  <a:lnTo>
                    <a:pt x="6598" y="3718"/>
                  </a:lnTo>
                  <a:lnTo>
                    <a:pt x="6601" y="3746"/>
                  </a:lnTo>
                  <a:lnTo>
                    <a:pt x="6607" y="3777"/>
                  </a:lnTo>
                  <a:lnTo>
                    <a:pt x="6613" y="3802"/>
                  </a:lnTo>
                  <a:lnTo>
                    <a:pt x="6615" y="3814"/>
                  </a:lnTo>
                  <a:lnTo>
                    <a:pt x="6613" y="3827"/>
                  </a:lnTo>
                  <a:lnTo>
                    <a:pt x="6612" y="3841"/>
                  </a:lnTo>
                  <a:lnTo>
                    <a:pt x="6606" y="3857"/>
                  </a:lnTo>
                  <a:lnTo>
                    <a:pt x="6600" y="3869"/>
                  </a:lnTo>
                  <a:lnTo>
                    <a:pt x="6594" y="3876"/>
                  </a:lnTo>
                  <a:lnTo>
                    <a:pt x="6586" y="3884"/>
                  </a:lnTo>
                  <a:lnTo>
                    <a:pt x="6580" y="3890"/>
                  </a:lnTo>
                  <a:lnTo>
                    <a:pt x="6573" y="3897"/>
                  </a:lnTo>
                  <a:lnTo>
                    <a:pt x="6567" y="3906"/>
                  </a:lnTo>
                  <a:lnTo>
                    <a:pt x="6563" y="3918"/>
                  </a:lnTo>
                  <a:lnTo>
                    <a:pt x="6558" y="3934"/>
                  </a:lnTo>
                  <a:lnTo>
                    <a:pt x="6558" y="3942"/>
                  </a:lnTo>
                  <a:lnTo>
                    <a:pt x="6558" y="3951"/>
                  </a:lnTo>
                  <a:lnTo>
                    <a:pt x="6560" y="3958"/>
                  </a:lnTo>
                  <a:lnTo>
                    <a:pt x="6561" y="3964"/>
                  </a:lnTo>
                  <a:lnTo>
                    <a:pt x="6566" y="3977"/>
                  </a:lnTo>
                  <a:lnTo>
                    <a:pt x="6569" y="3992"/>
                  </a:lnTo>
                  <a:lnTo>
                    <a:pt x="6570" y="4013"/>
                  </a:lnTo>
                  <a:lnTo>
                    <a:pt x="6569" y="4031"/>
                  </a:lnTo>
                  <a:lnTo>
                    <a:pt x="6567" y="4047"/>
                  </a:lnTo>
                  <a:lnTo>
                    <a:pt x="6564" y="4062"/>
                  </a:lnTo>
                  <a:lnTo>
                    <a:pt x="6555" y="4093"/>
                  </a:lnTo>
                  <a:lnTo>
                    <a:pt x="6543" y="4130"/>
                  </a:lnTo>
                  <a:lnTo>
                    <a:pt x="6539" y="4149"/>
                  </a:lnTo>
                  <a:lnTo>
                    <a:pt x="6536" y="4169"/>
                  </a:lnTo>
                  <a:lnTo>
                    <a:pt x="6534" y="4188"/>
                  </a:lnTo>
                  <a:lnTo>
                    <a:pt x="6531" y="4209"/>
                  </a:lnTo>
                  <a:lnTo>
                    <a:pt x="6528" y="4228"/>
                  </a:lnTo>
                  <a:lnTo>
                    <a:pt x="6525" y="4247"/>
                  </a:lnTo>
                  <a:lnTo>
                    <a:pt x="6520" y="4265"/>
                  </a:lnTo>
                  <a:lnTo>
                    <a:pt x="6512" y="4282"/>
                  </a:lnTo>
                  <a:lnTo>
                    <a:pt x="6521" y="4282"/>
                  </a:lnTo>
                  <a:lnTo>
                    <a:pt x="6530" y="4282"/>
                  </a:lnTo>
                  <a:lnTo>
                    <a:pt x="6540" y="4280"/>
                  </a:lnTo>
                  <a:lnTo>
                    <a:pt x="6549" y="4279"/>
                  </a:lnTo>
                  <a:lnTo>
                    <a:pt x="6551" y="4256"/>
                  </a:lnTo>
                  <a:lnTo>
                    <a:pt x="6554" y="4236"/>
                  </a:lnTo>
                  <a:lnTo>
                    <a:pt x="6558" y="4213"/>
                  </a:lnTo>
                  <a:lnTo>
                    <a:pt x="6564" y="4193"/>
                  </a:lnTo>
                  <a:lnTo>
                    <a:pt x="6572" y="4170"/>
                  </a:lnTo>
                  <a:lnTo>
                    <a:pt x="6579" y="4149"/>
                  </a:lnTo>
                  <a:lnTo>
                    <a:pt x="6588" y="4127"/>
                  </a:lnTo>
                  <a:lnTo>
                    <a:pt x="6597" y="4106"/>
                  </a:lnTo>
                  <a:lnTo>
                    <a:pt x="6618" y="4065"/>
                  </a:lnTo>
                  <a:lnTo>
                    <a:pt x="6640" y="4025"/>
                  </a:lnTo>
                  <a:lnTo>
                    <a:pt x="6662" y="3985"/>
                  </a:lnTo>
                  <a:lnTo>
                    <a:pt x="6686" y="3948"/>
                  </a:lnTo>
                  <a:lnTo>
                    <a:pt x="6704" y="3919"/>
                  </a:lnTo>
                  <a:lnTo>
                    <a:pt x="6724" y="3893"/>
                  </a:lnTo>
                  <a:lnTo>
                    <a:pt x="6748" y="3866"/>
                  </a:lnTo>
                  <a:lnTo>
                    <a:pt x="6772" y="3839"/>
                  </a:lnTo>
                  <a:lnTo>
                    <a:pt x="6796" y="3813"/>
                  </a:lnTo>
                  <a:lnTo>
                    <a:pt x="6816" y="3786"/>
                  </a:lnTo>
                  <a:lnTo>
                    <a:pt x="6825" y="3771"/>
                  </a:lnTo>
                  <a:lnTo>
                    <a:pt x="6834" y="3756"/>
                  </a:lnTo>
                  <a:lnTo>
                    <a:pt x="6842" y="3743"/>
                  </a:lnTo>
                  <a:lnTo>
                    <a:pt x="6848" y="3728"/>
                  </a:lnTo>
                  <a:lnTo>
                    <a:pt x="6833" y="3716"/>
                  </a:lnTo>
                  <a:lnTo>
                    <a:pt x="6824" y="3706"/>
                  </a:lnTo>
                  <a:lnTo>
                    <a:pt x="6816" y="3697"/>
                  </a:lnTo>
                  <a:lnTo>
                    <a:pt x="6812" y="3688"/>
                  </a:lnTo>
                  <a:lnTo>
                    <a:pt x="6812" y="3681"/>
                  </a:lnTo>
                  <a:lnTo>
                    <a:pt x="6813" y="3673"/>
                  </a:lnTo>
                  <a:lnTo>
                    <a:pt x="6816" y="3666"/>
                  </a:lnTo>
                  <a:lnTo>
                    <a:pt x="6821" y="3660"/>
                  </a:lnTo>
                  <a:lnTo>
                    <a:pt x="6833" y="3648"/>
                  </a:lnTo>
                  <a:lnTo>
                    <a:pt x="6848" y="3636"/>
                  </a:lnTo>
                  <a:lnTo>
                    <a:pt x="6855" y="3630"/>
                  </a:lnTo>
                  <a:lnTo>
                    <a:pt x="6861" y="3623"/>
                  </a:lnTo>
                  <a:lnTo>
                    <a:pt x="6867" y="3617"/>
                  </a:lnTo>
                  <a:lnTo>
                    <a:pt x="6871" y="3609"/>
                  </a:lnTo>
                  <a:lnTo>
                    <a:pt x="6877" y="3593"/>
                  </a:lnTo>
                  <a:lnTo>
                    <a:pt x="6880" y="3580"/>
                  </a:lnTo>
                  <a:lnTo>
                    <a:pt x="6880" y="3568"/>
                  </a:lnTo>
                  <a:lnTo>
                    <a:pt x="6879" y="3557"/>
                  </a:lnTo>
                  <a:lnTo>
                    <a:pt x="6874" y="3545"/>
                  </a:lnTo>
                  <a:lnTo>
                    <a:pt x="6868" y="3535"/>
                  </a:lnTo>
                  <a:lnTo>
                    <a:pt x="6859" y="3522"/>
                  </a:lnTo>
                  <a:lnTo>
                    <a:pt x="6848" y="3508"/>
                  </a:lnTo>
                  <a:lnTo>
                    <a:pt x="6827" y="3486"/>
                  </a:lnTo>
                  <a:lnTo>
                    <a:pt x="6803" y="3465"/>
                  </a:lnTo>
                  <a:lnTo>
                    <a:pt x="6791" y="3455"/>
                  </a:lnTo>
                  <a:lnTo>
                    <a:pt x="6781" y="3443"/>
                  </a:lnTo>
                  <a:lnTo>
                    <a:pt x="6772" y="3431"/>
                  </a:lnTo>
                  <a:lnTo>
                    <a:pt x="6764" y="3421"/>
                  </a:lnTo>
                  <a:close/>
                  <a:moveTo>
                    <a:pt x="5660" y="1851"/>
                  </a:moveTo>
                  <a:lnTo>
                    <a:pt x="5669" y="1864"/>
                  </a:lnTo>
                  <a:lnTo>
                    <a:pt x="5677" y="1874"/>
                  </a:lnTo>
                  <a:lnTo>
                    <a:pt x="5686" y="1882"/>
                  </a:lnTo>
                  <a:lnTo>
                    <a:pt x="5693" y="1889"/>
                  </a:lnTo>
                  <a:lnTo>
                    <a:pt x="5706" y="1900"/>
                  </a:lnTo>
                  <a:lnTo>
                    <a:pt x="5721" y="1907"/>
                  </a:lnTo>
                  <a:lnTo>
                    <a:pt x="5736" y="1914"/>
                  </a:lnTo>
                  <a:lnTo>
                    <a:pt x="5752" y="1920"/>
                  </a:lnTo>
                  <a:lnTo>
                    <a:pt x="5772" y="1929"/>
                  </a:lnTo>
                  <a:lnTo>
                    <a:pt x="5794" y="1943"/>
                  </a:lnTo>
                  <a:lnTo>
                    <a:pt x="5810" y="1956"/>
                  </a:lnTo>
                  <a:lnTo>
                    <a:pt x="5827" y="1971"/>
                  </a:lnTo>
                  <a:lnTo>
                    <a:pt x="5843" y="1987"/>
                  </a:lnTo>
                  <a:lnTo>
                    <a:pt x="5859" y="2005"/>
                  </a:lnTo>
                  <a:lnTo>
                    <a:pt x="5890" y="2041"/>
                  </a:lnTo>
                  <a:lnTo>
                    <a:pt x="5922" y="2072"/>
                  </a:lnTo>
                  <a:lnTo>
                    <a:pt x="5914" y="2052"/>
                  </a:lnTo>
                  <a:lnTo>
                    <a:pt x="5904" y="2035"/>
                  </a:lnTo>
                  <a:lnTo>
                    <a:pt x="5895" y="2017"/>
                  </a:lnTo>
                  <a:lnTo>
                    <a:pt x="5884" y="1999"/>
                  </a:lnTo>
                  <a:lnTo>
                    <a:pt x="5864" y="1963"/>
                  </a:lnTo>
                  <a:lnTo>
                    <a:pt x="5846" y="1928"/>
                  </a:lnTo>
                  <a:lnTo>
                    <a:pt x="5837" y="1907"/>
                  </a:lnTo>
                  <a:lnTo>
                    <a:pt x="5832" y="1889"/>
                  </a:lnTo>
                  <a:lnTo>
                    <a:pt x="5830" y="1871"/>
                  </a:lnTo>
                  <a:lnTo>
                    <a:pt x="5828" y="1855"/>
                  </a:lnTo>
                  <a:lnTo>
                    <a:pt x="5827" y="1840"/>
                  </a:lnTo>
                  <a:lnTo>
                    <a:pt x="5822" y="1822"/>
                  </a:lnTo>
                  <a:lnTo>
                    <a:pt x="5818" y="1805"/>
                  </a:lnTo>
                  <a:lnTo>
                    <a:pt x="5809" y="1784"/>
                  </a:lnTo>
                  <a:lnTo>
                    <a:pt x="5798" y="1766"/>
                  </a:lnTo>
                  <a:lnTo>
                    <a:pt x="5786" y="1748"/>
                  </a:lnTo>
                  <a:lnTo>
                    <a:pt x="5773" y="1729"/>
                  </a:lnTo>
                  <a:lnTo>
                    <a:pt x="5760" y="1710"/>
                  </a:lnTo>
                  <a:lnTo>
                    <a:pt x="5727" y="1670"/>
                  </a:lnTo>
                  <a:lnTo>
                    <a:pt x="5691" y="1631"/>
                  </a:lnTo>
                  <a:lnTo>
                    <a:pt x="5656" y="1592"/>
                  </a:lnTo>
                  <a:lnTo>
                    <a:pt x="5623" y="1557"/>
                  </a:lnTo>
                  <a:lnTo>
                    <a:pt x="5592" y="1524"/>
                  </a:lnTo>
                  <a:lnTo>
                    <a:pt x="5567" y="1496"/>
                  </a:lnTo>
                  <a:lnTo>
                    <a:pt x="5555" y="1520"/>
                  </a:lnTo>
                  <a:lnTo>
                    <a:pt x="5545" y="1542"/>
                  </a:lnTo>
                  <a:lnTo>
                    <a:pt x="5537" y="1563"/>
                  </a:lnTo>
                  <a:lnTo>
                    <a:pt x="5530" y="1582"/>
                  </a:lnTo>
                  <a:lnTo>
                    <a:pt x="5524" y="1600"/>
                  </a:lnTo>
                  <a:lnTo>
                    <a:pt x="5519" y="1618"/>
                  </a:lnTo>
                  <a:lnTo>
                    <a:pt x="5516" y="1632"/>
                  </a:lnTo>
                  <a:lnTo>
                    <a:pt x="5515" y="1647"/>
                  </a:lnTo>
                  <a:lnTo>
                    <a:pt x="5515" y="1661"/>
                  </a:lnTo>
                  <a:lnTo>
                    <a:pt x="5515" y="1673"/>
                  </a:lnTo>
                  <a:lnTo>
                    <a:pt x="5516" y="1684"/>
                  </a:lnTo>
                  <a:lnTo>
                    <a:pt x="5518" y="1695"/>
                  </a:lnTo>
                  <a:lnTo>
                    <a:pt x="5521" y="1704"/>
                  </a:lnTo>
                  <a:lnTo>
                    <a:pt x="5525" y="1713"/>
                  </a:lnTo>
                  <a:lnTo>
                    <a:pt x="5530" y="1720"/>
                  </a:lnTo>
                  <a:lnTo>
                    <a:pt x="5536" y="1727"/>
                  </a:lnTo>
                  <a:lnTo>
                    <a:pt x="5551" y="1744"/>
                  </a:lnTo>
                  <a:lnTo>
                    <a:pt x="5567" y="1759"/>
                  </a:lnTo>
                  <a:lnTo>
                    <a:pt x="5583" y="1772"/>
                  </a:lnTo>
                  <a:lnTo>
                    <a:pt x="5598" y="1785"/>
                  </a:lnTo>
                  <a:lnTo>
                    <a:pt x="5614" y="1799"/>
                  </a:lnTo>
                  <a:lnTo>
                    <a:pt x="5631" y="1814"/>
                  </a:lnTo>
                  <a:lnTo>
                    <a:pt x="5645" y="1831"/>
                  </a:lnTo>
                  <a:lnTo>
                    <a:pt x="5660" y="1851"/>
                  </a:lnTo>
                  <a:close/>
                  <a:moveTo>
                    <a:pt x="8490" y="1250"/>
                  </a:moveTo>
                  <a:lnTo>
                    <a:pt x="8492" y="1244"/>
                  </a:lnTo>
                  <a:lnTo>
                    <a:pt x="8492" y="1239"/>
                  </a:lnTo>
                  <a:lnTo>
                    <a:pt x="8490" y="1245"/>
                  </a:lnTo>
                  <a:lnTo>
                    <a:pt x="8490" y="1250"/>
                  </a:lnTo>
                  <a:lnTo>
                    <a:pt x="8492" y="1276"/>
                  </a:lnTo>
                  <a:lnTo>
                    <a:pt x="8496" y="1309"/>
                  </a:lnTo>
                  <a:lnTo>
                    <a:pt x="8496" y="1324"/>
                  </a:lnTo>
                  <a:lnTo>
                    <a:pt x="8496" y="1340"/>
                  </a:lnTo>
                  <a:lnTo>
                    <a:pt x="8495" y="1353"/>
                  </a:lnTo>
                  <a:lnTo>
                    <a:pt x="8492" y="1367"/>
                  </a:lnTo>
                  <a:lnTo>
                    <a:pt x="8487" y="1373"/>
                  </a:lnTo>
                  <a:lnTo>
                    <a:pt x="8484" y="1379"/>
                  </a:lnTo>
                  <a:lnTo>
                    <a:pt x="8480" y="1383"/>
                  </a:lnTo>
                  <a:lnTo>
                    <a:pt x="8475" y="1388"/>
                  </a:lnTo>
                  <a:lnTo>
                    <a:pt x="8467" y="1394"/>
                  </a:lnTo>
                  <a:lnTo>
                    <a:pt x="8456" y="1399"/>
                  </a:lnTo>
                  <a:lnTo>
                    <a:pt x="8447" y="1405"/>
                  </a:lnTo>
                  <a:lnTo>
                    <a:pt x="8438" y="1413"/>
                  </a:lnTo>
                  <a:lnTo>
                    <a:pt x="8434" y="1417"/>
                  </a:lnTo>
                  <a:lnTo>
                    <a:pt x="8431" y="1422"/>
                  </a:lnTo>
                  <a:lnTo>
                    <a:pt x="8429" y="1429"/>
                  </a:lnTo>
                  <a:lnTo>
                    <a:pt x="8427" y="1437"/>
                  </a:lnTo>
                  <a:lnTo>
                    <a:pt x="8440" y="1438"/>
                  </a:lnTo>
                  <a:lnTo>
                    <a:pt x="8453" y="1443"/>
                  </a:lnTo>
                  <a:lnTo>
                    <a:pt x="8461" y="1445"/>
                  </a:lnTo>
                  <a:lnTo>
                    <a:pt x="8468" y="1447"/>
                  </a:lnTo>
                  <a:lnTo>
                    <a:pt x="8475" y="1447"/>
                  </a:lnTo>
                  <a:lnTo>
                    <a:pt x="8483" y="1447"/>
                  </a:lnTo>
                  <a:lnTo>
                    <a:pt x="8487" y="1483"/>
                  </a:lnTo>
                  <a:lnTo>
                    <a:pt x="8492" y="1520"/>
                  </a:lnTo>
                  <a:lnTo>
                    <a:pt x="8495" y="1558"/>
                  </a:lnTo>
                  <a:lnTo>
                    <a:pt x="8496" y="1597"/>
                  </a:lnTo>
                  <a:lnTo>
                    <a:pt x="8496" y="1618"/>
                  </a:lnTo>
                  <a:lnTo>
                    <a:pt x="8496" y="1637"/>
                  </a:lnTo>
                  <a:lnTo>
                    <a:pt x="8495" y="1655"/>
                  </a:lnTo>
                  <a:lnTo>
                    <a:pt x="8492" y="1674"/>
                  </a:lnTo>
                  <a:lnTo>
                    <a:pt x="8487" y="1690"/>
                  </a:lnTo>
                  <a:lnTo>
                    <a:pt x="8481" y="1708"/>
                  </a:lnTo>
                  <a:lnTo>
                    <a:pt x="8475" y="1724"/>
                  </a:lnTo>
                  <a:lnTo>
                    <a:pt x="8467" y="1739"/>
                  </a:lnTo>
                  <a:lnTo>
                    <a:pt x="8456" y="1754"/>
                  </a:lnTo>
                  <a:lnTo>
                    <a:pt x="8444" y="1768"/>
                  </a:lnTo>
                  <a:lnTo>
                    <a:pt x="8431" y="1779"/>
                  </a:lnTo>
                  <a:lnTo>
                    <a:pt x="8416" y="1791"/>
                  </a:lnTo>
                  <a:lnTo>
                    <a:pt x="8403" y="1800"/>
                  </a:lnTo>
                  <a:lnTo>
                    <a:pt x="8386" y="1808"/>
                  </a:lnTo>
                  <a:lnTo>
                    <a:pt x="8372" y="1815"/>
                  </a:lnTo>
                  <a:lnTo>
                    <a:pt x="8355" y="1821"/>
                  </a:lnTo>
                  <a:lnTo>
                    <a:pt x="8321" y="1831"/>
                  </a:lnTo>
                  <a:lnTo>
                    <a:pt x="8287" y="1842"/>
                  </a:lnTo>
                  <a:lnTo>
                    <a:pt x="8253" y="1854"/>
                  </a:lnTo>
                  <a:lnTo>
                    <a:pt x="8220" y="1867"/>
                  </a:lnTo>
                  <a:lnTo>
                    <a:pt x="8237" y="1842"/>
                  </a:lnTo>
                  <a:lnTo>
                    <a:pt x="8251" y="1814"/>
                  </a:lnTo>
                  <a:lnTo>
                    <a:pt x="8266" y="1784"/>
                  </a:lnTo>
                  <a:lnTo>
                    <a:pt x="8280" y="1751"/>
                  </a:lnTo>
                  <a:lnTo>
                    <a:pt x="8291" y="1717"/>
                  </a:lnTo>
                  <a:lnTo>
                    <a:pt x="8302" y="1684"/>
                  </a:lnTo>
                  <a:lnTo>
                    <a:pt x="8309" y="1653"/>
                  </a:lnTo>
                  <a:lnTo>
                    <a:pt x="8315" y="1624"/>
                  </a:lnTo>
                  <a:lnTo>
                    <a:pt x="8323" y="1579"/>
                  </a:lnTo>
                  <a:lnTo>
                    <a:pt x="8332" y="1527"/>
                  </a:lnTo>
                  <a:lnTo>
                    <a:pt x="8334" y="1500"/>
                  </a:lnTo>
                  <a:lnTo>
                    <a:pt x="8336" y="1475"/>
                  </a:lnTo>
                  <a:lnTo>
                    <a:pt x="8336" y="1451"/>
                  </a:lnTo>
                  <a:lnTo>
                    <a:pt x="8333" y="1431"/>
                  </a:lnTo>
                  <a:lnTo>
                    <a:pt x="8320" y="1447"/>
                  </a:lnTo>
                  <a:lnTo>
                    <a:pt x="8303" y="1463"/>
                  </a:lnTo>
                  <a:lnTo>
                    <a:pt x="8287" y="1480"/>
                  </a:lnTo>
                  <a:lnTo>
                    <a:pt x="8269" y="1494"/>
                  </a:lnTo>
                  <a:lnTo>
                    <a:pt x="8260" y="1500"/>
                  </a:lnTo>
                  <a:lnTo>
                    <a:pt x="8250" y="1505"/>
                  </a:lnTo>
                  <a:lnTo>
                    <a:pt x="8241" y="1509"/>
                  </a:lnTo>
                  <a:lnTo>
                    <a:pt x="8231" y="1514"/>
                  </a:lnTo>
                  <a:lnTo>
                    <a:pt x="8220" y="1515"/>
                  </a:lnTo>
                  <a:lnTo>
                    <a:pt x="8210" y="1517"/>
                  </a:lnTo>
                  <a:lnTo>
                    <a:pt x="8199" y="1515"/>
                  </a:lnTo>
                  <a:lnTo>
                    <a:pt x="8188" y="1514"/>
                  </a:lnTo>
                  <a:lnTo>
                    <a:pt x="8179" y="1540"/>
                  </a:lnTo>
                  <a:lnTo>
                    <a:pt x="8171" y="1567"/>
                  </a:lnTo>
                  <a:lnTo>
                    <a:pt x="8165" y="1595"/>
                  </a:lnTo>
                  <a:lnTo>
                    <a:pt x="8161" y="1624"/>
                  </a:lnTo>
                  <a:lnTo>
                    <a:pt x="8158" y="1652"/>
                  </a:lnTo>
                  <a:lnTo>
                    <a:pt x="8155" y="1680"/>
                  </a:lnTo>
                  <a:lnTo>
                    <a:pt x="8150" y="1708"/>
                  </a:lnTo>
                  <a:lnTo>
                    <a:pt x="8145" y="1736"/>
                  </a:lnTo>
                  <a:lnTo>
                    <a:pt x="8140" y="1754"/>
                  </a:lnTo>
                  <a:lnTo>
                    <a:pt x="8134" y="1772"/>
                  </a:lnTo>
                  <a:lnTo>
                    <a:pt x="8128" y="1788"/>
                  </a:lnTo>
                  <a:lnTo>
                    <a:pt x="8121" y="1803"/>
                  </a:lnTo>
                  <a:lnTo>
                    <a:pt x="8104" y="1831"/>
                  </a:lnTo>
                  <a:lnTo>
                    <a:pt x="8085" y="1858"/>
                  </a:lnTo>
                  <a:lnTo>
                    <a:pt x="8066" y="1885"/>
                  </a:lnTo>
                  <a:lnTo>
                    <a:pt x="8047" y="1911"/>
                  </a:lnTo>
                  <a:lnTo>
                    <a:pt x="8029" y="1940"/>
                  </a:lnTo>
                  <a:lnTo>
                    <a:pt x="8012" y="1969"/>
                  </a:lnTo>
                  <a:lnTo>
                    <a:pt x="8005" y="1987"/>
                  </a:lnTo>
                  <a:lnTo>
                    <a:pt x="7999" y="2006"/>
                  </a:lnTo>
                  <a:lnTo>
                    <a:pt x="7993" y="2026"/>
                  </a:lnTo>
                  <a:lnTo>
                    <a:pt x="7990" y="2045"/>
                  </a:lnTo>
                  <a:lnTo>
                    <a:pt x="7984" y="2085"/>
                  </a:lnTo>
                  <a:lnTo>
                    <a:pt x="7980" y="2124"/>
                  </a:lnTo>
                  <a:lnTo>
                    <a:pt x="7975" y="2164"/>
                  </a:lnTo>
                  <a:lnTo>
                    <a:pt x="7969" y="2204"/>
                  </a:lnTo>
                  <a:lnTo>
                    <a:pt x="7965" y="2223"/>
                  </a:lnTo>
                  <a:lnTo>
                    <a:pt x="7959" y="2242"/>
                  </a:lnTo>
                  <a:lnTo>
                    <a:pt x="7952" y="2262"/>
                  </a:lnTo>
                  <a:lnTo>
                    <a:pt x="7943" y="2281"/>
                  </a:lnTo>
                  <a:lnTo>
                    <a:pt x="7913" y="2328"/>
                  </a:lnTo>
                  <a:lnTo>
                    <a:pt x="7882" y="2376"/>
                  </a:lnTo>
                  <a:lnTo>
                    <a:pt x="7866" y="2400"/>
                  </a:lnTo>
                  <a:lnTo>
                    <a:pt x="7852" y="2425"/>
                  </a:lnTo>
                  <a:lnTo>
                    <a:pt x="7846" y="2438"/>
                  </a:lnTo>
                  <a:lnTo>
                    <a:pt x="7840" y="2452"/>
                  </a:lnTo>
                  <a:lnTo>
                    <a:pt x="7836" y="2465"/>
                  </a:lnTo>
                  <a:lnTo>
                    <a:pt x="7831" y="2478"/>
                  </a:lnTo>
                  <a:lnTo>
                    <a:pt x="7848" y="2471"/>
                  </a:lnTo>
                  <a:lnTo>
                    <a:pt x="7866" y="2459"/>
                  </a:lnTo>
                  <a:lnTo>
                    <a:pt x="7883" y="2446"/>
                  </a:lnTo>
                  <a:lnTo>
                    <a:pt x="7903" y="2431"/>
                  </a:lnTo>
                  <a:lnTo>
                    <a:pt x="7941" y="2395"/>
                  </a:lnTo>
                  <a:lnTo>
                    <a:pt x="7981" y="2357"/>
                  </a:lnTo>
                  <a:lnTo>
                    <a:pt x="8020" y="2317"/>
                  </a:lnTo>
                  <a:lnTo>
                    <a:pt x="8057" y="2277"/>
                  </a:lnTo>
                  <a:lnTo>
                    <a:pt x="8091" y="2242"/>
                  </a:lnTo>
                  <a:lnTo>
                    <a:pt x="8119" y="2214"/>
                  </a:lnTo>
                  <a:lnTo>
                    <a:pt x="8134" y="2239"/>
                  </a:lnTo>
                  <a:lnTo>
                    <a:pt x="8148" y="2259"/>
                  </a:lnTo>
                  <a:lnTo>
                    <a:pt x="8155" y="2265"/>
                  </a:lnTo>
                  <a:lnTo>
                    <a:pt x="8161" y="2271"/>
                  </a:lnTo>
                  <a:lnTo>
                    <a:pt x="8168" y="2274"/>
                  </a:lnTo>
                  <a:lnTo>
                    <a:pt x="8174" y="2277"/>
                  </a:lnTo>
                  <a:lnTo>
                    <a:pt x="8180" y="2278"/>
                  </a:lnTo>
                  <a:lnTo>
                    <a:pt x="8186" y="2278"/>
                  </a:lnTo>
                  <a:lnTo>
                    <a:pt x="8194" y="2277"/>
                  </a:lnTo>
                  <a:lnTo>
                    <a:pt x="8199" y="2275"/>
                  </a:lnTo>
                  <a:lnTo>
                    <a:pt x="8213" y="2268"/>
                  </a:lnTo>
                  <a:lnTo>
                    <a:pt x="8228" y="2257"/>
                  </a:lnTo>
                  <a:lnTo>
                    <a:pt x="8250" y="2238"/>
                  </a:lnTo>
                  <a:lnTo>
                    <a:pt x="8272" y="2216"/>
                  </a:lnTo>
                  <a:lnTo>
                    <a:pt x="8293" y="2190"/>
                  </a:lnTo>
                  <a:lnTo>
                    <a:pt x="8314" y="2165"/>
                  </a:lnTo>
                  <a:lnTo>
                    <a:pt x="8336" y="2140"/>
                  </a:lnTo>
                  <a:lnTo>
                    <a:pt x="8357" y="2115"/>
                  </a:lnTo>
                  <a:lnTo>
                    <a:pt x="8379" y="2093"/>
                  </a:lnTo>
                  <a:lnTo>
                    <a:pt x="8401" y="2075"/>
                  </a:lnTo>
                  <a:lnTo>
                    <a:pt x="8452" y="2030"/>
                  </a:lnTo>
                  <a:lnTo>
                    <a:pt x="8508" y="1978"/>
                  </a:lnTo>
                  <a:lnTo>
                    <a:pt x="8521" y="1968"/>
                  </a:lnTo>
                  <a:lnTo>
                    <a:pt x="8536" y="1959"/>
                  </a:lnTo>
                  <a:lnTo>
                    <a:pt x="8550" y="1952"/>
                  </a:lnTo>
                  <a:lnTo>
                    <a:pt x="8563" y="1947"/>
                  </a:lnTo>
                  <a:lnTo>
                    <a:pt x="8575" y="1944"/>
                  </a:lnTo>
                  <a:lnTo>
                    <a:pt x="8587" y="1944"/>
                  </a:lnTo>
                  <a:lnTo>
                    <a:pt x="8593" y="1946"/>
                  </a:lnTo>
                  <a:lnTo>
                    <a:pt x="8597" y="1949"/>
                  </a:lnTo>
                  <a:lnTo>
                    <a:pt x="8603" y="1952"/>
                  </a:lnTo>
                  <a:lnTo>
                    <a:pt x="8608" y="1956"/>
                  </a:lnTo>
                  <a:lnTo>
                    <a:pt x="8619" y="1940"/>
                  </a:lnTo>
                  <a:lnTo>
                    <a:pt x="8631" y="1925"/>
                  </a:lnTo>
                  <a:lnTo>
                    <a:pt x="8640" y="1909"/>
                  </a:lnTo>
                  <a:lnTo>
                    <a:pt x="8649" y="1892"/>
                  </a:lnTo>
                  <a:lnTo>
                    <a:pt x="8661" y="1860"/>
                  </a:lnTo>
                  <a:lnTo>
                    <a:pt x="8671" y="1827"/>
                  </a:lnTo>
                  <a:lnTo>
                    <a:pt x="8680" y="1793"/>
                  </a:lnTo>
                  <a:lnTo>
                    <a:pt x="8691" y="1760"/>
                  </a:lnTo>
                  <a:lnTo>
                    <a:pt x="8697" y="1742"/>
                  </a:lnTo>
                  <a:lnTo>
                    <a:pt x="8704" y="1726"/>
                  </a:lnTo>
                  <a:lnTo>
                    <a:pt x="8713" y="1708"/>
                  </a:lnTo>
                  <a:lnTo>
                    <a:pt x="8722" y="1692"/>
                  </a:lnTo>
                  <a:lnTo>
                    <a:pt x="8729" y="1678"/>
                  </a:lnTo>
                  <a:lnTo>
                    <a:pt x="8737" y="1665"/>
                  </a:lnTo>
                  <a:lnTo>
                    <a:pt x="8743" y="1650"/>
                  </a:lnTo>
                  <a:lnTo>
                    <a:pt x="8747" y="1637"/>
                  </a:lnTo>
                  <a:lnTo>
                    <a:pt x="8757" y="1607"/>
                  </a:lnTo>
                  <a:lnTo>
                    <a:pt x="8766" y="1578"/>
                  </a:lnTo>
                  <a:lnTo>
                    <a:pt x="8777" y="1549"/>
                  </a:lnTo>
                  <a:lnTo>
                    <a:pt x="8789" y="1521"/>
                  </a:lnTo>
                  <a:lnTo>
                    <a:pt x="8796" y="1508"/>
                  </a:lnTo>
                  <a:lnTo>
                    <a:pt x="8803" y="1494"/>
                  </a:lnTo>
                  <a:lnTo>
                    <a:pt x="8812" y="1483"/>
                  </a:lnTo>
                  <a:lnTo>
                    <a:pt x="8821" y="1472"/>
                  </a:lnTo>
                  <a:lnTo>
                    <a:pt x="8812" y="1474"/>
                  </a:lnTo>
                  <a:lnTo>
                    <a:pt x="8800" y="1478"/>
                  </a:lnTo>
                  <a:lnTo>
                    <a:pt x="8789" y="1484"/>
                  </a:lnTo>
                  <a:lnTo>
                    <a:pt x="8777" y="1491"/>
                  </a:lnTo>
                  <a:lnTo>
                    <a:pt x="8753" y="1508"/>
                  </a:lnTo>
                  <a:lnTo>
                    <a:pt x="8728" y="1524"/>
                  </a:lnTo>
                  <a:lnTo>
                    <a:pt x="8714" y="1532"/>
                  </a:lnTo>
                  <a:lnTo>
                    <a:pt x="8704" y="1536"/>
                  </a:lnTo>
                  <a:lnTo>
                    <a:pt x="8692" y="1540"/>
                  </a:lnTo>
                  <a:lnTo>
                    <a:pt x="8682" y="1540"/>
                  </a:lnTo>
                  <a:lnTo>
                    <a:pt x="8676" y="1540"/>
                  </a:lnTo>
                  <a:lnTo>
                    <a:pt x="8671" y="1537"/>
                  </a:lnTo>
                  <a:lnTo>
                    <a:pt x="8667" y="1536"/>
                  </a:lnTo>
                  <a:lnTo>
                    <a:pt x="8662" y="1532"/>
                  </a:lnTo>
                  <a:lnTo>
                    <a:pt x="8659" y="1527"/>
                  </a:lnTo>
                  <a:lnTo>
                    <a:pt x="8655" y="1523"/>
                  </a:lnTo>
                  <a:lnTo>
                    <a:pt x="8652" y="1515"/>
                  </a:lnTo>
                  <a:lnTo>
                    <a:pt x="8649" y="1508"/>
                  </a:lnTo>
                  <a:lnTo>
                    <a:pt x="8648" y="1499"/>
                  </a:lnTo>
                  <a:lnTo>
                    <a:pt x="8648" y="1490"/>
                  </a:lnTo>
                  <a:lnTo>
                    <a:pt x="8648" y="1481"/>
                  </a:lnTo>
                  <a:lnTo>
                    <a:pt x="8649" y="1469"/>
                  </a:lnTo>
                  <a:lnTo>
                    <a:pt x="8654" y="1445"/>
                  </a:lnTo>
                  <a:lnTo>
                    <a:pt x="8659" y="1419"/>
                  </a:lnTo>
                  <a:lnTo>
                    <a:pt x="8667" y="1394"/>
                  </a:lnTo>
                  <a:lnTo>
                    <a:pt x="8673" y="1367"/>
                  </a:lnTo>
                  <a:lnTo>
                    <a:pt x="8679" y="1343"/>
                  </a:lnTo>
                  <a:lnTo>
                    <a:pt x="8680" y="1324"/>
                  </a:lnTo>
                  <a:lnTo>
                    <a:pt x="8667" y="1325"/>
                  </a:lnTo>
                  <a:lnTo>
                    <a:pt x="8655" y="1330"/>
                  </a:lnTo>
                  <a:lnTo>
                    <a:pt x="8642" y="1336"/>
                  </a:lnTo>
                  <a:lnTo>
                    <a:pt x="8630" y="1342"/>
                  </a:lnTo>
                  <a:lnTo>
                    <a:pt x="8605" y="1355"/>
                  </a:lnTo>
                  <a:lnTo>
                    <a:pt x="8579" y="1365"/>
                  </a:lnTo>
                  <a:lnTo>
                    <a:pt x="8579" y="1355"/>
                  </a:lnTo>
                  <a:lnTo>
                    <a:pt x="8578" y="1345"/>
                  </a:lnTo>
                  <a:lnTo>
                    <a:pt x="8575" y="1337"/>
                  </a:lnTo>
                  <a:lnTo>
                    <a:pt x="8570" y="1330"/>
                  </a:lnTo>
                  <a:lnTo>
                    <a:pt x="8562" y="1318"/>
                  </a:lnTo>
                  <a:lnTo>
                    <a:pt x="8550" y="1309"/>
                  </a:lnTo>
                  <a:lnTo>
                    <a:pt x="8536" y="1299"/>
                  </a:lnTo>
                  <a:lnTo>
                    <a:pt x="8524" y="1288"/>
                  </a:lnTo>
                  <a:lnTo>
                    <a:pt x="8519" y="1282"/>
                  </a:lnTo>
                  <a:lnTo>
                    <a:pt x="8514" y="1275"/>
                  </a:lnTo>
                  <a:lnTo>
                    <a:pt x="8510" y="1267"/>
                  </a:lnTo>
                  <a:lnTo>
                    <a:pt x="8507" y="1257"/>
                  </a:lnTo>
                  <a:lnTo>
                    <a:pt x="8501" y="1257"/>
                  </a:lnTo>
                  <a:lnTo>
                    <a:pt x="8496" y="1256"/>
                  </a:lnTo>
                  <a:lnTo>
                    <a:pt x="8493" y="1254"/>
                  </a:lnTo>
                  <a:lnTo>
                    <a:pt x="8490" y="1250"/>
                  </a:lnTo>
                  <a:close/>
                  <a:moveTo>
                    <a:pt x="6405" y="1966"/>
                  </a:moveTo>
                  <a:lnTo>
                    <a:pt x="6444" y="2002"/>
                  </a:lnTo>
                  <a:lnTo>
                    <a:pt x="6484" y="2035"/>
                  </a:lnTo>
                  <a:lnTo>
                    <a:pt x="6524" y="2069"/>
                  </a:lnTo>
                  <a:lnTo>
                    <a:pt x="6564" y="2101"/>
                  </a:lnTo>
                  <a:lnTo>
                    <a:pt x="6604" y="2137"/>
                  </a:lnTo>
                  <a:lnTo>
                    <a:pt x="6643" y="2173"/>
                  </a:lnTo>
                  <a:lnTo>
                    <a:pt x="6661" y="2190"/>
                  </a:lnTo>
                  <a:lnTo>
                    <a:pt x="6678" y="2210"/>
                  </a:lnTo>
                  <a:lnTo>
                    <a:pt x="6696" y="2229"/>
                  </a:lnTo>
                  <a:lnTo>
                    <a:pt x="6714" y="2250"/>
                  </a:lnTo>
                  <a:lnTo>
                    <a:pt x="6726" y="2266"/>
                  </a:lnTo>
                  <a:lnTo>
                    <a:pt x="6736" y="2282"/>
                  </a:lnTo>
                  <a:lnTo>
                    <a:pt x="6744" y="2297"/>
                  </a:lnTo>
                  <a:lnTo>
                    <a:pt x="6751" y="2312"/>
                  </a:lnTo>
                  <a:lnTo>
                    <a:pt x="6761" y="2345"/>
                  </a:lnTo>
                  <a:lnTo>
                    <a:pt x="6773" y="2380"/>
                  </a:lnTo>
                  <a:lnTo>
                    <a:pt x="6782" y="2403"/>
                  </a:lnTo>
                  <a:lnTo>
                    <a:pt x="6791" y="2425"/>
                  </a:lnTo>
                  <a:lnTo>
                    <a:pt x="6802" y="2447"/>
                  </a:lnTo>
                  <a:lnTo>
                    <a:pt x="6813" y="2468"/>
                  </a:lnTo>
                  <a:lnTo>
                    <a:pt x="6839" y="2510"/>
                  </a:lnTo>
                  <a:lnTo>
                    <a:pt x="6867" y="2554"/>
                  </a:lnTo>
                  <a:lnTo>
                    <a:pt x="6892" y="2597"/>
                  </a:lnTo>
                  <a:lnTo>
                    <a:pt x="6917" y="2642"/>
                  </a:lnTo>
                  <a:lnTo>
                    <a:pt x="6943" y="2685"/>
                  </a:lnTo>
                  <a:lnTo>
                    <a:pt x="6966" y="2729"/>
                  </a:lnTo>
                  <a:lnTo>
                    <a:pt x="6990" y="2772"/>
                  </a:lnTo>
                  <a:lnTo>
                    <a:pt x="7012" y="2817"/>
                  </a:lnTo>
                  <a:lnTo>
                    <a:pt x="7033" y="2863"/>
                  </a:lnTo>
                  <a:lnTo>
                    <a:pt x="7054" y="2909"/>
                  </a:lnTo>
                  <a:lnTo>
                    <a:pt x="7067" y="2937"/>
                  </a:lnTo>
                  <a:lnTo>
                    <a:pt x="7079" y="2967"/>
                  </a:lnTo>
                  <a:lnTo>
                    <a:pt x="7089" y="2996"/>
                  </a:lnTo>
                  <a:lnTo>
                    <a:pt x="7101" y="3026"/>
                  </a:lnTo>
                  <a:lnTo>
                    <a:pt x="7112" y="3054"/>
                  </a:lnTo>
                  <a:lnTo>
                    <a:pt x="7124" y="3084"/>
                  </a:lnTo>
                  <a:lnTo>
                    <a:pt x="7135" y="3112"/>
                  </a:lnTo>
                  <a:lnTo>
                    <a:pt x="7147" y="3140"/>
                  </a:lnTo>
                  <a:lnTo>
                    <a:pt x="7162" y="3173"/>
                  </a:lnTo>
                  <a:lnTo>
                    <a:pt x="7180" y="3203"/>
                  </a:lnTo>
                  <a:lnTo>
                    <a:pt x="7199" y="3232"/>
                  </a:lnTo>
                  <a:lnTo>
                    <a:pt x="7220" y="3262"/>
                  </a:lnTo>
                  <a:lnTo>
                    <a:pt x="7241" y="3292"/>
                  </a:lnTo>
                  <a:lnTo>
                    <a:pt x="7262" y="3320"/>
                  </a:lnTo>
                  <a:lnTo>
                    <a:pt x="7281" y="3350"/>
                  </a:lnTo>
                  <a:lnTo>
                    <a:pt x="7299" y="3381"/>
                  </a:lnTo>
                  <a:lnTo>
                    <a:pt x="7269" y="3329"/>
                  </a:lnTo>
                  <a:lnTo>
                    <a:pt x="7239" y="3274"/>
                  </a:lnTo>
                  <a:lnTo>
                    <a:pt x="7211" y="3216"/>
                  </a:lnTo>
                  <a:lnTo>
                    <a:pt x="7184" y="3157"/>
                  </a:lnTo>
                  <a:lnTo>
                    <a:pt x="7173" y="3127"/>
                  </a:lnTo>
                  <a:lnTo>
                    <a:pt x="7161" y="3096"/>
                  </a:lnTo>
                  <a:lnTo>
                    <a:pt x="7150" y="3066"/>
                  </a:lnTo>
                  <a:lnTo>
                    <a:pt x="7140" y="3036"/>
                  </a:lnTo>
                  <a:lnTo>
                    <a:pt x="7131" y="3005"/>
                  </a:lnTo>
                  <a:lnTo>
                    <a:pt x="7124" y="2976"/>
                  </a:lnTo>
                  <a:lnTo>
                    <a:pt x="7118" y="2946"/>
                  </a:lnTo>
                  <a:lnTo>
                    <a:pt x="7112" y="2918"/>
                  </a:lnTo>
                  <a:lnTo>
                    <a:pt x="7107" y="2895"/>
                  </a:lnTo>
                  <a:lnTo>
                    <a:pt x="7103" y="2873"/>
                  </a:lnTo>
                  <a:lnTo>
                    <a:pt x="7097" y="2851"/>
                  </a:lnTo>
                  <a:lnTo>
                    <a:pt x="7089" y="2829"/>
                  </a:lnTo>
                  <a:lnTo>
                    <a:pt x="7075" y="2786"/>
                  </a:lnTo>
                  <a:lnTo>
                    <a:pt x="7055" y="2743"/>
                  </a:lnTo>
                  <a:lnTo>
                    <a:pt x="7036" y="2700"/>
                  </a:lnTo>
                  <a:lnTo>
                    <a:pt x="7015" y="2655"/>
                  </a:lnTo>
                  <a:lnTo>
                    <a:pt x="6994" y="2612"/>
                  </a:lnTo>
                  <a:lnTo>
                    <a:pt x="6975" y="2567"/>
                  </a:lnTo>
                  <a:lnTo>
                    <a:pt x="6956" y="2520"/>
                  </a:lnTo>
                  <a:lnTo>
                    <a:pt x="6938" y="2472"/>
                  </a:lnTo>
                  <a:lnTo>
                    <a:pt x="6920" y="2423"/>
                  </a:lnTo>
                  <a:lnTo>
                    <a:pt x="6901" y="2376"/>
                  </a:lnTo>
                  <a:lnTo>
                    <a:pt x="6891" y="2352"/>
                  </a:lnTo>
                  <a:lnTo>
                    <a:pt x="6880" y="2330"/>
                  </a:lnTo>
                  <a:lnTo>
                    <a:pt x="6870" y="2308"/>
                  </a:lnTo>
                  <a:lnTo>
                    <a:pt x="6858" y="2285"/>
                  </a:lnTo>
                  <a:lnTo>
                    <a:pt x="6846" y="2265"/>
                  </a:lnTo>
                  <a:lnTo>
                    <a:pt x="6831" y="2244"/>
                  </a:lnTo>
                  <a:lnTo>
                    <a:pt x="6818" y="2225"/>
                  </a:lnTo>
                  <a:lnTo>
                    <a:pt x="6802" y="2207"/>
                  </a:lnTo>
                  <a:lnTo>
                    <a:pt x="6766" y="2167"/>
                  </a:lnTo>
                  <a:lnTo>
                    <a:pt x="6730" y="2124"/>
                  </a:lnTo>
                  <a:lnTo>
                    <a:pt x="6693" y="2082"/>
                  </a:lnTo>
                  <a:lnTo>
                    <a:pt x="6658" y="2039"/>
                  </a:lnTo>
                  <a:lnTo>
                    <a:pt x="6620" y="1998"/>
                  </a:lnTo>
                  <a:lnTo>
                    <a:pt x="6582" y="1956"/>
                  </a:lnTo>
                  <a:lnTo>
                    <a:pt x="6563" y="1937"/>
                  </a:lnTo>
                  <a:lnTo>
                    <a:pt x="6542" y="1919"/>
                  </a:lnTo>
                  <a:lnTo>
                    <a:pt x="6521" y="1901"/>
                  </a:lnTo>
                  <a:lnTo>
                    <a:pt x="6500" y="1885"/>
                  </a:lnTo>
                  <a:lnTo>
                    <a:pt x="6457" y="1852"/>
                  </a:lnTo>
                  <a:lnTo>
                    <a:pt x="6416" y="1821"/>
                  </a:lnTo>
                  <a:lnTo>
                    <a:pt x="6395" y="1803"/>
                  </a:lnTo>
                  <a:lnTo>
                    <a:pt x="6374" y="1787"/>
                  </a:lnTo>
                  <a:lnTo>
                    <a:pt x="6355" y="1769"/>
                  </a:lnTo>
                  <a:lnTo>
                    <a:pt x="6336" y="1750"/>
                  </a:lnTo>
                  <a:lnTo>
                    <a:pt x="6327" y="1739"/>
                  </a:lnTo>
                  <a:lnTo>
                    <a:pt x="6319" y="1729"/>
                  </a:lnTo>
                  <a:lnTo>
                    <a:pt x="6313" y="1720"/>
                  </a:lnTo>
                  <a:lnTo>
                    <a:pt x="6309" y="1711"/>
                  </a:lnTo>
                  <a:lnTo>
                    <a:pt x="6304" y="1693"/>
                  </a:lnTo>
                  <a:lnTo>
                    <a:pt x="6303" y="1677"/>
                  </a:lnTo>
                  <a:lnTo>
                    <a:pt x="6301" y="1661"/>
                  </a:lnTo>
                  <a:lnTo>
                    <a:pt x="6298" y="1644"/>
                  </a:lnTo>
                  <a:lnTo>
                    <a:pt x="6297" y="1634"/>
                  </a:lnTo>
                  <a:lnTo>
                    <a:pt x="6294" y="1625"/>
                  </a:lnTo>
                  <a:lnTo>
                    <a:pt x="6290" y="1615"/>
                  </a:lnTo>
                  <a:lnTo>
                    <a:pt x="6284" y="1604"/>
                  </a:lnTo>
                  <a:lnTo>
                    <a:pt x="6276" y="1609"/>
                  </a:lnTo>
                  <a:lnTo>
                    <a:pt x="6269" y="1613"/>
                  </a:lnTo>
                  <a:lnTo>
                    <a:pt x="6263" y="1619"/>
                  </a:lnTo>
                  <a:lnTo>
                    <a:pt x="6255" y="1625"/>
                  </a:lnTo>
                  <a:lnTo>
                    <a:pt x="6249" y="1634"/>
                  </a:lnTo>
                  <a:lnTo>
                    <a:pt x="6245" y="1644"/>
                  </a:lnTo>
                  <a:lnTo>
                    <a:pt x="6241" y="1656"/>
                  </a:lnTo>
                  <a:lnTo>
                    <a:pt x="6236" y="1670"/>
                  </a:lnTo>
                  <a:lnTo>
                    <a:pt x="6235" y="1677"/>
                  </a:lnTo>
                  <a:lnTo>
                    <a:pt x="6233" y="1686"/>
                  </a:lnTo>
                  <a:lnTo>
                    <a:pt x="6233" y="1695"/>
                  </a:lnTo>
                  <a:lnTo>
                    <a:pt x="6235" y="1704"/>
                  </a:lnTo>
                  <a:lnTo>
                    <a:pt x="6239" y="1723"/>
                  </a:lnTo>
                  <a:lnTo>
                    <a:pt x="6245" y="1744"/>
                  </a:lnTo>
                  <a:lnTo>
                    <a:pt x="6254" y="1765"/>
                  </a:lnTo>
                  <a:lnTo>
                    <a:pt x="6264" y="1787"/>
                  </a:lnTo>
                  <a:lnTo>
                    <a:pt x="6276" y="1808"/>
                  </a:lnTo>
                  <a:lnTo>
                    <a:pt x="6291" y="1830"/>
                  </a:lnTo>
                  <a:lnTo>
                    <a:pt x="6304" y="1851"/>
                  </a:lnTo>
                  <a:lnTo>
                    <a:pt x="6319" y="1871"/>
                  </a:lnTo>
                  <a:lnTo>
                    <a:pt x="6336" y="1891"/>
                  </a:lnTo>
                  <a:lnTo>
                    <a:pt x="6350" y="1909"/>
                  </a:lnTo>
                  <a:lnTo>
                    <a:pt x="6380" y="1941"/>
                  </a:lnTo>
                  <a:lnTo>
                    <a:pt x="6405" y="1966"/>
                  </a:lnTo>
                  <a:close/>
                  <a:moveTo>
                    <a:pt x="6451" y="1711"/>
                  </a:moveTo>
                  <a:lnTo>
                    <a:pt x="6457" y="1716"/>
                  </a:lnTo>
                  <a:lnTo>
                    <a:pt x="6465" y="1719"/>
                  </a:lnTo>
                  <a:lnTo>
                    <a:pt x="6475" y="1722"/>
                  </a:lnTo>
                  <a:lnTo>
                    <a:pt x="6488" y="1724"/>
                  </a:lnTo>
                  <a:lnTo>
                    <a:pt x="6512" y="1730"/>
                  </a:lnTo>
                  <a:lnTo>
                    <a:pt x="6530" y="1735"/>
                  </a:lnTo>
                  <a:lnTo>
                    <a:pt x="6543" y="1745"/>
                  </a:lnTo>
                  <a:lnTo>
                    <a:pt x="6555" y="1756"/>
                  </a:lnTo>
                  <a:lnTo>
                    <a:pt x="6566" y="1766"/>
                  </a:lnTo>
                  <a:lnTo>
                    <a:pt x="6576" y="1778"/>
                  </a:lnTo>
                  <a:lnTo>
                    <a:pt x="6585" y="1791"/>
                  </a:lnTo>
                  <a:lnTo>
                    <a:pt x="6595" y="1803"/>
                  </a:lnTo>
                  <a:lnTo>
                    <a:pt x="6604" y="1815"/>
                  </a:lnTo>
                  <a:lnTo>
                    <a:pt x="6616" y="1825"/>
                  </a:lnTo>
                  <a:lnTo>
                    <a:pt x="6623" y="1833"/>
                  </a:lnTo>
                  <a:lnTo>
                    <a:pt x="6631" y="1837"/>
                  </a:lnTo>
                  <a:lnTo>
                    <a:pt x="6638" y="1842"/>
                  </a:lnTo>
                  <a:lnTo>
                    <a:pt x="6647" y="1845"/>
                  </a:lnTo>
                  <a:lnTo>
                    <a:pt x="6661" y="1849"/>
                  </a:lnTo>
                  <a:lnTo>
                    <a:pt x="6675" y="1852"/>
                  </a:lnTo>
                  <a:lnTo>
                    <a:pt x="6690" y="1854"/>
                  </a:lnTo>
                  <a:lnTo>
                    <a:pt x="6704" y="1857"/>
                  </a:lnTo>
                  <a:lnTo>
                    <a:pt x="6718" y="1861"/>
                  </a:lnTo>
                  <a:lnTo>
                    <a:pt x="6732" y="1867"/>
                  </a:lnTo>
                  <a:lnTo>
                    <a:pt x="6742" y="1874"/>
                  </a:lnTo>
                  <a:lnTo>
                    <a:pt x="6754" y="1883"/>
                  </a:lnTo>
                  <a:lnTo>
                    <a:pt x="6764" y="1892"/>
                  </a:lnTo>
                  <a:lnTo>
                    <a:pt x="6776" y="1904"/>
                  </a:lnTo>
                  <a:lnTo>
                    <a:pt x="6802" y="1929"/>
                  </a:lnTo>
                  <a:lnTo>
                    <a:pt x="6825" y="1957"/>
                  </a:lnTo>
                  <a:lnTo>
                    <a:pt x="6874" y="2015"/>
                  </a:lnTo>
                  <a:lnTo>
                    <a:pt x="6916" y="2066"/>
                  </a:lnTo>
                  <a:lnTo>
                    <a:pt x="6943" y="2098"/>
                  </a:lnTo>
                  <a:lnTo>
                    <a:pt x="6968" y="2133"/>
                  </a:lnTo>
                  <a:lnTo>
                    <a:pt x="6990" y="2168"/>
                  </a:lnTo>
                  <a:lnTo>
                    <a:pt x="7012" y="2205"/>
                  </a:lnTo>
                  <a:lnTo>
                    <a:pt x="7033" y="2244"/>
                  </a:lnTo>
                  <a:lnTo>
                    <a:pt x="7052" y="2281"/>
                  </a:lnTo>
                  <a:lnTo>
                    <a:pt x="7072" y="2320"/>
                  </a:lnTo>
                  <a:lnTo>
                    <a:pt x="7091" y="2355"/>
                  </a:lnTo>
                  <a:lnTo>
                    <a:pt x="7109" y="2398"/>
                  </a:lnTo>
                  <a:lnTo>
                    <a:pt x="7128" y="2449"/>
                  </a:lnTo>
                  <a:lnTo>
                    <a:pt x="7147" y="2502"/>
                  </a:lnTo>
                  <a:lnTo>
                    <a:pt x="7167" y="2556"/>
                  </a:lnTo>
                  <a:lnTo>
                    <a:pt x="7177" y="2584"/>
                  </a:lnTo>
                  <a:lnTo>
                    <a:pt x="7189" y="2609"/>
                  </a:lnTo>
                  <a:lnTo>
                    <a:pt x="7201" y="2634"/>
                  </a:lnTo>
                  <a:lnTo>
                    <a:pt x="7213" y="2658"/>
                  </a:lnTo>
                  <a:lnTo>
                    <a:pt x="7226" y="2680"/>
                  </a:lnTo>
                  <a:lnTo>
                    <a:pt x="7239" y="2701"/>
                  </a:lnTo>
                  <a:lnTo>
                    <a:pt x="7254" y="2719"/>
                  </a:lnTo>
                  <a:lnTo>
                    <a:pt x="7270" y="2734"/>
                  </a:lnTo>
                  <a:lnTo>
                    <a:pt x="7257" y="2689"/>
                  </a:lnTo>
                  <a:lnTo>
                    <a:pt x="7242" y="2646"/>
                  </a:lnTo>
                  <a:lnTo>
                    <a:pt x="7224" y="2605"/>
                  </a:lnTo>
                  <a:lnTo>
                    <a:pt x="7207" y="2563"/>
                  </a:lnTo>
                  <a:lnTo>
                    <a:pt x="7189" y="2521"/>
                  </a:lnTo>
                  <a:lnTo>
                    <a:pt x="7170" y="2480"/>
                  </a:lnTo>
                  <a:lnTo>
                    <a:pt x="7153" y="2438"/>
                  </a:lnTo>
                  <a:lnTo>
                    <a:pt x="7137" y="2397"/>
                  </a:lnTo>
                  <a:lnTo>
                    <a:pt x="7127" y="2364"/>
                  </a:lnTo>
                  <a:lnTo>
                    <a:pt x="7116" y="2328"/>
                  </a:lnTo>
                  <a:lnTo>
                    <a:pt x="7107" y="2293"/>
                  </a:lnTo>
                  <a:lnTo>
                    <a:pt x="7100" y="2257"/>
                  </a:lnTo>
                  <a:lnTo>
                    <a:pt x="7089" y="2222"/>
                  </a:lnTo>
                  <a:lnTo>
                    <a:pt x="7079" y="2188"/>
                  </a:lnTo>
                  <a:lnTo>
                    <a:pt x="7073" y="2170"/>
                  </a:lnTo>
                  <a:lnTo>
                    <a:pt x="7067" y="2155"/>
                  </a:lnTo>
                  <a:lnTo>
                    <a:pt x="7060" y="2139"/>
                  </a:lnTo>
                  <a:lnTo>
                    <a:pt x="7052" y="2124"/>
                  </a:lnTo>
                  <a:lnTo>
                    <a:pt x="7040" y="2104"/>
                  </a:lnTo>
                  <a:lnTo>
                    <a:pt x="7026" y="2087"/>
                  </a:lnTo>
                  <a:lnTo>
                    <a:pt x="7009" y="2070"/>
                  </a:lnTo>
                  <a:lnTo>
                    <a:pt x="6991" y="2054"/>
                  </a:lnTo>
                  <a:lnTo>
                    <a:pt x="6956" y="2024"/>
                  </a:lnTo>
                  <a:lnTo>
                    <a:pt x="6922" y="1993"/>
                  </a:lnTo>
                  <a:lnTo>
                    <a:pt x="6910" y="1981"/>
                  </a:lnTo>
                  <a:lnTo>
                    <a:pt x="6899" y="1966"/>
                  </a:lnTo>
                  <a:lnTo>
                    <a:pt x="6889" y="1953"/>
                  </a:lnTo>
                  <a:lnTo>
                    <a:pt x="6880" y="1940"/>
                  </a:lnTo>
                  <a:lnTo>
                    <a:pt x="6861" y="1911"/>
                  </a:lnTo>
                  <a:lnTo>
                    <a:pt x="6839" y="1885"/>
                  </a:lnTo>
                  <a:lnTo>
                    <a:pt x="6813" y="1858"/>
                  </a:lnTo>
                  <a:lnTo>
                    <a:pt x="6787" y="1834"/>
                  </a:lnTo>
                  <a:lnTo>
                    <a:pt x="6760" y="1809"/>
                  </a:lnTo>
                  <a:lnTo>
                    <a:pt x="6732" y="1785"/>
                  </a:lnTo>
                  <a:lnTo>
                    <a:pt x="6705" y="1762"/>
                  </a:lnTo>
                  <a:lnTo>
                    <a:pt x="6680" y="1738"/>
                  </a:lnTo>
                  <a:lnTo>
                    <a:pt x="6656" y="1713"/>
                  </a:lnTo>
                  <a:lnTo>
                    <a:pt x="6635" y="1686"/>
                  </a:lnTo>
                  <a:lnTo>
                    <a:pt x="6626" y="1673"/>
                  </a:lnTo>
                  <a:lnTo>
                    <a:pt x="6619" y="1659"/>
                  </a:lnTo>
                  <a:lnTo>
                    <a:pt x="6613" y="1646"/>
                  </a:lnTo>
                  <a:lnTo>
                    <a:pt x="6607" y="1631"/>
                  </a:lnTo>
                  <a:lnTo>
                    <a:pt x="6597" y="1601"/>
                  </a:lnTo>
                  <a:lnTo>
                    <a:pt x="6585" y="1570"/>
                  </a:lnTo>
                  <a:lnTo>
                    <a:pt x="6580" y="1555"/>
                  </a:lnTo>
                  <a:lnTo>
                    <a:pt x="6573" y="1540"/>
                  </a:lnTo>
                  <a:lnTo>
                    <a:pt x="6567" y="1527"/>
                  </a:lnTo>
                  <a:lnTo>
                    <a:pt x="6560" y="1514"/>
                  </a:lnTo>
                  <a:lnTo>
                    <a:pt x="6551" y="1500"/>
                  </a:lnTo>
                  <a:lnTo>
                    <a:pt x="6540" y="1490"/>
                  </a:lnTo>
                  <a:lnTo>
                    <a:pt x="6530" y="1480"/>
                  </a:lnTo>
                  <a:lnTo>
                    <a:pt x="6517" y="1471"/>
                  </a:lnTo>
                  <a:lnTo>
                    <a:pt x="6496" y="1487"/>
                  </a:lnTo>
                  <a:lnTo>
                    <a:pt x="6479" y="1500"/>
                  </a:lnTo>
                  <a:lnTo>
                    <a:pt x="6466" y="1514"/>
                  </a:lnTo>
                  <a:lnTo>
                    <a:pt x="6457" y="1526"/>
                  </a:lnTo>
                  <a:lnTo>
                    <a:pt x="6450" y="1536"/>
                  </a:lnTo>
                  <a:lnTo>
                    <a:pt x="6447" y="1545"/>
                  </a:lnTo>
                  <a:lnTo>
                    <a:pt x="6444" y="1554"/>
                  </a:lnTo>
                  <a:lnTo>
                    <a:pt x="6445" y="1561"/>
                  </a:lnTo>
                  <a:lnTo>
                    <a:pt x="6457" y="1589"/>
                  </a:lnTo>
                  <a:lnTo>
                    <a:pt x="6471" y="1621"/>
                  </a:lnTo>
                  <a:lnTo>
                    <a:pt x="6472" y="1631"/>
                  </a:lnTo>
                  <a:lnTo>
                    <a:pt x="6469" y="1643"/>
                  </a:lnTo>
                  <a:lnTo>
                    <a:pt x="6465" y="1655"/>
                  </a:lnTo>
                  <a:lnTo>
                    <a:pt x="6460" y="1668"/>
                  </a:lnTo>
                  <a:lnTo>
                    <a:pt x="6454" y="1681"/>
                  </a:lnTo>
                  <a:lnTo>
                    <a:pt x="6451" y="1693"/>
                  </a:lnTo>
                  <a:lnTo>
                    <a:pt x="6450" y="1698"/>
                  </a:lnTo>
                  <a:lnTo>
                    <a:pt x="6450" y="1702"/>
                  </a:lnTo>
                  <a:lnTo>
                    <a:pt x="6451" y="1707"/>
                  </a:lnTo>
                  <a:lnTo>
                    <a:pt x="6451" y="1711"/>
                  </a:lnTo>
                  <a:close/>
                  <a:moveTo>
                    <a:pt x="8014" y="761"/>
                  </a:moveTo>
                  <a:lnTo>
                    <a:pt x="8014" y="763"/>
                  </a:lnTo>
                  <a:lnTo>
                    <a:pt x="8014" y="764"/>
                  </a:lnTo>
                  <a:lnTo>
                    <a:pt x="7998" y="778"/>
                  </a:lnTo>
                  <a:lnTo>
                    <a:pt x="7971" y="801"/>
                  </a:lnTo>
                  <a:lnTo>
                    <a:pt x="7958" y="816"/>
                  </a:lnTo>
                  <a:lnTo>
                    <a:pt x="7946" y="831"/>
                  </a:lnTo>
                  <a:lnTo>
                    <a:pt x="7941" y="840"/>
                  </a:lnTo>
                  <a:lnTo>
                    <a:pt x="7937" y="849"/>
                  </a:lnTo>
                  <a:lnTo>
                    <a:pt x="7934" y="858"/>
                  </a:lnTo>
                  <a:lnTo>
                    <a:pt x="7932" y="868"/>
                  </a:lnTo>
                  <a:lnTo>
                    <a:pt x="7931" y="879"/>
                  </a:lnTo>
                  <a:lnTo>
                    <a:pt x="7932" y="889"/>
                  </a:lnTo>
                  <a:lnTo>
                    <a:pt x="7935" y="899"/>
                  </a:lnTo>
                  <a:lnTo>
                    <a:pt x="7937" y="910"/>
                  </a:lnTo>
                  <a:lnTo>
                    <a:pt x="7940" y="920"/>
                  </a:lnTo>
                  <a:lnTo>
                    <a:pt x="7941" y="930"/>
                  </a:lnTo>
                  <a:lnTo>
                    <a:pt x="7941" y="942"/>
                  </a:lnTo>
                  <a:lnTo>
                    <a:pt x="7938" y="956"/>
                  </a:lnTo>
                  <a:lnTo>
                    <a:pt x="7935" y="966"/>
                  </a:lnTo>
                  <a:lnTo>
                    <a:pt x="7929" y="976"/>
                  </a:lnTo>
                  <a:lnTo>
                    <a:pt x="7923" y="987"/>
                  </a:lnTo>
                  <a:lnTo>
                    <a:pt x="7917" y="997"/>
                  </a:lnTo>
                  <a:lnTo>
                    <a:pt x="7912" y="1008"/>
                  </a:lnTo>
                  <a:lnTo>
                    <a:pt x="7906" y="1018"/>
                  </a:lnTo>
                  <a:lnTo>
                    <a:pt x="7901" y="1030"/>
                  </a:lnTo>
                  <a:lnTo>
                    <a:pt x="7897" y="1042"/>
                  </a:lnTo>
                  <a:lnTo>
                    <a:pt x="7891" y="1066"/>
                  </a:lnTo>
                  <a:lnTo>
                    <a:pt x="7888" y="1091"/>
                  </a:lnTo>
                  <a:lnTo>
                    <a:pt x="7885" y="1116"/>
                  </a:lnTo>
                  <a:lnTo>
                    <a:pt x="7882" y="1141"/>
                  </a:lnTo>
                  <a:lnTo>
                    <a:pt x="7880" y="1192"/>
                  </a:lnTo>
                  <a:lnTo>
                    <a:pt x="7879" y="1242"/>
                  </a:lnTo>
                  <a:lnTo>
                    <a:pt x="7877" y="1267"/>
                  </a:lnTo>
                  <a:lnTo>
                    <a:pt x="7876" y="1293"/>
                  </a:lnTo>
                  <a:lnTo>
                    <a:pt x="7871" y="1318"/>
                  </a:lnTo>
                  <a:lnTo>
                    <a:pt x="7867" y="1342"/>
                  </a:lnTo>
                  <a:lnTo>
                    <a:pt x="7861" y="1365"/>
                  </a:lnTo>
                  <a:lnTo>
                    <a:pt x="7852" y="1391"/>
                  </a:lnTo>
                  <a:lnTo>
                    <a:pt x="7842" y="1413"/>
                  </a:lnTo>
                  <a:lnTo>
                    <a:pt x="7828" y="1437"/>
                  </a:lnTo>
                  <a:lnTo>
                    <a:pt x="7811" y="1417"/>
                  </a:lnTo>
                  <a:lnTo>
                    <a:pt x="7797" y="1404"/>
                  </a:lnTo>
                  <a:lnTo>
                    <a:pt x="7796" y="1422"/>
                  </a:lnTo>
                  <a:lnTo>
                    <a:pt x="7797" y="1437"/>
                  </a:lnTo>
                  <a:lnTo>
                    <a:pt x="7799" y="1450"/>
                  </a:lnTo>
                  <a:lnTo>
                    <a:pt x="7803" y="1462"/>
                  </a:lnTo>
                  <a:lnTo>
                    <a:pt x="7815" y="1484"/>
                  </a:lnTo>
                  <a:lnTo>
                    <a:pt x="7825" y="1512"/>
                  </a:lnTo>
                  <a:lnTo>
                    <a:pt x="7831" y="1536"/>
                  </a:lnTo>
                  <a:lnTo>
                    <a:pt x="7833" y="1554"/>
                  </a:lnTo>
                  <a:lnTo>
                    <a:pt x="7833" y="1566"/>
                  </a:lnTo>
                  <a:lnTo>
                    <a:pt x="7831" y="1576"/>
                  </a:lnTo>
                  <a:lnTo>
                    <a:pt x="7827" y="1585"/>
                  </a:lnTo>
                  <a:lnTo>
                    <a:pt x="7823" y="1595"/>
                  </a:lnTo>
                  <a:lnTo>
                    <a:pt x="7818" y="1610"/>
                  </a:lnTo>
                  <a:lnTo>
                    <a:pt x="7814" y="1631"/>
                  </a:lnTo>
                  <a:lnTo>
                    <a:pt x="7809" y="1670"/>
                  </a:lnTo>
                  <a:lnTo>
                    <a:pt x="7808" y="1704"/>
                  </a:lnTo>
                  <a:lnTo>
                    <a:pt x="7808" y="1736"/>
                  </a:lnTo>
                  <a:lnTo>
                    <a:pt x="7806" y="1766"/>
                  </a:lnTo>
                  <a:lnTo>
                    <a:pt x="7805" y="1782"/>
                  </a:lnTo>
                  <a:lnTo>
                    <a:pt x="7803" y="1797"/>
                  </a:lnTo>
                  <a:lnTo>
                    <a:pt x="7800" y="1812"/>
                  </a:lnTo>
                  <a:lnTo>
                    <a:pt x="7797" y="1828"/>
                  </a:lnTo>
                  <a:lnTo>
                    <a:pt x="7793" y="1845"/>
                  </a:lnTo>
                  <a:lnTo>
                    <a:pt x="7785" y="1862"/>
                  </a:lnTo>
                  <a:lnTo>
                    <a:pt x="7778" y="1880"/>
                  </a:lnTo>
                  <a:lnTo>
                    <a:pt x="7768" y="1900"/>
                  </a:lnTo>
                  <a:lnTo>
                    <a:pt x="7779" y="1894"/>
                  </a:lnTo>
                  <a:lnTo>
                    <a:pt x="7790" y="1886"/>
                  </a:lnTo>
                  <a:lnTo>
                    <a:pt x="7802" y="1877"/>
                  </a:lnTo>
                  <a:lnTo>
                    <a:pt x="7814" y="1868"/>
                  </a:lnTo>
                  <a:lnTo>
                    <a:pt x="7825" y="1860"/>
                  </a:lnTo>
                  <a:lnTo>
                    <a:pt x="7837" y="1851"/>
                  </a:lnTo>
                  <a:lnTo>
                    <a:pt x="7849" y="1842"/>
                  </a:lnTo>
                  <a:lnTo>
                    <a:pt x="7863" y="1836"/>
                  </a:lnTo>
                  <a:lnTo>
                    <a:pt x="7864" y="1857"/>
                  </a:lnTo>
                  <a:lnTo>
                    <a:pt x="7866" y="1877"/>
                  </a:lnTo>
                  <a:lnTo>
                    <a:pt x="7864" y="1898"/>
                  </a:lnTo>
                  <a:lnTo>
                    <a:pt x="7864" y="1919"/>
                  </a:lnTo>
                  <a:lnTo>
                    <a:pt x="7860" y="1962"/>
                  </a:lnTo>
                  <a:lnTo>
                    <a:pt x="7854" y="2003"/>
                  </a:lnTo>
                  <a:lnTo>
                    <a:pt x="7849" y="2047"/>
                  </a:lnTo>
                  <a:lnTo>
                    <a:pt x="7845" y="2088"/>
                  </a:lnTo>
                  <a:lnTo>
                    <a:pt x="7845" y="2109"/>
                  </a:lnTo>
                  <a:lnTo>
                    <a:pt x="7843" y="2130"/>
                  </a:lnTo>
                  <a:lnTo>
                    <a:pt x="7845" y="2150"/>
                  </a:lnTo>
                  <a:lnTo>
                    <a:pt x="7846" y="2171"/>
                  </a:lnTo>
                  <a:lnTo>
                    <a:pt x="7858" y="2139"/>
                  </a:lnTo>
                  <a:lnTo>
                    <a:pt x="7867" y="2104"/>
                  </a:lnTo>
                  <a:lnTo>
                    <a:pt x="7874" y="2070"/>
                  </a:lnTo>
                  <a:lnTo>
                    <a:pt x="7882" y="2035"/>
                  </a:lnTo>
                  <a:lnTo>
                    <a:pt x="7889" y="2001"/>
                  </a:lnTo>
                  <a:lnTo>
                    <a:pt x="7895" y="1966"/>
                  </a:lnTo>
                  <a:lnTo>
                    <a:pt x="7904" y="1931"/>
                  </a:lnTo>
                  <a:lnTo>
                    <a:pt x="7913" y="1898"/>
                  </a:lnTo>
                  <a:lnTo>
                    <a:pt x="7925" y="1848"/>
                  </a:lnTo>
                  <a:lnTo>
                    <a:pt x="7940" y="1779"/>
                  </a:lnTo>
                  <a:lnTo>
                    <a:pt x="7947" y="1745"/>
                  </a:lnTo>
                  <a:lnTo>
                    <a:pt x="7955" y="1714"/>
                  </a:lnTo>
                  <a:lnTo>
                    <a:pt x="7959" y="1702"/>
                  </a:lnTo>
                  <a:lnTo>
                    <a:pt x="7962" y="1692"/>
                  </a:lnTo>
                  <a:lnTo>
                    <a:pt x="7966" y="1683"/>
                  </a:lnTo>
                  <a:lnTo>
                    <a:pt x="7969" y="1678"/>
                  </a:lnTo>
                  <a:lnTo>
                    <a:pt x="7969" y="1692"/>
                  </a:lnTo>
                  <a:lnTo>
                    <a:pt x="7971" y="1707"/>
                  </a:lnTo>
                  <a:lnTo>
                    <a:pt x="8002" y="1665"/>
                  </a:lnTo>
                  <a:lnTo>
                    <a:pt x="8032" y="1629"/>
                  </a:lnTo>
                  <a:lnTo>
                    <a:pt x="8047" y="1612"/>
                  </a:lnTo>
                  <a:lnTo>
                    <a:pt x="8063" y="1595"/>
                  </a:lnTo>
                  <a:lnTo>
                    <a:pt x="8081" y="1579"/>
                  </a:lnTo>
                  <a:lnTo>
                    <a:pt x="8102" y="1563"/>
                  </a:lnTo>
                  <a:lnTo>
                    <a:pt x="8127" y="1542"/>
                  </a:lnTo>
                  <a:lnTo>
                    <a:pt x="8150" y="1521"/>
                  </a:lnTo>
                  <a:lnTo>
                    <a:pt x="8161" y="1511"/>
                  </a:lnTo>
                  <a:lnTo>
                    <a:pt x="8171" y="1499"/>
                  </a:lnTo>
                  <a:lnTo>
                    <a:pt x="8182" y="1487"/>
                  </a:lnTo>
                  <a:lnTo>
                    <a:pt x="8191" y="1475"/>
                  </a:lnTo>
                  <a:lnTo>
                    <a:pt x="8210" y="1443"/>
                  </a:lnTo>
                  <a:lnTo>
                    <a:pt x="8228" y="1407"/>
                  </a:lnTo>
                  <a:lnTo>
                    <a:pt x="8244" y="1368"/>
                  </a:lnTo>
                  <a:lnTo>
                    <a:pt x="8260" y="1328"/>
                  </a:lnTo>
                  <a:lnTo>
                    <a:pt x="8275" y="1288"/>
                  </a:lnTo>
                  <a:lnTo>
                    <a:pt x="8288" y="1250"/>
                  </a:lnTo>
                  <a:lnTo>
                    <a:pt x="8300" y="1211"/>
                  </a:lnTo>
                  <a:lnTo>
                    <a:pt x="8311" y="1174"/>
                  </a:lnTo>
                  <a:lnTo>
                    <a:pt x="8293" y="1190"/>
                  </a:lnTo>
                  <a:lnTo>
                    <a:pt x="8275" y="1207"/>
                  </a:lnTo>
                  <a:lnTo>
                    <a:pt x="8260" y="1224"/>
                  </a:lnTo>
                  <a:lnTo>
                    <a:pt x="8244" y="1242"/>
                  </a:lnTo>
                  <a:lnTo>
                    <a:pt x="8214" y="1276"/>
                  </a:lnTo>
                  <a:lnTo>
                    <a:pt x="8186" y="1310"/>
                  </a:lnTo>
                  <a:lnTo>
                    <a:pt x="8171" y="1328"/>
                  </a:lnTo>
                  <a:lnTo>
                    <a:pt x="8155" y="1345"/>
                  </a:lnTo>
                  <a:lnTo>
                    <a:pt x="8140" y="1361"/>
                  </a:lnTo>
                  <a:lnTo>
                    <a:pt x="8124" y="1376"/>
                  </a:lnTo>
                  <a:lnTo>
                    <a:pt x="8106" y="1391"/>
                  </a:lnTo>
                  <a:lnTo>
                    <a:pt x="8088" y="1404"/>
                  </a:lnTo>
                  <a:lnTo>
                    <a:pt x="8069" y="1417"/>
                  </a:lnTo>
                  <a:lnTo>
                    <a:pt x="8048" y="1429"/>
                  </a:lnTo>
                  <a:lnTo>
                    <a:pt x="8041" y="1425"/>
                  </a:lnTo>
                  <a:lnTo>
                    <a:pt x="8032" y="1420"/>
                  </a:lnTo>
                  <a:lnTo>
                    <a:pt x="8021" y="1416"/>
                  </a:lnTo>
                  <a:lnTo>
                    <a:pt x="8009" y="1413"/>
                  </a:lnTo>
                  <a:lnTo>
                    <a:pt x="7989" y="1407"/>
                  </a:lnTo>
                  <a:lnTo>
                    <a:pt x="7978" y="1402"/>
                  </a:lnTo>
                  <a:lnTo>
                    <a:pt x="7974" y="1394"/>
                  </a:lnTo>
                  <a:lnTo>
                    <a:pt x="7971" y="1383"/>
                  </a:lnTo>
                  <a:lnTo>
                    <a:pt x="7969" y="1371"/>
                  </a:lnTo>
                  <a:lnTo>
                    <a:pt x="7971" y="1361"/>
                  </a:lnTo>
                  <a:lnTo>
                    <a:pt x="7972" y="1349"/>
                  </a:lnTo>
                  <a:lnTo>
                    <a:pt x="7975" y="1339"/>
                  </a:lnTo>
                  <a:lnTo>
                    <a:pt x="7980" y="1327"/>
                  </a:lnTo>
                  <a:lnTo>
                    <a:pt x="7984" y="1315"/>
                  </a:lnTo>
                  <a:lnTo>
                    <a:pt x="8008" y="1269"/>
                  </a:lnTo>
                  <a:lnTo>
                    <a:pt x="8027" y="1230"/>
                  </a:lnTo>
                  <a:lnTo>
                    <a:pt x="8042" y="1201"/>
                  </a:lnTo>
                  <a:lnTo>
                    <a:pt x="8057" y="1172"/>
                  </a:lnTo>
                  <a:lnTo>
                    <a:pt x="8072" y="1146"/>
                  </a:lnTo>
                  <a:lnTo>
                    <a:pt x="8087" y="1117"/>
                  </a:lnTo>
                  <a:lnTo>
                    <a:pt x="8093" y="1103"/>
                  </a:lnTo>
                  <a:lnTo>
                    <a:pt x="8099" y="1089"/>
                  </a:lnTo>
                  <a:lnTo>
                    <a:pt x="8104" y="1074"/>
                  </a:lnTo>
                  <a:lnTo>
                    <a:pt x="8107" y="1060"/>
                  </a:lnTo>
                  <a:lnTo>
                    <a:pt x="8110" y="1043"/>
                  </a:lnTo>
                  <a:lnTo>
                    <a:pt x="8112" y="1027"/>
                  </a:lnTo>
                  <a:lnTo>
                    <a:pt x="8112" y="1011"/>
                  </a:lnTo>
                  <a:lnTo>
                    <a:pt x="8110" y="993"/>
                  </a:lnTo>
                  <a:lnTo>
                    <a:pt x="8106" y="999"/>
                  </a:lnTo>
                  <a:lnTo>
                    <a:pt x="8100" y="1005"/>
                  </a:lnTo>
                  <a:lnTo>
                    <a:pt x="8094" y="1011"/>
                  </a:lnTo>
                  <a:lnTo>
                    <a:pt x="8087" y="1017"/>
                  </a:lnTo>
                  <a:lnTo>
                    <a:pt x="8073" y="1027"/>
                  </a:lnTo>
                  <a:lnTo>
                    <a:pt x="8061" y="1039"/>
                  </a:lnTo>
                  <a:lnTo>
                    <a:pt x="8058" y="1027"/>
                  </a:lnTo>
                  <a:lnTo>
                    <a:pt x="8058" y="1015"/>
                  </a:lnTo>
                  <a:lnTo>
                    <a:pt x="8058" y="1002"/>
                  </a:lnTo>
                  <a:lnTo>
                    <a:pt x="8061" y="990"/>
                  </a:lnTo>
                  <a:lnTo>
                    <a:pt x="8069" y="963"/>
                  </a:lnTo>
                  <a:lnTo>
                    <a:pt x="8081" y="936"/>
                  </a:lnTo>
                  <a:lnTo>
                    <a:pt x="8091" y="908"/>
                  </a:lnTo>
                  <a:lnTo>
                    <a:pt x="8102" y="882"/>
                  </a:lnTo>
                  <a:lnTo>
                    <a:pt x="8106" y="868"/>
                  </a:lnTo>
                  <a:lnTo>
                    <a:pt x="8109" y="855"/>
                  </a:lnTo>
                  <a:lnTo>
                    <a:pt x="8110" y="841"/>
                  </a:lnTo>
                  <a:lnTo>
                    <a:pt x="8110" y="828"/>
                  </a:lnTo>
                  <a:lnTo>
                    <a:pt x="8103" y="827"/>
                  </a:lnTo>
                  <a:lnTo>
                    <a:pt x="8096" y="828"/>
                  </a:lnTo>
                  <a:lnTo>
                    <a:pt x="8088" y="830"/>
                  </a:lnTo>
                  <a:lnTo>
                    <a:pt x="8082" y="831"/>
                  </a:lnTo>
                  <a:lnTo>
                    <a:pt x="8069" y="837"/>
                  </a:lnTo>
                  <a:lnTo>
                    <a:pt x="8057" y="844"/>
                  </a:lnTo>
                  <a:lnTo>
                    <a:pt x="8045" y="852"/>
                  </a:lnTo>
                  <a:lnTo>
                    <a:pt x="8033" y="859"/>
                  </a:lnTo>
                  <a:lnTo>
                    <a:pt x="8020" y="864"/>
                  </a:lnTo>
                  <a:lnTo>
                    <a:pt x="8005" y="867"/>
                  </a:lnTo>
                  <a:lnTo>
                    <a:pt x="8005" y="841"/>
                  </a:lnTo>
                  <a:lnTo>
                    <a:pt x="8008" y="816"/>
                  </a:lnTo>
                  <a:lnTo>
                    <a:pt x="8011" y="790"/>
                  </a:lnTo>
                  <a:lnTo>
                    <a:pt x="8014" y="764"/>
                  </a:lnTo>
                  <a:lnTo>
                    <a:pt x="8015" y="763"/>
                  </a:lnTo>
                  <a:lnTo>
                    <a:pt x="8014" y="761"/>
                  </a:lnTo>
                  <a:close/>
                  <a:moveTo>
                    <a:pt x="7799" y="836"/>
                  </a:moveTo>
                  <a:lnTo>
                    <a:pt x="7806" y="833"/>
                  </a:lnTo>
                  <a:lnTo>
                    <a:pt x="7814" y="830"/>
                  </a:lnTo>
                  <a:lnTo>
                    <a:pt x="7820" y="824"/>
                  </a:lnTo>
                  <a:lnTo>
                    <a:pt x="7827" y="818"/>
                  </a:lnTo>
                  <a:lnTo>
                    <a:pt x="7831" y="810"/>
                  </a:lnTo>
                  <a:lnTo>
                    <a:pt x="7837" y="803"/>
                  </a:lnTo>
                  <a:lnTo>
                    <a:pt x="7840" y="795"/>
                  </a:lnTo>
                  <a:lnTo>
                    <a:pt x="7843" y="787"/>
                  </a:lnTo>
                  <a:lnTo>
                    <a:pt x="7846" y="778"/>
                  </a:lnTo>
                  <a:lnTo>
                    <a:pt x="7846" y="767"/>
                  </a:lnTo>
                  <a:lnTo>
                    <a:pt x="7846" y="758"/>
                  </a:lnTo>
                  <a:lnTo>
                    <a:pt x="7843" y="749"/>
                  </a:lnTo>
                  <a:lnTo>
                    <a:pt x="7840" y="739"/>
                  </a:lnTo>
                  <a:lnTo>
                    <a:pt x="7834" y="730"/>
                  </a:lnTo>
                  <a:lnTo>
                    <a:pt x="7827" y="721"/>
                  </a:lnTo>
                  <a:lnTo>
                    <a:pt x="7818" y="714"/>
                  </a:lnTo>
                  <a:lnTo>
                    <a:pt x="7818" y="712"/>
                  </a:lnTo>
                  <a:lnTo>
                    <a:pt x="7818" y="711"/>
                  </a:lnTo>
                  <a:lnTo>
                    <a:pt x="7817" y="709"/>
                  </a:lnTo>
                  <a:lnTo>
                    <a:pt x="7814" y="711"/>
                  </a:lnTo>
                  <a:lnTo>
                    <a:pt x="7817" y="712"/>
                  </a:lnTo>
                  <a:lnTo>
                    <a:pt x="7818" y="714"/>
                  </a:lnTo>
                  <a:lnTo>
                    <a:pt x="7817" y="723"/>
                  </a:lnTo>
                  <a:lnTo>
                    <a:pt x="7811" y="735"/>
                  </a:lnTo>
                  <a:lnTo>
                    <a:pt x="7805" y="748"/>
                  </a:lnTo>
                  <a:lnTo>
                    <a:pt x="7800" y="763"/>
                  </a:lnTo>
                  <a:lnTo>
                    <a:pt x="7791" y="785"/>
                  </a:lnTo>
                  <a:lnTo>
                    <a:pt x="7784" y="806"/>
                  </a:lnTo>
                  <a:lnTo>
                    <a:pt x="7778" y="827"/>
                  </a:lnTo>
                  <a:lnTo>
                    <a:pt x="7774" y="850"/>
                  </a:lnTo>
                  <a:lnTo>
                    <a:pt x="7771" y="874"/>
                  </a:lnTo>
                  <a:lnTo>
                    <a:pt x="7769" y="898"/>
                  </a:lnTo>
                  <a:lnTo>
                    <a:pt x="7768" y="925"/>
                  </a:lnTo>
                  <a:lnTo>
                    <a:pt x="7768" y="950"/>
                  </a:lnTo>
                  <a:lnTo>
                    <a:pt x="7769" y="976"/>
                  </a:lnTo>
                  <a:lnTo>
                    <a:pt x="7772" y="1002"/>
                  </a:lnTo>
                  <a:lnTo>
                    <a:pt x="7777" y="1025"/>
                  </a:lnTo>
                  <a:lnTo>
                    <a:pt x="7781" y="1046"/>
                  </a:lnTo>
                  <a:lnTo>
                    <a:pt x="7779" y="1024"/>
                  </a:lnTo>
                  <a:lnTo>
                    <a:pt x="7778" y="997"/>
                  </a:lnTo>
                  <a:lnTo>
                    <a:pt x="7778" y="969"/>
                  </a:lnTo>
                  <a:lnTo>
                    <a:pt x="7779" y="939"/>
                  </a:lnTo>
                  <a:lnTo>
                    <a:pt x="7782" y="910"/>
                  </a:lnTo>
                  <a:lnTo>
                    <a:pt x="7787" y="883"/>
                  </a:lnTo>
                  <a:lnTo>
                    <a:pt x="7791" y="858"/>
                  </a:lnTo>
                  <a:lnTo>
                    <a:pt x="7799" y="836"/>
                  </a:lnTo>
                  <a:close/>
                  <a:moveTo>
                    <a:pt x="7318" y="928"/>
                  </a:moveTo>
                  <a:lnTo>
                    <a:pt x="7319" y="938"/>
                  </a:lnTo>
                  <a:lnTo>
                    <a:pt x="7322" y="948"/>
                  </a:lnTo>
                  <a:lnTo>
                    <a:pt x="7322" y="965"/>
                  </a:lnTo>
                  <a:lnTo>
                    <a:pt x="7318" y="979"/>
                  </a:lnTo>
                  <a:lnTo>
                    <a:pt x="7314" y="993"/>
                  </a:lnTo>
                  <a:lnTo>
                    <a:pt x="7308" y="1006"/>
                  </a:lnTo>
                  <a:lnTo>
                    <a:pt x="7302" y="1018"/>
                  </a:lnTo>
                  <a:lnTo>
                    <a:pt x="7297" y="1030"/>
                  </a:lnTo>
                  <a:lnTo>
                    <a:pt x="7296" y="1036"/>
                  </a:lnTo>
                  <a:lnTo>
                    <a:pt x="7294" y="1042"/>
                  </a:lnTo>
                  <a:lnTo>
                    <a:pt x="7294" y="1048"/>
                  </a:lnTo>
                  <a:lnTo>
                    <a:pt x="7294" y="1054"/>
                  </a:lnTo>
                  <a:lnTo>
                    <a:pt x="7296" y="1061"/>
                  </a:lnTo>
                  <a:lnTo>
                    <a:pt x="7299" y="1069"/>
                  </a:lnTo>
                  <a:lnTo>
                    <a:pt x="7303" y="1076"/>
                  </a:lnTo>
                  <a:lnTo>
                    <a:pt x="7308" y="1082"/>
                  </a:lnTo>
                  <a:lnTo>
                    <a:pt x="7318" y="1095"/>
                  </a:lnTo>
                  <a:lnTo>
                    <a:pt x="7331" y="1107"/>
                  </a:lnTo>
                  <a:lnTo>
                    <a:pt x="7345" y="1120"/>
                  </a:lnTo>
                  <a:lnTo>
                    <a:pt x="7358" y="1134"/>
                  </a:lnTo>
                  <a:lnTo>
                    <a:pt x="7370" y="1147"/>
                  </a:lnTo>
                  <a:lnTo>
                    <a:pt x="7380" y="1161"/>
                  </a:lnTo>
                  <a:lnTo>
                    <a:pt x="7386" y="1171"/>
                  </a:lnTo>
                  <a:lnTo>
                    <a:pt x="7391" y="1181"/>
                  </a:lnTo>
                  <a:lnTo>
                    <a:pt x="7395" y="1192"/>
                  </a:lnTo>
                  <a:lnTo>
                    <a:pt x="7398" y="1204"/>
                  </a:lnTo>
                  <a:lnTo>
                    <a:pt x="7403" y="1224"/>
                  </a:lnTo>
                  <a:lnTo>
                    <a:pt x="7404" y="1245"/>
                  </a:lnTo>
                  <a:lnTo>
                    <a:pt x="7404" y="1288"/>
                  </a:lnTo>
                  <a:lnTo>
                    <a:pt x="7401" y="1330"/>
                  </a:lnTo>
                  <a:lnTo>
                    <a:pt x="7400" y="1356"/>
                  </a:lnTo>
                  <a:lnTo>
                    <a:pt x="7401" y="1382"/>
                  </a:lnTo>
                  <a:lnTo>
                    <a:pt x="7404" y="1405"/>
                  </a:lnTo>
                  <a:lnTo>
                    <a:pt x="7407" y="1428"/>
                  </a:lnTo>
                  <a:lnTo>
                    <a:pt x="7416" y="1475"/>
                  </a:lnTo>
                  <a:lnTo>
                    <a:pt x="7426" y="1527"/>
                  </a:lnTo>
                  <a:lnTo>
                    <a:pt x="7425" y="1506"/>
                  </a:lnTo>
                  <a:lnTo>
                    <a:pt x="7426" y="1487"/>
                  </a:lnTo>
                  <a:lnTo>
                    <a:pt x="7428" y="1468"/>
                  </a:lnTo>
                  <a:lnTo>
                    <a:pt x="7432" y="1448"/>
                  </a:lnTo>
                  <a:lnTo>
                    <a:pt x="7443" y="1413"/>
                  </a:lnTo>
                  <a:lnTo>
                    <a:pt x="7456" y="1379"/>
                  </a:lnTo>
                  <a:lnTo>
                    <a:pt x="7469" y="1343"/>
                  </a:lnTo>
                  <a:lnTo>
                    <a:pt x="7481" y="1307"/>
                  </a:lnTo>
                  <a:lnTo>
                    <a:pt x="7486" y="1290"/>
                  </a:lnTo>
                  <a:lnTo>
                    <a:pt x="7489" y="1270"/>
                  </a:lnTo>
                  <a:lnTo>
                    <a:pt x="7490" y="1251"/>
                  </a:lnTo>
                  <a:lnTo>
                    <a:pt x="7490" y="1232"/>
                  </a:lnTo>
                  <a:lnTo>
                    <a:pt x="7489" y="1201"/>
                  </a:lnTo>
                  <a:lnTo>
                    <a:pt x="7489" y="1172"/>
                  </a:lnTo>
                  <a:lnTo>
                    <a:pt x="7489" y="1143"/>
                  </a:lnTo>
                  <a:lnTo>
                    <a:pt x="7489" y="1115"/>
                  </a:lnTo>
                  <a:lnTo>
                    <a:pt x="7490" y="1086"/>
                  </a:lnTo>
                  <a:lnTo>
                    <a:pt x="7493" y="1058"/>
                  </a:lnTo>
                  <a:lnTo>
                    <a:pt x="7496" y="1030"/>
                  </a:lnTo>
                  <a:lnTo>
                    <a:pt x="7500" y="1000"/>
                  </a:lnTo>
                  <a:lnTo>
                    <a:pt x="7506" y="971"/>
                  </a:lnTo>
                  <a:lnTo>
                    <a:pt x="7515" y="941"/>
                  </a:lnTo>
                  <a:lnTo>
                    <a:pt x="7520" y="926"/>
                  </a:lnTo>
                  <a:lnTo>
                    <a:pt x="7523" y="911"/>
                  </a:lnTo>
                  <a:lnTo>
                    <a:pt x="7526" y="898"/>
                  </a:lnTo>
                  <a:lnTo>
                    <a:pt x="7526" y="884"/>
                  </a:lnTo>
                  <a:lnTo>
                    <a:pt x="7524" y="871"/>
                  </a:lnTo>
                  <a:lnTo>
                    <a:pt x="7521" y="859"/>
                  </a:lnTo>
                  <a:lnTo>
                    <a:pt x="7517" y="849"/>
                  </a:lnTo>
                  <a:lnTo>
                    <a:pt x="7512" y="838"/>
                  </a:lnTo>
                  <a:lnTo>
                    <a:pt x="7508" y="827"/>
                  </a:lnTo>
                  <a:lnTo>
                    <a:pt x="7505" y="815"/>
                  </a:lnTo>
                  <a:lnTo>
                    <a:pt x="7505" y="801"/>
                  </a:lnTo>
                  <a:lnTo>
                    <a:pt x="7506" y="785"/>
                  </a:lnTo>
                  <a:lnTo>
                    <a:pt x="7511" y="769"/>
                  </a:lnTo>
                  <a:lnTo>
                    <a:pt x="7518" y="751"/>
                  </a:lnTo>
                  <a:lnTo>
                    <a:pt x="7529" y="735"/>
                  </a:lnTo>
                  <a:lnTo>
                    <a:pt x="7541" y="717"/>
                  </a:lnTo>
                  <a:lnTo>
                    <a:pt x="7566" y="684"/>
                  </a:lnTo>
                  <a:lnTo>
                    <a:pt x="7591" y="651"/>
                  </a:lnTo>
                  <a:lnTo>
                    <a:pt x="7604" y="638"/>
                  </a:lnTo>
                  <a:lnTo>
                    <a:pt x="7615" y="626"/>
                  </a:lnTo>
                  <a:lnTo>
                    <a:pt x="7618" y="620"/>
                  </a:lnTo>
                  <a:lnTo>
                    <a:pt x="7621" y="616"/>
                  </a:lnTo>
                  <a:lnTo>
                    <a:pt x="7622" y="610"/>
                  </a:lnTo>
                  <a:lnTo>
                    <a:pt x="7622" y="605"/>
                  </a:lnTo>
                  <a:lnTo>
                    <a:pt x="7616" y="616"/>
                  </a:lnTo>
                  <a:lnTo>
                    <a:pt x="7609" y="628"/>
                  </a:lnTo>
                  <a:lnTo>
                    <a:pt x="7601" y="640"/>
                  </a:lnTo>
                  <a:lnTo>
                    <a:pt x="7591" y="651"/>
                  </a:lnTo>
                  <a:lnTo>
                    <a:pt x="7551" y="686"/>
                  </a:lnTo>
                  <a:lnTo>
                    <a:pt x="7508" y="721"/>
                  </a:lnTo>
                  <a:lnTo>
                    <a:pt x="7487" y="739"/>
                  </a:lnTo>
                  <a:lnTo>
                    <a:pt x="7468" y="757"/>
                  </a:lnTo>
                  <a:lnTo>
                    <a:pt x="7460" y="766"/>
                  </a:lnTo>
                  <a:lnTo>
                    <a:pt x="7453" y="773"/>
                  </a:lnTo>
                  <a:lnTo>
                    <a:pt x="7447" y="782"/>
                  </a:lnTo>
                  <a:lnTo>
                    <a:pt x="7443" y="790"/>
                  </a:lnTo>
                  <a:lnTo>
                    <a:pt x="7435" y="804"/>
                  </a:lnTo>
                  <a:lnTo>
                    <a:pt x="7431" y="821"/>
                  </a:lnTo>
                  <a:lnTo>
                    <a:pt x="7426" y="837"/>
                  </a:lnTo>
                  <a:lnTo>
                    <a:pt x="7422" y="853"/>
                  </a:lnTo>
                  <a:lnTo>
                    <a:pt x="7417" y="887"/>
                  </a:lnTo>
                  <a:lnTo>
                    <a:pt x="7414" y="920"/>
                  </a:lnTo>
                  <a:lnTo>
                    <a:pt x="7410" y="953"/>
                  </a:lnTo>
                  <a:lnTo>
                    <a:pt x="7403" y="985"/>
                  </a:lnTo>
                  <a:lnTo>
                    <a:pt x="7398" y="1000"/>
                  </a:lnTo>
                  <a:lnTo>
                    <a:pt x="7392" y="1015"/>
                  </a:lnTo>
                  <a:lnTo>
                    <a:pt x="7385" y="1028"/>
                  </a:lnTo>
                  <a:lnTo>
                    <a:pt x="7377" y="1042"/>
                  </a:lnTo>
                  <a:lnTo>
                    <a:pt x="7367" y="1034"/>
                  </a:lnTo>
                  <a:lnTo>
                    <a:pt x="7358" y="1024"/>
                  </a:lnTo>
                  <a:lnTo>
                    <a:pt x="7349" y="1014"/>
                  </a:lnTo>
                  <a:lnTo>
                    <a:pt x="7343" y="1002"/>
                  </a:lnTo>
                  <a:lnTo>
                    <a:pt x="7336" y="988"/>
                  </a:lnTo>
                  <a:lnTo>
                    <a:pt x="7331" y="975"/>
                  </a:lnTo>
                  <a:lnTo>
                    <a:pt x="7325" y="962"/>
                  </a:lnTo>
                  <a:lnTo>
                    <a:pt x="7322" y="948"/>
                  </a:lnTo>
                  <a:lnTo>
                    <a:pt x="7321" y="938"/>
                  </a:lnTo>
                  <a:lnTo>
                    <a:pt x="7318" y="928"/>
                  </a:lnTo>
                  <a:close/>
                  <a:moveTo>
                    <a:pt x="9390" y="2760"/>
                  </a:moveTo>
                  <a:lnTo>
                    <a:pt x="9387" y="2741"/>
                  </a:lnTo>
                  <a:lnTo>
                    <a:pt x="9384" y="2723"/>
                  </a:lnTo>
                  <a:lnTo>
                    <a:pt x="9381" y="2705"/>
                  </a:lnTo>
                  <a:lnTo>
                    <a:pt x="9375" y="2689"/>
                  </a:lnTo>
                  <a:lnTo>
                    <a:pt x="9363" y="2658"/>
                  </a:lnTo>
                  <a:lnTo>
                    <a:pt x="9351" y="2627"/>
                  </a:lnTo>
                  <a:lnTo>
                    <a:pt x="9345" y="2612"/>
                  </a:lnTo>
                  <a:lnTo>
                    <a:pt x="9339" y="2597"/>
                  </a:lnTo>
                  <a:lnTo>
                    <a:pt x="9335" y="2581"/>
                  </a:lnTo>
                  <a:lnTo>
                    <a:pt x="9330" y="2564"/>
                  </a:lnTo>
                  <a:lnTo>
                    <a:pt x="9327" y="2548"/>
                  </a:lnTo>
                  <a:lnTo>
                    <a:pt x="9326" y="2532"/>
                  </a:lnTo>
                  <a:lnTo>
                    <a:pt x="9327" y="2514"/>
                  </a:lnTo>
                  <a:lnTo>
                    <a:pt x="9329" y="2495"/>
                  </a:lnTo>
                  <a:lnTo>
                    <a:pt x="9317" y="2539"/>
                  </a:lnTo>
                  <a:lnTo>
                    <a:pt x="9302" y="2579"/>
                  </a:lnTo>
                  <a:lnTo>
                    <a:pt x="9289" y="2619"/>
                  </a:lnTo>
                  <a:lnTo>
                    <a:pt x="9277" y="2658"/>
                  </a:lnTo>
                  <a:lnTo>
                    <a:pt x="9272" y="2677"/>
                  </a:lnTo>
                  <a:lnTo>
                    <a:pt x="9268" y="2698"/>
                  </a:lnTo>
                  <a:lnTo>
                    <a:pt x="9265" y="2717"/>
                  </a:lnTo>
                  <a:lnTo>
                    <a:pt x="9263" y="2738"/>
                  </a:lnTo>
                  <a:lnTo>
                    <a:pt x="9263" y="2759"/>
                  </a:lnTo>
                  <a:lnTo>
                    <a:pt x="9265" y="2781"/>
                  </a:lnTo>
                  <a:lnTo>
                    <a:pt x="9269" y="2803"/>
                  </a:lnTo>
                  <a:lnTo>
                    <a:pt x="9274" y="2827"/>
                  </a:lnTo>
                  <a:lnTo>
                    <a:pt x="9284" y="2860"/>
                  </a:lnTo>
                  <a:lnTo>
                    <a:pt x="9293" y="2892"/>
                  </a:lnTo>
                  <a:lnTo>
                    <a:pt x="9304" y="2925"/>
                  </a:lnTo>
                  <a:lnTo>
                    <a:pt x="9312" y="2958"/>
                  </a:lnTo>
                  <a:lnTo>
                    <a:pt x="9323" y="2990"/>
                  </a:lnTo>
                  <a:lnTo>
                    <a:pt x="9332" y="3023"/>
                  </a:lnTo>
                  <a:lnTo>
                    <a:pt x="9341" y="3056"/>
                  </a:lnTo>
                  <a:lnTo>
                    <a:pt x="9348" y="3090"/>
                  </a:lnTo>
                  <a:lnTo>
                    <a:pt x="9355" y="3115"/>
                  </a:lnTo>
                  <a:lnTo>
                    <a:pt x="9364" y="3142"/>
                  </a:lnTo>
                  <a:lnTo>
                    <a:pt x="9373" y="3167"/>
                  </a:lnTo>
                  <a:lnTo>
                    <a:pt x="9384" y="3194"/>
                  </a:lnTo>
                  <a:lnTo>
                    <a:pt x="9391" y="3219"/>
                  </a:lnTo>
                  <a:lnTo>
                    <a:pt x="9399" y="3246"/>
                  </a:lnTo>
                  <a:lnTo>
                    <a:pt x="9401" y="3259"/>
                  </a:lnTo>
                  <a:lnTo>
                    <a:pt x="9403" y="3272"/>
                  </a:lnTo>
                  <a:lnTo>
                    <a:pt x="9403" y="3286"/>
                  </a:lnTo>
                  <a:lnTo>
                    <a:pt x="9403" y="3298"/>
                  </a:lnTo>
                  <a:lnTo>
                    <a:pt x="9403" y="3249"/>
                  </a:lnTo>
                  <a:lnTo>
                    <a:pt x="9404" y="3198"/>
                  </a:lnTo>
                  <a:lnTo>
                    <a:pt x="9406" y="3149"/>
                  </a:lnTo>
                  <a:lnTo>
                    <a:pt x="9407" y="3099"/>
                  </a:lnTo>
                  <a:lnTo>
                    <a:pt x="9409" y="3050"/>
                  </a:lnTo>
                  <a:lnTo>
                    <a:pt x="9412" y="3001"/>
                  </a:lnTo>
                  <a:lnTo>
                    <a:pt x="9415" y="2950"/>
                  </a:lnTo>
                  <a:lnTo>
                    <a:pt x="9418" y="2901"/>
                  </a:lnTo>
                  <a:lnTo>
                    <a:pt x="9421" y="2870"/>
                  </a:lnTo>
                  <a:lnTo>
                    <a:pt x="9427" y="2843"/>
                  </a:lnTo>
                  <a:lnTo>
                    <a:pt x="9434" y="2817"/>
                  </a:lnTo>
                  <a:lnTo>
                    <a:pt x="9443" y="2793"/>
                  </a:lnTo>
                  <a:lnTo>
                    <a:pt x="9462" y="2744"/>
                  </a:lnTo>
                  <a:lnTo>
                    <a:pt x="9483" y="2689"/>
                  </a:lnTo>
                  <a:lnTo>
                    <a:pt x="9462" y="2710"/>
                  </a:lnTo>
                  <a:lnTo>
                    <a:pt x="9440" y="2732"/>
                  </a:lnTo>
                  <a:lnTo>
                    <a:pt x="9428" y="2743"/>
                  </a:lnTo>
                  <a:lnTo>
                    <a:pt x="9415" y="2750"/>
                  </a:lnTo>
                  <a:lnTo>
                    <a:pt x="9403" y="2756"/>
                  </a:lnTo>
                  <a:lnTo>
                    <a:pt x="9390" y="2760"/>
                  </a:lnTo>
                  <a:close/>
                  <a:moveTo>
                    <a:pt x="13907" y="2376"/>
                  </a:moveTo>
                  <a:lnTo>
                    <a:pt x="13913" y="2391"/>
                  </a:lnTo>
                  <a:lnTo>
                    <a:pt x="13919" y="2407"/>
                  </a:lnTo>
                  <a:lnTo>
                    <a:pt x="13926" y="2422"/>
                  </a:lnTo>
                  <a:lnTo>
                    <a:pt x="13934" y="2438"/>
                  </a:lnTo>
                  <a:lnTo>
                    <a:pt x="13931" y="2447"/>
                  </a:lnTo>
                  <a:lnTo>
                    <a:pt x="13928" y="2459"/>
                  </a:lnTo>
                  <a:lnTo>
                    <a:pt x="13928" y="2469"/>
                  </a:lnTo>
                  <a:lnTo>
                    <a:pt x="13928" y="2481"/>
                  </a:lnTo>
                  <a:lnTo>
                    <a:pt x="13929" y="2507"/>
                  </a:lnTo>
                  <a:lnTo>
                    <a:pt x="13934" y="2532"/>
                  </a:lnTo>
                  <a:lnTo>
                    <a:pt x="13947" y="2584"/>
                  </a:lnTo>
                  <a:lnTo>
                    <a:pt x="13959" y="2628"/>
                  </a:lnTo>
                  <a:lnTo>
                    <a:pt x="13966" y="2664"/>
                  </a:lnTo>
                  <a:lnTo>
                    <a:pt x="13974" y="2700"/>
                  </a:lnTo>
                  <a:lnTo>
                    <a:pt x="13978" y="2735"/>
                  </a:lnTo>
                  <a:lnTo>
                    <a:pt x="13983" y="2769"/>
                  </a:lnTo>
                  <a:lnTo>
                    <a:pt x="13986" y="2803"/>
                  </a:lnTo>
                  <a:lnTo>
                    <a:pt x="13987" y="2839"/>
                  </a:lnTo>
                  <a:lnTo>
                    <a:pt x="13987" y="2875"/>
                  </a:lnTo>
                  <a:lnTo>
                    <a:pt x="13987" y="2912"/>
                  </a:lnTo>
                  <a:lnTo>
                    <a:pt x="13989" y="2931"/>
                  </a:lnTo>
                  <a:lnTo>
                    <a:pt x="13990" y="2950"/>
                  </a:lnTo>
                  <a:lnTo>
                    <a:pt x="13993" y="2968"/>
                  </a:lnTo>
                  <a:lnTo>
                    <a:pt x="13999" y="2986"/>
                  </a:lnTo>
                  <a:lnTo>
                    <a:pt x="14005" y="3002"/>
                  </a:lnTo>
                  <a:lnTo>
                    <a:pt x="14012" y="3019"/>
                  </a:lnTo>
                  <a:lnTo>
                    <a:pt x="14020" y="3035"/>
                  </a:lnTo>
                  <a:lnTo>
                    <a:pt x="14029" y="3051"/>
                  </a:lnTo>
                  <a:lnTo>
                    <a:pt x="14049" y="3084"/>
                  </a:lnTo>
                  <a:lnTo>
                    <a:pt x="14072" y="3115"/>
                  </a:lnTo>
                  <a:lnTo>
                    <a:pt x="14094" y="3148"/>
                  </a:lnTo>
                  <a:lnTo>
                    <a:pt x="14118" y="3180"/>
                  </a:lnTo>
                  <a:lnTo>
                    <a:pt x="14141" y="3216"/>
                  </a:lnTo>
                  <a:lnTo>
                    <a:pt x="14165" y="3250"/>
                  </a:lnTo>
                  <a:lnTo>
                    <a:pt x="14189" y="3283"/>
                  </a:lnTo>
                  <a:lnTo>
                    <a:pt x="14211" y="3317"/>
                  </a:lnTo>
                  <a:lnTo>
                    <a:pt x="14233" y="3351"/>
                  </a:lnTo>
                  <a:lnTo>
                    <a:pt x="14253" y="3387"/>
                  </a:lnTo>
                  <a:lnTo>
                    <a:pt x="14272" y="3424"/>
                  </a:lnTo>
                  <a:lnTo>
                    <a:pt x="14290" y="3464"/>
                  </a:lnTo>
                  <a:lnTo>
                    <a:pt x="14305" y="3507"/>
                  </a:lnTo>
                  <a:lnTo>
                    <a:pt x="14318" y="3551"/>
                  </a:lnTo>
                  <a:lnTo>
                    <a:pt x="14331" y="3596"/>
                  </a:lnTo>
                  <a:lnTo>
                    <a:pt x="14343" y="3642"/>
                  </a:lnTo>
                  <a:lnTo>
                    <a:pt x="14355" y="3686"/>
                  </a:lnTo>
                  <a:lnTo>
                    <a:pt x="14368" y="3729"/>
                  </a:lnTo>
                  <a:lnTo>
                    <a:pt x="14383" y="3774"/>
                  </a:lnTo>
                  <a:lnTo>
                    <a:pt x="14400" y="3816"/>
                  </a:lnTo>
                  <a:lnTo>
                    <a:pt x="14388" y="3781"/>
                  </a:lnTo>
                  <a:lnTo>
                    <a:pt x="14376" y="3747"/>
                  </a:lnTo>
                  <a:lnTo>
                    <a:pt x="14365" y="3715"/>
                  </a:lnTo>
                  <a:lnTo>
                    <a:pt x="14357" y="3681"/>
                  </a:lnTo>
                  <a:lnTo>
                    <a:pt x="14348" y="3648"/>
                  </a:lnTo>
                  <a:lnTo>
                    <a:pt x="14340" y="3615"/>
                  </a:lnTo>
                  <a:lnTo>
                    <a:pt x="14333" y="3581"/>
                  </a:lnTo>
                  <a:lnTo>
                    <a:pt x="14327" y="3548"/>
                  </a:lnTo>
                  <a:lnTo>
                    <a:pt x="14316" y="3482"/>
                  </a:lnTo>
                  <a:lnTo>
                    <a:pt x="14309" y="3416"/>
                  </a:lnTo>
                  <a:lnTo>
                    <a:pt x="14303" y="3350"/>
                  </a:lnTo>
                  <a:lnTo>
                    <a:pt x="14300" y="3284"/>
                  </a:lnTo>
                  <a:lnTo>
                    <a:pt x="14299" y="3217"/>
                  </a:lnTo>
                  <a:lnTo>
                    <a:pt x="14299" y="3152"/>
                  </a:lnTo>
                  <a:lnTo>
                    <a:pt x="14299" y="3085"/>
                  </a:lnTo>
                  <a:lnTo>
                    <a:pt x="14300" y="3019"/>
                  </a:lnTo>
                  <a:lnTo>
                    <a:pt x="14302" y="2952"/>
                  </a:lnTo>
                  <a:lnTo>
                    <a:pt x="14303" y="2884"/>
                  </a:lnTo>
                  <a:lnTo>
                    <a:pt x="14305" y="2817"/>
                  </a:lnTo>
                  <a:lnTo>
                    <a:pt x="14306" y="2748"/>
                  </a:lnTo>
                  <a:lnTo>
                    <a:pt x="14305" y="2759"/>
                  </a:lnTo>
                  <a:lnTo>
                    <a:pt x="14303" y="2769"/>
                  </a:lnTo>
                  <a:lnTo>
                    <a:pt x="14300" y="2783"/>
                  </a:lnTo>
                  <a:lnTo>
                    <a:pt x="14296" y="2795"/>
                  </a:lnTo>
                  <a:lnTo>
                    <a:pt x="14285" y="2823"/>
                  </a:lnTo>
                  <a:lnTo>
                    <a:pt x="14270" y="2849"/>
                  </a:lnTo>
                  <a:lnTo>
                    <a:pt x="14262" y="2863"/>
                  </a:lnTo>
                  <a:lnTo>
                    <a:pt x="14253" y="2875"/>
                  </a:lnTo>
                  <a:lnTo>
                    <a:pt x="14244" y="2887"/>
                  </a:lnTo>
                  <a:lnTo>
                    <a:pt x="14235" y="2898"/>
                  </a:lnTo>
                  <a:lnTo>
                    <a:pt x="14224" y="2907"/>
                  </a:lnTo>
                  <a:lnTo>
                    <a:pt x="14214" y="2916"/>
                  </a:lnTo>
                  <a:lnTo>
                    <a:pt x="14205" y="2922"/>
                  </a:lnTo>
                  <a:lnTo>
                    <a:pt x="14195" y="2928"/>
                  </a:lnTo>
                  <a:lnTo>
                    <a:pt x="14187" y="2930"/>
                  </a:lnTo>
                  <a:lnTo>
                    <a:pt x="14180" y="2931"/>
                  </a:lnTo>
                  <a:lnTo>
                    <a:pt x="14174" y="2931"/>
                  </a:lnTo>
                  <a:lnTo>
                    <a:pt x="14168" y="2931"/>
                  </a:lnTo>
                  <a:lnTo>
                    <a:pt x="14162" y="2928"/>
                  </a:lnTo>
                  <a:lnTo>
                    <a:pt x="14156" y="2927"/>
                  </a:lnTo>
                  <a:lnTo>
                    <a:pt x="14152" y="2922"/>
                  </a:lnTo>
                  <a:lnTo>
                    <a:pt x="14147" y="2918"/>
                  </a:lnTo>
                  <a:lnTo>
                    <a:pt x="14138" y="2907"/>
                  </a:lnTo>
                  <a:lnTo>
                    <a:pt x="14131" y="2894"/>
                  </a:lnTo>
                  <a:lnTo>
                    <a:pt x="14124" y="2879"/>
                  </a:lnTo>
                  <a:lnTo>
                    <a:pt x="14118" y="2861"/>
                  </a:lnTo>
                  <a:lnTo>
                    <a:pt x="14106" y="2824"/>
                  </a:lnTo>
                  <a:lnTo>
                    <a:pt x="14097" y="2787"/>
                  </a:lnTo>
                  <a:lnTo>
                    <a:pt x="14086" y="2750"/>
                  </a:lnTo>
                  <a:lnTo>
                    <a:pt x="14075" y="2719"/>
                  </a:lnTo>
                  <a:lnTo>
                    <a:pt x="14058" y="2683"/>
                  </a:lnTo>
                  <a:lnTo>
                    <a:pt x="14042" y="2649"/>
                  </a:lnTo>
                  <a:lnTo>
                    <a:pt x="14023" y="2613"/>
                  </a:lnTo>
                  <a:lnTo>
                    <a:pt x="14005" y="2578"/>
                  </a:lnTo>
                  <a:lnTo>
                    <a:pt x="13986" y="2544"/>
                  </a:lnTo>
                  <a:lnTo>
                    <a:pt x="13968" y="2508"/>
                  </a:lnTo>
                  <a:lnTo>
                    <a:pt x="13950" y="2472"/>
                  </a:lnTo>
                  <a:lnTo>
                    <a:pt x="13934" y="2438"/>
                  </a:lnTo>
                  <a:lnTo>
                    <a:pt x="13935" y="2434"/>
                  </a:lnTo>
                  <a:lnTo>
                    <a:pt x="13937" y="2429"/>
                  </a:lnTo>
                  <a:lnTo>
                    <a:pt x="13926" y="2418"/>
                  </a:lnTo>
                  <a:lnTo>
                    <a:pt x="13920" y="2406"/>
                  </a:lnTo>
                  <a:lnTo>
                    <a:pt x="13914" y="2395"/>
                  </a:lnTo>
                  <a:lnTo>
                    <a:pt x="13911" y="2385"/>
                  </a:lnTo>
                  <a:lnTo>
                    <a:pt x="13908" y="2377"/>
                  </a:lnTo>
                  <a:lnTo>
                    <a:pt x="13908" y="2373"/>
                  </a:lnTo>
                  <a:lnTo>
                    <a:pt x="13907" y="2373"/>
                  </a:lnTo>
                  <a:lnTo>
                    <a:pt x="13907" y="2376"/>
                  </a:lnTo>
                  <a:close/>
                  <a:moveTo>
                    <a:pt x="13641" y="3010"/>
                  </a:moveTo>
                  <a:lnTo>
                    <a:pt x="13650" y="2986"/>
                  </a:lnTo>
                  <a:lnTo>
                    <a:pt x="13658" y="2964"/>
                  </a:lnTo>
                  <a:lnTo>
                    <a:pt x="13664" y="2938"/>
                  </a:lnTo>
                  <a:lnTo>
                    <a:pt x="13667" y="2915"/>
                  </a:lnTo>
                  <a:lnTo>
                    <a:pt x="13668" y="2891"/>
                  </a:lnTo>
                  <a:lnTo>
                    <a:pt x="13667" y="2866"/>
                  </a:lnTo>
                  <a:lnTo>
                    <a:pt x="13665" y="2842"/>
                  </a:lnTo>
                  <a:lnTo>
                    <a:pt x="13662" y="2817"/>
                  </a:lnTo>
                  <a:lnTo>
                    <a:pt x="13655" y="2768"/>
                  </a:lnTo>
                  <a:lnTo>
                    <a:pt x="13643" y="2719"/>
                  </a:lnTo>
                  <a:lnTo>
                    <a:pt x="13632" y="2671"/>
                  </a:lnTo>
                  <a:lnTo>
                    <a:pt x="13622" y="2624"/>
                  </a:lnTo>
                  <a:lnTo>
                    <a:pt x="13618" y="2591"/>
                  </a:lnTo>
                  <a:lnTo>
                    <a:pt x="13613" y="2556"/>
                  </a:lnTo>
                  <a:lnTo>
                    <a:pt x="13610" y="2521"/>
                  </a:lnTo>
                  <a:lnTo>
                    <a:pt x="13607" y="2486"/>
                  </a:lnTo>
                  <a:lnTo>
                    <a:pt x="13604" y="2452"/>
                  </a:lnTo>
                  <a:lnTo>
                    <a:pt x="13601" y="2416"/>
                  </a:lnTo>
                  <a:lnTo>
                    <a:pt x="13597" y="2383"/>
                  </a:lnTo>
                  <a:lnTo>
                    <a:pt x="13589" y="2351"/>
                  </a:lnTo>
                  <a:lnTo>
                    <a:pt x="13586" y="2372"/>
                  </a:lnTo>
                  <a:lnTo>
                    <a:pt x="13583" y="2388"/>
                  </a:lnTo>
                  <a:lnTo>
                    <a:pt x="13577" y="2403"/>
                  </a:lnTo>
                  <a:lnTo>
                    <a:pt x="13572" y="2415"/>
                  </a:lnTo>
                  <a:lnTo>
                    <a:pt x="13564" y="2423"/>
                  </a:lnTo>
                  <a:lnTo>
                    <a:pt x="13557" y="2429"/>
                  </a:lnTo>
                  <a:lnTo>
                    <a:pt x="13548" y="2434"/>
                  </a:lnTo>
                  <a:lnTo>
                    <a:pt x="13537" y="2437"/>
                  </a:lnTo>
                  <a:lnTo>
                    <a:pt x="13527" y="2437"/>
                  </a:lnTo>
                  <a:lnTo>
                    <a:pt x="13515" y="2437"/>
                  </a:lnTo>
                  <a:lnTo>
                    <a:pt x="13503" y="2435"/>
                  </a:lnTo>
                  <a:lnTo>
                    <a:pt x="13491" y="2432"/>
                  </a:lnTo>
                  <a:lnTo>
                    <a:pt x="13463" y="2423"/>
                  </a:lnTo>
                  <a:lnTo>
                    <a:pt x="13435" y="2415"/>
                  </a:lnTo>
                  <a:lnTo>
                    <a:pt x="13434" y="2421"/>
                  </a:lnTo>
                  <a:lnTo>
                    <a:pt x="13435" y="2431"/>
                  </a:lnTo>
                  <a:lnTo>
                    <a:pt x="13438" y="2446"/>
                  </a:lnTo>
                  <a:lnTo>
                    <a:pt x="13444" y="2465"/>
                  </a:lnTo>
                  <a:lnTo>
                    <a:pt x="13460" y="2511"/>
                  </a:lnTo>
                  <a:lnTo>
                    <a:pt x="13481" y="2563"/>
                  </a:lnTo>
                  <a:lnTo>
                    <a:pt x="13505" y="2618"/>
                  </a:lnTo>
                  <a:lnTo>
                    <a:pt x="13526" y="2668"/>
                  </a:lnTo>
                  <a:lnTo>
                    <a:pt x="13543" y="2711"/>
                  </a:lnTo>
                  <a:lnTo>
                    <a:pt x="13555" y="2738"/>
                  </a:lnTo>
                  <a:lnTo>
                    <a:pt x="13572" y="2771"/>
                  </a:lnTo>
                  <a:lnTo>
                    <a:pt x="13588" y="2803"/>
                  </a:lnTo>
                  <a:lnTo>
                    <a:pt x="13607" y="2836"/>
                  </a:lnTo>
                  <a:lnTo>
                    <a:pt x="13623" y="2870"/>
                  </a:lnTo>
                  <a:lnTo>
                    <a:pt x="13631" y="2888"/>
                  </a:lnTo>
                  <a:lnTo>
                    <a:pt x="13637" y="2906"/>
                  </a:lnTo>
                  <a:lnTo>
                    <a:pt x="13643" y="2922"/>
                  </a:lnTo>
                  <a:lnTo>
                    <a:pt x="13646" y="2940"/>
                  </a:lnTo>
                  <a:lnTo>
                    <a:pt x="13647" y="2958"/>
                  </a:lnTo>
                  <a:lnTo>
                    <a:pt x="13647" y="2976"/>
                  </a:lnTo>
                  <a:lnTo>
                    <a:pt x="13646" y="2993"/>
                  </a:lnTo>
                  <a:lnTo>
                    <a:pt x="13641" y="3010"/>
                  </a:lnTo>
                  <a:close/>
                  <a:moveTo>
                    <a:pt x="13169" y="4497"/>
                  </a:moveTo>
                  <a:lnTo>
                    <a:pt x="13156" y="4491"/>
                  </a:lnTo>
                  <a:lnTo>
                    <a:pt x="13144" y="4485"/>
                  </a:lnTo>
                  <a:lnTo>
                    <a:pt x="13132" y="4480"/>
                  </a:lnTo>
                  <a:lnTo>
                    <a:pt x="13119" y="4476"/>
                  </a:lnTo>
                  <a:lnTo>
                    <a:pt x="13104" y="4466"/>
                  </a:lnTo>
                  <a:lnTo>
                    <a:pt x="13088" y="4455"/>
                  </a:lnTo>
                  <a:lnTo>
                    <a:pt x="13071" y="4446"/>
                  </a:lnTo>
                  <a:lnTo>
                    <a:pt x="13055" y="4437"/>
                  </a:lnTo>
                  <a:lnTo>
                    <a:pt x="13022" y="4420"/>
                  </a:lnTo>
                  <a:lnTo>
                    <a:pt x="12993" y="4400"/>
                  </a:lnTo>
                  <a:lnTo>
                    <a:pt x="12963" y="4380"/>
                  </a:lnTo>
                  <a:lnTo>
                    <a:pt x="12936" y="4359"/>
                  </a:lnTo>
                  <a:lnTo>
                    <a:pt x="12908" y="4336"/>
                  </a:lnTo>
                  <a:lnTo>
                    <a:pt x="12883" y="4314"/>
                  </a:lnTo>
                  <a:lnTo>
                    <a:pt x="12858" y="4290"/>
                  </a:lnTo>
                  <a:lnTo>
                    <a:pt x="12832" y="4267"/>
                  </a:lnTo>
                  <a:lnTo>
                    <a:pt x="12785" y="4216"/>
                  </a:lnTo>
                  <a:lnTo>
                    <a:pt x="12738" y="4166"/>
                  </a:lnTo>
                  <a:lnTo>
                    <a:pt x="12689" y="4112"/>
                  </a:lnTo>
                  <a:lnTo>
                    <a:pt x="12638" y="4059"/>
                  </a:lnTo>
                  <a:lnTo>
                    <a:pt x="12611" y="4034"/>
                  </a:lnTo>
                  <a:lnTo>
                    <a:pt x="12586" y="4011"/>
                  </a:lnTo>
                  <a:lnTo>
                    <a:pt x="12559" y="3992"/>
                  </a:lnTo>
                  <a:lnTo>
                    <a:pt x="12533" y="3974"/>
                  </a:lnTo>
                  <a:lnTo>
                    <a:pt x="12505" y="3961"/>
                  </a:lnTo>
                  <a:lnTo>
                    <a:pt x="12475" y="3948"/>
                  </a:lnTo>
                  <a:lnTo>
                    <a:pt x="12442" y="3937"/>
                  </a:lnTo>
                  <a:lnTo>
                    <a:pt x="12407" y="3928"/>
                  </a:lnTo>
                  <a:lnTo>
                    <a:pt x="12389" y="3922"/>
                  </a:lnTo>
                  <a:lnTo>
                    <a:pt x="12372" y="3916"/>
                  </a:lnTo>
                  <a:lnTo>
                    <a:pt x="12358" y="3909"/>
                  </a:lnTo>
                  <a:lnTo>
                    <a:pt x="12344" y="3902"/>
                  </a:lnTo>
                  <a:lnTo>
                    <a:pt x="12319" y="3884"/>
                  </a:lnTo>
                  <a:lnTo>
                    <a:pt x="12295" y="3865"/>
                  </a:lnTo>
                  <a:lnTo>
                    <a:pt x="12272" y="3845"/>
                  </a:lnTo>
                  <a:lnTo>
                    <a:pt x="12248" y="3826"/>
                  </a:lnTo>
                  <a:lnTo>
                    <a:pt x="12236" y="3817"/>
                  </a:lnTo>
                  <a:lnTo>
                    <a:pt x="12223" y="3810"/>
                  </a:lnTo>
                  <a:lnTo>
                    <a:pt x="12209" y="3802"/>
                  </a:lnTo>
                  <a:lnTo>
                    <a:pt x="12194" y="3795"/>
                  </a:lnTo>
                  <a:lnTo>
                    <a:pt x="12214" y="3826"/>
                  </a:lnTo>
                  <a:lnTo>
                    <a:pt x="12233" y="3854"/>
                  </a:lnTo>
                  <a:lnTo>
                    <a:pt x="12252" y="3881"/>
                  </a:lnTo>
                  <a:lnTo>
                    <a:pt x="12272" y="3905"/>
                  </a:lnTo>
                  <a:lnTo>
                    <a:pt x="12294" y="3927"/>
                  </a:lnTo>
                  <a:lnTo>
                    <a:pt x="12319" y="3949"/>
                  </a:lnTo>
                  <a:lnTo>
                    <a:pt x="12346" y="3970"/>
                  </a:lnTo>
                  <a:lnTo>
                    <a:pt x="12378" y="3991"/>
                  </a:lnTo>
                  <a:lnTo>
                    <a:pt x="12396" y="4003"/>
                  </a:lnTo>
                  <a:lnTo>
                    <a:pt x="12414" y="4016"/>
                  </a:lnTo>
                  <a:lnTo>
                    <a:pt x="12430" y="4031"/>
                  </a:lnTo>
                  <a:lnTo>
                    <a:pt x="12447" y="4046"/>
                  </a:lnTo>
                  <a:lnTo>
                    <a:pt x="12476" y="4078"/>
                  </a:lnTo>
                  <a:lnTo>
                    <a:pt x="12505" y="4112"/>
                  </a:lnTo>
                  <a:lnTo>
                    <a:pt x="12533" y="4147"/>
                  </a:lnTo>
                  <a:lnTo>
                    <a:pt x="12562" y="4181"/>
                  </a:lnTo>
                  <a:lnTo>
                    <a:pt x="12577" y="4198"/>
                  </a:lnTo>
                  <a:lnTo>
                    <a:pt x="12594" y="4213"/>
                  </a:lnTo>
                  <a:lnTo>
                    <a:pt x="12610" y="4230"/>
                  </a:lnTo>
                  <a:lnTo>
                    <a:pt x="12628" y="4243"/>
                  </a:lnTo>
                  <a:lnTo>
                    <a:pt x="12650" y="4262"/>
                  </a:lnTo>
                  <a:lnTo>
                    <a:pt x="12672" y="4282"/>
                  </a:lnTo>
                  <a:lnTo>
                    <a:pt x="12694" y="4301"/>
                  </a:lnTo>
                  <a:lnTo>
                    <a:pt x="12715" y="4322"/>
                  </a:lnTo>
                  <a:lnTo>
                    <a:pt x="12758" y="4362"/>
                  </a:lnTo>
                  <a:lnTo>
                    <a:pt x="12803" y="4400"/>
                  </a:lnTo>
                  <a:lnTo>
                    <a:pt x="12852" y="4437"/>
                  </a:lnTo>
                  <a:lnTo>
                    <a:pt x="12898" y="4470"/>
                  </a:lnTo>
                  <a:lnTo>
                    <a:pt x="12920" y="4486"/>
                  </a:lnTo>
                  <a:lnTo>
                    <a:pt x="12942" y="4506"/>
                  </a:lnTo>
                  <a:lnTo>
                    <a:pt x="12963" y="4528"/>
                  </a:lnTo>
                  <a:lnTo>
                    <a:pt x="12982" y="4553"/>
                  </a:lnTo>
                  <a:lnTo>
                    <a:pt x="13017" y="4601"/>
                  </a:lnTo>
                  <a:lnTo>
                    <a:pt x="13048" y="4651"/>
                  </a:lnTo>
                  <a:lnTo>
                    <a:pt x="13079" y="4702"/>
                  </a:lnTo>
                  <a:lnTo>
                    <a:pt x="13110" y="4751"/>
                  </a:lnTo>
                  <a:lnTo>
                    <a:pt x="13141" y="4801"/>
                  </a:lnTo>
                  <a:lnTo>
                    <a:pt x="13172" y="4851"/>
                  </a:lnTo>
                  <a:lnTo>
                    <a:pt x="13206" y="4899"/>
                  </a:lnTo>
                  <a:lnTo>
                    <a:pt x="13242" y="4946"/>
                  </a:lnTo>
                  <a:lnTo>
                    <a:pt x="13236" y="4921"/>
                  </a:lnTo>
                  <a:lnTo>
                    <a:pt x="13229" y="4896"/>
                  </a:lnTo>
                  <a:lnTo>
                    <a:pt x="13218" y="4872"/>
                  </a:lnTo>
                  <a:lnTo>
                    <a:pt x="13206" y="4850"/>
                  </a:lnTo>
                  <a:lnTo>
                    <a:pt x="13195" y="4826"/>
                  </a:lnTo>
                  <a:lnTo>
                    <a:pt x="13180" y="4804"/>
                  </a:lnTo>
                  <a:lnTo>
                    <a:pt x="13165" y="4782"/>
                  </a:lnTo>
                  <a:lnTo>
                    <a:pt x="13150" y="4759"/>
                  </a:lnTo>
                  <a:lnTo>
                    <a:pt x="13119" y="4716"/>
                  </a:lnTo>
                  <a:lnTo>
                    <a:pt x="13091" y="4672"/>
                  </a:lnTo>
                  <a:lnTo>
                    <a:pt x="13079" y="4648"/>
                  </a:lnTo>
                  <a:lnTo>
                    <a:pt x="13067" y="4626"/>
                  </a:lnTo>
                  <a:lnTo>
                    <a:pt x="13058" y="4602"/>
                  </a:lnTo>
                  <a:lnTo>
                    <a:pt x="13051" y="4578"/>
                  </a:lnTo>
                  <a:lnTo>
                    <a:pt x="13070" y="4587"/>
                  </a:lnTo>
                  <a:lnTo>
                    <a:pt x="13088" y="4598"/>
                  </a:lnTo>
                  <a:lnTo>
                    <a:pt x="13104" y="4611"/>
                  </a:lnTo>
                  <a:lnTo>
                    <a:pt x="13120" y="4624"/>
                  </a:lnTo>
                  <a:lnTo>
                    <a:pt x="13150" y="4656"/>
                  </a:lnTo>
                  <a:lnTo>
                    <a:pt x="13180" y="4685"/>
                  </a:lnTo>
                  <a:lnTo>
                    <a:pt x="13172" y="4676"/>
                  </a:lnTo>
                  <a:lnTo>
                    <a:pt x="13168" y="4669"/>
                  </a:lnTo>
                  <a:lnTo>
                    <a:pt x="13165" y="4663"/>
                  </a:lnTo>
                  <a:lnTo>
                    <a:pt x="13163" y="4659"/>
                  </a:lnTo>
                  <a:lnTo>
                    <a:pt x="13166" y="4647"/>
                  </a:lnTo>
                  <a:lnTo>
                    <a:pt x="13175" y="4632"/>
                  </a:lnTo>
                  <a:lnTo>
                    <a:pt x="13144" y="4602"/>
                  </a:lnTo>
                  <a:lnTo>
                    <a:pt x="13113" y="4574"/>
                  </a:lnTo>
                  <a:lnTo>
                    <a:pt x="13082" y="4544"/>
                  </a:lnTo>
                  <a:lnTo>
                    <a:pt x="13051" y="4513"/>
                  </a:lnTo>
                  <a:lnTo>
                    <a:pt x="13019" y="4483"/>
                  </a:lnTo>
                  <a:lnTo>
                    <a:pt x="12988" y="4454"/>
                  </a:lnTo>
                  <a:lnTo>
                    <a:pt x="12957" y="4424"/>
                  </a:lnTo>
                  <a:lnTo>
                    <a:pt x="12926" y="4396"/>
                  </a:lnTo>
                  <a:lnTo>
                    <a:pt x="12948" y="4411"/>
                  </a:lnTo>
                  <a:lnTo>
                    <a:pt x="12972" y="4423"/>
                  </a:lnTo>
                  <a:lnTo>
                    <a:pt x="12996" y="4433"/>
                  </a:lnTo>
                  <a:lnTo>
                    <a:pt x="13019" y="4442"/>
                  </a:lnTo>
                  <a:lnTo>
                    <a:pt x="13068" y="4458"/>
                  </a:lnTo>
                  <a:lnTo>
                    <a:pt x="13119" y="4476"/>
                  </a:lnTo>
                  <a:lnTo>
                    <a:pt x="13171" y="4509"/>
                  </a:lnTo>
                  <a:lnTo>
                    <a:pt x="13221" y="4541"/>
                  </a:lnTo>
                  <a:lnTo>
                    <a:pt x="13247" y="4558"/>
                  </a:lnTo>
                  <a:lnTo>
                    <a:pt x="13272" y="4572"/>
                  </a:lnTo>
                  <a:lnTo>
                    <a:pt x="13298" y="4587"/>
                  </a:lnTo>
                  <a:lnTo>
                    <a:pt x="13327" y="4601"/>
                  </a:lnTo>
                  <a:lnTo>
                    <a:pt x="13347" y="4614"/>
                  </a:lnTo>
                  <a:lnTo>
                    <a:pt x="13368" y="4626"/>
                  </a:lnTo>
                  <a:lnTo>
                    <a:pt x="13388" y="4636"/>
                  </a:lnTo>
                  <a:lnTo>
                    <a:pt x="13408" y="4647"/>
                  </a:lnTo>
                  <a:lnTo>
                    <a:pt x="13428" y="4654"/>
                  </a:lnTo>
                  <a:lnTo>
                    <a:pt x="13447" y="4660"/>
                  </a:lnTo>
                  <a:lnTo>
                    <a:pt x="13466" y="4664"/>
                  </a:lnTo>
                  <a:lnTo>
                    <a:pt x="13485" y="4664"/>
                  </a:lnTo>
                  <a:lnTo>
                    <a:pt x="13457" y="4653"/>
                  </a:lnTo>
                  <a:lnTo>
                    <a:pt x="13426" y="4639"/>
                  </a:lnTo>
                  <a:lnTo>
                    <a:pt x="13393" y="4627"/>
                  </a:lnTo>
                  <a:lnTo>
                    <a:pt x="13359" y="4615"/>
                  </a:lnTo>
                  <a:lnTo>
                    <a:pt x="13343" y="4608"/>
                  </a:lnTo>
                  <a:lnTo>
                    <a:pt x="13327" y="4601"/>
                  </a:lnTo>
                  <a:lnTo>
                    <a:pt x="13285" y="4572"/>
                  </a:lnTo>
                  <a:lnTo>
                    <a:pt x="13245" y="4544"/>
                  </a:lnTo>
                  <a:lnTo>
                    <a:pt x="13224" y="4529"/>
                  </a:lnTo>
                  <a:lnTo>
                    <a:pt x="13205" y="4518"/>
                  </a:lnTo>
                  <a:lnTo>
                    <a:pt x="13187" y="4506"/>
                  </a:lnTo>
                  <a:lnTo>
                    <a:pt x="13169" y="4497"/>
                  </a:lnTo>
                  <a:close/>
                  <a:moveTo>
                    <a:pt x="13324" y="2909"/>
                  </a:moveTo>
                  <a:lnTo>
                    <a:pt x="13330" y="2924"/>
                  </a:lnTo>
                  <a:lnTo>
                    <a:pt x="13337" y="2937"/>
                  </a:lnTo>
                  <a:lnTo>
                    <a:pt x="13344" y="2989"/>
                  </a:lnTo>
                  <a:lnTo>
                    <a:pt x="13350" y="3050"/>
                  </a:lnTo>
                  <a:lnTo>
                    <a:pt x="13356" y="3108"/>
                  </a:lnTo>
                  <a:lnTo>
                    <a:pt x="13359" y="3151"/>
                  </a:lnTo>
                  <a:lnTo>
                    <a:pt x="13362" y="3183"/>
                  </a:lnTo>
                  <a:lnTo>
                    <a:pt x="13367" y="3220"/>
                  </a:lnTo>
                  <a:lnTo>
                    <a:pt x="13373" y="3258"/>
                  </a:lnTo>
                  <a:lnTo>
                    <a:pt x="13379" y="3298"/>
                  </a:lnTo>
                  <a:lnTo>
                    <a:pt x="13382" y="3336"/>
                  </a:lnTo>
                  <a:lnTo>
                    <a:pt x="13383" y="3373"/>
                  </a:lnTo>
                  <a:lnTo>
                    <a:pt x="13383" y="3391"/>
                  </a:lnTo>
                  <a:lnTo>
                    <a:pt x="13382" y="3409"/>
                  </a:lnTo>
                  <a:lnTo>
                    <a:pt x="13379" y="3425"/>
                  </a:lnTo>
                  <a:lnTo>
                    <a:pt x="13374" y="3440"/>
                  </a:lnTo>
                  <a:lnTo>
                    <a:pt x="13362" y="3437"/>
                  </a:lnTo>
                  <a:lnTo>
                    <a:pt x="13350" y="3433"/>
                  </a:lnTo>
                  <a:lnTo>
                    <a:pt x="13339" y="3428"/>
                  </a:lnTo>
                  <a:lnTo>
                    <a:pt x="13325" y="3422"/>
                  </a:lnTo>
                  <a:lnTo>
                    <a:pt x="13303" y="3409"/>
                  </a:lnTo>
                  <a:lnTo>
                    <a:pt x="13279" y="3397"/>
                  </a:lnTo>
                  <a:lnTo>
                    <a:pt x="13284" y="3407"/>
                  </a:lnTo>
                  <a:lnTo>
                    <a:pt x="13288" y="3416"/>
                  </a:lnTo>
                  <a:lnTo>
                    <a:pt x="13294" y="3427"/>
                  </a:lnTo>
                  <a:lnTo>
                    <a:pt x="13298" y="3436"/>
                  </a:lnTo>
                  <a:lnTo>
                    <a:pt x="13312" y="3452"/>
                  </a:lnTo>
                  <a:lnTo>
                    <a:pt x="13327" y="3470"/>
                  </a:lnTo>
                  <a:lnTo>
                    <a:pt x="13340" y="3486"/>
                  </a:lnTo>
                  <a:lnTo>
                    <a:pt x="13355" y="3502"/>
                  </a:lnTo>
                  <a:lnTo>
                    <a:pt x="13368" y="3520"/>
                  </a:lnTo>
                  <a:lnTo>
                    <a:pt x="13379" y="3538"/>
                  </a:lnTo>
                  <a:lnTo>
                    <a:pt x="13392" y="3568"/>
                  </a:lnTo>
                  <a:lnTo>
                    <a:pt x="13402" y="3597"/>
                  </a:lnTo>
                  <a:lnTo>
                    <a:pt x="13407" y="3612"/>
                  </a:lnTo>
                  <a:lnTo>
                    <a:pt x="13413" y="3627"/>
                  </a:lnTo>
                  <a:lnTo>
                    <a:pt x="13420" y="3642"/>
                  </a:lnTo>
                  <a:lnTo>
                    <a:pt x="13428" y="3654"/>
                  </a:lnTo>
                  <a:lnTo>
                    <a:pt x="13436" y="3666"/>
                  </a:lnTo>
                  <a:lnTo>
                    <a:pt x="13447" y="3676"/>
                  </a:lnTo>
                  <a:lnTo>
                    <a:pt x="13457" y="3686"/>
                  </a:lnTo>
                  <a:lnTo>
                    <a:pt x="13468" y="3697"/>
                  </a:lnTo>
                  <a:lnTo>
                    <a:pt x="13491" y="3715"/>
                  </a:lnTo>
                  <a:lnTo>
                    <a:pt x="13517" y="3734"/>
                  </a:lnTo>
                  <a:lnTo>
                    <a:pt x="13542" y="3750"/>
                  </a:lnTo>
                  <a:lnTo>
                    <a:pt x="13567" y="3768"/>
                  </a:lnTo>
                  <a:lnTo>
                    <a:pt x="13589" y="3787"/>
                  </a:lnTo>
                  <a:lnTo>
                    <a:pt x="13612" y="3807"/>
                  </a:lnTo>
                  <a:lnTo>
                    <a:pt x="13637" y="3836"/>
                  </a:lnTo>
                  <a:lnTo>
                    <a:pt x="13662" y="3867"/>
                  </a:lnTo>
                  <a:lnTo>
                    <a:pt x="13687" y="3897"/>
                  </a:lnTo>
                  <a:lnTo>
                    <a:pt x="13714" y="3925"/>
                  </a:lnTo>
                  <a:lnTo>
                    <a:pt x="13692" y="3860"/>
                  </a:lnTo>
                  <a:lnTo>
                    <a:pt x="13668" y="3793"/>
                  </a:lnTo>
                  <a:lnTo>
                    <a:pt x="13643" y="3727"/>
                  </a:lnTo>
                  <a:lnTo>
                    <a:pt x="13616" y="3660"/>
                  </a:lnTo>
                  <a:lnTo>
                    <a:pt x="13589" y="3594"/>
                  </a:lnTo>
                  <a:lnTo>
                    <a:pt x="13560" y="3531"/>
                  </a:lnTo>
                  <a:lnTo>
                    <a:pt x="13528" y="3468"/>
                  </a:lnTo>
                  <a:lnTo>
                    <a:pt x="13497" y="3407"/>
                  </a:lnTo>
                  <a:lnTo>
                    <a:pt x="13490" y="3393"/>
                  </a:lnTo>
                  <a:lnTo>
                    <a:pt x="13482" y="3378"/>
                  </a:lnTo>
                  <a:lnTo>
                    <a:pt x="13478" y="3363"/>
                  </a:lnTo>
                  <a:lnTo>
                    <a:pt x="13475" y="3348"/>
                  </a:lnTo>
                  <a:lnTo>
                    <a:pt x="13471" y="3320"/>
                  </a:lnTo>
                  <a:lnTo>
                    <a:pt x="13468" y="3290"/>
                  </a:lnTo>
                  <a:lnTo>
                    <a:pt x="13468" y="3261"/>
                  </a:lnTo>
                  <a:lnTo>
                    <a:pt x="13468" y="3231"/>
                  </a:lnTo>
                  <a:lnTo>
                    <a:pt x="13466" y="3201"/>
                  </a:lnTo>
                  <a:lnTo>
                    <a:pt x="13462" y="3168"/>
                  </a:lnTo>
                  <a:lnTo>
                    <a:pt x="13459" y="3152"/>
                  </a:lnTo>
                  <a:lnTo>
                    <a:pt x="13454" y="3136"/>
                  </a:lnTo>
                  <a:lnTo>
                    <a:pt x="13448" y="3120"/>
                  </a:lnTo>
                  <a:lnTo>
                    <a:pt x="13441" y="3105"/>
                  </a:lnTo>
                  <a:lnTo>
                    <a:pt x="13426" y="3075"/>
                  </a:lnTo>
                  <a:lnTo>
                    <a:pt x="13408" y="3047"/>
                  </a:lnTo>
                  <a:lnTo>
                    <a:pt x="13389" y="3020"/>
                  </a:lnTo>
                  <a:lnTo>
                    <a:pt x="13371" y="2993"/>
                  </a:lnTo>
                  <a:lnTo>
                    <a:pt x="13353" y="2965"/>
                  </a:lnTo>
                  <a:lnTo>
                    <a:pt x="13337" y="2937"/>
                  </a:lnTo>
                  <a:lnTo>
                    <a:pt x="13333" y="2922"/>
                  </a:lnTo>
                  <a:lnTo>
                    <a:pt x="13330" y="2912"/>
                  </a:lnTo>
                  <a:lnTo>
                    <a:pt x="13328" y="2909"/>
                  </a:lnTo>
                  <a:lnTo>
                    <a:pt x="13327" y="2907"/>
                  </a:lnTo>
                  <a:lnTo>
                    <a:pt x="13325" y="2907"/>
                  </a:lnTo>
                  <a:lnTo>
                    <a:pt x="13324" y="2909"/>
                  </a:lnTo>
                  <a:close/>
                  <a:moveTo>
                    <a:pt x="11619" y="3427"/>
                  </a:moveTo>
                  <a:lnTo>
                    <a:pt x="11648" y="3449"/>
                  </a:lnTo>
                  <a:lnTo>
                    <a:pt x="11682" y="3471"/>
                  </a:lnTo>
                  <a:lnTo>
                    <a:pt x="11699" y="3483"/>
                  </a:lnTo>
                  <a:lnTo>
                    <a:pt x="11715" y="3495"/>
                  </a:lnTo>
                  <a:lnTo>
                    <a:pt x="11730" y="3508"/>
                  </a:lnTo>
                  <a:lnTo>
                    <a:pt x="11742" y="3523"/>
                  </a:lnTo>
                  <a:lnTo>
                    <a:pt x="11752" y="3540"/>
                  </a:lnTo>
                  <a:lnTo>
                    <a:pt x="11761" y="3557"/>
                  </a:lnTo>
                  <a:lnTo>
                    <a:pt x="11767" y="3575"/>
                  </a:lnTo>
                  <a:lnTo>
                    <a:pt x="11774" y="3594"/>
                  </a:lnTo>
                  <a:lnTo>
                    <a:pt x="11780" y="3612"/>
                  </a:lnTo>
                  <a:lnTo>
                    <a:pt x="11788" y="3630"/>
                  </a:lnTo>
                  <a:lnTo>
                    <a:pt x="11792" y="3639"/>
                  </a:lnTo>
                  <a:lnTo>
                    <a:pt x="11797" y="3646"/>
                  </a:lnTo>
                  <a:lnTo>
                    <a:pt x="11803" y="3655"/>
                  </a:lnTo>
                  <a:lnTo>
                    <a:pt x="11809" y="3661"/>
                  </a:lnTo>
                  <a:lnTo>
                    <a:pt x="11806" y="3645"/>
                  </a:lnTo>
                  <a:lnTo>
                    <a:pt x="11806" y="3627"/>
                  </a:lnTo>
                  <a:lnTo>
                    <a:pt x="11806" y="3608"/>
                  </a:lnTo>
                  <a:lnTo>
                    <a:pt x="11804" y="3590"/>
                  </a:lnTo>
                  <a:lnTo>
                    <a:pt x="11828" y="3594"/>
                  </a:lnTo>
                  <a:lnTo>
                    <a:pt x="11853" y="3602"/>
                  </a:lnTo>
                  <a:lnTo>
                    <a:pt x="11875" y="3612"/>
                  </a:lnTo>
                  <a:lnTo>
                    <a:pt x="11898" y="3623"/>
                  </a:lnTo>
                  <a:lnTo>
                    <a:pt x="11920" y="3636"/>
                  </a:lnTo>
                  <a:lnTo>
                    <a:pt x="11941" y="3651"/>
                  </a:lnTo>
                  <a:lnTo>
                    <a:pt x="11961" y="3666"/>
                  </a:lnTo>
                  <a:lnTo>
                    <a:pt x="11982" y="3682"/>
                  </a:lnTo>
                  <a:lnTo>
                    <a:pt x="12022" y="3716"/>
                  </a:lnTo>
                  <a:lnTo>
                    <a:pt x="12062" y="3749"/>
                  </a:lnTo>
                  <a:lnTo>
                    <a:pt x="12083" y="3765"/>
                  </a:lnTo>
                  <a:lnTo>
                    <a:pt x="12104" y="3778"/>
                  </a:lnTo>
                  <a:lnTo>
                    <a:pt x="12125" y="3792"/>
                  </a:lnTo>
                  <a:lnTo>
                    <a:pt x="12147" y="3804"/>
                  </a:lnTo>
                  <a:lnTo>
                    <a:pt x="12131" y="3774"/>
                  </a:lnTo>
                  <a:lnTo>
                    <a:pt x="12114" y="3743"/>
                  </a:lnTo>
                  <a:lnTo>
                    <a:pt x="12099" y="3712"/>
                  </a:lnTo>
                  <a:lnTo>
                    <a:pt x="12083" y="3681"/>
                  </a:lnTo>
                  <a:lnTo>
                    <a:pt x="12067" y="3649"/>
                  </a:lnTo>
                  <a:lnTo>
                    <a:pt x="12050" y="3620"/>
                  </a:lnTo>
                  <a:lnTo>
                    <a:pt x="12031" y="3591"/>
                  </a:lnTo>
                  <a:lnTo>
                    <a:pt x="12009" y="3565"/>
                  </a:lnTo>
                  <a:lnTo>
                    <a:pt x="11998" y="3551"/>
                  </a:lnTo>
                  <a:lnTo>
                    <a:pt x="11985" y="3541"/>
                  </a:lnTo>
                  <a:lnTo>
                    <a:pt x="11973" y="3529"/>
                  </a:lnTo>
                  <a:lnTo>
                    <a:pt x="11960" y="3519"/>
                  </a:lnTo>
                  <a:lnTo>
                    <a:pt x="11933" y="3499"/>
                  </a:lnTo>
                  <a:lnTo>
                    <a:pt x="11905" y="3482"/>
                  </a:lnTo>
                  <a:lnTo>
                    <a:pt x="11878" y="3464"/>
                  </a:lnTo>
                  <a:lnTo>
                    <a:pt x="11852" y="3443"/>
                  </a:lnTo>
                  <a:lnTo>
                    <a:pt x="11838" y="3433"/>
                  </a:lnTo>
                  <a:lnTo>
                    <a:pt x="11826" y="3422"/>
                  </a:lnTo>
                  <a:lnTo>
                    <a:pt x="11814" y="3409"/>
                  </a:lnTo>
                  <a:lnTo>
                    <a:pt x="11804" y="3396"/>
                  </a:lnTo>
                  <a:lnTo>
                    <a:pt x="11786" y="3372"/>
                  </a:lnTo>
                  <a:lnTo>
                    <a:pt x="11768" y="3348"/>
                  </a:lnTo>
                  <a:lnTo>
                    <a:pt x="11752" y="3321"/>
                  </a:lnTo>
                  <a:lnTo>
                    <a:pt x="11737" y="3296"/>
                  </a:lnTo>
                  <a:lnTo>
                    <a:pt x="11706" y="3241"/>
                  </a:lnTo>
                  <a:lnTo>
                    <a:pt x="11678" y="3185"/>
                  </a:lnTo>
                  <a:lnTo>
                    <a:pt x="11651" y="3127"/>
                  </a:lnTo>
                  <a:lnTo>
                    <a:pt x="11623" y="3071"/>
                  </a:lnTo>
                  <a:lnTo>
                    <a:pt x="11596" y="3016"/>
                  </a:lnTo>
                  <a:lnTo>
                    <a:pt x="11568" y="2962"/>
                  </a:lnTo>
                  <a:lnTo>
                    <a:pt x="11568" y="2981"/>
                  </a:lnTo>
                  <a:lnTo>
                    <a:pt x="11571" y="3001"/>
                  </a:lnTo>
                  <a:lnTo>
                    <a:pt x="11576" y="3020"/>
                  </a:lnTo>
                  <a:lnTo>
                    <a:pt x="11579" y="3039"/>
                  </a:lnTo>
                  <a:lnTo>
                    <a:pt x="11581" y="3057"/>
                  </a:lnTo>
                  <a:lnTo>
                    <a:pt x="11584" y="3076"/>
                  </a:lnTo>
                  <a:lnTo>
                    <a:pt x="11586" y="3094"/>
                  </a:lnTo>
                  <a:lnTo>
                    <a:pt x="11584" y="3112"/>
                  </a:lnTo>
                  <a:lnTo>
                    <a:pt x="11581" y="3122"/>
                  </a:lnTo>
                  <a:lnTo>
                    <a:pt x="11576" y="3131"/>
                  </a:lnTo>
                  <a:lnTo>
                    <a:pt x="11570" y="3139"/>
                  </a:lnTo>
                  <a:lnTo>
                    <a:pt x="11564" y="3145"/>
                  </a:lnTo>
                  <a:lnTo>
                    <a:pt x="11561" y="3152"/>
                  </a:lnTo>
                  <a:lnTo>
                    <a:pt x="11558" y="3161"/>
                  </a:lnTo>
                  <a:lnTo>
                    <a:pt x="11558" y="3167"/>
                  </a:lnTo>
                  <a:lnTo>
                    <a:pt x="11559" y="3173"/>
                  </a:lnTo>
                  <a:lnTo>
                    <a:pt x="11562" y="3179"/>
                  </a:lnTo>
                  <a:lnTo>
                    <a:pt x="11565" y="3186"/>
                  </a:lnTo>
                  <a:lnTo>
                    <a:pt x="11530" y="3160"/>
                  </a:lnTo>
                  <a:lnTo>
                    <a:pt x="11492" y="3131"/>
                  </a:lnTo>
                  <a:lnTo>
                    <a:pt x="11473" y="3118"/>
                  </a:lnTo>
                  <a:lnTo>
                    <a:pt x="11454" y="3106"/>
                  </a:lnTo>
                  <a:lnTo>
                    <a:pt x="11443" y="3102"/>
                  </a:lnTo>
                  <a:lnTo>
                    <a:pt x="11433" y="3097"/>
                  </a:lnTo>
                  <a:lnTo>
                    <a:pt x="11423" y="3094"/>
                  </a:lnTo>
                  <a:lnTo>
                    <a:pt x="11412" y="3093"/>
                  </a:lnTo>
                  <a:lnTo>
                    <a:pt x="11411" y="3088"/>
                  </a:lnTo>
                  <a:lnTo>
                    <a:pt x="11411" y="3085"/>
                  </a:lnTo>
                  <a:lnTo>
                    <a:pt x="11409" y="3082"/>
                  </a:lnTo>
                  <a:lnTo>
                    <a:pt x="11406" y="3082"/>
                  </a:lnTo>
                  <a:lnTo>
                    <a:pt x="11393" y="3084"/>
                  </a:lnTo>
                  <a:lnTo>
                    <a:pt x="11366" y="3093"/>
                  </a:lnTo>
                  <a:lnTo>
                    <a:pt x="11384" y="3112"/>
                  </a:lnTo>
                  <a:lnTo>
                    <a:pt x="11400" y="3133"/>
                  </a:lnTo>
                  <a:lnTo>
                    <a:pt x="11415" y="3154"/>
                  </a:lnTo>
                  <a:lnTo>
                    <a:pt x="11430" y="3174"/>
                  </a:lnTo>
                  <a:lnTo>
                    <a:pt x="11460" y="3219"/>
                  </a:lnTo>
                  <a:lnTo>
                    <a:pt x="11488" y="3263"/>
                  </a:lnTo>
                  <a:lnTo>
                    <a:pt x="11518" y="3308"/>
                  </a:lnTo>
                  <a:lnTo>
                    <a:pt x="11547" y="3351"/>
                  </a:lnTo>
                  <a:lnTo>
                    <a:pt x="11564" y="3372"/>
                  </a:lnTo>
                  <a:lnTo>
                    <a:pt x="11581" y="3391"/>
                  </a:lnTo>
                  <a:lnTo>
                    <a:pt x="11599" y="3409"/>
                  </a:lnTo>
                  <a:lnTo>
                    <a:pt x="11619" y="3427"/>
                  </a:lnTo>
                  <a:close/>
                  <a:moveTo>
                    <a:pt x="11730" y="2873"/>
                  </a:moveTo>
                  <a:lnTo>
                    <a:pt x="11737" y="2892"/>
                  </a:lnTo>
                  <a:lnTo>
                    <a:pt x="11749" y="2913"/>
                  </a:lnTo>
                  <a:lnTo>
                    <a:pt x="11761" y="2933"/>
                  </a:lnTo>
                  <a:lnTo>
                    <a:pt x="11774" y="2952"/>
                  </a:lnTo>
                  <a:lnTo>
                    <a:pt x="11806" y="2992"/>
                  </a:lnTo>
                  <a:lnTo>
                    <a:pt x="11840" y="3030"/>
                  </a:lnTo>
                  <a:lnTo>
                    <a:pt x="11875" y="3069"/>
                  </a:lnTo>
                  <a:lnTo>
                    <a:pt x="11911" y="3108"/>
                  </a:lnTo>
                  <a:lnTo>
                    <a:pt x="11944" y="3145"/>
                  </a:lnTo>
                  <a:lnTo>
                    <a:pt x="11972" y="3180"/>
                  </a:lnTo>
                  <a:lnTo>
                    <a:pt x="11991" y="3207"/>
                  </a:lnTo>
                  <a:lnTo>
                    <a:pt x="12010" y="3234"/>
                  </a:lnTo>
                  <a:lnTo>
                    <a:pt x="12031" y="3262"/>
                  </a:lnTo>
                  <a:lnTo>
                    <a:pt x="12050" y="3290"/>
                  </a:lnTo>
                  <a:lnTo>
                    <a:pt x="12070" y="3320"/>
                  </a:lnTo>
                  <a:lnTo>
                    <a:pt x="12088" y="3348"/>
                  </a:lnTo>
                  <a:lnTo>
                    <a:pt x="12105" y="3376"/>
                  </a:lnTo>
                  <a:lnTo>
                    <a:pt x="12122" y="3404"/>
                  </a:lnTo>
                  <a:lnTo>
                    <a:pt x="12139" y="3440"/>
                  </a:lnTo>
                  <a:lnTo>
                    <a:pt x="12157" y="3479"/>
                  </a:lnTo>
                  <a:lnTo>
                    <a:pt x="12174" y="3520"/>
                  </a:lnTo>
                  <a:lnTo>
                    <a:pt x="12193" y="3560"/>
                  </a:lnTo>
                  <a:lnTo>
                    <a:pt x="12203" y="3581"/>
                  </a:lnTo>
                  <a:lnTo>
                    <a:pt x="12212" y="3602"/>
                  </a:lnTo>
                  <a:lnTo>
                    <a:pt x="12224" y="3621"/>
                  </a:lnTo>
                  <a:lnTo>
                    <a:pt x="12234" y="3639"/>
                  </a:lnTo>
                  <a:lnTo>
                    <a:pt x="12248" y="3655"/>
                  </a:lnTo>
                  <a:lnTo>
                    <a:pt x="12260" y="3672"/>
                  </a:lnTo>
                  <a:lnTo>
                    <a:pt x="12275" y="3686"/>
                  </a:lnTo>
                  <a:lnTo>
                    <a:pt x="12289" y="3698"/>
                  </a:lnTo>
                  <a:lnTo>
                    <a:pt x="12288" y="3685"/>
                  </a:lnTo>
                  <a:lnTo>
                    <a:pt x="12286" y="3670"/>
                  </a:lnTo>
                  <a:lnTo>
                    <a:pt x="12282" y="3655"/>
                  </a:lnTo>
                  <a:lnTo>
                    <a:pt x="12275" y="3639"/>
                  </a:lnTo>
                  <a:lnTo>
                    <a:pt x="12260" y="3609"/>
                  </a:lnTo>
                  <a:lnTo>
                    <a:pt x="12239" y="3578"/>
                  </a:lnTo>
                  <a:lnTo>
                    <a:pt x="12218" y="3548"/>
                  </a:lnTo>
                  <a:lnTo>
                    <a:pt x="12197" y="3519"/>
                  </a:lnTo>
                  <a:lnTo>
                    <a:pt x="12188" y="3504"/>
                  </a:lnTo>
                  <a:lnTo>
                    <a:pt x="12180" y="3489"/>
                  </a:lnTo>
                  <a:lnTo>
                    <a:pt x="12172" y="3474"/>
                  </a:lnTo>
                  <a:lnTo>
                    <a:pt x="12166" y="3461"/>
                  </a:lnTo>
                  <a:lnTo>
                    <a:pt x="12147" y="3412"/>
                  </a:lnTo>
                  <a:lnTo>
                    <a:pt x="12128" y="3361"/>
                  </a:lnTo>
                  <a:lnTo>
                    <a:pt x="12108" y="3309"/>
                  </a:lnTo>
                  <a:lnTo>
                    <a:pt x="12089" y="3258"/>
                  </a:lnTo>
                  <a:lnTo>
                    <a:pt x="12071" y="3206"/>
                  </a:lnTo>
                  <a:lnTo>
                    <a:pt x="12053" y="3152"/>
                  </a:lnTo>
                  <a:lnTo>
                    <a:pt x="12037" y="3100"/>
                  </a:lnTo>
                  <a:lnTo>
                    <a:pt x="12024" y="3050"/>
                  </a:lnTo>
                  <a:lnTo>
                    <a:pt x="12018" y="3032"/>
                  </a:lnTo>
                  <a:lnTo>
                    <a:pt x="12013" y="3016"/>
                  </a:lnTo>
                  <a:lnTo>
                    <a:pt x="12007" y="3002"/>
                  </a:lnTo>
                  <a:lnTo>
                    <a:pt x="12001" y="2989"/>
                  </a:lnTo>
                  <a:lnTo>
                    <a:pt x="11988" y="2965"/>
                  </a:lnTo>
                  <a:lnTo>
                    <a:pt x="11973" y="2946"/>
                  </a:lnTo>
                  <a:lnTo>
                    <a:pt x="11939" y="2907"/>
                  </a:lnTo>
                  <a:lnTo>
                    <a:pt x="11898" y="2861"/>
                  </a:lnTo>
                  <a:lnTo>
                    <a:pt x="11884" y="2842"/>
                  </a:lnTo>
                  <a:lnTo>
                    <a:pt x="11871" y="2821"/>
                  </a:lnTo>
                  <a:lnTo>
                    <a:pt x="11858" y="2796"/>
                  </a:lnTo>
                  <a:lnTo>
                    <a:pt x="11846" y="2772"/>
                  </a:lnTo>
                  <a:lnTo>
                    <a:pt x="11826" y="2725"/>
                  </a:lnTo>
                  <a:lnTo>
                    <a:pt x="11810" y="2688"/>
                  </a:lnTo>
                  <a:lnTo>
                    <a:pt x="11812" y="2701"/>
                  </a:lnTo>
                  <a:lnTo>
                    <a:pt x="11812" y="2722"/>
                  </a:lnTo>
                  <a:lnTo>
                    <a:pt x="11809" y="2748"/>
                  </a:lnTo>
                  <a:lnTo>
                    <a:pt x="11803" y="2777"/>
                  </a:lnTo>
                  <a:lnTo>
                    <a:pt x="11797" y="2808"/>
                  </a:lnTo>
                  <a:lnTo>
                    <a:pt x="11789" y="2836"/>
                  </a:lnTo>
                  <a:lnTo>
                    <a:pt x="11780" y="2860"/>
                  </a:lnTo>
                  <a:lnTo>
                    <a:pt x="11771" y="2878"/>
                  </a:lnTo>
                  <a:lnTo>
                    <a:pt x="11751" y="2875"/>
                  </a:lnTo>
                  <a:lnTo>
                    <a:pt x="11730" y="2873"/>
                  </a:lnTo>
                  <a:close/>
                  <a:moveTo>
                    <a:pt x="12120" y="2472"/>
                  </a:moveTo>
                  <a:lnTo>
                    <a:pt x="12128" y="2498"/>
                  </a:lnTo>
                  <a:lnTo>
                    <a:pt x="12135" y="2521"/>
                  </a:lnTo>
                  <a:lnTo>
                    <a:pt x="12141" y="2545"/>
                  </a:lnTo>
                  <a:lnTo>
                    <a:pt x="12145" y="2570"/>
                  </a:lnTo>
                  <a:lnTo>
                    <a:pt x="12156" y="2619"/>
                  </a:lnTo>
                  <a:lnTo>
                    <a:pt x="12166" y="2667"/>
                  </a:lnTo>
                  <a:lnTo>
                    <a:pt x="12172" y="2683"/>
                  </a:lnTo>
                  <a:lnTo>
                    <a:pt x="12181" y="2701"/>
                  </a:lnTo>
                  <a:lnTo>
                    <a:pt x="12191" y="2717"/>
                  </a:lnTo>
                  <a:lnTo>
                    <a:pt x="12202" y="2734"/>
                  </a:lnTo>
                  <a:lnTo>
                    <a:pt x="12211" y="2748"/>
                  </a:lnTo>
                  <a:lnTo>
                    <a:pt x="12220" y="2765"/>
                  </a:lnTo>
                  <a:lnTo>
                    <a:pt x="12223" y="2774"/>
                  </a:lnTo>
                  <a:lnTo>
                    <a:pt x="12224" y="2781"/>
                  </a:lnTo>
                  <a:lnTo>
                    <a:pt x="12226" y="2789"/>
                  </a:lnTo>
                  <a:lnTo>
                    <a:pt x="12226" y="2797"/>
                  </a:lnTo>
                  <a:lnTo>
                    <a:pt x="12234" y="2795"/>
                  </a:lnTo>
                  <a:lnTo>
                    <a:pt x="12245" y="2796"/>
                  </a:lnTo>
                  <a:lnTo>
                    <a:pt x="12257" y="2800"/>
                  </a:lnTo>
                  <a:lnTo>
                    <a:pt x="12269" y="2809"/>
                  </a:lnTo>
                  <a:lnTo>
                    <a:pt x="12279" y="2821"/>
                  </a:lnTo>
                  <a:lnTo>
                    <a:pt x="12292" y="2836"/>
                  </a:lnTo>
                  <a:lnTo>
                    <a:pt x="12304" y="2854"/>
                  </a:lnTo>
                  <a:lnTo>
                    <a:pt x="12318" y="2875"/>
                  </a:lnTo>
                  <a:lnTo>
                    <a:pt x="12343" y="2924"/>
                  </a:lnTo>
                  <a:lnTo>
                    <a:pt x="12369" y="2979"/>
                  </a:lnTo>
                  <a:lnTo>
                    <a:pt x="12396" y="3039"/>
                  </a:lnTo>
                  <a:lnTo>
                    <a:pt x="12424" y="3103"/>
                  </a:lnTo>
                  <a:lnTo>
                    <a:pt x="12476" y="3235"/>
                  </a:lnTo>
                  <a:lnTo>
                    <a:pt x="12525" y="3355"/>
                  </a:lnTo>
                  <a:lnTo>
                    <a:pt x="12548" y="3407"/>
                  </a:lnTo>
                  <a:lnTo>
                    <a:pt x="12567" y="3450"/>
                  </a:lnTo>
                  <a:lnTo>
                    <a:pt x="12577" y="3468"/>
                  </a:lnTo>
                  <a:lnTo>
                    <a:pt x="12585" y="3485"/>
                  </a:lnTo>
                  <a:lnTo>
                    <a:pt x="12594" y="3496"/>
                  </a:lnTo>
                  <a:lnTo>
                    <a:pt x="12601" y="3504"/>
                  </a:lnTo>
                  <a:lnTo>
                    <a:pt x="12585" y="3470"/>
                  </a:lnTo>
                  <a:lnTo>
                    <a:pt x="12570" y="3436"/>
                  </a:lnTo>
                  <a:lnTo>
                    <a:pt x="12556" y="3400"/>
                  </a:lnTo>
                  <a:lnTo>
                    <a:pt x="12545" y="3364"/>
                  </a:lnTo>
                  <a:lnTo>
                    <a:pt x="12533" y="3329"/>
                  </a:lnTo>
                  <a:lnTo>
                    <a:pt x="12519" y="3293"/>
                  </a:lnTo>
                  <a:lnTo>
                    <a:pt x="12508" y="3259"/>
                  </a:lnTo>
                  <a:lnTo>
                    <a:pt x="12493" y="3223"/>
                  </a:lnTo>
                  <a:lnTo>
                    <a:pt x="12469" y="3176"/>
                  </a:lnTo>
                  <a:lnTo>
                    <a:pt x="12444" y="3128"/>
                  </a:lnTo>
                  <a:lnTo>
                    <a:pt x="12418" y="3082"/>
                  </a:lnTo>
                  <a:lnTo>
                    <a:pt x="12395" y="3035"/>
                  </a:lnTo>
                  <a:lnTo>
                    <a:pt x="12380" y="2999"/>
                  </a:lnTo>
                  <a:lnTo>
                    <a:pt x="12364" y="2964"/>
                  </a:lnTo>
                  <a:lnTo>
                    <a:pt x="12349" y="2930"/>
                  </a:lnTo>
                  <a:lnTo>
                    <a:pt x="12334" y="2894"/>
                  </a:lnTo>
                  <a:lnTo>
                    <a:pt x="12319" y="2860"/>
                  </a:lnTo>
                  <a:lnTo>
                    <a:pt x="12306" y="2824"/>
                  </a:lnTo>
                  <a:lnTo>
                    <a:pt x="12292" y="2789"/>
                  </a:lnTo>
                  <a:lnTo>
                    <a:pt x="12280" y="2751"/>
                  </a:lnTo>
                  <a:lnTo>
                    <a:pt x="12269" y="2720"/>
                  </a:lnTo>
                  <a:lnTo>
                    <a:pt x="12254" y="2689"/>
                  </a:lnTo>
                  <a:lnTo>
                    <a:pt x="12248" y="2674"/>
                  </a:lnTo>
                  <a:lnTo>
                    <a:pt x="12240" y="2659"/>
                  </a:lnTo>
                  <a:lnTo>
                    <a:pt x="12234" y="2645"/>
                  </a:lnTo>
                  <a:lnTo>
                    <a:pt x="12231" y="2628"/>
                  </a:lnTo>
                  <a:lnTo>
                    <a:pt x="12229" y="2616"/>
                  </a:lnTo>
                  <a:lnTo>
                    <a:pt x="12229" y="2606"/>
                  </a:lnTo>
                  <a:lnTo>
                    <a:pt x="12230" y="2594"/>
                  </a:lnTo>
                  <a:lnTo>
                    <a:pt x="12231" y="2582"/>
                  </a:lnTo>
                  <a:lnTo>
                    <a:pt x="12233" y="2572"/>
                  </a:lnTo>
                  <a:lnTo>
                    <a:pt x="12233" y="2560"/>
                  </a:lnTo>
                  <a:lnTo>
                    <a:pt x="12233" y="2550"/>
                  </a:lnTo>
                  <a:lnTo>
                    <a:pt x="12231" y="2539"/>
                  </a:lnTo>
                  <a:lnTo>
                    <a:pt x="12227" y="2529"/>
                  </a:lnTo>
                  <a:lnTo>
                    <a:pt x="12223" y="2520"/>
                  </a:lnTo>
                  <a:lnTo>
                    <a:pt x="12217" y="2510"/>
                  </a:lnTo>
                  <a:lnTo>
                    <a:pt x="12211" y="2499"/>
                  </a:lnTo>
                  <a:lnTo>
                    <a:pt x="12196" y="2481"/>
                  </a:lnTo>
                  <a:lnTo>
                    <a:pt x="12178" y="2462"/>
                  </a:lnTo>
                  <a:lnTo>
                    <a:pt x="12160" y="2444"/>
                  </a:lnTo>
                  <a:lnTo>
                    <a:pt x="12144" y="2426"/>
                  </a:lnTo>
                  <a:lnTo>
                    <a:pt x="12128" y="2409"/>
                  </a:lnTo>
                  <a:lnTo>
                    <a:pt x="12114" y="2392"/>
                  </a:lnTo>
                  <a:lnTo>
                    <a:pt x="12113" y="2406"/>
                  </a:lnTo>
                  <a:lnTo>
                    <a:pt x="12114" y="2419"/>
                  </a:lnTo>
                  <a:lnTo>
                    <a:pt x="12116" y="2431"/>
                  </a:lnTo>
                  <a:lnTo>
                    <a:pt x="12117" y="2443"/>
                  </a:lnTo>
                  <a:lnTo>
                    <a:pt x="12119" y="2453"/>
                  </a:lnTo>
                  <a:lnTo>
                    <a:pt x="12120" y="2461"/>
                  </a:lnTo>
                  <a:lnTo>
                    <a:pt x="12122" y="2468"/>
                  </a:lnTo>
                  <a:lnTo>
                    <a:pt x="12120" y="2472"/>
                  </a:lnTo>
                  <a:close/>
                  <a:moveTo>
                    <a:pt x="12430" y="2668"/>
                  </a:moveTo>
                  <a:lnTo>
                    <a:pt x="12453" y="2704"/>
                  </a:lnTo>
                  <a:lnTo>
                    <a:pt x="12472" y="2741"/>
                  </a:lnTo>
                  <a:lnTo>
                    <a:pt x="12491" y="2778"/>
                  </a:lnTo>
                  <a:lnTo>
                    <a:pt x="12509" y="2817"/>
                  </a:lnTo>
                  <a:lnTo>
                    <a:pt x="12527" y="2854"/>
                  </a:lnTo>
                  <a:lnTo>
                    <a:pt x="12543" y="2892"/>
                  </a:lnTo>
                  <a:lnTo>
                    <a:pt x="12561" y="2930"/>
                  </a:lnTo>
                  <a:lnTo>
                    <a:pt x="12579" y="2965"/>
                  </a:lnTo>
                  <a:lnTo>
                    <a:pt x="12577" y="2934"/>
                  </a:lnTo>
                  <a:lnTo>
                    <a:pt x="12574" y="2904"/>
                  </a:lnTo>
                  <a:lnTo>
                    <a:pt x="12570" y="2876"/>
                  </a:lnTo>
                  <a:lnTo>
                    <a:pt x="12564" y="2849"/>
                  </a:lnTo>
                  <a:lnTo>
                    <a:pt x="12555" y="2824"/>
                  </a:lnTo>
                  <a:lnTo>
                    <a:pt x="12545" y="2799"/>
                  </a:lnTo>
                  <a:lnTo>
                    <a:pt x="12534" y="2775"/>
                  </a:lnTo>
                  <a:lnTo>
                    <a:pt x="12522" y="2751"/>
                  </a:lnTo>
                  <a:lnTo>
                    <a:pt x="12496" y="2705"/>
                  </a:lnTo>
                  <a:lnTo>
                    <a:pt x="12467" y="2659"/>
                  </a:lnTo>
                  <a:lnTo>
                    <a:pt x="12438" y="2612"/>
                  </a:lnTo>
                  <a:lnTo>
                    <a:pt x="12410" y="2560"/>
                  </a:lnTo>
                  <a:lnTo>
                    <a:pt x="12399" y="2539"/>
                  </a:lnTo>
                  <a:lnTo>
                    <a:pt x="12390" y="2518"/>
                  </a:lnTo>
                  <a:lnTo>
                    <a:pt x="12383" y="2496"/>
                  </a:lnTo>
                  <a:lnTo>
                    <a:pt x="12377" y="2475"/>
                  </a:lnTo>
                  <a:lnTo>
                    <a:pt x="12364" y="2434"/>
                  </a:lnTo>
                  <a:lnTo>
                    <a:pt x="12349" y="2392"/>
                  </a:lnTo>
                  <a:lnTo>
                    <a:pt x="12340" y="2375"/>
                  </a:lnTo>
                  <a:lnTo>
                    <a:pt x="12331" y="2360"/>
                  </a:lnTo>
                  <a:lnTo>
                    <a:pt x="12322" y="2348"/>
                  </a:lnTo>
                  <a:lnTo>
                    <a:pt x="12312" y="2337"/>
                  </a:lnTo>
                  <a:lnTo>
                    <a:pt x="12303" y="2330"/>
                  </a:lnTo>
                  <a:lnTo>
                    <a:pt x="12294" y="2324"/>
                  </a:lnTo>
                  <a:lnTo>
                    <a:pt x="12286" y="2320"/>
                  </a:lnTo>
                  <a:lnTo>
                    <a:pt x="12282" y="2318"/>
                  </a:lnTo>
                  <a:lnTo>
                    <a:pt x="12298" y="2352"/>
                  </a:lnTo>
                  <a:lnTo>
                    <a:pt x="12315" y="2388"/>
                  </a:lnTo>
                  <a:lnTo>
                    <a:pt x="12329" y="2423"/>
                  </a:lnTo>
                  <a:lnTo>
                    <a:pt x="12343" y="2459"/>
                  </a:lnTo>
                  <a:lnTo>
                    <a:pt x="12356" y="2496"/>
                  </a:lnTo>
                  <a:lnTo>
                    <a:pt x="12369" y="2532"/>
                  </a:lnTo>
                  <a:lnTo>
                    <a:pt x="12380" y="2569"/>
                  </a:lnTo>
                  <a:lnTo>
                    <a:pt x="12392" y="2606"/>
                  </a:lnTo>
                  <a:lnTo>
                    <a:pt x="12402" y="2643"/>
                  </a:lnTo>
                  <a:lnTo>
                    <a:pt x="12411" y="2680"/>
                  </a:lnTo>
                  <a:lnTo>
                    <a:pt x="12420" y="2717"/>
                  </a:lnTo>
                  <a:lnTo>
                    <a:pt x="12427" y="2754"/>
                  </a:lnTo>
                  <a:lnTo>
                    <a:pt x="12442" y="2830"/>
                  </a:lnTo>
                  <a:lnTo>
                    <a:pt x="12453" y="2907"/>
                  </a:lnTo>
                  <a:lnTo>
                    <a:pt x="12451" y="2878"/>
                  </a:lnTo>
                  <a:lnTo>
                    <a:pt x="12451" y="2846"/>
                  </a:lnTo>
                  <a:lnTo>
                    <a:pt x="12450" y="2817"/>
                  </a:lnTo>
                  <a:lnTo>
                    <a:pt x="12447" y="2786"/>
                  </a:lnTo>
                  <a:lnTo>
                    <a:pt x="12444" y="2756"/>
                  </a:lnTo>
                  <a:lnTo>
                    <a:pt x="12439" y="2726"/>
                  </a:lnTo>
                  <a:lnTo>
                    <a:pt x="12435" y="2697"/>
                  </a:lnTo>
                  <a:lnTo>
                    <a:pt x="12430" y="2668"/>
                  </a:lnTo>
                  <a:close/>
                  <a:moveTo>
                    <a:pt x="12585" y="2346"/>
                  </a:moveTo>
                  <a:lnTo>
                    <a:pt x="12598" y="2383"/>
                  </a:lnTo>
                  <a:lnTo>
                    <a:pt x="12608" y="2421"/>
                  </a:lnTo>
                  <a:lnTo>
                    <a:pt x="12619" y="2459"/>
                  </a:lnTo>
                  <a:lnTo>
                    <a:pt x="12629" y="2496"/>
                  </a:lnTo>
                  <a:lnTo>
                    <a:pt x="12646" y="2573"/>
                  </a:lnTo>
                  <a:lnTo>
                    <a:pt x="12660" y="2651"/>
                  </a:lnTo>
                  <a:lnTo>
                    <a:pt x="12672" y="2728"/>
                  </a:lnTo>
                  <a:lnTo>
                    <a:pt x="12683" y="2806"/>
                  </a:lnTo>
                  <a:lnTo>
                    <a:pt x="12690" y="2884"/>
                  </a:lnTo>
                  <a:lnTo>
                    <a:pt x="12697" y="2961"/>
                  </a:lnTo>
                  <a:lnTo>
                    <a:pt x="12702" y="2947"/>
                  </a:lnTo>
                  <a:lnTo>
                    <a:pt x="12708" y="2934"/>
                  </a:lnTo>
                  <a:lnTo>
                    <a:pt x="12715" y="2922"/>
                  </a:lnTo>
                  <a:lnTo>
                    <a:pt x="12723" y="2909"/>
                  </a:lnTo>
                  <a:lnTo>
                    <a:pt x="12732" y="2897"/>
                  </a:lnTo>
                  <a:lnTo>
                    <a:pt x="12742" y="2887"/>
                  </a:lnTo>
                  <a:lnTo>
                    <a:pt x="12754" y="2878"/>
                  </a:lnTo>
                  <a:lnTo>
                    <a:pt x="12767" y="2870"/>
                  </a:lnTo>
                  <a:lnTo>
                    <a:pt x="12758" y="2866"/>
                  </a:lnTo>
                  <a:lnTo>
                    <a:pt x="12751" y="2860"/>
                  </a:lnTo>
                  <a:lnTo>
                    <a:pt x="12743" y="2852"/>
                  </a:lnTo>
                  <a:lnTo>
                    <a:pt x="12738" y="2843"/>
                  </a:lnTo>
                  <a:lnTo>
                    <a:pt x="12733" y="2833"/>
                  </a:lnTo>
                  <a:lnTo>
                    <a:pt x="12729" y="2823"/>
                  </a:lnTo>
                  <a:lnTo>
                    <a:pt x="12726" y="2809"/>
                  </a:lnTo>
                  <a:lnTo>
                    <a:pt x="12723" y="2796"/>
                  </a:lnTo>
                  <a:lnTo>
                    <a:pt x="12718" y="2766"/>
                  </a:lnTo>
                  <a:lnTo>
                    <a:pt x="12717" y="2734"/>
                  </a:lnTo>
                  <a:lnTo>
                    <a:pt x="12717" y="2700"/>
                  </a:lnTo>
                  <a:lnTo>
                    <a:pt x="12717" y="2662"/>
                  </a:lnTo>
                  <a:lnTo>
                    <a:pt x="12721" y="2590"/>
                  </a:lnTo>
                  <a:lnTo>
                    <a:pt x="12726" y="2520"/>
                  </a:lnTo>
                  <a:lnTo>
                    <a:pt x="12726" y="2490"/>
                  </a:lnTo>
                  <a:lnTo>
                    <a:pt x="12726" y="2462"/>
                  </a:lnTo>
                  <a:lnTo>
                    <a:pt x="12723" y="2438"/>
                  </a:lnTo>
                  <a:lnTo>
                    <a:pt x="12718" y="2421"/>
                  </a:lnTo>
                  <a:lnTo>
                    <a:pt x="12700" y="2437"/>
                  </a:lnTo>
                  <a:lnTo>
                    <a:pt x="12681" y="2456"/>
                  </a:lnTo>
                  <a:lnTo>
                    <a:pt x="12668" y="2418"/>
                  </a:lnTo>
                  <a:lnTo>
                    <a:pt x="12654" y="2379"/>
                  </a:lnTo>
                  <a:lnTo>
                    <a:pt x="12640" y="2343"/>
                  </a:lnTo>
                  <a:lnTo>
                    <a:pt x="12626" y="2306"/>
                  </a:lnTo>
                  <a:lnTo>
                    <a:pt x="12613" y="2269"/>
                  </a:lnTo>
                  <a:lnTo>
                    <a:pt x="12601" y="2232"/>
                  </a:lnTo>
                  <a:lnTo>
                    <a:pt x="12591" y="2193"/>
                  </a:lnTo>
                  <a:lnTo>
                    <a:pt x="12583" y="2153"/>
                  </a:lnTo>
                  <a:lnTo>
                    <a:pt x="12577" y="2116"/>
                  </a:lnTo>
                  <a:lnTo>
                    <a:pt x="12573" y="2076"/>
                  </a:lnTo>
                  <a:lnTo>
                    <a:pt x="12568" y="2038"/>
                  </a:lnTo>
                  <a:lnTo>
                    <a:pt x="12562" y="1998"/>
                  </a:lnTo>
                  <a:lnTo>
                    <a:pt x="12558" y="1959"/>
                  </a:lnTo>
                  <a:lnTo>
                    <a:pt x="12551" y="1920"/>
                  </a:lnTo>
                  <a:lnTo>
                    <a:pt x="12543" y="1883"/>
                  </a:lnTo>
                  <a:lnTo>
                    <a:pt x="12533" y="1846"/>
                  </a:lnTo>
                  <a:lnTo>
                    <a:pt x="12534" y="1861"/>
                  </a:lnTo>
                  <a:lnTo>
                    <a:pt x="12534" y="1882"/>
                  </a:lnTo>
                  <a:lnTo>
                    <a:pt x="12534" y="1897"/>
                  </a:lnTo>
                  <a:lnTo>
                    <a:pt x="12534" y="1911"/>
                  </a:lnTo>
                  <a:lnTo>
                    <a:pt x="12533" y="1925"/>
                  </a:lnTo>
                  <a:lnTo>
                    <a:pt x="12530" y="1938"/>
                  </a:lnTo>
                  <a:lnTo>
                    <a:pt x="12524" y="1965"/>
                  </a:lnTo>
                  <a:lnTo>
                    <a:pt x="12516" y="1992"/>
                  </a:lnTo>
                  <a:lnTo>
                    <a:pt x="12509" y="2017"/>
                  </a:lnTo>
                  <a:lnTo>
                    <a:pt x="12503" y="2042"/>
                  </a:lnTo>
                  <a:lnTo>
                    <a:pt x="12500" y="2055"/>
                  </a:lnTo>
                  <a:lnTo>
                    <a:pt x="12499" y="2069"/>
                  </a:lnTo>
                  <a:lnTo>
                    <a:pt x="12497" y="2082"/>
                  </a:lnTo>
                  <a:lnTo>
                    <a:pt x="12497" y="2097"/>
                  </a:lnTo>
                  <a:lnTo>
                    <a:pt x="12497" y="2112"/>
                  </a:lnTo>
                  <a:lnTo>
                    <a:pt x="12500" y="2127"/>
                  </a:lnTo>
                  <a:lnTo>
                    <a:pt x="12503" y="2143"/>
                  </a:lnTo>
                  <a:lnTo>
                    <a:pt x="12508" y="2158"/>
                  </a:lnTo>
                  <a:lnTo>
                    <a:pt x="12518" y="2190"/>
                  </a:lnTo>
                  <a:lnTo>
                    <a:pt x="12531" y="2223"/>
                  </a:lnTo>
                  <a:lnTo>
                    <a:pt x="12546" y="2256"/>
                  </a:lnTo>
                  <a:lnTo>
                    <a:pt x="12561" y="2287"/>
                  </a:lnTo>
                  <a:lnTo>
                    <a:pt x="12574" y="2318"/>
                  </a:lnTo>
                  <a:lnTo>
                    <a:pt x="12585" y="2346"/>
                  </a:lnTo>
                  <a:close/>
                  <a:moveTo>
                    <a:pt x="12694" y="1993"/>
                  </a:moveTo>
                  <a:lnTo>
                    <a:pt x="12697" y="2006"/>
                  </a:lnTo>
                  <a:lnTo>
                    <a:pt x="12702" y="2020"/>
                  </a:lnTo>
                  <a:lnTo>
                    <a:pt x="12708" y="2032"/>
                  </a:lnTo>
                  <a:lnTo>
                    <a:pt x="12714" y="2045"/>
                  </a:lnTo>
                  <a:lnTo>
                    <a:pt x="12729" y="2072"/>
                  </a:lnTo>
                  <a:lnTo>
                    <a:pt x="12745" y="2097"/>
                  </a:lnTo>
                  <a:lnTo>
                    <a:pt x="12761" y="2124"/>
                  </a:lnTo>
                  <a:lnTo>
                    <a:pt x="12778" y="2149"/>
                  </a:lnTo>
                  <a:lnTo>
                    <a:pt x="12792" y="2174"/>
                  </a:lnTo>
                  <a:lnTo>
                    <a:pt x="12806" y="2199"/>
                  </a:lnTo>
                  <a:lnTo>
                    <a:pt x="12821" y="2234"/>
                  </a:lnTo>
                  <a:lnTo>
                    <a:pt x="12835" y="2266"/>
                  </a:lnTo>
                  <a:lnTo>
                    <a:pt x="12853" y="2297"/>
                  </a:lnTo>
                  <a:lnTo>
                    <a:pt x="12871" y="2330"/>
                  </a:lnTo>
                  <a:lnTo>
                    <a:pt x="12890" y="2361"/>
                  </a:lnTo>
                  <a:lnTo>
                    <a:pt x="12910" y="2392"/>
                  </a:lnTo>
                  <a:lnTo>
                    <a:pt x="12930" y="2423"/>
                  </a:lnTo>
                  <a:lnTo>
                    <a:pt x="12951" y="2453"/>
                  </a:lnTo>
                  <a:lnTo>
                    <a:pt x="12981" y="2501"/>
                  </a:lnTo>
                  <a:lnTo>
                    <a:pt x="13008" y="2545"/>
                  </a:lnTo>
                  <a:lnTo>
                    <a:pt x="13019" y="2567"/>
                  </a:lnTo>
                  <a:lnTo>
                    <a:pt x="13030" y="2590"/>
                  </a:lnTo>
                  <a:lnTo>
                    <a:pt x="13040" y="2610"/>
                  </a:lnTo>
                  <a:lnTo>
                    <a:pt x="13049" y="2633"/>
                  </a:lnTo>
                  <a:lnTo>
                    <a:pt x="13058" y="2656"/>
                  </a:lnTo>
                  <a:lnTo>
                    <a:pt x="13065" y="2679"/>
                  </a:lnTo>
                  <a:lnTo>
                    <a:pt x="13073" y="2702"/>
                  </a:lnTo>
                  <a:lnTo>
                    <a:pt x="13079" y="2726"/>
                  </a:lnTo>
                  <a:lnTo>
                    <a:pt x="13085" y="2751"/>
                  </a:lnTo>
                  <a:lnTo>
                    <a:pt x="13089" y="2778"/>
                  </a:lnTo>
                  <a:lnTo>
                    <a:pt x="13094" y="2806"/>
                  </a:lnTo>
                  <a:lnTo>
                    <a:pt x="13097" y="2835"/>
                  </a:lnTo>
                  <a:lnTo>
                    <a:pt x="13101" y="2821"/>
                  </a:lnTo>
                  <a:lnTo>
                    <a:pt x="13104" y="2806"/>
                  </a:lnTo>
                  <a:lnTo>
                    <a:pt x="13106" y="2792"/>
                  </a:lnTo>
                  <a:lnTo>
                    <a:pt x="13104" y="2775"/>
                  </a:lnTo>
                  <a:lnTo>
                    <a:pt x="13103" y="2757"/>
                  </a:lnTo>
                  <a:lnTo>
                    <a:pt x="13100" y="2741"/>
                  </a:lnTo>
                  <a:lnTo>
                    <a:pt x="13095" y="2723"/>
                  </a:lnTo>
                  <a:lnTo>
                    <a:pt x="13089" y="2705"/>
                  </a:lnTo>
                  <a:lnTo>
                    <a:pt x="13079" y="2670"/>
                  </a:lnTo>
                  <a:lnTo>
                    <a:pt x="13067" y="2636"/>
                  </a:lnTo>
                  <a:lnTo>
                    <a:pt x="13055" y="2603"/>
                  </a:lnTo>
                  <a:lnTo>
                    <a:pt x="13046" y="2573"/>
                  </a:lnTo>
                  <a:lnTo>
                    <a:pt x="13043" y="2556"/>
                  </a:lnTo>
                  <a:lnTo>
                    <a:pt x="13040" y="2538"/>
                  </a:lnTo>
                  <a:lnTo>
                    <a:pt x="13039" y="2520"/>
                  </a:lnTo>
                  <a:lnTo>
                    <a:pt x="13037" y="2504"/>
                  </a:lnTo>
                  <a:lnTo>
                    <a:pt x="13036" y="2469"/>
                  </a:lnTo>
                  <a:lnTo>
                    <a:pt x="13034" y="2435"/>
                  </a:lnTo>
                  <a:lnTo>
                    <a:pt x="13033" y="2403"/>
                  </a:lnTo>
                  <a:lnTo>
                    <a:pt x="13028" y="2369"/>
                  </a:lnTo>
                  <a:lnTo>
                    <a:pt x="13025" y="2351"/>
                  </a:lnTo>
                  <a:lnTo>
                    <a:pt x="13021" y="2334"/>
                  </a:lnTo>
                  <a:lnTo>
                    <a:pt x="13015" y="2317"/>
                  </a:lnTo>
                  <a:lnTo>
                    <a:pt x="13008" y="2299"/>
                  </a:lnTo>
                  <a:lnTo>
                    <a:pt x="12996" y="2268"/>
                  </a:lnTo>
                  <a:lnTo>
                    <a:pt x="12984" y="2236"/>
                  </a:lnTo>
                  <a:lnTo>
                    <a:pt x="12973" y="2205"/>
                  </a:lnTo>
                  <a:lnTo>
                    <a:pt x="12963" y="2174"/>
                  </a:lnTo>
                  <a:lnTo>
                    <a:pt x="12953" y="2143"/>
                  </a:lnTo>
                  <a:lnTo>
                    <a:pt x="12942" y="2112"/>
                  </a:lnTo>
                  <a:lnTo>
                    <a:pt x="12930" y="2082"/>
                  </a:lnTo>
                  <a:lnTo>
                    <a:pt x="12917" y="2052"/>
                  </a:lnTo>
                  <a:lnTo>
                    <a:pt x="12904" y="2026"/>
                  </a:lnTo>
                  <a:lnTo>
                    <a:pt x="12883" y="1993"/>
                  </a:lnTo>
                  <a:lnTo>
                    <a:pt x="12862" y="1956"/>
                  </a:lnTo>
                  <a:lnTo>
                    <a:pt x="12843" y="1917"/>
                  </a:lnTo>
                  <a:lnTo>
                    <a:pt x="12835" y="1898"/>
                  </a:lnTo>
                  <a:lnTo>
                    <a:pt x="12830" y="1879"/>
                  </a:lnTo>
                  <a:lnTo>
                    <a:pt x="12827" y="1861"/>
                  </a:lnTo>
                  <a:lnTo>
                    <a:pt x="12827" y="1843"/>
                  </a:lnTo>
                  <a:lnTo>
                    <a:pt x="12828" y="1834"/>
                  </a:lnTo>
                  <a:lnTo>
                    <a:pt x="12830" y="1827"/>
                  </a:lnTo>
                  <a:lnTo>
                    <a:pt x="12832" y="1818"/>
                  </a:lnTo>
                  <a:lnTo>
                    <a:pt x="12837" y="1811"/>
                  </a:lnTo>
                  <a:lnTo>
                    <a:pt x="12843" y="1803"/>
                  </a:lnTo>
                  <a:lnTo>
                    <a:pt x="12849" y="1797"/>
                  </a:lnTo>
                  <a:lnTo>
                    <a:pt x="12856" y="1790"/>
                  </a:lnTo>
                  <a:lnTo>
                    <a:pt x="12865" y="1784"/>
                  </a:lnTo>
                  <a:lnTo>
                    <a:pt x="12853" y="1776"/>
                  </a:lnTo>
                  <a:lnTo>
                    <a:pt x="12843" y="1768"/>
                  </a:lnTo>
                  <a:lnTo>
                    <a:pt x="12832" y="1759"/>
                  </a:lnTo>
                  <a:lnTo>
                    <a:pt x="12824" y="1748"/>
                  </a:lnTo>
                  <a:lnTo>
                    <a:pt x="12810" y="1729"/>
                  </a:lnTo>
                  <a:lnTo>
                    <a:pt x="12797" y="1708"/>
                  </a:lnTo>
                  <a:lnTo>
                    <a:pt x="12785" y="1686"/>
                  </a:lnTo>
                  <a:lnTo>
                    <a:pt x="12773" y="1662"/>
                  </a:lnTo>
                  <a:lnTo>
                    <a:pt x="12760" y="1638"/>
                  </a:lnTo>
                  <a:lnTo>
                    <a:pt x="12742" y="1615"/>
                  </a:lnTo>
                  <a:lnTo>
                    <a:pt x="12714" y="1573"/>
                  </a:lnTo>
                  <a:lnTo>
                    <a:pt x="12681" y="1523"/>
                  </a:lnTo>
                  <a:lnTo>
                    <a:pt x="12663" y="1497"/>
                  </a:lnTo>
                  <a:lnTo>
                    <a:pt x="12646" y="1477"/>
                  </a:lnTo>
                  <a:lnTo>
                    <a:pt x="12635" y="1466"/>
                  </a:lnTo>
                  <a:lnTo>
                    <a:pt x="12626" y="1459"/>
                  </a:lnTo>
                  <a:lnTo>
                    <a:pt x="12617" y="1451"/>
                  </a:lnTo>
                  <a:lnTo>
                    <a:pt x="12607" y="1447"/>
                  </a:lnTo>
                  <a:lnTo>
                    <a:pt x="12610" y="1465"/>
                  </a:lnTo>
                  <a:lnTo>
                    <a:pt x="12613" y="1484"/>
                  </a:lnTo>
                  <a:lnTo>
                    <a:pt x="12617" y="1502"/>
                  </a:lnTo>
                  <a:lnTo>
                    <a:pt x="12623" y="1520"/>
                  </a:lnTo>
                  <a:lnTo>
                    <a:pt x="12637" y="1557"/>
                  </a:lnTo>
                  <a:lnTo>
                    <a:pt x="12651" y="1592"/>
                  </a:lnTo>
                  <a:lnTo>
                    <a:pt x="12668" y="1628"/>
                  </a:lnTo>
                  <a:lnTo>
                    <a:pt x="12684" y="1664"/>
                  </a:lnTo>
                  <a:lnTo>
                    <a:pt x="12697" y="1698"/>
                  </a:lnTo>
                  <a:lnTo>
                    <a:pt x="12711" y="1730"/>
                  </a:lnTo>
                  <a:lnTo>
                    <a:pt x="12715" y="1748"/>
                  </a:lnTo>
                  <a:lnTo>
                    <a:pt x="12718" y="1766"/>
                  </a:lnTo>
                  <a:lnTo>
                    <a:pt x="12720" y="1784"/>
                  </a:lnTo>
                  <a:lnTo>
                    <a:pt x="12720" y="1800"/>
                  </a:lnTo>
                  <a:lnTo>
                    <a:pt x="12714" y="1831"/>
                  </a:lnTo>
                  <a:lnTo>
                    <a:pt x="12706" y="1862"/>
                  </a:lnTo>
                  <a:lnTo>
                    <a:pt x="12699" y="1894"/>
                  </a:lnTo>
                  <a:lnTo>
                    <a:pt x="12693" y="1926"/>
                  </a:lnTo>
                  <a:lnTo>
                    <a:pt x="12690" y="1943"/>
                  </a:lnTo>
                  <a:lnTo>
                    <a:pt x="12690" y="1959"/>
                  </a:lnTo>
                  <a:lnTo>
                    <a:pt x="12692" y="1975"/>
                  </a:lnTo>
                  <a:lnTo>
                    <a:pt x="12694" y="1993"/>
                  </a:lnTo>
                  <a:close/>
                  <a:moveTo>
                    <a:pt x="9556" y="1676"/>
                  </a:moveTo>
                  <a:lnTo>
                    <a:pt x="9562" y="1689"/>
                  </a:lnTo>
                  <a:lnTo>
                    <a:pt x="9566" y="1704"/>
                  </a:lnTo>
                  <a:lnTo>
                    <a:pt x="9571" y="1720"/>
                  </a:lnTo>
                  <a:lnTo>
                    <a:pt x="9572" y="1736"/>
                  </a:lnTo>
                  <a:lnTo>
                    <a:pt x="9572" y="1754"/>
                  </a:lnTo>
                  <a:lnTo>
                    <a:pt x="9572" y="1770"/>
                  </a:lnTo>
                  <a:lnTo>
                    <a:pt x="9569" y="1785"/>
                  </a:lnTo>
                  <a:lnTo>
                    <a:pt x="9565" y="1799"/>
                  </a:lnTo>
                  <a:lnTo>
                    <a:pt x="9569" y="1782"/>
                  </a:lnTo>
                  <a:lnTo>
                    <a:pt x="9575" y="1766"/>
                  </a:lnTo>
                  <a:lnTo>
                    <a:pt x="9581" y="1751"/>
                  </a:lnTo>
                  <a:lnTo>
                    <a:pt x="9588" y="1738"/>
                  </a:lnTo>
                  <a:lnTo>
                    <a:pt x="9602" y="1711"/>
                  </a:lnTo>
                  <a:lnTo>
                    <a:pt x="9617" y="1686"/>
                  </a:lnTo>
                  <a:lnTo>
                    <a:pt x="9630" y="1661"/>
                  </a:lnTo>
                  <a:lnTo>
                    <a:pt x="9642" y="1634"/>
                  </a:lnTo>
                  <a:lnTo>
                    <a:pt x="9646" y="1619"/>
                  </a:lnTo>
                  <a:lnTo>
                    <a:pt x="9649" y="1604"/>
                  </a:lnTo>
                  <a:lnTo>
                    <a:pt x="9652" y="1589"/>
                  </a:lnTo>
                  <a:lnTo>
                    <a:pt x="9654" y="1573"/>
                  </a:lnTo>
                  <a:lnTo>
                    <a:pt x="9655" y="1555"/>
                  </a:lnTo>
                  <a:lnTo>
                    <a:pt x="9657" y="1539"/>
                  </a:lnTo>
                  <a:lnTo>
                    <a:pt x="9660" y="1523"/>
                  </a:lnTo>
                  <a:lnTo>
                    <a:pt x="9664" y="1506"/>
                  </a:lnTo>
                  <a:lnTo>
                    <a:pt x="9675" y="1475"/>
                  </a:lnTo>
                  <a:lnTo>
                    <a:pt x="9685" y="1443"/>
                  </a:lnTo>
                  <a:lnTo>
                    <a:pt x="9695" y="1411"/>
                  </a:lnTo>
                  <a:lnTo>
                    <a:pt x="9704" y="1380"/>
                  </a:lnTo>
                  <a:lnTo>
                    <a:pt x="9707" y="1364"/>
                  </a:lnTo>
                  <a:lnTo>
                    <a:pt x="9710" y="1349"/>
                  </a:lnTo>
                  <a:lnTo>
                    <a:pt x="9712" y="1333"/>
                  </a:lnTo>
                  <a:lnTo>
                    <a:pt x="9712" y="1316"/>
                  </a:lnTo>
                  <a:lnTo>
                    <a:pt x="9701" y="1325"/>
                  </a:lnTo>
                  <a:lnTo>
                    <a:pt x="9691" y="1334"/>
                  </a:lnTo>
                  <a:lnTo>
                    <a:pt x="9682" y="1345"/>
                  </a:lnTo>
                  <a:lnTo>
                    <a:pt x="9673" y="1355"/>
                  </a:lnTo>
                  <a:lnTo>
                    <a:pt x="9660" y="1374"/>
                  </a:lnTo>
                  <a:lnTo>
                    <a:pt x="9648" y="1392"/>
                  </a:lnTo>
                  <a:lnTo>
                    <a:pt x="9640" y="1404"/>
                  </a:lnTo>
                  <a:lnTo>
                    <a:pt x="9634" y="1410"/>
                  </a:lnTo>
                  <a:lnTo>
                    <a:pt x="9633" y="1410"/>
                  </a:lnTo>
                  <a:lnTo>
                    <a:pt x="9633" y="1408"/>
                  </a:lnTo>
                  <a:lnTo>
                    <a:pt x="9632" y="1402"/>
                  </a:lnTo>
                  <a:lnTo>
                    <a:pt x="9632" y="1395"/>
                  </a:lnTo>
                  <a:lnTo>
                    <a:pt x="9594" y="1438"/>
                  </a:lnTo>
                  <a:lnTo>
                    <a:pt x="9544" y="1496"/>
                  </a:lnTo>
                  <a:lnTo>
                    <a:pt x="9531" y="1511"/>
                  </a:lnTo>
                  <a:lnTo>
                    <a:pt x="9520" y="1526"/>
                  </a:lnTo>
                  <a:lnTo>
                    <a:pt x="9510" y="1542"/>
                  </a:lnTo>
                  <a:lnTo>
                    <a:pt x="9501" y="1557"/>
                  </a:lnTo>
                  <a:lnTo>
                    <a:pt x="9495" y="1570"/>
                  </a:lnTo>
                  <a:lnTo>
                    <a:pt x="9491" y="1585"/>
                  </a:lnTo>
                  <a:lnTo>
                    <a:pt x="9491" y="1591"/>
                  </a:lnTo>
                  <a:lnTo>
                    <a:pt x="9489" y="1597"/>
                  </a:lnTo>
                  <a:lnTo>
                    <a:pt x="9491" y="1604"/>
                  </a:lnTo>
                  <a:lnTo>
                    <a:pt x="9491" y="1610"/>
                  </a:lnTo>
                  <a:lnTo>
                    <a:pt x="9495" y="1616"/>
                  </a:lnTo>
                  <a:lnTo>
                    <a:pt x="9501" y="1622"/>
                  </a:lnTo>
                  <a:lnTo>
                    <a:pt x="9510" y="1631"/>
                  </a:lnTo>
                  <a:lnTo>
                    <a:pt x="9520" y="1638"/>
                  </a:lnTo>
                  <a:lnTo>
                    <a:pt x="9531" y="1647"/>
                  </a:lnTo>
                  <a:lnTo>
                    <a:pt x="9541" y="1656"/>
                  </a:lnTo>
                  <a:lnTo>
                    <a:pt x="9550" y="1667"/>
                  </a:lnTo>
                  <a:lnTo>
                    <a:pt x="9556" y="1676"/>
                  </a:lnTo>
                  <a:close/>
                  <a:moveTo>
                    <a:pt x="10400" y="380"/>
                  </a:moveTo>
                  <a:lnTo>
                    <a:pt x="10417" y="355"/>
                  </a:lnTo>
                  <a:lnTo>
                    <a:pt x="10433" y="329"/>
                  </a:lnTo>
                  <a:lnTo>
                    <a:pt x="10448" y="304"/>
                  </a:lnTo>
                  <a:lnTo>
                    <a:pt x="10458" y="279"/>
                  </a:lnTo>
                  <a:lnTo>
                    <a:pt x="10464" y="267"/>
                  </a:lnTo>
                  <a:lnTo>
                    <a:pt x="10467" y="254"/>
                  </a:lnTo>
                  <a:lnTo>
                    <a:pt x="10470" y="239"/>
                  </a:lnTo>
                  <a:lnTo>
                    <a:pt x="10473" y="226"/>
                  </a:lnTo>
                  <a:lnTo>
                    <a:pt x="10474" y="211"/>
                  </a:lnTo>
                  <a:lnTo>
                    <a:pt x="10474" y="194"/>
                  </a:lnTo>
                  <a:lnTo>
                    <a:pt x="10474" y="180"/>
                  </a:lnTo>
                  <a:lnTo>
                    <a:pt x="10471" y="162"/>
                  </a:lnTo>
                  <a:lnTo>
                    <a:pt x="10454" y="183"/>
                  </a:lnTo>
                  <a:lnTo>
                    <a:pt x="10434" y="205"/>
                  </a:lnTo>
                  <a:lnTo>
                    <a:pt x="10418" y="227"/>
                  </a:lnTo>
                  <a:lnTo>
                    <a:pt x="10400" y="251"/>
                  </a:lnTo>
                  <a:lnTo>
                    <a:pt x="10381" y="273"/>
                  </a:lnTo>
                  <a:lnTo>
                    <a:pt x="10362" y="294"/>
                  </a:lnTo>
                  <a:lnTo>
                    <a:pt x="10341" y="315"/>
                  </a:lnTo>
                  <a:lnTo>
                    <a:pt x="10319" y="331"/>
                  </a:lnTo>
                  <a:lnTo>
                    <a:pt x="10319" y="316"/>
                  </a:lnTo>
                  <a:lnTo>
                    <a:pt x="10316" y="332"/>
                  </a:lnTo>
                  <a:lnTo>
                    <a:pt x="10314" y="349"/>
                  </a:lnTo>
                  <a:lnTo>
                    <a:pt x="10313" y="365"/>
                  </a:lnTo>
                  <a:lnTo>
                    <a:pt x="10313" y="381"/>
                  </a:lnTo>
                  <a:lnTo>
                    <a:pt x="10313" y="416"/>
                  </a:lnTo>
                  <a:lnTo>
                    <a:pt x="10313" y="450"/>
                  </a:lnTo>
                  <a:lnTo>
                    <a:pt x="10311" y="484"/>
                  </a:lnTo>
                  <a:lnTo>
                    <a:pt x="10307" y="518"/>
                  </a:lnTo>
                  <a:lnTo>
                    <a:pt x="10302" y="536"/>
                  </a:lnTo>
                  <a:lnTo>
                    <a:pt x="10298" y="554"/>
                  </a:lnTo>
                  <a:lnTo>
                    <a:pt x="10290" y="571"/>
                  </a:lnTo>
                  <a:lnTo>
                    <a:pt x="10283" y="589"/>
                  </a:lnTo>
                  <a:lnTo>
                    <a:pt x="10293" y="585"/>
                  </a:lnTo>
                  <a:lnTo>
                    <a:pt x="10304" y="577"/>
                  </a:lnTo>
                  <a:lnTo>
                    <a:pt x="10314" y="568"/>
                  </a:lnTo>
                  <a:lnTo>
                    <a:pt x="10323" y="557"/>
                  </a:lnTo>
                  <a:lnTo>
                    <a:pt x="10330" y="543"/>
                  </a:lnTo>
                  <a:lnTo>
                    <a:pt x="10338" y="528"/>
                  </a:lnTo>
                  <a:lnTo>
                    <a:pt x="10345" y="513"/>
                  </a:lnTo>
                  <a:lnTo>
                    <a:pt x="10351" y="497"/>
                  </a:lnTo>
                  <a:lnTo>
                    <a:pt x="10365" y="463"/>
                  </a:lnTo>
                  <a:lnTo>
                    <a:pt x="10375" y="430"/>
                  </a:lnTo>
                  <a:lnTo>
                    <a:pt x="10381" y="416"/>
                  </a:lnTo>
                  <a:lnTo>
                    <a:pt x="10387" y="402"/>
                  </a:lnTo>
                  <a:lnTo>
                    <a:pt x="10393" y="390"/>
                  </a:lnTo>
                  <a:lnTo>
                    <a:pt x="10400" y="380"/>
                  </a:lnTo>
                  <a:close/>
                  <a:moveTo>
                    <a:pt x="11742" y="1873"/>
                  </a:moveTo>
                  <a:lnTo>
                    <a:pt x="11742" y="1857"/>
                  </a:lnTo>
                  <a:lnTo>
                    <a:pt x="11740" y="1845"/>
                  </a:lnTo>
                  <a:lnTo>
                    <a:pt x="11739" y="1834"/>
                  </a:lnTo>
                  <a:lnTo>
                    <a:pt x="11736" y="1827"/>
                  </a:lnTo>
                  <a:lnTo>
                    <a:pt x="11736" y="1819"/>
                  </a:lnTo>
                  <a:lnTo>
                    <a:pt x="11737" y="1811"/>
                  </a:lnTo>
                  <a:lnTo>
                    <a:pt x="11742" y="1800"/>
                  </a:lnTo>
                  <a:lnTo>
                    <a:pt x="11751" y="1787"/>
                  </a:lnTo>
                  <a:lnTo>
                    <a:pt x="11758" y="1778"/>
                  </a:lnTo>
                  <a:lnTo>
                    <a:pt x="11767" y="1769"/>
                  </a:lnTo>
                  <a:lnTo>
                    <a:pt x="11776" y="1762"/>
                  </a:lnTo>
                  <a:lnTo>
                    <a:pt x="11786" y="1754"/>
                  </a:lnTo>
                  <a:lnTo>
                    <a:pt x="11795" y="1747"/>
                  </a:lnTo>
                  <a:lnTo>
                    <a:pt x="11806" y="1738"/>
                  </a:lnTo>
                  <a:lnTo>
                    <a:pt x="11814" y="1729"/>
                  </a:lnTo>
                  <a:lnTo>
                    <a:pt x="11822" y="1720"/>
                  </a:lnTo>
                  <a:lnTo>
                    <a:pt x="11837" y="1696"/>
                  </a:lnTo>
                  <a:lnTo>
                    <a:pt x="11852" y="1670"/>
                  </a:lnTo>
                  <a:lnTo>
                    <a:pt x="11866" y="1641"/>
                  </a:lnTo>
                  <a:lnTo>
                    <a:pt x="11880" y="1613"/>
                  </a:lnTo>
                  <a:lnTo>
                    <a:pt x="11905" y="1555"/>
                  </a:lnTo>
                  <a:lnTo>
                    <a:pt x="11926" y="1500"/>
                  </a:lnTo>
                  <a:lnTo>
                    <a:pt x="11966" y="1546"/>
                  </a:lnTo>
                  <a:lnTo>
                    <a:pt x="12009" y="1591"/>
                  </a:lnTo>
                  <a:lnTo>
                    <a:pt x="12019" y="1603"/>
                  </a:lnTo>
                  <a:lnTo>
                    <a:pt x="12028" y="1615"/>
                  </a:lnTo>
                  <a:lnTo>
                    <a:pt x="12036" y="1628"/>
                  </a:lnTo>
                  <a:lnTo>
                    <a:pt x="12043" y="1641"/>
                  </a:lnTo>
                  <a:lnTo>
                    <a:pt x="12047" y="1655"/>
                  </a:lnTo>
                  <a:lnTo>
                    <a:pt x="12052" y="1670"/>
                  </a:lnTo>
                  <a:lnTo>
                    <a:pt x="12053" y="1686"/>
                  </a:lnTo>
                  <a:lnTo>
                    <a:pt x="12053" y="1704"/>
                  </a:lnTo>
                  <a:lnTo>
                    <a:pt x="12059" y="1661"/>
                  </a:lnTo>
                  <a:lnTo>
                    <a:pt x="12065" y="1622"/>
                  </a:lnTo>
                  <a:lnTo>
                    <a:pt x="12067" y="1603"/>
                  </a:lnTo>
                  <a:lnTo>
                    <a:pt x="12068" y="1583"/>
                  </a:lnTo>
                  <a:lnTo>
                    <a:pt x="12068" y="1564"/>
                  </a:lnTo>
                  <a:lnTo>
                    <a:pt x="12068" y="1543"/>
                  </a:lnTo>
                  <a:lnTo>
                    <a:pt x="12068" y="1503"/>
                  </a:lnTo>
                  <a:lnTo>
                    <a:pt x="12070" y="1460"/>
                  </a:lnTo>
                  <a:lnTo>
                    <a:pt x="12071" y="1438"/>
                  </a:lnTo>
                  <a:lnTo>
                    <a:pt x="12071" y="1416"/>
                  </a:lnTo>
                  <a:lnTo>
                    <a:pt x="12070" y="1394"/>
                  </a:lnTo>
                  <a:lnTo>
                    <a:pt x="12068" y="1373"/>
                  </a:lnTo>
                  <a:lnTo>
                    <a:pt x="12062" y="1339"/>
                  </a:lnTo>
                  <a:lnTo>
                    <a:pt x="12053" y="1304"/>
                  </a:lnTo>
                  <a:lnTo>
                    <a:pt x="12043" y="1269"/>
                  </a:lnTo>
                  <a:lnTo>
                    <a:pt x="12031" y="1233"/>
                  </a:lnTo>
                  <a:lnTo>
                    <a:pt x="12021" y="1198"/>
                  </a:lnTo>
                  <a:lnTo>
                    <a:pt x="12012" y="1163"/>
                  </a:lnTo>
                  <a:lnTo>
                    <a:pt x="12007" y="1147"/>
                  </a:lnTo>
                  <a:lnTo>
                    <a:pt x="12004" y="1131"/>
                  </a:lnTo>
                  <a:lnTo>
                    <a:pt x="12003" y="1115"/>
                  </a:lnTo>
                  <a:lnTo>
                    <a:pt x="12001" y="1100"/>
                  </a:lnTo>
                  <a:lnTo>
                    <a:pt x="11998" y="1107"/>
                  </a:lnTo>
                  <a:lnTo>
                    <a:pt x="11994" y="1116"/>
                  </a:lnTo>
                  <a:lnTo>
                    <a:pt x="11994" y="1104"/>
                  </a:lnTo>
                  <a:lnTo>
                    <a:pt x="11994" y="1091"/>
                  </a:lnTo>
                  <a:lnTo>
                    <a:pt x="11994" y="1079"/>
                  </a:lnTo>
                  <a:lnTo>
                    <a:pt x="11993" y="1066"/>
                  </a:lnTo>
                  <a:lnTo>
                    <a:pt x="11991" y="1085"/>
                  </a:lnTo>
                  <a:lnTo>
                    <a:pt x="11988" y="1103"/>
                  </a:lnTo>
                  <a:lnTo>
                    <a:pt x="11987" y="1120"/>
                  </a:lnTo>
                  <a:lnTo>
                    <a:pt x="11985" y="1137"/>
                  </a:lnTo>
                  <a:lnTo>
                    <a:pt x="11969" y="1186"/>
                  </a:lnTo>
                  <a:lnTo>
                    <a:pt x="11952" y="1236"/>
                  </a:lnTo>
                  <a:lnTo>
                    <a:pt x="11942" y="1260"/>
                  </a:lnTo>
                  <a:lnTo>
                    <a:pt x="11930" y="1285"/>
                  </a:lnTo>
                  <a:lnTo>
                    <a:pt x="11923" y="1297"/>
                  </a:lnTo>
                  <a:lnTo>
                    <a:pt x="11914" y="1309"/>
                  </a:lnTo>
                  <a:lnTo>
                    <a:pt x="11905" y="1321"/>
                  </a:lnTo>
                  <a:lnTo>
                    <a:pt x="11895" y="1333"/>
                  </a:lnTo>
                  <a:lnTo>
                    <a:pt x="11868" y="1364"/>
                  </a:lnTo>
                  <a:lnTo>
                    <a:pt x="11847" y="1391"/>
                  </a:lnTo>
                  <a:lnTo>
                    <a:pt x="11838" y="1404"/>
                  </a:lnTo>
                  <a:lnTo>
                    <a:pt x="11831" y="1416"/>
                  </a:lnTo>
                  <a:lnTo>
                    <a:pt x="11825" y="1428"/>
                  </a:lnTo>
                  <a:lnTo>
                    <a:pt x="11819" y="1440"/>
                  </a:lnTo>
                  <a:lnTo>
                    <a:pt x="11809" y="1465"/>
                  </a:lnTo>
                  <a:lnTo>
                    <a:pt x="11800" y="1493"/>
                  </a:lnTo>
                  <a:lnTo>
                    <a:pt x="11792" y="1526"/>
                  </a:lnTo>
                  <a:lnTo>
                    <a:pt x="11782" y="1564"/>
                  </a:lnTo>
                  <a:lnTo>
                    <a:pt x="11777" y="1581"/>
                  </a:lnTo>
                  <a:lnTo>
                    <a:pt x="11773" y="1595"/>
                  </a:lnTo>
                  <a:lnTo>
                    <a:pt x="11767" y="1610"/>
                  </a:lnTo>
                  <a:lnTo>
                    <a:pt x="11760" y="1624"/>
                  </a:lnTo>
                  <a:lnTo>
                    <a:pt x="11746" y="1652"/>
                  </a:lnTo>
                  <a:lnTo>
                    <a:pt x="11731" y="1678"/>
                  </a:lnTo>
                  <a:lnTo>
                    <a:pt x="11717" y="1705"/>
                  </a:lnTo>
                  <a:lnTo>
                    <a:pt x="11703" y="1732"/>
                  </a:lnTo>
                  <a:lnTo>
                    <a:pt x="11697" y="1747"/>
                  </a:lnTo>
                  <a:lnTo>
                    <a:pt x="11693" y="1762"/>
                  </a:lnTo>
                  <a:lnTo>
                    <a:pt x="11688" y="1778"/>
                  </a:lnTo>
                  <a:lnTo>
                    <a:pt x="11684" y="1794"/>
                  </a:lnTo>
                  <a:lnTo>
                    <a:pt x="11673" y="1851"/>
                  </a:lnTo>
                  <a:lnTo>
                    <a:pt x="11660" y="1909"/>
                  </a:lnTo>
                  <a:lnTo>
                    <a:pt x="11651" y="1937"/>
                  </a:lnTo>
                  <a:lnTo>
                    <a:pt x="11639" y="1963"/>
                  </a:lnTo>
                  <a:lnTo>
                    <a:pt x="11633" y="1977"/>
                  </a:lnTo>
                  <a:lnTo>
                    <a:pt x="11626" y="1990"/>
                  </a:lnTo>
                  <a:lnTo>
                    <a:pt x="11617" y="2003"/>
                  </a:lnTo>
                  <a:lnTo>
                    <a:pt x="11608" y="2015"/>
                  </a:lnTo>
                  <a:lnTo>
                    <a:pt x="11593" y="2035"/>
                  </a:lnTo>
                  <a:lnTo>
                    <a:pt x="11577" y="2051"/>
                  </a:lnTo>
                  <a:lnTo>
                    <a:pt x="11559" y="2069"/>
                  </a:lnTo>
                  <a:lnTo>
                    <a:pt x="11541" y="2084"/>
                  </a:lnTo>
                  <a:lnTo>
                    <a:pt x="11524" y="2100"/>
                  </a:lnTo>
                  <a:lnTo>
                    <a:pt x="11506" y="2116"/>
                  </a:lnTo>
                  <a:lnTo>
                    <a:pt x="11489" y="2133"/>
                  </a:lnTo>
                  <a:lnTo>
                    <a:pt x="11475" y="2150"/>
                  </a:lnTo>
                  <a:lnTo>
                    <a:pt x="11454" y="2177"/>
                  </a:lnTo>
                  <a:lnTo>
                    <a:pt x="11433" y="2205"/>
                  </a:lnTo>
                  <a:lnTo>
                    <a:pt x="11412" y="2232"/>
                  </a:lnTo>
                  <a:lnTo>
                    <a:pt x="11392" y="2260"/>
                  </a:lnTo>
                  <a:lnTo>
                    <a:pt x="11415" y="2250"/>
                  </a:lnTo>
                  <a:lnTo>
                    <a:pt x="11441" y="2236"/>
                  </a:lnTo>
                  <a:lnTo>
                    <a:pt x="11469" y="2220"/>
                  </a:lnTo>
                  <a:lnTo>
                    <a:pt x="11497" y="2199"/>
                  </a:lnTo>
                  <a:lnTo>
                    <a:pt x="11525" y="2179"/>
                  </a:lnTo>
                  <a:lnTo>
                    <a:pt x="11553" y="2155"/>
                  </a:lnTo>
                  <a:lnTo>
                    <a:pt x="11581" y="2130"/>
                  </a:lnTo>
                  <a:lnTo>
                    <a:pt x="11608" y="2101"/>
                  </a:lnTo>
                  <a:lnTo>
                    <a:pt x="11635" y="2075"/>
                  </a:lnTo>
                  <a:lnTo>
                    <a:pt x="11659" y="2045"/>
                  </a:lnTo>
                  <a:lnTo>
                    <a:pt x="11681" y="2015"/>
                  </a:lnTo>
                  <a:lnTo>
                    <a:pt x="11700" y="1986"/>
                  </a:lnTo>
                  <a:lnTo>
                    <a:pt x="11717" y="1957"/>
                  </a:lnTo>
                  <a:lnTo>
                    <a:pt x="11728" y="1928"/>
                  </a:lnTo>
                  <a:lnTo>
                    <a:pt x="11734" y="1914"/>
                  </a:lnTo>
                  <a:lnTo>
                    <a:pt x="11737" y="1900"/>
                  </a:lnTo>
                  <a:lnTo>
                    <a:pt x="11740" y="1886"/>
                  </a:lnTo>
                  <a:lnTo>
                    <a:pt x="11742" y="1873"/>
                  </a:lnTo>
                  <a:close/>
                  <a:moveTo>
                    <a:pt x="11258" y="1809"/>
                  </a:moveTo>
                  <a:lnTo>
                    <a:pt x="11246" y="1776"/>
                  </a:lnTo>
                  <a:lnTo>
                    <a:pt x="11233" y="1750"/>
                  </a:lnTo>
                  <a:lnTo>
                    <a:pt x="11228" y="1735"/>
                  </a:lnTo>
                  <a:lnTo>
                    <a:pt x="11225" y="1720"/>
                  </a:lnTo>
                  <a:lnTo>
                    <a:pt x="11225" y="1711"/>
                  </a:lnTo>
                  <a:lnTo>
                    <a:pt x="11225" y="1702"/>
                  </a:lnTo>
                  <a:lnTo>
                    <a:pt x="11227" y="1693"/>
                  </a:lnTo>
                  <a:lnTo>
                    <a:pt x="11228" y="1683"/>
                  </a:lnTo>
                  <a:lnTo>
                    <a:pt x="11233" y="1668"/>
                  </a:lnTo>
                  <a:lnTo>
                    <a:pt x="11240" y="1652"/>
                  </a:lnTo>
                  <a:lnTo>
                    <a:pt x="11248" y="1638"/>
                  </a:lnTo>
                  <a:lnTo>
                    <a:pt x="11256" y="1624"/>
                  </a:lnTo>
                  <a:lnTo>
                    <a:pt x="11267" y="1609"/>
                  </a:lnTo>
                  <a:lnTo>
                    <a:pt x="11276" y="1595"/>
                  </a:lnTo>
                  <a:lnTo>
                    <a:pt x="11283" y="1581"/>
                  </a:lnTo>
                  <a:lnTo>
                    <a:pt x="11291" y="1566"/>
                  </a:lnTo>
                  <a:lnTo>
                    <a:pt x="11298" y="1543"/>
                  </a:lnTo>
                  <a:lnTo>
                    <a:pt x="11305" y="1520"/>
                  </a:lnTo>
                  <a:lnTo>
                    <a:pt x="11311" y="1496"/>
                  </a:lnTo>
                  <a:lnTo>
                    <a:pt x="11317" y="1471"/>
                  </a:lnTo>
                  <a:lnTo>
                    <a:pt x="11322" y="1445"/>
                  </a:lnTo>
                  <a:lnTo>
                    <a:pt x="11326" y="1420"/>
                  </a:lnTo>
                  <a:lnTo>
                    <a:pt x="11329" y="1396"/>
                  </a:lnTo>
                  <a:lnTo>
                    <a:pt x="11331" y="1373"/>
                  </a:lnTo>
                  <a:lnTo>
                    <a:pt x="11329" y="1349"/>
                  </a:lnTo>
                  <a:lnTo>
                    <a:pt x="11326" y="1324"/>
                  </a:lnTo>
                  <a:lnTo>
                    <a:pt x="11322" y="1300"/>
                  </a:lnTo>
                  <a:lnTo>
                    <a:pt x="11316" y="1276"/>
                  </a:lnTo>
                  <a:lnTo>
                    <a:pt x="11310" y="1253"/>
                  </a:lnTo>
                  <a:lnTo>
                    <a:pt x="11305" y="1229"/>
                  </a:lnTo>
                  <a:lnTo>
                    <a:pt x="11301" y="1205"/>
                  </a:lnTo>
                  <a:lnTo>
                    <a:pt x="11301" y="1181"/>
                  </a:lnTo>
                  <a:lnTo>
                    <a:pt x="11301" y="1180"/>
                  </a:lnTo>
                  <a:lnTo>
                    <a:pt x="11301" y="1174"/>
                  </a:lnTo>
                  <a:lnTo>
                    <a:pt x="11301" y="1178"/>
                  </a:lnTo>
                  <a:lnTo>
                    <a:pt x="11301" y="1181"/>
                  </a:lnTo>
                  <a:lnTo>
                    <a:pt x="11294" y="1174"/>
                  </a:lnTo>
                  <a:lnTo>
                    <a:pt x="11283" y="1153"/>
                  </a:lnTo>
                  <a:lnTo>
                    <a:pt x="11273" y="1125"/>
                  </a:lnTo>
                  <a:lnTo>
                    <a:pt x="11264" y="1094"/>
                  </a:lnTo>
                  <a:lnTo>
                    <a:pt x="11262" y="1134"/>
                  </a:lnTo>
                  <a:lnTo>
                    <a:pt x="11261" y="1174"/>
                  </a:lnTo>
                  <a:lnTo>
                    <a:pt x="11256" y="1215"/>
                  </a:lnTo>
                  <a:lnTo>
                    <a:pt x="11252" y="1257"/>
                  </a:lnTo>
                  <a:lnTo>
                    <a:pt x="11246" y="1299"/>
                  </a:lnTo>
                  <a:lnTo>
                    <a:pt x="11237" y="1339"/>
                  </a:lnTo>
                  <a:lnTo>
                    <a:pt x="11228" y="1377"/>
                  </a:lnTo>
                  <a:lnTo>
                    <a:pt x="11216" y="1414"/>
                  </a:lnTo>
                  <a:lnTo>
                    <a:pt x="11205" y="1447"/>
                  </a:lnTo>
                  <a:lnTo>
                    <a:pt x="11190" y="1478"/>
                  </a:lnTo>
                  <a:lnTo>
                    <a:pt x="11173" y="1511"/>
                  </a:lnTo>
                  <a:lnTo>
                    <a:pt x="11157" y="1543"/>
                  </a:lnTo>
                  <a:lnTo>
                    <a:pt x="11142" y="1575"/>
                  </a:lnTo>
                  <a:lnTo>
                    <a:pt x="11127" y="1607"/>
                  </a:lnTo>
                  <a:lnTo>
                    <a:pt x="11121" y="1625"/>
                  </a:lnTo>
                  <a:lnTo>
                    <a:pt x="11117" y="1641"/>
                  </a:lnTo>
                  <a:lnTo>
                    <a:pt x="11113" y="1658"/>
                  </a:lnTo>
                  <a:lnTo>
                    <a:pt x="11108" y="1676"/>
                  </a:lnTo>
                  <a:lnTo>
                    <a:pt x="11105" y="1698"/>
                  </a:lnTo>
                  <a:lnTo>
                    <a:pt x="11107" y="1720"/>
                  </a:lnTo>
                  <a:lnTo>
                    <a:pt x="11108" y="1741"/>
                  </a:lnTo>
                  <a:lnTo>
                    <a:pt x="11113" y="1762"/>
                  </a:lnTo>
                  <a:lnTo>
                    <a:pt x="11126" y="1800"/>
                  </a:lnTo>
                  <a:lnTo>
                    <a:pt x="11141" y="1837"/>
                  </a:lnTo>
                  <a:lnTo>
                    <a:pt x="11148" y="1857"/>
                  </a:lnTo>
                  <a:lnTo>
                    <a:pt x="11156" y="1876"/>
                  </a:lnTo>
                  <a:lnTo>
                    <a:pt x="11162" y="1895"/>
                  </a:lnTo>
                  <a:lnTo>
                    <a:pt x="11166" y="1914"/>
                  </a:lnTo>
                  <a:lnTo>
                    <a:pt x="11169" y="1935"/>
                  </a:lnTo>
                  <a:lnTo>
                    <a:pt x="11169" y="1956"/>
                  </a:lnTo>
                  <a:lnTo>
                    <a:pt x="11166" y="1978"/>
                  </a:lnTo>
                  <a:lnTo>
                    <a:pt x="11160" y="2002"/>
                  </a:lnTo>
                  <a:lnTo>
                    <a:pt x="11145" y="2047"/>
                  </a:lnTo>
                  <a:lnTo>
                    <a:pt x="11129" y="2093"/>
                  </a:lnTo>
                  <a:lnTo>
                    <a:pt x="11110" y="2139"/>
                  </a:lnTo>
                  <a:lnTo>
                    <a:pt x="11090" y="2183"/>
                  </a:lnTo>
                  <a:lnTo>
                    <a:pt x="11070" y="2228"/>
                  </a:lnTo>
                  <a:lnTo>
                    <a:pt x="11047" y="2272"/>
                  </a:lnTo>
                  <a:lnTo>
                    <a:pt x="11025" y="2314"/>
                  </a:lnTo>
                  <a:lnTo>
                    <a:pt x="11001" y="2355"/>
                  </a:lnTo>
                  <a:lnTo>
                    <a:pt x="10992" y="2373"/>
                  </a:lnTo>
                  <a:lnTo>
                    <a:pt x="10985" y="2391"/>
                  </a:lnTo>
                  <a:lnTo>
                    <a:pt x="10980" y="2407"/>
                  </a:lnTo>
                  <a:lnTo>
                    <a:pt x="10977" y="2423"/>
                  </a:lnTo>
                  <a:lnTo>
                    <a:pt x="10975" y="2458"/>
                  </a:lnTo>
                  <a:lnTo>
                    <a:pt x="10975" y="2495"/>
                  </a:lnTo>
                  <a:lnTo>
                    <a:pt x="10973" y="2511"/>
                  </a:lnTo>
                  <a:lnTo>
                    <a:pt x="10970" y="2526"/>
                  </a:lnTo>
                  <a:lnTo>
                    <a:pt x="10967" y="2542"/>
                  </a:lnTo>
                  <a:lnTo>
                    <a:pt x="10963" y="2557"/>
                  </a:lnTo>
                  <a:lnTo>
                    <a:pt x="10954" y="2587"/>
                  </a:lnTo>
                  <a:lnTo>
                    <a:pt x="10942" y="2615"/>
                  </a:lnTo>
                  <a:lnTo>
                    <a:pt x="10931" y="2645"/>
                  </a:lnTo>
                  <a:lnTo>
                    <a:pt x="10921" y="2673"/>
                  </a:lnTo>
                  <a:lnTo>
                    <a:pt x="10917" y="2688"/>
                  </a:lnTo>
                  <a:lnTo>
                    <a:pt x="10914" y="2702"/>
                  </a:lnTo>
                  <a:lnTo>
                    <a:pt x="10912" y="2717"/>
                  </a:lnTo>
                  <a:lnTo>
                    <a:pt x="10911" y="2731"/>
                  </a:lnTo>
                  <a:lnTo>
                    <a:pt x="10920" y="2711"/>
                  </a:lnTo>
                  <a:lnTo>
                    <a:pt x="10929" y="2689"/>
                  </a:lnTo>
                  <a:lnTo>
                    <a:pt x="10936" y="2665"/>
                  </a:lnTo>
                  <a:lnTo>
                    <a:pt x="10942" y="2642"/>
                  </a:lnTo>
                  <a:lnTo>
                    <a:pt x="10955" y="2594"/>
                  </a:lnTo>
                  <a:lnTo>
                    <a:pt x="10970" y="2548"/>
                  </a:lnTo>
                  <a:lnTo>
                    <a:pt x="10982" y="2521"/>
                  </a:lnTo>
                  <a:lnTo>
                    <a:pt x="10997" y="2493"/>
                  </a:lnTo>
                  <a:lnTo>
                    <a:pt x="11012" y="2467"/>
                  </a:lnTo>
                  <a:lnTo>
                    <a:pt x="11029" y="2441"/>
                  </a:lnTo>
                  <a:lnTo>
                    <a:pt x="11064" y="2389"/>
                  </a:lnTo>
                  <a:lnTo>
                    <a:pt x="11098" y="2337"/>
                  </a:lnTo>
                  <a:lnTo>
                    <a:pt x="11120" y="2299"/>
                  </a:lnTo>
                  <a:lnTo>
                    <a:pt x="11142" y="2263"/>
                  </a:lnTo>
                  <a:lnTo>
                    <a:pt x="11162" y="2229"/>
                  </a:lnTo>
                  <a:lnTo>
                    <a:pt x="11179" y="2196"/>
                  </a:lnTo>
                  <a:lnTo>
                    <a:pt x="11194" y="2162"/>
                  </a:lnTo>
                  <a:lnTo>
                    <a:pt x="11208" y="2127"/>
                  </a:lnTo>
                  <a:lnTo>
                    <a:pt x="11219" y="2088"/>
                  </a:lnTo>
                  <a:lnTo>
                    <a:pt x="11228" y="2045"/>
                  </a:lnTo>
                  <a:lnTo>
                    <a:pt x="11234" y="2017"/>
                  </a:lnTo>
                  <a:lnTo>
                    <a:pt x="11242" y="1987"/>
                  </a:lnTo>
                  <a:lnTo>
                    <a:pt x="11249" y="1957"/>
                  </a:lnTo>
                  <a:lnTo>
                    <a:pt x="11256" y="1928"/>
                  </a:lnTo>
                  <a:lnTo>
                    <a:pt x="11261" y="1898"/>
                  </a:lnTo>
                  <a:lnTo>
                    <a:pt x="11264" y="1867"/>
                  </a:lnTo>
                  <a:lnTo>
                    <a:pt x="11264" y="1852"/>
                  </a:lnTo>
                  <a:lnTo>
                    <a:pt x="11264" y="1837"/>
                  </a:lnTo>
                  <a:lnTo>
                    <a:pt x="11261" y="1822"/>
                  </a:lnTo>
                  <a:lnTo>
                    <a:pt x="11258" y="1809"/>
                  </a:lnTo>
                  <a:close/>
                  <a:moveTo>
                    <a:pt x="10930" y="1371"/>
                  </a:moveTo>
                  <a:lnTo>
                    <a:pt x="10936" y="1333"/>
                  </a:lnTo>
                  <a:lnTo>
                    <a:pt x="10943" y="1296"/>
                  </a:lnTo>
                  <a:lnTo>
                    <a:pt x="10952" y="1260"/>
                  </a:lnTo>
                  <a:lnTo>
                    <a:pt x="10963" y="1227"/>
                  </a:lnTo>
                  <a:lnTo>
                    <a:pt x="10969" y="1212"/>
                  </a:lnTo>
                  <a:lnTo>
                    <a:pt x="10977" y="1199"/>
                  </a:lnTo>
                  <a:lnTo>
                    <a:pt x="10986" y="1186"/>
                  </a:lnTo>
                  <a:lnTo>
                    <a:pt x="10995" y="1174"/>
                  </a:lnTo>
                  <a:lnTo>
                    <a:pt x="11004" y="1162"/>
                  </a:lnTo>
                  <a:lnTo>
                    <a:pt x="11010" y="1149"/>
                  </a:lnTo>
                  <a:lnTo>
                    <a:pt x="11012" y="1141"/>
                  </a:lnTo>
                  <a:lnTo>
                    <a:pt x="11013" y="1132"/>
                  </a:lnTo>
                  <a:lnTo>
                    <a:pt x="11013" y="1123"/>
                  </a:lnTo>
                  <a:lnTo>
                    <a:pt x="11013" y="1115"/>
                  </a:lnTo>
                  <a:lnTo>
                    <a:pt x="11012" y="1106"/>
                  </a:lnTo>
                  <a:lnTo>
                    <a:pt x="11009" y="1098"/>
                  </a:lnTo>
                  <a:lnTo>
                    <a:pt x="11006" y="1091"/>
                  </a:lnTo>
                  <a:lnTo>
                    <a:pt x="11003" y="1083"/>
                  </a:lnTo>
                  <a:lnTo>
                    <a:pt x="10994" y="1069"/>
                  </a:lnTo>
                  <a:lnTo>
                    <a:pt x="10985" y="1055"/>
                  </a:lnTo>
                  <a:lnTo>
                    <a:pt x="10975" y="1040"/>
                  </a:lnTo>
                  <a:lnTo>
                    <a:pt x="10966" y="1027"/>
                  </a:lnTo>
                  <a:lnTo>
                    <a:pt x="10958" y="1011"/>
                  </a:lnTo>
                  <a:lnTo>
                    <a:pt x="10952" y="994"/>
                  </a:lnTo>
                  <a:lnTo>
                    <a:pt x="10946" y="975"/>
                  </a:lnTo>
                  <a:lnTo>
                    <a:pt x="10943" y="954"/>
                  </a:lnTo>
                  <a:lnTo>
                    <a:pt x="10940" y="933"/>
                  </a:lnTo>
                  <a:lnTo>
                    <a:pt x="10939" y="911"/>
                  </a:lnTo>
                  <a:lnTo>
                    <a:pt x="10936" y="868"/>
                  </a:lnTo>
                  <a:lnTo>
                    <a:pt x="10933" y="827"/>
                  </a:lnTo>
                  <a:lnTo>
                    <a:pt x="10930" y="797"/>
                  </a:lnTo>
                  <a:lnTo>
                    <a:pt x="10929" y="770"/>
                  </a:lnTo>
                  <a:lnTo>
                    <a:pt x="10929" y="743"/>
                  </a:lnTo>
                  <a:lnTo>
                    <a:pt x="10929" y="718"/>
                  </a:lnTo>
                  <a:lnTo>
                    <a:pt x="10931" y="693"/>
                  </a:lnTo>
                  <a:lnTo>
                    <a:pt x="10934" y="668"/>
                  </a:lnTo>
                  <a:lnTo>
                    <a:pt x="10940" y="641"/>
                  </a:lnTo>
                  <a:lnTo>
                    <a:pt x="10946" y="613"/>
                  </a:lnTo>
                  <a:lnTo>
                    <a:pt x="10952" y="591"/>
                  </a:lnTo>
                  <a:lnTo>
                    <a:pt x="10957" y="567"/>
                  </a:lnTo>
                  <a:lnTo>
                    <a:pt x="10960" y="545"/>
                  </a:lnTo>
                  <a:lnTo>
                    <a:pt x="10960" y="521"/>
                  </a:lnTo>
                  <a:lnTo>
                    <a:pt x="10960" y="497"/>
                  </a:lnTo>
                  <a:lnTo>
                    <a:pt x="10957" y="475"/>
                  </a:lnTo>
                  <a:lnTo>
                    <a:pt x="10952" y="451"/>
                  </a:lnTo>
                  <a:lnTo>
                    <a:pt x="10945" y="427"/>
                  </a:lnTo>
                  <a:lnTo>
                    <a:pt x="10921" y="371"/>
                  </a:lnTo>
                  <a:lnTo>
                    <a:pt x="10896" y="310"/>
                  </a:lnTo>
                  <a:lnTo>
                    <a:pt x="10872" y="260"/>
                  </a:lnTo>
                  <a:lnTo>
                    <a:pt x="10857" y="236"/>
                  </a:lnTo>
                  <a:lnTo>
                    <a:pt x="10848" y="237"/>
                  </a:lnTo>
                  <a:lnTo>
                    <a:pt x="10841" y="239"/>
                  </a:lnTo>
                  <a:lnTo>
                    <a:pt x="10835" y="242"/>
                  </a:lnTo>
                  <a:lnTo>
                    <a:pt x="10829" y="245"/>
                  </a:lnTo>
                  <a:lnTo>
                    <a:pt x="10823" y="249"/>
                  </a:lnTo>
                  <a:lnTo>
                    <a:pt x="10820" y="255"/>
                  </a:lnTo>
                  <a:lnTo>
                    <a:pt x="10816" y="261"/>
                  </a:lnTo>
                  <a:lnTo>
                    <a:pt x="10814" y="267"/>
                  </a:lnTo>
                  <a:lnTo>
                    <a:pt x="10810" y="282"/>
                  </a:lnTo>
                  <a:lnTo>
                    <a:pt x="10810" y="298"/>
                  </a:lnTo>
                  <a:lnTo>
                    <a:pt x="10810" y="318"/>
                  </a:lnTo>
                  <a:lnTo>
                    <a:pt x="10813" y="335"/>
                  </a:lnTo>
                  <a:lnTo>
                    <a:pt x="10820" y="375"/>
                  </a:lnTo>
                  <a:lnTo>
                    <a:pt x="10831" y="414"/>
                  </a:lnTo>
                  <a:lnTo>
                    <a:pt x="10839" y="448"/>
                  </a:lnTo>
                  <a:lnTo>
                    <a:pt x="10842" y="473"/>
                  </a:lnTo>
                  <a:lnTo>
                    <a:pt x="10844" y="513"/>
                  </a:lnTo>
                  <a:lnTo>
                    <a:pt x="10844" y="551"/>
                  </a:lnTo>
                  <a:lnTo>
                    <a:pt x="10842" y="586"/>
                  </a:lnTo>
                  <a:lnTo>
                    <a:pt x="10838" y="619"/>
                  </a:lnTo>
                  <a:lnTo>
                    <a:pt x="10837" y="635"/>
                  </a:lnTo>
                  <a:lnTo>
                    <a:pt x="10832" y="651"/>
                  </a:lnTo>
                  <a:lnTo>
                    <a:pt x="10828" y="668"/>
                  </a:lnTo>
                  <a:lnTo>
                    <a:pt x="10823" y="684"/>
                  </a:lnTo>
                  <a:lnTo>
                    <a:pt x="10817" y="702"/>
                  </a:lnTo>
                  <a:lnTo>
                    <a:pt x="10810" y="718"/>
                  </a:lnTo>
                  <a:lnTo>
                    <a:pt x="10802" y="735"/>
                  </a:lnTo>
                  <a:lnTo>
                    <a:pt x="10792" y="752"/>
                  </a:lnTo>
                  <a:lnTo>
                    <a:pt x="10783" y="772"/>
                  </a:lnTo>
                  <a:lnTo>
                    <a:pt x="10773" y="792"/>
                  </a:lnTo>
                  <a:lnTo>
                    <a:pt x="10764" y="816"/>
                  </a:lnTo>
                  <a:lnTo>
                    <a:pt x="10756" y="840"/>
                  </a:lnTo>
                  <a:lnTo>
                    <a:pt x="10750" y="865"/>
                  </a:lnTo>
                  <a:lnTo>
                    <a:pt x="10749" y="890"/>
                  </a:lnTo>
                  <a:lnTo>
                    <a:pt x="10749" y="902"/>
                  </a:lnTo>
                  <a:lnTo>
                    <a:pt x="10749" y="914"/>
                  </a:lnTo>
                  <a:lnTo>
                    <a:pt x="10752" y="925"/>
                  </a:lnTo>
                  <a:lnTo>
                    <a:pt x="10755" y="935"/>
                  </a:lnTo>
                  <a:lnTo>
                    <a:pt x="10762" y="950"/>
                  </a:lnTo>
                  <a:lnTo>
                    <a:pt x="10770" y="963"/>
                  </a:lnTo>
                  <a:lnTo>
                    <a:pt x="10779" y="976"/>
                  </a:lnTo>
                  <a:lnTo>
                    <a:pt x="10788" y="988"/>
                  </a:lnTo>
                  <a:lnTo>
                    <a:pt x="10807" y="1012"/>
                  </a:lnTo>
                  <a:lnTo>
                    <a:pt x="10828" y="1036"/>
                  </a:lnTo>
                  <a:lnTo>
                    <a:pt x="10848" y="1060"/>
                  </a:lnTo>
                  <a:lnTo>
                    <a:pt x="10868" y="1085"/>
                  </a:lnTo>
                  <a:lnTo>
                    <a:pt x="10875" y="1098"/>
                  </a:lnTo>
                  <a:lnTo>
                    <a:pt x="10884" y="1113"/>
                  </a:lnTo>
                  <a:lnTo>
                    <a:pt x="10890" y="1128"/>
                  </a:lnTo>
                  <a:lnTo>
                    <a:pt x="10896" y="1144"/>
                  </a:lnTo>
                  <a:lnTo>
                    <a:pt x="10905" y="1174"/>
                  </a:lnTo>
                  <a:lnTo>
                    <a:pt x="10914" y="1204"/>
                  </a:lnTo>
                  <a:lnTo>
                    <a:pt x="10920" y="1232"/>
                  </a:lnTo>
                  <a:lnTo>
                    <a:pt x="10926" y="1260"/>
                  </a:lnTo>
                  <a:lnTo>
                    <a:pt x="10929" y="1288"/>
                  </a:lnTo>
                  <a:lnTo>
                    <a:pt x="10931" y="1315"/>
                  </a:lnTo>
                  <a:lnTo>
                    <a:pt x="10931" y="1343"/>
                  </a:lnTo>
                  <a:lnTo>
                    <a:pt x="10930" y="1371"/>
                  </a:lnTo>
                  <a:lnTo>
                    <a:pt x="10927" y="1392"/>
                  </a:lnTo>
                  <a:lnTo>
                    <a:pt x="10924" y="1413"/>
                  </a:lnTo>
                  <a:lnTo>
                    <a:pt x="10920" y="1434"/>
                  </a:lnTo>
                  <a:lnTo>
                    <a:pt x="10917" y="1453"/>
                  </a:lnTo>
                  <a:lnTo>
                    <a:pt x="10921" y="1432"/>
                  </a:lnTo>
                  <a:lnTo>
                    <a:pt x="10926" y="1411"/>
                  </a:lnTo>
                  <a:lnTo>
                    <a:pt x="10929" y="1391"/>
                  </a:lnTo>
                  <a:lnTo>
                    <a:pt x="10930" y="1371"/>
                  </a:lnTo>
                  <a:close/>
                  <a:moveTo>
                    <a:pt x="19917" y="4654"/>
                  </a:moveTo>
                  <a:lnTo>
                    <a:pt x="19908" y="4672"/>
                  </a:lnTo>
                  <a:lnTo>
                    <a:pt x="19899" y="4688"/>
                  </a:lnTo>
                  <a:lnTo>
                    <a:pt x="19908" y="4672"/>
                  </a:lnTo>
                  <a:lnTo>
                    <a:pt x="19917" y="4654"/>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27" name="Текст 12"/>
          <p:cNvSpPr txBox="1">
            <a:spLocks/>
          </p:cNvSpPr>
          <p:nvPr/>
        </p:nvSpPr>
        <p:spPr>
          <a:xfrm>
            <a:off x="1171955"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28" name="Прямоугольник 27"/>
          <p:cNvSpPr/>
          <p:nvPr/>
        </p:nvSpPr>
        <p:spPr>
          <a:xfrm>
            <a:off x="716890"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sp>
        <p:nvSpPr>
          <p:cNvPr id="39" name="Текст 12"/>
          <p:cNvSpPr txBox="1">
            <a:spLocks/>
          </p:cNvSpPr>
          <p:nvPr/>
        </p:nvSpPr>
        <p:spPr>
          <a:xfrm>
            <a:off x="4213601"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40" name="Прямоугольник 39"/>
          <p:cNvSpPr/>
          <p:nvPr/>
        </p:nvSpPr>
        <p:spPr>
          <a:xfrm>
            <a:off x="3758536"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sp>
        <p:nvSpPr>
          <p:cNvPr id="42" name="Текст 12"/>
          <p:cNvSpPr txBox="1">
            <a:spLocks/>
          </p:cNvSpPr>
          <p:nvPr/>
        </p:nvSpPr>
        <p:spPr>
          <a:xfrm>
            <a:off x="7303841"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44" name="Прямоугольник 43"/>
          <p:cNvSpPr/>
          <p:nvPr/>
        </p:nvSpPr>
        <p:spPr>
          <a:xfrm>
            <a:off x="6848776"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sp>
        <p:nvSpPr>
          <p:cNvPr id="45" name="Текст 12"/>
          <p:cNvSpPr txBox="1">
            <a:spLocks/>
          </p:cNvSpPr>
          <p:nvPr/>
        </p:nvSpPr>
        <p:spPr>
          <a:xfrm>
            <a:off x="9931678"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46" name="Прямоугольник 45"/>
          <p:cNvSpPr/>
          <p:nvPr/>
        </p:nvSpPr>
        <p:spPr>
          <a:xfrm>
            <a:off x="9476613"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sp>
        <p:nvSpPr>
          <p:cNvPr id="47" name="Текст 12"/>
          <p:cNvSpPr txBox="1">
            <a:spLocks/>
          </p:cNvSpPr>
          <p:nvPr/>
        </p:nvSpPr>
        <p:spPr>
          <a:xfrm>
            <a:off x="12801348"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5"/>
                </a:solidFill>
                <a:latin typeface="Arial" panose="020B0604020202020204" pitchFamily="34" charset="0"/>
                <a:cs typeface="Arial" pitchFamily="34" charset="0"/>
              </a:rPr>
              <a:t>0</a:t>
            </a:r>
            <a:r>
              <a:rPr lang="ru-RU" sz="5000" b="1" dirty="0">
                <a:solidFill>
                  <a:schemeClr val="accent5"/>
                </a:solidFill>
                <a:latin typeface="Arial" panose="020B0604020202020204" pitchFamily="34" charset="0"/>
                <a:cs typeface="Arial" pitchFamily="34" charset="0"/>
              </a:rPr>
              <a:t>5</a:t>
            </a:r>
            <a:endParaRPr lang="en-US" sz="5000" b="1" dirty="0">
              <a:solidFill>
                <a:schemeClr val="accent5"/>
              </a:solidFill>
              <a:latin typeface="Arial" panose="020B0604020202020204" pitchFamily="34" charset="0"/>
              <a:cs typeface="Arial" pitchFamily="34" charset="0"/>
            </a:endParaRPr>
          </a:p>
        </p:txBody>
      </p:sp>
      <p:sp>
        <p:nvSpPr>
          <p:cNvPr id="48" name="Прямоугольник 47"/>
          <p:cNvSpPr/>
          <p:nvPr/>
        </p:nvSpPr>
        <p:spPr>
          <a:xfrm>
            <a:off x="12346283"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sp>
        <p:nvSpPr>
          <p:cNvPr id="49" name="Текст 12"/>
          <p:cNvSpPr txBox="1">
            <a:spLocks/>
          </p:cNvSpPr>
          <p:nvPr/>
        </p:nvSpPr>
        <p:spPr>
          <a:xfrm>
            <a:off x="15790996" y="233655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6"/>
                </a:solidFill>
                <a:latin typeface="Arial" panose="020B0604020202020204" pitchFamily="34" charset="0"/>
                <a:cs typeface="Arial" pitchFamily="34" charset="0"/>
              </a:rPr>
              <a:t>0</a:t>
            </a:r>
            <a:r>
              <a:rPr lang="ru-RU" sz="5000" b="1" dirty="0">
                <a:solidFill>
                  <a:schemeClr val="accent6"/>
                </a:solidFill>
                <a:latin typeface="Arial" panose="020B0604020202020204" pitchFamily="34" charset="0"/>
                <a:cs typeface="Arial" pitchFamily="34" charset="0"/>
              </a:rPr>
              <a:t>6</a:t>
            </a:r>
            <a:endParaRPr lang="en-US" sz="5000" b="1" dirty="0">
              <a:solidFill>
                <a:schemeClr val="accent6"/>
              </a:solidFill>
              <a:latin typeface="Arial" panose="020B0604020202020204" pitchFamily="34" charset="0"/>
              <a:cs typeface="Arial" pitchFamily="34" charset="0"/>
            </a:endParaRPr>
          </a:p>
        </p:txBody>
      </p:sp>
      <p:sp>
        <p:nvSpPr>
          <p:cNvPr id="50" name="Прямоугольник 49"/>
          <p:cNvSpPr/>
          <p:nvPr/>
        </p:nvSpPr>
        <p:spPr>
          <a:xfrm>
            <a:off x="15335931" y="3045290"/>
            <a:ext cx="228853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a:t>
            </a:r>
          </a:p>
        </p:txBody>
      </p:sp>
      <p:cxnSp>
        <p:nvCxnSpPr>
          <p:cNvPr id="4" name="Прямая соединительная линия 3"/>
          <p:cNvCxnSpPr/>
          <p:nvPr/>
        </p:nvCxnSpPr>
        <p:spPr>
          <a:xfrm rot="16200000" flipH="1">
            <a:off x="-303970" y="5757836"/>
            <a:ext cx="3889030" cy="1264143"/>
          </a:xfrm>
          <a:prstGeom prst="bentConnector3">
            <a:avLst>
              <a:gd name="adj1" fmla="val 223"/>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p:cNvCxnSpPr/>
          <p:nvPr/>
        </p:nvCxnSpPr>
        <p:spPr>
          <a:xfrm rot="16200000" flipH="1">
            <a:off x="2444434" y="6353883"/>
            <a:ext cx="4719024" cy="902043"/>
          </a:xfrm>
          <a:prstGeom prst="bentConnector3">
            <a:avLst>
              <a:gd name="adj1" fmla="val -57"/>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1" name="Прямая соединительная линия 50"/>
          <p:cNvCxnSpPr/>
          <p:nvPr/>
        </p:nvCxnSpPr>
        <p:spPr>
          <a:xfrm rot="5400000">
            <a:off x="7259786" y="5211910"/>
            <a:ext cx="1860156" cy="327122"/>
          </a:xfrm>
          <a:prstGeom prst="bentConnector3">
            <a:avLst>
              <a:gd name="adj1" fmla="val 331"/>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2" name="Прямая соединительная линия 51"/>
          <p:cNvCxnSpPr/>
          <p:nvPr/>
        </p:nvCxnSpPr>
        <p:spPr>
          <a:xfrm rot="5400000">
            <a:off x="9277155" y="5684520"/>
            <a:ext cx="3087174" cy="608917"/>
          </a:xfrm>
          <a:prstGeom prst="bentConnector3">
            <a:avLst>
              <a:gd name="adj1" fmla="val 17"/>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3" name="Прямая соединительная линия 52"/>
          <p:cNvCxnSpPr/>
          <p:nvPr/>
        </p:nvCxnSpPr>
        <p:spPr>
          <a:xfrm rot="5400000">
            <a:off x="11556709" y="6395526"/>
            <a:ext cx="4668614" cy="869168"/>
          </a:xfrm>
          <a:prstGeom prst="bentConnector3">
            <a:avLst>
              <a:gd name="adj1" fmla="val 219"/>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Прямая соединительная линия 53"/>
          <p:cNvCxnSpPr/>
          <p:nvPr/>
        </p:nvCxnSpPr>
        <p:spPr>
          <a:xfrm rot="16200000" flipH="1">
            <a:off x="13697561" y="6676416"/>
            <a:ext cx="5428270" cy="1067043"/>
          </a:xfrm>
          <a:prstGeom prst="bentConnector3">
            <a:avLst>
              <a:gd name="adj1" fmla="val -126"/>
            </a:avLst>
          </a:prstGeom>
          <a:ln>
            <a:solidFill>
              <a:schemeClr val="bg1">
                <a:lumMod val="65000"/>
              </a:schemeClr>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4595446"/>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8624222" y="4328686"/>
            <a:ext cx="6163867" cy="1631216"/>
          </a:xfrm>
          <a:prstGeom prst="rect">
            <a:avLst/>
          </a:prstGeom>
          <a:noFill/>
        </p:spPr>
        <p:txBody>
          <a:bodyPr wrap="none" rtlCol="0">
            <a:spAutoFit/>
          </a:bodyPr>
          <a:lstStyle/>
          <a:p>
            <a:r>
              <a:rPr lang="en-US" sz="5000" dirty="0">
                <a:solidFill>
                  <a:schemeClr val="tx1">
                    <a:lumMod val="75000"/>
                    <a:lumOff val="25000"/>
                  </a:schemeClr>
                </a:solidFill>
                <a:latin typeface="Arial" panose="020B0604020202020204" pitchFamily="34" charset="0"/>
                <a:cs typeface="Arial" panose="020B0604020202020204" pitchFamily="34" charset="0"/>
              </a:rPr>
              <a:t>Our team of creative </a:t>
            </a:r>
          </a:p>
          <a:p>
            <a:r>
              <a:rPr lang="en-US" sz="5000" dirty="0">
                <a:solidFill>
                  <a:schemeClr val="tx1">
                    <a:lumMod val="75000"/>
                    <a:lumOff val="25000"/>
                  </a:schemeClr>
                </a:solidFill>
                <a:latin typeface="Arial" panose="020B0604020202020204" pitchFamily="34" charset="0"/>
                <a:cs typeface="Arial" panose="020B0604020202020204" pitchFamily="34" charset="0"/>
              </a:rPr>
              <a:t>and sociable</a:t>
            </a:r>
            <a:endParaRPr lang="ru-RU" sz="50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 name="TextBox 4"/>
          <p:cNvSpPr txBox="1"/>
          <p:nvPr/>
        </p:nvSpPr>
        <p:spPr>
          <a:xfrm>
            <a:off x="8624222" y="6230522"/>
            <a:ext cx="8977978" cy="3416320"/>
          </a:xfrm>
          <a:prstGeom prst="rect">
            <a:avLst/>
          </a:prstGeom>
          <a:noFill/>
        </p:spPr>
        <p:txBody>
          <a:bodyPr wrap="square" rtlCol="0">
            <a:spAutoFit/>
          </a:bodyPr>
          <a:lstStyle/>
          <a:p>
            <a:pPr marL="0" indent="0" fontAlgn="auto">
              <a:lnSpc>
                <a:spcPct val="150000"/>
              </a:lnSpc>
              <a:spcAft>
                <a:spcPts val="0"/>
              </a:spcAft>
              <a:buNone/>
            </a:pPr>
            <a:r>
              <a:rPr lang="en-US" sz="24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a:t>
            </a:r>
            <a:r>
              <a:rPr lang="ru-RU" sz="2400" dirty="0">
                <a:solidFill>
                  <a:schemeClr val="tx1">
                    <a:lumMod val="75000"/>
                    <a:lumOff val="25000"/>
                  </a:schemeClr>
                </a:solidFill>
                <a:latin typeface="Arial" panose="020B0604020202020204" pitchFamily="34" charset="0"/>
                <a:cs typeface="Arial" panose="020B0604020202020204" pitchFamily="34" charset="0"/>
              </a:rPr>
              <a:t>…</a:t>
            </a: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256347141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2" name="Shape 1482"/>
          <p:cNvSpPr/>
          <p:nvPr/>
        </p:nvSpPr>
        <p:spPr>
          <a:xfrm>
            <a:off x="1838404" y="8212723"/>
            <a:ext cx="14156536" cy="30959"/>
          </a:xfrm>
          <a:prstGeom prst="rect">
            <a:avLst/>
          </a:prstGeom>
          <a:solidFill>
            <a:srgbClr val="CAD7DC"/>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83" name="Shape 1483"/>
          <p:cNvSpPr/>
          <p:nvPr/>
        </p:nvSpPr>
        <p:spPr>
          <a:xfrm>
            <a:off x="1526461" y="8072230"/>
            <a:ext cx="311948" cy="311948"/>
          </a:xfrm>
          <a:prstGeom prst="ellipse">
            <a:avLst/>
          </a:prstGeom>
          <a:solidFill>
            <a:schemeClr val="accent2"/>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85" name="Shape 1485"/>
          <p:cNvSpPr/>
          <p:nvPr/>
        </p:nvSpPr>
        <p:spPr>
          <a:xfrm>
            <a:off x="15994937" y="8072230"/>
            <a:ext cx="309566" cy="311948"/>
          </a:xfrm>
          <a:prstGeom prst="ellipse">
            <a:avLst/>
          </a:prstGeom>
          <a:solidFill>
            <a:schemeClr val="accent2"/>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87" name="Shape 1487"/>
          <p:cNvSpPr/>
          <p:nvPr/>
        </p:nvSpPr>
        <p:spPr>
          <a:xfrm>
            <a:off x="4950698" y="8072230"/>
            <a:ext cx="309566" cy="311948"/>
          </a:xfrm>
          <a:prstGeom prst="ellipse">
            <a:avLst/>
          </a:prstGeom>
          <a:solidFill>
            <a:schemeClr val="accent4"/>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88" name="Shape 1488"/>
          <p:cNvSpPr/>
          <p:nvPr/>
        </p:nvSpPr>
        <p:spPr>
          <a:xfrm>
            <a:off x="8682118" y="8072230"/>
            <a:ext cx="311948" cy="311948"/>
          </a:xfrm>
          <a:prstGeom prst="ellipse">
            <a:avLst/>
          </a:prstGeom>
          <a:solidFill>
            <a:schemeClr val="accent1"/>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89" name="Shape 1489"/>
          <p:cNvSpPr/>
          <p:nvPr/>
        </p:nvSpPr>
        <p:spPr>
          <a:xfrm>
            <a:off x="12415919" y="8072230"/>
            <a:ext cx="311948" cy="311948"/>
          </a:xfrm>
          <a:prstGeom prst="ellipse">
            <a:avLst/>
          </a:prstGeom>
          <a:solidFill>
            <a:schemeClr val="accent4"/>
          </a:solidFill>
          <a:ln w="12700" cap="flat">
            <a:noFill/>
            <a:miter lim="400000"/>
          </a:ln>
          <a:effectLst/>
        </p:spPr>
        <p:txBody>
          <a:bodyPr wrap="square" lIns="68579" tIns="68579" rIns="68579" bIns="68579" numCol="1" anchor="t">
            <a:noAutofit/>
          </a:bodyPr>
          <a:lstStyle/>
          <a:p>
            <a:endParaRPr>
              <a:latin typeface="Arial" panose="020B0604020202020204" pitchFamily="34" charset="0"/>
              <a:cs typeface="Arial" panose="020B0604020202020204" pitchFamily="34" charset="0"/>
            </a:endParaRPr>
          </a:p>
        </p:txBody>
      </p:sp>
      <p:sp>
        <p:nvSpPr>
          <p:cNvPr id="1491" name="Shape 1491"/>
          <p:cNvSpPr/>
          <p:nvPr/>
        </p:nvSpPr>
        <p:spPr>
          <a:xfrm>
            <a:off x="1418140" y="5114697"/>
            <a:ext cx="5820859" cy="22159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68579" tIns="68579" rIns="68579" bIns="68579" numCol="1" anchor="t">
            <a:spAutoFit/>
          </a:bodyPr>
          <a:lstStyle/>
          <a:p>
            <a:pPr marL="0" indent="0"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a:t>
            </a:r>
          </a:p>
        </p:txBody>
      </p:sp>
      <p:sp>
        <p:nvSpPr>
          <p:cNvPr id="1492" name="Shape 1492"/>
          <p:cNvSpPr/>
          <p:nvPr/>
        </p:nvSpPr>
        <p:spPr>
          <a:xfrm>
            <a:off x="1397969" y="4587719"/>
            <a:ext cx="3328150" cy="5078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68579" tIns="68579" rIns="68579" bIns="68579" numCol="1" anchor="t">
            <a:spAutoFit/>
          </a:bodyPr>
          <a:lstStyle>
            <a:lvl1pPr>
              <a:defRPr sz="1400" b="1"/>
            </a:lvl1pPr>
          </a:lstStyle>
          <a:p>
            <a:r>
              <a:rPr lang="en-US" sz="2400" dirty="0">
                <a:solidFill>
                  <a:schemeClr val="tx1">
                    <a:lumMod val="75000"/>
                    <a:lumOff val="25000"/>
                  </a:schemeClr>
                </a:solidFill>
                <a:latin typeface="Arial" panose="020B0604020202020204" pitchFamily="34" charset="0"/>
                <a:cs typeface="Arial" panose="020B0604020202020204" pitchFamily="34" charset="0"/>
              </a:rPr>
              <a:t>TEXT SAMPLE HERE</a:t>
            </a:r>
          </a:p>
        </p:txBody>
      </p:sp>
      <p:sp>
        <p:nvSpPr>
          <p:cNvPr id="1494" name="Shape 1494"/>
          <p:cNvSpPr/>
          <p:nvPr/>
        </p:nvSpPr>
        <p:spPr>
          <a:xfrm>
            <a:off x="4481270" y="8501846"/>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sz="2100" dirty="0">
                <a:solidFill>
                  <a:schemeClr val="tx1">
                    <a:lumMod val="75000"/>
                    <a:lumOff val="25000"/>
                  </a:schemeClr>
                </a:solidFill>
                <a:latin typeface="Arial" panose="020B0604020202020204" pitchFamily="34" charset="0"/>
                <a:cs typeface="Arial" panose="020B0604020202020204" pitchFamily="34" charset="0"/>
              </a:rPr>
              <a:t>Plan B</a:t>
            </a:r>
          </a:p>
        </p:txBody>
      </p:sp>
      <p:sp>
        <p:nvSpPr>
          <p:cNvPr id="1495" name="Shape 1495"/>
          <p:cNvSpPr/>
          <p:nvPr/>
        </p:nvSpPr>
        <p:spPr>
          <a:xfrm>
            <a:off x="1052601" y="8493867"/>
            <a:ext cx="1259661"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sz="2100" dirty="0">
                <a:solidFill>
                  <a:schemeClr val="tx1">
                    <a:lumMod val="75000"/>
                    <a:lumOff val="25000"/>
                  </a:schemeClr>
                </a:solidFill>
                <a:latin typeface="Arial" panose="020B0604020202020204" pitchFamily="34" charset="0"/>
                <a:cs typeface="Arial" panose="020B0604020202020204" pitchFamily="34" charset="0"/>
              </a:rPr>
              <a:t>Plan A</a:t>
            </a:r>
          </a:p>
        </p:txBody>
      </p:sp>
      <p:sp>
        <p:nvSpPr>
          <p:cNvPr id="1496" name="Shape 1496"/>
          <p:cNvSpPr/>
          <p:nvPr/>
        </p:nvSpPr>
        <p:spPr>
          <a:xfrm>
            <a:off x="11956127" y="8530145"/>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sz="2100" dirty="0">
                <a:solidFill>
                  <a:schemeClr val="tx1">
                    <a:lumMod val="75000"/>
                    <a:lumOff val="25000"/>
                  </a:schemeClr>
                </a:solidFill>
                <a:latin typeface="Arial" panose="020B0604020202020204" pitchFamily="34" charset="0"/>
                <a:cs typeface="Arial" panose="020B0604020202020204" pitchFamily="34" charset="0"/>
              </a:rPr>
              <a:t>Plan C</a:t>
            </a:r>
          </a:p>
        </p:txBody>
      </p:sp>
      <p:sp>
        <p:nvSpPr>
          <p:cNvPr id="1497" name="Shape 1497"/>
          <p:cNvSpPr/>
          <p:nvPr/>
        </p:nvSpPr>
        <p:spPr>
          <a:xfrm>
            <a:off x="15519886" y="8530145"/>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sz="2100" dirty="0">
                <a:solidFill>
                  <a:schemeClr val="tx1">
                    <a:lumMod val="75000"/>
                    <a:lumOff val="25000"/>
                  </a:schemeClr>
                </a:solidFill>
                <a:latin typeface="Arial" panose="020B0604020202020204" pitchFamily="34" charset="0"/>
                <a:cs typeface="Arial" panose="020B0604020202020204" pitchFamily="34" charset="0"/>
              </a:rPr>
              <a:t>Plan D</a:t>
            </a:r>
          </a:p>
        </p:txBody>
      </p:sp>
      <p:sp>
        <p:nvSpPr>
          <p:cNvPr id="1498" name="Shape 1498"/>
          <p:cNvSpPr/>
          <p:nvPr/>
        </p:nvSpPr>
        <p:spPr>
          <a:xfrm>
            <a:off x="8032269" y="3648841"/>
            <a:ext cx="1583507" cy="3990167"/>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chemeClr val="accent1"/>
          </a:solidFill>
          <a:ln w="12700">
            <a:miter lim="400000"/>
          </a:ln>
        </p:spPr>
        <p:txBody>
          <a:bodyPr lIns="68579" rIns="68579" anchor="ctr"/>
          <a:lstStyle/>
          <a:p>
            <a:pPr defTabSz="685593">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350">
              <a:latin typeface="Arial" panose="020B0604020202020204" pitchFamily="34" charset="0"/>
              <a:cs typeface="Arial" panose="020B0604020202020204" pitchFamily="34" charset="0"/>
            </a:endParaRPr>
          </a:p>
        </p:txBody>
      </p:sp>
      <p:sp>
        <p:nvSpPr>
          <p:cNvPr id="19" name="Прямоугольник 18"/>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Timeline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4757536"/>
      </p:ext>
    </p:extLst>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0" name="Shape 1500"/>
          <p:cNvSpPr/>
          <p:nvPr/>
        </p:nvSpPr>
        <p:spPr>
          <a:xfrm>
            <a:off x="1838404" y="8198658"/>
            <a:ext cx="14156536" cy="30959"/>
          </a:xfrm>
          <a:prstGeom prst="rect">
            <a:avLst/>
          </a:prstGeom>
          <a:solidFill>
            <a:srgbClr val="CAD7DC"/>
          </a:solidFill>
          <a:ln w="12700" cap="flat">
            <a:noFill/>
            <a:miter lim="400000"/>
          </a:ln>
          <a:effectLst/>
        </p:spPr>
        <p:txBody>
          <a:bodyPr wrap="square" lIns="68579" tIns="68579" rIns="68579" bIns="68579" numCol="1" anchor="t">
            <a:noAutofit/>
          </a:bodyPr>
          <a:lstStyle/>
          <a:p>
            <a:endParaRPr/>
          </a:p>
        </p:txBody>
      </p:sp>
      <p:sp>
        <p:nvSpPr>
          <p:cNvPr id="1501" name="Shape 1501"/>
          <p:cNvSpPr/>
          <p:nvPr/>
        </p:nvSpPr>
        <p:spPr>
          <a:xfrm>
            <a:off x="1526461" y="8058165"/>
            <a:ext cx="311948" cy="311948"/>
          </a:xfrm>
          <a:prstGeom prst="ellipse">
            <a:avLst/>
          </a:prstGeom>
          <a:solidFill>
            <a:schemeClr val="accent1"/>
          </a:solidFill>
          <a:ln w="12700" cap="flat">
            <a:noFill/>
            <a:miter lim="400000"/>
          </a:ln>
          <a:effectLst/>
        </p:spPr>
        <p:txBody>
          <a:bodyPr wrap="square" lIns="68579" tIns="68579" rIns="68579" bIns="68579" numCol="1" anchor="t">
            <a:noAutofit/>
          </a:bodyPr>
          <a:lstStyle/>
          <a:p>
            <a:endParaRPr/>
          </a:p>
        </p:txBody>
      </p:sp>
      <p:sp>
        <p:nvSpPr>
          <p:cNvPr id="1503" name="Shape 1503"/>
          <p:cNvSpPr/>
          <p:nvPr/>
        </p:nvSpPr>
        <p:spPr>
          <a:xfrm>
            <a:off x="15994940" y="8042684"/>
            <a:ext cx="309566" cy="311948"/>
          </a:xfrm>
          <a:prstGeom prst="ellipse">
            <a:avLst/>
          </a:prstGeom>
          <a:solidFill>
            <a:schemeClr val="accent1"/>
          </a:solidFill>
          <a:ln w="12700" cap="flat">
            <a:noFill/>
            <a:miter lim="400000"/>
          </a:ln>
          <a:effectLst/>
        </p:spPr>
        <p:txBody>
          <a:bodyPr wrap="square" lIns="68579" tIns="68579" rIns="68579" bIns="68579" numCol="1" anchor="t">
            <a:noAutofit/>
          </a:bodyPr>
          <a:lstStyle/>
          <a:p>
            <a:endParaRPr/>
          </a:p>
        </p:txBody>
      </p:sp>
      <p:sp>
        <p:nvSpPr>
          <p:cNvPr id="1505" name="Shape 1505"/>
          <p:cNvSpPr/>
          <p:nvPr/>
        </p:nvSpPr>
        <p:spPr>
          <a:xfrm>
            <a:off x="4950698" y="8058165"/>
            <a:ext cx="309566" cy="311948"/>
          </a:xfrm>
          <a:prstGeom prst="ellipse">
            <a:avLst/>
          </a:prstGeom>
          <a:solidFill>
            <a:schemeClr val="accent4"/>
          </a:solidFill>
          <a:ln w="12700" cap="flat">
            <a:noFill/>
            <a:miter lim="400000"/>
          </a:ln>
          <a:effectLst/>
        </p:spPr>
        <p:txBody>
          <a:bodyPr wrap="square" lIns="68579" tIns="68579" rIns="68579" bIns="68579" numCol="1" anchor="t">
            <a:noAutofit/>
          </a:bodyPr>
          <a:lstStyle/>
          <a:p>
            <a:endParaRPr/>
          </a:p>
        </p:txBody>
      </p:sp>
      <p:sp>
        <p:nvSpPr>
          <p:cNvPr id="1506" name="Shape 1506"/>
          <p:cNvSpPr/>
          <p:nvPr/>
        </p:nvSpPr>
        <p:spPr>
          <a:xfrm>
            <a:off x="8682118" y="8058165"/>
            <a:ext cx="311948" cy="311948"/>
          </a:xfrm>
          <a:prstGeom prst="ellipse">
            <a:avLst/>
          </a:prstGeom>
          <a:solidFill>
            <a:schemeClr val="accent1"/>
          </a:solidFill>
          <a:ln w="12700" cap="flat">
            <a:noFill/>
            <a:miter lim="400000"/>
          </a:ln>
          <a:effectLst/>
        </p:spPr>
        <p:txBody>
          <a:bodyPr wrap="square" lIns="68579" tIns="68579" rIns="68579" bIns="68579" numCol="1" anchor="t">
            <a:noAutofit/>
          </a:bodyPr>
          <a:lstStyle/>
          <a:p>
            <a:endParaRPr/>
          </a:p>
        </p:txBody>
      </p:sp>
      <p:sp>
        <p:nvSpPr>
          <p:cNvPr id="1507" name="Shape 1507"/>
          <p:cNvSpPr/>
          <p:nvPr/>
        </p:nvSpPr>
        <p:spPr>
          <a:xfrm>
            <a:off x="12415919" y="8058165"/>
            <a:ext cx="311948" cy="311948"/>
          </a:xfrm>
          <a:prstGeom prst="ellipse">
            <a:avLst/>
          </a:prstGeom>
          <a:solidFill>
            <a:schemeClr val="accent3"/>
          </a:solidFill>
          <a:ln w="12700" cap="flat">
            <a:noFill/>
            <a:miter lim="400000"/>
          </a:ln>
          <a:effectLst/>
        </p:spPr>
        <p:txBody>
          <a:bodyPr wrap="square" lIns="68579" tIns="68579" rIns="68579" bIns="68579" numCol="1" anchor="t">
            <a:noAutofit/>
          </a:bodyPr>
          <a:lstStyle/>
          <a:p>
            <a:endParaRPr/>
          </a:p>
        </p:txBody>
      </p:sp>
      <p:sp>
        <p:nvSpPr>
          <p:cNvPr id="1509" name="Shape 1509"/>
          <p:cNvSpPr/>
          <p:nvPr/>
        </p:nvSpPr>
        <p:spPr>
          <a:xfrm>
            <a:off x="4483335" y="8479799"/>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lang="en-US" sz="2100" dirty="0">
                <a:solidFill>
                  <a:schemeClr val="tx1">
                    <a:lumMod val="75000"/>
                    <a:lumOff val="25000"/>
                  </a:schemeClr>
                </a:solidFill>
                <a:latin typeface="Arial" panose="020B0604020202020204" pitchFamily="34" charset="0"/>
                <a:cs typeface="Arial" panose="020B0604020202020204" pitchFamily="34" charset="0"/>
              </a:rPr>
              <a:t>J</a:t>
            </a:r>
            <a:r>
              <a:rPr sz="2100" dirty="0">
                <a:solidFill>
                  <a:schemeClr val="tx1">
                    <a:lumMod val="75000"/>
                    <a:lumOff val="25000"/>
                  </a:schemeClr>
                </a:solidFill>
                <a:latin typeface="Arial" panose="020B0604020202020204" pitchFamily="34" charset="0"/>
                <a:cs typeface="Arial" panose="020B0604020202020204" pitchFamily="34" charset="0"/>
              </a:rPr>
              <a:t>uly</a:t>
            </a:r>
          </a:p>
        </p:txBody>
      </p:sp>
      <p:sp>
        <p:nvSpPr>
          <p:cNvPr id="1510" name="Shape 1510"/>
          <p:cNvSpPr/>
          <p:nvPr/>
        </p:nvSpPr>
        <p:spPr>
          <a:xfrm>
            <a:off x="1056425" y="8510603"/>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lang="en-US" sz="2100" dirty="0">
                <a:solidFill>
                  <a:schemeClr val="tx1">
                    <a:lumMod val="75000"/>
                    <a:lumOff val="25000"/>
                  </a:schemeClr>
                </a:solidFill>
                <a:latin typeface="Arial" panose="020B0604020202020204" pitchFamily="34" charset="0"/>
                <a:cs typeface="Arial" panose="020B0604020202020204" pitchFamily="34" charset="0"/>
              </a:rPr>
              <a:t>J</a:t>
            </a:r>
            <a:r>
              <a:rPr sz="2100" dirty="0">
                <a:solidFill>
                  <a:schemeClr val="tx1">
                    <a:lumMod val="75000"/>
                    <a:lumOff val="25000"/>
                  </a:schemeClr>
                </a:solidFill>
                <a:latin typeface="Arial" panose="020B0604020202020204" pitchFamily="34" charset="0"/>
                <a:cs typeface="Arial" panose="020B0604020202020204" pitchFamily="34" charset="0"/>
              </a:rPr>
              <a:t>une</a:t>
            </a:r>
            <a:r>
              <a:rPr lang="en-US" sz="2100" dirty="0">
                <a:solidFill>
                  <a:schemeClr val="tx1">
                    <a:lumMod val="75000"/>
                    <a:lumOff val="25000"/>
                  </a:schemeClr>
                </a:solidFill>
                <a:latin typeface="Arial" panose="020B0604020202020204" pitchFamily="34" charset="0"/>
                <a:cs typeface="Arial" panose="020B0604020202020204" pitchFamily="34" charset="0"/>
              </a:rPr>
              <a:t> </a:t>
            </a:r>
            <a:endParaRPr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11" name="Shape 1511"/>
          <p:cNvSpPr/>
          <p:nvPr/>
        </p:nvSpPr>
        <p:spPr>
          <a:xfrm>
            <a:off x="8194191" y="8533157"/>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lang="en-US" sz="2100" dirty="0">
                <a:solidFill>
                  <a:schemeClr val="tx1">
                    <a:lumMod val="75000"/>
                    <a:lumOff val="25000"/>
                  </a:schemeClr>
                </a:solidFill>
                <a:latin typeface="Arial" panose="020B0604020202020204" pitchFamily="34" charset="0"/>
                <a:cs typeface="Arial" panose="020B0604020202020204" pitchFamily="34" charset="0"/>
              </a:rPr>
              <a:t>A</a:t>
            </a:r>
            <a:r>
              <a:rPr sz="2100" dirty="0">
                <a:solidFill>
                  <a:schemeClr val="tx1">
                    <a:lumMod val="75000"/>
                    <a:lumOff val="25000"/>
                  </a:schemeClr>
                </a:solidFill>
                <a:latin typeface="Arial" panose="020B0604020202020204" pitchFamily="34" charset="0"/>
                <a:cs typeface="Arial" panose="020B0604020202020204" pitchFamily="34" charset="0"/>
              </a:rPr>
              <a:t>ugust</a:t>
            </a:r>
          </a:p>
        </p:txBody>
      </p:sp>
      <p:sp>
        <p:nvSpPr>
          <p:cNvPr id="1512" name="Shape 1512"/>
          <p:cNvSpPr/>
          <p:nvPr/>
        </p:nvSpPr>
        <p:spPr>
          <a:xfrm>
            <a:off x="11957352" y="8475053"/>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lang="en-US" sz="2100" dirty="0">
                <a:solidFill>
                  <a:schemeClr val="tx1">
                    <a:lumMod val="75000"/>
                    <a:lumOff val="25000"/>
                  </a:schemeClr>
                </a:solidFill>
                <a:latin typeface="Arial" panose="020B0604020202020204" pitchFamily="34" charset="0"/>
                <a:cs typeface="Arial" panose="020B0604020202020204" pitchFamily="34" charset="0"/>
              </a:rPr>
              <a:t>S</a:t>
            </a:r>
            <a:r>
              <a:rPr sz="2100" dirty="0">
                <a:solidFill>
                  <a:schemeClr val="tx1">
                    <a:lumMod val="75000"/>
                    <a:lumOff val="25000"/>
                  </a:schemeClr>
                </a:solidFill>
                <a:latin typeface="Arial" panose="020B0604020202020204" pitchFamily="34" charset="0"/>
                <a:cs typeface="Arial" panose="020B0604020202020204" pitchFamily="34" charset="0"/>
              </a:rPr>
              <a:t>ept</a:t>
            </a:r>
            <a:r>
              <a:rPr lang="ru-RU" sz="2100" dirty="0">
                <a:solidFill>
                  <a:schemeClr val="tx1">
                    <a:lumMod val="75000"/>
                    <a:lumOff val="25000"/>
                  </a:schemeClr>
                </a:solidFill>
                <a:latin typeface="Arial" panose="020B0604020202020204" pitchFamily="34" charset="0"/>
                <a:cs typeface="Arial" panose="020B0604020202020204" pitchFamily="34" charset="0"/>
              </a:rPr>
              <a:t>.</a:t>
            </a:r>
            <a:endParaRPr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13" name="Shape 1513"/>
          <p:cNvSpPr/>
          <p:nvPr/>
        </p:nvSpPr>
        <p:spPr>
          <a:xfrm>
            <a:off x="15522523" y="8475053"/>
            <a:ext cx="1259663" cy="415498"/>
          </a:xfrm>
          <a:prstGeom prst="rect">
            <a:avLst/>
          </a:prstGeom>
          <a:ln w="12700">
            <a:miter lim="400000"/>
          </a:ln>
          <a:extLst>
            <a:ext uri="{C572A759-6A51-4108-AA02-DFA0A04FC94B}">
              <ma14:wrappingTextBoxFlag xmlns="" xmlns:ma14="http://schemas.microsoft.com/office/mac/drawingml/2011/main" val="1"/>
            </a:ext>
          </a:extLst>
        </p:spPr>
        <p:txBody>
          <a:bodyPr lIns="68579" rIns="68579">
            <a:spAutoFit/>
          </a:bodyPr>
          <a:lstStyle>
            <a:lvl1pPr>
              <a:defRPr sz="1400" b="1">
                <a:solidFill>
                  <a:srgbClr val="A6A6A6"/>
                </a:solidFill>
              </a:defRPr>
            </a:lvl1pPr>
          </a:lstStyle>
          <a:p>
            <a:pPr algn="ctr"/>
            <a:r>
              <a:rPr lang="en-US" sz="2100" dirty="0">
                <a:solidFill>
                  <a:schemeClr val="tx1">
                    <a:lumMod val="75000"/>
                    <a:lumOff val="25000"/>
                  </a:schemeClr>
                </a:solidFill>
                <a:latin typeface="Arial" panose="020B0604020202020204" pitchFamily="34" charset="0"/>
                <a:cs typeface="Arial" panose="020B0604020202020204" pitchFamily="34" charset="0"/>
              </a:rPr>
              <a:t>O</a:t>
            </a:r>
            <a:r>
              <a:rPr sz="2100" dirty="0">
                <a:solidFill>
                  <a:schemeClr val="tx1">
                    <a:lumMod val="75000"/>
                    <a:lumOff val="25000"/>
                  </a:schemeClr>
                </a:solidFill>
                <a:latin typeface="Arial" panose="020B0604020202020204" pitchFamily="34" charset="0"/>
                <a:cs typeface="Arial" panose="020B0604020202020204" pitchFamily="34" charset="0"/>
              </a:rPr>
              <a:t>ct</a:t>
            </a:r>
            <a:r>
              <a:rPr lang="ru-RU" sz="2100" dirty="0">
                <a:solidFill>
                  <a:schemeClr val="tx1">
                    <a:lumMod val="75000"/>
                    <a:lumOff val="25000"/>
                  </a:schemeClr>
                </a:solidFill>
                <a:latin typeface="Arial" panose="020B0604020202020204" pitchFamily="34" charset="0"/>
                <a:cs typeface="Arial" panose="020B0604020202020204" pitchFamily="34" charset="0"/>
              </a:rPr>
              <a:t>.</a:t>
            </a:r>
            <a:endParaRPr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15" name="Shape 1515"/>
          <p:cNvSpPr/>
          <p:nvPr/>
        </p:nvSpPr>
        <p:spPr>
          <a:xfrm rot="19040544">
            <a:off x="3438090" y="3618628"/>
            <a:ext cx="3475436" cy="3571460"/>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accent4"/>
          </a:solidFill>
          <a:ln w="12700">
            <a:miter lim="400000"/>
          </a:ln>
        </p:spPr>
        <p:txBody>
          <a:bodyPr lIns="68579" rIns="68579" anchor="ctr"/>
          <a:lstStyle/>
          <a:p>
            <a:pPr defTabSz="685593">
              <a:defRPr sz="29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350"/>
          </a:p>
        </p:txBody>
      </p:sp>
      <p:sp>
        <p:nvSpPr>
          <p:cNvPr id="18" name="Прямоугольник 17"/>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Timeline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Shape 1491"/>
          <p:cNvSpPr/>
          <p:nvPr/>
        </p:nvSpPr>
        <p:spPr>
          <a:xfrm>
            <a:off x="8619161" y="5114697"/>
            <a:ext cx="5820859" cy="221598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68579" tIns="68579" rIns="68579" bIns="68579" numCol="1" anchor="t">
            <a:spAutoFit/>
          </a:bodyPr>
          <a:lstStyle/>
          <a:p>
            <a:pPr marL="0" indent="0"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a:t>
            </a:r>
          </a:p>
        </p:txBody>
      </p:sp>
      <p:sp>
        <p:nvSpPr>
          <p:cNvPr id="23" name="Shape 1492"/>
          <p:cNvSpPr/>
          <p:nvPr/>
        </p:nvSpPr>
        <p:spPr>
          <a:xfrm>
            <a:off x="8598990" y="4587719"/>
            <a:ext cx="3328150" cy="5078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68579" tIns="68579" rIns="68579" bIns="68579" numCol="1" anchor="t">
            <a:spAutoFit/>
          </a:bodyPr>
          <a:lstStyle>
            <a:lvl1pPr>
              <a:defRPr sz="1400" b="1"/>
            </a:lvl1pPr>
          </a:lstStyle>
          <a:p>
            <a:r>
              <a:rPr lang="en-US" sz="2400" dirty="0">
                <a:solidFill>
                  <a:schemeClr val="tx1">
                    <a:lumMod val="75000"/>
                    <a:lumOff val="25000"/>
                  </a:schemeClr>
                </a:solidFill>
                <a:latin typeface="Arial" panose="020B0604020202020204" pitchFamily="34" charset="0"/>
                <a:cs typeface="Arial" panose="020B0604020202020204" pitchFamily="34" charset="0"/>
              </a:rPr>
              <a:t>TEXT SAMPLE HERE</a:t>
            </a:r>
          </a:p>
        </p:txBody>
      </p:sp>
    </p:spTree>
    <p:extLst>
      <p:ext uri="{BB962C8B-B14F-4D97-AF65-F5344CB8AC3E}">
        <p14:creationId xmlns:p14="http://schemas.microsoft.com/office/powerpoint/2010/main" val="858726165"/>
      </p:ext>
    </p:extLst>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1700213" y="3566935"/>
            <a:ext cx="10906125" cy="4183857"/>
          </a:xfrm>
          <a:custGeom>
            <a:avLst/>
            <a:gdLst>
              <a:gd name="T0" fmla="*/ 0 w 4580"/>
              <a:gd name="T1" fmla="*/ 1757 h 1757"/>
              <a:gd name="T2" fmla="*/ 1229 w 4580"/>
              <a:gd name="T3" fmla="*/ 502 h 1757"/>
              <a:gd name="T4" fmla="*/ 1241 w 4580"/>
              <a:gd name="T5" fmla="*/ 493 h 1757"/>
              <a:gd name="T6" fmla="*/ 1251 w 4580"/>
              <a:gd name="T7" fmla="*/ 500 h 1757"/>
              <a:gd name="T8" fmla="*/ 2074 w 4580"/>
              <a:gd name="T9" fmla="*/ 1310 h 1757"/>
              <a:gd name="T10" fmla="*/ 2041 w 4580"/>
              <a:gd name="T11" fmla="*/ 1310 h 1757"/>
              <a:gd name="T12" fmla="*/ 2733 w 4580"/>
              <a:gd name="T13" fmla="*/ 606 h 1757"/>
              <a:gd name="T14" fmla="*/ 2755 w 4580"/>
              <a:gd name="T15" fmla="*/ 585 h 1757"/>
              <a:gd name="T16" fmla="*/ 2776 w 4580"/>
              <a:gd name="T17" fmla="*/ 609 h 1757"/>
              <a:gd name="T18" fmla="*/ 3379 w 4580"/>
              <a:gd name="T19" fmla="*/ 1206 h 1757"/>
              <a:gd name="T20" fmla="*/ 3325 w 4580"/>
              <a:gd name="T21" fmla="*/ 1206 h 1757"/>
              <a:gd name="T22" fmla="*/ 4507 w 4580"/>
              <a:gd name="T23" fmla="*/ 0 h 1757"/>
              <a:gd name="T24" fmla="*/ 4580 w 4580"/>
              <a:gd name="T25" fmla="*/ 73 h 1757"/>
              <a:gd name="T26" fmla="*/ 3379 w 4580"/>
              <a:gd name="T27" fmla="*/ 1255 h 1757"/>
              <a:gd name="T28" fmla="*/ 3351 w 4580"/>
              <a:gd name="T29" fmla="*/ 1284 h 1757"/>
              <a:gd name="T30" fmla="*/ 3325 w 4580"/>
              <a:gd name="T31" fmla="*/ 1258 h 1757"/>
              <a:gd name="T32" fmla="*/ 2733 w 4580"/>
              <a:gd name="T33" fmla="*/ 656 h 1757"/>
              <a:gd name="T34" fmla="*/ 2776 w 4580"/>
              <a:gd name="T35" fmla="*/ 656 h 1757"/>
              <a:gd name="T36" fmla="*/ 2074 w 4580"/>
              <a:gd name="T37" fmla="*/ 1348 h 1757"/>
              <a:gd name="T38" fmla="*/ 2057 w 4580"/>
              <a:gd name="T39" fmla="*/ 1364 h 1757"/>
              <a:gd name="T40" fmla="*/ 2041 w 4580"/>
              <a:gd name="T41" fmla="*/ 1348 h 1757"/>
              <a:gd name="T42" fmla="*/ 1229 w 4580"/>
              <a:gd name="T43" fmla="*/ 523 h 1757"/>
              <a:gd name="T44" fmla="*/ 1251 w 4580"/>
              <a:gd name="T45" fmla="*/ 523 h 1757"/>
              <a:gd name="T46" fmla="*/ 0 w 4580"/>
              <a:gd name="T47" fmla="*/ 1757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0" h="1757">
                <a:moveTo>
                  <a:pt x="0" y="1757"/>
                </a:moveTo>
                <a:lnTo>
                  <a:pt x="1229" y="502"/>
                </a:lnTo>
                <a:lnTo>
                  <a:pt x="1241" y="493"/>
                </a:lnTo>
                <a:lnTo>
                  <a:pt x="1251" y="500"/>
                </a:lnTo>
                <a:lnTo>
                  <a:pt x="2074" y="1310"/>
                </a:lnTo>
                <a:lnTo>
                  <a:pt x="2041" y="1310"/>
                </a:lnTo>
                <a:lnTo>
                  <a:pt x="2733" y="606"/>
                </a:lnTo>
                <a:lnTo>
                  <a:pt x="2755" y="585"/>
                </a:lnTo>
                <a:lnTo>
                  <a:pt x="2776" y="609"/>
                </a:lnTo>
                <a:lnTo>
                  <a:pt x="3379" y="1206"/>
                </a:lnTo>
                <a:lnTo>
                  <a:pt x="3325" y="1206"/>
                </a:lnTo>
                <a:lnTo>
                  <a:pt x="4507" y="0"/>
                </a:lnTo>
                <a:lnTo>
                  <a:pt x="4580" y="73"/>
                </a:lnTo>
                <a:lnTo>
                  <a:pt x="3379" y="1255"/>
                </a:lnTo>
                <a:lnTo>
                  <a:pt x="3351" y="1284"/>
                </a:lnTo>
                <a:lnTo>
                  <a:pt x="3325" y="1258"/>
                </a:lnTo>
                <a:lnTo>
                  <a:pt x="2733" y="656"/>
                </a:lnTo>
                <a:lnTo>
                  <a:pt x="2776" y="656"/>
                </a:lnTo>
                <a:lnTo>
                  <a:pt x="2074" y="1348"/>
                </a:lnTo>
                <a:lnTo>
                  <a:pt x="2057" y="1364"/>
                </a:lnTo>
                <a:lnTo>
                  <a:pt x="2041" y="1348"/>
                </a:lnTo>
                <a:lnTo>
                  <a:pt x="1229" y="523"/>
                </a:lnTo>
                <a:lnTo>
                  <a:pt x="1251" y="523"/>
                </a:lnTo>
                <a:lnTo>
                  <a:pt x="0" y="1757"/>
                </a:ln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Прямоугольник 82"/>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Start up illustration</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Овал 1"/>
          <p:cNvSpPr/>
          <p:nvPr/>
        </p:nvSpPr>
        <p:spPr>
          <a:xfrm>
            <a:off x="2078669" y="7053942"/>
            <a:ext cx="309968" cy="3099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7" name="Овал 56"/>
          <p:cNvSpPr/>
          <p:nvPr/>
        </p:nvSpPr>
        <p:spPr>
          <a:xfrm>
            <a:off x="4528065" y="4684994"/>
            <a:ext cx="309968" cy="3099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8" name="Овал 57"/>
          <p:cNvSpPr/>
          <p:nvPr/>
        </p:nvSpPr>
        <p:spPr>
          <a:xfrm>
            <a:off x="6470037" y="6551116"/>
            <a:ext cx="309968" cy="3099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5" name="Овал 84"/>
          <p:cNvSpPr/>
          <p:nvPr/>
        </p:nvSpPr>
        <p:spPr>
          <a:xfrm>
            <a:off x="8107535" y="4964360"/>
            <a:ext cx="309968" cy="3099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6" name="Овал 85"/>
          <p:cNvSpPr/>
          <p:nvPr/>
        </p:nvSpPr>
        <p:spPr>
          <a:xfrm>
            <a:off x="9563109" y="6326161"/>
            <a:ext cx="309968" cy="30996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114" name="Группа 113"/>
          <p:cNvGrpSpPr/>
          <p:nvPr/>
        </p:nvGrpSpPr>
        <p:grpSpPr>
          <a:xfrm rot="2609675">
            <a:off x="12515220" y="-38102"/>
            <a:ext cx="2180749" cy="4874654"/>
            <a:chOff x="7613003" y="2354995"/>
            <a:chExt cx="2933103" cy="6556398"/>
          </a:xfrm>
        </p:grpSpPr>
        <p:sp>
          <p:nvSpPr>
            <p:cNvPr id="115" name="Freeform 6"/>
            <p:cNvSpPr>
              <a:spLocks noEditPoints="1"/>
            </p:cNvSpPr>
            <p:nvPr/>
          </p:nvSpPr>
          <p:spPr bwMode="auto">
            <a:xfrm rot="18900000">
              <a:off x="8367490" y="7349531"/>
              <a:ext cx="1558567" cy="1561862"/>
            </a:xfrm>
            <a:custGeom>
              <a:avLst/>
              <a:gdLst>
                <a:gd name="T0" fmla="*/ 200 w 200"/>
                <a:gd name="T1" fmla="*/ 88 h 200"/>
                <a:gd name="T2" fmla="*/ 177 w 200"/>
                <a:gd name="T3" fmla="*/ 24 h 200"/>
                <a:gd name="T4" fmla="*/ 111 w 200"/>
                <a:gd name="T5" fmla="*/ 0 h 200"/>
                <a:gd name="T6" fmla="*/ 8 w 200"/>
                <a:gd name="T7" fmla="*/ 103 h 200"/>
                <a:gd name="T8" fmla="*/ 41 w 200"/>
                <a:gd name="T9" fmla="*/ 81 h 200"/>
                <a:gd name="T10" fmla="*/ 8 w 200"/>
                <a:gd name="T11" fmla="*/ 193 h 200"/>
                <a:gd name="T12" fmla="*/ 119 w 200"/>
                <a:gd name="T13" fmla="*/ 159 h 200"/>
                <a:gd name="T14" fmla="*/ 96 w 200"/>
                <a:gd name="T15" fmla="*/ 192 h 200"/>
                <a:gd name="T16" fmla="*/ 200 w 200"/>
                <a:gd name="T17" fmla="*/ 88 h 200"/>
                <a:gd name="T18" fmla="*/ 122 w 200"/>
                <a:gd name="T19" fmla="*/ 135 h 200"/>
                <a:gd name="T20" fmla="*/ 137 w 200"/>
                <a:gd name="T21" fmla="*/ 114 h 200"/>
                <a:gd name="T22" fmla="*/ 65 w 200"/>
                <a:gd name="T23" fmla="*/ 136 h 200"/>
                <a:gd name="T24" fmla="*/ 86 w 200"/>
                <a:gd name="T25" fmla="*/ 64 h 200"/>
                <a:gd name="T26" fmla="*/ 65 w 200"/>
                <a:gd name="T27" fmla="*/ 78 h 200"/>
                <a:gd name="T28" fmla="*/ 132 w 200"/>
                <a:gd name="T29" fmla="*/ 11 h 200"/>
                <a:gd name="T30" fmla="*/ 174 w 200"/>
                <a:gd name="T31" fmla="*/ 27 h 200"/>
                <a:gd name="T32" fmla="*/ 189 w 200"/>
                <a:gd name="T33" fmla="*/ 68 h 200"/>
                <a:gd name="T34" fmla="*/ 122 w 200"/>
                <a:gd name="T35" fmla="*/ 13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00">
                  <a:moveTo>
                    <a:pt x="200" y="88"/>
                  </a:moveTo>
                  <a:cubicBezTo>
                    <a:pt x="177" y="24"/>
                    <a:pt x="177" y="24"/>
                    <a:pt x="177" y="24"/>
                  </a:cubicBezTo>
                  <a:cubicBezTo>
                    <a:pt x="111" y="0"/>
                    <a:pt x="111" y="0"/>
                    <a:pt x="111" y="0"/>
                  </a:cubicBezTo>
                  <a:cubicBezTo>
                    <a:pt x="111" y="0"/>
                    <a:pt x="38" y="4"/>
                    <a:pt x="8" y="103"/>
                  </a:cubicBezTo>
                  <a:cubicBezTo>
                    <a:pt x="8" y="103"/>
                    <a:pt x="27" y="87"/>
                    <a:pt x="41" y="81"/>
                  </a:cubicBezTo>
                  <a:cubicBezTo>
                    <a:pt x="41" y="81"/>
                    <a:pt x="0" y="146"/>
                    <a:pt x="8" y="193"/>
                  </a:cubicBezTo>
                  <a:cubicBezTo>
                    <a:pt x="54" y="200"/>
                    <a:pt x="119" y="159"/>
                    <a:pt x="119" y="159"/>
                  </a:cubicBezTo>
                  <a:cubicBezTo>
                    <a:pt x="113" y="173"/>
                    <a:pt x="96" y="192"/>
                    <a:pt x="96" y="192"/>
                  </a:cubicBezTo>
                  <a:cubicBezTo>
                    <a:pt x="195" y="162"/>
                    <a:pt x="200" y="88"/>
                    <a:pt x="200" y="88"/>
                  </a:cubicBezTo>
                  <a:moveTo>
                    <a:pt x="122" y="135"/>
                  </a:moveTo>
                  <a:cubicBezTo>
                    <a:pt x="122" y="135"/>
                    <a:pt x="132" y="123"/>
                    <a:pt x="137" y="114"/>
                  </a:cubicBezTo>
                  <a:cubicBezTo>
                    <a:pt x="137" y="114"/>
                    <a:pt x="94" y="140"/>
                    <a:pt x="65" y="136"/>
                  </a:cubicBezTo>
                  <a:cubicBezTo>
                    <a:pt x="59" y="105"/>
                    <a:pt x="86" y="64"/>
                    <a:pt x="86" y="64"/>
                  </a:cubicBezTo>
                  <a:cubicBezTo>
                    <a:pt x="77" y="68"/>
                    <a:pt x="65" y="78"/>
                    <a:pt x="65" y="78"/>
                  </a:cubicBezTo>
                  <a:cubicBezTo>
                    <a:pt x="84" y="14"/>
                    <a:pt x="132" y="11"/>
                    <a:pt x="132" y="11"/>
                  </a:cubicBezTo>
                  <a:cubicBezTo>
                    <a:pt x="174" y="27"/>
                    <a:pt x="174" y="27"/>
                    <a:pt x="174" y="27"/>
                  </a:cubicBezTo>
                  <a:cubicBezTo>
                    <a:pt x="189" y="68"/>
                    <a:pt x="189" y="68"/>
                    <a:pt x="189" y="68"/>
                  </a:cubicBezTo>
                  <a:cubicBezTo>
                    <a:pt x="189" y="68"/>
                    <a:pt x="186" y="116"/>
                    <a:pt x="122" y="135"/>
                  </a:cubicBezTo>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7"/>
            <p:cNvSpPr>
              <a:spLocks/>
            </p:cNvSpPr>
            <p:nvPr/>
          </p:nvSpPr>
          <p:spPr bwMode="auto">
            <a:xfrm rot="18900000">
              <a:off x="8635840" y="7359535"/>
              <a:ext cx="1014880" cy="1008291"/>
            </a:xfrm>
            <a:custGeom>
              <a:avLst/>
              <a:gdLst>
                <a:gd name="T0" fmla="*/ 115 w 130"/>
                <a:gd name="T1" fmla="*/ 16 h 129"/>
                <a:gd name="T2" fmla="*/ 73 w 130"/>
                <a:gd name="T3" fmla="*/ 0 h 129"/>
                <a:gd name="T4" fmla="*/ 6 w 130"/>
                <a:gd name="T5" fmla="*/ 67 h 129"/>
                <a:gd name="T6" fmla="*/ 27 w 130"/>
                <a:gd name="T7" fmla="*/ 53 h 129"/>
                <a:gd name="T8" fmla="*/ 6 w 130"/>
                <a:gd name="T9" fmla="*/ 125 h 129"/>
                <a:gd name="T10" fmla="*/ 78 w 130"/>
                <a:gd name="T11" fmla="*/ 103 h 129"/>
                <a:gd name="T12" fmla="*/ 63 w 130"/>
                <a:gd name="T13" fmla="*/ 124 h 129"/>
                <a:gd name="T14" fmla="*/ 130 w 130"/>
                <a:gd name="T15" fmla="*/ 57 h 129"/>
                <a:gd name="T16" fmla="*/ 115 w 130"/>
                <a:gd name="T17" fmla="*/ 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29">
                  <a:moveTo>
                    <a:pt x="115" y="16"/>
                  </a:moveTo>
                  <a:cubicBezTo>
                    <a:pt x="73" y="0"/>
                    <a:pt x="73" y="0"/>
                    <a:pt x="73" y="0"/>
                  </a:cubicBezTo>
                  <a:cubicBezTo>
                    <a:pt x="73" y="0"/>
                    <a:pt x="25" y="3"/>
                    <a:pt x="6" y="67"/>
                  </a:cubicBezTo>
                  <a:cubicBezTo>
                    <a:pt x="6" y="67"/>
                    <a:pt x="18" y="57"/>
                    <a:pt x="27" y="53"/>
                  </a:cubicBezTo>
                  <a:cubicBezTo>
                    <a:pt x="27" y="53"/>
                    <a:pt x="0" y="94"/>
                    <a:pt x="6" y="125"/>
                  </a:cubicBezTo>
                  <a:cubicBezTo>
                    <a:pt x="35" y="129"/>
                    <a:pt x="78" y="103"/>
                    <a:pt x="78" y="103"/>
                  </a:cubicBezTo>
                  <a:cubicBezTo>
                    <a:pt x="73" y="112"/>
                    <a:pt x="63" y="124"/>
                    <a:pt x="63" y="124"/>
                  </a:cubicBezTo>
                  <a:cubicBezTo>
                    <a:pt x="127" y="105"/>
                    <a:pt x="130" y="57"/>
                    <a:pt x="130" y="57"/>
                  </a:cubicBezTo>
                  <a:cubicBezTo>
                    <a:pt x="115" y="16"/>
                    <a:pt x="115" y="16"/>
                    <a:pt x="115" y="16"/>
                  </a:cubicBezTo>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8"/>
            <p:cNvSpPr>
              <a:spLocks/>
            </p:cNvSpPr>
            <p:nvPr/>
          </p:nvSpPr>
          <p:spPr bwMode="auto">
            <a:xfrm rot="18900000">
              <a:off x="9149920" y="5979249"/>
              <a:ext cx="1275192" cy="1706845"/>
            </a:xfrm>
            <a:custGeom>
              <a:avLst/>
              <a:gdLst>
                <a:gd name="T0" fmla="*/ 164 w 164"/>
                <a:gd name="T1" fmla="*/ 55 h 219"/>
                <a:gd name="T2" fmla="*/ 133 w 164"/>
                <a:gd name="T3" fmla="*/ 180 h 219"/>
                <a:gd name="T4" fmla="*/ 0 w 164"/>
                <a:gd name="T5" fmla="*/ 219 h 219"/>
                <a:gd name="T6" fmla="*/ 27 w 164"/>
                <a:gd name="T7" fmla="*/ 82 h 219"/>
                <a:gd name="T8" fmla="*/ 109 w 164"/>
                <a:gd name="T9" fmla="*/ 0 h 219"/>
                <a:gd name="T10" fmla="*/ 164 w 164"/>
                <a:gd name="T11" fmla="*/ 55 h 219"/>
              </a:gdLst>
              <a:ahLst/>
              <a:cxnLst>
                <a:cxn ang="0">
                  <a:pos x="T0" y="T1"/>
                </a:cxn>
                <a:cxn ang="0">
                  <a:pos x="T2" y="T3"/>
                </a:cxn>
                <a:cxn ang="0">
                  <a:pos x="T4" y="T5"/>
                </a:cxn>
                <a:cxn ang="0">
                  <a:pos x="T6" y="T7"/>
                </a:cxn>
                <a:cxn ang="0">
                  <a:pos x="T8" y="T9"/>
                </a:cxn>
                <a:cxn ang="0">
                  <a:pos x="T10" y="T11"/>
                </a:cxn>
              </a:cxnLst>
              <a:rect l="0" t="0" r="r" b="b"/>
              <a:pathLst>
                <a:path w="164" h="219">
                  <a:moveTo>
                    <a:pt x="164" y="55"/>
                  </a:moveTo>
                  <a:cubicBezTo>
                    <a:pt x="133" y="180"/>
                    <a:pt x="133" y="180"/>
                    <a:pt x="133" y="180"/>
                  </a:cubicBezTo>
                  <a:cubicBezTo>
                    <a:pt x="0" y="219"/>
                    <a:pt x="0" y="219"/>
                    <a:pt x="0" y="219"/>
                  </a:cubicBezTo>
                  <a:cubicBezTo>
                    <a:pt x="0" y="219"/>
                    <a:pt x="93" y="147"/>
                    <a:pt x="27" y="82"/>
                  </a:cubicBezTo>
                  <a:cubicBezTo>
                    <a:pt x="109" y="0"/>
                    <a:pt x="109" y="0"/>
                    <a:pt x="109" y="0"/>
                  </a:cubicBezTo>
                  <a:cubicBezTo>
                    <a:pt x="164" y="55"/>
                    <a:pt x="164" y="55"/>
                    <a:pt x="164" y="55"/>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9"/>
            <p:cNvSpPr>
              <a:spLocks/>
            </p:cNvSpPr>
            <p:nvPr/>
          </p:nvSpPr>
          <p:spPr bwMode="auto">
            <a:xfrm rot="18900000">
              <a:off x="7613003" y="6183825"/>
              <a:ext cx="1706845" cy="1288373"/>
            </a:xfrm>
            <a:custGeom>
              <a:avLst/>
              <a:gdLst>
                <a:gd name="T0" fmla="*/ 164 w 219"/>
                <a:gd name="T1" fmla="*/ 0 h 165"/>
                <a:gd name="T2" fmla="*/ 38 w 219"/>
                <a:gd name="T3" fmla="*/ 32 h 165"/>
                <a:gd name="T4" fmla="*/ 0 w 219"/>
                <a:gd name="T5" fmla="*/ 165 h 165"/>
                <a:gd name="T6" fmla="*/ 137 w 219"/>
                <a:gd name="T7" fmla="*/ 137 h 165"/>
                <a:gd name="T8" fmla="*/ 219 w 219"/>
                <a:gd name="T9" fmla="*/ 55 h 165"/>
                <a:gd name="T10" fmla="*/ 164 w 219"/>
                <a:gd name="T11" fmla="*/ 0 h 165"/>
              </a:gdLst>
              <a:ahLst/>
              <a:cxnLst>
                <a:cxn ang="0">
                  <a:pos x="T0" y="T1"/>
                </a:cxn>
                <a:cxn ang="0">
                  <a:pos x="T2" y="T3"/>
                </a:cxn>
                <a:cxn ang="0">
                  <a:pos x="T4" y="T5"/>
                </a:cxn>
                <a:cxn ang="0">
                  <a:pos x="T6" y="T7"/>
                </a:cxn>
                <a:cxn ang="0">
                  <a:pos x="T8" y="T9"/>
                </a:cxn>
                <a:cxn ang="0">
                  <a:pos x="T10" y="T11"/>
                </a:cxn>
              </a:cxnLst>
              <a:rect l="0" t="0" r="r" b="b"/>
              <a:pathLst>
                <a:path w="219" h="165">
                  <a:moveTo>
                    <a:pt x="164" y="0"/>
                  </a:moveTo>
                  <a:cubicBezTo>
                    <a:pt x="38" y="32"/>
                    <a:pt x="38" y="32"/>
                    <a:pt x="38" y="32"/>
                  </a:cubicBezTo>
                  <a:cubicBezTo>
                    <a:pt x="0" y="165"/>
                    <a:pt x="0" y="165"/>
                    <a:pt x="0" y="165"/>
                  </a:cubicBezTo>
                  <a:cubicBezTo>
                    <a:pt x="0" y="165"/>
                    <a:pt x="71" y="72"/>
                    <a:pt x="137" y="137"/>
                  </a:cubicBezTo>
                  <a:cubicBezTo>
                    <a:pt x="219" y="55"/>
                    <a:pt x="219" y="55"/>
                    <a:pt x="219" y="55"/>
                  </a:cubicBezTo>
                  <a:lnTo>
                    <a:pt x="164"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10"/>
            <p:cNvSpPr>
              <a:spLocks/>
            </p:cNvSpPr>
            <p:nvPr/>
          </p:nvSpPr>
          <p:spPr bwMode="auto">
            <a:xfrm rot="18900000">
              <a:off x="8047069" y="3762501"/>
              <a:ext cx="2171450" cy="2174744"/>
            </a:xfrm>
            <a:custGeom>
              <a:avLst/>
              <a:gdLst>
                <a:gd name="T0" fmla="*/ 61 w 279"/>
                <a:gd name="T1" fmla="*/ 221 h 279"/>
                <a:gd name="T2" fmla="*/ 148 w 279"/>
                <a:gd name="T3" fmla="*/ 279 h 279"/>
                <a:gd name="T4" fmla="*/ 279 w 279"/>
                <a:gd name="T5" fmla="*/ 78 h 279"/>
                <a:gd name="T6" fmla="*/ 233 w 279"/>
                <a:gd name="T7" fmla="*/ 48 h 279"/>
                <a:gd name="T8" fmla="*/ 204 w 279"/>
                <a:gd name="T9" fmla="*/ 7 h 279"/>
                <a:gd name="T10" fmla="*/ 202 w 279"/>
                <a:gd name="T11" fmla="*/ 0 h 279"/>
                <a:gd name="T12" fmla="*/ 0 w 279"/>
                <a:gd name="T13" fmla="*/ 131 h 279"/>
                <a:gd name="T14" fmla="*/ 8 w 279"/>
                <a:gd name="T15" fmla="*/ 147 h 279"/>
                <a:gd name="T16" fmla="*/ 61 w 279"/>
                <a:gd name="T17" fmla="*/ 22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9" h="279">
                  <a:moveTo>
                    <a:pt x="61" y="221"/>
                  </a:moveTo>
                  <a:cubicBezTo>
                    <a:pt x="83" y="243"/>
                    <a:pt x="111" y="264"/>
                    <a:pt x="148" y="279"/>
                  </a:cubicBezTo>
                  <a:cubicBezTo>
                    <a:pt x="207" y="212"/>
                    <a:pt x="249" y="138"/>
                    <a:pt x="279" y="78"/>
                  </a:cubicBezTo>
                  <a:cubicBezTo>
                    <a:pt x="259" y="70"/>
                    <a:pt x="244" y="60"/>
                    <a:pt x="233" y="48"/>
                  </a:cubicBezTo>
                  <a:cubicBezTo>
                    <a:pt x="218" y="34"/>
                    <a:pt x="210" y="19"/>
                    <a:pt x="204" y="7"/>
                  </a:cubicBezTo>
                  <a:cubicBezTo>
                    <a:pt x="203" y="4"/>
                    <a:pt x="202" y="2"/>
                    <a:pt x="202" y="0"/>
                  </a:cubicBezTo>
                  <a:cubicBezTo>
                    <a:pt x="141" y="29"/>
                    <a:pt x="67" y="72"/>
                    <a:pt x="0" y="131"/>
                  </a:cubicBezTo>
                  <a:cubicBezTo>
                    <a:pt x="2" y="136"/>
                    <a:pt x="5" y="141"/>
                    <a:pt x="8" y="147"/>
                  </a:cubicBezTo>
                  <a:cubicBezTo>
                    <a:pt x="18" y="168"/>
                    <a:pt x="35" y="196"/>
                    <a:pt x="61" y="221"/>
                  </a:cubicBezTo>
                </a:path>
              </a:pathLst>
            </a:custGeom>
            <a:solidFill>
              <a:srgbClr val="CDCDCD"/>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11"/>
            <p:cNvSpPr>
              <a:spLocks/>
            </p:cNvSpPr>
            <p:nvPr/>
          </p:nvSpPr>
          <p:spPr bwMode="auto">
            <a:xfrm rot="18900000">
              <a:off x="8671969" y="2939809"/>
              <a:ext cx="919325" cy="919325"/>
            </a:xfrm>
            <a:custGeom>
              <a:avLst/>
              <a:gdLst>
                <a:gd name="T0" fmla="*/ 29 w 118"/>
                <a:gd name="T1" fmla="*/ 91 h 118"/>
                <a:gd name="T2" fmla="*/ 72 w 118"/>
                <a:gd name="T3" fmla="*/ 118 h 118"/>
                <a:gd name="T4" fmla="*/ 118 w 118"/>
                <a:gd name="T5" fmla="*/ 0 h 118"/>
                <a:gd name="T6" fmla="*/ 0 w 118"/>
                <a:gd name="T7" fmla="*/ 46 h 118"/>
                <a:gd name="T8" fmla="*/ 3 w 118"/>
                <a:gd name="T9" fmla="*/ 53 h 118"/>
                <a:gd name="T10" fmla="*/ 29 w 118"/>
                <a:gd name="T11" fmla="*/ 91 h 118"/>
              </a:gdLst>
              <a:ahLst/>
              <a:cxnLst>
                <a:cxn ang="0">
                  <a:pos x="T0" y="T1"/>
                </a:cxn>
                <a:cxn ang="0">
                  <a:pos x="T2" y="T3"/>
                </a:cxn>
                <a:cxn ang="0">
                  <a:pos x="T4" y="T5"/>
                </a:cxn>
                <a:cxn ang="0">
                  <a:pos x="T6" y="T7"/>
                </a:cxn>
                <a:cxn ang="0">
                  <a:pos x="T8" y="T9"/>
                </a:cxn>
                <a:cxn ang="0">
                  <a:pos x="T10" y="T11"/>
                </a:cxn>
              </a:cxnLst>
              <a:rect l="0" t="0" r="r" b="b"/>
              <a:pathLst>
                <a:path w="118" h="118">
                  <a:moveTo>
                    <a:pt x="29" y="91"/>
                  </a:moveTo>
                  <a:cubicBezTo>
                    <a:pt x="40" y="102"/>
                    <a:pt x="54" y="111"/>
                    <a:pt x="72" y="118"/>
                  </a:cubicBezTo>
                  <a:cubicBezTo>
                    <a:pt x="104" y="50"/>
                    <a:pt x="118" y="0"/>
                    <a:pt x="118" y="0"/>
                  </a:cubicBezTo>
                  <a:cubicBezTo>
                    <a:pt x="118" y="0"/>
                    <a:pt x="69" y="14"/>
                    <a:pt x="0" y="46"/>
                  </a:cubicBezTo>
                  <a:cubicBezTo>
                    <a:pt x="1" y="48"/>
                    <a:pt x="2" y="50"/>
                    <a:pt x="3" y="53"/>
                  </a:cubicBezTo>
                  <a:cubicBezTo>
                    <a:pt x="8" y="64"/>
                    <a:pt x="16" y="78"/>
                    <a:pt x="29" y="91"/>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12"/>
            <p:cNvSpPr>
              <a:spLocks/>
            </p:cNvSpPr>
            <p:nvPr/>
          </p:nvSpPr>
          <p:spPr bwMode="auto">
            <a:xfrm rot="18900000">
              <a:off x="7994832" y="5319985"/>
              <a:ext cx="2273596" cy="2286776"/>
            </a:xfrm>
            <a:custGeom>
              <a:avLst/>
              <a:gdLst>
                <a:gd name="T0" fmla="*/ 206 w 292"/>
                <a:gd name="T1" fmla="*/ 91 h 293"/>
                <a:gd name="T2" fmla="*/ 150 w 292"/>
                <a:gd name="T3" fmla="*/ 14 h 293"/>
                <a:gd name="T4" fmla="*/ 144 w 292"/>
                <a:gd name="T5" fmla="*/ 0 h 293"/>
                <a:gd name="T6" fmla="*/ 0 w 292"/>
                <a:gd name="T7" fmla="*/ 197 h 293"/>
                <a:gd name="T8" fmla="*/ 37 w 292"/>
                <a:gd name="T9" fmla="*/ 253 h 293"/>
                <a:gd name="T10" fmla="*/ 96 w 292"/>
                <a:gd name="T11" fmla="*/ 293 h 293"/>
                <a:gd name="T12" fmla="*/ 292 w 292"/>
                <a:gd name="T13" fmla="*/ 149 h 293"/>
                <a:gd name="T14" fmla="*/ 206 w 292"/>
                <a:gd name="T15" fmla="*/ 91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93">
                  <a:moveTo>
                    <a:pt x="206" y="91"/>
                  </a:moveTo>
                  <a:cubicBezTo>
                    <a:pt x="179" y="64"/>
                    <a:pt x="161" y="35"/>
                    <a:pt x="150" y="14"/>
                  </a:cubicBezTo>
                  <a:cubicBezTo>
                    <a:pt x="148" y="9"/>
                    <a:pt x="146" y="4"/>
                    <a:pt x="144" y="0"/>
                  </a:cubicBezTo>
                  <a:cubicBezTo>
                    <a:pt x="86" y="53"/>
                    <a:pt x="34" y="118"/>
                    <a:pt x="0" y="197"/>
                  </a:cubicBezTo>
                  <a:cubicBezTo>
                    <a:pt x="0" y="197"/>
                    <a:pt x="11" y="228"/>
                    <a:pt x="37" y="253"/>
                  </a:cubicBezTo>
                  <a:cubicBezTo>
                    <a:pt x="63" y="279"/>
                    <a:pt x="96" y="293"/>
                    <a:pt x="96" y="293"/>
                  </a:cubicBezTo>
                  <a:cubicBezTo>
                    <a:pt x="175" y="260"/>
                    <a:pt x="240" y="207"/>
                    <a:pt x="292" y="149"/>
                  </a:cubicBezTo>
                  <a:cubicBezTo>
                    <a:pt x="256" y="134"/>
                    <a:pt x="228" y="113"/>
                    <a:pt x="206" y="91"/>
                  </a:cubicBezTo>
                </a:path>
              </a:pathLst>
            </a:custGeom>
            <a:solidFill>
              <a:srgbClr val="CDCDCD"/>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13"/>
            <p:cNvSpPr>
              <a:spLocks/>
            </p:cNvSpPr>
            <p:nvPr/>
          </p:nvSpPr>
          <p:spPr bwMode="auto">
            <a:xfrm rot="18900000">
              <a:off x="8814338" y="3388769"/>
              <a:ext cx="639244" cy="645833"/>
            </a:xfrm>
            <a:custGeom>
              <a:avLst/>
              <a:gdLst>
                <a:gd name="T0" fmla="*/ 31 w 82"/>
                <a:gd name="T1" fmla="*/ 53 h 83"/>
                <a:gd name="T2" fmla="*/ 77 w 82"/>
                <a:gd name="T3" fmla="*/ 83 h 83"/>
                <a:gd name="T4" fmla="*/ 82 w 82"/>
                <a:gd name="T5" fmla="*/ 72 h 83"/>
                <a:gd name="T6" fmla="*/ 39 w 82"/>
                <a:gd name="T7" fmla="*/ 45 h 83"/>
                <a:gd name="T8" fmla="*/ 13 w 82"/>
                <a:gd name="T9" fmla="*/ 7 h 83"/>
                <a:gd name="T10" fmla="*/ 10 w 82"/>
                <a:gd name="T11" fmla="*/ 0 h 83"/>
                <a:gd name="T12" fmla="*/ 0 w 82"/>
                <a:gd name="T13" fmla="*/ 5 h 83"/>
                <a:gd name="T14" fmla="*/ 2 w 82"/>
                <a:gd name="T15" fmla="*/ 12 h 83"/>
                <a:gd name="T16" fmla="*/ 31 w 82"/>
                <a:gd name="T1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83">
                  <a:moveTo>
                    <a:pt x="31" y="53"/>
                  </a:moveTo>
                  <a:cubicBezTo>
                    <a:pt x="42" y="65"/>
                    <a:pt x="57" y="75"/>
                    <a:pt x="77" y="83"/>
                  </a:cubicBezTo>
                  <a:cubicBezTo>
                    <a:pt x="78" y="79"/>
                    <a:pt x="80" y="76"/>
                    <a:pt x="82" y="72"/>
                  </a:cubicBezTo>
                  <a:cubicBezTo>
                    <a:pt x="64" y="65"/>
                    <a:pt x="50" y="56"/>
                    <a:pt x="39" y="45"/>
                  </a:cubicBezTo>
                  <a:cubicBezTo>
                    <a:pt x="26" y="32"/>
                    <a:pt x="18" y="18"/>
                    <a:pt x="13" y="7"/>
                  </a:cubicBezTo>
                  <a:cubicBezTo>
                    <a:pt x="12" y="4"/>
                    <a:pt x="11" y="2"/>
                    <a:pt x="10" y="0"/>
                  </a:cubicBezTo>
                  <a:cubicBezTo>
                    <a:pt x="7" y="2"/>
                    <a:pt x="3" y="3"/>
                    <a:pt x="0" y="5"/>
                  </a:cubicBezTo>
                  <a:cubicBezTo>
                    <a:pt x="0" y="7"/>
                    <a:pt x="1" y="9"/>
                    <a:pt x="2" y="12"/>
                  </a:cubicBezTo>
                  <a:cubicBezTo>
                    <a:pt x="8" y="24"/>
                    <a:pt x="16" y="39"/>
                    <a:pt x="31" y="53"/>
                  </a:cubicBezTo>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14"/>
            <p:cNvSpPr>
              <a:spLocks/>
            </p:cNvSpPr>
            <p:nvPr/>
          </p:nvSpPr>
          <p:spPr bwMode="auto">
            <a:xfrm rot="18900000">
              <a:off x="8521077" y="5009374"/>
              <a:ext cx="1225765" cy="1225765"/>
            </a:xfrm>
            <a:custGeom>
              <a:avLst/>
              <a:gdLst>
                <a:gd name="T0" fmla="*/ 62 w 157"/>
                <a:gd name="T1" fmla="*/ 99 h 157"/>
                <a:gd name="T2" fmla="*/ 148 w 157"/>
                <a:gd name="T3" fmla="*/ 157 h 157"/>
                <a:gd name="T4" fmla="*/ 157 w 157"/>
                <a:gd name="T5" fmla="*/ 148 h 157"/>
                <a:gd name="T6" fmla="*/ 70 w 157"/>
                <a:gd name="T7" fmla="*/ 90 h 157"/>
                <a:gd name="T8" fmla="*/ 17 w 157"/>
                <a:gd name="T9" fmla="*/ 16 h 157"/>
                <a:gd name="T10" fmla="*/ 9 w 157"/>
                <a:gd name="T11" fmla="*/ 0 h 157"/>
                <a:gd name="T12" fmla="*/ 0 w 157"/>
                <a:gd name="T13" fmla="*/ 8 h 157"/>
                <a:gd name="T14" fmla="*/ 6 w 157"/>
                <a:gd name="T15" fmla="*/ 22 h 157"/>
                <a:gd name="T16" fmla="*/ 62 w 157"/>
                <a:gd name="T17" fmla="*/ 9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7">
                  <a:moveTo>
                    <a:pt x="62" y="99"/>
                  </a:moveTo>
                  <a:cubicBezTo>
                    <a:pt x="84" y="121"/>
                    <a:pt x="112" y="142"/>
                    <a:pt x="148" y="157"/>
                  </a:cubicBezTo>
                  <a:cubicBezTo>
                    <a:pt x="151" y="154"/>
                    <a:pt x="154" y="151"/>
                    <a:pt x="157" y="148"/>
                  </a:cubicBezTo>
                  <a:cubicBezTo>
                    <a:pt x="120" y="133"/>
                    <a:pt x="92" y="112"/>
                    <a:pt x="70" y="90"/>
                  </a:cubicBezTo>
                  <a:cubicBezTo>
                    <a:pt x="44" y="65"/>
                    <a:pt x="27" y="37"/>
                    <a:pt x="17" y="16"/>
                  </a:cubicBezTo>
                  <a:cubicBezTo>
                    <a:pt x="14" y="10"/>
                    <a:pt x="11" y="5"/>
                    <a:pt x="9" y="0"/>
                  </a:cubicBezTo>
                  <a:cubicBezTo>
                    <a:pt x="6" y="3"/>
                    <a:pt x="3" y="6"/>
                    <a:pt x="0" y="8"/>
                  </a:cubicBezTo>
                  <a:cubicBezTo>
                    <a:pt x="2" y="12"/>
                    <a:pt x="4" y="17"/>
                    <a:pt x="6" y="22"/>
                  </a:cubicBezTo>
                  <a:cubicBezTo>
                    <a:pt x="17" y="43"/>
                    <a:pt x="35" y="72"/>
                    <a:pt x="62" y="99"/>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Freeform 15"/>
            <p:cNvSpPr>
              <a:spLocks/>
            </p:cNvSpPr>
            <p:nvPr/>
          </p:nvSpPr>
          <p:spPr bwMode="auto">
            <a:xfrm rot="18900000">
              <a:off x="8426567" y="6201687"/>
              <a:ext cx="1393815" cy="1397108"/>
            </a:xfrm>
            <a:custGeom>
              <a:avLst/>
              <a:gdLst>
                <a:gd name="T0" fmla="*/ 354 w 423"/>
                <a:gd name="T1" fmla="*/ 0 h 424"/>
                <a:gd name="T2" fmla="*/ 423 w 423"/>
                <a:gd name="T3" fmla="*/ 71 h 424"/>
                <a:gd name="T4" fmla="*/ 0 w 423"/>
                <a:gd name="T5" fmla="*/ 424 h 424"/>
                <a:gd name="T6" fmla="*/ 354 w 423"/>
                <a:gd name="T7" fmla="*/ 0 h 424"/>
              </a:gdLst>
              <a:ahLst/>
              <a:cxnLst>
                <a:cxn ang="0">
                  <a:pos x="T0" y="T1"/>
                </a:cxn>
                <a:cxn ang="0">
                  <a:pos x="T2" y="T3"/>
                </a:cxn>
                <a:cxn ang="0">
                  <a:pos x="T4" y="T5"/>
                </a:cxn>
                <a:cxn ang="0">
                  <a:pos x="T6" y="T7"/>
                </a:cxn>
              </a:cxnLst>
              <a:rect l="0" t="0" r="r" b="b"/>
              <a:pathLst>
                <a:path w="423" h="424">
                  <a:moveTo>
                    <a:pt x="354" y="0"/>
                  </a:moveTo>
                  <a:lnTo>
                    <a:pt x="423" y="71"/>
                  </a:lnTo>
                  <a:lnTo>
                    <a:pt x="0" y="424"/>
                  </a:lnTo>
                  <a:lnTo>
                    <a:pt x="354"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16"/>
            <p:cNvSpPr>
              <a:spLocks/>
            </p:cNvSpPr>
            <p:nvPr/>
          </p:nvSpPr>
          <p:spPr bwMode="auto">
            <a:xfrm rot="18900000">
              <a:off x="8835074" y="2354995"/>
              <a:ext cx="593112" cy="593112"/>
            </a:xfrm>
            <a:custGeom>
              <a:avLst/>
              <a:gdLst>
                <a:gd name="T0" fmla="*/ 180 w 180"/>
                <a:gd name="T1" fmla="*/ 0 h 180"/>
                <a:gd name="T2" fmla="*/ 12 w 180"/>
                <a:gd name="T3" fmla="*/ 130 h 180"/>
                <a:gd name="T4" fmla="*/ 0 w 180"/>
                <a:gd name="T5" fmla="*/ 180 h 180"/>
                <a:gd name="T6" fmla="*/ 50 w 180"/>
                <a:gd name="T7" fmla="*/ 170 h 180"/>
                <a:gd name="T8" fmla="*/ 180 w 180"/>
                <a:gd name="T9" fmla="*/ 0 h 180"/>
              </a:gdLst>
              <a:ahLst/>
              <a:cxnLst>
                <a:cxn ang="0">
                  <a:pos x="T0" y="T1"/>
                </a:cxn>
                <a:cxn ang="0">
                  <a:pos x="T2" y="T3"/>
                </a:cxn>
                <a:cxn ang="0">
                  <a:pos x="T4" y="T5"/>
                </a:cxn>
                <a:cxn ang="0">
                  <a:pos x="T6" y="T7"/>
                </a:cxn>
                <a:cxn ang="0">
                  <a:pos x="T8" y="T9"/>
                </a:cxn>
              </a:cxnLst>
              <a:rect l="0" t="0" r="r" b="b"/>
              <a:pathLst>
                <a:path w="180" h="180">
                  <a:moveTo>
                    <a:pt x="180" y="0"/>
                  </a:moveTo>
                  <a:lnTo>
                    <a:pt x="12" y="130"/>
                  </a:lnTo>
                  <a:lnTo>
                    <a:pt x="0" y="180"/>
                  </a:lnTo>
                  <a:lnTo>
                    <a:pt x="50" y="170"/>
                  </a:lnTo>
                  <a:lnTo>
                    <a:pt x="180"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17"/>
            <p:cNvSpPr>
              <a:spLocks/>
            </p:cNvSpPr>
            <p:nvPr/>
          </p:nvSpPr>
          <p:spPr bwMode="auto">
            <a:xfrm rot="18900000">
              <a:off x="8835074" y="2354995"/>
              <a:ext cx="593112" cy="593112"/>
            </a:xfrm>
            <a:custGeom>
              <a:avLst/>
              <a:gdLst>
                <a:gd name="T0" fmla="*/ 180 w 180"/>
                <a:gd name="T1" fmla="*/ 0 h 180"/>
                <a:gd name="T2" fmla="*/ 12 w 180"/>
                <a:gd name="T3" fmla="*/ 130 h 180"/>
                <a:gd name="T4" fmla="*/ 0 w 180"/>
                <a:gd name="T5" fmla="*/ 180 h 180"/>
                <a:gd name="T6" fmla="*/ 50 w 180"/>
                <a:gd name="T7" fmla="*/ 170 h 180"/>
                <a:gd name="T8" fmla="*/ 180 w 180"/>
                <a:gd name="T9" fmla="*/ 0 h 180"/>
              </a:gdLst>
              <a:ahLst/>
              <a:cxnLst>
                <a:cxn ang="0">
                  <a:pos x="T0" y="T1"/>
                </a:cxn>
                <a:cxn ang="0">
                  <a:pos x="T2" y="T3"/>
                </a:cxn>
                <a:cxn ang="0">
                  <a:pos x="T4" y="T5"/>
                </a:cxn>
                <a:cxn ang="0">
                  <a:pos x="T6" y="T7"/>
                </a:cxn>
                <a:cxn ang="0">
                  <a:pos x="T8" y="T9"/>
                </a:cxn>
              </a:cxnLst>
              <a:rect l="0" t="0" r="r" b="b"/>
              <a:pathLst>
                <a:path w="180" h="180">
                  <a:moveTo>
                    <a:pt x="180" y="0"/>
                  </a:moveTo>
                  <a:lnTo>
                    <a:pt x="12" y="130"/>
                  </a:lnTo>
                  <a:lnTo>
                    <a:pt x="0" y="180"/>
                  </a:lnTo>
                  <a:lnTo>
                    <a:pt x="50" y="170"/>
                  </a:lnTo>
                  <a:lnTo>
                    <a:pt x="1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127" name="Группа 126"/>
            <p:cNvGrpSpPr/>
            <p:nvPr/>
          </p:nvGrpSpPr>
          <p:grpSpPr>
            <a:xfrm>
              <a:off x="8839864" y="4309965"/>
              <a:ext cx="583536" cy="583536"/>
              <a:chOff x="8757641" y="4227742"/>
              <a:chExt cx="747982" cy="747982"/>
            </a:xfrm>
          </p:grpSpPr>
          <p:sp>
            <p:nvSpPr>
              <p:cNvPr id="137" name="Freeform 18"/>
              <p:cNvSpPr>
                <a:spLocks/>
              </p:cNvSpPr>
              <p:nvPr/>
            </p:nvSpPr>
            <p:spPr bwMode="auto">
              <a:xfrm rot="18900000">
                <a:off x="8757641" y="4227742"/>
                <a:ext cx="747982" cy="747982"/>
              </a:xfrm>
              <a:custGeom>
                <a:avLst/>
                <a:gdLst>
                  <a:gd name="T0" fmla="*/ 79 w 96"/>
                  <a:gd name="T1" fmla="*/ 79 h 96"/>
                  <a:gd name="T2" fmla="*/ 17 w 96"/>
                  <a:gd name="T3" fmla="*/ 79 h 96"/>
                  <a:gd name="T4" fmla="*/ 17 w 96"/>
                  <a:gd name="T5" fmla="*/ 17 h 96"/>
                  <a:gd name="T6" fmla="*/ 79 w 96"/>
                  <a:gd name="T7" fmla="*/ 17 h 96"/>
                  <a:gd name="T8" fmla="*/ 79 w 96"/>
                  <a:gd name="T9" fmla="*/ 79 h 96"/>
                </a:gdLst>
                <a:ahLst/>
                <a:cxnLst>
                  <a:cxn ang="0">
                    <a:pos x="T0" y="T1"/>
                  </a:cxn>
                  <a:cxn ang="0">
                    <a:pos x="T2" y="T3"/>
                  </a:cxn>
                  <a:cxn ang="0">
                    <a:pos x="T4" y="T5"/>
                  </a:cxn>
                  <a:cxn ang="0">
                    <a:pos x="T6" y="T7"/>
                  </a:cxn>
                  <a:cxn ang="0">
                    <a:pos x="T8" y="T9"/>
                  </a:cxn>
                </a:cxnLst>
                <a:rect l="0" t="0" r="r" b="b"/>
                <a:pathLst>
                  <a:path w="96" h="96">
                    <a:moveTo>
                      <a:pt x="79" y="79"/>
                    </a:moveTo>
                    <a:cubicBezTo>
                      <a:pt x="62" y="96"/>
                      <a:pt x="34" y="96"/>
                      <a:pt x="17" y="79"/>
                    </a:cubicBezTo>
                    <a:cubicBezTo>
                      <a:pt x="0" y="62"/>
                      <a:pt x="0" y="34"/>
                      <a:pt x="17" y="17"/>
                    </a:cubicBezTo>
                    <a:cubicBezTo>
                      <a:pt x="34" y="0"/>
                      <a:pt x="62" y="0"/>
                      <a:pt x="79" y="17"/>
                    </a:cubicBezTo>
                    <a:cubicBezTo>
                      <a:pt x="96" y="34"/>
                      <a:pt x="96" y="62"/>
                      <a:pt x="79" y="79"/>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19"/>
              <p:cNvSpPr>
                <a:spLocks noEditPoints="1"/>
              </p:cNvSpPr>
              <p:nvPr/>
            </p:nvSpPr>
            <p:spPr bwMode="auto">
              <a:xfrm rot="18900000">
                <a:off x="8791574" y="4261675"/>
                <a:ext cx="680116" cy="680116"/>
              </a:xfrm>
              <a:custGeom>
                <a:avLst/>
                <a:gdLst>
                  <a:gd name="T0" fmla="*/ 48 w 96"/>
                  <a:gd name="T1" fmla="*/ 96 h 96"/>
                  <a:gd name="T2" fmla="*/ 14 w 96"/>
                  <a:gd name="T3" fmla="*/ 82 h 96"/>
                  <a:gd name="T4" fmla="*/ 0 w 96"/>
                  <a:gd name="T5" fmla="*/ 48 h 96"/>
                  <a:gd name="T6" fmla="*/ 14 w 96"/>
                  <a:gd name="T7" fmla="*/ 14 h 96"/>
                  <a:gd name="T8" fmla="*/ 48 w 96"/>
                  <a:gd name="T9" fmla="*/ 0 h 96"/>
                  <a:gd name="T10" fmla="*/ 82 w 96"/>
                  <a:gd name="T11" fmla="*/ 14 h 96"/>
                  <a:gd name="T12" fmla="*/ 96 w 96"/>
                  <a:gd name="T13" fmla="*/ 48 h 96"/>
                  <a:gd name="T14" fmla="*/ 82 w 96"/>
                  <a:gd name="T15" fmla="*/ 82 h 96"/>
                  <a:gd name="T16" fmla="*/ 48 w 96"/>
                  <a:gd name="T17" fmla="*/ 96 h 96"/>
                  <a:gd name="T18" fmla="*/ 48 w 96"/>
                  <a:gd name="T19" fmla="*/ 10 h 96"/>
                  <a:gd name="T20" fmla="*/ 21 w 96"/>
                  <a:gd name="T21" fmla="*/ 21 h 96"/>
                  <a:gd name="T22" fmla="*/ 10 w 96"/>
                  <a:gd name="T23" fmla="*/ 48 h 96"/>
                  <a:gd name="T24" fmla="*/ 21 w 96"/>
                  <a:gd name="T25" fmla="*/ 75 h 96"/>
                  <a:gd name="T26" fmla="*/ 48 w 96"/>
                  <a:gd name="T27" fmla="*/ 86 h 96"/>
                  <a:gd name="T28" fmla="*/ 75 w 96"/>
                  <a:gd name="T29" fmla="*/ 75 h 96"/>
                  <a:gd name="T30" fmla="*/ 86 w 96"/>
                  <a:gd name="T31" fmla="*/ 48 h 96"/>
                  <a:gd name="T32" fmla="*/ 75 w 96"/>
                  <a:gd name="T33" fmla="*/ 21 h 96"/>
                  <a:gd name="T34" fmla="*/ 48 w 96"/>
                  <a:gd name="T35"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96">
                    <a:moveTo>
                      <a:pt x="48" y="96"/>
                    </a:moveTo>
                    <a:cubicBezTo>
                      <a:pt x="35" y="96"/>
                      <a:pt x="23" y="91"/>
                      <a:pt x="14" y="82"/>
                    </a:cubicBezTo>
                    <a:cubicBezTo>
                      <a:pt x="5" y="73"/>
                      <a:pt x="0" y="61"/>
                      <a:pt x="0" y="48"/>
                    </a:cubicBezTo>
                    <a:cubicBezTo>
                      <a:pt x="0" y="35"/>
                      <a:pt x="5" y="23"/>
                      <a:pt x="14" y="14"/>
                    </a:cubicBezTo>
                    <a:cubicBezTo>
                      <a:pt x="23" y="5"/>
                      <a:pt x="35" y="0"/>
                      <a:pt x="48" y="0"/>
                    </a:cubicBezTo>
                    <a:cubicBezTo>
                      <a:pt x="61" y="0"/>
                      <a:pt x="73" y="5"/>
                      <a:pt x="82" y="14"/>
                    </a:cubicBezTo>
                    <a:cubicBezTo>
                      <a:pt x="91" y="23"/>
                      <a:pt x="96" y="35"/>
                      <a:pt x="96" y="48"/>
                    </a:cubicBezTo>
                    <a:cubicBezTo>
                      <a:pt x="96" y="61"/>
                      <a:pt x="91" y="73"/>
                      <a:pt x="82" y="82"/>
                    </a:cubicBezTo>
                    <a:cubicBezTo>
                      <a:pt x="73" y="91"/>
                      <a:pt x="61" y="96"/>
                      <a:pt x="48" y="96"/>
                    </a:cubicBezTo>
                    <a:moveTo>
                      <a:pt x="48" y="10"/>
                    </a:moveTo>
                    <a:cubicBezTo>
                      <a:pt x="38" y="10"/>
                      <a:pt x="28" y="14"/>
                      <a:pt x="21" y="21"/>
                    </a:cubicBezTo>
                    <a:cubicBezTo>
                      <a:pt x="14" y="28"/>
                      <a:pt x="10" y="38"/>
                      <a:pt x="10" y="48"/>
                    </a:cubicBezTo>
                    <a:cubicBezTo>
                      <a:pt x="10" y="58"/>
                      <a:pt x="14" y="68"/>
                      <a:pt x="21" y="75"/>
                    </a:cubicBezTo>
                    <a:cubicBezTo>
                      <a:pt x="28" y="82"/>
                      <a:pt x="38" y="86"/>
                      <a:pt x="48" y="86"/>
                    </a:cubicBezTo>
                    <a:cubicBezTo>
                      <a:pt x="58" y="86"/>
                      <a:pt x="68" y="82"/>
                      <a:pt x="75" y="75"/>
                    </a:cubicBezTo>
                    <a:cubicBezTo>
                      <a:pt x="82" y="68"/>
                      <a:pt x="86" y="58"/>
                      <a:pt x="86" y="48"/>
                    </a:cubicBezTo>
                    <a:cubicBezTo>
                      <a:pt x="86" y="38"/>
                      <a:pt x="82" y="28"/>
                      <a:pt x="75" y="21"/>
                    </a:cubicBezTo>
                    <a:cubicBezTo>
                      <a:pt x="68" y="14"/>
                      <a:pt x="58" y="10"/>
                      <a:pt x="48" y="10"/>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128" name="Freeform 20"/>
            <p:cNvSpPr>
              <a:spLocks/>
            </p:cNvSpPr>
            <p:nvPr/>
          </p:nvSpPr>
          <p:spPr bwMode="auto">
            <a:xfrm rot="18900000">
              <a:off x="9133960" y="2748447"/>
              <a:ext cx="0" cy="659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solidFill>
              <a:srgbClr val="264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Freeform 21"/>
            <p:cNvSpPr>
              <a:spLocks noEditPoints="1"/>
            </p:cNvSpPr>
            <p:nvPr/>
          </p:nvSpPr>
          <p:spPr bwMode="auto">
            <a:xfrm rot="18900000">
              <a:off x="9117203" y="6241119"/>
              <a:ext cx="1387224" cy="968750"/>
            </a:xfrm>
            <a:custGeom>
              <a:avLst/>
              <a:gdLst>
                <a:gd name="T0" fmla="*/ 45 w 178"/>
                <a:gd name="T1" fmla="*/ 102 h 124"/>
                <a:gd name="T2" fmla="*/ 1 w 178"/>
                <a:gd name="T3" fmla="*/ 123 h 124"/>
                <a:gd name="T4" fmla="*/ 0 w 178"/>
                <a:gd name="T5" fmla="*/ 123 h 124"/>
                <a:gd name="T6" fmla="*/ 0 w 178"/>
                <a:gd name="T7" fmla="*/ 123 h 124"/>
                <a:gd name="T8" fmla="*/ 1 w 178"/>
                <a:gd name="T9" fmla="*/ 124 h 124"/>
                <a:gd name="T10" fmla="*/ 45 w 178"/>
                <a:gd name="T11" fmla="*/ 102 h 124"/>
                <a:gd name="T12" fmla="*/ 45 w 178"/>
                <a:gd name="T13" fmla="*/ 102 h 124"/>
                <a:gd name="T14" fmla="*/ 178 w 178"/>
                <a:gd name="T15" fmla="*/ 0 h 124"/>
                <a:gd name="T16" fmla="*/ 158 w 178"/>
                <a:gd name="T17" fmla="*/ 19 h 124"/>
                <a:gd name="T18" fmla="*/ 158 w 178"/>
                <a:gd name="T19" fmla="*/ 19 h 124"/>
                <a:gd name="T20" fmla="*/ 178 w 178"/>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124">
                  <a:moveTo>
                    <a:pt x="45" y="102"/>
                  </a:moveTo>
                  <a:cubicBezTo>
                    <a:pt x="31" y="110"/>
                    <a:pt x="16" y="117"/>
                    <a:pt x="1" y="123"/>
                  </a:cubicBezTo>
                  <a:cubicBezTo>
                    <a:pt x="1" y="123"/>
                    <a:pt x="1" y="123"/>
                    <a:pt x="0" y="123"/>
                  </a:cubicBezTo>
                  <a:cubicBezTo>
                    <a:pt x="0" y="123"/>
                    <a:pt x="0" y="123"/>
                    <a:pt x="0" y="123"/>
                  </a:cubicBezTo>
                  <a:cubicBezTo>
                    <a:pt x="1" y="124"/>
                    <a:pt x="1" y="124"/>
                    <a:pt x="1" y="124"/>
                  </a:cubicBezTo>
                  <a:cubicBezTo>
                    <a:pt x="16" y="117"/>
                    <a:pt x="31" y="110"/>
                    <a:pt x="45" y="102"/>
                  </a:cubicBezTo>
                  <a:cubicBezTo>
                    <a:pt x="45" y="102"/>
                    <a:pt x="45" y="102"/>
                    <a:pt x="45" y="102"/>
                  </a:cubicBezTo>
                  <a:moveTo>
                    <a:pt x="178" y="0"/>
                  </a:moveTo>
                  <a:cubicBezTo>
                    <a:pt x="172" y="7"/>
                    <a:pt x="165" y="13"/>
                    <a:pt x="158" y="19"/>
                  </a:cubicBezTo>
                  <a:cubicBezTo>
                    <a:pt x="158" y="19"/>
                    <a:pt x="158" y="19"/>
                    <a:pt x="158" y="19"/>
                  </a:cubicBezTo>
                  <a:cubicBezTo>
                    <a:pt x="165" y="13"/>
                    <a:pt x="172" y="7"/>
                    <a:pt x="17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22"/>
            <p:cNvSpPr>
              <a:spLocks/>
            </p:cNvSpPr>
            <p:nvPr/>
          </p:nvSpPr>
          <p:spPr bwMode="auto">
            <a:xfrm rot="18900000">
              <a:off x="9621439" y="7552547"/>
              <a:ext cx="36247" cy="16476"/>
            </a:xfrm>
            <a:custGeom>
              <a:avLst/>
              <a:gdLst>
                <a:gd name="T0" fmla="*/ 0 w 5"/>
                <a:gd name="T1" fmla="*/ 0 h 2"/>
                <a:gd name="T2" fmla="*/ 5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5" y="2"/>
                    <a:pt x="5" y="2"/>
                    <a:pt x="5" y="2"/>
                  </a:cubicBezTo>
                  <a:cubicBezTo>
                    <a:pt x="5" y="2"/>
                    <a:pt x="5" y="2"/>
                    <a:pt x="5" y="2"/>
                  </a:cubicBezTo>
                  <a:cubicBezTo>
                    <a:pt x="4" y="1"/>
                    <a:pt x="3" y="1"/>
                    <a:pt x="0" y="0"/>
                  </a:cubicBezTo>
                </a:path>
              </a:pathLst>
            </a:custGeom>
            <a:solidFill>
              <a:srgbClr val="E5C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23"/>
            <p:cNvSpPr>
              <a:spLocks/>
            </p:cNvSpPr>
            <p:nvPr/>
          </p:nvSpPr>
          <p:spPr bwMode="auto">
            <a:xfrm rot="18900000">
              <a:off x="9432666" y="6322875"/>
              <a:ext cx="879784" cy="649129"/>
            </a:xfrm>
            <a:custGeom>
              <a:avLst/>
              <a:gdLst>
                <a:gd name="T0" fmla="*/ 113 w 113"/>
                <a:gd name="T1" fmla="*/ 0 h 83"/>
                <a:gd name="T2" fmla="*/ 0 w 113"/>
                <a:gd name="T3" fmla="*/ 83 h 83"/>
                <a:gd name="T4" fmla="*/ 0 w 113"/>
                <a:gd name="T5" fmla="*/ 83 h 83"/>
                <a:gd name="T6" fmla="*/ 113 w 113"/>
                <a:gd name="T7" fmla="*/ 0 h 83"/>
                <a:gd name="T8" fmla="*/ 113 w 113"/>
                <a:gd name="T9" fmla="*/ 0 h 83"/>
              </a:gdLst>
              <a:ahLst/>
              <a:cxnLst>
                <a:cxn ang="0">
                  <a:pos x="T0" y="T1"/>
                </a:cxn>
                <a:cxn ang="0">
                  <a:pos x="T2" y="T3"/>
                </a:cxn>
                <a:cxn ang="0">
                  <a:pos x="T4" y="T5"/>
                </a:cxn>
                <a:cxn ang="0">
                  <a:pos x="T6" y="T7"/>
                </a:cxn>
                <a:cxn ang="0">
                  <a:pos x="T8" y="T9"/>
                </a:cxn>
              </a:cxnLst>
              <a:rect l="0" t="0" r="r" b="b"/>
              <a:pathLst>
                <a:path w="113" h="83">
                  <a:moveTo>
                    <a:pt x="113" y="0"/>
                  </a:moveTo>
                  <a:cubicBezTo>
                    <a:pt x="80" y="31"/>
                    <a:pt x="42" y="60"/>
                    <a:pt x="0" y="83"/>
                  </a:cubicBezTo>
                  <a:cubicBezTo>
                    <a:pt x="0" y="83"/>
                    <a:pt x="0" y="83"/>
                    <a:pt x="0" y="83"/>
                  </a:cubicBezTo>
                  <a:cubicBezTo>
                    <a:pt x="42" y="60"/>
                    <a:pt x="80" y="31"/>
                    <a:pt x="113" y="0"/>
                  </a:cubicBezTo>
                  <a:cubicBezTo>
                    <a:pt x="113" y="0"/>
                    <a:pt x="113" y="0"/>
                    <a:pt x="113" y="0"/>
                  </a:cubicBezTo>
                </a:path>
              </a:pathLst>
            </a:custGeom>
            <a:solidFill>
              <a:srgbClr val="264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24"/>
            <p:cNvSpPr>
              <a:spLocks/>
            </p:cNvSpPr>
            <p:nvPr/>
          </p:nvSpPr>
          <p:spPr bwMode="auto">
            <a:xfrm rot="18900000">
              <a:off x="8923981" y="3922622"/>
              <a:ext cx="1354274" cy="1654124"/>
            </a:xfrm>
            <a:custGeom>
              <a:avLst/>
              <a:gdLst>
                <a:gd name="T0" fmla="*/ 153 w 174"/>
                <a:gd name="T1" fmla="*/ 0 h 212"/>
                <a:gd name="T2" fmla="*/ 101 w 174"/>
                <a:gd name="T3" fmla="*/ 71 h 212"/>
                <a:gd name="T4" fmla="*/ 92 w 174"/>
                <a:gd name="T5" fmla="*/ 84 h 212"/>
                <a:gd name="T6" fmla="*/ 89 w 174"/>
                <a:gd name="T7" fmla="*/ 87 h 212"/>
                <a:gd name="T8" fmla="*/ 0 w 174"/>
                <a:gd name="T9" fmla="*/ 189 h 212"/>
                <a:gd name="T10" fmla="*/ 44 w 174"/>
                <a:gd name="T11" fmla="*/ 212 h 212"/>
                <a:gd name="T12" fmla="*/ 174 w 174"/>
                <a:gd name="T13" fmla="*/ 11 h 212"/>
                <a:gd name="T14" fmla="*/ 153 w 174"/>
                <a:gd name="T15" fmla="*/ 0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12">
                  <a:moveTo>
                    <a:pt x="153" y="0"/>
                  </a:moveTo>
                  <a:cubicBezTo>
                    <a:pt x="138" y="22"/>
                    <a:pt x="121" y="46"/>
                    <a:pt x="101" y="71"/>
                  </a:cubicBezTo>
                  <a:cubicBezTo>
                    <a:pt x="99" y="76"/>
                    <a:pt x="96" y="80"/>
                    <a:pt x="92" y="84"/>
                  </a:cubicBezTo>
                  <a:cubicBezTo>
                    <a:pt x="91" y="85"/>
                    <a:pt x="90" y="86"/>
                    <a:pt x="89" y="87"/>
                  </a:cubicBezTo>
                  <a:cubicBezTo>
                    <a:pt x="63" y="120"/>
                    <a:pt x="33" y="155"/>
                    <a:pt x="0" y="189"/>
                  </a:cubicBezTo>
                  <a:cubicBezTo>
                    <a:pt x="13" y="198"/>
                    <a:pt x="28" y="206"/>
                    <a:pt x="44" y="212"/>
                  </a:cubicBezTo>
                  <a:cubicBezTo>
                    <a:pt x="103" y="145"/>
                    <a:pt x="145" y="71"/>
                    <a:pt x="174" y="11"/>
                  </a:cubicBezTo>
                  <a:cubicBezTo>
                    <a:pt x="166" y="8"/>
                    <a:pt x="159" y="4"/>
                    <a:pt x="153" y="0"/>
                  </a:cubicBezTo>
                </a:path>
              </a:pathLst>
            </a:custGeom>
            <a:solidFill>
              <a:srgbClr val="E2E2E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25"/>
            <p:cNvSpPr>
              <a:spLocks/>
            </p:cNvSpPr>
            <p:nvPr/>
          </p:nvSpPr>
          <p:spPr bwMode="auto">
            <a:xfrm rot="18900000">
              <a:off x="9091149" y="2989249"/>
              <a:ext cx="451425" cy="724915"/>
            </a:xfrm>
            <a:custGeom>
              <a:avLst/>
              <a:gdLst>
                <a:gd name="T0" fmla="*/ 58 w 58"/>
                <a:gd name="T1" fmla="*/ 0 h 93"/>
                <a:gd name="T2" fmla="*/ 52 w 58"/>
                <a:gd name="T3" fmla="*/ 1 h 93"/>
                <a:gd name="T4" fmla="*/ 0 w 58"/>
                <a:gd name="T5" fmla="*/ 83 h 93"/>
                <a:gd name="T6" fmla="*/ 20 w 58"/>
                <a:gd name="T7" fmla="*/ 93 h 93"/>
                <a:gd name="T8" fmla="*/ 58 w 58"/>
                <a:gd name="T9" fmla="*/ 0 h 93"/>
              </a:gdLst>
              <a:ahLst/>
              <a:cxnLst>
                <a:cxn ang="0">
                  <a:pos x="T0" y="T1"/>
                </a:cxn>
                <a:cxn ang="0">
                  <a:pos x="T2" y="T3"/>
                </a:cxn>
                <a:cxn ang="0">
                  <a:pos x="T4" y="T5"/>
                </a:cxn>
                <a:cxn ang="0">
                  <a:pos x="T6" y="T7"/>
                </a:cxn>
                <a:cxn ang="0">
                  <a:pos x="T8" y="T9"/>
                </a:cxn>
              </a:cxnLst>
              <a:rect l="0" t="0" r="r" b="b"/>
              <a:pathLst>
                <a:path w="58" h="93">
                  <a:moveTo>
                    <a:pt x="58" y="0"/>
                  </a:moveTo>
                  <a:cubicBezTo>
                    <a:pt x="52" y="1"/>
                    <a:pt x="52" y="1"/>
                    <a:pt x="52" y="1"/>
                  </a:cubicBezTo>
                  <a:cubicBezTo>
                    <a:pt x="41" y="20"/>
                    <a:pt x="24" y="49"/>
                    <a:pt x="0" y="83"/>
                  </a:cubicBezTo>
                  <a:cubicBezTo>
                    <a:pt x="6" y="87"/>
                    <a:pt x="13" y="90"/>
                    <a:pt x="20" y="93"/>
                  </a:cubicBezTo>
                  <a:cubicBezTo>
                    <a:pt x="39" y="53"/>
                    <a:pt x="51" y="20"/>
                    <a:pt x="58" y="0"/>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26"/>
            <p:cNvSpPr>
              <a:spLocks/>
            </p:cNvSpPr>
            <p:nvPr/>
          </p:nvSpPr>
          <p:spPr bwMode="auto">
            <a:xfrm rot="18900000">
              <a:off x="8746999" y="5990358"/>
              <a:ext cx="1799107" cy="1304846"/>
            </a:xfrm>
            <a:custGeom>
              <a:avLst/>
              <a:gdLst>
                <a:gd name="T0" fmla="*/ 188 w 231"/>
                <a:gd name="T1" fmla="*/ 0 h 167"/>
                <a:gd name="T2" fmla="*/ 0 w 231"/>
                <a:gd name="T3" fmla="*/ 147 h 167"/>
                <a:gd name="T4" fmla="*/ 29 w 231"/>
                <a:gd name="T5" fmla="*/ 165 h 167"/>
                <a:gd name="T6" fmla="*/ 34 w 231"/>
                <a:gd name="T7" fmla="*/ 167 h 167"/>
                <a:gd name="T8" fmla="*/ 35 w 231"/>
                <a:gd name="T9" fmla="*/ 167 h 167"/>
                <a:gd name="T10" fmla="*/ 79 w 231"/>
                <a:gd name="T11" fmla="*/ 146 h 167"/>
                <a:gd name="T12" fmla="*/ 192 w 231"/>
                <a:gd name="T13" fmla="*/ 63 h 167"/>
                <a:gd name="T14" fmla="*/ 212 w 231"/>
                <a:gd name="T15" fmla="*/ 44 h 167"/>
                <a:gd name="T16" fmla="*/ 231 w 231"/>
                <a:gd name="T17" fmla="*/ 23 h 167"/>
                <a:gd name="T18" fmla="*/ 188 w 231"/>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67">
                  <a:moveTo>
                    <a:pt x="188" y="0"/>
                  </a:moveTo>
                  <a:cubicBezTo>
                    <a:pt x="133" y="55"/>
                    <a:pt x="70" y="108"/>
                    <a:pt x="0" y="147"/>
                  </a:cubicBezTo>
                  <a:cubicBezTo>
                    <a:pt x="29" y="165"/>
                    <a:pt x="29" y="165"/>
                    <a:pt x="29" y="165"/>
                  </a:cubicBezTo>
                  <a:cubicBezTo>
                    <a:pt x="32" y="166"/>
                    <a:pt x="33" y="166"/>
                    <a:pt x="34" y="167"/>
                  </a:cubicBezTo>
                  <a:cubicBezTo>
                    <a:pt x="35" y="167"/>
                    <a:pt x="35" y="167"/>
                    <a:pt x="35" y="167"/>
                  </a:cubicBezTo>
                  <a:cubicBezTo>
                    <a:pt x="50" y="161"/>
                    <a:pt x="65" y="154"/>
                    <a:pt x="79" y="146"/>
                  </a:cubicBezTo>
                  <a:cubicBezTo>
                    <a:pt x="121" y="123"/>
                    <a:pt x="159" y="94"/>
                    <a:pt x="192" y="63"/>
                  </a:cubicBezTo>
                  <a:cubicBezTo>
                    <a:pt x="199" y="57"/>
                    <a:pt x="206" y="51"/>
                    <a:pt x="212" y="44"/>
                  </a:cubicBezTo>
                  <a:cubicBezTo>
                    <a:pt x="219" y="37"/>
                    <a:pt x="225" y="30"/>
                    <a:pt x="231" y="23"/>
                  </a:cubicBezTo>
                  <a:cubicBezTo>
                    <a:pt x="215" y="17"/>
                    <a:pt x="201" y="9"/>
                    <a:pt x="188" y="0"/>
                  </a:cubicBezTo>
                </a:path>
              </a:pathLst>
            </a:custGeom>
            <a:solidFill>
              <a:srgbClr val="E2E2E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27"/>
            <p:cNvSpPr>
              <a:spLocks/>
            </p:cNvSpPr>
            <p:nvPr/>
          </p:nvSpPr>
          <p:spPr bwMode="auto">
            <a:xfrm rot="18900000">
              <a:off x="9352184" y="3653091"/>
              <a:ext cx="204295" cy="161459"/>
            </a:xfrm>
            <a:custGeom>
              <a:avLst/>
              <a:gdLst>
                <a:gd name="T0" fmla="*/ 6 w 26"/>
                <a:gd name="T1" fmla="*/ 0 h 21"/>
                <a:gd name="T2" fmla="*/ 0 w 26"/>
                <a:gd name="T3" fmla="*/ 10 h 21"/>
                <a:gd name="T4" fmla="*/ 21 w 26"/>
                <a:gd name="T5" fmla="*/ 21 h 21"/>
                <a:gd name="T6" fmla="*/ 26 w 26"/>
                <a:gd name="T7" fmla="*/ 10 h 21"/>
                <a:gd name="T8" fmla="*/ 6 w 26"/>
                <a:gd name="T9" fmla="*/ 0 h 21"/>
              </a:gdLst>
              <a:ahLst/>
              <a:cxnLst>
                <a:cxn ang="0">
                  <a:pos x="T0" y="T1"/>
                </a:cxn>
                <a:cxn ang="0">
                  <a:pos x="T2" y="T3"/>
                </a:cxn>
                <a:cxn ang="0">
                  <a:pos x="T4" y="T5"/>
                </a:cxn>
                <a:cxn ang="0">
                  <a:pos x="T6" y="T7"/>
                </a:cxn>
                <a:cxn ang="0">
                  <a:pos x="T8" y="T9"/>
                </a:cxn>
              </a:cxnLst>
              <a:rect l="0" t="0" r="r" b="b"/>
              <a:pathLst>
                <a:path w="26" h="21">
                  <a:moveTo>
                    <a:pt x="6" y="0"/>
                  </a:moveTo>
                  <a:cubicBezTo>
                    <a:pt x="4" y="4"/>
                    <a:pt x="2" y="7"/>
                    <a:pt x="0" y="10"/>
                  </a:cubicBezTo>
                  <a:cubicBezTo>
                    <a:pt x="6" y="14"/>
                    <a:pt x="13" y="18"/>
                    <a:pt x="21" y="21"/>
                  </a:cubicBezTo>
                  <a:cubicBezTo>
                    <a:pt x="23" y="17"/>
                    <a:pt x="25" y="13"/>
                    <a:pt x="26" y="10"/>
                  </a:cubicBezTo>
                  <a:cubicBezTo>
                    <a:pt x="19" y="7"/>
                    <a:pt x="12" y="4"/>
                    <a:pt x="6" y="0"/>
                  </a:cubicBezTo>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28"/>
            <p:cNvSpPr>
              <a:spLocks/>
            </p:cNvSpPr>
            <p:nvPr/>
          </p:nvSpPr>
          <p:spPr bwMode="auto">
            <a:xfrm rot="18900000">
              <a:off x="9566228" y="5551796"/>
              <a:ext cx="405295" cy="250425"/>
            </a:xfrm>
            <a:custGeom>
              <a:avLst/>
              <a:gdLst>
                <a:gd name="T0" fmla="*/ 8 w 52"/>
                <a:gd name="T1" fmla="*/ 0 h 32"/>
                <a:gd name="T2" fmla="*/ 0 w 52"/>
                <a:gd name="T3" fmla="*/ 9 h 32"/>
                <a:gd name="T4" fmla="*/ 43 w 52"/>
                <a:gd name="T5" fmla="*/ 32 h 32"/>
                <a:gd name="T6" fmla="*/ 52 w 52"/>
                <a:gd name="T7" fmla="*/ 23 h 32"/>
                <a:gd name="T8" fmla="*/ 8 w 52"/>
                <a:gd name="T9" fmla="*/ 0 h 32"/>
              </a:gdLst>
              <a:ahLst/>
              <a:cxnLst>
                <a:cxn ang="0">
                  <a:pos x="T0" y="T1"/>
                </a:cxn>
                <a:cxn ang="0">
                  <a:pos x="T2" y="T3"/>
                </a:cxn>
                <a:cxn ang="0">
                  <a:pos x="T4" y="T5"/>
                </a:cxn>
                <a:cxn ang="0">
                  <a:pos x="T6" y="T7"/>
                </a:cxn>
                <a:cxn ang="0">
                  <a:pos x="T8" y="T9"/>
                </a:cxn>
              </a:cxnLst>
              <a:rect l="0" t="0" r="r" b="b"/>
              <a:pathLst>
                <a:path w="52" h="32">
                  <a:moveTo>
                    <a:pt x="8" y="0"/>
                  </a:moveTo>
                  <a:cubicBezTo>
                    <a:pt x="5" y="3"/>
                    <a:pt x="2" y="6"/>
                    <a:pt x="0" y="9"/>
                  </a:cubicBezTo>
                  <a:cubicBezTo>
                    <a:pt x="13" y="18"/>
                    <a:pt x="27" y="26"/>
                    <a:pt x="43" y="32"/>
                  </a:cubicBezTo>
                  <a:cubicBezTo>
                    <a:pt x="46" y="29"/>
                    <a:pt x="49" y="26"/>
                    <a:pt x="52" y="23"/>
                  </a:cubicBezTo>
                  <a:cubicBezTo>
                    <a:pt x="36" y="17"/>
                    <a:pt x="21" y="9"/>
                    <a:pt x="8" y="0"/>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51" name="TextBox 50"/>
          <p:cNvSpPr txBox="1"/>
          <p:nvPr/>
        </p:nvSpPr>
        <p:spPr>
          <a:xfrm>
            <a:off x="1645867" y="3166557"/>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4" name="TextBox 53"/>
          <p:cNvSpPr txBox="1"/>
          <p:nvPr/>
        </p:nvSpPr>
        <p:spPr>
          <a:xfrm>
            <a:off x="2126125" y="2717980"/>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5" name="TextBox 54"/>
          <p:cNvSpPr txBox="1"/>
          <p:nvPr/>
        </p:nvSpPr>
        <p:spPr>
          <a:xfrm>
            <a:off x="6304566" y="3166557"/>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6" name="TextBox 55"/>
          <p:cNvSpPr txBox="1"/>
          <p:nvPr/>
        </p:nvSpPr>
        <p:spPr>
          <a:xfrm>
            <a:off x="6784824" y="2717980"/>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9" name="TextBox 58"/>
          <p:cNvSpPr txBox="1"/>
          <p:nvPr/>
        </p:nvSpPr>
        <p:spPr>
          <a:xfrm>
            <a:off x="502867" y="8251298"/>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983125" y="7802721"/>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1" name="TextBox 60"/>
          <p:cNvSpPr txBox="1"/>
          <p:nvPr/>
        </p:nvSpPr>
        <p:spPr>
          <a:xfrm>
            <a:off x="5161566" y="8251298"/>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5641824" y="7802721"/>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3" name="TextBox 62"/>
          <p:cNvSpPr txBox="1"/>
          <p:nvPr/>
        </p:nvSpPr>
        <p:spPr>
          <a:xfrm>
            <a:off x="9989874" y="8251298"/>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10470132" y="7802721"/>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5" name="Прямая соединительная линия 64"/>
          <p:cNvCxnSpPr>
            <a:stCxn id="57" idx="2"/>
            <a:endCxn id="51" idx="2"/>
          </p:cNvCxnSpPr>
          <p:nvPr/>
        </p:nvCxnSpPr>
        <p:spPr>
          <a:xfrm rot="10800000">
            <a:off x="3636931" y="4505386"/>
            <a:ext cx="891134" cy="334593"/>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64"/>
          <p:cNvCxnSpPr>
            <a:stCxn id="85" idx="0"/>
          </p:cNvCxnSpPr>
          <p:nvPr/>
        </p:nvCxnSpPr>
        <p:spPr>
          <a:xfrm rot="16200000" flipV="1">
            <a:off x="7900151" y="4601991"/>
            <a:ext cx="462652" cy="262085"/>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0" name="Прямая соединительная линия 64"/>
          <p:cNvCxnSpPr>
            <a:endCxn id="2" idx="6"/>
          </p:cNvCxnSpPr>
          <p:nvPr/>
        </p:nvCxnSpPr>
        <p:spPr>
          <a:xfrm rot="16200000" flipV="1">
            <a:off x="2188448" y="7409115"/>
            <a:ext cx="555362" cy="154984"/>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3" name="Прямая соединительная линия 64"/>
          <p:cNvCxnSpPr>
            <a:endCxn id="58" idx="4"/>
          </p:cNvCxnSpPr>
          <p:nvPr/>
        </p:nvCxnSpPr>
        <p:spPr>
          <a:xfrm rot="16200000" flipV="1">
            <a:off x="6500576" y="6985529"/>
            <a:ext cx="776500" cy="52760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6" name="Прямая соединительная линия 64"/>
          <p:cNvCxnSpPr>
            <a:stCxn id="64" idx="0"/>
            <a:endCxn id="86" idx="6"/>
          </p:cNvCxnSpPr>
          <p:nvPr/>
        </p:nvCxnSpPr>
        <p:spPr>
          <a:xfrm rot="16200000" flipV="1">
            <a:off x="10266220" y="6088002"/>
            <a:ext cx="1321576" cy="2107861"/>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2" name="TextBox 101"/>
          <p:cNvSpPr txBox="1"/>
          <p:nvPr/>
        </p:nvSpPr>
        <p:spPr>
          <a:xfrm>
            <a:off x="14656201" y="3199086"/>
            <a:ext cx="3021612"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p>
        </p:txBody>
      </p:sp>
      <p:sp>
        <p:nvSpPr>
          <p:cNvPr id="103" name="TextBox 102"/>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04" name="Прямая соединительная линия 64"/>
          <p:cNvCxnSpPr>
            <a:endCxn id="126" idx="0"/>
          </p:cNvCxnSpPr>
          <p:nvPr/>
        </p:nvCxnSpPr>
        <p:spPr>
          <a:xfrm rot="16200000" flipV="1">
            <a:off x="14977060" y="988549"/>
            <a:ext cx="1980803" cy="1186681"/>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13917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75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Группа 2"/>
          <p:cNvGrpSpPr/>
          <p:nvPr/>
        </p:nvGrpSpPr>
        <p:grpSpPr>
          <a:xfrm>
            <a:off x="897062" y="2489337"/>
            <a:ext cx="16505787" cy="4738200"/>
            <a:chOff x="897062" y="4422973"/>
            <a:chExt cx="16505787" cy="4738200"/>
          </a:xfrm>
        </p:grpSpPr>
        <p:sp>
          <p:nvSpPr>
            <p:cNvPr id="2105" name="Shape 2105"/>
            <p:cNvSpPr/>
            <p:nvPr/>
          </p:nvSpPr>
          <p:spPr>
            <a:xfrm rot="607256">
              <a:off x="897062" y="4907722"/>
              <a:ext cx="14683545" cy="4253451"/>
            </a:xfrm>
            <a:custGeom>
              <a:avLst/>
              <a:gdLst/>
              <a:ahLst/>
              <a:cxnLst>
                <a:cxn ang="0">
                  <a:pos x="wd2" y="hd2"/>
                </a:cxn>
                <a:cxn ang="5400000">
                  <a:pos x="wd2" y="hd2"/>
                </a:cxn>
                <a:cxn ang="10800000">
                  <a:pos x="wd2" y="hd2"/>
                </a:cxn>
                <a:cxn ang="16200000">
                  <a:pos x="wd2" y="hd2"/>
                </a:cxn>
              </a:cxnLst>
              <a:rect l="0" t="0" r="r" b="b"/>
              <a:pathLst>
                <a:path w="21600" h="21538" extrusionOk="0">
                  <a:moveTo>
                    <a:pt x="0" y="20714"/>
                  </a:moveTo>
                  <a:cubicBezTo>
                    <a:pt x="0" y="20714"/>
                    <a:pt x="367" y="20862"/>
                    <a:pt x="1017" y="21010"/>
                  </a:cubicBezTo>
                  <a:cubicBezTo>
                    <a:pt x="1650" y="21157"/>
                    <a:pt x="2567" y="21305"/>
                    <a:pt x="3683" y="21305"/>
                  </a:cubicBezTo>
                  <a:cubicBezTo>
                    <a:pt x="4783" y="21305"/>
                    <a:pt x="6083" y="21157"/>
                    <a:pt x="7450" y="20764"/>
                  </a:cubicBezTo>
                  <a:cubicBezTo>
                    <a:pt x="8133" y="20518"/>
                    <a:pt x="8850" y="20272"/>
                    <a:pt x="9550" y="19878"/>
                  </a:cubicBezTo>
                  <a:cubicBezTo>
                    <a:pt x="10267" y="19533"/>
                    <a:pt x="11000" y="19091"/>
                    <a:pt x="11700" y="18549"/>
                  </a:cubicBezTo>
                  <a:cubicBezTo>
                    <a:pt x="12417" y="18008"/>
                    <a:pt x="13117" y="17369"/>
                    <a:pt x="13800" y="16631"/>
                  </a:cubicBezTo>
                  <a:cubicBezTo>
                    <a:pt x="14467" y="15892"/>
                    <a:pt x="15117" y="15056"/>
                    <a:pt x="15733" y="14170"/>
                  </a:cubicBezTo>
                  <a:cubicBezTo>
                    <a:pt x="16350" y="13236"/>
                    <a:pt x="16917" y="12251"/>
                    <a:pt x="17450" y="11267"/>
                  </a:cubicBezTo>
                  <a:cubicBezTo>
                    <a:pt x="17967" y="10234"/>
                    <a:pt x="18433" y="9152"/>
                    <a:pt x="18850" y="8118"/>
                  </a:cubicBezTo>
                  <a:cubicBezTo>
                    <a:pt x="19267" y="7036"/>
                    <a:pt x="19617" y="6003"/>
                    <a:pt x="19917" y="5019"/>
                  </a:cubicBezTo>
                  <a:cubicBezTo>
                    <a:pt x="20067" y="4576"/>
                    <a:pt x="20200" y="4084"/>
                    <a:pt x="20317" y="3641"/>
                  </a:cubicBezTo>
                  <a:cubicBezTo>
                    <a:pt x="20433" y="3198"/>
                    <a:pt x="20550" y="2805"/>
                    <a:pt x="20650" y="2460"/>
                  </a:cubicBezTo>
                  <a:cubicBezTo>
                    <a:pt x="20733" y="2067"/>
                    <a:pt x="20817" y="1722"/>
                    <a:pt x="20883" y="1427"/>
                  </a:cubicBezTo>
                  <a:cubicBezTo>
                    <a:pt x="20967" y="1132"/>
                    <a:pt x="21017" y="886"/>
                    <a:pt x="21067" y="640"/>
                  </a:cubicBezTo>
                  <a:cubicBezTo>
                    <a:pt x="21167" y="246"/>
                    <a:pt x="21200" y="0"/>
                    <a:pt x="21200" y="0"/>
                  </a:cubicBezTo>
                  <a:cubicBezTo>
                    <a:pt x="21600" y="787"/>
                    <a:pt x="21600" y="787"/>
                    <a:pt x="21600" y="787"/>
                  </a:cubicBezTo>
                  <a:cubicBezTo>
                    <a:pt x="21600" y="787"/>
                    <a:pt x="21550" y="984"/>
                    <a:pt x="21450" y="1427"/>
                  </a:cubicBezTo>
                  <a:cubicBezTo>
                    <a:pt x="21400" y="1624"/>
                    <a:pt x="21333" y="1919"/>
                    <a:pt x="21267" y="2214"/>
                  </a:cubicBezTo>
                  <a:cubicBezTo>
                    <a:pt x="21183" y="2509"/>
                    <a:pt x="21100" y="2854"/>
                    <a:pt x="21000" y="3247"/>
                  </a:cubicBezTo>
                  <a:cubicBezTo>
                    <a:pt x="20900" y="3592"/>
                    <a:pt x="20783" y="4035"/>
                    <a:pt x="20650" y="4477"/>
                  </a:cubicBezTo>
                  <a:cubicBezTo>
                    <a:pt x="20517" y="4920"/>
                    <a:pt x="20383" y="5412"/>
                    <a:pt x="20217" y="5904"/>
                  </a:cubicBezTo>
                  <a:cubicBezTo>
                    <a:pt x="19917" y="6888"/>
                    <a:pt x="19533" y="7922"/>
                    <a:pt x="19100" y="9004"/>
                  </a:cubicBezTo>
                  <a:cubicBezTo>
                    <a:pt x="18667" y="10037"/>
                    <a:pt x="18183" y="11120"/>
                    <a:pt x="17633" y="12153"/>
                  </a:cubicBezTo>
                  <a:cubicBezTo>
                    <a:pt x="17100" y="13137"/>
                    <a:pt x="16500" y="14121"/>
                    <a:pt x="15883" y="15007"/>
                  </a:cubicBezTo>
                  <a:cubicBezTo>
                    <a:pt x="15250" y="15892"/>
                    <a:pt x="14583" y="16680"/>
                    <a:pt x="13883" y="17418"/>
                  </a:cubicBezTo>
                  <a:cubicBezTo>
                    <a:pt x="13200" y="18107"/>
                    <a:pt x="12483" y="18697"/>
                    <a:pt x="11767" y="19189"/>
                  </a:cubicBezTo>
                  <a:cubicBezTo>
                    <a:pt x="11033" y="19730"/>
                    <a:pt x="10317" y="20124"/>
                    <a:pt x="9583" y="20419"/>
                  </a:cubicBezTo>
                  <a:cubicBezTo>
                    <a:pt x="8867" y="20764"/>
                    <a:pt x="8150" y="21010"/>
                    <a:pt x="7467" y="21157"/>
                  </a:cubicBezTo>
                  <a:cubicBezTo>
                    <a:pt x="6083" y="21502"/>
                    <a:pt x="4783" y="21600"/>
                    <a:pt x="3683" y="21502"/>
                  </a:cubicBezTo>
                  <a:cubicBezTo>
                    <a:pt x="2567" y="21452"/>
                    <a:pt x="1650" y="21256"/>
                    <a:pt x="1000" y="21059"/>
                  </a:cubicBezTo>
                  <a:cubicBezTo>
                    <a:pt x="367" y="20862"/>
                    <a:pt x="0" y="20714"/>
                    <a:pt x="0" y="20714"/>
                  </a:cubicBezTo>
                </a:path>
              </a:pathLst>
            </a:custGeom>
            <a:solidFill>
              <a:schemeClr val="bg1">
                <a:lumMod val="85000"/>
              </a:schemeClr>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71" name="Овал 70"/>
            <p:cNvSpPr/>
            <p:nvPr/>
          </p:nvSpPr>
          <p:spPr>
            <a:xfrm>
              <a:off x="1757996" y="7822185"/>
              <a:ext cx="353046" cy="35304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a:t>в</a:t>
              </a:r>
            </a:p>
          </p:txBody>
        </p:sp>
        <p:sp>
          <p:nvSpPr>
            <p:cNvPr id="70" name="Овал 69"/>
            <p:cNvSpPr/>
            <p:nvPr/>
          </p:nvSpPr>
          <p:spPr>
            <a:xfrm>
              <a:off x="13669360" y="6835141"/>
              <a:ext cx="1098200" cy="10777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a:t>в</a:t>
              </a:r>
            </a:p>
          </p:txBody>
        </p:sp>
        <p:sp>
          <p:nvSpPr>
            <p:cNvPr id="69" name="Овал 68"/>
            <p:cNvSpPr/>
            <p:nvPr/>
          </p:nvSpPr>
          <p:spPr>
            <a:xfrm>
              <a:off x="11048080" y="7905381"/>
              <a:ext cx="915319" cy="90951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a:t>в</a:t>
              </a:r>
            </a:p>
          </p:txBody>
        </p:sp>
        <p:sp>
          <p:nvSpPr>
            <p:cNvPr id="68" name="Овал 67"/>
            <p:cNvSpPr/>
            <p:nvPr/>
          </p:nvSpPr>
          <p:spPr>
            <a:xfrm>
              <a:off x="8172590" y="8319305"/>
              <a:ext cx="760722" cy="7607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a:t>в</a:t>
              </a:r>
            </a:p>
          </p:txBody>
        </p:sp>
        <p:sp>
          <p:nvSpPr>
            <p:cNvPr id="2" name="Овал 1"/>
            <p:cNvSpPr/>
            <p:nvPr/>
          </p:nvSpPr>
          <p:spPr>
            <a:xfrm>
              <a:off x="5027960" y="8242453"/>
              <a:ext cx="706092" cy="7060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a:t>в</a:t>
              </a:r>
            </a:p>
          </p:txBody>
        </p:sp>
        <p:sp>
          <p:nvSpPr>
            <p:cNvPr id="2107" name="Shape 2107"/>
            <p:cNvSpPr/>
            <p:nvPr/>
          </p:nvSpPr>
          <p:spPr>
            <a:xfrm rot="607256">
              <a:off x="14524400" y="5417771"/>
              <a:ext cx="918635" cy="992607"/>
            </a:xfrm>
            <a:custGeom>
              <a:avLst/>
              <a:gdLst/>
              <a:ahLst/>
              <a:cxnLst>
                <a:cxn ang="0">
                  <a:pos x="wd2" y="hd2"/>
                </a:cxn>
                <a:cxn ang="5400000">
                  <a:pos x="wd2" y="hd2"/>
                </a:cxn>
                <a:cxn ang="10800000">
                  <a:pos x="wd2" y="hd2"/>
                </a:cxn>
                <a:cxn ang="16200000">
                  <a:pos x="wd2" y="hd2"/>
                </a:cxn>
              </a:cxnLst>
              <a:rect l="0" t="0" r="r" b="b"/>
              <a:pathLst>
                <a:path w="21600" h="21600" extrusionOk="0">
                  <a:moveTo>
                    <a:pt x="21600" y="5506"/>
                  </a:moveTo>
                  <a:cubicBezTo>
                    <a:pt x="21600" y="5506"/>
                    <a:pt x="17962" y="3176"/>
                    <a:pt x="18644" y="0"/>
                  </a:cubicBezTo>
                  <a:cubicBezTo>
                    <a:pt x="18644" y="0"/>
                    <a:pt x="3638" y="5929"/>
                    <a:pt x="0" y="21600"/>
                  </a:cubicBezTo>
                  <a:cubicBezTo>
                    <a:pt x="0" y="21600"/>
                    <a:pt x="10459" y="12706"/>
                    <a:pt x="18644" y="14188"/>
                  </a:cubicBezTo>
                  <a:lnTo>
                    <a:pt x="21600" y="5506"/>
                  </a:lnTo>
                  <a:close/>
                </a:path>
              </a:pathLst>
            </a:custGeom>
            <a:solidFill>
              <a:schemeClr val="accent3">
                <a:lumMod val="75000"/>
              </a:schemeClr>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08" name="Shape 2108"/>
            <p:cNvSpPr/>
            <p:nvPr/>
          </p:nvSpPr>
          <p:spPr>
            <a:xfrm rot="607256">
              <a:off x="15648818" y="6449623"/>
              <a:ext cx="697179" cy="1107453"/>
            </a:xfrm>
            <a:custGeom>
              <a:avLst/>
              <a:gdLst/>
              <a:ahLst/>
              <a:cxnLst>
                <a:cxn ang="0">
                  <a:pos x="wd2" y="hd2"/>
                </a:cxn>
                <a:cxn ang="5400000">
                  <a:pos x="wd2" y="hd2"/>
                </a:cxn>
                <a:cxn ang="10800000">
                  <a:pos x="wd2" y="hd2"/>
                </a:cxn>
                <a:cxn ang="16200000">
                  <a:pos x="wd2" y="hd2"/>
                </a:cxn>
              </a:cxnLst>
              <a:rect l="0" t="0" r="r" b="b"/>
              <a:pathLst>
                <a:path w="21600" h="21600" extrusionOk="0">
                  <a:moveTo>
                    <a:pt x="13200" y="0"/>
                  </a:moveTo>
                  <a:cubicBezTo>
                    <a:pt x="13200" y="0"/>
                    <a:pt x="17400" y="2274"/>
                    <a:pt x="21600" y="758"/>
                  </a:cubicBezTo>
                  <a:cubicBezTo>
                    <a:pt x="21600" y="758"/>
                    <a:pt x="19800" y="14400"/>
                    <a:pt x="0" y="21600"/>
                  </a:cubicBezTo>
                  <a:cubicBezTo>
                    <a:pt x="0" y="21600"/>
                    <a:pt x="7800" y="10800"/>
                    <a:pt x="2400" y="4737"/>
                  </a:cubicBezTo>
                  <a:cubicBezTo>
                    <a:pt x="13200" y="0"/>
                    <a:pt x="13200" y="0"/>
                    <a:pt x="13200" y="0"/>
                  </a:cubicBezTo>
                </a:path>
              </a:pathLst>
            </a:custGeom>
            <a:solidFill>
              <a:schemeClr val="accent3"/>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09" name="Shape 2109"/>
            <p:cNvSpPr/>
            <p:nvPr/>
          </p:nvSpPr>
          <p:spPr>
            <a:xfrm rot="607256">
              <a:off x="15320567" y="4422973"/>
              <a:ext cx="1872690" cy="2407685"/>
            </a:xfrm>
            <a:custGeom>
              <a:avLst/>
              <a:gdLst/>
              <a:ahLst/>
              <a:cxnLst>
                <a:cxn ang="0">
                  <a:pos x="wd2" y="hd2"/>
                </a:cxn>
                <a:cxn ang="5400000">
                  <a:pos x="wd2" y="hd2"/>
                </a:cxn>
                <a:cxn ang="10800000">
                  <a:pos x="wd2" y="hd2"/>
                </a:cxn>
                <a:cxn ang="16200000">
                  <a:pos x="wd2" y="hd2"/>
                </a:cxn>
              </a:cxnLst>
              <a:rect l="0" t="0" r="r" b="b"/>
              <a:pathLst>
                <a:path w="21489" h="21600" extrusionOk="0">
                  <a:moveTo>
                    <a:pt x="5567" y="21600"/>
                  </a:moveTo>
                  <a:cubicBezTo>
                    <a:pt x="8907" y="20294"/>
                    <a:pt x="11802" y="18552"/>
                    <a:pt x="15588" y="14545"/>
                  </a:cubicBezTo>
                  <a:cubicBezTo>
                    <a:pt x="21600" y="8013"/>
                    <a:pt x="21489" y="0"/>
                    <a:pt x="21489" y="0"/>
                  </a:cubicBezTo>
                  <a:cubicBezTo>
                    <a:pt x="21489" y="0"/>
                    <a:pt x="11691" y="2352"/>
                    <a:pt x="5567" y="8797"/>
                  </a:cubicBezTo>
                  <a:cubicBezTo>
                    <a:pt x="1893" y="12890"/>
                    <a:pt x="668" y="15590"/>
                    <a:pt x="0" y="18465"/>
                  </a:cubicBezTo>
                  <a:cubicBezTo>
                    <a:pt x="5567" y="21600"/>
                    <a:pt x="5567" y="21600"/>
                    <a:pt x="5567" y="21600"/>
                  </a:cubicBezTo>
                </a:path>
              </a:pathLst>
            </a:custGeom>
            <a:solidFill>
              <a:srgbClr val="CDCDCD"/>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0" name="Shape 2110"/>
            <p:cNvSpPr/>
            <p:nvPr/>
          </p:nvSpPr>
          <p:spPr>
            <a:xfrm rot="607256">
              <a:off x="15162012" y="6213766"/>
              <a:ext cx="623360" cy="492202"/>
            </a:xfrm>
            <a:custGeom>
              <a:avLst/>
              <a:gdLst/>
              <a:ahLst/>
              <a:cxnLst>
                <a:cxn ang="0">
                  <a:pos x="wd2" y="hd2"/>
                </a:cxn>
                <a:cxn ang="5400000">
                  <a:pos x="wd2" y="hd2"/>
                </a:cxn>
                <a:cxn ang="10800000">
                  <a:pos x="wd2" y="hd2"/>
                </a:cxn>
                <a:cxn ang="16200000">
                  <a:pos x="wd2" y="hd2"/>
                </a:cxn>
              </a:cxnLst>
              <a:rect l="0" t="0" r="r" b="b"/>
              <a:pathLst>
                <a:path w="21600" h="21600" extrusionOk="0">
                  <a:moveTo>
                    <a:pt x="1013" y="0"/>
                  </a:moveTo>
                  <a:cubicBezTo>
                    <a:pt x="675" y="2118"/>
                    <a:pt x="338" y="4235"/>
                    <a:pt x="0" y="6353"/>
                  </a:cubicBezTo>
                  <a:cubicBezTo>
                    <a:pt x="16875" y="21600"/>
                    <a:pt x="16875" y="21600"/>
                    <a:pt x="16875" y="21600"/>
                  </a:cubicBezTo>
                  <a:cubicBezTo>
                    <a:pt x="18562" y="20753"/>
                    <a:pt x="19912" y="19482"/>
                    <a:pt x="21600" y="18635"/>
                  </a:cubicBezTo>
                  <a:cubicBezTo>
                    <a:pt x="1013" y="0"/>
                    <a:pt x="1013" y="0"/>
                    <a:pt x="1013" y="0"/>
                  </a:cubicBezTo>
                </a:path>
              </a:pathLst>
            </a:custGeom>
            <a:solidFill>
              <a:schemeClr val="accent3"/>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1" name="Shape 2111"/>
            <p:cNvSpPr/>
            <p:nvPr/>
          </p:nvSpPr>
          <p:spPr>
            <a:xfrm rot="607256">
              <a:off x="16649897" y="4540724"/>
              <a:ext cx="679472" cy="754710"/>
            </a:xfrm>
            <a:custGeom>
              <a:avLst/>
              <a:gdLst/>
              <a:ahLst/>
              <a:cxnLst>
                <a:cxn ang="0">
                  <a:pos x="wd2" y="hd2"/>
                </a:cxn>
                <a:cxn ang="5400000">
                  <a:pos x="wd2" y="hd2"/>
                </a:cxn>
                <a:cxn ang="10800000">
                  <a:pos x="wd2" y="hd2"/>
                </a:cxn>
                <a:cxn ang="16200000">
                  <a:pos x="wd2" y="hd2"/>
                </a:cxn>
              </a:cxnLst>
              <a:rect l="0" t="0" r="r" b="b"/>
              <a:pathLst>
                <a:path w="21302" h="21600" extrusionOk="0">
                  <a:moveTo>
                    <a:pt x="17949" y="21600"/>
                  </a:moveTo>
                  <a:cubicBezTo>
                    <a:pt x="21600" y="9415"/>
                    <a:pt x="21296" y="0"/>
                    <a:pt x="21296" y="0"/>
                  </a:cubicBezTo>
                  <a:cubicBezTo>
                    <a:pt x="21296" y="0"/>
                    <a:pt x="11256" y="2769"/>
                    <a:pt x="0" y="9415"/>
                  </a:cubicBezTo>
                  <a:cubicBezTo>
                    <a:pt x="17949" y="21600"/>
                    <a:pt x="17949" y="21600"/>
                    <a:pt x="17949" y="21600"/>
                  </a:cubicBezTo>
                </a:path>
              </a:pathLst>
            </a:custGeom>
            <a:solidFill>
              <a:schemeClr val="accent3">
                <a:lumMod val="75000"/>
              </a:schemeClr>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2" name="Shape 2112"/>
            <p:cNvSpPr/>
            <p:nvPr/>
          </p:nvSpPr>
          <p:spPr>
            <a:xfrm rot="607256">
              <a:off x="15083412" y="5946649"/>
              <a:ext cx="753696" cy="1031813"/>
            </a:xfrm>
            <a:custGeom>
              <a:avLst/>
              <a:gdLst/>
              <a:ahLst/>
              <a:cxnLst>
                <a:cxn ang="0">
                  <a:pos x="wd2" y="hd2"/>
                </a:cxn>
                <a:cxn ang="5400000">
                  <a:pos x="wd2" y="hd2"/>
                </a:cxn>
                <a:cxn ang="10800000">
                  <a:pos x="wd2" y="hd2"/>
                </a:cxn>
                <a:cxn ang="16200000">
                  <a:pos x="wd2" y="hd2"/>
                </a:cxn>
              </a:cxnLst>
              <a:rect l="0" t="0" r="r" b="b"/>
              <a:pathLst>
                <a:path w="20893" h="21225" extrusionOk="0">
                  <a:moveTo>
                    <a:pt x="8910" y="10025"/>
                  </a:moveTo>
                  <a:cubicBezTo>
                    <a:pt x="3240" y="15825"/>
                    <a:pt x="0" y="21225"/>
                    <a:pt x="0" y="21225"/>
                  </a:cubicBezTo>
                  <a:cubicBezTo>
                    <a:pt x="0" y="21225"/>
                    <a:pt x="5940" y="17225"/>
                    <a:pt x="11610" y="11425"/>
                  </a:cubicBezTo>
                  <a:cubicBezTo>
                    <a:pt x="17550" y="5625"/>
                    <a:pt x="21600" y="425"/>
                    <a:pt x="20790" y="25"/>
                  </a:cubicBezTo>
                  <a:cubicBezTo>
                    <a:pt x="19980" y="-375"/>
                    <a:pt x="14850" y="4025"/>
                    <a:pt x="8910" y="10025"/>
                  </a:cubicBezTo>
                </a:path>
              </a:pathLst>
            </a:custGeom>
            <a:solidFill>
              <a:schemeClr val="accent3">
                <a:lumMod val="75000"/>
              </a:schemeClr>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3" name="Shape 2113"/>
            <p:cNvSpPr/>
            <p:nvPr/>
          </p:nvSpPr>
          <p:spPr>
            <a:xfrm rot="607256">
              <a:off x="16257578" y="5193510"/>
              <a:ext cx="509226" cy="511947"/>
            </a:xfrm>
            <a:custGeom>
              <a:avLst/>
              <a:gdLst/>
              <a:ahLst/>
              <a:cxnLst>
                <a:cxn ang="0">
                  <a:pos x="wd2" y="hd2"/>
                </a:cxn>
                <a:cxn ang="5400000">
                  <a:pos x="wd2" y="hd2"/>
                </a:cxn>
                <a:cxn ang="10800000">
                  <a:pos x="wd2" y="hd2"/>
                </a:cxn>
                <a:cxn ang="16200000">
                  <a:pos x="wd2" y="hd2"/>
                </a:cxn>
              </a:cxnLst>
              <a:rect l="0" t="0" r="r" b="b"/>
              <a:pathLst>
                <a:path w="18888" h="19257" extrusionOk="0">
                  <a:moveTo>
                    <a:pt x="17004" y="15303"/>
                  </a:moveTo>
                  <a:cubicBezTo>
                    <a:pt x="14124" y="19696"/>
                    <a:pt x="8004" y="20428"/>
                    <a:pt x="4044" y="17499"/>
                  </a:cubicBezTo>
                  <a:cubicBezTo>
                    <a:pt x="-276" y="14204"/>
                    <a:pt x="-1356" y="8347"/>
                    <a:pt x="1884" y="3953"/>
                  </a:cubicBezTo>
                  <a:cubicBezTo>
                    <a:pt x="4764" y="-440"/>
                    <a:pt x="10884" y="-1172"/>
                    <a:pt x="14844" y="1757"/>
                  </a:cubicBezTo>
                  <a:cubicBezTo>
                    <a:pt x="19164" y="5052"/>
                    <a:pt x="20244" y="10909"/>
                    <a:pt x="17004" y="15303"/>
                  </a:cubicBezTo>
                </a:path>
              </a:pathLst>
            </a:custGeom>
            <a:solidFill>
              <a:schemeClr val="accent3">
                <a:lumMod val="75000"/>
              </a:schemeClr>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4" name="Shape 2114"/>
            <p:cNvSpPr/>
            <p:nvPr/>
          </p:nvSpPr>
          <p:spPr>
            <a:xfrm rot="607256">
              <a:off x="16323852" y="5264731"/>
              <a:ext cx="376680" cy="369504"/>
            </a:xfrm>
            <a:custGeom>
              <a:avLst/>
              <a:gdLst/>
              <a:ahLst/>
              <a:cxnLst>
                <a:cxn ang="0">
                  <a:pos x="wd2" y="hd2"/>
                </a:cxn>
                <a:cxn ang="5400000">
                  <a:pos x="wd2" y="hd2"/>
                </a:cxn>
                <a:cxn ang="10800000">
                  <a:pos x="wd2" y="hd2"/>
                </a:cxn>
                <a:cxn ang="16200000">
                  <a:pos x="wd2" y="hd2"/>
                </a:cxn>
              </a:cxnLst>
              <a:rect l="0" t="0" r="r" b="b"/>
              <a:pathLst>
                <a:path w="19076" h="19077" extrusionOk="0">
                  <a:moveTo>
                    <a:pt x="17393" y="15315"/>
                  </a:moveTo>
                  <a:cubicBezTo>
                    <a:pt x="13956" y="19333"/>
                    <a:pt x="8065" y="20338"/>
                    <a:pt x="4138" y="17324"/>
                  </a:cubicBezTo>
                  <a:cubicBezTo>
                    <a:pt x="-280" y="14310"/>
                    <a:pt x="-1262" y="8282"/>
                    <a:pt x="1683" y="3761"/>
                  </a:cubicBezTo>
                  <a:cubicBezTo>
                    <a:pt x="5120" y="-257"/>
                    <a:pt x="11011" y="-1262"/>
                    <a:pt x="14938" y="1752"/>
                  </a:cubicBezTo>
                  <a:cubicBezTo>
                    <a:pt x="19356" y="4766"/>
                    <a:pt x="20338" y="10794"/>
                    <a:pt x="17393" y="15315"/>
                  </a:cubicBezTo>
                </a:path>
              </a:pathLst>
            </a:custGeom>
            <a:solidFill>
              <a:schemeClr val="accent3"/>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5" name="Shape 2115"/>
            <p:cNvSpPr/>
            <p:nvPr/>
          </p:nvSpPr>
          <p:spPr>
            <a:xfrm rot="607256">
              <a:off x="15466965" y="6613983"/>
              <a:ext cx="143538" cy="10664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0366" y="21600"/>
                  </a:lnTo>
                  <a:lnTo>
                    <a:pt x="0" y="0"/>
                  </a:lnTo>
                  <a:close/>
                </a:path>
              </a:pathLst>
            </a:custGeom>
            <a:solidFill>
              <a:srgbClr val="80808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7" name="Shape 2117"/>
            <p:cNvSpPr/>
            <p:nvPr/>
          </p:nvSpPr>
          <p:spPr>
            <a:xfrm rot="607256">
              <a:off x="15420722" y="6580448"/>
              <a:ext cx="184548" cy="13535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0" y="0"/>
                    <a:pt x="0" y="0"/>
                  </a:cubicBezTo>
                  <a:cubicBezTo>
                    <a:pt x="21600" y="21600"/>
                    <a:pt x="21600" y="21600"/>
                    <a:pt x="21600" y="21600"/>
                  </a:cubicBezTo>
                  <a:cubicBezTo>
                    <a:pt x="0" y="0"/>
                    <a:pt x="0" y="0"/>
                    <a:pt x="0" y="0"/>
                  </a:cubicBezTo>
                </a:path>
              </a:pathLst>
            </a:custGeom>
            <a:solidFill>
              <a:srgbClr val="00334E"/>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8" name="Shape 2118"/>
            <p:cNvSpPr/>
            <p:nvPr/>
          </p:nvSpPr>
          <p:spPr>
            <a:xfrm rot="607256">
              <a:off x="15379094" y="6560417"/>
              <a:ext cx="49214" cy="6972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960" y="6171"/>
                    <a:pt x="8640" y="15429"/>
                    <a:pt x="0" y="21600"/>
                  </a:cubicBezTo>
                  <a:cubicBezTo>
                    <a:pt x="8640" y="15429"/>
                    <a:pt x="12960" y="6171"/>
                    <a:pt x="2160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path>
              </a:pathLst>
            </a:custGeom>
            <a:solidFill>
              <a:srgbClr val="00334E"/>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19" name="Shape 2119"/>
            <p:cNvSpPr/>
            <p:nvPr/>
          </p:nvSpPr>
          <p:spPr>
            <a:xfrm rot="607256">
              <a:off x="17383797" y="4599387"/>
              <a:ext cx="19052" cy="19054"/>
            </a:xfrm>
            <a:prstGeom prst="rect">
              <a:avLst/>
            </a:prstGeom>
            <a:solidFill>
              <a:srgbClr val="FCFDF2"/>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0" name="Shape 2120"/>
            <p:cNvSpPr/>
            <p:nvPr/>
          </p:nvSpPr>
          <p:spPr>
            <a:xfrm rot="607256">
              <a:off x="17383436" y="4601406"/>
              <a:ext cx="19052" cy="19054"/>
            </a:xfrm>
            <a:prstGeom prst="rect">
              <a:avLst/>
            </a:prstGeom>
            <a:solidFill>
              <a:srgbClr val="EEEFE5"/>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1" name="Shape 2121"/>
            <p:cNvSpPr/>
            <p:nvPr/>
          </p:nvSpPr>
          <p:spPr>
            <a:xfrm rot="607256">
              <a:off x="17382356" y="4607463"/>
              <a:ext cx="19052" cy="19054"/>
            </a:xfrm>
            <a:prstGeom prst="rect">
              <a:avLst/>
            </a:prstGeom>
            <a:solidFill>
              <a:srgbClr val="FC9F0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2" name="Shape 2122"/>
            <p:cNvSpPr/>
            <p:nvPr/>
          </p:nvSpPr>
          <p:spPr>
            <a:xfrm rot="607256">
              <a:off x="17383797" y="4599387"/>
              <a:ext cx="19052" cy="19054"/>
            </a:xfrm>
            <a:prstGeom prst="rect">
              <a:avLst/>
            </a:prstGeom>
            <a:solidFill>
              <a:srgbClr val="FCFDF2"/>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3" name="Shape 2123"/>
            <p:cNvSpPr/>
            <p:nvPr/>
          </p:nvSpPr>
          <p:spPr>
            <a:xfrm rot="607256">
              <a:off x="17383797" y="4599387"/>
              <a:ext cx="19052" cy="19054"/>
            </a:xfrm>
            <a:prstGeom prst="rect">
              <a:avLst/>
            </a:prstGeom>
            <a:solidFill>
              <a:srgbClr val="EEEFE5"/>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4" name="Shape 2124"/>
            <p:cNvSpPr/>
            <p:nvPr/>
          </p:nvSpPr>
          <p:spPr>
            <a:xfrm rot="607256">
              <a:off x="17383797" y="4599387"/>
              <a:ext cx="19052" cy="19054"/>
            </a:xfrm>
            <a:prstGeom prst="rect">
              <a:avLst/>
            </a:prstGeom>
            <a:solidFill>
              <a:srgbClr val="FC9F0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5" name="Shape 2125"/>
            <p:cNvSpPr/>
            <p:nvPr/>
          </p:nvSpPr>
          <p:spPr>
            <a:xfrm rot="607256">
              <a:off x="16733844" y="4613900"/>
              <a:ext cx="512631" cy="15668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moveTo>
                    <a:pt x="0" y="21466"/>
                  </a:moveTo>
                  <a:cubicBezTo>
                    <a:pt x="0" y="21466"/>
                    <a:pt x="0" y="21466"/>
                    <a:pt x="0" y="21466"/>
                  </a:cubicBezTo>
                  <a:cubicBezTo>
                    <a:pt x="0" y="21466"/>
                    <a:pt x="0" y="21466"/>
                    <a:pt x="0" y="21466"/>
                  </a:cubicBezTo>
                  <a:moveTo>
                    <a:pt x="0" y="21466"/>
                  </a:moveTo>
                  <a:cubicBezTo>
                    <a:pt x="0" y="21466"/>
                    <a:pt x="0" y="21466"/>
                    <a:pt x="0" y="21466"/>
                  </a:cubicBezTo>
                  <a:cubicBezTo>
                    <a:pt x="0" y="21466"/>
                    <a:pt x="0" y="21466"/>
                    <a:pt x="0" y="21466"/>
                  </a:cubicBezTo>
                  <a:moveTo>
                    <a:pt x="0" y="21466"/>
                  </a:moveTo>
                  <a:cubicBezTo>
                    <a:pt x="0" y="21466"/>
                    <a:pt x="0" y="21466"/>
                    <a:pt x="0" y="21466"/>
                  </a:cubicBezTo>
                  <a:cubicBezTo>
                    <a:pt x="0" y="21466"/>
                    <a:pt x="0" y="21466"/>
                    <a:pt x="0" y="21466"/>
                  </a:cubicBezTo>
                  <a:moveTo>
                    <a:pt x="0" y="21466"/>
                  </a:moveTo>
                  <a:cubicBezTo>
                    <a:pt x="0" y="21466"/>
                    <a:pt x="0" y="21466"/>
                    <a:pt x="0" y="21466"/>
                  </a:cubicBezTo>
                  <a:cubicBezTo>
                    <a:pt x="0" y="21466"/>
                    <a:pt x="0" y="21466"/>
                    <a:pt x="0" y="21466"/>
                  </a:cubicBezTo>
                  <a:moveTo>
                    <a:pt x="408" y="21332"/>
                  </a:moveTo>
                  <a:cubicBezTo>
                    <a:pt x="408" y="21332"/>
                    <a:pt x="408" y="21332"/>
                    <a:pt x="408" y="21332"/>
                  </a:cubicBezTo>
                  <a:cubicBezTo>
                    <a:pt x="408" y="21332"/>
                    <a:pt x="408" y="21332"/>
                    <a:pt x="408" y="21332"/>
                  </a:cubicBezTo>
                  <a:moveTo>
                    <a:pt x="2853" y="20124"/>
                  </a:moveTo>
                  <a:cubicBezTo>
                    <a:pt x="2853" y="20124"/>
                    <a:pt x="2853" y="20124"/>
                    <a:pt x="2853" y="20124"/>
                  </a:cubicBezTo>
                  <a:cubicBezTo>
                    <a:pt x="2853" y="20124"/>
                    <a:pt x="2853" y="20124"/>
                    <a:pt x="2853" y="20124"/>
                  </a:cubicBezTo>
                  <a:moveTo>
                    <a:pt x="2853" y="19990"/>
                  </a:moveTo>
                  <a:cubicBezTo>
                    <a:pt x="2853" y="19990"/>
                    <a:pt x="2853" y="19990"/>
                    <a:pt x="2853" y="19990"/>
                  </a:cubicBezTo>
                  <a:cubicBezTo>
                    <a:pt x="2853" y="19990"/>
                    <a:pt x="2853" y="19990"/>
                    <a:pt x="2853" y="19990"/>
                  </a:cubicBezTo>
                  <a:moveTo>
                    <a:pt x="3260" y="19990"/>
                  </a:moveTo>
                  <a:cubicBezTo>
                    <a:pt x="3260" y="19990"/>
                    <a:pt x="3260" y="19990"/>
                    <a:pt x="3260" y="19990"/>
                  </a:cubicBezTo>
                  <a:cubicBezTo>
                    <a:pt x="3260" y="19990"/>
                    <a:pt x="3260" y="19990"/>
                    <a:pt x="3260" y="19990"/>
                  </a:cubicBezTo>
                  <a:moveTo>
                    <a:pt x="3260" y="19990"/>
                  </a:moveTo>
                  <a:cubicBezTo>
                    <a:pt x="3260" y="19990"/>
                    <a:pt x="3260" y="19990"/>
                    <a:pt x="3260" y="19990"/>
                  </a:cubicBezTo>
                  <a:cubicBezTo>
                    <a:pt x="3260" y="19990"/>
                    <a:pt x="3260" y="19990"/>
                    <a:pt x="3260" y="19990"/>
                  </a:cubicBezTo>
                  <a:moveTo>
                    <a:pt x="3260" y="19990"/>
                  </a:moveTo>
                  <a:cubicBezTo>
                    <a:pt x="3260" y="19990"/>
                    <a:pt x="3260" y="19990"/>
                    <a:pt x="3260" y="19990"/>
                  </a:cubicBezTo>
                  <a:cubicBezTo>
                    <a:pt x="3260" y="19990"/>
                    <a:pt x="3260" y="19990"/>
                    <a:pt x="3260" y="19990"/>
                  </a:cubicBezTo>
                  <a:moveTo>
                    <a:pt x="3260" y="19856"/>
                  </a:moveTo>
                  <a:cubicBezTo>
                    <a:pt x="3260" y="19856"/>
                    <a:pt x="3260" y="19856"/>
                    <a:pt x="3260" y="19856"/>
                  </a:cubicBezTo>
                  <a:cubicBezTo>
                    <a:pt x="3260" y="19856"/>
                    <a:pt x="3260" y="19856"/>
                    <a:pt x="3260" y="19856"/>
                  </a:cubicBezTo>
                  <a:moveTo>
                    <a:pt x="21600" y="0"/>
                  </a:moveTo>
                  <a:cubicBezTo>
                    <a:pt x="21192" y="2817"/>
                    <a:pt x="18747" y="11940"/>
                    <a:pt x="3260" y="19856"/>
                  </a:cubicBezTo>
                  <a:cubicBezTo>
                    <a:pt x="18747" y="11940"/>
                    <a:pt x="21192" y="2817"/>
                    <a:pt x="21600" y="0"/>
                  </a:cubicBezTo>
                </a:path>
              </a:pathLst>
            </a:custGeom>
            <a:solidFill>
              <a:srgbClr val="F1F1F1"/>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6" name="Shape 2126"/>
            <p:cNvSpPr/>
            <p:nvPr/>
          </p:nvSpPr>
          <p:spPr>
            <a:xfrm rot="607256">
              <a:off x="15698159" y="4485259"/>
              <a:ext cx="1496882" cy="23133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82"/>
                    <a:pt x="21600" y="454"/>
                    <a:pt x="21600" y="817"/>
                  </a:cubicBezTo>
                  <a:cubicBezTo>
                    <a:pt x="21600" y="817"/>
                    <a:pt x="21600" y="817"/>
                    <a:pt x="21600" y="817"/>
                  </a:cubicBezTo>
                  <a:cubicBezTo>
                    <a:pt x="21600" y="817"/>
                    <a:pt x="21600" y="817"/>
                    <a:pt x="21600" y="817"/>
                  </a:cubicBezTo>
                  <a:cubicBezTo>
                    <a:pt x="21460" y="1271"/>
                    <a:pt x="21460" y="1815"/>
                    <a:pt x="21319" y="2450"/>
                  </a:cubicBezTo>
                  <a:cubicBezTo>
                    <a:pt x="21319" y="2450"/>
                    <a:pt x="21319" y="2450"/>
                    <a:pt x="21319" y="2450"/>
                  </a:cubicBezTo>
                  <a:cubicBezTo>
                    <a:pt x="21319" y="2450"/>
                    <a:pt x="21319" y="2450"/>
                    <a:pt x="21319" y="2450"/>
                  </a:cubicBezTo>
                  <a:cubicBezTo>
                    <a:pt x="21319" y="2450"/>
                    <a:pt x="21319" y="2450"/>
                    <a:pt x="21319" y="2450"/>
                  </a:cubicBezTo>
                  <a:cubicBezTo>
                    <a:pt x="21319" y="2450"/>
                    <a:pt x="21319" y="2450"/>
                    <a:pt x="21319" y="2450"/>
                  </a:cubicBezTo>
                  <a:cubicBezTo>
                    <a:pt x="21319" y="2450"/>
                    <a:pt x="21319" y="2450"/>
                    <a:pt x="21319" y="2450"/>
                  </a:cubicBezTo>
                  <a:cubicBezTo>
                    <a:pt x="21319" y="2450"/>
                    <a:pt x="21319" y="2450"/>
                    <a:pt x="21319" y="2450"/>
                  </a:cubicBezTo>
                  <a:cubicBezTo>
                    <a:pt x="21319" y="2450"/>
                    <a:pt x="21319" y="2541"/>
                    <a:pt x="21319" y="2541"/>
                  </a:cubicBezTo>
                  <a:cubicBezTo>
                    <a:pt x="21319" y="2541"/>
                    <a:pt x="21319" y="2541"/>
                    <a:pt x="21319" y="2541"/>
                  </a:cubicBezTo>
                  <a:cubicBezTo>
                    <a:pt x="21039" y="3630"/>
                    <a:pt x="20758" y="5082"/>
                    <a:pt x="20057" y="6716"/>
                  </a:cubicBezTo>
                  <a:cubicBezTo>
                    <a:pt x="20057" y="6716"/>
                    <a:pt x="20057" y="6716"/>
                    <a:pt x="20057" y="6716"/>
                  </a:cubicBezTo>
                  <a:cubicBezTo>
                    <a:pt x="20057" y="6716"/>
                    <a:pt x="20057" y="6716"/>
                    <a:pt x="20057" y="6716"/>
                  </a:cubicBezTo>
                  <a:cubicBezTo>
                    <a:pt x="20057" y="6716"/>
                    <a:pt x="20057" y="6716"/>
                    <a:pt x="20057" y="6716"/>
                  </a:cubicBezTo>
                  <a:cubicBezTo>
                    <a:pt x="20057" y="6716"/>
                    <a:pt x="20057" y="6716"/>
                    <a:pt x="20057" y="6716"/>
                  </a:cubicBezTo>
                  <a:cubicBezTo>
                    <a:pt x="20057" y="6716"/>
                    <a:pt x="20057" y="6716"/>
                    <a:pt x="20057" y="6807"/>
                  </a:cubicBezTo>
                  <a:cubicBezTo>
                    <a:pt x="20057" y="6807"/>
                    <a:pt x="20057" y="6807"/>
                    <a:pt x="20057" y="6807"/>
                  </a:cubicBezTo>
                  <a:cubicBezTo>
                    <a:pt x="15849" y="4810"/>
                    <a:pt x="15849" y="4810"/>
                    <a:pt x="15849" y="4810"/>
                  </a:cubicBezTo>
                  <a:cubicBezTo>
                    <a:pt x="13325" y="6988"/>
                    <a:pt x="13325" y="6988"/>
                    <a:pt x="13325" y="6988"/>
                  </a:cubicBezTo>
                  <a:cubicBezTo>
                    <a:pt x="14306" y="7442"/>
                    <a:pt x="14868" y="8168"/>
                    <a:pt x="14868" y="8894"/>
                  </a:cubicBezTo>
                  <a:cubicBezTo>
                    <a:pt x="14868" y="8894"/>
                    <a:pt x="14868" y="8894"/>
                    <a:pt x="14868" y="8894"/>
                  </a:cubicBezTo>
                  <a:cubicBezTo>
                    <a:pt x="14868" y="9439"/>
                    <a:pt x="14727" y="9892"/>
                    <a:pt x="14166" y="10346"/>
                  </a:cubicBezTo>
                  <a:cubicBezTo>
                    <a:pt x="14166" y="10346"/>
                    <a:pt x="14166" y="10346"/>
                    <a:pt x="14166" y="10346"/>
                  </a:cubicBezTo>
                  <a:cubicBezTo>
                    <a:pt x="14166" y="10346"/>
                    <a:pt x="14166" y="10346"/>
                    <a:pt x="14166" y="10346"/>
                  </a:cubicBezTo>
                  <a:cubicBezTo>
                    <a:pt x="14166" y="10346"/>
                    <a:pt x="14166" y="10346"/>
                    <a:pt x="14166" y="10346"/>
                  </a:cubicBezTo>
                  <a:cubicBezTo>
                    <a:pt x="13465" y="10982"/>
                    <a:pt x="12343" y="11345"/>
                    <a:pt x="11221" y="11345"/>
                  </a:cubicBezTo>
                  <a:cubicBezTo>
                    <a:pt x="11221" y="11345"/>
                    <a:pt x="11221" y="11345"/>
                    <a:pt x="11221" y="11345"/>
                  </a:cubicBezTo>
                  <a:cubicBezTo>
                    <a:pt x="11221" y="11345"/>
                    <a:pt x="11221" y="11345"/>
                    <a:pt x="11221" y="11345"/>
                  </a:cubicBezTo>
                  <a:cubicBezTo>
                    <a:pt x="11221" y="11345"/>
                    <a:pt x="11221" y="11345"/>
                    <a:pt x="11221" y="11345"/>
                  </a:cubicBezTo>
                  <a:cubicBezTo>
                    <a:pt x="11221" y="11345"/>
                    <a:pt x="11221" y="11345"/>
                    <a:pt x="11221" y="11345"/>
                  </a:cubicBezTo>
                  <a:cubicBezTo>
                    <a:pt x="10519" y="11345"/>
                    <a:pt x="9678" y="11163"/>
                    <a:pt x="9117" y="10891"/>
                  </a:cubicBezTo>
                  <a:cubicBezTo>
                    <a:pt x="9117" y="10891"/>
                    <a:pt x="9117" y="10891"/>
                    <a:pt x="9117" y="10891"/>
                  </a:cubicBezTo>
                  <a:cubicBezTo>
                    <a:pt x="9117" y="10891"/>
                    <a:pt x="9117" y="10891"/>
                    <a:pt x="9117" y="10891"/>
                  </a:cubicBezTo>
                  <a:cubicBezTo>
                    <a:pt x="9117" y="10891"/>
                    <a:pt x="9117" y="10891"/>
                    <a:pt x="9117" y="10891"/>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208" y="15156"/>
                    <a:pt x="4208" y="15156"/>
                    <a:pt x="4208" y="15156"/>
                  </a:cubicBezTo>
                  <a:cubicBezTo>
                    <a:pt x="4348" y="15338"/>
                    <a:pt x="3787" y="16064"/>
                    <a:pt x="2805" y="17153"/>
                  </a:cubicBezTo>
                  <a:cubicBezTo>
                    <a:pt x="2805" y="17153"/>
                    <a:pt x="2805" y="17153"/>
                    <a:pt x="2805" y="17153"/>
                  </a:cubicBezTo>
                  <a:cubicBezTo>
                    <a:pt x="2805" y="17153"/>
                    <a:pt x="2805" y="17153"/>
                    <a:pt x="2805" y="17153"/>
                  </a:cubicBezTo>
                  <a:cubicBezTo>
                    <a:pt x="2805" y="17153"/>
                    <a:pt x="2805" y="17153"/>
                    <a:pt x="2805" y="17153"/>
                  </a:cubicBezTo>
                  <a:cubicBezTo>
                    <a:pt x="2805" y="17153"/>
                    <a:pt x="2805" y="17153"/>
                    <a:pt x="2805" y="17153"/>
                  </a:cubicBezTo>
                  <a:cubicBezTo>
                    <a:pt x="2805" y="17153"/>
                    <a:pt x="2805" y="17244"/>
                    <a:pt x="2805" y="17244"/>
                  </a:cubicBezTo>
                  <a:cubicBezTo>
                    <a:pt x="2805" y="17244"/>
                    <a:pt x="2805" y="17244"/>
                    <a:pt x="2805" y="17244"/>
                  </a:cubicBezTo>
                  <a:cubicBezTo>
                    <a:pt x="2384" y="17697"/>
                    <a:pt x="1823" y="18151"/>
                    <a:pt x="1262" y="18696"/>
                  </a:cubicBezTo>
                  <a:cubicBezTo>
                    <a:pt x="1262" y="18696"/>
                    <a:pt x="1262" y="18696"/>
                    <a:pt x="1262" y="18696"/>
                  </a:cubicBezTo>
                  <a:cubicBezTo>
                    <a:pt x="1262" y="18696"/>
                    <a:pt x="1262" y="18696"/>
                    <a:pt x="1262" y="18696"/>
                  </a:cubicBezTo>
                  <a:cubicBezTo>
                    <a:pt x="1262" y="18696"/>
                    <a:pt x="1262" y="18696"/>
                    <a:pt x="1262" y="18696"/>
                  </a:cubicBezTo>
                  <a:cubicBezTo>
                    <a:pt x="1262" y="18696"/>
                    <a:pt x="1262" y="18696"/>
                    <a:pt x="1262" y="18696"/>
                  </a:cubicBezTo>
                  <a:cubicBezTo>
                    <a:pt x="842" y="19059"/>
                    <a:pt x="421" y="19513"/>
                    <a:pt x="0" y="19876"/>
                  </a:cubicBezTo>
                  <a:cubicBezTo>
                    <a:pt x="3506" y="21600"/>
                    <a:pt x="3506" y="21600"/>
                    <a:pt x="3506" y="21600"/>
                  </a:cubicBezTo>
                  <a:cubicBezTo>
                    <a:pt x="3647" y="21509"/>
                    <a:pt x="3927" y="21418"/>
                    <a:pt x="4068" y="21328"/>
                  </a:cubicBezTo>
                  <a:cubicBezTo>
                    <a:pt x="5751" y="20692"/>
                    <a:pt x="7294" y="19876"/>
                    <a:pt x="8977" y="18877"/>
                  </a:cubicBezTo>
                  <a:cubicBezTo>
                    <a:pt x="10519" y="17879"/>
                    <a:pt x="12203" y="16608"/>
                    <a:pt x="14166" y="14975"/>
                  </a:cubicBezTo>
                  <a:cubicBezTo>
                    <a:pt x="14166" y="14975"/>
                    <a:pt x="14166" y="14975"/>
                    <a:pt x="14166" y="14975"/>
                  </a:cubicBezTo>
                  <a:cubicBezTo>
                    <a:pt x="14166" y="14975"/>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884"/>
                    <a:pt x="14166" y="14884"/>
                    <a:pt x="14166" y="14884"/>
                  </a:cubicBezTo>
                  <a:cubicBezTo>
                    <a:pt x="14166" y="14793"/>
                    <a:pt x="14166" y="14793"/>
                    <a:pt x="14306" y="14793"/>
                  </a:cubicBezTo>
                  <a:cubicBezTo>
                    <a:pt x="14306" y="14793"/>
                    <a:pt x="14306" y="14793"/>
                    <a:pt x="14306" y="14793"/>
                  </a:cubicBezTo>
                  <a:cubicBezTo>
                    <a:pt x="14587" y="14521"/>
                    <a:pt x="14868" y="14249"/>
                    <a:pt x="15148" y="13976"/>
                  </a:cubicBezTo>
                  <a:cubicBezTo>
                    <a:pt x="15148" y="13976"/>
                    <a:pt x="15148" y="13976"/>
                    <a:pt x="15148" y="13976"/>
                  </a:cubicBezTo>
                  <a:cubicBezTo>
                    <a:pt x="15148" y="13886"/>
                    <a:pt x="15148" y="13886"/>
                    <a:pt x="15148" y="13886"/>
                  </a:cubicBezTo>
                  <a:cubicBezTo>
                    <a:pt x="15148" y="13886"/>
                    <a:pt x="15148" y="13886"/>
                    <a:pt x="15148" y="13886"/>
                  </a:cubicBezTo>
                  <a:cubicBezTo>
                    <a:pt x="15148" y="13886"/>
                    <a:pt x="15288" y="13886"/>
                    <a:pt x="15288" y="13886"/>
                  </a:cubicBezTo>
                  <a:cubicBezTo>
                    <a:pt x="15288" y="13886"/>
                    <a:pt x="15288" y="13886"/>
                    <a:pt x="15288" y="13886"/>
                  </a:cubicBezTo>
                  <a:cubicBezTo>
                    <a:pt x="15288" y="13886"/>
                    <a:pt x="15288" y="13886"/>
                    <a:pt x="15288" y="13886"/>
                  </a:cubicBezTo>
                  <a:cubicBezTo>
                    <a:pt x="15288" y="13886"/>
                    <a:pt x="15288" y="13886"/>
                    <a:pt x="15288" y="13886"/>
                  </a:cubicBezTo>
                  <a:cubicBezTo>
                    <a:pt x="15288" y="13886"/>
                    <a:pt x="15288" y="13886"/>
                    <a:pt x="15288" y="13886"/>
                  </a:cubicBezTo>
                  <a:cubicBezTo>
                    <a:pt x="15288" y="13886"/>
                    <a:pt x="15288" y="13886"/>
                    <a:pt x="15288" y="13886"/>
                  </a:cubicBezTo>
                  <a:cubicBezTo>
                    <a:pt x="15288" y="13886"/>
                    <a:pt x="15288" y="13795"/>
                    <a:pt x="15288" y="13795"/>
                  </a:cubicBezTo>
                  <a:cubicBezTo>
                    <a:pt x="15288" y="13795"/>
                    <a:pt x="15288" y="13795"/>
                    <a:pt x="15288" y="13795"/>
                  </a:cubicBezTo>
                  <a:cubicBezTo>
                    <a:pt x="15288" y="13795"/>
                    <a:pt x="15288" y="13795"/>
                    <a:pt x="15288" y="13795"/>
                  </a:cubicBezTo>
                  <a:cubicBezTo>
                    <a:pt x="20618" y="8440"/>
                    <a:pt x="21460" y="2269"/>
                    <a:pt x="21600" y="363"/>
                  </a:cubicBezTo>
                  <a:cubicBezTo>
                    <a:pt x="21600" y="182"/>
                    <a:pt x="21600" y="91"/>
                    <a:pt x="21600" y="0"/>
                  </a:cubicBezTo>
                </a:path>
              </a:pathLst>
            </a:custGeom>
            <a:solidFill>
              <a:srgbClr val="E8E8E8"/>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7" name="Shape 2127"/>
            <p:cNvSpPr/>
            <p:nvPr/>
          </p:nvSpPr>
          <p:spPr>
            <a:xfrm rot="607256">
              <a:off x="17209475" y="4705247"/>
              <a:ext cx="106629" cy="639862"/>
            </a:xfrm>
            <a:custGeom>
              <a:avLst/>
              <a:gdLst/>
              <a:ahLst/>
              <a:cxnLst>
                <a:cxn ang="0">
                  <a:pos x="wd2" y="hd2"/>
                </a:cxn>
                <a:cxn ang="5400000">
                  <a:pos x="wd2" y="hd2"/>
                </a:cxn>
                <a:cxn ang="10800000">
                  <a:pos x="wd2" y="hd2"/>
                </a:cxn>
                <a:cxn ang="16200000">
                  <a:pos x="wd2" y="hd2"/>
                </a:cxn>
              </a:cxnLst>
              <a:rect l="0" t="0" r="r" b="b"/>
              <a:pathLst>
                <a:path w="21600" h="21600" extrusionOk="0">
                  <a:moveTo>
                    <a:pt x="0" y="21273"/>
                  </a:moveTo>
                  <a:cubicBezTo>
                    <a:pt x="0" y="21273"/>
                    <a:pt x="0" y="21273"/>
                    <a:pt x="0" y="21600"/>
                  </a:cubicBezTo>
                  <a:cubicBezTo>
                    <a:pt x="0" y="21600"/>
                    <a:pt x="0" y="21600"/>
                    <a:pt x="0" y="21600"/>
                  </a:cubicBezTo>
                  <a:cubicBezTo>
                    <a:pt x="0" y="21273"/>
                    <a:pt x="0" y="21273"/>
                    <a:pt x="0" y="21273"/>
                  </a:cubicBezTo>
                  <a:moveTo>
                    <a:pt x="0" y="21273"/>
                  </a:moveTo>
                  <a:cubicBezTo>
                    <a:pt x="0" y="21273"/>
                    <a:pt x="0" y="21273"/>
                    <a:pt x="0" y="21273"/>
                  </a:cubicBezTo>
                  <a:cubicBezTo>
                    <a:pt x="0" y="21273"/>
                    <a:pt x="0" y="21273"/>
                    <a:pt x="0" y="21273"/>
                  </a:cubicBezTo>
                  <a:moveTo>
                    <a:pt x="0" y="21273"/>
                  </a:moveTo>
                  <a:cubicBezTo>
                    <a:pt x="0" y="21273"/>
                    <a:pt x="0" y="21273"/>
                    <a:pt x="0" y="21273"/>
                  </a:cubicBezTo>
                  <a:cubicBezTo>
                    <a:pt x="0" y="21273"/>
                    <a:pt x="0" y="21273"/>
                    <a:pt x="0" y="21273"/>
                  </a:cubicBezTo>
                  <a:moveTo>
                    <a:pt x="17673" y="6218"/>
                  </a:moveTo>
                  <a:cubicBezTo>
                    <a:pt x="17673" y="6218"/>
                    <a:pt x="17673" y="6218"/>
                    <a:pt x="17673" y="6218"/>
                  </a:cubicBezTo>
                  <a:cubicBezTo>
                    <a:pt x="17673" y="6218"/>
                    <a:pt x="17673" y="6218"/>
                    <a:pt x="17673" y="6218"/>
                  </a:cubicBezTo>
                  <a:moveTo>
                    <a:pt x="17673" y="5891"/>
                  </a:moveTo>
                  <a:cubicBezTo>
                    <a:pt x="17673" y="5891"/>
                    <a:pt x="17673" y="5891"/>
                    <a:pt x="17673" y="5891"/>
                  </a:cubicBezTo>
                  <a:cubicBezTo>
                    <a:pt x="17673" y="5891"/>
                    <a:pt x="17673" y="5891"/>
                    <a:pt x="17673" y="5891"/>
                  </a:cubicBezTo>
                  <a:moveTo>
                    <a:pt x="17673" y="5891"/>
                  </a:moveTo>
                  <a:cubicBezTo>
                    <a:pt x="17673" y="5891"/>
                    <a:pt x="17673" y="5891"/>
                    <a:pt x="17673" y="5891"/>
                  </a:cubicBezTo>
                  <a:cubicBezTo>
                    <a:pt x="17673" y="5891"/>
                    <a:pt x="17673" y="5891"/>
                    <a:pt x="17673" y="5891"/>
                  </a:cubicBezTo>
                  <a:moveTo>
                    <a:pt x="17673" y="5891"/>
                  </a:moveTo>
                  <a:cubicBezTo>
                    <a:pt x="17673" y="5891"/>
                    <a:pt x="17673" y="5891"/>
                    <a:pt x="17673" y="5891"/>
                  </a:cubicBezTo>
                  <a:cubicBezTo>
                    <a:pt x="17673" y="5891"/>
                    <a:pt x="17673" y="5891"/>
                    <a:pt x="17673" y="5891"/>
                  </a:cubicBezTo>
                  <a:moveTo>
                    <a:pt x="21600" y="0"/>
                  </a:moveTo>
                  <a:cubicBezTo>
                    <a:pt x="19636" y="1636"/>
                    <a:pt x="19636" y="3600"/>
                    <a:pt x="17673" y="5891"/>
                  </a:cubicBezTo>
                  <a:cubicBezTo>
                    <a:pt x="19636" y="3600"/>
                    <a:pt x="19636" y="1636"/>
                    <a:pt x="21600" y="0"/>
                  </a:cubicBezTo>
                  <a:moveTo>
                    <a:pt x="21600" y="0"/>
                  </a:moveTo>
                  <a:cubicBezTo>
                    <a:pt x="21600" y="0"/>
                    <a:pt x="21600" y="0"/>
                    <a:pt x="21600" y="0"/>
                  </a:cubicBezTo>
                  <a:cubicBezTo>
                    <a:pt x="21600" y="0"/>
                    <a:pt x="21600" y="0"/>
                    <a:pt x="21600" y="0"/>
                  </a:cubicBezTo>
                </a:path>
              </a:pathLst>
            </a:custGeom>
            <a:solidFill>
              <a:srgbClr val="F1970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8" name="Shape 2128"/>
            <p:cNvSpPr/>
            <p:nvPr/>
          </p:nvSpPr>
          <p:spPr>
            <a:xfrm rot="607256">
              <a:off x="15681755" y="6001285"/>
              <a:ext cx="200952" cy="37735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0" y="21600"/>
                    <a:pt x="0" y="21600"/>
                  </a:cubicBezTo>
                  <a:cubicBezTo>
                    <a:pt x="0" y="21600"/>
                    <a:pt x="0" y="21600"/>
                    <a:pt x="0" y="21600"/>
                  </a:cubicBezTo>
                  <a:moveTo>
                    <a:pt x="0" y="21600"/>
                  </a:moveTo>
                  <a:cubicBezTo>
                    <a:pt x="0" y="21600"/>
                    <a:pt x="0" y="21600"/>
                    <a:pt x="0" y="21600"/>
                  </a:cubicBezTo>
                  <a:cubicBezTo>
                    <a:pt x="0" y="21600"/>
                    <a:pt x="0" y="21600"/>
                    <a:pt x="0" y="21600"/>
                  </a:cubicBezTo>
                  <a:moveTo>
                    <a:pt x="11314" y="12738"/>
                  </a:moveTo>
                  <a:cubicBezTo>
                    <a:pt x="8229" y="15508"/>
                    <a:pt x="4114" y="18277"/>
                    <a:pt x="0" y="21600"/>
                  </a:cubicBezTo>
                  <a:cubicBezTo>
                    <a:pt x="4114" y="18277"/>
                    <a:pt x="8229" y="15508"/>
                    <a:pt x="11314" y="12738"/>
                  </a:cubicBezTo>
                  <a:moveTo>
                    <a:pt x="11314" y="12185"/>
                  </a:moveTo>
                  <a:cubicBezTo>
                    <a:pt x="11314" y="12185"/>
                    <a:pt x="11314" y="12738"/>
                    <a:pt x="11314" y="12738"/>
                  </a:cubicBezTo>
                  <a:cubicBezTo>
                    <a:pt x="11314" y="12738"/>
                    <a:pt x="11314" y="12185"/>
                    <a:pt x="11314" y="12185"/>
                  </a:cubicBezTo>
                  <a:moveTo>
                    <a:pt x="11314" y="12185"/>
                  </a:moveTo>
                  <a:cubicBezTo>
                    <a:pt x="11314" y="12185"/>
                    <a:pt x="11314" y="12185"/>
                    <a:pt x="11314" y="12185"/>
                  </a:cubicBezTo>
                  <a:cubicBezTo>
                    <a:pt x="11314" y="12185"/>
                    <a:pt x="11314" y="12185"/>
                    <a:pt x="11314" y="12185"/>
                  </a:cubicBezTo>
                  <a:moveTo>
                    <a:pt x="11314" y="12185"/>
                  </a:moveTo>
                  <a:cubicBezTo>
                    <a:pt x="11314" y="12185"/>
                    <a:pt x="11314" y="12185"/>
                    <a:pt x="11314" y="12185"/>
                  </a:cubicBezTo>
                  <a:cubicBezTo>
                    <a:pt x="11314" y="12185"/>
                    <a:pt x="11314" y="12185"/>
                    <a:pt x="11314" y="12185"/>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path>
              </a:pathLst>
            </a:custGeom>
            <a:solidFill>
              <a:srgbClr val="005F93"/>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29" name="Shape 2129"/>
            <p:cNvSpPr/>
            <p:nvPr/>
          </p:nvSpPr>
          <p:spPr>
            <a:xfrm rot="607256">
              <a:off x="15596547" y="6733491"/>
              <a:ext cx="19052" cy="1907"/>
            </a:xfrm>
            <a:prstGeom prst="ellipse">
              <a:avLst/>
            </a:prstGeom>
            <a:no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0" name="Shape 2130"/>
            <p:cNvSpPr/>
            <p:nvPr/>
          </p:nvSpPr>
          <p:spPr>
            <a:xfrm rot="607256">
              <a:off x="15601997" y="6710048"/>
              <a:ext cx="69719" cy="287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5429" y="7200"/>
                    <a:pt x="6171" y="14400"/>
                    <a:pt x="0" y="21600"/>
                  </a:cubicBezTo>
                  <a:cubicBezTo>
                    <a:pt x="0" y="21600"/>
                    <a:pt x="0" y="21600"/>
                    <a:pt x="0" y="21600"/>
                  </a:cubicBezTo>
                  <a:cubicBezTo>
                    <a:pt x="3086" y="21600"/>
                    <a:pt x="3086" y="21600"/>
                    <a:pt x="3086" y="21600"/>
                  </a:cubicBezTo>
                  <a:cubicBezTo>
                    <a:pt x="9257" y="14400"/>
                    <a:pt x="15429" y="7200"/>
                    <a:pt x="21600" y="0"/>
                  </a:cubicBezTo>
                </a:path>
              </a:pathLst>
            </a:custGeom>
            <a:solidFill>
              <a:srgbClr val="006494"/>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1" name="Shape 2131"/>
            <p:cNvSpPr/>
            <p:nvPr/>
          </p:nvSpPr>
          <p:spPr>
            <a:xfrm rot="607256">
              <a:off x="15732509" y="6685742"/>
              <a:ext cx="19052" cy="190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0" y="0"/>
                    <a:pt x="0" y="0"/>
                    <a:pt x="0" y="21600"/>
                  </a:cubicBezTo>
                  <a:cubicBezTo>
                    <a:pt x="0" y="21600"/>
                    <a:pt x="0" y="21600"/>
                    <a:pt x="0" y="21600"/>
                  </a:cubicBezTo>
                  <a:cubicBezTo>
                    <a:pt x="0" y="0"/>
                    <a:pt x="0" y="0"/>
                    <a:pt x="21600" y="0"/>
                  </a:cubicBezTo>
                </a:path>
              </a:pathLst>
            </a:custGeom>
            <a:solidFill>
              <a:srgbClr val="FCFDF2"/>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2" name="Shape 2132"/>
            <p:cNvSpPr/>
            <p:nvPr/>
          </p:nvSpPr>
          <p:spPr>
            <a:xfrm rot="607256">
              <a:off x="15721697" y="6697503"/>
              <a:ext cx="19052" cy="1907"/>
            </a:xfrm>
            <a:prstGeom prst="ellipse">
              <a:avLst/>
            </a:prstGeom>
            <a:no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3" name="Shape 2133"/>
            <p:cNvSpPr/>
            <p:nvPr/>
          </p:nvSpPr>
          <p:spPr>
            <a:xfrm rot="607256">
              <a:off x="15675833" y="6692235"/>
              <a:ext cx="49214" cy="287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2960" y="7200"/>
                    <a:pt x="8640" y="14400"/>
                    <a:pt x="0" y="21600"/>
                  </a:cubicBezTo>
                  <a:cubicBezTo>
                    <a:pt x="8640" y="14400"/>
                    <a:pt x="12960" y="7200"/>
                    <a:pt x="21600" y="0"/>
                  </a:cubicBezTo>
                  <a:cubicBezTo>
                    <a:pt x="21600" y="0"/>
                    <a:pt x="21600" y="0"/>
                    <a:pt x="21600" y="0"/>
                  </a:cubicBezTo>
                </a:path>
              </a:pathLst>
            </a:custGeom>
            <a:solidFill>
              <a:srgbClr val="006494"/>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4" name="Shape 2134"/>
            <p:cNvSpPr/>
            <p:nvPr/>
          </p:nvSpPr>
          <p:spPr>
            <a:xfrm rot="607256">
              <a:off x="16930656" y="4565705"/>
              <a:ext cx="397803" cy="754710"/>
            </a:xfrm>
            <a:custGeom>
              <a:avLst/>
              <a:gdLst/>
              <a:ahLst/>
              <a:cxnLst>
                <a:cxn ang="0">
                  <a:pos x="wd2" y="hd2"/>
                </a:cxn>
                <a:cxn ang="5400000">
                  <a:pos x="wd2" y="hd2"/>
                </a:cxn>
                <a:cxn ang="10800000">
                  <a:pos x="wd2" y="hd2"/>
                </a:cxn>
                <a:cxn ang="16200000">
                  <a:pos x="wd2" y="hd2"/>
                </a:cxn>
              </a:cxnLst>
              <a:rect l="0" t="0" r="r" b="b"/>
              <a:pathLst>
                <a:path w="21600" h="21600" extrusionOk="0">
                  <a:moveTo>
                    <a:pt x="15805" y="21323"/>
                  </a:moveTo>
                  <a:cubicBezTo>
                    <a:pt x="15805" y="21323"/>
                    <a:pt x="15805" y="21323"/>
                    <a:pt x="15805" y="21323"/>
                  </a:cubicBezTo>
                  <a:cubicBezTo>
                    <a:pt x="15805" y="21323"/>
                    <a:pt x="15805" y="21323"/>
                    <a:pt x="15805" y="21323"/>
                  </a:cubicBezTo>
                  <a:moveTo>
                    <a:pt x="15805" y="21323"/>
                  </a:moveTo>
                  <a:cubicBezTo>
                    <a:pt x="15805" y="21323"/>
                    <a:pt x="15805" y="21323"/>
                    <a:pt x="15805" y="21323"/>
                  </a:cubicBezTo>
                  <a:cubicBezTo>
                    <a:pt x="15805" y="21323"/>
                    <a:pt x="15805" y="21323"/>
                    <a:pt x="15805" y="21323"/>
                  </a:cubicBezTo>
                  <a:moveTo>
                    <a:pt x="0" y="15508"/>
                  </a:moveTo>
                  <a:cubicBezTo>
                    <a:pt x="0" y="15508"/>
                    <a:pt x="0" y="15508"/>
                    <a:pt x="0" y="15508"/>
                  </a:cubicBezTo>
                  <a:cubicBezTo>
                    <a:pt x="15805" y="21600"/>
                    <a:pt x="15805" y="21600"/>
                    <a:pt x="15805" y="21600"/>
                  </a:cubicBezTo>
                  <a:cubicBezTo>
                    <a:pt x="0" y="15508"/>
                    <a:pt x="0" y="15508"/>
                    <a:pt x="0" y="15508"/>
                  </a:cubicBezTo>
                  <a:moveTo>
                    <a:pt x="20546" y="8585"/>
                  </a:moveTo>
                  <a:cubicBezTo>
                    <a:pt x="19493" y="11908"/>
                    <a:pt x="18439" y="16338"/>
                    <a:pt x="15805" y="21323"/>
                  </a:cubicBezTo>
                  <a:cubicBezTo>
                    <a:pt x="18439" y="16338"/>
                    <a:pt x="19493" y="11908"/>
                    <a:pt x="20546" y="8585"/>
                  </a:cubicBezTo>
                  <a:moveTo>
                    <a:pt x="20546" y="8308"/>
                  </a:moveTo>
                  <a:cubicBezTo>
                    <a:pt x="20546" y="8308"/>
                    <a:pt x="20546" y="8585"/>
                    <a:pt x="20546" y="8585"/>
                  </a:cubicBezTo>
                  <a:cubicBezTo>
                    <a:pt x="20546" y="8585"/>
                    <a:pt x="20546" y="8308"/>
                    <a:pt x="20546" y="8308"/>
                  </a:cubicBezTo>
                  <a:moveTo>
                    <a:pt x="20546" y="8308"/>
                  </a:moveTo>
                  <a:cubicBezTo>
                    <a:pt x="20546" y="8308"/>
                    <a:pt x="20546" y="8308"/>
                    <a:pt x="20546" y="8308"/>
                  </a:cubicBezTo>
                  <a:cubicBezTo>
                    <a:pt x="20546" y="8308"/>
                    <a:pt x="20546" y="8308"/>
                    <a:pt x="20546" y="8308"/>
                  </a:cubicBezTo>
                  <a:moveTo>
                    <a:pt x="20546" y="8308"/>
                  </a:moveTo>
                  <a:cubicBezTo>
                    <a:pt x="20546" y="8308"/>
                    <a:pt x="20546" y="8308"/>
                    <a:pt x="20546" y="8308"/>
                  </a:cubicBezTo>
                  <a:cubicBezTo>
                    <a:pt x="20546" y="8308"/>
                    <a:pt x="20546" y="8308"/>
                    <a:pt x="20546" y="8308"/>
                  </a:cubicBezTo>
                  <a:moveTo>
                    <a:pt x="20546" y="8308"/>
                  </a:moveTo>
                  <a:cubicBezTo>
                    <a:pt x="20546" y="8308"/>
                    <a:pt x="20546" y="8308"/>
                    <a:pt x="20546" y="8308"/>
                  </a:cubicBezTo>
                  <a:cubicBezTo>
                    <a:pt x="20546" y="8308"/>
                    <a:pt x="20546" y="8308"/>
                    <a:pt x="20546" y="8308"/>
                  </a:cubicBezTo>
                  <a:moveTo>
                    <a:pt x="21600" y="3323"/>
                  </a:moveTo>
                  <a:cubicBezTo>
                    <a:pt x="21600" y="3323"/>
                    <a:pt x="21600" y="3323"/>
                    <a:pt x="21600" y="3323"/>
                  </a:cubicBezTo>
                  <a:cubicBezTo>
                    <a:pt x="21600" y="3323"/>
                    <a:pt x="21600" y="3323"/>
                    <a:pt x="21600" y="3323"/>
                  </a:cubicBezTo>
                  <a:moveTo>
                    <a:pt x="21600" y="554"/>
                  </a:moveTo>
                  <a:cubicBezTo>
                    <a:pt x="21600" y="1108"/>
                    <a:pt x="21600" y="1938"/>
                    <a:pt x="21600" y="3323"/>
                  </a:cubicBezTo>
                  <a:cubicBezTo>
                    <a:pt x="21600" y="2215"/>
                    <a:pt x="21600" y="1385"/>
                    <a:pt x="21600" y="831"/>
                  </a:cubicBezTo>
                  <a:cubicBezTo>
                    <a:pt x="21600" y="831"/>
                    <a:pt x="21600" y="831"/>
                    <a:pt x="21600" y="831"/>
                  </a:cubicBezTo>
                  <a:cubicBezTo>
                    <a:pt x="21600" y="831"/>
                    <a:pt x="21600" y="831"/>
                    <a:pt x="21600" y="831"/>
                  </a:cubicBezTo>
                  <a:cubicBezTo>
                    <a:pt x="21600" y="831"/>
                    <a:pt x="21600" y="554"/>
                    <a:pt x="21600" y="554"/>
                  </a:cubicBezTo>
                  <a:moveTo>
                    <a:pt x="21600" y="0"/>
                  </a:moveTo>
                  <a:cubicBezTo>
                    <a:pt x="21600" y="0"/>
                    <a:pt x="21600" y="0"/>
                    <a:pt x="21600" y="277"/>
                  </a:cubicBezTo>
                  <a:cubicBezTo>
                    <a:pt x="21600" y="0"/>
                    <a:pt x="21600" y="0"/>
                    <a:pt x="21600" y="0"/>
                  </a:cubicBez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cubicBezTo>
                    <a:pt x="21600" y="0"/>
                    <a:pt x="21600" y="0"/>
                    <a:pt x="21600" y="0"/>
                  </a:cubicBezTo>
                  <a:moveTo>
                    <a:pt x="21600" y="0"/>
                  </a:moveTo>
                  <a:cubicBezTo>
                    <a:pt x="21600" y="0"/>
                    <a:pt x="21600" y="0"/>
                    <a:pt x="21600" y="0"/>
                  </a:cubicBezTo>
                  <a:cubicBezTo>
                    <a:pt x="21600" y="0"/>
                    <a:pt x="21600" y="0"/>
                    <a:pt x="21600" y="0"/>
                  </a:cubicBezTo>
                </a:path>
              </a:pathLst>
            </a:custGeom>
            <a:solidFill>
              <a:srgbClr val="F1970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5" name="Shape 2135"/>
            <p:cNvSpPr/>
            <p:nvPr/>
          </p:nvSpPr>
          <p:spPr>
            <a:xfrm rot="607256">
              <a:off x="16930656" y="4565705"/>
              <a:ext cx="397803" cy="7547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0"/>
                    <a:pt x="21600" y="0"/>
                    <a:pt x="21600" y="0"/>
                  </a:cubicBezTo>
                  <a:cubicBezTo>
                    <a:pt x="21600" y="0"/>
                    <a:pt x="21600" y="0"/>
                    <a:pt x="21600" y="0"/>
                  </a:cubicBezTo>
                  <a:cubicBezTo>
                    <a:pt x="0" y="15508"/>
                    <a:pt x="0" y="15508"/>
                    <a:pt x="0" y="15508"/>
                  </a:cubicBezTo>
                  <a:cubicBezTo>
                    <a:pt x="15805" y="21600"/>
                    <a:pt x="15805" y="21600"/>
                    <a:pt x="15805" y="21600"/>
                  </a:cubicBezTo>
                  <a:cubicBezTo>
                    <a:pt x="15805" y="21323"/>
                    <a:pt x="15805" y="21323"/>
                    <a:pt x="15805" y="21323"/>
                  </a:cubicBezTo>
                  <a:cubicBezTo>
                    <a:pt x="15805" y="21323"/>
                    <a:pt x="15805" y="21323"/>
                    <a:pt x="15805" y="21323"/>
                  </a:cubicBezTo>
                  <a:cubicBezTo>
                    <a:pt x="15805" y="21323"/>
                    <a:pt x="15805" y="21323"/>
                    <a:pt x="15805" y="21323"/>
                  </a:cubicBezTo>
                  <a:cubicBezTo>
                    <a:pt x="15805" y="21323"/>
                    <a:pt x="15805" y="21323"/>
                    <a:pt x="15805" y="21323"/>
                  </a:cubicBezTo>
                  <a:cubicBezTo>
                    <a:pt x="15805" y="21323"/>
                    <a:pt x="15805" y="21323"/>
                    <a:pt x="15805" y="21323"/>
                  </a:cubicBezTo>
                  <a:cubicBezTo>
                    <a:pt x="18439" y="16338"/>
                    <a:pt x="19493" y="11908"/>
                    <a:pt x="20546" y="8585"/>
                  </a:cubicBezTo>
                  <a:cubicBezTo>
                    <a:pt x="20546" y="8585"/>
                    <a:pt x="20546" y="8585"/>
                    <a:pt x="20546" y="8585"/>
                  </a:cubicBezTo>
                  <a:cubicBezTo>
                    <a:pt x="20546" y="8585"/>
                    <a:pt x="20546" y="8308"/>
                    <a:pt x="20546" y="8308"/>
                  </a:cubicBezTo>
                  <a:cubicBezTo>
                    <a:pt x="20546" y="8308"/>
                    <a:pt x="20546" y="8308"/>
                    <a:pt x="20546" y="8308"/>
                  </a:cubicBezTo>
                  <a:cubicBezTo>
                    <a:pt x="20546" y="8308"/>
                    <a:pt x="20546" y="8308"/>
                    <a:pt x="20546" y="8308"/>
                  </a:cubicBezTo>
                  <a:cubicBezTo>
                    <a:pt x="20546" y="8308"/>
                    <a:pt x="20546" y="8308"/>
                    <a:pt x="20546" y="8308"/>
                  </a:cubicBezTo>
                  <a:cubicBezTo>
                    <a:pt x="20546" y="8308"/>
                    <a:pt x="20546" y="8308"/>
                    <a:pt x="20546" y="8308"/>
                  </a:cubicBezTo>
                  <a:cubicBezTo>
                    <a:pt x="20546" y="8308"/>
                    <a:pt x="20546" y="8308"/>
                    <a:pt x="20546" y="8308"/>
                  </a:cubicBezTo>
                  <a:cubicBezTo>
                    <a:pt x="20546" y="8308"/>
                    <a:pt x="20546" y="8308"/>
                    <a:pt x="20546" y="8308"/>
                  </a:cubicBezTo>
                  <a:cubicBezTo>
                    <a:pt x="21073" y="6369"/>
                    <a:pt x="21073" y="4708"/>
                    <a:pt x="21600" y="3323"/>
                  </a:cubicBezTo>
                  <a:cubicBezTo>
                    <a:pt x="21600" y="3323"/>
                    <a:pt x="21600" y="3323"/>
                    <a:pt x="21600" y="3323"/>
                  </a:cubicBezTo>
                  <a:cubicBezTo>
                    <a:pt x="21600" y="3323"/>
                    <a:pt x="21600" y="3323"/>
                    <a:pt x="21600" y="3323"/>
                  </a:cubicBezTo>
                  <a:cubicBezTo>
                    <a:pt x="21600" y="1938"/>
                    <a:pt x="21600" y="1108"/>
                    <a:pt x="21600" y="554"/>
                  </a:cubicBezTo>
                  <a:cubicBezTo>
                    <a:pt x="21600" y="554"/>
                    <a:pt x="21600" y="277"/>
                    <a:pt x="21600" y="277"/>
                  </a:cubicBezTo>
                  <a:cubicBezTo>
                    <a:pt x="21600" y="277"/>
                    <a:pt x="21600" y="277"/>
                    <a:pt x="21600" y="277"/>
                  </a:cubicBezTo>
                  <a:cubicBezTo>
                    <a:pt x="21600" y="277"/>
                    <a:pt x="21600" y="277"/>
                    <a:pt x="21600" y="277"/>
                  </a:cubicBezTo>
                  <a:cubicBezTo>
                    <a:pt x="21600" y="277"/>
                    <a:pt x="21600" y="277"/>
                    <a:pt x="21600" y="277"/>
                  </a:cubicBezTo>
                  <a:cubicBezTo>
                    <a:pt x="21600" y="0"/>
                    <a:pt x="21600" y="0"/>
                    <a:pt x="2160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cubicBezTo>
                    <a:pt x="21600" y="0"/>
                    <a:pt x="21600" y="0"/>
                    <a:pt x="21600" y="0"/>
                  </a:cubicBezTo>
                </a:path>
              </a:pathLst>
            </a:custGeom>
            <a:solidFill>
              <a:schemeClr val="accent3"/>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36" name="Shape 2136"/>
            <p:cNvSpPr/>
            <p:nvPr/>
          </p:nvSpPr>
          <p:spPr>
            <a:xfrm rot="607256">
              <a:off x="16328073" y="5603099"/>
              <a:ext cx="352691" cy="106645"/>
            </a:xfrm>
            <a:custGeom>
              <a:avLst/>
              <a:gdLst/>
              <a:ahLst/>
              <a:cxnLst>
                <a:cxn ang="0">
                  <a:pos x="wd2" y="hd2"/>
                </a:cxn>
                <a:cxn ang="5400000">
                  <a:pos x="wd2" y="hd2"/>
                </a:cxn>
                <a:cxn ang="10800000">
                  <a:pos x="wd2" y="hd2"/>
                </a:cxn>
                <a:cxn ang="16200000">
                  <a:pos x="wd2" y="hd2"/>
                </a:cxn>
              </a:cxnLst>
              <a:rect l="0" t="0" r="r" b="b"/>
              <a:pathLst>
                <a:path w="21600" h="21600" extrusionOk="0">
                  <a:moveTo>
                    <a:pt x="9000" y="21600"/>
                  </a:moveTo>
                  <a:cubicBezTo>
                    <a:pt x="9000" y="21600"/>
                    <a:pt x="9000" y="21600"/>
                    <a:pt x="9000" y="21600"/>
                  </a:cubicBezTo>
                  <a:cubicBezTo>
                    <a:pt x="9000" y="21600"/>
                    <a:pt x="9000" y="21600"/>
                    <a:pt x="9000" y="21600"/>
                  </a:cubicBezTo>
                  <a:cubicBezTo>
                    <a:pt x="9000" y="21600"/>
                    <a:pt x="9000" y="21600"/>
                    <a:pt x="9000" y="21600"/>
                  </a:cubicBezTo>
                  <a:moveTo>
                    <a:pt x="0" y="11782"/>
                  </a:moveTo>
                  <a:cubicBezTo>
                    <a:pt x="0" y="11782"/>
                    <a:pt x="0" y="11782"/>
                    <a:pt x="0" y="11782"/>
                  </a:cubicBezTo>
                  <a:cubicBezTo>
                    <a:pt x="0" y="11782"/>
                    <a:pt x="0" y="11782"/>
                    <a:pt x="0" y="11782"/>
                  </a:cubicBezTo>
                  <a:moveTo>
                    <a:pt x="21600" y="0"/>
                  </a:moveTo>
                  <a:cubicBezTo>
                    <a:pt x="18600" y="13745"/>
                    <a:pt x="13800" y="21600"/>
                    <a:pt x="9000" y="21600"/>
                  </a:cubicBezTo>
                  <a:cubicBezTo>
                    <a:pt x="13800" y="21600"/>
                    <a:pt x="18600" y="13745"/>
                    <a:pt x="21600" y="0"/>
                  </a:cubicBezTo>
                  <a:moveTo>
                    <a:pt x="21600" y="0"/>
                  </a:moveTo>
                  <a:cubicBezTo>
                    <a:pt x="21600" y="0"/>
                    <a:pt x="21600" y="0"/>
                    <a:pt x="21600" y="0"/>
                  </a:cubicBezTo>
                  <a:cubicBezTo>
                    <a:pt x="21600" y="0"/>
                    <a:pt x="21600" y="0"/>
                    <a:pt x="21600" y="0"/>
                  </a:cubicBezTo>
                </a:path>
              </a:pathLst>
            </a:custGeom>
            <a:solidFill>
              <a:srgbClr val="F19700"/>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nvGrpSpPr>
            <p:cNvPr id="2151" name="Group 2151"/>
            <p:cNvGrpSpPr/>
            <p:nvPr/>
          </p:nvGrpSpPr>
          <p:grpSpPr>
            <a:xfrm>
              <a:off x="1733418" y="7791142"/>
              <a:ext cx="416472" cy="415294"/>
              <a:chOff x="0" y="0"/>
              <a:chExt cx="277647" cy="276819"/>
            </a:xfrm>
          </p:grpSpPr>
          <p:sp>
            <p:nvSpPr>
              <p:cNvPr id="2149" name="Shape 2149"/>
              <p:cNvSpPr/>
              <p:nvPr/>
            </p:nvSpPr>
            <p:spPr>
              <a:xfrm>
                <a:off x="71620" y="71068"/>
                <a:ext cx="134409" cy="134685"/>
              </a:xfrm>
              <a:prstGeom prst="ellipse">
                <a:avLst/>
              </a:prstGeom>
              <a:solidFill>
                <a:schemeClr val="accent1"/>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50" name="Shape 2150"/>
              <p:cNvSpPr/>
              <p:nvPr/>
            </p:nvSpPr>
            <p:spPr>
              <a:xfrm>
                <a:off x="0" y="-1"/>
                <a:ext cx="277648" cy="276821"/>
              </a:xfrm>
              <a:custGeom>
                <a:avLst/>
                <a:gdLst/>
                <a:ahLst/>
                <a:cxnLst>
                  <a:cxn ang="0">
                    <a:pos x="wd2" y="hd2"/>
                  </a:cxn>
                  <a:cxn ang="5400000">
                    <a:pos x="wd2" y="hd2"/>
                  </a:cxn>
                  <a:cxn ang="10800000">
                    <a:pos x="wd2" y="hd2"/>
                  </a:cxn>
                  <a:cxn ang="16200000">
                    <a:pos x="wd2" y="hd2"/>
                  </a:cxn>
                </a:cxnLst>
                <a:rect l="0" t="0" r="r" b="b"/>
                <a:pathLst>
                  <a:path w="21600" h="21600" extrusionOk="0">
                    <a:moveTo>
                      <a:pt x="10826" y="0"/>
                    </a:moveTo>
                    <a:cubicBezTo>
                      <a:pt x="4851" y="0"/>
                      <a:pt x="0" y="4840"/>
                      <a:pt x="0" y="10800"/>
                    </a:cubicBezTo>
                    <a:cubicBezTo>
                      <a:pt x="0" y="16760"/>
                      <a:pt x="4851" y="21600"/>
                      <a:pt x="10826" y="21600"/>
                    </a:cubicBezTo>
                    <a:cubicBezTo>
                      <a:pt x="16800" y="21600"/>
                      <a:pt x="21600" y="16760"/>
                      <a:pt x="21600" y="10800"/>
                    </a:cubicBezTo>
                    <a:cubicBezTo>
                      <a:pt x="21600" y="4840"/>
                      <a:pt x="16800" y="0"/>
                      <a:pt x="10826" y="0"/>
                    </a:cubicBezTo>
                    <a:close/>
                    <a:moveTo>
                      <a:pt x="10826" y="19664"/>
                    </a:moveTo>
                    <a:cubicBezTo>
                      <a:pt x="5923" y="19664"/>
                      <a:pt x="1940" y="15691"/>
                      <a:pt x="1940" y="10800"/>
                    </a:cubicBezTo>
                    <a:cubicBezTo>
                      <a:pt x="1940" y="5909"/>
                      <a:pt x="5923" y="1936"/>
                      <a:pt x="10826" y="1936"/>
                    </a:cubicBezTo>
                    <a:cubicBezTo>
                      <a:pt x="15728" y="1936"/>
                      <a:pt x="19711" y="5909"/>
                      <a:pt x="19711" y="10800"/>
                    </a:cubicBezTo>
                    <a:cubicBezTo>
                      <a:pt x="19711" y="15691"/>
                      <a:pt x="15728" y="19664"/>
                      <a:pt x="10826" y="19664"/>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nvGrpSpPr>
            <p:cNvPr id="2154" name="Group 2154"/>
            <p:cNvGrpSpPr/>
            <p:nvPr/>
          </p:nvGrpSpPr>
          <p:grpSpPr>
            <a:xfrm>
              <a:off x="5014049" y="8234735"/>
              <a:ext cx="720000" cy="720000"/>
              <a:chOff x="0" y="0"/>
              <a:chExt cx="277647" cy="276819"/>
            </a:xfrm>
            <a:solidFill>
              <a:schemeClr val="accent2"/>
            </a:solidFill>
          </p:grpSpPr>
          <p:sp>
            <p:nvSpPr>
              <p:cNvPr id="2152" name="Shape 2152"/>
              <p:cNvSpPr/>
              <p:nvPr/>
            </p:nvSpPr>
            <p:spPr>
              <a:xfrm>
                <a:off x="71620" y="71068"/>
                <a:ext cx="134409" cy="134685"/>
              </a:xfrm>
              <a:prstGeom prst="ellipse">
                <a:avLst/>
              </a:pr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53" name="Shape 2153"/>
              <p:cNvSpPr/>
              <p:nvPr/>
            </p:nvSpPr>
            <p:spPr>
              <a:xfrm>
                <a:off x="0" y="-1"/>
                <a:ext cx="277648" cy="276821"/>
              </a:xfrm>
              <a:custGeom>
                <a:avLst/>
                <a:gdLst/>
                <a:ahLst/>
                <a:cxnLst>
                  <a:cxn ang="0">
                    <a:pos x="wd2" y="hd2"/>
                  </a:cxn>
                  <a:cxn ang="5400000">
                    <a:pos x="wd2" y="hd2"/>
                  </a:cxn>
                  <a:cxn ang="10800000">
                    <a:pos x="wd2" y="hd2"/>
                  </a:cxn>
                  <a:cxn ang="16200000">
                    <a:pos x="wd2" y="hd2"/>
                  </a:cxn>
                </a:cxnLst>
                <a:rect l="0" t="0" r="r" b="b"/>
                <a:pathLst>
                  <a:path w="21600" h="21600" extrusionOk="0">
                    <a:moveTo>
                      <a:pt x="10826" y="0"/>
                    </a:moveTo>
                    <a:cubicBezTo>
                      <a:pt x="4851" y="0"/>
                      <a:pt x="0" y="4840"/>
                      <a:pt x="0" y="10800"/>
                    </a:cubicBezTo>
                    <a:cubicBezTo>
                      <a:pt x="0" y="16760"/>
                      <a:pt x="4851" y="21600"/>
                      <a:pt x="10826" y="21600"/>
                    </a:cubicBezTo>
                    <a:cubicBezTo>
                      <a:pt x="16800" y="21600"/>
                      <a:pt x="21600" y="16760"/>
                      <a:pt x="21600" y="10800"/>
                    </a:cubicBezTo>
                    <a:cubicBezTo>
                      <a:pt x="21600" y="4840"/>
                      <a:pt x="16800" y="0"/>
                      <a:pt x="10826" y="0"/>
                    </a:cubicBezTo>
                    <a:close/>
                    <a:moveTo>
                      <a:pt x="10826" y="19664"/>
                    </a:moveTo>
                    <a:cubicBezTo>
                      <a:pt x="5923" y="19664"/>
                      <a:pt x="1940" y="15691"/>
                      <a:pt x="1940" y="10800"/>
                    </a:cubicBezTo>
                    <a:cubicBezTo>
                      <a:pt x="1940" y="5909"/>
                      <a:pt x="5923" y="1936"/>
                      <a:pt x="10826" y="1936"/>
                    </a:cubicBezTo>
                    <a:cubicBezTo>
                      <a:pt x="15728" y="1936"/>
                      <a:pt x="19711" y="5909"/>
                      <a:pt x="19711" y="10800"/>
                    </a:cubicBezTo>
                    <a:cubicBezTo>
                      <a:pt x="19711" y="15691"/>
                      <a:pt x="15728" y="19664"/>
                      <a:pt x="10826" y="19664"/>
                    </a:cubicBezTo>
                    <a:close/>
                  </a:path>
                </a:pathLst>
              </a:cu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nvGrpSpPr>
            <p:cNvPr id="2157" name="Group 2157"/>
            <p:cNvGrpSpPr/>
            <p:nvPr/>
          </p:nvGrpSpPr>
          <p:grpSpPr>
            <a:xfrm>
              <a:off x="8090153" y="8242456"/>
              <a:ext cx="900000" cy="900000"/>
              <a:chOff x="0" y="0"/>
              <a:chExt cx="277647" cy="276819"/>
            </a:xfrm>
            <a:solidFill>
              <a:schemeClr val="accent3"/>
            </a:solidFill>
          </p:grpSpPr>
          <p:sp>
            <p:nvSpPr>
              <p:cNvPr id="2155" name="Shape 2155"/>
              <p:cNvSpPr/>
              <p:nvPr/>
            </p:nvSpPr>
            <p:spPr>
              <a:xfrm>
                <a:off x="71620" y="71068"/>
                <a:ext cx="134409" cy="134685"/>
              </a:xfrm>
              <a:prstGeom prst="ellipse">
                <a:avLst/>
              </a:pr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56" name="Shape 2156"/>
              <p:cNvSpPr/>
              <p:nvPr/>
            </p:nvSpPr>
            <p:spPr>
              <a:xfrm>
                <a:off x="0" y="-1"/>
                <a:ext cx="277648" cy="276821"/>
              </a:xfrm>
              <a:custGeom>
                <a:avLst/>
                <a:gdLst/>
                <a:ahLst/>
                <a:cxnLst>
                  <a:cxn ang="0">
                    <a:pos x="wd2" y="hd2"/>
                  </a:cxn>
                  <a:cxn ang="5400000">
                    <a:pos x="wd2" y="hd2"/>
                  </a:cxn>
                  <a:cxn ang="10800000">
                    <a:pos x="wd2" y="hd2"/>
                  </a:cxn>
                  <a:cxn ang="16200000">
                    <a:pos x="wd2" y="hd2"/>
                  </a:cxn>
                </a:cxnLst>
                <a:rect l="0" t="0" r="r" b="b"/>
                <a:pathLst>
                  <a:path w="21600" h="21600" extrusionOk="0">
                    <a:moveTo>
                      <a:pt x="10826" y="0"/>
                    </a:moveTo>
                    <a:cubicBezTo>
                      <a:pt x="4851" y="0"/>
                      <a:pt x="0" y="4840"/>
                      <a:pt x="0" y="10800"/>
                    </a:cubicBezTo>
                    <a:cubicBezTo>
                      <a:pt x="0" y="16760"/>
                      <a:pt x="4851" y="21600"/>
                      <a:pt x="10826" y="21600"/>
                    </a:cubicBezTo>
                    <a:cubicBezTo>
                      <a:pt x="16800" y="21600"/>
                      <a:pt x="21600" y="16760"/>
                      <a:pt x="21600" y="10800"/>
                    </a:cubicBezTo>
                    <a:cubicBezTo>
                      <a:pt x="21600" y="4840"/>
                      <a:pt x="16800" y="0"/>
                      <a:pt x="10826" y="0"/>
                    </a:cubicBezTo>
                    <a:close/>
                    <a:moveTo>
                      <a:pt x="10826" y="19664"/>
                    </a:moveTo>
                    <a:cubicBezTo>
                      <a:pt x="5923" y="19664"/>
                      <a:pt x="1940" y="15691"/>
                      <a:pt x="1940" y="10800"/>
                    </a:cubicBezTo>
                    <a:cubicBezTo>
                      <a:pt x="1940" y="5909"/>
                      <a:pt x="5923" y="1936"/>
                      <a:pt x="10826" y="1936"/>
                    </a:cubicBezTo>
                    <a:cubicBezTo>
                      <a:pt x="15728" y="1936"/>
                      <a:pt x="19711" y="5909"/>
                      <a:pt x="19711" y="10800"/>
                    </a:cubicBezTo>
                    <a:cubicBezTo>
                      <a:pt x="19711" y="15691"/>
                      <a:pt x="15728" y="19664"/>
                      <a:pt x="10826" y="19664"/>
                    </a:cubicBezTo>
                    <a:close/>
                  </a:path>
                </a:pathLst>
              </a:cu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nvGrpSpPr>
            <p:cNvPr id="2160" name="Group 2160"/>
            <p:cNvGrpSpPr/>
            <p:nvPr/>
          </p:nvGrpSpPr>
          <p:grpSpPr>
            <a:xfrm>
              <a:off x="10960283" y="7817405"/>
              <a:ext cx="1080000" cy="1080000"/>
              <a:chOff x="0" y="0"/>
              <a:chExt cx="277647" cy="276819"/>
            </a:xfrm>
            <a:solidFill>
              <a:schemeClr val="accent4"/>
            </a:solidFill>
          </p:grpSpPr>
          <p:sp>
            <p:nvSpPr>
              <p:cNvPr id="2158" name="Shape 2158"/>
              <p:cNvSpPr/>
              <p:nvPr/>
            </p:nvSpPr>
            <p:spPr>
              <a:xfrm>
                <a:off x="71620" y="71068"/>
                <a:ext cx="134409" cy="134685"/>
              </a:xfrm>
              <a:prstGeom prst="ellipse">
                <a:avLst/>
              </a:pr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59" name="Shape 2159"/>
              <p:cNvSpPr/>
              <p:nvPr/>
            </p:nvSpPr>
            <p:spPr>
              <a:xfrm>
                <a:off x="0" y="-1"/>
                <a:ext cx="277648" cy="276821"/>
              </a:xfrm>
              <a:custGeom>
                <a:avLst/>
                <a:gdLst/>
                <a:ahLst/>
                <a:cxnLst>
                  <a:cxn ang="0">
                    <a:pos x="wd2" y="hd2"/>
                  </a:cxn>
                  <a:cxn ang="5400000">
                    <a:pos x="wd2" y="hd2"/>
                  </a:cxn>
                  <a:cxn ang="10800000">
                    <a:pos x="wd2" y="hd2"/>
                  </a:cxn>
                  <a:cxn ang="16200000">
                    <a:pos x="wd2" y="hd2"/>
                  </a:cxn>
                </a:cxnLst>
                <a:rect l="0" t="0" r="r" b="b"/>
                <a:pathLst>
                  <a:path w="21600" h="21600" extrusionOk="0">
                    <a:moveTo>
                      <a:pt x="10826" y="0"/>
                    </a:moveTo>
                    <a:cubicBezTo>
                      <a:pt x="4851" y="0"/>
                      <a:pt x="0" y="4840"/>
                      <a:pt x="0" y="10800"/>
                    </a:cubicBezTo>
                    <a:cubicBezTo>
                      <a:pt x="0" y="16760"/>
                      <a:pt x="4851" y="21600"/>
                      <a:pt x="10826" y="21600"/>
                    </a:cubicBezTo>
                    <a:cubicBezTo>
                      <a:pt x="16800" y="21600"/>
                      <a:pt x="21600" y="16760"/>
                      <a:pt x="21600" y="10800"/>
                    </a:cubicBezTo>
                    <a:cubicBezTo>
                      <a:pt x="21600" y="4840"/>
                      <a:pt x="16800" y="0"/>
                      <a:pt x="10826" y="0"/>
                    </a:cubicBezTo>
                    <a:close/>
                    <a:moveTo>
                      <a:pt x="10826" y="19664"/>
                    </a:moveTo>
                    <a:cubicBezTo>
                      <a:pt x="5923" y="19664"/>
                      <a:pt x="1940" y="15691"/>
                      <a:pt x="1940" y="10800"/>
                    </a:cubicBezTo>
                    <a:cubicBezTo>
                      <a:pt x="1940" y="5909"/>
                      <a:pt x="5923" y="1936"/>
                      <a:pt x="10826" y="1936"/>
                    </a:cubicBezTo>
                    <a:cubicBezTo>
                      <a:pt x="15728" y="1936"/>
                      <a:pt x="19711" y="5909"/>
                      <a:pt x="19711" y="10800"/>
                    </a:cubicBezTo>
                    <a:cubicBezTo>
                      <a:pt x="19711" y="15691"/>
                      <a:pt x="15728" y="19664"/>
                      <a:pt x="10826" y="19664"/>
                    </a:cubicBezTo>
                    <a:close/>
                  </a:path>
                </a:pathLst>
              </a:cu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nvGrpSpPr>
            <p:cNvPr id="2163" name="Group 2163"/>
            <p:cNvGrpSpPr/>
            <p:nvPr/>
          </p:nvGrpSpPr>
          <p:grpSpPr>
            <a:xfrm>
              <a:off x="13575755" y="6738248"/>
              <a:ext cx="1260000" cy="1260000"/>
              <a:chOff x="0" y="0"/>
              <a:chExt cx="277647" cy="276819"/>
            </a:xfrm>
            <a:solidFill>
              <a:schemeClr val="accent5"/>
            </a:solidFill>
          </p:grpSpPr>
          <p:sp>
            <p:nvSpPr>
              <p:cNvPr id="2161" name="Shape 2161"/>
              <p:cNvSpPr/>
              <p:nvPr/>
            </p:nvSpPr>
            <p:spPr>
              <a:xfrm>
                <a:off x="71620" y="71068"/>
                <a:ext cx="134409" cy="134685"/>
              </a:xfrm>
              <a:prstGeom prst="ellipse">
                <a:avLst/>
              </a:pr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162" name="Shape 2162"/>
              <p:cNvSpPr/>
              <p:nvPr/>
            </p:nvSpPr>
            <p:spPr>
              <a:xfrm>
                <a:off x="0" y="-1"/>
                <a:ext cx="277648" cy="276821"/>
              </a:xfrm>
              <a:custGeom>
                <a:avLst/>
                <a:gdLst/>
                <a:ahLst/>
                <a:cxnLst>
                  <a:cxn ang="0">
                    <a:pos x="wd2" y="hd2"/>
                  </a:cxn>
                  <a:cxn ang="5400000">
                    <a:pos x="wd2" y="hd2"/>
                  </a:cxn>
                  <a:cxn ang="10800000">
                    <a:pos x="wd2" y="hd2"/>
                  </a:cxn>
                  <a:cxn ang="16200000">
                    <a:pos x="wd2" y="hd2"/>
                  </a:cxn>
                </a:cxnLst>
                <a:rect l="0" t="0" r="r" b="b"/>
                <a:pathLst>
                  <a:path w="21600" h="21600" extrusionOk="0">
                    <a:moveTo>
                      <a:pt x="10826" y="0"/>
                    </a:moveTo>
                    <a:cubicBezTo>
                      <a:pt x="4851" y="0"/>
                      <a:pt x="0" y="4840"/>
                      <a:pt x="0" y="10800"/>
                    </a:cubicBezTo>
                    <a:cubicBezTo>
                      <a:pt x="0" y="16760"/>
                      <a:pt x="4851" y="21600"/>
                      <a:pt x="10826" y="21600"/>
                    </a:cubicBezTo>
                    <a:cubicBezTo>
                      <a:pt x="16800" y="21600"/>
                      <a:pt x="21600" y="16760"/>
                      <a:pt x="21600" y="10800"/>
                    </a:cubicBezTo>
                    <a:cubicBezTo>
                      <a:pt x="21600" y="4840"/>
                      <a:pt x="16800" y="0"/>
                      <a:pt x="10826" y="0"/>
                    </a:cubicBezTo>
                    <a:close/>
                    <a:moveTo>
                      <a:pt x="10826" y="19664"/>
                    </a:moveTo>
                    <a:cubicBezTo>
                      <a:pt x="5923" y="19664"/>
                      <a:pt x="1940" y="15691"/>
                      <a:pt x="1940" y="10800"/>
                    </a:cubicBezTo>
                    <a:cubicBezTo>
                      <a:pt x="1940" y="5909"/>
                      <a:pt x="5923" y="1936"/>
                      <a:pt x="10826" y="1936"/>
                    </a:cubicBezTo>
                    <a:cubicBezTo>
                      <a:pt x="15728" y="1936"/>
                      <a:pt x="19711" y="5909"/>
                      <a:pt x="19711" y="10800"/>
                    </a:cubicBezTo>
                    <a:cubicBezTo>
                      <a:pt x="19711" y="15691"/>
                      <a:pt x="15728" y="19664"/>
                      <a:pt x="10826" y="19664"/>
                    </a:cubicBezTo>
                    <a:close/>
                  </a:path>
                </a:pathLst>
              </a:custGeom>
              <a:gr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sp>
        <p:nvSpPr>
          <p:cNvPr id="66" name="Прямоугольник 65"/>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Start up illustration</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1" name="TextBox 80"/>
          <p:cNvSpPr txBox="1"/>
          <p:nvPr/>
        </p:nvSpPr>
        <p:spPr>
          <a:xfrm>
            <a:off x="4388809" y="3166557"/>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2" name="TextBox 81"/>
          <p:cNvSpPr txBox="1"/>
          <p:nvPr/>
        </p:nvSpPr>
        <p:spPr>
          <a:xfrm>
            <a:off x="4869067" y="2717980"/>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83" name="TextBox 82"/>
          <p:cNvSpPr txBox="1"/>
          <p:nvPr/>
        </p:nvSpPr>
        <p:spPr>
          <a:xfrm>
            <a:off x="8924468" y="3166557"/>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84" name="TextBox 83"/>
          <p:cNvSpPr txBox="1"/>
          <p:nvPr/>
        </p:nvSpPr>
        <p:spPr>
          <a:xfrm>
            <a:off x="9404726" y="2717980"/>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91" name="TextBox 90"/>
          <p:cNvSpPr txBox="1"/>
          <p:nvPr/>
        </p:nvSpPr>
        <p:spPr>
          <a:xfrm>
            <a:off x="2357741" y="8286291"/>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2" name="TextBox 91"/>
          <p:cNvSpPr txBox="1"/>
          <p:nvPr/>
        </p:nvSpPr>
        <p:spPr>
          <a:xfrm>
            <a:off x="2837999" y="7837714"/>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93" name="TextBox 92"/>
          <p:cNvSpPr txBox="1"/>
          <p:nvPr/>
        </p:nvSpPr>
        <p:spPr>
          <a:xfrm>
            <a:off x="6893400" y="8286291"/>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4" name="TextBox 93"/>
          <p:cNvSpPr txBox="1"/>
          <p:nvPr/>
        </p:nvSpPr>
        <p:spPr>
          <a:xfrm>
            <a:off x="7373658" y="7837714"/>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95" name="TextBox 94"/>
          <p:cNvSpPr txBox="1"/>
          <p:nvPr/>
        </p:nvSpPr>
        <p:spPr>
          <a:xfrm>
            <a:off x="11410090" y="8286291"/>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6" name="TextBox 95"/>
          <p:cNvSpPr txBox="1"/>
          <p:nvPr/>
        </p:nvSpPr>
        <p:spPr>
          <a:xfrm>
            <a:off x="11890348" y="7837714"/>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97" name="Прямая соединительная линия 64"/>
          <p:cNvCxnSpPr/>
          <p:nvPr/>
        </p:nvCxnSpPr>
        <p:spPr>
          <a:xfrm rot="16200000" flipV="1">
            <a:off x="1593420" y="6604132"/>
            <a:ext cx="1804214" cy="1124613"/>
          </a:xfrm>
          <a:prstGeom prst="bentConnector3">
            <a:avLst>
              <a:gd name="adj1" fmla="val -68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8" name="Прямая соединительная линия 64"/>
          <p:cNvCxnSpPr/>
          <p:nvPr/>
        </p:nvCxnSpPr>
        <p:spPr>
          <a:xfrm flipV="1">
            <a:off x="8558706" y="7208004"/>
            <a:ext cx="0" cy="629710"/>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64"/>
          <p:cNvCxnSpPr>
            <a:stCxn id="96" idx="0"/>
          </p:cNvCxnSpPr>
          <p:nvPr/>
        </p:nvCxnSpPr>
        <p:spPr>
          <a:xfrm rot="5400000" flipH="1" flipV="1">
            <a:off x="12950542" y="6517726"/>
            <a:ext cx="1770601" cy="86937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0" name="Прямая соединительная линия 64"/>
          <p:cNvCxnSpPr/>
          <p:nvPr/>
        </p:nvCxnSpPr>
        <p:spPr>
          <a:xfrm rot="5400000" flipH="1" flipV="1">
            <a:off x="4944461" y="4958522"/>
            <a:ext cx="1770601" cy="86937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64"/>
          <p:cNvCxnSpPr/>
          <p:nvPr/>
        </p:nvCxnSpPr>
        <p:spPr>
          <a:xfrm rot="16200000" flipV="1">
            <a:off x="10536166" y="4894277"/>
            <a:ext cx="1342185" cy="58345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375658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23" name="Group 2223"/>
          <p:cNvGrpSpPr/>
          <p:nvPr/>
        </p:nvGrpSpPr>
        <p:grpSpPr>
          <a:xfrm>
            <a:off x="4279941" y="6336276"/>
            <a:ext cx="9846468" cy="5856400"/>
            <a:chOff x="0" y="0"/>
            <a:chExt cx="6564311" cy="3903663"/>
          </a:xfrm>
        </p:grpSpPr>
        <p:sp>
          <p:nvSpPr>
            <p:cNvPr id="2219" name="Shape 2219"/>
            <p:cNvSpPr/>
            <p:nvPr/>
          </p:nvSpPr>
          <p:spPr>
            <a:xfrm>
              <a:off x="1960561" y="1200149"/>
              <a:ext cx="3922714" cy="2166939"/>
            </a:xfrm>
            <a:custGeom>
              <a:avLst/>
              <a:gdLst/>
              <a:ahLst/>
              <a:cxnLst>
                <a:cxn ang="0">
                  <a:pos x="wd2" y="hd2"/>
                </a:cxn>
                <a:cxn ang="5400000">
                  <a:pos x="wd2" y="hd2"/>
                </a:cxn>
                <a:cxn ang="10800000">
                  <a:pos x="wd2" y="hd2"/>
                </a:cxn>
                <a:cxn ang="16200000">
                  <a:pos x="wd2" y="hd2"/>
                </a:cxn>
              </a:cxnLst>
              <a:rect l="0" t="0" r="r" b="b"/>
              <a:pathLst>
                <a:path w="21600" h="21600" extrusionOk="0">
                  <a:moveTo>
                    <a:pt x="21042" y="14204"/>
                  </a:moveTo>
                  <a:cubicBezTo>
                    <a:pt x="21068" y="14392"/>
                    <a:pt x="21068" y="14580"/>
                    <a:pt x="21068" y="14768"/>
                  </a:cubicBezTo>
                  <a:cubicBezTo>
                    <a:pt x="21068" y="16834"/>
                    <a:pt x="20147" y="18501"/>
                    <a:pt x="19018" y="18501"/>
                  </a:cubicBezTo>
                  <a:cubicBezTo>
                    <a:pt x="18577" y="18501"/>
                    <a:pt x="18175" y="18243"/>
                    <a:pt x="17838" y="17820"/>
                  </a:cubicBezTo>
                  <a:cubicBezTo>
                    <a:pt x="17423" y="18454"/>
                    <a:pt x="16891" y="18830"/>
                    <a:pt x="16307" y="18830"/>
                  </a:cubicBezTo>
                  <a:cubicBezTo>
                    <a:pt x="15049" y="18830"/>
                    <a:pt x="14024" y="17092"/>
                    <a:pt x="13920" y="14862"/>
                  </a:cubicBezTo>
                  <a:cubicBezTo>
                    <a:pt x="13492" y="15942"/>
                    <a:pt x="12791" y="16646"/>
                    <a:pt x="11987" y="16646"/>
                  </a:cubicBezTo>
                  <a:cubicBezTo>
                    <a:pt x="11312" y="16646"/>
                    <a:pt x="10703" y="16153"/>
                    <a:pt x="10275" y="15331"/>
                  </a:cubicBezTo>
                  <a:cubicBezTo>
                    <a:pt x="9937" y="16083"/>
                    <a:pt x="9483" y="16646"/>
                    <a:pt x="8938" y="16857"/>
                  </a:cubicBezTo>
                  <a:cubicBezTo>
                    <a:pt x="8951" y="16998"/>
                    <a:pt x="8951" y="17139"/>
                    <a:pt x="8951" y="17303"/>
                  </a:cubicBezTo>
                  <a:cubicBezTo>
                    <a:pt x="8951" y="19675"/>
                    <a:pt x="7888" y="21600"/>
                    <a:pt x="6564" y="21600"/>
                  </a:cubicBezTo>
                  <a:cubicBezTo>
                    <a:pt x="5617" y="21600"/>
                    <a:pt x="4800" y="20614"/>
                    <a:pt x="4411" y="19158"/>
                  </a:cubicBezTo>
                  <a:cubicBezTo>
                    <a:pt x="4009" y="19510"/>
                    <a:pt x="3555" y="19722"/>
                    <a:pt x="3062" y="19722"/>
                  </a:cubicBezTo>
                  <a:cubicBezTo>
                    <a:pt x="1375" y="19722"/>
                    <a:pt x="0" y="17233"/>
                    <a:pt x="0" y="14181"/>
                  </a:cubicBezTo>
                  <a:cubicBezTo>
                    <a:pt x="0" y="12044"/>
                    <a:pt x="662" y="10190"/>
                    <a:pt x="1635" y="9274"/>
                  </a:cubicBezTo>
                  <a:cubicBezTo>
                    <a:pt x="2063" y="8241"/>
                    <a:pt x="2659" y="7490"/>
                    <a:pt x="3347" y="7137"/>
                  </a:cubicBezTo>
                  <a:cubicBezTo>
                    <a:pt x="3658" y="4555"/>
                    <a:pt x="4930" y="2630"/>
                    <a:pt x="6448" y="2630"/>
                  </a:cubicBezTo>
                  <a:cubicBezTo>
                    <a:pt x="6928" y="2630"/>
                    <a:pt x="7382" y="2817"/>
                    <a:pt x="7797" y="3170"/>
                  </a:cubicBezTo>
                  <a:cubicBezTo>
                    <a:pt x="8316" y="1291"/>
                    <a:pt x="9392" y="0"/>
                    <a:pt x="10625" y="0"/>
                  </a:cubicBezTo>
                  <a:cubicBezTo>
                    <a:pt x="11818" y="0"/>
                    <a:pt x="12843" y="1174"/>
                    <a:pt x="13388" y="2911"/>
                  </a:cubicBezTo>
                  <a:cubicBezTo>
                    <a:pt x="13557" y="2841"/>
                    <a:pt x="13738" y="2817"/>
                    <a:pt x="13920" y="2817"/>
                  </a:cubicBezTo>
                  <a:cubicBezTo>
                    <a:pt x="15036" y="2817"/>
                    <a:pt x="15970" y="4203"/>
                    <a:pt x="16229" y="6081"/>
                  </a:cubicBezTo>
                  <a:cubicBezTo>
                    <a:pt x="16839" y="6457"/>
                    <a:pt x="17332" y="7231"/>
                    <a:pt x="17617" y="8241"/>
                  </a:cubicBezTo>
                  <a:cubicBezTo>
                    <a:pt x="18032" y="7560"/>
                    <a:pt x="18590" y="7137"/>
                    <a:pt x="19213" y="7137"/>
                  </a:cubicBezTo>
                  <a:cubicBezTo>
                    <a:pt x="20523" y="7137"/>
                    <a:pt x="21600" y="9063"/>
                    <a:pt x="21600" y="11457"/>
                  </a:cubicBezTo>
                  <a:cubicBezTo>
                    <a:pt x="21600" y="12490"/>
                    <a:pt x="21392" y="13453"/>
                    <a:pt x="21042" y="14204"/>
                  </a:cubicBezTo>
                  <a:close/>
                </a:path>
              </a:pathLst>
            </a:custGeom>
            <a:solidFill>
              <a:srgbClr val="F1F1F1"/>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220" name="Shape 2220"/>
            <p:cNvSpPr/>
            <p:nvPr/>
          </p:nvSpPr>
          <p:spPr>
            <a:xfrm>
              <a:off x="0" y="1333499"/>
              <a:ext cx="3921125" cy="2168526"/>
            </a:xfrm>
            <a:custGeom>
              <a:avLst/>
              <a:gdLst/>
              <a:ahLst/>
              <a:cxnLst>
                <a:cxn ang="0">
                  <a:pos x="wd2" y="hd2"/>
                </a:cxn>
                <a:cxn ang="5400000">
                  <a:pos x="wd2" y="hd2"/>
                </a:cxn>
                <a:cxn ang="10800000">
                  <a:pos x="wd2" y="hd2"/>
                </a:cxn>
                <a:cxn ang="16200000">
                  <a:pos x="wd2" y="hd2"/>
                </a:cxn>
              </a:cxnLst>
              <a:rect l="0" t="0" r="r" b="b"/>
              <a:pathLst>
                <a:path w="21600" h="21600" extrusionOk="0">
                  <a:moveTo>
                    <a:pt x="545" y="14204"/>
                  </a:moveTo>
                  <a:cubicBezTo>
                    <a:pt x="532" y="14392"/>
                    <a:pt x="519" y="14580"/>
                    <a:pt x="519" y="14768"/>
                  </a:cubicBezTo>
                  <a:cubicBezTo>
                    <a:pt x="519" y="16834"/>
                    <a:pt x="1441" y="18501"/>
                    <a:pt x="2570" y="18501"/>
                  </a:cubicBezTo>
                  <a:cubicBezTo>
                    <a:pt x="3012" y="18501"/>
                    <a:pt x="3427" y="18243"/>
                    <a:pt x="3764" y="17820"/>
                  </a:cubicBezTo>
                  <a:cubicBezTo>
                    <a:pt x="4180" y="18454"/>
                    <a:pt x="4712" y="18830"/>
                    <a:pt x="5296" y="18830"/>
                  </a:cubicBezTo>
                  <a:cubicBezTo>
                    <a:pt x="6542" y="18830"/>
                    <a:pt x="7568" y="17092"/>
                    <a:pt x="7672" y="14862"/>
                  </a:cubicBezTo>
                  <a:cubicBezTo>
                    <a:pt x="8113" y="15942"/>
                    <a:pt x="8814" y="16646"/>
                    <a:pt x="9606" y="16646"/>
                  </a:cubicBezTo>
                  <a:cubicBezTo>
                    <a:pt x="10281" y="16646"/>
                    <a:pt x="10891" y="16130"/>
                    <a:pt x="11332" y="15308"/>
                  </a:cubicBezTo>
                  <a:cubicBezTo>
                    <a:pt x="11657" y="16083"/>
                    <a:pt x="12124" y="16623"/>
                    <a:pt x="12656" y="16857"/>
                  </a:cubicBezTo>
                  <a:cubicBezTo>
                    <a:pt x="12643" y="16998"/>
                    <a:pt x="12643" y="17139"/>
                    <a:pt x="12643" y="17280"/>
                  </a:cubicBezTo>
                  <a:cubicBezTo>
                    <a:pt x="12643" y="19675"/>
                    <a:pt x="13708" y="21600"/>
                    <a:pt x="15032" y="21600"/>
                  </a:cubicBezTo>
                  <a:cubicBezTo>
                    <a:pt x="15979" y="21600"/>
                    <a:pt x="16810" y="20590"/>
                    <a:pt x="17187" y="19135"/>
                  </a:cubicBezTo>
                  <a:cubicBezTo>
                    <a:pt x="17602" y="19510"/>
                    <a:pt x="18056" y="19722"/>
                    <a:pt x="18537" y="19722"/>
                  </a:cubicBezTo>
                  <a:cubicBezTo>
                    <a:pt x="20237" y="19722"/>
                    <a:pt x="21600" y="17233"/>
                    <a:pt x="21600" y="14181"/>
                  </a:cubicBezTo>
                  <a:cubicBezTo>
                    <a:pt x="21600" y="12044"/>
                    <a:pt x="20938" y="10190"/>
                    <a:pt x="19964" y="9274"/>
                  </a:cubicBezTo>
                  <a:cubicBezTo>
                    <a:pt x="19549" y="8241"/>
                    <a:pt x="18952" y="7490"/>
                    <a:pt x="18251" y="7137"/>
                  </a:cubicBezTo>
                  <a:cubicBezTo>
                    <a:pt x="17952" y="4555"/>
                    <a:pt x="16680" y="2630"/>
                    <a:pt x="15162" y="2630"/>
                  </a:cubicBezTo>
                  <a:cubicBezTo>
                    <a:pt x="14668" y="2630"/>
                    <a:pt x="14214" y="2817"/>
                    <a:pt x="13799" y="3170"/>
                  </a:cubicBezTo>
                  <a:cubicBezTo>
                    <a:pt x="13279" y="1291"/>
                    <a:pt x="12215" y="0"/>
                    <a:pt x="10969" y="0"/>
                  </a:cubicBezTo>
                  <a:cubicBezTo>
                    <a:pt x="9787" y="0"/>
                    <a:pt x="8749" y="1174"/>
                    <a:pt x="8204" y="2911"/>
                  </a:cubicBezTo>
                  <a:cubicBezTo>
                    <a:pt x="8035" y="2841"/>
                    <a:pt x="7866" y="2817"/>
                    <a:pt x="7685" y="2817"/>
                  </a:cubicBezTo>
                  <a:cubicBezTo>
                    <a:pt x="6568" y="2817"/>
                    <a:pt x="5621" y="4203"/>
                    <a:pt x="5361" y="6081"/>
                  </a:cubicBezTo>
                  <a:cubicBezTo>
                    <a:pt x="4764" y="6433"/>
                    <a:pt x="4271" y="7231"/>
                    <a:pt x="3985" y="8241"/>
                  </a:cubicBezTo>
                  <a:cubicBezTo>
                    <a:pt x="3557" y="7537"/>
                    <a:pt x="2999" y="7137"/>
                    <a:pt x="2388" y="7137"/>
                  </a:cubicBezTo>
                  <a:cubicBezTo>
                    <a:pt x="1064" y="7137"/>
                    <a:pt x="0" y="9063"/>
                    <a:pt x="0" y="11457"/>
                  </a:cubicBezTo>
                  <a:cubicBezTo>
                    <a:pt x="0" y="12490"/>
                    <a:pt x="208" y="13453"/>
                    <a:pt x="545" y="14204"/>
                  </a:cubicBezTo>
                  <a:close/>
                </a:path>
              </a:pathLst>
            </a:custGeom>
            <a:solidFill>
              <a:srgbClr val="E5E5E5"/>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221" name="Shape 2221"/>
            <p:cNvSpPr/>
            <p:nvPr/>
          </p:nvSpPr>
          <p:spPr>
            <a:xfrm>
              <a:off x="2643186" y="1416049"/>
              <a:ext cx="3921126" cy="2170114"/>
            </a:xfrm>
            <a:custGeom>
              <a:avLst/>
              <a:gdLst/>
              <a:ahLst/>
              <a:cxnLst>
                <a:cxn ang="0">
                  <a:pos x="wd2" y="hd2"/>
                </a:cxn>
                <a:cxn ang="5400000">
                  <a:pos x="wd2" y="hd2"/>
                </a:cxn>
                <a:cxn ang="10800000">
                  <a:pos x="wd2" y="hd2"/>
                </a:cxn>
                <a:cxn ang="16200000">
                  <a:pos x="wd2" y="hd2"/>
                </a:cxn>
              </a:cxnLst>
              <a:rect l="0" t="0" r="r" b="b"/>
              <a:pathLst>
                <a:path w="21600" h="21600" extrusionOk="0">
                  <a:moveTo>
                    <a:pt x="545" y="7411"/>
                  </a:moveTo>
                  <a:cubicBezTo>
                    <a:pt x="532" y="7223"/>
                    <a:pt x="519" y="7036"/>
                    <a:pt x="519" y="6848"/>
                  </a:cubicBezTo>
                  <a:cubicBezTo>
                    <a:pt x="519" y="4784"/>
                    <a:pt x="1441" y="3119"/>
                    <a:pt x="2570" y="3119"/>
                  </a:cubicBezTo>
                  <a:cubicBezTo>
                    <a:pt x="3012" y="3119"/>
                    <a:pt x="3427" y="3377"/>
                    <a:pt x="3764" y="3799"/>
                  </a:cubicBezTo>
                  <a:cubicBezTo>
                    <a:pt x="4180" y="3166"/>
                    <a:pt x="4712" y="2791"/>
                    <a:pt x="5296" y="2791"/>
                  </a:cubicBezTo>
                  <a:cubicBezTo>
                    <a:pt x="6542" y="2791"/>
                    <a:pt x="7568" y="4526"/>
                    <a:pt x="7672" y="6731"/>
                  </a:cubicBezTo>
                  <a:cubicBezTo>
                    <a:pt x="8100" y="5676"/>
                    <a:pt x="8814" y="4972"/>
                    <a:pt x="9606" y="4972"/>
                  </a:cubicBezTo>
                  <a:cubicBezTo>
                    <a:pt x="10281" y="4972"/>
                    <a:pt x="10891" y="5464"/>
                    <a:pt x="11332" y="6285"/>
                  </a:cubicBezTo>
                  <a:cubicBezTo>
                    <a:pt x="11657" y="5535"/>
                    <a:pt x="12124" y="4972"/>
                    <a:pt x="12656" y="4737"/>
                  </a:cubicBezTo>
                  <a:cubicBezTo>
                    <a:pt x="12643" y="4620"/>
                    <a:pt x="12643" y="4479"/>
                    <a:pt x="12643" y="4315"/>
                  </a:cubicBezTo>
                  <a:cubicBezTo>
                    <a:pt x="12643" y="1947"/>
                    <a:pt x="13708" y="0"/>
                    <a:pt x="15032" y="0"/>
                  </a:cubicBezTo>
                  <a:cubicBezTo>
                    <a:pt x="15979" y="0"/>
                    <a:pt x="16797" y="1008"/>
                    <a:pt x="17187" y="2463"/>
                  </a:cubicBezTo>
                  <a:cubicBezTo>
                    <a:pt x="17589" y="2111"/>
                    <a:pt x="18056" y="1900"/>
                    <a:pt x="18537" y="1900"/>
                  </a:cubicBezTo>
                  <a:cubicBezTo>
                    <a:pt x="20237" y="1900"/>
                    <a:pt x="21600" y="4386"/>
                    <a:pt x="21600" y="7435"/>
                  </a:cubicBezTo>
                  <a:cubicBezTo>
                    <a:pt x="21600" y="9569"/>
                    <a:pt x="20938" y="11421"/>
                    <a:pt x="19964" y="12336"/>
                  </a:cubicBezTo>
                  <a:cubicBezTo>
                    <a:pt x="19549" y="13368"/>
                    <a:pt x="18952" y="14119"/>
                    <a:pt x="18251" y="14447"/>
                  </a:cubicBezTo>
                  <a:cubicBezTo>
                    <a:pt x="17939" y="17027"/>
                    <a:pt x="16680" y="18973"/>
                    <a:pt x="15162" y="18973"/>
                  </a:cubicBezTo>
                  <a:cubicBezTo>
                    <a:pt x="14668" y="18973"/>
                    <a:pt x="14214" y="18786"/>
                    <a:pt x="13799" y="18434"/>
                  </a:cubicBezTo>
                  <a:cubicBezTo>
                    <a:pt x="13279" y="20310"/>
                    <a:pt x="12215" y="21600"/>
                    <a:pt x="10969" y="21600"/>
                  </a:cubicBezTo>
                  <a:cubicBezTo>
                    <a:pt x="9787" y="21600"/>
                    <a:pt x="8749" y="20427"/>
                    <a:pt x="8204" y="18692"/>
                  </a:cubicBezTo>
                  <a:cubicBezTo>
                    <a:pt x="8035" y="18762"/>
                    <a:pt x="7866" y="18786"/>
                    <a:pt x="7685" y="18786"/>
                  </a:cubicBezTo>
                  <a:cubicBezTo>
                    <a:pt x="6555" y="18786"/>
                    <a:pt x="5621" y="17402"/>
                    <a:pt x="5361" y="15526"/>
                  </a:cubicBezTo>
                  <a:cubicBezTo>
                    <a:pt x="4764" y="15150"/>
                    <a:pt x="4258" y="14377"/>
                    <a:pt x="3985" y="13368"/>
                  </a:cubicBezTo>
                  <a:cubicBezTo>
                    <a:pt x="3557" y="14048"/>
                    <a:pt x="2999" y="14470"/>
                    <a:pt x="2388" y="14470"/>
                  </a:cubicBezTo>
                  <a:cubicBezTo>
                    <a:pt x="1064" y="14470"/>
                    <a:pt x="0" y="12547"/>
                    <a:pt x="0" y="10155"/>
                  </a:cubicBezTo>
                  <a:cubicBezTo>
                    <a:pt x="0" y="9123"/>
                    <a:pt x="195" y="8162"/>
                    <a:pt x="545" y="7411"/>
                  </a:cubicBezTo>
                  <a:close/>
                </a:path>
              </a:pathLst>
            </a:custGeom>
            <a:solidFill>
              <a:srgbClr val="CBCBCB"/>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2222" name="Shape 2222"/>
            <p:cNvSpPr/>
            <p:nvPr/>
          </p:nvSpPr>
          <p:spPr>
            <a:xfrm>
              <a:off x="1117599" y="0"/>
              <a:ext cx="3922714" cy="3903664"/>
            </a:xfrm>
            <a:custGeom>
              <a:avLst/>
              <a:gdLst/>
              <a:ahLst/>
              <a:cxnLst>
                <a:cxn ang="0">
                  <a:pos x="wd2" y="hd2"/>
                </a:cxn>
                <a:cxn ang="5400000">
                  <a:pos x="wd2" y="hd2"/>
                </a:cxn>
                <a:cxn ang="10800000">
                  <a:pos x="wd2" y="hd2"/>
                </a:cxn>
                <a:cxn ang="16200000">
                  <a:pos x="wd2" y="hd2"/>
                </a:cxn>
              </a:cxnLst>
              <a:rect l="0" t="0" r="r" b="b"/>
              <a:pathLst>
                <a:path w="21600" h="21600" extrusionOk="0">
                  <a:moveTo>
                    <a:pt x="21055" y="13713"/>
                  </a:moveTo>
                  <a:cubicBezTo>
                    <a:pt x="21068" y="13609"/>
                    <a:pt x="21068" y="13505"/>
                    <a:pt x="21068" y="13401"/>
                  </a:cubicBezTo>
                  <a:cubicBezTo>
                    <a:pt x="21068" y="12253"/>
                    <a:pt x="20147" y="11328"/>
                    <a:pt x="19018" y="11328"/>
                  </a:cubicBezTo>
                  <a:cubicBezTo>
                    <a:pt x="18577" y="11328"/>
                    <a:pt x="18175" y="11471"/>
                    <a:pt x="17838" y="11706"/>
                  </a:cubicBezTo>
                  <a:cubicBezTo>
                    <a:pt x="17423" y="11354"/>
                    <a:pt x="16891" y="11145"/>
                    <a:pt x="16307" y="11145"/>
                  </a:cubicBezTo>
                  <a:cubicBezTo>
                    <a:pt x="15049" y="11145"/>
                    <a:pt x="14024" y="12110"/>
                    <a:pt x="13920" y="13348"/>
                  </a:cubicBezTo>
                  <a:cubicBezTo>
                    <a:pt x="13635" y="12944"/>
                    <a:pt x="13232" y="12645"/>
                    <a:pt x="12752" y="12475"/>
                  </a:cubicBezTo>
                  <a:cubicBezTo>
                    <a:pt x="12752" y="0"/>
                    <a:pt x="12752" y="0"/>
                    <a:pt x="12752" y="0"/>
                  </a:cubicBezTo>
                  <a:cubicBezTo>
                    <a:pt x="10677" y="0"/>
                    <a:pt x="10677" y="0"/>
                    <a:pt x="10677" y="0"/>
                  </a:cubicBezTo>
                  <a:cubicBezTo>
                    <a:pt x="10677" y="12762"/>
                    <a:pt x="10677" y="12762"/>
                    <a:pt x="10677" y="12762"/>
                  </a:cubicBezTo>
                  <a:cubicBezTo>
                    <a:pt x="10521" y="12853"/>
                    <a:pt x="10391" y="12970"/>
                    <a:pt x="10275" y="13101"/>
                  </a:cubicBezTo>
                  <a:cubicBezTo>
                    <a:pt x="9937" y="12671"/>
                    <a:pt x="9483" y="12371"/>
                    <a:pt x="8951" y="12240"/>
                  </a:cubicBezTo>
                  <a:cubicBezTo>
                    <a:pt x="8951" y="12162"/>
                    <a:pt x="8951" y="12084"/>
                    <a:pt x="8951" y="12006"/>
                  </a:cubicBezTo>
                  <a:cubicBezTo>
                    <a:pt x="8951" y="10676"/>
                    <a:pt x="7888" y="9607"/>
                    <a:pt x="6577" y="9607"/>
                  </a:cubicBezTo>
                  <a:cubicBezTo>
                    <a:pt x="5617" y="9607"/>
                    <a:pt x="4800" y="10168"/>
                    <a:pt x="4411" y="10976"/>
                  </a:cubicBezTo>
                  <a:cubicBezTo>
                    <a:pt x="4009" y="10767"/>
                    <a:pt x="3555" y="10650"/>
                    <a:pt x="3062" y="10650"/>
                  </a:cubicBezTo>
                  <a:cubicBezTo>
                    <a:pt x="1375" y="10650"/>
                    <a:pt x="0" y="12032"/>
                    <a:pt x="0" y="13726"/>
                  </a:cubicBezTo>
                  <a:cubicBezTo>
                    <a:pt x="0" y="14913"/>
                    <a:pt x="662" y="15943"/>
                    <a:pt x="1635" y="16451"/>
                  </a:cubicBezTo>
                  <a:cubicBezTo>
                    <a:pt x="2063" y="17025"/>
                    <a:pt x="2659" y="17442"/>
                    <a:pt x="3347" y="17637"/>
                  </a:cubicBezTo>
                  <a:cubicBezTo>
                    <a:pt x="3658" y="19071"/>
                    <a:pt x="4930" y="20140"/>
                    <a:pt x="6448" y="20140"/>
                  </a:cubicBezTo>
                  <a:cubicBezTo>
                    <a:pt x="6928" y="20140"/>
                    <a:pt x="7395" y="20036"/>
                    <a:pt x="7797" y="19840"/>
                  </a:cubicBezTo>
                  <a:cubicBezTo>
                    <a:pt x="8316" y="20883"/>
                    <a:pt x="9392" y="21600"/>
                    <a:pt x="10638" y="21600"/>
                  </a:cubicBezTo>
                  <a:cubicBezTo>
                    <a:pt x="11818" y="21600"/>
                    <a:pt x="12843" y="20948"/>
                    <a:pt x="13388" y="19984"/>
                  </a:cubicBezTo>
                  <a:cubicBezTo>
                    <a:pt x="13557" y="20023"/>
                    <a:pt x="13738" y="20036"/>
                    <a:pt x="13920" y="20036"/>
                  </a:cubicBezTo>
                  <a:cubicBezTo>
                    <a:pt x="15036" y="20036"/>
                    <a:pt x="15970" y="19267"/>
                    <a:pt x="16229" y="18224"/>
                  </a:cubicBezTo>
                  <a:cubicBezTo>
                    <a:pt x="16839" y="18028"/>
                    <a:pt x="17332" y="17585"/>
                    <a:pt x="17617" y="17025"/>
                  </a:cubicBezTo>
                  <a:cubicBezTo>
                    <a:pt x="18032" y="17416"/>
                    <a:pt x="18603" y="17637"/>
                    <a:pt x="19213" y="17637"/>
                  </a:cubicBezTo>
                  <a:cubicBezTo>
                    <a:pt x="20523" y="17637"/>
                    <a:pt x="21600" y="16568"/>
                    <a:pt x="21600" y="15252"/>
                  </a:cubicBezTo>
                  <a:cubicBezTo>
                    <a:pt x="21600" y="14665"/>
                    <a:pt x="21392" y="14131"/>
                    <a:pt x="21055" y="13713"/>
                  </a:cubicBezTo>
                  <a:close/>
                </a:path>
              </a:pathLst>
            </a:custGeom>
            <a:solidFill>
              <a:srgbClr val="B2B2B2"/>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sp>
        <p:nvSpPr>
          <p:cNvPr id="57" name="Прямоугольник 56"/>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Start up illustration</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59" name="Группа 58"/>
          <p:cNvGrpSpPr/>
          <p:nvPr/>
        </p:nvGrpSpPr>
        <p:grpSpPr>
          <a:xfrm>
            <a:off x="7613003" y="2354995"/>
            <a:ext cx="2933103" cy="6556398"/>
            <a:chOff x="7613003" y="2354995"/>
            <a:chExt cx="2933103" cy="6556398"/>
          </a:xfrm>
        </p:grpSpPr>
        <p:sp>
          <p:nvSpPr>
            <p:cNvPr id="60" name="Freeform 6"/>
            <p:cNvSpPr>
              <a:spLocks noEditPoints="1"/>
            </p:cNvSpPr>
            <p:nvPr/>
          </p:nvSpPr>
          <p:spPr bwMode="auto">
            <a:xfrm rot="18900000">
              <a:off x="8367490" y="7349531"/>
              <a:ext cx="1558567" cy="1561862"/>
            </a:xfrm>
            <a:custGeom>
              <a:avLst/>
              <a:gdLst>
                <a:gd name="T0" fmla="*/ 200 w 200"/>
                <a:gd name="T1" fmla="*/ 88 h 200"/>
                <a:gd name="T2" fmla="*/ 177 w 200"/>
                <a:gd name="T3" fmla="*/ 24 h 200"/>
                <a:gd name="T4" fmla="*/ 111 w 200"/>
                <a:gd name="T5" fmla="*/ 0 h 200"/>
                <a:gd name="T6" fmla="*/ 8 w 200"/>
                <a:gd name="T7" fmla="*/ 103 h 200"/>
                <a:gd name="T8" fmla="*/ 41 w 200"/>
                <a:gd name="T9" fmla="*/ 81 h 200"/>
                <a:gd name="T10" fmla="*/ 8 w 200"/>
                <a:gd name="T11" fmla="*/ 193 h 200"/>
                <a:gd name="T12" fmla="*/ 119 w 200"/>
                <a:gd name="T13" fmla="*/ 159 h 200"/>
                <a:gd name="T14" fmla="*/ 96 w 200"/>
                <a:gd name="T15" fmla="*/ 192 h 200"/>
                <a:gd name="T16" fmla="*/ 200 w 200"/>
                <a:gd name="T17" fmla="*/ 88 h 200"/>
                <a:gd name="T18" fmla="*/ 122 w 200"/>
                <a:gd name="T19" fmla="*/ 135 h 200"/>
                <a:gd name="T20" fmla="*/ 137 w 200"/>
                <a:gd name="T21" fmla="*/ 114 h 200"/>
                <a:gd name="T22" fmla="*/ 65 w 200"/>
                <a:gd name="T23" fmla="*/ 136 h 200"/>
                <a:gd name="T24" fmla="*/ 86 w 200"/>
                <a:gd name="T25" fmla="*/ 64 h 200"/>
                <a:gd name="T26" fmla="*/ 65 w 200"/>
                <a:gd name="T27" fmla="*/ 78 h 200"/>
                <a:gd name="T28" fmla="*/ 132 w 200"/>
                <a:gd name="T29" fmla="*/ 11 h 200"/>
                <a:gd name="T30" fmla="*/ 174 w 200"/>
                <a:gd name="T31" fmla="*/ 27 h 200"/>
                <a:gd name="T32" fmla="*/ 189 w 200"/>
                <a:gd name="T33" fmla="*/ 68 h 200"/>
                <a:gd name="T34" fmla="*/ 122 w 200"/>
                <a:gd name="T35" fmla="*/ 13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00">
                  <a:moveTo>
                    <a:pt x="200" y="88"/>
                  </a:moveTo>
                  <a:cubicBezTo>
                    <a:pt x="177" y="24"/>
                    <a:pt x="177" y="24"/>
                    <a:pt x="177" y="24"/>
                  </a:cubicBezTo>
                  <a:cubicBezTo>
                    <a:pt x="111" y="0"/>
                    <a:pt x="111" y="0"/>
                    <a:pt x="111" y="0"/>
                  </a:cubicBezTo>
                  <a:cubicBezTo>
                    <a:pt x="111" y="0"/>
                    <a:pt x="38" y="4"/>
                    <a:pt x="8" y="103"/>
                  </a:cubicBezTo>
                  <a:cubicBezTo>
                    <a:pt x="8" y="103"/>
                    <a:pt x="27" y="87"/>
                    <a:pt x="41" y="81"/>
                  </a:cubicBezTo>
                  <a:cubicBezTo>
                    <a:pt x="41" y="81"/>
                    <a:pt x="0" y="146"/>
                    <a:pt x="8" y="193"/>
                  </a:cubicBezTo>
                  <a:cubicBezTo>
                    <a:pt x="54" y="200"/>
                    <a:pt x="119" y="159"/>
                    <a:pt x="119" y="159"/>
                  </a:cubicBezTo>
                  <a:cubicBezTo>
                    <a:pt x="113" y="173"/>
                    <a:pt x="96" y="192"/>
                    <a:pt x="96" y="192"/>
                  </a:cubicBezTo>
                  <a:cubicBezTo>
                    <a:pt x="195" y="162"/>
                    <a:pt x="200" y="88"/>
                    <a:pt x="200" y="88"/>
                  </a:cubicBezTo>
                  <a:moveTo>
                    <a:pt x="122" y="135"/>
                  </a:moveTo>
                  <a:cubicBezTo>
                    <a:pt x="122" y="135"/>
                    <a:pt x="132" y="123"/>
                    <a:pt x="137" y="114"/>
                  </a:cubicBezTo>
                  <a:cubicBezTo>
                    <a:pt x="137" y="114"/>
                    <a:pt x="94" y="140"/>
                    <a:pt x="65" y="136"/>
                  </a:cubicBezTo>
                  <a:cubicBezTo>
                    <a:pt x="59" y="105"/>
                    <a:pt x="86" y="64"/>
                    <a:pt x="86" y="64"/>
                  </a:cubicBezTo>
                  <a:cubicBezTo>
                    <a:pt x="77" y="68"/>
                    <a:pt x="65" y="78"/>
                    <a:pt x="65" y="78"/>
                  </a:cubicBezTo>
                  <a:cubicBezTo>
                    <a:pt x="84" y="14"/>
                    <a:pt x="132" y="11"/>
                    <a:pt x="132" y="11"/>
                  </a:cubicBezTo>
                  <a:cubicBezTo>
                    <a:pt x="174" y="27"/>
                    <a:pt x="174" y="27"/>
                    <a:pt x="174" y="27"/>
                  </a:cubicBezTo>
                  <a:cubicBezTo>
                    <a:pt x="189" y="68"/>
                    <a:pt x="189" y="68"/>
                    <a:pt x="189" y="68"/>
                  </a:cubicBezTo>
                  <a:cubicBezTo>
                    <a:pt x="189" y="68"/>
                    <a:pt x="186" y="116"/>
                    <a:pt x="122" y="135"/>
                  </a:cubicBezTo>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7"/>
            <p:cNvSpPr>
              <a:spLocks/>
            </p:cNvSpPr>
            <p:nvPr/>
          </p:nvSpPr>
          <p:spPr bwMode="auto">
            <a:xfrm rot="18900000">
              <a:off x="8635840" y="7359535"/>
              <a:ext cx="1014880" cy="1008291"/>
            </a:xfrm>
            <a:custGeom>
              <a:avLst/>
              <a:gdLst>
                <a:gd name="T0" fmla="*/ 115 w 130"/>
                <a:gd name="T1" fmla="*/ 16 h 129"/>
                <a:gd name="T2" fmla="*/ 73 w 130"/>
                <a:gd name="T3" fmla="*/ 0 h 129"/>
                <a:gd name="T4" fmla="*/ 6 w 130"/>
                <a:gd name="T5" fmla="*/ 67 h 129"/>
                <a:gd name="T6" fmla="*/ 27 w 130"/>
                <a:gd name="T7" fmla="*/ 53 h 129"/>
                <a:gd name="T8" fmla="*/ 6 w 130"/>
                <a:gd name="T9" fmla="*/ 125 h 129"/>
                <a:gd name="T10" fmla="*/ 78 w 130"/>
                <a:gd name="T11" fmla="*/ 103 h 129"/>
                <a:gd name="T12" fmla="*/ 63 w 130"/>
                <a:gd name="T13" fmla="*/ 124 h 129"/>
                <a:gd name="T14" fmla="*/ 130 w 130"/>
                <a:gd name="T15" fmla="*/ 57 h 129"/>
                <a:gd name="T16" fmla="*/ 115 w 130"/>
                <a:gd name="T17" fmla="*/ 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29">
                  <a:moveTo>
                    <a:pt x="115" y="16"/>
                  </a:moveTo>
                  <a:cubicBezTo>
                    <a:pt x="73" y="0"/>
                    <a:pt x="73" y="0"/>
                    <a:pt x="73" y="0"/>
                  </a:cubicBezTo>
                  <a:cubicBezTo>
                    <a:pt x="73" y="0"/>
                    <a:pt x="25" y="3"/>
                    <a:pt x="6" y="67"/>
                  </a:cubicBezTo>
                  <a:cubicBezTo>
                    <a:pt x="6" y="67"/>
                    <a:pt x="18" y="57"/>
                    <a:pt x="27" y="53"/>
                  </a:cubicBezTo>
                  <a:cubicBezTo>
                    <a:pt x="27" y="53"/>
                    <a:pt x="0" y="94"/>
                    <a:pt x="6" y="125"/>
                  </a:cubicBezTo>
                  <a:cubicBezTo>
                    <a:pt x="35" y="129"/>
                    <a:pt x="78" y="103"/>
                    <a:pt x="78" y="103"/>
                  </a:cubicBezTo>
                  <a:cubicBezTo>
                    <a:pt x="73" y="112"/>
                    <a:pt x="63" y="124"/>
                    <a:pt x="63" y="124"/>
                  </a:cubicBezTo>
                  <a:cubicBezTo>
                    <a:pt x="127" y="105"/>
                    <a:pt x="130" y="57"/>
                    <a:pt x="130" y="57"/>
                  </a:cubicBezTo>
                  <a:cubicBezTo>
                    <a:pt x="115" y="16"/>
                    <a:pt x="115" y="16"/>
                    <a:pt x="115" y="16"/>
                  </a:cubicBezTo>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8"/>
            <p:cNvSpPr>
              <a:spLocks/>
            </p:cNvSpPr>
            <p:nvPr/>
          </p:nvSpPr>
          <p:spPr bwMode="auto">
            <a:xfrm rot="18900000">
              <a:off x="9149920" y="5979249"/>
              <a:ext cx="1275192" cy="1706845"/>
            </a:xfrm>
            <a:custGeom>
              <a:avLst/>
              <a:gdLst>
                <a:gd name="T0" fmla="*/ 164 w 164"/>
                <a:gd name="T1" fmla="*/ 55 h 219"/>
                <a:gd name="T2" fmla="*/ 133 w 164"/>
                <a:gd name="T3" fmla="*/ 180 h 219"/>
                <a:gd name="T4" fmla="*/ 0 w 164"/>
                <a:gd name="T5" fmla="*/ 219 h 219"/>
                <a:gd name="T6" fmla="*/ 27 w 164"/>
                <a:gd name="T7" fmla="*/ 82 h 219"/>
                <a:gd name="T8" fmla="*/ 109 w 164"/>
                <a:gd name="T9" fmla="*/ 0 h 219"/>
                <a:gd name="T10" fmla="*/ 164 w 164"/>
                <a:gd name="T11" fmla="*/ 55 h 219"/>
              </a:gdLst>
              <a:ahLst/>
              <a:cxnLst>
                <a:cxn ang="0">
                  <a:pos x="T0" y="T1"/>
                </a:cxn>
                <a:cxn ang="0">
                  <a:pos x="T2" y="T3"/>
                </a:cxn>
                <a:cxn ang="0">
                  <a:pos x="T4" y="T5"/>
                </a:cxn>
                <a:cxn ang="0">
                  <a:pos x="T6" y="T7"/>
                </a:cxn>
                <a:cxn ang="0">
                  <a:pos x="T8" y="T9"/>
                </a:cxn>
                <a:cxn ang="0">
                  <a:pos x="T10" y="T11"/>
                </a:cxn>
              </a:cxnLst>
              <a:rect l="0" t="0" r="r" b="b"/>
              <a:pathLst>
                <a:path w="164" h="219">
                  <a:moveTo>
                    <a:pt x="164" y="55"/>
                  </a:moveTo>
                  <a:cubicBezTo>
                    <a:pt x="133" y="180"/>
                    <a:pt x="133" y="180"/>
                    <a:pt x="133" y="180"/>
                  </a:cubicBezTo>
                  <a:cubicBezTo>
                    <a:pt x="0" y="219"/>
                    <a:pt x="0" y="219"/>
                    <a:pt x="0" y="219"/>
                  </a:cubicBezTo>
                  <a:cubicBezTo>
                    <a:pt x="0" y="219"/>
                    <a:pt x="93" y="147"/>
                    <a:pt x="27" y="82"/>
                  </a:cubicBezTo>
                  <a:cubicBezTo>
                    <a:pt x="109" y="0"/>
                    <a:pt x="109" y="0"/>
                    <a:pt x="109" y="0"/>
                  </a:cubicBezTo>
                  <a:cubicBezTo>
                    <a:pt x="164" y="55"/>
                    <a:pt x="164" y="55"/>
                    <a:pt x="164" y="55"/>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9"/>
            <p:cNvSpPr>
              <a:spLocks/>
            </p:cNvSpPr>
            <p:nvPr/>
          </p:nvSpPr>
          <p:spPr bwMode="auto">
            <a:xfrm rot="18900000">
              <a:off x="7613003" y="6183825"/>
              <a:ext cx="1706845" cy="1288373"/>
            </a:xfrm>
            <a:custGeom>
              <a:avLst/>
              <a:gdLst>
                <a:gd name="T0" fmla="*/ 164 w 219"/>
                <a:gd name="T1" fmla="*/ 0 h 165"/>
                <a:gd name="T2" fmla="*/ 38 w 219"/>
                <a:gd name="T3" fmla="*/ 32 h 165"/>
                <a:gd name="T4" fmla="*/ 0 w 219"/>
                <a:gd name="T5" fmla="*/ 165 h 165"/>
                <a:gd name="T6" fmla="*/ 137 w 219"/>
                <a:gd name="T7" fmla="*/ 137 h 165"/>
                <a:gd name="T8" fmla="*/ 219 w 219"/>
                <a:gd name="T9" fmla="*/ 55 h 165"/>
                <a:gd name="T10" fmla="*/ 164 w 219"/>
                <a:gd name="T11" fmla="*/ 0 h 165"/>
              </a:gdLst>
              <a:ahLst/>
              <a:cxnLst>
                <a:cxn ang="0">
                  <a:pos x="T0" y="T1"/>
                </a:cxn>
                <a:cxn ang="0">
                  <a:pos x="T2" y="T3"/>
                </a:cxn>
                <a:cxn ang="0">
                  <a:pos x="T4" y="T5"/>
                </a:cxn>
                <a:cxn ang="0">
                  <a:pos x="T6" y="T7"/>
                </a:cxn>
                <a:cxn ang="0">
                  <a:pos x="T8" y="T9"/>
                </a:cxn>
                <a:cxn ang="0">
                  <a:pos x="T10" y="T11"/>
                </a:cxn>
              </a:cxnLst>
              <a:rect l="0" t="0" r="r" b="b"/>
              <a:pathLst>
                <a:path w="219" h="165">
                  <a:moveTo>
                    <a:pt x="164" y="0"/>
                  </a:moveTo>
                  <a:cubicBezTo>
                    <a:pt x="38" y="32"/>
                    <a:pt x="38" y="32"/>
                    <a:pt x="38" y="32"/>
                  </a:cubicBezTo>
                  <a:cubicBezTo>
                    <a:pt x="0" y="165"/>
                    <a:pt x="0" y="165"/>
                    <a:pt x="0" y="165"/>
                  </a:cubicBezTo>
                  <a:cubicBezTo>
                    <a:pt x="0" y="165"/>
                    <a:pt x="71" y="72"/>
                    <a:pt x="137" y="137"/>
                  </a:cubicBezTo>
                  <a:cubicBezTo>
                    <a:pt x="219" y="55"/>
                    <a:pt x="219" y="55"/>
                    <a:pt x="219" y="55"/>
                  </a:cubicBezTo>
                  <a:lnTo>
                    <a:pt x="164"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10"/>
            <p:cNvSpPr>
              <a:spLocks/>
            </p:cNvSpPr>
            <p:nvPr/>
          </p:nvSpPr>
          <p:spPr bwMode="auto">
            <a:xfrm rot="18900000">
              <a:off x="8047069" y="3762501"/>
              <a:ext cx="2171450" cy="2174744"/>
            </a:xfrm>
            <a:custGeom>
              <a:avLst/>
              <a:gdLst>
                <a:gd name="T0" fmla="*/ 61 w 279"/>
                <a:gd name="T1" fmla="*/ 221 h 279"/>
                <a:gd name="T2" fmla="*/ 148 w 279"/>
                <a:gd name="T3" fmla="*/ 279 h 279"/>
                <a:gd name="T4" fmla="*/ 279 w 279"/>
                <a:gd name="T5" fmla="*/ 78 h 279"/>
                <a:gd name="T6" fmla="*/ 233 w 279"/>
                <a:gd name="T7" fmla="*/ 48 h 279"/>
                <a:gd name="T8" fmla="*/ 204 w 279"/>
                <a:gd name="T9" fmla="*/ 7 h 279"/>
                <a:gd name="T10" fmla="*/ 202 w 279"/>
                <a:gd name="T11" fmla="*/ 0 h 279"/>
                <a:gd name="T12" fmla="*/ 0 w 279"/>
                <a:gd name="T13" fmla="*/ 131 h 279"/>
                <a:gd name="T14" fmla="*/ 8 w 279"/>
                <a:gd name="T15" fmla="*/ 147 h 279"/>
                <a:gd name="T16" fmla="*/ 61 w 279"/>
                <a:gd name="T17" fmla="*/ 22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9" h="279">
                  <a:moveTo>
                    <a:pt x="61" y="221"/>
                  </a:moveTo>
                  <a:cubicBezTo>
                    <a:pt x="83" y="243"/>
                    <a:pt x="111" y="264"/>
                    <a:pt x="148" y="279"/>
                  </a:cubicBezTo>
                  <a:cubicBezTo>
                    <a:pt x="207" y="212"/>
                    <a:pt x="249" y="138"/>
                    <a:pt x="279" y="78"/>
                  </a:cubicBezTo>
                  <a:cubicBezTo>
                    <a:pt x="259" y="70"/>
                    <a:pt x="244" y="60"/>
                    <a:pt x="233" y="48"/>
                  </a:cubicBezTo>
                  <a:cubicBezTo>
                    <a:pt x="218" y="34"/>
                    <a:pt x="210" y="19"/>
                    <a:pt x="204" y="7"/>
                  </a:cubicBezTo>
                  <a:cubicBezTo>
                    <a:pt x="203" y="4"/>
                    <a:pt x="202" y="2"/>
                    <a:pt x="202" y="0"/>
                  </a:cubicBezTo>
                  <a:cubicBezTo>
                    <a:pt x="141" y="29"/>
                    <a:pt x="67" y="72"/>
                    <a:pt x="0" y="131"/>
                  </a:cubicBezTo>
                  <a:cubicBezTo>
                    <a:pt x="2" y="136"/>
                    <a:pt x="5" y="141"/>
                    <a:pt x="8" y="147"/>
                  </a:cubicBezTo>
                  <a:cubicBezTo>
                    <a:pt x="18" y="168"/>
                    <a:pt x="35" y="196"/>
                    <a:pt x="61" y="221"/>
                  </a:cubicBezTo>
                </a:path>
              </a:pathLst>
            </a:custGeom>
            <a:solidFill>
              <a:srgbClr val="CDCDCD"/>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11"/>
            <p:cNvSpPr>
              <a:spLocks/>
            </p:cNvSpPr>
            <p:nvPr/>
          </p:nvSpPr>
          <p:spPr bwMode="auto">
            <a:xfrm rot="18900000">
              <a:off x="8671969" y="2939809"/>
              <a:ext cx="919325" cy="919325"/>
            </a:xfrm>
            <a:custGeom>
              <a:avLst/>
              <a:gdLst>
                <a:gd name="T0" fmla="*/ 29 w 118"/>
                <a:gd name="T1" fmla="*/ 91 h 118"/>
                <a:gd name="T2" fmla="*/ 72 w 118"/>
                <a:gd name="T3" fmla="*/ 118 h 118"/>
                <a:gd name="T4" fmla="*/ 118 w 118"/>
                <a:gd name="T5" fmla="*/ 0 h 118"/>
                <a:gd name="T6" fmla="*/ 0 w 118"/>
                <a:gd name="T7" fmla="*/ 46 h 118"/>
                <a:gd name="T8" fmla="*/ 3 w 118"/>
                <a:gd name="T9" fmla="*/ 53 h 118"/>
                <a:gd name="T10" fmla="*/ 29 w 118"/>
                <a:gd name="T11" fmla="*/ 91 h 118"/>
              </a:gdLst>
              <a:ahLst/>
              <a:cxnLst>
                <a:cxn ang="0">
                  <a:pos x="T0" y="T1"/>
                </a:cxn>
                <a:cxn ang="0">
                  <a:pos x="T2" y="T3"/>
                </a:cxn>
                <a:cxn ang="0">
                  <a:pos x="T4" y="T5"/>
                </a:cxn>
                <a:cxn ang="0">
                  <a:pos x="T6" y="T7"/>
                </a:cxn>
                <a:cxn ang="0">
                  <a:pos x="T8" y="T9"/>
                </a:cxn>
                <a:cxn ang="0">
                  <a:pos x="T10" y="T11"/>
                </a:cxn>
              </a:cxnLst>
              <a:rect l="0" t="0" r="r" b="b"/>
              <a:pathLst>
                <a:path w="118" h="118">
                  <a:moveTo>
                    <a:pt x="29" y="91"/>
                  </a:moveTo>
                  <a:cubicBezTo>
                    <a:pt x="40" y="102"/>
                    <a:pt x="54" y="111"/>
                    <a:pt x="72" y="118"/>
                  </a:cubicBezTo>
                  <a:cubicBezTo>
                    <a:pt x="104" y="50"/>
                    <a:pt x="118" y="0"/>
                    <a:pt x="118" y="0"/>
                  </a:cubicBezTo>
                  <a:cubicBezTo>
                    <a:pt x="118" y="0"/>
                    <a:pt x="69" y="14"/>
                    <a:pt x="0" y="46"/>
                  </a:cubicBezTo>
                  <a:cubicBezTo>
                    <a:pt x="1" y="48"/>
                    <a:pt x="2" y="50"/>
                    <a:pt x="3" y="53"/>
                  </a:cubicBezTo>
                  <a:cubicBezTo>
                    <a:pt x="8" y="64"/>
                    <a:pt x="16" y="78"/>
                    <a:pt x="29" y="91"/>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12"/>
            <p:cNvSpPr>
              <a:spLocks/>
            </p:cNvSpPr>
            <p:nvPr/>
          </p:nvSpPr>
          <p:spPr bwMode="auto">
            <a:xfrm rot="18900000">
              <a:off x="7994832" y="5319985"/>
              <a:ext cx="2273596" cy="2286776"/>
            </a:xfrm>
            <a:custGeom>
              <a:avLst/>
              <a:gdLst>
                <a:gd name="T0" fmla="*/ 206 w 292"/>
                <a:gd name="T1" fmla="*/ 91 h 293"/>
                <a:gd name="T2" fmla="*/ 150 w 292"/>
                <a:gd name="T3" fmla="*/ 14 h 293"/>
                <a:gd name="T4" fmla="*/ 144 w 292"/>
                <a:gd name="T5" fmla="*/ 0 h 293"/>
                <a:gd name="T6" fmla="*/ 0 w 292"/>
                <a:gd name="T7" fmla="*/ 197 h 293"/>
                <a:gd name="T8" fmla="*/ 37 w 292"/>
                <a:gd name="T9" fmla="*/ 253 h 293"/>
                <a:gd name="T10" fmla="*/ 96 w 292"/>
                <a:gd name="T11" fmla="*/ 293 h 293"/>
                <a:gd name="T12" fmla="*/ 292 w 292"/>
                <a:gd name="T13" fmla="*/ 149 h 293"/>
                <a:gd name="T14" fmla="*/ 206 w 292"/>
                <a:gd name="T15" fmla="*/ 91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93">
                  <a:moveTo>
                    <a:pt x="206" y="91"/>
                  </a:moveTo>
                  <a:cubicBezTo>
                    <a:pt x="179" y="64"/>
                    <a:pt x="161" y="35"/>
                    <a:pt x="150" y="14"/>
                  </a:cubicBezTo>
                  <a:cubicBezTo>
                    <a:pt x="148" y="9"/>
                    <a:pt x="146" y="4"/>
                    <a:pt x="144" y="0"/>
                  </a:cubicBezTo>
                  <a:cubicBezTo>
                    <a:pt x="86" y="53"/>
                    <a:pt x="34" y="118"/>
                    <a:pt x="0" y="197"/>
                  </a:cubicBezTo>
                  <a:cubicBezTo>
                    <a:pt x="0" y="197"/>
                    <a:pt x="11" y="228"/>
                    <a:pt x="37" y="253"/>
                  </a:cubicBezTo>
                  <a:cubicBezTo>
                    <a:pt x="63" y="279"/>
                    <a:pt x="96" y="293"/>
                    <a:pt x="96" y="293"/>
                  </a:cubicBezTo>
                  <a:cubicBezTo>
                    <a:pt x="175" y="260"/>
                    <a:pt x="240" y="207"/>
                    <a:pt x="292" y="149"/>
                  </a:cubicBezTo>
                  <a:cubicBezTo>
                    <a:pt x="256" y="134"/>
                    <a:pt x="228" y="113"/>
                    <a:pt x="206" y="91"/>
                  </a:cubicBezTo>
                </a:path>
              </a:pathLst>
            </a:custGeom>
            <a:solidFill>
              <a:srgbClr val="CDCDCD"/>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13"/>
            <p:cNvSpPr>
              <a:spLocks/>
            </p:cNvSpPr>
            <p:nvPr/>
          </p:nvSpPr>
          <p:spPr bwMode="auto">
            <a:xfrm rot="18900000">
              <a:off x="8814338" y="3388769"/>
              <a:ext cx="639244" cy="645833"/>
            </a:xfrm>
            <a:custGeom>
              <a:avLst/>
              <a:gdLst>
                <a:gd name="T0" fmla="*/ 31 w 82"/>
                <a:gd name="T1" fmla="*/ 53 h 83"/>
                <a:gd name="T2" fmla="*/ 77 w 82"/>
                <a:gd name="T3" fmla="*/ 83 h 83"/>
                <a:gd name="T4" fmla="*/ 82 w 82"/>
                <a:gd name="T5" fmla="*/ 72 h 83"/>
                <a:gd name="T6" fmla="*/ 39 w 82"/>
                <a:gd name="T7" fmla="*/ 45 h 83"/>
                <a:gd name="T8" fmla="*/ 13 w 82"/>
                <a:gd name="T9" fmla="*/ 7 h 83"/>
                <a:gd name="T10" fmla="*/ 10 w 82"/>
                <a:gd name="T11" fmla="*/ 0 h 83"/>
                <a:gd name="T12" fmla="*/ 0 w 82"/>
                <a:gd name="T13" fmla="*/ 5 h 83"/>
                <a:gd name="T14" fmla="*/ 2 w 82"/>
                <a:gd name="T15" fmla="*/ 12 h 83"/>
                <a:gd name="T16" fmla="*/ 31 w 82"/>
                <a:gd name="T1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83">
                  <a:moveTo>
                    <a:pt x="31" y="53"/>
                  </a:moveTo>
                  <a:cubicBezTo>
                    <a:pt x="42" y="65"/>
                    <a:pt x="57" y="75"/>
                    <a:pt x="77" y="83"/>
                  </a:cubicBezTo>
                  <a:cubicBezTo>
                    <a:pt x="78" y="79"/>
                    <a:pt x="80" y="76"/>
                    <a:pt x="82" y="72"/>
                  </a:cubicBezTo>
                  <a:cubicBezTo>
                    <a:pt x="64" y="65"/>
                    <a:pt x="50" y="56"/>
                    <a:pt x="39" y="45"/>
                  </a:cubicBezTo>
                  <a:cubicBezTo>
                    <a:pt x="26" y="32"/>
                    <a:pt x="18" y="18"/>
                    <a:pt x="13" y="7"/>
                  </a:cubicBezTo>
                  <a:cubicBezTo>
                    <a:pt x="12" y="4"/>
                    <a:pt x="11" y="2"/>
                    <a:pt x="10" y="0"/>
                  </a:cubicBezTo>
                  <a:cubicBezTo>
                    <a:pt x="7" y="2"/>
                    <a:pt x="3" y="3"/>
                    <a:pt x="0" y="5"/>
                  </a:cubicBezTo>
                  <a:cubicBezTo>
                    <a:pt x="0" y="7"/>
                    <a:pt x="1" y="9"/>
                    <a:pt x="2" y="12"/>
                  </a:cubicBezTo>
                  <a:cubicBezTo>
                    <a:pt x="8" y="24"/>
                    <a:pt x="16" y="39"/>
                    <a:pt x="31" y="53"/>
                  </a:cubicBezTo>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14"/>
            <p:cNvSpPr>
              <a:spLocks/>
            </p:cNvSpPr>
            <p:nvPr/>
          </p:nvSpPr>
          <p:spPr bwMode="auto">
            <a:xfrm rot="18900000">
              <a:off x="8521077" y="5009374"/>
              <a:ext cx="1225765" cy="1225765"/>
            </a:xfrm>
            <a:custGeom>
              <a:avLst/>
              <a:gdLst>
                <a:gd name="T0" fmla="*/ 62 w 157"/>
                <a:gd name="T1" fmla="*/ 99 h 157"/>
                <a:gd name="T2" fmla="*/ 148 w 157"/>
                <a:gd name="T3" fmla="*/ 157 h 157"/>
                <a:gd name="T4" fmla="*/ 157 w 157"/>
                <a:gd name="T5" fmla="*/ 148 h 157"/>
                <a:gd name="T6" fmla="*/ 70 w 157"/>
                <a:gd name="T7" fmla="*/ 90 h 157"/>
                <a:gd name="T8" fmla="*/ 17 w 157"/>
                <a:gd name="T9" fmla="*/ 16 h 157"/>
                <a:gd name="T10" fmla="*/ 9 w 157"/>
                <a:gd name="T11" fmla="*/ 0 h 157"/>
                <a:gd name="T12" fmla="*/ 0 w 157"/>
                <a:gd name="T13" fmla="*/ 8 h 157"/>
                <a:gd name="T14" fmla="*/ 6 w 157"/>
                <a:gd name="T15" fmla="*/ 22 h 157"/>
                <a:gd name="T16" fmla="*/ 62 w 157"/>
                <a:gd name="T17" fmla="*/ 9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7">
                  <a:moveTo>
                    <a:pt x="62" y="99"/>
                  </a:moveTo>
                  <a:cubicBezTo>
                    <a:pt x="84" y="121"/>
                    <a:pt x="112" y="142"/>
                    <a:pt x="148" y="157"/>
                  </a:cubicBezTo>
                  <a:cubicBezTo>
                    <a:pt x="151" y="154"/>
                    <a:pt x="154" y="151"/>
                    <a:pt x="157" y="148"/>
                  </a:cubicBezTo>
                  <a:cubicBezTo>
                    <a:pt x="120" y="133"/>
                    <a:pt x="92" y="112"/>
                    <a:pt x="70" y="90"/>
                  </a:cubicBezTo>
                  <a:cubicBezTo>
                    <a:pt x="44" y="65"/>
                    <a:pt x="27" y="37"/>
                    <a:pt x="17" y="16"/>
                  </a:cubicBezTo>
                  <a:cubicBezTo>
                    <a:pt x="14" y="10"/>
                    <a:pt x="11" y="5"/>
                    <a:pt x="9" y="0"/>
                  </a:cubicBezTo>
                  <a:cubicBezTo>
                    <a:pt x="6" y="3"/>
                    <a:pt x="3" y="6"/>
                    <a:pt x="0" y="8"/>
                  </a:cubicBezTo>
                  <a:cubicBezTo>
                    <a:pt x="2" y="12"/>
                    <a:pt x="4" y="17"/>
                    <a:pt x="6" y="22"/>
                  </a:cubicBezTo>
                  <a:cubicBezTo>
                    <a:pt x="17" y="43"/>
                    <a:pt x="35" y="72"/>
                    <a:pt x="62" y="99"/>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15"/>
            <p:cNvSpPr>
              <a:spLocks/>
            </p:cNvSpPr>
            <p:nvPr/>
          </p:nvSpPr>
          <p:spPr bwMode="auto">
            <a:xfrm rot="18900000">
              <a:off x="8426567" y="6201687"/>
              <a:ext cx="1393815" cy="1397108"/>
            </a:xfrm>
            <a:custGeom>
              <a:avLst/>
              <a:gdLst>
                <a:gd name="T0" fmla="*/ 354 w 423"/>
                <a:gd name="T1" fmla="*/ 0 h 424"/>
                <a:gd name="T2" fmla="*/ 423 w 423"/>
                <a:gd name="T3" fmla="*/ 71 h 424"/>
                <a:gd name="T4" fmla="*/ 0 w 423"/>
                <a:gd name="T5" fmla="*/ 424 h 424"/>
                <a:gd name="T6" fmla="*/ 354 w 423"/>
                <a:gd name="T7" fmla="*/ 0 h 424"/>
              </a:gdLst>
              <a:ahLst/>
              <a:cxnLst>
                <a:cxn ang="0">
                  <a:pos x="T0" y="T1"/>
                </a:cxn>
                <a:cxn ang="0">
                  <a:pos x="T2" y="T3"/>
                </a:cxn>
                <a:cxn ang="0">
                  <a:pos x="T4" y="T5"/>
                </a:cxn>
                <a:cxn ang="0">
                  <a:pos x="T6" y="T7"/>
                </a:cxn>
              </a:cxnLst>
              <a:rect l="0" t="0" r="r" b="b"/>
              <a:pathLst>
                <a:path w="423" h="424">
                  <a:moveTo>
                    <a:pt x="354" y="0"/>
                  </a:moveTo>
                  <a:lnTo>
                    <a:pt x="423" y="71"/>
                  </a:lnTo>
                  <a:lnTo>
                    <a:pt x="0" y="424"/>
                  </a:lnTo>
                  <a:lnTo>
                    <a:pt x="354"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16"/>
            <p:cNvSpPr>
              <a:spLocks/>
            </p:cNvSpPr>
            <p:nvPr/>
          </p:nvSpPr>
          <p:spPr bwMode="auto">
            <a:xfrm rot="18900000">
              <a:off x="8835074" y="2354995"/>
              <a:ext cx="593112" cy="593112"/>
            </a:xfrm>
            <a:custGeom>
              <a:avLst/>
              <a:gdLst>
                <a:gd name="T0" fmla="*/ 180 w 180"/>
                <a:gd name="T1" fmla="*/ 0 h 180"/>
                <a:gd name="T2" fmla="*/ 12 w 180"/>
                <a:gd name="T3" fmla="*/ 130 h 180"/>
                <a:gd name="T4" fmla="*/ 0 w 180"/>
                <a:gd name="T5" fmla="*/ 180 h 180"/>
                <a:gd name="T6" fmla="*/ 50 w 180"/>
                <a:gd name="T7" fmla="*/ 170 h 180"/>
                <a:gd name="T8" fmla="*/ 180 w 180"/>
                <a:gd name="T9" fmla="*/ 0 h 180"/>
              </a:gdLst>
              <a:ahLst/>
              <a:cxnLst>
                <a:cxn ang="0">
                  <a:pos x="T0" y="T1"/>
                </a:cxn>
                <a:cxn ang="0">
                  <a:pos x="T2" y="T3"/>
                </a:cxn>
                <a:cxn ang="0">
                  <a:pos x="T4" y="T5"/>
                </a:cxn>
                <a:cxn ang="0">
                  <a:pos x="T6" y="T7"/>
                </a:cxn>
                <a:cxn ang="0">
                  <a:pos x="T8" y="T9"/>
                </a:cxn>
              </a:cxnLst>
              <a:rect l="0" t="0" r="r" b="b"/>
              <a:pathLst>
                <a:path w="180" h="180">
                  <a:moveTo>
                    <a:pt x="180" y="0"/>
                  </a:moveTo>
                  <a:lnTo>
                    <a:pt x="12" y="130"/>
                  </a:lnTo>
                  <a:lnTo>
                    <a:pt x="0" y="180"/>
                  </a:lnTo>
                  <a:lnTo>
                    <a:pt x="50" y="170"/>
                  </a:lnTo>
                  <a:lnTo>
                    <a:pt x="180" y="0"/>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17"/>
            <p:cNvSpPr>
              <a:spLocks/>
            </p:cNvSpPr>
            <p:nvPr/>
          </p:nvSpPr>
          <p:spPr bwMode="auto">
            <a:xfrm rot="18900000">
              <a:off x="8835074" y="2354995"/>
              <a:ext cx="593112" cy="593112"/>
            </a:xfrm>
            <a:custGeom>
              <a:avLst/>
              <a:gdLst>
                <a:gd name="T0" fmla="*/ 180 w 180"/>
                <a:gd name="T1" fmla="*/ 0 h 180"/>
                <a:gd name="T2" fmla="*/ 12 w 180"/>
                <a:gd name="T3" fmla="*/ 130 h 180"/>
                <a:gd name="T4" fmla="*/ 0 w 180"/>
                <a:gd name="T5" fmla="*/ 180 h 180"/>
                <a:gd name="T6" fmla="*/ 50 w 180"/>
                <a:gd name="T7" fmla="*/ 170 h 180"/>
                <a:gd name="T8" fmla="*/ 180 w 180"/>
                <a:gd name="T9" fmla="*/ 0 h 180"/>
              </a:gdLst>
              <a:ahLst/>
              <a:cxnLst>
                <a:cxn ang="0">
                  <a:pos x="T0" y="T1"/>
                </a:cxn>
                <a:cxn ang="0">
                  <a:pos x="T2" y="T3"/>
                </a:cxn>
                <a:cxn ang="0">
                  <a:pos x="T4" y="T5"/>
                </a:cxn>
                <a:cxn ang="0">
                  <a:pos x="T6" y="T7"/>
                </a:cxn>
                <a:cxn ang="0">
                  <a:pos x="T8" y="T9"/>
                </a:cxn>
              </a:cxnLst>
              <a:rect l="0" t="0" r="r" b="b"/>
              <a:pathLst>
                <a:path w="180" h="180">
                  <a:moveTo>
                    <a:pt x="180" y="0"/>
                  </a:moveTo>
                  <a:lnTo>
                    <a:pt x="12" y="130"/>
                  </a:lnTo>
                  <a:lnTo>
                    <a:pt x="0" y="180"/>
                  </a:lnTo>
                  <a:lnTo>
                    <a:pt x="50" y="170"/>
                  </a:lnTo>
                  <a:lnTo>
                    <a:pt x="1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72" name="Группа 71"/>
            <p:cNvGrpSpPr/>
            <p:nvPr/>
          </p:nvGrpSpPr>
          <p:grpSpPr>
            <a:xfrm>
              <a:off x="8839864" y="4309965"/>
              <a:ext cx="583536" cy="583536"/>
              <a:chOff x="8757641" y="4227742"/>
              <a:chExt cx="747982" cy="747982"/>
            </a:xfrm>
          </p:grpSpPr>
          <p:sp>
            <p:nvSpPr>
              <p:cNvPr id="111" name="Freeform 18"/>
              <p:cNvSpPr>
                <a:spLocks/>
              </p:cNvSpPr>
              <p:nvPr/>
            </p:nvSpPr>
            <p:spPr bwMode="auto">
              <a:xfrm rot="18900000">
                <a:off x="8757641" y="4227742"/>
                <a:ext cx="747982" cy="747982"/>
              </a:xfrm>
              <a:custGeom>
                <a:avLst/>
                <a:gdLst>
                  <a:gd name="T0" fmla="*/ 79 w 96"/>
                  <a:gd name="T1" fmla="*/ 79 h 96"/>
                  <a:gd name="T2" fmla="*/ 17 w 96"/>
                  <a:gd name="T3" fmla="*/ 79 h 96"/>
                  <a:gd name="T4" fmla="*/ 17 w 96"/>
                  <a:gd name="T5" fmla="*/ 17 h 96"/>
                  <a:gd name="T6" fmla="*/ 79 w 96"/>
                  <a:gd name="T7" fmla="*/ 17 h 96"/>
                  <a:gd name="T8" fmla="*/ 79 w 96"/>
                  <a:gd name="T9" fmla="*/ 79 h 96"/>
                </a:gdLst>
                <a:ahLst/>
                <a:cxnLst>
                  <a:cxn ang="0">
                    <a:pos x="T0" y="T1"/>
                  </a:cxn>
                  <a:cxn ang="0">
                    <a:pos x="T2" y="T3"/>
                  </a:cxn>
                  <a:cxn ang="0">
                    <a:pos x="T4" y="T5"/>
                  </a:cxn>
                  <a:cxn ang="0">
                    <a:pos x="T6" y="T7"/>
                  </a:cxn>
                  <a:cxn ang="0">
                    <a:pos x="T8" y="T9"/>
                  </a:cxn>
                </a:cxnLst>
                <a:rect l="0" t="0" r="r" b="b"/>
                <a:pathLst>
                  <a:path w="96" h="96">
                    <a:moveTo>
                      <a:pt x="79" y="79"/>
                    </a:moveTo>
                    <a:cubicBezTo>
                      <a:pt x="62" y="96"/>
                      <a:pt x="34" y="96"/>
                      <a:pt x="17" y="79"/>
                    </a:cubicBezTo>
                    <a:cubicBezTo>
                      <a:pt x="0" y="62"/>
                      <a:pt x="0" y="34"/>
                      <a:pt x="17" y="17"/>
                    </a:cubicBezTo>
                    <a:cubicBezTo>
                      <a:pt x="34" y="0"/>
                      <a:pt x="62" y="0"/>
                      <a:pt x="79" y="17"/>
                    </a:cubicBezTo>
                    <a:cubicBezTo>
                      <a:pt x="96" y="34"/>
                      <a:pt x="96" y="62"/>
                      <a:pt x="79" y="79"/>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19"/>
              <p:cNvSpPr>
                <a:spLocks noEditPoints="1"/>
              </p:cNvSpPr>
              <p:nvPr/>
            </p:nvSpPr>
            <p:spPr bwMode="auto">
              <a:xfrm rot="18900000">
                <a:off x="8791574" y="4261675"/>
                <a:ext cx="680116" cy="680116"/>
              </a:xfrm>
              <a:custGeom>
                <a:avLst/>
                <a:gdLst>
                  <a:gd name="T0" fmla="*/ 48 w 96"/>
                  <a:gd name="T1" fmla="*/ 96 h 96"/>
                  <a:gd name="T2" fmla="*/ 14 w 96"/>
                  <a:gd name="T3" fmla="*/ 82 h 96"/>
                  <a:gd name="T4" fmla="*/ 0 w 96"/>
                  <a:gd name="T5" fmla="*/ 48 h 96"/>
                  <a:gd name="T6" fmla="*/ 14 w 96"/>
                  <a:gd name="T7" fmla="*/ 14 h 96"/>
                  <a:gd name="T8" fmla="*/ 48 w 96"/>
                  <a:gd name="T9" fmla="*/ 0 h 96"/>
                  <a:gd name="T10" fmla="*/ 82 w 96"/>
                  <a:gd name="T11" fmla="*/ 14 h 96"/>
                  <a:gd name="T12" fmla="*/ 96 w 96"/>
                  <a:gd name="T13" fmla="*/ 48 h 96"/>
                  <a:gd name="T14" fmla="*/ 82 w 96"/>
                  <a:gd name="T15" fmla="*/ 82 h 96"/>
                  <a:gd name="T16" fmla="*/ 48 w 96"/>
                  <a:gd name="T17" fmla="*/ 96 h 96"/>
                  <a:gd name="T18" fmla="*/ 48 w 96"/>
                  <a:gd name="T19" fmla="*/ 10 h 96"/>
                  <a:gd name="T20" fmla="*/ 21 w 96"/>
                  <a:gd name="T21" fmla="*/ 21 h 96"/>
                  <a:gd name="T22" fmla="*/ 10 w 96"/>
                  <a:gd name="T23" fmla="*/ 48 h 96"/>
                  <a:gd name="T24" fmla="*/ 21 w 96"/>
                  <a:gd name="T25" fmla="*/ 75 h 96"/>
                  <a:gd name="T26" fmla="*/ 48 w 96"/>
                  <a:gd name="T27" fmla="*/ 86 h 96"/>
                  <a:gd name="T28" fmla="*/ 75 w 96"/>
                  <a:gd name="T29" fmla="*/ 75 h 96"/>
                  <a:gd name="T30" fmla="*/ 86 w 96"/>
                  <a:gd name="T31" fmla="*/ 48 h 96"/>
                  <a:gd name="T32" fmla="*/ 75 w 96"/>
                  <a:gd name="T33" fmla="*/ 21 h 96"/>
                  <a:gd name="T34" fmla="*/ 48 w 96"/>
                  <a:gd name="T35"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96">
                    <a:moveTo>
                      <a:pt x="48" y="96"/>
                    </a:moveTo>
                    <a:cubicBezTo>
                      <a:pt x="35" y="96"/>
                      <a:pt x="23" y="91"/>
                      <a:pt x="14" y="82"/>
                    </a:cubicBezTo>
                    <a:cubicBezTo>
                      <a:pt x="5" y="73"/>
                      <a:pt x="0" y="61"/>
                      <a:pt x="0" y="48"/>
                    </a:cubicBezTo>
                    <a:cubicBezTo>
                      <a:pt x="0" y="35"/>
                      <a:pt x="5" y="23"/>
                      <a:pt x="14" y="14"/>
                    </a:cubicBezTo>
                    <a:cubicBezTo>
                      <a:pt x="23" y="5"/>
                      <a:pt x="35" y="0"/>
                      <a:pt x="48" y="0"/>
                    </a:cubicBezTo>
                    <a:cubicBezTo>
                      <a:pt x="61" y="0"/>
                      <a:pt x="73" y="5"/>
                      <a:pt x="82" y="14"/>
                    </a:cubicBezTo>
                    <a:cubicBezTo>
                      <a:pt x="91" y="23"/>
                      <a:pt x="96" y="35"/>
                      <a:pt x="96" y="48"/>
                    </a:cubicBezTo>
                    <a:cubicBezTo>
                      <a:pt x="96" y="61"/>
                      <a:pt x="91" y="73"/>
                      <a:pt x="82" y="82"/>
                    </a:cubicBezTo>
                    <a:cubicBezTo>
                      <a:pt x="73" y="91"/>
                      <a:pt x="61" y="96"/>
                      <a:pt x="48" y="96"/>
                    </a:cubicBezTo>
                    <a:moveTo>
                      <a:pt x="48" y="10"/>
                    </a:moveTo>
                    <a:cubicBezTo>
                      <a:pt x="38" y="10"/>
                      <a:pt x="28" y="14"/>
                      <a:pt x="21" y="21"/>
                    </a:cubicBezTo>
                    <a:cubicBezTo>
                      <a:pt x="14" y="28"/>
                      <a:pt x="10" y="38"/>
                      <a:pt x="10" y="48"/>
                    </a:cubicBezTo>
                    <a:cubicBezTo>
                      <a:pt x="10" y="58"/>
                      <a:pt x="14" y="68"/>
                      <a:pt x="21" y="75"/>
                    </a:cubicBezTo>
                    <a:cubicBezTo>
                      <a:pt x="28" y="82"/>
                      <a:pt x="38" y="86"/>
                      <a:pt x="48" y="86"/>
                    </a:cubicBezTo>
                    <a:cubicBezTo>
                      <a:pt x="58" y="86"/>
                      <a:pt x="68" y="82"/>
                      <a:pt x="75" y="75"/>
                    </a:cubicBezTo>
                    <a:cubicBezTo>
                      <a:pt x="82" y="68"/>
                      <a:pt x="86" y="58"/>
                      <a:pt x="86" y="48"/>
                    </a:cubicBezTo>
                    <a:cubicBezTo>
                      <a:pt x="86" y="38"/>
                      <a:pt x="82" y="28"/>
                      <a:pt x="75" y="21"/>
                    </a:cubicBezTo>
                    <a:cubicBezTo>
                      <a:pt x="68" y="14"/>
                      <a:pt x="58" y="10"/>
                      <a:pt x="48" y="10"/>
                    </a:cubicBezTo>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96" name="Freeform 20"/>
            <p:cNvSpPr>
              <a:spLocks/>
            </p:cNvSpPr>
            <p:nvPr/>
          </p:nvSpPr>
          <p:spPr bwMode="auto">
            <a:xfrm rot="18900000">
              <a:off x="9133960" y="2748447"/>
              <a:ext cx="0" cy="659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solidFill>
              <a:srgbClr val="264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21"/>
            <p:cNvSpPr>
              <a:spLocks noEditPoints="1"/>
            </p:cNvSpPr>
            <p:nvPr/>
          </p:nvSpPr>
          <p:spPr bwMode="auto">
            <a:xfrm rot="18900000">
              <a:off x="9117203" y="6241119"/>
              <a:ext cx="1387224" cy="968750"/>
            </a:xfrm>
            <a:custGeom>
              <a:avLst/>
              <a:gdLst>
                <a:gd name="T0" fmla="*/ 45 w 178"/>
                <a:gd name="T1" fmla="*/ 102 h 124"/>
                <a:gd name="T2" fmla="*/ 1 w 178"/>
                <a:gd name="T3" fmla="*/ 123 h 124"/>
                <a:gd name="T4" fmla="*/ 0 w 178"/>
                <a:gd name="T5" fmla="*/ 123 h 124"/>
                <a:gd name="T6" fmla="*/ 0 w 178"/>
                <a:gd name="T7" fmla="*/ 123 h 124"/>
                <a:gd name="T8" fmla="*/ 1 w 178"/>
                <a:gd name="T9" fmla="*/ 124 h 124"/>
                <a:gd name="T10" fmla="*/ 45 w 178"/>
                <a:gd name="T11" fmla="*/ 102 h 124"/>
                <a:gd name="T12" fmla="*/ 45 w 178"/>
                <a:gd name="T13" fmla="*/ 102 h 124"/>
                <a:gd name="T14" fmla="*/ 178 w 178"/>
                <a:gd name="T15" fmla="*/ 0 h 124"/>
                <a:gd name="T16" fmla="*/ 158 w 178"/>
                <a:gd name="T17" fmla="*/ 19 h 124"/>
                <a:gd name="T18" fmla="*/ 158 w 178"/>
                <a:gd name="T19" fmla="*/ 19 h 124"/>
                <a:gd name="T20" fmla="*/ 178 w 178"/>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124">
                  <a:moveTo>
                    <a:pt x="45" y="102"/>
                  </a:moveTo>
                  <a:cubicBezTo>
                    <a:pt x="31" y="110"/>
                    <a:pt x="16" y="117"/>
                    <a:pt x="1" y="123"/>
                  </a:cubicBezTo>
                  <a:cubicBezTo>
                    <a:pt x="1" y="123"/>
                    <a:pt x="1" y="123"/>
                    <a:pt x="0" y="123"/>
                  </a:cubicBezTo>
                  <a:cubicBezTo>
                    <a:pt x="0" y="123"/>
                    <a:pt x="0" y="123"/>
                    <a:pt x="0" y="123"/>
                  </a:cubicBezTo>
                  <a:cubicBezTo>
                    <a:pt x="1" y="124"/>
                    <a:pt x="1" y="124"/>
                    <a:pt x="1" y="124"/>
                  </a:cubicBezTo>
                  <a:cubicBezTo>
                    <a:pt x="16" y="117"/>
                    <a:pt x="31" y="110"/>
                    <a:pt x="45" y="102"/>
                  </a:cubicBezTo>
                  <a:cubicBezTo>
                    <a:pt x="45" y="102"/>
                    <a:pt x="45" y="102"/>
                    <a:pt x="45" y="102"/>
                  </a:cubicBezTo>
                  <a:moveTo>
                    <a:pt x="178" y="0"/>
                  </a:moveTo>
                  <a:cubicBezTo>
                    <a:pt x="172" y="7"/>
                    <a:pt x="165" y="13"/>
                    <a:pt x="158" y="19"/>
                  </a:cubicBezTo>
                  <a:cubicBezTo>
                    <a:pt x="158" y="19"/>
                    <a:pt x="158" y="19"/>
                    <a:pt x="158" y="19"/>
                  </a:cubicBezTo>
                  <a:cubicBezTo>
                    <a:pt x="165" y="13"/>
                    <a:pt x="172" y="7"/>
                    <a:pt x="178"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22"/>
            <p:cNvSpPr>
              <a:spLocks/>
            </p:cNvSpPr>
            <p:nvPr/>
          </p:nvSpPr>
          <p:spPr bwMode="auto">
            <a:xfrm rot="18900000">
              <a:off x="9621439" y="7552547"/>
              <a:ext cx="36247" cy="16476"/>
            </a:xfrm>
            <a:custGeom>
              <a:avLst/>
              <a:gdLst>
                <a:gd name="T0" fmla="*/ 0 w 5"/>
                <a:gd name="T1" fmla="*/ 0 h 2"/>
                <a:gd name="T2" fmla="*/ 5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5" y="2"/>
                    <a:pt x="5" y="2"/>
                    <a:pt x="5" y="2"/>
                  </a:cubicBezTo>
                  <a:cubicBezTo>
                    <a:pt x="5" y="2"/>
                    <a:pt x="5" y="2"/>
                    <a:pt x="5" y="2"/>
                  </a:cubicBezTo>
                  <a:cubicBezTo>
                    <a:pt x="4" y="1"/>
                    <a:pt x="3" y="1"/>
                    <a:pt x="0" y="0"/>
                  </a:cubicBezTo>
                </a:path>
              </a:pathLst>
            </a:custGeom>
            <a:solidFill>
              <a:srgbClr val="E5C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23"/>
            <p:cNvSpPr>
              <a:spLocks/>
            </p:cNvSpPr>
            <p:nvPr/>
          </p:nvSpPr>
          <p:spPr bwMode="auto">
            <a:xfrm rot="18900000">
              <a:off x="9432666" y="6322875"/>
              <a:ext cx="879784" cy="649129"/>
            </a:xfrm>
            <a:custGeom>
              <a:avLst/>
              <a:gdLst>
                <a:gd name="T0" fmla="*/ 113 w 113"/>
                <a:gd name="T1" fmla="*/ 0 h 83"/>
                <a:gd name="T2" fmla="*/ 0 w 113"/>
                <a:gd name="T3" fmla="*/ 83 h 83"/>
                <a:gd name="T4" fmla="*/ 0 w 113"/>
                <a:gd name="T5" fmla="*/ 83 h 83"/>
                <a:gd name="T6" fmla="*/ 113 w 113"/>
                <a:gd name="T7" fmla="*/ 0 h 83"/>
                <a:gd name="T8" fmla="*/ 113 w 113"/>
                <a:gd name="T9" fmla="*/ 0 h 83"/>
              </a:gdLst>
              <a:ahLst/>
              <a:cxnLst>
                <a:cxn ang="0">
                  <a:pos x="T0" y="T1"/>
                </a:cxn>
                <a:cxn ang="0">
                  <a:pos x="T2" y="T3"/>
                </a:cxn>
                <a:cxn ang="0">
                  <a:pos x="T4" y="T5"/>
                </a:cxn>
                <a:cxn ang="0">
                  <a:pos x="T6" y="T7"/>
                </a:cxn>
                <a:cxn ang="0">
                  <a:pos x="T8" y="T9"/>
                </a:cxn>
              </a:cxnLst>
              <a:rect l="0" t="0" r="r" b="b"/>
              <a:pathLst>
                <a:path w="113" h="83">
                  <a:moveTo>
                    <a:pt x="113" y="0"/>
                  </a:moveTo>
                  <a:cubicBezTo>
                    <a:pt x="80" y="31"/>
                    <a:pt x="42" y="60"/>
                    <a:pt x="0" y="83"/>
                  </a:cubicBezTo>
                  <a:cubicBezTo>
                    <a:pt x="0" y="83"/>
                    <a:pt x="0" y="83"/>
                    <a:pt x="0" y="83"/>
                  </a:cubicBezTo>
                  <a:cubicBezTo>
                    <a:pt x="42" y="60"/>
                    <a:pt x="80" y="31"/>
                    <a:pt x="113" y="0"/>
                  </a:cubicBezTo>
                  <a:cubicBezTo>
                    <a:pt x="113" y="0"/>
                    <a:pt x="113" y="0"/>
                    <a:pt x="113" y="0"/>
                  </a:cubicBezTo>
                </a:path>
              </a:pathLst>
            </a:custGeom>
            <a:solidFill>
              <a:srgbClr val="264D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24"/>
            <p:cNvSpPr>
              <a:spLocks/>
            </p:cNvSpPr>
            <p:nvPr/>
          </p:nvSpPr>
          <p:spPr bwMode="auto">
            <a:xfrm rot="18900000">
              <a:off x="8923981" y="3922622"/>
              <a:ext cx="1354274" cy="1654124"/>
            </a:xfrm>
            <a:custGeom>
              <a:avLst/>
              <a:gdLst>
                <a:gd name="T0" fmla="*/ 153 w 174"/>
                <a:gd name="T1" fmla="*/ 0 h 212"/>
                <a:gd name="T2" fmla="*/ 101 w 174"/>
                <a:gd name="T3" fmla="*/ 71 h 212"/>
                <a:gd name="T4" fmla="*/ 92 w 174"/>
                <a:gd name="T5" fmla="*/ 84 h 212"/>
                <a:gd name="T6" fmla="*/ 89 w 174"/>
                <a:gd name="T7" fmla="*/ 87 h 212"/>
                <a:gd name="T8" fmla="*/ 0 w 174"/>
                <a:gd name="T9" fmla="*/ 189 h 212"/>
                <a:gd name="T10" fmla="*/ 44 w 174"/>
                <a:gd name="T11" fmla="*/ 212 h 212"/>
                <a:gd name="T12" fmla="*/ 174 w 174"/>
                <a:gd name="T13" fmla="*/ 11 h 212"/>
                <a:gd name="T14" fmla="*/ 153 w 174"/>
                <a:gd name="T15" fmla="*/ 0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12">
                  <a:moveTo>
                    <a:pt x="153" y="0"/>
                  </a:moveTo>
                  <a:cubicBezTo>
                    <a:pt x="138" y="22"/>
                    <a:pt x="121" y="46"/>
                    <a:pt x="101" y="71"/>
                  </a:cubicBezTo>
                  <a:cubicBezTo>
                    <a:pt x="99" y="76"/>
                    <a:pt x="96" y="80"/>
                    <a:pt x="92" y="84"/>
                  </a:cubicBezTo>
                  <a:cubicBezTo>
                    <a:pt x="91" y="85"/>
                    <a:pt x="90" y="86"/>
                    <a:pt x="89" y="87"/>
                  </a:cubicBezTo>
                  <a:cubicBezTo>
                    <a:pt x="63" y="120"/>
                    <a:pt x="33" y="155"/>
                    <a:pt x="0" y="189"/>
                  </a:cubicBezTo>
                  <a:cubicBezTo>
                    <a:pt x="13" y="198"/>
                    <a:pt x="28" y="206"/>
                    <a:pt x="44" y="212"/>
                  </a:cubicBezTo>
                  <a:cubicBezTo>
                    <a:pt x="103" y="145"/>
                    <a:pt x="145" y="71"/>
                    <a:pt x="174" y="11"/>
                  </a:cubicBezTo>
                  <a:cubicBezTo>
                    <a:pt x="166" y="8"/>
                    <a:pt x="159" y="4"/>
                    <a:pt x="153" y="0"/>
                  </a:cubicBezTo>
                </a:path>
              </a:pathLst>
            </a:custGeom>
            <a:solidFill>
              <a:srgbClr val="E2E2E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25"/>
            <p:cNvSpPr>
              <a:spLocks/>
            </p:cNvSpPr>
            <p:nvPr/>
          </p:nvSpPr>
          <p:spPr bwMode="auto">
            <a:xfrm rot="18900000">
              <a:off x="9091149" y="2989249"/>
              <a:ext cx="451425" cy="724915"/>
            </a:xfrm>
            <a:custGeom>
              <a:avLst/>
              <a:gdLst>
                <a:gd name="T0" fmla="*/ 58 w 58"/>
                <a:gd name="T1" fmla="*/ 0 h 93"/>
                <a:gd name="T2" fmla="*/ 52 w 58"/>
                <a:gd name="T3" fmla="*/ 1 h 93"/>
                <a:gd name="T4" fmla="*/ 0 w 58"/>
                <a:gd name="T5" fmla="*/ 83 h 93"/>
                <a:gd name="T6" fmla="*/ 20 w 58"/>
                <a:gd name="T7" fmla="*/ 93 h 93"/>
                <a:gd name="T8" fmla="*/ 58 w 58"/>
                <a:gd name="T9" fmla="*/ 0 h 93"/>
              </a:gdLst>
              <a:ahLst/>
              <a:cxnLst>
                <a:cxn ang="0">
                  <a:pos x="T0" y="T1"/>
                </a:cxn>
                <a:cxn ang="0">
                  <a:pos x="T2" y="T3"/>
                </a:cxn>
                <a:cxn ang="0">
                  <a:pos x="T4" y="T5"/>
                </a:cxn>
                <a:cxn ang="0">
                  <a:pos x="T6" y="T7"/>
                </a:cxn>
                <a:cxn ang="0">
                  <a:pos x="T8" y="T9"/>
                </a:cxn>
              </a:cxnLst>
              <a:rect l="0" t="0" r="r" b="b"/>
              <a:pathLst>
                <a:path w="58" h="93">
                  <a:moveTo>
                    <a:pt x="58" y="0"/>
                  </a:moveTo>
                  <a:cubicBezTo>
                    <a:pt x="52" y="1"/>
                    <a:pt x="52" y="1"/>
                    <a:pt x="52" y="1"/>
                  </a:cubicBezTo>
                  <a:cubicBezTo>
                    <a:pt x="41" y="20"/>
                    <a:pt x="24" y="49"/>
                    <a:pt x="0" y="83"/>
                  </a:cubicBezTo>
                  <a:cubicBezTo>
                    <a:pt x="6" y="87"/>
                    <a:pt x="13" y="90"/>
                    <a:pt x="20" y="93"/>
                  </a:cubicBezTo>
                  <a:cubicBezTo>
                    <a:pt x="39" y="53"/>
                    <a:pt x="51" y="20"/>
                    <a:pt x="58" y="0"/>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26"/>
            <p:cNvSpPr>
              <a:spLocks/>
            </p:cNvSpPr>
            <p:nvPr/>
          </p:nvSpPr>
          <p:spPr bwMode="auto">
            <a:xfrm rot="18900000">
              <a:off x="8746999" y="5990358"/>
              <a:ext cx="1799107" cy="1304846"/>
            </a:xfrm>
            <a:custGeom>
              <a:avLst/>
              <a:gdLst>
                <a:gd name="T0" fmla="*/ 188 w 231"/>
                <a:gd name="T1" fmla="*/ 0 h 167"/>
                <a:gd name="T2" fmla="*/ 0 w 231"/>
                <a:gd name="T3" fmla="*/ 147 h 167"/>
                <a:gd name="T4" fmla="*/ 29 w 231"/>
                <a:gd name="T5" fmla="*/ 165 h 167"/>
                <a:gd name="T6" fmla="*/ 34 w 231"/>
                <a:gd name="T7" fmla="*/ 167 h 167"/>
                <a:gd name="T8" fmla="*/ 35 w 231"/>
                <a:gd name="T9" fmla="*/ 167 h 167"/>
                <a:gd name="T10" fmla="*/ 79 w 231"/>
                <a:gd name="T11" fmla="*/ 146 h 167"/>
                <a:gd name="T12" fmla="*/ 192 w 231"/>
                <a:gd name="T13" fmla="*/ 63 h 167"/>
                <a:gd name="T14" fmla="*/ 212 w 231"/>
                <a:gd name="T15" fmla="*/ 44 h 167"/>
                <a:gd name="T16" fmla="*/ 231 w 231"/>
                <a:gd name="T17" fmla="*/ 23 h 167"/>
                <a:gd name="T18" fmla="*/ 188 w 231"/>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167">
                  <a:moveTo>
                    <a:pt x="188" y="0"/>
                  </a:moveTo>
                  <a:cubicBezTo>
                    <a:pt x="133" y="55"/>
                    <a:pt x="70" y="108"/>
                    <a:pt x="0" y="147"/>
                  </a:cubicBezTo>
                  <a:cubicBezTo>
                    <a:pt x="29" y="165"/>
                    <a:pt x="29" y="165"/>
                    <a:pt x="29" y="165"/>
                  </a:cubicBezTo>
                  <a:cubicBezTo>
                    <a:pt x="32" y="166"/>
                    <a:pt x="33" y="166"/>
                    <a:pt x="34" y="167"/>
                  </a:cubicBezTo>
                  <a:cubicBezTo>
                    <a:pt x="35" y="167"/>
                    <a:pt x="35" y="167"/>
                    <a:pt x="35" y="167"/>
                  </a:cubicBezTo>
                  <a:cubicBezTo>
                    <a:pt x="50" y="161"/>
                    <a:pt x="65" y="154"/>
                    <a:pt x="79" y="146"/>
                  </a:cubicBezTo>
                  <a:cubicBezTo>
                    <a:pt x="121" y="123"/>
                    <a:pt x="159" y="94"/>
                    <a:pt x="192" y="63"/>
                  </a:cubicBezTo>
                  <a:cubicBezTo>
                    <a:pt x="199" y="57"/>
                    <a:pt x="206" y="51"/>
                    <a:pt x="212" y="44"/>
                  </a:cubicBezTo>
                  <a:cubicBezTo>
                    <a:pt x="219" y="37"/>
                    <a:pt x="225" y="30"/>
                    <a:pt x="231" y="23"/>
                  </a:cubicBezTo>
                  <a:cubicBezTo>
                    <a:pt x="215" y="17"/>
                    <a:pt x="201" y="9"/>
                    <a:pt x="188" y="0"/>
                  </a:cubicBezTo>
                </a:path>
              </a:pathLst>
            </a:custGeom>
            <a:solidFill>
              <a:srgbClr val="E2E2E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27"/>
            <p:cNvSpPr>
              <a:spLocks/>
            </p:cNvSpPr>
            <p:nvPr/>
          </p:nvSpPr>
          <p:spPr bwMode="auto">
            <a:xfrm rot="18900000">
              <a:off x="9352184" y="3653091"/>
              <a:ext cx="204295" cy="161459"/>
            </a:xfrm>
            <a:custGeom>
              <a:avLst/>
              <a:gdLst>
                <a:gd name="T0" fmla="*/ 6 w 26"/>
                <a:gd name="T1" fmla="*/ 0 h 21"/>
                <a:gd name="T2" fmla="*/ 0 w 26"/>
                <a:gd name="T3" fmla="*/ 10 h 21"/>
                <a:gd name="T4" fmla="*/ 21 w 26"/>
                <a:gd name="T5" fmla="*/ 21 h 21"/>
                <a:gd name="T6" fmla="*/ 26 w 26"/>
                <a:gd name="T7" fmla="*/ 10 h 21"/>
                <a:gd name="T8" fmla="*/ 6 w 26"/>
                <a:gd name="T9" fmla="*/ 0 h 21"/>
              </a:gdLst>
              <a:ahLst/>
              <a:cxnLst>
                <a:cxn ang="0">
                  <a:pos x="T0" y="T1"/>
                </a:cxn>
                <a:cxn ang="0">
                  <a:pos x="T2" y="T3"/>
                </a:cxn>
                <a:cxn ang="0">
                  <a:pos x="T4" y="T5"/>
                </a:cxn>
                <a:cxn ang="0">
                  <a:pos x="T6" y="T7"/>
                </a:cxn>
                <a:cxn ang="0">
                  <a:pos x="T8" y="T9"/>
                </a:cxn>
              </a:cxnLst>
              <a:rect l="0" t="0" r="r" b="b"/>
              <a:pathLst>
                <a:path w="26" h="21">
                  <a:moveTo>
                    <a:pt x="6" y="0"/>
                  </a:moveTo>
                  <a:cubicBezTo>
                    <a:pt x="4" y="4"/>
                    <a:pt x="2" y="7"/>
                    <a:pt x="0" y="10"/>
                  </a:cubicBezTo>
                  <a:cubicBezTo>
                    <a:pt x="6" y="14"/>
                    <a:pt x="13" y="18"/>
                    <a:pt x="21" y="21"/>
                  </a:cubicBezTo>
                  <a:cubicBezTo>
                    <a:pt x="23" y="17"/>
                    <a:pt x="25" y="13"/>
                    <a:pt x="26" y="10"/>
                  </a:cubicBezTo>
                  <a:cubicBezTo>
                    <a:pt x="19" y="7"/>
                    <a:pt x="12" y="4"/>
                    <a:pt x="6" y="0"/>
                  </a:cubicBezTo>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28"/>
            <p:cNvSpPr>
              <a:spLocks/>
            </p:cNvSpPr>
            <p:nvPr/>
          </p:nvSpPr>
          <p:spPr bwMode="auto">
            <a:xfrm rot="18900000">
              <a:off x="9566228" y="5551796"/>
              <a:ext cx="405295" cy="250425"/>
            </a:xfrm>
            <a:custGeom>
              <a:avLst/>
              <a:gdLst>
                <a:gd name="T0" fmla="*/ 8 w 52"/>
                <a:gd name="T1" fmla="*/ 0 h 32"/>
                <a:gd name="T2" fmla="*/ 0 w 52"/>
                <a:gd name="T3" fmla="*/ 9 h 32"/>
                <a:gd name="T4" fmla="*/ 43 w 52"/>
                <a:gd name="T5" fmla="*/ 32 h 32"/>
                <a:gd name="T6" fmla="*/ 52 w 52"/>
                <a:gd name="T7" fmla="*/ 23 h 32"/>
                <a:gd name="T8" fmla="*/ 8 w 52"/>
                <a:gd name="T9" fmla="*/ 0 h 32"/>
              </a:gdLst>
              <a:ahLst/>
              <a:cxnLst>
                <a:cxn ang="0">
                  <a:pos x="T0" y="T1"/>
                </a:cxn>
                <a:cxn ang="0">
                  <a:pos x="T2" y="T3"/>
                </a:cxn>
                <a:cxn ang="0">
                  <a:pos x="T4" y="T5"/>
                </a:cxn>
                <a:cxn ang="0">
                  <a:pos x="T6" y="T7"/>
                </a:cxn>
                <a:cxn ang="0">
                  <a:pos x="T8" y="T9"/>
                </a:cxn>
              </a:cxnLst>
              <a:rect l="0" t="0" r="r" b="b"/>
              <a:pathLst>
                <a:path w="52" h="32">
                  <a:moveTo>
                    <a:pt x="8" y="0"/>
                  </a:moveTo>
                  <a:cubicBezTo>
                    <a:pt x="5" y="3"/>
                    <a:pt x="2" y="6"/>
                    <a:pt x="0" y="9"/>
                  </a:cubicBezTo>
                  <a:cubicBezTo>
                    <a:pt x="13" y="18"/>
                    <a:pt x="27" y="26"/>
                    <a:pt x="43" y="32"/>
                  </a:cubicBezTo>
                  <a:cubicBezTo>
                    <a:pt x="46" y="29"/>
                    <a:pt x="49" y="26"/>
                    <a:pt x="52" y="23"/>
                  </a:cubicBezTo>
                  <a:cubicBezTo>
                    <a:pt x="36" y="17"/>
                    <a:pt x="21" y="9"/>
                    <a:pt x="8" y="0"/>
                  </a:cubicBezTo>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47" name="TextBox 4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9" name="TextBox 48"/>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1" name="TextBox 5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3" name="TextBox 5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4" name="TextBox 5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55" name="Прямая соединительная линия 54"/>
          <p:cNvCxnSpPr/>
          <p:nvPr/>
        </p:nvCxnSpPr>
        <p:spPr>
          <a:xfrm rot="10800000" flipV="1">
            <a:off x="3419861" y="2420747"/>
            <a:ext cx="5662836" cy="55105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Прямая соединительная линия 55"/>
          <p:cNvCxnSpPr/>
          <p:nvPr/>
        </p:nvCxnSpPr>
        <p:spPr>
          <a:xfrm rot="10800000" flipV="1">
            <a:off x="3419859" y="4927229"/>
            <a:ext cx="5213160" cy="1321170"/>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Прямая соединительная линия 72"/>
          <p:cNvCxnSpPr/>
          <p:nvPr/>
        </p:nvCxnSpPr>
        <p:spPr>
          <a:xfrm rot="10800000" flipV="1">
            <a:off x="9810816" y="2984499"/>
            <a:ext cx="5418395" cy="2917845"/>
          </a:xfrm>
          <a:prstGeom prst="bentConnector3">
            <a:avLst>
              <a:gd name="adj1" fmla="val 8656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4" name="Прямая соединительная линия 73"/>
          <p:cNvCxnSpPr/>
          <p:nvPr/>
        </p:nvCxnSpPr>
        <p:spPr>
          <a:xfrm rot="10800000" flipV="1">
            <a:off x="9709462" y="6261098"/>
            <a:ext cx="5519748" cy="2018635"/>
          </a:xfrm>
          <a:prstGeom prst="bentConnector3">
            <a:avLst>
              <a:gd name="adj1" fmla="val 7484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198500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2223"/>
                                        </p:tgtEl>
                                        <p:attrNameLst>
                                          <p:attrName>style.visibility</p:attrName>
                                        </p:attrNameLst>
                                      </p:cBhvr>
                                      <p:to>
                                        <p:strVal val="visible"/>
                                      </p:to>
                                    </p:set>
                                    <p:animEffect transition="in" filter="dissolve">
                                      <p:cBhvr>
                                        <p:cTn id="7" dur="500"/>
                                        <p:tgtEl>
                                          <p:spTgt spid="2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 grpId="0"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Прямоугольник 7"/>
          <p:cNvSpPr/>
          <p:nvPr/>
        </p:nvSpPr>
        <p:spPr>
          <a:xfrm>
            <a:off x="0" y="0"/>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482574"/>
            <a:ext cx="7568838" cy="1323439"/>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CHART </a:t>
            </a:r>
            <a:endParaRPr lang="ru-RU" sz="4000" b="1" spc="-150" dirty="0">
              <a:solidFill>
                <a:schemeClr val="bg1"/>
              </a:solidFill>
              <a:latin typeface="Arial" panose="020B0604020202020204" pitchFamily="34" charset="0"/>
              <a:cs typeface="Arial" panose="020B0604020202020204" pitchFamily="34" charset="0"/>
            </a:endParaRPr>
          </a:p>
          <a:p>
            <a:pPr algn="ctr"/>
            <a:r>
              <a:rPr lang="en-US" sz="4000" b="1" spc="-150" dirty="0">
                <a:solidFill>
                  <a:schemeClr val="bg1"/>
                </a:solidFill>
                <a:latin typeface="Arial" panose="020B0604020202020204" pitchFamily="34" charset="0"/>
                <a:cs typeface="Arial" panose="020B0604020202020204" pitchFamily="34" charset="0"/>
              </a:rPr>
              <a:t>&amp; DIAGRAM</a:t>
            </a:r>
            <a:endParaRPr lang="ru-RU" sz="4000" b="1" spc="-150" dirty="0">
              <a:solidFill>
                <a:schemeClr val="bg1"/>
              </a:solidFill>
              <a:latin typeface="Arial" panose="020B0604020202020204" pitchFamily="34" charset="0"/>
              <a:cs typeface="Arial" panose="020B0604020202020204" pitchFamily="34" charset="0"/>
            </a:endParaRPr>
          </a:p>
        </p:txBody>
      </p:sp>
      <p:sp>
        <p:nvSpPr>
          <p:cNvPr id="3" name="Рисунок 2"/>
          <p:cNvSpPr>
            <a:spLocks noGrp="1"/>
          </p:cNvSpPr>
          <p:nvPr>
            <p:ph type="pic" sz="quarter" idx="24"/>
          </p:nvPr>
        </p:nvSpPr>
        <p:spPr/>
      </p:sp>
      <p:sp>
        <p:nvSpPr>
          <p:cNvPr id="2" name="Рисунок 1"/>
          <p:cNvSpPr>
            <a:spLocks noGrp="1"/>
          </p:cNvSpPr>
          <p:nvPr>
            <p:ph type="pic" sz="quarter" idx="23"/>
          </p:nvPr>
        </p:nvSpPr>
        <p:spPr/>
      </p:sp>
    </p:spTree>
    <p:extLst>
      <p:ext uri="{BB962C8B-B14F-4D97-AF65-F5344CB8AC3E}">
        <p14:creationId xmlns:p14="http://schemas.microsoft.com/office/powerpoint/2010/main" val="416184380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p:nvPr/>
        </p:nvGraphicFramePr>
        <p:xfrm>
          <a:off x="983563" y="2594647"/>
          <a:ext cx="16413146" cy="6074995"/>
        </p:xfrm>
        <a:graphic>
          <a:graphicData uri="http://schemas.openxmlformats.org/drawingml/2006/chart">
            <c:chart xmlns:c="http://schemas.openxmlformats.org/drawingml/2006/chart" xmlns:r="http://schemas.openxmlformats.org/officeDocument/2006/relationships" r:id="rId2"/>
          </a:graphicData>
        </a:graphic>
      </p:graphicFrame>
      <p:sp>
        <p:nvSpPr>
          <p:cNvPr id="7" name="Прямоугольник 6"/>
          <p:cNvSpPr/>
          <p:nvPr/>
        </p:nvSpPr>
        <p:spPr>
          <a:xfrm>
            <a:off x="983563"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Chart sample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 name="Shape 2270"/>
          <p:cNvSpPr/>
          <p:nvPr/>
        </p:nvSpPr>
        <p:spPr>
          <a:xfrm>
            <a:off x="6157355" y="9165878"/>
            <a:ext cx="1523493" cy="507831"/>
          </a:xfrm>
          <a:prstGeom prst="rect">
            <a:avLst/>
          </a:prstGeom>
          <a:solidFill>
            <a:schemeClr val="accent3"/>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1</a:t>
            </a:r>
          </a:p>
        </p:txBody>
      </p:sp>
      <p:sp>
        <p:nvSpPr>
          <p:cNvPr id="9" name="Shape 2270"/>
          <p:cNvSpPr/>
          <p:nvPr/>
        </p:nvSpPr>
        <p:spPr>
          <a:xfrm>
            <a:off x="8523184" y="9165878"/>
            <a:ext cx="1523493" cy="507831"/>
          </a:xfrm>
          <a:prstGeom prst="rect">
            <a:avLst/>
          </a:prstGeom>
          <a:solidFill>
            <a:schemeClr val="accent6"/>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a:t>
            </a:r>
            <a:r>
              <a:rPr lang="ru-RU" sz="2400" b="1" dirty="0">
                <a:solidFill>
                  <a:schemeClr val="bg1"/>
                </a:solidFill>
                <a:latin typeface="Arial" panose="020B0604020202020204" pitchFamily="34" charset="0"/>
                <a:cs typeface="Arial" panose="020B0604020202020204" pitchFamily="34" charset="0"/>
              </a:rPr>
              <a:t>2</a:t>
            </a:r>
            <a:endParaRPr lang="en-US" sz="2400" b="1" dirty="0">
              <a:solidFill>
                <a:schemeClr val="bg1"/>
              </a:solidFill>
              <a:latin typeface="Arial" panose="020B0604020202020204" pitchFamily="34" charset="0"/>
              <a:cs typeface="Arial" panose="020B0604020202020204" pitchFamily="34" charset="0"/>
            </a:endParaRPr>
          </a:p>
        </p:txBody>
      </p:sp>
      <p:sp>
        <p:nvSpPr>
          <p:cNvPr id="10" name="Shape 2270"/>
          <p:cNvSpPr/>
          <p:nvPr/>
        </p:nvSpPr>
        <p:spPr>
          <a:xfrm>
            <a:off x="10729157" y="9165878"/>
            <a:ext cx="1523493" cy="507831"/>
          </a:xfrm>
          <a:prstGeom prst="rect">
            <a:avLst/>
          </a:prstGeom>
          <a:solidFill>
            <a:schemeClr val="accent1"/>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3</a:t>
            </a:r>
          </a:p>
        </p:txBody>
      </p:sp>
    </p:spTree>
    <p:extLst>
      <p:ext uri="{BB962C8B-B14F-4D97-AF65-F5344CB8AC3E}">
        <p14:creationId xmlns:p14="http://schemas.microsoft.com/office/powerpoint/2010/main" val="1091178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left)">
                                      <p:cBhvr>
                                        <p:cTn id="7" dur="500"/>
                                        <p:tgtEl>
                                          <p:spTgt spid="5">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11" dur="500"/>
                                        <p:tgtEl>
                                          <p:spTgt spid="5">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15" dur="500"/>
                                        <p:tgtEl>
                                          <p:spTgt spid="5">
                                            <p:graphicEl>
                                              <a:chart seriesIdx="1" categoryIdx="-4" bldStep="series"/>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left)">
                                      <p:cBhvr>
                                        <p:cTn id="19" dur="500"/>
                                        <p:tgtEl>
                                          <p:spTgt spid="5">
                                            <p:graphicEl>
                                              <a:chart seriesIdx="2" categoryIdx="-4" bldStep="series"/>
                                            </p:graphicEl>
                                          </p:spTgt>
                                        </p:tgtEl>
                                      </p:cBhvr>
                                    </p:animEffect>
                                  </p:childTnLst>
                                </p:cTn>
                              </p:par>
                            </p:childTnLst>
                          </p:cTn>
                        </p:par>
                        <p:par>
                          <p:cTn id="20" fill="hold">
                            <p:stCondLst>
                              <p:cond delay="2000"/>
                            </p:stCondLst>
                            <p:childTnLst>
                              <p:par>
                                <p:cTn id="21" presetID="9" presetClass="entr" fill="hold" grpId="0" nodeType="afterEffect">
                                  <p:stCondLst>
                                    <p:cond delay="0"/>
                                  </p:stCondLst>
                                  <p:iterate>
                                    <p:tmAbs val="0"/>
                                  </p:iterate>
                                  <p:childTnLst>
                                    <p:set>
                                      <p:cBhvr>
                                        <p:cTn id="22" fill="hold"/>
                                        <p:tgtEl>
                                          <p:spTgt spid="6"/>
                                        </p:tgtEl>
                                        <p:attrNameLst>
                                          <p:attrName>style.visibility</p:attrName>
                                        </p:attrNameLst>
                                      </p:cBhvr>
                                      <p:to>
                                        <p:strVal val="visible"/>
                                      </p:to>
                                    </p:set>
                                    <p:animEffect transition="in" filter="dissolve">
                                      <p:cBhvr>
                                        <p:cTn id="23" dur="500"/>
                                        <p:tgtEl>
                                          <p:spTgt spid="6"/>
                                        </p:tgtEl>
                                      </p:cBhvr>
                                    </p:animEffect>
                                  </p:childTnLst>
                                </p:cTn>
                              </p:par>
                            </p:childTnLst>
                          </p:cTn>
                        </p:par>
                        <p:par>
                          <p:cTn id="24" fill="hold">
                            <p:stCondLst>
                              <p:cond delay="2500"/>
                            </p:stCondLst>
                            <p:childTnLst>
                              <p:par>
                                <p:cTn id="25" presetID="9" presetClass="entr" fill="hold" grpId="0" nodeType="afterEffect">
                                  <p:stCondLst>
                                    <p:cond delay="0"/>
                                  </p:stCondLst>
                                  <p:iterate>
                                    <p:tmAbs val="0"/>
                                  </p:iterate>
                                  <p:childTnLst>
                                    <p:set>
                                      <p:cBhvr>
                                        <p:cTn id="26" fill="hold"/>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par>
                          <p:cTn id="28" fill="hold">
                            <p:stCondLst>
                              <p:cond delay="3000"/>
                            </p:stCondLst>
                            <p:childTnLst>
                              <p:par>
                                <p:cTn id="29" presetID="9" presetClass="entr" fill="hold" grpId="0" nodeType="afterEffect">
                                  <p:stCondLst>
                                    <p:cond delay="0"/>
                                  </p:stCondLst>
                                  <p:iterate>
                                    <p:tmAbs val="0"/>
                                  </p:iterate>
                                  <p:childTnLst>
                                    <p:set>
                                      <p:cBhvr>
                                        <p:cTn id="30" fill="hold"/>
                                        <p:tgtEl>
                                          <p:spTgt spid="10"/>
                                        </p:tgtEl>
                                        <p:attrNameLst>
                                          <p:attrName>style.visibility</p:attrName>
                                        </p:attrNameLst>
                                      </p:cBhvr>
                                      <p:to>
                                        <p:strVal val="visible"/>
                                      </p:to>
                                    </p:set>
                                    <p:animEffect transition="in" filter="dissolve">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animBg="1" advAuto="0"/>
      <p:bldP spid="9" grpId="0" animBg="1" advAuto="0"/>
      <p:bldP spid="10" grpId="0" animBg="1" advAuto="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p:cNvGraphicFramePr>
          <p:nvPr/>
        </p:nvGraphicFramePr>
        <p:xfrm>
          <a:off x="983563" y="2594647"/>
          <a:ext cx="16796904" cy="6191943"/>
        </p:xfrm>
        <a:graphic>
          <a:graphicData uri="http://schemas.openxmlformats.org/drawingml/2006/chart">
            <c:chart xmlns:c="http://schemas.openxmlformats.org/drawingml/2006/chart" xmlns:r="http://schemas.openxmlformats.org/officeDocument/2006/relationships" r:id="rId2"/>
          </a:graphicData>
        </a:graphic>
      </p:graphicFrame>
      <p:sp>
        <p:nvSpPr>
          <p:cNvPr id="7" name="Прямоугольник 6"/>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Chart sample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 name="Shape 2270"/>
          <p:cNvSpPr/>
          <p:nvPr/>
        </p:nvSpPr>
        <p:spPr>
          <a:xfrm>
            <a:off x="6157355" y="9165878"/>
            <a:ext cx="1523493" cy="507831"/>
          </a:xfrm>
          <a:prstGeom prst="rect">
            <a:avLst/>
          </a:prstGeom>
          <a:solidFill>
            <a:schemeClr val="accent3"/>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1</a:t>
            </a:r>
          </a:p>
        </p:txBody>
      </p:sp>
      <p:sp>
        <p:nvSpPr>
          <p:cNvPr id="9" name="Shape 2270"/>
          <p:cNvSpPr/>
          <p:nvPr/>
        </p:nvSpPr>
        <p:spPr>
          <a:xfrm>
            <a:off x="8523184" y="9165878"/>
            <a:ext cx="1523493" cy="507831"/>
          </a:xfrm>
          <a:prstGeom prst="rect">
            <a:avLst/>
          </a:prstGeom>
          <a:solidFill>
            <a:schemeClr val="accent6"/>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a:t>
            </a:r>
            <a:r>
              <a:rPr lang="ru-RU" sz="2400" b="1" dirty="0">
                <a:solidFill>
                  <a:schemeClr val="bg1"/>
                </a:solidFill>
                <a:latin typeface="Arial" panose="020B0604020202020204" pitchFamily="34" charset="0"/>
                <a:cs typeface="Arial" panose="020B0604020202020204" pitchFamily="34" charset="0"/>
              </a:rPr>
              <a:t>2</a:t>
            </a:r>
            <a:endParaRPr lang="en-US" sz="2400" b="1" dirty="0">
              <a:solidFill>
                <a:schemeClr val="bg1"/>
              </a:solidFill>
              <a:latin typeface="Arial" panose="020B0604020202020204" pitchFamily="34" charset="0"/>
              <a:cs typeface="Arial" panose="020B0604020202020204" pitchFamily="34" charset="0"/>
            </a:endParaRPr>
          </a:p>
        </p:txBody>
      </p:sp>
      <p:sp>
        <p:nvSpPr>
          <p:cNvPr id="10" name="Shape 2270"/>
          <p:cNvSpPr/>
          <p:nvPr/>
        </p:nvSpPr>
        <p:spPr>
          <a:xfrm>
            <a:off x="10729157" y="9165878"/>
            <a:ext cx="1523493" cy="507831"/>
          </a:xfrm>
          <a:prstGeom prst="rect">
            <a:avLst/>
          </a:prstGeom>
          <a:solidFill>
            <a:schemeClr val="accent1"/>
          </a:solidFill>
          <a:ln w="12700">
            <a:miter lim="400000"/>
          </a:ln>
          <a:extLst>
            <a:ext uri="{C572A759-6A51-4108-AA02-DFA0A04FC94B}">
              <ma14:wrappingTextBoxFlag xmlns="" xmlns:ma14="http://schemas.microsoft.com/office/mac/drawingml/2011/main" val="1"/>
            </a:ext>
          </a:extLst>
        </p:spPr>
        <p:txBody>
          <a:bodyPr wrap="none" lIns="68579" tIns="68580" rIns="68579" bIns="68580">
            <a:spAutoFit/>
          </a:bodyPr>
          <a:lstStyle>
            <a:lvl1pPr algn="r">
              <a:lnSpc>
                <a:spcPct val="120000"/>
              </a:lnSpc>
              <a:spcBef>
                <a:spcPts val="300"/>
              </a:spcBef>
              <a:defRPr sz="1600">
                <a:solidFill>
                  <a:srgbClr val="44546A"/>
                </a:solidFill>
                <a:latin typeface="Lato Light"/>
                <a:ea typeface="Lato Light"/>
                <a:cs typeface="Lato Light"/>
                <a:sym typeface="Lato Light"/>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SERIES 3</a:t>
            </a:r>
          </a:p>
        </p:txBody>
      </p:sp>
    </p:spTree>
    <p:extLst>
      <p:ext uri="{BB962C8B-B14F-4D97-AF65-F5344CB8AC3E}">
        <p14:creationId xmlns:p14="http://schemas.microsoft.com/office/powerpoint/2010/main" val="3602609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9"/>
                                        </p:tgtEl>
                                        <p:attrNameLst>
                                          <p:attrName>style.visibility</p:attrName>
                                        </p:attrNameLst>
                                      </p:cBhvr>
                                      <p:to>
                                        <p:strVal val="visible"/>
                                      </p:to>
                                    </p:set>
                                    <p:animEffect transition="in" filter="dissolve">
                                      <p:cBhvr>
                                        <p:cTn id="11" dur="500"/>
                                        <p:tgtEl>
                                          <p:spTgt spid="9"/>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dvAuto="0"/>
      <p:bldP spid="9" grpId="0" animBg="1" advAuto="0"/>
      <p:bldP spid="10" grpId="0" animBg="1" advAuto="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1776033" y="2250835"/>
            <a:ext cx="7466549" cy="6897831"/>
            <a:chOff x="2888626" y="2687335"/>
            <a:chExt cx="6461084" cy="5968951"/>
          </a:xfrm>
        </p:grpSpPr>
        <p:graphicFrame>
          <p:nvGraphicFramePr>
            <p:cNvPr id="2808" name="Chart 2808"/>
            <p:cNvGraphicFramePr/>
            <p:nvPr/>
          </p:nvGraphicFramePr>
          <p:xfrm>
            <a:off x="3402894" y="2902318"/>
            <a:ext cx="5753080" cy="5753968"/>
          </p:xfrm>
          <a:graphic>
            <a:graphicData uri="http://schemas.openxmlformats.org/drawingml/2006/chart">
              <c:chart xmlns:c="http://schemas.openxmlformats.org/drawingml/2006/chart" xmlns:r="http://schemas.openxmlformats.org/officeDocument/2006/relationships" r:id="rId2"/>
            </a:graphicData>
          </a:graphic>
        </p:graphicFrame>
        <p:sp>
          <p:nvSpPr>
            <p:cNvPr id="2809" name="Shape 2809"/>
            <p:cNvSpPr/>
            <p:nvPr/>
          </p:nvSpPr>
          <p:spPr>
            <a:xfrm>
              <a:off x="7945505" y="3810773"/>
              <a:ext cx="1404205" cy="1404422"/>
            </a:xfrm>
            <a:prstGeom prst="ellipse">
              <a:avLst/>
            </a:prstGeom>
            <a:solidFill>
              <a:schemeClr val="accent1"/>
            </a:solidFill>
            <a:ln w="25400" cap="flat">
              <a:solidFill>
                <a:schemeClr val="bg1"/>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0" name="Shape 2810"/>
            <p:cNvSpPr/>
            <p:nvPr/>
          </p:nvSpPr>
          <p:spPr>
            <a:xfrm>
              <a:off x="8467452" y="4188596"/>
              <a:ext cx="360310" cy="648777"/>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2" name="Shape 2812"/>
            <p:cNvSpPr/>
            <p:nvPr/>
          </p:nvSpPr>
          <p:spPr>
            <a:xfrm>
              <a:off x="4304885" y="2687335"/>
              <a:ext cx="921010" cy="921152"/>
            </a:xfrm>
            <a:prstGeom prst="ellipse">
              <a:avLst/>
            </a:prstGeom>
            <a:solidFill>
              <a:schemeClr val="accent2"/>
            </a:solidFill>
            <a:ln w="25400" cap="flat">
              <a:solidFill>
                <a:schemeClr val="bg1"/>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3" name="Shape 2813"/>
            <p:cNvSpPr/>
            <p:nvPr/>
          </p:nvSpPr>
          <p:spPr>
            <a:xfrm>
              <a:off x="4547947" y="2971180"/>
              <a:ext cx="434886" cy="353461"/>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5" name="Shape 2815"/>
            <p:cNvSpPr/>
            <p:nvPr/>
          </p:nvSpPr>
          <p:spPr>
            <a:xfrm>
              <a:off x="3588425" y="7293643"/>
              <a:ext cx="521125" cy="521206"/>
            </a:xfrm>
            <a:prstGeom prst="ellipse">
              <a:avLst/>
            </a:prstGeom>
            <a:solidFill>
              <a:schemeClr val="accent6"/>
            </a:solidFill>
            <a:ln w="25400" cap="flat">
              <a:solidFill>
                <a:schemeClr val="bg1"/>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6" name="Shape 2816"/>
            <p:cNvSpPr/>
            <p:nvPr/>
          </p:nvSpPr>
          <p:spPr>
            <a:xfrm>
              <a:off x="3752461" y="7430152"/>
              <a:ext cx="193052" cy="248186"/>
            </a:xfrm>
            <a:custGeom>
              <a:avLst/>
              <a:gdLst/>
              <a:ahLst/>
              <a:cxnLst>
                <a:cxn ang="0">
                  <a:pos x="wd2" y="hd2"/>
                </a:cxn>
                <a:cxn ang="5400000">
                  <a:pos x="wd2" y="hd2"/>
                </a:cxn>
                <a:cxn ang="10800000">
                  <a:pos x="wd2" y="hd2"/>
                </a:cxn>
                <a:cxn ang="16200000">
                  <a:pos x="wd2" y="hd2"/>
                </a:cxn>
              </a:cxnLst>
              <a:rect l="0" t="0" r="r" b="b"/>
              <a:pathLst>
                <a:path w="20798" h="21174" extrusionOk="0">
                  <a:moveTo>
                    <a:pt x="8549" y="14005"/>
                  </a:moveTo>
                  <a:cubicBezTo>
                    <a:pt x="7846" y="16919"/>
                    <a:pt x="6990" y="19713"/>
                    <a:pt x="4450" y="21174"/>
                  </a:cubicBezTo>
                  <a:cubicBezTo>
                    <a:pt x="3666" y="16768"/>
                    <a:pt x="5601" y="13459"/>
                    <a:pt x="6499" y="9946"/>
                  </a:cubicBezTo>
                  <a:cubicBezTo>
                    <a:pt x="4968" y="7903"/>
                    <a:pt x="6684" y="3794"/>
                    <a:pt x="9916" y="4806"/>
                  </a:cubicBezTo>
                  <a:cubicBezTo>
                    <a:pt x="13892" y="6052"/>
                    <a:pt x="6472" y="12401"/>
                    <a:pt x="11453" y="13194"/>
                  </a:cubicBezTo>
                  <a:cubicBezTo>
                    <a:pt x="16654" y="14020"/>
                    <a:pt x="18776" y="6047"/>
                    <a:pt x="15551" y="3454"/>
                  </a:cubicBezTo>
                  <a:cubicBezTo>
                    <a:pt x="10893" y="-291"/>
                    <a:pt x="1989" y="3368"/>
                    <a:pt x="3083" y="8730"/>
                  </a:cubicBezTo>
                  <a:cubicBezTo>
                    <a:pt x="3351" y="10040"/>
                    <a:pt x="5060" y="10438"/>
                    <a:pt x="3766" y="12245"/>
                  </a:cubicBezTo>
                  <a:cubicBezTo>
                    <a:pt x="785" y="11723"/>
                    <a:pt x="-105" y="9859"/>
                    <a:pt x="9" y="7376"/>
                  </a:cubicBezTo>
                  <a:cubicBezTo>
                    <a:pt x="194" y="3312"/>
                    <a:pt x="4621" y="466"/>
                    <a:pt x="9061" y="71"/>
                  </a:cubicBezTo>
                  <a:cubicBezTo>
                    <a:pt x="14677" y="-426"/>
                    <a:pt x="19947" y="1705"/>
                    <a:pt x="20676" y="5889"/>
                  </a:cubicBezTo>
                  <a:cubicBezTo>
                    <a:pt x="21495" y="10611"/>
                    <a:pt x="18141" y="15726"/>
                    <a:pt x="12136" y="15356"/>
                  </a:cubicBezTo>
                  <a:cubicBezTo>
                    <a:pt x="10508" y="15256"/>
                    <a:pt x="9824" y="14619"/>
                    <a:pt x="8549" y="14005"/>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8" name="Shape 2818"/>
            <p:cNvSpPr/>
            <p:nvPr/>
          </p:nvSpPr>
          <p:spPr>
            <a:xfrm>
              <a:off x="3188540" y="6527079"/>
              <a:ext cx="521125" cy="521205"/>
            </a:xfrm>
            <a:prstGeom prst="ellipse">
              <a:avLst/>
            </a:prstGeom>
            <a:solidFill>
              <a:schemeClr val="accent4"/>
            </a:solidFill>
            <a:ln w="25400" cap="flat">
              <a:solidFill>
                <a:schemeClr val="bg1"/>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19" name="Shape 2819"/>
            <p:cNvSpPr/>
            <p:nvPr/>
          </p:nvSpPr>
          <p:spPr>
            <a:xfrm>
              <a:off x="3331570" y="6683189"/>
              <a:ext cx="235065" cy="208984"/>
            </a:xfrm>
            <a:custGeom>
              <a:avLst/>
              <a:gdLst/>
              <a:ahLst/>
              <a:cxnLst>
                <a:cxn ang="0">
                  <a:pos x="wd2" y="hd2"/>
                </a:cxn>
                <a:cxn ang="5400000">
                  <a:pos x="wd2" y="hd2"/>
                </a:cxn>
                <a:cxn ang="10800000">
                  <a:pos x="wd2" y="hd2"/>
                </a:cxn>
                <a:cxn ang="16200000">
                  <a:pos x="wd2" y="hd2"/>
                </a:cxn>
              </a:cxnLst>
              <a:rect l="0" t="0" r="r" b="b"/>
              <a:pathLst>
                <a:path w="20554" h="18517" extrusionOk="0">
                  <a:moveTo>
                    <a:pt x="20452" y="4444"/>
                  </a:moveTo>
                  <a:cubicBezTo>
                    <a:pt x="19302" y="11125"/>
                    <a:pt x="12887" y="16782"/>
                    <a:pt x="10956" y="18073"/>
                  </a:cubicBezTo>
                  <a:cubicBezTo>
                    <a:pt x="9026" y="19366"/>
                    <a:pt x="7266" y="17557"/>
                    <a:pt x="6626" y="16189"/>
                  </a:cubicBezTo>
                  <a:cubicBezTo>
                    <a:pt x="5895" y="14628"/>
                    <a:pt x="3704" y="6169"/>
                    <a:pt x="3131" y="5470"/>
                  </a:cubicBezTo>
                  <a:cubicBezTo>
                    <a:pt x="2556" y="4767"/>
                    <a:pt x="835" y="6169"/>
                    <a:pt x="835" y="6169"/>
                  </a:cubicBezTo>
                  <a:lnTo>
                    <a:pt x="0" y="5040"/>
                  </a:lnTo>
                  <a:cubicBezTo>
                    <a:pt x="0" y="5040"/>
                    <a:pt x="3495" y="729"/>
                    <a:pt x="6156" y="191"/>
                  </a:cubicBezTo>
                  <a:cubicBezTo>
                    <a:pt x="8977" y="-381"/>
                    <a:pt x="8973" y="4661"/>
                    <a:pt x="9651" y="7462"/>
                  </a:cubicBezTo>
                  <a:cubicBezTo>
                    <a:pt x="10307" y="10169"/>
                    <a:pt x="10748" y="11718"/>
                    <a:pt x="11320" y="11718"/>
                  </a:cubicBezTo>
                  <a:cubicBezTo>
                    <a:pt x="11895" y="11718"/>
                    <a:pt x="12990" y="10210"/>
                    <a:pt x="14190" y="7894"/>
                  </a:cubicBezTo>
                  <a:cubicBezTo>
                    <a:pt x="15392" y="5575"/>
                    <a:pt x="14139" y="3530"/>
                    <a:pt x="11791" y="4985"/>
                  </a:cubicBezTo>
                  <a:cubicBezTo>
                    <a:pt x="12730" y="-835"/>
                    <a:pt x="21600" y="-2234"/>
                    <a:pt x="20452" y="4444"/>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21" name="Shape 2821"/>
            <p:cNvSpPr/>
            <p:nvPr/>
          </p:nvSpPr>
          <p:spPr>
            <a:xfrm>
              <a:off x="2888626" y="4937035"/>
              <a:ext cx="771054" cy="771173"/>
            </a:xfrm>
            <a:prstGeom prst="ellipse">
              <a:avLst/>
            </a:prstGeom>
            <a:solidFill>
              <a:schemeClr val="accent3"/>
            </a:solidFill>
            <a:ln w="25400" cap="flat">
              <a:solidFill>
                <a:schemeClr val="bg1"/>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grpSp>
          <p:nvGrpSpPr>
            <p:cNvPr id="2824" name="Group 2824"/>
            <p:cNvGrpSpPr/>
            <p:nvPr/>
          </p:nvGrpSpPr>
          <p:grpSpPr>
            <a:xfrm>
              <a:off x="3119915" y="5144057"/>
              <a:ext cx="308475" cy="303944"/>
              <a:chOff x="0" y="0"/>
              <a:chExt cx="411298" cy="405194"/>
            </a:xfrm>
            <a:solidFill>
              <a:schemeClr val="accent3"/>
            </a:solidFill>
          </p:grpSpPr>
          <p:sp>
            <p:nvSpPr>
              <p:cNvPr id="2822" name="Shape 2822"/>
              <p:cNvSpPr/>
              <p:nvPr/>
            </p:nvSpPr>
            <p:spPr>
              <a:xfrm>
                <a:off x="0" y="0"/>
                <a:ext cx="93066" cy="405195"/>
              </a:xfrm>
              <a:custGeom>
                <a:avLst/>
                <a:gdLst/>
                <a:ahLst/>
                <a:cxnLst>
                  <a:cxn ang="0">
                    <a:pos x="wd2" y="hd2"/>
                  </a:cxn>
                  <a:cxn ang="5400000">
                    <a:pos x="wd2" y="hd2"/>
                  </a:cxn>
                  <a:cxn ang="10800000">
                    <a:pos x="wd2" y="hd2"/>
                  </a:cxn>
                  <a:cxn ang="16200000">
                    <a:pos x="wd2" y="hd2"/>
                  </a:cxn>
                </a:cxnLst>
                <a:rect l="0" t="0" r="r" b="b"/>
                <a:pathLst>
                  <a:path w="21600" h="21600" extrusionOk="0">
                    <a:moveTo>
                      <a:pt x="536" y="21600"/>
                    </a:moveTo>
                    <a:lnTo>
                      <a:pt x="536" y="6534"/>
                    </a:lnTo>
                    <a:lnTo>
                      <a:pt x="20930" y="6534"/>
                    </a:lnTo>
                    <a:lnTo>
                      <a:pt x="20930" y="21600"/>
                    </a:lnTo>
                    <a:cubicBezTo>
                      <a:pt x="20930" y="21600"/>
                      <a:pt x="536" y="21600"/>
                      <a:pt x="536" y="21600"/>
                    </a:cubicBezTo>
                    <a:close/>
                    <a:moveTo>
                      <a:pt x="21600" y="2342"/>
                    </a:moveTo>
                    <a:cubicBezTo>
                      <a:pt x="21600" y="3638"/>
                      <a:pt x="17440" y="4684"/>
                      <a:pt x="10599" y="4684"/>
                    </a:cubicBezTo>
                    <a:cubicBezTo>
                      <a:pt x="4160" y="4684"/>
                      <a:pt x="0" y="3638"/>
                      <a:pt x="0" y="2342"/>
                    </a:cubicBezTo>
                    <a:cubicBezTo>
                      <a:pt x="0" y="1017"/>
                      <a:pt x="4294" y="0"/>
                      <a:pt x="10867" y="0"/>
                    </a:cubicBezTo>
                    <a:cubicBezTo>
                      <a:pt x="17440" y="0"/>
                      <a:pt x="21466" y="1017"/>
                      <a:pt x="21600" y="2342"/>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23" name="Shape 2823"/>
              <p:cNvSpPr/>
              <p:nvPr/>
            </p:nvSpPr>
            <p:spPr>
              <a:xfrm>
                <a:off x="140765" y="112611"/>
                <a:ext cx="270534" cy="289009"/>
              </a:xfrm>
              <a:custGeom>
                <a:avLst/>
                <a:gdLst/>
                <a:ahLst/>
                <a:cxnLst>
                  <a:cxn ang="0">
                    <a:pos x="wd2" y="hd2"/>
                  </a:cxn>
                  <a:cxn ang="5400000">
                    <a:pos x="wd2" y="hd2"/>
                  </a:cxn>
                  <a:cxn ang="10800000">
                    <a:pos x="wd2" y="hd2"/>
                  </a:cxn>
                  <a:cxn ang="16200000">
                    <a:pos x="wd2" y="hd2"/>
                  </a:cxn>
                </a:cxnLst>
                <a:rect l="0" t="0" r="r" b="b"/>
                <a:pathLst>
                  <a:path w="21600" h="21600" extrusionOk="0">
                    <a:moveTo>
                      <a:pt x="184" y="7216"/>
                    </a:moveTo>
                    <a:cubicBezTo>
                      <a:pt x="184" y="4582"/>
                      <a:pt x="92" y="2375"/>
                      <a:pt x="0" y="477"/>
                    </a:cubicBezTo>
                    <a:lnTo>
                      <a:pt x="6091" y="477"/>
                    </a:lnTo>
                    <a:lnTo>
                      <a:pt x="6414" y="3415"/>
                    </a:lnTo>
                    <a:lnTo>
                      <a:pt x="6552" y="3415"/>
                    </a:lnTo>
                    <a:cubicBezTo>
                      <a:pt x="7477" y="2030"/>
                      <a:pt x="9738" y="0"/>
                      <a:pt x="13522" y="0"/>
                    </a:cubicBezTo>
                    <a:cubicBezTo>
                      <a:pt x="18138" y="0"/>
                      <a:pt x="21600" y="2897"/>
                      <a:pt x="21600" y="9115"/>
                    </a:cubicBezTo>
                    <a:lnTo>
                      <a:pt x="21600" y="21600"/>
                    </a:lnTo>
                    <a:lnTo>
                      <a:pt x="14584" y="21600"/>
                    </a:lnTo>
                    <a:lnTo>
                      <a:pt x="14584" y="9896"/>
                    </a:lnTo>
                    <a:cubicBezTo>
                      <a:pt x="14584" y="7171"/>
                      <a:pt x="13568" y="5314"/>
                      <a:pt x="11028" y="5314"/>
                    </a:cubicBezTo>
                    <a:cubicBezTo>
                      <a:pt x="9092" y="5314"/>
                      <a:pt x="7938" y="6567"/>
                      <a:pt x="7430" y="7775"/>
                    </a:cubicBezTo>
                    <a:cubicBezTo>
                      <a:pt x="7246" y="8207"/>
                      <a:pt x="7200" y="8815"/>
                      <a:pt x="7200" y="9419"/>
                    </a:cubicBezTo>
                    <a:lnTo>
                      <a:pt x="7200" y="21600"/>
                    </a:lnTo>
                    <a:lnTo>
                      <a:pt x="184" y="21600"/>
                    </a:lnTo>
                    <a:cubicBezTo>
                      <a:pt x="184" y="21600"/>
                      <a:pt x="184" y="7216"/>
                      <a:pt x="184" y="7216"/>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grpSp>
      </p:grpSp>
      <p:sp>
        <p:nvSpPr>
          <p:cNvPr id="40" name="Shape 2826"/>
          <p:cNvSpPr/>
          <p:nvPr/>
        </p:nvSpPr>
        <p:spPr>
          <a:xfrm>
            <a:off x="10070339" y="3135509"/>
            <a:ext cx="5267327" cy="134908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dirty="0" err="1">
                <a:solidFill>
                  <a:schemeClr val="tx1">
                    <a:lumMod val="75000"/>
                    <a:lumOff val="25000"/>
                  </a:schemeClr>
                </a:solidFill>
                <a:latin typeface="Arial" panose="020B0604020202020204" pitchFamily="34" charset="0"/>
                <a:cs typeface="Arial" panose="020B0604020202020204" pitchFamily="34" charset="0"/>
              </a:rPr>
              <a:t>Lorem</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ipsum</a:t>
            </a:r>
            <a:r>
              <a:rPr sz="1800" dirty="0">
                <a:solidFill>
                  <a:schemeClr val="tx1">
                    <a:lumMod val="75000"/>
                    <a:lumOff val="25000"/>
                  </a:schemeClr>
                </a:solidFill>
                <a:latin typeface="Arial" panose="020B0604020202020204" pitchFamily="34" charset="0"/>
                <a:cs typeface="Arial" panose="020B0604020202020204" pitchFamily="34" charset="0"/>
              </a:rPr>
              <a:t>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seumoga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jeut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raseuki</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Rabbi </a:t>
            </a:r>
            <a:r>
              <a:rPr sz="1800" dirty="0" err="1">
                <a:solidFill>
                  <a:schemeClr val="tx1">
                    <a:lumMod val="75000"/>
                    <a:lumOff val="25000"/>
                  </a:schemeClr>
                </a:solidFill>
                <a:latin typeface="Arial" panose="020B0604020202020204" pitchFamily="34" charset="0"/>
                <a:cs typeface="Arial" panose="020B0604020202020204" pitchFamily="34" charset="0"/>
              </a:rPr>
              <a:t>neu</a:t>
            </a:r>
            <a:r>
              <a:rPr sz="1800" dirty="0">
                <a:solidFill>
                  <a:schemeClr val="tx1">
                    <a:lumMod val="75000"/>
                    <a:lumOff val="25000"/>
                  </a:schemeClr>
                </a:solidFill>
                <a:latin typeface="Arial" panose="020B0604020202020204" pitchFamily="34" charset="0"/>
                <a:cs typeface="Arial" panose="020B0604020202020204" pitchFamily="34" charset="0"/>
              </a:rPr>
              <a:t> bantu </a:t>
            </a:r>
            <a:r>
              <a:rPr sz="1800" dirty="0" err="1">
                <a:solidFill>
                  <a:schemeClr val="tx1">
                    <a:lumMod val="75000"/>
                    <a:lumOff val="25000"/>
                  </a:schemeClr>
                </a:solidFill>
                <a:latin typeface="Arial" panose="020B0604020202020204" pitchFamily="34" charset="0"/>
                <a:cs typeface="Arial" panose="020B0604020202020204" pitchFamily="34" charset="0"/>
              </a:rPr>
              <a:t>kamoe</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hana</a:t>
            </a:r>
            <a:r>
              <a:rPr sz="1800" dirty="0">
                <a:solidFill>
                  <a:schemeClr val="tx1">
                    <a:lumMod val="75000"/>
                    <a:lumOff val="25000"/>
                  </a:schemeClr>
                </a:solidFill>
                <a:latin typeface="Arial" panose="020B0604020202020204" pitchFamily="34" charset="0"/>
                <a:cs typeface="Arial" panose="020B0604020202020204" pitchFamily="34" charset="0"/>
              </a:rPr>
              <a:t> pat </a:t>
            </a:r>
            <a:r>
              <a:rPr sz="1800" dirty="0" err="1">
                <a:solidFill>
                  <a:schemeClr val="tx1">
                    <a:lumMod val="75000"/>
                    <a:lumOff val="25000"/>
                  </a:schemeClr>
                </a:solidFill>
                <a:latin typeface="Arial" panose="020B0604020202020204" pitchFamily="34" charset="0"/>
                <a:cs typeface="Arial" panose="020B0604020202020204" pitchFamily="34" charset="0"/>
              </a:rPr>
              <a:t>laen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meulakee</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Shape 2827"/>
          <p:cNvSpPr/>
          <p:nvPr/>
        </p:nvSpPr>
        <p:spPr>
          <a:xfrm>
            <a:off x="10041955" y="2675857"/>
            <a:ext cx="4852214" cy="47192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nSpc>
                <a:spcPct val="100000"/>
              </a:lnSpc>
            </a:pPr>
            <a:r>
              <a:rPr lang="en-US" sz="2400" b="1" dirty="0">
                <a:solidFill>
                  <a:schemeClr val="tx1">
                    <a:lumMod val="75000"/>
                    <a:lumOff val="25000"/>
                  </a:schemeClr>
                </a:solidFill>
                <a:latin typeface="Arial" panose="020B0604020202020204" pitchFamily="34" charset="0"/>
                <a:cs typeface="Arial" panose="020B0604020202020204" pitchFamily="34" charset="0"/>
              </a:rPr>
              <a:t>WHY FACEBOOK ?</a:t>
            </a:r>
          </a:p>
        </p:txBody>
      </p:sp>
      <p:sp>
        <p:nvSpPr>
          <p:cNvPr id="42" name="Shape 2829"/>
          <p:cNvSpPr/>
          <p:nvPr/>
        </p:nvSpPr>
        <p:spPr>
          <a:xfrm>
            <a:off x="10070337" y="5225302"/>
            <a:ext cx="5267326" cy="93358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a:solidFill>
                  <a:schemeClr val="tx1">
                    <a:lumMod val="75000"/>
                    <a:lumOff val="25000"/>
                  </a:schemeClr>
                </a:solidFill>
                <a:latin typeface="Arial" panose="020B0604020202020204" pitchFamily="34" charset="0"/>
                <a:cs typeface="Arial" panose="020B0604020202020204" pitchFamily="34" charset="0"/>
              </a:rPr>
              <a:t>Lorem ipsum dolor sit amet, jeut keu raseuki ya Rabbi neu bantu kamoe ya rabb</a:t>
            </a:r>
          </a:p>
        </p:txBody>
      </p:sp>
      <p:sp>
        <p:nvSpPr>
          <p:cNvPr id="43" name="Shape 2830"/>
          <p:cNvSpPr/>
          <p:nvPr/>
        </p:nvSpPr>
        <p:spPr>
          <a:xfrm>
            <a:off x="10082295" y="4691179"/>
            <a:ext cx="3143251" cy="47192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nSpc>
                <a:spcPct val="100000"/>
              </a:lnSpc>
            </a:pPr>
            <a:r>
              <a:rPr lang="en-US" sz="2400" b="1" dirty="0">
                <a:solidFill>
                  <a:schemeClr val="tx1">
                    <a:lumMod val="75000"/>
                    <a:lumOff val="25000"/>
                  </a:schemeClr>
                </a:solidFill>
                <a:latin typeface="Arial" panose="020B0604020202020204" pitchFamily="34" charset="0"/>
                <a:cs typeface="Arial" panose="020B0604020202020204" pitchFamily="34" charset="0"/>
              </a:rPr>
              <a:t>WHY TWITTER ?</a:t>
            </a:r>
          </a:p>
        </p:txBody>
      </p:sp>
      <p:sp>
        <p:nvSpPr>
          <p:cNvPr id="44" name="Shape 2832"/>
          <p:cNvSpPr/>
          <p:nvPr/>
        </p:nvSpPr>
        <p:spPr>
          <a:xfrm>
            <a:off x="10132049" y="6448209"/>
            <a:ext cx="5267326" cy="1"/>
          </a:xfrm>
          <a:prstGeom prst="line">
            <a:avLst/>
          </a:prstGeom>
          <a:ln w="25400">
            <a:solidFill>
              <a:srgbClr val="A6AAA9"/>
            </a:solidFill>
            <a:miter lim="400000"/>
          </a:ln>
        </p:spPr>
        <p:txBody>
          <a:bodyPr lIns="38100" tIns="38100" rIns="38100" bIns="38100" anchor="ctr"/>
          <a:lstStyle/>
          <a:p>
            <a:pPr defTabSz="342900">
              <a:defRPr sz="1200">
                <a:solidFill>
                  <a:srgbClr val="000000"/>
                </a:solidFill>
              </a:defRPr>
            </a:pPr>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45" name="Shape 2833"/>
          <p:cNvSpPr/>
          <p:nvPr/>
        </p:nvSpPr>
        <p:spPr>
          <a:xfrm>
            <a:off x="10112999" y="7674976"/>
            <a:ext cx="5267326" cy="1349087"/>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dirty="0" err="1">
                <a:solidFill>
                  <a:schemeClr val="tx1">
                    <a:lumMod val="75000"/>
                    <a:lumOff val="25000"/>
                  </a:schemeClr>
                </a:solidFill>
                <a:latin typeface="Arial" panose="020B0604020202020204" pitchFamily="34" charset="0"/>
                <a:cs typeface="Arial" panose="020B0604020202020204" pitchFamily="34" charset="0"/>
              </a:rPr>
              <a:t>Lorem</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ipsum</a:t>
            </a:r>
            <a:r>
              <a:rPr sz="1800" dirty="0">
                <a:solidFill>
                  <a:schemeClr val="tx1">
                    <a:lumMod val="75000"/>
                    <a:lumOff val="25000"/>
                  </a:schemeClr>
                </a:solidFill>
                <a:latin typeface="Arial" panose="020B0604020202020204" pitchFamily="34" charset="0"/>
                <a:cs typeface="Arial" panose="020B0604020202020204" pitchFamily="34" charset="0"/>
              </a:rPr>
              <a:t>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jeut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raseuki</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Rabbi </a:t>
            </a:r>
            <a:r>
              <a:rPr sz="1800" dirty="0" err="1">
                <a:solidFill>
                  <a:schemeClr val="tx1">
                    <a:lumMod val="75000"/>
                    <a:lumOff val="25000"/>
                  </a:schemeClr>
                </a:solidFill>
                <a:latin typeface="Arial" panose="020B0604020202020204" pitchFamily="34" charset="0"/>
                <a:cs typeface="Arial" panose="020B0604020202020204" pitchFamily="34" charset="0"/>
              </a:rPr>
              <a:t>neu</a:t>
            </a:r>
            <a:r>
              <a:rPr sz="1800" dirty="0">
                <a:solidFill>
                  <a:schemeClr val="tx1">
                    <a:lumMod val="75000"/>
                    <a:lumOff val="25000"/>
                  </a:schemeClr>
                </a:solidFill>
                <a:latin typeface="Arial" panose="020B0604020202020204" pitchFamily="34" charset="0"/>
                <a:cs typeface="Arial" panose="020B0604020202020204" pitchFamily="34" charset="0"/>
              </a:rPr>
              <a:t> bantu </a:t>
            </a:r>
            <a:r>
              <a:rPr sz="1800" dirty="0" err="1">
                <a:solidFill>
                  <a:schemeClr val="tx1">
                    <a:lumMod val="75000"/>
                    <a:lumOff val="25000"/>
                  </a:schemeClr>
                </a:solidFill>
                <a:latin typeface="Arial" panose="020B0604020202020204" pitchFamily="34" charset="0"/>
                <a:cs typeface="Arial" panose="020B0604020202020204" pitchFamily="34" charset="0"/>
              </a:rPr>
              <a:t>kamoe</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rabb</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nyan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keuh</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meunan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hana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ketik</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Shape 2834"/>
          <p:cNvSpPr/>
          <p:nvPr/>
        </p:nvSpPr>
        <p:spPr>
          <a:xfrm>
            <a:off x="10866382" y="7055428"/>
            <a:ext cx="3143251" cy="47192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nSpc>
                <a:spcPct val="100000"/>
              </a:lnSpc>
            </a:pPr>
            <a:r>
              <a:rPr lang="en-US" sz="2400" b="1" dirty="0">
                <a:solidFill>
                  <a:schemeClr val="tx1">
                    <a:lumMod val="75000"/>
                    <a:lumOff val="25000"/>
                  </a:schemeClr>
                </a:solidFill>
                <a:latin typeface="Arial" panose="020B0604020202020204" pitchFamily="34" charset="0"/>
                <a:cs typeface="Arial" panose="020B0604020202020204" pitchFamily="34" charset="0"/>
              </a:rPr>
              <a:t>CONCLUSION</a:t>
            </a:r>
          </a:p>
        </p:txBody>
      </p:sp>
      <p:sp>
        <p:nvSpPr>
          <p:cNvPr id="47" name="Shape 2836"/>
          <p:cNvSpPr/>
          <p:nvPr/>
        </p:nvSpPr>
        <p:spPr>
          <a:xfrm>
            <a:off x="10098020" y="6994345"/>
            <a:ext cx="574015" cy="574104"/>
          </a:xfrm>
          <a:prstGeom prst="ellipse">
            <a:avLst/>
          </a:prstGeom>
          <a:solidFill>
            <a:srgbClr val="CCD4DE"/>
          </a:solidFill>
          <a:ln w="12700" cap="flat">
            <a:noFill/>
            <a:miter lim="400000"/>
          </a:ln>
          <a:effectLst/>
        </p:spPr>
        <p:txBody>
          <a:bodyPr wrap="square" lIns="38100" tIns="38100" rIns="38100" bIns="38100" numCol="1" anchor="ctr">
            <a:noAutofit/>
          </a:bodyP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Shape 2837"/>
          <p:cNvSpPr/>
          <p:nvPr/>
        </p:nvSpPr>
        <p:spPr>
          <a:xfrm>
            <a:off x="10298085" y="7113027"/>
            <a:ext cx="138716" cy="301569"/>
          </a:xfrm>
          <a:custGeom>
            <a:avLst/>
            <a:gdLst/>
            <a:ahLst/>
            <a:cxnLst>
              <a:cxn ang="0">
                <a:pos x="wd2" y="hd2"/>
              </a:cxn>
              <a:cxn ang="5400000">
                <a:pos x="wd2" y="hd2"/>
              </a:cxn>
              <a:cxn ang="10800000">
                <a:pos x="wd2" y="hd2"/>
              </a:cxn>
              <a:cxn ang="16200000">
                <a:pos x="wd2" y="hd2"/>
              </a:cxn>
            </a:cxnLst>
            <a:rect l="0" t="0" r="r" b="b"/>
            <a:pathLst>
              <a:path w="21600" h="21600" extrusionOk="0">
                <a:moveTo>
                  <a:pt x="6830" y="21600"/>
                </a:moveTo>
                <a:cubicBezTo>
                  <a:pt x="4348" y="21600"/>
                  <a:pt x="2527" y="20895"/>
                  <a:pt x="4266" y="17795"/>
                </a:cubicBezTo>
                <a:lnTo>
                  <a:pt x="7115" y="12296"/>
                </a:lnTo>
                <a:cubicBezTo>
                  <a:pt x="7610" y="11416"/>
                  <a:pt x="7692" y="11063"/>
                  <a:pt x="7115" y="11063"/>
                </a:cubicBezTo>
                <a:cubicBezTo>
                  <a:pt x="6369" y="11063"/>
                  <a:pt x="3146" y="11672"/>
                  <a:pt x="1241" y="12272"/>
                </a:cubicBezTo>
                <a:lnTo>
                  <a:pt x="0" y="11320"/>
                </a:lnTo>
                <a:cubicBezTo>
                  <a:pt x="6041" y="8959"/>
                  <a:pt x="12989" y="7575"/>
                  <a:pt x="15966" y="7575"/>
                </a:cubicBezTo>
                <a:cubicBezTo>
                  <a:pt x="18448" y="7575"/>
                  <a:pt x="18864" y="8950"/>
                  <a:pt x="17623" y="11063"/>
                </a:cubicBezTo>
                <a:lnTo>
                  <a:pt x="14360" y="16844"/>
                </a:lnTo>
                <a:cubicBezTo>
                  <a:pt x="13781" y="17865"/>
                  <a:pt x="14030" y="18217"/>
                  <a:pt x="14606" y="18217"/>
                </a:cubicBezTo>
                <a:cubicBezTo>
                  <a:pt x="15353" y="18217"/>
                  <a:pt x="17792" y="17793"/>
                  <a:pt x="20192" y="16913"/>
                </a:cubicBezTo>
                <a:lnTo>
                  <a:pt x="21600" y="17793"/>
                </a:lnTo>
                <a:cubicBezTo>
                  <a:pt x="15726" y="20541"/>
                  <a:pt x="9312" y="21600"/>
                  <a:pt x="6830" y="21600"/>
                </a:cubicBezTo>
                <a:close/>
                <a:moveTo>
                  <a:pt x="16512" y="0"/>
                </a:moveTo>
                <a:cubicBezTo>
                  <a:pt x="19655" y="0"/>
                  <a:pt x="21227" y="986"/>
                  <a:pt x="21227" y="2115"/>
                </a:cubicBezTo>
                <a:cubicBezTo>
                  <a:pt x="21227" y="3523"/>
                  <a:pt x="18496" y="4826"/>
                  <a:pt x="14940" y="4826"/>
                </a:cubicBezTo>
                <a:cubicBezTo>
                  <a:pt x="11960" y="4826"/>
                  <a:pt x="10222" y="4016"/>
                  <a:pt x="10304" y="2678"/>
                </a:cubicBezTo>
                <a:cubicBezTo>
                  <a:pt x="10304" y="1550"/>
                  <a:pt x="12373" y="0"/>
                  <a:pt x="16512" y="0"/>
                </a:cubicBezTo>
                <a:close/>
              </a:path>
            </a:pathLst>
          </a:custGeom>
          <a:solidFill>
            <a:srgbClr val="FFFFFF"/>
          </a:solidFill>
          <a:ln w="12700" cap="flat">
            <a:noFill/>
            <a:miter lim="400000"/>
          </a:ln>
          <a:effectLst/>
        </p:spPr>
        <p:txBody>
          <a:bodyPr wrap="square" lIns="38100" tIns="38100" rIns="38100" bIns="38100" numCol="1" anchor="ctr">
            <a:noAutofit/>
          </a:bodyP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Прямоугольник 48"/>
          <p:cNvSpPr/>
          <p:nvPr/>
        </p:nvSpPr>
        <p:spPr>
          <a:xfrm>
            <a:off x="970373" y="725011"/>
            <a:ext cx="10217437"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Social media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8644389"/>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44"/>
                                        </p:tgtEl>
                                        <p:attrNameLst>
                                          <p:attrName>style.visibility</p:attrName>
                                        </p:attrNameLst>
                                      </p:cBhvr>
                                      <p:to>
                                        <p:strVal val="visible"/>
                                      </p:to>
                                    </p:set>
                                    <p:animEffect transition="in" filter="dissolve">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advAuto="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44" name="Chart 2844"/>
          <p:cNvGraphicFramePr/>
          <p:nvPr/>
        </p:nvGraphicFramePr>
        <p:xfrm>
          <a:off x="7111708" y="2865620"/>
          <a:ext cx="4182269" cy="39963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845" name="Chart 2845"/>
          <p:cNvGraphicFramePr/>
          <p:nvPr/>
        </p:nvGraphicFramePr>
        <p:xfrm>
          <a:off x="1979067" y="2865620"/>
          <a:ext cx="4285439" cy="3996355"/>
        </p:xfrm>
        <a:graphic>
          <a:graphicData uri="http://schemas.openxmlformats.org/drawingml/2006/chart">
            <c:chart xmlns:c="http://schemas.openxmlformats.org/drawingml/2006/chart" xmlns:r="http://schemas.openxmlformats.org/officeDocument/2006/relationships" r:id="rId3"/>
          </a:graphicData>
        </a:graphic>
      </p:graphicFrame>
      <p:sp>
        <p:nvSpPr>
          <p:cNvPr id="2846" name="Shape 2846"/>
          <p:cNvSpPr/>
          <p:nvPr/>
        </p:nvSpPr>
        <p:spPr>
          <a:xfrm>
            <a:off x="3090515" y="5283284"/>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47" name="Shape 2847"/>
          <p:cNvSpPr/>
          <p:nvPr/>
        </p:nvSpPr>
        <p:spPr>
          <a:xfrm>
            <a:off x="4245471" y="4560944"/>
            <a:ext cx="498951"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48" name="Shape 2848"/>
          <p:cNvSpPr/>
          <p:nvPr/>
        </p:nvSpPr>
        <p:spPr>
          <a:xfrm>
            <a:off x="5399574" y="3232784"/>
            <a:ext cx="498951"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0" name="Shape 2850"/>
          <p:cNvSpPr/>
          <p:nvPr/>
        </p:nvSpPr>
        <p:spPr>
          <a:xfrm>
            <a:off x="8095568" y="4353817"/>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2"/>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1" name="Shape 2851"/>
          <p:cNvSpPr/>
          <p:nvPr/>
        </p:nvSpPr>
        <p:spPr>
          <a:xfrm>
            <a:off x="9285694" y="3147899"/>
            <a:ext cx="498951"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2"/>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2" name="Shape 2852"/>
          <p:cNvSpPr/>
          <p:nvPr/>
        </p:nvSpPr>
        <p:spPr>
          <a:xfrm>
            <a:off x="10422212" y="2740802"/>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2"/>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graphicFrame>
        <p:nvGraphicFramePr>
          <p:cNvPr id="2854" name="Chart 2854"/>
          <p:cNvGraphicFramePr/>
          <p:nvPr/>
        </p:nvGraphicFramePr>
        <p:xfrm>
          <a:off x="12059512" y="2865620"/>
          <a:ext cx="4285439" cy="3996355"/>
        </p:xfrm>
        <a:graphic>
          <a:graphicData uri="http://schemas.openxmlformats.org/drawingml/2006/chart">
            <c:chart xmlns:c="http://schemas.openxmlformats.org/drawingml/2006/chart" xmlns:r="http://schemas.openxmlformats.org/officeDocument/2006/relationships" r:id="rId4"/>
          </a:graphicData>
        </a:graphic>
      </p:graphicFrame>
      <p:sp>
        <p:nvSpPr>
          <p:cNvPr id="2855" name="Shape 2855"/>
          <p:cNvSpPr/>
          <p:nvPr/>
        </p:nvSpPr>
        <p:spPr>
          <a:xfrm>
            <a:off x="13170959" y="5283284"/>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4"/>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6" name="Shape 2856"/>
          <p:cNvSpPr/>
          <p:nvPr/>
        </p:nvSpPr>
        <p:spPr>
          <a:xfrm>
            <a:off x="14325915" y="4613699"/>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4"/>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7" name="Shape 2857"/>
          <p:cNvSpPr/>
          <p:nvPr/>
        </p:nvSpPr>
        <p:spPr>
          <a:xfrm>
            <a:off x="15462433" y="3250369"/>
            <a:ext cx="498950" cy="439146"/>
          </a:xfrm>
          <a:custGeom>
            <a:avLst/>
            <a:gdLst/>
            <a:ahLst/>
            <a:cxnLst>
              <a:cxn ang="0">
                <a:pos x="wd2" y="hd2"/>
              </a:cxn>
              <a:cxn ang="5400000">
                <a:pos x="wd2" y="hd2"/>
              </a:cxn>
              <a:cxn ang="10800000">
                <a:pos x="wd2" y="hd2"/>
              </a:cxn>
              <a:cxn ang="16200000">
                <a:pos x="wd2" y="hd2"/>
              </a:cxn>
            </a:cxnLst>
            <a:rect l="0" t="0" r="r" b="b"/>
            <a:pathLst>
              <a:path w="21600" h="21600" extrusionOk="0">
                <a:moveTo>
                  <a:pt x="11041" y="15188"/>
                </a:moveTo>
                <a:cubicBezTo>
                  <a:pt x="8905" y="14174"/>
                  <a:pt x="8222" y="13317"/>
                  <a:pt x="8222" y="11485"/>
                </a:cubicBezTo>
                <a:cubicBezTo>
                  <a:pt x="8222" y="10385"/>
                  <a:pt x="8875" y="10744"/>
                  <a:pt x="9161" y="8730"/>
                </a:cubicBezTo>
                <a:cubicBezTo>
                  <a:pt x="9279" y="7894"/>
                  <a:pt x="9855" y="8716"/>
                  <a:pt x="9966" y="6808"/>
                </a:cubicBezTo>
                <a:cubicBezTo>
                  <a:pt x="9966" y="6047"/>
                  <a:pt x="9651" y="5858"/>
                  <a:pt x="9651" y="5858"/>
                </a:cubicBezTo>
                <a:cubicBezTo>
                  <a:pt x="9651" y="5858"/>
                  <a:pt x="9811" y="4733"/>
                  <a:pt x="9873" y="3867"/>
                </a:cubicBezTo>
                <a:cubicBezTo>
                  <a:pt x="9951" y="2788"/>
                  <a:pt x="9396" y="0"/>
                  <a:pt x="6431" y="0"/>
                </a:cubicBezTo>
                <a:cubicBezTo>
                  <a:pt x="3466" y="0"/>
                  <a:pt x="2909" y="2788"/>
                  <a:pt x="2987" y="3867"/>
                </a:cubicBezTo>
                <a:cubicBezTo>
                  <a:pt x="3050" y="4733"/>
                  <a:pt x="3210" y="5858"/>
                  <a:pt x="3210" y="5858"/>
                </a:cubicBezTo>
                <a:cubicBezTo>
                  <a:pt x="3210" y="5858"/>
                  <a:pt x="2895" y="6047"/>
                  <a:pt x="2895" y="6808"/>
                </a:cubicBezTo>
                <a:cubicBezTo>
                  <a:pt x="3005" y="8716"/>
                  <a:pt x="3582" y="7894"/>
                  <a:pt x="3700" y="8730"/>
                </a:cubicBezTo>
                <a:cubicBezTo>
                  <a:pt x="3987" y="10744"/>
                  <a:pt x="4639" y="10385"/>
                  <a:pt x="4639" y="11485"/>
                </a:cubicBezTo>
                <a:cubicBezTo>
                  <a:pt x="4639" y="13317"/>
                  <a:pt x="3956" y="14174"/>
                  <a:pt x="1819" y="15188"/>
                </a:cubicBezTo>
                <a:cubicBezTo>
                  <a:pt x="1169" y="15497"/>
                  <a:pt x="0" y="15976"/>
                  <a:pt x="0" y="17129"/>
                </a:cubicBezTo>
                <a:lnTo>
                  <a:pt x="0" y="21600"/>
                </a:lnTo>
                <a:lnTo>
                  <a:pt x="15005" y="21600"/>
                </a:lnTo>
                <a:cubicBezTo>
                  <a:pt x="15005" y="21600"/>
                  <a:pt x="15005" y="18955"/>
                  <a:pt x="15005" y="18248"/>
                </a:cubicBezTo>
                <a:cubicBezTo>
                  <a:pt x="15005" y="17196"/>
                  <a:pt x="13184" y="16207"/>
                  <a:pt x="11041" y="15188"/>
                </a:cubicBezTo>
                <a:close/>
                <a:moveTo>
                  <a:pt x="21600" y="21600"/>
                </a:moveTo>
                <a:cubicBezTo>
                  <a:pt x="21600" y="21600"/>
                  <a:pt x="21557" y="16953"/>
                  <a:pt x="21307" y="16471"/>
                </a:cubicBezTo>
                <a:cubicBezTo>
                  <a:pt x="20935" y="15754"/>
                  <a:pt x="20071" y="15261"/>
                  <a:pt x="18463" y="14498"/>
                </a:cubicBezTo>
                <a:cubicBezTo>
                  <a:pt x="16861" y="13736"/>
                  <a:pt x="16349" y="13094"/>
                  <a:pt x="16349" y="11720"/>
                </a:cubicBezTo>
                <a:cubicBezTo>
                  <a:pt x="16349" y="10894"/>
                  <a:pt x="16838" y="11164"/>
                  <a:pt x="17053" y="9653"/>
                </a:cubicBezTo>
                <a:cubicBezTo>
                  <a:pt x="17142" y="9026"/>
                  <a:pt x="17574" y="9643"/>
                  <a:pt x="17657" y="8212"/>
                </a:cubicBezTo>
                <a:cubicBezTo>
                  <a:pt x="17657" y="7642"/>
                  <a:pt x="17420" y="7499"/>
                  <a:pt x="17420" y="7499"/>
                </a:cubicBezTo>
                <a:cubicBezTo>
                  <a:pt x="17420" y="7499"/>
                  <a:pt x="17541" y="6656"/>
                  <a:pt x="17588" y="6006"/>
                </a:cubicBezTo>
                <a:cubicBezTo>
                  <a:pt x="17646" y="5197"/>
                  <a:pt x="17229" y="3106"/>
                  <a:pt x="15005" y="3106"/>
                </a:cubicBezTo>
                <a:cubicBezTo>
                  <a:pt x="12781" y="3106"/>
                  <a:pt x="12365" y="5197"/>
                  <a:pt x="12422" y="6006"/>
                </a:cubicBezTo>
                <a:cubicBezTo>
                  <a:pt x="12469" y="6656"/>
                  <a:pt x="12589" y="7499"/>
                  <a:pt x="12589" y="7499"/>
                </a:cubicBezTo>
                <a:cubicBezTo>
                  <a:pt x="12589" y="7499"/>
                  <a:pt x="12353" y="7642"/>
                  <a:pt x="12353" y="8212"/>
                </a:cubicBezTo>
                <a:cubicBezTo>
                  <a:pt x="12437" y="9643"/>
                  <a:pt x="12868" y="9026"/>
                  <a:pt x="12957" y="9653"/>
                </a:cubicBezTo>
                <a:cubicBezTo>
                  <a:pt x="13173" y="11164"/>
                  <a:pt x="13662" y="10894"/>
                  <a:pt x="13662" y="11720"/>
                </a:cubicBezTo>
                <a:cubicBezTo>
                  <a:pt x="13662" y="12655"/>
                  <a:pt x="13424" y="13250"/>
                  <a:pt x="12768" y="13776"/>
                </a:cubicBezTo>
                <a:cubicBezTo>
                  <a:pt x="16268" y="15766"/>
                  <a:pt x="16737" y="16172"/>
                  <a:pt x="16737" y="17952"/>
                </a:cubicBezTo>
                <a:lnTo>
                  <a:pt x="16737" y="21600"/>
                </a:lnTo>
                <a:cubicBezTo>
                  <a:pt x="16737" y="21600"/>
                  <a:pt x="21600" y="21600"/>
                  <a:pt x="21600" y="21600"/>
                </a:cubicBezTo>
                <a:close/>
              </a:path>
            </a:pathLst>
          </a:custGeom>
          <a:solidFill>
            <a:schemeClr val="accent4"/>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59" name="Shape 2859"/>
          <p:cNvSpPr/>
          <p:nvPr/>
        </p:nvSpPr>
        <p:spPr>
          <a:xfrm>
            <a:off x="3733352" y="7566379"/>
            <a:ext cx="1344999" cy="1345207"/>
          </a:xfrm>
          <a:prstGeom prst="ellipse">
            <a:avLst/>
          </a:prstGeom>
          <a:solidFill>
            <a:schemeClr val="accent1"/>
          </a:solidFill>
          <a:ln w="25400" cap="flat">
            <a:no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60" name="Shape 2860"/>
          <p:cNvSpPr/>
          <p:nvPr/>
        </p:nvSpPr>
        <p:spPr>
          <a:xfrm>
            <a:off x="4216506" y="7898045"/>
            <a:ext cx="378691" cy="681874"/>
          </a:xfrm>
          <a:custGeom>
            <a:avLst/>
            <a:gdLst/>
            <a:ahLst/>
            <a:cxnLst>
              <a:cxn ang="0">
                <a:pos x="wd2" y="hd2"/>
              </a:cxn>
              <a:cxn ang="5400000">
                <a:pos x="wd2" y="hd2"/>
              </a:cxn>
              <a:cxn ang="10800000">
                <a:pos x="wd2" y="hd2"/>
              </a:cxn>
              <a:cxn ang="16200000">
                <a:pos x="wd2" y="hd2"/>
              </a:cxn>
            </a:cxnLst>
            <a:rect l="0" t="0" r="r" b="b"/>
            <a:pathLst>
              <a:path w="21600" h="21600" extrusionOk="0">
                <a:moveTo>
                  <a:pt x="21600" y="3757"/>
                </a:moveTo>
                <a:lnTo>
                  <a:pt x="15430" y="3757"/>
                </a:lnTo>
                <a:cubicBezTo>
                  <a:pt x="14702" y="3757"/>
                  <a:pt x="13885" y="4288"/>
                  <a:pt x="13885" y="5002"/>
                </a:cubicBezTo>
                <a:lnTo>
                  <a:pt x="13885" y="7478"/>
                </a:lnTo>
                <a:lnTo>
                  <a:pt x="21600" y="7478"/>
                </a:lnTo>
                <a:lnTo>
                  <a:pt x="21600" y="11004"/>
                </a:lnTo>
                <a:lnTo>
                  <a:pt x="13885" y="11004"/>
                </a:lnTo>
                <a:lnTo>
                  <a:pt x="13885" y="21600"/>
                </a:lnTo>
                <a:lnTo>
                  <a:pt x="6602" y="21600"/>
                </a:lnTo>
                <a:lnTo>
                  <a:pt x="6602" y="11004"/>
                </a:lnTo>
                <a:lnTo>
                  <a:pt x="0" y="11004"/>
                </a:lnTo>
                <a:lnTo>
                  <a:pt x="0" y="7478"/>
                </a:lnTo>
                <a:lnTo>
                  <a:pt x="6602" y="7478"/>
                </a:lnTo>
                <a:lnTo>
                  <a:pt x="6602" y="5401"/>
                </a:lnTo>
                <a:cubicBezTo>
                  <a:pt x="6602" y="2424"/>
                  <a:pt x="10324" y="0"/>
                  <a:pt x="15430" y="0"/>
                </a:cubicBezTo>
                <a:lnTo>
                  <a:pt x="21600" y="0"/>
                </a:lnTo>
                <a:cubicBezTo>
                  <a:pt x="21600" y="0"/>
                  <a:pt x="21600" y="3757"/>
                  <a:pt x="21600" y="3757"/>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62" name="Shape 2862"/>
          <p:cNvSpPr/>
          <p:nvPr/>
        </p:nvSpPr>
        <p:spPr>
          <a:xfrm>
            <a:off x="8773574" y="7566379"/>
            <a:ext cx="1344998" cy="1345206"/>
          </a:xfrm>
          <a:prstGeom prst="ellipse">
            <a:avLst/>
          </a:prstGeom>
          <a:solidFill>
            <a:schemeClr val="accent2"/>
          </a:solidFill>
          <a:ln w="25400">
            <a:noFill/>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2863" name="Shape 2863"/>
          <p:cNvSpPr/>
          <p:nvPr/>
        </p:nvSpPr>
        <p:spPr>
          <a:xfrm>
            <a:off x="9122947" y="7957002"/>
            <a:ext cx="672368" cy="546480"/>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chemeClr val="bg1"/>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2864" name="Shape 2864"/>
          <p:cNvSpPr/>
          <p:nvPr/>
        </p:nvSpPr>
        <p:spPr>
          <a:xfrm>
            <a:off x="13813796" y="7566379"/>
            <a:ext cx="1344999" cy="1345207"/>
          </a:xfrm>
          <a:prstGeom prst="ellipse">
            <a:avLst/>
          </a:prstGeom>
          <a:solidFill>
            <a:schemeClr val="accent4"/>
          </a:solidFill>
          <a:ln w="25400" cap="flat">
            <a:no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65" name="Shape 2865"/>
          <p:cNvSpPr/>
          <p:nvPr/>
        </p:nvSpPr>
        <p:spPr>
          <a:xfrm>
            <a:off x="14225391" y="7894826"/>
            <a:ext cx="521808" cy="670834"/>
          </a:xfrm>
          <a:custGeom>
            <a:avLst/>
            <a:gdLst/>
            <a:ahLst/>
            <a:cxnLst>
              <a:cxn ang="0">
                <a:pos x="wd2" y="hd2"/>
              </a:cxn>
              <a:cxn ang="5400000">
                <a:pos x="wd2" y="hd2"/>
              </a:cxn>
              <a:cxn ang="10800000">
                <a:pos x="wd2" y="hd2"/>
              </a:cxn>
              <a:cxn ang="16200000">
                <a:pos x="wd2" y="hd2"/>
              </a:cxn>
            </a:cxnLst>
            <a:rect l="0" t="0" r="r" b="b"/>
            <a:pathLst>
              <a:path w="20798" h="21174" extrusionOk="0">
                <a:moveTo>
                  <a:pt x="8549" y="14005"/>
                </a:moveTo>
                <a:cubicBezTo>
                  <a:pt x="7846" y="16919"/>
                  <a:pt x="6990" y="19713"/>
                  <a:pt x="4450" y="21174"/>
                </a:cubicBezTo>
                <a:cubicBezTo>
                  <a:pt x="3666" y="16768"/>
                  <a:pt x="5601" y="13459"/>
                  <a:pt x="6499" y="9946"/>
                </a:cubicBezTo>
                <a:cubicBezTo>
                  <a:pt x="4968" y="7903"/>
                  <a:pt x="6684" y="3794"/>
                  <a:pt x="9916" y="4806"/>
                </a:cubicBezTo>
                <a:cubicBezTo>
                  <a:pt x="13892" y="6052"/>
                  <a:pt x="6472" y="12401"/>
                  <a:pt x="11453" y="13194"/>
                </a:cubicBezTo>
                <a:cubicBezTo>
                  <a:pt x="16654" y="14020"/>
                  <a:pt x="18776" y="6047"/>
                  <a:pt x="15551" y="3454"/>
                </a:cubicBezTo>
                <a:cubicBezTo>
                  <a:pt x="10893" y="-291"/>
                  <a:pt x="1989" y="3368"/>
                  <a:pt x="3083" y="8730"/>
                </a:cubicBezTo>
                <a:cubicBezTo>
                  <a:pt x="3351" y="10040"/>
                  <a:pt x="5060" y="10438"/>
                  <a:pt x="3766" y="12245"/>
                </a:cubicBezTo>
                <a:cubicBezTo>
                  <a:pt x="785" y="11723"/>
                  <a:pt x="-105" y="9859"/>
                  <a:pt x="9" y="7376"/>
                </a:cubicBezTo>
                <a:cubicBezTo>
                  <a:pt x="194" y="3312"/>
                  <a:pt x="4621" y="466"/>
                  <a:pt x="9061" y="71"/>
                </a:cubicBezTo>
                <a:cubicBezTo>
                  <a:pt x="14677" y="-426"/>
                  <a:pt x="19947" y="1705"/>
                  <a:pt x="20676" y="5889"/>
                </a:cubicBezTo>
                <a:cubicBezTo>
                  <a:pt x="21495" y="10611"/>
                  <a:pt x="18141" y="15726"/>
                  <a:pt x="12136" y="15356"/>
                </a:cubicBezTo>
                <a:cubicBezTo>
                  <a:pt x="10508" y="15256"/>
                  <a:pt x="9824" y="14619"/>
                  <a:pt x="8549" y="14005"/>
                </a:cubicBezTo>
                <a:close/>
              </a:path>
            </a:pathLst>
          </a:custGeom>
          <a:solidFill>
            <a:schemeClr val="bg1"/>
          </a:solidFill>
          <a:ln w="12700" cap="flat">
            <a:noFill/>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67" name="Shape 2867"/>
          <p:cNvSpPr/>
          <p:nvPr/>
        </p:nvSpPr>
        <p:spPr>
          <a:xfrm>
            <a:off x="9122947" y="7957002"/>
            <a:ext cx="672368" cy="546480"/>
          </a:xfrm>
          <a:custGeom>
            <a:avLst/>
            <a:gdLst/>
            <a:ahLst/>
            <a:cxnLst>
              <a:cxn ang="0">
                <a:pos x="wd2" y="hd2"/>
              </a:cxn>
              <a:cxn ang="5400000">
                <a:pos x="wd2" y="hd2"/>
              </a:cxn>
              <a:cxn ang="10800000">
                <a:pos x="wd2" y="hd2"/>
              </a:cxn>
              <a:cxn ang="16200000">
                <a:pos x="wd2" y="hd2"/>
              </a:cxn>
            </a:cxnLst>
            <a:rect l="0" t="0" r="r" b="b"/>
            <a:pathLst>
              <a:path w="21600" h="21600" extrusionOk="0">
                <a:moveTo>
                  <a:pt x="21600" y="2557"/>
                </a:moveTo>
                <a:cubicBezTo>
                  <a:pt x="20804" y="2992"/>
                  <a:pt x="19950" y="3284"/>
                  <a:pt x="19054" y="3416"/>
                </a:cubicBezTo>
                <a:cubicBezTo>
                  <a:pt x="19970" y="2741"/>
                  <a:pt x="20673" y="1673"/>
                  <a:pt x="21003" y="400"/>
                </a:cubicBezTo>
                <a:cubicBezTo>
                  <a:pt x="20147" y="1023"/>
                  <a:pt x="19198" y="1478"/>
                  <a:pt x="18189" y="1722"/>
                </a:cubicBezTo>
                <a:cubicBezTo>
                  <a:pt x="17381" y="661"/>
                  <a:pt x="16229" y="0"/>
                  <a:pt x="14955" y="0"/>
                </a:cubicBezTo>
                <a:cubicBezTo>
                  <a:pt x="12507" y="0"/>
                  <a:pt x="10524" y="2442"/>
                  <a:pt x="10524" y="5451"/>
                </a:cubicBezTo>
                <a:cubicBezTo>
                  <a:pt x="10524" y="5879"/>
                  <a:pt x="10562" y="6297"/>
                  <a:pt x="10638" y="6697"/>
                </a:cubicBezTo>
                <a:cubicBezTo>
                  <a:pt x="6956" y="6467"/>
                  <a:pt x="3689" y="4296"/>
                  <a:pt x="1504" y="998"/>
                </a:cubicBezTo>
                <a:cubicBezTo>
                  <a:pt x="1122" y="1802"/>
                  <a:pt x="903" y="2741"/>
                  <a:pt x="903" y="3740"/>
                </a:cubicBezTo>
                <a:cubicBezTo>
                  <a:pt x="903" y="5632"/>
                  <a:pt x="1686" y="7299"/>
                  <a:pt x="2875" y="8280"/>
                </a:cubicBezTo>
                <a:cubicBezTo>
                  <a:pt x="2150" y="8248"/>
                  <a:pt x="1466" y="8005"/>
                  <a:pt x="868" y="7598"/>
                </a:cubicBezTo>
                <a:cubicBezTo>
                  <a:pt x="868" y="7619"/>
                  <a:pt x="868" y="7643"/>
                  <a:pt x="868" y="7664"/>
                </a:cubicBezTo>
                <a:cubicBezTo>
                  <a:pt x="868" y="10308"/>
                  <a:pt x="2396" y="12510"/>
                  <a:pt x="4423" y="13011"/>
                </a:cubicBezTo>
                <a:cubicBezTo>
                  <a:pt x="4051" y="13136"/>
                  <a:pt x="3660" y="13202"/>
                  <a:pt x="3255" y="13202"/>
                </a:cubicBezTo>
                <a:cubicBezTo>
                  <a:pt x="2970" y="13202"/>
                  <a:pt x="2693" y="13167"/>
                  <a:pt x="2421" y="13105"/>
                </a:cubicBezTo>
                <a:cubicBezTo>
                  <a:pt x="2985" y="15272"/>
                  <a:pt x="4622" y="16848"/>
                  <a:pt x="6560" y="16893"/>
                </a:cubicBezTo>
                <a:cubicBezTo>
                  <a:pt x="5043" y="18354"/>
                  <a:pt x="3134" y="19227"/>
                  <a:pt x="1057" y="19227"/>
                </a:cubicBezTo>
                <a:cubicBezTo>
                  <a:pt x="700" y="19227"/>
                  <a:pt x="348" y="19200"/>
                  <a:pt x="0" y="19151"/>
                </a:cubicBezTo>
                <a:cubicBezTo>
                  <a:pt x="1961" y="20699"/>
                  <a:pt x="4290" y="21600"/>
                  <a:pt x="6793" y="21600"/>
                </a:cubicBezTo>
                <a:cubicBezTo>
                  <a:pt x="14944" y="21600"/>
                  <a:pt x="19402" y="13293"/>
                  <a:pt x="19402" y="6084"/>
                </a:cubicBezTo>
                <a:cubicBezTo>
                  <a:pt x="19402" y="5848"/>
                  <a:pt x="19398" y="5615"/>
                  <a:pt x="19389" y="5378"/>
                </a:cubicBezTo>
                <a:cubicBezTo>
                  <a:pt x="20254" y="4609"/>
                  <a:pt x="21005" y="3649"/>
                  <a:pt x="21600" y="2557"/>
                </a:cubicBezTo>
                <a:close/>
              </a:path>
            </a:pathLst>
          </a:custGeom>
          <a:solidFill>
            <a:schemeClr val="bg1"/>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30" name="Прямоугольник 29"/>
          <p:cNvSpPr/>
          <p:nvPr/>
        </p:nvSpPr>
        <p:spPr>
          <a:xfrm>
            <a:off x="970373" y="725011"/>
            <a:ext cx="10217437"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Followers grow chart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2021137"/>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iterate>
                                    <p:tmAbs val="0"/>
                                  </p:iterate>
                                  <p:childTnLst>
                                    <p:set>
                                      <p:cBhvr>
                                        <p:cTn id="6" fill="hold"/>
                                        <p:tgtEl>
                                          <p:spTgt spid="2845"/>
                                        </p:tgtEl>
                                        <p:attrNameLst>
                                          <p:attrName>style.visibility</p:attrName>
                                        </p:attrNameLst>
                                      </p:cBhvr>
                                      <p:to>
                                        <p:strVal val="visible"/>
                                      </p:to>
                                    </p:set>
                                    <p:animEffect transition="in" filter="wipe(down)">
                                      <p:cBhvr>
                                        <p:cTn id="7" dur="500"/>
                                        <p:tgtEl>
                                          <p:spTgt spid="2845"/>
                                        </p:tgtEl>
                                      </p:cBhvr>
                                    </p:animEffect>
                                  </p:childTnLst>
                                </p:cTn>
                              </p:par>
                            </p:childTnLst>
                          </p:cTn>
                        </p:par>
                        <p:par>
                          <p:cTn id="8" fill="hold">
                            <p:stCondLst>
                              <p:cond delay="500"/>
                            </p:stCondLst>
                            <p:childTnLst>
                              <p:par>
                                <p:cTn id="9" presetID="22" presetClass="entr" presetSubtype="4" fill="hold" grpId="0" nodeType="afterEffect">
                                  <p:stCondLst>
                                    <p:cond delay="0"/>
                                  </p:stCondLst>
                                  <p:iterate>
                                    <p:tmAbs val="0"/>
                                  </p:iterate>
                                  <p:childTnLst>
                                    <p:set>
                                      <p:cBhvr>
                                        <p:cTn id="10" fill="hold"/>
                                        <p:tgtEl>
                                          <p:spTgt spid="2844"/>
                                        </p:tgtEl>
                                        <p:attrNameLst>
                                          <p:attrName>style.visibility</p:attrName>
                                        </p:attrNameLst>
                                      </p:cBhvr>
                                      <p:to>
                                        <p:strVal val="visible"/>
                                      </p:to>
                                    </p:set>
                                    <p:animEffect transition="in" filter="wipe(down)">
                                      <p:cBhvr>
                                        <p:cTn id="11" dur="500"/>
                                        <p:tgtEl>
                                          <p:spTgt spid="2844"/>
                                        </p:tgtEl>
                                      </p:cBhvr>
                                    </p:animEffect>
                                  </p:childTnLst>
                                </p:cTn>
                              </p:par>
                            </p:childTnLst>
                          </p:cTn>
                        </p:par>
                        <p:par>
                          <p:cTn id="12" fill="hold">
                            <p:stCondLst>
                              <p:cond delay="1000"/>
                            </p:stCondLst>
                            <p:childTnLst>
                              <p:par>
                                <p:cTn id="13" presetID="23" presetClass="entr" presetSubtype="16" fill="hold" grpId="0" nodeType="afterEffect">
                                  <p:stCondLst>
                                    <p:cond delay="0"/>
                                  </p:stCondLst>
                                  <p:iterate>
                                    <p:tmAbs val="0"/>
                                  </p:iterate>
                                  <p:childTnLst>
                                    <p:set>
                                      <p:cBhvr>
                                        <p:cTn id="14" fill="hold"/>
                                        <p:tgtEl>
                                          <p:spTgt spid="2862"/>
                                        </p:tgtEl>
                                        <p:attrNameLst>
                                          <p:attrName>style.visibility</p:attrName>
                                        </p:attrNameLst>
                                      </p:cBhvr>
                                      <p:to>
                                        <p:strVal val="visible"/>
                                      </p:to>
                                    </p:set>
                                    <p:anim calcmode="lin" valueType="num">
                                      <p:cBhvr>
                                        <p:cTn id="15" dur="500" fill="hold"/>
                                        <p:tgtEl>
                                          <p:spTgt spid="2862"/>
                                        </p:tgtEl>
                                        <p:attrNameLst>
                                          <p:attrName>ppt_w</p:attrName>
                                        </p:attrNameLst>
                                      </p:cBhvr>
                                      <p:tavLst>
                                        <p:tav tm="0">
                                          <p:val>
                                            <p:fltVal val="0"/>
                                          </p:val>
                                        </p:tav>
                                        <p:tav tm="100000">
                                          <p:val>
                                            <p:strVal val="#ppt_w"/>
                                          </p:val>
                                        </p:tav>
                                      </p:tavLst>
                                    </p:anim>
                                    <p:anim calcmode="lin" valueType="num">
                                      <p:cBhvr>
                                        <p:cTn id="16" dur="500" fill="hold"/>
                                        <p:tgtEl>
                                          <p:spTgt spid="2862"/>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grpId="0" nodeType="afterEffect">
                                  <p:stCondLst>
                                    <p:cond delay="0"/>
                                  </p:stCondLst>
                                  <p:iterate>
                                    <p:tmAbs val="0"/>
                                  </p:iterate>
                                  <p:childTnLst>
                                    <p:set>
                                      <p:cBhvr>
                                        <p:cTn id="19" fill="hold"/>
                                        <p:tgtEl>
                                          <p:spTgt spid="2863"/>
                                        </p:tgtEl>
                                        <p:attrNameLst>
                                          <p:attrName>style.visibility</p:attrName>
                                        </p:attrNameLst>
                                      </p:cBhvr>
                                      <p:to>
                                        <p:strVal val="visible"/>
                                      </p:to>
                                    </p:set>
                                    <p:anim calcmode="lin" valueType="num">
                                      <p:cBhvr>
                                        <p:cTn id="20" dur="500" fill="hold"/>
                                        <p:tgtEl>
                                          <p:spTgt spid="2863"/>
                                        </p:tgtEl>
                                        <p:attrNameLst>
                                          <p:attrName>ppt_w</p:attrName>
                                        </p:attrNameLst>
                                      </p:cBhvr>
                                      <p:tavLst>
                                        <p:tav tm="0">
                                          <p:val>
                                            <p:fltVal val="0"/>
                                          </p:val>
                                        </p:tav>
                                        <p:tav tm="100000">
                                          <p:val>
                                            <p:strVal val="#ppt_w"/>
                                          </p:val>
                                        </p:tav>
                                      </p:tavLst>
                                    </p:anim>
                                    <p:anim calcmode="lin" valueType="num">
                                      <p:cBhvr>
                                        <p:cTn id="21" dur="500" fill="hold"/>
                                        <p:tgtEl>
                                          <p:spTgt spid="2863"/>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2" presetClass="entr" presetSubtype="4" fill="hold" grpId="0" nodeType="afterEffect">
                                  <p:stCondLst>
                                    <p:cond delay="0"/>
                                  </p:stCondLst>
                                  <p:iterate>
                                    <p:tmAbs val="0"/>
                                  </p:iterate>
                                  <p:childTnLst>
                                    <p:set>
                                      <p:cBhvr>
                                        <p:cTn id="24" fill="hold"/>
                                        <p:tgtEl>
                                          <p:spTgt spid="2854"/>
                                        </p:tgtEl>
                                        <p:attrNameLst>
                                          <p:attrName>style.visibility</p:attrName>
                                        </p:attrNameLst>
                                      </p:cBhvr>
                                      <p:to>
                                        <p:strVal val="visible"/>
                                      </p:to>
                                    </p:set>
                                    <p:animEffect transition="in" filter="wipe(down)">
                                      <p:cBhvr>
                                        <p:cTn id="25" dur="500"/>
                                        <p:tgtEl>
                                          <p:spTgt spid="2854"/>
                                        </p:tgtEl>
                                      </p:cBhvr>
                                    </p:animEffect>
                                  </p:childTnLst>
                                </p:cTn>
                              </p:par>
                            </p:childTnLst>
                          </p:cTn>
                        </p:par>
                        <p:par>
                          <p:cTn id="26" fill="hold">
                            <p:stCondLst>
                              <p:cond delay="2500"/>
                            </p:stCondLst>
                            <p:childTnLst>
                              <p:par>
                                <p:cTn id="27" presetID="23" presetClass="entr" presetSubtype="16" fill="hold" grpId="0" nodeType="afterEffect">
                                  <p:stCondLst>
                                    <p:cond delay="0"/>
                                  </p:stCondLst>
                                  <p:iterate>
                                    <p:tmAbs val="0"/>
                                  </p:iterate>
                                  <p:childTnLst>
                                    <p:set>
                                      <p:cBhvr>
                                        <p:cTn id="28" fill="hold"/>
                                        <p:tgtEl>
                                          <p:spTgt spid="2867"/>
                                        </p:tgtEl>
                                        <p:attrNameLst>
                                          <p:attrName>style.visibility</p:attrName>
                                        </p:attrNameLst>
                                      </p:cBhvr>
                                      <p:to>
                                        <p:strVal val="visible"/>
                                      </p:to>
                                    </p:set>
                                    <p:anim calcmode="lin" valueType="num">
                                      <p:cBhvr>
                                        <p:cTn id="29" dur="900" fill="hold"/>
                                        <p:tgtEl>
                                          <p:spTgt spid="2867"/>
                                        </p:tgtEl>
                                        <p:attrNameLst>
                                          <p:attrName>ppt_w</p:attrName>
                                        </p:attrNameLst>
                                      </p:cBhvr>
                                      <p:tavLst>
                                        <p:tav tm="0">
                                          <p:val>
                                            <p:fltVal val="0"/>
                                          </p:val>
                                        </p:tav>
                                        <p:tav tm="100000">
                                          <p:val>
                                            <p:strVal val="#ppt_w"/>
                                          </p:val>
                                        </p:tav>
                                      </p:tavLst>
                                    </p:anim>
                                    <p:anim calcmode="lin" valueType="num">
                                      <p:cBhvr>
                                        <p:cTn id="30" dur="900" fill="hold"/>
                                        <p:tgtEl>
                                          <p:spTgt spid="286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4" grpId="0" advAuto="0"/>
      <p:bldP spid="2845" grpId="0" advAuto="0"/>
      <p:bldP spid="2854" grpId="0" advAuto="0"/>
      <p:bldP spid="2862" grpId="0" animBg="1" advAuto="0"/>
      <p:bldP spid="2863" grpId="0" animBg="1" advAuto="0"/>
      <p:bldP spid="2867" grpId="0"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This is our team</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753868" y="7041875"/>
            <a:ext cx="1746330" cy="438592"/>
          </a:xfrm>
          <a:prstGeom prst="rect">
            <a:avLst/>
          </a:prstGeom>
          <a:noFill/>
        </p:spPr>
        <p:txBody>
          <a:bodyPr wrap="none" lIns="68589" tIns="34295" rIns="68589" bIns="34295" rtlCol="0" anchor="ctr" anchorCtr="0">
            <a:spAutoFit/>
          </a:bodyPr>
          <a:lstStyle/>
          <a:p>
            <a:r>
              <a:rPr lang="en-US" sz="2400" b="1" dirty="0">
                <a:solidFill>
                  <a:schemeClr val="tx1">
                    <a:lumMod val="75000"/>
                    <a:lumOff val="25000"/>
                  </a:schemeClr>
                </a:solidFill>
                <a:latin typeface="Arial" panose="020B0604020202020204" pitchFamily="34" charset="0"/>
                <a:ea typeface="Poppins SemiBold" charset="0"/>
                <a:cs typeface="Arial" panose="020B0604020202020204" pitchFamily="34" charset="0"/>
              </a:rPr>
              <a:t>JOHN DOE</a:t>
            </a:r>
          </a:p>
        </p:txBody>
      </p:sp>
      <p:sp>
        <p:nvSpPr>
          <p:cNvPr id="18" name="TextBox 17"/>
          <p:cNvSpPr txBox="1"/>
          <p:nvPr/>
        </p:nvSpPr>
        <p:spPr>
          <a:xfrm>
            <a:off x="753868" y="7463282"/>
            <a:ext cx="959255" cy="346259"/>
          </a:xfrm>
          <a:prstGeom prst="rect">
            <a:avLst/>
          </a:prstGeom>
          <a:noFill/>
        </p:spPr>
        <p:txBody>
          <a:bodyPr wrap="none" lIns="68589" tIns="34295" rIns="68589" bIns="34295" rtlCol="0" anchor="ctr" anchorCtr="0">
            <a:spAutoFit/>
          </a:bodyPr>
          <a:lstStyle/>
          <a:p>
            <a:r>
              <a:rPr lang="en-US" dirty="0">
                <a:solidFill>
                  <a:schemeClr val="tx1">
                    <a:lumMod val="75000"/>
                    <a:lumOff val="25000"/>
                  </a:schemeClr>
                </a:solidFill>
                <a:latin typeface="Arial" panose="020B0604020202020204" pitchFamily="34" charset="0"/>
                <a:ea typeface="Poppins SemiBold" charset="0"/>
                <a:cs typeface="Arial" panose="020B0604020202020204" pitchFamily="34" charset="0"/>
              </a:rPr>
              <a:t>Position</a:t>
            </a:r>
          </a:p>
        </p:txBody>
      </p:sp>
      <p:sp>
        <p:nvSpPr>
          <p:cNvPr id="20" name="Текст 4"/>
          <p:cNvSpPr txBox="1">
            <a:spLocks/>
          </p:cNvSpPr>
          <p:nvPr/>
        </p:nvSpPr>
        <p:spPr>
          <a:xfrm>
            <a:off x="753868" y="7901874"/>
            <a:ext cx="3324054" cy="160519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pPr>
            <a:r>
              <a:rPr lang="en-US" sz="15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a:t>
            </a:r>
          </a:p>
        </p:txBody>
      </p:sp>
      <p:sp>
        <p:nvSpPr>
          <p:cNvPr id="21" name="TextBox 20"/>
          <p:cNvSpPr txBox="1"/>
          <p:nvPr/>
        </p:nvSpPr>
        <p:spPr>
          <a:xfrm>
            <a:off x="5060147" y="7041875"/>
            <a:ext cx="1746330" cy="438592"/>
          </a:xfrm>
          <a:prstGeom prst="rect">
            <a:avLst/>
          </a:prstGeom>
          <a:noFill/>
        </p:spPr>
        <p:txBody>
          <a:bodyPr wrap="none" lIns="68589" tIns="34295" rIns="68589" bIns="34295" rtlCol="0" anchor="ctr" anchorCtr="0">
            <a:spAutoFit/>
          </a:bodyPr>
          <a:lstStyle/>
          <a:p>
            <a:r>
              <a:rPr lang="en-US" sz="2400" b="1" dirty="0">
                <a:solidFill>
                  <a:schemeClr val="tx1">
                    <a:lumMod val="75000"/>
                    <a:lumOff val="25000"/>
                  </a:schemeClr>
                </a:solidFill>
                <a:latin typeface="Arial" panose="020B0604020202020204" pitchFamily="34" charset="0"/>
                <a:ea typeface="Poppins SemiBold" charset="0"/>
                <a:cs typeface="Arial" panose="020B0604020202020204" pitchFamily="34" charset="0"/>
              </a:rPr>
              <a:t>JOHN DOE</a:t>
            </a:r>
          </a:p>
        </p:txBody>
      </p:sp>
      <p:sp>
        <p:nvSpPr>
          <p:cNvPr id="22" name="TextBox 21"/>
          <p:cNvSpPr txBox="1"/>
          <p:nvPr/>
        </p:nvSpPr>
        <p:spPr>
          <a:xfrm>
            <a:off x="5060147" y="7463282"/>
            <a:ext cx="959255" cy="346259"/>
          </a:xfrm>
          <a:prstGeom prst="rect">
            <a:avLst/>
          </a:prstGeom>
          <a:noFill/>
        </p:spPr>
        <p:txBody>
          <a:bodyPr wrap="none" lIns="68589" tIns="34295" rIns="68589" bIns="34295" rtlCol="0" anchor="ctr" anchorCtr="0">
            <a:spAutoFit/>
          </a:bodyPr>
          <a:lstStyle/>
          <a:p>
            <a:r>
              <a:rPr lang="en-US" dirty="0">
                <a:solidFill>
                  <a:schemeClr val="tx1">
                    <a:lumMod val="75000"/>
                    <a:lumOff val="25000"/>
                  </a:schemeClr>
                </a:solidFill>
                <a:latin typeface="Arial" panose="020B0604020202020204" pitchFamily="34" charset="0"/>
                <a:ea typeface="Poppins SemiBold" charset="0"/>
                <a:cs typeface="Arial" panose="020B0604020202020204" pitchFamily="34" charset="0"/>
              </a:rPr>
              <a:t>Position</a:t>
            </a:r>
          </a:p>
        </p:txBody>
      </p:sp>
      <p:sp>
        <p:nvSpPr>
          <p:cNvPr id="23" name="Текст 4"/>
          <p:cNvSpPr txBox="1">
            <a:spLocks/>
          </p:cNvSpPr>
          <p:nvPr/>
        </p:nvSpPr>
        <p:spPr>
          <a:xfrm>
            <a:off x="5060147" y="7901874"/>
            <a:ext cx="3324054" cy="160519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pPr>
            <a:r>
              <a:rPr lang="en-US" sz="15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a:t>
            </a:r>
          </a:p>
        </p:txBody>
      </p:sp>
      <p:sp>
        <p:nvSpPr>
          <p:cNvPr id="24" name="TextBox 23"/>
          <p:cNvSpPr txBox="1"/>
          <p:nvPr/>
        </p:nvSpPr>
        <p:spPr>
          <a:xfrm>
            <a:off x="9335160" y="7041875"/>
            <a:ext cx="1746330" cy="438592"/>
          </a:xfrm>
          <a:prstGeom prst="rect">
            <a:avLst/>
          </a:prstGeom>
          <a:noFill/>
        </p:spPr>
        <p:txBody>
          <a:bodyPr wrap="none" lIns="68589" tIns="34295" rIns="68589" bIns="34295" rtlCol="0" anchor="ctr" anchorCtr="0">
            <a:spAutoFit/>
          </a:bodyPr>
          <a:lstStyle/>
          <a:p>
            <a:r>
              <a:rPr lang="en-US" sz="2400" b="1" dirty="0">
                <a:solidFill>
                  <a:schemeClr val="tx1">
                    <a:lumMod val="75000"/>
                    <a:lumOff val="25000"/>
                  </a:schemeClr>
                </a:solidFill>
                <a:latin typeface="Arial" panose="020B0604020202020204" pitchFamily="34" charset="0"/>
                <a:ea typeface="Poppins SemiBold" charset="0"/>
                <a:cs typeface="Arial" panose="020B0604020202020204" pitchFamily="34" charset="0"/>
              </a:rPr>
              <a:t>JOHN DOE</a:t>
            </a:r>
          </a:p>
        </p:txBody>
      </p:sp>
      <p:sp>
        <p:nvSpPr>
          <p:cNvPr id="25" name="TextBox 24"/>
          <p:cNvSpPr txBox="1"/>
          <p:nvPr/>
        </p:nvSpPr>
        <p:spPr>
          <a:xfrm>
            <a:off x="9335160" y="7463282"/>
            <a:ext cx="959255" cy="346259"/>
          </a:xfrm>
          <a:prstGeom prst="rect">
            <a:avLst/>
          </a:prstGeom>
          <a:noFill/>
        </p:spPr>
        <p:txBody>
          <a:bodyPr wrap="none" lIns="68589" tIns="34295" rIns="68589" bIns="34295" rtlCol="0" anchor="ctr" anchorCtr="0">
            <a:spAutoFit/>
          </a:bodyPr>
          <a:lstStyle/>
          <a:p>
            <a:r>
              <a:rPr lang="en-US" dirty="0">
                <a:solidFill>
                  <a:schemeClr val="tx1">
                    <a:lumMod val="75000"/>
                    <a:lumOff val="25000"/>
                  </a:schemeClr>
                </a:solidFill>
                <a:latin typeface="Arial" panose="020B0604020202020204" pitchFamily="34" charset="0"/>
                <a:ea typeface="Poppins SemiBold" charset="0"/>
                <a:cs typeface="Arial" panose="020B0604020202020204" pitchFamily="34" charset="0"/>
              </a:rPr>
              <a:t>Position</a:t>
            </a:r>
          </a:p>
        </p:txBody>
      </p:sp>
      <p:sp>
        <p:nvSpPr>
          <p:cNvPr id="26" name="Текст 4"/>
          <p:cNvSpPr txBox="1">
            <a:spLocks/>
          </p:cNvSpPr>
          <p:nvPr/>
        </p:nvSpPr>
        <p:spPr>
          <a:xfrm>
            <a:off x="9335160" y="7901874"/>
            <a:ext cx="3324054" cy="160519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pPr>
            <a:r>
              <a:rPr lang="en-US" sz="15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a:t>
            </a:r>
          </a:p>
        </p:txBody>
      </p:sp>
      <p:sp>
        <p:nvSpPr>
          <p:cNvPr id="27" name="TextBox 26"/>
          <p:cNvSpPr txBox="1"/>
          <p:nvPr/>
        </p:nvSpPr>
        <p:spPr>
          <a:xfrm>
            <a:off x="13633622" y="7041875"/>
            <a:ext cx="1746330" cy="438592"/>
          </a:xfrm>
          <a:prstGeom prst="rect">
            <a:avLst/>
          </a:prstGeom>
          <a:noFill/>
        </p:spPr>
        <p:txBody>
          <a:bodyPr wrap="none" lIns="68589" tIns="34295" rIns="68589" bIns="34295" rtlCol="0" anchor="ctr" anchorCtr="0">
            <a:spAutoFit/>
          </a:bodyPr>
          <a:lstStyle/>
          <a:p>
            <a:r>
              <a:rPr lang="en-US" sz="2400" b="1" dirty="0">
                <a:solidFill>
                  <a:schemeClr val="tx1">
                    <a:lumMod val="75000"/>
                    <a:lumOff val="25000"/>
                  </a:schemeClr>
                </a:solidFill>
                <a:latin typeface="Arial" panose="020B0604020202020204" pitchFamily="34" charset="0"/>
                <a:ea typeface="Poppins SemiBold" charset="0"/>
                <a:cs typeface="Arial" panose="020B0604020202020204" pitchFamily="34" charset="0"/>
              </a:rPr>
              <a:t>JOHN DOE</a:t>
            </a:r>
          </a:p>
        </p:txBody>
      </p:sp>
      <p:sp>
        <p:nvSpPr>
          <p:cNvPr id="28" name="TextBox 27"/>
          <p:cNvSpPr txBox="1"/>
          <p:nvPr/>
        </p:nvSpPr>
        <p:spPr>
          <a:xfrm>
            <a:off x="13633622" y="7463282"/>
            <a:ext cx="959255" cy="346259"/>
          </a:xfrm>
          <a:prstGeom prst="rect">
            <a:avLst/>
          </a:prstGeom>
          <a:noFill/>
        </p:spPr>
        <p:txBody>
          <a:bodyPr wrap="none" lIns="68589" tIns="34295" rIns="68589" bIns="34295" rtlCol="0" anchor="ctr" anchorCtr="0">
            <a:spAutoFit/>
          </a:bodyPr>
          <a:lstStyle/>
          <a:p>
            <a:r>
              <a:rPr lang="en-US" dirty="0">
                <a:solidFill>
                  <a:schemeClr val="tx1">
                    <a:lumMod val="75000"/>
                    <a:lumOff val="25000"/>
                  </a:schemeClr>
                </a:solidFill>
                <a:latin typeface="Arial" panose="020B0604020202020204" pitchFamily="34" charset="0"/>
                <a:ea typeface="Poppins SemiBold" charset="0"/>
                <a:cs typeface="Arial" panose="020B0604020202020204" pitchFamily="34" charset="0"/>
              </a:rPr>
              <a:t>Position</a:t>
            </a:r>
          </a:p>
        </p:txBody>
      </p:sp>
      <p:sp>
        <p:nvSpPr>
          <p:cNvPr id="29" name="Текст 4"/>
          <p:cNvSpPr txBox="1">
            <a:spLocks/>
          </p:cNvSpPr>
          <p:nvPr/>
        </p:nvSpPr>
        <p:spPr>
          <a:xfrm>
            <a:off x="13633622" y="7901874"/>
            <a:ext cx="3324054" cy="160519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pPr>
            <a:r>
              <a:rPr lang="en-US" sz="15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a:t>
            </a:r>
          </a:p>
        </p:txBody>
      </p:sp>
      <p:sp>
        <p:nvSpPr>
          <p:cNvPr id="2" name="Рисунок 1"/>
          <p:cNvSpPr>
            <a:spLocks noGrp="1"/>
          </p:cNvSpPr>
          <p:nvPr>
            <p:ph type="pic" sz="quarter" idx="13"/>
          </p:nvPr>
        </p:nvSpPr>
        <p:spPr/>
      </p:sp>
      <p:sp>
        <p:nvSpPr>
          <p:cNvPr id="3" name="Рисунок 2"/>
          <p:cNvSpPr>
            <a:spLocks noGrp="1"/>
          </p:cNvSpPr>
          <p:nvPr>
            <p:ph type="pic" sz="quarter" idx="14"/>
          </p:nvPr>
        </p:nvSpPr>
        <p:spPr/>
      </p:sp>
      <p:sp>
        <p:nvSpPr>
          <p:cNvPr id="5" name="Рисунок 4"/>
          <p:cNvSpPr>
            <a:spLocks noGrp="1"/>
          </p:cNvSpPr>
          <p:nvPr>
            <p:ph type="pic" sz="quarter" idx="15"/>
          </p:nvPr>
        </p:nvSpPr>
        <p:spPr/>
      </p:sp>
      <p:sp>
        <p:nvSpPr>
          <p:cNvPr id="6" name="Рисунок 5"/>
          <p:cNvSpPr>
            <a:spLocks noGrp="1"/>
          </p:cNvSpPr>
          <p:nvPr>
            <p:ph type="pic" sz="quarter" idx="16"/>
          </p:nvPr>
        </p:nvSpPr>
        <p:spPr/>
      </p:sp>
    </p:spTree>
    <p:extLst>
      <p:ext uri="{BB962C8B-B14F-4D97-AF65-F5344CB8AC3E}">
        <p14:creationId xmlns:p14="http://schemas.microsoft.com/office/powerpoint/2010/main" val="37357508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4" name="Shape 2874"/>
          <p:cNvSpPr/>
          <p:nvPr/>
        </p:nvSpPr>
        <p:spPr>
          <a:xfrm>
            <a:off x="1587082" y="3564473"/>
            <a:ext cx="1904587" cy="37269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defRPr sz="2300">
                <a:solidFill>
                  <a:srgbClr val="FFFFFF"/>
                </a:solidFill>
              </a:defRPr>
            </a:lvl1pPr>
          </a:lstStyle>
          <a:p>
            <a:pPr algn="ctr"/>
            <a:r>
              <a:rPr sz="2100" b="1" dirty="0">
                <a:solidFill>
                  <a:schemeClr val="tx1">
                    <a:lumMod val="75000"/>
                    <a:lumOff val="25000"/>
                  </a:schemeClr>
                </a:solidFill>
                <a:latin typeface="Arial" panose="020B0604020202020204" pitchFamily="34" charset="0"/>
                <a:cs typeface="Arial" panose="020B0604020202020204" pitchFamily="34" charset="0"/>
              </a:rPr>
              <a:t>@</a:t>
            </a:r>
            <a:r>
              <a:rPr sz="2100" b="1" dirty="0" err="1">
                <a:solidFill>
                  <a:schemeClr val="tx1">
                    <a:lumMod val="75000"/>
                    <a:lumOff val="25000"/>
                  </a:schemeClr>
                </a:solidFill>
                <a:latin typeface="Arial" panose="020B0604020202020204" pitchFamily="34" charset="0"/>
                <a:cs typeface="Arial" panose="020B0604020202020204" pitchFamily="34" charset="0"/>
              </a:rPr>
              <a:t>behance</a:t>
            </a:r>
            <a:endParaRPr sz="21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78" name="Shape 2878"/>
          <p:cNvSpPr/>
          <p:nvPr/>
        </p:nvSpPr>
        <p:spPr>
          <a:xfrm>
            <a:off x="1587082" y="7211245"/>
            <a:ext cx="1904587" cy="37269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defRPr sz="2300">
                <a:solidFill>
                  <a:srgbClr val="FFFFFF"/>
                </a:solidFill>
              </a:defRPr>
            </a:lvl1pPr>
          </a:lstStyle>
          <a:p>
            <a:pPr algn="ctr"/>
            <a:r>
              <a:rPr sz="2100" b="1">
                <a:solidFill>
                  <a:schemeClr val="tx1">
                    <a:lumMod val="75000"/>
                    <a:lumOff val="25000"/>
                  </a:schemeClr>
                </a:solidFill>
                <a:latin typeface="Arial" panose="020B0604020202020204" pitchFamily="34" charset="0"/>
                <a:cs typeface="Arial" panose="020B0604020202020204" pitchFamily="34" charset="0"/>
              </a:rPr>
              <a:t>@youtube</a:t>
            </a:r>
          </a:p>
        </p:txBody>
      </p:sp>
      <p:sp>
        <p:nvSpPr>
          <p:cNvPr id="2880" name="Shape 2880"/>
          <p:cNvSpPr/>
          <p:nvPr/>
        </p:nvSpPr>
        <p:spPr>
          <a:xfrm>
            <a:off x="8028970" y="3196012"/>
            <a:ext cx="956765"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dirty="0">
                <a:solidFill>
                  <a:schemeClr val="tx1">
                    <a:lumMod val="75000"/>
                    <a:lumOff val="25000"/>
                  </a:schemeClr>
                </a:solidFill>
                <a:latin typeface="Arial" panose="020B0604020202020204" pitchFamily="34" charset="0"/>
                <a:cs typeface="Arial" panose="020B0604020202020204" pitchFamily="34" charset="0"/>
              </a:rPr>
              <a:t>= 70k</a:t>
            </a:r>
          </a:p>
        </p:txBody>
      </p:sp>
      <p:sp>
        <p:nvSpPr>
          <p:cNvPr id="2881" name="Shape 2881"/>
          <p:cNvSpPr/>
          <p:nvPr/>
        </p:nvSpPr>
        <p:spPr>
          <a:xfrm>
            <a:off x="3970470"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2" name="Shape 2882"/>
          <p:cNvSpPr/>
          <p:nvPr/>
        </p:nvSpPr>
        <p:spPr>
          <a:xfrm>
            <a:off x="4377164"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3" name="Shape 2883"/>
          <p:cNvSpPr/>
          <p:nvPr/>
        </p:nvSpPr>
        <p:spPr>
          <a:xfrm>
            <a:off x="4783859"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4" name="Shape 2884"/>
          <p:cNvSpPr/>
          <p:nvPr/>
        </p:nvSpPr>
        <p:spPr>
          <a:xfrm>
            <a:off x="5190844" y="3060766"/>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5" name="Shape 2885"/>
          <p:cNvSpPr/>
          <p:nvPr/>
        </p:nvSpPr>
        <p:spPr>
          <a:xfrm>
            <a:off x="5597539"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6" name="Shape 2886"/>
          <p:cNvSpPr/>
          <p:nvPr/>
        </p:nvSpPr>
        <p:spPr>
          <a:xfrm>
            <a:off x="6004233"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7" name="Shape 2887"/>
          <p:cNvSpPr/>
          <p:nvPr/>
        </p:nvSpPr>
        <p:spPr>
          <a:xfrm>
            <a:off x="6410928"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88" name="Shape 2888"/>
          <p:cNvSpPr/>
          <p:nvPr/>
        </p:nvSpPr>
        <p:spPr>
          <a:xfrm>
            <a:off x="6817913" y="3060766"/>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89" name="Shape 2889"/>
          <p:cNvSpPr/>
          <p:nvPr/>
        </p:nvSpPr>
        <p:spPr>
          <a:xfrm>
            <a:off x="7224608"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90" name="Shape 2890"/>
          <p:cNvSpPr/>
          <p:nvPr/>
        </p:nvSpPr>
        <p:spPr>
          <a:xfrm>
            <a:off x="7631303"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92" name="Shape 2892"/>
          <p:cNvSpPr/>
          <p:nvPr/>
        </p:nvSpPr>
        <p:spPr>
          <a:xfrm>
            <a:off x="3970470"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93" name="Shape 2893"/>
          <p:cNvSpPr/>
          <p:nvPr/>
        </p:nvSpPr>
        <p:spPr>
          <a:xfrm>
            <a:off x="4377164"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94" name="Shape 2894"/>
          <p:cNvSpPr/>
          <p:nvPr/>
        </p:nvSpPr>
        <p:spPr>
          <a:xfrm>
            <a:off x="4783859"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95" name="Shape 2895"/>
          <p:cNvSpPr/>
          <p:nvPr/>
        </p:nvSpPr>
        <p:spPr>
          <a:xfrm>
            <a:off x="5190844" y="3797687"/>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896" name="Shape 2896"/>
          <p:cNvSpPr/>
          <p:nvPr/>
        </p:nvSpPr>
        <p:spPr>
          <a:xfrm>
            <a:off x="5597539"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97" name="Shape 2897"/>
          <p:cNvSpPr/>
          <p:nvPr/>
        </p:nvSpPr>
        <p:spPr>
          <a:xfrm>
            <a:off x="6004233"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98" name="Shape 2898"/>
          <p:cNvSpPr/>
          <p:nvPr/>
        </p:nvSpPr>
        <p:spPr>
          <a:xfrm>
            <a:off x="6410928"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899" name="Shape 2899"/>
          <p:cNvSpPr/>
          <p:nvPr/>
        </p:nvSpPr>
        <p:spPr>
          <a:xfrm>
            <a:off x="6817913" y="3797687"/>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00" name="Shape 2900"/>
          <p:cNvSpPr/>
          <p:nvPr/>
        </p:nvSpPr>
        <p:spPr>
          <a:xfrm>
            <a:off x="7224608"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01" name="Shape 2901"/>
          <p:cNvSpPr/>
          <p:nvPr/>
        </p:nvSpPr>
        <p:spPr>
          <a:xfrm>
            <a:off x="7631303"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03" name="Shape 2903"/>
          <p:cNvSpPr/>
          <p:nvPr/>
        </p:nvSpPr>
        <p:spPr>
          <a:xfrm>
            <a:off x="3970470"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04" name="Shape 2904"/>
          <p:cNvSpPr/>
          <p:nvPr/>
        </p:nvSpPr>
        <p:spPr>
          <a:xfrm>
            <a:off x="4377164"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05" name="Shape 2905"/>
          <p:cNvSpPr/>
          <p:nvPr/>
        </p:nvSpPr>
        <p:spPr>
          <a:xfrm>
            <a:off x="4783859"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06" name="Shape 2906"/>
          <p:cNvSpPr/>
          <p:nvPr/>
        </p:nvSpPr>
        <p:spPr>
          <a:xfrm>
            <a:off x="5190844" y="4911148"/>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07" name="Shape 2907"/>
          <p:cNvSpPr/>
          <p:nvPr/>
        </p:nvSpPr>
        <p:spPr>
          <a:xfrm>
            <a:off x="5597539"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08" name="Shape 2908"/>
          <p:cNvSpPr/>
          <p:nvPr/>
        </p:nvSpPr>
        <p:spPr>
          <a:xfrm>
            <a:off x="6004233"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09" name="Shape 2909"/>
          <p:cNvSpPr/>
          <p:nvPr/>
        </p:nvSpPr>
        <p:spPr>
          <a:xfrm>
            <a:off x="6410928"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10" name="Shape 2910"/>
          <p:cNvSpPr/>
          <p:nvPr/>
        </p:nvSpPr>
        <p:spPr>
          <a:xfrm>
            <a:off x="6817913" y="4911148"/>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11" name="Shape 2911"/>
          <p:cNvSpPr/>
          <p:nvPr/>
        </p:nvSpPr>
        <p:spPr>
          <a:xfrm>
            <a:off x="7224608"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12" name="Shape 2912"/>
          <p:cNvSpPr/>
          <p:nvPr/>
        </p:nvSpPr>
        <p:spPr>
          <a:xfrm>
            <a:off x="7631303"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22" name="Shape 2922"/>
          <p:cNvSpPr/>
          <p:nvPr/>
        </p:nvSpPr>
        <p:spPr>
          <a:xfrm>
            <a:off x="7224608"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23" name="Shape 2923"/>
          <p:cNvSpPr/>
          <p:nvPr/>
        </p:nvSpPr>
        <p:spPr>
          <a:xfrm>
            <a:off x="7631303"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25" name="Shape 2925"/>
          <p:cNvSpPr/>
          <p:nvPr/>
        </p:nvSpPr>
        <p:spPr>
          <a:xfrm>
            <a:off x="3970470"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6" name="Shape 2926"/>
          <p:cNvSpPr/>
          <p:nvPr/>
        </p:nvSpPr>
        <p:spPr>
          <a:xfrm>
            <a:off x="4377164"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7" name="Shape 2927"/>
          <p:cNvSpPr/>
          <p:nvPr/>
        </p:nvSpPr>
        <p:spPr>
          <a:xfrm>
            <a:off x="4783859"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8" name="Shape 2928"/>
          <p:cNvSpPr/>
          <p:nvPr/>
        </p:nvSpPr>
        <p:spPr>
          <a:xfrm>
            <a:off x="5190844" y="6734536"/>
            <a:ext cx="25444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9" name="Shape 2929"/>
          <p:cNvSpPr/>
          <p:nvPr/>
        </p:nvSpPr>
        <p:spPr>
          <a:xfrm>
            <a:off x="5597539"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0" name="Shape 2930"/>
          <p:cNvSpPr/>
          <p:nvPr/>
        </p:nvSpPr>
        <p:spPr>
          <a:xfrm>
            <a:off x="6004233"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1" name="Shape 2931"/>
          <p:cNvSpPr/>
          <p:nvPr/>
        </p:nvSpPr>
        <p:spPr>
          <a:xfrm>
            <a:off x="6410928"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2" name="Shape 2932"/>
          <p:cNvSpPr/>
          <p:nvPr/>
        </p:nvSpPr>
        <p:spPr>
          <a:xfrm>
            <a:off x="6817913" y="6734536"/>
            <a:ext cx="25444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33" name="Shape 2933"/>
          <p:cNvSpPr/>
          <p:nvPr/>
        </p:nvSpPr>
        <p:spPr>
          <a:xfrm>
            <a:off x="7224608"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34" name="Shape 2934"/>
          <p:cNvSpPr/>
          <p:nvPr/>
        </p:nvSpPr>
        <p:spPr>
          <a:xfrm>
            <a:off x="7631303"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36" name="Shape 2936"/>
          <p:cNvSpPr/>
          <p:nvPr/>
        </p:nvSpPr>
        <p:spPr>
          <a:xfrm>
            <a:off x="3970470"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7" name="Shape 2937"/>
          <p:cNvSpPr/>
          <p:nvPr/>
        </p:nvSpPr>
        <p:spPr>
          <a:xfrm>
            <a:off x="4377164"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8" name="Shape 2938"/>
          <p:cNvSpPr/>
          <p:nvPr/>
        </p:nvSpPr>
        <p:spPr>
          <a:xfrm>
            <a:off x="4783859"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39" name="Shape 2939"/>
          <p:cNvSpPr/>
          <p:nvPr/>
        </p:nvSpPr>
        <p:spPr>
          <a:xfrm>
            <a:off x="5190844" y="7471457"/>
            <a:ext cx="25444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40" name="Shape 2940"/>
          <p:cNvSpPr/>
          <p:nvPr/>
        </p:nvSpPr>
        <p:spPr>
          <a:xfrm>
            <a:off x="5597539"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41" name="Shape 2941"/>
          <p:cNvSpPr/>
          <p:nvPr/>
        </p:nvSpPr>
        <p:spPr>
          <a:xfrm>
            <a:off x="6004233"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42" name="Shape 2942"/>
          <p:cNvSpPr/>
          <p:nvPr/>
        </p:nvSpPr>
        <p:spPr>
          <a:xfrm>
            <a:off x="6410928"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43" name="Shape 2943"/>
          <p:cNvSpPr/>
          <p:nvPr/>
        </p:nvSpPr>
        <p:spPr>
          <a:xfrm>
            <a:off x="6817913" y="7471457"/>
            <a:ext cx="25444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44" name="Shape 2944"/>
          <p:cNvSpPr/>
          <p:nvPr/>
        </p:nvSpPr>
        <p:spPr>
          <a:xfrm>
            <a:off x="7224608"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45" name="Shape 2945"/>
          <p:cNvSpPr/>
          <p:nvPr/>
        </p:nvSpPr>
        <p:spPr>
          <a:xfrm>
            <a:off x="7631303"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47" name="Shape 2947"/>
          <p:cNvSpPr/>
          <p:nvPr/>
        </p:nvSpPr>
        <p:spPr>
          <a:xfrm>
            <a:off x="8028970" y="3932935"/>
            <a:ext cx="956765" cy="372690"/>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40k</a:t>
            </a:r>
          </a:p>
        </p:txBody>
      </p:sp>
      <p:sp>
        <p:nvSpPr>
          <p:cNvPr id="2948" name="Shape 2948"/>
          <p:cNvSpPr/>
          <p:nvPr/>
        </p:nvSpPr>
        <p:spPr>
          <a:xfrm>
            <a:off x="8028970" y="5046394"/>
            <a:ext cx="956765"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50k</a:t>
            </a:r>
          </a:p>
        </p:txBody>
      </p:sp>
      <p:sp>
        <p:nvSpPr>
          <p:cNvPr id="2949" name="Shape 2949"/>
          <p:cNvSpPr/>
          <p:nvPr/>
        </p:nvSpPr>
        <p:spPr>
          <a:xfrm>
            <a:off x="8028970" y="5783318"/>
            <a:ext cx="956765" cy="372690"/>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80k</a:t>
            </a:r>
          </a:p>
        </p:txBody>
      </p:sp>
      <p:sp>
        <p:nvSpPr>
          <p:cNvPr id="2950" name="Shape 2950"/>
          <p:cNvSpPr/>
          <p:nvPr/>
        </p:nvSpPr>
        <p:spPr>
          <a:xfrm>
            <a:off x="8028970" y="6869783"/>
            <a:ext cx="956765" cy="372690"/>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70k</a:t>
            </a:r>
          </a:p>
        </p:txBody>
      </p:sp>
      <p:sp>
        <p:nvSpPr>
          <p:cNvPr id="2951" name="Shape 2951"/>
          <p:cNvSpPr/>
          <p:nvPr/>
        </p:nvSpPr>
        <p:spPr>
          <a:xfrm>
            <a:off x="8028970" y="7606702"/>
            <a:ext cx="956765"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50k</a:t>
            </a:r>
          </a:p>
        </p:txBody>
      </p:sp>
      <p:sp>
        <p:nvSpPr>
          <p:cNvPr id="2953" name="Shape 2953"/>
          <p:cNvSpPr/>
          <p:nvPr/>
        </p:nvSpPr>
        <p:spPr>
          <a:xfrm>
            <a:off x="9592900" y="3564473"/>
            <a:ext cx="1975026" cy="37269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defRPr sz="2300">
                <a:solidFill>
                  <a:srgbClr val="FFFFFF"/>
                </a:solidFill>
              </a:defRPr>
            </a:lvl1pPr>
          </a:lstStyle>
          <a:p>
            <a:pPr algn="ctr"/>
            <a:r>
              <a:rPr sz="2100" b="1" dirty="0">
                <a:solidFill>
                  <a:schemeClr val="tx1">
                    <a:lumMod val="75000"/>
                    <a:lumOff val="25000"/>
                  </a:schemeClr>
                </a:solidFill>
                <a:latin typeface="Arial" panose="020B0604020202020204" pitchFamily="34" charset="0"/>
                <a:cs typeface="Arial" panose="020B0604020202020204" pitchFamily="34" charset="0"/>
              </a:rPr>
              <a:t>@</a:t>
            </a:r>
            <a:r>
              <a:rPr sz="2100" b="1" dirty="0" err="1">
                <a:solidFill>
                  <a:schemeClr val="tx1">
                    <a:lumMod val="75000"/>
                    <a:lumOff val="25000"/>
                  </a:schemeClr>
                </a:solidFill>
                <a:latin typeface="Arial" panose="020B0604020202020204" pitchFamily="34" charset="0"/>
                <a:cs typeface="Arial" panose="020B0604020202020204" pitchFamily="34" charset="0"/>
              </a:rPr>
              <a:t>marketname</a:t>
            </a:r>
            <a:endParaRPr sz="21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56" name="Shape 2956"/>
          <p:cNvSpPr/>
          <p:nvPr/>
        </p:nvSpPr>
        <p:spPr>
          <a:xfrm>
            <a:off x="9592900" y="5387858"/>
            <a:ext cx="1904587" cy="372692"/>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defRPr sz="2300">
                <a:solidFill>
                  <a:srgbClr val="FFFFFF"/>
                </a:solidFill>
              </a:defRPr>
            </a:lvl1pPr>
          </a:lstStyle>
          <a:p>
            <a:pPr algn="ctr"/>
            <a:r>
              <a:rPr sz="2100" b="1">
                <a:solidFill>
                  <a:schemeClr val="tx1">
                    <a:lumMod val="75000"/>
                    <a:lumOff val="25000"/>
                  </a:schemeClr>
                </a:solidFill>
                <a:latin typeface="Arial" panose="020B0604020202020204" pitchFamily="34" charset="0"/>
                <a:cs typeface="Arial" panose="020B0604020202020204" pitchFamily="34" charset="0"/>
              </a:rPr>
              <a:t>@pinterest</a:t>
            </a:r>
          </a:p>
        </p:txBody>
      </p:sp>
      <p:sp>
        <p:nvSpPr>
          <p:cNvPr id="2959" name="Shape 2959"/>
          <p:cNvSpPr/>
          <p:nvPr/>
        </p:nvSpPr>
        <p:spPr>
          <a:xfrm>
            <a:off x="11974621"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60" name="Shape 2960"/>
          <p:cNvSpPr/>
          <p:nvPr/>
        </p:nvSpPr>
        <p:spPr>
          <a:xfrm>
            <a:off x="12381315"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61" name="Shape 2961"/>
          <p:cNvSpPr/>
          <p:nvPr/>
        </p:nvSpPr>
        <p:spPr>
          <a:xfrm>
            <a:off x="12788008"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62" name="Shape 2962"/>
          <p:cNvSpPr/>
          <p:nvPr/>
        </p:nvSpPr>
        <p:spPr>
          <a:xfrm>
            <a:off x="13194994" y="3060766"/>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63" name="Shape 2963"/>
          <p:cNvSpPr/>
          <p:nvPr/>
        </p:nvSpPr>
        <p:spPr>
          <a:xfrm>
            <a:off x="13601690" y="3060766"/>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64" name="Shape 2964"/>
          <p:cNvSpPr/>
          <p:nvPr/>
        </p:nvSpPr>
        <p:spPr>
          <a:xfrm>
            <a:off x="14008383"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65" name="Shape 2965"/>
          <p:cNvSpPr/>
          <p:nvPr/>
        </p:nvSpPr>
        <p:spPr>
          <a:xfrm>
            <a:off x="14415078"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66" name="Shape 2966"/>
          <p:cNvSpPr/>
          <p:nvPr/>
        </p:nvSpPr>
        <p:spPr>
          <a:xfrm>
            <a:off x="14822063" y="3060766"/>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67" name="Shape 2967"/>
          <p:cNvSpPr/>
          <p:nvPr/>
        </p:nvSpPr>
        <p:spPr>
          <a:xfrm>
            <a:off x="15228758"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68" name="Shape 2968"/>
          <p:cNvSpPr/>
          <p:nvPr/>
        </p:nvSpPr>
        <p:spPr>
          <a:xfrm>
            <a:off x="15635452" y="3060766"/>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0" name="Shape 2970"/>
          <p:cNvSpPr/>
          <p:nvPr/>
        </p:nvSpPr>
        <p:spPr>
          <a:xfrm>
            <a:off x="11974621"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71" name="Shape 2971"/>
          <p:cNvSpPr/>
          <p:nvPr/>
        </p:nvSpPr>
        <p:spPr>
          <a:xfrm>
            <a:off x="12381315"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72" name="Shape 2972"/>
          <p:cNvSpPr/>
          <p:nvPr/>
        </p:nvSpPr>
        <p:spPr>
          <a:xfrm>
            <a:off x="12788008"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73" name="Shape 2973"/>
          <p:cNvSpPr/>
          <p:nvPr/>
        </p:nvSpPr>
        <p:spPr>
          <a:xfrm>
            <a:off x="13194994" y="3797687"/>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4" name="Shape 2974"/>
          <p:cNvSpPr/>
          <p:nvPr/>
        </p:nvSpPr>
        <p:spPr>
          <a:xfrm>
            <a:off x="13601690" y="3797687"/>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5" name="Shape 2975"/>
          <p:cNvSpPr/>
          <p:nvPr/>
        </p:nvSpPr>
        <p:spPr>
          <a:xfrm>
            <a:off x="14008383"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6" name="Shape 2976"/>
          <p:cNvSpPr/>
          <p:nvPr/>
        </p:nvSpPr>
        <p:spPr>
          <a:xfrm>
            <a:off x="14415078"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7" name="Shape 2977"/>
          <p:cNvSpPr/>
          <p:nvPr/>
        </p:nvSpPr>
        <p:spPr>
          <a:xfrm>
            <a:off x="14822063" y="3797687"/>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8" name="Shape 2978"/>
          <p:cNvSpPr/>
          <p:nvPr/>
        </p:nvSpPr>
        <p:spPr>
          <a:xfrm>
            <a:off x="15228758"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79" name="Shape 2979"/>
          <p:cNvSpPr/>
          <p:nvPr/>
        </p:nvSpPr>
        <p:spPr>
          <a:xfrm>
            <a:off x="15635452" y="3797687"/>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81" name="Shape 2981"/>
          <p:cNvSpPr/>
          <p:nvPr/>
        </p:nvSpPr>
        <p:spPr>
          <a:xfrm>
            <a:off x="11974621"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2" name="Shape 2982"/>
          <p:cNvSpPr/>
          <p:nvPr/>
        </p:nvSpPr>
        <p:spPr>
          <a:xfrm>
            <a:off x="12381315"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3" name="Shape 2983"/>
          <p:cNvSpPr/>
          <p:nvPr/>
        </p:nvSpPr>
        <p:spPr>
          <a:xfrm>
            <a:off x="12788008"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4" name="Shape 2984"/>
          <p:cNvSpPr/>
          <p:nvPr/>
        </p:nvSpPr>
        <p:spPr>
          <a:xfrm>
            <a:off x="13194994" y="4911148"/>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5" name="Shape 2985"/>
          <p:cNvSpPr/>
          <p:nvPr/>
        </p:nvSpPr>
        <p:spPr>
          <a:xfrm>
            <a:off x="13601690" y="4911148"/>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6" name="Shape 2986"/>
          <p:cNvSpPr/>
          <p:nvPr/>
        </p:nvSpPr>
        <p:spPr>
          <a:xfrm>
            <a:off x="14008383"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7" name="Shape 2987"/>
          <p:cNvSpPr/>
          <p:nvPr/>
        </p:nvSpPr>
        <p:spPr>
          <a:xfrm>
            <a:off x="14415078"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8" name="Shape 2988"/>
          <p:cNvSpPr/>
          <p:nvPr/>
        </p:nvSpPr>
        <p:spPr>
          <a:xfrm>
            <a:off x="14822063" y="4911148"/>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89" name="Shape 2989"/>
          <p:cNvSpPr/>
          <p:nvPr/>
        </p:nvSpPr>
        <p:spPr>
          <a:xfrm>
            <a:off x="15228758"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90" name="Shape 2990"/>
          <p:cNvSpPr/>
          <p:nvPr/>
        </p:nvSpPr>
        <p:spPr>
          <a:xfrm>
            <a:off x="15635452" y="4911148"/>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grpSp>
        <p:nvGrpSpPr>
          <p:cNvPr id="2" name="Группа 1"/>
          <p:cNvGrpSpPr/>
          <p:nvPr/>
        </p:nvGrpSpPr>
        <p:grpSpPr>
          <a:xfrm>
            <a:off x="3970470" y="5648070"/>
            <a:ext cx="9478963" cy="643185"/>
            <a:chOff x="3970470" y="5648070"/>
            <a:chExt cx="9478963" cy="643185"/>
          </a:xfrm>
        </p:grpSpPr>
        <p:sp>
          <p:nvSpPr>
            <p:cNvPr id="2914" name="Shape 2914"/>
            <p:cNvSpPr/>
            <p:nvPr/>
          </p:nvSpPr>
          <p:spPr>
            <a:xfrm>
              <a:off x="3970470"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15" name="Shape 2915"/>
            <p:cNvSpPr/>
            <p:nvPr/>
          </p:nvSpPr>
          <p:spPr>
            <a:xfrm>
              <a:off x="4377164"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16" name="Shape 2916"/>
            <p:cNvSpPr/>
            <p:nvPr/>
          </p:nvSpPr>
          <p:spPr>
            <a:xfrm>
              <a:off x="4783859"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17" name="Shape 2917"/>
            <p:cNvSpPr/>
            <p:nvPr/>
          </p:nvSpPr>
          <p:spPr>
            <a:xfrm>
              <a:off x="5190844" y="5648070"/>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18" name="Shape 2918"/>
            <p:cNvSpPr/>
            <p:nvPr/>
          </p:nvSpPr>
          <p:spPr>
            <a:xfrm>
              <a:off x="5597539"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19" name="Shape 2919"/>
            <p:cNvSpPr/>
            <p:nvPr/>
          </p:nvSpPr>
          <p:spPr>
            <a:xfrm>
              <a:off x="6004233"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0" name="Shape 2920"/>
            <p:cNvSpPr/>
            <p:nvPr/>
          </p:nvSpPr>
          <p:spPr>
            <a:xfrm>
              <a:off x="6410928"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21" name="Shape 2921"/>
            <p:cNvSpPr/>
            <p:nvPr/>
          </p:nvSpPr>
          <p:spPr>
            <a:xfrm>
              <a:off x="6817913" y="5648070"/>
              <a:ext cx="25444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92" name="Shape 2992"/>
            <p:cNvSpPr/>
            <p:nvPr/>
          </p:nvSpPr>
          <p:spPr>
            <a:xfrm>
              <a:off x="11974621"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93" name="Shape 2993"/>
            <p:cNvSpPr/>
            <p:nvPr/>
          </p:nvSpPr>
          <p:spPr>
            <a:xfrm>
              <a:off x="12381315"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94" name="Shape 2994"/>
            <p:cNvSpPr/>
            <p:nvPr/>
          </p:nvSpPr>
          <p:spPr>
            <a:xfrm>
              <a:off x="12788008"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2995" name="Shape 2995"/>
            <p:cNvSpPr/>
            <p:nvPr/>
          </p:nvSpPr>
          <p:spPr>
            <a:xfrm>
              <a:off x="13194994" y="5648070"/>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grpSp>
      <p:sp>
        <p:nvSpPr>
          <p:cNvPr id="2996" name="Shape 2996"/>
          <p:cNvSpPr/>
          <p:nvPr/>
        </p:nvSpPr>
        <p:spPr>
          <a:xfrm>
            <a:off x="13601690" y="5648070"/>
            <a:ext cx="254730"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97" name="Shape 2997"/>
          <p:cNvSpPr/>
          <p:nvPr/>
        </p:nvSpPr>
        <p:spPr>
          <a:xfrm>
            <a:off x="14008383"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98" name="Shape 2998"/>
          <p:cNvSpPr/>
          <p:nvPr/>
        </p:nvSpPr>
        <p:spPr>
          <a:xfrm>
            <a:off x="14415078"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2999" name="Shape 2999"/>
          <p:cNvSpPr/>
          <p:nvPr/>
        </p:nvSpPr>
        <p:spPr>
          <a:xfrm>
            <a:off x="14822063" y="5648070"/>
            <a:ext cx="254439" cy="643185"/>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00" name="Shape 3000"/>
          <p:cNvSpPr/>
          <p:nvPr/>
        </p:nvSpPr>
        <p:spPr>
          <a:xfrm>
            <a:off x="15228758"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01" name="Shape 3001"/>
          <p:cNvSpPr/>
          <p:nvPr/>
        </p:nvSpPr>
        <p:spPr>
          <a:xfrm>
            <a:off x="15635452" y="5648070"/>
            <a:ext cx="254731" cy="643185"/>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03" name="Shape 3003"/>
          <p:cNvSpPr/>
          <p:nvPr/>
        </p:nvSpPr>
        <p:spPr>
          <a:xfrm>
            <a:off x="11974621"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04" name="Shape 3004"/>
          <p:cNvSpPr/>
          <p:nvPr/>
        </p:nvSpPr>
        <p:spPr>
          <a:xfrm>
            <a:off x="12381315"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05" name="Shape 3005"/>
          <p:cNvSpPr/>
          <p:nvPr/>
        </p:nvSpPr>
        <p:spPr>
          <a:xfrm>
            <a:off x="12788008"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06" name="Shape 3006"/>
          <p:cNvSpPr/>
          <p:nvPr/>
        </p:nvSpPr>
        <p:spPr>
          <a:xfrm>
            <a:off x="13194994" y="6734536"/>
            <a:ext cx="254439"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07" name="Shape 3007"/>
          <p:cNvSpPr/>
          <p:nvPr/>
        </p:nvSpPr>
        <p:spPr>
          <a:xfrm>
            <a:off x="13601690" y="6734536"/>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1"/>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08" name="Shape 3008"/>
          <p:cNvSpPr/>
          <p:nvPr/>
        </p:nvSpPr>
        <p:spPr>
          <a:xfrm>
            <a:off x="14008383"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09" name="Shape 3009"/>
          <p:cNvSpPr/>
          <p:nvPr/>
        </p:nvSpPr>
        <p:spPr>
          <a:xfrm>
            <a:off x="14415078"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10" name="Shape 3010"/>
          <p:cNvSpPr/>
          <p:nvPr/>
        </p:nvSpPr>
        <p:spPr>
          <a:xfrm>
            <a:off x="14822063" y="6734536"/>
            <a:ext cx="254439"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11" name="Shape 3011"/>
          <p:cNvSpPr/>
          <p:nvPr/>
        </p:nvSpPr>
        <p:spPr>
          <a:xfrm>
            <a:off x="15228758"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12" name="Shape 3012"/>
          <p:cNvSpPr/>
          <p:nvPr/>
        </p:nvSpPr>
        <p:spPr>
          <a:xfrm>
            <a:off x="15635452" y="6734536"/>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14" name="Shape 3014"/>
          <p:cNvSpPr/>
          <p:nvPr/>
        </p:nvSpPr>
        <p:spPr>
          <a:xfrm>
            <a:off x="11974621"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6"/>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1"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15" name="Shape 3015"/>
          <p:cNvSpPr/>
          <p:nvPr/>
        </p:nvSpPr>
        <p:spPr>
          <a:xfrm>
            <a:off x="12381315"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16" name="Shape 3016"/>
          <p:cNvSpPr/>
          <p:nvPr/>
        </p:nvSpPr>
        <p:spPr>
          <a:xfrm>
            <a:off x="12788008"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4"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17" name="Shape 3017"/>
          <p:cNvSpPr/>
          <p:nvPr/>
        </p:nvSpPr>
        <p:spPr>
          <a:xfrm>
            <a:off x="13194994" y="7471457"/>
            <a:ext cx="254439"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6" y="0"/>
                  <a:pt x="8753" y="169"/>
                  <a:pt x="7908" y="499"/>
                </a:cubicBezTo>
                <a:cubicBezTo>
                  <a:pt x="6220" y="1158"/>
                  <a:pt x="6220" y="2226"/>
                  <a:pt x="7908" y="2885"/>
                </a:cubicBezTo>
                <a:cubicBezTo>
                  <a:pt x="9597" y="3544"/>
                  <a:pt x="12349" y="3544"/>
                  <a:pt x="14038" y="2885"/>
                </a:cubicBezTo>
                <a:cubicBezTo>
                  <a:pt x="15726" y="2225"/>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6"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18" name="Shape 3018"/>
          <p:cNvSpPr/>
          <p:nvPr/>
        </p:nvSpPr>
        <p:spPr>
          <a:xfrm>
            <a:off x="13601690" y="7471457"/>
            <a:ext cx="254730"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0" y="0"/>
                </a:moveTo>
                <a:cubicBezTo>
                  <a:pt x="9855"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66" y="0"/>
                  <a:pt x="10960" y="0"/>
                </a:cubicBezTo>
                <a:close/>
                <a:moveTo>
                  <a:pt x="5530" y="3706"/>
                </a:moveTo>
                <a:cubicBezTo>
                  <a:pt x="1654" y="3706"/>
                  <a:pt x="0" y="5010"/>
                  <a:pt x="0" y="5446"/>
                </a:cubicBezTo>
                <a:cubicBezTo>
                  <a:pt x="0" y="11775"/>
                  <a:pt x="0" y="11773"/>
                  <a:pt x="0" y="11773"/>
                </a:cubicBezTo>
                <a:cubicBezTo>
                  <a:pt x="0" y="12100"/>
                  <a:pt x="818" y="12428"/>
                  <a:pt x="1925"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17" y="21159"/>
                  <a:pt x="16317" y="20505"/>
                </a:cubicBezTo>
                <a:cubicBezTo>
                  <a:pt x="16317" y="6539"/>
                  <a:pt x="16317" y="6542"/>
                  <a:pt x="16317" y="6542"/>
                </a:cubicBezTo>
                <a:cubicBezTo>
                  <a:pt x="17702"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16" y="3706"/>
                  <a:pt x="16317" y="3706"/>
                </a:cubicBezTo>
                <a:cubicBezTo>
                  <a:pt x="5520"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19" name="Shape 3019"/>
          <p:cNvSpPr/>
          <p:nvPr/>
        </p:nvSpPr>
        <p:spPr>
          <a:xfrm>
            <a:off x="14008383"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7" y="1158"/>
                  <a:pt x="6237" y="2226"/>
                  <a:pt x="7924" y="2885"/>
                </a:cubicBezTo>
                <a:cubicBezTo>
                  <a:pt x="9611" y="3544"/>
                  <a:pt x="12335" y="3544"/>
                  <a:pt x="14021" y="2885"/>
                </a:cubicBezTo>
                <a:cubicBezTo>
                  <a:pt x="15708" y="2225"/>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20" name="Shape 3020"/>
          <p:cNvSpPr/>
          <p:nvPr/>
        </p:nvSpPr>
        <p:spPr>
          <a:xfrm>
            <a:off x="14415078"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60" y="3544"/>
                  <a:pt x="14046" y="2885"/>
                </a:cubicBezTo>
                <a:cubicBezTo>
                  <a:pt x="15733" y="2225"/>
                  <a:pt x="15733" y="1158"/>
                  <a:pt x="14046" y="499"/>
                </a:cubicBezTo>
                <a:cubicBezTo>
                  <a:pt x="13203" y="169"/>
                  <a:pt x="12090" y="0"/>
                  <a:pt x="10985" y="0"/>
                </a:cubicBezTo>
                <a:close/>
                <a:moveTo>
                  <a:pt x="5554" y="3706"/>
                </a:moveTo>
                <a:cubicBezTo>
                  <a:pt x="1678"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67" y="12428"/>
                  <a:pt x="19675" y="12428"/>
                </a:cubicBezTo>
                <a:cubicBezTo>
                  <a:pt x="20782" y="12428"/>
                  <a:pt x="21600" y="12100"/>
                  <a:pt x="21600" y="11773"/>
                </a:cubicBezTo>
                <a:cubicBezTo>
                  <a:pt x="21600" y="5336"/>
                  <a:pt x="21600" y="5339"/>
                  <a:pt x="21600" y="5339"/>
                </a:cubicBezTo>
                <a:cubicBezTo>
                  <a:pt x="21600" y="4793"/>
                  <a:pt x="19941" y="3706"/>
                  <a:pt x="16342" y="3706"/>
                </a:cubicBezTo>
                <a:cubicBezTo>
                  <a:pt x="5545" y="3706"/>
                  <a:pt x="5554" y="3706"/>
                  <a:pt x="5554"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21" name="Shape 3021"/>
          <p:cNvSpPr/>
          <p:nvPr/>
        </p:nvSpPr>
        <p:spPr>
          <a:xfrm>
            <a:off x="14822063" y="7471457"/>
            <a:ext cx="254439" cy="643184"/>
          </a:xfrm>
          <a:custGeom>
            <a:avLst/>
            <a:gdLst/>
            <a:ahLst/>
            <a:cxnLst>
              <a:cxn ang="0">
                <a:pos x="wd2" y="hd2"/>
              </a:cxn>
              <a:cxn ang="5400000">
                <a:pos x="wd2" y="hd2"/>
              </a:cxn>
              <a:cxn ang="10800000">
                <a:pos x="wd2" y="hd2"/>
              </a:cxn>
              <a:cxn ang="16200000">
                <a:pos x="wd2" y="hd2"/>
              </a:cxn>
            </a:cxnLst>
            <a:rect l="0" t="0" r="r" b="b"/>
            <a:pathLst>
              <a:path w="21600" h="21600" extrusionOk="0">
                <a:moveTo>
                  <a:pt x="10973" y="0"/>
                </a:moveTo>
                <a:cubicBezTo>
                  <a:pt x="9867" y="0"/>
                  <a:pt x="8753" y="169"/>
                  <a:pt x="7909" y="499"/>
                </a:cubicBezTo>
                <a:cubicBezTo>
                  <a:pt x="6220" y="1158"/>
                  <a:pt x="6220" y="2226"/>
                  <a:pt x="7909" y="2885"/>
                </a:cubicBezTo>
                <a:cubicBezTo>
                  <a:pt x="9597" y="3544"/>
                  <a:pt x="12349" y="3544"/>
                  <a:pt x="14038" y="2885"/>
                </a:cubicBezTo>
                <a:cubicBezTo>
                  <a:pt x="15726" y="2226"/>
                  <a:pt x="15726" y="1158"/>
                  <a:pt x="14038" y="499"/>
                </a:cubicBezTo>
                <a:cubicBezTo>
                  <a:pt x="13193" y="169"/>
                  <a:pt x="12080" y="0"/>
                  <a:pt x="10973" y="0"/>
                </a:cubicBezTo>
                <a:close/>
                <a:moveTo>
                  <a:pt x="5536" y="3706"/>
                </a:moveTo>
                <a:cubicBezTo>
                  <a:pt x="1656" y="3706"/>
                  <a:pt x="0" y="5010"/>
                  <a:pt x="0" y="5446"/>
                </a:cubicBezTo>
                <a:cubicBezTo>
                  <a:pt x="0" y="11775"/>
                  <a:pt x="0" y="11773"/>
                  <a:pt x="0" y="11773"/>
                </a:cubicBezTo>
                <a:cubicBezTo>
                  <a:pt x="0" y="12100"/>
                  <a:pt x="819" y="12428"/>
                  <a:pt x="1928" y="12428"/>
                </a:cubicBezTo>
                <a:cubicBezTo>
                  <a:pt x="3036" y="12428"/>
                  <a:pt x="3584" y="12100"/>
                  <a:pt x="3584" y="11773"/>
                </a:cubicBezTo>
                <a:cubicBezTo>
                  <a:pt x="3584" y="6536"/>
                  <a:pt x="3584" y="6542"/>
                  <a:pt x="3584" y="6542"/>
                </a:cubicBezTo>
                <a:cubicBezTo>
                  <a:pt x="5247" y="6542"/>
                  <a:pt x="5264" y="6542"/>
                  <a:pt x="5264" y="6542"/>
                </a:cubicBezTo>
                <a:cubicBezTo>
                  <a:pt x="5264" y="11560"/>
                  <a:pt x="5264" y="11558"/>
                  <a:pt x="5264" y="11558"/>
                </a:cubicBezTo>
                <a:cubicBezTo>
                  <a:pt x="5264" y="11558"/>
                  <a:pt x="5264" y="11664"/>
                  <a:pt x="5264" y="11773"/>
                </a:cubicBezTo>
                <a:cubicBezTo>
                  <a:pt x="5264" y="20501"/>
                  <a:pt x="5264" y="20505"/>
                  <a:pt x="5264" y="20505"/>
                </a:cubicBezTo>
                <a:cubicBezTo>
                  <a:pt x="5264" y="21159"/>
                  <a:pt x="6374" y="21600"/>
                  <a:pt x="7760" y="21600"/>
                </a:cubicBezTo>
                <a:cubicBezTo>
                  <a:pt x="9146" y="21600"/>
                  <a:pt x="10256" y="21159"/>
                  <a:pt x="10256" y="20505"/>
                </a:cubicBezTo>
                <a:cubicBezTo>
                  <a:pt x="10256" y="12758"/>
                  <a:pt x="10256" y="12761"/>
                  <a:pt x="10256" y="12761"/>
                </a:cubicBezTo>
                <a:cubicBezTo>
                  <a:pt x="11365" y="12761"/>
                  <a:pt x="11344" y="12761"/>
                  <a:pt x="11344" y="12761"/>
                </a:cubicBezTo>
                <a:cubicBezTo>
                  <a:pt x="11344" y="20507"/>
                  <a:pt x="11344" y="20505"/>
                  <a:pt x="11344" y="20505"/>
                </a:cubicBezTo>
                <a:cubicBezTo>
                  <a:pt x="11344" y="21159"/>
                  <a:pt x="12454" y="21600"/>
                  <a:pt x="13840" y="21600"/>
                </a:cubicBezTo>
                <a:cubicBezTo>
                  <a:pt x="15226" y="21600"/>
                  <a:pt x="16336" y="21159"/>
                  <a:pt x="16336" y="20505"/>
                </a:cubicBezTo>
                <a:cubicBezTo>
                  <a:pt x="16336" y="6539"/>
                  <a:pt x="16336" y="6542"/>
                  <a:pt x="16336" y="6542"/>
                </a:cubicBezTo>
                <a:cubicBezTo>
                  <a:pt x="17722" y="6542"/>
                  <a:pt x="17720" y="6542"/>
                  <a:pt x="17720" y="6542"/>
                </a:cubicBezTo>
                <a:cubicBezTo>
                  <a:pt x="17720" y="11779"/>
                  <a:pt x="17720" y="11773"/>
                  <a:pt x="17720" y="11773"/>
                </a:cubicBezTo>
                <a:cubicBezTo>
                  <a:pt x="17720" y="12100"/>
                  <a:pt x="18564" y="12428"/>
                  <a:pt x="19672" y="12428"/>
                </a:cubicBezTo>
                <a:cubicBezTo>
                  <a:pt x="20781" y="12428"/>
                  <a:pt x="21600" y="12100"/>
                  <a:pt x="21600" y="11773"/>
                </a:cubicBezTo>
                <a:cubicBezTo>
                  <a:pt x="21600" y="5336"/>
                  <a:pt x="21600" y="5339"/>
                  <a:pt x="21600" y="5339"/>
                </a:cubicBezTo>
                <a:cubicBezTo>
                  <a:pt x="21600" y="4793"/>
                  <a:pt x="19939" y="3706"/>
                  <a:pt x="16336" y="3706"/>
                </a:cubicBezTo>
                <a:cubicBezTo>
                  <a:pt x="5527" y="3706"/>
                  <a:pt x="5536" y="3706"/>
                  <a:pt x="5536"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22" name="Shape 3022"/>
          <p:cNvSpPr/>
          <p:nvPr/>
        </p:nvSpPr>
        <p:spPr>
          <a:xfrm>
            <a:off x="15228758"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61" y="0"/>
                </a:moveTo>
                <a:cubicBezTo>
                  <a:pt x="9855" y="0"/>
                  <a:pt x="8768" y="169"/>
                  <a:pt x="7924" y="499"/>
                </a:cubicBezTo>
                <a:cubicBezTo>
                  <a:pt x="6238" y="1158"/>
                  <a:pt x="6238" y="2226"/>
                  <a:pt x="7924" y="2885"/>
                </a:cubicBezTo>
                <a:cubicBezTo>
                  <a:pt x="9611" y="3544"/>
                  <a:pt x="12335" y="3544"/>
                  <a:pt x="14022" y="2885"/>
                </a:cubicBezTo>
                <a:cubicBezTo>
                  <a:pt x="15708" y="2226"/>
                  <a:pt x="15708" y="1158"/>
                  <a:pt x="14022" y="499"/>
                </a:cubicBezTo>
                <a:cubicBezTo>
                  <a:pt x="13178" y="169"/>
                  <a:pt x="12066" y="0"/>
                  <a:pt x="10961" y="0"/>
                </a:cubicBezTo>
                <a:close/>
                <a:moveTo>
                  <a:pt x="5530" y="3706"/>
                </a:moveTo>
                <a:cubicBezTo>
                  <a:pt x="1654" y="3706"/>
                  <a:pt x="0" y="5010"/>
                  <a:pt x="0" y="5446"/>
                </a:cubicBezTo>
                <a:cubicBezTo>
                  <a:pt x="0" y="11775"/>
                  <a:pt x="0" y="11773"/>
                  <a:pt x="0" y="11773"/>
                </a:cubicBezTo>
                <a:cubicBezTo>
                  <a:pt x="0" y="12100"/>
                  <a:pt x="818" y="12428"/>
                  <a:pt x="1926" y="12428"/>
                </a:cubicBezTo>
                <a:cubicBezTo>
                  <a:pt x="3033"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5"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solidFill>
            <a:schemeClr val="accent2"/>
          </a:solidFill>
          <a:ln w="12700" cap="flat">
            <a:noFill/>
            <a:miter lim="400000"/>
          </a:ln>
          <a:effectLst/>
        </p:spPr>
        <p:txBody>
          <a:bodyPr wrap="square" lIns="0" tIns="0" rIns="0" bIns="0" numCol="1" anchor="t">
            <a:noAutofit/>
          </a:bodyPr>
          <a:lstStyle/>
          <a:p>
            <a:endParaRPr>
              <a:latin typeface="Arial" panose="020B0604020202020204" pitchFamily="34" charset="0"/>
              <a:cs typeface="Arial" panose="020B0604020202020204" pitchFamily="34" charset="0"/>
            </a:endParaRPr>
          </a:p>
        </p:txBody>
      </p:sp>
      <p:sp>
        <p:nvSpPr>
          <p:cNvPr id="3023" name="Shape 3023"/>
          <p:cNvSpPr/>
          <p:nvPr/>
        </p:nvSpPr>
        <p:spPr>
          <a:xfrm>
            <a:off x="15635452" y="7471457"/>
            <a:ext cx="254731" cy="643184"/>
          </a:xfrm>
          <a:custGeom>
            <a:avLst/>
            <a:gdLst/>
            <a:ahLst/>
            <a:cxnLst>
              <a:cxn ang="0">
                <a:pos x="wd2" y="hd2"/>
              </a:cxn>
              <a:cxn ang="5400000">
                <a:pos x="wd2" y="hd2"/>
              </a:cxn>
              <a:cxn ang="10800000">
                <a:pos x="wd2" y="hd2"/>
              </a:cxn>
              <a:cxn ang="16200000">
                <a:pos x="wd2" y="hd2"/>
              </a:cxn>
            </a:cxnLst>
            <a:rect l="0" t="0" r="r" b="b"/>
            <a:pathLst>
              <a:path w="21600" h="21600" extrusionOk="0">
                <a:moveTo>
                  <a:pt x="10985" y="0"/>
                </a:moveTo>
                <a:cubicBezTo>
                  <a:pt x="9880" y="0"/>
                  <a:pt x="8767" y="169"/>
                  <a:pt x="7924" y="499"/>
                </a:cubicBezTo>
                <a:cubicBezTo>
                  <a:pt x="6238" y="1158"/>
                  <a:pt x="6237" y="2226"/>
                  <a:pt x="7924" y="2885"/>
                </a:cubicBezTo>
                <a:cubicBezTo>
                  <a:pt x="9611" y="3544"/>
                  <a:pt x="12335" y="3544"/>
                  <a:pt x="14021" y="2885"/>
                </a:cubicBezTo>
                <a:cubicBezTo>
                  <a:pt x="15708" y="2226"/>
                  <a:pt x="15708" y="1158"/>
                  <a:pt x="14021" y="499"/>
                </a:cubicBezTo>
                <a:cubicBezTo>
                  <a:pt x="13178" y="169"/>
                  <a:pt x="12090" y="0"/>
                  <a:pt x="10985" y="0"/>
                </a:cubicBezTo>
                <a:close/>
                <a:moveTo>
                  <a:pt x="5530" y="3706"/>
                </a:moveTo>
                <a:cubicBezTo>
                  <a:pt x="1654" y="3706"/>
                  <a:pt x="0" y="5010"/>
                  <a:pt x="0" y="5446"/>
                </a:cubicBezTo>
                <a:cubicBezTo>
                  <a:pt x="0" y="11775"/>
                  <a:pt x="0" y="11773"/>
                  <a:pt x="0" y="11773"/>
                </a:cubicBezTo>
                <a:cubicBezTo>
                  <a:pt x="0" y="12100"/>
                  <a:pt x="843" y="12428"/>
                  <a:pt x="1950" y="12428"/>
                </a:cubicBezTo>
                <a:cubicBezTo>
                  <a:pt x="3058" y="12428"/>
                  <a:pt x="3604" y="12100"/>
                  <a:pt x="3604" y="11773"/>
                </a:cubicBezTo>
                <a:cubicBezTo>
                  <a:pt x="3604" y="6536"/>
                  <a:pt x="3604" y="6542"/>
                  <a:pt x="3604" y="6542"/>
                </a:cubicBezTo>
                <a:cubicBezTo>
                  <a:pt x="5265" y="6542"/>
                  <a:pt x="5258" y="6542"/>
                  <a:pt x="5258" y="6542"/>
                </a:cubicBezTo>
                <a:cubicBezTo>
                  <a:pt x="5258" y="11560"/>
                  <a:pt x="5258" y="11558"/>
                  <a:pt x="5258" y="11558"/>
                </a:cubicBezTo>
                <a:cubicBezTo>
                  <a:pt x="5258" y="11558"/>
                  <a:pt x="5258" y="11664"/>
                  <a:pt x="5258" y="11773"/>
                </a:cubicBezTo>
                <a:cubicBezTo>
                  <a:pt x="5258" y="20501"/>
                  <a:pt x="5258" y="20505"/>
                  <a:pt x="5258" y="20505"/>
                </a:cubicBezTo>
                <a:cubicBezTo>
                  <a:pt x="5258" y="21159"/>
                  <a:pt x="6367" y="21600"/>
                  <a:pt x="7751" y="21600"/>
                </a:cubicBezTo>
                <a:cubicBezTo>
                  <a:pt x="9136" y="21600"/>
                  <a:pt x="10245" y="21159"/>
                  <a:pt x="10245" y="20505"/>
                </a:cubicBezTo>
                <a:cubicBezTo>
                  <a:pt x="10245" y="12758"/>
                  <a:pt x="10245" y="12761"/>
                  <a:pt x="10245" y="12761"/>
                </a:cubicBezTo>
                <a:cubicBezTo>
                  <a:pt x="11352" y="12761"/>
                  <a:pt x="11355" y="12761"/>
                  <a:pt x="11355" y="12761"/>
                </a:cubicBezTo>
                <a:cubicBezTo>
                  <a:pt x="11355" y="20507"/>
                  <a:pt x="11355" y="20505"/>
                  <a:pt x="11355" y="20505"/>
                </a:cubicBezTo>
                <a:cubicBezTo>
                  <a:pt x="11355" y="21159"/>
                  <a:pt x="12464" y="21600"/>
                  <a:pt x="13849" y="21600"/>
                </a:cubicBezTo>
                <a:cubicBezTo>
                  <a:pt x="15233" y="21600"/>
                  <a:pt x="16342" y="21159"/>
                  <a:pt x="16342" y="20505"/>
                </a:cubicBezTo>
                <a:cubicBezTo>
                  <a:pt x="16342" y="6539"/>
                  <a:pt x="16342" y="6542"/>
                  <a:pt x="16342" y="6542"/>
                </a:cubicBezTo>
                <a:cubicBezTo>
                  <a:pt x="17726" y="6542"/>
                  <a:pt x="17724" y="6542"/>
                  <a:pt x="17724" y="6542"/>
                </a:cubicBezTo>
                <a:cubicBezTo>
                  <a:pt x="17724" y="11779"/>
                  <a:pt x="17724" y="11773"/>
                  <a:pt x="17724" y="11773"/>
                </a:cubicBezTo>
                <a:cubicBezTo>
                  <a:pt x="17724" y="12100"/>
                  <a:pt x="18542" y="12428"/>
                  <a:pt x="19650" y="12428"/>
                </a:cubicBezTo>
                <a:cubicBezTo>
                  <a:pt x="20757" y="12428"/>
                  <a:pt x="21600" y="12100"/>
                  <a:pt x="21600" y="11773"/>
                </a:cubicBezTo>
                <a:cubicBezTo>
                  <a:pt x="21600" y="5336"/>
                  <a:pt x="21600" y="5339"/>
                  <a:pt x="21600" y="5339"/>
                </a:cubicBezTo>
                <a:cubicBezTo>
                  <a:pt x="21600" y="4793"/>
                  <a:pt x="19941" y="3706"/>
                  <a:pt x="16342" y="3706"/>
                </a:cubicBezTo>
                <a:cubicBezTo>
                  <a:pt x="5545" y="3706"/>
                  <a:pt x="5530" y="3706"/>
                  <a:pt x="5530" y="3706"/>
                </a:cubicBezTo>
                <a:close/>
              </a:path>
            </a:pathLst>
          </a:custGeom>
          <a:noFill/>
          <a:ln w="6350" cap="flat">
            <a:solidFill>
              <a:srgbClr val="A6AAA9"/>
            </a:solidFill>
            <a:prstDash val="solid"/>
            <a:miter lim="400000"/>
          </a:ln>
          <a:effectLst/>
        </p:spPr>
        <p:txBody>
          <a:bodyPr wrap="square" lIns="38100" tIns="38100" rIns="38100" bIns="38100" numCol="1" anchor="ctr">
            <a:noAutofit/>
          </a:bodyPr>
          <a:lstStyle/>
          <a:p>
            <a:endParaRPr>
              <a:latin typeface="Arial" panose="020B0604020202020204" pitchFamily="34" charset="0"/>
              <a:cs typeface="Arial" panose="020B0604020202020204" pitchFamily="34" charset="0"/>
            </a:endParaRPr>
          </a:p>
        </p:txBody>
      </p:sp>
      <p:sp>
        <p:nvSpPr>
          <p:cNvPr id="3025" name="Shape 3025"/>
          <p:cNvSpPr/>
          <p:nvPr/>
        </p:nvSpPr>
        <p:spPr>
          <a:xfrm>
            <a:off x="16037479" y="3196012"/>
            <a:ext cx="1002013" cy="372692"/>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dirty="0">
                <a:solidFill>
                  <a:schemeClr val="tx1">
                    <a:lumMod val="75000"/>
                    <a:lumOff val="25000"/>
                  </a:schemeClr>
                </a:solidFill>
                <a:latin typeface="Arial" panose="020B0604020202020204" pitchFamily="34" charset="0"/>
                <a:cs typeface="Arial" panose="020B0604020202020204" pitchFamily="34" charset="0"/>
              </a:rPr>
              <a:t>= 50k</a:t>
            </a:r>
          </a:p>
        </p:txBody>
      </p:sp>
      <p:sp>
        <p:nvSpPr>
          <p:cNvPr id="3026" name="Shape 3026"/>
          <p:cNvSpPr/>
          <p:nvPr/>
        </p:nvSpPr>
        <p:spPr>
          <a:xfrm>
            <a:off x="16037479" y="3932934"/>
            <a:ext cx="1002013"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30k</a:t>
            </a:r>
          </a:p>
        </p:txBody>
      </p:sp>
      <p:sp>
        <p:nvSpPr>
          <p:cNvPr id="3027" name="Shape 3027"/>
          <p:cNvSpPr/>
          <p:nvPr/>
        </p:nvSpPr>
        <p:spPr>
          <a:xfrm>
            <a:off x="16037479" y="5046394"/>
            <a:ext cx="1002013" cy="372692"/>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80k</a:t>
            </a:r>
          </a:p>
        </p:txBody>
      </p:sp>
      <p:sp>
        <p:nvSpPr>
          <p:cNvPr id="3028" name="Shape 3028"/>
          <p:cNvSpPr/>
          <p:nvPr/>
        </p:nvSpPr>
        <p:spPr>
          <a:xfrm>
            <a:off x="16037479" y="5783316"/>
            <a:ext cx="1002013"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40k</a:t>
            </a:r>
          </a:p>
        </p:txBody>
      </p:sp>
      <p:sp>
        <p:nvSpPr>
          <p:cNvPr id="3029" name="Shape 3029"/>
          <p:cNvSpPr/>
          <p:nvPr/>
        </p:nvSpPr>
        <p:spPr>
          <a:xfrm>
            <a:off x="16037479" y="6869782"/>
            <a:ext cx="1002013"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50k</a:t>
            </a:r>
          </a:p>
        </p:txBody>
      </p:sp>
      <p:sp>
        <p:nvSpPr>
          <p:cNvPr id="3030" name="Shape 3030"/>
          <p:cNvSpPr/>
          <p:nvPr/>
        </p:nvSpPr>
        <p:spPr>
          <a:xfrm>
            <a:off x="16037479" y="7606702"/>
            <a:ext cx="1002013" cy="372692"/>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90k</a:t>
            </a:r>
          </a:p>
        </p:txBody>
      </p:sp>
      <p:sp>
        <p:nvSpPr>
          <p:cNvPr id="3031" name="Shape 3031"/>
          <p:cNvSpPr/>
          <p:nvPr/>
        </p:nvSpPr>
        <p:spPr>
          <a:xfrm>
            <a:off x="6545424" y="9033073"/>
            <a:ext cx="2502422" cy="446276"/>
          </a:xfrm>
          <a:prstGeom prst="rect">
            <a:avLst/>
          </a:prstGeom>
          <a:solidFill>
            <a:schemeClr val="accent1"/>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A FOLLOWING</a:t>
            </a:r>
          </a:p>
        </p:txBody>
      </p:sp>
      <p:sp>
        <p:nvSpPr>
          <p:cNvPr id="3033" name="Shape 3033"/>
          <p:cNvSpPr/>
          <p:nvPr/>
        </p:nvSpPr>
        <p:spPr>
          <a:xfrm>
            <a:off x="9659098" y="9033073"/>
            <a:ext cx="2766058" cy="446276"/>
          </a:xfrm>
          <a:prstGeom prst="rect">
            <a:avLst/>
          </a:prstGeom>
          <a:solidFill>
            <a:schemeClr val="accent2"/>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OF FOLLOWERS</a:t>
            </a:r>
          </a:p>
        </p:txBody>
      </p:sp>
      <p:sp>
        <p:nvSpPr>
          <p:cNvPr id="3036" name="Shape 3036"/>
          <p:cNvSpPr/>
          <p:nvPr/>
        </p:nvSpPr>
        <p:spPr>
          <a:xfrm>
            <a:off x="9592899" y="7211245"/>
            <a:ext cx="1904587" cy="372692"/>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defRPr sz="2300">
                <a:solidFill>
                  <a:srgbClr val="FFFFFF"/>
                </a:solidFill>
              </a:defRPr>
            </a:lvl1pPr>
          </a:lstStyle>
          <a:p>
            <a:pPr algn="ctr"/>
            <a:r>
              <a:rPr sz="2100" b="1">
                <a:solidFill>
                  <a:schemeClr val="tx1">
                    <a:lumMod val="75000"/>
                    <a:lumOff val="25000"/>
                  </a:schemeClr>
                </a:solidFill>
                <a:latin typeface="Arial" panose="020B0604020202020204" pitchFamily="34" charset="0"/>
                <a:cs typeface="Arial" panose="020B0604020202020204" pitchFamily="34" charset="0"/>
              </a:rPr>
              <a:t>@</a:t>
            </a:r>
            <a:r>
              <a:rPr sz="2100" b="1" dirty="0" err="1">
                <a:solidFill>
                  <a:schemeClr val="tx1">
                    <a:lumMod val="75000"/>
                    <a:lumOff val="25000"/>
                  </a:schemeClr>
                </a:solidFill>
                <a:latin typeface="Arial" panose="020B0604020202020204" pitchFamily="34" charset="0"/>
                <a:cs typeface="Arial" panose="020B0604020202020204" pitchFamily="34" charset="0"/>
              </a:rPr>
              <a:t>googleplus</a:t>
            </a:r>
            <a:endParaRPr sz="21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38" name="Shape 3038"/>
          <p:cNvSpPr/>
          <p:nvPr/>
        </p:nvSpPr>
        <p:spPr>
          <a:xfrm>
            <a:off x="1587082" y="5387860"/>
            <a:ext cx="1904587" cy="37269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defRPr sz="2300">
                <a:solidFill>
                  <a:srgbClr val="FFFFFF"/>
                </a:solidFill>
              </a:defRPr>
            </a:lvl1pPr>
          </a:lstStyle>
          <a:p>
            <a:pPr algn="ctr"/>
            <a:r>
              <a:rPr sz="2100" b="1">
                <a:solidFill>
                  <a:schemeClr val="tx1">
                    <a:lumMod val="75000"/>
                    <a:lumOff val="25000"/>
                  </a:schemeClr>
                </a:solidFill>
                <a:latin typeface="Arial" panose="020B0604020202020204" pitchFamily="34" charset="0"/>
                <a:cs typeface="Arial" panose="020B0604020202020204" pitchFamily="34" charset="0"/>
              </a:rPr>
              <a:t>@devianart</a:t>
            </a:r>
          </a:p>
        </p:txBody>
      </p:sp>
      <p:sp>
        <p:nvSpPr>
          <p:cNvPr id="172" name="Прямоугольник 171"/>
          <p:cNvSpPr/>
          <p:nvPr/>
        </p:nvSpPr>
        <p:spPr>
          <a:xfrm>
            <a:off x="970373" y="725011"/>
            <a:ext cx="10217437"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Social follow activity</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76307037"/>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3031"/>
                                        </p:tgtEl>
                                        <p:attrNameLst>
                                          <p:attrName>style.visibility</p:attrName>
                                        </p:attrNameLst>
                                      </p:cBhvr>
                                      <p:to>
                                        <p:strVal val="visible"/>
                                      </p:to>
                                    </p:set>
                                    <p:animEffect transition="in" filter="dissolve">
                                      <p:cBhvr>
                                        <p:cTn id="7" dur="500"/>
                                        <p:tgtEl>
                                          <p:spTgt spid="3031"/>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3033"/>
                                        </p:tgtEl>
                                        <p:attrNameLst>
                                          <p:attrName>style.visibility</p:attrName>
                                        </p:attrNameLst>
                                      </p:cBhvr>
                                      <p:to>
                                        <p:strVal val="visible"/>
                                      </p:to>
                                    </p:set>
                                    <p:animEffect transition="in" filter="dissolve">
                                      <p:cBhvr>
                                        <p:cTn id="11" dur="500"/>
                                        <p:tgtEl>
                                          <p:spTgt spid="3033"/>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2880"/>
                                        </p:tgtEl>
                                        <p:attrNameLst>
                                          <p:attrName>style.visibility</p:attrName>
                                        </p:attrNameLst>
                                      </p:cBhvr>
                                      <p:to>
                                        <p:strVal val="visible"/>
                                      </p:to>
                                    </p:set>
                                    <p:animEffect transition="in" filter="dissolve">
                                      <p:cBhvr>
                                        <p:cTn id="15" dur="500"/>
                                        <p:tgtEl>
                                          <p:spTgt spid="2880"/>
                                        </p:tgtEl>
                                      </p:cBhvr>
                                    </p:animEffect>
                                  </p:childTnLst>
                                </p:cTn>
                              </p:par>
                            </p:childTnLst>
                          </p:cTn>
                        </p:par>
                        <p:par>
                          <p:cTn id="16" fill="hold">
                            <p:stCondLst>
                              <p:cond delay="1500"/>
                            </p:stCondLst>
                            <p:childTnLst>
                              <p:par>
                                <p:cTn id="17" presetID="9" presetClass="entr" fill="hold" grpId="0" nodeType="afterEffect">
                                  <p:stCondLst>
                                    <p:cond delay="0"/>
                                  </p:stCondLst>
                                  <p:iterate>
                                    <p:tmAbs val="0"/>
                                  </p:iterate>
                                  <p:childTnLst>
                                    <p:set>
                                      <p:cBhvr>
                                        <p:cTn id="18" fill="hold"/>
                                        <p:tgtEl>
                                          <p:spTgt spid="2947"/>
                                        </p:tgtEl>
                                        <p:attrNameLst>
                                          <p:attrName>style.visibility</p:attrName>
                                        </p:attrNameLst>
                                      </p:cBhvr>
                                      <p:to>
                                        <p:strVal val="visible"/>
                                      </p:to>
                                    </p:set>
                                    <p:animEffect transition="in" filter="dissolve">
                                      <p:cBhvr>
                                        <p:cTn id="19" dur="500"/>
                                        <p:tgtEl>
                                          <p:spTgt spid="2947"/>
                                        </p:tgtEl>
                                      </p:cBhvr>
                                    </p:animEffect>
                                  </p:childTnLst>
                                </p:cTn>
                              </p:par>
                            </p:childTnLst>
                          </p:cTn>
                        </p:par>
                        <p:par>
                          <p:cTn id="20" fill="hold">
                            <p:stCondLst>
                              <p:cond delay="2000"/>
                            </p:stCondLst>
                            <p:childTnLst>
                              <p:par>
                                <p:cTn id="21" presetID="23" presetClass="entr" presetSubtype="16" fill="hold" grpId="0" nodeType="afterEffect">
                                  <p:stCondLst>
                                    <p:cond delay="0"/>
                                  </p:stCondLst>
                                  <p:iterate>
                                    <p:tmAbs val="0"/>
                                  </p:iterate>
                                  <p:childTnLst>
                                    <p:set>
                                      <p:cBhvr>
                                        <p:cTn id="22" fill="hold"/>
                                        <p:tgtEl>
                                          <p:spTgt spid="3038"/>
                                        </p:tgtEl>
                                        <p:attrNameLst>
                                          <p:attrName>style.visibility</p:attrName>
                                        </p:attrNameLst>
                                      </p:cBhvr>
                                      <p:to>
                                        <p:strVal val="visible"/>
                                      </p:to>
                                    </p:set>
                                    <p:anim calcmode="lin" valueType="num">
                                      <p:cBhvr>
                                        <p:cTn id="23" dur="500" fill="hold"/>
                                        <p:tgtEl>
                                          <p:spTgt spid="3038"/>
                                        </p:tgtEl>
                                        <p:attrNameLst>
                                          <p:attrName>ppt_w</p:attrName>
                                        </p:attrNameLst>
                                      </p:cBhvr>
                                      <p:tavLst>
                                        <p:tav tm="0">
                                          <p:val>
                                            <p:fltVal val="0"/>
                                          </p:val>
                                        </p:tav>
                                        <p:tav tm="100000">
                                          <p:val>
                                            <p:strVal val="#ppt_w"/>
                                          </p:val>
                                        </p:tav>
                                      </p:tavLst>
                                    </p:anim>
                                    <p:anim calcmode="lin" valueType="num">
                                      <p:cBhvr>
                                        <p:cTn id="24" dur="500" fill="hold"/>
                                        <p:tgtEl>
                                          <p:spTgt spid="3038"/>
                                        </p:tgtEl>
                                        <p:attrNameLst>
                                          <p:attrName>ppt_h</p:attrName>
                                        </p:attrNameLst>
                                      </p:cBhvr>
                                      <p:tavLst>
                                        <p:tav tm="0">
                                          <p:val>
                                            <p:fltVal val="0"/>
                                          </p:val>
                                        </p:tav>
                                        <p:tav tm="100000">
                                          <p:val>
                                            <p:strVal val="#ppt_h"/>
                                          </p:val>
                                        </p:tav>
                                      </p:tavLst>
                                    </p:anim>
                                  </p:childTnLst>
                                </p:cTn>
                              </p:par>
                            </p:childTnLst>
                          </p:cTn>
                        </p:par>
                        <p:par>
                          <p:cTn id="25" fill="hold">
                            <p:stCondLst>
                              <p:cond delay="2500"/>
                            </p:stCondLst>
                            <p:childTnLst>
                              <p:par>
                                <p:cTn id="26" presetID="9" presetClass="entr" fill="hold" grpId="0" nodeType="afterEffect">
                                  <p:stCondLst>
                                    <p:cond delay="0"/>
                                  </p:stCondLst>
                                  <p:iterate>
                                    <p:tmAbs val="0"/>
                                  </p:iterate>
                                  <p:childTnLst>
                                    <p:set>
                                      <p:cBhvr>
                                        <p:cTn id="27" fill="hold"/>
                                        <p:tgtEl>
                                          <p:spTgt spid="2948"/>
                                        </p:tgtEl>
                                        <p:attrNameLst>
                                          <p:attrName>style.visibility</p:attrName>
                                        </p:attrNameLst>
                                      </p:cBhvr>
                                      <p:to>
                                        <p:strVal val="visible"/>
                                      </p:to>
                                    </p:set>
                                    <p:animEffect transition="in" filter="dissolve">
                                      <p:cBhvr>
                                        <p:cTn id="28" dur="500"/>
                                        <p:tgtEl>
                                          <p:spTgt spid="2948"/>
                                        </p:tgtEl>
                                      </p:cBhvr>
                                    </p:animEffect>
                                  </p:childTnLst>
                                </p:cTn>
                              </p:par>
                            </p:childTnLst>
                          </p:cTn>
                        </p:par>
                        <p:par>
                          <p:cTn id="29" fill="hold">
                            <p:stCondLst>
                              <p:cond delay="3000"/>
                            </p:stCondLst>
                            <p:childTnLst>
                              <p:par>
                                <p:cTn id="30" presetID="9" presetClass="entr" fill="hold" grpId="0" nodeType="afterEffect">
                                  <p:stCondLst>
                                    <p:cond delay="0"/>
                                  </p:stCondLst>
                                  <p:iterate>
                                    <p:tmAbs val="0"/>
                                  </p:iterate>
                                  <p:childTnLst>
                                    <p:set>
                                      <p:cBhvr>
                                        <p:cTn id="31" fill="hold"/>
                                        <p:tgtEl>
                                          <p:spTgt spid="2949"/>
                                        </p:tgtEl>
                                        <p:attrNameLst>
                                          <p:attrName>style.visibility</p:attrName>
                                        </p:attrNameLst>
                                      </p:cBhvr>
                                      <p:to>
                                        <p:strVal val="visible"/>
                                      </p:to>
                                    </p:set>
                                    <p:animEffect transition="in" filter="dissolve">
                                      <p:cBhvr>
                                        <p:cTn id="32" dur="500"/>
                                        <p:tgtEl>
                                          <p:spTgt spid="2949"/>
                                        </p:tgtEl>
                                      </p:cBhvr>
                                    </p:animEffect>
                                  </p:childTnLst>
                                </p:cTn>
                              </p:par>
                            </p:childTnLst>
                          </p:cTn>
                        </p:par>
                        <p:par>
                          <p:cTn id="33" fill="hold">
                            <p:stCondLst>
                              <p:cond delay="3500"/>
                            </p:stCondLst>
                            <p:childTnLst>
                              <p:par>
                                <p:cTn id="34" presetID="9" presetClass="entr" fill="hold" grpId="0" nodeType="afterEffect">
                                  <p:stCondLst>
                                    <p:cond delay="0"/>
                                  </p:stCondLst>
                                  <p:iterate>
                                    <p:tmAbs val="0"/>
                                  </p:iterate>
                                  <p:childTnLst>
                                    <p:set>
                                      <p:cBhvr>
                                        <p:cTn id="35" fill="hold"/>
                                        <p:tgtEl>
                                          <p:spTgt spid="2950"/>
                                        </p:tgtEl>
                                        <p:attrNameLst>
                                          <p:attrName>style.visibility</p:attrName>
                                        </p:attrNameLst>
                                      </p:cBhvr>
                                      <p:to>
                                        <p:strVal val="visible"/>
                                      </p:to>
                                    </p:set>
                                    <p:animEffect transition="in" filter="dissolve">
                                      <p:cBhvr>
                                        <p:cTn id="36" dur="500"/>
                                        <p:tgtEl>
                                          <p:spTgt spid="2950"/>
                                        </p:tgtEl>
                                      </p:cBhvr>
                                    </p:animEffect>
                                  </p:childTnLst>
                                </p:cTn>
                              </p:par>
                            </p:childTnLst>
                          </p:cTn>
                        </p:par>
                        <p:par>
                          <p:cTn id="37" fill="hold">
                            <p:stCondLst>
                              <p:cond delay="4000"/>
                            </p:stCondLst>
                            <p:childTnLst>
                              <p:par>
                                <p:cTn id="38" presetID="9" presetClass="entr" fill="hold" grpId="0" nodeType="afterEffect">
                                  <p:stCondLst>
                                    <p:cond delay="0"/>
                                  </p:stCondLst>
                                  <p:iterate>
                                    <p:tmAbs val="0"/>
                                  </p:iterate>
                                  <p:childTnLst>
                                    <p:set>
                                      <p:cBhvr>
                                        <p:cTn id="39" fill="hold"/>
                                        <p:tgtEl>
                                          <p:spTgt spid="2951"/>
                                        </p:tgtEl>
                                        <p:attrNameLst>
                                          <p:attrName>style.visibility</p:attrName>
                                        </p:attrNameLst>
                                      </p:cBhvr>
                                      <p:to>
                                        <p:strVal val="visible"/>
                                      </p:to>
                                    </p:set>
                                    <p:animEffect transition="in" filter="dissolve">
                                      <p:cBhvr>
                                        <p:cTn id="40" dur="500"/>
                                        <p:tgtEl>
                                          <p:spTgt spid="2951"/>
                                        </p:tgtEl>
                                      </p:cBhvr>
                                    </p:animEffect>
                                  </p:childTnLst>
                                </p:cTn>
                              </p:par>
                            </p:childTnLst>
                          </p:cTn>
                        </p:par>
                        <p:par>
                          <p:cTn id="41" fill="hold">
                            <p:stCondLst>
                              <p:cond delay="4500"/>
                            </p:stCondLst>
                            <p:childTnLst>
                              <p:par>
                                <p:cTn id="42" presetID="9" presetClass="entr" fill="hold" grpId="0" nodeType="afterEffect">
                                  <p:stCondLst>
                                    <p:cond delay="0"/>
                                  </p:stCondLst>
                                  <p:iterate>
                                    <p:tmAbs val="0"/>
                                  </p:iterate>
                                  <p:childTnLst>
                                    <p:set>
                                      <p:cBhvr>
                                        <p:cTn id="43" fill="hold"/>
                                        <p:tgtEl>
                                          <p:spTgt spid="3025"/>
                                        </p:tgtEl>
                                        <p:attrNameLst>
                                          <p:attrName>style.visibility</p:attrName>
                                        </p:attrNameLst>
                                      </p:cBhvr>
                                      <p:to>
                                        <p:strVal val="visible"/>
                                      </p:to>
                                    </p:set>
                                    <p:animEffect transition="in" filter="dissolve">
                                      <p:cBhvr>
                                        <p:cTn id="44" dur="500"/>
                                        <p:tgtEl>
                                          <p:spTgt spid="3025"/>
                                        </p:tgtEl>
                                      </p:cBhvr>
                                    </p:animEffect>
                                  </p:childTnLst>
                                </p:cTn>
                              </p:par>
                            </p:childTnLst>
                          </p:cTn>
                        </p:par>
                        <p:par>
                          <p:cTn id="45" fill="hold">
                            <p:stCondLst>
                              <p:cond delay="5000"/>
                            </p:stCondLst>
                            <p:childTnLst>
                              <p:par>
                                <p:cTn id="46" presetID="9" presetClass="entr" fill="hold" grpId="0" nodeType="afterEffect">
                                  <p:stCondLst>
                                    <p:cond delay="0"/>
                                  </p:stCondLst>
                                  <p:iterate>
                                    <p:tmAbs val="0"/>
                                  </p:iterate>
                                  <p:childTnLst>
                                    <p:set>
                                      <p:cBhvr>
                                        <p:cTn id="47" fill="hold"/>
                                        <p:tgtEl>
                                          <p:spTgt spid="3026"/>
                                        </p:tgtEl>
                                        <p:attrNameLst>
                                          <p:attrName>style.visibility</p:attrName>
                                        </p:attrNameLst>
                                      </p:cBhvr>
                                      <p:to>
                                        <p:strVal val="visible"/>
                                      </p:to>
                                    </p:set>
                                    <p:animEffect transition="in" filter="dissolve">
                                      <p:cBhvr>
                                        <p:cTn id="48" dur="500"/>
                                        <p:tgtEl>
                                          <p:spTgt spid="3026"/>
                                        </p:tgtEl>
                                      </p:cBhvr>
                                    </p:animEffect>
                                  </p:childTnLst>
                                </p:cTn>
                              </p:par>
                            </p:childTnLst>
                          </p:cTn>
                        </p:par>
                        <p:par>
                          <p:cTn id="49" fill="hold">
                            <p:stCondLst>
                              <p:cond delay="5500"/>
                            </p:stCondLst>
                            <p:childTnLst>
                              <p:par>
                                <p:cTn id="50" presetID="9" presetClass="entr" fill="hold" grpId="0" nodeType="afterEffect">
                                  <p:stCondLst>
                                    <p:cond delay="0"/>
                                  </p:stCondLst>
                                  <p:iterate>
                                    <p:tmAbs val="0"/>
                                  </p:iterate>
                                  <p:childTnLst>
                                    <p:set>
                                      <p:cBhvr>
                                        <p:cTn id="51" fill="hold"/>
                                        <p:tgtEl>
                                          <p:spTgt spid="3027"/>
                                        </p:tgtEl>
                                        <p:attrNameLst>
                                          <p:attrName>style.visibility</p:attrName>
                                        </p:attrNameLst>
                                      </p:cBhvr>
                                      <p:to>
                                        <p:strVal val="visible"/>
                                      </p:to>
                                    </p:set>
                                    <p:animEffect transition="in" filter="dissolve">
                                      <p:cBhvr>
                                        <p:cTn id="52" dur="500"/>
                                        <p:tgtEl>
                                          <p:spTgt spid="3027"/>
                                        </p:tgtEl>
                                      </p:cBhvr>
                                    </p:animEffect>
                                  </p:childTnLst>
                                </p:cTn>
                              </p:par>
                            </p:childTnLst>
                          </p:cTn>
                        </p:par>
                        <p:par>
                          <p:cTn id="53" fill="hold">
                            <p:stCondLst>
                              <p:cond delay="6000"/>
                            </p:stCondLst>
                            <p:childTnLst>
                              <p:par>
                                <p:cTn id="54" presetID="9" presetClass="entr" fill="hold" grpId="0" nodeType="afterEffect">
                                  <p:stCondLst>
                                    <p:cond delay="0"/>
                                  </p:stCondLst>
                                  <p:iterate>
                                    <p:tmAbs val="0"/>
                                  </p:iterate>
                                  <p:childTnLst>
                                    <p:set>
                                      <p:cBhvr>
                                        <p:cTn id="55" fill="hold"/>
                                        <p:tgtEl>
                                          <p:spTgt spid="3028"/>
                                        </p:tgtEl>
                                        <p:attrNameLst>
                                          <p:attrName>style.visibility</p:attrName>
                                        </p:attrNameLst>
                                      </p:cBhvr>
                                      <p:to>
                                        <p:strVal val="visible"/>
                                      </p:to>
                                    </p:set>
                                    <p:animEffect transition="in" filter="dissolve">
                                      <p:cBhvr>
                                        <p:cTn id="56" dur="500"/>
                                        <p:tgtEl>
                                          <p:spTgt spid="3028"/>
                                        </p:tgtEl>
                                      </p:cBhvr>
                                    </p:animEffect>
                                  </p:childTnLst>
                                </p:cTn>
                              </p:par>
                            </p:childTnLst>
                          </p:cTn>
                        </p:par>
                        <p:par>
                          <p:cTn id="57" fill="hold">
                            <p:stCondLst>
                              <p:cond delay="6500"/>
                            </p:stCondLst>
                            <p:childTnLst>
                              <p:par>
                                <p:cTn id="58" presetID="23" presetClass="entr" presetSubtype="16" fill="hold" grpId="0" nodeType="afterEffect">
                                  <p:stCondLst>
                                    <p:cond delay="0"/>
                                  </p:stCondLst>
                                  <p:iterate>
                                    <p:tmAbs val="0"/>
                                  </p:iterate>
                                  <p:childTnLst>
                                    <p:set>
                                      <p:cBhvr>
                                        <p:cTn id="59" fill="hold"/>
                                        <p:tgtEl>
                                          <p:spTgt spid="3036"/>
                                        </p:tgtEl>
                                        <p:attrNameLst>
                                          <p:attrName>style.visibility</p:attrName>
                                        </p:attrNameLst>
                                      </p:cBhvr>
                                      <p:to>
                                        <p:strVal val="visible"/>
                                      </p:to>
                                    </p:set>
                                    <p:anim calcmode="lin" valueType="num">
                                      <p:cBhvr>
                                        <p:cTn id="60" dur="500" fill="hold"/>
                                        <p:tgtEl>
                                          <p:spTgt spid="3036"/>
                                        </p:tgtEl>
                                        <p:attrNameLst>
                                          <p:attrName>ppt_w</p:attrName>
                                        </p:attrNameLst>
                                      </p:cBhvr>
                                      <p:tavLst>
                                        <p:tav tm="0">
                                          <p:val>
                                            <p:fltVal val="0"/>
                                          </p:val>
                                        </p:tav>
                                        <p:tav tm="100000">
                                          <p:val>
                                            <p:strVal val="#ppt_w"/>
                                          </p:val>
                                        </p:tav>
                                      </p:tavLst>
                                    </p:anim>
                                    <p:anim calcmode="lin" valueType="num">
                                      <p:cBhvr>
                                        <p:cTn id="61" dur="500" fill="hold"/>
                                        <p:tgtEl>
                                          <p:spTgt spid="3036"/>
                                        </p:tgtEl>
                                        <p:attrNameLst>
                                          <p:attrName>ppt_h</p:attrName>
                                        </p:attrNameLst>
                                      </p:cBhvr>
                                      <p:tavLst>
                                        <p:tav tm="0">
                                          <p:val>
                                            <p:fltVal val="0"/>
                                          </p:val>
                                        </p:tav>
                                        <p:tav tm="100000">
                                          <p:val>
                                            <p:strVal val="#ppt_h"/>
                                          </p:val>
                                        </p:tav>
                                      </p:tavLst>
                                    </p:anim>
                                  </p:childTnLst>
                                </p:cTn>
                              </p:par>
                            </p:childTnLst>
                          </p:cTn>
                        </p:par>
                        <p:par>
                          <p:cTn id="62" fill="hold">
                            <p:stCondLst>
                              <p:cond delay="7000"/>
                            </p:stCondLst>
                            <p:childTnLst>
                              <p:par>
                                <p:cTn id="63" presetID="9" presetClass="entr" fill="hold" grpId="0" nodeType="afterEffect">
                                  <p:stCondLst>
                                    <p:cond delay="0"/>
                                  </p:stCondLst>
                                  <p:iterate>
                                    <p:tmAbs val="0"/>
                                  </p:iterate>
                                  <p:childTnLst>
                                    <p:set>
                                      <p:cBhvr>
                                        <p:cTn id="64" fill="hold"/>
                                        <p:tgtEl>
                                          <p:spTgt spid="3029"/>
                                        </p:tgtEl>
                                        <p:attrNameLst>
                                          <p:attrName>style.visibility</p:attrName>
                                        </p:attrNameLst>
                                      </p:cBhvr>
                                      <p:to>
                                        <p:strVal val="visible"/>
                                      </p:to>
                                    </p:set>
                                    <p:animEffect transition="in" filter="dissolve">
                                      <p:cBhvr>
                                        <p:cTn id="65" dur="500"/>
                                        <p:tgtEl>
                                          <p:spTgt spid="3029"/>
                                        </p:tgtEl>
                                      </p:cBhvr>
                                    </p:animEffect>
                                  </p:childTnLst>
                                </p:cTn>
                              </p:par>
                            </p:childTnLst>
                          </p:cTn>
                        </p:par>
                        <p:par>
                          <p:cTn id="66" fill="hold">
                            <p:stCondLst>
                              <p:cond delay="7500"/>
                            </p:stCondLst>
                            <p:childTnLst>
                              <p:par>
                                <p:cTn id="67" presetID="9" presetClass="entr" fill="hold" grpId="0" nodeType="afterEffect">
                                  <p:stCondLst>
                                    <p:cond delay="0"/>
                                  </p:stCondLst>
                                  <p:iterate>
                                    <p:tmAbs val="0"/>
                                  </p:iterate>
                                  <p:childTnLst>
                                    <p:set>
                                      <p:cBhvr>
                                        <p:cTn id="68" fill="hold"/>
                                        <p:tgtEl>
                                          <p:spTgt spid="3030"/>
                                        </p:tgtEl>
                                        <p:attrNameLst>
                                          <p:attrName>style.visibility</p:attrName>
                                        </p:attrNameLst>
                                      </p:cBhvr>
                                      <p:to>
                                        <p:strVal val="visible"/>
                                      </p:to>
                                    </p:set>
                                    <p:animEffect transition="in" filter="dissolve">
                                      <p:cBhvr>
                                        <p:cTn id="69" dur="500"/>
                                        <p:tgtEl>
                                          <p:spTgt spid="3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0" grpId="0" animBg="1" advAuto="0"/>
      <p:bldP spid="2947" grpId="0" animBg="1" advAuto="0"/>
      <p:bldP spid="2948" grpId="0" animBg="1" advAuto="0"/>
      <p:bldP spid="2949" grpId="0" animBg="1" advAuto="0"/>
      <p:bldP spid="2950" grpId="0" animBg="1" advAuto="0"/>
      <p:bldP spid="2951" grpId="0" animBg="1" advAuto="0"/>
      <p:bldP spid="3025" grpId="0" animBg="1" advAuto="0"/>
      <p:bldP spid="3026" grpId="0" animBg="1" advAuto="0"/>
      <p:bldP spid="3027" grpId="0" animBg="1" advAuto="0"/>
      <p:bldP spid="3028" grpId="0" animBg="1" advAuto="0"/>
      <p:bldP spid="3029" grpId="0" animBg="1" advAuto="0"/>
      <p:bldP spid="3030" grpId="0" animBg="1" advAuto="0"/>
      <p:bldP spid="3031" grpId="0" animBg="1" advAuto="0"/>
      <p:bldP spid="3033" grpId="0" animBg="1" advAuto="0"/>
      <p:bldP spid="3036" grpId="0" animBg="1" advAuto="0"/>
      <p:bldP spid="3038" grpId="0" animBg="1" advAuto="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3" name="Shape 2353"/>
          <p:cNvSpPr/>
          <p:nvPr/>
        </p:nvSpPr>
        <p:spPr>
          <a:xfrm>
            <a:off x="2377796" y="3115540"/>
            <a:ext cx="5222455"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4" name="Shape 2354"/>
          <p:cNvSpPr/>
          <p:nvPr/>
        </p:nvSpPr>
        <p:spPr>
          <a:xfrm>
            <a:off x="2377795" y="4707059"/>
            <a:ext cx="5222456"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5" name="Shape 2355"/>
          <p:cNvSpPr/>
          <p:nvPr/>
        </p:nvSpPr>
        <p:spPr>
          <a:xfrm>
            <a:off x="2377795" y="6298579"/>
            <a:ext cx="5222456"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6" name="Shape 2356"/>
          <p:cNvSpPr/>
          <p:nvPr/>
        </p:nvSpPr>
        <p:spPr>
          <a:xfrm>
            <a:off x="2377795" y="7890097"/>
            <a:ext cx="5222456"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7" name="Shape 2357"/>
          <p:cNvSpPr/>
          <p:nvPr/>
        </p:nvSpPr>
        <p:spPr>
          <a:xfrm>
            <a:off x="9399667" y="3115540"/>
            <a:ext cx="5222456"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8" name="Shape 2358"/>
          <p:cNvSpPr/>
          <p:nvPr/>
        </p:nvSpPr>
        <p:spPr>
          <a:xfrm>
            <a:off x="9399667" y="4707059"/>
            <a:ext cx="5222456"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59" name="Shape 2359"/>
          <p:cNvSpPr/>
          <p:nvPr/>
        </p:nvSpPr>
        <p:spPr>
          <a:xfrm>
            <a:off x="9717177" y="6081199"/>
            <a:ext cx="4303438" cy="601245"/>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ANALYSIS</a:t>
            </a:r>
          </a:p>
        </p:txBody>
      </p:sp>
      <p:sp>
        <p:nvSpPr>
          <p:cNvPr id="2360" name="Shape 2360"/>
          <p:cNvSpPr/>
          <p:nvPr/>
        </p:nvSpPr>
        <p:spPr>
          <a:xfrm>
            <a:off x="9723758" y="6712098"/>
            <a:ext cx="6621141" cy="2927202"/>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lgn="l">
              <a:lnSpc>
                <a:spcPct val="120000"/>
              </a:lnSpc>
              <a:spcBef>
                <a:spcPts val="2500"/>
              </a:spcBef>
              <a:defRPr sz="2000">
                <a:solidFill>
                  <a:srgbClr val="53585F"/>
                </a:solidFill>
              </a:defRPr>
            </a:lvl1pPr>
          </a:lstStyle>
          <a:p>
            <a:pPr marL="0" indent="0" algn="just" fontAlgn="auto">
              <a:lnSpc>
                <a:spcPct val="150000"/>
              </a:lnSpc>
              <a:spcAft>
                <a:spcPts val="0"/>
              </a:spcAft>
              <a:buFont typeface="Arial" panose="020B0604020202020204" pitchFamily="34" charset="0"/>
              <a:buNone/>
            </a:pPr>
            <a:r>
              <a:rPr lang="en-US" sz="18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 but because those</a:t>
            </a:r>
          </a:p>
        </p:txBody>
      </p:sp>
      <p:sp>
        <p:nvSpPr>
          <p:cNvPr id="2361" name="Shape 2361"/>
          <p:cNvSpPr/>
          <p:nvPr/>
        </p:nvSpPr>
        <p:spPr>
          <a:xfrm>
            <a:off x="7681772" y="3187147"/>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dirty="0">
                <a:solidFill>
                  <a:schemeClr val="tx1">
                    <a:lumMod val="75000"/>
                    <a:lumOff val="25000"/>
                  </a:schemeClr>
                </a:solidFill>
                <a:latin typeface="Arial" panose="020B0604020202020204" pitchFamily="34" charset="0"/>
                <a:cs typeface="Arial" panose="020B0604020202020204" pitchFamily="34" charset="0"/>
              </a:rPr>
              <a:t>= 50%</a:t>
            </a:r>
          </a:p>
        </p:txBody>
      </p:sp>
      <p:sp>
        <p:nvSpPr>
          <p:cNvPr id="2362" name="Shape 2362"/>
          <p:cNvSpPr/>
          <p:nvPr/>
        </p:nvSpPr>
        <p:spPr>
          <a:xfrm>
            <a:off x="2377796" y="3117290"/>
            <a:ext cx="2578534" cy="578555"/>
          </a:xfrm>
          <a:prstGeom prst="roundRect">
            <a:avLst>
              <a:gd name="adj" fmla="val 47751"/>
            </a:avLst>
          </a:prstGeom>
          <a:solidFill>
            <a:schemeClr val="accent1"/>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83" name="Shape 2383"/>
          <p:cNvSpPr/>
          <p:nvPr/>
        </p:nvSpPr>
        <p:spPr>
          <a:xfrm>
            <a:off x="7681773" y="4778666"/>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65%</a:t>
            </a:r>
          </a:p>
        </p:txBody>
      </p:sp>
      <p:sp>
        <p:nvSpPr>
          <p:cNvPr id="2384" name="Shape 2384"/>
          <p:cNvSpPr/>
          <p:nvPr/>
        </p:nvSpPr>
        <p:spPr>
          <a:xfrm>
            <a:off x="2377796" y="4708809"/>
            <a:ext cx="3331091" cy="578555"/>
          </a:xfrm>
          <a:prstGeom prst="roundRect">
            <a:avLst>
              <a:gd name="adj" fmla="val 47751"/>
            </a:avLst>
          </a:prstGeom>
          <a:solidFill>
            <a:schemeClr val="accent2"/>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405" name="Shape 2405"/>
          <p:cNvSpPr/>
          <p:nvPr/>
        </p:nvSpPr>
        <p:spPr>
          <a:xfrm>
            <a:off x="7681773" y="6370185"/>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95%</a:t>
            </a:r>
          </a:p>
        </p:txBody>
      </p:sp>
      <p:sp>
        <p:nvSpPr>
          <p:cNvPr id="2406" name="Shape 2406"/>
          <p:cNvSpPr/>
          <p:nvPr/>
        </p:nvSpPr>
        <p:spPr>
          <a:xfrm>
            <a:off x="2377796" y="6300328"/>
            <a:ext cx="4996705" cy="578555"/>
          </a:xfrm>
          <a:prstGeom prst="roundRect">
            <a:avLst>
              <a:gd name="adj" fmla="val 47751"/>
            </a:avLst>
          </a:prstGeom>
          <a:solidFill>
            <a:schemeClr val="accent3"/>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427" name="Shape 2427"/>
          <p:cNvSpPr/>
          <p:nvPr/>
        </p:nvSpPr>
        <p:spPr>
          <a:xfrm>
            <a:off x="7681773" y="7961704"/>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70%</a:t>
            </a:r>
          </a:p>
        </p:txBody>
      </p:sp>
      <p:sp>
        <p:nvSpPr>
          <p:cNvPr id="2428" name="Shape 2428"/>
          <p:cNvSpPr/>
          <p:nvPr/>
        </p:nvSpPr>
        <p:spPr>
          <a:xfrm>
            <a:off x="2377796" y="7891847"/>
            <a:ext cx="3849422" cy="578555"/>
          </a:xfrm>
          <a:prstGeom prst="roundRect">
            <a:avLst>
              <a:gd name="adj" fmla="val 47751"/>
            </a:avLst>
          </a:prstGeom>
          <a:solidFill>
            <a:schemeClr val="accent4"/>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449" name="Shape 2449"/>
          <p:cNvSpPr/>
          <p:nvPr/>
        </p:nvSpPr>
        <p:spPr>
          <a:xfrm>
            <a:off x="14703645" y="3187147"/>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70%</a:t>
            </a:r>
          </a:p>
        </p:txBody>
      </p:sp>
      <p:sp>
        <p:nvSpPr>
          <p:cNvPr id="2450" name="Shape 2450"/>
          <p:cNvSpPr/>
          <p:nvPr/>
        </p:nvSpPr>
        <p:spPr>
          <a:xfrm>
            <a:off x="9399668" y="3117290"/>
            <a:ext cx="3514847" cy="578555"/>
          </a:xfrm>
          <a:prstGeom prst="roundRect">
            <a:avLst>
              <a:gd name="adj" fmla="val 47751"/>
            </a:avLst>
          </a:prstGeom>
          <a:solidFill>
            <a:schemeClr val="accent5"/>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471" name="Shape 2471"/>
          <p:cNvSpPr/>
          <p:nvPr/>
        </p:nvSpPr>
        <p:spPr>
          <a:xfrm>
            <a:off x="14703645" y="4778666"/>
            <a:ext cx="965301" cy="438841"/>
          </a:xfrm>
          <a:prstGeom prst="rect">
            <a:avLst/>
          </a:prstGeom>
          <a:ln w="12700">
            <a:miter lim="400000"/>
          </a:ln>
          <a:extLst>
            <a:ext uri="{C572A759-6A51-4108-AA02-DFA0A04FC94B}">
              <ma14:wrappingTextBoxFlag xmlns:ma14="http://schemas.microsoft.com/office/mac/drawingml/2011/main" xmlns="" val="1"/>
            </a:ext>
          </a:extLst>
        </p:spPr>
        <p:txBody>
          <a:bodyPr lIns="38100" tIns="38100" rIns="38100" bIns="38100"/>
          <a:lstStyle>
            <a:lvl1pPr>
              <a:defRPr sz="23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 95%</a:t>
            </a:r>
          </a:p>
        </p:txBody>
      </p:sp>
      <p:sp>
        <p:nvSpPr>
          <p:cNvPr id="2472" name="Shape 2472"/>
          <p:cNvSpPr/>
          <p:nvPr/>
        </p:nvSpPr>
        <p:spPr>
          <a:xfrm>
            <a:off x="9399668" y="4708809"/>
            <a:ext cx="4935038" cy="578555"/>
          </a:xfrm>
          <a:prstGeom prst="roundRect">
            <a:avLst>
              <a:gd name="adj" fmla="val 47751"/>
            </a:avLst>
          </a:prstGeom>
          <a:solidFill>
            <a:schemeClr val="accent6"/>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473" name="Shape 2473"/>
          <p:cNvSpPr/>
          <p:nvPr/>
        </p:nvSpPr>
        <p:spPr>
          <a:xfrm>
            <a:off x="2689145" y="2571210"/>
            <a:ext cx="3686871"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MOBILE MARKETING</a:t>
            </a:r>
          </a:p>
        </p:txBody>
      </p:sp>
      <p:sp>
        <p:nvSpPr>
          <p:cNvPr id="2476" name="Shape 2476"/>
          <p:cNvSpPr/>
          <p:nvPr/>
        </p:nvSpPr>
        <p:spPr>
          <a:xfrm>
            <a:off x="2689145" y="4162729"/>
            <a:ext cx="3686872"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DIGITAL PRINTING</a:t>
            </a:r>
          </a:p>
        </p:txBody>
      </p:sp>
      <p:sp>
        <p:nvSpPr>
          <p:cNvPr id="2479" name="Shape 2479"/>
          <p:cNvSpPr/>
          <p:nvPr/>
        </p:nvSpPr>
        <p:spPr>
          <a:xfrm>
            <a:off x="2689145" y="5754249"/>
            <a:ext cx="3686872"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FACEBOOK</a:t>
            </a:r>
          </a:p>
        </p:txBody>
      </p:sp>
      <p:sp>
        <p:nvSpPr>
          <p:cNvPr id="2482" name="Shape 2482"/>
          <p:cNvSpPr/>
          <p:nvPr/>
        </p:nvSpPr>
        <p:spPr>
          <a:xfrm>
            <a:off x="2689146" y="7345767"/>
            <a:ext cx="3686871"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TWITTER</a:t>
            </a:r>
          </a:p>
        </p:txBody>
      </p:sp>
      <p:sp>
        <p:nvSpPr>
          <p:cNvPr id="2485" name="Shape 2485"/>
          <p:cNvSpPr/>
          <p:nvPr/>
        </p:nvSpPr>
        <p:spPr>
          <a:xfrm>
            <a:off x="9711017" y="2571210"/>
            <a:ext cx="3686871"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PINTEREST</a:t>
            </a:r>
          </a:p>
        </p:txBody>
      </p:sp>
      <p:sp>
        <p:nvSpPr>
          <p:cNvPr id="2488" name="Shape 2488"/>
          <p:cNvSpPr/>
          <p:nvPr/>
        </p:nvSpPr>
        <p:spPr>
          <a:xfrm>
            <a:off x="9711017" y="4162729"/>
            <a:ext cx="3686872" cy="442758"/>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noAutofit/>
          </a:bodyPr>
          <a:lstStyle>
            <a:lvl1pPr algn="l">
              <a:defRPr sz="23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VIMEO</a:t>
            </a:r>
          </a:p>
        </p:txBody>
      </p:sp>
      <p:sp>
        <p:nvSpPr>
          <p:cNvPr id="164" name="Прямоугольник 163"/>
          <p:cNvSpPr/>
          <p:nvPr/>
        </p:nvSpPr>
        <p:spPr>
          <a:xfrm>
            <a:off x="970373" y="725011"/>
            <a:ext cx="10217437"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Improve SEO</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6028398"/>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2353"/>
                                        </p:tgtEl>
                                        <p:attrNameLst>
                                          <p:attrName>style.visibility</p:attrName>
                                        </p:attrNameLst>
                                      </p:cBhvr>
                                      <p:to>
                                        <p:strVal val="visible"/>
                                      </p:to>
                                    </p:set>
                                    <p:animEffect transition="in" filter="dissolve">
                                      <p:cBhvr>
                                        <p:cTn id="7" dur="500"/>
                                        <p:tgtEl>
                                          <p:spTgt spid="2353"/>
                                        </p:tgtEl>
                                      </p:cBhvr>
                                    </p:animEffect>
                                  </p:childTnLst>
                                </p:cTn>
                              </p:par>
                            </p:childTnLst>
                          </p:cTn>
                        </p:par>
                        <p:par>
                          <p:cTn id="8" fill="hold">
                            <p:stCondLst>
                              <p:cond delay="500"/>
                            </p:stCondLst>
                            <p:childTnLst>
                              <p:par>
                                <p:cTn id="9" presetID="22" presetClass="entr" presetSubtype="8" fill="hold" grpId="0" nodeType="afterEffect">
                                  <p:stCondLst>
                                    <p:cond delay="0"/>
                                  </p:stCondLst>
                                  <p:iterate>
                                    <p:tmAbs val="0"/>
                                  </p:iterate>
                                  <p:childTnLst>
                                    <p:set>
                                      <p:cBhvr>
                                        <p:cTn id="10" fill="hold"/>
                                        <p:tgtEl>
                                          <p:spTgt spid="2362"/>
                                        </p:tgtEl>
                                        <p:attrNameLst>
                                          <p:attrName>style.visibility</p:attrName>
                                        </p:attrNameLst>
                                      </p:cBhvr>
                                      <p:to>
                                        <p:strVal val="visible"/>
                                      </p:to>
                                    </p:set>
                                    <p:animEffect transition="in" filter="wipe(left)">
                                      <p:cBhvr>
                                        <p:cTn id="11" dur="500"/>
                                        <p:tgtEl>
                                          <p:spTgt spid="2362"/>
                                        </p:tgtEl>
                                      </p:cBhvr>
                                    </p:animEffect>
                                  </p:childTnLst>
                                </p:cTn>
                              </p:par>
                            </p:childTnLst>
                          </p:cTn>
                        </p:par>
                        <p:par>
                          <p:cTn id="12" fill="hold">
                            <p:stCondLst>
                              <p:cond delay="1000"/>
                            </p:stCondLst>
                            <p:childTnLst>
                              <p:par>
                                <p:cTn id="13" presetID="23" presetClass="entr" presetSubtype="16" fill="hold" grpId="0" nodeType="afterEffect">
                                  <p:stCondLst>
                                    <p:cond delay="0"/>
                                  </p:stCondLst>
                                  <p:iterate>
                                    <p:tmAbs val="0"/>
                                  </p:iterate>
                                  <p:childTnLst>
                                    <p:set>
                                      <p:cBhvr>
                                        <p:cTn id="14" fill="hold"/>
                                        <p:tgtEl>
                                          <p:spTgt spid="2361"/>
                                        </p:tgtEl>
                                        <p:attrNameLst>
                                          <p:attrName>style.visibility</p:attrName>
                                        </p:attrNameLst>
                                      </p:cBhvr>
                                      <p:to>
                                        <p:strVal val="visible"/>
                                      </p:to>
                                    </p:set>
                                    <p:anim calcmode="lin" valueType="num">
                                      <p:cBhvr>
                                        <p:cTn id="15" dur="500" fill="hold"/>
                                        <p:tgtEl>
                                          <p:spTgt spid="2361"/>
                                        </p:tgtEl>
                                        <p:attrNameLst>
                                          <p:attrName>ppt_w</p:attrName>
                                        </p:attrNameLst>
                                      </p:cBhvr>
                                      <p:tavLst>
                                        <p:tav tm="0">
                                          <p:val>
                                            <p:fltVal val="0"/>
                                          </p:val>
                                        </p:tav>
                                        <p:tav tm="100000">
                                          <p:val>
                                            <p:strVal val="#ppt_w"/>
                                          </p:val>
                                        </p:tav>
                                      </p:tavLst>
                                    </p:anim>
                                    <p:anim calcmode="lin" valueType="num">
                                      <p:cBhvr>
                                        <p:cTn id="16" dur="500" fill="hold"/>
                                        <p:tgtEl>
                                          <p:spTgt spid="2361"/>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9" presetClass="entr" fill="hold" grpId="0" nodeType="afterEffect">
                                  <p:stCondLst>
                                    <p:cond delay="0"/>
                                  </p:stCondLst>
                                  <p:iterate>
                                    <p:tmAbs val="0"/>
                                  </p:iterate>
                                  <p:childTnLst>
                                    <p:set>
                                      <p:cBhvr>
                                        <p:cTn id="19" fill="hold"/>
                                        <p:tgtEl>
                                          <p:spTgt spid="2354"/>
                                        </p:tgtEl>
                                        <p:attrNameLst>
                                          <p:attrName>style.visibility</p:attrName>
                                        </p:attrNameLst>
                                      </p:cBhvr>
                                      <p:to>
                                        <p:strVal val="visible"/>
                                      </p:to>
                                    </p:set>
                                    <p:animEffect transition="in" filter="dissolve">
                                      <p:cBhvr>
                                        <p:cTn id="20" dur="500"/>
                                        <p:tgtEl>
                                          <p:spTgt spid="2354"/>
                                        </p:tgtEl>
                                      </p:cBhvr>
                                    </p:animEffect>
                                  </p:childTnLst>
                                </p:cTn>
                              </p:par>
                            </p:childTnLst>
                          </p:cTn>
                        </p:par>
                        <p:par>
                          <p:cTn id="21" fill="hold">
                            <p:stCondLst>
                              <p:cond delay="2000"/>
                            </p:stCondLst>
                            <p:childTnLst>
                              <p:par>
                                <p:cTn id="22" presetID="22" presetClass="entr" presetSubtype="8" fill="hold" grpId="0" nodeType="afterEffect">
                                  <p:stCondLst>
                                    <p:cond delay="0"/>
                                  </p:stCondLst>
                                  <p:iterate>
                                    <p:tmAbs val="0"/>
                                  </p:iterate>
                                  <p:childTnLst>
                                    <p:set>
                                      <p:cBhvr>
                                        <p:cTn id="23" fill="hold"/>
                                        <p:tgtEl>
                                          <p:spTgt spid="2384"/>
                                        </p:tgtEl>
                                        <p:attrNameLst>
                                          <p:attrName>style.visibility</p:attrName>
                                        </p:attrNameLst>
                                      </p:cBhvr>
                                      <p:to>
                                        <p:strVal val="visible"/>
                                      </p:to>
                                    </p:set>
                                    <p:animEffect transition="in" filter="wipe(left)">
                                      <p:cBhvr>
                                        <p:cTn id="24" dur="500"/>
                                        <p:tgtEl>
                                          <p:spTgt spid="2384"/>
                                        </p:tgtEl>
                                      </p:cBhvr>
                                    </p:animEffect>
                                  </p:childTnLst>
                                </p:cTn>
                              </p:par>
                            </p:childTnLst>
                          </p:cTn>
                        </p:par>
                        <p:par>
                          <p:cTn id="25" fill="hold">
                            <p:stCondLst>
                              <p:cond delay="2500"/>
                            </p:stCondLst>
                            <p:childTnLst>
                              <p:par>
                                <p:cTn id="26" presetID="23" presetClass="entr" presetSubtype="16" fill="hold" grpId="0" nodeType="afterEffect">
                                  <p:stCondLst>
                                    <p:cond delay="0"/>
                                  </p:stCondLst>
                                  <p:iterate>
                                    <p:tmAbs val="0"/>
                                  </p:iterate>
                                  <p:childTnLst>
                                    <p:set>
                                      <p:cBhvr>
                                        <p:cTn id="27" fill="hold"/>
                                        <p:tgtEl>
                                          <p:spTgt spid="2383"/>
                                        </p:tgtEl>
                                        <p:attrNameLst>
                                          <p:attrName>style.visibility</p:attrName>
                                        </p:attrNameLst>
                                      </p:cBhvr>
                                      <p:to>
                                        <p:strVal val="visible"/>
                                      </p:to>
                                    </p:set>
                                    <p:anim calcmode="lin" valueType="num">
                                      <p:cBhvr>
                                        <p:cTn id="28" dur="500" fill="hold"/>
                                        <p:tgtEl>
                                          <p:spTgt spid="2383"/>
                                        </p:tgtEl>
                                        <p:attrNameLst>
                                          <p:attrName>ppt_w</p:attrName>
                                        </p:attrNameLst>
                                      </p:cBhvr>
                                      <p:tavLst>
                                        <p:tav tm="0">
                                          <p:val>
                                            <p:fltVal val="0"/>
                                          </p:val>
                                        </p:tav>
                                        <p:tav tm="100000">
                                          <p:val>
                                            <p:strVal val="#ppt_w"/>
                                          </p:val>
                                        </p:tav>
                                      </p:tavLst>
                                    </p:anim>
                                    <p:anim calcmode="lin" valueType="num">
                                      <p:cBhvr>
                                        <p:cTn id="29" dur="500" fill="hold"/>
                                        <p:tgtEl>
                                          <p:spTgt spid="2383"/>
                                        </p:tgtEl>
                                        <p:attrNameLst>
                                          <p:attrName>ppt_h</p:attrName>
                                        </p:attrNameLst>
                                      </p:cBhvr>
                                      <p:tavLst>
                                        <p:tav tm="0">
                                          <p:val>
                                            <p:fltVal val="0"/>
                                          </p:val>
                                        </p:tav>
                                        <p:tav tm="100000">
                                          <p:val>
                                            <p:strVal val="#ppt_h"/>
                                          </p:val>
                                        </p:tav>
                                      </p:tavLst>
                                    </p:anim>
                                  </p:childTnLst>
                                </p:cTn>
                              </p:par>
                            </p:childTnLst>
                          </p:cTn>
                        </p:par>
                        <p:par>
                          <p:cTn id="30" fill="hold">
                            <p:stCondLst>
                              <p:cond delay="3000"/>
                            </p:stCondLst>
                            <p:childTnLst>
                              <p:par>
                                <p:cTn id="31" presetID="9" presetClass="entr" fill="hold" grpId="0" nodeType="afterEffect">
                                  <p:stCondLst>
                                    <p:cond delay="0"/>
                                  </p:stCondLst>
                                  <p:iterate>
                                    <p:tmAbs val="0"/>
                                  </p:iterate>
                                  <p:childTnLst>
                                    <p:set>
                                      <p:cBhvr>
                                        <p:cTn id="32" fill="hold"/>
                                        <p:tgtEl>
                                          <p:spTgt spid="2355"/>
                                        </p:tgtEl>
                                        <p:attrNameLst>
                                          <p:attrName>style.visibility</p:attrName>
                                        </p:attrNameLst>
                                      </p:cBhvr>
                                      <p:to>
                                        <p:strVal val="visible"/>
                                      </p:to>
                                    </p:set>
                                    <p:animEffect transition="in" filter="dissolve">
                                      <p:cBhvr>
                                        <p:cTn id="33" dur="500"/>
                                        <p:tgtEl>
                                          <p:spTgt spid="2355"/>
                                        </p:tgtEl>
                                      </p:cBhvr>
                                    </p:animEffect>
                                  </p:childTnLst>
                                </p:cTn>
                              </p:par>
                            </p:childTnLst>
                          </p:cTn>
                        </p:par>
                        <p:par>
                          <p:cTn id="34" fill="hold">
                            <p:stCondLst>
                              <p:cond delay="3500"/>
                            </p:stCondLst>
                            <p:childTnLst>
                              <p:par>
                                <p:cTn id="35" presetID="22" presetClass="entr" presetSubtype="8" fill="hold" grpId="0" nodeType="afterEffect">
                                  <p:stCondLst>
                                    <p:cond delay="0"/>
                                  </p:stCondLst>
                                  <p:iterate>
                                    <p:tmAbs val="0"/>
                                  </p:iterate>
                                  <p:childTnLst>
                                    <p:set>
                                      <p:cBhvr>
                                        <p:cTn id="36" fill="hold"/>
                                        <p:tgtEl>
                                          <p:spTgt spid="2406"/>
                                        </p:tgtEl>
                                        <p:attrNameLst>
                                          <p:attrName>style.visibility</p:attrName>
                                        </p:attrNameLst>
                                      </p:cBhvr>
                                      <p:to>
                                        <p:strVal val="visible"/>
                                      </p:to>
                                    </p:set>
                                    <p:animEffect transition="in" filter="wipe(left)">
                                      <p:cBhvr>
                                        <p:cTn id="37" dur="500"/>
                                        <p:tgtEl>
                                          <p:spTgt spid="2406"/>
                                        </p:tgtEl>
                                      </p:cBhvr>
                                    </p:animEffect>
                                  </p:childTnLst>
                                </p:cTn>
                              </p:par>
                            </p:childTnLst>
                          </p:cTn>
                        </p:par>
                        <p:par>
                          <p:cTn id="38" fill="hold">
                            <p:stCondLst>
                              <p:cond delay="4000"/>
                            </p:stCondLst>
                            <p:childTnLst>
                              <p:par>
                                <p:cTn id="39" presetID="23" presetClass="entr" presetSubtype="16" fill="hold" grpId="0" nodeType="afterEffect">
                                  <p:stCondLst>
                                    <p:cond delay="0"/>
                                  </p:stCondLst>
                                  <p:iterate>
                                    <p:tmAbs val="0"/>
                                  </p:iterate>
                                  <p:childTnLst>
                                    <p:set>
                                      <p:cBhvr>
                                        <p:cTn id="40" fill="hold"/>
                                        <p:tgtEl>
                                          <p:spTgt spid="2405"/>
                                        </p:tgtEl>
                                        <p:attrNameLst>
                                          <p:attrName>style.visibility</p:attrName>
                                        </p:attrNameLst>
                                      </p:cBhvr>
                                      <p:to>
                                        <p:strVal val="visible"/>
                                      </p:to>
                                    </p:set>
                                    <p:anim calcmode="lin" valueType="num">
                                      <p:cBhvr>
                                        <p:cTn id="41" dur="500" fill="hold"/>
                                        <p:tgtEl>
                                          <p:spTgt spid="2405"/>
                                        </p:tgtEl>
                                        <p:attrNameLst>
                                          <p:attrName>ppt_w</p:attrName>
                                        </p:attrNameLst>
                                      </p:cBhvr>
                                      <p:tavLst>
                                        <p:tav tm="0">
                                          <p:val>
                                            <p:fltVal val="0"/>
                                          </p:val>
                                        </p:tav>
                                        <p:tav tm="100000">
                                          <p:val>
                                            <p:strVal val="#ppt_w"/>
                                          </p:val>
                                        </p:tav>
                                      </p:tavLst>
                                    </p:anim>
                                    <p:anim calcmode="lin" valueType="num">
                                      <p:cBhvr>
                                        <p:cTn id="42" dur="500" fill="hold"/>
                                        <p:tgtEl>
                                          <p:spTgt spid="2405"/>
                                        </p:tgtEl>
                                        <p:attrNameLst>
                                          <p:attrName>ppt_h</p:attrName>
                                        </p:attrNameLst>
                                      </p:cBhvr>
                                      <p:tavLst>
                                        <p:tav tm="0">
                                          <p:val>
                                            <p:fltVal val="0"/>
                                          </p:val>
                                        </p:tav>
                                        <p:tav tm="100000">
                                          <p:val>
                                            <p:strVal val="#ppt_h"/>
                                          </p:val>
                                        </p:tav>
                                      </p:tavLst>
                                    </p:anim>
                                  </p:childTnLst>
                                </p:cTn>
                              </p:par>
                            </p:childTnLst>
                          </p:cTn>
                        </p:par>
                        <p:par>
                          <p:cTn id="43" fill="hold">
                            <p:stCondLst>
                              <p:cond delay="4500"/>
                            </p:stCondLst>
                            <p:childTnLst>
                              <p:par>
                                <p:cTn id="44" presetID="9" presetClass="entr" fill="hold" grpId="0" nodeType="afterEffect">
                                  <p:stCondLst>
                                    <p:cond delay="0"/>
                                  </p:stCondLst>
                                  <p:iterate>
                                    <p:tmAbs val="0"/>
                                  </p:iterate>
                                  <p:childTnLst>
                                    <p:set>
                                      <p:cBhvr>
                                        <p:cTn id="45" fill="hold"/>
                                        <p:tgtEl>
                                          <p:spTgt spid="2356"/>
                                        </p:tgtEl>
                                        <p:attrNameLst>
                                          <p:attrName>style.visibility</p:attrName>
                                        </p:attrNameLst>
                                      </p:cBhvr>
                                      <p:to>
                                        <p:strVal val="visible"/>
                                      </p:to>
                                    </p:set>
                                    <p:animEffect transition="in" filter="dissolve">
                                      <p:cBhvr>
                                        <p:cTn id="46" dur="500"/>
                                        <p:tgtEl>
                                          <p:spTgt spid="2356"/>
                                        </p:tgtEl>
                                      </p:cBhvr>
                                    </p:animEffect>
                                  </p:childTnLst>
                                </p:cTn>
                              </p:par>
                            </p:childTnLst>
                          </p:cTn>
                        </p:par>
                        <p:par>
                          <p:cTn id="47" fill="hold">
                            <p:stCondLst>
                              <p:cond delay="5000"/>
                            </p:stCondLst>
                            <p:childTnLst>
                              <p:par>
                                <p:cTn id="48" presetID="22" presetClass="entr" presetSubtype="8" fill="hold" grpId="0" nodeType="afterEffect">
                                  <p:stCondLst>
                                    <p:cond delay="0"/>
                                  </p:stCondLst>
                                  <p:iterate>
                                    <p:tmAbs val="0"/>
                                  </p:iterate>
                                  <p:childTnLst>
                                    <p:set>
                                      <p:cBhvr>
                                        <p:cTn id="49" fill="hold"/>
                                        <p:tgtEl>
                                          <p:spTgt spid="2428"/>
                                        </p:tgtEl>
                                        <p:attrNameLst>
                                          <p:attrName>style.visibility</p:attrName>
                                        </p:attrNameLst>
                                      </p:cBhvr>
                                      <p:to>
                                        <p:strVal val="visible"/>
                                      </p:to>
                                    </p:set>
                                    <p:animEffect transition="in" filter="wipe(left)">
                                      <p:cBhvr>
                                        <p:cTn id="50" dur="500"/>
                                        <p:tgtEl>
                                          <p:spTgt spid="2428"/>
                                        </p:tgtEl>
                                      </p:cBhvr>
                                    </p:animEffect>
                                  </p:childTnLst>
                                </p:cTn>
                              </p:par>
                            </p:childTnLst>
                          </p:cTn>
                        </p:par>
                        <p:par>
                          <p:cTn id="51" fill="hold">
                            <p:stCondLst>
                              <p:cond delay="5500"/>
                            </p:stCondLst>
                            <p:childTnLst>
                              <p:par>
                                <p:cTn id="52" presetID="23" presetClass="entr" presetSubtype="16" fill="hold" grpId="0" nodeType="afterEffect">
                                  <p:stCondLst>
                                    <p:cond delay="0"/>
                                  </p:stCondLst>
                                  <p:iterate>
                                    <p:tmAbs val="0"/>
                                  </p:iterate>
                                  <p:childTnLst>
                                    <p:set>
                                      <p:cBhvr>
                                        <p:cTn id="53" fill="hold"/>
                                        <p:tgtEl>
                                          <p:spTgt spid="2427"/>
                                        </p:tgtEl>
                                        <p:attrNameLst>
                                          <p:attrName>style.visibility</p:attrName>
                                        </p:attrNameLst>
                                      </p:cBhvr>
                                      <p:to>
                                        <p:strVal val="visible"/>
                                      </p:to>
                                    </p:set>
                                    <p:anim calcmode="lin" valueType="num">
                                      <p:cBhvr>
                                        <p:cTn id="54" dur="500" fill="hold"/>
                                        <p:tgtEl>
                                          <p:spTgt spid="2427"/>
                                        </p:tgtEl>
                                        <p:attrNameLst>
                                          <p:attrName>ppt_w</p:attrName>
                                        </p:attrNameLst>
                                      </p:cBhvr>
                                      <p:tavLst>
                                        <p:tav tm="0">
                                          <p:val>
                                            <p:fltVal val="0"/>
                                          </p:val>
                                        </p:tav>
                                        <p:tav tm="100000">
                                          <p:val>
                                            <p:strVal val="#ppt_w"/>
                                          </p:val>
                                        </p:tav>
                                      </p:tavLst>
                                    </p:anim>
                                    <p:anim calcmode="lin" valueType="num">
                                      <p:cBhvr>
                                        <p:cTn id="55" dur="500" fill="hold"/>
                                        <p:tgtEl>
                                          <p:spTgt spid="2427"/>
                                        </p:tgtEl>
                                        <p:attrNameLst>
                                          <p:attrName>ppt_h</p:attrName>
                                        </p:attrNameLst>
                                      </p:cBhvr>
                                      <p:tavLst>
                                        <p:tav tm="0">
                                          <p:val>
                                            <p:fltVal val="0"/>
                                          </p:val>
                                        </p:tav>
                                        <p:tav tm="100000">
                                          <p:val>
                                            <p:strVal val="#ppt_h"/>
                                          </p:val>
                                        </p:tav>
                                      </p:tavLst>
                                    </p:anim>
                                  </p:childTnLst>
                                </p:cTn>
                              </p:par>
                            </p:childTnLst>
                          </p:cTn>
                        </p:par>
                        <p:par>
                          <p:cTn id="56" fill="hold">
                            <p:stCondLst>
                              <p:cond delay="6000"/>
                            </p:stCondLst>
                            <p:childTnLst>
                              <p:par>
                                <p:cTn id="57" presetID="9" presetClass="entr" fill="hold" grpId="0" nodeType="afterEffect">
                                  <p:stCondLst>
                                    <p:cond delay="0"/>
                                  </p:stCondLst>
                                  <p:iterate>
                                    <p:tmAbs val="0"/>
                                  </p:iterate>
                                  <p:childTnLst>
                                    <p:set>
                                      <p:cBhvr>
                                        <p:cTn id="58" fill="hold"/>
                                        <p:tgtEl>
                                          <p:spTgt spid="2357"/>
                                        </p:tgtEl>
                                        <p:attrNameLst>
                                          <p:attrName>style.visibility</p:attrName>
                                        </p:attrNameLst>
                                      </p:cBhvr>
                                      <p:to>
                                        <p:strVal val="visible"/>
                                      </p:to>
                                    </p:set>
                                    <p:animEffect transition="in" filter="dissolve">
                                      <p:cBhvr>
                                        <p:cTn id="59" dur="500"/>
                                        <p:tgtEl>
                                          <p:spTgt spid="2357"/>
                                        </p:tgtEl>
                                      </p:cBhvr>
                                    </p:animEffect>
                                  </p:childTnLst>
                                </p:cTn>
                              </p:par>
                            </p:childTnLst>
                          </p:cTn>
                        </p:par>
                        <p:par>
                          <p:cTn id="60" fill="hold">
                            <p:stCondLst>
                              <p:cond delay="6500"/>
                            </p:stCondLst>
                            <p:childTnLst>
                              <p:par>
                                <p:cTn id="61" presetID="22" presetClass="entr" presetSubtype="8" fill="hold" grpId="0" nodeType="afterEffect">
                                  <p:stCondLst>
                                    <p:cond delay="0"/>
                                  </p:stCondLst>
                                  <p:iterate>
                                    <p:tmAbs val="0"/>
                                  </p:iterate>
                                  <p:childTnLst>
                                    <p:set>
                                      <p:cBhvr>
                                        <p:cTn id="62" fill="hold"/>
                                        <p:tgtEl>
                                          <p:spTgt spid="2450"/>
                                        </p:tgtEl>
                                        <p:attrNameLst>
                                          <p:attrName>style.visibility</p:attrName>
                                        </p:attrNameLst>
                                      </p:cBhvr>
                                      <p:to>
                                        <p:strVal val="visible"/>
                                      </p:to>
                                    </p:set>
                                    <p:animEffect transition="in" filter="wipe(left)">
                                      <p:cBhvr>
                                        <p:cTn id="63" dur="500"/>
                                        <p:tgtEl>
                                          <p:spTgt spid="2450"/>
                                        </p:tgtEl>
                                      </p:cBhvr>
                                    </p:animEffect>
                                  </p:childTnLst>
                                </p:cTn>
                              </p:par>
                            </p:childTnLst>
                          </p:cTn>
                        </p:par>
                        <p:par>
                          <p:cTn id="64" fill="hold">
                            <p:stCondLst>
                              <p:cond delay="7000"/>
                            </p:stCondLst>
                            <p:childTnLst>
                              <p:par>
                                <p:cTn id="65" presetID="23" presetClass="entr" presetSubtype="16" fill="hold" grpId="0" nodeType="afterEffect">
                                  <p:stCondLst>
                                    <p:cond delay="0"/>
                                  </p:stCondLst>
                                  <p:iterate>
                                    <p:tmAbs val="0"/>
                                  </p:iterate>
                                  <p:childTnLst>
                                    <p:set>
                                      <p:cBhvr>
                                        <p:cTn id="66" fill="hold"/>
                                        <p:tgtEl>
                                          <p:spTgt spid="2449"/>
                                        </p:tgtEl>
                                        <p:attrNameLst>
                                          <p:attrName>style.visibility</p:attrName>
                                        </p:attrNameLst>
                                      </p:cBhvr>
                                      <p:to>
                                        <p:strVal val="visible"/>
                                      </p:to>
                                    </p:set>
                                    <p:anim calcmode="lin" valueType="num">
                                      <p:cBhvr>
                                        <p:cTn id="67" dur="500" fill="hold"/>
                                        <p:tgtEl>
                                          <p:spTgt spid="2449"/>
                                        </p:tgtEl>
                                        <p:attrNameLst>
                                          <p:attrName>ppt_w</p:attrName>
                                        </p:attrNameLst>
                                      </p:cBhvr>
                                      <p:tavLst>
                                        <p:tav tm="0">
                                          <p:val>
                                            <p:fltVal val="0"/>
                                          </p:val>
                                        </p:tav>
                                        <p:tav tm="100000">
                                          <p:val>
                                            <p:strVal val="#ppt_w"/>
                                          </p:val>
                                        </p:tav>
                                      </p:tavLst>
                                    </p:anim>
                                    <p:anim calcmode="lin" valueType="num">
                                      <p:cBhvr>
                                        <p:cTn id="68" dur="500" fill="hold"/>
                                        <p:tgtEl>
                                          <p:spTgt spid="2449"/>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9" presetClass="entr" fill="hold" grpId="0" nodeType="afterEffect">
                                  <p:stCondLst>
                                    <p:cond delay="0"/>
                                  </p:stCondLst>
                                  <p:iterate>
                                    <p:tmAbs val="0"/>
                                  </p:iterate>
                                  <p:childTnLst>
                                    <p:set>
                                      <p:cBhvr>
                                        <p:cTn id="71" fill="hold"/>
                                        <p:tgtEl>
                                          <p:spTgt spid="2358"/>
                                        </p:tgtEl>
                                        <p:attrNameLst>
                                          <p:attrName>style.visibility</p:attrName>
                                        </p:attrNameLst>
                                      </p:cBhvr>
                                      <p:to>
                                        <p:strVal val="visible"/>
                                      </p:to>
                                    </p:set>
                                    <p:animEffect transition="in" filter="dissolve">
                                      <p:cBhvr>
                                        <p:cTn id="72" dur="500"/>
                                        <p:tgtEl>
                                          <p:spTgt spid="2358"/>
                                        </p:tgtEl>
                                      </p:cBhvr>
                                    </p:animEffect>
                                  </p:childTnLst>
                                </p:cTn>
                              </p:par>
                            </p:childTnLst>
                          </p:cTn>
                        </p:par>
                        <p:par>
                          <p:cTn id="73" fill="hold">
                            <p:stCondLst>
                              <p:cond delay="8000"/>
                            </p:stCondLst>
                            <p:childTnLst>
                              <p:par>
                                <p:cTn id="74" presetID="22" presetClass="entr" presetSubtype="8" fill="hold" grpId="0" nodeType="afterEffect">
                                  <p:stCondLst>
                                    <p:cond delay="0"/>
                                  </p:stCondLst>
                                  <p:iterate>
                                    <p:tmAbs val="0"/>
                                  </p:iterate>
                                  <p:childTnLst>
                                    <p:set>
                                      <p:cBhvr>
                                        <p:cTn id="75" fill="hold"/>
                                        <p:tgtEl>
                                          <p:spTgt spid="2472"/>
                                        </p:tgtEl>
                                        <p:attrNameLst>
                                          <p:attrName>style.visibility</p:attrName>
                                        </p:attrNameLst>
                                      </p:cBhvr>
                                      <p:to>
                                        <p:strVal val="visible"/>
                                      </p:to>
                                    </p:set>
                                    <p:animEffect transition="in" filter="wipe(left)">
                                      <p:cBhvr>
                                        <p:cTn id="76" dur="500"/>
                                        <p:tgtEl>
                                          <p:spTgt spid="2472"/>
                                        </p:tgtEl>
                                      </p:cBhvr>
                                    </p:animEffect>
                                  </p:childTnLst>
                                </p:cTn>
                              </p:par>
                            </p:childTnLst>
                          </p:cTn>
                        </p:par>
                        <p:par>
                          <p:cTn id="77" fill="hold">
                            <p:stCondLst>
                              <p:cond delay="8500"/>
                            </p:stCondLst>
                            <p:childTnLst>
                              <p:par>
                                <p:cTn id="78" presetID="23" presetClass="entr" presetSubtype="16" fill="hold" grpId="0" nodeType="afterEffect">
                                  <p:stCondLst>
                                    <p:cond delay="0"/>
                                  </p:stCondLst>
                                  <p:iterate>
                                    <p:tmAbs val="0"/>
                                  </p:iterate>
                                  <p:childTnLst>
                                    <p:set>
                                      <p:cBhvr>
                                        <p:cTn id="79" fill="hold"/>
                                        <p:tgtEl>
                                          <p:spTgt spid="2471"/>
                                        </p:tgtEl>
                                        <p:attrNameLst>
                                          <p:attrName>style.visibility</p:attrName>
                                        </p:attrNameLst>
                                      </p:cBhvr>
                                      <p:to>
                                        <p:strVal val="visible"/>
                                      </p:to>
                                    </p:set>
                                    <p:anim calcmode="lin" valueType="num">
                                      <p:cBhvr>
                                        <p:cTn id="80" dur="500" fill="hold"/>
                                        <p:tgtEl>
                                          <p:spTgt spid="2471"/>
                                        </p:tgtEl>
                                        <p:attrNameLst>
                                          <p:attrName>ppt_w</p:attrName>
                                        </p:attrNameLst>
                                      </p:cBhvr>
                                      <p:tavLst>
                                        <p:tav tm="0">
                                          <p:val>
                                            <p:fltVal val="0"/>
                                          </p:val>
                                        </p:tav>
                                        <p:tav tm="100000">
                                          <p:val>
                                            <p:strVal val="#ppt_w"/>
                                          </p:val>
                                        </p:tav>
                                      </p:tavLst>
                                    </p:anim>
                                    <p:anim calcmode="lin" valueType="num">
                                      <p:cBhvr>
                                        <p:cTn id="81" dur="500" fill="hold"/>
                                        <p:tgtEl>
                                          <p:spTgt spid="2471"/>
                                        </p:tgtEl>
                                        <p:attrNameLst>
                                          <p:attrName>ppt_h</p:attrName>
                                        </p:attrNameLst>
                                      </p:cBhvr>
                                      <p:tavLst>
                                        <p:tav tm="0">
                                          <p:val>
                                            <p:fltVal val="0"/>
                                          </p:val>
                                        </p:tav>
                                        <p:tav tm="100000">
                                          <p:val>
                                            <p:strVal val="#ppt_h"/>
                                          </p:val>
                                        </p:tav>
                                      </p:tavLst>
                                    </p:anim>
                                  </p:childTnLst>
                                </p:cTn>
                              </p:par>
                            </p:childTnLst>
                          </p:cTn>
                        </p:par>
                        <p:par>
                          <p:cTn id="82" fill="hold">
                            <p:stCondLst>
                              <p:cond delay="9000"/>
                            </p:stCondLst>
                            <p:childTnLst>
                              <p:par>
                                <p:cTn id="83" presetID="22" presetClass="entr" presetSubtype="8" fill="hold" grpId="0" nodeType="afterEffect">
                                  <p:stCondLst>
                                    <p:cond delay="0"/>
                                  </p:stCondLst>
                                  <p:iterate>
                                    <p:tmAbs val="0"/>
                                  </p:iterate>
                                  <p:childTnLst>
                                    <p:set>
                                      <p:cBhvr>
                                        <p:cTn id="84" fill="hold"/>
                                        <p:tgtEl>
                                          <p:spTgt spid="2359"/>
                                        </p:tgtEl>
                                        <p:attrNameLst>
                                          <p:attrName>style.visibility</p:attrName>
                                        </p:attrNameLst>
                                      </p:cBhvr>
                                      <p:to>
                                        <p:strVal val="visible"/>
                                      </p:to>
                                    </p:set>
                                    <p:animEffect transition="in" filter="wipe(left)">
                                      <p:cBhvr>
                                        <p:cTn id="85" dur="500"/>
                                        <p:tgtEl>
                                          <p:spTgt spid="2359"/>
                                        </p:tgtEl>
                                      </p:cBhvr>
                                    </p:animEffect>
                                  </p:childTnLst>
                                </p:cTn>
                              </p:par>
                            </p:childTnLst>
                          </p:cTn>
                        </p:par>
                        <p:par>
                          <p:cTn id="86" fill="hold">
                            <p:stCondLst>
                              <p:cond delay="9500"/>
                            </p:stCondLst>
                            <p:childTnLst>
                              <p:par>
                                <p:cTn id="87" presetID="18" presetClass="entr" presetSubtype="6" fill="hold" grpId="0" nodeType="afterEffect">
                                  <p:stCondLst>
                                    <p:cond delay="0"/>
                                  </p:stCondLst>
                                  <p:iterate>
                                    <p:tmAbs val="0"/>
                                  </p:iterate>
                                  <p:childTnLst>
                                    <p:set>
                                      <p:cBhvr>
                                        <p:cTn id="88" fill="hold"/>
                                        <p:tgtEl>
                                          <p:spTgt spid="2360"/>
                                        </p:tgtEl>
                                        <p:attrNameLst>
                                          <p:attrName>style.visibility</p:attrName>
                                        </p:attrNameLst>
                                      </p:cBhvr>
                                      <p:to>
                                        <p:strVal val="visible"/>
                                      </p:to>
                                    </p:set>
                                    <p:animEffect transition="in" filter="strips(downRight)">
                                      <p:cBhvr>
                                        <p:cTn id="89" dur="500"/>
                                        <p:tgtEl>
                                          <p:spTgt spid="2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3" grpId="0" animBg="1" advAuto="0"/>
      <p:bldP spid="2354" grpId="0" animBg="1" advAuto="0"/>
      <p:bldP spid="2355" grpId="0" animBg="1" advAuto="0"/>
      <p:bldP spid="2356" grpId="0" animBg="1" advAuto="0"/>
      <p:bldP spid="2357" grpId="0" animBg="1" advAuto="0"/>
      <p:bldP spid="2358" grpId="0" animBg="1" advAuto="0"/>
      <p:bldP spid="2359" grpId="0" animBg="1" advAuto="0"/>
      <p:bldP spid="2360" grpId="0" animBg="1" advAuto="0"/>
      <p:bldP spid="2361" grpId="0" animBg="1" advAuto="0"/>
      <p:bldP spid="2362" grpId="0" animBg="1" advAuto="0"/>
      <p:bldP spid="2383" grpId="0" animBg="1" advAuto="0"/>
      <p:bldP spid="2384" grpId="0" animBg="1" advAuto="0"/>
      <p:bldP spid="2405" grpId="0" animBg="1" advAuto="0"/>
      <p:bldP spid="2406" grpId="0" animBg="1" advAuto="0"/>
      <p:bldP spid="2427" grpId="0" animBg="1" advAuto="0"/>
      <p:bldP spid="2428" grpId="0" animBg="1" advAuto="0"/>
      <p:bldP spid="2449" grpId="0" animBg="1" advAuto="0"/>
      <p:bldP spid="2450" grpId="0" animBg="1" advAuto="0"/>
      <p:bldP spid="2471" grpId="0" animBg="1" advAuto="0"/>
      <p:bldP spid="2472" grpId="0" animBg="1" advAuto="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84" name="Chart 2784"/>
          <p:cNvGraphicFramePr/>
          <p:nvPr/>
        </p:nvGraphicFramePr>
        <p:xfrm>
          <a:off x="1485892" y="2863033"/>
          <a:ext cx="7791458" cy="5777805"/>
        </p:xfrm>
        <a:graphic>
          <a:graphicData uri="http://schemas.openxmlformats.org/drawingml/2006/chart">
            <c:chart xmlns:c="http://schemas.openxmlformats.org/drawingml/2006/chart" xmlns:r="http://schemas.openxmlformats.org/officeDocument/2006/relationships" r:id="rId2"/>
          </a:graphicData>
        </a:graphic>
      </p:graphicFrame>
      <p:sp>
        <p:nvSpPr>
          <p:cNvPr id="2794" name="Shape 2794"/>
          <p:cNvSpPr/>
          <p:nvPr/>
        </p:nvSpPr>
        <p:spPr>
          <a:xfrm>
            <a:off x="10602943" y="3336698"/>
            <a:ext cx="5267327" cy="129779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dirty="0">
                <a:solidFill>
                  <a:schemeClr val="tx1">
                    <a:lumMod val="75000"/>
                    <a:lumOff val="25000"/>
                  </a:schemeClr>
                </a:solidFill>
                <a:latin typeface="Arial" panose="020B0604020202020204" pitchFamily="34" charset="0"/>
                <a:cs typeface="Arial" panose="020B0604020202020204" pitchFamily="34" charset="0"/>
              </a:rPr>
              <a:t>Lorem ipsum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seumoga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jeut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raseuki</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Rabbi </a:t>
            </a:r>
            <a:r>
              <a:rPr sz="1800" dirty="0" err="1">
                <a:solidFill>
                  <a:schemeClr val="tx1">
                    <a:lumMod val="75000"/>
                    <a:lumOff val="25000"/>
                  </a:schemeClr>
                </a:solidFill>
                <a:latin typeface="Arial" panose="020B0604020202020204" pitchFamily="34" charset="0"/>
                <a:cs typeface="Arial" panose="020B0604020202020204" pitchFamily="34" charset="0"/>
              </a:rPr>
              <a:t>neu</a:t>
            </a:r>
            <a:r>
              <a:rPr sz="1800" dirty="0">
                <a:solidFill>
                  <a:schemeClr val="tx1">
                    <a:lumMod val="75000"/>
                    <a:lumOff val="25000"/>
                  </a:schemeClr>
                </a:solidFill>
                <a:latin typeface="Arial" panose="020B0604020202020204" pitchFamily="34" charset="0"/>
                <a:cs typeface="Arial" panose="020B0604020202020204" pitchFamily="34" charset="0"/>
              </a:rPr>
              <a:t> bantu </a:t>
            </a:r>
            <a:r>
              <a:rPr sz="1800" dirty="0" err="1">
                <a:solidFill>
                  <a:schemeClr val="tx1">
                    <a:lumMod val="75000"/>
                    <a:lumOff val="25000"/>
                  </a:schemeClr>
                </a:solidFill>
                <a:latin typeface="Arial" panose="020B0604020202020204" pitchFamily="34" charset="0"/>
                <a:cs typeface="Arial" panose="020B0604020202020204" pitchFamily="34" charset="0"/>
              </a:rPr>
              <a:t>kamoe</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hana</a:t>
            </a:r>
            <a:r>
              <a:rPr sz="1800" dirty="0">
                <a:solidFill>
                  <a:schemeClr val="tx1">
                    <a:lumMod val="75000"/>
                    <a:lumOff val="25000"/>
                  </a:schemeClr>
                </a:solidFill>
                <a:latin typeface="Arial" panose="020B0604020202020204" pitchFamily="34" charset="0"/>
                <a:cs typeface="Arial" panose="020B0604020202020204" pitchFamily="34" charset="0"/>
              </a:rPr>
              <a:t> pat </a:t>
            </a:r>
            <a:r>
              <a:rPr sz="1800" dirty="0" err="1">
                <a:solidFill>
                  <a:schemeClr val="tx1">
                    <a:lumMod val="75000"/>
                    <a:lumOff val="25000"/>
                  </a:schemeClr>
                </a:solidFill>
                <a:latin typeface="Arial" panose="020B0604020202020204" pitchFamily="34" charset="0"/>
                <a:cs typeface="Arial" panose="020B0604020202020204" pitchFamily="34" charset="0"/>
              </a:rPr>
              <a:t>laen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meulakee</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95" name="Shape 2795"/>
          <p:cNvSpPr/>
          <p:nvPr/>
        </p:nvSpPr>
        <p:spPr>
          <a:xfrm>
            <a:off x="10602943" y="2915834"/>
            <a:ext cx="2895343" cy="471924"/>
          </a:xfrm>
          <a:prstGeom prst="rect">
            <a:avLst/>
          </a:prstGeom>
          <a:solidFill>
            <a:schemeClr val="accent1"/>
          </a:solid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MOBILE ACCESS</a:t>
            </a:r>
          </a:p>
        </p:txBody>
      </p:sp>
      <p:sp>
        <p:nvSpPr>
          <p:cNvPr id="2798" name="Shape 2798"/>
          <p:cNvSpPr/>
          <p:nvPr/>
        </p:nvSpPr>
        <p:spPr>
          <a:xfrm>
            <a:off x="10602944" y="4932893"/>
            <a:ext cx="2764714" cy="471924"/>
          </a:xfrm>
          <a:prstGeom prst="rect">
            <a:avLst/>
          </a:prstGeom>
          <a:solidFill>
            <a:schemeClr val="accent2"/>
          </a:solid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TABLET ACCESS</a:t>
            </a:r>
          </a:p>
        </p:txBody>
      </p:sp>
      <p:sp>
        <p:nvSpPr>
          <p:cNvPr id="2801" name="Shape 2801"/>
          <p:cNvSpPr/>
          <p:nvPr/>
        </p:nvSpPr>
        <p:spPr>
          <a:xfrm>
            <a:off x="10602944" y="6933757"/>
            <a:ext cx="3359799" cy="471924"/>
          </a:xfrm>
          <a:prstGeom prst="rect">
            <a:avLst/>
          </a:prstGeom>
          <a:solidFill>
            <a:schemeClr val="accent3"/>
          </a:solid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COMPUTER ACCESS</a:t>
            </a:r>
          </a:p>
        </p:txBody>
      </p:sp>
      <p:sp>
        <p:nvSpPr>
          <p:cNvPr id="25" name="Прямоугольник 24"/>
          <p:cNvSpPr/>
          <p:nvPr/>
        </p:nvSpPr>
        <p:spPr>
          <a:xfrm>
            <a:off x="970373" y="725011"/>
            <a:ext cx="10217437"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Most popular devices access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Shape 2794"/>
          <p:cNvSpPr/>
          <p:nvPr/>
        </p:nvSpPr>
        <p:spPr>
          <a:xfrm>
            <a:off x="10602943" y="5353262"/>
            <a:ext cx="5267327" cy="129779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dirty="0">
                <a:solidFill>
                  <a:schemeClr val="tx1">
                    <a:lumMod val="75000"/>
                    <a:lumOff val="25000"/>
                  </a:schemeClr>
                </a:solidFill>
                <a:latin typeface="Arial" panose="020B0604020202020204" pitchFamily="34" charset="0"/>
                <a:cs typeface="Arial" panose="020B0604020202020204" pitchFamily="34" charset="0"/>
              </a:rPr>
              <a:t>Lorem ipsum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seumoga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jeut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raseuki</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Rabbi </a:t>
            </a:r>
            <a:r>
              <a:rPr sz="1800" dirty="0" err="1">
                <a:solidFill>
                  <a:schemeClr val="tx1">
                    <a:lumMod val="75000"/>
                    <a:lumOff val="25000"/>
                  </a:schemeClr>
                </a:solidFill>
                <a:latin typeface="Arial" panose="020B0604020202020204" pitchFamily="34" charset="0"/>
                <a:cs typeface="Arial" panose="020B0604020202020204" pitchFamily="34" charset="0"/>
              </a:rPr>
              <a:t>neu</a:t>
            </a:r>
            <a:r>
              <a:rPr sz="1800" dirty="0">
                <a:solidFill>
                  <a:schemeClr val="tx1">
                    <a:lumMod val="75000"/>
                    <a:lumOff val="25000"/>
                  </a:schemeClr>
                </a:solidFill>
                <a:latin typeface="Arial" panose="020B0604020202020204" pitchFamily="34" charset="0"/>
                <a:cs typeface="Arial" panose="020B0604020202020204" pitchFamily="34" charset="0"/>
              </a:rPr>
              <a:t> bantu </a:t>
            </a:r>
            <a:r>
              <a:rPr sz="1800" dirty="0" err="1">
                <a:solidFill>
                  <a:schemeClr val="tx1">
                    <a:lumMod val="75000"/>
                    <a:lumOff val="25000"/>
                  </a:schemeClr>
                </a:solidFill>
                <a:latin typeface="Arial" panose="020B0604020202020204" pitchFamily="34" charset="0"/>
                <a:cs typeface="Arial" panose="020B0604020202020204" pitchFamily="34" charset="0"/>
              </a:rPr>
              <a:t>kamoe</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hana</a:t>
            </a:r>
            <a:r>
              <a:rPr sz="1800" dirty="0">
                <a:solidFill>
                  <a:schemeClr val="tx1">
                    <a:lumMod val="75000"/>
                    <a:lumOff val="25000"/>
                  </a:schemeClr>
                </a:solidFill>
                <a:latin typeface="Arial" panose="020B0604020202020204" pitchFamily="34" charset="0"/>
                <a:cs typeface="Arial" panose="020B0604020202020204" pitchFamily="34" charset="0"/>
              </a:rPr>
              <a:t> pat </a:t>
            </a:r>
            <a:r>
              <a:rPr sz="1800" dirty="0" err="1">
                <a:solidFill>
                  <a:schemeClr val="tx1">
                    <a:lumMod val="75000"/>
                    <a:lumOff val="25000"/>
                  </a:schemeClr>
                </a:solidFill>
                <a:latin typeface="Arial" panose="020B0604020202020204" pitchFamily="34" charset="0"/>
                <a:cs typeface="Arial" panose="020B0604020202020204" pitchFamily="34" charset="0"/>
              </a:rPr>
              <a:t>laen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meulakee</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Shape 2794"/>
          <p:cNvSpPr/>
          <p:nvPr/>
        </p:nvSpPr>
        <p:spPr>
          <a:xfrm>
            <a:off x="10602943" y="7351617"/>
            <a:ext cx="5267327" cy="129779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lvl1pPr algn="l">
              <a:lnSpc>
                <a:spcPct val="120000"/>
              </a:lnSpc>
              <a:spcBef>
                <a:spcPts val="2500"/>
              </a:spcBef>
              <a:defRPr sz="2000">
                <a:solidFill>
                  <a:srgbClr val="53585F"/>
                </a:solidFill>
              </a:defRPr>
            </a:lvl1pPr>
          </a:lstStyle>
          <a:p>
            <a:pPr>
              <a:lnSpc>
                <a:spcPct val="150000"/>
              </a:lnSpc>
            </a:pPr>
            <a:r>
              <a:rPr sz="1800" dirty="0">
                <a:solidFill>
                  <a:schemeClr val="tx1">
                    <a:lumMod val="75000"/>
                    <a:lumOff val="25000"/>
                  </a:schemeClr>
                </a:solidFill>
                <a:latin typeface="Arial" panose="020B0604020202020204" pitchFamily="34" charset="0"/>
                <a:cs typeface="Arial" panose="020B0604020202020204" pitchFamily="34" charset="0"/>
              </a:rPr>
              <a:t>Lorem ipsum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seumoga</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jeut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keu</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raseuki</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ya</a:t>
            </a:r>
            <a:r>
              <a:rPr sz="1800" dirty="0">
                <a:solidFill>
                  <a:schemeClr val="tx1">
                    <a:lumMod val="75000"/>
                    <a:lumOff val="25000"/>
                  </a:schemeClr>
                </a:solidFill>
                <a:latin typeface="Arial" panose="020B0604020202020204" pitchFamily="34" charset="0"/>
                <a:cs typeface="Arial" panose="020B0604020202020204" pitchFamily="34" charset="0"/>
              </a:rPr>
              <a:t> Rabbi </a:t>
            </a:r>
            <a:r>
              <a:rPr sz="1800" dirty="0" err="1">
                <a:solidFill>
                  <a:schemeClr val="tx1">
                    <a:lumMod val="75000"/>
                    <a:lumOff val="25000"/>
                  </a:schemeClr>
                </a:solidFill>
                <a:latin typeface="Arial" panose="020B0604020202020204" pitchFamily="34" charset="0"/>
                <a:cs typeface="Arial" panose="020B0604020202020204" pitchFamily="34" charset="0"/>
              </a:rPr>
              <a:t>neu</a:t>
            </a:r>
            <a:r>
              <a:rPr sz="1800" dirty="0">
                <a:solidFill>
                  <a:schemeClr val="tx1">
                    <a:lumMod val="75000"/>
                    <a:lumOff val="25000"/>
                  </a:schemeClr>
                </a:solidFill>
                <a:latin typeface="Arial" panose="020B0604020202020204" pitchFamily="34" charset="0"/>
                <a:cs typeface="Arial" panose="020B0604020202020204" pitchFamily="34" charset="0"/>
              </a:rPr>
              <a:t> bantu </a:t>
            </a:r>
            <a:r>
              <a:rPr sz="1800" dirty="0" err="1">
                <a:solidFill>
                  <a:schemeClr val="tx1">
                    <a:lumMod val="75000"/>
                    <a:lumOff val="25000"/>
                  </a:schemeClr>
                </a:solidFill>
                <a:latin typeface="Arial" panose="020B0604020202020204" pitchFamily="34" charset="0"/>
                <a:cs typeface="Arial" panose="020B0604020202020204" pitchFamily="34" charset="0"/>
              </a:rPr>
              <a:t>kamoe</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hana</a:t>
            </a:r>
            <a:r>
              <a:rPr sz="1800" dirty="0">
                <a:solidFill>
                  <a:schemeClr val="tx1">
                    <a:lumMod val="75000"/>
                    <a:lumOff val="25000"/>
                  </a:schemeClr>
                </a:solidFill>
                <a:latin typeface="Arial" panose="020B0604020202020204" pitchFamily="34" charset="0"/>
                <a:cs typeface="Arial" panose="020B0604020202020204" pitchFamily="34" charset="0"/>
              </a:rPr>
              <a:t> pat </a:t>
            </a:r>
            <a:r>
              <a:rPr sz="1800" dirty="0" err="1">
                <a:solidFill>
                  <a:schemeClr val="tx1">
                    <a:lumMod val="75000"/>
                    <a:lumOff val="25000"/>
                  </a:schemeClr>
                </a:solidFill>
                <a:latin typeface="Arial" panose="020B0604020202020204" pitchFamily="34" charset="0"/>
                <a:cs typeface="Arial" panose="020B0604020202020204" pitchFamily="34" charset="0"/>
              </a:rPr>
              <a:t>laen</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meulakee</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04813016"/>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fill="hold"/>
                                        <p:tgtEl>
                                          <p:spTgt spid="2784">
                                            <p:graphicEl>
                                              <a:chart seriesIdx="-3" categoryIdx="-3" bldStep="gridLegend"/>
                                            </p:graphicEl>
                                          </p:spTgt>
                                        </p:tgtEl>
                                        <p:attrNameLst>
                                          <p:attrName>style.visibility</p:attrName>
                                        </p:attrNameLst>
                                      </p:cBhvr>
                                      <p:to>
                                        <p:strVal val="visible"/>
                                      </p:to>
                                    </p:set>
                                    <p:animEffect transition="in" filter="wipe(left)">
                                      <p:cBhvr>
                                        <p:cTn id="7" dur="500"/>
                                        <p:tgtEl>
                                          <p:spTgt spid="2784">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fill="hold"/>
                                        <p:tgtEl>
                                          <p:spTgt spid="2784">
                                            <p:graphicEl>
                                              <a:chart seriesIdx="0" categoryIdx="-4" bldStep="series"/>
                                            </p:graphicEl>
                                          </p:spTgt>
                                        </p:tgtEl>
                                        <p:attrNameLst>
                                          <p:attrName>style.visibility</p:attrName>
                                        </p:attrNameLst>
                                      </p:cBhvr>
                                      <p:to>
                                        <p:strVal val="visible"/>
                                      </p:to>
                                    </p:set>
                                    <p:animEffect transition="in" filter="wipe(left)">
                                      <p:cBhvr>
                                        <p:cTn id="11" dur="500"/>
                                        <p:tgtEl>
                                          <p:spTgt spid="2784">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fill="hold"/>
                                        <p:tgtEl>
                                          <p:spTgt spid="2784">
                                            <p:graphicEl>
                                              <a:chart seriesIdx="1" categoryIdx="-4" bldStep="series"/>
                                            </p:graphicEl>
                                          </p:spTgt>
                                        </p:tgtEl>
                                        <p:attrNameLst>
                                          <p:attrName>style.visibility</p:attrName>
                                        </p:attrNameLst>
                                      </p:cBhvr>
                                      <p:to>
                                        <p:strVal val="visible"/>
                                      </p:to>
                                    </p:set>
                                    <p:animEffect transition="in" filter="wipe(left)">
                                      <p:cBhvr>
                                        <p:cTn id="15" dur="500"/>
                                        <p:tgtEl>
                                          <p:spTgt spid="2784">
                                            <p:graphicEl>
                                              <a:chart seriesIdx="1" categoryIdx="-4" bldStep="series"/>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fill="hold"/>
                                        <p:tgtEl>
                                          <p:spTgt spid="2784">
                                            <p:graphicEl>
                                              <a:chart seriesIdx="2" categoryIdx="-4" bldStep="series"/>
                                            </p:graphicEl>
                                          </p:spTgt>
                                        </p:tgtEl>
                                        <p:attrNameLst>
                                          <p:attrName>style.visibility</p:attrName>
                                        </p:attrNameLst>
                                      </p:cBhvr>
                                      <p:to>
                                        <p:strVal val="visible"/>
                                      </p:to>
                                    </p:set>
                                    <p:animEffect transition="in" filter="wipe(left)">
                                      <p:cBhvr>
                                        <p:cTn id="19" dur="500"/>
                                        <p:tgtEl>
                                          <p:spTgt spid="2784">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84" grpId="0">
        <p:bldSub>
          <a:bldChart bld="series"/>
        </p:bldSub>
      </p:bldGraphic>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28" name="Chart 2728"/>
          <p:cNvGraphicFramePr/>
          <p:nvPr/>
        </p:nvGraphicFramePr>
        <p:xfrm>
          <a:off x="2474485" y="3042448"/>
          <a:ext cx="13040237" cy="5330061"/>
        </p:xfrm>
        <a:graphic>
          <a:graphicData uri="http://schemas.openxmlformats.org/drawingml/2006/chart">
            <c:chart xmlns:c="http://schemas.openxmlformats.org/drawingml/2006/chart" xmlns:r="http://schemas.openxmlformats.org/officeDocument/2006/relationships" r:id="rId2"/>
          </a:graphicData>
        </a:graphic>
      </p:graphicFrame>
      <p:sp>
        <p:nvSpPr>
          <p:cNvPr id="2730" name="Shape 2730"/>
          <p:cNvSpPr/>
          <p:nvPr/>
        </p:nvSpPr>
        <p:spPr>
          <a:xfrm>
            <a:off x="6614731" y="6021308"/>
            <a:ext cx="672368" cy="672472"/>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2"/>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2731" name="Shape 2731"/>
          <p:cNvSpPr/>
          <p:nvPr/>
        </p:nvSpPr>
        <p:spPr>
          <a:xfrm>
            <a:off x="9005580" y="5083664"/>
            <a:ext cx="672368" cy="672472"/>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3"/>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2733" name="Shape 2733"/>
          <p:cNvSpPr/>
          <p:nvPr/>
        </p:nvSpPr>
        <p:spPr>
          <a:xfrm>
            <a:off x="13880713" y="5204798"/>
            <a:ext cx="672368" cy="672472"/>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5"/>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2734" name="Shape 2734"/>
          <p:cNvSpPr/>
          <p:nvPr/>
        </p:nvSpPr>
        <p:spPr>
          <a:xfrm>
            <a:off x="4154720" y="6240307"/>
            <a:ext cx="672368" cy="672473"/>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1"/>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4" name="Прямоугольник 13"/>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Sales report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Shape 2735"/>
          <p:cNvSpPr/>
          <p:nvPr/>
        </p:nvSpPr>
        <p:spPr>
          <a:xfrm>
            <a:off x="11441769" y="3496999"/>
            <a:ext cx="672368" cy="672472"/>
          </a:xfrm>
          <a:custGeom>
            <a:avLst/>
            <a:gdLst/>
            <a:ahLst/>
            <a:cxnLst>
              <a:cxn ang="0">
                <a:pos x="wd2" y="hd2"/>
              </a:cxn>
              <a:cxn ang="5400000">
                <a:pos x="wd2" y="hd2"/>
              </a:cxn>
              <a:cxn ang="10800000">
                <a:pos x="wd2" y="hd2"/>
              </a:cxn>
              <a:cxn ang="16200000">
                <a:pos x="wd2" y="hd2"/>
              </a:cxn>
            </a:cxnLst>
            <a:rect l="0" t="0" r="r" b="b"/>
            <a:pathLst>
              <a:path w="21600" h="21600" extrusionOk="0">
                <a:moveTo>
                  <a:pt x="7856" y="13527"/>
                </a:moveTo>
                <a:lnTo>
                  <a:pt x="21138" y="9731"/>
                </a:lnTo>
                <a:cubicBezTo>
                  <a:pt x="21392" y="9659"/>
                  <a:pt x="21600" y="9385"/>
                  <a:pt x="21600" y="9120"/>
                </a:cubicBezTo>
                <a:lnTo>
                  <a:pt x="21600" y="2520"/>
                </a:lnTo>
                <a:lnTo>
                  <a:pt x="4680" y="2520"/>
                </a:lnTo>
                <a:lnTo>
                  <a:pt x="4680" y="481"/>
                </a:lnTo>
                <a:cubicBezTo>
                  <a:pt x="4680" y="217"/>
                  <a:pt x="4465" y="0"/>
                  <a:pt x="4200" y="0"/>
                </a:cubicBezTo>
                <a:lnTo>
                  <a:pt x="480" y="0"/>
                </a:lnTo>
                <a:cubicBezTo>
                  <a:pt x="217" y="0"/>
                  <a:pt x="0" y="217"/>
                  <a:pt x="0" y="481"/>
                </a:cubicBezTo>
                <a:lnTo>
                  <a:pt x="0" y="2400"/>
                </a:lnTo>
                <a:lnTo>
                  <a:pt x="2332" y="2400"/>
                </a:lnTo>
                <a:lnTo>
                  <a:pt x="4693" y="13269"/>
                </a:lnTo>
                <a:lnTo>
                  <a:pt x="4920" y="14400"/>
                </a:lnTo>
                <a:lnTo>
                  <a:pt x="4920" y="16200"/>
                </a:lnTo>
                <a:cubicBezTo>
                  <a:pt x="4920" y="16463"/>
                  <a:pt x="5137" y="16680"/>
                  <a:pt x="5400" y="16680"/>
                </a:cubicBezTo>
                <a:lnTo>
                  <a:pt x="6001" y="16680"/>
                </a:lnTo>
                <a:lnTo>
                  <a:pt x="17999" y="16680"/>
                </a:lnTo>
                <a:lnTo>
                  <a:pt x="21119" y="16680"/>
                </a:lnTo>
                <a:cubicBezTo>
                  <a:pt x="21383" y="16680"/>
                  <a:pt x="21600" y="16463"/>
                  <a:pt x="21600" y="16200"/>
                </a:cubicBezTo>
                <a:lnTo>
                  <a:pt x="21600" y="14400"/>
                </a:lnTo>
                <a:lnTo>
                  <a:pt x="8103" y="14400"/>
                </a:lnTo>
                <a:cubicBezTo>
                  <a:pt x="6723" y="14400"/>
                  <a:pt x="6694" y="13860"/>
                  <a:pt x="7856" y="13527"/>
                </a:cubicBezTo>
                <a:close/>
                <a:moveTo>
                  <a:pt x="15599" y="19200"/>
                </a:moveTo>
                <a:cubicBezTo>
                  <a:pt x="15599" y="20525"/>
                  <a:pt x="16674" y="21600"/>
                  <a:pt x="17999" y="21600"/>
                </a:cubicBezTo>
                <a:cubicBezTo>
                  <a:pt x="19326" y="21600"/>
                  <a:pt x="20399" y="20525"/>
                  <a:pt x="20399" y="19200"/>
                </a:cubicBezTo>
                <a:cubicBezTo>
                  <a:pt x="20399" y="17874"/>
                  <a:pt x="19326" y="16800"/>
                  <a:pt x="17999" y="16800"/>
                </a:cubicBezTo>
                <a:cubicBezTo>
                  <a:pt x="16674" y="16800"/>
                  <a:pt x="15599" y="17874"/>
                  <a:pt x="15599" y="19200"/>
                </a:cubicBezTo>
                <a:close/>
                <a:moveTo>
                  <a:pt x="3599" y="19200"/>
                </a:moveTo>
                <a:cubicBezTo>
                  <a:pt x="3599" y="20525"/>
                  <a:pt x="4674" y="21600"/>
                  <a:pt x="6001" y="21600"/>
                </a:cubicBezTo>
                <a:cubicBezTo>
                  <a:pt x="7326" y="21600"/>
                  <a:pt x="8399" y="20525"/>
                  <a:pt x="8399" y="19200"/>
                </a:cubicBezTo>
                <a:cubicBezTo>
                  <a:pt x="8399" y="17874"/>
                  <a:pt x="7326" y="16800"/>
                  <a:pt x="6001" y="16800"/>
                </a:cubicBezTo>
                <a:cubicBezTo>
                  <a:pt x="4674" y="16800"/>
                  <a:pt x="3599" y="17874"/>
                  <a:pt x="3599" y="19200"/>
                </a:cubicBezTo>
                <a:close/>
              </a:path>
            </a:pathLst>
          </a:custGeom>
          <a:solidFill>
            <a:schemeClr val="accent4"/>
          </a:solidFill>
          <a:ln w="12700">
            <a:noFill/>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885333"/>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fill="hold"/>
                                        <p:tgtEl>
                                          <p:spTgt spid="2728">
                                            <p:graphicEl>
                                              <a:chart seriesIdx="-3" categoryIdx="-3" bldStep="gridLegend"/>
                                            </p:graphicEl>
                                          </p:spTgt>
                                        </p:tgtEl>
                                        <p:attrNameLst>
                                          <p:attrName>style.visibility</p:attrName>
                                        </p:attrNameLst>
                                      </p:cBhvr>
                                      <p:to>
                                        <p:strVal val="visible"/>
                                      </p:to>
                                    </p:set>
                                    <p:animEffect transition="in" filter="wipe(down)">
                                      <p:cBhvr>
                                        <p:cTn id="7" dur="500"/>
                                        <p:tgtEl>
                                          <p:spTgt spid="2728">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fill="hold"/>
                                        <p:tgtEl>
                                          <p:spTgt spid="2728">
                                            <p:graphicEl>
                                              <a:chart seriesIdx="0" categoryIdx="-4" bldStep="series"/>
                                            </p:graphicEl>
                                          </p:spTgt>
                                        </p:tgtEl>
                                        <p:attrNameLst>
                                          <p:attrName>style.visibility</p:attrName>
                                        </p:attrNameLst>
                                      </p:cBhvr>
                                      <p:to>
                                        <p:strVal val="visible"/>
                                      </p:to>
                                    </p:set>
                                    <p:animEffect transition="in" filter="wipe(down)">
                                      <p:cBhvr>
                                        <p:cTn id="11" dur="500"/>
                                        <p:tgtEl>
                                          <p:spTgt spid="2728">
                                            <p:graphicEl>
                                              <a:chart seriesIdx="0" categoryIdx="-4" bldStep="series"/>
                                            </p:graphicEl>
                                          </p:spTgt>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2730"/>
                                        </p:tgtEl>
                                        <p:attrNameLst>
                                          <p:attrName>style.visibility</p:attrName>
                                        </p:attrNameLst>
                                      </p:cBhvr>
                                      <p:to>
                                        <p:strVal val="visible"/>
                                      </p:to>
                                    </p:set>
                                    <p:animEffect transition="in" filter="dissolve">
                                      <p:cBhvr>
                                        <p:cTn id="15" dur="500"/>
                                        <p:tgtEl>
                                          <p:spTgt spid="2730"/>
                                        </p:tgtEl>
                                      </p:cBhvr>
                                    </p:animEffect>
                                  </p:childTnLst>
                                </p:cTn>
                              </p:par>
                            </p:childTnLst>
                          </p:cTn>
                        </p:par>
                        <p:par>
                          <p:cTn id="16" fill="hold">
                            <p:stCondLst>
                              <p:cond delay="1500"/>
                            </p:stCondLst>
                            <p:childTnLst>
                              <p:par>
                                <p:cTn id="17" presetID="9" presetClass="entr" fill="hold" grpId="0" nodeType="afterEffect">
                                  <p:stCondLst>
                                    <p:cond delay="0"/>
                                  </p:stCondLst>
                                  <p:iterate>
                                    <p:tmAbs val="0"/>
                                  </p:iterate>
                                  <p:childTnLst>
                                    <p:set>
                                      <p:cBhvr>
                                        <p:cTn id="18" fill="hold"/>
                                        <p:tgtEl>
                                          <p:spTgt spid="2731"/>
                                        </p:tgtEl>
                                        <p:attrNameLst>
                                          <p:attrName>style.visibility</p:attrName>
                                        </p:attrNameLst>
                                      </p:cBhvr>
                                      <p:to>
                                        <p:strVal val="visible"/>
                                      </p:to>
                                    </p:set>
                                    <p:animEffect transition="in" filter="dissolve">
                                      <p:cBhvr>
                                        <p:cTn id="19" dur="500"/>
                                        <p:tgtEl>
                                          <p:spTgt spid="2731"/>
                                        </p:tgtEl>
                                      </p:cBhvr>
                                    </p:animEffect>
                                  </p:childTnLst>
                                </p:cTn>
                              </p:par>
                            </p:childTnLst>
                          </p:cTn>
                        </p:par>
                        <p:par>
                          <p:cTn id="20" fill="hold">
                            <p:stCondLst>
                              <p:cond delay="2000"/>
                            </p:stCondLst>
                            <p:childTnLst>
                              <p:par>
                                <p:cTn id="21" presetID="9" presetClass="entr" fill="hold" grpId="0" nodeType="afterEffect">
                                  <p:stCondLst>
                                    <p:cond delay="0"/>
                                  </p:stCondLst>
                                  <p:iterate>
                                    <p:tmAbs val="0"/>
                                  </p:iterate>
                                  <p:childTnLst>
                                    <p:set>
                                      <p:cBhvr>
                                        <p:cTn id="22" fill="hold"/>
                                        <p:tgtEl>
                                          <p:spTgt spid="2733"/>
                                        </p:tgtEl>
                                        <p:attrNameLst>
                                          <p:attrName>style.visibility</p:attrName>
                                        </p:attrNameLst>
                                      </p:cBhvr>
                                      <p:to>
                                        <p:strVal val="visible"/>
                                      </p:to>
                                    </p:set>
                                    <p:animEffect transition="in" filter="dissolve">
                                      <p:cBhvr>
                                        <p:cTn id="23" dur="500"/>
                                        <p:tgtEl>
                                          <p:spTgt spid="2733"/>
                                        </p:tgtEl>
                                      </p:cBhvr>
                                    </p:animEffect>
                                  </p:childTnLst>
                                </p:cTn>
                              </p:par>
                            </p:childTnLst>
                          </p:cTn>
                        </p:par>
                        <p:par>
                          <p:cTn id="24" fill="hold">
                            <p:stCondLst>
                              <p:cond delay="2500"/>
                            </p:stCondLst>
                            <p:childTnLst>
                              <p:par>
                                <p:cTn id="25" presetID="23" presetClass="entr" presetSubtype="16" fill="hold" grpId="0" nodeType="afterEffect">
                                  <p:stCondLst>
                                    <p:cond delay="0"/>
                                  </p:stCondLst>
                                  <p:iterate>
                                    <p:tmAbs val="0"/>
                                  </p:iterate>
                                  <p:childTnLst>
                                    <p:set>
                                      <p:cBhvr>
                                        <p:cTn id="26" fill="hold"/>
                                        <p:tgtEl>
                                          <p:spTgt spid="2734"/>
                                        </p:tgtEl>
                                        <p:attrNameLst>
                                          <p:attrName>style.visibility</p:attrName>
                                        </p:attrNameLst>
                                      </p:cBhvr>
                                      <p:to>
                                        <p:strVal val="visible"/>
                                      </p:to>
                                    </p:set>
                                    <p:anim calcmode="lin" valueType="num">
                                      <p:cBhvr>
                                        <p:cTn id="27" dur="800" fill="hold"/>
                                        <p:tgtEl>
                                          <p:spTgt spid="2734"/>
                                        </p:tgtEl>
                                        <p:attrNameLst>
                                          <p:attrName>ppt_w</p:attrName>
                                        </p:attrNameLst>
                                      </p:cBhvr>
                                      <p:tavLst>
                                        <p:tav tm="0">
                                          <p:val>
                                            <p:fltVal val="0"/>
                                          </p:val>
                                        </p:tav>
                                        <p:tav tm="100000">
                                          <p:val>
                                            <p:strVal val="#ppt_w"/>
                                          </p:val>
                                        </p:tav>
                                      </p:tavLst>
                                    </p:anim>
                                    <p:anim calcmode="lin" valueType="num">
                                      <p:cBhvr>
                                        <p:cTn id="28" dur="800" fill="hold"/>
                                        <p:tgtEl>
                                          <p:spTgt spid="2734"/>
                                        </p:tgtEl>
                                        <p:attrNameLst>
                                          <p:attrName>ppt_h</p:attrName>
                                        </p:attrNameLst>
                                      </p:cBhvr>
                                      <p:tavLst>
                                        <p:tav tm="0">
                                          <p:val>
                                            <p:fltVal val="0"/>
                                          </p:val>
                                        </p:tav>
                                        <p:tav tm="100000">
                                          <p:val>
                                            <p:strVal val="#ppt_h"/>
                                          </p:val>
                                        </p:tav>
                                      </p:tavLst>
                                    </p:anim>
                                  </p:childTnLst>
                                </p:cTn>
                              </p:par>
                            </p:childTnLst>
                          </p:cTn>
                        </p:par>
                        <p:par>
                          <p:cTn id="29" fill="hold">
                            <p:stCondLst>
                              <p:cond delay="3300"/>
                            </p:stCondLst>
                            <p:childTnLst>
                              <p:par>
                                <p:cTn id="30" presetID="23" presetClass="entr" presetSubtype="16" fill="hold" grpId="0" nodeType="afterEffect">
                                  <p:stCondLst>
                                    <p:cond delay="0"/>
                                  </p:stCondLst>
                                  <p:iterate>
                                    <p:tmAbs val="0"/>
                                  </p:iterate>
                                  <p:childTnLst>
                                    <p:set>
                                      <p:cBhvr>
                                        <p:cTn id="31" fill="hold"/>
                                        <p:tgtEl>
                                          <p:spTgt spid="16"/>
                                        </p:tgtEl>
                                        <p:attrNameLst>
                                          <p:attrName>style.visibility</p:attrName>
                                        </p:attrNameLst>
                                      </p:cBhvr>
                                      <p:to>
                                        <p:strVal val="visible"/>
                                      </p:to>
                                    </p:set>
                                    <p:anim calcmode="lin" valueType="num">
                                      <p:cBhvr>
                                        <p:cTn id="32" dur="800" fill="hold"/>
                                        <p:tgtEl>
                                          <p:spTgt spid="16"/>
                                        </p:tgtEl>
                                        <p:attrNameLst>
                                          <p:attrName>ppt_w</p:attrName>
                                        </p:attrNameLst>
                                      </p:cBhvr>
                                      <p:tavLst>
                                        <p:tav tm="0">
                                          <p:val>
                                            <p:fltVal val="0"/>
                                          </p:val>
                                        </p:tav>
                                        <p:tav tm="100000">
                                          <p:val>
                                            <p:strVal val="#ppt_w"/>
                                          </p:val>
                                        </p:tav>
                                      </p:tavLst>
                                    </p:anim>
                                    <p:anim calcmode="lin" valueType="num">
                                      <p:cBhvr>
                                        <p:cTn id="33" dur="800" fill="hold"/>
                                        <p:tgtEl>
                                          <p:spTgt spid="1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28" grpId="0">
        <p:bldSub>
          <a:bldChart bld="series"/>
        </p:bldSub>
      </p:bldGraphic>
      <p:bldP spid="2730" grpId="0" animBg="1" advAuto="0"/>
      <p:bldP spid="2731" grpId="0" animBg="1" advAuto="0"/>
      <p:bldP spid="2733" grpId="0" animBg="1" advAuto="0"/>
      <p:bldP spid="2734" grpId="0" animBg="1" advAuto="0"/>
      <p:bldP spid="16" grpId="0" animBg="1" advAuto="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70" name="Chart 2770"/>
          <p:cNvGraphicFramePr/>
          <p:nvPr/>
        </p:nvGraphicFramePr>
        <p:xfrm>
          <a:off x="1540754" y="3121592"/>
          <a:ext cx="7972787" cy="5215362"/>
        </p:xfrm>
        <a:graphic>
          <a:graphicData uri="http://schemas.openxmlformats.org/drawingml/2006/chart">
            <c:chart xmlns:c="http://schemas.openxmlformats.org/drawingml/2006/chart" xmlns:r="http://schemas.openxmlformats.org/officeDocument/2006/relationships" r:id="rId2"/>
          </a:graphicData>
        </a:graphic>
      </p:graphicFrame>
      <p:sp>
        <p:nvSpPr>
          <p:cNvPr id="2771" name="Shape 2771"/>
          <p:cNvSpPr/>
          <p:nvPr/>
        </p:nvSpPr>
        <p:spPr>
          <a:xfrm>
            <a:off x="10353720" y="5174219"/>
            <a:ext cx="6444695" cy="3277244"/>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t">
            <a:spAutoFit/>
          </a:bodyPr>
          <a:lstStyle/>
          <a:p>
            <a:pPr marL="0" indent="0" algn="just" fontAlgn="auto">
              <a:lnSpc>
                <a:spcPct val="150000"/>
              </a:lnSpc>
              <a:spcAft>
                <a:spcPts val="0"/>
              </a:spcAft>
              <a:buFont typeface="Arial" panose="020B0604020202020204" pitchFamily="34" charset="0"/>
              <a:buNone/>
            </a:pPr>
            <a:r>
              <a:rPr lang="en-US" sz="20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 but because those</a:t>
            </a:r>
          </a:p>
        </p:txBody>
      </p:sp>
      <p:sp>
        <p:nvSpPr>
          <p:cNvPr id="2772" name="Shape 2772"/>
          <p:cNvSpPr/>
          <p:nvPr/>
        </p:nvSpPr>
        <p:spPr>
          <a:xfrm>
            <a:off x="10321701" y="4556530"/>
            <a:ext cx="3505201" cy="505010"/>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TARGET ANALYST</a:t>
            </a:r>
          </a:p>
        </p:txBody>
      </p:sp>
      <p:sp>
        <p:nvSpPr>
          <p:cNvPr id="2774" name="Shape 2774"/>
          <p:cNvSpPr/>
          <p:nvPr/>
        </p:nvSpPr>
        <p:spPr>
          <a:xfrm>
            <a:off x="10383217" y="3238317"/>
            <a:ext cx="3141054" cy="446276"/>
          </a:xfrm>
          <a:prstGeom prst="rect">
            <a:avLst/>
          </a:prstGeom>
          <a:solidFill>
            <a:schemeClr val="accent1"/>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EDITORIAL DESIGN</a:t>
            </a:r>
          </a:p>
        </p:txBody>
      </p:sp>
      <p:sp>
        <p:nvSpPr>
          <p:cNvPr id="2776" name="Shape 2776"/>
          <p:cNvSpPr/>
          <p:nvPr/>
        </p:nvSpPr>
        <p:spPr>
          <a:xfrm>
            <a:off x="13828817" y="3238317"/>
            <a:ext cx="2969599" cy="446276"/>
          </a:xfrm>
          <a:prstGeom prst="rect">
            <a:avLst/>
          </a:prstGeom>
          <a:solidFill>
            <a:schemeClr val="accent2"/>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lnSpc>
                <a:spcPct val="100000"/>
              </a:lnSpc>
            </a:pPr>
            <a:r>
              <a:rPr lang="en-US" sz="2400" b="1" dirty="0">
                <a:solidFill>
                  <a:schemeClr val="bg1"/>
                </a:solidFill>
                <a:latin typeface="Arial" panose="020B0604020202020204" pitchFamily="34" charset="0"/>
                <a:cs typeface="Arial" panose="020B0604020202020204" pitchFamily="34" charset="0"/>
              </a:rPr>
              <a:t>INTERIOR DESIGN</a:t>
            </a:r>
          </a:p>
        </p:txBody>
      </p:sp>
      <p:sp>
        <p:nvSpPr>
          <p:cNvPr id="2778" name="Shape 2778"/>
          <p:cNvSpPr/>
          <p:nvPr/>
        </p:nvSpPr>
        <p:spPr>
          <a:xfrm>
            <a:off x="10379758" y="4044858"/>
            <a:ext cx="6418658" cy="0"/>
          </a:xfrm>
          <a:prstGeom prst="line">
            <a:avLst/>
          </a:prstGeom>
          <a:ln w="25400">
            <a:solidFill>
              <a:srgbClr val="A6AAA9"/>
            </a:solidFill>
            <a:miter lim="400000"/>
          </a:ln>
        </p:spPr>
        <p:txBody>
          <a:bodyPr lIns="38100" tIns="38100" rIns="38100" bIns="38100" anchor="ctr"/>
          <a:lstStyle/>
          <a:p>
            <a:pPr defTabSz="342900">
              <a:defRPr sz="1200">
                <a:solidFill>
                  <a:srgbClr val="000000"/>
                </a:solidFill>
              </a:defRPr>
            </a:pPr>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Прямоугольник 14"/>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Business targets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5874646"/>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2774"/>
                                        </p:tgtEl>
                                        <p:attrNameLst>
                                          <p:attrName>style.visibility</p:attrName>
                                        </p:attrNameLst>
                                      </p:cBhvr>
                                      <p:to>
                                        <p:strVal val="visible"/>
                                      </p:to>
                                    </p:set>
                                    <p:animEffect transition="in" filter="dissolve">
                                      <p:cBhvr>
                                        <p:cTn id="7" dur="500"/>
                                        <p:tgtEl>
                                          <p:spTgt spid="2774"/>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2776"/>
                                        </p:tgtEl>
                                        <p:attrNameLst>
                                          <p:attrName>style.visibility</p:attrName>
                                        </p:attrNameLst>
                                      </p:cBhvr>
                                      <p:to>
                                        <p:strVal val="visible"/>
                                      </p:to>
                                    </p:set>
                                    <p:animEffect transition="in" filter="dissolve">
                                      <p:cBhvr>
                                        <p:cTn id="11" dur="500"/>
                                        <p:tgtEl>
                                          <p:spTgt spid="277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fill="hold"/>
                                        <p:tgtEl>
                                          <p:spTgt spid="2770">
                                            <p:graphicEl>
                                              <a:chart seriesIdx="-3" categoryIdx="-3" bldStep="gridLegend"/>
                                            </p:graphicEl>
                                          </p:spTgt>
                                        </p:tgtEl>
                                        <p:attrNameLst>
                                          <p:attrName>style.visibility</p:attrName>
                                        </p:attrNameLst>
                                      </p:cBhvr>
                                      <p:to>
                                        <p:strVal val="visible"/>
                                      </p:to>
                                    </p:set>
                                    <p:animEffect transition="in" filter="wipe(down)">
                                      <p:cBhvr>
                                        <p:cTn id="15" dur="500"/>
                                        <p:tgtEl>
                                          <p:spTgt spid="2770">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fill="hold"/>
                                        <p:tgtEl>
                                          <p:spTgt spid="2770">
                                            <p:graphicEl>
                                              <a:chart seriesIdx="0" categoryIdx="-4" bldStep="series"/>
                                            </p:graphicEl>
                                          </p:spTgt>
                                        </p:tgtEl>
                                        <p:attrNameLst>
                                          <p:attrName>style.visibility</p:attrName>
                                        </p:attrNameLst>
                                      </p:cBhvr>
                                      <p:to>
                                        <p:strVal val="visible"/>
                                      </p:to>
                                    </p:set>
                                    <p:animEffect transition="in" filter="wipe(down)">
                                      <p:cBhvr>
                                        <p:cTn id="19" dur="500"/>
                                        <p:tgtEl>
                                          <p:spTgt spid="2770">
                                            <p:graphicEl>
                                              <a:chart seriesIdx="0" categoryIdx="-4" bldStep="series"/>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fill="hold"/>
                                        <p:tgtEl>
                                          <p:spTgt spid="2770">
                                            <p:graphicEl>
                                              <a:chart seriesIdx="1" categoryIdx="-4" bldStep="series"/>
                                            </p:graphicEl>
                                          </p:spTgt>
                                        </p:tgtEl>
                                        <p:attrNameLst>
                                          <p:attrName>style.visibility</p:attrName>
                                        </p:attrNameLst>
                                      </p:cBhvr>
                                      <p:to>
                                        <p:strVal val="visible"/>
                                      </p:to>
                                    </p:set>
                                    <p:animEffect transition="in" filter="wipe(down)">
                                      <p:cBhvr>
                                        <p:cTn id="23" dur="500"/>
                                        <p:tgtEl>
                                          <p:spTgt spid="2770">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iterate>
                                    <p:tmAbs val="0"/>
                                  </p:iterate>
                                  <p:childTnLst>
                                    <p:set>
                                      <p:cBhvr>
                                        <p:cTn id="26" fill="hold"/>
                                        <p:tgtEl>
                                          <p:spTgt spid="2778"/>
                                        </p:tgtEl>
                                        <p:attrNameLst>
                                          <p:attrName>style.visibility</p:attrName>
                                        </p:attrNameLst>
                                      </p:cBhvr>
                                      <p:to>
                                        <p:strVal val="visible"/>
                                      </p:to>
                                    </p:set>
                                    <p:animEffect transition="in" filter="wipe(left)">
                                      <p:cBhvr>
                                        <p:cTn id="27" dur="500"/>
                                        <p:tgtEl>
                                          <p:spTgt spid="27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70" grpId="0">
        <p:bldSub>
          <a:bldChart bld="series"/>
        </p:bldSub>
      </p:bldGraphic>
      <p:bldP spid="2774" grpId="0" animBg="1" advAuto="0"/>
      <p:bldP spid="2776" grpId="0" animBg="1" advAuto="0"/>
      <p:bldP spid="2778" grpId="0"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2" name="Shape 2742"/>
          <p:cNvSpPr/>
          <p:nvPr/>
        </p:nvSpPr>
        <p:spPr>
          <a:xfrm>
            <a:off x="2874516" y="7013101"/>
            <a:ext cx="1194236" cy="4821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nSpc>
                <a:spcPct val="120000"/>
              </a:lnSpc>
              <a:defRPr sz="3500">
                <a:solidFill>
                  <a:srgbClr val="53585F"/>
                </a:solidFill>
              </a:defRPr>
            </a:lvl1pPr>
          </a:lstStyle>
          <a:p>
            <a:pPr algn="ctr"/>
            <a:r>
              <a:rPr sz="3000" b="1" dirty="0">
                <a:solidFill>
                  <a:schemeClr val="tx1">
                    <a:lumMod val="75000"/>
                    <a:lumOff val="25000"/>
                  </a:schemeClr>
                </a:solidFill>
                <a:latin typeface="Arial" panose="020B0604020202020204" pitchFamily="34" charset="0"/>
                <a:cs typeface="Arial" panose="020B0604020202020204" pitchFamily="34" charset="0"/>
              </a:rPr>
              <a:t>201</a:t>
            </a:r>
            <a:r>
              <a:rPr lang="en-US" sz="3000" b="1" dirty="0">
                <a:solidFill>
                  <a:schemeClr val="tx1">
                    <a:lumMod val="75000"/>
                    <a:lumOff val="25000"/>
                  </a:schemeClr>
                </a:solidFill>
                <a:latin typeface="Arial" panose="020B0604020202020204" pitchFamily="34" charset="0"/>
                <a:cs typeface="Arial" panose="020B0604020202020204" pitchFamily="34" charset="0"/>
              </a:rPr>
              <a:t>4</a:t>
            </a:r>
            <a:endParaRPr sz="3000" b="1" dirty="0">
              <a:solidFill>
                <a:schemeClr val="tx1">
                  <a:lumMod val="75000"/>
                  <a:lumOff val="25000"/>
                </a:schemeClr>
              </a:solidFill>
              <a:latin typeface="Arial" panose="020B0604020202020204" pitchFamily="34" charset="0"/>
              <a:cs typeface="Arial" panose="020B0604020202020204" pitchFamily="34" charset="0"/>
            </a:endParaRPr>
          </a:p>
        </p:txBody>
      </p:sp>
      <p:graphicFrame>
        <p:nvGraphicFramePr>
          <p:cNvPr id="2744" name="Chart 2744"/>
          <p:cNvGraphicFramePr/>
          <p:nvPr/>
        </p:nvGraphicFramePr>
        <p:xfrm>
          <a:off x="1487932" y="3222500"/>
          <a:ext cx="3432517" cy="36480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45" name="Chart 2745"/>
          <p:cNvGraphicFramePr/>
          <p:nvPr/>
        </p:nvGraphicFramePr>
        <p:xfrm>
          <a:off x="5403069" y="3222500"/>
          <a:ext cx="3432517" cy="36480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46" name="Chart 2746"/>
          <p:cNvGraphicFramePr/>
          <p:nvPr/>
        </p:nvGraphicFramePr>
        <p:xfrm>
          <a:off x="9318204" y="3222500"/>
          <a:ext cx="3432517" cy="36480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747" name="Chart 2747"/>
          <p:cNvGraphicFramePr/>
          <p:nvPr/>
        </p:nvGraphicFramePr>
        <p:xfrm>
          <a:off x="13233341" y="3222500"/>
          <a:ext cx="3432517" cy="3648076"/>
        </p:xfrm>
        <a:graphic>
          <a:graphicData uri="http://schemas.openxmlformats.org/drawingml/2006/chart">
            <c:chart xmlns:c="http://schemas.openxmlformats.org/drawingml/2006/chart" xmlns:r="http://schemas.openxmlformats.org/officeDocument/2006/relationships" r:id="rId5"/>
          </a:graphicData>
        </a:graphic>
      </p:graphicFrame>
      <p:sp>
        <p:nvSpPr>
          <p:cNvPr id="2749" name="Shape 2749"/>
          <p:cNvSpPr/>
          <p:nvPr/>
        </p:nvSpPr>
        <p:spPr>
          <a:xfrm>
            <a:off x="6791218" y="7013100"/>
            <a:ext cx="1194236" cy="4821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nSpc>
                <a:spcPct val="120000"/>
              </a:lnSpc>
              <a:defRPr sz="3500">
                <a:solidFill>
                  <a:srgbClr val="53585F"/>
                </a:solidFill>
              </a:defRPr>
            </a:lvl1pPr>
          </a:lstStyle>
          <a:p>
            <a:pPr algn="ctr"/>
            <a:r>
              <a:rPr sz="3000" b="1" dirty="0">
                <a:solidFill>
                  <a:schemeClr val="tx1">
                    <a:lumMod val="75000"/>
                    <a:lumOff val="25000"/>
                  </a:schemeClr>
                </a:solidFill>
                <a:latin typeface="Arial" panose="020B0604020202020204" pitchFamily="34" charset="0"/>
                <a:cs typeface="Arial" panose="020B0604020202020204" pitchFamily="34" charset="0"/>
              </a:rPr>
              <a:t>201</a:t>
            </a:r>
            <a:r>
              <a:rPr lang="en-US" sz="3000" b="1" dirty="0">
                <a:solidFill>
                  <a:schemeClr val="tx1">
                    <a:lumMod val="75000"/>
                    <a:lumOff val="25000"/>
                  </a:schemeClr>
                </a:solidFill>
                <a:latin typeface="Arial" panose="020B0604020202020204" pitchFamily="34" charset="0"/>
                <a:cs typeface="Arial" panose="020B0604020202020204" pitchFamily="34" charset="0"/>
              </a:rPr>
              <a:t>5</a:t>
            </a:r>
            <a:endParaRPr sz="3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52" name="Shape 2752"/>
          <p:cNvSpPr/>
          <p:nvPr/>
        </p:nvSpPr>
        <p:spPr>
          <a:xfrm>
            <a:off x="10707919" y="7013100"/>
            <a:ext cx="1194236" cy="4821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nSpc>
                <a:spcPct val="120000"/>
              </a:lnSpc>
              <a:defRPr sz="3500">
                <a:solidFill>
                  <a:srgbClr val="53585F"/>
                </a:solidFill>
              </a:defRPr>
            </a:lvl1pPr>
          </a:lstStyle>
          <a:p>
            <a:pPr algn="ctr"/>
            <a:r>
              <a:rPr sz="3000" b="1" dirty="0">
                <a:solidFill>
                  <a:schemeClr val="tx1">
                    <a:lumMod val="75000"/>
                    <a:lumOff val="25000"/>
                  </a:schemeClr>
                </a:solidFill>
                <a:latin typeface="Arial" panose="020B0604020202020204" pitchFamily="34" charset="0"/>
                <a:cs typeface="Arial" panose="020B0604020202020204" pitchFamily="34" charset="0"/>
              </a:rPr>
              <a:t>201</a:t>
            </a:r>
            <a:r>
              <a:rPr lang="en-US" sz="3000" b="1" dirty="0">
                <a:solidFill>
                  <a:schemeClr val="tx1">
                    <a:lumMod val="75000"/>
                    <a:lumOff val="25000"/>
                  </a:schemeClr>
                </a:solidFill>
                <a:latin typeface="Arial" panose="020B0604020202020204" pitchFamily="34" charset="0"/>
                <a:cs typeface="Arial" panose="020B0604020202020204" pitchFamily="34" charset="0"/>
              </a:rPr>
              <a:t>6</a:t>
            </a:r>
            <a:endParaRPr sz="3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55" name="Shape 2755"/>
          <p:cNvSpPr/>
          <p:nvPr/>
        </p:nvSpPr>
        <p:spPr>
          <a:xfrm>
            <a:off x="14624620" y="7013100"/>
            <a:ext cx="1194237" cy="482143"/>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38100" tIns="38100" rIns="38100" bIns="38100" numCol="1" anchor="ctr">
            <a:noAutofit/>
          </a:bodyPr>
          <a:lstStyle>
            <a:lvl1pPr>
              <a:lnSpc>
                <a:spcPct val="120000"/>
              </a:lnSpc>
              <a:defRPr sz="3500">
                <a:solidFill>
                  <a:srgbClr val="53585F"/>
                </a:solidFill>
              </a:defRPr>
            </a:lvl1pPr>
          </a:lstStyle>
          <a:p>
            <a:pPr algn="ctr"/>
            <a:r>
              <a:rPr sz="3000" b="1" dirty="0">
                <a:solidFill>
                  <a:schemeClr val="tx1">
                    <a:lumMod val="75000"/>
                    <a:lumOff val="25000"/>
                  </a:schemeClr>
                </a:solidFill>
                <a:latin typeface="Arial" panose="020B0604020202020204" pitchFamily="34" charset="0"/>
                <a:cs typeface="Arial" panose="020B0604020202020204" pitchFamily="34" charset="0"/>
              </a:rPr>
              <a:t>201</a:t>
            </a:r>
            <a:r>
              <a:rPr lang="en-US" sz="3000" b="1" dirty="0">
                <a:solidFill>
                  <a:schemeClr val="tx1">
                    <a:lumMod val="75000"/>
                    <a:lumOff val="25000"/>
                  </a:schemeClr>
                </a:solidFill>
                <a:latin typeface="Arial" panose="020B0604020202020204" pitchFamily="34" charset="0"/>
                <a:cs typeface="Arial" panose="020B0604020202020204" pitchFamily="34" charset="0"/>
              </a:rPr>
              <a:t>7</a:t>
            </a:r>
            <a:endParaRPr sz="3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58" name="Shape 2758"/>
          <p:cNvSpPr/>
          <p:nvPr/>
        </p:nvSpPr>
        <p:spPr>
          <a:xfrm>
            <a:off x="3435341" y="8598641"/>
            <a:ext cx="2124802" cy="520142"/>
          </a:xfrm>
          <a:prstGeom prst="rect">
            <a:avLst/>
          </a:prstGeom>
          <a:solidFill>
            <a:schemeClr val="accent1"/>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r>
              <a:rPr sz="2400" b="1">
                <a:solidFill>
                  <a:schemeClr val="bg1"/>
                </a:solidFill>
                <a:latin typeface="Arial" panose="020B0604020202020204" pitchFamily="34" charset="0"/>
                <a:cs typeface="Arial" panose="020B0604020202020204" pitchFamily="34" charset="0"/>
              </a:rPr>
              <a:t>Web Design</a:t>
            </a:r>
          </a:p>
        </p:txBody>
      </p:sp>
      <p:sp>
        <p:nvSpPr>
          <p:cNvPr id="2759" name="Shape 2759"/>
          <p:cNvSpPr/>
          <p:nvPr/>
        </p:nvSpPr>
        <p:spPr>
          <a:xfrm>
            <a:off x="5782224" y="8593879"/>
            <a:ext cx="3258538" cy="520142"/>
          </a:xfrm>
          <a:prstGeom prst="rect">
            <a:avLst/>
          </a:prstGeom>
          <a:solidFill>
            <a:schemeClr val="accent2"/>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r>
              <a:rPr sz="2400" b="1">
                <a:solidFill>
                  <a:schemeClr val="bg1"/>
                </a:solidFill>
                <a:latin typeface="Arial" panose="020B0604020202020204" pitchFamily="34" charset="0"/>
                <a:cs typeface="Arial" panose="020B0604020202020204" pitchFamily="34" charset="0"/>
              </a:rPr>
              <a:t>Presentation Design</a:t>
            </a:r>
          </a:p>
        </p:txBody>
      </p:sp>
      <p:sp>
        <p:nvSpPr>
          <p:cNvPr id="2761" name="Shape 2761"/>
          <p:cNvSpPr/>
          <p:nvPr/>
        </p:nvSpPr>
        <p:spPr>
          <a:xfrm>
            <a:off x="9218359" y="8598641"/>
            <a:ext cx="2704518" cy="520142"/>
          </a:xfrm>
          <a:prstGeom prst="rect">
            <a:avLst/>
          </a:prstGeom>
          <a:solidFill>
            <a:schemeClr val="accent3"/>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r>
              <a:rPr sz="2400" b="1" dirty="0">
                <a:solidFill>
                  <a:schemeClr val="bg1"/>
                </a:solidFill>
                <a:latin typeface="Arial" panose="020B0604020202020204" pitchFamily="34" charset="0"/>
                <a:cs typeface="Arial" panose="020B0604020202020204" pitchFamily="34" charset="0"/>
              </a:rPr>
              <a:t>Editorial Design</a:t>
            </a:r>
          </a:p>
        </p:txBody>
      </p:sp>
      <p:sp>
        <p:nvSpPr>
          <p:cNvPr id="2763" name="Shape 2763"/>
          <p:cNvSpPr/>
          <p:nvPr/>
        </p:nvSpPr>
        <p:spPr>
          <a:xfrm>
            <a:off x="12100474" y="8598641"/>
            <a:ext cx="2515797" cy="520142"/>
          </a:xfrm>
          <a:prstGeom prst="rect">
            <a:avLst/>
          </a:prstGeom>
          <a:solidFill>
            <a:schemeClr val="accent4"/>
          </a:solidFill>
          <a:ln w="12700">
            <a:miter lim="400000"/>
          </a:ln>
          <a:extLst>
            <a:ext uri="{C572A759-6A51-4108-AA02-DFA0A04FC94B}">
              <ma14:wrappingTextBoxFlag xmlns:ma14="http://schemas.microsoft.com/office/mac/drawingml/2011/main" xmlns="" val="1"/>
            </a:ext>
          </a:extLst>
        </p:spPr>
        <p:txBody>
          <a:bodyPr wrap="square" lIns="38100" tIns="38100" rIns="38100" bIns="38100" anchor="ctr">
            <a:spAutoFit/>
          </a:bodyPr>
          <a:lstStyle>
            <a:lvl1pPr algn="l">
              <a:lnSpc>
                <a:spcPct val="120000"/>
              </a:lnSpc>
              <a:spcBef>
                <a:spcPts val="2500"/>
              </a:spcBef>
              <a:defRPr sz="2000">
                <a:solidFill>
                  <a:srgbClr val="53585F"/>
                </a:solidFill>
              </a:defRPr>
            </a:lvl1pPr>
          </a:lstStyle>
          <a:p>
            <a:pPr algn="ctr"/>
            <a:r>
              <a:rPr sz="2400" b="1" dirty="0">
                <a:solidFill>
                  <a:schemeClr val="bg1"/>
                </a:solidFill>
                <a:latin typeface="Arial" panose="020B0604020202020204" pitchFamily="34" charset="0"/>
                <a:cs typeface="Arial" panose="020B0604020202020204" pitchFamily="34" charset="0"/>
              </a:rPr>
              <a:t>Interior Design</a:t>
            </a:r>
          </a:p>
        </p:txBody>
      </p:sp>
      <p:sp>
        <p:nvSpPr>
          <p:cNvPr id="30" name="Прямоугольник 2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Report by years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1147834"/>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2758"/>
                                        </p:tgtEl>
                                        <p:attrNameLst>
                                          <p:attrName>style.visibility</p:attrName>
                                        </p:attrNameLst>
                                      </p:cBhvr>
                                      <p:to>
                                        <p:strVal val="visible"/>
                                      </p:to>
                                    </p:set>
                                    <p:animEffect transition="in" filter="dissolve">
                                      <p:cBhvr>
                                        <p:cTn id="7" dur="500"/>
                                        <p:tgtEl>
                                          <p:spTgt spid="2758"/>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2759"/>
                                        </p:tgtEl>
                                        <p:attrNameLst>
                                          <p:attrName>style.visibility</p:attrName>
                                        </p:attrNameLst>
                                      </p:cBhvr>
                                      <p:to>
                                        <p:strVal val="visible"/>
                                      </p:to>
                                    </p:set>
                                    <p:animEffect transition="in" filter="dissolve">
                                      <p:cBhvr>
                                        <p:cTn id="11" dur="500"/>
                                        <p:tgtEl>
                                          <p:spTgt spid="2759"/>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2761"/>
                                        </p:tgtEl>
                                        <p:attrNameLst>
                                          <p:attrName>style.visibility</p:attrName>
                                        </p:attrNameLst>
                                      </p:cBhvr>
                                      <p:to>
                                        <p:strVal val="visible"/>
                                      </p:to>
                                    </p:set>
                                    <p:animEffect transition="in" filter="dissolve">
                                      <p:cBhvr>
                                        <p:cTn id="15" dur="500"/>
                                        <p:tgtEl>
                                          <p:spTgt spid="2761"/>
                                        </p:tgtEl>
                                      </p:cBhvr>
                                    </p:animEffect>
                                  </p:childTnLst>
                                </p:cTn>
                              </p:par>
                            </p:childTnLst>
                          </p:cTn>
                        </p:par>
                        <p:par>
                          <p:cTn id="16" fill="hold">
                            <p:stCondLst>
                              <p:cond delay="1500"/>
                            </p:stCondLst>
                            <p:childTnLst>
                              <p:par>
                                <p:cTn id="17" presetID="9" presetClass="entr" fill="hold" grpId="0" nodeType="afterEffect">
                                  <p:stCondLst>
                                    <p:cond delay="0"/>
                                  </p:stCondLst>
                                  <p:iterate>
                                    <p:tmAbs val="0"/>
                                  </p:iterate>
                                  <p:childTnLst>
                                    <p:set>
                                      <p:cBhvr>
                                        <p:cTn id="18" fill="hold"/>
                                        <p:tgtEl>
                                          <p:spTgt spid="2763"/>
                                        </p:tgtEl>
                                        <p:attrNameLst>
                                          <p:attrName>style.visibility</p:attrName>
                                        </p:attrNameLst>
                                      </p:cBhvr>
                                      <p:to>
                                        <p:strVal val="visible"/>
                                      </p:to>
                                    </p:set>
                                    <p:animEffect transition="in" filter="dissolve">
                                      <p:cBhvr>
                                        <p:cTn id="19" dur="500"/>
                                        <p:tgtEl>
                                          <p:spTgt spid="276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fill="hold"/>
                                        <p:tgtEl>
                                          <p:spTgt spid="2744">
                                            <p:graphicEl>
                                              <a:chart seriesIdx="-3" categoryIdx="-3" bldStep="gridLegend"/>
                                            </p:graphicEl>
                                          </p:spTgt>
                                        </p:tgtEl>
                                        <p:attrNameLst>
                                          <p:attrName>style.visibility</p:attrName>
                                        </p:attrNameLst>
                                      </p:cBhvr>
                                      <p:to>
                                        <p:strVal val="visible"/>
                                      </p:to>
                                    </p:set>
                                    <p:animEffect transition="in" filter="wipe(down)">
                                      <p:cBhvr>
                                        <p:cTn id="23" dur="300"/>
                                        <p:tgtEl>
                                          <p:spTgt spid="2744">
                                            <p:graphicEl>
                                              <a:chart seriesIdx="-3" categoryIdx="-3" bldStep="gridLegend"/>
                                            </p:graphicEl>
                                          </p:spTgt>
                                        </p:tgtEl>
                                      </p:cBhvr>
                                    </p:animEffect>
                                  </p:childTnLst>
                                </p:cTn>
                              </p:par>
                            </p:childTnLst>
                          </p:cTn>
                        </p:par>
                        <p:par>
                          <p:cTn id="24" fill="hold">
                            <p:stCondLst>
                              <p:cond delay="2300"/>
                            </p:stCondLst>
                            <p:childTnLst>
                              <p:par>
                                <p:cTn id="25" presetID="22" presetClass="entr" presetSubtype="4" fill="hold" grpId="0" nodeType="afterEffect">
                                  <p:stCondLst>
                                    <p:cond delay="0"/>
                                  </p:stCondLst>
                                  <p:childTnLst>
                                    <p:set>
                                      <p:cBhvr>
                                        <p:cTn id="26" fill="hold"/>
                                        <p:tgtEl>
                                          <p:spTgt spid="2744">
                                            <p:graphicEl>
                                              <a:chart seriesIdx="0" categoryIdx="-4" bldStep="series"/>
                                            </p:graphicEl>
                                          </p:spTgt>
                                        </p:tgtEl>
                                        <p:attrNameLst>
                                          <p:attrName>style.visibility</p:attrName>
                                        </p:attrNameLst>
                                      </p:cBhvr>
                                      <p:to>
                                        <p:strVal val="visible"/>
                                      </p:to>
                                    </p:set>
                                    <p:animEffect transition="in" filter="wipe(down)">
                                      <p:cBhvr>
                                        <p:cTn id="27" dur="300"/>
                                        <p:tgtEl>
                                          <p:spTgt spid="2744">
                                            <p:graphicEl>
                                              <a:chart seriesIdx="0" categoryIdx="-4" bldStep="series"/>
                                            </p:graphicEl>
                                          </p:spTgt>
                                        </p:tgtEl>
                                      </p:cBhvr>
                                    </p:animEffect>
                                  </p:childTnLst>
                                </p:cTn>
                              </p:par>
                            </p:childTnLst>
                          </p:cTn>
                        </p:par>
                        <p:par>
                          <p:cTn id="28" fill="hold">
                            <p:stCondLst>
                              <p:cond delay="2600"/>
                            </p:stCondLst>
                            <p:childTnLst>
                              <p:par>
                                <p:cTn id="29" presetID="22" presetClass="entr" presetSubtype="4" fill="hold" grpId="0" nodeType="afterEffect">
                                  <p:stCondLst>
                                    <p:cond delay="0"/>
                                  </p:stCondLst>
                                  <p:childTnLst>
                                    <p:set>
                                      <p:cBhvr>
                                        <p:cTn id="30" fill="hold"/>
                                        <p:tgtEl>
                                          <p:spTgt spid="2744">
                                            <p:graphicEl>
                                              <a:chart seriesIdx="1" categoryIdx="-4" bldStep="series"/>
                                            </p:graphicEl>
                                          </p:spTgt>
                                        </p:tgtEl>
                                        <p:attrNameLst>
                                          <p:attrName>style.visibility</p:attrName>
                                        </p:attrNameLst>
                                      </p:cBhvr>
                                      <p:to>
                                        <p:strVal val="visible"/>
                                      </p:to>
                                    </p:set>
                                    <p:animEffect transition="in" filter="wipe(down)">
                                      <p:cBhvr>
                                        <p:cTn id="31" dur="300"/>
                                        <p:tgtEl>
                                          <p:spTgt spid="2744">
                                            <p:graphicEl>
                                              <a:chart seriesIdx="1" categoryIdx="-4" bldStep="series"/>
                                            </p:graphicEl>
                                          </p:spTgt>
                                        </p:tgtEl>
                                      </p:cBhvr>
                                    </p:animEffect>
                                  </p:childTnLst>
                                </p:cTn>
                              </p:par>
                            </p:childTnLst>
                          </p:cTn>
                        </p:par>
                        <p:par>
                          <p:cTn id="32" fill="hold">
                            <p:stCondLst>
                              <p:cond delay="2900"/>
                            </p:stCondLst>
                            <p:childTnLst>
                              <p:par>
                                <p:cTn id="33" presetID="22" presetClass="entr" presetSubtype="4" fill="hold" grpId="0" nodeType="afterEffect">
                                  <p:stCondLst>
                                    <p:cond delay="0"/>
                                  </p:stCondLst>
                                  <p:childTnLst>
                                    <p:set>
                                      <p:cBhvr>
                                        <p:cTn id="34" fill="hold"/>
                                        <p:tgtEl>
                                          <p:spTgt spid="2744">
                                            <p:graphicEl>
                                              <a:chart seriesIdx="2" categoryIdx="-4" bldStep="series"/>
                                            </p:graphicEl>
                                          </p:spTgt>
                                        </p:tgtEl>
                                        <p:attrNameLst>
                                          <p:attrName>style.visibility</p:attrName>
                                        </p:attrNameLst>
                                      </p:cBhvr>
                                      <p:to>
                                        <p:strVal val="visible"/>
                                      </p:to>
                                    </p:set>
                                    <p:animEffect transition="in" filter="wipe(down)">
                                      <p:cBhvr>
                                        <p:cTn id="35" dur="300"/>
                                        <p:tgtEl>
                                          <p:spTgt spid="2744">
                                            <p:graphicEl>
                                              <a:chart seriesIdx="2" categoryIdx="-4" bldStep="series"/>
                                            </p:graphicEl>
                                          </p:spTgt>
                                        </p:tgtEl>
                                      </p:cBhvr>
                                    </p:animEffect>
                                  </p:childTnLst>
                                </p:cTn>
                              </p:par>
                            </p:childTnLst>
                          </p:cTn>
                        </p:par>
                        <p:par>
                          <p:cTn id="36" fill="hold">
                            <p:stCondLst>
                              <p:cond delay="3200"/>
                            </p:stCondLst>
                            <p:childTnLst>
                              <p:par>
                                <p:cTn id="37" presetID="22" presetClass="entr" presetSubtype="4" fill="hold" grpId="0" nodeType="afterEffect">
                                  <p:stCondLst>
                                    <p:cond delay="0"/>
                                  </p:stCondLst>
                                  <p:childTnLst>
                                    <p:set>
                                      <p:cBhvr>
                                        <p:cTn id="38" fill="hold"/>
                                        <p:tgtEl>
                                          <p:spTgt spid="2744">
                                            <p:graphicEl>
                                              <a:chart seriesIdx="3" categoryIdx="-4" bldStep="series"/>
                                            </p:graphicEl>
                                          </p:spTgt>
                                        </p:tgtEl>
                                        <p:attrNameLst>
                                          <p:attrName>style.visibility</p:attrName>
                                        </p:attrNameLst>
                                      </p:cBhvr>
                                      <p:to>
                                        <p:strVal val="visible"/>
                                      </p:to>
                                    </p:set>
                                    <p:animEffect transition="in" filter="wipe(down)">
                                      <p:cBhvr>
                                        <p:cTn id="39" dur="300"/>
                                        <p:tgtEl>
                                          <p:spTgt spid="2744">
                                            <p:graphicEl>
                                              <a:chart seriesIdx="3" categoryIdx="-4" bldStep="series"/>
                                            </p:graphicEl>
                                          </p:spTgt>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fill="hold"/>
                                        <p:tgtEl>
                                          <p:spTgt spid="2745">
                                            <p:graphicEl>
                                              <a:chart seriesIdx="-3" categoryIdx="-3" bldStep="gridLegend"/>
                                            </p:graphicEl>
                                          </p:spTgt>
                                        </p:tgtEl>
                                        <p:attrNameLst>
                                          <p:attrName>style.visibility</p:attrName>
                                        </p:attrNameLst>
                                      </p:cBhvr>
                                      <p:to>
                                        <p:strVal val="visible"/>
                                      </p:to>
                                    </p:set>
                                    <p:animEffect transition="in" filter="wipe(down)">
                                      <p:cBhvr>
                                        <p:cTn id="43" dur="300"/>
                                        <p:tgtEl>
                                          <p:spTgt spid="2745">
                                            <p:graphicEl>
                                              <a:chart seriesIdx="-3" categoryIdx="-3" bldStep="gridLegend"/>
                                            </p:graphicEl>
                                          </p:spTgt>
                                        </p:tgtEl>
                                      </p:cBhvr>
                                    </p:animEffect>
                                  </p:childTnLst>
                                </p:cTn>
                              </p:par>
                            </p:childTnLst>
                          </p:cTn>
                        </p:par>
                        <p:par>
                          <p:cTn id="44" fill="hold">
                            <p:stCondLst>
                              <p:cond delay="3800"/>
                            </p:stCondLst>
                            <p:childTnLst>
                              <p:par>
                                <p:cTn id="45" presetID="22" presetClass="entr" presetSubtype="4" fill="hold" grpId="0" nodeType="afterEffect">
                                  <p:stCondLst>
                                    <p:cond delay="0"/>
                                  </p:stCondLst>
                                  <p:childTnLst>
                                    <p:set>
                                      <p:cBhvr>
                                        <p:cTn id="46" fill="hold"/>
                                        <p:tgtEl>
                                          <p:spTgt spid="2745">
                                            <p:graphicEl>
                                              <a:chart seriesIdx="0" categoryIdx="-4" bldStep="series"/>
                                            </p:graphicEl>
                                          </p:spTgt>
                                        </p:tgtEl>
                                        <p:attrNameLst>
                                          <p:attrName>style.visibility</p:attrName>
                                        </p:attrNameLst>
                                      </p:cBhvr>
                                      <p:to>
                                        <p:strVal val="visible"/>
                                      </p:to>
                                    </p:set>
                                    <p:animEffect transition="in" filter="wipe(down)">
                                      <p:cBhvr>
                                        <p:cTn id="47" dur="300"/>
                                        <p:tgtEl>
                                          <p:spTgt spid="2745">
                                            <p:graphicEl>
                                              <a:chart seriesIdx="0" categoryIdx="-4" bldStep="series"/>
                                            </p:graphicEl>
                                          </p:spTgt>
                                        </p:tgtEl>
                                      </p:cBhvr>
                                    </p:animEffect>
                                  </p:childTnLst>
                                </p:cTn>
                              </p:par>
                            </p:childTnLst>
                          </p:cTn>
                        </p:par>
                        <p:par>
                          <p:cTn id="48" fill="hold">
                            <p:stCondLst>
                              <p:cond delay="4100"/>
                            </p:stCondLst>
                            <p:childTnLst>
                              <p:par>
                                <p:cTn id="49" presetID="22" presetClass="entr" presetSubtype="4" fill="hold" grpId="0" nodeType="afterEffect">
                                  <p:stCondLst>
                                    <p:cond delay="0"/>
                                  </p:stCondLst>
                                  <p:childTnLst>
                                    <p:set>
                                      <p:cBhvr>
                                        <p:cTn id="50" fill="hold"/>
                                        <p:tgtEl>
                                          <p:spTgt spid="2745">
                                            <p:graphicEl>
                                              <a:chart seriesIdx="1" categoryIdx="-4" bldStep="series"/>
                                            </p:graphicEl>
                                          </p:spTgt>
                                        </p:tgtEl>
                                        <p:attrNameLst>
                                          <p:attrName>style.visibility</p:attrName>
                                        </p:attrNameLst>
                                      </p:cBhvr>
                                      <p:to>
                                        <p:strVal val="visible"/>
                                      </p:to>
                                    </p:set>
                                    <p:animEffect transition="in" filter="wipe(down)">
                                      <p:cBhvr>
                                        <p:cTn id="51" dur="300"/>
                                        <p:tgtEl>
                                          <p:spTgt spid="2745">
                                            <p:graphicEl>
                                              <a:chart seriesIdx="1" categoryIdx="-4" bldStep="series"/>
                                            </p:graphicEl>
                                          </p:spTgt>
                                        </p:tgtEl>
                                      </p:cBhvr>
                                    </p:animEffect>
                                  </p:childTnLst>
                                </p:cTn>
                              </p:par>
                            </p:childTnLst>
                          </p:cTn>
                        </p:par>
                        <p:par>
                          <p:cTn id="52" fill="hold">
                            <p:stCondLst>
                              <p:cond delay="4400"/>
                            </p:stCondLst>
                            <p:childTnLst>
                              <p:par>
                                <p:cTn id="53" presetID="22" presetClass="entr" presetSubtype="4" fill="hold" grpId="0" nodeType="afterEffect">
                                  <p:stCondLst>
                                    <p:cond delay="0"/>
                                  </p:stCondLst>
                                  <p:childTnLst>
                                    <p:set>
                                      <p:cBhvr>
                                        <p:cTn id="54" fill="hold"/>
                                        <p:tgtEl>
                                          <p:spTgt spid="2745">
                                            <p:graphicEl>
                                              <a:chart seriesIdx="2" categoryIdx="-4" bldStep="series"/>
                                            </p:graphicEl>
                                          </p:spTgt>
                                        </p:tgtEl>
                                        <p:attrNameLst>
                                          <p:attrName>style.visibility</p:attrName>
                                        </p:attrNameLst>
                                      </p:cBhvr>
                                      <p:to>
                                        <p:strVal val="visible"/>
                                      </p:to>
                                    </p:set>
                                    <p:animEffect transition="in" filter="wipe(down)">
                                      <p:cBhvr>
                                        <p:cTn id="55" dur="300"/>
                                        <p:tgtEl>
                                          <p:spTgt spid="2745">
                                            <p:graphicEl>
                                              <a:chart seriesIdx="2" categoryIdx="-4" bldStep="series"/>
                                            </p:graphicEl>
                                          </p:spTgt>
                                        </p:tgtEl>
                                      </p:cBhvr>
                                    </p:animEffect>
                                  </p:childTnLst>
                                </p:cTn>
                              </p:par>
                            </p:childTnLst>
                          </p:cTn>
                        </p:par>
                        <p:par>
                          <p:cTn id="56" fill="hold">
                            <p:stCondLst>
                              <p:cond delay="4700"/>
                            </p:stCondLst>
                            <p:childTnLst>
                              <p:par>
                                <p:cTn id="57" presetID="22" presetClass="entr" presetSubtype="4" fill="hold" grpId="0" nodeType="afterEffect">
                                  <p:stCondLst>
                                    <p:cond delay="0"/>
                                  </p:stCondLst>
                                  <p:childTnLst>
                                    <p:set>
                                      <p:cBhvr>
                                        <p:cTn id="58" fill="hold"/>
                                        <p:tgtEl>
                                          <p:spTgt spid="2745">
                                            <p:graphicEl>
                                              <a:chart seriesIdx="3" categoryIdx="-4" bldStep="series"/>
                                            </p:graphicEl>
                                          </p:spTgt>
                                        </p:tgtEl>
                                        <p:attrNameLst>
                                          <p:attrName>style.visibility</p:attrName>
                                        </p:attrNameLst>
                                      </p:cBhvr>
                                      <p:to>
                                        <p:strVal val="visible"/>
                                      </p:to>
                                    </p:set>
                                    <p:animEffect transition="in" filter="wipe(down)">
                                      <p:cBhvr>
                                        <p:cTn id="59" dur="300"/>
                                        <p:tgtEl>
                                          <p:spTgt spid="2745">
                                            <p:graphicEl>
                                              <a:chart seriesIdx="3" categoryIdx="-4" bldStep="series"/>
                                            </p:graphicEl>
                                          </p:spTgt>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fill="hold"/>
                                        <p:tgtEl>
                                          <p:spTgt spid="2746">
                                            <p:graphicEl>
                                              <a:chart seriesIdx="-3" categoryIdx="-3" bldStep="gridLegend"/>
                                            </p:graphicEl>
                                          </p:spTgt>
                                        </p:tgtEl>
                                        <p:attrNameLst>
                                          <p:attrName>style.visibility</p:attrName>
                                        </p:attrNameLst>
                                      </p:cBhvr>
                                      <p:to>
                                        <p:strVal val="visible"/>
                                      </p:to>
                                    </p:set>
                                    <p:animEffect transition="in" filter="wipe(down)">
                                      <p:cBhvr>
                                        <p:cTn id="63" dur="300"/>
                                        <p:tgtEl>
                                          <p:spTgt spid="2746">
                                            <p:graphicEl>
                                              <a:chart seriesIdx="-3" categoryIdx="-3" bldStep="gridLegend"/>
                                            </p:graphicEl>
                                          </p:spTgt>
                                        </p:tgtEl>
                                      </p:cBhvr>
                                    </p:animEffect>
                                  </p:childTnLst>
                                </p:cTn>
                              </p:par>
                            </p:childTnLst>
                          </p:cTn>
                        </p:par>
                        <p:par>
                          <p:cTn id="64" fill="hold">
                            <p:stCondLst>
                              <p:cond delay="5300"/>
                            </p:stCondLst>
                            <p:childTnLst>
                              <p:par>
                                <p:cTn id="65" presetID="22" presetClass="entr" presetSubtype="4" fill="hold" grpId="0" nodeType="afterEffect">
                                  <p:stCondLst>
                                    <p:cond delay="0"/>
                                  </p:stCondLst>
                                  <p:childTnLst>
                                    <p:set>
                                      <p:cBhvr>
                                        <p:cTn id="66" fill="hold"/>
                                        <p:tgtEl>
                                          <p:spTgt spid="2746">
                                            <p:graphicEl>
                                              <a:chart seriesIdx="0" categoryIdx="-4" bldStep="series"/>
                                            </p:graphicEl>
                                          </p:spTgt>
                                        </p:tgtEl>
                                        <p:attrNameLst>
                                          <p:attrName>style.visibility</p:attrName>
                                        </p:attrNameLst>
                                      </p:cBhvr>
                                      <p:to>
                                        <p:strVal val="visible"/>
                                      </p:to>
                                    </p:set>
                                    <p:animEffect transition="in" filter="wipe(down)">
                                      <p:cBhvr>
                                        <p:cTn id="67" dur="300"/>
                                        <p:tgtEl>
                                          <p:spTgt spid="2746">
                                            <p:graphicEl>
                                              <a:chart seriesIdx="0" categoryIdx="-4" bldStep="series"/>
                                            </p:graphicEl>
                                          </p:spTgt>
                                        </p:tgtEl>
                                      </p:cBhvr>
                                    </p:animEffect>
                                  </p:childTnLst>
                                </p:cTn>
                              </p:par>
                            </p:childTnLst>
                          </p:cTn>
                        </p:par>
                        <p:par>
                          <p:cTn id="68" fill="hold">
                            <p:stCondLst>
                              <p:cond delay="5600"/>
                            </p:stCondLst>
                            <p:childTnLst>
                              <p:par>
                                <p:cTn id="69" presetID="22" presetClass="entr" presetSubtype="4" fill="hold" grpId="0" nodeType="afterEffect">
                                  <p:stCondLst>
                                    <p:cond delay="0"/>
                                  </p:stCondLst>
                                  <p:childTnLst>
                                    <p:set>
                                      <p:cBhvr>
                                        <p:cTn id="70" fill="hold"/>
                                        <p:tgtEl>
                                          <p:spTgt spid="2746">
                                            <p:graphicEl>
                                              <a:chart seriesIdx="1" categoryIdx="-4" bldStep="series"/>
                                            </p:graphicEl>
                                          </p:spTgt>
                                        </p:tgtEl>
                                        <p:attrNameLst>
                                          <p:attrName>style.visibility</p:attrName>
                                        </p:attrNameLst>
                                      </p:cBhvr>
                                      <p:to>
                                        <p:strVal val="visible"/>
                                      </p:to>
                                    </p:set>
                                    <p:animEffect transition="in" filter="wipe(down)">
                                      <p:cBhvr>
                                        <p:cTn id="71" dur="300"/>
                                        <p:tgtEl>
                                          <p:spTgt spid="2746">
                                            <p:graphicEl>
                                              <a:chart seriesIdx="1" categoryIdx="-4" bldStep="series"/>
                                            </p:graphicEl>
                                          </p:spTgt>
                                        </p:tgtEl>
                                      </p:cBhvr>
                                    </p:animEffect>
                                  </p:childTnLst>
                                </p:cTn>
                              </p:par>
                            </p:childTnLst>
                          </p:cTn>
                        </p:par>
                        <p:par>
                          <p:cTn id="72" fill="hold">
                            <p:stCondLst>
                              <p:cond delay="5900"/>
                            </p:stCondLst>
                            <p:childTnLst>
                              <p:par>
                                <p:cTn id="73" presetID="22" presetClass="entr" presetSubtype="4" fill="hold" grpId="0" nodeType="afterEffect">
                                  <p:stCondLst>
                                    <p:cond delay="0"/>
                                  </p:stCondLst>
                                  <p:childTnLst>
                                    <p:set>
                                      <p:cBhvr>
                                        <p:cTn id="74" fill="hold"/>
                                        <p:tgtEl>
                                          <p:spTgt spid="2746">
                                            <p:graphicEl>
                                              <a:chart seriesIdx="2" categoryIdx="-4" bldStep="series"/>
                                            </p:graphicEl>
                                          </p:spTgt>
                                        </p:tgtEl>
                                        <p:attrNameLst>
                                          <p:attrName>style.visibility</p:attrName>
                                        </p:attrNameLst>
                                      </p:cBhvr>
                                      <p:to>
                                        <p:strVal val="visible"/>
                                      </p:to>
                                    </p:set>
                                    <p:animEffect transition="in" filter="wipe(down)">
                                      <p:cBhvr>
                                        <p:cTn id="75" dur="300"/>
                                        <p:tgtEl>
                                          <p:spTgt spid="2746">
                                            <p:graphicEl>
                                              <a:chart seriesIdx="2" categoryIdx="-4" bldStep="series"/>
                                            </p:graphicEl>
                                          </p:spTgt>
                                        </p:tgtEl>
                                      </p:cBhvr>
                                    </p:animEffect>
                                  </p:childTnLst>
                                </p:cTn>
                              </p:par>
                            </p:childTnLst>
                          </p:cTn>
                        </p:par>
                        <p:par>
                          <p:cTn id="76" fill="hold">
                            <p:stCondLst>
                              <p:cond delay="6200"/>
                            </p:stCondLst>
                            <p:childTnLst>
                              <p:par>
                                <p:cTn id="77" presetID="22" presetClass="entr" presetSubtype="4" fill="hold" grpId="0" nodeType="afterEffect">
                                  <p:stCondLst>
                                    <p:cond delay="0"/>
                                  </p:stCondLst>
                                  <p:childTnLst>
                                    <p:set>
                                      <p:cBhvr>
                                        <p:cTn id="78" fill="hold"/>
                                        <p:tgtEl>
                                          <p:spTgt spid="2746">
                                            <p:graphicEl>
                                              <a:chart seriesIdx="3" categoryIdx="-4" bldStep="series"/>
                                            </p:graphicEl>
                                          </p:spTgt>
                                        </p:tgtEl>
                                        <p:attrNameLst>
                                          <p:attrName>style.visibility</p:attrName>
                                        </p:attrNameLst>
                                      </p:cBhvr>
                                      <p:to>
                                        <p:strVal val="visible"/>
                                      </p:to>
                                    </p:set>
                                    <p:animEffect transition="in" filter="wipe(down)">
                                      <p:cBhvr>
                                        <p:cTn id="79" dur="300"/>
                                        <p:tgtEl>
                                          <p:spTgt spid="2746">
                                            <p:graphicEl>
                                              <a:chart seriesIdx="3" categoryIdx="-4" bldStep="series"/>
                                            </p:graphicEl>
                                          </p:spTgt>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fill="hold"/>
                                        <p:tgtEl>
                                          <p:spTgt spid="2747">
                                            <p:graphicEl>
                                              <a:chart seriesIdx="-3" categoryIdx="-3" bldStep="gridLegend"/>
                                            </p:graphicEl>
                                          </p:spTgt>
                                        </p:tgtEl>
                                        <p:attrNameLst>
                                          <p:attrName>style.visibility</p:attrName>
                                        </p:attrNameLst>
                                      </p:cBhvr>
                                      <p:to>
                                        <p:strVal val="visible"/>
                                      </p:to>
                                    </p:set>
                                    <p:animEffect transition="in" filter="wipe(down)">
                                      <p:cBhvr>
                                        <p:cTn id="83" dur="300"/>
                                        <p:tgtEl>
                                          <p:spTgt spid="2747">
                                            <p:graphicEl>
                                              <a:chart seriesIdx="-3" categoryIdx="-3" bldStep="gridLegend"/>
                                            </p:graphicEl>
                                          </p:spTgt>
                                        </p:tgtEl>
                                      </p:cBhvr>
                                    </p:animEffect>
                                  </p:childTnLst>
                                </p:cTn>
                              </p:par>
                            </p:childTnLst>
                          </p:cTn>
                        </p:par>
                        <p:par>
                          <p:cTn id="84" fill="hold">
                            <p:stCondLst>
                              <p:cond delay="6800"/>
                            </p:stCondLst>
                            <p:childTnLst>
                              <p:par>
                                <p:cTn id="85" presetID="22" presetClass="entr" presetSubtype="4" fill="hold" grpId="0" nodeType="afterEffect">
                                  <p:stCondLst>
                                    <p:cond delay="0"/>
                                  </p:stCondLst>
                                  <p:childTnLst>
                                    <p:set>
                                      <p:cBhvr>
                                        <p:cTn id="86" fill="hold"/>
                                        <p:tgtEl>
                                          <p:spTgt spid="2747">
                                            <p:graphicEl>
                                              <a:chart seriesIdx="0" categoryIdx="-4" bldStep="series"/>
                                            </p:graphicEl>
                                          </p:spTgt>
                                        </p:tgtEl>
                                        <p:attrNameLst>
                                          <p:attrName>style.visibility</p:attrName>
                                        </p:attrNameLst>
                                      </p:cBhvr>
                                      <p:to>
                                        <p:strVal val="visible"/>
                                      </p:to>
                                    </p:set>
                                    <p:animEffect transition="in" filter="wipe(down)">
                                      <p:cBhvr>
                                        <p:cTn id="87" dur="300"/>
                                        <p:tgtEl>
                                          <p:spTgt spid="2747">
                                            <p:graphicEl>
                                              <a:chart seriesIdx="0" categoryIdx="-4" bldStep="series"/>
                                            </p:graphicEl>
                                          </p:spTgt>
                                        </p:tgtEl>
                                      </p:cBhvr>
                                    </p:animEffect>
                                  </p:childTnLst>
                                </p:cTn>
                              </p:par>
                            </p:childTnLst>
                          </p:cTn>
                        </p:par>
                        <p:par>
                          <p:cTn id="88" fill="hold">
                            <p:stCondLst>
                              <p:cond delay="7100"/>
                            </p:stCondLst>
                            <p:childTnLst>
                              <p:par>
                                <p:cTn id="89" presetID="22" presetClass="entr" presetSubtype="4" fill="hold" grpId="0" nodeType="afterEffect">
                                  <p:stCondLst>
                                    <p:cond delay="0"/>
                                  </p:stCondLst>
                                  <p:childTnLst>
                                    <p:set>
                                      <p:cBhvr>
                                        <p:cTn id="90" fill="hold"/>
                                        <p:tgtEl>
                                          <p:spTgt spid="2747">
                                            <p:graphicEl>
                                              <a:chart seriesIdx="1" categoryIdx="-4" bldStep="series"/>
                                            </p:graphicEl>
                                          </p:spTgt>
                                        </p:tgtEl>
                                        <p:attrNameLst>
                                          <p:attrName>style.visibility</p:attrName>
                                        </p:attrNameLst>
                                      </p:cBhvr>
                                      <p:to>
                                        <p:strVal val="visible"/>
                                      </p:to>
                                    </p:set>
                                    <p:animEffect transition="in" filter="wipe(down)">
                                      <p:cBhvr>
                                        <p:cTn id="91" dur="300"/>
                                        <p:tgtEl>
                                          <p:spTgt spid="2747">
                                            <p:graphicEl>
                                              <a:chart seriesIdx="1" categoryIdx="-4" bldStep="series"/>
                                            </p:graphicEl>
                                          </p:spTgt>
                                        </p:tgtEl>
                                      </p:cBhvr>
                                    </p:animEffect>
                                  </p:childTnLst>
                                </p:cTn>
                              </p:par>
                            </p:childTnLst>
                          </p:cTn>
                        </p:par>
                        <p:par>
                          <p:cTn id="92" fill="hold">
                            <p:stCondLst>
                              <p:cond delay="7400"/>
                            </p:stCondLst>
                            <p:childTnLst>
                              <p:par>
                                <p:cTn id="93" presetID="22" presetClass="entr" presetSubtype="4" fill="hold" grpId="0" nodeType="afterEffect">
                                  <p:stCondLst>
                                    <p:cond delay="0"/>
                                  </p:stCondLst>
                                  <p:childTnLst>
                                    <p:set>
                                      <p:cBhvr>
                                        <p:cTn id="94" fill="hold"/>
                                        <p:tgtEl>
                                          <p:spTgt spid="2747">
                                            <p:graphicEl>
                                              <a:chart seriesIdx="2" categoryIdx="-4" bldStep="series"/>
                                            </p:graphicEl>
                                          </p:spTgt>
                                        </p:tgtEl>
                                        <p:attrNameLst>
                                          <p:attrName>style.visibility</p:attrName>
                                        </p:attrNameLst>
                                      </p:cBhvr>
                                      <p:to>
                                        <p:strVal val="visible"/>
                                      </p:to>
                                    </p:set>
                                    <p:animEffect transition="in" filter="wipe(down)">
                                      <p:cBhvr>
                                        <p:cTn id="95" dur="300"/>
                                        <p:tgtEl>
                                          <p:spTgt spid="2747">
                                            <p:graphicEl>
                                              <a:chart seriesIdx="2" categoryIdx="-4" bldStep="series"/>
                                            </p:graphicEl>
                                          </p:spTgt>
                                        </p:tgtEl>
                                      </p:cBhvr>
                                    </p:animEffect>
                                  </p:childTnLst>
                                </p:cTn>
                              </p:par>
                            </p:childTnLst>
                          </p:cTn>
                        </p:par>
                        <p:par>
                          <p:cTn id="96" fill="hold">
                            <p:stCondLst>
                              <p:cond delay="7700"/>
                            </p:stCondLst>
                            <p:childTnLst>
                              <p:par>
                                <p:cTn id="97" presetID="22" presetClass="entr" presetSubtype="4" fill="hold" grpId="0" nodeType="afterEffect">
                                  <p:stCondLst>
                                    <p:cond delay="0"/>
                                  </p:stCondLst>
                                  <p:childTnLst>
                                    <p:set>
                                      <p:cBhvr>
                                        <p:cTn id="98" fill="hold"/>
                                        <p:tgtEl>
                                          <p:spTgt spid="2747">
                                            <p:graphicEl>
                                              <a:chart seriesIdx="3" categoryIdx="-4" bldStep="series"/>
                                            </p:graphicEl>
                                          </p:spTgt>
                                        </p:tgtEl>
                                        <p:attrNameLst>
                                          <p:attrName>style.visibility</p:attrName>
                                        </p:attrNameLst>
                                      </p:cBhvr>
                                      <p:to>
                                        <p:strVal val="visible"/>
                                      </p:to>
                                    </p:set>
                                    <p:animEffect transition="in" filter="wipe(down)">
                                      <p:cBhvr>
                                        <p:cTn id="99" dur="300"/>
                                        <p:tgtEl>
                                          <p:spTgt spid="2747">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44" grpId="0">
        <p:bldSub>
          <a:bldChart bld="series"/>
        </p:bldSub>
      </p:bldGraphic>
      <p:bldGraphic spid="2745" grpId="0">
        <p:bldSub>
          <a:bldChart bld="series"/>
        </p:bldSub>
      </p:bldGraphic>
      <p:bldGraphic spid="2746" grpId="0">
        <p:bldSub>
          <a:bldChart bld="series"/>
        </p:bldSub>
      </p:bldGraphic>
      <p:bldGraphic spid="2747" grpId="0">
        <p:bldSub>
          <a:bldChart bld="series"/>
        </p:bldSub>
      </p:bldGraphic>
      <p:bldP spid="2758" grpId="0" animBg="1" advAuto="0"/>
      <p:bldP spid="2759" grpId="0" animBg="1" advAuto="0"/>
      <p:bldP spid="2761" grpId="0" animBg="1" advAuto="0"/>
      <p:bldP spid="2763" grpId="0"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4"/>
          <p:cNvGraphicFramePr>
            <a:graphicFrameLocks/>
          </p:cNvGraphicFramePr>
          <p:nvPr/>
        </p:nvGraphicFramePr>
        <p:xfrm>
          <a:off x="821987" y="2333637"/>
          <a:ext cx="17602200" cy="7392541"/>
        </p:xfrm>
        <a:graphic>
          <a:graphicData uri="http://schemas.openxmlformats.org/drawingml/2006/chart">
            <c:chart xmlns:c="http://schemas.openxmlformats.org/drawingml/2006/chart" xmlns:r="http://schemas.openxmlformats.org/officeDocument/2006/relationships" r:id="rId2"/>
          </a:graphicData>
        </a:graphic>
      </p:graphicFrame>
      <p:sp>
        <p:nvSpPr>
          <p:cNvPr id="5" name="Прямоугольник 4"/>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Smart chart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38225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p:cNvGraphicFramePr>
          <p:nvPr/>
        </p:nvGraphicFramePr>
        <p:xfrm>
          <a:off x="1023836" y="1312552"/>
          <a:ext cx="15944850" cy="8168948"/>
        </p:xfrm>
        <a:graphic>
          <a:graphicData uri="http://schemas.openxmlformats.org/drawingml/2006/chart">
            <c:chart xmlns:c="http://schemas.openxmlformats.org/drawingml/2006/chart" xmlns:r="http://schemas.openxmlformats.org/officeDocument/2006/relationships" r:id="rId2"/>
          </a:graphicData>
        </a:graphic>
      </p:graphicFrame>
      <p:sp>
        <p:nvSpPr>
          <p:cNvPr id="4" name="Прямоугольник 3"/>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Smart chart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165686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Прямоугольник 7"/>
          <p:cNvSpPr/>
          <p:nvPr/>
        </p:nvSpPr>
        <p:spPr>
          <a:xfrm>
            <a:off x="0" y="-1"/>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482574"/>
            <a:ext cx="7568838" cy="1323439"/>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PRISING</a:t>
            </a:r>
          </a:p>
          <a:p>
            <a:pPr algn="ctr"/>
            <a:r>
              <a:rPr lang="en-US" sz="4000" b="1" spc="-150" dirty="0">
                <a:solidFill>
                  <a:schemeClr val="bg1"/>
                </a:solidFill>
                <a:latin typeface="Arial" panose="020B0604020202020204" pitchFamily="34" charset="0"/>
                <a:cs typeface="Arial" panose="020B0604020202020204" pitchFamily="34" charset="0"/>
              </a:rPr>
              <a:t>TABLES</a:t>
            </a:r>
            <a:endParaRPr lang="ru-RU" sz="4000" b="1" spc="-150" dirty="0">
              <a:solidFill>
                <a:schemeClr val="bg1"/>
              </a:solidFill>
              <a:latin typeface="Arial" panose="020B0604020202020204" pitchFamily="34" charset="0"/>
              <a:cs typeface="Arial" panose="020B0604020202020204" pitchFamily="34" charset="0"/>
            </a:endParaRPr>
          </a:p>
        </p:txBody>
      </p:sp>
      <p:sp>
        <p:nvSpPr>
          <p:cNvPr id="4" name="Рисунок 3"/>
          <p:cNvSpPr>
            <a:spLocks noGrp="1"/>
          </p:cNvSpPr>
          <p:nvPr>
            <p:ph type="pic" sz="quarter" idx="24"/>
          </p:nvPr>
        </p:nvSpPr>
        <p:spPr/>
      </p:sp>
      <p:sp>
        <p:nvSpPr>
          <p:cNvPr id="2" name="Рисунок 1"/>
          <p:cNvSpPr>
            <a:spLocks noGrp="1"/>
          </p:cNvSpPr>
          <p:nvPr>
            <p:ph type="pic" sz="quarter" idx="23"/>
          </p:nvPr>
        </p:nvSpPr>
        <p:spPr/>
      </p:sp>
    </p:spTree>
    <p:extLst>
      <p:ext uri="{BB962C8B-B14F-4D97-AF65-F5344CB8AC3E}">
        <p14:creationId xmlns:p14="http://schemas.microsoft.com/office/powerpoint/2010/main" val="155516921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21430" y="3841276"/>
            <a:ext cx="15484948"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4" name="Group 3"/>
          <p:cNvGrpSpPr/>
          <p:nvPr/>
        </p:nvGrpSpPr>
        <p:grpSpPr>
          <a:xfrm>
            <a:off x="1419468" y="3841276"/>
            <a:ext cx="15486912" cy="4792968"/>
            <a:chOff x="588460" y="1920241"/>
            <a:chExt cx="7864730" cy="2396484"/>
          </a:xfrm>
          <a:solidFill>
            <a:schemeClr val="bg1">
              <a:lumMod val="95000"/>
            </a:schemeClr>
          </a:solidFill>
        </p:grpSpPr>
        <p:cxnSp>
          <p:nvCxnSpPr>
            <p:cNvPr id="76" name="Straight Connector 75"/>
            <p:cNvCxnSpPr/>
            <p:nvPr/>
          </p:nvCxnSpPr>
          <p:spPr>
            <a:xfrm>
              <a:off x="588460" y="431672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588460" y="1920241"/>
              <a:ext cx="7864730" cy="1870709"/>
              <a:chOff x="588460" y="2001385"/>
              <a:chExt cx="7864730" cy="1820562"/>
            </a:xfrm>
            <a:grpFill/>
          </p:grpSpPr>
          <p:cxnSp>
            <p:nvCxnSpPr>
              <p:cNvPr id="74" name="Straight Connector 73"/>
              <p:cNvCxnSpPr/>
              <p:nvPr/>
            </p:nvCxnSpPr>
            <p:spPr>
              <a:xfrm>
                <a:off x="588460" y="200138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588460" y="3821947"/>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588460" y="226146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588460" y="252154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588460" y="278162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88460" y="304170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588460" y="330178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8460" y="3561865"/>
                <a:ext cx="7864730" cy="0"/>
              </a:xfrm>
              <a:prstGeom prst="line">
                <a:avLst/>
              </a:prstGeom>
              <a:grpFill/>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sp>
        <p:nvSpPr>
          <p:cNvPr id="93" name="Rectangle 92"/>
          <p:cNvSpPr/>
          <p:nvPr/>
        </p:nvSpPr>
        <p:spPr>
          <a:xfrm>
            <a:off x="7614232" y="2989084"/>
            <a:ext cx="3097382" cy="564516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6" name="Group 5"/>
          <p:cNvGrpSpPr/>
          <p:nvPr/>
        </p:nvGrpSpPr>
        <p:grpSpPr>
          <a:xfrm>
            <a:off x="1419469" y="2989084"/>
            <a:ext cx="3097382" cy="852192"/>
            <a:chOff x="709734" y="1494145"/>
            <a:chExt cx="1548691" cy="426096"/>
          </a:xfrm>
          <a:solidFill>
            <a:schemeClr val="accent1"/>
          </a:solidFill>
        </p:grpSpPr>
        <p:sp>
          <p:nvSpPr>
            <p:cNvPr id="92" name="Rectangle 91"/>
            <p:cNvSpPr/>
            <p:nvPr/>
          </p:nvSpPr>
          <p:spPr>
            <a:xfrm>
              <a:off x="709734" y="1494145"/>
              <a:ext cx="1548691" cy="4260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7" name="TextBox 36"/>
            <p:cNvSpPr txBox="1"/>
            <p:nvPr/>
          </p:nvSpPr>
          <p:spPr>
            <a:xfrm>
              <a:off x="848154" y="1572912"/>
              <a:ext cx="1228140" cy="230833"/>
            </a:xfrm>
            <a:prstGeom prst="rect">
              <a:avLst/>
            </a:prstGeom>
            <a:grp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Small</a:t>
              </a:r>
            </a:p>
          </p:txBody>
        </p:sp>
      </p:grpSp>
      <p:grpSp>
        <p:nvGrpSpPr>
          <p:cNvPr id="8" name="Group 7"/>
          <p:cNvGrpSpPr/>
          <p:nvPr/>
        </p:nvGrpSpPr>
        <p:grpSpPr>
          <a:xfrm>
            <a:off x="4516851" y="2989084"/>
            <a:ext cx="3097382" cy="852192"/>
            <a:chOff x="2258425" y="1494145"/>
            <a:chExt cx="1548691" cy="426096"/>
          </a:xfrm>
          <a:solidFill>
            <a:schemeClr val="accent2"/>
          </a:solidFill>
        </p:grpSpPr>
        <p:sp>
          <p:nvSpPr>
            <p:cNvPr id="9" name="Rectangle 8"/>
            <p:cNvSpPr/>
            <p:nvPr/>
          </p:nvSpPr>
          <p:spPr>
            <a:xfrm>
              <a:off x="2258425" y="1494145"/>
              <a:ext cx="1548691" cy="4260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TextBox 37"/>
            <p:cNvSpPr txBox="1"/>
            <p:nvPr/>
          </p:nvSpPr>
          <p:spPr>
            <a:xfrm>
              <a:off x="2426811" y="1572912"/>
              <a:ext cx="1228140" cy="230833"/>
            </a:xfrm>
            <a:prstGeom prst="rect">
              <a:avLst/>
            </a:prstGeom>
            <a:grp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Medium</a:t>
              </a:r>
            </a:p>
          </p:txBody>
        </p:sp>
      </p:grpSp>
      <p:grpSp>
        <p:nvGrpSpPr>
          <p:cNvPr id="11" name="Group 10"/>
          <p:cNvGrpSpPr/>
          <p:nvPr/>
        </p:nvGrpSpPr>
        <p:grpSpPr>
          <a:xfrm>
            <a:off x="10711617" y="2989084"/>
            <a:ext cx="3097382" cy="852192"/>
            <a:chOff x="5355808" y="1494145"/>
            <a:chExt cx="1548691" cy="426096"/>
          </a:xfrm>
          <a:solidFill>
            <a:schemeClr val="accent4"/>
          </a:solidFill>
        </p:grpSpPr>
        <p:sp>
          <p:nvSpPr>
            <p:cNvPr id="94" name="Rectangle 93"/>
            <p:cNvSpPr/>
            <p:nvPr/>
          </p:nvSpPr>
          <p:spPr>
            <a:xfrm>
              <a:off x="5355808" y="1494145"/>
              <a:ext cx="1548691" cy="4260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TextBox 39"/>
            <p:cNvSpPr txBox="1"/>
            <p:nvPr/>
          </p:nvSpPr>
          <p:spPr>
            <a:xfrm>
              <a:off x="5508921" y="1572912"/>
              <a:ext cx="1228140" cy="230833"/>
            </a:xfrm>
            <a:prstGeom prst="rect">
              <a:avLst/>
            </a:prstGeom>
            <a:grp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Business</a:t>
              </a:r>
            </a:p>
          </p:txBody>
        </p:sp>
      </p:grpSp>
      <p:grpSp>
        <p:nvGrpSpPr>
          <p:cNvPr id="12" name="Group 11"/>
          <p:cNvGrpSpPr/>
          <p:nvPr/>
        </p:nvGrpSpPr>
        <p:grpSpPr>
          <a:xfrm>
            <a:off x="13808999" y="2989084"/>
            <a:ext cx="3097382" cy="852192"/>
            <a:chOff x="6904499" y="1494145"/>
            <a:chExt cx="1548691" cy="426096"/>
          </a:xfrm>
          <a:solidFill>
            <a:schemeClr val="accent5"/>
          </a:solidFill>
        </p:grpSpPr>
        <p:sp>
          <p:nvSpPr>
            <p:cNvPr id="95" name="Rectangle 94"/>
            <p:cNvSpPr/>
            <p:nvPr/>
          </p:nvSpPr>
          <p:spPr>
            <a:xfrm>
              <a:off x="6904499" y="1494145"/>
              <a:ext cx="1548691" cy="4260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1" name="TextBox 40"/>
            <p:cNvSpPr txBox="1"/>
            <p:nvPr/>
          </p:nvSpPr>
          <p:spPr>
            <a:xfrm>
              <a:off x="7090528" y="1572912"/>
              <a:ext cx="1228140" cy="230833"/>
            </a:xfrm>
            <a:prstGeom prst="rect">
              <a:avLst/>
            </a:prstGeom>
            <a:grp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Unlimited</a:t>
              </a:r>
            </a:p>
          </p:txBody>
        </p:sp>
      </p:grpSp>
      <p:sp>
        <p:nvSpPr>
          <p:cNvPr id="42" name="TextBox 41"/>
          <p:cNvSpPr txBox="1"/>
          <p:nvPr/>
        </p:nvSpPr>
        <p:spPr>
          <a:xfrm>
            <a:off x="1444874" y="3719150"/>
            <a:ext cx="3032696" cy="3862596"/>
          </a:xfrm>
          <a:prstGeom prst="rect">
            <a:avLst/>
          </a:prstGeom>
          <a:noFill/>
        </p:spPr>
        <p:txBody>
          <a:bodyPr wrap="square" rtlCol="0">
            <a:spAutoFit/>
          </a:bodyPr>
          <a:lstStyle/>
          <a:p>
            <a:pPr algn="ctr">
              <a:lnSpc>
                <a:spcPct val="175000"/>
              </a:lnSpc>
            </a:pPr>
            <a:r>
              <a:rPr lang="en-US" sz="2000" dirty="0">
                <a:latin typeface="Arial" panose="020B0604020202020204" pitchFamily="34" charset="0"/>
                <a:cs typeface="Arial" panose="020B0604020202020204" pitchFamily="34" charset="0"/>
              </a:rPr>
              <a:t>250 mbps</a:t>
            </a:r>
          </a:p>
          <a:p>
            <a:pPr algn="ctr">
              <a:lnSpc>
                <a:spcPct val="175000"/>
              </a:lnSpc>
            </a:pPr>
            <a:r>
              <a:rPr lang="en-US" sz="2000" dirty="0">
                <a:latin typeface="Arial" panose="020B0604020202020204" pitchFamily="34" charset="0"/>
                <a:cs typeface="Arial" panose="020B0604020202020204" pitchFamily="34" charset="0"/>
              </a:rPr>
              <a:t>6 E-mail</a:t>
            </a:r>
          </a:p>
          <a:p>
            <a:pPr algn="ctr">
              <a:lnSpc>
                <a:spcPct val="175000"/>
              </a:lnSpc>
            </a:pPr>
            <a:r>
              <a:rPr lang="en-US" sz="2000" dirty="0">
                <a:latin typeface="Arial" panose="020B0604020202020204" pitchFamily="34" charset="0"/>
                <a:cs typeface="Arial" panose="020B0604020202020204" pitchFamily="34" charset="0"/>
              </a:rPr>
              <a:t>Free Phone</a:t>
            </a:r>
          </a:p>
          <a:p>
            <a:pPr algn="ctr">
              <a:lnSpc>
                <a:spcPct val="175000"/>
              </a:lnSpc>
            </a:pPr>
            <a:r>
              <a:rPr lang="en-US" sz="2000" dirty="0">
                <a:latin typeface="Arial" panose="020B0604020202020204" pitchFamily="34" charset="0"/>
                <a:cs typeface="Arial" panose="020B0604020202020204" pitchFamily="34" charset="0"/>
              </a:rPr>
              <a:t>-</a:t>
            </a:r>
          </a:p>
          <a:p>
            <a:pPr algn="ctr">
              <a:lnSpc>
                <a:spcPct val="175000"/>
              </a:lnSpc>
            </a:pPr>
            <a:r>
              <a:rPr lang="en-US" sz="2000" dirty="0">
                <a:latin typeface="Arial" panose="020B0604020202020204" pitchFamily="34" charset="0"/>
                <a:cs typeface="Arial" panose="020B0604020202020204" pitchFamily="34" charset="0"/>
              </a:rPr>
              <a:t>8 User</a:t>
            </a:r>
          </a:p>
          <a:p>
            <a:pPr algn="ctr">
              <a:lnSpc>
                <a:spcPct val="175000"/>
              </a:lnSpc>
            </a:pPr>
            <a:r>
              <a:rPr lang="en-US" sz="2000" dirty="0">
                <a:latin typeface="Arial" panose="020B0604020202020204" pitchFamily="34" charset="0"/>
                <a:cs typeface="Arial" panose="020B0604020202020204" pitchFamily="34" charset="0"/>
              </a:rPr>
              <a:t>600 MB Space</a:t>
            </a:r>
          </a:p>
          <a:p>
            <a:pPr algn="ctr">
              <a:lnSpc>
                <a:spcPct val="175000"/>
              </a:lnSpc>
            </a:pPr>
            <a:r>
              <a:rPr lang="en-US" sz="2000" dirty="0">
                <a:latin typeface="Arial" panose="020B0604020202020204" pitchFamily="34" charset="0"/>
                <a:cs typeface="Arial" panose="020B0604020202020204" pitchFamily="34" charset="0"/>
              </a:rPr>
              <a:t>15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45" name="TextBox 44"/>
          <p:cNvSpPr txBox="1"/>
          <p:nvPr/>
        </p:nvSpPr>
        <p:spPr>
          <a:xfrm>
            <a:off x="1444874" y="7702143"/>
            <a:ext cx="3032696" cy="830997"/>
          </a:xfrm>
          <a:prstGeom prst="rect">
            <a:avLst/>
          </a:prstGeom>
          <a:noFill/>
        </p:spPr>
        <p:txBody>
          <a:bodyPr wrap="square" rtlCol="0">
            <a:spAutoFit/>
          </a:bodyPr>
          <a:lstStyle/>
          <a:p>
            <a:pPr algn="ctr"/>
            <a:r>
              <a:rPr lang="en-US" sz="3200" b="1" dirty="0">
                <a:solidFill>
                  <a:schemeClr val="accent1"/>
                </a:solidFill>
                <a:latin typeface="Arial" panose="020B0604020202020204" pitchFamily="34" charset="0"/>
                <a:cs typeface="Arial" panose="020B0604020202020204" pitchFamily="34" charset="0"/>
              </a:rPr>
              <a:t>35.00$</a:t>
            </a:r>
          </a:p>
          <a:p>
            <a:pPr algn="ctr"/>
            <a:r>
              <a:rPr lang="en-US" sz="1600" dirty="0">
                <a:latin typeface="Arial" panose="020B0604020202020204" pitchFamily="34" charset="0"/>
                <a:cs typeface="Arial" panose="020B0604020202020204" pitchFamily="34" charset="0"/>
              </a:rPr>
              <a:t>Per Month</a:t>
            </a:r>
          </a:p>
        </p:txBody>
      </p:sp>
      <p:sp>
        <p:nvSpPr>
          <p:cNvPr id="55" name="TextBox 54"/>
          <p:cNvSpPr txBox="1"/>
          <p:nvPr/>
        </p:nvSpPr>
        <p:spPr>
          <a:xfrm>
            <a:off x="4555642" y="3719151"/>
            <a:ext cx="3032696" cy="3862596"/>
          </a:xfrm>
          <a:prstGeom prst="rect">
            <a:avLst/>
          </a:prstGeom>
          <a:noFill/>
        </p:spPr>
        <p:txBody>
          <a:bodyPr wrap="square" rtlCol="0">
            <a:spAutoFit/>
          </a:bodyPr>
          <a:lstStyle/>
          <a:p>
            <a:pPr algn="ctr">
              <a:lnSpc>
                <a:spcPct val="175000"/>
              </a:lnSpc>
            </a:pPr>
            <a:r>
              <a:rPr lang="en-US" sz="2000" dirty="0">
                <a:latin typeface="Arial" panose="020B0604020202020204" pitchFamily="34" charset="0"/>
                <a:cs typeface="Arial" panose="020B0604020202020204" pitchFamily="34" charset="0"/>
              </a:rPr>
              <a:t>300 mbps</a:t>
            </a:r>
          </a:p>
          <a:p>
            <a:pPr algn="ctr">
              <a:lnSpc>
                <a:spcPct val="175000"/>
              </a:lnSpc>
            </a:pPr>
            <a:r>
              <a:rPr lang="en-US" sz="2000" dirty="0">
                <a:latin typeface="Arial" panose="020B0604020202020204" pitchFamily="34" charset="0"/>
                <a:cs typeface="Arial" panose="020B0604020202020204" pitchFamily="34" charset="0"/>
              </a:rPr>
              <a:t>8 E-mail</a:t>
            </a:r>
          </a:p>
          <a:p>
            <a:pPr algn="ctr">
              <a:lnSpc>
                <a:spcPct val="175000"/>
              </a:lnSpc>
            </a:pPr>
            <a:r>
              <a:rPr lang="en-US" sz="2000" dirty="0">
                <a:latin typeface="Arial" panose="020B0604020202020204" pitchFamily="34" charset="0"/>
                <a:cs typeface="Arial" panose="020B0604020202020204" pitchFamily="34" charset="0"/>
              </a:rPr>
              <a:t>Free Phone</a:t>
            </a:r>
          </a:p>
          <a:p>
            <a:pPr algn="ctr">
              <a:lnSpc>
                <a:spcPct val="175000"/>
              </a:lnSpc>
            </a:pPr>
            <a:r>
              <a:rPr lang="en-US" sz="2000" dirty="0">
                <a:latin typeface="Arial" panose="020B0604020202020204" pitchFamily="34" charset="0"/>
                <a:cs typeface="Arial" panose="020B0604020202020204" pitchFamily="34" charset="0"/>
              </a:rPr>
              <a:t>Limit Account</a:t>
            </a:r>
          </a:p>
          <a:p>
            <a:pPr algn="ctr">
              <a:lnSpc>
                <a:spcPct val="175000"/>
              </a:lnSpc>
            </a:pPr>
            <a:r>
              <a:rPr lang="en-US" sz="2000" dirty="0">
                <a:latin typeface="Arial" panose="020B0604020202020204" pitchFamily="34" charset="0"/>
                <a:cs typeface="Arial" panose="020B0604020202020204" pitchFamily="34" charset="0"/>
              </a:rPr>
              <a:t>10 User</a:t>
            </a:r>
          </a:p>
          <a:p>
            <a:pPr algn="ctr">
              <a:lnSpc>
                <a:spcPct val="175000"/>
              </a:lnSpc>
            </a:pPr>
            <a:r>
              <a:rPr lang="en-US" sz="2000" dirty="0">
                <a:latin typeface="Arial" panose="020B0604020202020204" pitchFamily="34" charset="0"/>
                <a:cs typeface="Arial" panose="020B0604020202020204" pitchFamily="34" charset="0"/>
              </a:rPr>
              <a:t>650 MB Space</a:t>
            </a:r>
          </a:p>
          <a:p>
            <a:pPr algn="ctr">
              <a:lnSpc>
                <a:spcPct val="175000"/>
              </a:lnSpc>
            </a:pPr>
            <a:r>
              <a:rPr lang="en-US" sz="2000" dirty="0">
                <a:latin typeface="Arial" panose="020B0604020202020204" pitchFamily="34" charset="0"/>
                <a:cs typeface="Arial" panose="020B0604020202020204" pitchFamily="34" charset="0"/>
              </a:rPr>
              <a:t>20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56" name="TextBox 55"/>
          <p:cNvSpPr txBox="1"/>
          <p:nvPr/>
        </p:nvSpPr>
        <p:spPr>
          <a:xfrm>
            <a:off x="4555642" y="7702143"/>
            <a:ext cx="3032696" cy="830997"/>
          </a:xfrm>
          <a:prstGeom prst="rect">
            <a:avLst/>
          </a:prstGeom>
          <a:noFill/>
        </p:spPr>
        <p:txBody>
          <a:bodyPr wrap="square" rtlCol="0">
            <a:spAutoFit/>
          </a:bodyPr>
          <a:lstStyle/>
          <a:p>
            <a:pPr algn="ctr"/>
            <a:r>
              <a:rPr lang="en-US" sz="3200" b="1" dirty="0">
                <a:solidFill>
                  <a:schemeClr val="accent2"/>
                </a:solidFill>
                <a:latin typeface="Arial" panose="020B0604020202020204" pitchFamily="34" charset="0"/>
                <a:cs typeface="Arial" panose="020B0604020202020204" pitchFamily="34" charset="0"/>
              </a:rPr>
              <a:t>45.50$</a:t>
            </a:r>
          </a:p>
          <a:p>
            <a:pPr algn="ctr"/>
            <a:r>
              <a:rPr lang="en-US" sz="1600" dirty="0">
                <a:latin typeface="Arial" panose="020B0604020202020204" pitchFamily="34" charset="0"/>
                <a:cs typeface="Arial" panose="020B0604020202020204" pitchFamily="34" charset="0"/>
              </a:rPr>
              <a:t>Per Month</a:t>
            </a:r>
          </a:p>
        </p:txBody>
      </p:sp>
      <p:sp>
        <p:nvSpPr>
          <p:cNvPr id="59" name="TextBox 58"/>
          <p:cNvSpPr txBox="1"/>
          <p:nvPr/>
        </p:nvSpPr>
        <p:spPr>
          <a:xfrm>
            <a:off x="10884144" y="3719151"/>
            <a:ext cx="2756996" cy="3862596"/>
          </a:xfrm>
          <a:prstGeom prst="rect">
            <a:avLst/>
          </a:prstGeom>
          <a:noFill/>
        </p:spPr>
        <p:txBody>
          <a:bodyPr wrap="square" rtlCol="0">
            <a:spAutoFit/>
          </a:bodyPr>
          <a:lstStyle/>
          <a:p>
            <a:pPr algn="ctr">
              <a:lnSpc>
                <a:spcPct val="175000"/>
              </a:lnSpc>
            </a:pPr>
            <a:r>
              <a:rPr lang="en-US" sz="2000" dirty="0">
                <a:latin typeface="Arial" panose="020B0604020202020204" pitchFamily="34" charset="0"/>
                <a:cs typeface="Arial" panose="020B0604020202020204" pitchFamily="34" charset="0"/>
              </a:rPr>
              <a:t>600 mbps</a:t>
            </a:r>
          </a:p>
          <a:p>
            <a:pPr algn="ctr">
              <a:lnSpc>
                <a:spcPct val="175000"/>
              </a:lnSpc>
            </a:pPr>
            <a:r>
              <a:rPr lang="en-US" sz="2000" dirty="0">
                <a:latin typeface="Arial" panose="020B0604020202020204" pitchFamily="34" charset="0"/>
                <a:cs typeface="Arial" panose="020B0604020202020204" pitchFamily="34" charset="0"/>
              </a:rPr>
              <a:t>12 E-mail</a:t>
            </a:r>
          </a:p>
          <a:p>
            <a:pPr algn="ctr">
              <a:lnSpc>
                <a:spcPct val="175000"/>
              </a:lnSpc>
            </a:pPr>
            <a:r>
              <a:rPr lang="en-US" sz="2000" dirty="0">
                <a:latin typeface="Arial" panose="020B0604020202020204" pitchFamily="34" charset="0"/>
                <a:cs typeface="Arial" panose="020B0604020202020204" pitchFamily="34" charset="0"/>
              </a:rPr>
              <a:t>Free Phone</a:t>
            </a:r>
          </a:p>
          <a:p>
            <a:pPr algn="ctr">
              <a:lnSpc>
                <a:spcPct val="175000"/>
              </a:lnSpc>
            </a:pPr>
            <a:r>
              <a:rPr lang="en-US" sz="2000" dirty="0">
                <a:latin typeface="Arial" panose="020B0604020202020204" pitchFamily="34" charset="0"/>
                <a:cs typeface="Arial" panose="020B0604020202020204" pitchFamily="34" charset="0"/>
              </a:rPr>
              <a:t>Unlimited</a:t>
            </a:r>
          </a:p>
          <a:p>
            <a:pPr algn="ctr">
              <a:lnSpc>
                <a:spcPct val="175000"/>
              </a:lnSpc>
            </a:pPr>
            <a:r>
              <a:rPr lang="en-US" sz="2000" dirty="0">
                <a:latin typeface="Arial" panose="020B0604020202020204" pitchFamily="34" charset="0"/>
                <a:cs typeface="Arial" panose="020B0604020202020204" pitchFamily="34" charset="0"/>
              </a:rPr>
              <a:t>25 User</a:t>
            </a:r>
          </a:p>
          <a:p>
            <a:pPr algn="ctr">
              <a:lnSpc>
                <a:spcPct val="175000"/>
              </a:lnSpc>
            </a:pPr>
            <a:r>
              <a:rPr lang="en-US" sz="2000" dirty="0">
                <a:latin typeface="Arial" panose="020B0604020202020204" pitchFamily="34" charset="0"/>
                <a:cs typeface="Arial" panose="020B0604020202020204" pitchFamily="34" charset="0"/>
              </a:rPr>
              <a:t>2 GB Space</a:t>
            </a:r>
          </a:p>
          <a:p>
            <a:pPr algn="ctr">
              <a:lnSpc>
                <a:spcPct val="175000"/>
              </a:lnSpc>
            </a:pPr>
            <a:r>
              <a:rPr lang="en-US" sz="2000" dirty="0">
                <a:latin typeface="Arial" panose="020B0604020202020204" pitchFamily="34" charset="0"/>
                <a:cs typeface="Arial" panose="020B0604020202020204" pitchFamily="34" charset="0"/>
              </a:rPr>
              <a:t>35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60" name="TextBox 59"/>
          <p:cNvSpPr txBox="1"/>
          <p:nvPr/>
        </p:nvSpPr>
        <p:spPr>
          <a:xfrm>
            <a:off x="10746292" y="7702143"/>
            <a:ext cx="3032696" cy="830997"/>
          </a:xfrm>
          <a:prstGeom prst="rect">
            <a:avLst/>
          </a:prstGeom>
          <a:noFill/>
        </p:spPr>
        <p:txBody>
          <a:bodyPr wrap="square" rtlCol="0">
            <a:spAutoFit/>
          </a:bodyPr>
          <a:lstStyle/>
          <a:p>
            <a:pPr algn="ctr"/>
            <a:r>
              <a:rPr lang="en-US" sz="3200" b="1" dirty="0">
                <a:solidFill>
                  <a:schemeClr val="accent4"/>
                </a:solidFill>
                <a:latin typeface="Arial" panose="020B0604020202020204" pitchFamily="34" charset="0"/>
                <a:cs typeface="Arial" panose="020B0604020202020204" pitchFamily="34" charset="0"/>
              </a:rPr>
              <a:t>75.00$</a:t>
            </a:r>
          </a:p>
          <a:p>
            <a:pPr algn="ctr"/>
            <a:r>
              <a:rPr lang="en-US" sz="1600" dirty="0">
                <a:latin typeface="Arial" panose="020B0604020202020204" pitchFamily="34" charset="0"/>
                <a:cs typeface="Arial" panose="020B0604020202020204" pitchFamily="34" charset="0"/>
              </a:rPr>
              <a:t>Per Month</a:t>
            </a:r>
          </a:p>
        </p:txBody>
      </p:sp>
      <p:sp>
        <p:nvSpPr>
          <p:cNvPr id="61" name="TextBox 60"/>
          <p:cNvSpPr txBox="1"/>
          <p:nvPr/>
        </p:nvSpPr>
        <p:spPr>
          <a:xfrm>
            <a:off x="13839008" y="3719150"/>
            <a:ext cx="3032696" cy="3862596"/>
          </a:xfrm>
          <a:prstGeom prst="rect">
            <a:avLst/>
          </a:prstGeom>
          <a:noFill/>
        </p:spPr>
        <p:txBody>
          <a:bodyPr wrap="square" rtlCol="0">
            <a:spAutoFit/>
          </a:bodyPr>
          <a:lstStyle/>
          <a:p>
            <a:pPr algn="ctr">
              <a:lnSpc>
                <a:spcPct val="175000"/>
              </a:lnSpc>
            </a:pPr>
            <a:r>
              <a:rPr lang="en-US" sz="2000" dirty="0">
                <a:latin typeface="Arial" panose="020B0604020202020204" pitchFamily="34" charset="0"/>
                <a:cs typeface="Arial" panose="020B0604020202020204" pitchFamily="34" charset="0"/>
              </a:rPr>
              <a:t>2 GB</a:t>
            </a:r>
          </a:p>
          <a:p>
            <a:pPr algn="ctr">
              <a:lnSpc>
                <a:spcPct val="175000"/>
              </a:lnSpc>
            </a:pPr>
            <a:r>
              <a:rPr lang="en-US" sz="2000" dirty="0">
                <a:latin typeface="Arial" panose="020B0604020202020204" pitchFamily="34" charset="0"/>
                <a:cs typeface="Arial" panose="020B0604020202020204" pitchFamily="34" charset="0"/>
              </a:rPr>
              <a:t>60  E-mail</a:t>
            </a:r>
          </a:p>
          <a:p>
            <a:pPr algn="ctr">
              <a:lnSpc>
                <a:spcPct val="175000"/>
              </a:lnSpc>
            </a:pPr>
            <a:r>
              <a:rPr lang="en-US" sz="2000" dirty="0">
                <a:latin typeface="Arial" panose="020B0604020202020204" pitchFamily="34" charset="0"/>
                <a:cs typeface="Arial" panose="020B0604020202020204" pitchFamily="34" charset="0"/>
              </a:rPr>
              <a:t>Free Phone</a:t>
            </a:r>
          </a:p>
          <a:p>
            <a:pPr algn="ctr">
              <a:lnSpc>
                <a:spcPct val="175000"/>
              </a:lnSpc>
            </a:pPr>
            <a:r>
              <a:rPr lang="en-US" sz="2000" dirty="0">
                <a:latin typeface="Arial" panose="020B0604020202020204" pitchFamily="34" charset="0"/>
                <a:cs typeface="Arial" panose="020B0604020202020204" pitchFamily="34" charset="0"/>
              </a:rPr>
              <a:t>Unlimited</a:t>
            </a:r>
          </a:p>
          <a:p>
            <a:pPr algn="ctr">
              <a:lnSpc>
                <a:spcPct val="175000"/>
              </a:lnSpc>
            </a:pPr>
            <a:r>
              <a:rPr lang="en-US" sz="2000" dirty="0">
                <a:latin typeface="Arial" panose="020B0604020202020204" pitchFamily="34" charset="0"/>
                <a:cs typeface="Arial" panose="020B0604020202020204" pitchFamily="34" charset="0"/>
              </a:rPr>
              <a:t>Unlimited User</a:t>
            </a:r>
          </a:p>
          <a:p>
            <a:pPr algn="ctr">
              <a:lnSpc>
                <a:spcPct val="175000"/>
              </a:lnSpc>
            </a:pPr>
            <a:r>
              <a:rPr lang="en-US" sz="2000" dirty="0">
                <a:latin typeface="Arial" panose="020B0604020202020204" pitchFamily="34" charset="0"/>
                <a:cs typeface="Arial" panose="020B0604020202020204" pitchFamily="34" charset="0"/>
              </a:rPr>
              <a:t>1 TB Space</a:t>
            </a:r>
          </a:p>
          <a:p>
            <a:pPr algn="ctr">
              <a:lnSpc>
                <a:spcPct val="175000"/>
              </a:lnSpc>
            </a:pPr>
            <a:r>
              <a:rPr lang="en-US" sz="2000" dirty="0">
                <a:latin typeface="Arial" panose="020B0604020202020204" pitchFamily="34" charset="0"/>
                <a:cs typeface="Arial" panose="020B0604020202020204" pitchFamily="34" charset="0"/>
              </a:rPr>
              <a:t>Thousand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62" name="TextBox 61"/>
          <p:cNvSpPr txBox="1"/>
          <p:nvPr/>
        </p:nvSpPr>
        <p:spPr>
          <a:xfrm>
            <a:off x="13839008" y="7702143"/>
            <a:ext cx="3032696" cy="830997"/>
          </a:xfrm>
          <a:prstGeom prst="rect">
            <a:avLst/>
          </a:prstGeom>
          <a:noFill/>
        </p:spPr>
        <p:txBody>
          <a:bodyPr wrap="square" rtlCol="0">
            <a:spAutoFit/>
          </a:bodyPr>
          <a:lstStyle/>
          <a:p>
            <a:pPr algn="ctr"/>
            <a:r>
              <a:rPr lang="en-US" sz="3200" b="1" dirty="0">
                <a:solidFill>
                  <a:schemeClr val="accent5"/>
                </a:solidFill>
                <a:latin typeface="Arial" panose="020B0604020202020204" pitchFamily="34" charset="0"/>
                <a:cs typeface="Arial" panose="020B0604020202020204" pitchFamily="34" charset="0"/>
              </a:rPr>
              <a:t>99.00$</a:t>
            </a:r>
          </a:p>
          <a:p>
            <a:pPr algn="ctr"/>
            <a:r>
              <a:rPr lang="en-US" sz="1600" dirty="0">
                <a:latin typeface="Arial" panose="020B0604020202020204" pitchFamily="34" charset="0"/>
                <a:cs typeface="Arial" panose="020B0604020202020204" pitchFamily="34" charset="0"/>
              </a:rPr>
              <a:t>Per Month</a:t>
            </a:r>
          </a:p>
        </p:txBody>
      </p:sp>
      <p:sp>
        <p:nvSpPr>
          <p:cNvPr id="58" name="TextBox 57"/>
          <p:cNvSpPr txBox="1"/>
          <p:nvPr/>
        </p:nvSpPr>
        <p:spPr>
          <a:xfrm>
            <a:off x="7644242" y="7702143"/>
            <a:ext cx="3032696" cy="830997"/>
          </a:xfrm>
          <a:prstGeom prst="rect">
            <a:avLst/>
          </a:prstGeom>
          <a:noFill/>
        </p:spPr>
        <p:txBody>
          <a:bodyPr wrap="square" rtlCol="0">
            <a:spAutoFit/>
          </a:bodyPr>
          <a:lstStyle/>
          <a:p>
            <a:pPr algn="ctr"/>
            <a:r>
              <a:rPr lang="en-US" sz="3200" b="1" dirty="0">
                <a:solidFill>
                  <a:schemeClr val="tx1">
                    <a:lumMod val="75000"/>
                    <a:lumOff val="25000"/>
                  </a:schemeClr>
                </a:solidFill>
                <a:latin typeface="Arial" panose="020B0604020202020204" pitchFamily="34" charset="0"/>
                <a:cs typeface="Arial" panose="020B0604020202020204" pitchFamily="34" charset="0"/>
              </a:rPr>
              <a:t>60.00$</a:t>
            </a:r>
          </a:p>
          <a:p>
            <a:pPr algn="ctr"/>
            <a:r>
              <a:rPr lang="en-US" sz="1600" dirty="0">
                <a:solidFill>
                  <a:schemeClr val="tx1">
                    <a:lumMod val="75000"/>
                    <a:lumOff val="25000"/>
                  </a:schemeClr>
                </a:solidFill>
                <a:latin typeface="Arial" panose="020B0604020202020204" pitchFamily="34" charset="0"/>
                <a:cs typeface="Arial" panose="020B0604020202020204" pitchFamily="34" charset="0"/>
              </a:rPr>
              <a:t>Per Month</a:t>
            </a:r>
          </a:p>
        </p:txBody>
      </p:sp>
      <p:grpSp>
        <p:nvGrpSpPr>
          <p:cNvPr id="10" name="Group 9"/>
          <p:cNvGrpSpPr/>
          <p:nvPr/>
        </p:nvGrpSpPr>
        <p:grpSpPr>
          <a:xfrm>
            <a:off x="7614233" y="2989084"/>
            <a:ext cx="3097382" cy="852192"/>
            <a:chOff x="3807116" y="1494145"/>
            <a:chExt cx="1548691" cy="426096"/>
          </a:xfrm>
          <a:solidFill>
            <a:schemeClr val="accent3"/>
          </a:solidFill>
        </p:grpSpPr>
        <p:sp>
          <p:nvSpPr>
            <p:cNvPr id="53" name="Rectangle 52"/>
            <p:cNvSpPr/>
            <p:nvPr/>
          </p:nvSpPr>
          <p:spPr>
            <a:xfrm>
              <a:off x="3807116" y="1494145"/>
              <a:ext cx="1548691" cy="42609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TextBox 38"/>
            <p:cNvSpPr txBox="1"/>
            <p:nvPr/>
          </p:nvSpPr>
          <p:spPr>
            <a:xfrm>
              <a:off x="4016531" y="1572912"/>
              <a:ext cx="1228140" cy="230833"/>
            </a:xfrm>
            <a:prstGeom prst="rect">
              <a:avLst/>
            </a:prstGeom>
            <a:grp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Normal Plus</a:t>
              </a:r>
            </a:p>
          </p:txBody>
        </p:sp>
      </p:grpSp>
      <p:sp>
        <p:nvSpPr>
          <p:cNvPr id="57" name="TextBox 56"/>
          <p:cNvSpPr txBox="1"/>
          <p:nvPr/>
        </p:nvSpPr>
        <p:spPr>
          <a:xfrm>
            <a:off x="7782094" y="3719150"/>
            <a:ext cx="2756996" cy="3862596"/>
          </a:xfrm>
          <a:prstGeom prst="rect">
            <a:avLst/>
          </a:prstGeom>
          <a:noFill/>
        </p:spPr>
        <p:txBody>
          <a:bodyPr wrap="square" rtlCol="0">
            <a:spAutoFit/>
          </a:bodyPr>
          <a:lstStyle/>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400 mbps</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10 E-mail</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Free Phone</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Limit Account</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12 User</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800 MB Space</a:t>
            </a:r>
          </a:p>
          <a:p>
            <a:pPr algn="ctr">
              <a:lnSpc>
                <a:spcPct val="175000"/>
              </a:lnSpc>
            </a:pPr>
            <a:r>
              <a:rPr lang="en-US" sz="2000" dirty="0">
                <a:solidFill>
                  <a:schemeClr val="tx1">
                    <a:lumMod val="75000"/>
                    <a:lumOff val="25000"/>
                  </a:schemeClr>
                </a:solidFill>
                <a:latin typeface="Arial" panose="020B0604020202020204" pitchFamily="34" charset="0"/>
                <a:cs typeface="Arial" panose="020B0604020202020204" pitchFamily="34" charset="0"/>
              </a:rPr>
              <a:t>25 free </a:t>
            </a:r>
            <a:r>
              <a:rPr lang="en-US" sz="2000" dirty="0" err="1">
                <a:solidFill>
                  <a:schemeClr val="tx1">
                    <a:lumMod val="75000"/>
                    <a:lumOff val="25000"/>
                  </a:schemeClr>
                </a:solidFill>
                <a:latin typeface="Arial" panose="020B0604020202020204" pitchFamily="34" charset="0"/>
                <a:cs typeface="Arial" panose="020B0604020202020204" pitchFamily="34" charset="0"/>
              </a:rPr>
              <a:t>SMS</a:t>
            </a:r>
            <a:endParaRPr lang="en-US" sz="20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Прямоугольник 62"/>
          <p:cNvSpPr/>
          <p:nvPr/>
        </p:nvSpPr>
        <p:spPr>
          <a:xfrm>
            <a:off x="970374" y="725011"/>
            <a:ext cx="450332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Prising</a:t>
            </a:r>
            <a:r>
              <a:rPr lang="en-US" sz="5000" b="1" dirty="0">
                <a:solidFill>
                  <a:schemeClr val="tx1">
                    <a:lumMod val="75000"/>
                    <a:lumOff val="25000"/>
                  </a:schemeClr>
                </a:solidFill>
                <a:latin typeface="Arial" panose="020B0604020202020204" pitchFamily="34" charset="0"/>
                <a:cs typeface="Arial" panose="020B0604020202020204" pitchFamily="34" charset="0"/>
              </a:rPr>
              <a: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681266"/>
      </p:ext>
    </p:extLst>
  </p:cSld>
  <p:clrMapOvr>
    <a:masterClrMapping/>
  </p:clrMapOvr>
  <mc:AlternateContent xmlns:mc="http://schemas.openxmlformats.org/markup-compatibility/2006" xmlns:p14="http://schemas.microsoft.com/office/powerpoint/2010/main">
    <mc:Choice Requires="p14">
      <p:transition spd="slow" p14:dur="900">
        <p14:flythrough dir="out" hasBounce="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wipe(up)">
                                      <p:cBhvr>
                                        <p:cTn id="28" dur="500"/>
                                        <p:tgtEl>
                                          <p:spTgt spid="42"/>
                                        </p:tgtEl>
                                      </p:cBhvr>
                                    </p:animEffect>
                                  </p:childTnLst>
                                </p:cTn>
                              </p:par>
                            </p:childTnLst>
                          </p:cTn>
                        </p:par>
                        <p:par>
                          <p:cTn id="29" fill="hold">
                            <p:stCondLst>
                              <p:cond delay="500"/>
                            </p:stCondLst>
                            <p:childTnLst>
                              <p:par>
                                <p:cTn id="30" presetID="53" presetClass="entr" presetSubtype="16"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p:cTn id="32" dur="500" fill="hold"/>
                                        <p:tgtEl>
                                          <p:spTgt spid="45"/>
                                        </p:tgtEl>
                                        <p:attrNameLst>
                                          <p:attrName>ppt_w</p:attrName>
                                        </p:attrNameLst>
                                      </p:cBhvr>
                                      <p:tavLst>
                                        <p:tav tm="0">
                                          <p:val>
                                            <p:fltVal val="0"/>
                                          </p:val>
                                        </p:tav>
                                        <p:tav tm="100000">
                                          <p:val>
                                            <p:strVal val="#ppt_w"/>
                                          </p:val>
                                        </p:tav>
                                      </p:tavLst>
                                    </p:anim>
                                    <p:anim calcmode="lin" valueType="num">
                                      <p:cBhvr>
                                        <p:cTn id="33" dur="500" fill="hold"/>
                                        <p:tgtEl>
                                          <p:spTgt spid="45"/>
                                        </p:tgtEl>
                                        <p:attrNameLst>
                                          <p:attrName>ppt_h</p:attrName>
                                        </p:attrNameLst>
                                      </p:cBhvr>
                                      <p:tavLst>
                                        <p:tav tm="0">
                                          <p:val>
                                            <p:fltVal val="0"/>
                                          </p:val>
                                        </p:tav>
                                        <p:tav tm="100000">
                                          <p:val>
                                            <p:strVal val="#ppt_h"/>
                                          </p:val>
                                        </p:tav>
                                      </p:tavLst>
                                    </p:anim>
                                    <p:animEffect transition="in" filter="fade">
                                      <p:cBhvr>
                                        <p:cTn id="34" dur="500"/>
                                        <p:tgtEl>
                                          <p:spTgt spid="4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up)">
                                      <p:cBhvr>
                                        <p:cTn id="39" dur="500"/>
                                        <p:tgtEl>
                                          <p:spTgt spid="55"/>
                                        </p:tgtEl>
                                      </p:cBhvr>
                                    </p:animEffect>
                                  </p:childTnLst>
                                </p:cTn>
                              </p:par>
                            </p:childTnLst>
                          </p:cTn>
                        </p:par>
                        <p:par>
                          <p:cTn id="40" fill="hold">
                            <p:stCondLst>
                              <p:cond delay="500"/>
                            </p:stCondLst>
                            <p:childTnLst>
                              <p:par>
                                <p:cTn id="41" presetID="53" presetClass="entr" presetSubtype="16"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p:cTn id="43" dur="500" fill="hold"/>
                                        <p:tgtEl>
                                          <p:spTgt spid="56"/>
                                        </p:tgtEl>
                                        <p:attrNameLst>
                                          <p:attrName>ppt_w</p:attrName>
                                        </p:attrNameLst>
                                      </p:cBhvr>
                                      <p:tavLst>
                                        <p:tav tm="0">
                                          <p:val>
                                            <p:fltVal val="0"/>
                                          </p:val>
                                        </p:tav>
                                        <p:tav tm="100000">
                                          <p:val>
                                            <p:strVal val="#ppt_w"/>
                                          </p:val>
                                        </p:tav>
                                      </p:tavLst>
                                    </p:anim>
                                    <p:anim calcmode="lin" valueType="num">
                                      <p:cBhvr>
                                        <p:cTn id="44" dur="500" fill="hold"/>
                                        <p:tgtEl>
                                          <p:spTgt spid="56"/>
                                        </p:tgtEl>
                                        <p:attrNameLst>
                                          <p:attrName>ppt_h</p:attrName>
                                        </p:attrNameLst>
                                      </p:cBhvr>
                                      <p:tavLst>
                                        <p:tav tm="0">
                                          <p:val>
                                            <p:fltVal val="0"/>
                                          </p:val>
                                        </p:tav>
                                        <p:tav tm="100000">
                                          <p:val>
                                            <p:strVal val="#ppt_h"/>
                                          </p:val>
                                        </p:tav>
                                      </p:tavLst>
                                    </p:anim>
                                    <p:animEffect transition="in" filter="fade">
                                      <p:cBhvr>
                                        <p:cTn id="45" dur="500"/>
                                        <p:tgtEl>
                                          <p:spTgt spid="56"/>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wipe(up)">
                                      <p:cBhvr>
                                        <p:cTn id="50" dur="500"/>
                                        <p:tgtEl>
                                          <p:spTgt spid="57"/>
                                        </p:tgtEl>
                                      </p:cBhvr>
                                    </p:animEffect>
                                  </p:childTnLst>
                                </p:cTn>
                              </p:par>
                            </p:childTnLst>
                          </p:cTn>
                        </p:par>
                        <p:par>
                          <p:cTn id="51" fill="hold">
                            <p:stCondLst>
                              <p:cond delay="500"/>
                            </p:stCondLst>
                            <p:childTnLst>
                              <p:par>
                                <p:cTn id="52" presetID="53" presetClass="entr" presetSubtype="16" fill="hold" grpId="0" nodeType="after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p:cTn id="54" dur="500" fill="hold"/>
                                        <p:tgtEl>
                                          <p:spTgt spid="58"/>
                                        </p:tgtEl>
                                        <p:attrNameLst>
                                          <p:attrName>ppt_w</p:attrName>
                                        </p:attrNameLst>
                                      </p:cBhvr>
                                      <p:tavLst>
                                        <p:tav tm="0">
                                          <p:val>
                                            <p:fltVal val="0"/>
                                          </p:val>
                                        </p:tav>
                                        <p:tav tm="100000">
                                          <p:val>
                                            <p:strVal val="#ppt_w"/>
                                          </p:val>
                                        </p:tav>
                                      </p:tavLst>
                                    </p:anim>
                                    <p:anim calcmode="lin" valueType="num">
                                      <p:cBhvr>
                                        <p:cTn id="55" dur="500" fill="hold"/>
                                        <p:tgtEl>
                                          <p:spTgt spid="58"/>
                                        </p:tgtEl>
                                        <p:attrNameLst>
                                          <p:attrName>ppt_h</p:attrName>
                                        </p:attrNameLst>
                                      </p:cBhvr>
                                      <p:tavLst>
                                        <p:tav tm="0">
                                          <p:val>
                                            <p:fltVal val="0"/>
                                          </p:val>
                                        </p:tav>
                                        <p:tav tm="100000">
                                          <p:val>
                                            <p:strVal val="#ppt_h"/>
                                          </p:val>
                                        </p:tav>
                                      </p:tavLst>
                                    </p:anim>
                                    <p:animEffect transition="in" filter="fade">
                                      <p:cBhvr>
                                        <p:cTn id="56" dur="500"/>
                                        <p:tgtEl>
                                          <p:spTgt spid="58"/>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1" fill="hold" grpId="0" nodeType="click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wipe(up)">
                                      <p:cBhvr>
                                        <p:cTn id="61" dur="500"/>
                                        <p:tgtEl>
                                          <p:spTgt spid="5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p:cTn id="65" dur="500" fill="hold"/>
                                        <p:tgtEl>
                                          <p:spTgt spid="60"/>
                                        </p:tgtEl>
                                        <p:attrNameLst>
                                          <p:attrName>ppt_w</p:attrName>
                                        </p:attrNameLst>
                                      </p:cBhvr>
                                      <p:tavLst>
                                        <p:tav tm="0">
                                          <p:val>
                                            <p:fltVal val="0"/>
                                          </p:val>
                                        </p:tav>
                                        <p:tav tm="100000">
                                          <p:val>
                                            <p:strVal val="#ppt_w"/>
                                          </p:val>
                                        </p:tav>
                                      </p:tavLst>
                                    </p:anim>
                                    <p:anim calcmode="lin" valueType="num">
                                      <p:cBhvr>
                                        <p:cTn id="66" dur="500" fill="hold"/>
                                        <p:tgtEl>
                                          <p:spTgt spid="60"/>
                                        </p:tgtEl>
                                        <p:attrNameLst>
                                          <p:attrName>ppt_h</p:attrName>
                                        </p:attrNameLst>
                                      </p:cBhvr>
                                      <p:tavLst>
                                        <p:tav tm="0">
                                          <p:val>
                                            <p:fltVal val="0"/>
                                          </p:val>
                                        </p:tav>
                                        <p:tav tm="100000">
                                          <p:val>
                                            <p:strVal val="#ppt_h"/>
                                          </p:val>
                                        </p:tav>
                                      </p:tavLst>
                                    </p:anim>
                                    <p:animEffect transition="in" filter="fade">
                                      <p:cBhvr>
                                        <p:cTn id="67" dur="500"/>
                                        <p:tgtEl>
                                          <p:spTgt spid="60"/>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grpId="0" nodeType="click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wipe(up)">
                                      <p:cBhvr>
                                        <p:cTn id="72" dur="500"/>
                                        <p:tgtEl>
                                          <p:spTgt spid="61"/>
                                        </p:tgtEl>
                                      </p:cBhvr>
                                    </p:animEffect>
                                  </p:childTnLst>
                                </p:cTn>
                              </p:par>
                            </p:childTnLst>
                          </p:cTn>
                        </p:par>
                        <p:par>
                          <p:cTn id="73" fill="hold">
                            <p:stCondLst>
                              <p:cond delay="500"/>
                            </p:stCondLst>
                            <p:childTnLst>
                              <p:par>
                                <p:cTn id="74" presetID="53" presetClass="entr" presetSubtype="16" fill="hold" grpId="0" nodeType="afterEffect">
                                  <p:stCondLst>
                                    <p:cond delay="0"/>
                                  </p:stCondLst>
                                  <p:childTnLst>
                                    <p:set>
                                      <p:cBhvr>
                                        <p:cTn id="75" dur="1" fill="hold">
                                          <p:stCondLst>
                                            <p:cond delay="0"/>
                                          </p:stCondLst>
                                        </p:cTn>
                                        <p:tgtEl>
                                          <p:spTgt spid="62"/>
                                        </p:tgtEl>
                                        <p:attrNameLst>
                                          <p:attrName>style.visibility</p:attrName>
                                        </p:attrNameLst>
                                      </p:cBhvr>
                                      <p:to>
                                        <p:strVal val="visible"/>
                                      </p:to>
                                    </p:set>
                                    <p:anim calcmode="lin" valueType="num">
                                      <p:cBhvr>
                                        <p:cTn id="76" dur="500" fill="hold"/>
                                        <p:tgtEl>
                                          <p:spTgt spid="62"/>
                                        </p:tgtEl>
                                        <p:attrNameLst>
                                          <p:attrName>ppt_w</p:attrName>
                                        </p:attrNameLst>
                                      </p:cBhvr>
                                      <p:tavLst>
                                        <p:tav tm="0">
                                          <p:val>
                                            <p:fltVal val="0"/>
                                          </p:val>
                                        </p:tav>
                                        <p:tav tm="100000">
                                          <p:val>
                                            <p:strVal val="#ppt_w"/>
                                          </p:val>
                                        </p:tav>
                                      </p:tavLst>
                                    </p:anim>
                                    <p:anim calcmode="lin" valueType="num">
                                      <p:cBhvr>
                                        <p:cTn id="77" dur="500" fill="hold"/>
                                        <p:tgtEl>
                                          <p:spTgt spid="62"/>
                                        </p:tgtEl>
                                        <p:attrNameLst>
                                          <p:attrName>ppt_h</p:attrName>
                                        </p:attrNameLst>
                                      </p:cBhvr>
                                      <p:tavLst>
                                        <p:tav tm="0">
                                          <p:val>
                                            <p:fltVal val="0"/>
                                          </p:val>
                                        </p:tav>
                                        <p:tav tm="100000">
                                          <p:val>
                                            <p:strVal val="#ppt_h"/>
                                          </p:val>
                                        </p:tav>
                                      </p:tavLst>
                                    </p:anim>
                                    <p:animEffect transition="in" filter="fade">
                                      <p:cBhvr>
                                        <p:cTn id="7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p:bldP spid="55" grpId="0"/>
      <p:bldP spid="56" grpId="0"/>
      <p:bldP spid="59" grpId="0"/>
      <p:bldP spid="60" grpId="0"/>
      <p:bldP spid="61" grpId="0"/>
      <p:bldP spid="62" grpId="0"/>
      <p:bldP spid="58" grpId="0"/>
      <p:bldP spid="5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8164319" y="3517625"/>
            <a:ext cx="1746330" cy="438592"/>
          </a:xfrm>
          <a:prstGeom prst="rect">
            <a:avLst/>
          </a:prstGeom>
          <a:noFill/>
        </p:spPr>
        <p:txBody>
          <a:bodyPr wrap="none" lIns="68589" tIns="34295" rIns="68589" bIns="34295" rtlCol="0" anchor="ctr" anchorCtr="0">
            <a:spAutoFit/>
          </a:bodyPr>
          <a:lstStyle/>
          <a:p>
            <a:r>
              <a:rPr lang="en-US" sz="2400" b="1" dirty="0">
                <a:solidFill>
                  <a:schemeClr val="tx1">
                    <a:lumMod val="75000"/>
                    <a:lumOff val="25000"/>
                  </a:schemeClr>
                </a:solidFill>
                <a:latin typeface="Arial" panose="020B0604020202020204" pitchFamily="34" charset="0"/>
                <a:ea typeface="Poppins SemiBold" charset="0"/>
                <a:cs typeface="Arial" panose="020B0604020202020204" pitchFamily="34" charset="0"/>
              </a:rPr>
              <a:t>JOHN DOE</a:t>
            </a:r>
          </a:p>
        </p:txBody>
      </p:sp>
      <p:sp>
        <p:nvSpPr>
          <p:cNvPr id="23" name="TextBox 22"/>
          <p:cNvSpPr txBox="1"/>
          <p:nvPr/>
        </p:nvSpPr>
        <p:spPr>
          <a:xfrm>
            <a:off x="8164319" y="3939032"/>
            <a:ext cx="959255" cy="346259"/>
          </a:xfrm>
          <a:prstGeom prst="rect">
            <a:avLst/>
          </a:prstGeom>
          <a:noFill/>
        </p:spPr>
        <p:txBody>
          <a:bodyPr wrap="none" lIns="68589" tIns="34295" rIns="68589" bIns="34295" rtlCol="0" anchor="ctr" anchorCtr="0">
            <a:spAutoFit/>
          </a:bodyPr>
          <a:lstStyle/>
          <a:p>
            <a:r>
              <a:rPr lang="en-US" dirty="0">
                <a:solidFill>
                  <a:schemeClr val="tx1">
                    <a:lumMod val="75000"/>
                    <a:lumOff val="25000"/>
                  </a:schemeClr>
                </a:solidFill>
                <a:latin typeface="Arial" panose="020B0604020202020204" pitchFamily="34" charset="0"/>
                <a:ea typeface="Poppins SemiBold" charset="0"/>
                <a:cs typeface="Arial" panose="020B0604020202020204" pitchFamily="34" charset="0"/>
              </a:rPr>
              <a:t>Position</a:t>
            </a:r>
          </a:p>
        </p:txBody>
      </p:sp>
      <p:sp>
        <p:nvSpPr>
          <p:cNvPr id="24" name="Текст 4"/>
          <p:cNvSpPr txBox="1">
            <a:spLocks/>
          </p:cNvSpPr>
          <p:nvPr/>
        </p:nvSpPr>
        <p:spPr>
          <a:xfrm>
            <a:off x="8164319" y="4377624"/>
            <a:ext cx="3324054" cy="160519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pPr>
            <a:r>
              <a:rPr lang="en-US" sz="15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a:t>
            </a:r>
          </a:p>
        </p:txBody>
      </p:sp>
      <p:sp>
        <p:nvSpPr>
          <p:cNvPr id="37" name="Shape 2353"/>
          <p:cNvSpPr/>
          <p:nvPr/>
        </p:nvSpPr>
        <p:spPr>
          <a:xfrm>
            <a:off x="9850428" y="8083551"/>
            <a:ext cx="3857393"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8" name="Shape 2353"/>
          <p:cNvSpPr/>
          <p:nvPr/>
        </p:nvSpPr>
        <p:spPr>
          <a:xfrm>
            <a:off x="9850428" y="8743951"/>
            <a:ext cx="3857393"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Shape 2353"/>
          <p:cNvSpPr/>
          <p:nvPr/>
        </p:nvSpPr>
        <p:spPr>
          <a:xfrm>
            <a:off x="9850428" y="9417051"/>
            <a:ext cx="3857393"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Shape 2362"/>
          <p:cNvSpPr/>
          <p:nvPr/>
        </p:nvSpPr>
        <p:spPr>
          <a:xfrm>
            <a:off x="9850427" y="8082977"/>
            <a:ext cx="2012397" cy="184150"/>
          </a:xfrm>
          <a:prstGeom prst="roundRect">
            <a:avLst>
              <a:gd name="adj" fmla="val 47751"/>
            </a:avLst>
          </a:prstGeom>
          <a:solidFill>
            <a:schemeClr val="accent1"/>
          </a:solidFill>
          <a:ln w="12700">
            <a:miter lim="400000"/>
          </a:ln>
        </p:spPr>
        <p:txBody>
          <a:bodyPr lIns="28575" tIns="28575" rIns="28575" bIns="28575" anchor="ctr"/>
          <a:lstStyle/>
          <a:p>
            <a:endParaRPr>
              <a:solidFill>
                <a:schemeClr val="bg1"/>
              </a:solidFill>
              <a:latin typeface="Arial" panose="020B0604020202020204" pitchFamily="34" charset="0"/>
              <a:cs typeface="Arial" panose="020B0604020202020204" pitchFamily="34" charset="0"/>
            </a:endParaRPr>
          </a:p>
        </p:txBody>
      </p:sp>
      <p:sp>
        <p:nvSpPr>
          <p:cNvPr id="44" name="Shape 2362"/>
          <p:cNvSpPr/>
          <p:nvPr/>
        </p:nvSpPr>
        <p:spPr>
          <a:xfrm>
            <a:off x="9850426" y="8745917"/>
            <a:ext cx="3024172" cy="183043"/>
          </a:xfrm>
          <a:prstGeom prst="roundRect">
            <a:avLst>
              <a:gd name="adj" fmla="val 47751"/>
            </a:avLst>
          </a:prstGeom>
          <a:solidFill>
            <a:schemeClr val="accent2"/>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45" name="Shape 2362"/>
          <p:cNvSpPr/>
          <p:nvPr/>
        </p:nvSpPr>
        <p:spPr>
          <a:xfrm>
            <a:off x="9850426" y="9416477"/>
            <a:ext cx="2492991" cy="184724"/>
          </a:xfrm>
          <a:prstGeom prst="roundRect">
            <a:avLst>
              <a:gd name="adj" fmla="val 47751"/>
            </a:avLst>
          </a:prstGeom>
          <a:solidFill>
            <a:schemeClr val="accent1"/>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51" name="TextBox 50"/>
          <p:cNvSpPr txBox="1"/>
          <p:nvPr/>
        </p:nvSpPr>
        <p:spPr>
          <a:xfrm>
            <a:off x="8164319" y="7944032"/>
            <a:ext cx="2744375" cy="461665"/>
          </a:xfrm>
          <a:prstGeom prst="rect">
            <a:avLst/>
          </a:prstGeom>
          <a:noFill/>
        </p:spPr>
        <p:txBody>
          <a:bodyPr wrap="square" rtlCol="0">
            <a:spAutoFit/>
          </a:bodyPr>
          <a:lstStyle/>
          <a:p>
            <a:r>
              <a:rPr lang="en-US" sz="2400" dirty="0">
                <a:solidFill>
                  <a:schemeClr val="tx1">
                    <a:lumMod val="75000"/>
                    <a:lumOff val="25000"/>
                  </a:schemeClr>
                </a:solidFill>
                <a:latin typeface="Arial" panose="020B0604020202020204" pitchFamily="34" charset="0"/>
                <a:cs typeface="Arial" panose="020B0604020202020204" pitchFamily="34" charset="0"/>
              </a:rPr>
              <a:t>Integrity</a:t>
            </a:r>
          </a:p>
        </p:txBody>
      </p:sp>
      <p:sp>
        <p:nvSpPr>
          <p:cNvPr id="52" name="TextBox 51"/>
          <p:cNvSpPr txBox="1"/>
          <p:nvPr/>
        </p:nvSpPr>
        <p:spPr>
          <a:xfrm>
            <a:off x="8164319" y="8616679"/>
            <a:ext cx="2744375" cy="461665"/>
          </a:xfrm>
          <a:prstGeom prst="rect">
            <a:avLst/>
          </a:prstGeom>
          <a:noFill/>
        </p:spPr>
        <p:txBody>
          <a:bodyPr wrap="square" rtlCol="0">
            <a:spAutoFit/>
          </a:bodyPr>
          <a:lstStyle/>
          <a:p>
            <a:r>
              <a:rPr lang="en-US" sz="2400" dirty="0">
                <a:solidFill>
                  <a:schemeClr val="tx1">
                    <a:lumMod val="75000"/>
                    <a:lumOff val="25000"/>
                  </a:schemeClr>
                </a:solidFill>
                <a:latin typeface="Arial" panose="020B0604020202020204" pitchFamily="34" charset="0"/>
                <a:cs typeface="Arial" panose="020B0604020202020204" pitchFamily="34" charset="0"/>
              </a:rPr>
              <a:t>Teamwork</a:t>
            </a:r>
          </a:p>
        </p:txBody>
      </p:sp>
      <p:sp>
        <p:nvSpPr>
          <p:cNvPr id="53" name="TextBox 52"/>
          <p:cNvSpPr txBox="1"/>
          <p:nvPr/>
        </p:nvSpPr>
        <p:spPr>
          <a:xfrm>
            <a:off x="8164319" y="9280057"/>
            <a:ext cx="2744375" cy="461665"/>
          </a:xfrm>
          <a:prstGeom prst="rect">
            <a:avLst/>
          </a:prstGeom>
          <a:noFill/>
        </p:spPr>
        <p:txBody>
          <a:bodyPr wrap="square" rtlCol="0">
            <a:spAutoFit/>
          </a:bodyPr>
          <a:lstStyle/>
          <a:p>
            <a:r>
              <a:rPr lang="en-US" sz="2400" dirty="0">
                <a:solidFill>
                  <a:schemeClr val="tx1">
                    <a:lumMod val="75000"/>
                    <a:lumOff val="25000"/>
                  </a:schemeClr>
                </a:solidFill>
                <a:latin typeface="Arial" panose="020B0604020202020204" pitchFamily="34" charset="0"/>
                <a:cs typeface="Arial" panose="020B0604020202020204" pitchFamily="34" charset="0"/>
              </a:rPr>
              <a:t>Caring</a:t>
            </a:r>
          </a:p>
        </p:txBody>
      </p:sp>
      <p:sp>
        <p:nvSpPr>
          <p:cNvPr id="2" name="Рисунок 1"/>
          <p:cNvSpPr>
            <a:spLocks noGrp="1"/>
          </p:cNvSpPr>
          <p:nvPr>
            <p:ph type="pic" sz="quarter" idx="23"/>
          </p:nvPr>
        </p:nvSpPr>
        <p:spPr/>
      </p:sp>
      <p:sp>
        <p:nvSpPr>
          <p:cNvPr id="5" name="Рисунок 4"/>
          <p:cNvSpPr>
            <a:spLocks noGrp="1"/>
          </p:cNvSpPr>
          <p:nvPr>
            <p:ph type="pic" sz="quarter" idx="24"/>
          </p:nvPr>
        </p:nvSpPr>
        <p:spPr/>
      </p:sp>
      <p:sp>
        <p:nvSpPr>
          <p:cNvPr id="4" name="Рисунок 3"/>
          <p:cNvSpPr>
            <a:spLocks noGrp="1"/>
          </p:cNvSpPr>
          <p:nvPr>
            <p:ph type="pic" sz="quarter" idx="13"/>
          </p:nvPr>
        </p:nvSpPr>
        <p:spPr/>
      </p:sp>
    </p:spTree>
    <p:extLst>
      <p:ext uri="{BB962C8B-B14F-4D97-AF65-F5344CB8AC3E}">
        <p14:creationId xmlns:p14="http://schemas.microsoft.com/office/powerpoint/2010/main" val="307790587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419467" y="4102534"/>
            <a:ext cx="15486912" cy="343661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9" name="Rectangle 48"/>
          <p:cNvSpPr/>
          <p:nvPr/>
        </p:nvSpPr>
        <p:spPr>
          <a:xfrm>
            <a:off x="1419467" y="3250341"/>
            <a:ext cx="2903346" cy="428881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5" name="Rectangle 94"/>
          <p:cNvSpPr/>
          <p:nvPr/>
        </p:nvSpPr>
        <p:spPr>
          <a:xfrm>
            <a:off x="13760489" y="3250342"/>
            <a:ext cx="3145892" cy="8521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4" name="Rectangle 93"/>
          <p:cNvSpPr/>
          <p:nvPr/>
        </p:nvSpPr>
        <p:spPr>
          <a:xfrm>
            <a:off x="10614597" y="3250342"/>
            <a:ext cx="3145892" cy="8521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0" name="TextBox 39"/>
          <p:cNvSpPr txBox="1"/>
          <p:nvPr/>
        </p:nvSpPr>
        <p:spPr>
          <a:xfrm>
            <a:off x="11344719" y="3445976"/>
            <a:ext cx="2494750" cy="461666"/>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Version Three</a:t>
            </a:r>
          </a:p>
        </p:txBody>
      </p:sp>
      <p:sp>
        <p:nvSpPr>
          <p:cNvPr id="41" name="TextBox 40"/>
          <p:cNvSpPr txBox="1"/>
          <p:nvPr/>
        </p:nvSpPr>
        <p:spPr>
          <a:xfrm>
            <a:off x="14468575" y="3445976"/>
            <a:ext cx="2494750" cy="461666"/>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Version Four</a:t>
            </a:r>
          </a:p>
        </p:txBody>
      </p:sp>
      <p:sp>
        <p:nvSpPr>
          <p:cNvPr id="42" name="TextBox 41"/>
          <p:cNvSpPr txBox="1"/>
          <p:nvPr/>
        </p:nvSpPr>
        <p:spPr>
          <a:xfrm>
            <a:off x="2150295" y="3995852"/>
            <a:ext cx="1608912" cy="3554820"/>
          </a:xfrm>
          <a:prstGeom prst="rect">
            <a:avLst/>
          </a:prstGeom>
          <a:noFill/>
        </p:spPr>
        <p:txBody>
          <a:bodyPr wrap="square" rtlCol="0">
            <a:spAutoFit/>
          </a:bodyPr>
          <a:lstStyle/>
          <a:p>
            <a:pPr>
              <a:lnSpc>
                <a:spcPct val="22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Feature A</a:t>
            </a:r>
          </a:p>
          <a:p>
            <a:pPr>
              <a:lnSpc>
                <a:spcPct val="22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Feature B</a:t>
            </a:r>
          </a:p>
          <a:p>
            <a:pPr>
              <a:lnSpc>
                <a:spcPct val="22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Feature C</a:t>
            </a:r>
          </a:p>
          <a:p>
            <a:pPr>
              <a:lnSpc>
                <a:spcPct val="22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Feature D</a:t>
            </a:r>
          </a:p>
          <a:p>
            <a:pPr>
              <a:lnSpc>
                <a:spcPct val="225000"/>
              </a:lnSpc>
            </a:pPr>
            <a:r>
              <a:rPr lang="en-US" sz="2000" dirty="0">
                <a:solidFill>
                  <a:schemeClr val="tx1">
                    <a:lumMod val="75000"/>
                    <a:lumOff val="25000"/>
                  </a:schemeClr>
                </a:solidFill>
                <a:latin typeface="Arial" panose="020B0604020202020204" pitchFamily="34" charset="0"/>
                <a:cs typeface="Arial" panose="020B0604020202020204" pitchFamily="34" charset="0"/>
              </a:rPr>
              <a:t>Feature E</a:t>
            </a:r>
          </a:p>
        </p:txBody>
      </p:sp>
      <p:sp>
        <p:nvSpPr>
          <p:cNvPr id="93" name="Rectangle 92"/>
          <p:cNvSpPr/>
          <p:nvPr/>
        </p:nvSpPr>
        <p:spPr>
          <a:xfrm>
            <a:off x="7468705" y="3250342"/>
            <a:ext cx="3145892" cy="8521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9" name="TextBox 38"/>
          <p:cNvSpPr txBox="1"/>
          <p:nvPr/>
        </p:nvSpPr>
        <p:spPr>
          <a:xfrm>
            <a:off x="8173493" y="3445976"/>
            <a:ext cx="2494750" cy="461666"/>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Version Two</a:t>
            </a:r>
          </a:p>
        </p:txBody>
      </p:sp>
      <p:sp>
        <p:nvSpPr>
          <p:cNvPr id="6" name="Freeform 6"/>
          <p:cNvSpPr>
            <a:spLocks/>
          </p:cNvSpPr>
          <p:nvPr/>
        </p:nvSpPr>
        <p:spPr bwMode="auto">
          <a:xfrm>
            <a:off x="14170989" y="3557542"/>
            <a:ext cx="357812" cy="357812"/>
          </a:xfrm>
          <a:custGeom>
            <a:avLst/>
            <a:gdLst>
              <a:gd name="T0" fmla="*/ 315 w 321"/>
              <a:gd name="T1" fmla="*/ 294 h 321"/>
              <a:gd name="T2" fmla="*/ 295 w 321"/>
              <a:gd name="T3" fmla="*/ 314 h 321"/>
              <a:gd name="T4" fmla="*/ 278 w 321"/>
              <a:gd name="T5" fmla="*/ 321 h 321"/>
              <a:gd name="T6" fmla="*/ 261 w 321"/>
              <a:gd name="T7" fmla="*/ 314 h 321"/>
              <a:gd name="T8" fmla="*/ 194 w 321"/>
              <a:gd name="T9" fmla="*/ 247 h 321"/>
              <a:gd name="T10" fmla="*/ 187 w 321"/>
              <a:gd name="T11" fmla="*/ 230 h 321"/>
              <a:gd name="T12" fmla="*/ 195 w 321"/>
              <a:gd name="T13" fmla="*/ 212 h 321"/>
              <a:gd name="T14" fmla="*/ 147 w 321"/>
              <a:gd name="T15" fmla="*/ 165 h 321"/>
              <a:gd name="T16" fmla="*/ 124 w 321"/>
              <a:gd name="T17" fmla="*/ 188 h 321"/>
              <a:gd name="T18" fmla="*/ 118 w 321"/>
              <a:gd name="T19" fmla="*/ 191 h 321"/>
              <a:gd name="T20" fmla="*/ 111 w 321"/>
              <a:gd name="T21" fmla="*/ 188 h 321"/>
              <a:gd name="T22" fmla="*/ 122 w 321"/>
              <a:gd name="T23" fmla="*/ 206 h 321"/>
              <a:gd name="T24" fmla="*/ 117 w 321"/>
              <a:gd name="T25" fmla="*/ 219 h 321"/>
              <a:gd name="T26" fmla="*/ 94 w 321"/>
              <a:gd name="T27" fmla="*/ 235 h 321"/>
              <a:gd name="T28" fmla="*/ 81 w 321"/>
              <a:gd name="T29" fmla="*/ 229 h 321"/>
              <a:gd name="T30" fmla="*/ 5 w 321"/>
              <a:gd name="T31" fmla="*/ 154 h 321"/>
              <a:gd name="T32" fmla="*/ 0 w 321"/>
              <a:gd name="T33" fmla="*/ 141 h 321"/>
              <a:gd name="T34" fmla="*/ 16 w 321"/>
              <a:gd name="T35" fmla="*/ 118 h 321"/>
              <a:gd name="T36" fmla="*/ 28 w 321"/>
              <a:gd name="T37" fmla="*/ 113 h 321"/>
              <a:gd name="T38" fmla="*/ 47 w 321"/>
              <a:gd name="T39" fmla="*/ 124 h 321"/>
              <a:gd name="T40" fmla="*/ 44 w 321"/>
              <a:gd name="T41" fmla="*/ 117 h 321"/>
              <a:gd name="T42" fmla="*/ 47 w 321"/>
              <a:gd name="T43" fmla="*/ 111 h 321"/>
              <a:gd name="T44" fmla="*/ 111 w 321"/>
              <a:gd name="T45" fmla="*/ 46 h 321"/>
              <a:gd name="T46" fmla="*/ 118 w 321"/>
              <a:gd name="T47" fmla="*/ 44 h 321"/>
              <a:gd name="T48" fmla="*/ 124 w 321"/>
              <a:gd name="T49" fmla="*/ 46 h 321"/>
              <a:gd name="T50" fmla="*/ 113 w 321"/>
              <a:gd name="T51" fmla="*/ 28 h 321"/>
              <a:gd name="T52" fmla="*/ 118 w 321"/>
              <a:gd name="T53" fmla="*/ 16 h 321"/>
              <a:gd name="T54" fmla="*/ 141 w 321"/>
              <a:gd name="T55" fmla="*/ 0 h 321"/>
              <a:gd name="T56" fmla="*/ 154 w 321"/>
              <a:gd name="T57" fmla="*/ 5 h 321"/>
              <a:gd name="T58" fmla="*/ 230 w 321"/>
              <a:gd name="T59" fmla="*/ 81 h 321"/>
              <a:gd name="T60" fmla="*/ 235 w 321"/>
              <a:gd name="T61" fmla="*/ 94 h 321"/>
              <a:gd name="T62" fmla="*/ 219 w 321"/>
              <a:gd name="T63" fmla="*/ 117 h 321"/>
              <a:gd name="T64" fmla="*/ 207 w 321"/>
              <a:gd name="T65" fmla="*/ 122 h 321"/>
              <a:gd name="T66" fmla="*/ 188 w 321"/>
              <a:gd name="T67" fmla="*/ 111 h 321"/>
              <a:gd name="T68" fmla="*/ 191 w 321"/>
              <a:gd name="T69" fmla="*/ 117 h 321"/>
              <a:gd name="T70" fmla="*/ 188 w 321"/>
              <a:gd name="T71" fmla="*/ 124 h 321"/>
              <a:gd name="T72" fmla="*/ 165 w 321"/>
              <a:gd name="T73" fmla="*/ 147 h 321"/>
              <a:gd name="T74" fmla="*/ 212 w 321"/>
              <a:gd name="T75" fmla="*/ 194 h 321"/>
              <a:gd name="T76" fmla="*/ 230 w 321"/>
              <a:gd name="T77" fmla="*/ 187 h 321"/>
              <a:gd name="T78" fmla="*/ 247 w 321"/>
              <a:gd name="T79" fmla="*/ 193 h 321"/>
              <a:gd name="T80" fmla="*/ 315 w 321"/>
              <a:gd name="T81" fmla="*/ 261 h 321"/>
              <a:gd name="T82" fmla="*/ 321 w 321"/>
              <a:gd name="T83" fmla="*/ 278 h 321"/>
              <a:gd name="T84" fmla="*/ 315 w 321"/>
              <a:gd name="T85" fmla="*/ 29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321">
                <a:moveTo>
                  <a:pt x="315" y="294"/>
                </a:moveTo>
                <a:cubicBezTo>
                  <a:pt x="295" y="314"/>
                  <a:pt x="295" y="314"/>
                  <a:pt x="295" y="314"/>
                </a:cubicBezTo>
                <a:cubicBezTo>
                  <a:pt x="290" y="319"/>
                  <a:pt x="284" y="321"/>
                  <a:pt x="278" y="321"/>
                </a:cubicBezTo>
                <a:cubicBezTo>
                  <a:pt x="271" y="321"/>
                  <a:pt x="265" y="319"/>
                  <a:pt x="261" y="314"/>
                </a:cubicBezTo>
                <a:cubicBezTo>
                  <a:pt x="194" y="247"/>
                  <a:pt x="194" y="247"/>
                  <a:pt x="194" y="247"/>
                </a:cubicBezTo>
                <a:cubicBezTo>
                  <a:pt x="189" y="243"/>
                  <a:pt x="187" y="236"/>
                  <a:pt x="187" y="230"/>
                </a:cubicBezTo>
                <a:cubicBezTo>
                  <a:pt x="187" y="223"/>
                  <a:pt x="190" y="217"/>
                  <a:pt x="195" y="212"/>
                </a:cubicBezTo>
                <a:cubicBezTo>
                  <a:pt x="147" y="165"/>
                  <a:pt x="147" y="165"/>
                  <a:pt x="147" y="165"/>
                </a:cubicBezTo>
                <a:cubicBezTo>
                  <a:pt x="124" y="188"/>
                  <a:pt x="124" y="188"/>
                  <a:pt x="124" y="188"/>
                </a:cubicBezTo>
                <a:cubicBezTo>
                  <a:pt x="122" y="190"/>
                  <a:pt x="120" y="191"/>
                  <a:pt x="118" y="191"/>
                </a:cubicBezTo>
                <a:cubicBezTo>
                  <a:pt x="115" y="191"/>
                  <a:pt x="113" y="190"/>
                  <a:pt x="111" y="188"/>
                </a:cubicBezTo>
                <a:cubicBezTo>
                  <a:pt x="117" y="194"/>
                  <a:pt x="122" y="198"/>
                  <a:pt x="122" y="206"/>
                </a:cubicBezTo>
                <a:cubicBezTo>
                  <a:pt x="122" y="211"/>
                  <a:pt x="120" y="215"/>
                  <a:pt x="117" y="219"/>
                </a:cubicBezTo>
                <a:cubicBezTo>
                  <a:pt x="110" y="226"/>
                  <a:pt x="104" y="235"/>
                  <a:pt x="94" y="235"/>
                </a:cubicBezTo>
                <a:cubicBezTo>
                  <a:pt x="89" y="235"/>
                  <a:pt x="84" y="233"/>
                  <a:pt x="81" y="229"/>
                </a:cubicBezTo>
                <a:cubicBezTo>
                  <a:pt x="5" y="154"/>
                  <a:pt x="5" y="154"/>
                  <a:pt x="5" y="154"/>
                </a:cubicBezTo>
                <a:cubicBezTo>
                  <a:pt x="2" y="150"/>
                  <a:pt x="0" y="146"/>
                  <a:pt x="0" y="141"/>
                </a:cubicBezTo>
                <a:cubicBezTo>
                  <a:pt x="0" y="131"/>
                  <a:pt x="9" y="124"/>
                  <a:pt x="16" y="118"/>
                </a:cubicBezTo>
                <a:cubicBezTo>
                  <a:pt x="19" y="115"/>
                  <a:pt x="24" y="113"/>
                  <a:pt x="28" y="113"/>
                </a:cubicBezTo>
                <a:cubicBezTo>
                  <a:pt x="37" y="113"/>
                  <a:pt x="41" y="118"/>
                  <a:pt x="47" y="124"/>
                </a:cubicBezTo>
                <a:cubicBezTo>
                  <a:pt x="45" y="122"/>
                  <a:pt x="44" y="120"/>
                  <a:pt x="44" y="117"/>
                </a:cubicBezTo>
                <a:cubicBezTo>
                  <a:pt x="44" y="115"/>
                  <a:pt x="45" y="113"/>
                  <a:pt x="47" y="111"/>
                </a:cubicBezTo>
                <a:cubicBezTo>
                  <a:pt x="111" y="46"/>
                  <a:pt x="111" y="46"/>
                  <a:pt x="111" y="46"/>
                </a:cubicBezTo>
                <a:cubicBezTo>
                  <a:pt x="113" y="45"/>
                  <a:pt x="115" y="44"/>
                  <a:pt x="118" y="44"/>
                </a:cubicBezTo>
                <a:cubicBezTo>
                  <a:pt x="120" y="44"/>
                  <a:pt x="122" y="45"/>
                  <a:pt x="124" y="46"/>
                </a:cubicBezTo>
                <a:cubicBezTo>
                  <a:pt x="118" y="41"/>
                  <a:pt x="113" y="37"/>
                  <a:pt x="113" y="28"/>
                </a:cubicBezTo>
                <a:cubicBezTo>
                  <a:pt x="113" y="23"/>
                  <a:pt x="115" y="19"/>
                  <a:pt x="118" y="16"/>
                </a:cubicBezTo>
                <a:cubicBezTo>
                  <a:pt x="125" y="9"/>
                  <a:pt x="131" y="0"/>
                  <a:pt x="141" y="0"/>
                </a:cubicBezTo>
                <a:cubicBezTo>
                  <a:pt x="146" y="0"/>
                  <a:pt x="151" y="2"/>
                  <a:pt x="154" y="5"/>
                </a:cubicBezTo>
                <a:cubicBezTo>
                  <a:pt x="230" y="81"/>
                  <a:pt x="230" y="81"/>
                  <a:pt x="230" y="81"/>
                </a:cubicBezTo>
                <a:cubicBezTo>
                  <a:pt x="233" y="84"/>
                  <a:pt x="235" y="89"/>
                  <a:pt x="235" y="94"/>
                </a:cubicBezTo>
                <a:cubicBezTo>
                  <a:pt x="235" y="104"/>
                  <a:pt x="226" y="110"/>
                  <a:pt x="219" y="117"/>
                </a:cubicBezTo>
                <a:cubicBezTo>
                  <a:pt x="216" y="120"/>
                  <a:pt x="211" y="122"/>
                  <a:pt x="207" y="122"/>
                </a:cubicBezTo>
                <a:cubicBezTo>
                  <a:pt x="198" y="122"/>
                  <a:pt x="194" y="117"/>
                  <a:pt x="188" y="111"/>
                </a:cubicBezTo>
                <a:cubicBezTo>
                  <a:pt x="190" y="113"/>
                  <a:pt x="191" y="115"/>
                  <a:pt x="191" y="117"/>
                </a:cubicBezTo>
                <a:cubicBezTo>
                  <a:pt x="191" y="120"/>
                  <a:pt x="190" y="122"/>
                  <a:pt x="188" y="124"/>
                </a:cubicBezTo>
                <a:cubicBezTo>
                  <a:pt x="165" y="147"/>
                  <a:pt x="165" y="147"/>
                  <a:pt x="165" y="147"/>
                </a:cubicBezTo>
                <a:cubicBezTo>
                  <a:pt x="212" y="194"/>
                  <a:pt x="212" y="194"/>
                  <a:pt x="212" y="194"/>
                </a:cubicBezTo>
                <a:cubicBezTo>
                  <a:pt x="217" y="189"/>
                  <a:pt x="223" y="187"/>
                  <a:pt x="230" y="187"/>
                </a:cubicBezTo>
                <a:cubicBezTo>
                  <a:pt x="237" y="187"/>
                  <a:pt x="243" y="189"/>
                  <a:pt x="247" y="193"/>
                </a:cubicBezTo>
                <a:cubicBezTo>
                  <a:pt x="315" y="261"/>
                  <a:pt x="315" y="261"/>
                  <a:pt x="315" y="261"/>
                </a:cubicBezTo>
                <a:cubicBezTo>
                  <a:pt x="319" y="265"/>
                  <a:pt x="321" y="271"/>
                  <a:pt x="321" y="278"/>
                </a:cubicBezTo>
                <a:cubicBezTo>
                  <a:pt x="321" y="284"/>
                  <a:pt x="319" y="290"/>
                  <a:pt x="315" y="29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 name="Freeform 7"/>
          <p:cNvSpPr>
            <a:spLocks noEditPoints="1"/>
          </p:cNvSpPr>
          <p:nvPr/>
        </p:nvSpPr>
        <p:spPr bwMode="auto">
          <a:xfrm>
            <a:off x="1768701" y="4342174"/>
            <a:ext cx="279942" cy="279942"/>
          </a:xfrm>
          <a:custGeom>
            <a:avLst/>
            <a:gdLst>
              <a:gd name="T0" fmla="*/ 295 w 304"/>
              <a:gd name="T1" fmla="*/ 62 h 304"/>
              <a:gd name="T2" fmla="*/ 57 w 304"/>
              <a:gd name="T3" fmla="*/ 301 h 304"/>
              <a:gd name="T4" fmla="*/ 48 w 304"/>
              <a:gd name="T5" fmla="*/ 304 h 304"/>
              <a:gd name="T6" fmla="*/ 40 w 304"/>
              <a:gd name="T7" fmla="*/ 301 h 304"/>
              <a:gd name="T8" fmla="*/ 3 w 304"/>
              <a:gd name="T9" fmla="*/ 264 h 304"/>
              <a:gd name="T10" fmla="*/ 0 w 304"/>
              <a:gd name="T11" fmla="*/ 256 h 304"/>
              <a:gd name="T12" fmla="*/ 3 w 304"/>
              <a:gd name="T13" fmla="*/ 247 h 304"/>
              <a:gd name="T14" fmla="*/ 242 w 304"/>
              <a:gd name="T15" fmla="*/ 9 h 304"/>
              <a:gd name="T16" fmla="*/ 250 w 304"/>
              <a:gd name="T17" fmla="*/ 5 h 304"/>
              <a:gd name="T18" fmla="*/ 258 w 304"/>
              <a:gd name="T19" fmla="*/ 9 h 304"/>
              <a:gd name="T20" fmla="*/ 295 w 304"/>
              <a:gd name="T21" fmla="*/ 45 h 304"/>
              <a:gd name="T22" fmla="*/ 299 w 304"/>
              <a:gd name="T23" fmla="*/ 54 h 304"/>
              <a:gd name="T24" fmla="*/ 295 w 304"/>
              <a:gd name="T25" fmla="*/ 62 h 304"/>
              <a:gd name="T26" fmla="*/ 66 w 304"/>
              <a:gd name="T27" fmla="*/ 24 h 304"/>
              <a:gd name="T28" fmla="*/ 48 w 304"/>
              <a:gd name="T29" fmla="*/ 30 h 304"/>
              <a:gd name="T30" fmla="*/ 42 w 304"/>
              <a:gd name="T31" fmla="*/ 48 h 304"/>
              <a:gd name="T32" fmla="*/ 37 w 304"/>
              <a:gd name="T33" fmla="*/ 30 h 304"/>
              <a:gd name="T34" fmla="*/ 19 w 304"/>
              <a:gd name="T35" fmla="*/ 24 h 304"/>
              <a:gd name="T36" fmla="*/ 37 w 304"/>
              <a:gd name="T37" fmla="*/ 19 h 304"/>
              <a:gd name="T38" fmla="*/ 42 w 304"/>
              <a:gd name="T39" fmla="*/ 0 h 304"/>
              <a:gd name="T40" fmla="*/ 48 w 304"/>
              <a:gd name="T41" fmla="*/ 19 h 304"/>
              <a:gd name="T42" fmla="*/ 66 w 304"/>
              <a:gd name="T43" fmla="*/ 24 h 304"/>
              <a:gd name="T44" fmla="*/ 149 w 304"/>
              <a:gd name="T45" fmla="*/ 60 h 304"/>
              <a:gd name="T46" fmla="*/ 113 w 304"/>
              <a:gd name="T47" fmla="*/ 71 h 304"/>
              <a:gd name="T48" fmla="*/ 102 w 304"/>
              <a:gd name="T49" fmla="*/ 107 h 304"/>
              <a:gd name="T50" fmla="*/ 91 w 304"/>
              <a:gd name="T51" fmla="*/ 71 h 304"/>
              <a:gd name="T52" fmla="*/ 54 w 304"/>
              <a:gd name="T53" fmla="*/ 60 h 304"/>
              <a:gd name="T54" fmla="*/ 91 w 304"/>
              <a:gd name="T55" fmla="*/ 49 h 304"/>
              <a:gd name="T56" fmla="*/ 102 w 304"/>
              <a:gd name="T57" fmla="*/ 12 h 304"/>
              <a:gd name="T58" fmla="*/ 113 w 304"/>
              <a:gd name="T59" fmla="*/ 49 h 304"/>
              <a:gd name="T60" fmla="*/ 149 w 304"/>
              <a:gd name="T61" fmla="*/ 60 h 304"/>
              <a:gd name="T62" fmla="*/ 185 w 304"/>
              <a:gd name="T63" fmla="*/ 24 h 304"/>
              <a:gd name="T64" fmla="*/ 167 w 304"/>
              <a:gd name="T65" fmla="*/ 30 h 304"/>
              <a:gd name="T66" fmla="*/ 161 w 304"/>
              <a:gd name="T67" fmla="*/ 48 h 304"/>
              <a:gd name="T68" fmla="*/ 155 w 304"/>
              <a:gd name="T69" fmla="*/ 30 h 304"/>
              <a:gd name="T70" fmla="*/ 137 w 304"/>
              <a:gd name="T71" fmla="*/ 24 h 304"/>
              <a:gd name="T72" fmla="*/ 155 w 304"/>
              <a:gd name="T73" fmla="*/ 19 h 304"/>
              <a:gd name="T74" fmla="*/ 161 w 304"/>
              <a:gd name="T75" fmla="*/ 0 h 304"/>
              <a:gd name="T76" fmla="*/ 167 w 304"/>
              <a:gd name="T77" fmla="*/ 19 h 304"/>
              <a:gd name="T78" fmla="*/ 185 w 304"/>
              <a:gd name="T79" fmla="*/ 24 h 304"/>
              <a:gd name="T80" fmla="*/ 270 w 304"/>
              <a:gd name="T81" fmla="*/ 54 h 304"/>
              <a:gd name="T82" fmla="*/ 250 w 304"/>
              <a:gd name="T83" fmla="*/ 34 h 304"/>
              <a:gd name="T84" fmla="*/ 196 w 304"/>
              <a:gd name="T85" fmla="*/ 88 h 304"/>
              <a:gd name="T86" fmla="*/ 216 w 304"/>
              <a:gd name="T87" fmla="*/ 108 h 304"/>
              <a:gd name="T88" fmla="*/ 270 w 304"/>
              <a:gd name="T89" fmla="*/ 54 h 304"/>
              <a:gd name="T90" fmla="*/ 304 w 304"/>
              <a:gd name="T91" fmla="*/ 143 h 304"/>
              <a:gd name="T92" fmla="*/ 285 w 304"/>
              <a:gd name="T93" fmla="*/ 148 h 304"/>
              <a:gd name="T94" fmla="*/ 280 w 304"/>
              <a:gd name="T95" fmla="*/ 167 h 304"/>
              <a:gd name="T96" fmla="*/ 274 w 304"/>
              <a:gd name="T97" fmla="*/ 148 h 304"/>
              <a:gd name="T98" fmla="*/ 256 w 304"/>
              <a:gd name="T99" fmla="*/ 143 h 304"/>
              <a:gd name="T100" fmla="*/ 274 w 304"/>
              <a:gd name="T101" fmla="*/ 137 h 304"/>
              <a:gd name="T102" fmla="*/ 280 w 304"/>
              <a:gd name="T103" fmla="*/ 119 h 304"/>
              <a:gd name="T104" fmla="*/ 285 w 304"/>
              <a:gd name="T105" fmla="*/ 137 h 304"/>
              <a:gd name="T106" fmla="*/ 304 w 304"/>
              <a:gd name="T107" fmla="*/ 14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304">
                <a:moveTo>
                  <a:pt x="295" y="62"/>
                </a:moveTo>
                <a:cubicBezTo>
                  <a:pt x="57" y="301"/>
                  <a:pt x="57" y="301"/>
                  <a:pt x="57" y="301"/>
                </a:cubicBezTo>
                <a:cubicBezTo>
                  <a:pt x="54" y="303"/>
                  <a:pt x="51" y="304"/>
                  <a:pt x="48" y="304"/>
                </a:cubicBezTo>
                <a:cubicBezTo>
                  <a:pt x="45" y="304"/>
                  <a:pt x="42" y="303"/>
                  <a:pt x="40" y="301"/>
                </a:cubicBezTo>
                <a:cubicBezTo>
                  <a:pt x="3" y="264"/>
                  <a:pt x="3" y="264"/>
                  <a:pt x="3" y="264"/>
                </a:cubicBezTo>
                <a:cubicBezTo>
                  <a:pt x="1" y="262"/>
                  <a:pt x="0" y="259"/>
                  <a:pt x="0" y="256"/>
                </a:cubicBezTo>
                <a:cubicBezTo>
                  <a:pt x="0" y="252"/>
                  <a:pt x="1" y="250"/>
                  <a:pt x="3" y="247"/>
                </a:cubicBezTo>
                <a:cubicBezTo>
                  <a:pt x="242" y="9"/>
                  <a:pt x="242" y="9"/>
                  <a:pt x="242" y="9"/>
                </a:cubicBezTo>
                <a:cubicBezTo>
                  <a:pt x="244" y="6"/>
                  <a:pt x="247" y="5"/>
                  <a:pt x="250" y="5"/>
                </a:cubicBezTo>
                <a:cubicBezTo>
                  <a:pt x="253" y="5"/>
                  <a:pt x="256" y="6"/>
                  <a:pt x="258" y="9"/>
                </a:cubicBezTo>
                <a:cubicBezTo>
                  <a:pt x="295" y="45"/>
                  <a:pt x="295" y="45"/>
                  <a:pt x="295" y="45"/>
                </a:cubicBezTo>
                <a:cubicBezTo>
                  <a:pt x="297" y="48"/>
                  <a:pt x="299" y="51"/>
                  <a:pt x="299" y="54"/>
                </a:cubicBezTo>
                <a:cubicBezTo>
                  <a:pt x="299" y="57"/>
                  <a:pt x="297" y="60"/>
                  <a:pt x="295" y="62"/>
                </a:cubicBezTo>
                <a:close/>
                <a:moveTo>
                  <a:pt x="66" y="24"/>
                </a:moveTo>
                <a:cubicBezTo>
                  <a:pt x="48" y="30"/>
                  <a:pt x="48" y="30"/>
                  <a:pt x="48" y="30"/>
                </a:cubicBezTo>
                <a:cubicBezTo>
                  <a:pt x="42" y="48"/>
                  <a:pt x="42" y="48"/>
                  <a:pt x="42" y="48"/>
                </a:cubicBezTo>
                <a:cubicBezTo>
                  <a:pt x="37" y="30"/>
                  <a:pt x="37" y="30"/>
                  <a:pt x="37" y="30"/>
                </a:cubicBezTo>
                <a:cubicBezTo>
                  <a:pt x="19" y="24"/>
                  <a:pt x="19" y="24"/>
                  <a:pt x="19" y="24"/>
                </a:cubicBezTo>
                <a:cubicBezTo>
                  <a:pt x="37" y="19"/>
                  <a:pt x="37" y="19"/>
                  <a:pt x="37" y="19"/>
                </a:cubicBezTo>
                <a:cubicBezTo>
                  <a:pt x="42" y="0"/>
                  <a:pt x="42" y="0"/>
                  <a:pt x="42" y="0"/>
                </a:cubicBezTo>
                <a:cubicBezTo>
                  <a:pt x="48" y="19"/>
                  <a:pt x="48" y="19"/>
                  <a:pt x="48" y="19"/>
                </a:cubicBezTo>
                <a:lnTo>
                  <a:pt x="66" y="24"/>
                </a:lnTo>
                <a:close/>
                <a:moveTo>
                  <a:pt x="149" y="60"/>
                </a:moveTo>
                <a:cubicBezTo>
                  <a:pt x="113" y="71"/>
                  <a:pt x="113" y="71"/>
                  <a:pt x="113" y="71"/>
                </a:cubicBezTo>
                <a:cubicBezTo>
                  <a:pt x="102" y="107"/>
                  <a:pt x="102" y="107"/>
                  <a:pt x="102" y="107"/>
                </a:cubicBezTo>
                <a:cubicBezTo>
                  <a:pt x="91" y="71"/>
                  <a:pt x="91" y="71"/>
                  <a:pt x="91" y="71"/>
                </a:cubicBezTo>
                <a:cubicBezTo>
                  <a:pt x="54" y="60"/>
                  <a:pt x="54" y="60"/>
                  <a:pt x="54" y="60"/>
                </a:cubicBezTo>
                <a:cubicBezTo>
                  <a:pt x="91" y="49"/>
                  <a:pt x="91" y="49"/>
                  <a:pt x="91" y="49"/>
                </a:cubicBezTo>
                <a:cubicBezTo>
                  <a:pt x="102" y="12"/>
                  <a:pt x="102" y="12"/>
                  <a:pt x="102" y="12"/>
                </a:cubicBezTo>
                <a:cubicBezTo>
                  <a:pt x="113" y="49"/>
                  <a:pt x="113" y="49"/>
                  <a:pt x="113" y="49"/>
                </a:cubicBezTo>
                <a:lnTo>
                  <a:pt x="149" y="60"/>
                </a:lnTo>
                <a:close/>
                <a:moveTo>
                  <a:pt x="185" y="24"/>
                </a:moveTo>
                <a:cubicBezTo>
                  <a:pt x="167" y="30"/>
                  <a:pt x="167" y="30"/>
                  <a:pt x="167" y="30"/>
                </a:cubicBezTo>
                <a:cubicBezTo>
                  <a:pt x="161" y="48"/>
                  <a:pt x="161" y="48"/>
                  <a:pt x="161" y="48"/>
                </a:cubicBezTo>
                <a:cubicBezTo>
                  <a:pt x="155" y="30"/>
                  <a:pt x="155" y="30"/>
                  <a:pt x="155" y="30"/>
                </a:cubicBezTo>
                <a:cubicBezTo>
                  <a:pt x="137" y="24"/>
                  <a:pt x="137" y="24"/>
                  <a:pt x="137" y="24"/>
                </a:cubicBezTo>
                <a:cubicBezTo>
                  <a:pt x="155" y="19"/>
                  <a:pt x="155" y="19"/>
                  <a:pt x="155" y="19"/>
                </a:cubicBezTo>
                <a:cubicBezTo>
                  <a:pt x="161" y="0"/>
                  <a:pt x="161" y="0"/>
                  <a:pt x="161" y="0"/>
                </a:cubicBezTo>
                <a:cubicBezTo>
                  <a:pt x="167" y="19"/>
                  <a:pt x="167" y="19"/>
                  <a:pt x="167" y="19"/>
                </a:cubicBezTo>
                <a:lnTo>
                  <a:pt x="185" y="24"/>
                </a:lnTo>
                <a:close/>
                <a:moveTo>
                  <a:pt x="270" y="54"/>
                </a:moveTo>
                <a:cubicBezTo>
                  <a:pt x="250" y="34"/>
                  <a:pt x="250" y="34"/>
                  <a:pt x="250" y="34"/>
                </a:cubicBezTo>
                <a:cubicBezTo>
                  <a:pt x="196" y="88"/>
                  <a:pt x="196" y="88"/>
                  <a:pt x="196" y="88"/>
                </a:cubicBezTo>
                <a:cubicBezTo>
                  <a:pt x="216" y="108"/>
                  <a:pt x="216" y="108"/>
                  <a:pt x="216" y="108"/>
                </a:cubicBezTo>
                <a:lnTo>
                  <a:pt x="270" y="54"/>
                </a:lnTo>
                <a:close/>
                <a:moveTo>
                  <a:pt x="304" y="143"/>
                </a:moveTo>
                <a:cubicBezTo>
                  <a:pt x="285" y="148"/>
                  <a:pt x="285" y="148"/>
                  <a:pt x="285" y="148"/>
                </a:cubicBezTo>
                <a:cubicBezTo>
                  <a:pt x="280" y="167"/>
                  <a:pt x="280" y="167"/>
                  <a:pt x="280" y="167"/>
                </a:cubicBezTo>
                <a:cubicBezTo>
                  <a:pt x="274" y="148"/>
                  <a:pt x="274" y="148"/>
                  <a:pt x="274" y="148"/>
                </a:cubicBezTo>
                <a:cubicBezTo>
                  <a:pt x="256" y="143"/>
                  <a:pt x="256" y="143"/>
                  <a:pt x="256" y="143"/>
                </a:cubicBezTo>
                <a:cubicBezTo>
                  <a:pt x="274" y="137"/>
                  <a:pt x="274" y="137"/>
                  <a:pt x="274" y="137"/>
                </a:cubicBezTo>
                <a:cubicBezTo>
                  <a:pt x="280" y="119"/>
                  <a:pt x="280" y="119"/>
                  <a:pt x="280" y="119"/>
                </a:cubicBezTo>
                <a:cubicBezTo>
                  <a:pt x="285" y="137"/>
                  <a:pt x="285" y="137"/>
                  <a:pt x="285" y="137"/>
                </a:cubicBezTo>
                <a:lnTo>
                  <a:pt x="304" y="14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0" name="Freeform 8"/>
          <p:cNvSpPr>
            <a:spLocks noEditPoints="1"/>
          </p:cNvSpPr>
          <p:nvPr/>
        </p:nvSpPr>
        <p:spPr bwMode="auto">
          <a:xfrm>
            <a:off x="7863071" y="3569880"/>
            <a:ext cx="343500" cy="317264"/>
          </a:xfrm>
          <a:custGeom>
            <a:avLst/>
            <a:gdLst>
              <a:gd name="T0" fmla="*/ 52 w 309"/>
              <a:gd name="T1" fmla="*/ 191 h 285"/>
              <a:gd name="T2" fmla="*/ 0 w 309"/>
              <a:gd name="T3" fmla="*/ 127 h 285"/>
              <a:gd name="T4" fmla="*/ 30 w 309"/>
              <a:gd name="T5" fmla="*/ 90 h 285"/>
              <a:gd name="T6" fmla="*/ 82 w 309"/>
              <a:gd name="T7" fmla="*/ 154 h 285"/>
              <a:gd name="T8" fmla="*/ 52 w 309"/>
              <a:gd name="T9" fmla="*/ 191 h 285"/>
              <a:gd name="T10" fmla="*/ 261 w 309"/>
              <a:gd name="T11" fmla="*/ 258 h 285"/>
              <a:gd name="T12" fmla="*/ 223 w 309"/>
              <a:gd name="T13" fmla="*/ 285 h 285"/>
              <a:gd name="T14" fmla="*/ 155 w 309"/>
              <a:gd name="T15" fmla="*/ 269 h 285"/>
              <a:gd name="T16" fmla="*/ 82 w 309"/>
              <a:gd name="T17" fmla="*/ 285 h 285"/>
              <a:gd name="T18" fmla="*/ 48 w 309"/>
              <a:gd name="T19" fmla="*/ 258 h 285"/>
              <a:gd name="T20" fmla="*/ 155 w 309"/>
              <a:gd name="T21" fmla="*/ 149 h 285"/>
              <a:gd name="T22" fmla="*/ 261 w 309"/>
              <a:gd name="T23" fmla="*/ 258 h 285"/>
              <a:gd name="T24" fmla="*/ 110 w 309"/>
              <a:gd name="T25" fmla="*/ 110 h 285"/>
              <a:gd name="T26" fmla="*/ 62 w 309"/>
              <a:gd name="T27" fmla="*/ 46 h 285"/>
              <a:gd name="T28" fmla="*/ 97 w 309"/>
              <a:gd name="T29" fmla="*/ 0 h 285"/>
              <a:gd name="T30" fmla="*/ 145 w 309"/>
              <a:gd name="T31" fmla="*/ 64 h 285"/>
              <a:gd name="T32" fmla="*/ 110 w 309"/>
              <a:gd name="T33" fmla="*/ 110 h 285"/>
              <a:gd name="T34" fmla="*/ 164 w 309"/>
              <a:gd name="T35" fmla="*/ 64 h 285"/>
              <a:gd name="T36" fmla="*/ 213 w 309"/>
              <a:gd name="T37" fmla="*/ 0 h 285"/>
              <a:gd name="T38" fmla="*/ 247 w 309"/>
              <a:gd name="T39" fmla="*/ 46 h 285"/>
              <a:gd name="T40" fmla="*/ 199 w 309"/>
              <a:gd name="T41" fmla="*/ 110 h 285"/>
              <a:gd name="T42" fmla="*/ 164 w 309"/>
              <a:gd name="T43" fmla="*/ 64 h 285"/>
              <a:gd name="T44" fmla="*/ 309 w 309"/>
              <a:gd name="T45" fmla="*/ 127 h 285"/>
              <a:gd name="T46" fmla="*/ 258 w 309"/>
              <a:gd name="T47" fmla="*/ 191 h 285"/>
              <a:gd name="T48" fmla="*/ 228 w 309"/>
              <a:gd name="T49" fmla="*/ 154 h 285"/>
              <a:gd name="T50" fmla="*/ 279 w 309"/>
              <a:gd name="T51" fmla="*/ 90 h 285"/>
              <a:gd name="T52" fmla="*/ 309 w 309"/>
              <a:gd name="T53" fmla="*/ 12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9" h="285">
                <a:moveTo>
                  <a:pt x="52" y="191"/>
                </a:moveTo>
                <a:cubicBezTo>
                  <a:pt x="22" y="191"/>
                  <a:pt x="0" y="154"/>
                  <a:pt x="0" y="127"/>
                </a:cubicBezTo>
                <a:cubicBezTo>
                  <a:pt x="0" y="109"/>
                  <a:pt x="10" y="90"/>
                  <a:pt x="30" y="90"/>
                </a:cubicBezTo>
                <a:cubicBezTo>
                  <a:pt x="60" y="90"/>
                  <a:pt x="82" y="127"/>
                  <a:pt x="82" y="154"/>
                </a:cubicBezTo>
                <a:cubicBezTo>
                  <a:pt x="82" y="172"/>
                  <a:pt x="72" y="191"/>
                  <a:pt x="52" y="191"/>
                </a:cubicBezTo>
                <a:close/>
                <a:moveTo>
                  <a:pt x="261" y="258"/>
                </a:moveTo>
                <a:cubicBezTo>
                  <a:pt x="261" y="282"/>
                  <a:pt x="242" y="285"/>
                  <a:pt x="223" y="285"/>
                </a:cubicBezTo>
                <a:cubicBezTo>
                  <a:pt x="198" y="285"/>
                  <a:pt x="178" y="269"/>
                  <a:pt x="155" y="269"/>
                </a:cubicBezTo>
                <a:cubicBezTo>
                  <a:pt x="130" y="269"/>
                  <a:pt x="109" y="285"/>
                  <a:pt x="82" y="285"/>
                </a:cubicBezTo>
                <a:cubicBezTo>
                  <a:pt x="64" y="285"/>
                  <a:pt x="48" y="279"/>
                  <a:pt x="48" y="258"/>
                </a:cubicBezTo>
                <a:cubicBezTo>
                  <a:pt x="48" y="214"/>
                  <a:pt x="109" y="149"/>
                  <a:pt x="155" y="149"/>
                </a:cubicBezTo>
                <a:cubicBezTo>
                  <a:pt x="200" y="149"/>
                  <a:pt x="261" y="214"/>
                  <a:pt x="261" y="258"/>
                </a:cubicBezTo>
                <a:close/>
                <a:moveTo>
                  <a:pt x="110" y="110"/>
                </a:moveTo>
                <a:cubicBezTo>
                  <a:pt x="80" y="110"/>
                  <a:pt x="62" y="72"/>
                  <a:pt x="62" y="46"/>
                </a:cubicBezTo>
                <a:cubicBezTo>
                  <a:pt x="62" y="25"/>
                  <a:pt x="73" y="0"/>
                  <a:pt x="97" y="0"/>
                </a:cubicBezTo>
                <a:cubicBezTo>
                  <a:pt x="127" y="0"/>
                  <a:pt x="145" y="38"/>
                  <a:pt x="145" y="64"/>
                </a:cubicBezTo>
                <a:cubicBezTo>
                  <a:pt x="145" y="85"/>
                  <a:pt x="134" y="110"/>
                  <a:pt x="110" y="110"/>
                </a:cubicBezTo>
                <a:close/>
                <a:moveTo>
                  <a:pt x="164" y="64"/>
                </a:moveTo>
                <a:cubicBezTo>
                  <a:pt x="164" y="38"/>
                  <a:pt x="182" y="0"/>
                  <a:pt x="213" y="0"/>
                </a:cubicBezTo>
                <a:cubicBezTo>
                  <a:pt x="236" y="0"/>
                  <a:pt x="247" y="25"/>
                  <a:pt x="247" y="46"/>
                </a:cubicBezTo>
                <a:cubicBezTo>
                  <a:pt x="247" y="72"/>
                  <a:pt x="229" y="110"/>
                  <a:pt x="199" y="110"/>
                </a:cubicBezTo>
                <a:cubicBezTo>
                  <a:pt x="175" y="110"/>
                  <a:pt x="164" y="85"/>
                  <a:pt x="164" y="64"/>
                </a:cubicBezTo>
                <a:close/>
                <a:moveTo>
                  <a:pt x="309" y="127"/>
                </a:moveTo>
                <a:cubicBezTo>
                  <a:pt x="309" y="154"/>
                  <a:pt x="287" y="191"/>
                  <a:pt x="258" y="191"/>
                </a:cubicBezTo>
                <a:cubicBezTo>
                  <a:pt x="237" y="191"/>
                  <a:pt x="228" y="172"/>
                  <a:pt x="228" y="154"/>
                </a:cubicBezTo>
                <a:cubicBezTo>
                  <a:pt x="228" y="127"/>
                  <a:pt x="249" y="90"/>
                  <a:pt x="279" y="90"/>
                </a:cubicBezTo>
                <a:cubicBezTo>
                  <a:pt x="299" y="90"/>
                  <a:pt x="309" y="109"/>
                  <a:pt x="309" y="127"/>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 name="Freeform 9"/>
          <p:cNvSpPr>
            <a:spLocks noEditPoints="1"/>
          </p:cNvSpPr>
          <p:nvPr/>
        </p:nvSpPr>
        <p:spPr bwMode="auto">
          <a:xfrm>
            <a:off x="11040077" y="3563530"/>
            <a:ext cx="317264" cy="317264"/>
          </a:xfrm>
          <a:custGeom>
            <a:avLst/>
            <a:gdLst>
              <a:gd name="T0" fmla="*/ 280 w 285"/>
              <a:gd name="T1" fmla="*/ 174 h 285"/>
              <a:gd name="T2" fmla="*/ 142 w 285"/>
              <a:gd name="T3" fmla="*/ 285 h 285"/>
              <a:gd name="T4" fmla="*/ 44 w 285"/>
              <a:gd name="T5" fmla="*/ 246 h 285"/>
              <a:gd name="T6" fmla="*/ 20 w 285"/>
              <a:gd name="T7" fmla="*/ 270 h 285"/>
              <a:gd name="T8" fmla="*/ 12 w 285"/>
              <a:gd name="T9" fmla="*/ 273 h 285"/>
              <a:gd name="T10" fmla="*/ 0 w 285"/>
              <a:gd name="T11" fmla="*/ 261 h 285"/>
              <a:gd name="T12" fmla="*/ 0 w 285"/>
              <a:gd name="T13" fmla="*/ 178 h 285"/>
              <a:gd name="T14" fmla="*/ 12 w 285"/>
              <a:gd name="T15" fmla="*/ 166 h 285"/>
              <a:gd name="T16" fmla="*/ 95 w 285"/>
              <a:gd name="T17" fmla="*/ 166 h 285"/>
              <a:gd name="T18" fmla="*/ 107 w 285"/>
              <a:gd name="T19" fmla="*/ 178 h 285"/>
              <a:gd name="T20" fmla="*/ 103 w 285"/>
              <a:gd name="T21" fmla="*/ 187 h 285"/>
              <a:gd name="T22" fmla="*/ 78 w 285"/>
              <a:gd name="T23" fmla="*/ 212 h 285"/>
              <a:gd name="T24" fmla="*/ 143 w 285"/>
              <a:gd name="T25" fmla="*/ 238 h 285"/>
              <a:gd name="T26" fmla="*/ 223 w 285"/>
              <a:gd name="T27" fmla="*/ 192 h 285"/>
              <a:gd name="T28" fmla="*/ 233 w 285"/>
              <a:gd name="T29" fmla="*/ 171 h 285"/>
              <a:gd name="T30" fmla="*/ 239 w 285"/>
              <a:gd name="T31" fmla="*/ 166 h 285"/>
              <a:gd name="T32" fmla="*/ 274 w 285"/>
              <a:gd name="T33" fmla="*/ 166 h 285"/>
              <a:gd name="T34" fmla="*/ 280 w 285"/>
              <a:gd name="T35" fmla="*/ 172 h 285"/>
              <a:gd name="T36" fmla="*/ 280 w 285"/>
              <a:gd name="T37" fmla="*/ 174 h 285"/>
              <a:gd name="T38" fmla="*/ 285 w 285"/>
              <a:gd name="T39" fmla="*/ 107 h 285"/>
              <a:gd name="T40" fmla="*/ 273 w 285"/>
              <a:gd name="T41" fmla="*/ 119 h 285"/>
              <a:gd name="T42" fmla="*/ 190 w 285"/>
              <a:gd name="T43" fmla="*/ 119 h 285"/>
              <a:gd name="T44" fmla="*/ 178 w 285"/>
              <a:gd name="T45" fmla="*/ 107 h 285"/>
              <a:gd name="T46" fmla="*/ 182 w 285"/>
              <a:gd name="T47" fmla="*/ 99 h 285"/>
              <a:gd name="T48" fmla="*/ 207 w 285"/>
              <a:gd name="T49" fmla="*/ 73 h 285"/>
              <a:gd name="T50" fmla="*/ 143 w 285"/>
              <a:gd name="T51" fmla="*/ 48 h 285"/>
              <a:gd name="T52" fmla="*/ 62 w 285"/>
              <a:gd name="T53" fmla="*/ 93 h 285"/>
              <a:gd name="T54" fmla="*/ 52 w 285"/>
              <a:gd name="T55" fmla="*/ 115 h 285"/>
              <a:gd name="T56" fmla="*/ 46 w 285"/>
              <a:gd name="T57" fmla="*/ 119 h 285"/>
              <a:gd name="T58" fmla="*/ 9 w 285"/>
              <a:gd name="T59" fmla="*/ 119 h 285"/>
              <a:gd name="T60" fmla="*/ 3 w 285"/>
              <a:gd name="T61" fmla="*/ 113 h 285"/>
              <a:gd name="T62" fmla="*/ 3 w 285"/>
              <a:gd name="T63" fmla="*/ 112 h 285"/>
              <a:gd name="T64" fmla="*/ 143 w 285"/>
              <a:gd name="T65" fmla="*/ 0 h 285"/>
              <a:gd name="T66" fmla="*/ 241 w 285"/>
              <a:gd name="T67" fmla="*/ 40 h 285"/>
              <a:gd name="T68" fmla="*/ 265 w 285"/>
              <a:gd name="T69" fmla="*/ 16 h 285"/>
              <a:gd name="T70" fmla="*/ 273 w 285"/>
              <a:gd name="T71" fmla="*/ 12 h 285"/>
              <a:gd name="T72" fmla="*/ 285 w 285"/>
              <a:gd name="T73" fmla="*/ 24 h 285"/>
              <a:gd name="T74" fmla="*/ 285 w 285"/>
              <a:gd name="T75" fmla="*/ 10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285">
                <a:moveTo>
                  <a:pt x="280" y="174"/>
                </a:moveTo>
                <a:cubicBezTo>
                  <a:pt x="264" y="239"/>
                  <a:pt x="210" y="285"/>
                  <a:pt x="142" y="285"/>
                </a:cubicBezTo>
                <a:cubicBezTo>
                  <a:pt x="106" y="285"/>
                  <a:pt x="71" y="271"/>
                  <a:pt x="44" y="246"/>
                </a:cubicBezTo>
                <a:cubicBezTo>
                  <a:pt x="20" y="270"/>
                  <a:pt x="20" y="270"/>
                  <a:pt x="20" y="270"/>
                </a:cubicBezTo>
                <a:cubicBezTo>
                  <a:pt x="18" y="272"/>
                  <a:pt x="15" y="273"/>
                  <a:pt x="12" y="273"/>
                </a:cubicBezTo>
                <a:cubicBezTo>
                  <a:pt x="5" y="273"/>
                  <a:pt x="0" y="268"/>
                  <a:pt x="0" y="261"/>
                </a:cubicBezTo>
                <a:cubicBezTo>
                  <a:pt x="0" y="178"/>
                  <a:pt x="0" y="178"/>
                  <a:pt x="0" y="178"/>
                </a:cubicBezTo>
                <a:cubicBezTo>
                  <a:pt x="0" y="172"/>
                  <a:pt x="5" y="166"/>
                  <a:pt x="12" y="166"/>
                </a:cubicBezTo>
                <a:cubicBezTo>
                  <a:pt x="95" y="166"/>
                  <a:pt x="95" y="166"/>
                  <a:pt x="95" y="166"/>
                </a:cubicBezTo>
                <a:cubicBezTo>
                  <a:pt x="102" y="166"/>
                  <a:pt x="107" y="172"/>
                  <a:pt x="107" y="178"/>
                </a:cubicBezTo>
                <a:cubicBezTo>
                  <a:pt x="107" y="182"/>
                  <a:pt x="106" y="184"/>
                  <a:pt x="103" y="187"/>
                </a:cubicBezTo>
                <a:cubicBezTo>
                  <a:pt x="78" y="212"/>
                  <a:pt x="78" y="212"/>
                  <a:pt x="78" y="212"/>
                </a:cubicBezTo>
                <a:cubicBezTo>
                  <a:pt x="95" y="228"/>
                  <a:pt x="119" y="238"/>
                  <a:pt x="143" y="238"/>
                </a:cubicBezTo>
                <a:cubicBezTo>
                  <a:pt x="176" y="238"/>
                  <a:pt x="206" y="221"/>
                  <a:pt x="223" y="192"/>
                </a:cubicBezTo>
                <a:cubicBezTo>
                  <a:pt x="228" y="185"/>
                  <a:pt x="230" y="178"/>
                  <a:pt x="233" y="171"/>
                </a:cubicBezTo>
                <a:cubicBezTo>
                  <a:pt x="234" y="168"/>
                  <a:pt x="236" y="166"/>
                  <a:pt x="239" y="166"/>
                </a:cubicBezTo>
                <a:cubicBezTo>
                  <a:pt x="274" y="166"/>
                  <a:pt x="274" y="166"/>
                  <a:pt x="274" y="166"/>
                </a:cubicBezTo>
                <a:cubicBezTo>
                  <a:pt x="278" y="166"/>
                  <a:pt x="280" y="169"/>
                  <a:pt x="280" y="172"/>
                </a:cubicBezTo>
                <a:cubicBezTo>
                  <a:pt x="280" y="173"/>
                  <a:pt x="280" y="173"/>
                  <a:pt x="280" y="174"/>
                </a:cubicBezTo>
                <a:close/>
                <a:moveTo>
                  <a:pt x="285" y="107"/>
                </a:moveTo>
                <a:cubicBezTo>
                  <a:pt x="285" y="114"/>
                  <a:pt x="280" y="119"/>
                  <a:pt x="273" y="119"/>
                </a:cubicBezTo>
                <a:cubicBezTo>
                  <a:pt x="190" y="119"/>
                  <a:pt x="190" y="119"/>
                  <a:pt x="190" y="119"/>
                </a:cubicBezTo>
                <a:cubicBezTo>
                  <a:pt x="184" y="119"/>
                  <a:pt x="178" y="114"/>
                  <a:pt x="178" y="107"/>
                </a:cubicBezTo>
                <a:cubicBezTo>
                  <a:pt x="178" y="104"/>
                  <a:pt x="179" y="101"/>
                  <a:pt x="182" y="99"/>
                </a:cubicBezTo>
                <a:cubicBezTo>
                  <a:pt x="207" y="73"/>
                  <a:pt x="207" y="73"/>
                  <a:pt x="207" y="73"/>
                </a:cubicBezTo>
                <a:cubicBezTo>
                  <a:pt x="190" y="57"/>
                  <a:pt x="166" y="48"/>
                  <a:pt x="143" y="48"/>
                </a:cubicBezTo>
                <a:cubicBezTo>
                  <a:pt x="109" y="48"/>
                  <a:pt x="79" y="65"/>
                  <a:pt x="62" y="93"/>
                </a:cubicBezTo>
                <a:cubicBezTo>
                  <a:pt x="57" y="100"/>
                  <a:pt x="55" y="107"/>
                  <a:pt x="52" y="115"/>
                </a:cubicBezTo>
                <a:cubicBezTo>
                  <a:pt x="51" y="117"/>
                  <a:pt x="49" y="119"/>
                  <a:pt x="46" y="119"/>
                </a:cubicBezTo>
                <a:cubicBezTo>
                  <a:pt x="9" y="119"/>
                  <a:pt x="9" y="119"/>
                  <a:pt x="9" y="119"/>
                </a:cubicBezTo>
                <a:cubicBezTo>
                  <a:pt x="6" y="119"/>
                  <a:pt x="3" y="116"/>
                  <a:pt x="3" y="113"/>
                </a:cubicBezTo>
                <a:cubicBezTo>
                  <a:pt x="3" y="113"/>
                  <a:pt x="3" y="112"/>
                  <a:pt x="3" y="112"/>
                </a:cubicBezTo>
                <a:cubicBezTo>
                  <a:pt x="19" y="46"/>
                  <a:pt x="74" y="0"/>
                  <a:pt x="143" y="0"/>
                </a:cubicBezTo>
                <a:cubicBezTo>
                  <a:pt x="179" y="0"/>
                  <a:pt x="214" y="15"/>
                  <a:pt x="241" y="40"/>
                </a:cubicBezTo>
                <a:cubicBezTo>
                  <a:pt x="265" y="16"/>
                  <a:pt x="265" y="16"/>
                  <a:pt x="265" y="16"/>
                </a:cubicBezTo>
                <a:cubicBezTo>
                  <a:pt x="267" y="13"/>
                  <a:pt x="270" y="12"/>
                  <a:pt x="273" y="12"/>
                </a:cubicBezTo>
                <a:cubicBezTo>
                  <a:pt x="280" y="12"/>
                  <a:pt x="285" y="18"/>
                  <a:pt x="285" y="24"/>
                </a:cubicBezTo>
                <a:lnTo>
                  <a:pt x="285" y="107"/>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 name="Freeform 11"/>
          <p:cNvSpPr>
            <a:spLocks/>
          </p:cNvSpPr>
          <p:nvPr/>
        </p:nvSpPr>
        <p:spPr bwMode="auto">
          <a:xfrm>
            <a:off x="1794867" y="5698778"/>
            <a:ext cx="227610" cy="279584"/>
          </a:xfrm>
          <a:custGeom>
            <a:avLst/>
            <a:gdLst>
              <a:gd name="T0" fmla="*/ 262 w 273"/>
              <a:gd name="T1" fmla="*/ 285 h 333"/>
              <a:gd name="T2" fmla="*/ 176 w 273"/>
              <a:gd name="T3" fmla="*/ 285 h 333"/>
              <a:gd name="T4" fmla="*/ 178 w 273"/>
              <a:gd name="T5" fmla="*/ 322 h 333"/>
              <a:gd name="T6" fmla="*/ 167 w 273"/>
              <a:gd name="T7" fmla="*/ 333 h 333"/>
              <a:gd name="T8" fmla="*/ 107 w 273"/>
              <a:gd name="T9" fmla="*/ 333 h 333"/>
              <a:gd name="T10" fmla="*/ 96 w 273"/>
              <a:gd name="T11" fmla="*/ 322 h 333"/>
              <a:gd name="T12" fmla="*/ 98 w 273"/>
              <a:gd name="T13" fmla="*/ 285 h 333"/>
              <a:gd name="T14" fmla="*/ 12 w 273"/>
              <a:gd name="T15" fmla="*/ 285 h 333"/>
              <a:gd name="T16" fmla="*/ 0 w 273"/>
              <a:gd name="T17" fmla="*/ 274 h 333"/>
              <a:gd name="T18" fmla="*/ 4 w 273"/>
              <a:gd name="T19" fmla="*/ 265 h 333"/>
              <a:gd name="T20" fmla="*/ 78 w 273"/>
              <a:gd name="T21" fmla="*/ 190 h 333"/>
              <a:gd name="T22" fmla="*/ 36 w 273"/>
              <a:gd name="T23" fmla="*/ 190 h 333"/>
              <a:gd name="T24" fmla="*/ 24 w 273"/>
              <a:gd name="T25" fmla="*/ 179 h 333"/>
              <a:gd name="T26" fmla="*/ 28 w 273"/>
              <a:gd name="T27" fmla="*/ 170 h 333"/>
              <a:gd name="T28" fmla="*/ 102 w 273"/>
              <a:gd name="T29" fmla="*/ 95 h 333"/>
              <a:gd name="T30" fmla="*/ 66 w 273"/>
              <a:gd name="T31" fmla="*/ 95 h 333"/>
              <a:gd name="T32" fmla="*/ 54 w 273"/>
              <a:gd name="T33" fmla="*/ 84 h 333"/>
              <a:gd name="T34" fmla="*/ 57 w 273"/>
              <a:gd name="T35" fmla="*/ 75 h 333"/>
              <a:gd name="T36" fmla="*/ 129 w 273"/>
              <a:gd name="T37" fmla="*/ 4 h 333"/>
              <a:gd name="T38" fmla="*/ 137 w 273"/>
              <a:gd name="T39" fmla="*/ 0 h 333"/>
              <a:gd name="T40" fmla="*/ 145 w 273"/>
              <a:gd name="T41" fmla="*/ 4 h 333"/>
              <a:gd name="T42" fmla="*/ 216 w 273"/>
              <a:gd name="T43" fmla="*/ 75 h 333"/>
              <a:gd name="T44" fmla="*/ 220 w 273"/>
              <a:gd name="T45" fmla="*/ 84 h 333"/>
              <a:gd name="T46" fmla="*/ 208 w 273"/>
              <a:gd name="T47" fmla="*/ 95 h 333"/>
              <a:gd name="T48" fmla="*/ 172 w 273"/>
              <a:gd name="T49" fmla="*/ 95 h 333"/>
              <a:gd name="T50" fmla="*/ 246 w 273"/>
              <a:gd name="T51" fmla="*/ 170 h 333"/>
              <a:gd name="T52" fmla="*/ 250 w 273"/>
              <a:gd name="T53" fmla="*/ 179 h 333"/>
              <a:gd name="T54" fmla="*/ 238 w 273"/>
              <a:gd name="T55" fmla="*/ 190 h 333"/>
              <a:gd name="T56" fmla="*/ 195 w 273"/>
              <a:gd name="T57" fmla="*/ 190 h 333"/>
              <a:gd name="T58" fmla="*/ 270 w 273"/>
              <a:gd name="T59" fmla="*/ 265 h 333"/>
              <a:gd name="T60" fmla="*/ 273 w 273"/>
              <a:gd name="T61" fmla="*/ 274 h 333"/>
              <a:gd name="T62" fmla="*/ 262 w 273"/>
              <a:gd name="T63" fmla="*/ 28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3" h="333">
                <a:moveTo>
                  <a:pt x="262" y="285"/>
                </a:moveTo>
                <a:cubicBezTo>
                  <a:pt x="176" y="285"/>
                  <a:pt x="176" y="285"/>
                  <a:pt x="176" y="285"/>
                </a:cubicBezTo>
                <a:cubicBezTo>
                  <a:pt x="176" y="297"/>
                  <a:pt x="178" y="310"/>
                  <a:pt x="178" y="322"/>
                </a:cubicBezTo>
                <a:cubicBezTo>
                  <a:pt x="178" y="328"/>
                  <a:pt x="173" y="333"/>
                  <a:pt x="167" y="333"/>
                </a:cubicBezTo>
                <a:cubicBezTo>
                  <a:pt x="107" y="333"/>
                  <a:pt x="107" y="333"/>
                  <a:pt x="107" y="333"/>
                </a:cubicBezTo>
                <a:cubicBezTo>
                  <a:pt x="101" y="333"/>
                  <a:pt x="96" y="328"/>
                  <a:pt x="96" y="322"/>
                </a:cubicBezTo>
                <a:cubicBezTo>
                  <a:pt x="96" y="310"/>
                  <a:pt x="97" y="297"/>
                  <a:pt x="98" y="285"/>
                </a:cubicBezTo>
                <a:cubicBezTo>
                  <a:pt x="12" y="285"/>
                  <a:pt x="12" y="285"/>
                  <a:pt x="12" y="285"/>
                </a:cubicBezTo>
                <a:cubicBezTo>
                  <a:pt x="6" y="285"/>
                  <a:pt x="0" y="280"/>
                  <a:pt x="0" y="274"/>
                </a:cubicBezTo>
                <a:cubicBezTo>
                  <a:pt x="0" y="270"/>
                  <a:pt x="2" y="267"/>
                  <a:pt x="4" y="265"/>
                </a:cubicBezTo>
                <a:cubicBezTo>
                  <a:pt x="78" y="190"/>
                  <a:pt x="78" y="190"/>
                  <a:pt x="78" y="190"/>
                </a:cubicBezTo>
                <a:cubicBezTo>
                  <a:pt x="36" y="190"/>
                  <a:pt x="36" y="190"/>
                  <a:pt x="36" y="190"/>
                </a:cubicBezTo>
                <a:cubicBezTo>
                  <a:pt x="29" y="190"/>
                  <a:pt x="24" y="185"/>
                  <a:pt x="24" y="179"/>
                </a:cubicBezTo>
                <a:cubicBezTo>
                  <a:pt x="24" y="175"/>
                  <a:pt x="25" y="172"/>
                  <a:pt x="28" y="170"/>
                </a:cubicBezTo>
                <a:cubicBezTo>
                  <a:pt x="102" y="95"/>
                  <a:pt x="102" y="95"/>
                  <a:pt x="102" y="95"/>
                </a:cubicBezTo>
                <a:cubicBezTo>
                  <a:pt x="66" y="95"/>
                  <a:pt x="66" y="95"/>
                  <a:pt x="66" y="95"/>
                </a:cubicBezTo>
                <a:cubicBezTo>
                  <a:pt x="59" y="95"/>
                  <a:pt x="54" y="90"/>
                  <a:pt x="54" y="84"/>
                </a:cubicBezTo>
                <a:cubicBezTo>
                  <a:pt x="54" y="80"/>
                  <a:pt x="55" y="78"/>
                  <a:pt x="57" y="75"/>
                </a:cubicBezTo>
                <a:cubicBezTo>
                  <a:pt x="129" y="4"/>
                  <a:pt x="129" y="4"/>
                  <a:pt x="129" y="4"/>
                </a:cubicBezTo>
                <a:cubicBezTo>
                  <a:pt x="131" y="2"/>
                  <a:pt x="134" y="0"/>
                  <a:pt x="137" y="0"/>
                </a:cubicBezTo>
                <a:cubicBezTo>
                  <a:pt x="140" y="0"/>
                  <a:pt x="143" y="2"/>
                  <a:pt x="145" y="4"/>
                </a:cubicBezTo>
                <a:cubicBezTo>
                  <a:pt x="216" y="75"/>
                  <a:pt x="216" y="75"/>
                  <a:pt x="216" y="75"/>
                </a:cubicBezTo>
                <a:cubicBezTo>
                  <a:pt x="219" y="78"/>
                  <a:pt x="220" y="80"/>
                  <a:pt x="220" y="84"/>
                </a:cubicBezTo>
                <a:cubicBezTo>
                  <a:pt x="220" y="90"/>
                  <a:pt x="215" y="95"/>
                  <a:pt x="208" y="95"/>
                </a:cubicBezTo>
                <a:cubicBezTo>
                  <a:pt x="172" y="95"/>
                  <a:pt x="172" y="95"/>
                  <a:pt x="172" y="95"/>
                </a:cubicBezTo>
                <a:cubicBezTo>
                  <a:pt x="246" y="170"/>
                  <a:pt x="246" y="170"/>
                  <a:pt x="246" y="170"/>
                </a:cubicBezTo>
                <a:cubicBezTo>
                  <a:pt x="248" y="172"/>
                  <a:pt x="250" y="175"/>
                  <a:pt x="250" y="179"/>
                </a:cubicBezTo>
                <a:cubicBezTo>
                  <a:pt x="250" y="185"/>
                  <a:pt x="244" y="190"/>
                  <a:pt x="238" y="190"/>
                </a:cubicBezTo>
                <a:cubicBezTo>
                  <a:pt x="195" y="190"/>
                  <a:pt x="195" y="190"/>
                  <a:pt x="195" y="190"/>
                </a:cubicBezTo>
                <a:cubicBezTo>
                  <a:pt x="270" y="265"/>
                  <a:pt x="270" y="265"/>
                  <a:pt x="270" y="265"/>
                </a:cubicBezTo>
                <a:cubicBezTo>
                  <a:pt x="272" y="267"/>
                  <a:pt x="273" y="270"/>
                  <a:pt x="273" y="274"/>
                </a:cubicBezTo>
                <a:cubicBezTo>
                  <a:pt x="273" y="280"/>
                  <a:pt x="268" y="285"/>
                  <a:pt x="262" y="285"/>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Freeform 12"/>
          <p:cNvSpPr>
            <a:spLocks noEditPoints="1"/>
          </p:cNvSpPr>
          <p:nvPr/>
        </p:nvSpPr>
        <p:spPr bwMode="auto">
          <a:xfrm>
            <a:off x="1789489" y="7032478"/>
            <a:ext cx="238366" cy="277792"/>
          </a:xfrm>
          <a:custGeom>
            <a:avLst/>
            <a:gdLst>
              <a:gd name="T0" fmla="*/ 285 w 285"/>
              <a:gd name="T1" fmla="*/ 101 h 332"/>
              <a:gd name="T2" fmla="*/ 285 w 285"/>
              <a:gd name="T3" fmla="*/ 315 h 332"/>
              <a:gd name="T4" fmla="*/ 267 w 285"/>
              <a:gd name="T5" fmla="*/ 332 h 332"/>
              <a:gd name="T6" fmla="*/ 18 w 285"/>
              <a:gd name="T7" fmla="*/ 332 h 332"/>
              <a:gd name="T8" fmla="*/ 0 w 285"/>
              <a:gd name="T9" fmla="*/ 315 h 332"/>
              <a:gd name="T10" fmla="*/ 0 w 285"/>
              <a:gd name="T11" fmla="*/ 18 h 332"/>
              <a:gd name="T12" fmla="*/ 18 w 285"/>
              <a:gd name="T13" fmla="*/ 0 h 332"/>
              <a:gd name="T14" fmla="*/ 184 w 285"/>
              <a:gd name="T15" fmla="*/ 0 h 332"/>
              <a:gd name="T16" fmla="*/ 214 w 285"/>
              <a:gd name="T17" fmla="*/ 13 h 332"/>
              <a:gd name="T18" fmla="*/ 272 w 285"/>
              <a:gd name="T19" fmla="*/ 71 h 332"/>
              <a:gd name="T20" fmla="*/ 285 w 285"/>
              <a:gd name="T21" fmla="*/ 101 h 332"/>
              <a:gd name="T22" fmla="*/ 261 w 285"/>
              <a:gd name="T23" fmla="*/ 119 h 332"/>
              <a:gd name="T24" fmla="*/ 184 w 285"/>
              <a:gd name="T25" fmla="*/ 119 h 332"/>
              <a:gd name="T26" fmla="*/ 166 w 285"/>
              <a:gd name="T27" fmla="*/ 101 h 332"/>
              <a:gd name="T28" fmla="*/ 166 w 285"/>
              <a:gd name="T29" fmla="*/ 24 h 332"/>
              <a:gd name="T30" fmla="*/ 23 w 285"/>
              <a:gd name="T31" fmla="*/ 24 h 332"/>
              <a:gd name="T32" fmla="*/ 23 w 285"/>
              <a:gd name="T33" fmla="*/ 309 h 332"/>
              <a:gd name="T34" fmla="*/ 261 w 285"/>
              <a:gd name="T35" fmla="*/ 309 h 332"/>
              <a:gd name="T36" fmla="*/ 261 w 285"/>
              <a:gd name="T37" fmla="*/ 119 h 332"/>
              <a:gd name="T38" fmla="*/ 47 w 285"/>
              <a:gd name="T39" fmla="*/ 154 h 332"/>
              <a:gd name="T40" fmla="*/ 83 w 285"/>
              <a:gd name="T41" fmla="*/ 119 h 332"/>
              <a:gd name="T42" fmla="*/ 118 w 285"/>
              <a:gd name="T43" fmla="*/ 154 h 332"/>
              <a:gd name="T44" fmla="*/ 83 w 285"/>
              <a:gd name="T45" fmla="*/ 190 h 332"/>
              <a:gd name="T46" fmla="*/ 47 w 285"/>
              <a:gd name="T47" fmla="*/ 154 h 332"/>
              <a:gd name="T48" fmla="*/ 237 w 285"/>
              <a:gd name="T49" fmla="*/ 285 h 332"/>
              <a:gd name="T50" fmla="*/ 47 w 285"/>
              <a:gd name="T51" fmla="*/ 285 h 332"/>
              <a:gd name="T52" fmla="*/ 47 w 285"/>
              <a:gd name="T53" fmla="*/ 249 h 332"/>
              <a:gd name="T54" fmla="*/ 83 w 285"/>
              <a:gd name="T55" fmla="*/ 214 h 332"/>
              <a:gd name="T56" fmla="*/ 107 w 285"/>
              <a:gd name="T57" fmla="*/ 237 h 332"/>
              <a:gd name="T58" fmla="*/ 178 w 285"/>
              <a:gd name="T59" fmla="*/ 166 h 332"/>
              <a:gd name="T60" fmla="*/ 237 w 285"/>
              <a:gd name="T61" fmla="*/ 226 h 332"/>
              <a:gd name="T62" fmla="*/ 237 w 285"/>
              <a:gd name="T63" fmla="*/ 285 h 332"/>
              <a:gd name="T64" fmla="*/ 190 w 285"/>
              <a:gd name="T65" fmla="*/ 95 h 332"/>
              <a:gd name="T66" fmla="*/ 259 w 285"/>
              <a:gd name="T67" fmla="*/ 95 h 332"/>
              <a:gd name="T68" fmla="*/ 255 w 285"/>
              <a:gd name="T69" fmla="*/ 87 h 332"/>
              <a:gd name="T70" fmla="*/ 197 w 285"/>
              <a:gd name="T71" fmla="*/ 29 h 332"/>
              <a:gd name="T72" fmla="*/ 190 w 285"/>
              <a:gd name="T73" fmla="*/ 25 h 332"/>
              <a:gd name="T74" fmla="*/ 190 w 285"/>
              <a:gd name="T75" fmla="*/ 9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5" h="332">
                <a:moveTo>
                  <a:pt x="285" y="101"/>
                </a:moveTo>
                <a:cubicBezTo>
                  <a:pt x="285" y="315"/>
                  <a:pt x="285" y="315"/>
                  <a:pt x="285" y="315"/>
                </a:cubicBezTo>
                <a:cubicBezTo>
                  <a:pt x="285" y="324"/>
                  <a:pt x="277" y="332"/>
                  <a:pt x="267" y="332"/>
                </a:cubicBezTo>
                <a:cubicBezTo>
                  <a:pt x="18" y="332"/>
                  <a:pt x="18" y="332"/>
                  <a:pt x="18" y="332"/>
                </a:cubicBezTo>
                <a:cubicBezTo>
                  <a:pt x="8" y="332"/>
                  <a:pt x="0" y="324"/>
                  <a:pt x="0" y="315"/>
                </a:cubicBezTo>
                <a:cubicBezTo>
                  <a:pt x="0" y="18"/>
                  <a:pt x="0" y="18"/>
                  <a:pt x="0" y="18"/>
                </a:cubicBezTo>
                <a:cubicBezTo>
                  <a:pt x="0" y="8"/>
                  <a:pt x="8" y="0"/>
                  <a:pt x="18" y="0"/>
                </a:cubicBezTo>
                <a:cubicBezTo>
                  <a:pt x="184" y="0"/>
                  <a:pt x="184" y="0"/>
                  <a:pt x="184" y="0"/>
                </a:cubicBezTo>
                <a:cubicBezTo>
                  <a:pt x="194" y="0"/>
                  <a:pt x="207" y="6"/>
                  <a:pt x="214" y="13"/>
                </a:cubicBezTo>
                <a:cubicBezTo>
                  <a:pt x="272" y="71"/>
                  <a:pt x="272" y="71"/>
                  <a:pt x="272" y="71"/>
                </a:cubicBezTo>
                <a:cubicBezTo>
                  <a:pt x="279" y="77"/>
                  <a:pt x="285" y="91"/>
                  <a:pt x="285" y="101"/>
                </a:cubicBezTo>
                <a:close/>
                <a:moveTo>
                  <a:pt x="261" y="119"/>
                </a:moveTo>
                <a:cubicBezTo>
                  <a:pt x="184" y="119"/>
                  <a:pt x="184" y="119"/>
                  <a:pt x="184" y="119"/>
                </a:cubicBezTo>
                <a:cubicBezTo>
                  <a:pt x="174" y="119"/>
                  <a:pt x="166" y="111"/>
                  <a:pt x="166" y="101"/>
                </a:cubicBezTo>
                <a:cubicBezTo>
                  <a:pt x="166" y="24"/>
                  <a:pt x="166" y="24"/>
                  <a:pt x="166" y="24"/>
                </a:cubicBezTo>
                <a:cubicBezTo>
                  <a:pt x="23" y="24"/>
                  <a:pt x="23" y="24"/>
                  <a:pt x="23" y="24"/>
                </a:cubicBezTo>
                <a:cubicBezTo>
                  <a:pt x="23" y="309"/>
                  <a:pt x="23" y="309"/>
                  <a:pt x="23" y="309"/>
                </a:cubicBezTo>
                <a:cubicBezTo>
                  <a:pt x="261" y="309"/>
                  <a:pt x="261" y="309"/>
                  <a:pt x="261" y="309"/>
                </a:cubicBezTo>
                <a:lnTo>
                  <a:pt x="261" y="119"/>
                </a:lnTo>
                <a:close/>
                <a:moveTo>
                  <a:pt x="47" y="154"/>
                </a:moveTo>
                <a:cubicBezTo>
                  <a:pt x="47" y="135"/>
                  <a:pt x="63" y="119"/>
                  <a:pt x="83" y="119"/>
                </a:cubicBezTo>
                <a:cubicBezTo>
                  <a:pt x="103" y="119"/>
                  <a:pt x="118" y="135"/>
                  <a:pt x="118" y="154"/>
                </a:cubicBezTo>
                <a:cubicBezTo>
                  <a:pt x="118" y="174"/>
                  <a:pt x="103" y="190"/>
                  <a:pt x="83" y="190"/>
                </a:cubicBezTo>
                <a:cubicBezTo>
                  <a:pt x="63" y="190"/>
                  <a:pt x="47" y="174"/>
                  <a:pt x="47" y="154"/>
                </a:cubicBezTo>
                <a:close/>
                <a:moveTo>
                  <a:pt x="237" y="285"/>
                </a:moveTo>
                <a:cubicBezTo>
                  <a:pt x="47" y="285"/>
                  <a:pt x="47" y="285"/>
                  <a:pt x="47" y="285"/>
                </a:cubicBezTo>
                <a:cubicBezTo>
                  <a:pt x="47" y="249"/>
                  <a:pt x="47" y="249"/>
                  <a:pt x="47" y="249"/>
                </a:cubicBezTo>
                <a:cubicBezTo>
                  <a:pt x="83" y="214"/>
                  <a:pt x="83" y="214"/>
                  <a:pt x="83" y="214"/>
                </a:cubicBezTo>
                <a:cubicBezTo>
                  <a:pt x="107" y="237"/>
                  <a:pt x="107" y="237"/>
                  <a:pt x="107" y="237"/>
                </a:cubicBezTo>
                <a:cubicBezTo>
                  <a:pt x="178" y="166"/>
                  <a:pt x="178" y="166"/>
                  <a:pt x="178" y="166"/>
                </a:cubicBezTo>
                <a:cubicBezTo>
                  <a:pt x="237" y="226"/>
                  <a:pt x="237" y="226"/>
                  <a:pt x="237" y="226"/>
                </a:cubicBezTo>
                <a:lnTo>
                  <a:pt x="237" y="285"/>
                </a:lnTo>
                <a:close/>
                <a:moveTo>
                  <a:pt x="190" y="95"/>
                </a:moveTo>
                <a:cubicBezTo>
                  <a:pt x="259" y="95"/>
                  <a:pt x="259" y="95"/>
                  <a:pt x="259" y="95"/>
                </a:cubicBezTo>
                <a:cubicBezTo>
                  <a:pt x="258" y="92"/>
                  <a:pt x="257" y="89"/>
                  <a:pt x="255" y="87"/>
                </a:cubicBezTo>
                <a:cubicBezTo>
                  <a:pt x="197" y="29"/>
                  <a:pt x="197" y="29"/>
                  <a:pt x="197" y="29"/>
                </a:cubicBezTo>
                <a:cubicBezTo>
                  <a:pt x="196" y="28"/>
                  <a:pt x="193" y="26"/>
                  <a:pt x="190" y="25"/>
                </a:cubicBezTo>
                <a:lnTo>
                  <a:pt x="190" y="9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Freeform 13"/>
          <p:cNvSpPr>
            <a:spLocks noEditPoints="1"/>
          </p:cNvSpPr>
          <p:nvPr/>
        </p:nvSpPr>
        <p:spPr bwMode="auto">
          <a:xfrm>
            <a:off x="1789489" y="4992802"/>
            <a:ext cx="238366" cy="277792"/>
          </a:xfrm>
          <a:custGeom>
            <a:avLst/>
            <a:gdLst>
              <a:gd name="T0" fmla="*/ 285 w 285"/>
              <a:gd name="T1" fmla="*/ 101 h 332"/>
              <a:gd name="T2" fmla="*/ 285 w 285"/>
              <a:gd name="T3" fmla="*/ 315 h 332"/>
              <a:gd name="T4" fmla="*/ 267 w 285"/>
              <a:gd name="T5" fmla="*/ 332 h 332"/>
              <a:gd name="T6" fmla="*/ 18 w 285"/>
              <a:gd name="T7" fmla="*/ 332 h 332"/>
              <a:gd name="T8" fmla="*/ 0 w 285"/>
              <a:gd name="T9" fmla="*/ 315 h 332"/>
              <a:gd name="T10" fmla="*/ 0 w 285"/>
              <a:gd name="T11" fmla="*/ 18 h 332"/>
              <a:gd name="T12" fmla="*/ 18 w 285"/>
              <a:gd name="T13" fmla="*/ 0 h 332"/>
              <a:gd name="T14" fmla="*/ 184 w 285"/>
              <a:gd name="T15" fmla="*/ 0 h 332"/>
              <a:gd name="T16" fmla="*/ 215 w 285"/>
              <a:gd name="T17" fmla="*/ 12 h 332"/>
              <a:gd name="T18" fmla="*/ 272 w 285"/>
              <a:gd name="T19" fmla="*/ 70 h 332"/>
              <a:gd name="T20" fmla="*/ 285 w 285"/>
              <a:gd name="T21" fmla="*/ 101 h 332"/>
              <a:gd name="T22" fmla="*/ 261 w 285"/>
              <a:gd name="T23" fmla="*/ 119 h 332"/>
              <a:gd name="T24" fmla="*/ 184 w 285"/>
              <a:gd name="T25" fmla="*/ 119 h 332"/>
              <a:gd name="T26" fmla="*/ 166 w 285"/>
              <a:gd name="T27" fmla="*/ 101 h 332"/>
              <a:gd name="T28" fmla="*/ 166 w 285"/>
              <a:gd name="T29" fmla="*/ 24 h 332"/>
              <a:gd name="T30" fmla="*/ 24 w 285"/>
              <a:gd name="T31" fmla="*/ 24 h 332"/>
              <a:gd name="T32" fmla="*/ 24 w 285"/>
              <a:gd name="T33" fmla="*/ 309 h 332"/>
              <a:gd name="T34" fmla="*/ 261 w 285"/>
              <a:gd name="T35" fmla="*/ 309 h 332"/>
              <a:gd name="T36" fmla="*/ 261 w 285"/>
              <a:gd name="T37" fmla="*/ 119 h 332"/>
              <a:gd name="T38" fmla="*/ 166 w 285"/>
              <a:gd name="T39" fmla="*/ 166 h 332"/>
              <a:gd name="T40" fmla="*/ 166 w 285"/>
              <a:gd name="T41" fmla="*/ 237 h 332"/>
              <a:gd name="T42" fmla="*/ 143 w 285"/>
              <a:gd name="T43" fmla="*/ 261 h 332"/>
              <a:gd name="T44" fmla="*/ 71 w 285"/>
              <a:gd name="T45" fmla="*/ 261 h 332"/>
              <a:gd name="T46" fmla="*/ 48 w 285"/>
              <a:gd name="T47" fmla="*/ 237 h 332"/>
              <a:gd name="T48" fmla="*/ 48 w 285"/>
              <a:gd name="T49" fmla="*/ 166 h 332"/>
              <a:gd name="T50" fmla="*/ 71 w 285"/>
              <a:gd name="T51" fmla="*/ 142 h 332"/>
              <a:gd name="T52" fmla="*/ 143 w 285"/>
              <a:gd name="T53" fmla="*/ 142 h 332"/>
              <a:gd name="T54" fmla="*/ 166 w 285"/>
              <a:gd name="T55" fmla="*/ 166 h 332"/>
              <a:gd name="T56" fmla="*/ 238 w 285"/>
              <a:gd name="T57" fmla="*/ 148 h 332"/>
              <a:gd name="T58" fmla="*/ 238 w 285"/>
              <a:gd name="T59" fmla="*/ 255 h 332"/>
              <a:gd name="T60" fmla="*/ 234 w 285"/>
              <a:gd name="T61" fmla="*/ 261 h 332"/>
              <a:gd name="T62" fmla="*/ 232 w 285"/>
              <a:gd name="T63" fmla="*/ 261 h 332"/>
              <a:gd name="T64" fmla="*/ 227 w 285"/>
              <a:gd name="T65" fmla="*/ 259 h 332"/>
              <a:gd name="T66" fmla="*/ 178 w 285"/>
              <a:gd name="T67" fmla="*/ 210 h 332"/>
              <a:gd name="T68" fmla="*/ 178 w 285"/>
              <a:gd name="T69" fmla="*/ 193 h 332"/>
              <a:gd name="T70" fmla="*/ 227 w 285"/>
              <a:gd name="T71" fmla="*/ 144 h 332"/>
              <a:gd name="T72" fmla="*/ 232 w 285"/>
              <a:gd name="T73" fmla="*/ 142 h 332"/>
              <a:gd name="T74" fmla="*/ 234 w 285"/>
              <a:gd name="T75" fmla="*/ 143 h 332"/>
              <a:gd name="T76" fmla="*/ 238 w 285"/>
              <a:gd name="T77" fmla="*/ 148 h 332"/>
              <a:gd name="T78" fmla="*/ 190 w 285"/>
              <a:gd name="T79" fmla="*/ 95 h 332"/>
              <a:gd name="T80" fmla="*/ 260 w 285"/>
              <a:gd name="T81" fmla="*/ 95 h 332"/>
              <a:gd name="T82" fmla="*/ 256 w 285"/>
              <a:gd name="T83" fmla="*/ 87 h 332"/>
              <a:gd name="T84" fmla="*/ 198 w 285"/>
              <a:gd name="T85" fmla="*/ 29 h 332"/>
              <a:gd name="T86" fmla="*/ 190 w 285"/>
              <a:gd name="T87" fmla="*/ 25 h 332"/>
              <a:gd name="T88" fmla="*/ 190 w 285"/>
              <a:gd name="T89" fmla="*/ 9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332">
                <a:moveTo>
                  <a:pt x="285" y="101"/>
                </a:moveTo>
                <a:cubicBezTo>
                  <a:pt x="285" y="315"/>
                  <a:pt x="285" y="315"/>
                  <a:pt x="285" y="315"/>
                </a:cubicBezTo>
                <a:cubicBezTo>
                  <a:pt x="285" y="324"/>
                  <a:pt x="277" y="332"/>
                  <a:pt x="267" y="332"/>
                </a:cubicBezTo>
                <a:cubicBezTo>
                  <a:pt x="18" y="332"/>
                  <a:pt x="18" y="332"/>
                  <a:pt x="18" y="332"/>
                </a:cubicBezTo>
                <a:cubicBezTo>
                  <a:pt x="8" y="332"/>
                  <a:pt x="0" y="324"/>
                  <a:pt x="0" y="315"/>
                </a:cubicBezTo>
                <a:cubicBezTo>
                  <a:pt x="0" y="18"/>
                  <a:pt x="0" y="18"/>
                  <a:pt x="0" y="18"/>
                </a:cubicBezTo>
                <a:cubicBezTo>
                  <a:pt x="0" y="8"/>
                  <a:pt x="8" y="0"/>
                  <a:pt x="18" y="0"/>
                </a:cubicBezTo>
                <a:cubicBezTo>
                  <a:pt x="184" y="0"/>
                  <a:pt x="184" y="0"/>
                  <a:pt x="184" y="0"/>
                </a:cubicBezTo>
                <a:cubicBezTo>
                  <a:pt x="194" y="0"/>
                  <a:pt x="208" y="6"/>
                  <a:pt x="215" y="12"/>
                </a:cubicBezTo>
                <a:cubicBezTo>
                  <a:pt x="272" y="70"/>
                  <a:pt x="272" y="70"/>
                  <a:pt x="272" y="70"/>
                </a:cubicBezTo>
                <a:cubicBezTo>
                  <a:pt x="279" y="77"/>
                  <a:pt x="285" y="91"/>
                  <a:pt x="285" y="101"/>
                </a:cubicBezTo>
                <a:close/>
                <a:moveTo>
                  <a:pt x="261" y="119"/>
                </a:moveTo>
                <a:cubicBezTo>
                  <a:pt x="184" y="119"/>
                  <a:pt x="184" y="119"/>
                  <a:pt x="184" y="119"/>
                </a:cubicBezTo>
                <a:cubicBezTo>
                  <a:pt x="174" y="119"/>
                  <a:pt x="166" y="111"/>
                  <a:pt x="166" y="101"/>
                </a:cubicBezTo>
                <a:cubicBezTo>
                  <a:pt x="166" y="24"/>
                  <a:pt x="166" y="24"/>
                  <a:pt x="166" y="24"/>
                </a:cubicBezTo>
                <a:cubicBezTo>
                  <a:pt x="24" y="24"/>
                  <a:pt x="24" y="24"/>
                  <a:pt x="24" y="24"/>
                </a:cubicBezTo>
                <a:cubicBezTo>
                  <a:pt x="24" y="309"/>
                  <a:pt x="24" y="309"/>
                  <a:pt x="24" y="309"/>
                </a:cubicBezTo>
                <a:cubicBezTo>
                  <a:pt x="261" y="309"/>
                  <a:pt x="261" y="309"/>
                  <a:pt x="261" y="309"/>
                </a:cubicBezTo>
                <a:lnTo>
                  <a:pt x="261" y="119"/>
                </a:lnTo>
                <a:close/>
                <a:moveTo>
                  <a:pt x="166" y="166"/>
                </a:moveTo>
                <a:cubicBezTo>
                  <a:pt x="166" y="237"/>
                  <a:pt x="166" y="237"/>
                  <a:pt x="166" y="237"/>
                </a:cubicBezTo>
                <a:cubicBezTo>
                  <a:pt x="166" y="250"/>
                  <a:pt x="156" y="261"/>
                  <a:pt x="143" y="261"/>
                </a:cubicBezTo>
                <a:cubicBezTo>
                  <a:pt x="71" y="261"/>
                  <a:pt x="71" y="261"/>
                  <a:pt x="71" y="261"/>
                </a:cubicBezTo>
                <a:cubicBezTo>
                  <a:pt x="58" y="261"/>
                  <a:pt x="48" y="250"/>
                  <a:pt x="48" y="237"/>
                </a:cubicBezTo>
                <a:cubicBezTo>
                  <a:pt x="48" y="166"/>
                  <a:pt x="48" y="166"/>
                  <a:pt x="48" y="166"/>
                </a:cubicBezTo>
                <a:cubicBezTo>
                  <a:pt x="48" y="153"/>
                  <a:pt x="58" y="142"/>
                  <a:pt x="71" y="142"/>
                </a:cubicBezTo>
                <a:cubicBezTo>
                  <a:pt x="143" y="142"/>
                  <a:pt x="143" y="142"/>
                  <a:pt x="143" y="142"/>
                </a:cubicBezTo>
                <a:cubicBezTo>
                  <a:pt x="156" y="142"/>
                  <a:pt x="166" y="153"/>
                  <a:pt x="166" y="166"/>
                </a:cubicBezTo>
                <a:close/>
                <a:moveTo>
                  <a:pt x="238" y="148"/>
                </a:moveTo>
                <a:cubicBezTo>
                  <a:pt x="238" y="255"/>
                  <a:pt x="238" y="255"/>
                  <a:pt x="238" y="255"/>
                </a:cubicBezTo>
                <a:cubicBezTo>
                  <a:pt x="238" y="258"/>
                  <a:pt x="236" y="260"/>
                  <a:pt x="234" y="261"/>
                </a:cubicBezTo>
                <a:cubicBezTo>
                  <a:pt x="233" y="261"/>
                  <a:pt x="232" y="261"/>
                  <a:pt x="232" y="261"/>
                </a:cubicBezTo>
                <a:cubicBezTo>
                  <a:pt x="230" y="261"/>
                  <a:pt x="229" y="260"/>
                  <a:pt x="227" y="259"/>
                </a:cubicBezTo>
                <a:cubicBezTo>
                  <a:pt x="178" y="210"/>
                  <a:pt x="178" y="210"/>
                  <a:pt x="178" y="210"/>
                </a:cubicBezTo>
                <a:cubicBezTo>
                  <a:pt x="178" y="193"/>
                  <a:pt x="178" y="193"/>
                  <a:pt x="178" y="193"/>
                </a:cubicBezTo>
                <a:cubicBezTo>
                  <a:pt x="227" y="144"/>
                  <a:pt x="227" y="144"/>
                  <a:pt x="227" y="144"/>
                </a:cubicBezTo>
                <a:cubicBezTo>
                  <a:pt x="229" y="143"/>
                  <a:pt x="230" y="142"/>
                  <a:pt x="232" y="142"/>
                </a:cubicBezTo>
                <a:cubicBezTo>
                  <a:pt x="232" y="142"/>
                  <a:pt x="233" y="143"/>
                  <a:pt x="234" y="143"/>
                </a:cubicBezTo>
                <a:cubicBezTo>
                  <a:pt x="236" y="144"/>
                  <a:pt x="238" y="146"/>
                  <a:pt x="238" y="148"/>
                </a:cubicBezTo>
                <a:close/>
                <a:moveTo>
                  <a:pt x="190" y="95"/>
                </a:moveTo>
                <a:cubicBezTo>
                  <a:pt x="260" y="95"/>
                  <a:pt x="260" y="95"/>
                  <a:pt x="260" y="95"/>
                </a:cubicBezTo>
                <a:cubicBezTo>
                  <a:pt x="259" y="92"/>
                  <a:pt x="257" y="89"/>
                  <a:pt x="256" y="87"/>
                </a:cubicBezTo>
                <a:cubicBezTo>
                  <a:pt x="198" y="29"/>
                  <a:pt x="198" y="29"/>
                  <a:pt x="198" y="29"/>
                </a:cubicBezTo>
                <a:cubicBezTo>
                  <a:pt x="196" y="28"/>
                  <a:pt x="193" y="26"/>
                  <a:pt x="190" y="25"/>
                </a:cubicBezTo>
                <a:lnTo>
                  <a:pt x="190" y="9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Freeform 14"/>
          <p:cNvSpPr>
            <a:spLocks noEditPoints="1"/>
          </p:cNvSpPr>
          <p:nvPr/>
        </p:nvSpPr>
        <p:spPr bwMode="auto">
          <a:xfrm>
            <a:off x="1760815" y="6426946"/>
            <a:ext cx="295712" cy="216856"/>
          </a:xfrm>
          <a:custGeom>
            <a:avLst/>
            <a:gdLst>
              <a:gd name="T0" fmla="*/ 345 w 354"/>
              <a:gd name="T1" fmla="*/ 171 h 261"/>
              <a:gd name="T2" fmla="*/ 291 w 354"/>
              <a:gd name="T3" fmla="*/ 238 h 261"/>
              <a:gd name="T4" fmla="*/ 243 w 354"/>
              <a:gd name="T5" fmla="*/ 261 h 261"/>
              <a:gd name="T6" fmla="*/ 41 w 354"/>
              <a:gd name="T7" fmla="*/ 261 h 261"/>
              <a:gd name="T8" fmla="*/ 0 w 354"/>
              <a:gd name="T9" fmla="*/ 220 h 261"/>
              <a:gd name="T10" fmla="*/ 0 w 354"/>
              <a:gd name="T11" fmla="*/ 41 h 261"/>
              <a:gd name="T12" fmla="*/ 41 w 354"/>
              <a:gd name="T13" fmla="*/ 0 h 261"/>
              <a:gd name="T14" fmla="*/ 101 w 354"/>
              <a:gd name="T15" fmla="*/ 0 h 261"/>
              <a:gd name="T16" fmla="*/ 142 w 354"/>
              <a:gd name="T17" fmla="*/ 41 h 261"/>
              <a:gd name="T18" fmla="*/ 142 w 354"/>
              <a:gd name="T19" fmla="*/ 47 h 261"/>
              <a:gd name="T20" fmla="*/ 243 w 354"/>
              <a:gd name="T21" fmla="*/ 47 h 261"/>
              <a:gd name="T22" fmla="*/ 285 w 354"/>
              <a:gd name="T23" fmla="*/ 89 h 261"/>
              <a:gd name="T24" fmla="*/ 285 w 354"/>
              <a:gd name="T25" fmla="*/ 119 h 261"/>
              <a:gd name="T26" fmla="*/ 320 w 354"/>
              <a:gd name="T27" fmla="*/ 119 h 261"/>
              <a:gd name="T28" fmla="*/ 351 w 354"/>
              <a:gd name="T29" fmla="*/ 136 h 261"/>
              <a:gd name="T30" fmla="*/ 354 w 354"/>
              <a:gd name="T31" fmla="*/ 149 h 261"/>
              <a:gd name="T32" fmla="*/ 345 w 354"/>
              <a:gd name="T33" fmla="*/ 171 h 261"/>
              <a:gd name="T34" fmla="*/ 261 w 354"/>
              <a:gd name="T35" fmla="*/ 119 h 261"/>
              <a:gd name="T36" fmla="*/ 261 w 354"/>
              <a:gd name="T37" fmla="*/ 89 h 261"/>
              <a:gd name="T38" fmla="*/ 243 w 354"/>
              <a:gd name="T39" fmla="*/ 71 h 261"/>
              <a:gd name="T40" fmla="*/ 136 w 354"/>
              <a:gd name="T41" fmla="*/ 71 h 261"/>
              <a:gd name="T42" fmla="*/ 118 w 354"/>
              <a:gd name="T43" fmla="*/ 53 h 261"/>
              <a:gd name="T44" fmla="*/ 118 w 354"/>
              <a:gd name="T45" fmla="*/ 41 h 261"/>
              <a:gd name="T46" fmla="*/ 101 w 354"/>
              <a:gd name="T47" fmla="*/ 24 h 261"/>
              <a:gd name="T48" fmla="*/ 41 w 354"/>
              <a:gd name="T49" fmla="*/ 24 h 261"/>
              <a:gd name="T50" fmla="*/ 23 w 354"/>
              <a:gd name="T51" fmla="*/ 41 h 261"/>
              <a:gd name="T52" fmla="*/ 23 w 354"/>
              <a:gd name="T53" fmla="*/ 200 h 261"/>
              <a:gd name="T54" fmla="*/ 71 w 354"/>
              <a:gd name="T55" fmla="*/ 141 h 261"/>
              <a:gd name="T56" fmla="*/ 118 w 354"/>
              <a:gd name="T57" fmla="*/ 119 h 261"/>
              <a:gd name="T58" fmla="*/ 261 w 354"/>
              <a:gd name="T59" fmla="*/ 119 h 261"/>
              <a:gd name="T60" fmla="*/ 320 w 354"/>
              <a:gd name="T61" fmla="*/ 142 h 261"/>
              <a:gd name="T62" fmla="*/ 118 w 354"/>
              <a:gd name="T63" fmla="*/ 142 h 261"/>
              <a:gd name="T64" fmla="*/ 89 w 354"/>
              <a:gd name="T65" fmla="*/ 156 h 261"/>
              <a:gd name="T66" fmla="*/ 35 w 354"/>
              <a:gd name="T67" fmla="*/ 223 h 261"/>
              <a:gd name="T68" fmla="*/ 31 w 354"/>
              <a:gd name="T69" fmla="*/ 231 h 261"/>
              <a:gd name="T70" fmla="*/ 41 w 354"/>
              <a:gd name="T71" fmla="*/ 237 h 261"/>
              <a:gd name="T72" fmla="*/ 243 w 354"/>
              <a:gd name="T73" fmla="*/ 237 h 261"/>
              <a:gd name="T74" fmla="*/ 272 w 354"/>
              <a:gd name="T75" fmla="*/ 223 h 261"/>
              <a:gd name="T76" fmla="*/ 327 w 354"/>
              <a:gd name="T77" fmla="*/ 156 h 261"/>
              <a:gd name="T78" fmla="*/ 330 w 354"/>
              <a:gd name="T79" fmla="*/ 149 h 261"/>
              <a:gd name="T80" fmla="*/ 320 w 354"/>
              <a:gd name="T81" fmla="*/ 14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4" h="261">
                <a:moveTo>
                  <a:pt x="345" y="171"/>
                </a:moveTo>
                <a:cubicBezTo>
                  <a:pt x="291" y="238"/>
                  <a:pt x="291" y="238"/>
                  <a:pt x="291" y="238"/>
                </a:cubicBezTo>
                <a:cubicBezTo>
                  <a:pt x="280" y="251"/>
                  <a:pt x="260" y="261"/>
                  <a:pt x="243" y="261"/>
                </a:cubicBezTo>
                <a:cubicBezTo>
                  <a:pt x="41" y="261"/>
                  <a:pt x="41" y="261"/>
                  <a:pt x="41" y="261"/>
                </a:cubicBezTo>
                <a:cubicBezTo>
                  <a:pt x="18" y="261"/>
                  <a:pt x="0" y="242"/>
                  <a:pt x="0" y="220"/>
                </a:cubicBezTo>
                <a:cubicBezTo>
                  <a:pt x="0" y="41"/>
                  <a:pt x="0" y="41"/>
                  <a:pt x="0" y="41"/>
                </a:cubicBezTo>
                <a:cubicBezTo>
                  <a:pt x="0" y="19"/>
                  <a:pt x="18" y="0"/>
                  <a:pt x="41" y="0"/>
                </a:cubicBezTo>
                <a:cubicBezTo>
                  <a:pt x="101" y="0"/>
                  <a:pt x="101" y="0"/>
                  <a:pt x="101" y="0"/>
                </a:cubicBezTo>
                <a:cubicBezTo>
                  <a:pt x="123" y="0"/>
                  <a:pt x="142" y="19"/>
                  <a:pt x="142" y="41"/>
                </a:cubicBezTo>
                <a:cubicBezTo>
                  <a:pt x="142" y="47"/>
                  <a:pt x="142" y="47"/>
                  <a:pt x="142" y="47"/>
                </a:cubicBezTo>
                <a:cubicBezTo>
                  <a:pt x="243" y="47"/>
                  <a:pt x="243" y="47"/>
                  <a:pt x="243" y="47"/>
                </a:cubicBezTo>
                <a:cubicBezTo>
                  <a:pt x="266" y="47"/>
                  <a:pt x="285" y="66"/>
                  <a:pt x="285" y="89"/>
                </a:cubicBezTo>
                <a:cubicBezTo>
                  <a:pt x="285" y="119"/>
                  <a:pt x="285" y="119"/>
                  <a:pt x="285" y="119"/>
                </a:cubicBezTo>
                <a:cubicBezTo>
                  <a:pt x="320" y="119"/>
                  <a:pt x="320" y="119"/>
                  <a:pt x="320" y="119"/>
                </a:cubicBezTo>
                <a:cubicBezTo>
                  <a:pt x="333" y="119"/>
                  <a:pt x="345" y="124"/>
                  <a:pt x="351" y="136"/>
                </a:cubicBezTo>
                <a:cubicBezTo>
                  <a:pt x="353" y="140"/>
                  <a:pt x="354" y="144"/>
                  <a:pt x="354" y="149"/>
                </a:cubicBezTo>
                <a:cubicBezTo>
                  <a:pt x="354" y="157"/>
                  <a:pt x="350" y="165"/>
                  <a:pt x="345" y="171"/>
                </a:cubicBezTo>
                <a:close/>
                <a:moveTo>
                  <a:pt x="261" y="119"/>
                </a:moveTo>
                <a:cubicBezTo>
                  <a:pt x="261" y="89"/>
                  <a:pt x="261" y="89"/>
                  <a:pt x="261" y="89"/>
                </a:cubicBezTo>
                <a:cubicBezTo>
                  <a:pt x="261" y="79"/>
                  <a:pt x="253" y="71"/>
                  <a:pt x="243" y="71"/>
                </a:cubicBezTo>
                <a:cubicBezTo>
                  <a:pt x="136" y="71"/>
                  <a:pt x="136" y="71"/>
                  <a:pt x="136" y="71"/>
                </a:cubicBezTo>
                <a:cubicBezTo>
                  <a:pt x="126" y="71"/>
                  <a:pt x="118" y="63"/>
                  <a:pt x="118" y="53"/>
                </a:cubicBezTo>
                <a:cubicBezTo>
                  <a:pt x="118" y="41"/>
                  <a:pt x="118" y="41"/>
                  <a:pt x="118" y="41"/>
                </a:cubicBezTo>
                <a:cubicBezTo>
                  <a:pt x="118" y="32"/>
                  <a:pt x="110" y="24"/>
                  <a:pt x="101" y="24"/>
                </a:cubicBezTo>
                <a:cubicBezTo>
                  <a:pt x="41" y="24"/>
                  <a:pt x="41" y="24"/>
                  <a:pt x="41" y="24"/>
                </a:cubicBezTo>
                <a:cubicBezTo>
                  <a:pt x="31" y="24"/>
                  <a:pt x="23" y="32"/>
                  <a:pt x="23" y="41"/>
                </a:cubicBezTo>
                <a:cubicBezTo>
                  <a:pt x="23" y="200"/>
                  <a:pt x="23" y="200"/>
                  <a:pt x="23" y="200"/>
                </a:cubicBezTo>
                <a:cubicBezTo>
                  <a:pt x="71" y="141"/>
                  <a:pt x="71" y="141"/>
                  <a:pt x="71" y="141"/>
                </a:cubicBezTo>
                <a:cubicBezTo>
                  <a:pt x="82" y="128"/>
                  <a:pt x="101" y="119"/>
                  <a:pt x="118" y="119"/>
                </a:cubicBezTo>
                <a:lnTo>
                  <a:pt x="261" y="119"/>
                </a:lnTo>
                <a:close/>
                <a:moveTo>
                  <a:pt x="320" y="142"/>
                </a:moveTo>
                <a:cubicBezTo>
                  <a:pt x="118" y="142"/>
                  <a:pt x="118" y="142"/>
                  <a:pt x="118" y="142"/>
                </a:cubicBezTo>
                <a:cubicBezTo>
                  <a:pt x="109" y="142"/>
                  <a:pt x="96" y="148"/>
                  <a:pt x="89" y="156"/>
                </a:cubicBezTo>
                <a:cubicBezTo>
                  <a:pt x="35" y="223"/>
                  <a:pt x="35" y="223"/>
                  <a:pt x="35" y="223"/>
                </a:cubicBezTo>
                <a:cubicBezTo>
                  <a:pt x="33" y="226"/>
                  <a:pt x="31" y="228"/>
                  <a:pt x="31" y="231"/>
                </a:cubicBezTo>
                <a:cubicBezTo>
                  <a:pt x="31" y="236"/>
                  <a:pt x="37" y="237"/>
                  <a:pt x="41" y="237"/>
                </a:cubicBezTo>
                <a:cubicBezTo>
                  <a:pt x="243" y="237"/>
                  <a:pt x="243" y="237"/>
                  <a:pt x="243" y="237"/>
                </a:cubicBezTo>
                <a:cubicBezTo>
                  <a:pt x="253" y="237"/>
                  <a:pt x="266" y="231"/>
                  <a:pt x="272" y="223"/>
                </a:cubicBezTo>
                <a:cubicBezTo>
                  <a:pt x="327" y="156"/>
                  <a:pt x="327" y="156"/>
                  <a:pt x="327" y="156"/>
                </a:cubicBezTo>
                <a:cubicBezTo>
                  <a:pt x="328" y="154"/>
                  <a:pt x="330" y="152"/>
                  <a:pt x="330" y="149"/>
                </a:cubicBezTo>
                <a:cubicBezTo>
                  <a:pt x="330" y="144"/>
                  <a:pt x="324" y="142"/>
                  <a:pt x="320" y="142"/>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9" name="Rectangle 8"/>
          <p:cNvSpPr/>
          <p:nvPr/>
        </p:nvSpPr>
        <p:spPr>
          <a:xfrm>
            <a:off x="4322813" y="3250342"/>
            <a:ext cx="3145892" cy="8521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8" name="TextBox 37"/>
          <p:cNvSpPr txBox="1"/>
          <p:nvPr/>
        </p:nvSpPr>
        <p:spPr>
          <a:xfrm>
            <a:off x="5049051" y="3445976"/>
            <a:ext cx="2494750" cy="461666"/>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Version One</a:t>
            </a:r>
          </a:p>
        </p:txBody>
      </p:sp>
      <p:sp>
        <p:nvSpPr>
          <p:cNvPr id="12" name="Freeform 10"/>
          <p:cNvSpPr>
            <a:spLocks noEditPoints="1"/>
          </p:cNvSpPr>
          <p:nvPr/>
        </p:nvSpPr>
        <p:spPr bwMode="auto">
          <a:xfrm>
            <a:off x="4630397" y="3539248"/>
            <a:ext cx="372126" cy="400752"/>
          </a:xfrm>
          <a:custGeom>
            <a:avLst/>
            <a:gdLst>
              <a:gd name="T0" fmla="*/ 259 w 334"/>
              <a:gd name="T1" fmla="*/ 217 h 361"/>
              <a:gd name="T2" fmla="*/ 172 w 334"/>
              <a:gd name="T3" fmla="*/ 297 h 361"/>
              <a:gd name="T4" fmla="*/ 172 w 334"/>
              <a:gd name="T5" fmla="*/ 237 h 361"/>
              <a:gd name="T6" fmla="*/ 163 w 334"/>
              <a:gd name="T7" fmla="*/ 235 h 361"/>
              <a:gd name="T8" fmla="*/ 163 w 334"/>
              <a:gd name="T9" fmla="*/ 297 h 361"/>
              <a:gd name="T10" fmla="*/ 75 w 334"/>
              <a:gd name="T11" fmla="*/ 217 h 361"/>
              <a:gd name="T12" fmla="*/ 6 w 334"/>
              <a:gd name="T13" fmla="*/ 170 h 361"/>
              <a:gd name="T14" fmla="*/ 17 w 334"/>
              <a:gd name="T15" fmla="*/ 159 h 361"/>
              <a:gd name="T16" fmla="*/ 21 w 334"/>
              <a:gd name="T17" fmla="*/ 161 h 361"/>
              <a:gd name="T18" fmla="*/ 21 w 334"/>
              <a:gd name="T19" fmla="*/ 33 h 361"/>
              <a:gd name="T20" fmla="*/ 51 w 334"/>
              <a:gd name="T21" fmla="*/ 0 h 361"/>
              <a:gd name="T22" fmla="*/ 284 w 334"/>
              <a:gd name="T23" fmla="*/ 0 h 361"/>
              <a:gd name="T24" fmla="*/ 314 w 334"/>
              <a:gd name="T25" fmla="*/ 33 h 361"/>
              <a:gd name="T26" fmla="*/ 314 w 334"/>
              <a:gd name="T27" fmla="*/ 161 h 361"/>
              <a:gd name="T28" fmla="*/ 318 w 334"/>
              <a:gd name="T29" fmla="*/ 159 h 361"/>
              <a:gd name="T30" fmla="*/ 328 w 334"/>
              <a:gd name="T31" fmla="*/ 170 h 361"/>
              <a:gd name="T32" fmla="*/ 259 w 334"/>
              <a:gd name="T33" fmla="*/ 217 h 361"/>
              <a:gd name="T34" fmla="*/ 298 w 334"/>
              <a:gd name="T35" fmla="*/ 47 h 361"/>
              <a:gd name="T36" fmla="*/ 271 w 334"/>
              <a:gd name="T37" fmla="*/ 18 h 361"/>
              <a:gd name="T38" fmla="*/ 65 w 334"/>
              <a:gd name="T39" fmla="*/ 18 h 361"/>
              <a:gd name="T40" fmla="*/ 39 w 334"/>
              <a:gd name="T41" fmla="*/ 47 h 361"/>
              <a:gd name="T42" fmla="*/ 39 w 334"/>
              <a:gd name="T43" fmla="*/ 172 h 361"/>
              <a:gd name="T44" fmla="*/ 141 w 334"/>
              <a:gd name="T45" fmla="*/ 190 h 361"/>
              <a:gd name="T46" fmla="*/ 158 w 334"/>
              <a:gd name="T47" fmla="*/ 195 h 361"/>
              <a:gd name="T48" fmla="*/ 160 w 334"/>
              <a:gd name="T49" fmla="*/ 197 h 361"/>
              <a:gd name="T50" fmla="*/ 172 w 334"/>
              <a:gd name="T51" fmla="*/ 207 h 361"/>
              <a:gd name="T52" fmla="*/ 194 w 334"/>
              <a:gd name="T53" fmla="*/ 190 h 361"/>
              <a:gd name="T54" fmla="*/ 298 w 334"/>
              <a:gd name="T55" fmla="*/ 171 h 361"/>
              <a:gd name="T56" fmla="*/ 298 w 334"/>
              <a:gd name="T57" fmla="*/ 47 h 361"/>
              <a:gd name="T58" fmla="*/ 123 w 334"/>
              <a:gd name="T59" fmla="*/ 175 h 361"/>
              <a:gd name="T60" fmla="*/ 83 w 334"/>
              <a:gd name="T61" fmla="*/ 138 h 361"/>
              <a:gd name="T62" fmla="*/ 123 w 334"/>
              <a:gd name="T63" fmla="*/ 100 h 361"/>
              <a:gd name="T64" fmla="*/ 163 w 334"/>
              <a:gd name="T65" fmla="*/ 138 h 361"/>
              <a:gd name="T66" fmla="*/ 123 w 334"/>
              <a:gd name="T67" fmla="*/ 175 h 361"/>
              <a:gd name="T68" fmla="*/ 216 w 334"/>
              <a:gd name="T69" fmla="*/ 175 h 361"/>
              <a:gd name="T70" fmla="*/ 176 w 334"/>
              <a:gd name="T71" fmla="*/ 138 h 361"/>
              <a:gd name="T72" fmla="*/ 216 w 334"/>
              <a:gd name="T73" fmla="*/ 100 h 361"/>
              <a:gd name="T74" fmla="*/ 256 w 334"/>
              <a:gd name="T75" fmla="*/ 138 h 361"/>
              <a:gd name="T76" fmla="*/ 216 w 334"/>
              <a:gd name="T77" fmla="*/ 17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61">
                <a:moveTo>
                  <a:pt x="259" y="217"/>
                </a:moveTo>
                <a:cubicBezTo>
                  <a:pt x="296" y="341"/>
                  <a:pt x="170" y="361"/>
                  <a:pt x="172" y="297"/>
                </a:cubicBezTo>
                <a:cubicBezTo>
                  <a:pt x="172" y="299"/>
                  <a:pt x="172" y="263"/>
                  <a:pt x="172" y="237"/>
                </a:cubicBezTo>
                <a:cubicBezTo>
                  <a:pt x="169" y="236"/>
                  <a:pt x="166" y="235"/>
                  <a:pt x="163" y="235"/>
                </a:cubicBezTo>
                <a:cubicBezTo>
                  <a:pt x="163" y="261"/>
                  <a:pt x="163" y="299"/>
                  <a:pt x="163" y="297"/>
                </a:cubicBezTo>
                <a:cubicBezTo>
                  <a:pt x="165" y="361"/>
                  <a:pt x="39" y="341"/>
                  <a:pt x="75" y="217"/>
                </a:cubicBezTo>
                <a:cubicBezTo>
                  <a:pt x="41" y="203"/>
                  <a:pt x="18" y="185"/>
                  <a:pt x="6" y="170"/>
                </a:cubicBezTo>
                <a:cubicBezTo>
                  <a:pt x="0" y="161"/>
                  <a:pt x="7" y="152"/>
                  <a:pt x="17" y="159"/>
                </a:cubicBezTo>
                <a:cubicBezTo>
                  <a:pt x="18" y="160"/>
                  <a:pt x="19" y="161"/>
                  <a:pt x="21" y="161"/>
                </a:cubicBezTo>
                <a:cubicBezTo>
                  <a:pt x="21" y="33"/>
                  <a:pt x="21" y="33"/>
                  <a:pt x="21" y="33"/>
                </a:cubicBezTo>
                <a:cubicBezTo>
                  <a:pt x="21" y="15"/>
                  <a:pt x="34" y="0"/>
                  <a:pt x="51" y="0"/>
                </a:cubicBezTo>
                <a:cubicBezTo>
                  <a:pt x="284" y="0"/>
                  <a:pt x="284" y="0"/>
                  <a:pt x="284" y="0"/>
                </a:cubicBezTo>
                <a:cubicBezTo>
                  <a:pt x="300" y="0"/>
                  <a:pt x="314" y="15"/>
                  <a:pt x="314" y="33"/>
                </a:cubicBezTo>
                <a:cubicBezTo>
                  <a:pt x="314" y="161"/>
                  <a:pt x="314" y="161"/>
                  <a:pt x="314" y="161"/>
                </a:cubicBezTo>
                <a:cubicBezTo>
                  <a:pt x="315" y="161"/>
                  <a:pt x="316" y="160"/>
                  <a:pt x="318" y="159"/>
                </a:cubicBezTo>
                <a:cubicBezTo>
                  <a:pt x="327" y="152"/>
                  <a:pt x="334" y="161"/>
                  <a:pt x="328" y="170"/>
                </a:cubicBezTo>
                <a:cubicBezTo>
                  <a:pt x="316" y="185"/>
                  <a:pt x="294" y="203"/>
                  <a:pt x="259" y="217"/>
                </a:cubicBezTo>
                <a:close/>
                <a:moveTo>
                  <a:pt x="298" y="47"/>
                </a:moveTo>
                <a:cubicBezTo>
                  <a:pt x="298" y="26"/>
                  <a:pt x="291" y="18"/>
                  <a:pt x="271" y="18"/>
                </a:cubicBezTo>
                <a:cubicBezTo>
                  <a:pt x="65" y="18"/>
                  <a:pt x="65" y="18"/>
                  <a:pt x="65" y="18"/>
                </a:cubicBezTo>
                <a:cubicBezTo>
                  <a:pt x="44" y="18"/>
                  <a:pt x="39" y="25"/>
                  <a:pt x="39" y="47"/>
                </a:cubicBezTo>
                <a:cubicBezTo>
                  <a:pt x="39" y="172"/>
                  <a:pt x="39" y="172"/>
                  <a:pt x="39" y="172"/>
                </a:cubicBezTo>
                <a:cubicBezTo>
                  <a:pt x="83" y="195"/>
                  <a:pt x="120" y="191"/>
                  <a:pt x="141" y="190"/>
                </a:cubicBezTo>
                <a:cubicBezTo>
                  <a:pt x="150" y="190"/>
                  <a:pt x="155" y="192"/>
                  <a:pt x="158" y="195"/>
                </a:cubicBezTo>
                <a:cubicBezTo>
                  <a:pt x="159" y="196"/>
                  <a:pt x="160" y="196"/>
                  <a:pt x="160" y="197"/>
                </a:cubicBezTo>
                <a:cubicBezTo>
                  <a:pt x="164" y="201"/>
                  <a:pt x="168" y="204"/>
                  <a:pt x="172" y="207"/>
                </a:cubicBezTo>
                <a:cubicBezTo>
                  <a:pt x="172" y="196"/>
                  <a:pt x="178" y="190"/>
                  <a:pt x="194" y="190"/>
                </a:cubicBezTo>
                <a:cubicBezTo>
                  <a:pt x="214" y="191"/>
                  <a:pt x="253" y="195"/>
                  <a:pt x="298" y="171"/>
                </a:cubicBezTo>
                <a:lnTo>
                  <a:pt x="298" y="47"/>
                </a:lnTo>
                <a:close/>
                <a:moveTo>
                  <a:pt x="123" y="175"/>
                </a:moveTo>
                <a:cubicBezTo>
                  <a:pt x="101" y="175"/>
                  <a:pt x="83" y="158"/>
                  <a:pt x="83" y="138"/>
                </a:cubicBezTo>
                <a:cubicBezTo>
                  <a:pt x="83" y="117"/>
                  <a:pt x="101" y="100"/>
                  <a:pt x="123" y="100"/>
                </a:cubicBezTo>
                <a:cubicBezTo>
                  <a:pt x="145" y="100"/>
                  <a:pt x="163" y="117"/>
                  <a:pt x="163" y="138"/>
                </a:cubicBezTo>
                <a:cubicBezTo>
                  <a:pt x="163" y="158"/>
                  <a:pt x="145" y="175"/>
                  <a:pt x="123" y="175"/>
                </a:cubicBezTo>
                <a:close/>
                <a:moveTo>
                  <a:pt x="216" y="175"/>
                </a:moveTo>
                <a:cubicBezTo>
                  <a:pt x="194" y="175"/>
                  <a:pt x="176" y="158"/>
                  <a:pt x="176" y="138"/>
                </a:cubicBezTo>
                <a:cubicBezTo>
                  <a:pt x="176" y="117"/>
                  <a:pt x="194" y="100"/>
                  <a:pt x="216" y="100"/>
                </a:cubicBezTo>
                <a:cubicBezTo>
                  <a:pt x="238" y="100"/>
                  <a:pt x="256" y="117"/>
                  <a:pt x="256" y="138"/>
                </a:cubicBezTo>
                <a:cubicBezTo>
                  <a:pt x="256" y="158"/>
                  <a:pt x="238" y="175"/>
                  <a:pt x="216" y="175"/>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Oval 17"/>
          <p:cNvSpPr/>
          <p:nvPr/>
        </p:nvSpPr>
        <p:spPr>
          <a:xfrm>
            <a:off x="5740116" y="4276835"/>
            <a:ext cx="368808" cy="3688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1" name="Freeform 19"/>
          <p:cNvSpPr>
            <a:spLocks/>
          </p:cNvSpPr>
          <p:nvPr/>
        </p:nvSpPr>
        <p:spPr bwMode="auto">
          <a:xfrm>
            <a:off x="5831550" y="4365111"/>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Oval 69"/>
          <p:cNvSpPr/>
          <p:nvPr/>
        </p:nvSpPr>
        <p:spPr>
          <a:xfrm>
            <a:off x="8881664" y="4276835"/>
            <a:ext cx="368808" cy="3688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1" name="Freeform 19"/>
          <p:cNvSpPr>
            <a:spLocks/>
          </p:cNvSpPr>
          <p:nvPr/>
        </p:nvSpPr>
        <p:spPr bwMode="auto">
          <a:xfrm>
            <a:off x="8973098" y="4365111"/>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Oval 72"/>
          <p:cNvSpPr/>
          <p:nvPr/>
        </p:nvSpPr>
        <p:spPr>
          <a:xfrm>
            <a:off x="12011022" y="4276835"/>
            <a:ext cx="368808" cy="3688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1" name="Freeform 19"/>
          <p:cNvSpPr>
            <a:spLocks/>
          </p:cNvSpPr>
          <p:nvPr/>
        </p:nvSpPr>
        <p:spPr bwMode="auto">
          <a:xfrm>
            <a:off x="12102456" y="4365111"/>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Oval 96"/>
          <p:cNvSpPr/>
          <p:nvPr/>
        </p:nvSpPr>
        <p:spPr>
          <a:xfrm>
            <a:off x="15187134" y="4276835"/>
            <a:ext cx="368808" cy="3688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8" name="Freeform 19"/>
          <p:cNvSpPr>
            <a:spLocks/>
          </p:cNvSpPr>
          <p:nvPr/>
        </p:nvSpPr>
        <p:spPr bwMode="auto">
          <a:xfrm>
            <a:off x="15278568" y="4365111"/>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Oval 99"/>
          <p:cNvSpPr/>
          <p:nvPr/>
        </p:nvSpPr>
        <p:spPr>
          <a:xfrm>
            <a:off x="5740116" y="4947293"/>
            <a:ext cx="368808" cy="3688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1" name="Freeform 19"/>
          <p:cNvSpPr>
            <a:spLocks/>
          </p:cNvSpPr>
          <p:nvPr/>
        </p:nvSpPr>
        <p:spPr bwMode="auto">
          <a:xfrm>
            <a:off x="5831550" y="50355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Oval 102"/>
          <p:cNvSpPr/>
          <p:nvPr/>
        </p:nvSpPr>
        <p:spPr>
          <a:xfrm>
            <a:off x="8881664" y="4947293"/>
            <a:ext cx="368808" cy="3688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4" name="Freeform 19"/>
          <p:cNvSpPr>
            <a:spLocks/>
          </p:cNvSpPr>
          <p:nvPr/>
        </p:nvSpPr>
        <p:spPr bwMode="auto">
          <a:xfrm>
            <a:off x="8973098" y="50355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Oval 105"/>
          <p:cNvSpPr/>
          <p:nvPr/>
        </p:nvSpPr>
        <p:spPr>
          <a:xfrm>
            <a:off x="12011022" y="4947293"/>
            <a:ext cx="368808" cy="3688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7" name="Freeform 19"/>
          <p:cNvSpPr>
            <a:spLocks/>
          </p:cNvSpPr>
          <p:nvPr/>
        </p:nvSpPr>
        <p:spPr bwMode="auto">
          <a:xfrm>
            <a:off x="12102456" y="50355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Oval 108"/>
          <p:cNvSpPr/>
          <p:nvPr/>
        </p:nvSpPr>
        <p:spPr>
          <a:xfrm>
            <a:off x="15187134" y="4947293"/>
            <a:ext cx="368808" cy="3688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0" name="Freeform 19"/>
          <p:cNvSpPr>
            <a:spLocks/>
          </p:cNvSpPr>
          <p:nvPr/>
        </p:nvSpPr>
        <p:spPr bwMode="auto">
          <a:xfrm>
            <a:off x="15278568" y="50355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4" name="Oval 123"/>
          <p:cNvSpPr/>
          <p:nvPr/>
        </p:nvSpPr>
        <p:spPr>
          <a:xfrm>
            <a:off x="8881664" y="5609553"/>
            <a:ext cx="368808" cy="3688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5" name="Freeform 19"/>
          <p:cNvSpPr>
            <a:spLocks/>
          </p:cNvSpPr>
          <p:nvPr/>
        </p:nvSpPr>
        <p:spPr bwMode="auto">
          <a:xfrm>
            <a:off x="8973098" y="569782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7" name="Oval 126"/>
          <p:cNvSpPr/>
          <p:nvPr/>
        </p:nvSpPr>
        <p:spPr>
          <a:xfrm>
            <a:off x="12011022" y="5609553"/>
            <a:ext cx="368808" cy="3688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8" name="Freeform 19"/>
          <p:cNvSpPr>
            <a:spLocks/>
          </p:cNvSpPr>
          <p:nvPr/>
        </p:nvSpPr>
        <p:spPr bwMode="auto">
          <a:xfrm>
            <a:off x="12102456" y="569782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Oval 129"/>
          <p:cNvSpPr/>
          <p:nvPr/>
        </p:nvSpPr>
        <p:spPr>
          <a:xfrm>
            <a:off x="15187134" y="5609553"/>
            <a:ext cx="368808" cy="3688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1" name="Freeform 19"/>
          <p:cNvSpPr>
            <a:spLocks/>
          </p:cNvSpPr>
          <p:nvPr/>
        </p:nvSpPr>
        <p:spPr bwMode="auto">
          <a:xfrm>
            <a:off x="15278568" y="569782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Oval 132"/>
          <p:cNvSpPr/>
          <p:nvPr/>
        </p:nvSpPr>
        <p:spPr>
          <a:xfrm>
            <a:off x="12011022" y="6313093"/>
            <a:ext cx="368808" cy="3688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4" name="Freeform 19"/>
          <p:cNvSpPr>
            <a:spLocks/>
          </p:cNvSpPr>
          <p:nvPr/>
        </p:nvSpPr>
        <p:spPr bwMode="auto">
          <a:xfrm>
            <a:off x="12102456" y="64013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Oval 135"/>
          <p:cNvSpPr/>
          <p:nvPr/>
        </p:nvSpPr>
        <p:spPr>
          <a:xfrm>
            <a:off x="15187134" y="6313093"/>
            <a:ext cx="368808" cy="3688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7" name="Freeform 19"/>
          <p:cNvSpPr>
            <a:spLocks/>
          </p:cNvSpPr>
          <p:nvPr/>
        </p:nvSpPr>
        <p:spPr bwMode="auto">
          <a:xfrm>
            <a:off x="15278568" y="6401369"/>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Oval 138"/>
          <p:cNvSpPr/>
          <p:nvPr/>
        </p:nvSpPr>
        <p:spPr>
          <a:xfrm>
            <a:off x="15187134" y="6986969"/>
            <a:ext cx="368808" cy="3688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0" name="Freeform 19"/>
          <p:cNvSpPr>
            <a:spLocks/>
          </p:cNvSpPr>
          <p:nvPr/>
        </p:nvSpPr>
        <p:spPr bwMode="auto">
          <a:xfrm>
            <a:off x="15278568" y="7075245"/>
            <a:ext cx="185938" cy="192252"/>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Прямоугольник 110"/>
          <p:cNvSpPr/>
          <p:nvPr/>
        </p:nvSpPr>
        <p:spPr>
          <a:xfrm>
            <a:off x="970374" y="725011"/>
            <a:ext cx="450332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Prising</a:t>
            </a:r>
            <a:r>
              <a:rPr lang="en-US" sz="5000" b="1" dirty="0">
                <a:solidFill>
                  <a:schemeClr val="tx1">
                    <a:lumMod val="75000"/>
                    <a:lumOff val="25000"/>
                  </a:schemeClr>
                </a:solidFill>
                <a:latin typeface="Arial" panose="020B0604020202020204" pitchFamily="34" charset="0"/>
                <a:cs typeface="Arial" panose="020B0604020202020204" pitchFamily="34" charset="0"/>
              </a:rPr>
              <a: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667827" y="3470352"/>
            <a:ext cx="2494750" cy="461665"/>
          </a:xfrm>
          <a:prstGeom prst="rect">
            <a:avLst/>
          </a:prstGeom>
          <a:noFill/>
        </p:spPr>
        <p:txBody>
          <a:bodyPr wrap="square" rtlCol="0">
            <a:spAutoFit/>
          </a:bodyPr>
          <a:lstStyle/>
          <a:p>
            <a:r>
              <a:rPr lang="en-US" sz="2400" dirty="0">
                <a:solidFill>
                  <a:schemeClr val="tx1">
                    <a:lumMod val="75000"/>
                    <a:lumOff val="25000"/>
                  </a:schemeClr>
                </a:solidFill>
                <a:latin typeface="Arial" panose="020B0604020202020204" pitchFamily="34" charset="0"/>
                <a:cs typeface="Arial" panose="020B0604020202020204" pitchFamily="34" charset="0"/>
              </a:rPr>
              <a:t>Special Feature</a:t>
            </a:r>
          </a:p>
        </p:txBody>
      </p:sp>
      <p:grpSp>
        <p:nvGrpSpPr>
          <p:cNvPr id="7" name="Group 6"/>
          <p:cNvGrpSpPr/>
          <p:nvPr/>
        </p:nvGrpSpPr>
        <p:grpSpPr>
          <a:xfrm>
            <a:off x="1429657" y="4102534"/>
            <a:ext cx="15476724" cy="3436618"/>
            <a:chOff x="588460" y="2001385"/>
            <a:chExt cx="7864730" cy="1300400"/>
          </a:xfrm>
        </p:grpSpPr>
        <p:cxnSp>
          <p:nvCxnSpPr>
            <p:cNvPr id="74" name="Straight Connector 73"/>
            <p:cNvCxnSpPr/>
            <p:nvPr/>
          </p:nvCxnSpPr>
          <p:spPr>
            <a:xfrm>
              <a:off x="588460" y="20013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588460" y="226146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588460" y="252154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588460" y="278162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88460" y="304170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588460" y="33017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48761597"/>
      </p:ext>
    </p:extLst>
  </p:cSld>
  <p:clrMapOvr>
    <a:masterClrMapping/>
  </p:clrMapOvr>
  <mc:AlternateContent xmlns:mc="http://schemas.openxmlformats.org/markup-compatibility/2006" xmlns:p14="http://schemas.microsoft.com/office/powerpoint/2010/main">
    <mc:Choice Requires="p14">
      <p:transition spd="slow" p14:dur="900">
        <p14:flythrough dir="out" hasBounce="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p:cNvSpPr txBox="1"/>
          <p:nvPr/>
        </p:nvSpPr>
        <p:spPr>
          <a:xfrm>
            <a:off x="4664859" y="3230509"/>
            <a:ext cx="2494750" cy="461665"/>
          </a:xfrm>
          <a:prstGeom prst="rect">
            <a:avLst/>
          </a:prstGeom>
          <a:no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Medium</a:t>
            </a:r>
          </a:p>
        </p:txBody>
      </p:sp>
      <p:sp>
        <p:nvSpPr>
          <p:cNvPr id="40" name="TextBox 39"/>
          <p:cNvSpPr txBox="1"/>
          <p:nvPr/>
        </p:nvSpPr>
        <p:spPr>
          <a:xfrm>
            <a:off x="10925619" y="3230509"/>
            <a:ext cx="2494750" cy="461665"/>
          </a:xfrm>
          <a:prstGeom prst="rect">
            <a:avLst/>
          </a:prstGeom>
          <a:no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Business</a:t>
            </a:r>
          </a:p>
        </p:txBody>
      </p:sp>
      <p:sp>
        <p:nvSpPr>
          <p:cNvPr id="41" name="TextBox 40"/>
          <p:cNvSpPr txBox="1"/>
          <p:nvPr/>
        </p:nvSpPr>
        <p:spPr>
          <a:xfrm>
            <a:off x="14138375" y="3230509"/>
            <a:ext cx="2494750" cy="461665"/>
          </a:xfrm>
          <a:prstGeom prst="rect">
            <a:avLst/>
          </a:prstGeom>
          <a:noFill/>
        </p:spPr>
        <p:txBody>
          <a:bodyPr wrap="square" rtlCol="0">
            <a:spAutoFit/>
          </a:bodyPr>
          <a:lstStyle/>
          <a:p>
            <a:pPr algn="ctr"/>
            <a:r>
              <a:rPr lang="en-US" sz="2400" dirty="0">
                <a:solidFill>
                  <a:schemeClr val="bg1"/>
                </a:solidFill>
                <a:latin typeface="Arial" panose="020B0604020202020204" pitchFamily="34" charset="0"/>
                <a:cs typeface="Arial" panose="020B0604020202020204" pitchFamily="34" charset="0"/>
              </a:rPr>
              <a:t>Unlimited</a:t>
            </a:r>
          </a:p>
        </p:txBody>
      </p:sp>
      <p:sp>
        <p:nvSpPr>
          <p:cNvPr id="93" name="Rectangle 92"/>
          <p:cNvSpPr/>
          <p:nvPr/>
        </p:nvSpPr>
        <p:spPr>
          <a:xfrm>
            <a:off x="5291196" y="2637391"/>
            <a:ext cx="3871728" cy="12877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8" name="TextBox 47"/>
          <p:cNvSpPr txBox="1"/>
          <p:nvPr/>
        </p:nvSpPr>
        <p:spPr>
          <a:xfrm>
            <a:off x="5486400" y="2757165"/>
            <a:ext cx="3032696" cy="584776"/>
          </a:xfrm>
          <a:prstGeom prst="rect">
            <a:avLst/>
          </a:prstGeom>
          <a:noFill/>
        </p:spPr>
        <p:txBody>
          <a:bodyPr wrap="square" rtlCol="0">
            <a:spAutoFit/>
          </a:bodyPr>
          <a:lstStyle/>
          <a:p>
            <a:r>
              <a:rPr lang="en-US" sz="3200" dirty="0">
                <a:solidFill>
                  <a:schemeClr val="bg1"/>
                </a:solidFill>
                <a:latin typeface="Arial" panose="020B0604020202020204" pitchFamily="34" charset="0"/>
                <a:cs typeface="Arial" panose="020B0604020202020204" pitchFamily="34" charset="0"/>
              </a:rPr>
              <a:t>Basic Pack</a:t>
            </a:r>
            <a:endParaRPr lang="en-US" sz="1600" dirty="0">
              <a:solidFill>
                <a:schemeClr val="bg1"/>
              </a:solidFill>
              <a:latin typeface="Arial" panose="020B0604020202020204" pitchFamily="34" charset="0"/>
              <a:cs typeface="Arial" panose="020B0604020202020204" pitchFamily="34" charset="0"/>
            </a:endParaRPr>
          </a:p>
        </p:txBody>
      </p:sp>
      <p:sp>
        <p:nvSpPr>
          <p:cNvPr id="49" name="TextBox 48"/>
          <p:cNvSpPr txBox="1"/>
          <p:nvPr/>
        </p:nvSpPr>
        <p:spPr>
          <a:xfrm>
            <a:off x="5486400" y="3291245"/>
            <a:ext cx="3032696" cy="400110"/>
          </a:xfrm>
          <a:prstGeom prst="rect">
            <a:avLst/>
          </a:prstGeom>
          <a:noFill/>
        </p:spPr>
        <p:txBody>
          <a:bodyPr wrap="square" rtlCol="0">
            <a:spAutoFit/>
          </a:bodyPr>
          <a:lstStyle/>
          <a:p>
            <a:r>
              <a:rPr lang="en-US" sz="2000" dirty="0">
                <a:solidFill>
                  <a:schemeClr val="bg1"/>
                </a:solidFill>
                <a:latin typeface="Arial" panose="020B0604020202020204" pitchFamily="34" charset="0"/>
                <a:cs typeface="Arial" panose="020B0604020202020204" pitchFamily="34" charset="0"/>
              </a:rPr>
              <a:t>$690.00</a:t>
            </a:r>
          </a:p>
        </p:txBody>
      </p:sp>
      <p:sp>
        <p:nvSpPr>
          <p:cNvPr id="94" name="Rectangle 93"/>
          <p:cNvSpPr/>
          <p:nvPr/>
        </p:nvSpPr>
        <p:spPr>
          <a:xfrm>
            <a:off x="9162924" y="2637387"/>
            <a:ext cx="3871728" cy="12877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0" name="TextBox 49"/>
          <p:cNvSpPr txBox="1"/>
          <p:nvPr/>
        </p:nvSpPr>
        <p:spPr>
          <a:xfrm>
            <a:off x="9480320" y="2757165"/>
            <a:ext cx="3032696" cy="584776"/>
          </a:xfrm>
          <a:prstGeom prst="rect">
            <a:avLst/>
          </a:prstGeom>
          <a:noFill/>
        </p:spPr>
        <p:txBody>
          <a:bodyPr wrap="square" rtlCol="0">
            <a:spAutoFit/>
          </a:bodyPr>
          <a:lstStyle/>
          <a:p>
            <a:r>
              <a:rPr lang="en-US" sz="3200" dirty="0">
                <a:solidFill>
                  <a:schemeClr val="bg1"/>
                </a:solidFill>
                <a:latin typeface="Arial" panose="020B0604020202020204" pitchFamily="34" charset="0"/>
                <a:cs typeface="Arial" panose="020B0604020202020204" pitchFamily="34" charset="0"/>
              </a:rPr>
              <a:t>Advance Pack</a:t>
            </a:r>
            <a:endParaRPr lang="en-US" sz="1600" dirty="0">
              <a:solidFill>
                <a:schemeClr val="bg1"/>
              </a:solidFill>
              <a:latin typeface="Arial" panose="020B0604020202020204" pitchFamily="34" charset="0"/>
              <a:cs typeface="Arial" panose="020B0604020202020204" pitchFamily="34" charset="0"/>
            </a:endParaRPr>
          </a:p>
        </p:txBody>
      </p:sp>
      <p:sp>
        <p:nvSpPr>
          <p:cNvPr id="52" name="TextBox 51"/>
          <p:cNvSpPr txBox="1"/>
          <p:nvPr/>
        </p:nvSpPr>
        <p:spPr>
          <a:xfrm>
            <a:off x="9480320" y="3291245"/>
            <a:ext cx="3032696" cy="400110"/>
          </a:xfrm>
          <a:prstGeom prst="rect">
            <a:avLst/>
          </a:prstGeom>
          <a:noFill/>
        </p:spPr>
        <p:txBody>
          <a:bodyPr wrap="square" rtlCol="0">
            <a:spAutoFit/>
          </a:bodyPr>
          <a:lstStyle/>
          <a:p>
            <a:r>
              <a:rPr lang="en-US" sz="2000" dirty="0">
                <a:solidFill>
                  <a:schemeClr val="bg1"/>
                </a:solidFill>
                <a:latin typeface="Arial" panose="020B0604020202020204" pitchFamily="34" charset="0"/>
                <a:cs typeface="Arial" panose="020B0604020202020204" pitchFamily="34" charset="0"/>
              </a:rPr>
              <a:t>$800.00</a:t>
            </a:r>
          </a:p>
        </p:txBody>
      </p:sp>
      <p:sp>
        <p:nvSpPr>
          <p:cNvPr id="95" name="Rectangle 94"/>
          <p:cNvSpPr/>
          <p:nvPr/>
        </p:nvSpPr>
        <p:spPr>
          <a:xfrm>
            <a:off x="13034652" y="2637387"/>
            <a:ext cx="3871728" cy="12877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53" name="TextBox 52"/>
          <p:cNvSpPr txBox="1"/>
          <p:nvPr/>
        </p:nvSpPr>
        <p:spPr>
          <a:xfrm>
            <a:off x="13258800" y="2757165"/>
            <a:ext cx="3032696" cy="584776"/>
          </a:xfrm>
          <a:prstGeom prst="rect">
            <a:avLst/>
          </a:prstGeom>
          <a:noFill/>
        </p:spPr>
        <p:txBody>
          <a:bodyPr wrap="square" rtlCol="0">
            <a:spAutoFit/>
          </a:bodyPr>
          <a:lstStyle/>
          <a:p>
            <a:r>
              <a:rPr lang="en-US" sz="3200" dirty="0">
                <a:solidFill>
                  <a:schemeClr val="bg1"/>
                </a:solidFill>
                <a:latin typeface="Arial" panose="020B0604020202020204" pitchFamily="34" charset="0"/>
                <a:cs typeface="Arial" panose="020B0604020202020204" pitchFamily="34" charset="0"/>
              </a:rPr>
              <a:t>Pro Pack</a:t>
            </a:r>
            <a:endParaRPr lang="en-US" sz="1600" dirty="0">
              <a:solidFill>
                <a:schemeClr val="bg1"/>
              </a:solidFill>
              <a:latin typeface="Arial" panose="020B0604020202020204" pitchFamily="34" charset="0"/>
              <a:cs typeface="Arial" panose="020B0604020202020204" pitchFamily="34" charset="0"/>
            </a:endParaRPr>
          </a:p>
        </p:txBody>
      </p:sp>
      <p:sp>
        <p:nvSpPr>
          <p:cNvPr id="54" name="TextBox 53"/>
          <p:cNvSpPr txBox="1"/>
          <p:nvPr/>
        </p:nvSpPr>
        <p:spPr>
          <a:xfrm>
            <a:off x="13258800" y="3291245"/>
            <a:ext cx="3032696" cy="400110"/>
          </a:xfrm>
          <a:prstGeom prst="rect">
            <a:avLst/>
          </a:prstGeom>
          <a:noFill/>
        </p:spPr>
        <p:txBody>
          <a:bodyPr wrap="square" rtlCol="0">
            <a:spAutoFit/>
          </a:bodyPr>
          <a:lstStyle/>
          <a:p>
            <a:r>
              <a:rPr lang="en-US" sz="2000" dirty="0">
                <a:solidFill>
                  <a:schemeClr val="bg1"/>
                </a:solidFill>
                <a:latin typeface="Arial" panose="020B0604020202020204" pitchFamily="34" charset="0"/>
                <a:cs typeface="Arial" panose="020B0604020202020204" pitchFamily="34" charset="0"/>
              </a:rPr>
              <a:t>$975.00</a:t>
            </a:r>
          </a:p>
        </p:txBody>
      </p:sp>
      <p:sp>
        <p:nvSpPr>
          <p:cNvPr id="190" name="Rectangle 189"/>
          <p:cNvSpPr/>
          <p:nvPr/>
        </p:nvSpPr>
        <p:spPr>
          <a:xfrm>
            <a:off x="9160060" y="3925167"/>
            <a:ext cx="3883074"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8" name="Oval 167"/>
          <p:cNvSpPr/>
          <p:nvPr/>
        </p:nvSpPr>
        <p:spPr>
          <a:xfrm>
            <a:off x="9690100" y="5504413"/>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9" name="Freeform 17"/>
          <p:cNvSpPr>
            <a:spLocks/>
          </p:cNvSpPr>
          <p:nvPr/>
        </p:nvSpPr>
        <p:spPr bwMode="auto">
          <a:xfrm>
            <a:off x="9778562" y="5586645"/>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Oval 164"/>
          <p:cNvSpPr/>
          <p:nvPr/>
        </p:nvSpPr>
        <p:spPr>
          <a:xfrm>
            <a:off x="9690100" y="4131473"/>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6" name="Freeform 17"/>
          <p:cNvSpPr>
            <a:spLocks/>
          </p:cNvSpPr>
          <p:nvPr/>
        </p:nvSpPr>
        <p:spPr bwMode="auto">
          <a:xfrm>
            <a:off x="9778562" y="4213705"/>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TextBox 65"/>
          <p:cNvSpPr txBox="1"/>
          <p:nvPr/>
        </p:nvSpPr>
        <p:spPr>
          <a:xfrm>
            <a:off x="10253282" y="3803041"/>
            <a:ext cx="2775392" cy="4896726"/>
          </a:xfrm>
          <a:prstGeom prst="rect">
            <a:avLst/>
          </a:prstGeom>
          <a:noFill/>
        </p:spPr>
        <p:txBody>
          <a:bodyPr wrap="square" rtlCol="0">
            <a:spAutoFit/>
          </a:bodyPr>
          <a:lstStyle/>
          <a:p>
            <a:pPr>
              <a:lnSpc>
                <a:spcPct val="223000"/>
              </a:lnSpc>
            </a:pPr>
            <a:r>
              <a:rPr lang="en-US" sz="2000" dirty="0">
                <a:latin typeface="Arial" panose="020B0604020202020204" pitchFamily="34" charset="0"/>
                <a:cs typeface="Arial" panose="020B0604020202020204" pitchFamily="34" charset="0"/>
              </a:rPr>
              <a:t>High Speed Internet</a:t>
            </a:r>
          </a:p>
          <a:p>
            <a:pPr>
              <a:lnSpc>
                <a:spcPct val="223000"/>
              </a:lnSpc>
            </a:pPr>
            <a:r>
              <a:rPr lang="en-US" sz="2000" dirty="0">
                <a:latin typeface="Arial" panose="020B0604020202020204" pitchFamily="34" charset="0"/>
                <a:cs typeface="Arial" panose="020B0604020202020204" pitchFamily="34" charset="0"/>
              </a:rPr>
              <a:t>E-mail</a:t>
            </a:r>
          </a:p>
          <a:p>
            <a:pPr>
              <a:lnSpc>
                <a:spcPct val="223000"/>
              </a:lnSpc>
            </a:pPr>
            <a:r>
              <a:rPr lang="en-US" sz="2000" dirty="0">
                <a:latin typeface="Arial" panose="020B0604020202020204" pitchFamily="34" charset="0"/>
                <a:cs typeface="Arial" panose="020B0604020202020204" pitchFamily="34" charset="0"/>
              </a:rPr>
              <a:t>Free Phone</a:t>
            </a:r>
          </a:p>
          <a:p>
            <a:pPr>
              <a:lnSpc>
                <a:spcPct val="223000"/>
              </a:lnSpc>
            </a:pPr>
            <a:r>
              <a:rPr lang="en-US" sz="2000" dirty="0">
                <a:latin typeface="Arial" panose="020B0604020202020204" pitchFamily="34" charset="0"/>
                <a:cs typeface="Arial" panose="020B0604020202020204" pitchFamily="34" charset="0"/>
              </a:rPr>
              <a:t>Limit Account</a:t>
            </a:r>
          </a:p>
          <a:p>
            <a:pPr>
              <a:lnSpc>
                <a:spcPct val="223000"/>
              </a:lnSpc>
            </a:pPr>
            <a:r>
              <a:rPr lang="en-US" sz="2000" dirty="0" err="1">
                <a:latin typeface="Arial" panose="020B0604020202020204" pitchFamily="34" charset="0"/>
                <a:cs typeface="Arial" panose="020B0604020202020204" pitchFamily="34" charset="0"/>
              </a:rPr>
              <a:t>SMS</a:t>
            </a:r>
            <a:r>
              <a:rPr lang="en-US" sz="2000" dirty="0">
                <a:latin typeface="Arial" panose="020B0604020202020204" pitchFamily="34" charset="0"/>
                <a:cs typeface="Arial" panose="020B0604020202020204" pitchFamily="34" charset="0"/>
              </a:rPr>
              <a:t> / MMS</a:t>
            </a:r>
          </a:p>
          <a:p>
            <a:pPr>
              <a:lnSpc>
                <a:spcPct val="223000"/>
              </a:lnSpc>
            </a:pPr>
            <a:r>
              <a:rPr lang="en-US" sz="2000" dirty="0">
                <a:latin typeface="Arial" panose="020B0604020202020204" pitchFamily="34" charset="0"/>
                <a:cs typeface="Arial" panose="020B0604020202020204" pitchFamily="34" charset="0"/>
              </a:rPr>
              <a:t>User Dashboard</a:t>
            </a:r>
          </a:p>
          <a:p>
            <a:pPr>
              <a:lnSpc>
                <a:spcPct val="223000"/>
              </a:lnSpc>
            </a:pPr>
            <a:r>
              <a:rPr lang="en-US" sz="2000" dirty="0">
                <a:latin typeface="Arial" panose="020B0604020202020204" pitchFamily="34" charset="0"/>
                <a:cs typeface="Arial" panose="020B0604020202020204" pitchFamily="34" charset="0"/>
              </a:rPr>
              <a:t>Storage Space</a:t>
            </a:r>
          </a:p>
        </p:txBody>
      </p:sp>
      <p:sp>
        <p:nvSpPr>
          <p:cNvPr id="117" name="Oval 116"/>
          <p:cNvSpPr/>
          <p:nvPr/>
        </p:nvSpPr>
        <p:spPr>
          <a:xfrm>
            <a:off x="9690100" y="4817495"/>
            <a:ext cx="304800"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18" name="Freeform 19"/>
          <p:cNvSpPr>
            <a:spLocks/>
          </p:cNvSpPr>
          <p:nvPr/>
        </p:nvSpPr>
        <p:spPr bwMode="auto">
          <a:xfrm>
            <a:off x="9765665" y="4890450"/>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Oval 122"/>
          <p:cNvSpPr/>
          <p:nvPr/>
        </p:nvSpPr>
        <p:spPr>
          <a:xfrm>
            <a:off x="9690100" y="6189539"/>
            <a:ext cx="304800"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4" name="Freeform 19"/>
          <p:cNvSpPr>
            <a:spLocks/>
          </p:cNvSpPr>
          <p:nvPr/>
        </p:nvSpPr>
        <p:spPr bwMode="auto">
          <a:xfrm>
            <a:off x="9765665" y="6262494"/>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Oval 125"/>
          <p:cNvSpPr/>
          <p:nvPr/>
        </p:nvSpPr>
        <p:spPr>
          <a:xfrm>
            <a:off x="9690100" y="6875561"/>
            <a:ext cx="304800"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27" name="Freeform 19"/>
          <p:cNvSpPr>
            <a:spLocks/>
          </p:cNvSpPr>
          <p:nvPr/>
        </p:nvSpPr>
        <p:spPr bwMode="auto">
          <a:xfrm>
            <a:off x="9765665" y="6948516"/>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9" name="Oval 128"/>
          <p:cNvSpPr/>
          <p:nvPr/>
        </p:nvSpPr>
        <p:spPr>
          <a:xfrm>
            <a:off x="9690100" y="7561583"/>
            <a:ext cx="304800"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0" name="Freeform 19"/>
          <p:cNvSpPr>
            <a:spLocks/>
          </p:cNvSpPr>
          <p:nvPr/>
        </p:nvSpPr>
        <p:spPr bwMode="auto">
          <a:xfrm>
            <a:off x="9765665" y="7634538"/>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Oval 131"/>
          <p:cNvSpPr/>
          <p:nvPr/>
        </p:nvSpPr>
        <p:spPr>
          <a:xfrm>
            <a:off x="9690100" y="8247609"/>
            <a:ext cx="304800" cy="304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3" name="Freeform 19"/>
          <p:cNvSpPr>
            <a:spLocks/>
          </p:cNvSpPr>
          <p:nvPr/>
        </p:nvSpPr>
        <p:spPr bwMode="auto">
          <a:xfrm>
            <a:off x="9765665" y="8320564"/>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Rectangle 200"/>
          <p:cNvSpPr/>
          <p:nvPr/>
        </p:nvSpPr>
        <p:spPr>
          <a:xfrm>
            <a:off x="13030436" y="3925167"/>
            <a:ext cx="3883074"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7" name="TextBox 66"/>
          <p:cNvSpPr txBox="1"/>
          <p:nvPr/>
        </p:nvSpPr>
        <p:spPr>
          <a:xfrm>
            <a:off x="14116902" y="3803041"/>
            <a:ext cx="2775392" cy="4896726"/>
          </a:xfrm>
          <a:prstGeom prst="rect">
            <a:avLst/>
          </a:prstGeom>
          <a:noFill/>
        </p:spPr>
        <p:txBody>
          <a:bodyPr wrap="square" rtlCol="0">
            <a:spAutoFit/>
          </a:bodyPr>
          <a:lstStyle/>
          <a:p>
            <a:pPr>
              <a:lnSpc>
                <a:spcPct val="223000"/>
              </a:lnSpc>
            </a:pPr>
            <a:r>
              <a:rPr lang="en-US" sz="2000" dirty="0">
                <a:latin typeface="Arial" panose="020B0604020202020204" pitchFamily="34" charset="0"/>
                <a:cs typeface="Arial" panose="020B0604020202020204" pitchFamily="34" charset="0"/>
              </a:rPr>
              <a:t>High Speed Internet</a:t>
            </a:r>
          </a:p>
          <a:p>
            <a:pPr>
              <a:lnSpc>
                <a:spcPct val="223000"/>
              </a:lnSpc>
            </a:pPr>
            <a:r>
              <a:rPr lang="en-US" sz="2000" dirty="0">
                <a:latin typeface="Arial" panose="020B0604020202020204" pitchFamily="34" charset="0"/>
                <a:cs typeface="Arial" panose="020B0604020202020204" pitchFamily="34" charset="0"/>
              </a:rPr>
              <a:t>E-mail</a:t>
            </a:r>
          </a:p>
          <a:p>
            <a:pPr>
              <a:lnSpc>
                <a:spcPct val="223000"/>
              </a:lnSpc>
            </a:pPr>
            <a:r>
              <a:rPr lang="en-US" sz="2000" dirty="0">
                <a:latin typeface="Arial" panose="020B0604020202020204" pitchFamily="34" charset="0"/>
                <a:cs typeface="Arial" panose="020B0604020202020204" pitchFamily="34" charset="0"/>
              </a:rPr>
              <a:t>Free Phone</a:t>
            </a:r>
          </a:p>
          <a:p>
            <a:pPr>
              <a:lnSpc>
                <a:spcPct val="223000"/>
              </a:lnSpc>
            </a:pPr>
            <a:r>
              <a:rPr lang="en-US" sz="2000" dirty="0">
                <a:latin typeface="Arial" panose="020B0604020202020204" pitchFamily="34" charset="0"/>
                <a:cs typeface="Arial" panose="020B0604020202020204" pitchFamily="34" charset="0"/>
              </a:rPr>
              <a:t>Limit Account</a:t>
            </a:r>
          </a:p>
          <a:p>
            <a:pPr>
              <a:lnSpc>
                <a:spcPct val="223000"/>
              </a:lnSpc>
            </a:pPr>
            <a:r>
              <a:rPr lang="en-US" sz="2000" dirty="0" err="1">
                <a:latin typeface="Arial" panose="020B0604020202020204" pitchFamily="34" charset="0"/>
                <a:cs typeface="Arial" panose="020B0604020202020204" pitchFamily="34" charset="0"/>
              </a:rPr>
              <a:t>SMS</a:t>
            </a:r>
            <a:r>
              <a:rPr lang="en-US" sz="2000" dirty="0">
                <a:latin typeface="Arial" panose="020B0604020202020204" pitchFamily="34" charset="0"/>
                <a:cs typeface="Arial" panose="020B0604020202020204" pitchFamily="34" charset="0"/>
              </a:rPr>
              <a:t> / MMS</a:t>
            </a:r>
          </a:p>
          <a:p>
            <a:pPr>
              <a:lnSpc>
                <a:spcPct val="223000"/>
              </a:lnSpc>
            </a:pPr>
            <a:r>
              <a:rPr lang="en-US" sz="2000" dirty="0">
                <a:latin typeface="Arial" panose="020B0604020202020204" pitchFamily="34" charset="0"/>
                <a:cs typeface="Arial" panose="020B0604020202020204" pitchFamily="34" charset="0"/>
              </a:rPr>
              <a:t>User Dashboard</a:t>
            </a:r>
          </a:p>
          <a:p>
            <a:pPr>
              <a:lnSpc>
                <a:spcPct val="223000"/>
              </a:lnSpc>
            </a:pPr>
            <a:r>
              <a:rPr lang="en-US" sz="2000" dirty="0">
                <a:latin typeface="Arial" panose="020B0604020202020204" pitchFamily="34" charset="0"/>
                <a:cs typeface="Arial" panose="020B0604020202020204" pitchFamily="34" charset="0"/>
              </a:rPr>
              <a:t>Storage Space</a:t>
            </a:r>
          </a:p>
        </p:txBody>
      </p:sp>
      <p:sp>
        <p:nvSpPr>
          <p:cNvPr id="135" name="Oval 134"/>
          <p:cNvSpPr/>
          <p:nvPr/>
        </p:nvSpPr>
        <p:spPr>
          <a:xfrm>
            <a:off x="13594080" y="4131473"/>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6" name="Freeform 19"/>
          <p:cNvSpPr>
            <a:spLocks/>
          </p:cNvSpPr>
          <p:nvPr/>
        </p:nvSpPr>
        <p:spPr bwMode="auto">
          <a:xfrm>
            <a:off x="13669645" y="4204428"/>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Oval 137"/>
          <p:cNvSpPr/>
          <p:nvPr/>
        </p:nvSpPr>
        <p:spPr>
          <a:xfrm>
            <a:off x="13594080" y="4817495"/>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39" name="Freeform 19"/>
          <p:cNvSpPr>
            <a:spLocks/>
          </p:cNvSpPr>
          <p:nvPr/>
        </p:nvSpPr>
        <p:spPr bwMode="auto">
          <a:xfrm>
            <a:off x="13669645" y="4890450"/>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Oval 140"/>
          <p:cNvSpPr/>
          <p:nvPr/>
        </p:nvSpPr>
        <p:spPr>
          <a:xfrm>
            <a:off x="13594080" y="5503517"/>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2" name="Freeform 19"/>
          <p:cNvSpPr>
            <a:spLocks/>
          </p:cNvSpPr>
          <p:nvPr/>
        </p:nvSpPr>
        <p:spPr bwMode="auto">
          <a:xfrm>
            <a:off x="13669645" y="5576472"/>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Oval 143"/>
          <p:cNvSpPr/>
          <p:nvPr/>
        </p:nvSpPr>
        <p:spPr>
          <a:xfrm>
            <a:off x="13594080" y="6189539"/>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5" name="Freeform 19"/>
          <p:cNvSpPr>
            <a:spLocks/>
          </p:cNvSpPr>
          <p:nvPr/>
        </p:nvSpPr>
        <p:spPr bwMode="auto">
          <a:xfrm>
            <a:off x="13669645" y="6262494"/>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Oval 146"/>
          <p:cNvSpPr/>
          <p:nvPr/>
        </p:nvSpPr>
        <p:spPr>
          <a:xfrm>
            <a:off x="13594080" y="6875561"/>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48" name="Freeform 19"/>
          <p:cNvSpPr>
            <a:spLocks/>
          </p:cNvSpPr>
          <p:nvPr/>
        </p:nvSpPr>
        <p:spPr bwMode="auto">
          <a:xfrm>
            <a:off x="13669645" y="6948516"/>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Oval 149"/>
          <p:cNvSpPr/>
          <p:nvPr/>
        </p:nvSpPr>
        <p:spPr>
          <a:xfrm>
            <a:off x="13594080" y="7561583"/>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1" name="Freeform 19"/>
          <p:cNvSpPr>
            <a:spLocks/>
          </p:cNvSpPr>
          <p:nvPr/>
        </p:nvSpPr>
        <p:spPr bwMode="auto">
          <a:xfrm>
            <a:off x="13669645" y="7634538"/>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Oval 152"/>
          <p:cNvSpPr/>
          <p:nvPr/>
        </p:nvSpPr>
        <p:spPr>
          <a:xfrm>
            <a:off x="13594080" y="8247609"/>
            <a:ext cx="304800" cy="3048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4" name="Freeform 19"/>
          <p:cNvSpPr>
            <a:spLocks/>
          </p:cNvSpPr>
          <p:nvPr/>
        </p:nvSpPr>
        <p:spPr bwMode="auto">
          <a:xfrm>
            <a:off x="13669645" y="8320564"/>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 name="Rectangle 1"/>
          <p:cNvSpPr/>
          <p:nvPr/>
        </p:nvSpPr>
        <p:spPr>
          <a:xfrm>
            <a:off x="5291198" y="3925167"/>
            <a:ext cx="3883074"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6" name="Oval 155"/>
          <p:cNvSpPr/>
          <p:nvPr/>
        </p:nvSpPr>
        <p:spPr>
          <a:xfrm>
            <a:off x="5772120" y="6190221"/>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57" name="Freeform 17"/>
          <p:cNvSpPr>
            <a:spLocks/>
          </p:cNvSpPr>
          <p:nvPr/>
        </p:nvSpPr>
        <p:spPr bwMode="auto">
          <a:xfrm>
            <a:off x="5860582" y="6272453"/>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TextBox 54"/>
          <p:cNvSpPr txBox="1"/>
          <p:nvPr/>
        </p:nvSpPr>
        <p:spPr>
          <a:xfrm>
            <a:off x="6368610" y="3803041"/>
            <a:ext cx="2775392" cy="4896726"/>
          </a:xfrm>
          <a:prstGeom prst="rect">
            <a:avLst/>
          </a:prstGeom>
          <a:noFill/>
        </p:spPr>
        <p:txBody>
          <a:bodyPr wrap="square" rtlCol="0">
            <a:spAutoFit/>
          </a:bodyPr>
          <a:lstStyle/>
          <a:p>
            <a:pPr>
              <a:lnSpc>
                <a:spcPct val="223000"/>
              </a:lnSpc>
            </a:pPr>
            <a:r>
              <a:rPr lang="en-US" sz="2000" dirty="0">
                <a:latin typeface="Arial" panose="020B0604020202020204" pitchFamily="34" charset="0"/>
                <a:cs typeface="Arial" panose="020B0604020202020204" pitchFamily="34" charset="0"/>
              </a:rPr>
              <a:t>High Speed Internet</a:t>
            </a:r>
          </a:p>
          <a:p>
            <a:pPr>
              <a:lnSpc>
                <a:spcPct val="223000"/>
              </a:lnSpc>
            </a:pPr>
            <a:r>
              <a:rPr lang="en-US" sz="2000" dirty="0">
                <a:latin typeface="Arial" panose="020B0604020202020204" pitchFamily="34" charset="0"/>
                <a:cs typeface="Arial" panose="020B0604020202020204" pitchFamily="34" charset="0"/>
              </a:rPr>
              <a:t>E-mail</a:t>
            </a:r>
          </a:p>
          <a:p>
            <a:pPr>
              <a:lnSpc>
                <a:spcPct val="223000"/>
              </a:lnSpc>
            </a:pPr>
            <a:r>
              <a:rPr lang="en-US" sz="2000" dirty="0">
                <a:latin typeface="Arial" panose="020B0604020202020204" pitchFamily="34" charset="0"/>
                <a:cs typeface="Arial" panose="020B0604020202020204" pitchFamily="34" charset="0"/>
              </a:rPr>
              <a:t>Free Phone</a:t>
            </a:r>
          </a:p>
          <a:p>
            <a:pPr>
              <a:lnSpc>
                <a:spcPct val="223000"/>
              </a:lnSpc>
            </a:pPr>
            <a:r>
              <a:rPr lang="en-US" sz="2000" dirty="0">
                <a:latin typeface="Arial" panose="020B0604020202020204" pitchFamily="34" charset="0"/>
                <a:cs typeface="Arial" panose="020B0604020202020204" pitchFamily="34" charset="0"/>
              </a:rPr>
              <a:t>Limit Account</a:t>
            </a:r>
          </a:p>
          <a:p>
            <a:pPr>
              <a:lnSpc>
                <a:spcPct val="223000"/>
              </a:lnSpc>
            </a:pPr>
            <a:r>
              <a:rPr lang="en-US" sz="2000" dirty="0" err="1">
                <a:latin typeface="Arial" panose="020B0604020202020204" pitchFamily="34" charset="0"/>
                <a:cs typeface="Arial" panose="020B0604020202020204" pitchFamily="34" charset="0"/>
              </a:rPr>
              <a:t>SMS</a:t>
            </a:r>
            <a:r>
              <a:rPr lang="en-US" sz="2000" dirty="0">
                <a:latin typeface="Arial" panose="020B0604020202020204" pitchFamily="34" charset="0"/>
                <a:cs typeface="Arial" panose="020B0604020202020204" pitchFamily="34" charset="0"/>
              </a:rPr>
              <a:t> / MMS</a:t>
            </a:r>
          </a:p>
          <a:p>
            <a:pPr>
              <a:lnSpc>
                <a:spcPct val="223000"/>
              </a:lnSpc>
            </a:pPr>
            <a:r>
              <a:rPr lang="en-US" sz="2000" dirty="0">
                <a:latin typeface="Arial" panose="020B0604020202020204" pitchFamily="34" charset="0"/>
                <a:cs typeface="Arial" panose="020B0604020202020204" pitchFamily="34" charset="0"/>
              </a:rPr>
              <a:t>User Dashboard</a:t>
            </a:r>
          </a:p>
          <a:p>
            <a:pPr>
              <a:lnSpc>
                <a:spcPct val="223000"/>
              </a:lnSpc>
            </a:pPr>
            <a:r>
              <a:rPr lang="en-US" sz="2000" dirty="0">
                <a:latin typeface="Arial" panose="020B0604020202020204" pitchFamily="34" charset="0"/>
                <a:cs typeface="Arial" panose="020B0604020202020204" pitchFamily="34" charset="0"/>
              </a:rPr>
              <a:t>Storage Space</a:t>
            </a:r>
          </a:p>
        </p:txBody>
      </p:sp>
      <p:sp>
        <p:nvSpPr>
          <p:cNvPr id="64" name="Oval 63"/>
          <p:cNvSpPr/>
          <p:nvPr/>
        </p:nvSpPr>
        <p:spPr>
          <a:xfrm>
            <a:off x="5772120" y="4131473"/>
            <a:ext cx="304800" cy="304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5" name="Freeform 19"/>
          <p:cNvSpPr>
            <a:spLocks/>
          </p:cNvSpPr>
          <p:nvPr/>
        </p:nvSpPr>
        <p:spPr bwMode="auto">
          <a:xfrm>
            <a:off x="5847685" y="4204428"/>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Oval 71"/>
          <p:cNvSpPr/>
          <p:nvPr/>
        </p:nvSpPr>
        <p:spPr>
          <a:xfrm>
            <a:off x="5772120" y="4817495"/>
            <a:ext cx="304800" cy="304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73" name="Freeform 19"/>
          <p:cNvSpPr>
            <a:spLocks/>
          </p:cNvSpPr>
          <p:nvPr/>
        </p:nvSpPr>
        <p:spPr bwMode="auto">
          <a:xfrm>
            <a:off x="5847685" y="4890450"/>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Oval 101"/>
          <p:cNvSpPr/>
          <p:nvPr/>
        </p:nvSpPr>
        <p:spPr>
          <a:xfrm>
            <a:off x="5772120" y="6875561"/>
            <a:ext cx="304800" cy="304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03" name="Freeform 19"/>
          <p:cNvSpPr>
            <a:spLocks/>
          </p:cNvSpPr>
          <p:nvPr/>
        </p:nvSpPr>
        <p:spPr bwMode="auto">
          <a:xfrm>
            <a:off x="5847685" y="6948516"/>
            <a:ext cx="153668" cy="158886"/>
          </a:xfrm>
          <a:custGeom>
            <a:avLst/>
            <a:gdLst>
              <a:gd name="T0" fmla="*/ 103 w 274"/>
              <a:gd name="T1" fmla="*/ 284 h 284"/>
              <a:gd name="T2" fmla="*/ 80 w 274"/>
              <a:gd name="T3" fmla="*/ 273 h 284"/>
              <a:gd name="T4" fmla="*/ 9 w 274"/>
              <a:gd name="T5" fmla="*/ 179 h 284"/>
              <a:gd name="T6" fmla="*/ 14 w 274"/>
              <a:gd name="T7" fmla="*/ 140 h 284"/>
              <a:gd name="T8" fmla="*/ 53 w 274"/>
              <a:gd name="T9" fmla="*/ 145 h 284"/>
              <a:gd name="T10" fmla="*/ 100 w 274"/>
              <a:gd name="T11" fmla="*/ 207 h 284"/>
              <a:gd name="T12" fmla="*/ 219 w 274"/>
              <a:gd name="T13" fmla="*/ 18 h 284"/>
              <a:gd name="T14" fmla="*/ 257 w 274"/>
              <a:gd name="T15" fmla="*/ 9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9"/>
                  <a:pt x="9" y="179"/>
                  <a:pt x="9" y="179"/>
                </a:cubicBezTo>
                <a:cubicBezTo>
                  <a:pt x="0" y="167"/>
                  <a:pt x="2" y="149"/>
                  <a:pt x="14" y="140"/>
                </a:cubicBezTo>
                <a:cubicBezTo>
                  <a:pt x="27" y="131"/>
                  <a:pt x="44" y="133"/>
                  <a:pt x="53" y="145"/>
                </a:cubicBezTo>
                <a:cubicBezTo>
                  <a:pt x="100" y="207"/>
                  <a:pt x="100" y="207"/>
                  <a:pt x="100" y="207"/>
                </a:cubicBezTo>
                <a:cubicBezTo>
                  <a:pt x="219" y="18"/>
                  <a:pt x="219" y="18"/>
                  <a:pt x="219" y="18"/>
                </a:cubicBezTo>
                <a:cubicBezTo>
                  <a:pt x="227" y="4"/>
                  <a:pt x="244" y="0"/>
                  <a:pt x="257" y="9"/>
                </a:cubicBezTo>
                <a:cubicBezTo>
                  <a:pt x="270" y="17"/>
                  <a:pt x="274" y="34"/>
                  <a:pt x="266" y="47"/>
                </a:cubicBezTo>
                <a:cubicBezTo>
                  <a:pt x="126" y="271"/>
                  <a:pt x="126" y="271"/>
                  <a:pt x="126" y="271"/>
                </a:cubicBezTo>
                <a:cubicBezTo>
                  <a:pt x="122" y="279"/>
                  <a:pt x="113" y="284"/>
                  <a:pt x="104" y="284"/>
                </a:cubicBezTo>
                <a:cubicBezTo>
                  <a:pt x="104" y="284"/>
                  <a:pt x="103" y="284"/>
                  <a:pt x="103" y="28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Oval 95"/>
          <p:cNvSpPr/>
          <p:nvPr/>
        </p:nvSpPr>
        <p:spPr>
          <a:xfrm>
            <a:off x="5772120" y="5503517"/>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9" name="Freeform 17"/>
          <p:cNvSpPr>
            <a:spLocks/>
          </p:cNvSpPr>
          <p:nvPr/>
        </p:nvSpPr>
        <p:spPr bwMode="auto">
          <a:xfrm>
            <a:off x="5860582" y="5585749"/>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Oval 158"/>
          <p:cNvSpPr/>
          <p:nvPr/>
        </p:nvSpPr>
        <p:spPr>
          <a:xfrm>
            <a:off x="5772120" y="8247613"/>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0" name="Freeform 17"/>
          <p:cNvSpPr>
            <a:spLocks/>
          </p:cNvSpPr>
          <p:nvPr/>
        </p:nvSpPr>
        <p:spPr bwMode="auto">
          <a:xfrm>
            <a:off x="5860582" y="8329845"/>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Oval 161"/>
          <p:cNvSpPr/>
          <p:nvPr/>
        </p:nvSpPr>
        <p:spPr>
          <a:xfrm>
            <a:off x="5772120" y="7560909"/>
            <a:ext cx="304800" cy="3048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63" name="Freeform 17"/>
          <p:cNvSpPr>
            <a:spLocks/>
          </p:cNvSpPr>
          <p:nvPr/>
        </p:nvSpPr>
        <p:spPr bwMode="auto">
          <a:xfrm>
            <a:off x="5860582" y="7643141"/>
            <a:ext cx="126858" cy="139682"/>
          </a:xfrm>
          <a:custGeom>
            <a:avLst/>
            <a:gdLst>
              <a:gd name="T0" fmla="*/ 183 w 193"/>
              <a:gd name="T1" fmla="*/ 169 h 212"/>
              <a:gd name="T2" fmla="*/ 128 w 193"/>
              <a:gd name="T3" fmla="*/ 106 h 212"/>
              <a:gd name="T4" fmla="*/ 183 w 193"/>
              <a:gd name="T5" fmla="*/ 43 h 212"/>
              <a:gd name="T6" fmla="*/ 183 w 193"/>
              <a:gd name="T7" fmla="*/ 9 h 212"/>
              <a:gd name="T8" fmla="*/ 149 w 193"/>
              <a:gd name="T9" fmla="*/ 9 h 212"/>
              <a:gd name="T10" fmla="*/ 96 w 193"/>
              <a:gd name="T11" fmla="*/ 70 h 212"/>
              <a:gd name="T12" fmla="*/ 43 w 193"/>
              <a:gd name="T13" fmla="*/ 9 h 212"/>
              <a:gd name="T14" fmla="*/ 9 w 193"/>
              <a:gd name="T15" fmla="*/ 9 h 212"/>
              <a:gd name="T16" fmla="*/ 9 w 193"/>
              <a:gd name="T17" fmla="*/ 43 h 212"/>
              <a:gd name="T18" fmla="*/ 64 w 193"/>
              <a:gd name="T19" fmla="*/ 106 h 212"/>
              <a:gd name="T20" fmla="*/ 9 w 193"/>
              <a:gd name="T21" fmla="*/ 169 h 212"/>
              <a:gd name="T22" fmla="*/ 9 w 193"/>
              <a:gd name="T23" fmla="*/ 203 h 212"/>
              <a:gd name="T24" fmla="*/ 43 w 193"/>
              <a:gd name="T25" fmla="*/ 203 h 212"/>
              <a:gd name="T26" fmla="*/ 96 w 193"/>
              <a:gd name="T27" fmla="*/ 142 h 212"/>
              <a:gd name="T28" fmla="*/ 149 w 193"/>
              <a:gd name="T29" fmla="*/ 203 h 212"/>
              <a:gd name="T30" fmla="*/ 183 w 193"/>
              <a:gd name="T31" fmla="*/ 203 h 212"/>
              <a:gd name="T32" fmla="*/ 183 w 193"/>
              <a:gd name="T33" fmla="*/ 16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212">
                <a:moveTo>
                  <a:pt x="183" y="169"/>
                </a:moveTo>
                <a:cubicBezTo>
                  <a:pt x="128" y="106"/>
                  <a:pt x="128" y="106"/>
                  <a:pt x="128" y="106"/>
                </a:cubicBezTo>
                <a:cubicBezTo>
                  <a:pt x="183" y="43"/>
                  <a:pt x="183" y="43"/>
                  <a:pt x="183" y="43"/>
                </a:cubicBezTo>
                <a:cubicBezTo>
                  <a:pt x="193" y="34"/>
                  <a:pt x="193" y="18"/>
                  <a:pt x="183" y="9"/>
                </a:cubicBezTo>
                <a:cubicBezTo>
                  <a:pt x="174" y="0"/>
                  <a:pt x="159" y="0"/>
                  <a:pt x="149" y="9"/>
                </a:cubicBezTo>
                <a:cubicBezTo>
                  <a:pt x="96" y="70"/>
                  <a:pt x="96" y="70"/>
                  <a:pt x="96" y="70"/>
                </a:cubicBezTo>
                <a:cubicBezTo>
                  <a:pt x="43" y="9"/>
                  <a:pt x="43" y="9"/>
                  <a:pt x="43" y="9"/>
                </a:cubicBezTo>
                <a:cubicBezTo>
                  <a:pt x="34" y="0"/>
                  <a:pt x="19" y="0"/>
                  <a:pt x="9" y="9"/>
                </a:cubicBezTo>
                <a:cubicBezTo>
                  <a:pt x="0" y="18"/>
                  <a:pt x="0" y="34"/>
                  <a:pt x="9" y="43"/>
                </a:cubicBezTo>
                <a:cubicBezTo>
                  <a:pt x="64" y="106"/>
                  <a:pt x="64" y="106"/>
                  <a:pt x="64" y="106"/>
                </a:cubicBezTo>
                <a:cubicBezTo>
                  <a:pt x="9" y="169"/>
                  <a:pt x="9" y="169"/>
                  <a:pt x="9" y="169"/>
                </a:cubicBezTo>
                <a:cubicBezTo>
                  <a:pt x="0" y="178"/>
                  <a:pt x="0" y="194"/>
                  <a:pt x="9" y="203"/>
                </a:cubicBezTo>
                <a:cubicBezTo>
                  <a:pt x="19" y="212"/>
                  <a:pt x="34" y="212"/>
                  <a:pt x="43" y="203"/>
                </a:cubicBezTo>
                <a:cubicBezTo>
                  <a:pt x="96" y="142"/>
                  <a:pt x="96" y="142"/>
                  <a:pt x="96" y="142"/>
                </a:cubicBezTo>
                <a:cubicBezTo>
                  <a:pt x="149" y="203"/>
                  <a:pt x="149" y="203"/>
                  <a:pt x="149" y="203"/>
                </a:cubicBezTo>
                <a:cubicBezTo>
                  <a:pt x="159" y="212"/>
                  <a:pt x="174" y="212"/>
                  <a:pt x="183" y="203"/>
                </a:cubicBezTo>
                <a:cubicBezTo>
                  <a:pt x="193" y="194"/>
                  <a:pt x="193" y="178"/>
                  <a:pt x="183" y="169"/>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 name="Rectangle 8"/>
          <p:cNvSpPr/>
          <p:nvPr/>
        </p:nvSpPr>
        <p:spPr>
          <a:xfrm>
            <a:off x="1419468" y="2637386"/>
            <a:ext cx="3871728" cy="12877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4" name="TextBox 173"/>
          <p:cNvSpPr txBox="1"/>
          <p:nvPr/>
        </p:nvSpPr>
        <p:spPr>
          <a:xfrm>
            <a:off x="2036746" y="3081200"/>
            <a:ext cx="2494750" cy="461666"/>
          </a:xfrm>
          <a:prstGeom prst="rect">
            <a:avLst/>
          </a:prstGeom>
          <a:noFill/>
        </p:spPr>
        <p:txBody>
          <a:bodyPr wrap="square" rtlCol="0">
            <a:spAutoFit/>
          </a:bodyPr>
          <a:lstStyle/>
          <a:p>
            <a:r>
              <a:rPr lang="en-US" sz="2400" dirty="0">
                <a:solidFill>
                  <a:schemeClr val="tx1">
                    <a:lumMod val="85000"/>
                    <a:lumOff val="15000"/>
                  </a:schemeClr>
                </a:solidFill>
                <a:latin typeface="Arial" panose="020B0604020202020204" pitchFamily="34" charset="0"/>
                <a:cs typeface="Arial" panose="020B0604020202020204" pitchFamily="34" charset="0"/>
              </a:rPr>
              <a:t>Special Feature</a:t>
            </a:r>
          </a:p>
        </p:txBody>
      </p:sp>
      <p:sp>
        <p:nvSpPr>
          <p:cNvPr id="70" name="Rectangle 69"/>
          <p:cNvSpPr/>
          <p:nvPr/>
        </p:nvSpPr>
        <p:spPr>
          <a:xfrm>
            <a:off x="1419471" y="3925167"/>
            <a:ext cx="3871728" cy="47841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8" name="TextBox 67"/>
          <p:cNvSpPr txBox="1"/>
          <p:nvPr/>
        </p:nvSpPr>
        <p:spPr>
          <a:xfrm>
            <a:off x="2674731" y="3803041"/>
            <a:ext cx="2616466" cy="4896726"/>
          </a:xfrm>
          <a:prstGeom prst="rect">
            <a:avLst/>
          </a:prstGeom>
          <a:noFill/>
        </p:spPr>
        <p:txBody>
          <a:bodyPr wrap="square" rtlCol="0">
            <a:spAutoFit/>
          </a:bodyPr>
          <a:lstStyle/>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1</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2</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3</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4</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5</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6</a:t>
            </a:r>
          </a:p>
          <a:p>
            <a:pP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Content 7</a:t>
            </a:r>
          </a:p>
        </p:txBody>
      </p:sp>
      <p:sp>
        <p:nvSpPr>
          <p:cNvPr id="8" name="Freeform 6"/>
          <p:cNvSpPr>
            <a:spLocks noEditPoints="1"/>
          </p:cNvSpPr>
          <p:nvPr/>
        </p:nvSpPr>
        <p:spPr bwMode="auto">
          <a:xfrm>
            <a:off x="2068357" y="6212475"/>
            <a:ext cx="409338" cy="325372"/>
          </a:xfrm>
          <a:custGeom>
            <a:avLst/>
            <a:gdLst>
              <a:gd name="T0" fmla="*/ 369 w 402"/>
              <a:gd name="T1" fmla="*/ 56 h 320"/>
              <a:gd name="T2" fmla="*/ 345 w 402"/>
              <a:gd name="T3" fmla="*/ 40 h 320"/>
              <a:gd name="T4" fmla="*/ 209 w 402"/>
              <a:gd name="T5" fmla="*/ 40 h 320"/>
              <a:gd name="T6" fmla="*/ 174 w 402"/>
              <a:gd name="T7" fmla="*/ 26 h 320"/>
              <a:gd name="T8" fmla="*/ 162 w 402"/>
              <a:gd name="T9" fmla="*/ 14 h 320"/>
              <a:gd name="T10" fmla="*/ 128 w 402"/>
              <a:gd name="T11" fmla="*/ 0 h 320"/>
              <a:gd name="T12" fmla="*/ 63 w 402"/>
              <a:gd name="T13" fmla="*/ 0 h 320"/>
              <a:gd name="T14" fmla="*/ 40 w 402"/>
              <a:gd name="T15" fmla="*/ 20 h 320"/>
              <a:gd name="T16" fmla="*/ 35 w 402"/>
              <a:gd name="T17" fmla="*/ 72 h 320"/>
              <a:gd name="T18" fmla="*/ 373 w 402"/>
              <a:gd name="T19" fmla="*/ 72 h 320"/>
              <a:gd name="T20" fmla="*/ 369 w 402"/>
              <a:gd name="T21" fmla="*/ 56 h 320"/>
              <a:gd name="T22" fmla="*/ 382 w 402"/>
              <a:gd name="T23" fmla="*/ 100 h 320"/>
              <a:gd name="T24" fmla="*/ 20 w 402"/>
              <a:gd name="T25" fmla="*/ 100 h 320"/>
              <a:gd name="T26" fmla="*/ 1 w 402"/>
              <a:gd name="T27" fmla="*/ 120 h 320"/>
              <a:gd name="T28" fmla="*/ 18 w 402"/>
              <a:gd name="T29" fmla="*/ 300 h 320"/>
              <a:gd name="T30" fmla="*/ 40 w 402"/>
              <a:gd name="T31" fmla="*/ 320 h 320"/>
              <a:gd name="T32" fmla="*/ 362 w 402"/>
              <a:gd name="T33" fmla="*/ 320 h 320"/>
              <a:gd name="T34" fmla="*/ 384 w 402"/>
              <a:gd name="T35" fmla="*/ 300 h 320"/>
              <a:gd name="T36" fmla="*/ 401 w 402"/>
              <a:gd name="T37" fmla="*/ 120 h 320"/>
              <a:gd name="T38" fmla="*/ 382 w 402"/>
              <a:gd name="T39" fmla="*/ 10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2" h="320">
                <a:moveTo>
                  <a:pt x="369" y="56"/>
                </a:moveTo>
                <a:cubicBezTo>
                  <a:pt x="367" y="47"/>
                  <a:pt x="356" y="40"/>
                  <a:pt x="345" y="40"/>
                </a:cubicBezTo>
                <a:cubicBezTo>
                  <a:pt x="209" y="40"/>
                  <a:pt x="209" y="40"/>
                  <a:pt x="209" y="40"/>
                </a:cubicBezTo>
                <a:cubicBezTo>
                  <a:pt x="198" y="40"/>
                  <a:pt x="182" y="34"/>
                  <a:pt x="174" y="26"/>
                </a:cubicBezTo>
                <a:cubicBezTo>
                  <a:pt x="162" y="14"/>
                  <a:pt x="162" y="14"/>
                  <a:pt x="162" y="14"/>
                </a:cubicBezTo>
                <a:cubicBezTo>
                  <a:pt x="154" y="6"/>
                  <a:pt x="139" y="0"/>
                  <a:pt x="128" y="0"/>
                </a:cubicBezTo>
                <a:cubicBezTo>
                  <a:pt x="63" y="0"/>
                  <a:pt x="63" y="0"/>
                  <a:pt x="63" y="0"/>
                </a:cubicBezTo>
                <a:cubicBezTo>
                  <a:pt x="52" y="0"/>
                  <a:pt x="42" y="9"/>
                  <a:pt x="40" y="20"/>
                </a:cubicBezTo>
                <a:cubicBezTo>
                  <a:pt x="35" y="72"/>
                  <a:pt x="35" y="72"/>
                  <a:pt x="35" y="72"/>
                </a:cubicBezTo>
                <a:cubicBezTo>
                  <a:pt x="373" y="72"/>
                  <a:pt x="373" y="72"/>
                  <a:pt x="373" y="72"/>
                </a:cubicBezTo>
                <a:cubicBezTo>
                  <a:pt x="369" y="56"/>
                  <a:pt x="369" y="56"/>
                  <a:pt x="369" y="56"/>
                </a:cubicBezTo>
                <a:close/>
                <a:moveTo>
                  <a:pt x="382" y="100"/>
                </a:moveTo>
                <a:cubicBezTo>
                  <a:pt x="20" y="100"/>
                  <a:pt x="20" y="100"/>
                  <a:pt x="20" y="100"/>
                </a:cubicBezTo>
                <a:cubicBezTo>
                  <a:pt x="1" y="100"/>
                  <a:pt x="0" y="109"/>
                  <a:pt x="1" y="120"/>
                </a:cubicBezTo>
                <a:cubicBezTo>
                  <a:pt x="18" y="300"/>
                  <a:pt x="18" y="300"/>
                  <a:pt x="18" y="300"/>
                </a:cubicBezTo>
                <a:cubicBezTo>
                  <a:pt x="19" y="311"/>
                  <a:pt x="21" y="320"/>
                  <a:pt x="40" y="320"/>
                </a:cubicBezTo>
                <a:cubicBezTo>
                  <a:pt x="362" y="320"/>
                  <a:pt x="362" y="320"/>
                  <a:pt x="362" y="320"/>
                </a:cubicBezTo>
                <a:cubicBezTo>
                  <a:pt x="381" y="320"/>
                  <a:pt x="383" y="311"/>
                  <a:pt x="384" y="300"/>
                </a:cubicBezTo>
                <a:cubicBezTo>
                  <a:pt x="401" y="120"/>
                  <a:pt x="401" y="120"/>
                  <a:pt x="401" y="120"/>
                </a:cubicBezTo>
                <a:cubicBezTo>
                  <a:pt x="402" y="109"/>
                  <a:pt x="401" y="100"/>
                  <a:pt x="382" y="100"/>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0" name="Freeform 7"/>
          <p:cNvSpPr>
            <a:spLocks noEditPoints="1"/>
          </p:cNvSpPr>
          <p:nvPr/>
        </p:nvSpPr>
        <p:spPr bwMode="auto">
          <a:xfrm>
            <a:off x="2073603" y="4863667"/>
            <a:ext cx="398844" cy="283390"/>
          </a:xfrm>
          <a:custGeom>
            <a:avLst/>
            <a:gdLst>
              <a:gd name="T0" fmla="*/ 152 w 392"/>
              <a:gd name="T1" fmla="*/ 200 h 280"/>
              <a:gd name="T2" fmla="*/ 152 w 392"/>
              <a:gd name="T3" fmla="*/ 80 h 280"/>
              <a:gd name="T4" fmla="*/ 252 w 392"/>
              <a:gd name="T5" fmla="*/ 140 h 280"/>
              <a:gd name="T6" fmla="*/ 152 w 392"/>
              <a:gd name="T7" fmla="*/ 200 h 280"/>
              <a:gd name="T8" fmla="*/ 392 w 392"/>
              <a:gd name="T9" fmla="*/ 40 h 280"/>
              <a:gd name="T10" fmla="*/ 392 w 392"/>
              <a:gd name="T11" fmla="*/ 16 h 280"/>
              <a:gd name="T12" fmla="*/ 376 w 392"/>
              <a:gd name="T13" fmla="*/ 0 h 280"/>
              <a:gd name="T14" fmla="*/ 16 w 392"/>
              <a:gd name="T15" fmla="*/ 0 h 280"/>
              <a:gd name="T16" fmla="*/ 0 w 392"/>
              <a:gd name="T17" fmla="*/ 16 h 280"/>
              <a:gd name="T18" fmla="*/ 0 w 392"/>
              <a:gd name="T19" fmla="*/ 40 h 280"/>
              <a:gd name="T20" fmla="*/ 40 w 392"/>
              <a:gd name="T21" fmla="*/ 40 h 280"/>
              <a:gd name="T22" fmla="*/ 40 w 392"/>
              <a:gd name="T23" fmla="*/ 80 h 280"/>
              <a:gd name="T24" fmla="*/ 0 w 392"/>
              <a:gd name="T25" fmla="*/ 80 h 280"/>
              <a:gd name="T26" fmla="*/ 0 w 392"/>
              <a:gd name="T27" fmla="*/ 120 h 280"/>
              <a:gd name="T28" fmla="*/ 40 w 392"/>
              <a:gd name="T29" fmla="*/ 120 h 280"/>
              <a:gd name="T30" fmla="*/ 40 w 392"/>
              <a:gd name="T31" fmla="*/ 160 h 280"/>
              <a:gd name="T32" fmla="*/ 0 w 392"/>
              <a:gd name="T33" fmla="*/ 160 h 280"/>
              <a:gd name="T34" fmla="*/ 0 w 392"/>
              <a:gd name="T35" fmla="*/ 200 h 280"/>
              <a:gd name="T36" fmla="*/ 40 w 392"/>
              <a:gd name="T37" fmla="*/ 200 h 280"/>
              <a:gd name="T38" fmla="*/ 40 w 392"/>
              <a:gd name="T39" fmla="*/ 240 h 280"/>
              <a:gd name="T40" fmla="*/ 0 w 392"/>
              <a:gd name="T41" fmla="*/ 240 h 280"/>
              <a:gd name="T42" fmla="*/ 0 w 392"/>
              <a:gd name="T43" fmla="*/ 264 h 280"/>
              <a:gd name="T44" fmla="*/ 16 w 392"/>
              <a:gd name="T45" fmla="*/ 280 h 280"/>
              <a:gd name="T46" fmla="*/ 376 w 392"/>
              <a:gd name="T47" fmla="*/ 280 h 280"/>
              <a:gd name="T48" fmla="*/ 392 w 392"/>
              <a:gd name="T49" fmla="*/ 264 h 280"/>
              <a:gd name="T50" fmla="*/ 392 w 392"/>
              <a:gd name="T51" fmla="*/ 240 h 280"/>
              <a:gd name="T52" fmla="*/ 352 w 392"/>
              <a:gd name="T53" fmla="*/ 240 h 280"/>
              <a:gd name="T54" fmla="*/ 352 w 392"/>
              <a:gd name="T55" fmla="*/ 200 h 280"/>
              <a:gd name="T56" fmla="*/ 392 w 392"/>
              <a:gd name="T57" fmla="*/ 200 h 280"/>
              <a:gd name="T58" fmla="*/ 392 w 392"/>
              <a:gd name="T59" fmla="*/ 160 h 280"/>
              <a:gd name="T60" fmla="*/ 352 w 392"/>
              <a:gd name="T61" fmla="*/ 160 h 280"/>
              <a:gd name="T62" fmla="*/ 352 w 392"/>
              <a:gd name="T63" fmla="*/ 120 h 280"/>
              <a:gd name="T64" fmla="*/ 392 w 392"/>
              <a:gd name="T65" fmla="*/ 120 h 280"/>
              <a:gd name="T66" fmla="*/ 392 w 392"/>
              <a:gd name="T67" fmla="*/ 80 h 280"/>
              <a:gd name="T68" fmla="*/ 352 w 392"/>
              <a:gd name="T69" fmla="*/ 80 h 280"/>
              <a:gd name="T70" fmla="*/ 352 w 392"/>
              <a:gd name="T71" fmla="*/ 40 h 280"/>
              <a:gd name="T72" fmla="*/ 392 w 392"/>
              <a:gd name="T73" fmla="*/ 4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152" y="200"/>
                </a:moveTo>
                <a:cubicBezTo>
                  <a:pt x="152" y="80"/>
                  <a:pt x="152" y="80"/>
                  <a:pt x="152" y="80"/>
                </a:cubicBezTo>
                <a:cubicBezTo>
                  <a:pt x="252" y="140"/>
                  <a:pt x="252" y="140"/>
                  <a:pt x="252" y="140"/>
                </a:cubicBezTo>
                <a:cubicBezTo>
                  <a:pt x="152" y="200"/>
                  <a:pt x="152" y="200"/>
                  <a:pt x="152" y="200"/>
                </a:cubicBezTo>
                <a:close/>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cubicBezTo>
                  <a:pt x="392" y="40"/>
                  <a:pt x="392" y="40"/>
                  <a:pt x="392" y="40"/>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Freeform 8"/>
          <p:cNvSpPr>
            <a:spLocks noEditPoints="1"/>
          </p:cNvSpPr>
          <p:nvPr/>
        </p:nvSpPr>
        <p:spPr bwMode="auto">
          <a:xfrm>
            <a:off x="2070981" y="6886879"/>
            <a:ext cx="404090" cy="325372"/>
          </a:xfrm>
          <a:custGeom>
            <a:avLst/>
            <a:gdLst>
              <a:gd name="T0" fmla="*/ 279 w 398"/>
              <a:gd name="T1" fmla="*/ 188 h 320"/>
              <a:gd name="T2" fmla="*/ 259 w 398"/>
              <a:gd name="T3" fmla="*/ 208 h 320"/>
              <a:gd name="T4" fmla="*/ 139 w 398"/>
              <a:gd name="T5" fmla="*/ 208 h 320"/>
              <a:gd name="T6" fmla="*/ 119 w 398"/>
              <a:gd name="T7" fmla="*/ 188 h 320"/>
              <a:gd name="T8" fmla="*/ 119 w 398"/>
              <a:gd name="T9" fmla="*/ 148 h 320"/>
              <a:gd name="T10" fmla="*/ 147 w 398"/>
              <a:gd name="T11" fmla="*/ 148 h 320"/>
              <a:gd name="T12" fmla="*/ 147 w 398"/>
              <a:gd name="T13" fmla="*/ 180 h 320"/>
              <a:gd name="T14" fmla="*/ 251 w 398"/>
              <a:gd name="T15" fmla="*/ 180 h 320"/>
              <a:gd name="T16" fmla="*/ 251 w 398"/>
              <a:gd name="T17" fmla="*/ 148 h 320"/>
              <a:gd name="T18" fmla="*/ 279 w 398"/>
              <a:gd name="T19" fmla="*/ 148 h 320"/>
              <a:gd name="T20" fmla="*/ 279 w 398"/>
              <a:gd name="T21" fmla="*/ 188 h 320"/>
              <a:gd name="T22" fmla="*/ 378 w 398"/>
              <a:gd name="T23" fmla="*/ 80 h 320"/>
              <a:gd name="T24" fmla="*/ 366 w 398"/>
              <a:gd name="T25" fmla="*/ 68 h 320"/>
              <a:gd name="T26" fmla="*/ 366 w 398"/>
              <a:gd name="T27" fmla="*/ 100 h 320"/>
              <a:gd name="T28" fmla="*/ 32 w 398"/>
              <a:gd name="T29" fmla="*/ 100 h 320"/>
              <a:gd name="T30" fmla="*/ 32 w 398"/>
              <a:gd name="T31" fmla="*/ 68 h 320"/>
              <a:gd name="T32" fmla="*/ 20 w 398"/>
              <a:gd name="T33" fmla="*/ 80 h 320"/>
              <a:gd name="T34" fmla="*/ 4 w 398"/>
              <a:gd name="T35" fmla="*/ 120 h 320"/>
              <a:gd name="T36" fmla="*/ 35 w 398"/>
              <a:gd name="T37" fmla="*/ 300 h 320"/>
              <a:gd name="T38" fmla="*/ 60 w 398"/>
              <a:gd name="T39" fmla="*/ 320 h 320"/>
              <a:gd name="T40" fmla="*/ 338 w 398"/>
              <a:gd name="T41" fmla="*/ 320 h 320"/>
              <a:gd name="T42" fmla="*/ 363 w 398"/>
              <a:gd name="T43" fmla="*/ 300 h 320"/>
              <a:gd name="T44" fmla="*/ 394 w 398"/>
              <a:gd name="T45" fmla="*/ 120 h 320"/>
              <a:gd name="T46" fmla="*/ 378 w 398"/>
              <a:gd name="T47" fmla="*/ 80 h 320"/>
              <a:gd name="T48" fmla="*/ 279 w 398"/>
              <a:gd name="T49" fmla="*/ 0 h 320"/>
              <a:gd name="T50" fmla="*/ 119 w 398"/>
              <a:gd name="T51" fmla="*/ 0 h 320"/>
              <a:gd name="T52" fmla="*/ 99 w 398"/>
              <a:gd name="T53" fmla="*/ 20 h 320"/>
              <a:gd name="T54" fmla="*/ 299 w 398"/>
              <a:gd name="T55" fmla="*/ 20 h 320"/>
              <a:gd name="T56" fmla="*/ 279 w 398"/>
              <a:gd name="T57" fmla="*/ 0 h 320"/>
              <a:gd name="T58" fmla="*/ 338 w 398"/>
              <a:gd name="T59" fmla="*/ 60 h 320"/>
              <a:gd name="T60" fmla="*/ 318 w 398"/>
              <a:gd name="T61" fmla="*/ 40 h 320"/>
              <a:gd name="T62" fmla="*/ 80 w 398"/>
              <a:gd name="T63" fmla="*/ 40 h 320"/>
              <a:gd name="T64" fmla="*/ 60 w 398"/>
              <a:gd name="T65" fmla="*/ 60 h 320"/>
              <a:gd name="T66" fmla="*/ 60 w 398"/>
              <a:gd name="T67" fmla="*/ 80 h 320"/>
              <a:gd name="T68" fmla="*/ 338 w 398"/>
              <a:gd name="T69" fmla="*/ 80 h 320"/>
              <a:gd name="T70" fmla="*/ 338 w 398"/>
              <a:gd name="T71" fmla="*/ 6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8" h="320">
                <a:moveTo>
                  <a:pt x="279" y="188"/>
                </a:moveTo>
                <a:cubicBezTo>
                  <a:pt x="279" y="188"/>
                  <a:pt x="279" y="208"/>
                  <a:pt x="259" y="208"/>
                </a:cubicBezTo>
                <a:cubicBezTo>
                  <a:pt x="139" y="208"/>
                  <a:pt x="139" y="208"/>
                  <a:pt x="139" y="208"/>
                </a:cubicBezTo>
                <a:cubicBezTo>
                  <a:pt x="119" y="208"/>
                  <a:pt x="119" y="188"/>
                  <a:pt x="119" y="188"/>
                </a:cubicBezTo>
                <a:cubicBezTo>
                  <a:pt x="119" y="148"/>
                  <a:pt x="119" y="148"/>
                  <a:pt x="119" y="148"/>
                </a:cubicBezTo>
                <a:cubicBezTo>
                  <a:pt x="147" y="148"/>
                  <a:pt x="147" y="148"/>
                  <a:pt x="147" y="148"/>
                </a:cubicBezTo>
                <a:cubicBezTo>
                  <a:pt x="147" y="180"/>
                  <a:pt x="147" y="180"/>
                  <a:pt x="147" y="180"/>
                </a:cubicBezTo>
                <a:cubicBezTo>
                  <a:pt x="251" y="180"/>
                  <a:pt x="251" y="180"/>
                  <a:pt x="251" y="180"/>
                </a:cubicBezTo>
                <a:cubicBezTo>
                  <a:pt x="251" y="148"/>
                  <a:pt x="251" y="148"/>
                  <a:pt x="251" y="148"/>
                </a:cubicBezTo>
                <a:cubicBezTo>
                  <a:pt x="279" y="148"/>
                  <a:pt x="279" y="148"/>
                  <a:pt x="279" y="148"/>
                </a:cubicBezTo>
                <a:cubicBezTo>
                  <a:pt x="279" y="188"/>
                  <a:pt x="279" y="188"/>
                  <a:pt x="279" y="188"/>
                </a:cubicBezTo>
                <a:close/>
                <a:moveTo>
                  <a:pt x="378" y="80"/>
                </a:moveTo>
                <a:cubicBezTo>
                  <a:pt x="366" y="68"/>
                  <a:pt x="366" y="68"/>
                  <a:pt x="366" y="68"/>
                </a:cubicBezTo>
                <a:cubicBezTo>
                  <a:pt x="366" y="100"/>
                  <a:pt x="366" y="100"/>
                  <a:pt x="366" y="100"/>
                </a:cubicBezTo>
                <a:cubicBezTo>
                  <a:pt x="32" y="100"/>
                  <a:pt x="32" y="100"/>
                  <a:pt x="32" y="100"/>
                </a:cubicBezTo>
                <a:cubicBezTo>
                  <a:pt x="32" y="68"/>
                  <a:pt x="32" y="68"/>
                  <a:pt x="32" y="68"/>
                </a:cubicBezTo>
                <a:cubicBezTo>
                  <a:pt x="32" y="68"/>
                  <a:pt x="32" y="68"/>
                  <a:pt x="20" y="80"/>
                </a:cubicBezTo>
                <a:cubicBezTo>
                  <a:pt x="8" y="92"/>
                  <a:pt x="0" y="95"/>
                  <a:pt x="4" y="120"/>
                </a:cubicBezTo>
                <a:cubicBezTo>
                  <a:pt x="9" y="145"/>
                  <a:pt x="32" y="281"/>
                  <a:pt x="35" y="300"/>
                </a:cubicBezTo>
                <a:cubicBezTo>
                  <a:pt x="39" y="320"/>
                  <a:pt x="60" y="320"/>
                  <a:pt x="60" y="320"/>
                </a:cubicBezTo>
                <a:cubicBezTo>
                  <a:pt x="338" y="320"/>
                  <a:pt x="338" y="320"/>
                  <a:pt x="338" y="320"/>
                </a:cubicBezTo>
                <a:cubicBezTo>
                  <a:pt x="338" y="320"/>
                  <a:pt x="359" y="320"/>
                  <a:pt x="363" y="300"/>
                </a:cubicBezTo>
                <a:cubicBezTo>
                  <a:pt x="366" y="281"/>
                  <a:pt x="389" y="145"/>
                  <a:pt x="394" y="120"/>
                </a:cubicBezTo>
                <a:cubicBezTo>
                  <a:pt x="398" y="95"/>
                  <a:pt x="390" y="92"/>
                  <a:pt x="378" y="80"/>
                </a:cubicBezTo>
                <a:close/>
                <a:moveTo>
                  <a:pt x="279" y="0"/>
                </a:moveTo>
                <a:cubicBezTo>
                  <a:pt x="119" y="0"/>
                  <a:pt x="119" y="0"/>
                  <a:pt x="119" y="0"/>
                </a:cubicBezTo>
                <a:cubicBezTo>
                  <a:pt x="119" y="0"/>
                  <a:pt x="99" y="0"/>
                  <a:pt x="99" y="20"/>
                </a:cubicBezTo>
                <a:cubicBezTo>
                  <a:pt x="299" y="20"/>
                  <a:pt x="299" y="20"/>
                  <a:pt x="299" y="20"/>
                </a:cubicBezTo>
                <a:cubicBezTo>
                  <a:pt x="299" y="0"/>
                  <a:pt x="279" y="0"/>
                  <a:pt x="279" y="0"/>
                </a:cubicBezTo>
                <a:close/>
                <a:moveTo>
                  <a:pt x="338" y="60"/>
                </a:moveTo>
                <a:cubicBezTo>
                  <a:pt x="338" y="40"/>
                  <a:pt x="318" y="40"/>
                  <a:pt x="318" y="40"/>
                </a:cubicBezTo>
                <a:cubicBezTo>
                  <a:pt x="80" y="40"/>
                  <a:pt x="80" y="40"/>
                  <a:pt x="80" y="40"/>
                </a:cubicBezTo>
                <a:cubicBezTo>
                  <a:pt x="80" y="40"/>
                  <a:pt x="60" y="40"/>
                  <a:pt x="60" y="60"/>
                </a:cubicBezTo>
                <a:cubicBezTo>
                  <a:pt x="60" y="80"/>
                  <a:pt x="60" y="80"/>
                  <a:pt x="60" y="80"/>
                </a:cubicBezTo>
                <a:cubicBezTo>
                  <a:pt x="338" y="80"/>
                  <a:pt x="338" y="80"/>
                  <a:pt x="338" y="80"/>
                </a:cubicBezTo>
                <a:cubicBezTo>
                  <a:pt x="338" y="60"/>
                  <a:pt x="338" y="60"/>
                  <a:pt x="338" y="60"/>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2" name="Freeform 9"/>
          <p:cNvSpPr>
            <a:spLocks noEditPoints="1"/>
          </p:cNvSpPr>
          <p:nvPr/>
        </p:nvSpPr>
        <p:spPr bwMode="auto">
          <a:xfrm>
            <a:off x="2090661" y="7561283"/>
            <a:ext cx="364730" cy="367354"/>
          </a:xfrm>
          <a:custGeom>
            <a:avLst/>
            <a:gdLst>
              <a:gd name="T0" fmla="*/ 304 w 360"/>
              <a:gd name="T1" fmla="*/ 111 h 361"/>
              <a:gd name="T2" fmla="*/ 224 w 360"/>
              <a:gd name="T3" fmla="*/ 143 h 361"/>
              <a:gd name="T4" fmla="*/ 224 w 360"/>
              <a:gd name="T5" fmla="*/ 170 h 361"/>
              <a:gd name="T6" fmla="*/ 304 w 360"/>
              <a:gd name="T7" fmla="*/ 138 h 361"/>
              <a:gd name="T8" fmla="*/ 304 w 360"/>
              <a:gd name="T9" fmla="*/ 111 h 361"/>
              <a:gd name="T10" fmla="*/ 304 w 360"/>
              <a:gd name="T11" fmla="*/ 194 h 361"/>
              <a:gd name="T12" fmla="*/ 224 w 360"/>
              <a:gd name="T13" fmla="*/ 226 h 361"/>
              <a:gd name="T14" fmla="*/ 224 w 360"/>
              <a:gd name="T15" fmla="*/ 253 h 361"/>
              <a:gd name="T16" fmla="*/ 304 w 360"/>
              <a:gd name="T17" fmla="*/ 221 h 361"/>
              <a:gd name="T18" fmla="*/ 304 w 360"/>
              <a:gd name="T19" fmla="*/ 194 h 361"/>
              <a:gd name="T20" fmla="*/ 328 w 360"/>
              <a:gd name="T21" fmla="*/ 269 h 361"/>
              <a:gd name="T22" fmla="*/ 200 w 360"/>
              <a:gd name="T23" fmla="*/ 320 h 361"/>
              <a:gd name="T24" fmla="*/ 200 w 360"/>
              <a:gd name="T25" fmla="*/ 96 h 361"/>
              <a:gd name="T26" fmla="*/ 328 w 360"/>
              <a:gd name="T27" fmla="*/ 45 h 361"/>
              <a:gd name="T28" fmla="*/ 328 w 360"/>
              <a:gd name="T29" fmla="*/ 269 h 361"/>
              <a:gd name="T30" fmla="*/ 160 w 360"/>
              <a:gd name="T31" fmla="*/ 320 h 361"/>
              <a:gd name="T32" fmla="*/ 32 w 360"/>
              <a:gd name="T33" fmla="*/ 269 h 361"/>
              <a:gd name="T34" fmla="*/ 32 w 360"/>
              <a:gd name="T35" fmla="*/ 45 h 361"/>
              <a:gd name="T36" fmla="*/ 160 w 360"/>
              <a:gd name="T37" fmla="*/ 96 h 361"/>
              <a:gd name="T38" fmla="*/ 160 w 360"/>
              <a:gd name="T39" fmla="*/ 320 h 361"/>
              <a:gd name="T40" fmla="*/ 351 w 360"/>
              <a:gd name="T41" fmla="*/ 4 h 361"/>
              <a:gd name="T42" fmla="*/ 333 w 360"/>
              <a:gd name="T43" fmla="*/ 2 h 361"/>
              <a:gd name="T44" fmla="*/ 180 w 360"/>
              <a:gd name="T45" fmla="*/ 63 h 361"/>
              <a:gd name="T46" fmla="*/ 28 w 360"/>
              <a:gd name="T47" fmla="*/ 2 h 361"/>
              <a:gd name="T48" fmla="*/ 9 w 360"/>
              <a:gd name="T49" fmla="*/ 4 h 361"/>
              <a:gd name="T50" fmla="*/ 0 w 360"/>
              <a:gd name="T51" fmla="*/ 21 h 361"/>
              <a:gd name="T52" fmla="*/ 0 w 360"/>
              <a:gd name="T53" fmla="*/ 277 h 361"/>
              <a:gd name="T54" fmla="*/ 13 w 360"/>
              <a:gd name="T55" fmla="*/ 296 h 361"/>
              <a:gd name="T56" fmla="*/ 172 w 360"/>
              <a:gd name="T57" fmla="*/ 359 h 361"/>
              <a:gd name="T58" fmla="*/ 176 w 360"/>
              <a:gd name="T59" fmla="*/ 361 h 361"/>
              <a:gd name="T60" fmla="*/ 180 w 360"/>
              <a:gd name="T61" fmla="*/ 361 h 361"/>
              <a:gd name="T62" fmla="*/ 184 w 360"/>
              <a:gd name="T63" fmla="*/ 361 h 361"/>
              <a:gd name="T64" fmla="*/ 188 w 360"/>
              <a:gd name="T65" fmla="*/ 359 h 361"/>
              <a:gd name="T66" fmla="*/ 348 w 360"/>
              <a:gd name="T67" fmla="*/ 296 h 361"/>
              <a:gd name="T68" fmla="*/ 360 w 360"/>
              <a:gd name="T69" fmla="*/ 277 h 361"/>
              <a:gd name="T70" fmla="*/ 360 w 360"/>
              <a:gd name="T71" fmla="*/ 21 h 361"/>
              <a:gd name="T72" fmla="*/ 351 w 360"/>
              <a:gd name="T73" fmla="*/ 4 h 361"/>
              <a:gd name="T74" fmla="*/ 136 w 360"/>
              <a:gd name="T75" fmla="*/ 143 h 361"/>
              <a:gd name="T76" fmla="*/ 56 w 360"/>
              <a:gd name="T77" fmla="*/ 111 h 361"/>
              <a:gd name="T78" fmla="*/ 56 w 360"/>
              <a:gd name="T79" fmla="*/ 138 h 361"/>
              <a:gd name="T80" fmla="*/ 136 w 360"/>
              <a:gd name="T81" fmla="*/ 170 h 361"/>
              <a:gd name="T82" fmla="*/ 136 w 360"/>
              <a:gd name="T83" fmla="*/ 143 h 361"/>
              <a:gd name="T84" fmla="*/ 136 w 360"/>
              <a:gd name="T85" fmla="*/ 226 h 361"/>
              <a:gd name="T86" fmla="*/ 56 w 360"/>
              <a:gd name="T87" fmla="*/ 194 h 361"/>
              <a:gd name="T88" fmla="*/ 56 w 360"/>
              <a:gd name="T89" fmla="*/ 221 h 361"/>
              <a:gd name="T90" fmla="*/ 136 w 360"/>
              <a:gd name="T91" fmla="*/ 253 h 361"/>
              <a:gd name="T92" fmla="*/ 136 w 360"/>
              <a:gd name="T93" fmla="*/ 226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304" y="111"/>
                </a:moveTo>
                <a:cubicBezTo>
                  <a:pt x="224" y="143"/>
                  <a:pt x="224" y="143"/>
                  <a:pt x="224" y="143"/>
                </a:cubicBezTo>
                <a:cubicBezTo>
                  <a:pt x="224" y="170"/>
                  <a:pt x="224" y="170"/>
                  <a:pt x="224" y="170"/>
                </a:cubicBezTo>
                <a:cubicBezTo>
                  <a:pt x="304" y="138"/>
                  <a:pt x="304" y="138"/>
                  <a:pt x="304" y="138"/>
                </a:cubicBezTo>
                <a:cubicBezTo>
                  <a:pt x="304" y="111"/>
                  <a:pt x="304" y="111"/>
                  <a:pt x="304" y="111"/>
                </a:cubicBezTo>
                <a:close/>
                <a:moveTo>
                  <a:pt x="304" y="194"/>
                </a:moveTo>
                <a:cubicBezTo>
                  <a:pt x="224" y="226"/>
                  <a:pt x="224" y="226"/>
                  <a:pt x="224" y="226"/>
                </a:cubicBezTo>
                <a:cubicBezTo>
                  <a:pt x="224" y="253"/>
                  <a:pt x="224" y="253"/>
                  <a:pt x="224" y="253"/>
                </a:cubicBezTo>
                <a:cubicBezTo>
                  <a:pt x="304" y="221"/>
                  <a:pt x="304" y="221"/>
                  <a:pt x="304" y="221"/>
                </a:cubicBezTo>
                <a:cubicBezTo>
                  <a:pt x="304" y="194"/>
                  <a:pt x="304" y="194"/>
                  <a:pt x="304" y="194"/>
                </a:cubicBezTo>
                <a:close/>
                <a:moveTo>
                  <a:pt x="328" y="269"/>
                </a:moveTo>
                <a:cubicBezTo>
                  <a:pt x="200" y="320"/>
                  <a:pt x="200" y="320"/>
                  <a:pt x="200" y="320"/>
                </a:cubicBezTo>
                <a:cubicBezTo>
                  <a:pt x="200" y="96"/>
                  <a:pt x="200" y="96"/>
                  <a:pt x="200" y="96"/>
                </a:cubicBezTo>
                <a:cubicBezTo>
                  <a:pt x="328" y="45"/>
                  <a:pt x="328" y="45"/>
                  <a:pt x="328" y="45"/>
                </a:cubicBezTo>
                <a:cubicBezTo>
                  <a:pt x="328" y="269"/>
                  <a:pt x="328" y="269"/>
                  <a:pt x="328" y="269"/>
                </a:cubicBezTo>
                <a:close/>
                <a:moveTo>
                  <a:pt x="160" y="320"/>
                </a:moveTo>
                <a:cubicBezTo>
                  <a:pt x="32" y="269"/>
                  <a:pt x="32" y="269"/>
                  <a:pt x="32" y="269"/>
                </a:cubicBezTo>
                <a:cubicBezTo>
                  <a:pt x="32" y="45"/>
                  <a:pt x="32" y="45"/>
                  <a:pt x="32" y="45"/>
                </a:cubicBezTo>
                <a:cubicBezTo>
                  <a:pt x="160" y="96"/>
                  <a:pt x="160" y="96"/>
                  <a:pt x="160" y="96"/>
                </a:cubicBezTo>
                <a:cubicBezTo>
                  <a:pt x="160" y="320"/>
                  <a:pt x="160" y="320"/>
                  <a:pt x="160" y="320"/>
                </a:cubicBezTo>
                <a:close/>
                <a:moveTo>
                  <a:pt x="351" y="4"/>
                </a:moveTo>
                <a:cubicBezTo>
                  <a:pt x="346" y="1"/>
                  <a:pt x="339" y="0"/>
                  <a:pt x="333" y="2"/>
                </a:cubicBezTo>
                <a:cubicBezTo>
                  <a:pt x="180" y="63"/>
                  <a:pt x="180" y="63"/>
                  <a:pt x="180" y="63"/>
                </a:cubicBezTo>
                <a:cubicBezTo>
                  <a:pt x="28" y="2"/>
                  <a:pt x="28" y="2"/>
                  <a:pt x="28" y="2"/>
                </a:cubicBezTo>
                <a:cubicBezTo>
                  <a:pt x="22" y="0"/>
                  <a:pt x="15" y="1"/>
                  <a:pt x="9" y="4"/>
                </a:cubicBezTo>
                <a:cubicBezTo>
                  <a:pt x="4" y="8"/>
                  <a:pt x="0" y="14"/>
                  <a:pt x="0" y="21"/>
                </a:cubicBezTo>
                <a:cubicBezTo>
                  <a:pt x="0" y="277"/>
                  <a:pt x="0" y="277"/>
                  <a:pt x="0" y="277"/>
                </a:cubicBezTo>
                <a:cubicBezTo>
                  <a:pt x="0" y="285"/>
                  <a:pt x="5" y="293"/>
                  <a:pt x="13" y="296"/>
                </a:cubicBezTo>
                <a:cubicBezTo>
                  <a:pt x="172" y="359"/>
                  <a:pt x="172" y="359"/>
                  <a:pt x="172" y="359"/>
                </a:cubicBezTo>
                <a:cubicBezTo>
                  <a:pt x="172" y="359"/>
                  <a:pt x="176" y="360"/>
                  <a:pt x="176" y="361"/>
                </a:cubicBezTo>
                <a:cubicBezTo>
                  <a:pt x="178" y="361"/>
                  <a:pt x="179" y="361"/>
                  <a:pt x="180" y="361"/>
                </a:cubicBezTo>
                <a:cubicBezTo>
                  <a:pt x="182" y="361"/>
                  <a:pt x="183" y="361"/>
                  <a:pt x="184" y="361"/>
                </a:cubicBezTo>
                <a:cubicBezTo>
                  <a:pt x="185" y="360"/>
                  <a:pt x="188" y="359"/>
                  <a:pt x="188" y="359"/>
                </a:cubicBezTo>
                <a:cubicBezTo>
                  <a:pt x="348" y="296"/>
                  <a:pt x="348" y="296"/>
                  <a:pt x="348" y="296"/>
                </a:cubicBezTo>
                <a:cubicBezTo>
                  <a:pt x="355" y="293"/>
                  <a:pt x="360" y="285"/>
                  <a:pt x="360" y="277"/>
                </a:cubicBezTo>
                <a:cubicBezTo>
                  <a:pt x="360" y="21"/>
                  <a:pt x="360" y="21"/>
                  <a:pt x="360" y="21"/>
                </a:cubicBezTo>
                <a:cubicBezTo>
                  <a:pt x="360" y="14"/>
                  <a:pt x="357" y="8"/>
                  <a:pt x="351" y="4"/>
                </a:cubicBezTo>
                <a:close/>
                <a:moveTo>
                  <a:pt x="136" y="143"/>
                </a:moveTo>
                <a:cubicBezTo>
                  <a:pt x="56" y="111"/>
                  <a:pt x="56" y="111"/>
                  <a:pt x="56" y="111"/>
                </a:cubicBezTo>
                <a:cubicBezTo>
                  <a:pt x="56" y="138"/>
                  <a:pt x="56" y="138"/>
                  <a:pt x="56" y="138"/>
                </a:cubicBezTo>
                <a:cubicBezTo>
                  <a:pt x="136" y="170"/>
                  <a:pt x="136" y="170"/>
                  <a:pt x="136" y="170"/>
                </a:cubicBezTo>
                <a:cubicBezTo>
                  <a:pt x="136" y="143"/>
                  <a:pt x="136" y="143"/>
                  <a:pt x="136" y="143"/>
                </a:cubicBezTo>
                <a:close/>
                <a:moveTo>
                  <a:pt x="136" y="226"/>
                </a:moveTo>
                <a:cubicBezTo>
                  <a:pt x="56" y="194"/>
                  <a:pt x="56" y="194"/>
                  <a:pt x="56" y="194"/>
                </a:cubicBezTo>
                <a:cubicBezTo>
                  <a:pt x="56" y="221"/>
                  <a:pt x="56" y="221"/>
                  <a:pt x="56" y="221"/>
                </a:cubicBezTo>
                <a:cubicBezTo>
                  <a:pt x="136" y="253"/>
                  <a:pt x="136" y="253"/>
                  <a:pt x="136" y="253"/>
                </a:cubicBezTo>
                <a:cubicBezTo>
                  <a:pt x="136" y="226"/>
                  <a:pt x="136" y="226"/>
                  <a:pt x="136" y="226"/>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4" name="Freeform 10"/>
          <p:cNvSpPr>
            <a:spLocks noEditPoints="1"/>
          </p:cNvSpPr>
          <p:nvPr/>
        </p:nvSpPr>
        <p:spPr bwMode="auto">
          <a:xfrm>
            <a:off x="2131331" y="5496089"/>
            <a:ext cx="283390" cy="367354"/>
          </a:xfrm>
          <a:custGeom>
            <a:avLst/>
            <a:gdLst>
              <a:gd name="T0" fmla="*/ 196 w 280"/>
              <a:gd name="T1" fmla="*/ 190 h 360"/>
              <a:gd name="T2" fmla="*/ 190 w 280"/>
              <a:gd name="T3" fmla="*/ 190 h 360"/>
              <a:gd name="T4" fmla="*/ 162 w 280"/>
              <a:gd name="T5" fmla="*/ 141 h 360"/>
              <a:gd name="T6" fmla="*/ 162 w 280"/>
              <a:gd name="T7" fmla="*/ 245 h 360"/>
              <a:gd name="T8" fmla="*/ 127 w 280"/>
              <a:gd name="T9" fmla="*/ 284 h 360"/>
              <a:gd name="T10" fmla="*/ 72 w 280"/>
              <a:gd name="T11" fmla="*/ 267 h 360"/>
              <a:gd name="T12" fmla="*/ 103 w 280"/>
              <a:gd name="T13" fmla="*/ 222 h 360"/>
              <a:gd name="T14" fmla="*/ 138 w 280"/>
              <a:gd name="T15" fmla="*/ 221 h 360"/>
              <a:gd name="T16" fmla="*/ 138 w 280"/>
              <a:gd name="T17" fmla="*/ 74 h 360"/>
              <a:gd name="T18" fmla="*/ 162 w 280"/>
              <a:gd name="T19" fmla="*/ 74 h 360"/>
              <a:gd name="T20" fmla="*/ 196 w 280"/>
              <a:gd name="T21" fmla="*/ 190 h 360"/>
              <a:gd name="T22" fmla="*/ 240 w 280"/>
              <a:gd name="T23" fmla="*/ 0 h 360"/>
              <a:gd name="T24" fmla="*/ 40 w 280"/>
              <a:gd name="T25" fmla="*/ 0 h 360"/>
              <a:gd name="T26" fmla="*/ 0 w 280"/>
              <a:gd name="T27" fmla="*/ 40 h 360"/>
              <a:gd name="T28" fmla="*/ 0 w 280"/>
              <a:gd name="T29" fmla="*/ 320 h 360"/>
              <a:gd name="T30" fmla="*/ 40 w 280"/>
              <a:gd name="T31" fmla="*/ 360 h 360"/>
              <a:gd name="T32" fmla="*/ 240 w 280"/>
              <a:gd name="T33" fmla="*/ 360 h 360"/>
              <a:gd name="T34" fmla="*/ 280 w 280"/>
              <a:gd name="T35" fmla="*/ 320 h 360"/>
              <a:gd name="T36" fmla="*/ 280 w 280"/>
              <a:gd name="T37" fmla="*/ 40 h 360"/>
              <a:gd name="T38" fmla="*/ 240 w 280"/>
              <a:gd name="T39"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0" h="360">
                <a:moveTo>
                  <a:pt x="196" y="190"/>
                </a:moveTo>
                <a:cubicBezTo>
                  <a:pt x="191" y="198"/>
                  <a:pt x="189" y="195"/>
                  <a:pt x="190" y="190"/>
                </a:cubicBezTo>
                <a:cubicBezTo>
                  <a:pt x="194" y="179"/>
                  <a:pt x="194" y="145"/>
                  <a:pt x="162" y="141"/>
                </a:cubicBezTo>
                <a:cubicBezTo>
                  <a:pt x="162" y="245"/>
                  <a:pt x="162" y="245"/>
                  <a:pt x="162" y="245"/>
                </a:cubicBezTo>
                <a:cubicBezTo>
                  <a:pt x="162" y="264"/>
                  <a:pt x="151" y="276"/>
                  <a:pt x="127" y="284"/>
                </a:cubicBezTo>
                <a:cubicBezTo>
                  <a:pt x="104" y="291"/>
                  <a:pt x="78" y="284"/>
                  <a:pt x="72" y="267"/>
                </a:cubicBezTo>
                <a:cubicBezTo>
                  <a:pt x="66" y="251"/>
                  <a:pt x="80" y="230"/>
                  <a:pt x="103" y="222"/>
                </a:cubicBezTo>
                <a:cubicBezTo>
                  <a:pt x="115" y="217"/>
                  <a:pt x="128" y="217"/>
                  <a:pt x="138" y="221"/>
                </a:cubicBezTo>
                <a:cubicBezTo>
                  <a:pt x="138" y="74"/>
                  <a:pt x="138" y="74"/>
                  <a:pt x="138" y="74"/>
                </a:cubicBezTo>
                <a:cubicBezTo>
                  <a:pt x="162" y="74"/>
                  <a:pt x="162" y="74"/>
                  <a:pt x="162" y="74"/>
                </a:cubicBezTo>
                <a:cubicBezTo>
                  <a:pt x="162" y="99"/>
                  <a:pt x="230" y="138"/>
                  <a:pt x="196" y="190"/>
                </a:cubicBezTo>
                <a:close/>
                <a:moveTo>
                  <a:pt x="240" y="0"/>
                </a:moveTo>
                <a:cubicBezTo>
                  <a:pt x="40" y="0"/>
                  <a:pt x="40" y="0"/>
                  <a:pt x="40" y="0"/>
                </a:cubicBezTo>
                <a:cubicBezTo>
                  <a:pt x="18" y="0"/>
                  <a:pt x="0" y="18"/>
                  <a:pt x="0" y="40"/>
                </a:cubicBezTo>
                <a:cubicBezTo>
                  <a:pt x="0" y="320"/>
                  <a:pt x="0" y="320"/>
                  <a:pt x="0" y="320"/>
                </a:cubicBezTo>
                <a:cubicBezTo>
                  <a:pt x="0" y="342"/>
                  <a:pt x="18" y="360"/>
                  <a:pt x="40" y="360"/>
                </a:cubicBezTo>
                <a:cubicBezTo>
                  <a:pt x="240" y="360"/>
                  <a:pt x="240" y="360"/>
                  <a:pt x="240" y="360"/>
                </a:cubicBezTo>
                <a:cubicBezTo>
                  <a:pt x="262" y="360"/>
                  <a:pt x="280" y="342"/>
                  <a:pt x="280" y="320"/>
                </a:cubicBezTo>
                <a:cubicBezTo>
                  <a:pt x="280" y="40"/>
                  <a:pt x="280" y="40"/>
                  <a:pt x="280" y="40"/>
                </a:cubicBezTo>
                <a:cubicBezTo>
                  <a:pt x="280" y="18"/>
                  <a:pt x="262" y="0"/>
                  <a:pt x="240" y="0"/>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Freeform 11"/>
          <p:cNvSpPr>
            <a:spLocks noEditPoints="1"/>
          </p:cNvSpPr>
          <p:nvPr/>
        </p:nvSpPr>
        <p:spPr bwMode="auto">
          <a:xfrm>
            <a:off x="2061797" y="4081681"/>
            <a:ext cx="422458" cy="432954"/>
          </a:xfrm>
          <a:custGeom>
            <a:avLst/>
            <a:gdLst>
              <a:gd name="T0" fmla="*/ 412 w 417"/>
              <a:gd name="T1" fmla="*/ 139 h 426"/>
              <a:gd name="T2" fmla="*/ 385 w 417"/>
              <a:gd name="T3" fmla="*/ 131 h 426"/>
              <a:gd name="T4" fmla="*/ 346 w 417"/>
              <a:gd name="T5" fmla="*/ 153 h 426"/>
              <a:gd name="T6" fmla="*/ 339 w 417"/>
              <a:gd name="T7" fmla="*/ 180 h 426"/>
              <a:gd name="T8" fmla="*/ 356 w 417"/>
              <a:gd name="T9" fmla="*/ 191 h 426"/>
              <a:gd name="T10" fmla="*/ 366 w 417"/>
              <a:gd name="T11" fmla="*/ 188 h 426"/>
              <a:gd name="T12" fmla="*/ 404 w 417"/>
              <a:gd name="T13" fmla="*/ 166 h 426"/>
              <a:gd name="T14" fmla="*/ 412 w 417"/>
              <a:gd name="T15" fmla="*/ 139 h 426"/>
              <a:gd name="T16" fmla="*/ 237 w 417"/>
              <a:gd name="T17" fmla="*/ 79 h 426"/>
              <a:gd name="T18" fmla="*/ 247 w 417"/>
              <a:gd name="T19" fmla="*/ 81 h 426"/>
              <a:gd name="T20" fmla="*/ 264 w 417"/>
              <a:gd name="T21" fmla="*/ 71 h 426"/>
              <a:gd name="T22" fmla="*/ 286 w 417"/>
              <a:gd name="T23" fmla="*/ 33 h 426"/>
              <a:gd name="T24" fmla="*/ 278 w 417"/>
              <a:gd name="T25" fmla="*/ 5 h 426"/>
              <a:gd name="T26" fmla="*/ 251 w 417"/>
              <a:gd name="T27" fmla="*/ 13 h 426"/>
              <a:gd name="T28" fmla="*/ 229 w 417"/>
              <a:gd name="T29" fmla="*/ 52 h 426"/>
              <a:gd name="T30" fmla="*/ 237 w 417"/>
              <a:gd name="T31" fmla="*/ 79 h 426"/>
              <a:gd name="T32" fmla="*/ 309 w 417"/>
              <a:gd name="T33" fmla="*/ 128 h 426"/>
              <a:gd name="T34" fmla="*/ 323 w 417"/>
              <a:gd name="T35" fmla="*/ 122 h 426"/>
              <a:gd name="T36" fmla="*/ 361 w 417"/>
              <a:gd name="T37" fmla="*/ 84 h 426"/>
              <a:gd name="T38" fmla="*/ 361 w 417"/>
              <a:gd name="T39" fmla="*/ 56 h 426"/>
              <a:gd name="T40" fmla="*/ 333 w 417"/>
              <a:gd name="T41" fmla="*/ 56 h 426"/>
              <a:gd name="T42" fmla="*/ 295 w 417"/>
              <a:gd name="T43" fmla="*/ 94 h 426"/>
              <a:gd name="T44" fmla="*/ 295 w 417"/>
              <a:gd name="T45" fmla="*/ 122 h 426"/>
              <a:gd name="T46" fmla="*/ 309 w 417"/>
              <a:gd name="T47" fmla="*/ 128 h 426"/>
              <a:gd name="T48" fmla="*/ 306 w 417"/>
              <a:gd name="T49" fmla="*/ 286 h 426"/>
              <a:gd name="T50" fmla="*/ 199 w 417"/>
              <a:gd name="T51" fmla="*/ 227 h 426"/>
              <a:gd name="T52" fmla="*/ 140 w 417"/>
              <a:gd name="T53" fmla="*/ 120 h 426"/>
              <a:gd name="T54" fmla="*/ 248 w 417"/>
              <a:gd name="T55" fmla="*/ 179 h 426"/>
              <a:gd name="T56" fmla="*/ 306 w 417"/>
              <a:gd name="T57" fmla="*/ 286 h 426"/>
              <a:gd name="T58" fmla="*/ 121 w 417"/>
              <a:gd name="T59" fmla="*/ 94 h 426"/>
              <a:gd name="T60" fmla="*/ 85 w 417"/>
              <a:gd name="T61" fmla="*/ 341 h 426"/>
              <a:gd name="T62" fmla="*/ 332 w 417"/>
              <a:gd name="T63" fmla="*/ 305 h 426"/>
              <a:gd name="T64" fmla="*/ 267 w 417"/>
              <a:gd name="T65" fmla="*/ 159 h 426"/>
              <a:gd name="T66" fmla="*/ 121 w 417"/>
              <a:gd name="T67" fmla="*/ 9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7" h="426">
                <a:moveTo>
                  <a:pt x="412" y="139"/>
                </a:moveTo>
                <a:cubicBezTo>
                  <a:pt x="407" y="130"/>
                  <a:pt x="394" y="126"/>
                  <a:pt x="385" y="131"/>
                </a:cubicBezTo>
                <a:cubicBezTo>
                  <a:pt x="346" y="153"/>
                  <a:pt x="346" y="153"/>
                  <a:pt x="346" y="153"/>
                </a:cubicBezTo>
                <a:cubicBezTo>
                  <a:pt x="337" y="159"/>
                  <a:pt x="333" y="171"/>
                  <a:pt x="339" y="180"/>
                </a:cubicBezTo>
                <a:cubicBezTo>
                  <a:pt x="342" y="187"/>
                  <a:pt x="349" y="191"/>
                  <a:pt x="356" y="191"/>
                </a:cubicBezTo>
                <a:cubicBezTo>
                  <a:pt x="359" y="191"/>
                  <a:pt x="363" y="190"/>
                  <a:pt x="366" y="188"/>
                </a:cubicBezTo>
                <a:cubicBezTo>
                  <a:pt x="404" y="166"/>
                  <a:pt x="404" y="166"/>
                  <a:pt x="404" y="166"/>
                </a:cubicBezTo>
                <a:cubicBezTo>
                  <a:pt x="414" y="161"/>
                  <a:pt x="417" y="149"/>
                  <a:pt x="412" y="139"/>
                </a:cubicBezTo>
                <a:close/>
                <a:moveTo>
                  <a:pt x="237" y="79"/>
                </a:moveTo>
                <a:cubicBezTo>
                  <a:pt x="240" y="81"/>
                  <a:pt x="244" y="81"/>
                  <a:pt x="247" y="81"/>
                </a:cubicBezTo>
                <a:cubicBezTo>
                  <a:pt x="254" y="81"/>
                  <a:pt x="261" y="78"/>
                  <a:pt x="264" y="71"/>
                </a:cubicBezTo>
                <a:cubicBezTo>
                  <a:pt x="286" y="33"/>
                  <a:pt x="286" y="33"/>
                  <a:pt x="286" y="33"/>
                </a:cubicBezTo>
                <a:cubicBezTo>
                  <a:pt x="291" y="23"/>
                  <a:pt x="288" y="11"/>
                  <a:pt x="278" y="5"/>
                </a:cubicBezTo>
                <a:cubicBezTo>
                  <a:pt x="269" y="0"/>
                  <a:pt x="256" y="3"/>
                  <a:pt x="251" y="13"/>
                </a:cubicBezTo>
                <a:cubicBezTo>
                  <a:pt x="229" y="52"/>
                  <a:pt x="229" y="52"/>
                  <a:pt x="229" y="52"/>
                </a:cubicBezTo>
                <a:cubicBezTo>
                  <a:pt x="224" y="61"/>
                  <a:pt x="227" y="73"/>
                  <a:pt x="237" y="79"/>
                </a:cubicBezTo>
                <a:close/>
                <a:moveTo>
                  <a:pt x="309" y="128"/>
                </a:moveTo>
                <a:cubicBezTo>
                  <a:pt x="314" y="128"/>
                  <a:pt x="319" y="126"/>
                  <a:pt x="323" y="122"/>
                </a:cubicBezTo>
                <a:cubicBezTo>
                  <a:pt x="361" y="84"/>
                  <a:pt x="361" y="84"/>
                  <a:pt x="361" y="84"/>
                </a:cubicBezTo>
                <a:cubicBezTo>
                  <a:pt x="369" y="77"/>
                  <a:pt x="369" y="64"/>
                  <a:pt x="361" y="56"/>
                </a:cubicBezTo>
                <a:cubicBezTo>
                  <a:pt x="354" y="48"/>
                  <a:pt x="341" y="48"/>
                  <a:pt x="333" y="56"/>
                </a:cubicBezTo>
                <a:cubicBezTo>
                  <a:pt x="295" y="94"/>
                  <a:pt x="295" y="94"/>
                  <a:pt x="295" y="94"/>
                </a:cubicBezTo>
                <a:cubicBezTo>
                  <a:pt x="287" y="102"/>
                  <a:pt x="287" y="115"/>
                  <a:pt x="295" y="122"/>
                </a:cubicBezTo>
                <a:cubicBezTo>
                  <a:pt x="299" y="126"/>
                  <a:pt x="304" y="128"/>
                  <a:pt x="309" y="128"/>
                </a:cubicBezTo>
                <a:close/>
                <a:moveTo>
                  <a:pt x="306" y="286"/>
                </a:moveTo>
                <a:cubicBezTo>
                  <a:pt x="299" y="293"/>
                  <a:pt x="248" y="277"/>
                  <a:pt x="199" y="227"/>
                </a:cubicBezTo>
                <a:cubicBezTo>
                  <a:pt x="149" y="178"/>
                  <a:pt x="134" y="127"/>
                  <a:pt x="140" y="120"/>
                </a:cubicBezTo>
                <a:cubicBezTo>
                  <a:pt x="147" y="114"/>
                  <a:pt x="198" y="129"/>
                  <a:pt x="248" y="179"/>
                </a:cubicBezTo>
                <a:cubicBezTo>
                  <a:pt x="297" y="228"/>
                  <a:pt x="313" y="279"/>
                  <a:pt x="306" y="286"/>
                </a:cubicBezTo>
                <a:close/>
                <a:moveTo>
                  <a:pt x="121" y="94"/>
                </a:moveTo>
                <a:cubicBezTo>
                  <a:pt x="98" y="117"/>
                  <a:pt x="0" y="256"/>
                  <a:pt x="85" y="341"/>
                </a:cubicBezTo>
                <a:cubicBezTo>
                  <a:pt x="170" y="426"/>
                  <a:pt x="310" y="328"/>
                  <a:pt x="332" y="305"/>
                </a:cubicBezTo>
                <a:cubicBezTo>
                  <a:pt x="355" y="283"/>
                  <a:pt x="325" y="218"/>
                  <a:pt x="267" y="159"/>
                </a:cubicBezTo>
                <a:cubicBezTo>
                  <a:pt x="209" y="101"/>
                  <a:pt x="143" y="72"/>
                  <a:pt x="121" y="94"/>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Freeform 12"/>
          <p:cNvSpPr>
            <a:spLocks noEditPoints="1"/>
          </p:cNvSpPr>
          <p:nvPr/>
        </p:nvSpPr>
        <p:spPr bwMode="auto">
          <a:xfrm>
            <a:off x="2070981" y="8277673"/>
            <a:ext cx="404090" cy="241406"/>
          </a:xfrm>
          <a:custGeom>
            <a:avLst/>
            <a:gdLst>
              <a:gd name="T0" fmla="*/ 280 w 400"/>
              <a:gd name="T1" fmla="*/ 80 h 240"/>
              <a:gd name="T2" fmla="*/ 360 w 400"/>
              <a:gd name="T3" fmla="*/ 40 h 240"/>
              <a:gd name="T4" fmla="*/ 300 w 400"/>
              <a:gd name="T5" fmla="*/ 140 h 240"/>
              <a:gd name="T6" fmla="*/ 340 w 400"/>
              <a:gd name="T7" fmla="*/ 100 h 240"/>
              <a:gd name="T8" fmla="*/ 300 w 400"/>
              <a:gd name="T9" fmla="*/ 140 h 240"/>
              <a:gd name="T10" fmla="*/ 320 w 400"/>
              <a:gd name="T11" fmla="*/ 200 h 240"/>
              <a:gd name="T12" fmla="*/ 360 w 400"/>
              <a:gd name="T13" fmla="*/ 160 h 240"/>
              <a:gd name="T14" fmla="*/ 300 w 400"/>
              <a:gd name="T15" fmla="*/ 200 h 240"/>
              <a:gd name="T16" fmla="*/ 100 w 400"/>
              <a:gd name="T17" fmla="*/ 160 h 240"/>
              <a:gd name="T18" fmla="*/ 300 w 400"/>
              <a:gd name="T19" fmla="*/ 200 h 240"/>
              <a:gd name="T20" fmla="*/ 40 w 400"/>
              <a:gd name="T21" fmla="*/ 200 h 240"/>
              <a:gd name="T22" fmla="*/ 80 w 400"/>
              <a:gd name="T23" fmla="*/ 160 h 240"/>
              <a:gd name="T24" fmla="*/ 100 w 400"/>
              <a:gd name="T25" fmla="*/ 100 h 240"/>
              <a:gd name="T26" fmla="*/ 60 w 400"/>
              <a:gd name="T27" fmla="*/ 140 h 240"/>
              <a:gd name="T28" fmla="*/ 100 w 400"/>
              <a:gd name="T29" fmla="*/ 100 h 240"/>
              <a:gd name="T30" fmla="*/ 80 w 400"/>
              <a:gd name="T31" fmla="*/ 40 h 240"/>
              <a:gd name="T32" fmla="*/ 40 w 400"/>
              <a:gd name="T33" fmla="*/ 80 h 240"/>
              <a:gd name="T34" fmla="*/ 160 w 400"/>
              <a:gd name="T35" fmla="*/ 100 h 240"/>
              <a:gd name="T36" fmla="*/ 120 w 400"/>
              <a:gd name="T37" fmla="*/ 140 h 240"/>
              <a:gd name="T38" fmla="*/ 160 w 400"/>
              <a:gd name="T39" fmla="*/ 100 h 240"/>
              <a:gd name="T40" fmla="*/ 140 w 400"/>
              <a:gd name="T41" fmla="*/ 40 h 240"/>
              <a:gd name="T42" fmla="*/ 100 w 400"/>
              <a:gd name="T43" fmla="*/ 80 h 240"/>
              <a:gd name="T44" fmla="*/ 220 w 400"/>
              <a:gd name="T45" fmla="*/ 100 h 240"/>
              <a:gd name="T46" fmla="*/ 180 w 400"/>
              <a:gd name="T47" fmla="*/ 140 h 240"/>
              <a:gd name="T48" fmla="*/ 220 w 400"/>
              <a:gd name="T49" fmla="*/ 100 h 240"/>
              <a:gd name="T50" fmla="*/ 200 w 400"/>
              <a:gd name="T51" fmla="*/ 40 h 240"/>
              <a:gd name="T52" fmla="*/ 160 w 400"/>
              <a:gd name="T53" fmla="*/ 80 h 240"/>
              <a:gd name="T54" fmla="*/ 280 w 400"/>
              <a:gd name="T55" fmla="*/ 100 h 240"/>
              <a:gd name="T56" fmla="*/ 240 w 400"/>
              <a:gd name="T57" fmla="*/ 140 h 240"/>
              <a:gd name="T58" fmla="*/ 280 w 400"/>
              <a:gd name="T59" fmla="*/ 100 h 240"/>
              <a:gd name="T60" fmla="*/ 260 w 400"/>
              <a:gd name="T61" fmla="*/ 40 h 240"/>
              <a:gd name="T62" fmla="*/ 220 w 400"/>
              <a:gd name="T63" fmla="*/ 80 h 240"/>
              <a:gd name="T64" fmla="*/ 372 w 400"/>
              <a:gd name="T65" fmla="*/ 0 h 240"/>
              <a:gd name="T66" fmla="*/ 0 w 400"/>
              <a:gd name="T67" fmla="*/ 28 h 240"/>
              <a:gd name="T68" fmla="*/ 28 w 400"/>
              <a:gd name="T69" fmla="*/ 240 h 240"/>
              <a:gd name="T70" fmla="*/ 400 w 400"/>
              <a:gd name="T71" fmla="*/ 212 h 240"/>
              <a:gd name="T72" fmla="*/ 372 w 400"/>
              <a:gd name="T7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0" h="240">
                <a:moveTo>
                  <a:pt x="360" y="80"/>
                </a:moveTo>
                <a:cubicBezTo>
                  <a:pt x="280" y="80"/>
                  <a:pt x="280" y="80"/>
                  <a:pt x="280" y="80"/>
                </a:cubicBezTo>
                <a:cubicBezTo>
                  <a:pt x="280" y="40"/>
                  <a:pt x="280" y="40"/>
                  <a:pt x="280" y="40"/>
                </a:cubicBezTo>
                <a:cubicBezTo>
                  <a:pt x="360" y="40"/>
                  <a:pt x="360" y="40"/>
                  <a:pt x="360" y="40"/>
                </a:cubicBezTo>
                <a:cubicBezTo>
                  <a:pt x="360" y="80"/>
                  <a:pt x="360" y="80"/>
                  <a:pt x="360" y="80"/>
                </a:cubicBezTo>
                <a:close/>
                <a:moveTo>
                  <a:pt x="300" y="140"/>
                </a:moveTo>
                <a:cubicBezTo>
                  <a:pt x="300" y="100"/>
                  <a:pt x="300" y="100"/>
                  <a:pt x="300" y="100"/>
                </a:cubicBezTo>
                <a:cubicBezTo>
                  <a:pt x="340" y="100"/>
                  <a:pt x="340" y="100"/>
                  <a:pt x="340" y="100"/>
                </a:cubicBezTo>
                <a:cubicBezTo>
                  <a:pt x="340" y="140"/>
                  <a:pt x="340" y="140"/>
                  <a:pt x="340" y="140"/>
                </a:cubicBezTo>
                <a:cubicBezTo>
                  <a:pt x="300" y="140"/>
                  <a:pt x="300" y="140"/>
                  <a:pt x="300" y="140"/>
                </a:cubicBezTo>
                <a:close/>
                <a:moveTo>
                  <a:pt x="360" y="200"/>
                </a:moveTo>
                <a:cubicBezTo>
                  <a:pt x="320" y="200"/>
                  <a:pt x="320" y="200"/>
                  <a:pt x="320" y="200"/>
                </a:cubicBezTo>
                <a:cubicBezTo>
                  <a:pt x="320" y="160"/>
                  <a:pt x="320" y="160"/>
                  <a:pt x="320" y="160"/>
                </a:cubicBezTo>
                <a:cubicBezTo>
                  <a:pt x="360" y="160"/>
                  <a:pt x="360" y="160"/>
                  <a:pt x="360" y="160"/>
                </a:cubicBezTo>
                <a:cubicBezTo>
                  <a:pt x="360" y="200"/>
                  <a:pt x="360" y="200"/>
                  <a:pt x="360" y="200"/>
                </a:cubicBezTo>
                <a:close/>
                <a:moveTo>
                  <a:pt x="300" y="200"/>
                </a:moveTo>
                <a:cubicBezTo>
                  <a:pt x="100" y="200"/>
                  <a:pt x="100" y="200"/>
                  <a:pt x="100" y="200"/>
                </a:cubicBezTo>
                <a:cubicBezTo>
                  <a:pt x="100" y="160"/>
                  <a:pt x="100" y="160"/>
                  <a:pt x="100" y="160"/>
                </a:cubicBezTo>
                <a:cubicBezTo>
                  <a:pt x="300" y="160"/>
                  <a:pt x="300" y="160"/>
                  <a:pt x="300" y="160"/>
                </a:cubicBezTo>
                <a:cubicBezTo>
                  <a:pt x="300" y="200"/>
                  <a:pt x="300" y="200"/>
                  <a:pt x="300" y="200"/>
                </a:cubicBezTo>
                <a:close/>
                <a:moveTo>
                  <a:pt x="80" y="200"/>
                </a:moveTo>
                <a:cubicBezTo>
                  <a:pt x="40" y="200"/>
                  <a:pt x="40" y="200"/>
                  <a:pt x="40" y="200"/>
                </a:cubicBezTo>
                <a:cubicBezTo>
                  <a:pt x="40" y="160"/>
                  <a:pt x="40" y="160"/>
                  <a:pt x="40" y="160"/>
                </a:cubicBezTo>
                <a:cubicBezTo>
                  <a:pt x="80" y="160"/>
                  <a:pt x="80" y="160"/>
                  <a:pt x="80" y="160"/>
                </a:cubicBezTo>
                <a:cubicBezTo>
                  <a:pt x="80" y="200"/>
                  <a:pt x="80" y="200"/>
                  <a:pt x="80" y="200"/>
                </a:cubicBezTo>
                <a:close/>
                <a:moveTo>
                  <a:pt x="100" y="100"/>
                </a:moveTo>
                <a:cubicBezTo>
                  <a:pt x="100" y="140"/>
                  <a:pt x="100" y="140"/>
                  <a:pt x="100" y="140"/>
                </a:cubicBezTo>
                <a:cubicBezTo>
                  <a:pt x="60" y="140"/>
                  <a:pt x="60" y="140"/>
                  <a:pt x="60" y="140"/>
                </a:cubicBezTo>
                <a:cubicBezTo>
                  <a:pt x="60" y="100"/>
                  <a:pt x="60" y="100"/>
                  <a:pt x="60" y="100"/>
                </a:cubicBezTo>
                <a:cubicBezTo>
                  <a:pt x="100" y="100"/>
                  <a:pt x="100" y="100"/>
                  <a:pt x="100" y="100"/>
                </a:cubicBezTo>
                <a:close/>
                <a:moveTo>
                  <a:pt x="40" y="40"/>
                </a:moveTo>
                <a:cubicBezTo>
                  <a:pt x="80" y="40"/>
                  <a:pt x="80" y="40"/>
                  <a:pt x="80" y="40"/>
                </a:cubicBezTo>
                <a:cubicBezTo>
                  <a:pt x="80" y="80"/>
                  <a:pt x="80" y="80"/>
                  <a:pt x="80" y="80"/>
                </a:cubicBezTo>
                <a:cubicBezTo>
                  <a:pt x="40" y="80"/>
                  <a:pt x="40" y="80"/>
                  <a:pt x="40" y="80"/>
                </a:cubicBezTo>
                <a:cubicBezTo>
                  <a:pt x="40" y="40"/>
                  <a:pt x="40" y="40"/>
                  <a:pt x="40" y="40"/>
                </a:cubicBezTo>
                <a:close/>
                <a:moveTo>
                  <a:pt x="160" y="100"/>
                </a:moveTo>
                <a:cubicBezTo>
                  <a:pt x="160" y="140"/>
                  <a:pt x="160" y="140"/>
                  <a:pt x="160" y="140"/>
                </a:cubicBezTo>
                <a:cubicBezTo>
                  <a:pt x="120" y="140"/>
                  <a:pt x="120" y="140"/>
                  <a:pt x="120" y="140"/>
                </a:cubicBezTo>
                <a:cubicBezTo>
                  <a:pt x="120" y="100"/>
                  <a:pt x="120" y="100"/>
                  <a:pt x="120" y="100"/>
                </a:cubicBezTo>
                <a:cubicBezTo>
                  <a:pt x="160" y="100"/>
                  <a:pt x="160" y="100"/>
                  <a:pt x="160" y="100"/>
                </a:cubicBezTo>
                <a:close/>
                <a:moveTo>
                  <a:pt x="100" y="40"/>
                </a:moveTo>
                <a:cubicBezTo>
                  <a:pt x="140" y="40"/>
                  <a:pt x="140" y="40"/>
                  <a:pt x="140" y="40"/>
                </a:cubicBezTo>
                <a:cubicBezTo>
                  <a:pt x="140" y="80"/>
                  <a:pt x="140" y="80"/>
                  <a:pt x="140" y="80"/>
                </a:cubicBezTo>
                <a:cubicBezTo>
                  <a:pt x="100" y="80"/>
                  <a:pt x="100" y="80"/>
                  <a:pt x="100" y="80"/>
                </a:cubicBezTo>
                <a:cubicBezTo>
                  <a:pt x="100" y="40"/>
                  <a:pt x="100" y="40"/>
                  <a:pt x="100" y="40"/>
                </a:cubicBezTo>
                <a:close/>
                <a:moveTo>
                  <a:pt x="220" y="100"/>
                </a:moveTo>
                <a:cubicBezTo>
                  <a:pt x="220" y="140"/>
                  <a:pt x="220" y="140"/>
                  <a:pt x="220" y="140"/>
                </a:cubicBezTo>
                <a:cubicBezTo>
                  <a:pt x="180" y="140"/>
                  <a:pt x="180" y="140"/>
                  <a:pt x="180" y="140"/>
                </a:cubicBezTo>
                <a:cubicBezTo>
                  <a:pt x="180" y="100"/>
                  <a:pt x="180" y="100"/>
                  <a:pt x="180" y="100"/>
                </a:cubicBezTo>
                <a:cubicBezTo>
                  <a:pt x="220" y="100"/>
                  <a:pt x="220" y="100"/>
                  <a:pt x="220" y="100"/>
                </a:cubicBezTo>
                <a:close/>
                <a:moveTo>
                  <a:pt x="160" y="40"/>
                </a:moveTo>
                <a:cubicBezTo>
                  <a:pt x="200" y="40"/>
                  <a:pt x="200" y="40"/>
                  <a:pt x="200" y="40"/>
                </a:cubicBezTo>
                <a:cubicBezTo>
                  <a:pt x="200" y="80"/>
                  <a:pt x="200" y="80"/>
                  <a:pt x="200" y="80"/>
                </a:cubicBezTo>
                <a:cubicBezTo>
                  <a:pt x="160" y="80"/>
                  <a:pt x="160" y="80"/>
                  <a:pt x="160" y="80"/>
                </a:cubicBezTo>
                <a:cubicBezTo>
                  <a:pt x="160" y="40"/>
                  <a:pt x="160" y="40"/>
                  <a:pt x="160" y="40"/>
                </a:cubicBezTo>
                <a:close/>
                <a:moveTo>
                  <a:pt x="280" y="100"/>
                </a:moveTo>
                <a:cubicBezTo>
                  <a:pt x="280" y="140"/>
                  <a:pt x="280" y="140"/>
                  <a:pt x="280" y="140"/>
                </a:cubicBezTo>
                <a:cubicBezTo>
                  <a:pt x="240" y="140"/>
                  <a:pt x="240" y="140"/>
                  <a:pt x="240" y="140"/>
                </a:cubicBezTo>
                <a:cubicBezTo>
                  <a:pt x="240" y="100"/>
                  <a:pt x="240" y="100"/>
                  <a:pt x="240" y="100"/>
                </a:cubicBezTo>
                <a:cubicBezTo>
                  <a:pt x="280" y="100"/>
                  <a:pt x="280" y="100"/>
                  <a:pt x="280" y="100"/>
                </a:cubicBezTo>
                <a:close/>
                <a:moveTo>
                  <a:pt x="220" y="40"/>
                </a:moveTo>
                <a:cubicBezTo>
                  <a:pt x="260" y="40"/>
                  <a:pt x="260" y="40"/>
                  <a:pt x="260" y="40"/>
                </a:cubicBezTo>
                <a:cubicBezTo>
                  <a:pt x="260" y="80"/>
                  <a:pt x="260" y="80"/>
                  <a:pt x="260" y="80"/>
                </a:cubicBezTo>
                <a:cubicBezTo>
                  <a:pt x="220" y="80"/>
                  <a:pt x="220" y="80"/>
                  <a:pt x="220" y="80"/>
                </a:cubicBezTo>
                <a:cubicBezTo>
                  <a:pt x="220" y="40"/>
                  <a:pt x="220" y="40"/>
                  <a:pt x="220" y="40"/>
                </a:cubicBezTo>
                <a:close/>
                <a:moveTo>
                  <a:pt x="372" y="0"/>
                </a:moveTo>
                <a:cubicBezTo>
                  <a:pt x="28" y="0"/>
                  <a:pt x="28" y="0"/>
                  <a:pt x="28" y="0"/>
                </a:cubicBezTo>
                <a:cubicBezTo>
                  <a:pt x="12" y="0"/>
                  <a:pt x="0" y="13"/>
                  <a:pt x="0" y="28"/>
                </a:cubicBezTo>
                <a:cubicBezTo>
                  <a:pt x="0" y="212"/>
                  <a:pt x="0" y="212"/>
                  <a:pt x="0" y="212"/>
                </a:cubicBezTo>
                <a:cubicBezTo>
                  <a:pt x="0" y="227"/>
                  <a:pt x="12" y="240"/>
                  <a:pt x="28" y="240"/>
                </a:cubicBezTo>
                <a:cubicBezTo>
                  <a:pt x="372" y="240"/>
                  <a:pt x="372" y="240"/>
                  <a:pt x="372" y="240"/>
                </a:cubicBezTo>
                <a:cubicBezTo>
                  <a:pt x="387" y="240"/>
                  <a:pt x="400" y="227"/>
                  <a:pt x="400" y="212"/>
                </a:cubicBezTo>
                <a:cubicBezTo>
                  <a:pt x="400" y="28"/>
                  <a:pt x="400" y="28"/>
                  <a:pt x="400" y="28"/>
                </a:cubicBezTo>
                <a:cubicBezTo>
                  <a:pt x="400" y="13"/>
                  <a:pt x="387" y="0"/>
                  <a:pt x="372" y="0"/>
                </a:cubicBez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en-US">
              <a:solidFill>
                <a:schemeClr val="tx1">
                  <a:lumMod val="75000"/>
                  <a:lumOff val="25000"/>
                </a:schemeClr>
              </a:solidFill>
              <a:latin typeface="Arial" panose="020B0604020202020204" pitchFamily="34" charset="0"/>
              <a:cs typeface="Arial" panose="020B0604020202020204" pitchFamily="34" charset="0"/>
            </a:endParaRPr>
          </a:p>
        </p:txBody>
      </p:sp>
      <p:sp>
        <p:nvSpPr>
          <p:cNvPr id="180" name="Прямоугольник 179"/>
          <p:cNvSpPr/>
          <p:nvPr/>
        </p:nvSpPr>
        <p:spPr>
          <a:xfrm>
            <a:off x="970374" y="725011"/>
            <a:ext cx="450332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Prising</a:t>
            </a:r>
            <a:r>
              <a:rPr lang="en-US" sz="5000" b="1" dirty="0">
                <a:solidFill>
                  <a:schemeClr val="tx1">
                    <a:lumMod val="75000"/>
                    <a:lumOff val="25000"/>
                  </a:schemeClr>
                </a:solidFill>
                <a:latin typeface="Arial" panose="020B0604020202020204" pitchFamily="34" charset="0"/>
                <a:cs typeface="Arial" panose="020B0604020202020204" pitchFamily="34" charset="0"/>
              </a:rPr>
              <a: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202" name="Group 201"/>
          <p:cNvGrpSpPr/>
          <p:nvPr/>
        </p:nvGrpSpPr>
        <p:grpSpPr>
          <a:xfrm>
            <a:off x="1419467" y="3925171"/>
            <a:ext cx="15487583" cy="4784190"/>
            <a:chOff x="588460" y="2001385"/>
            <a:chExt cx="7864730" cy="1820562"/>
          </a:xfrm>
        </p:grpSpPr>
        <p:cxnSp>
          <p:nvCxnSpPr>
            <p:cNvPr id="203" name="Straight Connector 202"/>
            <p:cNvCxnSpPr/>
            <p:nvPr/>
          </p:nvCxnSpPr>
          <p:spPr>
            <a:xfrm>
              <a:off x="588460" y="20013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588460" y="3821947"/>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588460" y="226146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588460" y="252154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588460" y="278162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588460" y="304170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a:off x="588460" y="33017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588460" y="356186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89292462"/>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1436402" y="3992278"/>
            <a:ext cx="2584210"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68" name="TextBox 67"/>
          <p:cNvSpPr txBox="1"/>
          <p:nvPr/>
        </p:nvSpPr>
        <p:spPr>
          <a:xfrm>
            <a:off x="1553184" y="3870152"/>
            <a:ext cx="2335630" cy="4896726"/>
          </a:xfrm>
          <a:prstGeom prst="rect">
            <a:avLst/>
          </a:prstGeom>
          <a:noFill/>
        </p:spPr>
        <p:txBody>
          <a:bodyPr wrap="square" rtlCol="0">
            <a:spAutoFit/>
          </a:bodyPr>
          <a:lstStyle/>
          <a:p>
            <a:pPr algn="ctr">
              <a:lnSpc>
                <a:spcPct val="223000"/>
              </a:lnSpc>
            </a:pPr>
            <a:r>
              <a:rPr lang="en-US" sz="2000" dirty="0">
                <a:latin typeface="Arial" panose="020B0604020202020204" pitchFamily="34" charset="0"/>
                <a:cs typeface="Arial" panose="020B0604020202020204" pitchFamily="34" charset="0"/>
              </a:rPr>
              <a:t>250 mbps</a:t>
            </a:r>
          </a:p>
          <a:p>
            <a:pPr algn="ctr">
              <a:lnSpc>
                <a:spcPct val="223000"/>
              </a:lnSpc>
            </a:pPr>
            <a:r>
              <a:rPr lang="en-US" sz="2000" dirty="0">
                <a:latin typeface="Arial" panose="020B0604020202020204" pitchFamily="34" charset="0"/>
                <a:cs typeface="Arial" panose="020B0604020202020204" pitchFamily="34" charset="0"/>
              </a:rPr>
              <a:t>6 E-mail</a:t>
            </a:r>
          </a:p>
          <a:p>
            <a:pPr algn="ctr">
              <a:lnSpc>
                <a:spcPct val="223000"/>
              </a:lnSpc>
            </a:pPr>
            <a:r>
              <a:rPr lang="en-US" sz="2000" dirty="0">
                <a:latin typeface="Arial" panose="020B0604020202020204" pitchFamily="34" charset="0"/>
                <a:cs typeface="Arial" panose="020B0604020202020204" pitchFamily="34" charset="0"/>
              </a:rPr>
              <a:t>Free Phone</a:t>
            </a:r>
          </a:p>
          <a:p>
            <a:pPr algn="ctr">
              <a:lnSpc>
                <a:spcPct val="223000"/>
              </a:lnSpc>
            </a:pPr>
            <a:r>
              <a:rPr lang="en-US" sz="2000" dirty="0">
                <a:latin typeface="Arial" panose="020B0604020202020204" pitchFamily="34" charset="0"/>
                <a:cs typeface="Arial" panose="020B0604020202020204" pitchFamily="34" charset="0"/>
              </a:rPr>
              <a:t>-</a:t>
            </a:r>
          </a:p>
          <a:p>
            <a:pPr algn="ctr">
              <a:lnSpc>
                <a:spcPct val="223000"/>
              </a:lnSpc>
            </a:pPr>
            <a:r>
              <a:rPr lang="en-US" sz="2000" dirty="0">
                <a:latin typeface="Arial" panose="020B0604020202020204" pitchFamily="34" charset="0"/>
                <a:cs typeface="Arial" panose="020B0604020202020204" pitchFamily="34" charset="0"/>
              </a:rPr>
              <a:t>8 User</a:t>
            </a:r>
          </a:p>
          <a:p>
            <a:pPr algn="ctr">
              <a:lnSpc>
                <a:spcPct val="223000"/>
              </a:lnSpc>
            </a:pPr>
            <a:r>
              <a:rPr lang="en-US" sz="2000" dirty="0">
                <a:latin typeface="Arial" panose="020B0604020202020204" pitchFamily="34" charset="0"/>
                <a:cs typeface="Arial" panose="020B0604020202020204" pitchFamily="34" charset="0"/>
              </a:rPr>
              <a:t>600 MB Space</a:t>
            </a:r>
          </a:p>
          <a:p>
            <a:pPr algn="ctr">
              <a:lnSpc>
                <a:spcPct val="223000"/>
              </a:lnSpc>
            </a:pPr>
            <a:r>
              <a:rPr lang="en-US" sz="2000" dirty="0">
                <a:latin typeface="Arial" panose="020B0604020202020204" pitchFamily="34" charset="0"/>
                <a:cs typeface="Arial" panose="020B0604020202020204" pitchFamily="34" charset="0"/>
              </a:rPr>
              <a:t>15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9" name="Rectangle 8"/>
          <p:cNvSpPr/>
          <p:nvPr/>
        </p:nvSpPr>
        <p:spPr>
          <a:xfrm>
            <a:off x="1436401" y="2704498"/>
            <a:ext cx="2584210" cy="12877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2" name="TextBox 231"/>
          <p:cNvSpPr txBox="1"/>
          <p:nvPr/>
        </p:nvSpPr>
        <p:spPr>
          <a:xfrm>
            <a:off x="1549397"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35.00$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176" name="Rectangle 175"/>
          <p:cNvSpPr/>
          <p:nvPr/>
        </p:nvSpPr>
        <p:spPr>
          <a:xfrm>
            <a:off x="4005597" y="2704498"/>
            <a:ext cx="2584210" cy="12877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3" name="TextBox 232"/>
          <p:cNvSpPr txBox="1"/>
          <p:nvPr/>
        </p:nvSpPr>
        <p:spPr>
          <a:xfrm>
            <a:off x="4113749"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45.00$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189" name="Rectangle 188"/>
          <p:cNvSpPr/>
          <p:nvPr/>
        </p:nvSpPr>
        <p:spPr>
          <a:xfrm>
            <a:off x="6578117" y="2704498"/>
            <a:ext cx="2587318" cy="12877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4" name="TextBox 233"/>
          <p:cNvSpPr txBox="1"/>
          <p:nvPr/>
        </p:nvSpPr>
        <p:spPr>
          <a:xfrm>
            <a:off x="6705565"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55.00$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199" name="Rectangle 198"/>
          <p:cNvSpPr/>
          <p:nvPr/>
        </p:nvSpPr>
        <p:spPr>
          <a:xfrm>
            <a:off x="9164247" y="2704498"/>
            <a:ext cx="2584210" cy="12877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5" name="TextBox 234"/>
          <p:cNvSpPr txBox="1"/>
          <p:nvPr/>
        </p:nvSpPr>
        <p:spPr>
          <a:xfrm>
            <a:off x="9269917"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60.00$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222" name="Rectangle 221"/>
          <p:cNvSpPr/>
          <p:nvPr/>
        </p:nvSpPr>
        <p:spPr>
          <a:xfrm>
            <a:off x="14322165" y="2704498"/>
            <a:ext cx="2584210" cy="12877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7" name="TextBox 236"/>
          <p:cNvSpPr txBox="1"/>
          <p:nvPr/>
        </p:nvSpPr>
        <p:spPr>
          <a:xfrm>
            <a:off x="14432467"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99.00$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212" name="Rectangle 211"/>
          <p:cNvSpPr/>
          <p:nvPr/>
        </p:nvSpPr>
        <p:spPr>
          <a:xfrm>
            <a:off x="11736033" y="2704498"/>
            <a:ext cx="2584210" cy="607197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0" name="TextBox 239"/>
          <p:cNvSpPr txBox="1"/>
          <p:nvPr/>
        </p:nvSpPr>
        <p:spPr>
          <a:xfrm>
            <a:off x="11864951" y="3870152"/>
            <a:ext cx="2335630" cy="4896726"/>
          </a:xfrm>
          <a:prstGeom prst="rect">
            <a:avLst/>
          </a:prstGeom>
          <a:noFill/>
        </p:spPr>
        <p:txBody>
          <a:bodyPr wrap="square" rtlCol="0">
            <a:spAutoFit/>
          </a:bodyPr>
          <a:lstStyle/>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2 GB</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60  E-mail</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Free Phone</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Unlimited</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Unlimited User</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1 TB Space</a:t>
            </a:r>
          </a:p>
          <a:p>
            <a:pPr algn="ctr">
              <a:lnSpc>
                <a:spcPct val="223000"/>
              </a:lnSpc>
            </a:pPr>
            <a:r>
              <a:rPr lang="en-US" sz="2000" dirty="0">
                <a:solidFill>
                  <a:schemeClr val="tx1">
                    <a:lumMod val="75000"/>
                    <a:lumOff val="25000"/>
                  </a:schemeClr>
                </a:solidFill>
                <a:latin typeface="Arial" panose="020B0604020202020204" pitchFamily="34" charset="0"/>
                <a:cs typeface="Arial" panose="020B0604020202020204" pitchFamily="34" charset="0"/>
              </a:rPr>
              <a:t>500  free </a:t>
            </a:r>
            <a:r>
              <a:rPr lang="en-US" sz="2000" dirty="0" err="1">
                <a:solidFill>
                  <a:schemeClr val="tx1">
                    <a:lumMod val="75000"/>
                    <a:lumOff val="25000"/>
                  </a:schemeClr>
                </a:solidFill>
                <a:latin typeface="Arial" panose="020B0604020202020204" pitchFamily="34" charset="0"/>
                <a:cs typeface="Arial" panose="020B0604020202020204" pitchFamily="34" charset="0"/>
              </a:rPr>
              <a:t>SMS</a:t>
            </a:r>
            <a:endParaRPr lang="en-US" sz="20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Rectangle 56"/>
          <p:cNvSpPr/>
          <p:nvPr/>
        </p:nvSpPr>
        <p:spPr>
          <a:xfrm>
            <a:off x="11736035" y="2704498"/>
            <a:ext cx="2584210" cy="12877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6" name="TextBox 235"/>
          <p:cNvSpPr txBox="1"/>
          <p:nvPr/>
        </p:nvSpPr>
        <p:spPr>
          <a:xfrm>
            <a:off x="11868115" y="3046932"/>
            <a:ext cx="2278510" cy="677108"/>
          </a:xfrm>
          <a:prstGeom prst="rect">
            <a:avLst/>
          </a:prstGeom>
          <a:noFill/>
        </p:spPr>
        <p:txBody>
          <a:bodyPr wrap="square" rtlCol="0">
            <a:spAutoFit/>
          </a:bodyPr>
          <a:lstStyle/>
          <a:p>
            <a:pPr algn="ctr"/>
            <a:r>
              <a:rPr lang="en-US" dirty="0">
                <a:solidFill>
                  <a:schemeClr val="bg1"/>
                </a:solidFill>
                <a:latin typeface="Arial" panose="020B0604020202020204" pitchFamily="34" charset="0"/>
                <a:cs typeface="Arial" panose="020B0604020202020204" pitchFamily="34" charset="0"/>
              </a:rPr>
              <a:t>75.00$</a:t>
            </a:r>
          </a:p>
          <a:p>
            <a:pPr algn="ctr"/>
            <a:r>
              <a:rPr lang="en-US" sz="2000" dirty="0">
                <a:solidFill>
                  <a:schemeClr val="bg1"/>
                </a:solidFill>
                <a:latin typeface="Arial" panose="020B0604020202020204" pitchFamily="34" charset="0"/>
                <a:cs typeface="Arial" panose="020B0604020202020204" pitchFamily="34" charset="0"/>
              </a:rPr>
              <a:t>Per Month</a:t>
            </a:r>
          </a:p>
        </p:txBody>
      </p:sp>
      <p:sp>
        <p:nvSpPr>
          <p:cNvPr id="175" name="Rectangle 174"/>
          <p:cNvSpPr/>
          <p:nvPr/>
        </p:nvSpPr>
        <p:spPr>
          <a:xfrm>
            <a:off x="4005599" y="3992278"/>
            <a:ext cx="2584210" cy="47841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177" name="TextBox 176"/>
          <p:cNvSpPr txBox="1"/>
          <p:nvPr/>
        </p:nvSpPr>
        <p:spPr>
          <a:xfrm>
            <a:off x="4137397" y="3870152"/>
            <a:ext cx="2335632" cy="4896726"/>
          </a:xfrm>
          <a:prstGeom prst="rect">
            <a:avLst/>
          </a:prstGeom>
          <a:noFill/>
        </p:spPr>
        <p:txBody>
          <a:bodyPr wrap="square" rtlCol="0">
            <a:spAutoFit/>
          </a:bodyPr>
          <a:lstStyle/>
          <a:p>
            <a:pPr algn="ctr">
              <a:lnSpc>
                <a:spcPct val="223000"/>
              </a:lnSpc>
            </a:pPr>
            <a:r>
              <a:rPr lang="en-US" sz="2000" dirty="0">
                <a:latin typeface="Arial" panose="020B0604020202020204" pitchFamily="34" charset="0"/>
                <a:cs typeface="Arial" panose="020B0604020202020204" pitchFamily="34" charset="0"/>
              </a:rPr>
              <a:t>300 mbps</a:t>
            </a:r>
          </a:p>
          <a:p>
            <a:pPr algn="ctr">
              <a:lnSpc>
                <a:spcPct val="223000"/>
              </a:lnSpc>
            </a:pPr>
            <a:r>
              <a:rPr lang="en-US" sz="2000" dirty="0">
                <a:latin typeface="Arial" panose="020B0604020202020204" pitchFamily="34" charset="0"/>
                <a:cs typeface="Arial" panose="020B0604020202020204" pitchFamily="34" charset="0"/>
              </a:rPr>
              <a:t>8 E-mail</a:t>
            </a:r>
          </a:p>
          <a:p>
            <a:pPr algn="ctr">
              <a:lnSpc>
                <a:spcPct val="223000"/>
              </a:lnSpc>
            </a:pPr>
            <a:r>
              <a:rPr lang="en-US" sz="2000" dirty="0">
                <a:latin typeface="Arial" panose="020B0604020202020204" pitchFamily="34" charset="0"/>
                <a:cs typeface="Arial" panose="020B0604020202020204" pitchFamily="34" charset="0"/>
              </a:rPr>
              <a:t>Free Phone</a:t>
            </a:r>
          </a:p>
          <a:p>
            <a:pPr algn="ctr">
              <a:lnSpc>
                <a:spcPct val="223000"/>
              </a:lnSpc>
            </a:pPr>
            <a:r>
              <a:rPr lang="en-US" sz="2000" dirty="0">
                <a:latin typeface="Arial" panose="020B0604020202020204" pitchFamily="34" charset="0"/>
                <a:cs typeface="Arial" panose="020B0604020202020204" pitchFamily="34" charset="0"/>
              </a:rPr>
              <a:t>Limit Account</a:t>
            </a:r>
          </a:p>
          <a:p>
            <a:pPr algn="ctr">
              <a:lnSpc>
                <a:spcPct val="223000"/>
              </a:lnSpc>
            </a:pPr>
            <a:r>
              <a:rPr lang="en-US" sz="2000" dirty="0">
                <a:latin typeface="Arial" panose="020B0604020202020204" pitchFamily="34" charset="0"/>
                <a:cs typeface="Arial" panose="020B0604020202020204" pitchFamily="34" charset="0"/>
              </a:rPr>
              <a:t>10 User</a:t>
            </a:r>
          </a:p>
          <a:p>
            <a:pPr algn="ctr">
              <a:lnSpc>
                <a:spcPct val="223000"/>
              </a:lnSpc>
            </a:pPr>
            <a:r>
              <a:rPr lang="en-US" sz="2000" dirty="0">
                <a:latin typeface="Arial" panose="020B0604020202020204" pitchFamily="34" charset="0"/>
                <a:cs typeface="Arial" panose="020B0604020202020204" pitchFamily="34" charset="0"/>
              </a:rPr>
              <a:t>650 MB Space</a:t>
            </a:r>
          </a:p>
          <a:p>
            <a:pPr algn="ctr">
              <a:lnSpc>
                <a:spcPct val="223000"/>
              </a:lnSpc>
            </a:pPr>
            <a:r>
              <a:rPr lang="en-US" sz="2000" dirty="0">
                <a:latin typeface="Arial" panose="020B0604020202020204" pitchFamily="34" charset="0"/>
                <a:cs typeface="Arial" panose="020B0604020202020204" pitchFamily="34" charset="0"/>
              </a:rPr>
              <a:t>20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187" name="Rectangle 186"/>
          <p:cNvSpPr/>
          <p:nvPr/>
        </p:nvSpPr>
        <p:spPr>
          <a:xfrm>
            <a:off x="6578119" y="3992278"/>
            <a:ext cx="2584210" cy="47841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8" name="TextBox 237"/>
          <p:cNvSpPr txBox="1"/>
          <p:nvPr/>
        </p:nvSpPr>
        <p:spPr>
          <a:xfrm>
            <a:off x="6691405" y="3870152"/>
            <a:ext cx="2335630" cy="4896726"/>
          </a:xfrm>
          <a:prstGeom prst="rect">
            <a:avLst/>
          </a:prstGeom>
          <a:noFill/>
        </p:spPr>
        <p:txBody>
          <a:bodyPr wrap="square" rtlCol="0">
            <a:spAutoFit/>
          </a:bodyPr>
          <a:lstStyle/>
          <a:p>
            <a:pPr algn="ctr">
              <a:lnSpc>
                <a:spcPct val="223000"/>
              </a:lnSpc>
            </a:pPr>
            <a:r>
              <a:rPr lang="en-US" sz="2000" dirty="0">
                <a:latin typeface="Arial" panose="020B0604020202020204" pitchFamily="34" charset="0"/>
                <a:cs typeface="Arial" panose="020B0604020202020204" pitchFamily="34" charset="0"/>
              </a:rPr>
              <a:t>400 mbps</a:t>
            </a:r>
          </a:p>
          <a:p>
            <a:pPr algn="ctr">
              <a:lnSpc>
                <a:spcPct val="223000"/>
              </a:lnSpc>
            </a:pPr>
            <a:r>
              <a:rPr lang="en-US" sz="2000" dirty="0">
                <a:latin typeface="Arial" panose="020B0604020202020204" pitchFamily="34" charset="0"/>
                <a:cs typeface="Arial" panose="020B0604020202020204" pitchFamily="34" charset="0"/>
              </a:rPr>
              <a:t>10 E-mail</a:t>
            </a:r>
          </a:p>
          <a:p>
            <a:pPr algn="ctr">
              <a:lnSpc>
                <a:spcPct val="223000"/>
              </a:lnSpc>
            </a:pPr>
            <a:r>
              <a:rPr lang="en-US" sz="2000" dirty="0">
                <a:latin typeface="Arial" panose="020B0604020202020204" pitchFamily="34" charset="0"/>
                <a:cs typeface="Arial" panose="020B0604020202020204" pitchFamily="34" charset="0"/>
              </a:rPr>
              <a:t>Free Phone</a:t>
            </a:r>
          </a:p>
          <a:p>
            <a:pPr algn="ctr">
              <a:lnSpc>
                <a:spcPct val="223000"/>
              </a:lnSpc>
            </a:pPr>
            <a:r>
              <a:rPr lang="en-US" sz="2000" dirty="0">
                <a:latin typeface="Arial" panose="020B0604020202020204" pitchFamily="34" charset="0"/>
                <a:cs typeface="Arial" panose="020B0604020202020204" pitchFamily="34" charset="0"/>
              </a:rPr>
              <a:t>Limit Account</a:t>
            </a:r>
          </a:p>
          <a:p>
            <a:pPr algn="ctr">
              <a:lnSpc>
                <a:spcPct val="223000"/>
              </a:lnSpc>
            </a:pPr>
            <a:r>
              <a:rPr lang="en-US" sz="2000" dirty="0">
                <a:latin typeface="Arial" panose="020B0604020202020204" pitchFamily="34" charset="0"/>
                <a:cs typeface="Arial" panose="020B0604020202020204" pitchFamily="34" charset="0"/>
              </a:rPr>
              <a:t>12 User</a:t>
            </a:r>
          </a:p>
          <a:p>
            <a:pPr algn="ctr">
              <a:lnSpc>
                <a:spcPct val="223000"/>
              </a:lnSpc>
            </a:pPr>
            <a:r>
              <a:rPr lang="en-US" sz="2000" dirty="0">
                <a:latin typeface="Arial" panose="020B0604020202020204" pitchFamily="34" charset="0"/>
                <a:cs typeface="Arial" panose="020B0604020202020204" pitchFamily="34" charset="0"/>
              </a:rPr>
              <a:t>800 MB Space</a:t>
            </a:r>
          </a:p>
          <a:p>
            <a:pPr algn="ctr">
              <a:lnSpc>
                <a:spcPct val="223000"/>
              </a:lnSpc>
            </a:pPr>
            <a:r>
              <a:rPr lang="en-US" sz="2000" dirty="0">
                <a:latin typeface="Arial" panose="020B0604020202020204" pitchFamily="34" charset="0"/>
                <a:cs typeface="Arial" panose="020B0604020202020204" pitchFamily="34" charset="0"/>
              </a:rPr>
              <a:t>25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186" name="Rectangle 185"/>
          <p:cNvSpPr/>
          <p:nvPr/>
        </p:nvSpPr>
        <p:spPr>
          <a:xfrm>
            <a:off x="9164249" y="3992278"/>
            <a:ext cx="2584210" cy="47841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39" name="TextBox 238"/>
          <p:cNvSpPr txBox="1"/>
          <p:nvPr/>
        </p:nvSpPr>
        <p:spPr>
          <a:xfrm>
            <a:off x="9275617" y="3870152"/>
            <a:ext cx="2335632" cy="4896726"/>
          </a:xfrm>
          <a:prstGeom prst="rect">
            <a:avLst/>
          </a:prstGeom>
          <a:noFill/>
        </p:spPr>
        <p:txBody>
          <a:bodyPr wrap="square" rtlCol="0">
            <a:spAutoFit/>
          </a:bodyPr>
          <a:lstStyle/>
          <a:p>
            <a:pPr algn="ctr">
              <a:lnSpc>
                <a:spcPct val="223000"/>
              </a:lnSpc>
            </a:pPr>
            <a:r>
              <a:rPr lang="en-US" sz="2000" dirty="0">
                <a:latin typeface="Arial" panose="020B0604020202020204" pitchFamily="34" charset="0"/>
                <a:cs typeface="Arial" panose="020B0604020202020204" pitchFamily="34" charset="0"/>
              </a:rPr>
              <a:t>600 mbps</a:t>
            </a:r>
          </a:p>
          <a:p>
            <a:pPr algn="ctr">
              <a:lnSpc>
                <a:spcPct val="223000"/>
              </a:lnSpc>
            </a:pPr>
            <a:r>
              <a:rPr lang="en-US" sz="2000" dirty="0">
                <a:latin typeface="Arial" panose="020B0604020202020204" pitchFamily="34" charset="0"/>
                <a:cs typeface="Arial" panose="020B0604020202020204" pitchFamily="34" charset="0"/>
              </a:rPr>
              <a:t>12 E-mail</a:t>
            </a:r>
          </a:p>
          <a:p>
            <a:pPr algn="ctr">
              <a:lnSpc>
                <a:spcPct val="223000"/>
              </a:lnSpc>
            </a:pPr>
            <a:r>
              <a:rPr lang="en-US" sz="2000" dirty="0">
                <a:latin typeface="Arial" panose="020B0604020202020204" pitchFamily="34" charset="0"/>
                <a:cs typeface="Arial" panose="020B0604020202020204" pitchFamily="34" charset="0"/>
              </a:rPr>
              <a:t>Free Phone</a:t>
            </a:r>
          </a:p>
          <a:p>
            <a:pPr algn="ctr">
              <a:lnSpc>
                <a:spcPct val="223000"/>
              </a:lnSpc>
            </a:pPr>
            <a:r>
              <a:rPr lang="en-US" sz="2000" dirty="0">
                <a:latin typeface="Arial" panose="020B0604020202020204" pitchFamily="34" charset="0"/>
                <a:cs typeface="Arial" panose="020B0604020202020204" pitchFamily="34" charset="0"/>
              </a:rPr>
              <a:t>Unlimited</a:t>
            </a:r>
          </a:p>
          <a:p>
            <a:pPr algn="ctr">
              <a:lnSpc>
                <a:spcPct val="223000"/>
              </a:lnSpc>
            </a:pPr>
            <a:r>
              <a:rPr lang="en-US" sz="2000" dirty="0">
                <a:latin typeface="Arial" panose="020B0604020202020204" pitchFamily="34" charset="0"/>
                <a:cs typeface="Arial" panose="020B0604020202020204" pitchFamily="34" charset="0"/>
              </a:rPr>
              <a:t>25 User</a:t>
            </a:r>
          </a:p>
          <a:p>
            <a:pPr algn="ctr">
              <a:lnSpc>
                <a:spcPct val="223000"/>
              </a:lnSpc>
            </a:pPr>
            <a:r>
              <a:rPr lang="en-US" sz="2000" dirty="0">
                <a:latin typeface="Arial" panose="020B0604020202020204" pitchFamily="34" charset="0"/>
                <a:cs typeface="Arial" panose="020B0604020202020204" pitchFamily="34" charset="0"/>
              </a:rPr>
              <a:t>2 GB Space</a:t>
            </a:r>
          </a:p>
          <a:p>
            <a:pPr algn="ctr">
              <a:lnSpc>
                <a:spcPct val="223000"/>
              </a:lnSpc>
            </a:pPr>
            <a:r>
              <a:rPr lang="en-US" sz="2000" dirty="0">
                <a:latin typeface="Arial" panose="020B0604020202020204" pitchFamily="34" charset="0"/>
                <a:cs typeface="Arial" panose="020B0604020202020204" pitchFamily="34" charset="0"/>
              </a:rPr>
              <a:t>35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209" name="Rectangle 208"/>
          <p:cNvSpPr/>
          <p:nvPr/>
        </p:nvSpPr>
        <p:spPr>
          <a:xfrm>
            <a:off x="14322166" y="3992279"/>
            <a:ext cx="2584210" cy="47841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241" name="TextBox 240"/>
          <p:cNvSpPr txBox="1"/>
          <p:nvPr/>
        </p:nvSpPr>
        <p:spPr>
          <a:xfrm>
            <a:off x="14449164" y="3870153"/>
            <a:ext cx="2335632" cy="4896726"/>
          </a:xfrm>
          <a:prstGeom prst="rect">
            <a:avLst/>
          </a:prstGeom>
          <a:noFill/>
        </p:spPr>
        <p:txBody>
          <a:bodyPr wrap="square" rtlCol="0">
            <a:spAutoFit/>
          </a:bodyPr>
          <a:lstStyle/>
          <a:p>
            <a:pPr algn="ctr">
              <a:lnSpc>
                <a:spcPct val="223000"/>
              </a:lnSpc>
            </a:pPr>
            <a:r>
              <a:rPr lang="en-US" sz="2000" dirty="0">
                <a:latin typeface="Arial" panose="020B0604020202020204" pitchFamily="34" charset="0"/>
                <a:cs typeface="Arial" panose="020B0604020202020204" pitchFamily="34" charset="0"/>
              </a:rPr>
              <a:t>8 GB</a:t>
            </a:r>
          </a:p>
          <a:p>
            <a:pPr algn="ctr">
              <a:lnSpc>
                <a:spcPct val="223000"/>
              </a:lnSpc>
            </a:pPr>
            <a:r>
              <a:rPr lang="en-US" sz="2000" dirty="0">
                <a:latin typeface="Arial" panose="020B0604020202020204" pitchFamily="34" charset="0"/>
                <a:cs typeface="Arial" panose="020B0604020202020204" pitchFamily="34" charset="0"/>
              </a:rPr>
              <a:t>200  E-mail</a:t>
            </a:r>
          </a:p>
          <a:p>
            <a:pPr algn="ctr">
              <a:lnSpc>
                <a:spcPct val="223000"/>
              </a:lnSpc>
            </a:pPr>
            <a:r>
              <a:rPr lang="en-US" sz="2000" dirty="0">
                <a:latin typeface="Arial" panose="020B0604020202020204" pitchFamily="34" charset="0"/>
                <a:cs typeface="Arial" panose="020B0604020202020204" pitchFamily="34" charset="0"/>
              </a:rPr>
              <a:t>Free Phone</a:t>
            </a:r>
          </a:p>
          <a:p>
            <a:pPr algn="ctr">
              <a:lnSpc>
                <a:spcPct val="223000"/>
              </a:lnSpc>
            </a:pPr>
            <a:r>
              <a:rPr lang="en-US" sz="2000" dirty="0">
                <a:latin typeface="Arial" panose="020B0604020202020204" pitchFamily="34" charset="0"/>
                <a:cs typeface="Arial" panose="020B0604020202020204" pitchFamily="34" charset="0"/>
              </a:rPr>
              <a:t>Unlimited</a:t>
            </a:r>
          </a:p>
          <a:p>
            <a:pPr algn="ctr">
              <a:lnSpc>
                <a:spcPct val="223000"/>
              </a:lnSpc>
            </a:pPr>
            <a:r>
              <a:rPr lang="en-US" sz="2000" dirty="0">
                <a:latin typeface="Arial" panose="020B0604020202020204" pitchFamily="34" charset="0"/>
                <a:cs typeface="Arial" panose="020B0604020202020204" pitchFamily="34" charset="0"/>
              </a:rPr>
              <a:t>Unlimited User</a:t>
            </a:r>
          </a:p>
          <a:p>
            <a:pPr algn="ctr">
              <a:lnSpc>
                <a:spcPct val="223000"/>
              </a:lnSpc>
            </a:pPr>
            <a:r>
              <a:rPr lang="en-US" sz="2000" dirty="0">
                <a:latin typeface="Arial" panose="020B0604020202020204" pitchFamily="34" charset="0"/>
                <a:cs typeface="Arial" panose="020B0604020202020204" pitchFamily="34" charset="0"/>
              </a:rPr>
              <a:t>50 TB Space</a:t>
            </a:r>
          </a:p>
          <a:p>
            <a:pPr algn="ctr">
              <a:lnSpc>
                <a:spcPct val="223000"/>
              </a:lnSpc>
            </a:pPr>
            <a:r>
              <a:rPr lang="en-US" sz="2000" dirty="0">
                <a:latin typeface="Arial" panose="020B0604020202020204" pitchFamily="34" charset="0"/>
                <a:cs typeface="Arial" panose="020B0604020202020204" pitchFamily="34" charset="0"/>
              </a:rPr>
              <a:t>1000  free </a:t>
            </a:r>
            <a:r>
              <a:rPr lang="en-US" sz="2000" dirty="0" err="1">
                <a:latin typeface="Arial" panose="020B0604020202020204" pitchFamily="34" charset="0"/>
                <a:cs typeface="Arial" panose="020B0604020202020204" pitchFamily="34" charset="0"/>
              </a:rPr>
              <a:t>SMS</a:t>
            </a:r>
            <a:endParaRPr lang="en-US" sz="2000" dirty="0">
              <a:latin typeface="Arial" panose="020B0604020202020204" pitchFamily="34" charset="0"/>
              <a:cs typeface="Arial" panose="020B0604020202020204" pitchFamily="34" charset="0"/>
            </a:endParaRPr>
          </a:p>
        </p:txBody>
      </p:sp>
      <p:sp>
        <p:nvSpPr>
          <p:cNvPr id="104" name="Прямоугольник 103"/>
          <p:cNvSpPr/>
          <p:nvPr/>
        </p:nvSpPr>
        <p:spPr>
          <a:xfrm>
            <a:off x="970374" y="725011"/>
            <a:ext cx="450332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Prising</a:t>
            </a:r>
            <a:r>
              <a:rPr lang="en-US" sz="5000" b="1" dirty="0">
                <a:solidFill>
                  <a:schemeClr val="tx1">
                    <a:lumMod val="75000"/>
                    <a:lumOff val="25000"/>
                  </a:schemeClr>
                </a:solidFill>
                <a:latin typeface="Arial" panose="020B0604020202020204" pitchFamily="34" charset="0"/>
                <a:cs typeface="Arial" panose="020B0604020202020204" pitchFamily="34" charset="0"/>
              </a:rPr>
              <a: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7" name="Group 6"/>
          <p:cNvGrpSpPr/>
          <p:nvPr/>
        </p:nvGrpSpPr>
        <p:grpSpPr>
          <a:xfrm>
            <a:off x="1419467" y="3992282"/>
            <a:ext cx="15486907" cy="4784190"/>
            <a:chOff x="588460" y="2001385"/>
            <a:chExt cx="7864730" cy="1820562"/>
          </a:xfrm>
        </p:grpSpPr>
        <p:cxnSp>
          <p:nvCxnSpPr>
            <p:cNvPr id="74" name="Straight Connector 73"/>
            <p:cNvCxnSpPr/>
            <p:nvPr/>
          </p:nvCxnSpPr>
          <p:spPr>
            <a:xfrm>
              <a:off x="588460" y="20013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588460" y="3821947"/>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588460" y="226146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588460" y="252154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588460" y="278162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88460" y="304170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588460" y="330178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8460" y="3561865"/>
              <a:ext cx="786473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78291158"/>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6" name="Group 2666"/>
          <p:cNvGrpSpPr/>
          <p:nvPr/>
        </p:nvGrpSpPr>
        <p:grpSpPr>
          <a:xfrm>
            <a:off x="1582223" y="3576412"/>
            <a:ext cx="15089182" cy="5412864"/>
            <a:chOff x="0" y="0"/>
            <a:chExt cx="20118908" cy="7216037"/>
          </a:xfrm>
        </p:grpSpPr>
        <p:grpSp>
          <p:nvGrpSpPr>
            <p:cNvPr id="2640" name="Group 2640"/>
            <p:cNvGrpSpPr/>
            <p:nvPr/>
          </p:nvGrpSpPr>
          <p:grpSpPr>
            <a:xfrm>
              <a:off x="0" y="0"/>
              <a:ext cx="20118909" cy="7216037"/>
              <a:chOff x="0" y="0"/>
              <a:chExt cx="20118908" cy="7216036"/>
            </a:xfrm>
          </p:grpSpPr>
          <p:sp>
            <p:nvSpPr>
              <p:cNvPr id="2628" name="Shape 2628"/>
              <p:cNvSpPr/>
              <p:nvPr/>
            </p:nvSpPr>
            <p:spPr>
              <a:xfrm>
                <a:off x="0" y="1246263"/>
                <a:ext cx="20118909" cy="986418"/>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29" name="Shape 2629"/>
              <p:cNvSpPr/>
              <p:nvPr/>
            </p:nvSpPr>
            <p:spPr>
              <a:xfrm>
                <a:off x="0" y="2493598"/>
                <a:ext cx="20118909" cy="986418"/>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30" name="Shape 2630"/>
              <p:cNvSpPr/>
              <p:nvPr/>
            </p:nvSpPr>
            <p:spPr>
              <a:xfrm>
                <a:off x="0" y="3741383"/>
                <a:ext cx="20118909" cy="986418"/>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31" name="Shape 2631"/>
              <p:cNvSpPr/>
              <p:nvPr/>
            </p:nvSpPr>
            <p:spPr>
              <a:xfrm>
                <a:off x="450059" y="1490025"/>
                <a:ext cx="2791323" cy="47196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Web Design</a:t>
                </a:r>
              </a:p>
            </p:txBody>
          </p:sp>
          <p:sp>
            <p:nvSpPr>
              <p:cNvPr id="2632" name="Shape 2632"/>
              <p:cNvSpPr/>
              <p:nvPr/>
            </p:nvSpPr>
            <p:spPr>
              <a:xfrm>
                <a:off x="450059" y="2756243"/>
                <a:ext cx="2791323" cy="47196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Product Mockup</a:t>
                </a:r>
              </a:p>
            </p:txBody>
          </p:sp>
          <p:sp>
            <p:nvSpPr>
              <p:cNvPr id="2633" name="Shape 2633"/>
              <p:cNvSpPr/>
              <p:nvPr/>
            </p:nvSpPr>
            <p:spPr>
              <a:xfrm>
                <a:off x="450059" y="3998611"/>
                <a:ext cx="2791323" cy="47196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Script Font</a:t>
                </a:r>
              </a:p>
            </p:txBody>
          </p:sp>
          <p:sp>
            <p:nvSpPr>
              <p:cNvPr id="2634" name="Shape 2634"/>
              <p:cNvSpPr/>
              <p:nvPr/>
            </p:nvSpPr>
            <p:spPr>
              <a:xfrm>
                <a:off x="0" y="0"/>
                <a:ext cx="20118909" cy="986417"/>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35" name="Shape 2635"/>
              <p:cNvSpPr/>
              <p:nvPr/>
            </p:nvSpPr>
            <p:spPr>
              <a:xfrm>
                <a:off x="450059" y="269999"/>
                <a:ext cx="2791323" cy="47196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dirty="0">
                    <a:solidFill>
                      <a:schemeClr val="tx1">
                        <a:lumMod val="75000"/>
                        <a:lumOff val="25000"/>
                      </a:schemeClr>
                    </a:solidFill>
                    <a:latin typeface="Arial" panose="020B0604020202020204" pitchFamily="34" charset="0"/>
                    <a:cs typeface="Arial" panose="020B0604020202020204" pitchFamily="34" charset="0"/>
                  </a:rPr>
                  <a:t>Print Template</a:t>
                </a:r>
              </a:p>
            </p:txBody>
          </p:sp>
          <p:sp>
            <p:nvSpPr>
              <p:cNvPr id="2636" name="Shape 2636"/>
              <p:cNvSpPr/>
              <p:nvPr/>
            </p:nvSpPr>
            <p:spPr>
              <a:xfrm>
                <a:off x="0" y="6229620"/>
                <a:ext cx="20118909" cy="986417"/>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37" name="Shape 2637"/>
              <p:cNvSpPr/>
              <p:nvPr/>
            </p:nvSpPr>
            <p:spPr>
              <a:xfrm>
                <a:off x="450059" y="6473382"/>
                <a:ext cx="2791323" cy="471963"/>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Branding identity</a:t>
                </a:r>
              </a:p>
            </p:txBody>
          </p:sp>
          <p:sp>
            <p:nvSpPr>
              <p:cNvPr id="2638" name="Shape 2638"/>
              <p:cNvSpPr/>
              <p:nvPr/>
            </p:nvSpPr>
            <p:spPr>
              <a:xfrm>
                <a:off x="0" y="4983356"/>
                <a:ext cx="20118909" cy="986418"/>
              </a:xfrm>
              <a:prstGeom prst="roundRect">
                <a:avLst>
                  <a:gd name="adj" fmla="val 48925"/>
                </a:avLst>
              </a:prstGeom>
              <a:noFill/>
              <a:ln w="6350" cap="flat">
                <a:solidFill>
                  <a:srgbClr val="A6AAA9"/>
                </a:solidFill>
                <a:prstDash val="solid"/>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39" name="Shape 2639"/>
              <p:cNvSpPr/>
              <p:nvPr/>
            </p:nvSpPr>
            <p:spPr>
              <a:xfrm>
                <a:off x="450059" y="5253355"/>
                <a:ext cx="2791323" cy="471964"/>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noAutofit/>
              </a:bodyPr>
              <a:lstStyle>
                <a:lvl1pPr algn="l">
                  <a:lnSpc>
                    <a:spcPct val="120000"/>
                  </a:lnSpc>
                  <a:spcBef>
                    <a:spcPts val="2500"/>
                  </a:spcBef>
                  <a:defRPr sz="2000">
                    <a:solidFill>
                      <a:srgbClr val="53585F"/>
                    </a:solidFill>
                  </a:defRPr>
                </a:lvl1pPr>
              </a:lstStyle>
              <a:p>
                <a:r>
                  <a:rPr>
                    <a:solidFill>
                      <a:schemeClr val="tx1">
                        <a:lumMod val="75000"/>
                        <a:lumOff val="25000"/>
                      </a:schemeClr>
                    </a:solidFill>
                    <a:latin typeface="Arial" panose="020B0604020202020204" pitchFamily="34" charset="0"/>
                    <a:cs typeface="Arial" panose="020B0604020202020204" pitchFamily="34" charset="0"/>
                  </a:rPr>
                  <a:t>WP Themes</a:t>
                </a:r>
              </a:p>
            </p:txBody>
          </p:sp>
        </p:grpSp>
        <p:grpSp>
          <p:nvGrpSpPr>
            <p:cNvPr id="2665" name="Group 2665"/>
            <p:cNvGrpSpPr/>
            <p:nvPr/>
          </p:nvGrpSpPr>
          <p:grpSpPr>
            <a:xfrm>
              <a:off x="3850541" y="129027"/>
              <a:ext cx="16002150" cy="6971262"/>
              <a:chOff x="0" y="0"/>
              <a:chExt cx="16002149" cy="6971261"/>
            </a:xfrm>
          </p:grpSpPr>
          <p:sp>
            <p:nvSpPr>
              <p:cNvPr id="2641" name="Shape 2641"/>
              <p:cNvSpPr/>
              <p:nvPr/>
            </p:nvSpPr>
            <p:spPr>
              <a:xfrm>
                <a:off x="4104170" y="2498836"/>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2" name="Shape 2642"/>
              <p:cNvSpPr/>
              <p:nvPr/>
            </p:nvSpPr>
            <p:spPr>
              <a:xfrm>
                <a:off x="4102832" y="3738491"/>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3" name="Shape 2643"/>
              <p:cNvSpPr/>
              <p:nvPr/>
            </p:nvSpPr>
            <p:spPr>
              <a:xfrm>
                <a:off x="4104170" y="1272231"/>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4" name="Shape 2644"/>
              <p:cNvSpPr/>
              <p:nvPr/>
            </p:nvSpPr>
            <p:spPr>
              <a:xfrm>
                <a:off x="8203187" y="1264551"/>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5" name="Shape 2645"/>
              <p:cNvSpPr/>
              <p:nvPr/>
            </p:nvSpPr>
            <p:spPr>
              <a:xfrm>
                <a:off x="8203187" y="2488599"/>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6" name="Shape 2646"/>
              <p:cNvSpPr/>
              <p:nvPr/>
            </p:nvSpPr>
            <p:spPr>
              <a:xfrm>
                <a:off x="8203187" y="3746170"/>
                <a:ext cx="3697920" cy="715676"/>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7" name="Shape 2647"/>
              <p:cNvSpPr/>
              <p:nvPr/>
            </p:nvSpPr>
            <p:spPr>
              <a:xfrm>
                <a:off x="12304230" y="2498836"/>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8" name="Shape 2648"/>
              <p:cNvSpPr/>
              <p:nvPr/>
            </p:nvSpPr>
            <p:spPr>
              <a:xfrm>
                <a:off x="12302892" y="3738491"/>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49" name="Shape 2649"/>
              <p:cNvSpPr/>
              <p:nvPr/>
            </p:nvSpPr>
            <p:spPr>
              <a:xfrm>
                <a:off x="12304230" y="1272231"/>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0" name="Shape 2650"/>
              <p:cNvSpPr/>
              <p:nvPr/>
            </p:nvSpPr>
            <p:spPr>
              <a:xfrm>
                <a:off x="0" y="1264551"/>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1" name="Shape 2651"/>
              <p:cNvSpPr/>
              <p:nvPr/>
            </p:nvSpPr>
            <p:spPr>
              <a:xfrm>
                <a:off x="0" y="2488599"/>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2" name="Shape 2652"/>
              <p:cNvSpPr/>
              <p:nvPr/>
            </p:nvSpPr>
            <p:spPr>
              <a:xfrm>
                <a:off x="0" y="3746170"/>
                <a:ext cx="3697919" cy="715676"/>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3" name="Shape 2653"/>
              <p:cNvSpPr/>
              <p:nvPr/>
            </p:nvSpPr>
            <p:spPr>
              <a:xfrm>
                <a:off x="4104170" y="0"/>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4" name="Shape 2654"/>
              <p:cNvSpPr/>
              <p:nvPr/>
            </p:nvSpPr>
            <p:spPr>
              <a:xfrm>
                <a:off x="8203187" y="3534"/>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5" name="Shape 2655"/>
              <p:cNvSpPr/>
              <p:nvPr/>
            </p:nvSpPr>
            <p:spPr>
              <a:xfrm>
                <a:off x="12304230" y="0"/>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6" name="Shape 2656"/>
              <p:cNvSpPr/>
              <p:nvPr/>
            </p:nvSpPr>
            <p:spPr>
              <a:xfrm>
                <a:off x="0" y="3534"/>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7" name="Shape 2657"/>
              <p:cNvSpPr/>
              <p:nvPr/>
            </p:nvSpPr>
            <p:spPr>
              <a:xfrm>
                <a:off x="4104170" y="6255587"/>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8" name="Shape 2658"/>
              <p:cNvSpPr/>
              <p:nvPr/>
            </p:nvSpPr>
            <p:spPr>
              <a:xfrm>
                <a:off x="8203187" y="6247908"/>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59" name="Shape 2659"/>
              <p:cNvSpPr/>
              <p:nvPr/>
            </p:nvSpPr>
            <p:spPr>
              <a:xfrm>
                <a:off x="12304230" y="6255587"/>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60" name="Shape 2660"/>
              <p:cNvSpPr/>
              <p:nvPr/>
            </p:nvSpPr>
            <p:spPr>
              <a:xfrm>
                <a:off x="0" y="6247908"/>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61" name="Shape 2661"/>
              <p:cNvSpPr/>
              <p:nvPr/>
            </p:nvSpPr>
            <p:spPr>
              <a:xfrm>
                <a:off x="4104170" y="4983356"/>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62" name="Shape 2662"/>
              <p:cNvSpPr/>
              <p:nvPr/>
            </p:nvSpPr>
            <p:spPr>
              <a:xfrm>
                <a:off x="8203187" y="4986890"/>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63" name="Shape 2663"/>
              <p:cNvSpPr/>
              <p:nvPr/>
            </p:nvSpPr>
            <p:spPr>
              <a:xfrm>
                <a:off x="12304230" y="4983356"/>
                <a:ext cx="3697920"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sp>
            <p:nvSpPr>
              <p:cNvPr id="2664" name="Shape 2664"/>
              <p:cNvSpPr/>
              <p:nvPr/>
            </p:nvSpPr>
            <p:spPr>
              <a:xfrm>
                <a:off x="0" y="4986890"/>
                <a:ext cx="3697919" cy="715675"/>
              </a:xfrm>
              <a:prstGeom prst="roundRect">
                <a:avLst>
                  <a:gd name="adj" fmla="val 26618"/>
                </a:avLst>
              </a:prstGeom>
              <a:solidFill>
                <a:srgbClr val="E1E2E4"/>
              </a:solidFill>
              <a:ln w="12700" cap="flat">
                <a:noFill/>
                <a:miter lim="400000"/>
              </a:ln>
              <a:effectLst/>
            </p:spPr>
            <p:txBody>
              <a:bodyPr wrap="square" lIns="50800" tIns="50800" rIns="50800" bIns="50800" numCol="1" anchor="ctr">
                <a:noAutofit/>
              </a:bodyPr>
              <a:lstStyle/>
              <a:p>
                <a:endParaRPr>
                  <a:latin typeface="Arial" panose="020B0604020202020204" pitchFamily="34" charset="0"/>
                  <a:cs typeface="Arial" panose="020B0604020202020204" pitchFamily="34" charset="0"/>
                </a:endParaRPr>
              </a:p>
            </p:txBody>
          </p:sp>
        </p:grpSp>
      </p:grpSp>
      <p:sp>
        <p:nvSpPr>
          <p:cNvPr id="2671" name="Shape 2671"/>
          <p:cNvSpPr/>
          <p:nvPr/>
        </p:nvSpPr>
        <p:spPr>
          <a:xfrm>
            <a:off x="4560749" y="2846368"/>
            <a:ext cx="2815754" cy="61387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EUROPE</a:t>
            </a:r>
          </a:p>
        </p:txBody>
      </p:sp>
      <p:sp>
        <p:nvSpPr>
          <p:cNvPr id="2672" name="Shape 2672"/>
          <p:cNvSpPr/>
          <p:nvPr/>
        </p:nvSpPr>
        <p:spPr>
          <a:xfrm>
            <a:off x="7654546" y="2846368"/>
            <a:ext cx="2815754" cy="61387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ASIA</a:t>
            </a:r>
          </a:p>
        </p:txBody>
      </p:sp>
      <p:sp>
        <p:nvSpPr>
          <p:cNvPr id="2673" name="Shape 2673"/>
          <p:cNvSpPr/>
          <p:nvPr/>
        </p:nvSpPr>
        <p:spPr>
          <a:xfrm>
            <a:off x="10758457" y="2856483"/>
            <a:ext cx="2771329" cy="61387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AFRICA</a:t>
            </a:r>
          </a:p>
        </p:txBody>
      </p:sp>
      <p:sp>
        <p:nvSpPr>
          <p:cNvPr id="2674" name="Shape 2674"/>
          <p:cNvSpPr/>
          <p:nvPr/>
        </p:nvSpPr>
        <p:spPr>
          <a:xfrm>
            <a:off x="13817943" y="2858642"/>
            <a:ext cx="2772608" cy="61387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AMERICA</a:t>
            </a:r>
          </a:p>
        </p:txBody>
      </p:sp>
      <p:sp>
        <p:nvSpPr>
          <p:cNvPr id="2675" name="Shape 2675"/>
          <p:cNvSpPr/>
          <p:nvPr/>
        </p:nvSpPr>
        <p:spPr>
          <a:xfrm>
            <a:off x="7548258" y="5551468"/>
            <a:ext cx="1442996" cy="529131"/>
          </a:xfrm>
          <a:prstGeom prst="roundRect">
            <a:avLst>
              <a:gd name="adj" fmla="val 27006"/>
            </a:avLst>
          </a:prstGeom>
          <a:solidFill>
            <a:schemeClr val="accent3"/>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76" name="Shape 2676"/>
          <p:cNvSpPr/>
          <p:nvPr/>
        </p:nvSpPr>
        <p:spPr>
          <a:xfrm>
            <a:off x="8000824" y="5613732"/>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2677" name="Shape 2677"/>
          <p:cNvSpPr/>
          <p:nvPr/>
        </p:nvSpPr>
        <p:spPr>
          <a:xfrm>
            <a:off x="7547254" y="6481354"/>
            <a:ext cx="2196998" cy="529130"/>
          </a:xfrm>
          <a:prstGeom prst="roundRect">
            <a:avLst>
              <a:gd name="adj" fmla="val 27006"/>
            </a:avLst>
          </a:prstGeom>
          <a:solidFill>
            <a:schemeClr val="accent4"/>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78" name="Shape 2678"/>
          <p:cNvSpPr/>
          <p:nvPr/>
        </p:nvSpPr>
        <p:spPr>
          <a:xfrm>
            <a:off x="8761494" y="6537404"/>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679" name="Shape 2679"/>
          <p:cNvSpPr/>
          <p:nvPr/>
        </p:nvSpPr>
        <p:spPr>
          <a:xfrm>
            <a:off x="7548257" y="4631372"/>
            <a:ext cx="1787789" cy="529130"/>
          </a:xfrm>
          <a:prstGeom prst="roundRect">
            <a:avLst>
              <a:gd name="adj" fmla="val 27006"/>
            </a:avLst>
          </a:prstGeom>
          <a:solidFill>
            <a:schemeClr val="accent2"/>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80" name="Shape 2680"/>
          <p:cNvSpPr/>
          <p:nvPr/>
        </p:nvSpPr>
        <p:spPr>
          <a:xfrm>
            <a:off x="8356491" y="4706210"/>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681" name="Shape 2681"/>
          <p:cNvSpPr/>
          <p:nvPr/>
        </p:nvSpPr>
        <p:spPr>
          <a:xfrm>
            <a:off x="10622520" y="4625612"/>
            <a:ext cx="2196997" cy="529131"/>
          </a:xfrm>
          <a:prstGeom prst="roundRect">
            <a:avLst>
              <a:gd name="adj" fmla="val 27006"/>
            </a:avLst>
          </a:prstGeom>
          <a:solidFill>
            <a:schemeClr val="accent2"/>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82" name="Shape 2682"/>
          <p:cNvSpPr/>
          <p:nvPr/>
        </p:nvSpPr>
        <p:spPr>
          <a:xfrm>
            <a:off x="11836759" y="4681662"/>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683" name="Shape 2683"/>
          <p:cNvSpPr/>
          <p:nvPr/>
        </p:nvSpPr>
        <p:spPr>
          <a:xfrm>
            <a:off x="10622520" y="5543789"/>
            <a:ext cx="1787789" cy="529130"/>
          </a:xfrm>
          <a:prstGeom prst="roundRect">
            <a:avLst>
              <a:gd name="adj" fmla="val 27006"/>
            </a:avLst>
          </a:prstGeom>
          <a:solidFill>
            <a:schemeClr val="accent3"/>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84" name="Shape 2684"/>
          <p:cNvSpPr/>
          <p:nvPr/>
        </p:nvSpPr>
        <p:spPr>
          <a:xfrm>
            <a:off x="11430753" y="5618627"/>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685" name="Shape 2685"/>
          <p:cNvSpPr/>
          <p:nvPr/>
        </p:nvSpPr>
        <p:spPr>
          <a:xfrm>
            <a:off x="10622520" y="6487114"/>
            <a:ext cx="943888" cy="529130"/>
          </a:xfrm>
          <a:prstGeom prst="roundRect">
            <a:avLst>
              <a:gd name="adj" fmla="val 27006"/>
            </a:avLst>
          </a:prstGeom>
          <a:solidFill>
            <a:schemeClr val="accent4"/>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86" name="Shape 2686"/>
          <p:cNvSpPr/>
          <p:nvPr/>
        </p:nvSpPr>
        <p:spPr>
          <a:xfrm>
            <a:off x="10885746" y="6550546"/>
            <a:ext cx="576469"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687" name="Shape 2687"/>
          <p:cNvSpPr/>
          <p:nvPr/>
        </p:nvSpPr>
        <p:spPr>
          <a:xfrm>
            <a:off x="13698302" y="5551468"/>
            <a:ext cx="1442997" cy="529131"/>
          </a:xfrm>
          <a:prstGeom prst="roundRect">
            <a:avLst>
              <a:gd name="adj" fmla="val 27006"/>
            </a:avLst>
          </a:prstGeom>
          <a:solidFill>
            <a:schemeClr val="accent3"/>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88" name="Shape 2688"/>
          <p:cNvSpPr/>
          <p:nvPr/>
        </p:nvSpPr>
        <p:spPr>
          <a:xfrm>
            <a:off x="14150869" y="5613732"/>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2689" name="Shape 2689"/>
          <p:cNvSpPr/>
          <p:nvPr/>
        </p:nvSpPr>
        <p:spPr>
          <a:xfrm>
            <a:off x="13697299" y="6481354"/>
            <a:ext cx="2196997" cy="529130"/>
          </a:xfrm>
          <a:prstGeom prst="roundRect">
            <a:avLst>
              <a:gd name="adj" fmla="val 27006"/>
            </a:avLst>
          </a:prstGeom>
          <a:solidFill>
            <a:schemeClr val="accent4"/>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90" name="Shape 2690"/>
          <p:cNvSpPr/>
          <p:nvPr/>
        </p:nvSpPr>
        <p:spPr>
          <a:xfrm>
            <a:off x="14911540" y="6537404"/>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691" name="Shape 2691"/>
          <p:cNvSpPr/>
          <p:nvPr/>
        </p:nvSpPr>
        <p:spPr>
          <a:xfrm>
            <a:off x="13698302" y="4631372"/>
            <a:ext cx="1787789" cy="529130"/>
          </a:xfrm>
          <a:prstGeom prst="roundRect">
            <a:avLst>
              <a:gd name="adj" fmla="val 27006"/>
            </a:avLst>
          </a:prstGeom>
          <a:solidFill>
            <a:schemeClr val="accent2"/>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92" name="Shape 2692"/>
          <p:cNvSpPr/>
          <p:nvPr/>
        </p:nvSpPr>
        <p:spPr>
          <a:xfrm>
            <a:off x="14506536" y="4706210"/>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693" name="Shape 2693"/>
          <p:cNvSpPr/>
          <p:nvPr/>
        </p:nvSpPr>
        <p:spPr>
          <a:xfrm>
            <a:off x="4470130" y="4625612"/>
            <a:ext cx="2196997" cy="529131"/>
          </a:xfrm>
          <a:prstGeom prst="roundRect">
            <a:avLst>
              <a:gd name="adj" fmla="val 27006"/>
            </a:avLst>
          </a:prstGeom>
          <a:solidFill>
            <a:schemeClr val="accent2"/>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94" name="Shape 2694"/>
          <p:cNvSpPr/>
          <p:nvPr/>
        </p:nvSpPr>
        <p:spPr>
          <a:xfrm>
            <a:off x="5684371" y="4681662"/>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695" name="Shape 2695"/>
          <p:cNvSpPr/>
          <p:nvPr/>
        </p:nvSpPr>
        <p:spPr>
          <a:xfrm>
            <a:off x="4470130" y="5543789"/>
            <a:ext cx="1787789" cy="529130"/>
          </a:xfrm>
          <a:prstGeom prst="roundRect">
            <a:avLst>
              <a:gd name="adj" fmla="val 27006"/>
            </a:avLst>
          </a:prstGeom>
          <a:solidFill>
            <a:schemeClr val="accent3"/>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96" name="Shape 2696"/>
          <p:cNvSpPr/>
          <p:nvPr/>
        </p:nvSpPr>
        <p:spPr>
          <a:xfrm>
            <a:off x="5278362" y="5618627"/>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697" name="Shape 2697"/>
          <p:cNvSpPr/>
          <p:nvPr/>
        </p:nvSpPr>
        <p:spPr>
          <a:xfrm>
            <a:off x="4470130" y="6487114"/>
            <a:ext cx="943888" cy="529130"/>
          </a:xfrm>
          <a:prstGeom prst="roundRect">
            <a:avLst>
              <a:gd name="adj" fmla="val 27006"/>
            </a:avLst>
          </a:prstGeom>
          <a:solidFill>
            <a:schemeClr val="accent4"/>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698" name="Shape 2698"/>
          <p:cNvSpPr/>
          <p:nvPr/>
        </p:nvSpPr>
        <p:spPr>
          <a:xfrm>
            <a:off x="4733356" y="6550546"/>
            <a:ext cx="576470"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699" name="Shape 2699"/>
          <p:cNvSpPr/>
          <p:nvPr/>
        </p:nvSpPr>
        <p:spPr>
          <a:xfrm>
            <a:off x="7548258" y="3677052"/>
            <a:ext cx="943888" cy="529131"/>
          </a:xfrm>
          <a:prstGeom prst="roundRect">
            <a:avLst>
              <a:gd name="adj" fmla="val 27006"/>
            </a:avLst>
          </a:prstGeom>
          <a:solidFill>
            <a:schemeClr val="accent1"/>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00" name="Shape 2700"/>
          <p:cNvSpPr/>
          <p:nvPr/>
        </p:nvSpPr>
        <p:spPr>
          <a:xfrm>
            <a:off x="7811485" y="3740484"/>
            <a:ext cx="576470"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701" name="Shape 2701"/>
          <p:cNvSpPr/>
          <p:nvPr/>
        </p:nvSpPr>
        <p:spPr>
          <a:xfrm>
            <a:off x="10622521" y="3679703"/>
            <a:ext cx="1442996" cy="529130"/>
          </a:xfrm>
          <a:prstGeom prst="roundRect">
            <a:avLst>
              <a:gd name="adj" fmla="val 27006"/>
            </a:avLst>
          </a:prstGeom>
          <a:solidFill>
            <a:schemeClr val="accent1"/>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02" name="Shape 2702"/>
          <p:cNvSpPr/>
          <p:nvPr/>
        </p:nvSpPr>
        <p:spPr>
          <a:xfrm>
            <a:off x="11075085" y="3741967"/>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2703" name="Shape 2703"/>
          <p:cNvSpPr/>
          <p:nvPr/>
        </p:nvSpPr>
        <p:spPr>
          <a:xfrm>
            <a:off x="13698301" y="3677052"/>
            <a:ext cx="943889" cy="529131"/>
          </a:xfrm>
          <a:prstGeom prst="roundRect">
            <a:avLst>
              <a:gd name="adj" fmla="val 27006"/>
            </a:avLst>
          </a:prstGeom>
          <a:solidFill>
            <a:schemeClr val="accent1"/>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04" name="Shape 2704"/>
          <p:cNvSpPr/>
          <p:nvPr/>
        </p:nvSpPr>
        <p:spPr>
          <a:xfrm>
            <a:off x="13961527" y="3740484"/>
            <a:ext cx="576470"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705" name="Shape 2705"/>
          <p:cNvSpPr/>
          <p:nvPr/>
        </p:nvSpPr>
        <p:spPr>
          <a:xfrm>
            <a:off x="4470130" y="3679703"/>
            <a:ext cx="1442996" cy="529130"/>
          </a:xfrm>
          <a:prstGeom prst="roundRect">
            <a:avLst>
              <a:gd name="adj" fmla="val 27006"/>
            </a:avLst>
          </a:prstGeom>
          <a:solidFill>
            <a:schemeClr val="accent1"/>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06" name="Shape 2706"/>
          <p:cNvSpPr/>
          <p:nvPr/>
        </p:nvSpPr>
        <p:spPr>
          <a:xfrm>
            <a:off x="4922697" y="3741967"/>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2707" name="Shape 2707"/>
          <p:cNvSpPr/>
          <p:nvPr/>
        </p:nvSpPr>
        <p:spPr>
          <a:xfrm>
            <a:off x="7548257" y="8369467"/>
            <a:ext cx="1787789" cy="529130"/>
          </a:xfrm>
          <a:prstGeom prst="roundRect">
            <a:avLst>
              <a:gd name="adj" fmla="val 27006"/>
            </a:avLst>
          </a:prstGeom>
          <a:solidFill>
            <a:schemeClr val="accent6"/>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08" name="Shape 2708"/>
          <p:cNvSpPr/>
          <p:nvPr/>
        </p:nvSpPr>
        <p:spPr>
          <a:xfrm>
            <a:off x="8356491" y="8444304"/>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709" name="Shape 2709"/>
          <p:cNvSpPr/>
          <p:nvPr/>
        </p:nvSpPr>
        <p:spPr>
          <a:xfrm>
            <a:off x="10622520" y="8363706"/>
            <a:ext cx="2196997" cy="529131"/>
          </a:xfrm>
          <a:prstGeom prst="roundRect">
            <a:avLst>
              <a:gd name="adj" fmla="val 27006"/>
            </a:avLst>
          </a:prstGeom>
          <a:solidFill>
            <a:schemeClr val="accent6"/>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10" name="Shape 2710"/>
          <p:cNvSpPr/>
          <p:nvPr/>
        </p:nvSpPr>
        <p:spPr>
          <a:xfrm>
            <a:off x="11836759" y="8419757"/>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711" name="Shape 2711"/>
          <p:cNvSpPr/>
          <p:nvPr/>
        </p:nvSpPr>
        <p:spPr>
          <a:xfrm>
            <a:off x="13698302" y="8369467"/>
            <a:ext cx="1787789" cy="529130"/>
          </a:xfrm>
          <a:prstGeom prst="roundRect">
            <a:avLst>
              <a:gd name="adj" fmla="val 27006"/>
            </a:avLst>
          </a:prstGeom>
          <a:solidFill>
            <a:schemeClr val="accent6"/>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12" name="Shape 2712"/>
          <p:cNvSpPr/>
          <p:nvPr/>
        </p:nvSpPr>
        <p:spPr>
          <a:xfrm>
            <a:off x="14506536" y="8444304"/>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65%</a:t>
            </a:r>
          </a:p>
        </p:txBody>
      </p:sp>
      <p:sp>
        <p:nvSpPr>
          <p:cNvPr id="2713" name="Shape 2713"/>
          <p:cNvSpPr/>
          <p:nvPr/>
        </p:nvSpPr>
        <p:spPr>
          <a:xfrm>
            <a:off x="4470130" y="8363706"/>
            <a:ext cx="2196997" cy="529131"/>
          </a:xfrm>
          <a:prstGeom prst="roundRect">
            <a:avLst>
              <a:gd name="adj" fmla="val 27006"/>
            </a:avLst>
          </a:prstGeom>
          <a:solidFill>
            <a:schemeClr val="accent6"/>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14" name="Shape 2714"/>
          <p:cNvSpPr/>
          <p:nvPr/>
        </p:nvSpPr>
        <p:spPr>
          <a:xfrm>
            <a:off x="5684371" y="8419757"/>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85%</a:t>
            </a:r>
          </a:p>
        </p:txBody>
      </p:sp>
      <p:sp>
        <p:nvSpPr>
          <p:cNvPr id="2715" name="Shape 2715"/>
          <p:cNvSpPr/>
          <p:nvPr/>
        </p:nvSpPr>
        <p:spPr>
          <a:xfrm>
            <a:off x="7548258" y="7415146"/>
            <a:ext cx="943888" cy="529130"/>
          </a:xfrm>
          <a:prstGeom prst="roundRect">
            <a:avLst>
              <a:gd name="adj" fmla="val 27006"/>
            </a:avLst>
          </a:prstGeom>
          <a:solidFill>
            <a:schemeClr val="accent5"/>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16" name="Shape 2716"/>
          <p:cNvSpPr/>
          <p:nvPr/>
        </p:nvSpPr>
        <p:spPr>
          <a:xfrm>
            <a:off x="7811485" y="7478579"/>
            <a:ext cx="576470"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717" name="Shape 2717"/>
          <p:cNvSpPr/>
          <p:nvPr/>
        </p:nvSpPr>
        <p:spPr>
          <a:xfrm>
            <a:off x="10622521" y="7417797"/>
            <a:ext cx="1442996" cy="529130"/>
          </a:xfrm>
          <a:prstGeom prst="roundRect">
            <a:avLst>
              <a:gd name="adj" fmla="val 27006"/>
            </a:avLst>
          </a:prstGeom>
          <a:solidFill>
            <a:schemeClr val="accent5"/>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18" name="Shape 2718"/>
          <p:cNvSpPr/>
          <p:nvPr/>
        </p:nvSpPr>
        <p:spPr>
          <a:xfrm>
            <a:off x="11075085" y="7480061"/>
            <a:ext cx="879875"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2719" name="Shape 2719"/>
          <p:cNvSpPr/>
          <p:nvPr/>
        </p:nvSpPr>
        <p:spPr>
          <a:xfrm>
            <a:off x="13698301" y="7415146"/>
            <a:ext cx="943889" cy="529130"/>
          </a:xfrm>
          <a:prstGeom prst="roundRect">
            <a:avLst>
              <a:gd name="adj" fmla="val 27006"/>
            </a:avLst>
          </a:prstGeom>
          <a:solidFill>
            <a:schemeClr val="accent5"/>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20" name="Shape 2720"/>
          <p:cNvSpPr/>
          <p:nvPr/>
        </p:nvSpPr>
        <p:spPr>
          <a:xfrm>
            <a:off x="13961527" y="7478579"/>
            <a:ext cx="576470"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30%</a:t>
            </a:r>
          </a:p>
        </p:txBody>
      </p:sp>
      <p:sp>
        <p:nvSpPr>
          <p:cNvPr id="2721" name="Shape 2721"/>
          <p:cNvSpPr/>
          <p:nvPr/>
        </p:nvSpPr>
        <p:spPr>
          <a:xfrm>
            <a:off x="4470130" y="7417797"/>
            <a:ext cx="1442996" cy="529130"/>
          </a:xfrm>
          <a:prstGeom prst="roundRect">
            <a:avLst>
              <a:gd name="adj" fmla="val 27006"/>
            </a:avLst>
          </a:prstGeom>
          <a:solidFill>
            <a:schemeClr val="accent5"/>
          </a:solidFill>
          <a:ln w="12700">
            <a:miter lim="400000"/>
          </a:ln>
        </p:spPr>
        <p:txBody>
          <a:bodyPr lIns="38100" tIns="38100" rIns="38100" bIns="38100" anchor="ctr"/>
          <a:lstStyle/>
          <a:p>
            <a:endParaRPr b="1">
              <a:latin typeface="Arial" panose="020B0604020202020204" pitchFamily="34" charset="0"/>
              <a:cs typeface="Arial" panose="020B0604020202020204" pitchFamily="34" charset="0"/>
            </a:endParaRPr>
          </a:p>
        </p:txBody>
      </p:sp>
      <p:sp>
        <p:nvSpPr>
          <p:cNvPr id="2722" name="Shape 2722"/>
          <p:cNvSpPr/>
          <p:nvPr/>
        </p:nvSpPr>
        <p:spPr>
          <a:xfrm>
            <a:off x="4922697" y="7480061"/>
            <a:ext cx="879874" cy="404603"/>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2300">
                <a:solidFill>
                  <a:srgbClr val="FFFFFF"/>
                </a:solidFill>
              </a:defRPr>
            </a:lvl1pPr>
          </a:lstStyle>
          <a:p>
            <a:r>
              <a:rPr sz="1800" b="1">
                <a:latin typeface="Arial" panose="020B0604020202020204" pitchFamily="34" charset="0"/>
                <a:cs typeface="Arial" panose="020B0604020202020204" pitchFamily="34" charset="0"/>
              </a:rPr>
              <a:t>50%</a:t>
            </a:r>
          </a:p>
        </p:txBody>
      </p:sp>
      <p:sp>
        <p:nvSpPr>
          <p:cNvPr id="95" name="Прямоугольник 9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Our marketing targets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6880361"/>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2666"/>
                                        </p:tgtEl>
                                        <p:attrNameLst>
                                          <p:attrName>style.visibility</p:attrName>
                                        </p:attrNameLst>
                                      </p:cBhvr>
                                      <p:to>
                                        <p:strVal val="visible"/>
                                      </p:to>
                                    </p:set>
                                    <p:anim calcmode="lin" valueType="num">
                                      <p:cBhvr>
                                        <p:cTn id="7" dur="500" fill="hold"/>
                                        <p:tgtEl>
                                          <p:spTgt spid="2666"/>
                                        </p:tgtEl>
                                        <p:attrNameLst>
                                          <p:attrName>ppt_w</p:attrName>
                                        </p:attrNameLst>
                                      </p:cBhvr>
                                      <p:tavLst>
                                        <p:tav tm="0">
                                          <p:val>
                                            <p:fltVal val="0"/>
                                          </p:val>
                                        </p:tav>
                                        <p:tav tm="100000">
                                          <p:val>
                                            <p:strVal val="#ppt_w"/>
                                          </p:val>
                                        </p:tav>
                                      </p:tavLst>
                                    </p:anim>
                                    <p:anim calcmode="lin" valueType="num">
                                      <p:cBhvr>
                                        <p:cTn id="8" dur="500" fill="hold"/>
                                        <p:tgtEl>
                                          <p:spTgt spid="266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9" presetClass="entr" fill="hold" grpId="0" nodeType="afterEffect">
                                  <p:stCondLst>
                                    <p:cond delay="0"/>
                                  </p:stCondLst>
                                  <p:iterate>
                                    <p:tmAbs val="0"/>
                                  </p:iterate>
                                  <p:childTnLst>
                                    <p:set>
                                      <p:cBhvr>
                                        <p:cTn id="11" fill="hold"/>
                                        <p:tgtEl>
                                          <p:spTgt spid="2671"/>
                                        </p:tgtEl>
                                        <p:attrNameLst>
                                          <p:attrName>style.visibility</p:attrName>
                                        </p:attrNameLst>
                                      </p:cBhvr>
                                      <p:to>
                                        <p:strVal val="visible"/>
                                      </p:to>
                                    </p:set>
                                    <p:animEffect transition="in" filter="dissolve">
                                      <p:cBhvr>
                                        <p:cTn id="12" dur="500"/>
                                        <p:tgtEl>
                                          <p:spTgt spid="2671"/>
                                        </p:tgtEl>
                                      </p:cBhvr>
                                    </p:animEffect>
                                  </p:childTnLst>
                                </p:cTn>
                              </p:par>
                            </p:childTnLst>
                          </p:cTn>
                        </p:par>
                        <p:par>
                          <p:cTn id="13" fill="hold">
                            <p:stCondLst>
                              <p:cond delay="1000"/>
                            </p:stCondLst>
                            <p:childTnLst>
                              <p:par>
                                <p:cTn id="14" presetID="9" presetClass="entr" fill="hold" grpId="0" nodeType="afterEffect">
                                  <p:stCondLst>
                                    <p:cond delay="0"/>
                                  </p:stCondLst>
                                  <p:iterate>
                                    <p:tmAbs val="0"/>
                                  </p:iterate>
                                  <p:childTnLst>
                                    <p:set>
                                      <p:cBhvr>
                                        <p:cTn id="15" fill="hold"/>
                                        <p:tgtEl>
                                          <p:spTgt spid="2672"/>
                                        </p:tgtEl>
                                        <p:attrNameLst>
                                          <p:attrName>style.visibility</p:attrName>
                                        </p:attrNameLst>
                                      </p:cBhvr>
                                      <p:to>
                                        <p:strVal val="visible"/>
                                      </p:to>
                                    </p:set>
                                    <p:animEffect transition="in" filter="dissolve">
                                      <p:cBhvr>
                                        <p:cTn id="16" dur="500"/>
                                        <p:tgtEl>
                                          <p:spTgt spid="2672"/>
                                        </p:tgtEl>
                                      </p:cBhvr>
                                    </p:animEffect>
                                  </p:childTnLst>
                                </p:cTn>
                              </p:par>
                            </p:childTnLst>
                          </p:cTn>
                        </p:par>
                        <p:par>
                          <p:cTn id="17" fill="hold">
                            <p:stCondLst>
                              <p:cond delay="1500"/>
                            </p:stCondLst>
                            <p:childTnLst>
                              <p:par>
                                <p:cTn id="18" presetID="9" presetClass="entr" fill="hold" grpId="0" nodeType="afterEffect">
                                  <p:stCondLst>
                                    <p:cond delay="0"/>
                                  </p:stCondLst>
                                  <p:iterate>
                                    <p:tmAbs val="0"/>
                                  </p:iterate>
                                  <p:childTnLst>
                                    <p:set>
                                      <p:cBhvr>
                                        <p:cTn id="19" fill="hold"/>
                                        <p:tgtEl>
                                          <p:spTgt spid="2673"/>
                                        </p:tgtEl>
                                        <p:attrNameLst>
                                          <p:attrName>style.visibility</p:attrName>
                                        </p:attrNameLst>
                                      </p:cBhvr>
                                      <p:to>
                                        <p:strVal val="visible"/>
                                      </p:to>
                                    </p:set>
                                    <p:animEffect transition="in" filter="dissolve">
                                      <p:cBhvr>
                                        <p:cTn id="20" dur="500"/>
                                        <p:tgtEl>
                                          <p:spTgt spid="2673"/>
                                        </p:tgtEl>
                                      </p:cBhvr>
                                    </p:animEffect>
                                  </p:childTnLst>
                                </p:cTn>
                              </p:par>
                            </p:childTnLst>
                          </p:cTn>
                        </p:par>
                        <p:par>
                          <p:cTn id="21" fill="hold">
                            <p:stCondLst>
                              <p:cond delay="2000"/>
                            </p:stCondLst>
                            <p:childTnLst>
                              <p:par>
                                <p:cTn id="22" presetID="9" presetClass="entr" fill="hold" grpId="0" nodeType="afterEffect">
                                  <p:stCondLst>
                                    <p:cond delay="0"/>
                                  </p:stCondLst>
                                  <p:iterate>
                                    <p:tmAbs val="0"/>
                                  </p:iterate>
                                  <p:childTnLst>
                                    <p:set>
                                      <p:cBhvr>
                                        <p:cTn id="23" fill="hold"/>
                                        <p:tgtEl>
                                          <p:spTgt spid="2674"/>
                                        </p:tgtEl>
                                        <p:attrNameLst>
                                          <p:attrName>style.visibility</p:attrName>
                                        </p:attrNameLst>
                                      </p:cBhvr>
                                      <p:to>
                                        <p:strVal val="visible"/>
                                      </p:to>
                                    </p:set>
                                    <p:animEffect transition="in" filter="dissolve">
                                      <p:cBhvr>
                                        <p:cTn id="24" dur="500"/>
                                        <p:tgtEl>
                                          <p:spTgt spid="2674"/>
                                        </p:tgtEl>
                                      </p:cBhvr>
                                    </p:animEffect>
                                  </p:childTnLst>
                                </p:cTn>
                              </p:par>
                            </p:childTnLst>
                          </p:cTn>
                        </p:par>
                        <p:par>
                          <p:cTn id="25" fill="hold">
                            <p:stCondLst>
                              <p:cond delay="2500"/>
                            </p:stCondLst>
                            <p:childTnLst>
                              <p:par>
                                <p:cTn id="26" presetID="22" presetClass="entr" presetSubtype="8" fill="hold" grpId="0" nodeType="afterEffect">
                                  <p:stCondLst>
                                    <p:cond delay="0"/>
                                  </p:stCondLst>
                                  <p:iterate>
                                    <p:tmAbs val="0"/>
                                  </p:iterate>
                                  <p:childTnLst>
                                    <p:set>
                                      <p:cBhvr>
                                        <p:cTn id="27" fill="hold"/>
                                        <p:tgtEl>
                                          <p:spTgt spid="2705"/>
                                        </p:tgtEl>
                                        <p:attrNameLst>
                                          <p:attrName>style.visibility</p:attrName>
                                        </p:attrNameLst>
                                      </p:cBhvr>
                                      <p:to>
                                        <p:strVal val="visible"/>
                                      </p:to>
                                    </p:set>
                                    <p:animEffect transition="in" filter="wipe(left)">
                                      <p:cBhvr>
                                        <p:cTn id="28" dur="200"/>
                                        <p:tgtEl>
                                          <p:spTgt spid="2705"/>
                                        </p:tgtEl>
                                      </p:cBhvr>
                                    </p:animEffect>
                                  </p:childTnLst>
                                </p:cTn>
                              </p:par>
                            </p:childTnLst>
                          </p:cTn>
                        </p:par>
                        <p:par>
                          <p:cTn id="29" fill="hold">
                            <p:stCondLst>
                              <p:cond delay="2700"/>
                            </p:stCondLst>
                            <p:childTnLst>
                              <p:par>
                                <p:cTn id="30" presetID="9" presetClass="entr" fill="hold" grpId="0" nodeType="afterEffect">
                                  <p:stCondLst>
                                    <p:cond delay="0"/>
                                  </p:stCondLst>
                                  <p:iterate>
                                    <p:tmAbs val="0"/>
                                  </p:iterate>
                                  <p:childTnLst>
                                    <p:set>
                                      <p:cBhvr>
                                        <p:cTn id="31" fill="hold"/>
                                        <p:tgtEl>
                                          <p:spTgt spid="2706"/>
                                        </p:tgtEl>
                                        <p:attrNameLst>
                                          <p:attrName>style.visibility</p:attrName>
                                        </p:attrNameLst>
                                      </p:cBhvr>
                                      <p:to>
                                        <p:strVal val="visible"/>
                                      </p:to>
                                    </p:set>
                                    <p:animEffect transition="in" filter="dissolve">
                                      <p:cBhvr>
                                        <p:cTn id="32" dur="300"/>
                                        <p:tgtEl>
                                          <p:spTgt spid="2706"/>
                                        </p:tgtEl>
                                      </p:cBhvr>
                                    </p:animEffect>
                                  </p:childTnLst>
                                </p:cTn>
                              </p:par>
                            </p:childTnLst>
                          </p:cTn>
                        </p:par>
                        <p:par>
                          <p:cTn id="33" fill="hold">
                            <p:stCondLst>
                              <p:cond delay="3000"/>
                            </p:stCondLst>
                            <p:childTnLst>
                              <p:par>
                                <p:cTn id="34" presetID="22" presetClass="entr" presetSubtype="8" fill="hold" grpId="0" nodeType="afterEffect">
                                  <p:stCondLst>
                                    <p:cond delay="0"/>
                                  </p:stCondLst>
                                  <p:iterate>
                                    <p:tmAbs val="0"/>
                                  </p:iterate>
                                  <p:childTnLst>
                                    <p:set>
                                      <p:cBhvr>
                                        <p:cTn id="35" fill="hold"/>
                                        <p:tgtEl>
                                          <p:spTgt spid="2699"/>
                                        </p:tgtEl>
                                        <p:attrNameLst>
                                          <p:attrName>style.visibility</p:attrName>
                                        </p:attrNameLst>
                                      </p:cBhvr>
                                      <p:to>
                                        <p:strVal val="visible"/>
                                      </p:to>
                                    </p:set>
                                    <p:animEffect transition="in" filter="wipe(left)">
                                      <p:cBhvr>
                                        <p:cTn id="36" dur="200"/>
                                        <p:tgtEl>
                                          <p:spTgt spid="2699"/>
                                        </p:tgtEl>
                                      </p:cBhvr>
                                    </p:animEffect>
                                  </p:childTnLst>
                                </p:cTn>
                              </p:par>
                            </p:childTnLst>
                          </p:cTn>
                        </p:par>
                        <p:par>
                          <p:cTn id="37" fill="hold">
                            <p:stCondLst>
                              <p:cond delay="3200"/>
                            </p:stCondLst>
                            <p:childTnLst>
                              <p:par>
                                <p:cTn id="38" presetID="9" presetClass="entr" fill="hold" grpId="0" nodeType="afterEffect">
                                  <p:stCondLst>
                                    <p:cond delay="0"/>
                                  </p:stCondLst>
                                  <p:iterate>
                                    <p:tmAbs val="0"/>
                                  </p:iterate>
                                  <p:childTnLst>
                                    <p:set>
                                      <p:cBhvr>
                                        <p:cTn id="39" fill="hold"/>
                                        <p:tgtEl>
                                          <p:spTgt spid="2700"/>
                                        </p:tgtEl>
                                        <p:attrNameLst>
                                          <p:attrName>style.visibility</p:attrName>
                                        </p:attrNameLst>
                                      </p:cBhvr>
                                      <p:to>
                                        <p:strVal val="visible"/>
                                      </p:to>
                                    </p:set>
                                    <p:animEffect transition="in" filter="dissolve">
                                      <p:cBhvr>
                                        <p:cTn id="40" dur="300"/>
                                        <p:tgtEl>
                                          <p:spTgt spid="2700"/>
                                        </p:tgtEl>
                                      </p:cBhvr>
                                    </p:animEffect>
                                  </p:childTnLst>
                                </p:cTn>
                              </p:par>
                            </p:childTnLst>
                          </p:cTn>
                        </p:par>
                        <p:par>
                          <p:cTn id="41" fill="hold">
                            <p:stCondLst>
                              <p:cond delay="3500"/>
                            </p:stCondLst>
                            <p:childTnLst>
                              <p:par>
                                <p:cTn id="42" presetID="22" presetClass="entr" presetSubtype="8" fill="hold" grpId="0" nodeType="afterEffect">
                                  <p:stCondLst>
                                    <p:cond delay="0"/>
                                  </p:stCondLst>
                                  <p:iterate>
                                    <p:tmAbs val="0"/>
                                  </p:iterate>
                                  <p:childTnLst>
                                    <p:set>
                                      <p:cBhvr>
                                        <p:cTn id="43" fill="hold"/>
                                        <p:tgtEl>
                                          <p:spTgt spid="2701"/>
                                        </p:tgtEl>
                                        <p:attrNameLst>
                                          <p:attrName>style.visibility</p:attrName>
                                        </p:attrNameLst>
                                      </p:cBhvr>
                                      <p:to>
                                        <p:strVal val="visible"/>
                                      </p:to>
                                    </p:set>
                                    <p:animEffect transition="in" filter="wipe(left)">
                                      <p:cBhvr>
                                        <p:cTn id="44" dur="200"/>
                                        <p:tgtEl>
                                          <p:spTgt spid="2701"/>
                                        </p:tgtEl>
                                      </p:cBhvr>
                                    </p:animEffect>
                                  </p:childTnLst>
                                </p:cTn>
                              </p:par>
                            </p:childTnLst>
                          </p:cTn>
                        </p:par>
                        <p:par>
                          <p:cTn id="45" fill="hold">
                            <p:stCondLst>
                              <p:cond delay="3700"/>
                            </p:stCondLst>
                            <p:childTnLst>
                              <p:par>
                                <p:cTn id="46" presetID="9" presetClass="entr" fill="hold" grpId="0" nodeType="afterEffect">
                                  <p:stCondLst>
                                    <p:cond delay="0"/>
                                  </p:stCondLst>
                                  <p:iterate>
                                    <p:tmAbs val="0"/>
                                  </p:iterate>
                                  <p:childTnLst>
                                    <p:set>
                                      <p:cBhvr>
                                        <p:cTn id="47" fill="hold"/>
                                        <p:tgtEl>
                                          <p:spTgt spid="2702"/>
                                        </p:tgtEl>
                                        <p:attrNameLst>
                                          <p:attrName>style.visibility</p:attrName>
                                        </p:attrNameLst>
                                      </p:cBhvr>
                                      <p:to>
                                        <p:strVal val="visible"/>
                                      </p:to>
                                    </p:set>
                                    <p:animEffect transition="in" filter="dissolve">
                                      <p:cBhvr>
                                        <p:cTn id="48" dur="300"/>
                                        <p:tgtEl>
                                          <p:spTgt spid="2702"/>
                                        </p:tgtEl>
                                      </p:cBhvr>
                                    </p:animEffect>
                                  </p:childTnLst>
                                </p:cTn>
                              </p:par>
                            </p:childTnLst>
                          </p:cTn>
                        </p:par>
                        <p:par>
                          <p:cTn id="49" fill="hold">
                            <p:stCondLst>
                              <p:cond delay="4000"/>
                            </p:stCondLst>
                            <p:childTnLst>
                              <p:par>
                                <p:cTn id="50" presetID="22" presetClass="entr" presetSubtype="8" fill="hold" grpId="0" nodeType="afterEffect">
                                  <p:stCondLst>
                                    <p:cond delay="0"/>
                                  </p:stCondLst>
                                  <p:iterate>
                                    <p:tmAbs val="0"/>
                                  </p:iterate>
                                  <p:childTnLst>
                                    <p:set>
                                      <p:cBhvr>
                                        <p:cTn id="51" fill="hold"/>
                                        <p:tgtEl>
                                          <p:spTgt spid="2703"/>
                                        </p:tgtEl>
                                        <p:attrNameLst>
                                          <p:attrName>style.visibility</p:attrName>
                                        </p:attrNameLst>
                                      </p:cBhvr>
                                      <p:to>
                                        <p:strVal val="visible"/>
                                      </p:to>
                                    </p:set>
                                    <p:animEffect transition="in" filter="wipe(left)">
                                      <p:cBhvr>
                                        <p:cTn id="52" dur="200"/>
                                        <p:tgtEl>
                                          <p:spTgt spid="2703"/>
                                        </p:tgtEl>
                                      </p:cBhvr>
                                    </p:animEffect>
                                  </p:childTnLst>
                                </p:cTn>
                              </p:par>
                            </p:childTnLst>
                          </p:cTn>
                        </p:par>
                        <p:par>
                          <p:cTn id="53" fill="hold">
                            <p:stCondLst>
                              <p:cond delay="4200"/>
                            </p:stCondLst>
                            <p:childTnLst>
                              <p:par>
                                <p:cTn id="54" presetID="9" presetClass="entr" fill="hold" grpId="0" nodeType="afterEffect">
                                  <p:stCondLst>
                                    <p:cond delay="0"/>
                                  </p:stCondLst>
                                  <p:iterate>
                                    <p:tmAbs val="0"/>
                                  </p:iterate>
                                  <p:childTnLst>
                                    <p:set>
                                      <p:cBhvr>
                                        <p:cTn id="55" fill="hold"/>
                                        <p:tgtEl>
                                          <p:spTgt spid="2704"/>
                                        </p:tgtEl>
                                        <p:attrNameLst>
                                          <p:attrName>style.visibility</p:attrName>
                                        </p:attrNameLst>
                                      </p:cBhvr>
                                      <p:to>
                                        <p:strVal val="visible"/>
                                      </p:to>
                                    </p:set>
                                    <p:animEffect transition="in" filter="dissolve">
                                      <p:cBhvr>
                                        <p:cTn id="56" dur="300"/>
                                        <p:tgtEl>
                                          <p:spTgt spid="2704"/>
                                        </p:tgtEl>
                                      </p:cBhvr>
                                    </p:animEffect>
                                  </p:childTnLst>
                                </p:cTn>
                              </p:par>
                            </p:childTnLst>
                          </p:cTn>
                        </p:par>
                        <p:par>
                          <p:cTn id="57" fill="hold">
                            <p:stCondLst>
                              <p:cond delay="4500"/>
                            </p:stCondLst>
                            <p:childTnLst>
                              <p:par>
                                <p:cTn id="58" presetID="22" presetClass="entr" presetSubtype="8" fill="hold" grpId="0" nodeType="afterEffect">
                                  <p:stCondLst>
                                    <p:cond delay="0"/>
                                  </p:stCondLst>
                                  <p:iterate>
                                    <p:tmAbs val="0"/>
                                  </p:iterate>
                                  <p:childTnLst>
                                    <p:set>
                                      <p:cBhvr>
                                        <p:cTn id="59" fill="hold"/>
                                        <p:tgtEl>
                                          <p:spTgt spid="2693"/>
                                        </p:tgtEl>
                                        <p:attrNameLst>
                                          <p:attrName>style.visibility</p:attrName>
                                        </p:attrNameLst>
                                      </p:cBhvr>
                                      <p:to>
                                        <p:strVal val="visible"/>
                                      </p:to>
                                    </p:set>
                                    <p:animEffect transition="in" filter="wipe(left)">
                                      <p:cBhvr>
                                        <p:cTn id="60" dur="200"/>
                                        <p:tgtEl>
                                          <p:spTgt spid="2693"/>
                                        </p:tgtEl>
                                      </p:cBhvr>
                                    </p:animEffect>
                                  </p:childTnLst>
                                </p:cTn>
                              </p:par>
                            </p:childTnLst>
                          </p:cTn>
                        </p:par>
                        <p:par>
                          <p:cTn id="61" fill="hold">
                            <p:stCondLst>
                              <p:cond delay="4700"/>
                            </p:stCondLst>
                            <p:childTnLst>
                              <p:par>
                                <p:cTn id="62" presetID="9" presetClass="entr" fill="hold" grpId="0" nodeType="afterEffect">
                                  <p:stCondLst>
                                    <p:cond delay="0"/>
                                  </p:stCondLst>
                                  <p:iterate>
                                    <p:tmAbs val="0"/>
                                  </p:iterate>
                                  <p:childTnLst>
                                    <p:set>
                                      <p:cBhvr>
                                        <p:cTn id="63" fill="hold"/>
                                        <p:tgtEl>
                                          <p:spTgt spid="2694"/>
                                        </p:tgtEl>
                                        <p:attrNameLst>
                                          <p:attrName>style.visibility</p:attrName>
                                        </p:attrNameLst>
                                      </p:cBhvr>
                                      <p:to>
                                        <p:strVal val="visible"/>
                                      </p:to>
                                    </p:set>
                                    <p:animEffect transition="in" filter="dissolve">
                                      <p:cBhvr>
                                        <p:cTn id="64" dur="300"/>
                                        <p:tgtEl>
                                          <p:spTgt spid="2694"/>
                                        </p:tgtEl>
                                      </p:cBhvr>
                                    </p:animEffect>
                                  </p:childTnLst>
                                </p:cTn>
                              </p:par>
                            </p:childTnLst>
                          </p:cTn>
                        </p:par>
                        <p:par>
                          <p:cTn id="65" fill="hold">
                            <p:stCondLst>
                              <p:cond delay="5000"/>
                            </p:stCondLst>
                            <p:childTnLst>
                              <p:par>
                                <p:cTn id="66" presetID="22" presetClass="entr" presetSubtype="8" fill="hold" grpId="0" nodeType="afterEffect">
                                  <p:stCondLst>
                                    <p:cond delay="0"/>
                                  </p:stCondLst>
                                  <p:iterate>
                                    <p:tmAbs val="0"/>
                                  </p:iterate>
                                  <p:childTnLst>
                                    <p:set>
                                      <p:cBhvr>
                                        <p:cTn id="67" fill="hold"/>
                                        <p:tgtEl>
                                          <p:spTgt spid="2679"/>
                                        </p:tgtEl>
                                        <p:attrNameLst>
                                          <p:attrName>style.visibility</p:attrName>
                                        </p:attrNameLst>
                                      </p:cBhvr>
                                      <p:to>
                                        <p:strVal val="visible"/>
                                      </p:to>
                                    </p:set>
                                    <p:animEffect transition="in" filter="wipe(left)">
                                      <p:cBhvr>
                                        <p:cTn id="68" dur="200"/>
                                        <p:tgtEl>
                                          <p:spTgt spid="2679"/>
                                        </p:tgtEl>
                                      </p:cBhvr>
                                    </p:animEffect>
                                  </p:childTnLst>
                                </p:cTn>
                              </p:par>
                            </p:childTnLst>
                          </p:cTn>
                        </p:par>
                        <p:par>
                          <p:cTn id="69" fill="hold">
                            <p:stCondLst>
                              <p:cond delay="5200"/>
                            </p:stCondLst>
                            <p:childTnLst>
                              <p:par>
                                <p:cTn id="70" presetID="9" presetClass="entr" fill="hold" grpId="0" nodeType="afterEffect">
                                  <p:stCondLst>
                                    <p:cond delay="0"/>
                                  </p:stCondLst>
                                  <p:iterate>
                                    <p:tmAbs val="0"/>
                                  </p:iterate>
                                  <p:childTnLst>
                                    <p:set>
                                      <p:cBhvr>
                                        <p:cTn id="71" fill="hold"/>
                                        <p:tgtEl>
                                          <p:spTgt spid="2680"/>
                                        </p:tgtEl>
                                        <p:attrNameLst>
                                          <p:attrName>style.visibility</p:attrName>
                                        </p:attrNameLst>
                                      </p:cBhvr>
                                      <p:to>
                                        <p:strVal val="visible"/>
                                      </p:to>
                                    </p:set>
                                    <p:animEffect transition="in" filter="dissolve">
                                      <p:cBhvr>
                                        <p:cTn id="72" dur="300"/>
                                        <p:tgtEl>
                                          <p:spTgt spid="2680"/>
                                        </p:tgtEl>
                                      </p:cBhvr>
                                    </p:animEffect>
                                  </p:childTnLst>
                                </p:cTn>
                              </p:par>
                            </p:childTnLst>
                          </p:cTn>
                        </p:par>
                        <p:par>
                          <p:cTn id="73" fill="hold">
                            <p:stCondLst>
                              <p:cond delay="5500"/>
                            </p:stCondLst>
                            <p:childTnLst>
                              <p:par>
                                <p:cTn id="74" presetID="22" presetClass="entr" presetSubtype="8" fill="hold" grpId="0" nodeType="afterEffect">
                                  <p:stCondLst>
                                    <p:cond delay="0"/>
                                  </p:stCondLst>
                                  <p:iterate>
                                    <p:tmAbs val="0"/>
                                  </p:iterate>
                                  <p:childTnLst>
                                    <p:set>
                                      <p:cBhvr>
                                        <p:cTn id="75" fill="hold"/>
                                        <p:tgtEl>
                                          <p:spTgt spid="2681"/>
                                        </p:tgtEl>
                                        <p:attrNameLst>
                                          <p:attrName>style.visibility</p:attrName>
                                        </p:attrNameLst>
                                      </p:cBhvr>
                                      <p:to>
                                        <p:strVal val="visible"/>
                                      </p:to>
                                    </p:set>
                                    <p:animEffect transition="in" filter="wipe(left)">
                                      <p:cBhvr>
                                        <p:cTn id="76" dur="200"/>
                                        <p:tgtEl>
                                          <p:spTgt spid="2681"/>
                                        </p:tgtEl>
                                      </p:cBhvr>
                                    </p:animEffect>
                                  </p:childTnLst>
                                </p:cTn>
                              </p:par>
                            </p:childTnLst>
                          </p:cTn>
                        </p:par>
                        <p:par>
                          <p:cTn id="77" fill="hold">
                            <p:stCondLst>
                              <p:cond delay="5700"/>
                            </p:stCondLst>
                            <p:childTnLst>
                              <p:par>
                                <p:cTn id="78" presetID="9" presetClass="entr" fill="hold" grpId="0" nodeType="afterEffect">
                                  <p:stCondLst>
                                    <p:cond delay="0"/>
                                  </p:stCondLst>
                                  <p:iterate>
                                    <p:tmAbs val="0"/>
                                  </p:iterate>
                                  <p:childTnLst>
                                    <p:set>
                                      <p:cBhvr>
                                        <p:cTn id="79" fill="hold"/>
                                        <p:tgtEl>
                                          <p:spTgt spid="2682"/>
                                        </p:tgtEl>
                                        <p:attrNameLst>
                                          <p:attrName>style.visibility</p:attrName>
                                        </p:attrNameLst>
                                      </p:cBhvr>
                                      <p:to>
                                        <p:strVal val="visible"/>
                                      </p:to>
                                    </p:set>
                                    <p:animEffect transition="in" filter="dissolve">
                                      <p:cBhvr>
                                        <p:cTn id="80" dur="300"/>
                                        <p:tgtEl>
                                          <p:spTgt spid="2682"/>
                                        </p:tgtEl>
                                      </p:cBhvr>
                                    </p:animEffect>
                                  </p:childTnLst>
                                </p:cTn>
                              </p:par>
                            </p:childTnLst>
                          </p:cTn>
                        </p:par>
                        <p:par>
                          <p:cTn id="81" fill="hold">
                            <p:stCondLst>
                              <p:cond delay="6000"/>
                            </p:stCondLst>
                            <p:childTnLst>
                              <p:par>
                                <p:cTn id="82" presetID="22" presetClass="entr" presetSubtype="8" fill="hold" grpId="0" nodeType="afterEffect">
                                  <p:stCondLst>
                                    <p:cond delay="0"/>
                                  </p:stCondLst>
                                  <p:iterate>
                                    <p:tmAbs val="0"/>
                                  </p:iterate>
                                  <p:childTnLst>
                                    <p:set>
                                      <p:cBhvr>
                                        <p:cTn id="83" fill="hold"/>
                                        <p:tgtEl>
                                          <p:spTgt spid="2691"/>
                                        </p:tgtEl>
                                        <p:attrNameLst>
                                          <p:attrName>style.visibility</p:attrName>
                                        </p:attrNameLst>
                                      </p:cBhvr>
                                      <p:to>
                                        <p:strVal val="visible"/>
                                      </p:to>
                                    </p:set>
                                    <p:animEffect transition="in" filter="wipe(left)">
                                      <p:cBhvr>
                                        <p:cTn id="84" dur="200"/>
                                        <p:tgtEl>
                                          <p:spTgt spid="2691"/>
                                        </p:tgtEl>
                                      </p:cBhvr>
                                    </p:animEffect>
                                  </p:childTnLst>
                                </p:cTn>
                              </p:par>
                            </p:childTnLst>
                          </p:cTn>
                        </p:par>
                        <p:par>
                          <p:cTn id="85" fill="hold">
                            <p:stCondLst>
                              <p:cond delay="6200"/>
                            </p:stCondLst>
                            <p:childTnLst>
                              <p:par>
                                <p:cTn id="86" presetID="9" presetClass="entr" fill="hold" grpId="0" nodeType="afterEffect">
                                  <p:stCondLst>
                                    <p:cond delay="0"/>
                                  </p:stCondLst>
                                  <p:iterate>
                                    <p:tmAbs val="0"/>
                                  </p:iterate>
                                  <p:childTnLst>
                                    <p:set>
                                      <p:cBhvr>
                                        <p:cTn id="87" fill="hold"/>
                                        <p:tgtEl>
                                          <p:spTgt spid="2692"/>
                                        </p:tgtEl>
                                        <p:attrNameLst>
                                          <p:attrName>style.visibility</p:attrName>
                                        </p:attrNameLst>
                                      </p:cBhvr>
                                      <p:to>
                                        <p:strVal val="visible"/>
                                      </p:to>
                                    </p:set>
                                    <p:animEffect transition="in" filter="dissolve">
                                      <p:cBhvr>
                                        <p:cTn id="88" dur="300"/>
                                        <p:tgtEl>
                                          <p:spTgt spid="2692"/>
                                        </p:tgtEl>
                                      </p:cBhvr>
                                    </p:animEffect>
                                  </p:childTnLst>
                                </p:cTn>
                              </p:par>
                            </p:childTnLst>
                          </p:cTn>
                        </p:par>
                        <p:par>
                          <p:cTn id="89" fill="hold">
                            <p:stCondLst>
                              <p:cond delay="6500"/>
                            </p:stCondLst>
                            <p:childTnLst>
                              <p:par>
                                <p:cTn id="90" presetID="22" presetClass="entr" presetSubtype="8" fill="hold" grpId="0" nodeType="afterEffect">
                                  <p:stCondLst>
                                    <p:cond delay="0"/>
                                  </p:stCondLst>
                                  <p:iterate>
                                    <p:tmAbs val="0"/>
                                  </p:iterate>
                                  <p:childTnLst>
                                    <p:set>
                                      <p:cBhvr>
                                        <p:cTn id="91" fill="hold"/>
                                        <p:tgtEl>
                                          <p:spTgt spid="2695"/>
                                        </p:tgtEl>
                                        <p:attrNameLst>
                                          <p:attrName>style.visibility</p:attrName>
                                        </p:attrNameLst>
                                      </p:cBhvr>
                                      <p:to>
                                        <p:strVal val="visible"/>
                                      </p:to>
                                    </p:set>
                                    <p:animEffect transition="in" filter="wipe(left)">
                                      <p:cBhvr>
                                        <p:cTn id="92" dur="200"/>
                                        <p:tgtEl>
                                          <p:spTgt spid="2695"/>
                                        </p:tgtEl>
                                      </p:cBhvr>
                                    </p:animEffect>
                                  </p:childTnLst>
                                </p:cTn>
                              </p:par>
                            </p:childTnLst>
                          </p:cTn>
                        </p:par>
                        <p:par>
                          <p:cTn id="93" fill="hold">
                            <p:stCondLst>
                              <p:cond delay="6700"/>
                            </p:stCondLst>
                            <p:childTnLst>
                              <p:par>
                                <p:cTn id="94" presetID="9" presetClass="entr" fill="hold" grpId="0" nodeType="afterEffect">
                                  <p:stCondLst>
                                    <p:cond delay="0"/>
                                  </p:stCondLst>
                                  <p:iterate>
                                    <p:tmAbs val="0"/>
                                  </p:iterate>
                                  <p:childTnLst>
                                    <p:set>
                                      <p:cBhvr>
                                        <p:cTn id="95" fill="hold"/>
                                        <p:tgtEl>
                                          <p:spTgt spid="2696"/>
                                        </p:tgtEl>
                                        <p:attrNameLst>
                                          <p:attrName>style.visibility</p:attrName>
                                        </p:attrNameLst>
                                      </p:cBhvr>
                                      <p:to>
                                        <p:strVal val="visible"/>
                                      </p:to>
                                    </p:set>
                                    <p:animEffect transition="in" filter="dissolve">
                                      <p:cBhvr>
                                        <p:cTn id="96" dur="300"/>
                                        <p:tgtEl>
                                          <p:spTgt spid="2696"/>
                                        </p:tgtEl>
                                      </p:cBhvr>
                                    </p:animEffect>
                                  </p:childTnLst>
                                </p:cTn>
                              </p:par>
                            </p:childTnLst>
                          </p:cTn>
                        </p:par>
                        <p:par>
                          <p:cTn id="97" fill="hold">
                            <p:stCondLst>
                              <p:cond delay="7000"/>
                            </p:stCondLst>
                            <p:childTnLst>
                              <p:par>
                                <p:cTn id="98" presetID="22" presetClass="entr" presetSubtype="8" fill="hold" grpId="0" nodeType="afterEffect">
                                  <p:stCondLst>
                                    <p:cond delay="0"/>
                                  </p:stCondLst>
                                  <p:iterate>
                                    <p:tmAbs val="0"/>
                                  </p:iterate>
                                  <p:childTnLst>
                                    <p:set>
                                      <p:cBhvr>
                                        <p:cTn id="99" fill="hold"/>
                                        <p:tgtEl>
                                          <p:spTgt spid="2675"/>
                                        </p:tgtEl>
                                        <p:attrNameLst>
                                          <p:attrName>style.visibility</p:attrName>
                                        </p:attrNameLst>
                                      </p:cBhvr>
                                      <p:to>
                                        <p:strVal val="visible"/>
                                      </p:to>
                                    </p:set>
                                    <p:animEffect transition="in" filter="wipe(left)">
                                      <p:cBhvr>
                                        <p:cTn id="100" dur="200"/>
                                        <p:tgtEl>
                                          <p:spTgt spid="2675"/>
                                        </p:tgtEl>
                                      </p:cBhvr>
                                    </p:animEffect>
                                  </p:childTnLst>
                                </p:cTn>
                              </p:par>
                            </p:childTnLst>
                          </p:cTn>
                        </p:par>
                        <p:par>
                          <p:cTn id="101" fill="hold">
                            <p:stCondLst>
                              <p:cond delay="7200"/>
                            </p:stCondLst>
                            <p:childTnLst>
                              <p:par>
                                <p:cTn id="102" presetID="9" presetClass="entr" fill="hold" grpId="0" nodeType="afterEffect">
                                  <p:stCondLst>
                                    <p:cond delay="0"/>
                                  </p:stCondLst>
                                  <p:iterate>
                                    <p:tmAbs val="0"/>
                                  </p:iterate>
                                  <p:childTnLst>
                                    <p:set>
                                      <p:cBhvr>
                                        <p:cTn id="103" fill="hold"/>
                                        <p:tgtEl>
                                          <p:spTgt spid="2676"/>
                                        </p:tgtEl>
                                        <p:attrNameLst>
                                          <p:attrName>style.visibility</p:attrName>
                                        </p:attrNameLst>
                                      </p:cBhvr>
                                      <p:to>
                                        <p:strVal val="visible"/>
                                      </p:to>
                                    </p:set>
                                    <p:animEffect transition="in" filter="dissolve">
                                      <p:cBhvr>
                                        <p:cTn id="104" dur="300"/>
                                        <p:tgtEl>
                                          <p:spTgt spid="2676"/>
                                        </p:tgtEl>
                                      </p:cBhvr>
                                    </p:animEffect>
                                  </p:childTnLst>
                                </p:cTn>
                              </p:par>
                            </p:childTnLst>
                          </p:cTn>
                        </p:par>
                        <p:par>
                          <p:cTn id="105" fill="hold">
                            <p:stCondLst>
                              <p:cond delay="7500"/>
                            </p:stCondLst>
                            <p:childTnLst>
                              <p:par>
                                <p:cTn id="106" presetID="22" presetClass="entr" presetSubtype="8" fill="hold" grpId="0" nodeType="afterEffect">
                                  <p:stCondLst>
                                    <p:cond delay="0"/>
                                  </p:stCondLst>
                                  <p:iterate>
                                    <p:tmAbs val="0"/>
                                  </p:iterate>
                                  <p:childTnLst>
                                    <p:set>
                                      <p:cBhvr>
                                        <p:cTn id="107" fill="hold"/>
                                        <p:tgtEl>
                                          <p:spTgt spid="2683"/>
                                        </p:tgtEl>
                                        <p:attrNameLst>
                                          <p:attrName>style.visibility</p:attrName>
                                        </p:attrNameLst>
                                      </p:cBhvr>
                                      <p:to>
                                        <p:strVal val="visible"/>
                                      </p:to>
                                    </p:set>
                                    <p:animEffect transition="in" filter="wipe(left)">
                                      <p:cBhvr>
                                        <p:cTn id="108" dur="200"/>
                                        <p:tgtEl>
                                          <p:spTgt spid="2683"/>
                                        </p:tgtEl>
                                      </p:cBhvr>
                                    </p:animEffect>
                                  </p:childTnLst>
                                </p:cTn>
                              </p:par>
                            </p:childTnLst>
                          </p:cTn>
                        </p:par>
                        <p:par>
                          <p:cTn id="109" fill="hold">
                            <p:stCondLst>
                              <p:cond delay="7700"/>
                            </p:stCondLst>
                            <p:childTnLst>
                              <p:par>
                                <p:cTn id="110" presetID="9" presetClass="entr" fill="hold" grpId="0" nodeType="afterEffect">
                                  <p:stCondLst>
                                    <p:cond delay="0"/>
                                  </p:stCondLst>
                                  <p:iterate>
                                    <p:tmAbs val="0"/>
                                  </p:iterate>
                                  <p:childTnLst>
                                    <p:set>
                                      <p:cBhvr>
                                        <p:cTn id="111" fill="hold"/>
                                        <p:tgtEl>
                                          <p:spTgt spid="2684"/>
                                        </p:tgtEl>
                                        <p:attrNameLst>
                                          <p:attrName>style.visibility</p:attrName>
                                        </p:attrNameLst>
                                      </p:cBhvr>
                                      <p:to>
                                        <p:strVal val="visible"/>
                                      </p:to>
                                    </p:set>
                                    <p:animEffect transition="in" filter="dissolve">
                                      <p:cBhvr>
                                        <p:cTn id="112" dur="300"/>
                                        <p:tgtEl>
                                          <p:spTgt spid="2684"/>
                                        </p:tgtEl>
                                      </p:cBhvr>
                                    </p:animEffect>
                                  </p:childTnLst>
                                </p:cTn>
                              </p:par>
                            </p:childTnLst>
                          </p:cTn>
                        </p:par>
                        <p:par>
                          <p:cTn id="113" fill="hold">
                            <p:stCondLst>
                              <p:cond delay="8000"/>
                            </p:stCondLst>
                            <p:childTnLst>
                              <p:par>
                                <p:cTn id="114" presetID="22" presetClass="entr" presetSubtype="8" fill="hold" grpId="0" nodeType="afterEffect">
                                  <p:stCondLst>
                                    <p:cond delay="0"/>
                                  </p:stCondLst>
                                  <p:iterate>
                                    <p:tmAbs val="0"/>
                                  </p:iterate>
                                  <p:childTnLst>
                                    <p:set>
                                      <p:cBhvr>
                                        <p:cTn id="115" fill="hold"/>
                                        <p:tgtEl>
                                          <p:spTgt spid="2687"/>
                                        </p:tgtEl>
                                        <p:attrNameLst>
                                          <p:attrName>style.visibility</p:attrName>
                                        </p:attrNameLst>
                                      </p:cBhvr>
                                      <p:to>
                                        <p:strVal val="visible"/>
                                      </p:to>
                                    </p:set>
                                    <p:animEffect transition="in" filter="wipe(left)">
                                      <p:cBhvr>
                                        <p:cTn id="116" dur="200"/>
                                        <p:tgtEl>
                                          <p:spTgt spid="2687"/>
                                        </p:tgtEl>
                                      </p:cBhvr>
                                    </p:animEffect>
                                  </p:childTnLst>
                                </p:cTn>
                              </p:par>
                            </p:childTnLst>
                          </p:cTn>
                        </p:par>
                        <p:par>
                          <p:cTn id="117" fill="hold">
                            <p:stCondLst>
                              <p:cond delay="8200"/>
                            </p:stCondLst>
                            <p:childTnLst>
                              <p:par>
                                <p:cTn id="118" presetID="9" presetClass="entr" fill="hold" grpId="0" nodeType="afterEffect">
                                  <p:stCondLst>
                                    <p:cond delay="0"/>
                                  </p:stCondLst>
                                  <p:iterate>
                                    <p:tmAbs val="0"/>
                                  </p:iterate>
                                  <p:childTnLst>
                                    <p:set>
                                      <p:cBhvr>
                                        <p:cTn id="119" fill="hold"/>
                                        <p:tgtEl>
                                          <p:spTgt spid="2688"/>
                                        </p:tgtEl>
                                        <p:attrNameLst>
                                          <p:attrName>style.visibility</p:attrName>
                                        </p:attrNameLst>
                                      </p:cBhvr>
                                      <p:to>
                                        <p:strVal val="visible"/>
                                      </p:to>
                                    </p:set>
                                    <p:animEffect transition="in" filter="dissolve">
                                      <p:cBhvr>
                                        <p:cTn id="120" dur="300"/>
                                        <p:tgtEl>
                                          <p:spTgt spid="2688"/>
                                        </p:tgtEl>
                                      </p:cBhvr>
                                    </p:animEffect>
                                  </p:childTnLst>
                                </p:cTn>
                              </p:par>
                            </p:childTnLst>
                          </p:cTn>
                        </p:par>
                        <p:par>
                          <p:cTn id="121" fill="hold">
                            <p:stCondLst>
                              <p:cond delay="8500"/>
                            </p:stCondLst>
                            <p:childTnLst>
                              <p:par>
                                <p:cTn id="122" presetID="22" presetClass="entr" presetSubtype="8" fill="hold" grpId="0" nodeType="afterEffect">
                                  <p:stCondLst>
                                    <p:cond delay="0"/>
                                  </p:stCondLst>
                                  <p:iterate>
                                    <p:tmAbs val="0"/>
                                  </p:iterate>
                                  <p:childTnLst>
                                    <p:set>
                                      <p:cBhvr>
                                        <p:cTn id="123" fill="hold"/>
                                        <p:tgtEl>
                                          <p:spTgt spid="2697"/>
                                        </p:tgtEl>
                                        <p:attrNameLst>
                                          <p:attrName>style.visibility</p:attrName>
                                        </p:attrNameLst>
                                      </p:cBhvr>
                                      <p:to>
                                        <p:strVal val="visible"/>
                                      </p:to>
                                    </p:set>
                                    <p:animEffect transition="in" filter="wipe(left)">
                                      <p:cBhvr>
                                        <p:cTn id="124" dur="200"/>
                                        <p:tgtEl>
                                          <p:spTgt spid="2697"/>
                                        </p:tgtEl>
                                      </p:cBhvr>
                                    </p:animEffect>
                                  </p:childTnLst>
                                </p:cTn>
                              </p:par>
                            </p:childTnLst>
                          </p:cTn>
                        </p:par>
                        <p:par>
                          <p:cTn id="125" fill="hold">
                            <p:stCondLst>
                              <p:cond delay="8700"/>
                            </p:stCondLst>
                            <p:childTnLst>
                              <p:par>
                                <p:cTn id="126" presetID="9" presetClass="entr" fill="hold" grpId="0" nodeType="afterEffect">
                                  <p:stCondLst>
                                    <p:cond delay="0"/>
                                  </p:stCondLst>
                                  <p:iterate>
                                    <p:tmAbs val="0"/>
                                  </p:iterate>
                                  <p:childTnLst>
                                    <p:set>
                                      <p:cBhvr>
                                        <p:cTn id="127" fill="hold"/>
                                        <p:tgtEl>
                                          <p:spTgt spid="2698"/>
                                        </p:tgtEl>
                                        <p:attrNameLst>
                                          <p:attrName>style.visibility</p:attrName>
                                        </p:attrNameLst>
                                      </p:cBhvr>
                                      <p:to>
                                        <p:strVal val="visible"/>
                                      </p:to>
                                    </p:set>
                                    <p:animEffect transition="in" filter="dissolve">
                                      <p:cBhvr>
                                        <p:cTn id="128" dur="300"/>
                                        <p:tgtEl>
                                          <p:spTgt spid="2698"/>
                                        </p:tgtEl>
                                      </p:cBhvr>
                                    </p:animEffect>
                                  </p:childTnLst>
                                </p:cTn>
                              </p:par>
                            </p:childTnLst>
                          </p:cTn>
                        </p:par>
                        <p:par>
                          <p:cTn id="129" fill="hold">
                            <p:stCondLst>
                              <p:cond delay="9000"/>
                            </p:stCondLst>
                            <p:childTnLst>
                              <p:par>
                                <p:cTn id="130" presetID="22" presetClass="entr" presetSubtype="8" fill="hold" grpId="0" nodeType="afterEffect">
                                  <p:stCondLst>
                                    <p:cond delay="0"/>
                                  </p:stCondLst>
                                  <p:iterate>
                                    <p:tmAbs val="0"/>
                                  </p:iterate>
                                  <p:childTnLst>
                                    <p:set>
                                      <p:cBhvr>
                                        <p:cTn id="131" fill="hold"/>
                                        <p:tgtEl>
                                          <p:spTgt spid="2677"/>
                                        </p:tgtEl>
                                        <p:attrNameLst>
                                          <p:attrName>style.visibility</p:attrName>
                                        </p:attrNameLst>
                                      </p:cBhvr>
                                      <p:to>
                                        <p:strVal val="visible"/>
                                      </p:to>
                                    </p:set>
                                    <p:animEffect transition="in" filter="wipe(left)">
                                      <p:cBhvr>
                                        <p:cTn id="132" dur="200"/>
                                        <p:tgtEl>
                                          <p:spTgt spid="2677"/>
                                        </p:tgtEl>
                                      </p:cBhvr>
                                    </p:animEffect>
                                  </p:childTnLst>
                                </p:cTn>
                              </p:par>
                            </p:childTnLst>
                          </p:cTn>
                        </p:par>
                        <p:par>
                          <p:cTn id="133" fill="hold">
                            <p:stCondLst>
                              <p:cond delay="9200"/>
                            </p:stCondLst>
                            <p:childTnLst>
                              <p:par>
                                <p:cTn id="134" presetID="9" presetClass="entr" fill="hold" grpId="0" nodeType="afterEffect">
                                  <p:stCondLst>
                                    <p:cond delay="0"/>
                                  </p:stCondLst>
                                  <p:iterate>
                                    <p:tmAbs val="0"/>
                                  </p:iterate>
                                  <p:childTnLst>
                                    <p:set>
                                      <p:cBhvr>
                                        <p:cTn id="135" fill="hold"/>
                                        <p:tgtEl>
                                          <p:spTgt spid="2678"/>
                                        </p:tgtEl>
                                        <p:attrNameLst>
                                          <p:attrName>style.visibility</p:attrName>
                                        </p:attrNameLst>
                                      </p:cBhvr>
                                      <p:to>
                                        <p:strVal val="visible"/>
                                      </p:to>
                                    </p:set>
                                    <p:animEffect transition="in" filter="dissolve">
                                      <p:cBhvr>
                                        <p:cTn id="136" dur="300"/>
                                        <p:tgtEl>
                                          <p:spTgt spid="2678"/>
                                        </p:tgtEl>
                                      </p:cBhvr>
                                    </p:animEffect>
                                  </p:childTnLst>
                                </p:cTn>
                              </p:par>
                            </p:childTnLst>
                          </p:cTn>
                        </p:par>
                        <p:par>
                          <p:cTn id="137" fill="hold">
                            <p:stCondLst>
                              <p:cond delay="9500"/>
                            </p:stCondLst>
                            <p:childTnLst>
                              <p:par>
                                <p:cTn id="138" presetID="22" presetClass="entr" presetSubtype="8" fill="hold" grpId="0" nodeType="afterEffect">
                                  <p:stCondLst>
                                    <p:cond delay="0"/>
                                  </p:stCondLst>
                                  <p:iterate>
                                    <p:tmAbs val="0"/>
                                  </p:iterate>
                                  <p:childTnLst>
                                    <p:set>
                                      <p:cBhvr>
                                        <p:cTn id="139" fill="hold"/>
                                        <p:tgtEl>
                                          <p:spTgt spid="2685"/>
                                        </p:tgtEl>
                                        <p:attrNameLst>
                                          <p:attrName>style.visibility</p:attrName>
                                        </p:attrNameLst>
                                      </p:cBhvr>
                                      <p:to>
                                        <p:strVal val="visible"/>
                                      </p:to>
                                    </p:set>
                                    <p:animEffect transition="in" filter="wipe(left)">
                                      <p:cBhvr>
                                        <p:cTn id="140" dur="200"/>
                                        <p:tgtEl>
                                          <p:spTgt spid="2685"/>
                                        </p:tgtEl>
                                      </p:cBhvr>
                                    </p:animEffect>
                                  </p:childTnLst>
                                </p:cTn>
                              </p:par>
                            </p:childTnLst>
                          </p:cTn>
                        </p:par>
                        <p:par>
                          <p:cTn id="141" fill="hold">
                            <p:stCondLst>
                              <p:cond delay="9700"/>
                            </p:stCondLst>
                            <p:childTnLst>
                              <p:par>
                                <p:cTn id="142" presetID="9" presetClass="entr" fill="hold" grpId="0" nodeType="afterEffect">
                                  <p:stCondLst>
                                    <p:cond delay="0"/>
                                  </p:stCondLst>
                                  <p:iterate>
                                    <p:tmAbs val="0"/>
                                  </p:iterate>
                                  <p:childTnLst>
                                    <p:set>
                                      <p:cBhvr>
                                        <p:cTn id="143" fill="hold"/>
                                        <p:tgtEl>
                                          <p:spTgt spid="2686"/>
                                        </p:tgtEl>
                                        <p:attrNameLst>
                                          <p:attrName>style.visibility</p:attrName>
                                        </p:attrNameLst>
                                      </p:cBhvr>
                                      <p:to>
                                        <p:strVal val="visible"/>
                                      </p:to>
                                    </p:set>
                                    <p:animEffect transition="in" filter="dissolve">
                                      <p:cBhvr>
                                        <p:cTn id="144" dur="300"/>
                                        <p:tgtEl>
                                          <p:spTgt spid="2686"/>
                                        </p:tgtEl>
                                      </p:cBhvr>
                                    </p:animEffect>
                                  </p:childTnLst>
                                </p:cTn>
                              </p:par>
                            </p:childTnLst>
                          </p:cTn>
                        </p:par>
                        <p:par>
                          <p:cTn id="145" fill="hold">
                            <p:stCondLst>
                              <p:cond delay="10000"/>
                            </p:stCondLst>
                            <p:childTnLst>
                              <p:par>
                                <p:cTn id="146" presetID="22" presetClass="entr" presetSubtype="8" fill="hold" grpId="0" nodeType="afterEffect">
                                  <p:stCondLst>
                                    <p:cond delay="0"/>
                                  </p:stCondLst>
                                  <p:iterate>
                                    <p:tmAbs val="0"/>
                                  </p:iterate>
                                  <p:childTnLst>
                                    <p:set>
                                      <p:cBhvr>
                                        <p:cTn id="147" fill="hold"/>
                                        <p:tgtEl>
                                          <p:spTgt spid="2689"/>
                                        </p:tgtEl>
                                        <p:attrNameLst>
                                          <p:attrName>style.visibility</p:attrName>
                                        </p:attrNameLst>
                                      </p:cBhvr>
                                      <p:to>
                                        <p:strVal val="visible"/>
                                      </p:to>
                                    </p:set>
                                    <p:animEffect transition="in" filter="wipe(left)">
                                      <p:cBhvr>
                                        <p:cTn id="148" dur="200"/>
                                        <p:tgtEl>
                                          <p:spTgt spid="2689"/>
                                        </p:tgtEl>
                                      </p:cBhvr>
                                    </p:animEffect>
                                  </p:childTnLst>
                                </p:cTn>
                              </p:par>
                            </p:childTnLst>
                          </p:cTn>
                        </p:par>
                        <p:par>
                          <p:cTn id="149" fill="hold">
                            <p:stCondLst>
                              <p:cond delay="10200"/>
                            </p:stCondLst>
                            <p:childTnLst>
                              <p:par>
                                <p:cTn id="150" presetID="9" presetClass="entr" fill="hold" grpId="0" nodeType="afterEffect">
                                  <p:stCondLst>
                                    <p:cond delay="0"/>
                                  </p:stCondLst>
                                  <p:iterate>
                                    <p:tmAbs val="0"/>
                                  </p:iterate>
                                  <p:childTnLst>
                                    <p:set>
                                      <p:cBhvr>
                                        <p:cTn id="151" fill="hold"/>
                                        <p:tgtEl>
                                          <p:spTgt spid="2690"/>
                                        </p:tgtEl>
                                        <p:attrNameLst>
                                          <p:attrName>style.visibility</p:attrName>
                                        </p:attrNameLst>
                                      </p:cBhvr>
                                      <p:to>
                                        <p:strVal val="visible"/>
                                      </p:to>
                                    </p:set>
                                    <p:animEffect transition="in" filter="dissolve">
                                      <p:cBhvr>
                                        <p:cTn id="152" dur="300"/>
                                        <p:tgtEl>
                                          <p:spTgt spid="2690"/>
                                        </p:tgtEl>
                                      </p:cBhvr>
                                    </p:animEffect>
                                  </p:childTnLst>
                                </p:cTn>
                              </p:par>
                            </p:childTnLst>
                          </p:cTn>
                        </p:par>
                        <p:par>
                          <p:cTn id="153" fill="hold">
                            <p:stCondLst>
                              <p:cond delay="10500"/>
                            </p:stCondLst>
                            <p:childTnLst>
                              <p:par>
                                <p:cTn id="154" presetID="22" presetClass="entr" presetSubtype="8" fill="hold" grpId="0" nodeType="afterEffect">
                                  <p:stCondLst>
                                    <p:cond delay="0"/>
                                  </p:stCondLst>
                                  <p:iterate>
                                    <p:tmAbs val="0"/>
                                  </p:iterate>
                                  <p:childTnLst>
                                    <p:set>
                                      <p:cBhvr>
                                        <p:cTn id="155" fill="hold"/>
                                        <p:tgtEl>
                                          <p:spTgt spid="2721"/>
                                        </p:tgtEl>
                                        <p:attrNameLst>
                                          <p:attrName>style.visibility</p:attrName>
                                        </p:attrNameLst>
                                      </p:cBhvr>
                                      <p:to>
                                        <p:strVal val="visible"/>
                                      </p:to>
                                    </p:set>
                                    <p:animEffect transition="in" filter="wipe(left)">
                                      <p:cBhvr>
                                        <p:cTn id="156" dur="200"/>
                                        <p:tgtEl>
                                          <p:spTgt spid="2721"/>
                                        </p:tgtEl>
                                      </p:cBhvr>
                                    </p:animEffect>
                                  </p:childTnLst>
                                </p:cTn>
                              </p:par>
                            </p:childTnLst>
                          </p:cTn>
                        </p:par>
                        <p:par>
                          <p:cTn id="157" fill="hold">
                            <p:stCondLst>
                              <p:cond delay="10700"/>
                            </p:stCondLst>
                            <p:childTnLst>
                              <p:par>
                                <p:cTn id="158" presetID="9" presetClass="entr" fill="hold" grpId="0" nodeType="afterEffect">
                                  <p:stCondLst>
                                    <p:cond delay="0"/>
                                  </p:stCondLst>
                                  <p:iterate>
                                    <p:tmAbs val="0"/>
                                  </p:iterate>
                                  <p:childTnLst>
                                    <p:set>
                                      <p:cBhvr>
                                        <p:cTn id="159" fill="hold"/>
                                        <p:tgtEl>
                                          <p:spTgt spid="2722"/>
                                        </p:tgtEl>
                                        <p:attrNameLst>
                                          <p:attrName>style.visibility</p:attrName>
                                        </p:attrNameLst>
                                      </p:cBhvr>
                                      <p:to>
                                        <p:strVal val="visible"/>
                                      </p:to>
                                    </p:set>
                                    <p:animEffect transition="in" filter="dissolve">
                                      <p:cBhvr>
                                        <p:cTn id="160" dur="300"/>
                                        <p:tgtEl>
                                          <p:spTgt spid="2722"/>
                                        </p:tgtEl>
                                      </p:cBhvr>
                                    </p:animEffect>
                                  </p:childTnLst>
                                </p:cTn>
                              </p:par>
                            </p:childTnLst>
                          </p:cTn>
                        </p:par>
                        <p:par>
                          <p:cTn id="161" fill="hold">
                            <p:stCondLst>
                              <p:cond delay="11000"/>
                            </p:stCondLst>
                            <p:childTnLst>
                              <p:par>
                                <p:cTn id="162" presetID="22" presetClass="entr" presetSubtype="8" fill="hold" grpId="0" nodeType="afterEffect">
                                  <p:stCondLst>
                                    <p:cond delay="0"/>
                                  </p:stCondLst>
                                  <p:iterate>
                                    <p:tmAbs val="0"/>
                                  </p:iterate>
                                  <p:childTnLst>
                                    <p:set>
                                      <p:cBhvr>
                                        <p:cTn id="163" fill="hold"/>
                                        <p:tgtEl>
                                          <p:spTgt spid="2715"/>
                                        </p:tgtEl>
                                        <p:attrNameLst>
                                          <p:attrName>style.visibility</p:attrName>
                                        </p:attrNameLst>
                                      </p:cBhvr>
                                      <p:to>
                                        <p:strVal val="visible"/>
                                      </p:to>
                                    </p:set>
                                    <p:animEffect transition="in" filter="wipe(left)">
                                      <p:cBhvr>
                                        <p:cTn id="164" dur="200"/>
                                        <p:tgtEl>
                                          <p:spTgt spid="2715"/>
                                        </p:tgtEl>
                                      </p:cBhvr>
                                    </p:animEffect>
                                  </p:childTnLst>
                                </p:cTn>
                              </p:par>
                            </p:childTnLst>
                          </p:cTn>
                        </p:par>
                        <p:par>
                          <p:cTn id="165" fill="hold">
                            <p:stCondLst>
                              <p:cond delay="11200"/>
                            </p:stCondLst>
                            <p:childTnLst>
                              <p:par>
                                <p:cTn id="166" presetID="9" presetClass="entr" fill="hold" grpId="0" nodeType="afterEffect">
                                  <p:stCondLst>
                                    <p:cond delay="0"/>
                                  </p:stCondLst>
                                  <p:iterate>
                                    <p:tmAbs val="0"/>
                                  </p:iterate>
                                  <p:childTnLst>
                                    <p:set>
                                      <p:cBhvr>
                                        <p:cTn id="167" fill="hold"/>
                                        <p:tgtEl>
                                          <p:spTgt spid="2716"/>
                                        </p:tgtEl>
                                        <p:attrNameLst>
                                          <p:attrName>style.visibility</p:attrName>
                                        </p:attrNameLst>
                                      </p:cBhvr>
                                      <p:to>
                                        <p:strVal val="visible"/>
                                      </p:to>
                                    </p:set>
                                    <p:animEffect transition="in" filter="dissolve">
                                      <p:cBhvr>
                                        <p:cTn id="168" dur="300"/>
                                        <p:tgtEl>
                                          <p:spTgt spid="2716"/>
                                        </p:tgtEl>
                                      </p:cBhvr>
                                    </p:animEffect>
                                  </p:childTnLst>
                                </p:cTn>
                              </p:par>
                            </p:childTnLst>
                          </p:cTn>
                        </p:par>
                        <p:par>
                          <p:cTn id="169" fill="hold">
                            <p:stCondLst>
                              <p:cond delay="11500"/>
                            </p:stCondLst>
                            <p:childTnLst>
                              <p:par>
                                <p:cTn id="170" presetID="22" presetClass="entr" presetSubtype="8" fill="hold" grpId="0" nodeType="afterEffect">
                                  <p:stCondLst>
                                    <p:cond delay="0"/>
                                  </p:stCondLst>
                                  <p:iterate>
                                    <p:tmAbs val="0"/>
                                  </p:iterate>
                                  <p:childTnLst>
                                    <p:set>
                                      <p:cBhvr>
                                        <p:cTn id="171" fill="hold"/>
                                        <p:tgtEl>
                                          <p:spTgt spid="2717"/>
                                        </p:tgtEl>
                                        <p:attrNameLst>
                                          <p:attrName>style.visibility</p:attrName>
                                        </p:attrNameLst>
                                      </p:cBhvr>
                                      <p:to>
                                        <p:strVal val="visible"/>
                                      </p:to>
                                    </p:set>
                                    <p:animEffect transition="in" filter="wipe(left)">
                                      <p:cBhvr>
                                        <p:cTn id="172" dur="200"/>
                                        <p:tgtEl>
                                          <p:spTgt spid="2717"/>
                                        </p:tgtEl>
                                      </p:cBhvr>
                                    </p:animEffect>
                                  </p:childTnLst>
                                </p:cTn>
                              </p:par>
                            </p:childTnLst>
                          </p:cTn>
                        </p:par>
                        <p:par>
                          <p:cTn id="173" fill="hold">
                            <p:stCondLst>
                              <p:cond delay="11700"/>
                            </p:stCondLst>
                            <p:childTnLst>
                              <p:par>
                                <p:cTn id="174" presetID="9" presetClass="entr" fill="hold" grpId="0" nodeType="afterEffect">
                                  <p:stCondLst>
                                    <p:cond delay="0"/>
                                  </p:stCondLst>
                                  <p:iterate>
                                    <p:tmAbs val="0"/>
                                  </p:iterate>
                                  <p:childTnLst>
                                    <p:set>
                                      <p:cBhvr>
                                        <p:cTn id="175" fill="hold"/>
                                        <p:tgtEl>
                                          <p:spTgt spid="2718"/>
                                        </p:tgtEl>
                                        <p:attrNameLst>
                                          <p:attrName>style.visibility</p:attrName>
                                        </p:attrNameLst>
                                      </p:cBhvr>
                                      <p:to>
                                        <p:strVal val="visible"/>
                                      </p:to>
                                    </p:set>
                                    <p:animEffect transition="in" filter="dissolve">
                                      <p:cBhvr>
                                        <p:cTn id="176" dur="300"/>
                                        <p:tgtEl>
                                          <p:spTgt spid="2718"/>
                                        </p:tgtEl>
                                      </p:cBhvr>
                                    </p:animEffect>
                                  </p:childTnLst>
                                </p:cTn>
                              </p:par>
                            </p:childTnLst>
                          </p:cTn>
                        </p:par>
                        <p:par>
                          <p:cTn id="177" fill="hold">
                            <p:stCondLst>
                              <p:cond delay="12000"/>
                            </p:stCondLst>
                            <p:childTnLst>
                              <p:par>
                                <p:cTn id="178" presetID="22" presetClass="entr" presetSubtype="8" fill="hold" grpId="0" nodeType="afterEffect">
                                  <p:stCondLst>
                                    <p:cond delay="0"/>
                                  </p:stCondLst>
                                  <p:iterate>
                                    <p:tmAbs val="0"/>
                                  </p:iterate>
                                  <p:childTnLst>
                                    <p:set>
                                      <p:cBhvr>
                                        <p:cTn id="179" fill="hold"/>
                                        <p:tgtEl>
                                          <p:spTgt spid="2719"/>
                                        </p:tgtEl>
                                        <p:attrNameLst>
                                          <p:attrName>style.visibility</p:attrName>
                                        </p:attrNameLst>
                                      </p:cBhvr>
                                      <p:to>
                                        <p:strVal val="visible"/>
                                      </p:to>
                                    </p:set>
                                    <p:animEffect transition="in" filter="wipe(left)">
                                      <p:cBhvr>
                                        <p:cTn id="180" dur="200"/>
                                        <p:tgtEl>
                                          <p:spTgt spid="2719"/>
                                        </p:tgtEl>
                                      </p:cBhvr>
                                    </p:animEffect>
                                  </p:childTnLst>
                                </p:cTn>
                              </p:par>
                            </p:childTnLst>
                          </p:cTn>
                        </p:par>
                        <p:par>
                          <p:cTn id="181" fill="hold">
                            <p:stCondLst>
                              <p:cond delay="12200"/>
                            </p:stCondLst>
                            <p:childTnLst>
                              <p:par>
                                <p:cTn id="182" presetID="9" presetClass="entr" fill="hold" grpId="0" nodeType="afterEffect">
                                  <p:stCondLst>
                                    <p:cond delay="0"/>
                                  </p:stCondLst>
                                  <p:iterate>
                                    <p:tmAbs val="0"/>
                                  </p:iterate>
                                  <p:childTnLst>
                                    <p:set>
                                      <p:cBhvr>
                                        <p:cTn id="183" fill="hold"/>
                                        <p:tgtEl>
                                          <p:spTgt spid="2720"/>
                                        </p:tgtEl>
                                        <p:attrNameLst>
                                          <p:attrName>style.visibility</p:attrName>
                                        </p:attrNameLst>
                                      </p:cBhvr>
                                      <p:to>
                                        <p:strVal val="visible"/>
                                      </p:to>
                                    </p:set>
                                    <p:animEffect transition="in" filter="dissolve">
                                      <p:cBhvr>
                                        <p:cTn id="184" dur="300"/>
                                        <p:tgtEl>
                                          <p:spTgt spid="2720"/>
                                        </p:tgtEl>
                                      </p:cBhvr>
                                    </p:animEffect>
                                  </p:childTnLst>
                                </p:cTn>
                              </p:par>
                            </p:childTnLst>
                          </p:cTn>
                        </p:par>
                        <p:par>
                          <p:cTn id="185" fill="hold">
                            <p:stCondLst>
                              <p:cond delay="12500"/>
                            </p:stCondLst>
                            <p:childTnLst>
                              <p:par>
                                <p:cTn id="186" presetID="22" presetClass="entr" presetSubtype="8" fill="hold" grpId="0" nodeType="afterEffect">
                                  <p:stCondLst>
                                    <p:cond delay="0"/>
                                  </p:stCondLst>
                                  <p:iterate>
                                    <p:tmAbs val="0"/>
                                  </p:iterate>
                                  <p:childTnLst>
                                    <p:set>
                                      <p:cBhvr>
                                        <p:cTn id="187" fill="hold"/>
                                        <p:tgtEl>
                                          <p:spTgt spid="2713"/>
                                        </p:tgtEl>
                                        <p:attrNameLst>
                                          <p:attrName>style.visibility</p:attrName>
                                        </p:attrNameLst>
                                      </p:cBhvr>
                                      <p:to>
                                        <p:strVal val="visible"/>
                                      </p:to>
                                    </p:set>
                                    <p:animEffect transition="in" filter="wipe(left)">
                                      <p:cBhvr>
                                        <p:cTn id="188" dur="200"/>
                                        <p:tgtEl>
                                          <p:spTgt spid="2713"/>
                                        </p:tgtEl>
                                      </p:cBhvr>
                                    </p:animEffect>
                                  </p:childTnLst>
                                </p:cTn>
                              </p:par>
                            </p:childTnLst>
                          </p:cTn>
                        </p:par>
                        <p:par>
                          <p:cTn id="189" fill="hold">
                            <p:stCondLst>
                              <p:cond delay="12700"/>
                            </p:stCondLst>
                            <p:childTnLst>
                              <p:par>
                                <p:cTn id="190" presetID="9" presetClass="entr" fill="hold" grpId="0" nodeType="afterEffect">
                                  <p:stCondLst>
                                    <p:cond delay="0"/>
                                  </p:stCondLst>
                                  <p:iterate>
                                    <p:tmAbs val="0"/>
                                  </p:iterate>
                                  <p:childTnLst>
                                    <p:set>
                                      <p:cBhvr>
                                        <p:cTn id="191" fill="hold"/>
                                        <p:tgtEl>
                                          <p:spTgt spid="2714"/>
                                        </p:tgtEl>
                                        <p:attrNameLst>
                                          <p:attrName>style.visibility</p:attrName>
                                        </p:attrNameLst>
                                      </p:cBhvr>
                                      <p:to>
                                        <p:strVal val="visible"/>
                                      </p:to>
                                    </p:set>
                                    <p:animEffect transition="in" filter="dissolve">
                                      <p:cBhvr>
                                        <p:cTn id="192" dur="300"/>
                                        <p:tgtEl>
                                          <p:spTgt spid="2714"/>
                                        </p:tgtEl>
                                      </p:cBhvr>
                                    </p:animEffect>
                                  </p:childTnLst>
                                </p:cTn>
                              </p:par>
                            </p:childTnLst>
                          </p:cTn>
                        </p:par>
                        <p:par>
                          <p:cTn id="193" fill="hold">
                            <p:stCondLst>
                              <p:cond delay="13000"/>
                            </p:stCondLst>
                            <p:childTnLst>
                              <p:par>
                                <p:cTn id="194" presetID="22" presetClass="entr" presetSubtype="8" fill="hold" grpId="0" nodeType="afterEffect">
                                  <p:stCondLst>
                                    <p:cond delay="0"/>
                                  </p:stCondLst>
                                  <p:iterate>
                                    <p:tmAbs val="0"/>
                                  </p:iterate>
                                  <p:childTnLst>
                                    <p:set>
                                      <p:cBhvr>
                                        <p:cTn id="195" fill="hold"/>
                                        <p:tgtEl>
                                          <p:spTgt spid="2707"/>
                                        </p:tgtEl>
                                        <p:attrNameLst>
                                          <p:attrName>style.visibility</p:attrName>
                                        </p:attrNameLst>
                                      </p:cBhvr>
                                      <p:to>
                                        <p:strVal val="visible"/>
                                      </p:to>
                                    </p:set>
                                    <p:animEffect transition="in" filter="wipe(left)">
                                      <p:cBhvr>
                                        <p:cTn id="196" dur="200"/>
                                        <p:tgtEl>
                                          <p:spTgt spid="2707"/>
                                        </p:tgtEl>
                                      </p:cBhvr>
                                    </p:animEffect>
                                  </p:childTnLst>
                                </p:cTn>
                              </p:par>
                            </p:childTnLst>
                          </p:cTn>
                        </p:par>
                        <p:par>
                          <p:cTn id="197" fill="hold">
                            <p:stCondLst>
                              <p:cond delay="13200"/>
                            </p:stCondLst>
                            <p:childTnLst>
                              <p:par>
                                <p:cTn id="198" presetID="9" presetClass="entr" fill="hold" grpId="0" nodeType="afterEffect">
                                  <p:stCondLst>
                                    <p:cond delay="0"/>
                                  </p:stCondLst>
                                  <p:iterate>
                                    <p:tmAbs val="0"/>
                                  </p:iterate>
                                  <p:childTnLst>
                                    <p:set>
                                      <p:cBhvr>
                                        <p:cTn id="199" fill="hold"/>
                                        <p:tgtEl>
                                          <p:spTgt spid="2708"/>
                                        </p:tgtEl>
                                        <p:attrNameLst>
                                          <p:attrName>style.visibility</p:attrName>
                                        </p:attrNameLst>
                                      </p:cBhvr>
                                      <p:to>
                                        <p:strVal val="visible"/>
                                      </p:to>
                                    </p:set>
                                    <p:animEffect transition="in" filter="dissolve">
                                      <p:cBhvr>
                                        <p:cTn id="200" dur="300"/>
                                        <p:tgtEl>
                                          <p:spTgt spid="2708"/>
                                        </p:tgtEl>
                                      </p:cBhvr>
                                    </p:animEffect>
                                  </p:childTnLst>
                                </p:cTn>
                              </p:par>
                            </p:childTnLst>
                          </p:cTn>
                        </p:par>
                        <p:par>
                          <p:cTn id="201" fill="hold">
                            <p:stCondLst>
                              <p:cond delay="13500"/>
                            </p:stCondLst>
                            <p:childTnLst>
                              <p:par>
                                <p:cTn id="202" presetID="22" presetClass="entr" presetSubtype="8" fill="hold" grpId="0" nodeType="afterEffect">
                                  <p:stCondLst>
                                    <p:cond delay="0"/>
                                  </p:stCondLst>
                                  <p:iterate>
                                    <p:tmAbs val="0"/>
                                  </p:iterate>
                                  <p:childTnLst>
                                    <p:set>
                                      <p:cBhvr>
                                        <p:cTn id="203" fill="hold"/>
                                        <p:tgtEl>
                                          <p:spTgt spid="2709"/>
                                        </p:tgtEl>
                                        <p:attrNameLst>
                                          <p:attrName>style.visibility</p:attrName>
                                        </p:attrNameLst>
                                      </p:cBhvr>
                                      <p:to>
                                        <p:strVal val="visible"/>
                                      </p:to>
                                    </p:set>
                                    <p:animEffect transition="in" filter="wipe(left)">
                                      <p:cBhvr>
                                        <p:cTn id="204" dur="200"/>
                                        <p:tgtEl>
                                          <p:spTgt spid="2709"/>
                                        </p:tgtEl>
                                      </p:cBhvr>
                                    </p:animEffect>
                                  </p:childTnLst>
                                </p:cTn>
                              </p:par>
                            </p:childTnLst>
                          </p:cTn>
                        </p:par>
                        <p:par>
                          <p:cTn id="205" fill="hold">
                            <p:stCondLst>
                              <p:cond delay="13700"/>
                            </p:stCondLst>
                            <p:childTnLst>
                              <p:par>
                                <p:cTn id="206" presetID="9" presetClass="entr" fill="hold" grpId="0" nodeType="afterEffect">
                                  <p:stCondLst>
                                    <p:cond delay="0"/>
                                  </p:stCondLst>
                                  <p:iterate>
                                    <p:tmAbs val="0"/>
                                  </p:iterate>
                                  <p:childTnLst>
                                    <p:set>
                                      <p:cBhvr>
                                        <p:cTn id="207" fill="hold"/>
                                        <p:tgtEl>
                                          <p:spTgt spid="2710"/>
                                        </p:tgtEl>
                                        <p:attrNameLst>
                                          <p:attrName>style.visibility</p:attrName>
                                        </p:attrNameLst>
                                      </p:cBhvr>
                                      <p:to>
                                        <p:strVal val="visible"/>
                                      </p:to>
                                    </p:set>
                                    <p:animEffect transition="in" filter="dissolve">
                                      <p:cBhvr>
                                        <p:cTn id="208" dur="300"/>
                                        <p:tgtEl>
                                          <p:spTgt spid="2710"/>
                                        </p:tgtEl>
                                      </p:cBhvr>
                                    </p:animEffect>
                                  </p:childTnLst>
                                </p:cTn>
                              </p:par>
                            </p:childTnLst>
                          </p:cTn>
                        </p:par>
                        <p:par>
                          <p:cTn id="209" fill="hold">
                            <p:stCondLst>
                              <p:cond delay="14000"/>
                            </p:stCondLst>
                            <p:childTnLst>
                              <p:par>
                                <p:cTn id="210" presetID="22" presetClass="entr" presetSubtype="8" fill="hold" grpId="0" nodeType="afterEffect">
                                  <p:stCondLst>
                                    <p:cond delay="0"/>
                                  </p:stCondLst>
                                  <p:iterate>
                                    <p:tmAbs val="0"/>
                                  </p:iterate>
                                  <p:childTnLst>
                                    <p:set>
                                      <p:cBhvr>
                                        <p:cTn id="211" fill="hold"/>
                                        <p:tgtEl>
                                          <p:spTgt spid="2711"/>
                                        </p:tgtEl>
                                        <p:attrNameLst>
                                          <p:attrName>style.visibility</p:attrName>
                                        </p:attrNameLst>
                                      </p:cBhvr>
                                      <p:to>
                                        <p:strVal val="visible"/>
                                      </p:to>
                                    </p:set>
                                    <p:animEffect transition="in" filter="wipe(left)">
                                      <p:cBhvr>
                                        <p:cTn id="212" dur="300"/>
                                        <p:tgtEl>
                                          <p:spTgt spid="2711"/>
                                        </p:tgtEl>
                                      </p:cBhvr>
                                    </p:animEffect>
                                  </p:childTnLst>
                                </p:cTn>
                              </p:par>
                            </p:childTnLst>
                          </p:cTn>
                        </p:par>
                        <p:par>
                          <p:cTn id="213" fill="hold">
                            <p:stCondLst>
                              <p:cond delay="14300"/>
                            </p:stCondLst>
                            <p:childTnLst>
                              <p:par>
                                <p:cTn id="214" presetID="9" presetClass="entr" fill="hold" grpId="0" nodeType="afterEffect">
                                  <p:stCondLst>
                                    <p:cond delay="0"/>
                                  </p:stCondLst>
                                  <p:iterate>
                                    <p:tmAbs val="0"/>
                                  </p:iterate>
                                  <p:childTnLst>
                                    <p:set>
                                      <p:cBhvr>
                                        <p:cTn id="215" fill="hold"/>
                                        <p:tgtEl>
                                          <p:spTgt spid="2712"/>
                                        </p:tgtEl>
                                        <p:attrNameLst>
                                          <p:attrName>style.visibility</p:attrName>
                                        </p:attrNameLst>
                                      </p:cBhvr>
                                      <p:to>
                                        <p:strVal val="visible"/>
                                      </p:to>
                                    </p:set>
                                    <p:animEffect transition="in" filter="dissolve">
                                      <p:cBhvr>
                                        <p:cTn id="216" dur="300"/>
                                        <p:tgtEl>
                                          <p:spTgt spid="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6" grpId="0" animBg="1" advAuto="0"/>
      <p:bldP spid="2671" grpId="0" animBg="1" advAuto="0"/>
      <p:bldP spid="2672" grpId="0" animBg="1" advAuto="0"/>
      <p:bldP spid="2673" grpId="0" animBg="1" advAuto="0"/>
      <p:bldP spid="2674" grpId="0" animBg="1" advAuto="0"/>
      <p:bldP spid="2675" grpId="0" animBg="1" advAuto="0"/>
      <p:bldP spid="2676" grpId="0" animBg="1" advAuto="0"/>
      <p:bldP spid="2677" grpId="0" animBg="1" advAuto="0"/>
      <p:bldP spid="2678" grpId="0" animBg="1" advAuto="0"/>
      <p:bldP spid="2679" grpId="0" animBg="1" advAuto="0"/>
      <p:bldP spid="2680" grpId="0" animBg="1" advAuto="0"/>
      <p:bldP spid="2681" grpId="0" animBg="1" advAuto="0"/>
      <p:bldP spid="2682" grpId="0" animBg="1" advAuto="0"/>
      <p:bldP spid="2683" grpId="0" animBg="1" advAuto="0"/>
      <p:bldP spid="2684" grpId="0" animBg="1" advAuto="0"/>
      <p:bldP spid="2685" grpId="0" animBg="1" advAuto="0"/>
      <p:bldP spid="2686" grpId="0" animBg="1" advAuto="0"/>
      <p:bldP spid="2687" grpId="0" animBg="1" advAuto="0"/>
      <p:bldP spid="2688" grpId="0" animBg="1" advAuto="0"/>
      <p:bldP spid="2689" grpId="0" animBg="1" advAuto="0"/>
      <p:bldP spid="2690" grpId="0" animBg="1" advAuto="0"/>
      <p:bldP spid="2691" grpId="0" animBg="1" advAuto="0"/>
      <p:bldP spid="2692" grpId="0" animBg="1" advAuto="0"/>
      <p:bldP spid="2693" grpId="0" animBg="1" advAuto="0"/>
      <p:bldP spid="2694" grpId="0" animBg="1" advAuto="0"/>
      <p:bldP spid="2695" grpId="0" animBg="1" advAuto="0"/>
      <p:bldP spid="2696" grpId="0" animBg="1" advAuto="0"/>
      <p:bldP spid="2697" grpId="0" animBg="1" advAuto="0"/>
      <p:bldP spid="2698" grpId="0" animBg="1" advAuto="0"/>
      <p:bldP spid="2699" grpId="0" animBg="1" advAuto="0"/>
      <p:bldP spid="2700" grpId="0" animBg="1" advAuto="0"/>
      <p:bldP spid="2701" grpId="0" animBg="1" advAuto="0"/>
      <p:bldP spid="2702" grpId="0" animBg="1" advAuto="0"/>
      <p:bldP spid="2703" grpId="0" animBg="1" advAuto="0"/>
      <p:bldP spid="2704" grpId="0" animBg="1" advAuto="0"/>
      <p:bldP spid="2705" grpId="0" animBg="1" advAuto="0"/>
      <p:bldP spid="2706" grpId="0" animBg="1" advAuto="0"/>
      <p:bldP spid="2707" grpId="0" animBg="1" advAuto="0"/>
      <p:bldP spid="2708" grpId="0" animBg="1" advAuto="0"/>
      <p:bldP spid="2709" grpId="0" animBg="1" advAuto="0"/>
      <p:bldP spid="2710" grpId="0" animBg="1" advAuto="0"/>
      <p:bldP spid="2711" grpId="0" animBg="1" advAuto="0"/>
      <p:bldP spid="2712" grpId="0" animBg="1" advAuto="0"/>
      <p:bldP spid="2713" grpId="0" animBg="1" advAuto="0"/>
      <p:bldP spid="2714" grpId="0" animBg="1" advAuto="0"/>
      <p:bldP spid="2715" grpId="0" animBg="1" advAuto="0"/>
      <p:bldP spid="2716" grpId="0" animBg="1" advAuto="0"/>
      <p:bldP spid="2717" grpId="0" animBg="1" advAuto="0"/>
      <p:bldP spid="2718" grpId="0" animBg="1" advAuto="0"/>
      <p:bldP spid="2719" grpId="0" animBg="1" advAuto="0"/>
      <p:bldP spid="2720" grpId="0" animBg="1" advAuto="0"/>
      <p:bldP spid="2721" grpId="0" animBg="1" advAuto="0"/>
      <p:bldP spid="2722" grpId="0" animBg="1" advAuto="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4"/>
          <p:cNvGraphicFramePr>
            <a:graphicFrameLocks/>
          </p:cNvGraphicFramePr>
          <p:nvPr/>
        </p:nvGraphicFramePr>
        <p:xfrm>
          <a:off x="1371602" y="2764438"/>
          <a:ext cx="15544810" cy="6345020"/>
        </p:xfrm>
        <a:graphic>
          <a:graphicData uri="http://schemas.openxmlformats.org/drawingml/2006/table">
            <a:tbl>
              <a:tblPr firstRow="1" firstCol="1" bandRow="1">
                <a:tableStyleId>{5C22544A-7EE6-4342-B048-85BDC9FD1C3A}</a:tableStyleId>
              </a:tblPr>
              <a:tblGrid>
                <a:gridCol w="2706128">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2113007">
                  <a:extLst>
                    <a:ext uri="{9D8B030D-6E8A-4147-A177-3AD203B41FA5}">
                      <a16:colId xmlns:a16="http://schemas.microsoft.com/office/drawing/2014/main" val="20002"/>
                    </a:ext>
                  </a:extLst>
                </a:gridCol>
                <a:gridCol w="2168610">
                  <a:extLst>
                    <a:ext uri="{9D8B030D-6E8A-4147-A177-3AD203B41FA5}">
                      <a16:colId xmlns:a16="http://schemas.microsoft.com/office/drawing/2014/main" val="20003"/>
                    </a:ext>
                  </a:extLst>
                </a:gridCol>
                <a:gridCol w="2124269">
                  <a:extLst>
                    <a:ext uri="{9D8B030D-6E8A-4147-A177-3AD203B41FA5}">
                      <a16:colId xmlns:a16="http://schemas.microsoft.com/office/drawing/2014/main" val="20004"/>
                    </a:ext>
                  </a:extLst>
                </a:gridCol>
                <a:gridCol w="2187698">
                  <a:extLst>
                    <a:ext uri="{9D8B030D-6E8A-4147-A177-3AD203B41FA5}">
                      <a16:colId xmlns:a16="http://schemas.microsoft.com/office/drawing/2014/main" val="20005"/>
                    </a:ext>
                  </a:extLst>
                </a:gridCol>
                <a:gridCol w="2187698">
                  <a:extLst>
                    <a:ext uri="{9D8B030D-6E8A-4147-A177-3AD203B41FA5}">
                      <a16:colId xmlns:a16="http://schemas.microsoft.com/office/drawing/2014/main" val="20006"/>
                    </a:ext>
                  </a:extLst>
                </a:gridCol>
              </a:tblGrid>
              <a:tr h="576820">
                <a:tc>
                  <a:txBody>
                    <a:bodyPr/>
                    <a:lstStyle/>
                    <a:p>
                      <a:endParaRPr lang="en-US" sz="2100" b="0" i="0" cap="none" spc="-20" dirty="0">
                        <a:solidFill>
                          <a:schemeClr val="tx1"/>
                        </a:solidFill>
                        <a:latin typeface="Source Sans Pro" charset="0"/>
                        <a:ea typeface="Source Sans Pro" charset="0"/>
                        <a:cs typeface="Source Sans Pro" charset="0"/>
                      </a:endParaRP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1</a:t>
                      </a: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2</a:t>
                      </a: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3</a:t>
                      </a: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accent1"/>
                    </a:solidFill>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4</a:t>
                      </a: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5</a:t>
                      </a:r>
                    </a:p>
                  </a:txBody>
                  <a:tcPr marL="182880" marR="182880" marT="91454" marB="91454"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tcPr>
                </a:tc>
                <a:tc>
                  <a:txBody>
                    <a:bodyPr/>
                    <a:lstStyle/>
                    <a:p>
                      <a:pPr algn="ctr"/>
                      <a:r>
                        <a:rPr lang="en-US" sz="2100" b="0" i="0" cap="none" spc="-20" baseline="0" dirty="0">
                          <a:solidFill>
                            <a:srgbClr val="FFFFFF"/>
                          </a:solidFill>
                          <a:latin typeface="Source Sans Pro" charset="0"/>
                          <a:ea typeface="Source Sans Pro" charset="0"/>
                          <a:cs typeface="Source Sans Pro" charset="0"/>
                        </a:rPr>
                        <a:t>Column 6</a:t>
                      </a:r>
                    </a:p>
                  </a:txBody>
                  <a:tcPr marL="182880" marR="182880" marT="91454" marB="91454" anchor="ctr">
                    <a:lnL w="6350" cap="flat" cmpd="sng" algn="ctr">
                      <a:no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tcPr>
                </a:tc>
                <a:extLst>
                  <a:ext uri="{0D108BD9-81ED-4DB2-BD59-A6C34878D82A}">
                    <a16:rowId xmlns:a16="http://schemas.microsoft.com/office/drawing/2014/main" val="10000"/>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01</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1"/>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02</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89</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2"/>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03</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3"/>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70</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84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52</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4"/>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5"/>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89</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6"/>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07</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7"/>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70</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84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52</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55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8"/>
                  </a:ext>
                </a:extLst>
              </a:tr>
              <a:tr h="576820">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09</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75000"/>
                        <a:alpha val="40000"/>
                      </a:schemeClr>
                    </a:solid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48</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75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45</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66</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2100" b="0" i="0" cap="none" spc="-20" dirty="0">
                          <a:solidFill>
                            <a:schemeClr val="tx1"/>
                          </a:solidFill>
                          <a:latin typeface="Arial" panose="020B0604020202020204" pitchFamily="34" charset="0"/>
                          <a:ea typeface="Source Sans Pro" charset="0"/>
                          <a:cs typeface="Arial" panose="020B0604020202020204" pitchFamily="34" charset="0"/>
                        </a:rPr>
                        <a:t>34</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extLst>
                  <a:ext uri="{0D108BD9-81ED-4DB2-BD59-A6C34878D82A}">
                    <a16:rowId xmlns:a16="http://schemas.microsoft.com/office/drawing/2014/main" val="10009"/>
                  </a:ext>
                </a:extLst>
              </a:tr>
              <a:tr h="576820">
                <a:tc>
                  <a:txBody>
                    <a:bodyPr/>
                    <a:lstStyle/>
                    <a:p>
                      <a:r>
                        <a:rPr lang="en-US" sz="2100" b="1" i="0" cap="none" spc="-20" dirty="0">
                          <a:solidFill>
                            <a:schemeClr val="tx1"/>
                          </a:solidFill>
                          <a:latin typeface="Arial" panose="020B0604020202020204" pitchFamily="34" charset="0"/>
                          <a:ea typeface="Source Sans Pro" charset="0"/>
                          <a:cs typeface="Arial" panose="020B0604020202020204" pitchFamily="34" charset="0"/>
                        </a:rPr>
                        <a:t>Total Row</a:t>
                      </a:r>
                    </a:p>
                  </a:txBody>
                  <a:tcPr marL="182880" marR="182880" marT="91454" marB="91454"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456</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556</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681</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425</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474</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tc>
                  <a:txBody>
                    <a:bodyPr/>
                    <a:lstStyle/>
                    <a:p>
                      <a:pPr marL="0" algn="ctr" defTabSz="914400" rtl="0" eaLnBrk="1" fontAlgn="b" latinLnBrk="0" hangingPunct="1"/>
                      <a:r>
                        <a:rPr lang="en-US" sz="2100" b="1" i="0" kern="1200" cap="none" spc="-20" dirty="0">
                          <a:solidFill>
                            <a:schemeClr val="tx1"/>
                          </a:solidFill>
                          <a:latin typeface="Arial" panose="020B0604020202020204" pitchFamily="34" charset="0"/>
                          <a:ea typeface="Source Sans Pro" charset="0"/>
                          <a:cs typeface="Arial" panose="020B0604020202020204" pitchFamily="34" charset="0"/>
                        </a:rPr>
                        <a:t>454</a:t>
                      </a:r>
                    </a:p>
                  </a:txBody>
                  <a:tcPr marL="182880" marR="182880" marT="91454" marB="91454"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10000"/>
                      </a:schemeClr>
                    </a:solidFill>
                  </a:tcPr>
                </a:tc>
                <a:extLst>
                  <a:ext uri="{0D108BD9-81ED-4DB2-BD59-A6C34878D82A}">
                    <a16:rowId xmlns:a16="http://schemas.microsoft.com/office/drawing/2014/main" val="10010"/>
                  </a:ext>
                </a:extLst>
              </a:tr>
            </a:tbl>
          </a:graphicData>
        </a:graphic>
      </p:graphicFrame>
      <p:sp>
        <p:nvSpPr>
          <p:cNvPr id="4" name="Прямоугольник 3"/>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Smart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91059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4"/>
          <p:cNvGraphicFramePr>
            <a:graphicFrameLocks/>
          </p:cNvGraphicFramePr>
          <p:nvPr/>
        </p:nvGraphicFramePr>
        <p:xfrm>
          <a:off x="1684959" y="2061472"/>
          <a:ext cx="14918083" cy="6748273"/>
        </p:xfrm>
        <a:graphic>
          <a:graphicData uri="http://schemas.openxmlformats.org/drawingml/2006/table">
            <a:tbl>
              <a:tblPr firstRow="1" firstCol="1" bandRow="1">
                <a:tableStyleId>{5C22544A-7EE6-4342-B048-85BDC9FD1C3A}</a:tableStyleId>
              </a:tblPr>
              <a:tblGrid>
                <a:gridCol w="3104910">
                  <a:extLst>
                    <a:ext uri="{9D8B030D-6E8A-4147-A177-3AD203B41FA5}">
                      <a16:colId xmlns:a16="http://schemas.microsoft.com/office/drawing/2014/main" val="20000"/>
                    </a:ext>
                  </a:extLst>
                </a:gridCol>
                <a:gridCol w="860460">
                  <a:extLst>
                    <a:ext uri="{9D8B030D-6E8A-4147-A177-3AD203B41FA5}">
                      <a16:colId xmlns:a16="http://schemas.microsoft.com/office/drawing/2014/main" val="20001"/>
                    </a:ext>
                  </a:extLst>
                </a:gridCol>
                <a:gridCol w="804221">
                  <a:extLst>
                    <a:ext uri="{9D8B030D-6E8A-4147-A177-3AD203B41FA5}">
                      <a16:colId xmlns:a16="http://schemas.microsoft.com/office/drawing/2014/main" val="20002"/>
                    </a:ext>
                  </a:extLst>
                </a:gridCol>
                <a:gridCol w="804221">
                  <a:extLst>
                    <a:ext uri="{9D8B030D-6E8A-4147-A177-3AD203B41FA5}">
                      <a16:colId xmlns:a16="http://schemas.microsoft.com/office/drawing/2014/main" val="20003"/>
                    </a:ext>
                  </a:extLst>
                </a:gridCol>
                <a:gridCol w="791454">
                  <a:extLst>
                    <a:ext uri="{9D8B030D-6E8A-4147-A177-3AD203B41FA5}">
                      <a16:colId xmlns:a16="http://schemas.microsoft.com/office/drawing/2014/main" val="20004"/>
                    </a:ext>
                  </a:extLst>
                </a:gridCol>
                <a:gridCol w="855279">
                  <a:extLst>
                    <a:ext uri="{9D8B030D-6E8A-4147-A177-3AD203B41FA5}">
                      <a16:colId xmlns:a16="http://schemas.microsoft.com/office/drawing/2014/main" val="20005"/>
                    </a:ext>
                  </a:extLst>
                </a:gridCol>
                <a:gridCol w="855282">
                  <a:extLst>
                    <a:ext uri="{9D8B030D-6E8A-4147-A177-3AD203B41FA5}">
                      <a16:colId xmlns:a16="http://schemas.microsoft.com/office/drawing/2014/main" val="20006"/>
                    </a:ext>
                  </a:extLst>
                </a:gridCol>
                <a:gridCol w="855282">
                  <a:extLst>
                    <a:ext uri="{9D8B030D-6E8A-4147-A177-3AD203B41FA5}">
                      <a16:colId xmlns:a16="http://schemas.microsoft.com/office/drawing/2014/main" val="20007"/>
                    </a:ext>
                  </a:extLst>
                </a:gridCol>
                <a:gridCol w="855282">
                  <a:extLst>
                    <a:ext uri="{9D8B030D-6E8A-4147-A177-3AD203B41FA5}">
                      <a16:colId xmlns:a16="http://schemas.microsoft.com/office/drawing/2014/main" val="20008"/>
                    </a:ext>
                  </a:extLst>
                </a:gridCol>
                <a:gridCol w="855282">
                  <a:extLst>
                    <a:ext uri="{9D8B030D-6E8A-4147-A177-3AD203B41FA5}">
                      <a16:colId xmlns:a16="http://schemas.microsoft.com/office/drawing/2014/main" val="20009"/>
                    </a:ext>
                  </a:extLst>
                </a:gridCol>
                <a:gridCol w="855282">
                  <a:extLst>
                    <a:ext uri="{9D8B030D-6E8A-4147-A177-3AD203B41FA5}">
                      <a16:colId xmlns:a16="http://schemas.microsoft.com/office/drawing/2014/main" val="20010"/>
                    </a:ext>
                  </a:extLst>
                </a:gridCol>
                <a:gridCol w="855282">
                  <a:extLst>
                    <a:ext uri="{9D8B030D-6E8A-4147-A177-3AD203B41FA5}">
                      <a16:colId xmlns:a16="http://schemas.microsoft.com/office/drawing/2014/main" val="20011"/>
                    </a:ext>
                  </a:extLst>
                </a:gridCol>
                <a:gridCol w="855282">
                  <a:extLst>
                    <a:ext uri="{9D8B030D-6E8A-4147-A177-3AD203B41FA5}">
                      <a16:colId xmlns:a16="http://schemas.microsoft.com/office/drawing/2014/main" val="20012"/>
                    </a:ext>
                  </a:extLst>
                </a:gridCol>
                <a:gridCol w="855282">
                  <a:extLst>
                    <a:ext uri="{9D8B030D-6E8A-4147-A177-3AD203B41FA5}">
                      <a16:colId xmlns:a16="http://schemas.microsoft.com/office/drawing/2014/main" val="20013"/>
                    </a:ext>
                  </a:extLst>
                </a:gridCol>
                <a:gridCol w="855282">
                  <a:extLst>
                    <a:ext uri="{9D8B030D-6E8A-4147-A177-3AD203B41FA5}">
                      <a16:colId xmlns:a16="http://schemas.microsoft.com/office/drawing/2014/main" val="20014"/>
                    </a:ext>
                  </a:extLst>
                </a:gridCol>
              </a:tblGrid>
              <a:tr h="499873">
                <a:tc>
                  <a:txBody>
                    <a:bodyPr/>
                    <a:lstStyle/>
                    <a:p>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no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no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S</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M</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T</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W</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T</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F</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S</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S</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M</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T</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W</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T</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F</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pPr algn="ctr"/>
                      <a:r>
                        <a:rPr lang="en-US" sz="1800" b="1" i="0" cap="none" spc="-20" baseline="0" dirty="0">
                          <a:solidFill>
                            <a:schemeClr val="tx1"/>
                          </a:solidFill>
                          <a:latin typeface="Arial" panose="020B0604020202020204" pitchFamily="34" charset="0"/>
                          <a:ea typeface="Source Sans Pro" charset="0"/>
                          <a:cs typeface="Arial" panose="020B0604020202020204" pitchFamily="34" charset="0"/>
                        </a:rPr>
                        <a:t>S</a:t>
                      </a:r>
                    </a:p>
                  </a:txBody>
                  <a:tcPr marL="182880" marR="182880" marT="0" marB="0" anchor="ctr">
                    <a:lnL w="3175" cap="flat" cmpd="sng" algn="ctr">
                      <a:solidFill>
                        <a:schemeClr val="tx1">
                          <a:lumMod val="75000"/>
                          <a:lumOff val="25000"/>
                        </a:schemeClr>
                      </a:solidFill>
                      <a:prstDash val="solid"/>
                      <a:round/>
                      <a:headEnd type="none" w="med" len="med"/>
                      <a:tailEnd type="none" w="med" len="med"/>
                    </a:lnL>
                    <a:lnR w="3175" cap="flat" cmpd="sng" algn="ctr">
                      <a:solidFill>
                        <a:schemeClr val="tx1">
                          <a:lumMod val="75000"/>
                          <a:lumOff val="25000"/>
                        </a:scheme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01</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3175" cap="flat" cmpd="sng" algn="ctr">
                      <a:solidFill>
                        <a:schemeClr val="tx1">
                          <a:lumMod val="75000"/>
                          <a:lumOff val="25000"/>
                        </a:scheme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02</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03</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04</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05</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06</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07</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08</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617315">
                <a:tc>
                  <a:txBody>
                    <a:bodyPr/>
                    <a:lstStyle/>
                    <a:p>
                      <a:r>
                        <a:rPr lang="en-US" sz="2100" b="0" i="0" cap="none" spc="-20" dirty="0">
                          <a:solidFill>
                            <a:schemeClr val="tx1"/>
                          </a:solidFill>
                          <a:latin typeface="Arial" panose="020B0604020202020204" pitchFamily="34" charset="0"/>
                          <a:ea typeface="Source Sans Pro" charset="0"/>
                          <a:cs typeface="Arial" panose="020B0604020202020204" pitchFamily="34" charset="0"/>
                        </a:rPr>
                        <a:t>Row Sample 09</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alpha val="40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algn="ctr"/>
                      <a:endParaRPr lang="en-US" sz="2100" b="0" i="0" cap="none" spc="-20" dirty="0">
                        <a:solidFill>
                          <a:schemeClr val="tx1"/>
                        </a:solidFill>
                        <a:latin typeface="Source Sans Pro" charset="0"/>
                        <a:ea typeface="Source Sans Pro" charset="0"/>
                        <a:cs typeface="Source Sans Pro" charset="0"/>
                      </a:endParaRP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9"/>
                  </a:ext>
                </a:extLst>
              </a:tr>
              <a:tr h="617315">
                <a:tc>
                  <a:txBody>
                    <a:bodyPr/>
                    <a:lstStyle/>
                    <a:p>
                      <a:r>
                        <a:rPr lang="en-US" sz="2100" b="1" i="0" cap="none" spc="-20" dirty="0">
                          <a:solidFill>
                            <a:schemeClr val="tx1"/>
                          </a:solidFill>
                          <a:latin typeface="Arial" panose="020B0604020202020204" pitchFamily="34" charset="0"/>
                          <a:ea typeface="Source Sans Pro" charset="0"/>
                          <a:cs typeface="Arial" panose="020B0604020202020204" pitchFamily="34" charset="0"/>
                        </a:rPr>
                        <a:t>Total Row</a:t>
                      </a:r>
                    </a:p>
                  </a:txBody>
                  <a:tcPr marL="182880" marR="182880" marT="0" marB="0" anchor="ctr">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tx1">
                        <a:alpha val="10000"/>
                      </a:schemeClr>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endParaRPr lang="en-US" sz="4100" dirty="0"/>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solidFill>
                  </a:tcPr>
                </a:tc>
                <a:tc>
                  <a:txBody>
                    <a:bodyPr/>
                    <a:lstStyle/>
                    <a:p>
                      <a:pPr marL="0" algn="ctr" defTabSz="914400" rtl="0" eaLnBrk="1" fontAlgn="b" latinLnBrk="0" hangingPunct="1"/>
                      <a:endParaRPr lang="en-US" sz="2100" b="1" i="0" kern="1200" cap="none" spc="-20" dirty="0">
                        <a:solidFill>
                          <a:schemeClr val="tx1"/>
                        </a:solidFill>
                        <a:latin typeface="Source Sans Pro" charset="0"/>
                        <a:ea typeface="Source Sans Pro" charset="0"/>
                        <a:cs typeface="Source Sans Pro" charset="0"/>
                      </a:endParaRPr>
                    </a:p>
                  </a:txBody>
                  <a:tcPr marL="182880" marR="182880" marT="0" marB="0" anchor="b">
                    <a:lnL w="6350" cap="flat" cmpd="sng" algn="ctr">
                      <a:solidFill>
                        <a:srgbClr val="7F7F7F">
                          <a:alpha val="50196"/>
                        </a:srgbClr>
                      </a:solidFill>
                      <a:prstDash val="solid"/>
                      <a:round/>
                      <a:headEnd type="none" w="med" len="med"/>
                      <a:tailEnd type="none" w="med" len="med"/>
                    </a:lnL>
                    <a:lnR w="6350" cap="flat" cmpd="sng" algn="ctr">
                      <a:solidFill>
                        <a:srgbClr val="7F7F7F">
                          <a:alpha val="50196"/>
                        </a:srgbClr>
                      </a:solidFill>
                      <a:prstDash val="solid"/>
                      <a:round/>
                      <a:headEnd type="none" w="med" len="med"/>
                      <a:tailEnd type="none" w="med" len="med"/>
                    </a:lnR>
                    <a:lnT w="6350" cap="flat" cmpd="sng" algn="ctr">
                      <a:solidFill>
                        <a:srgbClr val="7F7F7F">
                          <a:alpha val="50196"/>
                        </a:srgbClr>
                      </a:solidFill>
                      <a:prstDash val="solid"/>
                      <a:round/>
                      <a:headEnd type="none" w="med" len="med"/>
                      <a:tailEnd type="none" w="med" len="med"/>
                    </a:lnT>
                    <a:lnB w="6350" cap="flat" cmpd="sng" algn="ctr">
                      <a:solidFill>
                        <a:srgbClr val="7F7F7F">
                          <a:alpha val="50196"/>
                        </a:srgb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0"/>
                  </a:ext>
                </a:extLst>
              </a:tr>
            </a:tbl>
          </a:graphicData>
        </a:graphic>
      </p:graphicFrame>
      <p:cxnSp>
        <p:nvCxnSpPr>
          <p:cNvPr id="8" name="Straight Connector 7"/>
          <p:cNvCxnSpPr/>
          <p:nvPr/>
        </p:nvCxnSpPr>
        <p:spPr>
          <a:xfrm>
            <a:off x="5208998" y="4145803"/>
            <a:ext cx="1649003" cy="0"/>
          </a:xfrm>
          <a:prstGeom prst="line">
            <a:avLst/>
          </a:prstGeom>
          <a:ln w="88900">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9323798" y="4145803"/>
            <a:ext cx="4299735" cy="0"/>
          </a:xfrm>
          <a:prstGeom prst="line">
            <a:avLst/>
          </a:prstGeom>
          <a:ln w="88900">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041206" y="4790640"/>
            <a:ext cx="3298004"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11805007" y="4790640"/>
            <a:ext cx="1818527"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7674796" y="5411978"/>
            <a:ext cx="8522414" cy="0"/>
          </a:xfrm>
          <a:prstGeom prst="line">
            <a:avLst/>
          </a:prstGeom>
          <a:ln w="88900">
            <a:solidFill>
              <a:schemeClr val="accent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25794" y="6055586"/>
            <a:ext cx="1649001"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025794" y="6601913"/>
            <a:ext cx="4977828" cy="0"/>
          </a:xfrm>
          <a:prstGeom prst="line">
            <a:avLst/>
          </a:prstGeom>
          <a:ln w="88900">
            <a:solidFill>
              <a:schemeClr val="accent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9323798" y="7266206"/>
            <a:ext cx="4299735"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41206" y="7852676"/>
            <a:ext cx="3298004" cy="0"/>
          </a:xfrm>
          <a:prstGeom prst="line">
            <a:avLst/>
          </a:prstGeom>
          <a:ln w="88900">
            <a:solidFill>
              <a:schemeClr val="accent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1805007" y="7852676"/>
            <a:ext cx="1818527" cy="0"/>
          </a:xfrm>
          <a:prstGeom prst="line">
            <a:avLst/>
          </a:prstGeom>
          <a:ln w="88900">
            <a:solidFill>
              <a:schemeClr val="accent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7674796" y="8474017"/>
            <a:ext cx="8522414"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0179122" y="6055586"/>
            <a:ext cx="4261206"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31" name="Title 1"/>
          <p:cNvSpPr txBox="1">
            <a:spLocks/>
          </p:cNvSpPr>
          <p:nvPr/>
        </p:nvSpPr>
        <p:spPr>
          <a:xfrm>
            <a:off x="5665596" y="9259812"/>
            <a:ext cx="3006453" cy="445503"/>
          </a:xfrm>
          <a:prstGeom prst="rect">
            <a:avLst/>
          </a:prstGeom>
          <a:solidFill>
            <a:schemeClr val="accent1"/>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nSpc>
                <a:spcPct val="100000"/>
              </a:lnSpc>
            </a:pPr>
            <a:r>
              <a:rPr lang="en-US" sz="2400" dirty="0">
                <a:solidFill>
                  <a:schemeClr val="bg1"/>
                </a:solidFill>
                <a:latin typeface="Arial" panose="020B0604020202020204" pitchFamily="34" charset="0"/>
                <a:ea typeface="Source Sans Pro" charset="0"/>
                <a:cs typeface="Arial" panose="020B0604020202020204" pitchFamily="34" charset="0"/>
              </a:rPr>
              <a:t>Table Sample Title here</a:t>
            </a:r>
          </a:p>
        </p:txBody>
      </p:sp>
      <p:sp>
        <p:nvSpPr>
          <p:cNvPr id="35" name="Title 1"/>
          <p:cNvSpPr txBox="1">
            <a:spLocks/>
          </p:cNvSpPr>
          <p:nvPr/>
        </p:nvSpPr>
        <p:spPr>
          <a:xfrm>
            <a:off x="9464467" y="9259812"/>
            <a:ext cx="2924176" cy="445503"/>
          </a:xfrm>
          <a:prstGeom prst="rect">
            <a:avLst/>
          </a:prstGeom>
          <a:solidFill>
            <a:schemeClr val="accent4"/>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nSpc>
                <a:spcPct val="100000"/>
              </a:lnSpc>
            </a:pPr>
            <a:r>
              <a:rPr lang="en-US" sz="2400" dirty="0">
                <a:solidFill>
                  <a:schemeClr val="bg1"/>
                </a:solidFill>
                <a:latin typeface="Arial" panose="020B0604020202020204" pitchFamily="34" charset="0"/>
                <a:ea typeface="Source Sans Pro" charset="0"/>
                <a:cs typeface="Arial" panose="020B0604020202020204" pitchFamily="34" charset="0"/>
              </a:rPr>
              <a:t>Table Sample Title here</a:t>
            </a:r>
          </a:p>
        </p:txBody>
      </p:sp>
      <p:cxnSp>
        <p:nvCxnSpPr>
          <p:cNvPr id="29" name="Straight Connector 23"/>
          <p:cNvCxnSpPr/>
          <p:nvPr/>
        </p:nvCxnSpPr>
        <p:spPr>
          <a:xfrm>
            <a:off x="7690208" y="3530785"/>
            <a:ext cx="5933325" cy="0"/>
          </a:xfrm>
          <a:prstGeom prst="line">
            <a:avLst/>
          </a:prstGeom>
          <a:ln w="88900">
            <a:solidFill>
              <a:schemeClr val="accent4"/>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6" name="Straight Connector 25"/>
          <p:cNvCxnSpPr/>
          <p:nvPr/>
        </p:nvCxnSpPr>
        <p:spPr>
          <a:xfrm>
            <a:off x="11805007" y="2891570"/>
            <a:ext cx="1818527" cy="0"/>
          </a:xfrm>
          <a:prstGeom prst="line">
            <a:avLst/>
          </a:prstGeom>
          <a:ln w="88900">
            <a:solidFill>
              <a:schemeClr val="accent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Прямоугольник 19"/>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Smart table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601011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1796595" y="2971076"/>
            <a:ext cx="14882202" cy="6146177"/>
            <a:chOff x="1796595" y="2971076"/>
            <a:chExt cx="14882202" cy="6146177"/>
          </a:xfrm>
        </p:grpSpPr>
        <p:sp>
          <p:nvSpPr>
            <p:cNvPr id="66" name="Rectangle 5"/>
            <p:cNvSpPr/>
            <p:nvPr/>
          </p:nvSpPr>
          <p:spPr bwMode="auto">
            <a:xfrm>
              <a:off x="1796595" y="2971076"/>
              <a:ext cx="3467526" cy="6146177"/>
            </a:xfrm>
            <a:prstGeom prst="rect">
              <a:avLst/>
            </a:prstGeom>
            <a:solidFill>
              <a:schemeClr val="bg1">
                <a:lumMod val="6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67" name="Rectangle 37"/>
            <p:cNvSpPr/>
            <p:nvPr/>
          </p:nvSpPr>
          <p:spPr bwMode="auto">
            <a:xfrm>
              <a:off x="5601487" y="2971076"/>
              <a:ext cx="3467526" cy="6146177"/>
            </a:xfrm>
            <a:prstGeom prst="rect">
              <a:avLst/>
            </a:prstGeom>
            <a:solidFill>
              <a:schemeClr val="bg1">
                <a:lumMod val="6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68" name="Rectangle 46"/>
            <p:cNvSpPr/>
            <p:nvPr/>
          </p:nvSpPr>
          <p:spPr bwMode="auto">
            <a:xfrm>
              <a:off x="9406380" y="2971076"/>
              <a:ext cx="3467526" cy="6146177"/>
            </a:xfrm>
            <a:prstGeom prst="rect">
              <a:avLst/>
            </a:prstGeom>
            <a:solidFill>
              <a:schemeClr val="bg1">
                <a:lumMod val="6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69" name="Rectangle 55"/>
            <p:cNvSpPr/>
            <p:nvPr/>
          </p:nvSpPr>
          <p:spPr bwMode="auto">
            <a:xfrm>
              <a:off x="13211271" y="2971076"/>
              <a:ext cx="3467526" cy="6146177"/>
            </a:xfrm>
            <a:prstGeom prst="rect">
              <a:avLst/>
            </a:prstGeom>
            <a:solidFill>
              <a:schemeClr val="bg1">
                <a:lumMod val="6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grpSp>
      <p:sp>
        <p:nvSpPr>
          <p:cNvPr id="6" name="Rectangle 5"/>
          <p:cNvSpPr/>
          <p:nvPr/>
        </p:nvSpPr>
        <p:spPr bwMode="auto">
          <a:xfrm>
            <a:off x="1741470" y="2896496"/>
            <a:ext cx="3467526" cy="6146177"/>
          </a:xfrm>
          <a:prstGeom prst="rect">
            <a:avLst/>
          </a:prstGeom>
          <a:solidFill>
            <a:schemeClr val="bg1">
              <a:lumMod val="9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7" name="TextBox 6"/>
          <p:cNvSpPr txBox="1"/>
          <p:nvPr/>
        </p:nvSpPr>
        <p:spPr>
          <a:xfrm>
            <a:off x="1741469" y="5531851"/>
            <a:ext cx="3467528" cy="2308324"/>
          </a:xfrm>
          <a:prstGeom prst="rect">
            <a:avLst/>
          </a:prstGeom>
          <a:solidFill>
            <a:schemeClr val="bg1">
              <a:lumMod val="95000"/>
            </a:schemeClr>
          </a:solidFill>
        </p:spPr>
        <p:txBody>
          <a:bodyPr wrap="square" rtlCol="0">
            <a:spAutoFit/>
          </a:bodyPr>
          <a:lstStyle/>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Up to 5 users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Max 100 items / month</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500 queries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Basic statistic</a:t>
            </a:r>
          </a:p>
        </p:txBody>
      </p:sp>
      <p:sp>
        <p:nvSpPr>
          <p:cNvPr id="8" name="Title 1"/>
          <p:cNvSpPr txBox="1">
            <a:spLocks/>
          </p:cNvSpPr>
          <p:nvPr/>
        </p:nvSpPr>
        <p:spPr>
          <a:xfrm>
            <a:off x="1741472" y="3308283"/>
            <a:ext cx="3467526" cy="430950"/>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2100" dirty="0">
                <a:solidFill>
                  <a:schemeClr val="accent1"/>
                </a:solidFill>
                <a:latin typeface="Arial" panose="020B0604020202020204" pitchFamily="34" charset="0"/>
                <a:ea typeface="Source Sans Pro" charset="0"/>
                <a:cs typeface="Arial" panose="020B0604020202020204" pitchFamily="34" charset="0"/>
              </a:rPr>
              <a:t>MINI PLAN</a:t>
            </a:r>
          </a:p>
        </p:txBody>
      </p:sp>
      <p:sp>
        <p:nvSpPr>
          <p:cNvPr id="13" name="Title 1"/>
          <p:cNvSpPr txBox="1">
            <a:spLocks/>
          </p:cNvSpPr>
          <p:nvPr/>
        </p:nvSpPr>
        <p:spPr>
          <a:xfrm>
            <a:off x="2385638" y="3964704"/>
            <a:ext cx="2234016" cy="1199666"/>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9000" b="0" dirty="0">
                <a:solidFill>
                  <a:schemeClr val="accent1"/>
                </a:solidFill>
                <a:latin typeface="Arial" panose="020B0604020202020204" pitchFamily="34" charset="0"/>
                <a:ea typeface="Source Sans Pro" charset="0"/>
                <a:cs typeface="Arial" panose="020B0604020202020204" pitchFamily="34" charset="0"/>
              </a:rPr>
              <a:t>249</a:t>
            </a:r>
          </a:p>
        </p:txBody>
      </p:sp>
      <p:sp>
        <p:nvSpPr>
          <p:cNvPr id="15" name="Title 1"/>
          <p:cNvSpPr txBox="1">
            <a:spLocks/>
          </p:cNvSpPr>
          <p:nvPr/>
        </p:nvSpPr>
        <p:spPr>
          <a:xfrm>
            <a:off x="2048986" y="4048321"/>
            <a:ext cx="493402" cy="551998"/>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3600" b="0">
                <a:solidFill>
                  <a:schemeClr val="accent1"/>
                </a:solidFill>
                <a:latin typeface="Arial" panose="020B0604020202020204" pitchFamily="34" charset="0"/>
                <a:ea typeface="Source Sans Pro" charset="0"/>
                <a:cs typeface="Arial" panose="020B0604020202020204" pitchFamily="34" charset="0"/>
              </a:rPr>
              <a:t>$</a:t>
            </a:r>
            <a:endParaRPr lang="en-US" sz="3600" b="0" dirty="0">
              <a:solidFill>
                <a:schemeClr val="accent1"/>
              </a:solidFill>
              <a:latin typeface="Arial" panose="020B0604020202020204" pitchFamily="34" charset="0"/>
              <a:ea typeface="Source Sans Pro" charset="0"/>
              <a:cs typeface="Arial" panose="020B0604020202020204" pitchFamily="34" charset="0"/>
            </a:endParaRPr>
          </a:p>
        </p:txBody>
      </p:sp>
      <p:cxnSp>
        <p:nvCxnSpPr>
          <p:cNvPr id="17" name="Straight Connector 16"/>
          <p:cNvCxnSpPr/>
          <p:nvPr/>
        </p:nvCxnSpPr>
        <p:spPr>
          <a:xfrm>
            <a:off x="1741469" y="5424971"/>
            <a:ext cx="3467528" cy="0"/>
          </a:xfrm>
          <a:prstGeom prst="line">
            <a:avLst/>
          </a:prstGeom>
          <a:solidFill>
            <a:schemeClr val="bg1">
              <a:lumMod val="95000"/>
            </a:schemeClr>
          </a:solidFill>
          <a:ln>
            <a:solidFill>
              <a:schemeClr val="tx1">
                <a:alpha val="32000"/>
              </a:schemeClr>
            </a:solidFill>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bwMode="auto">
          <a:xfrm>
            <a:off x="5546362" y="2896496"/>
            <a:ext cx="3467526" cy="6146177"/>
          </a:xfrm>
          <a:prstGeom prst="rect">
            <a:avLst/>
          </a:prstGeom>
          <a:solidFill>
            <a:schemeClr val="bg1">
              <a:lumMod val="9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39" name="TextBox 38"/>
          <p:cNvSpPr txBox="1"/>
          <p:nvPr/>
        </p:nvSpPr>
        <p:spPr>
          <a:xfrm>
            <a:off x="5546361" y="5531851"/>
            <a:ext cx="3467528" cy="2308324"/>
          </a:xfrm>
          <a:prstGeom prst="rect">
            <a:avLst/>
          </a:prstGeom>
          <a:solidFill>
            <a:schemeClr val="bg1">
              <a:lumMod val="95000"/>
            </a:schemeClr>
          </a:solidFill>
        </p:spPr>
        <p:txBody>
          <a:bodyPr wrap="square" rtlCol="0">
            <a:spAutoFit/>
          </a:bodyPr>
          <a:lstStyle/>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Up to 5 users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Max 100 items / month</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500 queries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Basic statistic</a:t>
            </a:r>
          </a:p>
        </p:txBody>
      </p:sp>
      <p:sp>
        <p:nvSpPr>
          <p:cNvPr id="40" name="Title 1"/>
          <p:cNvSpPr txBox="1">
            <a:spLocks/>
          </p:cNvSpPr>
          <p:nvPr/>
        </p:nvSpPr>
        <p:spPr>
          <a:xfrm>
            <a:off x="5546364" y="3308283"/>
            <a:ext cx="3467526" cy="430950"/>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2100" dirty="0">
                <a:solidFill>
                  <a:schemeClr val="accent2"/>
                </a:solidFill>
                <a:latin typeface="Arial" panose="020B0604020202020204" pitchFamily="34" charset="0"/>
                <a:ea typeface="Source Sans Pro" charset="0"/>
                <a:cs typeface="Arial" panose="020B0604020202020204" pitchFamily="34" charset="0"/>
              </a:rPr>
              <a:t>NORMAL PLAN</a:t>
            </a:r>
          </a:p>
        </p:txBody>
      </p:sp>
      <p:sp>
        <p:nvSpPr>
          <p:cNvPr id="44" name="Title 1"/>
          <p:cNvSpPr txBox="1">
            <a:spLocks/>
          </p:cNvSpPr>
          <p:nvPr/>
        </p:nvSpPr>
        <p:spPr>
          <a:xfrm>
            <a:off x="6190529" y="3964704"/>
            <a:ext cx="2234017" cy="1199666"/>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9000" b="0" dirty="0">
                <a:solidFill>
                  <a:schemeClr val="accent2"/>
                </a:solidFill>
                <a:latin typeface="Arial" panose="020B0604020202020204" pitchFamily="34" charset="0"/>
                <a:ea typeface="Source Sans Pro" charset="0"/>
                <a:cs typeface="Arial" panose="020B0604020202020204" pitchFamily="34" charset="0"/>
              </a:rPr>
              <a:t>149</a:t>
            </a:r>
          </a:p>
        </p:txBody>
      </p:sp>
      <p:sp>
        <p:nvSpPr>
          <p:cNvPr id="45" name="Title 1"/>
          <p:cNvSpPr txBox="1">
            <a:spLocks/>
          </p:cNvSpPr>
          <p:nvPr/>
        </p:nvSpPr>
        <p:spPr>
          <a:xfrm>
            <a:off x="5853996" y="4048321"/>
            <a:ext cx="493402" cy="551998"/>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3600" b="0">
                <a:solidFill>
                  <a:schemeClr val="accent2"/>
                </a:solidFill>
                <a:latin typeface="Arial" panose="020B0604020202020204" pitchFamily="34" charset="0"/>
                <a:ea typeface="Source Sans Pro" charset="0"/>
                <a:cs typeface="Arial" panose="020B0604020202020204" pitchFamily="34" charset="0"/>
              </a:rPr>
              <a:t>$</a:t>
            </a:r>
            <a:endParaRPr lang="en-US" sz="3600" b="0" dirty="0">
              <a:solidFill>
                <a:schemeClr val="accent2"/>
              </a:solidFill>
              <a:latin typeface="Arial" panose="020B0604020202020204" pitchFamily="34" charset="0"/>
              <a:ea typeface="Source Sans Pro" charset="0"/>
              <a:cs typeface="Arial" panose="020B0604020202020204" pitchFamily="34" charset="0"/>
            </a:endParaRPr>
          </a:p>
        </p:txBody>
      </p:sp>
      <p:cxnSp>
        <p:nvCxnSpPr>
          <p:cNvPr id="43" name="Straight Connector 42"/>
          <p:cNvCxnSpPr/>
          <p:nvPr/>
        </p:nvCxnSpPr>
        <p:spPr>
          <a:xfrm>
            <a:off x="5546361" y="5424971"/>
            <a:ext cx="3467528" cy="0"/>
          </a:xfrm>
          <a:prstGeom prst="line">
            <a:avLst/>
          </a:prstGeom>
          <a:solidFill>
            <a:schemeClr val="bg1">
              <a:lumMod val="95000"/>
            </a:schemeClr>
          </a:solidFill>
          <a:ln>
            <a:solidFill>
              <a:schemeClr val="tx1">
                <a:alpha val="32000"/>
              </a:schemeClr>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bwMode="auto">
          <a:xfrm>
            <a:off x="9351255" y="2896496"/>
            <a:ext cx="3467526" cy="6146177"/>
          </a:xfrm>
          <a:prstGeom prst="rect">
            <a:avLst/>
          </a:prstGeom>
          <a:solidFill>
            <a:schemeClr val="bg1">
              <a:lumMod val="9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48" name="TextBox 47"/>
          <p:cNvSpPr txBox="1"/>
          <p:nvPr/>
        </p:nvSpPr>
        <p:spPr>
          <a:xfrm>
            <a:off x="9351254" y="5531851"/>
            <a:ext cx="3467528" cy="2308324"/>
          </a:xfrm>
          <a:prstGeom prst="rect">
            <a:avLst/>
          </a:prstGeom>
          <a:solidFill>
            <a:schemeClr val="bg1">
              <a:lumMod val="95000"/>
            </a:schemeClr>
          </a:solidFill>
        </p:spPr>
        <p:txBody>
          <a:bodyPr wrap="square" rtlCol="0">
            <a:spAutoFit/>
          </a:bodyPr>
          <a:lstStyle/>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Up to 5 users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Max 100 items / month</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500 queries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Basic statistic</a:t>
            </a:r>
          </a:p>
        </p:txBody>
      </p:sp>
      <p:sp>
        <p:nvSpPr>
          <p:cNvPr id="49" name="Title 1"/>
          <p:cNvSpPr txBox="1">
            <a:spLocks/>
          </p:cNvSpPr>
          <p:nvPr/>
        </p:nvSpPr>
        <p:spPr>
          <a:xfrm>
            <a:off x="9351257" y="3308283"/>
            <a:ext cx="3467526" cy="430950"/>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2100" dirty="0">
                <a:solidFill>
                  <a:schemeClr val="accent4"/>
                </a:solidFill>
                <a:latin typeface="Arial" panose="020B0604020202020204" pitchFamily="34" charset="0"/>
                <a:ea typeface="Source Sans Pro" charset="0"/>
                <a:cs typeface="Arial" panose="020B0604020202020204" pitchFamily="34" charset="0"/>
              </a:rPr>
              <a:t>PRO PLAN</a:t>
            </a:r>
          </a:p>
        </p:txBody>
      </p:sp>
      <p:sp>
        <p:nvSpPr>
          <p:cNvPr id="53" name="Title 1"/>
          <p:cNvSpPr txBox="1">
            <a:spLocks/>
          </p:cNvSpPr>
          <p:nvPr/>
        </p:nvSpPr>
        <p:spPr>
          <a:xfrm>
            <a:off x="9995423" y="3964704"/>
            <a:ext cx="2234016" cy="1199666"/>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9000" b="0" dirty="0">
                <a:solidFill>
                  <a:schemeClr val="accent4"/>
                </a:solidFill>
                <a:latin typeface="Arial" panose="020B0604020202020204" pitchFamily="34" charset="0"/>
                <a:ea typeface="Source Sans Pro" charset="0"/>
                <a:cs typeface="Arial" panose="020B0604020202020204" pitchFamily="34" charset="0"/>
              </a:rPr>
              <a:t>349</a:t>
            </a:r>
          </a:p>
        </p:txBody>
      </p:sp>
      <p:sp>
        <p:nvSpPr>
          <p:cNvPr id="54" name="Title 1"/>
          <p:cNvSpPr txBox="1">
            <a:spLocks/>
          </p:cNvSpPr>
          <p:nvPr/>
        </p:nvSpPr>
        <p:spPr>
          <a:xfrm>
            <a:off x="9689710" y="4048321"/>
            <a:ext cx="493402" cy="551998"/>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3600" b="0">
                <a:solidFill>
                  <a:schemeClr val="accent4"/>
                </a:solidFill>
                <a:latin typeface="Arial" panose="020B0604020202020204" pitchFamily="34" charset="0"/>
                <a:ea typeface="Source Sans Pro" charset="0"/>
                <a:cs typeface="Arial" panose="020B0604020202020204" pitchFamily="34" charset="0"/>
              </a:rPr>
              <a:t>$</a:t>
            </a:r>
            <a:endParaRPr lang="en-US" sz="3600" b="0" dirty="0">
              <a:solidFill>
                <a:schemeClr val="accent4"/>
              </a:solidFill>
              <a:latin typeface="Arial" panose="020B0604020202020204" pitchFamily="34" charset="0"/>
              <a:ea typeface="Source Sans Pro" charset="0"/>
              <a:cs typeface="Arial" panose="020B0604020202020204" pitchFamily="34" charset="0"/>
            </a:endParaRPr>
          </a:p>
        </p:txBody>
      </p:sp>
      <p:cxnSp>
        <p:nvCxnSpPr>
          <p:cNvPr id="52" name="Straight Connector 51"/>
          <p:cNvCxnSpPr/>
          <p:nvPr/>
        </p:nvCxnSpPr>
        <p:spPr>
          <a:xfrm>
            <a:off x="9351254" y="5424971"/>
            <a:ext cx="3467528" cy="0"/>
          </a:xfrm>
          <a:prstGeom prst="line">
            <a:avLst/>
          </a:prstGeom>
          <a:solidFill>
            <a:schemeClr val="bg1">
              <a:lumMod val="95000"/>
            </a:schemeClr>
          </a:solidFill>
          <a:ln>
            <a:solidFill>
              <a:schemeClr val="tx1">
                <a:alpha val="32000"/>
              </a:schemeClr>
            </a:solidFill>
          </a:ln>
        </p:spPr>
        <p:style>
          <a:lnRef idx="1">
            <a:schemeClr val="accent1"/>
          </a:lnRef>
          <a:fillRef idx="0">
            <a:schemeClr val="accent1"/>
          </a:fillRef>
          <a:effectRef idx="0">
            <a:schemeClr val="accent1"/>
          </a:effectRef>
          <a:fontRef idx="minor">
            <a:schemeClr val="tx1"/>
          </a:fontRef>
        </p:style>
      </p:cxnSp>
      <p:sp>
        <p:nvSpPr>
          <p:cNvPr id="56" name="Rectangle 55"/>
          <p:cNvSpPr/>
          <p:nvPr/>
        </p:nvSpPr>
        <p:spPr bwMode="auto">
          <a:xfrm>
            <a:off x="13156146" y="2896496"/>
            <a:ext cx="3467526" cy="6146177"/>
          </a:xfrm>
          <a:prstGeom prst="rect">
            <a:avLst/>
          </a:prstGeom>
          <a:solidFill>
            <a:schemeClr val="bg1">
              <a:lumMod val="95000"/>
            </a:schemeClr>
          </a:solidFill>
          <a:ln>
            <a:noFill/>
          </a:ln>
        </p:spPr>
        <p:txBody>
          <a:bodyPr vert="horz" wrap="square" lIns="91440" tIns="45720" rIns="91440" bIns="45720" numCol="1" rtlCol="0" anchor="ctr" anchorCtr="0" compatLnSpc="1">
            <a:prstTxWarp prst="textArchDown">
              <a:avLst/>
            </a:prstTxWarp>
          </a:bodyPr>
          <a:lstStyle/>
          <a:p>
            <a:pPr algn="ctr"/>
            <a:endParaRPr lang="en-US" dirty="0">
              <a:latin typeface="Arial" panose="020B0604020202020204" pitchFamily="34" charset="0"/>
              <a:cs typeface="Arial" panose="020B0604020202020204" pitchFamily="34" charset="0"/>
            </a:endParaRPr>
          </a:p>
        </p:txBody>
      </p:sp>
      <p:sp>
        <p:nvSpPr>
          <p:cNvPr id="57" name="TextBox 56"/>
          <p:cNvSpPr txBox="1"/>
          <p:nvPr/>
        </p:nvSpPr>
        <p:spPr>
          <a:xfrm>
            <a:off x="13156145" y="5531851"/>
            <a:ext cx="3467528" cy="2308324"/>
          </a:xfrm>
          <a:prstGeom prst="rect">
            <a:avLst/>
          </a:prstGeom>
          <a:solidFill>
            <a:schemeClr val="bg1">
              <a:lumMod val="95000"/>
            </a:schemeClr>
          </a:solidFill>
        </p:spPr>
        <p:txBody>
          <a:bodyPr wrap="square" rtlCol="0">
            <a:spAutoFit/>
          </a:bodyPr>
          <a:lstStyle/>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Up to 5 users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Max 100 items / month</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500 queries</a:t>
            </a:r>
          </a:p>
          <a:p>
            <a:pPr algn="ctr">
              <a:lnSpc>
                <a:spcPct val="200000"/>
              </a:lnSpc>
            </a:pPr>
            <a:r>
              <a:rPr lang="en-US" dirty="0">
                <a:solidFill>
                  <a:schemeClr val="tx1">
                    <a:alpha val="60000"/>
                  </a:schemeClr>
                </a:solidFill>
                <a:latin typeface="Arial" panose="020B0604020202020204" pitchFamily="34" charset="0"/>
                <a:ea typeface="Source Sans Pro" charset="0"/>
                <a:cs typeface="Arial" panose="020B0604020202020204" pitchFamily="34" charset="0"/>
              </a:rPr>
              <a:t>Basic statistic</a:t>
            </a:r>
          </a:p>
        </p:txBody>
      </p:sp>
      <p:sp>
        <p:nvSpPr>
          <p:cNvPr id="58" name="Title 1"/>
          <p:cNvSpPr txBox="1">
            <a:spLocks/>
          </p:cNvSpPr>
          <p:nvPr/>
        </p:nvSpPr>
        <p:spPr>
          <a:xfrm>
            <a:off x="13156148" y="3308283"/>
            <a:ext cx="3467526" cy="430950"/>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2100" dirty="0">
                <a:solidFill>
                  <a:schemeClr val="accent6"/>
                </a:solidFill>
                <a:latin typeface="Arial" panose="020B0604020202020204" pitchFamily="34" charset="0"/>
                <a:ea typeface="Source Sans Pro" charset="0"/>
                <a:cs typeface="Arial" panose="020B0604020202020204" pitchFamily="34" charset="0"/>
              </a:rPr>
              <a:t>MAX PLAN</a:t>
            </a:r>
          </a:p>
        </p:txBody>
      </p:sp>
      <p:sp>
        <p:nvSpPr>
          <p:cNvPr id="62" name="Title 1"/>
          <p:cNvSpPr txBox="1">
            <a:spLocks/>
          </p:cNvSpPr>
          <p:nvPr/>
        </p:nvSpPr>
        <p:spPr>
          <a:xfrm>
            <a:off x="13800314" y="3964704"/>
            <a:ext cx="2234016" cy="1199666"/>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r>
              <a:rPr lang="en-US" sz="9000" b="0" dirty="0">
                <a:solidFill>
                  <a:schemeClr val="accent6"/>
                </a:solidFill>
                <a:latin typeface="Arial" panose="020B0604020202020204" pitchFamily="34" charset="0"/>
                <a:ea typeface="Source Sans Pro" charset="0"/>
                <a:cs typeface="Arial" panose="020B0604020202020204" pitchFamily="34" charset="0"/>
              </a:rPr>
              <a:t>449</a:t>
            </a:r>
          </a:p>
        </p:txBody>
      </p:sp>
      <p:sp>
        <p:nvSpPr>
          <p:cNvPr id="63" name="Title 1"/>
          <p:cNvSpPr txBox="1">
            <a:spLocks/>
          </p:cNvSpPr>
          <p:nvPr/>
        </p:nvSpPr>
        <p:spPr>
          <a:xfrm>
            <a:off x="13479195" y="4048321"/>
            <a:ext cx="493402" cy="551998"/>
          </a:xfrm>
          <a:prstGeom prst="rect">
            <a:avLst/>
          </a:prstGeom>
          <a:solidFill>
            <a:schemeClr val="bg1">
              <a:lumMod val="95000"/>
            </a:schemeClr>
          </a:solidFill>
        </p:spPr>
        <p:txBody>
          <a:bodyPr/>
          <a:lstStyle>
            <a:lvl1pPr algn="ctr" defTabSz="914400" rtl="0" eaLnBrk="1" latinLnBrk="0" hangingPunct="1">
              <a:lnSpc>
                <a:spcPct val="90000"/>
              </a:lnSpc>
              <a:spcBef>
                <a:spcPct val="0"/>
              </a:spcBef>
              <a:buNone/>
              <a:defRPr sz="4000" b="1" i="0" kern="1200">
                <a:solidFill>
                  <a:schemeClr val="tx1"/>
                </a:solidFill>
                <a:latin typeface="Source Sans Pro Black" charset="0"/>
                <a:ea typeface="Source Sans Pro Black" charset="0"/>
                <a:cs typeface="Source Sans Pro Black" charset="0"/>
              </a:defRPr>
            </a:lvl1pPr>
          </a:lstStyle>
          <a:p>
            <a:pPr algn="l"/>
            <a:r>
              <a:rPr lang="en-US" sz="3600" b="0" dirty="0">
                <a:solidFill>
                  <a:schemeClr val="accent6"/>
                </a:solidFill>
                <a:latin typeface="Arial" panose="020B0604020202020204" pitchFamily="34" charset="0"/>
                <a:ea typeface="Source Sans Pro" charset="0"/>
                <a:cs typeface="Arial" panose="020B0604020202020204" pitchFamily="34" charset="0"/>
              </a:rPr>
              <a:t>$</a:t>
            </a:r>
          </a:p>
        </p:txBody>
      </p:sp>
      <p:cxnSp>
        <p:nvCxnSpPr>
          <p:cNvPr id="61" name="Straight Connector 60"/>
          <p:cNvCxnSpPr/>
          <p:nvPr/>
        </p:nvCxnSpPr>
        <p:spPr>
          <a:xfrm>
            <a:off x="13156145" y="5424971"/>
            <a:ext cx="3467528" cy="0"/>
          </a:xfrm>
          <a:prstGeom prst="line">
            <a:avLst/>
          </a:prstGeom>
          <a:solidFill>
            <a:schemeClr val="bg1">
              <a:lumMod val="95000"/>
            </a:schemeClr>
          </a:solidFill>
          <a:ln>
            <a:solidFill>
              <a:schemeClr val="tx1">
                <a:alpha val="32000"/>
              </a:schemeClr>
            </a:solidFill>
          </a:ln>
        </p:spPr>
        <p:style>
          <a:lnRef idx="1">
            <a:schemeClr val="accent1"/>
          </a:lnRef>
          <a:fillRef idx="0">
            <a:schemeClr val="accent1"/>
          </a:fillRef>
          <a:effectRef idx="0">
            <a:schemeClr val="accent1"/>
          </a:effectRef>
          <a:fontRef idx="minor">
            <a:schemeClr val="tx1"/>
          </a:fontRef>
        </p:style>
      </p:cxnSp>
      <p:sp>
        <p:nvSpPr>
          <p:cNvPr id="74" name="Rectangle 11"/>
          <p:cNvSpPr/>
          <p:nvPr/>
        </p:nvSpPr>
        <p:spPr bwMode="auto">
          <a:xfrm>
            <a:off x="2851631" y="7977174"/>
            <a:ext cx="1329443" cy="514122"/>
          </a:xfrm>
          <a:prstGeom prst="rect">
            <a:avLst/>
          </a:prstGeom>
          <a:solidFill>
            <a:schemeClr val="accent1"/>
          </a:solidFill>
          <a:ln>
            <a:noFill/>
          </a:ln>
        </p:spPr>
        <p:txBody>
          <a:bodyPr vert="horz" wrap="square" lIns="137160" tIns="68580" rIns="137160" bIns="68580" numCol="1" rtlCol="0" anchor="ctr" anchorCtr="0" compatLnSpc="1"/>
          <a:lstStyle/>
          <a:p>
            <a:pPr algn="ctr"/>
            <a:r>
              <a:rPr lang="en-US" b="1">
                <a:solidFill>
                  <a:schemeClr val="bg1"/>
                </a:solidFill>
                <a:latin typeface="Arial" panose="020B0604020202020204" pitchFamily="34" charset="0"/>
                <a:ea typeface="Source Sans Pro Black" charset="0"/>
                <a:cs typeface="Arial" panose="020B0604020202020204" pitchFamily="34" charset="0"/>
              </a:rPr>
              <a:t>BUY</a:t>
            </a:r>
            <a:endParaRPr lang="en-US" b="1" dirty="0">
              <a:solidFill>
                <a:schemeClr val="bg1"/>
              </a:solidFill>
              <a:latin typeface="Arial" panose="020B0604020202020204" pitchFamily="34" charset="0"/>
              <a:ea typeface="Source Sans Pro Black" charset="0"/>
              <a:cs typeface="Arial" panose="020B0604020202020204" pitchFamily="34" charset="0"/>
            </a:endParaRPr>
          </a:p>
        </p:txBody>
      </p:sp>
      <p:sp>
        <p:nvSpPr>
          <p:cNvPr id="75" name="Rectangle 41"/>
          <p:cNvSpPr/>
          <p:nvPr/>
        </p:nvSpPr>
        <p:spPr bwMode="auto">
          <a:xfrm>
            <a:off x="6656524" y="7977174"/>
            <a:ext cx="1329443" cy="514122"/>
          </a:xfrm>
          <a:prstGeom prst="rect">
            <a:avLst/>
          </a:prstGeom>
          <a:solidFill>
            <a:schemeClr val="accent2"/>
          </a:solidFill>
          <a:ln>
            <a:noFill/>
          </a:ln>
        </p:spPr>
        <p:txBody>
          <a:bodyPr vert="horz" wrap="square" lIns="137160" tIns="68580" rIns="137160" bIns="68580" numCol="1" rtlCol="0" anchor="ctr" anchorCtr="0" compatLnSpc="1"/>
          <a:lstStyle/>
          <a:p>
            <a:pPr algn="ctr"/>
            <a:r>
              <a:rPr lang="en-US" b="1">
                <a:solidFill>
                  <a:schemeClr val="bg1"/>
                </a:solidFill>
                <a:latin typeface="Arial" panose="020B0604020202020204" pitchFamily="34" charset="0"/>
                <a:ea typeface="Source Sans Pro Black" charset="0"/>
                <a:cs typeface="Arial" panose="020B0604020202020204" pitchFamily="34" charset="0"/>
              </a:rPr>
              <a:t>BUY</a:t>
            </a:r>
            <a:endParaRPr lang="en-US" b="1" dirty="0">
              <a:solidFill>
                <a:schemeClr val="bg1"/>
              </a:solidFill>
              <a:latin typeface="Arial" panose="020B0604020202020204" pitchFamily="34" charset="0"/>
              <a:ea typeface="Source Sans Pro Black" charset="0"/>
              <a:cs typeface="Arial" panose="020B0604020202020204" pitchFamily="34" charset="0"/>
            </a:endParaRPr>
          </a:p>
        </p:txBody>
      </p:sp>
      <p:sp>
        <p:nvSpPr>
          <p:cNvPr id="76" name="Rectangle 50"/>
          <p:cNvSpPr/>
          <p:nvPr/>
        </p:nvSpPr>
        <p:spPr bwMode="auto">
          <a:xfrm>
            <a:off x="10461416" y="7977174"/>
            <a:ext cx="1329443" cy="514122"/>
          </a:xfrm>
          <a:prstGeom prst="rect">
            <a:avLst/>
          </a:prstGeom>
          <a:solidFill>
            <a:schemeClr val="accent4"/>
          </a:solidFill>
          <a:ln>
            <a:noFill/>
          </a:ln>
        </p:spPr>
        <p:txBody>
          <a:bodyPr vert="horz" wrap="square" lIns="137160" tIns="68580" rIns="137160" bIns="68580" numCol="1" rtlCol="0" anchor="ctr" anchorCtr="0" compatLnSpc="1"/>
          <a:lstStyle/>
          <a:p>
            <a:pPr algn="ctr"/>
            <a:r>
              <a:rPr lang="en-US" b="1">
                <a:solidFill>
                  <a:schemeClr val="bg1"/>
                </a:solidFill>
                <a:latin typeface="Arial" panose="020B0604020202020204" pitchFamily="34" charset="0"/>
                <a:ea typeface="Source Sans Pro Black" charset="0"/>
                <a:cs typeface="Arial" panose="020B0604020202020204" pitchFamily="34" charset="0"/>
              </a:rPr>
              <a:t>BUY</a:t>
            </a:r>
            <a:endParaRPr lang="en-US" b="1" dirty="0">
              <a:solidFill>
                <a:schemeClr val="bg1"/>
              </a:solidFill>
              <a:latin typeface="Arial" panose="020B0604020202020204" pitchFamily="34" charset="0"/>
              <a:ea typeface="Source Sans Pro Black" charset="0"/>
              <a:cs typeface="Arial" panose="020B0604020202020204" pitchFamily="34" charset="0"/>
            </a:endParaRPr>
          </a:p>
        </p:txBody>
      </p:sp>
      <p:sp>
        <p:nvSpPr>
          <p:cNvPr id="77" name="Rectangle 59"/>
          <p:cNvSpPr/>
          <p:nvPr/>
        </p:nvSpPr>
        <p:spPr bwMode="auto">
          <a:xfrm>
            <a:off x="14266307" y="7977174"/>
            <a:ext cx="1329443" cy="514122"/>
          </a:xfrm>
          <a:prstGeom prst="rect">
            <a:avLst/>
          </a:prstGeom>
          <a:solidFill>
            <a:schemeClr val="accent6"/>
          </a:solidFill>
          <a:ln>
            <a:noFill/>
          </a:ln>
        </p:spPr>
        <p:txBody>
          <a:bodyPr vert="horz" wrap="square" lIns="137160" tIns="68580" rIns="137160" bIns="68580" numCol="1" rtlCol="0" anchor="ctr" anchorCtr="0" compatLnSpc="1"/>
          <a:lstStyle/>
          <a:p>
            <a:pPr algn="ctr"/>
            <a:r>
              <a:rPr lang="en-US" b="1">
                <a:solidFill>
                  <a:schemeClr val="bg1"/>
                </a:solidFill>
                <a:latin typeface="Arial" panose="020B0604020202020204" pitchFamily="34" charset="0"/>
                <a:ea typeface="Source Sans Pro Black" charset="0"/>
                <a:cs typeface="Arial" panose="020B0604020202020204" pitchFamily="34" charset="0"/>
              </a:rPr>
              <a:t>BUY</a:t>
            </a:r>
            <a:endParaRPr lang="en-US" b="1" dirty="0">
              <a:solidFill>
                <a:schemeClr val="bg1"/>
              </a:solidFill>
              <a:latin typeface="Arial" panose="020B0604020202020204" pitchFamily="34" charset="0"/>
              <a:ea typeface="Source Sans Pro Black" charset="0"/>
              <a:cs typeface="Arial" panose="020B0604020202020204" pitchFamily="34" charset="0"/>
            </a:endParaRPr>
          </a:p>
        </p:txBody>
      </p:sp>
      <p:sp>
        <p:nvSpPr>
          <p:cNvPr id="36" name="Прямоугольник 35"/>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Basic </a:t>
            </a:r>
            <a:r>
              <a:rPr lang="en-US" sz="5000" b="1" dirty="0" err="1">
                <a:solidFill>
                  <a:schemeClr val="tx1">
                    <a:lumMod val="75000"/>
                    <a:lumOff val="25000"/>
                  </a:schemeClr>
                </a:solidFill>
                <a:latin typeface="Arial" panose="020B0604020202020204" pitchFamily="34" charset="0"/>
                <a:cs typeface="Arial" panose="020B0604020202020204" pitchFamily="34" charset="0"/>
              </a:rPr>
              <a:t>prising</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696879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Прямоугольник 9"/>
          <p:cNvSpPr/>
          <p:nvPr/>
        </p:nvSpPr>
        <p:spPr>
          <a:xfrm>
            <a:off x="0" y="0"/>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790351"/>
            <a:ext cx="7568838" cy="707886"/>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MAPS</a:t>
            </a:r>
            <a:endParaRPr lang="ru-RU" sz="4000" b="1" spc="-150" dirty="0">
              <a:solidFill>
                <a:schemeClr val="bg1"/>
              </a:solidFill>
              <a:latin typeface="Arial" panose="020B0604020202020204" pitchFamily="34" charset="0"/>
              <a:cs typeface="Arial" panose="020B0604020202020204" pitchFamily="34" charset="0"/>
            </a:endParaRPr>
          </a:p>
        </p:txBody>
      </p:sp>
      <p:sp>
        <p:nvSpPr>
          <p:cNvPr id="4" name="Рисунок 3"/>
          <p:cNvSpPr>
            <a:spLocks noGrp="1"/>
          </p:cNvSpPr>
          <p:nvPr>
            <p:ph type="pic" sz="quarter" idx="24"/>
          </p:nvPr>
        </p:nvSpPr>
        <p:spPr/>
      </p:sp>
      <p:sp>
        <p:nvSpPr>
          <p:cNvPr id="3" name="Рисунок 2"/>
          <p:cNvSpPr>
            <a:spLocks noGrp="1"/>
          </p:cNvSpPr>
          <p:nvPr>
            <p:ph type="pic" sz="quarter" idx="23"/>
          </p:nvPr>
        </p:nvSpPr>
        <p:spPr/>
      </p:sp>
    </p:spTree>
    <p:extLst>
      <p:ext uri="{BB962C8B-B14F-4D97-AF65-F5344CB8AC3E}">
        <p14:creationId xmlns:p14="http://schemas.microsoft.com/office/powerpoint/2010/main" val="128698969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Прямоугольник 5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Freeform 5"/>
          <p:cNvSpPr>
            <a:spLocks/>
          </p:cNvSpPr>
          <p:nvPr/>
        </p:nvSpPr>
        <p:spPr bwMode="auto">
          <a:xfrm>
            <a:off x="14989875" y="9074478"/>
            <a:ext cx="61709" cy="71995"/>
          </a:xfrm>
          <a:custGeom>
            <a:avLst/>
            <a:gdLst>
              <a:gd name="T0" fmla="*/ 60 w 71"/>
              <a:gd name="T1" fmla="*/ 21 h 84"/>
              <a:gd name="T2" fmla="*/ 53 w 71"/>
              <a:gd name="T3" fmla="*/ 19 h 84"/>
              <a:gd name="T4" fmla="*/ 47 w 71"/>
              <a:gd name="T5" fmla="*/ 19 h 84"/>
              <a:gd name="T6" fmla="*/ 42 w 71"/>
              <a:gd name="T7" fmla="*/ 17 h 84"/>
              <a:gd name="T8" fmla="*/ 35 w 71"/>
              <a:gd name="T9" fmla="*/ 10 h 84"/>
              <a:gd name="T10" fmla="*/ 29 w 71"/>
              <a:gd name="T11" fmla="*/ 9 h 84"/>
              <a:gd name="T12" fmla="*/ 25 w 71"/>
              <a:gd name="T13" fmla="*/ 9 h 84"/>
              <a:gd name="T14" fmla="*/ 22 w 71"/>
              <a:gd name="T15" fmla="*/ 8 h 84"/>
              <a:gd name="T16" fmla="*/ 20 w 71"/>
              <a:gd name="T17" fmla="*/ 6 h 84"/>
              <a:gd name="T18" fmla="*/ 12 w 71"/>
              <a:gd name="T19" fmla="*/ 0 h 84"/>
              <a:gd name="T20" fmla="*/ 8 w 71"/>
              <a:gd name="T21" fmla="*/ 0 h 84"/>
              <a:gd name="T22" fmla="*/ 7 w 71"/>
              <a:gd name="T23" fmla="*/ 2 h 84"/>
              <a:gd name="T24" fmla="*/ 7 w 71"/>
              <a:gd name="T25" fmla="*/ 6 h 84"/>
              <a:gd name="T26" fmla="*/ 17 w 71"/>
              <a:gd name="T27" fmla="*/ 19 h 84"/>
              <a:gd name="T28" fmla="*/ 1 w 71"/>
              <a:gd name="T29" fmla="*/ 43 h 84"/>
              <a:gd name="T30" fmla="*/ 0 w 71"/>
              <a:gd name="T31" fmla="*/ 53 h 84"/>
              <a:gd name="T32" fmla="*/ 0 w 71"/>
              <a:gd name="T33" fmla="*/ 63 h 84"/>
              <a:gd name="T34" fmla="*/ 4 w 71"/>
              <a:gd name="T35" fmla="*/ 70 h 84"/>
              <a:gd name="T36" fmla="*/ 17 w 71"/>
              <a:gd name="T37" fmla="*/ 81 h 84"/>
              <a:gd name="T38" fmla="*/ 21 w 71"/>
              <a:gd name="T39" fmla="*/ 84 h 84"/>
              <a:gd name="T40" fmla="*/ 48 w 71"/>
              <a:gd name="T41" fmla="*/ 78 h 84"/>
              <a:gd name="T42" fmla="*/ 45 w 71"/>
              <a:gd name="T43" fmla="*/ 74 h 84"/>
              <a:gd name="T44" fmla="*/ 42 w 71"/>
              <a:gd name="T45" fmla="*/ 74 h 84"/>
              <a:gd name="T46" fmla="*/ 34 w 71"/>
              <a:gd name="T47" fmla="*/ 74 h 84"/>
              <a:gd name="T48" fmla="*/ 29 w 71"/>
              <a:gd name="T49" fmla="*/ 72 h 84"/>
              <a:gd name="T50" fmla="*/ 25 w 71"/>
              <a:gd name="T51" fmla="*/ 71 h 84"/>
              <a:gd name="T52" fmla="*/ 21 w 71"/>
              <a:gd name="T53" fmla="*/ 69 h 84"/>
              <a:gd name="T54" fmla="*/ 18 w 71"/>
              <a:gd name="T55" fmla="*/ 65 h 84"/>
              <a:gd name="T56" fmla="*/ 17 w 71"/>
              <a:gd name="T57" fmla="*/ 62 h 84"/>
              <a:gd name="T58" fmla="*/ 16 w 71"/>
              <a:gd name="T59" fmla="*/ 58 h 84"/>
              <a:gd name="T60" fmla="*/ 14 w 71"/>
              <a:gd name="T61" fmla="*/ 50 h 84"/>
              <a:gd name="T62" fmla="*/ 14 w 71"/>
              <a:gd name="T63" fmla="*/ 49 h 84"/>
              <a:gd name="T64" fmla="*/ 13 w 71"/>
              <a:gd name="T65" fmla="*/ 47 h 84"/>
              <a:gd name="T66" fmla="*/ 12 w 71"/>
              <a:gd name="T67" fmla="*/ 44 h 84"/>
              <a:gd name="T68" fmla="*/ 13 w 71"/>
              <a:gd name="T69" fmla="*/ 41 h 84"/>
              <a:gd name="T70" fmla="*/ 13 w 71"/>
              <a:gd name="T71" fmla="*/ 40 h 84"/>
              <a:gd name="T72" fmla="*/ 16 w 71"/>
              <a:gd name="T73" fmla="*/ 36 h 84"/>
              <a:gd name="T74" fmla="*/ 17 w 71"/>
              <a:gd name="T75" fmla="*/ 35 h 84"/>
              <a:gd name="T76" fmla="*/ 18 w 71"/>
              <a:gd name="T77" fmla="*/ 32 h 84"/>
              <a:gd name="T78" fmla="*/ 26 w 71"/>
              <a:gd name="T79" fmla="*/ 24 h 84"/>
              <a:gd name="T80" fmla="*/ 29 w 71"/>
              <a:gd name="T81" fmla="*/ 22 h 84"/>
              <a:gd name="T82" fmla="*/ 32 w 71"/>
              <a:gd name="T83" fmla="*/ 23 h 84"/>
              <a:gd name="T84" fmla="*/ 35 w 71"/>
              <a:gd name="T85" fmla="*/ 24 h 84"/>
              <a:gd name="T86" fmla="*/ 39 w 71"/>
              <a:gd name="T87" fmla="*/ 28 h 84"/>
              <a:gd name="T88" fmla="*/ 44 w 71"/>
              <a:gd name="T89" fmla="*/ 30 h 84"/>
              <a:gd name="T90" fmla="*/ 54 w 71"/>
              <a:gd name="T91" fmla="*/ 30 h 84"/>
              <a:gd name="T92" fmla="*/ 71 w 71"/>
              <a:gd name="T93" fmla="*/ 26 h 84"/>
              <a:gd name="T94" fmla="*/ 65 w 71"/>
              <a:gd name="T95" fmla="*/ 22 h 84"/>
              <a:gd name="T96" fmla="*/ 60 w 71"/>
              <a:gd name="T97"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84">
                <a:moveTo>
                  <a:pt x="60" y="21"/>
                </a:moveTo>
                <a:lnTo>
                  <a:pt x="53" y="19"/>
                </a:lnTo>
                <a:lnTo>
                  <a:pt x="47" y="19"/>
                </a:lnTo>
                <a:lnTo>
                  <a:pt x="42" y="17"/>
                </a:lnTo>
                <a:lnTo>
                  <a:pt x="35" y="10"/>
                </a:lnTo>
                <a:lnTo>
                  <a:pt x="29" y="9"/>
                </a:lnTo>
                <a:lnTo>
                  <a:pt x="25" y="9"/>
                </a:lnTo>
                <a:lnTo>
                  <a:pt x="22" y="8"/>
                </a:lnTo>
                <a:lnTo>
                  <a:pt x="20" y="6"/>
                </a:lnTo>
                <a:lnTo>
                  <a:pt x="12" y="0"/>
                </a:lnTo>
                <a:lnTo>
                  <a:pt x="8" y="0"/>
                </a:lnTo>
                <a:lnTo>
                  <a:pt x="7" y="2"/>
                </a:lnTo>
                <a:lnTo>
                  <a:pt x="7" y="6"/>
                </a:lnTo>
                <a:lnTo>
                  <a:pt x="17" y="19"/>
                </a:lnTo>
                <a:lnTo>
                  <a:pt x="1" y="43"/>
                </a:lnTo>
                <a:lnTo>
                  <a:pt x="0" y="53"/>
                </a:lnTo>
                <a:lnTo>
                  <a:pt x="0" y="63"/>
                </a:lnTo>
                <a:lnTo>
                  <a:pt x="4" y="70"/>
                </a:lnTo>
                <a:lnTo>
                  <a:pt x="17" y="81"/>
                </a:lnTo>
                <a:lnTo>
                  <a:pt x="21" y="84"/>
                </a:lnTo>
                <a:lnTo>
                  <a:pt x="48" y="78"/>
                </a:lnTo>
                <a:lnTo>
                  <a:pt x="45" y="74"/>
                </a:lnTo>
                <a:lnTo>
                  <a:pt x="42" y="74"/>
                </a:lnTo>
                <a:lnTo>
                  <a:pt x="34" y="74"/>
                </a:lnTo>
                <a:lnTo>
                  <a:pt x="29" y="72"/>
                </a:lnTo>
                <a:lnTo>
                  <a:pt x="25" y="71"/>
                </a:lnTo>
                <a:lnTo>
                  <a:pt x="21" y="69"/>
                </a:lnTo>
                <a:lnTo>
                  <a:pt x="18" y="65"/>
                </a:lnTo>
                <a:lnTo>
                  <a:pt x="17" y="62"/>
                </a:lnTo>
                <a:lnTo>
                  <a:pt x="16" y="58"/>
                </a:lnTo>
                <a:lnTo>
                  <a:pt x="14" y="50"/>
                </a:lnTo>
                <a:lnTo>
                  <a:pt x="14" y="49"/>
                </a:lnTo>
                <a:lnTo>
                  <a:pt x="13" y="47"/>
                </a:lnTo>
                <a:lnTo>
                  <a:pt x="12" y="44"/>
                </a:lnTo>
                <a:lnTo>
                  <a:pt x="13" y="41"/>
                </a:lnTo>
                <a:lnTo>
                  <a:pt x="13" y="40"/>
                </a:lnTo>
                <a:lnTo>
                  <a:pt x="16" y="36"/>
                </a:lnTo>
                <a:lnTo>
                  <a:pt x="17" y="35"/>
                </a:lnTo>
                <a:lnTo>
                  <a:pt x="18" y="32"/>
                </a:lnTo>
                <a:lnTo>
                  <a:pt x="26" y="24"/>
                </a:lnTo>
                <a:lnTo>
                  <a:pt x="29" y="22"/>
                </a:lnTo>
                <a:lnTo>
                  <a:pt x="32" y="23"/>
                </a:lnTo>
                <a:lnTo>
                  <a:pt x="35" y="24"/>
                </a:lnTo>
                <a:lnTo>
                  <a:pt x="39" y="28"/>
                </a:lnTo>
                <a:lnTo>
                  <a:pt x="44" y="30"/>
                </a:lnTo>
                <a:lnTo>
                  <a:pt x="54" y="30"/>
                </a:lnTo>
                <a:lnTo>
                  <a:pt x="71" y="26"/>
                </a:lnTo>
                <a:lnTo>
                  <a:pt x="65" y="22"/>
                </a:lnTo>
                <a:lnTo>
                  <a:pt x="60" y="2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 name="Freeform 6"/>
          <p:cNvSpPr>
            <a:spLocks/>
          </p:cNvSpPr>
          <p:nvPr/>
        </p:nvSpPr>
        <p:spPr bwMode="auto">
          <a:xfrm>
            <a:off x="14719895" y="9074478"/>
            <a:ext cx="53996" cy="23142"/>
          </a:xfrm>
          <a:custGeom>
            <a:avLst/>
            <a:gdLst>
              <a:gd name="T0" fmla="*/ 53 w 63"/>
              <a:gd name="T1" fmla="*/ 14 h 27"/>
              <a:gd name="T2" fmla="*/ 46 w 63"/>
              <a:gd name="T3" fmla="*/ 10 h 27"/>
              <a:gd name="T4" fmla="*/ 37 w 63"/>
              <a:gd name="T5" fmla="*/ 9 h 27"/>
              <a:gd name="T6" fmla="*/ 28 w 63"/>
              <a:gd name="T7" fmla="*/ 10 h 27"/>
              <a:gd name="T8" fmla="*/ 24 w 63"/>
              <a:gd name="T9" fmla="*/ 10 h 27"/>
              <a:gd name="T10" fmla="*/ 22 w 63"/>
              <a:gd name="T11" fmla="*/ 8 h 27"/>
              <a:gd name="T12" fmla="*/ 20 w 63"/>
              <a:gd name="T13" fmla="*/ 2 h 27"/>
              <a:gd name="T14" fmla="*/ 15 w 63"/>
              <a:gd name="T15" fmla="*/ 0 h 27"/>
              <a:gd name="T16" fmla="*/ 6 w 63"/>
              <a:gd name="T17" fmla="*/ 0 h 27"/>
              <a:gd name="T18" fmla="*/ 2 w 63"/>
              <a:gd name="T19" fmla="*/ 1 h 27"/>
              <a:gd name="T20" fmla="*/ 0 w 63"/>
              <a:gd name="T21" fmla="*/ 5 h 27"/>
              <a:gd name="T22" fmla="*/ 1 w 63"/>
              <a:gd name="T23" fmla="*/ 9 h 27"/>
              <a:gd name="T24" fmla="*/ 4 w 63"/>
              <a:gd name="T25" fmla="*/ 13 h 27"/>
              <a:gd name="T26" fmla="*/ 7 w 63"/>
              <a:gd name="T27" fmla="*/ 14 h 27"/>
              <a:gd name="T28" fmla="*/ 17 w 63"/>
              <a:gd name="T29" fmla="*/ 15 h 27"/>
              <a:gd name="T30" fmla="*/ 22 w 63"/>
              <a:gd name="T31" fmla="*/ 18 h 27"/>
              <a:gd name="T32" fmla="*/ 27 w 63"/>
              <a:gd name="T33" fmla="*/ 21 h 27"/>
              <a:gd name="T34" fmla="*/ 46 w 63"/>
              <a:gd name="T35" fmla="*/ 22 h 27"/>
              <a:gd name="T36" fmla="*/ 54 w 63"/>
              <a:gd name="T37" fmla="*/ 23 h 27"/>
              <a:gd name="T38" fmla="*/ 58 w 63"/>
              <a:gd name="T39" fmla="*/ 26 h 27"/>
              <a:gd name="T40" fmla="*/ 63 w 63"/>
              <a:gd name="T41" fmla="*/ 27 h 27"/>
              <a:gd name="T42" fmla="*/ 59 w 63"/>
              <a:gd name="T43" fmla="*/ 21 h 27"/>
              <a:gd name="T44" fmla="*/ 53 w 63"/>
              <a:gd name="T4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27">
                <a:moveTo>
                  <a:pt x="53" y="14"/>
                </a:moveTo>
                <a:lnTo>
                  <a:pt x="46" y="10"/>
                </a:lnTo>
                <a:lnTo>
                  <a:pt x="37" y="9"/>
                </a:lnTo>
                <a:lnTo>
                  <a:pt x="28" y="10"/>
                </a:lnTo>
                <a:lnTo>
                  <a:pt x="24" y="10"/>
                </a:lnTo>
                <a:lnTo>
                  <a:pt x="22" y="8"/>
                </a:lnTo>
                <a:lnTo>
                  <a:pt x="20" y="2"/>
                </a:lnTo>
                <a:lnTo>
                  <a:pt x="15" y="0"/>
                </a:lnTo>
                <a:lnTo>
                  <a:pt x="6" y="0"/>
                </a:lnTo>
                <a:lnTo>
                  <a:pt x="2" y="1"/>
                </a:lnTo>
                <a:lnTo>
                  <a:pt x="0" y="5"/>
                </a:lnTo>
                <a:lnTo>
                  <a:pt x="1" y="9"/>
                </a:lnTo>
                <a:lnTo>
                  <a:pt x="4" y="13"/>
                </a:lnTo>
                <a:lnTo>
                  <a:pt x="7" y="14"/>
                </a:lnTo>
                <a:lnTo>
                  <a:pt x="17" y="15"/>
                </a:lnTo>
                <a:lnTo>
                  <a:pt x="22" y="18"/>
                </a:lnTo>
                <a:lnTo>
                  <a:pt x="27" y="21"/>
                </a:lnTo>
                <a:lnTo>
                  <a:pt x="46" y="22"/>
                </a:lnTo>
                <a:lnTo>
                  <a:pt x="54" y="23"/>
                </a:lnTo>
                <a:lnTo>
                  <a:pt x="58" y="26"/>
                </a:lnTo>
                <a:lnTo>
                  <a:pt x="63" y="27"/>
                </a:lnTo>
                <a:lnTo>
                  <a:pt x="59" y="21"/>
                </a:lnTo>
                <a:lnTo>
                  <a:pt x="53" y="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 name="Freeform 7"/>
          <p:cNvSpPr>
            <a:spLocks/>
          </p:cNvSpPr>
          <p:nvPr/>
        </p:nvSpPr>
        <p:spPr bwMode="auto">
          <a:xfrm>
            <a:off x="8870354" y="4068300"/>
            <a:ext cx="1493884" cy="1157052"/>
          </a:xfrm>
          <a:custGeom>
            <a:avLst/>
            <a:gdLst>
              <a:gd name="T0" fmla="*/ 1718 w 1743"/>
              <a:gd name="T1" fmla="*/ 843 h 1348"/>
              <a:gd name="T2" fmla="*/ 1713 w 1743"/>
              <a:gd name="T3" fmla="*/ 997 h 1348"/>
              <a:gd name="T4" fmla="*/ 1708 w 1743"/>
              <a:gd name="T5" fmla="*/ 1152 h 1348"/>
              <a:gd name="T6" fmla="*/ 1703 w 1743"/>
              <a:gd name="T7" fmla="*/ 1309 h 1348"/>
              <a:gd name="T8" fmla="*/ 1586 w 1743"/>
              <a:gd name="T9" fmla="*/ 1342 h 1348"/>
              <a:gd name="T10" fmla="*/ 1435 w 1743"/>
              <a:gd name="T11" fmla="*/ 1336 h 1348"/>
              <a:gd name="T12" fmla="*/ 1282 w 1743"/>
              <a:gd name="T13" fmla="*/ 1328 h 1348"/>
              <a:gd name="T14" fmla="*/ 1130 w 1743"/>
              <a:gd name="T15" fmla="*/ 1320 h 1348"/>
              <a:gd name="T16" fmla="*/ 978 w 1743"/>
              <a:gd name="T17" fmla="*/ 1311 h 1348"/>
              <a:gd name="T18" fmla="*/ 826 w 1743"/>
              <a:gd name="T19" fmla="*/ 1301 h 1348"/>
              <a:gd name="T20" fmla="*/ 674 w 1743"/>
              <a:gd name="T21" fmla="*/ 1291 h 1348"/>
              <a:gd name="T22" fmla="*/ 522 w 1743"/>
              <a:gd name="T23" fmla="*/ 1279 h 1348"/>
              <a:gd name="T24" fmla="*/ 394 w 1743"/>
              <a:gd name="T25" fmla="*/ 1267 h 1348"/>
              <a:gd name="T26" fmla="*/ 272 w 1743"/>
              <a:gd name="T27" fmla="*/ 1257 h 1348"/>
              <a:gd name="T28" fmla="*/ 150 w 1743"/>
              <a:gd name="T29" fmla="*/ 1247 h 1348"/>
              <a:gd name="T30" fmla="*/ 30 w 1743"/>
              <a:gd name="T31" fmla="*/ 1234 h 1348"/>
              <a:gd name="T32" fmla="*/ 5 w 1743"/>
              <a:gd name="T33" fmla="*/ 1173 h 1348"/>
              <a:gd name="T34" fmla="*/ 13 w 1743"/>
              <a:gd name="T35" fmla="*/ 1095 h 1348"/>
              <a:gd name="T36" fmla="*/ 21 w 1743"/>
              <a:gd name="T37" fmla="*/ 1017 h 1348"/>
              <a:gd name="T38" fmla="*/ 29 w 1743"/>
              <a:gd name="T39" fmla="*/ 941 h 1348"/>
              <a:gd name="T40" fmla="*/ 45 w 1743"/>
              <a:gd name="T41" fmla="*/ 777 h 1348"/>
              <a:gd name="T42" fmla="*/ 64 w 1743"/>
              <a:gd name="T43" fmla="*/ 584 h 1348"/>
              <a:gd name="T44" fmla="*/ 83 w 1743"/>
              <a:gd name="T45" fmla="*/ 392 h 1348"/>
              <a:gd name="T46" fmla="*/ 102 w 1743"/>
              <a:gd name="T47" fmla="*/ 200 h 1348"/>
              <a:gd name="T48" fmla="*/ 110 w 1743"/>
              <a:gd name="T49" fmla="*/ 125 h 1348"/>
              <a:gd name="T50" fmla="*/ 114 w 1743"/>
              <a:gd name="T51" fmla="*/ 88 h 1348"/>
              <a:gd name="T52" fmla="*/ 118 w 1743"/>
              <a:gd name="T53" fmla="*/ 52 h 1348"/>
              <a:gd name="T54" fmla="*/ 122 w 1743"/>
              <a:gd name="T55" fmla="*/ 14 h 1348"/>
              <a:gd name="T56" fmla="*/ 159 w 1743"/>
              <a:gd name="T57" fmla="*/ 4 h 1348"/>
              <a:gd name="T58" fmla="*/ 260 w 1743"/>
              <a:gd name="T59" fmla="*/ 13 h 1348"/>
              <a:gd name="T60" fmla="*/ 360 w 1743"/>
              <a:gd name="T61" fmla="*/ 22 h 1348"/>
              <a:gd name="T62" fmla="*/ 461 w 1743"/>
              <a:gd name="T63" fmla="*/ 31 h 1348"/>
              <a:gd name="T64" fmla="*/ 560 w 1743"/>
              <a:gd name="T65" fmla="*/ 40 h 1348"/>
              <a:gd name="T66" fmla="*/ 661 w 1743"/>
              <a:gd name="T67" fmla="*/ 48 h 1348"/>
              <a:gd name="T68" fmla="*/ 762 w 1743"/>
              <a:gd name="T69" fmla="*/ 55 h 1348"/>
              <a:gd name="T70" fmla="*/ 862 w 1743"/>
              <a:gd name="T71" fmla="*/ 63 h 1348"/>
              <a:gd name="T72" fmla="*/ 963 w 1743"/>
              <a:gd name="T73" fmla="*/ 70 h 1348"/>
              <a:gd name="T74" fmla="*/ 1064 w 1743"/>
              <a:gd name="T75" fmla="*/ 76 h 1348"/>
              <a:gd name="T76" fmla="*/ 1163 w 1743"/>
              <a:gd name="T77" fmla="*/ 83 h 1348"/>
              <a:gd name="T78" fmla="*/ 1264 w 1743"/>
              <a:gd name="T79" fmla="*/ 88 h 1348"/>
              <a:gd name="T80" fmla="*/ 1365 w 1743"/>
              <a:gd name="T81" fmla="*/ 94 h 1348"/>
              <a:gd name="T82" fmla="*/ 1466 w 1743"/>
              <a:gd name="T83" fmla="*/ 98 h 1348"/>
              <a:gd name="T84" fmla="*/ 1566 w 1743"/>
              <a:gd name="T85" fmla="*/ 103 h 1348"/>
              <a:gd name="T86" fmla="*/ 1667 w 1743"/>
              <a:gd name="T87" fmla="*/ 107 h 1348"/>
              <a:gd name="T88" fmla="*/ 1742 w 1743"/>
              <a:gd name="T89" fmla="*/ 149 h 1348"/>
              <a:gd name="T90" fmla="*/ 1736 w 1743"/>
              <a:gd name="T91" fmla="*/ 301 h 1348"/>
              <a:gd name="T92" fmla="*/ 1731 w 1743"/>
              <a:gd name="T93" fmla="*/ 456 h 1348"/>
              <a:gd name="T94" fmla="*/ 1726 w 1743"/>
              <a:gd name="T95" fmla="*/ 610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3" h="1348">
                <a:moveTo>
                  <a:pt x="1722" y="726"/>
                </a:moveTo>
                <a:lnTo>
                  <a:pt x="1721" y="765"/>
                </a:lnTo>
                <a:lnTo>
                  <a:pt x="1720" y="804"/>
                </a:lnTo>
                <a:lnTo>
                  <a:pt x="1718" y="843"/>
                </a:lnTo>
                <a:lnTo>
                  <a:pt x="1717" y="880"/>
                </a:lnTo>
                <a:lnTo>
                  <a:pt x="1716" y="919"/>
                </a:lnTo>
                <a:lnTo>
                  <a:pt x="1714" y="958"/>
                </a:lnTo>
                <a:lnTo>
                  <a:pt x="1713" y="997"/>
                </a:lnTo>
                <a:lnTo>
                  <a:pt x="1712" y="1036"/>
                </a:lnTo>
                <a:lnTo>
                  <a:pt x="1711" y="1074"/>
                </a:lnTo>
                <a:lnTo>
                  <a:pt x="1709" y="1113"/>
                </a:lnTo>
                <a:lnTo>
                  <a:pt x="1708" y="1152"/>
                </a:lnTo>
                <a:lnTo>
                  <a:pt x="1707" y="1191"/>
                </a:lnTo>
                <a:lnTo>
                  <a:pt x="1705" y="1231"/>
                </a:lnTo>
                <a:lnTo>
                  <a:pt x="1704" y="1270"/>
                </a:lnTo>
                <a:lnTo>
                  <a:pt x="1703" y="1309"/>
                </a:lnTo>
                <a:lnTo>
                  <a:pt x="1701" y="1348"/>
                </a:lnTo>
                <a:lnTo>
                  <a:pt x="1663" y="1346"/>
                </a:lnTo>
                <a:lnTo>
                  <a:pt x="1625" y="1345"/>
                </a:lnTo>
                <a:lnTo>
                  <a:pt x="1586" y="1342"/>
                </a:lnTo>
                <a:lnTo>
                  <a:pt x="1549" y="1341"/>
                </a:lnTo>
                <a:lnTo>
                  <a:pt x="1510" y="1340"/>
                </a:lnTo>
                <a:lnTo>
                  <a:pt x="1472" y="1338"/>
                </a:lnTo>
                <a:lnTo>
                  <a:pt x="1435" y="1336"/>
                </a:lnTo>
                <a:lnTo>
                  <a:pt x="1396" y="1335"/>
                </a:lnTo>
                <a:lnTo>
                  <a:pt x="1359" y="1332"/>
                </a:lnTo>
                <a:lnTo>
                  <a:pt x="1320" y="1331"/>
                </a:lnTo>
                <a:lnTo>
                  <a:pt x="1282" y="1328"/>
                </a:lnTo>
                <a:lnTo>
                  <a:pt x="1245" y="1327"/>
                </a:lnTo>
                <a:lnTo>
                  <a:pt x="1206" y="1324"/>
                </a:lnTo>
                <a:lnTo>
                  <a:pt x="1168" y="1323"/>
                </a:lnTo>
                <a:lnTo>
                  <a:pt x="1130" y="1320"/>
                </a:lnTo>
                <a:lnTo>
                  <a:pt x="1092" y="1318"/>
                </a:lnTo>
                <a:lnTo>
                  <a:pt x="1053" y="1316"/>
                </a:lnTo>
                <a:lnTo>
                  <a:pt x="1016" y="1314"/>
                </a:lnTo>
                <a:lnTo>
                  <a:pt x="978" y="1311"/>
                </a:lnTo>
                <a:lnTo>
                  <a:pt x="939" y="1309"/>
                </a:lnTo>
                <a:lnTo>
                  <a:pt x="902" y="1306"/>
                </a:lnTo>
                <a:lnTo>
                  <a:pt x="864" y="1304"/>
                </a:lnTo>
                <a:lnTo>
                  <a:pt x="826" y="1301"/>
                </a:lnTo>
                <a:lnTo>
                  <a:pt x="788" y="1298"/>
                </a:lnTo>
                <a:lnTo>
                  <a:pt x="749" y="1296"/>
                </a:lnTo>
                <a:lnTo>
                  <a:pt x="712" y="1293"/>
                </a:lnTo>
                <a:lnTo>
                  <a:pt x="674" y="1291"/>
                </a:lnTo>
                <a:lnTo>
                  <a:pt x="635" y="1287"/>
                </a:lnTo>
                <a:lnTo>
                  <a:pt x="598" y="1284"/>
                </a:lnTo>
                <a:lnTo>
                  <a:pt x="559" y="1282"/>
                </a:lnTo>
                <a:lnTo>
                  <a:pt x="522" y="1279"/>
                </a:lnTo>
                <a:lnTo>
                  <a:pt x="484" y="1275"/>
                </a:lnTo>
                <a:lnTo>
                  <a:pt x="453" y="1272"/>
                </a:lnTo>
                <a:lnTo>
                  <a:pt x="423" y="1270"/>
                </a:lnTo>
                <a:lnTo>
                  <a:pt x="394" y="1267"/>
                </a:lnTo>
                <a:lnTo>
                  <a:pt x="362" y="1265"/>
                </a:lnTo>
                <a:lnTo>
                  <a:pt x="333" y="1262"/>
                </a:lnTo>
                <a:lnTo>
                  <a:pt x="302" y="1259"/>
                </a:lnTo>
                <a:lnTo>
                  <a:pt x="272" y="1257"/>
                </a:lnTo>
                <a:lnTo>
                  <a:pt x="242" y="1254"/>
                </a:lnTo>
                <a:lnTo>
                  <a:pt x="211" y="1252"/>
                </a:lnTo>
                <a:lnTo>
                  <a:pt x="181" y="1249"/>
                </a:lnTo>
                <a:lnTo>
                  <a:pt x="150" y="1247"/>
                </a:lnTo>
                <a:lnTo>
                  <a:pt x="121" y="1243"/>
                </a:lnTo>
                <a:lnTo>
                  <a:pt x="91" y="1240"/>
                </a:lnTo>
                <a:lnTo>
                  <a:pt x="60" y="1237"/>
                </a:lnTo>
                <a:lnTo>
                  <a:pt x="30" y="1234"/>
                </a:lnTo>
                <a:lnTo>
                  <a:pt x="0" y="1231"/>
                </a:lnTo>
                <a:lnTo>
                  <a:pt x="1" y="1212"/>
                </a:lnTo>
                <a:lnTo>
                  <a:pt x="3" y="1192"/>
                </a:lnTo>
                <a:lnTo>
                  <a:pt x="5" y="1173"/>
                </a:lnTo>
                <a:lnTo>
                  <a:pt x="7" y="1153"/>
                </a:lnTo>
                <a:lnTo>
                  <a:pt x="9" y="1134"/>
                </a:lnTo>
                <a:lnTo>
                  <a:pt x="11" y="1114"/>
                </a:lnTo>
                <a:lnTo>
                  <a:pt x="13" y="1095"/>
                </a:lnTo>
                <a:lnTo>
                  <a:pt x="14" y="1076"/>
                </a:lnTo>
                <a:lnTo>
                  <a:pt x="17" y="1056"/>
                </a:lnTo>
                <a:lnTo>
                  <a:pt x="18" y="1037"/>
                </a:lnTo>
                <a:lnTo>
                  <a:pt x="21" y="1017"/>
                </a:lnTo>
                <a:lnTo>
                  <a:pt x="22" y="999"/>
                </a:lnTo>
                <a:lnTo>
                  <a:pt x="25" y="980"/>
                </a:lnTo>
                <a:lnTo>
                  <a:pt x="26" y="960"/>
                </a:lnTo>
                <a:lnTo>
                  <a:pt x="29" y="941"/>
                </a:lnTo>
                <a:lnTo>
                  <a:pt x="30" y="922"/>
                </a:lnTo>
                <a:lnTo>
                  <a:pt x="35" y="874"/>
                </a:lnTo>
                <a:lnTo>
                  <a:pt x="40" y="824"/>
                </a:lnTo>
                <a:lnTo>
                  <a:pt x="45" y="777"/>
                </a:lnTo>
                <a:lnTo>
                  <a:pt x="49" y="729"/>
                </a:lnTo>
                <a:lnTo>
                  <a:pt x="55" y="681"/>
                </a:lnTo>
                <a:lnTo>
                  <a:pt x="60" y="632"/>
                </a:lnTo>
                <a:lnTo>
                  <a:pt x="64" y="584"/>
                </a:lnTo>
                <a:lnTo>
                  <a:pt x="69" y="536"/>
                </a:lnTo>
                <a:lnTo>
                  <a:pt x="74" y="488"/>
                </a:lnTo>
                <a:lnTo>
                  <a:pt x="78" y="440"/>
                </a:lnTo>
                <a:lnTo>
                  <a:pt x="83" y="392"/>
                </a:lnTo>
                <a:lnTo>
                  <a:pt x="88" y="344"/>
                </a:lnTo>
                <a:lnTo>
                  <a:pt x="93" y="296"/>
                </a:lnTo>
                <a:lnTo>
                  <a:pt x="97" y="248"/>
                </a:lnTo>
                <a:lnTo>
                  <a:pt x="102" y="200"/>
                </a:lnTo>
                <a:lnTo>
                  <a:pt x="108" y="153"/>
                </a:lnTo>
                <a:lnTo>
                  <a:pt x="108" y="144"/>
                </a:lnTo>
                <a:lnTo>
                  <a:pt x="109" y="134"/>
                </a:lnTo>
                <a:lnTo>
                  <a:pt x="110" y="125"/>
                </a:lnTo>
                <a:lnTo>
                  <a:pt x="111" y="116"/>
                </a:lnTo>
                <a:lnTo>
                  <a:pt x="111" y="106"/>
                </a:lnTo>
                <a:lnTo>
                  <a:pt x="113" y="97"/>
                </a:lnTo>
                <a:lnTo>
                  <a:pt x="114" y="88"/>
                </a:lnTo>
                <a:lnTo>
                  <a:pt x="114" y="79"/>
                </a:lnTo>
                <a:lnTo>
                  <a:pt x="115" y="70"/>
                </a:lnTo>
                <a:lnTo>
                  <a:pt x="117" y="61"/>
                </a:lnTo>
                <a:lnTo>
                  <a:pt x="118" y="52"/>
                </a:lnTo>
                <a:lnTo>
                  <a:pt x="118" y="41"/>
                </a:lnTo>
                <a:lnTo>
                  <a:pt x="119" y="32"/>
                </a:lnTo>
                <a:lnTo>
                  <a:pt x="121" y="23"/>
                </a:lnTo>
                <a:lnTo>
                  <a:pt x="122" y="14"/>
                </a:lnTo>
                <a:lnTo>
                  <a:pt x="122" y="5"/>
                </a:lnTo>
                <a:lnTo>
                  <a:pt x="123" y="0"/>
                </a:lnTo>
                <a:lnTo>
                  <a:pt x="135" y="1"/>
                </a:lnTo>
                <a:lnTo>
                  <a:pt x="159" y="4"/>
                </a:lnTo>
                <a:lnTo>
                  <a:pt x="184" y="5"/>
                </a:lnTo>
                <a:lnTo>
                  <a:pt x="210" y="8"/>
                </a:lnTo>
                <a:lnTo>
                  <a:pt x="234" y="10"/>
                </a:lnTo>
                <a:lnTo>
                  <a:pt x="260" y="13"/>
                </a:lnTo>
                <a:lnTo>
                  <a:pt x="285" y="15"/>
                </a:lnTo>
                <a:lnTo>
                  <a:pt x="309" y="18"/>
                </a:lnTo>
                <a:lnTo>
                  <a:pt x="335" y="21"/>
                </a:lnTo>
                <a:lnTo>
                  <a:pt x="360" y="22"/>
                </a:lnTo>
                <a:lnTo>
                  <a:pt x="384" y="24"/>
                </a:lnTo>
                <a:lnTo>
                  <a:pt x="410" y="27"/>
                </a:lnTo>
                <a:lnTo>
                  <a:pt x="435" y="28"/>
                </a:lnTo>
                <a:lnTo>
                  <a:pt x="461" y="31"/>
                </a:lnTo>
                <a:lnTo>
                  <a:pt x="485" y="33"/>
                </a:lnTo>
                <a:lnTo>
                  <a:pt x="510" y="36"/>
                </a:lnTo>
                <a:lnTo>
                  <a:pt x="536" y="37"/>
                </a:lnTo>
                <a:lnTo>
                  <a:pt x="560" y="40"/>
                </a:lnTo>
                <a:lnTo>
                  <a:pt x="586" y="41"/>
                </a:lnTo>
                <a:lnTo>
                  <a:pt x="611" y="44"/>
                </a:lnTo>
                <a:lnTo>
                  <a:pt x="635" y="46"/>
                </a:lnTo>
                <a:lnTo>
                  <a:pt x="661" y="48"/>
                </a:lnTo>
                <a:lnTo>
                  <a:pt x="686" y="50"/>
                </a:lnTo>
                <a:lnTo>
                  <a:pt x="712" y="52"/>
                </a:lnTo>
                <a:lnTo>
                  <a:pt x="736" y="54"/>
                </a:lnTo>
                <a:lnTo>
                  <a:pt x="762" y="55"/>
                </a:lnTo>
                <a:lnTo>
                  <a:pt x="787" y="58"/>
                </a:lnTo>
                <a:lnTo>
                  <a:pt x="811" y="59"/>
                </a:lnTo>
                <a:lnTo>
                  <a:pt x="837" y="61"/>
                </a:lnTo>
                <a:lnTo>
                  <a:pt x="862" y="63"/>
                </a:lnTo>
                <a:lnTo>
                  <a:pt x="888" y="65"/>
                </a:lnTo>
                <a:lnTo>
                  <a:pt x="912" y="67"/>
                </a:lnTo>
                <a:lnTo>
                  <a:pt x="937" y="68"/>
                </a:lnTo>
                <a:lnTo>
                  <a:pt x="963" y="70"/>
                </a:lnTo>
                <a:lnTo>
                  <a:pt x="987" y="71"/>
                </a:lnTo>
                <a:lnTo>
                  <a:pt x="1013" y="74"/>
                </a:lnTo>
                <a:lnTo>
                  <a:pt x="1038" y="75"/>
                </a:lnTo>
                <a:lnTo>
                  <a:pt x="1064" y="76"/>
                </a:lnTo>
                <a:lnTo>
                  <a:pt x="1088" y="77"/>
                </a:lnTo>
                <a:lnTo>
                  <a:pt x="1114" y="79"/>
                </a:lnTo>
                <a:lnTo>
                  <a:pt x="1139" y="81"/>
                </a:lnTo>
                <a:lnTo>
                  <a:pt x="1163" y="83"/>
                </a:lnTo>
                <a:lnTo>
                  <a:pt x="1189" y="84"/>
                </a:lnTo>
                <a:lnTo>
                  <a:pt x="1214" y="85"/>
                </a:lnTo>
                <a:lnTo>
                  <a:pt x="1240" y="87"/>
                </a:lnTo>
                <a:lnTo>
                  <a:pt x="1264" y="88"/>
                </a:lnTo>
                <a:lnTo>
                  <a:pt x="1289" y="89"/>
                </a:lnTo>
                <a:lnTo>
                  <a:pt x="1315" y="90"/>
                </a:lnTo>
                <a:lnTo>
                  <a:pt x="1341" y="92"/>
                </a:lnTo>
                <a:lnTo>
                  <a:pt x="1365" y="94"/>
                </a:lnTo>
                <a:lnTo>
                  <a:pt x="1390" y="94"/>
                </a:lnTo>
                <a:lnTo>
                  <a:pt x="1416" y="96"/>
                </a:lnTo>
                <a:lnTo>
                  <a:pt x="1440" y="97"/>
                </a:lnTo>
                <a:lnTo>
                  <a:pt x="1466" y="98"/>
                </a:lnTo>
                <a:lnTo>
                  <a:pt x="1491" y="100"/>
                </a:lnTo>
                <a:lnTo>
                  <a:pt x="1516" y="101"/>
                </a:lnTo>
                <a:lnTo>
                  <a:pt x="1541" y="102"/>
                </a:lnTo>
                <a:lnTo>
                  <a:pt x="1566" y="103"/>
                </a:lnTo>
                <a:lnTo>
                  <a:pt x="1592" y="105"/>
                </a:lnTo>
                <a:lnTo>
                  <a:pt x="1616" y="105"/>
                </a:lnTo>
                <a:lnTo>
                  <a:pt x="1642" y="106"/>
                </a:lnTo>
                <a:lnTo>
                  <a:pt x="1667" y="107"/>
                </a:lnTo>
                <a:lnTo>
                  <a:pt x="1692" y="109"/>
                </a:lnTo>
                <a:lnTo>
                  <a:pt x="1717" y="110"/>
                </a:lnTo>
                <a:lnTo>
                  <a:pt x="1743" y="110"/>
                </a:lnTo>
                <a:lnTo>
                  <a:pt x="1742" y="149"/>
                </a:lnTo>
                <a:lnTo>
                  <a:pt x="1740" y="186"/>
                </a:lnTo>
                <a:lnTo>
                  <a:pt x="1739" y="225"/>
                </a:lnTo>
                <a:lnTo>
                  <a:pt x="1738" y="264"/>
                </a:lnTo>
                <a:lnTo>
                  <a:pt x="1736" y="301"/>
                </a:lnTo>
                <a:lnTo>
                  <a:pt x="1735" y="340"/>
                </a:lnTo>
                <a:lnTo>
                  <a:pt x="1734" y="379"/>
                </a:lnTo>
                <a:lnTo>
                  <a:pt x="1733" y="417"/>
                </a:lnTo>
                <a:lnTo>
                  <a:pt x="1731" y="456"/>
                </a:lnTo>
                <a:lnTo>
                  <a:pt x="1730" y="494"/>
                </a:lnTo>
                <a:lnTo>
                  <a:pt x="1729" y="533"/>
                </a:lnTo>
                <a:lnTo>
                  <a:pt x="1727" y="571"/>
                </a:lnTo>
                <a:lnTo>
                  <a:pt x="1726" y="610"/>
                </a:lnTo>
                <a:lnTo>
                  <a:pt x="1725" y="648"/>
                </a:lnTo>
                <a:lnTo>
                  <a:pt x="1723" y="687"/>
                </a:lnTo>
                <a:lnTo>
                  <a:pt x="1722" y="7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8"/>
          <p:cNvSpPr>
            <a:spLocks/>
          </p:cNvSpPr>
          <p:nvPr/>
        </p:nvSpPr>
        <p:spPr bwMode="auto">
          <a:xfrm>
            <a:off x="14879311" y="4975942"/>
            <a:ext cx="974496" cy="951354"/>
          </a:xfrm>
          <a:custGeom>
            <a:avLst/>
            <a:gdLst>
              <a:gd name="T0" fmla="*/ 767 w 1137"/>
              <a:gd name="T1" fmla="*/ 342 h 1109"/>
              <a:gd name="T2" fmla="*/ 797 w 1137"/>
              <a:gd name="T3" fmla="*/ 299 h 1109"/>
              <a:gd name="T4" fmla="*/ 849 w 1137"/>
              <a:gd name="T5" fmla="*/ 272 h 1109"/>
              <a:gd name="T6" fmla="*/ 860 w 1137"/>
              <a:gd name="T7" fmla="*/ 248 h 1109"/>
              <a:gd name="T8" fmla="*/ 877 w 1137"/>
              <a:gd name="T9" fmla="*/ 238 h 1109"/>
              <a:gd name="T10" fmla="*/ 888 w 1137"/>
              <a:gd name="T11" fmla="*/ 251 h 1109"/>
              <a:gd name="T12" fmla="*/ 951 w 1137"/>
              <a:gd name="T13" fmla="*/ 230 h 1109"/>
              <a:gd name="T14" fmla="*/ 994 w 1137"/>
              <a:gd name="T15" fmla="*/ 198 h 1109"/>
              <a:gd name="T16" fmla="*/ 1083 w 1137"/>
              <a:gd name="T17" fmla="*/ 198 h 1109"/>
              <a:gd name="T18" fmla="*/ 1100 w 1137"/>
              <a:gd name="T19" fmla="*/ 215 h 1109"/>
              <a:gd name="T20" fmla="*/ 1118 w 1137"/>
              <a:gd name="T21" fmla="*/ 238 h 1109"/>
              <a:gd name="T22" fmla="*/ 1128 w 1137"/>
              <a:gd name="T23" fmla="*/ 320 h 1109"/>
              <a:gd name="T24" fmla="*/ 987 w 1137"/>
              <a:gd name="T25" fmla="*/ 267 h 1109"/>
              <a:gd name="T26" fmla="*/ 978 w 1137"/>
              <a:gd name="T27" fmla="*/ 327 h 1109"/>
              <a:gd name="T28" fmla="*/ 982 w 1137"/>
              <a:gd name="T29" fmla="*/ 357 h 1109"/>
              <a:gd name="T30" fmla="*/ 952 w 1137"/>
              <a:gd name="T31" fmla="*/ 421 h 1109"/>
              <a:gd name="T32" fmla="*/ 925 w 1137"/>
              <a:gd name="T33" fmla="*/ 450 h 1109"/>
              <a:gd name="T34" fmla="*/ 894 w 1137"/>
              <a:gd name="T35" fmla="*/ 498 h 1109"/>
              <a:gd name="T36" fmla="*/ 845 w 1137"/>
              <a:gd name="T37" fmla="*/ 524 h 1109"/>
              <a:gd name="T38" fmla="*/ 833 w 1137"/>
              <a:gd name="T39" fmla="*/ 577 h 1109"/>
              <a:gd name="T40" fmla="*/ 769 w 1137"/>
              <a:gd name="T41" fmla="*/ 624 h 1109"/>
              <a:gd name="T42" fmla="*/ 718 w 1137"/>
              <a:gd name="T43" fmla="*/ 593 h 1109"/>
              <a:gd name="T44" fmla="*/ 713 w 1137"/>
              <a:gd name="T45" fmla="*/ 642 h 1109"/>
              <a:gd name="T46" fmla="*/ 695 w 1137"/>
              <a:gd name="T47" fmla="*/ 686 h 1109"/>
              <a:gd name="T48" fmla="*/ 671 w 1137"/>
              <a:gd name="T49" fmla="*/ 736 h 1109"/>
              <a:gd name="T50" fmla="*/ 620 w 1137"/>
              <a:gd name="T51" fmla="*/ 870 h 1109"/>
              <a:gd name="T52" fmla="*/ 628 w 1137"/>
              <a:gd name="T53" fmla="*/ 923 h 1109"/>
              <a:gd name="T54" fmla="*/ 617 w 1137"/>
              <a:gd name="T55" fmla="*/ 951 h 1109"/>
              <a:gd name="T56" fmla="*/ 574 w 1137"/>
              <a:gd name="T57" fmla="*/ 985 h 1109"/>
              <a:gd name="T58" fmla="*/ 512 w 1137"/>
              <a:gd name="T59" fmla="*/ 1017 h 1109"/>
              <a:gd name="T60" fmla="*/ 496 w 1137"/>
              <a:gd name="T61" fmla="*/ 1007 h 1109"/>
              <a:gd name="T62" fmla="*/ 484 w 1137"/>
              <a:gd name="T63" fmla="*/ 1032 h 1109"/>
              <a:gd name="T64" fmla="*/ 402 w 1137"/>
              <a:gd name="T65" fmla="*/ 1080 h 1109"/>
              <a:gd name="T66" fmla="*/ 365 w 1137"/>
              <a:gd name="T67" fmla="*/ 1058 h 1109"/>
              <a:gd name="T68" fmla="*/ 333 w 1137"/>
              <a:gd name="T69" fmla="*/ 1086 h 1109"/>
              <a:gd name="T70" fmla="*/ 267 w 1137"/>
              <a:gd name="T71" fmla="*/ 1094 h 1109"/>
              <a:gd name="T72" fmla="*/ 234 w 1137"/>
              <a:gd name="T73" fmla="*/ 1080 h 1109"/>
              <a:gd name="T74" fmla="*/ 211 w 1137"/>
              <a:gd name="T75" fmla="*/ 1048 h 1109"/>
              <a:gd name="T76" fmla="*/ 204 w 1137"/>
              <a:gd name="T77" fmla="*/ 1025 h 1109"/>
              <a:gd name="T78" fmla="*/ 154 w 1137"/>
              <a:gd name="T79" fmla="*/ 1010 h 1109"/>
              <a:gd name="T80" fmla="*/ 110 w 1137"/>
              <a:gd name="T81" fmla="*/ 988 h 1109"/>
              <a:gd name="T82" fmla="*/ 67 w 1137"/>
              <a:gd name="T83" fmla="*/ 927 h 1109"/>
              <a:gd name="T84" fmla="*/ 34 w 1137"/>
              <a:gd name="T85" fmla="*/ 891 h 1109"/>
              <a:gd name="T86" fmla="*/ 8 w 1137"/>
              <a:gd name="T87" fmla="*/ 840 h 1109"/>
              <a:gd name="T88" fmla="*/ 12 w 1137"/>
              <a:gd name="T89" fmla="*/ 817 h 1109"/>
              <a:gd name="T90" fmla="*/ 21 w 1137"/>
              <a:gd name="T91" fmla="*/ 771 h 1109"/>
              <a:gd name="T92" fmla="*/ 89 w 1137"/>
              <a:gd name="T93" fmla="*/ 685 h 1109"/>
              <a:gd name="T94" fmla="*/ 88 w 1137"/>
              <a:gd name="T95" fmla="*/ 606 h 1109"/>
              <a:gd name="T96" fmla="*/ 144 w 1137"/>
              <a:gd name="T97" fmla="*/ 586 h 1109"/>
              <a:gd name="T98" fmla="*/ 159 w 1137"/>
              <a:gd name="T99" fmla="*/ 577 h 1109"/>
              <a:gd name="T100" fmla="*/ 160 w 1137"/>
              <a:gd name="T101" fmla="*/ 544 h 1109"/>
              <a:gd name="T102" fmla="*/ 192 w 1137"/>
              <a:gd name="T103" fmla="*/ 468 h 1109"/>
              <a:gd name="T104" fmla="*/ 243 w 1137"/>
              <a:gd name="T105" fmla="*/ 426 h 1109"/>
              <a:gd name="T106" fmla="*/ 313 w 1137"/>
              <a:gd name="T107" fmla="*/ 375 h 1109"/>
              <a:gd name="T108" fmla="*/ 353 w 1137"/>
              <a:gd name="T109" fmla="*/ 287 h 1109"/>
              <a:gd name="T110" fmla="*/ 360 w 1137"/>
              <a:gd name="T111" fmla="*/ 233 h 1109"/>
              <a:gd name="T112" fmla="*/ 369 w 1137"/>
              <a:gd name="T113" fmla="*/ 175 h 1109"/>
              <a:gd name="T114" fmla="*/ 383 w 1137"/>
              <a:gd name="T115" fmla="*/ 87 h 1109"/>
              <a:gd name="T116" fmla="*/ 356 w 1137"/>
              <a:gd name="T117" fmla="*/ 17 h 1109"/>
              <a:gd name="T118" fmla="*/ 393 w 1137"/>
              <a:gd name="T119" fmla="*/ 26 h 1109"/>
              <a:gd name="T120" fmla="*/ 534 w 1137"/>
              <a:gd name="T121" fmla="*/ 267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7" h="1109">
                <a:moveTo>
                  <a:pt x="692" y="238"/>
                </a:moveTo>
                <a:lnTo>
                  <a:pt x="718" y="396"/>
                </a:lnTo>
                <a:lnTo>
                  <a:pt x="719" y="397"/>
                </a:lnTo>
                <a:lnTo>
                  <a:pt x="721" y="396"/>
                </a:lnTo>
                <a:lnTo>
                  <a:pt x="723" y="395"/>
                </a:lnTo>
                <a:lnTo>
                  <a:pt x="726" y="392"/>
                </a:lnTo>
                <a:lnTo>
                  <a:pt x="748" y="364"/>
                </a:lnTo>
                <a:lnTo>
                  <a:pt x="750" y="362"/>
                </a:lnTo>
                <a:lnTo>
                  <a:pt x="759" y="358"/>
                </a:lnTo>
                <a:lnTo>
                  <a:pt x="762" y="357"/>
                </a:lnTo>
                <a:lnTo>
                  <a:pt x="762" y="356"/>
                </a:lnTo>
                <a:lnTo>
                  <a:pt x="763" y="349"/>
                </a:lnTo>
                <a:lnTo>
                  <a:pt x="765" y="345"/>
                </a:lnTo>
                <a:lnTo>
                  <a:pt x="767" y="342"/>
                </a:lnTo>
                <a:lnTo>
                  <a:pt x="774" y="335"/>
                </a:lnTo>
                <a:lnTo>
                  <a:pt x="784" y="327"/>
                </a:lnTo>
                <a:lnTo>
                  <a:pt x="784" y="326"/>
                </a:lnTo>
                <a:lnTo>
                  <a:pt x="785" y="325"/>
                </a:lnTo>
                <a:lnTo>
                  <a:pt x="788" y="321"/>
                </a:lnTo>
                <a:lnTo>
                  <a:pt x="792" y="316"/>
                </a:lnTo>
                <a:lnTo>
                  <a:pt x="792" y="314"/>
                </a:lnTo>
                <a:lnTo>
                  <a:pt x="793" y="314"/>
                </a:lnTo>
                <a:lnTo>
                  <a:pt x="793" y="312"/>
                </a:lnTo>
                <a:lnTo>
                  <a:pt x="794" y="312"/>
                </a:lnTo>
                <a:lnTo>
                  <a:pt x="796" y="303"/>
                </a:lnTo>
                <a:lnTo>
                  <a:pt x="796" y="301"/>
                </a:lnTo>
                <a:lnTo>
                  <a:pt x="797" y="300"/>
                </a:lnTo>
                <a:lnTo>
                  <a:pt x="797" y="299"/>
                </a:lnTo>
                <a:lnTo>
                  <a:pt x="806" y="292"/>
                </a:lnTo>
                <a:lnTo>
                  <a:pt x="807" y="291"/>
                </a:lnTo>
                <a:lnTo>
                  <a:pt x="810" y="291"/>
                </a:lnTo>
                <a:lnTo>
                  <a:pt x="814" y="292"/>
                </a:lnTo>
                <a:lnTo>
                  <a:pt x="819" y="294"/>
                </a:lnTo>
                <a:lnTo>
                  <a:pt x="824" y="298"/>
                </a:lnTo>
                <a:lnTo>
                  <a:pt x="827" y="299"/>
                </a:lnTo>
                <a:lnTo>
                  <a:pt x="829" y="299"/>
                </a:lnTo>
                <a:lnTo>
                  <a:pt x="831" y="298"/>
                </a:lnTo>
                <a:lnTo>
                  <a:pt x="833" y="296"/>
                </a:lnTo>
                <a:lnTo>
                  <a:pt x="835" y="295"/>
                </a:lnTo>
                <a:lnTo>
                  <a:pt x="836" y="294"/>
                </a:lnTo>
                <a:lnTo>
                  <a:pt x="837" y="289"/>
                </a:lnTo>
                <a:lnTo>
                  <a:pt x="849" y="272"/>
                </a:lnTo>
                <a:lnTo>
                  <a:pt x="851" y="267"/>
                </a:lnTo>
                <a:lnTo>
                  <a:pt x="853" y="263"/>
                </a:lnTo>
                <a:lnTo>
                  <a:pt x="853" y="261"/>
                </a:lnTo>
                <a:lnTo>
                  <a:pt x="854" y="260"/>
                </a:lnTo>
                <a:lnTo>
                  <a:pt x="855" y="259"/>
                </a:lnTo>
                <a:lnTo>
                  <a:pt x="855" y="257"/>
                </a:lnTo>
                <a:lnTo>
                  <a:pt x="856" y="257"/>
                </a:lnTo>
                <a:lnTo>
                  <a:pt x="860" y="256"/>
                </a:lnTo>
                <a:lnTo>
                  <a:pt x="863" y="255"/>
                </a:lnTo>
                <a:lnTo>
                  <a:pt x="863" y="254"/>
                </a:lnTo>
                <a:lnTo>
                  <a:pt x="863" y="254"/>
                </a:lnTo>
                <a:lnTo>
                  <a:pt x="862" y="251"/>
                </a:lnTo>
                <a:lnTo>
                  <a:pt x="860" y="251"/>
                </a:lnTo>
                <a:lnTo>
                  <a:pt x="860" y="248"/>
                </a:lnTo>
                <a:lnTo>
                  <a:pt x="860" y="247"/>
                </a:lnTo>
                <a:lnTo>
                  <a:pt x="862" y="246"/>
                </a:lnTo>
                <a:lnTo>
                  <a:pt x="864" y="239"/>
                </a:lnTo>
                <a:lnTo>
                  <a:pt x="864" y="237"/>
                </a:lnTo>
                <a:lnTo>
                  <a:pt x="866" y="234"/>
                </a:lnTo>
                <a:lnTo>
                  <a:pt x="866" y="233"/>
                </a:lnTo>
                <a:lnTo>
                  <a:pt x="866" y="232"/>
                </a:lnTo>
                <a:lnTo>
                  <a:pt x="867" y="232"/>
                </a:lnTo>
                <a:lnTo>
                  <a:pt x="868" y="232"/>
                </a:lnTo>
                <a:lnTo>
                  <a:pt x="871" y="233"/>
                </a:lnTo>
                <a:lnTo>
                  <a:pt x="871" y="233"/>
                </a:lnTo>
                <a:lnTo>
                  <a:pt x="873" y="235"/>
                </a:lnTo>
                <a:lnTo>
                  <a:pt x="877" y="237"/>
                </a:lnTo>
                <a:lnTo>
                  <a:pt x="877" y="238"/>
                </a:lnTo>
                <a:lnTo>
                  <a:pt x="877" y="238"/>
                </a:lnTo>
                <a:lnTo>
                  <a:pt x="876" y="239"/>
                </a:lnTo>
                <a:lnTo>
                  <a:pt x="875" y="241"/>
                </a:lnTo>
                <a:lnTo>
                  <a:pt x="875" y="242"/>
                </a:lnTo>
                <a:lnTo>
                  <a:pt x="873" y="242"/>
                </a:lnTo>
                <a:lnTo>
                  <a:pt x="873" y="243"/>
                </a:lnTo>
                <a:lnTo>
                  <a:pt x="873" y="245"/>
                </a:lnTo>
                <a:lnTo>
                  <a:pt x="875" y="246"/>
                </a:lnTo>
                <a:lnTo>
                  <a:pt x="875" y="246"/>
                </a:lnTo>
                <a:lnTo>
                  <a:pt x="875" y="246"/>
                </a:lnTo>
                <a:lnTo>
                  <a:pt x="876" y="248"/>
                </a:lnTo>
                <a:lnTo>
                  <a:pt x="877" y="248"/>
                </a:lnTo>
                <a:lnTo>
                  <a:pt x="877" y="248"/>
                </a:lnTo>
                <a:lnTo>
                  <a:pt x="888" y="251"/>
                </a:lnTo>
                <a:lnTo>
                  <a:pt x="891" y="254"/>
                </a:lnTo>
                <a:lnTo>
                  <a:pt x="893" y="254"/>
                </a:lnTo>
                <a:lnTo>
                  <a:pt x="894" y="255"/>
                </a:lnTo>
                <a:lnTo>
                  <a:pt x="900" y="256"/>
                </a:lnTo>
                <a:lnTo>
                  <a:pt x="921" y="255"/>
                </a:lnTo>
                <a:lnTo>
                  <a:pt x="921" y="254"/>
                </a:lnTo>
                <a:lnTo>
                  <a:pt x="929" y="250"/>
                </a:lnTo>
                <a:lnTo>
                  <a:pt x="947" y="248"/>
                </a:lnTo>
                <a:lnTo>
                  <a:pt x="954" y="242"/>
                </a:lnTo>
                <a:lnTo>
                  <a:pt x="954" y="238"/>
                </a:lnTo>
                <a:lnTo>
                  <a:pt x="952" y="237"/>
                </a:lnTo>
                <a:lnTo>
                  <a:pt x="947" y="237"/>
                </a:lnTo>
                <a:lnTo>
                  <a:pt x="947" y="232"/>
                </a:lnTo>
                <a:lnTo>
                  <a:pt x="951" y="230"/>
                </a:lnTo>
                <a:lnTo>
                  <a:pt x="956" y="229"/>
                </a:lnTo>
                <a:lnTo>
                  <a:pt x="959" y="228"/>
                </a:lnTo>
                <a:lnTo>
                  <a:pt x="950" y="219"/>
                </a:lnTo>
                <a:lnTo>
                  <a:pt x="952" y="217"/>
                </a:lnTo>
                <a:lnTo>
                  <a:pt x="955" y="216"/>
                </a:lnTo>
                <a:lnTo>
                  <a:pt x="960" y="216"/>
                </a:lnTo>
                <a:lnTo>
                  <a:pt x="961" y="216"/>
                </a:lnTo>
                <a:lnTo>
                  <a:pt x="966" y="211"/>
                </a:lnTo>
                <a:lnTo>
                  <a:pt x="972" y="210"/>
                </a:lnTo>
                <a:lnTo>
                  <a:pt x="982" y="210"/>
                </a:lnTo>
                <a:lnTo>
                  <a:pt x="987" y="208"/>
                </a:lnTo>
                <a:lnTo>
                  <a:pt x="988" y="207"/>
                </a:lnTo>
                <a:lnTo>
                  <a:pt x="991" y="200"/>
                </a:lnTo>
                <a:lnTo>
                  <a:pt x="994" y="198"/>
                </a:lnTo>
                <a:lnTo>
                  <a:pt x="999" y="188"/>
                </a:lnTo>
                <a:lnTo>
                  <a:pt x="1001" y="185"/>
                </a:lnTo>
                <a:lnTo>
                  <a:pt x="1003" y="184"/>
                </a:lnTo>
                <a:lnTo>
                  <a:pt x="1005" y="182"/>
                </a:lnTo>
                <a:lnTo>
                  <a:pt x="1018" y="181"/>
                </a:lnTo>
                <a:lnTo>
                  <a:pt x="1031" y="186"/>
                </a:lnTo>
                <a:lnTo>
                  <a:pt x="1053" y="200"/>
                </a:lnTo>
                <a:lnTo>
                  <a:pt x="1058" y="203"/>
                </a:lnTo>
                <a:lnTo>
                  <a:pt x="1063" y="203"/>
                </a:lnTo>
                <a:lnTo>
                  <a:pt x="1069" y="203"/>
                </a:lnTo>
                <a:lnTo>
                  <a:pt x="1073" y="199"/>
                </a:lnTo>
                <a:lnTo>
                  <a:pt x="1075" y="198"/>
                </a:lnTo>
                <a:lnTo>
                  <a:pt x="1082" y="199"/>
                </a:lnTo>
                <a:lnTo>
                  <a:pt x="1083" y="198"/>
                </a:lnTo>
                <a:lnTo>
                  <a:pt x="1084" y="195"/>
                </a:lnTo>
                <a:lnTo>
                  <a:pt x="1087" y="194"/>
                </a:lnTo>
                <a:lnTo>
                  <a:pt x="1091" y="194"/>
                </a:lnTo>
                <a:lnTo>
                  <a:pt x="1093" y="194"/>
                </a:lnTo>
                <a:lnTo>
                  <a:pt x="1097" y="198"/>
                </a:lnTo>
                <a:lnTo>
                  <a:pt x="1097" y="203"/>
                </a:lnTo>
                <a:lnTo>
                  <a:pt x="1093" y="208"/>
                </a:lnTo>
                <a:lnTo>
                  <a:pt x="1088" y="211"/>
                </a:lnTo>
                <a:lnTo>
                  <a:pt x="1089" y="213"/>
                </a:lnTo>
                <a:lnTo>
                  <a:pt x="1096" y="225"/>
                </a:lnTo>
                <a:lnTo>
                  <a:pt x="1097" y="224"/>
                </a:lnTo>
                <a:lnTo>
                  <a:pt x="1097" y="221"/>
                </a:lnTo>
                <a:lnTo>
                  <a:pt x="1098" y="217"/>
                </a:lnTo>
                <a:lnTo>
                  <a:pt x="1100" y="215"/>
                </a:lnTo>
                <a:lnTo>
                  <a:pt x="1101" y="216"/>
                </a:lnTo>
                <a:lnTo>
                  <a:pt x="1104" y="219"/>
                </a:lnTo>
                <a:lnTo>
                  <a:pt x="1104" y="221"/>
                </a:lnTo>
                <a:lnTo>
                  <a:pt x="1102" y="224"/>
                </a:lnTo>
                <a:lnTo>
                  <a:pt x="1102" y="225"/>
                </a:lnTo>
                <a:lnTo>
                  <a:pt x="1106" y="229"/>
                </a:lnTo>
                <a:lnTo>
                  <a:pt x="1110" y="228"/>
                </a:lnTo>
                <a:lnTo>
                  <a:pt x="1114" y="225"/>
                </a:lnTo>
                <a:lnTo>
                  <a:pt x="1118" y="225"/>
                </a:lnTo>
                <a:lnTo>
                  <a:pt x="1119" y="226"/>
                </a:lnTo>
                <a:lnTo>
                  <a:pt x="1115" y="228"/>
                </a:lnTo>
                <a:lnTo>
                  <a:pt x="1114" y="230"/>
                </a:lnTo>
                <a:lnTo>
                  <a:pt x="1115" y="234"/>
                </a:lnTo>
                <a:lnTo>
                  <a:pt x="1118" y="238"/>
                </a:lnTo>
                <a:lnTo>
                  <a:pt x="1113" y="243"/>
                </a:lnTo>
                <a:lnTo>
                  <a:pt x="1117" y="245"/>
                </a:lnTo>
                <a:lnTo>
                  <a:pt x="1128" y="247"/>
                </a:lnTo>
                <a:lnTo>
                  <a:pt x="1132" y="252"/>
                </a:lnTo>
                <a:lnTo>
                  <a:pt x="1132" y="257"/>
                </a:lnTo>
                <a:lnTo>
                  <a:pt x="1131" y="264"/>
                </a:lnTo>
                <a:lnTo>
                  <a:pt x="1132" y="270"/>
                </a:lnTo>
                <a:lnTo>
                  <a:pt x="1137" y="276"/>
                </a:lnTo>
                <a:lnTo>
                  <a:pt x="1137" y="276"/>
                </a:lnTo>
                <a:lnTo>
                  <a:pt x="1137" y="277"/>
                </a:lnTo>
                <a:lnTo>
                  <a:pt x="1136" y="281"/>
                </a:lnTo>
                <a:lnTo>
                  <a:pt x="1133" y="294"/>
                </a:lnTo>
                <a:lnTo>
                  <a:pt x="1132" y="304"/>
                </a:lnTo>
                <a:lnTo>
                  <a:pt x="1128" y="320"/>
                </a:lnTo>
                <a:lnTo>
                  <a:pt x="1127" y="329"/>
                </a:lnTo>
                <a:lnTo>
                  <a:pt x="1126" y="334"/>
                </a:lnTo>
                <a:lnTo>
                  <a:pt x="1124" y="338"/>
                </a:lnTo>
                <a:lnTo>
                  <a:pt x="1122" y="336"/>
                </a:lnTo>
                <a:lnTo>
                  <a:pt x="1119" y="335"/>
                </a:lnTo>
                <a:lnTo>
                  <a:pt x="1104" y="326"/>
                </a:lnTo>
                <a:lnTo>
                  <a:pt x="1088" y="318"/>
                </a:lnTo>
                <a:lnTo>
                  <a:pt x="1071" y="311"/>
                </a:lnTo>
                <a:lnTo>
                  <a:pt x="1056" y="301"/>
                </a:lnTo>
                <a:lnTo>
                  <a:pt x="1040" y="294"/>
                </a:lnTo>
                <a:lnTo>
                  <a:pt x="1023" y="286"/>
                </a:lnTo>
                <a:lnTo>
                  <a:pt x="1008" y="277"/>
                </a:lnTo>
                <a:lnTo>
                  <a:pt x="992" y="269"/>
                </a:lnTo>
                <a:lnTo>
                  <a:pt x="987" y="267"/>
                </a:lnTo>
                <a:lnTo>
                  <a:pt x="985" y="269"/>
                </a:lnTo>
                <a:lnTo>
                  <a:pt x="982" y="276"/>
                </a:lnTo>
                <a:lnTo>
                  <a:pt x="982" y="278"/>
                </a:lnTo>
                <a:lnTo>
                  <a:pt x="982" y="281"/>
                </a:lnTo>
                <a:lnTo>
                  <a:pt x="982" y="285"/>
                </a:lnTo>
                <a:lnTo>
                  <a:pt x="986" y="294"/>
                </a:lnTo>
                <a:lnTo>
                  <a:pt x="986" y="296"/>
                </a:lnTo>
                <a:lnTo>
                  <a:pt x="987" y="300"/>
                </a:lnTo>
                <a:lnTo>
                  <a:pt x="987" y="301"/>
                </a:lnTo>
                <a:lnTo>
                  <a:pt x="986" y="305"/>
                </a:lnTo>
                <a:lnTo>
                  <a:pt x="983" y="312"/>
                </a:lnTo>
                <a:lnTo>
                  <a:pt x="978" y="325"/>
                </a:lnTo>
                <a:lnTo>
                  <a:pt x="978" y="326"/>
                </a:lnTo>
                <a:lnTo>
                  <a:pt x="978" y="327"/>
                </a:lnTo>
                <a:lnTo>
                  <a:pt x="978" y="329"/>
                </a:lnTo>
                <a:lnTo>
                  <a:pt x="978" y="330"/>
                </a:lnTo>
                <a:lnTo>
                  <a:pt x="978" y="331"/>
                </a:lnTo>
                <a:lnTo>
                  <a:pt x="979" y="333"/>
                </a:lnTo>
                <a:lnTo>
                  <a:pt x="979" y="336"/>
                </a:lnTo>
                <a:lnTo>
                  <a:pt x="979" y="338"/>
                </a:lnTo>
                <a:lnTo>
                  <a:pt x="979" y="339"/>
                </a:lnTo>
                <a:lnTo>
                  <a:pt x="979" y="344"/>
                </a:lnTo>
                <a:lnTo>
                  <a:pt x="979" y="347"/>
                </a:lnTo>
                <a:lnTo>
                  <a:pt x="979" y="348"/>
                </a:lnTo>
                <a:lnTo>
                  <a:pt x="979" y="351"/>
                </a:lnTo>
                <a:lnTo>
                  <a:pt x="981" y="352"/>
                </a:lnTo>
                <a:lnTo>
                  <a:pt x="982" y="356"/>
                </a:lnTo>
                <a:lnTo>
                  <a:pt x="982" y="357"/>
                </a:lnTo>
                <a:lnTo>
                  <a:pt x="983" y="358"/>
                </a:lnTo>
                <a:lnTo>
                  <a:pt x="982" y="360"/>
                </a:lnTo>
                <a:lnTo>
                  <a:pt x="982" y="362"/>
                </a:lnTo>
                <a:lnTo>
                  <a:pt x="976" y="373"/>
                </a:lnTo>
                <a:lnTo>
                  <a:pt x="968" y="383"/>
                </a:lnTo>
                <a:lnTo>
                  <a:pt x="960" y="396"/>
                </a:lnTo>
                <a:lnTo>
                  <a:pt x="957" y="404"/>
                </a:lnTo>
                <a:lnTo>
                  <a:pt x="957" y="405"/>
                </a:lnTo>
                <a:lnTo>
                  <a:pt x="957" y="406"/>
                </a:lnTo>
                <a:lnTo>
                  <a:pt x="957" y="406"/>
                </a:lnTo>
                <a:lnTo>
                  <a:pt x="959" y="408"/>
                </a:lnTo>
                <a:lnTo>
                  <a:pt x="959" y="409"/>
                </a:lnTo>
                <a:lnTo>
                  <a:pt x="957" y="412"/>
                </a:lnTo>
                <a:lnTo>
                  <a:pt x="952" y="421"/>
                </a:lnTo>
                <a:lnTo>
                  <a:pt x="951" y="423"/>
                </a:lnTo>
                <a:lnTo>
                  <a:pt x="950" y="424"/>
                </a:lnTo>
                <a:lnTo>
                  <a:pt x="946" y="427"/>
                </a:lnTo>
                <a:lnTo>
                  <a:pt x="943" y="428"/>
                </a:lnTo>
                <a:lnTo>
                  <a:pt x="942" y="428"/>
                </a:lnTo>
                <a:lnTo>
                  <a:pt x="941" y="431"/>
                </a:lnTo>
                <a:lnTo>
                  <a:pt x="939" y="434"/>
                </a:lnTo>
                <a:lnTo>
                  <a:pt x="938" y="439"/>
                </a:lnTo>
                <a:lnTo>
                  <a:pt x="937" y="443"/>
                </a:lnTo>
                <a:lnTo>
                  <a:pt x="935" y="444"/>
                </a:lnTo>
                <a:lnTo>
                  <a:pt x="934" y="445"/>
                </a:lnTo>
                <a:lnTo>
                  <a:pt x="929" y="449"/>
                </a:lnTo>
                <a:lnTo>
                  <a:pt x="926" y="450"/>
                </a:lnTo>
                <a:lnTo>
                  <a:pt x="925" y="450"/>
                </a:lnTo>
                <a:lnTo>
                  <a:pt x="924" y="450"/>
                </a:lnTo>
                <a:lnTo>
                  <a:pt x="922" y="449"/>
                </a:lnTo>
                <a:lnTo>
                  <a:pt x="922" y="449"/>
                </a:lnTo>
                <a:lnTo>
                  <a:pt x="921" y="448"/>
                </a:lnTo>
                <a:lnTo>
                  <a:pt x="920" y="446"/>
                </a:lnTo>
                <a:lnTo>
                  <a:pt x="919" y="446"/>
                </a:lnTo>
                <a:lnTo>
                  <a:pt x="919" y="446"/>
                </a:lnTo>
                <a:lnTo>
                  <a:pt x="917" y="448"/>
                </a:lnTo>
                <a:lnTo>
                  <a:pt x="913" y="457"/>
                </a:lnTo>
                <a:lnTo>
                  <a:pt x="907" y="468"/>
                </a:lnTo>
                <a:lnTo>
                  <a:pt x="900" y="484"/>
                </a:lnTo>
                <a:lnTo>
                  <a:pt x="895" y="496"/>
                </a:lnTo>
                <a:lnTo>
                  <a:pt x="895" y="497"/>
                </a:lnTo>
                <a:lnTo>
                  <a:pt x="894" y="498"/>
                </a:lnTo>
                <a:lnTo>
                  <a:pt x="891" y="498"/>
                </a:lnTo>
                <a:lnTo>
                  <a:pt x="882" y="494"/>
                </a:lnTo>
                <a:lnTo>
                  <a:pt x="871" y="488"/>
                </a:lnTo>
                <a:lnTo>
                  <a:pt x="862" y="485"/>
                </a:lnTo>
                <a:lnTo>
                  <a:pt x="860" y="485"/>
                </a:lnTo>
                <a:lnTo>
                  <a:pt x="859" y="487"/>
                </a:lnTo>
                <a:lnTo>
                  <a:pt x="853" y="502"/>
                </a:lnTo>
                <a:lnTo>
                  <a:pt x="850" y="505"/>
                </a:lnTo>
                <a:lnTo>
                  <a:pt x="850" y="509"/>
                </a:lnTo>
                <a:lnTo>
                  <a:pt x="850" y="510"/>
                </a:lnTo>
                <a:lnTo>
                  <a:pt x="850" y="511"/>
                </a:lnTo>
                <a:lnTo>
                  <a:pt x="849" y="514"/>
                </a:lnTo>
                <a:lnTo>
                  <a:pt x="846" y="520"/>
                </a:lnTo>
                <a:lnTo>
                  <a:pt x="845" y="524"/>
                </a:lnTo>
                <a:lnTo>
                  <a:pt x="845" y="525"/>
                </a:lnTo>
                <a:lnTo>
                  <a:pt x="846" y="544"/>
                </a:lnTo>
                <a:lnTo>
                  <a:pt x="846" y="545"/>
                </a:lnTo>
                <a:lnTo>
                  <a:pt x="845" y="546"/>
                </a:lnTo>
                <a:lnTo>
                  <a:pt x="844" y="547"/>
                </a:lnTo>
                <a:lnTo>
                  <a:pt x="840" y="551"/>
                </a:lnTo>
                <a:lnTo>
                  <a:pt x="837" y="554"/>
                </a:lnTo>
                <a:lnTo>
                  <a:pt x="836" y="557"/>
                </a:lnTo>
                <a:lnTo>
                  <a:pt x="835" y="560"/>
                </a:lnTo>
                <a:lnTo>
                  <a:pt x="833" y="563"/>
                </a:lnTo>
                <a:lnTo>
                  <a:pt x="833" y="566"/>
                </a:lnTo>
                <a:lnTo>
                  <a:pt x="833" y="576"/>
                </a:lnTo>
                <a:lnTo>
                  <a:pt x="833" y="576"/>
                </a:lnTo>
                <a:lnTo>
                  <a:pt x="833" y="577"/>
                </a:lnTo>
                <a:lnTo>
                  <a:pt x="833" y="579"/>
                </a:lnTo>
                <a:lnTo>
                  <a:pt x="833" y="579"/>
                </a:lnTo>
                <a:lnTo>
                  <a:pt x="831" y="590"/>
                </a:lnTo>
                <a:lnTo>
                  <a:pt x="831" y="594"/>
                </a:lnTo>
                <a:lnTo>
                  <a:pt x="829" y="597"/>
                </a:lnTo>
                <a:lnTo>
                  <a:pt x="825" y="603"/>
                </a:lnTo>
                <a:lnTo>
                  <a:pt x="822" y="613"/>
                </a:lnTo>
                <a:lnTo>
                  <a:pt x="815" y="626"/>
                </a:lnTo>
                <a:lnTo>
                  <a:pt x="814" y="628"/>
                </a:lnTo>
                <a:lnTo>
                  <a:pt x="813" y="629"/>
                </a:lnTo>
                <a:lnTo>
                  <a:pt x="811" y="629"/>
                </a:lnTo>
                <a:lnTo>
                  <a:pt x="794" y="626"/>
                </a:lnTo>
                <a:lnTo>
                  <a:pt x="781" y="625"/>
                </a:lnTo>
                <a:lnTo>
                  <a:pt x="769" y="624"/>
                </a:lnTo>
                <a:lnTo>
                  <a:pt x="757" y="623"/>
                </a:lnTo>
                <a:lnTo>
                  <a:pt x="757" y="621"/>
                </a:lnTo>
                <a:lnTo>
                  <a:pt x="756" y="621"/>
                </a:lnTo>
                <a:lnTo>
                  <a:pt x="756" y="620"/>
                </a:lnTo>
                <a:lnTo>
                  <a:pt x="757" y="617"/>
                </a:lnTo>
                <a:lnTo>
                  <a:pt x="757" y="616"/>
                </a:lnTo>
                <a:lnTo>
                  <a:pt x="757" y="616"/>
                </a:lnTo>
                <a:lnTo>
                  <a:pt x="757" y="615"/>
                </a:lnTo>
                <a:lnTo>
                  <a:pt x="756" y="613"/>
                </a:lnTo>
                <a:lnTo>
                  <a:pt x="743" y="598"/>
                </a:lnTo>
                <a:lnTo>
                  <a:pt x="741" y="598"/>
                </a:lnTo>
                <a:lnTo>
                  <a:pt x="741" y="597"/>
                </a:lnTo>
                <a:lnTo>
                  <a:pt x="740" y="597"/>
                </a:lnTo>
                <a:lnTo>
                  <a:pt x="718" y="593"/>
                </a:lnTo>
                <a:lnTo>
                  <a:pt x="717" y="593"/>
                </a:lnTo>
                <a:lnTo>
                  <a:pt x="715" y="595"/>
                </a:lnTo>
                <a:lnTo>
                  <a:pt x="714" y="598"/>
                </a:lnTo>
                <a:lnTo>
                  <a:pt x="714" y="603"/>
                </a:lnTo>
                <a:lnTo>
                  <a:pt x="714" y="606"/>
                </a:lnTo>
                <a:lnTo>
                  <a:pt x="714" y="608"/>
                </a:lnTo>
                <a:lnTo>
                  <a:pt x="714" y="611"/>
                </a:lnTo>
                <a:lnTo>
                  <a:pt x="715" y="612"/>
                </a:lnTo>
                <a:lnTo>
                  <a:pt x="714" y="613"/>
                </a:lnTo>
                <a:lnTo>
                  <a:pt x="714" y="616"/>
                </a:lnTo>
                <a:lnTo>
                  <a:pt x="710" y="624"/>
                </a:lnTo>
                <a:lnTo>
                  <a:pt x="710" y="624"/>
                </a:lnTo>
                <a:lnTo>
                  <a:pt x="710" y="629"/>
                </a:lnTo>
                <a:lnTo>
                  <a:pt x="713" y="642"/>
                </a:lnTo>
                <a:lnTo>
                  <a:pt x="713" y="643"/>
                </a:lnTo>
                <a:lnTo>
                  <a:pt x="712" y="646"/>
                </a:lnTo>
                <a:lnTo>
                  <a:pt x="709" y="652"/>
                </a:lnTo>
                <a:lnTo>
                  <a:pt x="708" y="655"/>
                </a:lnTo>
                <a:lnTo>
                  <a:pt x="708" y="664"/>
                </a:lnTo>
                <a:lnTo>
                  <a:pt x="706" y="667"/>
                </a:lnTo>
                <a:lnTo>
                  <a:pt x="704" y="669"/>
                </a:lnTo>
                <a:lnTo>
                  <a:pt x="700" y="672"/>
                </a:lnTo>
                <a:lnTo>
                  <a:pt x="699" y="672"/>
                </a:lnTo>
                <a:lnTo>
                  <a:pt x="699" y="674"/>
                </a:lnTo>
                <a:lnTo>
                  <a:pt x="699" y="677"/>
                </a:lnTo>
                <a:lnTo>
                  <a:pt x="697" y="680"/>
                </a:lnTo>
                <a:lnTo>
                  <a:pt x="695" y="683"/>
                </a:lnTo>
                <a:lnTo>
                  <a:pt x="695" y="686"/>
                </a:lnTo>
                <a:lnTo>
                  <a:pt x="695" y="689"/>
                </a:lnTo>
                <a:lnTo>
                  <a:pt x="695" y="691"/>
                </a:lnTo>
                <a:lnTo>
                  <a:pt x="696" y="694"/>
                </a:lnTo>
                <a:lnTo>
                  <a:pt x="697" y="695"/>
                </a:lnTo>
                <a:lnTo>
                  <a:pt x="697" y="696"/>
                </a:lnTo>
                <a:lnTo>
                  <a:pt x="697" y="699"/>
                </a:lnTo>
                <a:lnTo>
                  <a:pt x="696" y="700"/>
                </a:lnTo>
                <a:lnTo>
                  <a:pt x="693" y="705"/>
                </a:lnTo>
                <a:lnTo>
                  <a:pt x="688" y="711"/>
                </a:lnTo>
                <a:lnTo>
                  <a:pt x="687" y="713"/>
                </a:lnTo>
                <a:lnTo>
                  <a:pt x="682" y="721"/>
                </a:lnTo>
                <a:lnTo>
                  <a:pt x="673" y="734"/>
                </a:lnTo>
                <a:lnTo>
                  <a:pt x="673" y="735"/>
                </a:lnTo>
                <a:lnTo>
                  <a:pt x="671" y="736"/>
                </a:lnTo>
                <a:lnTo>
                  <a:pt x="673" y="739"/>
                </a:lnTo>
                <a:lnTo>
                  <a:pt x="674" y="742"/>
                </a:lnTo>
                <a:lnTo>
                  <a:pt x="674" y="744"/>
                </a:lnTo>
                <a:lnTo>
                  <a:pt x="671" y="762"/>
                </a:lnTo>
                <a:lnTo>
                  <a:pt x="668" y="775"/>
                </a:lnTo>
                <a:lnTo>
                  <a:pt x="662" y="792"/>
                </a:lnTo>
                <a:lnTo>
                  <a:pt x="656" y="802"/>
                </a:lnTo>
                <a:lnTo>
                  <a:pt x="646" y="821"/>
                </a:lnTo>
                <a:lnTo>
                  <a:pt x="637" y="834"/>
                </a:lnTo>
                <a:lnTo>
                  <a:pt x="630" y="845"/>
                </a:lnTo>
                <a:lnTo>
                  <a:pt x="621" y="859"/>
                </a:lnTo>
                <a:lnTo>
                  <a:pt x="621" y="861"/>
                </a:lnTo>
                <a:lnTo>
                  <a:pt x="621" y="867"/>
                </a:lnTo>
                <a:lnTo>
                  <a:pt x="620" y="870"/>
                </a:lnTo>
                <a:lnTo>
                  <a:pt x="616" y="884"/>
                </a:lnTo>
                <a:lnTo>
                  <a:pt x="609" y="902"/>
                </a:lnTo>
                <a:lnTo>
                  <a:pt x="609" y="906"/>
                </a:lnTo>
                <a:lnTo>
                  <a:pt x="609" y="907"/>
                </a:lnTo>
                <a:lnTo>
                  <a:pt x="609" y="907"/>
                </a:lnTo>
                <a:lnTo>
                  <a:pt x="611" y="909"/>
                </a:lnTo>
                <a:lnTo>
                  <a:pt x="615" y="911"/>
                </a:lnTo>
                <a:lnTo>
                  <a:pt x="617" y="913"/>
                </a:lnTo>
                <a:lnTo>
                  <a:pt x="625" y="915"/>
                </a:lnTo>
                <a:lnTo>
                  <a:pt x="626" y="915"/>
                </a:lnTo>
                <a:lnTo>
                  <a:pt x="628" y="918"/>
                </a:lnTo>
                <a:lnTo>
                  <a:pt x="628" y="920"/>
                </a:lnTo>
                <a:lnTo>
                  <a:pt x="628" y="922"/>
                </a:lnTo>
                <a:lnTo>
                  <a:pt x="628" y="923"/>
                </a:lnTo>
                <a:lnTo>
                  <a:pt x="625" y="925"/>
                </a:lnTo>
                <a:lnTo>
                  <a:pt x="621" y="931"/>
                </a:lnTo>
                <a:lnTo>
                  <a:pt x="617" y="933"/>
                </a:lnTo>
                <a:lnTo>
                  <a:pt x="616" y="935"/>
                </a:lnTo>
                <a:lnTo>
                  <a:pt x="613" y="936"/>
                </a:lnTo>
                <a:lnTo>
                  <a:pt x="612" y="938"/>
                </a:lnTo>
                <a:lnTo>
                  <a:pt x="611" y="941"/>
                </a:lnTo>
                <a:lnTo>
                  <a:pt x="611" y="944"/>
                </a:lnTo>
                <a:lnTo>
                  <a:pt x="611" y="945"/>
                </a:lnTo>
                <a:lnTo>
                  <a:pt x="612" y="946"/>
                </a:lnTo>
                <a:lnTo>
                  <a:pt x="612" y="947"/>
                </a:lnTo>
                <a:lnTo>
                  <a:pt x="613" y="949"/>
                </a:lnTo>
                <a:lnTo>
                  <a:pt x="617" y="950"/>
                </a:lnTo>
                <a:lnTo>
                  <a:pt x="617" y="951"/>
                </a:lnTo>
                <a:lnTo>
                  <a:pt x="618" y="954"/>
                </a:lnTo>
                <a:lnTo>
                  <a:pt x="617" y="957"/>
                </a:lnTo>
                <a:lnTo>
                  <a:pt x="617" y="958"/>
                </a:lnTo>
                <a:lnTo>
                  <a:pt x="590" y="980"/>
                </a:lnTo>
                <a:lnTo>
                  <a:pt x="584" y="988"/>
                </a:lnTo>
                <a:lnTo>
                  <a:pt x="582" y="989"/>
                </a:lnTo>
                <a:lnTo>
                  <a:pt x="581" y="990"/>
                </a:lnTo>
                <a:lnTo>
                  <a:pt x="580" y="990"/>
                </a:lnTo>
                <a:lnTo>
                  <a:pt x="578" y="990"/>
                </a:lnTo>
                <a:lnTo>
                  <a:pt x="577" y="990"/>
                </a:lnTo>
                <a:lnTo>
                  <a:pt x="576" y="989"/>
                </a:lnTo>
                <a:lnTo>
                  <a:pt x="574" y="988"/>
                </a:lnTo>
                <a:lnTo>
                  <a:pt x="574" y="986"/>
                </a:lnTo>
                <a:lnTo>
                  <a:pt x="574" y="985"/>
                </a:lnTo>
                <a:lnTo>
                  <a:pt x="573" y="982"/>
                </a:lnTo>
                <a:lnTo>
                  <a:pt x="573" y="981"/>
                </a:lnTo>
                <a:lnTo>
                  <a:pt x="572" y="980"/>
                </a:lnTo>
                <a:lnTo>
                  <a:pt x="572" y="979"/>
                </a:lnTo>
                <a:lnTo>
                  <a:pt x="569" y="979"/>
                </a:lnTo>
                <a:lnTo>
                  <a:pt x="567" y="979"/>
                </a:lnTo>
                <a:lnTo>
                  <a:pt x="562" y="981"/>
                </a:lnTo>
                <a:lnTo>
                  <a:pt x="555" y="984"/>
                </a:lnTo>
                <a:lnTo>
                  <a:pt x="546" y="990"/>
                </a:lnTo>
                <a:lnTo>
                  <a:pt x="536" y="998"/>
                </a:lnTo>
                <a:lnTo>
                  <a:pt x="525" y="1007"/>
                </a:lnTo>
                <a:lnTo>
                  <a:pt x="515" y="1016"/>
                </a:lnTo>
                <a:lnTo>
                  <a:pt x="514" y="1016"/>
                </a:lnTo>
                <a:lnTo>
                  <a:pt x="512" y="1017"/>
                </a:lnTo>
                <a:lnTo>
                  <a:pt x="511" y="1017"/>
                </a:lnTo>
                <a:lnTo>
                  <a:pt x="510" y="1017"/>
                </a:lnTo>
                <a:lnTo>
                  <a:pt x="510" y="1016"/>
                </a:lnTo>
                <a:lnTo>
                  <a:pt x="508" y="1015"/>
                </a:lnTo>
                <a:lnTo>
                  <a:pt x="508" y="1014"/>
                </a:lnTo>
                <a:lnTo>
                  <a:pt x="507" y="1014"/>
                </a:lnTo>
                <a:lnTo>
                  <a:pt x="506" y="1014"/>
                </a:lnTo>
                <a:lnTo>
                  <a:pt x="501" y="1014"/>
                </a:lnTo>
                <a:lnTo>
                  <a:pt x="499" y="1012"/>
                </a:lnTo>
                <a:lnTo>
                  <a:pt x="499" y="1012"/>
                </a:lnTo>
                <a:lnTo>
                  <a:pt x="498" y="1010"/>
                </a:lnTo>
                <a:lnTo>
                  <a:pt x="498" y="1008"/>
                </a:lnTo>
                <a:lnTo>
                  <a:pt x="497" y="1008"/>
                </a:lnTo>
                <a:lnTo>
                  <a:pt x="496" y="1007"/>
                </a:lnTo>
                <a:lnTo>
                  <a:pt x="489" y="1007"/>
                </a:lnTo>
                <a:lnTo>
                  <a:pt x="486" y="1007"/>
                </a:lnTo>
                <a:lnTo>
                  <a:pt x="484" y="1008"/>
                </a:lnTo>
                <a:lnTo>
                  <a:pt x="481" y="1010"/>
                </a:lnTo>
                <a:lnTo>
                  <a:pt x="480" y="1012"/>
                </a:lnTo>
                <a:lnTo>
                  <a:pt x="479" y="1014"/>
                </a:lnTo>
                <a:lnTo>
                  <a:pt x="477" y="1015"/>
                </a:lnTo>
                <a:lnTo>
                  <a:pt x="477" y="1017"/>
                </a:lnTo>
                <a:lnTo>
                  <a:pt x="477" y="1019"/>
                </a:lnTo>
                <a:lnTo>
                  <a:pt x="477" y="1020"/>
                </a:lnTo>
                <a:lnTo>
                  <a:pt x="477" y="1021"/>
                </a:lnTo>
                <a:lnTo>
                  <a:pt x="479" y="1024"/>
                </a:lnTo>
                <a:lnTo>
                  <a:pt x="483" y="1029"/>
                </a:lnTo>
                <a:lnTo>
                  <a:pt x="484" y="1032"/>
                </a:lnTo>
                <a:lnTo>
                  <a:pt x="484" y="1033"/>
                </a:lnTo>
                <a:lnTo>
                  <a:pt x="483" y="1037"/>
                </a:lnTo>
                <a:lnTo>
                  <a:pt x="481" y="1039"/>
                </a:lnTo>
                <a:lnTo>
                  <a:pt x="480" y="1041"/>
                </a:lnTo>
                <a:lnTo>
                  <a:pt x="466" y="1052"/>
                </a:lnTo>
                <a:lnTo>
                  <a:pt x="464" y="1054"/>
                </a:lnTo>
                <a:lnTo>
                  <a:pt x="463" y="1054"/>
                </a:lnTo>
                <a:lnTo>
                  <a:pt x="458" y="1051"/>
                </a:lnTo>
                <a:lnTo>
                  <a:pt x="457" y="1051"/>
                </a:lnTo>
                <a:lnTo>
                  <a:pt x="454" y="1052"/>
                </a:lnTo>
                <a:lnTo>
                  <a:pt x="448" y="1056"/>
                </a:lnTo>
                <a:lnTo>
                  <a:pt x="446" y="1058"/>
                </a:lnTo>
                <a:lnTo>
                  <a:pt x="421" y="1065"/>
                </a:lnTo>
                <a:lnTo>
                  <a:pt x="402" y="1080"/>
                </a:lnTo>
                <a:lnTo>
                  <a:pt x="400" y="1081"/>
                </a:lnTo>
                <a:lnTo>
                  <a:pt x="399" y="1081"/>
                </a:lnTo>
                <a:lnTo>
                  <a:pt x="399" y="1080"/>
                </a:lnTo>
                <a:lnTo>
                  <a:pt x="397" y="1080"/>
                </a:lnTo>
                <a:lnTo>
                  <a:pt x="396" y="1077"/>
                </a:lnTo>
                <a:lnTo>
                  <a:pt x="396" y="1076"/>
                </a:lnTo>
                <a:lnTo>
                  <a:pt x="395" y="1076"/>
                </a:lnTo>
                <a:lnTo>
                  <a:pt x="392" y="1074"/>
                </a:lnTo>
                <a:lnTo>
                  <a:pt x="378" y="1068"/>
                </a:lnTo>
                <a:lnTo>
                  <a:pt x="377" y="1067"/>
                </a:lnTo>
                <a:lnTo>
                  <a:pt x="374" y="1065"/>
                </a:lnTo>
                <a:lnTo>
                  <a:pt x="369" y="1060"/>
                </a:lnTo>
                <a:lnTo>
                  <a:pt x="367" y="1059"/>
                </a:lnTo>
                <a:lnTo>
                  <a:pt x="365" y="1058"/>
                </a:lnTo>
                <a:lnTo>
                  <a:pt x="364" y="1058"/>
                </a:lnTo>
                <a:lnTo>
                  <a:pt x="360" y="1059"/>
                </a:lnTo>
                <a:lnTo>
                  <a:pt x="358" y="1060"/>
                </a:lnTo>
                <a:lnTo>
                  <a:pt x="357" y="1061"/>
                </a:lnTo>
                <a:lnTo>
                  <a:pt x="357" y="1063"/>
                </a:lnTo>
                <a:lnTo>
                  <a:pt x="356" y="1068"/>
                </a:lnTo>
                <a:lnTo>
                  <a:pt x="355" y="1070"/>
                </a:lnTo>
                <a:lnTo>
                  <a:pt x="355" y="1073"/>
                </a:lnTo>
                <a:lnTo>
                  <a:pt x="352" y="1078"/>
                </a:lnTo>
                <a:lnTo>
                  <a:pt x="349" y="1080"/>
                </a:lnTo>
                <a:lnTo>
                  <a:pt x="348" y="1081"/>
                </a:lnTo>
                <a:lnTo>
                  <a:pt x="339" y="1083"/>
                </a:lnTo>
                <a:lnTo>
                  <a:pt x="335" y="1085"/>
                </a:lnTo>
                <a:lnTo>
                  <a:pt x="333" y="1086"/>
                </a:lnTo>
                <a:lnTo>
                  <a:pt x="331" y="1087"/>
                </a:lnTo>
                <a:lnTo>
                  <a:pt x="321" y="1104"/>
                </a:lnTo>
                <a:lnTo>
                  <a:pt x="320" y="1105"/>
                </a:lnTo>
                <a:lnTo>
                  <a:pt x="318" y="1107"/>
                </a:lnTo>
                <a:lnTo>
                  <a:pt x="312" y="1108"/>
                </a:lnTo>
                <a:lnTo>
                  <a:pt x="296" y="1109"/>
                </a:lnTo>
                <a:lnTo>
                  <a:pt x="294" y="1109"/>
                </a:lnTo>
                <a:lnTo>
                  <a:pt x="286" y="1105"/>
                </a:lnTo>
                <a:lnTo>
                  <a:pt x="277" y="1103"/>
                </a:lnTo>
                <a:lnTo>
                  <a:pt x="276" y="1102"/>
                </a:lnTo>
                <a:lnTo>
                  <a:pt x="273" y="1100"/>
                </a:lnTo>
                <a:lnTo>
                  <a:pt x="269" y="1095"/>
                </a:lnTo>
                <a:lnTo>
                  <a:pt x="268" y="1094"/>
                </a:lnTo>
                <a:lnTo>
                  <a:pt x="267" y="1094"/>
                </a:lnTo>
                <a:lnTo>
                  <a:pt x="265" y="1092"/>
                </a:lnTo>
                <a:lnTo>
                  <a:pt x="263" y="1092"/>
                </a:lnTo>
                <a:lnTo>
                  <a:pt x="261" y="1091"/>
                </a:lnTo>
                <a:lnTo>
                  <a:pt x="255" y="1092"/>
                </a:lnTo>
                <a:lnTo>
                  <a:pt x="252" y="1092"/>
                </a:lnTo>
                <a:lnTo>
                  <a:pt x="248" y="1092"/>
                </a:lnTo>
                <a:lnTo>
                  <a:pt x="247" y="1092"/>
                </a:lnTo>
                <a:lnTo>
                  <a:pt x="245" y="1091"/>
                </a:lnTo>
                <a:lnTo>
                  <a:pt x="242" y="1090"/>
                </a:lnTo>
                <a:lnTo>
                  <a:pt x="241" y="1089"/>
                </a:lnTo>
                <a:lnTo>
                  <a:pt x="239" y="1087"/>
                </a:lnTo>
                <a:lnTo>
                  <a:pt x="237" y="1082"/>
                </a:lnTo>
                <a:lnTo>
                  <a:pt x="235" y="1081"/>
                </a:lnTo>
                <a:lnTo>
                  <a:pt x="234" y="1080"/>
                </a:lnTo>
                <a:lnTo>
                  <a:pt x="232" y="1078"/>
                </a:lnTo>
                <a:lnTo>
                  <a:pt x="219" y="1072"/>
                </a:lnTo>
                <a:lnTo>
                  <a:pt x="217" y="1070"/>
                </a:lnTo>
                <a:lnTo>
                  <a:pt x="216" y="1069"/>
                </a:lnTo>
                <a:lnTo>
                  <a:pt x="216" y="1068"/>
                </a:lnTo>
                <a:lnTo>
                  <a:pt x="215" y="1067"/>
                </a:lnTo>
                <a:lnTo>
                  <a:pt x="215" y="1065"/>
                </a:lnTo>
                <a:lnTo>
                  <a:pt x="215" y="1058"/>
                </a:lnTo>
                <a:lnTo>
                  <a:pt x="215" y="1055"/>
                </a:lnTo>
                <a:lnTo>
                  <a:pt x="215" y="1054"/>
                </a:lnTo>
                <a:lnTo>
                  <a:pt x="214" y="1052"/>
                </a:lnTo>
                <a:lnTo>
                  <a:pt x="212" y="1051"/>
                </a:lnTo>
                <a:lnTo>
                  <a:pt x="212" y="1050"/>
                </a:lnTo>
                <a:lnTo>
                  <a:pt x="211" y="1048"/>
                </a:lnTo>
                <a:lnTo>
                  <a:pt x="210" y="1048"/>
                </a:lnTo>
                <a:lnTo>
                  <a:pt x="201" y="1043"/>
                </a:lnTo>
                <a:lnTo>
                  <a:pt x="199" y="1043"/>
                </a:lnTo>
                <a:lnTo>
                  <a:pt x="198" y="1042"/>
                </a:lnTo>
                <a:lnTo>
                  <a:pt x="198" y="1041"/>
                </a:lnTo>
                <a:lnTo>
                  <a:pt x="198" y="1038"/>
                </a:lnTo>
                <a:lnTo>
                  <a:pt x="199" y="1037"/>
                </a:lnTo>
                <a:lnTo>
                  <a:pt x="204" y="1032"/>
                </a:lnTo>
                <a:lnTo>
                  <a:pt x="204" y="1032"/>
                </a:lnTo>
                <a:lnTo>
                  <a:pt x="204" y="1030"/>
                </a:lnTo>
                <a:lnTo>
                  <a:pt x="204" y="1029"/>
                </a:lnTo>
                <a:lnTo>
                  <a:pt x="204" y="1028"/>
                </a:lnTo>
                <a:lnTo>
                  <a:pt x="204" y="1026"/>
                </a:lnTo>
                <a:lnTo>
                  <a:pt x="204" y="1025"/>
                </a:lnTo>
                <a:lnTo>
                  <a:pt x="203" y="1023"/>
                </a:lnTo>
                <a:lnTo>
                  <a:pt x="202" y="1023"/>
                </a:lnTo>
                <a:lnTo>
                  <a:pt x="199" y="1020"/>
                </a:lnTo>
                <a:lnTo>
                  <a:pt x="194" y="1019"/>
                </a:lnTo>
                <a:lnTo>
                  <a:pt x="192" y="1019"/>
                </a:lnTo>
                <a:lnTo>
                  <a:pt x="184" y="1021"/>
                </a:lnTo>
                <a:lnTo>
                  <a:pt x="181" y="1021"/>
                </a:lnTo>
                <a:lnTo>
                  <a:pt x="160" y="1019"/>
                </a:lnTo>
                <a:lnTo>
                  <a:pt x="157" y="1017"/>
                </a:lnTo>
                <a:lnTo>
                  <a:pt x="155" y="1016"/>
                </a:lnTo>
                <a:lnTo>
                  <a:pt x="155" y="1014"/>
                </a:lnTo>
                <a:lnTo>
                  <a:pt x="155" y="1012"/>
                </a:lnTo>
                <a:lnTo>
                  <a:pt x="154" y="1011"/>
                </a:lnTo>
                <a:lnTo>
                  <a:pt x="154" y="1010"/>
                </a:lnTo>
                <a:lnTo>
                  <a:pt x="153" y="1008"/>
                </a:lnTo>
                <a:lnTo>
                  <a:pt x="150" y="1007"/>
                </a:lnTo>
                <a:lnTo>
                  <a:pt x="141" y="1001"/>
                </a:lnTo>
                <a:lnTo>
                  <a:pt x="138" y="1001"/>
                </a:lnTo>
                <a:lnTo>
                  <a:pt x="138" y="1002"/>
                </a:lnTo>
                <a:lnTo>
                  <a:pt x="137" y="1002"/>
                </a:lnTo>
                <a:lnTo>
                  <a:pt x="136" y="1002"/>
                </a:lnTo>
                <a:lnTo>
                  <a:pt x="131" y="995"/>
                </a:lnTo>
                <a:lnTo>
                  <a:pt x="128" y="994"/>
                </a:lnTo>
                <a:lnTo>
                  <a:pt x="126" y="993"/>
                </a:lnTo>
                <a:lnTo>
                  <a:pt x="123" y="992"/>
                </a:lnTo>
                <a:lnTo>
                  <a:pt x="113" y="990"/>
                </a:lnTo>
                <a:lnTo>
                  <a:pt x="111" y="989"/>
                </a:lnTo>
                <a:lnTo>
                  <a:pt x="110" y="988"/>
                </a:lnTo>
                <a:lnTo>
                  <a:pt x="107" y="982"/>
                </a:lnTo>
                <a:lnTo>
                  <a:pt x="102" y="973"/>
                </a:lnTo>
                <a:lnTo>
                  <a:pt x="102" y="971"/>
                </a:lnTo>
                <a:lnTo>
                  <a:pt x="101" y="970"/>
                </a:lnTo>
                <a:lnTo>
                  <a:pt x="100" y="967"/>
                </a:lnTo>
                <a:lnTo>
                  <a:pt x="96" y="963"/>
                </a:lnTo>
                <a:lnTo>
                  <a:pt x="78" y="950"/>
                </a:lnTo>
                <a:lnTo>
                  <a:pt x="76" y="949"/>
                </a:lnTo>
                <a:lnTo>
                  <a:pt x="75" y="947"/>
                </a:lnTo>
                <a:lnTo>
                  <a:pt x="74" y="944"/>
                </a:lnTo>
                <a:lnTo>
                  <a:pt x="71" y="935"/>
                </a:lnTo>
                <a:lnTo>
                  <a:pt x="71" y="932"/>
                </a:lnTo>
                <a:lnTo>
                  <a:pt x="70" y="931"/>
                </a:lnTo>
                <a:lnTo>
                  <a:pt x="67" y="927"/>
                </a:lnTo>
                <a:lnTo>
                  <a:pt x="65" y="925"/>
                </a:lnTo>
                <a:lnTo>
                  <a:pt x="63" y="924"/>
                </a:lnTo>
                <a:lnTo>
                  <a:pt x="52" y="919"/>
                </a:lnTo>
                <a:lnTo>
                  <a:pt x="50" y="918"/>
                </a:lnTo>
                <a:lnTo>
                  <a:pt x="50" y="916"/>
                </a:lnTo>
                <a:lnTo>
                  <a:pt x="50" y="915"/>
                </a:lnTo>
                <a:lnTo>
                  <a:pt x="53" y="910"/>
                </a:lnTo>
                <a:lnTo>
                  <a:pt x="53" y="909"/>
                </a:lnTo>
                <a:lnTo>
                  <a:pt x="53" y="907"/>
                </a:lnTo>
                <a:lnTo>
                  <a:pt x="53" y="906"/>
                </a:lnTo>
                <a:lnTo>
                  <a:pt x="52" y="903"/>
                </a:lnTo>
                <a:lnTo>
                  <a:pt x="50" y="902"/>
                </a:lnTo>
                <a:lnTo>
                  <a:pt x="49" y="901"/>
                </a:lnTo>
                <a:lnTo>
                  <a:pt x="34" y="891"/>
                </a:lnTo>
                <a:lnTo>
                  <a:pt x="31" y="889"/>
                </a:lnTo>
                <a:lnTo>
                  <a:pt x="30" y="887"/>
                </a:lnTo>
                <a:lnTo>
                  <a:pt x="27" y="881"/>
                </a:lnTo>
                <a:lnTo>
                  <a:pt x="26" y="880"/>
                </a:lnTo>
                <a:lnTo>
                  <a:pt x="4" y="857"/>
                </a:lnTo>
                <a:lnTo>
                  <a:pt x="1" y="854"/>
                </a:lnTo>
                <a:lnTo>
                  <a:pt x="1" y="852"/>
                </a:lnTo>
                <a:lnTo>
                  <a:pt x="1" y="850"/>
                </a:lnTo>
                <a:lnTo>
                  <a:pt x="1" y="849"/>
                </a:lnTo>
                <a:lnTo>
                  <a:pt x="1" y="849"/>
                </a:lnTo>
                <a:lnTo>
                  <a:pt x="3" y="848"/>
                </a:lnTo>
                <a:lnTo>
                  <a:pt x="7" y="844"/>
                </a:lnTo>
                <a:lnTo>
                  <a:pt x="8" y="841"/>
                </a:lnTo>
                <a:lnTo>
                  <a:pt x="8" y="840"/>
                </a:lnTo>
                <a:lnTo>
                  <a:pt x="8" y="839"/>
                </a:lnTo>
                <a:lnTo>
                  <a:pt x="8" y="837"/>
                </a:lnTo>
                <a:lnTo>
                  <a:pt x="7" y="832"/>
                </a:lnTo>
                <a:lnTo>
                  <a:pt x="7" y="831"/>
                </a:lnTo>
                <a:lnTo>
                  <a:pt x="8" y="830"/>
                </a:lnTo>
                <a:lnTo>
                  <a:pt x="8" y="828"/>
                </a:lnTo>
                <a:lnTo>
                  <a:pt x="9" y="827"/>
                </a:lnTo>
                <a:lnTo>
                  <a:pt x="12" y="827"/>
                </a:lnTo>
                <a:lnTo>
                  <a:pt x="13" y="826"/>
                </a:lnTo>
                <a:lnTo>
                  <a:pt x="13" y="825"/>
                </a:lnTo>
                <a:lnTo>
                  <a:pt x="13" y="823"/>
                </a:lnTo>
                <a:lnTo>
                  <a:pt x="13" y="822"/>
                </a:lnTo>
                <a:lnTo>
                  <a:pt x="13" y="819"/>
                </a:lnTo>
                <a:lnTo>
                  <a:pt x="12" y="817"/>
                </a:lnTo>
                <a:lnTo>
                  <a:pt x="12" y="809"/>
                </a:lnTo>
                <a:lnTo>
                  <a:pt x="12" y="805"/>
                </a:lnTo>
                <a:lnTo>
                  <a:pt x="10" y="802"/>
                </a:lnTo>
                <a:lnTo>
                  <a:pt x="9" y="799"/>
                </a:lnTo>
                <a:lnTo>
                  <a:pt x="3" y="790"/>
                </a:lnTo>
                <a:lnTo>
                  <a:pt x="1" y="787"/>
                </a:lnTo>
                <a:lnTo>
                  <a:pt x="1" y="787"/>
                </a:lnTo>
                <a:lnTo>
                  <a:pt x="1" y="786"/>
                </a:lnTo>
                <a:lnTo>
                  <a:pt x="1" y="778"/>
                </a:lnTo>
                <a:lnTo>
                  <a:pt x="1" y="774"/>
                </a:lnTo>
                <a:lnTo>
                  <a:pt x="0" y="771"/>
                </a:lnTo>
                <a:lnTo>
                  <a:pt x="1" y="773"/>
                </a:lnTo>
                <a:lnTo>
                  <a:pt x="10" y="775"/>
                </a:lnTo>
                <a:lnTo>
                  <a:pt x="21" y="771"/>
                </a:lnTo>
                <a:lnTo>
                  <a:pt x="40" y="761"/>
                </a:lnTo>
                <a:lnTo>
                  <a:pt x="58" y="757"/>
                </a:lnTo>
                <a:lnTo>
                  <a:pt x="63" y="755"/>
                </a:lnTo>
                <a:lnTo>
                  <a:pt x="66" y="748"/>
                </a:lnTo>
                <a:lnTo>
                  <a:pt x="66" y="743"/>
                </a:lnTo>
                <a:lnTo>
                  <a:pt x="67" y="714"/>
                </a:lnTo>
                <a:lnTo>
                  <a:pt x="70" y="707"/>
                </a:lnTo>
                <a:lnTo>
                  <a:pt x="72" y="704"/>
                </a:lnTo>
                <a:lnTo>
                  <a:pt x="84" y="704"/>
                </a:lnTo>
                <a:lnTo>
                  <a:pt x="89" y="702"/>
                </a:lnTo>
                <a:lnTo>
                  <a:pt x="93" y="696"/>
                </a:lnTo>
                <a:lnTo>
                  <a:pt x="92" y="692"/>
                </a:lnTo>
                <a:lnTo>
                  <a:pt x="91" y="689"/>
                </a:lnTo>
                <a:lnTo>
                  <a:pt x="89" y="685"/>
                </a:lnTo>
                <a:lnTo>
                  <a:pt x="87" y="680"/>
                </a:lnTo>
                <a:lnTo>
                  <a:pt x="85" y="677"/>
                </a:lnTo>
                <a:lnTo>
                  <a:pt x="87" y="672"/>
                </a:lnTo>
                <a:lnTo>
                  <a:pt x="85" y="664"/>
                </a:lnTo>
                <a:lnTo>
                  <a:pt x="82" y="659"/>
                </a:lnTo>
                <a:lnTo>
                  <a:pt x="79" y="656"/>
                </a:lnTo>
                <a:lnTo>
                  <a:pt x="76" y="651"/>
                </a:lnTo>
                <a:lnTo>
                  <a:pt x="76" y="643"/>
                </a:lnTo>
                <a:lnTo>
                  <a:pt x="80" y="639"/>
                </a:lnTo>
                <a:lnTo>
                  <a:pt x="84" y="635"/>
                </a:lnTo>
                <a:lnTo>
                  <a:pt x="85" y="628"/>
                </a:lnTo>
                <a:lnTo>
                  <a:pt x="88" y="621"/>
                </a:lnTo>
                <a:lnTo>
                  <a:pt x="88" y="619"/>
                </a:lnTo>
                <a:lnTo>
                  <a:pt x="88" y="606"/>
                </a:lnTo>
                <a:lnTo>
                  <a:pt x="91" y="595"/>
                </a:lnTo>
                <a:lnTo>
                  <a:pt x="96" y="582"/>
                </a:lnTo>
                <a:lnTo>
                  <a:pt x="102" y="569"/>
                </a:lnTo>
                <a:lnTo>
                  <a:pt x="109" y="563"/>
                </a:lnTo>
                <a:lnTo>
                  <a:pt x="115" y="562"/>
                </a:lnTo>
                <a:lnTo>
                  <a:pt x="120" y="564"/>
                </a:lnTo>
                <a:lnTo>
                  <a:pt x="124" y="567"/>
                </a:lnTo>
                <a:lnTo>
                  <a:pt x="132" y="569"/>
                </a:lnTo>
                <a:lnTo>
                  <a:pt x="136" y="572"/>
                </a:lnTo>
                <a:lnTo>
                  <a:pt x="140" y="577"/>
                </a:lnTo>
                <a:lnTo>
                  <a:pt x="141" y="581"/>
                </a:lnTo>
                <a:lnTo>
                  <a:pt x="142" y="582"/>
                </a:lnTo>
                <a:lnTo>
                  <a:pt x="144" y="585"/>
                </a:lnTo>
                <a:lnTo>
                  <a:pt x="144" y="586"/>
                </a:lnTo>
                <a:lnTo>
                  <a:pt x="144" y="588"/>
                </a:lnTo>
                <a:lnTo>
                  <a:pt x="142" y="589"/>
                </a:lnTo>
                <a:lnTo>
                  <a:pt x="141" y="590"/>
                </a:lnTo>
                <a:lnTo>
                  <a:pt x="141" y="591"/>
                </a:lnTo>
                <a:lnTo>
                  <a:pt x="141" y="595"/>
                </a:lnTo>
                <a:lnTo>
                  <a:pt x="140" y="598"/>
                </a:lnTo>
                <a:lnTo>
                  <a:pt x="140" y="599"/>
                </a:lnTo>
                <a:lnTo>
                  <a:pt x="142" y="602"/>
                </a:lnTo>
                <a:lnTo>
                  <a:pt x="148" y="603"/>
                </a:lnTo>
                <a:lnTo>
                  <a:pt x="151" y="601"/>
                </a:lnTo>
                <a:lnTo>
                  <a:pt x="157" y="594"/>
                </a:lnTo>
                <a:lnTo>
                  <a:pt x="158" y="589"/>
                </a:lnTo>
                <a:lnTo>
                  <a:pt x="159" y="581"/>
                </a:lnTo>
                <a:lnTo>
                  <a:pt x="159" y="577"/>
                </a:lnTo>
                <a:lnTo>
                  <a:pt x="162" y="576"/>
                </a:lnTo>
                <a:lnTo>
                  <a:pt x="166" y="576"/>
                </a:lnTo>
                <a:lnTo>
                  <a:pt x="170" y="580"/>
                </a:lnTo>
                <a:lnTo>
                  <a:pt x="173" y="581"/>
                </a:lnTo>
                <a:lnTo>
                  <a:pt x="177" y="579"/>
                </a:lnTo>
                <a:lnTo>
                  <a:pt x="177" y="575"/>
                </a:lnTo>
                <a:lnTo>
                  <a:pt x="173" y="571"/>
                </a:lnTo>
                <a:lnTo>
                  <a:pt x="171" y="566"/>
                </a:lnTo>
                <a:lnTo>
                  <a:pt x="171" y="554"/>
                </a:lnTo>
                <a:lnTo>
                  <a:pt x="170" y="549"/>
                </a:lnTo>
                <a:lnTo>
                  <a:pt x="166" y="547"/>
                </a:lnTo>
                <a:lnTo>
                  <a:pt x="164" y="546"/>
                </a:lnTo>
                <a:lnTo>
                  <a:pt x="162" y="545"/>
                </a:lnTo>
                <a:lnTo>
                  <a:pt x="160" y="544"/>
                </a:lnTo>
                <a:lnTo>
                  <a:pt x="159" y="541"/>
                </a:lnTo>
                <a:lnTo>
                  <a:pt x="157" y="537"/>
                </a:lnTo>
                <a:lnTo>
                  <a:pt x="157" y="537"/>
                </a:lnTo>
                <a:lnTo>
                  <a:pt x="158" y="536"/>
                </a:lnTo>
                <a:lnTo>
                  <a:pt x="170" y="529"/>
                </a:lnTo>
                <a:lnTo>
                  <a:pt x="171" y="525"/>
                </a:lnTo>
                <a:lnTo>
                  <a:pt x="171" y="519"/>
                </a:lnTo>
                <a:lnTo>
                  <a:pt x="168" y="507"/>
                </a:lnTo>
                <a:lnTo>
                  <a:pt x="168" y="503"/>
                </a:lnTo>
                <a:lnTo>
                  <a:pt x="168" y="498"/>
                </a:lnTo>
                <a:lnTo>
                  <a:pt x="179" y="483"/>
                </a:lnTo>
                <a:lnTo>
                  <a:pt x="180" y="472"/>
                </a:lnTo>
                <a:lnTo>
                  <a:pt x="185" y="470"/>
                </a:lnTo>
                <a:lnTo>
                  <a:pt x="192" y="468"/>
                </a:lnTo>
                <a:lnTo>
                  <a:pt x="197" y="466"/>
                </a:lnTo>
                <a:lnTo>
                  <a:pt x="198" y="467"/>
                </a:lnTo>
                <a:lnTo>
                  <a:pt x="199" y="466"/>
                </a:lnTo>
                <a:lnTo>
                  <a:pt x="201" y="465"/>
                </a:lnTo>
                <a:lnTo>
                  <a:pt x="203" y="465"/>
                </a:lnTo>
                <a:lnTo>
                  <a:pt x="204" y="466"/>
                </a:lnTo>
                <a:lnTo>
                  <a:pt x="207" y="462"/>
                </a:lnTo>
                <a:lnTo>
                  <a:pt x="207" y="450"/>
                </a:lnTo>
                <a:lnTo>
                  <a:pt x="208" y="444"/>
                </a:lnTo>
                <a:lnTo>
                  <a:pt x="224" y="423"/>
                </a:lnTo>
                <a:lnTo>
                  <a:pt x="226" y="421"/>
                </a:lnTo>
                <a:lnTo>
                  <a:pt x="237" y="419"/>
                </a:lnTo>
                <a:lnTo>
                  <a:pt x="239" y="422"/>
                </a:lnTo>
                <a:lnTo>
                  <a:pt x="243" y="426"/>
                </a:lnTo>
                <a:lnTo>
                  <a:pt x="247" y="431"/>
                </a:lnTo>
                <a:lnTo>
                  <a:pt x="252" y="435"/>
                </a:lnTo>
                <a:lnTo>
                  <a:pt x="259" y="432"/>
                </a:lnTo>
                <a:lnTo>
                  <a:pt x="265" y="423"/>
                </a:lnTo>
                <a:lnTo>
                  <a:pt x="270" y="421"/>
                </a:lnTo>
                <a:lnTo>
                  <a:pt x="276" y="419"/>
                </a:lnTo>
                <a:lnTo>
                  <a:pt x="281" y="417"/>
                </a:lnTo>
                <a:lnTo>
                  <a:pt x="285" y="414"/>
                </a:lnTo>
                <a:lnTo>
                  <a:pt x="289" y="410"/>
                </a:lnTo>
                <a:lnTo>
                  <a:pt x="294" y="402"/>
                </a:lnTo>
                <a:lnTo>
                  <a:pt x="298" y="397"/>
                </a:lnTo>
                <a:lnTo>
                  <a:pt x="307" y="392"/>
                </a:lnTo>
                <a:lnTo>
                  <a:pt x="309" y="387"/>
                </a:lnTo>
                <a:lnTo>
                  <a:pt x="313" y="375"/>
                </a:lnTo>
                <a:lnTo>
                  <a:pt x="320" y="366"/>
                </a:lnTo>
                <a:lnTo>
                  <a:pt x="343" y="340"/>
                </a:lnTo>
                <a:lnTo>
                  <a:pt x="358" y="327"/>
                </a:lnTo>
                <a:lnTo>
                  <a:pt x="358" y="325"/>
                </a:lnTo>
                <a:lnTo>
                  <a:pt x="360" y="316"/>
                </a:lnTo>
                <a:lnTo>
                  <a:pt x="360" y="314"/>
                </a:lnTo>
                <a:lnTo>
                  <a:pt x="358" y="311"/>
                </a:lnTo>
                <a:lnTo>
                  <a:pt x="358" y="309"/>
                </a:lnTo>
                <a:lnTo>
                  <a:pt x="358" y="308"/>
                </a:lnTo>
                <a:lnTo>
                  <a:pt x="362" y="304"/>
                </a:lnTo>
                <a:lnTo>
                  <a:pt x="362" y="298"/>
                </a:lnTo>
                <a:lnTo>
                  <a:pt x="361" y="294"/>
                </a:lnTo>
                <a:lnTo>
                  <a:pt x="358" y="291"/>
                </a:lnTo>
                <a:lnTo>
                  <a:pt x="353" y="287"/>
                </a:lnTo>
                <a:lnTo>
                  <a:pt x="352" y="283"/>
                </a:lnTo>
                <a:lnTo>
                  <a:pt x="353" y="281"/>
                </a:lnTo>
                <a:lnTo>
                  <a:pt x="357" y="277"/>
                </a:lnTo>
                <a:lnTo>
                  <a:pt x="358" y="273"/>
                </a:lnTo>
                <a:lnTo>
                  <a:pt x="358" y="267"/>
                </a:lnTo>
                <a:lnTo>
                  <a:pt x="358" y="264"/>
                </a:lnTo>
                <a:lnTo>
                  <a:pt x="360" y="260"/>
                </a:lnTo>
                <a:lnTo>
                  <a:pt x="361" y="256"/>
                </a:lnTo>
                <a:lnTo>
                  <a:pt x="364" y="251"/>
                </a:lnTo>
                <a:lnTo>
                  <a:pt x="365" y="248"/>
                </a:lnTo>
                <a:lnTo>
                  <a:pt x="362" y="245"/>
                </a:lnTo>
                <a:lnTo>
                  <a:pt x="361" y="241"/>
                </a:lnTo>
                <a:lnTo>
                  <a:pt x="360" y="238"/>
                </a:lnTo>
                <a:lnTo>
                  <a:pt x="360" y="233"/>
                </a:lnTo>
                <a:lnTo>
                  <a:pt x="362" y="233"/>
                </a:lnTo>
                <a:lnTo>
                  <a:pt x="366" y="234"/>
                </a:lnTo>
                <a:lnTo>
                  <a:pt x="369" y="233"/>
                </a:lnTo>
                <a:lnTo>
                  <a:pt x="370" y="230"/>
                </a:lnTo>
                <a:lnTo>
                  <a:pt x="369" y="228"/>
                </a:lnTo>
                <a:lnTo>
                  <a:pt x="367" y="225"/>
                </a:lnTo>
                <a:lnTo>
                  <a:pt x="367" y="223"/>
                </a:lnTo>
                <a:lnTo>
                  <a:pt x="367" y="217"/>
                </a:lnTo>
                <a:lnTo>
                  <a:pt x="370" y="213"/>
                </a:lnTo>
                <a:lnTo>
                  <a:pt x="371" y="208"/>
                </a:lnTo>
                <a:lnTo>
                  <a:pt x="370" y="202"/>
                </a:lnTo>
                <a:lnTo>
                  <a:pt x="367" y="189"/>
                </a:lnTo>
                <a:lnTo>
                  <a:pt x="367" y="182"/>
                </a:lnTo>
                <a:lnTo>
                  <a:pt x="369" y="175"/>
                </a:lnTo>
                <a:lnTo>
                  <a:pt x="373" y="163"/>
                </a:lnTo>
                <a:lnTo>
                  <a:pt x="374" y="156"/>
                </a:lnTo>
                <a:lnTo>
                  <a:pt x="373" y="146"/>
                </a:lnTo>
                <a:lnTo>
                  <a:pt x="374" y="138"/>
                </a:lnTo>
                <a:lnTo>
                  <a:pt x="377" y="125"/>
                </a:lnTo>
                <a:lnTo>
                  <a:pt x="379" y="123"/>
                </a:lnTo>
                <a:lnTo>
                  <a:pt x="384" y="116"/>
                </a:lnTo>
                <a:lnTo>
                  <a:pt x="386" y="114"/>
                </a:lnTo>
                <a:lnTo>
                  <a:pt x="387" y="103"/>
                </a:lnTo>
                <a:lnTo>
                  <a:pt x="387" y="102"/>
                </a:lnTo>
                <a:lnTo>
                  <a:pt x="386" y="98"/>
                </a:lnTo>
                <a:lnTo>
                  <a:pt x="383" y="92"/>
                </a:lnTo>
                <a:lnTo>
                  <a:pt x="383" y="90"/>
                </a:lnTo>
                <a:lnTo>
                  <a:pt x="383" y="87"/>
                </a:lnTo>
                <a:lnTo>
                  <a:pt x="382" y="85"/>
                </a:lnTo>
                <a:lnTo>
                  <a:pt x="380" y="84"/>
                </a:lnTo>
                <a:lnTo>
                  <a:pt x="379" y="84"/>
                </a:lnTo>
                <a:lnTo>
                  <a:pt x="378" y="84"/>
                </a:lnTo>
                <a:lnTo>
                  <a:pt x="377" y="84"/>
                </a:lnTo>
                <a:lnTo>
                  <a:pt x="375" y="76"/>
                </a:lnTo>
                <a:lnTo>
                  <a:pt x="379" y="63"/>
                </a:lnTo>
                <a:lnTo>
                  <a:pt x="379" y="57"/>
                </a:lnTo>
                <a:lnTo>
                  <a:pt x="377" y="53"/>
                </a:lnTo>
                <a:lnTo>
                  <a:pt x="374" y="48"/>
                </a:lnTo>
                <a:lnTo>
                  <a:pt x="366" y="37"/>
                </a:lnTo>
                <a:lnTo>
                  <a:pt x="357" y="28"/>
                </a:lnTo>
                <a:lnTo>
                  <a:pt x="355" y="23"/>
                </a:lnTo>
                <a:lnTo>
                  <a:pt x="356" y="17"/>
                </a:lnTo>
                <a:lnTo>
                  <a:pt x="360" y="13"/>
                </a:lnTo>
                <a:lnTo>
                  <a:pt x="365" y="10"/>
                </a:lnTo>
                <a:lnTo>
                  <a:pt x="371" y="9"/>
                </a:lnTo>
                <a:lnTo>
                  <a:pt x="375" y="10"/>
                </a:lnTo>
                <a:lnTo>
                  <a:pt x="386" y="1"/>
                </a:lnTo>
                <a:lnTo>
                  <a:pt x="388" y="0"/>
                </a:lnTo>
                <a:lnTo>
                  <a:pt x="388" y="0"/>
                </a:lnTo>
                <a:lnTo>
                  <a:pt x="388" y="0"/>
                </a:lnTo>
                <a:lnTo>
                  <a:pt x="388" y="0"/>
                </a:lnTo>
                <a:lnTo>
                  <a:pt x="388" y="0"/>
                </a:lnTo>
                <a:lnTo>
                  <a:pt x="389" y="0"/>
                </a:lnTo>
                <a:lnTo>
                  <a:pt x="389" y="0"/>
                </a:lnTo>
                <a:lnTo>
                  <a:pt x="389" y="1"/>
                </a:lnTo>
                <a:lnTo>
                  <a:pt x="393" y="26"/>
                </a:lnTo>
                <a:lnTo>
                  <a:pt x="397" y="50"/>
                </a:lnTo>
                <a:lnTo>
                  <a:pt x="402" y="75"/>
                </a:lnTo>
                <a:lnTo>
                  <a:pt x="406" y="100"/>
                </a:lnTo>
                <a:lnTo>
                  <a:pt x="411" y="124"/>
                </a:lnTo>
                <a:lnTo>
                  <a:pt x="415" y="149"/>
                </a:lnTo>
                <a:lnTo>
                  <a:pt x="419" y="173"/>
                </a:lnTo>
                <a:lnTo>
                  <a:pt x="424" y="198"/>
                </a:lnTo>
                <a:lnTo>
                  <a:pt x="428" y="220"/>
                </a:lnTo>
                <a:lnTo>
                  <a:pt x="432" y="241"/>
                </a:lnTo>
                <a:lnTo>
                  <a:pt x="436" y="263"/>
                </a:lnTo>
                <a:lnTo>
                  <a:pt x="440" y="283"/>
                </a:lnTo>
                <a:lnTo>
                  <a:pt x="471" y="278"/>
                </a:lnTo>
                <a:lnTo>
                  <a:pt x="502" y="273"/>
                </a:lnTo>
                <a:lnTo>
                  <a:pt x="534" y="267"/>
                </a:lnTo>
                <a:lnTo>
                  <a:pt x="565" y="261"/>
                </a:lnTo>
                <a:lnTo>
                  <a:pt x="598" y="255"/>
                </a:lnTo>
                <a:lnTo>
                  <a:pt x="629" y="250"/>
                </a:lnTo>
                <a:lnTo>
                  <a:pt x="660" y="243"/>
                </a:lnTo>
                <a:lnTo>
                  <a:pt x="692" y="2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9"/>
          <p:cNvSpPr>
            <a:spLocks noEditPoints="1"/>
          </p:cNvSpPr>
          <p:nvPr/>
        </p:nvSpPr>
        <p:spPr bwMode="auto">
          <a:xfrm>
            <a:off x="12562637" y="3554054"/>
            <a:ext cx="1193049" cy="1200764"/>
          </a:xfrm>
          <a:custGeom>
            <a:avLst/>
            <a:gdLst>
              <a:gd name="T0" fmla="*/ 1342 w 1392"/>
              <a:gd name="T1" fmla="*/ 473 h 1401"/>
              <a:gd name="T2" fmla="*/ 1307 w 1392"/>
              <a:gd name="T3" fmla="*/ 528 h 1401"/>
              <a:gd name="T4" fmla="*/ 1311 w 1392"/>
              <a:gd name="T5" fmla="*/ 614 h 1401"/>
              <a:gd name="T6" fmla="*/ 1347 w 1392"/>
              <a:gd name="T7" fmla="*/ 532 h 1401"/>
              <a:gd name="T8" fmla="*/ 1357 w 1392"/>
              <a:gd name="T9" fmla="*/ 508 h 1401"/>
              <a:gd name="T10" fmla="*/ 1390 w 1392"/>
              <a:gd name="T11" fmla="*/ 440 h 1401"/>
              <a:gd name="T12" fmla="*/ 1366 w 1392"/>
              <a:gd name="T13" fmla="*/ 445 h 1401"/>
              <a:gd name="T14" fmla="*/ 520 w 1392"/>
              <a:gd name="T15" fmla="*/ 16 h 1401"/>
              <a:gd name="T16" fmla="*/ 455 w 1392"/>
              <a:gd name="T17" fmla="*/ 48 h 1401"/>
              <a:gd name="T18" fmla="*/ 1236 w 1392"/>
              <a:gd name="T19" fmla="*/ 615 h 1401"/>
              <a:gd name="T20" fmla="*/ 1171 w 1392"/>
              <a:gd name="T21" fmla="*/ 716 h 1401"/>
              <a:gd name="T22" fmla="*/ 1154 w 1392"/>
              <a:gd name="T23" fmla="*/ 671 h 1401"/>
              <a:gd name="T24" fmla="*/ 1196 w 1392"/>
              <a:gd name="T25" fmla="*/ 584 h 1401"/>
              <a:gd name="T26" fmla="*/ 1210 w 1392"/>
              <a:gd name="T27" fmla="*/ 523 h 1401"/>
              <a:gd name="T28" fmla="*/ 1206 w 1392"/>
              <a:gd name="T29" fmla="*/ 455 h 1401"/>
              <a:gd name="T30" fmla="*/ 1159 w 1392"/>
              <a:gd name="T31" fmla="*/ 464 h 1401"/>
              <a:gd name="T32" fmla="*/ 1171 w 1392"/>
              <a:gd name="T33" fmla="*/ 422 h 1401"/>
              <a:gd name="T34" fmla="*/ 1168 w 1392"/>
              <a:gd name="T35" fmla="*/ 383 h 1401"/>
              <a:gd name="T36" fmla="*/ 1148 w 1392"/>
              <a:gd name="T37" fmla="*/ 350 h 1401"/>
              <a:gd name="T38" fmla="*/ 1110 w 1392"/>
              <a:gd name="T39" fmla="*/ 339 h 1401"/>
              <a:gd name="T40" fmla="*/ 1095 w 1392"/>
              <a:gd name="T41" fmla="*/ 313 h 1401"/>
              <a:gd name="T42" fmla="*/ 1049 w 1392"/>
              <a:gd name="T43" fmla="*/ 289 h 1401"/>
              <a:gd name="T44" fmla="*/ 1000 w 1392"/>
              <a:gd name="T45" fmla="*/ 284 h 1401"/>
              <a:gd name="T46" fmla="*/ 967 w 1392"/>
              <a:gd name="T47" fmla="*/ 288 h 1401"/>
              <a:gd name="T48" fmla="*/ 921 w 1392"/>
              <a:gd name="T49" fmla="*/ 284 h 1401"/>
              <a:gd name="T50" fmla="*/ 754 w 1392"/>
              <a:gd name="T51" fmla="*/ 240 h 1401"/>
              <a:gd name="T52" fmla="*/ 602 w 1392"/>
              <a:gd name="T53" fmla="*/ 189 h 1401"/>
              <a:gd name="T54" fmla="*/ 562 w 1392"/>
              <a:gd name="T55" fmla="*/ 157 h 1401"/>
              <a:gd name="T56" fmla="*/ 487 w 1392"/>
              <a:gd name="T57" fmla="*/ 137 h 1401"/>
              <a:gd name="T58" fmla="*/ 422 w 1392"/>
              <a:gd name="T59" fmla="*/ 154 h 1401"/>
              <a:gd name="T60" fmla="*/ 454 w 1392"/>
              <a:gd name="T61" fmla="*/ 66 h 1401"/>
              <a:gd name="T62" fmla="*/ 431 w 1392"/>
              <a:gd name="T63" fmla="*/ 42 h 1401"/>
              <a:gd name="T64" fmla="*/ 396 w 1392"/>
              <a:gd name="T65" fmla="*/ 60 h 1401"/>
              <a:gd name="T66" fmla="*/ 371 w 1392"/>
              <a:gd name="T67" fmla="*/ 74 h 1401"/>
              <a:gd name="T68" fmla="*/ 177 w 1392"/>
              <a:gd name="T69" fmla="*/ 140 h 1401"/>
              <a:gd name="T70" fmla="*/ 139 w 1392"/>
              <a:gd name="T71" fmla="*/ 144 h 1401"/>
              <a:gd name="T72" fmla="*/ 119 w 1392"/>
              <a:gd name="T73" fmla="*/ 187 h 1401"/>
              <a:gd name="T74" fmla="*/ 115 w 1392"/>
              <a:gd name="T75" fmla="*/ 354 h 1401"/>
              <a:gd name="T76" fmla="*/ 69 w 1392"/>
              <a:gd name="T77" fmla="*/ 379 h 1401"/>
              <a:gd name="T78" fmla="*/ 27 w 1392"/>
              <a:gd name="T79" fmla="*/ 500 h 1401"/>
              <a:gd name="T80" fmla="*/ 41 w 1392"/>
              <a:gd name="T81" fmla="*/ 581 h 1401"/>
              <a:gd name="T82" fmla="*/ 45 w 1392"/>
              <a:gd name="T83" fmla="*/ 684 h 1401"/>
              <a:gd name="T84" fmla="*/ 83 w 1392"/>
              <a:gd name="T85" fmla="*/ 786 h 1401"/>
              <a:gd name="T86" fmla="*/ 282 w 1392"/>
              <a:gd name="T87" fmla="*/ 915 h 1401"/>
              <a:gd name="T88" fmla="*/ 383 w 1392"/>
              <a:gd name="T89" fmla="*/ 959 h 1401"/>
              <a:gd name="T90" fmla="*/ 418 w 1392"/>
              <a:gd name="T91" fmla="*/ 1020 h 1401"/>
              <a:gd name="T92" fmla="*/ 430 w 1392"/>
              <a:gd name="T93" fmla="*/ 1108 h 1401"/>
              <a:gd name="T94" fmla="*/ 471 w 1392"/>
              <a:gd name="T95" fmla="*/ 1182 h 1401"/>
              <a:gd name="T96" fmla="*/ 488 w 1392"/>
              <a:gd name="T97" fmla="*/ 1323 h 1401"/>
              <a:gd name="T98" fmla="*/ 599 w 1392"/>
              <a:gd name="T99" fmla="*/ 1401 h 1401"/>
              <a:gd name="T100" fmla="*/ 1064 w 1392"/>
              <a:gd name="T101" fmla="*/ 1362 h 1401"/>
              <a:gd name="T102" fmla="*/ 1272 w 1392"/>
              <a:gd name="T103" fmla="*/ 1275 h 1401"/>
              <a:gd name="T104" fmla="*/ 1236 w 1392"/>
              <a:gd name="T105" fmla="*/ 1158 h 1401"/>
              <a:gd name="T106" fmla="*/ 1237 w 1392"/>
              <a:gd name="T107" fmla="*/ 1020 h 1401"/>
              <a:gd name="T108" fmla="*/ 1245 w 1392"/>
              <a:gd name="T109" fmla="*/ 931 h 1401"/>
              <a:gd name="T110" fmla="*/ 1286 w 1392"/>
              <a:gd name="T111" fmla="*/ 803 h 1401"/>
              <a:gd name="T112" fmla="*/ 1299 w 1392"/>
              <a:gd name="T113" fmla="*/ 656 h 1401"/>
              <a:gd name="T114" fmla="*/ 410 w 1392"/>
              <a:gd name="T115" fmla="*/ 45 h 1401"/>
              <a:gd name="T116" fmla="*/ 481 w 1392"/>
              <a:gd name="T117" fmla="*/ 53 h 1401"/>
              <a:gd name="T118" fmla="*/ 496 w 1392"/>
              <a:gd name="T119" fmla="*/ 6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2" h="1401">
                <a:moveTo>
                  <a:pt x="1365" y="471"/>
                </a:moveTo>
                <a:lnTo>
                  <a:pt x="1365" y="469"/>
                </a:lnTo>
                <a:lnTo>
                  <a:pt x="1365" y="466"/>
                </a:lnTo>
                <a:lnTo>
                  <a:pt x="1366" y="462"/>
                </a:lnTo>
                <a:lnTo>
                  <a:pt x="1365" y="461"/>
                </a:lnTo>
                <a:lnTo>
                  <a:pt x="1359" y="464"/>
                </a:lnTo>
                <a:lnTo>
                  <a:pt x="1352" y="464"/>
                </a:lnTo>
                <a:lnTo>
                  <a:pt x="1349" y="462"/>
                </a:lnTo>
                <a:lnTo>
                  <a:pt x="1346" y="460"/>
                </a:lnTo>
                <a:lnTo>
                  <a:pt x="1344" y="462"/>
                </a:lnTo>
                <a:lnTo>
                  <a:pt x="1343" y="465"/>
                </a:lnTo>
                <a:lnTo>
                  <a:pt x="1343" y="467"/>
                </a:lnTo>
                <a:lnTo>
                  <a:pt x="1343" y="470"/>
                </a:lnTo>
                <a:lnTo>
                  <a:pt x="1343" y="471"/>
                </a:lnTo>
                <a:lnTo>
                  <a:pt x="1342" y="473"/>
                </a:lnTo>
                <a:lnTo>
                  <a:pt x="1339" y="473"/>
                </a:lnTo>
                <a:lnTo>
                  <a:pt x="1338" y="474"/>
                </a:lnTo>
                <a:lnTo>
                  <a:pt x="1335" y="488"/>
                </a:lnTo>
                <a:lnTo>
                  <a:pt x="1335" y="492"/>
                </a:lnTo>
                <a:lnTo>
                  <a:pt x="1334" y="495"/>
                </a:lnTo>
                <a:lnTo>
                  <a:pt x="1326" y="499"/>
                </a:lnTo>
                <a:lnTo>
                  <a:pt x="1325" y="502"/>
                </a:lnTo>
                <a:lnTo>
                  <a:pt x="1324" y="505"/>
                </a:lnTo>
                <a:lnTo>
                  <a:pt x="1320" y="505"/>
                </a:lnTo>
                <a:lnTo>
                  <a:pt x="1316" y="505"/>
                </a:lnTo>
                <a:lnTo>
                  <a:pt x="1312" y="505"/>
                </a:lnTo>
                <a:lnTo>
                  <a:pt x="1309" y="508"/>
                </a:lnTo>
                <a:lnTo>
                  <a:pt x="1308" y="513"/>
                </a:lnTo>
                <a:lnTo>
                  <a:pt x="1307" y="519"/>
                </a:lnTo>
                <a:lnTo>
                  <a:pt x="1307" y="528"/>
                </a:lnTo>
                <a:lnTo>
                  <a:pt x="1307" y="532"/>
                </a:lnTo>
                <a:lnTo>
                  <a:pt x="1304" y="537"/>
                </a:lnTo>
                <a:lnTo>
                  <a:pt x="1304" y="539"/>
                </a:lnTo>
                <a:lnTo>
                  <a:pt x="1304" y="543"/>
                </a:lnTo>
                <a:lnTo>
                  <a:pt x="1304" y="544"/>
                </a:lnTo>
                <a:lnTo>
                  <a:pt x="1303" y="544"/>
                </a:lnTo>
                <a:lnTo>
                  <a:pt x="1300" y="544"/>
                </a:lnTo>
                <a:lnTo>
                  <a:pt x="1300" y="544"/>
                </a:lnTo>
                <a:lnTo>
                  <a:pt x="1289" y="561"/>
                </a:lnTo>
                <a:lnTo>
                  <a:pt x="1283" y="572"/>
                </a:lnTo>
                <a:lnTo>
                  <a:pt x="1282" y="587"/>
                </a:lnTo>
                <a:lnTo>
                  <a:pt x="1285" y="598"/>
                </a:lnTo>
                <a:lnTo>
                  <a:pt x="1293" y="609"/>
                </a:lnTo>
                <a:lnTo>
                  <a:pt x="1302" y="615"/>
                </a:lnTo>
                <a:lnTo>
                  <a:pt x="1311" y="614"/>
                </a:lnTo>
                <a:lnTo>
                  <a:pt x="1315" y="611"/>
                </a:lnTo>
                <a:lnTo>
                  <a:pt x="1324" y="594"/>
                </a:lnTo>
                <a:lnTo>
                  <a:pt x="1325" y="592"/>
                </a:lnTo>
                <a:lnTo>
                  <a:pt x="1326" y="585"/>
                </a:lnTo>
                <a:lnTo>
                  <a:pt x="1326" y="583"/>
                </a:lnTo>
                <a:lnTo>
                  <a:pt x="1329" y="581"/>
                </a:lnTo>
                <a:lnTo>
                  <a:pt x="1333" y="578"/>
                </a:lnTo>
                <a:lnTo>
                  <a:pt x="1335" y="576"/>
                </a:lnTo>
                <a:lnTo>
                  <a:pt x="1329" y="571"/>
                </a:lnTo>
                <a:lnTo>
                  <a:pt x="1331" y="561"/>
                </a:lnTo>
                <a:lnTo>
                  <a:pt x="1339" y="544"/>
                </a:lnTo>
                <a:lnTo>
                  <a:pt x="1340" y="537"/>
                </a:lnTo>
                <a:lnTo>
                  <a:pt x="1342" y="533"/>
                </a:lnTo>
                <a:lnTo>
                  <a:pt x="1344" y="532"/>
                </a:lnTo>
                <a:lnTo>
                  <a:pt x="1347" y="532"/>
                </a:lnTo>
                <a:lnTo>
                  <a:pt x="1348" y="533"/>
                </a:lnTo>
                <a:lnTo>
                  <a:pt x="1351" y="533"/>
                </a:lnTo>
                <a:lnTo>
                  <a:pt x="1351" y="532"/>
                </a:lnTo>
                <a:lnTo>
                  <a:pt x="1351" y="527"/>
                </a:lnTo>
                <a:lnTo>
                  <a:pt x="1351" y="526"/>
                </a:lnTo>
                <a:lnTo>
                  <a:pt x="1352" y="523"/>
                </a:lnTo>
                <a:lnTo>
                  <a:pt x="1352" y="522"/>
                </a:lnTo>
                <a:lnTo>
                  <a:pt x="1355" y="522"/>
                </a:lnTo>
                <a:lnTo>
                  <a:pt x="1356" y="521"/>
                </a:lnTo>
                <a:lnTo>
                  <a:pt x="1357" y="518"/>
                </a:lnTo>
                <a:lnTo>
                  <a:pt x="1347" y="510"/>
                </a:lnTo>
                <a:lnTo>
                  <a:pt x="1344" y="506"/>
                </a:lnTo>
                <a:lnTo>
                  <a:pt x="1348" y="505"/>
                </a:lnTo>
                <a:lnTo>
                  <a:pt x="1351" y="505"/>
                </a:lnTo>
                <a:lnTo>
                  <a:pt x="1357" y="508"/>
                </a:lnTo>
                <a:lnTo>
                  <a:pt x="1357" y="505"/>
                </a:lnTo>
                <a:lnTo>
                  <a:pt x="1353" y="501"/>
                </a:lnTo>
                <a:lnTo>
                  <a:pt x="1353" y="497"/>
                </a:lnTo>
                <a:lnTo>
                  <a:pt x="1353" y="495"/>
                </a:lnTo>
                <a:lnTo>
                  <a:pt x="1355" y="484"/>
                </a:lnTo>
                <a:lnTo>
                  <a:pt x="1353" y="483"/>
                </a:lnTo>
                <a:lnTo>
                  <a:pt x="1352" y="482"/>
                </a:lnTo>
                <a:lnTo>
                  <a:pt x="1351" y="479"/>
                </a:lnTo>
                <a:lnTo>
                  <a:pt x="1355" y="478"/>
                </a:lnTo>
                <a:lnTo>
                  <a:pt x="1356" y="479"/>
                </a:lnTo>
                <a:lnTo>
                  <a:pt x="1366" y="483"/>
                </a:lnTo>
                <a:lnTo>
                  <a:pt x="1368" y="477"/>
                </a:lnTo>
                <a:lnTo>
                  <a:pt x="1366" y="474"/>
                </a:lnTo>
                <a:lnTo>
                  <a:pt x="1365" y="471"/>
                </a:lnTo>
                <a:close/>
                <a:moveTo>
                  <a:pt x="1390" y="440"/>
                </a:moveTo>
                <a:lnTo>
                  <a:pt x="1391" y="435"/>
                </a:lnTo>
                <a:lnTo>
                  <a:pt x="1392" y="430"/>
                </a:lnTo>
                <a:lnTo>
                  <a:pt x="1392" y="425"/>
                </a:lnTo>
                <a:lnTo>
                  <a:pt x="1388" y="421"/>
                </a:lnTo>
                <a:lnTo>
                  <a:pt x="1384" y="422"/>
                </a:lnTo>
                <a:lnTo>
                  <a:pt x="1381" y="423"/>
                </a:lnTo>
                <a:lnTo>
                  <a:pt x="1377" y="425"/>
                </a:lnTo>
                <a:lnTo>
                  <a:pt x="1373" y="421"/>
                </a:lnTo>
                <a:lnTo>
                  <a:pt x="1370" y="420"/>
                </a:lnTo>
                <a:lnTo>
                  <a:pt x="1369" y="421"/>
                </a:lnTo>
                <a:lnTo>
                  <a:pt x="1368" y="426"/>
                </a:lnTo>
                <a:lnTo>
                  <a:pt x="1368" y="431"/>
                </a:lnTo>
                <a:lnTo>
                  <a:pt x="1370" y="439"/>
                </a:lnTo>
                <a:lnTo>
                  <a:pt x="1369" y="442"/>
                </a:lnTo>
                <a:lnTo>
                  <a:pt x="1366" y="445"/>
                </a:lnTo>
                <a:lnTo>
                  <a:pt x="1369" y="447"/>
                </a:lnTo>
                <a:lnTo>
                  <a:pt x="1371" y="445"/>
                </a:lnTo>
                <a:lnTo>
                  <a:pt x="1377" y="444"/>
                </a:lnTo>
                <a:lnTo>
                  <a:pt x="1392" y="444"/>
                </a:lnTo>
                <a:lnTo>
                  <a:pt x="1391" y="442"/>
                </a:lnTo>
                <a:lnTo>
                  <a:pt x="1390" y="440"/>
                </a:lnTo>
                <a:close/>
                <a:moveTo>
                  <a:pt x="534" y="14"/>
                </a:moveTo>
                <a:lnTo>
                  <a:pt x="532" y="4"/>
                </a:lnTo>
                <a:lnTo>
                  <a:pt x="532" y="3"/>
                </a:lnTo>
                <a:lnTo>
                  <a:pt x="533" y="3"/>
                </a:lnTo>
                <a:lnTo>
                  <a:pt x="533" y="1"/>
                </a:lnTo>
                <a:lnTo>
                  <a:pt x="533" y="0"/>
                </a:lnTo>
                <a:lnTo>
                  <a:pt x="527" y="0"/>
                </a:lnTo>
                <a:lnTo>
                  <a:pt x="521" y="7"/>
                </a:lnTo>
                <a:lnTo>
                  <a:pt x="520" y="16"/>
                </a:lnTo>
                <a:lnTo>
                  <a:pt x="520" y="26"/>
                </a:lnTo>
                <a:lnTo>
                  <a:pt x="529" y="21"/>
                </a:lnTo>
                <a:lnTo>
                  <a:pt x="534" y="14"/>
                </a:lnTo>
                <a:close/>
                <a:moveTo>
                  <a:pt x="465" y="56"/>
                </a:moveTo>
                <a:lnTo>
                  <a:pt x="468" y="53"/>
                </a:lnTo>
                <a:lnTo>
                  <a:pt x="471" y="51"/>
                </a:lnTo>
                <a:lnTo>
                  <a:pt x="471" y="48"/>
                </a:lnTo>
                <a:lnTo>
                  <a:pt x="467" y="43"/>
                </a:lnTo>
                <a:lnTo>
                  <a:pt x="466" y="43"/>
                </a:lnTo>
                <a:lnTo>
                  <a:pt x="461" y="40"/>
                </a:lnTo>
                <a:lnTo>
                  <a:pt x="458" y="40"/>
                </a:lnTo>
                <a:lnTo>
                  <a:pt x="458" y="43"/>
                </a:lnTo>
                <a:lnTo>
                  <a:pt x="457" y="44"/>
                </a:lnTo>
                <a:lnTo>
                  <a:pt x="457" y="47"/>
                </a:lnTo>
                <a:lnTo>
                  <a:pt x="455" y="48"/>
                </a:lnTo>
                <a:lnTo>
                  <a:pt x="462" y="53"/>
                </a:lnTo>
                <a:lnTo>
                  <a:pt x="465" y="56"/>
                </a:lnTo>
                <a:close/>
                <a:moveTo>
                  <a:pt x="1299" y="618"/>
                </a:moveTo>
                <a:lnTo>
                  <a:pt x="1294" y="616"/>
                </a:lnTo>
                <a:lnTo>
                  <a:pt x="1289" y="612"/>
                </a:lnTo>
                <a:lnTo>
                  <a:pt x="1281" y="603"/>
                </a:lnTo>
                <a:lnTo>
                  <a:pt x="1273" y="598"/>
                </a:lnTo>
                <a:lnTo>
                  <a:pt x="1268" y="602"/>
                </a:lnTo>
                <a:lnTo>
                  <a:pt x="1264" y="606"/>
                </a:lnTo>
                <a:lnTo>
                  <a:pt x="1259" y="603"/>
                </a:lnTo>
                <a:lnTo>
                  <a:pt x="1251" y="614"/>
                </a:lnTo>
                <a:lnTo>
                  <a:pt x="1247" y="616"/>
                </a:lnTo>
                <a:lnTo>
                  <a:pt x="1249" y="611"/>
                </a:lnTo>
                <a:lnTo>
                  <a:pt x="1242" y="611"/>
                </a:lnTo>
                <a:lnTo>
                  <a:pt x="1236" y="615"/>
                </a:lnTo>
                <a:lnTo>
                  <a:pt x="1230" y="622"/>
                </a:lnTo>
                <a:lnTo>
                  <a:pt x="1228" y="627"/>
                </a:lnTo>
                <a:lnTo>
                  <a:pt x="1220" y="640"/>
                </a:lnTo>
                <a:lnTo>
                  <a:pt x="1215" y="655"/>
                </a:lnTo>
                <a:lnTo>
                  <a:pt x="1218" y="659"/>
                </a:lnTo>
                <a:lnTo>
                  <a:pt x="1215" y="664"/>
                </a:lnTo>
                <a:lnTo>
                  <a:pt x="1212" y="669"/>
                </a:lnTo>
                <a:lnTo>
                  <a:pt x="1211" y="673"/>
                </a:lnTo>
                <a:lnTo>
                  <a:pt x="1208" y="677"/>
                </a:lnTo>
                <a:lnTo>
                  <a:pt x="1193" y="685"/>
                </a:lnTo>
                <a:lnTo>
                  <a:pt x="1183" y="694"/>
                </a:lnTo>
                <a:lnTo>
                  <a:pt x="1179" y="699"/>
                </a:lnTo>
                <a:lnTo>
                  <a:pt x="1177" y="704"/>
                </a:lnTo>
                <a:lnTo>
                  <a:pt x="1175" y="712"/>
                </a:lnTo>
                <a:lnTo>
                  <a:pt x="1171" y="716"/>
                </a:lnTo>
                <a:lnTo>
                  <a:pt x="1164" y="717"/>
                </a:lnTo>
                <a:lnTo>
                  <a:pt x="1159" y="716"/>
                </a:lnTo>
                <a:lnTo>
                  <a:pt x="1154" y="715"/>
                </a:lnTo>
                <a:lnTo>
                  <a:pt x="1150" y="711"/>
                </a:lnTo>
                <a:lnTo>
                  <a:pt x="1146" y="707"/>
                </a:lnTo>
                <a:lnTo>
                  <a:pt x="1149" y="704"/>
                </a:lnTo>
                <a:lnTo>
                  <a:pt x="1150" y="695"/>
                </a:lnTo>
                <a:lnTo>
                  <a:pt x="1150" y="689"/>
                </a:lnTo>
                <a:lnTo>
                  <a:pt x="1152" y="686"/>
                </a:lnTo>
                <a:lnTo>
                  <a:pt x="1153" y="684"/>
                </a:lnTo>
                <a:lnTo>
                  <a:pt x="1154" y="680"/>
                </a:lnTo>
                <a:lnTo>
                  <a:pt x="1155" y="678"/>
                </a:lnTo>
                <a:lnTo>
                  <a:pt x="1157" y="676"/>
                </a:lnTo>
                <a:lnTo>
                  <a:pt x="1154" y="672"/>
                </a:lnTo>
                <a:lnTo>
                  <a:pt x="1154" y="671"/>
                </a:lnTo>
                <a:lnTo>
                  <a:pt x="1155" y="663"/>
                </a:lnTo>
                <a:lnTo>
                  <a:pt x="1155" y="660"/>
                </a:lnTo>
                <a:lnTo>
                  <a:pt x="1158" y="656"/>
                </a:lnTo>
                <a:lnTo>
                  <a:pt x="1162" y="651"/>
                </a:lnTo>
                <a:lnTo>
                  <a:pt x="1164" y="649"/>
                </a:lnTo>
                <a:lnTo>
                  <a:pt x="1166" y="645"/>
                </a:lnTo>
                <a:lnTo>
                  <a:pt x="1166" y="641"/>
                </a:lnTo>
                <a:lnTo>
                  <a:pt x="1166" y="637"/>
                </a:lnTo>
                <a:lnTo>
                  <a:pt x="1167" y="633"/>
                </a:lnTo>
                <a:lnTo>
                  <a:pt x="1168" y="631"/>
                </a:lnTo>
                <a:lnTo>
                  <a:pt x="1180" y="615"/>
                </a:lnTo>
                <a:lnTo>
                  <a:pt x="1183" y="606"/>
                </a:lnTo>
                <a:lnTo>
                  <a:pt x="1180" y="598"/>
                </a:lnTo>
                <a:lnTo>
                  <a:pt x="1185" y="589"/>
                </a:lnTo>
                <a:lnTo>
                  <a:pt x="1196" y="584"/>
                </a:lnTo>
                <a:lnTo>
                  <a:pt x="1215" y="576"/>
                </a:lnTo>
                <a:lnTo>
                  <a:pt x="1220" y="574"/>
                </a:lnTo>
                <a:lnTo>
                  <a:pt x="1224" y="571"/>
                </a:lnTo>
                <a:lnTo>
                  <a:pt x="1227" y="566"/>
                </a:lnTo>
                <a:lnTo>
                  <a:pt x="1227" y="559"/>
                </a:lnTo>
                <a:lnTo>
                  <a:pt x="1225" y="553"/>
                </a:lnTo>
                <a:lnTo>
                  <a:pt x="1225" y="550"/>
                </a:lnTo>
                <a:lnTo>
                  <a:pt x="1225" y="548"/>
                </a:lnTo>
                <a:lnTo>
                  <a:pt x="1230" y="537"/>
                </a:lnTo>
                <a:lnTo>
                  <a:pt x="1232" y="536"/>
                </a:lnTo>
                <a:lnTo>
                  <a:pt x="1219" y="532"/>
                </a:lnTo>
                <a:lnTo>
                  <a:pt x="1214" y="530"/>
                </a:lnTo>
                <a:lnTo>
                  <a:pt x="1214" y="528"/>
                </a:lnTo>
                <a:lnTo>
                  <a:pt x="1212" y="526"/>
                </a:lnTo>
                <a:lnTo>
                  <a:pt x="1210" y="523"/>
                </a:lnTo>
                <a:lnTo>
                  <a:pt x="1203" y="519"/>
                </a:lnTo>
                <a:lnTo>
                  <a:pt x="1199" y="515"/>
                </a:lnTo>
                <a:lnTo>
                  <a:pt x="1198" y="513"/>
                </a:lnTo>
                <a:lnTo>
                  <a:pt x="1197" y="510"/>
                </a:lnTo>
                <a:lnTo>
                  <a:pt x="1197" y="500"/>
                </a:lnTo>
                <a:lnTo>
                  <a:pt x="1198" y="497"/>
                </a:lnTo>
                <a:lnTo>
                  <a:pt x="1201" y="484"/>
                </a:lnTo>
                <a:lnTo>
                  <a:pt x="1205" y="471"/>
                </a:lnTo>
                <a:lnTo>
                  <a:pt x="1206" y="467"/>
                </a:lnTo>
                <a:lnTo>
                  <a:pt x="1210" y="464"/>
                </a:lnTo>
                <a:lnTo>
                  <a:pt x="1211" y="462"/>
                </a:lnTo>
                <a:lnTo>
                  <a:pt x="1211" y="461"/>
                </a:lnTo>
                <a:lnTo>
                  <a:pt x="1210" y="458"/>
                </a:lnTo>
                <a:lnTo>
                  <a:pt x="1208" y="457"/>
                </a:lnTo>
                <a:lnTo>
                  <a:pt x="1206" y="455"/>
                </a:lnTo>
                <a:lnTo>
                  <a:pt x="1205" y="452"/>
                </a:lnTo>
                <a:lnTo>
                  <a:pt x="1203" y="452"/>
                </a:lnTo>
                <a:lnTo>
                  <a:pt x="1201" y="452"/>
                </a:lnTo>
                <a:lnTo>
                  <a:pt x="1199" y="452"/>
                </a:lnTo>
                <a:lnTo>
                  <a:pt x="1184" y="462"/>
                </a:lnTo>
                <a:lnTo>
                  <a:pt x="1183" y="464"/>
                </a:lnTo>
                <a:lnTo>
                  <a:pt x="1180" y="464"/>
                </a:lnTo>
                <a:lnTo>
                  <a:pt x="1179" y="464"/>
                </a:lnTo>
                <a:lnTo>
                  <a:pt x="1174" y="462"/>
                </a:lnTo>
                <a:lnTo>
                  <a:pt x="1171" y="462"/>
                </a:lnTo>
                <a:lnTo>
                  <a:pt x="1170" y="464"/>
                </a:lnTo>
                <a:lnTo>
                  <a:pt x="1167" y="465"/>
                </a:lnTo>
                <a:lnTo>
                  <a:pt x="1166" y="465"/>
                </a:lnTo>
                <a:lnTo>
                  <a:pt x="1163" y="465"/>
                </a:lnTo>
                <a:lnTo>
                  <a:pt x="1159" y="464"/>
                </a:lnTo>
                <a:lnTo>
                  <a:pt x="1158" y="462"/>
                </a:lnTo>
                <a:lnTo>
                  <a:pt x="1157" y="460"/>
                </a:lnTo>
                <a:lnTo>
                  <a:pt x="1158" y="458"/>
                </a:lnTo>
                <a:lnTo>
                  <a:pt x="1159" y="452"/>
                </a:lnTo>
                <a:lnTo>
                  <a:pt x="1159" y="449"/>
                </a:lnTo>
                <a:lnTo>
                  <a:pt x="1159" y="447"/>
                </a:lnTo>
                <a:lnTo>
                  <a:pt x="1158" y="443"/>
                </a:lnTo>
                <a:lnTo>
                  <a:pt x="1158" y="440"/>
                </a:lnTo>
                <a:lnTo>
                  <a:pt x="1159" y="439"/>
                </a:lnTo>
                <a:lnTo>
                  <a:pt x="1159" y="438"/>
                </a:lnTo>
                <a:lnTo>
                  <a:pt x="1167" y="431"/>
                </a:lnTo>
                <a:lnTo>
                  <a:pt x="1167" y="430"/>
                </a:lnTo>
                <a:lnTo>
                  <a:pt x="1168" y="429"/>
                </a:lnTo>
                <a:lnTo>
                  <a:pt x="1170" y="426"/>
                </a:lnTo>
                <a:lnTo>
                  <a:pt x="1171" y="422"/>
                </a:lnTo>
                <a:lnTo>
                  <a:pt x="1171" y="421"/>
                </a:lnTo>
                <a:lnTo>
                  <a:pt x="1171" y="420"/>
                </a:lnTo>
                <a:lnTo>
                  <a:pt x="1171" y="417"/>
                </a:lnTo>
                <a:lnTo>
                  <a:pt x="1168" y="408"/>
                </a:lnTo>
                <a:lnTo>
                  <a:pt x="1164" y="403"/>
                </a:lnTo>
                <a:lnTo>
                  <a:pt x="1164" y="400"/>
                </a:lnTo>
                <a:lnTo>
                  <a:pt x="1166" y="399"/>
                </a:lnTo>
                <a:lnTo>
                  <a:pt x="1167" y="398"/>
                </a:lnTo>
                <a:lnTo>
                  <a:pt x="1168" y="396"/>
                </a:lnTo>
                <a:lnTo>
                  <a:pt x="1170" y="396"/>
                </a:lnTo>
                <a:lnTo>
                  <a:pt x="1171" y="394"/>
                </a:lnTo>
                <a:lnTo>
                  <a:pt x="1171" y="391"/>
                </a:lnTo>
                <a:lnTo>
                  <a:pt x="1171" y="387"/>
                </a:lnTo>
                <a:lnTo>
                  <a:pt x="1170" y="385"/>
                </a:lnTo>
                <a:lnTo>
                  <a:pt x="1168" y="383"/>
                </a:lnTo>
                <a:lnTo>
                  <a:pt x="1164" y="378"/>
                </a:lnTo>
                <a:lnTo>
                  <a:pt x="1162" y="374"/>
                </a:lnTo>
                <a:lnTo>
                  <a:pt x="1162" y="373"/>
                </a:lnTo>
                <a:lnTo>
                  <a:pt x="1162" y="370"/>
                </a:lnTo>
                <a:lnTo>
                  <a:pt x="1164" y="368"/>
                </a:lnTo>
                <a:lnTo>
                  <a:pt x="1164" y="368"/>
                </a:lnTo>
                <a:lnTo>
                  <a:pt x="1166" y="365"/>
                </a:lnTo>
                <a:lnTo>
                  <a:pt x="1166" y="365"/>
                </a:lnTo>
                <a:lnTo>
                  <a:pt x="1164" y="364"/>
                </a:lnTo>
                <a:lnTo>
                  <a:pt x="1163" y="363"/>
                </a:lnTo>
                <a:lnTo>
                  <a:pt x="1159" y="359"/>
                </a:lnTo>
                <a:lnTo>
                  <a:pt x="1157" y="356"/>
                </a:lnTo>
                <a:lnTo>
                  <a:pt x="1154" y="355"/>
                </a:lnTo>
                <a:lnTo>
                  <a:pt x="1149" y="351"/>
                </a:lnTo>
                <a:lnTo>
                  <a:pt x="1148" y="350"/>
                </a:lnTo>
                <a:lnTo>
                  <a:pt x="1144" y="347"/>
                </a:lnTo>
                <a:lnTo>
                  <a:pt x="1142" y="346"/>
                </a:lnTo>
                <a:lnTo>
                  <a:pt x="1141" y="344"/>
                </a:lnTo>
                <a:lnTo>
                  <a:pt x="1140" y="344"/>
                </a:lnTo>
                <a:lnTo>
                  <a:pt x="1139" y="344"/>
                </a:lnTo>
                <a:lnTo>
                  <a:pt x="1128" y="344"/>
                </a:lnTo>
                <a:lnTo>
                  <a:pt x="1124" y="343"/>
                </a:lnTo>
                <a:lnTo>
                  <a:pt x="1123" y="343"/>
                </a:lnTo>
                <a:lnTo>
                  <a:pt x="1122" y="342"/>
                </a:lnTo>
                <a:lnTo>
                  <a:pt x="1120" y="342"/>
                </a:lnTo>
                <a:lnTo>
                  <a:pt x="1117" y="338"/>
                </a:lnTo>
                <a:lnTo>
                  <a:pt x="1117" y="338"/>
                </a:lnTo>
                <a:lnTo>
                  <a:pt x="1115" y="338"/>
                </a:lnTo>
                <a:lnTo>
                  <a:pt x="1114" y="338"/>
                </a:lnTo>
                <a:lnTo>
                  <a:pt x="1110" y="339"/>
                </a:lnTo>
                <a:lnTo>
                  <a:pt x="1106" y="341"/>
                </a:lnTo>
                <a:lnTo>
                  <a:pt x="1104" y="341"/>
                </a:lnTo>
                <a:lnTo>
                  <a:pt x="1100" y="341"/>
                </a:lnTo>
                <a:lnTo>
                  <a:pt x="1097" y="339"/>
                </a:lnTo>
                <a:lnTo>
                  <a:pt x="1093" y="338"/>
                </a:lnTo>
                <a:lnTo>
                  <a:pt x="1091" y="337"/>
                </a:lnTo>
                <a:lnTo>
                  <a:pt x="1088" y="334"/>
                </a:lnTo>
                <a:lnTo>
                  <a:pt x="1088" y="332"/>
                </a:lnTo>
                <a:lnTo>
                  <a:pt x="1088" y="329"/>
                </a:lnTo>
                <a:lnTo>
                  <a:pt x="1088" y="328"/>
                </a:lnTo>
                <a:lnTo>
                  <a:pt x="1088" y="326"/>
                </a:lnTo>
                <a:lnTo>
                  <a:pt x="1093" y="320"/>
                </a:lnTo>
                <a:lnTo>
                  <a:pt x="1093" y="317"/>
                </a:lnTo>
                <a:lnTo>
                  <a:pt x="1095" y="316"/>
                </a:lnTo>
                <a:lnTo>
                  <a:pt x="1095" y="313"/>
                </a:lnTo>
                <a:lnTo>
                  <a:pt x="1093" y="311"/>
                </a:lnTo>
                <a:lnTo>
                  <a:pt x="1086" y="299"/>
                </a:lnTo>
                <a:lnTo>
                  <a:pt x="1084" y="298"/>
                </a:lnTo>
                <a:lnTo>
                  <a:pt x="1082" y="297"/>
                </a:lnTo>
                <a:lnTo>
                  <a:pt x="1078" y="295"/>
                </a:lnTo>
                <a:lnTo>
                  <a:pt x="1076" y="295"/>
                </a:lnTo>
                <a:lnTo>
                  <a:pt x="1070" y="291"/>
                </a:lnTo>
                <a:lnTo>
                  <a:pt x="1069" y="290"/>
                </a:lnTo>
                <a:lnTo>
                  <a:pt x="1066" y="291"/>
                </a:lnTo>
                <a:lnTo>
                  <a:pt x="1064" y="291"/>
                </a:lnTo>
                <a:lnTo>
                  <a:pt x="1061" y="291"/>
                </a:lnTo>
                <a:lnTo>
                  <a:pt x="1060" y="291"/>
                </a:lnTo>
                <a:lnTo>
                  <a:pt x="1056" y="291"/>
                </a:lnTo>
                <a:lnTo>
                  <a:pt x="1051" y="289"/>
                </a:lnTo>
                <a:lnTo>
                  <a:pt x="1049" y="289"/>
                </a:lnTo>
                <a:lnTo>
                  <a:pt x="1047" y="289"/>
                </a:lnTo>
                <a:lnTo>
                  <a:pt x="1039" y="289"/>
                </a:lnTo>
                <a:lnTo>
                  <a:pt x="1035" y="289"/>
                </a:lnTo>
                <a:lnTo>
                  <a:pt x="1034" y="289"/>
                </a:lnTo>
                <a:lnTo>
                  <a:pt x="1027" y="285"/>
                </a:lnTo>
                <a:lnTo>
                  <a:pt x="1026" y="285"/>
                </a:lnTo>
                <a:lnTo>
                  <a:pt x="1023" y="284"/>
                </a:lnTo>
                <a:lnTo>
                  <a:pt x="1020" y="286"/>
                </a:lnTo>
                <a:lnTo>
                  <a:pt x="1017" y="286"/>
                </a:lnTo>
                <a:lnTo>
                  <a:pt x="1014" y="286"/>
                </a:lnTo>
                <a:lnTo>
                  <a:pt x="1007" y="282"/>
                </a:lnTo>
                <a:lnTo>
                  <a:pt x="1005" y="282"/>
                </a:lnTo>
                <a:lnTo>
                  <a:pt x="1003" y="282"/>
                </a:lnTo>
                <a:lnTo>
                  <a:pt x="1001" y="284"/>
                </a:lnTo>
                <a:lnTo>
                  <a:pt x="1000" y="284"/>
                </a:lnTo>
                <a:lnTo>
                  <a:pt x="998" y="282"/>
                </a:lnTo>
                <a:lnTo>
                  <a:pt x="994" y="281"/>
                </a:lnTo>
                <a:lnTo>
                  <a:pt x="991" y="280"/>
                </a:lnTo>
                <a:lnTo>
                  <a:pt x="989" y="278"/>
                </a:lnTo>
                <a:lnTo>
                  <a:pt x="987" y="278"/>
                </a:lnTo>
                <a:lnTo>
                  <a:pt x="985" y="280"/>
                </a:lnTo>
                <a:lnTo>
                  <a:pt x="983" y="280"/>
                </a:lnTo>
                <a:lnTo>
                  <a:pt x="981" y="282"/>
                </a:lnTo>
                <a:lnTo>
                  <a:pt x="979" y="282"/>
                </a:lnTo>
                <a:lnTo>
                  <a:pt x="978" y="282"/>
                </a:lnTo>
                <a:lnTo>
                  <a:pt x="976" y="282"/>
                </a:lnTo>
                <a:lnTo>
                  <a:pt x="974" y="282"/>
                </a:lnTo>
                <a:lnTo>
                  <a:pt x="973" y="282"/>
                </a:lnTo>
                <a:lnTo>
                  <a:pt x="968" y="286"/>
                </a:lnTo>
                <a:lnTo>
                  <a:pt x="967" y="288"/>
                </a:lnTo>
                <a:lnTo>
                  <a:pt x="964" y="286"/>
                </a:lnTo>
                <a:lnTo>
                  <a:pt x="955" y="284"/>
                </a:lnTo>
                <a:lnTo>
                  <a:pt x="950" y="282"/>
                </a:lnTo>
                <a:lnTo>
                  <a:pt x="946" y="281"/>
                </a:lnTo>
                <a:lnTo>
                  <a:pt x="945" y="281"/>
                </a:lnTo>
                <a:lnTo>
                  <a:pt x="942" y="281"/>
                </a:lnTo>
                <a:lnTo>
                  <a:pt x="939" y="281"/>
                </a:lnTo>
                <a:lnTo>
                  <a:pt x="935" y="284"/>
                </a:lnTo>
                <a:lnTo>
                  <a:pt x="934" y="284"/>
                </a:lnTo>
                <a:lnTo>
                  <a:pt x="932" y="284"/>
                </a:lnTo>
                <a:lnTo>
                  <a:pt x="929" y="282"/>
                </a:lnTo>
                <a:lnTo>
                  <a:pt x="928" y="282"/>
                </a:lnTo>
                <a:lnTo>
                  <a:pt x="926" y="282"/>
                </a:lnTo>
                <a:lnTo>
                  <a:pt x="923" y="282"/>
                </a:lnTo>
                <a:lnTo>
                  <a:pt x="921" y="284"/>
                </a:lnTo>
                <a:lnTo>
                  <a:pt x="919" y="284"/>
                </a:lnTo>
                <a:lnTo>
                  <a:pt x="912" y="281"/>
                </a:lnTo>
                <a:lnTo>
                  <a:pt x="898" y="275"/>
                </a:lnTo>
                <a:lnTo>
                  <a:pt x="884" y="269"/>
                </a:lnTo>
                <a:lnTo>
                  <a:pt x="869" y="263"/>
                </a:lnTo>
                <a:lnTo>
                  <a:pt x="855" y="258"/>
                </a:lnTo>
                <a:lnTo>
                  <a:pt x="850" y="255"/>
                </a:lnTo>
                <a:lnTo>
                  <a:pt x="842" y="254"/>
                </a:lnTo>
                <a:lnTo>
                  <a:pt x="840" y="254"/>
                </a:lnTo>
                <a:lnTo>
                  <a:pt x="833" y="253"/>
                </a:lnTo>
                <a:lnTo>
                  <a:pt x="823" y="251"/>
                </a:lnTo>
                <a:lnTo>
                  <a:pt x="809" y="249"/>
                </a:lnTo>
                <a:lnTo>
                  <a:pt x="792" y="246"/>
                </a:lnTo>
                <a:lnTo>
                  <a:pt x="774" y="243"/>
                </a:lnTo>
                <a:lnTo>
                  <a:pt x="754" y="240"/>
                </a:lnTo>
                <a:lnTo>
                  <a:pt x="734" y="237"/>
                </a:lnTo>
                <a:lnTo>
                  <a:pt x="713" y="233"/>
                </a:lnTo>
                <a:lnTo>
                  <a:pt x="694" y="231"/>
                </a:lnTo>
                <a:lnTo>
                  <a:pt x="675" y="228"/>
                </a:lnTo>
                <a:lnTo>
                  <a:pt x="659" y="225"/>
                </a:lnTo>
                <a:lnTo>
                  <a:pt x="644" y="223"/>
                </a:lnTo>
                <a:lnTo>
                  <a:pt x="634" y="221"/>
                </a:lnTo>
                <a:lnTo>
                  <a:pt x="628" y="220"/>
                </a:lnTo>
                <a:lnTo>
                  <a:pt x="625" y="219"/>
                </a:lnTo>
                <a:lnTo>
                  <a:pt x="619" y="219"/>
                </a:lnTo>
                <a:lnTo>
                  <a:pt x="617" y="218"/>
                </a:lnTo>
                <a:lnTo>
                  <a:pt x="616" y="215"/>
                </a:lnTo>
                <a:lnTo>
                  <a:pt x="613" y="210"/>
                </a:lnTo>
                <a:lnTo>
                  <a:pt x="609" y="202"/>
                </a:lnTo>
                <a:lnTo>
                  <a:pt x="602" y="189"/>
                </a:lnTo>
                <a:lnTo>
                  <a:pt x="598" y="181"/>
                </a:lnTo>
                <a:lnTo>
                  <a:pt x="595" y="176"/>
                </a:lnTo>
                <a:lnTo>
                  <a:pt x="591" y="172"/>
                </a:lnTo>
                <a:lnTo>
                  <a:pt x="589" y="170"/>
                </a:lnTo>
                <a:lnTo>
                  <a:pt x="586" y="168"/>
                </a:lnTo>
                <a:lnTo>
                  <a:pt x="584" y="168"/>
                </a:lnTo>
                <a:lnTo>
                  <a:pt x="581" y="168"/>
                </a:lnTo>
                <a:lnTo>
                  <a:pt x="578" y="167"/>
                </a:lnTo>
                <a:lnTo>
                  <a:pt x="577" y="166"/>
                </a:lnTo>
                <a:lnTo>
                  <a:pt x="575" y="165"/>
                </a:lnTo>
                <a:lnTo>
                  <a:pt x="572" y="163"/>
                </a:lnTo>
                <a:lnTo>
                  <a:pt x="568" y="163"/>
                </a:lnTo>
                <a:lnTo>
                  <a:pt x="567" y="162"/>
                </a:lnTo>
                <a:lnTo>
                  <a:pt x="564" y="158"/>
                </a:lnTo>
                <a:lnTo>
                  <a:pt x="562" y="157"/>
                </a:lnTo>
                <a:lnTo>
                  <a:pt x="560" y="158"/>
                </a:lnTo>
                <a:lnTo>
                  <a:pt x="556" y="161"/>
                </a:lnTo>
                <a:lnTo>
                  <a:pt x="555" y="161"/>
                </a:lnTo>
                <a:lnTo>
                  <a:pt x="554" y="161"/>
                </a:lnTo>
                <a:lnTo>
                  <a:pt x="551" y="161"/>
                </a:lnTo>
                <a:lnTo>
                  <a:pt x="549" y="161"/>
                </a:lnTo>
                <a:lnTo>
                  <a:pt x="547" y="159"/>
                </a:lnTo>
                <a:lnTo>
                  <a:pt x="547" y="155"/>
                </a:lnTo>
                <a:lnTo>
                  <a:pt x="545" y="150"/>
                </a:lnTo>
                <a:lnTo>
                  <a:pt x="546" y="149"/>
                </a:lnTo>
                <a:lnTo>
                  <a:pt x="540" y="153"/>
                </a:lnTo>
                <a:lnTo>
                  <a:pt x="536" y="153"/>
                </a:lnTo>
                <a:lnTo>
                  <a:pt x="525" y="149"/>
                </a:lnTo>
                <a:lnTo>
                  <a:pt x="509" y="146"/>
                </a:lnTo>
                <a:lnTo>
                  <a:pt x="487" y="137"/>
                </a:lnTo>
                <a:lnTo>
                  <a:pt x="468" y="123"/>
                </a:lnTo>
                <a:lnTo>
                  <a:pt x="465" y="121"/>
                </a:lnTo>
                <a:lnTo>
                  <a:pt x="466" y="122"/>
                </a:lnTo>
                <a:lnTo>
                  <a:pt x="471" y="127"/>
                </a:lnTo>
                <a:lnTo>
                  <a:pt x="468" y="127"/>
                </a:lnTo>
                <a:lnTo>
                  <a:pt x="466" y="127"/>
                </a:lnTo>
                <a:lnTo>
                  <a:pt x="463" y="128"/>
                </a:lnTo>
                <a:lnTo>
                  <a:pt x="462" y="130"/>
                </a:lnTo>
                <a:lnTo>
                  <a:pt x="462" y="131"/>
                </a:lnTo>
                <a:lnTo>
                  <a:pt x="470" y="131"/>
                </a:lnTo>
                <a:lnTo>
                  <a:pt x="466" y="137"/>
                </a:lnTo>
                <a:lnTo>
                  <a:pt x="461" y="141"/>
                </a:lnTo>
                <a:lnTo>
                  <a:pt x="434" y="154"/>
                </a:lnTo>
                <a:lnTo>
                  <a:pt x="428" y="157"/>
                </a:lnTo>
                <a:lnTo>
                  <a:pt x="422" y="154"/>
                </a:lnTo>
                <a:lnTo>
                  <a:pt x="423" y="148"/>
                </a:lnTo>
                <a:lnTo>
                  <a:pt x="427" y="141"/>
                </a:lnTo>
                <a:lnTo>
                  <a:pt x="440" y="124"/>
                </a:lnTo>
                <a:lnTo>
                  <a:pt x="441" y="121"/>
                </a:lnTo>
                <a:lnTo>
                  <a:pt x="440" y="117"/>
                </a:lnTo>
                <a:lnTo>
                  <a:pt x="437" y="114"/>
                </a:lnTo>
                <a:lnTo>
                  <a:pt x="436" y="111"/>
                </a:lnTo>
                <a:lnTo>
                  <a:pt x="436" y="106"/>
                </a:lnTo>
                <a:lnTo>
                  <a:pt x="437" y="100"/>
                </a:lnTo>
                <a:lnTo>
                  <a:pt x="440" y="95"/>
                </a:lnTo>
                <a:lnTo>
                  <a:pt x="444" y="91"/>
                </a:lnTo>
                <a:lnTo>
                  <a:pt x="448" y="88"/>
                </a:lnTo>
                <a:lnTo>
                  <a:pt x="452" y="74"/>
                </a:lnTo>
                <a:lnTo>
                  <a:pt x="455" y="69"/>
                </a:lnTo>
                <a:lnTo>
                  <a:pt x="454" y="66"/>
                </a:lnTo>
                <a:lnTo>
                  <a:pt x="453" y="65"/>
                </a:lnTo>
                <a:lnTo>
                  <a:pt x="458" y="62"/>
                </a:lnTo>
                <a:lnTo>
                  <a:pt x="457" y="60"/>
                </a:lnTo>
                <a:lnTo>
                  <a:pt x="454" y="58"/>
                </a:lnTo>
                <a:lnTo>
                  <a:pt x="453" y="56"/>
                </a:lnTo>
                <a:lnTo>
                  <a:pt x="450" y="51"/>
                </a:lnTo>
                <a:lnTo>
                  <a:pt x="449" y="48"/>
                </a:lnTo>
                <a:lnTo>
                  <a:pt x="441" y="49"/>
                </a:lnTo>
                <a:lnTo>
                  <a:pt x="441" y="49"/>
                </a:lnTo>
                <a:lnTo>
                  <a:pt x="440" y="47"/>
                </a:lnTo>
                <a:lnTo>
                  <a:pt x="440" y="45"/>
                </a:lnTo>
                <a:lnTo>
                  <a:pt x="439" y="44"/>
                </a:lnTo>
                <a:lnTo>
                  <a:pt x="437" y="43"/>
                </a:lnTo>
                <a:lnTo>
                  <a:pt x="435" y="43"/>
                </a:lnTo>
                <a:lnTo>
                  <a:pt x="431" y="42"/>
                </a:lnTo>
                <a:lnTo>
                  <a:pt x="428" y="43"/>
                </a:lnTo>
                <a:lnTo>
                  <a:pt x="428" y="45"/>
                </a:lnTo>
                <a:lnTo>
                  <a:pt x="427" y="48"/>
                </a:lnTo>
                <a:lnTo>
                  <a:pt x="427" y="49"/>
                </a:lnTo>
                <a:lnTo>
                  <a:pt x="424" y="51"/>
                </a:lnTo>
                <a:lnTo>
                  <a:pt x="422" y="51"/>
                </a:lnTo>
                <a:lnTo>
                  <a:pt x="418" y="52"/>
                </a:lnTo>
                <a:lnTo>
                  <a:pt x="415" y="52"/>
                </a:lnTo>
                <a:lnTo>
                  <a:pt x="413" y="51"/>
                </a:lnTo>
                <a:lnTo>
                  <a:pt x="410" y="51"/>
                </a:lnTo>
                <a:lnTo>
                  <a:pt x="409" y="51"/>
                </a:lnTo>
                <a:lnTo>
                  <a:pt x="408" y="52"/>
                </a:lnTo>
                <a:lnTo>
                  <a:pt x="406" y="53"/>
                </a:lnTo>
                <a:lnTo>
                  <a:pt x="405" y="54"/>
                </a:lnTo>
                <a:lnTo>
                  <a:pt x="396" y="60"/>
                </a:lnTo>
                <a:lnTo>
                  <a:pt x="393" y="62"/>
                </a:lnTo>
                <a:lnTo>
                  <a:pt x="393" y="64"/>
                </a:lnTo>
                <a:lnTo>
                  <a:pt x="392" y="66"/>
                </a:lnTo>
                <a:lnTo>
                  <a:pt x="392" y="67"/>
                </a:lnTo>
                <a:lnTo>
                  <a:pt x="391" y="69"/>
                </a:lnTo>
                <a:lnTo>
                  <a:pt x="386" y="69"/>
                </a:lnTo>
                <a:lnTo>
                  <a:pt x="384" y="70"/>
                </a:lnTo>
                <a:lnTo>
                  <a:pt x="382" y="71"/>
                </a:lnTo>
                <a:lnTo>
                  <a:pt x="379" y="78"/>
                </a:lnTo>
                <a:lnTo>
                  <a:pt x="377" y="80"/>
                </a:lnTo>
                <a:lnTo>
                  <a:pt x="371" y="79"/>
                </a:lnTo>
                <a:lnTo>
                  <a:pt x="371" y="76"/>
                </a:lnTo>
                <a:lnTo>
                  <a:pt x="371" y="76"/>
                </a:lnTo>
                <a:lnTo>
                  <a:pt x="371" y="75"/>
                </a:lnTo>
                <a:lnTo>
                  <a:pt x="371" y="74"/>
                </a:lnTo>
                <a:lnTo>
                  <a:pt x="368" y="79"/>
                </a:lnTo>
                <a:lnTo>
                  <a:pt x="362" y="82"/>
                </a:lnTo>
                <a:lnTo>
                  <a:pt x="360" y="79"/>
                </a:lnTo>
                <a:lnTo>
                  <a:pt x="360" y="73"/>
                </a:lnTo>
                <a:lnTo>
                  <a:pt x="355" y="75"/>
                </a:lnTo>
                <a:lnTo>
                  <a:pt x="343" y="86"/>
                </a:lnTo>
                <a:lnTo>
                  <a:pt x="327" y="97"/>
                </a:lnTo>
                <a:lnTo>
                  <a:pt x="316" y="108"/>
                </a:lnTo>
                <a:lnTo>
                  <a:pt x="313" y="105"/>
                </a:lnTo>
                <a:lnTo>
                  <a:pt x="296" y="114"/>
                </a:lnTo>
                <a:lnTo>
                  <a:pt x="278" y="117"/>
                </a:lnTo>
                <a:lnTo>
                  <a:pt x="230" y="139"/>
                </a:lnTo>
                <a:lnTo>
                  <a:pt x="197" y="146"/>
                </a:lnTo>
                <a:lnTo>
                  <a:pt x="192" y="146"/>
                </a:lnTo>
                <a:lnTo>
                  <a:pt x="177" y="140"/>
                </a:lnTo>
                <a:lnTo>
                  <a:pt x="173" y="140"/>
                </a:lnTo>
                <a:lnTo>
                  <a:pt x="170" y="137"/>
                </a:lnTo>
                <a:lnTo>
                  <a:pt x="163" y="133"/>
                </a:lnTo>
                <a:lnTo>
                  <a:pt x="158" y="128"/>
                </a:lnTo>
                <a:lnTo>
                  <a:pt x="157" y="126"/>
                </a:lnTo>
                <a:lnTo>
                  <a:pt x="154" y="127"/>
                </a:lnTo>
                <a:lnTo>
                  <a:pt x="150" y="130"/>
                </a:lnTo>
                <a:lnTo>
                  <a:pt x="149" y="132"/>
                </a:lnTo>
                <a:lnTo>
                  <a:pt x="148" y="137"/>
                </a:lnTo>
                <a:lnTo>
                  <a:pt x="146" y="139"/>
                </a:lnTo>
                <a:lnTo>
                  <a:pt x="145" y="140"/>
                </a:lnTo>
                <a:lnTo>
                  <a:pt x="141" y="141"/>
                </a:lnTo>
                <a:lnTo>
                  <a:pt x="140" y="141"/>
                </a:lnTo>
                <a:lnTo>
                  <a:pt x="139" y="143"/>
                </a:lnTo>
                <a:lnTo>
                  <a:pt x="139" y="144"/>
                </a:lnTo>
                <a:lnTo>
                  <a:pt x="137" y="145"/>
                </a:lnTo>
                <a:lnTo>
                  <a:pt x="137" y="148"/>
                </a:lnTo>
                <a:lnTo>
                  <a:pt x="137" y="155"/>
                </a:lnTo>
                <a:lnTo>
                  <a:pt x="136" y="157"/>
                </a:lnTo>
                <a:lnTo>
                  <a:pt x="136" y="158"/>
                </a:lnTo>
                <a:lnTo>
                  <a:pt x="135" y="158"/>
                </a:lnTo>
                <a:lnTo>
                  <a:pt x="135" y="159"/>
                </a:lnTo>
                <a:lnTo>
                  <a:pt x="131" y="161"/>
                </a:lnTo>
                <a:lnTo>
                  <a:pt x="127" y="161"/>
                </a:lnTo>
                <a:lnTo>
                  <a:pt x="123" y="161"/>
                </a:lnTo>
                <a:lnTo>
                  <a:pt x="119" y="159"/>
                </a:lnTo>
                <a:lnTo>
                  <a:pt x="119" y="159"/>
                </a:lnTo>
                <a:lnTo>
                  <a:pt x="118" y="161"/>
                </a:lnTo>
                <a:lnTo>
                  <a:pt x="119" y="167"/>
                </a:lnTo>
                <a:lnTo>
                  <a:pt x="119" y="187"/>
                </a:lnTo>
                <a:lnTo>
                  <a:pt x="122" y="206"/>
                </a:lnTo>
                <a:lnTo>
                  <a:pt x="122" y="225"/>
                </a:lnTo>
                <a:lnTo>
                  <a:pt x="124" y="245"/>
                </a:lnTo>
                <a:lnTo>
                  <a:pt x="124" y="264"/>
                </a:lnTo>
                <a:lnTo>
                  <a:pt x="127" y="282"/>
                </a:lnTo>
                <a:lnTo>
                  <a:pt x="128" y="302"/>
                </a:lnTo>
                <a:lnTo>
                  <a:pt x="129" y="321"/>
                </a:lnTo>
                <a:lnTo>
                  <a:pt x="129" y="326"/>
                </a:lnTo>
                <a:lnTo>
                  <a:pt x="129" y="335"/>
                </a:lnTo>
                <a:lnTo>
                  <a:pt x="126" y="337"/>
                </a:lnTo>
                <a:lnTo>
                  <a:pt x="123" y="339"/>
                </a:lnTo>
                <a:lnTo>
                  <a:pt x="120" y="343"/>
                </a:lnTo>
                <a:lnTo>
                  <a:pt x="118" y="347"/>
                </a:lnTo>
                <a:lnTo>
                  <a:pt x="117" y="351"/>
                </a:lnTo>
                <a:lnTo>
                  <a:pt x="115" y="354"/>
                </a:lnTo>
                <a:lnTo>
                  <a:pt x="110" y="354"/>
                </a:lnTo>
                <a:lnTo>
                  <a:pt x="104" y="354"/>
                </a:lnTo>
                <a:lnTo>
                  <a:pt x="100" y="354"/>
                </a:lnTo>
                <a:lnTo>
                  <a:pt x="97" y="356"/>
                </a:lnTo>
                <a:lnTo>
                  <a:pt x="92" y="365"/>
                </a:lnTo>
                <a:lnTo>
                  <a:pt x="89" y="366"/>
                </a:lnTo>
                <a:lnTo>
                  <a:pt x="79" y="368"/>
                </a:lnTo>
                <a:lnTo>
                  <a:pt x="78" y="368"/>
                </a:lnTo>
                <a:lnTo>
                  <a:pt x="76" y="369"/>
                </a:lnTo>
                <a:lnTo>
                  <a:pt x="74" y="372"/>
                </a:lnTo>
                <a:lnTo>
                  <a:pt x="74" y="372"/>
                </a:lnTo>
                <a:lnTo>
                  <a:pt x="74" y="373"/>
                </a:lnTo>
                <a:lnTo>
                  <a:pt x="71" y="377"/>
                </a:lnTo>
                <a:lnTo>
                  <a:pt x="70" y="378"/>
                </a:lnTo>
                <a:lnTo>
                  <a:pt x="69" y="379"/>
                </a:lnTo>
                <a:lnTo>
                  <a:pt x="62" y="381"/>
                </a:lnTo>
                <a:lnTo>
                  <a:pt x="51" y="388"/>
                </a:lnTo>
                <a:lnTo>
                  <a:pt x="47" y="390"/>
                </a:lnTo>
                <a:lnTo>
                  <a:pt x="40" y="394"/>
                </a:lnTo>
                <a:lnTo>
                  <a:pt x="34" y="401"/>
                </a:lnTo>
                <a:lnTo>
                  <a:pt x="26" y="420"/>
                </a:lnTo>
                <a:lnTo>
                  <a:pt x="27" y="427"/>
                </a:lnTo>
                <a:lnTo>
                  <a:pt x="21" y="438"/>
                </a:lnTo>
                <a:lnTo>
                  <a:pt x="3" y="457"/>
                </a:lnTo>
                <a:lnTo>
                  <a:pt x="1" y="461"/>
                </a:lnTo>
                <a:lnTo>
                  <a:pt x="0" y="466"/>
                </a:lnTo>
                <a:lnTo>
                  <a:pt x="0" y="489"/>
                </a:lnTo>
                <a:lnTo>
                  <a:pt x="5" y="500"/>
                </a:lnTo>
                <a:lnTo>
                  <a:pt x="16" y="501"/>
                </a:lnTo>
                <a:lnTo>
                  <a:pt x="27" y="500"/>
                </a:lnTo>
                <a:lnTo>
                  <a:pt x="36" y="502"/>
                </a:lnTo>
                <a:lnTo>
                  <a:pt x="39" y="508"/>
                </a:lnTo>
                <a:lnTo>
                  <a:pt x="43" y="518"/>
                </a:lnTo>
                <a:lnTo>
                  <a:pt x="45" y="523"/>
                </a:lnTo>
                <a:lnTo>
                  <a:pt x="49" y="527"/>
                </a:lnTo>
                <a:lnTo>
                  <a:pt x="53" y="531"/>
                </a:lnTo>
                <a:lnTo>
                  <a:pt x="57" y="536"/>
                </a:lnTo>
                <a:lnTo>
                  <a:pt x="58" y="541"/>
                </a:lnTo>
                <a:lnTo>
                  <a:pt x="58" y="548"/>
                </a:lnTo>
                <a:lnTo>
                  <a:pt x="52" y="558"/>
                </a:lnTo>
                <a:lnTo>
                  <a:pt x="51" y="566"/>
                </a:lnTo>
                <a:lnTo>
                  <a:pt x="51" y="571"/>
                </a:lnTo>
                <a:lnTo>
                  <a:pt x="48" y="575"/>
                </a:lnTo>
                <a:lnTo>
                  <a:pt x="44" y="578"/>
                </a:lnTo>
                <a:lnTo>
                  <a:pt x="41" y="581"/>
                </a:lnTo>
                <a:lnTo>
                  <a:pt x="39" y="587"/>
                </a:lnTo>
                <a:lnTo>
                  <a:pt x="39" y="593"/>
                </a:lnTo>
                <a:lnTo>
                  <a:pt x="40" y="606"/>
                </a:lnTo>
                <a:lnTo>
                  <a:pt x="39" y="612"/>
                </a:lnTo>
                <a:lnTo>
                  <a:pt x="38" y="616"/>
                </a:lnTo>
                <a:lnTo>
                  <a:pt x="39" y="618"/>
                </a:lnTo>
                <a:lnTo>
                  <a:pt x="44" y="628"/>
                </a:lnTo>
                <a:lnTo>
                  <a:pt x="45" y="634"/>
                </a:lnTo>
                <a:lnTo>
                  <a:pt x="44" y="641"/>
                </a:lnTo>
                <a:lnTo>
                  <a:pt x="41" y="645"/>
                </a:lnTo>
                <a:lnTo>
                  <a:pt x="36" y="647"/>
                </a:lnTo>
                <a:lnTo>
                  <a:pt x="34" y="650"/>
                </a:lnTo>
                <a:lnTo>
                  <a:pt x="35" y="656"/>
                </a:lnTo>
                <a:lnTo>
                  <a:pt x="41" y="671"/>
                </a:lnTo>
                <a:lnTo>
                  <a:pt x="45" y="684"/>
                </a:lnTo>
                <a:lnTo>
                  <a:pt x="47" y="697"/>
                </a:lnTo>
                <a:lnTo>
                  <a:pt x="47" y="698"/>
                </a:lnTo>
                <a:lnTo>
                  <a:pt x="43" y="703"/>
                </a:lnTo>
                <a:lnTo>
                  <a:pt x="43" y="707"/>
                </a:lnTo>
                <a:lnTo>
                  <a:pt x="45" y="716"/>
                </a:lnTo>
                <a:lnTo>
                  <a:pt x="45" y="720"/>
                </a:lnTo>
                <a:lnTo>
                  <a:pt x="44" y="729"/>
                </a:lnTo>
                <a:lnTo>
                  <a:pt x="36" y="748"/>
                </a:lnTo>
                <a:lnTo>
                  <a:pt x="43" y="754"/>
                </a:lnTo>
                <a:lnTo>
                  <a:pt x="57" y="761"/>
                </a:lnTo>
                <a:lnTo>
                  <a:pt x="75" y="776"/>
                </a:lnTo>
                <a:lnTo>
                  <a:pt x="79" y="778"/>
                </a:lnTo>
                <a:lnTo>
                  <a:pt x="80" y="781"/>
                </a:lnTo>
                <a:lnTo>
                  <a:pt x="82" y="783"/>
                </a:lnTo>
                <a:lnTo>
                  <a:pt x="83" y="786"/>
                </a:lnTo>
                <a:lnTo>
                  <a:pt x="93" y="791"/>
                </a:lnTo>
                <a:lnTo>
                  <a:pt x="129" y="794"/>
                </a:lnTo>
                <a:lnTo>
                  <a:pt x="139" y="796"/>
                </a:lnTo>
                <a:lnTo>
                  <a:pt x="146" y="801"/>
                </a:lnTo>
                <a:lnTo>
                  <a:pt x="154" y="809"/>
                </a:lnTo>
                <a:lnTo>
                  <a:pt x="161" y="822"/>
                </a:lnTo>
                <a:lnTo>
                  <a:pt x="163" y="826"/>
                </a:lnTo>
                <a:lnTo>
                  <a:pt x="166" y="829"/>
                </a:lnTo>
                <a:lnTo>
                  <a:pt x="170" y="830"/>
                </a:lnTo>
                <a:lnTo>
                  <a:pt x="197" y="833"/>
                </a:lnTo>
                <a:lnTo>
                  <a:pt x="210" y="835"/>
                </a:lnTo>
                <a:lnTo>
                  <a:pt x="247" y="864"/>
                </a:lnTo>
                <a:lnTo>
                  <a:pt x="256" y="878"/>
                </a:lnTo>
                <a:lnTo>
                  <a:pt x="277" y="909"/>
                </a:lnTo>
                <a:lnTo>
                  <a:pt x="282" y="915"/>
                </a:lnTo>
                <a:lnTo>
                  <a:pt x="291" y="918"/>
                </a:lnTo>
                <a:lnTo>
                  <a:pt x="320" y="940"/>
                </a:lnTo>
                <a:lnTo>
                  <a:pt x="322" y="941"/>
                </a:lnTo>
                <a:lnTo>
                  <a:pt x="326" y="941"/>
                </a:lnTo>
                <a:lnTo>
                  <a:pt x="348" y="940"/>
                </a:lnTo>
                <a:lnTo>
                  <a:pt x="349" y="940"/>
                </a:lnTo>
                <a:lnTo>
                  <a:pt x="364" y="949"/>
                </a:lnTo>
                <a:lnTo>
                  <a:pt x="365" y="950"/>
                </a:lnTo>
                <a:lnTo>
                  <a:pt x="368" y="950"/>
                </a:lnTo>
                <a:lnTo>
                  <a:pt x="377" y="950"/>
                </a:lnTo>
                <a:lnTo>
                  <a:pt x="379" y="952"/>
                </a:lnTo>
                <a:lnTo>
                  <a:pt x="380" y="953"/>
                </a:lnTo>
                <a:lnTo>
                  <a:pt x="382" y="956"/>
                </a:lnTo>
                <a:lnTo>
                  <a:pt x="383" y="957"/>
                </a:lnTo>
                <a:lnTo>
                  <a:pt x="383" y="959"/>
                </a:lnTo>
                <a:lnTo>
                  <a:pt x="386" y="963"/>
                </a:lnTo>
                <a:lnTo>
                  <a:pt x="391" y="970"/>
                </a:lnTo>
                <a:lnTo>
                  <a:pt x="393" y="974"/>
                </a:lnTo>
                <a:lnTo>
                  <a:pt x="404" y="976"/>
                </a:lnTo>
                <a:lnTo>
                  <a:pt x="406" y="978"/>
                </a:lnTo>
                <a:lnTo>
                  <a:pt x="409" y="980"/>
                </a:lnTo>
                <a:lnTo>
                  <a:pt x="412" y="983"/>
                </a:lnTo>
                <a:lnTo>
                  <a:pt x="413" y="987"/>
                </a:lnTo>
                <a:lnTo>
                  <a:pt x="414" y="994"/>
                </a:lnTo>
                <a:lnTo>
                  <a:pt x="415" y="1001"/>
                </a:lnTo>
                <a:lnTo>
                  <a:pt x="415" y="1010"/>
                </a:lnTo>
                <a:lnTo>
                  <a:pt x="415" y="1013"/>
                </a:lnTo>
                <a:lnTo>
                  <a:pt x="415" y="1015"/>
                </a:lnTo>
                <a:lnTo>
                  <a:pt x="417" y="1018"/>
                </a:lnTo>
                <a:lnTo>
                  <a:pt x="418" y="1020"/>
                </a:lnTo>
                <a:lnTo>
                  <a:pt x="422" y="1023"/>
                </a:lnTo>
                <a:lnTo>
                  <a:pt x="423" y="1025"/>
                </a:lnTo>
                <a:lnTo>
                  <a:pt x="424" y="1028"/>
                </a:lnTo>
                <a:lnTo>
                  <a:pt x="426" y="1035"/>
                </a:lnTo>
                <a:lnTo>
                  <a:pt x="427" y="1040"/>
                </a:lnTo>
                <a:lnTo>
                  <a:pt x="424" y="1057"/>
                </a:lnTo>
                <a:lnTo>
                  <a:pt x="426" y="1060"/>
                </a:lnTo>
                <a:lnTo>
                  <a:pt x="428" y="1068"/>
                </a:lnTo>
                <a:lnTo>
                  <a:pt x="428" y="1071"/>
                </a:lnTo>
                <a:lnTo>
                  <a:pt x="428" y="1081"/>
                </a:lnTo>
                <a:lnTo>
                  <a:pt x="428" y="1085"/>
                </a:lnTo>
                <a:lnTo>
                  <a:pt x="431" y="1093"/>
                </a:lnTo>
                <a:lnTo>
                  <a:pt x="431" y="1097"/>
                </a:lnTo>
                <a:lnTo>
                  <a:pt x="431" y="1101"/>
                </a:lnTo>
                <a:lnTo>
                  <a:pt x="430" y="1108"/>
                </a:lnTo>
                <a:lnTo>
                  <a:pt x="430" y="1108"/>
                </a:lnTo>
                <a:lnTo>
                  <a:pt x="430" y="1112"/>
                </a:lnTo>
                <a:lnTo>
                  <a:pt x="431" y="1116"/>
                </a:lnTo>
                <a:lnTo>
                  <a:pt x="431" y="1120"/>
                </a:lnTo>
                <a:lnTo>
                  <a:pt x="434" y="1123"/>
                </a:lnTo>
                <a:lnTo>
                  <a:pt x="436" y="1129"/>
                </a:lnTo>
                <a:lnTo>
                  <a:pt x="439" y="1132"/>
                </a:lnTo>
                <a:lnTo>
                  <a:pt x="439" y="1135"/>
                </a:lnTo>
                <a:lnTo>
                  <a:pt x="441" y="1143"/>
                </a:lnTo>
                <a:lnTo>
                  <a:pt x="443" y="1147"/>
                </a:lnTo>
                <a:lnTo>
                  <a:pt x="445" y="1148"/>
                </a:lnTo>
                <a:lnTo>
                  <a:pt x="467" y="1155"/>
                </a:lnTo>
                <a:lnTo>
                  <a:pt x="474" y="1161"/>
                </a:lnTo>
                <a:lnTo>
                  <a:pt x="475" y="1173"/>
                </a:lnTo>
                <a:lnTo>
                  <a:pt x="471" y="1182"/>
                </a:lnTo>
                <a:lnTo>
                  <a:pt x="459" y="1200"/>
                </a:lnTo>
                <a:lnTo>
                  <a:pt x="458" y="1212"/>
                </a:lnTo>
                <a:lnTo>
                  <a:pt x="461" y="1233"/>
                </a:lnTo>
                <a:lnTo>
                  <a:pt x="463" y="1243"/>
                </a:lnTo>
                <a:lnTo>
                  <a:pt x="465" y="1255"/>
                </a:lnTo>
                <a:lnTo>
                  <a:pt x="465" y="1258"/>
                </a:lnTo>
                <a:lnTo>
                  <a:pt x="466" y="1261"/>
                </a:lnTo>
                <a:lnTo>
                  <a:pt x="468" y="1275"/>
                </a:lnTo>
                <a:lnTo>
                  <a:pt x="470" y="1283"/>
                </a:lnTo>
                <a:lnTo>
                  <a:pt x="472" y="1287"/>
                </a:lnTo>
                <a:lnTo>
                  <a:pt x="480" y="1295"/>
                </a:lnTo>
                <a:lnTo>
                  <a:pt x="483" y="1299"/>
                </a:lnTo>
                <a:lnTo>
                  <a:pt x="485" y="1305"/>
                </a:lnTo>
                <a:lnTo>
                  <a:pt x="487" y="1318"/>
                </a:lnTo>
                <a:lnTo>
                  <a:pt x="488" y="1323"/>
                </a:lnTo>
                <a:lnTo>
                  <a:pt x="497" y="1339"/>
                </a:lnTo>
                <a:lnTo>
                  <a:pt x="501" y="1343"/>
                </a:lnTo>
                <a:lnTo>
                  <a:pt x="506" y="1345"/>
                </a:lnTo>
                <a:lnTo>
                  <a:pt x="516" y="1349"/>
                </a:lnTo>
                <a:lnTo>
                  <a:pt x="558" y="1353"/>
                </a:lnTo>
                <a:lnTo>
                  <a:pt x="569" y="1357"/>
                </a:lnTo>
                <a:lnTo>
                  <a:pt x="575" y="1357"/>
                </a:lnTo>
                <a:lnTo>
                  <a:pt x="581" y="1358"/>
                </a:lnTo>
                <a:lnTo>
                  <a:pt x="585" y="1362"/>
                </a:lnTo>
                <a:lnTo>
                  <a:pt x="590" y="1375"/>
                </a:lnTo>
                <a:lnTo>
                  <a:pt x="593" y="1378"/>
                </a:lnTo>
                <a:lnTo>
                  <a:pt x="599" y="1387"/>
                </a:lnTo>
                <a:lnTo>
                  <a:pt x="602" y="1391"/>
                </a:lnTo>
                <a:lnTo>
                  <a:pt x="602" y="1394"/>
                </a:lnTo>
                <a:lnTo>
                  <a:pt x="599" y="1401"/>
                </a:lnTo>
                <a:lnTo>
                  <a:pt x="599" y="1401"/>
                </a:lnTo>
                <a:lnTo>
                  <a:pt x="599" y="1401"/>
                </a:lnTo>
                <a:lnTo>
                  <a:pt x="599" y="1401"/>
                </a:lnTo>
                <a:lnTo>
                  <a:pt x="600" y="1401"/>
                </a:lnTo>
                <a:lnTo>
                  <a:pt x="642" y="1398"/>
                </a:lnTo>
                <a:lnTo>
                  <a:pt x="684" y="1394"/>
                </a:lnTo>
                <a:lnTo>
                  <a:pt x="726" y="1392"/>
                </a:lnTo>
                <a:lnTo>
                  <a:pt x="769" y="1388"/>
                </a:lnTo>
                <a:lnTo>
                  <a:pt x="810" y="1384"/>
                </a:lnTo>
                <a:lnTo>
                  <a:pt x="853" y="1381"/>
                </a:lnTo>
                <a:lnTo>
                  <a:pt x="895" y="1378"/>
                </a:lnTo>
                <a:lnTo>
                  <a:pt x="937" y="1374"/>
                </a:lnTo>
                <a:lnTo>
                  <a:pt x="979" y="1370"/>
                </a:lnTo>
                <a:lnTo>
                  <a:pt x="1021" y="1366"/>
                </a:lnTo>
                <a:lnTo>
                  <a:pt x="1064" y="1362"/>
                </a:lnTo>
                <a:lnTo>
                  <a:pt x="1105" y="1358"/>
                </a:lnTo>
                <a:lnTo>
                  <a:pt x="1148" y="1354"/>
                </a:lnTo>
                <a:lnTo>
                  <a:pt x="1189" y="1350"/>
                </a:lnTo>
                <a:lnTo>
                  <a:pt x="1232" y="1345"/>
                </a:lnTo>
                <a:lnTo>
                  <a:pt x="1273" y="1341"/>
                </a:lnTo>
                <a:lnTo>
                  <a:pt x="1269" y="1318"/>
                </a:lnTo>
                <a:lnTo>
                  <a:pt x="1269" y="1315"/>
                </a:lnTo>
                <a:lnTo>
                  <a:pt x="1269" y="1312"/>
                </a:lnTo>
                <a:lnTo>
                  <a:pt x="1269" y="1308"/>
                </a:lnTo>
                <a:lnTo>
                  <a:pt x="1267" y="1303"/>
                </a:lnTo>
                <a:lnTo>
                  <a:pt x="1267" y="1299"/>
                </a:lnTo>
                <a:lnTo>
                  <a:pt x="1265" y="1295"/>
                </a:lnTo>
                <a:lnTo>
                  <a:pt x="1265" y="1292"/>
                </a:lnTo>
                <a:lnTo>
                  <a:pt x="1267" y="1286"/>
                </a:lnTo>
                <a:lnTo>
                  <a:pt x="1272" y="1275"/>
                </a:lnTo>
                <a:lnTo>
                  <a:pt x="1272" y="1255"/>
                </a:lnTo>
                <a:lnTo>
                  <a:pt x="1271" y="1249"/>
                </a:lnTo>
                <a:lnTo>
                  <a:pt x="1267" y="1243"/>
                </a:lnTo>
                <a:lnTo>
                  <a:pt x="1256" y="1231"/>
                </a:lnTo>
                <a:lnTo>
                  <a:pt x="1252" y="1227"/>
                </a:lnTo>
                <a:lnTo>
                  <a:pt x="1251" y="1224"/>
                </a:lnTo>
                <a:lnTo>
                  <a:pt x="1249" y="1199"/>
                </a:lnTo>
                <a:lnTo>
                  <a:pt x="1246" y="1192"/>
                </a:lnTo>
                <a:lnTo>
                  <a:pt x="1241" y="1186"/>
                </a:lnTo>
                <a:lnTo>
                  <a:pt x="1234" y="1185"/>
                </a:lnTo>
                <a:lnTo>
                  <a:pt x="1232" y="1181"/>
                </a:lnTo>
                <a:lnTo>
                  <a:pt x="1233" y="1176"/>
                </a:lnTo>
                <a:lnTo>
                  <a:pt x="1236" y="1164"/>
                </a:lnTo>
                <a:lnTo>
                  <a:pt x="1237" y="1161"/>
                </a:lnTo>
                <a:lnTo>
                  <a:pt x="1236" y="1158"/>
                </a:lnTo>
                <a:lnTo>
                  <a:pt x="1236" y="1156"/>
                </a:lnTo>
                <a:lnTo>
                  <a:pt x="1230" y="1152"/>
                </a:lnTo>
                <a:lnTo>
                  <a:pt x="1229" y="1150"/>
                </a:lnTo>
                <a:lnTo>
                  <a:pt x="1229" y="1142"/>
                </a:lnTo>
                <a:lnTo>
                  <a:pt x="1230" y="1138"/>
                </a:lnTo>
                <a:lnTo>
                  <a:pt x="1230" y="1133"/>
                </a:lnTo>
                <a:lnTo>
                  <a:pt x="1228" y="1125"/>
                </a:lnTo>
                <a:lnTo>
                  <a:pt x="1225" y="1120"/>
                </a:lnTo>
                <a:lnTo>
                  <a:pt x="1224" y="1116"/>
                </a:lnTo>
                <a:lnTo>
                  <a:pt x="1223" y="1106"/>
                </a:lnTo>
                <a:lnTo>
                  <a:pt x="1227" y="1081"/>
                </a:lnTo>
                <a:lnTo>
                  <a:pt x="1227" y="1072"/>
                </a:lnTo>
                <a:lnTo>
                  <a:pt x="1238" y="1042"/>
                </a:lnTo>
                <a:lnTo>
                  <a:pt x="1241" y="1029"/>
                </a:lnTo>
                <a:lnTo>
                  <a:pt x="1237" y="1020"/>
                </a:lnTo>
                <a:lnTo>
                  <a:pt x="1238" y="1013"/>
                </a:lnTo>
                <a:lnTo>
                  <a:pt x="1240" y="1006"/>
                </a:lnTo>
                <a:lnTo>
                  <a:pt x="1251" y="980"/>
                </a:lnTo>
                <a:lnTo>
                  <a:pt x="1256" y="965"/>
                </a:lnTo>
                <a:lnTo>
                  <a:pt x="1254" y="963"/>
                </a:lnTo>
                <a:lnTo>
                  <a:pt x="1255" y="959"/>
                </a:lnTo>
                <a:lnTo>
                  <a:pt x="1254" y="958"/>
                </a:lnTo>
                <a:lnTo>
                  <a:pt x="1252" y="957"/>
                </a:lnTo>
                <a:lnTo>
                  <a:pt x="1255" y="953"/>
                </a:lnTo>
                <a:lnTo>
                  <a:pt x="1255" y="950"/>
                </a:lnTo>
                <a:lnTo>
                  <a:pt x="1255" y="946"/>
                </a:lnTo>
                <a:lnTo>
                  <a:pt x="1254" y="944"/>
                </a:lnTo>
                <a:lnTo>
                  <a:pt x="1247" y="935"/>
                </a:lnTo>
                <a:lnTo>
                  <a:pt x="1246" y="934"/>
                </a:lnTo>
                <a:lnTo>
                  <a:pt x="1245" y="931"/>
                </a:lnTo>
                <a:lnTo>
                  <a:pt x="1243" y="923"/>
                </a:lnTo>
                <a:lnTo>
                  <a:pt x="1243" y="899"/>
                </a:lnTo>
                <a:lnTo>
                  <a:pt x="1243" y="896"/>
                </a:lnTo>
                <a:lnTo>
                  <a:pt x="1246" y="888"/>
                </a:lnTo>
                <a:lnTo>
                  <a:pt x="1247" y="886"/>
                </a:lnTo>
                <a:lnTo>
                  <a:pt x="1247" y="878"/>
                </a:lnTo>
                <a:lnTo>
                  <a:pt x="1247" y="871"/>
                </a:lnTo>
                <a:lnTo>
                  <a:pt x="1256" y="843"/>
                </a:lnTo>
                <a:lnTo>
                  <a:pt x="1260" y="838"/>
                </a:lnTo>
                <a:lnTo>
                  <a:pt x="1263" y="835"/>
                </a:lnTo>
                <a:lnTo>
                  <a:pt x="1276" y="826"/>
                </a:lnTo>
                <a:lnTo>
                  <a:pt x="1280" y="822"/>
                </a:lnTo>
                <a:lnTo>
                  <a:pt x="1283" y="816"/>
                </a:lnTo>
                <a:lnTo>
                  <a:pt x="1285" y="809"/>
                </a:lnTo>
                <a:lnTo>
                  <a:pt x="1286" y="803"/>
                </a:lnTo>
                <a:lnTo>
                  <a:pt x="1283" y="798"/>
                </a:lnTo>
                <a:lnTo>
                  <a:pt x="1273" y="786"/>
                </a:lnTo>
                <a:lnTo>
                  <a:pt x="1271" y="776"/>
                </a:lnTo>
                <a:lnTo>
                  <a:pt x="1271" y="773"/>
                </a:lnTo>
                <a:lnTo>
                  <a:pt x="1272" y="767"/>
                </a:lnTo>
                <a:lnTo>
                  <a:pt x="1272" y="761"/>
                </a:lnTo>
                <a:lnTo>
                  <a:pt x="1274" y="755"/>
                </a:lnTo>
                <a:lnTo>
                  <a:pt x="1276" y="751"/>
                </a:lnTo>
                <a:lnTo>
                  <a:pt x="1274" y="745"/>
                </a:lnTo>
                <a:lnTo>
                  <a:pt x="1277" y="710"/>
                </a:lnTo>
                <a:lnTo>
                  <a:pt x="1281" y="695"/>
                </a:lnTo>
                <a:lnTo>
                  <a:pt x="1285" y="684"/>
                </a:lnTo>
                <a:lnTo>
                  <a:pt x="1295" y="668"/>
                </a:lnTo>
                <a:lnTo>
                  <a:pt x="1296" y="662"/>
                </a:lnTo>
                <a:lnTo>
                  <a:pt x="1299" y="656"/>
                </a:lnTo>
                <a:lnTo>
                  <a:pt x="1299" y="655"/>
                </a:lnTo>
                <a:lnTo>
                  <a:pt x="1299" y="651"/>
                </a:lnTo>
                <a:lnTo>
                  <a:pt x="1300" y="647"/>
                </a:lnTo>
                <a:lnTo>
                  <a:pt x="1304" y="627"/>
                </a:lnTo>
                <a:lnTo>
                  <a:pt x="1304" y="620"/>
                </a:lnTo>
                <a:lnTo>
                  <a:pt x="1299" y="618"/>
                </a:lnTo>
                <a:close/>
                <a:moveTo>
                  <a:pt x="410" y="45"/>
                </a:moveTo>
                <a:lnTo>
                  <a:pt x="414" y="43"/>
                </a:lnTo>
                <a:lnTo>
                  <a:pt x="417" y="39"/>
                </a:lnTo>
                <a:lnTo>
                  <a:pt x="418" y="35"/>
                </a:lnTo>
                <a:lnTo>
                  <a:pt x="414" y="31"/>
                </a:lnTo>
                <a:lnTo>
                  <a:pt x="412" y="34"/>
                </a:lnTo>
                <a:lnTo>
                  <a:pt x="406" y="39"/>
                </a:lnTo>
                <a:lnTo>
                  <a:pt x="406" y="43"/>
                </a:lnTo>
                <a:lnTo>
                  <a:pt x="410" y="45"/>
                </a:lnTo>
                <a:close/>
                <a:moveTo>
                  <a:pt x="494" y="51"/>
                </a:moveTo>
                <a:lnTo>
                  <a:pt x="498" y="52"/>
                </a:lnTo>
                <a:lnTo>
                  <a:pt x="502" y="52"/>
                </a:lnTo>
                <a:lnTo>
                  <a:pt x="505" y="54"/>
                </a:lnTo>
                <a:lnTo>
                  <a:pt x="503" y="51"/>
                </a:lnTo>
                <a:lnTo>
                  <a:pt x="505" y="47"/>
                </a:lnTo>
                <a:lnTo>
                  <a:pt x="506" y="44"/>
                </a:lnTo>
                <a:lnTo>
                  <a:pt x="509" y="42"/>
                </a:lnTo>
                <a:lnTo>
                  <a:pt x="509" y="38"/>
                </a:lnTo>
                <a:lnTo>
                  <a:pt x="505" y="38"/>
                </a:lnTo>
                <a:lnTo>
                  <a:pt x="496" y="40"/>
                </a:lnTo>
                <a:lnTo>
                  <a:pt x="485" y="44"/>
                </a:lnTo>
                <a:lnTo>
                  <a:pt x="483" y="47"/>
                </a:lnTo>
                <a:lnTo>
                  <a:pt x="479" y="52"/>
                </a:lnTo>
                <a:lnTo>
                  <a:pt x="481" y="53"/>
                </a:lnTo>
                <a:lnTo>
                  <a:pt x="494" y="51"/>
                </a:lnTo>
                <a:close/>
                <a:moveTo>
                  <a:pt x="453" y="98"/>
                </a:moveTo>
                <a:lnTo>
                  <a:pt x="454" y="104"/>
                </a:lnTo>
                <a:lnTo>
                  <a:pt x="457" y="105"/>
                </a:lnTo>
                <a:lnTo>
                  <a:pt x="467" y="97"/>
                </a:lnTo>
                <a:lnTo>
                  <a:pt x="479" y="93"/>
                </a:lnTo>
                <a:lnTo>
                  <a:pt x="481" y="88"/>
                </a:lnTo>
                <a:lnTo>
                  <a:pt x="477" y="88"/>
                </a:lnTo>
                <a:lnTo>
                  <a:pt x="479" y="84"/>
                </a:lnTo>
                <a:lnTo>
                  <a:pt x="484" y="79"/>
                </a:lnTo>
                <a:lnTo>
                  <a:pt x="490" y="76"/>
                </a:lnTo>
                <a:lnTo>
                  <a:pt x="496" y="76"/>
                </a:lnTo>
                <a:lnTo>
                  <a:pt x="499" y="74"/>
                </a:lnTo>
                <a:lnTo>
                  <a:pt x="499" y="70"/>
                </a:lnTo>
                <a:lnTo>
                  <a:pt x="496" y="66"/>
                </a:lnTo>
                <a:lnTo>
                  <a:pt x="490" y="67"/>
                </a:lnTo>
                <a:lnTo>
                  <a:pt x="479" y="74"/>
                </a:lnTo>
                <a:lnTo>
                  <a:pt x="476" y="76"/>
                </a:lnTo>
                <a:lnTo>
                  <a:pt x="474" y="82"/>
                </a:lnTo>
                <a:lnTo>
                  <a:pt x="457" y="92"/>
                </a:lnTo>
                <a:lnTo>
                  <a:pt x="453" y="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1" name="Freeform 10"/>
          <p:cNvSpPr>
            <a:spLocks noEditPoints="1"/>
          </p:cNvSpPr>
          <p:nvPr/>
        </p:nvSpPr>
        <p:spPr bwMode="auto">
          <a:xfrm>
            <a:off x="6481684" y="2687550"/>
            <a:ext cx="1475884" cy="977066"/>
          </a:xfrm>
          <a:custGeom>
            <a:avLst/>
            <a:gdLst>
              <a:gd name="T0" fmla="*/ 371 w 1721"/>
              <a:gd name="T1" fmla="*/ 88 h 1139"/>
              <a:gd name="T2" fmla="*/ 1312 w 1721"/>
              <a:gd name="T3" fmla="*/ 173 h 1139"/>
              <a:gd name="T4" fmla="*/ 478 w 1721"/>
              <a:gd name="T5" fmla="*/ 38 h 1139"/>
              <a:gd name="T6" fmla="*/ 515 w 1721"/>
              <a:gd name="T7" fmla="*/ 91 h 1139"/>
              <a:gd name="T8" fmla="*/ 507 w 1721"/>
              <a:gd name="T9" fmla="*/ 176 h 1139"/>
              <a:gd name="T10" fmla="*/ 462 w 1721"/>
              <a:gd name="T11" fmla="*/ 184 h 1139"/>
              <a:gd name="T12" fmla="*/ 519 w 1721"/>
              <a:gd name="T13" fmla="*/ 241 h 1139"/>
              <a:gd name="T14" fmla="*/ 497 w 1721"/>
              <a:gd name="T15" fmla="*/ 285 h 1139"/>
              <a:gd name="T16" fmla="*/ 542 w 1721"/>
              <a:gd name="T17" fmla="*/ 326 h 1139"/>
              <a:gd name="T18" fmla="*/ 483 w 1721"/>
              <a:gd name="T19" fmla="*/ 409 h 1139"/>
              <a:gd name="T20" fmla="*/ 471 w 1721"/>
              <a:gd name="T21" fmla="*/ 489 h 1139"/>
              <a:gd name="T22" fmla="*/ 370 w 1721"/>
              <a:gd name="T23" fmla="*/ 577 h 1139"/>
              <a:gd name="T24" fmla="*/ 331 w 1721"/>
              <a:gd name="T25" fmla="*/ 579 h 1139"/>
              <a:gd name="T26" fmla="*/ 305 w 1721"/>
              <a:gd name="T27" fmla="*/ 554 h 1139"/>
              <a:gd name="T28" fmla="*/ 371 w 1721"/>
              <a:gd name="T29" fmla="*/ 507 h 1139"/>
              <a:gd name="T30" fmla="*/ 387 w 1721"/>
              <a:gd name="T31" fmla="*/ 502 h 1139"/>
              <a:gd name="T32" fmla="*/ 428 w 1721"/>
              <a:gd name="T33" fmla="*/ 489 h 1139"/>
              <a:gd name="T34" fmla="*/ 414 w 1721"/>
              <a:gd name="T35" fmla="*/ 413 h 1139"/>
              <a:gd name="T36" fmla="*/ 466 w 1721"/>
              <a:gd name="T37" fmla="*/ 383 h 1139"/>
              <a:gd name="T38" fmla="*/ 405 w 1721"/>
              <a:gd name="T39" fmla="*/ 388 h 1139"/>
              <a:gd name="T40" fmla="*/ 300 w 1721"/>
              <a:gd name="T41" fmla="*/ 462 h 1139"/>
              <a:gd name="T42" fmla="*/ 399 w 1721"/>
              <a:gd name="T43" fmla="*/ 351 h 1139"/>
              <a:gd name="T44" fmla="*/ 432 w 1721"/>
              <a:gd name="T45" fmla="*/ 317 h 1139"/>
              <a:gd name="T46" fmla="*/ 393 w 1721"/>
              <a:gd name="T47" fmla="*/ 300 h 1139"/>
              <a:gd name="T48" fmla="*/ 349 w 1721"/>
              <a:gd name="T49" fmla="*/ 241 h 1139"/>
              <a:gd name="T50" fmla="*/ 110 w 1721"/>
              <a:gd name="T51" fmla="*/ 159 h 1139"/>
              <a:gd name="T52" fmla="*/ 5 w 1721"/>
              <a:gd name="T53" fmla="*/ 166 h 1139"/>
              <a:gd name="T54" fmla="*/ 38 w 1721"/>
              <a:gd name="T55" fmla="*/ 422 h 1139"/>
              <a:gd name="T56" fmla="*/ 53 w 1721"/>
              <a:gd name="T57" fmla="*/ 546 h 1139"/>
              <a:gd name="T58" fmla="*/ 75 w 1721"/>
              <a:gd name="T59" fmla="*/ 572 h 1139"/>
              <a:gd name="T60" fmla="*/ 62 w 1721"/>
              <a:gd name="T61" fmla="*/ 625 h 1139"/>
              <a:gd name="T62" fmla="*/ 78 w 1721"/>
              <a:gd name="T63" fmla="*/ 649 h 1139"/>
              <a:gd name="T64" fmla="*/ 73 w 1721"/>
              <a:gd name="T65" fmla="*/ 717 h 1139"/>
              <a:gd name="T66" fmla="*/ 29 w 1721"/>
              <a:gd name="T67" fmla="*/ 735 h 1139"/>
              <a:gd name="T68" fmla="*/ 79 w 1721"/>
              <a:gd name="T69" fmla="*/ 766 h 1139"/>
              <a:gd name="T70" fmla="*/ 232 w 1721"/>
              <a:gd name="T71" fmla="*/ 830 h 1139"/>
              <a:gd name="T72" fmla="*/ 277 w 1721"/>
              <a:gd name="T73" fmla="*/ 989 h 1139"/>
              <a:gd name="T74" fmla="*/ 625 w 1721"/>
              <a:gd name="T75" fmla="*/ 1064 h 1139"/>
              <a:gd name="T76" fmla="*/ 792 w 1721"/>
              <a:gd name="T77" fmla="*/ 1089 h 1139"/>
              <a:gd name="T78" fmla="*/ 1115 w 1721"/>
              <a:gd name="T79" fmla="*/ 1073 h 1139"/>
              <a:gd name="T80" fmla="*/ 1620 w 1721"/>
              <a:gd name="T81" fmla="*/ 1084 h 1139"/>
              <a:gd name="T82" fmla="*/ 1695 w 1721"/>
              <a:gd name="T83" fmla="*/ 237 h 1139"/>
              <a:gd name="T84" fmla="*/ 399 w 1721"/>
              <a:gd name="T85" fmla="*/ 159 h 1139"/>
              <a:gd name="T86" fmla="*/ 401 w 1721"/>
              <a:gd name="T87" fmla="*/ 83 h 1139"/>
              <a:gd name="T88" fmla="*/ 62 w 1721"/>
              <a:gd name="T89" fmla="*/ 699 h 1139"/>
              <a:gd name="T90" fmla="*/ 340 w 1721"/>
              <a:gd name="T91" fmla="*/ 539 h 1139"/>
              <a:gd name="T92" fmla="*/ 386 w 1721"/>
              <a:gd name="T93" fmla="*/ 561 h 1139"/>
              <a:gd name="T94" fmla="*/ 453 w 1721"/>
              <a:gd name="T95" fmla="*/ 405 h 1139"/>
              <a:gd name="T96" fmla="*/ 457 w 1721"/>
              <a:gd name="T97" fmla="*/ 496 h 1139"/>
              <a:gd name="T98" fmla="*/ 444 w 1721"/>
              <a:gd name="T99" fmla="*/ 501 h 1139"/>
              <a:gd name="T100" fmla="*/ 476 w 1721"/>
              <a:gd name="T101" fmla="*/ 132 h 1139"/>
              <a:gd name="T102" fmla="*/ 489 w 1721"/>
              <a:gd name="T103" fmla="*/ 104 h 1139"/>
              <a:gd name="T104" fmla="*/ 444 w 1721"/>
              <a:gd name="T105" fmla="*/ 256 h 1139"/>
              <a:gd name="T106" fmla="*/ 493 w 1721"/>
              <a:gd name="T107" fmla="*/ 347 h 1139"/>
              <a:gd name="T108" fmla="*/ 470 w 1721"/>
              <a:gd name="T109" fmla="*/ 265 h 1139"/>
              <a:gd name="T110" fmla="*/ 481 w 1721"/>
              <a:gd name="T111" fmla="*/ 203 h 1139"/>
              <a:gd name="T112" fmla="*/ 415 w 1721"/>
              <a:gd name="T113" fmla="*/ 126 h 1139"/>
              <a:gd name="T114" fmla="*/ 432 w 1721"/>
              <a:gd name="T115" fmla="*/ 76 h 1139"/>
              <a:gd name="T116" fmla="*/ 431 w 1721"/>
              <a:gd name="T117" fmla="*/ 294 h 1139"/>
              <a:gd name="T118" fmla="*/ 430 w 1721"/>
              <a:gd name="T119" fmla="*/ 127 h 1139"/>
              <a:gd name="T120" fmla="*/ 426 w 1721"/>
              <a:gd name="T121" fmla="*/ 91 h 1139"/>
              <a:gd name="T122" fmla="*/ 415 w 1721"/>
              <a:gd name="T123" fmla="*/ 168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1" h="1139">
                <a:moveTo>
                  <a:pt x="476" y="155"/>
                </a:moveTo>
                <a:lnTo>
                  <a:pt x="480" y="157"/>
                </a:lnTo>
                <a:lnTo>
                  <a:pt x="485" y="155"/>
                </a:lnTo>
                <a:lnTo>
                  <a:pt x="488" y="157"/>
                </a:lnTo>
                <a:lnTo>
                  <a:pt x="489" y="158"/>
                </a:lnTo>
                <a:lnTo>
                  <a:pt x="491" y="158"/>
                </a:lnTo>
                <a:lnTo>
                  <a:pt x="491" y="155"/>
                </a:lnTo>
                <a:lnTo>
                  <a:pt x="491" y="153"/>
                </a:lnTo>
                <a:lnTo>
                  <a:pt x="483" y="145"/>
                </a:lnTo>
                <a:lnTo>
                  <a:pt x="480" y="140"/>
                </a:lnTo>
                <a:lnTo>
                  <a:pt x="479" y="139"/>
                </a:lnTo>
                <a:lnTo>
                  <a:pt x="478" y="141"/>
                </a:lnTo>
                <a:lnTo>
                  <a:pt x="476" y="144"/>
                </a:lnTo>
                <a:lnTo>
                  <a:pt x="478" y="145"/>
                </a:lnTo>
                <a:lnTo>
                  <a:pt x="475" y="151"/>
                </a:lnTo>
                <a:lnTo>
                  <a:pt x="476" y="155"/>
                </a:lnTo>
                <a:close/>
                <a:moveTo>
                  <a:pt x="366" y="93"/>
                </a:moveTo>
                <a:lnTo>
                  <a:pt x="368" y="92"/>
                </a:lnTo>
                <a:lnTo>
                  <a:pt x="368" y="91"/>
                </a:lnTo>
                <a:lnTo>
                  <a:pt x="365" y="89"/>
                </a:lnTo>
                <a:lnTo>
                  <a:pt x="365" y="89"/>
                </a:lnTo>
                <a:lnTo>
                  <a:pt x="366" y="89"/>
                </a:lnTo>
                <a:lnTo>
                  <a:pt x="369" y="91"/>
                </a:lnTo>
                <a:lnTo>
                  <a:pt x="370" y="91"/>
                </a:lnTo>
                <a:lnTo>
                  <a:pt x="371" y="91"/>
                </a:lnTo>
                <a:lnTo>
                  <a:pt x="371" y="88"/>
                </a:lnTo>
                <a:lnTo>
                  <a:pt x="370" y="88"/>
                </a:lnTo>
                <a:lnTo>
                  <a:pt x="370" y="88"/>
                </a:lnTo>
                <a:lnTo>
                  <a:pt x="368" y="88"/>
                </a:lnTo>
                <a:lnTo>
                  <a:pt x="366" y="88"/>
                </a:lnTo>
                <a:lnTo>
                  <a:pt x="364" y="85"/>
                </a:lnTo>
                <a:lnTo>
                  <a:pt x="364" y="85"/>
                </a:lnTo>
                <a:lnTo>
                  <a:pt x="362" y="83"/>
                </a:lnTo>
                <a:lnTo>
                  <a:pt x="359" y="82"/>
                </a:lnTo>
                <a:lnTo>
                  <a:pt x="357" y="83"/>
                </a:lnTo>
                <a:lnTo>
                  <a:pt x="357" y="85"/>
                </a:lnTo>
                <a:lnTo>
                  <a:pt x="366" y="93"/>
                </a:lnTo>
                <a:close/>
                <a:moveTo>
                  <a:pt x="419" y="3"/>
                </a:moveTo>
                <a:lnTo>
                  <a:pt x="408" y="0"/>
                </a:lnTo>
                <a:lnTo>
                  <a:pt x="408" y="1"/>
                </a:lnTo>
                <a:lnTo>
                  <a:pt x="406" y="6"/>
                </a:lnTo>
                <a:lnTo>
                  <a:pt x="417" y="4"/>
                </a:lnTo>
                <a:lnTo>
                  <a:pt x="419" y="3"/>
                </a:lnTo>
                <a:close/>
                <a:moveTo>
                  <a:pt x="1695" y="237"/>
                </a:moveTo>
                <a:lnTo>
                  <a:pt x="1647" y="229"/>
                </a:lnTo>
                <a:lnTo>
                  <a:pt x="1599" y="221"/>
                </a:lnTo>
                <a:lnTo>
                  <a:pt x="1551" y="214"/>
                </a:lnTo>
                <a:lnTo>
                  <a:pt x="1504" y="206"/>
                </a:lnTo>
                <a:lnTo>
                  <a:pt x="1456" y="198"/>
                </a:lnTo>
                <a:lnTo>
                  <a:pt x="1408" y="190"/>
                </a:lnTo>
                <a:lnTo>
                  <a:pt x="1360" y="181"/>
                </a:lnTo>
                <a:lnTo>
                  <a:pt x="1312" y="173"/>
                </a:lnTo>
                <a:lnTo>
                  <a:pt x="1264" y="166"/>
                </a:lnTo>
                <a:lnTo>
                  <a:pt x="1216" y="157"/>
                </a:lnTo>
                <a:lnTo>
                  <a:pt x="1168" y="149"/>
                </a:lnTo>
                <a:lnTo>
                  <a:pt x="1121" y="140"/>
                </a:lnTo>
                <a:lnTo>
                  <a:pt x="1073" y="131"/>
                </a:lnTo>
                <a:lnTo>
                  <a:pt x="1026" y="123"/>
                </a:lnTo>
                <a:lnTo>
                  <a:pt x="978" y="114"/>
                </a:lnTo>
                <a:lnTo>
                  <a:pt x="930" y="105"/>
                </a:lnTo>
                <a:lnTo>
                  <a:pt x="883" y="96"/>
                </a:lnTo>
                <a:lnTo>
                  <a:pt x="835" y="87"/>
                </a:lnTo>
                <a:lnTo>
                  <a:pt x="787" y="78"/>
                </a:lnTo>
                <a:lnTo>
                  <a:pt x="740" y="67"/>
                </a:lnTo>
                <a:lnTo>
                  <a:pt x="692" y="58"/>
                </a:lnTo>
                <a:lnTo>
                  <a:pt x="644" y="49"/>
                </a:lnTo>
                <a:lnTo>
                  <a:pt x="597" y="39"/>
                </a:lnTo>
                <a:lnTo>
                  <a:pt x="550" y="30"/>
                </a:lnTo>
                <a:lnTo>
                  <a:pt x="502" y="19"/>
                </a:lnTo>
                <a:lnTo>
                  <a:pt x="480" y="16"/>
                </a:lnTo>
                <a:lnTo>
                  <a:pt x="483" y="21"/>
                </a:lnTo>
                <a:lnTo>
                  <a:pt x="483" y="26"/>
                </a:lnTo>
                <a:lnTo>
                  <a:pt x="474" y="22"/>
                </a:lnTo>
                <a:lnTo>
                  <a:pt x="469" y="22"/>
                </a:lnTo>
                <a:lnTo>
                  <a:pt x="465" y="25"/>
                </a:lnTo>
                <a:lnTo>
                  <a:pt x="465" y="30"/>
                </a:lnTo>
                <a:lnTo>
                  <a:pt x="476" y="32"/>
                </a:lnTo>
                <a:lnTo>
                  <a:pt x="478" y="38"/>
                </a:lnTo>
                <a:lnTo>
                  <a:pt x="476" y="39"/>
                </a:lnTo>
                <a:lnTo>
                  <a:pt x="474" y="40"/>
                </a:lnTo>
                <a:lnTo>
                  <a:pt x="471" y="43"/>
                </a:lnTo>
                <a:lnTo>
                  <a:pt x="470" y="45"/>
                </a:lnTo>
                <a:lnTo>
                  <a:pt x="470" y="49"/>
                </a:lnTo>
                <a:lnTo>
                  <a:pt x="472" y="53"/>
                </a:lnTo>
                <a:lnTo>
                  <a:pt x="480" y="62"/>
                </a:lnTo>
                <a:lnTo>
                  <a:pt x="481" y="66"/>
                </a:lnTo>
                <a:lnTo>
                  <a:pt x="481" y="70"/>
                </a:lnTo>
                <a:lnTo>
                  <a:pt x="479" y="78"/>
                </a:lnTo>
                <a:lnTo>
                  <a:pt x="481" y="74"/>
                </a:lnTo>
                <a:lnTo>
                  <a:pt x="485" y="78"/>
                </a:lnTo>
                <a:lnTo>
                  <a:pt x="488" y="83"/>
                </a:lnTo>
                <a:lnTo>
                  <a:pt x="489" y="87"/>
                </a:lnTo>
                <a:lnTo>
                  <a:pt x="488" y="88"/>
                </a:lnTo>
                <a:lnTo>
                  <a:pt x="484" y="91"/>
                </a:lnTo>
                <a:lnTo>
                  <a:pt x="484" y="92"/>
                </a:lnTo>
                <a:lnTo>
                  <a:pt x="483" y="96"/>
                </a:lnTo>
                <a:lnTo>
                  <a:pt x="484" y="98"/>
                </a:lnTo>
                <a:lnTo>
                  <a:pt x="487" y="100"/>
                </a:lnTo>
                <a:lnTo>
                  <a:pt x="489" y="100"/>
                </a:lnTo>
                <a:lnTo>
                  <a:pt x="497" y="91"/>
                </a:lnTo>
                <a:lnTo>
                  <a:pt x="502" y="87"/>
                </a:lnTo>
                <a:lnTo>
                  <a:pt x="506" y="85"/>
                </a:lnTo>
                <a:lnTo>
                  <a:pt x="510" y="87"/>
                </a:lnTo>
                <a:lnTo>
                  <a:pt x="515" y="91"/>
                </a:lnTo>
                <a:lnTo>
                  <a:pt x="519" y="96"/>
                </a:lnTo>
                <a:lnTo>
                  <a:pt x="520" y="101"/>
                </a:lnTo>
                <a:lnTo>
                  <a:pt x="514" y="109"/>
                </a:lnTo>
                <a:lnTo>
                  <a:pt x="511" y="114"/>
                </a:lnTo>
                <a:lnTo>
                  <a:pt x="516" y="117"/>
                </a:lnTo>
                <a:lnTo>
                  <a:pt x="516" y="118"/>
                </a:lnTo>
                <a:lnTo>
                  <a:pt x="515" y="126"/>
                </a:lnTo>
                <a:lnTo>
                  <a:pt x="516" y="129"/>
                </a:lnTo>
                <a:lnTo>
                  <a:pt x="518" y="132"/>
                </a:lnTo>
                <a:lnTo>
                  <a:pt x="519" y="133"/>
                </a:lnTo>
                <a:lnTo>
                  <a:pt x="520" y="135"/>
                </a:lnTo>
                <a:lnTo>
                  <a:pt x="523" y="137"/>
                </a:lnTo>
                <a:lnTo>
                  <a:pt x="524" y="144"/>
                </a:lnTo>
                <a:lnTo>
                  <a:pt x="523" y="150"/>
                </a:lnTo>
                <a:lnTo>
                  <a:pt x="520" y="155"/>
                </a:lnTo>
                <a:lnTo>
                  <a:pt x="516" y="157"/>
                </a:lnTo>
                <a:lnTo>
                  <a:pt x="512" y="154"/>
                </a:lnTo>
                <a:lnTo>
                  <a:pt x="505" y="145"/>
                </a:lnTo>
                <a:lnTo>
                  <a:pt x="501" y="144"/>
                </a:lnTo>
                <a:lnTo>
                  <a:pt x="496" y="144"/>
                </a:lnTo>
                <a:lnTo>
                  <a:pt x="498" y="146"/>
                </a:lnTo>
                <a:lnTo>
                  <a:pt x="506" y="154"/>
                </a:lnTo>
                <a:lnTo>
                  <a:pt x="507" y="158"/>
                </a:lnTo>
                <a:lnTo>
                  <a:pt x="509" y="163"/>
                </a:lnTo>
                <a:lnTo>
                  <a:pt x="509" y="168"/>
                </a:lnTo>
                <a:lnTo>
                  <a:pt x="507" y="176"/>
                </a:lnTo>
                <a:lnTo>
                  <a:pt x="507" y="179"/>
                </a:lnTo>
                <a:lnTo>
                  <a:pt x="509" y="181"/>
                </a:lnTo>
                <a:lnTo>
                  <a:pt x="507" y="183"/>
                </a:lnTo>
                <a:lnTo>
                  <a:pt x="505" y="185"/>
                </a:lnTo>
                <a:lnTo>
                  <a:pt x="502" y="185"/>
                </a:lnTo>
                <a:lnTo>
                  <a:pt x="500" y="184"/>
                </a:lnTo>
                <a:lnTo>
                  <a:pt x="497" y="181"/>
                </a:lnTo>
                <a:lnTo>
                  <a:pt x="493" y="175"/>
                </a:lnTo>
                <a:lnTo>
                  <a:pt x="491" y="171"/>
                </a:lnTo>
                <a:lnTo>
                  <a:pt x="487" y="172"/>
                </a:lnTo>
                <a:lnTo>
                  <a:pt x="485" y="180"/>
                </a:lnTo>
                <a:lnTo>
                  <a:pt x="483" y="175"/>
                </a:lnTo>
                <a:lnTo>
                  <a:pt x="481" y="166"/>
                </a:lnTo>
                <a:lnTo>
                  <a:pt x="478" y="161"/>
                </a:lnTo>
                <a:lnTo>
                  <a:pt x="471" y="163"/>
                </a:lnTo>
                <a:lnTo>
                  <a:pt x="469" y="163"/>
                </a:lnTo>
                <a:lnTo>
                  <a:pt x="465" y="163"/>
                </a:lnTo>
                <a:lnTo>
                  <a:pt x="462" y="163"/>
                </a:lnTo>
                <a:lnTo>
                  <a:pt x="461" y="166"/>
                </a:lnTo>
                <a:lnTo>
                  <a:pt x="462" y="168"/>
                </a:lnTo>
                <a:lnTo>
                  <a:pt x="465" y="170"/>
                </a:lnTo>
                <a:lnTo>
                  <a:pt x="467" y="171"/>
                </a:lnTo>
                <a:lnTo>
                  <a:pt x="467" y="177"/>
                </a:lnTo>
                <a:lnTo>
                  <a:pt x="466" y="180"/>
                </a:lnTo>
                <a:lnTo>
                  <a:pt x="463" y="181"/>
                </a:lnTo>
                <a:lnTo>
                  <a:pt x="462" y="184"/>
                </a:lnTo>
                <a:lnTo>
                  <a:pt x="462" y="189"/>
                </a:lnTo>
                <a:lnTo>
                  <a:pt x="465" y="192"/>
                </a:lnTo>
                <a:lnTo>
                  <a:pt x="467" y="193"/>
                </a:lnTo>
                <a:lnTo>
                  <a:pt x="471" y="193"/>
                </a:lnTo>
                <a:lnTo>
                  <a:pt x="475" y="193"/>
                </a:lnTo>
                <a:lnTo>
                  <a:pt x="478" y="192"/>
                </a:lnTo>
                <a:lnTo>
                  <a:pt x="481" y="186"/>
                </a:lnTo>
                <a:lnTo>
                  <a:pt x="484" y="185"/>
                </a:lnTo>
                <a:lnTo>
                  <a:pt x="485" y="186"/>
                </a:lnTo>
                <a:lnTo>
                  <a:pt x="489" y="188"/>
                </a:lnTo>
                <a:lnTo>
                  <a:pt x="491" y="190"/>
                </a:lnTo>
                <a:lnTo>
                  <a:pt x="487" y="193"/>
                </a:lnTo>
                <a:lnTo>
                  <a:pt x="485" y="194"/>
                </a:lnTo>
                <a:lnTo>
                  <a:pt x="488" y="198"/>
                </a:lnTo>
                <a:lnTo>
                  <a:pt x="491" y="207"/>
                </a:lnTo>
                <a:lnTo>
                  <a:pt x="493" y="208"/>
                </a:lnTo>
                <a:lnTo>
                  <a:pt x="496" y="210"/>
                </a:lnTo>
                <a:lnTo>
                  <a:pt x="500" y="211"/>
                </a:lnTo>
                <a:lnTo>
                  <a:pt x="502" y="214"/>
                </a:lnTo>
                <a:lnTo>
                  <a:pt x="506" y="220"/>
                </a:lnTo>
                <a:lnTo>
                  <a:pt x="511" y="224"/>
                </a:lnTo>
                <a:lnTo>
                  <a:pt x="518" y="232"/>
                </a:lnTo>
                <a:lnTo>
                  <a:pt x="519" y="234"/>
                </a:lnTo>
                <a:lnTo>
                  <a:pt x="519" y="236"/>
                </a:lnTo>
                <a:lnTo>
                  <a:pt x="519" y="240"/>
                </a:lnTo>
                <a:lnTo>
                  <a:pt x="519" y="241"/>
                </a:lnTo>
                <a:lnTo>
                  <a:pt x="515" y="246"/>
                </a:lnTo>
                <a:lnTo>
                  <a:pt x="514" y="250"/>
                </a:lnTo>
                <a:lnTo>
                  <a:pt x="514" y="252"/>
                </a:lnTo>
                <a:lnTo>
                  <a:pt x="511" y="254"/>
                </a:lnTo>
                <a:lnTo>
                  <a:pt x="510" y="251"/>
                </a:lnTo>
                <a:lnTo>
                  <a:pt x="509" y="247"/>
                </a:lnTo>
                <a:lnTo>
                  <a:pt x="506" y="245"/>
                </a:lnTo>
                <a:lnTo>
                  <a:pt x="503" y="243"/>
                </a:lnTo>
                <a:lnTo>
                  <a:pt x="498" y="243"/>
                </a:lnTo>
                <a:lnTo>
                  <a:pt x="491" y="243"/>
                </a:lnTo>
                <a:lnTo>
                  <a:pt x="485" y="247"/>
                </a:lnTo>
                <a:lnTo>
                  <a:pt x="481" y="252"/>
                </a:lnTo>
                <a:lnTo>
                  <a:pt x="480" y="259"/>
                </a:lnTo>
                <a:lnTo>
                  <a:pt x="480" y="267"/>
                </a:lnTo>
                <a:lnTo>
                  <a:pt x="483" y="274"/>
                </a:lnTo>
                <a:lnTo>
                  <a:pt x="485" y="281"/>
                </a:lnTo>
                <a:lnTo>
                  <a:pt x="501" y="296"/>
                </a:lnTo>
                <a:lnTo>
                  <a:pt x="502" y="299"/>
                </a:lnTo>
                <a:lnTo>
                  <a:pt x="506" y="306"/>
                </a:lnTo>
                <a:lnTo>
                  <a:pt x="507" y="308"/>
                </a:lnTo>
                <a:lnTo>
                  <a:pt x="511" y="309"/>
                </a:lnTo>
                <a:lnTo>
                  <a:pt x="509" y="299"/>
                </a:lnTo>
                <a:lnTo>
                  <a:pt x="507" y="294"/>
                </a:lnTo>
                <a:lnTo>
                  <a:pt x="503" y="291"/>
                </a:lnTo>
                <a:lnTo>
                  <a:pt x="501" y="289"/>
                </a:lnTo>
                <a:lnTo>
                  <a:pt x="497" y="285"/>
                </a:lnTo>
                <a:lnTo>
                  <a:pt x="494" y="281"/>
                </a:lnTo>
                <a:lnTo>
                  <a:pt x="493" y="278"/>
                </a:lnTo>
                <a:lnTo>
                  <a:pt x="493" y="273"/>
                </a:lnTo>
                <a:lnTo>
                  <a:pt x="493" y="268"/>
                </a:lnTo>
                <a:lnTo>
                  <a:pt x="494" y="263"/>
                </a:lnTo>
                <a:lnTo>
                  <a:pt x="500" y="262"/>
                </a:lnTo>
                <a:lnTo>
                  <a:pt x="500" y="255"/>
                </a:lnTo>
                <a:lnTo>
                  <a:pt x="502" y="252"/>
                </a:lnTo>
                <a:lnTo>
                  <a:pt x="503" y="252"/>
                </a:lnTo>
                <a:lnTo>
                  <a:pt x="505" y="252"/>
                </a:lnTo>
                <a:lnTo>
                  <a:pt x="506" y="255"/>
                </a:lnTo>
                <a:lnTo>
                  <a:pt x="507" y="255"/>
                </a:lnTo>
                <a:lnTo>
                  <a:pt x="515" y="262"/>
                </a:lnTo>
                <a:lnTo>
                  <a:pt x="516" y="268"/>
                </a:lnTo>
                <a:lnTo>
                  <a:pt x="514" y="277"/>
                </a:lnTo>
                <a:lnTo>
                  <a:pt x="512" y="289"/>
                </a:lnTo>
                <a:lnTo>
                  <a:pt x="515" y="299"/>
                </a:lnTo>
                <a:lnTo>
                  <a:pt x="522" y="308"/>
                </a:lnTo>
                <a:lnTo>
                  <a:pt x="534" y="322"/>
                </a:lnTo>
                <a:lnTo>
                  <a:pt x="538" y="320"/>
                </a:lnTo>
                <a:lnTo>
                  <a:pt x="541" y="320"/>
                </a:lnTo>
                <a:lnTo>
                  <a:pt x="542" y="321"/>
                </a:lnTo>
                <a:lnTo>
                  <a:pt x="544" y="322"/>
                </a:lnTo>
                <a:lnTo>
                  <a:pt x="545" y="324"/>
                </a:lnTo>
                <a:lnTo>
                  <a:pt x="544" y="325"/>
                </a:lnTo>
                <a:lnTo>
                  <a:pt x="542" y="326"/>
                </a:lnTo>
                <a:lnTo>
                  <a:pt x="541" y="328"/>
                </a:lnTo>
                <a:lnTo>
                  <a:pt x="538" y="331"/>
                </a:lnTo>
                <a:lnTo>
                  <a:pt x="537" y="335"/>
                </a:lnTo>
                <a:lnTo>
                  <a:pt x="532" y="337"/>
                </a:lnTo>
                <a:lnTo>
                  <a:pt x="531" y="338"/>
                </a:lnTo>
                <a:lnTo>
                  <a:pt x="522" y="338"/>
                </a:lnTo>
                <a:lnTo>
                  <a:pt x="520" y="339"/>
                </a:lnTo>
                <a:lnTo>
                  <a:pt x="518" y="340"/>
                </a:lnTo>
                <a:lnTo>
                  <a:pt x="512" y="342"/>
                </a:lnTo>
                <a:lnTo>
                  <a:pt x="511" y="343"/>
                </a:lnTo>
                <a:lnTo>
                  <a:pt x="510" y="346"/>
                </a:lnTo>
                <a:lnTo>
                  <a:pt x="509" y="348"/>
                </a:lnTo>
                <a:lnTo>
                  <a:pt x="506" y="352"/>
                </a:lnTo>
                <a:lnTo>
                  <a:pt x="505" y="356"/>
                </a:lnTo>
                <a:lnTo>
                  <a:pt x="502" y="362"/>
                </a:lnTo>
                <a:lnTo>
                  <a:pt x="498" y="368"/>
                </a:lnTo>
                <a:lnTo>
                  <a:pt x="492" y="372"/>
                </a:lnTo>
                <a:lnTo>
                  <a:pt x="488" y="374"/>
                </a:lnTo>
                <a:lnTo>
                  <a:pt x="487" y="378"/>
                </a:lnTo>
                <a:lnTo>
                  <a:pt x="484" y="382"/>
                </a:lnTo>
                <a:lnTo>
                  <a:pt x="483" y="388"/>
                </a:lnTo>
                <a:lnTo>
                  <a:pt x="483" y="392"/>
                </a:lnTo>
                <a:lnTo>
                  <a:pt x="485" y="396"/>
                </a:lnTo>
                <a:lnTo>
                  <a:pt x="485" y="401"/>
                </a:lnTo>
                <a:lnTo>
                  <a:pt x="484" y="407"/>
                </a:lnTo>
                <a:lnTo>
                  <a:pt x="483" y="409"/>
                </a:lnTo>
                <a:lnTo>
                  <a:pt x="479" y="414"/>
                </a:lnTo>
                <a:lnTo>
                  <a:pt x="476" y="416"/>
                </a:lnTo>
                <a:lnTo>
                  <a:pt x="475" y="418"/>
                </a:lnTo>
                <a:lnTo>
                  <a:pt x="474" y="421"/>
                </a:lnTo>
                <a:lnTo>
                  <a:pt x="471" y="421"/>
                </a:lnTo>
                <a:lnTo>
                  <a:pt x="470" y="422"/>
                </a:lnTo>
                <a:lnTo>
                  <a:pt x="471" y="425"/>
                </a:lnTo>
                <a:lnTo>
                  <a:pt x="472" y="427"/>
                </a:lnTo>
                <a:lnTo>
                  <a:pt x="475" y="430"/>
                </a:lnTo>
                <a:lnTo>
                  <a:pt x="483" y="435"/>
                </a:lnTo>
                <a:lnTo>
                  <a:pt x="485" y="440"/>
                </a:lnTo>
                <a:lnTo>
                  <a:pt x="487" y="444"/>
                </a:lnTo>
                <a:lnTo>
                  <a:pt x="485" y="448"/>
                </a:lnTo>
                <a:lnTo>
                  <a:pt x="483" y="454"/>
                </a:lnTo>
                <a:lnTo>
                  <a:pt x="481" y="452"/>
                </a:lnTo>
                <a:lnTo>
                  <a:pt x="480" y="447"/>
                </a:lnTo>
                <a:lnTo>
                  <a:pt x="478" y="443"/>
                </a:lnTo>
                <a:lnTo>
                  <a:pt x="475" y="443"/>
                </a:lnTo>
                <a:lnTo>
                  <a:pt x="471" y="445"/>
                </a:lnTo>
                <a:lnTo>
                  <a:pt x="470" y="448"/>
                </a:lnTo>
                <a:lnTo>
                  <a:pt x="470" y="451"/>
                </a:lnTo>
                <a:lnTo>
                  <a:pt x="471" y="465"/>
                </a:lnTo>
                <a:lnTo>
                  <a:pt x="471" y="469"/>
                </a:lnTo>
                <a:lnTo>
                  <a:pt x="474" y="473"/>
                </a:lnTo>
                <a:lnTo>
                  <a:pt x="474" y="476"/>
                </a:lnTo>
                <a:lnTo>
                  <a:pt x="471" y="489"/>
                </a:lnTo>
                <a:lnTo>
                  <a:pt x="471" y="493"/>
                </a:lnTo>
                <a:lnTo>
                  <a:pt x="476" y="502"/>
                </a:lnTo>
                <a:lnTo>
                  <a:pt x="476" y="506"/>
                </a:lnTo>
                <a:lnTo>
                  <a:pt x="476" y="511"/>
                </a:lnTo>
                <a:lnTo>
                  <a:pt x="474" y="517"/>
                </a:lnTo>
                <a:lnTo>
                  <a:pt x="471" y="519"/>
                </a:lnTo>
                <a:lnTo>
                  <a:pt x="463" y="519"/>
                </a:lnTo>
                <a:lnTo>
                  <a:pt x="458" y="520"/>
                </a:lnTo>
                <a:lnTo>
                  <a:pt x="454" y="522"/>
                </a:lnTo>
                <a:lnTo>
                  <a:pt x="450" y="524"/>
                </a:lnTo>
                <a:lnTo>
                  <a:pt x="449" y="527"/>
                </a:lnTo>
                <a:lnTo>
                  <a:pt x="449" y="530"/>
                </a:lnTo>
                <a:lnTo>
                  <a:pt x="450" y="532"/>
                </a:lnTo>
                <a:lnTo>
                  <a:pt x="453" y="535"/>
                </a:lnTo>
                <a:lnTo>
                  <a:pt x="449" y="537"/>
                </a:lnTo>
                <a:lnTo>
                  <a:pt x="445" y="539"/>
                </a:lnTo>
                <a:lnTo>
                  <a:pt x="443" y="537"/>
                </a:lnTo>
                <a:lnTo>
                  <a:pt x="435" y="528"/>
                </a:lnTo>
                <a:lnTo>
                  <a:pt x="428" y="523"/>
                </a:lnTo>
                <a:lnTo>
                  <a:pt x="426" y="519"/>
                </a:lnTo>
                <a:lnTo>
                  <a:pt x="423" y="530"/>
                </a:lnTo>
                <a:lnTo>
                  <a:pt x="418" y="540"/>
                </a:lnTo>
                <a:lnTo>
                  <a:pt x="412" y="549"/>
                </a:lnTo>
                <a:lnTo>
                  <a:pt x="388" y="570"/>
                </a:lnTo>
                <a:lnTo>
                  <a:pt x="379" y="575"/>
                </a:lnTo>
                <a:lnTo>
                  <a:pt x="370" y="577"/>
                </a:lnTo>
                <a:lnTo>
                  <a:pt x="370" y="574"/>
                </a:lnTo>
                <a:lnTo>
                  <a:pt x="369" y="570"/>
                </a:lnTo>
                <a:lnTo>
                  <a:pt x="366" y="567"/>
                </a:lnTo>
                <a:lnTo>
                  <a:pt x="362" y="563"/>
                </a:lnTo>
                <a:lnTo>
                  <a:pt x="361" y="561"/>
                </a:lnTo>
                <a:lnTo>
                  <a:pt x="360" y="557"/>
                </a:lnTo>
                <a:lnTo>
                  <a:pt x="359" y="554"/>
                </a:lnTo>
                <a:lnTo>
                  <a:pt x="355" y="550"/>
                </a:lnTo>
                <a:lnTo>
                  <a:pt x="353" y="552"/>
                </a:lnTo>
                <a:lnTo>
                  <a:pt x="352" y="557"/>
                </a:lnTo>
                <a:lnTo>
                  <a:pt x="352" y="557"/>
                </a:lnTo>
                <a:lnTo>
                  <a:pt x="349" y="558"/>
                </a:lnTo>
                <a:lnTo>
                  <a:pt x="346" y="559"/>
                </a:lnTo>
                <a:lnTo>
                  <a:pt x="343" y="559"/>
                </a:lnTo>
                <a:lnTo>
                  <a:pt x="346" y="557"/>
                </a:lnTo>
                <a:lnTo>
                  <a:pt x="347" y="554"/>
                </a:lnTo>
                <a:lnTo>
                  <a:pt x="347" y="552"/>
                </a:lnTo>
                <a:lnTo>
                  <a:pt x="347" y="549"/>
                </a:lnTo>
                <a:lnTo>
                  <a:pt x="337" y="554"/>
                </a:lnTo>
                <a:lnTo>
                  <a:pt x="334" y="557"/>
                </a:lnTo>
                <a:lnTo>
                  <a:pt x="333" y="561"/>
                </a:lnTo>
                <a:lnTo>
                  <a:pt x="333" y="564"/>
                </a:lnTo>
                <a:lnTo>
                  <a:pt x="333" y="568"/>
                </a:lnTo>
                <a:lnTo>
                  <a:pt x="329" y="571"/>
                </a:lnTo>
                <a:lnTo>
                  <a:pt x="330" y="575"/>
                </a:lnTo>
                <a:lnTo>
                  <a:pt x="331" y="579"/>
                </a:lnTo>
                <a:lnTo>
                  <a:pt x="330" y="583"/>
                </a:lnTo>
                <a:lnTo>
                  <a:pt x="327" y="581"/>
                </a:lnTo>
                <a:lnTo>
                  <a:pt x="325" y="579"/>
                </a:lnTo>
                <a:lnTo>
                  <a:pt x="325" y="571"/>
                </a:lnTo>
                <a:lnTo>
                  <a:pt x="324" y="567"/>
                </a:lnTo>
                <a:lnTo>
                  <a:pt x="325" y="564"/>
                </a:lnTo>
                <a:lnTo>
                  <a:pt x="326" y="562"/>
                </a:lnTo>
                <a:lnTo>
                  <a:pt x="327" y="558"/>
                </a:lnTo>
                <a:lnTo>
                  <a:pt x="326" y="555"/>
                </a:lnTo>
                <a:lnTo>
                  <a:pt x="322" y="562"/>
                </a:lnTo>
                <a:lnTo>
                  <a:pt x="317" y="566"/>
                </a:lnTo>
                <a:lnTo>
                  <a:pt x="312" y="567"/>
                </a:lnTo>
                <a:lnTo>
                  <a:pt x="307" y="566"/>
                </a:lnTo>
                <a:lnTo>
                  <a:pt x="311" y="564"/>
                </a:lnTo>
                <a:lnTo>
                  <a:pt x="315" y="562"/>
                </a:lnTo>
                <a:lnTo>
                  <a:pt x="327" y="546"/>
                </a:lnTo>
                <a:lnTo>
                  <a:pt x="330" y="542"/>
                </a:lnTo>
                <a:lnTo>
                  <a:pt x="327" y="541"/>
                </a:lnTo>
                <a:lnTo>
                  <a:pt x="321" y="548"/>
                </a:lnTo>
                <a:lnTo>
                  <a:pt x="320" y="549"/>
                </a:lnTo>
                <a:lnTo>
                  <a:pt x="318" y="549"/>
                </a:lnTo>
                <a:lnTo>
                  <a:pt x="298" y="558"/>
                </a:lnTo>
                <a:lnTo>
                  <a:pt x="293" y="559"/>
                </a:lnTo>
                <a:lnTo>
                  <a:pt x="295" y="554"/>
                </a:lnTo>
                <a:lnTo>
                  <a:pt x="300" y="554"/>
                </a:lnTo>
                <a:lnTo>
                  <a:pt x="305" y="554"/>
                </a:lnTo>
                <a:lnTo>
                  <a:pt x="308" y="552"/>
                </a:lnTo>
                <a:lnTo>
                  <a:pt x="308" y="548"/>
                </a:lnTo>
                <a:lnTo>
                  <a:pt x="304" y="546"/>
                </a:lnTo>
                <a:lnTo>
                  <a:pt x="298" y="548"/>
                </a:lnTo>
                <a:lnTo>
                  <a:pt x="295" y="549"/>
                </a:lnTo>
                <a:lnTo>
                  <a:pt x="298" y="545"/>
                </a:lnTo>
                <a:lnTo>
                  <a:pt x="304" y="544"/>
                </a:lnTo>
                <a:lnTo>
                  <a:pt x="316" y="542"/>
                </a:lnTo>
                <a:lnTo>
                  <a:pt x="322" y="539"/>
                </a:lnTo>
                <a:lnTo>
                  <a:pt x="327" y="533"/>
                </a:lnTo>
                <a:lnTo>
                  <a:pt x="339" y="513"/>
                </a:lnTo>
                <a:lnTo>
                  <a:pt x="340" y="510"/>
                </a:lnTo>
                <a:lnTo>
                  <a:pt x="344" y="510"/>
                </a:lnTo>
                <a:lnTo>
                  <a:pt x="347" y="510"/>
                </a:lnTo>
                <a:lnTo>
                  <a:pt x="351" y="509"/>
                </a:lnTo>
                <a:lnTo>
                  <a:pt x="357" y="505"/>
                </a:lnTo>
                <a:lnTo>
                  <a:pt x="361" y="500"/>
                </a:lnTo>
                <a:lnTo>
                  <a:pt x="368" y="485"/>
                </a:lnTo>
                <a:lnTo>
                  <a:pt x="371" y="482"/>
                </a:lnTo>
                <a:lnTo>
                  <a:pt x="369" y="485"/>
                </a:lnTo>
                <a:lnTo>
                  <a:pt x="370" y="488"/>
                </a:lnTo>
                <a:lnTo>
                  <a:pt x="371" y="491"/>
                </a:lnTo>
                <a:lnTo>
                  <a:pt x="373" y="493"/>
                </a:lnTo>
                <a:lnTo>
                  <a:pt x="373" y="497"/>
                </a:lnTo>
                <a:lnTo>
                  <a:pt x="373" y="500"/>
                </a:lnTo>
                <a:lnTo>
                  <a:pt x="371" y="507"/>
                </a:lnTo>
                <a:lnTo>
                  <a:pt x="369" y="513"/>
                </a:lnTo>
                <a:lnTo>
                  <a:pt x="366" y="518"/>
                </a:lnTo>
                <a:lnTo>
                  <a:pt x="361" y="518"/>
                </a:lnTo>
                <a:lnTo>
                  <a:pt x="360" y="526"/>
                </a:lnTo>
                <a:lnTo>
                  <a:pt x="361" y="540"/>
                </a:lnTo>
                <a:lnTo>
                  <a:pt x="365" y="550"/>
                </a:lnTo>
                <a:lnTo>
                  <a:pt x="373" y="546"/>
                </a:lnTo>
                <a:lnTo>
                  <a:pt x="373" y="544"/>
                </a:lnTo>
                <a:lnTo>
                  <a:pt x="373" y="542"/>
                </a:lnTo>
                <a:lnTo>
                  <a:pt x="373" y="540"/>
                </a:lnTo>
                <a:lnTo>
                  <a:pt x="371" y="540"/>
                </a:lnTo>
                <a:lnTo>
                  <a:pt x="373" y="539"/>
                </a:lnTo>
                <a:lnTo>
                  <a:pt x="374" y="537"/>
                </a:lnTo>
                <a:lnTo>
                  <a:pt x="375" y="537"/>
                </a:lnTo>
                <a:lnTo>
                  <a:pt x="375" y="539"/>
                </a:lnTo>
                <a:lnTo>
                  <a:pt x="378" y="536"/>
                </a:lnTo>
                <a:lnTo>
                  <a:pt x="379" y="535"/>
                </a:lnTo>
                <a:lnTo>
                  <a:pt x="379" y="533"/>
                </a:lnTo>
                <a:lnTo>
                  <a:pt x="375" y="523"/>
                </a:lnTo>
                <a:lnTo>
                  <a:pt x="375" y="519"/>
                </a:lnTo>
                <a:lnTo>
                  <a:pt x="378" y="515"/>
                </a:lnTo>
                <a:lnTo>
                  <a:pt x="382" y="511"/>
                </a:lnTo>
                <a:lnTo>
                  <a:pt x="383" y="509"/>
                </a:lnTo>
                <a:lnTo>
                  <a:pt x="384" y="506"/>
                </a:lnTo>
                <a:lnTo>
                  <a:pt x="386" y="504"/>
                </a:lnTo>
                <a:lnTo>
                  <a:pt x="387" y="502"/>
                </a:lnTo>
                <a:lnTo>
                  <a:pt x="390" y="502"/>
                </a:lnTo>
                <a:lnTo>
                  <a:pt x="391" y="501"/>
                </a:lnTo>
                <a:lnTo>
                  <a:pt x="393" y="498"/>
                </a:lnTo>
                <a:lnTo>
                  <a:pt x="395" y="497"/>
                </a:lnTo>
                <a:lnTo>
                  <a:pt x="404" y="496"/>
                </a:lnTo>
                <a:lnTo>
                  <a:pt x="406" y="493"/>
                </a:lnTo>
                <a:lnTo>
                  <a:pt x="410" y="488"/>
                </a:lnTo>
                <a:lnTo>
                  <a:pt x="409" y="496"/>
                </a:lnTo>
                <a:lnTo>
                  <a:pt x="406" y="500"/>
                </a:lnTo>
                <a:lnTo>
                  <a:pt x="401" y="504"/>
                </a:lnTo>
                <a:lnTo>
                  <a:pt x="399" y="509"/>
                </a:lnTo>
                <a:lnTo>
                  <a:pt x="396" y="511"/>
                </a:lnTo>
                <a:lnTo>
                  <a:pt x="393" y="514"/>
                </a:lnTo>
                <a:lnTo>
                  <a:pt x="392" y="517"/>
                </a:lnTo>
                <a:lnTo>
                  <a:pt x="396" y="522"/>
                </a:lnTo>
                <a:lnTo>
                  <a:pt x="412" y="532"/>
                </a:lnTo>
                <a:lnTo>
                  <a:pt x="415" y="532"/>
                </a:lnTo>
                <a:lnTo>
                  <a:pt x="419" y="527"/>
                </a:lnTo>
                <a:lnTo>
                  <a:pt x="419" y="522"/>
                </a:lnTo>
                <a:lnTo>
                  <a:pt x="415" y="510"/>
                </a:lnTo>
                <a:lnTo>
                  <a:pt x="421" y="510"/>
                </a:lnTo>
                <a:lnTo>
                  <a:pt x="423" y="509"/>
                </a:lnTo>
                <a:lnTo>
                  <a:pt x="426" y="506"/>
                </a:lnTo>
                <a:lnTo>
                  <a:pt x="428" y="502"/>
                </a:lnTo>
                <a:lnTo>
                  <a:pt x="426" y="496"/>
                </a:lnTo>
                <a:lnTo>
                  <a:pt x="428" y="489"/>
                </a:lnTo>
                <a:lnTo>
                  <a:pt x="432" y="483"/>
                </a:lnTo>
                <a:lnTo>
                  <a:pt x="436" y="475"/>
                </a:lnTo>
                <a:lnTo>
                  <a:pt x="439" y="470"/>
                </a:lnTo>
                <a:lnTo>
                  <a:pt x="443" y="465"/>
                </a:lnTo>
                <a:lnTo>
                  <a:pt x="444" y="460"/>
                </a:lnTo>
                <a:lnTo>
                  <a:pt x="439" y="456"/>
                </a:lnTo>
                <a:lnTo>
                  <a:pt x="439" y="452"/>
                </a:lnTo>
                <a:lnTo>
                  <a:pt x="440" y="444"/>
                </a:lnTo>
                <a:lnTo>
                  <a:pt x="439" y="439"/>
                </a:lnTo>
                <a:lnTo>
                  <a:pt x="430" y="441"/>
                </a:lnTo>
                <a:lnTo>
                  <a:pt x="425" y="444"/>
                </a:lnTo>
                <a:lnTo>
                  <a:pt x="419" y="447"/>
                </a:lnTo>
                <a:lnTo>
                  <a:pt x="406" y="449"/>
                </a:lnTo>
                <a:lnTo>
                  <a:pt x="409" y="447"/>
                </a:lnTo>
                <a:lnTo>
                  <a:pt x="414" y="444"/>
                </a:lnTo>
                <a:lnTo>
                  <a:pt x="417" y="440"/>
                </a:lnTo>
                <a:lnTo>
                  <a:pt x="419" y="438"/>
                </a:lnTo>
                <a:lnTo>
                  <a:pt x="419" y="436"/>
                </a:lnTo>
                <a:lnTo>
                  <a:pt x="417" y="436"/>
                </a:lnTo>
                <a:lnTo>
                  <a:pt x="410" y="431"/>
                </a:lnTo>
                <a:lnTo>
                  <a:pt x="409" y="429"/>
                </a:lnTo>
                <a:lnTo>
                  <a:pt x="409" y="425"/>
                </a:lnTo>
                <a:lnTo>
                  <a:pt x="409" y="421"/>
                </a:lnTo>
                <a:lnTo>
                  <a:pt x="410" y="417"/>
                </a:lnTo>
                <a:lnTo>
                  <a:pt x="412" y="414"/>
                </a:lnTo>
                <a:lnTo>
                  <a:pt x="414" y="413"/>
                </a:lnTo>
                <a:lnTo>
                  <a:pt x="419" y="431"/>
                </a:lnTo>
                <a:lnTo>
                  <a:pt x="423" y="439"/>
                </a:lnTo>
                <a:lnTo>
                  <a:pt x="430" y="438"/>
                </a:lnTo>
                <a:lnTo>
                  <a:pt x="428" y="435"/>
                </a:lnTo>
                <a:lnTo>
                  <a:pt x="431" y="432"/>
                </a:lnTo>
                <a:lnTo>
                  <a:pt x="428" y="403"/>
                </a:lnTo>
                <a:lnTo>
                  <a:pt x="428" y="401"/>
                </a:lnTo>
                <a:lnTo>
                  <a:pt x="426" y="399"/>
                </a:lnTo>
                <a:lnTo>
                  <a:pt x="425" y="396"/>
                </a:lnTo>
                <a:lnTo>
                  <a:pt x="423" y="395"/>
                </a:lnTo>
                <a:lnTo>
                  <a:pt x="423" y="391"/>
                </a:lnTo>
                <a:lnTo>
                  <a:pt x="426" y="390"/>
                </a:lnTo>
                <a:lnTo>
                  <a:pt x="436" y="405"/>
                </a:lnTo>
                <a:lnTo>
                  <a:pt x="440" y="404"/>
                </a:lnTo>
                <a:lnTo>
                  <a:pt x="444" y="400"/>
                </a:lnTo>
                <a:lnTo>
                  <a:pt x="447" y="396"/>
                </a:lnTo>
                <a:lnTo>
                  <a:pt x="447" y="392"/>
                </a:lnTo>
                <a:lnTo>
                  <a:pt x="450" y="392"/>
                </a:lnTo>
                <a:lnTo>
                  <a:pt x="461" y="396"/>
                </a:lnTo>
                <a:lnTo>
                  <a:pt x="463" y="396"/>
                </a:lnTo>
                <a:lnTo>
                  <a:pt x="465" y="395"/>
                </a:lnTo>
                <a:lnTo>
                  <a:pt x="466" y="394"/>
                </a:lnTo>
                <a:lnTo>
                  <a:pt x="467" y="391"/>
                </a:lnTo>
                <a:lnTo>
                  <a:pt x="469" y="388"/>
                </a:lnTo>
                <a:lnTo>
                  <a:pt x="467" y="386"/>
                </a:lnTo>
                <a:lnTo>
                  <a:pt x="466" y="383"/>
                </a:lnTo>
                <a:lnTo>
                  <a:pt x="463" y="382"/>
                </a:lnTo>
                <a:lnTo>
                  <a:pt x="462" y="381"/>
                </a:lnTo>
                <a:lnTo>
                  <a:pt x="466" y="377"/>
                </a:lnTo>
                <a:lnTo>
                  <a:pt x="466" y="373"/>
                </a:lnTo>
                <a:lnTo>
                  <a:pt x="463" y="370"/>
                </a:lnTo>
                <a:lnTo>
                  <a:pt x="463" y="368"/>
                </a:lnTo>
                <a:lnTo>
                  <a:pt x="463" y="357"/>
                </a:lnTo>
                <a:lnTo>
                  <a:pt x="465" y="352"/>
                </a:lnTo>
                <a:lnTo>
                  <a:pt x="463" y="344"/>
                </a:lnTo>
                <a:lnTo>
                  <a:pt x="459" y="339"/>
                </a:lnTo>
                <a:lnTo>
                  <a:pt x="448" y="329"/>
                </a:lnTo>
                <a:lnTo>
                  <a:pt x="447" y="331"/>
                </a:lnTo>
                <a:lnTo>
                  <a:pt x="449" y="340"/>
                </a:lnTo>
                <a:lnTo>
                  <a:pt x="450" y="342"/>
                </a:lnTo>
                <a:lnTo>
                  <a:pt x="450" y="357"/>
                </a:lnTo>
                <a:lnTo>
                  <a:pt x="450" y="364"/>
                </a:lnTo>
                <a:lnTo>
                  <a:pt x="449" y="368"/>
                </a:lnTo>
                <a:lnTo>
                  <a:pt x="444" y="366"/>
                </a:lnTo>
                <a:lnTo>
                  <a:pt x="444" y="364"/>
                </a:lnTo>
                <a:lnTo>
                  <a:pt x="445" y="361"/>
                </a:lnTo>
                <a:lnTo>
                  <a:pt x="445" y="359"/>
                </a:lnTo>
                <a:lnTo>
                  <a:pt x="441" y="357"/>
                </a:lnTo>
                <a:lnTo>
                  <a:pt x="439" y="357"/>
                </a:lnTo>
                <a:lnTo>
                  <a:pt x="436" y="360"/>
                </a:lnTo>
                <a:lnTo>
                  <a:pt x="409" y="383"/>
                </a:lnTo>
                <a:lnTo>
                  <a:pt x="405" y="388"/>
                </a:lnTo>
                <a:lnTo>
                  <a:pt x="400" y="400"/>
                </a:lnTo>
                <a:lnTo>
                  <a:pt x="397" y="404"/>
                </a:lnTo>
                <a:lnTo>
                  <a:pt x="395" y="405"/>
                </a:lnTo>
                <a:lnTo>
                  <a:pt x="388" y="408"/>
                </a:lnTo>
                <a:lnTo>
                  <a:pt x="371" y="410"/>
                </a:lnTo>
                <a:lnTo>
                  <a:pt x="356" y="416"/>
                </a:lnTo>
                <a:lnTo>
                  <a:pt x="352" y="417"/>
                </a:lnTo>
                <a:lnTo>
                  <a:pt x="331" y="435"/>
                </a:lnTo>
                <a:lnTo>
                  <a:pt x="318" y="453"/>
                </a:lnTo>
                <a:lnTo>
                  <a:pt x="316" y="456"/>
                </a:lnTo>
                <a:lnTo>
                  <a:pt x="308" y="462"/>
                </a:lnTo>
                <a:lnTo>
                  <a:pt x="304" y="466"/>
                </a:lnTo>
                <a:lnTo>
                  <a:pt x="303" y="470"/>
                </a:lnTo>
                <a:lnTo>
                  <a:pt x="307" y="478"/>
                </a:lnTo>
                <a:lnTo>
                  <a:pt x="315" y="480"/>
                </a:lnTo>
                <a:lnTo>
                  <a:pt x="333" y="476"/>
                </a:lnTo>
                <a:lnTo>
                  <a:pt x="351" y="470"/>
                </a:lnTo>
                <a:lnTo>
                  <a:pt x="360" y="469"/>
                </a:lnTo>
                <a:lnTo>
                  <a:pt x="366" y="471"/>
                </a:lnTo>
                <a:lnTo>
                  <a:pt x="357" y="475"/>
                </a:lnTo>
                <a:lnTo>
                  <a:pt x="349" y="479"/>
                </a:lnTo>
                <a:lnTo>
                  <a:pt x="309" y="485"/>
                </a:lnTo>
                <a:lnTo>
                  <a:pt x="296" y="484"/>
                </a:lnTo>
                <a:lnTo>
                  <a:pt x="290" y="478"/>
                </a:lnTo>
                <a:lnTo>
                  <a:pt x="293" y="474"/>
                </a:lnTo>
                <a:lnTo>
                  <a:pt x="300" y="462"/>
                </a:lnTo>
                <a:lnTo>
                  <a:pt x="305" y="452"/>
                </a:lnTo>
                <a:lnTo>
                  <a:pt x="311" y="448"/>
                </a:lnTo>
                <a:lnTo>
                  <a:pt x="316" y="445"/>
                </a:lnTo>
                <a:lnTo>
                  <a:pt x="320" y="441"/>
                </a:lnTo>
                <a:lnTo>
                  <a:pt x="331" y="427"/>
                </a:lnTo>
                <a:lnTo>
                  <a:pt x="334" y="422"/>
                </a:lnTo>
                <a:lnTo>
                  <a:pt x="356" y="405"/>
                </a:lnTo>
                <a:lnTo>
                  <a:pt x="359" y="404"/>
                </a:lnTo>
                <a:lnTo>
                  <a:pt x="362" y="404"/>
                </a:lnTo>
                <a:lnTo>
                  <a:pt x="364" y="403"/>
                </a:lnTo>
                <a:lnTo>
                  <a:pt x="366" y="396"/>
                </a:lnTo>
                <a:lnTo>
                  <a:pt x="371" y="392"/>
                </a:lnTo>
                <a:lnTo>
                  <a:pt x="375" y="387"/>
                </a:lnTo>
                <a:lnTo>
                  <a:pt x="379" y="381"/>
                </a:lnTo>
                <a:lnTo>
                  <a:pt x="386" y="378"/>
                </a:lnTo>
                <a:lnTo>
                  <a:pt x="383" y="368"/>
                </a:lnTo>
                <a:lnTo>
                  <a:pt x="383" y="362"/>
                </a:lnTo>
                <a:lnTo>
                  <a:pt x="383" y="357"/>
                </a:lnTo>
                <a:lnTo>
                  <a:pt x="387" y="353"/>
                </a:lnTo>
                <a:lnTo>
                  <a:pt x="388" y="356"/>
                </a:lnTo>
                <a:lnTo>
                  <a:pt x="388" y="361"/>
                </a:lnTo>
                <a:lnTo>
                  <a:pt x="388" y="366"/>
                </a:lnTo>
                <a:lnTo>
                  <a:pt x="392" y="365"/>
                </a:lnTo>
                <a:lnTo>
                  <a:pt x="393" y="360"/>
                </a:lnTo>
                <a:lnTo>
                  <a:pt x="396" y="353"/>
                </a:lnTo>
                <a:lnTo>
                  <a:pt x="399" y="351"/>
                </a:lnTo>
                <a:lnTo>
                  <a:pt x="399" y="361"/>
                </a:lnTo>
                <a:lnTo>
                  <a:pt x="396" y="370"/>
                </a:lnTo>
                <a:lnTo>
                  <a:pt x="388" y="388"/>
                </a:lnTo>
                <a:lnTo>
                  <a:pt x="384" y="394"/>
                </a:lnTo>
                <a:lnTo>
                  <a:pt x="384" y="397"/>
                </a:lnTo>
                <a:lnTo>
                  <a:pt x="387" y="399"/>
                </a:lnTo>
                <a:lnTo>
                  <a:pt x="390" y="399"/>
                </a:lnTo>
                <a:lnTo>
                  <a:pt x="392" y="399"/>
                </a:lnTo>
                <a:lnTo>
                  <a:pt x="395" y="396"/>
                </a:lnTo>
                <a:lnTo>
                  <a:pt x="396" y="394"/>
                </a:lnTo>
                <a:lnTo>
                  <a:pt x="397" y="388"/>
                </a:lnTo>
                <a:lnTo>
                  <a:pt x="400" y="383"/>
                </a:lnTo>
                <a:lnTo>
                  <a:pt x="406" y="373"/>
                </a:lnTo>
                <a:lnTo>
                  <a:pt x="412" y="368"/>
                </a:lnTo>
                <a:lnTo>
                  <a:pt x="423" y="359"/>
                </a:lnTo>
                <a:lnTo>
                  <a:pt x="426" y="356"/>
                </a:lnTo>
                <a:lnTo>
                  <a:pt x="428" y="351"/>
                </a:lnTo>
                <a:lnTo>
                  <a:pt x="431" y="348"/>
                </a:lnTo>
                <a:lnTo>
                  <a:pt x="432" y="348"/>
                </a:lnTo>
                <a:lnTo>
                  <a:pt x="440" y="350"/>
                </a:lnTo>
                <a:lnTo>
                  <a:pt x="441" y="348"/>
                </a:lnTo>
                <a:lnTo>
                  <a:pt x="441" y="346"/>
                </a:lnTo>
                <a:lnTo>
                  <a:pt x="432" y="329"/>
                </a:lnTo>
                <a:lnTo>
                  <a:pt x="432" y="326"/>
                </a:lnTo>
                <a:lnTo>
                  <a:pt x="432" y="320"/>
                </a:lnTo>
                <a:lnTo>
                  <a:pt x="432" y="317"/>
                </a:lnTo>
                <a:lnTo>
                  <a:pt x="431" y="316"/>
                </a:lnTo>
                <a:lnTo>
                  <a:pt x="427" y="312"/>
                </a:lnTo>
                <a:lnTo>
                  <a:pt x="426" y="309"/>
                </a:lnTo>
                <a:lnTo>
                  <a:pt x="421" y="293"/>
                </a:lnTo>
                <a:lnTo>
                  <a:pt x="419" y="289"/>
                </a:lnTo>
                <a:lnTo>
                  <a:pt x="419" y="286"/>
                </a:lnTo>
                <a:lnTo>
                  <a:pt x="418" y="284"/>
                </a:lnTo>
                <a:lnTo>
                  <a:pt x="417" y="281"/>
                </a:lnTo>
                <a:lnTo>
                  <a:pt x="418" y="277"/>
                </a:lnTo>
                <a:lnTo>
                  <a:pt x="419" y="276"/>
                </a:lnTo>
                <a:lnTo>
                  <a:pt x="426" y="273"/>
                </a:lnTo>
                <a:lnTo>
                  <a:pt x="427" y="272"/>
                </a:lnTo>
                <a:lnTo>
                  <a:pt x="425" y="264"/>
                </a:lnTo>
                <a:lnTo>
                  <a:pt x="419" y="263"/>
                </a:lnTo>
                <a:lnTo>
                  <a:pt x="413" y="265"/>
                </a:lnTo>
                <a:lnTo>
                  <a:pt x="405" y="265"/>
                </a:lnTo>
                <a:lnTo>
                  <a:pt x="403" y="267"/>
                </a:lnTo>
                <a:lnTo>
                  <a:pt x="399" y="269"/>
                </a:lnTo>
                <a:lnTo>
                  <a:pt x="397" y="274"/>
                </a:lnTo>
                <a:lnTo>
                  <a:pt x="397" y="278"/>
                </a:lnTo>
                <a:lnTo>
                  <a:pt x="405" y="289"/>
                </a:lnTo>
                <a:lnTo>
                  <a:pt x="406" y="293"/>
                </a:lnTo>
                <a:lnTo>
                  <a:pt x="401" y="302"/>
                </a:lnTo>
                <a:lnTo>
                  <a:pt x="397" y="303"/>
                </a:lnTo>
                <a:lnTo>
                  <a:pt x="393" y="303"/>
                </a:lnTo>
                <a:lnTo>
                  <a:pt x="393" y="300"/>
                </a:lnTo>
                <a:lnTo>
                  <a:pt x="399" y="299"/>
                </a:lnTo>
                <a:lnTo>
                  <a:pt x="399" y="293"/>
                </a:lnTo>
                <a:lnTo>
                  <a:pt x="397" y="286"/>
                </a:lnTo>
                <a:lnTo>
                  <a:pt x="395" y="282"/>
                </a:lnTo>
                <a:lnTo>
                  <a:pt x="392" y="281"/>
                </a:lnTo>
                <a:lnTo>
                  <a:pt x="390" y="280"/>
                </a:lnTo>
                <a:lnTo>
                  <a:pt x="388" y="278"/>
                </a:lnTo>
                <a:lnTo>
                  <a:pt x="388" y="273"/>
                </a:lnTo>
                <a:lnTo>
                  <a:pt x="388" y="271"/>
                </a:lnTo>
                <a:lnTo>
                  <a:pt x="384" y="269"/>
                </a:lnTo>
                <a:lnTo>
                  <a:pt x="382" y="269"/>
                </a:lnTo>
                <a:lnTo>
                  <a:pt x="371" y="268"/>
                </a:lnTo>
                <a:lnTo>
                  <a:pt x="370" y="272"/>
                </a:lnTo>
                <a:lnTo>
                  <a:pt x="369" y="285"/>
                </a:lnTo>
                <a:lnTo>
                  <a:pt x="366" y="284"/>
                </a:lnTo>
                <a:lnTo>
                  <a:pt x="362" y="281"/>
                </a:lnTo>
                <a:lnTo>
                  <a:pt x="360" y="276"/>
                </a:lnTo>
                <a:lnTo>
                  <a:pt x="362" y="269"/>
                </a:lnTo>
                <a:lnTo>
                  <a:pt x="360" y="260"/>
                </a:lnTo>
                <a:lnTo>
                  <a:pt x="355" y="254"/>
                </a:lnTo>
                <a:lnTo>
                  <a:pt x="348" y="249"/>
                </a:lnTo>
                <a:lnTo>
                  <a:pt x="340" y="246"/>
                </a:lnTo>
                <a:lnTo>
                  <a:pt x="340" y="243"/>
                </a:lnTo>
                <a:lnTo>
                  <a:pt x="343" y="243"/>
                </a:lnTo>
                <a:lnTo>
                  <a:pt x="347" y="242"/>
                </a:lnTo>
                <a:lnTo>
                  <a:pt x="349" y="241"/>
                </a:lnTo>
                <a:lnTo>
                  <a:pt x="351" y="237"/>
                </a:lnTo>
                <a:lnTo>
                  <a:pt x="342" y="240"/>
                </a:lnTo>
                <a:lnTo>
                  <a:pt x="325" y="250"/>
                </a:lnTo>
                <a:lnTo>
                  <a:pt x="317" y="251"/>
                </a:lnTo>
                <a:lnTo>
                  <a:pt x="281" y="241"/>
                </a:lnTo>
                <a:lnTo>
                  <a:pt x="277" y="238"/>
                </a:lnTo>
                <a:lnTo>
                  <a:pt x="277" y="237"/>
                </a:lnTo>
                <a:lnTo>
                  <a:pt x="280" y="237"/>
                </a:lnTo>
                <a:lnTo>
                  <a:pt x="282" y="237"/>
                </a:lnTo>
                <a:lnTo>
                  <a:pt x="284" y="236"/>
                </a:lnTo>
                <a:lnTo>
                  <a:pt x="268" y="234"/>
                </a:lnTo>
                <a:lnTo>
                  <a:pt x="264" y="233"/>
                </a:lnTo>
                <a:lnTo>
                  <a:pt x="255" y="228"/>
                </a:lnTo>
                <a:lnTo>
                  <a:pt x="241" y="227"/>
                </a:lnTo>
                <a:lnTo>
                  <a:pt x="236" y="228"/>
                </a:lnTo>
                <a:lnTo>
                  <a:pt x="232" y="225"/>
                </a:lnTo>
                <a:lnTo>
                  <a:pt x="227" y="219"/>
                </a:lnTo>
                <a:lnTo>
                  <a:pt x="220" y="216"/>
                </a:lnTo>
                <a:lnTo>
                  <a:pt x="203" y="214"/>
                </a:lnTo>
                <a:lnTo>
                  <a:pt x="171" y="205"/>
                </a:lnTo>
                <a:lnTo>
                  <a:pt x="144" y="190"/>
                </a:lnTo>
                <a:lnTo>
                  <a:pt x="140" y="188"/>
                </a:lnTo>
                <a:lnTo>
                  <a:pt x="135" y="176"/>
                </a:lnTo>
                <a:lnTo>
                  <a:pt x="131" y="172"/>
                </a:lnTo>
                <a:lnTo>
                  <a:pt x="115" y="162"/>
                </a:lnTo>
                <a:lnTo>
                  <a:pt x="110" y="159"/>
                </a:lnTo>
                <a:lnTo>
                  <a:pt x="100" y="158"/>
                </a:lnTo>
                <a:lnTo>
                  <a:pt x="97" y="157"/>
                </a:lnTo>
                <a:lnTo>
                  <a:pt x="92" y="150"/>
                </a:lnTo>
                <a:lnTo>
                  <a:pt x="91" y="149"/>
                </a:lnTo>
                <a:lnTo>
                  <a:pt x="75" y="141"/>
                </a:lnTo>
                <a:lnTo>
                  <a:pt x="69" y="133"/>
                </a:lnTo>
                <a:lnTo>
                  <a:pt x="38" y="109"/>
                </a:lnTo>
                <a:lnTo>
                  <a:pt x="27" y="104"/>
                </a:lnTo>
                <a:lnTo>
                  <a:pt x="16" y="100"/>
                </a:lnTo>
                <a:lnTo>
                  <a:pt x="14" y="105"/>
                </a:lnTo>
                <a:lnTo>
                  <a:pt x="14" y="109"/>
                </a:lnTo>
                <a:lnTo>
                  <a:pt x="20" y="117"/>
                </a:lnTo>
                <a:lnTo>
                  <a:pt x="23" y="122"/>
                </a:lnTo>
                <a:lnTo>
                  <a:pt x="25" y="123"/>
                </a:lnTo>
                <a:lnTo>
                  <a:pt x="23" y="126"/>
                </a:lnTo>
                <a:lnTo>
                  <a:pt x="20" y="129"/>
                </a:lnTo>
                <a:lnTo>
                  <a:pt x="18" y="132"/>
                </a:lnTo>
                <a:lnTo>
                  <a:pt x="16" y="142"/>
                </a:lnTo>
                <a:lnTo>
                  <a:pt x="14" y="144"/>
                </a:lnTo>
                <a:lnTo>
                  <a:pt x="12" y="145"/>
                </a:lnTo>
                <a:lnTo>
                  <a:pt x="12" y="146"/>
                </a:lnTo>
                <a:lnTo>
                  <a:pt x="11" y="149"/>
                </a:lnTo>
                <a:lnTo>
                  <a:pt x="12" y="150"/>
                </a:lnTo>
                <a:lnTo>
                  <a:pt x="12" y="153"/>
                </a:lnTo>
                <a:lnTo>
                  <a:pt x="8" y="162"/>
                </a:lnTo>
                <a:lnTo>
                  <a:pt x="5" y="166"/>
                </a:lnTo>
                <a:lnTo>
                  <a:pt x="1" y="167"/>
                </a:lnTo>
                <a:lnTo>
                  <a:pt x="0" y="170"/>
                </a:lnTo>
                <a:lnTo>
                  <a:pt x="4" y="185"/>
                </a:lnTo>
                <a:lnTo>
                  <a:pt x="1" y="197"/>
                </a:lnTo>
                <a:lnTo>
                  <a:pt x="0" y="207"/>
                </a:lnTo>
                <a:lnTo>
                  <a:pt x="0" y="219"/>
                </a:lnTo>
                <a:lnTo>
                  <a:pt x="1" y="230"/>
                </a:lnTo>
                <a:lnTo>
                  <a:pt x="4" y="241"/>
                </a:lnTo>
                <a:lnTo>
                  <a:pt x="8" y="255"/>
                </a:lnTo>
                <a:lnTo>
                  <a:pt x="9" y="256"/>
                </a:lnTo>
                <a:lnTo>
                  <a:pt x="16" y="259"/>
                </a:lnTo>
                <a:lnTo>
                  <a:pt x="18" y="260"/>
                </a:lnTo>
                <a:lnTo>
                  <a:pt x="20" y="263"/>
                </a:lnTo>
                <a:lnTo>
                  <a:pt x="30" y="280"/>
                </a:lnTo>
                <a:lnTo>
                  <a:pt x="31" y="286"/>
                </a:lnTo>
                <a:lnTo>
                  <a:pt x="33" y="296"/>
                </a:lnTo>
                <a:lnTo>
                  <a:pt x="34" y="300"/>
                </a:lnTo>
                <a:lnTo>
                  <a:pt x="36" y="303"/>
                </a:lnTo>
                <a:lnTo>
                  <a:pt x="39" y="304"/>
                </a:lnTo>
                <a:lnTo>
                  <a:pt x="40" y="306"/>
                </a:lnTo>
                <a:lnTo>
                  <a:pt x="40" y="316"/>
                </a:lnTo>
                <a:lnTo>
                  <a:pt x="44" y="335"/>
                </a:lnTo>
                <a:lnTo>
                  <a:pt x="44" y="340"/>
                </a:lnTo>
                <a:lnTo>
                  <a:pt x="42" y="365"/>
                </a:lnTo>
                <a:lnTo>
                  <a:pt x="42" y="377"/>
                </a:lnTo>
                <a:lnTo>
                  <a:pt x="38" y="422"/>
                </a:lnTo>
                <a:lnTo>
                  <a:pt x="39" y="425"/>
                </a:lnTo>
                <a:lnTo>
                  <a:pt x="43" y="427"/>
                </a:lnTo>
                <a:lnTo>
                  <a:pt x="45" y="429"/>
                </a:lnTo>
                <a:lnTo>
                  <a:pt x="44" y="431"/>
                </a:lnTo>
                <a:lnTo>
                  <a:pt x="43" y="434"/>
                </a:lnTo>
                <a:lnTo>
                  <a:pt x="43" y="438"/>
                </a:lnTo>
                <a:lnTo>
                  <a:pt x="44" y="439"/>
                </a:lnTo>
                <a:lnTo>
                  <a:pt x="48" y="440"/>
                </a:lnTo>
                <a:lnTo>
                  <a:pt x="49" y="443"/>
                </a:lnTo>
                <a:lnTo>
                  <a:pt x="52" y="453"/>
                </a:lnTo>
                <a:lnTo>
                  <a:pt x="53" y="466"/>
                </a:lnTo>
                <a:lnTo>
                  <a:pt x="53" y="479"/>
                </a:lnTo>
                <a:lnTo>
                  <a:pt x="51" y="504"/>
                </a:lnTo>
                <a:lnTo>
                  <a:pt x="51" y="517"/>
                </a:lnTo>
                <a:lnTo>
                  <a:pt x="49" y="523"/>
                </a:lnTo>
                <a:lnTo>
                  <a:pt x="44" y="544"/>
                </a:lnTo>
                <a:lnTo>
                  <a:pt x="42" y="546"/>
                </a:lnTo>
                <a:lnTo>
                  <a:pt x="42" y="549"/>
                </a:lnTo>
                <a:lnTo>
                  <a:pt x="40" y="552"/>
                </a:lnTo>
                <a:lnTo>
                  <a:pt x="40" y="555"/>
                </a:lnTo>
                <a:lnTo>
                  <a:pt x="40" y="557"/>
                </a:lnTo>
                <a:lnTo>
                  <a:pt x="43" y="557"/>
                </a:lnTo>
                <a:lnTo>
                  <a:pt x="52" y="549"/>
                </a:lnTo>
                <a:lnTo>
                  <a:pt x="53" y="549"/>
                </a:lnTo>
                <a:lnTo>
                  <a:pt x="55" y="549"/>
                </a:lnTo>
                <a:lnTo>
                  <a:pt x="53" y="546"/>
                </a:lnTo>
                <a:lnTo>
                  <a:pt x="52" y="544"/>
                </a:lnTo>
                <a:lnTo>
                  <a:pt x="52" y="541"/>
                </a:lnTo>
                <a:lnTo>
                  <a:pt x="53" y="536"/>
                </a:lnTo>
                <a:lnTo>
                  <a:pt x="52" y="531"/>
                </a:lnTo>
                <a:lnTo>
                  <a:pt x="52" y="530"/>
                </a:lnTo>
                <a:lnTo>
                  <a:pt x="55" y="524"/>
                </a:lnTo>
                <a:lnTo>
                  <a:pt x="61" y="524"/>
                </a:lnTo>
                <a:lnTo>
                  <a:pt x="66" y="524"/>
                </a:lnTo>
                <a:lnTo>
                  <a:pt x="71" y="526"/>
                </a:lnTo>
                <a:lnTo>
                  <a:pt x="75" y="530"/>
                </a:lnTo>
                <a:lnTo>
                  <a:pt x="79" y="533"/>
                </a:lnTo>
                <a:lnTo>
                  <a:pt x="80" y="540"/>
                </a:lnTo>
                <a:lnTo>
                  <a:pt x="79" y="546"/>
                </a:lnTo>
                <a:lnTo>
                  <a:pt x="82" y="550"/>
                </a:lnTo>
                <a:lnTo>
                  <a:pt x="87" y="552"/>
                </a:lnTo>
                <a:lnTo>
                  <a:pt x="98" y="553"/>
                </a:lnTo>
                <a:lnTo>
                  <a:pt x="98" y="555"/>
                </a:lnTo>
                <a:lnTo>
                  <a:pt x="97" y="555"/>
                </a:lnTo>
                <a:lnTo>
                  <a:pt x="96" y="557"/>
                </a:lnTo>
                <a:lnTo>
                  <a:pt x="110" y="559"/>
                </a:lnTo>
                <a:lnTo>
                  <a:pt x="117" y="561"/>
                </a:lnTo>
                <a:lnTo>
                  <a:pt x="122" y="564"/>
                </a:lnTo>
                <a:lnTo>
                  <a:pt x="104" y="566"/>
                </a:lnTo>
                <a:lnTo>
                  <a:pt x="86" y="570"/>
                </a:lnTo>
                <a:lnTo>
                  <a:pt x="78" y="572"/>
                </a:lnTo>
                <a:lnTo>
                  <a:pt x="75" y="572"/>
                </a:lnTo>
                <a:lnTo>
                  <a:pt x="70" y="572"/>
                </a:lnTo>
                <a:lnTo>
                  <a:pt x="66" y="574"/>
                </a:lnTo>
                <a:lnTo>
                  <a:pt x="64" y="577"/>
                </a:lnTo>
                <a:lnTo>
                  <a:pt x="64" y="581"/>
                </a:lnTo>
                <a:lnTo>
                  <a:pt x="67" y="580"/>
                </a:lnTo>
                <a:lnTo>
                  <a:pt x="69" y="584"/>
                </a:lnTo>
                <a:lnTo>
                  <a:pt x="70" y="586"/>
                </a:lnTo>
                <a:lnTo>
                  <a:pt x="69" y="589"/>
                </a:lnTo>
                <a:lnTo>
                  <a:pt x="67" y="592"/>
                </a:lnTo>
                <a:lnTo>
                  <a:pt x="66" y="592"/>
                </a:lnTo>
                <a:lnTo>
                  <a:pt x="64" y="589"/>
                </a:lnTo>
                <a:lnTo>
                  <a:pt x="60" y="586"/>
                </a:lnTo>
                <a:lnTo>
                  <a:pt x="57" y="586"/>
                </a:lnTo>
                <a:lnTo>
                  <a:pt x="57" y="581"/>
                </a:lnTo>
                <a:lnTo>
                  <a:pt x="53" y="575"/>
                </a:lnTo>
                <a:lnTo>
                  <a:pt x="55" y="571"/>
                </a:lnTo>
                <a:lnTo>
                  <a:pt x="53" y="564"/>
                </a:lnTo>
                <a:lnTo>
                  <a:pt x="48" y="567"/>
                </a:lnTo>
                <a:lnTo>
                  <a:pt x="47" y="571"/>
                </a:lnTo>
                <a:lnTo>
                  <a:pt x="48" y="583"/>
                </a:lnTo>
                <a:lnTo>
                  <a:pt x="48" y="596"/>
                </a:lnTo>
                <a:lnTo>
                  <a:pt x="47" y="615"/>
                </a:lnTo>
                <a:lnTo>
                  <a:pt x="47" y="620"/>
                </a:lnTo>
                <a:lnTo>
                  <a:pt x="51" y="623"/>
                </a:lnTo>
                <a:lnTo>
                  <a:pt x="58" y="625"/>
                </a:lnTo>
                <a:lnTo>
                  <a:pt x="62" y="625"/>
                </a:lnTo>
                <a:lnTo>
                  <a:pt x="64" y="625"/>
                </a:lnTo>
                <a:lnTo>
                  <a:pt x="66" y="628"/>
                </a:lnTo>
                <a:lnTo>
                  <a:pt x="67" y="630"/>
                </a:lnTo>
                <a:lnTo>
                  <a:pt x="69" y="632"/>
                </a:lnTo>
                <a:lnTo>
                  <a:pt x="73" y="630"/>
                </a:lnTo>
                <a:lnTo>
                  <a:pt x="70" y="628"/>
                </a:lnTo>
                <a:lnTo>
                  <a:pt x="70" y="625"/>
                </a:lnTo>
                <a:lnTo>
                  <a:pt x="82" y="630"/>
                </a:lnTo>
                <a:lnTo>
                  <a:pt x="84" y="629"/>
                </a:lnTo>
                <a:lnTo>
                  <a:pt x="87" y="628"/>
                </a:lnTo>
                <a:lnTo>
                  <a:pt x="89" y="627"/>
                </a:lnTo>
                <a:lnTo>
                  <a:pt x="92" y="627"/>
                </a:lnTo>
                <a:lnTo>
                  <a:pt x="95" y="629"/>
                </a:lnTo>
                <a:lnTo>
                  <a:pt x="100" y="634"/>
                </a:lnTo>
                <a:lnTo>
                  <a:pt x="104" y="642"/>
                </a:lnTo>
                <a:lnTo>
                  <a:pt x="108" y="647"/>
                </a:lnTo>
                <a:lnTo>
                  <a:pt x="114" y="650"/>
                </a:lnTo>
                <a:lnTo>
                  <a:pt x="110" y="652"/>
                </a:lnTo>
                <a:lnTo>
                  <a:pt x="106" y="654"/>
                </a:lnTo>
                <a:lnTo>
                  <a:pt x="102" y="652"/>
                </a:lnTo>
                <a:lnTo>
                  <a:pt x="102" y="649"/>
                </a:lnTo>
                <a:lnTo>
                  <a:pt x="101" y="643"/>
                </a:lnTo>
                <a:lnTo>
                  <a:pt x="97" y="641"/>
                </a:lnTo>
                <a:lnTo>
                  <a:pt x="89" y="641"/>
                </a:lnTo>
                <a:lnTo>
                  <a:pt x="82" y="642"/>
                </a:lnTo>
                <a:lnTo>
                  <a:pt x="78" y="649"/>
                </a:lnTo>
                <a:lnTo>
                  <a:pt x="78" y="658"/>
                </a:lnTo>
                <a:lnTo>
                  <a:pt x="80" y="667"/>
                </a:lnTo>
                <a:lnTo>
                  <a:pt x="77" y="664"/>
                </a:lnTo>
                <a:lnTo>
                  <a:pt x="71" y="659"/>
                </a:lnTo>
                <a:lnTo>
                  <a:pt x="67" y="658"/>
                </a:lnTo>
                <a:lnTo>
                  <a:pt x="69" y="663"/>
                </a:lnTo>
                <a:lnTo>
                  <a:pt x="73" y="672"/>
                </a:lnTo>
                <a:lnTo>
                  <a:pt x="75" y="680"/>
                </a:lnTo>
                <a:lnTo>
                  <a:pt x="75" y="681"/>
                </a:lnTo>
                <a:lnTo>
                  <a:pt x="77" y="684"/>
                </a:lnTo>
                <a:lnTo>
                  <a:pt x="75" y="687"/>
                </a:lnTo>
                <a:lnTo>
                  <a:pt x="74" y="690"/>
                </a:lnTo>
                <a:lnTo>
                  <a:pt x="73" y="693"/>
                </a:lnTo>
                <a:lnTo>
                  <a:pt x="71" y="694"/>
                </a:lnTo>
                <a:lnTo>
                  <a:pt x="66" y="694"/>
                </a:lnTo>
                <a:lnTo>
                  <a:pt x="65" y="697"/>
                </a:lnTo>
                <a:lnTo>
                  <a:pt x="64" y="699"/>
                </a:lnTo>
                <a:lnTo>
                  <a:pt x="65" y="703"/>
                </a:lnTo>
                <a:lnTo>
                  <a:pt x="65" y="704"/>
                </a:lnTo>
                <a:lnTo>
                  <a:pt x="66" y="707"/>
                </a:lnTo>
                <a:lnTo>
                  <a:pt x="67" y="708"/>
                </a:lnTo>
                <a:lnTo>
                  <a:pt x="69" y="708"/>
                </a:lnTo>
                <a:lnTo>
                  <a:pt x="69" y="709"/>
                </a:lnTo>
                <a:lnTo>
                  <a:pt x="69" y="712"/>
                </a:lnTo>
                <a:lnTo>
                  <a:pt x="69" y="713"/>
                </a:lnTo>
                <a:lnTo>
                  <a:pt x="73" y="717"/>
                </a:lnTo>
                <a:lnTo>
                  <a:pt x="78" y="720"/>
                </a:lnTo>
                <a:lnTo>
                  <a:pt x="80" y="725"/>
                </a:lnTo>
                <a:lnTo>
                  <a:pt x="78" y="730"/>
                </a:lnTo>
                <a:lnTo>
                  <a:pt x="74" y="725"/>
                </a:lnTo>
                <a:lnTo>
                  <a:pt x="66" y="717"/>
                </a:lnTo>
                <a:lnTo>
                  <a:pt x="65" y="715"/>
                </a:lnTo>
                <a:lnTo>
                  <a:pt x="64" y="713"/>
                </a:lnTo>
                <a:lnTo>
                  <a:pt x="61" y="721"/>
                </a:lnTo>
                <a:lnTo>
                  <a:pt x="57" y="726"/>
                </a:lnTo>
                <a:lnTo>
                  <a:pt x="52" y="730"/>
                </a:lnTo>
                <a:lnTo>
                  <a:pt x="45" y="729"/>
                </a:lnTo>
                <a:lnTo>
                  <a:pt x="43" y="724"/>
                </a:lnTo>
                <a:lnTo>
                  <a:pt x="42" y="717"/>
                </a:lnTo>
                <a:lnTo>
                  <a:pt x="43" y="700"/>
                </a:lnTo>
                <a:lnTo>
                  <a:pt x="44" y="693"/>
                </a:lnTo>
                <a:lnTo>
                  <a:pt x="51" y="671"/>
                </a:lnTo>
                <a:lnTo>
                  <a:pt x="51" y="663"/>
                </a:lnTo>
                <a:lnTo>
                  <a:pt x="49" y="658"/>
                </a:lnTo>
                <a:lnTo>
                  <a:pt x="48" y="652"/>
                </a:lnTo>
                <a:lnTo>
                  <a:pt x="52" y="647"/>
                </a:lnTo>
                <a:lnTo>
                  <a:pt x="47" y="649"/>
                </a:lnTo>
                <a:lnTo>
                  <a:pt x="43" y="660"/>
                </a:lnTo>
                <a:lnTo>
                  <a:pt x="35" y="709"/>
                </a:lnTo>
                <a:lnTo>
                  <a:pt x="31" y="722"/>
                </a:lnTo>
                <a:lnTo>
                  <a:pt x="27" y="731"/>
                </a:lnTo>
                <a:lnTo>
                  <a:pt x="29" y="735"/>
                </a:lnTo>
                <a:lnTo>
                  <a:pt x="27" y="738"/>
                </a:lnTo>
                <a:lnTo>
                  <a:pt x="25" y="743"/>
                </a:lnTo>
                <a:lnTo>
                  <a:pt x="21" y="750"/>
                </a:lnTo>
                <a:lnTo>
                  <a:pt x="18" y="752"/>
                </a:lnTo>
                <a:lnTo>
                  <a:pt x="16" y="755"/>
                </a:lnTo>
                <a:lnTo>
                  <a:pt x="18" y="756"/>
                </a:lnTo>
                <a:lnTo>
                  <a:pt x="21" y="757"/>
                </a:lnTo>
                <a:lnTo>
                  <a:pt x="25" y="756"/>
                </a:lnTo>
                <a:lnTo>
                  <a:pt x="26" y="757"/>
                </a:lnTo>
                <a:lnTo>
                  <a:pt x="27" y="757"/>
                </a:lnTo>
                <a:lnTo>
                  <a:pt x="27" y="759"/>
                </a:lnTo>
                <a:lnTo>
                  <a:pt x="30" y="757"/>
                </a:lnTo>
                <a:lnTo>
                  <a:pt x="30" y="757"/>
                </a:lnTo>
                <a:lnTo>
                  <a:pt x="29" y="755"/>
                </a:lnTo>
                <a:lnTo>
                  <a:pt x="29" y="752"/>
                </a:lnTo>
                <a:lnTo>
                  <a:pt x="30" y="751"/>
                </a:lnTo>
                <a:lnTo>
                  <a:pt x="34" y="748"/>
                </a:lnTo>
                <a:lnTo>
                  <a:pt x="38" y="748"/>
                </a:lnTo>
                <a:lnTo>
                  <a:pt x="42" y="751"/>
                </a:lnTo>
                <a:lnTo>
                  <a:pt x="45" y="755"/>
                </a:lnTo>
                <a:lnTo>
                  <a:pt x="55" y="769"/>
                </a:lnTo>
                <a:lnTo>
                  <a:pt x="58" y="772"/>
                </a:lnTo>
                <a:lnTo>
                  <a:pt x="65" y="773"/>
                </a:lnTo>
                <a:lnTo>
                  <a:pt x="69" y="770"/>
                </a:lnTo>
                <a:lnTo>
                  <a:pt x="74" y="768"/>
                </a:lnTo>
                <a:lnTo>
                  <a:pt x="79" y="766"/>
                </a:lnTo>
                <a:lnTo>
                  <a:pt x="82" y="766"/>
                </a:lnTo>
                <a:lnTo>
                  <a:pt x="88" y="770"/>
                </a:lnTo>
                <a:lnTo>
                  <a:pt x="91" y="770"/>
                </a:lnTo>
                <a:lnTo>
                  <a:pt x="95" y="768"/>
                </a:lnTo>
                <a:lnTo>
                  <a:pt x="102" y="768"/>
                </a:lnTo>
                <a:lnTo>
                  <a:pt x="105" y="765"/>
                </a:lnTo>
                <a:lnTo>
                  <a:pt x="106" y="764"/>
                </a:lnTo>
                <a:lnTo>
                  <a:pt x="109" y="769"/>
                </a:lnTo>
                <a:lnTo>
                  <a:pt x="110" y="772"/>
                </a:lnTo>
                <a:lnTo>
                  <a:pt x="110" y="774"/>
                </a:lnTo>
                <a:lnTo>
                  <a:pt x="110" y="777"/>
                </a:lnTo>
                <a:lnTo>
                  <a:pt x="123" y="782"/>
                </a:lnTo>
                <a:lnTo>
                  <a:pt x="152" y="783"/>
                </a:lnTo>
                <a:lnTo>
                  <a:pt x="158" y="786"/>
                </a:lnTo>
                <a:lnTo>
                  <a:pt x="163" y="790"/>
                </a:lnTo>
                <a:lnTo>
                  <a:pt x="163" y="796"/>
                </a:lnTo>
                <a:lnTo>
                  <a:pt x="164" y="801"/>
                </a:lnTo>
                <a:lnTo>
                  <a:pt x="167" y="807"/>
                </a:lnTo>
                <a:lnTo>
                  <a:pt x="181" y="823"/>
                </a:lnTo>
                <a:lnTo>
                  <a:pt x="185" y="826"/>
                </a:lnTo>
                <a:lnTo>
                  <a:pt x="192" y="829"/>
                </a:lnTo>
                <a:lnTo>
                  <a:pt x="197" y="829"/>
                </a:lnTo>
                <a:lnTo>
                  <a:pt x="207" y="826"/>
                </a:lnTo>
                <a:lnTo>
                  <a:pt x="214" y="827"/>
                </a:lnTo>
                <a:lnTo>
                  <a:pt x="228" y="827"/>
                </a:lnTo>
                <a:lnTo>
                  <a:pt x="232" y="830"/>
                </a:lnTo>
                <a:lnTo>
                  <a:pt x="234" y="832"/>
                </a:lnTo>
                <a:lnTo>
                  <a:pt x="241" y="840"/>
                </a:lnTo>
                <a:lnTo>
                  <a:pt x="243" y="843"/>
                </a:lnTo>
                <a:lnTo>
                  <a:pt x="250" y="845"/>
                </a:lnTo>
                <a:lnTo>
                  <a:pt x="256" y="849"/>
                </a:lnTo>
                <a:lnTo>
                  <a:pt x="263" y="854"/>
                </a:lnTo>
                <a:lnTo>
                  <a:pt x="268" y="861"/>
                </a:lnTo>
                <a:lnTo>
                  <a:pt x="271" y="866"/>
                </a:lnTo>
                <a:lnTo>
                  <a:pt x="273" y="873"/>
                </a:lnTo>
                <a:lnTo>
                  <a:pt x="276" y="880"/>
                </a:lnTo>
                <a:lnTo>
                  <a:pt x="276" y="892"/>
                </a:lnTo>
                <a:lnTo>
                  <a:pt x="277" y="896"/>
                </a:lnTo>
                <a:lnTo>
                  <a:pt x="281" y="900"/>
                </a:lnTo>
                <a:lnTo>
                  <a:pt x="284" y="904"/>
                </a:lnTo>
                <a:lnTo>
                  <a:pt x="284" y="909"/>
                </a:lnTo>
                <a:lnTo>
                  <a:pt x="282" y="923"/>
                </a:lnTo>
                <a:lnTo>
                  <a:pt x="285" y="935"/>
                </a:lnTo>
                <a:lnTo>
                  <a:pt x="282" y="940"/>
                </a:lnTo>
                <a:lnTo>
                  <a:pt x="281" y="945"/>
                </a:lnTo>
                <a:lnTo>
                  <a:pt x="280" y="953"/>
                </a:lnTo>
                <a:lnTo>
                  <a:pt x="282" y="962"/>
                </a:lnTo>
                <a:lnTo>
                  <a:pt x="282" y="965"/>
                </a:lnTo>
                <a:lnTo>
                  <a:pt x="282" y="968"/>
                </a:lnTo>
                <a:lnTo>
                  <a:pt x="280" y="974"/>
                </a:lnTo>
                <a:lnTo>
                  <a:pt x="278" y="977"/>
                </a:lnTo>
                <a:lnTo>
                  <a:pt x="277" y="989"/>
                </a:lnTo>
                <a:lnTo>
                  <a:pt x="277" y="996"/>
                </a:lnTo>
                <a:lnTo>
                  <a:pt x="278" y="1001"/>
                </a:lnTo>
                <a:lnTo>
                  <a:pt x="282" y="1006"/>
                </a:lnTo>
                <a:lnTo>
                  <a:pt x="286" y="1011"/>
                </a:lnTo>
                <a:lnTo>
                  <a:pt x="291" y="1016"/>
                </a:lnTo>
                <a:lnTo>
                  <a:pt x="308" y="1023"/>
                </a:lnTo>
                <a:lnTo>
                  <a:pt x="317" y="1023"/>
                </a:lnTo>
                <a:lnTo>
                  <a:pt x="321" y="1023"/>
                </a:lnTo>
                <a:lnTo>
                  <a:pt x="327" y="1028"/>
                </a:lnTo>
                <a:lnTo>
                  <a:pt x="338" y="1033"/>
                </a:lnTo>
                <a:lnTo>
                  <a:pt x="344" y="1038"/>
                </a:lnTo>
                <a:lnTo>
                  <a:pt x="364" y="1042"/>
                </a:lnTo>
                <a:lnTo>
                  <a:pt x="381" y="1053"/>
                </a:lnTo>
                <a:lnTo>
                  <a:pt x="384" y="1053"/>
                </a:lnTo>
                <a:lnTo>
                  <a:pt x="390" y="1051"/>
                </a:lnTo>
                <a:lnTo>
                  <a:pt x="406" y="1050"/>
                </a:lnTo>
                <a:lnTo>
                  <a:pt x="450" y="1043"/>
                </a:lnTo>
                <a:lnTo>
                  <a:pt x="461" y="1040"/>
                </a:lnTo>
                <a:lnTo>
                  <a:pt x="478" y="1031"/>
                </a:lnTo>
                <a:lnTo>
                  <a:pt x="488" y="1027"/>
                </a:lnTo>
                <a:lnTo>
                  <a:pt x="494" y="1028"/>
                </a:lnTo>
                <a:lnTo>
                  <a:pt x="511" y="1034"/>
                </a:lnTo>
                <a:lnTo>
                  <a:pt x="546" y="1034"/>
                </a:lnTo>
                <a:lnTo>
                  <a:pt x="612" y="1054"/>
                </a:lnTo>
                <a:lnTo>
                  <a:pt x="621" y="1060"/>
                </a:lnTo>
                <a:lnTo>
                  <a:pt x="625" y="1064"/>
                </a:lnTo>
                <a:lnTo>
                  <a:pt x="626" y="1069"/>
                </a:lnTo>
                <a:lnTo>
                  <a:pt x="628" y="1075"/>
                </a:lnTo>
                <a:lnTo>
                  <a:pt x="629" y="1082"/>
                </a:lnTo>
                <a:lnTo>
                  <a:pt x="633" y="1085"/>
                </a:lnTo>
                <a:lnTo>
                  <a:pt x="638" y="1086"/>
                </a:lnTo>
                <a:lnTo>
                  <a:pt x="660" y="1081"/>
                </a:lnTo>
                <a:lnTo>
                  <a:pt x="661" y="1081"/>
                </a:lnTo>
                <a:lnTo>
                  <a:pt x="665" y="1082"/>
                </a:lnTo>
                <a:lnTo>
                  <a:pt x="668" y="1084"/>
                </a:lnTo>
                <a:lnTo>
                  <a:pt x="669" y="1084"/>
                </a:lnTo>
                <a:lnTo>
                  <a:pt x="677" y="1085"/>
                </a:lnTo>
                <a:lnTo>
                  <a:pt x="679" y="1085"/>
                </a:lnTo>
                <a:lnTo>
                  <a:pt x="682" y="1087"/>
                </a:lnTo>
                <a:lnTo>
                  <a:pt x="691" y="1090"/>
                </a:lnTo>
                <a:lnTo>
                  <a:pt x="701" y="1090"/>
                </a:lnTo>
                <a:lnTo>
                  <a:pt x="705" y="1090"/>
                </a:lnTo>
                <a:lnTo>
                  <a:pt x="707" y="1090"/>
                </a:lnTo>
                <a:lnTo>
                  <a:pt x="717" y="1085"/>
                </a:lnTo>
                <a:lnTo>
                  <a:pt x="719" y="1084"/>
                </a:lnTo>
                <a:lnTo>
                  <a:pt x="736" y="1084"/>
                </a:lnTo>
                <a:lnTo>
                  <a:pt x="747" y="1082"/>
                </a:lnTo>
                <a:lnTo>
                  <a:pt x="748" y="1080"/>
                </a:lnTo>
                <a:lnTo>
                  <a:pt x="751" y="1078"/>
                </a:lnTo>
                <a:lnTo>
                  <a:pt x="757" y="1076"/>
                </a:lnTo>
                <a:lnTo>
                  <a:pt x="760" y="1076"/>
                </a:lnTo>
                <a:lnTo>
                  <a:pt x="792" y="1089"/>
                </a:lnTo>
                <a:lnTo>
                  <a:pt x="795" y="1089"/>
                </a:lnTo>
                <a:lnTo>
                  <a:pt x="801" y="1087"/>
                </a:lnTo>
                <a:lnTo>
                  <a:pt x="804" y="1087"/>
                </a:lnTo>
                <a:lnTo>
                  <a:pt x="814" y="1091"/>
                </a:lnTo>
                <a:lnTo>
                  <a:pt x="817" y="1091"/>
                </a:lnTo>
                <a:lnTo>
                  <a:pt x="823" y="1090"/>
                </a:lnTo>
                <a:lnTo>
                  <a:pt x="832" y="1087"/>
                </a:lnTo>
                <a:lnTo>
                  <a:pt x="835" y="1087"/>
                </a:lnTo>
                <a:lnTo>
                  <a:pt x="839" y="1087"/>
                </a:lnTo>
                <a:lnTo>
                  <a:pt x="845" y="1090"/>
                </a:lnTo>
                <a:lnTo>
                  <a:pt x="848" y="1090"/>
                </a:lnTo>
                <a:lnTo>
                  <a:pt x="855" y="1089"/>
                </a:lnTo>
                <a:lnTo>
                  <a:pt x="862" y="1086"/>
                </a:lnTo>
                <a:lnTo>
                  <a:pt x="870" y="1081"/>
                </a:lnTo>
                <a:lnTo>
                  <a:pt x="875" y="1080"/>
                </a:lnTo>
                <a:lnTo>
                  <a:pt x="885" y="1080"/>
                </a:lnTo>
                <a:lnTo>
                  <a:pt x="920" y="1072"/>
                </a:lnTo>
                <a:lnTo>
                  <a:pt x="983" y="1073"/>
                </a:lnTo>
                <a:lnTo>
                  <a:pt x="994" y="1068"/>
                </a:lnTo>
                <a:lnTo>
                  <a:pt x="1002" y="1062"/>
                </a:lnTo>
                <a:lnTo>
                  <a:pt x="1007" y="1060"/>
                </a:lnTo>
                <a:lnTo>
                  <a:pt x="1012" y="1060"/>
                </a:lnTo>
                <a:lnTo>
                  <a:pt x="1027" y="1064"/>
                </a:lnTo>
                <a:lnTo>
                  <a:pt x="1039" y="1064"/>
                </a:lnTo>
                <a:lnTo>
                  <a:pt x="1060" y="1064"/>
                </a:lnTo>
                <a:lnTo>
                  <a:pt x="1115" y="1073"/>
                </a:lnTo>
                <a:lnTo>
                  <a:pt x="1128" y="1069"/>
                </a:lnTo>
                <a:lnTo>
                  <a:pt x="1139" y="1062"/>
                </a:lnTo>
                <a:lnTo>
                  <a:pt x="1141" y="1062"/>
                </a:lnTo>
                <a:lnTo>
                  <a:pt x="1152" y="1063"/>
                </a:lnTo>
                <a:lnTo>
                  <a:pt x="1180" y="1068"/>
                </a:lnTo>
                <a:lnTo>
                  <a:pt x="1210" y="1073"/>
                </a:lnTo>
                <a:lnTo>
                  <a:pt x="1238" y="1078"/>
                </a:lnTo>
                <a:lnTo>
                  <a:pt x="1268" y="1082"/>
                </a:lnTo>
                <a:lnTo>
                  <a:pt x="1297" y="1087"/>
                </a:lnTo>
                <a:lnTo>
                  <a:pt x="1355" y="1098"/>
                </a:lnTo>
                <a:lnTo>
                  <a:pt x="1384" y="1102"/>
                </a:lnTo>
                <a:lnTo>
                  <a:pt x="1413" y="1107"/>
                </a:lnTo>
                <a:lnTo>
                  <a:pt x="1443" y="1112"/>
                </a:lnTo>
                <a:lnTo>
                  <a:pt x="1471" y="1116"/>
                </a:lnTo>
                <a:lnTo>
                  <a:pt x="1501" y="1121"/>
                </a:lnTo>
                <a:lnTo>
                  <a:pt x="1529" y="1125"/>
                </a:lnTo>
                <a:lnTo>
                  <a:pt x="1559" y="1130"/>
                </a:lnTo>
                <a:lnTo>
                  <a:pt x="1588" y="1134"/>
                </a:lnTo>
                <a:lnTo>
                  <a:pt x="1619" y="1139"/>
                </a:lnTo>
                <a:lnTo>
                  <a:pt x="1615" y="1125"/>
                </a:lnTo>
                <a:lnTo>
                  <a:pt x="1606" y="1108"/>
                </a:lnTo>
                <a:lnTo>
                  <a:pt x="1604" y="1106"/>
                </a:lnTo>
                <a:lnTo>
                  <a:pt x="1612" y="1099"/>
                </a:lnTo>
                <a:lnTo>
                  <a:pt x="1616" y="1095"/>
                </a:lnTo>
                <a:lnTo>
                  <a:pt x="1620" y="1090"/>
                </a:lnTo>
                <a:lnTo>
                  <a:pt x="1620" y="1084"/>
                </a:lnTo>
                <a:lnTo>
                  <a:pt x="1616" y="1075"/>
                </a:lnTo>
                <a:lnTo>
                  <a:pt x="1616" y="1059"/>
                </a:lnTo>
                <a:lnTo>
                  <a:pt x="1615" y="1053"/>
                </a:lnTo>
                <a:lnTo>
                  <a:pt x="1608" y="1040"/>
                </a:lnTo>
                <a:lnTo>
                  <a:pt x="1599" y="1024"/>
                </a:lnTo>
                <a:lnTo>
                  <a:pt x="1599" y="1020"/>
                </a:lnTo>
                <a:lnTo>
                  <a:pt x="1601" y="1015"/>
                </a:lnTo>
                <a:lnTo>
                  <a:pt x="1606" y="1006"/>
                </a:lnTo>
                <a:lnTo>
                  <a:pt x="1607" y="997"/>
                </a:lnTo>
                <a:lnTo>
                  <a:pt x="1613" y="949"/>
                </a:lnTo>
                <a:lnTo>
                  <a:pt x="1621" y="902"/>
                </a:lnTo>
                <a:lnTo>
                  <a:pt x="1628" y="854"/>
                </a:lnTo>
                <a:lnTo>
                  <a:pt x="1635" y="807"/>
                </a:lnTo>
                <a:lnTo>
                  <a:pt x="1643" y="759"/>
                </a:lnTo>
                <a:lnTo>
                  <a:pt x="1650" y="712"/>
                </a:lnTo>
                <a:lnTo>
                  <a:pt x="1657" y="664"/>
                </a:lnTo>
                <a:lnTo>
                  <a:pt x="1664" y="618"/>
                </a:lnTo>
                <a:lnTo>
                  <a:pt x="1672" y="570"/>
                </a:lnTo>
                <a:lnTo>
                  <a:pt x="1678" y="523"/>
                </a:lnTo>
                <a:lnTo>
                  <a:pt x="1686" y="475"/>
                </a:lnTo>
                <a:lnTo>
                  <a:pt x="1692" y="429"/>
                </a:lnTo>
                <a:lnTo>
                  <a:pt x="1700" y="382"/>
                </a:lnTo>
                <a:lnTo>
                  <a:pt x="1707" y="334"/>
                </a:lnTo>
                <a:lnTo>
                  <a:pt x="1714" y="287"/>
                </a:lnTo>
                <a:lnTo>
                  <a:pt x="1721" y="241"/>
                </a:lnTo>
                <a:lnTo>
                  <a:pt x="1695" y="237"/>
                </a:lnTo>
                <a:close/>
                <a:moveTo>
                  <a:pt x="377" y="107"/>
                </a:moveTo>
                <a:lnTo>
                  <a:pt x="370" y="107"/>
                </a:lnTo>
                <a:lnTo>
                  <a:pt x="365" y="111"/>
                </a:lnTo>
                <a:lnTo>
                  <a:pt x="364" y="118"/>
                </a:lnTo>
                <a:lnTo>
                  <a:pt x="364" y="119"/>
                </a:lnTo>
                <a:lnTo>
                  <a:pt x="364" y="128"/>
                </a:lnTo>
                <a:lnTo>
                  <a:pt x="364" y="137"/>
                </a:lnTo>
                <a:lnTo>
                  <a:pt x="365" y="140"/>
                </a:lnTo>
                <a:lnTo>
                  <a:pt x="366" y="144"/>
                </a:lnTo>
                <a:lnTo>
                  <a:pt x="369" y="145"/>
                </a:lnTo>
                <a:lnTo>
                  <a:pt x="371" y="148"/>
                </a:lnTo>
                <a:lnTo>
                  <a:pt x="374" y="149"/>
                </a:lnTo>
                <a:lnTo>
                  <a:pt x="375" y="150"/>
                </a:lnTo>
                <a:lnTo>
                  <a:pt x="381" y="151"/>
                </a:lnTo>
                <a:lnTo>
                  <a:pt x="382" y="151"/>
                </a:lnTo>
                <a:lnTo>
                  <a:pt x="383" y="154"/>
                </a:lnTo>
                <a:lnTo>
                  <a:pt x="386" y="157"/>
                </a:lnTo>
                <a:lnTo>
                  <a:pt x="386" y="158"/>
                </a:lnTo>
                <a:lnTo>
                  <a:pt x="388" y="161"/>
                </a:lnTo>
                <a:lnTo>
                  <a:pt x="391" y="162"/>
                </a:lnTo>
                <a:lnTo>
                  <a:pt x="393" y="162"/>
                </a:lnTo>
                <a:lnTo>
                  <a:pt x="396" y="162"/>
                </a:lnTo>
                <a:lnTo>
                  <a:pt x="399" y="162"/>
                </a:lnTo>
                <a:lnTo>
                  <a:pt x="401" y="164"/>
                </a:lnTo>
                <a:lnTo>
                  <a:pt x="403" y="162"/>
                </a:lnTo>
                <a:lnTo>
                  <a:pt x="399" y="159"/>
                </a:lnTo>
                <a:lnTo>
                  <a:pt x="397" y="158"/>
                </a:lnTo>
                <a:lnTo>
                  <a:pt x="396" y="157"/>
                </a:lnTo>
                <a:lnTo>
                  <a:pt x="393" y="149"/>
                </a:lnTo>
                <a:lnTo>
                  <a:pt x="392" y="148"/>
                </a:lnTo>
                <a:lnTo>
                  <a:pt x="393" y="144"/>
                </a:lnTo>
                <a:lnTo>
                  <a:pt x="396" y="145"/>
                </a:lnTo>
                <a:lnTo>
                  <a:pt x="397" y="146"/>
                </a:lnTo>
                <a:lnTo>
                  <a:pt x="400" y="145"/>
                </a:lnTo>
                <a:lnTo>
                  <a:pt x="403" y="142"/>
                </a:lnTo>
                <a:lnTo>
                  <a:pt x="404" y="140"/>
                </a:lnTo>
                <a:lnTo>
                  <a:pt x="399" y="137"/>
                </a:lnTo>
                <a:lnTo>
                  <a:pt x="396" y="128"/>
                </a:lnTo>
                <a:lnTo>
                  <a:pt x="388" y="124"/>
                </a:lnTo>
                <a:lnTo>
                  <a:pt x="386" y="120"/>
                </a:lnTo>
                <a:lnTo>
                  <a:pt x="383" y="115"/>
                </a:lnTo>
                <a:lnTo>
                  <a:pt x="382" y="111"/>
                </a:lnTo>
                <a:lnTo>
                  <a:pt x="377" y="107"/>
                </a:lnTo>
                <a:close/>
                <a:moveTo>
                  <a:pt x="400" y="89"/>
                </a:moveTo>
                <a:lnTo>
                  <a:pt x="399" y="95"/>
                </a:lnTo>
                <a:lnTo>
                  <a:pt x="400" y="95"/>
                </a:lnTo>
                <a:lnTo>
                  <a:pt x="406" y="93"/>
                </a:lnTo>
                <a:lnTo>
                  <a:pt x="408" y="92"/>
                </a:lnTo>
                <a:lnTo>
                  <a:pt x="408" y="91"/>
                </a:lnTo>
                <a:lnTo>
                  <a:pt x="409" y="84"/>
                </a:lnTo>
                <a:lnTo>
                  <a:pt x="408" y="83"/>
                </a:lnTo>
                <a:lnTo>
                  <a:pt x="401" y="83"/>
                </a:lnTo>
                <a:lnTo>
                  <a:pt x="400" y="84"/>
                </a:lnTo>
                <a:lnTo>
                  <a:pt x="397" y="85"/>
                </a:lnTo>
                <a:lnTo>
                  <a:pt x="395" y="87"/>
                </a:lnTo>
                <a:lnTo>
                  <a:pt x="399" y="89"/>
                </a:lnTo>
                <a:lnTo>
                  <a:pt x="400" y="89"/>
                </a:lnTo>
                <a:close/>
                <a:moveTo>
                  <a:pt x="370" y="98"/>
                </a:moveTo>
                <a:lnTo>
                  <a:pt x="374" y="100"/>
                </a:lnTo>
                <a:lnTo>
                  <a:pt x="375" y="101"/>
                </a:lnTo>
                <a:lnTo>
                  <a:pt x="382" y="104"/>
                </a:lnTo>
                <a:lnTo>
                  <a:pt x="382" y="104"/>
                </a:lnTo>
                <a:lnTo>
                  <a:pt x="382" y="104"/>
                </a:lnTo>
                <a:lnTo>
                  <a:pt x="381" y="102"/>
                </a:lnTo>
                <a:lnTo>
                  <a:pt x="379" y="101"/>
                </a:lnTo>
                <a:lnTo>
                  <a:pt x="378" y="100"/>
                </a:lnTo>
                <a:lnTo>
                  <a:pt x="374" y="98"/>
                </a:lnTo>
                <a:lnTo>
                  <a:pt x="373" y="98"/>
                </a:lnTo>
                <a:lnTo>
                  <a:pt x="371" y="97"/>
                </a:lnTo>
                <a:lnTo>
                  <a:pt x="370" y="98"/>
                </a:lnTo>
                <a:close/>
                <a:moveTo>
                  <a:pt x="53" y="699"/>
                </a:moveTo>
                <a:lnTo>
                  <a:pt x="52" y="700"/>
                </a:lnTo>
                <a:lnTo>
                  <a:pt x="55" y="704"/>
                </a:lnTo>
                <a:lnTo>
                  <a:pt x="58" y="715"/>
                </a:lnTo>
                <a:lnTo>
                  <a:pt x="60" y="712"/>
                </a:lnTo>
                <a:lnTo>
                  <a:pt x="61" y="709"/>
                </a:lnTo>
                <a:lnTo>
                  <a:pt x="62" y="702"/>
                </a:lnTo>
                <a:lnTo>
                  <a:pt x="62" y="699"/>
                </a:lnTo>
                <a:lnTo>
                  <a:pt x="58" y="695"/>
                </a:lnTo>
                <a:lnTo>
                  <a:pt x="58" y="691"/>
                </a:lnTo>
                <a:lnTo>
                  <a:pt x="58" y="690"/>
                </a:lnTo>
                <a:lnTo>
                  <a:pt x="57" y="687"/>
                </a:lnTo>
                <a:lnTo>
                  <a:pt x="56" y="689"/>
                </a:lnTo>
                <a:lnTo>
                  <a:pt x="53" y="690"/>
                </a:lnTo>
                <a:lnTo>
                  <a:pt x="55" y="693"/>
                </a:lnTo>
                <a:lnTo>
                  <a:pt x="55" y="697"/>
                </a:lnTo>
                <a:lnTo>
                  <a:pt x="53" y="699"/>
                </a:lnTo>
                <a:close/>
                <a:moveTo>
                  <a:pt x="349" y="518"/>
                </a:moveTo>
                <a:lnTo>
                  <a:pt x="351" y="515"/>
                </a:lnTo>
                <a:lnTo>
                  <a:pt x="353" y="514"/>
                </a:lnTo>
                <a:lnTo>
                  <a:pt x="356" y="510"/>
                </a:lnTo>
                <a:lnTo>
                  <a:pt x="353" y="511"/>
                </a:lnTo>
                <a:lnTo>
                  <a:pt x="352" y="511"/>
                </a:lnTo>
                <a:lnTo>
                  <a:pt x="347" y="513"/>
                </a:lnTo>
                <a:lnTo>
                  <a:pt x="346" y="514"/>
                </a:lnTo>
                <a:lnTo>
                  <a:pt x="342" y="513"/>
                </a:lnTo>
                <a:lnTo>
                  <a:pt x="340" y="515"/>
                </a:lnTo>
                <a:lnTo>
                  <a:pt x="338" y="519"/>
                </a:lnTo>
                <a:lnTo>
                  <a:pt x="335" y="524"/>
                </a:lnTo>
                <a:lnTo>
                  <a:pt x="335" y="527"/>
                </a:lnTo>
                <a:lnTo>
                  <a:pt x="337" y="531"/>
                </a:lnTo>
                <a:lnTo>
                  <a:pt x="339" y="533"/>
                </a:lnTo>
                <a:lnTo>
                  <a:pt x="340" y="537"/>
                </a:lnTo>
                <a:lnTo>
                  <a:pt x="340" y="539"/>
                </a:lnTo>
                <a:lnTo>
                  <a:pt x="340" y="542"/>
                </a:lnTo>
                <a:lnTo>
                  <a:pt x="340" y="545"/>
                </a:lnTo>
                <a:lnTo>
                  <a:pt x="342" y="548"/>
                </a:lnTo>
                <a:lnTo>
                  <a:pt x="346" y="545"/>
                </a:lnTo>
                <a:lnTo>
                  <a:pt x="349" y="541"/>
                </a:lnTo>
                <a:lnTo>
                  <a:pt x="351" y="537"/>
                </a:lnTo>
                <a:lnTo>
                  <a:pt x="351" y="533"/>
                </a:lnTo>
                <a:lnTo>
                  <a:pt x="349" y="530"/>
                </a:lnTo>
                <a:lnTo>
                  <a:pt x="348" y="526"/>
                </a:lnTo>
                <a:lnTo>
                  <a:pt x="348" y="522"/>
                </a:lnTo>
                <a:lnTo>
                  <a:pt x="349" y="518"/>
                </a:lnTo>
                <a:close/>
                <a:moveTo>
                  <a:pt x="381" y="550"/>
                </a:moveTo>
                <a:lnTo>
                  <a:pt x="377" y="550"/>
                </a:lnTo>
                <a:lnTo>
                  <a:pt x="375" y="553"/>
                </a:lnTo>
                <a:lnTo>
                  <a:pt x="374" y="555"/>
                </a:lnTo>
                <a:lnTo>
                  <a:pt x="371" y="557"/>
                </a:lnTo>
                <a:lnTo>
                  <a:pt x="369" y="557"/>
                </a:lnTo>
                <a:lnTo>
                  <a:pt x="370" y="561"/>
                </a:lnTo>
                <a:lnTo>
                  <a:pt x="370" y="561"/>
                </a:lnTo>
                <a:lnTo>
                  <a:pt x="373" y="564"/>
                </a:lnTo>
                <a:lnTo>
                  <a:pt x="374" y="566"/>
                </a:lnTo>
                <a:lnTo>
                  <a:pt x="377" y="568"/>
                </a:lnTo>
                <a:lnTo>
                  <a:pt x="378" y="568"/>
                </a:lnTo>
                <a:lnTo>
                  <a:pt x="381" y="567"/>
                </a:lnTo>
                <a:lnTo>
                  <a:pt x="383" y="564"/>
                </a:lnTo>
                <a:lnTo>
                  <a:pt x="386" y="561"/>
                </a:lnTo>
                <a:lnTo>
                  <a:pt x="387" y="557"/>
                </a:lnTo>
                <a:lnTo>
                  <a:pt x="386" y="554"/>
                </a:lnTo>
                <a:lnTo>
                  <a:pt x="384" y="552"/>
                </a:lnTo>
                <a:lnTo>
                  <a:pt x="381" y="550"/>
                </a:lnTo>
                <a:close/>
                <a:moveTo>
                  <a:pt x="434" y="432"/>
                </a:moveTo>
                <a:lnTo>
                  <a:pt x="435" y="435"/>
                </a:lnTo>
                <a:lnTo>
                  <a:pt x="439" y="435"/>
                </a:lnTo>
                <a:lnTo>
                  <a:pt x="441" y="436"/>
                </a:lnTo>
                <a:lnTo>
                  <a:pt x="445" y="443"/>
                </a:lnTo>
                <a:lnTo>
                  <a:pt x="449" y="445"/>
                </a:lnTo>
                <a:lnTo>
                  <a:pt x="452" y="443"/>
                </a:lnTo>
                <a:lnTo>
                  <a:pt x="454" y="441"/>
                </a:lnTo>
                <a:lnTo>
                  <a:pt x="453" y="440"/>
                </a:lnTo>
                <a:lnTo>
                  <a:pt x="452" y="439"/>
                </a:lnTo>
                <a:lnTo>
                  <a:pt x="452" y="436"/>
                </a:lnTo>
                <a:lnTo>
                  <a:pt x="452" y="435"/>
                </a:lnTo>
                <a:lnTo>
                  <a:pt x="452" y="432"/>
                </a:lnTo>
                <a:lnTo>
                  <a:pt x="452" y="431"/>
                </a:lnTo>
                <a:lnTo>
                  <a:pt x="450" y="427"/>
                </a:lnTo>
                <a:lnTo>
                  <a:pt x="452" y="427"/>
                </a:lnTo>
                <a:lnTo>
                  <a:pt x="453" y="426"/>
                </a:lnTo>
                <a:lnTo>
                  <a:pt x="456" y="425"/>
                </a:lnTo>
                <a:lnTo>
                  <a:pt x="454" y="422"/>
                </a:lnTo>
                <a:lnTo>
                  <a:pt x="453" y="417"/>
                </a:lnTo>
                <a:lnTo>
                  <a:pt x="454" y="408"/>
                </a:lnTo>
                <a:lnTo>
                  <a:pt x="453" y="405"/>
                </a:lnTo>
                <a:lnTo>
                  <a:pt x="452" y="403"/>
                </a:lnTo>
                <a:lnTo>
                  <a:pt x="449" y="401"/>
                </a:lnTo>
                <a:lnTo>
                  <a:pt x="448" y="400"/>
                </a:lnTo>
                <a:lnTo>
                  <a:pt x="445" y="400"/>
                </a:lnTo>
                <a:lnTo>
                  <a:pt x="444" y="403"/>
                </a:lnTo>
                <a:lnTo>
                  <a:pt x="444" y="405"/>
                </a:lnTo>
                <a:lnTo>
                  <a:pt x="443" y="408"/>
                </a:lnTo>
                <a:lnTo>
                  <a:pt x="437" y="413"/>
                </a:lnTo>
                <a:lnTo>
                  <a:pt x="437" y="414"/>
                </a:lnTo>
                <a:lnTo>
                  <a:pt x="436" y="418"/>
                </a:lnTo>
                <a:lnTo>
                  <a:pt x="436" y="422"/>
                </a:lnTo>
                <a:lnTo>
                  <a:pt x="437" y="425"/>
                </a:lnTo>
                <a:lnTo>
                  <a:pt x="436" y="427"/>
                </a:lnTo>
                <a:lnTo>
                  <a:pt x="434" y="432"/>
                </a:lnTo>
                <a:close/>
                <a:moveTo>
                  <a:pt x="448" y="505"/>
                </a:moveTo>
                <a:lnTo>
                  <a:pt x="444" y="505"/>
                </a:lnTo>
                <a:lnTo>
                  <a:pt x="443" y="507"/>
                </a:lnTo>
                <a:lnTo>
                  <a:pt x="441" y="511"/>
                </a:lnTo>
                <a:lnTo>
                  <a:pt x="441" y="515"/>
                </a:lnTo>
                <a:lnTo>
                  <a:pt x="447" y="514"/>
                </a:lnTo>
                <a:lnTo>
                  <a:pt x="456" y="507"/>
                </a:lnTo>
                <a:lnTo>
                  <a:pt x="466" y="506"/>
                </a:lnTo>
                <a:lnTo>
                  <a:pt x="467" y="506"/>
                </a:lnTo>
                <a:lnTo>
                  <a:pt x="463" y="502"/>
                </a:lnTo>
                <a:lnTo>
                  <a:pt x="459" y="500"/>
                </a:lnTo>
                <a:lnTo>
                  <a:pt x="457" y="496"/>
                </a:lnTo>
                <a:lnTo>
                  <a:pt x="454" y="491"/>
                </a:lnTo>
                <a:lnTo>
                  <a:pt x="454" y="488"/>
                </a:lnTo>
                <a:lnTo>
                  <a:pt x="456" y="482"/>
                </a:lnTo>
                <a:lnTo>
                  <a:pt x="456" y="479"/>
                </a:lnTo>
                <a:lnTo>
                  <a:pt x="454" y="475"/>
                </a:lnTo>
                <a:lnTo>
                  <a:pt x="453" y="474"/>
                </a:lnTo>
                <a:lnTo>
                  <a:pt x="453" y="471"/>
                </a:lnTo>
                <a:lnTo>
                  <a:pt x="454" y="467"/>
                </a:lnTo>
                <a:lnTo>
                  <a:pt x="452" y="469"/>
                </a:lnTo>
                <a:lnTo>
                  <a:pt x="447" y="471"/>
                </a:lnTo>
                <a:lnTo>
                  <a:pt x="441" y="475"/>
                </a:lnTo>
                <a:lnTo>
                  <a:pt x="440" y="479"/>
                </a:lnTo>
                <a:lnTo>
                  <a:pt x="434" y="501"/>
                </a:lnTo>
                <a:lnTo>
                  <a:pt x="432" y="502"/>
                </a:lnTo>
                <a:lnTo>
                  <a:pt x="431" y="504"/>
                </a:lnTo>
                <a:lnTo>
                  <a:pt x="430" y="506"/>
                </a:lnTo>
                <a:lnTo>
                  <a:pt x="430" y="510"/>
                </a:lnTo>
                <a:lnTo>
                  <a:pt x="431" y="513"/>
                </a:lnTo>
                <a:lnTo>
                  <a:pt x="432" y="515"/>
                </a:lnTo>
                <a:lnTo>
                  <a:pt x="434" y="515"/>
                </a:lnTo>
                <a:lnTo>
                  <a:pt x="436" y="514"/>
                </a:lnTo>
                <a:lnTo>
                  <a:pt x="437" y="513"/>
                </a:lnTo>
                <a:lnTo>
                  <a:pt x="439" y="510"/>
                </a:lnTo>
                <a:lnTo>
                  <a:pt x="440" y="504"/>
                </a:lnTo>
                <a:lnTo>
                  <a:pt x="441" y="502"/>
                </a:lnTo>
                <a:lnTo>
                  <a:pt x="444" y="501"/>
                </a:lnTo>
                <a:lnTo>
                  <a:pt x="448" y="500"/>
                </a:lnTo>
                <a:lnTo>
                  <a:pt x="447" y="498"/>
                </a:lnTo>
                <a:lnTo>
                  <a:pt x="450" y="498"/>
                </a:lnTo>
                <a:lnTo>
                  <a:pt x="452" y="501"/>
                </a:lnTo>
                <a:lnTo>
                  <a:pt x="450" y="504"/>
                </a:lnTo>
                <a:lnTo>
                  <a:pt x="448" y="505"/>
                </a:lnTo>
                <a:close/>
                <a:moveTo>
                  <a:pt x="469" y="135"/>
                </a:moveTo>
                <a:lnTo>
                  <a:pt x="467" y="132"/>
                </a:lnTo>
                <a:lnTo>
                  <a:pt x="465" y="131"/>
                </a:lnTo>
                <a:lnTo>
                  <a:pt x="462" y="131"/>
                </a:lnTo>
                <a:lnTo>
                  <a:pt x="459" y="133"/>
                </a:lnTo>
                <a:lnTo>
                  <a:pt x="459" y="137"/>
                </a:lnTo>
                <a:lnTo>
                  <a:pt x="459" y="146"/>
                </a:lnTo>
                <a:lnTo>
                  <a:pt x="462" y="149"/>
                </a:lnTo>
                <a:lnTo>
                  <a:pt x="465" y="150"/>
                </a:lnTo>
                <a:lnTo>
                  <a:pt x="466" y="150"/>
                </a:lnTo>
                <a:lnTo>
                  <a:pt x="467" y="149"/>
                </a:lnTo>
                <a:lnTo>
                  <a:pt x="469" y="146"/>
                </a:lnTo>
                <a:lnTo>
                  <a:pt x="471" y="144"/>
                </a:lnTo>
                <a:lnTo>
                  <a:pt x="472" y="144"/>
                </a:lnTo>
                <a:lnTo>
                  <a:pt x="471" y="141"/>
                </a:lnTo>
                <a:lnTo>
                  <a:pt x="469" y="137"/>
                </a:lnTo>
                <a:lnTo>
                  <a:pt x="469" y="135"/>
                </a:lnTo>
                <a:close/>
                <a:moveTo>
                  <a:pt x="470" y="126"/>
                </a:moveTo>
                <a:lnTo>
                  <a:pt x="472" y="129"/>
                </a:lnTo>
                <a:lnTo>
                  <a:pt x="476" y="132"/>
                </a:lnTo>
                <a:lnTo>
                  <a:pt x="478" y="129"/>
                </a:lnTo>
                <a:lnTo>
                  <a:pt x="476" y="128"/>
                </a:lnTo>
                <a:lnTo>
                  <a:pt x="476" y="126"/>
                </a:lnTo>
                <a:lnTo>
                  <a:pt x="471" y="126"/>
                </a:lnTo>
                <a:lnTo>
                  <a:pt x="470" y="126"/>
                </a:lnTo>
                <a:close/>
                <a:moveTo>
                  <a:pt x="481" y="104"/>
                </a:moveTo>
                <a:lnTo>
                  <a:pt x="476" y="93"/>
                </a:lnTo>
                <a:lnTo>
                  <a:pt x="474" y="91"/>
                </a:lnTo>
                <a:lnTo>
                  <a:pt x="471" y="96"/>
                </a:lnTo>
                <a:lnTo>
                  <a:pt x="472" y="98"/>
                </a:lnTo>
                <a:lnTo>
                  <a:pt x="474" y="101"/>
                </a:lnTo>
                <a:lnTo>
                  <a:pt x="478" y="107"/>
                </a:lnTo>
                <a:lnTo>
                  <a:pt x="480" y="114"/>
                </a:lnTo>
                <a:lnTo>
                  <a:pt x="481" y="115"/>
                </a:lnTo>
                <a:lnTo>
                  <a:pt x="485" y="120"/>
                </a:lnTo>
                <a:lnTo>
                  <a:pt x="488" y="123"/>
                </a:lnTo>
                <a:lnTo>
                  <a:pt x="491" y="123"/>
                </a:lnTo>
                <a:lnTo>
                  <a:pt x="491" y="119"/>
                </a:lnTo>
                <a:lnTo>
                  <a:pt x="489" y="117"/>
                </a:lnTo>
                <a:lnTo>
                  <a:pt x="488" y="113"/>
                </a:lnTo>
                <a:lnTo>
                  <a:pt x="488" y="111"/>
                </a:lnTo>
                <a:lnTo>
                  <a:pt x="485" y="109"/>
                </a:lnTo>
                <a:lnTo>
                  <a:pt x="483" y="106"/>
                </a:lnTo>
                <a:lnTo>
                  <a:pt x="481" y="104"/>
                </a:lnTo>
                <a:close/>
                <a:moveTo>
                  <a:pt x="491" y="105"/>
                </a:moveTo>
                <a:lnTo>
                  <a:pt x="489" y="104"/>
                </a:lnTo>
                <a:lnTo>
                  <a:pt x="487" y="104"/>
                </a:lnTo>
                <a:lnTo>
                  <a:pt x="485" y="102"/>
                </a:lnTo>
                <a:lnTo>
                  <a:pt x="487" y="105"/>
                </a:lnTo>
                <a:lnTo>
                  <a:pt x="491" y="110"/>
                </a:lnTo>
                <a:lnTo>
                  <a:pt x="493" y="109"/>
                </a:lnTo>
                <a:lnTo>
                  <a:pt x="494" y="105"/>
                </a:lnTo>
                <a:lnTo>
                  <a:pt x="494" y="102"/>
                </a:lnTo>
                <a:lnTo>
                  <a:pt x="493" y="101"/>
                </a:lnTo>
                <a:lnTo>
                  <a:pt x="493" y="102"/>
                </a:lnTo>
                <a:lnTo>
                  <a:pt x="493" y="105"/>
                </a:lnTo>
                <a:lnTo>
                  <a:pt x="492" y="105"/>
                </a:lnTo>
                <a:lnTo>
                  <a:pt x="491" y="105"/>
                </a:lnTo>
                <a:close/>
                <a:moveTo>
                  <a:pt x="479" y="195"/>
                </a:moveTo>
                <a:lnTo>
                  <a:pt x="476" y="197"/>
                </a:lnTo>
                <a:lnTo>
                  <a:pt x="474" y="198"/>
                </a:lnTo>
                <a:lnTo>
                  <a:pt x="470" y="199"/>
                </a:lnTo>
                <a:lnTo>
                  <a:pt x="465" y="198"/>
                </a:lnTo>
                <a:lnTo>
                  <a:pt x="461" y="203"/>
                </a:lnTo>
                <a:lnTo>
                  <a:pt x="436" y="233"/>
                </a:lnTo>
                <a:lnTo>
                  <a:pt x="434" y="240"/>
                </a:lnTo>
                <a:lnTo>
                  <a:pt x="435" y="246"/>
                </a:lnTo>
                <a:lnTo>
                  <a:pt x="436" y="249"/>
                </a:lnTo>
                <a:lnTo>
                  <a:pt x="439" y="251"/>
                </a:lnTo>
                <a:lnTo>
                  <a:pt x="441" y="254"/>
                </a:lnTo>
                <a:lnTo>
                  <a:pt x="443" y="255"/>
                </a:lnTo>
                <a:lnTo>
                  <a:pt x="444" y="256"/>
                </a:lnTo>
                <a:lnTo>
                  <a:pt x="448" y="267"/>
                </a:lnTo>
                <a:lnTo>
                  <a:pt x="454" y="264"/>
                </a:lnTo>
                <a:lnTo>
                  <a:pt x="458" y="264"/>
                </a:lnTo>
                <a:lnTo>
                  <a:pt x="461" y="268"/>
                </a:lnTo>
                <a:lnTo>
                  <a:pt x="462" y="276"/>
                </a:lnTo>
                <a:lnTo>
                  <a:pt x="454" y="291"/>
                </a:lnTo>
                <a:lnTo>
                  <a:pt x="454" y="295"/>
                </a:lnTo>
                <a:lnTo>
                  <a:pt x="458" y="302"/>
                </a:lnTo>
                <a:lnTo>
                  <a:pt x="457" y="307"/>
                </a:lnTo>
                <a:lnTo>
                  <a:pt x="458" y="313"/>
                </a:lnTo>
                <a:lnTo>
                  <a:pt x="461" y="318"/>
                </a:lnTo>
                <a:lnTo>
                  <a:pt x="463" y="322"/>
                </a:lnTo>
                <a:lnTo>
                  <a:pt x="465" y="325"/>
                </a:lnTo>
                <a:lnTo>
                  <a:pt x="467" y="326"/>
                </a:lnTo>
                <a:lnTo>
                  <a:pt x="470" y="328"/>
                </a:lnTo>
                <a:lnTo>
                  <a:pt x="472" y="326"/>
                </a:lnTo>
                <a:lnTo>
                  <a:pt x="478" y="324"/>
                </a:lnTo>
                <a:lnTo>
                  <a:pt x="480" y="324"/>
                </a:lnTo>
                <a:lnTo>
                  <a:pt x="483" y="326"/>
                </a:lnTo>
                <a:lnTo>
                  <a:pt x="484" y="333"/>
                </a:lnTo>
                <a:lnTo>
                  <a:pt x="484" y="339"/>
                </a:lnTo>
                <a:lnTo>
                  <a:pt x="483" y="346"/>
                </a:lnTo>
                <a:lnTo>
                  <a:pt x="484" y="347"/>
                </a:lnTo>
                <a:lnTo>
                  <a:pt x="487" y="347"/>
                </a:lnTo>
                <a:lnTo>
                  <a:pt x="492" y="347"/>
                </a:lnTo>
                <a:lnTo>
                  <a:pt x="493" y="347"/>
                </a:lnTo>
                <a:lnTo>
                  <a:pt x="493" y="350"/>
                </a:lnTo>
                <a:lnTo>
                  <a:pt x="493" y="351"/>
                </a:lnTo>
                <a:lnTo>
                  <a:pt x="494" y="352"/>
                </a:lnTo>
                <a:lnTo>
                  <a:pt x="496" y="351"/>
                </a:lnTo>
                <a:lnTo>
                  <a:pt x="497" y="348"/>
                </a:lnTo>
                <a:lnTo>
                  <a:pt x="498" y="348"/>
                </a:lnTo>
                <a:lnTo>
                  <a:pt x="503" y="342"/>
                </a:lnTo>
                <a:lnTo>
                  <a:pt x="505" y="340"/>
                </a:lnTo>
                <a:lnTo>
                  <a:pt x="506" y="339"/>
                </a:lnTo>
                <a:lnTo>
                  <a:pt x="506" y="337"/>
                </a:lnTo>
                <a:lnTo>
                  <a:pt x="505" y="331"/>
                </a:lnTo>
                <a:lnTo>
                  <a:pt x="505" y="325"/>
                </a:lnTo>
                <a:lnTo>
                  <a:pt x="502" y="318"/>
                </a:lnTo>
                <a:lnTo>
                  <a:pt x="488" y="304"/>
                </a:lnTo>
                <a:lnTo>
                  <a:pt x="484" y="300"/>
                </a:lnTo>
                <a:lnTo>
                  <a:pt x="481" y="295"/>
                </a:lnTo>
                <a:lnTo>
                  <a:pt x="478" y="291"/>
                </a:lnTo>
                <a:lnTo>
                  <a:pt x="475" y="294"/>
                </a:lnTo>
                <a:lnTo>
                  <a:pt x="474" y="300"/>
                </a:lnTo>
                <a:lnTo>
                  <a:pt x="475" y="307"/>
                </a:lnTo>
                <a:lnTo>
                  <a:pt x="471" y="313"/>
                </a:lnTo>
                <a:lnTo>
                  <a:pt x="467" y="315"/>
                </a:lnTo>
                <a:lnTo>
                  <a:pt x="466" y="311"/>
                </a:lnTo>
                <a:lnTo>
                  <a:pt x="467" y="296"/>
                </a:lnTo>
                <a:lnTo>
                  <a:pt x="470" y="280"/>
                </a:lnTo>
                <a:lnTo>
                  <a:pt x="470" y="265"/>
                </a:lnTo>
                <a:lnTo>
                  <a:pt x="470" y="259"/>
                </a:lnTo>
                <a:lnTo>
                  <a:pt x="467" y="254"/>
                </a:lnTo>
                <a:lnTo>
                  <a:pt x="462" y="250"/>
                </a:lnTo>
                <a:lnTo>
                  <a:pt x="461" y="250"/>
                </a:lnTo>
                <a:lnTo>
                  <a:pt x="456" y="245"/>
                </a:lnTo>
                <a:lnTo>
                  <a:pt x="453" y="245"/>
                </a:lnTo>
                <a:lnTo>
                  <a:pt x="447" y="245"/>
                </a:lnTo>
                <a:lnTo>
                  <a:pt x="443" y="243"/>
                </a:lnTo>
                <a:lnTo>
                  <a:pt x="441" y="240"/>
                </a:lnTo>
                <a:lnTo>
                  <a:pt x="454" y="240"/>
                </a:lnTo>
                <a:lnTo>
                  <a:pt x="457" y="238"/>
                </a:lnTo>
                <a:lnTo>
                  <a:pt x="459" y="234"/>
                </a:lnTo>
                <a:lnTo>
                  <a:pt x="461" y="229"/>
                </a:lnTo>
                <a:lnTo>
                  <a:pt x="462" y="227"/>
                </a:lnTo>
                <a:lnTo>
                  <a:pt x="463" y="234"/>
                </a:lnTo>
                <a:lnTo>
                  <a:pt x="466" y="229"/>
                </a:lnTo>
                <a:lnTo>
                  <a:pt x="470" y="225"/>
                </a:lnTo>
                <a:lnTo>
                  <a:pt x="474" y="224"/>
                </a:lnTo>
                <a:lnTo>
                  <a:pt x="478" y="228"/>
                </a:lnTo>
                <a:lnTo>
                  <a:pt x="479" y="232"/>
                </a:lnTo>
                <a:lnTo>
                  <a:pt x="483" y="233"/>
                </a:lnTo>
                <a:lnTo>
                  <a:pt x="485" y="233"/>
                </a:lnTo>
                <a:lnTo>
                  <a:pt x="489" y="230"/>
                </a:lnTo>
                <a:lnTo>
                  <a:pt x="492" y="223"/>
                </a:lnTo>
                <a:lnTo>
                  <a:pt x="480" y="210"/>
                </a:lnTo>
                <a:lnTo>
                  <a:pt x="481" y="203"/>
                </a:lnTo>
                <a:lnTo>
                  <a:pt x="480" y="202"/>
                </a:lnTo>
                <a:lnTo>
                  <a:pt x="480" y="202"/>
                </a:lnTo>
                <a:lnTo>
                  <a:pt x="480" y="199"/>
                </a:lnTo>
                <a:lnTo>
                  <a:pt x="479" y="195"/>
                </a:lnTo>
                <a:close/>
                <a:moveTo>
                  <a:pt x="404" y="131"/>
                </a:moveTo>
                <a:lnTo>
                  <a:pt x="404" y="133"/>
                </a:lnTo>
                <a:lnTo>
                  <a:pt x="410" y="137"/>
                </a:lnTo>
                <a:lnTo>
                  <a:pt x="412" y="136"/>
                </a:lnTo>
                <a:lnTo>
                  <a:pt x="413" y="135"/>
                </a:lnTo>
                <a:lnTo>
                  <a:pt x="413" y="133"/>
                </a:lnTo>
                <a:lnTo>
                  <a:pt x="414" y="133"/>
                </a:lnTo>
                <a:lnTo>
                  <a:pt x="415" y="133"/>
                </a:lnTo>
                <a:lnTo>
                  <a:pt x="417" y="133"/>
                </a:lnTo>
                <a:lnTo>
                  <a:pt x="418" y="133"/>
                </a:lnTo>
                <a:lnTo>
                  <a:pt x="418" y="133"/>
                </a:lnTo>
                <a:lnTo>
                  <a:pt x="419" y="132"/>
                </a:lnTo>
                <a:lnTo>
                  <a:pt x="421" y="129"/>
                </a:lnTo>
                <a:lnTo>
                  <a:pt x="421" y="128"/>
                </a:lnTo>
                <a:lnTo>
                  <a:pt x="419" y="127"/>
                </a:lnTo>
                <a:lnTo>
                  <a:pt x="418" y="127"/>
                </a:lnTo>
                <a:lnTo>
                  <a:pt x="417" y="128"/>
                </a:lnTo>
                <a:lnTo>
                  <a:pt x="417" y="129"/>
                </a:lnTo>
                <a:lnTo>
                  <a:pt x="415" y="129"/>
                </a:lnTo>
                <a:lnTo>
                  <a:pt x="415" y="128"/>
                </a:lnTo>
                <a:lnTo>
                  <a:pt x="415" y="127"/>
                </a:lnTo>
                <a:lnTo>
                  <a:pt x="415" y="126"/>
                </a:lnTo>
                <a:lnTo>
                  <a:pt x="412" y="124"/>
                </a:lnTo>
                <a:lnTo>
                  <a:pt x="409" y="122"/>
                </a:lnTo>
                <a:lnTo>
                  <a:pt x="401" y="123"/>
                </a:lnTo>
                <a:lnTo>
                  <a:pt x="399" y="123"/>
                </a:lnTo>
                <a:lnTo>
                  <a:pt x="399" y="123"/>
                </a:lnTo>
                <a:lnTo>
                  <a:pt x="400" y="124"/>
                </a:lnTo>
                <a:lnTo>
                  <a:pt x="403" y="126"/>
                </a:lnTo>
                <a:lnTo>
                  <a:pt x="403" y="127"/>
                </a:lnTo>
                <a:lnTo>
                  <a:pt x="405" y="131"/>
                </a:lnTo>
                <a:lnTo>
                  <a:pt x="405" y="131"/>
                </a:lnTo>
                <a:lnTo>
                  <a:pt x="404" y="131"/>
                </a:lnTo>
                <a:close/>
                <a:moveTo>
                  <a:pt x="431" y="75"/>
                </a:moveTo>
                <a:lnTo>
                  <a:pt x="430" y="75"/>
                </a:lnTo>
                <a:lnTo>
                  <a:pt x="431" y="78"/>
                </a:lnTo>
                <a:lnTo>
                  <a:pt x="431" y="78"/>
                </a:lnTo>
                <a:lnTo>
                  <a:pt x="431" y="79"/>
                </a:lnTo>
                <a:lnTo>
                  <a:pt x="431" y="79"/>
                </a:lnTo>
                <a:lnTo>
                  <a:pt x="432" y="80"/>
                </a:lnTo>
                <a:lnTo>
                  <a:pt x="434" y="80"/>
                </a:lnTo>
                <a:lnTo>
                  <a:pt x="432" y="79"/>
                </a:lnTo>
                <a:lnTo>
                  <a:pt x="434" y="79"/>
                </a:lnTo>
                <a:lnTo>
                  <a:pt x="435" y="80"/>
                </a:lnTo>
                <a:lnTo>
                  <a:pt x="437" y="82"/>
                </a:lnTo>
                <a:lnTo>
                  <a:pt x="435" y="78"/>
                </a:lnTo>
                <a:lnTo>
                  <a:pt x="434" y="78"/>
                </a:lnTo>
                <a:lnTo>
                  <a:pt x="432" y="76"/>
                </a:lnTo>
                <a:lnTo>
                  <a:pt x="434" y="75"/>
                </a:lnTo>
                <a:lnTo>
                  <a:pt x="436" y="75"/>
                </a:lnTo>
                <a:lnTo>
                  <a:pt x="439" y="76"/>
                </a:lnTo>
                <a:lnTo>
                  <a:pt x="436" y="75"/>
                </a:lnTo>
                <a:lnTo>
                  <a:pt x="434" y="74"/>
                </a:lnTo>
                <a:lnTo>
                  <a:pt x="431" y="74"/>
                </a:lnTo>
                <a:lnTo>
                  <a:pt x="431" y="75"/>
                </a:lnTo>
                <a:lnTo>
                  <a:pt x="431" y="75"/>
                </a:lnTo>
                <a:lnTo>
                  <a:pt x="431" y="75"/>
                </a:lnTo>
                <a:lnTo>
                  <a:pt x="431" y="75"/>
                </a:lnTo>
                <a:close/>
                <a:moveTo>
                  <a:pt x="427" y="291"/>
                </a:moveTo>
                <a:lnTo>
                  <a:pt x="427" y="295"/>
                </a:lnTo>
                <a:lnTo>
                  <a:pt x="430" y="302"/>
                </a:lnTo>
                <a:lnTo>
                  <a:pt x="432" y="307"/>
                </a:lnTo>
                <a:lnTo>
                  <a:pt x="436" y="308"/>
                </a:lnTo>
                <a:lnTo>
                  <a:pt x="439" y="303"/>
                </a:lnTo>
                <a:lnTo>
                  <a:pt x="440" y="295"/>
                </a:lnTo>
                <a:lnTo>
                  <a:pt x="439" y="289"/>
                </a:lnTo>
                <a:lnTo>
                  <a:pt x="437" y="281"/>
                </a:lnTo>
                <a:lnTo>
                  <a:pt x="436" y="278"/>
                </a:lnTo>
                <a:lnTo>
                  <a:pt x="434" y="278"/>
                </a:lnTo>
                <a:lnTo>
                  <a:pt x="431" y="280"/>
                </a:lnTo>
                <a:lnTo>
                  <a:pt x="434" y="284"/>
                </a:lnTo>
                <a:lnTo>
                  <a:pt x="435" y="290"/>
                </a:lnTo>
                <a:lnTo>
                  <a:pt x="434" y="295"/>
                </a:lnTo>
                <a:lnTo>
                  <a:pt x="431" y="294"/>
                </a:lnTo>
                <a:lnTo>
                  <a:pt x="431" y="293"/>
                </a:lnTo>
                <a:lnTo>
                  <a:pt x="431" y="286"/>
                </a:lnTo>
                <a:lnTo>
                  <a:pt x="430" y="284"/>
                </a:lnTo>
                <a:lnTo>
                  <a:pt x="428" y="284"/>
                </a:lnTo>
                <a:lnTo>
                  <a:pt x="427" y="285"/>
                </a:lnTo>
                <a:lnTo>
                  <a:pt x="427" y="291"/>
                </a:lnTo>
                <a:close/>
                <a:moveTo>
                  <a:pt x="409" y="101"/>
                </a:moveTo>
                <a:lnTo>
                  <a:pt x="408" y="101"/>
                </a:lnTo>
                <a:lnTo>
                  <a:pt x="401" y="106"/>
                </a:lnTo>
                <a:lnTo>
                  <a:pt x="400" y="107"/>
                </a:lnTo>
                <a:lnTo>
                  <a:pt x="399" y="110"/>
                </a:lnTo>
                <a:lnTo>
                  <a:pt x="400" y="113"/>
                </a:lnTo>
                <a:lnTo>
                  <a:pt x="401" y="117"/>
                </a:lnTo>
                <a:lnTo>
                  <a:pt x="404" y="120"/>
                </a:lnTo>
                <a:lnTo>
                  <a:pt x="406" y="118"/>
                </a:lnTo>
                <a:lnTo>
                  <a:pt x="408" y="114"/>
                </a:lnTo>
                <a:lnTo>
                  <a:pt x="409" y="110"/>
                </a:lnTo>
                <a:lnTo>
                  <a:pt x="410" y="109"/>
                </a:lnTo>
                <a:lnTo>
                  <a:pt x="412" y="110"/>
                </a:lnTo>
                <a:lnTo>
                  <a:pt x="415" y="114"/>
                </a:lnTo>
                <a:lnTo>
                  <a:pt x="415" y="118"/>
                </a:lnTo>
                <a:lnTo>
                  <a:pt x="417" y="120"/>
                </a:lnTo>
                <a:lnTo>
                  <a:pt x="417" y="124"/>
                </a:lnTo>
                <a:lnTo>
                  <a:pt x="421" y="126"/>
                </a:lnTo>
                <a:lnTo>
                  <a:pt x="427" y="127"/>
                </a:lnTo>
                <a:lnTo>
                  <a:pt x="430" y="127"/>
                </a:lnTo>
                <a:lnTo>
                  <a:pt x="434" y="124"/>
                </a:lnTo>
                <a:lnTo>
                  <a:pt x="426" y="106"/>
                </a:lnTo>
                <a:lnTo>
                  <a:pt x="427" y="104"/>
                </a:lnTo>
                <a:lnTo>
                  <a:pt x="428" y="102"/>
                </a:lnTo>
                <a:lnTo>
                  <a:pt x="427" y="101"/>
                </a:lnTo>
                <a:lnTo>
                  <a:pt x="428" y="97"/>
                </a:lnTo>
                <a:lnTo>
                  <a:pt x="430" y="95"/>
                </a:lnTo>
                <a:lnTo>
                  <a:pt x="432" y="95"/>
                </a:lnTo>
                <a:lnTo>
                  <a:pt x="434" y="96"/>
                </a:lnTo>
                <a:lnTo>
                  <a:pt x="434" y="98"/>
                </a:lnTo>
                <a:lnTo>
                  <a:pt x="434" y="102"/>
                </a:lnTo>
                <a:lnTo>
                  <a:pt x="435" y="110"/>
                </a:lnTo>
                <a:lnTo>
                  <a:pt x="439" y="120"/>
                </a:lnTo>
                <a:lnTo>
                  <a:pt x="440" y="123"/>
                </a:lnTo>
                <a:lnTo>
                  <a:pt x="443" y="124"/>
                </a:lnTo>
                <a:lnTo>
                  <a:pt x="445" y="124"/>
                </a:lnTo>
                <a:lnTo>
                  <a:pt x="447" y="123"/>
                </a:lnTo>
                <a:lnTo>
                  <a:pt x="447" y="120"/>
                </a:lnTo>
                <a:lnTo>
                  <a:pt x="448" y="119"/>
                </a:lnTo>
                <a:lnTo>
                  <a:pt x="459" y="115"/>
                </a:lnTo>
                <a:lnTo>
                  <a:pt x="461" y="114"/>
                </a:lnTo>
                <a:lnTo>
                  <a:pt x="462" y="111"/>
                </a:lnTo>
                <a:lnTo>
                  <a:pt x="441" y="93"/>
                </a:lnTo>
                <a:lnTo>
                  <a:pt x="432" y="91"/>
                </a:lnTo>
                <a:lnTo>
                  <a:pt x="428" y="91"/>
                </a:lnTo>
                <a:lnTo>
                  <a:pt x="426" y="91"/>
                </a:lnTo>
                <a:lnTo>
                  <a:pt x="412" y="100"/>
                </a:lnTo>
                <a:lnTo>
                  <a:pt x="409" y="101"/>
                </a:lnTo>
                <a:close/>
                <a:moveTo>
                  <a:pt x="430" y="180"/>
                </a:moveTo>
                <a:lnTo>
                  <a:pt x="434" y="179"/>
                </a:lnTo>
                <a:lnTo>
                  <a:pt x="436" y="175"/>
                </a:lnTo>
                <a:lnTo>
                  <a:pt x="436" y="170"/>
                </a:lnTo>
                <a:lnTo>
                  <a:pt x="434" y="164"/>
                </a:lnTo>
                <a:lnTo>
                  <a:pt x="430" y="167"/>
                </a:lnTo>
                <a:lnTo>
                  <a:pt x="427" y="167"/>
                </a:lnTo>
                <a:lnTo>
                  <a:pt x="426" y="163"/>
                </a:lnTo>
                <a:lnTo>
                  <a:pt x="426" y="158"/>
                </a:lnTo>
                <a:lnTo>
                  <a:pt x="430" y="149"/>
                </a:lnTo>
                <a:lnTo>
                  <a:pt x="430" y="144"/>
                </a:lnTo>
                <a:lnTo>
                  <a:pt x="427" y="135"/>
                </a:lnTo>
                <a:lnTo>
                  <a:pt x="426" y="135"/>
                </a:lnTo>
                <a:lnTo>
                  <a:pt x="419" y="139"/>
                </a:lnTo>
                <a:lnTo>
                  <a:pt x="418" y="140"/>
                </a:lnTo>
                <a:lnTo>
                  <a:pt x="417" y="142"/>
                </a:lnTo>
                <a:lnTo>
                  <a:pt x="417" y="145"/>
                </a:lnTo>
                <a:lnTo>
                  <a:pt x="417" y="149"/>
                </a:lnTo>
                <a:lnTo>
                  <a:pt x="414" y="150"/>
                </a:lnTo>
                <a:lnTo>
                  <a:pt x="410" y="153"/>
                </a:lnTo>
                <a:lnTo>
                  <a:pt x="408" y="158"/>
                </a:lnTo>
                <a:lnTo>
                  <a:pt x="408" y="163"/>
                </a:lnTo>
                <a:lnTo>
                  <a:pt x="412" y="166"/>
                </a:lnTo>
                <a:lnTo>
                  <a:pt x="415" y="168"/>
                </a:lnTo>
                <a:lnTo>
                  <a:pt x="419" y="171"/>
                </a:lnTo>
                <a:lnTo>
                  <a:pt x="417" y="176"/>
                </a:lnTo>
                <a:lnTo>
                  <a:pt x="430" y="180"/>
                </a:lnTo>
                <a:close/>
                <a:moveTo>
                  <a:pt x="444" y="151"/>
                </a:moveTo>
                <a:lnTo>
                  <a:pt x="437" y="149"/>
                </a:lnTo>
                <a:lnTo>
                  <a:pt x="435" y="150"/>
                </a:lnTo>
                <a:lnTo>
                  <a:pt x="434" y="151"/>
                </a:lnTo>
                <a:lnTo>
                  <a:pt x="432" y="153"/>
                </a:lnTo>
                <a:lnTo>
                  <a:pt x="435" y="154"/>
                </a:lnTo>
                <a:lnTo>
                  <a:pt x="435" y="155"/>
                </a:lnTo>
                <a:lnTo>
                  <a:pt x="436" y="157"/>
                </a:lnTo>
                <a:lnTo>
                  <a:pt x="436" y="158"/>
                </a:lnTo>
                <a:lnTo>
                  <a:pt x="434" y="162"/>
                </a:lnTo>
                <a:lnTo>
                  <a:pt x="435" y="162"/>
                </a:lnTo>
                <a:lnTo>
                  <a:pt x="435" y="162"/>
                </a:lnTo>
                <a:lnTo>
                  <a:pt x="436" y="162"/>
                </a:lnTo>
                <a:lnTo>
                  <a:pt x="440" y="159"/>
                </a:lnTo>
                <a:lnTo>
                  <a:pt x="443" y="155"/>
                </a:lnTo>
                <a:lnTo>
                  <a:pt x="444" y="155"/>
                </a:lnTo>
                <a:lnTo>
                  <a:pt x="443" y="154"/>
                </a:lnTo>
                <a:lnTo>
                  <a:pt x="443" y="154"/>
                </a:lnTo>
                <a:lnTo>
                  <a:pt x="443" y="151"/>
                </a:lnTo>
                <a:lnTo>
                  <a:pt x="444" y="15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2" name="Freeform 11"/>
          <p:cNvSpPr>
            <a:spLocks/>
          </p:cNvSpPr>
          <p:nvPr/>
        </p:nvSpPr>
        <p:spPr bwMode="auto">
          <a:xfrm>
            <a:off x="16401477" y="3448634"/>
            <a:ext cx="375399" cy="668519"/>
          </a:xfrm>
          <a:custGeom>
            <a:avLst/>
            <a:gdLst>
              <a:gd name="T0" fmla="*/ 5 w 438"/>
              <a:gd name="T1" fmla="*/ 108 h 778"/>
              <a:gd name="T2" fmla="*/ 4 w 438"/>
              <a:gd name="T3" fmla="*/ 122 h 778"/>
              <a:gd name="T4" fmla="*/ 0 w 438"/>
              <a:gd name="T5" fmla="*/ 132 h 778"/>
              <a:gd name="T6" fmla="*/ 5 w 438"/>
              <a:gd name="T7" fmla="*/ 166 h 778"/>
              <a:gd name="T8" fmla="*/ 10 w 438"/>
              <a:gd name="T9" fmla="*/ 182 h 778"/>
              <a:gd name="T10" fmla="*/ 8 w 438"/>
              <a:gd name="T11" fmla="*/ 191 h 778"/>
              <a:gd name="T12" fmla="*/ 17 w 438"/>
              <a:gd name="T13" fmla="*/ 201 h 778"/>
              <a:gd name="T14" fmla="*/ 6 w 438"/>
              <a:gd name="T15" fmla="*/ 197 h 778"/>
              <a:gd name="T16" fmla="*/ 5 w 438"/>
              <a:gd name="T17" fmla="*/ 223 h 778"/>
              <a:gd name="T18" fmla="*/ 11 w 438"/>
              <a:gd name="T19" fmla="*/ 232 h 778"/>
              <a:gd name="T20" fmla="*/ 24 w 438"/>
              <a:gd name="T21" fmla="*/ 250 h 778"/>
              <a:gd name="T22" fmla="*/ 31 w 438"/>
              <a:gd name="T23" fmla="*/ 275 h 778"/>
              <a:gd name="T24" fmla="*/ 35 w 438"/>
              <a:gd name="T25" fmla="*/ 294 h 778"/>
              <a:gd name="T26" fmla="*/ 37 w 438"/>
              <a:gd name="T27" fmla="*/ 280 h 778"/>
              <a:gd name="T28" fmla="*/ 49 w 438"/>
              <a:gd name="T29" fmla="*/ 310 h 778"/>
              <a:gd name="T30" fmla="*/ 48 w 438"/>
              <a:gd name="T31" fmla="*/ 350 h 778"/>
              <a:gd name="T32" fmla="*/ 52 w 438"/>
              <a:gd name="T33" fmla="*/ 406 h 778"/>
              <a:gd name="T34" fmla="*/ 58 w 438"/>
              <a:gd name="T35" fmla="*/ 408 h 778"/>
              <a:gd name="T36" fmla="*/ 72 w 438"/>
              <a:gd name="T37" fmla="*/ 444 h 778"/>
              <a:gd name="T38" fmla="*/ 76 w 438"/>
              <a:gd name="T39" fmla="*/ 464 h 778"/>
              <a:gd name="T40" fmla="*/ 89 w 438"/>
              <a:gd name="T41" fmla="*/ 485 h 778"/>
              <a:gd name="T42" fmla="*/ 86 w 438"/>
              <a:gd name="T43" fmla="*/ 525 h 778"/>
              <a:gd name="T44" fmla="*/ 94 w 438"/>
              <a:gd name="T45" fmla="*/ 540 h 778"/>
              <a:gd name="T46" fmla="*/ 101 w 438"/>
              <a:gd name="T47" fmla="*/ 535 h 778"/>
              <a:gd name="T48" fmla="*/ 102 w 438"/>
              <a:gd name="T49" fmla="*/ 522 h 778"/>
              <a:gd name="T50" fmla="*/ 108 w 438"/>
              <a:gd name="T51" fmla="*/ 518 h 778"/>
              <a:gd name="T52" fmla="*/ 124 w 438"/>
              <a:gd name="T53" fmla="*/ 531 h 778"/>
              <a:gd name="T54" fmla="*/ 134 w 438"/>
              <a:gd name="T55" fmla="*/ 544 h 778"/>
              <a:gd name="T56" fmla="*/ 145 w 438"/>
              <a:gd name="T57" fmla="*/ 589 h 778"/>
              <a:gd name="T58" fmla="*/ 168 w 438"/>
              <a:gd name="T59" fmla="*/ 696 h 778"/>
              <a:gd name="T60" fmla="*/ 178 w 438"/>
              <a:gd name="T61" fmla="*/ 742 h 778"/>
              <a:gd name="T62" fmla="*/ 190 w 438"/>
              <a:gd name="T63" fmla="*/ 778 h 778"/>
              <a:gd name="T64" fmla="*/ 270 w 438"/>
              <a:gd name="T65" fmla="*/ 762 h 778"/>
              <a:gd name="T66" fmla="*/ 327 w 438"/>
              <a:gd name="T67" fmla="*/ 749 h 778"/>
              <a:gd name="T68" fmla="*/ 374 w 438"/>
              <a:gd name="T69" fmla="*/ 740 h 778"/>
              <a:gd name="T70" fmla="*/ 346 w 438"/>
              <a:gd name="T71" fmla="*/ 714 h 778"/>
              <a:gd name="T72" fmla="*/ 343 w 438"/>
              <a:gd name="T73" fmla="*/ 693 h 778"/>
              <a:gd name="T74" fmla="*/ 350 w 438"/>
              <a:gd name="T75" fmla="*/ 662 h 778"/>
              <a:gd name="T76" fmla="*/ 344 w 438"/>
              <a:gd name="T77" fmla="*/ 610 h 778"/>
              <a:gd name="T78" fmla="*/ 343 w 438"/>
              <a:gd name="T79" fmla="*/ 588 h 778"/>
              <a:gd name="T80" fmla="*/ 340 w 438"/>
              <a:gd name="T81" fmla="*/ 580 h 778"/>
              <a:gd name="T82" fmla="*/ 343 w 438"/>
              <a:gd name="T83" fmla="*/ 557 h 778"/>
              <a:gd name="T84" fmla="*/ 335 w 438"/>
              <a:gd name="T85" fmla="*/ 473 h 778"/>
              <a:gd name="T86" fmla="*/ 335 w 438"/>
              <a:gd name="T87" fmla="*/ 433 h 778"/>
              <a:gd name="T88" fmla="*/ 352 w 438"/>
              <a:gd name="T89" fmla="*/ 397 h 778"/>
              <a:gd name="T90" fmla="*/ 362 w 438"/>
              <a:gd name="T91" fmla="*/ 346 h 778"/>
              <a:gd name="T92" fmla="*/ 356 w 438"/>
              <a:gd name="T93" fmla="*/ 333 h 778"/>
              <a:gd name="T94" fmla="*/ 352 w 438"/>
              <a:gd name="T95" fmla="*/ 250 h 778"/>
              <a:gd name="T96" fmla="*/ 388 w 438"/>
              <a:gd name="T97" fmla="*/ 219 h 778"/>
              <a:gd name="T98" fmla="*/ 422 w 438"/>
              <a:gd name="T99" fmla="*/ 180 h 778"/>
              <a:gd name="T100" fmla="*/ 432 w 438"/>
              <a:gd name="T101" fmla="*/ 149 h 778"/>
              <a:gd name="T102" fmla="*/ 437 w 438"/>
              <a:gd name="T103" fmla="*/ 134 h 778"/>
              <a:gd name="T104" fmla="*/ 420 w 438"/>
              <a:gd name="T105" fmla="*/ 107 h 778"/>
              <a:gd name="T106" fmla="*/ 406 w 438"/>
              <a:gd name="T107" fmla="*/ 82 h 778"/>
              <a:gd name="T108" fmla="*/ 419 w 438"/>
              <a:gd name="T109" fmla="*/ 25 h 778"/>
              <a:gd name="T110" fmla="*/ 415 w 438"/>
              <a:gd name="T111" fmla="*/ 0 h 778"/>
              <a:gd name="T112" fmla="*/ 304 w 438"/>
              <a:gd name="T113" fmla="*/ 30 h 778"/>
              <a:gd name="T114" fmla="*/ 193 w 438"/>
              <a:gd name="T115" fmla="*/ 60 h 778"/>
              <a:gd name="T116" fmla="*/ 59 w 438"/>
              <a:gd name="T117" fmla="*/ 95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778">
                <a:moveTo>
                  <a:pt x="48" y="98"/>
                </a:moveTo>
                <a:lnTo>
                  <a:pt x="36" y="100"/>
                </a:lnTo>
                <a:lnTo>
                  <a:pt x="32" y="101"/>
                </a:lnTo>
                <a:lnTo>
                  <a:pt x="14" y="107"/>
                </a:lnTo>
                <a:lnTo>
                  <a:pt x="5" y="108"/>
                </a:lnTo>
                <a:lnTo>
                  <a:pt x="5" y="108"/>
                </a:lnTo>
                <a:lnTo>
                  <a:pt x="0" y="112"/>
                </a:lnTo>
                <a:lnTo>
                  <a:pt x="2" y="116"/>
                </a:lnTo>
                <a:lnTo>
                  <a:pt x="4" y="120"/>
                </a:lnTo>
                <a:lnTo>
                  <a:pt x="4" y="122"/>
                </a:lnTo>
                <a:lnTo>
                  <a:pt x="2" y="125"/>
                </a:lnTo>
                <a:lnTo>
                  <a:pt x="1" y="126"/>
                </a:lnTo>
                <a:lnTo>
                  <a:pt x="1" y="126"/>
                </a:lnTo>
                <a:lnTo>
                  <a:pt x="0" y="127"/>
                </a:lnTo>
                <a:lnTo>
                  <a:pt x="0" y="132"/>
                </a:lnTo>
                <a:lnTo>
                  <a:pt x="2" y="143"/>
                </a:lnTo>
                <a:lnTo>
                  <a:pt x="1" y="152"/>
                </a:lnTo>
                <a:lnTo>
                  <a:pt x="2" y="157"/>
                </a:lnTo>
                <a:lnTo>
                  <a:pt x="4" y="162"/>
                </a:lnTo>
                <a:lnTo>
                  <a:pt x="5" y="166"/>
                </a:lnTo>
                <a:lnTo>
                  <a:pt x="9" y="167"/>
                </a:lnTo>
                <a:lnTo>
                  <a:pt x="11" y="170"/>
                </a:lnTo>
                <a:lnTo>
                  <a:pt x="13" y="174"/>
                </a:lnTo>
                <a:lnTo>
                  <a:pt x="11" y="180"/>
                </a:lnTo>
                <a:lnTo>
                  <a:pt x="10" y="182"/>
                </a:lnTo>
                <a:lnTo>
                  <a:pt x="9" y="183"/>
                </a:lnTo>
                <a:lnTo>
                  <a:pt x="8" y="183"/>
                </a:lnTo>
                <a:lnTo>
                  <a:pt x="6" y="186"/>
                </a:lnTo>
                <a:lnTo>
                  <a:pt x="6" y="189"/>
                </a:lnTo>
                <a:lnTo>
                  <a:pt x="8" y="191"/>
                </a:lnTo>
                <a:lnTo>
                  <a:pt x="9" y="192"/>
                </a:lnTo>
                <a:lnTo>
                  <a:pt x="13" y="195"/>
                </a:lnTo>
                <a:lnTo>
                  <a:pt x="14" y="196"/>
                </a:lnTo>
                <a:lnTo>
                  <a:pt x="15" y="198"/>
                </a:lnTo>
                <a:lnTo>
                  <a:pt x="17" y="201"/>
                </a:lnTo>
                <a:lnTo>
                  <a:pt x="15" y="204"/>
                </a:lnTo>
                <a:lnTo>
                  <a:pt x="14" y="204"/>
                </a:lnTo>
                <a:lnTo>
                  <a:pt x="13" y="202"/>
                </a:lnTo>
                <a:lnTo>
                  <a:pt x="9" y="197"/>
                </a:lnTo>
                <a:lnTo>
                  <a:pt x="6" y="197"/>
                </a:lnTo>
                <a:lnTo>
                  <a:pt x="5" y="201"/>
                </a:lnTo>
                <a:lnTo>
                  <a:pt x="5" y="208"/>
                </a:lnTo>
                <a:lnTo>
                  <a:pt x="8" y="215"/>
                </a:lnTo>
                <a:lnTo>
                  <a:pt x="8" y="219"/>
                </a:lnTo>
                <a:lnTo>
                  <a:pt x="5" y="223"/>
                </a:lnTo>
                <a:lnTo>
                  <a:pt x="8" y="226"/>
                </a:lnTo>
                <a:lnTo>
                  <a:pt x="9" y="228"/>
                </a:lnTo>
                <a:lnTo>
                  <a:pt x="9" y="231"/>
                </a:lnTo>
                <a:lnTo>
                  <a:pt x="9" y="233"/>
                </a:lnTo>
                <a:lnTo>
                  <a:pt x="11" y="232"/>
                </a:lnTo>
                <a:lnTo>
                  <a:pt x="11" y="236"/>
                </a:lnTo>
                <a:lnTo>
                  <a:pt x="14" y="243"/>
                </a:lnTo>
                <a:lnTo>
                  <a:pt x="17" y="248"/>
                </a:lnTo>
                <a:lnTo>
                  <a:pt x="19" y="250"/>
                </a:lnTo>
                <a:lnTo>
                  <a:pt x="24" y="250"/>
                </a:lnTo>
                <a:lnTo>
                  <a:pt x="27" y="254"/>
                </a:lnTo>
                <a:lnTo>
                  <a:pt x="27" y="259"/>
                </a:lnTo>
                <a:lnTo>
                  <a:pt x="23" y="265"/>
                </a:lnTo>
                <a:lnTo>
                  <a:pt x="30" y="271"/>
                </a:lnTo>
                <a:lnTo>
                  <a:pt x="31" y="275"/>
                </a:lnTo>
                <a:lnTo>
                  <a:pt x="31" y="279"/>
                </a:lnTo>
                <a:lnTo>
                  <a:pt x="31" y="283"/>
                </a:lnTo>
                <a:lnTo>
                  <a:pt x="31" y="287"/>
                </a:lnTo>
                <a:lnTo>
                  <a:pt x="32" y="290"/>
                </a:lnTo>
                <a:lnTo>
                  <a:pt x="35" y="294"/>
                </a:lnTo>
                <a:lnTo>
                  <a:pt x="33" y="289"/>
                </a:lnTo>
                <a:lnTo>
                  <a:pt x="33" y="283"/>
                </a:lnTo>
                <a:lnTo>
                  <a:pt x="33" y="277"/>
                </a:lnTo>
                <a:lnTo>
                  <a:pt x="36" y="276"/>
                </a:lnTo>
                <a:lnTo>
                  <a:pt x="37" y="280"/>
                </a:lnTo>
                <a:lnTo>
                  <a:pt x="41" y="296"/>
                </a:lnTo>
                <a:lnTo>
                  <a:pt x="42" y="297"/>
                </a:lnTo>
                <a:lnTo>
                  <a:pt x="44" y="298"/>
                </a:lnTo>
                <a:lnTo>
                  <a:pt x="45" y="301"/>
                </a:lnTo>
                <a:lnTo>
                  <a:pt x="49" y="310"/>
                </a:lnTo>
                <a:lnTo>
                  <a:pt x="52" y="319"/>
                </a:lnTo>
                <a:lnTo>
                  <a:pt x="54" y="323"/>
                </a:lnTo>
                <a:lnTo>
                  <a:pt x="57" y="325"/>
                </a:lnTo>
                <a:lnTo>
                  <a:pt x="59" y="329"/>
                </a:lnTo>
                <a:lnTo>
                  <a:pt x="48" y="350"/>
                </a:lnTo>
                <a:lnTo>
                  <a:pt x="42" y="355"/>
                </a:lnTo>
                <a:lnTo>
                  <a:pt x="48" y="365"/>
                </a:lnTo>
                <a:lnTo>
                  <a:pt x="46" y="397"/>
                </a:lnTo>
                <a:lnTo>
                  <a:pt x="52" y="410"/>
                </a:lnTo>
                <a:lnTo>
                  <a:pt x="52" y="406"/>
                </a:lnTo>
                <a:lnTo>
                  <a:pt x="54" y="403"/>
                </a:lnTo>
                <a:lnTo>
                  <a:pt x="55" y="402"/>
                </a:lnTo>
                <a:lnTo>
                  <a:pt x="58" y="404"/>
                </a:lnTo>
                <a:lnTo>
                  <a:pt x="58" y="404"/>
                </a:lnTo>
                <a:lnTo>
                  <a:pt x="58" y="408"/>
                </a:lnTo>
                <a:lnTo>
                  <a:pt x="59" y="413"/>
                </a:lnTo>
                <a:lnTo>
                  <a:pt x="63" y="430"/>
                </a:lnTo>
                <a:lnTo>
                  <a:pt x="64" y="435"/>
                </a:lnTo>
                <a:lnTo>
                  <a:pt x="68" y="439"/>
                </a:lnTo>
                <a:lnTo>
                  <a:pt x="72" y="444"/>
                </a:lnTo>
                <a:lnTo>
                  <a:pt x="75" y="447"/>
                </a:lnTo>
                <a:lnTo>
                  <a:pt x="76" y="450"/>
                </a:lnTo>
                <a:lnTo>
                  <a:pt x="76" y="454"/>
                </a:lnTo>
                <a:lnTo>
                  <a:pt x="75" y="460"/>
                </a:lnTo>
                <a:lnTo>
                  <a:pt x="76" y="464"/>
                </a:lnTo>
                <a:lnTo>
                  <a:pt x="77" y="466"/>
                </a:lnTo>
                <a:lnTo>
                  <a:pt x="84" y="470"/>
                </a:lnTo>
                <a:lnTo>
                  <a:pt x="86" y="473"/>
                </a:lnTo>
                <a:lnTo>
                  <a:pt x="88" y="476"/>
                </a:lnTo>
                <a:lnTo>
                  <a:pt x="89" y="485"/>
                </a:lnTo>
                <a:lnTo>
                  <a:pt x="90" y="483"/>
                </a:lnTo>
                <a:lnTo>
                  <a:pt x="90" y="486"/>
                </a:lnTo>
                <a:lnTo>
                  <a:pt x="85" y="518"/>
                </a:lnTo>
                <a:lnTo>
                  <a:pt x="85" y="521"/>
                </a:lnTo>
                <a:lnTo>
                  <a:pt x="86" y="525"/>
                </a:lnTo>
                <a:lnTo>
                  <a:pt x="88" y="531"/>
                </a:lnTo>
                <a:lnTo>
                  <a:pt x="89" y="535"/>
                </a:lnTo>
                <a:lnTo>
                  <a:pt x="90" y="538"/>
                </a:lnTo>
                <a:lnTo>
                  <a:pt x="93" y="540"/>
                </a:lnTo>
                <a:lnTo>
                  <a:pt x="94" y="540"/>
                </a:lnTo>
                <a:lnTo>
                  <a:pt x="94" y="540"/>
                </a:lnTo>
                <a:lnTo>
                  <a:pt x="96" y="540"/>
                </a:lnTo>
                <a:lnTo>
                  <a:pt x="98" y="539"/>
                </a:lnTo>
                <a:lnTo>
                  <a:pt x="99" y="536"/>
                </a:lnTo>
                <a:lnTo>
                  <a:pt x="101" y="535"/>
                </a:lnTo>
                <a:lnTo>
                  <a:pt x="101" y="534"/>
                </a:lnTo>
                <a:lnTo>
                  <a:pt x="102" y="531"/>
                </a:lnTo>
                <a:lnTo>
                  <a:pt x="101" y="526"/>
                </a:lnTo>
                <a:lnTo>
                  <a:pt x="102" y="525"/>
                </a:lnTo>
                <a:lnTo>
                  <a:pt x="102" y="522"/>
                </a:lnTo>
                <a:lnTo>
                  <a:pt x="103" y="521"/>
                </a:lnTo>
                <a:lnTo>
                  <a:pt x="105" y="521"/>
                </a:lnTo>
                <a:lnTo>
                  <a:pt x="106" y="520"/>
                </a:lnTo>
                <a:lnTo>
                  <a:pt x="107" y="520"/>
                </a:lnTo>
                <a:lnTo>
                  <a:pt x="108" y="518"/>
                </a:lnTo>
                <a:lnTo>
                  <a:pt x="112" y="518"/>
                </a:lnTo>
                <a:lnTo>
                  <a:pt x="115" y="518"/>
                </a:lnTo>
                <a:lnTo>
                  <a:pt x="116" y="520"/>
                </a:lnTo>
                <a:lnTo>
                  <a:pt x="117" y="521"/>
                </a:lnTo>
                <a:lnTo>
                  <a:pt x="124" y="531"/>
                </a:lnTo>
                <a:lnTo>
                  <a:pt x="127" y="534"/>
                </a:lnTo>
                <a:lnTo>
                  <a:pt x="128" y="534"/>
                </a:lnTo>
                <a:lnTo>
                  <a:pt x="130" y="535"/>
                </a:lnTo>
                <a:lnTo>
                  <a:pt x="133" y="538"/>
                </a:lnTo>
                <a:lnTo>
                  <a:pt x="134" y="544"/>
                </a:lnTo>
                <a:lnTo>
                  <a:pt x="134" y="547"/>
                </a:lnTo>
                <a:lnTo>
                  <a:pt x="136" y="552"/>
                </a:lnTo>
                <a:lnTo>
                  <a:pt x="138" y="562"/>
                </a:lnTo>
                <a:lnTo>
                  <a:pt x="141" y="575"/>
                </a:lnTo>
                <a:lnTo>
                  <a:pt x="145" y="589"/>
                </a:lnTo>
                <a:lnTo>
                  <a:pt x="147" y="606"/>
                </a:lnTo>
                <a:lnTo>
                  <a:pt x="152" y="624"/>
                </a:lnTo>
                <a:lnTo>
                  <a:pt x="160" y="661"/>
                </a:lnTo>
                <a:lnTo>
                  <a:pt x="164" y="679"/>
                </a:lnTo>
                <a:lnTo>
                  <a:pt x="168" y="696"/>
                </a:lnTo>
                <a:lnTo>
                  <a:pt x="171" y="711"/>
                </a:lnTo>
                <a:lnTo>
                  <a:pt x="174" y="724"/>
                </a:lnTo>
                <a:lnTo>
                  <a:pt x="176" y="733"/>
                </a:lnTo>
                <a:lnTo>
                  <a:pt x="177" y="740"/>
                </a:lnTo>
                <a:lnTo>
                  <a:pt x="178" y="742"/>
                </a:lnTo>
                <a:lnTo>
                  <a:pt x="178" y="745"/>
                </a:lnTo>
                <a:lnTo>
                  <a:pt x="180" y="750"/>
                </a:lnTo>
                <a:lnTo>
                  <a:pt x="180" y="762"/>
                </a:lnTo>
                <a:lnTo>
                  <a:pt x="185" y="771"/>
                </a:lnTo>
                <a:lnTo>
                  <a:pt x="190" y="778"/>
                </a:lnTo>
                <a:lnTo>
                  <a:pt x="225" y="771"/>
                </a:lnTo>
                <a:lnTo>
                  <a:pt x="237" y="768"/>
                </a:lnTo>
                <a:lnTo>
                  <a:pt x="247" y="767"/>
                </a:lnTo>
                <a:lnTo>
                  <a:pt x="259" y="764"/>
                </a:lnTo>
                <a:lnTo>
                  <a:pt x="270" y="762"/>
                </a:lnTo>
                <a:lnTo>
                  <a:pt x="282" y="759"/>
                </a:lnTo>
                <a:lnTo>
                  <a:pt x="293" y="756"/>
                </a:lnTo>
                <a:lnTo>
                  <a:pt x="305" y="754"/>
                </a:lnTo>
                <a:lnTo>
                  <a:pt x="315" y="751"/>
                </a:lnTo>
                <a:lnTo>
                  <a:pt x="327" y="749"/>
                </a:lnTo>
                <a:lnTo>
                  <a:pt x="339" y="746"/>
                </a:lnTo>
                <a:lnTo>
                  <a:pt x="350" y="745"/>
                </a:lnTo>
                <a:lnTo>
                  <a:pt x="362" y="742"/>
                </a:lnTo>
                <a:lnTo>
                  <a:pt x="374" y="740"/>
                </a:lnTo>
                <a:lnTo>
                  <a:pt x="374" y="740"/>
                </a:lnTo>
                <a:lnTo>
                  <a:pt x="370" y="731"/>
                </a:lnTo>
                <a:lnTo>
                  <a:pt x="363" y="725"/>
                </a:lnTo>
                <a:lnTo>
                  <a:pt x="350" y="719"/>
                </a:lnTo>
                <a:lnTo>
                  <a:pt x="348" y="716"/>
                </a:lnTo>
                <a:lnTo>
                  <a:pt x="346" y="714"/>
                </a:lnTo>
                <a:lnTo>
                  <a:pt x="344" y="710"/>
                </a:lnTo>
                <a:lnTo>
                  <a:pt x="343" y="706"/>
                </a:lnTo>
                <a:lnTo>
                  <a:pt x="341" y="700"/>
                </a:lnTo>
                <a:lnTo>
                  <a:pt x="341" y="696"/>
                </a:lnTo>
                <a:lnTo>
                  <a:pt x="343" y="693"/>
                </a:lnTo>
                <a:lnTo>
                  <a:pt x="344" y="688"/>
                </a:lnTo>
                <a:lnTo>
                  <a:pt x="341" y="675"/>
                </a:lnTo>
                <a:lnTo>
                  <a:pt x="341" y="668"/>
                </a:lnTo>
                <a:lnTo>
                  <a:pt x="345" y="666"/>
                </a:lnTo>
                <a:lnTo>
                  <a:pt x="350" y="662"/>
                </a:lnTo>
                <a:lnTo>
                  <a:pt x="352" y="657"/>
                </a:lnTo>
                <a:lnTo>
                  <a:pt x="349" y="643"/>
                </a:lnTo>
                <a:lnTo>
                  <a:pt x="348" y="624"/>
                </a:lnTo>
                <a:lnTo>
                  <a:pt x="348" y="618"/>
                </a:lnTo>
                <a:lnTo>
                  <a:pt x="344" y="610"/>
                </a:lnTo>
                <a:lnTo>
                  <a:pt x="343" y="606"/>
                </a:lnTo>
                <a:lnTo>
                  <a:pt x="341" y="593"/>
                </a:lnTo>
                <a:lnTo>
                  <a:pt x="343" y="592"/>
                </a:lnTo>
                <a:lnTo>
                  <a:pt x="343" y="591"/>
                </a:lnTo>
                <a:lnTo>
                  <a:pt x="343" y="588"/>
                </a:lnTo>
                <a:lnTo>
                  <a:pt x="343" y="587"/>
                </a:lnTo>
                <a:lnTo>
                  <a:pt x="341" y="586"/>
                </a:lnTo>
                <a:lnTo>
                  <a:pt x="341" y="586"/>
                </a:lnTo>
                <a:lnTo>
                  <a:pt x="340" y="584"/>
                </a:lnTo>
                <a:lnTo>
                  <a:pt x="340" y="580"/>
                </a:lnTo>
                <a:lnTo>
                  <a:pt x="340" y="578"/>
                </a:lnTo>
                <a:lnTo>
                  <a:pt x="341" y="574"/>
                </a:lnTo>
                <a:lnTo>
                  <a:pt x="343" y="571"/>
                </a:lnTo>
                <a:lnTo>
                  <a:pt x="344" y="565"/>
                </a:lnTo>
                <a:lnTo>
                  <a:pt x="343" y="557"/>
                </a:lnTo>
                <a:lnTo>
                  <a:pt x="339" y="547"/>
                </a:lnTo>
                <a:lnTo>
                  <a:pt x="328" y="495"/>
                </a:lnTo>
                <a:lnTo>
                  <a:pt x="327" y="487"/>
                </a:lnTo>
                <a:lnTo>
                  <a:pt x="328" y="482"/>
                </a:lnTo>
                <a:lnTo>
                  <a:pt x="335" y="473"/>
                </a:lnTo>
                <a:lnTo>
                  <a:pt x="336" y="466"/>
                </a:lnTo>
                <a:lnTo>
                  <a:pt x="337" y="460"/>
                </a:lnTo>
                <a:lnTo>
                  <a:pt x="336" y="447"/>
                </a:lnTo>
                <a:lnTo>
                  <a:pt x="334" y="437"/>
                </a:lnTo>
                <a:lnTo>
                  <a:pt x="335" y="433"/>
                </a:lnTo>
                <a:lnTo>
                  <a:pt x="340" y="426"/>
                </a:lnTo>
                <a:lnTo>
                  <a:pt x="341" y="422"/>
                </a:lnTo>
                <a:lnTo>
                  <a:pt x="350" y="408"/>
                </a:lnTo>
                <a:lnTo>
                  <a:pt x="352" y="403"/>
                </a:lnTo>
                <a:lnTo>
                  <a:pt x="352" y="397"/>
                </a:lnTo>
                <a:lnTo>
                  <a:pt x="352" y="390"/>
                </a:lnTo>
                <a:lnTo>
                  <a:pt x="350" y="384"/>
                </a:lnTo>
                <a:lnTo>
                  <a:pt x="350" y="377"/>
                </a:lnTo>
                <a:lnTo>
                  <a:pt x="352" y="369"/>
                </a:lnTo>
                <a:lnTo>
                  <a:pt x="362" y="346"/>
                </a:lnTo>
                <a:lnTo>
                  <a:pt x="362" y="343"/>
                </a:lnTo>
                <a:lnTo>
                  <a:pt x="359" y="342"/>
                </a:lnTo>
                <a:lnTo>
                  <a:pt x="357" y="341"/>
                </a:lnTo>
                <a:lnTo>
                  <a:pt x="356" y="338"/>
                </a:lnTo>
                <a:lnTo>
                  <a:pt x="356" y="333"/>
                </a:lnTo>
                <a:lnTo>
                  <a:pt x="361" y="314"/>
                </a:lnTo>
                <a:lnTo>
                  <a:pt x="362" y="303"/>
                </a:lnTo>
                <a:lnTo>
                  <a:pt x="361" y="292"/>
                </a:lnTo>
                <a:lnTo>
                  <a:pt x="353" y="266"/>
                </a:lnTo>
                <a:lnTo>
                  <a:pt x="352" y="250"/>
                </a:lnTo>
                <a:lnTo>
                  <a:pt x="353" y="239"/>
                </a:lnTo>
                <a:lnTo>
                  <a:pt x="361" y="230"/>
                </a:lnTo>
                <a:lnTo>
                  <a:pt x="371" y="224"/>
                </a:lnTo>
                <a:lnTo>
                  <a:pt x="383" y="222"/>
                </a:lnTo>
                <a:lnTo>
                  <a:pt x="388" y="219"/>
                </a:lnTo>
                <a:lnTo>
                  <a:pt x="390" y="215"/>
                </a:lnTo>
                <a:lnTo>
                  <a:pt x="397" y="205"/>
                </a:lnTo>
                <a:lnTo>
                  <a:pt x="400" y="201"/>
                </a:lnTo>
                <a:lnTo>
                  <a:pt x="415" y="183"/>
                </a:lnTo>
                <a:lnTo>
                  <a:pt x="422" y="180"/>
                </a:lnTo>
                <a:lnTo>
                  <a:pt x="422" y="176"/>
                </a:lnTo>
                <a:lnTo>
                  <a:pt x="424" y="169"/>
                </a:lnTo>
                <a:lnTo>
                  <a:pt x="431" y="161"/>
                </a:lnTo>
                <a:lnTo>
                  <a:pt x="433" y="154"/>
                </a:lnTo>
                <a:lnTo>
                  <a:pt x="432" y="149"/>
                </a:lnTo>
                <a:lnTo>
                  <a:pt x="431" y="144"/>
                </a:lnTo>
                <a:lnTo>
                  <a:pt x="431" y="138"/>
                </a:lnTo>
                <a:lnTo>
                  <a:pt x="432" y="136"/>
                </a:lnTo>
                <a:lnTo>
                  <a:pt x="434" y="135"/>
                </a:lnTo>
                <a:lnTo>
                  <a:pt x="437" y="134"/>
                </a:lnTo>
                <a:lnTo>
                  <a:pt x="438" y="130"/>
                </a:lnTo>
                <a:lnTo>
                  <a:pt x="438" y="127"/>
                </a:lnTo>
                <a:lnTo>
                  <a:pt x="436" y="125"/>
                </a:lnTo>
                <a:lnTo>
                  <a:pt x="432" y="122"/>
                </a:lnTo>
                <a:lnTo>
                  <a:pt x="420" y="107"/>
                </a:lnTo>
                <a:lnTo>
                  <a:pt x="419" y="101"/>
                </a:lnTo>
                <a:lnTo>
                  <a:pt x="415" y="98"/>
                </a:lnTo>
                <a:lnTo>
                  <a:pt x="411" y="94"/>
                </a:lnTo>
                <a:lnTo>
                  <a:pt x="407" y="90"/>
                </a:lnTo>
                <a:lnTo>
                  <a:pt x="406" y="82"/>
                </a:lnTo>
                <a:lnTo>
                  <a:pt x="410" y="70"/>
                </a:lnTo>
                <a:lnTo>
                  <a:pt x="416" y="53"/>
                </a:lnTo>
                <a:lnTo>
                  <a:pt x="423" y="37"/>
                </a:lnTo>
                <a:lnTo>
                  <a:pt x="423" y="29"/>
                </a:lnTo>
                <a:lnTo>
                  <a:pt x="419" y="25"/>
                </a:lnTo>
                <a:lnTo>
                  <a:pt x="415" y="21"/>
                </a:lnTo>
                <a:lnTo>
                  <a:pt x="412" y="15"/>
                </a:lnTo>
                <a:lnTo>
                  <a:pt x="411" y="7"/>
                </a:lnTo>
                <a:lnTo>
                  <a:pt x="412" y="3"/>
                </a:lnTo>
                <a:lnTo>
                  <a:pt x="415" y="0"/>
                </a:lnTo>
                <a:lnTo>
                  <a:pt x="393" y="7"/>
                </a:lnTo>
                <a:lnTo>
                  <a:pt x="371" y="13"/>
                </a:lnTo>
                <a:lnTo>
                  <a:pt x="349" y="19"/>
                </a:lnTo>
                <a:lnTo>
                  <a:pt x="326" y="25"/>
                </a:lnTo>
                <a:lnTo>
                  <a:pt x="304" y="30"/>
                </a:lnTo>
                <a:lnTo>
                  <a:pt x="282" y="37"/>
                </a:lnTo>
                <a:lnTo>
                  <a:pt x="260" y="43"/>
                </a:lnTo>
                <a:lnTo>
                  <a:pt x="237" y="48"/>
                </a:lnTo>
                <a:lnTo>
                  <a:pt x="215" y="55"/>
                </a:lnTo>
                <a:lnTo>
                  <a:pt x="193" y="60"/>
                </a:lnTo>
                <a:lnTo>
                  <a:pt x="171" y="66"/>
                </a:lnTo>
                <a:lnTo>
                  <a:pt x="147" y="72"/>
                </a:lnTo>
                <a:lnTo>
                  <a:pt x="103" y="83"/>
                </a:lnTo>
                <a:lnTo>
                  <a:pt x="80" y="90"/>
                </a:lnTo>
                <a:lnTo>
                  <a:pt x="59" y="95"/>
                </a:lnTo>
                <a:lnTo>
                  <a:pt x="58" y="95"/>
                </a:lnTo>
                <a:lnTo>
                  <a:pt x="52" y="96"/>
                </a:lnTo>
                <a:lnTo>
                  <a:pt x="48" y="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Freeform 12"/>
          <p:cNvSpPr>
            <a:spLocks noEditPoints="1"/>
          </p:cNvSpPr>
          <p:nvPr/>
        </p:nvSpPr>
        <p:spPr bwMode="auto">
          <a:xfrm>
            <a:off x="14725037" y="5204783"/>
            <a:ext cx="1725294" cy="951354"/>
          </a:xfrm>
          <a:custGeom>
            <a:avLst/>
            <a:gdLst>
              <a:gd name="T0" fmla="*/ 1823 w 2014"/>
              <a:gd name="T1" fmla="*/ 692 h 1110"/>
              <a:gd name="T2" fmla="*/ 1758 w 2014"/>
              <a:gd name="T3" fmla="*/ 665 h 1110"/>
              <a:gd name="T4" fmla="*/ 1656 w 2014"/>
              <a:gd name="T5" fmla="*/ 618 h 1110"/>
              <a:gd name="T6" fmla="*/ 1569 w 2014"/>
              <a:gd name="T7" fmla="*/ 598 h 1110"/>
              <a:gd name="T8" fmla="*/ 1643 w 2014"/>
              <a:gd name="T9" fmla="*/ 602 h 1110"/>
              <a:gd name="T10" fmla="*/ 1700 w 2014"/>
              <a:gd name="T11" fmla="*/ 613 h 1110"/>
              <a:gd name="T12" fmla="*/ 1804 w 2014"/>
              <a:gd name="T13" fmla="*/ 655 h 1110"/>
              <a:gd name="T14" fmla="*/ 1790 w 2014"/>
              <a:gd name="T15" fmla="*/ 598 h 1110"/>
              <a:gd name="T16" fmla="*/ 1665 w 2014"/>
              <a:gd name="T17" fmla="*/ 519 h 1110"/>
              <a:gd name="T18" fmla="*/ 1777 w 2014"/>
              <a:gd name="T19" fmla="*/ 556 h 1110"/>
              <a:gd name="T20" fmla="*/ 1769 w 2014"/>
              <a:gd name="T21" fmla="*/ 524 h 1110"/>
              <a:gd name="T22" fmla="*/ 1794 w 2014"/>
              <a:gd name="T23" fmla="*/ 488 h 1110"/>
              <a:gd name="T24" fmla="*/ 1716 w 2014"/>
              <a:gd name="T25" fmla="*/ 466 h 1110"/>
              <a:gd name="T26" fmla="*/ 1657 w 2014"/>
              <a:gd name="T27" fmla="*/ 419 h 1110"/>
              <a:gd name="T28" fmla="*/ 1566 w 2014"/>
              <a:gd name="T29" fmla="*/ 348 h 1110"/>
              <a:gd name="T30" fmla="*/ 1600 w 2014"/>
              <a:gd name="T31" fmla="*/ 354 h 1110"/>
              <a:gd name="T32" fmla="*/ 1702 w 2014"/>
              <a:gd name="T33" fmla="*/ 428 h 1110"/>
              <a:gd name="T34" fmla="*/ 1779 w 2014"/>
              <a:gd name="T35" fmla="*/ 455 h 1110"/>
              <a:gd name="T36" fmla="*/ 1772 w 2014"/>
              <a:gd name="T37" fmla="*/ 413 h 1110"/>
              <a:gd name="T38" fmla="*/ 1719 w 2014"/>
              <a:gd name="T39" fmla="*/ 349 h 1110"/>
              <a:gd name="T40" fmla="*/ 1658 w 2014"/>
              <a:gd name="T41" fmla="*/ 317 h 1110"/>
              <a:gd name="T42" fmla="*/ 1572 w 2014"/>
              <a:gd name="T43" fmla="*/ 296 h 1110"/>
              <a:gd name="T44" fmla="*/ 1490 w 2014"/>
              <a:gd name="T45" fmla="*/ 288 h 1110"/>
              <a:gd name="T46" fmla="*/ 1482 w 2014"/>
              <a:gd name="T47" fmla="*/ 217 h 1110"/>
              <a:gd name="T48" fmla="*/ 1502 w 2014"/>
              <a:gd name="T49" fmla="*/ 172 h 1110"/>
              <a:gd name="T50" fmla="*/ 1494 w 2014"/>
              <a:gd name="T51" fmla="*/ 95 h 1110"/>
              <a:gd name="T52" fmla="*/ 1394 w 2014"/>
              <a:gd name="T53" fmla="*/ 32 h 1110"/>
              <a:gd name="T54" fmla="*/ 1304 w 2014"/>
              <a:gd name="T55" fmla="*/ 69 h 1110"/>
              <a:gd name="T56" fmla="*/ 1165 w 2014"/>
              <a:gd name="T57" fmla="*/ 45 h 1110"/>
              <a:gd name="T58" fmla="*/ 1158 w 2014"/>
              <a:gd name="T59" fmla="*/ 106 h 1110"/>
              <a:gd name="T60" fmla="*/ 1116 w 2014"/>
              <a:gd name="T61" fmla="*/ 178 h 1110"/>
              <a:gd name="T62" fmla="*/ 1044 w 2014"/>
              <a:gd name="T63" fmla="*/ 218 h 1110"/>
              <a:gd name="T64" fmla="*/ 1015 w 2014"/>
              <a:gd name="T65" fmla="*/ 299 h 1110"/>
              <a:gd name="T66" fmla="*/ 938 w 2014"/>
              <a:gd name="T67" fmla="*/ 353 h 1110"/>
              <a:gd name="T68" fmla="*/ 892 w 2014"/>
              <a:gd name="T69" fmla="*/ 357 h 1110"/>
              <a:gd name="T70" fmla="*/ 879 w 2014"/>
              <a:gd name="T71" fmla="*/ 428 h 1110"/>
              <a:gd name="T72" fmla="*/ 803 w 2014"/>
              <a:gd name="T73" fmla="*/ 592 h 1110"/>
              <a:gd name="T74" fmla="*/ 798 w 2014"/>
              <a:gd name="T75" fmla="*/ 668 h 1110"/>
              <a:gd name="T76" fmla="*/ 758 w 2014"/>
              <a:gd name="T77" fmla="*/ 722 h 1110"/>
              <a:gd name="T78" fmla="*/ 690 w 2014"/>
              <a:gd name="T79" fmla="*/ 748 h 1110"/>
              <a:gd name="T80" fmla="*/ 659 w 2014"/>
              <a:gd name="T81" fmla="*/ 754 h 1110"/>
              <a:gd name="T82" fmla="*/ 579 w 2014"/>
              <a:gd name="T83" fmla="*/ 813 h 1110"/>
              <a:gd name="T84" fmla="*/ 530 w 2014"/>
              <a:gd name="T85" fmla="*/ 814 h 1110"/>
              <a:gd name="T86" fmla="*/ 437 w 2014"/>
              <a:gd name="T87" fmla="*/ 825 h 1110"/>
              <a:gd name="T88" fmla="*/ 396 w 2014"/>
              <a:gd name="T89" fmla="*/ 785 h 1110"/>
              <a:gd name="T90" fmla="*/ 370 w 2014"/>
              <a:gd name="T91" fmla="*/ 767 h 1110"/>
              <a:gd name="T92" fmla="*/ 196 w 2014"/>
              <a:gd name="T93" fmla="*/ 954 h 1110"/>
              <a:gd name="T94" fmla="*/ 133 w 2014"/>
              <a:gd name="T95" fmla="*/ 1030 h 1110"/>
              <a:gd name="T96" fmla="*/ 53 w 2014"/>
              <a:gd name="T97" fmla="*/ 1104 h 1110"/>
              <a:gd name="T98" fmla="*/ 505 w 2014"/>
              <a:gd name="T99" fmla="*/ 1029 h 1110"/>
              <a:gd name="T100" fmla="*/ 1264 w 2014"/>
              <a:gd name="T101" fmla="*/ 904 h 1110"/>
              <a:gd name="T102" fmla="*/ 1923 w 2014"/>
              <a:gd name="T103" fmla="*/ 774 h 1110"/>
              <a:gd name="T104" fmla="*/ 1921 w 2014"/>
              <a:gd name="T105" fmla="*/ 691 h 1110"/>
              <a:gd name="T106" fmla="*/ 1996 w 2014"/>
              <a:gd name="T107" fmla="*/ 331 h 1110"/>
              <a:gd name="T108" fmla="*/ 1899 w 2014"/>
              <a:gd name="T109" fmla="*/ 341 h 1110"/>
              <a:gd name="T110" fmla="*/ 1899 w 2014"/>
              <a:gd name="T111" fmla="*/ 383 h 1110"/>
              <a:gd name="T112" fmla="*/ 1874 w 2014"/>
              <a:gd name="T113" fmla="*/ 454 h 1110"/>
              <a:gd name="T114" fmla="*/ 1873 w 2014"/>
              <a:gd name="T115" fmla="*/ 516 h 1110"/>
              <a:gd name="T116" fmla="*/ 1905 w 2014"/>
              <a:gd name="T117" fmla="*/ 564 h 1110"/>
              <a:gd name="T118" fmla="*/ 1917 w 2014"/>
              <a:gd name="T119" fmla="*/ 476 h 1110"/>
              <a:gd name="T120" fmla="*/ 1953 w 2014"/>
              <a:gd name="T121" fmla="*/ 425 h 1110"/>
              <a:gd name="T122" fmla="*/ 1947 w 2014"/>
              <a:gd name="T123" fmla="*/ 480 h 1110"/>
              <a:gd name="T124" fmla="*/ 1943 w 2014"/>
              <a:gd name="T125" fmla="*/ 763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4" h="1110">
                <a:moveTo>
                  <a:pt x="1921" y="691"/>
                </a:moveTo>
                <a:lnTo>
                  <a:pt x="1910" y="666"/>
                </a:lnTo>
                <a:lnTo>
                  <a:pt x="1904" y="660"/>
                </a:lnTo>
                <a:lnTo>
                  <a:pt x="1898" y="660"/>
                </a:lnTo>
                <a:lnTo>
                  <a:pt x="1891" y="664"/>
                </a:lnTo>
                <a:lnTo>
                  <a:pt x="1883" y="666"/>
                </a:lnTo>
                <a:lnTo>
                  <a:pt x="1873" y="664"/>
                </a:lnTo>
                <a:lnTo>
                  <a:pt x="1860" y="666"/>
                </a:lnTo>
                <a:lnTo>
                  <a:pt x="1834" y="661"/>
                </a:lnTo>
                <a:lnTo>
                  <a:pt x="1825" y="664"/>
                </a:lnTo>
                <a:lnTo>
                  <a:pt x="1821" y="670"/>
                </a:lnTo>
                <a:lnTo>
                  <a:pt x="1824" y="675"/>
                </a:lnTo>
                <a:lnTo>
                  <a:pt x="1826" y="677"/>
                </a:lnTo>
                <a:lnTo>
                  <a:pt x="1828" y="678"/>
                </a:lnTo>
                <a:lnTo>
                  <a:pt x="1825" y="684"/>
                </a:lnTo>
                <a:lnTo>
                  <a:pt x="1825" y="687"/>
                </a:lnTo>
                <a:lnTo>
                  <a:pt x="1829" y="691"/>
                </a:lnTo>
                <a:lnTo>
                  <a:pt x="1834" y="696"/>
                </a:lnTo>
                <a:lnTo>
                  <a:pt x="1830" y="696"/>
                </a:lnTo>
                <a:lnTo>
                  <a:pt x="1825" y="695"/>
                </a:lnTo>
                <a:lnTo>
                  <a:pt x="1823" y="692"/>
                </a:lnTo>
                <a:lnTo>
                  <a:pt x="1823" y="688"/>
                </a:lnTo>
                <a:lnTo>
                  <a:pt x="1816" y="686"/>
                </a:lnTo>
                <a:lnTo>
                  <a:pt x="1810" y="686"/>
                </a:lnTo>
                <a:lnTo>
                  <a:pt x="1802" y="687"/>
                </a:lnTo>
                <a:lnTo>
                  <a:pt x="1795" y="690"/>
                </a:lnTo>
                <a:lnTo>
                  <a:pt x="1791" y="693"/>
                </a:lnTo>
                <a:lnTo>
                  <a:pt x="1788" y="699"/>
                </a:lnTo>
                <a:lnTo>
                  <a:pt x="1782" y="703"/>
                </a:lnTo>
                <a:lnTo>
                  <a:pt x="1776" y="705"/>
                </a:lnTo>
                <a:lnTo>
                  <a:pt x="1775" y="703"/>
                </a:lnTo>
                <a:lnTo>
                  <a:pt x="1781" y="696"/>
                </a:lnTo>
                <a:lnTo>
                  <a:pt x="1784" y="692"/>
                </a:lnTo>
                <a:lnTo>
                  <a:pt x="1785" y="688"/>
                </a:lnTo>
                <a:lnTo>
                  <a:pt x="1782" y="684"/>
                </a:lnTo>
                <a:lnTo>
                  <a:pt x="1780" y="682"/>
                </a:lnTo>
                <a:lnTo>
                  <a:pt x="1779" y="679"/>
                </a:lnTo>
                <a:lnTo>
                  <a:pt x="1782" y="675"/>
                </a:lnTo>
                <a:lnTo>
                  <a:pt x="1781" y="673"/>
                </a:lnTo>
                <a:lnTo>
                  <a:pt x="1764" y="668"/>
                </a:lnTo>
                <a:lnTo>
                  <a:pt x="1760" y="665"/>
                </a:lnTo>
                <a:lnTo>
                  <a:pt x="1758" y="665"/>
                </a:lnTo>
                <a:lnTo>
                  <a:pt x="1757" y="664"/>
                </a:lnTo>
                <a:lnTo>
                  <a:pt x="1753" y="665"/>
                </a:lnTo>
                <a:lnTo>
                  <a:pt x="1751" y="664"/>
                </a:lnTo>
                <a:lnTo>
                  <a:pt x="1751" y="661"/>
                </a:lnTo>
                <a:lnTo>
                  <a:pt x="1751" y="661"/>
                </a:lnTo>
                <a:lnTo>
                  <a:pt x="1754" y="658"/>
                </a:lnTo>
                <a:lnTo>
                  <a:pt x="1753" y="657"/>
                </a:lnTo>
                <a:lnTo>
                  <a:pt x="1737" y="656"/>
                </a:lnTo>
                <a:lnTo>
                  <a:pt x="1733" y="655"/>
                </a:lnTo>
                <a:lnTo>
                  <a:pt x="1731" y="651"/>
                </a:lnTo>
                <a:lnTo>
                  <a:pt x="1727" y="631"/>
                </a:lnTo>
                <a:lnTo>
                  <a:pt x="1719" y="614"/>
                </a:lnTo>
                <a:lnTo>
                  <a:pt x="1716" y="612"/>
                </a:lnTo>
                <a:lnTo>
                  <a:pt x="1714" y="613"/>
                </a:lnTo>
                <a:lnTo>
                  <a:pt x="1709" y="624"/>
                </a:lnTo>
                <a:lnTo>
                  <a:pt x="1703" y="625"/>
                </a:lnTo>
                <a:lnTo>
                  <a:pt x="1698" y="624"/>
                </a:lnTo>
                <a:lnTo>
                  <a:pt x="1688" y="614"/>
                </a:lnTo>
                <a:lnTo>
                  <a:pt x="1684" y="614"/>
                </a:lnTo>
                <a:lnTo>
                  <a:pt x="1661" y="618"/>
                </a:lnTo>
                <a:lnTo>
                  <a:pt x="1656" y="618"/>
                </a:lnTo>
                <a:lnTo>
                  <a:pt x="1645" y="613"/>
                </a:lnTo>
                <a:lnTo>
                  <a:pt x="1640" y="613"/>
                </a:lnTo>
                <a:lnTo>
                  <a:pt x="1638" y="611"/>
                </a:lnTo>
                <a:lnTo>
                  <a:pt x="1635" y="604"/>
                </a:lnTo>
                <a:lnTo>
                  <a:pt x="1631" y="599"/>
                </a:lnTo>
                <a:lnTo>
                  <a:pt x="1625" y="598"/>
                </a:lnTo>
                <a:lnTo>
                  <a:pt x="1623" y="599"/>
                </a:lnTo>
                <a:lnTo>
                  <a:pt x="1617" y="607"/>
                </a:lnTo>
                <a:lnTo>
                  <a:pt x="1614" y="609"/>
                </a:lnTo>
                <a:lnTo>
                  <a:pt x="1612" y="608"/>
                </a:lnTo>
                <a:lnTo>
                  <a:pt x="1609" y="605"/>
                </a:lnTo>
                <a:lnTo>
                  <a:pt x="1608" y="604"/>
                </a:lnTo>
                <a:lnTo>
                  <a:pt x="1587" y="608"/>
                </a:lnTo>
                <a:lnTo>
                  <a:pt x="1569" y="605"/>
                </a:lnTo>
                <a:lnTo>
                  <a:pt x="1566" y="607"/>
                </a:lnTo>
                <a:lnTo>
                  <a:pt x="1565" y="605"/>
                </a:lnTo>
                <a:lnTo>
                  <a:pt x="1562" y="605"/>
                </a:lnTo>
                <a:lnTo>
                  <a:pt x="1560" y="605"/>
                </a:lnTo>
                <a:lnTo>
                  <a:pt x="1559" y="600"/>
                </a:lnTo>
                <a:lnTo>
                  <a:pt x="1564" y="592"/>
                </a:lnTo>
                <a:lnTo>
                  <a:pt x="1569" y="598"/>
                </a:lnTo>
                <a:lnTo>
                  <a:pt x="1573" y="598"/>
                </a:lnTo>
                <a:lnTo>
                  <a:pt x="1583" y="595"/>
                </a:lnTo>
                <a:lnTo>
                  <a:pt x="1584" y="596"/>
                </a:lnTo>
                <a:lnTo>
                  <a:pt x="1590" y="598"/>
                </a:lnTo>
                <a:lnTo>
                  <a:pt x="1592" y="598"/>
                </a:lnTo>
                <a:lnTo>
                  <a:pt x="1595" y="598"/>
                </a:lnTo>
                <a:lnTo>
                  <a:pt x="1600" y="594"/>
                </a:lnTo>
                <a:lnTo>
                  <a:pt x="1603" y="592"/>
                </a:lnTo>
                <a:lnTo>
                  <a:pt x="1605" y="591"/>
                </a:lnTo>
                <a:lnTo>
                  <a:pt x="1606" y="592"/>
                </a:lnTo>
                <a:lnTo>
                  <a:pt x="1610" y="594"/>
                </a:lnTo>
                <a:lnTo>
                  <a:pt x="1612" y="596"/>
                </a:lnTo>
                <a:lnTo>
                  <a:pt x="1614" y="600"/>
                </a:lnTo>
                <a:lnTo>
                  <a:pt x="1617" y="603"/>
                </a:lnTo>
                <a:lnTo>
                  <a:pt x="1617" y="600"/>
                </a:lnTo>
                <a:lnTo>
                  <a:pt x="1618" y="599"/>
                </a:lnTo>
                <a:lnTo>
                  <a:pt x="1625" y="590"/>
                </a:lnTo>
                <a:lnTo>
                  <a:pt x="1627" y="589"/>
                </a:lnTo>
                <a:lnTo>
                  <a:pt x="1630" y="589"/>
                </a:lnTo>
                <a:lnTo>
                  <a:pt x="1632" y="591"/>
                </a:lnTo>
                <a:lnTo>
                  <a:pt x="1643" y="602"/>
                </a:lnTo>
                <a:lnTo>
                  <a:pt x="1645" y="607"/>
                </a:lnTo>
                <a:lnTo>
                  <a:pt x="1649" y="609"/>
                </a:lnTo>
                <a:lnTo>
                  <a:pt x="1656" y="607"/>
                </a:lnTo>
                <a:lnTo>
                  <a:pt x="1659" y="603"/>
                </a:lnTo>
                <a:lnTo>
                  <a:pt x="1661" y="599"/>
                </a:lnTo>
                <a:lnTo>
                  <a:pt x="1662" y="595"/>
                </a:lnTo>
                <a:lnTo>
                  <a:pt x="1659" y="587"/>
                </a:lnTo>
                <a:lnTo>
                  <a:pt x="1661" y="583"/>
                </a:lnTo>
                <a:lnTo>
                  <a:pt x="1662" y="581"/>
                </a:lnTo>
                <a:lnTo>
                  <a:pt x="1665" y="586"/>
                </a:lnTo>
                <a:lnTo>
                  <a:pt x="1666" y="594"/>
                </a:lnTo>
                <a:lnTo>
                  <a:pt x="1667" y="599"/>
                </a:lnTo>
                <a:lnTo>
                  <a:pt x="1671" y="602"/>
                </a:lnTo>
                <a:lnTo>
                  <a:pt x="1675" y="602"/>
                </a:lnTo>
                <a:lnTo>
                  <a:pt x="1685" y="604"/>
                </a:lnTo>
                <a:lnTo>
                  <a:pt x="1689" y="604"/>
                </a:lnTo>
                <a:lnTo>
                  <a:pt x="1692" y="605"/>
                </a:lnTo>
                <a:lnTo>
                  <a:pt x="1693" y="607"/>
                </a:lnTo>
                <a:lnTo>
                  <a:pt x="1694" y="611"/>
                </a:lnTo>
                <a:lnTo>
                  <a:pt x="1696" y="612"/>
                </a:lnTo>
                <a:lnTo>
                  <a:pt x="1700" y="613"/>
                </a:lnTo>
                <a:lnTo>
                  <a:pt x="1700" y="612"/>
                </a:lnTo>
                <a:lnTo>
                  <a:pt x="1701" y="608"/>
                </a:lnTo>
                <a:lnTo>
                  <a:pt x="1701" y="605"/>
                </a:lnTo>
                <a:lnTo>
                  <a:pt x="1706" y="604"/>
                </a:lnTo>
                <a:lnTo>
                  <a:pt x="1716" y="600"/>
                </a:lnTo>
                <a:lnTo>
                  <a:pt x="1719" y="598"/>
                </a:lnTo>
                <a:lnTo>
                  <a:pt x="1725" y="600"/>
                </a:lnTo>
                <a:lnTo>
                  <a:pt x="1731" y="607"/>
                </a:lnTo>
                <a:lnTo>
                  <a:pt x="1735" y="614"/>
                </a:lnTo>
                <a:lnTo>
                  <a:pt x="1733" y="624"/>
                </a:lnTo>
                <a:lnTo>
                  <a:pt x="1736" y="625"/>
                </a:lnTo>
                <a:lnTo>
                  <a:pt x="1740" y="629"/>
                </a:lnTo>
                <a:lnTo>
                  <a:pt x="1746" y="633"/>
                </a:lnTo>
                <a:lnTo>
                  <a:pt x="1751" y="636"/>
                </a:lnTo>
                <a:lnTo>
                  <a:pt x="1757" y="635"/>
                </a:lnTo>
                <a:lnTo>
                  <a:pt x="1782" y="649"/>
                </a:lnTo>
                <a:lnTo>
                  <a:pt x="1786" y="653"/>
                </a:lnTo>
                <a:lnTo>
                  <a:pt x="1791" y="665"/>
                </a:lnTo>
                <a:lnTo>
                  <a:pt x="1795" y="665"/>
                </a:lnTo>
                <a:lnTo>
                  <a:pt x="1799" y="662"/>
                </a:lnTo>
                <a:lnTo>
                  <a:pt x="1804" y="655"/>
                </a:lnTo>
                <a:lnTo>
                  <a:pt x="1808" y="652"/>
                </a:lnTo>
                <a:lnTo>
                  <a:pt x="1812" y="651"/>
                </a:lnTo>
                <a:lnTo>
                  <a:pt x="1819" y="649"/>
                </a:lnTo>
                <a:lnTo>
                  <a:pt x="1823" y="647"/>
                </a:lnTo>
                <a:lnTo>
                  <a:pt x="1825" y="640"/>
                </a:lnTo>
                <a:lnTo>
                  <a:pt x="1825" y="634"/>
                </a:lnTo>
                <a:lnTo>
                  <a:pt x="1825" y="627"/>
                </a:lnTo>
                <a:lnTo>
                  <a:pt x="1823" y="620"/>
                </a:lnTo>
                <a:lnTo>
                  <a:pt x="1820" y="618"/>
                </a:lnTo>
                <a:lnTo>
                  <a:pt x="1811" y="622"/>
                </a:lnTo>
                <a:lnTo>
                  <a:pt x="1806" y="621"/>
                </a:lnTo>
                <a:lnTo>
                  <a:pt x="1808" y="617"/>
                </a:lnTo>
                <a:lnTo>
                  <a:pt x="1813" y="612"/>
                </a:lnTo>
                <a:lnTo>
                  <a:pt x="1816" y="611"/>
                </a:lnTo>
                <a:lnTo>
                  <a:pt x="1813" y="605"/>
                </a:lnTo>
                <a:lnTo>
                  <a:pt x="1807" y="603"/>
                </a:lnTo>
                <a:lnTo>
                  <a:pt x="1799" y="599"/>
                </a:lnTo>
                <a:lnTo>
                  <a:pt x="1799" y="603"/>
                </a:lnTo>
                <a:lnTo>
                  <a:pt x="1797" y="603"/>
                </a:lnTo>
                <a:lnTo>
                  <a:pt x="1793" y="600"/>
                </a:lnTo>
                <a:lnTo>
                  <a:pt x="1790" y="598"/>
                </a:lnTo>
                <a:lnTo>
                  <a:pt x="1790" y="595"/>
                </a:lnTo>
                <a:lnTo>
                  <a:pt x="1789" y="591"/>
                </a:lnTo>
                <a:lnTo>
                  <a:pt x="1789" y="587"/>
                </a:lnTo>
                <a:lnTo>
                  <a:pt x="1790" y="587"/>
                </a:lnTo>
                <a:lnTo>
                  <a:pt x="1786" y="583"/>
                </a:lnTo>
                <a:lnTo>
                  <a:pt x="1781" y="585"/>
                </a:lnTo>
                <a:lnTo>
                  <a:pt x="1771" y="589"/>
                </a:lnTo>
                <a:lnTo>
                  <a:pt x="1766" y="589"/>
                </a:lnTo>
                <a:lnTo>
                  <a:pt x="1759" y="587"/>
                </a:lnTo>
                <a:lnTo>
                  <a:pt x="1747" y="582"/>
                </a:lnTo>
                <a:lnTo>
                  <a:pt x="1728" y="572"/>
                </a:lnTo>
                <a:lnTo>
                  <a:pt x="1710" y="558"/>
                </a:lnTo>
                <a:lnTo>
                  <a:pt x="1703" y="550"/>
                </a:lnTo>
                <a:lnTo>
                  <a:pt x="1698" y="545"/>
                </a:lnTo>
                <a:lnTo>
                  <a:pt x="1689" y="542"/>
                </a:lnTo>
                <a:lnTo>
                  <a:pt x="1675" y="525"/>
                </a:lnTo>
                <a:lnTo>
                  <a:pt x="1672" y="525"/>
                </a:lnTo>
                <a:lnTo>
                  <a:pt x="1670" y="524"/>
                </a:lnTo>
                <a:lnTo>
                  <a:pt x="1667" y="524"/>
                </a:lnTo>
                <a:lnTo>
                  <a:pt x="1666" y="521"/>
                </a:lnTo>
                <a:lnTo>
                  <a:pt x="1665" y="519"/>
                </a:lnTo>
                <a:lnTo>
                  <a:pt x="1665" y="515"/>
                </a:lnTo>
                <a:lnTo>
                  <a:pt x="1666" y="513"/>
                </a:lnTo>
                <a:lnTo>
                  <a:pt x="1669" y="511"/>
                </a:lnTo>
                <a:lnTo>
                  <a:pt x="1683" y="521"/>
                </a:lnTo>
                <a:lnTo>
                  <a:pt x="1693" y="534"/>
                </a:lnTo>
                <a:lnTo>
                  <a:pt x="1700" y="539"/>
                </a:lnTo>
                <a:lnTo>
                  <a:pt x="1706" y="541"/>
                </a:lnTo>
                <a:lnTo>
                  <a:pt x="1710" y="543"/>
                </a:lnTo>
                <a:lnTo>
                  <a:pt x="1731" y="564"/>
                </a:lnTo>
                <a:lnTo>
                  <a:pt x="1733" y="565"/>
                </a:lnTo>
                <a:lnTo>
                  <a:pt x="1736" y="565"/>
                </a:lnTo>
                <a:lnTo>
                  <a:pt x="1738" y="565"/>
                </a:lnTo>
                <a:lnTo>
                  <a:pt x="1742" y="569"/>
                </a:lnTo>
                <a:lnTo>
                  <a:pt x="1750" y="570"/>
                </a:lnTo>
                <a:lnTo>
                  <a:pt x="1760" y="576"/>
                </a:lnTo>
                <a:lnTo>
                  <a:pt x="1766" y="577"/>
                </a:lnTo>
                <a:lnTo>
                  <a:pt x="1785" y="568"/>
                </a:lnTo>
                <a:lnTo>
                  <a:pt x="1785" y="565"/>
                </a:lnTo>
                <a:lnTo>
                  <a:pt x="1784" y="561"/>
                </a:lnTo>
                <a:lnTo>
                  <a:pt x="1780" y="559"/>
                </a:lnTo>
                <a:lnTo>
                  <a:pt x="1777" y="556"/>
                </a:lnTo>
                <a:lnTo>
                  <a:pt x="1775" y="556"/>
                </a:lnTo>
                <a:lnTo>
                  <a:pt x="1767" y="559"/>
                </a:lnTo>
                <a:lnTo>
                  <a:pt x="1767" y="556"/>
                </a:lnTo>
                <a:lnTo>
                  <a:pt x="1773" y="552"/>
                </a:lnTo>
                <a:lnTo>
                  <a:pt x="1775" y="551"/>
                </a:lnTo>
                <a:lnTo>
                  <a:pt x="1773" y="548"/>
                </a:lnTo>
                <a:lnTo>
                  <a:pt x="1772" y="547"/>
                </a:lnTo>
                <a:lnTo>
                  <a:pt x="1769" y="547"/>
                </a:lnTo>
                <a:lnTo>
                  <a:pt x="1762" y="545"/>
                </a:lnTo>
                <a:lnTo>
                  <a:pt x="1760" y="542"/>
                </a:lnTo>
                <a:lnTo>
                  <a:pt x="1762" y="538"/>
                </a:lnTo>
                <a:lnTo>
                  <a:pt x="1763" y="535"/>
                </a:lnTo>
                <a:lnTo>
                  <a:pt x="1766" y="535"/>
                </a:lnTo>
                <a:lnTo>
                  <a:pt x="1768" y="535"/>
                </a:lnTo>
                <a:lnTo>
                  <a:pt x="1771" y="535"/>
                </a:lnTo>
                <a:lnTo>
                  <a:pt x="1769" y="534"/>
                </a:lnTo>
                <a:lnTo>
                  <a:pt x="1768" y="532"/>
                </a:lnTo>
                <a:lnTo>
                  <a:pt x="1766" y="529"/>
                </a:lnTo>
                <a:lnTo>
                  <a:pt x="1763" y="529"/>
                </a:lnTo>
                <a:lnTo>
                  <a:pt x="1764" y="521"/>
                </a:lnTo>
                <a:lnTo>
                  <a:pt x="1769" y="524"/>
                </a:lnTo>
                <a:lnTo>
                  <a:pt x="1780" y="535"/>
                </a:lnTo>
                <a:lnTo>
                  <a:pt x="1785" y="537"/>
                </a:lnTo>
                <a:lnTo>
                  <a:pt x="1789" y="534"/>
                </a:lnTo>
                <a:lnTo>
                  <a:pt x="1791" y="533"/>
                </a:lnTo>
                <a:lnTo>
                  <a:pt x="1793" y="538"/>
                </a:lnTo>
                <a:lnTo>
                  <a:pt x="1806" y="548"/>
                </a:lnTo>
                <a:lnTo>
                  <a:pt x="1808" y="552"/>
                </a:lnTo>
                <a:lnTo>
                  <a:pt x="1810" y="551"/>
                </a:lnTo>
                <a:lnTo>
                  <a:pt x="1810" y="542"/>
                </a:lnTo>
                <a:lnTo>
                  <a:pt x="1811" y="524"/>
                </a:lnTo>
                <a:lnTo>
                  <a:pt x="1810" y="515"/>
                </a:lnTo>
                <a:lnTo>
                  <a:pt x="1806" y="510"/>
                </a:lnTo>
                <a:lnTo>
                  <a:pt x="1803" y="508"/>
                </a:lnTo>
                <a:lnTo>
                  <a:pt x="1801" y="510"/>
                </a:lnTo>
                <a:lnTo>
                  <a:pt x="1797" y="508"/>
                </a:lnTo>
                <a:lnTo>
                  <a:pt x="1797" y="504"/>
                </a:lnTo>
                <a:lnTo>
                  <a:pt x="1798" y="501"/>
                </a:lnTo>
                <a:lnTo>
                  <a:pt x="1801" y="498"/>
                </a:lnTo>
                <a:lnTo>
                  <a:pt x="1803" y="495"/>
                </a:lnTo>
                <a:lnTo>
                  <a:pt x="1803" y="494"/>
                </a:lnTo>
                <a:lnTo>
                  <a:pt x="1794" y="488"/>
                </a:lnTo>
                <a:lnTo>
                  <a:pt x="1790" y="489"/>
                </a:lnTo>
                <a:lnTo>
                  <a:pt x="1790" y="495"/>
                </a:lnTo>
                <a:lnTo>
                  <a:pt x="1789" y="499"/>
                </a:lnTo>
                <a:lnTo>
                  <a:pt x="1784" y="498"/>
                </a:lnTo>
                <a:lnTo>
                  <a:pt x="1773" y="493"/>
                </a:lnTo>
                <a:lnTo>
                  <a:pt x="1768" y="493"/>
                </a:lnTo>
                <a:lnTo>
                  <a:pt x="1764" y="491"/>
                </a:lnTo>
                <a:lnTo>
                  <a:pt x="1763" y="489"/>
                </a:lnTo>
                <a:lnTo>
                  <a:pt x="1769" y="485"/>
                </a:lnTo>
                <a:lnTo>
                  <a:pt x="1781" y="481"/>
                </a:lnTo>
                <a:lnTo>
                  <a:pt x="1785" y="479"/>
                </a:lnTo>
                <a:lnTo>
                  <a:pt x="1788" y="475"/>
                </a:lnTo>
                <a:lnTo>
                  <a:pt x="1777" y="473"/>
                </a:lnTo>
                <a:lnTo>
                  <a:pt x="1767" y="475"/>
                </a:lnTo>
                <a:lnTo>
                  <a:pt x="1757" y="473"/>
                </a:lnTo>
                <a:lnTo>
                  <a:pt x="1749" y="466"/>
                </a:lnTo>
                <a:lnTo>
                  <a:pt x="1746" y="468"/>
                </a:lnTo>
                <a:lnTo>
                  <a:pt x="1741" y="469"/>
                </a:lnTo>
                <a:lnTo>
                  <a:pt x="1725" y="469"/>
                </a:lnTo>
                <a:lnTo>
                  <a:pt x="1720" y="468"/>
                </a:lnTo>
                <a:lnTo>
                  <a:pt x="1716" y="466"/>
                </a:lnTo>
                <a:lnTo>
                  <a:pt x="1711" y="459"/>
                </a:lnTo>
                <a:lnTo>
                  <a:pt x="1709" y="454"/>
                </a:lnTo>
                <a:lnTo>
                  <a:pt x="1707" y="451"/>
                </a:lnTo>
                <a:lnTo>
                  <a:pt x="1706" y="451"/>
                </a:lnTo>
                <a:lnTo>
                  <a:pt x="1703" y="442"/>
                </a:lnTo>
                <a:lnTo>
                  <a:pt x="1701" y="440"/>
                </a:lnTo>
                <a:lnTo>
                  <a:pt x="1693" y="435"/>
                </a:lnTo>
                <a:lnTo>
                  <a:pt x="1691" y="435"/>
                </a:lnTo>
                <a:lnTo>
                  <a:pt x="1679" y="435"/>
                </a:lnTo>
                <a:lnTo>
                  <a:pt x="1679" y="433"/>
                </a:lnTo>
                <a:lnTo>
                  <a:pt x="1678" y="429"/>
                </a:lnTo>
                <a:lnTo>
                  <a:pt x="1678" y="428"/>
                </a:lnTo>
                <a:lnTo>
                  <a:pt x="1676" y="428"/>
                </a:lnTo>
                <a:lnTo>
                  <a:pt x="1675" y="428"/>
                </a:lnTo>
                <a:lnTo>
                  <a:pt x="1674" y="428"/>
                </a:lnTo>
                <a:lnTo>
                  <a:pt x="1671" y="427"/>
                </a:lnTo>
                <a:lnTo>
                  <a:pt x="1665" y="427"/>
                </a:lnTo>
                <a:lnTo>
                  <a:pt x="1663" y="425"/>
                </a:lnTo>
                <a:lnTo>
                  <a:pt x="1661" y="422"/>
                </a:lnTo>
                <a:lnTo>
                  <a:pt x="1659" y="422"/>
                </a:lnTo>
                <a:lnTo>
                  <a:pt x="1657" y="419"/>
                </a:lnTo>
                <a:lnTo>
                  <a:pt x="1648" y="410"/>
                </a:lnTo>
                <a:lnTo>
                  <a:pt x="1647" y="407"/>
                </a:lnTo>
                <a:lnTo>
                  <a:pt x="1645" y="401"/>
                </a:lnTo>
                <a:lnTo>
                  <a:pt x="1643" y="400"/>
                </a:lnTo>
                <a:lnTo>
                  <a:pt x="1634" y="397"/>
                </a:lnTo>
                <a:lnTo>
                  <a:pt x="1630" y="397"/>
                </a:lnTo>
                <a:lnTo>
                  <a:pt x="1626" y="394"/>
                </a:lnTo>
                <a:lnTo>
                  <a:pt x="1622" y="390"/>
                </a:lnTo>
                <a:lnTo>
                  <a:pt x="1618" y="384"/>
                </a:lnTo>
                <a:lnTo>
                  <a:pt x="1616" y="383"/>
                </a:lnTo>
                <a:lnTo>
                  <a:pt x="1612" y="383"/>
                </a:lnTo>
                <a:lnTo>
                  <a:pt x="1609" y="381"/>
                </a:lnTo>
                <a:lnTo>
                  <a:pt x="1606" y="379"/>
                </a:lnTo>
                <a:lnTo>
                  <a:pt x="1605" y="376"/>
                </a:lnTo>
                <a:lnTo>
                  <a:pt x="1600" y="359"/>
                </a:lnTo>
                <a:lnTo>
                  <a:pt x="1597" y="358"/>
                </a:lnTo>
                <a:lnTo>
                  <a:pt x="1592" y="354"/>
                </a:lnTo>
                <a:lnTo>
                  <a:pt x="1591" y="353"/>
                </a:lnTo>
                <a:lnTo>
                  <a:pt x="1587" y="350"/>
                </a:lnTo>
                <a:lnTo>
                  <a:pt x="1569" y="349"/>
                </a:lnTo>
                <a:lnTo>
                  <a:pt x="1566" y="348"/>
                </a:lnTo>
                <a:lnTo>
                  <a:pt x="1565" y="346"/>
                </a:lnTo>
                <a:lnTo>
                  <a:pt x="1562" y="343"/>
                </a:lnTo>
                <a:lnTo>
                  <a:pt x="1562" y="339"/>
                </a:lnTo>
                <a:lnTo>
                  <a:pt x="1560" y="337"/>
                </a:lnTo>
                <a:lnTo>
                  <a:pt x="1559" y="337"/>
                </a:lnTo>
                <a:lnTo>
                  <a:pt x="1556" y="339"/>
                </a:lnTo>
                <a:lnTo>
                  <a:pt x="1547" y="340"/>
                </a:lnTo>
                <a:lnTo>
                  <a:pt x="1543" y="339"/>
                </a:lnTo>
                <a:lnTo>
                  <a:pt x="1540" y="336"/>
                </a:lnTo>
                <a:lnTo>
                  <a:pt x="1542" y="332"/>
                </a:lnTo>
                <a:lnTo>
                  <a:pt x="1546" y="332"/>
                </a:lnTo>
                <a:lnTo>
                  <a:pt x="1557" y="332"/>
                </a:lnTo>
                <a:lnTo>
                  <a:pt x="1561" y="334"/>
                </a:lnTo>
                <a:lnTo>
                  <a:pt x="1565" y="337"/>
                </a:lnTo>
                <a:lnTo>
                  <a:pt x="1569" y="341"/>
                </a:lnTo>
                <a:lnTo>
                  <a:pt x="1572" y="345"/>
                </a:lnTo>
                <a:lnTo>
                  <a:pt x="1574" y="344"/>
                </a:lnTo>
                <a:lnTo>
                  <a:pt x="1586" y="344"/>
                </a:lnTo>
                <a:lnTo>
                  <a:pt x="1590" y="345"/>
                </a:lnTo>
                <a:lnTo>
                  <a:pt x="1594" y="348"/>
                </a:lnTo>
                <a:lnTo>
                  <a:pt x="1600" y="354"/>
                </a:lnTo>
                <a:lnTo>
                  <a:pt x="1610" y="370"/>
                </a:lnTo>
                <a:lnTo>
                  <a:pt x="1613" y="371"/>
                </a:lnTo>
                <a:lnTo>
                  <a:pt x="1625" y="376"/>
                </a:lnTo>
                <a:lnTo>
                  <a:pt x="1630" y="385"/>
                </a:lnTo>
                <a:lnTo>
                  <a:pt x="1647" y="390"/>
                </a:lnTo>
                <a:lnTo>
                  <a:pt x="1652" y="400"/>
                </a:lnTo>
                <a:lnTo>
                  <a:pt x="1665" y="413"/>
                </a:lnTo>
                <a:lnTo>
                  <a:pt x="1669" y="415"/>
                </a:lnTo>
                <a:lnTo>
                  <a:pt x="1671" y="415"/>
                </a:lnTo>
                <a:lnTo>
                  <a:pt x="1675" y="414"/>
                </a:lnTo>
                <a:lnTo>
                  <a:pt x="1678" y="410"/>
                </a:lnTo>
                <a:lnTo>
                  <a:pt x="1678" y="415"/>
                </a:lnTo>
                <a:lnTo>
                  <a:pt x="1680" y="418"/>
                </a:lnTo>
                <a:lnTo>
                  <a:pt x="1681" y="419"/>
                </a:lnTo>
                <a:lnTo>
                  <a:pt x="1684" y="420"/>
                </a:lnTo>
                <a:lnTo>
                  <a:pt x="1687" y="416"/>
                </a:lnTo>
                <a:lnTo>
                  <a:pt x="1689" y="418"/>
                </a:lnTo>
                <a:lnTo>
                  <a:pt x="1691" y="420"/>
                </a:lnTo>
                <a:lnTo>
                  <a:pt x="1692" y="423"/>
                </a:lnTo>
                <a:lnTo>
                  <a:pt x="1701" y="427"/>
                </a:lnTo>
                <a:lnTo>
                  <a:pt x="1702" y="428"/>
                </a:lnTo>
                <a:lnTo>
                  <a:pt x="1706" y="435"/>
                </a:lnTo>
                <a:lnTo>
                  <a:pt x="1716" y="444"/>
                </a:lnTo>
                <a:lnTo>
                  <a:pt x="1720" y="447"/>
                </a:lnTo>
                <a:lnTo>
                  <a:pt x="1722" y="451"/>
                </a:lnTo>
                <a:lnTo>
                  <a:pt x="1724" y="457"/>
                </a:lnTo>
                <a:lnTo>
                  <a:pt x="1728" y="459"/>
                </a:lnTo>
                <a:lnTo>
                  <a:pt x="1732" y="458"/>
                </a:lnTo>
                <a:lnTo>
                  <a:pt x="1732" y="446"/>
                </a:lnTo>
                <a:lnTo>
                  <a:pt x="1733" y="442"/>
                </a:lnTo>
                <a:lnTo>
                  <a:pt x="1737" y="446"/>
                </a:lnTo>
                <a:lnTo>
                  <a:pt x="1738" y="449"/>
                </a:lnTo>
                <a:lnTo>
                  <a:pt x="1741" y="453"/>
                </a:lnTo>
                <a:lnTo>
                  <a:pt x="1744" y="454"/>
                </a:lnTo>
                <a:lnTo>
                  <a:pt x="1745" y="454"/>
                </a:lnTo>
                <a:lnTo>
                  <a:pt x="1746" y="453"/>
                </a:lnTo>
                <a:lnTo>
                  <a:pt x="1749" y="454"/>
                </a:lnTo>
                <a:lnTo>
                  <a:pt x="1753" y="457"/>
                </a:lnTo>
                <a:lnTo>
                  <a:pt x="1754" y="458"/>
                </a:lnTo>
                <a:lnTo>
                  <a:pt x="1768" y="460"/>
                </a:lnTo>
                <a:lnTo>
                  <a:pt x="1776" y="460"/>
                </a:lnTo>
                <a:lnTo>
                  <a:pt x="1779" y="455"/>
                </a:lnTo>
                <a:lnTo>
                  <a:pt x="1776" y="455"/>
                </a:lnTo>
                <a:lnTo>
                  <a:pt x="1775" y="454"/>
                </a:lnTo>
                <a:lnTo>
                  <a:pt x="1769" y="450"/>
                </a:lnTo>
                <a:lnTo>
                  <a:pt x="1768" y="447"/>
                </a:lnTo>
                <a:lnTo>
                  <a:pt x="1769" y="445"/>
                </a:lnTo>
                <a:lnTo>
                  <a:pt x="1771" y="442"/>
                </a:lnTo>
                <a:lnTo>
                  <a:pt x="1772" y="441"/>
                </a:lnTo>
                <a:lnTo>
                  <a:pt x="1769" y="437"/>
                </a:lnTo>
                <a:lnTo>
                  <a:pt x="1772" y="437"/>
                </a:lnTo>
                <a:lnTo>
                  <a:pt x="1775" y="437"/>
                </a:lnTo>
                <a:lnTo>
                  <a:pt x="1777" y="437"/>
                </a:lnTo>
                <a:lnTo>
                  <a:pt x="1780" y="435"/>
                </a:lnTo>
                <a:lnTo>
                  <a:pt x="1779" y="431"/>
                </a:lnTo>
                <a:lnTo>
                  <a:pt x="1769" y="427"/>
                </a:lnTo>
                <a:lnTo>
                  <a:pt x="1767" y="423"/>
                </a:lnTo>
                <a:lnTo>
                  <a:pt x="1767" y="422"/>
                </a:lnTo>
                <a:lnTo>
                  <a:pt x="1768" y="422"/>
                </a:lnTo>
                <a:lnTo>
                  <a:pt x="1771" y="422"/>
                </a:lnTo>
                <a:lnTo>
                  <a:pt x="1771" y="420"/>
                </a:lnTo>
                <a:lnTo>
                  <a:pt x="1772" y="416"/>
                </a:lnTo>
                <a:lnTo>
                  <a:pt x="1772" y="413"/>
                </a:lnTo>
                <a:lnTo>
                  <a:pt x="1772" y="410"/>
                </a:lnTo>
                <a:lnTo>
                  <a:pt x="1769" y="406"/>
                </a:lnTo>
                <a:lnTo>
                  <a:pt x="1763" y="397"/>
                </a:lnTo>
                <a:lnTo>
                  <a:pt x="1759" y="390"/>
                </a:lnTo>
                <a:lnTo>
                  <a:pt x="1762" y="388"/>
                </a:lnTo>
                <a:lnTo>
                  <a:pt x="1766" y="389"/>
                </a:lnTo>
                <a:lnTo>
                  <a:pt x="1775" y="396"/>
                </a:lnTo>
                <a:lnTo>
                  <a:pt x="1780" y="394"/>
                </a:lnTo>
                <a:lnTo>
                  <a:pt x="1781" y="390"/>
                </a:lnTo>
                <a:lnTo>
                  <a:pt x="1781" y="383"/>
                </a:lnTo>
                <a:lnTo>
                  <a:pt x="1777" y="370"/>
                </a:lnTo>
                <a:lnTo>
                  <a:pt x="1775" y="367"/>
                </a:lnTo>
                <a:lnTo>
                  <a:pt x="1771" y="365"/>
                </a:lnTo>
                <a:lnTo>
                  <a:pt x="1764" y="363"/>
                </a:lnTo>
                <a:lnTo>
                  <a:pt x="1740" y="359"/>
                </a:lnTo>
                <a:lnTo>
                  <a:pt x="1729" y="354"/>
                </a:lnTo>
                <a:lnTo>
                  <a:pt x="1716" y="353"/>
                </a:lnTo>
                <a:lnTo>
                  <a:pt x="1714" y="352"/>
                </a:lnTo>
                <a:lnTo>
                  <a:pt x="1716" y="352"/>
                </a:lnTo>
                <a:lnTo>
                  <a:pt x="1718" y="349"/>
                </a:lnTo>
                <a:lnTo>
                  <a:pt x="1719" y="349"/>
                </a:lnTo>
                <a:lnTo>
                  <a:pt x="1716" y="346"/>
                </a:lnTo>
                <a:lnTo>
                  <a:pt x="1714" y="345"/>
                </a:lnTo>
                <a:lnTo>
                  <a:pt x="1710" y="344"/>
                </a:lnTo>
                <a:lnTo>
                  <a:pt x="1707" y="344"/>
                </a:lnTo>
                <a:lnTo>
                  <a:pt x="1698" y="348"/>
                </a:lnTo>
                <a:lnTo>
                  <a:pt x="1697" y="348"/>
                </a:lnTo>
                <a:lnTo>
                  <a:pt x="1696" y="344"/>
                </a:lnTo>
                <a:lnTo>
                  <a:pt x="1696" y="343"/>
                </a:lnTo>
                <a:lnTo>
                  <a:pt x="1698" y="339"/>
                </a:lnTo>
                <a:lnTo>
                  <a:pt x="1698" y="335"/>
                </a:lnTo>
                <a:lnTo>
                  <a:pt x="1693" y="331"/>
                </a:lnTo>
                <a:lnTo>
                  <a:pt x="1684" y="327"/>
                </a:lnTo>
                <a:lnTo>
                  <a:pt x="1678" y="323"/>
                </a:lnTo>
                <a:lnTo>
                  <a:pt x="1676" y="322"/>
                </a:lnTo>
                <a:lnTo>
                  <a:pt x="1675" y="315"/>
                </a:lnTo>
                <a:lnTo>
                  <a:pt x="1674" y="313"/>
                </a:lnTo>
                <a:lnTo>
                  <a:pt x="1671" y="313"/>
                </a:lnTo>
                <a:lnTo>
                  <a:pt x="1669" y="314"/>
                </a:lnTo>
                <a:lnTo>
                  <a:pt x="1663" y="317"/>
                </a:lnTo>
                <a:lnTo>
                  <a:pt x="1661" y="317"/>
                </a:lnTo>
                <a:lnTo>
                  <a:pt x="1658" y="317"/>
                </a:lnTo>
                <a:lnTo>
                  <a:pt x="1657" y="315"/>
                </a:lnTo>
                <a:lnTo>
                  <a:pt x="1654" y="314"/>
                </a:lnTo>
                <a:lnTo>
                  <a:pt x="1652" y="314"/>
                </a:lnTo>
                <a:lnTo>
                  <a:pt x="1649" y="317"/>
                </a:lnTo>
                <a:lnTo>
                  <a:pt x="1644" y="322"/>
                </a:lnTo>
                <a:lnTo>
                  <a:pt x="1639" y="324"/>
                </a:lnTo>
                <a:lnTo>
                  <a:pt x="1635" y="322"/>
                </a:lnTo>
                <a:lnTo>
                  <a:pt x="1632" y="318"/>
                </a:lnTo>
                <a:lnTo>
                  <a:pt x="1628" y="317"/>
                </a:lnTo>
                <a:lnTo>
                  <a:pt x="1623" y="317"/>
                </a:lnTo>
                <a:lnTo>
                  <a:pt x="1618" y="317"/>
                </a:lnTo>
                <a:lnTo>
                  <a:pt x="1609" y="318"/>
                </a:lnTo>
                <a:lnTo>
                  <a:pt x="1595" y="315"/>
                </a:lnTo>
                <a:lnTo>
                  <a:pt x="1584" y="313"/>
                </a:lnTo>
                <a:lnTo>
                  <a:pt x="1579" y="305"/>
                </a:lnTo>
                <a:lnTo>
                  <a:pt x="1581" y="304"/>
                </a:lnTo>
                <a:lnTo>
                  <a:pt x="1581" y="301"/>
                </a:lnTo>
                <a:lnTo>
                  <a:pt x="1579" y="299"/>
                </a:lnTo>
                <a:lnTo>
                  <a:pt x="1577" y="297"/>
                </a:lnTo>
                <a:lnTo>
                  <a:pt x="1574" y="296"/>
                </a:lnTo>
                <a:lnTo>
                  <a:pt x="1572" y="296"/>
                </a:lnTo>
                <a:lnTo>
                  <a:pt x="1570" y="295"/>
                </a:lnTo>
                <a:lnTo>
                  <a:pt x="1556" y="286"/>
                </a:lnTo>
                <a:lnTo>
                  <a:pt x="1555" y="284"/>
                </a:lnTo>
                <a:lnTo>
                  <a:pt x="1552" y="283"/>
                </a:lnTo>
                <a:lnTo>
                  <a:pt x="1551" y="282"/>
                </a:lnTo>
                <a:lnTo>
                  <a:pt x="1552" y="280"/>
                </a:lnTo>
                <a:lnTo>
                  <a:pt x="1556" y="280"/>
                </a:lnTo>
                <a:lnTo>
                  <a:pt x="1559" y="279"/>
                </a:lnTo>
                <a:lnTo>
                  <a:pt x="1560" y="278"/>
                </a:lnTo>
                <a:lnTo>
                  <a:pt x="1561" y="273"/>
                </a:lnTo>
                <a:lnTo>
                  <a:pt x="1560" y="268"/>
                </a:lnTo>
                <a:lnTo>
                  <a:pt x="1559" y="262"/>
                </a:lnTo>
                <a:lnTo>
                  <a:pt x="1556" y="260"/>
                </a:lnTo>
                <a:lnTo>
                  <a:pt x="1550" y="258"/>
                </a:lnTo>
                <a:lnTo>
                  <a:pt x="1544" y="262"/>
                </a:lnTo>
                <a:lnTo>
                  <a:pt x="1538" y="268"/>
                </a:lnTo>
                <a:lnTo>
                  <a:pt x="1528" y="274"/>
                </a:lnTo>
                <a:lnTo>
                  <a:pt x="1520" y="282"/>
                </a:lnTo>
                <a:lnTo>
                  <a:pt x="1516" y="284"/>
                </a:lnTo>
                <a:lnTo>
                  <a:pt x="1500" y="290"/>
                </a:lnTo>
                <a:lnTo>
                  <a:pt x="1490" y="288"/>
                </a:lnTo>
                <a:lnTo>
                  <a:pt x="1478" y="290"/>
                </a:lnTo>
                <a:lnTo>
                  <a:pt x="1477" y="287"/>
                </a:lnTo>
                <a:lnTo>
                  <a:pt x="1480" y="286"/>
                </a:lnTo>
                <a:lnTo>
                  <a:pt x="1489" y="286"/>
                </a:lnTo>
                <a:lnTo>
                  <a:pt x="1490" y="283"/>
                </a:lnTo>
                <a:lnTo>
                  <a:pt x="1490" y="280"/>
                </a:lnTo>
                <a:lnTo>
                  <a:pt x="1486" y="278"/>
                </a:lnTo>
                <a:lnTo>
                  <a:pt x="1484" y="275"/>
                </a:lnTo>
                <a:lnTo>
                  <a:pt x="1473" y="268"/>
                </a:lnTo>
                <a:lnTo>
                  <a:pt x="1469" y="265"/>
                </a:lnTo>
                <a:lnTo>
                  <a:pt x="1473" y="262"/>
                </a:lnTo>
                <a:lnTo>
                  <a:pt x="1476" y="264"/>
                </a:lnTo>
                <a:lnTo>
                  <a:pt x="1482" y="269"/>
                </a:lnTo>
                <a:lnTo>
                  <a:pt x="1478" y="257"/>
                </a:lnTo>
                <a:lnTo>
                  <a:pt x="1478" y="244"/>
                </a:lnTo>
                <a:lnTo>
                  <a:pt x="1480" y="231"/>
                </a:lnTo>
                <a:lnTo>
                  <a:pt x="1478" y="226"/>
                </a:lnTo>
                <a:lnTo>
                  <a:pt x="1478" y="223"/>
                </a:lnTo>
                <a:lnTo>
                  <a:pt x="1480" y="222"/>
                </a:lnTo>
                <a:lnTo>
                  <a:pt x="1484" y="218"/>
                </a:lnTo>
                <a:lnTo>
                  <a:pt x="1482" y="217"/>
                </a:lnTo>
                <a:lnTo>
                  <a:pt x="1481" y="214"/>
                </a:lnTo>
                <a:lnTo>
                  <a:pt x="1480" y="214"/>
                </a:lnTo>
                <a:lnTo>
                  <a:pt x="1482" y="211"/>
                </a:lnTo>
                <a:lnTo>
                  <a:pt x="1484" y="205"/>
                </a:lnTo>
                <a:lnTo>
                  <a:pt x="1485" y="200"/>
                </a:lnTo>
                <a:lnTo>
                  <a:pt x="1485" y="195"/>
                </a:lnTo>
                <a:lnTo>
                  <a:pt x="1485" y="190"/>
                </a:lnTo>
                <a:lnTo>
                  <a:pt x="1487" y="187"/>
                </a:lnTo>
                <a:lnTo>
                  <a:pt x="1491" y="186"/>
                </a:lnTo>
                <a:lnTo>
                  <a:pt x="1494" y="189"/>
                </a:lnTo>
                <a:lnTo>
                  <a:pt x="1495" y="194"/>
                </a:lnTo>
                <a:lnTo>
                  <a:pt x="1496" y="195"/>
                </a:lnTo>
                <a:lnTo>
                  <a:pt x="1499" y="195"/>
                </a:lnTo>
                <a:lnTo>
                  <a:pt x="1503" y="192"/>
                </a:lnTo>
                <a:lnTo>
                  <a:pt x="1506" y="189"/>
                </a:lnTo>
                <a:lnTo>
                  <a:pt x="1507" y="186"/>
                </a:lnTo>
                <a:lnTo>
                  <a:pt x="1507" y="182"/>
                </a:lnTo>
                <a:lnTo>
                  <a:pt x="1503" y="181"/>
                </a:lnTo>
                <a:lnTo>
                  <a:pt x="1500" y="178"/>
                </a:lnTo>
                <a:lnTo>
                  <a:pt x="1499" y="174"/>
                </a:lnTo>
                <a:lnTo>
                  <a:pt x="1502" y="172"/>
                </a:lnTo>
                <a:lnTo>
                  <a:pt x="1506" y="169"/>
                </a:lnTo>
                <a:lnTo>
                  <a:pt x="1506" y="174"/>
                </a:lnTo>
                <a:lnTo>
                  <a:pt x="1507" y="176"/>
                </a:lnTo>
                <a:lnTo>
                  <a:pt x="1509" y="176"/>
                </a:lnTo>
                <a:lnTo>
                  <a:pt x="1509" y="169"/>
                </a:lnTo>
                <a:lnTo>
                  <a:pt x="1511" y="168"/>
                </a:lnTo>
                <a:lnTo>
                  <a:pt x="1513" y="168"/>
                </a:lnTo>
                <a:lnTo>
                  <a:pt x="1516" y="167"/>
                </a:lnTo>
                <a:lnTo>
                  <a:pt x="1520" y="161"/>
                </a:lnTo>
                <a:lnTo>
                  <a:pt x="1524" y="160"/>
                </a:lnTo>
                <a:lnTo>
                  <a:pt x="1526" y="156"/>
                </a:lnTo>
                <a:lnTo>
                  <a:pt x="1525" y="148"/>
                </a:lnTo>
                <a:lnTo>
                  <a:pt x="1518" y="117"/>
                </a:lnTo>
                <a:lnTo>
                  <a:pt x="1518" y="116"/>
                </a:lnTo>
                <a:lnTo>
                  <a:pt x="1516" y="112"/>
                </a:lnTo>
                <a:lnTo>
                  <a:pt x="1515" y="111"/>
                </a:lnTo>
                <a:lnTo>
                  <a:pt x="1508" y="106"/>
                </a:lnTo>
                <a:lnTo>
                  <a:pt x="1509" y="106"/>
                </a:lnTo>
                <a:lnTo>
                  <a:pt x="1506" y="103"/>
                </a:lnTo>
                <a:lnTo>
                  <a:pt x="1495" y="97"/>
                </a:lnTo>
                <a:lnTo>
                  <a:pt x="1494" y="95"/>
                </a:lnTo>
                <a:lnTo>
                  <a:pt x="1490" y="93"/>
                </a:lnTo>
                <a:lnTo>
                  <a:pt x="1487" y="90"/>
                </a:lnTo>
                <a:lnTo>
                  <a:pt x="1480" y="91"/>
                </a:lnTo>
                <a:lnTo>
                  <a:pt x="1471" y="90"/>
                </a:lnTo>
                <a:lnTo>
                  <a:pt x="1467" y="90"/>
                </a:lnTo>
                <a:lnTo>
                  <a:pt x="1463" y="89"/>
                </a:lnTo>
                <a:lnTo>
                  <a:pt x="1460" y="85"/>
                </a:lnTo>
                <a:lnTo>
                  <a:pt x="1459" y="80"/>
                </a:lnTo>
                <a:lnTo>
                  <a:pt x="1456" y="76"/>
                </a:lnTo>
                <a:lnTo>
                  <a:pt x="1450" y="72"/>
                </a:lnTo>
                <a:lnTo>
                  <a:pt x="1442" y="69"/>
                </a:lnTo>
                <a:lnTo>
                  <a:pt x="1433" y="69"/>
                </a:lnTo>
                <a:lnTo>
                  <a:pt x="1412" y="71"/>
                </a:lnTo>
                <a:lnTo>
                  <a:pt x="1405" y="69"/>
                </a:lnTo>
                <a:lnTo>
                  <a:pt x="1394" y="62"/>
                </a:lnTo>
                <a:lnTo>
                  <a:pt x="1390" y="59"/>
                </a:lnTo>
                <a:lnTo>
                  <a:pt x="1387" y="56"/>
                </a:lnTo>
                <a:lnTo>
                  <a:pt x="1384" y="53"/>
                </a:lnTo>
                <a:lnTo>
                  <a:pt x="1385" y="46"/>
                </a:lnTo>
                <a:lnTo>
                  <a:pt x="1392" y="37"/>
                </a:lnTo>
                <a:lnTo>
                  <a:pt x="1394" y="32"/>
                </a:lnTo>
                <a:lnTo>
                  <a:pt x="1394" y="25"/>
                </a:lnTo>
                <a:lnTo>
                  <a:pt x="1390" y="22"/>
                </a:lnTo>
                <a:lnTo>
                  <a:pt x="1385" y="20"/>
                </a:lnTo>
                <a:lnTo>
                  <a:pt x="1379" y="20"/>
                </a:lnTo>
                <a:lnTo>
                  <a:pt x="1374" y="18"/>
                </a:lnTo>
                <a:lnTo>
                  <a:pt x="1367" y="11"/>
                </a:lnTo>
                <a:lnTo>
                  <a:pt x="1365" y="9"/>
                </a:lnTo>
                <a:lnTo>
                  <a:pt x="1353" y="9"/>
                </a:lnTo>
                <a:lnTo>
                  <a:pt x="1341" y="7"/>
                </a:lnTo>
                <a:lnTo>
                  <a:pt x="1337" y="7"/>
                </a:lnTo>
                <a:lnTo>
                  <a:pt x="1324" y="10"/>
                </a:lnTo>
                <a:lnTo>
                  <a:pt x="1319" y="9"/>
                </a:lnTo>
                <a:lnTo>
                  <a:pt x="1319" y="10"/>
                </a:lnTo>
                <a:lnTo>
                  <a:pt x="1318" y="14"/>
                </a:lnTo>
                <a:lnTo>
                  <a:pt x="1315" y="27"/>
                </a:lnTo>
                <a:lnTo>
                  <a:pt x="1314" y="37"/>
                </a:lnTo>
                <a:lnTo>
                  <a:pt x="1310" y="53"/>
                </a:lnTo>
                <a:lnTo>
                  <a:pt x="1309" y="62"/>
                </a:lnTo>
                <a:lnTo>
                  <a:pt x="1308" y="67"/>
                </a:lnTo>
                <a:lnTo>
                  <a:pt x="1306" y="71"/>
                </a:lnTo>
                <a:lnTo>
                  <a:pt x="1304" y="69"/>
                </a:lnTo>
                <a:lnTo>
                  <a:pt x="1301" y="68"/>
                </a:lnTo>
                <a:lnTo>
                  <a:pt x="1286" y="59"/>
                </a:lnTo>
                <a:lnTo>
                  <a:pt x="1270" y="51"/>
                </a:lnTo>
                <a:lnTo>
                  <a:pt x="1253" y="44"/>
                </a:lnTo>
                <a:lnTo>
                  <a:pt x="1238" y="34"/>
                </a:lnTo>
                <a:lnTo>
                  <a:pt x="1222" y="27"/>
                </a:lnTo>
                <a:lnTo>
                  <a:pt x="1205" y="19"/>
                </a:lnTo>
                <a:lnTo>
                  <a:pt x="1190" y="10"/>
                </a:lnTo>
                <a:lnTo>
                  <a:pt x="1174" y="2"/>
                </a:lnTo>
                <a:lnTo>
                  <a:pt x="1169" y="0"/>
                </a:lnTo>
                <a:lnTo>
                  <a:pt x="1167" y="2"/>
                </a:lnTo>
                <a:lnTo>
                  <a:pt x="1164" y="9"/>
                </a:lnTo>
                <a:lnTo>
                  <a:pt x="1164" y="11"/>
                </a:lnTo>
                <a:lnTo>
                  <a:pt x="1164" y="14"/>
                </a:lnTo>
                <a:lnTo>
                  <a:pt x="1164" y="18"/>
                </a:lnTo>
                <a:lnTo>
                  <a:pt x="1168" y="27"/>
                </a:lnTo>
                <a:lnTo>
                  <a:pt x="1168" y="29"/>
                </a:lnTo>
                <a:lnTo>
                  <a:pt x="1169" y="33"/>
                </a:lnTo>
                <a:lnTo>
                  <a:pt x="1169" y="34"/>
                </a:lnTo>
                <a:lnTo>
                  <a:pt x="1168" y="38"/>
                </a:lnTo>
                <a:lnTo>
                  <a:pt x="1165" y="45"/>
                </a:lnTo>
                <a:lnTo>
                  <a:pt x="1160" y="58"/>
                </a:lnTo>
                <a:lnTo>
                  <a:pt x="1160" y="59"/>
                </a:lnTo>
                <a:lnTo>
                  <a:pt x="1160" y="60"/>
                </a:lnTo>
                <a:lnTo>
                  <a:pt x="1160" y="62"/>
                </a:lnTo>
                <a:lnTo>
                  <a:pt x="1160" y="63"/>
                </a:lnTo>
                <a:lnTo>
                  <a:pt x="1160" y="64"/>
                </a:lnTo>
                <a:lnTo>
                  <a:pt x="1161" y="66"/>
                </a:lnTo>
                <a:lnTo>
                  <a:pt x="1161" y="69"/>
                </a:lnTo>
                <a:lnTo>
                  <a:pt x="1161" y="71"/>
                </a:lnTo>
                <a:lnTo>
                  <a:pt x="1161" y="72"/>
                </a:lnTo>
                <a:lnTo>
                  <a:pt x="1161" y="77"/>
                </a:lnTo>
                <a:lnTo>
                  <a:pt x="1161" y="80"/>
                </a:lnTo>
                <a:lnTo>
                  <a:pt x="1161" y="81"/>
                </a:lnTo>
                <a:lnTo>
                  <a:pt x="1161" y="84"/>
                </a:lnTo>
                <a:lnTo>
                  <a:pt x="1163" y="85"/>
                </a:lnTo>
                <a:lnTo>
                  <a:pt x="1164" y="89"/>
                </a:lnTo>
                <a:lnTo>
                  <a:pt x="1164" y="90"/>
                </a:lnTo>
                <a:lnTo>
                  <a:pt x="1165" y="91"/>
                </a:lnTo>
                <a:lnTo>
                  <a:pt x="1164" y="93"/>
                </a:lnTo>
                <a:lnTo>
                  <a:pt x="1164" y="95"/>
                </a:lnTo>
                <a:lnTo>
                  <a:pt x="1158" y="106"/>
                </a:lnTo>
                <a:lnTo>
                  <a:pt x="1150" y="116"/>
                </a:lnTo>
                <a:lnTo>
                  <a:pt x="1142" y="129"/>
                </a:lnTo>
                <a:lnTo>
                  <a:pt x="1139" y="137"/>
                </a:lnTo>
                <a:lnTo>
                  <a:pt x="1139" y="138"/>
                </a:lnTo>
                <a:lnTo>
                  <a:pt x="1139" y="139"/>
                </a:lnTo>
                <a:lnTo>
                  <a:pt x="1139" y="139"/>
                </a:lnTo>
                <a:lnTo>
                  <a:pt x="1141" y="141"/>
                </a:lnTo>
                <a:lnTo>
                  <a:pt x="1141" y="142"/>
                </a:lnTo>
                <a:lnTo>
                  <a:pt x="1139" y="145"/>
                </a:lnTo>
                <a:lnTo>
                  <a:pt x="1134" y="154"/>
                </a:lnTo>
                <a:lnTo>
                  <a:pt x="1133" y="156"/>
                </a:lnTo>
                <a:lnTo>
                  <a:pt x="1132" y="157"/>
                </a:lnTo>
                <a:lnTo>
                  <a:pt x="1128" y="160"/>
                </a:lnTo>
                <a:lnTo>
                  <a:pt x="1125" y="161"/>
                </a:lnTo>
                <a:lnTo>
                  <a:pt x="1124" y="161"/>
                </a:lnTo>
                <a:lnTo>
                  <a:pt x="1123" y="164"/>
                </a:lnTo>
                <a:lnTo>
                  <a:pt x="1121" y="167"/>
                </a:lnTo>
                <a:lnTo>
                  <a:pt x="1120" y="172"/>
                </a:lnTo>
                <a:lnTo>
                  <a:pt x="1119" y="176"/>
                </a:lnTo>
                <a:lnTo>
                  <a:pt x="1117" y="177"/>
                </a:lnTo>
                <a:lnTo>
                  <a:pt x="1116" y="178"/>
                </a:lnTo>
                <a:lnTo>
                  <a:pt x="1111" y="182"/>
                </a:lnTo>
                <a:lnTo>
                  <a:pt x="1108" y="183"/>
                </a:lnTo>
                <a:lnTo>
                  <a:pt x="1107" y="183"/>
                </a:lnTo>
                <a:lnTo>
                  <a:pt x="1106" y="183"/>
                </a:lnTo>
                <a:lnTo>
                  <a:pt x="1104" y="182"/>
                </a:lnTo>
                <a:lnTo>
                  <a:pt x="1104" y="182"/>
                </a:lnTo>
                <a:lnTo>
                  <a:pt x="1103" y="181"/>
                </a:lnTo>
                <a:lnTo>
                  <a:pt x="1102" y="179"/>
                </a:lnTo>
                <a:lnTo>
                  <a:pt x="1101" y="179"/>
                </a:lnTo>
                <a:lnTo>
                  <a:pt x="1101" y="179"/>
                </a:lnTo>
                <a:lnTo>
                  <a:pt x="1099" y="181"/>
                </a:lnTo>
                <a:lnTo>
                  <a:pt x="1095" y="190"/>
                </a:lnTo>
                <a:lnTo>
                  <a:pt x="1089" y="201"/>
                </a:lnTo>
                <a:lnTo>
                  <a:pt x="1082" y="217"/>
                </a:lnTo>
                <a:lnTo>
                  <a:pt x="1077" y="229"/>
                </a:lnTo>
                <a:lnTo>
                  <a:pt x="1077" y="230"/>
                </a:lnTo>
                <a:lnTo>
                  <a:pt x="1076" y="231"/>
                </a:lnTo>
                <a:lnTo>
                  <a:pt x="1073" y="231"/>
                </a:lnTo>
                <a:lnTo>
                  <a:pt x="1064" y="227"/>
                </a:lnTo>
                <a:lnTo>
                  <a:pt x="1053" y="221"/>
                </a:lnTo>
                <a:lnTo>
                  <a:pt x="1044" y="218"/>
                </a:lnTo>
                <a:lnTo>
                  <a:pt x="1042" y="218"/>
                </a:lnTo>
                <a:lnTo>
                  <a:pt x="1041" y="220"/>
                </a:lnTo>
                <a:lnTo>
                  <a:pt x="1035" y="235"/>
                </a:lnTo>
                <a:lnTo>
                  <a:pt x="1032" y="238"/>
                </a:lnTo>
                <a:lnTo>
                  <a:pt x="1032" y="242"/>
                </a:lnTo>
                <a:lnTo>
                  <a:pt x="1032" y="243"/>
                </a:lnTo>
                <a:lnTo>
                  <a:pt x="1032" y="244"/>
                </a:lnTo>
                <a:lnTo>
                  <a:pt x="1031" y="247"/>
                </a:lnTo>
                <a:lnTo>
                  <a:pt x="1028" y="253"/>
                </a:lnTo>
                <a:lnTo>
                  <a:pt x="1027" y="257"/>
                </a:lnTo>
                <a:lnTo>
                  <a:pt x="1027" y="258"/>
                </a:lnTo>
                <a:lnTo>
                  <a:pt x="1028" y="277"/>
                </a:lnTo>
                <a:lnTo>
                  <a:pt x="1028" y="278"/>
                </a:lnTo>
                <a:lnTo>
                  <a:pt x="1027" y="279"/>
                </a:lnTo>
                <a:lnTo>
                  <a:pt x="1026" y="280"/>
                </a:lnTo>
                <a:lnTo>
                  <a:pt x="1022" y="284"/>
                </a:lnTo>
                <a:lnTo>
                  <a:pt x="1019" y="287"/>
                </a:lnTo>
                <a:lnTo>
                  <a:pt x="1018" y="290"/>
                </a:lnTo>
                <a:lnTo>
                  <a:pt x="1017" y="293"/>
                </a:lnTo>
                <a:lnTo>
                  <a:pt x="1015" y="296"/>
                </a:lnTo>
                <a:lnTo>
                  <a:pt x="1015" y="299"/>
                </a:lnTo>
                <a:lnTo>
                  <a:pt x="1015" y="309"/>
                </a:lnTo>
                <a:lnTo>
                  <a:pt x="1015" y="309"/>
                </a:lnTo>
                <a:lnTo>
                  <a:pt x="1015" y="310"/>
                </a:lnTo>
                <a:lnTo>
                  <a:pt x="1015" y="312"/>
                </a:lnTo>
                <a:lnTo>
                  <a:pt x="1015" y="312"/>
                </a:lnTo>
                <a:lnTo>
                  <a:pt x="1013" y="323"/>
                </a:lnTo>
                <a:lnTo>
                  <a:pt x="1013" y="327"/>
                </a:lnTo>
                <a:lnTo>
                  <a:pt x="1011" y="330"/>
                </a:lnTo>
                <a:lnTo>
                  <a:pt x="1007" y="336"/>
                </a:lnTo>
                <a:lnTo>
                  <a:pt x="1004" y="346"/>
                </a:lnTo>
                <a:lnTo>
                  <a:pt x="997" y="359"/>
                </a:lnTo>
                <a:lnTo>
                  <a:pt x="996" y="361"/>
                </a:lnTo>
                <a:lnTo>
                  <a:pt x="995" y="362"/>
                </a:lnTo>
                <a:lnTo>
                  <a:pt x="993" y="362"/>
                </a:lnTo>
                <a:lnTo>
                  <a:pt x="976" y="359"/>
                </a:lnTo>
                <a:lnTo>
                  <a:pt x="963" y="358"/>
                </a:lnTo>
                <a:lnTo>
                  <a:pt x="951" y="357"/>
                </a:lnTo>
                <a:lnTo>
                  <a:pt x="939" y="356"/>
                </a:lnTo>
                <a:lnTo>
                  <a:pt x="939" y="354"/>
                </a:lnTo>
                <a:lnTo>
                  <a:pt x="938" y="354"/>
                </a:lnTo>
                <a:lnTo>
                  <a:pt x="938" y="353"/>
                </a:lnTo>
                <a:lnTo>
                  <a:pt x="939" y="350"/>
                </a:lnTo>
                <a:lnTo>
                  <a:pt x="939" y="349"/>
                </a:lnTo>
                <a:lnTo>
                  <a:pt x="939" y="349"/>
                </a:lnTo>
                <a:lnTo>
                  <a:pt x="939" y="348"/>
                </a:lnTo>
                <a:lnTo>
                  <a:pt x="938" y="346"/>
                </a:lnTo>
                <a:lnTo>
                  <a:pt x="925" y="331"/>
                </a:lnTo>
                <a:lnTo>
                  <a:pt x="923" y="331"/>
                </a:lnTo>
                <a:lnTo>
                  <a:pt x="923" y="330"/>
                </a:lnTo>
                <a:lnTo>
                  <a:pt x="922" y="330"/>
                </a:lnTo>
                <a:lnTo>
                  <a:pt x="900" y="326"/>
                </a:lnTo>
                <a:lnTo>
                  <a:pt x="899" y="326"/>
                </a:lnTo>
                <a:lnTo>
                  <a:pt x="897" y="328"/>
                </a:lnTo>
                <a:lnTo>
                  <a:pt x="896" y="331"/>
                </a:lnTo>
                <a:lnTo>
                  <a:pt x="896" y="336"/>
                </a:lnTo>
                <a:lnTo>
                  <a:pt x="896" y="339"/>
                </a:lnTo>
                <a:lnTo>
                  <a:pt x="896" y="341"/>
                </a:lnTo>
                <a:lnTo>
                  <a:pt x="896" y="344"/>
                </a:lnTo>
                <a:lnTo>
                  <a:pt x="897" y="345"/>
                </a:lnTo>
                <a:lnTo>
                  <a:pt x="896" y="346"/>
                </a:lnTo>
                <a:lnTo>
                  <a:pt x="896" y="349"/>
                </a:lnTo>
                <a:lnTo>
                  <a:pt x="892" y="357"/>
                </a:lnTo>
                <a:lnTo>
                  <a:pt x="892" y="357"/>
                </a:lnTo>
                <a:lnTo>
                  <a:pt x="892" y="362"/>
                </a:lnTo>
                <a:lnTo>
                  <a:pt x="895" y="375"/>
                </a:lnTo>
                <a:lnTo>
                  <a:pt x="895" y="376"/>
                </a:lnTo>
                <a:lnTo>
                  <a:pt x="894" y="379"/>
                </a:lnTo>
                <a:lnTo>
                  <a:pt x="891" y="385"/>
                </a:lnTo>
                <a:lnTo>
                  <a:pt x="890" y="388"/>
                </a:lnTo>
                <a:lnTo>
                  <a:pt x="890" y="397"/>
                </a:lnTo>
                <a:lnTo>
                  <a:pt x="888" y="400"/>
                </a:lnTo>
                <a:lnTo>
                  <a:pt x="886" y="402"/>
                </a:lnTo>
                <a:lnTo>
                  <a:pt x="882" y="405"/>
                </a:lnTo>
                <a:lnTo>
                  <a:pt x="881" y="405"/>
                </a:lnTo>
                <a:lnTo>
                  <a:pt x="881" y="407"/>
                </a:lnTo>
                <a:lnTo>
                  <a:pt x="881" y="410"/>
                </a:lnTo>
                <a:lnTo>
                  <a:pt x="879" y="413"/>
                </a:lnTo>
                <a:lnTo>
                  <a:pt x="877" y="416"/>
                </a:lnTo>
                <a:lnTo>
                  <a:pt x="877" y="419"/>
                </a:lnTo>
                <a:lnTo>
                  <a:pt x="877" y="422"/>
                </a:lnTo>
                <a:lnTo>
                  <a:pt x="877" y="424"/>
                </a:lnTo>
                <a:lnTo>
                  <a:pt x="878" y="427"/>
                </a:lnTo>
                <a:lnTo>
                  <a:pt x="879" y="428"/>
                </a:lnTo>
                <a:lnTo>
                  <a:pt x="879" y="429"/>
                </a:lnTo>
                <a:lnTo>
                  <a:pt x="879" y="432"/>
                </a:lnTo>
                <a:lnTo>
                  <a:pt x="878" y="433"/>
                </a:lnTo>
                <a:lnTo>
                  <a:pt x="875" y="438"/>
                </a:lnTo>
                <a:lnTo>
                  <a:pt x="870" y="444"/>
                </a:lnTo>
                <a:lnTo>
                  <a:pt x="869" y="446"/>
                </a:lnTo>
                <a:lnTo>
                  <a:pt x="864" y="454"/>
                </a:lnTo>
                <a:lnTo>
                  <a:pt x="855" y="467"/>
                </a:lnTo>
                <a:lnTo>
                  <a:pt x="855" y="468"/>
                </a:lnTo>
                <a:lnTo>
                  <a:pt x="853" y="469"/>
                </a:lnTo>
                <a:lnTo>
                  <a:pt x="855" y="472"/>
                </a:lnTo>
                <a:lnTo>
                  <a:pt x="856" y="475"/>
                </a:lnTo>
                <a:lnTo>
                  <a:pt x="856" y="477"/>
                </a:lnTo>
                <a:lnTo>
                  <a:pt x="853" y="495"/>
                </a:lnTo>
                <a:lnTo>
                  <a:pt x="850" y="508"/>
                </a:lnTo>
                <a:lnTo>
                  <a:pt x="844" y="525"/>
                </a:lnTo>
                <a:lnTo>
                  <a:pt x="838" y="535"/>
                </a:lnTo>
                <a:lnTo>
                  <a:pt x="828" y="554"/>
                </a:lnTo>
                <a:lnTo>
                  <a:pt x="819" y="567"/>
                </a:lnTo>
                <a:lnTo>
                  <a:pt x="812" y="578"/>
                </a:lnTo>
                <a:lnTo>
                  <a:pt x="803" y="592"/>
                </a:lnTo>
                <a:lnTo>
                  <a:pt x="803" y="594"/>
                </a:lnTo>
                <a:lnTo>
                  <a:pt x="803" y="600"/>
                </a:lnTo>
                <a:lnTo>
                  <a:pt x="802" y="603"/>
                </a:lnTo>
                <a:lnTo>
                  <a:pt x="798" y="617"/>
                </a:lnTo>
                <a:lnTo>
                  <a:pt x="791" y="635"/>
                </a:lnTo>
                <a:lnTo>
                  <a:pt x="791" y="639"/>
                </a:lnTo>
                <a:lnTo>
                  <a:pt x="791" y="640"/>
                </a:lnTo>
                <a:lnTo>
                  <a:pt x="791" y="640"/>
                </a:lnTo>
                <a:lnTo>
                  <a:pt x="793" y="642"/>
                </a:lnTo>
                <a:lnTo>
                  <a:pt x="797" y="644"/>
                </a:lnTo>
                <a:lnTo>
                  <a:pt x="799" y="646"/>
                </a:lnTo>
                <a:lnTo>
                  <a:pt x="807" y="648"/>
                </a:lnTo>
                <a:lnTo>
                  <a:pt x="808" y="648"/>
                </a:lnTo>
                <a:lnTo>
                  <a:pt x="810" y="651"/>
                </a:lnTo>
                <a:lnTo>
                  <a:pt x="810" y="653"/>
                </a:lnTo>
                <a:lnTo>
                  <a:pt x="810" y="655"/>
                </a:lnTo>
                <a:lnTo>
                  <a:pt x="810" y="656"/>
                </a:lnTo>
                <a:lnTo>
                  <a:pt x="807" y="658"/>
                </a:lnTo>
                <a:lnTo>
                  <a:pt x="803" y="664"/>
                </a:lnTo>
                <a:lnTo>
                  <a:pt x="799" y="666"/>
                </a:lnTo>
                <a:lnTo>
                  <a:pt x="798" y="668"/>
                </a:lnTo>
                <a:lnTo>
                  <a:pt x="795" y="669"/>
                </a:lnTo>
                <a:lnTo>
                  <a:pt x="794" y="671"/>
                </a:lnTo>
                <a:lnTo>
                  <a:pt x="793" y="674"/>
                </a:lnTo>
                <a:lnTo>
                  <a:pt x="793" y="677"/>
                </a:lnTo>
                <a:lnTo>
                  <a:pt x="793" y="678"/>
                </a:lnTo>
                <a:lnTo>
                  <a:pt x="794" y="679"/>
                </a:lnTo>
                <a:lnTo>
                  <a:pt x="794" y="680"/>
                </a:lnTo>
                <a:lnTo>
                  <a:pt x="795" y="682"/>
                </a:lnTo>
                <a:lnTo>
                  <a:pt x="799" y="683"/>
                </a:lnTo>
                <a:lnTo>
                  <a:pt x="799" y="684"/>
                </a:lnTo>
                <a:lnTo>
                  <a:pt x="800" y="687"/>
                </a:lnTo>
                <a:lnTo>
                  <a:pt x="799" y="690"/>
                </a:lnTo>
                <a:lnTo>
                  <a:pt x="799" y="691"/>
                </a:lnTo>
                <a:lnTo>
                  <a:pt x="772" y="713"/>
                </a:lnTo>
                <a:lnTo>
                  <a:pt x="766" y="721"/>
                </a:lnTo>
                <a:lnTo>
                  <a:pt x="764" y="722"/>
                </a:lnTo>
                <a:lnTo>
                  <a:pt x="763" y="723"/>
                </a:lnTo>
                <a:lnTo>
                  <a:pt x="762" y="723"/>
                </a:lnTo>
                <a:lnTo>
                  <a:pt x="760" y="723"/>
                </a:lnTo>
                <a:lnTo>
                  <a:pt x="759" y="723"/>
                </a:lnTo>
                <a:lnTo>
                  <a:pt x="758" y="722"/>
                </a:lnTo>
                <a:lnTo>
                  <a:pt x="756" y="721"/>
                </a:lnTo>
                <a:lnTo>
                  <a:pt x="756" y="719"/>
                </a:lnTo>
                <a:lnTo>
                  <a:pt x="756" y="718"/>
                </a:lnTo>
                <a:lnTo>
                  <a:pt x="755" y="715"/>
                </a:lnTo>
                <a:lnTo>
                  <a:pt x="755" y="714"/>
                </a:lnTo>
                <a:lnTo>
                  <a:pt x="754" y="713"/>
                </a:lnTo>
                <a:lnTo>
                  <a:pt x="754" y="712"/>
                </a:lnTo>
                <a:lnTo>
                  <a:pt x="751" y="712"/>
                </a:lnTo>
                <a:lnTo>
                  <a:pt x="749" y="712"/>
                </a:lnTo>
                <a:lnTo>
                  <a:pt x="744" y="714"/>
                </a:lnTo>
                <a:lnTo>
                  <a:pt x="737" y="717"/>
                </a:lnTo>
                <a:lnTo>
                  <a:pt x="728" y="723"/>
                </a:lnTo>
                <a:lnTo>
                  <a:pt x="718" y="731"/>
                </a:lnTo>
                <a:lnTo>
                  <a:pt x="707" y="740"/>
                </a:lnTo>
                <a:lnTo>
                  <a:pt x="697" y="749"/>
                </a:lnTo>
                <a:lnTo>
                  <a:pt x="696" y="749"/>
                </a:lnTo>
                <a:lnTo>
                  <a:pt x="694" y="750"/>
                </a:lnTo>
                <a:lnTo>
                  <a:pt x="693" y="750"/>
                </a:lnTo>
                <a:lnTo>
                  <a:pt x="692" y="750"/>
                </a:lnTo>
                <a:lnTo>
                  <a:pt x="692" y="749"/>
                </a:lnTo>
                <a:lnTo>
                  <a:pt x="690" y="748"/>
                </a:lnTo>
                <a:lnTo>
                  <a:pt x="690" y="747"/>
                </a:lnTo>
                <a:lnTo>
                  <a:pt x="689" y="747"/>
                </a:lnTo>
                <a:lnTo>
                  <a:pt x="688" y="747"/>
                </a:lnTo>
                <a:lnTo>
                  <a:pt x="683" y="747"/>
                </a:lnTo>
                <a:lnTo>
                  <a:pt x="681" y="745"/>
                </a:lnTo>
                <a:lnTo>
                  <a:pt x="681" y="745"/>
                </a:lnTo>
                <a:lnTo>
                  <a:pt x="680" y="743"/>
                </a:lnTo>
                <a:lnTo>
                  <a:pt x="680" y="741"/>
                </a:lnTo>
                <a:lnTo>
                  <a:pt x="679" y="741"/>
                </a:lnTo>
                <a:lnTo>
                  <a:pt x="678" y="740"/>
                </a:lnTo>
                <a:lnTo>
                  <a:pt x="671" y="740"/>
                </a:lnTo>
                <a:lnTo>
                  <a:pt x="668" y="740"/>
                </a:lnTo>
                <a:lnTo>
                  <a:pt x="666" y="741"/>
                </a:lnTo>
                <a:lnTo>
                  <a:pt x="663" y="743"/>
                </a:lnTo>
                <a:lnTo>
                  <a:pt x="662" y="745"/>
                </a:lnTo>
                <a:lnTo>
                  <a:pt x="661" y="747"/>
                </a:lnTo>
                <a:lnTo>
                  <a:pt x="659" y="748"/>
                </a:lnTo>
                <a:lnTo>
                  <a:pt x="659" y="750"/>
                </a:lnTo>
                <a:lnTo>
                  <a:pt x="659" y="752"/>
                </a:lnTo>
                <a:lnTo>
                  <a:pt x="659" y="753"/>
                </a:lnTo>
                <a:lnTo>
                  <a:pt x="659" y="754"/>
                </a:lnTo>
                <a:lnTo>
                  <a:pt x="661" y="757"/>
                </a:lnTo>
                <a:lnTo>
                  <a:pt x="665" y="762"/>
                </a:lnTo>
                <a:lnTo>
                  <a:pt x="666" y="765"/>
                </a:lnTo>
                <a:lnTo>
                  <a:pt x="666" y="766"/>
                </a:lnTo>
                <a:lnTo>
                  <a:pt x="665" y="770"/>
                </a:lnTo>
                <a:lnTo>
                  <a:pt x="663" y="772"/>
                </a:lnTo>
                <a:lnTo>
                  <a:pt x="662" y="774"/>
                </a:lnTo>
                <a:lnTo>
                  <a:pt x="648" y="785"/>
                </a:lnTo>
                <a:lnTo>
                  <a:pt x="646" y="787"/>
                </a:lnTo>
                <a:lnTo>
                  <a:pt x="645" y="787"/>
                </a:lnTo>
                <a:lnTo>
                  <a:pt x="640" y="784"/>
                </a:lnTo>
                <a:lnTo>
                  <a:pt x="639" y="784"/>
                </a:lnTo>
                <a:lnTo>
                  <a:pt x="636" y="785"/>
                </a:lnTo>
                <a:lnTo>
                  <a:pt x="630" y="789"/>
                </a:lnTo>
                <a:lnTo>
                  <a:pt x="628" y="791"/>
                </a:lnTo>
                <a:lnTo>
                  <a:pt x="603" y="798"/>
                </a:lnTo>
                <a:lnTo>
                  <a:pt x="584" y="813"/>
                </a:lnTo>
                <a:lnTo>
                  <a:pt x="582" y="814"/>
                </a:lnTo>
                <a:lnTo>
                  <a:pt x="581" y="814"/>
                </a:lnTo>
                <a:lnTo>
                  <a:pt x="581" y="813"/>
                </a:lnTo>
                <a:lnTo>
                  <a:pt x="579" y="813"/>
                </a:lnTo>
                <a:lnTo>
                  <a:pt x="578" y="810"/>
                </a:lnTo>
                <a:lnTo>
                  <a:pt x="578" y="809"/>
                </a:lnTo>
                <a:lnTo>
                  <a:pt x="577" y="809"/>
                </a:lnTo>
                <a:lnTo>
                  <a:pt x="574" y="807"/>
                </a:lnTo>
                <a:lnTo>
                  <a:pt x="560" y="801"/>
                </a:lnTo>
                <a:lnTo>
                  <a:pt x="559" y="800"/>
                </a:lnTo>
                <a:lnTo>
                  <a:pt x="556" y="798"/>
                </a:lnTo>
                <a:lnTo>
                  <a:pt x="551" y="793"/>
                </a:lnTo>
                <a:lnTo>
                  <a:pt x="549" y="792"/>
                </a:lnTo>
                <a:lnTo>
                  <a:pt x="547" y="791"/>
                </a:lnTo>
                <a:lnTo>
                  <a:pt x="546" y="791"/>
                </a:lnTo>
                <a:lnTo>
                  <a:pt x="542" y="792"/>
                </a:lnTo>
                <a:lnTo>
                  <a:pt x="540" y="793"/>
                </a:lnTo>
                <a:lnTo>
                  <a:pt x="539" y="794"/>
                </a:lnTo>
                <a:lnTo>
                  <a:pt x="539" y="796"/>
                </a:lnTo>
                <a:lnTo>
                  <a:pt x="538" y="801"/>
                </a:lnTo>
                <a:lnTo>
                  <a:pt x="537" y="803"/>
                </a:lnTo>
                <a:lnTo>
                  <a:pt x="537" y="806"/>
                </a:lnTo>
                <a:lnTo>
                  <a:pt x="534" y="811"/>
                </a:lnTo>
                <a:lnTo>
                  <a:pt x="531" y="813"/>
                </a:lnTo>
                <a:lnTo>
                  <a:pt x="530" y="814"/>
                </a:lnTo>
                <a:lnTo>
                  <a:pt x="521" y="816"/>
                </a:lnTo>
                <a:lnTo>
                  <a:pt x="517" y="818"/>
                </a:lnTo>
                <a:lnTo>
                  <a:pt x="515" y="819"/>
                </a:lnTo>
                <a:lnTo>
                  <a:pt x="513" y="820"/>
                </a:lnTo>
                <a:lnTo>
                  <a:pt x="503" y="837"/>
                </a:lnTo>
                <a:lnTo>
                  <a:pt x="502" y="838"/>
                </a:lnTo>
                <a:lnTo>
                  <a:pt x="500" y="840"/>
                </a:lnTo>
                <a:lnTo>
                  <a:pt x="494" y="841"/>
                </a:lnTo>
                <a:lnTo>
                  <a:pt x="478" y="842"/>
                </a:lnTo>
                <a:lnTo>
                  <a:pt x="476" y="842"/>
                </a:lnTo>
                <a:lnTo>
                  <a:pt x="468" y="838"/>
                </a:lnTo>
                <a:lnTo>
                  <a:pt x="459" y="836"/>
                </a:lnTo>
                <a:lnTo>
                  <a:pt x="458" y="835"/>
                </a:lnTo>
                <a:lnTo>
                  <a:pt x="455" y="833"/>
                </a:lnTo>
                <a:lnTo>
                  <a:pt x="451" y="828"/>
                </a:lnTo>
                <a:lnTo>
                  <a:pt x="450" y="827"/>
                </a:lnTo>
                <a:lnTo>
                  <a:pt x="449" y="827"/>
                </a:lnTo>
                <a:lnTo>
                  <a:pt x="447" y="825"/>
                </a:lnTo>
                <a:lnTo>
                  <a:pt x="445" y="825"/>
                </a:lnTo>
                <a:lnTo>
                  <a:pt x="443" y="824"/>
                </a:lnTo>
                <a:lnTo>
                  <a:pt x="437" y="825"/>
                </a:lnTo>
                <a:lnTo>
                  <a:pt x="434" y="825"/>
                </a:lnTo>
                <a:lnTo>
                  <a:pt x="430" y="825"/>
                </a:lnTo>
                <a:lnTo>
                  <a:pt x="429" y="825"/>
                </a:lnTo>
                <a:lnTo>
                  <a:pt x="427" y="824"/>
                </a:lnTo>
                <a:lnTo>
                  <a:pt x="424" y="823"/>
                </a:lnTo>
                <a:lnTo>
                  <a:pt x="423" y="822"/>
                </a:lnTo>
                <a:lnTo>
                  <a:pt x="421" y="820"/>
                </a:lnTo>
                <a:lnTo>
                  <a:pt x="419" y="815"/>
                </a:lnTo>
                <a:lnTo>
                  <a:pt x="417" y="814"/>
                </a:lnTo>
                <a:lnTo>
                  <a:pt x="416" y="813"/>
                </a:lnTo>
                <a:lnTo>
                  <a:pt x="414" y="811"/>
                </a:lnTo>
                <a:lnTo>
                  <a:pt x="401" y="805"/>
                </a:lnTo>
                <a:lnTo>
                  <a:pt x="399" y="803"/>
                </a:lnTo>
                <a:lnTo>
                  <a:pt x="398" y="802"/>
                </a:lnTo>
                <a:lnTo>
                  <a:pt x="398" y="801"/>
                </a:lnTo>
                <a:lnTo>
                  <a:pt x="397" y="800"/>
                </a:lnTo>
                <a:lnTo>
                  <a:pt x="397" y="798"/>
                </a:lnTo>
                <a:lnTo>
                  <a:pt x="397" y="791"/>
                </a:lnTo>
                <a:lnTo>
                  <a:pt x="397" y="788"/>
                </a:lnTo>
                <a:lnTo>
                  <a:pt x="397" y="787"/>
                </a:lnTo>
                <a:lnTo>
                  <a:pt x="396" y="785"/>
                </a:lnTo>
                <a:lnTo>
                  <a:pt x="394" y="784"/>
                </a:lnTo>
                <a:lnTo>
                  <a:pt x="394" y="783"/>
                </a:lnTo>
                <a:lnTo>
                  <a:pt x="393" y="781"/>
                </a:lnTo>
                <a:lnTo>
                  <a:pt x="392" y="781"/>
                </a:lnTo>
                <a:lnTo>
                  <a:pt x="383" y="776"/>
                </a:lnTo>
                <a:lnTo>
                  <a:pt x="381" y="776"/>
                </a:lnTo>
                <a:lnTo>
                  <a:pt x="380" y="775"/>
                </a:lnTo>
                <a:lnTo>
                  <a:pt x="380" y="774"/>
                </a:lnTo>
                <a:lnTo>
                  <a:pt x="380" y="771"/>
                </a:lnTo>
                <a:lnTo>
                  <a:pt x="381" y="770"/>
                </a:lnTo>
                <a:lnTo>
                  <a:pt x="386" y="765"/>
                </a:lnTo>
                <a:lnTo>
                  <a:pt x="386" y="765"/>
                </a:lnTo>
                <a:lnTo>
                  <a:pt x="386" y="763"/>
                </a:lnTo>
                <a:lnTo>
                  <a:pt x="386" y="762"/>
                </a:lnTo>
                <a:lnTo>
                  <a:pt x="386" y="761"/>
                </a:lnTo>
                <a:lnTo>
                  <a:pt x="386" y="759"/>
                </a:lnTo>
                <a:lnTo>
                  <a:pt x="386" y="758"/>
                </a:lnTo>
                <a:lnTo>
                  <a:pt x="385" y="756"/>
                </a:lnTo>
                <a:lnTo>
                  <a:pt x="384" y="756"/>
                </a:lnTo>
                <a:lnTo>
                  <a:pt x="381" y="753"/>
                </a:lnTo>
                <a:lnTo>
                  <a:pt x="370" y="767"/>
                </a:lnTo>
                <a:lnTo>
                  <a:pt x="350" y="789"/>
                </a:lnTo>
                <a:lnTo>
                  <a:pt x="337" y="805"/>
                </a:lnTo>
                <a:lnTo>
                  <a:pt x="317" y="828"/>
                </a:lnTo>
                <a:lnTo>
                  <a:pt x="298" y="850"/>
                </a:lnTo>
                <a:lnTo>
                  <a:pt x="293" y="855"/>
                </a:lnTo>
                <a:lnTo>
                  <a:pt x="276" y="867"/>
                </a:lnTo>
                <a:lnTo>
                  <a:pt x="258" y="880"/>
                </a:lnTo>
                <a:lnTo>
                  <a:pt x="234" y="897"/>
                </a:lnTo>
                <a:lnTo>
                  <a:pt x="222" y="907"/>
                </a:lnTo>
                <a:lnTo>
                  <a:pt x="218" y="912"/>
                </a:lnTo>
                <a:lnTo>
                  <a:pt x="217" y="915"/>
                </a:lnTo>
                <a:lnTo>
                  <a:pt x="217" y="917"/>
                </a:lnTo>
                <a:lnTo>
                  <a:pt x="218" y="923"/>
                </a:lnTo>
                <a:lnTo>
                  <a:pt x="221" y="929"/>
                </a:lnTo>
                <a:lnTo>
                  <a:pt x="221" y="930"/>
                </a:lnTo>
                <a:lnTo>
                  <a:pt x="221" y="933"/>
                </a:lnTo>
                <a:lnTo>
                  <a:pt x="220" y="934"/>
                </a:lnTo>
                <a:lnTo>
                  <a:pt x="220" y="936"/>
                </a:lnTo>
                <a:lnTo>
                  <a:pt x="218" y="937"/>
                </a:lnTo>
                <a:lnTo>
                  <a:pt x="216" y="939"/>
                </a:lnTo>
                <a:lnTo>
                  <a:pt x="196" y="954"/>
                </a:lnTo>
                <a:lnTo>
                  <a:pt x="190" y="959"/>
                </a:lnTo>
                <a:lnTo>
                  <a:pt x="189" y="963"/>
                </a:lnTo>
                <a:lnTo>
                  <a:pt x="187" y="965"/>
                </a:lnTo>
                <a:lnTo>
                  <a:pt x="189" y="970"/>
                </a:lnTo>
                <a:lnTo>
                  <a:pt x="189" y="972"/>
                </a:lnTo>
                <a:lnTo>
                  <a:pt x="189" y="976"/>
                </a:lnTo>
                <a:lnTo>
                  <a:pt x="190" y="980"/>
                </a:lnTo>
                <a:lnTo>
                  <a:pt x="190" y="982"/>
                </a:lnTo>
                <a:lnTo>
                  <a:pt x="189" y="983"/>
                </a:lnTo>
                <a:lnTo>
                  <a:pt x="189" y="985"/>
                </a:lnTo>
                <a:lnTo>
                  <a:pt x="189" y="986"/>
                </a:lnTo>
                <a:lnTo>
                  <a:pt x="187" y="987"/>
                </a:lnTo>
                <a:lnTo>
                  <a:pt x="183" y="990"/>
                </a:lnTo>
                <a:lnTo>
                  <a:pt x="169" y="999"/>
                </a:lnTo>
                <a:lnTo>
                  <a:pt x="155" y="1007"/>
                </a:lnTo>
                <a:lnTo>
                  <a:pt x="143" y="1009"/>
                </a:lnTo>
                <a:lnTo>
                  <a:pt x="142" y="1009"/>
                </a:lnTo>
                <a:lnTo>
                  <a:pt x="141" y="1011"/>
                </a:lnTo>
                <a:lnTo>
                  <a:pt x="137" y="1017"/>
                </a:lnTo>
                <a:lnTo>
                  <a:pt x="133" y="1027"/>
                </a:lnTo>
                <a:lnTo>
                  <a:pt x="133" y="1030"/>
                </a:lnTo>
                <a:lnTo>
                  <a:pt x="130" y="1034"/>
                </a:lnTo>
                <a:lnTo>
                  <a:pt x="129" y="1035"/>
                </a:lnTo>
                <a:lnTo>
                  <a:pt x="129" y="1037"/>
                </a:lnTo>
                <a:lnTo>
                  <a:pt x="130" y="1039"/>
                </a:lnTo>
                <a:lnTo>
                  <a:pt x="130" y="1042"/>
                </a:lnTo>
                <a:lnTo>
                  <a:pt x="130" y="1043"/>
                </a:lnTo>
                <a:lnTo>
                  <a:pt x="129" y="1044"/>
                </a:lnTo>
                <a:lnTo>
                  <a:pt x="126" y="1046"/>
                </a:lnTo>
                <a:lnTo>
                  <a:pt x="102" y="1053"/>
                </a:lnTo>
                <a:lnTo>
                  <a:pt x="77" y="1066"/>
                </a:lnTo>
                <a:lnTo>
                  <a:pt x="68" y="1073"/>
                </a:lnTo>
                <a:lnTo>
                  <a:pt x="66" y="1077"/>
                </a:lnTo>
                <a:lnTo>
                  <a:pt x="63" y="1078"/>
                </a:lnTo>
                <a:lnTo>
                  <a:pt x="60" y="1079"/>
                </a:lnTo>
                <a:lnTo>
                  <a:pt x="37" y="1084"/>
                </a:lnTo>
                <a:lnTo>
                  <a:pt x="16" y="1096"/>
                </a:lnTo>
                <a:lnTo>
                  <a:pt x="14" y="1097"/>
                </a:lnTo>
                <a:lnTo>
                  <a:pt x="10" y="1100"/>
                </a:lnTo>
                <a:lnTo>
                  <a:pt x="0" y="1110"/>
                </a:lnTo>
                <a:lnTo>
                  <a:pt x="27" y="1108"/>
                </a:lnTo>
                <a:lnTo>
                  <a:pt x="53" y="1104"/>
                </a:lnTo>
                <a:lnTo>
                  <a:pt x="106" y="1096"/>
                </a:lnTo>
                <a:lnTo>
                  <a:pt x="132" y="1092"/>
                </a:lnTo>
                <a:lnTo>
                  <a:pt x="157" y="1088"/>
                </a:lnTo>
                <a:lnTo>
                  <a:pt x="185" y="1084"/>
                </a:lnTo>
                <a:lnTo>
                  <a:pt x="210" y="1079"/>
                </a:lnTo>
                <a:lnTo>
                  <a:pt x="236" y="1075"/>
                </a:lnTo>
                <a:lnTo>
                  <a:pt x="264" y="1071"/>
                </a:lnTo>
                <a:lnTo>
                  <a:pt x="289" y="1068"/>
                </a:lnTo>
                <a:lnTo>
                  <a:pt x="315" y="1064"/>
                </a:lnTo>
                <a:lnTo>
                  <a:pt x="341" y="1060"/>
                </a:lnTo>
                <a:lnTo>
                  <a:pt x="368" y="1056"/>
                </a:lnTo>
                <a:lnTo>
                  <a:pt x="394" y="1052"/>
                </a:lnTo>
                <a:lnTo>
                  <a:pt x="420" y="1047"/>
                </a:lnTo>
                <a:lnTo>
                  <a:pt x="433" y="1046"/>
                </a:lnTo>
                <a:lnTo>
                  <a:pt x="434" y="1044"/>
                </a:lnTo>
                <a:lnTo>
                  <a:pt x="439" y="1039"/>
                </a:lnTo>
                <a:lnTo>
                  <a:pt x="442" y="1038"/>
                </a:lnTo>
                <a:lnTo>
                  <a:pt x="443" y="1037"/>
                </a:lnTo>
                <a:lnTo>
                  <a:pt x="461" y="1035"/>
                </a:lnTo>
                <a:lnTo>
                  <a:pt x="482" y="1033"/>
                </a:lnTo>
                <a:lnTo>
                  <a:pt x="505" y="1029"/>
                </a:lnTo>
                <a:lnTo>
                  <a:pt x="508" y="1033"/>
                </a:lnTo>
                <a:lnTo>
                  <a:pt x="509" y="1033"/>
                </a:lnTo>
                <a:lnTo>
                  <a:pt x="511" y="1034"/>
                </a:lnTo>
                <a:lnTo>
                  <a:pt x="517" y="1033"/>
                </a:lnTo>
                <a:lnTo>
                  <a:pt x="561" y="1025"/>
                </a:lnTo>
                <a:lnTo>
                  <a:pt x="605" y="1018"/>
                </a:lnTo>
                <a:lnTo>
                  <a:pt x="649" y="1011"/>
                </a:lnTo>
                <a:lnTo>
                  <a:pt x="693" y="1004"/>
                </a:lnTo>
                <a:lnTo>
                  <a:pt x="737" y="996"/>
                </a:lnTo>
                <a:lnTo>
                  <a:pt x="781" y="990"/>
                </a:lnTo>
                <a:lnTo>
                  <a:pt x="825" y="982"/>
                </a:lnTo>
                <a:lnTo>
                  <a:pt x="869" y="974"/>
                </a:lnTo>
                <a:lnTo>
                  <a:pt x="913" y="967"/>
                </a:lnTo>
                <a:lnTo>
                  <a:pt x="956" y="960"/>
                </a:lnTo>
                <a:lnTo>
                  <a:pt x="1000" y="952"/>
                </a:lnTo>
                <a:lnTo>
                  <a:pt x="1044" y="945"/>
                </a:lnTo>
                <a:lnTo>
                  <a:pt x="1088" y="937"/>
                </a:lnTo>
                <a:lnTo>
                  <a:pt x="1132" y="928"/>
                </a:lnTo>
                <a:lnTo>
                  <a:pt x="1176" y="920"/>
                </a:lnTo>
                <a:lnTo>
                  <a:pt x="1220" y="912"/>
                </a:lnTo>
                <a:lnTo>
                  <a:pt x="1264" y="904"/>
                </a:lnTo>
                <a:lnTo>
                  <a:pt x="1308" y="897"/>
                </a:lnTo>
                <a:lnTo>
                  <a:pt x="1352" y="888"/>
                </a:lnTo>
                <a:lnTo>
                  <a:pt x="1394" y="880"/>
                </a:lnTo>
                <a:lnTo>
                  <a:pt x="1438" y="871"/>
                </a:lnTo>
                <a:lnTo>
                  <a:pt x="1482" y="863"/>
                </a:lnTo>
                <a:lnTo>
                  <a:pt x="1526" y="854"/>
                </a:lnTo>
                <a:lnTo>
                  <a:pt x="1570" y="846"/>
                </a:lnTo>
                <a:lnTo>
                  <a:pt x="1614" y="837"/>
                </a:lnTo>
                <a:lnTo>
                  <a:pt x="1657" y="828"/>
                </a:lnTo>
                <a:lnTo>
                  <a:pt x="1701" y="819"/>
                </a:lnTo>
                <a:lnTo>
                  <a:pt x="1745" y="811"/>
                </a:lnTo>
                <a:lnTo>
                  <a:pt x="1789" y="802"/>
                </a:lnTo>
                <a:lnTo>
                  <a:pt x="1833" y="793"/>
                </a:lnTo>
                <a:lnTo>
                  <a:pt x="1876" y="784"/>
                </a:lnTo>
                <a:lnTo>
                  <a:pt x="1913" y="776"/>
                </a:lnTo>
                <a:lnTo>
                  <a:pt x="1920" y="775"/>
                </a:lnTo>
                <a:lnTo>
                  <a:pt x="1918" y="772"/>
                </a:lnTo>
                <a:lnTo>
                  <a:pt x="1917" y="770"/>
                </a:lnTo>
                <a:lnTo>
                  <a:pt x="1914" y="767"/>
                </a:lnTo>
                <a:lnTo>
                  <a:pt x="1913" y="763"/>
                </a:lnTo>
                <a:lnTo>
                  <a:pt x="1923" y="774"/>
                </a:lnTo>
                <a:lnTo>
                  <a:pt x="1935" y="771"/>
                </a:lnTo>
                <a:lnTo>
                  <a:pt x="1935" y="771"/>
                </a:lnTo>
                <a:lnTo>
                  <a:pt x="1930" y="754"/>
                </a:lnTo>
                <a:lnTo>
                  <a:pt x="1926" y="722"/>
                </a:lnTo>
                <a:lnTo>
                  <a:pt x="1926" y="718"/>
                </a:lnTo>
                <a:lnTo>
                  <a:pt x="1930" y="718"/>
                </a:lnTo>
                <a:lnTo>
                  <a:pt x="1932" y="719"/>
                </a:lnTo>
                <a:lnTo>
                  <a:pt x="1935" y="721"/>
                </a:lnTo>
                <a:lnTo>
                  <a:pt x="1936" y="725"/>
                </a:lnTo>
                <a:lnTo>
                  <a:pt x="1947" y="745"/>
                </a:lnTo>
                <a:lnTo>
                  <a:pt x="1949" y="747"/>
                </a:lnTo>
                <a:lnTo>
                  <a:pt x="1952" y="750"/>
                </a:lnTo>
                <a:lnTo>
                  <a:pt x="1954" y="752"/>
                </a:lnTo>
                <a:lnTo>
                  <a:pt x="1954" y="756"/>
                </a:lnTo>
                <a:lnTo>
                  <a:pt x="1954" y="759"/>
                </a:lnTo>
                <a:lnTo>
                  <a:pt x="1954" y="762"/>
                </a:lnTo>
                <a:lnTo>
                  <a:pt x="1957" y="766"/>
                </a:lnTo>
                <a:lnTo>
                  <a:pt x="1961" y="766"/>
                </a:lnTo>
                <a:lnTo>
                  <a:pt x="1964" y="765"/>
                </a:lnTo>
                <a:lnTo>
                  <a:pt x="1958" y="753"/>
                </a:lnTo>
                <a:lnTo>
                  <a:pt x="1921" y="691"/>
                </a:lnTo>
                <a:close/>
                <a:moveTo>
                  <a:pt x="2011" y="274"/>
                </a:moveTo>
                <a:lnTo>
                  <a:pt x="2010" y="275"/>
                </a:lnTo>
                <a:lnTo>
                  <a:pt x="2010" y="277"/>
                </a:lnTo>
                <a:lnTo>
                  <a:pt x="2005" y="286"/>
                </a:lnTo>
                <a:lnTo>
                  <a:pt x="2002" y="293"/>
                </a:lnTo>
                <a:lnTo>
                  <a:pt x="2001" y="297"/>
                </a:lnTo>
                <a:lnTo>
                  <a:pt x="2000" y="308"/>
                </a:lnTo>
                <a:lnTo>
                  <a:pt x="2000" y="310"/>
                </a:lnTo>
                <a:lnTo>
                  <a:pt x="1998" y="314"/>
                </a:lnTo>
                <a:lnTo>
                  <a:pt x="1997" y="317"/>
                </a:lnTo>
                <a:lnTo>
                  <a:pt x="1995" y="318"/>
                </a:lnTo>
                <a:lnTo>
                  <a:pt x="1992" y="319"/>
                </a:lnTo>
                <a:lnTo>
                  <a:pt x="1991" y="321"/>
                </a:lnTo>
                <a:lnTo>
                  <a:pt x="1993" y="323"/>
                </a:lnTo>
                <a:lnTo>
                  <a:pt x="1997" y="327"/>
                </a:lnTo>
                <a:lnTo>
                  <a:pt x="1996" y="328"/>
                </a:lnTo>
                <a:lnTo>
                  <a:pt x="1993" y="330"/>
                </a:lnTo>
                <a:lnTo>
                  <a:pt x="1991" y="331"/>
                </a:lnTo>
                <a:lnTo>
                  <a:pt x="1988" y="331"/>
                </a:lnTo>
                <a:lnTo>
                  <a:pt x="1988" y="334"/>
                </a:lnTo>
                <a:lnTo>
                  <a:pt x="1996" y="331"/>
                </a:lnTo>
                <a:lnTo>
                  <a:pt x="2002" y="323"/>
                </a:lnTo>
                <a:lnTo>
                  <a:pt x="2005" y="313"/>
                </a:lnTo>
                <a:lnTo>
                  <a:pt x="2014" y="273"/>
                </a:lnTo>
                <a:lnTo>
                  <a:pt x="2011" y="274"/>
                </a:lnTo>
                <a:close/>
                <a:moveTo>
                  <a:pt x="1976" y="287"/>
                </a:moveTo>
                <a:lnTo>
                  <a:pt x="1969" y="290"/>
                </a:lnTo>
                <a:lnTo>
                  <a:pt x="1958" y="293"/>
                </a:lnTo>
                <a:lnTo>
                  <a:pt x="1947" y="299"/>
                </a:lnTo>
                <a:lnTo>
                  <a:pt x="1939" y="301"/>
                </a:lnTo>
                <a:lnTo>
                  <a:pt x="1929" y="305"/>
                </a:lnTo>
                <a:lnTo>
                  <a:pt x="1922" y="306"/>
                </a:lnTo>
                <a:lnTo>
                  <a:pt x="1921" y="309"/>
                </a:lnTo>
                <a:lnTo>
                  <a:pt x="1921" y="314"/>
                </a:lnTo>
                <a:lnTo>
                  <a:pt x="1920" y="319"/>
                </a:lnTo>
                <a:lnTo>
                  <a:pt x="1922" y="319"/>
                </a:lnTo>
                <a:lnTo>
                  <a:pt x="1920" y="323"/>
                </a:lnTo>
                <a:lnTo>
                  <a:pt x="1916" y="326"/>
                </a:lnTo>
                <a:lnTo>
                  <a:pt x="1908" y="328"/>
                </a:lnTo>
                <a:lnTo>
                  <a:pt x="1903" y="334"/>
                </a:lnTo>
                <a:lnTo>
                  <a:pt x="1899" y="340"/>
                </a:lnTo>
                <a:lnTo>
                  <a:pt x="1899" y="341"/>
                </a:lnTo>
                <a:lnTo>
                  <a:pt x="1904" y="340"/>
                </a:lnTo>
                <a:lnTo>
                  <a:pt x="1912" y="340"/>
                </a:lnTo>
                <a:lnTo>
                  <a:pt x="1917" y="343"/>
                </a:lnTo>
                <a:lnTo>
                  <a:pt x="1920" y="346"/>
                </a:lnTo>
                <a:lnTo>
                  <a:pt x="1918" y="349"/>
                </a:lnTo>
                <a:lnTo>
                  <a:pt x="1918" y="352"/>
                </a:lnTo>
                <a:lnTo>
                  <a:pt x="1921" y="354"/>
                </a:lnTo>
                <a:lnTo>
                  <a:pt x="1923" y="357"/>
                </a:lnTo>
                <a:lnTo>
                  <a:pt x="1921" y="358"/>
                </a:lnTo>
                <a:lnTo>
                  <a:pt x="1914" y="358"/>
                </a:lnTo>
                <a:lnTo>
                  <a:pt x="1913" y="359"/>
                </a:lnTo>
                <a:lnTo>
                  <a:pt x="1912" y="362"/>
                </a:lnTo>
                <a:lnTo>
                  <a:pt x="1913" y="366"/>
                </a:lnTo>
                <a:lnTo>
                  <a:pt x="1914" y="368"/>
                </a:lnTo>
                <a:lnTo>
                  <a:pt x="1918" y="371"/>
                </a:lnTo>
                <a:lnTo>
                  <a:pt x="1904" y="376"/>
                </a:lnTo>
                <a:lnTo>
                  <a:pt x="1900" y="375"/>
                </a:lnTo>
                <a:lnTo>
                  <a:pt x="1898" y="374"/>
                </a:lnTo>
                <a:lnTo>
                  <a:pt x="1895" y="374"/>
                </a:lnTo>
                <a:lnTo>
                  <a:pt x="1892" y="379"/>
                </a:lnTo>
                <a:lnTo>
                  <a:pt x="1899" y="383"/>
                </a:lnTo>
                <a:lnTo>
                  <a:pt x="1900" y="387"/>
                </a:lnTo>
                <a:lnTo>
                  <a:pt x="1898" y="392"/>
                </a:lnTo>
                <a:lnTo>
                  <a:pt x="1894" y="397"/>
                </a:lnTo>
                <a:lnTo>
                  <a:pt x="1894" y="398"/>
                </a:lnTo>
                <a:lnTo>
                  <a:pt x="1899" y="397"/>
                </a:lnTo>
                <a:lnTo>
                  <a:pt x="1900" y="400"/>
                </a:lnTo>
                <a:lnTo>
                  <a:pt x="1894" y="411"/>
                </a:lnTo>
                <a:lnTo>
                  <a:pt x="1894" y="414"/>
                </a:lnTo>
                <a:lnTo>
                  <a:pt x="1896" y="418"/>
                </a:lnTo>
                <a:lnTo>
                  <a:pt x="1890" y="419"/>
                </a:lnTo>
                <a:lnTo>
                  <a:pt x="1886" y="422"/>
                </a:lnTo>
                <a:lnTo>
                  <a:pt x="1883" y="424"/>
                </a:lnTo>
                <a:lnTo>
                  <a:pt x="1881" y="429"/>
                </a:lnTo>
                <a:lnTo>
                  <a:pt x="1886" y="433"/>
                </a:lnTo>
                <a:lnTo>
                  <a:pt x="1883" y="436"/>
                </a:lnTo>
                <a:lnTo>
                  <a:pt x="1878" y="438"/>
                </a:lnTo>
                <a:lnTo>
                  <a:pt x="1874" y="442"/>
                </a:lnTo>
                <a:lnTo>
                  <a:pt x="1878" y="444"/>
                </a:lnTo>
                <a:lnTo>
                  <a:pt x="1878" y="446"/>
                </a:lnTo>
                <a:lnTo>
                  <a:pt x="1877" y="450"/>
                </a:lnTo>
                <a:lnTo>
                  <a:pt x="1874" y="454"/>
                </a:lnTo>
                <a:lnTo>
                  <a:pt x="1885" y="455"/>
                </a:lnTo>
                <a:lnTo>
                  <a:pt x="1879" y="460"/>
                </a:lnTo>
                <a:lnTo>
                  <a:pt x="1876" y="466"/>
                </a:lnTo>
                <a:lnTo>
                  <a:pt x="1874" y="473"/>
                </a:lnTo>
                <a:lnTo>
                  <a:pt x="1876" y="482"/>
                </a:lnTo>
                <a:lnTo>
                  <a:pt x="1879" y="479"/>
                </a:lnTo>
                <a:lnTo>
                  <a:pt x="1882" y="480"/>
                </a:lnTo>
                <a:lnTo>
                  <a:pt x="1883" y="484"/>
                </a:lnTo>
                <a:lnTo>
                  <a:pt x="1877" y="489"/>
                </a:lnTo>
                <a:lnTo>
                  <a:pt x="1874" y="493"/>
                </a:lnTo>
                <a:lnTo>
                  <a:pt x="1874" y="499"/>
                </a:lnTo>
                <a:lnTo>
                  <a:pt x="1874" y="504"/>
                </a:lnTo>
                <a:lnTo>
                  <a:pt x="1877" y="504"/>
                </a:lnTo>
                <a:lnTo>
                  <a:pt x="1877" y="502"/>
                </a:lnTo>
                <a:lnTo>
                  <a:pt x="1877" y="502"/>
                </a:lnTo>
                <a:lnTo>
                  <a:pt x="1878" y="502"/>
                </a:lnTo>
                <a:lnTo>
                  <a:pt x="1879" y="501"/>
                </a:lnTo>
                <a:lnTo>
                  <a:pt x="1879" y="504"/>
                </a:lnTo>
                <a:lnTo>
                  <a:pt x="1878" y="508"/>
                </a:lnTo>
                <a:lnTo>
                  <a:pt x="1877" y="512"/>
                </a:lnTo>
                <a:lnTo>
                  <a:pt x="1873" y="516"/>
                </a:lnTo>
                <a:lnTo>
                  <a:pt x="1876" y="519"/>
                </a:lnTo>
                <a:lnTo>
                  <a:pt x="1876" y="525"/>
                </a:lnTo>
                <a:lnTo>
                  <a:pt x="1873" y="538"/>
                </a:lnTo>
                <a:lnTo>
                  <a:pt x="1876" y="537"/>
                </a:lnTo>
                <a:lnTo>
                  <a:pt x="1876" y="535"/>
                </a:lnTo>
                <a:lnTo>
                  <a:pt x="1879" y="537"/>
                </a:lnTo>
                <a:lnTo>
                  <a:pt x="1877" y="541"/>
                </a:lnTo>
                <a:lnTo>
                  <a:pt x="1874" y="548"/>
                </a:lnTo>
                <a:lnTo>
                  <a:pt x="1876" y="556"/>
                </a:lnTo>
                <a:lnTo>
                  <a:pt x="1882" y="560"/>
                </a:lnTo>
                <a:lnTo>
                  <a:pt x="1882" y="563"/>
                </a:lnTo>
                <a:lnTo>
                  <a:pt x="1882" y="567"/>
                </a:lnTo>
                <a:lnTo>
                  <a:pt x="1890" y="576"/>
                </a:lnTo>
                <a:lnTo>
                  <a:pt x="1894" y="581"/>
                </a:lnTo>
                <a:lnTo>
                  <a:pt x="1896" y="587"/>
                </a:lnTo>
                <a:lnTo>
                  <a:pt x="1900" y="589"/>
                </a:lnTo>
                <a:lnTo>
                  <a:pt x="1904" y="586"/>
                </a:lnTo>
                <a:lnTo>
                  <a:pt x="1905" y="581"/>
                </a:lnTo>
                <a:lnTo>
                  <a:pt x="1905" y="578"/>
                </a:lnTo>
                <a:lnTo>
                  <a:pt x="1904" y="567"/>
                </a:lnTo>
                <a:lnTo>
                  <a:pt x="1905" y="564"/>
                </a:lnTo>
                <a:lnTo>
                  <a:pt x="1907" y="560"/>
                </a:lnTo>
                <a:lnTo>
                  <a:pt x="1909" y="559"/>
                </a:lnTo>
                <a:lnTo>
                  <a:pt x="1909" y="559"/>
                </a:lnTo>
                <a:lnTo>
                  <a:pt x="1912" y="573"/>
                </a:lnTo>
                <a:lnTo>
                  <a:pt x="1914" y="576"/>
                </a:lnTo>
                <a:lnTo>
                  <a:pt x="1920" y="572"/>
                </a:lnTo>
                <a:lnTo>
                  <a:pt x="1917" y="569"/>
                </a:lnTo>
                <a:lnTo>
                  <a:pt x="1914" y="561"/>
                </a:lnTo>
                <a:lnTo>
                  <a:pt x="1913" y="560"/>
                </a:lnTo>
                <a:lnTo>
                  <a:pt x="1914" y="554"/>
                </a:lnTo>
                <a:lnTo>
                  <a:pt x="1914" y="546"/>
                </a:lnTo>
                <a:lnTo>
                  <a:pt x="1910" y="517"/>
                </a:lnTo>
                <a:lnTo>
                  <a:pt x="1910" y="513"/>
                </a:lnTo>
                <a:lnTo>
                  <a:pt x="1912" y="511"/>
                </a:lnTo>
                <a:lnTo>
                  <a:pt x="1914" y="502"/>
                </a:lnTo>
                <a:lnTo>
                  <a:pt x="1916" y="498"/>
                </a:lnTo>
                <a:lnTo>
                  <a:pt x="1916" y="495"/>
                </a:lnTo>
                <a:lnTo>
                  <a:pt x="1914" y="493"/>
                </a:lnTo>
                <a:lnTo>
                  <a:pt x="1913" y="488"/>
                </a:lnTo>
                <a:lnTo>
                  <a:pt x="1913" y="484"/>
                </a:lnTo>
                <a:lnTo>
                  <a:pt x="1917" y="476"/>
                </a:lnTo>
                <a:lnTo>
                  <a:pt x="1917" y="473"/>
                </a:lnTo>
                <a:lnTo>
                  <a:pt x="1920" y="471"/>
                </a:lnTo>
                <a:lnTo>
                  <a:pt x="1939" y="463"/>
                </a:lnTo>
                <a:lnTo>
                  <a:pt x="1936" y="460"/>
                </a:lnTo>
                <a:lnTo>
                  <a:pt x="1932" y="460"/>
                </a:lnTo>
                <a:lnTo>
                  <a:pt x="1929" y="460"/>
                </a:lnTo>
                <a:lnTo>
                  <a:pt x="1925" y="460"/>
                </a:lnTo>
                <a:lnTo>
                  <a:pt x="1926" y="455"/>
                </a:lnTo>
                <a:lnTo>
                  <a:pt x="1930" y="449"/>
                </a:lnTo>
                <a:lnTo>
                  <a:pt x="1932" y="446"/>
                </a:lnTo>
                <a:lnTo>
                  <a:pt x="1935" y="450"/>
                </a:lnTo>
                <a:lnTo>
                  <a:pt x="1938" y="455"/>
                </a:lnTo>
                <a:lnTo>
                  <a:pt x="1940" y="458"/>
                </a:lnTo>
                <a:lnTo>
                  <a:pt x="1944" y="460"/>
                </a:lnTo>
                <a:lnTo>
                  <a:pt x="1947" y="464"/>
                </a:lnTo>
                <a:lnTo>
                  <a:pt x="1951" y="458"/>
                </a:lnTo>
                <a:lnTo>
                  <a:pt x="1954" y="450"/>
                </a:lnTo>
                <a:lnTo>
                  <a:pt x="1957" y="442"/>
                </a:lnTo>
                <a:lnTo>
                  <a:pt x="1958" y="435"/>
                </a:lnTo>
                <a:lnTo>
                  <a:pt x="1954" y="433"/>
                </a:lnTo>
                <a:lnTo>
                  <a:pt x="1953" y="425"/>
                </a:lnTo>
                <a:lnTo>
                  <a:pt x="1954" y="415"/>
                </a:lnTo>
                <a:lnTo>
                  <a:pt x="1957" y="405"/>
                </a:lnTo>
                <a:lnTo>
                  <a:pt x="1957" y="393"/>
                </a:lnTo>
                <a:lnTo>
                  <a:pt x="1969" y="349"/>
                </a:lnTo>
                <a:lnTo>
                  <a:pt x="1976" y="336"/>
                </a:lnTo>
                <a:lnTo>
                  <a:pt x="1976" y="331"/>
                </a:lnTo>
                <a:lnTo>
                  <a:pt x="1973" y="326"/>
                </a:lnTo>
                <a:lnTo>
                  <a:pt x="1976" y="323"/>
                </a:lnTo>
                <a:lnTo>
                  <a:pt x="1976" y="321"/>
                </a:lnTo>
                <a:lnTo>
                  <a:pt x="1975" y="319"/>
                </a:lnTo>
                <a:lnTo>
                  <a:pt x="1974" y="315"/>
                </a:lnTo>
                <a:lnTo>
                  <a:pt x="1973" y="308"/>
                </a:lnTo>
                <a:lnTo>
                  <a:pt x="1971" y="302"/>
                </a:lnTo>
                <a:lnTo>
                  <a:pt x="1973" y="299"/>
                </a:lnTo>
                <a:lnTo>
                  <a:pt x="1975" y="296"/>
                </a:lnTo>
                <a:lnTo>
                  <a:pt x="1978" y="293"/>
                </a:lnTo>
                <a:lnTo>
                  <a:pt x="1980" y="290"/>
                </a:lnTo>
                <a:lnTo>
                  <a:pt x="1980" y="286"/>
                </a:lnTo>
                <a:lnTo>
                  <a:pt x="1976" y="287"/>
                </a:lnTo>
                <a:close/>
                <a:moveTo>
                  <a:pt x="1945" y="488"/>
                </a:moveTo>
                <a:lnTo>
                  <a:pt x="1947" y="480"/>
                </a:lnTo>
                <a:lnTo>
                  <a:pt x="1947" y="473"/>
                </a:lnTo>
                <a:lnTo>
                  <a:pt x="1945" y="473"/>
                </a:lnTo>
                <a:lnTo>
                  <a:pt x="1944" y="477"/>
                </a:lnTo>
                <a:lnTo>
                  <a:pt x="1940" y="494"/>
                </a:lnTo>
                <a:lnTo>
                  <a:pt x="1940" y="497"/>
                </a:lnTo>
                <a:lnTo>
                  <a:pt x="1940" y="499"/>
                </a:lnTo>
                <a:lnTo>
                  <a:pt x="1943" y="498"/>
                </a:lnTo>
                <a:lnTo>
                  <a:pt x="1945" y="488"/>
                </a:lnTo>
                <a:close/>
                <a:moveTo>
                  <a:pt x="1922" y="554"/>
                </a:moveTo>
                <a:lnTo>
                  <a:pt x="1921" y="554"/>
                </a:lnTo>
                <a:lnTo>
                  <a:pt x="1921" y="556"/>
                </a:lnTo>
                <a:lnTo>
                  <a:pt x="1930" y="554"/>
                </a:lnTo>
                <a:lnTo>
                  <a:pt x="1932" y="547"/>
                </a:lnTo>
                <a:lnTo>
                  <a:pt x="1932" y="539"/>
                </a:lnTo>
                <a:lnTo>
                  <a:pt x="1930" y="529"/>
                </a:lnTo>
                <a:lnTo>
                  <a:pt x="1929" y="530"/>
                </a:lnTo>
                <a:lnTo>
                  <a:pt x="1927" y="535"/>
                </a:lnTo>
                <a:lnTo>
                  <a:pt x="1927" y="542"/>
                </a:lnTo>
                <a:lnTo>
                  <a:pt x="1926" y="550"/>
                </a:lnTo>
                <a:lnTo>
                  <a:pt x="1922" y="554"/>
                </a:lnTo>
                <a:close/>
                <a:moveTo>
                  <a:pt x="1943" y="763"/>
                </a:moveTo>
                <a:lnTo>
                  <a:pt x="1939" y="766"/>
                </a:lnTo>
                <a:lnTo>
                  <a:pt x="1942" y="770"/>
                </a:lnTo>
                <a:lnTo>
                  <a:pt x="1942" y="770"/>
                </a:lnTo>
                <a:lnTo>
                  <a:pt x="1945" y="769"/>
                </a:lnTo>
                <a:lnTo>
                  <a:pt x="1951" y="769"/>
                </a:lnTo>
                <a:lnTo>
                  <a:pt x="1947" y="759"/>
                </a:lnTo>
                <a:lnTo>
                  <a:pt x="1943" y="76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13"/>
          <p:cNvSpPr>
            <a:spLocks/>
          </p:cNvSpPr>
          <p:nvPr/>
        </p:nvSpPr>
        <p:spPr bwMode="auto">
          <a:xfrm>
            <a:off x="8116985" y="4788243"/>
            <a:ext cx="1169909" cy="1445030"/>
          </a:xfrm>
          <a:custGeom>
            <a:avLst/>
            <a:gdLst>
              <a:gd name="T0" fmla="*/ 906 w 1364"/>
              <a:gd name="T1" fmla="*/ 120 h 1686"/>
              <a:gd name="T2" fmla="*/ 901 w 1364"/>
              <a:gd name="T3" fmla="*/ 177 h 1686"/>
              <a:gd name="T4" fmla="*/ 894 w 1364"/>
              <a:gd name="T5" fmla="*/ 236 h 1686"/>
              <a:gd name="T6" fmla="*/ 889 w 1364"/>
              <a:gd name="T7" fmla="*/ 294 h 1686"/>
              <a:gd name="T8" fmla="*/ 883 w 1364"/>
              <a:gd name="T9" fmla="*/ 352 h 1686"/>
              <a:gd name="T10" fmla="*/ 910 w 1364"/>
              <a:gd name="T11" fmla="*/ 394 h 1686"/>
              <a:gd name="T12" fmla="*/ 1001 w 1364"/>
              <a:gd name="T13" fmla="*/ 403 h 1686"/>
              <a:gd name="T14" fmla="*/ 1091 w 1364"/>
              <a:gd name="T15" fmla="*/ 412 h 1686"/>
              <a:gd name="T16" fmla="*/ 1182 w 1364"/>
              <a:gd name="T17" fmla="*/ 419 h 1686"/>
              <a:gd name="T18" fmla="*/ 1274 w 1364"/>
              <a:gd name="T19" fmla="*/ 427 h 1686"/>
              <a:gd name="T20" fmla="*/ 1364 w 1364"/>
              <a:gd name="T21" fmla="*/ 435 h 1686"/>
              <a:gd name="T22" fmla="*/ 1354 w 1364"/>
              <a:gd name="T23" fmla="*/ 552 h 1686"/>
              <a:gd name="T24" fmla="*/ 1345 w 1364"/>
              <a:gd name="T25" fmla="*/ 668 h 1686"/>
              <a:gd name="T26" fmla="*/ 1336 w 1364"/>
              <a:gd name="T27" fmla="*/ 786 h 1686"/>
              <a:gd name="T28" fmla="*/ 1325 w 1364"/>
              <a:gd name="T29" fmla="*/ 902 h 1686"/>
              <a:gd name="T30" fmla="*/ 1316 w 1364"/>
              <a:gd name="T31" fmla="*/ 1020 h 1686"/>
              <a:gd name="T32" fmla="*/ 1306 w 1364"/>
              <a:gd name="T33" fmla="*/ 1137 h 1686"/>
              <a:gd name="T34" fmla="*/ 1297 w 1364"/>
              <a:gd name="T35" fmla="*/ 1255 h 1686"/>
              <a:gd name="T36" fmla="*/ 1288 w 1364"/>
              <a:gd name="T37" fmla="*/ 1372 h 1686"/>
              <a:gd name="T38" fmla="*/ 1277 w 1364"/>
              <a:gd name="T39" fmla="*/ 1489 h 1686"/>
              <a:gd name="T40" fmla="*/ 1268 w 1364"/>
              <a:gd name="T41" fmla="*/ 1607 h 1686"/>
              <a:gd name="T42" fmla="*/ 1222 w 1364"/>
              <a:gd name="T43" fmla="*/ 1682 h 1686"/>
              <a:gd name="T44" fmla="*/ 1103 w 1364"/>
              <a:gd name="T45" fmla="*/ 1671 h 1686"/>
              <a:gd name="T46" fmla="*/ 985 w 1364"/>
              <a:gd name="T47" fmla="*/ 1661 h 1686"/>
              <a:gd name="T48" fmla="*/ 867 w 1364"/>
              <a:gd name="T49" fmla="*/ 1649 h 1686"/>
              <a:gd name="T50" fmla="*/ 748 w 1364"/>
              <a:gd name="T51" fmla="*/ 1638 h 1686"/>
              <a:gd name="T52" fmla="*/ 631 w 1364"/>
              <a:gd name="T53" fmla="*/ 1626 h 1686"/>
              <a:gd name="T54" fmla="*/ 511 w 1364"/>
              <a:gd name="T55" fmla="*/ 1613 h 1686"/>
              <a:gd name="T56" fmla="*/ 394 w 1364"/>
              <a:gd name="T57" fmla="*/ 1600 h 1686"/>
              <a:gd name="T58" fmla="*/ 276 w 1364"/>
              <a:gd name="T59" fmla="*/ 1586 h 1686"/>
              <a:gd name="T60" fmla="*/ 157 w 1364"/>
              <a:gd name="T61" fmla="*/ 1572 h 1686"/>
              <a:gd name="T62" fmla="*/ 39 w 1364"/>
              <a:gd name="T63" fmla="*/ 1557 h 1686"/>
              <a:gd name="T64" fmla="*/ 12 w 1364"/>
              <a:gd name="T65" fmla="*/ 1455 h 1686"/>
              <a:gd name="T66" fmla="*/ 32 w 1364"/>
              <a:gd name="T67" fmla="*/ 1309 h 1686"/>
              <a:gd name="T68" fmla="*/ 50 w 1364"/>
              <a:gd name="T69" fmla="*/ 1163 h 1686"/>
              <a:gd name="T70" fmla="*/ 68 w 1364"/>
              <a:gd name="T71" fmla="*/ 1016 h 1686"/>
              <a:gd name="T72" fmla="*/ 87 w 1364"/>
              <a:gd name="T73" fmla="*/ 870 h 1686"/>
              <a:gd name="T74" fmla="*/ 105 w 1364"/>
              <a:gd name="T75" fmla="*/ 725 h 1686"/>
              <a:gd name="T76" fmla="*/ 123 w 1364"/>
              <a:gd name="T77" fmla="*/ 580 h 1686"/>
              <a:gd name="T78" fmla="*/ 143 w 1364"/>
              <a:gd name="T79" fmla="*/ 434 h 1686"/>
              <a:gd name="T80" fmla="*/ 161 w 1364"/>
              <a:gd name="T81" fmla="*/ 290 h 1686"/>
              <a:gd name="T82" fmla="*/ 179 w 1364"/>
              <a:gd name="T83" fmla="*/ 145 h 1686"/>
              <a:gd name="T84" fmla="*/ 197 w 1364"/>
              <a:gd name="T85" fmla="*/ 0 h 1686"/>
              <a:gd name="T86" fmla="*/ 330 w 1364"/>
              <a:gd name="T87" fmla="*/ 17 h 1686"/>
              <a:gd name="T88" fmla="*/ 465 w 1364"/>
              <a:gd name="T89" fmla="*/ 32 h 1686"/>
              <a:gd name="T90" fmla="*/ 598 w 1364"/>
              <a:gd name="T91" fmla="*/ 48 h 1686"/>
              <a:gd name="T92" fmla="*/ 731 w 1364"/>
              <a:gd name="T93" fmla="*/ 63 h 1686"/>
              <a:gd name="T94" fmla="*/ 866 w 1364"/>
              <a:gd name="T95" fmla="*/ 76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4" h="1686">
                <a:moveTo>
                  <a:pt x="910" y="82"/>
                </a:moveTo>
                <a:lnTo>
                  <a:pt x="909" y="101"/>
                </a:lnTo>
                <a:lnTo>
                  <a:pt x="906" y="120"/>
                </a:lnTo>
                <a:lnTo>
                  <a:pt x="905" y="140"/>
                </a:lnTo>
                <a:lnTo>
                  <a:pt x="902" y="159"/>
                </a:lnTo>
                <a:lnTo>
                  <a:pt x="901" y="177"/>
                </a:lnTo>
                <a:lnTo>
                  <a:pt x="898" y="197"/>
                </a:lnTo>
                <a:lnTo>
                  <a:pt x="897" y="216"/>
                </a:lnTo>
                <a:lnTo>
                  <a:pt x="894" y="236"/>
                </a:lnTo>
                <a:lnTo>
                  <a:pt x="893" y="255"/>
                </a:lnTo>
                <a:lnTo>
                  <a:pt x="891" y="274"/>
                </a:lnTo>
                <a:lnTo>
                  <a:pt x="889" y="294"/>
                </a:lnTo>
                <a:lnTo>
                  <a:pt x="887" y="313"/>
                </a:lnTo>
                <a:lnTo>
                  <a:pt x="885" y="333"/>
                </a:lnTo>
                <a:lnTo>
                  <a:pt x="883" y="352"/>
                </a:lnTo>
                <a:lnTo>
                  <a:pt x="881" y="372"/>
                </a:lnTo>
                <a:lnTo>
                  <a:pt x="880" y="391"/>
                </a:lnTo>
                <a:lnTo>
                  <a:pt x="910" y="394"/>
                </a:lnTo>
                <a:lnTo>
                  <a:pt x="940" y="397"/>
                </a:lnTo>
                <a:lnTo>
                  <a:pt x="971" y="400"/>
                </a:lnTo>
                <a:lnTo>
                  <a:pt x="1001" y="403"/>
                </a:lnTo>
                <a:lnTo>
                  <a:pt x="1030" y="407"/>
                </a:lnTo>
                <a:lnTo>
                  <a:pt x="1061" y="409"/>
                </a:lnTo>
                <a:lnTo>
                  <a:pt x="1091" y="412"/>
                </a:lnTo>
                <a:lnTo>
                  <a:pt x="1122" y="414"/>
                </a:lnTo>
                <a:lnTo>
                  <a:pt x="1152" y="417"/>
                </a:lnTo>
                <a:lnTo>
                  <a:pt x="1182" y="419"/>
                </a:lnTo>
                <a:lnTo>
                  <a:pt x="1213" y="422"/>
                </a:lnTo>
                <a:lnTo>
                  <a:pt x="1242" y="425"/>
                </a:lnTo>
                <a:lnTo>
                  <a:pt x="1274" y="427"/>
                </a:lnTo>
                <a:lnTo>
                  <a:pt x="1303" y="430"/>
                </a:lnTo>
                <a:lnTo>
                  <a:pt x="1333" y="432"/>
                </a:lnTo>
                <a:lnTo>
                  <a:pt x="1364" y="435"/>
                </a:lnTo>
                <a:lnTo>
                  <a:pt x="1360" y="474"/>
                </a:lnTo>
                <a:lnTo>
                  <a:pt x="1358" y="513"/>
                </a:lnTo>
                <a:lnTo>
                  <a:pt x="1354" y="552"/>
                </a:lnTo>
                <a:lnTo>
                  <a:pt x="1351" y="590"/>
                </a:lnTo>
                <a:lnTo>
                  <a:pt x="1349" y="629"/>
                </a:lnTo>
                <a:lnTo>
                  <a:pt x="1345" y="668"/>
                </a:lnTo>
                <a:lnTo>
                  <a:pt x="1341" y="708"/>
                </a:lnTo>
                <a:lnTo>
                  <a:pt x="1338" y="747"/>
                </a:lnTo>
                <a:lnTo>
                  <a:pt x="1336" y="786"/>
                </a:lnTo>
                <a:lnTo>
                  <a:pt x="1332" y="825"/>
                </a:lnTo>
                <a:lnTo>
                  <a:pt x="1329" y="864"/>
                </a:lnTo>
                <a:lnTo>
                  <a:pt x="1325" y="902"/>
                </a:lnTo>
                <a:lnTo>
                  <a:pt x="1323" y="941"/>
                </a:lnTo>
                <a:lnTo>
                  <a:pt x="1319" y="980"/>
                </a:lnTo>
                <a:lnTo>
                  <a:pt x="1316" y="1020"/>
                </a:lnTo>
                <a:lnTo>
                  <a:pt x="1312" y="1059"/>
                </a:lnTo>
                <a:lnTo>
                  <a:pt x="1310" y="1098"/>
                </a:lnTo>
                <a:lnTo>
                  <a:pt x="1306" y="1137"/>
                </a:lnTo>
                <a:lnTo>
                  <a:pt x="1303" y="1176"/>
                </a:lnTo>
                <a:lnTo>
                  <a:pt x="1299" y="1216"/>
                </a:lnTo>
                <a:lnTo>
                  <a:pt x="1297" y="1255"/>
                </a:lnTo>
                <a:lnTo>
                  <a:pt x="1293" y="1293"/>
                </a:lnTo>
                <a:lnTo>
                  <a:pt x="1290" y="1332"/>
                </a:lnTo>
                <a:lnTo>
                  <a:pt x="1288" y="1372"/>
                </a:lnTo>
                <a:lnTo>
                  <a:pt x="1284" y="1411"/>
                </a:lnTo>
                <a:lnTo>
                  <a:pt x="1280" y="1450"/>
                </a:lnTo>
                <a:lnTo>
                  <a:pt x="1277" y="1489"/>
                </a:lnTo>
                <a:lnTo>
                  <a:pt x="1275" y="1529"/>
                </a:lnTo>
                <a:lnTo>
                  <a:pt x="1271" y="1568"/>
                </a:lnTo>
                <a:lnTo>
                  <a:pt x="1268" y="1607"/>
                </a:lnTo>
                <a:lnTo>
                  <a:pt x="1264" y="1647"/>
                </a:lnTo>
                <a:lnTo>
                  <a:pt x="1262" y="1686"/>
                </a:lnTo>
                <a:lnTo>
                  <a:pt x="1222" y="1682"/>
                </a:lnTo>
                <a:lnTo>
                  <a:pt x="1183" y="1679"/>
                </a:lnTo>
                <a:lnTo>
                  <a:pt x="1143" y="1675"/>
                </a:lnTo>
                <a:lnTo>
                  <a:pt x="1103" y="1671"/>
                </a:lnTo>
                <a:lnTo>
                  <a:pt x="1064" y="1669"/>
                </a:lnTo>
                <a:lnTo>
                  <a:pt x="1024" y="1665"/>
                </a:lnTo>
                <a:lnTo>
                  <a:pt x="985" y="1661"/>
                </a:lnTo>
                <a:lnTo>
                  <a:pt x="946" y="1657"/>
                </a:lnTo>
                <a:lnTo>
                  <a:pt x="906" y="1653"/>
                </a:lnTo>
                <a:lnTo>
                  <a:pt x="867" y="1649"/>
                </a:lnTo>
                <a:lnTo>
                  <a:pt x="827" y="1647"/>
                </a:lnTo>
                <a:lnTo>
                  <a:pt x="787" y="1642"/>
                </a:lnTo>
                <a:lnTo>
                  <a:pt x="748" y="1638"/>
                </a:lnTo>
                <a:lnTo>
                  <a:pt x="708" y="1634"/>
                </a:lnTo>
                <a:lnTo>
                  <a:pt x="669" y="1630"/>
                </a:lnTo>
                <a:lnTo>
                  <a:pt x="631" y="1626"/>
                </a:lnTo>
                <a:lnTo>
                  <a:pt x="590" y="1622"/>
                </a:lnTo>
                <a:lnTo>
                  <a:pt x="552" y="1617"/>
                </a:lnTo>
                <a:lnTo>
                  <a:pt x="511" y="1613"/>
                </a:lnTo>
                <a:lnTo>
                  <a:pt x="473" y="1609"/>
                </a:lnTo>
                <a:lnTo>
                  <a:pt x="433" y="1604"/>
                </a:lnTo>
                <a:lnTo>
                  <a:pt x="394" y="1600"/>
                </a:lnTo>
                <a:lnTo>
                  <a:pt x="354" y="1595"/>
                </a:lnTo>
                <a:lnTo>
                  <a:pt x="315" y="1591"/>
                </a:lnTo>
                <a:lnTo>
                  <a:pt x="276" y="1586"/>
                </a:lnTo>
                <a:lnTo>
                  <a:pt x="236" y="1582"/>
                </a:lnTo>
                <a:lnTo>
                  <a:pt x="197" y="1577"/>
                </a:lnTo>
                <a:lnTo>
                  <a:pt x="157" y="1572"/>
                </a:lnTo>
                <a:lnTo>
                  <a:pt x="118" y="1568"/>
                </a:lnTo>
                <a:lnTo>
                  <a:pt x="79" y="1563"/>
                </a:lnTo>
                <a:lnTo>
                  <a:pt x="39" y="1557"/>
                </a:lnTo>
                <a:lnTo>
                  <a:pt x="0" y="1552"/>
                </a:lnTo>
                <a:lnTo>
                  <a:pt x="6" y="1503"/>
                </a:lnTo>
                <a:lnTo>
                  <a:pt x="12" y="1455"/>
                </a:lnTo>
                <a:lnTo>
                  <a:pt x="19" y="1406"/>
                </a:lnTo>
                <a:lnTo>
                  <a:pt x="25" y="1357"/>
                </a:lnTo>
                <a:lnTo>
                  <a:pt x="32" y="1309"/>
                </a:lnTo>
                <a:lnTo>
                  <a:pt x="37" y="1260"/>
                </a:lnTo>
                <a:lnTo>
                  <a:pt x="43" y="1211"/>
                </a:lnTo>
                <a:lnTo>
                  <a:pt x="50" y="1163"/>
                </a:lnTo>
                <a:lnTo>
                  <a:pt x="56" y="1113"/>
                </a:lnTo>
                <a:lnTo>
                  <a:pt x="61" y="1066"/>
                </a:lnTo>
                <a:lnTo>
                  <a:pt x="68" y="1016"/>
                </a:lnTo>
                <a:lnTo>
                  <a:pt x="74" y="967"/>
                </a:lnTo>
                <a:lnTo>
                  <a:pt x="81" y="919"/>
                </a:lnTo>
                <a:lnTo>
                  <a:pt x="87" y="870"/>
                </a:lnTo>
                <a:lnTo>
                  <a:pt x="92" y="822"/>
                </a:lnTo>
                <a:lnTo>
                  <a:pt x="99" y="774"/>
                </a:lnTo>
                <a:lnTo>
                  <a:pt x="105" y="725"/>
                </a:lnTo>
                <a:lnTo>
                  <a:pt x="112" y="677"/>
                </a:lnTo>
                <a:lnTo>
                  <a:pt x="117" y="628"/>
                </a:lnTo>
                <a:lnTo>
                  <a:pt x="123" y="580"/>
                </a:lnTo>
                <a:lnTo>
                  <a:pt x="130" y="531"/>
                </a:lnTo>
                <a:lnTo>
                  <a:pt x="136" y="483"/>
                </a:lnTo>
                <a:lnTo>
                  <a:pt x="143" y="434"/>
                </a:lnTo>
                <a:lnTo>
                  <a:pt x="148" y="386"/>
                </a:lnTo>
                <a:lnTo>
                  <a:pt x="154" y="338"/>
                </a:lnTo>
                <a:lnTo>
                  <a:pt x="161" y="290"/>
                </a:lnTo>
                <a:lnTo>
                  <a:pt x="166" y="241"/>
                </a:lnTo>
                <a:lnTo>
                  <a:pt x="173" y="193"/>
                </a:lnTo>
                <a:lnTo>
                  <a:pt x="179" y="145"/>
                </a:lnTo>
                <a:lnTo>
                  <a:pt x="185" y="96"/>
                </a:lnTo>
                <a:lnTo>
                  <a:pt x="191" y="48"/>
                </a:lnTo>
                <a:lnTo>
                  <a:pt x="197" y="0"/>
                </a:lnTo>
                <a:lnTo>
                  <a:pt x="241" y="5"/>
                </a:lnTo>
                <a:lnTo>
                  <a:pt x="286" y="12"/>
                </a:lnTo>
                <a:lnTo>
                  <a:pt x="330" y="17"/>
                </a:lnTo>
                <a:lnTo>
                  <a:pt x="376" y="22"/>
                </a:lnTo>
                <a:lnTo>
                  <a:pt x="420" y="27"/>
                </a:lnTo>
                <a:lnTo>
                  <a:pt x="465" y="32"/>
                </a:lnTo>
                <a:lnTo>
                  <a:pt x="509" y="38"/>
                </a:lnTo>
                <a:lnTo>
                  <a:pt x="554" y="43"/>
                </a:lnTo>
                <a:lnTo>
                  <a:pt x="598" y="48"/>
                </a:lnTo>
                <a:lnTo>
                  <a:pt x="642" y="53"/>
                </a:lnTo>
                <a:lnTo>
                  <a:pt x="687" y="58"/>
                </a:lnTo>
                <a:lnTo>
                  <a:pt x="731" y="63"/>
                </a:lnTo>
                <a:lnTo>
                  <a:pt x="777" y="67"/>
                </a:lnTo>
                <a:lnTo>
                  <a:pt x="821" y="73"/>
                </a:lnTo>
                <a:lnTo>
                  <a:pt x="866" y="76"/>
                </a:lnTo>
                <a:lnTo>
                  <a:pt x="910" y="8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5" name="Freeform 14"/>
          <p:cNvSpPr>
            <a:spLocks noEditPoints="1"/>
          </p:cNvSpPr>
          <p:nvPr/>
        </p:nvSpPr>
        <p:spPr bwMode="auto">
          <a:xfrm>
            <a:off x="9634008" y="6438971"/>
            <a:ext cx="3036619" cy="2887489"/>
          </a:xfrm>
          <a:custGeom>
            <a:avLst/>
            <a:gdLst>
              <a:gd name="T0" fmla="*/ 3500 w 3544"/>
              <a:gd name="T1" fmla="*/ 1582 h 3368"/>
              <a:gd name="T2" fmla="*/ 3448 w 3544"/>
              <a:gd name="T3" fmla="*/ 1513 h 3368"/>
              <a:gd name="T4" fmla="*/ 3385 w 3544"/>
              <a:gd name="T5" fmla="*/ 1391 h 3368"/>
              <a:gd name="T6" fmla="*/ 3262 w 3544"/>
              <a:gd name="T7" fmla="*/ 894 h 3368"/>
              <a:gd name="T8" fmla="*/ 3113 w 3544"/>
              <a:gd name="T9" fmla="*/ 819 h 3368"/>
              <a:gd name="T10" fmla="*/ 2979 w 3544"/>
              <a:gd name="T11" fmla="*/ 813 h 3368"/>
              <a:gd name="T12" fmla="*/ 2889 w 3544"/>
              <a:gd name="T13" fmla="*/ 821 h 3368"/>
              <a:gd name="T14" fmla="*/ 2706 w 3544"/>
              <a:gd name="T15" fmla="*/ 850 h 3368"/>
              <a:gd name="T16" fmla="*/ 2615 w 3544"/>
              <a:gd name="T17" fmla="*/ 829 h 3368"/>
              <a:gd name="T18" fmla="*/ 2523 w 3544"/>
              <a:gd name="T19" fmla="*/ 846 h 3368"/>
              <a:gd name="T20" fmla="*/ 2407 w 3544"/>
              <a:gd name="T21" fmla="*/ 795 h 3368"/>
              <a:gd name="T22" fmla="*/ 2183 w 3544"/>
              <a:gd name="T23" fmla="*/ 773 h 3368"/>
              <a:gd name="T24" fmla="*/ 1964 w 3544"/>
              <a:gd name="T25" fmla="*/ 666 h 3368"/>
              <a:gd name="T26" fmla="*/ 1787 w 3544"/>
              <a:gd name="T27" fmla="*/ 385 h 3368"/>
              <a:gd name="T28" fmla="*/ 1000 w 3544"/>
              <a:gd name="T29" fmla="*/ 323 h 3368"/>
              <a:gd name="T30" fmla="*/ 250 w 3544"/>
              <a:gd name="T31" fmla="*/ 1392 h 3368"/>
              <a:gd name="T32" fmla="*/ 141 w 3544"/>
              <a:gd name="T33" fmla="*/ 1568 h 3368"/>
              <a:gd name="T34" fmla="*/ 359 w 3544"/>
              <a:gd name="T35" fmla="*/ 1778 h 3368"/>
              <a:gd name="T36" fmla="*/ 457 w 3544"/>
              <a:gd name="T37" fmla="*/ 1875 h 3368"/>
              <a:gd name="T38" fmla="*/ 504 w 3544"/>
              <a:gd name="T39" fmla="*/ 2054 h 3368"/>
              <a:gd name="T40" fmla="*/ 646 w 3544"/>
              <a:gd name="T41" fmla="*/ 2234 h 3368"/>
              <a:gd name="T42" fmla="*/ 889 w 3544"/>
              <a:gd name="T43" fmla="*/ 2367 h 3368"/>
              <a:gd name="T44" fmla="*/ 1003 w 3544"/>
              <a:gd name="T45" fmla="*/ 2248 h 3368"/>
              <a:gd name="T46" fmla="*/ 1088 w 3544"/>
              <a:gd name="T47" fmla="*/ 2134 h 3368"/>
              <a:gd name="T48" fmla="*/ 1264 w 3544"/>
              <a:gd name="T49" fmla="*/ 2124 h 3368"/>
              <a:gd name="T50" fmla="*/ 1407 w 3544"/>
              <a:gd name="T51" fmla="*/ 2152 h 3368"/>
              <a:gd name="T52" fmla="*/ 1549 w 3544"/>
              <a:gd name="T53" fmla="*/ 2288 h 3368"/>
              <a:gd name="T54" fmla="*/ 1641 w 3544"/>
              <a:gd name="T55" fmla="*/ 2440 h 3368"/>
              <a:gd name="T56" fmla="*/ 1738 w 3544"/>
              <a:gd name="T57" fmla="*/ 2635 h 3368"/>
              <a:gd name="T58" fmla="*/ 1834 w 3544"/>
              <a:gd name="T59" fmla="*/ 2768 h 3368"/>
              <a:gd name="T60" fmla="*/ 1934 w 3544"/>
              <a:gd name="T61" fmla="*/ 2878 h 3368"/>
              <a:gd name="T62" fmla="*/ 1959 w 3544"/>
              <a:gd name="T63" fmla="*/ 3014 h 3368"/>
              <a:gd name="T64" fmla="*/ 2091 w 3544"/>
              <a:gd name="T65" fmla="*/ 3203 h 3368"/>
              <a:gd name="T66" fmla="*/ 2251 w 3544"/>
              <a:gd name="T67" fmla="*/ 3263 h 3368"/>
              <a:gd name="T68" fmla="*/ 2518 w 3544"/>
              <a:gd name="T69" fmla="*/ 3356 h 3368"/>
              <a:gd name="T70" fmla="*/ 2579 w 3544"/>
              <a:gd name="T71" fmla="*/ 3320 h 3368"/>
              <a:gd name="T72" fmla="*/ 2537 w 3544"/>
              <a:gd name="T73" fmla="*/ 3229 h 3368"/>
              <a:gd name="T74" fmla="*/ 2508 w 3544"/>
              <a:gd name="T75" fmla="*/ 3110 h 3368"/>
              <a:gd name="T76" fmla="*/ 2506 w 3544"/>
              <a:gd name="T77" fmla="*/ 2959 h 3368"/>
              <a:gd name="T78" fmla="*/ 2423 w 3544"/>
              <a:gd name="T79" fmla="*/ 2882 h 3368"/>
              <a:gd name="T80" fmla="*/ 2495 w 3544"/>
              <a:gd name="T81" fmla="*/ 2900 h 3368"/>
              <a:gd name="T82" fmla="*/ 2509 w 3544"/>
              <a:gd name="T83" fmla="*/ 2742 h 3368"/>
              <a:gd name="T84" fmla="*/ 2607 w 3544"/>
              <a:gd name="T85" fmla="*/ 2688 h 3368"/>
              <a:gd name="T86" fmla="*/ 2576 w 3544"/>
              <a:gd name="T87" fmla="*/ 2644 h 3368"/>
              <a:gd name="T88" fmla="*/ 2645 w 3544"/>
              <a:gd name="T89" fmla="*/ 2644 h 3368"/>
              <a:gd name="T90" fmla="*/ 2703 w 3544"/>
              <a:gd name="T91" fmla="*/ 2557 h 3368"/>
              <a:gd name="T92" fmla="*/ 2721 w 3544"/>
              <a:gd name="T93" fmla="*/ 2471 h 3368"/>
              <a:gd name="T94" fmla="*/ 2782 w 3544"/>
              <a:gd name="T95" fmla="*/ 2478 h 3368"/>
              <a:gd name="T96" fmla="*/ 2823 w 3544"/>
              <a:gd name="T97" fmla="*/ 2467 h 3368"/>
              <a:gd name="T98" fmla="*/ 2865 w 3544"/>
              <a:gd name="T99" fmla="*/ 2509 h 3368"/>
              <a:gd name="T100" fmla="*/ 3129 w 3544"/>
              <a:gd name="T101" fmla="*/ 2324 h 3368"/>
              <a:gd name="T102" fmla="*/ 3196 w 3544"/>
              <a:gd name="T103" fmla="*/ 2222 h 3368"/>
              <a:gd name="T104" fmla="*/ 3161 w 3544"/>
              <a:gd name="T105" fmla="*/ 2124 h 3368"/>
              <a:gd name="T106" fmla="*/ 3302 w 3544"/>
              <a:gd name="T107" fmla="*/ 2168 h 3368"/>
              <a:gd name="T108" fmla="*/ 3470 w 3544"/>
              <a:gd name="T109" fmla="*/ 2029 h 3368"/>
              <a:gd name="T110" fmla="*/ 3493 w 3544"/>
              <a:gd name="T111" fmla="*/ 1839 h 3368"/>
              <a:gd name="T112" fmla="*/ 3211 w 3544"/>
              <a:gd name="T113" fmla="*/ 2235 h 3368"/>
              <a:gd name="T114" fmla="*/ 2808 w 3544"/>
              <a:gd name="T115" fmla="*/ 2548 h 3368"/>
              <a:gd name="T116" fmla="*/ 2677 w 3544"/>
              <a:gd name="T117" fmla="*/ 2631 h 3368"/>
              <a:gd name="T118" fmla="*/ 2636 w 3544"/>
              <a:gd name="T119" fmla="*/ 2693 h 3368"/>
              <a:gd name="T120" fmla="*/ 2527 w 3544"/>
              <a:gd name="T121" fmla="*/ 2893 h 3368"/>
              <a:gd name="T122" fmla="*/ 2579 w 3544"/>
              <a:gd name="T123" fmla="*/ 3211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4" h="3368">
                <a:moveTo>
                  <a:pt x="3543" y="1682"/>
                </a:moveTo>
                <a:lnTo>
                  <a:pt x="3539" y="1680"/>
                </a:lnTo>
                <a:lnTo>
                  <a:pt x="3531" y="1668"/>
                </a:lnTo>
                <a:lnTo>
                  <a:pt x="3531" y="1664"/>
                </a:lnTo>
                <a:lnTo>
                  <a:pt x="3534" y="1660"/>
                </a:lnTo>
                <a:lnTo>
                  <a:pt x="3534" y="1656"/>
                </a:lnTo>
                <a:lnTo>
                  <a:pt x="3534" y="1642"/>
                </a:lnTo>
                <a:lnTo>
                  <a:pt x="3532" y="1637"/>
                </a:lnTo>
                <a:lnTo>
                  <a:pt x="3527" y="1637"/>
                </a:lnTo>
                <a:lnTo>
                  <a:pt x="3522" y="1638"/>
                </a:lnTo>
                <a:lnTo>
                  <a:pt x="3521" y="1638"/>
                </a:lnTo>
                <a:lnTo>
                  <a:pt x="3519" y="1638"/>
                </a:lnTo>
                <a:lnTo>
                  <a:pt x="3519" y="1638"/>
                </a:lnTo>
                <a:lnTo>
                  <a:pt x="3518" y="1637"/>
                </a:lnTo>
                <a:lnTo>
                  <a:pt x="3518" y="1637"/>
                </a:lnTo>
                <a:lnTo>
                  <a:pt x="3517" y="1636"/>
                </a:lnTo>
                <a:lnTo>
                  <a:pt x="3515" y="1634"/>
                </a:lnTo>
                <a:lnTo>
                  <a:pt x="3514" y="1625"/>
                </a:lnTo>
                <a:lnTo>
                  <a:pt x="3514" y="1624"/>
                </a:lnTo>
                <a:lnTo>
                  <a:pt x="3513" y="1621"/>
                </a:lnTo>
                <a:lnTo>
                  <a:pt x="3512" y="1620"/>
                </a:lnTo>
                <a:lnTo>
                  <a:pt x="3510" y="1617"/>
                </a:lnTo>
                <a:lnTo>
                  <a:pt x="3510" y="1615"/>
                </a:lnTo>
                <a:lnTo>
                  <a:pt x="3509" y="1614"/>
                </a:lnTo>
                <a:lnTo>
                  <a:pt x="3509" y="1612"/>
                </a:lnTo>
                <a:lnTo>
                  <a:pt x="3508" y="1611"/>
                </a:lnTo>
                <a:lnTo>
                  <a:pt x="3505" y="1608"/>
                </a:lnTo>
                <a:lnTo>
                  <a:pt x="3497" y="1602"/>
                </a:lnTo>
                <a:lnTo>
                  <a:pt x="3496" y="1601"/>
                </a:lnTo>
                <a:lnTo>
                  <a:pt x="3495" y="1599"/>
                </a:lnTo>
                <a:lnTo>
                  <a:pt x="3495" y="1595"/>
                </a:lnTo>
                <a:lnTo>
                  <a:pt x="3495" y="1593"/>
                </a:lnTo>
                <a:lnTo>
                  <a:pt x="3495" y="1592"/>
                </a:lnTo>
                <a:lnTo>
                  <a:pt x="3496" y="1589"/>
                </a:lnTo>
                <a:lnTo>
                  <a:pt x="3496" y="1588"/>
                </a:lnTo>
                <a:lnTo>
                  <a:pt x="3500" y="1582"/>
                </a:lnTo>
                <a:lnTo>
                  <a:pt x="3500" y="1582"/>
                </a:lnTo>
                <a:lnTo>
                  <a:pt x="3499" y="1581"/>
                </a:lnTo>
                <a:lnTo>
                  <a:pt x="3495" y="1579"/>
                </a:lnTo>
                <a:lnTo>
                  <a:pt x="3491" y="1575"/>
                </a:lnTo>
                <a:lnTo>
                  <a:pt x="3488" y="1571"/>
                </a:lnTo>
                <a:lnTo>
                  <a:pt x="3487" y="1568"/>
                </a:lnTo>
                <a:lnTo>
                  <a:pt x="3486" y="1566"/>
                </a:lnTo>
                <a:lnTo>
                  <a:pt x="3486" y="1562"/>
                </a:lnTo>
                <a:lnTo>
                  <a:pt x="3484" y="1559"/>
                </a:lnTo>
                <a:lnTo>
                  <a:pt x="3483" y="1557"/>
                </a:lnTo>
                <a:lnTo>
                  <a:pt x="3482" y="1555"/>
                </a:lnTo>
                <a:lnTo>
                  <a:pt x="3480" y="1555"/>
                </a:lnTo>
                <a:lnTo>
                  <a:pt x="3478" y="1555"/>
                </a:lnTo>
                <a:lnTo>
                  <a:pt x="3475" y="1554"/>
                </a:lnTo>
                <a:lnTo>
                  <a:pt x="3475" y="1553"/>
                </a:lnTo>
                <a:lnTo>
                  <a:pt x="3474" y="1551"/>
                </a:lnTo>
                <a:lnTo>
                  <a:pt x="3473" y="1550"/>
                </a:lnTo>
                <a:lnTo>
                  <a:pt x="3473" y="1548"/>
                </a:lnTo>
                <a:lnTo>
                  <a:pt x="3473" y="1546"/>
                </a:lnTo>
                <a:lnTo>
                  <a:pt x="3474" y="1545"/>
                </a:lnTo>
                <a:lnTo>
                  <a:pt x="3477" y="1544"/>
                </a:lnTo>
                <a:lnTo>
                  <a:pt x="3477" y="1542"/>
                </a:lnTo>
                <a:lnTo>
                  <a:pt x="3477" y="1542"/>
                </a:lnTo>
                <a:lnTo>
                  <a:pt x="3478" y="1542"/>
                </a:lnTo>
                <a:lnTo>
                  <a:pt x="3478" y="1540"/>
                </a:lnTo>
                <a:lnTo>
                  <a:pt x="3478" y="1538"/>
                </a:lnTo>
                <a:lnTo>
                  <a:pt x="3477" y="1537"/>
                </a:lnTo>
                <a:lnTo>
                  <a:pt x="3475" y="1536"/>
                </a:lnTo>
                <a:lnTo>
                  <a:pt x="3474" y="1536"/>
                </a:lnTo>
                <a:lnTo>
                  <a:pt x="3468" y="1535"/>
                </a:lnTo>
                <a:lnTo>
                  <a:pt x="3465" y="1533"/>
                </a:lnTo>
                <a:lnTo>
                  <a:pt x="3464" y="1532"/>
                </a:lnTo>
                <a:lnTo>
                  <a:pt x="3462" y="1531"/>
                </a:lnTo>
                <a:lnTo>
                  <a:pt x="3455" y="1523"/>
                </a:lnTo>
                <a:lnTo>
                  <a:pt x="3451" y="1519"/>
                </a:lnTo>
                <a:lnTo>
                  <a:pt x="3449" y="1516"/>
                </a:lnTo>
                <a:lnTo>
                  <a:pt x="3448" y="1515"/>
                </a:lnTo>
                <a:lnTo>
                  <a:pt x="3448" y="1513"/>
                </a:lnTo>
                <a:lnTo>
                  <a:pt x="3447" y="1510"/>
                </a:lnTo>
                <a:lnTo>
                  <a:pt x="3447" y="1507"/>
                </a:lnTo>
                <a:lnTo>
                  <a:pt x="3448" y="1505"/>
                </a:lnTo>
                <a:lnTo>
                  <a:pt x="3449" y="1502"/>
                </a:lnTo>
                <a:lnTo>
                  <a:pt x="3449" y="1500"/>
                </a:lnTo>
                <a:lnTo>
                  <a:pt x="3449" y="1497"/>
                </a:lnTo>
                <a:lnTo>
                  <a:pt x="3449" y="1488"/>
                </a:lnTo>
                <a:lnTo>
                  <a:pt x="3449" y="1485"/>
                </a:lnTo>
                <a:lnTo>
                  <a:pt x="3451" y="1480"/>
                </a:lnTo>
                <a:lnTo>
                  <a:pt x="3451" y="1479"/>
                </a:lnTo>
                <a:lnTo>
                  <a:pt x="3451" y="1478"/>
                </a:lnTo>
                <a:lnTo>
                  <a:pt x="3449" y="1476"/>
                </a:lnTo>
                <a:lnTo>
                  <a:pt x="3449" y="1475"/>
                </a:lnTo>
                <a:lnTo>
                  <a:pt x="3448" y="1474"/>
                </a:lnTo>
                <a:lnTo>
                  <a:pt x="3447" y="1471"/>
                </a:lnTo>
                <a:lnTo>
                  <a:pt x="3446" y="1469"/>
                </a:lnTo>
                <a:lnTo>
                  <a:pt x="3443" y="1456"/>
                </a:lnTo>
                <a:lnTo>
                  <a:pt x="3442" y="1453"/>
                </a:lnTo>
                <a:lnTo>
                  <a:pt x="3435" y="1443"/>
                </a:lnTo>
                <a:lnTo>
                  <a:pt x="3433" y="1439"/>
                </a:lnTo>
                <a:lnTo>
                  <a:pt x="3431" y="1436"/>
                </a:lnTo>
                <a:lnTo>
                  <a:pt x="3430" y="1434"/>
                </a:lnTo>
                <a:lnTo>
                  <a:pt x="3427" y="1430"/>
                </a:lnTo>
                <a:lnTo>
                  <a:pt x="3424" y="1425"/>
                </a:lnTo>
                <a:lnTo>
                  <a:pt x="3418" y="1419"/>
                </a:lnTo>
                <a:lnTo>
                  <a:pt x="3416" y="1418"/>
                </a:lnTo>
                <a:lnTo>
                  <a:pt x="3407" y="1414"/>
                </a:lnTo>
                <a:lnTo>
                  <a:pt x="3405" y="1413"/>
                </a:lnTo>
                <a:lnTo>
                  <a:pt x="3404" y="1412"/>
                </a:lnTo>
                <a:lnTo>
                  <a:pt x="3403" y="1410"/>
                </a:lnTo>
                <a:lnTo>
                  <a:pt x="3396" y="1401"/>
                </a:lnTo>
                <a:lnTo>
                  <a:pt x="3396" y="1400"/>
                </a:lnTo>
                <a:lnTo>
                  <a:pt x="3393" y="1397"/>
                </a:lnTo>
                <a:lnTo>
                  <a:pt x="3390" y="1396"/>
                </a:lnTo>
                <a:lnTo>
                  <a:pt x="3386" y="1393"/>
                </a:lnTo>
                <a:lnTo>
                  <a:pt x="3385" y="1392"/>
                </a:lnTo>
                <a:lnTo>
                  <a:pt x="3385" y="1391"/>
                </a:lnTo>
                <a:lnTo>
                  <a:pt x="3385" y="1391"/>
                </a:lnTo>
                <a:lnTo>
                  <a:pt x="3383" y="1368"/>
                </a:lnTo>
                <a:lnTo>
                  <a:pt x="3381" y="1330"/>
                </a:lnTo>
                <a:lnTo>
                  <a:pt x="3380" y="1292"/>
                </a:lnTo>
                <a:lnTo>
                  <a:pt x="3377" y="1256"/>
                </a:lnTo>
                <a:lnTo>
                  <a:pt x="3376" y="1219"/>
                </a:lnTo>
                <a:lnTo>
                  <a:pt x="3373" y="1181"/>
                </a:lnTo>
                <a:lnTo>
                  <a:pt x="3369" y="1107"/>
                </a:lnTo>
                <a:lnTo>
                  <a:pt x="3368" y="1071"/>
                </a:lnTo>
                <a:lnTo>
                  <a:pt x="3365" y="1032"/>
                </a:lnTo>
                <a:lnTo>
                  <a:pt x="3363" y="995"/>
                </a:lnTo>
                <a:lnTo>
                  <a:pt x="3360" y="957"/>
                </a:lnTo>
                <a:lnTo>
                  <a:pt x="3358" y="920"/>
                </a:lnTo>
                <a:lnTo>
                  <a:pt x="3356" y="899"/>
                </a:lnTo>
                <a:lnTo>
                  <a:pt x="3356" y="899"/>
                </a:lnTo>
                <a:lnTo>
                  <a:pt x="3354" y="898"/>
                </a:lnTo>
                <a:lnTo>
                  <a:pt x="3350" y="896"/>
                </a:lnTo>
                <a:lnTo>
                  <a:pt x="3342" y="891"/>
                </a:lnTo>
                <a:lnTo>
                  <a:pt x="3338" y="894"/>
                </a:lnTo>
                <a:lnTo>
                  <a:pt x="3332" y="894"/>
                </a:lnTo>
                <a:lnTo>
                  <a:pt x="3327" y="894"/>
                </a:lnTo>
                <a:lnTo>
                  <a:pt x="3317" y="889"/>
                </a:lnTo>
                <a:lnTo>
                  <a:pt x="3314" y="890"/>
                </a:lnTo>
                <a:lnTo>
                  <a:pt x="3311" y="894"/>
                </a:lnTo>
                <a:lnTo>
                  <a:pt x="3307" y="895"/>
                </a:lnTo>
                <a:lnTo>
                  <a:pt x="3294" y="890"/>
                </a:lnTo>
                <a:lnTo>
                  <a:pt x="3289" y="890"/>
                </a:lnTo>
                <a:lnTo>
                  <a:pt x="3286" y="894"/>
                </a:lnTo>
                <a:lnTo>
                  <a:pt x="3285" y="899"/>
                </a:lnTo>
                <a:lnTo>
                  <a:pt x="3283" y="902"/>
                </a:lnTo>
                <a:lnTo>
                  <a:pt x="3277" y="899"/>
                </a:lnTo>
                <a:lnTo>
                  <a:pt x="3272" y="902"/>
                </a:lnTo>
                <a:lnTo>
                  <a:pt x="3267" y="902"/>
                </a:lnTo>
                <a:lnTo>
                  <a:pt x="3264" y="898"/>
                </a:lnTo>
                <a:lnTo>
                  <a:pt x="3268" y="895"/>
                </a:lnTo>
                <a:lnTo>
                  <a:pt x="3268" y="892"/>
                </a:lnTo>
                <a:lnTo>
                  <a:pt x="3262" y="894"/>
                </a:lnTo>
                <a:lnTo>
                  <a:pt x="3255" y="892"/>
                </a:lnTo>
                <a:lnTo>
                  <a:pt x="3250" y="889"/>
                </a:lnTo>
                <a:lnTo>
                  <a:pt x="3248" y="882"/>
                </a:lnTo>
                <a:lnTo>
                  <a:pt x="3245" y="877"/>
                </a:lnTo>
                <a:lnTo>
                  <a:pt x="3240" y="876"/>
                </a:lnTo>
                <a:lnTo>
                  <a:pt x="3239" y="876"/>
                </a:lnTo>
                <a:lnTo>
                  <a:pt x="3232" y="876"/>
                </a:lnTo>
                <a:lnTo>
                  <a:pt x="3227" y="873"/>
                </a:lnTo>
                <a:lnTo>
                  <a:pt x="3227" y="876"/>
                </a:lnTo>
                <a:lnTo>
                  <a:pt x="3214" y="872"/>
                </a:lnTo>
                <a:lnTo>
                  <a:pt x="3210" y="870"/>
                </a:lnTo>
                <a:lnTo>
                  <a:pt x="3211" y="868"/>
                </a:lnTo>
                <a:lnTo>
                  <a:pt x="3213" y="867"/>
                </a:lnTo>
                <a:lnTo>
                  <a:pt x="3206" y="867"/>
                </a:lnTo>
                <a:lnTo>
                  <a:pt x="3200" y="868"/>
                </a:lnTo>
                <a:lnTo>
                  <a:pt x="3197" y="865"/>
                </a:lnTo>
                <a:lnTo>
                  <a:pt x="3195" y="864"/>
                </a:lnTo>
                <a:lnTo>
                  <a:pt x="3191" y="863"/>
                </a:lnTo>
                <a:lnTo>
                  <a:pt x="3187" y="863"/>
                </a:lnTo>
                <a:lnTo>
                  <a:pt x="3186" y="863"/>
                </a:lnTo>
                <a:lnTo>
                  <a:pt x="3183" y="864"/>
                </a:lnTo>
                <a:lnTo>
                  <a:pt x="3180" y="864"/>
                </a:lnTo>
                <a:lnTo>
                  <a:pt x="3179" y="864"/>
                </a:lnTo>
                <a:lnTo>
                  <a:pt x="3176" y="861"/>
                </a:lnTo>
                <a:lnTo>
                  <a:pt x="3173" y="859"/>
                </a:lnTo>
                <a:lnTo>
                  <a:pt x="3167" y="852"/>
                </a:lnTo>
                <a:lnTo>
                  <a:pt x="3164" y="850"/>
                </a:lnTo>
                <a:lnTo>
                  <a:pt x="3161" y="850"/>
                </a:lnTo>
                <a:lnTo>
                  <a:pt x="3153" y="848"/>
                </a:lnTo>
                <a:lnTo>
                  <a:pt x="3136" y="846"/>
                </a:lnTo>
                <a:lnTo>
                  <a:pt x="3126" y="837"/>
                </a:lnTo>
                <a:lnTo>
                  <a:pt x="3122" y="830"/>
                </a:lnTo>
                <a:lnTo>
                  <a:pt x="3121" y="828"/>
                </a:lnTo>
                <a:lnTo>
                  <a:pt x="3118" y="826"/>
                </a:lnTo>
                <a:lnTo>
                  <a:pt x="3116" y="825"/>
                </a:lnTo>
                <a:lnTo>
                  <a:pt x="3113" y="824"/>
                </a:lnTo>
                <a:lnTo>
                  <a:pt x="3113" y="819"/>
                </a:lnTo>
                <a:lnTo>
                  <a:pt x="3112" y="817"/>
                </a:lnTo>
                <a:lnTo>
                  <a:pt x="3110" y="816"/>
                </a:lnTo>
                <a:lnTo>
                  <a:pt x="3108" y="815"/>
                </a:lnTo>
                <a:lnTo>
                  <a:pt x="3107" y="815"/>
                </a:lnTo>
                <a:lnTo>
                  <a:pt x="3098" y="815"/>
                </a:lnTo>
                <a:lnTo>
                  <a:pt x="3092" y="813"/>
                </a:lnTo>
                <a:lnTo>
                  <a:pt x="3088" y="811"/>
                </a:lnTo>
                <a:lnTo>
                  <a:pt x="3079" y="802"/>
                </a:lnTo>
                <a:lnTo>
                  <a:pt x="3076" y="799"/>
                </a:lnTo>
                <a:lnTo>
                  <a:pt x="3066" y="798"/>
                </a:lnTo>
                <a:lnTo>
                  <a:pt x="3065" y="795"/>
                </a:lnTo>
                <a:lnTo>
                  <a:pt x="3064" y="794"/>
                </a:lnTo>
                <a:lnTo>
                  <a:pt x="3063" y="791"/>
                </a:lnTo>
                <a:lnTo>
                  <a:pt x="3060" y="790"/>
                </a:lnTo>
                <a:lnTo>
                  <a:pt x="3042" y="785"/>
                </a:lnTo>
                <a:lnTo>
                  <a:pt x="3038" y="786"/>
                </a:lnTo>
                <a:lnTo>
                  <a:pt x="3033" y="790"/>
                </a:lnTo>
                <a:lnTo>
                  <a:pt x="3032" y="795"/>
                </a:lnTo>
                <a:lnTo>
                  <a:pt x="3032" y="801"/>
                </a:lnTo>
                <a:lnTo>
                  <a:pt x="3030" y="804"/>
                </a:lnTo>
                <a:lnTo>
                  <a:pt x="3026" y="802"/>
                </a:lnTo>
                <a:lnTo>
                  <a:pt x="3025" y="804"/>
                </a:lnTo>
                <a:lnTo>
                  <a:pt x="3024" y="806"/>
                </a:lnTo>
                <a:lnTo>
                  <a:pt x="3021" y="807"/>
                </a:lnTo>
                <a:lnTo>
                  <a:pt x="3019" y="810"/>
                </a:lnTo>
                <a:lnTo>
                  <a:pt x="3016" y="807"/>
                </a:lnTo>
                <a:lnTo>
                  <a:pt x="3013" y="807"/>
                </a:lnTo>
                <a:lnTo>
                  <a:pt x="3013" y="811"/>
                </a:lnTo>
                <a:lnTo>
                  <a:pt x="3013" y="812"/>
                </a:lnTo>
                <a:lnTo>
                  <a:pt x="3012" y="815"/>
                </a:lnTo>
                <a:lnTo>
                  <a:pt x="3011" y="815"/>
                </a:lnTo>
                <a:lnTo>
                  <a:pt x="3010" y="816"/>
                </a:lnTo>
                <a:lnTo>
                  <a:pt x="3007" y="816"/>
                </a:lnTo>
                <a:lnTo>
                  <a:pt x="2985" y="816"/>
                </a:lnTo>
                <a:lnTo>
                  <a:pt x="2982" y="817"/>
                </a:lnTo>
                <a:lnTo>
                  <a:pt x="2981" y="815"/>
                </a:lnTo>
                <a:lnTo>
                  <a:pt x="2979" y="813"/>
                </a:lnTo>
                <a:lnTo>
                  <a:pt x="2977" y="813"/>
                </a:lnTo>
                <a:lnTo>
                  <a:pt x="2975" y="813"/>
                </a:lnTo>
                <a:lnTo>
                  <a:pt x="2973" y="813"/>
                </a:lnTo>
                <a:lnTo>
                  <a:pt x="2972" y="815"/>
                </a:lnTo>
                <a:lnTo>
                  <a:pt x="2971" y="816"/>
                </a:lnTo>
                <a:lnTo>
                  <a:pt x="2969" y="815"/>
                </a:lnTo>
                <a:lnTo>
                  <a:pt x="2968" y="812"/>
                </a:lnTo>
                <a:lnTo>
                  <a:pt x="2968" y="812"/>
                </a:lnTo>
                <a:lnTo>
                  <a:pt x="2968" y="811"/>
                </a:lnTo>
                <a:lnTo>
                  <a:pt x="2960" y="811"/>
                </a:lnTo>
                <a:lnTo>
                  <a:pt x="2957" y="810"/>
                </a:lnTo>
                <a:lnTo>
                  <a:pt x="2959" y="804"/>
                </a:lnTo>
                <a:lnTo>
                  <a:pt x="2957" y="801"/>
                </a:lnTo>
                <a:lnTo>
                  <a:pt x="2954" y="798"/>
                </a:lnTo>
                <a:lnTo>
                  <a:pt x="2950" y="797"/>
                </a:lnTo>
                <a:lnTo>
                  <a:pt x="2946" y="794"/>
                </a:lnTo>
                <a:lnTo>
                  <a:pt x="2944" y="793"/>
                </a:lnTo>
                <a:lnTo>
                  <a:pt x="2940" y="795"/>
                </a:lnTo>
                <a:lnTo>
                  <a:pt x="2937" y="802"/>
                </a:lnTo>
                <a:lnTo>
                  <a:pt x="2935" y="802"/>
                </a:lnTo>
                <a:lnTo>
                  <a:pt x="2931" y="801"/>
                </a:lnTo>
                <a:lnTo>
                  <a:pt x="2929" y="801"/>
                </a:lnTo>
                <a:lnTo>
                  <a:pt x="2924" y="804"/>
                </a:lnTo>
                <a:lnTo>
                  <a:pt x="2920" y="804"/>
                </a:lnTo>
                <a:lnTo>
                  <a:pt x="2918" y="807"/>
                </a:lnTo>
                <a:lnTo>
                  <a:pt x="2915" y="810"/>
                </a:lnTo>
                <a:lnTo>
                  <a:pt x="2914" y="811"/>
                </a:lnTo>
                <a:lnTo>
                  <a:pt x="2911" y="811"/>
                </a:lnTo>
                <a:lnTo>
                  <a:pt x="2907" y="812"/>
                </a:lnTo>
                <a:lnTo>
                  <a:pt x="2898" y="812"/>
                </a:lnTo>
                <a:lnTo>
                  <a:pt x="2897" y="813"/>
                </a:lnTo>
                <a:lnTo>
                  <a:pt x="2898" y="823"/>
                </a:lnTo>
                <a:lnTo>
                  <a:pt x="2896" y="825"/>
                </a:lnTo>
                <a:lnTo>
                  <a:pt x="2893" y="824"/>
                </a:lnTo>
                <a:lnTo>
                  <a:pt x="2892" y="823"/>
                </a:lnTo>
                <a:lnTo>
                  <a:pt x="2891" y="821"/>
                </a:lnTo>
                <a:lnTo>
                  <a:pt x="2889" y="821"/>
                </a:lnTo>
                <a:lnTo>
                  <a:pt x="2887" y="823"/>
                </a:lnTo>
                <a:lnTo>
                  <a:pt x="2885" y="825"/>
                </a:lnTo>
                <a:lnTo>
                  <a:pt x="2879" y="826"/>
                </a:lnTo>
                <a:lnTo>
                  <a:pt x="2875" y="826"/>
                </a:lnTo>
                <a:lnTo>
                  <a:pt x="2859" y="817"/>
                </a:lnTo>
                <a:lnTo>
                  <a:pt x="2857" y="815"/>
                </a:lnTo>
                <a:lnTo>
                  <a:pt x="2854" y="813"/>
                </a:lnTo>
                <a:lnTo>
                  <a:pt x="2852" y="816"/>
                </a:lnTo>
                <a:lnTo>
                  <a:pt x="2849" y="819"/>
                </a:lnTo>
                <a:lnTo>
                  <a:pt x="2848" y="821"/>
                </a:lnTo>
                <a:lnTo>
                  <a:pt x="2845" y="821"/>
                </a:lnTo>
                <a:lnTo>
                  <a:pt x="2841" y="824"/>
                </a:lnTo>
                <a:lnTo>
                  <a:pt x="2837" y="826"/>
                </a:lnTo>
                <a:lnTo>
                  <a:pt x="2828" y="832"/>
                </a:lnTo>
                <a:lnTo>
                  <a:pt x="2825" y="832"/>
                </a:lnTo>
                <a:lnTo>
                  <a:pt x="2812" y="832"/>
                </a:lnTo>
                <a:lnTo>
                  <a:pt x="2809" y="833"/>
                </a:lnTo>
                <a:lnTo>
                  <a:pt x="2804" y="837"/>
                </a:lnTo>
                <a:lnTo>
                  <a:pt x="2800" y="837"/>
                </a:lnTo>
                <a:lnTo>
                  <a:pt x="2797" y="839"/>
                </a:lnTo>
                <a:lnTo>
                  <a:pt x="2794" y="850"/>
                </a:lnTo>
                <a:lnTo>
                  <a:pt x="2791" y="855"/>
                </a:lnTo>
                <a:lnTo>
                  <a:pt x="2786" y="857"/>
                </a:lnTo>
                <a:lnTo>
                  <a:pt x="2782" y="859"/>
                </a:lnTo>
                <a:lnTo>
                  <a:pt x="2770" y="857"/>
                </a:lnTo>
                <a:lnTo>
                  <a:pt x="2764" y="859"/>
                </a:lnTo>
                <a:lnTo>
                  <a:pt x="2762" y="861"/>
                </a:lnTo>
                <a:lnTo>
                  <a:pt x="2762" y="867"/>
                </a:lnTo>
                <a:lnTo>
                  <a:pt x="2761" y="873"/>
                </a:lnTo>
                <a:lnTo>
                  <a:pt x="2753" y="878"/>
                </a:lnTo>
                <a:lnTo>
                  <a:pt x="2746" y="872"/>
                </a:lnTo>
                <a:lnTo>
                  <a:pt x="2738" y="860"/>
                </a:lnTo>
                <a:lnTo>
                  <a:pt x="2731" y="852"/>
                </a:lnTo>
                <a:lnTo>
                  <a:pt x="2726" y="851"/>
                </a:lnTo>
                <a:lnTo>
                  <a:pt x="2709" y="854"/>
                </a:lnTo>
                <a:lnTo>
                  <a:pt x="2707" y="852"/>
                </a:lnTo>
                <a:lnTo>
                  <a:pt x="2706" y="850"/>
                </a:lnTo>
                <a:lnTo>
                  <a:pt x="2706" y="847"/>
                </a:lnTo>
                <a:lnTo>
                  <a:pt x="2704" y="845"/>
                </a:lnTo>
                <a:lnTo>
                  <a:pt x="2703" y="843"/>
                </a:lnTo>
                <a:lnTo>
                  <a:pt x="2696" y="841"/>
                </a:lnTo>
                <a:lnTo>
                  <a:pt x="2686" y="837"/>
                </a:lnTo>
                <a:lnTo>
                  <a:pt x="2682" y="834"/>
                </a:lnTo>
                <a:lnTo>
                  <a:pt x="2681" y="833"/>
                </a:lnTo>
                <a:lnTo>
                  <a:pt x="2681" y="832"/>
                </a:lnTo>
                <a:lnTo>
                  <a:pt x="2680" y="830"/>
                </a:lnTo>
                <a:lnTo>
                  <a:pt x="2680" y="828"/>
                </a:lnTo>
                <a:lnTo>
                  <a:pt x="2681" y="826"/>
                </a:lnTo>
                <a:lnTo>
                  <a:pt x="2684" y="821"/>
                </a:lnTo>
                <a:lnTo>
                  <a:pt x="2682" y="819"/>
                </a:lnTo>
                <a:lnTo>
                  <a:pt x="2680" y="817"/>
                </a:lnTo>
                <a:lnTo>
                  <a:pt x="2673" y="815"/>
                </a:lnTo>
                <a:lnTo>
                  <a:pt x="2671" y="813"/>
                </a:lnTo>
                <a:lnTo>
                  <a:pt x="2667" y="813"/>
                </a:lnTo>
                <a:lnTo>
                  <a:pt x="2665" y="815"/>
                </a:lnTo>
                <a:lnTo>
                  <a:pt x="2665" y="815"/>
                </a:lnTo>
                <a:lnTo>
                  <a:pt x="2663" y="819"/>
                </a:lnTo>
                <a:lnTo>
                  <a:pt x="2660" y="828"/>
                </a:lnTo>
                <a:lnTo>
                  <a:pt x="2659" y="829"/>
                </a:lnTo>
                <a:lnTo>
                  <a:pt x="2659" y="832"/>
                </a:lnTo>
                <a:lnTo>
                  <a:pt x="2658" y="832"/>
                </a:lnTo>
                <a:lnTo>
                  <a:pt x="2656" y="833"/>
                </a:lnTo>
                <a:lnTo>
                  <a:pt x="2655" y="834"/>
                </a:lnTo>
                <a:lnTo>
                  <a:pt x="2652" y="835"/>
                </a:lnTo>
                <a:lnTo>
                  <a:pt x="2647" y="835"/>
                </a:lnTo>
                <a:lnTo>
                  <a:pt x="2645" y="835"/>
                </a:lnTo>
                <a:lnTo>
                  <a:pt x="2642" y="835"/>
                </a:lnTo>
                <a:lnTo>
                  <a:pt x="2641" y="834"/>
                </a:lnTo>
                <a:lnTo>
                  <a:pt x="2633" y="829"/>
                </a:lnTo>
                <a:lnTo>
                  <a:pt x="2630" y="829"/>
                </a:lnTo>
                <a:lnTo>
                  <a:pt x="2629" y="828"/>
                </a:lnTo>
                <a:lnTo>
                  <a:pt x="2619" y="829"/>
                </a:lnTo>
                <a:lnTo>
                  <a:pt x="2616" y="829"/>
                </a:lnTo>
                <a:lnTo>
                  <a:pt x="2615" y="829"/>
                </a:lnTo>
                <a:lnTo>
                  <a:pt x="2614" y="828"/>
                </a:lnTo>
                <a:lnTo>
                  <a:pt x="2610" y="825"/>
                </a:lnTo>
                <a:lnTo>
                  <a:pt x="2609" y="823"/>
                </a:lnTo>
                <a:lnTo>
                  <a:pt x="2607" y="819"/>
                </a:lnTo>
                <a:lnTo>
                  <a:pt x="2606" y="811"/>
                </a:lnTo>
                <a:lnTo>
                  <a:pt x="2605" y="807"/>
                </a:lnTo>
                <a:lnTo>
                  <a:pt x="2603" y="806"/>
                </a:lnTo>
                <a:lnTo>
                  <a:pt x="2601" y="804"/>
                </a:lnTo>
                <a:lnTo>
                  <a:pt x="2597" y="803"/>
                </a:lnTo>
                <a:lnTo>
                  <a:pt x="2594" y="803"/>
                </a:lnTo>
                <a:lnTo>
                  <a:pt x="2593" y="803"/>
                </a:lnTo>
                <a:lnTo>
                  <a:pt x="2584" y="804"/>
                </a:lnTo>
                <a:lnTo>
                  <a:pt x="2583" y="806"/>
                </a:lnTo>
                <a:lnTo>
                  <a:pt x="2581" y="806"/>
                </a:lnTo>
                <a:lnTo>
                  <a:pt x="2579" y="808"/>
                </a:lnTo>
                <a:lnTo>
                  <a:pt x="2579" y="812"/>
                </a:lnTo>
                <a:lnTo>
                  <a:pt x="2579" y="820"/>
                </a:lnTo>
                <a:lnTo>
                  <a:pt x="2575" y="829"/>
                </a:lnTo>
                <a:lnTo>
                  <a:pt x="2571" y="834"/>
                </a:lnTo>
                <a:lnTo>
                  <a:pt x="2566" y="837"/>
                </a:lnTo>
                <a:lnTo>
                  <a:pt x="2555" y="834"/>
                </a:lnTo>
                <a:lnTo>
                  <a:pt x="2557" y="839"/>
                </a:lnTo>
                <a:lnTo>
                  <a:pt x="2558" y="841"/>
                </a:lnTo>
                <a:lnTo>
                  <a:pt x="2561" y="842"/>
                </a:lnTo>
                <a:lnTo>
                  <a:pt x="2562" y="846"/>
                </a:lnTo>
                <a:lnTo>
                  <a:pt x="2561" y="847"/>
                </a:lnTo>
                <a:lnTo>
                  <a:pt x="2555" y="851"/>
                </a:lnTo>
                <a:lnTo>
                  <a:pt x="2554" y="855"/>
                </a:lnTo>
                <a:lnTo>
                  <a:pt x="2554" y="864"/>
                </a:lnTo>
                <a:lnTo>
                  <a:pt x="2552" y="872"/>
                </a:lnTo>
                <a:lnTo>
                  <a:pt x="2548" y="877"/>
                </a:lnTo>
                <a:lnTo>
                  <a:pt x="2539" y="878"/>
                </a:lnTo>
                <a:lnTo>
                  <a:pt x="2532" y="874"/>
                </a:lnTo>
                <a:lnTo>
                  <a:pt x="2527" y="867"/>
                </a:lnTo>
                <a:lnTo>
                  <a:pt x="2523" y="859"/>
                </a:lnTo>
                <a:lnTo>
                  <a:pt x="2522" y="851"/>
                </a:lnTo>
                <a:lnTo>
                  <a:pt x="2523" y="846"/>
                </a:lnTo>
                <a:lnTo>
                  <a:pt x="2528" y="837"/>
                </a:lnTo>
                <a:lnTo>
                  <a:pt x="2528" y="832"/>
                </a:lnTo>
                <a:lnTo>
                  <a:pt x="2528" y="828"/>
                </a:lnTo>
                <a:lnTo>
                  <a:pt x="2526" y="825"/>
                </a:lnTo>
                <a:lnTo>
                  <a:pt x="2523" y="823"/>
                </a:lnTo>
                <a:lnTo>
                  <a:pt x="2519" y="820"/>
                </a:lnTo>
                <a:lnTo>
                  <a:pt x="2518" y="820"/>
                </a:lnTo>
                <a:lnTo>
                  <a:pt x="2515" y="823"/>
                </a:lnTo>
                <a:lnTo>
                  <a:pt x="2513" y="823"/>
                </a:lnTo>
                <a:lnTo>
                  <a:pt x="2513" y="825"/>
                </a:lnTo>
                <a:lnTo>
                  <a:pt x="2511" y="826"/>
                </a:lnTo>
                <a:lnTo>
                  <a:pt x="2508" y="835"/>
                </a:lnTo>
                <a:lnTo>
                  <a:pt x="2505" y="837"/>
                </a:lnTo>
                <a:lnTo>
                  <a:pt x="2499" y="832"/>
                </a:lnTo>
                <a:lnTo>
                  <a:pt x="2495" y="830"/>
                </a:lnTo>
                <a:lnTo>
                  <a:pt x="2491" y="833"/>
                </a:lnTo>
                <a:lnTo>
                  <a:pt x="2491" y="834"/>
                </a:lnTo>
                <a:lnTo>
                  <a:pt x="2489" y="837"/>
                </a:lnTo>
                <a:lnTo>
                  <a:pt x="2488" y="838"/>
                </a:lnTo>
                <a:lnTo>
                  <a:pt x="2487" y="841"/>
                </a:lnTo>
                <a:lnTo>
                  <a:pt x="2484" y="842"/>
                </a:lnTo>
                <a:lnTo>
                  <a:pt x="2483" y="843"/>
                </a:lnTo>
                <a:lnTo>
                  <a:pt x="2482" y="845"/>
                </a:lnTo>
                <a:lnTo>
                  <a:pt x="2478" y="846"/>
                </a:lnTo>
                <a:lnTo>
                  <a:pt x="2461" y="847"/>
                </a:lnTo>
                <a:lnTo>
                  <a:pt x="2457" y="845"/>
                </a:lnTo>
                <a:lnTo>
                  <a:pt x="2455" y="837"/>
                </a:lnTo>
                <a:lnTo>
                  <a:pt x="2455" y="830"/>
                </a:lnTo>
                <a:lnTo>
                  <a:pt x="2452" y="826"/>
                </a:lnTo>
                <a:lnTo>
                  <a:pt x="2448" y="825"/>
                </a:lnTo>
                <a:lnTo>
                  <a:pt x="2442" y="824"/>
                </a:lnTo>
                <a:lnTo>
                  <a:pt x="2426" y="825"/>
                </a:lnTo>
                <a:lnTo>
                  <a:pt x="2421" y="823"/>
                </a:lnTo>
                <a:lnTo>
                  <a:pt x="2418" y="817"/>
                </a:lnTo>
                <a:lnTo>
                  <a:pt x="2418" y="806"/>
                </a:lnTo>
                <a:lnTo>
                  <a:pt x="2416" y="801"/>
                </a:lnTo>
                <a:lnTo>
                  <a:pt x="2407" y="795"/>
                </a:lnTo>
                <a:lnTo>
                  <a:pt x="2396" y="799"/>
                </a:lnTo>
                <a:lnTo>
                  <a:pt x="2387" y="807"/>
                </a:lnTo>
                <a:lnTo>
                  <a:pt x="2365" y="830"/>
                </a:lnTo>
                <a:lnTo>
                  <a:pt x="2355" y="837"/>
                </a:lnTo>
                <a:lnTo>
                  <a:pt x="2343" y="838"/>
                </a:lnTo>
                <a:lnTo>
                  <a:pt x="2332" y="835"/>
                </a:lnTo>
                <a:lnTo>
                  <a:pt x="2326" y="832"/>
                </a:lnTo>
                <a:lnTo>
                  <a:pt x="2324" y="829"/>
                </a:lnTo>
                <a:lnTo>
                  <a:pt x="2324" y="825"/>
                </a:lnTo>
                <a:lnTo>
                  <a:pt x="2324" y="823"/>
                </a:lnTo>
                <a:lnTo>
                  <a:pt x="2325" y="819"/>
                </a:lnTo>
                <a:lnTo>
                  <a:pt x="2326" y="812"/>
                </a:lnTo>
                <a:lnTo>
                  <a:pt x="2326" y="810"/>
                </a:lnTo>
                <a:lnTo>
                  <a:pt x="2325" y="806"/>
                </a:lnTo>
                <a:lnTo>
                  <a:pt x="2326" y="803"/>
                </a:lnTo>
                <a:lnTo>
                  <a:pt x="2325" y="799"/>
                </a:lnTo>
                <a:lnTo>
                  <a:pt x="2324" y="797"/>
                </a:lnTo>
                <a:lnTo>
                  <a:pt x="2321" y="798"/>
                </a:lnTo>
                <a:lnTo>
                  <a:pt x="2312" y="794"/>
                </a:lnTo>
                <a:lnTo>
                  <a:pt x="2299" y="791"/>
                </a:lnTo>
                <a:lnTo>
                  <a:pt x="2289" y="788"/>
                </a:lnTo>
                <a:lnTo>
                  <a:pt x="2288" y="777"/>
                </a:lnTo>
                <a:lnTo>
                  <a:pt x="2286" y="769"/>
                </a:lnTo>
                <a:lnTo>
                  <a:pt x="2288" y="760"/>
                </a:lnTo>
                <a:lnTo>
                  <a:pt x="2288" y="753"/>
                </a:lnTo>
                <a:lnTo>
                  <a:pt x="2284" y="749"/>
                </a:lnTo>
                <a:lnTo>
                  <a:pt x="2277" y="750"/>
                </a:lnTo>
                <a:lnTo>
                  <a:pt x="2264" y="754"/>
                </a:lnTo>
                <a:lnTo>
                  <a:pt x="2257" y="755"/>
                </a:lnTo>
                <a:lnTo>
                  <a:pt x="2222" y="751"/>
                </a:lnTo>
                <a:lnTo>
                  <a:pt x="2215" y="754"/>
                </a:lnTo>
                <a:lnTo>
                  <a:pt x="2210" y="759"/>
                </a:lnTo>
                <a:lnTo>
                  <a:pt x="2207" y="764"/>
                </a:lnTo>
                <a:lnTo>
                  <a:pt x="2204" y="769"/>
                </a:lnTo>
                <a:lnTo>
                  <a:pt x="2202" y="772"/>
                </a:lnTo>
                <a:lnTo>
                  <a:pt x="2196" y="773"/>
                </a:lnTo>
                <a:lnTo>
                  <a:pt x="2183" y="773"/>
                </a:lnTo>
                <a:lnTo>
                  <a:pt x="2179" y="772"/>
                </a:lnTo>
                <a:lnTo>
                  <a:pt x="2170" y="762"/>
                </a:lnTo>
                <a:lnTo>
                  <a:pt x="2166" y="759"/>
                </a:lnTo>
                <a:lnTo>
                  <a:pt x="2165" y="758"/>
                </a:lnTo>
                <a:lnTo>
                  <a:pt x="2161" y="750"/>
                </a:lnTo>
                <a:lnTo>
                  <a:pt x="2157" y="747"/>
                </a:lnTo>
                <a:lnTo>
                  <a:pt x="2149" y="746"/>
                </a:lnTo>
                <a:lnTo>
                  <a:pt x="2145" y="746"/>
                </a:lnTo>
                <a:lnTo>
                  <a:pt x="2140" y="747"/>
                </a:lnTo>
                <a:lnTo>
                  <a:pt x="2122" y="755"/>
                </a:lnTo>
                <a:lnTo>
                  <a:pt x="2119" y="754"/>
                </a:lnTo>
                <a:lnTo>
                  <a:pt x="2087" y="746"/>
                </a:lnTo>
                <a:lnTo>
                  <a:pt x="2081" y="745"/>
                </a:lnTo>
                <a:lnTo>
                  <a:pt x="2061" y="732"/>
                </a:lnTo>
                <a:lnTo>
                  <a:pt x="2055" y="731"/>
                </a:lnTo>
                <a:lnTo>
                  <a:pt x="2051" y="732"/>
                </a:lnTo>
                <a:lnTo>
                  <a:pt x="2047" y="733"/>
                </a:lnTo>
                <a:lnTo>
                  <a:pt x="2042" y="735"/>
                </a:lnTo>
                <a:lnTo>
                  <a:pt x="2037" y="735"/>
                </a:lnTo>
                <a:lnTo>
                  <a:pt x="2026" y="731"/>
                </a:lnTo>
                <a:lnTo>
                  <a:pt x="2021" y="731"/>
                </a:lnTo>
                <a:lnTo>
                  <a:pt x="2008" y="731"/>
                </a:lnTo>
                <a:lnTo>
                  <a:pt x="2003" y="729"/>
                </a:lnTo>
                <a:lnTo>
                  <a:pt x="1998" y="725"/>
                </a:lnTo>
                <a:lnTo>
                  <a:pt x="1998" y="722"/>
                </a:lnTo>
                <a:lnTo>
                  <a:pt x="1997" y="703"/>
                </a:lnTo>
                <a:lnTo>
                  <a:pt x="1998" y="700"/>
                </a:lnTo>
                <a:lnTo>
                  <a:pt x="1998" y="698"/>
                </a:lnTo>
                <a:lnTo>
                  <a:pt x="1994" y="692"/>
                </a:lnTo>
                <a:lnTo>
                  <a:pt x="1986" y="685"/>
                </a:lnTo>
                <a:lnTo>
                  <a:pt x="1984" y="680"/>
                </a:lnTo>
                <a:lnTo>
                  <a:pt x="1981" y="675"/>
                </a:lnTo>
                <a:lnTo>
                  <a:pt x="1978" y="670"/>
                </a:lnTo>
                <a:lnTo>
                  <a:pt x="1973" y="667"/>
                </a:lnTo>
                <a:lnTo>
                  <a:pt x="1968" y="667"/>
                </a:lnTo>
                <a:lnTo>
                  <a:pt x="1966" y="667"/>
                </a:lnTo>
                <a:lnTo>
                  <a:pt x="1964" y="666"/>
                </a:lnTo>
                <a:lnTo>
                  <a:pt x="1962" y="663"/>
                </a:lnTo>
                <a:lnTo>
                  <a:pt x="1960" y="661"/>
                </a:lnTo>
                <a:lnTo>
                  <a:pt x="1960" y="659"/>
                </a:lnTo>
                <a:lnTo>
                  <a:pt x="1958" y="657"/>
                </a:lnTo>
                <a:lnTo>
                  <a:pt x="1954" y="654"/>
                </a:lnTo>
                <a:lnTo>
                  <a:pt x="1950" y="654"/>
                </a:lnTo>
                <a:lnTo>
                  <a:pt x="1947" y="657"/>
                </a:lnTo>
                <a:lnTo>
                  <a:pt x="1946" y="672"/>
                </a:lnTo>
                <a:lnTo>
                  <a:pt x="1944" y="678"/>
                </a:lnTo>
                <a:lnTo>
                  <a:pt x="1940" y="680"/>
                </a:lnTo>
                <a:lnTo>
                  <a:pt x="1933" y="679"/>
                </a:lnTo>
                <a:lnTo>
                  <a:pt x="1928" y="678"/>
                </a:lnTo>
                <a:lnTo>
                  <a:pt x="1918" y="671"/>
                </a:lnTo>
                <a:lnTo>
                  <a:pt x="1905" y="670"/>
                </a:lnTo>
                <a:lnTo>
                  <a:pt x="1903" y="670"/>
                </a:lnTo>
                <a:lnTo>
                  <a:pt x="1901" y="672"/>
                </a:lnTo>
                <a:lnTo>
                  <a:pt x="1898" y="675"/>
                </a:lnTo>
                <a:lnTo>
                  <a:pt x="1896" y="678"/>
                </a:lnTo>
                <a:lnTo>
                  <a:pt x="1892" y="679"/>
                </a:lnTo>
                <a:lnTo>
                  <a:pt x="1875" y="678"/>
                </a:lnTo>
                <a:lnTo>
                  <a:pt x="1870" y="675"/>
                </a:lnTo>
                <a:lnTo>
                  <a:pt x="1867" y="672"/>
                </a:lnTo>
                <a:lnTo>
                  <a:pt x="1862" y="665"/>
                </a:lnTo>
                <a:lnTo>
                  <a:pt x="1818" y="622"/>
                </a:lnTo>
                <a:lnTo>
                  <a:pt x="1815" y="621"/>
                </a:lnTo>
                <a:lnTo>
                  <a:pt x="1809" y="619"/>
                </a:lnTo>
                <a:lnTo>
                  <a:pt x="1808" y="618"/>
                </a:lnTo>
                <a:lnTo>
                  <a:pt x="1802" y="617"/>
                </a:lnTo>
                <a:lnTo>
                  <a:pt x="1791" y="618"/>
                </a:lnTo>
                <a:lnTo>
                  <a:pt x="1787" y="618"/>
                </a:lnTo>
                <a:lnTo>
                  <a:pt x="1787" y="601"/>
                </a:lnTo>
                <a:lnTo>
                  <a:pt x="1787" y="565"/>
                </a:lnTo>
                <a:lnTo>
                  <a:pt x="1787" y="529"/>
                </a:lnTo>
                <a:lnTo>
                  <a:pt x="1787" y="492"/>
                </a:lnTo>
                <a:lnTo>
                  <a:pt x="1787" y="457"/>
                </a:lnTo>
                <a:lnTo>
                  <a:pt x="1787" y="421"/>
                </a:lnTo>
                <a:lnTo>
                  <a:pt x="1787" y="385"/>
                </a:lnTo>
                <a:lnTo>
                  <a:pt x="1787" y="349"/>
                </a:lnTo>
                <a:lnTo>
                  <a:pt x="1787" y="314"/>
                </a:lnTo>
                <a:lnTo>
                  <a:pt x="1787" y="277"/>
                </a:lnTo>
                <a:lnTo>
                  <a:pt x="1787" y="241"/>
                </a:lnTo>
                <a:lnTo>
                  <a:pt x="1787" y="206"/>
                </a:lnTo>
                <a:lnTo>
                  <a:pt x="1787" y="170"/>
                </a:lnTo>
                <a:lnTo>
                  <a:pt x="1787" y="134"/>
                </a:lnTo>
                <a:lnTo>
                  <a:pt x="1787" y="99"/>
                </a:lnTo>
                <a:lnTo>
                  <a:pt x="1787" y="63"/>
                </a:lnTo>
                <a:lnTo>
                  <a:pt x="1786" y="26"/>
                </a:lnTo>
                <a:lnTo>
                  <a:pt x="1786" y="11"/>
                </a:lnTo>
                <a:lnTo>
                  <a:pt x="1783" y="11"/>
                </a:lnTo>
                <a:lnTo>
                  <a:pt x="1738" y="11"/>
                </a:lnTo>
                <a:lnTo>
                  <a:pt x="1700" y="11"/>
                </a:lnTo>
                <a:lnTo>
                  <a:pt x="1652" y="11"/>
                </a:lnTo>
                <a:lnTo>
                  <a:pt x="1595" y="10"/>
                </a:lnTo>
                <a:lnTo>
                  <a:pt x="1532" y="10"/>
                </a:lnTo>
                <a:lnTo>
                  <a:pt x="1465" y="10"/>
                </a:lnTo>
                <a:lnTo>
                  <a:pt x="1395" y="8"/>
                </a:lnTo>
                <a:lnTo>
                  <a:pt x="1325" y="7"/>
                </a:lnTo>
                <a:lnTo>
                  <a:pt x="1258" y="6"/>
                </a:lnTo>
                <a:lnTo>
                  <a:pt x="1194" y="4"/>
                </a:lnTo>
                <a:lnTo>
                  <a:pt x="1138" y="3"/>
                </a:lnTo>
                <a:lnTo>
                  <a:pt x="1090" y="2"/>
                </a:lnTo>
                <a:lnTo>
                  <a:pt x="1053" y="2"/>
                </a:lnTo>
                <a:lnTo>
                  <a:pt x="1029" y="0"/>
                </a:lnTo>
                <a:lnTo>
                  <a:pt x="1021" y="0"/>
                </a:lnTo>
                <a:lnTo>
                  <a:pt x="1009" y="0"/>
                </a:lnTo>
                <a:lnTo>
                  <a:pt x="1009" y="6"/>
                </a:lnTo>
                <a:lnTo>
                  <a:pt x="1009" y="16"/>
                </a:lnTo>
                <a:lnTo>
                  <a:pt x="1008" y="60"/>
                </a:lnTo>
                <a:lnTo>
                  <a:pt x="1007" y="104"/>
                </a:lnTo>
                <a:lnTo>
                  <a:pt x="1006" y="147"/>
                </a:lnTo>
                <a:lnTo>
                  <a:pt x="1004" y="191"/>
                </a:lnTo>
                <a:lnTo>
                  <a:pt x="1003" y="235"/>
                </a:lnTo>
                <a:lnTo>
                  <a:pt x="1002" y="279"/>
                </a:lnTo>
                <a:lnTo>
                  <a:pt x="1000" y="323"/>
                </a:lnTo>
                <a:lnTo>
                  <a:pt x="998" y="367"/>
                </a:lnTo>
                <a:lnTo>
                  <a:pt x="996" y="411"/>
                </a:lnTo>
                <a:lnTo>
                  <a:pt x="995" y="455"/>
                </a:lnTo>
                <a:lnTo>
                  <a:pt x="994" y="499"/>
                </a:lnTo>
                <a:lnTo>
                  <a:pt x="993" y="543"/>
                </a:lnTo>
                <a:lnTo>
                  <a:pt x="991" y="586"/>
                </a:lnTo>
                <a:lnTo>
                  <a:pt x="990" y="630"/>
                </a:lnTo>
                <a:lnTo>
                  <a:pt x="989" y="674"/>
                </a:lnTo>
                <a:lnTo>
                  <a:pt x="987" y="718"/>
                </a:lnTo>
                <a:lnTo>
                  <a:pt x="986" y="762"/>
                </a:lnTo>
                <a:lnTo>
                  <a:pt x="985" y="806"/>
                </a:lnTo>
                <a:lnTo>
                  <a:pt x="982" y="850"/>
                </a:lnTo>
                <a:lnTo>
                  <a:pt x="981" y="894"/>
                </a:lnTo>
                <a:lnTo>
                  <a:pt x="980" y="938"/>
                </a:lnTo>
                <a:lnTo>
                  <a:pt x="978" y="982"/>
                </a:lnTo>
                <a:lnTo>
                  <a:pt x="977" y="1026"/>
                </a:lnTo>
                <a:lnTo>
                  <a:pt x="976" y="1070"/>
                </a:lnTo>
                <a:lnTo>
                  <a:pt x="974" y="1114"/>
                </a:lnTo>
                <a:lnTo>
                  <a:pt x="973" y="1157"/>
                </a:lnTo>
                <a:lnTo>
                  <a:pt x="972" y="1201"/>
                </a:lnTo>
                <a:lnTo>
                  <a:pt x="971" y="1245"/>
                </a:lnTo>
                <a:lnTo>
                  <a:pt x="969" y="1289"/>
                </a:lnTo>
                <a:lnTo>
                  <a:pt x="967" y="1333"/>
                </a:lnTo>
                <a:lnTo>
                  <a:pt x="965" y="1377"/>
                </a:lnTo>
                <a:lnTo>
                  <a:pt x="964" y="1421"/>
                </a:lnTo>
                <a:lnTo>
                  <a:pt x="905" y="1419"/>
                </a:lnTo>
                <a:lnTo>
                  <a:pt x="845" y="1418"/>
                </a:lnTo>
                <a:lnTo>
                  <a:pt x="786" y="1415"/>
                </a:lnTo>
                <a:lnTo>
                  <a:pt x="726" y="1413"/>
                </a:lnTo>
                <a:lnTo>
                  <a:pt x="667" y="1412"/>
                </a:lnTo>
                <a:lnTo>
                  <a:pt x="607" y="1409"/>
                </a:lnTo>
                <a:lnTo>
                  <a:pt x="548" y="1406"/>
                </a:lnTo>
                <a:lnTo>
                  <a:pt x="488" y="1404"/>
                </a:lnTo>
                <a:lnTo>
                  <a:pt x="429" y="1401"/>
                </a:lnTo>
                <a:lnTo>
                  <a:pt x="369" y="1399"/>
                </a:lnTo>
                <a:lnTo>
                  <a:pt x="310" y="1396"/>
                </a:lnTo>
                <a:lnTo>
                  <a:pt x="250" y="1392"/>
                </a:lnTo>
                <a:lnTo>
                  <a:pt x="190" y="1390"/>
                </a:lnTo>
                <a:lnTo>
                  <a:pt x="131" y="1387"/>
                </a:lnTo>
                <a:lnTo>
                  <a:pt x="71" y="1383"/>
                </a:lnTo>
                <a:lnTo>
                  <a:pt x="12" y="1379"/>
                </a:lnTo>
                <a:lnTo>
                  <a:pt x="5" y="1379"/>
                </a:lnTo>
                <a:lnTo>
                  <a:pt x="0" y="1379"/>
                </a:lnTo>
                <a:lnTo>
                  <a:pt x="0" y="1384"/>
                </a:lnTo>
                <a:lnTo>
                  <a:pt x="5" y="1396"/>
                </a:lnTo>
                <a:lnTo>
                  <a:pt x="7" y="1403"/>
                </a:lnTo>
                <a:lnTo>
                  <a:pt x="7" y="1410"/>
                </a:lnTo>
                <a:lnTo>
                  <a:pt x="8" y="1415"/>
                </a:lnTo>
                <a:lnTo>
                  <a:pt x="15" y="1426"/>
                </a:lnTo>
                <a:lnTo>
                  <a:pt x="12" y="1428"/>
                </a:lnTo>
                <a:lnTo>
                  <a:pt x="15" y="1432"/>
                </a:lnTo>
                <a:lnTo>
                  <a:pt x="16" y="1435"/>
                </a:lnTo>
                <a:lnTo>
                  <a:pt x="20" y="1436"/>
                </a:lnTo>
                <a:lnTo>
                  <a:pt x="22" y="1437"/>
                </a:lnTo>
                <a:lnTo>
                  <a:pt x="26" y="1440"/>
                </a:lnTo>
                <a:lnTo>
                  <a:pt x="42" y="1458"/>
                </a:lnTo>
                <a:lnTo>
                  <a:pt x="47" y="1459"/>
                </a:lnTo>
                <a:lnTo>
                  <a:pt x="59" y="1458"/>
                </a:lnTo>
                <a:lnTo>
                  <a:pt x="68" y="1463"/>
                </a:lnTo>
                <a:lnTo>
                  <a:pt x="77" y="1472"/>
                </a:lnTo>
                <a:lnTo>
                  <a:pt x="83" y="1484"/>
                </a:lnTo>
                <a:lnTo>
                  <a:pt x="88" y="1496"/>
                </a:lnTo>
                <a:lnTo>
                  <a:pt x="93" y="1518"/>
                </a:lnTo>
                <a:lnTo>
                  <a:pt x="96" y="1523"/>
                </a:lnTo>
                <a:lnTo>
                  <a:pt x="106" y="1537"/>
                </a:lnTo>
                <a:lnTo>
                  <a:pt x="109" y="1542"/>
                </a:lnTo>
                <a:lnTo>
                  <a:pt x="110" y="1545"/>
                </a:lnTo>
                <a:lnTo>
                  <a:pt x="110" y="1548"/>
                </a:lnTo>
                <a:lnTo>
                  <a:pt x="110" y="1549"/>
                </a:lnTo>
                <a:lnTo>
                  <a:pt x="113" y="1551"/>
                </a:lnTo>
                <a:lnTo>
                  <a:pt x="122" y="1557"/>
                </a:lnTo>
                <a:lnTo>
                  <a:pt x="125" y="1560"/>
                </a:lnTo>
                <a:lnTo>
                  <a:pt x="130" y="1564"/>
                </a:lnTo>
                <a:lnTo>
                  <a:pt x="141" y="1568"/>
                </a:lnTo>
                <a:lnTo>
                  <a:pt x="150" y="1575"/>
                </a:lnTo>
                <a:lnTo>
                  <a:pt x="156" y="1576"/>
                </a:lnTo>
                <a:lnTo>
                  <a:pt x="162" y="1577"/>
                </a:lnTo>
                <a:lnTo>
                  <a:pt x="166" y="1580"/>
                </a:lnTo>
                <a:lnTo>
                  <a:pt x="178" y="1588"/>
                </a:lnTo>
                <a:lnTo>
                  <a:pt x="180" y="1592"/>
                </a:lnTo>
                <a:lnTo>
                  <a:pt x="183" y="1594"/>
                </a:lnTo>
                <a:lnTo>
                  <a:pt x="184" y="1601"/>
                </a:lnTo>
                <a:lnTo>
                  <a:pt x="185" y="1603"/>
                </a:lnTo>
                <a:lnTo>
                  <a:pt x="190" y="1606"/>
                </a:lnTo>
                <a:lnTo>
                  <a:pt x="194" y="1608"/>
                </a:lnTo>
                <a:lnTo>
                  <a:pt x="194" y="1610"/>
                </a:lnTo>
                <a:lnTo>
                  <a:pt x="198" y="1612"/>
                </a:lnTo>
                <a:lnTo>
                  <a:pt x="203" y="1616"/>
                </a:lnTo>
                <a:lnTo>
                  <a:pt x="223" y="1642"/>
                </a:lnTo>
                <a:lnTo>
                  <a:pt x="224" y="1647"/>
                </a:lnTo>
                <a:lnTo>
                  <a:pt x="227" y="1651"/>
                </a:lnTo>
                <a:lnTo>
                  <a:pt x="246" y="1665"/>
                </a:lnTo>
                <a:lnTo>
                  <a:pt x="251" y="1668"/>
                </a:lnTo>
                <a:lnTo>
                  <a:pt x="253" y="1669"/>
                </a:lnTo>
                <a:lnTo>
                  <a:pt x="259" y="1677"/>
                </a:lnTo>
                <a:lnTo>
                  <a:pt x="264" y="1682"/>
                </a:lnTo>
                <a:lnTo>
                  <a:pt x="268" y="1685"/>
                </a:lnTo>
                <a:lnTo>
                  <a:pt x="273" y="1689"/>
                </a:lnTo>
                <a:lnTo>
                  <a:pt x="276" y="1695"/>
                </a:lnTo>
                <a:lnTo>
                  <a:pt x="278" y="1705"/>
                </a:lnTo>
                <a:lnTo>
                  <a:pt x="281" y="1711"/>
                </a:lnTo>
                <a:lnTo>
                  <a:pt x="288" y="1715"/>
                </a:lnTo>
                <a:lnTo>
                  <a:pt x="297" y="1726"/>
                </a:lnTo>
                <a:lnTo>
                  <a:pt x="317" y="1744"/>
                </a:lnTo>
                <a:lnTo>
                  <a:pt x="328" y="1759"/>
                </a:lnTo>
                <a:lnTo>
                  <a:pt x="330" y="1761"/>
                </a:lnTo>
                <a:lnTo>
                  <a:pt x="339" y="1764"/>
                </a:lnTo>
                <a:lnTo>
                  <a:pt x="353" y="1772"/>
                </a:lnTo>
                <a:lnTo>
                  <a:pt x="355" y="1774"/>
                </a:lnTo>
                <a:lnTo>
                  <a:pt x="356" y="1775"/>
                </a:lnTo>
                <a:lnTo>
                  <a:pt x="359" y="1778"/>
                </a:lnTo>
                <a:lnTo>
                  <a:pt x="361" y="1779"/>
                </a:lnTo>
                <a:lnTo>
                  <a:pt x="363" y="1779"/>
                </a:lnTo>
                <a:lnTo>
                  <a:pt x="364" y="1778"/>
                </a:lnTo>
                <a:lnTo>
                  <a:pt x="365" y="1775"/>
                </a:lnTo>
                <a:lnTo>
                  <a:pt x="366" y="1775"/>
                </a:lnTo>
                <a:lnTo>
                  <a:pt x="369" y="1777"/>
                </a:lnTo>
                <a:lnTo>
                  <a:pt x="372" y="1777"/>
                </a:lnTo>
                <a:lnTo>
                  <a:pt x="373" y="1778"/>
                </a:lnTo>
                <a:lnTo>
                  <a:pt x="375" y="1783"/>
                </a:lnTo>
                <a:lnTo>
                  <a:pt x="378" y="1784"/>
                </a:lnTo>
                <a:lnTo>
                  <a:pt x="381" y="1784"/>
                </a:lnTo>
                <a:lnTo>
                  <a:pt x="383" y="1786"/>
                </a:lnTo>
                <a:lnTo>
                  <a:pt x="385" y="1787"/>
                </a:lnTo>
                <a:lnTo>
                  <a:pt x="385" y="1791"/>
                </a:lnTo>
                <a:lnTo>
                  <a:pt x="386" y="1791"/>
                </a:lnTo>
                <a:lnTo>
                  <a:pt x="387" y="1791"/>
                </a:lnTo>
                <a:lnTo>
                  <a:pt x="390" y="1796"/>
                </a:lnTo>
                <a:lnTo>
                  <a:pt x="392" y="1794"/>
                </a:lnTo>
                <a:lnTo>
                  <a:pt x="404" y="1809"/>
                </a:lnTo>
                <a:lnTo>
                  <a:pt x="409" y="1812"/>
                </a:lnTo>
                <a:lnTo>
                  <a:pt x="414" y="1813"/>
                </a:lnTo>
                <a:lnTo>
                  <a:pt x="419" y="1816"/>
                </a:lnTo>
                <a:lnTo>
                  <a:pt x="425" y="1821"/>
                </a:lnTo>
                <a:lnTo>
                  <a:pt x="427" y="1826"/>
                </a:lnTo>
                <a:lnTo>
                  <a:pt x="429" y="1828"/>
                </a:lnTo>
                <a:lnTo>
                  <a:pt x="429" y="1832"/>
                </a:lnTo>
                <a:lnTo>
                  <a:pt x="429" y="1836"/>
                </a:lnTo>
                <a:lnTo>
                  <a:pt x="431" y="1839"/>
                </a:lnTo>
                <a:lnTo>
                  <a:pt x="434" y="1840"/>
                </a:lnTo>
                <a:lnTo>
                  <a:pt x="441" y="1841"/>
                </a:lnTo>
                <a:lnTo>
                  <a:pt x="444" y="1843"/>
                </a:lnTo>
                <a:lnTo>
                  <a:pt x="445" y="1845"/>
                </a:lnTo>
                <a:lnTo>
                  <a:pt x="453" y="1856"/>
                </a:lnTo>
                <a:lnTo>
                  <a:pt x="456" y="1862"/>
                </a:lnTo>
                <a:lnTo>
                  <a:pt x="457" y="1865"/>
                </a:lnTo>
                <a:lnTo>
                  <a:pt x="457" y="1871"/>
                </a:lnTo>
                <a:lnTo>
                  <a:pt x="457" y="1875"/>
                </a:lnTo>
                <a:lnTo>
                  <a:pt x="462" y="1878"/>
                </a:lnTo>
                <a:lnTo>
                  <a:pt x="462" y="1879"/>
                </a:lnTo>
                <a:lnTo>
                  <a:pt x="462" y="1882"/>
                </a:lnTo>
                <a:lnTo>
                  <a:pt x="461" y="1884"/>
                </a:lnTo>
                <a:lnTo>
                  <a:pt x="461" y="1887"/>
                </a:lnTo>
                <a:lnTo>
                  <a:pt x="461" y="1891"/>
                </a:lnTo>
                <a:lnTo>
                  <a:pt x="463" y="1894"/>
                </a:lnTo>
                <a:lnTo>
                  <a:pt x="463" y="1898"/>
                </a:lnTo>
                <a:lnTo>
                  <a:pt x="463" y="1902"/>
                </a:lnTo>
                <a:lnTo>
                  <a:pt x="462" y="1905"/>
                </a:lnTo>
                <a:lnTo>
                  <a:pt x="463" y="1906"/>
                </a:lnTo>
                <a:lnTo>
                  <a:pt x="465" y="1910"/>
                </a:lnTo>
                <a:lnTo>
                  <a:pt x="467" y="1913"/>
                </a:lnTo>
                <a:lnTo>
                  <a:pt x="470" y="1914"/>
                </a:lnTo>
                <a:lnTo>
                  <a:pt x="473" y="1917"/>
                </a:lnTo>
                <a:lnTo>
                  <a:pt x="473" y="1919"/>
                </a:lnTo>
                <a:lnTo>
                  <a:pt x="473" y="1923"/>
                </a:lnTo>
                <a:lnTo>
                  <a:pt x="473" y="1926"/>
                </a:lnTo>
                <a:lnTo>
                  <a:pt x="475" y="1927"/>
                </a:lnTo>
                <a:lnTo>
                  <a:pt x="480" y="1931"/>
                </a:lnTo>
                <a:lnTo>
                  <a:pt x="483" y="1939"/>
                </a:lnTo>
                <a:lnTo>
                  <a:pt x="487" y="1948"/>
                </a:lnTo>
                <a:lnTo>
                  <a:pt x="489" y="1954"/>
                </a:lnTo>
                <a:lnTo>
                  <a:pt x="491" y="1955"/>
                </a:lnTo>
                <a:lnTo>
                  <a:pt x="496" y="1958"/>
                </a:lnTo>
                <a:lnTo>
                  <a:pt x="498" y="1961"/>
                </a:lnTo>
                <a:lnTo>
                  <a:pt x="504" y="1972"/>
                </a:lnTo>
                <a:lnTo>
                  <a:pt x="507" y="1977"/>
                </a:lnTo>
                <a:lnTo>
                  <a:pt x="507" y="1984"/>
                </a:lnTo>
                <a:lnTo>
                  <a:pt x="506" y="1995"/>
                </a:lnTo>
                <a:lnTo>
                  <a:pt x="505" y="2003"/>
                </a:lnTo>
                <a:lnTo>
                  <a:pt x="501" y="2015"/>
                </a:lnTo>
                <a:lnTo>
                  <a:pt x="500" y="2020"/>
                </a:lnTo>
                <a:lnTo>
                  <a:pt x="500" y="2028"/>
                </a:lnTo>
                <a:lnTo>
                  <a:pt x="505" y="2046"/>
                </a:lnTo>
                <a:lnTo>
                  <a:pt x="505" y="2049"/>
                </a:lnTo>
                <a:lnTo>
                  <a:pt x="504" y="2054"/>
                </a:lnTo>
                <a:lnTo>
                  <a:pt x="504" y="2056"/>
                </a:lnTo>
                <a:lnTo>
                  <a:pt x="505" y="2058"/>
                </a:lnTo>
                <a:lnTo>
                  <a:pt x="509" y="2063"/>
                </a:lnTo>
                <a:lnTo>
                  <a:pt x="509" y="2064"/>
                </a:lnTo>
                <a:lnTo>
                  <a:pt x="510" y="2068"/>
                </a:lnTo>
                <a:lnTo>
                  <a:pt x="515" y="2074"/>
                </a:lnTo>
                <a:lnTo>
                  <a:pt x="518" y="2089"/>
                </a:lnTo>
                <a:lnTo>
                  <a:pt x="519" y="2091"/>
                </a:lnTo>
                <a:lnTo>
                  <a:pt x="524" y="2098"/>
                </a:lnTo>
                <a:lnTo>
                  <a:pt x="528" y="2102"/>
                </a:lnTo>
                <a:lnTo>
                  <a:pt x="532" y="2107"/>
                </a:lnTo>
                <a:lnTo>
                  <a:pt x="533" y="2120"/>
                </a:lnTo>
                <a:lnTo>
                  <a:pt x="539" y="2129"/>
                </a:lnTo>
                <a:lnTo>
                  <a:pt x="540" y="2134"/>
                </a:lnTo>
                <a:lnTo>
                  <a:pt x="540" y="2139"/>
                </a:lnTo>
                <a:lnTo>
                  <a:pt x="540" y="2142"/>
                </a:lnTo>
                <a:lnTo>
                  <a:pt x="541" y="2144"/>
                </a:lnTo>
                <a:lnTo>
                  <a:pt x="545" y="2150"/>
                </a:lnTo>
                <a:lnTo>
                  <a:pt x="558" y="2159"/>
                </a:lnTo>
                <a:lnTo>
                  <a:pt x="562" y="2162"/>
                </a:lnTo>
                <a:lnTo>
                  <a:pt x="562" y="2165"/>
                </a:lnTo>
                <a:lnTo>
                  <a:pt x="563" y="2168"/>
                </a:lnTo>
                <a:lnTo>
                  <a:pt x="564" y="2170"/>
                </a:lnTo>
                <a:lnTo>
                  <a:pt x="566" y="2172"/>
                </a:lnTo>
                <a:lnTo>
                  <a:pt x="568" y="2173"/>
                </a:lnTo>
                <a:lnTo>
                  <a:pt x="589" y="2188"/>
                </a:lnTo>
                <a:lnTo>
                  <a:pt x="593" y="2192"/>
                </a:lnTo>
                <a:lnTo>
                  <a:pt x="597" y="2190"/>
                </a:lnTo>
                <a:lnTo>
                  <a:pt x="604" y="2190"/>
                </a:lnTo>
                <a:lnTo>
                  <a:pt x="612" y="2192"/>
                </a:lnTo>
                <a:lnTo>
                  <a:pt x="616" y="2199"/>
                </a:lnTo>
                <a:lnTo>
                  <a:pt x="623" y="2204"/>
                </a:lnTo>
                <a:lnTo>
                  <a:pt x="625" y="2205"/>
                </a:lnTo>
                <a:lnTo>
                  <a:pt x="626" y="2206"/>
                </a:lnTo>
                <a:lnTo>
                  <a:pt x="632" y="2218"/>
                </a:lnTo>
                <a:lnTo>
                  <a:pt x="639" y="2229"/>
                </a:lnTo>
                <a:lnTo>
                  <a:pt x="646" y="2234"/>
                </a:lnTo>
                <a:lnTo>
                  <a:pt x="655" y="2239"/>
                </a:lnTo>
                <a:lnTo>
                  <a:pt x="668" y="2254"/>
                </a:lnTo>
                <a:lnTo>
                  <a:pt x="678" y="2261"/>
                </a:lnTo>
                <a:lnTo>
                  <a:pt x="703" y="2270"/>
                </a:lnTo>
                <a:lnTo>
                  <a:pt x="720" y="2274"/>
                </a:lnTo>
                <a:lnTo>
                  <a:pt x="739" y="2276"/>
                </a:lnTo>
                <a:lnTo>
                  <a:pt x="743" y="2276"/>
                </a:lnTo>
                <a:lnTo>
                  <a:pt x="746" y="2279"/>
                </a:lnTo>
                <a:lnTo>
                  <a:pt x="747" y="2283"/>
                </a:lnTo>
                <a:lnTo>
                  <a:pt x="744" y="2289"/>
                </a:lnTo>
                <a:lnTo>
                  <a:pt x="746" y="2291"/>
                </a:lnTo>
                <a:lnTo>
                  <a:pt x="748" y="2292"/>
                </a:lnTo>
                <a:lnTo>
                  <a:pt x="751" y="2293"/>
                </a:lnTo>
                <a:lnTo>
                  <a:pt x="764" y="2305"/>
                </a:lnTo>
                <a:lnTo>
                  <a:pt x="771" y="2310"/>
                </a:lnTo>
                <a:lnTo>
                  <a:pt x="796" y="2317"/>
                </a:lnTo>
                <a:lnTo>
                  <a:pt x="804" y="2317"/>
                </a:lnTo>
                <a:lnTo>
                  <a:pt x="805" y="2317"/>
                </a:lnTo>
                <a:lnTo>
                  <a:pt x="808" y="2319"/>
                </a:lnTo>
                <a:lnTo>
                  <a:pt x="809" y="2320"/>
                </a:lnTo>
                <a:lnTo>
                  <a:pt x="809" y="2323"/>
                </a:lnTo>
                <a:lnTo>
                  <a:pt x="811" y="2326"/>
                </a:lnTo>
                <a:lnTo>
                  <a:pt x="824" y="2340"/>
                </a:lnTo>
                <a:lnTo>
                  <a:pt x="836" y="2348"/>
                </a:lnTo>
                <a:lnTo>
                  <a:pt x="840" y="2349"/>
                </a:lnTo>
                <a:lnTo>
                  <a:pt x="843" y="2350"/>
                </a:lnTo>
                <a:lnTo>
                  <a:pt x="849" y="2358"/>
                </a:lnTo>
                <a:lnTo>
                  <a:pt x="853" y="2359"/>
                </a:lnTo>
                <a:lnTo>
                  <a:pt x="857" y="2358"/>
                </a:lnTo>
                <a:lnTo>
                  <a:pt x="859" y="2355"/>
                </a:lnTo>
                <a:lnTo>
                  <a:pt x="862" y="2354"/>
                </a:lnTo>
                <a:lnTo>
                  <a:pt x="865" y="2361"/>
                </a:lnTo>
                <a:lnTo>
                  <a:pt x="867" y="2359"/>
                </a:lnTo>
                <a:lnTo>
                  <a:pt x="871" y="2358"/>
                </a:lnTo>
                <a:lnTo>
                  <a:pt x="868" y="2364"/>
                </a:lnTo>
                <a:lnTo>
                  <a:pt x="872" y="2367"/>
                </a:lnTo>
                <a:lnTo>
                  <a:pt x="889" y="2367"/>
                </a:lnTo>
                <a:lnTo>
                  <a:pt x="905" y="2372"/>
                </a:lnTo>
                <a:lnTo>
                  <a:pt x="915" y="2374"/>
                </a:lnTo>
                <a:lnTo>
                  <a:pt x="923" y="2371"/>
                </a:lnTo>
                <a:lnTo>
                  <a:pt x="927" y="2362"/>
                </a:lnTo>
                <a:lnTo>
                  <a:pt x="928" y="2351"/>
                </a:lnTo>
                <a:lnTo>
                  <a:pt x="931" y="2350"/>
                </a:lnTo>
                <a:lnTo>
                  <a:pt x="932" y="2351"/>
                </a:lnTo>
                <a:lnTo>
                  <a:pt x="933" y="2346"/>
                </a:lnTo>
                <a:lnTo>
                  <a:pt x="934" y="2342"/>
                </a:lnTo>
                <a:lnTo>
                  <a:pt x="937" y="2341"/>
                </a:lnTo>
                <a:lnTo>
                  <a:pt x="949" y="2335"/>
                </a:lnTo>
                <a:lnTo>
                  <a:pt x="950" y="2333"/>
                </a:lnTo>
                <a:lnTo>
                  <a:pt x="953" y="2329"/>
                </a:lnTo>
                <a:lnTo>
                  <a:pt x="962" y="2314"/>
                </a:lnTo>
                <a:lnTo>
                  <a:pt x="964" y="2311"/>
                </a:lnTo>
                <a:lnTo>
                  <a:pt x="967" y="2310"/>
                </a:lnTo>
                <a:lnTo>
                  <a:pt x="972" y="2313"/>
                </a:lnTo>
                <a:lnTo>
                  <a:pt x="974" y="2310"/>
                </a:lnTo>
                <a:lnTo>
                  <a:pt x="986" y="2301"/>
                </a:lnTo>
                <a:lnTo>
                  <a:pt x="994" y="2300"/>
                </a:lnTo>
                <a:lnTo>
                  <a:pt x="998" y="2298"/>
                </a:lnTo>
                <a:lnTo>
                  <a:pt x="995" y="2296"/>
                </a:lnTo>
                <a:lnTo>
                  <a:pt x="989" y="2291"/>
                </a:lnTo>
                <a:lnTo>
                  <a:pt x="986" y="2288"/>
                </a:lnTo>
                <a:lnTo>
                  <a:pt x="986" y="2284"/>
                </a:lnTo>
                <a:lnTo>
                  <a:pt x="990" y="2271"/>
                </a:lnTo>
                <a:lnTo>
                  <a:pt x="991" y="2266"/>
                </a:lnTo>
                <a:lnTo>
                  <a:pt x="991" y="2262"/>
                </a:lnTo>
                <a:lnTo>
                  <a:pt x="993" y="2261"/>
                </a:lnTo>
                <a:lnTo>
                  <a:pt x="996" y="2258"/>
                </a:lnTo>
                <a:lnTo>
                  <a:pt x="998" y="2257"/>
                </a:lnTo>
                <a:lnTo>
                  <a:pt x="999" y="2257"/>
                </a:lnTo>
                <a:lnTo>
                  <a:pt x="1002" y="2257"/>
                </a:lnTo>
                <a:lnTo>
                  <a:pt x="1004" y="2256"/>
                </a:lnTo>
                <a:lnTo>
                  <a:pt x="1004" y="2254"/>
                </a:lnTo>
                <a:lnTo>
                  <a:pt x="1002" y="2251"/>
                </a:lnTo>
                <a:lnTo>
                  <a:pt x="1003" y="2248"/>
                </a:lnTo>
                <a:lnTo>
                  <a:pt x="1006" y="2244"/>
                </a:lnTo>
                <a:lnTo>
                  <a:pt x="1006" y="2240"/>
                </a:lnTo>
                <a:lnTo>
                  <a:pt x="1004" y="2236"/>
                </a:lnTo>
                <a:lnTo>
                  <a:pt x="1004" y="2232"/>
                </a:lnTo>
                <a:lnTo>
                  <a:pt x="1004" y="2229"/>
                </a:lnTo>
                <a:lnTo>
                  <a:pt x="1006" y="2226"/>
                </a:lnTo>
                <a:lnTo>
                  <a:pt x="1008" y="2223"/>
                </a:lnTo>
                <a:lnTo>
                  <a:pt x="1017" y="2200"/>
                </a:lnTo>
                <a:lnTo>
                  <a:pt x="1020" y="2197"/>
                </a:lnTo>
                <a:lnTo>
                  <a:pt x="1020" y="2197"/>
                </a:lnTo>
                <a:lnTo>
                  <a:pt x="1021" y="2195"/>
                </a:lnTo>
                <a:lnTo>
                  <a:pt x="1020" y="2191"/>
                </a:lnTo>
                <a:lnTo>
                  <a:pt x="1022" y="2190"/>
                </a:lnTo>
                <a:lnTo>
                  <a:pt x="1024" y="2188"/>
                </a:lnTo>
                <a:lnTo>
                  <a:pt x="1022" y="2184"/>
                </a:lnTo>
                <a:lnTo>
                  <a:pt x="1025" y="2183"/>
                </a:lnTo>
                <a:lnTo>
                  <a:pt x="1028" y="2182"/>
                </a:lnTo>
                <a:lnTo>
                  <a:pt x="1030" y="2177"/>
                </a:lnTo>
                <a:lnTo>
                  <a:pt x="1030" y="2175"/>
                </a:lnTo>
                <a:lnTo>
                  <a:pt x="1034" y="2166"/>
                </a:lnTo>
                <a:lnTo>
                  <a:pt x="1035" y="2166"/>
                </a:lnTo>
                <a:lnTo>
                  <a:pt x="1037" y="2162"/>
                </a:lnTo>
                <a:lnTo>
                  <a:pt x="1046" y="2148"/>
                </a:lnTo>
                <a:lnTo>
                  <a:pt x="1046" y="2144"/>
                </a:lnTo>
                <a:lnTo>
                  <a:pt x="1047" y="2142"/>
                </a:lnTo>
                <a:lnTo>
                  <a:pt x="1047" y="2139"/>
                </a:lnTo>
                <a:lnTo>
                  <a:pt x="1050" y="2138"/>
                </a:lnTo>
                <a:lnTo>
                  <a:pt x="1052" y="2138"/>
                </a:lnTo>
                <a:lnTo>
                  <a:pt x="1062" y="2138"/>
                </a:lnTo>
                <a:lnTo>
                  <a:pt x="1066" y="2137"/>
                </a:lnTo>
                <a:lnTo>
                  <a:pt x="1077" y="2131"/>
                </a:lnTo>
                <a:lnTo>
                  <a:pt x="1082" y="2130"/>
                </a:lnTo>
                <a:lnTo>
                  <a:pt x="1083" y="2130"/>
                </a:lnTo>
                <a:lnTo>
                  <a:pt x="1084" y="2134"/>
                </a:lnTo>
                <a:lnTo>
                  <a:pt x="1086" y="2134"/>
                </a:lnTo>
                <a:lnTo>
                  <a:pt x="1087" y="2134"/>
                </a:lnTo>
                <a:lnTo>
                  <a:pt x="1088" y="2134"/>
                </a:lnTo>
                <a:lnTo>
                  <a:pt x="1088" y="2133"/>
                </a:lnTo>
                <a:lnTo>
                  <a:pt x="1088" y="2133"/>
                </a:lnTo>
                <a:lnTo>
                  <a:pt x="1091" y="2130"/>
                </a:lnTo>
                <a:lnTo>
                  <a:pt x="1091" y="2130"/>
                </a:lnTo>
                <a:lnTo>
                  <a:pt x="1094" y="2126"/>
                </a:lnTo>
                <a:lnTo>
                  <a:pt x="1096" y="2126"/>
                </a:lnTo>
                <a:lnTo>
                  <a:pt x="1126" y="2129"/>
                </a:lnTo>
                <a:lnTo>
                  <a:pt x="1126" y="2129"/>
                </a:lnTo>
                <a:lnTo>
                  <a:pt x="1127" y="2128"/>
                </a:lnTo>
                <a:lnTo>
                  <a:pt x="1134" y="2118"/>
                </a:lnTo>
                <a:lnTo>
                  <a:pt x="1134" y="2115"/>
                </a:lnTo>
                <a:lnTo>
                  <a:pt x="1135" y="2107"/>
                </a:lnTo>
                <a:lnTo>
                  <a:pt x="1136" y="2103"/>
                </a:lnTo>
                <a:lnTo>
                  <a:pt x="1139" y="2102"/>
                </a:lnTo>
                <a:lnTo>
                  <a:pt x="1141" y="2100"/>
                </a:lnTo>
                <a:lnTo>
                  <a:pt x="1145" y="2099"/>
                </a:lnTo>
                <a:lnTo>
                  <a:pt x="1148" y="2094"/>
                </a:lnTo>
                <a:lnTo>
                  <a:pt x="1150" y="2093"/>
                </a:lnTo>
                <a:lnTo>
                  <a:pt x="1156" y="2094"/>
                </a:lnTo>
                <a:lnTo>
                  <a:pt x="1158" y="2098"/>
                </a:lnTo>
                <a:lnTo>
                  <a:pt x="1162" y="2100"/>
                </a:lnTo>
                <a:lnTo>
                  <a:pt x="1167" y="2099"/>
                </a:lnTo>
                <a:lnTo>
                  <a:pt x="1169" y="2106"/>
                </a:lnTo>
                <a:lnTo>
                  <a:pt x="1172" y="2107"/>
                </a:lnTo>
                <a:lnTo>
                  <a:pt x="1181" y="2108"/>
                </a:lnTo>
                <a:lnTo>
                  <a:pt x="1194" y="2115"/>
                </a:lnTo>
                <a:lnTo>
                  <a:pt x="1197" y="2118"/>
                </a:lnTo>
                <a:lnTo>
                  <a:pt x="1207" y="2122"/>
                </a:lnTo>
                <a:lnTo>
                  <a:pt x="1233" y="2120"/>
                </a:lnTo>
                <a:lnTo>
                  <a:pt x="1241" y="2122"/>
                </a:lnTo>
                <a:lnTo>
                  <a:pt x="1245" y="2118"/>
                </a:lnTo>
                <a:lnTo>
                  <a:pt x="1250" y="2120"/>
                </a:lnTo>
                <a:lnTo>
                  <a:pt x="1253" y="2122"/>
                </a:lnTo>
                <a:lnTo>
                  <a:pt x="1257" y="2125"/>
                </a:lnTo>
                <a:lnTo>
                  <a:pt x="1259" y="2125"/>
                </a:lnTo>
                <a:lnTo>
                  <a:pt x="1262" y="2124"/>
                </a:lnTo>
                <a:lnTo>
                  <a:pt x="1264" y="2124"/>
                </a:lnTo>
                <a:lnTo>
                  <a:pt x="1266" y="2121"/>
                </a:lnTo>
                <a:lnTo>
                  <a:pt x="1268" y="2121"/>
                </a:lnTo>
                <a:lnTo>
                  <a:pt x="1271" y="2121"/>
                </a:lnTo>
                <a:lnTo>
                  <a:pt x="1277" y="2122"/>
                </a:lnTo>
                <a:lnTo>
                  <a:pt x="1286" y="2122"/>
                </a:lnTo>
                <a:lnTo>
                  <a:pt x="1289" y="2121"/>
                </a:lnTo>
                <a:lnTo>
                  <a:pt x="1291" y="2121"/>
                </a:lnTo>
                <a:lnTo>
                  <a:pt x="1291" y="2124"/>
                </a:lnTo>
                <a:lnTo>
                  <a:pt x="1294" y="2126"/>
                </a:lnTo>
                <a:lnTo>
                  <a:pt x="1338" y="2133"/>
                </a:lnTo>
                <a:lnTo>
                  <a:pt x="1352" y="2131"/>
                </a:lnTo>
                <a:lnTo>
                  <a:pt x="1357" y="2130"/>
                </a:lnTo>
                <a:lnTo>
                  <a:pt x="1360" y="2126"/>
                </a:lnTo>
                <a:lnTo>
                  <a:pt x="1360" y="2126"/>
                </a:lnTo>
                <a:lnTo>
                  <a:pt x="1361" y="2121"/>
                </a:lnTo>
                <a:lnTo>
                  <a:pt x="1363" y="2120"/>
                </a:lnTo>
                <a:lnTo>
                  <a:pt x="1364" y="2120"/>
                </a:lnTo>
                <a:lnTo>
                  <a:pt x="1367" y="2122"/>
                </a:lnTo>
                <a:lnTo>
                  <a:pt x="1367" y="2125"/>
                </a:lnTo>
                <a:lnTo>
                  <a:pt x="1367" y="2126"/>
                </a:lnTo>
                <a:lnTo>
                  <a:pt x="1364" y="2133"/>
                </a:lnTo>
                <a:lnTo>
                  <a:pt x="1363" y="2135"/>
                </a:lnTo>
                <a:lnTo>
                  <a:pt x="1369" y="2137"/>
                </a:lnTo>
                <a:lnTo>
                  <a:pt x="1373" y="2134"/>
                </a:lnTo>
                <a:lnTo>
                  <a:pt x="1377" y="2130"/>
                </a:lnTo>
                <a:lnTo>
                  <a:pt x="1383" y="2129"/>
                </a:lnTo>
                <a:lnTo>
                  <a:pt x="1385" y="2130"/>
                </a:lnTo>
                <a:lnTo>
                  <a:pt x="1387" y="2134"/>
                </a:lnTo>
                <a:lnTo>
                  <a:pt x="1390" y="2135"/>
                </a:lnTo>
                <a:lnTo>
                  <a:pt x="1392" y="2135"/>
                </a:lnTo>
                <a:lnTo>
                  <a:pt x="1395" y="2135"/>
                </a:lnTo>
                <a:lnTo>
                  <a:pt x="1399" y="2134"/>
                </a:lnTo>
                <a:lnTo>
                  <a:pt x="1400" y="2133"/>
                </a:lnTo>
                <a:lnTo>
                  <a:pt x="1400" y="2137"/>
                </a:lnTo>
                <a:lnTo>
                  <a:pt x="1400" y="2142"/>
                </a:lnTo>
                <a:lnTo>
                  <a:pt x="1403" y="2144"/>
                </a:lnTo>
                <a:lnTo>
                  <a:pt x="1407" y="2152"/>
                </a:lnTo>
                <a:lnTo>
                  <a:pt x="1408" y="2157"/>
                </a:lnTo>
                <a:lnTo>
                  <a:pt x="1412" y="2165"/>
                </a:lnTo>
                <a:lnTo>
                  <a:pt x="1413" y="2169"/>
                </a:lnTo>
                <a:lnTo>
                  <a:pt x="1416" y="2170"/>
                </a:lnTo>
                <a:lnTo>
                  <a:pt x="1420" y="2173"/>
                </a:lnTo>
                <a:lnTo>
                  <a:pt x="1426" y="2173"/>
                </a:lnTo>
                <a:lnTo>
                  <a:pt x="1429" y="2174"/>
                </a:lnTo>
                <a:lnTo>
                  <a:pt x="1429" y="2179"/>
                </a:lnTo>
                <a:lnTo>
                  <a:pt x="1426" y="2186"/>
                </a:lnTo>
                <a:lnTo>
                  <a:pt x="1426" y="2191"/>
                </a:lnTo>
                <a:lnTo>
                  <a:pt x="1429" y="2192"/>
                </a:lnTo>
                <a:lnTo>
                  <a:pt x="1434" y="2187"/>
                </a:lnTo>
                <a:lnTo>
                  <a:pt x="1440" y="2183"/>
                </a:lnTo>
                <a:lnTo>
                  <a:pt x="1447" y="2183"/>
                </a:lnTo>
                <a:lnTo>
                  <a:pt x="1452" y="2187"/>
                </a:lnTo>
                <a:lnTo>
                  <a:pt x="1452" y="2195"/>
                </a:lnTo>
                <a:lnTo>
                  <a:pt x="1449" y="2204"/>
                </a:lnTo>
                <a:lnTo>
                  <a:pt x="1451" y="2209"/>
                </a:lnTo>
                <a:lnTo>
                  <a:pt x="1453" y="2212"/>
                </a:lnTo>
                <a:lnTo>
                  <a:pt x="1456" y="2212"/>
                </a:lnTo>
                <a:lnTo>
                  <a:pt x="1458" y="2213"/>
                </a:lnTo>
                <a:lnTo>
                  <a:pt x="1461" y="2214"/>
                </a:lnTo>
                <a:lnTo>
                  <a:pt x="1466" y="2222"/>
                </a:lnTo>
                <a:lnTo>
                  <a:pt x="1474" y="2226"/>
                </a:lnTo>
                <a:lnTo>
                  <a:pt x="1492" y="2232"/>
                </a:lnTo>
                <a:lnTo>
                  <a:pt x="1501" y="2235"/>
                </a:lnTo>
                <a:lnTo>
                  <a:pt x="1502" y="2240"/>
                </a:lnTo>
                <a:lnTo>
                  <a:pt x="1504" y="2249"/>
                </a:lnTo>
                <a:lnTo>
                  <a:pt x="1505" y="2253"/>
                </a:lnTo>
                <a:lnTo>
                  <a:pt x="1506" y="2257"/>
                </a:lnTo>
                <a:lnTo>
                  <a:pt x="1509" y="2260"/>
                </a:lnTo>
                <a:lnTo>
                  <a:pt x="1511" y="2262"/>
                </a:lnTo>
                <a:lnTo>
                  <a:pt x="1514" y="2265"/>
                </a:lnTo>
                <a:lnTo>
                  <a:pt x="1535" y="2274"/>
                </a:lnTo>
                <a:lnTo>
                  <a:pt x="1541" y="2280"/>
                </a:lnTo>
                <a:lnTo>
                  <a:pt x="1546" y="2287"/>
                </a:lnTo>
                <a:lnTo>
                  <a:pt x="1549" y="2288"/>
                </a:lnTo>
                <a:lnTo>
                  <a:pt x="1562" y="2295"/>
                </a:lnTo>
                <a:lnTo>
                  <a:pt x="1567" y="2300"/>
                </a:lnTo>
                <a:lnTo>
                  <a:pt x="1571" y="2304"/>
                </a:lnTo>
                <a:lnTo>
                  <a:pt x="1576" y="2315"/>
                </a:lnTo>
                <a:lnTo>
                  <a:pt x="1574" y="2322"/>
                </a:lnTo>
                <a:lnTo>
                  <a:pt x="1576" y="2326"/>
                </a:lnTo>
                <a:lnTo>
                  <a:pt x="1590" y="2339"/>
                </a:lnTo>
                <a:lnTo>
                  <a:pt x="1592" y="2340"/>
                </a:lnTo>
                <a:lnTo>
                  <a:pt x="1593" y="2342"/>
                </a:lnTo>
                <a:lnTo>
                  <a:pt x="1595" y="2342"/>
                </a:lnTo>
                <a:lnTo>
                  <a:pt x="1599" y="2344"/>
                </a:lnTo>
                <a:lnTo>
                  <a:pt x="1602" y="2344"/>
                </a:lnTo>
                <a:lnTo>
                  <a:pt x="1605" y="2349"/>
                </a:lnTo>
                <a:lnTo>
                  <a:pt x="1606" y="2367"/>
                </a:lnTo>
                <a:lnTo>
                  <a:pt x="1611" y="2380"/>
                </a:lnTo>
                <a:lnTo>
                  <a:pt x="1612" y="2386"/>
                </a:lnTo>
                <a:lnTo>
                  <a:pt x="1610" y="2393"/>
                </a:lnTo>
                <a:lnTo>
                  <a:pt x="1612" y="2394"/>
                </a:lnTo>
                <a:lnTo>
                  <a:pt x="1614" y="2397"/>
                </a:lnTo>
                <a:lnTo>
                  <a:pt x="1614" y="2401"/>
                </a:lnTo>
                <a:lnTo>
                  <a:pt x="1614" y="2405"/>
                </a:lnTo>
                <a:lnTo>
                  <a:pt x="1615" y="2407"/>
                </a:lnTo>
                <a:lnTo>
                  <a:pt x="1619" y="2410"/>
                </a:lnTo>
                <a:lnTo>
                  <a:pt x="1621" y="2414"/>
                </a:lnTo>
                <a:lnTo>
                  <a:pt x="1623" y="2418"/>
                </a:lnTo>
                <a:lnTo>
                  <a:pt x="1624" y="2419"/>
                </a:lnTo>
                <a:lnTo>
                  <a:pt x="1628" y="2421"/>
                </a:lnTo>
                <a:lnTo>
                  <a:pt x="1629" y="2423"/>
                </a:lnTo>
                <a:lnTo>
                  <a:pt x="1630" y="2425"/>
                </a:lnTo>
                <a:lnTo>
                  <a:pt x="1629" y="2429"/>
                </a:lnTo>
                <a:lnTo>
                  <a:pt x="1629" y="2430"/>
                </a:lnTo>
                <a:lnTo>
                  <a:pt x="1632" y="2432"/>
                </a:lnTo>
                <a:lnTo>
                  <a:pt x="1636" y="2432"/>
                </a:lnTo>
                <a:lnTo>
                  <a:pt x="1637" y="2433"/>
                </a:lnTo>
                <a:lnTo>
                  <a:pt x="1638" y="2434"/>
                </a:lnTo>
                <a:lnTo>
                  <a:pt x="1639" y="2438"/>
                </a:lnTo>
                <a:lnTo>
                  <a:pt x="1641" y="2440"/>
                </a:lnTo>
                <a:lnTo>
                  <a:pt x="1643" y="2443"/>
                </a:lnTo>
                <a:lnTo>
                  <a:pt x="1650" y="2473"/>
                </a:lnTo>
                <a:lnTo>
                  <a:pt x="1654" y="2481"/>
                </a:lnTo>
                <a:lnTo>
                  <a:pt x="1663" y="2494"/>
                </a:lnTo>
                <a:lnTo>
                  <a:pt x="1663" y="2499"/>
                </a:lnTo>
                <a:lnTo>
                  <a:pt x="1665" y="2502"/>
                </a:lnTo>
                <a:lnTo>
                  <a:pt x="1672" y="2504"/>
                </a:lnTo>
                <a:lnTo>
                  <a:pt x="1676" y="2507"/>
                </a:lnTo>
                <a:lnTo>
                  <a:pt x="1677" y="2509"/>
                </a:lnTo>
                <a:lnTo>
                  <a:pt x="1676" y="2517"/>
                </a:lnTo>
                <a:lnTo>
                  <a:pt x="1676" y="2521"/>
                </a:lnTo>
                <a:lnTo>
                  <a:pt x="1680" y="2528"/>
                </a:lnTo>
                <a:lnTo>
                  <a:pt x="1686" y="2531"/>
                </a:lnTo>
                <a:lnTo>
                  <a:pt x="1696" y="2537"/>
                </a:lnTo>
                <a:lnTo>
                  <a:pt x="1696" y="2537"/>
                </a:lnTo>
                <a:lnTo>
                  <a:pt x="1689" y="2541"/>
                </a:lnTo>
                <a:lnTo>
                  <a:pt x="1687" y="2543"/>
                </a:lnTo>
                <a:lnTo>
                  <a:pt x="1687" y="2546"/>
                </a:lnTo>
                <a:lnTo>
                  <a:pt x="1690" y="2548"/>
                </a:lnTo>
                <a:lnTo>
                  <a:pt x="1693" y="2551"/>
                </a:lnTo>
                <a:lnTo>
                  <a:pt x="1693" y="2552"/>
                </a:lnTo>
                <a:lnTo>
                  <a:pt x="1694" y="2564"/>
                </a:lnTo>
                <a:lnTo>
                  <a:pt x="1696" y="2575"/>
                </a:lnTo>
                <a:lnTo>
                  <a:pt x="1704" y="2586"/>
                </a:lnTo>
                <a:lnTo>
                  <a:pt x="1709" y="2592"/>
                </a:lnTo>
                <a:lnTo>
                  <a:pt x="1709" y="2597"/>
                </a:lnTo>
                <a:lnTo>
                  <a:pt x="1707" y="2604"/>
                </a:lnTo>
                <a:lnTo>
                  <a:pt x="1709" y="2610"/>
                </a:lnTo>
                <a:lnTo>
                  <a:pt x="1715" y="2616"/>
                </a:lnTo>
                <a:lnTo>
                  <a:pt x="1720" y="2618"/>
                </a:lnTo>
                <a:lnTo>
                  <a:pt x="1727" y="2619"/>
                </a:lnTo>
                <a:lnTo>
                  <a:pt x="1729" y="2621"/>
                </a:lnTo>
                <a:lnTo>
                  <a:pt x="1730" y="2623"/>
                </a:lnTo>
                <a:lnTo>
                  <a:pt x="1730" y="2627"/>
                </a:lnTo>
                <a:lnTo>
                  <a:pt x="1731" y="2632"/>
                </a:lnTo>
                <a:lnTo>
                  <a:pt x="1734" y="2634"/>
                </a:lnTo>
                <a:lnTo>
                  <a:pt x="1738" y="2635"/>
                </a:lnTo>
                <a:lnTo>
                  <a:pt x="1766" y="2649"/>
                </a:lnTo>
                <a:lnTo>
                  <a:pt x="1771" y="2653"/>
                </a:lnTo>
                <a:lnTo>
                  <a:pt x="1773" y="2661"/>
                </a:lnTo>
                <a:lnTo>
                  <a:pt x="1773" y="2665"/>
                </a:lnTo>
                <a:lnTo>
                  <a:pt x="1774" y="2667"/>
                </a:lnTo>
                <a:lnTo>
                  <a:pt x="1778" y="2671"/>
                </a:lnTo>
                <a:lnTo>
                  <a:pt x="1782" y="2675"/>
                </a:lnTo>
                <a:lnTo>
                  <a:pt x="1784" y="2675"/>
                </a:lnTo>
                <a:lnTo>
                  <a:pt x="1783" y="2678"/>
                </a:lnTo>
                <a:lnTo>
                  <a:pt x="1783" y="2679"/>
                </a:lnTo>
                <a:lnTo>
                  <a:pt x="1783" y="2682"/>
                </a:lnTo>
                <a:lnTo>
                  <a:pt x="1784" y="2687"/>
                </a:lnTo>
                <a:lnTo>
                  <a:pt x="1787" y="2691"/>
                </a:lnTo>
                <a:lnTo>
                  <a:pt x="1790" y="2695"/>
                </a:lnTo>
                <a:lnTo>
                  <a:pt x="1793" y="2700"/>
                </a:lnTo>
                <a:lnTo>
                  <a:pt x="1797" y="2701"/>
                </a:lnTo>
                <a:lnTo>
                  <a:pt x="1804" y="2702"/>
                </a:lnTo>
                <a:lnTo>
                  <a:pt x="1806" y="2705"/>
                </a:lnTo>
                <a:lnTo>
                  <a:pt x="1804" y="2710"/>
                </a:lnTo>
                <a:lnTo>
                  <a:pt x="1806" y="2714"/>
                </a:lnTo>
                <a:lnTo>
                  <a:pt x="1810" y="2720"/>
                </a:lnTo>
                <a:lnTo>
                  <a:pt x="1815" y="2724"/>
                </a:lnTo>
                <a:lnTo>
                  <a:pt x="1821" y="2727"/>
                </a:lnTo>
                <a:lnTo>
                  <a:pt x="1821" y="2728"/>
                </a:lnTo>
                <a:lnTo>
                  <a:pt x="1819" y="2732"/>
                </a:lnTo>
                <a:lnTo>
                  <a:pt x="1817" y="2736"/>
                </a:lnTo>
                <a:lnTo>
                  <a:pt x="1818" y="2740"/>
                </a:lnTo>
                <a:lnTo>
                  <a:pt x="1821" y="2742"/>
                </a:lnTo>
                <a:lnTo>
                  <a:pt x="1823" y="2744"/>
                </a:lnTo>
                <a:lnTo>
                  <a:pt x="1824" y="2746"/>
                </a:lnTo>
                <a:lnTo>
                  <a:pt x="1826" y="2749"/>
                </a:lnTo>
                <a:lnTo>
                  <a:pt x="1824" y="2755"/>
                </a:lnTo>
                <a:lnTo>
                  <a:pt x="1824" y="2759"/>
                </a:lnTo>
                <a:lnTo>
                  <a:pt x="1826" y="2759"/>
                </a:lnTo>
                <a:lnTo>
                  <a:pt x="1830" y="2763"/>
                </a:lnTo>
                <a:lnTo>
                  <a:pt x="1834" y="2766"/>
                </a:lnTo>
                <a:lnTo>
                  <a:pt x="1834" y="2768"/>
                </a:lnTo>
                <a:lnTo>
                  <a:pt x="1840" y="2770"/>
                </a:lnTo>
                <a:lnTo>
                  <a:pt x="1844" y="2772"/>
                </a:lnTo>
                <a:lnTo>
                  <a:pt x="1846" y="2776"/>
                </a:lnTo>
                <a:lnTo>
                  <a:pt x="1850" y="2781"/>
                </a:lnTo>
                <a:lnTo>
                  <a:pt x="1853" y="2783"/>
                </a:lnTo>
                <a:lnTo>
                  <a:pt x="1858" y="2784"/>
                </a:lnTo>
                <a:lnTo>
                  <a:pt x="1859" y="2785"/>
                </a:lnTo>
                <a:lnTo>
                  <a:pt x="1861" y="2788"/>
                </a:lnTo>
                <a:lnTo>
                  <a:pt x="1861" y="2792"/>
                </a:lnTo>
                <a:lnTo>
                  <a:pt x="1862" y="2794"/>
                </a:lnTo>
                <a:lnTo>
                  <a:pt x="1865" y="2796"/>
                </a:lnTo>
                <a:lnTo>
                  <a:pt x="1870" y="2803"/>
                </a:lnTo>
                <a:lnTo>
                  <a:pt x="1871" y="2805"/>
                </a:lnTo>
                <a:lnTo>
                  <a:pt x="1881" y="2805"/>
                </a:lnTo>
                <a:lnTo>
                  <a:pt x="1883" y="2806"/>
                </a:lnTo>
                <a:lnTo>
                  <a:pt x="1885" y="2812"/>
                </a:lnTo>
                <a:lnTo>
                  <a:pt x="1887" y="2814"/>
                </a:lnTo>
                <a:lnTo>
                  <a:pt x="1889" y="2814"/>
                </a:lnTo>
                <a:lnTo>
                  <a:pt x="1896" y="2810"/>
                </a:lnTo>
                <a:lnTo>
                  <a:pt x="1900" y="2809"/>
                </a:lnTo>
                <a:lnTo>
                  <a:pt x="1902" y="2810"/>
                </a:lnTo>
                <a:lnTo>
                  <a:pt x="1905" y="2816"/>
                </a:lnTo>
                <a:lnTo>
                  <a:pt x="1907" y="2818"/>
                </a:lnTo>
                <a:lnTo>
                  <a:pt x="1911" y="2819"/>
                </a:lnTo>
                <a:lnTo>
                  <a:pt x="1918" y="2821"/>
                </a:lnTo>
                <a:lnTo>
                  <a:pt x="1923" y="2827"/>
                </a:lnTo>
                <a:lnTo>
                  <a:pt x="1925" y="2832"/>
                </a:lnTo>
                <a:lnTo>
                  <a:pt x="1925" y="2845"/>
                </a:lnTo>
                <a:lnTo>
                  <a:pt x="1924" y="2851"/>
                </a:lnTo>
                <a:lnTo>
                  <a:pt x="1924" y="2855"/>
                </a:lnTo>
                <a:lnTo>
                  <a:pt x="1927" y="2856"/>
                </a:lnTo>
                <a:lnTo>
                  <a:pt x="1931" y="2856"/>
                </a:lnTo>
                <a:lnTo>
                  <a:pt x="1933" y="2858"/>
                </a:lnTo>
                <a:lnTo>
                  <a:pt x="1934" y="2860"/>
                </a:lnTo>
                <a:lnTo>
                  <a:pt x="1934" y="2864"/>
                </a:lnTo>
                <a:lnTo>
                  <a:pt x="1934" y="2867"/>
                </a:lnTo>
                <a:lnTo>
                  <a:pt x="1934" y="2878"/>
                </a:lnTo>
                <a:lnTo>
                  <a:pt x="1934" y="2882"/>
                </a:lnTo>
                <a:lnTo>
                  <a:pt x="1932" y="2889"/>
                </a:lnTo>
                <a:lnTo>
                  <a:pt x="1931" y="2895"/>
                </a:lnTo>
                <a:lnTo>
                  <a:pt x="1929" y="2899"/>
                </a:lnTo>
                <a:lnTo>
                  <a:pt x="1929" y="2903"/>
                </a:lnTo>
                <a:lnTo>
                  <a:pt x="1928" y="2906"/>
                </a:lnTo>
                <a:lnTo>
                  <a:pt x="1924" y="2911"/>
                </a:lnTo>
                <a:lnTo>
                  <a:pt x="1923" y="2911"/>
                </a:lnTo>
                <a:lnTo>
                  <a:pt x="1922" y="2915"/>
                </a:lnTo>
                <a:lnTo>
                  <a:pt x="1929" y="2917"/>
                </a:lnTo>
                <a:lnTo>
                  <a:pt x="1932" y="2919"/>
                </a:lnTo>
                <a:lnTo>
                  <a:pt x="1932" y="2920"/>
                </a:lnTo>
                <a:lnTo>
                  <a:pt x="1932" y="2922"/>
                </a:lnTo>
                <a:lnTo>
                  <a:pt x="1933" y="2924"/>
                </a:lnTo>
                <a:lnTo>
                  <a:pt x="1936" y="2925"/>
                </a:lnTo>
                <a:lnTo>
                  <a:pt x="1937" y="2925"/>
                </a:lnTo>
                <a:lnTo>
                  <a:pt x="1941" y="2930"/>
                </a:lnTo>
                <a:lnTo>
                  <a:pt x="1945" y="2935"/>
                </a:lnTo>
                <a:lnTo>
                  <a:pt x="1946" y="2941"/>
                </a:lnTo>
                <a:lnTo>
                  <a:pt x="1947" y="2947"/>
                </a:lnTo>
                <a:lnTo>
                  <a:pt x="1946" y="2954"/>
                </a:lnTo>
                <a:lnTo>
                  <a:pt x="1942" y="2966"/>
                </a:lnTo>
                <a:lnTo>
                  <a:pt x="1941" y="2973"/>
                </a:lnTo>
                <a:lnTo>
                  <a:pt x="1942" y="2974"/>
                </a:lnTo>
                <a:lnTo>
                  <a:pt x="1944" y="2977"/>
                </a:lnTo>
                <a:lnTo>
                  <a:pt x="1945" y="2978"/>
                </a:lnTo>
                <a:lnTo>
                  <a:pt x="1945" y="2982"/>
                </a:lnTo>
                <a:lnTo>
                  <a:pt x="1945" y="2985"/>
                </a:lnTo>
                <a:lnTo>
                  <a:pt x="1938" y="2995"/>
                </a:lnTo>
                <a:lnTo>
                  <a:pt x="1944" y="3001"/>
                </a:lnTo>
                <a:lnTo>
                  <a:pt x="1945" y="3004"/>
                </a:lnTo>
                <a:lnTo>
                  <a:pt x="1949" y="3007"/>
                </a:lnTo>
                <a:lnTo>
                  <a:pt x="1951" y="3008"/>
                </a:lnTo>
                <a:lnTo>
                  <a:pt x="1954" y="3008"/>
                </a:lnTo>
                <a:lnTo>
                  <a:pt x="1956" y="3008"/>
                </a:lnTo>
                <a:lnTo>
                  <a:pt x="1958" y="3010"/>
                </a:lnTo>
                <a:lnTo>
                  <a:pt x="1959" y="3014"/>
                </a:lnTo>
                <a:lnTo>
                  <a:pt x="1959" y="3021"/>
                </a:lnTo>
                <a:lnTo>
                  <a:pt x="1960" y="3025"/>
                </a:lnTo>
                <a:lnTo>
                  <a:pt x="1963" y="3027"/>
                </a:lnTo>
                <a:lnTo>
                  <a:pt x="1975" y="3036"/>
                </a:lnTo>
                <a:lnTo>
                  <a:pt x="1977" y="3040"/>
                </a:lnTo>
                <a:lnTo>
                  <a:pt x="1986" y="3052"/>
                </a:lnTo>
                <a:lnTo>
                  <a:pt x="1990" y="3057"/>
                </a:lnTo>
                <a:lnTo>
                  <a:pt x="1995" y="3061"/>
                </a:lnTo>
                <a:lnTo>
                  <a:pt x="1999" y="3066"/>
                </a:lnTo>
                <a:lnTo>
                  <a:pt x="2003" y="3080"/>
                </a:lnTo>
                <a:lnTo>
                  <a:pt x="2007" y="3096"/>
                </a:lnTo>
                <a:lnTo>
                  <a:pt x="2019" y="3128"/>
                </a:lnTo>
                <a:lnTo>
                  <a:pt x="2020" y="3133"/>
                </a:lnTo>
                <a:lnTo>
                  <a:pt x="2022" y="3149"/>
                </a:lnTo>
                <a:lnTo>
                  <a:pt x="2024" y="3157"/>
                </a:lnTo>
                <a:lnTo>
                  <a:pt x="2030" y="3159"/>
                </a:lnTo>
                <a:lnTo>
                  <a:pt x="2038" y="3162"/>
                </a:lnTo>
                <a:lnTo>
                  <a:pt x="2042" y="3166"/>
                </a:lnTo>
                <a:lnTo>
                  <a:pt x="2044" y="3175"/>
                </a:lnTo>
                <a:lnTo>
                  <a:pt x="2046" y="3179"/>
                </a:lnTo>
                <a:lnTo>
                  <a:pt x="2044" y="3183"/>
                </a:lnTo>
                <a:lnTo>
                  <a:pt x="2042" y="3187"/>
                </a:lnTo>
                <a:lnTo>
                  <a:pt x="2041" y="3190"/>
                </a:lnTo>
                <a:lnTo>
                  <a:pt x="2041" y="3194"/>
                </a:lnTo>
                <a:lnTo>
                  <a:pt x="2047" y="3198"/>
                </a:lnTo>
                <a:lnTo>
                  <a:pt x="2052" y="3199"/>
                </a:lnTo>
                <a:lnTo>
                  <a:pt x="2057" y="3198"/>
                </a:lnTo>
                <a:lnTo>
                  <a:pt x="2063" y="3199"/>
                </a:lnTo>
                <a:lnTo>
                  <a:pt x="2064" y="3199"/>
                </a:lnTo>
                <a:lnTo>
                  <a:pt x="2066" y="3202"/>
                </a:lnTo>
                <a:lnTo>
                  <a:pt x="2068" y="3203"/>
                </a:lnTo>
                <a:lnTo>
                  <a:pt x="2070" y="3202"/>
                </a:lnTo>
                <a:lnTo>
                  <a:pt x="2074" y="3201"/>
                </a:lnTo>
                <a:lnTo>
                  <a:pt x="2082" y="3201"/>
                </a:lnTo>
                <a:lnTo>
                  <a:pt x="2085" y="3202"/>
                </a:lnTo>
                <a:lnTo>
                  <a:pt x="2087" y="3207"/>
                </a:lnTo>
                <a:lnTo>
                  <a:pt x="2091" y="3203"/>
                </a:lnTo>
                <a:lnTo>
                  <a:pt x="2101" y="3211"/>
                </a:lnTo>
                <a:lnTo>
                  <a:pt x="2108" y="3210"/>
                </a:lnTo>
                <a:lnTo>
                  <a:pt x="2110" y="3211"/>
                </a:lnTo>
                <a:lnTo>
                  <a:pt x="2113" y="3211"/>
                </a:lnTo>
                <a:lnTo>
                  <a:pt x="2116" y="3211"/>
                </a:lnTo>
                <a:lnTo>
                  <a:pt x="2117" y="3209"/>
                </a:lnTo>
                <a:lnTo>
                  <a:pt x="2118" y="3209"/>
                </a:lnTo>
                <a:lnTo>
                  <a:pt x="2121" y="3211"/>
                </a:lnTo>
                <a:lnTo>
                  <a:pt x="2123" y="3210"/>
                </a:lnTo>
                <a:lnTo>
                  <a:pt x="2125" y="3209"/>
                </a:lnTo>
                <a:lnTo>
                  <a:pt x="2127" y="3209"/>
                </a:lnTo>
                <a:lnTo>
                  <a:pt x="2130" y="3210"/>
                </a:lnTo>
                <a:lnTo>
                  <a:pt x="2134" y="3215"/>
                </a:lnTo>
                <a:lnTo>
                  <a:pt x="2143" y="3221"/>
                </a:lnTo>
                <a:lnTo>
                  <a:pt x="2147" y="3225"/>
                </a:lnTo>
                <a:lnTo>
                  <a:pt x="2145" y="3231"/>
                </a:lnTo>
                <a:lnTo>
                  <a:pt x="2149" y="3231"/>
                </a:lnTo>
                <a:lnTo>
                  <a:pt x="2153" y="3231"/>
                </a:lnTo>
                <a:lnTo>
                  <a:pt x="2156" y="3232"/>
                </a:lnTo>
                <a:lnTo>
                  <a:pt x="2160" y="3234"/>
                </a:lnTo>
                <a:lnTo>
                  <a:pt x="2156" y="3238"/>
                </a:lnTo>
                <a:lnTo>
                  <a:pt x="2156" y="3240"/>
                </a:lnTo>
                <a:lnTo>
                  <a:pt x="2158" y="3241"/>
                </a:lnTo>
                <a:lnTo>
                  <a:pt x="2161" y="3241"/>
                </a:lnTo>
                <a:lnTo>
                  <a:pt x="2167" y="3247"/>
                </a:lnTo>
                <a:lnTo>
                  <a:pt x="2170" y="3249"/>
                </a:lnTo>
                <a:lnTo>
                  <a:pt x="2174" y="3250"/>
                </a:lnTo>
                <a:lnTo>
                  <a:pt x="2191" y="3242"/>
                </a:lnTo>
                <a:lnTo>
                  <a:pt x="2198" y="3247"/>
                </a:lnTo>
                <a:lnTo>
                  <a:pt x="2207" y="3250"/>
                </a:lnTo>
                <a:lnTo>
                  <a:pt x="2216" y="3253"/>
                </a:lnTo>
                <a:lnTo>
                  <a:pt x="2222" y="3259"/>
                </a:lnTo>
                <a:lnTo>
                  <a:pt x="2226" y="3255"/>
                </a:lnTo>
                <a:lnTo>
                  <a:pt x="2227" y="3254"/>
                </a:lnTo>
                <a:lnTo>
                  <a:pt x="2235" y="3256"/>
                </a:lnTo>
                <a:lnTo>
                  <a:pt x="2244" y="3262"/>
                </a:lnTo>
                <a:lnTo>
                  <a:pt x="2251" y="3263"/>
                </a:lnTo>
                <a:lnTo>
                  <a:pt x="2249" y="3269"/>
                </a:lnTo>
                <a:lnTo>
                  <a:pt x="2249" y="3273"/>
                </a:lnTo>
                <a:lnTo>
                  <a:pt x="2253" y="3275"/>
                </a:lnTo>
                <a:lnTo>
                  <a:pt x="2260" y="3275"/>
                </a:lnTo>
                <a:lnTo>
                  <a:pt x="2262" y="3276"/>
                </a:lnTo>
                <a:lnTo>
                  <a:pt x="2268" y="3286"/>
                </a:lnTo>
                <a:lnTo>
                  <a:pt x="2271" y="3289"/>
                </a:lnTo>
                <a:lnTo>
                  <a:pt x="2294" y="3300"/>
                </a:lnTo>
                <a:lnTo>
                  <a:pt x="2304" y="3303"/>
                </a:lnTo>
                <a:lnTo>
                  <a:pt x="2315" y="3303"/>
                </a:lnTo>
                <a:lnTo>
                  <a:pt x="2328" y="3299"/>
                </a:lnTo>
                <a:lnTo>
                  <a:pt x="2333" y="3300"/>
                </a:lnTo>
                <a:lnTo>
                  <a:pt x="2336" y="3308"/>
                </a:lnTo>
                <a:lnTo>
                  <a:pt x="2338" y="3310"/>
                </a:lnTo>
                <a:lnTo>
                  <a:pt x="2345" y="3308"/>
                </a:lnTo>
                <a:lnTo>
                  <a:pt x="2354" y="3303"/>
                </a:lnTo>
                <a:lnTo>
                  <a:pt x="2358" y="3303"/>
                </a:lnTo>
                <a:lnTo>
                  <a:pt x="2374" y="3304"/>
                </a:lnTo>
                <a:lnTo>
                  <a:pt x="2392" y="3302"/>
                </a:lnTo>
                <a:lnTo>
                  <a:pt x="2413" y="3302"/>
                </a:lnTo>
                <a:lnTo>
                  <a:pt x="2420" y="3303"/>
                </a:lnTo>
                <a:lnTo>
                  <a:pt x="2420" y="3308"/>
                </a:lnTo>
                <a:lnTo>
                  <a:pt x="2423" y="3310"/>
                </a:lnTo>
                <a:lnTo>
                  <a:pt x="2449" y="3310"/>
                </a:lnTo>
                <a:lnTo>
                  <a:pt x="2455" y="3311"/>
                </a:lnTo>
                <a:lnTo>
                  <a:pt x="2460" y="3313"/>
                </a:lnTo>
                <a:lnTo>
                  <a:pt x="2465" y="3317"/>
                </a:lnTo>
                <a:lnTo>
                  <a:pt x="2467" y="3322"/>
                </a:lnTo>
                <a:lnTo>
                  <a:pt x="2470" y="3326"/>
                </a:lnTo>
                <a:lnTo>
                  <a:pt x="2474" y="3332"/>
                </a:lnTo>
                <a:lnTo>
                  <a:pt x="2482" y="3334"/>
                </a:lnTo>
                <a:lnTo>
                  <a:pt x="2495" y="3347"/>
                </a:lnTo>
                <a:lnTo>
                  <a:pt x="2500" y="3351"/>
                </a:lnTo>
                <a:lnTo>
                  <a:pt x="2505" y="3352"/>
                </a:lnTo>
                <a:lnTo>
                  <a:pt x="2510" y="3354"/>
                </a:lnTo>
                <a:lnTo>
                  <a:pt x="2515" y="3354"/>
                </a:lnTo>
                <a:lnTo>
                  <a:pt x="2518" y="3356"/>
                </a:lnTo>
                <a:lnTo>
                  <a:pt x="2519" y="3360"/>
                </a:lnTo>
                <a:lnTo>
                  <a:pt x="2522" y="3365"/>
                </a:lnTo>
                <a:lnTo>
                  <a:pt x="2528" y="3366"/>
                </a:lnTo>
                <a:lnTo>
                  <a:pt x="2530" y="3365"/>
                </a:lnTo>
                <a:lnTo>
                  <a:pt x="2530" y="3363"/>
                </a:lnTo>
                <a:lnTo>
                  <a:pt x="2530" y="3361"/>
                </a:lnTo>
                <a:lnTo>
                  <a:pt x="2532" y="3361"/>
                </a:lnTo>
                <a:lnTo>
                  <a:pt x="2535" y="3363"/>
                </a:lnTo>
                <a:lnTo>
                  <a:pt x="2535" y="3365"/>
                </a:lnTo>
                <a:lnTo>
                  <a:pt x="2537" y="3368"/>
                </a:lnTo>
                <a:lnTo>
                  <a:pt x="2540" y="3368"/>
                </a:lnTo>
                <a:lnTo>
                  <a:pt x="2545" y="3365"/>
                </a:lnTo>
                <a:lnTo>
                  <a:pt x="2545" y="3359"/>
                </a:lnTo>
                <a:lnTo>
                  <a:pt x="2543" y="3352"/>
                </a:lnTo>
                <a:lnTo>
                  <a:pt x="2543" y="3346"/>
                </a:lnTo>
                <a:lnTo>
                  <a:pt x="2543" y="3344"/>
                </a:lnTo>
                <a:lnTo>
                  <a:pt x="2550" y="3339"/>
                </a:lnTo>
                <a:lnTo>
                  <a:pt x="2554" y="3343"/>
                </a:lnTo>
                <a:lnTo>
                  <a:pt x="2561" y="3341"/>
                </a:lnTo>
                <a:lnTo>
                  <a:pt x="2563" y="3339"/>
                </a:lnTo>
                <a:lnTo>
                  <a:pt x="2566" y="3335"/>
                </a:lnTo>
                <a:lnTo>
                  <a:pt x="2567" y="3330"/>
                </a:lnTo>
                <a:lnTo>
                  <a:pt x="2571" y="3330"/>
                </a:lnTo>
                <a:lnTo>
                  <a:pt x="2585" y="3330"/>
                </a:lnTo>
                <a:lnTo>
                  <a:pt x="2603" y="3329"/>
                </a:lnTo>
                <a:lnTo>
                  <a:pt x="2603" y="3325"/>
                </a:lnTo>
                <a:lnTo>
                  <a:pt x="2603" y="3311"/>
                </a:lnTo>
                <a:lnTo>
                  <a:pt x="2602" y="3303"/>
                </a:lnTo>
                <a:lnTo>
                  <a:pt x="2599" y="3294"/>
                </a:lnTo>
                <a:lnTo>
                  <a:pt x="2596" y="3293"/>
                </a:lnTo>
                <a:lnTo>
                  <a:pt x="2593" y="3295"/>
                </a:lnTo>
                <a:lnTo>
                  <a:pt x="2592" y="3300"/>
                </a:lnTo>
                <a:lnTo>
                  <a:pt x="2592" y="3306"/>
                </a:lnTo>
                <a:lnTo>
                  <a:pt x="2590" y="3311"/>
                </a:lnTo>
                <a:lnTo>
                  <a:pt x="2588" y="3315"/>
                </a:lnTo>
                <a:lnTo>
                  <a:pt x="2585" y="3316"/>
                </a:lnTo>
                <a:lnTo>
                  <a:pt x="2579" y="3320"/>
                </a:lnTo>
                <a:lnTo>
                  <a:pt x="2577" y="3321"/>
                </a:lnTo>
                <a:lnTo>
                  <a:pt x="2576" y="3322"/>
                </a:lnTo>
                <a:lnTo>
                  <a:pt x="2576" y="3324"/>
                </a:lnTo>
                <a:lnTo>
                  <a:pt x="2572" y="3321"/>
                </a:lnTo>
                <a:lnTo>
                  <a:pt x="2571" y="3321"/>
                </a:lnTo>
                <a:lnTo>
                  <a:pt x="2570" y="3319"/>
                </a:lnTo>
                <a:lnTo>
                  <a:pt x="2568" y="3313"/>
                </a:lnTo>
                <a:lnTo>
                  <a:pt x="2568" y="3310"/>
                </a:lnTo>
                <a:lnTo>
                  <a:pt x="2572" y="3302"/>
                </a:lnTo>
                <a:lnTo>
                  <a:pt x="2572" y="3295"/>
                </a:lnTo>
                <a:lnTo>
                  <a:pt x="2576" y="3298"/>
                </a:lnTo>
                <a:lnTo>
                  <a:pt x="2579" y="3297"/>
                </a:lnTo>
                <a:lnTo>
                  <a:pt x="2581" y="3294"/>
                </a:lnTo>
                <a:lnTo>
                  <a:pt x="2581" y="3289"/>
                </a:lnTo>
                <a:lnTo>
                  <a:pt x="2579" y="3288"/>
                </a:lnTo>
                <a:lnTo>
                  <a:pt x="2575" y="3288"/>
                </a:lnTo>
                <a:lnTo>
                  <a:pt x="2567" y="3288"/>
                </a:lnTo>
                <a:lnTo>
                  <a:pt x="2563" y="3286"/>
                </a:lnTo>
                <a:lnTo>
                  <a:pt x="2561" y="3285"/>
                </a:lnTo>
                <a:lnTo>
                  <a:pt x="2558" y="3284"/>
                </a:lnTo>
                <a:lnTo>
                  <a:pt x="2557" y="3284"/>
                </a:lnTo>
                <a:lnTo>
                  <a:pt x="2553" y="3280"/>
                </a:lnTo>
                <a:lnTo>
                  <a:pt x="2552" y="3272"/>
                </a:lnTo>
                <a:lnTo>
                  <a:pt x="2552" y="3262"/>
                </a:lnTo>
                <a:lnTo>
                  <a:pt x="2553" y="3255"/>
                </a:lnTo>
                <a:lnTo>
                  <a:pt x="2549" y="3249"/>
                </a:lnTo>
                <a:lnTo>
                  <a:pt x="2548" y="3246"/>
                </a:lnTo>
                <a:lnTo>
                  <a:pt x="2548" y="3242"/>
                </a:lnTo>
                <a:lnTo>
                  <a:pt x="2548" y="3240"/>
                </a:lnTo>
                <a:lnTo>
                  <a:pt x="2550" y="3238"/>
                </a:lnTo>
                <a:lnTo>
                  <a:pt x="2550" y="3236"/>
                </a:lnTo>
                <a:lnTo>
                  <a:pt x="2549" y="3232"/>
                </a:lnTo>
                <a:lnTo>
                  <a:pt x="2546" y="3231"/>
                </a:lnTo>
                <a:lnTo>
                  <a:pt x="2545" y="3231"/>
                </a:lnTo>
                <a:lnTo>
                  <a:pt x="2543" y="3232"/>
                </a:lnTo>
                <a:lnTo>
                  <a:pt x="2540" y="3232"/>
                </a:lnTo>
                <a:lnTo>
                  <a:pt x="2537" y="3229"/>
                </a:lnTo>
                <a:lnTo>
                  <a:pt x="2537" y="3223"/>
                </a:lnTo>
                <a:lnTo>
                  <a:pt x="2539" y="3216"/>
                </a:lnTo>
                <a:lnTo>
                  <a:pt x="2541" y="3212"/>
                </a:lnTo>
                <a:lnTo>
                  <a:pt x="2544" y="3211"/>
                </a:lnTo>
                <a:lnTo>
                  <a:pt x="2543" y="3209"/>
                </a:lnTo>
                <a:lnTo>
                  <a:pt x="2540" y="3207"/>
                </a:lnTo>
                <a:lnTo>
                  <a:pt x="2539" y="3210"/>
                </a:lnTo>
                <a:lnTo>
                  <a:pt x="2539" y="3210"/>
                </a:lnTo>
                <a:lnTo>
                  <a:pt x="2537" y="3212"/>
                </a:lnTo>
                <a:lnTo>
                  <a:pt x="2535" y="3212"/>
                </a:lnTo>
                <a:lnTo>
                  <a:pt x="2533" y="3212"/>
                </a:lnTo>
                <a:lnTo>
                  <a:pt x="2532" y="3211"/>
                </a:lnTo>
                <a:lnTo>
                  <a:pt x="2535" y="3205"/>
                </a:lnTo>
                <a:lnTo>
                  <a:pt x="2535" y="3202"/>
                </a:lnTo>
                <a:lnTo>
                  <a:pt x="2533" y="3201"/>
                </a:lnTo>
                <a:lnTo>
                  <a:pt x="2527" y="3201"/>
                </a:lnTo>
                <a:lnTo>
                  <a:pt x="2524" y="3199"/>
                </a:lnTo>
                <a:lnTo>
                  <a:pt x="2523" y="3197"/>
                </a:lnTo>
                <a:lnTo>
                  <a:pt x="2522" y="3192"/>
                </a:lnTo>
                <a:lnTo>
                  <a:pt x="2521" y="3189"/>
                </a:lnTo>
                <a:lnTo>
                  <a:pt x="2515" y="3188"/>
                </a:lnTo>
                <a:lnTo>
                  <a:pt x="2513" y="3188"/>
                </a:lnTo>
                <a:lnTo>
                  <a:pt x="2511" y="3187"/>
                </a:lnTo>
                <a:lnTo>
                  <a:pt x="2513" y="3183"/>
                </a:lnTo>
                <a:lnTo>
                  <a:pt x="2513" y="3174"/>
                </a:lnTo>
                <a:lnTo>
                  <a:pt x="2514" y="3170"/>
                </a:lnTo>
                <a:lnTo>
                  <a:pt x="2514" y="3167"/>
                </a:lnTo>
                <a:lnTo>
                  <a:pt x="2505" y="3163"/>
                </a:lnTo>
                <a:lnTo>
                  <a:pt x="2513" y="3162"/>
                </a:lnTo>
                <a:lnTo>
                  <a:pt x="2515" y="3159"/>
                </a:lnTo>
                <a:lnTo>
                  <a:pt x="2517" y="3154"/>
                </a:lnTo>
                <a:lnTo>
                  <a:pt x="2517" y="3157"/>
                </a:lnTo>
                <a:lnTo>
                  <a:pt x="2519" y="3159"/>
                </a:lnTo>
                <a:lnTo>
                  <a:pt x="2521" y="3162"/>
                </a:lnTo>
                <a:lnTo>
                  <a:pt x="2518" y="3152"/>
                </a:lnTo>
                <a:lnTo>
                  <a:pt x="2511" y="3131"/>
                </a:lnTo>
                <a:lnTo>
                  <a:pt x="2508" y="3110"/>
                </a:lnTo>
                <a:lnTo>
                  <a:pt x="2500" y="3089"/>
                </a:lnTo>
                <a:lnTo>
                  <a:pt x="2499" y="3075"/>
                </a:lnTo>
                <a:lnTo>
                  <a:pt x="2497" y="3070"/>
                </a:lnTo>
                <a:lnTo>
                  <a:pt x="2495" y="3066"/>
                </a:lnTo>
                <a:lnTo>
                  <a:pt x="2491" y="3062"/>
                </a:lnTo>
                <a:lnTo>
                  <a:pt x="2486" y="3061"/>
                </a:lnTo>
                <a:lnTo>
                  <a:pt x="2482" y="3061"/>
                </a:lnTo>
                <a:lnTo>
                  <a:pt x="2479" y="3061"/>
                </a:lnTo>
                <a:lnTo>
                  <a:pt x="2477" y="3057"/>
                </a:lnTo>
                <a:lnTo>
                  <a:pt x="2477" y="3052"/>
                </a:lnTo>
                <a:lnTo>
                  <a:pt x="2477" y="3045"/>
                </a:lnTo>
                <a:lnTo>
                  <a:pt x="2478" y="3040"/>
                </a:lnTo>
                <a:lnTo>
                  <a:pt x="2480" y="3036"/>
                </a:lnTo>
                <a:lnTo>
                  <a:pt x="2483" y="3038"/>
                </a:lnTo>
                <a:lnTo>
                  <a:pt x="2496" y="3049"/>
                </a:lnTo>
                <a:lnTo>
                  <a:pt x="2500" y="3043"/>
                </a:lnTo>
                <a:lnTo>
                  <a:pt x="2496" y="3039"/>
                </a:lnTo>
                <a:lnTo>
                  <a:pt x="2484" y="3035"/>
                </a:lnTo>
                <a:lnTo>
                  <a:pt x="2480" y="3031"/>
                </a:lnTo>
                <a:lnTo>
                  <a:pt x="2478" y="3026"/>
                </a:lnTo>
                <a:lnTo>
                  <a:pt x="2477" y="3021"/>
                </a:lnTo>
                <a:lnTo>
                  <a:pt x="2475" y="3008"/>
                </a:lnTo>
                <a:lnTo>
                  <a:pt x="2477" y="3004"/>
                </a:lnTo>
                <a:lnTo>
                  <a:pt x="2479" y="3003"/>
                </a:lnTo>
                <a:lnTo>
                  <a:pt x="2495" y="3001"/>
                </a:lnTo>
                <a:lnTo>
                  <a:pt x="2499" y="2998"/>
                </a:lnTo>
                <a:lnTo>
                  <a:pt x="2499" y="2992"/>
                </a:lnTo>
                <a:lnTo>
                  <a:pt x="2495" y="2985"/>
                </a:lnTo>
                <a:lnTo>
                  <a:pt x="2497" y="2981"/>
                </a:lnTo>
                <a:lnTo>
                  <a:pt x="2496" y="2977"/>
                </a:lnTo>
                <a:lnTo>
                  <a:pt x="2493" y="2973"/>
                </a:lnTo>
                <a:lnTo>
                  <a:pt x="2493" y="2972"/>
                </a:lnTo>
                <a:lnTo>
                  <a:pt x="2497" y="2970"/>
                </a:lnTo>
                <a:lnTo>
                  <a:pt x="2502" y="2969"/>
                </a:lnTo>
                <a:lnTo>
                  <a:pt x="2505" y="2966"/>
                </a:lnTo>
                <a:lnTo>
                  <a:pt x="2508" y="2963"/>
                </a:lnTo>
                <a:lnTo>
                  <a:pt x="2506" y="2959"/>
                </a:lnTo>
                <a:lnTo>
                  <a:pt x="2505" y="2954"/>
                </a:lnTo>
                <a:lnTo>
                  <a:pt x="2504" y="2950"/>
                </a:lnTo>
                <a:lnTo>
                  <a:pt x="2506" y="2948"/>
                </a:lnTo>
                <a:lnTo>
                  <a:pt x="2508" y="2946"/>
                </a:lnTo>
                <a:lnTo>
                  <a:pt x="2508" y="2939"/>
                </a:lnTo>
                <a:lnTo>
                  <a:pt x="2508" y="2934"/>
                </a:lnTo>
                <a:lnTo>
                  <a:pt x="2506" y="2930"/>
                </a:lnTo>
                <a:lnTo>
                  <a:pt x="2510" y="2929"/>
                </a:lnTo>
                <a:lnTo>
                  <a:pt x="2511" y="2925"/>
                </a:lnTo>
                <a:lnTo>
                  <a:pt x="2513" y="2921"/>
                </a:lnTo>
                <a:lnTo>
                  <a:pt x="2510" y="2917"/>
                </a:lnTo>
                <a:lnTo>
                  <a:pt x="2492" y="2924"/>
                </a:lnTo>
                <a:lnTo>
                  <a:pt x="2487" y="2928"/>
                </a:lnTo>
                <a:lnTo>
                  <a:pt x="2482" y="2930"/>
                </a:lnTo>
                <a:lnTo>
                  <a:pt x="2474" y="2930"/>
                </a:lnTo>
                <a:lnTo>
                  <a:pt x="2460" y="2928"/>
                </a:lnTo>
                <a:lnTo>
                  <a:pt x="2455" y="2925"/>
                </a:lnTo>
                <a:lnTo>
                  <a:pt x="2449" y="2922"/>
                </a:lnTo>
                <a:lnTo>
                  <a:pt x="2445" y="2920"/>
                </a:lnTo>
                <a:lnTo>
                  <a:pt x="2438" y="2919"/>
                </a:lnTo>
                <a:lnTo>
                  <a:pt x="2423" y="2920"/>
                </a:lnTo>
                <a:lnTo>
                  <a:pt x="2418" y="2919"/>
                </a:lnTo>
                <a:lnTo>
                  <a:pt x="2414" y="2912"/>
                </a:lnTo>
                <a:lnTo>
                  <a:pt x="2421" y="2912"/>
                </a:lnTo>
                <a:lnTo>
                  <a:pt x="2427" y="2915"/>
                </a:lnTo>
                <a:lnTo>
                  <a:pt x="2434" y="2915"/>
                </a:lnTo>
                <a:lnTo>
                  <a:pt x="2440" y="2912"/>
                </a:lnTo>
                <a:lnTo>
                  <a:pt x="2444" y="2908"/>
                </a:lnTo>
                <a:lnTo>
                  <a:pt x="2443" y="2904"/>
                </a:lnTo>
                <a:lnTo>
                  <a:pt x="2438" y="2903"/>
                </a:lnTo>
                <a:lnTo>
                  <a:pt x="2433" y="2906"/>
                </a:lnTo>
                <a:lnTo>
                  <a:pt x="2433" y="2904"/>
                </a:lnTo>
                <a:lnTo>
                  <a:pt x="2431" y="2904"/>
                </a:lnTo>
                <a:lnTo>
                  <a:pt x="2431" y="2902"/>
                </a:lnTo>
                <a:lnTo>
                  <a:pt x="2436" y="2899"/>
                </a:lnTo>
                <a:lnTo>
                  <a:pt x="2434" y="2893"/>
                </a:lnTo>
                <a:lnTo>
                  <a:pt x="2423" y="2882"/>
                </a:lnTo>
                <a:lnTo>
                  <a:pt x="2427" y="2882"/>
                </a:lnTo>
                <a:lnTo>
                  <a:pt x="2423" y="2876"/>
                </a:lnTo>
                <a:lnTo>
                  <a:pt x="2414" y="2867"/>
                </a:lnTo>
                <a:lnTo>
                  <a:pt x="2413" y="2859"/>
                </a:lnTo>
                <a:lnTo>
                  <a:pt x="2422" y="2864"/>
                </a:lnTo>
                <a:lnTo>
                  <a:pt x="2429" y="2872"/>
                </a:lnTo>
                <a:lnTo>
                  <a:pt x="2452" y="2903"/>
                </a:lnTo>
                <a:lnTo>
                  <a:pt x="2453" y="2907"/>
                </a:lnTo>
                <a:lnTo>
                  <a:pt x="2453" y="2909"/>
                </a:lnTo>
                <a:lnTo>
                  <a:pt x="2455" y="2911"/>
                </a:lnTo>
                <a:lnTo>
                  <a:pt x="2458" y="2912"/>
                </a:lnTo>
                <a:lnTo>
                  <a:pt x="2461" y="2911"/>
                </a:lnTo>
                <a:lnTo>
                  <a:pt x="2462" y="2909"/>
                </a:lnTo>
                <a:lnTo>
                  <a:pt x="2464" y="2907"/>
                </a:lnTo>
                <a:lnTo>
                  <a:pt x="2462" y="2906"/>
                </a:lnTo>
                <a:lnTo>
                  <a:pt x="2467" y="2898"/>
                </a:lnTo>
                <a:lnTo>
                  <a:pt x="2470" y="2897"/>
                </a:lnTo>
                <a:lnTo>
                  <a:pt x="2471" y="2900"/>
                </a:lnTo>
                <a:lnTo>
                  <a:pt x="2475" y="2897"/>
                </a:lnTo>
                <a:lnTo>
                  <a:pt x="2478" y="2895"/>
                </a:lnTo>
                <a:lnTo>
                  <a:pt x="2482" y="2894"/>
                </a:lnTo>
                <a:lnTo>
                  <a:pt x="2479" y="2890"/>
                </a:lnTo>
                <a:lnTo>
                  <a:pt x="2482" y="2887"/>
                </a:lnTo>
                <a:lnTo>
                  <a:pt x="2488" y="2881"/>
                </a:lnTo>
                <a:lnTo>
                  <a:pt x="2495" y="2878"/>
                </a:lnTo>
                <a:lnTo>
                  <a:pt x="2493" y="2885"/>
                </a:lnTo>
                <a:lnTo>
                  <a:pt x="2492" y="2891"/>
                </a:lnTo>
                <a:lnTo>
                  <a:pt x="2493" y="2894"/>
                </a:lnTo>
                <a:lnTo>
                  <a:pt x="2496" y="2895"/>
                </a:lnTo>
                <a:lnTo>
                  <a:pt x="2499" y="2895"/>
                </a:lnTo>
                <a:lnTo>
                  <a:pt x="2499" y="2894"/>
                </a:lnTo>
                <a:lnTo>
                  <a:pt x="2501" y="2895"/>
                </a:lnTo>
                <a:lnTo>
                  <a:pt x="2502" y="2895"/>
                </a:lnTo>
                <a:lnTo>
                  <a:pt x="2502" y="2897"/>
                </a:lnTo>
                <a:lnTo>
                  <a:pt x="2500" y="2899"/>
                </a:lnTo>
                <a:lnTo>
                  <a:pt x="2497" y="2900"/>
                </a:lnTo>
                <a:lnTo>
                  <a:pt x="2495" y="2900"/>
                </a:lnTo>
                <a:lnTo>
                  <a:pt x="2489" y="2900"/>
                </a:lnTo>
                <a:lnTo>
                  <a:pt x="2489" y="2902"/>
                </a:lnTo>
                <a:lnTo>
                  <a:pt x="2491" y="2903"/>
                </a:lnTo>
                <a:lnTo>
                  <a:pt x="2491" y="2904"/>
                </a:lnTo>
                <a:lnTo>
                  <a:pt x="2493" y="2904"/>
                </a:lnTo>
                <a:lnTo>
                  <a:pt x="2489" y="2908"/>
                </a:lnTo>
                <a:lnTo>
                  <a:pt x="2479" y="2913"/>
                </a:lnTo>
                <a:lnTo>
                  <a:pt x="2484" y="2917"/>
                </a:lnTo>
                <a:lnTo>
                  <a:pt x="2489" y="2916"/>
                </a:lnTo>
                <a:lnTo>
                  <a:pt x="2495" y="2909"/>
                </a:lnTo>
                <a:lnTo>
                  <a:pt x="2513" y="2902"/>
                </a:lnTo>
                <a:lnTo>
                  <a:pt x="2515" y="2899"/>
                </a:lnTo>
                <a:lnTo>
                  <a:pt x="2517" y="2891"/>
                </a:lnTo>
                <a:lnTo>
                  <a:pt x="2527" y="2859"/>
                </a:lnTo>
                <a:lnTo>
                  <a:pt x="2531" y="2854"/>
                </a:lnTo>
                <a:lnTo>
                  <a:pt x="2532" y="2851"/>
                </a:lnTo>
                <a:lnTo>
                  <a:pt x="2533" y="2845"/>
                </a:lnTo>
                <a:lnTo>
                  <a:pt x="2537" y="2831"/>
                </a:lnTo>
                <a:lnTo>
                  <a:pt x="2545" y="2814"/>
                </a:lnTo>
                <a:lnTo>
                  <a:pt x="2546" y="2811"/>
                </a:lnTo>
                <a:lnTo>
                  <a:pt x="2546" y="2805"/>
                </a:lnTo>
                <a:lnTo>
                  <a:pt x="2548" y="2801"/>
                </a:lnTo>
                <a:lnTo>
                  <a:pt x="2549" y="2798"/>
                </a:lnTo>
                <a:lnTo>
                  <a:pt x="2553" y="2794"/>
                </a:lnTo>
                <a:lnTo>
                  <a:pt x="2555" y="2789"/>
                </a:lnTo>
                <a:lnTo>
                  <a:pt x="2555" y="2784"/>
                </a:lnTo>
                <a:lnTo>
                  <a:pt x="2553" y="2780"/>
                </a:lnTo>
                <a:lnTo>
                  <a:pt x="2528" y="2770"/>
                </a:lnTo>
                <a:lnTo>
                  <a:pt x="2524" y="2766"/>
                </a:lnTo>
                <a:lnTo>
                  <a:pt x="2517" y="2757"/>
                </a:lnTo>
                <a:lnTo>
                  <a:pt x="2518" y="2754"/>
                </a:lnTo>
                <a:lnTo>
                  <a:pt x="2518" y="2752"/>
                </a:lnTo>
                <a:lnTo>
                  <a:pt x="2519" y="2742"/>
                </a:lnTo>
                <a:lnTo>
                  <a:pt x="2518" y="2737"/>
                </a:lnTo>
                <a:lnTo>
                  <a:pt x="2515" y="2740"/>
                </a:lnTo>
                <a:lnTo>
                  <a:pt x="2513" y="2742"/>
                </a:lnTo>
                <a:lnTo>
                  <a:pt x="2509" y="2742"/>
                </a:lnTo>
                <a:lnTo>
                  <a:pt x="2506" y="2740"/>
                </a:lnTo>
                <a:lnTo>
                  <a:pt x="2497" y="2742"/>
                </a:lnTo>
                <a:lnTo>
                  <a:pt x="2491" y="2741"/>
                </a:lnTo>
                <a:lnTo>
                  <a:pt x="2486" y="2737"/>
                </a:lnTo>
                <a:lnTo>
                  <a:pt x="2482" y="2730"/>
                </a:lnTo>
                <a:lnTo>
                  <a:pt x="2486" y="2728"/>
                </a:lnTo>
                <a:lnTo>
                  <a:pt x="2487" y="2727"/>
                </a:lnTo>
                <a:lnTo>
                  <a:pt x="2489" y="2728"/>
                </a:lnTo>
                <a:lnTo>
                  <a:pt x="2489" y="2730"/>
                </a:lnTo>
                <a:lnTo>
                  <a:pt x="2491" y="2731"/>
                </a:lnTo>
                <a:lnTo>
                  <a:pt x="2491" y="2732"/>
                </a:lnTo>
                <a:lnTo>
                  <a:pt x="2492" y="2732"/>
                </a:lnTo>
                <a:lnTo>
                  <a:pt x="2495" y="2733"/>
                </a:lnTo>
                <a:lnTo>
                  <a:pt x="2497" y="2733"/>
                </a:lnTo>
                <a:lnTo>
                  <a:pt x="2499" y="2733"/>
                </a:lnTo>
                <a:lnTo>
                  <a:pt x="2499" y="2731"/>
                </a:lnTo>
                <a:lnTo>
                  <a:pt x="2500" y="2730"/>
                </a:lnTo>
                <a:lnTo>
                  <a:pt x="2508" y="2728"/>
                </a:lnTo>
                <a:lnTo>
                  <a:pt x="2524" y="2728"/>
                </a:lnTo>
                <a:lnTo>
                  <a:pt x="2531" y="2727"/>
                </a:lnTo>
                <a:lnTo>
                  <a:pt x="2530" y="2728"/>
                </a:lnTo>
                <a:lnTo>
                  <a:pt x="2530" y="2730"/>
                </a:lnTo>
                <a:lnTo>
                  <a:pt x="2530" y="2731"/>
                </a:lnTo>
                <a:lnTo>
                  <a:pt x="2527" y="2733"/>
                </a:lnTo>
                <a:lnTo>
                  <a:pt x="2535" y="2732"/>
                </a:lnTo>
                <a:lnTo>
                  <a:pt x="2545" y="2727"/>
                </a:lnTo>
                <a:lnTo>
                  <a:pt x="2552" y="2726"/>
                </a:lnTo>
                <a:lnTo>
                  <a:pt x="2557" y="2727"/>
                </a:lnTo>
                <a:lnTo>
                  <a:pt x="2561" y="2731"/>
                </a:lnTo>
                <a:lnTo>
                  <a:pt x="2565" y="2735"/>
                </a:lnTo>
                <a:lnTo>
                  <a:pt x="2568" y="2740"/>
                </a:lnTo>
                <a:lnTo>
                  <a:pt x="2562" y="2741"/>
                </a:lnTo>
                <a:lnTo>
                  <a:pt x="2562" y="2742"/>
                </a:lnTo>
                <a:lnTo>
                  <a:pt x="2570" y="2744"/>
                </a:lnTo>
                <a:lnTo>
                  <a:pt x="2576" y="2739"/>
                </a:lnTo>
                <a:lnTo>
                  <a:pt x="2597" y="2706"/>
                </a:lnTo>
                <a:lnTo>
                  <a:pt x="2607" y="2688"/>
                </a:lnTo>
                <a:lnTo>
                  <a:pt x="2607" y="2689"/>
                </a:lnTo>
                <a:lnTo>
                  <a:pt x="2607" y="2689"/>
                </a:lnTo>
                <a:lnTo>
                  <a:pt x="2607" y="2691"/>
                </a:lnTo>
                <a:lnTo>
                  <a:pt x="2609" y="2689"/>
                </a:lnTo>
                <a:lnTo>
                  <a:pt x="2614" y="2680"/>
                </a:lnTo>
                <a:lnTo>
                  <a:pt x="2615" y="2678"/>
                </a:lnTo>
                <a:lnTo>
                  <a:pt x="2618" y="2675"/>
                </a:lnTo>
                <a:lnTo>
                  <a:pt x="2619" y="2673"/>
                </a:lnTo>
                <a:lnTo>
                  <a:pt x="2619" y="2671"/>
                </a:lnTo>
                <a:lnTo>
                  <a:pt x="2618" y="2667"/>
                </a:lnTo>
                <a:lnTo>
                  <a:pt x="2619" y="2654"/>
                </a:lnTo>
                <a:lnTo>
                  <a:pt x="2619" y="2651"/>
                </a:lnTo>
                <a:lnTo>
                  <a:pt x="2615" y="2649"/>
                </a:lnTo>
                <a:lnTo>
                  <a:pt x="2614" y="2649"/>
                </a:lnTo>
                <a:lnTo>
                  <a:pt x="2612" y="2651"/>
                </a:lnTo>
                <a:lnTo>
                  <a:pt x="2612" y="2651"/>
                </a:lnTo>
                <a:lnTo>
                  <a:pt x="2612" y="2652"/>
                </a:lnTo>
                <a:lnTo>
                  <a:pt x="2614" y="2653"/>
                </a:lnTo>
                <a:lnTo>
                  <a:pt x="2609" y="2658"/>
                </a:lnTo>
                <a:lnTo>
                  <a:pt x="2596" y="2665"/>
                </a:lnTo>
                <a:lnTo>
                  <a:pt x="2593" y="2670"/>
                </a:lnTo>
                <a:lnTo>
                  <a:pt x="2593" y="2674"/>
                </a:lnTo>
                <a:lnTo>
                  <a:pt x="2592" y="2678"/>
                </a:lnTo>
                <a:lnTo>
                  <a:pt x="2589" y="2682"/>
                </a:lnTo>
                <a:lnTo>
                  <a:pt x="2588" y="2684"/>
                </a:lnTo>
                <a:lnTo>
                  <a:pt x="2584" y="2686"/>
                </a:lnTo>
                <a:lnTo>
                  <a:pt x="2584" y="2684"/>
                </a:lnTo>
                <a:lnTo>
                  <a:pt x="2585" y="2682"/>
                </a:lnTo>
                <a:lnTo>
                  <a:pt x="2585" y="2678"/>
                </a:lnTo>
                <a:lnTo>
                  <a:pt x="2583" y="2673"/>
                </a:lnTo>
                <a:lnTo>
                  <a:pt x="2579" y="2670"/>
                </a:lnTo>
                <a:lnTo>
                  <a:pt x="2574" y="2667"/>
                </a:lnTo>
                <a:lnTo>
                  <a:pt x="2567" y="2667"/>
                </a:lnTo>
                <a:lnTo>
                  <a:pt x="2565" y="2664"/>
                </a:lnTo>
                <a:lnTo>
                  <a:pt x="2570" y="2657"/>
                </a:lnTo>
                <a:lnTo>
                  <a:pt x="2581" y="2645"/>
                </a:lnTo>
                <a:lnTo>
                  <a:pt x="2576" y="2644"/>
                </a:lnTo>
                <a:lnTo>
                  <a:pt x="2575" y="2640"/>
                </a:lnTo>
                <a:lnTo>
                  <a:pt x="2576" y="2638"/>
                </a:lnTo>
                <a:lnTo>
                  <a:pt x="2579" y="2635"/>
                </a:lnTo>
                <a:lnTo>
                  <a:pt x="2581" y="2634"/>
                </a:lnTo>
                <a:lnTo>
                  <a:pt x="2587" y="2635"/>
                </a:lnTo>
                <a:lnTo>
                  <a:pt x="2588" y="2638"/>
                </a:lnTo>
                <a:lnTo>
                  <a:pt x="2587" y="2640"/>
                </a:lnTo>
                <a:lnTo>
                  <a:pt x="2594" y="2639"/>
                </a:lnTo>
                <a:lnTo>
                  <a:pt x="2605" y="2634"/>
                </a:lnTo>
                <a:lnTo>
                  <a:pt x="2614" y="2627"/>
                </a:lnTo>
                <a:lnTo>
                  <a:pt x="2619" y="2621"/>
                </a:lnTo>
                <a:lnTo>
                  <a:pt x="2620" y="2621"/>
                </a:lnTo>
                <a:lnTo>
                  <a:pt x="2623" y="2625"/>
                </a:lnTo>
                <a:lnTo>
                  <a:pt x="2621" y="2634"/>
                </a:lnTo>
                <a:lnTo>
                  <a:pt x="2623" y="2638"/>
                </a:lnTo>
                <a:lnTo>
                  <a:pt x="2621" y="2639"/>
                </a:lnTo>
                <a:lnTo>
                  <a:pt x="2621" y="2640"/>
                </a:lnTo>
                <a:lnTo>
                  <a:pt x="2620" y="2641"/>
                </a:lnTo>
                <a:lnTo>
                  <a:pt x="2619" y="2641"/>
                </a:lnTo>
                <a:lnTo>
                  <a:pt x="2629" y="2645"/>
                </a:lnTo>
                <a:lnTo>
                  <a:pt x="2632" y="2644"/>
                </a:lnTo>
                <a:lnTo>
                  <a:pt x="2636" y="2638"/>
                </a:lnTo>
                <a:lnTo>
                  <a:pt x="2638" y="2631"/>
                </a:lnTo>
                <a:lnTo>
                  <a:pt x="2640" y="2626"/>
                </a:lnTo>
                <a:lnTo>
                  <a:pt x="2640" y="2621"/>
                </a:lnTo>
                <a:lnTo>
                  <a:pt x="2636" y="2618"/>
                </a:lnTo>
                <a:lnTo>
                  <a:pt x="2642" y="2608"/>
                </a:lnTo>
                <a:lnTo>
                  <a:pt x="2646" y="2603"/>
                </a:lnTo>
                <a:lnTo>
                  <a:pt x="2649" y="2603"/>
                </a:lnTo>
                <a:lnTo>
                  <a:pt x="2649" y="2607"/>
                </a:lnTo>
                <a:lnTo>
                  <a:pt x="2646" y="2612"/>
                </a:lnTo>
                <a:lnTo>
                  <a:pt x="2645" y="2618"/>
                </a:lnTo>
                <a:lnTo>
                  <a:pt x="2649" y="2623"/>
                </a:lnTo>
                <a:lnTo>
                  <a:pt x="2646" y="2629"/>
                </a:lnTo>
                <a:lnTo>
                  <a:pt x="2643" y="2634"/>
                </a:lnTo>
                <a:lnTo>
                  <a:pt x="2640" y="2645"/>
                </a:lnTo>
                <a:lnTo>
                  <a:pt x="2645" y="2644"/>
                </a:lnTo>
                <a:lnTo>
                  <a:pt x="2654" y="2641"/>
                </a:lnTo>
                <a:lnTo>
                  <a:pt x="2658" y="2638"/>
                </a:lnTo>
                <a:lnTo>
                  <a:pt x="2668" y="2623"/>
                </a:lnTo>
                <a:lnTo>
                  <a:pt x="2672" y="2618"/>
                </a:lnTo>
                <a:lnTo>
                  <a:pt x="2682" y="2612"/>
                </a:lnTo>
                <a:lnTo>
                  <a:pt x="2685" y="2608"/>
                </a:lnTo>
                <a:lnTo>
                  <a:pt x="2680" y="2596"/>
                </a:lnTo>
                <a:lnTo>
                  <a:pt x="2680" y="2591"/>
                </a:lnTo>
                <a:lnTo>
                  <a:pt x="2682" y="2586"/>
                </a:lnTo>
                <a:lnTo>
                  <a:pt x="2684" y="2579"/>
                </a:lnTo>
                <a:lnTo>
                  <a:pt x="2680" y="2572"/>
                </a:lnTo>
                <a:lnTo>
                  <a:pt x="2672" y="2563"/>
                </a:lnTo>
                <a:lnTo>
                  <a:pt x="2665" y="2553"/>
                </a:lnTo>
                <a:lnTo>
                  <a:pt x="2671" y="2550"/>
                </a:lnTo>
                <a:lnTo>
                  <a:pt x="2674" y="2552"/>
                </a:lnTo>
                <a:lnTo>
                  <a:pt x="2680" y="2556"/>
                </a:lnTo>
                <a:lnTo>
                  <a:pt x="2685" y="2557"/>
                </a:lnTo>
                <a:lnTo>
                  <a:pt x="2687" y="2555"/>
                </a:lnTo>
                <a:lnTo>
                  <a:pt x="2686" y="2550"/>
                </a:lnTo>
                <a:lnTo>
                  <a:pt x="2685" y="2546"/>
                </a:lnTo>
                <a:lnTo>
                  <a:pt x="2677" y="2541"/>
                </a:lnTo>
                <a:lnTo>
                  <a:pt x="2674" y="2542"/>
                </a:lnTo>
                <a:lnTo>
                  <a:pt x="2674" y="2541"/>
                </a:lnTo>
                <a:lnTo>
                  <a:pt x="2674" y="2537"/>
                </a:lnTo>
                <a:lnTo>
                  <a:pt x="2677" y="2534"/>
                </a:lnTo>
                <a:lnTo>
                  <a:pt x="2680" y="2533"/>
                </a:lnTo>
                <a:lnTo>
                  <a:pt x="2682" y="2535"/>
                </a:lnTo>
                <a:lnTo>
                  <a:pt x="2687" y="2543"/>
                </a:lnTo>
                <a:lnTo>
                  <a:pt x="2689" y="2544"/>
                </a:lnTo>
                <a:lnTo>
                  <a:pt x="2691" y="2546"/>
                </a:lnTo>
                <a:lnTo>
                  <a:pt x="2693" y="2547"/>
                </a:lnTo>
                <a:lnTo>
                  <a:pt x="2694" y="2548"/>
                </a:lnTo>
                <a:lnTo>
                  <a:pt x="2694" y="2552"/>
                </a:lnTo>
                <a:lnTo>
                  <a:pt x="2694" y="2555"/>
                </a:lnTo>
                <a:lnTo>
                  <a:pt x="2695" y="2556"/>
                </a:lnTo>
                <a:lnTo>
                  <a:pt x="2700" y="2556"/>
                </a:lnTo>
                <a:lnTo>
                  <a:pt x="2703" y="2557"/>
                </a:lnTo>
                <a:lnTo>
                  <a:pt x="2704" y="2561"/>
                </a:lnTo>
                <a:lnTo>
                  <a:pt x="2706" y="2573"/>
                </a:lnTo>
                <a:lnTo>
                  <a:pt x="2707" y="2578"/>
                </a:lnTo>
                <a:lnTo>
                  <a:pt x="2709" y="2581"/>
                </a:lnTo>
                <a:lnTo>
                  <a:pt x="2715" y="2578"/>
                </a:lnTo>
                <a:lnTo>
                  <a:pt x="2720" y="2582"/>
                </a:lnTo>
                <a:lnTo>
                  <a:pt x="2750" y="2565"/>
                </a:lnTo>
                <a:lnTo>
                  <a:pt x="2753" y="2563"/>
                </a:lnTo>
                <a:lnTo>
                  <a:pt x="2762" y="2557"/>
                </a:lnTo>
                <a:lnTo>
                  <a:pt x="2769" y="2555"/>
                </a:lnTo>
                <a:lnTo>
                  <a:pt x="2788" y="2544"/>
                </a:lnTo>
                <a:lnTo>
                  <a:pt x="2787" y="2537"/>
                </a:lnTo>
                <a:lnTo>
                  <a:pt x="2779" y="2529"/>
                </a:lnTo>
                <a:lnTo>
                  <a:pt x="2768" y="2526"/>
                </a:lnTo>
                <a:lnTo>
                  <a:pt x="2760" y="2529"/>
                </a:lnTo>
                <a:lnTo>
                  <a:pt x="2757" y="2531"/>
                </a:lnTo>
                <a:lnTo>
                  <a:pt x="2752" y="2534"/>
                </a:lnTo>
                <a:lnTo>
                  <a:pt x="2748" y="2534"/>
                </a:lnTo>
                <a:lnTo>
                  <a:pt x="2746" y="2529"/>
                </a:lnTo>
                <a:lnTo>
                  <a:pt x="2748" y="2529"/>
                </a:lnTo>
                <a:lnTo>
                  <a:pt x="2762" y="2521"/>
                </a:lnTo>
                <a:lnTo>
                  <a:pt x="2760" y="2515"/>
                </a:lnTo>
                <a:lnTo>
                  <a:pt x="2759" y="2512"/>
                </a:lnTo>
                <a:lnTo>
                  <a:pt x="2756" y="2511"/>
                </a:lnTo>
                <a:lnTo>
                  <a:pt x="2755" y="2509"/>
                </a:lnTo>
                <a:lnTo>
                  <a:pt x="2748" y="2507"/>
                </a:lnTo>
                <a:lnTo>
                  <a:pt x="2740" y="2502"/>
                </a:lnTo>
                <a:lnTo>
                  <a:pt x="2737" y="2500"/>
                </a:lnTo>
                <a:lnTo>
                  <a:pt x="2734" y="2503"/>
                </a:lnTo>
                <a:lnTo>
                  <a:pt x="2733" y="2503"/>
                </a:lnTo>
                <a:lnTo>
                  <a:pt x="2730" y="2500"/>
                </a:lnTo>
                <a:lnTo>
                  <a:pt x="2730" y="2498"/>
                </a:lnTo>
                <a:lnTo>
                  <a:pt x="2731" y="2490"/>
                </a:lnTo>
                <a:lnTo>
                  <a:pt x="2731" y="2487"/>
                </a:lnTo>
                <a:lnTo>
                  <a:pt x="2730" y="2484"/>
                </a:lnTo>
                <a:lnTo>
                  <a:pt x="2729" y="2481"/>
                </a:lnTo>
                <a:lnTo>
                  <a:pt x="2721" y="2471"/>
                </a:lnTo>
                <a:lnTo>
                  <a:pt x="2718" y="2467"/>
                </a:lnTo>
                <a:lnTo>
                  <a:pt x="2717" y="2460"/>
                </a:lnTo>
                <a:lnTo>
                  <a:pt x="2717" y="2452"/>
                </a:lnTo>
                <a:lnTo>
                  <a:pt x="2720" y="2455"/>
                </a:lnTo>
                <a:lnTo>
                  <a:pt x="2721" y="2455"/>
                </a:lnTo>
                <a:lnTo>
                  <a:pt x="2722" y="2458"/>
                </a:lnTo>
                <a:lnTo>
                  <a:pt x="2726" y="2455"/>
                </a:lnTo>
                <a:lnTo>
                  <a:pt x="2730" y="2455"/>
                </a:lnTo>
                <a:lnTo>
                  <a:pt x="2734" y="2455"/>
                </a:lnTo>
                <a:lnTo>
                  <a:pt x="2737" y="2458"/>
                </a:lnTo>
                <a:lnTo>
                  <a:pt x="2739" y="2460"/>
                </a:lnTo>
                <a:lnTo>
                  <a:pt x="2740" y="2463"/>
                </a:lnTo>
                <a:lnTo>
                  <a:pt x="2740" y="2465"/>
                </a:lnTo>
                <a:lnTo>
                  <a:pt x="2742" y="2469"/>
                </a:lnTo>
                <a:lnTo>
                  <a:pt x="2743" y="2472"/>
                </a:lnTo>
                <a:lnTo>
                  <a:pt x="2743" y="2474"/>
                </a:lnTo>
                <a:lnTo>
                  <a:pt x="2743" y="2476"/>
                </a:lnTo>
                <a:lnTo>
                  <a:pt x="2744" y="2478"/>
                </a:lnTo>
                <a:lnTo>
                  <a:pt x="2746" y="2478"/>
                </a:lnTo>
                <a:lnTo>
                  <a:pt x="2750" y="2478"/>
                </a:lnTo>
                <a:lnTo>
                  <a:pt x="2751" y="2480"/>
                </a:lnTo>
                <a:lnTo>
                  <a:pt x="2753" y="2480"/>
                </a:lnTo>
                <a:lnTo>
                  <a:pt x="2757" y="2478"/>
                </a:lnTo>
                <a:lnTo>
                  <a:pt x="2760" y="2478"/>
                </a:lnTo>
                <a:lnTo>
                  <a:pt x="2761" y="2481"/>
                </a:lnTo>
                <a:lnTo>
                  <a:pt x="2764" y="2489"/>
                </a:lnTo>
                <a:lnTo>
                  <a:pt x="2774" y="2481"/>
                </a:lnTo>
                <a:lnTo>
                  <a:pt x="2777" y="2486"/>
                </a:lnTo>
                <a:lnTo>
                  <a:pt x="2775" y="2493"/>
                </a:lnTo>
                <a:lnTo>
                  <a:pt x="2772" y="2494"/>
                </a:lnTo>
                <a:lnTo>
                  <a:pt x="2766" y="2495"/>
                </a:lnTo>
                <a:lnTo>
                  <a:pt x="2761" y="2499"/>
                </a:lnTo>
                <a:lnTo>
                  <a:pt x="2770" y="2498"/>
                </a:lnTo>
                <a:lnTo>
                  <a:pt x="2781" y="2494"/>
                </a:lnTo>
                <a:lnTo>
                  <a:pt x="2796" y="2484"/>
                </a:lnTo>
                <a:lnTo>
                  <a:pt x="2786" y="2481"/>
                </a:lnTo>
                <a:lnTo>
                  <a:pt x="2782" y="2478"/>
                </a:lnTo>
                <a:lnTo>
                  <a:pt x="2783" y="2473"/>
                </a:lnTo>
                <a:lnTo>
                  <a:pt x="2784" y="2471"/>
                </a:lnTo>
                <a:lnTo>
                  <a:pt x="2783" y="2468"/>
                </a:lnTo>
                <a:lnTo>
                  <a:pt x="2782" y="2467"/>
                </a:lnTo>
                <a:lnTo>
                  <a:pt x="2782" y="2464"/>
                </a:lnTo>
                <a:lnTo>
                  <a:pt x="2783" y="2463"/>
                </a:lnTo>
                <a:lnTo>
                  <a:pt x="2784" y="2462"/>
                </a:lnTo>
                <a:lnTo>
                  <a:pt x="2786" y="2459"/>
                </a:lnTo>
                <a:lnTo>
                  <a:pt x="2787" y="2456"/>
                </a:lnTo>
                <a:lnTo>
                  <a:pt x="2786" y="2454"/>
                </a:lnTo>
                <a:lnTo>
                  <a:pt x="2784" y="2455"/>
                </a:lnTo>
                <a:lnTo>
                  <a:pt x="2782" y="2456"/>
                </a:lnTo>
                <a:lnTo>
                  <a:pt x="2779" y="2458"/>
                </a:lnTo>
                <a:lnTo>
                  <a:pt x="2778" y="2455"/>
                </a:lnTo>
                <a:lnTo>
                  <a:pt x="2775" y="2451"/>
                </a:lnTo>
                <a:lnTo>
                  <a:pt x="2774" y="2445"/>
                </a:lnTo>
                <a:lnTo>
                  <a:pt x="2773" y="2441"/>
                </a:lnTo>
                <a:lnTo>
                  <a:pt x="2775" y="2441"/>
                </a:lnTo>
                <a:lnTo>
                  <a:pt x="2777" y="2443"/>
                </a:lnTo>
                <a:lnTo>
                  <a:pt x="2782" y="2451"/>
                </a:lnTo>
                <a:lnTo>
                  <a:pt x="2783" y="2450"/>
                </a:lnTo>
                <a:lnTo>
                  <a:pt x="2786" y="2449"/>
                </a:lnTo>
                <a:lnTo>
                  <a:pt x="2787" y="2446"/>
                </a:lnTo>
                <a:lnTo>
                  <a:pt x="2791" y="2451"/>
                </a:lnTo>
                <a:lnTo>
                  <a:pt x="2792" y="2455"/>
                </a:lnTo>
                <a:lnTo>
                  <a:pt x="2792" y="2460"/>
                </a:lnTo>
                <a:lnTo>
                  <a:pt x="2790" y="2463"/>
                </a:lnTo>
                <a:lnTo>
                  <a:pt x="2791" y="2467"/>
                </a:lnTo>
                <a:lnTo>
                  <a:pt x="2799" y="2474"/>
                </a:lnTo>
                <a:lnTo>
                  <a:pt x="2801" y="2477"/>
                </a:lnTo>
                <a:lnTo>
                  <a:pt x="2801" y="2480"/>
                </a:lnTo>
                <a:lnTo>
                  <a:pt x="2803" y="2480"/>
                </a:lnTo>
                <a:lnTo>
                  <a:pt x="2806" y="2478"/>
                </a:lnTo>
                <a:lnTo>
                  <a:pt x="2813" y="2474"/>
                </a:lnTo>
                <a:lnTo>
                  <a:pt x="2819" y="2465"/>
                </a:lnTo>
                <a:lnTo>
                  <a:pt x="2826" y="2463"/>
                </a:lnTo>
                <a:lnTo>
                  <a:pt x="2823" y="2467"/>
                </a:lnTo>
                <a:lnTo>
                  <a:pt x="2830" y="2463"/>
                </a:lnTo>
                <a:lnTo>
                  <a:pt x="2834" y="2460"/>
                </a:lnTo>
                <a:lnTo>
                  <a:pt x="2837" y="2460"/>
                </a:lnTo>
                <a:lnTo>
                  <a:pt x="2844" y="2460"/>
                </a:lnTo>
                <a:lnTo>
                  <a:pt x="2845" y="2462"/>
                </a:lnTo>
                <a:lnTo>
                  <a:pt x="2844" y="2464"/>
                </a:lnTo>
                <a:lnTo>
                  <a:pt x="2839" y="2474"/>
                </a:lnTo>
                <a:lnTo>
                  <a:pt x="2837" y="2478"/>
                </a:lnTo>
                <a:lnTo>
                  <a:pt x="2839" y="2481"/>
                </a:lnTo>
                <a:lnTo>
                  <a:pt x="2844" y="2481"/>
                </a:lnTo>
                <a:lnTo>
                  <a:pt x="2848" y="2481"/>
                </a:lnTo>
                <a:lnTo>
                  <a:pt x="2852" y="2480"/>
                </a:lnTo>
                <a:lnTo>
                  <a:pt x="2856" y="2478"/>
                </a:lnTo>
                <a:lnTo>
                  <a:pt x="2861" y="2478"/>
                </a:lnTo>
                <a:lnTo>
                  <a:pt x="2861" y="2481"/>
                </a:lnTo>
                <a:lnTo>
                  <a:pt x="2858" y="2481"/>
                </a:lnTo>
                <a:lnTo>
                  <a:pt x="2854" y="2485"/>
                </a:lnTo>
                <a:lnTo>
                  <a:pt x="2841" y="2486"/>
                </a:lnTo>
                <a:lnTo>
                  <a:pt x="2836" y="2489"/>
                </a:lnTo>
                <a:lnTo>
                  <a:pt x="2836" y="2494"/>
                </a:lnTo>
                <a:lnTo>
                  <a:pt x="2841" y="2494"/>
                </a:lnTo>
                <a:lnTo>
                  <a:pt x="2854" y="2490"/>
                </a:lnTo>
                <a:lnTo>
                  <a:pt x="2871" y="2481"/>
                </a:lnTo>
                <a:lnTo>
                  <a:pt x="2876" y="2480"/>
                </a:lnTo>
                <a:lnTo>
                  <a:pt x="2880" y="2478"/>
                </a:lnTo>
                <a:lnTo>
                  <a:pt x="2891" y="2472"/>
                </a:lnTo>
                <a:lnTo>
                  <a:pt x="2896" y="2471"/>
                </a:lnTo>
                <a:lnTo>
                  <a:pt x="2902" y="2473"/>
                </a:lnTo>
                <a:lnTo>
                  <a:pt x="2903" y="2478"/>
                </a:lnTo>
                <a:lnTo>
                  <a:pt x="2902" y="2484"/>
                </a:lnTo>
                <a:lnTo>
                  <a:pt x="2900" y="2486"/>
                </a:lnTo>
                <a:lnTo>
                  <a:pt x="2894" y="2487"/>
                </a:lnTo>
                <a:lnTo>
                  <a:pt x="2854" y="2509"/>
                </a:lnTo>
                <a:lnTo>
                  <a:pt x="2845" y="2516"/>
                </a:lnTo>
                <a:lnTo>
                  <a:pt x="2839" y="2525"/>
                </a:lnTo>
                <a:lnTo>
                  <a:pt x="2848" y="2521"/>
                </a:lnTo>
                <a:lnTo>
                  <a:pt x="2865" y="2509"/>
                </a:lnTo>
                <a:lnTo>
                  <a:pt x="2880" y="2503"/>
                </a:lnTo>
                <a:lnTo>
                  <a:pt x="2897" y="2489"/>
                </a:lnTo>
                <a:lnTo>
                  <a:pt x="2925" y="2481"/>
                </a:lnTo>
                <a:lnTo>
                  <a:pt x="2944" y="2472"/>
                </a:lnTo>
                <a:lnTo>
                  <a:pt x="2976" y="2449"/>
                </a:lnTo>
                <a:lnTo>
                  <a:pt x="2966" y="2450"/>
                </a:lnTo>
                <a:lnTo>
                  <a:pt x="2955" y="2454"/>
                </a:lnTo>
                <a:lnTo>
                  <a:pt x="2918" y="2477"/>
                </a:lnTo>
                <a:lnTo>
                  <a:pt x="2916" y="2478"/>
                </a:lnTo>
                <a:lnTo>
                  <a:pt x="2915" y="2480"/>
                </a:lnTo>
                <a:lnTo>
                  <a:pt x="2913" y="2480"/>
                </a:lnTo>
                <a:lnTo>
                  <a:pt x="2911" y="2478"/>
                </a:lnTo>
                <a:lnTo>
                  <a:pt x="2910" y="2477"/>
                </a:lnTo>
                <a:lnTo>
                  <a:pt x="2911" y="2476"/>
                </a:lnTo>
                <a:lnTo>
                  <a:pt x="2911" y="2474"/>
                </a:lnTo>
                <a:lnTo>
                  <a:pt x="2911" y="2469"/>
                </a:lnTo>
                <a:lnTo>
                  <a:pt x="2913" y="2467"/>
                </a:lnTo>
                <a:lnTo>
                  <a:pt x="2913" y="2463"/>
                </a:lnTo>
                <a:lnTo>
                  <a:pt x="2911" y="2459"/>
                </a:lnTo>
                <a:lnTo>
                  <a:pt x="2947" y="2445"/>
                </a:lnTo>
                <a:lnTo>
                  <a:pt x="2958" y="2442"/>
                </a:lnTo>
                <a:lnTo>
                  <a:pt x="2971" y="2443"/>
                </a:lnTo>
                <a:lnTo>
                  <a:pt x="2984" y="2442"/>
                </a:lnTo>
                <a:lnTo>
                  <a:pt x="2995" y="2438"/>
                </a:lnTo>
                <a:lnTo>
                  <a:pt x="3007" y="2432"/>
                </a:lnTo>
                <a:lnTo>
                  <a:pt x="3038" y="2410"/>
                </a:lnTo>
                <a:lnTo>
                  <a:pt x="3056" y="2396"/>
                </a:lnTo>
                <a:lnTo>
                  <a:pt x="3061" y="2393"/>
                </a:lnTo>
                <a:lnTo>
                  <a:pt x="3068" y="2393"/>
                </a:lnTo>
                <a:lnTo>
                  <a:pt x="3070" y="2390"/>
                </a:lnTo>
                <a:lnTo>
                  <a:pt x="3085" y="2377"/>
                </a:lnTo>
                <a:lnTo>
                  <a:pt x="3099" y="2359"/>
                </a:lnTo>
                <a:lnTo>
                  <a:pt x="3107" y="2354"/>
                </a:lnTo>
                <a:lnTo>
                  <a:pt x="3126" y="2337"/>
                </a:lnTo>
                <a:lnTo>
                  <a:pt x="3129" y="2333"/>
                </a:lnTo>
                <a:lnTo>
                  <a:pt x="3129" y="2329"/>
                </a:lnTo>
                <a:lnTo>
                  <a:pt x="3129" y="2324"/>
                </a:lnTo>
                <a:lnTo>
                  <a:pt x="3125" y="2311"/>
                </a:lnTo>
                <a:lnTo>
                  <a:pt x="3125" y="2304"/>
                </a:lnTo>
                <a:lnTo>
                  <a:pt x="3127" y="2297"/>
                </a:lnTo>
                <a:lnTo>
                  <a:pt x="3123" y="2289"/>
                </a:lnTo>
                <a:lnTo>
                  <a:pt x="3121" y="2287"/>
                </a:lnTo>
                <a:lnTo>
                  <a:pt x="3126" y="2288"/>
                </a:lnTo>
                <a:lnTo>
                  <a:pt x="3130" y="2289"/>
                </a:lnTo>
                <a:lnTo>
                  <a:pt x="3134" y="2291"/>
                </a:lnTo>
                <a:lnTo>
                  <a:pt x="3136" y="2297"/>
                </a:lnTo>
                <a:lnTo>
                  <a:pt x="3144" y="2292"/>
                </a:lnTo>
                <a:lnTo>
                  <a:pt x="3149" y="2287"/>
                </a:lnTo>
                <a:lnTo>
                  <a:pt x="3167" y="2265"/>
                </a:lnTo>
                <a:lnTo>
                  <a:pt x="3167" y="2263"/>
                </a:lnTo>
                <a:lnTo>
                  <a:pt x="3166" y="2261"/>
                </a:lnTo>
                <a:lnTo>
                  <a:pt x="3167" y="2261"/>
                </a:lnTo>
                <a:lnTo>
                  <a:pt x="3167" y="2261"/>
                </a:lnTo>
                <a:lnTo>
                  <a:pt x="3170" y="2261"/>
                </a:lnTo>
                <a:lnTo>
                  <a:pt x="3171" y="2261"/>
                </a:lnTo>
                <a:lnTo>
                  <a:pt x="3176" y="2256"/>
                </a:lnTo>
                <a:lnTo>
                  <a:pt x="3179" y="2253"/>
                </a:lnTo>
                <a:lnTo>
                  <a:pt x="3179" y="2249"/>
                </a:lnTo>
                <a:lnTo>
                  <a:pt x="3182" y="2249"/>
                </a:lnTo>
                <a:lnTo>
                  <a:pt x="3186" y="2252"/>
                </a:lnTo>
                <a:lnTo>
                  <a:pt x="3191" y="2249"/>
                </a:lnTo>
                <a:lnTo>
                  <a:pt x="3193" y="2243"/>
                </a:lnTo>
                <a:lnTo>
                  <a:pt x="3195" y="2236"/>
                </a:lnTo>
                <a:lnTo>
                  <a:pt x="3196" y="2230"/>
                </a:lnTo>
                <a:lnTo>
                  <a:pt x="3201" y="2229"/>
                </a:lnTo>
                <a:lnTo>
                  <a:pt x="3206" y="2230"/>
                </a:lnTo>
                <a:lnTo>
                  <a:pt x="3211" y="2232"/>
                </a:lnTo>
                <a:lnTo>
                  <a:pt x="3211" y="2231"/>
                </a:lnTo>
                <a:lnTo>
                  <a:pt x="3213" y="2231"/>
                </a:lnTo>
                <a:lnTo>
                  <a:pt x="3214" y="2230"/>
                </a:lnTo>
                <a:lnTo>
                  <a:pt x="3214" y="2230"/>
                </a:lnTo>
                <a:lnTo>
                  <a:pt x="3202" y="2225"/>
                </a:lnTo>
                <a:lnTo>
                  <a:pt x="3198" y="2225"/>
                </a:lnTo>
                <a:lnTo>
                  <a:pt x="3196" y="2222"/>
                </a:lnTo>
                <a:lnTo>
                  <a:pt x="3187" y="2210"/>
                </a:lnTo>
                <a:lnTo>
                  <a:pt x="3187" y="2210"/>
                </a:lnTo>
                <a:lnTo>
                  <a:pt x="3187" y="2212"/>
                </a:lnTo>
                <a:lnTo>
                  <a:pt x="3187" y="2212"/>
                </a:lnTo>
                <a:lnTo>
                  <a:pt x="3186" y="2212"/>
                </a:lnTo>
                <a:lnTo>
                  <a:pt x="3186" y="2212"/>
                </a:lnTo>
                <a:lnTo>
                  <a:pt x="3186" y="2213"/>
                </a:lnTo>
                <a:lnTo>
                  <a:pt x="3187" y="2214"/>
                </a:lnTo>
                <a:lnTo>
                  <a:pt x="3188" y="2217"/>
                </a:lnTo>
                <a:lnTo>
                  <a:pt x="3180" y="2217"/>
                </a:lnTo>
                <a:lnTo>
                  <a:pt x="3179" y="2212"/>
                </a:lnTo>
                <a:lnTo>
                  <a:pt x="3179" y="2206"/>
                </a:lnTo>
                <a:lnTo>
                  <a:pt x="3174" y="2204"/>
                </a:lnTo>
                <a:lnTo>
                  <a:pt x="3174" y="2201"/>
                </a:lnTo>
                <a:lnTo>
                  <a:pt x="3178" y="2200"/>
                </a:lnTo>
                <a:lnTo>
                  <a:pt x="3182" y="2197"/>
                </a:lnTo>
                <a:lnTo>
                  <a:pt x="3184" y="2195"/>
                </a:lnTo>
                <a:lnTo>
                  <a:pt x="3187" y="2190"/>
                </a:lnTo>
                <a:lnTo>
                  <a:pt x="3166" y="2184"/>
                </a:lnTo>
                <a:lnTo>
                  <a:pt x="3156" y="2179"/>
                </a:lnTo>
                <a:lnTo>
                  <a:pt x="3158" y="2172"/>
                </a:lnTo>
                <a:lnTo>
                  <a:pt x="3161" y="2168"/>
                </a:lnTo>
                <a:lnTo>
                  <a:pt x="3165" y="2162"/>
                </a:lnTo>
                <a:lnTo>
                  <a:pt x="3166" y="2156"/>
                </a:lnTo>
                <a:lnTo>
                  <a:pt x="3157" y="2152"/>
                </a:lnTo>
                <a:lnTo>
                  <a:pt x="3156" y="2147"/>
                </a:lnTo>
                <a:lnTo>
                  <a:pt x="3156" y="2142"/>
                </a:lnTo>
                <a:lnTo>
                  <a:pt x="3161" y="2137"/>
                </a:lnTo>
                <a:lnTo>
                  <a:pt x="3160" y="2134"/>
                </a:lnTo>
                <a:lnTo>
                  <a:pt x="3158" y="2133"/>
                </a:lnTo>
                <a:lnTo>
                  <a:pt x="3156" y="2133"/>
                </a:lnTo>
                <a:lnTo>
                  <a:pt x="3153" y="2133"/>
                </a:lnTo>
                <a:lnTo>
                  <a:pt x="3149" y="2133"/>
                </a:lnTo>
                <a:lnTo>
                  <a:pt x="3148" y="2131"/>
                </a:lnTo>
                <a:lnTo>
                  <a:pt x="3143" y="2126"/>
                </a:lnTo>
                <a:lnTo>
                  <a:pt x="3144" y="2125"/>
                </a:lnTo>
                <a:lnTo>
                  <a:pt x="3161" y="2124"/>
                </a:lnTo>
                <a:lnTo>
                  <a:pt x="3170" y="2129"/>
                </a:lnTo>
                <a:lnTo>
                  <a:pt x="3178" y="2137"/>
                </a:lnTo>
                <a:lnTo>
                  <a:pt x="3187" y="2139"/>
                </a:lnTo>
                <a:lnTo>
                  <a:pt x="3196" y="2134"/>
                </a:lnTo>
                <a:lnTo>
                  <a:pt x="3200" y="2122"/>
                </a:lnTo>
                <a:lnTo>
                  <a:pt x="3201" y="2112"/>
                </a:lnTo>
                <a:lnTo>
                  <a:pt x="3204" y="2109"/>
                </a:lnTo>
                <a:lnTo>
                  <a:pt x="3209" y="2107"/>
                </a:lnTo>
                <a:lnTo>
                  <a:pt x="3218" y="2102"/>
                </a:lnTo>
                <a:lnTo>
                  <a:pt x="3224" y="2098"/>
                </a:lnTo>
                <a:lnTo>
                  <a:pt x="3227" y="2098"/>
                </a:lnTo>
                <a:lnTo>
                  <a:pt x="3228" y="2098"/>
                </a:lnTo>
                <a:lnTo>
                  <a:pt x="3230" y="2104"/>
                </a:lnTo>
                <a:lnTo>
                  <a:pt x="3232" y="2106"/>
                </a:lnTo>
                <a:lnTo>
                  <a:pt x="3237" y="2107"/>
                </a:lnTo>
                <a:lnTo>
                  <a:pt x="3239" y="2109"/>
                </a:lnTo>
                <a:lnTo>
                  <a:pt x="3240" y="2115"/>
                </a:lnTo>
                <a:lnTo>
                  <a:pt x="3241" y="2121"/>
                </a:lnTo>
                <a:lnTo>
                  <a:pt x="3240" y="2128"/>
                </a:lnTo>
                <a:lnTo>
                  <a:pt x="3237" y="2143"/>
                </a:lnTo>
                <a:lnTo>
                  <a:pt x="3233" y="2155"/>
                </a:lnTo>
                <a:lnTo>
                  <a:pt x="3230" y="2165"/>
                </a:lnTo>
                <a:lnTo>
                  <a:pt x="3226" y="2170"/>
                </a:lnTo>
                <a:lnTo>
                  <a:pt x="3223" y="2172"/>
                </a:lnTo>
                <a:lnTo>
                  <a:pt x="3219" y="2172"/>
                </a:lnTo>
                <a:lnTo>
                  <a:pt x="3217" y="2173"/>
                </a:lnTo>
                <a:lnTo>
                  <a:pt x="3217" y="2175"/>
                </a:lnTo>
                <a:lnTo>
                  <a:pt x="3218" y="2178"/>
                </a:lnTo>
                <a:lnTo>
                  <a:pt x="3220" y="2179"/>
                </a:lnTo>
                <a:lnTo>
                  <a:pt x="3224" y="2179"/>
                </a:lnTo>
                <a:lnTo>
                  <a:pt x="3239" y="2177"/>
                </a:lnTo>
                <a:lnTo>
                  <a:pt x="3279" y="2164"/>
                </a:lnTo>
                <a:lnTo>
                  <a:pt x="3283" y="2164"/>
                </a:lnTo>
                <a:lnTo>
                  <a:pt x="3288" y="2165"/>
                </a:lnTo>
                <a:lnTo>
                  <a:pt x="3292" y="2169"/>
                </a:lnTo>
                <a:lnTo>
                  <a:pt x="3298" y="2170"/>
                </a:lnTo>
                <a:lnTo>
                  <a:pt x="3302" y="2168"/>
                </a:lnTo>
                <a:lnTo>
                  <a:pt x="3305" y="2165"/>
                </a:lnTo>
                <a:lnTo>
                  <a:pt x="3305" y="2169"/>
                </a:lnTo>
                <a:lnTo>
                  <a:pt x="3303" y="2175"/>
                </a:lnTo>
                <a:lnTo>
                  <a:pt x="3299" y="2178"/>
                </a:lnTo>
                <a:lnTo>
                  <a:pt x="3294" y="2179"/>
                </a:lnTo>
                <a:lnTo>
                  <a:pt x="3281" y="2178"/>
                </a:lnTo>
                <a:lnTo>
                  <a:pt x="3279" y="2179"/>
                </a:lnTo>
                <a:lnTo>
                  <a:pt x="3275" y="2182"/>
                </a:lnTo>
                <a:lnTo>
                  <a:pt x="3267" y="2191"/>
                </a:lnTo>
                <a:lnTo>
                  <a:pt x="3266" y="2192"/>
                </a:lnTo>
                <a:lnTo>
                  <a:pt x="3263" y="2194"/>
                </a:lnTo>
                <a:lnTo>
                  <a:pt x="3259" y="2195"/>
                </a:lnTo>
                <a:lnTo>
                  <a:pt x="3253" y="2196"/>
                </a:lnTo>
                <a:lnTo>
                  <a:pt x="3246" y="2200"/>
                </a:lnTo>
                <a:lnTo>
                  <a:pt x="3226" y="2223"/>
                </a:lnTo>
                <a:lnTo>
                  <a:pt x="3223" y="2227"/>
                </a:lnTo>
                <a:lnTo>
                  <a:pt x="3224" y="2231"/>
                </a:lnTo>
                <a:lnTo>
                  <a:pt x="3231" y="2231"/>
                </a:lnTo>
                <a:lnTo>
                  <a:pt x="3236" y="2229"/>
                </a:lnTo>
                <a:lnTo>
                  <a:pt x="3250" y="2210"/>
                </a:lnTo>
                <a:lnTo>
                  <a:pt x="3259" y="2203"/>
                </a:lnTo>
                <a:lnTo>
                  <a:pt x="3345" y="2159"/>
                </a:lnTo>
                <a:lnTo>
                  <a:pt x="3377" y="2144"/>
                </a:lnTo>
                <a:lnTo>
                  <a:pt x="3400" y="2130"/>
                </a:lnTo>
                <a:lnTo>
                  <a:pt x="3408" y="2126"/>
                </a:lnTo>
                <a:lnTo>
                  <a:pt x="3420" y="2122"/>
                </a:lnTo>
                <a:lnTo>
                  <a:pt x="3425" y="2121"/>
                </a:lnTo>
                <a:lnTo>
                  <a:pt x="3458" y="2120"/>
                </a:lnTo>
                <a:lnTo>
                  <a:pt x="3466" y="2122"/>
                </a:lnTo>
                <a:lnTo>
                  <a:pt x="3470" y="2121"/>
                </a:lnTo>
                <a:lnTo>
                  <a:pt x="3474" y="2116"/>
                </a:lnTo>
                <a:lnTo>
                  <a:pt x="3469" y="2107"/>
                </a:lnTo>
                <a:lnTo>
                  <a:pt x="3453" y="2090"/>
                </a:lnTo>
                <a:lnTo>
                  <a:pt x="3446" y="2078"/>
                </a:lnTo>
                <a:lnTo>
                  <a:pt x="3447" y="2067"/>
                </a:lnTo>
                <a:lnTo>
                  <a:pt x="3468" y="2034"/>
                </a:lnTo>
                <a:lnTo>
                  <a:pt x="3470" y="2029"/>
                </a:lnTo>
                <a:lnTo>
                  <a:pt x="3470" y="2023"/>
                </a:lnTo>
                <a:lnTo>
                  <a:pt x="3474" y="2021"/>
                </a:lnTo>
                <a:lnTo>
                  <a:pt x="3480" y="2020"/>
                </a:lnTo>
                <a:lnTo>
                  <a:pt x="3486" y="2021"/>
                </a:lnTo>
                <a:lnTo>
                  <a:pt x="3491" y="2011"/>
                </a:lnTo>
                <a:lnTo>
                  <a:pt x="3506" y="1992"/>
                </a:lnTo>
                <a:lnTo>
                  <a:pt x="3504" y="1988"/>
                </a:lnTo>
                <a:lnTo>
                  <a:pt x="3504" y="1985"/>
                </a:lnTo>
                <a:lnTo>
                  <a:pt x="3508" y="1979"/>
                </a:lnTo>
                <a:lnTo>
                  <a:pt x="3509" y="1971"/>
                </a:lnTo>
                <a:lnTo>
                  <a:pt x="3508" y="1966"/>
                </a:lnTo>
                <a:lnTo>
                  <a:pt x="3506" y="1962"/>
                </a:lnTo>
                <a:lnTo>
                  <a:pt x="3506" y="1955"/>
                </a:lnTo>
                <a:lnTo>
                  <a:pt x="3505" y="1954"/>
                </a:lnTo>
                <a:lnTo>
                  <a:pt x="3502" y="1949"/>
                </a:lnTo>
                <a:lnTo>
                  <a:pt x="3501" y="1946"/>
                </a:lnTo>
                <a:lnTo>
                  <a:pt x="3501" y="1942"/>
                </a:lnTo>
                <a:lnTo>
                  <a:pt x="3504" y="1936"/>
                </a:lnTo>
                <a:lnTo>
                  <a:pt x="3505" y="1933"/>
                </a:lnTo>
                <a:lnTo>
                  <a:pt x="3502" y="1926"/>
                </a:lnTo>
                <a:lnTo>
                  <a:pt x="3499" y="1922"/>
                </a:lnTo>
                <a:lnTo>
                  <a:pt x="3495" y="1918"/>
                </a:lnTo>
                <a:lnTo>
                  <a:pt x="3492" y="1913"/>
                </a:lnTo>
                <a:lnTo>
                  <a:pt x="3490" y="1900"/>
                </a:lnTo>
                <a:lnTo>
                  <a:pt x="3491" y="1893"/>
                </a:lnTo>
                <a:lnTo>
                  <a:pt x="3495" y="1885"/>
                </a:lnTo>
                <a:lnTo>
                  <a:pt x="3500" y="1878"/>
                </a:lnTo>
                <a:lnTo>
                  <a:pt x="3502" y="1872"/>
                </a:lnTo>
                <a:lnTo>
                  <a:pt x="3502" y="1867"/>
                </a:lnTo>
                <a:lnTo>
                  <a:pt x="3502" y="1865"/>
                </a:lnTo>
                <a:lnTo>
                  <a:pt x="3499" y="1856"/>
                </a:lnTo>
                <a:lnTo>
                  <a:pt x="3499" y="1854"/>
                </a:lnTo>
                <a:lnTo>
                  <a:pt x="3497" y="1849"/>
                </a:lnTo>
                <a:lnTo>
                  <a:pt x="3497" y="1847"/>
                </a:lnTo>
                <a:lnTo>
                  <a:pt x="3495" y="1847"/>
                </a:lnTo>
                <a:lnTo>
                  <a:pt x="3493" y="1844"/>
                </a:lnTo>
                <a:lnTo>
                  <a:pt x="3493" y="1839"/>
                </a:lnTo>
                <a:lnTo>
                  <a:pt x="3496" y="1832"/>
                </a:lnTo>
                <a:lnTo>
                  <a:pt x="3500" y="1828"/>
                </a:lnTo>
                <a:lnTo>
                  <a:pt x="3505" y="1827"/>
                </a:lnTo>
                <a:lnTo>
                  <a:pt x="3505" y="1823"/>
                </a:lnTo>
                <a:lnTo>
                  <a:pt x="3508" y="1808"/>
                </a:lnTo>
                <a:lnTo>
                  <a:pt x="3510" y="1803"/>
                </a:lnTo>
                <a:lnTo>
                  <a:pt x="3519" y="1795"/>
                </a:lnTo>
                <a:lnTo>
                  <a:pt x="3522" y="1790"/>
                </a:lnTo>
                <a:lnTo>
                  <a:pt x="3523" y="1774"/>
                </a:lnTo>
                <a:lnTo>
                  <a:pt x="3531" y="1756"/>
                </a:lnTo>
                <a:lnTo>
                  <a:pt x="3534" y="1751"/>
                </a:lnTo>
                <a:lnTo>
                  <a:pt x="3534" y="1747"/>
                </a:lnTo>
                <a:lnTo>
                  <a:pt x="3534" y="1743"/>
                </a:lnTo>
                <a:lnTo>
                  <a:pt x="3532" y="1740"/>
                </a:lnTo>
                <a:lnTo>
                  <a:pt x="3531" y="1734"/>
                </a:lnTo>
                <a:lnTo>
                  <a:pt x="3531" y="1730"/>
                </a:lnTo>
                <a:lnTo>
                  <a:pt x="3531" y="1727"/>
                </a:lnTo>
                <a:lnTo>
                  <a:pt x="3534" y="1725"/>
                </a:lnTo>
                <a:lnTo>
                  <a:pt x="3537" y="1721"/>
                </a:lnTo>
                <a:lnTo>
                  <a:pt x="3539" y="1717"/>
                </a:lnTo>
                <a:lnTo>
                  <a:pt x="3539" y="1716"/>
                </a:lnTo>
                <a:lnTo>
                  <a:pt x="3536" y="1712"/>
                </a:lnTo>
                <a:lnTo>
                  <a:pt x="3535" y="1709"/>
                </a:lnTo>
                <a:lnTo>
                  <a:pt x="3530" y="1703"/>
                </a:lnTo>
                <a:lnTo>
                  <a:pt x="3527" y="1696"/>
                </a:lnTo>
                <a:lnTo>
                  <a:pt x="3531" y="1693"/>
                </a:lnTo>
                <a:lnTo>
                  <a:pt x="3534" y="1693"/>
                </a:lnTo>
                <a:lnTo>
                  <a:pt x="3541" y="1690"/>
                </a:lnTo>
                <a:lnTo>
                  <a:pt x="3543" y="1687"/>
                </a:lnTo>
                <a:lnTo>
                  <a:pt x="3544" y="1685"/>
                </a:lnTo>
                <a:lnTo>
                  <a:pt x="3543" y="1682"/>
                </a:lnTo>
                <a:close/>
                <a:moveTo>
                  <a:pt x="3214" y="2236"/>
                </a:moveTo>
                <a:lnTo>
                  <a:pt x="3213" y="2235"/>
                </a:lnTo>
                <a:lnTo>
                  <a:pt x="3211" y="2235"/>
                </a:lnTo>
                <a:lnTo>
                  <a:pt x="3211" y="2235"/>
                </a:lnTo>
                <a:lnTo>
                  <a:pt x="3211" y="2236"/>
                </a:lnTo>
                <a:lnTo>
                  <a:pt x="3211" y="2235"/>
                </a:lnTo>
                <a:lnTo>
                  <a:pt x="3211" y="2235"/>
                </a:lnTo>
                <a:lnTo>
                  <a:pt x="3211" y="2236"/>
                </a:lnTo>
                <a:lnTo>
                  <a:pt x="3211" y="2238"/>
                </a:lnTo>
                <a:lnTo>
                  <a:pt x="3209" y="2238"/>
                </a:lnTo>
                <a:lnTo>
                  <a:pt x="3209" y="2239"/>
                </a:lnTo>
                <a:lnTo>
                  <a:pt x="3214" y="2240"/>
                </a:lnTo>
                <a:lnTo>
                  <a:pt x="3215" y="2244"/>
                </a:lnTo>
                <a:lnTo>
                  <a:pt x="3214" y="2248"/>
                </a:lnTo>
                <a:lnTo>
                  <a:pt x="3211" y="2251"/>
                </a:lnTo>
                <a:lnTo>
                  <a:pt x="3210" y="2251"/>
                </a:lnTo>
                <a:lnTo>
                  <a:pt x="3205" y="2252"/>
                </a:lnTo>
                <a:lnTo>
                  <a:pt x="3204" y="2254"/>
                </a:lnTo>
                <a:lnTo>
                  <a:pt x="3201" y="2258"/>
                </a:lnTo>
                <a:lnTo>
                  <a:pt x="3189" y="2269"/>
                </a:lnTo>
                <a:lnTo>
                  <a:pt x="3189" y="2270"/>
                </a:lnTo>
                <a:lnTo>
                  <a:pt x="3184" y="2270"/>
                </a:lnTo>
                <a:lnTo>
                  <a:pt x="3182" y="2271"/>
                </a:lnTo>
                <a:lnTo>
                  <a:pt x="3179" y="2274"/>
                </a:lnTo>
                <a:lnTo>
                  <a:pt x="3179" y="2278"/>
                </a:lnTo>
                <a:lnTo>
                  <a:pt x="3176" y="2283"/>
                </a:lnTo>
                <a:lnTo>
                  <a:pt x="3156" y="2297"/>
                </a:lnTo>
                <a:lnTo>
                  <a:pt x="3145" y="2307"/>
                </a:lnTo>
                <a:lnTo>
                  <a:pt x="3140" y="2313"/>
                </a:lnTo>
                <a:lnTo>
                  <a:pt x="3138" y="2320"/>
                </a:lnTo>
                <a:lnTo>
                  <a:pt x="3139" y="2320"/>
                </a:lnTo>
                <a:lnTo>
                  <a:pt x="3144" y="2314"/>
                </a:lnTo>
                <a:lnTo>
                  <a:pt x="3182" y="2283"/>
                </a:lnTo>
                <a:lnTo>
                  <a:pt x="3195" y="2278"/>
                </a:lnTo>
                <a:lnTo>
                  <a:pt x="3235" y="2241"/>
                </a:lnTo>
                <a:lnTo>
                  <a:pt x="3217" y="2236"/>
                </a:lnTo>
                <a:lnTo>
                  <a:pt x="3214" y="2236"/>
                </a:lnTo>
                <a:close/>
                <a:moveTo>
                  <a:pt x="2823" y="2529"/>
                </a:moveTo>
                <a:lnTo>
                  <a:pt x="2813" y="2535"/>
                </a:lnTo>
                <a:lnTo>
                  <a:pt x="2797" y="2550"/>
                </a:lnTo>
                <a:lnTo>
                  <a:pt x="2797" y="2552"/>
                </a:lnTo>
                <a:lnTo>
                  <a:pt x="2804" y="2552"/>
                </a:lnTo>
                <a:lnTo>
                  <a:pt x="2808" y="2548"/>
                </a:lnTo>
                <a:lnTo>
                  <a:pt x="2814" y="2541"/>
                </a:lnTo>
                <a:lnTo>
                  <a:pt x="2821" y="2539"/>
                </a:lnTo>
                <a:lnTo>
                  <a:pt x="2823" y="2535"/>
                </a:lnTo>
                <a:lnTo>
                  <a:pt x="2830" y="2531"/>
                </a:lnTo>
                <a:lnTo>
                  <a:pt x="2831" y="2530"/>
                </a:lnTo>
                <a:lnTo>
                  <a:pt x="2831" y="2529"/>
                </a:lnTo>
                <a:lnTo>
                  <a:pt x="2832" y="2528"/>
                </a:lnTo>
                <a:lnTo>
                  <a:pt x="2834" y="2528"/>
                </a:lnTo>
                <a:lnTo>
                  <a:pt x="2835" y="2528"/>
                </a:lnTo>
                <a:lnTo>
                  <a:pt x="2835" y="2525"/>
                </a:lnTo>
                <a:lnTo>
                  <a:pt x="2823" y="2529"/>
                </a:lnTo>
                <a:close/>
                <a:moveTo>
                  <a:pt x="2787" y="2556"/>
                </a:moveTo>
                <a:lnTo>
                  <a:pt x="2786" y="2556"/>
                </a:lnTo>
                <a:lnTo>
                  <a:pt x="2784" y="2556"/>
                </a:lnTo>
                <a:lnTo>
                  <a:pt x="2782" y="2557"/>
                </a:lnTo>
                <a:lnTo>
                  <a:pt x="2781" y="2559"/>
                </a:lnTo>
                <a:lnTo>
                  <a:pt x="2782" y="2565"/>
                </a:lnTo>
                <a:lnTo>
                  <a:pt x="2782" y="2568"/>
                </a:lnTo>
                <a:lnTo>
                  <a:pt x="2778" y="2574"/>
                </a:lnTo>
                <a:lnTo>
                  <a:pt x="2775" y="2575"/>
                </a:lnTo>
                <a:lnTo>
                  <a:pt x="2764" y="2575"/>
                </a:lnTo>
                <a:lnTo>
                  <a:pt x="2759" y="2575"/>
                </a:lnTo>
                <a:lnTo>
                  <a:pt x="2755" y="2578"/>
                </a:lnTo>
                <a:lnTo>
                  <a:pt x="2750" y="2585"/>
                </a:lnTo>
                <a:lnTo>
                  <a:pt x="2737" y="2590"/>
                </a:lnTo>
                <a:lnTo>
                  <a:pt x="2734" y="2592"/>
                </a:lnTo>
                <a:lnTo>
                  <a:pt x="2731" y="2595"/>
                </a:lnTo>
                <a:lnTo>
                  <a:pt x="2720" y="2603"/>
                </a:lnTo>
                <a:lnTo>
                  <a:pt x="2717" y="2608"/>
                </a:lnTo>
                <a:lnTo>
                  <a:pt x="2716" y="2609"/>
                </a:lnTo>
                <a:lnTo>
                  <a:pt x="2706" y="2617"/>
                </a:lnTo>
                <a:lnTo>
                  <a:pt x="2702" y="2618"/>
                </a:lnTo>
                <a:lnTo>
                  <a:pt x="2698" y="2618"/>
                </a:lnTo>
                <a:lnTo>
                  <a:pt x="2689" y="2622"/>
                </a:lnTo>
                <a:lnTo>
                  <a:pt x="2682" y="2623"/>
                </a:lnTo>
                <a:lnTo>
                  <a:pt x="2678" y="2626"/>
                </a:lnTo>
                <a:lnTo>
                  <a:pt x="2677" y="2631"/>
                </a:lnTo>
                <a:lnTo>
                  <a:pt x="2678" y="2636"/>
                </a:lnTo>
                <a:lnTo>
                  <a:pt x="2680" y="2640"/>
                </a:lnTo>
                <a:lnTo>
                  <a:pt x="2680" y="2643"/>
                </a:lnTo>
                <a:lnTo>
                  <a:pt x="2677" y="2645"/>
                </a:lnTo>
                <a:lnTo>
                  <a:pt x="2674" y="2651"/>
                </a:lnTo>
                <a:lnTo>
                  <a:pt x="2672" y="2657"/>
                </a:lnTo>
                <a:lnTo>
                  <a:pt x="2671" y="2662"/>
                </a:lnTo>
                <a:lnTo>
                  <a:pt x="2673" y="2662"/>
                </a:lnTo>
                <a:lnTo>
                  <a:pt x="2676" y="2657"/>
                </a:lnTo>
                <a:lnTo>
                  <a:pt x="2678" y="2652"/>
                </a:lnTo>
                <a:lnTo>
                  <a:pt x="2686" y="2644"/>
                </a:lnTo>
                <a:lnTo>
                  <a:pt x="2700" y="2632"/>
                </a:lnTo>
                <a:lnTo>
                  <a:pt x="2707" y="2625"/>
                </a:lnTo>
                <a:lnTo>
                  <a:pt x="2733" y="2610"/>
                </a:lnTo>
                <a:lnTo>
                  <a:pt x="2748" y="2596"/>
                </a:lnTo>
                <a:lnTo>
                  <a:pt x="2756" y="2591"/>
                </a:lnTo>
                <a:lnTo>
                  <a:pt x="2765" y="2588"/>
                </a:lnTo>
                <a:lnTo>
                  <a:pt x="2786" y="2578"/>
                </a:lnTo>
                <a:lnTo>
                  <a:pt x="2786" y="2575"/>
                </a:lnTo>
                <a:lnTo>
                  <a:pt x="2788" y="2573"/>
                </a:lnTo>
                <a:lnTo>
                  <a:pt x="2788" y="2570"/>
                </a:lnTo>
                <a:lnTo>
                  <a:pt x="2790" y="2568"/>
                </a:lnTo>
                <a:lnTo>
                  <a:pt x="2788" y="2559"/>
                </a:lnTo>
                <a:lnTo>
                  <a:pt x="2787" y="2556"/>
                </a:lnTo>
                <a:close/>
                <a:moveTo>
                  <a:pt x="2665" y="2644"/>
                </a:moveTo>
                <a:lnTo>
                  <a:pt x="2662" y="2643"/>
                </a:lnTo>
                <a:lnTo>
                  <a:pt x="2659" y="2644"/>
                </a:lnTo>
                <a:lnTo>
                  <a:pt x="2656" y="2648"/>
                </a:lnTo>
                <a:lnTo>
                  <a:pt x="2655" y="2651"/>
                </a:lnTo>
                <a:lnTo>
                  <a:pt x="2652" y="2653"/>
                </a:lnTo>
                <a:lnTo>
                  <a:pt x="2649" y="2654"/>
                </a:lnTo>
                <a:lnTo>
                  <a:pt x="2633" y="2683"/>
                </a:lnTo>
                <a:lnTo>
                  <a:pt x="2633" y="2684"/>
                </a:lnTo>
                <a:lnTo>
                  <a:pt x="2640" y="2686"/>
                </a:lnTo>
                <a:lnTo>
                  <a:pt x="2640" y="2687"/>
                </a:lnTo>
                <a:lnTo>
                  <a:pt x="2637" y="2691"/>
                </a:lnTo>
                <a:lnTo>
                  <a:pt x="2636" y="2693"/>
                </a:lnTo>
                <a:lnTo>
                  <a:pt x="2628" y="2702"/>
                </a:lnTo>
                <a:lnTo>
                  <a:pt x="2619" y="2718"/>
                </a:lnTo>
                <a:lnTo>
                  <a:pt x="2615" y="2727"/>
                </a:lnTo>
                <a:lnTo>
                  <a:pt x="2618" y="2733"/>
                </a:lnTo>
                <a:lnTo>
                  <a:pt x="2619" y="2727"/>
                </a:lnTo>
                <a:lnTo>
                  <a:pt x="2623" y="2720"/>
                </a:lnTo>
                <a:lnTo>
                  <a:pt x="2632" y="2709"/>
                </a:lnTo>
                <a:lnTo>
                  <a:pt x="2643" y="2691"/>
                </a:lnTo>
                <a:lnTo>
                  <a:pt x="2667" y="2662"/>
                </a:lnTo>
                <a:lnTo>
                  <a:pt x="2668" y="2660"/>
                </a:lnTo>
                <a:lnTo>
                  <a:pt x="2668" y="2652"/>
                </a:lnTo>
                <a:lnTo>
                  <a:pt x="2669" y="2649"/>
                </a:lnTo>
                <a:lnTo>
                  <a:pt x="2668" y="2647"/>
                </a:lnTo>
                <a:lnTo>
                  <a:pt x="2665" y="2644"/>
                </a:lnTo>
                <a:close/>
                <a:moveTo>
                  <a:pt x="2609" y="2737"/>
                </a:moveTo>
                <a:lnTo>
                  <a:pt x="2606" y="2745"/>
                </a:lnTo>
                <a:lnTo>
                  <a:pt x="2605" y="2749"/>
                </a:lnTo>
                <a:lnTo>
                  <a:pt x="2593" y="2759"/>
                </a:lnTo>
                <a:lnTo>
                  <a:pt x="2587" y="2770"/>
                </a:lnTo>
                <a:lnTo>
                  <a:pt x="2571" y="2803"/>
                </a:lnTo>
                <a:lnTo>
                  <a:pt x="2570" y="2803"/>
                </a:lnTo>
                <a:lnTo>
                  <a:pt x="2567" y="2799"/>
                </a:lnTo>
                <a:lnTo>
                  <a:pt x="2565" y="2798"/>
                </a:lnTo>
                <a:lnTo>
                  <a:pt x="2558" y="2796"/>
                </a:lnTo>
                <a:lnTo>
                  <a:pt x="2559" y="2801"/>
                </a:lnTo>
                <a:lnTo>
                  <a:pt x="2561" y="2803"/>
                </a:lnTo>
                <a:lnTo>
                  <a:pt x="2561" y="2807"/>
                </a:lnTo>
                <a:lnTo>
                  <a:pt x="2557" y="2810"/>
                </a:lnTo>
                <a:lnTo>
                  <a:pt x="2557" y="2816"/>
                </a:lnTo>
                <a:lnTo>
                  <a:pt x="2553" y="2825"/>
                </a:lnTo>
                <a:lnTo>
                  <a:pt x="2546" y="2833"/>
                </a:lnTo>
                <a:lnTo>
                  <a:pt x="2544" y="2840"/>
                </a:lnTo>
                <a:lnTo>
                  <a:pt x="2543" y="2843"/>
                </a:lnTo>
                <a:lnTo>
                  <a:pt x="2537" y="2854"/>
                </a:lnTo>
                <a:lnTo>
                  <a:pt x="2537" y="2858"/>
                </a:lnTo>
                <a:lnTo>
                  <a:pt x="2535" y="2872"/>
                </a:lnTo>
                <a:lnTo>
                  <a:pt x="2527" y="2893"/>
                </a:lnTo>
                <a:lnTo>
                  <a:pt x="2522" y="2926"/>
                </a:lnTo>
                <a:lnTo>
                  <a:pt x="2521" y="2933"/>
                </a:lnTo>
                <a:lnTo>
                  <a:pt x="2523" y="2934"/>
                </a:lnTo>
                <a:lnTo>
                  <a:pt x="2524" y="2933"/>
                </a:lnTo>
                <a:lnTo>
                  <a:pt x="2528" y="2928"/>
                </a:lnTo>
                <a:lnTo>
                  <a:pt x="2532" y="2917"/>
                </a:lnTo>
                <a:lnTo>
                  <a:pt x="2537" y="2890"/>
                </a:lnTo>
                <a:lnTo>
                  <a:pt x="2553" y="2846"/>
                </a:lnTo>
                <a:lnTo>
                  <a:pt x="2577" y="2794"/>
                </a:lnTo>
                <a:lnTo>
                  <a:pt x="2612" y="2741"/>
                </a:lnTo>
                <a:lnTo>
                  <a:pt x="2615" y="2739"/>
                </a:lnTo>
                <a:lnTo>
                  <a:pt x="2612" y="2736"/>
                </a:lnTo>
                <a:lnTo>
                  <a:pt x="2609" y="2737"/>
                </a:lnTo>
                <a:close/>
                <a:moveTo>
                  <a:pt x="2537" y="3100"/>
                </a:moveTo>
                <a:lnTo>
                  <a:pt x="2541" y="3113"/>
                </a:lnTo>
                <a:lnTo>
                  <a:pt x="2544" y="3119"/>
                </a:lnTo>
                <a:lnTo>
                  <a:pt x="2548" y="3124"/>
                </a:lnTo>
                <a:lnTo>
                  <a:pt x="2549" y="3128"/>
                </a:lnTo>
                <a:lnTo>
                  <a:pt x="2553" y="3145"/>
                </a:lnTo>
                <a:lnTo>
                  <a:pt x="2555" y="3152"/>
                </a:lnTo>
                <a:lnTo>
                  <a:pt x="2563" y="3163"/>
                </a:lnTo>
                <a:lnTo>
                  <a:pt x="2565" y="3171"/>
                </a:lnTo>
                <a:lnTo>
                  <a:pt x="2568" y="3196"/>
                </a:lnTo>
                <a:lnTo>
                  <a:pt x="2572" y="3203"/>
                </a:lnTo>
                <a:lnTo>
                  <a:pt x="2576" y="3211"/>
                </a:lnTo>
                <a:lnTo>
                  <a:pt x="2579" y="3216"/>
                </a:lnTo>
                <a:lnTo>
                  <a:pt x="2587" y="3281"/>
                </a:lnTo>
                <a:lnTo>
                  <a:pt x="2589" y="3286"/>
                </a:lnTo>
                <a:lnTo>
                  <a:pt x="2592" y="3289"/>
                </a:lnTo>
                <a:lnTo>
                  <a:pt x="2593" y="3282"/>
                </a:lnTo>
                <a:lnTo>
                  <a:pt x="2593" y="3277"/>
                </a:lnTo>
                <a:lnTo>
                  <a:pt x="2589" y="3260"/>
                </a:lnTo>
                <a:lnTo>
                  <a:pt x="2585" y="3251"/>
                </a:lnTo>
                <a:lnTo>
                  <a:pt x="2584" y="3245"/>
                </a:lnTo>
                <a:lnTo>
                  <a:pt x="2584" y="3231"/>
                </a:lnTo>
                <a:lnTo>
                  <a:pt x="2583" y="3224"/>
                </a:lnTo>
                <a:lnTo>
                  <a:pt x="2579" y="3211"/>
                </a:lnTo>
                <a:lnTo>
                  <a:pt x="2576" y="3193"/>
                </a:lnTo>
                <a:lnTo>
                  <a:pt x="2574" y="3185"/>
                </a:lnTo>
                <a:lnTo>
                  <a:pt x="2571" y="3181"/>
                </a:lnTo>
                <a:lnTo>
                  <a:pt x="2571" y="3177"/>
                </a:lnTo>
                <a:lnTo>
                  <a:pt x="2540" y="3080"/>
                </a:lnTo>
                <a:lnTo>
                  <a:pt x="2528" y="3026"/>
                </a:lnTo>
                <a:lnTo>
                  <a:pt x="2524" y="2944"/>
                </a:lnTo>
                <a:lnTo>
                  <a:pt x="2527" y="2939"/>
                </a:lnTo>
                <a:lnTo>
                  <a:pt x="2522" y="2943"/>
                </a:lnTo>
                <a:lnTo>
                  <a:pt x="2522" y="2959"/>
                </a:lnTo>
                <a:lnTo>
                  <a:pt x="2519" y="2965"/>
                </a:lnTo>
                <a:lnTo>
                  <a:pt x="2522" y="2970"/>
                </a:lnTo>
                <a:lnTo>
                  <a:pt x="2522" y="2977"/>
                </a:lnTo>
                <a:lnTo>
                  <a:pt x="2519" y="2988"/>
                </a:lnTo>
                <a:lnTo>
                  <a:pt x="2521" y="2995"/>
                </a:lnTo>
                <a:lnTo>
                  <a:pt x="2523" y="3007"/>
                </a:lnTo>
                <a:lnTo>
                  <a:pt x="2527" y="3035"/>
                </a:lnTo>
                <a:lnTo>
                  <a:pt x="2526" y="3047"/>
                </a:lnTo>
                <a:lnTo>
                  <a:pt x="2523" y="3057"/>
                </a:lnTo>
                <a:lnTo>
                  <a:pt x="2532" y="3070"/>
                </a:lnTo>
                <a:lnTo>
                  <a:pt x="2533" y="3073"/>
                </a:lnTo>
                <a:lnTo>
                  <a:pt x="2533" y="3074"/>
                </a:lnTo>
                <a:lnTo>
                  <a:pt x="2535" y="3076"/>
                </a:lnTo>
                <a:lnTo>
                  <a:pt x="2536" y="3078"/>
                </a:lnTo>
                <a:lnTo>
                  <a:pt x="2535" y="3079"/>
                </a:lnTo>
                <a:lnTo>
                  <a:pt x="2532" y="3080"/>
                </a:lnTo>
                <a:lnTo>
                  <a:pt x="2532" y="3080"/>
                </a:lnTo>
                <a:lnTo>
                  <a:pt x="2532" y="3083"/>
                </a:lnTo>
                <a:lnTo>
                  <a:pt x="2533" y="3086"/>
                </a:lnTo>
                <a:lnTo>
                  <a:pt x="2533" y="3088"/>
                </a:lnTo>
                <a:lnTo>
                  <a:pt x="2536" y="3089"/>
                </a:lnTo>
                <a:lnTo>
                  <a:pt x="2533" y="3092"/>
                </a:lnTo>
                <a:lnTo>
                  <a:pt x="2537" y="31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 name="Freeform 15"/>
          <p:cNvSpPr>
            <a:spLocks/>
          </p:cNvSpPr>
          <p:nvPr/>
        </p:nvSpPr>
        <p:spPr bwMode="auto">
          <a:xfrm>
            <a:off x="13318577" y="6086712"/>
            <a:ext cx="1838428" cy="673661"/>
          </a:xfrm>
          <a:custGeom>
            <a:avLst/>
            <a:gdLst>
              <a:gd name="T0" fmla="*/ 1825 w 2145"/>
              <a:gd name="T1" fmla="*/ 55 h 784"/>
              <a:gd name="T2" fmla="*/ 2034 w 2145"/>
              <a:gd name="T3" fmla="*/ 23 h 784"/>
              <a:gd name="T4" fmla="*/ 2122 w 2145"/>
              <a:gd name="T5" fmla="*/ 4 h 784"/>
              <a:gd name="T6" fmla="*/ 2136 w 2145"/>
              <a:gd name="T7" fmla="*/ 66 h 784"/>
              <a:gd name="T8" fmla="*/ 2145 w 2145"/>
              <a:gd name="T9" fmla="*/ 85 h 784"/>
              <a:gd name="T10" fmla="*/ 2095 w 2145"/>
              <a:gd name="T11" fmla="*/ 110 h 784"/>
              <a:gd name="T12" fmla="*/ 2063 w 2145"/>
              <a:gd name="T13" fmla="*/ 177 h 784"/>
              <a:gd name="T14" fmla="*/ 2050 w 2145"/>
              <a:gd name="T15" fmla="*/ 171 h 784"/>
              <a:gd name="T16" fmla="*/ 2039 w 2145"/>
              <a:gd name="T17" fmla="*/ 165 h 784"/>
              <a:gd name="T18" fmla="*/ 2020 w 2145"/>
              <a:gd name="T19" fmla="*/ 172 h 784"/>
              <a:gd name="T20" fmla="*/ 1986 w 2145"/>
              <a:gd name="T21" fmla="*/ 190 h 784"/>
              <a:gd name="T22" fmla="*/ 1967 w 2145"/>
              <a:gd name="T23" fmla="*/ 228 h 784"/>
              <a:gd name="T24" fmla="*/ 1945 w 2145"/>
              <a:gd name="T25" fmla="*/ 238 h 784"/>
              <a:gd name="T26" fmla="*/ 1940 w 2145"/>
              <a:gd name="T27" fmla="*/ 221 h 784"/>
              <a:gd name="T28" fmla="*/ 1918 w 2145"/>
              <a:gd name="T29" fmla="*/ 220 h 784"/>
              <a:gd name="T30" fmla="*/ 1894 w 2145"/>
              <a:gd name="T31" fmla="*/ 246 h 784"/>
              <a:gd name="T32" fmla="*/ 1883 w 2145"/>
              <a:gd name="T33" fmla="*/ 256 h 784"/>
              <a:gd name="T34" fmla="*/ 1863 w 2145"/>
              <a:gd name="T35" fmla="*/ 259 h 784"/>
              <a:gd name="T36" fmla="*/ 1867 w 2145"/>
              <a:gd name="T37" fmla="*/ 276 h 784"/>
              <a:gd name="T38" fmla="*/ 1852 w 2145"/>
              <a:gd name="T39" fmla="*/ 310 h 784"/>
              <a:gd name="T40" fmla="*/ 1816 w 2145"/>
              <a:gd name="T41" fmla="*/ 322 h 784"/>
              <a:gd name="T42" fmla="*/ 1788 w 2145"/>
              <a:gd name="T43" fmla="*/ 344 h 784"/>
              <a:gd name="T44" fmla="*/ 1768 w 2145"/>
              <a:gd name="T45" fmla="*/ 362 h 784"/>
              <a:gd name="T46" fmla="*/ 1739 w 2145"/>
              <a:gd name="T47" fmla="*/ 389 h 784"/>
              <a:gd name="T48" fmla="*/ 1708 w 2145"/>
              <a:gd name="T49" fmla="*/ 402 h 784"/>
              <a:gd name="T50" fmla="*/ 1689 w 2145"/>
              <a:gd name="T51" fmla="*/ 405 h 784"/>
              <a:gd name="T52" fmla="*/ 1667 w 2145"/>
              <a:gd name="T53" fmla="*/ 410 h 784"/>
              <a:gd name="T54" fmla="*/ 1634 w 2145"/>
              <a:gd name="T55" fmla="*/ 431 h 784"/>
              <a:gd name="T56" fmla="*/ 1611 w 2145"/>
              <a:gd name="T57" fmla="*/ 455 h 784"/>
              <a:gd name="T58" fmla="*/ 1609 w 2145"/>
              <a:gd name="T59" fmla="*/ 475 h 784"/>
              <a:gd name="T60" fmla="*/ 1603 w 2145"/>
              <a:gd name="T61" fmla="*/ 506 h 784"/>
              <a:gd name="T62" fmla="*/ 1568 w 2145"/>
              <a:gd name="T63" fmla="*/ 523 h 784"/>
              <a:gd name="T64" fmla="*/ 1552 w 2145"/>
              <a:gd name="T65" fmla="*/ 524 h 784"/>
              <a:gd name="T66" fmla="*/ 1544 w 2145"/>
              <a:gd name="T67" fmla="*/ 564 h 784"/>
              <a:gd name="T68" fmla="*/ 1470 w 2145"/>
              <a:gd name="T69" fmla="*/ 617 h 784"/>
              <a:gd name="T70" fmla="*/ 1211 w 2145"/>
              <a:gd name="T71" fmla="*/ 654 h 784"/>
              <a:gd name="T72" fmla="*/ 885 w 2145"/>
              <a:gd name="T73" fmla="*/ 690 h 784"/>
              <a:gd name="T74" fmla="*/ 561 w 2145"/>
              <a:gd name="T75" fmla="*/ 723 h 784"/>
              <a:gd name="T76" fmla="*/ 440 w 2145"/>
              <a:gd name="T77" fmla="*/ 744 h 784"/>
              <a:gd name="T78" fmla="*/ 171 w 2145"/>
              <a:gd name="T79" fmla="*/ 770 h 784"/>
              <a:gd name="T80" fmla="*/ 8 w 2145"/>
              <a:gd name="T81" fmla="*/ 778 h 784"/>
              <a:gd name="T82" fmla="*/ 38 w 2145"/>
              <a:gd name="T83" fmla="*/ 740 h 784"/>
              <a:gd name="T84" fmla="*/ 41 w 2145"/>
              <a:gd name="T85" fmla="*/ 672 h 784"/>
              <a:gd name="T86" fmla="*/ 64 w 2145"/>
              <a:gd name="T87" fmla="*/ 617 h 784"/>
              <a:gd name="T88" fmla="*/ 77 w 2145"/>
              <a:gd name="T89" fmla="*/ 588 h 784"/>
              <a:gd name="T90" fmla="*/ 77 w 2145"/>
              <a:gd name="T91" fmla="*/ 545 h 784"/>
              <a:gd name="T92" fmla="*/ 122 w 2145"/>
              <a:gd name="T93" fmla="*/ 484 h 784"/>
              <a:gd name="T94" fmla="*/ 123 w 2145"/>
              <a:gd name="T95" fmla="*/ 457 h 784"/>
              <a:gd name="T96" fmla="*/ 148 w 2145"/>
              <a:gd name="T97" fmla="*/ 410 h 784"/>
              <a:gd name="T98" fmla="*/ 156 w 2145"/>
              <a:gd name="T99" fmla="*/ 365 h 784"/>
              <a:gd name="T100" fmla="*/ 160 w 2145"/>
              <a:gd name="T101" fmla="*/ 339 h 784"/>
              <a:gd name="T102" fmla="*/ 167 w 2145"/>
              <a:gd name="T103" fmla="*/ 294 h 784"/>
              <a:gd name="T104" fmla="*/ 185 w 2145"/>
              <a:gd name="T105" fmla="*/ 294 h 784"/>
              <a:gd name="T106" fmla="*/ 536 w 2145"/>
              <a:gd name="T107" fmla="*/ 257 h 784"/>
              <a:gd name="T108" fmla="*/ 523 w 2145"/>
              <a:gd name="T109" fmla="*/ 198 h 784"/>
              <a:gd name="T110" fmla="*/ 581 w 2145"/>
              <a:gd name="T111" fmla="*/ 206 h 784"/>
              <a:gd name="T112" fmla="*/ 665 w 2145"/>
              <a:gd name="T113" fmla="*/ 195 h 784"/>
              <a:gd name="T114" fmla="*/ 870 w 2145"/>
              <a:gd name="T115" fmla="*/ 169 h 784"/>
              <a:gd name="T116" fmla="*/ 938 w 2145"/>
              <a:gd name="T117" fmla="*/ 159 h 784"/>
              <a:gd name="T118" fmla="*/ 1336 w 2145"/>
              <a:gd name="T119" fmla="*/ 121 h 784"/>
              <a:gd name="T120" fmla="*/ 1625 w 2145"/>
              <a:gd name="T121" fmla="*/ 9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5" h="784">
                <a:moveTo>
                  <a:pt x="1640" y="81"/>
                </a:moveTo>
                <a:lnTo>
                  <a:pt x="1667" y="79"/>
                </a:lnTo>
                <a:lnTo>
                  <a:pt x="1693" y="75"/>
                </a:lnTo>
                <a:lnTo>
                  <a:pt x="1719" y="71"/>
                </a:lnTo>
                <a:lnTo>
                  <a:pt x="1746" y="67"/>
                </a:lnTo>
                <a:lnTo>
                  <a:pt x="1772" y="63"/>
                </a:lnTo>
                <a:lnTo>
                  <a:pt x="1797" y="59"/>
                </a:lnTo>
                <a:lnTo>
                  <a:pt x="1825" y="55"/>
                </a:lnTo>
                <a:lnTo>
                  <a:pt x="1850" y="50"/>
                </a:lnTo>
                <a:lnTo>
                  <a:pt x="1876" y="46"/>
                </a:lnTo>
                <a:lnTo>
                  <a:pt x="1904" y="42"/>
                </a:lnTo>
                <a:lnTo>
                  <a:pt x="1929" y="39"/>
                </a:lnTo>
                <a:lnTo>
                  <a:pt x="1955" y="35"/>
                </a:lnTo>
                <a:lnTo>
                  <a:pt x="1981" y="31"/>
                </a:lnTo>
                <a:lnTo>
                  <a:pt x="2008" y="27"/>
                </a:lnTo>
                <a:lnTo>
                  <a:pt x="2034" y="23"/>
                </a:lnTo>
                <a:lnTo>
                  <a:pt x="2060" y="18"/>
                </a:lnTo>
                <a:lnTo>
                  <a:pt x="2073" y="17"/>
                </a:lnTo>
                <a:lnTo>
                  <a:pt x="2074" y="15"/>
                </a:lnTo>
                <a:lnTo>
                  <a:pt x="2079" y="10"/>
                </a:lnTo>
                <a:lnTo>
                  <a:pt x="2082" y="9"/>
                </a:lnTo>
                <a:lnTo>
                  <a:pt x="2083" y="8"/>
                </a:lnTo>
                <a:lnTo>
                  <a:pt x="2101" y="6"/>
                </a:lnTo>
                <a:lnTo>
                  <a:pt x="2122" y="4"/>
                </a:lnTo>
                <a:lnTo>
                  <a:pt x="2145" y="0"/>
                </a:lnTo>
                <a:lnTo>
                  <a:pt x="2138" y="22"/>
                </a:lnTo>
                <a:lnTo>
                  <a:pt x="2136" y="28"/>
                </a:lnTo>
                <a:lnTo>
                  <a:pt x="2136" y="30"/>
                </a:lnTo>
                <a:lnTo>
                  <a:pt x="2142" y="37"/>
                </a:lnTo>
                <a:lnTo>
                  <a:pt x="2143" y="40"/>
                </a:lnTo>
                <a:lnTo>
                  <a:pt x="2140" y="52"/>
                </a:lnTo>
                <a:lnTo>
                  <a:pt x="2136" y="66"/>
                </a:lnTo>
                <a:lnTo>
                  <a:pt x="2135" y="68"/>
                </a:lnTo>
                <a:lnTo>
                  <a:pt x="2135" y="71"/>
                </a:lnTo>
                <a:lnTo>
                  <a:pt x="2136" y="72"/>
                </a:lnTo>
                <a:lnTo>
                  <a:pt x="2140" y="77"/>
                </a:lnTo>
                <a:lnTo>
                  <a:pt x="2144" y="81"/>
                </a:lnTo>
                <a:lnTo>
                  <a:pt x="2145" y="83"/>
                </a:lnTo>
                <a:lnTo>
                  <a:pt x="2145" y="84"/>
                </a:lnTo>
                <a:lnTo>
                  <a:pt x="2145" y="85"/>
                </a:lnTo>
                <a:lnTo>
                  <a:pt x="2144" y="86"/>
                </a:lnTo>
                <a:lnTo>
                  <a:pt x="2136" y="86"/>
                </a:lnTo>
                <a:lnTo>
                  <a:pt x="2122" y="84"/>
                </a:lnTo>
                <a:lnTo>
                  <a:pt x="2121" y="84"/>
                </a:lnTo>
                <a:lnTo>
                  <a:pt x="2120" y="85"/>
                </a:lnTo>
                <a:lnTo>
                  <a:pt x="2103" y="101"/>
                </a:lnTo>
                <a:lnTo>
                  <a:pt x="2096" y="109"/>
                </a:lnTo>
                <a:lnTo>
                  <a:pt x="2095" y="110"/>
                </a:lnTo>
                <a:lnTo>
                  <a:pt x="2078" y="162"/>
                </a:lnTo>
                <a:lnTo>
                  <a:pt x="2077" y="164"/>
                </a:lnTo>
                <a:lnTo>
                  <a:pt x="2074" y="167"/>
                </a:lnTo>
                <a:lnTo>
                  <a:pt x="2072" y="169"/>
                </a:lnTo>
                <a:lnTo>
                  <a:pt x="2068" y="173"/>
                </a:lnTo>
                <a:lnTo>
                  <a:pt x="2067" y="175"/>
                </a:lnTo>
                <a:lnTo>
                  <a:pt x="2064" y="176"/>
                </a:lnTo>
                <a:lnTo>
                  <a:pt x="2063" y="177"/>
                </a:lnTo>
                <a:lnTo>
                  <a:pt x="2060" y="177"/>
                </a:lnTo>
                <a:lnTo>
                  <a:pt x="2056" y="176"/>
                </a:lnTo>
                <a:lnTo>
                  <a:pt x="2055" y="176"/>
                </a:lnTo>
                <a:lnTo>
                  <a:pt x="2054" y="175"/>
                </a:lnTo>
                <a:lnTo>
                  <a:pt x="2052" y="175"/>
                </a:lnTo>
                <a:lnTo>
                  <a:pt x="2051" y="173"/>
                </a:lnTo>
                <a:lnTo>
                  <a:pt x="2050" y="172"/>
                </a:lnTo>
                <a:lnTo>
                  <a:pt x="2050" y="171"/>
                </a:lnTo>
                <a:lnTo>
                  <a:pt x="2048" y="169"/>
                </a:lnTo>
                <a:lnTo>
                  <a:pt x="2048" y="168"/>
                </a:lnTo>
                <a:lnTo>
                  <a:pt x="2047" y="167"/>
                </a:lnTo>
                <a:lnTo>
                  <a:pt x="2047" y="165"/>
                </a:lnTo>
                <a:lnTo>
                  <a:pt x="2046" y="165"/>
                </a:lnTo>
                <a:lnTo>
                  <a:pt x="2043" y="164"/>
                </a:lnTo>
                <a:lnTo>
                  <a:pt x="2042" y="164"/>
                </a:lnTo>
                <a:lnTo>
                  <a:pt x="2039" y="165"/>
                </a:lnTo>
                <a:lnTo>
                  <a:pt x="2037" y="165"/>
                </a:lnTo>
                <a:lnTo>
                  <a:pt x="2036" y="164"/>
                </a:lnTo>
                <a:lnTo>
                  <a:pt x="2033" y="163"/>
                </a:lnTo>
                <a:lnTo>
                  <a:pt x="2032" y="163"/>
                </a:lnTo>
                <a:lnTo>
                  <a:pt x="2030" y="163"/>
                </a:lnTo>
                <a:lnTo>
                  <a:pt x="2029" y="163"/>
                </a:lnTo>
                <a:lnTo>
                  <a:pt x="2026" y="165"/>
                </a:lnTo>
                <a:lnTo>
                  <a:pt x="2020" y="172"/>
                </a:lnTo>
                <a:lnTo>
                  <a:pt x="2019" y="173"/>
                </a:lnTo>
                <a:lnTo>
                  <a:pt x="2014" y="173"/>
                </a:lnTo>
                <a:lnTo>
                  <a:pt x="2011" y="175"/>
                </a:lnTo>
                <a:lnTo>
                  <a:pt x="2004" y="178"/>
                </a:lnTo>
                <a:lnTo>
                  <a:pt x="1997" y="182"/>
                </a:lnTo>
                <a:lnTo>
                  <a:pt x="1994" y="184"/>
                </a:lnTo>
                <a:lnTo>
                  <a:pt x="1990" y="186"/>
                </a:lnTo>
                <a:lnTo>
                  <a:pt x="1986" y="190"/>
                </a:lnTo>
                <a:lnTo>
                  <a:pt x="1979" y="202"/>
                </a:lnTo>
                <a:lnTo>
                  <a:pt x="1977" y="206"/>
                </a:lnTo>
                <a:lnTo>
                  <a:pt x="1975" y="213"/>
                </a:lnTo>
                <a:lnTo>
                  <a:pt x="1975" y="216"/>
                </a:lnTo>
                <a:lnTo>
                  <a:pt x="1971" y="222"/>
                </a:lnTo>
                <a:lnTo>
                  <a:pt x="1968" y="225"/>
                </a:lnTo>
                <a:lnTo>
                  <a:pt x="1967" y="226"/>
                </a:lnTo>
                <a:lnTo>
                  <a:pt x="1967" y="228"/>
                </a:lnTo>
                <a:lnTo>
                  <a:pt x="1966" y="228"/>
                </a:lnTo>
                <a:lnTo>
                  <a:pt x="1955" y="237"/>
                </a:lnTo>
                <a:lnTo>
                  <a:pt x="1953" y="238"/>
                </a:lnTo>
                <a:lnTo>
                  <a:pt x="1951" y="239"/>
                </a:lnTo>
                <a:lnTo>
                  <a:pt x="1950" y="239"/>
                </a:lnTo>
                <a:lnTo>
                  <a:pt x="1948" y="239"/>
                </a:lnTo>
                <a:lnTo>
                  <a:pt x="1946" y="238"/>
                </a:lnTo>
                <a:lnTo>
                  <a:pt x="1945" y="238"/>
                </a:lnTo>
                <a:lnTo>
                  <a:pt x="1944" y="237"/>
                </a:lnTo>
                <a:lnTo>
                  <a:pt x="1942" y="235"/>
                </a:lnTo>
                <a:lnTo>
                  <a:pt x="1941" y="234"/>
                </a:lnTo>
                <a:lnTo>
                  <a:pt x="1940" y="230"/>
                </a:lnTo>
                <a:lnTo>
                  <a:pt x="1938" y="229"/>
                </a:lnTo>
                <a:lnTo>
                  <a:pt x="1938" y="228"/>
                </a:lnTo>
                <a:lnTo>
                  <a:pt x="1938" y="225"/>
                </a:lnTo>
                <a:lnTo>
                  <a:pt x="1940" y="221"/>
                </a:lnTo>
                <a:lnTo>
                  <a:pt x="1940" y="219"/>
                </a:lnTo>
                <a:lnTo>
                  <a:pt x="1940" y="219"/>
                </a:lnTo>
                <a:lnTo>
                  <a:pt x="1940" y="217"/>
                </a:lnTo>
                <a:lnTo>
                  <a:pt x="1935" y="212"/>
                </a:lnTo>
                <a:lnTo>
                  <a:pt x="1933" y="211"/>
                </a:lnTo>
                <a:lnTo>
                  <a:pt x="1931" y="211"/>
                </a:lnTo>
                <a:lnTo>
                  <a:pt x="1928" y="212"/>
                </a:lnTo>
                <a:lnTo>
                  <a:pt x="1918" y="220"/>
                </a:lnTo>
                <a:lnTo>
                  <a:pt x="1911" y="224"/>
                </a:lnTo>
                <a:lnTo>
                  <a:pt x="1896" y="235"/>
                </a:lnTo>
                <a:lnTo>
                  <a:pt x="1896" y="235"/>
                </a:lnTo>
                <a:lnTo>
                  <a:pt x="1894" y="237"/>
                </a:lnTo>
                <a:lnTo>
                  <a:pt x="1894" y="238"/>
                </a:lnTo>
                <a:lnTo>
                  <a:pt x="1896" y="243"/>
                </a:lnTo>
                <a:lnTo>
                  <a:pt x="1896" y="244"/>
                </a:lnTo>
                <a:lnTo>
                  <a:pt x="1894" y="246"/>
                </a:lnTo>
                <a:lnTo>
                  <a:pt x="1892" y="250"/>
                </a:lnTo>
                <a:lnTo>
                  <a:pt x="1892" y="252"/>
                </a:lnTo>
                <a:lnTo>
                  <a:pt x="1892" y="253"/>
                </a:lnTo>
                <a:lnTo>
                  <a:pt x="1891" y="256"/>
                </a:lnTo>
                <a:lnTo>
                  <a:pt x="1889" y="257"/>
                </a:lnTo>
                <a:lnTo>
                  <a:pt x="1887" y="259"/>
                </a:lnTo>
                <a:lnTo>
                  <a:pt x="1885" y="259"/>
                </a:lnTo>
                <a:lnTo>
                  <a:pt x="1883" y="256"/>
                </a:lnTo>
                <a:lnTo>
                  <a:pt x="1879" y="255"/>
                </a:lnTo>
                <a:lnTo>
                  <a:pt x="1875" y="253"/>
                </a:lnTo>
                <a:lnTo>
                  <a:pt x="1874" y="253"/>
                </a:lnTo>
                <a:lnTo>
                  <a:pt x="1871" y="253"/>
                </a:lnTo>
                <a:lnTo>
                  <a:pt x="1867" y="255"/>
                </a:lnTo>
                <a:lnTo>
                  <a:pt x="1865" y="256"/>
                </a:lnTo>
                <a:lnTo>
                  <a:pt x="1863" y="257"/>
                </a:lnTo>
                <a:lnTo>
                  <a:pt x="1863" y="259"/>
                </a:lnTo>
                <a:lnTo>
                  <a:pt x="1862" y="261"/>
                </a:lnTo>
                <a:lnTo>
                  <a:pt x="1862" y="263"/>
                </a:lnTo>
                <a:lnTo>
                  <a:pt x="1862" y="264"/>
                </a:lnTo>
                <a:lnTo>
                  <a:pt x="1862" y="266"/>
                </a:lnTo>
                <a:lnTo>
                  <a:pt x="1863" y="268"/>
                </a:lnTo>
                <a:lnTo>
                  <a:pt x="1863" y="269"/>
                </a:lnTo>
                <a:lnTo>
                  <a:pt x="1867" y="274"/>
                </a:lnTo>
                <a:lnTo>
                  <a:pt x="1867" y="276"/>
                </a:lnTo>
                <a:lnTo>
                  <a:pt x="1866" y="277"/>
                </a:lnTo>
                <a:lnTo>
                  <a:pt x="1865" y="282"/>
                </a:lnTo>
                <a:lnTo>
                  <a:pt x="1863" y="283"/>
                </a:lnTo>
                <a:lnTo>
                  <a:pt x="1863" y="286"/>
                </a:lnTo>
                <a:lnTo>
                  <a:pt x="1863" y="288"/>
                </a:lnTo>
                <a:lnTo>
                  <a:pt x="1862" y="291"/>
                </a:lnTo>
                <a:lnTo>
                  <a:pt x="1857" y="301"/>
                </a:lnTo>
                <a:lnTo>
                  <a:pt x="1852" y="310"/>
                </a:lnTo>
                <a:lnTo>
                  <a:pt x="1850" y="312"/>
                </a:lnTo>
                <a:lnTo>
                  <a:pt x="1849" y="312"/>
                </a:lnTo>
                <a:lnTo>
                  <a:pt x="1845" y="312"/>
                </a:lnTo>
                <a:lnTo>
                  <a:pt x="1834" y="313"/>
                </a:lnTo>
                <a:lnTo>
                  <a:pt x="1831" y="312"/>
                </a:lnTo>
                <a:lnTo>
                  <a:pt x="1830" y="313"/>
                </a:lnTo>
                <a:lnTo>
                  <a:pt x="1829" y="313"/>
                </a:lnTo>
                <a:lnTo>
                  <a:pt x="1816" y="322"/>
                </a:lnTo>
                <a:lnTo>
                  <a:pt x="1808" y="326"/>
                </a:lnTo>
                <a:lnTo>
                  <a:pt x="1805" y="327"/>
                </a:lnTo>
                <a:lnTo>
                  <a:pt x="1804" y="329"/>
                </a:lnTo>
                <a:lnTo>
                  <a:pt x="1799" y="336"/>
                </a:lnTo>
                <a:lnTo>
                  <a:pt x="1797" y="338"/>
                </a:lnTo>
                <a:lnTo>
                  <a:pt x="1791" y="342"/>
                </a:lnTo>
                <a:lnTo>
                  <a:pt x="1788" y="343"/>
                </a:lnTo>
                <a:lnTo>
                  <a:pt x="1788" y="344"/>
                </a:lnTo>
                <a:lnTo>
                  <a:pt x="1787" y="345"/>
                </a:lnTo>
                <a:lnTo>
                  <a:pt x="1782" y="352"/>
                </a:lnTo>
                <a:lnTo>
                  <a:pt x="1778" y="360"/>
                </a:lnTo>
                <a:lnTo>
                  <a:pt x="1777" y="360"/>
                </a:lnTo>
                <a:lnTo>
                  <a:pt x="1775" y="361"/>
                </a:lnTo>
                <a:lnTo>
                  <a:pt x="1773" y="361"/>
                </a:lnTo>
                <a:lnTo>
                  <a:pt x="1770" y="361"/>
                </a:lnTo>
                <a:lnTo>
                  <a:pt x="1768" y="362"/>
                </a:lnTo>
                <a:lnTo>
                  <a:pt x="1766" y="364"/>
                </a:lnTo>
                <a:lnTo>
                  <a:pt x="1763" y="367"/>
                </a:lnTo>
                <a:lnTo>
                  <a:pt x="1760" y="371"/>
                </a:lnTo>
                <a:lnTo>
                  <a:pt x="1757" y="374"/>
                </a:lnTo>
                <a:lnTo>
                  <a:pt x="1744" y="382"/>
                </a:lnTo>
                <a:lnTo>
                  <a:pt x="1743" y="384"/>
                </a:lnTo>
                <a:lnTo>
                  <a:pt x="1741" y="386"/>
                </a:lnTo>
                <a:lnTo>
                  <a:pt x="1739" y="389"/>
                </a:lnTo>
                <a:lnTo>
                  <a:pt x="1734" y="396"/>
                </a:lnTo>
                <a:lnTo>
                  <a:pt x="1733" y="397"/>
                </a:lnTo>
                <a:lnTo>
                  <a:pt x="1731" y="398"/>
                </a:lnTo>
                <a:lnTo>
                  <a:pt x="1715" y="404"/>
                </a:lnTo>
                <a:lnTo>
                  <a:pt x="1713" y="404"/>
                </a:lnTo>
                <a:lnTo>
                  <a:pt x="1711" y="404"/>
                </a:lnTo>
                <a:lnTo>
                  <a:pt x="1709" y="404"/>
                </a:lnTo>
                <a:lnTo>
                  <a:pt x="1708" y="402"/>
                </a:lnTo>
                <a:lnTo>
                  <a:pt x="1707" y="401"/>
                </a:lnTo>
                <a:lnTo>
                  <a:pt x="1704" y="401"/>
                </a:lnTo>
                <a:lnTo>
                  <a:pt x="1703" y="401"/>
                </a:lnTo>
                <a:lnTo>
                  <a:pt x="1698" y="404"/>
                </a:lnTo>
                <a:lnTo>
                  <a:pt x="1695" y="405"/>
                </a:lnTo>
                <a:lnTo>
                  <a:pt x="1693" y="405"/>
                </a:lnTo>
                <a:lnTo>
                  <a:pt x="1691" y="405"/>
                </a:lnTo>
                <a:lnTo>
                  <a:pt x="1689" y="405"/>
                </a:lnTo>
                <a:lnTo>
                  <a:pt x="1687" y="405"/>
                </a:lnTo>
                <a:lnTo>
                  <a:pt x="1686" y="406"/>
                </a:lnTo>
                <a:lnTo>
                  <a:pt x="1684" y="408"/>
                </a:lnTo>
                <a:lnTo>
                  <a:pt x="1682" y="408"/>
                </a:lnTo>
                <a:lnTo>
                  <a:pt x="1682" y="408"/>
                </a:lnTo>
                <a:lnTo>
                  <a:pt x="1673" y="408"/>
                </a:lnTo>
                <a:lnTo>
                  <a:pt x="1671" y="409"/>
                </a:lnTo>
                <a:lnTo>
                  <a:pt x="1667" y="410"/>
                </a:lnTo>
                <a:lnTo>
                  <a:pt x="1662" y="413"/>
                </a:lnTo>
                <a:lnTo>
                  <a:pt x="1656" y="418"/>
                </a:lnTo>
                <a:lnTo>
                  <a:pt x="1653" y="422"/>
                </a:lnTo>
                <a:lnTo>
                  <a:pt x="1650" y="423"/>
                </a:lnTo>
                <a:lnTo>
                  <a:pt x="1649" y="424"/>
                </a:lnTo>
                <a:lnTo>
                  <a:pt x="1640" y="427"/>
                </a:lnTo>
                <a:lnTo>
                  <a:pt x="1636" y="430"/>
                </a:lnTo>
                <a:lnTo>
                  <a:pt x="1634" y="431"/>
                </a:lnTo>
                <a:lnTo>
                  <a:pt x="1633" y="432"/>
                </a:lnTo>
                <a:lnTo>
                  <a:pt x="1629" y="441"/>
                </a:lnTo>
                <a:lnTo>
                  <a:pt x="1629" y="444"/>
                </a:lnTo>
                <a:lnTo>
                  <a:pt x="1627" y="446"/>
                </a:lnTo>
                <a:lnTo>
                  <a:pt x="1625" y="448"/>
                </a:lnTo>
                <a:lnTo>
                  <a:pt x="1615" y="453"/>
                </a:lnTo>
                <a:lnTo>
                  <a:pt x="1614" y="454"/>
                </a:lnTo>
                <a:lnTo>
                  <a:pt x="1611" y="455"/>
                </a:lnTo>
                <a:lnTo>
                  <a:pt x="1607" y="463"/>
                </a:lnTo>
                <a:lnTo>
                  <a:pt x="1606" y="465"/>
                </a:lnTo>
                <a:lnTo>
                  <a:pt x="1606" y="466"/>
                </a:lnTo>
                <a:lnTo>
                  <a:pt x="1606" y="467"/>
                </a:lnTo>
                <a:lnTo>
                  <a:pt x="1606" y="468"/>
                </a:lnTo>
                <a:lnTo>
                  <a:pt x="1607" y="472"/>
                </a:lnTo>
                <a:lnTo>
                  <a:pt x="1609" y="474"/>
                </a:lnTo>
                <a:lnTo>
                  <a:pt x="1609" y="475"/>
                </a:lnTo>
                <a:lnTo>
                  <a:pt x="1607" y="477"/>
                </a:lnTo>
                <a:lnTo>
                  <a:pt x="1607" y="479"/>
                </a:lnTo>
                <a:lnTo>
                  <a:pt x="1603" y="485"/>
                </a:lnTo>
                <a:lnTo>
                  <a:pt x="1603" y="488"/>
                </a:lnTo>
                <a:lnTo>
                  <a:pt x="1602" y="490"/>
                </a:lnTo>
                <a:lnTo>
                  <a:pt x="1602" y="493"/>
                </a:lnTo>
                <a:lnTo>
                  <a:pt x="1603" y="502"/>
                </a:lnTo>
                <a:lnTo>
                  <a:pt x="1603" y="506"/>
                </a:lnTo>
                <a:lnTo>
                  <a:pt x="1601" y="509"/>
                </a:lnTo>
                <a:lnTo>
                  <a:pt x="1597" y="514"/>
                </a:lnTo>
                <a:lnTo>
                  <a:pt x="1594" y="516"/>
                </a:lnTo>
                <a:lnTo>
                  <a:pt x="1593" y="518"/>
                </a:lnTo>
                <a:lnTo>
                  <a:pt x="1592" y="519"/>
                </a:lnTo>
                <a:lnTo>
                  <a:pt x="1585" y="519"/>
                </a:lnTo>
                <a:lnTo>
                  <a:pt x="1572" y="523"/>
                </a:lnTo>
                <a:lnTo>
                  <a:pt x="1568" y="523"/>
                </a:lnTo>
                <a:lnTo>
                  <a:pt x="1566" y="523"/>
                </a:lnTo>
                <a:lnTo>
                  <a:pt x="1565" y="523"/>
                </a:lnTo>
                <a:lnTo>
                  <a:pt x="1563" y="523"/>
                </a:lnTo>
                <a:lnTo>
                  <a:pt x="1561" y="520"/>
                </a:lnTo>
                <a:lnTo>
                  <a:pt x="1559" y="520"/>
                </a:lnTo>
                <a:lnTo>
                  <a:pt x="1558" y="520"/>
                </a:lnTo>
                <a:lnTo>
                  <a:pt x="1554" y="523"/>
                </a:lnTo>
                <a:lnTo>
                  <a:pt x="1552" y="524"/>
                </a:lnTo>
                <a:lnTo>
                  <a:pt x="1550" y="525"/>
                </a:lnTo>
                <a:lnTo>
                  <a:pt x="1546" y="531"/>
                </a:lnTo>
                <a:lnTo>
                  <a:pt x="1544" y="534"/>
                </a:lnTo>
                <a:lnTo>
                  <a:pt x="1543" y="537"/>
                </a:lnTo>
                <a:lnTo>
                  <a:pt x="1543" y="538"/>
                </a:lnTo>
                <a:lnTo>
                  <a:pt x="1543" y="541"/>
                </a:lnTo>
                <a:lnTo>
                  <a:pt x="1543" y="553"/>
                </a:lnTo>
                <a:lnTo>
                  <a:pt x="1544" y="564"/>
                </a:lnTo>
                <a:lnTo>
                  <a:pt x="1545" y="581"/>
                </a:lnTo>
                <a:lnTo>
                  <a:pt x="1545" y="597"/>
                </a:lnTo>
                <a:lnTo>
                  <a:pt x="1546" y="611"/>
                </a:lnTo>
                <a:lnTo>
                  <a:pt x="1523" y="613"/>
                </a:lnTo>
                <a:lnTo>
                  <a:pt x="1499" y="616"/>
                </a:lnTo>
                <a:lnTo>
                  <a:pt x="1480" y="617"/>
                </a:lnTo>
                <a:lnTo>
                  <a:pt x="1479" y="617"/>
                </a:lnTo>
                <a:lnTo>
                  <a:pt x="1470" y="617"/>
                </a:lnTo>
                <a:lnTo>
                  <a:pt x="1438" y="622"/>
                </a:lnTo>
                <a:lnTo>
                  <a:pt x="1405" y="626"/>
                </a:lnTo>
                <a:lnTo>
                  <a:pt x="1373" y="632"/>
                </a:lnTo>
                <a:lnTo>
                  <a:pt x="1341" y="635"/>
                </a:lnTo>
                <a:lnTo>
                  <a:pt x="1308" y="641"/>
                </a:lnTo>
                <a:lnTo>
                  <a:pt x="1276" y="644"/>
                </a:lnTo>
                <a:lnTo>
                  <a:pt x="1244" y="648"/>
                </a:lnTo>
                <a:lnTo>
                  <a:pt x="1211" y="654"/>
                </a:lnTo>
                <a:lnTo>
                  <a:pt x="1170" y="657"/>
                </a:lnTo>
                <a:lnTo>
                  <a:pt x="1130" y="663"/>
                </a:lnTo>
                <a:lnTo>
                  <a:pt x="1090" y="668"/>
                </a:lnTo>
                <a:lnTo>
                  <a:pt x="1048" y="672"/>
                </a:lnTo>
                <a:lnTo>
                  <a:pt x="1008" y="677"/>
                </a:lnTo>
                <a:lnTo>
                  <a:pt x="967" y="681"/>
                </a:lnTo>
                <a:lnTo>
                  <a:pt x="927" y="686"/>
                </a:lnTo>
                <a:lnTo>
                  <a:pt x="885" y="690"/>
                </a:lnTo>
                <a:lnTo>
                  <a:pt x="845" y="694"/>
                </a:lnTo>
                <a:lnTo>
                  <a:pt x="805" y="699"/>
                </a:lnTo>
                <a:lnTo>
                  <a:pt x="764" y="703"/>
                </a:lnTo>
                <a:lnTo>
                  <a:pt x="724" y="707"/>
                </a:lnTo>
                <a:lnTo>
                  <a:pt x="682" y="711"/>
                </a:lnTo>
                <a:lnTo>
                  <a:pt x="642" y="716"/>
                </a:lnTo>
                <a:lnTo>
                  <a:pt x="601" y="720"/>
                </a:lnTo>
                <a:lnTo>
                  <a:pt x="561" y="723"/>
                </a:lnTo>
                <a:lnTo>
                  <a:pt x="552" y="723"/>
                </a:lnTo>
                <a:lnTo>
                  <a:pt x="549" y="723"/>
                </a:lnTo>
                <a:lnTo>
                  <a:pt x="552" y="733"/>
                </a:lnTo>
                <a:lnTo>
                  <a:pt x="550" y="733"/>
                </a:lnTo>
                <a:lnTo>
                  <a:pt x="540" y="733"/>
                </a:lnTo>
                <a:lnTo>
                  <a:pt x="508" y="736"/>
                </a:lnTo>
                <a:lnTo>
                  <a:pt x="474" y="740"/>
                </a:lnTo>
                <a:lnTo>
                  <a:pt x="440" y="744"/>
                </a:lnTo>
                <a:lnTo>
                  <a:pt x="407" y="747"/>
                </a:lnTo>
                <a:lnTo>
                  <a:pt x="373" y="751"/>
                </a:lnTo>
                <a:lnTo>
                  <a:pt x="339" y="753"/>
                </a:lnTo>
                <a:lnTo>
                  <a:pt x="306" y="757"/>
                </a:lnTo>
                <a:lnTo>
                  <a:pt x="272" y="761"/>
                </a:lnTo>
                <a:lnTo>
                  <a:pt x="238" y="764"/>
                </a:lnTo>
                <a:lnTo>
                  <a:pt x="205" y="766"/>
                </a:lnTo>
                <a:lnTo>
                  <a:pt x="171" y="770"/>
                </a:lnTo>
                <a:lnTo>
                  <a:pt x="138" y="773"/>
                </a:lnTo>
                <a:lnTo>
                  <a:pt x="104" y="777"/>
                </a:lnTo>
                <a:lnTo>
                  <a:pt x="70" y="779"/>
                </a:lnTo>
                <a:lnTo>
                  <a:pt x="37" y="782"/>
                </a:lnTo>
                <a:lnTo>
                  <a:pt x="3" y="784"/>
                </a:lnTo>
                <a:lnTo>
                  <a:pt x="0" y="782"/>
                </a:lnTo>
                <a:lnTo>
                  <a:pt x="3" y="779"/>
                </a:lnTo>
                <a:lnTo>
                  <a:pt x="8" y="778"/>
                </a:lnTo>
                <a:lnTo>
                  <a:pt x="13" y="774"/>
                </a:lnTo>
                <a:lnTo>
                  <a:pt x="22" y="767"/>
                </a:lnTo>
                <a:lnTo>
                  <a:pt x="26" y="764"/>
                </a:lnTo>
                <a:lnTo>
                  <a:pt x="29" y="758"/>
                </a:lnTo>
                <a:lnTo>
                  <a:pt x="30" y="753"/>
                </a:lnTo>
                <a:lnTo>
                  <a:pt x="30" y="747"/>
                </a:lnTo>
                <a:lnTo>
                  <a:pt x="31" y="742"/>
                </a:lnTo>
                <a:lnTo>
                  <a:pt x="38" y="740"/>
                </a:lnTo>
                <a:lnTo>
                  <a:pt x="46" y="742"/>
                </a:lnTo>
                <a:lnTo>
                  <a:pt x="51" y="742"/>
                </a:lnTo>
                <a:lnTo>
                  <a:pt x="55" y="733"/>
                </a:lnTo>
                <a:lnTo>
                  <a:pt x="55" y="721"/>
                </a:lnTo>
                <a:lnTo>
                  <a:pt x="51" y="708"/>
                </a:lnTo>
                <a:lnTo>
                  <a:pt x="44" y="692"/>
                </a:lnTo>
                <a:lnTo>
                  <a:pt x="42" y="686"/>
                </a:lnTo>
                <a:lnTo>
                  <a:pt x="41" y="672"/>
                </a:lnTo>
                <a:lnTo>
                  <a:pt x="42" y="664"/>
                </a:lnTo>
                <a:lnTo>
                  <a:pt x="44" y="659"/>
                </a:lnTo>
                <a:lnTo>
                  <a:pt x="57" y="647"/>
                </a:lnTo>
                <a:lnTo>
                  <a:pt x="60" y="642"/>
                </a:lnTo>
                <a:lnTo>
                  <a:pt x="63" y="637"/>
                </a:lnTo>
                <a:lnTo>
                  <a:pt x="64" y="630"/>
                </a:lnTo>
                <a:lnTo>
                  <a:pt x="63" y="622"/>
                </a:lnTo>
                <a:lnTo>
                  <a:pt x="64" y="617"/>
                </a:lnTo>
                <a:lnTo>
                  <a:pt x="66" y="613"/>
                </a:lnTo>
                <a:lnTo>
                  <a:pt x="73" y="611"/>
                </a:lnTo>
                <a:lnTo>
                  <a:pt x="79" y="610"/>
                </a:lnTo>
                <a:lnTo>
                  <a:pt x="85" y="608"/>
                </a:lnTo>
                <a:lnTo>
                  <a:pt x="87" y="603"/>
                </a:lnTo>
                <a:lnTo>
                  <a:pt x="83" y="597"/>
                </a:lnTo>
                <a:lnTo>
                  <a:pt x="78" y="591"/>
                </a:lnTo>
                <a:lnTo>
                  <a:pt x="77" y="588"/>
                </a:lnTo>
                <a:lnTo>
                  <a:pt x="78" y="584"/>
                </a:lnTo>
                <a:lnTo>
                  <a:pt x="82" y="580"/>
                </a:lnTo>
                <a:lnTo>
                  <a:pt x="86" y="575"/>
                </a:lnTo>
                <a:lnTo>
                  <a:pt x="86" y="571"/>
                </a:lnTo>
                <a:lnTo>
                  <a:pt x="78" y="562"/>
                </a:lnTo>
                <a:lnTo>
                  <a:pt x="74" y="555"/>
                </a:lnTo>
                <a:lnTo>
                  <a:pt x="73" y="550"/>
                </a:lnTo>
                <a:lnTo>
                  <a:pt x="77" y="545"/>
                </a:lnTo>
                <a:lnTo>
                  <a:pt x="114" y="524"/>
                </a:lnTo>
                <a:lnTo>
                  <a:pt x="129" y="510"/>
                </a:lnTo>
                <a:lnTo>
                  <a:pt x="126" y="503"/>
                </a:lnTo>
                <a:lnTo>
                  <a:pt x="119" y="499"/>
                </a:lnTo>
                <a:lnTo>
                  <a:pt x="112" y="497"/>
                </a:lnTo>
                <a:lnTo>
                  <a:pt x="114" y="490"/>
                </a:lnTo>
                <a:lnTo>
                  <a:pt x="117" y="487"/>
                </a:lnTo>
                <a:lnTo>
                  <a:pt x="122" y="484"/>
                </a:lnTo>
                <a:lnTo>
                  <a:pt x="127" y="483"/>
                </a:lnTo>
                <a:lnTo>
                  <a:pt x="135" y="488"/>
                </a:lnTo>
                <a:lnTo>
                  <a:pt x="139" y="488"/>
                </a:lnTo>
                <a:lnTo>
                  <a:pt x="141" y="483"/>
                </a:lnTo>
                <a:lnTo>
                  <a:pt x="136" y="474"/>
                </a:lnTo>
                <a:lnTo>
                  <a:pt x="129" y="467"/>
                </a:lnTo>
                <a:lnTo>
                  <a:pt x="123" y="459"/>
                </a:lnTo>
                <a:lnTo>
                  <a:pt x="123" y="457"/>
                </a:lnTo>
                <a:lnTo>
                  <a:pt x="125" y="446"/>
                </a:lnTo>
                <a:lnTo>
                  <a:pt x="131" y="432"/>
                </a:lnTo>
                <a:lnTo>
                  <a:pt x="132" y="427"/>
                </a:lnTo>
                <a:lnTo>
                  <a:pt x="134" y="423"/>
                </a:lnTo>
                <a:lnTo>
                  <a:pt x="138" y="421"/>
                </a:lnTo>
                <a:lnTo>
                  <a:pt x="141" y="417"/>
                </a:lnTo>
                <a:lnTo>
                  <a:pt x="147" y="417"/>
                </a:lnTo>
                <a:lnTo>
                  <a:pt x="148" y="410"/>
                </a:lnTo>
                <a:lnTo>
                  <a:pt x="140" y="398"/>
                </a:lnTo>
                <a:lnTo>
                  <a:pt x="123" y="379"/>
                </a:lnTo>
                <a:lnTo>
                  <a:pt x="129" y="376"/>
                </a:lnTo>
                <a:lnTo>
                  <a:pt x="152" y="374"/>
                </a:lnTo>
                <a:lnTo>
                  <a:pt x="156" y="373"/>
                </a:lnTo>
                <a:lnTo>
                  <a:pt x="157" y="370"/>
                </a:lnTo>
                <a:lnTo>
                  <a:pt x="158" y="367"/>
                </a:lnTo>
                <a:lnTo>
                  <a:pt x="156" y="365"/>
                </a:lnTo>
                <a:lnTo>
                  <a:pt x="149" y="364"/>
                </a:lnTo>
                <a:lnTo>
                  <a:pt x="144" y="360"/>
                </a:lnTo>
                <a:lnTo>
                  <a:pt x="139" y="353"/>
                </a:lnTo>
                <a:lnTo>
                  <a:pt x="138" y="348"/>
                </a:lnTo>
                <a:lnTo>
                  <a:pt x="143" y="344"/>
                </a:lnTo>
                <a:lnTo>
                  <a:pt x="149" y="344"/>
                </a:lnTo>
                <a:lnTo>
                  <a:pt x="156" y="343"/>
                </a:lnTo>
                <a:lnTo>
                  <a:pt x="160" y="339"/>
                </a:lnTo>
                <a:lnTo>
                  <a:pt x="162" y="332"/>
                </a:lnTo>
                <a:lnTo>
                  <a:pt x="161" y="325"/>
                </a:lnTo>
                <a:lnTo>
                  <a:pt x="153" y="313"/>
                </a:lnTo>
                <a:lnTo>
                  <a:pt x="153" y="308"/>
                </a:lnTo>
                <a:lnTo>
                  <a:pt x="154" y="301"/>
                </a:lnTo>
                <a:lnTo>
                  <a:pt x="152" y="298"/>
                </a:lnTo>
                <a:lnTo>
                  <a:pt x="151" y="296"/>
                </a:lnTo>
                <a:lnTo>
                  <a:pt x="167" y="294"/>
                </a:lnTo>
                <a:lnTo>
                  <a:pt x="167" y="296"/>
                </a:lnTo>
                <a:lnTo>
                  <a:pt x="165" y="303"/>
                </a:lnTo>
                <a:lnTo>
                  <a:pt x="166" y="308"/>
                </a:lnTo>
                <a:lnTo>
                  <a:pt x="173" y="309"/>
                </a:lnTo>
                <a:lnTo>
                  <a:pt x="176" y="307"/>
                </a:lnTo>
                <a:lnTo>
                  <a:pt x="180" y="303"/>
                </a:lnTo>
                <a:lnTo>
                  <a:pt x="184" y="295"/>
                </a:lnTo>
                <a:lnTo>
                  <a:pt x="185" y="294"/>
                </a:lnTo>
                <a:lnTo>
                  <a:pt x="229" y="288"/>
                </a:lnTo>
                <a:lnTo>
                  <a:pt x="273" y="285"/>
                </a:lnTo>
                <a:lnTo>
                  <a:pt x="317" y="281"/>
                </a:lnTo>
                <a:lnTo>
                  <a:pt x="361" y="276"/>
                </a:lnTo>
                <a:lnTo>
                  <a:pt x="405" y="272"/>
                </a:lnTo>
                <a:lnTo>
                  <a:pt x="448" y="266"/>
                </a:lnTo>
                <a:lnTo>
                  <a:pt x="492" y="263"/>
                </a:lnTo>
                <a:lnTo>
                  <a:pt x="536" y="257"/>
                </a:lnTo>
                <a:lnTo>
                  <a:pt x="536" y="250"/>
                </a:lnTo>
                <a:lnTo>
                  <a:pt x="536" y="238"/>
                </a:lnTo>
                <a:lnTo>
                  <a:pt x="535" y="234"/>
                </a:lnTo>
                <a:lnTo>
                  <a:pt x="530" y="219"/>
                </a:lnTo>
                <a:lnTo>
                  <a:pt x="523" y="203"/>
                </a:lnTo>
                <a:lnTo>
                  <a:pt x="522" y="200"/>
                </a:lnTo>
                <a:lnTo>
                  <a:pt x="522" y="199"/>
                </a:lnTo>
                <a:lnTo>
                  <a:pt x="523" y="198"/>
                </a:lnTo>
                <a:lnTo>
                  <a:pt x="524" y="198"/>
                </a:lnTo>
                <a:lnTo>
                  <a:pt x="537" y="198"/>
                </a:lnTo>
                <a:lnTo>
                  <a:pt x="561" y="198"/>
                </a:lnTo>
                <a:lnTo>
                  <a:pt x="575" y="198"/>
                </a:lnTo>
                <a:lnTo>
                  <a:pt x="577" y="198"/>
                </a:lnTo>
                <a:lnTo>
                  <a:pt x="579" y="199"/>
                </a:lnTo>
                <a:lnTo>
                  <a:pt x="580" y="204"/>
                </a:lnTo>
                <a:lnTo>
                  <a:pt x="581" y="206"/>
                </a:lnTo>
                <a:lnTo>
                  <a:pt x="583" y="207"/>
                </a:lnTo>
                <a:lnTo>
                  <a:pt x="585" y="206"/>
                </a:lnTo>
                <a:lnTo>
                  <a:pt x="594" y="204"/>
                </a:lnTo>
                <a:lnTo>
                  <a:pt x="598" y="204"/>
                </a:lnTo>
                <a:lnTo>
                  <a:pt x="608" y="203"/>
                </a:lnTo>
                <a:lnTo>
                  <a:pt x="623" y="202"/>
                </a:lnTo>
                <a:lnTo>
                  <a:pt x="642" y="199"/>
                </a:lnTo>
                <a:lnTo>
                  <a:pt x="665" y="195"/>
                </a:lnTo>
                <a:lnTo>
                  <a:pt x="691" y="193"/>
                </a:lnTo>
                <a:lnTo>
                  <a:pt x="718" y="189"/>
                </a:lnTo>
                <a:lnTo>
                  <a:pt x="747" y="185"/>
                </a:lnTo>
                <a:lnTo>
                  <a:pt x="774" y="182"/>
                </a:lnTo>
                <a:lnTo>
                  <a:pt x="803" y="178"/>
                </a:lnTo>
                <a:lnTo>
                  <a:pt x="827" y="175"/>
                </a:lnTo>
                <a:lnTo>
                  <a:pt x="850" y="172"/>
                </a:lnTo>
                <a:lnTo>
                  <a:pt x="870" y="169"/>
                </a:lnTo>
                <a:lnTo>
                  <a:pt x="885" y="167"/>
                </a:lnTo>
                <a:lnTo>
                  <a:pt x="894" y="167"/>
                </a:lnTo>
                <a:lnTo>
                  <a:pt x="898" y="165"/>
                </a:lnTo>
                <a:lnTo>
                  <a:pt x="909" y="164"/>
                </a:lnTo>
                <a:lnTo>
                  <a:pt x="918" y="162"/>
                </a:lnTo>
                <a:lnTo>
                  <a:pt x="920" y="160"/>
                </a:lnTo>
                <a:lnTo>
                  <a:pt x="931" y="159"/>
                </a:lnTo>
                <a:lnTo>
                  <a:pt x="938" y="159"/>
                </a:lnTo>
                <a:lnTo>
                  <a:pt x="960" y="158"/>
                </a:lnTo>
                <a:lnTo>
                  <a:pt x="994" y="154"/>
                </a:lnTo>
                <a:lnTo>
                  <a:pt x="1038" y="150"/>
                </a:lnTo>
                <a:lnTo>
                  <a:pt x="1088" y="145"/>
                </a:lnTo>
                <a:lnTo>
                  <a:pt x="1147" y="140"/>
                </a:lnTo>
                <a:lnTo>
                  <a:pt x="1209" y="134"/>
                </a:lnTo>
                <a:lnTo>
                  <a:pt x="1272" y="128"/>
                </a:lnTo>
                <a:lnTo>
                  <a:pt x="1336" y="121"/>
                </a:lnTo>
                <a:lnTo>
                  <a:pt x="1398" y="115"/>
                </a:lnTo>
                <a:lnTo>
                  <a:pt x="1455" y="109"/>
                </a:lnTo>
                <a:lnTo>
                  <a:pt x="1506" y="103"/>
                </a:lnTo>
                <a:lnTo>
                  <a:pt x="1550" y="98"/>
                </a:lnTo>
                <a:lnTo>
                  <a:pt x="1584" y="94"/>
                </a:lnTo>
                <a:lnTo>
                  <a:pt x="1605" y="92"/>
                </a:lnTo>
                <a:lnTo>
                  <a:pt x="1612" y="92"/>
                </a:lnTo>
                <a:lnTo>
                  <a:pt x="1625" y="90"/>
                </a:lnTo>
                <a:lnTo>
                  <a:pt x="1633" y="86"/>
                </a:lnTo>
                <a:lnTo>
                  <a:pt x="1640" y="8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 name="Freeform 16"/>
          <p:cNvSpPr>
            <a:spLocks/>
          </p:cNvSpPr>
          <p:nvPr/>
        </p:nvSpPr>
        <p:spPr bwMode="auto">
          <a:xfrm>
            <a:off x="10346239" y="3916596"/>
            <a:ext cx="1540165" cy="905072"/>
          </a:xfrm>
          <a:custGeom>
            <a:avLst/>
            <a:gdLst>
              <a:gd name="T0" fmla="*/ 1739 w 1795"/>
              <a:gd name="T1" fmla="*/ 32 h 1057"/>
              <a:gd name="T2" fmla="*/ 1721 w 1795"/>
              <a:gd name="T3" fmla="*/ 66 h 1057"/>
              <a:gd name="T4" fmla="*/ 1681 w 1795"/>
              <a:gd name="T5" fmla="*/ 96 h 1057"/>
              <a:gd name="T6" fmla="*/ 1699 w 1795"/>
              <a:gd name="T7" fmla="*/ 138 h 1057"/>
              <a:gd name="T8" fmla="*/ 1753 w 1795"/>
              <a:gd name="T9" fmla="*/ 177 h 1057"/>
              <a:gd name="T10" fmla="*/ 1773 w 1795"/>
              <a:gd name="T11" fmla="*/ 201 h 1057"/>
              <a:gd name="T12" fmla="*/ 1782 w 1795"/>
              <a:gd name="T13" fmla="*/ 483 h 1057"/>
              <a:gd name="T14" fmla="*/ 1757 w 1795"/>
              <a:gd name="T15" fmla="*/ 755 h 1057"/>
              <a:gd name="T16" fmla="*/ 1758 w 1795"/>
              <a:gd name="T17" fmla="*/ 769 h 1057"/>
              <a:gd name="T18" fmla="*/ 1771 w 1795"/>
              <a:gd name="T19" fmla="*/ 788 h 1057"/>
              <a:gd name="T20" fmla="*/ 1771 w 1795"/>
              <a:gd name="T21" fmla="*/ 819 h 1057"/>
              <a:gd name="T22" fmla="*/ 1764 w 1795"/>
              <a:gd name="T23" fmla="*/ 823 h 1057"/>
              <a:gd name="T24" fmla="*/ 1766 w 1795"/>
              <a:gd name="T25" fmla="*/ 833 h 1057"/>
              <a:gd name="T26" fmla="*/ 1771 w 1795"/>
              <a:gd name="T27" fmla="*/ 841 h 1057"/>
              <a:gd name="T28" fmla="*/ 1787 w 1795"/>
              <a:gd name="T29" fmla="*/ 841 h 1057"/>
              <a:gd name="T30" fmla="*/ 1793 w 1795"/>
              <a:gd name="T31" fmla="*/ 865 h 1057"/>
              <a:gd name="T32" fmla="*/ 1783 w 1795"/>
              <a:gd name="T33" fmla="*/ 894 h 1057"/>
              <a:gd name="T34" fmla="*/ 1784 w 1795"/>
              <a:gd name="T35" fmla="*/ 903 h 1057"/>
              <a:gd name="T36" fmla="*/ 1782 w 1795"/>
              <a:gd name="T37" fmla="*/ 913 h 1057"/>
              <a:gd name="T38" fmla="*/ 1777 w 1795"/>
              <a:gd name="T39" fmla="*/ 933 h 1057"/>
              <a:gd name="T40" fmla="*/ 1773 w 1795"/>
              <a:gd name="T41" fmla="*/ 948 h 1057"/>
              <a:gd name="T42" fmla="*/ 1766 w 1795"/>
              <a:gd name="T43" fmla="*/ 960 h 1057"/>
              <a:gd name="T44" fmla="*/ 1762 w 1795"/>
              <a:gd name="T45" fmla="*/ 966 h 1057"/>
              <a:gd name="T46" fmla="*/ 1755 w 1795"/>
              <a:gd name="T47" fmla="*/ 987 h 1057"/>
              <a:gd name="T48" fmla="*/ 1778 w 1795"/>
              <a:gd name="T49" fmla="*/ 1010 h 1057"/>
              <a:gd name="T50" fmla="*/ 1779 w 1795"/>
              <a:gd name="T51" fmla="*/ 1021 h 1057"/>
              <a:gd name="T52" fmla="*/ 1784 w 1795"/>
              <a:gd name="T53" fmla="*/ 1027 h 1057"/>
              <a:gd name="T54" fmla="*/ 1788 w 1795"/>
              <a:gd name="T55" fmla="*/ 1039 h 1057"/>
              <a:gd name="T56" fmla="*/ 1762 w 1795"/>
              <a:gd name="T57" fmla="*/ 1053 h 1057"/>
              <a:gd name="T58" fmla="*/ 1739 w 1795"/>
              <a:gd name="T59" fmla="*/ 1026 h 1057"/>
              <a:gd name="T60" fmla="*/ 1738 w 1795"/>
              <a:gd name="T61" fmla="*/ 1010 h 1057"/>
              <a:gd name="T62" fmla="*/ 1716 w 1795"/>
              <a:gd name="T63" fmla="*/ 1005 h 1057"/>
              <a:gd name="T64" fmla="*/ 1681 w 1795"/>
              <a:gd name="T65" fmla="*/ 991 h 1057"/>
              <a:gd name="T66" fmla="*/ 1657 w 1795"/>
              <a:gd name="T67" fmla="*/ 979 h 1057"/>
              <a:gd name="T68" fmla="*/ 1617 w 1795"/>
              <a:gd name="T69" fmla="*/ 964 h 1057"/>
              <a:gd name="T70" fmla="*/ 1542 w 1795"/>
              <a:gd name="T71" fmla="*/ 958 h 1057"/>
              <a:gd name="T72" fmla="*/ 1497 w 1795"/>
              <a:gd name="T73" fmla="*/ 957 h 1057"/>
              <a:gd name="T74" fmla="*/ 1457 w 1795"/>
              <a:gd name="T75" fmla="*/ 961 h 1057"/>
              <a:gd name="T76" fmla="*/ 1444 w 1795"/>
              <a:gd name="T77" fmla="*/ 983 h 1057"/>
              <a:gd name="T78" fmla="*/ 1408 w 1795"/>
              <a:gd name="T79" fmla="*/ 973 h 1057"/>
              <a:gd name="T80" fmla="*/ 1348 w 1795"/>
              <a:gd name="T81" fmla="*/ 943 h 1057"/>
              <a:gd name="T82" fmla="*/ 1313 w 1795"/>
              <a:gd name="T83" fmla="*/ 920 h 1057"/>
              <a:gd name="T84" fmla="*/ 1091 w 1795"/>
              <a:gd name="T85" fmla="*/ 921 h 1057"/>
              <a:gd name="T86" fmla="*/ 848 w 1795"/>
              <a:gd name="T87" fmla="*/ 921 h 1057"/>
              <a:gd name="T88" fmla="*/ 606 w 1795"/>
              <a:gd name="T89" fmla="*/ 920 h 1057"/>
              <a:gd name="T90" fmla="*/ 364 w 1795"/>
              <a:gd name="T91" fmla="*/ 914 h 1057"/>
              <a:gd name="T92" fmla="*/ 121 w 1795"/>
              <a:gd name="T93" fmla="*/ 908 h 1057"/>
              <a:gd name="T94" fmla="*/ 4 w 1795"/>
              <a:gd name="T95" fmla="*/ 788 h 1057"/>
              <a:gd name="T96" fmla="*/ 12 w 1795"/>
              <a:gd name="T97" fmla="*/ 557 h 1057"/>
              <a:gd name="T98" fmla="*/ 20 w 1795"/>
              <a:gd name="T99" fmla="*/ 327 h 1057"/>
              <a:gd name="T100" fmla="*/ 31 w 1795"/>
              <a:gd name="T101" fmla="*/ 200 h 1057"/>
              <a:gd name="T102" fmla="*/ 36 w 1795"/>
              <a:gd name="T103" fmla="*/ 0 h 1057"/>
              <a:gd name="T104" fmla="*/ 357 w 1795"/>
              <a:gd name="T105" fmla="*/ 11 h 1057"/>
              <a:gd name="T106" fmla="*/ 677 w 1795"/>
              <a:gd name="T107" fmla="*/ 16 h 1057"/>
              <a:gd name="T108" fmla="*/ 996 w 1795"/>
              <a:gd name="T109" fmla="*/ 17 h 1057"/>
              <a:gd name="T110" fmla="*/ 1316 w 1795"/>
              <a:gd name="T111" fmla="*/ 15 h 1057"/>
              <a:gd name="T112" fmla="*/ 1637 w 1795"/>
              <a:gd name="T113" fmla="*/ 8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95" h="1057">
                <a:moveTo>
                  <a:pt x="1743" y="6"/>
                </a:moveTo>
                <a:lnTo>
                  <a:pt x="1742" y="8"/>
                </a:lnTo>
                <a:lnTo>
                  <a:pt x="1742" y="10"/>
                </a:lnTo>
                <a:lnTo>
                  <a:pt x="1740" y="11"/>
                </a:lnTo>
                <a:lnTo>
                  <a:pt x="1740" y="12"/>
                </a:lnTo>
                <a:lnTo>
                  <a:pt x="1739" y="32"/>
                </a:lnTo>
                <a:lnTo>
                  <a:pt x="1736" y="37"/>
                </a:lnTo>
                <a:lnTo>
                  <a:pt x="1733" y="44"/>
                </a:lnTo>
                <a:lnTo>
                  <a:pt x="1726" y="60"/>
                </a:lnTo>
                <a:lnTo>
                  <a:pt x="1725" y="61"/>
                </a:lnTo>
                <a:lnTo>
                  <a:pt x="1723" y="64"/>
                </a:lnTo>
                <a:lnTo>
                  <a:pt x="1721" y="66"/>
                </a:lnTo>
                <a:lnTo>
                  <a:pt x="1716" y="72"/>
                </a:lnTo>
                <a:lnTo>
                  <a:pt x="1699" y="81"/>
                </a:lnTo>
                <a:lnTo>
                  <a:pt x="1696" y="82"/>
                </a:lnTo>
                <a:lnTo>
                  <a:pt x="1691" y="88"/>
                </a:lnTo>
                <a:lnTo>
                  <a:pt x="1683" y="95"/>
                </a:lnTo>
                <a:lnTo>
                  <a:pt x="1681" y="96"/>
                </a:lnTo>
                <a:lnTo>
                  <a:pt x="1679" y="98"/>
                </a:lnTo>
                <a:lnTo>
                  <a:pt x="1677" y="105"/>
                </a:lnTo>
                <a:lnTo>
                  <a:pt x="1676" y="112"/>
                </a:lnTo>
                <a:lnTo>
                  <a:pt x="1682" y="118"/>
                </a:lnTo>
                <a:lnTo>
                  <a:pt x="1694" y="131"/>
                </a:lnTo>
                <a:lnTo>
                  <a:pt x="1699" y="138"/>
                </a:lnTo>
                <a:lnTo>
                  <a:pt x="1708" y="156"/>
                </a:lnTo>
                <a:lnTo>
                  <a:pt x="1713" y="165"/>
                </a:lnTo>
                <a:lnTo>
                  <a:pt x="1718" y="169"/>
                </a:lnTo>
                <a:lnTo>
                  <a:pt x="1736" y="170"/>
                </a:lnTo>
                <a:lnTo>
                  <a:pt x="1745" y="173"/>
                </a:lnTo>
                <a:lnTo>
                  <a:pt x="1753" y="177"/>
                </a:lnTo>
                <a:lnTo>
                  <a:pt x="1756" y="179"/>
                </a:lnTo>
                <a:lnTo>
                  <a:pt x="1761" y="184"/>
                </a:lnTo>
                <a:lnTo>
                  <a:pt x="1764" y="186"/>
                </a:lnTo>
                <a:lnTo>
                  <a:pt x="1770" y="197"/>
                </a:lnTo>
                <a:lnTo>
                  <a:pt x="1771" y="200"/>
                </a:lnTo>
                <a:lnTo>
                  <a:pt x="1773" y="201"/>
                </a:lnTo>
                <a:lnTo>
                  <a:pt x="1773" y="201"/>
                </a:lnTo>
                <a:lnTo>
                  <a:pt x="1774" y="213"/>
                </a:lnTo>
                <a:lnTo>
                  <a:pt x="1775" y="280"/>
                </a:lnTo>
                <a:lnTo>
                  <a:pt x="1778" y="347"/>
                </a:lnTo>
                <a:lnTo>
                  <a:pt x="1780" y="415"/>
                </a:lnTo>
                <a:lnTo>
                  <a:pt x="1782" y="483"/>
                </a:lnTo>
                <a:lnTo>
                  <a:pt x="1784" y="551"/>
                </a:lnTo>
                <a:lnTo>
                  <a:pt x="1787" y="618"/>
                </a:lnTo>
                <a:lnTo>
                  <a:pt x="1788" y="685"/>
                </a:lnTo>
                <a:lnTo>
                  <a:pt x="1791" y="754"/>
                </a:lnTo>
                <a:lnTo>
                  <a:pt x="1757" y="755"/>
                </a:lnTo>
                <a:lnTo>
                  <a:pt x="1757" y="755"/>
                </a:lnTo>
                <a:lnTo>
                  <a:pt x="1757" y="758"/>
                </a:lnTo>
                <a:lnTo>
                  <a:pt x="1758" y="759"/>
                </a:lnTo>
                <a:lnTo>
                  <a:pt x="1758" y="762"/>
                </a:lnTo>
                <a:lnTo>
                  <a:pt x="1758" y="763"/>
                </a:lnTo>
                <a:lnTo>
                  <a:pt x="1758" y="767"/>
                </a:lnTo>
                <a:lnTo>
                  <a:pt x="1758" y="769"/>
                </a:lnTo>
                <a:lnTo>
                  <a:pt x="1758" y="772"/>
                </a:lnTo>
                <a:lnTo>
                  <a:pt x="1760" y="775"/>
                </a:lnTo>
                <a:lnTo>
                  <a:pt x="1761" y="777"/>
                </a:lnTo>
                <a:lnTo>
                  <a:pt x="1765" y="781"/>
                </a:lnTo>
                <a:lnTo>
                  <a:pt x="1767" y="784"/>
                </a:lnTo>
                <a:lnTo>
                  <a:pt x="1771" y="788"/>
                </a:lnTo>
                <a:lnTo>
                  <a:pt x="1773" y="789"/>
                </a:lnTo>
                <a:lnTo>
                  <a:pt x="1773" y="793"/>
                </a:lnTo>
                <a:lnTo>
                  <a:pt x="1774" y="808"/>
                </a:lnTo>
                <a:lnTo>
                  <a:pt x="1773" y="816"/>
                </a:lnTo>
                <a:lnTo>
                  <a:pt x="1773" y="817"/>
                </a:lnTo>
                <a:lnTo>
                  <a:pt x="1771" y="819"/>
                </a:lnTo>
                <a:lnTo>
                  <a:pt x="1770" y="819"/>
                </a:lnTo>
                <a:lnTo>
                  <a:pt x="1769" y="820"/>
                </a:lnTo>
                <a:lnTo>
                  <a:pt x="1765" y="819"/>
                </a:lnTo>
                <a:lnTo>
                  <a:pt x="1764" y="820"/>
                </a:lnTo>
                <a:lnTo>
                  <a:pt x="1764" y="821"/>
                </a:lnTo>
                <a:lnTo>
                  <a:pt x="1764" y="823"/>
                </a:lnTo>
                <a:lnTo>
                  <a:pt x="1765" y="826"/>
                </a:lnTo>
                <a:lnTo>
                  <a:pt x="1767" y="828"/>
                </a:lnTo>
                <a:lnTo>
                  <a:pt x="1769" y="829"/>
                </a:lnTo>
                <a:lnTo>
                  <a:pt x="1769" y="830"/>
                </a:lnTo>
                <a:lnTo>
                  <a:pt x="1769" y="832"/>
                </a:lnTo>
                <a:lnTo>
                  <a:pt x="1766" y="833"/>
                </a:lnTo>
                <a:lnTo>
                  <a:pt x="1765" y="835"/>
                </a:lnTo>
                <a:lnTo>
                  <a:pt x="1765" y="837"/>
                </a:lnTo>
                <a:lnTo>
                  <a:pt x="1766" y="838"/>
                </a:lnTo>
                <a:lnTo>
                  <a:pt x="1767" y="839"/>
                </a:lnTo>
                <a:lnTo>
                  <a:pt x="1769" y="841"/>
                </a:lnTo>
                <a:lnTo>
                  <a:pt x="1771" y="841"/>
                </a:lnTo>
                <a:lnTo>
                  <a:pt x="1775" y="841"/>
                </a:lnTo>
                <a:lnTo>
                  <a:pt x="1780" y="841"/>
                </a:lnTo>
                <a:lnTo>
                  <a:pt x="1782" y="841"/>
                </a:lnTo>
                <a:lnTo>
                  <a:pt x="1784" y="841"/>
                </a:lnTo>
                <a:lnTo>
                  <a:pt x="1786" y="841"/>
                </a:lnTo>
                <a:lnTo>
                  <a:pt x="1787" y="841"/>
                </a:lnTo>
                <a:lnTo>
                  <a:pt x="1788" y="842"/>
                </a:lnTo>
                <a:lnTo>
                  <a:pt x="1788" y="843"/>
                </a:lnTo>
                <a:lnTo>
                  <a:pt x="1789" y="847"/>
                </a:lnTo>
                <a:lnTo>
                  <a:pt x="1792" y="860"/>
                </a:lnTo>
                <a:lnTo>
                  <a:pt x="1793" y="864"/>
                </a:lnTo>
                <a:lnTo>
                  <a:pt x="1793" y="865"/>
                </a:lnTo>
                <a:lnTo>
                  <a:pt x="1795" y="868"/>
                </a:lnTo>
                <a:lnTo>
                  <a:pt x="1795" y="870"/>
                </a:lnTo>
                <a:lnTo>
                  <a:pt x="1792" y="883"/>
                </a:lnTo>
                <a:lnTo>
                  <a:pt x="1791" y="885"/>
                </a:lnTo>
                <a:lnTo>
                  <a:pt x="1789" y="887"/>
                </a:lnTo>
                <a:lnTo>
                  <a:pt x="1783" y="894"/>
                </a:lnTo>
                <a:lnTo>
                  <a:pt x="1782" y="896"/>
                </a:lnTo>
                <a:lnTo>
                  <a:pt x="1782" y="898"/>
                </a:lnTo>
                <a:lnTo>
                  <a:pt x="1783" y="899"/>
                </a:lnTo>
                <a:lnTo>
                  <a:pt x="1784" y="900"/>
                </a:lnTo>
                <a:lnTo>
                  <a:pt x="1784" y="902"/>
                </a:lnTo>
                <a:lnTo>
                  <a:pt x="1784" y="903"/>
                </a:lnTo>
                <a:lnTo>
                  <a:pt x="1784" y="905"/>
                </a:lnTo>
                <a:lnTo>
                  <a:pt x="1783" y="909"/>
                </a:lnTo>
                <a:lnTo>
                  <a:pt x="1782" y="911"/>
                </a:lnTo>
                <a:lnTo>
                  <a:pt x="1782" y="912"/>
                </a:lnTo>
                <a:lnTo>
                  <a:pt x="1782" y="912"/>
                </a:lnTo>
                <a:lnTo>
                  <a:pt x="1782" y="913"/>
                </a:lnTo>
                <a:lnTo>
                  <a:pt x="1782" y="920"/>
                </a:lnTo>
                <a:lnTo>
                  <a:pt x="1782" y="922"/>
                </a:lnTo>
                <a:lnTo>
                  <a:pt x="1780" y="925"/>
                </a:lnTo>
                <a:lnTo>
                  <a:pt x="1777" y="930"/>
                </a:lnTo>
                <a:lnTo>
                  <a:pt x="1777" y="930"/>
                </a:lnTo>
                <a:lnTo>
                  <a:pt x="1777" y="933"/>
                </a:lnTo>
                <a:lnTo>
                  <a:pt x="1775" y="940"/>
                </a:lnTo>
                <a:lnTo>
                  <a:pt x="1775" y="943"/>
                </a:lnTo>
                <a:lnTo>
                  <a:pt x="1775" y="944"/>
                </a:lnTo>
                <a:lnTo>
                  <a:pt x="1774" y="946"/>
                </a:lnTo>
                <a:lnTo>
                  <a:pt x="1773" y="947"/>
                </a:lnTo>
                <a:lnTo>
                  <a:pt x="1773" y="948"/>
                </a:lnTo>
                <a:lnTo>
                  <a:pt x="1771" y="949"/>
                </a:lnTo>
                <a:lnTo>
                  <a:pt x="1771" y="955"/>
                </a:lnTo>
                <a:lnTo>
                  <a:pt x="1771" y="956"/>
                </a:lnTo>
                <a:lnTo>
                  <a:pt x="1771" y="957"/>
                </a:lnTo>
                <a:lnTo>
                  <a:pt x="1770" y="957"/>
                </a:lnTo>
                <a:lnTo>
                  <a:pt x="1766" y="960"/>
                </a:lnTo>
                <a:lnTo>
                  <a:pt x="1766" y="960"/>
                </a:lnTo>
                <a:lnTo>
                  <a:pt x="1765" y="961"/>
                </a:lnTo>
                <a:lnTo>
                  <a:pt x="1764" y="962"/>
                </a:lnTo>
                <a:lnTo>
                  <a:pt x="1764" y="964"/>
                </a:lnTo>
                <a:lnTo>
                  <a:pt x="1762" y="965"/>
                </a:lnTo>
                <a:lnTo>
                  <a:pt x="1762" y="966"/>
                </a:lnTo>
                <a:lnTo>
                  <a:pt x="1761" y="968"/>
                </a:lnTo>
                <a:lnTo>
                  <a:pt x="1761" y="970"/>
                </a:lnTo>
                <a:lnTo>
                  <a:pt x="1757" y="975"/>
                </a:lnTo>
                <a:lnTo>
                  <a:pt x="1756" y="979"/>
                </a:lnTo>
                <a:lnTo>
                  <a:pt x="1755" y="982"/>
                </a:lnTo>
                <a:lnTo>
                  <a:pt x="1755" y="987"/>
                </a:lnTo>
                <a:lnTo>
                  <a:pt x="1755" y="990"/>
                </a:lnTo>
                <a:lnTo>
                  <a:pt x="1756" y="992"/>
                </a:lnTo>
                <a:lnTo>
                  <a:pt x="1760" y="997"/>
                </a:lnTo>
                <a:lnTo>
                  <a:pt x="1762" y="1000"/>
                </a:lnTo>
                <a:lnTo>
                  <a:pt x="1765" y="1002"/>
                </a:lnTo>
                <a:lnTo>
                  <a:pt x="1778" y="1010"/>
                </a:lnTo>
                <a:lnTo>
                  <a:pt x="1779" y="1013"/>
                </a:lnTo>
                <a:lnTo>
                  <a:pt x="1782" y="1014"/>
                </a:lnTo>
                <a:lnTo>
                  <a:pt x="1782" y="1015"/>
                </a:lnTo>
                <a:lnTo>
                  <a:pt x="1783" y="1017"/>
                </a:lnTo>
                <a:lnTo>
                  <a:pt x="1782" y="1018"/>
                </a:lnTo>
                <a:lnTo>
                  <a:pt x="1779" y="1021"/>
                </a:lnTo>
                <a:lnTo>
                  <a:pt x="1779" y="1021"/>
                </a:lnTo>
                <a:lnTo>
                  <a:pt x="1778" y="1022"/>
                </a:lnTo>
                <a:lnTo>
                  <a:pt x="1778" y="1023"/>
                </a:lnTo>
                <a:lnTo>
                  <a:pt x="1779" y="1025"/>
                </a:lnTo>
                <a:lnTo>
                  <a:pt x="1783" y="1026"/>
                </a:lnTo>
                <a:lnTo>
                  <a:pt x="1784" y="1027"/>
                </a:lnTo>
                <a:lnTo>
                  <a:pt x="1786" y="1028"/>
                </a:lnTo>
                <a:lnTo>
                  <a:pt x="1786" y="1030"/>
                </a:lnTo>
                <a:lnTo>
                  <a:pt x="1788" y="1032"/>
                </a:lnTo>
                <a:lnTo>
                  <a:pt x="1788" y="1034"/>
                </a:lnTo>
                <a:lnTo>
                  <a:pt x="1788" y="1036"/>
                </a:lnTo>
                <a:lnTo>
                  <a:pt x="1788" y="1039"/>
                </a:lnTo>
                <a:lnTo>
                  <a:pt x="1789" y="1040"/>
                </a:lnTo>
                <a:lnTo>
                  <a:pt x="1789" y="1041"/>
                </a:lnTo>
                <a:lnTo>
                  <a:pt x="1792" y="1043"/>
                </a:lnTo>
                <a:lnTo>
                  <a:pt x="1793" y="1047"/>
                </a:lnTo>
                <a:lnTo>
                  <a:pt x="1793" y="1057"/>
                </a:lnTo>
                <a:lnTo>
                  <a:pt x="1762" y="1053"/>
                </a:lnTo>
                <a:lnTo>
                  <a:pt x="1758" y="1050"/>
                </a:lnTo>
                <a:lnTo>
                  <a:pt x="1756" y="1047"/>
                </a:lnTo>
                <a:lnTo>
                  <a:pt x="1755" y="1041"/>
                </a:lnTo>
                <a:lnTo>
                  <a:pt x="1752" y="1036"/>
                </a:lnTo>
                <a:lnTo>
                  <a:pt x="1743" y="1028"/>
                </a:lnTo>
                <a:lnTo>
                  <a:pt x="1739" y="1026"/>
                </a:lnTo>
                <a:lnTo>
                  <a:pt x="1739" y="1021"/>
                </a:lnTo>
                <a:lnTo>
                  <a:pt x="1740" y="1018"/>
                </a:lnTo>
                <a:lnTo>
                  <a:pt x="1742" y="1017"/>
                </a:lnTo>
                <a:lnTo>
                  <a:pt x="1743" y="1014"/>
                </a:lnTo>
                <a:lnTo>
                  <a:pt x="1742" y="1012"/>
                </a:lnTo>
                <a:lnTo>
                  <a:pt x="1738" y="1010"/>
                </a:lnTo>
                <a:lnTo>
                  <a:pt x="1735" y="1009"/>
                </a:lnTo>
                <a:lnTo>
                  <a:pt x="1733" y="1009"/>
                </a:lnTo>
                <a:lnTo>
                  <a:pt x="1722" y="1009"/>
                </a:lnTo>
                <a:lnTo>
                  <a:pt x="1720" y="1009"/>
                </a:lnTo>
                <a:lnTo>
                  <a:pt x="1717" y="1008"/>
                </a:lnTo>
                <a:lnTo>
                  <a:pt x="1716" y="1005"/>
                </a:lnTo>
                <a:lnTo>
                  <a:pt x="1714" y="1004"/>
                </a:lnTo>
                <a:lnTo>
                  <a:pt x="1713" y="1001"/>
                </a:lnTo>
                <a:lnTo>
                  <a:pt x="1711" y="997"/>
                </a:lnTo>
                <a:lnTo>
                  <a:pt x="1707" y="993"/>
                </a:lnTo>
                <a:lnTo>
                  <a:pt x="1703" y="991"/>
                </a:lnTo>
                <a:lnTo>
                  <a:pt x="1681" y="991"/>
                </a:lnTo>
                <a:lnTo>
                  <a:pt x="1677" y="990"/>
                </a:lnTo>
                <a:lnTo>
                  <a:pt x="1674" y="987"/>
                </a:lnTo>
                <a:lnTo>
                  <a:pt x="1672" y="984"/>
                </a:lnTo>
                <a:lnTo>
                  <a:pt x="1670" y="983"/>
                </a:lnTo>
                <a:lnTo>
                  <a:pt x="1664" y="982"/>
                </a:lnTo>
                <a:lnTo>
                  <a:pt x="1657" y="979"/>
                </a:lnTo>
                <a:lnTo>
                  <a:pt x="1656" y="979"/>
                </a:lnTo>
                <a:lnTo>
                  <a:pt x="1643" y="979"/>
                </a:lnTo>
                <a:lnTo>
                  <a:pt x="1638" y="978"/>
                </a:lnTo>
                <a:lnTo>
                  <a:pt x="1632" y="975"/>
                </a:lnTo>
                <a:lnTo>
                  <a:pt x="1626" y="971"/>
                </a:lnTo>
                <a:lnTo>
                  <a:pt x="1617" y="964"/>
                </a:lnTo>
                <a:lnTo>
                  <a:pt x="1611" y="955"/>
                </a:lnTo>
                <a:lnTo>
                  <a:pt x="1607" y="952"/>
                </a:lnTo>
                <a:lnTo>
                  <a:pt x="1602" y="949"/>
                </a:lnTo>
                <a:lnTo>
                  <a:pt x="1595" y="948"/>
                </a:lnTo>
                <a:lnTo>
                  <a:pt x="1549" y="958"/>
                </a:lnTo>
                <a:lnTo>
                  <a:pt x="1542" y="958"/>
                </a:lnTo>
                <a:lnTo>
                  <a:pt x="1524" y="955"/>
                </a:lnTo>
                <a:lnTo>
                  <a:pt x="1519" y="956"/>
                </a:lnTo>
                <a:lnTo>
                  <a:pt x="1510" y="961"/>
                </a:lnTo>
                <a:lnTo>
                  <a:pt x="1505" y="961"/>
                </a:lnTo>
                <a:lnTo>
                  <a:pt x="1502" y="960"/>
                </a:lnTo>
                <a:lnTo>
                  <a:pt x="1497" y="957"/>
                </a:lnTo>
                <a:lnTo>
                  <a:pt x="1494" y="957"/>
                </a:lnTo>
                <a:lnTo>
                  <a:pt x="1484" y="960"/>
                </a:lnTo>
                <a:lnTo>
                  <a:pt x="1469" y="956"/>
                </a:lnTo>
                <a:lnTo>
                  <a:pt x="1462" y="957"/>
                </a:lnTo>
                <a:lnTo>
                  <a:pt x="1460" y="958"/>
                </a:lnTo>
                <a:lnTo>
                  <a:pt x="1457" y="961"/>
                </a:lnTo>
                <a:lnTo>
                  <a:pt x="1454" y="964"/>
                </a:lnTo>
                <a:lnTo>
                  <a:pt x="1454" y="968"/>
                </a:lnTo>
                <a:lnTo>
                  <a:pt x="1452" y="975"/>
                </a:lnTo>
                <a:lnTo>
                  <a:pt x="1450" y="978"/>
                </a:lnTo>
                <a:lnTo>
                  <a:pt x="1449" y="978"/>
                </a:lnTo>
                <a:lnTo>
                  <a:pt x="1444" y="983"/>
                </a:lnTo>
                <a:lnTo>
                  <a:pt x="1441" y="984"/>
                </a:lnTo>
                <a:lnTo>
                  <a:pt x="1435" y="984"/>
                </a:lnTo>
                <a:lnTo>
                  <a:pt x="1428" y="984"/>
                </a:lnTo>
                <a:lnTo>
                  <a:pt x="1412" y="979"/>
                </a:lnTo>
                <a:lnTo>
                  <a:pt x="1409" y="977"/>
                </a:lnTo>
                <a:lnTo>
                  <a:pt x="1408" y="973"/>
                </a:lnTo>
                <a:lnTo>
                  <a:pt x="1405" y="970"/>
                </a:lnTo>
                <a:lnTo>
                  <a:pt x="1372" y="957"/>
                </a:lnTo>
                <a:lnTo>
                  <a:pt x="1363" y="949"/>
                </a:lnTo>
                <a:lnTo>
                  <a:pt x="1352" y="943"/>
                </a:lnTo>
                <a:lnTo>
                  <a:pt x="1351" y="943"/>
                </a:lnTo>
                <a:lnTo>
                  <a:pt x="1348" y="943"/>
                </a:lnTo>
                <a:lnTo>
                  <a:pt x="1347" y="942"/>
                </a:lnTo>
                <a:lnTo>
                  <a:pt x="1321" y="927"/>
                </a:lnTo>
                <a:lnTo>
                  <a:pt x="1320" y="925"/>
                </a:lnTo>
                <a:lnTo>
                  <a:pt x="1315" y="920"/>
                </a:lnTo>
                <a:lnTo>
                  <a:pt x="1315" y="920"/>
                </a:lnTo>
                <a:lnTo>
                  <a:pt x="1313" y="920"/>
                </a:lnTo>
                <a:lnTo>
                  <a:pt x="1293" y="920"/>
                </a:lnTo>
                <a:lnTo>
                  <a:pt x="1253" y="920"/>
                </a:lnTo>
                <a:lnTo>
                  <a:pt x="1211" y="920"/>
                </a:lnTo>
                <a:lnTo>
                  <a:pt x="1171" y="921"/>
                </a:lnTo>
                <a:lnTo>
                  <a:pt x="1131" y="921"/>
                </a:lnTo>
                <a:lnTo>
                  <a:pt x="1091" y="921"/>
                </a:lnTo>
                <a:lnTo>
                  <a:pt x="1049" y="921"/>
                </a:lnTo>
                <a:lnTo>
                  <a:pt x="1009" y="921"/>
                </a:lnTo>
                <a:lnTo>
                  <a:pt x="969" y="921"/>
                </a:lnTo>
                <a:lnTo>
                  <a:pt x="929" y="921"/>
                </a:lnTo>
                <a:lnTo>
                  <a:pt x="888" y="921"/>
                </a:lnTo>
                <a:lnTo>
                  <a:pt x="848" y="921"/>
                </a:lnTo>
                <a:lnTo>
                  <a:pt x="807" y="921"/>
                </a:lnTo>
                <a:lnTo>
                  <a:pt x="767" y="921"/>
                </a:lnTo>
                <a:lnTo>
                  <a:pt x="727" y="921"/>
                </a:lnTo>
                <a:lnTo>
                  <a:pt x="686" y="920"/>
                </a:lnTo>
                <a:lnTo>
                  <a:pt x="646" y="920"/>
                </a:lnTo>
                <a:lnTo>
                  <a:pt x="606" y="920"/>
                </a:lnTo>
                <a:lnTo>
                  <a:pt x="566" y="918"/>
                </a:lnTo>
                <a:lnTo>
                  <a:pt x="525" y="918"/>
                </a:lnTo>
                <a:lnTo>
                  <a:pt x="484" y="917"/>
                </a:lnTo>
                <a:lnTo>
                  <a:pt x="444" y="917"/>
                </a:lnTo>
                <a:lnTo>
                  <a:pt x="404" y="916"/>
                </a:lnTo>
                <a:lnTo>
                  <a:pt x="364" y="914"/>
                </a:lnTo>
                <a:lnTo>
                  <a:pt x="322" y="914"/>
                </a:lnTo>
                <a:lnTo>
                  <a:pt x="282" y="913"/>
                </a:lnTo>
                <a:lnTo>
                  <a:pt x="242" y="912"/>
                </a:lnTo>
                <a:lnTo>
                  <a:pt x="202" y="911"/>
                </a:lnTo>
                <a:lnTo>
                  <a:pt x="162" y="909"/>
                </a:lnTo>
                <a:lnTo>
                  <a:pt x="121" y="908"/>
                </a:lnTo>
                <a:lnTo>
                  <a:pt x="80" y="907"/>
                </a:lnTo>
                <a:lnTo>
                  <a:pt x="40" y="905"/>
                </a:lnTo>
                <a:lnTo>
                  <a:pt x="0" y="904"/>
                </a:lnTo>
                <a:lnTo>
                  <a:pt x="1" y="865"/>
                </a:lnTo>
                <a:lnTo>
                  <a:pt x="3" y="826"/>
                </a:lnTo>
                <a:lnTo>
                  <a:pt x="4" y="788"/>
                </a:lnTo>
                <a:lnTo>
                  <a:pt x="5" y="749"/>
                </a:lnTo>
                <a:lnTo>
                  <a:pt x="7" y="711"/>
                </a:lnTo>
                <a:lnTo>
                  <a:pt x="8" y="672"/>
                </a:lnTo>
                <a:lnTo>
                  <a:pt x="9" y="634"/>
                </a:lnTo>
                <a:lnTo>
                  <a:pt x="11" y="595"/>
                </a:lnTo>
                <a:lnTo>
                  <a:pt x="12" y="557"/>
                </a:lnTo>
                <a:lnTo>
                  <a:pt x="13" y="518"/>
                </a:lnTo>
                <a:lnTo>
                  <a:pt x="14" y="479"/>
                </a:lnTo>
                <a:lnTo>
                  <a:pt x="16" y="442"/>
                </a:lnTo>
                <a:lnTo>
                  <a:pt x="17" y="403"/>
                </a:lnTo>
                <a:lnTo>
                  <a:pt x="18" y="364"/>
                </a:lnTo>
                <a:lnTo>
                  <a:pt x="20" y="327"/>
                </a:lnTo>
                <a:lnTo>
                  <a:pt x="21" y="288"/>
                </a:lnTo>
                <a:lnTo>
                  <a:pt x="27" y="289"/>
                </a:lnTo>
                <a:lnTo>
                  <a:pt x="29" y="285"/>
                </a:lnTo>
                <a:lnTo>
                  <a:pt x="29" y="266"/>
                </a:lnTo>
                <a:lnTo>
                  <a:pt x="30" y="232"/>
                </a:lnTo>
                <a:lnTo>
                  <a:pt x="31" y="200"/>
                </a:lnTo>
                <a:lnTo>
                  <a:pt x="31" y="166"/>
                </a:lnTo>
                <a:lnTo>
                  <a:pt x="33" y="133"/>
                </a:lnTo>
                <a:lnTo>
                  <a:pt x="34" y="100"/>
                </a:lnTo>
                <a:lnTo>
                  <a:pt x="35" y="66"/>
                </a:lnTo>
                <a:lnTo>
                  <a:pt x="36" y="34"/>
                </a:lnTo>
                <a:lnTo>
                  <a:pt x="36" y="0"/>
                </a:lnTo>
                <a:lnTo>
                  <a:pt x="91" y="3"/>
                </a:lnTo>
                <a:lnTo>
                  <a:pt x="144" y="4"/>
                </a:lnTo>
                <a:lnTo>
                  <a:pt x="197" y="6"/>
                </a:lnTo>
                <a:lnTo>
                  <a:pt x="250" y="7"/>
                </a:lnTo>
                <a:lnTo>
                  <a:pt x="303" y="8"/>
                </a:lnTo>
                <a:lnTo>
                  <a:pt x="357" y="11"/>
                </a:lnTo>
                <a:lnTo>
                  <a:pt x="410" y="11"/>
                </a:lnTo>
                <a:lnTo>
                  <a:pt x="463" y="12"/>
                </a:lnTo>
                <a:lnTo>
                  <a:pt x="516" y="13"/>
                </a:lnTo>
                <a:lnTo>
                  <a:pt x="569" y="15"/>
                </a:lnTo>
                <a:lnTo>
                  <a:pt x="624" y="15"/>
                </a:lnTo>
                <a:lnTo>
                  <a:pt x="677" y="16"/>
                </a:lnTo>
                <a:lnTo>
                  <a:pt x="730" y="16"/>
                </a:lnTo>
                <a:lnTo>
                  <a:pt x="783" y="17"/>
                </a:lnTo>
                <a:lnTo>
                  <a:pt x="837" y="17"/>
                </a:lnTo>
                <a:lnTo>
                  <a:pt x="890" y="17"/>
                </a:lnTo>
                <a:lnTo>
                  <a:pt x="943" y="17"/>
                </a:lnTo>
                <a:lnTo>
                  <a:pt x="996" y="17"/>
                </a:lnTo>
                <a:lnTo>
                  <a:pt x="1049" y="17"/>
                </a:lnTo>
                <a:lnTo>
                  <a:pt x="1104" y="17"/>
                </a:lnTo>
                <a:lnTo>
                  <a:pt x="1157" y="16"/>
                </a:lnTo>
                <a:lnTo>
                  <a:pt x="1210" y="16"/>
                </a:lnTo>
                <a:lnTo>
                  <a:pt x="1263" y="16"/>
                </a:lnTo>
                <a:lnTo>
                  <a:pt x="1316" y="15"/>
                </a:lnTo>
                <a:lnTo>
                  <a:pt x="1370" y="13"/>
                </a:lnTo>
                <a:lnTo>
                  <a:pt x="1423" y="13"/>
                </a:lnTo>
                <a:lnTo>
                  <a:pt x="1476" y="12"/>
                </a:lnTo>
                <a:lnTo>
                  <a:pt x="1529" y="11"/>
                </a:lnTo>
                <a:lnTo>
                  <a:pt x="1584" y="10"/>
                </a:lnTo>
                <a:lnTo>
                  <a:pt x="1637" y="8"/>
                </a:lnTo>
                <a:lnTo>
                  <a:pt x="1690" y="7"/>
                </a:lnTo>
                <a:lnTo>
                  <a:pt x="1743" y="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 name="Freeform 17"/>
          <p:cNvSpPr>
            <a:spLocks noEditPoints="1"/>
          </p:cNvSpPr>
          <p:nvPr/>
        </p:nvSpPr>
        <p:spPr bwMode="auto">
          <a:xfrm>
            <a:off x="14869026" y="6454398"/>
            <a:ext cx="1097915" cy="827936"/>
          </a:xfrm>
          <a:custGeom>
            <a:avLst/>
            <a:gdLst>
              <a:gd name="T0" fmla="*/ 1176 w 1280"/>
              <a:gd name="T1" fmla="*/ 207 h 965"/>
              <a:gd name="T2" fmla="*/ 939 w 1280"/>
              <a:gd name="T3" fmla="*/ 46 h 965"/>
              <a:gd name="T4" fmla="*/ 770 w 1280"/>
              <a:gd name="T5" fmla="*/ 71 h 965"/>
              <a:gd name="T6" fmla="*/ 651 w 1280"/>
              <a:gd name="T7" fmla="*/ 86 h 965"/>
              <a:gd name="T8" fmla="*/ 598 w 1280"/>
              <a:gd name="T9" fmla="*/ 8 h 965"/>
              <a:gd name="T10" fmla="*/ 571 w 1280"/>
              <a:gd name="T11" fmla="*/ 17 h 965"/>
              <a:gd name="T12" fmla="*/ 563 w 1280"/>
              <a:gd name="T13" fmla="*/ 0 h 965"/>
              <a:gd name="T14" fmla="*/ 340 w 1280"/>
              <a:gd name="T15" fmla="*/ 26 h 965"/>
              <a:gd name="T16" fmla="*/ 228 w 1280"/>
              <a:gd name="T17" fmla="*/ 39 h 965"/>
              <a:gd name="T18" fmla="*/ 211 w 1280"/>
              <a:gd name="T19" fmla="*/ 51 h 965"/>
              <a:gd name="T20" fmla="*/ 161 w 1280"/>
              <a:gd name="T21" fmla="*/ 74 h 965"/>
              <a:gd name="T22" fmla="*/ 137 w 1280"/>
              <a:gd name="T23" fmla="*/ 96 h 965"/>
              <a:gd name="T24" fmla="*/ 45 w 1280"/>
              <a:gd name="T25" fmla="*/ 145 h 965"/>
              <a:gd name="T26" fmla="*/ 7 w 1280"/>
              <a:gd name="T27" fmla="*/ 197 h 965"/>
              <a:gd name="T28" fmla="*/ 44 w 1280"/>
              <a:gd name="T29" fmla="*/ 259 h 965"/>
              <a:gd name="T30" fmla="*/ 110 w 1280"/>
              <a:gd name="T31" fmla="*/ 289 h 965"/>
              <a:gd name="T32" fmla="*/ 189 w 1280"/>
              <a:gd name="T33" fmla="*/ 378 h 965"/>
              <a:gd name="T34" fmla="*/ 234 w 1280"/>
              <a:gd name="T35" fmla="*/ 426 h 965"/>
              <a:gd name="T36" fmla="*/ 311 w 1280"/>
              <a:gd name="T37" fmla="*/ 470 h 965"/>
              <a:gd name="T38" fmla="*/ 390 w 1280"/>
              <a:gd name="T39" fmla="*/ 535 h 965"/>
              <a:gd name="T40" fmla="*/ 436 w 1280"/>
              <a:gd name="T41" fmla="*/ 589 h 965"/>
              <a:gd name="T42" fmla="*/ 458 w 1280"/>
              <a:gd name="T43" fmla="*/ 611 h 965"/>
              <a:gd name="T44" fmla="*/ 490 w 1280"/>
              <a:gd name="T45" fmla="*/ 653 h 965"/>
              <a:gd name="T46" fmla="*/ 569 w 1280"/>
              <a:gd name="T47" fmla="*/ 705 h 965"/>
              <a:gd name="T48" fmla="*/ 604 w 1280"/>
              <a:gd name="T49" fmla="*/ 772 h 965"/>
              <a:gd name="T50" fmla="*/ 615 w 1280"/>
              <a:gd name="T51" fmla="*/ 808 h 965"/>
              <a:gd name="T52" fmla="*/ 659 w 1280"/>
              <a:gd name="T53" fmla="*/ 825 h 965"/>
              <a:gd name="T54" fmla="*/ 696 w 1280"/>
              <a:gd name="T55" fmla="*/ 879 h 965"/>
              <a:gd name="T56" fmla="*/ 701 w 1280"/>
              <a:gd name="T57" fmla="*/ 927 h 965"/>
              <a:gd name="T58" fmla="*/ 741 w 1280"/>
              <a:gd name="T59" fmla="*/ 952 h 965"/>
              <a:gd name="T60" fmla="*/ 778 w 1280"/>
              <a:gd name="T61" fmla="*/ 952 h 965"/>
              <a:gd name="T62" fmla="*/ 798 w 1280"/>
              <a:gd name="T63" fmla="*/ 904 h 965"/>
              <a:gd name="T64" fmla="*/ 805 w 1280"/>
              <a:gd name="T65" fmla="*/ 887 h 965"/>
              <a:gd name="T66" fmla="*/ 770 w 1280"/>
              <a:gd name="T67" fmla="*/ 817 h 965"/>
              <a:gd name="T68" fmla="*/ 779 w 1280"/>
              <a:gd name="T69" fmla="*/ 822 h 965"/>
              <a:gd name="T70" fmla="*/ 814 w 1280"/>
              <a:gd name="T71" fmla="*/ 831 h 965"/>
              <a:gd name="T72" fmla="*/ 818 w 1280"/>
              <a:gd name="T73" fmla="*/ 847 h 965"/>
              <a:gd name="T74" fmla="*/ 873 w 1280"/>
              <a:gd name="T75" fmla="*/ 853 h 965"/>
              <a:gd name="T76" fmla="*/ 879 w 1280"/>
              <a:gd name="T77" fmla="*/ 825 h 965"/>
              <a:gd name="T78" fmla="*/ 860 w 1280"/>
              <a:gd name="T79" fmla="*/ 835 h 965"/>
              <a:gd name="T80" fmla="*/ 859 w 1280"/>
              <a:gd name="T81" fmla="*/ 806 h 965"/>
              <a:gd name="T82" fmla="*/ 813 w 1280"/>
              <a:gd name="T83" fmla="*/ 799 h 965"/>
              <a:gd name="T84" fmla="*/ 858 w 1280"/>
              <a:gd name="T85" fmla="*/ 795 h 965"/>
              <a:gd name="T86" fmla="*/ 889 w 1280"/>
              <a:gd name="T87" fmla="*/ 784 h 965"/>
              <a:gd name="T88" fmla="*/ 929 w 1280"/>
              <a:gd name="T89" fmla="*/ 771 h 965"/>
              <a:gd name="T90" fmla="*/ 941 w 1280"/>
              <a:gd name="T91" fmla="*/ 763 h 965"/>
              <a:gd name="T92" fmla="*/ 977 w 1280"/>
              <a:gd name="T93" fmla="*/ 729 h 965"/>
              <a:gd name="T94" fmla="*/ 999 w 1280"/>
              <a:gd name="T95" fmla="*/ 694 h 965"/>
              <a:gd name="T96" fmla="*/ 983 w 1280"/>
              <a:gd name="T97" fmla="*/ 668 h 965"/>
              <a:gd name="T98" fmla="*/ 996 w 1280"/>
              <a:gd name="T99" fmla="*/ 680 h 965"/>
              <a:gd name="T100" fmla="*/ 1053 w 1280"/>
              <a:gd name="T101" fmla="*/ 645 h 965"/>
              <a:gd name="T102" fmla="*/ 1067 w 1280"/>
              <a:gd name="T103" fmla="*/ 626 h 965"/>
              <a:gd name="T104" fmla="*/ 1086 w 1280"/>
              <a:gd name="T105" fmla="*/ 591 h 965"/>
              <a:gd name="T106" fmla="*/ 1123 w 1280"/>
              <a:gd name="T107" fmla="*/ 565 h 965"/>
              <a:gd name="T108" fmla="*/ 1142 w 1280"/>
              <a:gd name="T109" fmla="*/ 547 h 965"/>
              <a:gd name="T110" fmla="*/ 1152 w 1280"/>
              <a:gd name="T111" fmla="*/ 534 h 965"/>
              <a:gd name="T112" fmla="*/ 1133 w 1280"/>
              <a:gd name="T113" fmla="*/ 504 h 965"/>
              <a:gd name="T114" fmla="*/ 1135 w 1280"/>
              <a:gd name="T115" fmla="*/ 464 h 965"/>
              <a:gd name="T116" fmla="*/ 1158 w 1280"/>
              <a:gd name="T117" fmla="*/ 506 h 965"/>
              <a:gd name="T118" fmla="*/ 1280 w 1280"/>
              <a:gd name="T119" fmla="*/ 288 h 965"/>
              <a:gd name="T120" fmla="*/ 1128 w 1280"/>
              <a:gd name="T121" fmla="*/ 569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0" h="965">
                <a:moveTo>
                  <a:pt x="1278" y="285"/>
                </a:moveTo>
                <a:lnTo>
                  <a:pt x="1276" y="283"/>
                </a:lnTo>
                <a:lnTo>
                  <a:pt x="1273" y="283"/>
                </a:lnTo>
                <a:lnTo>
                  <a:pt x="1271" y="283"/>
                </a:lnTo>
                <a:lnTo>
                  <a:pt x="1271" y="280"/>
                </a:lnTo>
                <a:lnTo>
                  <a:pt x="1277" y="276"/>
                </a:lnTo>
                <a:lnTo>
                  <a:pt x="1256" y="262"/>
                </a:lnTo>
                <a:lnTo>
                  <a:pt x="1237" y="249"/>
                </a:lnTo>
                <a:lnTo>
                  <a:pt x="1216" y="235"/>
                </a:lnTo>
                <a:lnTo>
                  <a:pt x="1196" y="220"/>
                </a:lnTo>
                <a:lnTo>
                  <a:pt x="1176" y="207"/>
                </a:lnTo>
                <a:lnTo>
                  <a:pt x="1155" y="193"/>
                </a:lnTo>
                <a:lnTo>
                  <a:pt x="1136" y="179"/>
                </a:lnTo>
                <a:lnTo>
                  <a:pt x="1115" y="165"/>
                </a:lnTo>
                <a:lnTo>
                  <a:pt x="1096" y="150"/>
                </a:lnTo>
                <a:lnTo>
                  <a:pt x="1056" y="123"/>
                </a:lnTo>
                <a:lnTo>
                  <a:pt x="1016" y="95"/>
                </a:lnTo>
                <a:lnTo>
                  <a:pt x="995" y="81"/>
                </a:lnTo>
                <a:lnTo>
                  <a:pt x="976" y="66"/>
                </a:lnTo>
                <a:lnTo>
                  <a:pt x="955" y="53"/>
                </a:lnTo>
                <a:lnTo>
                  <a:pt x="946" y="46"/>
                </a:lnTo>
                <a:lnTo>
                  <a:pt x="939" y="46"/>
                </a:lnTo>
                <a:lnTo>
                  <a:pt x="932" y="46"/>
                </a:lnTo>
                <a:lnTo>
                  <a:pt x="923" y="47"/>
                </a:lnTo>
                <a:lnTo>
                  <a:pt x="920" y="47"/>
                </a:lnTo>
                <a:lnTo>
                  <a:pt x="911" y="48"/>
                </a:lnTo>
                <a:lnTo>
                  <a:pt x="899" y="51"/>
                </a:lnTo>
                <a:lnTo>
                  <a:pt x="882" y="53"/>
                </a:lnTo>
                <a:lnTo>
                  <a:pt x="863" y="56"/>
                </a:lnTo>
                <a:lnTo>
                  <a:pt x="841" y="60"/>
                </a:lnTo>
                <a:lnTo>
                  <a:pt x="818" y="64"/>
                </a:lnTo>
                <a:lnTo>
                  <a:pt x="794" y="68"/>
                </a:lnTo>
                <a:lnTo>
                  <a:pt x="770" y="71"/>
                </a:lnTo>
                <a:lnTo>
                  <a:pt x="748" y="74"/>
                </a:lnTo>
                <a:lnTo>
                  <a:pt x="726" y="78"/>
                </a:lnTo>
                <a:lnTo>
                  <a:pt x="706" y="81"/>
                </a:lnTo>
                <a:lnTo>
                  <a:pt x="690" y="83"/>
                </a:lnTo>
                <a:lnTo>
                  <a:pt x="677" y="86"/>
                </a:lnTo>
                <a:lnTo>
                  <a:pt x="669" y="87"/>
                </a:lnTo>
                <a:lnTo>
                  <a:pt x="666" y="87"/>
                </a:lnTo>
                <a:lnTo>
                  <a:pt x="656" y="88"/>
                </a:lnTo>
                <a:lnTo>
                  <a:pt x="653" y="88"/>
                </a:lnTo>
                <a:lnTo>
                  <a:pt x="652" y="87"/>
                </a:lnTo>
                <a:lnTo>
                  <a:pt x="651" y="86"/>
                </a:lnTo>
                <a:lnTo>
                  <a:pt x="651" y="83"/>
                </a:lnTo>
                <a:lnTo>
                  <a:pt x="646" y="51"/>
                </a:lnTo>
                <a:lnTo>
                  <a:pt x="646" y="49"/>
                </a:lnTo>
                <a:lnTo>
                  <a:pt x="644" y="47"/>
                </a:lnTo>
                <a:lnTo>
                  <a:pt x="630" y="34"/>
                </a:lnTo>
                <a:lnTo>
                  <a:pt x="613" y="18"/>
                </a:lnTo>
                <a:lnTo>
                  <a:pt x="602" y="8"/>
                </a:lnTo>
                <a:lnTo>
                  <a:pt x="602" y="7"/>
                </a:lnTo>
                <a:lnTo>
                  <a:pt x="600" y="7"/>
                </a:lnTo>
                <a:lnTo>
                  <a:pt x="599" y="7"/>
                </a:lnTo>
                <a:lnTo>
                  <a:pt x="598" y="8"/>
                </a:lnTo>
                <a:lnTo>
                  <a:pt x="580" y="26"/>
                </a:lnTo>
                <a:lnTo>
                  <a:pt x="577" y="27"/>
                </a:lnTo>
                <a:lnTo>
                  <a:pt x="576" y="27"/>
                </a:lnTo>
                <a:lnTo>
                  <a:pt x="575" y="26"/>
                </a:lnTo>
                <a:lnTo>
                  <a:pt x="573" y="25"/>
                </a:lnTo>
                <a:lnTo>
                  <a:pt x="572" y="24"/>
                </a:lnTo>
                <a:lnTo>
                  <a:pt x="572" y="22"/>
                </a:lnTo>
                <a:lnTo>
                  <a:pt x="571" y="21"/>
                </a:lnTo>
                <a:lnTo>
                  <a:pt x="571" y="20"/>
                </a:lnTo>
                <a:lnTo>
                  <a:pt x="571" y="18"/>
                </a:lnTo>
                <a:lnTo>
                  <a:pt x="571" y="17"/>
                </a:lnTo>
                <a:lnTo>
                  <a:pt x="573" y="11"/>
                </a:lnTo>
                <a:lnTo>
                  <a:pt x="573" y="9"/>
                </a:lnTo>
                <a:lnTo>
                  <a:pt x="573" y="7"/>
                </a:lnTo>
                <a:lnTo>
                  <a:pt x="573" y="5"/>
                </a:lnTo>
                <a:lnTo>
                  <a:pt x="572" y="4"/>
                </a:lnTo>
                <a:lnTo>
                  <a:pt x="572" y="3"/>
                </a:lnTo>
                <a:lnTo>
                  <a:pt x="571" y="2"/>
                </a:lnTo>
                <a:lnTo>
                  <a:pt x="569" y="2"/>
                </a:lnTo>
                <a:lnTo>
                  <a:pt x="568" y="0"/>
                </a:lnTo>
                <a:lnTo>
                  <a:pt x="565" y="0"/>
                </a:lnTo>
                <a:lnTo>
                  <a:pt x="563" y="0"/>
                </a:lnTo>
                <a:lnTo>
                  <a:pt x="546" y="2"/>
                </a:lnTo>
                <a:lnTo>
                  <a:pt x="533" y="3"/>
                </a:lnTo>
                <a:lnTo>
                  <a:pt x="516" y="5"/>
                </a:lnTo>
                <a:lnTo>
                  <a:pt x="498" y="7"/>
                </a:lnTo>
                <a:lnTo>
                  <a:pt x="477" y="9"/>
                </a:lnTo>
                <a:lnTo>
                  <a:pt x="454" y="12"/>
                </a:lnTo>
                <a:lnTo>
                  <a:pt x="431" y="15"/>
                </a:lnTo>
                <a:lnTo>
                  <a:pt x="408" y="18"/>
                </a:lnTo>
                <a:lnTo>
                  <a:pt x="384" y="21"/>
                </a:lnTo>
                <a:lnTo>
                  <a:pt x="361" y="24"/>
                </a:lnTo>
                <a:lnTo>
                  <a:pt x="340" y="26"/>
                </a:lnTo>
                <a:lnTo>
                  <a:pt x="320" y="27"/>
                </a:lnTo>
                <a:lnTo>
                  <a:pt x="303" y="30"/>
                </a:lnTo>
                <a:lnTo>
                  <a:pt x="289" y="31"/>
                </a:lnTo>
                <a:lnTo>
                  <a:pt x="277" y="33"/>
                </a:lnTo>
                <a:lnTo>
                  <a:pt x="270" y="33"/>
                </a:lnTo>
                <a:lnTo>
                  <a:pt x="268" y="34"/>
                </a:lnTo>
                <a:lnTo>
                  <a:pt x="250" y="35"/>
                </a:lnTo>
                <a:lnTo>
                  <a:pt x="230" y="40"/>
                </a:lnTo>
                <a:lnTo>
                  <a:pt x="229" y="40"/>
                </a:lnTo>
                <a:lnTo>
                  <a:pt x="228" y="39"/>
                </a:lnTo>
                <a:lnTo>
                  <a:pt x="228" y="39"/>
                </a:lnTo>
                <a:lnTo>
                  <a:pt x="225" y="38"/>
                </a:lnTo>
                <a:lnTo>
                  <a:pt x="225" y="37"/>
                </a:lnTo>
                <a:lnTo>
                  <a:pt x="224" y="35"/>
                </a:lnTo>
                <a:lnTo>
                  <a:pt x="223" y="37"/>
                </a:lnTo>
                <a:lnTo>
                  <a:pt x="220" y="37"/>
                </a:lnTo>
                <a:lnTo>
                  <a:pt x="217" y="40"/>
                </a:lnTo>
                <a:lnTo>
                  <a:pt x="216" y="42"/>
                </a:lnTo>
                <a:lnTo>
                  <a:pt x="215" y="43"/>
                </a:lnTo>
                <a:lnTo>
                  <a:pt x="214" y="48"/>
                </a:lnTo>
                <a:lnTo>
                  <a:pt x="212" y="49"/>
                </a:lnTo>
                <a:lnTo>
                  <a:pt x="211" y="51"/>
                </a:lnTo>
                <a:lnTo>
                  <a:pt x="202" y="52"/>
                </a:lnTo>
                <a:lnTo>
                  <a:pt x="201" y="53"/>
                </a:lnTo>
                <a:lnTo>
                  <a:pt x="198" y="56"/>
                </a:lnTo>
                <a:lnTo>
                  <a:pt x="198" y="57"/>
                </a:lnTo>
                <a:lnTo>
                  <a:pt x="197" y="59"/>
                </a:lnTo>
                <a:lnTo>
                  <a:pt x="194" y="59"/>
                </a:lnTo>
                <a:lnTo>
                  <a:pt x="185" y="60"/>
                </a:lnTo>
                <a:lnTo>
                  <a:pt x="184" y="61"/>
                </a:lnTo>
                <a:lnTo>
                  <a:pt x="171" y="68"/>
                </a:lnTo>
                <a:lnTo>
                  <a:pt x="163" y="73"/>
                </a:lnTo>
                <a:lnTo>
                  <a:pt x="161" y="74"/>
                </a:lnTo>
                <a:lnTo>
                  <a:pt x="159" y="75"/>
                </a:lnTo>
                <a:lnTo>
                  <a:pt x="157" y="75"/>
                </a:lnTo>
                <a:lnTo>
                  <a:pt x="154" y="75"/>
                </a:lnTo>
                <a:lnTo>
                  <a:pt x="153" y="78"/>
                </a:lnTo>
                <a:lnTo>
                  <a:pt x="151" y="79"/>
                </a:lnTo>
                <a:lnTo>
                  <a:pt x="151" y="83"/>
                </a:lnTo>
                <a:lnTo>
                  <a:pt x="150" y="86"/>
                </a:lnTo>
                <a:lnTo>
                  <a:pt x="148" y="87"/>
                </a:lnTo>
                <a:lnTo>
                  <a:pt x="141" y="92"/>
                </a:lnTo>
                <a:lnTo>
                  <a:pt x="139" y="95"/>
                </a:lnTo>
                <a:lnTo>
                  <a:pt x="137" y="96"/>
                </a:lnTo>
                <a:lnTo>
                  <a:pt x="136" y="96"/>
                </a:lnTo>
                <a:lnTo>
                  <a:pt x="133" y="96"/>
                </a:lnTo>
                <a:lnTo>
                  <a:pt x="132" y="95"/>
                </a:lnTo>
                <a:lnTo>
                  <a:pt x="131" y="92"/>
                </a:lnTo>
                <a:lnTo>
                  <a:pt x="123" y="96"/>
                </a:lnTo>
                <a:lnTo>
                  <a:pt x="52" y="132"/>
                </a:lnTo>
                <a:lnTo>
                  <a:pt x="48" y="132"/>
                </a:lnTo>
                <a:lnTo>
                  <a:pt x="48" y="134"/>
                </a:lnTo>
                <a:lnTo>
                  <a:pt x="48" y="138"/>
                </a:lnTo>
                <a:lnTo>
                  <a:pt x="47" y="141"/>
                </a:lnTo>
                <a:lnTo>
                  <a:pt x="45" y="145"/>
                </a:lnTo>
                <a:lnTo>
                  <a:pt x="43" y="148"/>
                </a:lnTo>
                <a:lnTo>
                  <a:pt x="36" y="152"/>
                </a:lnTo>
                <a:lnTo>
                  <a:pt x="32" y="153"/>
                </a:lnTo>
                <a:lnTo>
                  <a:pt x="23" y="163"/>
                </a:lnTo>
                <a:lnTo>
                  <a:pt x="22" y="166"/>
                </a:lnTo>
                <a:lnTo>
                  <a:pt x="20" y="171"/>
                </a:lnTo>
                <a:lnTo>
                  <a:pt x="17" y="182"/>
                </a:lnTo>
                <a:lnTo>
                  <a:pt x="16" y="187"/>
                </a:lnTo>
                <a:lnTo>
                  <a:pt x="13" y="191"/>
                </a:lnTo>
                <a:lnTo>
                  <a:pt x="9" y="193"/>
                </a:lnTo>
                <a:lnTo>
                  <a:pt x="7" y="197"/>
                </a:lnTo>
                <a:lnTo>
                  <a:pt x="5" y="202"/>
                </a:lnTo>
                <a:lnTo>
                  <a:pt x="4" y="204"/>
                </a:lnTo>
                <a:lnTo>
                  <a:pt x="4" y="206"/>
                </a:lnTo>
                <a:lnTo>
                  <a:pt x="4" y="209"/>
                </a:lnTo>
                <a:lnTo>
                  <a:pt x="4" y="211"/>
                </a:lnTo>
                <a:lnTo>
                  <a:pt x="4" y="214"/>
                </a:lnTo>
                <a:lnTo>
                  <a:pt x="0" y="220"/>
                </a:lnTo>
                <a:lnTo>
                  <a:pt x="0" y="233"/>
                </a:lnTo>
                <a:lnTo>
                  <a:pt x="9" y="244"/>
                </a:lnTo>
                <a:lnTo>
                  <a:pt x="35" y="255"/>
                </a:lnTo>
                <a:lnTo>
                  <a:pt x="44" y="259"/>
                </a:lnTo>
                <a:lnTo>
                  <a:pt x="51" y="255"/>
                </a:lnTo>
                <a:lnTo>
                  <a:pt x="52" y="257"/>
                </a:lnTo>
                <a:lnTo>
                  <a:pt x="53" y="260"/>
                </a:lnTo>
                <a:lnTo>
                  <a:pt x="56" y="264"/>
                </a:lnTo>
                <a:lnTo>
                  <a:pt x="66" y="268"/>
                </a:lnTo>
                <a:lnTo>
                  <a:pt x="73" y="275"/>
                </a:lnTo>
                <a:lnTo>
                  <a:pt x="79" y="277"/>
                </a:lnTo>
                <a:lnTo>
                  <a:pt x="84" y="284"/>
                </a:lnTo>
                <a:lnTo>
                  <a:pt x="89" y="288"/>
                </a:lnTo>
                <a:lnTo>
                  <a:pt x="98" y="292"/>
                </a:lnTo>
                <a:lnTo>
                  <a:pt x="110" y="289"/>
                </a:lnTo>
                <a:lnTo>
                  <a:pt x="128" y="286"/>
                </a:lnTo>
                <a:lnTo>
                  <a:pt x="140" y="292"/>
                </a:lnTo>
                <a:lnTo>
                  <a:pt x="144" y="299"/>
                </a:lnTo>
                <a:lnTo>
                  <a:pt x="146" y="307"/>
                </a:lnTo>
                <a:lnTo>
                  <a:pt x="151" y="317"/>
                </a:lnTo>
                <a:lnTo>
                  <a:pt x="154" y="319"/>
                </a:lnTo>
                <a:lnTo>
                  <a:pt x="172" y="339"/>
                </a:lnTo>
                <a:lnTo>
                  <a:pt x="176" y="346"/>
                </a:lnTo>
                <a:lnTo>
                  <a:pt x="185" y="373"/>
                </a:lnTo>
                <a:lnTo>
                  <a:pt x="186" y="377"/>
                </a:lnTo>
                <a:lnTo>
                  <a:pt x="189" y="378"/>
                </a:lnTo>
                <a:lnTo>
                  <a:pt x="194" y="383"/>
                </a:lnTo>
                <a:lnTo>
                  <a:pt x="201" y="385"/>
                </a:lnTo>
                <a:lnTo>
                  <a:pt x="205" y="387"/>
                </a:lnTo>
                <a:lnTo>
                  <a:pt x="208" y="390"/>
                </a:lnTo>
                <a:lnTo>
                  <a:pt x="211" y="393"/>
                </a:lnTo>
                <a:lnTo>
                  <a:pt x="215" y="402"/>
                </a:lnTo>
                <a:lnTo>
                  <a:pt x="217" y="405"/>
                </a:lnTo>
                <a:lnTo>
                  <a:pt x="224" y="407"/>
                </a:lnTo>
                <a:lnTo>
                  <a:pt x="227" y="411"/>
                </a:lnTo>
                <a:lnTo>
                  <a:pt x="230" y="418"/>
                </a:lnTo>
                <a:lnTo>
                  <a:pt x="234" y="426"/>
                </a:lnTo>
                <a:lnTo>
                  <a:pt x="238" y="434"/>
                </a:lnTo>
                <a:lnTo>
                  <a:pt x="242" y="437"/>
                </a:lnTo>
                <a:lnTo>
                  <a:pt x="246" y="437"/>
                </a:lnTo>
                <a:lnTo>
                  <a:pt x="251" y="437"/>
                </a:lnTo>
                <a:lnTo>
                  <a:pt x="256" y="440"/>
                </a:lnTo>
                <a:lnTo>
                  <a:pt x="261" y="446"/>
                </a:lnTo>
                <a:lnTo>
                  <a:pt x="269" y="452"/>
                </a:lnTo>
                <a:lnTo>
                  <a:pt x="278" y="456"/>
                </a:lnTo>
                <a:lnTo>
                  <a:pt x="287" y="459"/>
                </a:lnTo>
                <a:lnTo>
                  <a:pt x="298" y="464"/>
                </a:lnTo>
                <a:lnTo>
                  <a:pt x="311" y="470"/>
                </a:lnTo>
                <a:lnTo>
                  <a:pt x="325" y="481"/>
                </a:lnTo>
                <a:lnTo>
                  <a:pt x="334" y="488"/>
                </a:lnTo>
                <a:lnTo>
                  <a:pt x="339" y="501"/>
                </a:lnTo>
                <a:lnTo>
                  <a:pt x="344" y="506"/>
                </a:lnTo>
                <a:lnTo>
                  <a:pt x="347" y="513"/>
                </a:lnTo>
                <a:lnTo>
                  <a:pt x="353" y="522"/>
                </a:lnTo>
                <a:lnTo>
                  <a:pt x="358" y="527"/>
                </a:lnTo>
                <a:lnTo>
                  <a:pt x="366" y="530"/>
                </a:lnTo>
                <a:lnTo>
                  <a:pt x="371" y="531"/>
                </a:lnTo>
                <a:lnTo>
                  <a:pt x="384" y="534"/>
                </a:lnTo>
                <a:lnTo>
                  <a:pt x="390" y="535"/>
                </a:lnTo>
                <a:lnTo>
                  <a:pt x="396" y="539"/>
                </a:lnTo>
                <a:lnTo>
                  <a:pt x="410" y="550"/>
                </a:lnTo>
                <a:lnTo>
                  <a:pt x="415" y="554"/>
                </a:lnTo>
                <a:lnTo>
                  <a:pt x="427" y="561"/>
                </a:lnTo>
                <a:lnTo>
                  <a:pt x="432" y="565"/>
                </a:lnTo>
                <a:lnTo>
                  <a:pt x="431" y="573"/>
                </a:lnTo>
                <a:lnTo>
                  <a:pt x="432" y="574"/>
                </a:lnTo>
                <a:lnTo>
                  <a:pt x="436" y="578"/>
                </a:lnTo>
                <a:lnTo>
                  <a:pt x="432" y="579"/>
                </a:lnTo>
                <a:lnTo>
                  <a:pt x="432" y="582"/>
                </a:lnTo>
                <a:lnTo>
                  <a:pt x="436" y="589"/>
                </a:lnTo>
                <a:lnTo>
                  <a:pt x="432" y="592"/>
                </a:lnTo>
                <a:lnTo>
                  <a:pt x="435" y="596"/>
                </a:lnTo>
                <a:lnTo>
                  <a:pt x="448" y="607"/>
                </a:lnTo>
                <a:lnTo>
                  <a:pt x="450" y="609"/>
                </a:lnTo>
                <a:lnTo>
                  <a:pt x="452" y="607"/>
                </a:lnTo>
                <a:lnTo>
                  <a:pt x="453" y="606"/>
                </a:lnTo>
                <a:lnTo>
                  <a:pt x="455" y="605"/>
                </a:lnTo>
                <a:lnTo>
                  <a:pt x="459" y="606"/>
                </a:lnTo>
                <a:lnTo>
                  <a:pt x="461" y="607"/>
                </a:lnTo>
                <a:lnTo>
                  <a:pt x="461" y="609"/>
                </a:lnTo>
                <a:lnTo>
                  <a:pt x="458" y="611"/>
                </a:lnTo>
                <a:lnTo>
                  <a:pt x="463" y="614"/>
                </a:lnTo>
                <a:lnTo>
                  <a:pt x="466" y="618"/>
                </a:lnTo>
                <a:lnTo>
                  <a:pt x="466" y="620"/>
                </a:lnTo>
                <a:lnTo>
                  <a:pt x="462" y="624"/>
                </a:lnTo>
                <a:lnTo>
                  <a:pt x="467" y="631"/>
                </a:lnTo>
                <a:lnTo>
                  <a:pt x="472" y="633"/>
                </a:lnTo>
                <a:lnTo>
                  <a:pt x="476" y="635"/>
                </a:lnTo>
                <a:lnTo>
                  <a:pt x="483" y="633"/>
                </a:lnTo>
                <a:lnTo>
                  <a:pt x="485" y="636"/>
                </a:lnTo>
                <a:lnTo>
                  <a:pt x="488" y="649"/>
                </a:lnTo>
                <a:lnTo>
                  <a:pt x="490" y="653"/>
                </a:lnTo>
                <a:lnTo>
                  <a:pt x="501" y="659"/>
                </a:lnTo>
                <a:lnTo>
                  <a:pt x="525" y="664"/>
                </a:lnTo>
                <a:lnTo>
                  <a:pt x="537" y="668"/>
                </a:lnTo>
                <a:lnTo>
                  <a:pt x="546" y="675"/>
                </a:lnTo>
                <a:lnTo>
                  <a:pt x="550" y="676"/>
                </a:lnTo>
                <a:lnTo>
                  <a:pt x="556" y="676"/>
                </a:lnTo>
                <a:lnTo>
                  <a:pt x="560" y="679"/>
                </a:lnTo>
                <a:lnTo>
                  <a:pt x="564" y="683"/>
                </a:lnTo>
                <a:lnTo>
                  <a:pt x="568" y="689"/>
                </a:lnTo>
                <a:lnTo>
                  <a:pt x="569" y="694"/>
                </a:lnTo>
                <a:lnTo>
                  <a:pt x="569" y="705"/>
                </a:lnTo>
                <a:lnTo>
                  <a:pt x="569" y="711"/>
                </a:lnTo>
                <a:lnTo>
                  <a:pt x="573" y="714"/>
                </a:lnTo>
                <a:lnTo>
                  <a:pt x="591" y="734"/>
                </a:lnTo>
                <a:lnTo>
                  <a:pt x="595" y="742"/>
                </a:lnTo>
                <a:lnTo>
                  <a:pt x="597" y="747"/>
                </a:lnTo>
                <a:lnTo>
                  <a:pt x="598" y="752"/>
                </a:lnTo>
                <a:lnTo>
                  <a:pt x="599" y="756"/>
                </a:lnTo>
                <a:lnTo>
                  <a:pt x="603" y="760"/>
                </a:lnTo>
                <a:lnTo>
                  <a:pt x="606" y="765"/>
                </a:lnTo>
                <a:lnTo>
                  <a:pt x="606" y="769"/>
                </a:lnTo>
                <a:lnTo>
                  <a:pt x="604" y="772"/>
                </a:lnTo>
                <a:lnTo>
                  <a:pt x="604" y="776"/>
                </a:lnTo>
                <a:lnTo>
                  <a:pt x="604" y="780"/>
                </a:lnTo>
                <a:lnTo>
                  <a:pt x="606" y="781"/>
                </a:lnTo>
                <a:lnTo>
                  <a:pt x="607" y="781"/>
                </a:lnTo>
                <a:lnTo>
                  <a:pt x="608" y="782"/>
                </a:lnTo>
                <a:lnTo>
                  <a:pt x="609" y="785"/>
                </a:lnTo>
                <a:lnTo>
                  <a:pt x="611" y="787"/>
                </a:lnTo>
                <a:lnTo>
                  <a:pt x="611" y="793"/>
                </a:lnTo>
                <a:lnTo>
                  <a:pt x="611" y="798"/>
                </a:lnTo>
                <a:lnTo>
                  <a:pt x="611" y="803"/>
                </a:lnTo>
                <a:lnTo>
                  <a:pt x="615" y="808"/>
                </a:lnTo>
                <a:lnTo>
                  <a:pt x="619" y="811"/>
                </a:lnTo>
                <a:lnTo>
                  <a:pt x="624" y="813"/>
                </a:lnTo>
                <a:lnTo>
                  <a:pt x="630" y="815"/>
                </a:lnTo>
                <a:lnTo>
                  <a:pt x="638" y="815"/>
                </a:lnTo>
                <a:lnTo>
                  <a:pt x="641" y="816"/>
                </a:lnTo>
                <a:lnTo>
                  <a:pt x="643" y="817"/>
                </a:lnTo>
                <a:lnTo>
                  <a:pt x="646" y="818"/>
                </a:lnTo>
                <a:lnTo>
                  <a:pt x="650" y="822"/>
                </a:lnTo>
                <a:lnTo>
                  <a:pt x="651" y="824"/>
                </a:lnTo>
                <a:lnTo>
                  <a:pt x="652" y="822"/>
                </a:lnTo>
                <a:lnTo>
                  <a:pt x="659" y="825"/>
                </a:lnTo>
                <a:lnTo>
                  <a:pt x="660" y="826"/>
                </a:lnTo>
                <a:lnTo>
                  <a:pt x="661" y="829"/>
                </a:lnTo>
                <a:lnTo>
                  <a:pt x="662" y="831"/>
                </a:lnTo>
                <a:lnTo>
                  <a:pt x="665" y="835"/>
                </a:lnTo>
                <a:lnTo>
                  <a:pt x="668" y="835"/>
                </a:lnTo>
                <a:lnTo>
                  <a:pt x="673" y="837"/>
                </a:lnTo>
                <a:lnTo>
                  <a:pt x="674" y="842"/>
                </a:lnTo>
                <a:lnTo>
                  <a:pt x="675" y="852"/>
                </a:lnTo>
                <a:lnTo>
                  <a:pt x="688" y="875"/>
                </a:lnTo>
                <a:lnTo>
                  <a:pt x="692" y="877"/>
                </a:lnTo>
                <a:lnTo>
                  <a:pt x="696" y="879"/>
                </a:lnTo>
                <a:lnTo>
                  <a:pt x="699" y="885"/>
                </a:lnTo>
                <a:lnTo>
                  <a:pt x="701" y="891"/>
                </a:lnTo>
                <a:lnTo>
                  <a:pt x="701" y="895"/>
                </a:lnTo>
                <a:lnTo>
                  <a:pt x="700" y="900"/>
                </a:lnTo>
                <a:lnTo>
                  <a:pt x="699" y="903"/>
                </a:lnTo>
                <a:lnTo>
                  <a:pt x="700" y="907"/>
                </a:lnTo>
                <a:lnTo>
                  <a:pt x="701" y="914"/>
                </a:lnTo>
                <a:lnTo>
                  <a:pt x="701" y="917"/>
                </a:lnTo>
                <a:lnTo>
                  <a:pt x="700" y="922"/>
                </a:lnTo>
                <a:lnTo>
                  <a:pt x="700" y="926"/>
                </a:lnTo>
                <a:lnTo>
                  <a:pt x="701" y="927"/>
                </a:lnTo>
                <a:lnTo>
                  <a:pt x="706" y="938"/>
                </a:lnTo>
                <a:lnTo>
                  <a:pt x="708" y="938"/>
                </a:lnTo>
                <a:lnTo>
                  <a:pt x="706" y="939"/>
                </a:lnTo>
                <a:lnTo>
                  <a:pt x="706" y="941"/>
                </a:lnTo>
                <a:lnTo>
                  <a:pt x="708" y="943"/>
                </a:lnTo>
                <a:lnTo>
                  <a:pt x="709" y="944"/>
                </a:lnTo>
                <a:lnTo>
                  <a:pt x="713" y="945"/>
                </a:lnTo>
                <a:lnTo>
                  <a:pt x="714" y="947"/>
                </a:lnTo>
                <a:lnTo>
                  <a:pt x="723" y="954"/>
                </a:lnTo>
                <a:lnTo>
                  <a:pt x="726" y="956"/>
                </a:lnTo>
                <a:lnTo>
                  <a:pt x="741" y="952"/>
                </a:lnTo>
                <a:lnTo>
                  <a:pt x="747" y="952"/>
                </a:lnTo>
                <a:lnTo>
                  <a:pt x="758" y="954"/>
                </a:lnTo>
                <a:lnTo>
                  <a:pt x="761" y="957"/>
                </a:lnTo>
                <a:lnTo>
                  <a:pt x="763" y="961"/>
                </a:lnTo>
                <a:lnTo>
                  <a:pt x="767" y="963"/>
                </a:lnTo>
                <a:lnTo>
                  <a:pt x="772" y="965"/>
                </a:lnTo>
                <a:lnTo>
                  <a:pt x="779" y="963"/>
                </a:lnTo>
                <a:lnTo>
                  <a:pt x="779" y="963"/>
                </a:lnTo>
                <a:lnTo>
                  <a:pt x="776" y="960"/>
                </a:lnTo>
                <a:lnTo>
                  <a:pt x="776" y="956"/>
                </a:lnTo>
                <a:lnTo>
                  <a:pt x="778" y="952"/>
                </a:lnTo>
                <a:lnTo>
                  <a:pt x="787" y="936"/>
                </a:lnTo>
                <a:lnTo>
                  <a:pt x="788" y="930"/>
                </a:lnTo>
                <a:lnTo>
                  <a:pt x="788" y="922"/>
                </a:lnTo>
                <a:lnTo>
                  <a:pt x="789" y="919"/>
                </a:lnTo>
                <a:lnTo>
                  <a:pt x="794" y="912"/>
                </a:lnTo>
                <a:lnTo>
                  <a:pt x="796" y="908"/>
                </a:lnTo>
                <a:lnTo>
                  <a:pt x="794" y="904"/>
                </a:lnTo>
                <a:lnTo>
                  <a:pt x="794" y="900"/>
                </a:lnTo>
                <a:lnTo>
                  <a:pt x="794" y="896"/>
                </a:lnTo>
                <a:lnTo>
                  <a:pt x="796" y="892"/>
                </a:lnTo>
                <a:lnTo>
                  <a:pt x="798" y="904"/>
                </a:lnTo>
                <a:lnTo>
                  <a:pt x="793" y="925"/>
                </a:lnTo>
                <a:lnTo>
                  <a:pt x="793" y="938"/>
                </a:lnTo>
                <a:lnTo>
                  <a:pt x="813" y="919"/>
                </a:lnTo>
                <a:lnTo>
                  <a:pt x="819" y="907"/>
                </a:lnTo>
                <a:lnTo>
                  <a:pt x="824" y="897"/>
                </a:lnTo>
                <a:lnTo>
                  <a:pt x="824" y="894"/>
                </a:lnTo>
                <a:lnTo>
                  <a:pt x="819" y="888"/>
                </a:lnTo>
                <a:lnTo>
                  <a:pt x="816" y="886"/>
                </a:lnTo>
                <a:lnTo>
                  <a:pt x="813" y="883"/>
                </a:lnTo>
                <a:lnTo>
                  <a:pt x="809" y="883"/>
                </a:lnTo>
                <a:lnTo>
                  <a:pt x="805" y="887"/>
                </a:lnTo>
                <a:lnTo>
                  <a:pt x="794" y="873"/>
                </a:lnTo>
                <a:lnTo>
                  <a:pt x="792" y="872"/>
                </a:lnTo>
                <a:lnTo>
                  <a:pt x="787" y="870"/>
                </a:lnTo>
                <a:lnTo>
                  <a:pt x="787" y="866"/>
                </a:lnTo>
                <a:lnTo>
                  <a:pt x="788" y="857"/>
                </a:lnTo>
                <a:lnTo>
                  <a:pt x="784" y="851"/>
                </a:lnTo>
                <a:lnTo>
                  <a:pt x="778" y="840"/>
                </a:lnTo>
                <a:lnTo>
                  <a:pt x="772" y="829"/>
                </a:lnTo>
                <a:lnTo>
                  <a:pt x="772" y="822"/>
                </a:lnTo>
                <a:lnTo>
                  <a:pt x="772" y="820"/>
                </a:lnTo>
                <a:lnTo>
                  <a:pt x="770" y="817"/>
                </a:lnTo>
                <a:lnTo>
                  <a:pt x="765" y="808"/>
                </a:lnTo>
                <a:lnTo>
                  <a:pt x="761" y="806"/>
                </a:lnTo>
                <a:lnTo>
                  <a:pt x="761" y="804"/>
                </a:lnTo>
                <a:lnTo>
                  <a:pt x="765" y="803"/>
                </a:lnTo>
                <a:lnTo>
                  <a:pt x="769" y="806"/>
                </a:lnTo>
                <a:lnTo>
                  <a:pt x="770" y="809"/>
                </a:lnTo>
                <a:lnTo>
                  <a:pt x="772" y="813"/>
                </a:lnTo>
                <a:lnTo>
                  <a:pt x="778" y="815"/>
                </a:lnTo>
                <a:lnTo>
                  <a:pt x="782" y="815"/>
                </a:lnTo>
                <a:lnTo>
                  <a:pt x="782" y="816"/>
                </a:lnTo>
                <a:lnTo>
                  <a:pt x="779" y="822"/>
                </a:lnTo>
                <a:lnTo>
                  <a:pt x="780" y="829"/>
                </a:lnTo>
                <a:lnTo>
                  <a:pt x="785" y="839"/>
                </a:lnTo>
                <a:lnTo>
                  <a:pt x="796" y="856"/>
                </a:lnTo>
                <a:lnTo>
                  <a:pt x="815" y="869"/>
                </a:lnTo>
                <a:lnTo>
                  <a:pt x="820" y="870"/>
                </a:lnTo>
                <a:lnTo>
                  <a:pt x="823" y="869"/>
                </a:lnTo>
                <a:lnTo>
                  <a:pt x="823" y="863"/>
                </a:lnTo>
                <a:lnTo>
                  <a:pt x="822" y="860"/>
                </a:lnTo>
                <a:lnTo>
                  <a:pt x="818" y="855"/>
                </a:lnTo>
                <a:lnTo>
                  <a:pt x="816" y="852"/>
                </a:lnTo>
                <a:lnTo>
                  <a:pt x="814" y="831"/>
                </a:lnTo>
                <a:lnTo>
                  <a:pt x="814" y="828"/>
                </a:lnTo>
                <a:lnTo>
                  <a:pt x="815" y="822"/>
                </a:lnTo>
                <a:lnTo>
                  <a:pt x="814" y="822"/>
                </a:lnTo>
                <a:lnTo>
                  <a:pt x="814" y="821"/>
                </a:lnTo>
                <a:lnTo>
                  <a:pt x="811" y="822"/>
                </a:lnTo>
                <a:lnTo>
                  <a:pt x="811" y="822"/>
                </a:lnTo>
                <a:lnTo>
                  <a:pt x="810" y="822"/>
                </a:lnTo>
                <a:lnTo>
                  <a:pt x="810" y="820"/>
                </a:lnTo>
                <a:lnTo>
                  <a:pt x="816" y="818"/>
                </a:lnTo>
                <a:lnTo>
                  <a:pt x="819" y="824"/>
                </a:lnTo>
                <a:lnTo>
                  <a:pt x="818" y="847"/>
                </a:lnTo>
                <a:lnTo>
                  <a:pt x="820" y="848"/>
                </a:lnTo>
                <a:lnTo>
                  <a:pt x="828" y="843"/>
                </a:lnTo>
                <a:lnTo>
                  <a:pt x="828" y="863"/>
                </a:lnTo>
                <a:lnTo>
                  <a:pt x="829" y="872"/>
                </a:lnTo>
                <a:lnTo>
                  <a:pt x="833" y="879"/>
                </a:lnTo>
                <a:lnTo>
                  <a:pt x="836" y="879"/>
                </a:lnTo>
                <a:lnTo>
                  <a:pt x="845" y="873"/>
                </a:lnTo>
                <a:lnTo>
                  <a:pt x="848" y="873"/>
                </a:lnTo>
                <a:lnTo>
                  <a:pt x="851" y="873"/>
                </a:lnTo>
                <a:lnTo>
                  <a:pt x="854" y="872"/>
                </a:lnTo>
                <a:lnTo>
                  <a:pt x="873" y="853"/>
                </a:lnTo>
                <a:lnTo>
                  <a:pt x="876" y="848"/>
                </a:lnTo>
                <a:lnTo>
                  <a:pt x="869" y="847"/>
                </a:lnTo>
                <a:lnTo>
                  <a:pt x="871" y="846"/>
                </a:lnTo>
                <a:lnTo>
                  <a:pt x="872" y="846"/>
                </a:lnTo>
                <a:lnTo>
                  <a:pt x="872" y="846"/>
                </a:lnTo>
                <a:lnTo>
                  <a:pt x="872" y="844"/>
                </a:lnTo>
                <a:lnTo>
                  <a:pt x="873" y="843"/>
                </a:lnTo>
                <a:lnTo>
                  <a:pt x="877" y="844"/>
                </a:lnTo>
                <a:lnTo>
                  <a:pt x="879" y="839"/>
                </a:lnTo>
                <a:lnTo>
                  <a:pt x="880" y="831"/>
                </a:lnTo>
                <a:lnTo>
                  <a:pt x="879" y="825"/>
                </a:lnTo>
                <a:lnTo>
                  <a:pt x="877" y="825"/>
                </a:lnTo>
                <a:lnTo>
                  <a:pt x="876" y="828"/>
                </a:lnTo>
                <a:lnTo>
                  <a:pt x="875" y="830"/>
                </a:lnTo>
                <a:lnTo>
                  <a:pt x="872" y="835"/>
                </a:lnTo>
                <a:lnTo>
                  <a:pt x="869" y="839"/>
                </a:lnTo>
                <a:lnTo>
                  <a:pt x="863" y="844"/>
                </a:lnTo>
                <a:lnTo>
                  <a:pt x="857" y="848"/>
                </a:lnTo>
                <a:lnTo>
                  <a:pt x="851" y="850"/>
                </a:lnTo>
                <a:lnTo>
                  <a:pt x="851" y="847"/>
                </a:lnTo>
                <a:lnTo>
                  <a:pt x="855" y="840"/>
                </a:lnTo>
                <a:lnTo>
                  <a:pt x="860" y="835"/>
                </a:lnTo>
                <a:lnTo>
                  <a:pt x="871" y="828"/>
                </a:lnTo>
                <a:lnTo>
                  <a:pt x="871" y="822"/>
                </a:lnTo>
                <a:lnTo>
                  <a:pt x="867" y="817"/>
                </a:lnTo>
                <a:lnTo>
                  <a:pt x="860" y="815"/>
                </a:lnTo>
                <a:lnTo>
                  <a:pt x="836" y="817"/>
                </a:lnTo>
                <a:lnTo>
                  <a:pt x="841" y="813"/>
                </a:lnTo>
                <a:lnTo>
                  <a:pt x="848" y="811"/>
                </a:lnTo>
                <a:lnTo>
                  <a:pt x="855" y="809"/>
                </a:lnTo>
                <a:lnTo>
                  <a:pt x="863" y="808"/>
                </a:lnTo>
                <a:lnTo>
                  <a:pt x="863" y="806"/>
                </a:lnTo>
                <a:lnTo>
                  <a:pt x="859" y="806"/>
                </a:lnTo>
                <a:lnTo>
                  <a:pt x="851" y="802"/>
                </a:lnTo>
                <a:lnTo>
                  <a:pt x="848" y="802"/>
                </a:lnTo>
                <a:lnTo>
                  <a:pt x="845" y="803"/>
                </a:lnTo>
                <a:lnTo>
                  <a:pt x="841" y="806"/>
                </a:lnTo>
                <a:lnTo>
                  <a:pt x="837" y="806"/>
                </a:lnTo>
                <a:lnTo>
                  <a:pt x="814" y="806"/>
                </a:lnTo>
                <a:lnTo>
                  <a:pt x="809" y="809"/>
                </a:lnTo>
                <a:lnTo>
                  <a:pt x="809" y="807"/>
                </a:lnTo>
                <a:lnTo>
                  <a:pt x="809" y="806"/>
                </a:lnTo>
                <a:lnTo>
                  <a:pt x="810" y="802"/>
                </a:lnTo>
                <a:lnTo>
                  <a:pt x="813" y="799"/>
                </a:lnTo>
                <a:lnTo>
                  <a:pt x="820" y="798"/>
                </a:lnTo>
                <a:lnTo>
                  <a:pt x="840" y="798"/>
                </a:lnTo>
                <a:lnTo>
                  <a:pt x="846" y="795"/>
                </a:lnTo>
                <a:lnTo>
                  <a:pt x="844" y="793"/>
                </a:lnTo>
                <a:lnTo>
                  <a:pt x="842" y="790"/>
                </a:lnTo>
                <a:lnTo>
                  <a:pt x="841" y="787"/>
                </a:lnTo>
                <a:lnTo>
                  <a:pt x="840" y="784"/>
                </a:lnTo>
                <a:lnTo>
                  <a:pt x="842" y="784"/>
                </a:lnTo>
                <a:lnTo>
                  <a:pt x="845" y="787"/>
                </a:lnTo>
                <a:lnTo>
                  <a:pt x="848" y="789"/>
                </a:lnTo>
                <a:lnTo>
                  <a:pt x="858" y="795"/>
                </a:lnTo>
                <a:lnTo>
                  <a:pt x="862" y="796"/>
                </a:lnTo>
                <a:lnTo>
                  <a:pt x="866" y="795"/>
                </a:lnTo>
                <a:lnTo>
                  <a:pt x="871" y="795"/>
                </a:lnTo>
                <a:lnTo>
                  <a:pt x="875" y="798"/>
                </a:lnTo>
                <a:lnTo>
                  <a:pt x="877" y="800"/>
                </a:lnTo>
                <a:lnTo>
                  <a:pt x="881" y="802"/>
                </a:lnTo>
                <a:lnTo>
                  <a:pt x="885" y="802"/>
                </a:lnTo>
                <a:lnTo>
                  <a:pt x="889" y="799"/>
                </a:lnTo>
                <a:lnTo>
                  <a:pt x="890" y="794"/>
                </a:lnTo>
                <a:lnTo>
                  <a:pt x="890" y="789"/>
                </a:lnTo>
                <a:lnTo>
                  <a:pt x="889" y="784"/>
                </a:lnTo>
                <a:lnTo>
                  <a:pt x="893" y="785"/>
                </a:lnTo>
                <a:lnTo>
                  <a:pt x="894" y="787"/>
                </a:lnTo>
                <a:lnTo>
                  <a:pt x="895" y="791"/>
                </a:lnTo>
                <a:lnTo>
                  <a:pt x="897" y="794"/>
                </a:lnTo>
                <a:lnTo>
                  <a:pt x="901" y="796"/>
                </a:lnTo>
                <a:lnTo>
                  <a:pt x="903" y="795"/>
                </a:lnTo>
                <a:lnTo>
                  <a:pt x="904" y="793"/>
                </a:lnTo>
                <a:lnTo>
                  <a:pt x="907" y="791"/>
                </a:lnTo>
                <a:lnTo>
                  <a:pt x="924" y="774"/>
                </a:lnTo>
                <a:lnTo>
                  <a:pt x="926" y="772"/>
                </a:lnTo>
                <a:lnTo>
                  <a:pt x="929" y="771"/>
                </a:lnTo>
                <a:lnTo>
                  <a:pt x="930" y="767"/>
                </a:lnTo>
                <a:lnTo>
                  <a:pt x="930" y="764"/>
                </a:lnTo>
                <a:lnTo>
                  <a:pt x="930" y="764"/>
                </a:lnTo>
                <a:lnTo>
                  <a:pt x="929" y="764"/>
                </a:lnTo>
                <a:lnTo>
                  <a:pt x="915" y="755"/>
                </a:lnTo>
                <a:lnTo>
                  <a:pt x="911" y="751"/>
                </a:lnTo>
                <a:lnTo>
                  <a:pt x="913" y="750"/>
                </a:lnTo>
                <a:lnTo>
                  <a:pt x="920" y="752"/>
                </a:lnTo>
                <a:lnTo>
                  <a:pt x="929" y="760"/>
                </a:lnTo>
                <a:lnTo>
                  <a:pt x="937" y="764"/>
                </a:lnTo>
                <a:lnTo>
                  <a:pt x="941" y="763"/>
                </a:lnTo>
                <a:lnTo>
                  <a:pt x="943" y="758"/>
                </a:lnTo>
                <a:lnTo>
                  <a:pt x="950" y="755"/>
                </a:lnTo>
                <a:lnTo>
                  <a:pt x="955" y="754"/>
                </a:lnTo>
                <a:lnTo>
                  <a:pt x="967" y="747"/>
                </a:lnTo>
                <a:lnTo>
                  <a:pt x="979" y="742"/>
                </a:lnTo>
                <a:lnTo>
                  <a:pt x="982" y="740"/>
                </a:lnTo>
                <a:lnTo>
                  <a:pt x="979" y="737"/>
                </a:lnTo>
                <a:lnTo>
                  <a:pt x="973" y="733"/>
                </a:lnTo>
                <a:lnTo>
                  <a:pt x="972" y="732"/>
                </a:lnTo>
                <a:lnTo>
                  <a:pt x="974" y="729"/>
                </a:lnTo>
                <a:lnTo>
                  <a:pt x="977" y="729"/>
                </a:lnTo>
                <a:lnTo>
                  <a:pt x="983" y="729"/>
                </a:lnTo>
                <a:lnTo>
                  <a:pt x="990" y="728"/>
                </a:lnTo>
                <a:lnTo>
                  <a:pt x="992" y="727"/>
                </a:lnTo>
                <a:lnTo>
                  <a:pt x="1005" y="712"/>
                </a:lnTo>
                <a:lnTo>
                  <a:pt x="1009" y="706"/>
                </a:lnTo>
                <a:lnTo>
                  <a:pt x="1008" y="695"/>
                </a:lnTo>
                <a:lnTo>
                  <a:pt x="1007" y="697"/>
                </a:lnTo>
                <a:lnTo>
                  <a:pt x="1007" y="698"/>
                </a:lnTo>
                <a:lnTo>
                  <a:pt x="1005" y="698"/>
                </a:lnTo>
                <a:lnTo>
                  <a:pt x="1001" y="697"/>
                </a:lnTo>
                <a:lnTo>
                  <a:pt x="999" y="694"/>
                </a:lnTo>
                <a:lnTo>
                  <a:pt x="996" y="693"/>
                </a:lnTo>
                <a:lnTo>
                  <a:pt x="987" y="692"/>
                </a:lnTo>
                <a:lnTo>
                  <a:pt x="983" y="690"/>
                </a:lnTo>
                <a:lnTo>
                  <a:pt x="979" y="686"/>
                </a:lnTo>
                <a:lnTo>
                  <a:pt x="977" y="681"/>
                </a:lnTo>
                <a:lnTo>
                  <a:pt x="982" y="684"/>
                </a:lnTo>
                <a:lnTo>
                  <a:pt x="986" y="686"/>
                </a:lnTo>
                <a:lnTo>
                  <a:pt x="989" y="685"/>
                </a:lnTo>
                <a:lnTo>
                  <a:pt x="989" y="681"/>
                </a:lnTo>
                <a:lnTo>
                  <a:pt x="987" y="676"/>
                </a:lnTo>
                <a:lnTo>
                  <a:pt x="983" y="668"/>
                </a:lnTo>
                <a:lnTo>
                  <a:pt x="982" y="664"/>
                </a:lnTo>
                <a:lnTo>
                  <a:pt x="983" y="663"/>
                </a:lnTo>
                <a:lnTo>
                  <a:pt x="994" y="668"/>
                </a:lnTo>
                <a:lnTo>
                  <a:pt x="992" y="667"/>
                </a:lnTo>
                <a:lnTo>
                  <a:pt x="992" y="664"/>
                </a:lnTo>
                <a:lnTo>
                  <a:pt x="994" y="662"/>
                </a:lnTo>
                <a:lnTo>
                  <a:pt x="995" y="661"/>
                </a:lnTo>
                <a:lnTo>
                  <a:pt x="1000" y="664"/>
                </a:lnTo>
                <a:lnTo>
                  <a:pt x="996" y="673"/>
                </a:lnTo>
                <a:lnTo>
                  <a:pt x="995" y="679"/>
                </a:lnTo>
                <a:lnTo>
                  <a:pt x="996" y="680"/>
                </a:lnTo>
                <a:lnTo>
                  <a:pt x="1001" y="681"/>
                </a:lnTo>
                <a:lnTo>
                  <a:pt x="1005" y="684"/>
                </a:lnTo>
                <a:lnTo>
                  <a:pt x="1008" y="688"/>
                </a:lnTo>
                <a:lnTo>
                  <a:pt x="1012" y="689"/>
                </a:lnTo>
                <a:lnTo>
                  <a:pt x="1017" y="686"/>
                </a:lnTo>
                <a:lnTo>
                  <a:pt x="1025" y="681"/>
                </a:lnTo>
                <a:lnTo>
                  <a:pt x="1036" y="671"/>
                </a:lnTo>
                <a:lnTo>
                  <a:pt x="1040" y="664"/>
                </a:lnTo>
                <a:lnTo>
                  <a:pt x="1043" y="657"/>
                </a:lnTo>
                <a:lnTo>
                  <a:pt x="1047" y="650"/>
                </a:lnTo>
                <a:lnTo>
                  <a:pt x="1053" y="645"/>
                </a:lnTo>
                <a:lnTo>
                  <a:pt x="1055" y="645"/>
                </a:lnTo>
                <a:lnTo>
                  <a:pt x="1055" y="642"/>
                </a:lnTo>
                <a:lnTo>
                  <a:pt x="1056" y="640"/>
                </a:lnTo>
                <a:lnTo>
                  <a:pt x="1057" y="639"/>
                </a:lnTo>
                <a:lnTo>
                  <a:pt x="1060" y="637"/>
                </a:lnTo>
                <a:lnTo>
                  <a:pt x="1071" y="628"/>
                </a:lnTo>
                <a:lnTo>
                  <a:pt x="1073" y="626"/>
                </a:lnTo>
                <a:lnTo>
                  <a:pt x="1074" y="620"/>
                </a:lnTo>
                <a:lnTo>
                  <a:pt x="1071" y="622"/>
                </a:lnTo>
                <a:lnTo>
                  <a:pt x="1069" y="623"/>
                </a:lnTo>
                <a:lnTo>
                  <a:pt x="1067" y="626"/>
                </a:lnTo>
                <a:lnTo>
                  <a:pt x="1066" y="628"/>
                </a:lnTo>
                <a:lnTo>
                  <a:pt x="1062" y="623"/>
                </a:lnTo>
                <a:lnTo>
                  <a:pt x="1060" y="620"/>
                </a:lnTo>
                <a:lnTo>
                  <a:pt x="1060" y="617"/>
                </a:lnTo>
                <a:lnTo>
                  <a:pt x="1064" y="601"/>
                </a:lnTo>
                <a:lnTo>
                  <a:pt x="1066" y="597"/>
                </a:lnTo>
                <a:lnTo>
                  <a:pt x="1070" y="595"/>
                </a:lnTo>
                <a:lnTo>
                  <a:pt x="1076" y="587"/>
                </a:lnTo>
                <a:lnTo>
                  <a:pt x="1082" y="584"/>
                </a:lnTo>
                <a:lnTo>
                  <a:pt x="1084" y="588"/>
                </a:lnTo>
                <a:lnTo>
                  <a:pt x="1086" y="591"/>
                </a:lnTo>
                <a:lnTo>
                  <a:pt x="1091" y="596"/>
                </a:lnTo>
                <a:lnTo>
                  <a:pt x="1092" y="598"/>
                </a:lnTo>
                <a:lnTo>
                  <a:pt x="1095" y="596"/>
                </a:lnTo>
                <a:lnTo>
                  <a:pt x="1100" y="592"/>
                </a:lnTo>
                <a:lnTo>
                  <a:pt x="1105" y="589"/>
                </a:lnTo>
                <a:lnTo>
                  <a:pt x="1111" y="588"/>
                </a:lnTo>
                <a:lnTo>
                  <a:pt x="1118" y="585"/>
                </a:lnTo>
                <a:lnTo>
                  <a:pt x="1119" y="582"/>
                </a:lnTo>
                <a:lnTo>
                  <a:pt x="1118" y="576"/>
                </a:lnTo>
                <a:lnTo>
                  <a:pt x="1119" y="570"/>
                </a:lnTo>
                <a:lnTo>
                  <a:pt x="1123" y="565"/>
                </a:lnTo>
                <a:lnTo>
                  <a:pt x="1133" y="557"/>
                </a:lnTo>
                <a:lnTo>
                  <a:pt x="1137" y="553"/>
                </a:lnTo>
                <a:lnTo>
                  <a:pt x="1136" y="547"/>
                </a:lnTo>
                <a:lnTo>
                  <a:pt x="1131" y="544"/>
                </a:lnTo>
                <a:lnTo>
                  <a:pt x="1126" y="544"/>
                </a:lnTo>
                <a:lnTo>
                  <a:pt x="1122" y="540"/>
                </a:lnTo>
                <a:lnTo>
                  <a:pt x="1127" y="540"/>
                </a:lnTo>
                <a:lnTo>
                  <a:pt x="1133" y="540"/>
                </a:lnTo>
                <a:lnTo>
                  <a:pt x="1139" y="543"/>
                </a:lnTo>
                <a:lnTo>
                  <a:pt x="1141" y="548"/>
                </a:lnTo>
                <a:lnTo>
                  <a:pt x="1142" y="547"/>
                </a:lnTo>
                <a:lnTo>
                  <a:pt x="1144" y="545"/>
                </a:lnTo>
                <a:lnTo>
                  <a:pt x="1145" y="544"/>
                </a:lnTo>
                <a:lnTo>
                  <a:pt x="1146" y="543"/>
                </a:lnTo>
                <a:lnTo>
                  <a:pt x="1142" y="540"/>
                </a:lnTo>
                <a:lnTo>
                  <a:pt x="1140" y="536"/>
                </a:lnTo>
                <a:lnTo>
                  <a:pt x="1140" y="534"/>
                </a:lnTo>
                <a:lnTo>
                  <a:pt x="1142" y="531"/>
                </a:lnTo>
                <a:lnTo>
                  <a:pt x="1145" y="532"/>
                </a:lnTo>
                <a:lnTo>
                  <a:pt x="1149" y="538"/>
                </a:lnTo>
                <a:lnTo>
                  <a:pt x="1152" y="539"/>
                </a:lnTo>
                <a:lnTo>
                  <a:pt x="1152" y="534"/>
                </a:lnTo>
                <a:lnTo>
                  <a:pt x="1154" y="530"/>
                </a:lnTo>
                <a:lnTo>
                  <a:pt x="1158" y="527"/>
                </a:lnTo>
                <a:lnTo>
                  <a:pt x="1161" y="523"/>
                </a:lnTo>
                <a:lnTo>
                  <a:pt x="1157" y="523"/>
                </a:lnTo>
                <a:lnTo>
                  <a:pt x="1155" y="522"/>
                </a:lnTo>
                <a:lnTo>
                  <a:pt x="1153" y="517"/>
                </a:lnTo>
                <a:lnTo>
                  <a:pt x="1152" y="513"/>
                </a:lnTo>
                <a:lnTo>
                  <a:pt x="1150" y="510"/>
                </a:lnTo>
                <a:lnTo>
                  <a:pt x="1149" y="508"/>
                </a:lnTo>
                <a:lnTo>
                  <a:pt x="1140" y="506"/>
                </a:lnTo>
                <a:lnTo>
                  <a:pt x="1133" y="504"/>
                </a:lnTo>
                <a:lnTo>
                  <a:pt x="1127" y="500"/>
                </a:lnTo>
                <a:lnTo>
                  <a:pt x="1124" y="495"/>
                </a:lnTo>
                <a:lnTo>
                  <a:pt x="1123" y="488"/>
                </a:lnTo>
                <a:lnTo>
                  <a:pt x="1124" y="481"/>
                </a:lnTo>
                <a:lnTo>
                  <a:pt x="1126" y="474"/>
                </a:lnTo>
                <a:lnTo>
                  <a:pt x="1135" y="455"/>
                </a:lnTo>
                <a:lnTo>
                  <a:pt x="1139" y="450"/>
                </a:lnTo>
                <a:lnTo>
                  <a:pt x="1145" y="446"/>
                </a:lnTo>
                <a:lnTo>
                  <a:pt x="1145" y="447"/>
                </a:lnTo>
                <a:lnTo>
                  <a:pt x="1142" y="451"/>
                </a:lnTo>
                <a:lnTo>
                  <a:pt x="1135" y="464"/>
                </a:lnTo>
                <a:lnTo>
                  <a:pt x="1131" y="479"/>
                </a:lnTo>
                <a:lnTo>
                  <a:pt x="1130" y="487"/>
                </a:lnTo>
                <a:lnTo>
                  <a:pt x="1132" y="490"/>
                </a:lnTo>
                <a:lnTo>
                  <a:pt x="1142" y="488"/>
                </a:lnTo>
                <a:lnTo>
                  <a:pt x="1146" y="490"/>
                </a:lnTo>
                <a:lnTo>
                  <a:pt x="1149" y="492"/>
                </a:lnTo>
                <a:lnTo>
                  <a:pt x="1152" y="499"/>
                </a:lnTo>
                <a:lnTo>
                  <a:pt x="1154" y="509"/>
                </a:lnTo>
                <a:lnTo>
                  <a:pt x="1157" y="513"/>
                </a:lnTo>
                <a:lnTo>
                  <a:pt x="1159" y="513"/>
                </a:lnTo>
                <a:lnTo>
                  <a:pt x="1158" y="506"/>
                </a:lnTo>
                <a:lnTo>
                  <a:pt x="1158" y="469"/>
                </a:lnTo>
                <a:lnTo>
                  <a:pt x="1159" y="465"/>
                </a:lnTo>
                <a:lnTo>
                  <a:pt x="1157" y="462"/>
                </a:lnTo>
                <a:lnTo>
                  <a:pt x="1161" y="450"/>
                </a:lnTo>
                <a:lnTo>
                  <a:pt x="1180" y="408"/>
                </a:lnTo>
                <a:lnTo>
                  <a:pt x="1198" y="369"/>
                </a:lnTo>
                <a:lnTo>
                  <a:pt x="1212" y="346"/>
                </a:lnTo>
                <a:lnTo>
                  <a:pt x="1234" y="319"/>
                </a:lnTo>
                <a:lnTo>
                  <a:pt x="1259" y="297"/>
                </a:lnTo>
                <a:lnTo>
                  <a:pt x="1269" y="290"/>
                </a:lnTo>
                <a:lnTo>
                  <a:pt x="1280" y="288"/>
                </a:lnTo>
                <a:lnTo>
                  <a:pt x="1278" y="285"/>
                </a:lnTo>
                <a:close/>
                <a:moveTo>
                  <a:pt x="1128" y="569"/>
                </a:moveTo>
                <a:lnTo>
                  <a:pt x="1124" y="571"/>
                </a:lnTo>
                <a:lnTo>
                  <a:pt x="1122" y="576"/>
                </a:lnTo>
                <a:lnTo>
                  <a:pt x="1122" y="583"/>
                </a:lnTo>
                <a:lnTo>
                  <a:pt x="1123" y="588"/>
                </a:lnTo>
                <a:lnTo>
                  <a:pt x="1126" y="588"/>
                </a:lnTo>
                <a:lnTo>
                  <a:pt x="1128" y="575"/>
                </a:lnTo>
                <a:lnTo>
                  <a:pt x="1127" y="570"/>
                </a:lnTo>
                <a:lnTo>
                  <a:pt x="1128" y="570"/>
                </a:lnTo>
                <a:lnTo>
                  <a:pt x="1128" y="569"/>
                </a:lnTo>
                <a:lnTo>
                  <a:pt x="1128" y="569"/>
                </a:lnTo>
                <a:lnTo>
                  <a:pt x="1128" y="56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18"/>
          <p:cNvSpPr>
            <a:spLocks noEditPoints="1"/>
          </p:cNvSpPr>
          <p:nvPr/>
        </p:nvSpPr>
        <p:spPr bwMode="auto">
          <a:xfrm>
            <a:off x="16900295" y="4212288"/>
            <a:ext cx="146560" cy="233983"/>
          </a:xfrm>
          <a:custGeom>
            <a:avLst/>
            <a:gdLst>
              <a:gd name="T0" fmla="*/ 155 w 172"/>
              <a:gd name="T1" fmla="*/ 90 h 273"/>
              <a:gd name="T2" fmla="*/ 144 w 172"/>
              <a:gd name="T3" fmla="*/ 72 h 273"/>
              <a:gd name="T4" fmla="*/ 130 w 172"/>
              <a:gd name="T5" fmla="*/ 68 h 273"/>
              <a:gd name="T6" fmla="*/ 122 w 172"/>
              <a:gd name="T7" fmla="*/ 59 h 273"/>
              <a:gd name="T8" fmla="*/ 119 w 172"/>
              <a:gd name="T9" fmla="*/ 42 h 273"/>
              <a:gd name="T10" fmla="*/ 115 w 172"/>
              <a:gd name="T11" fmla="*/ 33 h 273"/>
              <a:gd name="T12" fmla="*/ 106 w 172"/>
              <a:gd name="T13" fmla="*/ 33 h 273"/>
              <a:gd name="T14" fmla="*/ 96 w 172"/>
              <a:gd name="T15" fmla="*/ 0 h 273"/>
              <a:gd name="T16" fmla="*/ 21 w 172"/>
              <a:gd name="T17" fmla="*/ 20 h 273"/>
              <a:gd name="T18" fmla="*/ 13 w 172"/>
              <a:gd name="T19" fmla="*/ 79 h 273"/>
              <a:gd name="T20" fmla="*/ 33 w 172"/>
              <a:gd name="T21" fmla="*/ 148 h 273"/>
              <a:gd name="T22" fmla="*/ 46 w 172"/>
              <a:gd name="T23" fmla="*/ 205 h 273"/>
              <a:gd name="T24" fmla="*/ 43 w 172"/>
              <a:gd name="T25" fmla="*/ 230 h 273"/>
              <a:gd name="T26" fmla="*/ 110 w 172"/>
              <a:gd name="T27" fmla="*/ 200 h 273"/>
              <a:gd name="T28" fmla="*/ 123 w 172"/>
              <a:gd name="T29" fmla="*/ 200 h 273"/>
              <a:gd name="T30" fmla="*/ 130 w 172"/>
              <a:gd name="T31" fmla="*/ 167 h 273"/>
              <a:gd name="T32" fmla="*/ 118 w 172"/>
              <a:gd name="T33" fmla="*/ 135 h 273"/>
              <a:gd name="T34" fmla="*/ 121 w 172"/>
              <a:gd name="T35" fmla="*/ 116 h 273"/>
              <a:gd name="T36" fmla="*/ 109 w 172"/>
              <a:gd name="T37" fmla="*/ 103 h 273"/>
              <a:gd name="T38" fmla="*/ 119 w 172"/>
              <a:gd name="T39" fmla="*/ 98 h 273"/>
              <a:gd name="T40" fmla="*/ 124 w 172"/>
              <a:gd name="T41" fmla="*/ 93 h 273"/>
              <a:gd name="T42" fmla="*/ 118 w 172"/>
              <a:gd name="T43" fmla="*/ 84 h 273"/>
              <a:gd name="T44" fmla="*/ 110 w 172"/>
              <a:gd name="T45" fmla="*/ 63 h 273"/>
              <a:gd name="T46" fmla="*/ 119 w 172"/>
              <a:gd name="T47" fmla="*/ 71 h 273"/>
              <a:gd name="T48" fmla="*/ 135 w 172"/>
              <a:gd name="T49" fmla="*/ 84 h 273"/>
              <a:gd name="T50" fmla="*/ 136 w 172"/>
              <a:gd name="T51" fmla="*/ 72 h 273"/>
              <a:gd name="T52" fmla="*/ 140 w 172"/>
              <a:gd name="T53" fmla="*/ 84 h 273"/>
              <a:gd name="T54" fmla="*/ 144 w 172"/>
              <a:gd name="T55" fmla="*/ 102 h 273"/>
              <a:gd name="T56" fmla="*/ 171 w 172"/>
              <a:gd name="T57" fmla="*/ 143 h 273"/>
              <a:gd name="T58" fmla="*/ 165 w 172"/>
              <a:gd name="T59" fmla="*/ 103 h 273"/>
              <a:gd name="T60" fmla="*/ 154 w 172"/>
              <a:gd name="T61" fmla="*/ 108 h 273"/>
              <a:gd name="T62" fmla="*/ 153 w 172"/>
              <a:gd name="T63" fmla="*/ 125 h 273"/>
              <a:gd name="T64" fmla="*/ 150 w 172"/>
              <a:gd name="T65" fmla="*/ 137 h 273"/>
              <a:gd name="T66" fmla="*/ 152 w 172"/>
              <a:gd name="T67" fmla="*/ 148 h 273"/>
              <a:gd name="T68" fmla="*/ 145 w 172"/>
              <a:gd name="T69" fmla="*/ 161 h 273"/>
              <a:gd name="T70" fmla="*/ 154 w 172"/>
              <a:gd name="T71" fmla="*/ 160 h 273"/>
              <a:gd name="T72" fmla="*/ 172 w 172"/>
              <a:gd name="T73" fmla="*/ 148 h 273"/>
              <a:gd name="T74" fmla="*/ 137 w 172"/>
              <a:gd name="T75" fmla="*/ 133 h 273"/>
              <a:gd name="T76" fmla="*/ 132 w 172"/>
              <a:gd name="T77" fmla="*/ 142 h 273"/>
              <a:gd name="T78" fmla="*/ 135 w 172"/>
              <a:gd name="T79" fmla="*/ 152 h 273"/>
              <a:gd name="T80" fmla="*/ 136 w 172"/>
              <a:gd name="T81" fmla="*/ 165 h 273"/>
              <a:gd name="T82" fmla="*/ 141 w 172"/>
              <a:gd name="T83" fmla="*/ 161 h 273"/>
              <a:gd name="T84" fmla="*/ 140 w 172"/>
              <a:gd name="T85" fmla="*/ 142 h 273"/>
              <a:gd name="T86" fmla="*/ 117 w 172"/>
              <a:gd name="T87" fmla="*/ 251 h 273"/>
              <a:gd name="T88" fmla="*/ 114 w 172"/>
              <a:gd name="T89" fmla="*/ 253 h 273"/>
              <a:gd name="T90" fmla="*/ 108 w 172"/>
              <a:gd name="T91" fmla="*/ 262 h 273"/>
              <a:gd name="T92" fmla="*/ 121 w 172"/>
              <a:gd name="T93" fmla="*/ 270 h 273"/>
              <a:gd name="T94" fmla="*/ 121 w 172"/>
              <a:gd name="T95" fmla="*/ 26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273">
                <a:moveTo>
                  <a:pt x="152" y="98"/>
                </a:moveTo>
                <a:lnTo>
                  <a:pt x="155" y="91"/>
                </a:lnTo>
                <a:lnTo>
                  <a:pt x="155" y="91"/>
                </a:lnTo>
                <a:lnTo>
                  <a:pt x="155" y="90"/>
                </a:lnTo>
                <a:lnTo>
                  <a:pt x="155" y="86"/>
                </a:lnTo>
                <a:lnTo>
                  <a:pt x="154" y="84"/>
                </a:lnTo>
                <a:lnTo>
                  <a:pt x="154" y="82"/>
                </a:lnTo>
                <a:lnTo>
                  <a:pt x="144" y="72"/>
                </a:lnTo>
                <a:lnTo>
                  <a:pt x="139" y="71"/>
                </a:lnTo>
                <a:lnTo>
                  <a:pt x="136" y="71"/>
                </a:lnTo>
                <a:lnTo>
                  <a:pt x="134" y="69"/>
                </a:lnTo>
                <a:lnTo>
                  <a:pt x="130" y="68"/>
                </a:lnTo>
                <a:lnTo>
                  <a:pt x="126" y="64"/>
                </a:lnTo>
                <a:lnTo>
                  <a:pt x="123" y="63"/>
                </a:lnTo>
                <a:lnTo>
                  <a:pt x="123" y="60"/>
                </a:lnTo>
                <a:lnTo>
                  <a:pt x="122" y="59"/>
                </a:lnTo>
                <a:lnTo>
                  <a:pt x="121" y="49"/>
                </a:lnTo>
                <a:lnTo>
                  <a:pt x="119" y="46"/>
                </a:lnTo>
                <a:lnTo>
                  <a:pt x="119" y="45"/>
                </a:lnTo>
                <a:lnTo>
                  <a:pt x="119" y="42"/>
                </a:lnTo>
                <a:lnTo>
                  <a:pt x="119" y="40"/>
                </a:lnTo>
                <a:lnTo>
                  <a:pt x="118" y="37"/>
                </a:lnTo>
                <a:lnTo>
                  <a:pt x="117" y="34"/>
                </a:lnTo>
                <a:lnTo>
                  <a:pt x="115" y="33"/>
                </a:lnTo>
                <a:lnTo>
                  <a:pt x="114" y="33"/>
                </a:lnTo>
                <a:lnTo>
                  <a:pt x="109" y="34"/>
                </a:lnTo>
                <a:lnTo>
                  <a:pt x="108" y="34"/>
                </a:lnTo>
                <a:lnTo>
                  <a:pt x="106" y="33"/>
                </a:lnTo>
                <a:lnTo>
                  <a:pt x="105" y="32"/>
                </a:lnTo>
                <a:lnTo>
                  <a:pt x="100" y="14"/>
                </a:lnTo>
                <a:lnTo>
                  <a:pt x="97" y="3"/>
                </a:lnTo>
                <a:lnTo>
                  <a:pt x="96" y="0"/>
                </a:lnTo>
                <a:lnTo>
                  <a:pt x="83" y="3"/>
                </a:lnTo>
                <a:lnTo>
                  <a:pt x="62" y="9"/>
                </a:lnTo>
                <a:lnTo>
                  <a:pt x="42" y="15"/>
                </a:lnTo>
                <a:lnTo>
                  <a:pt x="21" y="20"/>
                </a:lnTo>
                <a:lnTo>
                  <a:pt x="0" y="27"/>
                </a:lnTo>
                <a:lnTo>
                  <a:pt x="4" y="44"/>
                </a:lnTo>
                <a:lnTo>
                  <a:pt x="9" y="62"/>
                </a:lnTo>
                <a:lnTo>
                  <a:pt x="13" y="79"/>
                </a:lnTo>
                <a:lnTo>
                  <a:pt x="18" y="95"/>
                </a:lnTo>
                <a:lnTo>
                  <a:pt x="24" y="113"/>
                </a:lnTo>
                <a:lnTo>
                  <a:pt x="27" y="130"/>
                </a:lnTo>
                <a:lnTo>
                  <a:pt x="33" y="148"/>
                </a:lnTo>
                <a:lnTo>
                  <a:pt x="36" y="165"/>
                </a:lnTo>
                <a:lnTo>
                  <a:pt x="39" y="174"/>
                </a:lnTo>
                <a:lnTo>
                  <a:pt x="42" y="187"/>
                </a:lnTo>
                <a:lnTo>
                  <a:pt x="46" y="205"/>
                </a:lnTo>
                <a:lnTo>
                  <a:pt x="43" y="208"/>
                </a:lnTo>
                <a:lnTo>
                  <a:pt x="42" y="211"/>
                </a:lnTo>
                <a:lnTo>
                  <a:pt x="42" y="214"/>
                </a:lnTo>
                <a:lnTo>
                  <a:pt x="43" y="230"/>
                </a:lnTo>
                <a:lnTo>
                  <a:pt x="43" y="236"/>
                </a:lnTo>
                <a:lnTo>
                  <a:pt x="64" y="229"/>
                </a:lnTo>
                <a:lnTo>
                  <a:pt x="99" y="204"/>
                </a:lnTo>
                <a:lnTo>
                  <a:pt x="110" y="200"/>
                </a:lnTo>
                <a:lnTo>
                  <a:pt x="113" y="201"/>
                </a:lnTo>
                <a:lnTo>
                  <a:pt x="119" y="203"/>
                </a:lnTo>
                <a:lnTo>
                  <a:pt x="121" y="203"/>
                </a:lnTo>
                <a:lnTo>
                  <a:pt x="123" y="200"/>
                </a:lnTo>
                <a:lnTo>
                  <a:pt x="123" y="198"/>
                </a:lnTo>
                <a:lnTo>
                  <a:pt x="123" y="194"/>
                </a:lnTo>
                <a:lnTo>
                  <a:pt x="123" y="192"/>
                </a:lnTo>
                <a:lnTo>
                  <a:pt x="130" y="167"/>
                </a:lnTo>
                <a:lnTo>
                  <a:pt x="130" y="161"/>
                </a:lnTo>
                <a:lnTo>
                  <a:pt x="124" y="146"/>
                </a:lnTo>
                <a:lnTo>
                  <a:pt x="122" y="142"/>
                </a:lnTo>
                <a:lnTo>
                  <a:pt x="118" y="135"/>
                </a:lnTo>
                <a:lnTo>
                  <a:pt x="118" y="133"/>
                </a:lnTo>
                <a:lnTo>
                  <a:pt x="121" y="129"/>
                </a:lnTo>
                <a:lnTo>
                  <a:pt x="122" y="123"/>
                </a:lnTo>
                <a:lnTo>
                  <a:pt x="121" y="116"/>
                </a:lnTo>
                <a:lnTo>
                  <a:pt x="118" y="111"/>
                </a:lnTo>
                <a:lnTo>
                  <a:pt x="114" y="107"/>
                </a:lnTo>
                <a:lnTo>
                  <a:pt x="109" y="106"/>
                </a:lnTo>
                <a:lnTo>
                  <a:pt x="109" y="103"/>
                </a:lnTo>
                <a:lnTo>
                  <a:pt x="112" y="101"/>
                </a:lnTo>
                <a:lnTo>
                  <a:pt x="114" y="98"/>
                </a:lnTo>
                <a:lnTo>
                  <a:pt x="117" y="98"/>
                </a:lnTo>
                <a:lnTo>
                  <a:pt x="119" y="98"/>
                </a:lnTo>
                <a:lnTo>
                  <a:pt x="121" y="101"/>
                </a:lnTo>
                <a:lnTo>
                  <a:pt x="123" y="102"/>
                </a:lnTo>
                <a:lnTo>
                  <a:pt x="123" y="99"/>
                </a:lnTo>
                <a:lnTo>
                  <a:pt x="124" y="93"/>
                </a:lnTo>
                <a:lnTo>
                  <a:pt x="124" y="90"/>
                </a:lnTo>
                <a:lnTo>
                  <a:pt x="123" y="86"/>
                </a:lnTo>
                <a:lnTo>
                  <a:pt x="121" y="85"/>
                </a:lnTo>
                <a:lnTo>
                  <a:pt x="118" y="84"/>
                </a:lnTo>
                <a:lnTo>
                  <a:pt x="117" y="82"/>
                </a:lnTo>
                <a:lnTo>
                  <a:pt x="114" y="77"/>
                </a:lnTo>
                <a:lnTo>
                  <a:pt x="112" y="71"/>
                </a:lnTo>
                <a:lnTo>
                  <a:pt x="110" y="63"/>
                </a:lnTo>
                <a:lnTo>
                  <a:pt x="110" y="59"/>
                </a:lnTo>
                <a:lnTo>
                  <a:pt x="114" y="63"/>
                </a:lnTo>
                <a:lnTo>
                  <a:pt x="117" y="66"/>
                </a:lnTo>
                <a:lnTo>
                  <a:pt x="119" y="71"/>
                </a:lnTo>
                <a:lnTo>
                  <a:pt x="121" y="76"/>
                </a:lnTo>
                <a:lnTo>
                  <a:pt x="124" y="79"/>
                </a:lnTo>
                <a:lnTo>
                  <a:pt x="130" y="81"/>
                </a:lnTo>
                <a:lnTo>
                  <a:pt x="135" y="84"/>
                </a:lnTo>
                <a:lnTo>
                  <a:pt x="137" y="84"/>
                </a:lnTo>
                <a:lnTo>
                  <a:pt x="137" y="81"/>
                </a:lnTo>
                <a:lnTo>
                  <a:pt x="136" y="75"/>
                </a:lnTo>
                <a:lnTo>
                  <a:pt x="136" y="72"/>
                </a:lnTo>
                <a:lnTo>
                  <a:pt x="139" y="72"/>
                </a:lnTo>
                <a:lnTo>
                  <a:pt x="141" y="73"/>
                </a:lnTo>
                <a:lnTo>
                  <a:pt x="143" y="76"/>
                </a:lnTo>
                <a:lnTo>
                  <a:pt x="140" y="84"/>
                </a:lnTo>
                <a:lnTo>
                  <a:pt x="140" y="89"/>
                </a:lnTo>
                <a:lnTo>
                  <a:pt x="140" y="94"/>
                </a:lnTo>
                <a:lnTo>
                  <a:pt x="141" y="99"/>
                </a:lnTo>
                <a:lnTo>
                  <a:pt x="144" y="102"/>
                </a:lnTo>
                <a:lnTo>
                  <a:pt x="148" y="101"/>
                </a:lnTo>
                <a:lnTo>
                  <a:pt x="152" y="98"/>
                </a:lnTo>
                <a:close/>
                <a:moveTo>
                  <a:pt x="171" y="146"/>
                </a:moveTo>
                <a:lnTo>
                  <a:pt x="171" y="143"/>
                </a:lnTo>
                <a:lnTo>
                  <a:pt x="171" y="139"/>
                </a:lnTo>
                <a:lnTo>
                  <a:pt x="170" y="137"/>
                </a:lnTo>
                <a:lnTo>
                  <a:pt x="165" y="113"/>
                </a:lnTo>
                <a:lnTo>
                  <a:pt x="165" y="103"/>
                </a:lnTo>
                <a:lnTo>
                  <a:pt x="162" y="97"/>
                </a:lnTo>
                <a:lnTo>
                  <a:pt x="161" y="99"/>
                </a:lnTo>
                <a:lnTo>
                  <a:pt x="155" y="104"/>
                </a:lnTo>
                <a:lnTo>
                  <a:pt x="154" y="108"/>
                </a:lnTo>
                <a:lnTo>
                  <a:pt x="153" y="111"/>
                </a:lnTo>
                <a:lnTo>
                  <a:pt x="154" y="120"/>
                </a:lnTo>
                <a:lnTo>
                  <a:pt x="153" y="124"/>
                </a:lnTo>
                <a:lnTo>
                  <a:pt x="153" y="125"/>
                </a:lnTo>
                <a:lnTo>
                  <a:pt x="150" y="129"/>
                </a:lnTo>
                <a:lnTo>
                  <a:pt x="149" y="130"/>
                </a:lnTo>
                <a:lnTo>
                  <a:pt x="150" y="134"/>
                </a:lnTo>
                <a:lnTo>
                  <a:pt x="150" y="137"/>
                </a:lnTo>
                <a:lnTo>
                  <a:pt x="150" y="138"/>
                </a:lnTo>
                <a:lnTo>
                  <a:pt x="149" y="142"/>
                </a:lnTo>
                <a:lnTo>
                  <a:pt x="149" y="145"/>
                </a:lnTo>
                <a:lnTo>
                  <a:pt x="152" y="148"/>
                </a:lnTo>
                <a:lnTo>
                  <a:pt x="155" y="151"/>
                </a:lnTo>
                <a:lnTo>
                  <a:pt x="153" y="154"/>
                </a:lnTo>
                <a:lnTo>
                  <a:pt x="146" y="159"/>
                </a:lnTo>
                <a:lnTo>
                  <a:pt x="145" y="161"/>
                </a:lnTo>
                <a:lnTo>
                  <a:pt x="148" y="165"/>
                </a:lnTo>
                <a:lnTo>
                  <a:pt x="149" y="167"/>
                </a:lnTo>
                <a:lnTo>
                  <a:pt x="152" y="164"/>
                </a:lnTo>
                <a:lnTo>
                  <a:pt x="154" y="160"/>
                </a:lnTo>
                <a:lnTo>
                  <a:pt x="158" y="160"/>
                </a:lnTo>
                <a:lnTo>
                  <a:pt x="162" y="154"/>
                </a:lnTo>
                <a:lnTo>
                  <a:pt x="166" y="148"/>
                </a:lnTo>
                <a:lnTo>
                  <a:pt x="172" y="148"/>
                </a:lnTo>
                <a:lnTo>
                  <a:pt x="171" y="146"/>
                </a:lnTo>
                <a:close/>
                <a:moveTo>
                  <a:pt x="140" y="142"/>
                </a:moveTo>
                <a:lnTo>
                  <a:pt x="139" y="135"/>
                </a:lnTo>
                <a:lnTo>
                  <a:pt x="137" y="133"/>
                </a:lnTo>
                <a:lnTo>
                  <a:pt x="136" y="132"/>
                </a:lnTo>
                <a:lnTo>
                  <a:pt x="135" y="132"/>
                </a:lnTo>
                <a:lnTo>
                  <a:pt x="132" y="132"/>
                </a:lnTo>
                <a:lnTo>
                  <a:pt x="132" y="142"/>
                </a:lnTo>
                <a:lnTo>
                  <a:pt x="132" y="147"/>
                </a:lnTo>
                <a:lnTo>
                  <a:pt x="136" y="150"/>
                </a:lnTo>
                <a:lnTo>
                  <a:pt x="135" y="151"/>
                </a:lnTo>
                <a:lnTo>
                  <a:pt x="135" y="152"/>
                </a:lnTo>
                <a:lnTo>
                  <a:pt x="135" y="154"/>
                </a:lnTo>
                <a:lnTo>
                  <a:pt x="134" y="155"/>
                </a:lnTo>
                <a:lnTo>
                  <a:pt x="135" y="159"/>
                </a:lnTo>
                <a:lnTo>
                  <a:pt x="136" y="165"/>
                </a:lnTo>
                <a:lnTo>
                  <a:pt x="137" y="167"/>
                </a:lnTo>
                <a:lnTo>
                  <a:pt x="137" y="167"/>
                </a:lnTo>
                <a:lnTo>
                  <a:pt x="140" y="164"/>
                </a:lnTo>
                <a:lnTo>
                  <a:pt x="141" y="161"/>
                </a:lnTo>
                <a:lnTo>
                  <a:pt x="141" y="159"/>
                </a:lnTo>
                <a:lnTo>
                  <a:pt x="141" y="155"/>
                </a:lnTo>
                <a:lnTo>
                  <a:pt x="141" y="148"/>
                </a:lnTo>
                <a:lnTo>
                  <a:pt x="140" y="142"/>
                </a:lnTo>
                <a:close/>
                <a:moveTo>
                  <a:pt x="121" y="261"/>
                </a:moveTo>
                <a:lnTo>
                  <a:pt x="119" y="258"/>
                </a:lnTo>
                <a:lnTo>
                  <a:pt x="118" y="253"/>
                </a:lnTo>
                <a:lnTo>
                  <a:pt x="117" y="251"/>
                </a:lnTo>
                <a:lnTo>
                  <a:pt x="117" y="249"/>
                </a:lnTo>
                <a:lnTo>
                  <a:pt x="114" y="248"/>
                </a:lnTo>
                <a:lnTo>
                  <a:pt x="113" y="248"/>
                </a:lnTo>
                <a:lnTo>
                  <a:pt x="114" y="253"/>
                </a:lnTo>
                <a:lnTo>
                  <a:pt x="114" y="256"/>
                </a:lnTo>
                <a:lnTo>
                  <a:pt x="113" y="258"/>
                </a:lnTo>
                <a:lnTo>
                  <a:pt x="109" y="261"/>
                </a:lnTo>
                <a:lnTo>
                  <a:pt x="108" y="262"/>
                </a:lnTo>
                <a:lnTo>
                  <a:pt x="108" y="268"/>
                </a:lnTo>
                <a:lnTo>
                  <a:pt x="110" y="271"/>
                </a:lnTo>
                <a:lnTo>
                  <a:pt x="114" y="273"/>
                </a:lnTo>
                <a:lnTo>
                  <a:pt x="121" y="270"/>
                </a:lnTo>
                <a:lnTo>
                  <a:pt x="123" y="268"/>
                </a:lnTo>
                <a:lnTo>
                  <a:pt x="124" y="265"/>
                </a:lnTo>
                <a:lnTo>
                  <a:pt x="123" y="262"/>
                </a:lnTo>
                <a:lnTo>
                  <a:pt x="121" y="26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 name="Freeform 19"/>
          <p:cNvSpPr>
            <a:spLocks/>
          </p:cNvSpPr>
          <p:nvPr/>
        </p:nvSpPr>
        <p:spPr bwMode="auto">
          <a:xfrm>
            <a:off x="15151861" y="4410272"/>
            <a:ext cx="1275329" cy="809937"/>
          </a:xfrm>
          <a:custGeom>
            <a:avLst/>
            <a:gdLst>
              <a:gd name="T0" fmla="*/ 1438 w 1489"/>
              <a:gd name="T1" fmla="*/ 486 h 945"/>
              <a:gd name="T2" fmla="*/ 1393 w 1489"/>
              <a:gd name="T3" fmla="*/ 460 h 945"/>
              <a:gd name="T4" fmla="*/ 1353 w 1489"/>
              <a:gd name="T5" fmla="*/ 425 h 945"/>
              <a:gd name="T6" fmla="*/ 1343 w 1489"/>
              <a:gd name="T7" fmla="*/ 396 h 945"/>
              <a:gd name="T8" fmla="*/ 1340 w 1489"/>
              <a:gd name="T9" fmla="*/ 373 h 945"/>
              <a:gd name="T10" fmla="*/ 1343 w 1489"/>
              <a:gd name="T11" fmla="*/ 358 h 945"/>
              <a:gd name="T12" fmla="*/ 1357 w 1489"/>
              <a:gd name="T13" fmla="*/ 336 h 945"/>
              <a:gd name="T14" fmla="*/ 1348 w 1489"/>
              <a:gd name="T15" fmla="*/ 311 h 945"/>
              <a:gd name="T16" fmla="*/ 1341 w 1489"/>
              <a:gd name="T17" fmla="*/ 308 h 945"/>
              <a:gd name="T18" fmla="*/ 1336 w 1489"/>
              <a:gd name="T19" fmla="*/ 293 h 945"/>
              <a:gd name="T20" fmla="*/ 1363 w 1489"/>
              <a:gd name="T21" fmla="*/ 258 h 945"/>
              <a:gd name="T22" fmla="*/ 1367 w 1489"/>
              <a:gd name="T23" fmla="*/ 248 h 945"/>
              <a:gd name="T24" fmla="*/ 1383 w 1489"/>
              <a:gd name="T25" fmla="*/ 198 h 945"/>
              <a:gd name="T26" fmla="*/ 1396 w 1489"/>
              <a:gd name="T27" fmla="*/ 172 h 945"/>
              <a:gd name="T28" fmla="*/ 1412 w 1489"/>
              <a:gd name="T29" fmla="*/ 161 h 945"/>
              <a:gd name="T30" fmla="*/ 1394 w 1489"/>
              <a:gd name="T31" fmla="*/ 139 h 945"/>
              <a:gd name="T32" fmla="*/ 1367 w 1489"/>
              <a:gd name="T33" fmla="*/ 143 h 945"/>
              <a:gd name="T34" fmla="*/ 1335 w 1489"/>
              <a:gd name="T35" fmla="*/ 132 h 945"/>
              <a:gd name="T36" fmla="*/ 1305 w 1489"/>
              <a:gd name="T37" fmla="*/ 79 h 945"/>
              <a:gd name="T38" fmla="*/ 1295 w 1489"/>
              <a:gd name="T39" fmla="*/ 51 h 945"/>
              <a:gd name="T40" fmla="*/ 1284 w 1489"/>
              <a:gd name="T41" fmla="*/ 37 h 945"/>
              <a:gd name="T42" fmla="*/ 1246 w 1489"/>
              <a:gd name="T43" fmla="*/ 30 h 945"/>
              <a:gd name="T44" fmla="*/ 1218 w 1489"/>
              <a:gd name="T45" fmla="*/ 4 h 945"/>
              <a:gd name="T46" fmla="*/ 1114 w 1489"/>
              <a:gd name="T47" fmla="*/ 24 h 945"/>
              <a:gd name="T48" fmla="*/ 922 w 1489"/>
              <a:gd name="T49" fmla="*/ 65 h 945"/>
              <a:gd name="T50" fmla="*/ 731 w 1489"/>
              <a:gd name="T51" fmla="*/ 106 h 945"/>
              <a:gd name="T52" fmla="*/ 539 w 1489"/>
              <a:gd name="T53" fmla="*/ 144 h 945"/>
              <a:gd name="T54" fmla="*/ 346 w 1489"/>
              <a:gd name="T55" fmla="*/ 182 h 945"/>
              <a:gd name="T56" fmla="*/ 177 w 1489"/>
              <a:gd name="T57" fmla="*/ 214 h 945"/>
              <a:gd name="T58" fmla="*/ 168 w 1489"/>
              <a:gd name="T59" fmla="*/ 160 h 945"/>
              <a:gd name="T60" fmla="*/ 126 w 1489"/>
              <a:gd name="T61" fmla="*/ 158 h 945"/>
              <a:gd name="T62" fmla="*/ 83 w 1489"/>
              <a:gd name="T63" fmla="*/ 189 h 945"/>
              <a:gd name="T64" fmla="*/ 97 w 1489"/>
              <a:gd name="T65" fmla="*/ 176 h 945"/>
              <a:gd name="T66" fmla="*/ 75 w 1489"/>
              <a:gd name="T67" fmla="*/ 197 h 945"/>
              <a:gd name="T68" fmla="*/ 11 w 1489"/>
              <a:gd name="T69" fmla="*/ 245 h 945"/>
              <a:gd name="T70" fmla="*/ 39 w 1489"/>
              <a:gd name="T71" fmla="*/ 468 h 945"/>
              <a:gd name="T72" fmla="*/ 72 w 1489"/>
              <a:gd name="T73" fmla="*/ 662 h 945"/>
              <a:gd name="T74" fmla="*/ 73 w 1489"/>
              <a:gd name="T75" fmla="*/ 662 h 945"/>
              <a:gd name="T76" fmla="*/ 99 w 1489"/>
              <a:gd name="T77" fmla="*/ 811 h 945"/>
              <a:gd name="T78" fmla="*/ 124 w 1489"/>
              <a:gd name="T79" fmla="*/ 945 h 945"/>
              <a:gd name="T80" fmla="*/ 313 w 1489"/>
              <a:gd name="T81" fmla="*/ 912 h 945"/>
              <a:gd name="T82" fmla="*/ 487 w 1489"/>
              <a:gd name="T83" fmla="*/ 878 h 945"/>
              <a:gd name="T84" fmla="*/ 654 w 1489"/>
              <a:gd name="T85" fmla="*/ 846 h 945"/>
              <a:gd name="T86" fmla="*/ 823 w 1489"/>
              <a:gd name="T87" fmla="*/ 812 h 945"/>
              <a:gd name="T88" fmla="*/ 989 w 1489"/>
              <a:gd name="T89" fmla="*/ 777 h 945"/>
              <a:gd name="T90" fmla="*/ 1156 w 1489"/>
              <a:gd name="T91" fmla="*/ 742 h 945"/>
              <a:gd name="T92" fmla="*/ 1269 w 1489"/>
              <a:gd name="T93" fmla="*/ 716 h 945"/>
              <a:gd name="T94" fmla="*/ 1292 w 1489"/>
              <a:gd name="T95" fmla="*/ 673 h 945"/>
              <a:gd name="T96" fmla="*/ 1344 w 1489"/>
              <a:gd name="T97" fmla="*/ 667 h 945"/>
              <a:gd name="T98" fmla="*/ 1374 w 1489"/>
              <a:gd name="T99" fmla="*/ 645 h 945"/>
              <a:gd name="T100" fmla="*/ 1407 w 1489"/>
              <a:gd name="T101" fmla="*/ 618 h 945"/>
              <a:gd name="T102" fmla="*/ 1429 w 1489"/>
              <a:gd name="T103" fmla="*/ 585 h 945"/>
              <a:gd name="T104" fmla="*/ 1460 w 1489"/>
              <a:gd name="T105" fmla="*/ 554 h 945"/>
              <a:gd name="T106" fmla="*/ 1489 w 1489"/>
              <a:gd name="T107" fmla="*/ 525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9" h="945">
                <a:moveTo>
                  <a:pt x="1477" y="514"/>
                </a:moveTo>
                <a:lnTo>
                  <a:pt x="1463" y="506"/>
                </a:lnTo>
                <a:lnTo>
                  <a:pt x="1453" y="499"/>
                </a:lnTo>
                <a:lnTo>
                  <a:pt x="1442" y="490"/>
                </a:lnTo>
                <a:lnTo>
                  <a:pt x="1441" y="487"/>
                </a:lnTo>
                <a:lnTo>
                  <a:pt x="1438" y="486"/>
                </a:lnTo>
                <a:lnTo>
                  <a:pt x="1423" y="477"/>
                </a:lnTo>
                <a:lnTo>
                  <a:pt x="1418" y="466"/>
                </a:lnTo>
                <a:lnTo>
                  <a:pt x="1412" y="461"/>
                </a:lnTo>
                <a:lnTo>
                  <a:pt x="1405" y="468"/>
                </a:lnTo>
                <a:lnTo>
                  <a:pt x="1398" y="465"/>
                </a:lnTo>
                <a:lnTo>
                  <a:pt x="1393" y="460"/>
                </a:lnTo>
                <a:lnTo>
                  <a:pt x="1389" y="455"/>
                </a:lnTo>
                <a:lnTo>
                  <a:pt x="1381" y="431"/>
                </a:lnTo>
                <a:lnTo>
                  <a:pt x="1375" y="425"/>
                </a:lnTo>
                <a:lnTo>
                  <a:pt x="1362" y="424"/>
                </a:lnTo>
                <a:lnTo>
                  <a:pt x="1356" y="426"/>
                </a:lnTo>
                <a:lnTo>
                  <a:pt x="1353" y="425"/>
                </a:lnTo>
                <a:lnTo>
                  <a:pt x="1349" y="417"/>
                </a:lnTo>
                <a:lnTo>
                  <a:pt x="1348" y="415"/>
                </a:lnTo>
                <a:lnTo>
                  <a:pt x="1347" y="412"/>
                </a:lnTo>
                <a:lnTo>
                  <a:pt x="1347" y="408"/>
                </a:lnTo>
                <a:lnTo>
                  <a:pt x="1344" y="399"/>
                </a:lnTo>
                <a:lnTo>
                  <a:pt x="1343" y="396"/>
                </a:lnTo>
                <a:lnTo>
                  <a:pt x="1343" y="394"/>
                </a:lnTo>
                <a:lnTo>
                  <a:pt x="1341" y="390"/>
                </a:lnTo>
                <a:lnTo>
                  <a:pt x="1340" y="387"/>
                </a:lnTo>
                <a:lnTo>
                  <a:pt x="1340" y="382"/>
                </a:lnTo>
                <a:lnTo>
                  <a:pt x="1341" y="373"/>
                </a:lnTo>
                <a:lnTo>
                  <a:pt x="1340" y="373"/>
                </a:lnTo>
                <a:lnTo>
                  <a:pt x="1339" y="372"/>
                </a:lnTo>
                <a:lnTo>
                  <a:pt x="1337" y="369"/>
                </a:lnTo>
                <a:lnTo>
                  <a:pt x="1339" y="367"/>
                </a:lnTo>
                <a:lnTo>
                  <a:pt x="1340" y="365"/>
                </a:lnTo>
                <a:lnTo>
                  <a:pt x="1341" y="363"/>
                </a:lnTo>
                <a:lnTo>
                  <a:pt x="1343" y="358"/>
                </a:lnTo>
                <a:lnTo>
                  <a:pt x="1348" y="359"/>
                </a:lnTo>
                <a:lnTo>
                  <a:pt x="1352" y="358"/>
                </a:lnTo>
                <a:lnTo>
                  <a:pt x="1356" y="352"/>
                </a:lnTo>
                <a:lnTo>
                  <a:pt x="1356" y="347"/>
                </a:lnTo>
                <a:lnTo>
                  <a:pt x="1356" y="339"/>
                </a:lnTo>
                <a:lnTo>
                  <a:pt x="1357" y="336"/>
                </a:lnTo>
                <a:lnTo>
                  <a:pt x="1361" y="333"/>
                </a:lnTo>
                <a:lnTo>
                  <a:pt x="1361" y="327"/>
                </a:lnTo>
                <a:lnTo>
                  <a:pt x="1359" y="321"/>
                </a:lnTo>
                <a:lnTo>
                  <a:pt x="1354" y="317"/>
                </a:lnTo>
                <a:lnTo>
                  <a:pt x="1350" y="314"/>
                </a:lnTo>
                <a:lnTo>
                  <a:pt x="1348" y="311"/>
                </a:lnTo>
                <a:lnTo>
                  <a:pt x="1347" y="310"/>
                </a:lnTo>
                <a:lnTo>
                  <a:pt x="1345" y="308"/>
                </a:lnTo>
                <a:lnTo>
                  <a:pt x="1344" y="308"/>
                </a:lnTo>
                <a:lnTo>
                  <a:pt x="1343" y="310"/>
                </a:lnTo>
                <a:lnTo>
                  <a:pt x="1341" y="308"/>
                </a:lnTo>
                <a:lnTo>
                  <a:pt x="1341" y="308"/>
                </a:lnTo>
                <a:lnTo>
                  <a:pt x="1341" y="306"/>
                </a:lnTo>
                <a:lnTo>
                  <a:pt x="1341" y="306"/>
                </a:lnTo>
                <a:lnTo>
                  <a:pt x="1337" y="302"/>
                </a:lnTo>
                <a:lnTo>
                  <a:pt x="1335" y="301"/>
                </a:lnTo>
                <a:lnTo>
                  <a:pt x="1335" y="298"/>
                </a:lnTo>
                <a:lnTo>
                  <a:pt x="1336" y="293"/>
                </a:lnTo>
                <a:lnTo>
                  <a:pt x="1340" y="286"/>
                </a:lnTo>
                <a:lnTo>
                  <a:pt x="1345" y="281"/>
                </a:lnTo>
                <a:lnTo>
                  <a:pt x="1348" y="280"/>
                </a:lnTo>
                <a:lnTo>
                  <a:pt x="1353" y="277"/>
                </a:lnTo>
                <a:lnTo>
                  <a:pt x="1357" y="272"/>
                </a:lnTo>
                <a:lnTo>
                  <a:pt x="1363" y="258"/>
                </a:lnTo>
                <a:lnTo>
                  <a:pt x="1365" y="258"/>
                </a:lnTo>
                <a:lnTo>
                  <a:pt x="1363" y="257"/>
                </a:lnTo>
                <a:lnTo>
                  <a:pt x="1363" y="253"/>
                </a:lnTo>
                <a:lnTo>
                  <a:pt x="1363" y="251"/>
                </a:lnTo>
                <a:lnTo>
                  <a:pt x="1366" y="249"/>
                </a:lnTo>
                <a:lnTo>
                  <a:pt x="1367" y="248"/>
                </a:lnTo>
                <a:lnTo>
                  <a:pt x="1368" y="246"/>
                </a:lnTo>
                <a:lnTo>
                  <a:pt x="1371" y="242"/>
                </a:lnTo>
                <a:lnTo>
                  <a:pt x="1380" y="224"/>
                </a:lnTo>
                <a:lnTo>
                  <a:pt x="1383" y="210"/>
                </a:lnTo>
                <a:lnTo>
                  <a:pt x="1383" y="200"/>
                </a:lnTo>
                <a:lnTo>
                  <a:pt x="1383" y="198"/>
                </a:lnTo>
                <a:lnTo>
                  <a:pt x="1384" y="193"/>
                </a:lnTo>
                <a:lnTo>
                  <a:pt x="1393" y="179"/>
                </a:lnTo>
                <a:lnTo>
                  <a:pt x="1394" y="178"/>
                </a:lnTo>
                <a:lnTo>
                  <a:pt x="1394" y="175"/>
                </a:lnTo>
                <a:lnTo>
                  <a:pt x="1394" y="174"/>
                </a:lnTo>
                <a:lnTo>
                  <a:pt x="1396" y="172"/>
                </a:lnTo>
                <a:lnTo>
                  <a:pt x="1398" y="171"/>
                </a:lnTo>
                <a:lnTo>
                  <a:pt x="1401" y="169"/>
                </a:lnTo>
                <a:lnTo>
                  <a:pt x="1403" y="167"/>
                </a:lnTo>
                <a:lnTo>
                  <a:pt x="1409" y="165"/>
                </a:lnTo>
                <a:lnTo>
                  <a:pt x="1412" y="161"/>
                </a:lnTo>
                <a:lnTo>
                  <a:pt x="1412" y="161"/>
                </a:lnTo>
                <a:lnTo>
                  <a:pt x="1410" y="154"/>
                </a:lnTo>
                <a:lnTo>
                  <a:pt x="1405" y="149"/>
                </a:lnTo>
                <a:lnTo>
                  <a:pt x="1401" y="147"/>
                </a:lnTo>
                <a:lnTo>
                  <a:pt x="1398" y="143"/>
                </a:lnTo>
                <a:lnTo>
                  <a:pt x="1397" y="140"/>
                </a:lnTo>
                <a:lnTo>
                  <a:pt x="1394" y="139"/>
                </a:lnTo>
                <a:lnTo>
                  <a:pt x="1392" y="141"/>
                </a:lnTo>
                <a:lnTo>
                  <a:pt x="1390" y="143"/>
                </a:lnTo>
                <a:lnTo>
                  <a:pt x="1388" y="143"/>
                </a:lnTo>
                <a:lnTo>
                  <a:pt x="1384" y="141"/>
                </a:lnTo>
                <a:lnTo>
                  <a:pt x="1379" y="139"/>
                </a:lnTo>
                <a:lnTo>
                  <a:pt x="1367" y="143"/>
                </a:lnTo>
                <a:lnTo>
                  <a:pt x="1362" y="143"/>
                </a:lnTo>
                <a:lnTo>
                  <a:pt x="1358" y="140"/>
                </a:lnTo>
                <a:lnTo>
                  <a:pt x="1354" y="137"/>
                </a:lnTo>
                <a:lnTo>
                  <a:pt x="1350" y="136"/>
                </a:lnTo>
                <a:lnTo>
                  <a:pt x="1340" y="135"/>
                </a:lnTo>
                <a:lnTo>
                  <a:pt x="1335" y="132"/>
                </a:lnTo>
                <a:lnTo>
                  <a:pt x="1331" y="128"/>
                </a:lnTo>
                <a:lnTo>
                  <a:pt x="1313" y="106"/>
                </a:lnTo>
                <a:lnTo>
                  <a:pt x="1309" y="105"/>
                </a:lnTo>
                <a:lnTo>
                  <a:pt x="1308" y="101"/>
                </a:lnTo>
                <a:lnTo>
                  <a:pt x="1306" y="86"/>
                </a:lnTo>
                <a:lnTo>
                  <a:pt x="1305" y="79"/>
                </a:lnTo>
                <a:lnTo>
                  <a:pt x="1299" y="69"/>
                </a:lnTo>
                <a:lnTo>
                  <a:pt x="1299" y="65"/>
                </a:lnTo>
                <a:lnTo>
                  <a:pt x="1301" y="62"/>
                </a:lnTo>
                <a:lnTo>
                  <a:pt x="1301" y="60"/>
                </a:lnTo>
                <a:lnTo>
                  <a:pt x="1299" y="53"/>
                </a:lnTo>
                <a:lnTo>
                  <a:pt x="1295" y="51"/>
                </a:lnTo>
                <a:lnTo>
                  <a:pt x="1291" y="51"/>
                </a:lnTo>
                <a:lnTo>
                  <a:pt x="1286" y="48"/>
                </a:lnTo>
                <a:lnTo>
                  <a:pt x="1290" y="40"/>
                </a:lnTo>
                <a:lnTo>
                  <a:pt x="1290" y="38"/>
                </a:lnTo>
                <a:lnTo>
                  <a:pt x="1287" y="38"/>
                </a:lnTo>
                <a:lnTo>
                  <a:pt x="1284" y="37"/>
                </a:lnTo>
                <a:lnTo>
                  <a:pt x="1279" y="31"/>
                </a:lnTo>
                <a:lnTo>
                  <a:pt x="1273" y="31"/>
                </a:lnTo>
                <a:lnTo>
                  <a:pt x="1266" y="27"/>
                </a:lnTo>
                <a:lnTo>
                  <a:pt x="1264" y="27"/>
                </a:lnTo>
                <a:lnTo>
                  <a:pt x="1251" y="33"/>
                </a:lnTo>
                <a:lnTo>
                  <a:pt x="1246" y="30"/>
                </a:lnTo>
                <a:lnTo>
                  <a:pt x="1243" y="25"/>
                </a:lnTo>
                <a:lnTo>
                  <a:pt x="1240" y="17"/>
                </a:lnTo>
                <a:lnTo>
                  <a:pt x="1238" y="12"/>
                </a:lnTo>
                <a:lnTo>
                  <a:pt x="1233" y="9"/>
                </a:lnTo>
                <a:lnTo>
                  <a:pt x="1225" y="8"/>
                </a:lnTo>
                <a:lnTo>
                  <a:pt x="1218" y="4"/>
                </a:lnTo>
                <a:lnTo>
                  <a:pt x="1217" y="0"/>
                </a:lnTo>
                <a:lnTo>
                  <a:pt x="1215" y="2"/>
                </a:lnTo>
                <a:lnTo>
                  <a:pt x="1209" y="3"/>
                </a:lnTo>
                <a:lnTo>
                  <a:pt x="1177" y="9"/>
                </a:lnTo>
                <a:lnTo>
                  <a:pt x="1146" y="17"/>
                </a:lnTo>
                <a:lnTo>
                  <a:pt x="1114" y="24"/>
                </a:lnTo>
                <a:lnTo>
                  <a:pt x="1081" y="31"/>
                </a:lnTo>
                <a:lnTo>
                  <a:pt x="1050" y="38"/>
                </a:lnTo>
                <a:lnTo>
                  <a:pt x="1018" y="44"/>
                </a:lnTo>
                <a:lnTo>
                  <a:pt x="986" y="52"/>
                </a:lnTo>
                <a:lnTo>
                  <a:pt x="954" y="59"/>
                </a:lnTo>
                <a:lnTo>
                  <a:pt x="922" y="65"/>
                </a:lnTo>
                <a:lnTo>
                  <a:pt x="890" y="73"/>
                </a:lnTo>
                <a:lnTo>
                  <a:pt x="859" y="79"/>
                </a:lnTo>
                <a:lnTo>
                  <a:pt x="826" y="86"/>
                </a:lnTo>
                <a:lnTo>
                  <a:pt x="794" y="92"/>
                </a:lnTo>
                <a:lnTo>
                  <a:pt x="763" y="99"/>
                </a:lnTo>
                <a:lnTo>
                  <a:pt x="731" y="106"/>
                </a:lnTo>
                <a:lnTo>
                  <a:pt x="698" y="113"/>
                </a:lnTo>
                <a:lnTo>
                  <a:pt x="666" y="119"/>
                </a:lnTo>
                <a:lnTo>
                  <a:pt x="635" y="126"/>
                </a:lnTo>
                <a:lnTo>
                  <a:pt x="603" y="132"/>
                </a:lnTo>
                <a:lnTo>
                  <a:pt x="570" y="139"/>
                </a:lnTo>
                <a:lnTo>
                  <a:pt x="539" y="144"/>
                </a:lnTo>
                <a:lnTo>
                  <a:pt x="507" y="150"/>
                </a:lnTo>
                <a:lnTo>
                  <a:pt x="475" y="157"/>
                </a:lnTo>
                <a:lnTo>
                  <a:pt x="442" y="163"/>
                </a:lnTo>
                <a:lnTo>
                  <a:pt x="411" y="170"/>
                </a:lnTo>
                <a:lnTo>
                  <a:pt x="379" y="176"/>
                </a:lnTo>
                <a:lnTo>
                  <a:pt x="346" y="182"/>
                </a:lnTo>
                <a:lnTo>
                  <a:pt x="314" y="188"/>
                </a:lnTo>
                <a:lnTo>
                  <a:pt x="283" y="194"/>
                </a:lnTo>
                <a:lnTo>
                  <a:pt x="251" y="200"/>
                </a:lnTo>
                <a:lnTo>
                  <a:pt x="218" y="206"/>
                </a:lnTo>
                <a:lnTo>
                  <a:pt x="186" y="213"/>
                </a:lnTo>
                <a:lnTo>
                  <a:pt x="177" y="214"/>
                </a:lnTo>
                <a:lnTo>
                  <a:pt x="176" y="204"/>
                </a:lnTo>
                <a:lnTo>
                  <a:pt x="174" y="194"/>
                </a:lnTo>
                <a:lnTo>
                  <a:pt x="172" y="185"/>
                </a:lnTo>
                <a:lnTo>
                  <a:pt x="170" y="176"/>
                </a:lnTo>
                <a:lnTo>
                  <a:pt x="169" y="167"/>
                </a:lnTo>
                <a:lnTo>
                  <a:pt x="168" y="160"/>
                </a:lnTo>
                <a:lnTo>
                  <a:pt x="165" y="150"/>
                </a:lnTo>
                <a:lnTo>
                  <a:pt x="164" y="141"/>
                </a:lnTo>
                <a:lnTo>
                  <a:pt x="163" y="132"/>
                </a:lnTo>
                <a:lnTo>
                  <a:pt x="163" y="131"/>
                </a:lnTo>
                <a:lnTo>
                  <a:pt x="134" y="149"/>
                </a:lnTo>
                <a:lnTo>
                  <a:pt x="126" y="158"/>
                </a:lnTo>
                <a:lnTo>
                  <a:pt x="116" y="163"/>
                </a:lnTo>
                <a:lnTo>
                  <a:pt x="108" y="174"/>
                </a:lnTo>
                <a:lnTo>
                  <a:pt x="98" y="179"/>
                </a:lnTo>
                <a:lnTo>
                  <a:pt x="88" y="188"/>
                </a:lnTo>
                <a:lnTo>
                  <a:pt x="83" y="192"/>
                </a:lnTo>
                <a:lnTo>
                  <a:pt x="83" y="189"/>
                </a:lnTo>
                <a:lnTo>
                  <a:pt x="84" y="187"/>
                </a:lnTo>
                <a:lnTo>
                  <a:pt x="85" y="183"/>
                </a:lnTo>
                <a:lnTo>
                  <a:pt x="86" y="182"/>
                </a:lnTo>
                <a:lnTo>
                  <a:pt x="93" y="180"/>
                </a:lnTo>
                <a:lnTo>
                  <a:pt x="94" y="179"/>
                </a:lnTo>
                <a:lnTo>
                  <a:pt x="97" y="176"/>
                </a:lnTo>
                <a:lnTo>
                  <a:pt x="92" y="175"/>
                </a:lnTo>
                <a:lnTo>
                  <a:pt x="86" y="178"/>
                </a:lnTo>
                <a:lnTo>
                  <a:pt x="84" y="183"/>
                </a:lnTo>
                <a:lnTo>
                  <a:pt x="79" y="187"/>
                </a:lnTo>
                <a:lnTo>
                  <a:pt x="77" y="194"/>
                </a:lnTo>
                <a:lnTo>
                  <a:pt x="75" y="197"/>
                </a:lnTo>
                <a:lnTo>
                  <a:pt x="72" y="198"/>
                </a:lnTo>
                <a:lnTo>
                  <a:pt x="67" y="205"/>
                </a:lnTo>
                <a:lnTo>
                  <a:pt x="32" y="233"/>
                </a:lnTo>
                <a:lnTo>
                  <a:pt x="18" y="238"/>
                </a:lnTo>
                <a:lnTo>
                  <a:pt x="14" y="241"/>
                </a:lnTo>
                <a:lnTo>
                  <a:pt x="11" y="245"/>
                </a:lnTo>
                <a:lnTo>
                  <a:pt x="0" y="251"/>
                </a:lnTo>
                <a:lnTo>
                  <a:pt x="4" y="275"/>
                </a:lnTo>
                <a:lnTo>
                  <a:pt x="15" y="339"/>
                </a:lnTo>
                <a:lnTo>
                  <a:pt x="27" y="404"/>
                </a:lnTo>
                <a:lnTo>
                  <a:pt x="32" y="435"/>
                </a:lnTo>
                <a:lnTo>
                  <a:pt x="39" y="468"/>
                </a:lnTo>
                <a:lnTo>
                  <a:pt x="44" y="500"/>
                </a:lnTo>
                <a:lnTo>
                  <a:pt x="50" y="532"/>
                </a:lnTo>
                <a:lnTo>
                  <a:pt x="55" y="565"/>
                </a:lnTo>
                <a:lnTo>
                  <a:pt x="61" y="597"/>
                </a:lnTo>
                <a:lnTo>
                  <a:pt x="67" y="629"/>
                </a:lnTo>
                <a:lnTo>
                  <a:pt x="72" y="662"/>
                </a:lnTo>
                <a:lnTo>
                  <a:pt x="72" y="662"/>
                </a:lnTo>
                <a:lnTo>
                  <a:pt x="72" y="662"/>
                </a:lnTo>
                <a:lnTo>
                  <a:pt x="72" y="662"/>
                </a:lnTo>
                <a:lnTo>
                  <a:pt x="72" y="662"/>
                </a:lnTo>
                <a:lnTo>
                  <a:pt x="73" y="662"/>
                </a:lnTo>
                <a:lnTo>
                  <a:pt x="73" y="662"/>
                </a:lnTo>
                <a:lnTo>
                  <a:pt x="73" y="663"/>
                </a:lnTo>
                <a:lnTo>
                  <a:pt x="81" y="712"/>
                </a:lnTo>
                <a:lnTo>
                  <a:pt x="86" y="737"/>
                </a:lnTo>
                <a:lnTo>
                  <a:pt x="90" y="762"/>
                </a:lnTo>
                <a:lnTo>
                  <a:pt x="95" y="786"/>
                </a:lnTo>
                <a:lnTo>
                  <a:pt x="99" y="811"/>
                </a:lnTo>
                <a:lnTo>
                  <a:pt x="103" y="835"/>
                </a:lnTo>
                <a:lnTo>
                  <a:pt x="108" y="860"/>
                </a:lnTo>
                <a:lnTo>
                  <a:pt x="112" y="882"/>
                </a:lnTo>
                <a:lnTo>
                  <a:pt x="116" y="903"/>
                </a:lnTo>
                <a:lnTo>
                  <a:pt x="120" y="925"/>
                </a:lnTo>
                <a:lnTo>
                  <a:pt x="124" y="945"/>
                </a:lnTo>
                <a:lnTo>
                  <a:pt x="155" y="940"/>
                </a:lnTo>
                <a:lnTo>
                  <a:pt x="186" y="935"/>
                </a:lnTo>
                <a:lnTo>
                  <a:pt x="218" y="929"/>
                </a:lnTo>
                <a:lnTo>
                  <a:pt x="249" y="923"/>
                </a:lnTo>
                <a:lnTo>
                  <a:pt x="282" y="917"/>
                </a:lnTo>
                <a:lnTo>
                  <a:pt x="313" y="912"/>
                </a:lnTo>
                <a:lnTo>
                  <a:pt x="344" y="905"/>
                </a:lnTo>
                <a:lnTo>
                  <a:pt x="376" y="900"/>
                </a:lnTo>
                <a:lnTo>
                  <a:pt x="403" y="895"/>
                </a:lnTo>
                <a:lnTo>
                  <a:pt x="432" y="890"/>
                </a:lnTo>
                <a:lnTo>
                  <a:pt x="459" y="885"/>
                </a:lnTo>
                <a:lnTo>
                  <a:pt x="487" y="878"/>
                </a:lnTo>
                <a:lnTo>
                  <a:pt x="516" y="873"/>
                </a:lnTo>
                <a:lnTo>
                  <a:pt x="543" y="868"/>
                </a:lnTo>
                <a:lnTo>
                  <a:pt x="572" y="862"/>
                </a:lnTo>
                <a:lnTo>
                  <a:pt x="599" y="857"/>
                </a:lnTo>
                <a:lnTo>
                  <a:pt x="627" y="852"/>
                </a:lnTo>
                <a:lnTo>
                  <a:pt x="654" y="846"/>
                </a:lnTo>
                <a:lnTo>
                  <a:pt x="683" y="840"/>
                </a:lnTo>
                <a:lnTo>
                  <a:pt x="711" y="835"/>
                </a:lnTo>
                <a:lnTo>
                  <a:pt x="738" y="829"/>
                </a:lnTo>
                <a:lnTo>
                  <a:pt x="767" y="824"/>
                </a:lnTo>
                <a:lnTo>
                  <a:pt x="794" y="818"/>
                </a:lnTo>
                <a:lnTo>
                  <a:pt x="823" y="812"/>
                </a:lnTo>
                <a:lnTo>
                  <a:pt x="850" y="807"/>
                </a:lnTo>
                <a:lnTo>
                  <a:pt x="878" y="800"/>
                </a:lnTo>
                <a:lnTo>
                  <a:pt x="905" y="795"/>
                </a:lnTo>
                <a:lnTo>
                  <a:pt x="934" y="789"/>
                </a:lnTo>
                <a:lnTo>
                  <a:pt x="961" y="784"/>
                </a:lnTo>
                <a:lnTo>
                  <a:pt x="989" y="777"/>
                </a:lnTo>
                <a:lnTo>
                  <a:pt x="1017" y="772"/>
                </a:lnTo>
                <a:lnTo>
                  <a:pt x="1045" y="765"/>
                </a:lnTo>
                <a:lnTo>
                  <a:pt x="1072" y="760"/>
                </a:lnTo>
                <a:lnTo>
                  <a:pt x="1101" y="754"/>
                </a:lnTo>
                <a:lnTo>
                  <a:pt x="1128" y="747"/>
                </a:lnTo>
                <a:lnTo>
                  <a:pt x="1156" y="742"/>
                </a:lnTo>
                <a:lnTo>
                  <a:pt x="1183" y="736"/>
                </a:lnTo>
                <a:lnTo>
                  <a:pt x="1211" y="729"/>
                </a:lnTo>
                <a:lnTo>
                  <a:pt x="1239" y="723"/>
                </a:lnTo>
                <a:lnTo>
                  <a:pt x="1266" y="717"/>
                </a:lnTo>
                <a:lnTo>
                  <a:pt x="1269" y="717"/>
                </a:lnTo>
                <a:lnTo>
                  <a:pt x="1269" y="716"/>
                </a:lnTo>
                <a:lnTo>
                  <a:pt x="1273" y="706"/>
                </a:lnTo>
                <a:lnTo>
                  <a:pt x="1275" y="697"/>
                </a:lnTo>
                <a:lnTo>
                  <a:pt x="1279" y="686"/>
                </a:lnTo>
                <a:lnTo>
                  <a:pt x="1283" y="681"/>
                </a:lnTo>
                <a:lnTo>
                  <a:pt x="1287" y="676"/>
                </a:lnTo>
                <a:lnTo>
                  <a:pt x="1292" y="673"/>
                </a:lnTo>
                <a:lnTo>
                  <a:pt x="1299" y="670"/>
                </a:lnTo>
                <a:lnTo>
                  <a:pt x="1304" y="667"/>
                </a:lnTo>
                <a:lnTo>
                  <a:pt x="1314" y="664"/>
                </a:lnTo>
                <a:lnTo>
                  <a:pt x="1326" y="663"/>
                </a:lnTo>
                <a:lnTo>
                  <a:pt x="1336" y="664"/>
                </a:lnTo>
                <a:lnTo>
                  <a:pt x="1344" y="667"/>
                </a:lnTo>
                <a:lnTo>
                  <a:pt x="1348" y="670"/>
                </a:lnTo>
                <a:lnTo>
                  <a:pt x="1349" y="670"/>
                </a:lnTo>
                <a:lnTo>
                  <a:pt x="1353" y="659"/>
                </a:lnTo>
                <a:lnTo>
                  <a:pt x="1357" y="657"/>
                </a:lnTo>
                <a:lnTo>
                  <a:pt x="1361" y="655"/>
                </a:lnTo>
                <a:lnTo>
                  <a:pt x="1374" y="645"/>
                </a:lnTo>
                <a:lnTo>
                  <a:pt x="1380" y="646"/>
                </a:lnTo>
                <a:lnTo>
                  <a:pt x="1385" y="644"/>
                </a:lnTo>
                <a:lnTo>
                  <a:pt x="1394" y="636"/>
                </a:lnTo>
                <a:lnTo>
                  <a:pt x="1407" y="627"/>
                </a:lnTo>
                <a:lnTo>
                  <a:pt x="1410" y="623"/>
                </a:lnTo>
                <a:lnTo>
                  <a:pt x="1407" y="618"/>
                </a:lnTo>
                <a:lnTo>
                  <a:pt x="1407" y="610"/>
                </a:lnTo>
                <a:lnTo>
                  <a:pt x="1409" y="604"/>
                </a:lnTo>
                <a:lnTo>
                  <a:pt x="1412" y="601"/>
                </a:lnTo>
                <a:lnTo>
                  <a:pt x="1418" y="598"/>
                </a:lnTo>
                <a:lnTo>
                  <a:pt x="1424" y="589"/>
                </a:lnTo>
                <a:lnTo>
                  <a:pt x="1429" y="585"/>
                </a:lnTo>
                <a:lnTo>
                  <a:pt x="1437" y="580"/>
                </a:lnTo>
                <a:lnTo>
                  <a:pt x="1440" y="578"/>
                </a:lnTo>
                <a:lnTo>
                  <a:pt x="1446" y="565"/>
                </a:lnTo>
                <a:lnTo>
                  <a:pt x="1449" y="561"/>
                </a:lnTo>
                <a:lnTo>
                  <a:pt x="1458" y="557"/>
                </a:lnTo>
                <a:lnTo>
                  <a:pt x="1460" y="554"/>
                </a:lnTo>
                <a:lnTo>
                  <a:pt x="1467" y="545"/>
                </a:lnTo>
                <a:lnTo>
                  <a:pt x="1468" y="544"/>
                </a:lnTo>
                <a:lnTo>
                  <a:pt x="1475" y="541"/>
                </a:lnTo>
                <a:lnTo>
                  <a:pt x="1481" y="538"/>
                </a:lnTo>
                <a:lnTo>
                  <a:pt x="1488" y="531"/>
                </a:lnTo>
                <a:lnTo>
                  <a:pt x="1489" y="525"/>
                </a:lnTo>
                <a:lnTo>
                  <a:pt x="1485" y="519"/>
                </a:lnTo>
                <a:lnTo>
                  <a:pt x="1477" y="5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20"/>
          <p:cNvSpPr>
            <a:spLocks/>
          </p:cNvSpPr>
          <p:nvPr/>
        </p:nvSpPr>
        <p:spPr bwMode="auto">
          <a:xfrm>
            <a:off x="6201421" y="3350927"/>
            <a:ext cx="1735578" cy="1352465"/>
          </a:xfrm>
          <a:custGeom>
            <a:avLst/>
            <a:gdLst>
              <a:gd name="T0" fmla="*/ 599 w 2026"/>
              <a:gd name="T1" fmla="*/ 92 h 1578"/>
              <a:gd name="T2" fmla="*/ 609 w 2026"/>
              <a:gd name="T3" fmla="*/ 171 h 1578"/>
              <a:gd name="T4" fmla="*/ 614 w 2026"/>
              <a:gd name="T5" fmla="*/ 237 h 1578"/>
              <a:gd name="T6" fmla="*/ 718 w 2026"/>
              <a:gd name="T7" fmla="*/ 277 h 1578"/>
              <a:gd name="T8" fmla="*/ 953 w 2026"/>
              <a:gd name="T9" fmla="*/ 290 h 1578"/>
              <a:gd name="T10" fmla="*/ 1005 w 2026"/>
              <a:gd name="T11" fmla="*/ 311 h 1578"/>
              <a:gd name="T12" fmla="*/ 1076 w 2026"/>
              <a:gd name="T13" fmla="*/ 306 h 1578"/>
              <a:gd name="T14" fmla="*/ 1160 w 2026"/>
              <a:gd name="T15" fmla="*/ 313 h 1578"/>
              <a:gd name="T16" fmla="*/ 1311 w 2026"/>
              <a:gd name="T17" fmla="*/ 299 h 1578"/>
              <a:gd name="T18" fmla="*/ 1469 w 2026"/>
              <a:gd name="T19" fmla="*/ 288 h 1578"/>
              <a:gd name="T20" fmla="*/ 1771 w 2026"/>
              <a:gd name="T21" fmla="*/ 338 h 1578"/>
              <a:gd name="T22" fmla="*/ 1965 w 2026"/>
              <a:gd name="T23" fmla="*/ 414 h 1578"/>
              <a:gd name="T24" fmla="*/ 2024 w 2026"/>
              <a:gd name="T25" fmla="*/ 488 h 1578"/>
              <a:gd name="T26" fmla="*/ 1982 w 2026"/>
              <a:gd name="T27" fmla="*/ 558 h 1578"/>
              <a:gd name="T28" fmla="*/ 1910 w 2026"/>
              <a:gd name="T29" fmla="*/ 664 h 1578"/>
              <a:gd name="T30" fmla="*/ 1873 w 2026"/>
              <a:gd name="T31" fmla="*/ 732 h 1578"/>
              <a:gd name="T32" fmla="*/ 1813 w 2026"/>
              <a:gd name="T33" fmla="*/ 803 h 1578"/>
              <a:gd name="T34" fmla="*/ 1795 w 2026"/>
              <a:gd name="T35" fmla="*/ 843 h 1578"/>
              <a:gd name="T36" fmla="*/ 1813 w 2026"/>
              <a:gd name="T37" fmla="*/ 875 h 1578"/>
              <a:gd name="T38" fmla="*/ 1844 w 2026"/>
              <a:gd name="T39" fmla="*/ 890 h 1578"/>
              <a:gd name="T40" fmla="*/ 1855 w 2026"/>
              <a:gd name="T41" fmla="*/ 922 h 1578"/>
              <a:gd name="T42" fmla="*/ 1842 w 2026"/>
              <a:gd name="T43" fmla="*/ 961 h 1578"/>
              <a:gd name="T44" fmla="*/ 1810 w 2026"/>
              <a:gd name="T45" fmla="*/ 1018 h 1578"/>
              <a:gd name="T46" fmla="*/ 1776 w 2026"/>
              <a:gd name="T47" fmla="*/ 1262 h 1578"/>
              <a:gd name="T48" fmla="*/ 1683 w 2026"/>
              <a:gd name="T49" fmla="*/ 1572 h 1578"/>
              <a:gd name="T50" fmla="*/ 1198 w 2026"/>
              <a:gd name="T51" fmla="*/ 1490 h 1578"/>
              <a:gd name="T52" fmla="*/ 590 w 2026"/>
              <a:gd name="T53" fmla="*/ 1376 h 1578"/>
              <a:gd name="T54" fmla="*/ 29 w 2026"/>
              <a:gd name="T55" fmla="*/ 1259 h 1578"/>
              <a:gd name="T56" fmla="*/ 3 w 2026"/>
              <a:gd name="T57" fmla="*/ 1151 h 1578"/>
              <a:gd name="T58" fmla="*/ 11 w 2026"/>
              <a:gd name="T59" fmla="*/ 1106 h 1578"/>
              <a:gd name="T60" fmla="*/ 19 w 2026"/>
              <a:gd name="T61" fmla="*/ 1032 h 1578"/>
              <a:gd name="T62" fmla="*/ 40 w 2026"/>
              <a:gd name="T63" fmla="*/ 944 h 1578"/>
              <a:gd name="T64" fmla="*/ 85 w 2026"/>
              <a:gd name="T65" fmla="*/ 846 h 1578"/>
              <a:gd name="T66" fmla="*/ 103 w 2026"/>
              <a:gd name="T67" fmla="*/ 847 h 1578"/>
              <a:gd name="T68" fmla="*/ 126 w 2026"/>
              <a:gd name="T69" fmla="*/ 839 h 1578"/>
              <a:gd name="T70" fmla="*/ 137 w 2026"/>
              <a:gd name="T71" fmla="*/ 811 h 1578"/>
              <a:gd name="T72" fmla="*/ 142 w 2026"/>
              <a:gd name="T73" fmla="*/ 763 h 1578"/>
              <a:gd name="T74" fmla="*/ 166 w 2026"/>
              <a:gd name="T75" fmla="*/ 747 h 1578"/>
              <a:gd name="T76" fmla="*/ 151 w 2026"/>
              <a:gd name="T77" fmla="*/ 739 h 1578"/>
              <a:gd name="T78" fmla="*/ 186 w 2026"/>
              <a:gd name="T79" fmla="*/ 642 h 1578"/>
              <a:gd name="T80" fmla="*/ 212 w 2026"/>
              <a:gd name="T81" fmla="*/ 563 h 1578"/>
              <a:gd name="T82" fmla="*/ 223 w 2026"/>
              <a:gd name="T83" fmla="*/ 523 h 1578"/>
              <a:gd name="T84" fmla="*/ 243 w 2026"/>
              <a:gd name="T85" fmla="*/ 471 h 1578"/>
              <a:gd name="T86" fmla="*/ 263 w 2026"/>
              <a:gd name="T87" fmla="*/ 399 h 1578"/>
              <a:gd name="T88" fmla="*/ 280 w 2026"/>
              <a:gd name="T89" fmla="*/ 347 h 1578"/>
              <a:gd name="T90" fmla="*/ 304 w 2026"/>
              <a:gd name="T91" fmla="*/ 289 h 1578"/>
              <a:gd name="T92" fmla="*/ 307 w 2026"/>
              <a:gd name="T93" fmla="*/ 262 h 1578"/>
              <a:gd name="T94" fmla="*/ 322 w 2026"/>
              <a:gd name="T95" fmla="*/ 247 h 1578"/>
              <a:gd name="T96" fmla="*/ 332 w 2026"/>
              <a:gd name="T97" fmla="*/ 224 h 1578"/>
              <a:gd name="T98" fmla="*/ 329 w 2026"/>
              <a:gd name="T99" fmla="*/ 197 h 1578"/>
              <a:gd name="T100" fmla="*/ 353 w 2026"/>
              <a:gd name="T101" fmla="*/ 163 h 1578"/>
              <a:gd name="T102" fmla="*/ 337 w 2026"/>
              <a:gd name="T103" fmla="*/ 143 h 1578"/>
              <a:gd name="T104" fmla="*/ 358 w 2026"/>
              <a:gd name="T105" fmla="*/ 77 h 1578"/>
              <a:gd name="T106" fmla="*/ 364 w 2026"/>
              <a:gd name="T107" fmla="*/ 1 h 1578"/>
              <a:gd name="T108" fmla="*/ 395 w 2026"/>
              <a:gd name="T109" fmla="*/ 38 h 1578"/>
              <a:gd name="T110" fmla="*/ 395 w 2026"/>
              <a:gd name="T111" fmla="*/ 23 h 1578"/>
              <a:gd name="T112" fmla="*/ 423 w 2026"/>
              <a:gd name="T113" fmla="*/ 29 h 1578"/>
              <a:gd name="T114" fmla="*/ 476 w 2026"/>
              <a:gd name="T115" fmla="*/ 22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6" h="1578">
                <a:moveTo>
                  <a:pt x="542" y="53"/>
                </a:moveTo>
                <a:lnTo>
                  <a:pt x="556" y="53"/>
                </a:lnTo>
                <a:lnTo>
                  <a:pt x="560" y="56"/>
                </a:lnTo>
                <a:lnTo>
                  <a:pt x="562" y="58"/>
                </a:lnTo>
                <a:lnTo>
                  <a:pt x="569" y="66"/>
                </a:lnTo>
                <a:lnTo>
                  <a:pt x="571" y="69"/>
                </a:lnTo>
                <a:lnTo>
                  <a:pt x="578" y="71"/>
                </a:lnTo>
                <a:lnTo>
                  <a:pt x="584" y="75"/>
                </a:lnTo>
                <a:lnTo>
                  <a:pt x="591" y="80"/>
                </a:lnTo>
                <a:lnTo>
                  <a:pt x="596" y="87"/>
                </a:lnTo>
                <a:lnTo>
                  <a:pt x="599" y="92"/>
                </a:lnTo>
                <a:lnTo>
                  <a:pt x="601" y="99"/>
                </a:lnTo>
                <a:lnTo>
                  <a:pt x="604" y="106"/>
                </a:lnTo>
                <a:lnTo>
                  <a:pt x="604" y="118"/>
                </a:lnTo>
                <a:lnTo>
                  <a:pt x="605" y="122"/>
                </a:lnTo>
                <a:lnTo>
                  <a:pt x="609" y="126"/>
                </a:lnTo>
                <a:lnTo>
                  <a:pt x="612" y="130"/>
                </a:lnTo>
                <a:lnTo>
                  <a:pt x="612" y="135"/>
                </a:lnTo>
                <a:lnTo>
                  <a:pt x="610" y="149"/>
                </a:lnTo>
                <a:lnTo>
                  <a:pt x="613" y="161"/>
                </a:lnTo>
                <a:lnTo>
                  <a:pt x="610" y="166"/>
                </a:lnTo>
                <a:lnTo>
                  <a:pt x="609" y="171"/>
                </a:lnTo>
                <a:lnTo>
                  <a:pt x="608" y="179"/>
                </a:lnTo>
                <a:lnTo>
                  <a:pt x="610" y="188"/>
                </a:lnTo>
                <a:lnTo>
                  <a:pt x="610" y="191"/>
                </a:lnTo>
                <a:lnTo>
                  <a:pt x="610" y="194"/>
                </a:lnTo>
                <a:lnTo>
                  <a:pt x="608" y="200"/>
                </a:lnTo>
                <a:lnTo>
                  <a:pt x="606" y="203"/>
                </a:lnTo>
                <a:lnTo>
                  <a:pt x="605" y="215"/>
                </a:lnTo>
                <a:lnTo>
                  <a:pt x="605" y="222"/>
                </a:lnTo>
                <a:lnTo>
                  <a:pt x="606" y="227"/>
                </a:lnTo>
                <a:lnTo>
                  <a:pt x="610" y="232"/>
                </a:lnTo>
                <a:lnTo>
                  <a:pt x="614" y="237"/>
                </a:lnTo>
                <a:lnTo>
                  <a:pt x="619" y="242"/>
                </a:lnTo>
                <a:lnTo>
                  <a:pt x="636" y="249"/>
                </a:lnTo>
                <a:lnTo>
                  <a:pt x="645" y="249"/>
                </a:lnTo>
                <a:lnTo>
                  <a:pt x="649" y="249"/>
                </a:lnTo>
                <a:lnTo>
                  <a:pt x="655" y="254"/>
                </a:lnTo>
                <a:lnTo>
                  <a:pt x="666" y="259"/>
                </a:lnTo>
                <a:lnTo>
                  <a:pt x="672" y="264"/>
                </a:lnTo>
                <a:lnTo>
                  <a:pt x="692" y="268"/>
                </a:lnTo>
                <a:lnTo>
                  <a:pt x="709" y="279"/>
                </a:lnTo>
                <a:lnTo>
                  <a:pt x="712" y="279"/>
                </a:lnTo>
                <a:lnTo>
                  <a:pt x="718" y="277"/>
                </a:lnTo>
                <a:lnTo>
                  <a:pt x="734" y="276"/>
                </a:lnTo>
                <a:lnTo>
                  <a:pt x="778" y="269"/>
                </a:lnTo>
                <a:lnTo>
                  <a:pt x="789" y="266"/>
                </a:lnTo>
                <a:lnTo>
                  <a:pt x="806" y="257"/>
                </a:lnTo>
                <a:lnTo>
                  <a:pt x="816" y="253"/>
                </a:lnTo>
                <a:lnTo>
                  <a:pt x="822" y="254"/>
                </a:lnTo>
                <a:lnTo>
                  <a:pt x="839" y="260"/>
                </a:lnTo>
                <a:lnTo>
                  <a:pt x="874" y="260"/>
                </a:lnTo>
                <a:lnTo>
                  <a:pt x="940" y="280"/>
                </a:lnTo>
                <a:lnTo>
                  <a:pt x="949" y="286"/>
                </a:lnTo>
                <a:lnTo>
                  <a:pt x="953" y="290"/>
                </a:lnTo>
                <a:lnTo>
                  <a:pt x="954" y="295"/>
                </a:lnTo>
                <a:lnTo>
                  <a:pt x="956" y="301"/>
                </a:lnTo>
                <a:lnTo>
                  <a:pt x="957" y="308"/>
                </a:lnTo>
                <a:lnTo>
                  <a:pt x="961" y="311"/>
                </a:lnTo>
                <a:lnTo>
                  <a:pt x="966" y="312"/>
                </a:lnTo>
                <a:lnTo>
                  <a:pt x="988" y="307"/>
                </a:lnTo>
                <a:lnTo>
                  <a:pt x="989" y="307"/>
                </a:lnTo>
                <a:lnTo>
                  <a:pt x="993" y="308"/>
                </a:lnTo>
                <a:lnTo>
                  <a:pt x="996" y="310"/>
                </a:lnTo>
                <a:lnTo>
                  <a:pt x="997" y="310"/>
                </a:lnTo>
                <a:lnTo>
                  <a:pt x="1005" y="311"/>
                </a:lnTo>
                <a:lnTo>
                  <a:pt x="1007" y="311"/>
                </a:lnTo>
                <a:lnTo>
                  <a:pt x="1010" y="313"/>
                </a:lnTo>
                <a:lnTo>
                  <a:pt x="1019" y="316"/>
                </a:lnTo>
                <a:lnTo>
                  <a:pt x="1029" y="316"/>
                </a:lnTo>
                <a:lnTo>
                  <a:pt x="1033" y="316"/>
                </a:lnTo>
                <a:lnTo>
                  <a:pt x="1035" y="316"/>
                </a:lnTo>
                <a:lnTo>
                  <a:pt x="1045" y="311"/>
                </a:lnTo>
                <a:lnTo>
                  <a:pt x="1047" y="310"/>
                </a:lnTo>
                <a:lnTo>
                  <a:pt x="1064" y="310"/>
                </a:lnTo>
                <a:lnTo>
                  <a:pt x="1075" y="308"/>
                </a:lnTo>
                <a:lnTo>
                  <a:pt x="1076" y="306"/>
                </a:lnTo>
                <a:lnTo>
                  <a:pt x="1079" y="304"/>
                </a:lnTo>
                <a:lnTo>
                  <a:pt x="1085" y="302"/>
                </a:lnTo>
                <a:lnTo>
                  <a:pt x="1088" y="302"/>
                </a:lnTo>
                <a:lnTo>
                  <a:pt x="1120" y="315"/>
                </a:lnTo>
                <a:lnTo>
                  <a:pt x="1123" y="315"/>
                </a:lnTo>
                <a:lnTo>
                  <a:pt x="1129" y="313"/>
                </a:lnTo>
                <a:lnTo>
                  <a:pt x="1132" y="313"/>
                </a:lnTo>
                <a:lnTo>
                  <a:pt x="1142" y="317"/>
                </a:lnTo>
                <a:lnTo>
                  <a:pt x="1145" y="317"/>
                </a:lnTo>
                <a:lnTo>
                  <a:pt x="1151" y="316"/>
                </a:lnTo>
                <a:lnTo>
                  <a:pt x="1160" y="313"/>
                </a:lnTo>
                <a:lnTo>
                  <a:pt x="1163" y="313"/>
                </a:lnTo>
                <a:lnTo>
                  <a:pt x="1167" y="313"/>
                </a:lnTo>
                <a:lnTo>
                  <a:pt x="1173" y="316"/>
                </a:lnTo>
                <a:lnTo>
                  <a:pt x="1176" y="316"/>
                </a:lnTo>
                <a:lnTo>
                  <a:pt x="1183" y="315"/>
                </a:lnTo>
                <a:lnTo>
                  <a:pt x="1190" y="312"/>
                </a:lnTo>
                <a:lnTo>
                  <a:pt x="1198" y="307"/>
                </a:lnTo>
                <a:lnTo>
                  <a:pt x="1203" y="306"/>
                </a:lnTo>
                <a:lnTo>
                  <a:pt x="1213" y="306"/>
                </a:lnTo>
                <a:lnTo>
                  <a:pt x="1248" y="298"/>
                </a:lnTo>
                <a:lnTo>
                  <a:pt x="1311" y="299"/>
                </a:lnTo>
                <a:lnTo>
                  <a:pt x="1322" y="294"/>
                </a:lnTo>
                <a:lnTo>
                  <a:pt x="1330" y="288"/>
                </a:lnTo>
                <a:lnTo>
                  <a:pt x="1335" y="286"/>
                </a:lnTo>
                <a:lnTo>
                  <a:pt x="1340" y="286"/>
                </a:lnTo>
                <a:lnTo>
                  <a:pt x="1355" y="290"/>
                </a:lnTo>
                <a:lnTo>
                  <a:pt x="1367" y="290"/>
                </a:lnTo>
                <a:lnTo>
                  <a:pt x="1388" y="290"/>
                </a:lnTo>
                <a:lnTo>
                  <a:pt x="1443" y="299"/>
                </a:lnTo>
                <a:lnTo>
                  <a:pt x="1456" y="295"/>
                </a:lnTo>
                <a:lnTo>
                  <a:pt x="1467" y="288"/>
                </a:lnTo>
                <a:lnTo>
                  <a:pt x="1469" y="288"/>
                </a:lnTo>
                <a:lnTo>
                  <a:pt x="1480" y="289"/>
                </a:lnTo>
                <a:lnTo>
                  <a:pt x="1508" y="294"/>
                </a:lnTo>
                <a:lnTo>
                  <a:pt x="1538" y="299"/>
                </a:lnTo>
                <a:lnTo>
                  <a:pt x="1566" y="304"/>
                </a:lnTo>
                <a:lnTo>
                  <a:pt x="1596" y="308"/>
                </a:lnTo>
                <a:lnTo>
                  <a:pt x="1625" y="313"/>
                </a:lnTo>
                <a:lnTo>
                  <a:pt x="1654" y="319"/>
                </a:lnTo>
                <a:lnTo>
                  <a:pt x="1683" y="324"/>
                </a:lnTo>
                <a:lnTo>
                  <a:pt x="1712" y="328"/>
                </a:lnTo>
                <a:lnTo>
                  <a:pt x="1741" y="333"/>
                </a:lnTo>
                <a:lnTo>
                  <a:pt x="1771" y="338"/>
                </a:lnTo>
                <a:lnTo>
                  <a:pt x="1799" y="342"/>
                </a:lnTo>
                <a:lnTo>
                  <a:pt x="1829" y="347"/>
                </a:lnTo>
                <a:lnTo>
                  <a:pt x="1857" y="351"/>
                </a:lnTo>
                <a:lnTo>
                  <a:pt x="1887" y="356"/>
                </a:lnTo>
                <a:lnTo>
                  <a:pt x="1916" y="360"/>
                </a:lnTo>
                <a:lnTo>
                  <a:pt x="1947" y="365"/>
                </a:lnTo>
                <a:lnTo>
                  <a:pt x="1947" y="367"/>
                </a:lnTo>
                <a:lnTo>
                  <a:pt x="1948" y="376"/>
                </a:lnTo>
                <a:lnTo>
                  <a:pt x="1952" y="394"/>
                </a:lnTo>
                <a:lnTo>
                  <a:pt x="1963" y="409"/>
                </a:lnTo>
                <a:lnTo>
                  <a:pt x="1965" y="414"/>
                </a:lnTo>
                <a:lnTo>
                  <a:pt x="1966" y="418"/>
                </a:lnTo>
                <a:lnTo>
                  <a:pt x="1982" y="425"/>
                </a:lnTo>
                <a:lnTo>
                  <a:pt x="1984" y="426"/>
                </a:lnTo>
                <a:lnTo>
                  <a:pt x="1988" y="433"/>
                </a:lnTo>
                <a:lnTo>
                  <a:pt x="2000" y="442"/>
                </a:lnTo>
                <a:lnTo>
                  <a:pt x="2009" y="446"/>
                </a:lnTo>
                <a:lnTo>
                  <a:pt x="2011" y="448"/>
                </a:lnTo>
                <a:lnTo>
                  <a:pt x="2014" y="452"/>
                </a:lnTo>
                <a:lnTo>
                  <a:pt x="2017" y="458"/>
                </a:lnTo>
                <a:lnTo>
                  <a:pt x="2019" y="471"/>
                </a:lnTo>
                <a:lnTo>
                  <a:pt x="2024" y="488"/>
                </a:lnTo>
                <a:lnTo>
                  <a:pt x="2026" y="493"/>
                </a:lnTo>
                <a:lnTo>
                  <a:pt x="2024" y="501"/>
                </a:lnTo>
                <a:lnTo>
                  <a:pt x="2022" y="506"/>
                </a:lnTo>
                <a:lnTo>
                  <a:pt x="2018" y="510"/>
                </a:lnTo>
                <a:lnTo>
                  <a:pt x="2010" y="517"/>
                </a:lnTo>
                <a:lnTo>
                  <a:pt x="2009" y="518"/>
                </a:lnTo>
                <a:lnTo>
                  <a:pt x="2002" y="528"/>
                </a:lnTo>
                <a:lnTo>
                  <a:pt x="2001" y="534"/>
                </a:lnTo>
                <a:lnTo>
                  <a:pt x="2000" y="536"/>
                </a:lnTo>
                <a:lnTo>
                  <a:pt x="1987" y="548"/>
                </a:lnTo>
                <a:lnTo>
                  <a:pt x="1982" y="558"/>
                </a:lnTo>
                <a:lnTo>
                  <a:pt x="1973" y="566"/>
                </a:lnTo>
                <a:lnTo>
                  <a:pt x="1969" y="570"/>
                </a:lnTo>
                <a:lnTo>
                  <a:pt x="1967" y="576"/>
                </a:lnTo>
                <a:lnTo>
                  <a:pt x="1965" y="589"/>
                </a:lnTo>
                <a:lnTo>
                  <a:pt x="1961" y="594"/>
                </a:lnTo>
                <a:lnTo>
                  <a:pt x="1957" y="598"/>
                </a:lnTo>
                <a:lnTo>
                  <a:pt x="1951" y="616"/>
                </a:lnTo>
                <a:lnTo>
                  <a:pt x="1944" y="628"/>
                </a:lnTo>
                <a:lnTo>
                  <a:pt x="1914" y="659"/>
                </a:lnTo>
                <a:lnTo>
                  <a:pt x="1912" y="662"/>
                </a:lnTo>
                <a:lnTo>
                  <a:pt x="1910" y="664"/>
                </a:lnTo>
                <a:lnTo>
                  <a:pt x="1910" y="668"/>
                </a:lnTo>
                <a:lnTo>
                  <a:pt x="1912" y="671"/>
                </a:lnTo>
                <a:lnTo>
                  <a:pt x="1913" y="672"/>
                </a:lnTo>
                <a:lnTo>
                  <a:pt x="1913" y="673"/>
                </a:lnTo>
                <a:lnTo>
                  <a:pt x="1912" y="680"/>
                </a:lnTo>
                <a:lnTo>
                  <a:pt x="1907" y="694"/>
                </a:lnTo>
                <a:lnTo>
                  <a:pt x="1904" y="699"/>
                </a:lnTo>
                <a:lnTo>
                  <a:pt x="1897" y="708"/>
                </a:lnTo>
                <a:lnTo>
                  <a:pt x="1882" y="726"/>
                </a:lnTo>
                <a:lnTo>
                  <a:pt x="1878" y="729"/>
                </a:lnTo>
                <a:lnTo>
                  <a:pt x="1873" y="732"/>
                </a:lnTo>
                <a:lnTo>
                  <a:pt x="1859" y="739"/>
                </a:lnTo>
                <a:lnTo>
                  <a:pt x="1854" y="743"/>
                </a:lnTo>
                <a:lnTo>
                  <a:pt x="1850" y="747"/>
                </a:lnTo>
                <a:lnTo>
                  <a:pt x="1842" y="761"/>
                </a:lnTo>
                <a:lnTo>
                  <a:pt x="1834" y="772"/>
                </a:lnTo>
                <a:lnTo>
                  <a:pt x="1830" y="777"/>
                </a:lnTo>
                <a:lnTo>
                  <a:pt x="1826" y="789"/>
                </a:lnTo>
                <a:lnTo>
                  <a:pt x="1824" y="794"/>
                </a:lnTo>
                <a:lnTo>
                  <a:pt x="1820" y="799"/>
                </a:lnTo>
                <a:lnTo>
                  <a:pt x="1816" y="802"/>
                </a:lnTo>
                <a:lnTo>
                  <a:pt x="1813" y="803"/>
                </a:lnTo>
                <a:lnTo>
                  <a:pt x="1811" y="803"/>
                </a:lnTo>
                <a:lnTo>
                  <a:pt x="1808" y="804"/>
                </a:lnTo>
                <a:lnTo>
                  <a:pt x="1807" y="808"/>
                </a:lnTo>
                <a:lnTo>
                  <a:pt x="1806" y="809"/>
                </a:lnTo>
                <a:lnTo>
                  <a:pt x="1803" y="811"/>
                </a:lnTo>
                <a:lnTo>
                  <a:pt x="1802" y="813"/>
                </a:lnTo>
                <a:lnTo>
                  <a:pt x="1802" y="821"/>
                </a:lnTo>
                <a:lnTo>
                  <a:pt x="1799" y="826"/>
                </a:lnTo>
                <a:lnTo>
                  <a:pt x="1797" y="833"/>
                </a:lnTo>
                <a:lnTo>
                  <a:pt x="1794" y="839"/>
                </a:lnTo>
                <a:lnTo>
                  <a:pt x="1795" y="843"/>
                </a:lnTo>
                <a:lnTo>
                  <a:pt x="1797" y="849"/>
                </a:lnTo>
                <a:lnTo>
                  <a:pt x="1797" y="853"/>
                </a:lnTo>
                <a:lnTo>
                  <a:pt x="1797" y="857"/>
                </a:lnTo>
                <a:lnTo>
                  <a:pt x="1794" y="861"/>
                </a:lnTo>
                <a:lnTo>
                  <a:pt x="1794" y="864"/>
                </a:lnTo>
                <a:lnTo>
                  <a:pt x="1794" y="869"/>
                </a:lnTo>
                <a:lnTo>
                  <a:pt x="1798" y="874"/>
                </a:lnTo>
                <a:lnTo>
                  <a:pt x="1806" y="882"/>
                </a:lnTo>
                <a:lnTo>
                  <a:pt x="1808" y="879"/>
                </a:lnTo>
                <a:lnTo>
                  <a:pt x="1811" y="877"/>
                </a:lnTo>
                <a:lnTo>
                  <a:pt x="1813" y="875"/>
                </a:lnTo>
                <a:lnTo>
                  <a:pt x="1816" y="874"/>
                </a:lnTo>
                <a:lnTo>
                  <a:pt x="1819" y="875"/>
                </a:lnTo>
                <a:lnTo>
                  <a:pt x="1821" y="879"/>
                </a:lnTo>
                <a:lnTo>
                  <a:pt x="1821" y="882"/>
                </a:lnTo>
                <a:lnTo>
                  <a:pt x="1822" y="884"/>
                </a:lnTo>
                <a:lnTo>
                  <a:pt x="1828" y="887"/>
                </a:lnTo>
                <a:lnTo>
                  <a:pt x="1832" y="886"/>
                </a:lnTo>
                <a:lnTo>
                  <a:pt x="1837" y="884"/>
                </a:lnTo>
                <a:lnTo>
                  <a:pt x="1842" y="884"/>
                </a:lnTo>
                <a:lnTo>
                  <a:pt x="1844" y="887"/>
                </a:lnTo>
                <a:lnTo>
                  <a:pt x="1844" y="890"/>
                </a:lnTo>
                <a:lnTo>
                  <a:pt x="1844" y="892"/>
                </a:lnTo>
                <a:lnTo>
                  <a:pt x="1844" y="896"/>
                </a:lnTo>
                <a:lnTo>
                  <a:pt x="1844" y="900"/>
                </a:lnTo>
                <a:lnTo>
                  <a:pt x="1846" y="903"/>
                </a:lnTo>
                <a:lnTo>
                  <a:pt x="1851" y="905"/>
                </a:lnTo>
                <a:lnTo>
                  <a:pt x="1854" y="909"/>
                </a:lnTo>
                <a:lnTo>
                  <a:pt x="1857" y="914"/>
                </a:lnTo>
                <a:lnTo>
                  <a:pt x="1859" y="917"/>
                </a:lnTo>
                <a:lnTo>
                  <a:pt x="1857" y="919"/>
                </a:lnTo>
                <a:lnTo>
                  <a:pt x="1856" y="921"/>
                </a:lnTo>
                <a:lnTo>
                  <a:pt x="1855" y="922"/>
                </a:lnTo>
                <a:lnTo>
                  <a:pt x="1854" y="926"/>
                </a:lnTo>
                <a:lnTo>
                  <a:pt x="1854" y="930"/>
                </a:lnTo>
                <a:lnTo>
                  <a:pt x="1852" y="932"/>
                </a:lnTo>
                <a:lnTo>
                  <a:pt x="1850" y="935"/>
                </a:lnTo>
                <a:lnTo>
                  <a:pt x="1847" y="936"/>
                </a:lnTo>
                <a:lnTo>
                  <a:pt x="1843" y="935"/>
                </a:lnTo>
                <a:lnTo>
                  <a:pt x="1841" y="935"/>
                </a:lnTo>
                <a:lnTo>
                  <a:pt x="1837" y="938"/>
                </a:lnTo>
                <a:lnTo>
                  <a:pt x="1837" y="943"/>
                </a:lnTo>
                <a:lnTo>
                  <a:pt x="1842" y="954"/>
                </a:lnTo>
                <a:lnTo>
                  <a:pt x="1842" y="961"/>
                </a:lnTo>
                <a:lnTo>
                  <a:pt x="1842" y="965"/>
                </a:lnTo>
                <a:lnTo>
                  <a:pt x="1841" y="966"/>
                </a:lnTo>
                <a:lnTo>
                  <a:pt x="1839" y="969"/>
                </a:lnTo>
                <a:lnTo>
                  <a:pt x="1837" y="972"/>
                </a:lnTo>
                <a:lnTo>
                  <a:pt x="1834" y="984"/>
                </a:lnTo>
                <a:lnTo>
                  <a:pt x="1829" y="993"/>
                </a:lnTo>
                <a:lnTo>
                  <a:pt x="1828" y="1001"/>
                </a:lnTo>
                <a:lnTo>
                  <a:pt x="1824" y="1007"/>
                </a:lnTo>
                <a:lnTo>
                  <a:pt x="1820" y="1011"/>
                </a:lnTo>
                <a:lnTo>
                  <a:pt x="1815" y="1014"/>
                </a:lnTo>
                <a:lnTo>
                  <a:pt x="1810" y="1018"/>
                </a:lnTo>
                <a:lnTo>
                  <a:pt x="1811" y="1026"/>
                </a:lnTo>
                <a:lnTo>
                  <a:pt x="1811" y="1028"/>
                </a:lnTo>
                <a:lnTo>
                  <a:pt x="1811" y="1032"/>
                </a:lnTo>
                <a:lnTo>
                  <a:pt x="1807" y="1059"/>
                </a:lnTo>
                <a:lnTo>
                  <a:pt x="1804" y="1073"/>
                </a:lnTo>
                <a:lnTo>
                  <a:pt x="1799" y="1105"/>
                </a:lnTo>
                <a:lnTo>
                  <a:pt x="1795" y="1136"/>
                </a:lnTo>
                <a:lnTo>
                  <a:pt x="1790" y="1168"/>
                </a:lnTo>
                <a:lnTo>
                  <a:pt x="1785" y="1199"/>
                </a:lnTo>
                <a:lnTo>
                  <a:pt x="1780" y="1230"/>
                </a:lnTo>
                <a:lnTo>
                  <a:pt x="1776" y="1262"/>
                </a:lnTo>
                <a:lnTo>
                  <a:pt x="1771" y="1294"/>
                </a:lnTo>
                <a:lnTo>
                  <a:pt x="1766" y="1326"/>
                </a:lnTo>
                <a:lnTo>
                  <a:pt x="1760" y="1357"/>
                </a:lnTo>
                <a:lnTo>
                  <a:pt x="1756" y="1388"/>
                </a:lnTo>
                <a:lnTo>
                  <a:pt x="1751" y="1420"/>
                </a:lnTo>
                <a:lnTo>
                  <a:pt x="1746" y="1451"/>
                </a:lnTo>
                <a:lnTo>
                  <a:pt x="1741" y="1484"/>
                </a:lnTo>
                <a:lnTo>
                  <a:pt x="1737" y="1515"/>
                </a:lnTo>
                <a:lnTo>
                  <a:pt x="1732" y="1546"/>
                </a:lnTo>
                <a:lnTo>
                  <a:pt x="1727" y="1578"/>
                </a:lnTo>
                <a:lnTo>
                  <a:pt x="1683" y="1572"/>
                </a:lnTo>
                <a:lnTo>
                  <a:pt x="1639" y="1564"/>
                </a:lnTo>
                <a:lnTo>
                  <a:pt x="1595" y="1558"/>
                </a:lnTo>
                <a:lnTo>
                  <a:pt x="1549" y="1550"/>
                </a:lnTo>
                <a:lnTo>
                  <a:pt x="1505" y="1543"/>
                </a:lnTo>
                <a:lnTo>
                  <a:pt x="1461" y="1536"/>
                </a:lnTo>
                <a:lnTo>
                  <a:pt x="1418" y="1528"/>
                </a:lnTo>
                <a:lnTo>
                  <a:pt x="1374" y="1521"/>
                </a:lnTo>
                <a:lnTo>
                  <a:pt x="1330" y="1514"/>
                </a:lnTo>
                <a:lnTo>
                  <a:pt x="1286" y="1506"/>
                </a:lnTo>
                <a:lnTo>
                  <a:pt x="1242" y="1498"/>
                </a:lnTo>
                <a:lnTo>
                  <a:pt x="1198" y="1490"/>
                </a:lnTo>
                <a:lnTo>
                  <a:pt x="1154" y="1483"/>
                </a:lnTo>
                <a:lnTo>
                  <a:pt x="1110" y="1475"/>
                </a:lnTo>
                <a:lnTo>
                  <a:pt x="1066" y="1467"/>
                </a:lnTo>
                <a:lnTo>
                  <a:pt x="1020" y="1459"/>
                </a:lnTo>
                <a:lnTo>
                  <a:pt x="960" y="1448"/>
                </a:lnTo>
                <a:lnTo>
                  <a:pt x="897" y="1436"/>
                </a:lnTo>
                <a:lnTo>
                  <a:pt x="835" y="1424"/>
                </a:lnTo>
                <a:lnTo>
                  <a:pt x="775" y="1413"/>
                </a:lnTo>
                <a:lnTo>
                  <a:pt x="712" y="1401"/>
                </a:lnTo>
                <a:lnTo>
                  <a:pt x="652" y="1389"/>
                </a:lnTo>
                <a:lnTo>
                  <a:pt x="590" y="1376"/>
                </a:lnTo>
                <a:lnTo>
                  <a:pt x="529" y="1363"/>
                </a:lnTo>
                <a:lnTo>
                  <a:pt x="467" y="1352"/>
                </a:lnTo>
                <a:lnTo>
                  <a:pt x="406" y="1339"/>
                </a:lnTo>
                <a:lnTo>
                  <a:pt x="344" y="1326"/>
                </a:lnTo>
                <a:lnTo>
                  <a:pt x="283" y="1313"/>
                </a:lnTo>
                <a:lnTo>
                  <a:pt x="221" y="1300"/>
                </a:lnTo>
                <a:lnTo>
                  <a:pt x="160" y="1287"/>
                </a:lnTo>
                <a:lnTo>
                  <a:pt x="98" y="1273"/>
                </a:lnTo>
                <a:lnTo>
                  <a:pt x="37" y="1260"/>
                </a:lnTo>
                <a:lnTo>
                  <a:pt x="36" y="1260"/>
                </a:lnTo>
                <a:lnTo>
                  <a:pt x="29" y="1259"/>
                </a:lnTo>
                <a:lnTo>
                  <a:pt x="28" y="1251"/>
                </a:lnTo>
                <a:lnTo>
                  <a:pt x="15" y="1238"/>
                </a:lnTo>
                <a:lnTo>
                  <a:pt x="7" y="1222"/>
                </a:lnTo>
                <a:lnTo>
                  <a:pt x="5" y="1220"/>
                </a:lnTo>
                <a:lnTo>
                  <a:pt x="5" y="1217"/>
                </a:lnTo>
                <a:lnTo>
                  <a:pt x="6" y="1183"/>
                </a:lnTo>
                <a:lnTo>
                  <a:pt x="5" y="1176"/>
                </a:lnTo>
                <a:lnTo>
                  <a:pt x="1" y="1173"/>
                </a:lnTo>
                <a:lnTo>
                  <a:pt x="2" y="1169"/>
                </a:lnTo>
                <a:lnTo>
                  <a:pt x="2" y="1163"/>
                </a:lnTo>
                <a:lnTo>
                  <a:pt x="3" y="1151"/>
                </a:lnTo>
                <a:lnTo>
                  <a:pt x="2" y="1150"/>
                </a:lnTo>
                <a:lnTo>
                  <a:pt x="0" y="1147"/>
                </a:lnTo>
                <a:lnTo>
                  <a:pt x="0" y="1145"/>
                </a:lnTo>
                <a:lnTo>
                  <a:pt x="2" y="1143"/>
                </a:lnTo>
                <a:lnTo>
                  <a:pt x="3" y="1141"/>
                </a:lnTo>
                <a:lnTo>
                  <a:pt x="6" y="1137"/>
                </a:lnTo>
                <a:lnTo>
                  <a:pt x="7" y="1133"/>
                </a:lnTo>
                <a:lnTo>
                  <a:pt x="9" y="1128"/>
                </a:lnTo>
                <a:lnTo>
                  <a:pt x="10" y="1117"/>
                </a:lnTo>
                <a:lnTo>
                  <a:pt x="10" y="1108"/>
                </a:lnTo>
                <a:lnTo>
                  <a:pt x="11" y="1106"/>
                </a:lnTo>
                <a:lnTo>
                  <a:pt x="12" y="1101"/>
                </a:lnTo>
                <a:lnTo>
                  <a:pt x="20" y="1090"/>
                </a:lnTo>
                <a:lnTo>
                  <a:pt x="23" y="1088"/>
                </a:lnTo>
                <a:lnTo>
                  <a:pt x="27" y="1077"/>
                </a:lnTo>
                <a:lnTo>
                  <a:pt x="27" y="1062"/>
                </a:lnTo>
                <a:lnTo>
                  <a:pt x="28" y="1053"/>
                </a:lnTo>
                <a:lnTo>
                  <a:pt x="28" y="1048"/>
                </a:lnTo>
                <a:lnTo>
                  <a:pt x="27" y="1044"/>
                </a:lnTo>
                <a:lnTo>
                  <a:pt x="23" y="1041"/>
                </a:lnTo>
                <a:lnTo>
                  <a:pt x="20" y="1037"/>
                </a:lnTo>
                <a:lnTo>
                  <a:pt x="19" y="1032"/>
                </a:lnTo>
                <a:lnTo>
                  <a:pt x="18" y="1023"/>
                </a:lnTo>
                <a:lnTo>
                  <a:pt x="16" y="1018"/>
                </a:lnTo>
                <a:lnTo>
                  <a:pt x="12" y="1020"/>
                </a:lnTo>
                <a:lnTo>
                  <a:pt x="11" y="1016"/>
                </a:lnTo>
                <a:lnTo>
                  <a:pt x="11" y="998"/>
                </a:lnTo>
                <a:lnTo>
                  <a:pt x="10" y="994"/>
                </a:lnTo>
                <a:lnTo>
                  <a:pt x="9" y="991"/>
                </a:lnTo>
                <a:lnTo>
                  <a:pt x="5" y="988"/>
                </a:lnTo>
                <a:lnTo>
                  <a:pt x="10" y="985"/>
                </a:lnTo>
                <a:lnTo>
                  <a:pt x="28" y="960"/>
                </a:lnTo>
                <a:lnTo>
                  <a:pt x="40" y="944"/>
                </a:lnTo>
                <a:lnTo>
                  <a:pt x="42" y="940"/>
                </a:lnTo>
                <a:lnTo>
                  <a:pt x="47" y="936"/>
                </a:lnTo>
                <a:lnTo>
                  <a:pt x="50" y="932"/>
                </a:lnTo>
                <a:lnTo>
                  <a:pt x="53" y="926"/>
                </a:lnTo>
                <a:lnTo>
                  <a:pt x="55" y="919"/>
                </a:lnTo>
                <a:lnTo>
                  <a:pt x="59" y="906"/>
                </a:lnTo>
                <a:lnTo>
                  <a:pt x="77" y="868"/>
                </a:lnTo>
                <a:lnTo>
                  <a:pt x="81" y="855"/>
                </a:lnTo>
                <a:lnTo>
                  <a:pt x="81" y="851"/>
                </a:lnTo>
                <a:lnTo>
                  <a:pt x="82" y="848"/>
                </a:lnTo>
                <a:lnTo>
                  <a:pt x="85" y="846"/>
                </a:lnTo>
                <a:lnTo>
                  <a:pt x="88" y="843"/>
                </a:lnTo>
                <a:lnTo>
                  <a:pt x="93" y="840"/>
                </a:lnTo>
                <a:lnTo>
                  <a:pt x="95" y="839"/>
                </a:lnTo>
                <a:lnTo>
                  <a:pt x="98" y="840"/>
                </a:lnTo>
                <a:lnTo>
                  <a:pt x="95" y="857"/>
                </a:lnTo>
                <a:lnTo>
                  <a:pt x="98" y="861"/>
                </a:lnTo>
                <a:lnTo>
                  <a:pt x="99" y="861"/>
                </a:lnTo>
                <a:lnTo>
                  <a:pt x="100" y="853"/>
                </a:lnTo>
                <a:lnTo>
                  <a:pt x="102" y="851"/>
                </a:lnTo>
                <a:lnTo>
                  <a:pt x="100" y="847"/>
                </a:lnTo>
                <a:lnTo>
                  <a:pt x="103" y="847"/>
                </a:lnTo>
                <a:lnTo>
                  <a:pt x="106" y="847"/>
                </a:lnTo>
                <a:lnTo>
                  <a:pt x="106" y="846"/>
                </a:lnTo>
                <a:lnTo>
                  <a:pt x="108" y="843"/>
                </a:lnTo>
                <a:lnTo>
                  <a:pt x="106" y="840"/>
                </a:lnTo>
                <a:lnTo>
                  <a:pt x="110" y="834"/>
                </a:lnTo>
                <a:lnTo>
                  <a:pt x="117" y="827"/>
                </a:lnTo>
                <a:lnTo>
                  <a:pt x="122" y="826"/>
                </a:lnTo>
                <a:lnTo>
                  <a:pt x="126" y="827"/>
                </a:lnTo>
                <a:lnTo>
                  <a:pt x="126" y="830"/>
                </a:lnTo>
                <a:lnTo>
                  <a:pt x="125" y="834"/>
                </a:lnTo>
                <a:lnTo>
                  <a:pt x="126" y="839"/>
                </a:lnTo>
                <a:lnTo>
                  <a:pt x="128" y="843"/>
                </a:lnTo>
                <a:lnTo>
                  <a:pt x="133" y="846"/>
                </a:lnTo>
                <a:lnTo>
                  <a:pt x="137" y="847"/>
                </a:lnTo>
                <a:lnTo>
                  <a:pt x="141" y="847"/>
                </a:lnTo>
                <a:lnTo>
                  <a:pt x="134" y="834"/>
                </a:lnTo>
                <a:lnTo>
                  <a:pt x="134" y="826"/>
                </a:lnTo>
                <a:lnTo>
                  <a:pt x="133" y="824"/>
                </a:lnTo>
                <a:lnTo>
                  <a:pt x="132" y="821"/>
                </a:lnTo>
                <a:lnTo>
                  <a:pt x="132" y="820"/>
                </a:lnTo>
                <a:lnTo>
                  <a:pt x="133" y="817"/>
                </a:lnTo>
                <a:lnTo>
                  <a:pt x="137" y="811"/>
                </a:lnTo>
                <a:lnTo>
                  <a:pt x="129" y="815"/>
                </a:lnTo>
                <a:lnTo>
                  <a:pt x="119" y="821"/>
                </a:lnTo>
                <a:lnTo>
                  <a:pt x="108" y="829"/>
                </a:lnTo>
                <a:lnTo>
                  <a:pt x="102" y="837"/>
                </a:lnTo>
                <a:lnTo>
                  <a:pt x="100" y="834"/>
                </a:lnTo>
                <a:lnTo>
                  <a:pt x="106" y="826"/>
                </a:lnTo>
                <a:lnTo>
                  <a:pt x="129" y="789"/>
                </a:lnTo>
                <a:lnTo>
                  <a:pt x="130" y="786"/>
                </a:lnTo>
                <a:lnTo>
                  <a:pt x="134" y="780"/>
                </a:lnTo>
                <a:lnTo>
                  <a:pt x="139" y="767"/>
                </a:lnTo>
                <a:lnTo>
                  <a:pt x="142" y="763"/>
                </a:lnTo>
                <a:lnTo>
                  <a:pt x="146" y="759"/>
                </a:lnTo>
                <a:lnTo>
                  <a:pt x="152" y="755"/>
                </a:lnTo>
                <a:lnTo>
                  <a:pt x="156" y="752"/>
                </a:lnTo>
                <a:lnTo>
                  <a:pt x="159" y="747"/>
                </a:lnTo>
                <a:lnTo>
                  <a:pt x="160" y="745"/>
                </a:lnTo>
                <a:lnTo>
                  <a:pt x="163" y="742"/>
                </a:lnTo>
                <a:lnTo>
                  <a:pt x="166" y="742"/>
                </a:lnTo>
                <a:lnTo>
                  <a:pt x="166" y="742"/>
                </a:lnTo>
                <a:lnTo>
                  <a:pt x="165" y="745"/>
                </a:lnTo>
                <a:lnTo>
                  <a:pt x="165" y="747"/>
                </a:lnTo>
                <a:lnTo>
                  <a:pt x="166" y="747"/>
                </a:lnTo>
                <a:lnTo>
                  <a:pt x="177" y="750"/>
                </a:lnTo>
                <a:lnTo>
                  <a:pt x="178" y="748"/>
                </a:lnTo>
                <a:lnTo>
                  <a:pt x="176" y="745"/>
                </a:lnTo>
                <a:lnTo>
                  <a:pt x="172" y="739"/>
                </a:lnTo>
                <a:lnTo>
                  <a:pt x="166" y="737"/>
                </a:lnTo>
                <a:lnTo>
                  <a:pt x="161" y="737"/>
                </a:lnTo>
                <a:lnTo>
                  <a:pt x="157" y="742"/>
                </a:lnTo>
                <a:lnTo>
                  <a:pt x="154" y="748"/>
                </a:lnTo>
                <a:lnTo>
                  <a:pt x="151" y="752"/>
                </a:lnTo>
                <a:lnTo>
                  <a:pt x="150" y="746"/>
                </a:lnTo>
                <a:lnTo>
                  <a:pt x="151" y="739"/>
                </a:lnTo>
                <a:lnTo>
                  <a:pt x="159" y="728"/>
                </a:lnTo>
                <a:lnTo>
                  <a:pt x="172" y="693"/>
                </a:lnTo>
                <a:lnTo>
                  <a:pt x="176" y="681"/>
                </a:lnTo>
                <a:lnTo>
                  <a:pt x="178" y="676"/>
                </a:lnTo>
                <a:lnTo>
                  <a:pt x="181" y="663"/>
                </a:lnTo>
                <a:lnTo>
                  <a:pt x="182" y="660"/>
                </a:lnTo>
                <a:lnTo>
                  <a:pt x="185" y="659"/>
                </a:lnTo>
                <a:lnTo>
                  <a:pt x="187" y="657"/>
                </a:lnTo>
                <a:lnTo>
                  <a:pt x="187" y="655"/>
                </a:lnTo>
                <a:lnTo>
                  <a:pt x="186" y="646"/>
                </a:lnTo>
                <a:lnTo>
                  <a:pt x="186" y="642"/>
                </a:lnTo>
                <a:lnTo>
                  <a:pt x="187" y="640"/>
                </a:lnTo>
                <a:lnTo>
                  <a:pt x="187" y="638"/>
                </a:lnTo>
                <a:lnTo>
                  <a:pt x="191" y="628"/>
                </a:lnTo>
                <a:lnTo>
                  <a:pt x="200" y="603"/>
                </a:lnTo>
                <a:lnTo>
                  <a:pt x="204" y="584"/>
                </a:lnTo>
                <a:lnTo>
                  <a:pt x="208" y="574"/>
                </a:lnTo>
                <a:lnTo>
                  <a:pt x="208" y="571"/>
                </a:lnTo>
                <a:lnTo>
                  <a:pt x="208" y="569"/>
                </a:lnTo>
                <a:lnTo>
                  <a:pt x="208" y="567"/>
                </a:lnTo>
                <a:lnTo>
                  <a:pt x="209" y="565"/>
                </a:lnTo>
                <a:lnTo>
                  <a:pt x="212" y="563"/>
                </a:lnTo>
                <a:lnTo>
                  <a:pt x="213" y="562"/>
                </a:lnTo>
                <a:lnTo>
                  <a:pt x="221" y="544"/>
                </a:lnTo>
                <a:lnTo>
                  <a:pt x="222" y="539"/>
                </a:lnTo>
                <a:lnTo>
                  <a:pt x="225" y="535"/>
                </a:lnTo>
                <a:lnTo>
                  <a:pt x="230" y="535"/>
                </a:lnTo>
                <a:lnTo>
                  <a:pt x="236" y="541"/>
                </a:lnTo>
                <a:lnTo>
                  <a:pt x="235" y="532"/>
                </a:lnTo>
                <a:lnTo>
                  <a:pt x="232" y="531"/>
                </a:lnTo>
                <a:lnTo>
                  <a:pt x="227" y="531"/>
                </a:lnTo>
                <a:lnTo>
                  <a:pt x="225" y="528"/>
                </a:lnTo>
                <a:lnTo>
                  <a:pt x="223" y="523"/>
                </a:lnTo>
                <a:lnTo>
                  <a:pt x="226" y="515"/>
                </a:lnTo>
                <a:lnTo>
                  <a:pt x="240" y="478"/>
                </a:lnTo>
                <a:lnTo>
                  <a:pt x="243" y="478"/>
                </a:lnTo>
                <a:lnTo>
                  <a:pt x="248" y="482"/>
                </a:lnTo>
                <a:lnTo>
                  <a:pt x="252" y="484"/>
                </a:lnTo>
                <a:lnTo>
                  <a:pt x="253" y="480"/>
                </a:lnTo>
                <a:lnTo>
                  <a:pt x="252" y="475"/>
                </a:lnTo>
                <a:lnTo>
                  <a:pt x="251" y="475"/>
                </a:lnTo>
                <a:lnTo>
                  <a:pt x="247" y="477"/>
                </a:lnTo>
                <a:lnTo>
                  <a:pt x="244" y="475"/>
                </a:lnTo>
                <a:lnTo>
                  <a:pt x="243" y="471"/>
                </a:lnTo>
                <a:lnTo>
                  <a:pt x="243" y="469"/>
                </a:lnTo>
                <a:lnTo>
                  <a:pt x="244" y="465"/>
                </a:lnTo>
                <a:lnTo>
                  <a:pt x="244" y="461"/>
                </a:lnTo>
                <a:lnTo>
                  <a:pt x="244" y="457"/>
                </a:lnTo>
                <a:lnTo>
                  <a:pt x="248" y="444"/>
                </a:lnTo>
                <a:lnTo>
                  <a:pt x="249" y="438"/>
                </a:lnTo>
                <a:lnTo>
                  <a:pt x="249" y="433"/>
                </a:lnTo>
                <a:lnTo>
                  <a:pt x="253" y="414"/>
                </a:lnTo>
                <a:lnTo>
                  <a:pt x="256" y="409"/>
                </a:lnTo>
                <a:lnTo>
                  <a:pt x="260" y="404"/>
                </a:lnTo>
                <a:lnTo>
                  <a:pt x="263" y="399"/>
                </a:lnTo>
                <a:lnTo>
                  <a:pt x="266" y="394"/>
                </a:lnTo>
                <a:lnTo>
                  <a:pt x="266" y="391"/>
                </a:lnTo>
                <a:lnTo>
                  <a:pt x="269" y="391"/>
                </a:lnTo>
                <a:lnTo>
                  <a:pt x="270" y="389"/>
                </a:lnTo>
                <a:lnTo>
                  <a:pt x="271" y="383"/>
                </a:lnTo>
                <a:lnTo>
                  <a:pt x="271" y="382"/>
                </a:lnTo>
                <a:lnTo>
                  <a:pt x="271" y="381"/>
                </a:lnTo>
                <a:lnTo>
                  <a:pt x="274" y="374"/>
                </a:lnTo>
                <a:lnTo>
                  <a:pt x="276" y="365"/>
                </a:lnTo>
                <a:lnTo>
                  <a:pt x="282" y="351"/>
                </a:lnTo>
                <a:lnTo>
                  <a:pt x="280" y="347"/>
                </a:lnTo>
                <a:lnTo>
                  <a:pt x="280" y="345"/>
                </a:lnTo>
                <a:lnTo>
                  <a:pt x="284" y="339"/>
                </a:lnTo>
                <a:lnTo>
                  <a:pt x="291" y="334"/>
                </a:lnTo>
                <a:lnTo>
                  <a:pt x="293" y="328"/>
                </a:lnTo>
                <a:lnTo>
                  <a:pt x="296" y="320"/>
                </a:lnTo>
                <a:lnTo>
                  <a:pt x="297" y="316"/>
                </a:lnTo>
                <a:lnTo>
                  <a:pt x="298" y="308"/>
                </a:lnTo>
                <a:lnTo>
                  <a:pt x="298" y="306"/>
                </a:lnTo>
                <a:lnTo>
                  <a:pt x="300" y="301"/>
                </a:lnTo>
                <a:lnTo>
                  <a:pt x="302" y="290"/>
                </a:lnTo>
                <a:lnTo>
                  <a:pt x="304" y="289"/>
                </a:lnTo>
                <a:lnTo>
                  <a:pt x="305" y="289"/>
                </a:lnTo>
                <a:lnTo>
                  <a:pt x="306" y="289"/>
                </a:lnTo>
                <a:lnTo>
                  <a:pt x="306" y="288"/>
                </a:lnTo>
                <a:lnTo>
                  <a:pt x="306" y="285"/>
                </a:lnTo>
                <a:lnTo>
                  <a:pt x="309" y="277"/>
                </a:lnTo>
                <a:lnTo>
                  <a:pt x="310" y="269"/>
                </a:lnTo>
                <a:lnTo>
                  <a:pt x="307" y="267"/>
                </a:lnTo>
                <a:lnTo>
                  <a:pt x="305" y="264"/>
                </a:lnTo>
                <a:lnTo>
                  <a:pt x="301" y="264"/>
                </a:lnTo>
                <a:lnTo>
                  <a:pt x="302" y="262"/>
                </a:lnTo>
                <a:lnTo>
                  <a:pt x="307" y="262"/>
                </a:lnTo>
                <a:lnTo>
                  <a:pt x="310" y="258"/>
                </a:lnTo>
                <a:lnTo>
                  <a:pt x="311" y="253"/>
                </a:lnTo>
                <a:lnTo>
                  <a:pt x="313" y="249"/>
                </a:lnTo>
                <a:lnTo>
                  <a:pt x="314" y="246"/>
                </a:lnTo>
                <a:lnTo>
                  <a:pt x="315" y="245"/>
                </a:lnTo>
                <a:lnTo>
                  <a:pt x="317" y="242"/>
                </a:lnTo>
                <a:lnTo>
                  <a:pt x="318" y="244"/>
                </a:lnTo>
                <a:lnTo>
                  <a:pt x="317" y="245"/>
                </a:lnTo>
                <a:lnTo>
                  <a:pt x="314" y="254"/>
                </a:lnTo>
                <a:lnTo>
                  <a:pt x="318" y="251"/>
                </a:lnTo>
                <a:lnTo>
                  <a:pt x="322" y="247"/>
                </a:lnTo>
                <a:lnTo>
                  <a:pt x="326" y="244"/>
                </a:lnTo>
                <a:lnTo>
                  <a:pt x="319" y="237"/>
                </a:lnTo>
                <a:lnTo>
                  <a:pt x="317" y="231"/>
                </a:lnTo>
                <a:lnTo>
                  <a:pt x="319" y="219"/>
                </a:lnTo>
                <a:lnTo>
                  <a:pt x="323" y="213"/>
                </a:lnTo>
                <a:lnTo>
                  <a:pt x="326" y="203"/>
                </a:lnTo>
                <a:lnTo>
                  <a:pt x="328" y="201"/>
                </a:lnTo>
                <a:lnTo>
                  <a:pt x="327" y="210"/>
                </a:lnTo>
                <a:lnTo>
                  <a:pt x="327" y="219"/>
                </a:lnTo>
                <a:lnTo>
                  <a:pt x="328" y="223"/>
                </a:lnTo>
                <a:lnTo>
                  <a:pt x="332" y="224"/>
                </a:lnTo>
                <a:lnTo>
                  <a:pt x="336" y="228"/>
                </a:lnTo>
                <a:lnTo>
                  <a:pt x="337" y="227"/>
                </a:lnTo>
                <a:lnTo>
                  <a:pt x="339" y="224"/>
                </a:lnTo>
                <a:lnTo>
                  <a:pt x="344" y="223"/>
                </a:lnTo>
                <a:lnTo>
                  <a:pt x="344" y="220"/>
                </a:lnTo>
                <a:lnTo>
                  <a:pt x="339" y="219"/>
                </a:lnTo>
                <a:lnTo>
                  <a:pt x="337" y="214"/>
                </a:lnTo>
                <a:lnTo>
                  <a:pt x="337" y="209"/>
                </a:lnTo>
                <a:lnTo>
                  <a:pt x="340" y="202"/>
                </a:lnTo>
                <a:lnTo>
                  <a:pt x="333" y="202"/>
                </a:lnTo>
                <a:lnTo>
                  <a:pt x="329" y="197"/>
                </a:lnTo>
                <a:lnTo>
                  <a:pt x="327" y="194"/>
                </a:lnTo>
                <a:lnTo>
                  <a:pt x="328" y="191"/>
                </a:lnTo>
                <a:lnTo>
                  <a:pt x="332" y="181"/>
                </a:lnTo>
                <a:lnTo>
                  <a:pt x="336" y="175"/>
                </a:lnTo>
                <a:lnTo>
                  <a:pt x="341" y="171"/>
                </a:lnTo>
                <a:lnTo>
                  <a:pt x="344" y="168"/>
                </a:lnTo>
                <a:lnTo>
                  <a:pt x="346" y="167"/>
                </a:lnTo>
                <a:lnTo>
                  <a:pt x="349" y="167"/>
                </a:lnTo>
                <a:lnTo>
                  <a:pt x="351" y="166"/>
                </a:lnTo>
                <a:lnTo>
                  <a:pt x="354" y="162"/>
                </a:lnTo>
                <a:lnTo>
                  <a:pt x="353" y="163"/>
                </a:lnTo>
                <a:lnTo>
                  <a:pt x="351" y="163"/>
                </a:lnTo>
                <a:lnTo>
                  <a:pt x="351" y="163"/>
                </a:lnTo>
                <a:lnTo>
                  <a:pt x="349" y="163"/>
                </a:lnTo>
                <a:lnTo>
                  <a:pt x="346" y="161"/>
                </a:lnTo>
                <a:lnTo>
                  <a:pt x="344" y="161"/>
                </a:lnTo>
                <a:lnTo>
                  <a:pt x="341" y="163"/>
                </a:lnTo>
                <a:lnTo>
                  <a:pt x="340" y="166"/>
                </a:lnTo>
                <a:lnTo>
                  <a:pt x="337" y="168"/>
                </a:lnTo>
                <a:lnTo>
                  <a:pt x="340" y="159"/>
                </a:lnTo>
                <a:lnTo>
                  <a:pt x="340" y="150"/>
                </a:lnTo>
                <a:lnTo>
                  <a:pt x="337" y="143"/>
                </a:lnTo>
                <a:lnTo>
                  <a:pt x="332" y="139"/>
                </a:lnTo>
                <a:lnTo>
                  <a:pt x="340" y="128"/>
                </a:lnTo>
                <a:lnTo>
                  <a:pt x="342" y="123"/>
                </a:lnTo>
                <a:lnTo>
                  <a:pt x="346" y="106"/>
                </a:lnTo>
                <a:lnTo>
                  <a:pt x="348" y="99"/>
                </a:lnTo>
                <a:lnTo>
                  <a:pt x="346" y="92"/>
                </a:lnTo>
                <a:lnTo>
                  <a:pt x="344" y="86"/>
                </a:lnTo>
                <a:lnTo>
                  <a:pt x="346" y="82"/>
                </a:lnTo>
                <a:lnTo>
                  <a:pt x="349" y="82"/>
                </a:lnTo>
                <a:lnTo>
                  <a:pt x="351" y="80"/>
                </a:lnTo>
                <a:lnTo>
                  <a:pt x="358" y="77"/>
                </a:lnTo>
                <a:lnTo>
                  <a:pt x="359" y="75"/>
                </a:lnTo>
                <a:lnTo>
                  <a:pt x="361" y="71"/>
                </a:lnTo>
                <a:lnTo>
                  <a:pt x="363" y="66"/>
                </a:lnTo>
                <a:lnTo>
                  <a:pt x="366" y="58"/>
                </a:lnTo>
                <a:lnTo>
                  <a:pt x="367" y="52"/>
                </a:lnTo>
                <a:lnTo>
                  <a:pt x="367" y="46"/>
                </a:lnTo>
                <a:lnTo>
                  <a:pt x="367" y="33"/>
                </a:lnTo>
                <a:lnTo>
                  <a:pt x="361" y="7"/>
                </a:lnTo>
                <a:lnTo>
                  <a:pt x="361" y="0"/>
                </a:lnTo>
                <a:lnTo>
                  <a:pt x="366" y="0"/>
                </a:lnTo>
                <a:lnTo>
                  <a:pt x="364" y="1"/>
                </a:lnTo>
                <a:lnTo>
                  <a:pt x="364" y="1"/>
                </a:lnTo>
                <a:lnTo>
                  <a:pt x="363" y="4"/>
                </a:lnTo>
                <a:lnTo>
                  <a:pt x="368" y="5"/>
                </a:lnTo>
                <a:lnTo>
                  <a:pt x="375" y="11"/>
                </a:lnTo>
                <a:lnTo>
                  <a:pt x="379" y="17"/>
                </a:lnTo>
                <a:lnTo>
                  <a:pt x="383" y="22"/>
                </a:lnTo>
                <a:lnTo>
                  <a:pt x="385" y="25"/>
                </a:lnTo>
                <a:lnTo>
                  <a:pt x="393" y="26"/>
                </a:lnTo>
                <a:lnTo>
                  <a:pt x="395" y="29"/>
                </a:lnTo>
                <a:lnTo>
                  <a:pt x="397" y="33"/>
                </a:lnTo>
                <a:lnTo>
                  <a:pt x="395" y="38"/>
                </a:lnTo>
                <a:lnTo>
                  <a:pt x="395" y="42"/>
                </a:lnTo>
                <a:lnTo>
                  <a:pt x="397" y="46"/>
                </a:lnTo>
                <a:lnTo>
                  <a:pt x="398" y="42"/>
                </a:lnTo>
                <a:lnTo>
                  <a:pt x="399" y="38"/>
                </a:lnTo>
                <a:lnTo>
                  <a:pt x="401" y="36"/>
                </a:lnTo>
                <a:lnTo>
                  <a:pt x="405" y="36"/>
                </a:lnTo>
                <a:lnTo>
                  <a:pt x="405" y="34"/>
                </a:lnTo>
                <a:lnTo>
                  <a:pt x="403" y="33"/>
                </a:lnTo>
                <a:lnTo>
                  <a:pt x="399" y="26"/>
                </a:lnTo>
                <a:lnTo>
                  <a:pt x="398" y="25"/>
                </a:lnTo>
                <a:lnTo>
                  <a:pt x="395" y="23"/>
                </a:lnTo>
                <a:lnTo>
                  <a:pt x="393" y="22"/>
                </a:lnTo>
                <a:lnTo>
                  <a:pt x="392" y="21"/>
                </a:lnTo>
                <a:lnTo>
                  <a:pt x="390" y="18"/>
                </a:lnTo>
                <a:lnTo>
                  <a:pt x="394" y="17"/>
                </a:lnTo>
                <a:lnTo>
                  <a:pt x="403" y="18"/>
                </a:lnTo>
                <a:lnTo>
                  <a:pt x="407" y="17"/>
                </a:lnTo>
                <a:lnTo>
                  <a:pt x="411" y="16"/>
                </a:lnTo>
                <a:lnTo>
                  <a:pt x="412" y="20"/>
                </a:lnTo>
                <a:lnTo>
                  <a:pt x="416" y="26"/>
                </a:lnTo>
                <a:lnTo>
                  <a:pt x="419" y="29"/>
                </a:lnTo>
                <a:lnTo>
                  <a:pt x="423" y="29"/>
                </a:lnTo>
                <a:lnTo>
                  <a:pt x="443" y="30"/>
                </a:lnTo>
                <a:lnTo>
                  <a:pt x="447" y="29"/>
                </a:lnTo>
                <a:lnTo>
                  <a:pt x="445" y="25"/>
                </a:lnTo>
                <a:lnTo>
                  <a:pt x="443" y="23"/>
                </a:lnTo>
                <a:lnTo>
                  <a:pt x="447" y="23"/>
                </a:lnTo>
                <a:lnTo>
                  <a:pt x="454" y="25"/>
                </a:lnTo>
                <a:lnTo>
                  <a:pt x="458" y="25"/>
                </a:lnTo>
                <a:lnTo>
                  <a:pt x="464" y="22"/>
                </a:lnTo>
                <a:lnTo>
                  <a:pt x="468" y="21"/>
                </a:lnTo>
                <a:lnTo>
                  <a:pt x="473" y="21"/>
                </a:lnTo>
                <a:lnTo>
                  <a:pt x="476" y="22"/>
                </a:lnTo>
                <a:lnTo>
                  <a:pt x="477" y="25"/>
                </a:lnTo>
                <a:lnTo>
                  <a:pt x="486" y="44"/>
                </a:lnTo>
                <a:lnTo>
                  <a:pt x="486" y="47"/>
                </a:lnTo>
                <a:lnTo>
                  <a:pt x="490" y="51"/>
                </a:lnTo>
                <a:lnTo>
                  <a:pt x="512" y="60"/>
                </a:lnTo>
                <a:lnTo>
                  <a:pt x="526" y="62"/>
                </a:lnTo>
                <a:lnTo>
                  <a:pt x="529" y="61"/>
                </a:lnTo>
                <a:lnTo>
                  <a:pt x="536" y="55"/>
                </a:lnTo>
                <a:lnTo>
                  <a:pt x="542" y="5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 name="Freeform 21"/>
          <p:cNvSpPr>
            <a:spLocks/>
          </p:cNvSpPr>
          <p:nvPr/>
        </p:nvSpPr>
        <p:spPr bwMode="auto">
          <a:xfrm>
            <a:off x="10508225" y="6284697"/>
            <a:ext cx="1902708" cy="907644"/>
          </a:xfrm>
          <a:custGeom>
            <a:avLst/>
            <a:gdLst>
              <a:gd name="T0" fmla="*/ 2196 w 2219"/>
              <a:gd name="T1" fmla="*/ 463 h 1058"/>
              <a:gd name="T2" fmla="*/ 2218 w 2219"/>
              <a:gd name="T3" fmla="*/ 987 h 1058"/>
              <a:gd name="T4" fmla="*/ 2190 w 2219"/>
              <a:gd name="T5" fmla="*/ 1048 h 1058"/>
              <a:gd name="T6" fmla="*/ 2165 w 2219"/>
              <a:gd name="T7" fmla="*/ 1043 h 1058"/>
              <a:gd name="T8" fmla="*/ 2140 w 2219"/>
              <a:gd name="T9" fmla="*/ 1030 h 1058"/>
              <a:gd name="T10" fmla="*/ 2092 w 2219"/>
              <a:gd name="T11" fmla="*/ 1004 h 1058"/>
              <a:gd name="T12" fmla="*/ 2067 w 2219"/>
              <a:gd name="T13" fmla="*/ 991 h 1058"/>
              <a:gd name="T14" fmla="*/ 2021 w 2219"/>
              <a:gd name="T15" fmla="*/ 965 h 1058"/>
              <a:gd name="T16" fmla="*/ 2003 w 2219"/>
              <a:gd name="T17" fmla="*/ 986 h 1058"/>
              <a:gd name="T18" fmla="*/ 1990 w 2219"/>
              <a:gd name="T19" fmla="*/ 995 h 1058"/>
              <a:gd name="T20" fmla="*/ 1954 w 2219"/>
              <a:gd name="T21" fmla="*/ 993 h 1058"/>
              <a:gd name="T22" fmla="*/ 1939 w 2219"/>
              <a:gd name="T23" fmla="*/ 991 h 1058"/>
              <a:gd name="T24" fmla="*/ 1919 w 2219"/>
              <a:gd name="T25" fmla="*/ 975 h 1058"/>
              <a:gd name="T26" fmla="*/ 1894 w 2219"/>
              <a:gd name="T27" fmla="*/ 990 h 1058"/>
              <a:gd name="T28" fmla="*/ 1872 w 2219"/>
              <a:gd name="T29" fmla="*/ 1004 h 1058"/>
              <a:gd name="T30" fmla="*/ 1838 w 2219"/>
              <a:gd name="T31" fmla="*/ 997 h 1058"/>
              <a:gd name="T32" fmla="*/ 1816 w 2219"/>
              <a:gd name="T33" fmla="*/ 1006 h 1058"/>
              <a:gd name="T34" fmla="*/ 1773 w 2219"/>
              <a:gd name="T35" fmla="*/ 1030 h 1058"/>
              <a:gd name="T36" fmla="*/ 1740 w 2219"/>
              <a:gd name="T37" fmla="*/ 1053 h 1058"/>
              <a:gd name="T38" fmla="*/ 1685 w 2219"/>
              <a:gd name="T39" fmla="*/ 1030 h 1058"/>
              <a:gd name="T40" fmla="*/ 1660 w 2219"/>
              <a:gd name="T41" fmla="*/ 1012 h 1058"/>
              <a:gd name="T42" fmla="*/ 1650 w 2219"/>
              <a:gd name="T43" fmla="*/ 993 h 1058"/>
              <a:gd name="T44" fmla="*/ 1637 w 2219"/>
              <a:gd name="T45" fmla="*/ 1012 h 1058"/>
              <a:gd name="T46" fmla="*/ 1612 w 2219"/>
              <a:gd name="T47" fmla="*/ 1009 h 1058"/>
              <a:gd name="T48" fmla="*/ 1588 w 2219"/>
              <a:gd name="T49" fmla="*/ 1003 h 1058"/>
              <a:gd name="T50" fmla="*/ 1572 w 2219"/>
              <a:gd name="T51" fmla="*/ 983 h 1058"/>
              <a:gd name="T52" fmla="*/ 1550 w 2219"/>
              <a:gd name="T53" fmla="*/ 1014 h 1058"/>
              <a:gd name="T54" fmla="*/ 1534 w 2219"/>
              <a:gd name="T55" fmla="*/ 1031 h 1058"/>
              <a:gd name="T56" fmla="*/ 1502 w 2219"/>
              <a:gd name="T57" fmla="*/ 1039 h 1058"/>
              <a:gd name="T58" fmla="*/ 1498 w 2219"/>
              <a:gd name="T59" fmla="*/ 1000 h 1058"/>
              <a:gd name="T60" fmla="*/ 1478 w 2219"/>
              <a:gd name="T61" fmla="*/ 1012 h 1058"/>
              <a:gd name="T62" fmla="*/ 1462 w 2219"/>
              <a:gd name="T63" fmla="*/ 1023 h 1058"/>
              <a:gd name="T64" fmla="*/ 1427 w 2219"/>
              <a:gd name="T65" fmla="*/ 1005 h 1058"/>
              <a:gd name="T66" fmla="*/ 1375 w 2219"/>
              <a:gd name="T67" fmla="*/ 979 h 1058"/>
              <a:gd name="T68" fmla="*/ 1303 w 2219"/>
              <a:gd name="T69" fmla="*/ 1005 h 1058"/>
              <a:gd name="T70" fmla="*/ 1303 w 2219"/>
              <a:gd name="T71" fmla="*/ 977 h 1058"/>
              <a:gd name="T72" fmla="*/ 1267 w 2219"/>
              <a:gd name="T73" fmla="*/ 933 h 1058"/>
              <a:gd name="T74" fmla="*/ 1186 w 2219"/>
              <a:gd name="T75" fmla="*/ 944 h 1058"/>
              <a:gd name="T76" fmla="*/ 1144 w 2219"/>
              <a:gd name="T77" fmla="*/ 938 h 1058"/>
              <a:gd name="T78" fmla="*/ 1066 w 2219"/>
              <a:gd name="T79" fmla="*/ 926 h 1058"/>
              <a:gd name="T80" fmla="*/ 1005 w 2219"/>
              <a:gd name="T81" fmla="*/ 911 h 1058"/>
              <a:gd name="T82" fmla="*/ 977 w 2219"/>
              <a:gd name="T83" fmla="*/ 878 h 1058"/>
              <a:gd name="T84" fmla="*/ 945 w 2219"/>
              <a:gd name="T85" fmla="*/ 847 h 1058"/>
              <a:gd name="T86" fmla="*/ 926 w 2219"/>
              <a:gd name="T87" fmla="*/ 837 h 1058"/>
              <a:gd name="T88" fmla="*/ 882 w 2219"/>
              <a:gd name="T89" fmla="*/ 850 h 1058"/>
              <a:gd name="T90" fmla="*/ 841 w 2219"/>
              <a:gd name="T91" fmla="*/ 845 h 1058"/>
              <a:gd name="T92" fmla="*/ 766 w 2219"/>
              <a:gd name="T93" fmla="*/ 795 h 1058"/>
              <a:gd name="T94" fmla="*/ 766 w 2219"/>
              <a:gd name="T95" fmla="*/ 529 h 1058"/>
              <a:gd name="T96" fmla="*/ 766 w 2219"/>
              <a:gd name="T97" fmla="*/ 243 h 1058"/>
              <a:gd name="T98" fmla="*/ 631 w 2219"/>
              <a:gd name="T99" fmla="*/ 191 h 1058"/>
              <a:gd name="T100" fmla="*/ 117 w 2219"/>
              <a:gd name="T101" fmla="*/ 183 h 1058"/>
              <a:gd name="T102" fmla="*/ 4 w 2219"/>
              <a:gd name="T103" fmla="*/ 22 h 1058"/>
              <a:gd name="T104" fmla="*/ 255 w 2219"/>
              <a:gd name="T105" fmla="*/ 29 h 1058"/>
              <a:gd name="T106" fmla="*/ 725 w 2219"/>
              <a:gd name="T107" fmla="*/ 33 h 1058"/>
              <a:gd name="T108" fmla="*/ 1194 w 2219"/>
              <a:gd name="T109" fmla="*/ 30 h 1058"/>
              <a:gd name="T110" fmla="*/ 1664 w 2219"/>
              <a:gd name="T111" fmla="*/ 19 h 1058"/>
              <a:gd name="T112" fmla="*/ 2132 w 2219"/>
              <a:gd name="T113"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19" h="1058">
                <a:moveTo>
                  <a:pt x="2140" y="157"/>
                </a:moveTo>
                <a:lnTo>
                  <a:pt x="2148" y="201"/>
                </a:lnTo>
                <a:lnTo>
                  <a:pt x="2155" y="245"/>
                </a:lnTo>
                <a:lnTo>
                  <a:pt x="2163" y="288"/>
                </a:lnTo>
                <a:lnTo>
                  <a:pt x="2172" y="332"/>
                </a:lnTo>
                <a:lnTo>
                  <a:pt x="2180" y="375"/>
                </a:lnTo>
                <a:lnTo>
                  <a:pt x="2188" y="419"/>
                </a:lnTo>
                <a:lnTo>
                  <a:pt x="2196" y="463"/>
                </a:lnTo>
                <a:lnTo>
                  <a:pt x="2203" y="507"/>
                </a:lnTo>
                <a:lnTo>
                  <a:pt x="2206" y="575"/>
                </a:lnTo>
                <a:lnTo>
                  <a:pt x="2207" y="644"/>
                </a:lnTo>
                <a:lnTo>
                  <a:pt x="2210" y="713"/>
                </a:lnTo>
                <a:lnTo>
                  <a:pt x="2211" y="781"/>
                </a:lnTo>
                <a:lnTo>
                  <a:pt x="2214" y="850"/>
                </a:lnTo>
                <a:lnTo>
                  <a:pt x="2215" y="918"/>
                </a:lnTo>
                <a:lnTo>
                  <a:pt x="2218" y="987"/>
                </a:lnTo>
                <a:lnTo>
                  <a:pt x="2219" y="1056"/>
                </a:lnTo>
                <a:lnTo>
                  <a:pt x="2218" y="1056"/>
                </a:lnTo>
                <a:lnTo>
                  <a:pt x="2211" y="1056"/>
                </a:lnTo>
                <a:lnTo>
                  <a:pt x="2206" y="1053"/>
                </a:lnTo>
                <a:lnTo>
                  <a:pt x="2206" y="1056"/>
                </a:lnTo>
                <a:lnTo>
                  <a:pt x="2193" y="1052"/>
                </a:lnTo>
                <a:lnTo>
                  <a:pt x="2189" y="1050"/>
                </a:lnTo>
                <a:lnTo>
                  <a:pt x="2190" y="1048"/>
                </a:lnTo>
                <a:lnTo>
                  <a:pt x="2192" y="1047"/>
                </a:lnTo>
                <a:lnTo>
                  <a:pt x="2185" y="1047"/>
                </a:lnTo>
                <a:lnTo>
                  <a:pt x="2179" y="1048"/>
                </a:lnTo>
                <a:lnTo>
                  <a:pt x="2176" y="1045"/>
                </a:lnTo>
                <a:lnTo>
                  <a:pt x="2174" y="1044"/>
                </a:lnTo>
                <a:lnTo>
                  <a:pt x="2170" y="1043"/>
                </a:lnTo>
                <a:lnTo>
                  <a:pt x="2166" y="1043"/>
                </a:lnTo>
                <a:lnTo>
                  <a:pt x="2165" y="1043"/>
                </a:lnTo>
                <a:lnTo>
                  <a:pt x="2162" y="1044"/>
                </a:lnTo>
                <a:lnTo>
                  <a:pt x="2159" y="1044"/>
                </a:lnTo>
                <a:lnTo>
                  <a:pt x="2158" y="1044"/>
                </a:lnTo>
                <a:lnTo>
                  <a:pt x="2155" y="1041"/>
                </a:lnTo>
                <a:lnTo>
                  <a:pt x="2152" y="1039"/>
                </a:lnTo>
                <a:lnTo>
                  <a:pt x="2146" y="1032"/>
                </a:lnTo>
                <a:lnTo>
                  <a:pt x="2143" y="1030"/>
                </a:lnTo>
                <a:lnTo>
                  <a:pt x="2140" y="1030"/>
                </a:lnTo>
                <a:lnTo>
                  <a:pt x="2132" y="1028"/>
                </a:lnTo>
                <a:lnTo>
                  <a:pt x="2115" y="1026"/>
                </a:lnTo>
                <a:lnTo>
                  <a:pt x="2105" y="1017"/>
                </a:lnTo>
                <a:lnTo>
                  <a:pt x="2101" y="1010"/>
                </a:lnTo>
                <a:lnTo>
                  <a:pt x="2100" y="1008"/>
                </a:lnTo>
                <a:lnTo>
                  <a:pt x="2097" y="1006"/>
                </a:lnTo>
                <a:lnTo>
                  <a:pt x="2095" y="1005"/>
                </a:lnTo>
                <a:lnTo>
                  <a:pt x="2092" y="1004"/>
                </a:lnTo>
                <a:lnTo>
                  <a:pt x="2092" y="999"/>
                </a:lnTo>
                <a:lnTo>
                  <a:pt x="2091" y="997"/>
                </a:lnTo>
                <a:lnTo>
                  <a:pt x="2089" y="996"/>
                </a:lnTo>
                <a:lnTo>
                  <a:pt x="2087" y="995"/>
                </a:lnTo>
                <a:lnTo>
                  <a:pt x="2086" y="995"/>
                </a:lnTo>
                <a:lnTo>
                  <a:pt x="2077" y="995"/>
                </a:lnTo>
                <a:lnTo>
                  <a:pt x="2071" y="993"/>
                </a:lnTo>
                <a:lnTo>
                  <a:pt x="2067" y="991"/>
                </a:lnTo>
                <a:lnTo>
                  <a:pt x="2058" y="982"/>
                </a:lnTo>
                <a:lnTo>
                  <a:pt x="2055" y="979"/>
                </a:lnTo>
                <a:lnTo>
                  <a:pt x="2045" y="978"/>
                </a:lnTo>
                <a:lnTo>
                  <a:pt x="2044" y="975"/>
                </a:lnTo>
                <a:lnTo>
                  <a:pt x="2043" y="974"/>
                </a:lnTo>
                <a:lnTo>
                  <a:pt x="2042" y="971"/>
                </a:lnTo>
                <a:lnTo>
                  <a:pt x="2039" y="970"/>
                </a:lnTo>
                <a:lnTo>
                  <a:pt x="2021" y="965"/>
                </a:lnTo>
                <a:lnTo>
                  <a:pt x="2017" y="966"/>
                </a:lnTo>
                <a:lnTo>
                  <a:pt x="2012" y="970"/>
                </a:lnTo>
                <a:lnTo>
                  <a:pt x="2011" y="975"/>
                </a:lnTo>
                <a:lnTo>
                  <a:pt x="2011" y="981"/>
                </a:lnTo>
                <a:lnTo>
                  <a:pt x="2009" y="984"/>
                </a:lnTo>
                <a:lnTo>
                  <a:pt x="2005" y="982"/>
                </a:lnTo>
                <a:lnTo>
                  <a:pt x="2004" y="984"/>
                </a:lnTo>
                <a:lnTo>
                  <a:pt x="2003" y="986"/>
                </a:lnTo>
                <a:lnTo>
                  <a:pt x="2000" y="987"/>
                </a:lnTo>
                <a:lnTo>
                  <a:pt x="1998" y="990"/>
                </a:lnTo>
                <a:lnTo>
                  <a:pt x="1995" y="987"/>
                </a:lnTo>
                <a:lnTo>
                  <a:pt x="1992" y="987"/>
                </a:lnTo>
                <a:lnTo>
                  <a:pt x="1992" y="991"/>
                </a:lnTo>
                <a:lnTo>
                  <a:pt x="1992" y="992"/>
                </a:lnTo>
                <a:lnTo>
                  <a:pt x="1991" y="995"/>
                </a:lnTo>
                <a:lnTo>
                  <a:pt x="1990" y="995"/>
                </a:lnTo>
                <a:lnTo>
                  <a:pt x="1989" y="996"/>
                </a:lnTo>
                <a:lnTo>
                  <a:pt x="1986" y="996"/>
                </a:lnTo>
                <a:lnTo>
                  <a:pt x="1964" y="996"/>
                </a:lnTo>
                <a:lnTo>
                  <a:pt x="1961" y="997"/>
                </a:lnTo>
                <a:lnTo>
                  <a:pt x="1960" y="995"/>
                </a:lnTo>
                <a:lnTo>
                  <a:pt x="1958" y="993"/>
                </a:lnTo>
                <a:lnTo>
                  <a:pt x="1956" y="993"/>
                </a:lnTo>
                <a:lnTo>
                  <a:pt x="1954" y="993"/>
                </a:lnTo>
                <a:lnTo>
                  <a:pt x="1952" y="993"/>
                </a:lnTo>
                <a:lnTo>
                  <a:pt x="1951" y="995"/>
                </a:lnTo>
                <a:lnTo>
                  <a:pt x="1950" y="996"/>
                </a:lnTo>
                <a:lnTo>
                  <a:pt x="1948" y="995"/>
                </a:lnTo>
                <a:lnTo>
                  <a:pt x="1947" y="992"/>
                </a:lnTo>
                <a:lnTo>
                  <a:pt x="1947" y="992"/>
                </a:lnTo>
                <a:lnTo>
                  <a:pt x="1947" y="991"/>
                </a:lnTo>
                <a:lnTo>
                  <a:pt x="1939" y="991"/>
                </a:lnTo>
                <a:lnTo>
                  <a:pt x="1936" y="990"/>
                </a:lnTo>
                <a:lnTo>
                  <a:pt x="1938" y="984"/>
                </a:lnTo>
                <a:lnTo>
                  <a:pt x="1936" y="981"/>
                </a:lnTo>
                <a:lnTo>
                  <a:pt x="1933" y="978"/>
                </a:lnTo>
                <a:lnTo>
                  <a:pt x="1929" y="977"/>
                </a:lnTo>
                <a:lnTo>
                  <a:pt x="1925" y="974"/>
                </a:lnTo>
                <a:lnTo>
                  <a:pt x="1923" y="973"/>
                </a:lnTo>
                <a:lnTo>
                  <a:pt x="1919" y="975"/>
                </a:lnTo>
                <a:lnTo>
                  <a:pt x="1916" y="982"/>
                </a:lnTo>
                <a:lnTo>
                  <a:pt x="1914" y="982"/>
                </a:lnTo>
                <a:lnTo>
                  <a:pt x="1910" y="981"/>
                </a:lnTo>
                <a:lnTo>
                  <a:pt x="1908" y="981"/>
                </a:lnTo>
                <a:lnTo>
                  <a:pt x="1903" y="984"/>
                </a:lnTo>
                <a:lnTo>
                  <a:pt x="1899" y="984"/>
                </a:lnTo>
                <a:lnTo>
                  <a:pt x="1897" y="987"/>
                </a:lnTo>
                <a:lnTo>
                  <a:pt x="1894" y="990"/>
                </a:lnTo>
                <a:lnTo>
                  <a:pt x="1893" y="991"/>
                </a:lnTo>
                <a:lnTo>
                  <a:pt x="1890" y="991"/>
                </a:lnTo>
                <a:lnTo>
                  <a:pt x="1886" y="992"/>
                </a:lnTo>
                <a:lnTo>
                  <a:pt x="1877" y="992"/>
                </a:lnTo>
                <a:lnTo>
                  <a:pt x="1876" y="993"/>
                </a:lnTo>
                <a:lnTo>
                  <a:pt x="1877" y="1003"/>
                </a:lnTo>
                <a:lnTo>
                  <a:pt x="1875" y="1005"/>
                </a:lnTo>
                <a:lnTo>
                  <a:pt x="1872" y="1004"/>
                </a:lnTo>
                <a:lnTo>
                  <a:pt x="1871" y="1003"/>
                </a:lnTo>
                <a:lnTo>
                  <a:pt x="1870" y="1001"/>
                </a:lnTo>
                <a:lnTo>
                  <a:pt x="1868" y="1001"/>
                </a:lnTo>
                <a:lnTo>
                  <a:pt x="1866" y="1003"/>
                </a:lnTo>
                <a:lnTo>
                  <a:pt x="1864" y="1005"/>
                </a:lnTo>
                <a:lnTo>
                  <a:pt x="1858" y="1006"/>
                </a:lnTo>
                <a:lnTo>
                  <a:pt x="1854" y="1006"/>
                </a:lnTo>
                <a:lnTo>
                  <a:pt x="1838" y="997"/>
                </a:lnTo>
                <a:lnTo>
                  <a:pt x="1836" y="995"/>
                </a:lnTo>
                <a:lnTo>
                  <a:pt x="1833" y="993"/>
                </a:lnTo>
                <a:lnTo>
                  <a:pt x="1831" y="996"/>
                </a:lnTo>
                <a:lnTo>
                  <a:pt x="1828" y="999"/>
                </a:lnTo>
                <a:lnTo>
                  <a:pt x="1827" y="1001"/>
                </a:lnTo>
                <a:lnTo>
                  <a:pt x="1824" y="1001"/>
                </a:lnTo>
                <a:lnTo>
                  <a:pt x="1820" y="1004"/>
                </a:lnTo>
                <a:lnTo>
                  <a:pt x="1816" y="1006"/>
                </a:lnTo>
                <a:lnTo>
                  <a:pt x="1807" y="1012"/>
                </a:lnTo>
                <a:lnTo>
                  <a:pt x="1804" y="1012"/>
                </a:lnTo>
                <a:lnTo>
                  <a:pt x="1791" y="1012"/>
                </a:lnTo>
                <a:lnTo>
                  <a:pt x="1788" y="1013"/>
                </a:lnTo>
                <a:lnTo>
                  <a:pt x="1783" y="1017"/>
                </a:lnTo>
                <a:lnTo>
                  <a:pt x="1779" y="1017"/>
                </a:lnTo>
                <a:lnTo>
                  <a:pt x="1776" y="1019"/>
                </a:lnTo>
                <a:lnTo>
                  <a:pt x="1773" y="1030"/>
                </a:lnTo>
                <a:lnTo>
                  <a:pt x="1770" y="1035"/>
                </a:lnTo>
                <a:lnTo>
                  <a:pt x="1765" y="1037"/>
                </a:lnTo>
                <a:lnTo>
                  <a:pt x="1761" y="1039"/>
                </a:lnTo>
                <a:lnTo>
                  <a:pt x="1749" y="1037"/>
                </a:lnTo>
                <a:lnTo>
                  <a:pt x="1743" y="1039"/>
                </a:lnTo>
                <a:lnTo>
                  <a:pt x="1741" y="1041"/>
                </a:lnTo>
                <a:lnTo>
                  <a:pt x="1741" y="1047"/>
                </a:lnTo>
                <a:lnTo>
                  <a:pt x="1740" y="1053"/>
                </a:lnTo>
                <a:lnTo>
                  <a:pt x="1732" y="1058"/>
                </a:lnTo>
                <a:lnTo>
                  <a:pt x="1725" y="1052"/>
                </a:lnTo>
                <a:lnTo>
                  <a:pt x="1717" y="1040"/>
                </a:lnTo>
                <a:lnTo>
                  <a:pt x="1710" y="1032"/>
                </a:lnTo>
                <a:lnTo>
                  <a:pt x="1705" y="1031"/>
                </a:lnTo>
                <a:lnTo>
                  <a:pt x="1688" y="1034"/>
                </a:lnTo>
                <a:lnTo>
                  <a:pt x="1686" y="1032"/>
                </a:lnTo>
                <a:lnTo>
                  <a:pt x="1685" y="1030"/>
                </a:lnTo>
                <a:lnTo>
                  <a:pt x="1685" y="1027"/>
                </a:lnTo>
                <a:lnTo>
                  <a:pt x="1683" y="1025"/>
                </a:lnTo>
                <a:lnTo>
                  <a:pt x="1682" y="1023"/>
                </a:lnTo>
                <a:lnTo>
                  <a:pt x="1675" y="1021"/>
                </a:lnTo>
                <a:lnTo>
                  <a:pt x="1665" y="1017"/>
                </a:lnTo>
                <a:lnTo>
                  <a:pt x="1661" y="1014"/>
                </a:lnTo>
                <a:lnTo>
                  <a:pt x="1660" y="1013"/>
                </a:lnTo>
                <a:lnTo>
                  <a:pt x="1660" y="1012"/>
                </a:lnTo>
                <a:lnTo>
                  <a:pt x="1659" y="1010"/>
                </a:lnTo>
                <a:lnTo>
                  <a:pt x="1659" y="1008"/>
                </a:lnTo>
                <a:lnTo>
                  <a:pt x="1660" y="1006"/>
                </a:lnTo>
                <a:lnTo>
                  <a:pt x="1663" y="1001"/>
                </a:lnTo>
                <a:lnTo>
                  <a:pt x="1661" y="999"/>
                </a:lnTo>
                <a:lnTo>
                  <a:pt x="1659" y="997"/>
                </a:lnTo>
                <a:lnTo>
                  <a:pt x="1652" y="995"/>
                </a:lnTo>
                <a:lnTo>
                  <a:pt x="1650" y="993"/>
                </a:lnTo>
                <a:lnTo>
                  <a:pt x="1646" y="993"/>
                </a:lnTo>
                <a:lnTo>
                  <a:pt x="1644" y="995"/>
                </a:lnTo>
                <a:lnTo>
                  <a:pt x="1644" y="995"/>
                </a:lnTo>
                <a:lnTo>
                  <a:pt x="1642" y="999"/>
                </a:lnTo>
                <a:lnTo>
                  <a:pt x="1639" y="1008"/>
                </a:lnTo>
                <a:lnTo>
                  <a:pt x="1638" y="1009"/>
                </a:lnTo>
                <a:lnTo>
                  <a:pt x="1638" y="1012"/>
                </a:lnTo>
                <a:lnTo>
                  <a:pt x="1637" y="1012"/>
                </a:lnTo>
                <a:lnTo>
                  <a:pt x="1635" y="1013"/>
                </a:lnTo>
                <a:lnTo>
                  <a:pt x="1634" y="1014"/>
                </a:lnTo>
                <a:lnTo>
                  <a:pt x="1631" y="1015"/>
                </a:lnTo>
                <a:lnTo>
                  <a:pt x="1626" y="1015"/>
                </a:lnTo>
                <a:lnTo>
                  <a:pt x="1624" y="1015"/>
                </a:lnTo>
                <a:lnTo>
                  <a:pt x="1621" y="1015"/>
                </a:lnTo>
                <a:lnTo>
                  <a:pt x="1620" y="1014"/>
                </a:lnTo>
                <a:lnTo>
                  <a:pt x="1612" y="1009"/>
                </a:lnTo>
                <a:lnTo>
                  <a:pt x="1609" y="1009"/>
                </a:lnTo>
                <a:lnTo>
                  <a:pt x="1608" y="1008"/>
                </a:lnTo>
                <a:lnTo>
                  <a:pt x="1598" y="1009"/>
                </a:lnTo>
                <a:lnTo>
                  <a:pt x="1595" y="1009"/>
                </a:lnTo>
                <a:lnTo>
                  <a:pt x="1594" y="1009"/>
                </a:lnTo>
                <a:lnTo>
                  <a:pt x="1593" y="1008"/>
                </a:lnTo>
                <a:lnTo>
                  <a:pt x="1589" y="1005"/>
                </a:lnTo>
                <a:lnTo>
                  <a:pt x="1588" y="1003"/>
                </a:lnTo>
                <a:lnTo>
                  <a:pt x="1586" y="999"/>
                </a:lnTo>
                <a:lnTo>
                  <a:pt x="1585" y="991"/>
                </a:lnTo>
                <a:lnTo>
                  <a:pt x="1584" y="987"/>
                </a:lnTo>
                <a:lnTo>
                  <a:pt x="1582" y="986"/>
                </a:lnTo>
                <a:lnTo>
                  <a:pt x="1580" y="984"/>
                </a:lnTo>
                <a:lnTo>
                  <a:pt x="1576" y="983"/>
                </a:lnTo>
                <a:lnTo>
                  <a:pt x="1573" y="983"/>
                </a:lnTo>
                <a:lnTo>
                  <a:pt x="1572" y="983"/>
                </a:lnTo>
                <a:lnTo>
                  <a:pt x="1563" y="984"/>
                </a:lnTo>
                <a:lnTo>
                  <a:pt x="1562" y="986"/>
                </a:lnTo>
                <a:lnTo>
                  <a:pt x="1560" y="986"/>
                </a:lnTo>
                <a:lnTo>
                  <a:pt x="1558" y="988"/>
                </a:lnTo>
                <a:lnTo>
                  <a:pt x="1558" y="992"/>
                </a:lnTo>
                <a:lnTo>
                  <a:pt x="1558" y="1000"/>
                </a:lnTo>
                <a:lnTo>
                  <a:pt x="1554" y="1009"/>
                </a:lnTo>
                <a:lnTo>
                  <a:pt x="1550" y="1014"/>
                </a:lnTo>
                <a:lnTo>
                  <a:pt x="1545" y="1017"/>
                </a:lnTo>
                <a:lnTo>
                  <a:pt x="1534" y="1014"/>
                </a:lnTo>
                <a:lnTo>
                  <a:pt x="1536" y="1019"/>
                </a:lnTo>
                <a:lnTo>
                  <a:pt x="1537" y="1021"/>
                </a:lnTo>
                <a:lnTo>
                  <a:pt x="1540" y="1022"/>
                </a:lnTo>
                <a:lnTo>
                  <a:pt x="1541" y="1026"/>
                </a:lnTo>
                <a:lnTo>
                  <a:pt x="1540" y="1027"/>
                </a:lnTo>
                <a:lnTo>
                  <a:pt x="1534" y="1031"/>
                </a:lnTo>
                <a:lnTo>
                  <a:pt x="1533" y="1035"/>
                </a:lnTo>
                <a:lnTo>
                  <a:pt x="1533" y="1044"/>
                </a:lnTo>
                <a:lnTo>
                  <a:pt x="1531" y="1052"/>
                </a:lnTo>
                <a:lnTo>
                  <a:pt x="1527" y="1057"/>
                </a:lnTo>
                <a:lnTo>
                  <a:pt x="1518" y="1058"/>
                </a:lnTo>
                <a:lnTo>
                  <a:pt x="1511" y="1054"/>
                </a:lnTo>
                <a:lnTo>
                  <a:pt x="1506" y="1047"/>
                </a:lnTo>
                <a:lnTo>
                  <a:pt x="1502" y="1039"/>
                </a:lnTo>
                <a:lnTo>
                  <a:pt x="1501" y="1031"/>
                </a:lnTo>
                <a:lnTo>
                  <a:pt x="1502" y="1026"/>
                </a:lnTo>
                <a:lnTo>
                  <a:pt x="1507" y="1017"/>
                </a:lnTo>
                <a:lnTo>
                  <a:pt x="1507" y="1012"/>
                </a:lnTo>
                <a:lnTo>
                  <a:pt x="1507" y="1008"/>
                </a:lnTo>
                <a:lnTo>
                  <a:pt x="1505" y="1005"/>
                </a:lnTo>
                <a:lnTo>
                  <a:pt x="1502" y="1003"/>
                </a:lnTo>
                <a:lnTo>
                  <a:pt x="1498" y="1000"/>
                </a:lnTo>
                <a:lnTo>
                  <a:pt x="1497" y="1000"/>
                </a:lnTo>
                <a:lnTo>
                  <a:pt x="1494" y="1003"/>
                </a:lnTo>
                <a:lnTo>
                  <a:pt x="1492" y="1003"/>
                </a:lnTo>
                <a:lnTo>
                  <a:pt x="1492" y="1005"/>
                </a:lnTo>
                <a:lnTo>
                  <a:pt x="1490" y="1006"/>
                </a:lnTo>
                <a:lnTo>
                  <a:pt x="1487" y="1015"/>
                </a:lnTo>
                <a:lnTo>
                  <a:pt x="1484" y="1017"/>
                </a:lnTo>
                <a:lnTo>
                  <a:pt x="1478" y="1012"/>
                </a:lnTo>
                <a:lnTo>
                  <a:pt x="1474" y="1010"/>
                </a:lnTo>
                <a:lnTo>
                  <a:pt x="1470" y="1013"/>
                </a:lnTo>
                <a:lnTo>
                  <a:pt x="1470" y="1014"/>
                </a:lnTo>
                <a:lnTo>
                  <a:pt x="1468" y="1017"/>
                </a:lnTo>
                <a:lnTo>
                  <a:pt x="1467" y="1018"/>
                </a:lnTo>
                <a:lnTo>
                  <a:pt x="1466" y="1021"/>
                </a:lnTo>
                <a:lnTo>
                  <a:pt x="1463" y="1022"/>
                </a:lnTo>
                <a:lnTo>
                  <a:pt x="1462" y="1023"/>
                </a:lnTo>
                <a:lnTo>
                  <a:pt x="1461" y="1025"/>
                </a:lnTo>
                <a:lnTo>
                  <a:pt x="1457" y="1026"/>
                </a:lnTo>
                <a:lnTo>
                  <a:pt x="1440" y="1027"/>
                </a:lnTo>
                <a:lnTo>
                  <a:pt x="1436" y="1025"/>
                </a:lnTo>
                <a:lnTo>
                  <a:pt x="1434" y="1017"/>
                </a:lnTo>
                <a:lnTo>
                  <a:pt x="1434" y="1010"/>
                </a:lnTo>
                <a:lnTo>
                  <a:pt x="1431" y="1006"/>
                </a:lnTo>
                <a:lnTo>
                  <a:pt x="1427" y="1005"/>
                </a:lnTo>
                <a:lnTo>
                  <a:pt x="1421" y="1004"/>
                </a:lnTo>
                <a:lnTo>
                  <a:pt x="1405" y="1005"/>
                </a:lnTo>
                <a:lnTo>
                  <a:pt x="1400" y="1003"/>
                </a:lnTo>
                <a:lnTo>
                  <a:pt x="1397" y="997"/>
                </a:lnTo>
                <a:lnTo>
                  <a:pt x="1397" y="986"/>
                </a:lnTo>
                <a:lnTo>
                  <a:pt x="1395" y="981"/>
                </a:lnTo>
                <a:lnTo>
                  <a:pt x="1386" y="975"/>
                </a:lnTo>
                <a:lnTo>
                  <a:pt x="1375" y="979"/>
                </a:lnTo>
                <a:lnTo>
                  <a:pt x="1366" y="987"/>
                </a:lnTo>
                <a:lnTo>
                  <a:pt x="1344" y="1010"/>
                </a:lnTo>
                <a:lnTo>
                  <a:pt x="1334" y="1017"/>
                </a:lnTo>
                <a:lnTo>
                  <a:pt x="1322" y="1018"/>
                </a:lnTo>
                <a:lnTo>
                  <a:pt x="1311" y="1015"/>
                </a:lnTo>
                <a:lnTo>
                  <a:pt x="1305" y="1012"/>
                </a:lnTo>
                <a:lnTo>
                  <a:pt x="1303" y="1009"/>
                </a:lnTo>
                <a:lnTo>
                  <a:pt x="1303" y="1005"/>
                </a:lnTo>
                <a:lnTo>
                  <a:pt x="1303" y="1003"/>
                </a:lnTo>
                <a:lnTo>
                  <a:pt x="1304" y="999"/>
                </a:lnTo>
                <a:lnTo>
                  <a:pt x="1305" y="992"/>
                </a:lnTo>
                <a:lnTo>
                  <a:pt x="1305" y="990"/>
                </a:lnTo>
                <a:lnTo>
                  <a:pt x="1304" y="986"/>
                </a:lnTo>
                <a:lnTo>
                  <a:pt x="1305" y="983"/>
                </a:lnTo>
                <a:lnTo>
                  <a:pt x="1304" y="979"/>
                </a:lnTo>
                <a:lnTo>
                  <a:pt x="1303" y="977"/>
                </a:lnTo>
                <a:lnTo>
                  <a:pt x="1300" y="978"/>
                </a:lnTo>
                <a:lnTo>
                  <a:pt x="1291" y="974"/>
                </a:lnTo>
                <a:lnTo>
                  <a:pt x="1278" y="971"/>
                </a:lnTo>
                <a:lnTo>
                  <a:pt x="1268" y="968"/>
                </a:lnTo>
                <a:lnTo>
                  <a:pt x="1267" y="957"/>
                </a:lnTo>
                <a:lnTo>
                  <a:pt x="1265" y="949"/>
                </a:lnTo>
                <a:lnTo>
                  <a:pt x="1267" y="940"/>
                </a:lnTo>
                <a:lnTo>
                  <a:pt x="1267" y="933"/>
                </a:lnTo>
                <a:lnTo>
                  <a:pt x="1263" y="929"/>
                </a:lnTo>
                <a:lnTo>
                  <a:pt x="1256" y="930"/>
                </a:lnTo>
                <a:lnTo>
                  <a:pt x="1243" y="934"/>
                </a:lnTo>
                <a:lnTo>
                  <a:pt x="1236" y="935"/>
                </a:lnTo>
                <a:lnTo>
                  <a:pt x="1201" y="931"/>
                </a:lnTo>
                <a:lnTo>
                  <a:pt x="1194" y="934"/>
                </a:lnTo>
                <a:lnTo>
                  <a:pt x="1189" y="939"/>
                </a:lnTo>
                <a:lnTo>
                  <a:pt x="1186" y="944"/>
                </a:lnTo>
                <a:lnTo>
                  <a:pt x="1183" y="949"/>
                </a:lnTo>
                <a:lnTo>
                  <a:pt x="1181" y="952"/>
                </a:lnTo>
                <a:lnTo>
                  <a:pt x="1175" y="953"/>
                </a:lnTo>
                <a:lnTo>
                  <a:pt x="1162" y="953"/>
                </a:lnTo>
                <a:lnTo>
                  <a:pt x="1158" y="952"/>
                </a:lnTo>
                <a:lnTo>
                  <a:pt x="1149" y="942"/>
                </a:lnTo>
                <a:lnTo>
                  <a:pt x="1145" y="939"/>
                </a:lnTo>
                <a:lnTo>
                  <a:pt x="1144" y="938"/>
                </a:lnTo>
                <a:lnTo>
                  <a:pt x="1140" y="930"/>
                </a:lnTo>
                <a:lnTo>
                  <a:pt x="1136" y="927"/>
                </a:lnTo>
                <a:lnTo>
                  <a:pt x="1128" y="926"/>
                </a:lnTo>
                <a:lnTo>
                  <a:pt x="1124" y="926"/>
                </a:lnTo>
                <a:lnTo>
                  <a:pt x="1119" y="927"/>
                </a:lnTo>
                <a:lnTo>
                  <a:pt x="1101" y="935"/>
                </a:lnTo>
                <a:lnTo>
                  <a:pt x="1098" y="934"/>
                </a:lnTo>
                <a:lnTo>
                  <a:pt x="1066" y="926"/>
                </a:lnTo>
                <a:lnTo>
                  <a:pt x="1060" y="925"/>
                </a:lnTo>
                <a:lnTo>
                  <a:pt x="1040" y="912"/>
                </a:lnTo>
                <a:lnTo>
                  <a:pt x="1034" y="911"/>
                </a:lnTo>
                <a:lnTo>
                  <a:pt x="1030" y="912"/>
                </a:lnTo>
                <a:lnTo>
                  <a:pt x="1026" y="913"/>
                </a:lnTo>
                <a:lnTo>
                  <a:pt x="1021" y="915"/>
                </a:lnTo>
                <a:lnTo>
                  <a:pt x="1016" y="915"/>
                </a:lnTo>
                <a:lnTo>
                  <a:pt x="1005" y="911"/>
                </a:lnTo>
                <a:lnTo>
                  <a:pt x="1000" y="911"/>
                </a:lnTo>
                <a:lnTo>
                  <a:pt x="987" y="911"/>
                </a:lnTo>
                <a:lnTo>
                  <a:pt x="982" y="909"/>
                </a:lnTo>
                <a:lnTo>
                  <a:pt x="977" y="905"/>
                </a:lnTo>
                <a:lnTo>
                  <a:pt x="977" y="902"/>
                </a:lnTo>
                <a:lnTo>
                  <a:pt x="976" y="883"/>
                </a:lnTo>
                <a:lnTo>
                  <a:pt x="977" y="880"/>
                </a:lnTo>
                <a:lnTo>
                  <a:pt x="977" y="878"/>
                </a:lnTo>
                <a:lnTo>
                  <a:pt x="973" y="872"/>
                </a:lnTo>
                <a:lnTo>
                  <a:pt x="965" y="865"/>
                </a:lnTo>
                <a:lnTo>
                  <a:pt x="963" y="860"/>
                </a:lnTo>
                <a:lnTo>
                  <a:pt x="960" y="855"/>
                </a:lnTo>
                <a:lnTo>
                  <a:pt x="957" y="850"/>
                </a:lnTo>
                <a:lnTo>
                  <a:pt x="952" y="847"/>
                </a:lnTo>
                <a:lnTo>
                  <a:pt x="947" y="847"/>
                </a:lnTo>
                <a:lnTo>
                  <a:pt x="945" y="847"/>
                </a:lnTo>
                <a:lnTo>
                  <a:pt x="943" y="846"/>
                </a:lnTo>
                <a:lnTo>
                  <a:pt x="941" y="843"/>
                </a:lnTo>
                <a:lnTo>
                  <a:pt x="939" y="841"/>
                </a:lnTo>
                <a:lnTo>
                  <a:pt x="939" y="839"/>
                </a:lnTo>
                <a:lnTo>
                  <a:pt x="937" y="837"/>
                </a:lnTo>
                <a:lnTo>
                  <a:pt x="933" y="834"/>
                </a:lnTo>
                <a:lnTo>
                  <a:pt x="929" y="834"/>
                </a:lnTo>
                <a:lnTo>
                  <a:pt x="926" y="837"/>
                </a:lnTo>
                <a:lnTo>
                  <a:pt x="925" y="852"/>
                </a:lnTo>
                <a:lnTo>
                  <a:pt x="923" y="858"/>
                </a:lnTo>
                <a:lnTo>
                  <a:pt x="919" y="860"/>
                </a:lnTo>
                <a:lnTo>
                  <a:pt x="912" y="859"/>
                </a:lnTo>
                <a:lnTo>
                  <a:pt x="907" y="858"/>
                </a:lnTo>
                <a:lnTo>
                  <a:pt x="897" y="851"/>
                </a:lnTo>
                <a:lnTo>
                  <a:pt x="884" y="850"/>
                </a:lnTo>
                <a:lnTo>
                  <a:pt x="882" y="850"/>
                </a:lnTo>
                <a:lnTo>
                  <a:pt x="880" y="852"/>
                </a:lnTo>
                <a:lnTo>
                  <a:pt x="877" y="855"/>
                </a:lnTo>
                <a:lnTo>
                  <a:pt x="875" y="858"/>
                </a:lnTo>
                <a:lnTo>
                  <a:pt x="871" y="859"/>
                </a:lnTo>
                <a:lnTo>
                  <a:pt x="854" y="858"/>
                </a:lnTo>
                <a:lnTo>
                  <a:pt x="849" y="855"/>
                </a:lnTo>
                <a:lnTo>
                  <a:pt x="846" y="852"/>
                </a:lnTo>
                <a:lnTo>
                  <a:pt x="841" y="845"/>
                </a:lnTo>
                <a:lnTo>
                  <a:pt x="797" y="802"/>
                </a:lnTo>
                <a:lnTo>
                  <a:pt x="794" y="801"/>
                </a:lnTo>
                <a:lnTo>
                  <a:pt x="788" y="799"/>
                </a:lnTo>
                <a:lnTo>
                  <a:pt x="787" y="798"/>
                </a:lnTo>
                <a:lnTo>
                  <a:pt x="781" y="797"/>
                </a:lnTo>
                <a:lnTo>
                  <a:pt x="770" y="798"/>
                </a:lnTo>
                <a:lnTo>
                  <a:pt x="766" y="798"/>
                </a:lnTo>
                <a:lnTo>
                  <a:pt x="766" y="795"/>
                </a:lnTo>
                <a:lnTo>
                  <a:pt x="766" y="781"/>
                </a:lnTo>
                <a:lnTo>
                  <a:pt x="766" y="745"/>
                </a:lnTo>
                <a:lnTo>
                  <a:pt x="766" y="709"/>
                </a:lnTo>
                <a:lnTo>
                  <a:pt x="766" y="672"/>
                </a:lnTo>
                <a:lnTo>
                  <a:pt x="766" y="637"/>
                </a:lnTo>
                <a:lnTo>
                  <a:pt x="766" y="601"/>
                </a:lnTo>
                <a:lnTo>
                  <a:pt x="766" y="565"/>
                </a:lnTo>
                <a:lnTo>
                  <a:pt x="766" y="529"/>
                </a:lnTo>
                <a:lnTo>
                  <a:pt x="766" y="494"/>
                </a:lnTo>
                <a:lnTo>
                  <a:pt x="766" y="457"/>
                </a:lnTo>
                <a:lnTo>
                  <a:pt x="766" y="421"/>
                </a:lnTo>
                <a:lnTo>
                  <a:pt x="766" y="386"/>
                </a:lnTo>
                <a:lnTo>
                  <a:pt x="766" y="350"/>
                </a:lnTo>
                <a:lnTo>
                  <a:pt x="766" y="314"/>
                </a:lnTo>
                <a:lnTo>
                  <a:pt x="766" y="279"/>
                </a:lnTo>
                <a:lnTo>
                  <a:pt x="766" y="243"/>
                </a:lnTo>
                <a:lnTo>
                  <a:pt x="765" y="206"/>
                </a:lnTo>
                <a:lnTo>
                  <a:pt x="765" y="191"/>
                </a:lnTo>
                <a:lnTo>
                  <a:pt x="762" y="191"/>
                </a:lnTo>
                <a:lnTo>
                  <a:pt x="749" y="191"/>
                </a:lnTo>
                <a:lnTo>
                  <a:pt x="740" y="191"/>
                </a:lnTo>
                <a:lnTo>
                  <a:pt x="717" y="191"/>
                </a:lnTo>
                <a:lnTo>
                  <a:pt x="679" y="191"/>
                </a:lnTo>
                <a:lnTo>
                  <a:pt x="631" y="191"/>
                </a:lnTo>
                <a:lnTo>
                  <a:pt x="574" y="190"/>
                </a:lnTo>
                <a:lnTo>
                  <a:pt x="511" y="190"/>
                </a:lnTo>
                <a:lnTo>
                  <a:pt x="444" y="190"/>
                </a:lnTo>
                <a:lnTo>
                  <a:pt x="374" y="188"/>
                </a:lnTo>
                <a:lnTo>
                  <a:pt x="304" y="187"/>
                </a:lnTo>
                <a:lnTo>
                  <a:pt x="237" y="186"/>
                </a:lnTo>
                <a:lnTo>
                  <a:pt x="173" y="184"/>
                </a:lnTo>
                <a:lnTo>
                  <a:pt x="117" y="183"/>
                </a:lnTo>
                <a:lnTo>
                  <a:pt x="69" y="182"/>
                </a:lnTo>
                <a:lnTo>
                  <a:pt x="32" y="182"/>
                </a:lnTo>
                <a:lnTo>
                  <a:pt x="8" y="180"/>
                </a:lnTo>
                <a:lnTo>
                  <a:pt x="0" y="180"/>
                </a:lnTo>
                <a:lnTo>
                  <a:pt x="0" y="142"/>
                </a:lnTo>
                <a:lnTo>
                  <a:pt x="1" y="101"/>
                </a:lnTo>
                <a:lnTo>
                  <a:pt x="3" y="63"/>
                </a:lnTo>
                <a:lnTo>
                  <a:pt x="4" y="22"/>
                </a:lnTo>
                <a:lnTo>
                  <a:pt x="35" y="24"/>
                </a:lnTo>
                <a:lnTo>
                  <a:pt x="66" y="25"/>
                </a:lnTo>
                <a:lnTo>
                  <a:pt x="98" y="25"/>
                </a:lnTo>
                <a:lnTo>
                  <a:pt x="129" y="26"/>
                </a:lnTo>
                <a:lnTo>
                  <a:pt x="160" y="26"/>
                </a:lnTo>
                <a:lnTo>
                  <a:pt x="192" y="28"/>
                </a:lnTo>
                <a:lnTo>
                  <a:pt x="224" y="28"/>
                </a:lnTo>
                <a:lnTo>
                  <a:pt x="255" y="29"/>
                </a:lnTo>
                <a:lnTo>
                  <a:pt x="313" y="30"/>
                </a:lnTo>
                <a:lnTo>
                  <a:pt x="371" y="30"/>
                </a:lnTo>
                <a:lnTo>
                  <a:pt x="431" y="32"/>
                </a:lnTo>
                <a:lnTo>
                  <a:pt x="489" y="32"/>
                </a:lnTo>
                <a:lnTo>
                  <a:pt x="549" y="33"/>
                </a:lnTo>
                <a:lnTo>
                  <a:pt x="607" y="33"/>
                </a:lnTo>
                <a:lnTo>
                  <a:pt x="665" y="33"/>
                </a:lnTo>
                <a:lnTo>
                  <a:pt x="725" y="33"/>
                </a:lnTo>
                <a:lnTo>
                  <a:pt x="783" y="33"/>
                </a:lnTo>
                <a:lnTo>
                  <a:pt x="841" y="33"/>
                </a:lnTo>
                <a:lnTo>
                  <a:pt x="901" y="33"/>
                </a:lnTo>
                <a:lnTo>
                  <a:pt x="959" y="33"/>
                </a:lnTo>
                <a:lnTo>
                  <a:pt x="1018" y="33"/>
                </a:lnTo>
                <a:lnTo>
                  <a:pt x="1076" y="32"/>
                </a:lnTo>
                <a:lnTo>
                  <a:pt x="1135" y="32"/>
                </a:lnTo>
                <a:lnTo>
                  <a:pt x="1194" y="30"/>
                </a:lnTo>
                <a:lnTo>
                  <a:pt x="1252" y="29"/>
                </a:lnTo>
                <a:lnTo>
                  <a:pt x="1311" y="28"/>
                </a:lnTo>
                <a:lnTo>
                  <a:pt x="1370" y="26"/>
                </a:lnTo>
                <a:lnTo>
                  <a:pt x="1428" y="25"/>
                </a:lnTo>
                <a:lnTo>
                  <a:pt x="1487" y="24"/>
                </a:lnTo>
                <a:lnTo>
                  <a:pt x="1546" y="22"/>
                </a:lnTo>
                <a:lnTo>
                  <a:pt x="1604" y="21"/>
                </a:lnTo>
                <a:lnTo>
                  <a:pt x="1664" y="19"/>
                </a:lnTo>
                <a:lnTo>
                  <a:pt x="1722" y="17"/>
                </a:lnTo>
                <a:lnTo>
                  <a:pt x="1780" y="15"/>
                </a:lnTo>
                <a:lnTo>
                  <a:pt x="1840" y="13"/>
                </a:lnTo>
                <a:lnTo>
                  <a:pt x="1898" y="11"/>
                </a:lnTo>
                <a:lnTo>
                  <a:pt x="1956" y="8"/>
                </a:lnTo>
                <a:lnTo>
                  <a:pt x="2016" y="6"/>
                </a:lnTo>
                <a:lnTo>
                  <a:pt x="2074" y="3"/>
                </a:lnTo>
                <a:lnTo>
                  <a:pt x="2132" y="0"/>
                </a:lnTo>
                <a:lnTo>
                  <a:pt x="2135" y="39"/>
                </a:lnTo>
                <a:lnTo>
                  <a:pt x="2136" y="78"/>
                </a:lnTo>
                <a:lnTo>
                  <a:pt x="2139" y="118"/>
                </a:lnTo>
                <a:lnTo>
                  <a:pt x="2140" y="15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22"/>
          <p:cNvSpPr>
            <a:spLocks/>
          </p:cNvSpPr>
          <p:nvPr/>
        </p:nvSpPr>
        <p:spPr bwMode="auto">
          <a:xfrm>
            <a:off x="14293071" y="4623684"/>
            <a:ext cx="920500" cy="1018206"/>
          </a:xfrm>
          <a:custGeom>
            <a:avLst/>
            <a:gdLst>
              <a:gd name="T0" fmla="*/ 1063 w 1074"/>
              <a:gd name="T1" fmla="*/ 346 h 1186"/>
              <a:gd name="T2" fmla="*/ 1006 w 1074"/>
              <a:gd name="T3" fmla="*/ 24 h 1186"/>
              <a:gd name="T4" fmla="*/ 919 w 1074"/>
              <a:gd name="T5" fmla="*/ 50 h 1186"/>
              <a:gd name="T6" fmla="*/ 731 w 1074"/>
              <a:gd name="T7" fmla="*/ 201 h 1186"/>
              <a:gd name="T8" fmla="*/ 665 w 1074"/>
              <a:gd name="T9" fmla="*/ 206 h 1186"/>
              <a:gd name="T10" fmla="*/ 572 w 1074"/>
              <a:gd name="T11" fmla="*/ 259 h 1186"/>
              <a:gd name="T12" fmla="*/ 518 w 1074"/>
              <a:gd name="T13" fmla="*/ 239 h 1186"/>
              <a:gd name="T14" fmla="*/ 509 w 1074"/>
              <a:gd name="T15" fmla="*/ 245 h 1186"/>
              <a:gd name="T16" fmla="*/ 470 w 1074"/>
              <a:gd name="T17" fmla="*/ 258 h 1186"/>
              <a:gd name="T18" fmla="*/ 425 w 1074"/>
              <a:gd name="T19" fmla="*/ 261 h 1186"/>
              <a:gd name="T20" fmla="*/ 451 w 1074"/>
              <a:gd name="T21" fmla="*/ 246 h 1186"/>
              <a:gd name="T22" fmla="*/ 509 w 1074"/>
              <a:gd name="T23" fmla="*/ 230 h 1186"/>
              <a:gd name="T24" fmla="*/ 483 w 1074"/>
              <a:gd name="T25" fmla="*/ 222 h 1186"/>
              <a:gd name="T26" fmla="*/ 470 w 1074"/>
              <a:gd name="T27" fmla="*/ 226 h 1186"/>
              <a:gd name="T28" fmla="*/ 417 w 1074"/>
              <a:gd name="T29" fmla="*/ 218 h 1186"/>
              <a:gd name="T30" fmla="*/ 351 w 1074"/>
              <a:gd name="T31" fmla="*/ 195 h 1186"/>
              <a:gd name="T32" fmla="*/ 277 w 1074"/>
              <a:gd name="T33" fmla="*/ 197 h 1186"/>
              <a:gd name="T34" fmla="*/ 119 w 1074"/>
              <a:gd name="T35" fmla="*/ 227 h 1186"/>
              <a:gd name="T36" fmla="*/ 7 w 1074"/>
              <a:gd name="T37" fmla="*/ 298 h 1186"/>
              <a:gd name="T38" fmla="*/ 37 w 1074"/>
              <a:gd name="T39" fmla="*/ 525 h 1186"/>
              <a:gd name="T40" fmla="*/ 62 w 1074"/>
              <a:gd name="T41" fmla="*/ 725 h 1186"/>
              <a:gd name="T42" fmla="*/ 88 w 1074"/>
              <a:gd name="T43" fmla="*/ 927 h 1186"/>
              <a:gd name="T44" fmla="*/ 123 w 1074"/>
              <a:gd name="T45" fmla="*/ 1037 h 1186"/>
              <a:gd name="T46" fmla="*/ 181 w 1074"/>
              <a:gd name="T47" fmla="*/ 1041 h 1186"/>
              <a:gd name="T48" fmla="*/ 232 w 1074"/>
              <a:gd name="T49" fmla="*/ 1058 h 1186"/>
              <a:gd name="T50" fmla="*/ 254 w 1074"/>
              <a:gd name="T51" fmla="*/ 1089 h 1186"/>
              <a:gd name="T52" fmla="*/ 307 w 1074"/>
              <a:gd name="T53" fmla="*/ 1128 h 1186"/>
              <a:gd name="T54" fmla="*/ 387 w 1074"/>
              <a:gd name="T55" fmla="*/ 1153 h 1186"/>
              <a:gd name="T56" fmla="*/ 440 w 1074"/>
              <a:gd name="T57" fmla="*/ 1129 h 1186"/>
              <a:gd name="T58" fmla="*/ 483 w 1074"/>
              <a:gd name="T59" fmla="*/ 1138 h 1186"/>
              <a:gd name="T60" fmla="*/ 515 w 1074"/>
              <a:gd name="T61" fmla="*/ 1145 h 1186"/>
              <a:gd name="T62" fmla="*/ 548 w 1074"/>
              <a:gd name="T63" fmla="*/ 1124 h 1186"/>
              <a:gd name="T64" fmla="*/ 594 w 1074"/>
              <a:gd name="T65" fmla="*/ 1092 h 1186"/>
              <a:gd name="T66" fmla="*/ 643 w 1074"/>
              <a:gd name="T67" fmla="*/ 1146 h 1186"/>
              <a:gd name="T68" fmla="*/ 707 w 1074"/>
              <a:gd name="T69" fmla="*/ 1182 h 1186"/>
              <a:gd name="T70" fmla="*/ 758 w 1074"/>
              <a:gd name="T71" fmla="*/ 1115 h 1186"/>
              <a:gd name="T72" fmla="*/ 771 w 1074"/>
              <a:gd name="T73" fmla="*/ 1088 h 1186"/>
              <a:gd name="T74" fmla="*/ 770 w 1074"/>
              <a:gd name="T75" fmla="*/ 1046 h 1186"/>
              <a:gd name="T76" fmla="*/ 795 w 1074"/>
              <a:gd name="T77" fmla="*/ 974 h 1186"/>
              <a:gd name="T78" fmla="*/ 828 w 1074"/>
              <a:gd name="T79" fmla="*/ 993 h 1186"/>
              <a:gd name="T80" fmla="*/ 826 w 1074"/>
              <a:gd name="T81" fmla="*/ 1009 h 1186"/>
              <a:gd name="T82" fmla="*/ 845 w 1074"/>
              <a:gd name="T83" fmla="*/ 988 h 1186"/>
              <a:gd name="T84" fmla="*/ 857 w 1074"/>
              <a:gd name="T85" fmla="*/ 977 h 1186"/>
              <a:gd name="T86" fmla="*/ 843 w 1074"/>
              <a:gd name="T87" fmla="*/ 948 h 1186"/>
              <a:gd name="T88" fmla="*/ 854 w 1074"/>
              <a:gd name="T89" fmla="*/ 909 h 1186"/>
              <a:gd name="T90" fmla="*/ 887 w 1074"/>
              <a:gd name="T91" fmla="*/ 876 h 1186"/>
              <a:gd name="T92" fmla="*/ 923 w 1074"/>
              <a:gd name="T93" fmla="*/ 830 h 1186"/>
              <a:gd name="T94" fmla="*/ 962 w 1074"/>
              <a:gd name="T95" fmla="*/ 830 h 1186"/>
              <a:gd name="T96" fmla="*/ 999 w 1074"/>
              <a:gd name="T97" fmla="*/ 786 h 1186"/>
              <a:gd name="T98" fmla="*/ 1044 w 1074"/>
              <a:gd name="T99" fmla="*/ 720 h 1186"/>
              <a:gd name="T100" fmla="*/ 1039 w 1074"/>
              <a:gd name="T101" fmla="*/ 692 h 1186"/>
              <a:gd name="T102" fmla="*/ 1051 w 1074"/>
              <a:gd name="T103" fmla="*/ 659 h 1186"/>
              <a:gd name="T104" fmla="*/ 1056 w 1074"/>
              <a:gd name="T105" fmla="*/ 641 h 1186"/>
              <a:gd name="T106" fmla="*/ 1053 w 1074"/>
              <a:gd name="T107" fmla="*/ 600 h 1186"/>
              <a:gd name="T108" fmla="*/ 1065 w 1074"/>
              <a:gd name="T109" fmla="*/ 534 h 1186"/>
              <a:gd name="T110" fmla="*/ 1069 w 1074"/>
              <a:gd name="T111" fmla="*/ 498 h 1186"/>
              <a:gd name="T112" fmla="*/ 1065 w 1074"/>
              <a:gd name="T113" fmla="*/ 468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4" h="1186">
                <a:moveTo>
                  <a:pt x="1046" y="424"/>
                </a:moveTo>
                <a:lnTo>
                  <a:pt x="1051" y="421"/>
                </a:lnTo>
                <a:lnTo>
                  <a:pt x="1057" y="420"/>
                </a:lnTo>
                <a:lnTo>
                  <a:pt x="1061" y="421"/>
                </a:lnTo>
                <a:lnTo>
                  <a:pt x="1072" y="412"/>
                </a:lnTo>
                <a:lnTo>
                  <a:pt x="1074" y="411"/>
                </a:lnTo>
                <a:lnTo>
                  <a:pt x="1069" y="378"/>
                </a:lnTo>
                <a:lnTo>
                  <a:pt x="1063" y="346"/>
                </a:lnTo>
                <a:lnTo>
                  <a:pt x="1057" y="314"/>
                </a:lnTo>
                <a:lnTo>
                  <a:pt x="1052" y="281"/>
                </a:lnTo>
                <a:lnTo>
                  <a:pt x="1046" y="249"/>
                </a:lnTo>
                <a:lnTo>
                  <a:pt x="1041" y="217"/>
                </a:lnTo>
                <a:lnTo>
                  <a:pt x="1034" y="184"/>
                </a:lnTo>
                <a:lnTo>
                  <a:pt x="1029" y="153"/>
                </a:lnTo>
                <a:lnTo>
                  <a:pt x="1017" y="88"/>
                </a:lnTo>
                <a:lnTo>
                  <a:pt x="1006" y="24"/>
                </a:lnTo>
                <a:lnTo>
                  <a:pt x="1002" y="0"/>
                </a:lnTo>
                <a:lnTo>
                  <a:pt x="943" y="30"/>
                </a:lnTo>
                <a:lnTo>
                  <a:pt x="937" y="37"/>
                </a:lnTo>
                <a:lnTo>
                  <a:pt x="928" y="41"/>
                </a:lnTo>
                <a:lnTo>
                  <a:pt x="924" y="42"/>
                </a:lnTo>
                <a:lnTo>
                  <a:pt x="923" y="44"/>
                </a:lnTo>
                <a:lnTo>
                  <a:pt x="920" y="48"/>
                </a:lnTo>
                <a:lnTo>
                  <a:pt x="919" y="50"/>
                </a:lnTo>
                <a:lnTo>
                  <a:pt x="911" y="52"/>
                </a:lnTo>
                <a:lnTo>
                  <a:pt x="905" y="57"/>
                </a:lnTo>
                <a:lnTo>
                  <a:pt x="889" y="64"/>
                </a:lnTo>
                <a:lnTo>
                  <a:pt x="819" y="112"/>
                </a:lnTo>
                <a:lnTo>
                  <a:pt x="753" y="188"/>
                </a:lnTo>
                <a:lnTo>
                  <a:pt x="744" y="193"/>
                </a:lnTo>
                <a:lnTo>
                  <a:pt x="738" y="200"/>
                </a:lnTo>
                <a:lnTo>
                  <a:pt x="731" y="201"/>
                </a:lnTo>
                <a:lnTo>
                  <a:pt x="724" y="199"/>
                </a:lnTo>
                <a:lnTo>
                  <a:pt x="721" y="199"/>
                </a:lnTo>
                <a:lnTo>
                  <a:pt x="718" y="200"/>
                </a:lnTo>
                <a:lnTo>
                  <a:pt x="714" y="205"/>
                </a:lnTo>
                <a:lnTo>
                  <a:pt x="712" y="206"/>
                </a:lnTo>
                <a:lnTo>
                  <a:pt x="705" y="206"/>
                </a:lnTo>
                <a:lnTo>
                  <a:pt x="676" y="205"/>
                </a:lnTo>
                <a:lnTo>
                  <a:pt x="665" y="206"/>
                </a:lnTo>
                <a:lnTo>
                  <a:pt x="636" y="221"/>
                </a:lnTo>
                <a:lnTo>
                  <a:pt x="619" y="233"/>
                </a:lnTo>
                <a:lnTo>
                  <a:pt x="608" y="237"/>
                </a:lnTo>
                <a:lnTo>
                  <a:pt x="593" y="241"/>
                </a:lnTo>
                <a:lnTo>
                  <a:pt x="589" y="244"/>
                </a:lnTo>
                <a:lnTo>
                  <a:pt x="586" y="248"/>
                </a:lnTo>
                <a:lnTo>
                  <a:pt x="576" y="257"/>
                </a:lnTo>
                <a:lnTo>
                  <a:pt x="572" y="259"/>
                </a:lnTo>
                <a:lnTo>
                  <a:pt x="561" y="261"/>
                </a:lnTo>
                <a:lnTo>
                  <a:pt x="550" y="257"/>
                </a:lnTo>
                <a:lnTo>
                  <a:pt x="531" y="246"/>
                </a:lnTo>
                <a:lnTo>
                  <a:pt x="529" y="245"/>
                </a:lnTo>
                <a:lnTo>
                  <a:pt x="524" y="244"/>
                </a:lnTo>
                <a:lnTo>
                  <a:pt x="523" y="243"/>
                </a:lnTo>
                <a:lnTo>
                  <a:pt x="520" y="240"/>
                </a:lnTo>
                <a:lnTo>
                  <a:pt x="518" y="239"/>
                </a:lnTo>
                <a:lnTo>
                  <a:pt x="515" y="236"/>
                </a:lnTo>
                <a:lnTo>
                  <a:pt x="513" y="236"/>
                </a:lnTo>
                <a:lnTo>
                  <a:pt x="518" y="243"/>
                </a:lnTo>
                <a:lnTo>
                  <a:pt x="528" y="249"/>
                </a:lnTo>
                <a:lnTo>
                  <a:pt x="535" y="254"/>
                </a:lnTo>
                <a:lnTo>
                  <a:pt x="522" y="248"/>
                </a:lnTo>
                <a:lnTo>
                  <a:pt x="515" y="245"/>
                </a:lnTo>
                <a:lnTo>
                  <a:pt x="509" y="245"/>
                </a:lnTo>
                <a:lnTo>
                  <a:pt x="506" y="246"/>
                </a:lnTo>
                <a:lnTo>
                  <a:pt x="502" y="248"/>
                </a:lnTo>
                <a:lnTo>
                  <a:pt x="500" y="249"/>
                </a:lnTo>
                <a:lnTo>
                  <a:pt x="497" y="249"/>
                </a:lnTo>
                <a:lnTo>
                  <a:pt x="495" y="248"/>
                </a:lnTo>
                <a:lnTo>
                  <a:pt x="489" y="246"/>
                </a:lnTo>
                <a:lnTo>
                  <a:pt x="480" y="249"/>
                </a:lnTo>
                <a:lnTo>
                  <a:pt x="470" y="258"/>
                </a:lnTo>
                <a:lnTo>
                  <a:pt x="458" y="265"/>
                </a:lnTo>
                <a:lnTo>
                  <a:pt x="449" y="259"/>
                </a:lnTo>
                <a:lnTo>
                  <a:pt x="448" y="262"/>
                </a:lnTo>
                <a:lnTo>
                  <a:pt x="445" y="263"/>
                </a:lnTo>
                <a:lnTo>
                  <a:pt x="443" y="263"/>
                </a:lnTo>
                <a:lnTo>
                  <a:pt x="442" y="259"/>
                </a:lnTo>
                <a:lnTo>
                  <a:pt x="439" y="259"/>
                </a:lnTo>
                <a:lnTo>
                  <a:pt x="425" y="261"/>
                </a:lnTo>
                <a:lnTo>
                  <a:pt x="429" y="258"/>
                </a:lnTo>
                <a:lnTo>
                  <a:pt x="436" y="255"/>
                </a:lnTo>
                <a:lnTo>
                  <a:pt x="440" y="253"/>
                </a:lnTo>
                <a:lnTo>
                  <a:pt x="444" y="255"/>
                </a:lnTo>
                <a:lnTo>
                  <a:pt x="445" y="254"/>
                </a:lnTo>
                <a:lnTo>
                  <a:pt x="447" y="250"/>
                </a:lnTo>
                <a:lnTo>
                  <a:pt x="448" y="248"/>
                </a:lnTo>
                <a:lnTo>
                  <a:pt x="451" y="246"/>
                </a:lnTo>
                <a:lnTo>
                  <a:pt x="452" y="246"/>
                </a:lnTo>
                <a:lnTo>
                  <a:pt x="458" y="245"/>
                </a:lnTo>
                <a:lnTo>
                  <a:pt x="469" y="240"/>
                </a:lnTo>
                <a:lnTo>
                  <a:pt x="475" y="240"/>
                </a:lnTo>
                <a:lnTo>
                  <a:pt x="480" y="241"/>
                </a:lnTo>
                <a:lnTo>
                  <a:pt x="486" y="236"/>
                </a:lnTo>
                <a:lnTo>
                  <a:pt x="493" y="233"/>
                </a:lnTo>
                <a:lnTo>
                  <a:pt x="509" y="230"/>
                </a:lnTo>
                <a:lnTo>
                  <a:pt x="506" y="226"/>
                </a:lnTo>
                <a:lnTo>
                  <a:pt x="505" y="222"/>
                </a:lnTo>
                <a:lnTo>
                  <a:pt x="502" y="222"/>
                </a:lnTo>
                <a:lnTo>
                  <a:pt x="493" y="222"/>
                </a:lnTo>
                <a:lnTo>
                  <a:pt x="491" y="222"/>
                </a:lnTo>
                <a:lnTo>
                  <a:pt x="487" y="226"/>
                </a:lnTo>
                <a:lnTo>
                  <a:pt x="484" y="224"/>
                </a:lnTo>
                <a:lnTo>
                  <a:pt x="483" y="222"/>
                </a:lnTo>
                <a:lnTo>
                  <a:pt x="482" y="222"/>
                </a:lnTo>
                <a:lnTo>
                  <a:pt x="478" y="217"/>
                </a:lnTo>
                <a:lnTo>
                  <a:pt x="475" y="214"/>
                </a:lnTo>
                <a:lnTo>
                  <a:pt x="470" y="213"/>
                </a:lnTo>
                <a:lnTo>
                  <a:pt x="471" y="214"/>
                </a:lnTo>
                <a:lnTo>
                  <a:pt x="471" y="218"/>
                </a:lnTo>
                <a:lnTo>
                  <a:pt x="470" y="223"/>
                </a:lnTo>
                <a:lnTo>
                  <a:pt x="470" y="226"/>
                </a:lnTo>
                <a:lnTo>
                  <a:pt x="467" y="228"/>
                </a:lnTo>
                <a:lnTo>
                  <a:pt x="464" y="231"/>
                </a:lnTo>
                <a:lnTo>
                  <a:pt x="456" y="233"/>
                </a:lnTo>
                <a:lnTo>
                  <a:pt x="451" y="235"/>
                </a:lnTo>
                <a:lnTo>
                  <a:pt x="443" y="232"/>
                </a:lnTo>
                <a:lnTo>
                  <a:pt x="438" y="232"/>
                </a:lnTo>
                <a:lnTo>
                  <a:pt x="431" y="231"/>
                </a:lnTo>
                <a:lnTo>
                  <a:pt x="417" y="218"/>
                </a:lnTo>
                <a:lnTo>
                  <a:pt x="409" y="213"/>
                </a:lnTo>
                <a:lnTo>
                  <a:pt x="403" y="214"/>
                </a:lnTo>
                <a:lnTo>
                  <a:pt x="395" y="213"/>
                </a:lnTo>
                <a:lnTo>
                  <a:pt x="378" y="210"/>
                </a:lnTo>
                <a:lnTo>
                  <a:pt x="372" y="206"/>
                </a:lnTo>
                <a:lnTo>
                  <a:pt x="359" y="196"/>
                </a:lnTo>
                <a:lnTo>
                  <a:pt x="352" y="193"/>
                </a:lnTo>
                <a:lnTo>
                  <a:pt x="351" y="195"/>
                </a:lnTo>
                <a:lnTo>
                  <a:pt x="344" y="197"/>
                </a:lnTo>
                <a:lnTo>
                  <a:pt x="341" y="197"/>
                </a:lnTo>
                <a:lnTo>
                  <a:pt x="337" y="199"/>
                </a:lnTo>
                <a:lnTo>
                  <a:pt x="317" y="195"/>
                </a:lnTo>
                <a:lnTo>
                  <a:pt x="316" y="193"/>
                </a:lnTo>
                <a:lnTo>
                  <a:pt x="316" y="189"/>
                </a:lnTo>
                <a:lnTo>
                  <a:pt x="297" y="193"/>
                </a:lnTo>
                <a:lnTo>
                  <a:pt x="277" y="197"/>
                </a:lnTo>
                <a:lnTo>
                  <a:pt x="257" y="201"/>
                </a:lnTo>
                <a:lnTo>
                  <a:pt x="237" y="205"/>
                </a:lnTo>
                <a:lnTo>
                  <a:pt x="218" y="209"/>
                </a:lnTo>
                <a:lnTo>
                  <a:pt x="198" y="213"/>
                </a:lnTo>
                <a:lnTo>
                  <a:pt x="178" y="215"/>
                </a:lnTo>
                <a:lnTo>
                  <a:pt x="158" y="219"/>
                </a:lnTo>
                <a:lnTo>
                  <a:pt x="139" y="223"/>
                </a:lnTo>
                <a:lnTo>
                  <a:pt x="119" y="227"/>
                </a:lnTo>
                <a:lnTo>
                  <a:pt x="99" y="230"/>
                </a:lnTo>
                <a:lnTo>
                  <a:pt x="79" y="233"/>
                </a:lnTo>
                <a:lnTo>
                  <a:pt x="60" y="237"/>
                </a:lnTo>
                <a:lnTo>
                  <a:pt x="40" y="240"/>
                </a:lnTo>
                <a:lnTo>
                  <a:pt x="20" y="244"/>
                </a:lnTo>
                <a:lnTo>
                  <a:pt x="0" y="248"/>
                </a:lnTo>
                <a:lnTo>
                  <a:pt x="4" y="272"/>
                </a:lnTo>
                <a:lnTo>
                  <a:pt x="7" y="298"/>
                </a:lnTo>
                <a:lnTo>
                  <a:pt x="13" y="347"/>
                </a:lnTo>
                <a:lnTo>
                  <a:pt x="17" y="373"/>
                </a:lnTo>
                <a:lnTo>
                  <a:pt x="20" y="398"/>
                </a:lnTo>
                <a:lnTo>
                  <a:pt x="24" y="424"/>
                </a:lnTo>
                <a:lnTo>
                  <a:pt x="26" y="448"/>
                </a:lnTo>
                <a:lnTo>
                  <a:pt x="30" y="474"/>
                </a:lnTo>
                <a:lnTo>
                  <a:pt x="33" y="499"/>
                </a:lnTo>
                <a:lnTo>
                  <a:pt x="37" y="525"/>
                </a:lnTo>
                <a:lnTo>
                  <a:pt x="39" y="549"/>
                </a:lnTo>
                <a:lnTo>
                  <a:pt x="43" y="574"/>
                </a:lnTo>
                <a:lnTo>
                  <a:pt x="46" y="600"/>
                </a:lnTo>
                <a:lnTo>
                  <a:pt x="50" y="624"/>
                </a:lnTo>
                <a:lnTo>
                  <a:pt x="52" y="650"/>
                </a:lnTo>
                <a:lnTo>
                  <a:pt x="56" y="675"/>
                </a:lnTo>
                <a:lnTo>
                  <a:pt x="59" y="701"/>
                </a:lnTo>
                <a:lnTo>
                  <a:pt x="62" y="725"/>
                </a:lnTo>
                <a:lnTo>
                  <a:pt x="66" y="751"/>
                </a:lnTo>
                <a:lnTo>
                  <a:pt x="69" y="776"/>
                </a:lnTo>
                <a:lnTo>
                  <a:pt x="73" y="802"/>
                </a:lnTo>
                <a:lnTo>
                  <a:pt x="75" y="826"/>
                </a:lnTo>
                <a:lnTo>
                  <a:pt x="79" y="852"/>
                </a:lnTo>
                <a:lnTo>
                  <a:pt x="82" y="877"/>
                </a:lnTo>
                <a:lnTo>
                  <a:pt x="86" y="903"/>
                </a:lnTo>
                <a:lnTo>
                  <a:pt x="88" y="927"/>
                </a:lnTo>
                <a:lnTo>
                  <a:pt x="92" y="953"/>
                </a:lnTo>
                <a:lnTo>
                  <a:pt x="95" y="978"/>
                </a:lnTo>
                <a:lnTo>
                  <a:pt x="99" y="1004"/>
                </a:lnTo>
                <a:lnTo>
                  <a:pt x="101" y="1028"/>
                </a:lnTo>
                <a:lnTo>
                  <a:pt x="105" y="1054"/>
                </a:lnTo>
                <a:lnTo>
                  <a:pt x="118" y="1044"/>
                </a:lnTo>
                <a:lnTo>
                  <a:pt x="121" y="1039"/>
                </a:lnTo>
                <a:lnTo>
                  <a:pt x="123" y="1037"/>
                </a:lnTo>
                <a:lnTo>
                  <a:pt x="126" y="1036"/>
                </a:lnTo>
                <a:lnTo>
                  <a:pt x="128" y="1036"/>
                </a:lnTo>
                <a:lnTo>
                  <a:pt x="132" y="1041"/>
                </a:lnTo>
                <a:lnTo>
                  <a:pt x="134" y="1041"/>
                </a:lnTo>
                <a:lnTo>
                  <a:pt x="137" y="1043"/>
                </a:lnTo>
                <a:lnTo>
                  <a:pt x="152" y="1054"/>
                </a:lnTo>
                <a:lnTo>
                  <a:pt x="162" y="1053"/>
                </a:lnTo>
                <a:lnTo>
                  <a:pt x="181" y="1041"/>
                </a:lnTo>
                <a:lnTo>
                  <a:pt x="192" y="1037"/>
                </a:lnTo>
                <a:lnTo>
                  <a:pt x="198" y="1040"/>
                </a:lnTo>
                <a:lnTo>
                  <a:pt x="202" y="1045"/>
                </a:lnTo>
                <a:lnTo>
                  <a:pt x="206" y="1050"/>
                </a:lnTo>
                <a:lnTo>
                  <a:pt x="209" y="1052"/>
                </a:lnTo>
                <a:lnTo>
                  <a:pt x="214" y="1053"/>
                </a:lnTo>
                <a:lnTo>
                  <a:pt x="220" y="1054"/>
                </a:lnTo>
                <a:lnTo>
                  <a:pt x="232" y="1058"/>
                </a:lnTo>
                <a:lnTo>
                  <a:pt x="236" y="1061"/>
                </a:lnTo>
                <a:lnTo>
                  <a:pt x="238" y="1066"/>
                </a:lnTo>
                <a:lnTo>
                  <a:pt x="241" y="1071"/>
                </a:lnTo>
                <a:lnTo>
                  <a:pt x="242" y="1078"/>
                </a:lnTo>
                <a:lnTo>
                  <a:pt x="244" y="1081"/>
                </a:lnTo>
                <a:lnTo>
                  <a:pt x="247" y="1084"/>
                </a:lnTo>
                <a:lnTo>
                  <a:pt x="251" y="1087"/>
                </a:lnTo>
                <a:lnTo>
                  <a:pt x="254" y="1089"/>
                </a:lnTo>
                <a:lnTo>
                  <a:pt x="258" y="1094"/>
                </a:lnTo>
                <a:lnTo>
                  <a:pt x="260" y="1100"/>
                </a:lnTo>
                <a:lnTo>
                  <a:pt x="262" y="1106"/>
                </a:lnTo>
                <a:lnTo>
                  <a:pt x="263" y="1113"/>
                </a:lnTo>
                <a:lnTo>
                  <a:pt x="266" y="1118"/>
                </a:lnTo>
                <a:lnTo>
                  <a:pt x="272" y="1122"/>
                </a:lnTo>
                <a:lnTo>
                  <a:pt x="300" y="1128"/>
                </a:lnTo>
                <a:lnTo>
                  <a:pt x="307" y="1128"/>
                </a:lnTo>
                <a:lnTo>
                  <a:pt x="328" y="1120"/>
                </a:lnTo>
                <a:lnTo>
                  <a:pt x="334" y="1120"/>
                </a:lnTo>
                <a:lnTo>
                  <a:pt x="344" y="1123"/>
                </a:lnTo>
                <a:lnTo>
                  <a:pt x="355" y="1124"/>
                </a:lnTo>
                <a:lnTo>
                  <a:pt x="360" y="1128"/>
                </a:lnTo>
                <a:lnTo>
                  <a:pt x="364" y="1133"/>
                </a:lnTo>
                <a:lnTo>
                  <a:pt x="369" y="1138"/>
                </a:lnTo>
                <a:lnTo>
                  <a:pt x="387" y="1153"/>
                </a:lnTo>
                <a:lnTo>
                  <a:pt x="399" y="1158"/>
                </a:lnTo>
                <a:lnTo>
                  <a:pt x="409" y="1158"/>
                </a:lnTo>
                <a:lnTo>
                  <a:pt x="414" y="1157"/>
                </a:lnTo>
                <a:lnTo>
                  <a:pt x="418" y="1151"/>
                </a:lnTo>
                <a:lnTo>
                  <a:pt x="421" y="1146"/>
                </a:lnTo>
                <a:lnTo>
                  <a:pt x="421" y="1140"/>
                </a:lnTo>
                <a:lnTo>
                  <a:pt x="423" y="1138"/>
                </a:lnTo>
                <a:lnTo>
                  <a:pt x="440" y="1129"/>
                </a:lnTo>
                <a:lnTo>
                  <a:pt x="445" y="1129"/>
                </a:lnTo>
                <a:lnTo>
                  <a:pt x="451" y="1131"/>
                </a:lnTo>
                <a:lnTo>
                  <a:pt x="456" y="1133"/>
                </a:lnTo>
                <a:lnTo>
                  <a:pt x="461" y="1136"/>
                </a:lnTo>
                <a:lnTo>
                  <a:pt x="462" y="1137"/>
                </a:lnTo>
                <a:lnTo>
                  <a:pt x="471" y="1136"/>
                </a:lnTo>
                <a:lnTo>
                  <a:pt x="475" y="1136"/>
                </a:lnTo>
                <a:lnTo>
                  <a:pt x="483" y="1138"/>
                </a:lnTo>
                <a:lnTo>
                  <a:pt x="487" y="1140"/>
                </a:lnTo>
                <a:lnTo>
                  <a:pt x="488" y="1142"/>
                </a:lnTo>
                <a:lnTo>
                  <a:pt x="496" y="1150"/>
                </a:lnTo>
                <a:lnTo>
                  <a:pt x="500" y="1154"/>
                </a:lnTo>
                <a:lnTo>
                  <a:pt x="501" y="1154"/>
                </a:lnTo>
                <a:lnTo>
                  <a:pt x="510" y="1150"/>
                </a:lnTo>
                <a:lnTo>
                  <a:pt x="513" y="1147"/>
                </a:lnTo>
                <a:lnTo>
                  <a:pt x="515" y="1145"/>
                </a:lnTo>
                <a:lnTo>
                  <a:pt x="522" y="1144"/>
                </a:lnTo>
                <a:lnTo>
                  <a:pt x="533" y="1144"/>
                </a:lnTo>
                <a:lnTo>
                  <a:pt x="539" y="1142"/>
                </a:lnTo>
                <a:lnTo>
                  <a:pt x="542" y="1140"/>
                </a:lnTo>
                <a:lnTo>
                  <a:pt x="544" y="1136"/>
                </a:lnTo>
                <a:lnTo>
                  <a:pt x="545" y="1129"/>
                </a:lnTo>
                <a:lnTo>
                  <a:pt x="546" y="1127"/>
                </a:lnTo>
                <a:lnTo>
                  <a:pt x="548" y="1124"/>
                </a:lnTo>
                <a:lnTo>
                  <a:pt x="554" y="1120"/>
                </a:lnTo>
                <a:lnTo>
                  <a:pt x="557" y="1118"/>
                </a:lnTo>
                <a:lnTo>
                  <a:pt x="561" y="1113"/>
                </a:lnTo>
                <a:lnTo>
                  <a:pt x="563" y="1107"/>
                </a:lnTo>
                <a:lnTo>
                  <a:pt x="568" y="1106"/>
                </a:lnTo>
                <a:lnTo>
                  <a:pt x="573" y="1103"/>
                </a:lnTo>
                <a:lnTo>
                  <a:pt x="588" y="1094"/>
                </a:lnTo>
                <a:lnTo>
                  <a:pt x="594" y="1092"/>
                </a:lnTo>
                <a:lnTo>
                  <a:pt x="598" y="1093"/>
                </a:lnTo>
                <a:lnTo>
                  <a:pt x="599" y="1098"/>
                </a:lnTo>
                <a:lnTo>
                  <a:pt x="599" y="1103"/>
                </a:lnTo>
                <a:lnTo>
                  <a:pt x="602" y="1110"/>
                </a:lnTo>
                <a:lnTo>
                  <a:pt x="611" y="1129"/>
                </a:lnTo>
                <a:lnTo>
                  <a:pt x="620" y="1141"/>
                </a:lnTo>
                <a:lnTo>
                  <a:pt x="632" y="1145"/>
                </a:lnTo>
                <a:lnTo>
                  <a:pt x="643" y="1146"/>
                </a:lnTo>
                <a:lnTo>
                  <a:pt x="654" y="1151"/>
                </a:lnTo>
                <a:lnTo>
                  <a:pt x="674" y="1167"/>
                </a:lnTo>
                <a:lnTo>
                  <a:pt x="678" y="1171"/>
                </a:lnTo>
                <a:lnTo>
                  <a:pt x="683" y="1180"/>
                </a:lnTo>
                <a:lnTo>
                  <a:pt x="686" y="1182"/>
                </a:lnTo>
                <a:lnTo>
                  <a:pt x="687" y="1184"/>
                </a:lnTo>
                <a:lnTo>
                  <a:pt x="696" y="1186"/>
                </a:lnTo>
                <a:lnTo>
                  <a:pt x="707" y="1182"/>
                </a:lnTo>
                <a:lnTo>
                  <a:pt x="726" y="1172"/>
                </a:lnTo>
                <a:lnTo>
                  <a:pt x="744" y="1168"/>
                </a:lnTo>
                <a:lnTo>
                  <a:pt x="749" y="1166"/>
                </a:lnTo>
                <a:lnTo>
                  <a:pt x="752" y="1159"/>
                </a:lnTo>
                <a:lnTo>
                  <a:pt x="752" y="1154"/>
                </a:lnTo>
                <a:lnTo>
                  <a:pt x="753" y="1125"/>
                </a:lnTo>
                <a:lnTo>
                  <a:pt x="756" y="1118"/>
                </a:lnTo>
                <a:lnTo>
                  <a:pt x="758" y="1115"/>
                </a:lnTo>
                <a:lnTo>
                  <a:pt x="770" y="1115"/>
                </a:lnTo>
                <a:lnTo>
                  <a:pt x="775" y="1113"/>
                </a:lnTo>
                <a:lnTo>
                  <a:pt x="779" y="1107"/>
                </a:lnTo>
                <a:lnTo>
                  <a:pt x="778" y="1103"/>
                </a:lnTo>
                <a:lnTo>
                  <a:pt x="777" y="1100"/>
                </a:lnTo>
                <a:lnTo>
                  <a:pt x="775" y="1096"/>
                </a:lnTo>
                <a:lnTo>
                  <a:pt x="773" y="1091"/>
                </a:lnTo>
                <a:lnTo>
                  <a:pt x="771" y="1088"/>
                </a:lnTo>
                <a:lnTo>
                  <a:pt x="773" y="1083"/>
                </a:lnTo>
                <a:lnTo>
                  <a:pt x="771" y="1075"/>
                </a:lnTo>
                <a:lnTo>
                  <a:pt x="768" y="1070"/>
                </a:lnTo>
                <a:lnTo>
                  <a:pt x="765" y="1067"/>
                </a:lnTo>
                <a:lnTo>
                  <a:pt x="762" y="1062"/>
                </a:lnTo>
                <a:lnTo>
                  <a:pt x="762" y="1054"/>
                </a:lnTo>
                <a:lnTo>
                  <a:pt x="766" y="1050"/>
                </a:lnTo>
                <a:lnTo>
                  <a:pt x="770" y="1046"/>
                </a:lnTo>
                <a:lnTo>
                  <a:pt x="771" y="1039"/>
                </a:lnTo>
                <a:lnTo>
                  <a:pt x="774" y="1032"/>
                </a:lnTo>
                <a:lnTo>
                  <a:pt x="774" y="1030"/>
                </a:lnTo>
                <a:lnTo>
                  <a:pt x="774" y="1017"/>
                </a:lnTo>
                <a:lnTo>
                  <a:pt x="777" y="1006"/>
                </a:lnTo>
                <a:lnTo>
                  <a:pt x="782" y="993"/>
                </a:lnTo>
                <a:lnTo>
                  <a:pt x="788" y="980"/>
                </a:lnTo>
                <a:lnTo>
                  <a:pt x="795" y="974"/>
                </a:lnTo>
                <a:lnTo>
                  <a:pt x="801" y="973"/>
                </a:lnTo>
                <a:lnTo>
                  <a:pt x="806" y="975"/>
                </a:lnTo>
                <a:lnTo>
                  <a:pt x="810" y="978"/>
                </a:lnTo>
                <a:lnTo>
                  <a:pt x="818" y="980"/>
                </a:lnTo>
                <a:lnTo>
                  <a:pt x="822" y="983"/>
                </a:lnTo>
                <a:lnTo>
                  <a:pt x="826" y="988"/>
                </a:lnTo>
                <a:lnTo>
                  <a:pt x="827" y="992"/>
                </a:lnTo>
                <a:lnTo>
                  <a:pt x="828" y="993"/>
                </a:lnTo>
                <a:lnTo>
                  <a:pt x="830" y="996"/>
                </a:lnTo>
                <a:lnTo>
                  <a:pt x="830" y="997"/>
                </a:lnTo>
                <a:lnTo>
                  <a:pt x="830" y="999"/>
                </a:lnTo>
                <a:lnTo>
                  <a:pt x="828" y="1000"/>
                </a:lnTo>
                <a:lnTo>
                  <a:pt x="827" y="1001"/>
                </a:lnTo>
                <a:lnTo>
                  <a:pt x="827" y="1002"/>
                </a:lnTo>
                <a:lnTo>
                  <a:pt x="827" y="1006"/>
                </a:lnTo>
                <a:lnTo>
                  <a:pt x="826" y="1009"/>
                </a:lnTo>
                <a:lnTo>
                  <a:pt x="826" y="1010"/>
                </a:lnTo>
                <a:lnTo>
                  <a:pt x="828" y="1013"/>
                </a:lnTo>
                <a:lnTo>
                  <a:pt x="834" y="1014"/>
                </a:lnTo>
                <a:lnTo>
                  <a:pt x="837" y="1012"/>
                </a:lnTo>
                <a:lnTo>
                  <a:pt x="843" y="1005"/>
                </a:lnTo>
                <a:lnTo>
                  <a:pt x="844" y="1000"/>
                </a:lnTo>
                <a:lnTo>
                  <a:pt x="845" y="992"/>
                </a:lnTo>
                <a:lnTo>
                  <a:pt x="845" y="988"/>
                </a:lnTo>
                <a:lnTo>
                  <a:pt x="848" y="987"/>
                </a:lnTo>
                <a:lnTo>
                  <a:pt x="852" y="987"/>
                </a:lnTo>
                <a:lnTo>
                  <a:pt x="856" y="991"/>
                </a:lnTo>
                <a:lnTo>
                  <a:pt x="859" y="992"/>
                </a:lnTo>
                <a:lnTo>
                  <a:pt x="863" y="990"/>
                </a:lnTo>
                <a:lnTo>
                  <a:pt x="863" y="986"/>
                </a:lnTo>
                <a:lnTo>
                  <a:pt x="859" y="982"/>
                </a:lnTo>
                <a:lnTo>
                  <a:pt x="857" y="977"/>
                </a:lnTo>
                <a:lnTo>
                  <a:pt x="857" y="965"/>
                </a:lnTo>
                <a:lnTo>
                  <a:pt x="856" y="960"/>
                </a:lnTo>
                <a:lnTo>
                  <a:pt x="852" y="958"/>
                </a:lnTo>
                <a:lnTo>
                  <a:pt x="850" y="957"/>
                </a:lnTo>
                <a:lnTo>
                  <a:pt x="848" y="956"/>
                </a:lnTo>
                <a:lnTo>
                  <a:pt x="846" y="955"/>
                </a:lnTo>
                <a:lnTo>
                  <a:pt x="845" y="952"/>
                </a:lnTo>
                <a:lnTo>
                  <a:pt x="843" y="948"/>
                </a:lnTo>
                <a:lnTo>
                  <a:pt x="843" y="948"/>
                </a:lnTo>
                <a:lnTo>
                  <a:pt x="844" y="947"/>
                </a:lnTo>
                <a:lnTo>
                  <a:pt x="856" y="940"/>
                </a:lnTo>
                <a:lnTo>
                  <a:pt x="857" y="936"/>
                </a:lnTo>
                <a:lnTo>
                  <a:pt x="857" y="930"/>
                </a:lnTo>
                <a:lnTo>
                  <a:pt x="854" y="918"/>
                </a:lnTo>
                <a:lnTo>
                  <a:pt x="854" y="914"/>
                </a:lnTo>
                <a:lnTo>
                  <a:pt x="854" y="909"/>
                </a:lnTo>
                <a:lnTo>
                  <a:pt x="865" y="894"/>
                </a:lnTo>
                <a:lnTo>
                  <a:pt x="866" y="883"/>
                </a:lnTo>
                <a:lnTo>
                  <a:pt x="871" y="881"/>
                </a:lnTo>
                <a:lnTo>
                  <a:pt x="878" y="879"/>
                </a:lnTo>
                <a:lnTo>
                  <a:pt x="883" y="877"/>
                </a:lnTo>
                <a:lnTo>
                  <a:pt x="884" y="878"/>
                </a:lnTo>
                <a:lnTo>
                  <a:pt x="885" y="877"/>
                </a:lnTo>
                <a:lnTo>
                  <a:pt x="887" y="876"/>
                </a:lnTo>
                <a:lnTo>
                  <a:pt x="889" y="876"/>
                </a:lnTo>
                <a:lnTo>
                  <a:pt x="890" y="877"/>
                </a:lnTo>
                <a:lnTo>
                  <a:pt x="893" y="873"/>
                </a:lnTo>
                <a:lnTo>
                  <a:pt x="893" y="861"/>
                </a:lnTo>
                <a:lnTo>
                  <a:pt x="894" y="855"/>
                </a:lnTo>
                <a:lnTo>
                  <a:pt x="910" y="834"/>
                </a:lnTo>
                <a:lnTo>
                  <a:pt x="912" y="832"/>
                </a:lnTo>
                <a:lnTo>
                  <a:pt x="923" y="830"/>
                </a:lnTo>
                <a:lnTo>
                  <a:pt x="925" y="833"/>
                </a:lnTo>
                <a:lnTo>
                  <a:pt x="929" y="837"/>
                </a:lnTo>
                <a:lnTo>
                  <a:pt x="933" y="842"/>
                </a:lnTo>
                <a:lnTo>
                  <a:pt x="938" y="846"/>
                </a:lnTo>
                <a:lnTo>
                  <a:pt x="945" y="843"/>
                </a:lnTo>
                <a:lnTo>
                  <a:pt x="951" y="834"/>
                </a:lnTo>
                <a:lnTo>
                  <a:pt x="956" y="832"/>
                </a:lnTo>
                <a:lnTo>
                  <a:pt x="962" y="830"/>
                </a:lnTo>
                <a:lnTo>
                  <a:pt x="967" y="828"/>
                </a:lnTo>
                <a:lnTo>
                  <a:pt x="971" y="825"/>
                </a:lnTo>
                <a:lnTo>
                  <a:pt x="975" y="821"/>
                </a:lnTo>
                <a:lnTo>
                  <a:pt x="980" y="813"/>
                </a:lnTo>
                <a:lnTo>
                  <a:pt x="984" y="808"/>
                </a:lnTo>
                <a:lnTo>
                  <a:pt x="993" y="803"/>
                </a:lnTo>
                <a:lnTo>
                  <a:pt x="995" y="798"/>
                </a:lnTo>
                <a:lnTo>
                  <a:pt x="999" y="786"/>
                </a:lnTo>
                <a:lnTo>
                  <a:pt x="1006" y="777"/>
                </a:lnTo>
                <a:lnTo>
                  <a:pt x="1029" y="751"/>
                </a:lnTo>
                <a:lnTo>
                  <a:pt x="1044" y="738"/>
                </a:lnTo>
                <a:lnTo>
                  <a:pt x="1044" y="736"/>
                </a:lnTo>
                <a:lnTo>
                  <a:pt x="1046" y="727"/>
                </a:lnTo>
                <a:lnTo>
                  <a:pt x="1046" y="725"/>
                </a:lnTo>
                <a:lnTo>
                  <a:pt x="1044" y="722"/>
                </a:lnTo>
                <a:lnTo>
                  <a:pt x="1044" y="720"/>
                </a:lnTo>
                <a:lnTo>
                  <a:pt x="1044" y="719"/>
                </a:lnTo>
                <a:lnTo>
                  <a:pt x="1048" y="715"/>
                </a:lnTo>
                <a:lnTo>
                  <a:pt x="1048" y="709"/>
                </a:lnTo>
                <a:lnTo>
                  <a:pt x="1047" y="705"/>
                </a:lnTo>
                <a:lnTo>
                  <a:pt x="1044" y="702"/>
                </a:lnTo>
                <a:lnTo>
                  <a:pt x="1039" y="698"/>
                </a:lnTo>
                <a:lnTo>
                  <a:pt x="1038" y="694"/>
                </a:lnTo>
                <a:lnTo>
                  <a:pt x="1039" y="692"/>
                </a:lnTo>
                <a:lnTo>
                  <a:pt x="1043" y="688"/>
                </a:lnTo>
                <a:lnTo>
                  <a:pt x="1044" y="684"/>
                </a:lnTo>
                <a:lnTo>
                  <a:pt x="1044" y="678"/>
                </a:lnTo>
                <a:lnTo>
                  <a:pt x="1044" y="675"/>
                </a:lnTo>
                <a:lnTo>
                  <a:pt x="1046" y="671"/>
                </a:lnTo>
                <a:lnTo>
                  <a:pt x="1047" y="667"/>
                </a:lnTo>
                <a:lnTo>
                  <a:pt x="1050" y="662"/>
                </a:lnTo>
                <a:lnTo>
                  <a:pt x="1051" y="659"/>
                </a:lnTo>
                <a:lnTo>
                  <a:pt x="1048" y="656"/>
                </a:lnTo>
                <a:lnTo>
                  <a:pt x="1047" y="652"/>
                </a:lnTo>
                <a:lnTo>
                  <a:pt x="1046" y="649"/>
                </a:lnTo>
                <a:lnTo>
                  <a:pt x="1046" y="644"/>
                </a:lnTo>
                <a:lnTo>
                  <a:pt x="1048" y="644"/>
                </a:lnTo>
                <a:lnTo>
                  <a:pt x="1052" y="645"/>
                </a:lnTo>
                <a:lnTo>
                  <a:pt x="1055" y="644"/>
                </a:lnTo>
                <a:lnTo>
                  <a:pt x="1056" y="641"/>
                </a:lnTo>
                <a:lnTo>
                  <a:pt x="1055" y="639"/>
                </a:lnTo>
                <a:lnTo>
                  <a:pt x="1053" y="636"/>
                </a:lnTo>
                <a:lnTo>
                  <a:pt x="1053" y="634"/>
                </a:lnTo>
                <a:lnTo>
                  <a:pt x="1053" y="628"/>
                </a:lnTo>
                <a:lnTo>
                  <a:pt x="1056" y="624"/>
                </a:lnTo>
                <a:lnTo>
                  <a:pt x="1057" y="619"/>
                </a:lnTo>
                <a:lnTo>
                  <a:pt x="1056" y="613"/>
                </a:lnTo>
                <a:lnTo>
                  <a:pt x="1053" y="600"/>
                </a:lnTo>
                <a:lnTo>
                  <a:pt x="1053" y="593"/>
                </a:lnTo>
                <a:lnTo>
                  <a:pt x="1055" y="586"/>
                </a:lnTo>
                <a:lnTo>
                  <a:pt x="1059" y="574"/>
                </a:lnTo>
                <a:lnTo>
                  <a:pt x="1060" y="567"/>
                </a:lnTo>
                <a:lnTo>
                  <a:pt x="1059" y="557"/>
                </a:lnTo>
                <a:lnTo>
                  <a:pt x="1060" y="549"/>
                </a:lnTo>
                <a:lnTo>
                  <a:pt x="1063" y="536"/>
                </a:lnTo>
                <a:lnTo>
                  <a:pt x="1065" y="534"/>
                </a:lnTo>
                <a:lnTo>
                  <a:pt x="1070" y="527"/>
                </a:lnTo>
                <a:lnTo>
                  <a:pt x="1072" y="525"/>
                </a:lnTo>
                <a:lnTo>
                  <a:pt x="1073" y="514"/>
                </a:lnTo>
                <a:lnTo>
                  <a:pt x="1073" y="513"/>
                </a:lnTo>
                <a:lnTo>
                  <a:pt x="1072" y="509"/>
                </a:lnTo>
                <a:lnTo>
                  <a:pt x="1069" y="503"/>
                </a:lnTo>
                <a:lnTo>
                  <a:pt x="1069" y="501"/>
                </a:lnTo>
                <a:lnTo>
                  <a:pt x="1069" y="498"/>
                </a:lnTo>
                <a:lnTo>
                  <a:pt x="1068" y="496"/>
                </a:lnTo>
                <a:lnTo>
                  <a:pt x="1066" y="495"/>
                </a:lnTo>
                <a:lnTo>
                  <a:pt x="1065" y="495"/>
                </a:lnTo>
                <a:lnTo>
                  <a:pt x="1064" y="495"/>
                </a:lnTo>
                <a:lnTo>
                  <a:pt x="1063" y="495"/>
                </a:lnTo>
                <a:lnTo>
                  <a:pt x="1061" y="487"/>
                </a:lnTo>
                <a:lnTo>
                  <a:pt x="1065" y="474"/>
                </a:lnTo>
                <a:lnTo>
                  <a:pt x="1065" y="468"/>
                </a:lnTo>
                <a:lnTo>
                  <a:pt x="1063" y="464"/>
                </a:lnTo>
                <a:lnTo>
                  <a:pt x="1060" y="459"/>
                </a:lnTo>
                <a:lnTo>
                  <a:pt x="1052" y="448"/>
                </a:lnTo>
                <a:lnTo>
                  <a:pt x="1043" y="439"/>
                </a:lnTo>
                <a:lnTo>
                  <a:pt x="1041" y="434"/>
                </a:lnTo>
                <a:lnTo>
                  <a:pt x="1042" y="428"/>
                </a:lnTo>
                <a:lnTo>
                  <a:pt x="1046" y="42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 name="Freeform 23"/>
          <p:cNvSpPr>
            <a:spLocks/>
          </p:cNvSpPr>
          <p:nvPr/>
        </p:nvSpPr>
        <p:spPr bwMode="auto">
          <a:xfrm>
            <a:off x="6931649" y="4600543"/>
            <a:ext cx="1355037" cy="2038984"/>
          </a:xfrm>
          <a:custGeom>
            <a:avLst/>
            <a:gdLst>
              <a:gd name="T0" fmla="*/ 1329 w 1580"/>
              <a:gd name="T1" fmla="*/ 2055 h 2377"/>
              <a:gd name="T2" fmla="*/ 1295 w 1580"/>
              <a:gd name="T3" fmla="*/ 2072 h 2377"/>
              <a:gd name="T4" fmla="*/ 1280 w 1580"/>
              <a:gd name="T5" fmla="*/ 2055 h 2377"/>
              <a:gd name="T6" fmla="*/ 1271 w 1580"/>
              <a:gd name="T7" fmla="*/ 2032 h 2377"/>
              <a:gd name="T8" fmla="*/ 1263 w 1580"/>
              <a:gd name="T9" fmla="*/ 2028 h 2377"/>
              <a:gd name="T10" fmla="*/ 1251 w 1580"/>
              <a:gd name="T11" fmla="*/ 2032 h 2377"/>
              <a:gd name="T12" fmla="*/ 1244 w 1580"/>
              <a:gd name="T13" fmla="*/ 2032 h 2377"/>
              <a:gd name="T14" fmla="*/ 1235 w 1580"/>
              <a:gd name="T15" fmla="*/ 2025 h 2377"/>
              <a:gd name="T16" fmla="*/ 1217 w 1580"/>
              <a:gd name="T17" fmla="*/ 2019 h 2377"/>
              <a:gd name="T18" fmla="*/ 1179 w 1580"/>
              <a:gd name="T19" fmla="*/ 2028 h 2377"/>
              <a:gd name="T20" fmla="*/ 1174 w 1580"/>
              <a:gd name="T21" fmla="*/ 2033 h 2377"/>
              <a:gd name="T22" fmla="*/ 1171 w 1580"/>
              <a:gd name="T23" fmla="*/ 2050 h 2377"/>
              <a:gd name="T24" fmla="*/ 1166 w 1580"/>
              <a:gd name="T25" fmla="*/ 2074 h 2377"/>
              <a:gd name="T26" fmla="*/ 1178 w 1580"/>
              <a:gd name="T27" fmla="*/ 2104 h 2377"/>
              <a:gd name="T28" fmla="*/ 1166 w 1580"/>
              <a:gd name="T29" fmla="*/ 2136 h 2377"/>
              <a:gd name="T30" fmla="*/ 1174 w 1580"/>
              <a:gd name="T31" fmla="*/ 2180 h 2377"/>
              <a:gd name="T32" fmla="*/ 1166 w 1580"/>
              <a:gd name="T33" fmla="*/ 2228 h 2377"/>
              <a:gd name="T34" fmla="*/ 1174 w 1580"/>
              <a:gd name="T35" fmla="*/ 2277 h 2377"/>
              <a:gd name="T36" fmla="*/ 1174 w 1580"/>
              <a:gd name="T37" fmla="*/ 2320 h 2377"/>
              <a:gd name="T38" fmla="*/ 1162 w 1580"/>
              <a:gd name="T39" fmla="*/ 2334 h 2377"/>
              <a:gd name="T40" fmla="*/ 1154 w 1580"/>
              <a:gd name="T41" fmla="*/ 2342 h 2377"/>
              <a:gd name="T42" fmla="*/ 1151 w 1580"/>
              <a:gd name="T43" fmla="*/ 2363 h 2377"/>
              <a:gd name="T44" fmla="*/ 1068 w 1580"/>
              <a:gd name="T45" fmla="*/ 2275 h 2377"/>
              <a:gd name="T46" fmla="*/ 914 w 1580"/>
              <a:gd name="T47" fmla="*/ 2081 h 2377"/>
              <a:gd name="T48" fmla="*/ 774 w 1580"/>
              <a:gd name="T49" fmla="*/ 1899 h 2377"/>
              <a:gd name="T50" fmla="*/ 625 w 1580"/>
              <a:gd name="T51" fmla="*/ 1708 h 2377"/>
              <a:gd name="T52" fmla="*/ 469 w 1580"/>
              <a:gd name="T53" fmla="*/ 1507 h 2377"/>
              <a:gd name="T54" fmla="*/ 292 w 1580"/>
              <a:gd name="T55" fmla="*/ 1286 h 2377"/>
              <a:gd name="T56" fmla="*/ 96 w 1580"/>
              <a:gd name="T57" fmla="*/ 1044 h 2377"/>
              <a:gd name="T58" fmla="*/ 4 w 1580"/>
              <a:gd name="T59" fmla="*/ 900 h 2377"/>
              <a:gd name="T60" fmla="*/ 44 w 1580"/>
              <a:gd name="T61" fmla="*/ 675 h 2377"/>
              <a:gd name="T62" fmla="*/ 86 w 1580"/>
              <a:gd name="T63" fmla="*/ 449 h 2377"/>
              <a:gd name="T64" fmla="*/ 127 w 1580"/>
              <a:gd name="T65" fmla="*/ 224 h 2377"/>
              <a:gd name="T66" fmla="*/ 167 w 1580"/>
              <a:gd name="T67" fmla="*/ 0 h 2377"/>
              <a:gd name="T68" fmla="*/ 345 w 1580"/>
              <a:gd name="T69" fmla="*/ 31 h 2377"/>
              <a:gd name="T70" fmla="*/ 521 w 1580"/>
              <a:gd name="T71" fmla="*/ 62 h 2377"/>
              <a:gd name="T72" fmla="*/ 696 w 1580"/>
              <a:gd name="T73" fmla="*/ 91 h 2377"/>
              <a:gd name="T74" fmla="*/ 874 w 1580"/>
              <a:gd name="T75" fmla="*/ 119 h 2377"/>
              <a:gd name="T76" fmla="*/ 1050 w 1580"/>
              <a:gd name="T77" fmla="*/ 147 h 2377"/>
              <a:gd name="T78" fmla="*/ 1227 w 1580"/>
              <a:gd name="T79" fmla="*/ 171 h 2377"/>
              <a:gd name="T80" fmla="*/ 1403 w 1580"/>
              <a:gd name="T81" fmla="*/ 196 h 2377"/>
              <a:gd name="T82" fmla="*/ 1580 w 1580"/>
              <a:gd name="T83" fmla="*/ 219 h 2377"/>
              <a:gd name="T84" fmla="*/ 1556 w 1580"/>
              <a:gd name="T85" fmla="*/ 412 h 2377"/>
              <a:gd name="T86" fmla="*/ 1531 w 1580"/>
              <a:gd name="T87" fmla="*/ 605 h 2377"/>
              <a:gd name="T88" fmla="*/ 1506 w 1580"/>
              <a:gd name="T89" fmla="*/ 799 h 2377"/>
              <a:gd name="T90" fmla="*/ 1482 w 1580"/>
              <a:gd name="T91" fmla="*/ 993 h 2377"/>
              <a:gd name="T92" fmla="*/ 1457 w 1580"/>
              <a:gd name="T93" fmla="*/ 1186 h 2377"/>
              <a:gd name="T94" fmla="*/ 1433 w 1580"/>
              <a:gd name="T95" fmla="*/ 1382 h 2377"/>
              <a:gd name="T96" fmla="*/ 1408 w 1580"/>
              <a:gd name="T97" fmla="*/ 1576 h 2377"/>
              <a:gd name="T98" fmla="*/ 1383 w 1580"/>
              <a:gd name="T99" fmla="*/ 1771 h 2377"/>
              <a:gd name="T100" fmla="*/ 1378 w 1580"/>
              <a:gd name="T101" fmla="*/ 1808 h 2377"/>
              <a:gd name="T102" fmla="*/ 1368 w 1580"/>
              <a:gd name="T103" fmla="*/ 1887 h 2377"/>
              <a:gd name="T104" fmla="*/ 1358 w 1580"/>
              <a:gd name="T105" fmla="*/ 1967 h 2377"/>
              <a:gd name="T106" fmla="*/ 1354 w 1580"/>
              <a:gd name="T107" fmla="*/ 2003 h 2377"/>
              <a:gd name="T108" fmla="*/ 1343 w 1580"/>
              <a:gd name="T109" fmla="*/ 2029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0" h="2377">
                <a:moveTo>
                  <a:pt x="1343" y="2029"/>
                </a:moveTo>
                <a:lnTo>
                  <a:pt x="1338" y="2034"/>
                </a:lnTo>
                <a:lnTo>
                  <a:pt x="1334" y="2043"/>
                </a:lnTo>
                <a:lnTo>
                  <a:pt x="1329" y="2055"/>
                </a:lnTo>
                <a:lnTo>
                  <a:pt x="1324" y="2068"/>
                </a:lnTo>
                <a:lnTo>
                  <a:pt x="1314" y="2072"/>
                </a:lnTo>
                <a:lnTo>
                  <a:pt x="1301" y="2072"/>
                </a:lnTo>
                <a:lnTo>
                  <a:pt x="1295" y="2072"/>
                </a:lnTo>
                <a:lnTo>
                  <a:pt x="1289" y="2068"/>
                </a:lnTo>
                <a:lnTo>
                  <a:pt x="1285" y="2063"/>
                </a:lnTo>
                <a:lnTo>
                  <a:pt x="1283" y="2059"/>
                </a:lnTo>
                <a:lnTo>
                  <a:pt x="1280" y="2055"/>
                </a:lnTo>
                <a:lnTo>
                  <a:pt x="1276" y="2041"/>
                </a:lnTo>
                <a:lnTo>
                  <a:pt x="1275" y="2038"/>
                </a:lnTo>
                <a:lnTo>
                  <a:pt x="1272" y="2034"/>
                </a:lnTo>
                <a:lnTo>
                  <a:pt x="1271" y="2032"/>
                </a:lnTo>
                <a:lnTo>
                  <a:pt x="1268" y="2029"/>
                </a:lnTo>
                <a:lnTo>
                  <a:pt x="1266" y="2029"/>
                </a:lnTo>
                <a:lnTo>
                  <a:pt x="1264" y="2028"/>
                </a:lnTo>
                <a:lnTo>
                  <a:pt x="1263" y="2028"/>
                </a:lnTo>
                <a:lnTo>
                  <a:pt x="1261" y="2028"/>
                </a:lnTo>
                <a:lnTo>
                  <a:pt x="1259" y="2028"/>
                </a:lnTo>
                <a:lnTo>
                  <a:pt x="1258" y="2029"/>
                </a:lnTo>
                <a:lnTo>
                  <a:pt x="1251" y="2032"/>
                </a:lnTo>
                <a:lnTo>
                  <a:pt x="1249" y="2032"/>
                </a:lnTo>
                <a:lnTo>
                  <a:pt x="1248" y="2032"/>
                </a:lnTo>
                <a:lnTo>
                  <a:pt x="1246" y="2032"/>
                </a:lnTo>
                <a:lnTo>
                  <a:pt x="1244" y="2032"/>
                </a:lnTo>
                <a:lnTo>
                  <a:pt x="1240" y="2030"/>
                </a:lnTo>
                <a:lnTo>
                  <a:pt x="1239" y="2028"/>
                </a:lnTo>
                <a:lnTo>
                  <a:pt x="1236" y="2025"/>
                </a:lnTo>
                <a:lnTo>
                  <a:pt x="1235" y="2025"/>
                </a:lnTo>
                <a:lnTo>
                  <a:pt x="1235" y="2024"/>
                </a:lnTo>
                <a:lnTo>
                  <a:pt x="1220" y="2019"/>
                </a:lnTo>
                <a:lnTo>
                  <a:pt x="1219" y="2017"/>
                </a:lnTo>
                <a:lnTo>
                  <a:pt x="1217" y="2019"/>
                </a:lnTo>
                <a:lnTo>
                  <a:pt x="1213" y="2019"/>
                </a:lnTo>
                <a:lnTo>
                  <a:pt x="1197" y="2021"/>
                </a:lnTo>
                <a:lnTo>
                  <a:pt x="1188" y="2025"/>
                </a:lnTo>
                <a:lnTo>
                  <a:pt x="1179" y="2028"/>
                </a:lnTo>
                <a:lnTo>
                  <a:pt x="1178" y="2029"/>
                </a:lnTo>
                <a:lnTo>
                  <a:pt x="1176" y="2030"/>
                </a:lnTo>
                <a:lnTo>
                  <a:pt x="1174" y="2032"/>
                </a:lnTo>
                <a:lnTo>
                  <a:pt x="1174" y="2033"/>
                </a:lnTo>
                <a:lnTo>
                  <a:pt x="1173" y="2035"/>
                </a:lnTo>
                <a:lnTo>
                  <a:pt x="1173" y="2039"/>
                </a:lnTo>
                <a:lnTo>
                  <a:pt x="1173" y="2047"/>
                </a:lnTo>
                <a:lnTo>
                  <a:pt x="1171" y="2050"/>
                </a:lnTo>
                <a:lnTo>
                  <a:pt x="1170" y="2054"/>
                </a:lnTo>
                <a:lnTo>
                  <a:pt x="1165" y="2057"/>
                </a:lnTo>
                <a:lnTo>
                  <a:pt x="1165" y="2066"/>
                </a:lnTo>
                <a:lnTo>
                  <a:pt x="1166" y="2074"/>
                </a:lnTo>
                <a:lnTo>
                  <a:pt x="1169" y="2082"/>
                </a:lnTo>
                <a:lnTo>
                  <a:pt x="1176" y="2096"/>
                </a:lnTo>
                <a:lnTo>
                  <a:pt x="1178" y="2100"/>
                </a:lnTo>
                <a:lnTo>
                  <a:pt x="1178" y="2104"/>
                </a:lnTo>
                <a:lnTo>
                  <a:pt x="1176" y="2107"/>
                </a:lnTo>
                <a:lnTo>
                  <a:pt x="1171" y="2114"/>
                </a:lnTo>
                <a:lnTo>
                  <a:pt x="1169" y="2118"/>
                </a:lnTo>
                <a:lnTo>
                  <a:pt x="1166" y="2136"/>
                </a:lnTo>
                <a:lnTo>
                  <a:pt x="1166" y="2145"/>
                </a:lnTo>
                <a:lnTo>
                  <a:pt x="1166" y="2151"/>
                </a:lnTo>
                <a:lnTo>
                  <a:pt x="1173" y="2175"/>
                </a:lnTo>
                <a:lnTo>
                  <a:pt x="1174" y="2180"/>
                </a:lnTo>
                <a:lnTo>
                  <a:pt x="1171" y="2187"/>
                </a:lnTo>
                <a:lnTo>
                  <a:pt x="1170" y="2201"/>
                </a:lnTo>
                <a:lnTo>
                  <a:pt x="1164" y="2215"/>
                </a:lnTo>
                <a:lnTo>
                  <a:pt x="1166" y="2228"/>
                </a:lnTo>
                <a:lnTo>
                  <a:pt x="1169" y="2244"/>
                </a:lnTo>
                <a:lnTo>
                  <a:pt x="1174" y="2262"/>
                </a:lnTo>
                <a:lnTo>
                  <a:pt x="1176" y="2270"/>
                </a:lnTo>
                <a:lnTo>
                  <a:pt x="1174" y="2277"/>
                </a:lnTo>
                <a:lnTo>
                  <a:pt x="1174" y="2285"/>
                </a:lnTo>
                <a:lnTo>
                  <a:pt x="1175" y="2301"/>
                </a:lnTo>
                <a:lnTo>
                  <a:pt x="1175" y="2314"/>
                </a:lnTo>
                <a:lnTo>
                  <a:pt x="1174" y="2320"/>
                </a:lnTo>
                <a:lnTo>
                  <a:pt x="1170" y="2333"/>
                </a:lnTo>
                <a:lnTo>
                  <a:pt x="1169" y="2333"/>
                </a:lnTo>
                <a:lnTo>
                  <a:pt x="1166" y="2334"/>
                </a:lnTo>
                <a:lnTo>
                  <a:pt x="1162" y="2334"/>
                </a:lnTo>
                <a:lnTo>
                  <a:pt x="1158" y="2334"/>
                </a:lnTo>
                <a:lnTo>
                  <a:pt x="1156" y="2336"/>
                </a:lnTo>
                <a:lnTo>
                  <a:pt x="1154" y="2340"/>
                </a:lnTo>
                <a:lnTo>
                  <a:pt x="1154" y="2342"/>
                </a:lnTo>
                <a:lnTo>
                  <a:pt x="1158" y="2349"/>
                </a:lnTo>
                <a:lnTo>
                  <a:pt x="1160" y="2353"/>
                </a:lnTo>
                <a:lnTo>
                  <a:pt x="1158" y="2356"/>
                </a:lnTo>
                <a:lnTo>
                  <a:pt x="1151" y="2363"/>
                </a:lnTo>
                <a:lnTo>
                  <a:pt x="1152" y="2373"/>
                </a:lnTo>
                <a:lnTo>
                  <a:pt x="1152" y="2377"/>
                </a:lnTo>
                <a:lnTo>
                  <a:pt x="1110" y="2327"/>
                </a:lnTo>
                <a:lnTo>
                  <a:pt x="1068" y="2275"/>
                </a:lnTo>
                <a:lnTo>
                  <a:pt x="1025" y="2222"/>
                </a:lnTo>
                <a:lnTo>
                  <a:pt x="985" y="2171"/>
                </a:lnTo>
                <a:lnTo>
                  <a:pt x="950" y="2126"/>
                </a:lnTo>
                <a:lnTo>
                  <a:pt x="914" y="2081"/>
                </a:lnTo>
                <a:lnTo>
                  <a:pt x="879" y="2035"/>
                </a:lnTo>
                <a:lnTo>
                  <a:pt x="844" y="1990"/>
                </a:lnTo>
                <a:lnTo>
                  <a:pt x="809" y="1945"/>
                </a:lnTo>
                <a:lnTo>
                  <a:pt x="774" y="1899"/>
                </a:lnTo>
                <a:lnTo>
                  <a:pt x="739" y="1854"/>
                </a:lnTo>
                <a:lnTo>
                  <a:pt x="704" y="1809"/>
                </a:lnTo>
                <a:lnTo>
                  <a:pt x="664" y="1758"/>
                </a:lnTo>
                <a:lnTo>
                  <a:pt x="625" y="1708"/>
                </a:lnTo>
                <a:lnTo>
                  <a:pt x="585" y="1659"/>
                </a:lnTo>
                <a:lnTo>
                  <a:pt x="546" y="1608"/>
                </a:lnTo>
                <a:lnTo>
                  <a:pt x="508" y="1558"/>
                </a:lnTo>
                <a:lnTo>
                  <a:pt x="469" y="1507"/>
                </a:lnTo>
                <a:lnTo>
                  <a:pt x="430" y="1457"/>
                </a:lnTo>
                <a:lnTo>
                  <a:pt x="391" y="1408"/>
                </a:lnTo>
                <a:lnTo>
                  <a:pt x="342" y="1347"/>
                </a:lnTo>
                <a:lnTo>
                  <a:pt x="292" y="1286"/>
                </a:lnTo>
                <a:lnTo>
                  <a:pt x="242" y="1226"/>
                </a:lnTo>
                <a:lnTo>
                  <a:pt x="193" y="1165"/>
                </a:lnTo>
                <a:lnTo>
                  <a:pt x="145" y="1105"/>
                </a:lnTo>
                <a:lnTo>
                  <a:pt x="96" y="1044"/>
                </a:lnTo>
                <a:lnTo>
                  <a:pt x="48" y="983"/>
                </a:lnTo>
                <a:lnTo>
                  <a:pt x="0" y="922"/>
                </a:lnTo>
                <a:lnTo>
                  <a:pt x="0" y="918"/>
                </a:lnTo>
                <a:lnTo>
                  <a:pt x="4" y="900"/>
                </a:lnTo>
                <a:lnTo>
                  <a:pt x="15" y="844"/>
                </a:lnTo>
                <a:lnTo>
                  <a:pt x="24" y="787"/>
                </a:lnTo>
                <a:lnTo>
                  <a:pt x="34" y="732"/>
                </a:lnTo>
                <a:lnTo>
                  <a:pt x="44" y="675"/>
                </a:lnTo>
                <a:lnTo>
                  <a:pt x="55" y="618"/>
                </a:lnTo>
                <a:lnTo>
                  <a:pt x="65" y="562"/>
                </a:lnTo>
                <a:lnTo>
                  <a:pt x="75" y="505"/>
                </a:lnTo>
                <a:lnTo>
                  <a:pt x="86" y="449"/>
                </a:lnTo>
                <a:lnTo>
                  <a:pt x="96" y="393"/>
                </a:lnTo>
                <a:lnTo>
                  <a:pt x="107" y="337"/>
                </a:lnTo>
                <a:lnTo>
                  <a:pt x="117" y="280"/>
                </a:lnTo>
                <a:lnTo>
                  <a:pt x="127" y="224"/>
                </a:lnTo>
                <a:lnTo>
                  <a:pt x="138" y="169"/>
                </a:lnTo>
                <a:lnTo>
                  <a:pt x="148" y="113"/>
                </a:lnTo>
                <a:lnTo>
                  <a:pt x="158" y="56"/>
                </a:lnTo>
                <a:lnTo>
                  <a:pt x="167" y="0"/>
                </a:lnTo>
                <a:lnTo>
                  <a:pt x="213" y="8"/>
                </a:lnTo>
                <a:lnTo>
                  <a:pt x="257" y="16"/>
                </a:lnTo>
                <a:lnTo>
                  <a:pt x="301" y="24"/>
                </a:lnTo>
                <a:lnTo>
                  <a:pt x="345" y="31"/>
                </a:lnTo>
                <a:lnTo>
                  <a:pt x="389" y="39"/>
                </a:lnTo>
                <a:lnTo>
                  <a:pt x="433" y="47"/>
                </a:lnTo>
                <a:lnTo>
                  <a:pt x="477" y="55"/>
                </a:lnTo>
                <a:lnTo>
                  <a:pt x="521" y="62"/>
                </a:lnTo>
                <a:lnTo>
                  <a:pt x="565" y="69"/>
                </a:lnTo>
                <a:lnTo>
                  <a:pt x="608" y="77"/>
                </a:lnTo>
                <a:lnTo>
                  <a:pt x="652" y="84"/>
                </a:lnTo>
                <a:lnTo>
                  <a:pt x="696" y="91"/>
                </a:lnTo>
                <a:lnTo>
                  <a:pt x="742" y="99"/>
                </a:lnTo>
                <a:lnTo>
                  <a:pt x="786" y="105"/>
                </a:lnTo>
                <a:lnTo>
                  <a:pt x="830" y="113"/>
                </a:lnTo>
                <a:lnTo>
                  <a:pt x="874" y="119"/>
                </a:lnTo>
                <a:lnTo>
                  <a:pt x="918" y="126"/>
                </a:lnTo>
                <a:lnTo>
                  <a:pt x="962" y="134"/>
                </a:lnTo>
                <a:lnTo>
                  <a:pt x="1006" y="140"/>
                </a:lnTo>
                <a:lnTo>
                  <a:pt x="1050" y="147"/>
                </a:lnTo>
                <a:lnTo>
                  <a:pt x="1095" y="153"/>
                </a:lnTo>
                <a:lnTo>
                  <a:pt x="1139" y="159"/>
                </a:lnTo>
                <a:lnTo>
                  <a:pt x="1183" y="166"/>
                </a:lnTo>
                <a:lnTo>
                  <a:pt x="1227" y="171"/>
                </a:lnTo>
                <a:lnTo>
                  <a:pt x="1271" y="178"/>
                </a:lnTo>
                <a:lnTo>
                  <a:pt x="1315" y="184"/>
                </a:lnTo>
                <a:lnTo>
                  <a:pt x="1359" y="191"/>
                </a:lnTo>
                <a:lnTo>
                  <a:pt x="1403" y="196"/>
                </a:lnTo>
                <a:lnTo>
                  <a:pt x="1448" y="202"/>
                </a:lnTo>
                <a:lnTo>
                  <a:pt x="1492" y="207"/>
                </a:lnTo>
                <a:lnTo>
                  <a:pt x="1536" y="214"/>
                </a:lnTo>
                <a:lnTo>
                  <a:pt x="1580" y="219"/>
                </a:lnTo>
                <a:lnTo>
                  <a:pt x="1574" y="267"/>
                </a:lnTo>
                <a:lnTo>
                  <a:pt x="1568" y="315"/>
                </a:lnTo>
                <a:lnTo>
                  <a:pt x="1562" y="364"/>
                </a:lnTo>
                <a:lnTo>
                  <a:pt x="1556" y="412"/>
                </a:lnTo>
                <a:lnTo>
                  <a:pt x="1549" y="460"/>
                </a:lnTo>
                <a:lnTo>
                  <a:pt x="1544" y="509"/>
                </a:lnTo>
                <a:lnTo>
                  <a:pt x="1537" y="557"/>
                </a:lnTo>
                <a:lnTo>
                  <a:pt x="1531" y="605"/>
                </a:lnTo>
                <a:lnTo>
                  <a:pt x="1526" y="653"/>
                </a:lnTo>
                <a:lnTo>
                  <a:pt x="1519" y="702"/>
                </a:lnTo>
                <a:lnTo>
                  <a:pt x="1513" y="750"/>
                </a:lnTo>
                <a:lnTo>
                  <a:pt x="1506" y="799"/>
                </a:lnTo>
                <a:lnTo>
                  <a:pt x="1500" y="847"/>
                </a:lnTo>
                <a:lnTo>
                  <a:pt x="1495" y="896"/>
                </a:lnTo>
                <a:lnTo>
                  <a:pt x="1488" y="944"/>
                </a:lnTo>
                <a:lnTo>
                  <a:pt x="1482" y="993"/>
                </a:lnTo>
                <a:lnTo>
                  <a:pt x="1475" y="1041"/>
                </a:lnTo>
                <a:lnTo>
                  <a:pt x="1470" y="1089"/>
                </a:lnTo>
                <a:lnTo>
                  <a:pt x="1464" y="1138"/>
                </a:lnTo>
                <a:lnTo>
                  <a:pt x="1457" y="1186"/>
                </a:lnTo>
                <a:lnTo>
                  <a:pt x="1451" y="1235"/>
                </a:lnTo>
                <a:lnTo>
                  <a:pt x="1444" y="1285"/>
                </a:lnTo>
                <a:lnTo>
                  <a:pt x="1439" y="1332"/>
                </a:lnTo>
                <a:lnTo>
                  <a:pt x="1433" y="1382"/>
                </a:lnTo>
                <a:lnTo>
                  <a:pt x="1426" y="1430"/>
                </a:lnTo>
                <a:lnTo>
                  <a:pt x="1420" y="1479"/>
                </a:lnTo>
                <a:lnTo>
                  <a:pt x="1415" y="1528"/>
                </a:lnTo>
                <a:lnTo>
                  <a:pt x="1408" y="1576"/>
                </a:lnTo>
                <a:lnTo>
                  <a:pt x="1402" y="1625"/>
                </a:lnTo>
                <a:lnTo>
                  <a:pt x="1395" y="1674"/>
                </a:lnTo>
                <a:lnTo>
                  <a:pt x="1389" y="1722"/>
                </a:lnTo>
                <a:lnTo>
                  <a:pt x="1383" y="1771"/>
                </a:lnTo>
                <a:lnTo>
                  <a:pt x="1382" y="1774"/>
                </a:lnTo>
                <a:lnTo>
                  <a:pt x="1382" y="1782"/>
                </a:lnTo>
                <a:lnTo>
                  <a:pt x="1381" y="1792"/>
                </a:lnTo>
                <a:lnTo>
                  <a:pt x="1378" y="1808"/>
                </a:lnTo>
                <a:lnTo>
                  <a:pt x="1376" y="1826"/>
                </a:lnTo>
                <a:lnTo>
                  <a:pt x="1373" y="1845"/>
                </a:lnTo>
                <a:lnTo>
                  <a:pt x="1371" y="1866"/>
                </a:lnTo>
                <a:lnTo>
                  <a:pt x="1368" y="1887"/>
                </a:lnTo>
                <a:lnTo>
                  <a:pt x="1365" y="1909"/>
                </a:lnTo>
                <a:lnTo>
                  <a:pt x="1363" y="1929"/>
                </a:lnTo>
                <a:lnTo>
                  <a:pt x="1360" y="1949"/>
                </a:lnTo>
                <a:lnTo>
                  <a:pt x="1358" y="1967"/>
                </a:lnTo>
                <a:lnTo>
                  <a:pt x="1356" y="1981"/>
                </a:lnTo>
                <a:lnTo>
                  <a:pt x="1355" y="1993"/>
                </a:lnTo>
                <a:lnTo>
                  <a:pt x="1354" y="2000"/>
                </a:lnTo>
                <a:lnTo>
                  <a:pt x="1354" y="2003"/>
                </a:lnTo>
                <a:lnTo>
                  <a:pt x="1351" y="2016"/>
                </a:lnTo>
                <a:lnTo>
                  <a:pt x="1351" y="2019"/>
                </a:lnTo>
                <a:lnTo>
                  <a:pt x="1350" y="2022"/>
                </a:lnTo>
                <a:lnTo>
                  <a:pt x="1343" y="2029"/>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4"/>
          <p:cNvSpPr>
            <a:spLocks/>
          </p:cNvSpPr>
          <p:nvPr/>
        </p:nvSpPr>
        <p:spPr bwMode="auto">
          <a:xfrm>
            <a:off x="9073481" y="6233273"/>
            <a:ext cx="1439887" cy="1545308"/>
          </a:xfrm>
          <a:custGeom>
            <a:avLst/>
            <a:gdLst>
              <a:gd name="T0" fmla="*/ 678 w 1679"/>
              <a:gd name="T1" fmla="*/ 1692 h 1803"/>
              <a:gd name="T2" fmla="*/ 643 w 1679"/>
              <a:gd name="T3" fmla="*/ 1690 h 1803"/>
              <a:gd name="T4" fmla="*/ 608 w 1679"/>
              <a:gd name="T5" fmla="*/ 1688 h 1803"/>
              <a:gd name="T6" fmla="*/ 574 w 1679"/>
              <a:gd name="T7" fmla="*/ 1685 h 1803"/>
              <a:gd name="T8" fmla="*/ 539 w 1679"/>
              <a:gd name="T9" fmla="*/ 1683 h 1803"/>
              <a:gd name="T10" fmla="*/ 504 w 1679"/>
              <a:gd name="T11" fmla="*/ 1681 h 1803"/>
              <a:gd name="T12" fmla="*/ 469 w 1679"/>
              <a:gd name="T13" fmla="*/ 1679 h 1803"/>
              <a:gd name="T14" fmla="*/ 434 w 1679"/>
              <a:gd name="T15" fmla="*/ 1676 h 1803"/>
              <a:gd name="T16" fmla="*/ 399 w 1679"/>
              <a:gd name="T17" fmla="*/ 1674 h 1803"/>
              <a:gd name="T18" fmla="*/ 366 w 1679"/>
              <a:gd name="T19" fmla="*/ 1671 h 1803"/>
              <a:gd name="T20" fmla="*/ 331 w 1679"/>
              <a:gd name="T21" fmla="*/ 1668 h 1803"/>
              <a:gd name="T22" fmla="*/ 296 w 1679"/>
              <a:gd name="T23" fmla="*/ 1666 h 1803"/>
              <a:gd name="T24" fmla="*/ 261 w 1679"/>
              <a:gd name="T25" fmla="*/ 1663 h 1803"/>
              <a:gd name="T26" fmla="*/ 234 w 1679"/>
              <a:gd name="T27" fmla="*/ 1663 h 1803"/>
              <a:gd name="T28" fmla="*/ 233 w 1679"/>
              <a:gd name="T29" fmla="*/ 1675 h 1803"/>
              <a:gd name="T30" fmla="*/ 231 w 1679"/>
              <a:gd name="T31" fmla="*/ 1685 h 1803"/>
              <a:gd name="T32" fmla="*/ 231 w 1679"/>
              <a:gd name="T33" fmla="*/ 1697 h 1803"/>
              <a:gd name="T34" fmla="*/ 230 w 1679"/>
              <a:gd name="T35" fmla="*/ 1707 h 1803"/>
              <a:gd name="T36" fmla="*/ 230 w 1679"/>
              <a:gd name="T37" fmla="*/ 1719 h 1803"/>
              <a:gd name="T38" fmla="*/ 229 w 1679"/>
              <a:gd name="T39" fmla="*/ 1729 h 1803"/>
              <a:gd name="T40" fmla="*/ 227 w 1679"/>
              <a:gd name="T41" fmla="*/ 1741 h 1803"/>
              <a:gd name="T42" fmla="*/ 227 w 1679"/>
              <a:gd name="T43" fmla="*/ 1753 h 1803"/>
              <a:gd name="T44" fmla="*/ 226 w 1679"/>
              <a:gd name="T45" fmla="*/ 1763 h 1803"/>
              <a:gd name="T46" fmla="*/ 225 w 1679"/>
              <a:gd name="T47" fmla="*/ 1775 h 1803"/>
              <a:gd name="T48" fmla="*/ 225 w 1679"/>
              <a:gd name="T49" fmla="*/ 1785 h 1803"/>
              <a:gd name="T50" fmla="*/ 223 w 1679"/>
              <a:gd name="T51" fmla="*/ 1797 h 1803"/>
              <a:gd name="T52" fmla="*/ 200 w 1679"/>
              <a:gd name="T53" fmla="*/ 1802 h 1803"/>
              <a:gd name="T54" fmla="*/ 142 w 1679"/>
              <a:gd name="T55" fmla="*/ 1797 h 1803"/>
              <a:gd name="T56" fmla="*/ 85 w 1679"/>
              <a:gd name="T57" fmla="*/ 1793 h 1803"/>
              <a:gd name="T58" fmla="*/ 27 w 1679"/>
              <a:gd name="T59" fmla="*/ 1788 h 1803"/>
              <a:gd name="T60" fmla="*/ 0 w 1679"/>
              <a:gd name="T61" fmla="*/ 1785 h 1803"/>
              <a:gd name="T62" fmla="*/ 4 w 1679"/>
              <a:gd name="T63" fmla="*/ 1728 h 1803"/>
              <a:gd name="T64" fmla="*/ 27 w 1679"/>
              <a:gd name="T65" fmla="*/ 1450 h 1803"/>
              <a:gd name="T66" fmla="*/ 50 w 1679"/>
              <a:gd name="T67" fmla="*/ 1170 h 1803"/>
              <a:gd name="T68" fmla="*/ 72 w 1679"/>
              <a:gd name="T69" fmla="*/ 890 h 1803"/>
              <a:gd name="T70" fmla="*/ 95 w 1679"/>
              <a:gd name="T71" fmla="*/ 612 h 1803"/>
              <a:gd name="T72" fmla="*/ 119 w 1679"/>
              <a:gd name="T73" fmla="*/ 334 h 1803"/>
              <a:gd name="T74" fmla="*/ 141 w 1679"/>
              <a:gd name="T75" fmla="*/ 55 h 1803"/>
              <a:gd name="T76" fmla="*/ 337 w 1679"/>
              <a:gd name="T77" fmla="*/ 14 h 1803"/>
              <a:gd name="T78" fmla="*/ 577 w 1679"/>
              <a:gd name="T79" fmla="*/ 32 h 1803"/>
              <a:gd name="T80" fmla="*/ 816 w 1679"/>
              <a:gd name="T81" fmla="*/ 46 h 1803"/>
              <a:gd name="T82" fmla="*/ 1055 w 1679"/>
              <a:gd name="T83" fmla="*/ 59 h 1803"/>
              <a:gd name="T84" fmla="*/ 1295 w 1679"/>
              <a:gd name="T85" fmla="*/ 70 h 1803"/>
              <a:gd name="T86" fmla="*/ 1535 w 1679"/>
              <a:gd name="T87" fmla="*/ 79 h 1803"/>
              <a:gd name="T88" fmla="*/ 1676 w 1679"/>
              <a:gd name="T89" fmla="*/ 161 h 1803"/>
              <a:gd name="T90" fmla="*/ 1663 w 1679"/>
              <a:gd name="T91" fmla="*/ 256 h 1803"/>
              <a:gd name="T92" fmla="*/ 1657 w 1679"/>
              <a:gd name="T93" fmla="*/ 475 h 1803"/>
              <a:gd name="T94" fmla="*/ 1649 w 1679"/>
              <a:gd name="T95" fmla="*/ 695 h 1803"/>
              <a:gd name="T96" fmla="*/ 1643 w 1679"/>
              <a:gd name="T97" fmla="*/ 914 h 1803"/>
              <a:gd name="T98" fmla="*/ 1635 w 1679"/>
              <a:gd name="T99" fmla="*/ 1134 h 1803"/>
              <a:gd name="T100" fmla="*/ 1628 w 1679"/>
              <a:gd name="T101" fmla="*/ 1354 h 1803"/>
              <a:gd name="T102" fmla="*/ 1621 w 1679"/>
              <a:gd name="T103" fmla="*/ 1573 h 1803"/>
              <a:gd name="T104" fmla="*/ 1440 w 1679"/>
              <a:gd name="T105" fmla="*/ 1655 h 1803"/>
              <a:gd name="T106" fmla="*/ 1142 w 1679"/>
              <a:gd name="T107" fmla="*/ 1644 h 1803"/>
              <a:gd name="T108" fmla="*/ 844 w 1679"/>
              <a:gd name="T109" fmla="*/ 1630 h 1803"/>
              <a:gd name="T110" fmla="*/ 654 w 1679"/>
              <a:gd name="T111" fmla="*/ 1619 h 1803"/>
              <a:gd name="T112" fmla="*/ 662 w 1679"/>
              <a:gd name="T113" fmla="*/ 1655 h 1803"/>
              <a:gd name="T114" fmla="*/ 674 w 1679"/>
              <a:gd name="T115" fmla="*/ 1676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9" h="1803">
                <a:moveTo>
                  <a:pt x="680" y="1680"/>
                </a:moveTo>
                <a:lnTo>
                  <a:pt x="696" y="1698"/>
                </a:lnTo>
                <a:lnTo>
                  <a:pt x="692" y="1694"/>
                </a:lnTo>
                <a:lnTo>
                  <a:pt x="689" y="1693"/>
                </a:lnTo>
                <a:lnTo>
                  <a:pt x="678" y="1692"/>
                </a:lnTo>
                <a:lnTo>
                  <a:pt x="671" y="1692"/>
                </a:lnTo>
                <a:lnTo>
                  <a:pt x="663" y="1692"/>
                </a:lnTo>
                <a:lnTo>
                  <a:pt x="657" y="1690"/>
                </a:lnTo>
                <a:lnTo>
                  <a:pt x="650" y="1690"/>
                </a:lnTo>
                <a:lnTo>
                  <a:pt x="643" y="1690"/>
                </a:lnTo>
                <a:lnTo>
                  <a:pt x="636" y="1689"/>
                </a:lnTo>
                <a:lnTo>
                  <a:pt x="630" y="1689"/>
                </a:lnTo>
                <a:lnTo>
                  <a:pt x="622" y="1689"/>
                </a:lnTo>
                <a:lnTo>
                  <a:pt x="615" y="1688"/>
                </a:lnTo>
                <a:lnTo>
                  <a:pt x="608" y="1688"/>
                </a:lnTo>
                <a:lnTo>
                  <a:pt x="601" y="1687"/>
                </a:lnTo>
                <a:lnTo>
                  <a:pt x="595" y="1687"/>
                </a:lnTo>
                <a:lnTo>
                  <a:pt x="587" y="1687"/>
                </a:lnTo>
                <a:lnTo>
                  <a:pt x="581" y="1687"/>
                </a:lnTo>
                <a:lnTo>
                  <a:pt x="574" y="1685"/>
                </a:lnTo>
                <a:lnTo>
                  <a:pt x="566" y="1685"/>
                </a:lnTo>
                <a:lnTo>
                  <a:pt x="560" y="1684"/>
                </a:lnTo>
                <a:lnTo>
                  <a:pt x="553" y="1684"/>
                </a:lnTo>
                <a:lnTo>
                  <a:pt x="546" y="1684"/>
                </a:lnTo>
                <a:lnTo>
                  <a:pt x="539" y="1683"/>
                </a:lnTo>
                <a:lnTo>
                  <a:pt x="531" y="1683"/>
                </a:lnTo>
                <a:lnTo>
                  <a:pt x="525" y="1683"/>
                </a:lnTo>
                <a:lnTo>
                  <a:pt x="518" y="1681"/>
                </a:lnTo>
                <a:lnTo>
                  <a:pt x="511" y="1681"/>
                </a:lnTo>
                <a:lnTo>
                  <a:pt x="504" y="1681"/>
                </a:lnTo>
                <a:lnTo>
                  <a:pt x="498" y="1680"/>
                </a:lnTo>
                <a:lnTo>
                  <a:pt x="490" y="1680"/>
                </a:lnTo>
                <a:lnTo>
                  <a:pt x="484" y="1679"/>
                </a:lnTo>
                <a:lnTo>
                  <a:pt x="476" y="1679"/>
                </a:lnTo>
                <a:lnTo>
                  <a:pt x="469" y="1679"/>
                </a:lnTo>
                <a:lnTo>
                  <a:pt x="463" y="1677"/>
                </a:lnTo>
                <a:lnTo>
                  <a:pt x="455" y="1677"/>
                </a:lnTo>
                <a:lnTo>
                  <a:pt x="449" y="1677"/>
                </a:lnTo>
                <a:lnTo>
                  <a:pt x="442" y="1676"/>
                </a:lnTo>
                <a:lnTo>
                  <a:pt x="434" y="1676"/>
                </a:lnTo>
                <a:lnTo>
                  <a:pt x="428" y="1675"/>
                </a:lnTo>
                <a:lnTo>
                  <a:pt x="421" y="1675"/>
                </a:lnTo>
                <a:lnTo>
                  <a:pt x="414" y="1675"/>
                </a:lnTo>
                <a:lnTo>
                  <a:pt x="407" y="1674"/>
                </a:lnTo>
                <a:lnTo>
                  <a:pt x="399" y="1674"/>
                </a:lnTo>
                <a:lnTo>
                  <a:pt x="393" y="1674"/>
                </a:lnTo>
                <a:lnTo>
                  <a:pt x="386" y="1672"/>
                </a:lnTo>
                <a:lnTo>
                  <a:pt x="379" y="1672"/>
                </a:lnTo>
                <a:lnTo>
                  <a:pt x="372" y="1671"/>
                </a:lnTo>
                <a:lnTo>
                  <a:pt x="366" y="1671"/>
                </a:lnTo>
                <a:lnTo>
                  <a:pt x="358" y="1671"/>
                </a:lnTo>
                <a:lnTo>
                  <a:pt x="352" y="1670"/>
                </a:lnTo>
                <a:lnTo>
                  <a:pt x="344" y="1670"/>
                </a:lnTo>
                <a:lnTo>
                  <a:pt x="337" y="1668"/>
                </a:lnTo>
                <a:lnTo>
                  <a:pt x="331" y="1668"/>
                </a:lnTo>
                <a:lnTo>
                  <a:pt x="323" y="1668"/>
                </a:lnTo>
                <a:lnTo>
                  <a:pt x="317" y="1667"/>
                </a:lnTo>
                <a:lnTo>
                  <a:pt x="310" y="1667"/>
                </a:lnTo>
                <a:lnTo>
                  <a:pt x="302" y="1666"/>
                </a:lnTo>
                <a:lnTo>
                  <a:pt x="296" y="1666"/>
                </a:lnTo>
                <a:lnTo>
                  <a:pt x="289" y="1666"/>
                </a:lnTo>
                <a:lnTo>
                  <a:pt x="282" y="1665"/>
                </a:lnTo>
                <a:lnTo>
                  <a:pt x="275" y="1665"/>
                </a:lnTo>
                <a:lnTo>
                  <a:pt x="269" y="1663"/>
                </a:lnTo>
                <a:lnTo>
                  <a:pt x="261" y="1663"/>
                </a:lnTo>
                <a:lnTo>
                  <a:pt x="255" y="1663"/>
                </a:lnTo>
                <a:lnTo>
                  <a:pt x="248" y="1662"/>
                </a:lnTo>
                <a:lnTo>
                  <a:pt x="240" y="1662"/>
                </a:lnTo>
                <a:lnTo>
                  <a:pt x="234" y="1661"/>
                </a:lnTo>
                <a:lnTo>
                  <a:pt x="234" y="1663"/>
                </a:lnTo>
                <a:lnTo>
                  <a:pt x="233" y="1666"/>
                </a:lnTo>
                <a:lnTo>
                  <a:pt x="233" y="1667"/>
                </a:lnTo>
                <a:lnTo>
                  <a:pt x="233" y="1670"/>
                </a:lnTo>
                <a:lnTo>
                  <a:pt x="233" y="1672"/>
                </a:lnTo>
                <a:lnTo>
                  <a:pt x="233" y="1675"/>
                </a:lnTo>
                <a:lnTo>
                  <a:pt x="233" y="1676"/>
                </a:lnTo>
                <a:lnTo>
                  <a:pt x="233" y="1679"/>
                </a:lnTo>
                <a:lnTo>
                  <a:pt x="233" y="1681"/>
                </a:lnTo>
                <a:lnTo>
                  <a:pt x="233" y="1683"/>
                </a:lnTo>
                <a:lnTo>
                  <a:pt x="231" y="1685"/>
                </a:lnTo>
                <a:lnTo>
                  <a:pt x="231" y="1688"/>
                </a:lnTo>
                <a:lnTo>
                  <a:pt x="231" y="1690"/>
                </a:lnTo>
                <a:lnTo>
                  <a:pt x="231" y="1692"/>
                </a:lnTo>
                <a:lnTo>
                  <a:pt x="231" y="1694"/>
                </a:lnTo>
                <a:lnTo>
                  <a:pt x="231" y="1697"/>
                </a:lnTo>
                <a:lnTo>
                  <a:pt x="231" y="1698"/>
                </a:lnTo>
                <a:lnTo>
                  <a:pt x="230" y="1701"/>
                </a:lnTo>
                <a:lnTo>
                  <a:pt x="230" y="1703"/>
                </a:lnTo>
                <a:lnTo>
                  <a:pt x="230" y="1706"/>
                </a:lnTo>
                <a:lnTo>
                  <a:pt x="230" y="1707"/>
                </a:lnTo>
                <a:lnTo>
                  <a:pt x="230" y="1710"/>
                </a:lnTo>
                <a:lnTo>
                  <a:pt x="230" y="1712"/>
                </a:lnTo>
                <a:lnTo>
                  <a:pt x="230" y="1714"/>
                </a:lnTo>
                <a:lnTo>
                  <a:pt x="230" y="1716"/>
                </a:lnTo>
                <a:lnTo>
                  <a:pt x="230" y="1719"/>
                </a:lnTo>
                <a:lnTo>
                  <a:pt x="229" y="1722"/>
                </a:lnTo>
                <a:lnTo>
                  <a:pt x="229" y="1723"/>
                </a:lnTo>
                <a:lnTo>
                  <a:pt x="229" y="1725"/>
                </a:lnTo>
                <a:lnTo>
                  <a:pt x="229" y="1728"/>
                </a:lnTo>
                <a:lnTo>
                  <a:pt x="229" y="1729"/>
                </a:lnTo>
                <a:lnTo>
                  <a:pt x="229" y="1732"/>
                </a:lnTo>
                <a:lnTo>
                  <a:pt x="229" y="1734"/>
                </a:lnTo>
                <a:lnTo>
                  <a:pt x="227" y="1737"/>
                </a:lnTo>
                <a:lnTo>
                  <a:pt x="227" y="1738"/>
                </a:lnTo>
                <a:lnTo>
                  <a:pt x="227" y="1741"/>
                </a:lnTo>
                <a:lnTo>
                  <a:pt x="227" y="1744"/>
                </a:lnTo>
                <a:lnTo>
                  <a:pt x="227" y="1745"/>
                </a:lnTo>
                <a:lnTo>
                  <a:pt x="227" y="1747"/>
                </a:lnTo>
                <a:lnTo>
                  <a:pt x="227" y="1750"/>
                </a:lnTo>
                <a:lnTo>
                  <a:pt x="227" y="1753"/>
                </a:lnTo>
                <a:lnTo>
                  <a:pt x="226" y="1754"/>
                </a:lnTo>
                <a:lnTo>
                  <a:pt x="226" y="1756"/>
                </a:lnTo>
                <a:lnTo>
                  <a:pt x="226" y="1759"/>
                </a:lnTo>
                <a:lnTo>
                  <a:pt x="226" y="1760"/>
                </a:lnTo>
                <a:lnTo>
                  <a:pt x="226" y="1763"/>
                </a:lnTo>
                <a:lnTo>
                  <a:pt x="226" y="1766"/>
                </a:lnTo>
                <a:lnTo>
                  <a:pt x="226" y="1768"/>
                </a:lnTo>
                <a:lnTo>
                  <a:pt x="226" y="1769"/>
                </a:lnTo>
                <a:lnTo>
                  <a:pt x="225" y="1772"/>
                </a:lnTo>
                <a:lnTo>
                  <a:pt x="225" y="1775"/>
                </a:lnTo>
                <a:lnTo>
                  <a:pt x="225" y="1777"/>
                </a:lnTo>
                <a:lnTo>
                  <a:pt x="225" y="1778"/>
                </a:lnTo>
                <a:lnTo>
                  <a:pt x="225" y="1781"/>
                </a:lnTo>
                <a:lnTo>
                  <a:pt x="225" y="1784"/>
                </a:lnTo>
                <a:lnTo>
                  <a:pt x="225" y="1785"/>
                </a:lnTo>
                <a:lnTo>
                  <a:pt x="225" y="1788"/>
                </a:lnTo>
                <a:lnTo>
                  <a:pt x="223" y="1790"/>
                </a:lnTo>
                <a:lnTo>
                  <a:pt x="223" y="1793"/>
                </a:lnTo>
                <a:lnTo>
                  <a:pt x="223" y="1794"/>
                </a:lnTo>
                <a:lnTo>
                  <a:pt x="223" y="1797"/>
                </a:lnTo>
                <a:lnTo>
                  <a:pt x="223" y="1799"/>
                </a:lnTo>
                <a:lnTo>
                  <a:pt x="223" y="1800"/>
                </a:lnTo>
                <a:lnTo>
                  <a:pt x="223" y="1803"/>
                </a:lnTo>
                <a:lnTo>
                  <a:pt x="212" y="1802"/>
                </a:lnTo>
                <a:lnTo>
                  <a:pt x="200" y="1802"/>
                </a:lnTo>
                <a:lnTo>
                  <a:pt x="189" y="1800"/>
                </a:lnTo>
                <a:lnTo>
                  <a:pt x="177" y="1799"/>
                </a:lnTo>
                <a:lnTo>
                  <a:pt x="165" y="1799"/>
                </a:lnTo>
                <a:lnTo>
                  <a:pt x="154" y="1798"/>
                </a:lnTo>
                <a:lnTo>
                  <a:pt x="142" y="1797"/>
                </a:lnTo>
                <a:lnTo>
                  <a:pt x="132" y="1797"/>
                </a:lnTo>
                <a:lnTo>
                  <a:pt x="120" y="1795"/>
                </a:lnTo>
                <a:lnTo>
                  <a:pt x="108" y="1794"/>
                </a:lnTo>
                <a:lnTo>
                  <a:pt x="97" y="1794"/>
                </a:lnTo>
                <a:lnTo>
                  <a:pt x="85" y="1793"/>
                </a:lnTo>
                <a:lnTo>
                  <a:pt x="73" y="1791"/>
                </a:lnTo>
                <a:lnTo>
                  <a:pt x="62" y="1790"/>
                </a:lnTo>
                <a:lnTo>
                  <a:pt x="50" y="1790"/>
                </a:lnTo>
                <a:lnTo>
                  <a:pt x="38" y="1789"/>
                </a:lnTo>
                <a:lnTo>
                  <a:pt x="27" y="1788"/>
                </a:lnTo>
                <a:lnTo>
                  <a:pt x="16" y="1788"/>
                </a:lnTo>
                <a:lnTo>
                  <a:pt x="5" y="1786"/>
                </a:lnTo>
                <a:lnTo>
                  <a:pt x="0" y="1785"/>
                </a:lnTo>
                <a:lnTo>
                  <a:pt x="0" y="1785"/>
                </a:lnTo>
                <a:lnTo>
                  <a:pt x="0" y="1785"/>
                </a:lnTo>
                <a:lnTo>
                  <a:pt x="0" y="1785"/>
                </a:lnTo>
                <a:lnTo>
                  <a:pt x="0" y="1785"/>
                </a:lnTo>
                <a:lnTo>
                  <a:pt x="0" y="1785"/>
                </a:lnTo>
                <a:lnTo>
                  <a:pt x="0" y="1784"/>
                </a:lnTo>
                <a:lnTo>
                  <a:pt x="4" y="1728"/>
                </a:lnTo>
                <a:lnTo>
                  <a:pt x="9" y="1672"/>
                </a:lnTo>
                <a:lnTo>
                  <a:pt x="13" y="1617"/>
                </a:lnTo>
                <a:lnTo>
                  <a:pt x="18" y="1561"/>
                </a:lnTo>
                <a:lnTo>
                  <a:pt x="22" y="1505"/>
                </a:lnTo>
                <a:lnTo>
                  <a:pt x="27" y="1450"/>
                </a:lnTo>
                <a:lnTo>
                  <a:pt x="31" y="1393"/>
                </a:lnTo>
                <a:lnTo>
                  <a:pt x="36" y="1337"/>
                </a:lnTo>
                <a:lnTo>
                  <a:pt x="40" y="1281"/>
                </a:lnTo>
                <a:lnTo>
                  <a:pt x="45" y="1226"/>
                </a:lnTo>
                <a:lnTo>
                  <a:pt x="50" y="1170"/>
                </a:lnTo>
                <a:lnTo>
                  <a:pt x="54" y="1114"/>
                </a:lnTo>
                <a:lnTo>
                  <a:pt x="58" y="1059"/>
                </a:lnTo>
                <a:lnTo>
                  <a:pt x="63" y="1003"/>
                </a:lnTo>
                <a:lnTo>
                  <a:pt x="68" y="946"/>
                </a:lnTo>
                <a:lnTo>
                  <a:pt x="72" y="890"/>
                </a:lnTo>
                <a:lnTo>
                  <a:pt x="77" y="835"/>
                </a:lnTo>
                <a:lnTo>
                  <a:pt x="81" y="779"/>
                </a:lnTo>
                <a:lnTo>
                  <a:pt x="86" y="723"/>
                </a:lnTo>
                <a:lnTo>
                  <a:pt x="90" y="668"/>
                </a:lnTo>
                <a:lnTo>
                  <a:pt x="95" y="612"/>
                </a:lnTo>
                <a:lnTo>
                  <a:pt x="99" y="556"/>
                </a:lnTo>
                <a:lnTo>
                  <a:pt x="104" y="501"/>
                </a:lnTo>
                <a:lnTo>
                  <a:pt x="108" y="445"/>
                </a:lnTo>
                <a:lnTo>
                  <a:pt x="114" y="389"/>
                </a:lnTo>
                <a:lnTo>
                  <a:pt x="119" y="334"/>
                </a:lnTo>
                <a:lnTo>
                  <a:pt x="123" y="278"/>
                </a:lnTo>
                <a:lnTo>
                  <a:pt x="126" y="222"/>
                </a:lnTo>
                <a:lnTo>
                  <a:pt x="132" y="167"/>
                </a:lnTo>
                <a:lnTo>
                  <a:pt x="137" y="111"/>
                </a:lnTo>
                <a:lnTo>
                  <a:pt x="141" y="55"/>
                </a:lnTo>
                <a:lnTo>
                  <a:pt x="146" y="0"/>
                </a:lnTo>
                <a:lnTo>
                  <a:pt x="194" y="4"/>
                </a:lnTo>
                <a:lnTo>
                  <a:pt x="242" y="7"/>
                </a:lnTo>
                <a:lnTo>
                  <a:pt x="289" y="11"/>
                </a:lnTo>
                <a:lnTo>
                  <a:pt x="337" y="14"/>
                </a:lnTo>
                <a:lnTo>
                  <a:pt x="385" y="18"/>
                </a:lnTo>
                <a:lnTo>
                  <a:pt x="433" y="22"/>
                </a:lnTo>
                <a:lnTo>
                  <a:pt x="481" y="24"/>
                </a:lnTo>
                <a:lnTo>
                  <a:pt x="529" y="28"/>
                </a:lnTo>
                <a:lnTo>
                  <a:pt x="577" y="32"/>
                </a:lnTo>
                <a:lnTo>
                  <a:pt x="625" y="35"/>
                </a:lnTo>
                <a:lnTo>
                  <a:pt x="672" y="37"/>
                </a:lnTo>
                <a:lnTo>
                  <a:pt x="720" y="41"/>
                </a:lnTo>
                <a:lnTo>
                  <a:pt x="768" y="44"/>
                </a:lnTo>
                <a:lnTo>
                  <a:pt x="816" y="46"/>
                </a:lnTo>
                <a:lnTo>
                  <a:pt x="864" y="49"/>
                </a:lnTo>
                <a:lnTo>
                  <a:pt x="912" y="51"/>
                </a:lnTo>
                <a:lnTo>
                  <a:pt x="960" y="54"/>
                </a:lnTo>
                <a:lnTo>
                  <a:pt x="1007" y="57"/>
                </a:lnTo>
                <a:lnTo>
                  <a:pt x="1055" y="59"/>
                </a:lnTo>
                <a:lnTo>
                  <a:pt x="1103" y="62"/>
                </a:lnTo>
                <a:lnTo>
                  <a:pt x="1151" y="64"/>
                </a:lnTo>
                <a:lnTo>
                  <a:pt x="1199" y="66"/>
                </a:lnTo>
                <a:lnTo>
                  <a:pt x="1247" y="68"/>
                </a:lnTo>
                <a:lnTo>
                  <a:pt x="1295" y="70"/>
                </a:lnTo>
                <a:lnTo>
                  <a:pt x="1343" y="72"/>
                </a:lnTo>
                <a:lnTo>
                  <a:pt x="1390" y="73"/>
                </a:lnTo>
                <a:lnTo>
                  <a:pt x="1438" y="76"/>
                </a:lnTo>
                <a:lnTo>
                  <a:pt x="1486" y="77"/>
                </a:lnTo>
                <a:lnTo>
                  <a:pt x="1535" y="79"/>
                </a:lnTo>
                <a:lnTo>
                  <a:pt x="1583" y="80"/>
                </a:lnTo>
                <a:lnTo>
                  <a:pt x="1631" y="81"/>
                </a:lnTo>
                <a:lnTo>
                  <a:pt x="1679" y="82"/>
                </a:lnTo>
                <a:lnTo>
                  <a:pt x="1678" y="123"/>
                </a:lnTo>
                <a:lnTo>
                  <a:pt x="1676" y="161"/>
                </a:lnTo>
                <a:lnTo>
                  <a:pt x="1675" y="202"/>
                </a:lnTo>
                <a:lnTo>
                  <a:pt x="1675" y="240"/>
                </a:lnTo>
                <a:lnTo>
                  <a:pt x="1663" y="240"/>
                </a:lnTo>
                <a:lnTo>
                  <a:pt x="1663" y="246"/>
                </a:lnTo>
                <a:lnTo>
                  <a:pt x="1663" y="256"/>
                </a:lnTo>
                <a:lnTo>
                  <a:pt x="1662" y="300"/>
                </a:lnTo>
                <a:lnTo>
                  <a:pt x="1661" y="344"/>
                </a:lnTo>
                <a:lnTo>
                  <a:pt x="1660" y="387"/>
                </a:lnTo>
                <a:lnTo>
                  <a:pt x="1658" y="431"/>
                </a:lnTo>
                <a:lnTo>
                  <a:pt x="1657" y="475"/>
                </a:lnTo>
                <a:lnTo>
                  <a:pt x="1656" y="519"/>
                </a:lnTo>
                <a:lnTo>
                  <a:pt x="1654" y="563"/>
                </a:lnTo>
                <a:lnTo>
                  <a:pt x="1652" y="607"/>
                </a:lnTo>
                <a:lnTo>
                  <a:pt x="1650" y="651"/>
                </a:lnTo>
                <a:lnTo>
                  <a:pt x="1649" y="695"/>
                </a:lnTo>
                <a:lnTo>
                  <a:pt x="1648" y="739"/>
                </a:lnTo>
                <a:lnTo>
                  <a:pt x="1647" y="783"/>
                </a:lnTo>
                <a:lnTo>
                  <a:pt x="1645" y="826"/>
                </a:lnTo>
                <a:lnTo>
                  <a:pt x="1644" y="870"/>
                </a:lnTo>
                <a:lnTo>
                  <a:pt x="1643" y="914"/>
                </a:lnTo>
                <a:lnTo>
                  <a:pt x="1641" y="958"/>
                </a:lnTo>
                <a:lnTo>
                  <a:pt x="1640" y="1002"/>
                </a:lnTo>
                <a:lnTo>
                  <a:pt x="1639" y="1046"/>
                </a:lnTo>
                <a:lnTo>
                  <a:pt x="1636" y="1090"/>
                </a:lnTo>
                <a:lnTo>
                  <a:pt x="1635" y="1134"/>
                </a:lnTo>
                <a:lnTo>
                  <a:pt x="1634" y="1178"/>
                </a:lnTo>
                <a:lnTo>
                  <a:pt x="1632" y="1222"/>
                </a:lnTo>
                <a:lnTo>
                  <a:pt x="1631" y="1266"/>
                </a:lnTo>
                <a:lnTo>
                  <a:pt x="1630" y="1310"/>
                </a:lnTo>
                <a:lnTo>
                  <a:pt x="1628" y="1354"/>
                </a:lnTo>
                <a:lnTo>
                  <a:pt x="1627" y="1397"/>
                </a:lnTo>
                <a:lnTo>
                  <a:pt x="1626" y="1441"/>
                </a:lnTo>
                <a:lnTo>
                  <a:pt x="1625" y="1485"/>
                </a:lnTo>
                <a:lnTo>
                  <a:pt x="1623" y="1529"/>
                </a:lnTo>
                <a:lnTo>
                  <a:pt x="1621" y="1573"/>
                </a:lnTo>
                <a:lnTo>
                  <a:pt x="1619" y="1617"/>
                </a:lnTo>
                <a:lnTo>
                  <a:pt x="1618" y="1661"/>
                </a:lnTo>
                <a:lnTo>
                  <a:pt x="1559" y="1659"/>
                </a:lnTo>
                <a:lnTo>
                  <a:pt x="1499" y="1658"/>
                </a:lnTo>
                <a:lnTo>
                  <a:pt x="1440" y="1655"/>
                </a:lnTo>
                <a:lnTo>
                  <a:pt x="1380" y="1653"/>
                </a:lnTo>
                <a:lnTo>
                  <a:pt x="1321" y="1652"/>
                </a:lnTo>
                <a:lnTo>
                  <a:pt x="1261" y="1649"/>
                </a:lnTo>
                <a:lnTo>
                  <a:pt x="1202" y="1646"/>
                </a:lnTo>
                <a:lnTo>
                  <a:pt x="1142" y="1644"/>
                </a:lnTo>
                <a:lnTo>
                  <a:pt x="1083" y="1641"/>
                </a:lnTo>
                <a:lnTo>
                  <a:pt x="1023" y="1639"/>
                </a:lnTo>
                <a:lnTo>
                  <a:pt x="964" y="1636"/>
                </a:lnTo>
                <a:lnTo>
                  <a:pt x="904" y="1632"/>
                </a:lnTo>
                <a:lnTo>
                  <a:pt x="844" y="1630"/>
                </a:lnTo>
                <a:lnTo>
                  <a:pt x="785" y="1627"/>
                </a:lnTo>
                <a:lnTo>
                  <a:pt x="725" y="1623"/>
                </a:lnTo>
                <a:lnTo>
                  <a:pt x="666" y="1619"/>
                </a:lnTo>
                <a:lnTo>
                  <a:pt x="659" y="1619"/>
                </a:lnTo>
                <a:lnTo>
                  <a:pt x="654" y="1619"/>
                </a:lnTo>
                <a:lnTo>
                  <a:pt x="654" y="1624"/>
                </a:lnTo>
                <a:lnTo>
                  <a:pt x="659" y="1636"/>
                </a:lnTo>
                <a:lnTo>
                  <a:pt x="661" y="1643"/>
                </a:lnTo>
                <a:lnTo>
                  <a:pt x="661" y="1650"/>
                </a:lnTo>
                <a:lnTo>
                  <a:pt x="662" y="1655"/>
                </a:lnTo>
                <a:lnTo>
                  <a:pt x="669" y="1666"/>
                </a:lnTo>
                <a:lnTo>
                  <a:pt x="666" y="1668"/>
                </a:lnTo>
                <a:lnTo>
                  <a:pt x="669" y="1672"/>
                </a:lnTo>
                <a:lnTo>
                  <a:pt x="670" y="1675"/>
                </a:lnTo>
                <a:lnTo>
                  <a:pt x="674" y="1676"/>
                </a:lnTo>
                <a:lnTo>
                  <a:pt x="676" y="1677"/>
                </a:lnTo>
                <a:lnTo>
                  <a:pt x="680" y="168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 name="Freeform 25"/>
          <p:cNvSpPr>
            <a:spLocks noEditPoints="1"/>
          </p:cNvSpPr>
          <p:nvPr/>
        </p:nvSpPr>
        <p:spPr bwMode="auto">
          <a:xfrm>
            <a:off x="15290707" y="3543770"/>
            <a:ext cx="1661013" cy="1203334"/>
          </a:xfrm>
          <a:custGeom>
            <a:avLst/>
            <a:gdLst>
              <a:gd name="T0" fmla="*/ 1462 w 1938"/>
              <a:gd name="T1" fmla="*/ 1238 h 1404"/>
              <a:gd name="T2" fmla="*/ 1431 w 1938"/>
              <a:gd name="T3" fmla="*/ 1155 h 1404"/>
              <a:gd name="T4" fmla="*/ 1458 w 1938"/>
              <a:gd name="T5" fmla="*/ 1321 h 1404"/>
              <a:gd name="T6" fmla="*/ 1502 w 1938"/>
              <a:gd name="T7" fmla="*/ 1255 h 1404"/>
              <a:gd name="T8" fmla="*/ 1515 w 1938"/>
              <a:gd name="T9" fmla="*/ 1211 h 1404"/>
              <a:gd name="T10" fmla="*/ 1516 w 1938"/>
              <a:gd name="T11" fmla="*/ 1077 h 1404"/>
              <a:gd name="T12" fmla="*/ 1477 w 1938"/>
              <a:gd name="T13" fmla="*/ 846 h 1404"/>
              <a:gd name="T14" fmla="*/ 1466 w 1938"/>
              <a:gd name="T15" fmla="*/ 602 h 1404"/>
              <a:gd name="T16" fmla="*/ 1412 w 1938"/>
              <a:gd name="T17" fmla="*/ 412 h 1404"/>
              <a:gd name="T18" fmla="*/ 1391 w 1938"/>
              <a:gd name="T19" fmla="*/ 431 h 1404"/>
              <a:gd name="T20" fmla="*/ 1371 w 1938"/>
              <a:gd name="T21" fmla="*/ 355 h 1404"/>
              <a:gd name="T22" fmla="*/ 1341 w 1938"/>
              <a:gd name="T23" fmla="*/ 288 h 1404"/>
              <a:gd name="T24" fmla="*/ 1328 w 1938"/>
              <a:gd name="T25" fmla="*/ 180 h 1404"/>
              <a:gd name="T26" fmla="*/ 1304 w 1938"/>
              <a:gd name="T27" fmla="*/ 124 h 1404"/>
              <a:gd name="T28" fmla="*/ 1308 w 1938"/>
              <a:gd name="T29" fmla="*/ 86 h 1404"/>
              <a:gd name="T30" fmla="*/ 1295 w 1938"/>
              <a:gd name="T31" fmla="*/ 23 h 1404"/>
              <a:gd name="T32" fmla="*/ 1129 w 1938"/>
              <a:gd name="T33" fmla="*/ 42 h 1404"/>
              <a:gd name="T34" fmla="*/ 901 w 1938"/>
              <a:gd name="T35" fmla="*/ 119 h 1404"/>
              <a:gd name="T36" fmla="*/ 773 w 1938"/>
              <a:gd name="T37" fmla="*/ 320 h 1404"/>
              <a:gd name="T38" fmla="*/ 697 w 1938"/>
              <a:gd name="T39" fmla="*/ 446 h 1404"/>
              <a:gd name="T40" fmla="*/ 728 w 1938"/>
              <a:gd name="T41" fmla="*/ 442 h 1404"/>
              <a:gd name="T42" fmla="*/ 738 w 1938"/>
              <a:gd name="T43" fmla="*/ 469 h 1404"/>
              <a:gd name="T44" fmla="*/ 724 w 1938"/>
              <a:gd name="T45" fmla="*/ 510 h 1404"/>
              <a:gd name="T46" fmla="*/ 746 w 1938"/>
              <a:gd name="T47" fmla="*/ 580 h 1404"/>
              <a:gd name="T48" fmla="*/ 621 w 1938"/>
              <a:gd name="T49" fmla="*/ 688 h 1404"/>
              <a:gd name="T50" fmla="*/ 497 w 1938"/>
              <a:gd name="T51" fmla="*/ 720 h 1404"/>
              <a:gd name="T52" fmla="*/ 106 w 1938"/>
              <a:gd name="T53" fmla="*/ 804 h 1404"/>
              <a:gd name="T54" fmla="*/ 159 w 1938"/>
              <a:gd name="T55" fmla="*/ 895 h 1404"/>
              <a:gd name="T56" fmla="*/ 130 w 1938"/>
              <a:gd name="T57" fmla="*/ 1005 h 1404"/>
              <a:gd name="T58" fmla="*/ 45 w 1938"/>
              <a:gd name="T59" fmla="*/ 1102 h 1404"/>
              <a:gd name="T60" fmla="*/ 23 w 1938"/>
              <a:gd name="T61" fmla="*/ 1224 h 1404"/>
              <a:gd name="T62" fmla="*/ 568 w 1938"/>
              <a:gd name="T63" fmla="*/ 1117 h 1404"/>
              <a:gd name="T64" fmla="*/ 1054 w 1938"/>
              <a:gd name="T65" fmla="*/ 1011 h 1404"/>
              <a:gd name="T66" fmla="*/ 1123 w 1938"/>
              <a:gd name="T67" fmla="*/ 1059 h 1404"/>
              <a:gd name="T68" fmla="*/ 1191 w 1938"/>
              <a:gd name="T69" fmla="*/ 1148 h 1404"/>
              <a:gd name="T70" fmla="*/ 1303 w 1938"/>
              <a:gd name="T71" fmla="*/ 1189 h 1404"/>
              <a:gd name="T72" fmla="*/ 713 w 1938"/>
              <a:gd name="T73" fmla="*/ 449 h 1404"/>
              <a:gd name="T74" fmla="*/ 750 w 1938"/>
              <a:gd name="T75" fmla="*/ 326 h 1404"/>
              <a:gd name="T76" fmla="*/ 736 w 1938"/>
              <a:gd name="T77" fmla="*/ 343 h 1404"/>
              <a:gd name="T78" fmla="*/ 711 w 1938"/>
              <a:gd name="T79" fmla="*/ 367 h 1404"/>
              <a:gd name="T80" fmla="*/ 1922 w 1938"/>
              <a:gd name="T81" fmla="*/ 1094 h 1404"/>
              <a:gd name="T82" fmla="*/ 1864 w 1938"/>
              <a:gd name="T83" fmla="*/ 1124 h 1404"/>
              <a:gd name="T84" fmla="*/ 1814 w 1938"/>
              <a:gd name="T85" fmla="*/ 1160 h 1404"/>
              <a:gd name="T86" fmla="*/ 1779 w 1938"/>
              <a:gd name="T87" fmla="*/ 1173 h 1404"/>
              <a:gd name="T88" fmla="*/ 1806 w 1938"/>
              <a:gd name="T89" fmla="*/ 1143 h 1404"/>
              <a:gd name="T90" fmla="*/ 1839 w 1938"/>
              <a:gd name="T91" fmla="*/ 1089 h 1404"/>
              <a:gd name="T92" fmla="*/ 1660 w 1938"/>
              <a:gd name="T93" fmla="*/ 1198 h 1404"/>
              <a:gd name="T94" fmla="*/ 1588 w 1938"/>
              <a:gd name="T95" fmla="*/ 1218 h 1404"/>
              <a:gd name="T96" fmla="*/ 1565 w 1938"/>
              <a:gd name="T97" fmla="*/ 1231 h 1404"/>
              <a:gd name="T98" fmla="*/ 1515 w 1938"/>
              <a:gd name="T99" fmla="*/ 1264 h 1404"/>
              <a:gd name="T100" fmla="*/ 1489 w 1938"/>
              <a:gd name="T101" fmla="*/ 1299 h 1404"/>
              <a:gd name="T102" fmla="*/ 1484 w 1938"/>
              <a:gd name="T103" fmla="*/ 1360 h 1404"/>
              <a:gd name="T104" fmla="*/ 1521 w 1938"/>
              <a:gd name="T105" fmla="*/ 1339 h 1404"/>
              <a:gd name="T106" fmla="*/ 1582 w 1938"/>
              <a:gd name="T107" fmla="*/ 1316 h 1404"/>
              <a:gd name="T108" fmla="*/ 1671 w 1938"/>
              <a:gd name="T109" fmla="*/ 1269 h 1404"/>
              <a:gd name="T110" fmla="*/ 1766 w 1938"/>
              <a:gd name="T111" fmla="*/ 1220 h 1404"/>
              <a:gd name="T112" fmla="*/ 1806 w 1938"/>
              <a:gd name="T113" fmla="*/ 1195 h 1404"/>
              <a:gd name="T114" fmla="*/ 1930 w 1938"/>
              <a:gd name="T115" fmla="*/ 1099 h 1404"/>
              <a:gd name="T116" fmla="*/ 1648 w 1938"/>
              <a:gd name="T117" fmla="*/ 1304 h 1404"/>
              <a:gd name="T118" fmla="*/ 1640 w 1938"/>
              <a:gd name="T119" fmla="*/ 1301 h 1404"/>
              <a:gd name="T120" fmla="*/ 1640 w 1938"/>
              <a:gd name="T121" fmla="*/ 1301 h 1404"/>
              <a:gd name="T122" fmla="*/ 1419 w 1938"/>
              <a:gd name="T123" fmla="*/ 1404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8" h="1404">
                <a:moveTo>
                  <a:pt x="130" y="884"/>
                </a:moveTo>
                <a:lnTo>
                  <a:pt x="133" y="886"/>
                </a:lnTo>
                <a:lnTo>
                  <a:pt x="137" y="888"/>
                </a:lnTo>
                <a:lnTo>
                  <a:pt x="142" y="892"/>
                </a:lnTo>
                <a:lnTo>
                  <a:pt x="146" y="892"/>
                </a:lnTo>
                <a:lnTo>
                  <a:pt x="154" y="871"/>
                </a:lnTo>
                <a:lnTo>
                  <a:pt x="154" y="868"/>
                </a:lnTo>
                <a:lnTo>
                  <a:pt x="151" y="865"/>
                </a:lnTo>
                <a:lnTo>
                  <a:pt x="146" y="864"/>
                </a:lnTo>
                <a:lnTo>
                  <a:pt x="141" y="862"/>
                </a:lnTo>
                <a:lnTo>
                  <a:pt x="138" y="864"/>
                </a:lnTo>
                <a:lnTo>
                  <a:pt x="134" y="866"/>
                </a:lnTo>
                <a:lnTo>
                  <a:pt x="129" y="868"/>
                </a:lnTo>
                <a:lnTo>
                  <a:pt x="130" y="871"/>
                </a:lnTo>
                <a:lnTo>
                  <a:pt x="129" y="882"/>
                </a:lnTo>
                <a:lnTo>
                  <a:pt x="130" y="884"/>
                </a:lnTo>
                <a:close/>
                <a:moveTo>
                  <a:pt x="1462" y="1238"/>
                </a:moveTo>
                <a:lnTo>
                  <a:pt x="1460" y="1230"/>
                </a:lnTo>
                <a:lnTo>
                  <a:pt x="1450" y="1205"/>
                </a:lnTo>
                <a:lnTo>
                  <a:pt x="1449" y="1191"/>
                </a:lnTo>
                <a:lnTo>
                  <a:pt x="1446" y="1186"/>
                </a:lnTo>
                <a:lnTo>
                  <a:pt x="1444" y="1182"/>
                </a:lnTo>
                <a:lnTo>
                  <a:pt x="1438" y="1178"/>
                </a:lnTo>
                <a:lnTo>
                  <a:pt x="1434" y="1176"/>
                </a:lnTo>
                <a:lnTo>
                  <a:pt x="1431" y="1173"/>
                </a:lnTo>
                <a:lnTo>
                  <a:pt x="1427" y="1163"/>
                </a:lnTo>
                <a:lnTo>
                  <a:pt x="1424" y="1160"/>
                </a:lnTo>
                <a:lnTo>
                  <a:pt x="1423" y="1158"/>
                </a:lnTo>
                <a:lnTo>
                  <a:pt x="1423" y="1154"/>
                </a:lnTo>
                <a:lnTo>
                  <a:pt x="1424" y="1151"/>
                </a:lnTo>
                <a:lnTo>
                  <a:pt x="1425" y="1147"/>
                </a:lnTo>
                <a:lnTo>
                  <a:pt x="1429" y="1143"/>
                </a:lnTo>
                <a:lnTo>
                  <a:pt x="1431" y="1150"/>
                </a:lnTo>
                <a:lnTo>
                  <a:pt x="1431" y="1155"/>
                </a:lnTo>
                <a:lnTo>
                  <a:pt x="1431" y="1160"/>
                </a:lnTo>
                <a:lnTo>
                  <a:pt x="1436" y="1165"/>
                </a:lnTo>
                <a:lnTo>
                  <a:pt x="1445" y="1171"/>
                </a:lnTo>
                <a:lnTo>
                  <a:pt x="1449" y="1173"/>
                </a:lnTo>
                <a:lnTo>
                  <a:pt x="1453" y="1177"/>
                </a:lnTo>
                <a:lnTo>
                  <a:pt x="1458" y="1187"/>
                </a:lnTo>
                <a:lnTo>
                  <a:pt x="1462" y="1198"/>
                </a:lnTo>
                <a:lnTo>
                  <a:pt x="1467" y="1224"/>
                </a:lnTo>
                <a:lnTo>
                  <a:pt x="1468" y="1230"/>
                </a:lnTo>
                <a:lnTo>
                  <a:pt x="1467" y="1243"/>
                </a:lnTo>
                <a:lnTo>
                  <a:pt x="1468" y="1256"/>
                </a:lnTo>
                <a:lnTo>
                  <a:pt x="1466" y="1269"/>
                </a:lnTo>
                <a:lnTo>
                  <a:pt x="1466" y="1277"/>
                </a:lnTo>
                <a:lnTo>
                  <a:pt x="1466" y="1281"/>
                </a:lnTo>
                <a:lnTo>
                  <a:pt x="1458" y="1308"/>
                </a:lnTo>
                <a:lnTo>
                  <a:pt x="1458" y="1314"/>
                </a:lnTo>
                <a:lnTo>
                  <a:pt x="1458" y="1321"/>
                </a:lnTo>
                <a:lnTo>
                  <a:pt x="1459" y="1327"/>
                </a:lnTo>
                <a:lnTo>
                  <a:pt x="1464" y="1322"/>
                </a:lnTo>
                <a:lnTo>
                  <a:pt x="1467" y="1301"/>
                </a:lnTo>
                <a:lnTo>
                  <a:pt x="1471" y="1293"/>
                </a:lnTo>
                <a:lnTo>
                  <a:pt x="1476" y="1288"/>
                </a:lnTo>
                <a:lnTo>
                  <a:pt x="1484" y="1284"/>
                </a:lnTo>
                <a:lnTo>
                  <a:pt x="1493" y="1283"/>
                </a:lnTo>
                <a:lnTo>
                  <a:pt x="1500" y="1282"/>
                </a:lnTo>
                <a:lnTo>
                  <a:pt x="1499" y="1279"/>
                </a:lnTo>
                <a:lnTo>
                  <a:pt x="1494" y="1274"/>
                </a:lnTo>
                <a:lnTo>
                  <a:pt x="1493" y="1271"/>
                </a:lnTo>
                <a:lnTo>
                  <a:pt x="1493" y="1269"/>
                </a:lnTo>
                <a:lnTo>
                  <a:pt x="1495" y="1268"/>
                </a:lnTo>
                <a:lnTo>
                  <a:pt x="1499" y="1268"/>
                </a:lnTo>
                <a:lnTo>
                  <a:pt x="1499" y="1266"/>
                </a:lnTo>
                <a:lnTo>
                  <a:pt x="1499" y="1260"/>
                </a:lnTo>
                <a:lnTo>
                  <a:pt x="1502" y="1255"/>
                </a:lnTo>
                <a:lnTo>
                  <a:pt x="1510" y="1240"/>
                </a:lnTo>
                <a:lnTo>
                  <a:pt x="1511" y="1239"/>
                </a:lnTo>
                <a:lnTo>
                  <a:pt x="1513" y="1237"/>
                </a:lnTo>
                <a:lnTo>
                  <a:pt x="1519" y="1237"/>
                </a:lnTo>
                <a:lnTo>
                  <a:pt x="1519" y="1234"/>
                </a:lnTo>
                <a:lnTo>
                  <a:pt x="1522" y="1226"/>
                </a:lnTo>
                <a:lnTo>
                  <a:pt x="1522" y="1224"/>
                </a:lnTo>
                <a:lnTo>
                  <a:pt x="1522" y="1222"/>
                </a:lnTo>
                <a:lnTo>
                  <a:pt x="1519" y="1221"/>
                </a:lnTo>
                <a:lnTo>
                  <a:pt x="1521" y="1218"/>
                </a:lnTo>
                <a:lnTo>
                  <a:pt x="1521" y="1217"/>
                </a:lnTo>
                <a:lnTo>
                  <a:pt x="1520" y="1215"/>
                </a:lnTo>
                <a:lnTo>
                  <a:pt x="1519" y="1213"/>
                </a:lnTo>
                <a:lnTo>
                  <a:pt x="1517" y="1212"/>
                </a:lnTo>
                <a:lnTo>
                  <a:pt x="1517" y="1212"/>
                </a:lnTo>
                <a:lnTo>
                  <a:pt x="1516" y="1211"/>
                </a:lnTo>
                <a:lnTo>
                  <a:pt x="1515" y="1211"/>
                </a:lnTo>
                <a:lnTo>
                  <a:pt x="1507" y="1203"/>
                </a:lnTo>
                <a:lnTo>
                  <a:pt x="1499" y="1195"/>
                </a:lnTo>
                <a:lnTo>
                  <a:pt x="1497" y="1194"/>
                </a:lnTo>
                <a:lnTo>
                  <a:pt x="1500" y="1190"/>
                </a:lnTo>
                <a:lnTo>
                  <a:pt x="1508" y="1182"/>
                </a:lnTo>
                <a:lnTo>
                  <a:pt x="1520" y="1171"/>
                </a:lnTo>
                <a:lnTo>
                  <a:pt x="1532" y="1159"/>
                </a:lnTo>
                <a:lnTo>
                  <a:pt x="1542" y="1148"/>
                </a:lnTo>
                <a:lnTo>
                  <a:pt x="1544" y="1145"/>
                </a:lnTo>
                <a:lnTo>
                  <a:pt x="1541" y="1141"/>
                </a:lnTo>
                <a:lnTo>
                  <a:pt x="1535" y="1137"/>
                </a:lnTo>
                <a:lnTo>
                  <a:pt x="1532" y="1132"/>
                </a:lnTo>
                <a:lnTo>
                  <a:pt x="1525" y="1125"/>
                </a:lnTo>
                <a:lnTo>
                  <a:pt x="1524" y="1120"/>
                </a:lnTo>
                <a:lnTo>
                  <a:pt x="1521" y="1106"/>
                </a:lnTo>
                <a:lnTo>
                  <a:pt x="1519" y="1092"/>
                </a:lnTo>
                <a:lnTo>
                  <a:pt x="1516" y="1077"/>
                </a:lnTo>
                <a:lnTo>
                  <a:pt x="1513" y="1063"/>
                </a:lnTo>
                <a:lnTo>
                  <a:pt x="1512" y="1049"/>
                </a:lnTo>
                <a:lnTo>
                  <a:pt x="1510" y="1035"/>
                </a:lnTo>
                <a:lnTo>
                  <a:pt x="1507" y="1020"/>
                </a:lnTo>
                <a:lnTo>
                  <a:pt x="1504" y="1006"/>
                </a:lnTo>
                <a:lnTo>
                  <a:pt x="1502" y="992"/>
                </a:lnTo>
                <a:lnTo>
                  <a:pt x="1499" y="978"/>
                </a:lnTo>
                <a:lnTo>
                  <a:pt x="1497" y="963"/>
                </a:lnTo>
                <a:lnTo>
                  <a:pt x="1494" y="949"/>
                </a:lnTo>
                <a:lnTo>
                  <a:pt x="1491" y="935"/>
                </a:lnTo>
                <a:lnTo>
                  <a:pt x="1489" y="921"/>
                </a:lnTo>
                <a:lnTo>
                  <a:pt x="1486" y="906"/>
                </a:lnTo>
                <a:lnTo>
                  <a:pt x="1484" y="892"/>
                </a:lnTo>
                <a:lnTo>
                  <a:pt x="1476" y="886"/>
                </a:lnTo>
                <a:lnTo>
                  <a:pt x="1476" y="881"/>
                </a:lnTo>
                <a:lnTo>
                  <a:pt x="1476" y="869"/>
                </a:lnTo>
                <a:lnTo>
                  <a:pt x="1477" y="846"/>
                </a:lnTo>
                <a:lnTo>
                  <a:pt x="1478" y="799"/>
                </a:lnTo>
                <a:lnTo>
                  <a:pt x="1480" y="776"/>
                </a:lnTo>
                <a:lnTo>
                  <a:pt x="1480" y="752"/>
                </a:lnTo>
                <a:lnTo>
                  <a:pt x="1481" y="729"/>
                </a:lnTo>
                <a:lnTo>
                  <a:pt x="1481" y="706"/>
                </a:lnTo>
                <a:lnTo>
                  <a:pt x="1482" y="682"/>
                </a:lnTo>
                <a:lnTo>
                  <a:pt x="1482" y="675"/>
                </a:lnTo>
                <a:lnTo>
                  <a:pt x="1485" y="669"/>
                </a:lnTo>
                <a:lnTo>
                  <a:pt x="1480" y="662"/>
                </a:lnTo>
                <a:lnTo>
                  <a:pt x="1475" y="653"/>
                </a:lnTo>
                <a:lnTo>
                  <a:pt x="1475" y="641"/>
                </a:lnTo>
                <a:lnTo>
                  <a:pt x="1473" y="636"/>
                </a:lnTo>
                <a:lnTo>
                  <a:pt x="1473" y="633"/>
                </a:lnTo>
                <a:lnTo>
                  <a:pt x="1472" y="631"/>
                </a:lnTo>
                <a:lnTo>
                  <a:pt x="1471" y="624"/>
                </a:lnTo>
                <a:lnTo>
                  <a:pt x="1469" y="615"/>
                </a:lnTo>
                <a:lnTo>
                  <a:pt x="1466" y="602"/>
                </a:lnTo>
                <a:lnTo>
                  <a:pt x="1463" y="587"/>
                </a:lnTo>
                <a:lnTo>
                  <a:pt x="1459" y="570"/>
                </a:lnTo>
                <a:lnTo>
                  <a:pt x="1455" y="552"/>
                </a:lnTo>
                <a:lnTo>
                  <a:pt x="1447" y="515"/>
                </a:lnTo>
                <a:lnTo>
                  <a:pt x="1442" y="497"/>
                </a:lnTo>
                <a:lnTo>
                  <a:pt x="1440" y="480"/>
                </a:lnTo>
                <a:lnTo>
                  <a:pt x="1436" y="466"/>
                </a:lnTo>
                <a:lnTo>
                  <a:pt x="1433" y="453"/>
                </a:lnTo>
                <a:lnTo>
                  <a:pt x="1431" y="443"/>
                </a:lnTo>
                <a:lnTo>
                  <a:pt x="1429" y="438"/>
                </a:lnTo>
                <a:lnTo>
                  <a:pt x="1429" y="435"/>
                </a:lnTo>
                <a:lnTo>
                  <a:pt x="1428" y="429"/>
                </a:lnTo>
                <a:lnTo>
                  <a:pt x="1425" y="426"/>
                </a:lnTo>
                <a:lnTo>
                  <a:pt x="1423" y="425"/>
                </a:lnTo>
                <a:lnTo>
                  <a:pt x="1422" y="425"/>
                </a:lnTo>
                <a:lnTo>
                  <a:pt x="1419" y="422"/>
                </a:lnTo>
                <a:lnTo>
                  <a:pt x="1412" y="412"/>
                </a:lnTo>
                <a:lnTo>
                  <a:pt x="1411" y="411"/>
                </a:lnTo>
                <a:lnTo>
                  <a:pt x="1410" y="409"/>
                </a:lnTo>
                <a:lnTo>
                  <a:pt x="1407" y="409"/>
                </a:lnTo>
                <a:lnTo>
                  <a:pt x="1403" y="409"/>
                </a:lnTo>
                <a:lnTo>
                  <a:pt x="1402" y="411"/>
                </a:lnTo>
                <a:lnTo>
                  <a:pt x="1401" y="411"/>
                </a:lnTo>
                <a:lnTo>
                  <a:pt x="1400" y="412"/>
                </a:lnTo>
                <a:lnTo>
                  <a:pt x="1398" y="412"/>
                </a:lnTo>
                <a:lnTo>
                  <a:pt x="1397" y="413"/>
                </a:lnTo>
                <a:lnTo>
                  <a:pt x="1397" y="416"/>
                </a:lnTo>
                <a:lnTo>
                  <a:pt x="1396" y="417"/>
                </a:lnTo>
                <a:lnTo>
                  <a:pt x="1397" y="422"/>
                </a:lnTo>
                <a:lnTo>
                  <a:pt x="1396" y="425"/>
                </a:lnTo>
                <a:lnTo>
                  <a:pt x="1396" y="426"/>
                </a:lnTo>
                <a:lnTo>
                  <a:pt x="1394" y="427"/>
                </a:lnTo>
                <a:lnTo>
                  <a:pt x="1393" y="430"/>
                </a:lnTo>
                <a:lnTo>
                  <a:pt x="1391" y="431"/>
                </a:lnTo>
                <a:lnTo>
                  <a:pt x="1389" y="431"/>
                </a:lnTo>
                <a:lnTo>
                  <a:pt x="1389" y="431"/>
                </a:lnTo>
                <a:lnTo>
                  <a:pt x="1388" y="431"/>
                </a:lnTo>
                <a:lnTo>
                  <a:pt x="1385" y="429"/>
                </a:lnTo>
                <a:lnTo>
                  <a:pt x="1384" y="426"/>
                </a:lnTo>
                <a:lnTo>
                  <a:pt x="1383" y="422"/>
                </a:lnTo>
                <a:lnTo>
                  <a:pt x="1381" y="416"/>
                </a:lnTo>
                <a:lnTo>
                  <a:pt x="1380" y="412"/>
                </a:lnTo>
                <a:lnTo>
                  <a:pt x="1380" y="409"/>
                </a:lnTo>
                <a:lnTo>
                  <a:pt x="1385" y="377"/>
                </a:lnTo>
                <a:lnTo>
                  <a:pt x="1385" y="374"/>
                </a:lnTo>
                <a:lnTo>
                  <a:pt x="1384" y="376"/>
                </a:lnTo>
                <a:lnTo>
                  <a:pt x="1383" y="367"/>
                </a:lnTo>
                <a:lnTo>
                  <a:pt x="1381" y="364"/>
                </a:lnTo>
                <a:lnTo>
                  <a:pt x="1379" y="361"/>
                </a:lnTo>
                <a:lnTo>
                  <a:pt x="1372" y="357"/>
                </a:lnTo>
                <a:lnTo>
                  <a:pt x="1371" y="355"/>
                </a:lnTo>
                <a:lnTo>
                  <a:pt x="1370" y="351"/>
                </a:lnTo>
                <a:lnTo>
                  <a:pt x="1371" y="345"/>
                </a:lnTo>
                <a:lnTo>
                  <a:pt x="1371" y="341"/>
                </a:lnTo>
                <a:lnTo>
                  <a:pt x="1370" y="338"/>
                </a:lnTo>
                <a:lnTo>
                  <a:pt x="1367" y="335"/>
                </a:lnTo>
                <a:lnTo>
                  <a:pt x="1363" y="330"/>
                </a:lnTo>
                <a:lnTo>
                  <a:pt x="1359" y="326"/>
                </a:lnTo>
                <a:lnTo>
                  <a:pt x="1358" y="321"/>
                </a:lnTo>
                <a:lnTo>
                  <a:pt x="1354" y="304"/>
                </a:lnTo>
                <a:lnTo>
                  <a:pt x="1353" y="299"/>
                </a:lnTo>
                <a:lnTo>
                  <a:pt x="1353" y="295"/>
                </a:lnTo>
                <a:lnTo>
                  <a:pt x="1353" y="295"/>
                </a:lnTo>
                <a:lnTo>
                  <a:pt x="1350" y="293"/>
                </a:lnTo>
                <a:lnTo>
                  <a:pt x="1349" y="294"/>
                </a:lnTo>
                <a:lnTo>
                  <a:pt x="1347" y="297"/>
                </a:lnTo>
                <a:lnTo>
                  <a:pt x="1347" y="301"/>
                </a:lnTo>
                <a:lnTo>
                  <a:pt x="1341" y="288"/>
                </a:lnTo>
                <a:lnTo>
                  <a:pt x="1343" y="256"/>
                </a:lnTo>
                <a:lnTo>
                  <a:pt x="1337" y="246"/>
                </a:lnTo>
                <a:lnTo>
                  <a:pt x="1343" y="241"/>
                </a:lnTo>
                <a:lnTo>
                  <a:pt x="1354" y="220"/>
                </a:lnTo>
                <a:lnTo>
                  <a:pt x="1352" y="216"/>
                </a:lnTo>
                <a:lnTo>
                  <a:pt x="1349" y="214"/>
                </a:lnTo>
                <a:lnTo>
                  <a:pt x="1347" y="210"/>
                </a:lnTo>
                <a:lnTo>
                  <a:pt x="1344" y="201"/>
                </a:lnTo>
                <a:lnTo>
                  <a:pt x="1340" y="192"/>
                </a:lnTo>
                <a:lnTo>
                  <a:pt x="1339" y="189"/>
                </a:lnTo>
                <a:lnTo>
                  <a:pt x="1337" y="188"/>
                </a:lnTo>
                <a:lnTo>
                  <a:pt x="1336" y="187"/>
                </a:lnTo>
                <a:lnTo>
                  <a:pt x="1332" y="171"/>
                </a:lnTo>
                <a:lnTo>
                  <a:pt x="1331" y="167"/>
                </a:lnTo>
                <a:lnTo>
                  <a:pt x="1328" y="168"/>
                </a:lnTo>
                <a:lnTo>
                  <a:pt x="1328" y="174"/>
                </a:lnTo>
                <a:lnTo>
                  <a:pt x="1328" y="180"/>
                </a:lnTo>
                <a:lnTo>
                  <a:pt x="1330" y="185"/>
                </a:lnTo>
                <a:lnTo>
                  <a:pt x="1327" y="181"/>
                </a:lnTo>
                <a:lnTo>
                  <a:pt x="1326" y="178"/>
                </a:lnTo>
                <a:lnTo>
                  <a:pt x="1326" y="174"/>
                </a:lnTo>
                <a:lnTo>
                  <a:pt x="1326" y="170"/>
                </a:lnTo>
                <a:lnTo>
                  <a:pt x="1326" y="166"/>
                </a:lnTo>
                <a:lnTo>
                  <a:pt x="1325" y="162"/>
                </a:lnTo>
                <a:lnTo>
                  <a:pt x="1318" y="156"/>
                </a:lnTo>
                <a:lnTo>
                  <a:pt x="1322" y="150"/>
                </a:lnTo>
                <a:lnTo>
                  <a:pt x="1322" y="145"/>
                </a:lnTo>
                <a:lnTo>
                  <a:pt x="1319" y="141"/>
                </a:lnTo>
                <a:lnTo>
                  <a:pt x="1314" y="141"/>
                </a:lnTo>
                <a:lnTo>
                  <a:pt x="1312" y="139"/>
                </a:lnTo>
                <a:lnTo>
                  <a:pt x="1309" y="134"/>
                </a:lnTo>
                <a:lnTo>
                  <a:pt x="1306" y="127"/>
                </a:lnTo>
                <a:lnTo>
                  <a:pt x="1306" y="123"/>
                </a:lnTo>
                <a:lnTo>
                  <a:pt x="1304" y="124"/>
                </a:lnTo>
                <a:lnTo>
                  <a:pt x="1304" y="122"/>
                </a:lnTo>
                <a:lnTo>
                  <a:pt x="1304" y="119"/>
                </a:lnTo>
                <a:lnTo>
                  <a:pt x="1303" y="117"/>
                </a:lnTo>
                <a:lnTo>
                  <a:pt x="1300" y="114"/>
                </a:lnTo>
                <a:lnTo>
                  <a:pt x="1303" y="110"/>
                </a:lnTo>
                <a:lnTo>
                  <a:pt x="1303" y="106"/>
                </a:lnTo>
                <a:lnTo>
                  <a:pt x="1300" y="99"/>
                </a:lnTo>
                <a:lnTo>
                  <a:pt x="1300" y="92"/>
                </a:lnTo>
                <a:lnTo>
                  <a:pt x="1301" y="88"/>
                </a:lnTo>
                <a:lnTo>
                  <a:pt x="1304" y="88"/>
                </a:lnTo>
                <a:lnTo>
                  <a:pt x="1308" y="93"/>
                </a:lnTo>
                <a:lnTo>
                  <a:pt x="1309" y="95"/>
                </a:lnTo>
                <a:lnTo>
                  <a:pt x="1310" y="95"/>
                </a:lnTo>
                <a:lnTo>
                  <a:pt x="1312" y="92"/>
                </a:lnTo>
                <a:lnTo>
                  <a:pt x="1310" y="89"/>
                </a:lnTo>
                <a:lnTo>
                  <a:pt x="1309" y="87"/>
                </a:lnTo>
                <a:lnTo>
                  <a:pt x="1308" y="86"/>
                </a:lnTo>
                <a:lnTo>
                  <a:pt x="1304" y="83"/>
                </a:lnTo>
                <a:lnTo>
                  <a:pt x="1303" y="82"/>
                </a:lnTo>
                <a:lnTo>
                  <a:pt x="1301" y="80"/>
                </a:lnTo>
                <a:lnTo>
                  <a:pt x="1301" y="77"/>
                </a:lnTo>
                <a:lnTo>
                  <a:pt x="1303" y="74"/>
                </a:lnTo>
                <a:lnTo>
                  <a:pt x="1304" y="74"/>
                </a:lnTo>
                <a:lnTo>
                  <a:pt x="1305" y="73"/>
                </a:lnTo>
                <a:lnTo>
                  <a:pt x="1306" y="71"/>
                </a:lnTo>
                <a:lnTo>
                  <a:pt x="1308" y="65"/>
                </a:lnTo>
                <a:lnTo>
                  <a:pt x="1306" y="61"/>
                </a:lnTo>
                <a:lnTo>
                  <a:pt x="1304" y="58"/>
                </a:lnTo>
                <a:lnTo>
                  <a:pt x="1300" y="57"/>
                </a:lnTo>
                <a:lnTo>
                  <a:pt x="1299" y="53"/>
                </a:lnTo>
                <a:lnTo>
                  <a:pt x="1297" y="48"/>
                </a:lnTo>
                <a:lnTo>
                  <a:pt x="1296" y="43"/>
                </a:lnTo>
                <a:lnTo>
                  <a:pt x="1297" y="34"/>
                </a:lnTo>
                <a:lnTo>
                  <a:pt x="1295" y="23"/>
                </a:lnTo>
                <a:lnTo>
                  <a:pt x="1295" y="18"/>
                </a:lnTo>
                <a:lnTo>
                  <a:pt x="1296" y="17"/>
                </a:lnTo>
                <a:lnTo>
                  <a:pt x="1296" y="17"/>
                </a:lnTo>
                <a:lnTo>
                  <a:pt x="1297" y="16"/>
                </a:lnTo>
                <a:lnTo>
                  <a:pt x="1299" y="13"/>
                </a:lnTo>
                <a:lnTo>
                  <a:pt x="1299" y="11"/>
                </a:lnTo>
                <a:lnTo>
                  <a:pt x="1297" y="7"/>
                </a:lnTo>
                <a:lnTo>
                  <a:pt x="1295" y="3"/>
                </a:lnTo>
                <a:lnTo>
                  <a:pt x="1295" y="0"/>
                </a:lnTo>
                <a:lnTo>
                  <a:pt x="1286" y="3"/>
                </a:lnTo>
                <a:lnTo>
                  <a:pt x="1264" y="8"/>
                </a:lnTo>
                <a:lnTo>
                  <a:pt x="1242" y="14"/>
                </a:lnTo>
                <a:lnTo>
                  <a:pt x="1218" y="20"/>
                </a:lnTo>
                <a:lnTo>
                  <a:pt x="1196" y="25"/>
                </a:lnTo>
                <a:lnTo>
                  <a:pt x="1174" y="31"/>
                </a:lnTo>
                <a:lnTo>
                  <a:pt x="1151" y="36"/>
                </a:lnTo>
                <a:lnTo>
                  <a:pt x="1129" y="42"/>
                </a:lnTo>
                <a:lnTo>
                  <a:pt x="1107" y="47"/>
                </a:lnTo>
                <a:lnTo>
                  <a:pt x="1084" y="53"/>
                </a:lnTo>
                <a:lnTo>
                  <a:pt x="1062" y="58"/>
                </a:lnTo>
                <a:lnTo>
                  <a:pt x="1040" y="64"/>
                </a:lnTo>
                <a:lnTo>
                  <a:pt x="1017" y="69"/>
                </a:lnTo>
                <a:lnTo>
                  <a:pt x="995" y="74"/>
                </a:lnTo>
                <a:lnTo>
                  <a:pt x="991" y="75"/>
                </a:lnTo>
                <a:lnTo>
                  <a:pt x="984" y="77"/>
                </a:lnTo>
                <a:lnTo>
                  <a:pt x="955" y="80"/>
                </a:lnTo>
                <a:lnTo>
                  <a:pt x="951" y="82"/>
                </a:lnTo>
                <a:lnTo>
                  <a:pt x="947" y="83"/>
                </a:lnTo>
                <a:lnTo>
                  <a:pt x="940" y="91"/>
                </a:lnTo>
                <a:lnTo>
                  <a:pt x="929" y="99"/>
                </a:lnTo>
                <a:lnTo>
                  <a:pt x="925" y="101"/>
                </a:lnTo>
                <a:lnTo>
                  <a:pt x="917" y="110"/>
                </a:lnTo>
                <a:lnTo>
                  <a:pt x="913" y="113"/>
                </a:lnTo>
                <a:lnTo>
                  <a:pt x="901" y="119"/>
                </a:lnTo>
                <a:lnTo>
                  <a:pt x="874" y="145"/>
                </a:lnTo>
                <a:lnTo>
                  <a:pt x="861" y="162"/>
                </a:lnTo>
                <a:lnTo>
                  <a:pt x="841" y="190"/>
                </a:lnTo>
                <a:lnTo>
                  <a:pt x="817" y="222"/>
                </a:lnTo>
                <a:lnTo>
                  <a:pt x="795" y="251"/>
                </a:lnTo>
                <a:lnTo>
                  <a:pt x="786" y="269"/>
                </a:lnTo>
                <a:lnTo>
                  <a:pt x="781" y="281"/>
                </a:lnTo>
                <a:lnTo>
                  <a:pt x="785" y="285"/>
                </a:lnTo>
                <a:lnTo>
                  <a:pt x="788" y="290"/>
                </a:lnTo>
                <a:lnTo>
                  <a:pt x="789" y="295"/>
                </a:lnTo>
                <a:lnTo>
                  <a:pt x="788" y="299"/>
                </a:lnTo>
                <a:lnTo>
                  <a:pt x="775" y="312"/>
                </a:lnTo>
                <a:lnTo>
                  <a:pt x="775" y="313"/>
                </a:lnTo>
                <a:lnTo>
                  <a:pt x="775" y="315"/>
                </a:lnTo>
                <a:lnTo>
                  <a:pt x="775" y="317"/>
                </a:lnTo>
                <a:lnTo>
                  <a:pt x="775" y="319"/>
                </a:lnTo>
                <a:lnTo>
                  <a:pt x="773" y="320"/>
                </a:lnTo>
                <a:lnTo>
                  <a:pt x="763" y="326"/>
                </a:lnTo>
                <a:lnTo>
                  <a:pt x="762" y="329"/>
                </a:lnTo>
                <a:lnTo>
                  <a:pt x="760" y="333"/>
                </a:lnTo>
                <a:lnTo>
                  <a:pt x="736" y="364"/>
                </a:lnTo>
                <a:lnTo>
                  <a:pt x="710" y="383"/>
                </a:lnTo>
                <a:lnTo>
                  <a:pt x="676" y="420"/>
                </a:lnTo>
                <a:lnTo>
                  <a:pt x="675" y="424"/>
                </a:lnTo>
                <a:lnTo>
                  <a:pt x="678" y="430"/>
                </a:lnTo>
                <a:lnTo>
                  <a:pt x="680" y="431"/>
                </a:lnTo>
                <a:lnTo>
                  <a:pt x="685" y="431"/>
                </a:lnTo>
                <a:lnTo>
                  <a:pt x="691" y="435"/>
                </a:lnTo>
                <a:lnTo>
                  <a:pt x="692" y="438"/>
                </a:lnTo>
                <a:lnTo>
                  <a:pt x="692" y="440"/>
                </a:lnTo>
                <a:lnTo>
                  <a:pt x="692" y="443"/>
                </a:lnTo>
                <a:lnTo>
                  <a:pt x="692" y="444"/>
                </a:lnTo>
                <a:lnTo>
                  <a:pt x="694" y="446"/>
                </a:lnTo>
                <a:lnTo>
                  <a:pt x="697" y="446"/>
                </a:lnTo>
                <a:lnTo>
                  <a:pt x="698" y="444"/>
                </a:lnTo>
                <a:lnTo>
                  <a:pt x="698" y="440"/>
                </a:lnTo>
                <a:lnTo>
                  <a:pt x="700" y="436"/>
                </a:lnTo>
                <a:lnTo>
                  <a:pt x="713" y="426"/>
                </a:lnTo>
                <a:lnTo>
                  <a:pt x="715" y="430"/>
                </a:lnTo>
                <a:lnTo>
                  <a:pt x="724" y="426"/>
                </a:lnTo>
                <a:lnTo>
                  <a:pt x="728" y="429"/>
                </a:lnTo>
                <a:lnTo>
                  <a:pt x="727" y="430"/>
                </a:lnTo>
                <a:lnTo>
                  <a:pt x="727" y="431"/>
                </a:lnTo>
                <a:lnTo>
                  <a:pt x="727" y="435"/>
                </a:lnTo>
                <a:lnTo>
                  <a:pt x="728" y="434"/>
                </a:lnTo>
                <a:lnTo>
                  <a:pt x="729" y="431"/>
                </a:lnTo>
                <a:lnTo>
                  <a:pt x="731" y="430"/>
                </a:lnTo>
                <a:lnTo>
                  <a:pt x="733" y="430"/>
                </a:lnTo>
                <a:lnTo>
                  <a:pt x="733" y="434"/>
                </a:lnTo>
                <a:lnTo>
                  <a:pt x="731" y="438"/>
                </a:lnTo>
                <a:lnTo>
                  <a:pt x="728" y="442"/>
                </a:lnTo>
                <a:lnTo>
                  <a:pt x="723" y="447"/>
                </a:lnTo>
                <a:lnTo>
                  <a:pt x="720" y="451"/>
                </a:lnTo>
                <a:lnTo>
                  <a:pt x="719" y="455"/>
                </a:lnTo>
                <a:lnTo>
                  <a:pt x="720" y="456"/>
                </a:lnTo>
                <a:lnTo>
                  <a:pt x="735" y="453"/>
                </a:lnTo>
                <a:lnTo>
                  <a:pt x="738" y="451"/>
                </a:lnTo>
                <a:lnTo>
                  <a:pt x="744" y="444"/>
                </a:lnTo>
                <a:lnTo>
                  <a:pt x="746" y="442"/>
                </a:lnTo>
                <a:lnTo>
                  <a:pt x="751" y="442"/>
                </a:lnTo>
                <a:lnTo>
                  <a:pt x="753" y="444"/>
                </a:lnTo>
                <a:lnTo>
                  <a:pt x="753" y="447"/>
                </a:lnTo>
                <a:lnTo>
                  <a:pt x="751" y="452"/>
                </a:lnTo>
                <a:lnTo>
                  <a:pt x="749" y="455"/>
                </a:lnTo>
                <a:lnTo>
                  <a:pt x="741" y="457"/>
                </a:lnTo>
                <a:lnTo>
                  <a:pt x="738" y="461"/>
                </a:lnTo>
                <a:lnTo>
                  <a:pt x="738" y="465"/>
                </a:lnTo>
                <a:lnTo>
                  <a:pt x="738" y="469"/>
                </a:lnTo>
                <a:lnTo>
                  <a:pt x="738" y="473"/>
                </a:lnTo>
                <a:lnTo>
                  <a:pt x="736" y="479"/>
                </a:lnTo>
                <a:lnTo>
                  <a:pt x="728" y="490"/>
                </a:lnTo>
                <a:lnTo>
                  <a:pt x="726" y="493"/>
                </a:lnTo>
                <a:lnTo>
                  <a:pt x="719" y="491"/>
                </a:lnTo>
                <a:lnTo>
                  <a:pt x="719" y="488"/>
                </a:lnTo>
                <a:lnTo>
                  <a:pt x="720" y="482"/>
                </a:lnTo>
                <a:lnTo>
                  <a:pt x="710" y="490"/>
                </a:lnTo>
                <a:lnTo>
                  <a:pt x="707" y="493"/>
                </a:lnTo>
                <a:lnTo>
                  <a:pt x="706" y="499"/>
                </a:lnTo>
                <a:lnTo>
                  <a:pt x="707" y="500"/>
                </a:lnTo>
                <a:lnTo>
                  <a:pt x="711" y="501"/>
                </a:lnTo>
                <a:lnTo>
                  <a:pt x="715" y="504"/>
                </a:lnTo>
                <a:lnTo>
                  <a:pt x="718" y="505"/>
                </a:lnTo>
                <a:lnTo>
                  <a:pt x="720" y="506"/>
                </a:lnTo>
                <a:lnTo>
                  <a:pt x="723" y="508"/>
                </a:lnTo>
                <a:lnTo>
                  <a:pt x="724" y="510"/>
                </a:lnTo>
                <a:lnTo>
                  <a:pt x="724" y="512"/>
                </a:lnTo>
                <a:lnTo>
                  <a:pt x="726" y="514"/>
                </a:lnTo>
                <a:lnTo>
                  <a:pt x="729" y="519"/>
                </a:lnTo>
                <a:lnTo>
                  <a:pt x="733" y="527"/>
                </a:lnTo>
                <a:lnTo>
                  <a:pt x="736" y="531"/>
                </a:lnTo>
                <a:lnTo>
                  <a:pt x="735" y="537"/>
                </a:lnTo>
                <a:lnTo>
                  <a:pt x="736" y="544"/>
                </a:lnTo>
                <a:lnTo>
                  <a:pt x="738" y="550"/>
                </a:lnTo>
                <a:lnTo>
                  <a:pt x="741" y="558"/>
                </a:lnTo>
                <a:lnTo>
                  <a:pt x="742" y="553"/>
                </a:lnTo>
                <a:lnTo>
                  <a:pt x="744" y="549"/>
                </a:lnTo>
                <a:lnTo>
                  <a:pt x="746" y="548"/>
                </a:lnTo>
                <a:lnTo>
                  <a:pt x="750" y="549"/>
                </a:lnTo>
                <a:lnTo>
                  <a:pt x="742" y="565"/>
                </a:lnTo>
                <a:lnTo>
                  <a:pt x="744" y="572"/>
                </a:lnTo>
                <a:lnTo>
                  <a:pt x="750" y="575"/>
                </a:lnTo>
                <a:lnTo>
                  <a:pt x="746" y="580"/>
                </a:lnTo>
                <a:lnTo>
                  <a:pt x="740" y="592"/>
                </a:lnTo>
                <a:lnTo>
                  <a:pt x="736" y="596"/>
                </a:lnTo>
                <a:lnTo>
                  <a:pt x="720" y="602"/>
                </a:lnTo>
                <a:lnTo>
                  <a:pt x="715" y="602"/>
                </a:lnTo>
                <a:lnTo>
                  <a:pt x="705" y="601"/>
                </a:lnTo>
                <a:lnTo>
                  <a:pt x="701" y="602"/>
                </a:lnTo>
                <a:lnTo>
                  <a:pt x="691" y="616"/>
                </a:lnTo>
                <a:lnTo>
                  <a:pt x="688" y="620"/>
                </a:lnTo>
                <a:lnTo>
                  <a:pt x="666" y="637"/>
                </a:lnTo>
                <a:lnTo>
                  <a:pt x="658" y="645"/>
                </a:lnTo>
                <a:lnTo>
                  <a:pt x="652" y="655"/>
                </a:lnTo>
                <a:lnTo>
                  <a:pt x="645" y="676"/>
                </a:lnTo>
                <a:lnTo>
                  <a:pt x="639" y="673"/>
                </a:lnTo>
                <a:lnTo>
                  <a:pt x="636" y="673"/>
                </a:lnTo>
                <a:lnTo>
                  <a:pt x="635" y="677"/>
                </a:lnTo>
                <a:lnTo>
                  <a:pt x="634" y="679"/>
                </a:lnTo>
                <a:lnTo>
                  <a:pt x="621" y="688"/>
                </a:lnTo>
                <a:lnTo>
                  <a:pt x="597" y="698"/>
                </a:lnTo>
                <a:lnTo>
                  <a:pt x="596" y="699"/>
                </a:lnTo>
                <a:lnTo>
                  <a:pt x="596" y="702"/>
                </a:lnTo>
                <a:lnTo>
                  <a:pt x="596" y="704"/>
                </a:lnTo>
                <a:lnTo>
                  <a:pt x="597" y="706"/>
                </a:lnTo>
                <a:lnTo>
                  <a:pt x="597" y="708"/>
                </a:lnTo>
                <a:lnTo>
                  <a:pt x="596" y="710"/>
                </a:lnTo>
                <a:lnTo>
                  <a:pt x="596" y="711"/>
                </a:lnTo>
                <a:lnTo>
                  <a:pt x="596" y="711"/>
                </a:lnTo>
                <a:lnTo>
                  <a:pt x="595" y="712"/>
                </a:lnTo>
                <a:lnTo>
                  <a:pt x="592" y="714"/>
                </a:lnTo>
                <a:lnTo>
                  <a:pt x="590" y="714"/>
                </a:lnTo>
                <a:lnTo>
                  <a:pt x="588" y="712"/>
                </a:lnTo>
                <a:lnTo>
                  <a:pt x="586" y="710"/>
                </a:lnTo>
                <a:lnTo>
                  <a:pt x="586" y="708"/>
                </a:lnTo>
                <a:lnTo>
                  <a:pt x="587" y="706"/>
                </a:lnTo>
                <a:lnTo>
                  <a:pt x="497" y="720"/>
                </a:lnTo>
                <a:lnTo>
                  <a:pt x="487" y="724"/>
                </a:lnTo>
                <a:lnTo>
                  <a:pt x="460" y="741"/>
                </a:lnTo>
                <a:lnTo>
                  <a:pt x="450" y="743"/>
                </a:lnTo>
                <a:lnTo>
                  <a:pt x="440" y="741"/>
                </a:lnTo>
                <a:lnTo>
                  <a:pt x="419" y="729"/>
                </a:lnTo>
                <a:lnTo>
                  <a:pt x="418" y="729"/>
                </a:lnTo>
                <a:lnTo>
                  <a:pt x="412" y="729"/>
                </a:lnTo>
                <a:lnTo>
                  <a:pt x="412" y="725"/>
                </a:lnTo>
                <a:lnTo>
                  <a:pt x="406" y="724"/>
                </a:lnTo>
                <a:lnTo>
                  <a:pt x="321" y="726"/>
                </a:lnTo>
                <a:lnTo>
                  <a:pt x="293" y="736"/>
                </a:lnTo>
                <a:lnTo>
                  <a:pt x="257" y="738"/>
                </a:lnTo>
                <a:lnTo>
                  <a:pt x="187" y="763"/>
                </a:lnTo>
                <a:lnTo>
                  <a:pt x="173" y="773"/>
                </a:lnTo>
                <a:lnTo>
                  <a:pt x="149" y="782"/>
                </a:lnTo>
                <a:lnTo>
                  <a:pt x="121" y="799"/>
                </a:lnTo>
                <a:lnTo>
                  <a:pt x="106" y="804"/>
                </a:lnTo>
                <a:lnTo>
                  <a:pt x="108" y="809"/>
                </a:lnTo>
                <a:lnTo>
                  <a:pt x="115" y="836"/>
                </a:lnTo>
                <a:lnTo>
                  <a:pt x="115" y="840"/>
                </a:lnTo>
                <a:lnTo>
                  <a:pt x="115" y="844"/>
                </a:lnTo>
                <a:lnTo>
                  <a:pt x="115" y="847"/>
                </a:lnTo>
                <a:lnTo>
                  <a:pt x="114" y="849"/>
                </a:lnTo>
                <a:lnTo>
                  <a:pt x="114" y="852"/>
                </a:lnTo>
                <a:lnTo>
                  <a:pt x="115" y="857"/>
                </a:lnTo>
                <a:lnTo>
                  <a:pt x="115" y="857"/>
                </a:lnTo>
                <a:lnTo>
                  <a:pt x="125" y="861"/>
                </a:lnTo>
                <a:lnTo>
                  <a:pt x="151" y="859"/>
                </a:lnTo>
                <a:lnTo>
                  <a:pt x="159" y="866"/>
                </a:lnTo>
                <a:lnTo>
                  <a:pt x="159" y="873"/>
                </a:lnTo>
                <a:lnTo>
                  <a:pt x="152" y="882"/>
                </a:lnTo>
                <a:lnTo>
                  <a:pt x="152" y="890"/>
                </a:lnTo>
                <a:lnTo>
                  <a:pt x="154" y="892"/>
                </a:lnTo>
                <a:lnTo>
                  <a:pt x="159" y="895"/>
                </a:lnTo>
                <a:lnTo>
                  <a:pt x="160" y="896"/>
                </a:lnTo>
                <a:lnTo>
                  <a:pt x="164" y="910"/>
                </a:lnTo>
                <a:lnTo>
                  <a:pt x="167" y="913"/>
                </a:lnTo>
                <a:lnTo>
                  <a:pt x="173" y="921"/>
                </a:lnTo>
                <a:lnTo>
                  <a:pt x="174" y="925"/>
                </a:lnTo>
                <a:lnTo>
                  <a:pt x="176" y="927"/>
                </a:lnTo>
                <a:lnTo>
                  <a:pt x="177" y="934"/>
                </a:lnTo>
                <a:lnTo>
                  <a:pt x="178" y="941"/>
                </a:lnTo>
                <a:lnTo>
                  <a:pt x="177" y="948"/>
                </a:lnTo>
                <a:lnTo>
                  <a:pt x="173" y="952"/>
                </a:lnTo>
                <a:lnTo>
                  <a:pt x="169" y="957"/>
                </a:lnTo>
                <a:lnTo>
                  <a:pt x="154" y="967"/>
                </a:lnTo>
                <a:lnTo>
                  <a:pt x="146" y="975"/>
                </a:lnTo>
                <a:lnTo>
                  <a:pt x="141" y="984"/>
                </a:lnTo>
                <a:lnTo>
                  <a:pt x="138" y="996"/>
                </a:lnTo>
                <a:lnTo>
                  <a:pt x="134" y="1002"/>
                </a:lnTo>
                <a:lnTo>
                  <a:pt x="130" y="1005"/>
                </a:lnTo>
                <a:lnTo>
                  <a:pt x="129" y="1006"/>
                </a:lnTo>
                <a:lnTo>
                  <a:pt x="127" y="1015"/>
                </a:lnTo>
                <a:lnTo>
                  <a:pt x="125" y="1020"/>
                </a:lnTo>
                <a:lnTo>
                  <a:pt x="124" y="1022"/>
                </a:lnTo>
                <a:lnTo>
                  <a:pt x="121" y="1024"/>
                </a:lnTo>
                <a:lnTo>
                  <a:pt x="107" y="1032"/>
                </a:lnTo>
                <a:lnTo>
                  <a:pt x="103" y="1038"/>
                </a:lnTo>
                <a:lnTo>
                  <a:pt x="93" y="1049"/>
                </a:lnTo>
                <a:lnTo>
                  <a:pt x="81" y="1057"/>
                </a:lnTo>
                <a:lnTo>
                  <a:pt x="80" y="1058"/>
                </a:lnTo>
                <a:lnTo>
                  <a:pt x="79" y="1060"/>
                </a:lnTo>
                <a:lnTo>
                  <a:pt x="77" y="1063"/>
                </a:lnTo>
                <a:lnTo>
                  <a:pt x="75" y="1067"/>
                </a:lnTo>
                <a:lnTo>
                  <a:pt x="68" y="1071"/>
                </a:lnTo>
                <a:lnTo>
                  <a:pt x="61" y="1088"/>
                </a:lnTo>
                <a:lnTo>
                  <a:pt x="49" y="1097"/>
                </a:lnTo>
                <a:lnTo>
                  <a:pt x="45" y="1102"/>
                </a:lnTo>
                <a:lnTo>
                  <a:pt x="42" y="1107"/>
                </a:lnTo>
                <a:lnTo>
                  <a:pt x="27" y="1115"/>
                </a:lnTo>
                <a:lnTo>
                  <a:pt x="11" y="1132"/>
                </a:lnTo>
                <a:lnTo>
                  <a:pt x="6" y="1137"/>
                </a:lnTo>
                <a:lnTo>
                  <a:pt x="2" y="1141"/>
                </a:lnTo>
                <a:lnTo>
                  <a:pt x="0" y="1142"/>
                </a:lnTo>
                <a:lnTo>
                  <a:pt x="0" y="1143"/>
                </a:lnTo>
                <a:lnTo>
                  <a:pt x="1" y="1152"/>
                </a:lnTo>
                <a:lnTo>
                  <a:pt x="2" y="1161"/>
                </a:lnTo>
                <a:lnTo>
                  <a:pt x="5" y="1171"/>
                </a:lnTo>
                <a:lnTo>
                  <a:pt x="6" y="1178"/>
                </a:lnTo>
                <a:lnTo>
                  <a:pt x="7" y="1187"/>
                </a:lnTo>
                <a:lnTo>
                  <a:pt x="9" y="1196"/>
                </a:lnTo>
                <a:lnTo>
                  <a:pt x="11" y="1205"/>
                </a:lnTo>
                <a:lnTo>
                  <a:pt x="13" y="1215"/>
                </a:lnTo>
                <a:lnTo>
                  <a:pt x="14" y="1225"/>
                </a:lnTo>
                <a:lnTo>
                  <a:pt x="23" y="1224"/>
                </a:lnTo>
                <a:lnTo>
                  <a:pt x="55" y="1217"/>
                </a:lnTo>
                <a:lnTo>
                  <a:pt x="88" y="1211"/>
                </a:lnTo>
                <a:lnTo>
                  <a:pt x="120" y="1205"/>
                </a:lnTo>
                <a:lnTo>
                  <a:pt x="151" y="1199"/>
                </a:lnTo>
                <a:lnTo>
                  <a:pt x="183" y="1193"/>
                </a:lnTo>
                <a:lnTo>
                  <a:pt x="216" y="1187"/>
                </a:lnTo>
                <a:lnTo>
                  <a:pt x="248" y="1181"/>
                </a:lnTo>
                <a:lnTo>
                  <a:pt x="279" y="1174"/>
                </a:lnTo>
                <a:lnTo>
                  <a:pt x="312" y="1168"/>
                </a:lnTo>
                <a:lnTo>
                  <a:pt x="344" y="1161"/>
                </a:lnTo>
                <a:lnTo>
                  <a:pt x="376" y="1155"/>
                </a:lnTo>
                <a:lnTo>
                  <a:pt x="407" y="1150"/>
                </a:lnTo>
                <a:lnTo>
                  <a:pt x="440" y="1143"/>
                </a:lnTo>
                <a:lnTo>
                  <a:pt x="472" y="1137"/>
                </a:lnTo>
                <a:lnTo>
                  <a:pt x="503" y="1130"/>
                </a:lnTo>
                <a:lnTo>
                  <a:pt x="535" y="1124"/>
                </a:lnTo>
                <a:lnTo>
                  <a:pt x="568" y="1117"/>
                </a:lnTo>
                <a:lnTo>
                  <a:pt x="600" y="1110"/>
                </a:lnTo>
                <a:lnTo>
                  <a:pt x="631" y="1103"/>
                </a:lnTo>
                <a:lnTo>
                  <a:pt x="663" y="1097"/>
                </a:lnTo>
                <a:lnTo>
                  <a:pt x="696" y="1090"/>
                </a:lnTo>
                <a:lnTo>
                  <a:pt x="727" y="1084"/>
                </a:lnTo>
                <a:lnTo>
                  <a:pt x="759" y="1076"/>
                </a:lnTo>
                <a:lnTo>
                  <a:pt x="791" y="1070"/>
                </a:lnTo>
                <a:lnTo>
                  <a:pt x="823" y="1063"/>
                </a:lnTo>
                <a:lnTo>
                  <a:pt x="855" y="1055"/>
                </a:lnTo>
                <a:lnTo>
                  <a:pt x="887" y="1049"/>
                </a:lnTo>
                <a:lnTo>
                  <a:pt x="918" y="1042"/>
                </a:lnTo>
                <a:lnTo>
                  <a:pt x="951" y="1035"/>
                </a:lnTo>
                <a:lnTo>
                  <a:pt x="983" y="1028"/>
                </a:lnTo>
                <a:lnTo>
                  <a:pt x="1014" y="1020"/>
                </a:lnTo>
                <a:lnTo>
                  <a:pt x="1046" y="1014"/>
                </a:lnTo>
                <a:lnTo>
                  <a:pt x="1052" y="1013"/>
                </a:lnTo>
                <a:lnTo>
                  <a:pt x="1054" y="1011"/>
                </a:lnTo>
                <a:lnTo>
                  <a:pt x="1055" y="1015"/>
                </a:lnTo>
                <a:lnTo>
                  <a:pt x="1062" y="1019"/>
                </a:lnTo>
                <a:lnTo>
                  <a:pt x="1070" y="1020"/>
                </a:lnTo>
                <a:lnTo>
                  <a:pt x="1075" y="1023"/>
                </a:lnTo>
                <a:lnTo>
                  <a:pt x="1077" y="1028"/>
                </a:lnTo>
                <a:lnTo>
                  <a:pt x="1080" y="1036"/>
                </a:lnTo>
                <a:lnTo>
                  <a:pt x="1083" y="1041"/>
                </a:lnTo>
                <a:lnTo>
                  <a:pt x="1088" y="1044"/>
                </a:lnTo>
                <a:lnTo>
                  <a:pt x="1101" y="1038"/>
                </a:lnTo>
                <a:lnTo>
                  <a:pt x="1103" y="1038"/>
                </a:lnTo>
                <a:lnTo>
                  <a:pt x="1110" y="1042"/>
                </a:lnTo>
                <a:lnTo>
                  <a:pt x="1116" y="1042"/>
                </a:lnTo>
                <a:lnTo>
                  <a:pt x="1121" y="1048"/>
                </a:lnTo>
                <a:lnTo>
                  <a:pt x="1124" y="1049"/>
                </a:lnTo>
                <a:lnTo>
                  <a:pt x="1127" y="1049"/>
                </a:lnTo>
                <a:lnTo>
                  <a:pt x="1127" y="1051"/>
                </a:lnTo>
                <a:lnTo>
                  <a:pt x="1123" y="1059"/>
                </a:lnTo>
                <a:lnTo>
                  <a:pt x="1128" y="1062"/>
                </a:lnTo>
                <a:lnTo>
                  <a:pt x="1132" y="1062"/>
                </a:lnTo>
                <a:lnTo>
                  <a:pt x="1136" y="1064"/>
                </a:lnTo>
                <a:lnTo>
                  <a:pt x="1138" y="1071"/>
                </a:lnTo>
                <a:lnTo>
                  <a:pt x="1138" y="1073"/>
                </a:lnTo>
                <a:lnTo>
                  <a:pt x="1136" y="1076"/>
                </a:lnTo>
                <a:lnTo>
                  <a:pt x="1136" y="1080"/>
                </a:lnTo>
                <a:lnTo>
                  <a:pt x="1142" y="1090"/>
                </a:lnTo>
                <a:lnTo>
                  <a:pt x="1143" y="1097"/>
                </a:lnTo>
                <a:lnTo>
                  <a:pt x="1145" y="1112"/>
                </a:lnTo>
                <a:lnTo>
                  <a:pt x="1146" y="1116"/>
                </a:lnTo>
                <a:lnTo>
                  <a:pt x="1150" y="1117"/>
                </a:lnTo>
                <a:lnTo>
                  <a:pt x="1168" y="1139"/>
                </a:lnTo>
                <a:lnTo>
                  <a:pt x="1172" y="1143"/>
                </a:lnTo>
                <a:lnTo>
                  <a:pt x="1177" y="1146"/>
                </a:lnTo>
                <a:lnTo>
                  <a:pt x="1187" y="1147"/>
                </a:lnTo>
                <a:lnTo>
                  <a:pt x="1191" y="1148"/>
                </a:lnTo>
                <a:lnTo>
                  <a:pt x="1195" y="1151"/>
                </a:lnTo>
                <a:lnTo>
                  <a:pt x="1199" y="1154"/>
                </a:lnTo>
                <a:lnTo>
                  <a:pt x="1204" y="1154"/>
                </a:lnTo>
                <a:lnTo>
                  <a:pt x="1216" y="1150"/>
                </a:lnTo>
                <a:lnTo>
                  <a:pt x="1221" y="1152"/>
                </a:lnTo>
                <a:lnTo>
                  <a:pt x="1225" y="1154"/>
                </a:lnTo>
                <a:lnTo>
                  <a:pt x="1227" y="1154"/>
                </a:lnTo>
                <a:lnTo>
                  <a:pt x="1229" y="1152"/>
                </a:lnTo>
                <a:lnTo>
                  <a:pt x="1231" y="1150"/>
                </a:lnTo>
                <a:lnTo>
                  <a:pt x="1234" y="1151"/>
                </a:lnTo>
                <a:lnTo>
                  <a:pt x="1235" y="1154"/>
                </a:lnTo>
                <a:lnTo>
                  <a:pt x="1238" y="1158"/>
                </a:lnTo>
                <a:lnTo>
                  <a:pt x="1242" y="1160"/>
                </a:lnTo>
                <a:lnTo>
                  <a:pt x="1247" y="1165"/>
                </a:lnTo>
                <a:lnTo>
                  <a:pt x="1249" y="1172"/>
                </a:lnTo>
                <a:lnTo>
                  <a:pt x="1275" y="1180"/>
                </a:lnTo>
                <a:lnTo>
                  <a:pt x="1303" y="1189"/>
                </a:lnTo>
                <a:lnTo>
                  <a:pt x="1328" y="1196"/>
                </a:lnTo>
                <a:lnTo>
                  <a:pt x="1356" y="1205"/>
                </a:lnTo>
                <a:lnTo>
                  <a:pt x="1381" y="1213"/>
                </a:lnTo>
                <a:lnTo>
                  <a:pt x="1409" y="1221"/>
                </a:lnTo>
                <a:lnTo>
                  <a:pt x="1436" y="1230"/>
                </a:lnTo>
                <a:lnTo>
                  <a:pt x="1462" y="1238"/>
                </a:lnTo>
                <a:close/>
                <a:moveTo>
                  <a:pt x="713" y="449"/>
                </a:moveTo>
                <a:lnTo>
                  <a:pt x="715" y="442"/>
                </a:lnTo>
                <a:lnTo>
                  <a:pt x="715" y="439"/>
                </a:lnTo>
                <a:lnTo>
                  <a:pt x="713" y="439"/>
                </a:lnTo>
                <a:lnTo>
                  <a:pt x="709" y="442"/>
                </a:lnTo>
                <a:lnTo>
                  <a:pt x="706" y="444"/>
                </a:lnTo>
                <a:lnTo>
                  <a:pt x="702" y="449"/>
                </a:lnTo>
                <a:lnTo>
                  <a:pt x="701" y="452"/>
                </a:lnTo>
                <a:lnTo>
                  <a:pt x="705" y="462"/>
                </a:lnTo>
                <a:lnTo>
                  <a:pt x="711" y="455"/>
                </a:lnTo>
                <a:lnTo>
                  <a:pt x="713" y="449"/>
                </a:lnTo>
                <a:close/>
                <a:moveTo>
                  <a:pt x="736" y="343"/>
                </a:moveTo>
                <a:lnTo>
                  <a:pt x="736" y="347"/>
                </a:lnTo>
                <a:lnTo>
                  <a:pt x="737" y="350"/>
                </a:lnTo>
                <a:lnTo>
                  <a:pt x="740" y="352"/>
                </a:lnTo>
                <a:lnTo>
                  <a:pt x="741" y="351"/>
                </a:lnTo>
                <a:lnTo>
                  <a:pt x="746" y="345"/>
                </a:lnTo>
                <a:lnTo>
                  <a:pt x="750" y="342"/>
                </a:lnTo>
                <a:lnTo>
                  <a:pt x="754" y="337"/>
                </a:lnTo>
                <a:lnTo>
                  <a:pt x="758" y="332"/>
                </a:lnTo>
                <a:lnTo>
                  <a:pt x="760" y="325"/>
                </a:lnTo>
                <a:lnTo>
                  <a:pt x="760" y="325"/>
                </a:lnTo>
                <a:lnTo>
                  <a:pt x="760" y="324"/>
                </a:lnTo>
                <a:lnTo>
                  <a:pt x="760" y="323"/>
                </a:lnTo>
                <a:lnTo>
                  <a:pt x="758" y="323"/>
                </a:lnTo>
                <a:lnTo>
                  <a:pt x="755" y="325"/>
                </a:lnTo>
                <a:lnTo>
                  <a:pt x="753" y="330"/>
                </a:lnTo>
                <a:lnTo>
                  <a:pt x="750" y="326"/>
                </a:lnTo>
                <a:lnTo>
                  <a:pt x="748" y="329"/>
                </a:lnTo>
                <a:lnTo>
                  <a:pt x="745" y="338"/>
                </a:lnTo>
                <a:lnTo>
                  <a:pt x="742" y="337"/>
                </a:lnTo>
                <a:lnTo>
                  <a:pt x="744" y="337"/>
                </a:lnTo>
                <a:lnTo>
                  <a:pt x="744" y="335"/>
                </a:lnTo>
                <a:lnTo>
                  <a:pt x="744" y="335"/>
                </a:lnTo>
                <a:lnTo>
                  <a:pt x="744" y="334"/>
                </a:lnTo>
                <a:lnTo>
                  <a:pt x="741" y="335"/>
                </a:lnTo>
                <a:lnTo>
                  <a:pt x="738" y="335"/>
                </a:lnTo>
                <a:lnTo>
                  <a:pt x="737" y="338"/>
                </a:lnTo>
                <a:lnTo>
                  <a:pt x="737" y="341"/>
                </a:lnTo>
                <a:lnTo>
                  <a:pt x="736" y="341"/>
                </a:lnTo>
                <a:lnTo>
                  <a:pt x="735" y="341"/>
                </a:lnTo>
                <a:lnTo>
                  <a:pt x="733" y="341"/>
                </a:lnTo>
                <a:lnTo>
                  <a:pt x="732" y="341"/>
                </a:lnTo>
                <a:lnTo>
                  <a:pt x="732" y="343"/>
                </a:lnTo>
                <a:lnTo>
                  <a:pt x="736" y="343"/>
                </a:lnTo>
                <a:close/>
                <a:moveTo>
                  <a:pt x="713" y="368"/>
                </a:moveTo>
                <a:lnTo>
                  <a:pt x="714" y="369"/>
                </a:lnTo>
                <a:lnTo>
                  <a:pt x="719" y="367"/>
                </a:lnTo>
                <a:lnTo>
                  <a:pt x="727" y="357"/>
                </a:lnTo>
                <a:lnTo>
                  <a:pt x="732" y="354"/>
                </a:lnTo>
                <a:lnTo>
                  <a:pt x="731" y="354"/>
                </a:lnTo>
                <a:lnTo>
                  <a:pt x="731" y="352"/>
                </a:lnTo>
                <a:lnTo>
                  <a:pt x="729" y="351"/>
                </a:lnTo>
                <a:lnTo>
                  <a:pt x="728" y="351"/>
                </a:lnTo>
                <a:lnTo>
                  <a:pt x="726" y="352"/>
                </a:lnTo>
                <a:lnTo>
                  <a:pt x="724" y="354"/>
                </a:lnTo>
                <a:lnTo>
                  <a:pt x="722" y="352"/>
                </a:lnTo>
                <a:lnTo>
                  <a:pt x="719" y="355"/>
                </a:lnTo>
                <a:lnTo>
                  <a:pt x="714" y="357"/>
                </a:lnTo>
                <a:lnTo>
                  <a:pt x="711" y="360"/>
                </a:lnTo>
                <a:lnTo>
                  <a:pt x="711" y="363"/>
                </a:lnTo>
                <a:lnTo>
                  <a:pt x="711" y="367"/>
                </a:lnTo>
                <a:lnTo>
                  <a:pt x="713" y="368"/>
                </a:lnTo>
                <a:close/>
                <a:moveTo>
                  <a:pt x="1885" y="1045"/>
                </a:moveTo>
                <a:lnTo>
                  <a:pt x="1887" y="1045"/>
                </a:lnTo>
                <a:lnTo>
                  <a:pt x="1891" y="1042"/>
                </a:lnTo>
                <a:lnTo>
                  <a:pt x="1896" y="1036"/>
                </a:lnTo>
                <a:lnTo>
                  <a:pt x="1899" y="1032"/>
                </a:lnTo>
                <a:lnTo>
                  <a:pt x="1900" y="1032"/>
                </a:lnTo>
                <a:lnTo>
                  <a:pt x="1900" y="1031"/>
                </a:lnTo>
                <a:lnTo>
                  <a:pt x="1902" y="1029"/>
                </a:lnTo>
                <a:lnTo>
                  <a:pt x="1883" y="1037"/>
                </a:lnTo>
                <a:lnTo>
                  <a:pt x="1880" y="1040"/>
                </a:lnTo>
                <a:lnTo>
                  <a:pt x="1880" y="1044"/>
                </a:lnTo>
                <a:lnTo>
                  <a:pt x="1881" y="1045"/>
                </a:lnTo>
                <a:lnTo>
                  <a:pt x="1885" y="1045"/>
                </a:lnTo>
                <a:close/>
                <a:moveTo>
                  <a:pt x="1934" y="1092"/>
                </a:moveTo>
                <a:lnTo>
                  <a:pt x="1927" y="1092"/>
                </a:lnTo>
                <a:lnTo>
                  <a:pt x="1922" y="1094"/>
                </a:lnTo>
                <a:lnTo>
                  <a:pt x="1924" y="1097"/>
                </a:lnTo>
                <a:lnTo>
                  <a:pt x="1924" y="1099"/>
                </a:lnTo>
                <a:lnTo>
                  <a:pt x="1920" y="1099"/>
                </a:lnTo>
                <a:lnTo>
                  <a:pt x="1916" y="1098"/>
                </a:lnTo>
                <a:lnTo>
                  <a:pt x="1913" y="1099"/>
                </a:lnTo>
                <a:lnTo>
                  <a:pt x="1913" y="1107"/>
                </a:lnTo>
                <a:lnTo>
                  <a:pt x="1908" y="1106"/>
                </a:lnTo>
                <a:lnTo>
                  <a:pt x="1904" y="1110"/>
                </a:lnTo>
                <a:lnTo>
                  <a:pt x="1896" y="1119"/>
                </a:lnTo>
                <a:lnTo>
                  <a:pt x="1889" y="1125"/>
                </a:lnTo>
                <a:lnTo>
                  <a:pt x="1883" y="1128"/>
                </a:lnTo>
                <a:lnTo>
                  <a:pt x="1881" y="1126"/>
                </a:lnTo>
                <a:lnTo>
                  <a:pt x="1880" y="1124"/>
                </a:lnTo>
                <a:lnTo>
                  <a:pt x="1869" y="1114"/>
                </a:lnTo>
                <a:lnTo>
                  <a:pt x="1865" y="1114"/>
                </a:lnTo>
                <a:lnTo>
                  <a:pt x="1864" y="1119"/>
                </a:lnTo>
                <a:lnTo>
                  <a:pt x="1864" y="1124"/>
                </a:lnTo>
                <a:lnTo>
                  <a:pt x="1865" y="1129"/>
                </a:lnTo>
                <a:lnTo>
                  <a:pt x="1854" y="1123"/>
                </a:lnTo>
                <a:lnTo>
                  <a:pt x="1850" y="1121"/>
                </a:lnTo>
                <a:lnTo>
                  <a:pt x="1848" y="1124"/>
                </a:lnTo>
                <a:lnTo>
                  <a:pt x="1848" y="1128"/>
                </a:lnTo>
                <a:lnTo>
                  <a:pt x="1848" y="1129"/>
                </a:lnTo>
                <a:lnTo>
                  <a:pt x="1846" y="1130"/>
                </a:lnTo>
                <a:lnTo>
                  <a:pt x="1841" y="1136"/>
                </a:lnTo>
                <a:lnTo>
                  <a:pt x="1838" y="1137"/>
                </a:lnTo>
                <a:lnTo>
                  <a:pt x="1836" y="1134"/>
                </a:lnTo>
                <a:lnTo>
                  <a:pt x="1834" y="1132"/>
                </a:lnTo>
                <a:lnTo>
                  <a:pt x="1832" y="1130"/>
                </a:lnTo>
                <a:lnTo>
                  <a:pt x="1828" y="1133"/>
                </a:lnTo>
                <a:lnTo>
                  <a:pt x="1832" y="1138"/>
                </a:lnTo>
                <a:lnTo>
                  <a:pt x="1829" y="1142"/>
                </a:lnTo>
                <a:lnTo>
                  <a:pt x="1824" y="1146"/>
                </a:lnTo>
                <a:lnTo>
                  <a:pt x="1814" y="1160"/>
                </a:lnTo>
                <a:lnTo>
                  <a:pt x="1811" y="1165"/>
                </a:lnTo>
                <a:lnTo>
                  <a:pt x="1811" y="1169"/>
                </a:lnTo>
                <a:lnTo>
                  <a:pt x="1812" y="1173"/>
                </a:lnTo>
                <a:lnTo>
                  <a:pt x="1810" y="1176"/>
                </a:lnTo>
                <a:lnTo>
                  <a:pt x="1805" y="1180"/>
                </a:lnTo>
                <a:lnTo>
                  <a:pt x="1799" y="1182"/>
                </a:lnTo>
                <a:lnTo>
                  <a:pt x="1794" y="1182"/>
                </a:lnTo>
                <a:lnTo>
                  <a:pt x="1789" y="1181"/>
                </a:lnTo>
                <a:lnTo>
                  <a:pt x="1784" y="1182"/>
                </a:lnTo>
                <a:lnTo>
                  <a:pt x="1780" y="1187"/>
                </a:lnTo>
                <a:lnTo>
                  <a:pt x="1777" y="1186"/>
                </a:lnTo>
                <a:lnTo>
                  <a:pt x="1775" y="1185"/>
                </a:lnTo>
                <a:lnTo>
                  <a:pt x="1772" y="1186"/>
                </a:lnTo>
                <a:lnTo>
                  <a:pt x="1770" y="1187"/>
                </a:lnTo>
                <a:lnTo>
                  <a:pt x="1771" y="1182"/>
                </a:lnTo>
                <a:lnTo>
                  <a:pt x="1775" y="1177"/>
                </a:lnTo>
                <a:lnTo>
                  <a:pt x="1779" y="1173"/>
                </a:lnTo>
                <a:lnTo>
                  <a:pt x="1784" y="1169"/>
                </a:lnTo>
                <a:lnTo>
                  <a:pt x="1785" y="1168"/>
                </a:lnTo>
                <a:lnTo>
                  <a:pt x="1788" y="1163"/>
                </a:lnTo>
                <a:lnTo>
                  <a:pt x="1788" y="1161"/>
                </a:lnTo>
                <a:lnTo>
                  <a:pt x="1789" y="1158"/>
                </a:lnTo>
                <a:lnTo>
                  <a:pt x="1789" y="1155"/>
                </a:lnTo>
                <a:lnTo>
                  <a:pt x="1790" y="1155"/>
                </a:lnTo>
                <a:lnTo>
                  <a:pt x="1793" y="1155"/>
                </a:lnTo>
                <a:lnTo>
                  <a:pt x="1794" y="1155"/>
                </a:lnTo>
                <a:lnTo>
                  <a:pt x="1799" y="1147"/>
                </a:lnTo>
                <a:lnTo>
                  <a:pt x="1802" y="1146"/>
                </a:lnTo>
                <a:lnTo>
                  <a:pt x="1803" y="1147"/>
                </a:lnTo>
                <a:lnTo>
                  <a:pt x="1806" y="1151"/>
                </a:lnTo>
                <a:lnTo>
                  <a:pt x="1808" y="1152"/>
                </a:lnTo>
                <a:lnTo>
                  <a:pt x="1808" y="1150"/>
                </a:lnTo>
                <a:lnTo>
                  <a:pt x="1807" y="1146"/>
                </a:lnTo>
                <a:lnTo>
                  <a:pt x="1806" y="1143"/>
                </a:lnTo>
                <a:lnTo>
                  <a:pt x="1806" y="1139"/>
                </a:lnTo>
                <a:lnTo>
                  <a:pt x="1807" y="1136"/>
                </a:lnTo>
                <a:lnTo>
                  <a:pt x="1808" y="1134"/>
                </a:lnTo>
                <a:lnTo>
                  <a:pt x="1814" y="1133"/>
                </a:lnTo>
                <a:lnTo>
                  <a:pt x="1816" y="1132"/>
                </a:lnTo>
                <a:lnTo>
                  <a:pt x="1814" y="1130"/>
                </a:lnTo>
                <a:lnTo>
                  <a:pt x="1812" y="1130"/>
                </a:lnTo>
                <a:lnTo>
                  <a:pt x="1810" y="1129"/>
                </a:lnTo>
                <a:lnTo>
                  <a:pt x="1808" y="1126"/>
                </a:lnTo>
                <a:lnTo>
                  <a:pt x="1820" y="1107"/>
                </a:lnTo>
                <a:lnTo>
                  <a:pt x="1828" y="1099"/>
                </a:lnTo>
                <a:lnTo>
                  <a:pt x="1833" y="1104"/>
                </a:lnTo>
                <a:lnTo>
                  <a:pt x="1836" y="1103"/>
                </a:lnTo>
                <a:lnTo>
                  <a:pt x="1839" y="1099"/>
                </a:lnTo>
                <a:lnTo>
                  <a:pt x="1841" y="1095"/>
                </a:lnTo>
                <a:lnTo>
                  <a:pt x="1842" y="1092"/>
                </a:lnTo>
                <a:lnTo>
                  <a:pt x="1839" y="1089"/>
                </a:lnTo>
                <a:lnTo>
                  <a:pt x="1836" y="1089"/>
                </a:lnTo>
                <a:lnTo>
                  <a:pt x="1833" y="1089"/>
                </a:lnTo>
                <a:lnTo>
                  <a:pt x="1829" y="1090"/>
                </a:lnTo>
                <a:lnTo>
                  <a:pt x="1819" y="1099"/>
                </a:lnTo>
                <a:lnTo>
                  <a:pt x="1815" y="1103"/>
                </a:lnTo>
                <a:lnTo>
                  <a:pt x="1811" y="1112"/>
                </a:lnTo>
                <a:lnTo>
                  <a:pt x="1808" y="1115"/>
                </a:lnTo>
                <a:lnTo>
                  <a:pt x="1798" y="1121"/>
                </a:lnTo>
                <a:lnTo>
                  <a:pt x="1794" y="1124"/>
                </a:lnTo>
                <a:lnTo>
                  <a:pt x="1792" y="1133"/>
                </a:lnTo>
                <a:lnTo>
                  <a:pt x="1780" y="1143"/>
                </a:lnTo>
                <a:lnTo>
                  <a:pt x="1768" y="1161"/>
                </a:lnTo>
                <a:lnTo>
                  <a:pt x="1763" y="1164"/>
                </a:lnTo>
                <a:lnTo>
                  <a:pt x="1735" y="1178"/>
                </a:lnTo>
                <a:lnTo>
                  <a:pt x="1697" y="1185"/>
                </a:lnTo>
                <a:lnTo>
                  <a:pt x="1657" y="1195"/>
                </a:lnTo>
                <a:lnTo>
                  <a:pt x="1660" y="1198"/>
                </a:lnTo>
                <a:lnTo>
                  <a:pt x="1658" y="1200"/>
                </a:lnTo>
                <a:lnTo>
                  <a:pt x="1657" y="1202"/>
                </a:lnTo>
                <a:lnTo>
                  <a:pt x="1654" y="1203"/>
                </a:lnTo>
                <a:lnTo>
                  <a:pt x="1653" y="1196"/>
                </a:lnTo>
                <a:lnTo>
                  <a:pt x="1651" y="1195"/>
                </a:lnTo>
                <a:lnTo>
                  <a:pt x="1645" y="1199"/>
                </a:lnTo>
                <a:lnTo>
                  <a:pt x="1641" y="1202"/>
                </a:lnTo>
                <a:lnTo>
                  <a:pt x="1644" y="1207"/>
                </a:lnTo>
                <a:lnTo>
                  <a:pt x="1643" y="1212"/>
                </a:lnTo>
                <a:lnTo>
                  <a:pt x="1639" y="1216"/>
                </a:lnTo>
                <a:lnTo>
                  <a:pt x="1629" y="1222"/>
                </a:lnTo>
                <a:lnTo>
                  <a:pt x="1626" y="1222"/>
                </a:lnTo>
                <a:lnTo>
                  <a:pt x="1623" y="1222"/>
                </a:lnTo>
                <a:lnTo>
                  <a:pt x="1618" y="1221"/>
                </a:lnTo>
                <a:lnTo>
                  <a:pt x="1616" y="1221"/>
                </a:lnTo>
                <a:lnTo>
                  <a:pt x="1612" y="1221"/>
                </a:lnTo>
                <a:lnTo>
                  <a:pt x="1588" y="1218"/>
                </a:lnTo>
                <a:lnTo>
                  <a:pt x="1585" y="1221"/>
                </a:lnTo>
                <a:lnTo>
                  <a:pt x="1582" y="1224"/>
                </a:lnTo>
                <a:lnTo>
                  <a:pt x="1588" y="1227"/>
                </a:lnTo>
                <a:lnTo>
                  <a:pt x="1590" y="1224"/>
                </a:lnTo>
                <a:lnTo>
                  <a:pt x="1594" y="1224"/>
                </a:lnTo>
                <a:lnTo>
                  <a:pt x="1598" y="1227"/>
                </a:lnTo>
                <a:lnTo>
                  <a:pt x="1598" y="1233"/>
                </a:lnTo>
                <a:lnTo>
                  <a:pt x="1595" y="1233"/>
                </a:lnTo>
                <a:lnTo>
                  <a:pt x="1590" y="1233"/>
                </a:lnTo>
                <a:lnTo>
                  <a:pt x="1586" y="1233"/>
                </a:lnTo>
                <a:lnTo>
                  <a:pt x="1583" y="1237"/>
                </a:lnTo>
                <a:lnTo>
                  <a:pt x="1579" y="1234"/>
                </a:lnTo>
                <a:lnTo>
                  <a:pt x="1577" y="1233"/>
                </a:lnTo>
                <a:lnTo>
                  <a:pt x="1578" y="1226"/>
                </a:lnTo>
                <a:lnTo>
                  <a:pt x="1573" y="1224"/>
                </a:lnTo>
                <a:lnTo>
                  <a:pt x="1566" y="1225"/>
                </a:lnTo>
                <a:lnTo>
                  <a:pt x="1565" y="1231"/>
                </a:lnTo>
                <a:lnTo>
                  <a:pt x="1566" y="1234"/>
                </a:lnTo>
                <a:lnTo>
                  <a:pt x="1572" y="1238"/>
                </a:lnTo>
                <a:lnTo>
                  <a:pt x="1572" y="1240"/>
                </a:lnTo>
                <a:lnTo>
                  <a:pt x="1570" y="1242"/>
                </a:lnTo>
                <a:lnTo>
                  <a:pt x="1564" y="1240"/>
                </a:lnTo>
                <a:lnTo>
                  <a:pt x="1560" y="1242"/>
                </a:lnTo>
                <a:lnTo>
                  <a:pt x="1561" y="1239"/>
                </a:lnTo>
                <a:lnTo>
                  <a:pt x="1561" y="1239"/>
                </a:lnTo>
                <a:lnTo>
                  <a:pt x="1548" y="1239"/>
                </a:lnTo>
                <a:lnTo>
                  <a:pt x="1535" y="1246"/>
                </a:lnTo>
                <a:lnTo>
                  <a:pt x="1530" y="1257"/>
                </a:lnTo>
                <a:lnTo>
                  <a:pt x="1537" y="1271"/>
                </a:lnTo>
                <a:lnTo>
                  <a:pt x="1534" y="1273"/>
                </a:lnTo>
                <a:lnTo>
                  <a:pt x="1529" y="1269"/>
                </a:lnTo>
                <a:lnTo>
                  <a:pt x="1522" y="1264"/>
                </a:lnTo>
                <a:lnTo>
                  <a:pt x="1517" y="1260"/>
                </a:lnTo>
                <a:lnTo>
                  <a:pt x="1515" y="1264"/>
                </a:lnTo>
                <a:lnTo>
                  <a:pt x="1513" y="1268"/>
                </a:lnTo>
                <a:lnTo>
                  <a:pt x="1513" y="1271"/>
                </a:lnTo>
                <a:lnTo>
                  <a:pt x="1521" y="1271"/>
                </a:lnTo>
                <a:lnTo>
                  <a:pt x="1524" y="1275"/>
                </a:lnTo>
                <a:lnTo>
                  <a:pt x="1522" y="1279"/>
                </a:lnTo>
                <a:lnTo>
                  <a:pt x="1521" y="1282"/>
                </a:lnTo>
                <a:lnTo>
                  <a:pt x="1519" y="1281"/>
                </a:lnTo>
                <a:lnTo>
                  <a:pt x="1516" y="1277"/>
                </a:lnTo>
                <a:lnTo>
                  <a:pt x="1512" y="1274"/>
                </a:lnTo>
                <a:lnTo>
                  <a:pt x="1510" y="1275"/>
                </a:lnTo>
                <a:lnTo>
                  <a:pt x="1508" y="1279"/>
                </a:lnTo>
                <a:lnTo>
                  <a:pt x="1511" y="1287"/>
                </a:lnTo>
                <a:lnTo>
                  <a:pt x="1511" y="1291"/>
                </a:lnTo>
                <a:lnTo>
                  <a:pt x="1504" y="1288"/>
                </a:lnTo>
                <a:lnTo>
                  <a:pt x="1497" y="1288"/>
                </a:lnTo>
                <a:lnTo>
                  <a:pt x="1490" y="1291"/>
                </a:lnTo>
                <a:lnTo>
                  <a:pt x="1489" y="1299"/>
                </a:lnTo>
                <a:lnTo>
                  <a:pt x="1477" y="1299"/>
                </a:lnTo>
                <a:lnTo>
                  <a:pt x="1471" y="1304"/>
                </a:lnTo>
                <a:lnTo>
                  <a:pt x="1466" y="1326"/>
                </a:lnTo>
                <a:lnTo>
                  <a:pt x="1466" y="1327"/>
                </a:lnTo>
                <a:lnTo>
                  <a:pt x="1463" y="1330"/>
                </a:lnTo>
                <a:lnTo>
                  <a:pt x="1462" y="1331"/>
                </a:lnTo>
                <a:lnTo>
                  <a:pt x="1462" y="1332"/>
                </a:lnTo>
                <a:lnTo>
                  <a:pt x="1462" y="1335"/>
                </a:lnTo>
                <a:lnTo>
                  <a:pt x="1462" y="1335"/>
                </a:lnTo>
                <a:lnTo>
                  <a:pt x="1456" y="1345"/>
                </a:lnTo>
                <a:lnTo>
                  <a:pt x="1455" y="1348"/>
                </a:lnTo>
                <a:lnTo>
                  <a:pt x="1458" y="1354"/>
                </a:lnTo>
                <a:lnTo>
                  <a:pt x="1467" y="1361"/>
                </a:lnTo>
                <a:lnTo>
                  <a:pt x="1467" y="1367"/>
                </a:lnTo>
                <a:lnTo>
                  <a:pt x="1471" y="1366"/>
                </a:lnTo>
                <a:lnTo>
                  <a:pt x="1484" y="1361"/>
                </a:lnTo>
                <a:lnTo>
                  <a:pt x="1484" y="1360"/>
                </a:lnTo>
                <a:lnTo>
                  <a:pt x="1486" y="1357"/>
                </a:lnTo>
                <a:lnTo>
                  <a:pt x="1489" y="1356"/>
                </a:lnTo>
                <a:lnTo>
                  <a:pt x="1491" y="1354"/>
                </a:lnTo>
                <a:lnTo>
                  <a:pt x="1494" y="1356"/>
                </a:lnTo>
                <a:lnTo>
                  <a:pt x="1497" y="1354"/>
                </a:lnTo>
                <a:lnTo>
                  <a:pt x="1498" y="1350"/>
                </a:lnTo>
                <a:lnTo>
                  <a:pt x="1494" y="1348"/>
                </a:lnTo>
                <a:lnTo>
                  <a:pt x="1491" y="1347"/>
                </a:lnTo>
                <a:lnTo>
                  <a:pt x="1490" y="1347"/>
                </a:lnTo>
                <a:lnTo>
                  <a:pt x="1489" y="1344"/>
                </a:lnTo>
                <a:lnTo>
                  <a:pt x="1495" y="1338"/>
                </a:lnTo>
                <a:lnTo>
                  <a:pt x="1498" y="1336"/>
                </a:lnTo>
                <a:lnTo>
                  <a:pt x="1503" y="1334"/>
                </a:lnTo>
                <a:lnTo>
                  <a:pt x="1508" y="1334"/>
                </a:lnTo>
                <a:lnTo>
                  <a:pt x="1515" y="1334"/>
                </a:lnTo>
                <a:lnTo>
                  <a:pt x="1520" y="1336"/>
                </a:lnTo>
                <a:lnTo>
                  <a:pt x="1521" y="1339"/>
                </a:lnTo>
                <a:lnTo>
                  <a:pt x="1522" y="1340"/>
                </a:lnTo>
                <a:lnTo>
                  <a:pt x="1522" y="1341"/>
                </a:lnTo>
                <a:lnTo>
                  <a:pt x="1524" y="1343"/>
                </a:lnTo>
                <a:lnTo>
                  <a:pt x="1519" y="1344"/>
                </a:lnTo>
                <a:lnTo>
                  <a:pt x="1490" y="1363"/>
                </a:lnTo>
                <a:lnTo>
                  <a:pt x="1486" y="1367"/>
                </a:lnTo>
                <a:lnTo>
                  <a:pt x="1494" y="1367"/>
                </a:lnTo>
                <a:lnTo>
                  <a:pt x="1525" y="1349"/>
                </a:lnTo>
                <a:lnTo>
                  <a:pt x="1569" y="1339"/>
                </a:lnTo>
                <a:lnTo>
                  <a:pt x="1568" y="1336"/>
                </a:lnTo>
                <a:lnTo>
                  <a:pt x="1561" y="1336"/>
                </a:lnTo>
                <a:lnTo>
                  <a:pt x="1544" y="1343"/>
                </a:lnTo>
                <a:lnTo>
                  <a:pt x="1538" y="1341"/>
                </a:lnTo>
                <a:lnTo>
                  <a:pt x="1538" y="1336"/>
                </a:lnTo>
                <a:lnTo>
                  <a:pt x="1544" y="1334"/>
                </a:lnTo>
                <a:lnTo>
                  <a:pt x="1557" y="1330"/>
                </a:lnTo>
                <a:lnTo>
                  <a:pt x="1582" y="1316"/>
                </a:lnTo>
                <a:lnTo>
                  <a:pt x="1605" y="1308"/>
                </a:lnTo>
                <a:lnTo>
                  <a:pt x="1610" y="1304"/>
                </a:lnTo>
                <a:lnTo>
                  <a:pt x="1618" y="1297"/>
                </a:lnTo>
                <a:lnTo>
                  <a:pt x="1632" y="1290"/>
                </a:lnTo>
                <a:lnTo>
                  <a:pt x="1635" y="1287"/>
                </a:lnTo>
                <a:lnTo>
                  <a:pt x="1638" y="1283"/>
                </a:lnTo>
                <a:lnTo>
                  <a:pt x="1639" y="1282"/>
                </a:lnTo>
                <a:lnTo>
                  <a:pt x="1643" y="1281"/>
                </a:lnTo>
                <a:lnTo>
                  <a:pt x="1654" y="1281"/>
                </a:lnTo>
                <a:lnTo>
                  <a:pt x="1660" y="1281"/>
                </a:lnTo>
                <a:lnTo>
                  <a:pt x="1663" y="1278"/>
                </a:lnTo>
                <a:lnTo>
                  <a:pt x="1662" y="1275"/>
                </a:lnTo>
                <a:lnTo>
                  <a:pt x="1661" y="1271"/>
                </a:lnTo>
                <a:lnTo>
                  <a:pt x="1661" y="1269"/>
                </a:lnTo>
                <a:lnTo>
                  <a:pt x="1665" y="1268"/>
                </a:lnTo>
                <a:lnTo>
                  <a:pt x="1667" y="1268"/>
                </a:lnTo>
                <a:lnTo>
                  <a:pt x="1671" y="1269"/>
                </a:lnTo>
                <a:lnTo>
                  <a:pt x="1674" y="1269"/>
                </a:lnTo>
                <a:lnTo>
                  <a:pt x="1676" y="1268"/>
                </a:lnTo>
                <a:lnTo>
                  <a:pt x="1685" y="1262"/>
                </a:lnTo>
                <a:lnTo>
                  <a:pt x="1688" y="1259"/>
                </a:lnTo>
                <a:lnTo>
                  <a:pt x="1691" y="1257"/>
                </a:lnTo>
                <a:lnTo>
                  <a:pt x="1706" y="1253"/>
                </a:lnTo>
                <a:lnTo>
                  <a:pt x="1710" y="1251"/>
                </a:lnTo>
                <a:lnTo>
                  <a:pt x="1715" y="1246"/>
                </a:lnTo>
                <a:lnTo>
                  <a:pt x="1718" y="1244"/>
                </a:lnTo>
                <a:lnTo>
                  <a:pt x="1724" y="1246"/>
                </a:lnTo>
                <a:lnTo>
                  <a:pt x="1727" y="1246"/>
                </a:lnTo>
                <a:lnTo>
                  <a:pt x="1732" y="1244"/>
                </a:lnTo>
                <a:lnTo>
                  <a:pt x="1735" y="1240"/>
                </a:lnTo>
                <a:lnTo>
                  <a:pt x="1735" y="1237"/>
                </a:lnTo>
                <a:lnTo>
                  <a:pt x="1732" y="1231"/>
                </a:lnTo>
                <a:lnTo>
                  <a:pt x="1740" y="1230"/>
                </a:lnTo>
                <a:lnTo>
                  <a:pt x="1766" y="1220"/>
                </a:lnTo>
                <a:lnTo>
                  <a:pt x="1771" y="1218"/>
                </a:lnTo>
                <a:lnTo>
                  <a:pt x="1770" y="1222"/>
                </a:lnTo>
                <a:lnTo>
                  <a:pt x="1766" y="1225"/>
                </a:lnTo>
                <a:lnTo>
                  <a:pt x="1754" y="1231"/>
                </a:lnTo>
                <a:lnTo>
                  <a:pt x="1753" y="1231"/>
                </a:lnTo>
                <a:lnTo>
                  <a:pt x="1753" y="1233"/>
                </a:lnTo>
                <a:lnTo>
                  <a:pt x="1754" y="1234"/>
                </a:lnTo>
                <a:lnTo>
                  <a:pt x="1755" y="1235"/>
                </a:lnTo>
                <a:lnTo>
                  <a:pt x="1757" y="1234"/>
                </a:lnTo>
                <a:lnTo>
                  <a:pt x="1757" y="1233"/>
                </a:lnTo>
                <a:lnTo>
                  <a:pt x="1758" y="1231"/>
                </a:lnTo>
                <a:lnTo>
                  <a:pt x="1761" y="1231"/>
                </a:lnTo>
                <a:lnTo>
                  <a:pt x="1783" y="1215"/>
                </a:lnTo>
                <a:lnTo>
                  <a:pt x="1797" y="1208"/>
                </a:lnTo>
                <a:lnTo>
                  <a:pt x="1805" y="1200"/>
                </a:lnTo>
                <a:lnTo>
                  <a:pt x="1806" y="1198"/>
                </a:lnTo>
                <a:lnTo>
                  <a:pt x="1806" y="1195"/>
                </a:lnTo>
                <a:lnTo>
                  <a:pt x="1803" y="1193"/>
                </a:lnTo>
                <a:lnTo>
                  <a:pt x="1802" y="1189"/>
                </a:lnTo>
                <a:lnTo>
                  <a:pt x="1802" y="1186"/>
                </a:lnTo>
                <a:lnTo>
                  <a:pt x="1805" y="1185"/>
                </a:lnTo>
                <a:lnTo>
                  <a:pt x="1811" y="1183"/>
                </a:lnTo>
                <a:lnTo>
                  <a:pt x="1814" y="1185"/>
                </a:lnTo>
                <a:lnTo>
                  <a:pt x="1815" y="1189"/>
                </a:lnTo>
                <a:lnTo>
                  <a:pt x="1812" y="1194"/>
                </a:lnTo>
                <a:lnTo>
                  <a:pt x="1817" y="1193"/>
                </a:lnTo>
                <a:lnTo>
                  <a:pt x="1824" y="1185"/>
                </a:lnTo>
                <a:lnTo>
                  <a:pt x="1832" y="1181"/>
                </a:lnTo>
                <a:lnTo>
                  <a:pt x="1843" y="1173"/>
                </a:lnTo>
                <a:lnTo>
                  <a:pt x="1861" y="1152"/>
                </a:lnTo>
                <a:lnTo>
                  <a:pt x="1876" y="1145"/>
                </a:lnTo>
                <a:lnTo>
                  <a:pt x="1891" y="1132"/>
                </a:lnTo>
                <a:lnTo>
                  <a:pt x="1905" y="1124"/>
                </a:lnTo>
                <a:lnTo>
                  <a:pt x="1930" y="1099"/>
                </a:lnTo>
                <a:lnTo>
                  <a:pt x="1934" y="1097"/>
                </a:lnTo>
                <a:lnTo>
                  <a:pt x="1936" y="1094"/>
                </a:lnTo>
                <a:lnTo>
                  <a:pt x="1938" y="1092"/>
                </a:lnTo>
                <a:lnTo>
                  <a:pt x="1934" y="1092"/>
                </a:lnTo>
                <a:close/>
                <a:moveTo>
                  <a:pt x="1742" y="1239"/>
                </a:moveTo>
                <a:lnTo>
                  <a:pt x="1732" y="1247"/>
                </a:lnTo>
                <a:lnTo>
                  <a:pt x="1720" y="1253"/>
                </a:lnTo>
                <a:lnTo>
                  <a:pt x="1718" y="1256"/>
                </a:lnTo>
                <a:lnTo>
                  <a:pt x="1715" y="1259"/>
                </a:lnTo>
                <a:lnTo>
                  <a:pt x="1706" y="1264"/>
                </a:lnTo>
                <a:lnTo>
                  <a:pt x="1702" y="1265"/>
                </a:lnTo>
                <a:lnTo>
                  <a:pt x="1700" y="1268"/>
                </a:lnTo>
                <a:lnTo>
                  <a:pt x="1695" y="1275"/>
                </a:lnTo>
                <a:lnTo>
                  <a:pt x="1692" y="1279"/>
                </a:lnTo>
                <a:lnTo>
                  <a:pt x="1678" y="1288"/>
                </a:lnTo>
                <a:lnTo>
                  <a:pt x="1656" y="1299"/>
                </a:lnTo>
                <a:lnTo>
                  <a:pt x="1648" y="1304"/>
                </a:lnTo>
                <a:lnTo>
                  <a:pt x="1640" y="1306"/>
                </a:lnTo>
                <a:lnTo>
                  <a:pt x="1634" y="1306"/>
                </a:lnTo>
                <a:lnTo>
                  <a:pt x="1636" y="1310"/>
                </a:lnTo>
                <a:lnTo>
                  <a:pt x="1644" y="1308"/>
                </a:lnTo>
                <a:lnTo>
                  <a:pt x="1666" y="1297"/>
                </a:lnTo>
                <a:lnTo>
                  <a:pt x="1689" y="1283"/>
                </a:lnTo>
                <a:lnTo>
                  <a:pt x="1697" y="1277"/>
                </a:lnTo>
                <a:lnTo>
                  <a:pt x="1700" y="1275"/>
                </a:lnTo>
                <a:lnTo>
                  <a:pt x="1714" y="1262"/>
                </a:lnTo>
                <a:lnTo>
                  <a:pt x="1733" y="1249"/>
                </a:lnTo>
                <a:lnTo>
                  <a:pt x="1737" y="1248"/>
                </a:lnTo>
                <a:lnTo>
                  <a:pt x="1740" y="1246"/>
                </a:lnTo>
                <a:lnTo>
                  <a:pt x="1748" y="1239"/>
                </a:lnTo>
                <a:lnTo>
                  <a:pt x="1746" y="1237"/>
                </a:lnTo>
                <a:lnTo>
                  <a:pt x="1742" y="1239"/>
                </a:lnTo>
                <a:close/>
                <a:moveTo>
                  <a:pt x="1640" y="1301"/>
                </a:moveTo>
                <a:lnTo>
                  <a:pt x="1640" y="1301"/>
                </a:lnTo>
                <a:lnTo>
                  <a:pt x="1640" y="1300"/>
                </a:lnTo>
                <a:lnTo>
                  <a:pt x="1641" y="1300"/>
                </a:lnTo>
                <a:lnTo>
                  <a:pt x="1641" y="1299"/>
                </a:lnTo>
                <a:lnTo>
                  <a:pt x="1638" y="1301"/>
                </a:lnTo>
                <a:lnTo>
                  <a:pt x="1622" y="1305"/>
                </a:lnTo>
                <a:lnTo>
                  <a:pt x="1619" y="1306"/>
                </a:lnTo>
                <a:lnTo>
                  <a:pt x="1618" y="1308"/>
                </a:lnTo>
                <a:lnTo>
                  <a:pt x="1616" y="1312"/>
                </a:lnTo>
                <a:lnTo>
                  <a:pt x="1610" y="1314"/>
                </a:lnTo>
                <a:lnTo>
                  <a:pt x="1609" y="1317"/>
                </a:lnTo>
                <a:lnTo>
                  <a:pt x="1605" y="1318"/>
                </a:lnTo>
                <a:lnTo>
                  <a:pt x="1573" y="1332"/>
                </a:lnTo>
                <a:lnTo>
                  <a:pt x="1579" y="1335"/>
                </a:lnTo>
                <a:lnTo>
                  <a:pt x="1612" y="1319"/>
                </a:lnTo>
                <a:lnTo>
                  <a:pt x="1623" y="1309"/>
                </a:lnTo>
                <a:lnTo>
                  <a:pt x="1640" y="1303"/>
                </a:lnTo>
                <a:lnTo>
                  <a:pt x="1640" y="1301"/>
                </a:lnTo>
                <a:close/>
                <a:moveTo>
                  <a:pt x="1445" y="1350"/>
                </a:moveTo>
                <a:lnTo>
                  <a:pt x="1442" y="1353"/>
                </a:lnTo>
                <a:lnTo>
                  <a:pt x="1438" y="1356"/>
                </a:lnTo>
                <a:lnTo>
                  <a:pt x="1436" y="1357"/>
                </a:lnTo>
                <a:lnTo>
                  <a:pt x="1431" y="1358"/>
                </a:lnTo>
                <a:lnTo>
                  <a:pt x="1427" y="1358"/>
                </a:lnTo>
                <a:lnTo>
                  <a:pt x="1424" y="1360"/>
                </a:lnTo>
                <a:lnTo>
                  <a:pt x="1422" y="1365"/>
                </a:lnTo>
                <a:lnTo>
                  <a:pt x="1423" y="1370"/>
                </a:lnTo>
                <a:lnTo>
                  <a:pt x="1424" y="1379"/>
                </a:lnTo>
                <a:lnTo>
                  <a:pt x="1423" y="1384"/>
                </a:lnTo>
                <a:lnTo>
                  <a:pt x="1422" y="1385"/>
                </a:lnTo>
                <a:lnTo>
                  <a:pt x="1420" y="1388"/>
                </a:lnTo>
                <a:lnTo>
                  <a:pt x="1418" y="1389"/>
                </a:lnTo>
                <a:lnTo>
                  <a:pt x="1416" y="1393"/>
                </a:lnTo>
                <a:lnTo>
                  <a:pt x="1416" y="1394"/>
                </a:lnTo>
                <a:lnTo>
                  <a:pt x="1419" y="1404"/>
                </a:lnTo>
                <a:lnTo>
                  <a:pt x="1444" y="1382"/>
                </a:lnTo>
                <a:lnTo>
                  <a:pt x="1453" y="1367"/>
                </a:lnTo>
                <a:lnTo>
                  <a:pt x="1450" y="1352"/>
                </a:lnTo>
                <a:lnTo>
                  <a:pt x="1445" y="135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26"/>
          <p:cNvSpPr>
            <a:spLocks noEditPoints="1"/>
          </p:cNvSpPr>
          <p:nvPr/>
        </p:nvSpPr>
        <p:spPr bwMode="auto">
          <a:xfrm>
            <a:off x="16288344" y="4546548"/>
            <a:ext cx="295692" cy="645379"/>
          </a:xfrm>
          <a:custGeom>
            <a:avLst/>
            <a:gdLst>
              <a:gd name="T0" fmla="*/ 338 w 345"/>
              <a:gd name="T1" fmla="*/ 355 h 753"/>
              <a:gd name="T2" fmla="*/ 335 w 345"/>
              <a:gd name="T3" fmla="*/ 287 h 753"/>
              <a:gd name="T4" fmla="*/ 320 w 345"/>
              <a:gd name="T5" fmla="*/ 244 h 753"/>
              <a:gd name="T6" fmla="*/ 266 w 345"/>
              <a:gd name="T7" fmla="*/ 250 h 753"/>
              <a:gd name="T8" fmla="*/ 246 w 345"/>
              <a:gd name="T9" fmla="*/ 221 h 753"/>
              <a:gd name="T10" fmla="*/ 255 w 345"/>
              <a:gd name="T11" fmla="*/ 185 h 753"/>
              <a:gd name="T12" fmla="*/ 268 w 345"/>
              <a:gd name="T13" fmla="*/ 160 h 753"/>
              <a:gd name="T14" fmla="*/ 284 w 345"/>
              <a:gd name="T15" fmla="*/ 160 h 753"/>
              <a:gd name="T16" fmla="*/ 289 w 345"/>
              <a:gd name="T17" fmla="*/ 127 h 753"/>
              <a:gd name="T18" fmla="*/ 216 w 345"/>
              <a:gd name="T19" fmla="*/ 41 h 753"/>
              <a:gd name="T20" fmla="*/ 81 w 345"/>
              <a:gd name="T21" fmla="*/ 4 h 753"/>
              <a:gd name="T22" fmla="*/ 66 w 345"/>
              <a:gd name="T23" fmla="*/ 17 h 753"/>
              <a:gd name="T24" fmla="*/ 43 w 345"/>
              <a:gd name="T25" fmla="*/ 81 h 753"/>
              <a:gd name="T26" fmla="*/ 37 w 345"/>
              <a:gd name="T27" fmla="*/ 97 h 753"/>
              <a:gd name="T28" fmla="*/ 8 w 345"/>
              <a:gd name="T29" fmla="*/ 132 h 753"/>
              <a:gd name="T30" fmla="*/ 13 w 345"/>
              <a:gd name="T31" fmla="*/ 147 h 753"/>
              <a:gd name="T32" fmla="*/ 26 w 345"/>
              <a:gd name="T33" fmla="*/ 156 h 753"/>
              <a:gd name="T34" fmla="*/ 28 w 345"/>
              <a:gd name="T35" fmla="*/ 191 h 753"/>
              <a:gd name="T36" fmla="*/ 9 w 345"/>
              <a:gd name="T37" fmla="*/ 208 h 753"/>
              <a:gd name="T38" fmla="*/ 15 w 345"/>
              <a:gd name="T39" fmla="*/ 233 h 753"/>
              <a:gd name="T40" fmla="*/ 25 w 345"/>
              <a:gd name="T41" fmla="*/ 264 h 753"/>
              <a:gd name="T42" fmla="*/ 70 w 345"/>
              <a:gd name="T43" fmla="*/ 304 h 753"/>
              <a:gd name="T44" fmla="*/ 114 w 345"/>
              <a:gd name="T45" fmla="*/ 329 h 753"/>
              <a:gd name="T46" fmla="*/ 153 w 345"/>
              <a:gd name="T47" fmla="*/ 377 h 753"/>
              <a:gd name="T48" fmla="*/ 118 w 345"/>
              <a:gd name="T49" fmla="*/ 404 h 753"/>
              <a:gd name="T50" fmla="*/ 88 w 345"/>
              <a:gd name="T51" fmla="*/ 450 h 753"/>
              <a:gd name="T52" fmla="*/ 82 w 345"/>
              <a:gd name="T53" fmla="*/ 475 h 753"/>
              <a:gd name="T54" fmla="*/ 60 w 345"/>
              <a:gd name="T55" fmla="*/ 487 h 753"/>
              <a:gd name="T56" fmla="*/ 16 w 345"/>
              <a:gd name="T57" fmla="*/ 540 h 753"/>
              <a:gd name="T58" fmla="*/ 9 w 345"/>
              <a:gd name="T59" fmla="*/ 559 h 753"/>
              <a:gd name="T60" fmla="*/ 15 w 345"/>
              <a:gd name="T61" fmla="*/ 586 h 753"/>
              <a:gd name="T62" fmla="*/ 16 w 345"/>
              <a:gd name="T63" fmla="*/ 617 h 753"/>
              <a:gd name="T64" fmla="*/ 69 w 345"/>
              <a:gd name="T65" fmla="*/ 650 h 753"/>
              <a:gd name="T66" fmla="*/ 88 w 345"/>
              <a:gd name="T67" fmla="*/ 659 h 753"/>
              <a:gd name="T68" fmla="*/ 121 w 345"/>
              <a:gd name="T69" fmla="*/ 672 h 753"/>
              <a:gd name="T70" fmla="*/ 134 w 345"/>
              <a:gd name="T71" fmla="*/ 683 h 753"/>
              <a:gd name="T72" fmla="*/ 158 w 345"/>
              <a:gd name="T73" fmla="*/ 673 h 753"/>
              <a:gd name="T74" fmla="*/ 179 w 345"/>
              <a:gd name="T75" fmla="*/ 672 h 753"/>
              <a:gd name="T76" fmla="*/ 191 w 345"/>
              <a:gd name="T77" fmla="*/ 736 h 753"/>
              <a:gd name="T78" fmla="*/ 200 w 345"/>
              <a:gd name="T79" fmla="*/ 752 h 753"/>
              <a:gd name="T80" fmla="*/ 227 w 345"/>
              <a:gd name="T81" fmla="*/ 711 h 753"/>
              <a:gd name="T82" fmla="*/ 240 w 345"/>
              <a:gd name="T83" fmla="*/ 685 h 753"/>
              <a:gd name="T84" fmla="*/ 232 w 345"/>
              <a:gd name="T85" fmla="*/ 683 h 753"/>
              <a:gd name="T86" fmla="*/ 254 w 345"/>
              <a:gd name="T87" fmla="*/ 645 h 753"/>
              <a:gd name="T88" fmla="*/ 244 w 345"/>
              <a:gd name="T89" fmla="*/ 625 h 753"/>
              <a:gd name="T90" fmla="*/ 264 w 345"/>
              <a:gd name="T91" fmla="*/ 602 h 753"/>
              <a:gd name="T92" fmla="*/ 276 w 345"/>
              <a:gd name="T93" fmla="*/ 608 h 753"/>
              <a:gd name="T94" fmla="*/ 277 w 345"/>
              <a:gd name="T95" fmla="*/ 579 h 753"/>
              <a:gd name="T96" fmla="*/ 291 w 345"/>
              <a:gd name="T97" fmla="*/ 563 h 753"/>
              <a:gd name="T98" fmla="*/ 284 w 345"/>
              <a:gd name="T99" fmla="*/ 532 h 753"/>
              <a:gd name="T100" fmla="*/ 308 w 345"/>
              <a:gd name="T101" fmla="*/ 541 h 753"/>
              <a:gd name="T102" fmla="*/ 308 w 345"/>
              <a:gd name="T103" fmla="*/ 511 h 753"/>
              <a:gd name="T104" fmla="*/ 325 w 345"/>
              <a:gd name="T105" fmla="*/ 485 h 753"/>
              <a:gd name="T106" fmla="*/ 321 w 345"/>
              <a:gd name="T107" fmla="*/ 450 h 753"/>
              <a:gd name="T108" fmla="*/ 326 w 345"/>
              <a:gd name="T109" fmla="*/ 409 h 753"/>
              <a:gd name="T110" fmla="*/ 319 w 345"/>
              <a:gd name="T111" fmla="*/ 386 h 753"/>
              <a:gd name="T112" fmla="*/ 329 w 345"/>
              <a:gd name="T113" fmla="*/ 362 h 753"/>
              <a:gd name="T114" fmla="*/ 337 w 345"/>
              <a:gd name="T115" fmla="*/ 378 h 753"/>
              <a:gd name="T116" fmla="*/ 338 w 345"/>
              <a:gd name="T117" fmla="*/ 459 h 753"/>
              <a:gd name="T118" fmla="*/ 320 w 345"/>
              <a:gd name="T119" fmla="*/ 532 h 753"/>
              <a:gd name="T120" fmla="*/ 339 w 345"/>
              <a:gd name="T121" fmla="*/ 456 h 753"/>
              <a:gd name="T122" fmla="*/ 288 w 345"/>
              <a:gd name="T123" fmla="*/ 573 h 753"/>
              <a:gd name="T124" fmla="*/ 311 w 345"/>
              <a:gd name="T125" fmla="*/ 556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 h="753">
                <a:moveTo>
                  <a:pt x="341" y="406"/>
                </a:moveTo>
                <a:lnTo>
                  <a:pt x="342" y="395"/>
                </a:lnTo>
                <a:lnTo>
                  <a:pt x="339" y="393"/>
                </a:lnTo>
                <a:lnTo>
                  <a:pt x="341" y="388"/>
                </a:lnTo>
                <a:lnTo>
                  <a:pt x="338" y="374"/>
                </a:lnTo>
                <a:lnTo>
                  <a:pt x="341" y="361"/>
                </a:lnTo>
                <a:lnTo>
                  <a:pt x="338" y="355"/>
                </a:lnTo>
                <a:lnTo>
                  <a:pt x="335" y="348"/>
                </a:lnTo>
                <a:lnTo>
                  <a:pt x="330" y="347"/>
                </a:lnTo>
                <a:lnTo>
                  <a:pt x="333" y="338"/>
                </a:lnTo>
                <a:lnTo>
                  <a:pt x="335" y="311"/>
                </a:lnTo>
                <a:lnTo>
                  <a:pt x="333" y="303"/>
                </a:lnTo>
                <a:lnTo>
                  <a:pt x="334" y="295"/>
                </a:lnTo>
                <a:lnTo>
                  <a:pt x="335" y="287"/>
                </a:lnTo>
                <a:lnTo>
                  <a:pt x="337" y="281"/>
                </a:lnTo>
                <a:lnTo>
                  <a:pt x="324" y="241"/>
                </a:lnTo>
                <a:lnTo>
                  <a:pt x="320" y="233"/>
                </a:lnTo>
                <a:lnTo>
                  <a:pt x="316" y="229"/>
                </a:lnTo>
                <a:lnTo>
                  <a:pt x="313" y="232"/>
                </a:lnTo>
                <a:lnTo>
                  <a:pt x="315" y="238"/>
                </a:lnTo>
                <a:lnTo>
                  <a:pt x="320" y="244"/>
                </a:lnTo>
                <a:lnTo>
                  <a:pt x="324" y="247"/>
                </a:lnTo>
                <a:lnTo>
                  <a:pt x="319" y="250"/>
                </a:lnTo>
                <a:lnTo>
                  <a:pt x="308" y="246"/>
                </a:lnTo>
                <a:lnTo>
                  <a:pt x="286" y="244"/>
                </a:lnTo>
                <a:lnTo>
                  <a:pt x="280" y="244"/>
                </a:lnTo>
                <a:lnTo>
                  <a:pt x="268" y="250"/>
                </a:lnTo>
                <a:lnTo>
                  <a:pt x="266" y="250"/>
                </a:lnTo>
                <a:lnTo>
                  <a:pt x="262" y="247"/>
                </a:lnTo>
                <a:lnTo>
                  <a:pt x="253" y="247"/>
                </a:lnTo>
                <a:lnTo>
                  <a:pt x="249" y="243"/>
                </a:lnTo>
                <a:lnTo>
                  <a:pt x="249" y="237"/>
                </a:lnTo>
                <a:lnTo>
                  <a:pt x="250" y="232"/>
                </a:lnTo>
                <a:lnTo>
                  <a:pt x="249" y="230"/>
                </a:lnTo>
                <a:lnTo>
                  <a:pt x="246" y="221"/>
                </a:lnTo>
                <a:lnTo>
                  <a:pt x="246" y="220"/>
                </a:lnTo>
                <a:lnTo>
                  <a:pt x="247" y="216"/>
                </a:lnTo>
                <a:lnTo>
                  <a:pt x="250" y="212"/>
                </a:lnTo>
                <a:lnTo>
                  <a:pt x="253" y="210"/>
                </a:lnTo>
                <a:lnTo>
                  <a:pt x="254" y="203"/>
                </a:lnTo>
                <a:lnTo>
                  <a:pt x="254" y="190"/>
                </a:lnTo>
                <a:lnTo>
                  <a:pt x="255" y="185"/>
                </a:lnTo>
                <a:lnTo>
                  <a:pt x="257" y="182"/>
                </a:lnTo>
                <a:lnTo>
                  <a:pt x="260" y="178"/>
                </a:lnTo>
                <a:lnTo>
                  <a:pt x="262" y="176"/>
                </a:lnTo>
                <a:lnTo>
                  <a:pt x="263" y="173"/>
                </a:lnTo>
                <a:lnTo>
                  <a:pt x="263" y="168"/>
                </a:lnTo>
                <a:lnTo>
                  <a:pt x="264" y="164"/>
                </a:lnTo>
                <a:lnTo>
                  <a:pt x="268" y="160"/>
                </a:lnTo>
                <a:lnTo>
                  <a:pt x="269" y="163"/>
                </a:lnTo>
                <a:lnTo>
                  <a:pt x="268" y="177"/>
                </a:lnTo>
                <a:lnTo>
                  <a:pt x="272" y="176"/>
                </a:lnTo>
                <a:lnTo>
                  <a:pt x="275" y="175"/>
                </a:lnTo>
                <a:lnTo>
                  <a:pt x="277" y="172"/>
                </a:lnTo>
                <a:lnTo>
                  <a:pt x="280" y="166"/>
                </a:lnTo>
                <a:lnTo>
                  <a:pt x="284" y="160"/>
                </a:lnTo>
                <a:lnTo>
                  <a:pt x="288" y="154"/>
                </a:lnTo>
                <a:lnTo>
                  <a:pt x="289" y="151"/>
                </a:lnTo>
                <a:lnTo>
                  <a:pt x="289" y="149"/>
                </a:lnTo>
                <a:lnTo>
                  <a:pt x="289" y="145"/>
                </a:lnTo>
                <a:lnTo>
                  <a:pt x="288" y="141"/>
                </a:lnTo>
                <a:lnTo>
                  <a:pt x="289" y="136"/>
                </a:lnTo>
                <a:lnTo>
                  <a:pt x="289" y="127"/>
                </a:lnTo>
                <a:lnTo>
                  <a:pt x="295" y="109"/>
                </a:lnTo>
                <a:lnTo>
                  <a:pt x="298" y="85"/>
                </a:lnTo>
                <a:lnTo>
                  <a:pt x="298" y="72"/>
                </a:lnTo>
                <a:lnTo>
                  <a:pt x="297" y="66"/>
                </a:lnTo>
                <a:lnTo>
                  <a:pt x="271" y="58"/>
                </a:lnTo>
                <a:lnTo>
                  <a:pt x="244" y="49"/>
                </a:lnTo>
                <a:lnTo>
                  <a:pt x="216" y="41"/>
                </a:lnTo>
                <a:lnTo>
                  <a:pt x="191" y="33"/>
                </a:lnTo>
                <a:lnTo>
                  <a:pt x="163" y="24"/>
                </a:lnTo>
                <a:lnTo>
                  <a:pt x="138" y="17"/>
                </a:lnTo>
                <a:lnTo>
                  <a:pt x="110" y="8"/>
                </a:lnTo>
                <a:lnTo>
                  <a:pt x="84" y="0"/>
                </a:lnTo>
                <a:lnTo>
                  <a:pt x="84" y="0"/>
                </a:lnTo>
                <a:lnTo>
                  <a:pt x="81" y="4"/>
                </a:lnTo>
                <a:lnTo>
                  <a:pt x="75" y="6"/>
                </a:lnTo>
                <a:lnTo>
                  <a:pt x="73" y="8"/>
                </a:lnTo>
                <a:lnTo>
                  <a:pt x="70" y="10"/>
                </a:lnTo>
                <a:lnTo>
                  <a:pt x="68" y="11"/>
                </a:lnTo>
                <a:lnTo>
                  <a:pt x="66" y="13"/>
                </a:lnTo>
                <a:lnTo>
                  <a:pt x="66" y="14"/>
                </a:lnTo>
                <a:lnTo>
                  <a:pt x="66" y="17"/>
                </a:lnTo>
                <a:lnTo>
                  <a:pt x="65" y="18"/>
                </a:lnTo>
                <a:lnTo>
                  <a:pt x="56" y="32"/>
                </a:lnTo>
                <a:lnTo>
                  <a:pt x="55" y="37"/>
                </a:lnTo>
                <a:lnTo>
                  <a:pt x="55" y="39"/>
                </a:lnTo>
                <a:lnTo>
                  <a:pt x="55" y="49"/>
                </a:lnTo>
                <a:lnTo>
                  <a:pt x="52" y="63"/>
                </a:lnTo>
                <a:lnTo>
                  <a:pt x="43" y="81"/>
                </a:lnTo>
                <a:lnTo>
                  <a:pt x="40" y="85"/>
                </a:lnTo>
                <a:lnTo>
                  <a:pt x="39" y="87"/>
                </a:lnTo>
                <a:lnTo>
                  <a:pt x="38" y="88"/>
                </a:lnTo>
                <a:lnTo>
                  <a:pt x="35" y="90"/>
                </a:lnTo>
                <a:lnTo>
                  <a:pt x="35" y="92"/>
                </a:lnTo>
                <a:lnTo>
                  <a:pt x="35" y="96"/>
                </a:lnTo>
                <a:lnTo>
                  <a:pt x="37" y="97"/>
                </a:lnTo>
                <a:lnTo>
                  <a:pt x="35" y="97"/>
                </a:lnTo>
                <a:lnTo>
                  <a:pt x="29" y="111"/>
                </a:lnTo>
                <a:lnTo>
                  <a:pt x="25" y="116"/>
                </a:lnTo>
                <a:lnTo>
                  <a:pt x="20" y="119"/>
                </a:lnTo>
                <a:lnTo>
                  <a:pt x="17" y="120"/>
                </a:lnTo>
                <a:lnTo>
                  <a:pt x="12" y="125"/>
                </a:lnTo>
                <a:lnTo>
                  <a:pt x="8" y="132"/>
                </a:lnTo>
                <a:lnTo>
                  <a:pt x="7" y="137"/>
                </a:lnTo>
                <a:lnTo>
                  <a:pt x="7" y="140"/>
                </a:lnTo>
                <a:lnTo>
                  <a:pt x="9" y="141"/>
                </a:lnTo>
                <a:lnTo>
                  <a:pt x="13" y="145"/>
                </a:lnTo>
                <a:lnTo>
                  <a:pt x="13" y="145"/>
                </a:lnTo>
                <a:lnTo>
                  <a:pt x="13" y="147"/>
                </a:lnTo>
                <a:lnTo>
                  <a:pt x="13" y="147"/>
                </a:lnTo>
                <a:lnTo>
                  <a:pt x="15" y="149"/>
                </a:lnTo>
                <a:lnTo>
                  <a:pt x="16" y="147"/>
                </a:lnTo>
                <a:lnTo>
                  <a:pt x="17" y="147"/>
                </a:lnTo>
                <a:lnTo>
                  <a:pt x="19" y="149"/>
                </a:lnTo>
                <a:lnTo>
                  <a:pt x="20" y="150"/>
                </a:lnTo>
                <a:lnTo>
                  <a:pt x="22" y="153"/>
                </a:lnTo>
                <a:lnTo>
                  <a:pt x="26" y="156"/>
                </a:lnTo>
                <a:lnTo>
                  <a:pt x="31" y="160"/>
                </a:lnTo>
                <a:lnTo>
                  <a:pt x="33" y="166"/>
                </a:lnTo>
                <a:lnTo>
                  <a:pt x="33" y="172"/>
                </a:lnTo>
                <a:lnTo>
                  <a:pt x="29" y="175"/>
                </a:lnTo>
                <a:lnTo>
                  <a:pt x="28" y="178"/>
                </a:lnTo>
                <a:lnTo>
                  <a:pt x="28" y="186"/>
                </a:lnTo>
                <a:lnTo>
                  <a:pt x="28" y="191"/>
                </a:lnTo>
                <a:lnTo>
                  <a:pt x="24" y="197"/>
                </a:lnTo>
                <a:lnTo>
                  <a:pt x="20" y="198"/>
                </a:lnTo>
                <a:lnTo>
                  <a:pt x="15" y="197"/>
                </a:lnTo>
                <a:lnTo>
                  <a:pt x="13" y="202"/>
                </a:lnTo>
                <a:lnTo>
                  <a:pt x="12" y="204"/>
                </a:lnTo>
                <a:lnTo>
                  <a:pt x="11" y="206"/>
                </a:lnTo>
                <a:lnTo>
                  <a:pt x="9" y="208"/>
                </a:lnTo>
                <a:lnTo>
                  <a:pt x="11" y="211"/>
                </a:lnTo>
                <a:lnTo>
                  <a:pt x="12" y="212"/>
                </a:lnTo>
                <a:lnTo>
                  <a:pt x="13" y="212"/>
                </a:lnTo>
                <a:lnTo>
                  <a:pt x="12" y="221"/>
                </a:lnTo>
                <a:lnTo>
                  <a:pt x="12" y="226"/>
                </a:lnTo>
                <a:lnTo>
                  <a:pt x="13" y="229"/>
                </a:lnTo>
                <a:lnTo>
                  <a:pt x="15" y="233"/>
                </a:lnTo>
                <a:lnTo>
                  <a:pt x="15" y="235"/>
                </a:lnTo>
                <a:lnTo>
                  <a:pt x="16" y="238"/>
                </a:lnTo>
                <a:lnTo>
                  <a:pt x="19" y="247"/>
                </a:lnTo>
                <a:lnTo>
                  <a:pt x="19" y="251"/>
                </a:lnTo>
                <a:lnTo>
                  <a:pt x="20" y="254"/>
                </a:lnTo>
                <a:lnTo>
                  <a:pt x="21" y="256"/>
                </a:lnTo>
                <a:lnTo>
                  <a:pt x="25" y="264"/>
                </a:lnTo>
                <a:lnTo>
                  <a:pt x="28" y="265"/>
                </a:lnTo>
                <a:lnTo>
                  <a:pt x="34" y="263"/>
                </a:lnTo>
                <a:lnTo>
                  <a:pt x="47" y="264"/>
                </a:lnTo>
                <a:lnTo>
                  <a:pt x="53" y="270"/>
                </a:lnTo>
                <a:lnTo>
                  <a:pt x="61" y="294"/>
                </a:lnTo>
                <a:lnTo>
                  <a:pt x="65" y="299"/>
                </a:lnTo>
                <a:lnTo>
                  <a:pt x="70" y="304"/>
                </a:lnTo>
                <a:lnTo>
                  <a:pt x="77" y="307"/>
                </a:lnTo>
                <a:lnTo>
                  <a:pt x="84" y="300"/>
                </a:lnTo>
                <a:lnTo>
                  <a:pt x="90" y="305"/>
                </a:lnTo>
                <a:lnTo>
                  <a:pt x="95" y="316"/>
                </a:lnTo>
                <a:lnTo>
                  <a:pt x="110" y="325"/>
                </a:lnTo>
                <a:lnTo>
                  <a:pt x="113" y="326"/>
                </a:lnTo>
                <a:lnTo>
                  <a:pt x="114" y="329"/>
                </a:lnTo>
                <a:lnTo>
                  <a:pt x="125" y="338"/>
                </a:lnTo>
                <a:lnTo>
                  <a:pt x="135" y="345"/>
                </a:lnTo>
                <a:lnTo>
                  <a:pt x="149" y="353"/>
                </a:lnTo>
                <a:lnTo>
                  <a:pt x="157" y="358"/>
                </a:lnTo>
                <a:lnTo>
                  <a:pt x="161" y="364"/>
                </a:lnTo>
                <a:lnTo>
                  <a:pt x="160" y="370"/>
                </a:lnTo>
                <a:lnTo>
                  <a:pt x="153" y="377"/>
                </a:lnTo>
                <a:lnTo>
                  <a:pt x="147" y="380"/>
                </a:lnTo>
                <a:lnTo>
                  <a:pt x="140" y="383"/>
                </a:lnTo>
                <a:lnTo>
                  <a:pt x="139" y="384"/>
                </a:lnTo>
                <a:lnTo>
                  <a:pt x="132" y="393"/>
                </a:lnTo>
                <a:lnTo>
                  <a:pt x="130" y="396"/>
                </a:lnTo>
                <a:lnTo>
                  <a:pt x="121" y="400"/>
                </a:lnTo>
                <a:lnTo>
                  <a:pt x="118" y="404"/>
                </a:lnTo>
                <a:lnTo>
                  <a:pt x="112" y="417"/>
                </a:lnTo>
                <a:lnTo>
                  <a:pt x="109" y="419"/>
                </a:lnTo>
                <a:lnTo>
                  <a:pt x="101" y="424"/>
                </a:lnTo>
                <a:lnTo>
                  <a:pt x="99" y="430"/>
                </a:lnTo>
                <a:lnTo>
                  <a:pt x="92" y="446"/>
                </a:lnTo>
                <a:lnTo>
                  <a:pt x="91" y="445"/>
                </a:lnTo>
                <a:lnTo>
                  <a:pt x="88" y="450"/>
                </a:lnTo>
                <a:lnTo>
                  <a:pt x="83" y="449"/>
                </a:lnTo>
                <a:lnTo>
                  <a:pt x="83" y="453"/>
                </a:lnTo>
                <a:lnTo>
                  <a:pt x="86" y="458"/>
                </a:lnTo>
                <a:lnTo>
                  <a:pt x="91" y="462"/>
                </a:lnTo>
                <a:lnTo>
                  <a:pt x="87" y="466"/>
                </a:lnTo>
                <a:lnTo>
                  <a:pt x="84" y="471"/>
                </a:lnTo>
                <a:lnTo>
                  <a:pt x="82" y="475"/>
                </a:lnTo>
                <a:lnTo>
                  <a:pt x="78" y="475"/>
                </a:lnTo>
                <a:lnTo>
                  <a:pt x="77" y="476"/>
                </a:lnTo>
                <a:lnTo>
                  <a:pt x="77" y="476"/>
                </a:lnTo>
                <a:lnTo>
                  <a:pt x="77" y="476"/>
                </a:lnTo>
                <a:lnTo>
                  <a:pt x="70" y="480"/>
                </a:lnTo>
                <a:lnTo>
                  <a:pt x="62" y="485"/>
                </a:lnTo>
                <a:lnTo>
                  <a:pt x="60" y="487"/>
                </a:lnTo>
                <a:lnTo>
                  <a:pt x="53" y="489"/>
                </a:lnTo>
                <a:lnTo>
                  <a:pt x="44" y="493"/>
                </a:lnTo>
                <a:lnTo>
                  <a:pt x="33" y="502"/>
                </a:lnTo>
                <a:lnTo>
                  <a:pt x="25" y="511"/>
                </a:lnTo>
                <a:lnTo>
                  <a:pt x="17" y="520"/>
                </a:lnTo>
                <a:lnTo>
                  <a:pt x="15" y="531"/>
                </a:lnTo>
                <a:lnTo>
                  <a:pt x="16" y="540"/>
                </a:lnTo>
                <a:lnTo>
                  <a:pt x="16" y="541"/>
                </a:lnTo>
                <a:lnTo>
                  <a:pt x="13" y="542"/>
                </a:lnTo>
                <a:lnTo>
                  <a:pt x="12" y="545"/>
                </a:lnTo>
                <a:lnTo>
                  <a:pt x="12" y="547"/>
                </a:lnTo>
                <a:lnTo>
                  <a:pt x="9" y="551"/>
                </a:lnTo>
                <a:lnTo>
                  <a:pt x="9" y="555"/>
                </a:lnTo>
                <a:lnTo>
                  <a:pt x="9" y="559"/>
                </a:lnTo>
                <a:lnTo>
                  <a:pt x="9" y="563"/>
                </a:lnTo>
                <a:lnTo>
                  <a:pt x="8" y="564"/>
                </a:lnTo>
                <a:lnTo>
                  <a:pt x="4" y="568"/>
                </a:lnTo>
                <a:lnTo>
                  <a:pt x="0" y="575"/>
                </a:lnTo>
                <a:lnTo>
                  <a:pt x="0" y="577"/>
                </a:lnTo>
                <a:lnTo>
                  <a:pt x="4" y="580"/>
                </a:lnTo>
                <a:lnTo>
                  <a:pt x="15" y="586"/>
                </a:lnTo>
                <a:lnTo>
                  <a:pt x="16" y="590"/>
                </a:lnTo>
                <a:lnTo>
                  <a:pt x="16" y="606"/>
                </a:lnTo>
                <a:lnTo>
                  <a:pt x="17" y="611"/>
                </a:lnTo>
                <a:lnTo>
                  <a:pt x="15" y="611"/>
                </a:lnTo>
                <a:lnTo>
                  <a:pt x="13" y="610"/>
                </a:lnTo>
                <a:lnTo>
                  <a:pt x="12" y="608"/>
                </a:lnTo>
                <a:lnTo>
                  <a:pt x="16" y="617"/>
                </a:lnTo>
                <a:lnTo>
                  <a:pt x="24" y="623"/>
                </a:lnTo>
                <a:lnTo>
                  <a:pt x="31" y="625"/>
                </a:lnTo>
                <a:lnTo>
                  <a:pt x="62" y="647"/>
                </a:lnTo>
                <a:lnTo>
                  <a:pt x="64" y="648"/>
                </a:lnTo>
                <a:lnTo>
                  <a:pt x="65" y="650"/>
                </a:lnTo>
                <a:lnTo>
                  <a:pt x="68" y="650"/>
                </a:lnTo>
                <a:lnTo>
                  <a:pt x="69" y="650"/>
                </a:lnTo>
                <a:lnTo>
                  <a:pt x="70" y="648"/>
                </a:lnTo>
                <a:lnTo>
                  <a:pt x="72" y="647"/>
                </a:lnTo>
                <a:lnTo>
                  <a:pt x="74" y="647"/>
                </a:lnTo>
                <a:lnTo>
                  <a:pt x="77" y="650"/>
                </a:lnTo>
                <a:lnTo>
                  <a:pt x="81" y="654"/>
                </a:lnTo>
                <a:lnTo>
                  <a:pt x="83" y="657"/>
                </a:lnTo>
                <a:lnTo>
                  <a:pt x="88" y="659"/>
                </a:lnTo>
                <a:lnTo>
                  <a:pt x="97" y="657"/>
                </a:lnTo>
                <a:lnTo>
                  <a:pt x="99" y="657"/>
                </a:lnTo>
                <a:lnTo>
                  <a:pt x="103" y="663"/>
                </a:lnTo>
                <a:lnTo>
                  <a:pt x="105" y="664"/>
                </a:lnTo>
                <a:lnTo>
                  <a:pt x="108" y="665"/>
                </a:lnTo>
                <a:lnTo>
                  <a:pt x="118" y="669"/>
                </a:lnTo>
                <a:lnTo>
                  <a:pt x="121" y="672"/>
                </a:lnTo>
                <a:lnTo>
                  <a:pt x="122" y="673"/>
                </a:lnTo>
                <a:lnTo>
                  <a:pt x="122" y="677"/>
                </a:lnTo>
                <a:lnTo>
                  <a:pt x="123" y="679"/>
                </a:lnTo>
                <a:lnTo>
                  <a:pt x="126" y="682"/>
                </a:lnTo>
                <a:lnTo>
                  <a:pt x="130" y="683"/>
                </a:lnTo>
                <a:lnTo>
                  <a:pt x="130" y="685"/>
                </a:lnTo>
                <a:lnTo>
                  <a:pt x="134" y="683"/>
                </a:lnTo>
                <a:lnTo>
                  <a:pt x="136" y="681"/>
                </a:lnTo>
                <a:lnTo>
                  <a:pt x="139" y="678"/>
                </a:lnTo>
                <a:lnTo>
                  <a:pt x="141" y="676"/>
                </a:lnTo>
                <a:lnTo>
                  <a:pt x="148" y="672"/>
                </a:lnTo>
                <a:lnTo>
                  <a:pt x="153" y="670"/>
                </a:lnTo>
                <a:lnTo>
                  <a:pt x="157" y="670"/>
                </a:lnTo>
                <a:lnTo>
                  <a:pt x="158" y="673"/>
                </a:lnTo>
                <a:lnTo>
                  <a:pt x="158" y="676"/>
                </a:lnTo>
                <a:lnTo>
                  <a:pt x="160" y="677"/>
                </a:lnTo>
                <a:lnTo>
                  <a:pt x="162" y="677"/>
                </a:lnTo>
                <a:lnTo>
                  <a:pt x="163" y="677"/>
                </a:lnTo>
                <a:lnTo>
                  <a:pt x="167" y="674"/>
                </a:lnTo>
                <a:lnTo>
                  <a:pt x="170" y="673"/>
                </a:lnTo>
                <a:lnTo>
                  <a:pt x="179" y="672"/>
                </a:lnTo>
                <a:lnTo>
                  <a:pt x="184" y="672"/>
                </a:lnTo>
                <a:lnTo>
                  <a:pt x="188" y="673"/>
                </a:lnTo>
                <a:lnTo>
                  <a:pt x="194" y="682"/>
                </a:lnTo>
                <a:lnTo>
                  <a:pt x="196" y="695"/>
                </a:lnTo>
                <a:lnTo>
                  <a:pt x="189" y="724"/>
                </a:lnTo>
                <a:lnTo>
                  <a:pt x="189" y="730"/>
                </a:lnTo>
                <a:lnTo>
                  <a:pt x="191" y="736"/>
                </a:lnTo>
                <a:lnTo>
                  <a:pt x="192" y="742"/>
                </a:lnTo>
                <a:lnTo>
                  <a:pt x="192" y="747"/>
                </a:lnTo>
                <a:lnTo>
                  <a:pt x="191" y="749"/>
                </a:lnTo>
                <a:lnTo>
                  <a:pt x="191" y="752"/>
                </a:lnTo>
                <a:lnTo>
                  <a:pt x="194" y="753"/>
                </a:lnTo>
                <a:lnTo>
                  <a:pt x="197" y="753"/>
                </a:lnTo>
                <a:lnTo>
                  <a:pt x="200" y="752"/>
                </a:lnTo>
                <a:lnTo>
                  <a:pt x="213" y="744"/>
                </a:lnTo>
                <a:lnTo>
                  <a:pt x="220" y="736"/>
                </a:lnTo>
                <a:lnTo>
                  <a:pt x="227" y="726"/>
                </a:lnTo>
                <a:lnTo>
                  <a:pt x="229" y="717"/>
                </a:lnTo>
                <a:lnTo>
                  <a:pt x="228" y="714"/>
                </a:lnTo>
                <a:lnTo>
                  <a:pt x="227" y="713"/>
                </a:lnTo>
                <a:lnTo>
                  <a:pt x="227" y="711"/>
                </a:lnTo>
                <a:lnTo>
                  <a:pt x="232" y="707"/>
                </a:lnTo>
                <a:lnTo>
                  <a:pt x="235" y="705"/>
                </a:lnTo>
                <a:lnTo>
                  <a:pt x="236" y="703"/>
                </a:lnTo>
                <a:lnTo>
                  <a:pt x="237" y="698"/>
                </a:lnTo>
                <a:lnTo>
                  <a:pt x="241" y="690"/>
                </a:lnTo>
                <a:lnTo>
                  <a:pt x="241" y="687"/>
                </a:lnTo>
                <a:lnTo>
                  <a:pt x="240" y="685"/>
                </a:lnTo>
                <a:lnTo>
                  <a:pt x="238" y="683"/>
                </a:lnTo>
                <a:lnTo>
                  <a:pt x="236" y="683"/>
                </a:lnTo>
                <a:lnTo>
                  <a:pt x="235" y="685"/>
                </a:lnTo>
                <a:lnTo>
                  <a:pt x="233" y="683"/>
                </a:lnTo>
                <a:lnTo>
                  <a:pt x="233" y="683"/>
                </a:lnTo>
                <a:lnTo>
                  <a:pt x="233" y="683"/>
                </a:lnTo>
                <a:lnTo>
                  <a:pt x="232" y="683"/>
                </a:lnTo>
                <a:lnTo>
                  <a:pt x="233" y="679"/>
                </a:lnTo>
                <a:lnTo>
                  <a:pt x="236" y="678"/>
                </a:lnTo>
                <a:lnTo>
                  <a:pt x="238" y="678"/>
                </a:lnTo>
                <a:lnTo>
                  <a:pt x="241" y="679"/>
                </a:lnTo>
                <a:lnTo>
                  <a:pt x="247" y="652"/>
                </a:lnTo>
                <a:lnTo>
                  <a:pt x="249" y="648"/>
                </a:lnTo>
                <a:lnTo>
                  <a:pt x="254" y="645"/>
                </a:lnTo>
                <a:lnTo>
                  <a:pt x="260" y="629"/>
                </a:lnTo>
                <a:lnTo>
                  <a:pt x="267" y="623"/>
                </a:lnTo>
                <a:lnTo>
                  <a:pt x="266" y="620"/>
                </a:lnTo>
                <a:lnTo>
                  <a:pt x="254" y="628"/>
                </a:lnTo>
                <a:lnTo>
                  <a:pt x="250" y="628"/>
                </a:lnTo>
                <a:lnTo>
                  <a:pt x="247" y="626"/>
                </a:lnTo>
                <a:lnTo>
                  <a:pt x="244" y="625"/>
                </a:lnTo>
                <a:lnTo>
                  <a:pt x="240" y="626"/>
                </a:lnTo>
                <a:lnTo>
                  <a:pt x="242" y="620"/>
                </a:lnTo>
                <a:lnTo>
                  <a:pt x="249" y="617"/>
                </a:lnTo>
                <a:lnTo>
                  <a:pt x="264" y="613"/>
                </a:lnTo>
                <a:lnTo>
                  <a:pt x="264" y="612"/>
                </a:lnTo>
                <a:lnTo>
                  <a:pt x="262" y="608"/>
                </a:lnTo>
                <a:lnTo>
                  <a:pt x="264" y="602"/>
                </a:lnTo>
                <a:lnTo>
                  <a:pt x="269" y="590"/>
                </a:lnTo>
                <a:lnTo>
                  <a:pt x="277" y="593"/>
                </a:lnTo>
                <a:lnTo>
                  <a:pt x="272" y="602"/>
                </a:lnTo>
                <a:lnTo>
                  <a:pt x="271" y="606"/>
                </a:lnTo>
                <a:lnTo>
                  <a:pt x="269" y="611"/>
                </a:lnTo>
                <a:lnTo>
                  <a:pt x="269" y="612"/>
                </a:lnTo>
                <a:lnTo>
                  <a:pt x="276" y="608"/>
                </a:lnTo>
                <a:lnTo>
                  <a:pt x="288" y="597"/>
                </a:lnTo>
                <a:lnTo>
                  <a:pt x="294" y="591"/>
                </a:lnTo>
                <a:lnTo>
                  <a:pt x="290" y="586"/>
                </a:lnTo>
                <a:lnTo>
                  <a:pt x="286" y="581"/>
                </a:lnTo>
                <a:lnTo>
                  <a:pt x="282" y="579"/>
                </a:lnTo>
                <a:lnTo>
                  <a:pt x="277" y="582"/>
                </a:lnTo>
                <a:lnTo>
                  <a:pt x="277" y="579"/>
                </a:lnTo>
                <a:lnTo>
                  <a:pt x="277" y="573"/>
                </a:lnTo>
                <a:lnTo>
                  <a:pt x="279" y="569"/>
                </a:lnTo>
                <a:lnTo>
                  <a:pt x="280" y="567"/>
                </a:lnTo>
                <a:lnTo>
                  <a:pt x="282" y="563"/>
                </a:lnTo>
                <a:lnTo>
                  <a:pt x="285" y="563"/>
                </a:lnTo>
                <a:lnTo>
                  <a:pt x="288" y="563"/>
                </a:lnTo>
                <a:lnTo>
                  <a:pt x="291" y="563"/>
                </a:lnTo>
                <a:lnTo>
                  <a:pt x="293" y="555"/>
                </a:lnTo>
                <a:lnTo>
                  <a:pt x="293" y="550"/>
                </a:lnTo>
                <a:lnTo>
                  <a:pt x="290" y="549"/>
                </a:lnTo>
                <a:lnTo>
                  <a:pt x="286" y="546"/>
                </a:lnTo>
                <a:lnTo>
                  <a:pt x="284" y="541"/>
                </a:lnTo>
                <a:lnTo>
                  <a:pt x="281" y="531"/>
                </a:lnTo>
                <a:lnTo>
                  <a:pt x="284" y="532"/>
                </a:lnTo>
                <a:lnTo>
                  <a:pt x="288" y="533"/>
                </a:lnTo>
                <a:lnTo>
                  <a:pt x="290" y="533"/>
                </a:lnTo>
                <a:lnTo>
                  <a:pt x="294" y="529"/>
                </a:lnTo>
                <a:lnTo>
                  <a:pt x="304" y="533"/>
                </a:lnTo>
                <a:lnTo>
                  <a:pt x="306" y="536"/>
                </a:lnTo>
                <a:lnTo>
                  <a:pt x="306" y="538"/>
                </a:lnTo>
                <a:lnTo>
                  <a:pt x="308" y="541"/>
                </a:lnTo>
                <a:lnTo>
                  <a:pt x="311" y="538"/>
                </a:lnTo>
                <a:lnTo>
                  <a:pt x="312" y="534"/>
                </a:lnTo>
                <a:lnTo>
                  <a:pt x="307" y="529"/>
                </a:lnTo>
                <a:lnTo>
                  <a:pt x="303" y="523"/>
                </a:lnTo>
                <a:lnTo>
                  <a:pt x="304" y="519"/>
                </a:lnTo>
                <a:lnTo>
                  <a:pt x="306" y="514"/>
                </a:lnTo>
                <a:lnTo>
                  <a:pt x="308" y="511"/>
                </a:lnTo>
                <a:lnTo>
                  <a:pt x="311" y="509"/>
                </a:lnTo>
                <a:lnTo>
                  <a:pt x="313" y="505"/>
                </a:lnTo>
                <a:lnTo>
                  <a:pt x="315" y="502"/>
                </a:lnTo>
                <a:lnTo>
                  <a:pt x="316" y="498"/>
                </a:lnTo>
                <a:lnTo>
                  <a:pt x="317" y="494"/>
                </a:lnTo>
                <a:lnTo>
                  <a:pt x="324" y="490"/>
                </a:lnTo>
                <a:lnTo>
                  <a:pt x="325" y="485"/>
                </a:lnTo>
                <a:lnTo>
                  <a:pt x="328" y="475"/>
                </a:lnTo>
                <a:lnTo>
                  <a:pt x="329" y="474"/>
                </a:lnTo>
                <a:lnTo>
                  <a:pt x="330" y="468"/>
                </a:lnTo>
                <a:lnTo>
                  <a:pt x="332" y="463"/>
                </a:lnTo>
                <a:lnTo>
                  <a:pt x="326" y="462"/>
                </a:lnTo>
                <a:lnTo>
                  <a:pt x="323" y="459"/>
                </a:lnTo>
                <a:lnTo>
                  <a:pt x="321" y="450"/>
                </a:lnTo>
                <a:lnTo>
                  <a:pt x="323" y="439"/>
                </a:lnTo>
                <a:lnTo>
                  <a:pt x="324" y="432"/>
                </a:lnTo>
                <a:lnTo>
                  <a:pt x="328" y="426"/>
                </a:lnTo>
                <a:lnTo>
                  <a:pt x="328" y="423"/>
                </a:lnTo>
                <a:lnTo>
                  <a:pt x="326" y="418"/>
                </a:lnTo>
                <a:lnTo>
                  <a:pt x="325" y="413"/>
                </a:lnTo>
                <a:lnTo>
                  <a:pt x="326" y="409"/>
                </a:lnTo>
                <a:lnTo>
                  <a:pt x="332" y="402"/>
                </a:lnTo>
                <a:lnTo>
                  <a:pt x="329" y="401"/>
                </a:lnTo>
                <a:lnTo>
                  <a:pt x="320" y="400"/>
                </a:lnTo>
                <a:lnTo>
                  <a:pt x="324" y="393"/>
                </a:lnTo>
                <a:lnTo>
                  <a:pt x="325" y="387"/>
                </a:lnTo>
                <a:lnTo>
                  <a:pt x="323" y="383"/>
                </a:lnTo>
                <a:lnTo>
                  <a:pt x="319" y="386"/>
                </a:lnTo>
                <a:lnTo>
                  <a:pt x="319" y="380"/>
                </a:lnTo>
                <a:lnTo>
                  <a:pt x="321" y="378"/>
                </a:lnTo>
                <a:lnTo>
                  <a:pt x="324" y="377"/>
                </a:lnTo>
                <a:lnTo>
                  <a:pt x="328" y="374"/>
                </a:lnTo>
                <a:lnTo>
                  <a:pt x="330" y="370"/>
                </a:lnTo>
                <a:lnTo>
                  <a:pt x="330" y="366"/>
                </a:lnTo>
                <a:lnTo>
                  <a:pt x="329" y="362"/>
                </a:lnTo>
                <a:lnTo>
                  <a:pt x="325" y="364"/>
                </a:lnTo>
                <a:lnTo>
                  <a:pt x="325" y="361"/>
                </a:lnTo>
                <a:lnTo>
                  <a:pt x="328" y="357"/>
                </a:lnTo>
                <a:lnTo>
                  <a:pt x="332" y="358"/>
                </a:lnTo>
                <a:lnTo>
                  <a:pt x="334" y="364"/>
                </a:lnTo>
                <a:lnTo>
                  <a:pt x="335" y="371"/>
                </a:lnTo>
                <a:lnTo>
                  <a:pt x="337" y="378"/>
                </a:lnTo>
                <a:lnTo>
                  <a:pt x="337" y="383"/>
                </a:lnTo>
                <a:lnTo>
                  <a:pt x="334" y="395"/>
                </a:lnTo>
                <a:lnTo>
                  <a:pt x="342" y="445"/>
                </a:lnTo>
                <a:lnTo>
                  <a:pt x="345" y="437"/>
                </a:lnTo>
                <a:lnTo>
                  <a:pt x="341" y="406"/>
                </a:lnTo>
                <a:close/>
                <a:moveTo>
                  <a:pt x="339" y="456"/>
                </a:moveTo>
                <a:lnTo>
                  <a:pt x="338" y="459"/>
                </a:lnTo>
                <a:lnTo>
                  <a:pt x="335" y="467"/>
                </a:lnTo>
                <a:lnTo>
                  <a:pt x="335" y="474"/>
                </a:lnTo>
                <a:lnTo>
                  <a:pt x="321" y="518"/>
                </a:lnTo>
                <a:lnTo>
                  <a:pt x="320" y="525"/>
                </a:lnTo>
                <a:lnTo>
                  <a:pt x="320" y="528"/>
                </a:lnTo>
                <a:lnTo>
                  <a:pt x="320" y="531"/>
                </a:lnTo>
                <a:lnTo>
                  <a:pt x="320" y="532"/>
                </a:lnTo>
                <a:lnTo>
                  <a:pt x="324" y="524"/>
                </a:lnTo>
                <a:lnTo>
                  <a:pt x="329" y="498"/>
                </a:lnTo>
                <a:lnTo>
                  <a:pt x="337" y="485"/>
                </a:lnTo>
                <a:lnTo>
                  <a:pt x="339" y="474"/>
                </a:lnTo>
                <a:lnTo>
                  <a:pt x="342" y="461"/>
                </a:lnTo>
                <a:lnTo>
                  <a:pt x="342" y="453"/>
                </a:lnTo>
                <a:lnTo>
                  <a:pt x="339" y="456"/>
                </a:lnTo>
                <a:close/>
                <a:moveTo>
                  <a:pt x="298" y="556"/>
                </a:moveTo>
                <a:lnTo>
                  <a:pt x="301" y="562"/>
                </a:lnTo>
                <a:lnTo>
                  <a:pt x="298" y="566"/>
                </a:lnTo>
                <a:lnTo>
                  <a:pt x="297" y="575"/>
                </a:lnTo>
                <a:lnTo>
                  <a:pt x="294" y="579"/>
                </a:lnTo>
                <a:lnTo>
                  <a:pt x="290" y="577"/>
                </a:lnTo>
                <a:lnTo>
                  <a:pt x="288" y="573"/>
                </a:lnTo>
                <a:lnTo>
                  <a:pt x="285" y="572"/>
                </a:lnTo>
                <a:lnTo>
                  <a:pt x="281" y="575"/>
                </a:lnTo>
                <a:lnTo>
                  <a:pt x="289" y="581"/>
                </a:lnTo>
                <a:lnTo>
                  <a:pt x="297" y="581"/>
                </a:lnTo>
                <a:lnTo>
                  <a:pt x="304" y="575"/>
                </a:lnTo>
                <a:lnTo>
                  <a:pt x="310" y="566"/>
                </a:lnTo>
                <a:lnTo>
                  <a:pt x="311" y="556"/>
                </a:lnTo>
                <a:lnTo>
                  <a:pt x="311" y="556"/>
                </a:lnTo>
                <a:lnTo>
                  <a:pt x="313" y="554"/>
                </a:lnTo>
                <a:lnTo>
                  <a:pt x="313" y="553"/>
                </a:lnTo>
                <a:lnTo>
                  <a:pt x="301" y="554"/>
                </a:lnTo>
                <a:lnTo>
                  <a:pt x="298" y="5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8" name="Freeform 27"/>
          <p:cNvSpPr>
            <a:spLocks/>
          </p:cNvSpPr>
          <p:nvPr/>
        </p:nvSpPr>
        <p:spPr bwMode="auto">
          <a:xfrm>
            <a:off x="16681741" y="3356069"/>
            <a:ext cx="365114" cy="727658"/>
          </a:xfrm>
          <a:custGeom>
            <a:avLst/>
            <a:gdLst>
              <a:gd name="T0" fmla="*/ 424 w 426"/>
              <a:gd name="T1" fmla="*/ 644 h 850"/>
              <a:gd name="T2" fmla="*/ 417 w 426"/>
              <a:gd name="T3" fmla="*/ 681 h 850"/>
              <a:gd name="T4" fmla="*/ 401 w 426"/>
              <a:gd name="T5" fmla="*/ 710 h 850"/>
              <a:gd name="T6" fmla="*/ 366 w 426"/>
              <a:gd name="T7" fmla="*/ 728 h 850"/>
              <a:gd name="T8" fmla="*/ 357 w 426"/>
              <a:gd name="T9" fmla="*/ 740 h 850"/>
              <a:gd name="T10" fmla="*/ 344 w 426"/>
              <a:gd name="T11" fmla="*/ 743 h 850"/>
              <a:gd name="T12" fmla="*/ 339 w 426"/>
              <a:gd name="T13" fmla="*/ 755 h 850"/>
              <a:gd name="T14" fmla="*/ 330 w 426"/>
              <a:gd name="T15" fmla="*/ 771 h 850"/>
              <a:gd name="T16" fmla="*/ 320 w 426"/>
              <a:gd name="T17" fmla="*/ 786 h 850"/>
              <a:gd name="T18" fmla="*/ 277 w 426"/>
              <a:gd name="T19" fmla="*/ 798 h 850"/>
              <a:gd name="T20" fmla="*/ 195 w 426"/>
              <a:gd name="T21" fmla="*/ 816 h 850"/>
              <a:gd name="T22" fmla="*/ 113 w 426"/>
              <a:gd name="T23" fmla="*/ 834 h 850"/>
              <a:gd name="T24" fmla="*/ 47 w 426"/>
              <a:gd name="T25" fmla="*/ 850 h 850"/>
              <a:gd name="T26" fmla="*/ 36 w 426"/>
              <a:gd name="T27" fmla="*/ 835 h 850"/>
              <a:gd name="T28" fmla="*/ 16 w 426"/>
              <a:gd name="T29" fmla="*/ 816 h 850"/>
              <a:gd name="T30" fmla="*/ 14 w 426"/>
              <a:gd name="T31" fmla="*/ 785 h 850"/>
              <a:gd name="T32" fmla="*/ 22 w 426"/>
              <a:gd name="T33" fmla="*/ 753 h 850"/>
              <a:gd name="T34" fmla="*/ 14 w 426"/>
              <a:gd name="T35" fmla="*/ 703 h 850"/>
              <a:gd name="T36" fmla="*/ 14 w 426"/>
              <a:gd name="T37" fmla="*/ 696 h 850"/>
              <a:gd name="T38" fmla="*/ 14 w 426"/>
              <a:gd name="T39" fmla="*/ 684 h 850"/>
              <a:gd name="T40" fmla="*/ 1 w 426"/>
              <a:gd name="T41" fmla="*/ 605 h 850"/>
              <a:gd name="T42" fmla="*/ 10 w 426"/>
              <a:gd name="T43" fmla="*/ 570 h 850"/>
              <a:gd name="T44" fmla="*/ 14 w 426"/>
              <a:gd name="T45" fmla="*/ 532 h 850"/>
              <a:gd name="T46" fmla="*/ 23 w 426"/>
              <a:gd name="T47" fmla="*/ 494 h 850"/>
              <a:gd name="T48" fmla="*/ 32 w 426"/>
              <a:gd name="T49" fmla="*/ 452 h 850"/>
              <a:gd name="T50" fmla="*/ 35 w 426"/>
              <a:gd name="T51" fmla="*/ 413 h 850"/>
              <a:gd name="T52" fmla="*/ 34 w 426"/>
              <a:gd name="T53" fmla="*/ 340 h 850"/>
              <a:gd name="T54" fmla="*/ 70 w 426"/>
              <a:gd name="T55" fmla="*/ 315 h 850"/>
              <a:gd name="T56" fmla="*/ 97 w 426"/>
              <a:gd name="T57" fmla="*/ 279 h 850"/>
              <a:gd name="T58" fmla="*/ 104 w 426"/>
              <a:gd name="T59" fmla="*/ 248 h 850"/>
              <a:gd name="T60" fmla="*/ 111 w 426"/>
              <a:gd name="T61" fmla="*/ 237 h 850"/>
              <a:gd name="T62" fmla="*/ 88 w 426"/>
              <a:gd name="T63" fmla="*/ 208 h 850"/>
              <a:gd name="T64" fmla="*/ 89 w 426"/>
              <a:gd name="T65" fmla="*/ 163 h 850"/>
              <a:gd name="T66" fmla="*/ 85 w 426"/>
              <a:gd name="T67" fmla="*/ 125 h 850"/>
              <a:gd name="T68" fmla="*/ 85 w 426"/>
              <a:gd name="T69" fmla="*/ 99 h 850"/>
              <a:gd name="T70" fmla="*/ 92 w 426"/>
              <a:gd name="T71" fmla="*/ 66 h 850"/>
              <a:gd name="T72" fmla="*/ 85 w 426"/>
              <a:gd name="T73" fmla="*/ 42 h 850"/>
              <a:gd name="T74" fmla="*/ 110 w 426"/>
              <a:gd name="T75" fmla="*/ 16 h 850"/>
              <a:gd name="T76" fmla="*/ 150 w 426"/>
              <a:gd name="T77" fmla="*/ 18 h 850"/>
              <a:gd name="T78" fmla="*/ 164 w 426"/>
              <a:gd name="T79" fmla="*/ 16 h 850"/>
              <a:gd name="T80" fmla="*/ 190 w 426"/>
              <a:gd name="T81" fmla="*/ 94 h 850"/>
              <a:gd name="T82" fmla="*/ 216 w 426"/>
              <a:gd name="T83" fmla="*/ 171 h 850"/>
              <a:gd name="T84" fmla="*/ 242 w 426"/>
              <a:gd name="T85" fmla="*/ 250 h 850"/>
              <a:gd name="T86" fmla="*/ 267 w 426"/>
              <a:gd name="T87" fmla="*/ 328 h 850"/>
              <a:gd name="T88" fmla="*/ 292 w 426"/>
              <a:gd name="T89" fmla="*/ 407 h 850"/>
              <a:gd name="T90" fmla="*/ 318 w 426"/>
              <a:gd name="T91" fmla="*/ 486 h 850"/>
              <a:gd name="T92" fmla="*/ 330 w 426"/>
              <a:gd name="T93" fmla="*/ 529 h 850"/>
              <a:gd name="T94" fmla="*/ 334 w 426"/>
              <a:gd name="T95" fmla="*/ 543 h 850"/>
              <a:gd name="T96" fmla="*/ 335 w 426"/>
              <a:gd name="T97" fmla="*/ 561 h 850"/>
              <a:gd name="T98" fmla="*/ 361 w 426"/>
              <a:gd name="T99" fmla="*/ 583 h 850"/>
              <a:gd name="T100" fmla="*/ 387 w 426"/>
              <a:gd name="T101" fmla="*/ 601 h 850"/>
              <a:gd name="T102" fmla="*/ 390 w 426"/>
              <a:gd name="T103" fmla="*/ 62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6" h="850">
                <a:moveTo>
                  <a:pt x="414" y="640"/>
                </a:moveTo>
                <a:lnTo>
                  <a:pt x="414" y="648"/>
                </a:lnTo>
                <a:lnTo>
                  <a:pt x="418" y="645"/>
                </a:lnTo>
                <a:lnTo>
                  <a:pt x="423" y="643"/>
                </a:lnTo>
                <a:lnTo>
                  <a:pt x="424" y="644"/>
                </a:lnTo>
                <a:lnTo>
                  <a:pt x="426" y="649"/>
                </a:lnTo>
                <a:lnTo>
                  <a:pt x="424" y="653"/>
                </a:lnTo>
                <a:lnTo>
                  <a:pt x="424" y="654"/>
                </a:lnTo>
                <a:lnTo>
                  <a:pt x="423" y="661"/>
                </a:lnTo>
                <a:lnTo>
                  <a:pt x="417" y="681"/>
                </a:lnTo>
                <a:lnTo>
                  <a:pt x="414" y="694"/>
                </a:lnTo>
                <a:lnTo>
                  <a:pt x="414" y="701"/>
                </a:lnTo>
                <a:lnTo>
                  <a:pt x="414" y="706"/>
                </a:lnTo>
                <a:lnTo>
                  <a:pt x="406" y="710"/>
                </a:lnTo>
                <a:lnTo>
                  <a:pt x="401" y="710"/>
                </a:lnTo>
                <a:lnTo>
                  <a:pt x="393" y="709"/>
                </a:lnTo>
                <a:lnTo>
                  <a:pt x="391" y="709"/>
                </a:lnTo>
                <a:lnTo>
                  <a:pt x="388" y="710"/>
                </a:lnTo>
                <a:lnTo>
                  <a:pt x="369" y="725"/>
                </a:lnTo>
                <a:lnTo>
                  <a:pt x="366" y="728"/>
                </a:lnTo>
                <a:lnTo>
                  <a:pt x="366" y="729"/>
                </a:lnTo>
                <a:lnTo>
                  <a:pt x="364" y="733"/>
                </a:lnTo>
                <a:lnTo>
                  <a:pt x="362" y="736"/>
                </a:lnTo>
                <a:lnTo>
                  <a:pt x="360" y="738"/>
                </a:lnTo>
                <a:lnTo>
                  <a:pt x="357" y="740"/>
                </a:lnTo>
                <a:lnTo>
                  <a:pt x="355" y="741"/>
                </a:lnTo>
                <a:lnTo>
                  <a:pt x="352" y="741"/>
                </a:lnTo>
                <a:lnTo>
                  <a:pt x="348" y="742"/>
                </a:lnTo>
                <a:lnTo>
                  <a:pt x="346" y="742"/>
                </a:lnTo>
                <a:lnTo>
                  <a:pt x="344" y="743"/>
                </a:lnTo>
                <a:lnTo>
                  <a:pt x="343" y="745"/>
                </a:lnTo>
                <a:lnTo>
                  <a:pt x="343" y="746"/>
                </a:lnTo>
                <a:lnTo>
                  <a:pt x="342" y="750"/>
                </a:lnTo>
                <a:lnTo>
                  <a:pt x="340" y="751"/>
                </a:lnTo>
                <a:lnTo>
                  <a:pt x="339" y="755"/>
                </a:lnTo>
                <a:lnTo>
                  <a:pt x="339" y="760"/>
                </a:lnTo>
                <a:lnTo>
                  <a:pt x="339" y="763"/>
                </a:lnTo>
                <a:lnTo>
                  <a:pt x="336" y="767"/>
                </a:lnTo>
                <a:lnTo>
                  <a:pt x="335" y="768"/>
                </a:lnTo>
                <a:lnTo>
                  <a:pt x="330" y="771"/>
                </a:lnTo>
                <a:lnTo>
                  <a:pt x="329" y="772"/>
                </a:lnTo>
                <a:lnTo>
                  <a:pt x="327" y="775"/>
                </a:lnTo>
                <a:lnTo>
                  <a:pt x="325" y="778"/>
                </a:lnTo>
                <a:lnTo>
                  <a:pt x="322" y="782"/>
                </a:lnTo>
                <a:lnTo>
                  <a:pt x="320" y="786"/>
                </a:lnTo>
                <a:lnTo>
                  <a:pt x="318" y="788"/>
                </a:lnTo>
                <a:lnTo>
                  <a:pt x="316" y="789"/>
                </a:lnTo>
                <a:lnTo>
                  <a:pt x="311" y="790"/>
                </a:lnTo>
                <a:lnTo>
                  <a:pt x="294" y="794"/>
                </a:lnTo>
                <a:lnTo>
                  <a:pt x="277" y="798"/>
                </a:lnTo>
                <a:lnTo>
                  <a:pt x="261" y="800"/>
                </a:lnTo>
                <a:lnTo>
                  <a:pt x="245" y="804"/>
                </a:lnTo>
                <a:lnTo>
                  <a:pt x="228" y="808"/>
                </a:lnTo>
                <a:lnTo>
                  <a:pt x="211" y="812"/>
                </a:lnTo>
                <a:lnTo>
                  <a:pt x="195" y="816"/>
                </a:lnTo>
                <a:lnTo>
                  <a:pt x="179" y="820"/>
                </a:lnTo>
                <a:lnTo>
                  <a:pt x="162" y="824"/>
                </a:lnTo>
                <a:lnTo>
                  <a:pt x="145" y="828"/>
                </a:lnTo>
                <a:lnTo>
                  <a:pt x="129" y="832"/>
                </a:lnTo>
                <a:lnTo>
                  <a:pt x="113" y="834"/>
                </a:lnTo>
                <a:lnTo>
                  <a:pt x="96" y="838"/>
                </a:lnTo>
                <a:lnTo>
                  <a:pt x="79" y="842"/>
                </a:lnTo>
                <a:lnTo>
                  <a:pt x="63" y="846"/>
                </a:lnTo>
                <a:lnTo>
                  <a:pt x="47" y="850"/>
                </a:lnTo>
                <a:lnTo>
                  <a:pt x="47" y="850"/>
                </a:lnTo>
                <a:lnTo>
                  <a:pt x="47" y="850"/>
                </a:lnTo>
                <a:lnTo>
                  <a:pt x="47" y="850"/>
                </a:lnTo>
                <a:lnTo>
                  <a:pt x="47" y="850"/>
                </a:lnTo>
                <a:lnTo>
                  <a:pt x="43" y="841"/>
                </a:lnTo>
                <a:lnTo>
                  <a:pt x="36" y="835"/>
                </a:lnTo>
                <a:lnTo>
                  <a:pt x="23" y="829"/>
                </a:lnTo>
                <a:lnTo>
                  <a:pt x="21" y="826"/>
                </a:lnTo>
                <a:lnTo>
                  <a:pt x="19" y="824"/>
                </a:lnTo>
                <a:lnTo>
                  <a:pt x="17" y="820"/>
                </a:lnTo>
                <a:lnTo>
                  <a:pt x="16" y="816"/>
                </a:lnTo>
                <a:lnTo>
                  <a:pt x="14" y="810"/>
                </a:lnTo>
                <a:lnTo>
                  <a:pt x="14" y="806"/>
                </a:lnTo>
                <a:lnTo>
                  <a:pt x="16" y="803"/>
                </a:lnTo>
                <a:lnTo>
                  <a:pt x="17" y="798"/>
                </a:lnTo>
                <a:lnTo>
                  <a:pt x="14" y="785"/>
                </a:lnTo>
                <a:lnTo>
                  <a:pt x="14" y="778"/>
                </a:lnTo>
                <a:lnTo>
                  <a:pt x="18" y="776"/>
                </a:lnTo>
                <a:lnTo>
                  <a:pt x="23" y="772"/>
                </a:lnTo>
                <a:lnTo>
                  <a:pt x="25" y="767"/>
                </a:lnTo>
                <a:lnTo>
                  <a:pt x="22" y="753"/>
                </a:lnTo>
                <a:lnTo>
                  <a:pt x="21" y="734"/>
                </a:lnTo>
                <a:lnTo>
                  <a:pt x="21" y="728"/>
                </a:lnTo>
                <a:lnTo>
                  <a:pt x="17" y="720"/>
                </a:lnTo>
                <a:lnTo>
                  <a:pt x="16" y="716"/>
                </a:lnTo>
                <a:lnTo>
                  <a:pt x="14" y="703"/>
                </a:lnTo>
                <a:lnTo>
                  <a:pt x="16" y="702"/>
                </a:lnTo>
                <a:lnTo>
                  <a:pt x="16" y="701"/>
                </a:lnTo>
                <a:lnTo>
                  <a:pt x="16" y="698"/>
                </a:lnTo>
                <a:lnTo>
                  <a:pt x="16" y="697"/>
                </a:lnTo>
                <a:lnTo>
                  <a:pt x="14" y="696"/>
                </a:lnTo>
                <a:lnTo>
                  <a:pt x="14" y="696"/>
                </a:lnTo>
                <a:lnTo>
                  <a:pt x="13" y="694"/>
                </a:lnTo>
                <a:lnTo>
                  <a:pt x="13" y="690"/>
                </a:lnTo>
                <a:lnTo>
                  <a:pt x="13" y="688"/>
                </a:lnTo>
                <a:lnTo>
                  <a:pt x="14" y="684"/>
                </a:lnTo>
                <a:lnTo>
                  <a:pt x="16" y="681"/>
                </a:lnTo>
                <a:lnTo>
                  <a:pt x="17" y="675"/>
                </a:lnTo>
                <a:lnTo>
                  <a:pt x="16" y="667"/>
                </a:lnTo>
                <a:lnTo>
                  <a:pt x="12" y="657"/>
                </a:lnTo>
                <a:lnTo>
                  <a:pt x="1" y="605"/>
                </a:lnTo>
                <a:lnTo>
                  <a:pt x="0" y="597"/>
                </a:lnTo>
                <a:lnTo>
                  <a:pt x="1" y="592"/>
                </a:lnTo>
                <a:lnTo>
                  <a:pt x="8" y="583"/>
                </a:lnTo>
                <a:lnTo>
                  <a:pt x="9" y="576"/>
                </a:lnTo>
                <a:lnTo>
                  <a:pt x="10" y="570"/>
                </a:lnTo>
                <a:lnTo>
                  <a:pt x="9" y="557"/>
                </a:lnTo>
                <a:lnTo>
                  <a:pt x="7" y="547"/>
                </a:lnTo>
                <a:lnTo>
                  <a:pt x="8" y="543"/>
                </a:lnTo>
                <a:lnTo>
                  <a:pt x="13" y="536"/>
                </a:lnTo>
                <a:lnTo>
                  <a:pt x="14" y="532"/>
                </a:lnTo>
                <a:lnTo>
                  <a:pt x="23" y="518"/>
                </a:lnTo>
                <a:lnTo>
                  <a:pt x="25" y="513"/>
                </a:lnTo>
                <a:lnTo>
                  <a:pt x="25" y="507"/>
                </a:lnTo>
                <a:lnTo>
                  <a:pt x="25" y="500"/>
                </a:lnTo>
                <a:lnTo>
                  <a:pt x="23" y="494"/>
                </a:lnTo>
                <a:lnTo>
                  <a:pt x="23" y="487"/>
                </a:lnTo>
                <a:lnTo>
                  <a:pt x="25" y="479"/>
                </a:lnTo>
                <a:lnTo>
                  <a:pt x="35" y="456"/>
                </a:lnTo>
                <a:lnTo>
                  <a:pt x="35" y="453"/>
                </a:lnTo>
                <a:lnTo>
                  <a:pt x="32" y="452"/>
                </a:lnTo>
                <a:lnTo>
                  <a:pt x="30" y="451"/>
                </a:lnTo>
                <a:lnTo>
                  <a:pt x="29" y="448"/>
                </a:lnTo>
                <a:lnTo>
                  <a:pt x="29" y="443"/>
                </a:lnTo>
                <a:lnTo>
                  <a:pt x="34" y="424"/>
                </a:lnTo>
                <a:lnTo>
                  <a:pt x="35" y="413"/>
                </a:lnTo>
                <a:lnTo>
                  <a:pt x="34" y="402"/>
                </a:lnTo>
                <a:lnTo>
                  <a:pt x="26" y="376"/>
                </a:lnTo>
                <a:lnTo>
                  <a:pt x="25" y="360"/>
                </a:lnTo>
                <a:lnTo>
                  <a:pt x="26" y="349"/>
                </a:lnTo>
                <a:lnTo>
                  <a:pt x="34" y="340"/>
                </a:lnTo>
                <a:lnTo>
                  <a:pt x="44" y="334"/>
                </a:lnTo>
                <a:lnTo>
                  <a:pt x="56" y="332"/>
                </a:lnTo>
                <a:lnTo>
                  <a:pt x="61" y="329"/>
                </a:lnTo>
                <a:lnTo>
                  <a:pt x="63" y="325"/>
                </a:lnTo>
                <a:lnTo>
                  <a:pt x="70" y="315"/>
                </a:lnTo>
                <a:lnTo>
                  <a:pt x="73" y="311"/>
                </a:lnTo>
                <a:lnTo>
                  <a:pt x="88" y="293"/>
                </a:lnTo>
                <a:lnTo>
                  <a:pt x="95" y="290"/>
                </a:lnTo>
                <a:lnTo>
                  <a:pt x="95" y="286"/>
                </a:lnTo>
                <a:lnTo>
                  <a:pt x="97" y="279"/>
                </a:lnTo>
                <a:lnTo>
                  <a:pt x="104" y="271"/>
                </a:lnTo>
                <a:lnTo>
                  <a:pt x="106" y="264"/>
                </a:lnTo>
                <a:lnTo>
                  <a:pt x="105" y="259"/>
                </a:lnTo>
                <a:lnTo>
                  <a:pt x="104" y="254"/>
                </a:lnTo>
                <a:lnTo>
                  <a:pt x="104" y="248"/>
                </a:lnTo>
                <a:lnTo>
                  <a:pt x="105" y="246"/>
                </a:lnTo>
                <a:lnTo>
                  <a:pt x="107" y="245"/>
                </a:lnTo>
                <a:lnTo>
                  <a:pt x="110" y="244"/>
                </a:lnTo>
                <a:lnTo>
                  <a:pt x="111" y="240"/>
                </a:lnTo>
                <a:lnTo>
                  <a:pt x="111" y="237"/>
                </a:lnTo>
                <a:lnTo>
                  <a:pt x="109" y="235"/>
                </a:lnTo>
                <a:lnTo>
                  <a:pt x="105" y="232"/>
                </a:lnTo>
                <a:lnTo>
                  <a:pt x="93" y="217"/>
                </a:lnTo>
                <a:lnTo>
                  <a:pt x="92" y="211"/>
                </a:lnTo>
                <a:lnTo>
                  <a:pt x="88" y="208"/>
                </a:lnTo>
                <a:lnTo>
                  <a:pt x="84" y="204"/>
                </a:lnTo>
                <a:lnTo>
                  <a:pt x="80" y="200"/>
                </a:lnTo>
                <a:lnTo>
                  <a:pt x="79" y="192"/>
                </a:lnTo>
                <a:lnTo>
                  <a:pt x="83" y="180"/>
                </a:lnTo>
                <a:lnTo>
                  <a:pt x="89" y="163"/>
                </a:lnTo>
                <a:lnTo>
                  <a:pt x="96" y="147"/>
                </a:lnTo>
                <a:lnTo>
                  <a:pt x="96" y="139"/>
                </a:lnTo>
                <a:lnTo>
                  <a:pt x="92" y="135"/>
                </a:lnTo>
                <a:lnTo>
                  <a:pt x="88" y="131"/>
                </a:lnTo>
                <a:lnTo>
                  <a:pt x="85" y="125"/>
                </a:lnTo>
                <a:lnTo>
                  <a:pt x="84" y="117"/>
                </a:lnTo>
                <a:lnTo>
                  <a:pt x="85" y="113"/>
                </a:lnTo>
                <a:lnTo>
                  <a:pt x="88" y="110"/>
                </a:lnTo>
                <a:lnTo>
                  <a:pt x="87" y="104"/>
                </a:lnTo>
                <a:lnTo>
                  <a:pt x="85" y="99"/>
                </a:lnTo>
                <a:lnTo>
                  <a:pt x="85" y="95"/>
                </a:lnTo>
                <a:lnTo>
                  <a:pt x="92" y="79"/>
                </a:lnTo>
                <a:lnTo>
                  <a:pt x="92" y="75"/>
                </a:lnTo>
                <a:lnTo>
                  <a:pt x="92" y="70"/>
                </a:lnTo>
                <a:lnTo>
                  <a:pt x="92" y="66"/>
                </a:lnTo>
                <a:lnTo>
                  <a:pt x="96" y="55"/>
                </a:lnTo>
                <a:lnTo>
                  <a:pt x="96" y="48"/>
                </a:lnTo>
                <a:lnTo>
                  <a:pt x="91" y="46"/>
                </a:lnTo>
                <a:lnTo>
                  <a:pt x="84" y="44"/>
                </a:lnTo>
                <a:lnTo>
                  <a:pt x="85" y="42"/>
                </a:lnTo>
                <a:lnTo>
                  <a:pt x="95" y="37"/>
                </a:lnTo>
                <a:lnTo>
                  <a:pt x="97" y="34"/>
                </a:lnTo>
                <a:lnTo>
                  <a:pt x="102" y="24"/>
                </a:lnTo>
                <a:lnTo>
                  <a:pt x="105" y="20"/>
                </a:lnTo>
                <a:lnTo>
                  <a:pt x="110" y="16"/>
                </a:lnTo>
                <a:lnTo>
                  <a:pt x="114" y="16"/>
                </a:lnTo>
                <a:lnTo>
                  <a:pt x="136" y="22"/>
                </a:lnTo>
                <a:lnTo>
                  <a:pt x="141" y="22"/>
                </a:lnTo>
                <a:lnTo>
                  <a:pt x="148" y="21"/>
                </a:lnTo>
                <a:lnTo>
                  <a:pt x="150" y="18"/>
                </a:lnTo>
                <a:lnTo>
                  <a:pt x="155" y="7"/>
                </a:lnTo>
                <a:lnTo>
                  <a:pt x="158" y="2"/>
                </a:lnTo>
                <a:lnTo>
                  <a:pt x="159" y="0"/>
                </a:lnTo>
                <a:lnTo>
                  <a:pt x="159" y="0"/>
                </a:lnTo>
                <a:lnTo>
                  <a:pt x="164" y="16"/>
                </a:lnTo>
                <a:lnTo>
                  <a:pt x="170" y="31"/>
                </a:lnTo>
                <a:lnTo>
                  <a:pt x="175" y="47"/>
                </a:lnTo>
                <a:lnTo>
                  <a:pt x="180" y="63"/>
                </a:lnTo>
                <a:lnTo>
                  <a:pt x="185" y="78"/>
                </a:lnTo>
                <a:lnTo>
                  <a:pt x="190" y="94"/>
                </a:lnTo>
                <a:lnTo>
                  <a:pt x="195" y="109"/>
                </a:lnTo>
                <a:lnTo>
                  <a:pt x="201" y="125"/>
                </a:lnTo>
                <a:lnTo>
                  <a:pt x="206" y="140"/>
                </a:lnTo>
                <a:lnTo>
                  <a:pt x="211" y="156"/>
                </a:lnTo>
                <a:lnTo>
                  <a:pt x="216" y="171"/>
                </a:lnTo>
                <a:lnTo>
                  <a:pt x="221" y="187"/>
                </a:lnTo>
                <a:lnTo>
                  <a:pt x="226" y="204"/>
                </a:lnTo>
                <a:lnTo>
                  <a:pt x="232" y="219"/>
                </a:lnTo>
                <a:lnTo>
                  <a:pt x="237" y="235"/>
                </a:lnTo>
                <a:lnTo>
                  <a:pt x="242" y="250"/>
                </a:lnTo>
                <a:lnTo>
                  <a:pt x="246" y="266"/>
                </a:lnTo>
                <a:lnTo>
                  <a:pt x="251" y="281"/>
                </a:lnTo>
                <a:lnTo>
                  <a:pt x="256" y="297"/>
                </a:lnTo>
                <a:lnTo>
                  <a:pt x="261" y="312"/>
                </a:lnTo>
                <a:lnTo>
                  <a:pt x="267" y="328"/>
                </a:lnTo>
                <a:lnTo>
                  <a:pt x="272" y="343"/>
                </a:lnTo>
                <a:lnTo>
                  <a:pt x="277" y="359"/>
                </a:lnTo>
                <a:lnTo>
                  <a:pt x="282" y="376"/>
                </a:lnTo>
                <a:lnTo>
                  <a:pt x="287" y="391"/>
                </a:lnTo>
                <a:lnTo>
                  <a:pt x="292" y="407"/>
                </a:lnTo>
                <a:lnTo>
                  <a:pt x="298" y="422"/>
                </a:lnTo>
                <a:lnTo>
                  <a:pt x="303" y="438"/>
                </a:lnTo>
                <a:lnTo>
                  <a:pt x="308" y="453"/>
                </a:lnTo>
                <a:lnTo>
                  <a:pt x="313" y="469"/>
                </a:lnTo>
                <a:lnTo>
                  <a:pt x="318" y="486"/>
                </a:lnTo>
                <a:lnTo>
                  <a:pt x="324" y="501"/>
                </a:lnTo>
                <a:lnTo>
                  <a:pt x="327" y="509"/>
                </a:lnTo>
                <a:lnTo>
                  <a:pt x="329" y="520"/>
                </a:lnTo>
                <a:lnTo>
                  <a:pt x="330" y="523"/>
                </a:lnTo>
                <a:lnTo>
                  <a:pt x="330" y="529"/>
                </a:lnTo>
                <a:lnTo>
                  <a:pt x="330" y="530"/>
                </a:lnTo>
                <a:lnTo>
                  <a:pt x="330" y="531"/>
                </a:lnTo>
                <a:lnTo>
                  <a:pt x="331" y="534"/>
                </a:lnTo>
                <a:lnTo>
                  <a:pt x="333" y="539"/>
                </a:lnTo>
                <a:lnTo>
                  <a:pt x="334" y="543"/>
                </a:lnTo>
                <a:lnTo>
                  <a:pt x="335" y="547"/>
                </a:lnTo>
                <a:lnTo>
                  <a:pt x="334" y="554"/>
                </a:lnTo>
                <a:lnTo>
                  <a:pt x="334" y="557"/>
                </a:lnTo>
                <a:lnTo>
                  <a:pt x="335" y="558"/>
                </a:lnTo>
                <a:lnTo>
                  <a:pt x="335" y="561"/>
                </a:lnTo>
                <a:lnTo>
                  <a:pt x="338" y="564"/>
                </a:lnTo>
                <a:lnTo>
                  <a:pt x="339" y="566"/>
                </a:lnTo>
                <a:lnTo>
                  <a:pt x="342" y="569"/>
                </a:lnTo>
                <a:lnTo>
                  <a:pt x="351" y="574"/>
                </a:lnTo>
                <a:lnTo>
                  <a:pt x="361" y="583"/>
                </a:lnTo>
                <a:lnTo>
                  <a:pt x="370" y="591"/>
                </a:lnTo>
                <a:lnTo>
                  <a:pt x="380" y="595"/>
                </a:lnTo>
                <a:lnTo>
                  <a:pt x="383" y="596"/>
                </a:lnTo>
                <a:lnTo>
                  <a:pt x="384" y="597"/>
                </a:lnTo>
                <a:lnTo>
                  <a:pt x="387" y="601"/>
                </a:lnTo>
                <a:lnTo>
                  <a:pt x="387" y="604"/>
                </a:lnTo>
                <a:lnTo>
                  <a:pt x="388" y="606"/>
                </a:lnTo>
                <a:lnTo>
                  <a:pt x="388" y="617"/>
                </a:lnTo>
                <a:lnTo>
                  <a:pt x="388" y="619"/>
                </a:lnTo>
                <a:lnTo>
                  <a:pt x="390" y="620"/>
                </a:lnTo>
                <a:lnTo>
                  <a:pt x="396" y="627"/>
                </a:lnTo>
                <a:lnTo>
                  <a:pt x="406" y="633"/>
                </a:lnTo>
                <a:lnTo>
                  <a:pt x="414" y="64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8"/>
          <p:cNvSpPr>
            <a:spLocks/>
          </p:cNvSpPr>
          <p:nvPr/>
        </p:nvSpPr>
        <p:spPr bwMode="auto">
          <a:xfrm>
            <a:off x="10328239" y="4690536"/>
            <a:ext cx="1823001" cy="817650"/>
          </a:xfrm>
          <a:custGeom>
            <a:avLst/>
            <a:gdLst>
              <a:gd name="T0" fmla="*/ 1836 w 2125"/>
              <a:gd name="T1" fmla="*/ 185 h 952"/>
              <a:gd name="T2" fmla="*/ 1852 w 2125"/>
              <a:gd name="T3" fmla="*/ 225 h 952"/>
              <a:gd name="T4" fmla="*/ 1854 w 2125"/>
              <a:gd name="T5" fmla="*/ 262 h 952"/>
              <a:gd name="T6" fmla="*/ 1873 w 2125"/>
              <a:gd name="T7" fmla="*/ 294 h 952"/>
              <a:gd name="T8" fmla="*/ 1898 w 2125"/>
              <a:gd name="T9" fmla="*/ 337 h 952"/>
              <a:gd name="T10" fmla="*/ 1922 w 2125"/>
              <a:gd name="T11" fmla="*/ 374 h 952"/>
              <a:gd name="T12" fmla="*/ 1919 w 2125"/>
              <a:gd name="T13" fmla="*/ 399 h 952"/>
              <a:gd name="T14" fmla="*/ 1918 w 2125"/>
              <a:gd name="T15" fmla="*/ 434 h 952"/>
              <a:gd name="T16" fmla="*/ 1928 w 2125"/>
              <a:gd name="T17" fmla="*/ 455 h 952"/>
              <a:gd name="T18" fmla="*/ 1944 w 2125"/>
              <a:gd name="T19" fmla="*/ 456 h 952"/>
              <a:gd name="T20" fmla="*/ 1945 w 2125"/>
              <a:gd name="T21" fmla="*/ 474 h 952"/>
              <a:gd name="T22" fmla="*/ 1958 w 2125"/>
              <a:gd name="T23" fmla="*/ 496 h 952"/>
              <a:gd name="T24" fmla="*/ 1971 w 2125"/>
              <a:gd name="T25" fmla="*/ 531 h 952"/>
              <a:gd name="T26" fmla="*/ 1977 w 2125"/>
              <a:gd name="T27" fmla="*/ 563 h 952"/>
              <a:gd name="T28" fmla="*/ 1976 w 2125"/>
              <a:gd name="T29" fmla="*/ 596 h 952"/>
              <a:gd name="T30" fmla="*/ 1977 w 2125"/>
              <a:gd name="T31" fmla="*/ 605 h 952"/>
              <a:gd name="T32" fmla="*/ 1980 w 2125"/>
              <a:gd name="T33" fmla="*/ 619 h 952"/>
              <a:gd name="T34" fmla="*/ 1989 w 2125"/>
              <a:gd name="T35" fmla="*/ 646 h 952"/>
              <a:gd name="T36" fmla="*/ 1990 w 2125"/>
              <a:gd name="T37" fmla="*/ 681 h 952"/>
              <a:gd name="T38" fmla="*/ 1981 w 2125"/>
              <a:gd name="T39" fmla="*/ 704 h 952"/>
              <a:gd name="T40" fmla="*/ 2006 w 2125"/>
              <a:gd name="T41" fmla="*/ 725 h 952"/>
              <a:gd name="T42" fmla="*/ 2011 w 2125"/>
              <a:gd name="T43" fmla="*/ 763 h 952"/>
              <a:gd name="T44" fmla="*/ 2026 w 2125"/>
              <a:gd name="T45" fmla="*/ 781 h 952"/>
              <a:gd name="T46" fmla="*/ 2036 w 2125"/>
              <a:gd name="T47" fmla="*/ 804 h 952"/>
              <a:gd name="T48" fmla="*/ 2041 w 2125"/>
              <a:gd name="T49" fmla="*/ 827 h 952"/>
              <a:gd name="T50" fmla="*/ 2058 w 2125"/>
              <a:gd name="T51" fmla="*/ 835 h 952"/>
              <a:gd name="T52" fmla="*/ 2082 w 2125"/>
              <a:gd name="T53" fmla="*/ 851 h 952"/>
              <a:gd name="T54" fmla="*/ 2094 w 2125"/>
              <a:gd name="T55" fmla="*/ 883 h 952"/>
              <a:gd name="T56" fmla="*/ 2099 w 2125"/>
              <a:gd name="T57" fmla="*/ 914 h 952"/>
              <a:gd name="T58" fmla="*/ 2023 w 2125"/>
              <a:gd name="T59" fmla="*/ 931 h 952"/>
              <a:gd name="T60" fmla="*/ 1713 w 2125"/>
              <a:gd name="T61" fmla="*/ 941 h 952"/>
              <a:gd name="T62" fmla="*/ 1405 w 2125"/>
              <a:gd name="T63" fmla="*/ 948 h 952"/>
              <a:gd name="T64" fmla="*/ 1096 w 2125"/>
              <a:gd name="T65" fmla="*/ 952 h 952"/>
              <a:gd name="T66" fmla="*/ 787 w 2125"/>
              <a:gd name="T67" fmla="*/ 950 h 952"/>
              <a:gd name="T68" fmla="*/ 479 w 2125"/>
              <a:gd name="T69" fmla="*/ 946 h 952"/>
              <a:gd name="T70" fmla="*/ 480 w 2125"/>
              <a:gd name="T71" fmla="*/ 830 h 952"/>
              <a:gd name="T72" fmla="*/ 483 w 2125"/>
              <a:gd name="T73" fmla="*/ 712 h 952"/>
              <a:gd name="T74" fmla="*/ 433 w 2125"/>
              <a:gd name="T75" fmla="*/ 633 h 952"/>
              <a:gd name="T76" fmla="*/ 259 w 2125"/>
              <a:gd name="T77" fmla="*/ 629 h 952"/>
              <a:gd name="T78" fmla="*/ 87 w 2125"/>
              <a:gd name="T79" fmla="*/ 624 h 952"/>
              <a:gd name="T80" fmla="*/ 4 w 2125"/>
              <a:gd name="T81" fmla="*/ 505 h 952"/>
              <a:gd name="T82" fmla="*/ 12 w 2125"/>
              <a:gd name="T83" fmla="*/ 271 h 952"/>
              <a:gd name="T84" fmla="*/ 20 w 2125"/>
              <a:gd name="T85" fmla="*/ 39 h 952"/>
              <a:gd name="T86" fmla="*/ 223 w 2125"/>
              <a:gd name="T87" fmla="*/ 7 h 952"/>
              <a:gd name="T88" fmla="*/ 465 w 2125"/>
              <a:gd name="T89" fmla="*/ 13 h 952"/>
              <a:gd name="T90" fmla="*/ 707 w 2125"/>
              <a:gd name="T91" fmla="*/ 16 h 952"/>
              <a:gd name="T92" fmla="*/ 950 w 2125"/>
              <a:gd name="T93" fmla="*/ 17 h 952"/>
              <a:gd name="T94" fmla="*/ 1192 w 2125"/>
              <a:gd name="T95" fmla="*/ 17 h 952"/>
              <a:gd name="T96" fmla="*/ 1336 w 2125"/>
              <a:gd name="T97" fmla="*/ 16 h 952"/>
              <a:gd name="T98" fmla="*/ 1373 w 2125"/>
              <a:gd name="T99" fmla="*/ 39 h 952"/>
              <a:gd name="T100" fmla="*/ 1433 w 2125"/>
              <a:gd name="T101" fmla="*/ 75 h 952"/>
              <a:gd name="T102" fmla="*/ 1471 w 2125"/>
              <a:gd name="T103" fmla="*/ 74 h 952"/>
              <a:gd name="T104" fmla="*/ 1483 w 2125"/>
              <a:gd name="T105" fmla="*/ 53 h 952"/>
              <a:gd name="T106" fmla="*/ 1526 w 2125"/>
              <a:gd name="T107" fmla="*/ 57 h 952"/>
              <a:gd name="T108" fmla="*/ 1616 w 2125"/>
              <a:gd name="T109" fmla="*/ 44 h 952"/>
              <a:gd name="T110" fmla="*/ 1653 w 2125"/>
              <a:gd name="T111" fmla="*/ 71 h 952"/>
              <a:gd name="T112" fmla="*/ 1691 w 2125"/>
              <a:gd name="T113" fmla="*/ 79 h 952"/>
              <a:gd name="T114" fmla="*/ 1728 w 2125"/>
              <a:gd name="T115" fmla="*/ 89 h 952"/>
              <a:gd name="T116" fmla="*/ 1741 w 2125"/>
              <a:gd name="T117" fmla="*/ 105 h 952"/>
              <a:gd name="T118" fmla="*/ 1764 w 2125"/>
              <a:gd name="T119" fmla="*/ 110 h 952"/>
              <a:gd name="T120" fmla="*/ 1773 w 2125"/>
              <a:gd name="T121" fmla="*/ 132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5" h="952">
                <a:moveTo>
                  <a:pt x="1814" y="153"/>
                </a:moveTo>
                <a:lnTo>
                  <a:pt x="1825" y="154"/>
                </a:lnTo>
                <a:lnTo>
                  <a:pt x="1831" y="157"/>
                </a:lnTo>
                <a:lnTo>
                  <a:pt x="1835" y="159"/>
                </a:lnTo>
                <a:lnTo>
                  <a:pt x="1839" y="172"/>
                </a:lnTo>
                <a:lnTo>
                  <a:pt x="1836" y="185"/>
                </a:lnTo>
                <a:lnTo>
                  <a:pt x="1835" y="199"/>
                </a:lnTo>
                <a:lnTo>
                  <a:pt x="1843" y="209"/>
                </a:lnTo>
                <a:lnTo>
                  <a:pt x="1844" y="214"/>
                </a:lnTo>
                <a:lnTo>
                  <a:pt x="1848" y="216"/>
                </a:lnTo>
                <a:lnTo>
                  <a:pt x="1851" y="220"/>
                </a:lnTo>
                <a:lnTo>
                  <a:pt x="1852" y="225"/>
                </a:lnTo>
                <a:lnTo>
                  <a:pt x="1852" y="232"/>
                </a:lnTo>
                <a:lnTo>
                  <a:pt x="1852" y="238"/>
                </a:lnTo>
                <a:lnTo>
                  <a:pt x="1849" y="243"/>
                </a:lnTo>
                <a:lnTo>
                  <a:pt x="1849" y="249"/>
                </a:lnTo>
                <a:lnTo>
                  <a:pt x="1852" y="256"/>
                </a:lnTo>
                <a:lnTo>
                  <a:pt x="1854" y="262"/>
                </a:lnTo>
                <a:lnTo>
                  <a:pt x="1863" y="267"/>
                </a:lnTo>
                <a:lnTo>
                  <a:pt x="1867" y="271"/>
                </a:lnTo>
                <a:lnTo>
                  <a:pt x="1870" y="276"/>
                </a:lnTo>
                <a:lnTo>
                  <a:pt x="1871" y="281"/>
                </a:lnTo>
                <a:lnTo>
                  <a:pt x="1871" y="288"/>
                </a:lnTo>
                <a:lnTo>
                  <a:pt x="1873" y="294"/>
                </a:lnTo>
                <a:lnTo>
                  <a:pt x="1879" y="303"/>
                </a:lnTo>
                <a:lnTo>
                  <a:pt x="1889" y="308"/>
                </a:lnTo>
                <a:lnTo>
                  <a:pt x="1898" y="315"/>
                </a:lnTo>
                <a:lnTo>
                  <a:pt x="1901" y="328"/>
                </a:lnTo>
                <a:lnTo>
                  <a:pt x="1901" y="330"/>
                </a:lnTo>
                <a:lnTo>
                  <a:pt x="1898" y="337"/>
                </a:lnTo>
                <a:lnTo>
                  <a:pt x="1898" y="341"/>
                </a:lnTo>
                <a:lnTo>
                  <a:pt x="1900" y="343"/>
                </a:lnTo>
                <a:lnTo>
                  <a:pt x="1904" y="351"/>
                </a:lnTo>
                <a:lnTo>
                  <a:pt x="1905" y="354"/>
                </a:lnTo>
                <a:lnTo>
                  <a:pt x="1919" y="368"/>
                </a:lnTo>
                <a:lnTo>
                  <a:pt x="1922" y="374"/>
                </a:lnTo>
                <a:lnTo>
                  <a:pt x="1922" y="381"/>
                </a:lnTo>
                <a:lnTo>
                  <a:pt x="1919" y="386"/>
                </a:lnTo>
                <a:lnTo>
                  <a:pt x="1919" y="392"/>
                </a:lnTo>
                <a:lnTo>
                  <a:pt x="1919" y="396"/>
                </a:lnTo>
                <a:lnTo>
                  <a:pt x="1919" y="398"/>
                </a:lnTo>
                <a:lnTo>
                  <a:pt x="1919" y="399"/>
                </a:lnTo>
                <a:lnTo>
                  <a:pt x="1917" y="403"/>
                </a:lnTo>
                <a:lnTo>
                  <a:pt x="1915" y="405"/>
                </a:lnTo>
                <a:lnTo>
                  <a:pt x="1914" y="408"/>
                </a:lnTo>
                <a:lnTo>
                  <a:pt x="1915" y="421"/>
                </a:lnTo>
                <a:lnTo>
                  <a:pt x="1915" y="427"/>
                </a:lnTo>
                <a:lnTo>
                  <a:pt x="1918" y="434"/>
                </a:lnTo>
                <a:lnTo>
                  <a:pt x="1922" y="435"/>
                </a:lnTo>
                <a:lnTo>
                  <a:pt x="1922" y="438"/>
                </a:lnTo>
                <a:lnTo>
                  <a:pt x="1920" y="444"/>
                </a:lnTo>
                <a:lnTo>
                  <a:pt x="1920" y="451"/>
                </a:lnTo>
                <a:lnTo>
                  <a:pt x="1926" y="455"/>
                </a:lnTo>
                <a:lnTo>
                  <a:pt x="1928" y="455"/>
                </a:lnTo>
                <a:lnTo>
                  <a:pt x="1933" y="451"/>
                </a:lnTo>
                <a:lnTo>
                  <a:pt x="1936" y="451"/>
                </a:lnTo>
                <a:lnTo>
                  <a:pt x="1939" y="451"/>
                </a:lnTo>
                <a:lnTo>
                  <a:pt x="1941" y="453"/>
                </a:lnTo>
                <a:lnTo>
                  <a:pt x="1944" y="455"/>
                </a:lnTo>
                <a:lnTo>
                  <a:pt x="1944" y="456"/>
                </a:lnTo>
                <a:lnTo>
                  <a:pt x="1942" y="457"/>
                </a:lnTo>
                <a:lnTo>
                  <a:pt x="1941" y="461"/>
                </a:lnTo>
                <a:lnTo>
                  <a:pt x="1940" y="465"/>
                </a:lnTo>
                <a:lnTo>
                  <a:pt x="1940" y="469"/>
                </a:lnTo>
                <a:lnTo>
                  <a:pt x="1941" y="471"/>
                </a:lnTo>
                <a:lnTo>
                  <a:pt x="1945" y="474"/>
                </a:lnTo>
                <a:lnTo>
                  <a:pt x="1954" y="475"/>
                </a:lnTo>
                <a:lnTo>
                  <a:pt x="1957" y="475"/>
                </a:lnTo>
                <a:lnTo>
                  <a:pt x="1958" y="477"/>
                </a:lnTo>
                <a:lnTo>
                  <a:pt x="1959" y="479"/>
                </a:lnTo>
                <a:lnTo>
                  <a:pt x="1958" y="492"/>
                </a:lnTo>
                <a:lnTo>
                  <a:pt x="1958" y="496"/>
                </a:lnTo>
                <a:lnTo>
                  <a:pt x="1953" y="515"/>
                </a:lnTo>
                <a:lnTo>
                  <a:pt x="1957" y="518"/>
                </a:lnTo>
                <a:lnTo>
                  <a:pt x="1968" y="521"/>
                </a:lnTo>
                <a:lnTo>
                  <a:pt x="1972" y="522"/>
                </a:lnTo>
                <a:lnTo>
                  <a:pt x="1975" y="524"/>
                </a:lnTo>
                <a:lnTo>
                  <a:pt x="1971" y="531"/>
                </a:lnTo>
                <a:lnTo>
                  <a:pt x="1966" y="536"/>
                </a:lnTo>
                <a:lnTo>
                  <a:pt x="1963" y="537"/>
                </a:lnTo>
                <a:lnTo>
                  <a:pt x="1962" y="550"/>
                </a:lnTo>
                <a:lnTo>
                  <a:pt x="1962" y="556"/>
                </a:lnTo>
                <a:lnTo>
                  <a:pt x="1966" y="559"/>
                </a:lnTo>
                <a:lnTo>
                  <a:pt x="1977" y="563"/>
                </a:lnTo>
                <a:lnTo>
                  <a:pt x="1980" y="566"/>
                </a:lnTo>
                <a:lnTo>
                  <a:pt x="1975" y="568"/>
                </a:lnTo>
                <a:lnTo>
                  <a:pt x="1976" y="572"/>
                </a:lnTo>
                <a:lnTo>
                  <a:pt x="1977" y="583"/>
                </a:lnTo>
                <a:lnTo>
                  <a:pt x="1979" y="587"/>
                </a:lnTo>
                <a:lnTo>
                  <a:pt x="1976" y="596"/>
                </a:lnTo>
                <a:lnTo>
                  <a:pt x="1975" y="598"/>
                </a:lnTo>
                <a:lnTo>
                  <a:pt x="1975" y="600"/>
                </a:lnTo>
                <a:lnTo>
                  <a:pt x="1975" y="601"/>
                </a:lnTo>
                <a:lnTo>
                  <a:pt x="1976" y="602"/>
                </a:lnTo>
                <a:lnTo>
                  <a:pt x="1976" y="603"/>
                </a:lnTo>
                <a:lnTo>
                  <a:pt x="1977" y="605"/>
                </a:lnTo>
                <a:lnTo>
                  <a:pt x="1979" y="607"/>
                </a:lnTo>
                <a:lnTo>
                  <a:pt x="1979" y="609"/>
                </a:lnTo>
                <a:lnTo>
                  <a:pt x="1977" y="610"/>
                </a:lnTo>
                <a:lnTo>
                  <a:pt x="1976" y="612"/>
                </a:lnTo>
                <a:lnTo>
                  <a:pt x="1977" y="616"/>
                </a:lnTo>
                <a:lnTo>
                  <a:pt x="1980" y="619"/>
                </a:lnTo>
                <a:lnTo>
                  <a:pt x="1984" y="622"/>
                </a:lnTo>
                <a:lnTo>
                  <a:pt x="1986" y="625"/>
                </a:lnTo>
                <a:lnTo>
                  <a:pt x="1986" y="628"/>
                </a:lnTo>
                <a:lnTo>
                  <a:pt x="1985" y="634"/>
                </a:lnTo>
                <a:lnTo>
                  <a:pt x="1986" y="640"/>
                </a:lnTo>
                <a:lnTo>
                  <a:pt x="1989" y="646"/>
                </a:lnTo>
                <a:lnTo>
                  <a:pt x="1990" y="654"/>
                </a:lnTo>
                <a:lnTo>
                  <a:pt x="1989" y="660"/>
                </a:lnTo>
                <a:lnTo>
                  <a:pt x="1988" y="667"/>
                </a:lnTo>
                <a:lnTo>
                  <a:pt x="1986" y="673"/>
                </a:lnTo>
                <a:lnTo>
                  <a:pt x="1988" y="677"/>
                </a:lnTo>
                <a:lnTo>
                  <a:pt x="1990" y="681"/>
                </a:lnTo>
                <a:lnTo>
                  <a:pt x="1990" y="684"/>
                </a:lnTo>
                <a:lnTo>
                  <a:pt x="1986" y="691"/>
                </a:lnTo>
                <a:lnTo>
                  <a:pt x="1983" y="695"/>
                </a:lnTo>
                <a:lnTo>
                  <a:pt x="1981" y="697"/>
                </a:lnTo>
                <a:lnTo>
                  <a:pt x="1981" y="701"/>
                </a:lnTo>
                <a:lnTo>
                  <a:pt x="1981" y="704"/>
                </a:lnTo>
                <a:lnTo>
                  <a:pt x="1983" y="707"/>
                </a:lnTo>
                <a:lnTo>
                  <a:pt x="1984" y="710"/>
                </a:lnTo>
                <a:lnTo>
                  <a:pt x="1985" y="712"/>
                </a:lnTo>
                <a:lnTo>
                  <a:pt x="1988" y="717"/>
                </a:lnTo>
                <a:lnTo>
                  <a:pt x="2001" y="723"/>
                </a:lnTo>
                <a:lnTo>
                  <a:pt x="2006" y="725"/>
                </a:lnTo>
                <a:lnTo>
                  <a:pt x="2008" y="732"/>
                </a:lnTo>
                <a:lnTo>
                  <a:pt x="2008" y="738"/>
                </a:lnTo>
                <a:lnTo>
                  <a:pt x="2007" y="743"/>
                </a:lnTo>
                <a:lnTo>
                  <a:pt x="2007" y="752"/>
                </a:lnTo>
                <a:lnTo>
                  <a:pt x="2008" y="760"/>
                </a:lnTo>
                <a:lnTo>
                  <a:pt x="2011" y="763"/>
                </a:lnTo>
                <a:lnTo>
                  <a:pt x="2016" y="764"/>
                </a:lnTo>
                <a:lnTo>
                  <a:pt x="2023" y="765"/>
                </a:lnTo>
                <a:lnTo>
                  <a:pt x="2026" y="769"/>
                </a:lnTo>
                <a:lnTo>
                  <a:pt x="2026" y="772"/>
                </a:lnTo>
                <a:lnTo>
                  <a:pt x="2025" y="776"/>
                </a:lnTo>
                <a:lnTo>
                  <a:pt x="2026" y="781"/>
                </a:lnTo>
                <a:lnTo>
                  <a:pt x="2028" y="785"/>
                </a:lnTo>
                <a:lnTo>
                  <a:pt x="2033" y="790"/>
                </a:lnTo>
                <a:lnTo>
                  <a:pt x="2036" y="795"/>
                </a:lnTo>
                <a:lnTo>
                  <a:pt x="2036" y="796"/>
                </a:lnTo>
                <a:lnTo>
                  <a:pt x="2036" y="801"/>
                </a:lnTo>
                <a:lnTo>
                  <a:pt x="2036" y="804"/>
                </a:lnTo>
                <a:lnTo>
                  <a:pt x="2037" y="805"/>
                </a:lnTo>
                <a:lnTo>
                  <a:pt x="2041" y="812"/>
                </a:lnTo>
                <a:lnTo>
                  <a:pt x="2043" y="821"/>
                </a:lnTo>
                <a:lnTo>
                  <a:pt x="2045" y="822"/>
                </a:lnTo>
                <a:lnTo>
                  <a:pt x="2043" y="825"/>
                </a:lnTo>
                <a:lnTo>
                  <a:pt x="2041" y="827"/>
                </a:lnTo>
                <a:lnTo>
                  <a:pt x="2038" y="829"/>
                </a:lnTo>
                <a:lnTo>
                  <a:pt x="2039" y="833"/>
                </a:lnTo>
                <a:lnTo>
                  <a:pt x="2043" y="834"/>
                </a:lnTo>
                <a:lnTo>
                  <a:pt x="2048" y="833"/>
                </a:lnTo>
                <a:lnTo>
                  <a:pt x="2054" y="833"/>
                </a:lnTo>
                <a:lnTo>
                  <a:pt x="2058" y="835"/>
                </a:lnTo>
                <a:lnTo>
                  <a:pt x="2060" y="839"/>
                </a:lnTo>
                <a:lnTo>
                  <a:pt x="2063" y="843"/>
                </a:lnTo>
                <a:lnTo>
                  <a:pt x="2065" y="847"/>
                </a:lnTo>
                <a:lnTo>
                  <a:pt x="2069" y="849"/>
                </a:lnTo>
                <a:lnTo>
                  <a:pt x="2078" y="849"/>
                </a:lnTo>
                <a:lnTo>
                  <a:pt x="2082" y="851"/>
                </a:lnTo>
                <a:lnTo>
                  <a:pt x="2086" y="855"/>
                </a:lnTo>
                <a:lnTo>
                  <a:pt x="2085" y="858"/>
                </a:lnTo>
                <a:lnTo>
                  <a:pt x="2082" y="866"/>
                </a:lnTo>
                <a:lnTo>
                  <a:pt x="2089" y="874"/>
                </a:lnTo>
                <a:lnTo>
                  <a:pt x="2092" y="879"/>
                </a:lnTo>
                <a:lnTo>
                  <a:pt x="2094" y="883"/>
                </a:lnTo>
                <a:lnTo>
                  <a:pt x="2102" y="891"/>
                </a:lnTo>
                <a:lnTo>
                  <a:pt x="2103" y="892"/>
                </a:lnTo>
                <a:lnTo>
                  <a:pt x="2102" y="896"/>
                </a:lnTo>
                <a:lnTo>
                  <a:pt x="2099" y="901"/>
                </a:lnTo>
                <a:lnTo>
                  <a:pt x="2099" y="909"/>
                </a:lnTo>
                <a:lnTo>
                  <a:pt x="2099" y="914"/>
                </a:lnTo>
                <a:lnTo>
                  <a:pt x="2103" y="918"/>
                </a:lnTo>
                <a:lnTo>
                  <a:pt x="2114" y="919"/>
                </a:lnTo>
                <a:lnTo>
                  <a:pt x="2118" y="921"/>
                </a:lnTo>
                <a:lnTo>
                  <a:pt x="2125" y="927"/>
                </a:lnTo>
                <a:lnTo>
                  <a:pt x="2074" y="928"/>
                </a:lnTo>
                <a:lnTo>
                  <a:pt x="2023" y="931"/>
                </a:lnTo>
                <a:lnTo>
                  <a:pt x="1971" y="934"/>
                </a:lnTo>
                <a:lnTo>
                  <a:pt x="1919" y="935"/>
                </a:lnTo>
                <a:lnTo>
                  <a:pt x="1869" y="936"/>
                </a:lnTo>
                <a:lnTo>
                  <a:pt x="1817" y="939"/>
                </a:lnTo>
                <a:lnTo>
                  <a:pt x="1765" y="940"/>
                </a:lnTo>
                <a:lnTo>
                  <a:pt x="1713" y="941"/>
                </a:lnTo>
                <a:lnTo>
                  <a:pt x="1663" y="943"/>
                </a:lnTo>
                <a:lnTo>
                  <a:pt x="1611" y="944"/>
                </a:lnTo>
                <a:lnTo>
                  <a:pt x="1559" y="945"/>
                </a:lnTo>
                <a:lnTo>
                  <a:pt x="1508" y="946"/>
                </a:lnTo>
                <a:lnTo>
                  <a:pt x="1456" y="946"/>
                </a:lnTo>
                <a:lnTo>
                  <a:pt x="1405" y="948"/>
                </a:lnTo>
                <a:lnTo>
                  <a:pt x="1354" y="949"/>
                </a:lnTo>
                <a:lnTo>
                  <a:pt x="1302" y="949"/>
                </a:lnTo>
                <a:lnTo>
                  <a:pt x="1250" y="950"/>
                </a:lnTo>
                <a:lnTo>
                  <a:pt x="1200" y="950"/>
                </a:lnTo>
                <a:lnTo>
                  <a:pt x="1148" y="950"/>
                </a:lnTo>
                <a:lnTo>
                  <a:pt x="1096" y="952"/>
                </a:lnTo>
                <a:lnTo>
                  <a:pt x="1045" y="952"/>
                </a:lnTo>
                <a:lnTo>
                  <a:pt x="994" y="952"/>
                </a:lnTo>
                <a:lnTo>
                  <a:pt x="942" y="952"/>
                </a:lnTo>
                <a:lnTo>
                  <a:pt x="891" y="952"/>
                </a:lnTo>
                <a:lnTo>
                  <a:pt x="839" y="950"/>
                </a:lnTo>
                <a:lnTo>
                  <a:pt x="787" y="950"/>
                </a:lnTo>
                <a:lnTo>
                  <a:pt x="737" y="950"/>
                </a:lnTo>
                <a:lnTo>
                  <a:pt x="685" y="949"/>
                </a:lnTo>
                <a:lnTo>
                  <a:pt x="633" y="949"/>
                </a:lnTo>
                <a:lnTo>
                  <a:pt x="581" y="949"/>
                </a:lnTo>
                <a:lnTo>
                  <a:pt x="531" y="948"/>
                </a:lnTo>
                <a:lnTo>
                  <a:pt x="479" y="946"/>
                </a:lnTo>
                <a:lnTo>
                  <a:pt x="479" y="927"/>
                </a:lnTo>
                <a:lnTo>
                  <a:pt x="479" y="908"/>
                </a:lnTo>
                <a:lnTo>
                  <a:pt x="480" y="888"/>
                </a:lnTo>
                <a:lnTo>
                  <a:pt x="480" y="869"/>
                </a:lnTo>
                <a:lnTo>
                  <a:pt x="480" y="849"/>
                </a:lnTo>
                <a:lnTo>
                  <a:pt x="480" y="830"/>
                </a:lnTo>
                <a:lnTo>
                  <a:pt x="482" y="811"/>
                </a:lnTo>
                <a:lnTo>
                  <a:pt x="482" y="791"/>
                </a:lnTo>
                <a:lnTo>
                  <a:pt x="482" y="772"/>
                </a:lnTo>
                <a:lnTo>
                  <a:pt x="483" y="751"/>
                </a:lnTo>
                <a:lnTo>
                  <a:pt x="483" y="732"/>
                </a:lnTo>
                <a:lnTo>
                  <a:pt x="483" y="712"/>
                </a:lnTo>
                <a:lnTo>
                  <a:pt x="483" y="693"/>
                </a:lnTo>
                <a:lnTo>
                  <a:pt x="484" y="673"/>
                </a:lnTo>
                <a:lnTo>
                  <a:pt x="484" y="654"/>
                </a:lnTo>
                <a:lnTo>
                  <a:pt x="484" y="634"/>
                </a:lnTo>
                <a:lnTo>
                  <a:pt x="462" y="634"/>
                </a:lnTo>
                <a:lnTo>
                  <a:pt x="433" y="633"/>
                </a:lnTo>
                <a:lnTo>
                  <a:pt x="404" y="633"/>
                </a:lnTo>
                <a:lnTo>
                  <a:pt x="376" y="632"/>
                </a:lnTo>
                <a:lnTo>
                  <a:pt x="346" y="632"/>
                </a:lnTo>
                <a:lnTo>
                  <a:pt x="317" y="631"/>
                </a:lnTo>
                <a:lnTo>
                  <a:pt x="289" y="631"/>
                </a:lnTo>
                <a:lnTo>
                  <a:pt x="259" y="629"/>
                </a:lnTo>
                <a:lnTo>
                  <a:pt x="231" y="629"/>
                </a:lnTo>
                <a:lnTo>
                  <a:pt x="202" y="628"/>
                </a:lnTo>
                <a:lnTo>
                  <a:pt x="174" y="627"/>
                </a:lnTo>
                <a:lnTo>
                  <a:pt x="144" y="627"/>
                </a:lnTo>
                <a:lnTo>
                  <a:pt x="116" y="625"/>
                </a:lnTo>
                <a:lnTo>
                  <a:pt x="87" y="624"/>
                </a:lnTo>
                <a:lnTo>
                  <a:pt x="57" y="623"/>
                </a:lnTo>
                <a:lnTo>
                  <a:pt x="29" y="623"/>
                </a:lnTo>
                <a:lnTo>
                  <a:pt x="0" y="622"/>
                </a:lnTo>
                <a:lnTo>
                  <a:pt x="2" y="583"/>
                </a:lnTo>
                <a:lnTo>
                  <a:pt x="3" y="544"/>
                </a:lnTo>
                <a:lnTo>
                  <a:pt x="4" y="505"/>
                </a:lnTo>
                <a:lnTo>
                  <a:pt x="6" y="465"/>
                </a:lnTo>
                <a:lnTo>
                  <a:pt x="7" y="426"/>
                </a:lnTo>
                <a:lnTo>
                  <a:pt x="8" y="387"/>
                </a:lnTo>
                <a:lnTo>
                  <a:pt x="10" y="348"/>
                </a:lnTo>
                <a:lnTo>
                  <a:pt x="11" y="310"/>
                </a:lnTo>
                <a:lnTo>
                  <a:pt x="12" y="271"/>
                </a:lnTo>
                <a:lnTo>
                  <a:pt x="13" y="232"/>
                </a:lnTo>
                <a:lnTo>
                  <a:pt x="15" y="193"/>
                </a:lnTo>
                <a:lnTo>
                  <a:pt x="16" y="154"/>
                </a:lnTo>
                <a:lnTo>
                  <a:pt x="17" y="117"/>
                </a:lnTo>
                <a:lnTo>
                  <a:pt x="19" y="78"/>
                </a:lnTo>
                <a:lnTo>
                  <a:pt x="20" y="39"/>
                </a:lnTo>
                <a:lnTo>
                  <a:pt x="21" y="0"/>
                </a:lnTo>
                <a:lnTo>
                  <a:pt x="61" y="1"/>
                </a:lnTo>
                <a:lnTo>
                  <a:pt x="101" y="3"/>
                </a:lnTo>
                <a:lnTo>
                  <a:pt x="142" y="4"/>
                </a:lnTo>
                <a:lnTo>
                  <a:pt x="183" y="5"/>
                </a:lnTo>
                <a:lnTo>
                  <a:pt x="223" y="7"/>
                </a:lnTo>
                <a:lnTo>
                  <a:pt x="263" y="8"/>
                </a:lnTo>
                <a:lnTo>
                  <a:pt x="303" y="9"/>
                </a:lnTo>
                <a:lnTo>
                  <a:pt x="343" y="10"/>
                </a:lnTo>
                <a:lnTo>
                  <a:pt x="385" y="10"/>
                </a:lnTo>
                <a:lnTo>
                  <a:pt x="425" y="12"/>
                </a:lnTo>
                <a:lnTo>
                  <a:pt x="465" y="13"/>
                </a:lnTo>
                <a:lnTo>
                  <a:pt x="505" y="13"/>
                </a:lnTo>
                <a:lnTo>
                  <a:pt x="546" y="14"/>
                </a:lnTo>
                <a:lnTo>
                  <a:pt x="587" y="14"/>
                </a:lnTo>
                <a:lnTo>
                  <a:pt x="627" y="16"/>
                </a:lnTo>
                <a:lnTo>
                  <a:pt x="667" y="16"/>
                </a:lnTo>
                <a:lnTo>
                  <a:pt x="707" y="16"/>
                </a:lnTo>
                <a:lnTo>
                  <a:pt x="748" y="17"/>
                </a:lnTo>
                <a:lnTo>
                  <a:pt x="788" y="17"/>
                </a:lnTo>
                <a:lnTo>
                  <a:pt x="828" y="17"/>
                </a:lnTo>
                <a:lnTo>
                  <a:pt x="869" y="17"/>
                </a:lnTo>
                <a:lnTo>
                  <a:pt x="909" y="17"/>
                </a:lnTo>
                <a:lnTo>
                  <a:pt x="950" y="17"/>
                </a:lnTo>
                <a:lnTo>
                  <a:pt x="990" y="17"/>
                </a:lnTo>
                <a:lnTo>
                  <a:pt x="1030" y="17"/>
                </a:lnTo>
                <a:lnTo>
                  <a:pt x="1070" y="17"/>
                </a:lnTo>
                <a:lnTo>
                  <a:pt x="1112" y="17"/>
                </a:lnTo>
                <a:lnTo>
                  <a:pt x="1152" y="17"/>
                </a:lnTo>
                <a:lnTo>
                  <a:pt x="1192" y="17"/>
                </a:lnTo>
                <a:lnTo>
                  <a:pt x="1232" y="16"/>
                </a:lnTo>
                <a:lnTo>
                  <a:pt x="1274" y="16"/>
                </a:lnTo>
                <a:lnTo>
                  <a:pt x="1314" y="16"/>
                </a:lnTo>
                <a:lnTo>
                  <a:pt x="1334" y="16"/>
                </a:lnTo>
                <a:lnTo>
                  <a:pt x="1336" y="16"/>
                </a:lnTo>
                <a:lnTo>
                  <a:pt x="1336" y="16"/>
                </a:lnTo>
                <a:lnTo>
                  <a:pt x="1341" y="21"/>
                </a:lnTo>
                <a:lnTo>
                  <a:pt x="1342" y="23"/>
                </a:lnTo>
                <a:lnTo>
                  <a:pt x="1368" y="38"/>
                </a:lnTo>
                <a:lnTo>
                  <a:pt x="1369" y="39"/>
                </a:lnTo>
                <a:lnTo>
                  <a:pt x="1372" y="39"/>
                </a:lnTo>
                <a:lnTo>
                  <a:pt x="1373" y="39"/>
                </a:lnTo>
                <a:lnTo>
                  <a:pt x="1384" y="45"/>
                </a:lnTo>
                <a:lnTo>
                  <a:pt x="1393" y="53"/>
                </a:lnTo>
                <a:lnTo>
                  <a:pt x="1426" y="66"/>
                </a:lnTo>
                <a:lnTo>
                  <a:pt x="1429" y="69"/>
                </a:lnTo>
                <a:lnTo>
                  <a:pt x="1430" y="73"/>
                </a:lnTo>
                <a:lnTo>
                  <a:pt x="1433" y="75"/>
                </a:lnTo>
                <a:lnTo>
                  <a:pt x="1449" y="80"/>
                </a:lnTo>
                <a:lnTo>
                  <a:pt x="1456" y="80"/>
                </a:lnTo>
                <a:lnTo>
                  <a:pt x="1462" y="80"/>
                </a:lnTo>
                <a:lnTo>
                  <a:pt x="1465" y="79"/>
                </a:lnTo>
                <a:lnTo>
                  <a:pt x="1470" y="74"/>
                </a:lnTo>
                <a:lnTo>
                  <a:pt x="1471" y="74"/>
                </a:lnTo>
                <a:lnTo>
                  <a:pt x="1473" y="71"/>
                </a:lnTo>
                <a:lnTo>
                  <a:pt x="1475" y="64"/>
                </a:lnTo>
                <a:lnTo>
                  <a:pt x="1475" y="60"/>
                </a:lnTo>
                <a:lnTo>
                  <a:pt x="1478" y="57"/>
                </a:lnTo>
                <a:lnTo>
                  <a:pt x="1481" y="54"/>
                </a:lnTo>
                <a:lnTo>
                  <a:pt x="1483" y="53"/>
                </a:lnTo>
                <a:lnTo>
                  <a:pt x="1490" y="52"/>
                </a:lnTo>
                <a:lnTo>
                  <a:pt x="1505" y="56"/>
                </a:lnTo>
                <a:lnTo>
                  <a:pt x="1515" y="53"/>
                </a:lnTo>
                <a:lnTo>
                  <a:pt x="1518" y="53"/>
                </a:lnTo>
                <a:lnTo>
                  <a:pt x="1523" y="56"/>
                </a:lnTo>
                <a:lnTo>
                  <a:pt x="1526" y="57"/>
                </a:lnTo>
                <a:lnTo>
                  <a:pt x="1531" y="57"/>
                </a:lnTo>
                <a:lnTo>
                  <a:pt x="1540" y="52"/>
                </a:lnTo>
                <a:lnTo>
                  <a:pt x="1545" y="51"/>
                </a:lnTo>
                <a:lnTo>
                  <a:pt x="1563" y="54"/>
                </a:lnTo>
                <a:lnTo>
                  <a:pt x="1570" y="54"/>
                </a:lnTo>
                <a:lnTo>
                  <a:pt x="1616" y="44"/>
                </a:lnTo>
                <a:lnTo>
                  <a:pt x="1623" y="45"/>
                </a:lnTo>
                <a:lnTo>
                  <a:pt x="1628" y="48"/>
                </a:lnTo>
                <a:lnTo>
                  <a:pt x="1632" y="51"/>
                </a:lnTo>
                <a:lnTo>
                  <a:pt x="1638" y="60"/>
                </a:lnTo>
                <a:lnTo>
                  <a:pt x="1647" y="67"/>
                </a:lnTo>
                <a:lnTo>
                  <a:pt x="1653" y="71"/>
                </a:lnTo>
                <a:lnTo>
                  <a:pt x="1659" y="74"/>
                </a:lnTo>
                <a:lnTo>
                  <a:pt x="1664" y="75"/>
                </a:lnTo>
                <a:lnTo>
                  <a:pt x="1677" y="75"/>
                </a:lnTo>
                <a:lnTo>
                  <a:pt x="1678" y="75"/>
                </a:lnTo>
                <a:lnTo>
                  <a:pt x="1685" y="78"/>
                </a:lnTo>
                <a:lnTo>
                  <a:pt x="1691" y="79"/>
                </a:lnTo>
                <a:lnTo>
                  <a:pt x="1693" y="80"/>
                </a:lnTo>
                <a:lnTo>
                  <a:pt x="1695" y="83"/>
                </a:lnTo>
                <a:lnTo>
                  <a:pt x="1698" y="86"/>
                </a:lnTo>
                <a:lnTo>
                  <a:pt x="1702" y="87"/>
                </a:lnTo>
                <a:lnTo>
                  <a:pt x="1724" y="87"/>
                </a:lnTo>
                <a:lnTo>
                  <a:pt x="1728" y="89"/>
                </a:lnTo>
                <a:lnTo>
                  <a:pt x="1732" y="93"/>
                </a:lnTo>
                <a:lnTo>
                  <a:pt x="1734" y="97"/>
                </a:lnTo>
                <a:lnTo>
                  <a:pt x="1735" y="100"/>
                </a:lnTo>
                <a:lnTo>
                  <a:pt x="1737" y="101"/>
                </a:lnTo>
                <a:lnTo>
                  <a:pt x="1738" y="104"/>
                </a:lnTo>
                <a:lnTo>
                  <a:pt x="1741" y="105"/>
                </a:lnTo>
                <a:lnTo>
                  <a:pt x="1743" y="105"/>
                </a:lnTo>
                <a:lnTo>
                  <a:pt x="1754" y="105"/>
                </a:lnTo>
                <a:lnTo>
                  <a:pt x="1756" y="105"/>
                </a:lnTo>
                <a:lnTo>
                  <a:pt x="1759" y="106"/>
                </a:lnTo>
                <a:lnTo>
                  <a:pt x="1763" y="108"/>
                </a:lnTo>
                <a:lnTo>
                  <a:pt x="1764" y="110"/>
                </a:lnTo>
                <a:lnTo>
                  <a:pt x="1763" y="113"/>
                </a:lnTo>
                <a:lnTo>
                  <a:pt x="1761" y="114"/>
                </a:lnTo>
                <a:lnTo>
                  <a:pt x="1760" y="117"/>
                </a:lnTo>
                <a:lnTo>
                  <a:pt x="1760" y="122"/>
                </a:lnTo>
                <a:lnTo>
                  <a:pt x="1764" y="124"/>
                </a:lnTo>
                <a:lnTo>
                  <a:pt x="1773" y="132"/>
                </a:lnTo>
                <a:lnTo>
                  <a:pt x="1776" y="137"/>
                </a:lnTo>
                <a:lnTo>
                  <a:pt x="1777" y="143"/>
                </a:lnTo>
                <a:lnTo>
                  <a:pt x="1779" y="146"/>
                </a:lnTo>
                <a:lnTo>
                  <a:pt x="1783" y="149"/>
                </a:lnTo>
                <a:lnTo>
                  <a:pt x="1814" y="15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 name="Freeform 29"/>
          <p:cNvSpPr>
            <a:spLocks/>
          </p:cNvSpPr>
          <p:nvPr/>
        </p:nvSpPr>
        <p:spPr bwMode="auto">
          <a:xfrm>
            <a:off x="10377094" y="3127230"/>
            <a:ext cx="1463029" cy="804795"/>
          </a:xfrm>
          <a:custGeom>
            <a:avLst/>
            <a:gdLst>
              <a:gd name="T0" fmla="*/ 1548 w 1707"/>
              <a:gd name="T1" fmla="*/ 930 h 937"/>
              <a:gd name="T2" fmla="*/ 1334 w 1707"/>
              <a:gd name="T3" fmla="*/ 933 h 937"/>
              <a:gd name="T4" fmla="*/ 1121 w 1707"/>
              <a:gd name="T5" fmla="*/ 936 h 937"/>
              <a:gd name="T6" fmla="*/ 907 w 1707"/>
              <a:gd name="T7" fmla="*/ 937 h 937"/>
              <a:gd name="T8" fmla="*/ 694 w 1707"/>
              <a:gd name="T9" fmla="*/ 936 h 937"/>
              <a:gd name="T10" fmla="*/ 480 w 1707"/>
              <a:gd name="T11" fmla="*/ 933 h 937"/>
              <a:gd name="T12" fmla="*/ 267 w 1707"/>
              <a:gd name="T13" fmla="*/ 928 h 937"/>
              <a:gd name="T14" fmla="*/ 55 w 1707"/>
              <a:gd name="T15" fmla="*/ 923 h 937"/>
              <a:gd name="T16" fmla="*/ 6 w 1707"/>
              <a:gd name="T17" fmla="*/ 747 h 937"/>
              <a:gd name="T18" fmla="*/ 13 w 1707"/>
              <a:gd name="T19" fmla="*/ 515 h 937"/>
              <a:gd name="T20" fmla="*/ 21 w 1707"/>
              <a:gd name="T21" fmla="*/ 285 h 937"/>
              <a:gd name="T22" fmla="*/ 28 w 1707"/>
              <a:gd name="T23" fmla="*/ 57 h 937"/>
              <a:gd name="T24" fmla="*/ 140 w 1707"/>
              <a:gd name="T25" fmla="*/ 4 h 937"/>
              <a:gd name="T26" fmla="*/ 334 w 1707"/>
              <a:gd name="T27" fmla="*/ 9 h 937"/>
              <a:gd name="T28" fmla="*/ 528 w 1707"/>
              <a:gd name="T29" fmla="*/ 13 h 937"/>
              <a:gd name="T30" fmla="*/ 673 w 1707"/>
              <a:gd name="T31" fmla="*/ 14 h 937"/>
              <a:gd name="T32" fmla="*/ 867 w 1707"/>
              <a:gd name="T33" fmla="*/ 16 h 937"/>
              <a:gd name="T34" fmla="*/ 1061 w 1707"/>
              <a:gd name="T35" fmla="*/ 16 h 937"/>
              <a:gd name="T36" fmla="*/ 1255 w 1707"/>
              <a:gd name="T37" fmla="*/ 13 h 937"/>
              <a:gd name="T38" fmla="*/ 1449 w 1707"/>
              <a:gd name="T39" fmla="*/ 10 h 937"/>
              <a:gd name="T40" fmla="*/ 1532 w 1707"/>
              <a:gd name="T41" fmla="*/ 21 h 937"/>
              <a:gd name="T42" fmla="*/ 1539 w 1707"/>
              <a:gd name="T43" fmla="*/ 38 h 937"/>
              <a:gd name="T44" fmla="*/ 1549 w 1707"/>
              <a:gd name="T45" fmla="*/ 69 h 937"/>
              <a:gd name="T46" fmla="*/ 1561 w 1707"/>
              <a:gd name="T47" fmla="*/ 110 h 937"/>
              <a:gd name="T48" fmla="*/ 1555 w 1707"/>
              <a:gd name="T49" fmla="*/ 162 h 937"/>
              <a:gd name="T50" fmla="*/ 1557 w 1707"/>
              <a:gd name="T51" fmla="*/ 183 h 937"/>
              <a:gd name="T52" fmla="*/ 1559 w 1707"/>
              <a:gd name="T53" fmla="*/ 216 h 937"/>
              <a:gd name="T54" fmla="*/ 1561 w 1707"/>
              <a:gd name="T55" fmla="*/ 265 h 937"/>
              <a:gd name="T56" fmla="*/ 1581 w 1707"/>
              <a:gd name="T57" fmla="*/ 320 h 937"/>
              <a:gd name="T58" fmla="*/ 1593 w 1707"/>
              <a:gd name="T59" fmla="*/ 356 h 937"/>
              <a:gd name="T60" fmla="*/ 1593 w 1707"/>
              <a:gd name="T61" fmla="*/ 362 h 937"/>
              <a:gd name="T62" fmla="*/ 1596 w 1707"/>
              <a:gd name="T63" fmla="*/ 365 h 937"/>
              <a:gd name="T64" fmla="*/ 1610 w 1707"/>
              <a:gd name="T65" fmla="*/ 391 h 937"/>
              <a:gd name="T66" fmla="*/ 1619 w 1707"/>
              <a:gd name="T67" fmla="*/ 419 h 937"/>
              <a:gd name="T68" fmla="*/ 1624 w 1707"/>
              <a:gd name="T69" fmla="*/ 427 h 937"/>
              <a:gd name="T70" fmla="*/ 1623 w 1707"/>
              <a:gd name="T71" fmla="*/ 443 h 937"/>
              <a:gd name="T72" fmla="*/ 1623 w 1707"/>
              <a:gd name="T73" fmla="*/ 474 h 937"/>
              <a:gd name="T74" fmla="*/ 1628 w 1707"/>
              <a:gd name="T75" fmla="*/ 485 h 937"/>
              <a:gd name="T76" fmla="*/ 1633 w 1707"/>
              <a:gd name="T77" fmla="*/ 549 h 937"/>
              <a:gd name="T78" fmla="*/ 1633 w 1707"/>
              <a:gd name="T79" fmla="*/ 563 h 937"/>
              <a:gd name="T80" fmla="*/ 1636 w 1707"/>
              <a:gd name="T81" fmla="*/ 605 h 937"/>
              <a:gd name="T82" fmla="*/ 1642 w 1707"/>
              <a:gd name="T83" fmla="*/ 620 h 937"/>
              <a:gd name="T84" fmla="*/ 1645 w 1707"/>
              <a:gd name="T85" fmla="*/ 624 h 937"/>
              <a:gd name="T86" fmla="*/ 1653 w 1707"/>
              <a:gd name="T87" fmla="*/ 629 h 937"/>
              <a:gd name="T88" fmla="*/ 1647 w 1707"/>
              <a:gd name="T89" fmla="*/ 641 h 937"/>
              <a:gd name="T90" fmla="*/ 1646 w 1707"/>
              <a:gd name="T91" fmla="*/ 659 h 937"/>
              <a:gd name="T92" fmla="*/ 1647 w 1707"/>
              <a:gd name="T93" fmla="*/ 682 h 937"/>
              <a:gd name="T94" fmla="*/ 1646 w 1707"/>
              <a:gd name="T95" fmla="*/ 713 h 937"/>
              <a:gd name="T96" fmla="*/ 1659 w 1707"/>
              <a:gd name="T97" fmla="*/ 744 h 937"/>
              <a:gd name="T98" fmla="*/ 1664 w 1707"/>
              <a:gd name="T99" fmla="*/ 763 h 937"/>
              <a:gd name="T100" fmla="*/ 1667 w 1707"/>
              <a:gd name="T101" fmla="*/ 773 h 937"/>
              <a:gd name="T102" fmla="*/ 1693 w 1707"/>
              <a:gd name="T103" fmla="*/ 809 h 937"/>
              <a:gd name="T104" fmla="*/ 1697 w 1707"/>
              <a:gd name="T105" fmla="*/ 844 h 937"/>
              <a:gd name="T106" fmla="*/ 1703 w 1707"/>
              <a:gd name="T107" fmla="*/ 860 h 937"/>
              <a:gd name="T108" fmla="*/ 1706 w 1707"/>
              <a:gd name="T109" fmla="*/ 880 h 937"/>
              <a:gd name="T110" fmla="*/ 1707 w 1707"/>
              <a:gd name="T111" fmla="*/ 926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7" h="937">
                <a:moveTo>
                  <a:pt x="1707" y="926"/>
                </a:moveTo>
                <a:lnTo>
                  <a:pt x="1654" y="927"/>
                </a:lnTo>
                <a:lnTo>
                  <a:pt x="1601" y="928"/>
                </a:lnTo>
                <a:lnTo>
                  <a:pt x="1548" y="930"/>
                </a:lnTo>
                <a:lnTo>
                  <a:pt x="1493" y="931"/>
                </a:lnTo>
                <a:lnTo>
                  <a:pt x="1440" y="932"/>
                </a:lnTo>
                <a:lnTo>
                  <a:pt x="1387" y="933"/>
                </a:lnTo>
                <a:lnTo>
                  <a:pt x="1334" y="933"/>
                </a:lnTo>
                <a:lnTo>
                  <a:pt x="1280" y="935"/>
                </a:lnTo>
                <a:lnTo>
                  <a:pt x="1227" y="936"/>
                </a:lnTo>
                <a:lnTo>
                  <a:pt x="1174" y="936"/>
                </a:lnTo>
                <a:lnTo>
                  <a:pt x="1121" y="936"/>
                </a:lnTo>
                <a:lnTo>
                  <a:pt x="1068" y="937"/>
                </a:lnTo>
                <a:lnTo>
                  <a:pt x="1013" y="937"/>
                </a:lnTo>
                <a:lnTo>
                  <a:pt x="960" y="937"/>
                </a:lnTo>
                <a:lnTo>
                  <a:pt x="907" y="937"/>
                </a:lnTo>
                <a:lnTo>
                  <a:pt x="854" y="937"/>
                </a:lnTo>
                <a:lnTo>
                  <a:pt x="801" y="937"/>
                </a:lnTo>
                <a:lnTo>
                  <a:pt x="747" y="937"/>
                </a:lnTo>
                <a:lnTo>
                  <a:pt x="694" y="936"/>
                </a:lnTo>
                <a:lnTo>
                  <a:pt x="641" y="936"/>
                </a:lnTo>
                <a:lnTo>
                  <a:pt x="588" y="935"/>
                </a:lnTo>
                <a:lnTo>
                  <a:pt x="533" y="935"/>
                </a:lnTo>
                <a:lnTo>
                  <a:pt x="480" y="933"/>
                </a:lnTo>
                <a:lnTo>
                  <a:pt x="427" y="932"/>
                </a:lnTo>
                <a:lnTo>
                  <a:pt x="374" y="931"/>
                </a:lnTo>
                <a:lnTo>
                  <a:pt x="321" y="931"/>
                </a:lnTo>
                <a:lnTo>
                  <a:pt x="267" y="928"/>
                </a:lnTo>
                <a:lnTo>
                  <a:pt x="214" y="927"/>
                </a:lnTo>
                <a:lnTo>
                  <a:pt x="161" y="926"/>
                </a:lnTo>
                <a:lnTo>
                  <a:pt x="108" y="924"/>
                </a:lnTo>
                <a:lnTo>
                  <a:pt x="55" y="923"/>
                </a:lnTo>
                <a:lnTo>
                  <a:pt x="0" y="920"/>
                </a:lnTo>
                <a:lnTo>
                  <a:pt x="3" y="862"/>
                </a:lnTo>
                <a:lnTo>
                  <a:pt x="4" y="804"/>
                </a:lnTo>
                <a:lnTo>
                  <a:pt x="6" y="747"/>
                </a:lnTo>
                <a:lnTo>
                  <a:pt x="8" y="689"/>
                </a:lnTo>
                <a:lnTo>
                  <a:pt x="9" y="630"/>
                </a:lnTo>
                <a:lnTo>
                  <a:pt x="12" y="573"/>
                </a:lnTo>
                <a:lnTo>
                  <a:pt x="13" y="515"/>
                </a:lnTo>
                <a:lnTo>
                  <a:pt x="15" y="458"/>
                </a:lnTo>
                <a:lnTo>
                  <a:pt x="17" y="400"/>
                </a:lnTo>
                <a:lnTo>
                  <a:pt x="19" y="343"/>
                </a:lnTo>
                <a:lnTo>
                  <a:pt x="21" y="285"/>
                </a:lnTo>
                <a:lnTo>
                  <a:pt x="22" y="228"/>
                </a:lnTo>
                <a:lnTo>
                  <a:pt x="24" y="171"/>
                </a:lnTo>
                <a:lnTo>
                  <a:pt x="26" y="114"/>
                </a:lnTo>
                <a:lnTo>
                  <a:pt x="28" y="57"/>
                </a:lnTo>
                <a:lnTo>
                  <a:pt x="29" y="0"/>
                </a:lnTo>
                <a:lnTo>
                  <a:pt x="43" y="0"/>
                </a:lnTo>
                <a:lnTo>
                  <a:pt x="91" y="1"/>
                </a:lnTo>
                <a:lnTo>
                  <a:pt x="140" y="4"/>
                </a:lnTo>
                <a:lnTo>
                  <a:pt x="188" y="5"/>
                </a:lnTo>
                <a:lnTo>
                  <a:pt x="237" y="6"/>
                </a:lnTo>
                <a:lnTo>
                  <a:pt x="285" y="8"/>
                </a:lnTo>
                <a:lnTo>
                  <a:pt x="334" y="9"/>
                </a:lnTo>
                <a:lnTo>
                  <a:pt x="382" y="10"/>
                </a:lnTo>
                <a:lnTo>
                  <a:pt x="431" y="10"/>
                </a:lnTo>
                <a:lnTo>
                  <a:pt x="479" y="12"/>
                </a:lnTo>
                <a:lnTo>
                  <a:pt x="528" y="13"/>
                </a:lnTo>
                <a:lnTo>
                  <a:pt x="576" y="13"/>
                </a:lnTo>
                <a:lnTo>
                  <a:pt x="618" y="14"/>
                </a:lnTo>
                <a:lnTo>
                  <a:pt x="625" y="14"/>
                </a:lnTo>
                <a:lnTo>
                  <a:pt x="673" y="14"/>
                </a:lnTo>
                <a:lnTo>
                  <a:pt x="722" y="16"/>
                </a:lnTo>
                <a:lnTo>
                  <a:pt x="770" y="16"/>
                </a:lnTo>
                <a:lnTo>
                  <a:pt x="819" y="16"/>
                </a:lnTo>
                <a:lnTo>
                  <a:pt x="867" y="16"/>
                </a:lnTo>
                <a:lnTo>
                  <a:pt x="916" y="16"/>
                </a:lnTo>
                <a:lnTo>
                  <a:pt x="964" y="16"/>
                </a:lnTo>
                <a:lnTo>
                  <a:pt x="1013" y="16"/>
                </a:lnTo>
                <a:lnTo>
                  <a:pt x="1061" y="16"/>
                </a:lnTo>
                <a:lnTo>
                  <a:pt x="1110" y="16"/>
                </a:lnTo>
                <a:lnTo>
                  <a:pt x="1158" y="14"/>
                </a:lnTo>
                <a:lnTo>
                  <a:pt x="1206" y="14"/>
                </a:lnTo>
                <a:lnTo>
                  <a:pt x="1255" y="13"/>
                </a:lnTo>
                <a:lnTo>
                  <a:pt x="1305" y="13"/>
                </a:lnTo>
                <a:lnTo>
                  <a:pt x="1352" y="12"/>
                </a:lnTo>
                <a:lnTo>
                  <a:pt x="1400" y="10"/>
                </a:lnTo>
                <a:lnTo>
                  <a:pt x="1449" y="10"/>
                </a:lnTo>
                <a:lnTo>
                  <a:pt x="1497" y="9"/>
                </a:lnTo>
                <a:lnTo>
                  <a:pt x="1531" y="8"/>
                </a:lnTo>
                <a:lnTo>
                  <a:pt x="1530" y="16"/>
                </a:lnTo>
                <a:lnTo>
                  <a:pt x="1532" y="21"/>
                </a:lnTo>
                <a:lnTo>
                  <a:pt x="1535" y="25"/>
                </a:lnTo>
                <a:lnTo>
                  <a:pt x="1536" y="28"/>
                </a:lnTo>
                <a:lnTo>
                  <a:pt x="1536" y="35"/>
                </a:lnTo>
                <a:lnTo>
                  <a:pt x="1539" y="38"/>
                </a:lnTo>
                <a:lnTo>
                  <a:pt x="1540" y="40"/>
                </a:lnTo>
                <a:lnTo>
                  <a:pt x="1540" y="43"/>
                </a:lnTo>
                <a:lnTo>
                  <a:pt x="1543" y="53"/>
                </a:lnTo>
                <a:lnTo>
                  <a:pt x="1549" y="69"/>
                </a:lnTo>
                <a:lnTo>
                  <a:pt x="1552" y="80"/>
                </a:lnTo>
                <a:lnTo>
                  <a:pt x="1553" y="85"/>
                </a:lnTo>
                <a:lnTo>
                  <a:pt x="1559" y="96"/>
                </a:lnTo>
                <a:lnTo>
                  <a:pt x="1561" y="110"/>
                </a:lnTo>
                <a:lnTo>
                  <a:pt x="1557" y="122"/>
                </a:lnTo>
                <a:lnTo>
                  <a:pt x="1552" y="132"/>
                </a:lnTo>
                <a:lnTo>
                  <a:pt x="1549" y="145"/>
                </a:lnTo>
                <a:lnTo>
                  <a:pt x="1555" y="162"/>
                </a:lnTo>
                <a:lnTo>
                  <a:pt x="1557" y="172"/>
                </a:lnTo>
                <a:lnTo>
                  <a:pt x="1558" y="176"/>
                </a:lnTo>
                <a:lnTo>
                  <a:pt x="1558" y="180"/>
                </a:lnTo>
                <a:lnTo>
                  <a:pt x="1557" y="183"/>
                </a:lnTo>
                <a:lnTo>
                  <a:pt x="1554" y="189"/>
                </a:lnTo>
                <a:lnTo>
                  <a:pt x="1553" y="193"/>
                </a:lnTo>
                <a:lnTo>
                  <a:pt x="1558" y="212"/>
                </a:lnTo>
                <a:lnTo>
                  <a:pt x="1559" y="216"/>
                </a:lnTo>
                <a:lnTo>
                  <a:pt x="1561" y="220"/>
                </a:lnTo>
                <a:lnTo>
                  <a:pt x="1558" y="242"/>
                </a:lnTo>
                <a:lnTo>
                  <a:pt x="1558" y="254"/>
                </a:lnTo>
                <a:lnTo>
                  <a:pt x="1561" y="265"/>
                </a:lnTo>
                <a:lnTo>
                  <a:pt x="1565" y="276"/>
                </a:lnTo>
                <a:lnTo>
                  <a:pt x="1575" y="298"/>
                </a:lnTo>
                <a:lnTo>
                  <a:pt x="1577" y="309"/>
                </a:lnTo>
                <a:lnTo>
                  <a:pt x="1581" y="320"/>
                </a:lnTo>
                <a:lnTo>
                  <a:pt x="1589" y="328"/>
                </a:lnTo>
                <a:lnTo>
                  <a:pt x="1587" y="335"/>
                </a:lnTo>
                <a:lnTo>
                  <a:pt x="1587" y="342"/>
                </a:lnTo>
                <a:lnTo>
                  <a:pt x="1593" y="356"/>
                </a:lnTo>
                <a:lnTo>
                  <a:pt x="1593" y="357"/>
                </a:lnTo>
                <a:lnTo>
                  <a:pt x="1592" y="360"/>
                </a:lnTo>
                <a:lnTo>
                  <a:pt x="1593" y="361"/>
                </a:lnTo>
                <a:lnTo>
                  <a:pt x="1593" y="362"/>
                </a:lnTo>
                <a:lnTo>
                  <a:pt x="1594" y="362"/>
                </a:lnTo>
                <a:lnTo>
                  <a:pt x="1594" y="362"/>
                </a:lnTo>
                <a:lnTo>
                  <a:pt x="1596" y="364"/>
                </a:lnTo>
                <a:lnTo>
                  <a:pt x="1596" y="365"/>
                </a:lnTo>
                <a:lnTo>
                  <a:pt x="1601" y="370"/>
                </a:lnTo>
                <a:lnTo>
                  <a:pt x="1603" y="374"/>
                </a:lnTo>
                <a:lnTo>
                  <a:pt x="1606" y="384"/>
                </a:lnTo>
                <a:lnTo>
                  <a:pt x="1610" y="391"/>
                </a:lnTo>
                <a:lnTo>
                  <a:pt x="1612" y="395"/>
                </a:lnTo>
                <a:lnTo>
                  <a:pt x="1615" y="400"/>
                </a:lnTo>
                <a:lnTo>
                  <a:pt x="1616" y="412"/>
                </a:lnTo>
                <a:lnTo>
                  <a:pt x="1619" y="419"/>
                </a:lnTo>
                <a:lnTo>
                  <a:pt x="1623" y="422"/>
                </a:lnTo>
                <a:lnTo>
                  <a:pt x="1624" y="423"/>
                </a:lnTo>
                <a:lnTo>
                  <a:pt x="1624" y="426"/>
                </a:lnTo>
                <a:lnTo>
                  <a:pt x="1624" y="427"/>
                </a:lnTo>
                <a:lnTo>
                  <a:pt x="1623" y="428"/>
                </a:lnTo>
                <a:lnTo>
                  <a:pt x="1623" y="430"/>
                </a:lnTo>
                <a:lnTo>
                  <a:pt x="1623" y="438"/>
                </a:lnTo>
                <a:lnTo>
                  <a:pt x="1623" y="443"/>
                </a:lnTo>
                <a:lnTo>
                  <a:pt x="1624" y="448"/>
                </a:lnTo>
                <a:lnTo>
                  <a:pt x="1625" y="453"/>
                </a:lnTo>
                <a:lnTo>
                  <a:pt x="1627" y="458"/>
                </a:lnTo>
                <a:lnTo>
                  <a:pt x="1623" y="474"/>
                </a:lnTo>
                <a:lnTo>
                  <a:pt x="1623" y="479"/>
                </a:lnTo>
                <a:lnTo>
                  <a:pt x="1624" y="482"/>
                </a:lnTo>
                <a:lnTo>
                  <a:pt x="1627" y="483"/>
                </a:lnTo>
                <a:lnTo>
                  <a:pt x="1628" y="485"/>
                </a:lnTo>
                <a:lnTo>
                  <a:pt x="1629" y="488"/>
                </a:lnTo>
                <a:lnTo>
                  <a:pt x="1629" y="527"/>
                </a:lnTo>
                <a:lnTo>
                  <a:pt x="1629" y="533"/>
                </a:lnTo>
                <a:lnTo>
                  <a:pt x="1633" y="549"/>
                </a:lnTo>
                <a:lnTo>
                  <a:pt x="1634" y="555"/>
                </a:lnTo>
                <a:lnTo>
                  <a:pt x="1634" y="557"/>
                </a:lnTo>
                <a:lnTo>
                  <a:pt x="1633" y="559"/>
                </a:lnTo>
                <a:lnTo>
                  <a:pt x="1633" y="563"/>
                </a:lnTo>
                <a:lnTo>
                  <a:pt x="1633" y="566"/>
                </a:lnTo>
                <a:lnTo>
                  <a:pt x="1637" y="579"/>
                </a:lnTo>
                <a:lnTo>
                  <a:pt x="1637" y="585"/>
                </a:lnTo>
                <a:lnTo>
                  <a:pt x="1636" y="605"/>
                </a:lnTo>
                <a:lnTo>
                  <a:pt x="1637" y="608"/>
                </a:lnTo>
                <a:lnTo>
                  <a:pt x="1637" y="611"/>
                </a:lnTo>
                <a:lnTo>
                  <a:pt x="1641" y="616"/>
                </a:lnTo>
                <a:lnTo>
                  <a:pt x="1642" y="620"/>
                </a:lnTo>
                <a:lnTo>
                  <a:pt x="1642" y="623"/>
                </a:lnTo>
                <a:lnTo>
                  <a:pt x="1641" y="623"/>
                </a:lnTo>
                <a:lnTo>
                  <a:pt x="1642" y="623"/>
                </a:lnTo>
                <a:lnTo>
                  <a:pt x="1645" y="624"/>
                </a:lnTo>
                <a:lnTo>
                  <a:pt x="1647" y="625"/>
                </a:lnTo>
                <a:lnTo>
                  <a:pt x="1650" y="625"/>
                </a:lnTo>
                <a:lnTo>
                  <a:pt x="1651" y="627"/>
                </a:lnTo>
                <a:lnTo>
                  <a:pt x="1653" y="629"/>
                </a:lnTo>
                <a:lnTo>
                  <a:pt x="1651" y="630"/>
                </a:lnTo>
                <a:lnTo>
                  <a:pt x="1651" y="632"/>
                </a:lnTo>
                <a:lnTo>
                  <a:pt x="1650" y="637"/>
                </a:lnTo>
                <a:lnTo>
                  <a:pt x="1647" y="641"/>
                </a:lnTo>
                <a:lnTo>
                  <a:pt x="1646" y="643"/>
                </a:lnTo>
                <a:lnTo>
                  <a:pt x="1647" y="654"/>
                </a:lnTo>
                <a:lnTo>
                  <a:pt x="1646" y="658"/>
                </a:lnTo>
                <a:lnTo>
                  <a:pt x="1646" y="659"/>
                </a:lnTo>
                <a:lnTo>
                  <a:pt x="1643" y="664"/>
                </a:lnTo>
                <a:lnTo>
                  <a:pt x="1643" y="668"/>
                </a:lnTo>
                <a:lnTo>
                  <a:pt x="1645" y="672"/>
                </a:lnTo>
                <a:lnTo>
                  <a:pt x="1647" y="682"/>
                </a:lnTo>
                <a:lnTo>
                  <a:pt x="1649" y="690"/>
                </a:lnTo>
                <a:lnTo>
                  <a:pt x="1649" y="696"/>
                </a:lnTo>
                <a:lnTo>
                  <a:pt x="1646" y="707"/>
                </a:lnTo>
                <a:lnTo>
                  <a:pt x="1646" y="713"/>
                </a:lnTo>
                <a:lnTo>
                  <a:pt x="1649" y="718"/>
                </a:lnTo>
                <a:lnTo>
                  <a:pt x="1656" y="728"/>
                </a:lnTo>
                <a:lnTo>
                  <a:pt x="1658" y="733"/>
                </a:lnTo>
                <a:lnTo>
                  <a:pt x="1659" y="744"/>
                </a:lnTo>
                <a:lnTo>
                  <a:pt x="1660" y="751"/>
                </a:lnTo>
                <a:lnTo>
                  <a:pt x="1659" y="757"/>
                </a:lnTo>
                <a:lnTo>
                  <a:pt x="1660" y="759"/>
                </a:lnTo>
                <a:lnTo>
                  <a:pt x="1664" y="763"/>
                </a:lnTo>
                <a:lnTo>
                  <a:pt x="1665" y="765"/>
                </a:lnTo>
                <a:lnTo>
                  <a:pt x="1665" y="768"/>
                </a:lnTo>
                <a:lnTo>
                  <a:pt x="1665" y="770"/>
                </a:lnTo>
                <a:lnTo>
                  <a:pt x="1667" y="773"/>
                </a:lnTo>
                <a:lnTo>
                  <a:pt x="1668" y="777"/>
                </a:lnTo>
                <a:lnTo>
                  <a:pt x="1682" y="796"/>
                </a:lnTo>
                <a:lnTo>
                  <a:pt x="1690" y="804"/>
                </a:lnTo>
                <a:lnTo>
                  <a:pt x="1693" y="809"/>
                </a:lnTo>
                <a:lnTo>
                  <a:pt x="1695" y="816"/>
                </a:lnTo>
                <a:lnTo>
                  <a:pt x="1695" y="835"/>
                </a:lnTo>
                <a:lnTo>
                  <a:pt x="1695" y="841"/>
                </a:lnTo>
                <a:lnTo>
                  <a:pt x="1697" y="844"/>
                </a:lnTo>
                <a:lnTo>
                  <a:pt x="1698" y="847"/>
                </a:lnTo>
                <a:lnTo>
                  <a:pt x="1703" y="854"/>
                </a:lnTo>
                <a:lnTo>
                  <a:pt x="1703" y="857"/>
                </a:lnTo>
                <a:lnTo>
                  <a:pt x="1703" y="860"/>
                </a:lnTo>
                <a:lnTo>
                  <a:pt x="1703" y="863"/>
                </a:lnTo>
                <a:lnTo>
                  <a:pt x="1703" y="865"/>
                </a:lnTo>
                <a:lnTo>
                  <a:pt x="1706" y="876"/>
                </a:lnTo>
                <a:lnTo>
                  <a:pt x="1706" y="880"/>
                </a:lnTo>
                <a:lnTo>
                  <a:pt x="1704" y="888"/>
                </a:lnTo>
                <a:lnTo>
                  <a:pt x="1702" y="896"/>
                </a:lnTo>
                <a:lnTo>
                  <a:pt x="1702" y="902"/>
                </a:lnTo>
                <a:lnTo>
                  <a:pt x="1707" y="9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30"/>
          <p:cNvSpPr>
            <a:spLocks noEditPoints="1"/>
          </p:cNvSpPr>
          <p:nvPr/>
        </p:nvSpPr>
        <p:spPr bwMode="auto">
          <a:xfrm>
            <a:off x="14640187" y="5860444"/>
            <a:ext cx="1915565" cy="833077"/>
          </a:xfrm>
          <a:custGeom>
            <a:avLst/>
            <a:gdLst>
              <a:gd name="T0" fmla="*/ 2143 w 2235"/>
              <a:gd name="T1" fmla="*/ 265 h 972"/>
              <a:gd name="T2" fmla="*/ 2102 w 2235"/>
              <a:gd name="T3" fmla="*/ 186 h 972"/>
              <a:gd name="T4" fmla="*/ 2081 w 2235"/>
              <a:gd name="T5" fmla="*/ 260 h 972"/>
              <a:gd name="T6" fmla="*/ 2059 w 2235"/>
              <a:gd name="T7" fmla="*/ 252 h 972"/>
              <a:gd name="T8" fmla="*/ 2036 w 2235"/>
              <a:gd name="T9" fmla="*/ 182 h 972"/>
              <a:gd name="T10" fmla="*/ 1882 w 2235"/>
              <a:gd name="T11" fmla="*/ 234 h 972"/>
              <a:gd name="T12" fmla="*/ 1864 w 2235"/>
              <a:gd name="T13" fmla="*/ 119 h 972"/>
              <a:gd name="T14" fmla="*/ 1949 w 2235"/>
              <a:gd name="T15" fmla="*/ 180 h 972"/>
              <a:gd name="T16" fmla="*/ 2000 w 2235"/>
              <a:gd name="T17" fmla="*/ 151 h 972"/>
              <a:gd name="T18" fmla="*/ 2036 w 2235"/>
              <a:gd name="T19" fmla="*/ 128 h 972"/>
              <a:gd name="T20" fmla="*/ 2028 w 2235"/>
              <a:gd name="T21" fmla="*/ 107 h 972"/>
              <a:gd name="T22" fmla="*/ 2067 w 2235"/>
              <a:gd name="T23" fmla="*/ 97 h 972"/>
              <a:gd name="T24" fmla="*/ 2061 w 2235"/>
              <a:gd name="T25" fmla="*/ 67 h 972"/>
              <a:gd name="T26" fmla="*/ 2010 w 2235"/>
              <a:gd name="T27" fmla="*/ 11 h 972"/>
              <a:gd name="T28" fmla="*/ 966 w 2235"/>
              <a:gd name="T29" fmla="*/ 209 h 972"/>
              <a:gd name="T30" fmla="*/ 601 w 2235"/>
              <a:gd name="T31" fmla="*/ 345 h 972"/>
              <a:gd name="T32" fmla="*/ 509 w 2235"/>
              <a:gd name="T33" fmla="*/ 439 h 972"/>
              <a:gd name="T34" fmla="*/ 454 w 2235"/>
              <a:gd name="T35" fmla="*/ 446 h 972"/>
              <a:gd name="T36" fmla="*/ 395 w 2235"/>
              <a:gd name="T37" fmla="*/ 493 h 972"/>
              <a:gd name="T38" fmla="*/ 346 w 2235"/>
              <a:gd name="T39" fmla="*/ 521 h 972"/>
              <a:gd name="T40" fmla="*/ 320 w 2235"/>
              <a:gd name="T41" fmla="*/ 552 h 972"/>
              <a:gd name="T42" fmla="*/ 232 w 2235"/>
              <a:gd name="T43" fmla="*/ 625 h 972"/>
              <a:gd name="T44" fmla="*/ 152 w 2235"/>
              <a:gd name="T45" fmla="*/ 669 h 972"/>
              <a:gd name="T46" fmla="*/ 82 w 2235"/>
              <a:gd name="T47" fmla="*/ 712 h 972"/>
              <a:gd name="T48" fmla="*/ 49 w 2235"/>
              <a:gd name="T49" fmla="*/ 783 h 972"/>
              <a:gd name="T50" fmla="*/ 42 w 2235"/>
              <a:gd name="T51" fmla="*/ 870 h 972"/>
              <a:gd name="T52" fmla="*/ 416 w 2235"/>
              <a:gd name="T53" fmla="*/ 778 h 972"/>
              <a:gd name="T54" fmla="*/ 486 w 2235"/>
              <a:gd name="T55" fmla="*/ 729 h 972"/>
              <a:gd name="T56" fmla="*/ 782 w 2235"/>
              <a:gd name="T57" fmla="*/ 697 h 972"/>
              <a:gd name="T58" fmla="*/ 846 w 2235"/>
              <a:gd name="T59" fmla="*/ 718 h 972"/>
              <a:gd name="T60" fmla="*/ 1060 w 2235"/>
              <a:gd name="T61" fmla="*/ 760 h 972"/>
              <a:gd name="T62" fmla="*/ 1503 w 2235"/>
              <a:gd name="T63" fmla="*/ 941 h 972"/>
              <a:gd name="T64" fmla="*/ 1687 w 2235"/>
              <a:gd name="T65" fmla="*/ 933 h 972"/>
              <a:gd name="T66" fmla="*/ 1713 w 2235"/>
              <a:gd name="T67" fmla="*/ 840 h 972"/>
              <a:gd name="T68" fmla="*/ 1791 w 2235"/>
              <a:gd name="T69" fmla="*/ 679 h 972"/>
              <a:gd name="T70" fmla="*/ 1812 w 2235"/>
              <a:gd name="T71" fmla="*/ 673 h 972"/>
              <a:gd name="T72" fmla="*/ 1861 w 2235"/>
              <a:gd name="T73" fmla="*/ 630 h 972"/>
              <a:gd name="T74" fmla="*/ 1969 w 2235"/>
              <a:gd name="T75" fmla="*/ 585 h 972"/>
              <a:gd name="T76" fmla="*/ 2022 w 2235"/>
              <a:gd name="T77" fmla="*/ 580 h 972"/>
              <a:gd name="T78" fmla="*/ 2062 w 2235"/>
              <a:gd name="T79" fmla="*/ 514 h 972"/>
              <a:gd name="T80" fmla="*/ 2023 w 2235"/>
              <a:gd name="T81" fmla="*/ 515 h 972"/>
              <a:gd name="T82" fmla="*/ 1995 w 2235"/>
              <a:gd name="T83" fmla="*/ 530 h 972"/>
              <a:gd name="T84" fmla="*/ 1892 w 2235"/>
              <a:gd name="T85" fmla="*/ 543 h 972"/>
              <a:gd name="T86" fmla="*/ 1979 w 2235"/>
              <a:gd name="T87" fmla="*/ 470 h 972"/>
              <a:gd name="T88" fmla="*/ 1980 w 2235"/>
              <a:gd name="T89" fmla="*/ 448 h 972"/>
              <a:gd name="T90" fmla="*/ 1846 w 2235"/>
              <a:gd name="T91" fmla="*/ 391 h 972"/>
              <a:gd name="T92" fmla="*/ 1954 w 2235"/>
              <a:gd name="T93" fmla="*/ 391 h 972"/>
              <a:gd name="T94" fmla="*/ 1974 w 2235"/>
              <a:gd name="T95" fmla="*/ 353 h 972"/>
              <a:gd name="T96" fmla="*/ 1987 w 2235"/>
              <a:gd name="T97" fmla="*/ 384 h 972"/>
              <a:gd name="T98" fmla="*/ 2011 w 2235"/>
              <a:gd name="T99" fmla="*/ 378 h 972"/>
              <a:gd name="T100" fmla="*/ 2093 w 2235"/>
              <a:gd name="T101" fmla="*/ 358 h 972"/>
              <a:gd name="T102" fmla="*/ 2031 w 2235"/>
              <a:gd name="T103" fmla="*/ 14 h 972"/>
              <a:gd name="T104" fmla="*/ 2183 w 2235"/>
              <a:gd name="T105" fmla="*/ 198 h 972"/>
              <a:gd name="T106" fmla="*/ 2086 w 2235"/>
              <a:gd name="T107" fmla="*/ 75 h 972"/>
              <a:gd name="T108" fmla="*/ 2142 w 2235"/>
              <a:gd name="T109" fmla="*/ 160 h 972"/>
              <a:gd name="T110" fmla="*/ 2150 w 2235"/>
              <a:gd name="T111" fmla="*/ 194 h 972"/>
              <a:gd name="T112" fmla="*/ 2224 w 2235"/>
              <a:gd name="T113" fmla="*/ 274 h 972"/>
              <a:gd name="T114" fmla="*/ 2192 w 2235"/>
              <a:gd name="T115" fmla="*/ 401 h 972"/>
              <a:gd name="T116" fmla="*/ 2129 w 2235"/>
              <a:gd name="T117" fmla="*/ 448 h 972"/>
              <a:gd name="T118" fmla="*/ 2112 w 2235"/>
              <a:gd name="T119" fmla="*/ 472 h 972"/>
              <a:gd name="T120" fmla="*/ 2079 w 2235"/>
              <a:gd name="T121" fmla="*/ 516 h 972"/>
              <a:gd name="T122" fmla="*/ 1811 w 2235"/>
              <a:gd name="T123" fmla="*/ 708 h 972"/>
              <a:gd name="T124" fmla="*/ 1718 w 2235"/>
              <a:gd name="T125" fmla="*/ 841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5" h="972">
                <a:moveTo>
                  <a:pt x="2119" y="290"/>
                </a:moveTo>
                <a:lnTo>
                  <a:pt x="2123" y="295"/>
                </a:lnTo>
                <a:lnTo>
                  <a:pt x="2128" y="296"/>
                </a:lnTo>
                <a:lnTo>
                  <a:pt x="2133" y="292"/>
                </a:lnTo>
                <a:lnTo>
                  <a:pt x="2134" y="294"/>
                </a:lnTo>
                <a:lnTo>
                  <a:pt x="2134" y="294"/>
                </a:lnTo>
                <a:lnTo>
                  <a:pt x="2136" y="295"/>
                </a:lnTo>
                <a:lnTo>
                  <a:pt x="2136" y="296"/>
                </a:lnTo>
                <a:lnTo>
                  <a:pt x="2134" y="296"/>
                </a:lnTo>
                <a:lnTo>
                  <a:pt x="2130" y="299"/>
                </a:lnTo>
                <a:lnTo>
                  <a:pt x="2132" y="301"/>
                </a:lnTo>
                <a:lnTo>
                  <a:pt x="2139" y="299"/>
                </a:lnTo>
                <a:lnTo>
                  <a:pt x="2142" y="297"/>
                </a:lnTo>
                <a:lnTo>
                  <a:pt x="2145" y="296"/>
                </a:lnTo>
                <a:lnTo>
                  <a:pt x="2145" y="294"/>
                </a:lnTo>
                <a:lnTo>
                  <a:pt x="2143" y="291"/>
                </a:lnTo>
                <a:lnTo>
                  <a:pt x="2143" y="288"/>
                </a:lnTo>
                <a:lnTo>
                  <a:pt x="2146" y="287"/>
                </a:lnTo>
                <a:lnTo>
                  <a:pt x="2147" y="286"/>
                </a:lnTo>
                <a:lnTo>
                  <a:pt x="2149" y="284"/>
                </a:lnTo>
                <a:lnTo>
                  <a:pt x="2150" y="283"/>
                </a:lnTo>
                <a:lnTo>
                  <a:pt x="2152" y="275"/>
                </a:lnTo>
                <a:lnTo>
                  <a:pt x="2151" y="273"/>
                </a:lnTo>
                <a:lnTo>
                  <a:pt x="2143" y="265"/>
                </a:lnTo>
                <a:lnTo>
                  <a:pt x="2139" y="260"/>
                </a:lnTo>
                <a:lnTo>
                  <a:pt x="2139" y="259"/>
                </a:lnTo>
                <a:lnTo>
                  <a:pt x="2145" y="256"/>
                </a:lnTo>
                <a:lnTo>
                  <a:pt x="2151" y="255"/>
                </a:lnTo>
                <a:lnTo>
                  <a:pt x="2152" y="252"/>
                </a:lnTo>
                <a:lnTo>
                  <a:pt x="2150" y="246"/>
                </a:lnTo>
                <a:lnTo>
                  <a:pt x="2149" y="242"/>
                </a:lnTo>
                <a:lnTo>
                  <a:pt x="2143" y="238"/>
                </a:lnTo>
                <a:lnTo>
                  <a:pt x="2142" y="234"/>
                </a:lnTo>
                <a:lnTo>
                  <a:pt x="2142" y="230"/>
                </a:lnTo>
                <a:lnTo>
                  <a:pt x="2143" y="225"/>
                </a:lnTo>
                <a:lnTo>
                  <a:pt x="2145" y="220"/>
                </a:lnTo>
                <a:lnTo>
                  <a:pt x="2143" y="215"/>
                </a:lnTo>
                <a:lnTo>
                  <a:pt x="2142" y="212"/>
                </a:lnTo>
                <a:lnTo>
                  <a:pt x="2136" y="207"/>
                </a:lnTo>
                <a:lnTo>
                  <a:pt x="2136" y="203"/>
                </a:lnTo>
                <a:lnTo>
                  <a:pt x="2119" y="186"/>
                </a:lnTo>
                <a:lnTo>
                  <a:pt x="2110" y="180"/>
                </a:lnTo>
                <a:lnTo>
                  <a:pt x="2099" y="176"/>
                </a:lnTo>
                <a:lnTo>
                  <a:pt x="2101" y="178"/>
                </a:lnTo>
                <a:lnTo>
                  <a:pt x="2101" y="181"/>
                </a:lnTo>
                <a:lnTo>
                  <a:pt x="2099" y="183"/>
                </a:lnTo>
                <a:lnTo>
                  <a:pt x="2099" y="187"/>
                </a:lnTo>
                <a:lnTo>
                  <a:pt x="2102" y="186"/>
                </a:lnTo>
                <a:lnTo>
                  <a:pt x="2105" y="186"/>
                </a:lnTo>
                <a:lnTo>
                  <a:pt x="2107" y="187"/>
                </a:lnTo>
                <a:lnTo>
                  <a:pt x="2110" y="189"/>
                </a:lnTo>
                <a:lnTo>
                  <a:pt x="2106" y="193"/>
                </a:lnTo>
                <a:lnTo>
                  <a:pt x="2101" y="193"/>
                </a:lnTo>
                <a:lnTo>
                  <a:pt x="2094" y="191"/>
                </a:lnTo>
                <a:lnTo>
                  <a:pt x="2089" y="191"/>
                </a:lnTo>
                <a:lnTo>
                  <a:pt x="2092" y="195"/>
                </a:lnTo>
                <a:lnTo>
                  <a:pt x="2094" y="198"/>
                </a:lnTo>
                <a:lnTo>
                  <a:pt x="2098" y="200"/>
                </a:lnTo>
                <a:lnTo>
                  <a:pt x="2103" y="202"/>
                </a:lnTo>
                <a:lnTo>
                  <a:pt x="2105" y="204"/>
                </a:lnTo>
                <a:lnTo>
                  <a:pt x="2105" y="207"/>
                </a:lnTo>
                <a:lnTo>
                  <a:pt x="2102" y="208"/>
                </a:lnTo>
                <a:lnTo>
                  <a:pt x="2101" y="208"/>
                </a:lnTo>
                <a:lnTo>
                  <a:pt x="2094" y="205"/>
                </a:lnTo>
                <a:lnTo>
                  <a:pt x="2088" y="200"/>
                </a:lnTo>
                <a:lnTo>
                  <a:pt x="2083" y="196"/>
                </a:lnTo>
                <a:lnTo>
                  <a:pt x="2081" y="198"/>
                </a:lnTo>
                <a:lnTo>
                  <a:pt x="2080" y="200"/>
                </a:lnTo>
                <a:lnTo>
                  <a:pt x="2073" y="208"/>
                </a:lnTo>
                <a:lnTo>
                  <a:pt x="2072" y="212"/>
                </a:lnTo>
                <a:lnTo>
                  <a:pt x="2080" y="250"/>
                </a:lnTo>
                <a:lnTo>
                  <a:pt x="2081" y="260"/>
                </a:lnTo>
                <a:lnTo>
                  <a:pt x="2077" y="287"/>
                </a:lnTo>
                <a:lnTo>
                  <a:pt x="2076" y="287"/>
                </a:lnTo>
                <a:lnTo>
                  <a:pt x="2075" y="284"/>
                </a:lnTo>
                <a:lnTo>
                  <a:pt x="2073" y="283"/>
                </a:lnTo>
                <a:lnTo>
                  <a:pt x="2072" y="282"/>
                </a:lnTo>
                <a:lnTo>
                  <a:pt x="2072" y="281"/>
                </a:lnTo>
                <a:lnTo>
                  <a:pt x="2066" y="284"/>
                </a:lnTo>
                <a:lnTo>
                  <a:pt x="2059" y="286"/>
                </a:lnTo>
                <a:lnTo>
                  <a:pt x="2053" y="284"/>
                </a:lnTo>
                <a:lnTo>
                  <a:pt x="2046" y="278"/>
                </a:lnTo>
                <a:lnTo>
                  <a:pt x="2053" y="277"/>
                </a:lnTo>
                <a:lnTo>
                  <a:pt x="2062" y="278"/>
                </a:lnTo>
                <a:lnTo>
                  <a:pt x="2070" y="278"/>
                </a:lnTo>
                <a:lnTo>
                  <a:pt x="2072" y="272"/>
                </a:lnTo>
                <a:lnTo>
                  <a:pt x="2071" y="272"/>
                </a:lnTo>
                <a:lnTo>
                  <a:pt x="2067" y="269"/>
                </a:lnTo>
                <a:lnTo>
                  <a:pt x="2066" y="265"/>
                </a:lnTo>
                <a:lnTo>
                  <a:pt x="2068" y="262"/>
                </a:lnTo>
                <a:lnTo>
                  <a:pt x="2068" y="260"/>
                </a:lnTo>
                <a:lnTo>
                  <a:pt x="2067" y="257"/>
                </a:lnTo>
                <a:lnTo>
                  <a:pt x="2063" y="253"/>
                </a:lnTo>
                <a:lnTo>
                  <a:pt x="2061" y="252"/>
                </a:lnTo>
                <a:lnTo>
                  <a:pt x="2063" y="252"/>
                </a:lnTo>
                <a:lnTo>
                  <a:pt x="2059" y="252"/>
                </a:lnTo>
                <a:lnTo>
                  <a:pt x="2054" y="252"/>
                </a:lnTo>
                <a:lnTo>
                  <a:pt x="2050" y="252"/>
                </a:lnTo>
                <a:lnTo>
                  <a:pt x="2046" y="251"/>
                </a:lnTo>
                <a:lnTo>
                  <a:pt x="2044" y="247"/>
                </a:lnTo>
                <a:lnTo>
                  <a:pt x="2048" y="247"/>
                </a:lnTo>
                <a:lnTo>
                  <a:pt x="2054" y="248"/>
                </a:lnTo>
                <a:lnTo>
                  <a:pt x="2062" y="244"/>
                </a:lnTo>
                <a:lnTo>
                  <a:pt x="2061" y="235"/>
                </a:lnTo>
                <a:lnTo>
                  <a:pt x="2057" y="228"/>
                </a:lnTo>
                <a:lnTo>
                  <a:pt x="2049" y="224"/>
                </a:lnTo>
                <a:lnTo>
                  <a:pt x="2049" y="222"/>
                </a:lnTo>
                <a:lnTo>
                  <a:pt x="2054" y="220"/>
                </a:lnTo>
                <a:lnTo>
                  <a:pt x="2058" y="215"/>
                </a:lnTo>
                <a:lnTo>
                  <a:pt x="2059" y="207"/>
                </a:lnTo>
                <a:lnTo>
                  <a:pt x="2061" y="200"/>
                </a:lnTo>
                <a:lnTo>
                  <a:pt x="2057" y="202"/>
                </a:lnTo>
                <a:lnTo>
                  <a:pt x="2049" y="207"/>
                </a:lnTo>
                <a:lnTo>
                  <a:pt x="2049" y="195"/>
                </a:lnTo>
                <a:lnTo>
                  <a:pt x="2051" y="191"/>
                </a:lnTo>
                <a:lnTo>
                  <a:pt x="2057" y="194"/>
                </a:lnTo>
                <a:lnTo>
                  <a:pt x="2057" y="189"/>
                </a:lnTo>
                <a:lnTo>
                  <a:pt x="2050" y="185"/>
                </a:lnTo>
                <a:lnTo>
                  <a:pt x="2042" y="183"/>
                </a:lnTo>
                <a:lnTo>
                  <a:pt x="2036" y="182"/>
                </a:lnTo>
                <a:lnTo>
                  <a:pt x="2013" y="190"/>
                </a:lnTo>
                <a:lnTo>
                  <a:pt x="1992" y="202"/>
                </a:lnTo>
                <a:lnTo>
                  <a:pt x="1988" y="207"/>
                </a:lnTo>
                <a:lnTo>
                  <a:pt x="1991" y="209"/>
                </a:lnTo>
                <a:lnTo>
                  <a:pt x="1996" y="212"/>
                </a:lnTo>
                <a:lnTo>
                  <a:pt x="2001" y="215"/>
                </a:lnTo>
                <a:lnTo>
                  <a:pt x="1995" y="216"/>
                </a:lnTo>
                <a:lnTo>
                  <a:pt x="1983" y="213"/>
                </a:lnTo>
                <a:lnTo>
                  <a:pt x="1976" y="213"/>
                </a:lnTo>
                <a:lnTo>
                  <a:pt x="1974" y="216"/>
                </a:lnTo>
                <a:lnTo>
                  <a:pt x="1973" y="218"/>
                </a:lnTo>
                <a:lnTo>
                  <a:pt x="1971" y="218"/>
                </a:lnTo>
                <a:lnTo>
                  <a:pt x="1969" y="217"/>
                </a:lnTo>
                <a:lnTo>
                  <a:pt x="1969" y="216"/>
                </a:lnTo>
                <a:lnTo>
                  <a:pt x="1969" y="213"/>
                </a:lnTo>
                <a:lnTo>
                  <a:pt x="1967" y="209"/>
                </a:lnTo>
                <a:lnTo>
                  <a:pt x="1966" y="207"/>
                </a:lnTo>
                <a:lnTo>
                  <a:pt x="1957" y="205"/>
                </a:lnTo>
                <a:lnTo>
                  <a:pt x="1945" y="212"/>
                </a:lnTo>
                <a:lnTo>
                  <a:pt x="1932" y="220"/>
                </a:lnTo>
                <a:lnTo>
                  <a:pt x="1926" y="226"/>
                </a:lnTo>
                <a:lnTo>
                  <a:pt x="1923" y="228"/>
                </a:lnTo>
                <a:lnTo>
                  <a:pt x="1917" y="226"/>
                </a:lnTo>
                <a:lnTo>
                  <a:pt x="1882" y="234"/>
                </a:lnTo>
                <a:lnTo>
                  <a:pt x="1882" y="231"/>
                </a:lnTo>
                <a:lnTo>
                  <a:pt x="1887" y="217"/>
                </a:lnTo>
                <a:lnTo>
                  <a:pt x="1888" y="213"/>
                </a:lnTo>
                <a:lnTo>
                  <a:pt x="1885" y="213"/>
                </a:lnTo>
                <a:lnTo>
                  <a:pt x="1883" y="211"/>
                </a:lnTo>
                <a:lnTo>
                  <a:pt x="1882" y="207"/>
                </a:lnTo>
                <a:lnTo>
                  <a:pt x="1881" y="203"/>
                </a:lnTo>
                <a:lnTo>
                  <a:pt x="1878" y="202"/>
                </a:lnTo>
                <a:lnTo>
                  <a:pt x="1876" y="199"/>
                </a:lnTo>
                <a:lnTo>
                  <a:pt x="1873" y="198"/>
                </a:lnTo>
                <a:lnTo>
                  <a:pt x="1869" y="189"/>
                </a:lnTo>
                <a:lnTo>
                  <a:pt x="1865" y="182"/>
                </a:lnTo>
                <a:lnTo>
                  <a:pt x="1864" y="180"/>
                </a:lnTo>
                <a:lnTo>
                  <a:pt x="1859" y="159"/>
                </a:lnTo>
                <a:lnTo>
                  <a:pt x="1859" y="152"/>
                </a:lnTo>
                <a:lnTo>
                  <a:pt x="1860" y="146"/>
                </a:lnTo>
                <a:lnTo>
                  <a:pt x="1863" y="139"/>
                </a:lnTo>
                <a:lnTo>
                  <a:pt x="1866" y="134"/>
                </a:lnTo>
                <a:lnTo>
                  <a:pt x="1866" y="132"/>
                </a:lnTo>
                <a:lnTo>
                  <a:pt x="1866" y="128"/>
                </a:lnTo>
                <a:lnTo>
                  <a:pt x="1865" y="125"/>
                </a:lnTo>
                <a:lnTo>
                  <a:pt x="1860" y="121"/>
                </a:lnTo>
                <a:lnTo>
                  <a:pt x="1857" y="117"/>
                </a:lnTo>
                <a:lnTo>
                  <a:pt x="1864" y="119"/>
                </a:lnTo>
                <a:lnTo>
                  <a:pt x="1869" y="120"/>
                </a:lnTo>
                <a:lnTo>
                  <a:pt x="1872" y="125"/>
                </a:lnTo>
                <a:lnTo>
                  <a:pt x="1872" y="134"/>
                </a:lnTo>
                <a:lnTo>
                  <a:pt x="1870" y="138"/>
                </a:lnTo>
                <a:lnTo>
                  <a:pt x="1868" y="143"/>
                </a:lnTo>
                <a:lnTo>
                  <a:pt x="1866" y="146"/>
                </a:lnTo>
                <a:lnTo>
                  <a:pt x="1866" y="161"/>
                </a:lnTo>
                <a:lnTo>
                  <a:pt x="1869" y="169"/>
                </a:lnTo>
                <a:lnTo>
                  <a:pt x="1878" y="181"/>
                </a:lnTo>
                <a:lnTo>
                  <a:pt x="1886" y="198"/>
                </a:lnTo>
                <a:lnTo>
                  <a:pt x="1891" y="202"/>
                </a:lnTo>
                <a:lnTo>
                  <a:pt x="1898" y="200"/>
                </a:lnTo>
                <a:lnTo>
                  <a:pt x="1900" y="193"/>
                </a:lnTo>
                <a:lnTo>
                  <a:pt x="1903" y="194"/>
                </a:lnTo>
                <a:lnTo>
                  <a:pt x="1913" y="204"/>
                </a:lnTo>
                <a:lnTo>
                  <a:pt x="1916" y="205"/>
                </a:lnTo>
                <a:lnTo>
                  <a:pt x="1921" y="204"/>
                </a:lnTo>
                <a:lnTo>
                  <a:pt x="1929" y="202"/>
                </a:lnTo>
                <a:lnTo>
                  <a:pt x="1935" y="199"/>
                </a:lnTo>
                <a:lnTo>
                  <a:pt x="1943" y="194"/>
                </a:lnTo>
                <a:lnTo>
                  <a:pt x="1949" y="186"/>
                </a:lnTo>
                <a:lnTo>
                  <a:pt x="1953" y="180"/>
                </a:lnTo>
                <a:lnTo>
                  <a:pt x="1951" y="180"/>
                </a:lnTo>
                <a:lnTo>
                  <a:pt x="1949" y="180"/>
                </a:lnTo>
                <a:lnTo>
                  <a:pt x="1949" y="177"/>
                </a:lnTo>
                <a:lnTo>
                  <a:pt x="1953" y="174"/>
                </a:lnTo>
                <a:lnTo>
                  <a:pt x="1978" y="165"/>
                </a:lnTo>
                <a:lnTo>
                  <a:pt x="1976" y="163"/>
                </a:lnTo>
                <a:lnTo>
                  <a:pt x="1971" y="163"/>
                </a:lnTo>
                <a:lnTo>
                  <a:pt x="1963" y="160"/>
                </a:lnTo>
                <a:lnTo>
                  <a:pt x="1957" y="158"/>
                </a:lnTo>
                <a:lnTo>
                  <a:pt x="1953" y="155"/>
                </a:lnTo>
                <a:lnTo>
                  <a:pt x="1952" y="154"/>
                </a:lnTo>
                <a:lnTo>
                  <a:pt x="1942" y="150"/>
                </a:lnTo>
                <a:lnTo>
                  <a:pt x="1939" y="149"/>
                </a:lnTo>
                <a:lnTo>
                  <a:pt x="1936" y="146"/>
                </a:lnTo>
                <a:lnTo>
                  <a:pt x="1931" y="139"/>
                </a:lnTo>
                <a:lnTo>
                  <a:pt x="1936" y="141"/>
                </a:lnTo>
                <a:lnTo>
                  <a:pt x="1943" y="145"/>
                </a:lnTo>
                <a:lnTo>
                  <a:pt x="1947" y="146"/>
                </a:lnTo>
                <a:lnTo>
                  <a:pt x="1951" y="145"/>
                </a:lnTo>
                <a:lnTo>
                  <a:pt x="1957" y="150"/>
                </a:lnTo>
                <a:lnTo>
                  <a:pt x="1965" y="152"/>
                </a:lnTo>
                <a:lnTo>
                  <a:pt x="1993" y="159"/>
                </a:lnTo>
                <a:lnTo>
                  <a:pt x="2000" y="159"/>
                </a:lnTo>
                <a:lnTo>
                  <a:pt x="2006" y="156"/>
                </a:lnTo>
                <a:lnTo>
                  <a:pt x="2005" y="154"/>
                </a:lnTo>
                <a:lnTo>
                  <a:pt x="2000" y="151"/>
                </a:lnTo>
                <a:lnTo>
                  <a:pt x="1988" y="141"/>
                </a:lnTo>
                <a:lnTo>
                  <a:pt x="1985" y="138"/>
                </a:lnTo>
                <a:lnTo>
                  <a:pt x="1983" y="138"/>
                </a:lnTo>
                <a:lnTo>
                  <a:pt x="1979" y="137"/>
                </a:lnTo>
                <a:lnTo>
                  <a:pt x="1976" y="134"/>
                </a:lnTo>
                <a:lnTo>
                  <a:pt x="1975" y="132"/>
                </a:lnTo>
                <a:lnTo>
                  <a:pt x="1974" y="128"/>
                </a:lnTo>
                <a:lnTo>
                  <a:pt x="1975" y="128"/>
                </a:lnTo>
                <a:lnTo>
                  <a:pt x="1980" y="130"/>
                </a:lnTo>
                <a:lnTo>
                  <a:pt x="1989" y="134"/>
                </a:lnTo>
                <a:lnTo>
                  <a:pt x="1991" y="136"/>
                </a:lnTo>
                <a:lnTo>
                  <a:pt x="1993" y="137"/>
                </a:lnTo>
                <a:lnTo>
                  <a:pt x="1998" y="142"/>
                </a:lnTo>
                <a:lnTo>
                  <a:pt x="2007" y="146"/>
                </a:lnTo>
                <a:lnTo>
                  <a:pt x="2011" y="146"/>
                </a:lnTo>
                <a:lnTo>
                  <a:pt x="2014" y="146"/>
                </a:lnTo>
                <a:lnTo>
                  <a:pt x="2020" y="143"/>
                </a:lnTo>
                <a:lnTo>
                  <a:pt x="2020" y="142"/>
                </a:lnTo>
                <a:lnTo>
                  <a:pt x="2019" y="142"/>
                </a:lnTo>
                <a:lnTo>
                  <a:pt x="2018" y="139"/>
                </a:lnTo>
                <a:lnTo>
                  <a:pt x="2027" y="137"/>
                </a:lnTo>
                <a:lnTo>
                  <a:pt x="2029" y="136"/>
                </a:lnTo>
                <a:lnTo>
                  <a:pt x="2035" y="130"/>
                </a:lnTo>
                <a:lnTo>
                  <a:pt x="2036" y="128"/>
                </a:lnTo>
                <a:lnTo>
                  <a:pt x="2033" y="128"/>
                </a:lnTo>
                <a:lnTo>
                  <a:pt x="2029" y="127"/>
                </a:lnTo>
                <a:lnTo>
                  <a:pt x="2026" y="120"/>
                </a:lnTo>
                <a:lnTo>
                  <a:pt x="2019" y="119"/>
                </a:lnTo>
                <a:lnTo>
                  <a:pt x="2015" y="115"/>
                </a:lnTo>
                <a:lnTo>
                  <a:pt x="2010" y="108"/>
                </a:lnTo>
                <a:lnTo>
                  <a:pt x="2005" y="106"/>
                </a:lnTo>
                <a:lnTo>
                  <a:pt x="2000" y="103"/>
                </a:lnTo>
                <a:lnTo>
                  <a:pt x="1993" y="101"/>
                </a:lnTo>
                <a:lnTo>
                  <a:pt x="1987" y="101"/>
                </a:lnTo>
                <a:lnTo>
                  <a:pt x="1985" y="99"/>
                </a:lnTo>
                <a:lnTo>
                  <a:pt x="1987" y="95"/>
                </a:lnTo>
                <a:lnTo>
                  <a:pt x="1988" y="92"/>
                </a:lnTo>
                <a:lnTo>
                  <a:pt x="1991" y="89"/>
                </a:lnTo>
                <a:lnTo>
                  <a:pt x="1993" y="89"/>
                </a:lnTo>
                <a:lnTo>
                  <a:pt x="1993" y="92"/>
                </a:lnTo>
                <a:lnTo>
                  <a:pt x="1993" y="94"/>
                </a:lnTo>
                <a:lnTo>
                  <a:pt x="1991" y="95"/>
                </a:lnTo>
                <a:lnTo>
                  <a:pt x="2005" y="97"/>
                </a:lnTo>
                <a:lnTo>
                  <a:pt x="2009" y="98"/>
                </a:lnTo>
                <a:lnTo>
                  <a:pt x="2015" y="101"/>
                </a:lnTo>
                <a:lnTo>
                  <a:pt x="2020" y="106"/>
                </a:lnTo>
                <a:lnTo>
                  <a:pt x="2023" y="107"/>
                </a:lnTo>
                <a:lnTo>
                  <a:pt x="2028" y="107"/>
                </a:lnTo>
                <a:lnTo>
                  <a:pt x="2031" y="108"/>
                </a:lnTo>
                <a:lnTo>
                  <a:pt x="2039" y="116"/>
                </a:lnTo>
                <a:lnTo>
                  <a:pt x="2044" y="119"/>
                </a:lnTo>
                <a:lnTo>
                  <a:pt x="2049" y="120"/>
                </a:lnTo>
                <a:lnTo>
                  <a:pt x="2054" y="120"/>
                </a:lnTo>
                <a:lnTo>
                  <a:pt x="2073" y="121"/>
                </a:lnTo>
                <a:lnTo>
                  <a:pt x="2073" y="119"/>
                </a:lnTo>
                <a:lnTo>
                  <a:pt x="2070" y="119"/>
                </a:lnTo>
                <a:lnTo>
                  <a:pt x="2064" y="116"/>
                </a:lnTo>
                <a:lnTo>
                  <a:pt x="2057" y="112"/>
                </a:lnTo>
                <a:lnTo>
                  <a:pt x="2059" y="110"/>
                </a:lnTo>
                <a:lnTo>
                  <a:pt x="2058" y="105"/>
                </a:lnTo>
                <a:lnTo>
                  <a:pt x="2055" y="99"/>
                </a:lnTo>
                <a:lnTo>
                  <a:pt x="2050" y="88"/>
                </a:lnTo>
                <a:lnTo>
                  <a:pt x="2048" y="85"/>
                </a:lnTo>
                <a:lnTo>
                  <a:pt x="2045" y="84"/>
                </a:lnTo>
                <a:lnTo>
                  <a:pt x="2041" y="80"/>
                </a:lnTo>
                <a:lnTo>
                  <a:pt x="2046" y="79"/>
                </a:lnTo>
                <a:lnTo>
                  <a:pt x="2050" y="81"/>
                </a:lnTo>
                <a:lnTo>
                  <a:pt x="2058" y="85"/>
                </a:lnTo>
                <a:lnTo>
                  <a:pt x="2057" y="92"/>
                </a:lnTo>
                <a:lnTo>
                  <a:pt x="2058" y="94"/>
                </a:lnTo>
                <a:lnTo>
                  <a:pt x="2062" y="94"/>
                </a:lnTo>
                <a:lnTo>
                  <a:pt x="2067" y="97"/>
                </a:lnTo>
                <a:lnTo>
                  <a:pt x="2067" y="98"/>
                </a:lnTo>
                <a:lnTo>
                  <a:pt x="2068" y="103"/>
                </a:lnTo>
                <a:lnTo>
                  <a:pt x="2070" y="105"/>
                </a:lnTo>
                <a:lnTo>
                  <a:pt x="2072" y="106"/>
                </a:lnTo>
                <a:lnTo>
                  <a:pt x="2079" y="110"/>
                </a:lnTo>
                <a:lnTo>
                  <a:pt x="2083" y="114"/>
                </a:lnTo>
                <a:lnTo>
                  <a:pt x="2085" y="116"/>
                </a:lnTo>
                <a:lnTo>
                  <a:pt x="2086" y="120"/>
                </a:lnTo>
                <a:lnTo>
                  <a:pt x="2085" y="123"/>
                </a:lnTo>
                <a:lnTo>
                  <a:pt x="2085" y="125"/>
                </a:lnTo>
                <a:lnTo>
                  <a:pt x="2085" y="128"/>
                </a:lnTo>
                <a:lnTo>
                  <a:pt x="2088" y="130"/>
                </a:lnTo>
                <a:lnTo>
                  <a:pt x="2095" y="138"/>
                </a:lnTo>
                <a:lnTo>
                  <a:pt x="2101" y="142"/>
                </a:lnTo>
                <a:lnTo>
                  <a:pt x="2106" y="143"/>
                </a:lnTo>
                <a:lnTo>
                  <a:pt x="2110" y="141"/>
                </a:lnTo>
                <a:lnTo>
                  <a:pt x="2107" y="136"/>
                </a:lnTo>
                <a:lnTo>
                  <a:pt x="2102" y="129"/>
                </a:lnTo>
                <a:lnTo>
                  <a:pt x="2099" y="124"/>
                </a:lnTo>
                <a:lnTo>
                  <a:pt x="2097" y="119"/>
                </a:lnTo>
                <a:lnTo>
                  <a:pt x="2076" y="86"/>
                </a:lnTo>
                <a:lnTo>
                  <a:pt x="2073" y="83"/>
                </a:lnTo>
                <a:lnTo>
                  <a:pt x="2071" y="79"/>
                </a:lnTo>
                <a:lnTo>
                  <a:pt x="2061" y="67"/>
                </a:lnTo>
                <a:lnTo>
                  <a:pt x="2057" y="63"/>
                </a:lnTo>
                <a:lnTo>
                  <a:pt x="2055" y="49"/>
                </a:lnTo>
                <a:lnTo>
                  <a:pt x="2053" y="41"/>
                </a:lnTo>
                <a:lnTo>
                  <a:pt x="2050" y="41"/>
                </a:lnTo>
                <a:lnTo>
                  <a:pt x="2049" y="48"/>
                </a:lnTo>
                <a:lnTo>
                  <a:pt x="2049" y="51"/>
                </a:lnTo>
                <a:lnTo>
                  <a:pt x="2048" y="51"/>
                </a:lnTo>
                <a:lnTo>
                  <a:pt x="2049" y="55"/>
                </a:lnTo>
                <a:lnTo>
                  <a:pt x="2050" y="57"/>
                </a:lnTo>
                <a:lnTo>
                  <a:pt x="2053" y="59"/>
                </a:lnTo>
                <a:lnTo>
                  <a:pt x="2055" y="62"/>
                </a:lnTo>
                <a:lnTo>
                  <a:pt x="2049" y="59"/>
                </a:lnTo>
                <a:lnTo>
                  <a:pt x="2041" y="53"/>
                </a:lnTo>
                <a:lnTo>
                  <a:pt x="2036" y="45"/>
                </a:lnTo>
                <a:lnTo>
                  <a:pt x="2040" y="42"/>
                </a:lnTo>
                <a:lnTo>
                  <a:pt x="2033" y="40"/>
                </a:lnTo>
                <a:lnTo>
                  <a:pt x="2027" y="36"/>
                </a:lnTo>
                <a:lnTo>
                  <a:pt x="2022" y="31"/>
                </a:lnTo>
                <a:lnTo>
                  <a:pt x="2018" y="26"/>
                </a:lnTo>
                <a:lnTo>
                  <a:pt x="2018" y="20"/>
                </a:lnTo>
                <a:lnTo>
                  <a:pt x="2018" y="14"/>
                </a:lnTo>
                <a:lnTo>
                  <a:pt x="2017" y="10"/>
                </a:lnTo>
                <a:lnTo>
                  <a:pt x="2017" y="10"/>
                </a:lnTo>
                <a:lnTo>
                  <a:pt x="2010" y="11"/>
                </a:lnTo>
                <a:lnTo>
                  <a:pt x="1973" y="19"/>
                </a:lnTo>
                <a:lnTo>
                  <a:pt x="1930" y="28"/>
                </a:lnTo>
                <a:lnTo>
                  <a:pt x="1886" y="37"/>
                </a:lnTo>
                <a:lnTo>
                  <a:pt x="1842" y="46"/>
                </a:lnTo>
                <a:lnTo>
                  <a:pt x="1798" y="54"/>
                </a:lnTo>
                <a:lnTo>
                  <a:pt x="1754" y="63"/>
                </a:lnTo>
                <a:lnTo>
                  <a:pt x="1711" y="72"/>
                </a:lnTo>
                <a:lnTo>
                  <a:pt x="1667" y="81"/>
                </a:lnTo>
                <a:lnTo>
                  <a:pt x="1623" y="89"/>
                </a:lnTo>
                <a:lnTo>
                  <a:pt x="1579" y="98"/>
                </a:lnTo>
                <a:lnTo>
                  <a:pt x="1535" y="106"/>
                </a:lnTo>
                <a:lnTo>
                  <a:pt x="1491" y="115"/>
                </a:lnTo>
                <a:lnTo>
                  <a:pt x="1449" y="123"/>
                </a:lnTo>
                <a:lnTo>
                  <a:pt x="1405" y="132"/>
                </a:lnTo>
                <a:lnTo>
                  <a:pt x="1361" y="139"/>
                </a:lnTo>
                <a:lnTo>
                  <a:pt x="1317" y="147"/>
                </a:lnTo>
                <a:lnTo>
                  <a:pt x="1273" y="155"/>
                </a:lnTo>
                <a:lnTo>
                  <a:pt x="1229" y="163"/>
                </a:lnTo>
                <a:lnTo>
                  <a:pt x="1185" y="172"/>
                </a:lnTo>
                <a:lnTo>
                  <a:pt x="1141" y="180"/>
                </a:lnTo>
                <a:lnTo>
                  <a:pt x="1097" y="187"/>
                </a:lnTo>
                <a:lnTo>
                  <a:pt x="1053" y="195"/>
                </a:lnTo>
                <a:lnTo>
                  <a:pt x="1010" y="202"/>
                </a:lnTo>
                <a:lnTo>
                  <a:pt x="966" y="209"/>
                </a:lnTo>
                <a:lnTo>
                  <a:pt x="922" y="217"/>
                </a:lnTo>
                <a:lnTo>
                  <a:pt x="878" y="225"/>
                </a:lnTo>
                <a:lnTo>
                  <a:pt x="834" y="231"/>
                </a:lnTo>
                <a:lnTo>
                  <a:pt x="790" y="239"/>
                </a:lnTo>
                <a:lnTo>
                  <a:pt x="746" y="246"/>
                </a:lnTo>
                <a:lnTo>
                  <a:pt x="702" y="253"/>
                </a:lnTo>
                <a:lnTo>
                  <a:pt x="658" y="260"/>
                </a:lnTo>
                <a:lnTo>
                  <a:pt x="614" y="268"/>
                </a:lnTo>
                <a:lnTo>
                  <a:pt x="608" y="269"/>
                </a:lnTo>
                <a:lnTo>
                  <a:pt x="606" y="268"/>
                </a:lnTo>
                <a:lnTo>
                  <a:pt x="605" y="268"/>
                </a:lnTo>
                <a:lnTo>
                  <a:pt x="602" y="264"/>
                </a:lnTo>
                <a:lnTo>
                  <a:pt x="595" y="286"/>
                </a:lnTo>
                <a:lnTo>
                  <a:pt x="593" y="292"/>
                </a:lnTo>
                <a:lnTo>
                  <a:pt x="593" y="294"/>
                </a:lnTo>
                <a:lnTo>
                  <a:pt x="599" y="301"/>
                </a:lnTo>
                <a:lnTo>
                  <a:pt x="600" y="304"/>
                </a:lnTo>
                <a:lnTo>
                  <a:pt x="597" y="316"/>
                </a:lnTo>
                <a:lnTo>
                  <a:pt x="593" y="330"/>
                </a:lnTo>
                <a:lnTo>
                  <a:pt x="592" y="332"/>
                </a:lnTo>
                <a:lnTo>
                  <a:pt x="592" y="335"/>
                </a:lnTo>
                <a:lnTo>
                  <a:pt x="593" y="336"/>
                </a:lnTo>
                <a:lnTo>
                  <a:pt x="597" y="341"/>
                </a:lnTo>
                <a:lnTo>
                  <a:pt x="601" y="345"/>
                </a:lnTo>
                <a:lnTo>
                  <a:pt x="602" y="347"/>
                </a:lnTo>
                <a:lnTo>
                  <a:pt x="602" y="348"/>
                </a:lnTo>
                <a:lnTo>
                  <a:pt x="602" y="349"/>
                </a:lnTo>
                <a:lnTo>
                  <a:pt x="601" y="350"/>
                </a:lnTo>
                <a:lnTo>
                  <a:pt x="593" y="350"/>
                </a:lnTo>
                <a:lnTo>
                  <a:pt x="579" y="348"/>
                </a:lnTo>
                <a:lnTo>
                  <a:pt x="578" y="348"/>
                </a:lnTo>
                <a:lnTo>
                  <a:pt x="577" y="349"/>
                </a:lnTo>
                <a:lnTo>
                  <a:pt x="560" y="365"/>
                </a:lnTo>
                <a:lnTo>
                  <a:pt x="553" y="373"/>
                </a:lnTo>
                <a:lnTo>
                  <a:pt x="552" y="374"/>
                </a:lnTo>
                <a:lnTo>
                  <a:pt x="535" y="426"/>
                </a:lnTo>
                <a:lnTo>
                  <a:pt x="534" y="428"/>
                </a:lnTo>
                <a:lnTo>
                  <a:pt x="531" y="431"/>
                </a:lnTo>
                <a:lnTo>
                  <a:pt x="529" y="433"/>
                </a:lnTo>
                <a:lnTo>
                  <a:pt x="525" y="437"/>
                </a:lnTo>
                <a:lnTo>
                  <a:pt x="524" y="439"/>
                </a:lnTo>
                <a:lnTo>
                  <a:pt x="521" y="440"/>
                </a:lnTo>
                <a:lnTo>
                  <a:pt x="520" y="441"/>
                </a:lnTo>
                <a:lnTo>
                  <a:pt x="517" y="441"/>
                </a:lnTo>
                <a:lnTo>
                  <a:pt x="513" y="440"/>
                </a:lnTo>
                <a:lnTo>
                  <a:pt x="512" y="440"/>
                </a:lnTo>
                <a:lnTo>
                  <a:pt x="511" y="439"/>
                </a:lnTo>
                <a:lnTo>
                  <a:pt x="509" y="439"/>
                </a:lnTo>
                <a:lnTo>
                  <a:pt x="508" y="437"/>
                </a:lnTo>
                <a:lnTo>
                  <a:pt x="507" y="436"/>
                </a:lnTo>
                <a:lnTo>
                  <a:pt x="507" y="435"/>
                </a:lnTo>
                <a:lnTo>
                  <a:pt x="505" y="433"/>
                </a:lnTo>
                <a:lnTo>
                  <a:pt x="505" y="432"/>
                </a:lnTo>
                <a:lnTo>
                  <a:pt x="504" y="431"/>
                </a:lnTo>
                <a:lnTo>
                  <a:pt x="504" y="429"/>
                </a:lnTo>
                <a:lnTo>
                  <a:pt x="503" y="429"/>
                </a:lnTo>
                <a:lnTo>
                  <a:pt x="500" y="428"/>
                </a:lnTo>
                <a:lnTo>
                  <a:pt x="499" y="428"/>
                </a:lnTo>
                <a:lnTo>
                  <a:pt x="496" y="429"/>
                </a:lnTo>
                <a:lnTo>
                  <a:pt x="494" y="429"/>
                </a:lnTo>
                <a:lnTo>
                  <a:pt x="493" y="428"/>
                </a:lnTo>
                <a:lnTo>
                  <a:pt x="490" y="427"/>
                </a:lnTo>
                <a:lnTo>
                  <a:pt x="489" y="427"/>
                </a:lnTo>
                <a:lnTo>
                  <a:pt x="487" y="427"/>
                </a:lnTo>
                <a:lnTo>
                  <a:pt x="486" y="427"/>
                </a:lnTo>
                <a:lnTo>
                  <a:pt x="483" y="429"/>
                </a:lnTo>
                <a:lnTo>
                  <a:pt x="477" y="436"/>
                </a:lnTo>
                <a:lnTo>
                  <a:pt x="476" y="437"/>
                </a:lnTo>
                <a:lnTo>
                  <a:pt x="471" y="437"/>
                </a:lnTo>
                <a:lnTo>
                  <a:pt x="468" y="439"/>
                </a:lnTo>
                <a:lnTo>
                  <a:pt x="461" y="442"/>
                </a:lnTo>
                <a:lnTo>
                  <a:pt x="454" y="446"/>
                </a:lnTo>
                <a:lnTo>
                  <a:pt x="451" y="448"/>
                </a:lnTo>
                <a:lnTo>
                  <a:pt x="447" y="450"/>
                </a:lnTo>
                <a:lnTo>
                  <a:pt x="443" y="454"/>
                </a:lnTo>
                <a:lnTo>
                  <a:pt x="436" y="466"/>
                </a:lnTo>
                <a:lnTo>
                  <a:pt x="434" y="470"/>
                </a:lnTo>
                <a:lnTo>
                  <a:pt x="432" y="477"/>
                </a:lnTo>
                <a:lnTo>
                  <a:pt x="432" y="480"/>
                </a:lnTo>
                <a:lnTo>
                  <a:pt x="428" y="486"/>
                </a:lnTo>
                <a:lnTo>
                  <a:pt x="425" y="489"/>
                </a:lnTo>
                <a:lnTo>
                  <a:pt x="424" y="490"/>
                </a:lnTo>
                <a:lnTo>
                  <a:pt x="424" y="492"/>
                </a:lnTo>
                <a:lnTo>
                  <a:pt x="423" y="492"/>
                </a:lnTo>
                <a:lnTo>
                  <a:pt x="412" y="501"/>
                </a:lnTo>
                <a:lnTo>
                  <a:pt x="410" y="502"/>
                </a:lnTo>
                <a:lnTo>
                  <a:pt x="408" y="503"/>
                </a:lnTo>
                <a:lnTo>
                  <a:pt x="407" y="503"/>
                </a:lnTo>
                <a:lnTo>
                  <a:pt x="405" y="503"/>
                </a:lnTo>
                <a:lnTo>
                  <a:pt x="403" y="502"/>
                </a:lnTo>
                <a:lnTo>
                  <a:pt x="402" y="502"/>
                </a:lnTo>
                <a:lnTo>
                  <a:pt x="401" y="501"/>
                </a:lnTo>
                <a:lnTo>
                  <a:pt x="399" y="499"/>
                </a:lnTo>
                <a:lnTo>
                  <a:pt x="398" y="498"/>
                </a:lnTo>
                <a:lnTo>
                  <a:pt x="397" y="494"/>
                </a:lnTo>
                <a:lnTo>
                  <a:pt x="395" y="493"/>
                </a:lnTo>
                <a:lnTo>
                  <a:pt x="395" y="492"/>
                </a:lnTo>
                <a:lnTo>
                  <a:pt x="395" y="489"/>
                </a:lnTo>
                <a:lnTo>
                  <a:pt x="397" y="485"/>
                </a:lnTo>
                <a:lnTo>
                  <a:pt x="397" y="483"/>
                </a:lnTo>
                <a:lnTo>
                  <a:pt x="397" y="483"/>
                </a:lnTo>
                <a:lnTo>
                  <a:pt x="397" y="481"/>
                </a:lnTo>
                <a:lnTo>
                  <a:pt x="392" y="476"/>
                </a:lnTo>
                <a:lnTo>
                  <a:pt x="390" y="475"/>
                </a:lnTo>
                <a:lnTo>
                  <a:pt x="388" y="475"/>
                </a:lnTo>
                <a:lnTo>
                  <a:pt x="385" y="476"/>
                </a:lnTo>
                <a:lnTo>
                  <a:pt x="375" y="484"/>
                </a:lnTo>
                <a:lnTo>
                  <a:pt x="368" y="488"/>
                </a:lnTo>
                <a:lnTo>
                  <a:pt x="353" y="499"/>
                </a:lnTo>
                <a:lnTo>
                  <a:pt x="353" y="499"/>
                </a:lnTo>
                <a:lnTo>
                  <a:pt x="351" y="501"/>
                </a:lnTo>
                <a:lnTo>
                  <a:pt x="351" y="502"/>
                </a:lnTo>
                <a:lnTo>
                  <a:pt x="353" y="507"/>
                </a:lnTo>
                <a:lnTo>
                  <a:pt x="353" y="508"/>
                </a:lnTo>
                <a:lnTo>
                  <a:pt x="351" y="510"/>
                </a:lnTo>
                <a:lnTo>
                  <a:pt x="349" y="514"/>
                </a:lnTo>
                <a:lnTo>
                  <a:pt x="349" y="516"/>
                </a:lnTo>
                <a:lnTo>
                  <a:pt x="349" y="517"/>
                </a:lnTo>
                <a:lnTo>
                  <a:pt x="348" y="520"/>
                </a:lnTo>
                <a:lnTo>
                  <a:pt x="346" y="521"/>
                </a:lnTo>
                <a:lnTo>
                  <a:pt x="344" y="523"/>
                </a:lnTo>
                <a:lnTo>
                  <a:pt x="342" y="523"/>
                </a:lnTo>
                <a:lnTo>
                  <a:pt x="340" y="520"/>
                </a:lnTo>
                <a:lnTo>
                  <a:pt x="336" y="519"/>
                </a:lnTo>
                <a:lnTo>
                  <a:pt x="332" y="517"/>
                </a:lnTo>
                <a:lnTo>
                  <a:pt x="331" y="517"/>
                </a:lnTo>
                <a:lnTo>
                  <a:pt x="328" y="517"/>
                </a:lnTo>
                <a:lnTo>
                  <a:pt x="324" y="519"/>
                </a:lnTo>
                <a:lnTo>
                  <a:pt x="322" y="520"/>
                </a:lnTo>
                <a:lnTo>
                  <a:pt x="320" y="521"/>
                </a:lnTo>
                <a:lnTo>
                  <a:pt x="320" y="523"/>
                </a:lnTo>
                <a:lnTo>
                  <a:pt x="319" y="525"/>
                </a:lnTo>
                <a:lnTo>
                  <a:pt x="319" y="527"/>
                </a:lnTo>
                <a:lnTo>
                  <a:pt x="319" y="528"/>
                </a:lnTo>
                <a:lnTo>
                  <a:pt x="319" y="530"/>
                </a:lnTo>
                <a:lnTo>
                  <a:pt x="320" y="532"/>
                </a:lnTo>
                <a:lnTo>
                  <a:pt x="320" y="533"/>
                </a:lnTo>
                <a:lnTo>
                  <a:pt x="324" y="538"/>
                </a:lnTo>
                <a:lnTo>
                  <a:pt x="324" y="540"/>
                </a:lnTo>
                <a:lnTo>
                  <a:pt x="323" y="541"/>
                </a:lnTo>
                <a:lnTo>
                  <a:pt x="322" y="546"/>
                </a:lnTo>
                <a:lnTo>
                  <a:pt x="320" y="547"/>
                </a:lnTo>
                <a:lnTo>
                  <a:pt x="320" y="550"/>
                </a:lnTo>
                <a:lnTo>
                  <a:pt x="320" y="552"/>
                </a:lnTo>
                <a:lnTo>
                  <a:pt x="319" y="555"/>
                </a:lnTo>
                <a:lnTo>
                  <a:pt x="314" y="565"/>
                </a:lnTo>
                <a:lnTo>
                  <a:pt x="309" y="574"/>
                </a:lnTo>
                <a:lnTo>
                  <a:pt x="307" y="576"/>
                </a:lnTo>
                <a:lnTo>
                  <a:pt x="306" y="576"/>
                </a:lnTo>
                <a:lnTo>
                  <a:pt x="302" y="576"/>
                </a:lnTo>
                <a:lnTo>
                  <a:pt x="291" y="577"/>
                </a:lnTo>
                <a:lnTo>
                  <a:pt x="288" y="576"/>
                </a:lnTo>
                <a:lnTo>
                  <a:pt x="287" y="577"/>
                </a:lnTo>
                <a:lnTo>
                  <a:pt x="286" y="577"/>
                </a:lnTo>
                <a:lnTo>
                  <a:pt x="273" y="586"/>
                </a:lnTo>
                <a:lnTo>
                  <a:pt x="265" y="590"/>
                </a:lnTo>
                <a:lnTo>
                  <a:pt x="262" y="591"/>
                </a:lnTo>
                <a:lnTo>
                  <a:pt x="261" y="593"/>
                </a:lnTo>
                <a:lnTo>
                  <a:pt x="256" y="600"/>
                </a:lnTo>
                <a:lnTo>
                  <a:pt x="254" y="602"/>
                </a:lnTo>
                <a:lnTo>
                  <a:pt x="248" y="606"/>
                </a:lnTo>
                <a:lnTo>
                  <a:pt x="245" y="607"/>
                </a:lnTo>
                <a:lnTo>
                  <a:pt x="245" y="608"/>
                </a:lnTo>
                <a:lnTo>
                  <a:pt x="244" y="609"/>
                </a:lnTo>
                <a:lnTo>
                  <a:pt x="239" y="616"/>
                </a:lnTo>
                <a:lnTo>
                  <a:pt x="235" y="624"/>
                </a:lnTo>
                <a:lnTo>
                  <a:pt x="234" y="624"/>
                </a:lnTo>
                <a:lnTo>
                  <a:pt x="232" y="625"/>
                </a:lnTo>
                <a:lnTo>
                  <a:pt x="230" y="625"/>
                </a:lnTo>
                <a:lnTo>
                  <a:pt x="227" y="625"/>
                </a:lnTo>
                <a:lnTo>
                  <a:pt x="225" y="626"/>
                </a:lnTo>
                <a:lnTo>
                  <a:pt x="223" y="628"/>
                </a:lnTo>
                <a:lnTo>
                  <a:pt x="220" y="631"/>
                </a:lnTo>
                <a:lnTo>
                  <a:pt x="217" y="635"/>
                </a:lnTo>
                <a:lnTo>
                  <a:pt x="214" y="638"/>
                </a:lnTo>
                <a:lnTo>
                  <a:pt x="201" y="646"/>
                </a:lnTo>
                <a:lnTo>
                  <a:pt x="200" y="648"/>
                </a:lnTo>
                <a:lnTo>
                  <a:pt x="198" y="650"/>
                </a:lnTo>
                <a:lnTo>
                  <a:pt x="196" y="653"/>
                </a:lnTo>
                <a:lnTo>
                  <a:pt x="191" y="660"/>
                </a:lnTo>
                <a:lnTo>
                  <a:pt x="190" y="661"/>
                </a:lnTo>
                <a:lnTo>
                  <a:pt x="188" y="662"/>
                </a:lnTo>
                <a:lnTo>
                  <a:pt x="172" y="668"/>
                </a:lnTo>
                <a:lnTo>
                  <a:pt x="170" y="668"/>
                </a:lnTo>
                <a:lnTo>
                  <a:pt x="168" y="668"/>
                </a:lnTo>
                <a:lnTo>
                  <a:pt x="166" y="668"/>
                </a:lnTo>
                <a:lnTo>
                  <a:pt x="165" y="666"/>
                </a:lnTo>
                <a:lnTo>
                  <a:pt x="164" y="665"/>
                </a:lnTo>
                <a:lnTo>
                  <a:pt x="161" y="665"/>
                </a:lnTo>
                <a:lnTo>
                  <a:pt x="160" y="665"/>
                </a:lnTo>
                <a:lnTo>
                  <a:pt x="155" y="668"/>
                </a:lnTo>
                <a:lnTo>
                  <a:pt x="152" y="669"/>
                </a:lnTo>
                <a:lnTo>
                  <a:pt x="150" y="669"/>
                </a:lnTo>
                <a:lnTo>
                  <a:pt x="148" y="669"/>
                </a:lnTo>
                <a:lnTo>
                  <a:pt x="146" y="669"/>
                </a:lnTo>
                <a:lnTo>
                  <a:pt x="144" y="669"/>
                </a:lnTo>
                <a:lnTo>
                  <a:pt x="143" y="670"/>
                </a:lnTo>
                <a:lnTo>
                  <a:pt x="141" y="672"/>
                </a:lnTo>
                <a:lnTo>
                  <a:pt x="139" y="672"/>
                </a:lnTo>
                <a:lnTo>
                  <a:pt x="139" y="672"/>
                </a:lnTo>
                <a:lnTo>
                  <a:pt x="130" y="672"/>
                </a:lnTo>
                <a:lnTo>
                  <a:pt x="128" y="673"/>
                </a:lnTo>
                <a:lnTo>
                  <a:pt x="124" y="674"/>
                </a:lnTo>
                <a:lnTo>
                  <a:pt x="119" y="677"/>
                </a:lnTo>
                <a:lnTo>
                  <a:pt x="113" y="682"/>
                </a:lnTo>
                <a:lnTo>
                  <a:pt x="110" y="686"/>
                </a:lnTo>
                <a:lnTo>
                  <a:pt x="107" y="687"/>
                </a:lnTo>
                <a:lnTo>
                  <a:pt x="106" y="688"/>
                </a:lnTo>
                <a:lnTo>
                  <a:pt x="97" y="691"/>
                </a:lnTo>
                <a:lnTo>
                  <a:pt x="93" y="694"/>
                </a:lnTo>
                <a:lnTo>
                  <a:pt x="91" y="695"/>
                </a:lnTo>
                <a:lnTo>
                  <a:pt x="90" y="696"/>
                </a:lnTo>
                <a:lnTo>
                  <a:pt x="86" y="705"/>
                </a:lnTo>
                <a:lnTo>
                  <a:pt x="86" y="708"/>
                </a:lnTo>
                <a:lnTo>
                  <a:pt x="84" y="710"/>
                </a:lnTo>
                <a:lnTo>
                  <a:pt x="82" y="712"/>
                </a:lnTo>
                <a:lnTo>
                  <a:pt x="72" y="717"/>
                </a:lnTo>
                <a:lnTo>
                  <a:pt x="71" y="718"/>
                </a:lnTo>
                <a:lnTo>
                  <a:pt x="68" y="719"/>
                </a:lnTo>
                <a:lnTo>
                  <a:pt x="64" y="727"/>
                </a:lnTo>
                <a:lnTo>
                  <a:pt x="63" y="729"/>
                </a:lnTo>
                <a:lnTo>
                  <a:pt x="63" y="730"/>
                </a:lnTo>
                <a:lnTo>
                  <a:pt x="63" y="731"/>
                </a:lnTo>
                <a:lnTo>
                  <a:pt x="63" y="732"/>
                </a:lnTo>
                <a:lnTo>
                  <a:pt x="64" y="736"/>
                </a:lnTo>
                <a:lnTo>
                  <a:pt x="66" y="738"/>
                </a:lnTo>
                <a:lnTo>
                  <a:pt x="66" y="739"/>
                </a:lnTo>
                <a:lnTo>
                  <a:pt x="64" y="741"/>
                </a:lnTo>
                <a:lnTo>
                  <a:pt x="64" y="743"/>
                </a:lnTo>
                <a:lnTo>
                  <a:pt x="60" y="749"/>
                </a:lnTo>
                <a:lnTo>
                  <a:pt x="60" y="752"/>
                </a:lnTo>
                <a:lnTo>
                  <a:pt x="59" y="754"/>
                </a:lnTo>
                <a:lnTo>
                  <a:pt x="59" y="757"/>
                </a:lnTo>
                <a:lnTo>
                  <a:pt x="60" y="766"/>
                </a:lnTo>
                <a:lnTo>
                  <a:pt x="60" y="770"/>
                </a:lnTo>
                <a:lnTo>
                  <a:pt x="58" y="773"/>
                </a:lnTo>
                <a:lnTo>
                  <a:pt x="54" y="778"/>
                </a:lnTo>
                <a:lnTo>
                  <a:pt x="51" y="780"/>
                </a:lnTo>
                <a:lnTo>
                  <a:pt x="50" y="782"/>
                </a:lnTo>
                <a:lnTo>
                  <a:pt x="49" y="783"/>
                </a:lnTo>
                <a:lnTo>
                  <a:pt x="42" y="783"/>
                </a:lnTo>
                <a:lnTo>
                  <a:pt x="29" y="787"/>
                </a:lnTo>
                <a:lnTo>
                  <a:pt x="25" y="787"/>
                </a:lnTo>
                <a:lnTo>
                  <a:pt x="23" y="787"/>
                </a:lnTo>
                <a:lnTo>
                  <a:pt x="22" y="787"/>
                </a:lnTo>
                <a:lnTo>
                  <a:pt x="20" y="787"/>
                </a:lnTo>
                <a:lnTo>
                  <a:pt x="18" y="784"/>
                </a:lnTo>
                <a:lnTo>
                  <a:pt x="16" y="784"/>
                </a:lnTo>
                <a:lnTo>
                  <a:pt x="15" y="784"/>
                </a:lnTo>
                <a:lnTo>
                  <a:pt x="11" y="787"/>
                </a:lnTo>
                <a:lnTo>
                  <a:pt x="9" y="788"/>
                </a:lnTo>
                <a:lnTo>
                  <a:pt x="7" y="789"/>
                </a:lnTo>
                <a:lnTo>
                  <a:pt x="3" y="795"/>
                </a:lnTo>
                <a:lnTo>
                  <a:pt x="1" y="798"/>
                </a:lnTo>
                <a:lnTo>
                  <a:pt x="0" y="801"/>
                </a:lnTo>
                <a:lnTo>
                  <a:pt x="0" y="802"/>
                </a:lnTo>
                <a:lnTo>
                  <a:pt x="0" y="805"/>
                </a:lnTo>
                <a:lnTo>
                  <a:pt x="0" y="817"/>
                </a:lnTo>
                <a:lnTo>
                  <a:pt x="1" y="828"/>
                </a:lnTo>
                <a:lnTo>
                  <a:pt x="2" y="845"/>
                </a:lnTo>
                <a:lnTo>
                  <a:pt x="2" y="861"/>
                </a:lnTo>
                <a:lnTo>
                  <a:pt x="3" y="875"/>
                </a:lnTo>
                <a:lnTo>
                  <a:pt x="23" y="872"/>
                </a:lnTo>
                <a:lnTo>
                  <a:pt x="42" y="870"/>
                </a:lnTo>
                <a:lnTo>
                  <a:pt x="62" y="866"/>
                </a:lnTo>
                <a:lnTo>
                  <a:pt x="81" y="863"/>
                </a:lnTo>
                <a:lnTo>
                  <a:pt x="100" y="861"/>
                </a:lnTo>
                <a:lnTo>
                  <a:pt x="139" y="854"/>
                </a:lnTo>
                <a:lnTo>
                  <a:pt x="159" y="850"/>
                </a:lnTo>
                <a:lnTo>
                  <a:pt x="178" y="848"/>
                </a:lnTo>
                <a:lnTo>
                  <a:pt x="198" y="844"/>
                </a:lnTo>
                <a:lnTo>
                  <a:pt x="217" y="841"/>
                </a:lnTo>
                <a:lnTo>
                  <a:pt x="236" y="837"/>
                </a:lnTo>
                <a:lnTo>
                  <a:pt x="256" y="835"/>
                </a:lnTo>
                <a:lnTo>
                  <a:pt x="275" y="832"/>
                </a:lnTo>
                <a:lnTo>
                  <a:pt x="293" y="828"/>
                </a:lnTo>
                <a:lnTo>
                  <a:pt x="314" y="824"/>
                </a:lnTo>
                <a:lnTo>
                  <a:pt x="318" y="824"/>
                </a:lnTo>
                <a:lnTo>
                  <a:pt x="389" y="788"/>
                </a:lnTo>
                <a:lnTo>
                  <a:pt x="397" y="784"/>
                </a:lnTo>
                <a:lnTo>
                  <a:pt x="398" y="787"/>
                </a:lnTo>
                <a:lnTo>
                  <a:pt x="399" y="788"/>
                </a:lnTo>
                <a:lnTo>
                  <a:pt x="402" y="788"/>
                </a:lnTo>
                <a:lnTo>
                  <a:pt x="403" y="788"/>
                </a:lnTo>
                <a:lnTo>
                  <a:pt x="405" y="787"/>
                </a:lnTo>
                <a:lnTo>
                  <a:pt x="407" y="784"/>
                </a:lnTo>
                <a:lnTo>
                  <a:pt x="414" y="779"/>
                </a:lnTo>
                <a:lnTo>
                  <a:pt x="416" y="778"/>
                </a:lnTo>
                <a:lnTo>
                  <a:pt x="417" y="775"/>
                </a:lnTo>
                <a:lnTo>
                  <a:pt x="417" y="771"/>
                </a:lnTo>
                <a:lnTo>
                  <a:pt x="419" y="770"/>
                </a:lnTo>
                <a:lnTo>
                  <a:pt x="420" y="767"/>
                </a:lnTo>
                <a:lnTo>
                  <a:pt x="423" y="767"/>
                </a:lnTo>
                <a:lnTo>
                  <a:pt x="425" y="767"/>
                </a:lnTo>
                <a:lnTo>
                  <a:pt x="427" y="766"/>
                </a:lnTo>
                <a:lnTo>
                  <a:pt x="429" y="765"/>
                </a:lnTo>
                <a:lnTo>
                  <a:pt x="437" y="760"/>
                </a:lnTo>
                <a:lnTo>
                  <a:pt x="450" y="753"/>
                </a:lnTo>
                <a:lnTo>
                  <a:pt x="451" y="752"/>
                </a:lnTo>
                <a:lnTo>
                  <a:pt x="460" y="751"/>
                </a:lnTo>
                <a:lnTo>
                  <a:pt x="463" y="751"/>
                </a:lnTo>
                <a:lnTo>
                  <a:pt x="464" y="749"/>
                </a:lnTo>
                <a:lnTo>
                  <a:pt x="464" y="748"/>
                </a:lnTo>
                <a:lnTo>
                  <a:pt x="467" y="745"/>
                </a:lnTo>
                <a:lnTo>
                  <a:pt x="468" y="744"/>
                </a:lnTo>
                <a:lnTo>
                  <a:pt x="477" y="743"/>
                </a:lnTo>
                <a:lnTo>
                  <a:pt x="478" y="741"/>
                </a:lnTo>
                <a:lnTo>
                  <a:pt x="480" y="740"/>
                </a:lnTo>
                <a:lnTo>
                  <a:pt x="481" y="735"/>
                </a:lnTo>
                <a:lnTo>
                  <a:pt x="482" y="734"/>
                </a:lnTo>
                <a:lnTo>
                  <a:pt x="483" y="732"/>
                </a:lnTo>
                <a:lnTo>
                  <a:pt x="486" y="729"/>
                </a:lnTo>
                <a:lnTo>
                  <a:pt x="489" y="729"/>
                </a:lnTo>
                <a:lnTo>
                  <a:pt x="490" y="727"/>
                </a:lnTo>
                <a:lnTo>
                  <a:pt x="491" y="729"/>
                </a:lnTo>
                <a:lnTo>
                  <a:pt x="491" y="730"/>
                </a:lnTo>
                <a:lnTo>
                  <a:pt x="494" y="731"/>
                </a:lnTo>
                <a:lnTo>
                  <a:pt x="494" y="731"/>
                </a:lnTo>
                <a:lnTo>
                  <a:pt x="495" y="732"/>
                </a:lnTo>
                <a:lnTo>
                  <a:pt x="496" y="732"/>
                </a:lnTo>
                <a:lnTo>
                  <a:pt x="516" y="727"/>
                </a:lnTo>
                <a:lnTo>
                  <a:pt x="534" y="726"/>
                </a:lnTo>
                <a:lnTo>
                  <a:pt x="536" y="725"/>
                </a:lnTo>
                <a:lnTo>
                  <a:pt x="543" y="725"/>
                </a:lnTo>
                <a:lnTo>
                  <a:pt x="555" y="723"/>
                </a:lnTo>
                <a:lnTo>
                  <a:pt x="569" y="722"/>
                </a:lnTo>
                <a:lnTo>
                  <a:pt x="586" y="719"/>
                </a:lnTo>
                <a:lnTo>
                  <a:pt x="606" y="718"/>
                </a:lnTo>
                <a:lnTo>
                  <a:pt x="627" y="716"/>
                </a:lnTo>
                <a:lnTo>
                  <a:pt x="650" y="713"/>
                </a:lnTo>
                <a:lnTo>
                  <a:pt x="674" y="710"/>
                </a:lnTo>
                <a:lnTo>
                  <a:pt x="697" y="707"/>
                </a:lnTo>
                <a:lnTo>
                  <a:pt x="720" y="704"/>
                </a:lnTo>
                <a:lnTo>
                  <a:pt x="743" y="701"/>
                </a:lnTo>
                <a:lnTo>
                  <a:pt x="764" y="699"/>
                </a:lnTo>
                <a:lnTo>
                  <a:pt x="782" y="697"/>
                </a:lnTo>
                <a:lnTo>
                  <a:pt x="799" y="695"/>
                </a:lnTo>
                <a:lnTo>
                  <a:pt x="812" y="694"/>
                </a:lnTo>
                <a:lnTo>
                  <a:pt x="829" y="692"/>
                </a:lnTo>
                <a:lnTo>
                  <a:pt x="831" y="692"/>
                </a:lnTo>
                <a:lnTo>
                  <a:pt x="834" y="692"/>
                </a:lnTo>
                <a:lnTo>
                  <a:pt x="835" y="694"/>
                </a:lnTo>
                <a:lnTo>
                  <a:pt x="837" y="694"/>
                </a:lnTo>
                <a:lnTo>
                  <a:pt x="838" y="695"/>
                </a:lnTo>
                <a:lnTo>
                  <a:pt x="838" y="696"/>
                </a:lnTo>
                <a:lnTo>
                  <a:pt x="839" y="697"/>
                </a:lnTo>
                <a:lnTo>
                  <a:pt x="839" y="699"/>
                </a:lnTo>
                <a:lnTo>
                  <a:pt x="839" y="701"/>
                </a:lnTo>
                <a:lnTo>
                  <a:pt x="839" y="703"/>
                </a:lnTo>
                <a:lnTo>
                  <a:pt x="837" y="709"/>
                </a:lnTo>
                <a:lnTo>
                  <a:pt x="837" y="710"/>
                </a:lnTo>
                <a:lnTo>
                  <a:pt x="837" y="712"/>
                </a:lnTo>
                <a:lnTo>
                  <a:pt x="837" y="713"/>
                </a:lnTo>
                <a:lnTo>
                  <a:pt x="838" y="714"/>
                </a:lnTo>
                <a:lnTo>
                  <a:pt x="838" y="716"/>
                </a:lnTo>
                <a:lnTo>
                  <a:pt x="839" y="717"/>
                </a:lnTo>
                <a:lnTo>
                  <a:pt x="841" y="718"/>
                </a:lnTo>
                <a:lnTo>
                  <a:pt x="842" y="719"/>
                </a:lnTo>
                <a:lnTo>
                  <a:pt x="843" y="719"/>
                </a:lnTo>
                <a:lnTo>
                  <a:pt x="846" y="718"/>
                </a:lnTo>
                <a:lnTo>
                  <a:pt x="864" y="700"/>
                </a:lnTo>
                <a:lnTo>
                  <a:pt x="865" y="699"/>
                </a:lnTo>
                <a:lnTo>
                  <a:pt x="866" y="699"/>
                </a:lnTo>
                <a:lnTo>
                  <a:pt x="868" y="699"/>
                </a:lnTo>
                <a:lnTo>
                  <a:pt x="868" y="700"/>
                </a:lnTo>
                <a:lnTo>
                  <a:pt x="879" y="710"/>
                </a:lnTo>
                <a:lnTo>
                  <a:pt x="896" y="726"/>
                </a:lnTo>
                <a:lnTo>
                  <a:pt x="910" y="739"/>
                </a:lnTo>
                <a:lnTo>
                  <a:pt x="912" y="741"/>
                </a:lnTo>
                <a:lnTo>
                  <a:pt x="912" y="743"/>
                </a:lnTo>
                <a:lnTo>
                  <a:pt x="917" y="775"/>
                </a:lnTo>
                <a:lnTo>
                  <a:pt x="917" y="778"/>
                </a:lnTo>
                <a:lnTo>
                  <a:pt x="918" y="779"/>
                </a:lnTo>
                <a:lnTo>
                  <a:pt x="919" y="780"/>
                </a:lnTo>
                <a:lnTo>
                  <a:pt x="922" y="780"/>
                </a:lnTo>
                <a:lnTo>
                  <a:pt x="932" y="779"/>
                </a:lnTo>
                <a:lnTo>
                  <a:pt x="935" y="779"/>
                </a:lnTo>
                <a:lnTo>
                  <a:pt x="943" y="778"/>
                </a:lnTo>
                <a:lnTo>
                  <a:pt x="956" y="775"/>
                </a:lnTo>
                <a:lnTo>
                  <a:pt x="972" y="773"/>
                </a:lnTo>
                <a:lnTo>
                  <a:pt x="992" y="770"/>
                </a:lnTo>
                <a:lnTo>
                  <a:pt x="1014" y="766"/>
                </a:lnTo>
                <a:lnTo>
                  <a:pt x="1036" y="763"/>
                </a:lnTo>
                <a:lnTo>
                  <a:pt x="1060" y="760"/>
                </a:lnTo>
                <a:lnTo>
                  <a:pt x="1084" y="756"/>
                </a:lnTo>
                <a:lnTo>
                  <a:pt x="1107" y="752"/>
                </a:lnTo>
                <a:lnTo>
                  <a:pt x="1129" y="748"/>
                </a:lnTo>
                <a:lnTo>
                  <a:pt x="1148" y="745"/>
                </a:lnTo>
                <a:lnTo>
                  <a:pt x="1165" y="743"/>
                </a:lnTo>
                <a:lnTo>
                  <a:pt x="1177" y="740"/>
                </a:lnTo>
                <a:lnTo>
                  <a:pt x="1186" y="739"/>
                </a:lnTo>
                <a:lnTo>
                  <a:pt x="1189" y="739"/>
                </a:lnTo>
                <a:lnTo>
                  <a:pt x="1198" y="738"/>
                </a:lnTo>
                <a:lnTo>
                  <a:pt x="1205" y="738"/>
                </a:lnTo>
                <a:lnTo>
                  <a:pt x="1212" y="738"/>
                </a:lnTo>
                <a:lnTo>
                  <a:pt x="1221" y="745"/>
                </a:lnTo>
                <a:lnTo>
                  <a:pt x="1242" y="758"/>
                </a:lnTo>
                <a:lnTo>
                  <a:pt x="1261" y="773"/>
                </a:lnTo>
                <a:lnTo>
                  <a:pt x="1282" y="787"/>
                </a:lnTo>
                <a:lnTo>
                  <a:pt x="1322" y="815"/>
                </a:lnTo>
                <a:lnTo>
                  <a:pt x="1362" y="842"/>
                </a:lnTo>
                <a:lnTo>
                  <a:pt x="1381" y="857"/>
                </a:lnTo>
                <a:lnTo>
                  <a:pt x="1402" y="871"/>
                </a:lnTo>
                <a:lnTo>
                  <a:pt x="1421" y="885"/>
                </a:lnTo>
                <a:lnTo>
                  <a:pt x="1442" y="899"/>
                </a:lnTo>
                <a:lnTo>
                  <a:pt x="1462" y="912"/>
                </a:lnTo>
                <a:lnTo>
                  <a:pt x="1482" y="927"/>
                </a:lnTo>
                <a:lnTo>
                  <a:pt x="1503" y="941"/>
                </a:lnTo>
                <a:lnTo>
                  <a:pt x="1522" y="954"/>
                </a:lnTo>
                <a:lnTo>
                  <a:pt x="1543" y="968"/>
                </a:lnTo>
                <a:lnTo>
                  <a:pt x="1549" y="964"/>
                </a:lnTo>
                <a:lnTo>
                  <a:pt x="1551" y="967"/>
                </a:lnTo>
                <a:lnTo>
                  <a:pt x="1549" y="968"/>
                </a:lnTo>
                <a:lnTo>
                  <a:pt x="1547" y="972"/>
                </a:lnTo>
                <a:lnTo>
                  <a:pt x="1569" y="959"/>
                </a:lnTo>
                <a:lnTo>
                  <a:pt x="1584" y="951"/>
                </a:lnTo>
                <a:lnTo>
                  <a:pt x="1590" y="946"/>
                </a:lnTo>
                <a:lnTo>
                  <a:pt x="1591" y="937"/>
                </a:lnTo>
                <a:lnTo>
                  <a:pt x="1592" y="937"/>
                </a:lnTo>
                <a:lnTo>
                  <a:pt x="1595" y="942"/>
                </a:lnTo>
                <a:lnTo>
                  <a:pt x="1595" y="945"/>
                </a:lnTo>
                <a:lnTo>
                  <a:pt x="1595" y="947"/>
                </a:lnTo>
                <a:lnTo>
                  <a:pt x="1603" y="947"/>
                </a:lnTo>
                <a:lnTo>
                  <a:pt x="1623" y="938"/>
                </a:lnTo>
                <a:lnTo>
                  <a:pt x="1630" y="938"/>
                </a:lnTo>
                <a:lnTo>
                  <a:pt x="1634" y="940"/>
                </a:lnTo>
                <a:lnTo>
                  <a:pt x="1648" y="937"/>
                </a:lnTo>
                <a:lnTo>
                  <a:pt x="1653" y="936"/>
                </a:lnTo>
                <a:lnTo>
                  <a:pt x="1678" y="938"/>
                </a:lnTo>
                <a:lnTo>
                  <a:pt x="1681" y="938"/>
                </a:lnTo>
                <a:lnTo>
                  <a:pt x="1685" y="936"/>
                </a:lnTo>
                <a:lnTo>
                  <a:pt x="1687" y="933"/>
                </a:lnTo>
                <a:lnTo>
                  <a:pt x="1694" y="916"/>
                </a:lnTo>
                <a:lnTo>
                  <a:pt x="1697" y="903"/>
                </a:lnTo>
                <a:lnTo>
                  <a:pt x="1697" y="899"/>
                </a:lnTo>
                <a:lnTo>
                  <a:pt x="1694" y="889"/>
                </a:lnTo>
                <a:lnTo>
                  <a:pt x="1693" y="883"/>
                </a:lnTo>
                <a:lnTo>
                  <a:pt x="1694" y="879"/>
                </a:lnTo>
                <a:lnTo>
                  <a:pt x="1691" y="872"/>
                </a:lnTo>
                <a:lnTo>
                  <a:pt x="1683" y="850"/>
                </a:lnTo>
                <a:lnTo>
                  <a:pt x="1681" y="841"/>
                </a:lnTo>
                <a:lnTo>
                  <a:pt x="1683" y="841"/>
                </a:lnTo>
                <a:lnTo>
                  <a:pt x="1689" y="854"/>
                </a:lnTo>
                <a:lnTo>
                  <a:pt x="1697" y="864"/>
                </a:lnTo>
                <a:lnTo>
                  <a:pt x="1697" y="875"/>
                </a:lnTo>
                <a:lnTo>
                  <a:pt x="1703" y="898"/>
                </a:lnTo>
                <a:lnTo>
                  <a:pt x="1702" y="908"/>
                </a:lnTo>
                <a:lnTo>
                  <a:pt x="1702" y="910"/>
                </a:lnTo>
                <a:lnTo>
                  <a:pt x="1703" y="912"/>
                </a:lnTo>
                <a:lnTo>
                  <a:pt x="1703" y="915"/>
                </a:lnTo>
                <a:lnTo>
                  <a:pt x="1703" y="921"/>
                </a:lnTo>
                <a:lnTo>
                  <a:pt x="1709" y="911"/>
                </a:lnTo>
                <a:lnTo>
                  <a:pt x="1710" y="893"/>
                </a:lnTo>
                <a:lnTo>
                  <a:pt x="1709" y="858"/>
                </a:lnTo>
                <a:lnTo>
                  <a:pt x="1709" y="853"/>
                </a:lnTo>
                <a:lnTo>
                  <a:pt x="1713" y="840"/>
                </a:lnTo>
                <a:lnTo>
                  <a:pt x="1714" y="830"/>
                </a:lnTo>
                <a:lnTo>
                  <a:pt x="1716" y="824"/>
                </a:lnTo>
                <a:lnTo>
                  <a:pt x="1723" y="815"/>
                </a:lnTo>
                <a:lnTo>
                  <a:pt x="1733" y="791"/>
                </a:lnTo>
                <a:lnTo>
                  <a:pt x="1745" y="769"/>
                </a:lnTo>
                <a:lnTo>
                  <a:pt x="1773" y="734"/>
                </a:lnTo>
                <a:lnTo>
                  <a:pt x="1791" y="718"/>
                </a:lnTo>
                <a:lnTo>
                  <a:pt x="1804" y="710"/>
                </a:lnTo>
                <a:lnTo>
                  <a:pt x="1808" y="709"/>
                </a:lnTo>
                <a:lnTo>
                  <a:pt x="1810" y="707"/>
                </a:lnTo>
                <a:lnTo>
                  <a:pt x="1808" y="705"/>
                </a:lnTo>
                <a:lnTo>
                  <a:pt x="1807" y="705"/>
                </a:lnTo>
                <a:lnTo>
                  <a:pt x="1807" y="703"/>
                </a:lnTo>
                <a:lnTo>
                  <a:pt x="1810" y="699"/>
                </a:lnTo>
                <a:lnTo>
                  <a:pt x="1806" y="696"/>
                </a:lnTo>
                <a:lnTo>
                  <a:pt x="1800" y="695"/>
                </a:lnTo>
                <a:lnTo>
                  <a:pt x="1797" y="694"/>
                </a:lnTo>
                <a:lnTo>
                  <a:pt x="1794" y="694"/>
                </a:lnTo>
                <a:lnTo>
                  <a:pt x="1790" y="691"/>
                </a:lnTo>
                <a:lnTo>
                  <a:pt x="1788" y="687"/>
                </a:lnTo>
                <a:lnTo>
                  <a:pt x="1786" y="685"/>
                </a:lnTo>
                <a:lnTo>
                  <a:pt x="1788" y="682"/>
                </a:lnTo>
                <a:lnTo>
                  <a:pt x="1789" y="681"/>
                </a:lnTo>
                <a:lnTo>
                  <a:pt x="1791" y="679"/>
                </a:lnTo>
                <a:lnTo>
                  <a:pt x="1793" y="681"/>
                </a:lnTo>
                <a:lnTo>
                  <a:pt x="1795" y="681"/>
                </a:lnTo>
                <a:lnTo>
                  <a:pt x="1799" y="679"/>
                </a:lnTo>
                <a:lnTo>
                  <a:pt x="1802" y="674"/>
                </a:lnTo>
                <a:lnTo>
                  <a:pt x="1800" y="666"/>
                </a:lnTo>
                <a:lnTo>
                  <a:pt x="1798" y="662"/>
                </a:lnTo>
                <a:lnTo>
                  <a:pt x="1795" y="660"/>
                </a:lnTo>
                <a:lnTo>
                  <a:pt x="1791" y="657"/>
                </a:lnTo>
                <a:lnTo>
                  <a:pt x="1789" y="660"/>
                </a:lnTo>
                <a:lnTo>
                  <a:pt x="1786" y="656"/>
                </a:lnTo>
                <a:lnTo>
                  <a:pt x="1781" y="639"/>
                </a:lnTo>
                <a:lnTo>
                  <a:pt x="1784" y="643"/>
                </a:lnTo>
                <a:lnTo>
                  <a:pt x="1788" y="643"/>
                </a:lnTo>
                <a:lnTo>
                  <a:pt x="1790" y="642"/>
                </a:lnTo>
                <a:lnTo>
                  <a:pt x="1791" y="642"/>
                </a:lnTo>
                <a:lnTo>
                  <a:pt x="1795" y="643"/>
                </a:lnTo>
                <a:lnTo>
                  <a:pt x="1798" y="646"/>
                </a:lnTo>
                <a:lnTo>
                  <a:pt x="1798" y="647"/>
                </a:lnTo>
                <a:lnTo>
                  <a:pt x="1793" y="648"/>
                </a:lnTo>
                <a:lnTo>
                  <a:pt x="1794" y="651"/>
                </a:lnTo>
                <a:lnTo>
                  <a:pt x="1799" y="653"/>
                </a:lnTo>
                <a:lnTo>
                  <a:pt x="1811" y="664"/>
                </a:lnTo>
                <a:lnTo>
                  <a:pt x="1813" y="666"/>
                </a:lnTo>
                <a:lnTo>
                  <a:pt x="1812" y="673"/>
                </a:lnTo>
                <a:lnTo>
                  <a:pt x="1803" y="683"/>
                </a:lnTo>
                <a:lnTo>
                  <a:pt x="1800" y="688"/>
                </a:lnTo>
                <a:lnTo>
                  <a:pt x="1810" y="690"/>
                </a:lnTo>
                <a:lnTo>
                  <a:pt x="1811" y="690"/>
                </a:lnTo>
                <a:lnTo>
                  <a:pt x="1812" y="690"/>
                </a:lnTo>
                <a:lnTo>
                  <a:pt x="1819" y="694"/>
                </a:lnTo>
                <a:lnTo>
                  <a:pt x="1822" y="692"/>
                </a:lnTo>
                <a:lnTo>
                  <a:pt x="1828" y="686"/>
                </a:lnTo>
                <a:lnTo>
                  <a:pt x="1832" y="685"/>
                </a:lnTo>
                <a:lnTo>
                  <a:pt x="1837" y="679"/>
                </a:lnTo>
                <a:lnTo>
                  <a:pt x="1847" y="659"/>
                </a:lnTo>
                <a:lnTo>
                  <a:pt x="1854" y="653"/>
                </a:lnTo>
                <a:lnTo>
                  <a:pt x="1855" y="652"/>
                </a:lnTo>
                <a:lnTo>
                  <a:pt x="1851" y="647"/>
                </a:lnTo>
                <a:lnTo>
                  <a:pt x="1851" y="644"/>
                </a:lnTo>
                <a:lnTo>
                  <a:pt x="1854" y="644"/>
                </a:lnTo>
                <a:lnTo>
                  <a:pt x="1855" y="646"/>
                </a:lnTo>
                <a:lnTo>
                  <a:pt x="1857" y="647"/>
                </a:lnTo>
                <a:lnTo>
                  <a:pt x="1859" y="648"/>
                </a:lnTo>
                <a:lnTo>
                  <a:pt x="1861" y="646"/>
                </a:lnTo>
                <a:lnTo>
                  <a:pt x="1863" y="642"/>
                </a:lnTo>
                <a:lnTo>
                  <a:pt x="1864" y="637"/>
                </a:lnTo>
                <a:lnTo>
                  <a:pt x="1863" y="631"/>
                </a:lnTo>
                <a:lnTo>
                  <a:pt x="1861" y="630"/>
                </a:lnTo>
                <a:lnTo>
                  <a:pt x="1859" y="625"/>
                </a:lnTo>
                <a:lnTo>
                  <a:pt x="1857" y="621"/>
                </a:lnTo>
                <a:lnTo>
                  <a:pt x="1863" y="621"/>
                </a:lnTo>
                <a:lnTo>
                  <a:pt x="1863" y="622"/>
                </a:lnTo>
                <a:lnTo>
                  <a:pt x="1865" y="629"/>
                </a:lnTo>
                <a:lnTo>
                  <a:pt x="1873" y="637"/>
                </a:lnTo>
                <a:lnTo>
                  <a:pt x="1869" y="640"/>
                </a:lnTo>
                <a:lnTo>
                  <a:pt x="1870" y="644"/>
                </a:lnTo>
                <a:lnTo>
                  <a:pt x="1873" y="646"/>
                </a:lnTo>
                <a:lnTo>
                  <a:pt x="1876" y="643"/>
                </a:lnTo>
                <a:lnTo>
                  <a:pt x="1877" y="642"/>
                </a:lnTo>
                <a:lnTo>
                  <a:pt x="1912" y="622"/>
                </a:lnTo>
                <a:lnTo>
                  <a:pt x="1920" y="616"/>
                </a:lnTo>
                <a:lnTo>
                  <a:pt x="1970" y="609"/>
                </a:lnTo>
                <a:lnTo>
                  <a:pt x="1967" y="606"/>
                </a:lnTo>
                <a:lnTo>
                  <a:pt x="1960" y="598"/>
                </a:lnTo>
                <a:lnTo>
                  <a:pt x="1958" y="600"/>
                </a:lnTo>
                <a:lnTo>
                  <a:pt x="1956" y="602"/>
                </a:lnTo>
                <a:lnTo>
                  <a:pt x="1954" y="603"/>
                </a:lnTo>
                <a:lnTo>
                  <a:pt x="1951" y="604"/>
                </a:lnTo>
                <a:lnTo>
                  <a:pt x="1953" y="598"/>
                </a:lnTo>
                <a:lnTo>
                  <a:pt x="1957" y="593"/>
                </a:lnTo>
                <a:lnTo>
                  <a:pt x="1962" y="587"/>
                </a:lnTo>
                <a:lnTo>
                  <a:pt x="1969" y="585"/>
                </a:lnTo>
                <a:lnTo>
                  <a:pt x="1973" y="587"/>
                </a:lnTo>
                <a:lnTo>
                  <a:pt x="1975" y="594"/>
                </a:lnTo>
                <a:lnTo>
                  <a:pt x="1978" y="602"/>
                </a:lnTo>
                <a:lnTo>
                  <a:pt x="1980" y="608"/>
                </a:lnTo>
                <a:lnTo>
                  <a:pt x="1988" y="611"/>
                </a:lnTo>
                <a:lnTo>
                  <a:pt x="1989" y="603"/>
                </a:lnTo>
                <a:lnTo>
                  <a:pt x="1985" y="576"/>
                </a:lnTo>
                <a:lnTo>
                  <a:pt x="1988" y="577"/>
                </a:lnTo>
                <a:lnTo>
                  <a:pt x="1992" y="581"/>
                </a:lnTo>
                <a:lnTo>
                  <a:pt x="1998" y="585"/>
                </a:lnTo>
                <a:lnTo>
                  <a:pt x="1996" y="590"/>
                </a:lnTo>
                <a:lnTo>
                  <a:pt x="1998" y="595"/>
                </a:lnTo>
                <a:lnTo>
                  <a:pt x="2004" y="598"/>
                </a:lnTo>
                <a:lnTo>
                  <a:pt x="2009" y="599"/>
                </a:lnTo>
                <a:lnTo>
                  <a:pt x="2015" y="598"/>
                </a:lnTo>
                <a:lnTo>
                  <a:pt x="2017" y="596"/>
                </a:lnTo>
                <a:lnTo>
                  <a:pt x="2019" y="594"/>
                </a:lnTo>
                <a:lnTo>
                  <a:pt x="2019" y="591"/>
                </a:lnTo>
                <a:lnTo>
                  <a:pt x="2019" y="589"/>
                </a:lnTo>
                <a:lnTo>
                  <a:pt x="2018" y="587"/>
                </a:lnTo>
                <a:lnTo>
                  <a:pt x="2017" y="586"/>
                </a:lnTo>
                <a:lnTo>
                  <a:pt x="2018" y="582"/>
                </a:lnTo>
                <a:lnTo>
                  <a:pt x="2020" y="581"/>
                </a:lnTo>
                <a:lnTo>
                  <a:pt x="2022" y="580"/>
                </a:lnTo>
                <a:lnTo>
                  <a:pt x="2023" y="578"/>
                </a:lnTo>
                <a:lnTo>
                  <a:pt x="2029" y="565"/>
                </a:lnTo>
                <a:lnTo>
                  <a:pt x="2032" y="560"/>
                </a:lnTo>
                <a:lnTo>
                  <a:pt x="2033" y="559"/>
                </a:lnTo>
                <a:lnTo>
                  <a:pt x="2035" y="555"/>
                </a:lnTo>
                <a:lnTo>
                  <a:pt x="2035" y="552"/>
                </a:lnTo>
                <a:lnTo>
                  <a:pt x="2033" y="547"/>
                </a:lnTo>
                <a:lnTo>
                  <a:pt x="2033" y="545"/>
                </a:lnTo>
                <a:lnTo>
                  <a:pt x="2036" y="543"/>
                </a:lnTo>
                <a:lnTo>
                  <a:pt x="2036" y="546"/>
                </a:lnTo>
                <a:lnTo>
                  <a:pt x="2039" y="549"/>
                </a:lnTo>
                <a:lnTo>
                  <a:pt x="2039" y="550"/>
                </a:lnTo>
                <a:lnTo>
                  <a:pt x="2048" y="543"/>
                </a:lnTo>
                <a:lnTo>
                  <a:pt x="2049" y="541"/>
                </a:lnTo>
                <a:lnTo>
                  <a:pt x="2051" y="536"/>
                </a:lnTo>
                <a:lnTo>
                  <a:pt x="2050" y="533"/>
                </a:lnTo>
                <a:lnTo>
                  <a:pt x="2048" y="532"/>
                </a:lnTo>
                <a:lnTo>
                  <a:pt x="2046" y="528"/>
                </a:lnTo>
                <a:lnTo>
                  <a:pt x="2048" y="523"/>
                </a:lnTo>
                <a:lnTo>
                  <a:pt x="2049" y="523"/>
                </a:lnTo>
                <a:lnTo>
                  <a:pt x="2053" y="523"/>
                </a:lnTo>
                <a:lnTo>
                  <a:pt x="2057" y="521"/>
                </a:lnTo>
                <a:lnTo>
                  <a:pt x="2059" y="519"/>
                </a:lnTo>
                <a:lnTo>
                  <a:pt x="2062" y="514"/>
                </a:lnTo>
                <a:lnTo>
                  <a:pt x="2063" y="511"/>
                </a:lnTo>
                <a:lnTo>
                  <a:pt x="2063" y="508"/>
                </a:lnTo>
                <a:lnTo>
                  <a:pt x="2057" y="507"/>
                </a:lnTo>
                <a:lnTo>
                  <a:pt x="2051" y="502"/>
                </a:lnTo>
                <a:lnTo>
                  <a:pt x="2046" y="497"/>
                </a:lnTo>
                <a:lnTo>
                  <a:pt x="2039" y="497"/>
                </a:lnTo>
                <a:lnTo>
                  <a:pt x="2041" y="501"/>
                </a:lnTo>
                <a:lnTo>
                  <a:pt x="2046" y="507"/>
                </a:lnTo>
                <a:lnTo>
                  <a:pt x="2049" y="511"/>
                </a:lnTo>
                <a:lnTo>
                  <a:pt x="2046" y="512"/>
                </a:lnTo>
                <a:lnTo>
                  <a:pt x="2041" y="514"/>
                </a:lnTo>
                <a:lnTo>
                  <a:pt x="2036" y="517"/>
                </a:lnTo>
                <a:lnTo>
                  <a:pt x="2035" y="523"/>
                </a:lnTo>
                <a:lnTo>
                  <a:pt x="2032" y="523"/>
                </a:lnTo>
                <a:lnTo>
                  <a:pt x="2022" y="529"/>
                </a:lnTo>
                <a:lnTo>
                  <a:pt x="2018" y="530"/>
                </a:lnTo>
                <a:lnTo>
                  <a:pt x="2017" y="529"/>
                </a:lnTo>
                <a:lnTo>
                  <a:pt x="2015" y="529"/>
                </a:lnTo>
                <a:lnTo>
                  <a:pt x="2014" y="527"/>
                </a:lnTo>
                <a:lnTo>
                  <a:pt x="2014" y="524"/>
                </a:lnTo>
                <a:lnTo>
                  <a:pt x="2014" y="521"/>
                </a:lnTo>
                <a:lnTo>
                  <a:pt x="2015" y="520"/>
                </a:lnTo>
                <a:lnTo>
                  <a:pt x="2018" y="520"/>
                </a:lnTo>
                <a:lnTo>
                  <a:pt x="2023" y="515"/>
                </a:lnTo>
                <a:lnTo>
                  <a:pt x="2024" y="512"/>
                </a:lnTo>
                <a:lnTo>
                  <a:pt x="2022" y="510"/>
                </a:lnTo>
                <a:lnTo>
                  <a:pt x="2017" y="505"/>
                </a:lnTo>
                <a:lnTo>
                  <a:pt x="2015" y="502"/>
                </a:lnTo>
                <a:lnTo>
                  <a:pt x="2017" y="497"/>
                </a:lnTo>
                <a:lnTo>
                  <a:pt x="2015" y="494"/>
                </a:lnTo>
                <a:lnTo>
                  <a:pt x="2015" y="493"/>
                </a:lnTo>
                <a:lnTo>
                  <a:pt x="2011" y="490"/>
                </a:lnTo>
                <a:lnTo>
                  <a:pt x="2011" y="488"/>
                </a:lnTo>
                <a:lnTo>
                  <a:pt x="2010" y="488"/>
                </a:lnTo>
                <a:lnTo>
                  <a:pt x="2007" y="493"/>
                </a:lnTo>
                <a:lnTo>
                  <a:pt x="2006" y="499"/>
                </a:lnTo>
                <a:lnTo>
                  <a:pt x="2005" y="505"/>
                </a:lnTo>
                <a:lnTo>
                  <a:pt x="2006" y="507"/>
                </a:lnTo>
                <a:lnTo>
                  <a:pt x="2006" y="512"/>
                </a:lnTo>
                <a:lnTo>
                  <a:pt x="2007" y="516"/>
                </a:lnTo>
                <a:lnTo>
                  <a:pt x="2007" y="521"/>
                </a:lnTo>
                <a:lnTo>
                  <a:pt x="2002" y="516"/>
                </a:lnTo>
                <a:lnTo>
                  <a:pt x="1998" y="515"/>
                </a:lnTo>
                <a:lnTo>
                  <a:pt x="1995" y="515"/>
                </a:lnTo>
                <a:lnTo>
                  <a:pt x="1991" y="516"/>
                </a:lnTo>
                <a:lnTo>
                  <a:pt x="1985" y="519"/>
                </a:lnTo>
                <a:lnTo>
                  <a:pt x="1987" y="523"/>
                </a:lnTo>
                <a:lnTo>
                  <a:pt x="1995" y="530"/>
                </a:lnTo>
                <a:lnTo>
                  <a:pt x="1997" y="537"/>
                </a:lnTo>
                <a:lnTo>
                  <a:pt x="1993" y="536"/>
                </a:lnTo>
                <a:lnTo>
                  <a:pt x="1985" y="533"/>
                </a:lnTo>
                <a:lnTo>
                  <a:pt x="1980" y="532"/>
                </a:lnTo>
                <a:lnTo>
                  <a:pt x="1980" y="530"/>
                </a:lnTo>
                <a:lnTo>
                  <a:pt x="1979" y="528"/>
                </a:lnTo>
                <a:lnTo>
                  <a:pt x="1975" y="525"/>
                </a:lnTo>
                <a:lnTo>
                  <a:pt x="1973" y="524"/>
                </a:lnTo>
                <a:lnTo>
                  <a:pt x="1970" y="524"/>
                </a:lnTo>
                <a:lnTo>
                  <a:pt x="1967" y="527"/>
                </a:lnTo>
                <a:lnTo>
                  <a:pt x="1963" y="530"/>
                </a:lnTo>
                <a:lnTo>
                  <a:pt x="1960" y="536"/>
                </a:lnTo>
                <a:lnTo>
                  <a:pt x="1957" y="541"/>
                </a:lnTo>
                <a:lnTo>
                  <a:pt x="1953" y="546"/>
                </a:lnTo>
                <a:lnTo>
                  <a:pt x="1947" y="550"/>
                </a:lnTo>
                <a:lnTo>
                  <a:pt x="1945" y="554"/>
                </a:lnTo>
                <a:lnTo>
                  <a:pt x="1943" y="555"/>
                </a:lnTo>
                <a:lnTo>
                  <a:pt x="1942" y="555"/>
                </a:lnTo>
                <a:lnTo>
                  <a:pt x="1940" y="554"/>
                </a:lnTo>
                <a:lnTo>
                  <a:pt x="1939" y="551"/>
                </a:lnTo>
                <a:lnTo>
                  <a:pt x="1929" y="547"/>
                </a:lnTo>
                <a:lnTo>
                  <a:pt x="1916" y="546"/>
                </a:lnTo>
                <a:lnTo>
                  <a:pt x="1904" y="546"/>
                </a:lnTo>
                <a:lnTo>
                  <a:pt x="1892" y="543"/>
                </a:lnTo>
                <a:lnTo>
                  <a:pt x="1881" y="533"/>
                </a:lnTo>
                <a:lnTo>
                  <a:pt x="1872" y="521"/>
                </a:lnTo>
                <a:lnTo>
                  <a:pt x="1866" y="516"/>
                </a:lnTo>
                <a:lnTo>
                  <a:pt x="1861" y="515"/>
                </a:lnTo>
                <a:lnTo>
                  <a:pt x="1860" y="511"/>
                </a:lnTo>
                <a:lnTo>
                  <a:pt x="1846" y="495"/>
                </a:lnTo>
                <a:lnTo>
                  <a:pt x="1855" y="498"/>
                </a:lnTo>
                <a:lnTo>
                  <a:pt x="1870" y="512"/>
                </a:lnTo>
                <a:lnTo>
                  <a:pt x="1881" y="515"/>
                </a:lnTo>
                <a:lnTo>
                  <a:pt x="1885" y="516"/>
                </a:lnTo>
                <a:lnTo>
                  <a:pt x="1899" y="527"/>
                </a:lnTo>
                <a:lnTo>
                  <a:pt x="1907" y="530"/>
                </a:lnTo>
                <a:lnTo>
                  <a:pt x="1917" y="534"/>
                </a:lnTo>
                <a:lnTo>
                  <a:pt x="1925" y="534"/>
                </a:lnTo>
                <a:lnTo>
                  <a:pt x="1936" y="530"/>
                </a:lnTo>
                <a:lnTo>
                  <a:pt x="1945" y="525"/>
                </a:lnTo>
                <a:lnTo>
                  <a:pt x="1948" y="517"/>
                </a:lnTo>
                <a:lnTo>
                  <a:pt x="1953" y="512"/>
                </a:lnTo>
                <a:lnTo>
                  <a:pt x="1962" y="503"/>
                </a:lnTo>
                <a:lnTo>
                  <a:pt x="1970" y="494"/>
                </a:lnTo>
                <a:lnTo>
                  <a:pt x="1967" y="490"/>
                </a:lnTo>
                <a:lnTo>
                  <a:pt x="1975" y="485"/>
                </a:lnTo>
                <a:lnTo>
                  <a:pt x="1979" y="479"/>
                </a:lnTo>
                <a:lnTo>
                  <a:pt x="1979" y="470"/>
                </a:lnTo>
                <a:lnTo>
                  <a:pt x="1973" y="462"/>
                </a:lnTo>
                <a:lnTo>
                  <a:pt x="1970" y="466"/>
                </a:lnTo>
                <a:lnTo>
                  <a:pt x="1970" y="467"/>
                </a:lnTo>
                <a:lnTo>
                  <a:pt x="1971" y="467"/>
                </a:lnTo>
                <a:lnTo>
                  <a:pt x="1973" y="468"/>
                </a:lnTo>
                <a:lnTo>
                  <a:pt x="1974" y="468"/>
                </a:lnTo>
                <a:lnTo>
                  <a:pt x="1970" y="472"/>
                </a:lnTo>
                <a:lnTo>
                  <a:pt x="1967" y="472"/>
                </a:lnTo>
                <a:lnTo>
                  <a:pt x="1965" y="470"/>
                </a:lnTo>
                <a:lnTo>
                  <a:pt x="1961" y="470"/>
                </a:lnTo>
                <a:lnTo>
                  <a:pt x="1951" y="471"/>
                </a:lnTo>
                <a:lnTo>
                  <a:pt x="1947" y="470"/>
                </a:lnTo>
                <a:lnTo>
                  <a:pt x="1949" y="467"/>
                </a:lnTo>
                <a:lnTo>
                  <a:pt x="1953" y="463"/>
                </a:lnTo>
                <a:lnTo>
                  <a:pt x="1957" y="462"/>
                </a:lnTo>
                <a:lnTo>
                  <a:pt x="1961" y="461"/>
                </a:lnTo>
                <a:lnTo>
                  <a:pt x="1962" y="459"/>
                </a:lnTo>
                <a:lnTo>
                  <a:pt x="1963" y="457"/>
                </a:lnTo>
                <a:lnTo>
                  <a:pt x="1966" y="454"/>
                </a:lnTo>
                <a:lnTo>
                  <a:pt x="1970" y="451"/>
                </a:lnTo>
                <a:lnTo>
                  <a:pt x="1978" y="453"/>
                </a:lnTo>
                <a:lnTo>
                  <a:pt x="1982" y="453"/>
                </a:lnTo>
                <a:lnTo>
                  <a:pt x="1983" y="450"/>
                </a:lnTo>
                <a:lnTo>
                  <a:pt x="1980" y="448"/>
                </a:lnTo>
                <a:lnTo>
                  <a:pt x="1978" y="446"/>
                </a:lnTo>
                <a:lnTo>
                  <a:pt x="1970" y="445"/>
                </a:lnTo>
                <a:lnTo>
                  <a:pt x="1970" y="442"/>
                </a:lnTo>
                <a:lnTo>
                  <a:pt x="1983" y="442"/>
                </a:lnTo>
                <a:lnTo>
                  <a:pt x="1989" y="441"/>
                </a:lnTo>
                <a:lnTo>
                  <a:pt x="1991" y="437"/>
                </a:lnTo>
                <a:lnTo>
                  <a:pt x="1991" y="433"/>
                </a:lnTo>
                <a:lnTo>
                  <a:pt x="1992" y="428"/>
                </a:lnTo>
                <a:lnTo>
                  <a:pt x="1991" y="426"/>
                </a:lnTo>
                <a:lnTo>
                  <a:pt x="1987" y="423"/>
                </a:lnTo>
                <a:lnTo>
                  <a:pt x="1984" y="420"/>
                </a:lnTo>
                <a:lnTo>
                  <a:pt x="1983" y="417"/>
                </a:lnTo>
                <a:lnTo>
                  <a:pt x="1976" y="418"/>
                </a:lnTo>
                <a:lnTo>
                  <a:pt x="1952" y="415"/>
                </a:lnTo>
                <a:lnTo>
                  <a:pt x="1930" y="414"/>
                </a:lnTo>
                <a:lnTo>
                  <a:pt x="1912" y="409"/>
                </a:lnTo>
                <a:lnTo>
                  <a:pt x="1896" y="409"/>
                </a:lnTo>
                <a:lnTo>
                  <a:pt x="1891" y="406"/>
                </a:lnTo>
                <a:lnTo>
                  <a:pt x="1883" y="402"/>
                </a:lnTo>
                <a:lnTo>
                  <a:pt x="1872" y="398"/>
                </a:lnTo>
                <a:lnTo>
                  <a:pt x="1860" y="397"/>
                </a:lnTo>
                <a:lnTo>
                  <a:pt x="1854" y="404"/>
                </a:lnTo>
                <a:lnTo>
                  <a:pt x="1848" y="395"/>
                </a:lnTo>
                <a:lnTo>
                  <a:pt x="1846" y="391"/>
                </a:lnTo>
                <a:lnTo>
                  <a:pt x="1841" y="391"/>
                </a:lnTo>
                <a:lnTo>
                  <a:pt x="1837" y="389"/>
                </a:lnTo>
                <a:lnTo>
                  <a:pt x="1834" y="387"/>
                </a:lnTo>
                <a:lnTo>
                  <a:pt x="1828" y="378"/>
                </a:lnTo>
                <a:lnTo>
                  <a:pt x="1839" y="384"/>
                </a:lnTo>
                <a:lnTo>
                  <a:pt x="1844" y="387"/>
                </a:lnTo>
                <a:lnTo>
                  <a:pt x="1856" y="387"/>
                </a:lnTo>
                <a:lnTo>
                  <a:pt x="1870" y="391"/>
                </a:lnTo>
                <a:lnTo>
                  <a:pt x="1878" y="392"/>
                </a:lnTo>
                <a:lnTo>
                  <a:pt x="1891" y="391"/>
                </a:lnTo>
                <a:lnTo>
                  <a:pt x="1896" y="392"/>
                </a:lnTo>
                <a:lnTo>
                  <a:pt x="1903" y="396"/>
                </a:lnTo>
                <a:lnTo>
                  <a:pt x="1909" y="398"/>
                </a:lnTo>
                <a:lnTo>
                  <a:pt x="1922" y="392"/>
                </a:lnTo>
                <a:lnTo>
                  <a:pt x="1930" y="392"/>
                </a:lnTo>
                <a:lnTo>
                  <a:pt x="1931" y="389"/>
                </a:lnTo>
                <a:lnTo>
                  <a:pt x="1932" y="388"/>
                </a:lnTo>
                <a:lnTo>
                  <a:pt x="1934" y="387"/>
                </a:lnTo>
                <a:lnTo>
                  <a:pt x="1936" y="385"/>
                </a:lnTo>
                <a:lnTo>
                  <a:pt x="1938" y="393"/>
                </a:lnTo>
                <a:lnTo>
                  <a:pt x="1943" y="397"/>
                </a:lnTo>
                <a:lnTo>
                  <a:pt x="1951" y="397"/>
                </a:lnTo>
                <a:lnTo>
                  <a:pt x="1956" y="393"/>
                </a:lnTo>
                <a:lnTo>
                  <a:pt x="1954" y="391"/>
                </a:lnTo>
                <a:lnTo>
                  <a:pt x="1953" y="389"/>
                </a:lnTo>
                <a:lnTo>
                  <a:pt x="1951" y="388"/>
                </a:lnTo>
                <a:lnTo>
                  <a:pt x="1948" y="388"/>
                </a:lnTo>
                <a:lnTo>
                  <a:pt x="1948" y="387"/>
                </a:lnTo>
                <a:lnTo>
                  <a:pt x="1948" y="385"/>
                </a:lnTo>
                <a:lnTo>
                  <a:pt x="1949" y="384"/>
                </a:lnTo>
                <a:lnTo>
                  <a:pt x="1951" y="383"/>
                </a:lnTo>
                <a:lnTo>
                  <a:pt x="1949" y="382"/>
                </a:lnTo>
                <a:lnTo>
                  <a:pt x="1948" y="380"/>
                </a:lnTo>
                <a:lnTo>
                  <a:pt x="1945" y="379"/>
                </a:lnTo>
                <a:lnTo>
                  <a:pt x="1942" y="376"/>
                </a:lnTo>
                <a:lnTo>
                  <a:pt x="1942" y="374"/>
                </a:lnTo>
                <a:lnTo>
                  <a:pt x="1943" y="367"/>
                </a:lnTo>
                <a:lnTo>
                  <a:pt x="1940" y="365"/>
                </a:lnTo>
                <a:lnTo>
                  <a:pt x="1938" y="362"/>
                </a:lnTo>
                <a:lnTo>
                  <a:pt x="1935" y="361"/>
                </a:lnTo>
                <a:lnTo>
                  <a:pt x="1931" y="361"/>
                </a:lnTo>
                <a:lnTo>
                  <a:pt x="1940" y="352"/>
                </a:lnTo>
                <a:lnTo>
                  <a:pt x="1945" y="348"/>
                </a:lnTo>
                <a:lnTo>
                  <a:pt x="1952" y="348"/>
                </a:lnTo>
                <a:lnTo>
                  <a:pt x="1963" y="348"/>
                </a:lnTo>
                <a:lnTo>
                  <a:pt x="1970" y="347"/>
                </a:lnTo>
                <a:lnTo>
                  <a:pt x="1976" y="344"/>
                </a:lnTo>
                <a:lnTo>
                  <a:pt x="1974" y="353"/>
                </a:lnTo>
                <a:lnTo>
                  <a:pt x="1970" y="357"/>
                </a:lnTo>
                <a:lnTo>
                  <a:pt x="1957" y="357"/>
                </a:lnTo>
                <a:lnTo>
                  <a:pt x="1951" y="360"/>
                </a:lnTo>
                <a:lnTo>
                  <a:pt x="1951" y="363"/>
                </a:lnTo>
                <a:lnTo>
                  <a:pt x="1954" y="367"/>
                </a:lnTo>
                <a:lnTo>
                  <a:pt x="1960" y="370"/>
                </a:lnTo>
                <a:lnTo>
                  <a:pt x="1961" y="371"/>
                </a:lnTo>
                <a:lnTo>
                  <a:pt x="1957" y="375"/>
                </a:lnTo>
                <a:lnTo>
                  <a:pt x="1961" y="378"/>
                </a:lnTo>
                <a:lnTo>
                  <a:pt x="1973" y="380"/>
                </a:lnTo>
                <a:lnTo>
                  <a:pt x="1973" y="383"/>
                </a:lnTo>
                <a:lnTo>
                  <a:pt x="1973" y="384"/>
                </a:lnTo>
                <a:lnTo>
                  <a:pt x="1971" y="384"/>
                </a:lnTo>
                <a:lnTo>
                  <a:pt x="1969" y="385"/>
                </a:lnTo>
                <a:lnTo>
                  <a:pt x="1973" y="391"/>
                </a:lnTo>
                <a:lnTo>
                  <a:pt x="1976" y="392"/>
                </a:lnTo>
                <a:lnTo>
                  <a:pt x="1987" y="395"/>
                </a:lnTo>
                <a:lnTo>
                  <a:pt x="1985" y="393"/>
                </a:lnTo>
                <a:lnTo>
                  <a:pt x="1984" y="391"/>
                </a:lnTo>
                <a:lnTo>
                  <a:pt x="1983" y="391"/>
                </a:lnTo>
                <a:lnTo>
                  <a:pt x="1980" y="389"/>
                </a:lnTo>
                <a:lnTo>
                  <a:pt x="1982" y="387"/>
                </a:lnTo>
                <a:lnTo>
                  <a:pt x="1984" y="384"/>
                </a:lnTo>
                <a:lnTo>
                  <a:pt x="1987" y="384"/>
                </a:lnTo>
                <a:lnTo>
                  <a:pt x="1991" y="385"/>
                </a:lnTo>
                <a:lnTo>
                  <a:pt x="1993" y="374"/>
                </a:lnTo>
                <a:lnTo>
                  <a:pt x="1991" y="369"/>
                </a:lnTo>
                <a:lnTo>
                  <a:pt x="1992" y="365"/>
                </a:lnTo>
                <a:lnTo>
                  <a:pt x="1997" y="366"/>
                </a:lnTo>
                <a:lnTo>
                  <a:pt x="2000" y="371"/>
                </a:lnTo>
                <a:lnTo>
                  <a:pt x="2002" y="382"/>
                </a:lnTo>
                <a:lnTo>
                  <a:pt x="2005" y="385"/>
                </a:lnTo>
                <a:lnTo>
                  <a:pt x="2007" y="388"/>
                </a:lnTo>
                <a:lnTo>
                  <a:pt x="2007" y="391"/>
                </a:lnTo>
                <a:lnTo>
                  <a:pt x="1997" y="393"/>
                </a:lnTo>
                <a:lnTo>
                  <a:pt x="2000" y="396"/>
                </a:lnTo>
                <a:lnTo>
                  <a:pt x="2001" y="396"/>
                </a:lnTo>
                <a:lnTo>
                  <a:pt x="2004" y="396"/>
                </a:lnTo>
                <a:lnTo>
                  <a:pt x="2005" y="396"/>
                </a:lnTo>
                <a:lnTo>
                  <a:pt x="2010" y="397"/>
                </a:lnTo>
                <a:lnTo>
                  <a:pt x="2011" y="401"/>
                </a:lnTo>
                <a:lnTo>
                  <a:pt x="2015" y="397"/>
                </a:lnTo>
                <a:lnTo>
                  <a:pt x="2015" y="393"/>
                </a:lnTo>
                <a:lnTo>
                  <a:pt x="2014" y="388"/>
                </a:lnTo>
                <a:lnTo>
                  <a:pt x="2011" y="387"/>
                </a:lnTo>
                <a:lnTo>
                  <a:pt x="2011" y="385"/>
                </a:lnTo>
                <a:lnTo>
                  <a:pt x="2010" y="380"/>
                </a:lnTo>
                <a:lnTo>
                  <a:pt x="2011" y="378"/>
                </a:lnTo>
                <a:lnTo>
                  <a:pt x="2018" y="379"/>
                </a:lnTo>
                <a:lnTo>
                  <a:pt x="2020" y="382"/>
                </a:lnTo>
                <a:lnTo>
                  <a:pt x="2026" y="389"/>
                </a:lnTo>
                <a:lnTo>
                  <a:pt x="2035" y="393"/>
                </a:lnTo>
                <a:lnTo>
                  <a:pt x="2039" y="393"/>
                </a:lnTo>
                <a:lnTo>
                  <a:pt x="2039" y="389"/>
                </a:lnTo>
                <a:lnTo>
                  <a:pt x="2039" y="385"/>
                </a:lnTo>
                <a:lnTo>
                  <a:pt x="2040" y="384"/>
                </a:lnTo>
                <a:lnTo>
                  <a:pt x="2042" y="384"/>
                </a:lnTo>
                <a:lnTo>
                  <a:pt x="2046" y="389"/>
                </a:lnTo>
                <a:lnTo>
                  <a:pt x="2050" y="391"/>
                </a:lnTo>
                <a:lnTo>
                  <a:pt x="2068" y="387"/>
                </a:lnTo>
                <a:lnTo>
                  <a:pt x="2070" y="385"/>
                </a:lnTo>
                <a:lnTo>
                  <a:pt x="2072" y="380"/>
                </a:lnTo>
                <a:lnTo>
                  <a:pt x="2075" y="378"/>
                </a:lnTo>
                <a:lnTo>
                  <a:pt x="2084" y="373"/>
                </a:lnTo>
                <a:lnTo>
                  <a:pt x="2086" y="371"/>
                </a:lnTo>
                <a:lnTo>
                  <a:pt x="2086" y="369"/>
                </a:lnTo>
                <a:lnTo>
                  <a:pt x="2083" y="365"/>
                </a:lnTo>
                <a:lnTo>
                  <a:pt x="2083" y="358"/>
                </a:lnTo>
                <a:lnTo>
                  <a:pt x="2085" y="353"/>
                </a:lnTo>
                <a:lnTo>
                  <a:pt x="2090" y="354"/>
                </a:lnTo>
                <a:lnTo>
                  <a:pt x="2089" y="357"/>
                </a:lnTo>
                <a:lnTo>
                  <a:pt x="2093" y="358"/>
                </a:lnTo>
                <a:lnTo>
                  <a:pt x="2094" y="358"/>
                </a:lnTo>
                <a:lnTo>
                  <a:pt x="2094" y="356"/>
                </a:lnTo>
                <a:lnTo>
                  <a:pt x="2094" y="350"/>
                </a:lnTo>
                <a:lnTo>
                  <a:pt x="2094" y="348"/>
                </a:lnTo>
                <a:lnTo>
                  <a:pt x="2097" y="345"/>
                </a:lnTo>
                <a:lnTo>
                  <a:pt x="2097" y="343"/>
                </a:lnTo>
                <a:lnTo>
                  <a:pt x="2094" y="339"/>
                </a:lnTo>
                <a:lnTo>
                  <a:pt x="2101" y="335"/>
                </a:lnTo>
                <a:lnTo>
                  <a:pt x="2102" y="334"/>
                </a:lnTo>
                <a:lnTo>
                  <a:pt x="2102" y="331"/>
                </a:lnTo>
                <a:lnTo>
                  <a:pt x="2102" y="330"/>
                </a:lnTo>
                <a:lnTo>
                  <a:pt x="2101" y="327"/>
                </a:lnTo>
                <a:lnTo>
                  <a:pt x="2101" y="326"/>
                </a:lnTo>
                <a:lnTo>
                  <a:pt x="2099" y="325"/>
                </a:lnTo>
                <a:lnTo>
                  <a:pt x="2099" y="322"/>
                </a:lnTo>
                <a:lnTo>
                  <a:pt x="2105" y="321"/>
                </a:lnTo>
                <a:lnTo>
                  <a:pt x="2105" y="319"/>
                </a:lnTo>
                <a:lnTo>
                  <a:pt x="2116" y="301"/>
                </a:lnTo>
                <a:lnTo>
                  <a:pt x="2116" y="299"/>
                </a:lnTo>
                <a:lnTo>
                  <a:pt x="2115" y="294"/>
                </a:lnTo>
                <a:lnTo>
                  <a:pt x="2114" y="288"/>
                </a:lnTo>
                <a:lnTo>
                  <a:pt x="2115" y="283"/>
                </a:lnTo>
                <a:lnTo>
                  <a:pt x="2119" y="290"/>
                </a:lnTo>
                <a:close/>
                <a:moveTo>
                  <a:pt x="2031" y="14"/>
                </a:moveTo>
                <a:lnTo>
                  <a:pt x="2032" y="18"/>
                </a:lnTo>
                <a:lnTo>
                  <a:pt x="2035" y="22"/>
                </a:lnTo>
                <a:lnTo>
                  <a:pt x="2040" y="23"/>
                </a:lnTo>
                <a:lnTo>
                  <a:pt x="2050" y="20"/>
                </a:lnTo>
                <a:lnTo>
                  <a:pt x="2053" y="19"/>
                </a:lnTo>
                <a:lnTo>
                  <a:pt x="2053" y="16"/>
                </a:lnTo>
                <a:lnTo>
                  <a:pt x="2050" y="14"/>
                </a:lnTo>
                <a:lnTo>
                  <a:pt x="2049" y="11"/>
                </a:lnTo>
                <a:lnTo>
                  <a:pt x="2048" y="4"/>
                </a:lnTo>
                <a:lnTo>
                  <a:pt x="2048" y="4"/>
                </a:lnTo>
                <a:lnTo>
                  <a:pt x="2042" y="4"/>
                </a:lnTo>
                <a:lnTo>
                  <a:pt x="2039" y="5"/>
                </a:lnTo>
                <a:lnTo>
                  <a:pt x="2037" y="7"/>
                </a:lnTo>
                <a:lnTo>
                  <a:pt x="2035" y="7"/>
                </a:lnTo>
                <a:lnTo>
                  <a:pt x="2032" y="6"/>
                </a:lnTo>
                <a:lnTo>
                  <a:pt x="2020" y="9"/>
                </a:lnTo>
                <a:lnTo>
                  <a:pt x="2023" y="11"/>
                </a:lnTo>
                <a:lnTo>
                  <a:pt x="2031" y="14"/>
                </a:lnTo>
                <a:close/>
                <a:moveTo>
                  <a:pt x="2185" y="209"/>
                </a:moveTo>
                <a:lnTo>
                  <a:pt x="2186" y="212"/>
                </a:lnTo>
                <a:lnTo>
                  <a:pt x="2187" y="212"/>
                </a:lnTo>
                <a:lnTo>
                  <a:pt x="2192" y="213"/>
                </a:lnTo>
                <a:lnTo>
                  <a:pt x="2195" y="215"/>
                </a:lnTo>
                <a:lnTo>
                  <a:pt x="2183" y="198"/>
                </a:lnTo>
                <a:lnTo>
                  <a:pt x="2178" y="185"/>
                </a:lnTo>
                <a:lnTo>
                  <a:pt x="2124" y="121"/>
                </a:lnTo>
                <a:lnTo>
                  <a:pt x="2107" y="92"/>
                </a:lnTo>
                <a:lnTo>
                  <a:pt x="2095" y="79"/>
                </a:lnTo>
                <a:lnTo>
                  <a:pt x="2094" y="73"/>
                </a:lnTo>
                <a:lnTo>
                  <a:pt x="2092" y="67"/>
                </a:lnTo>
                <a:lnTo>
                  <a:pt x="2089" y="60"/>
                </a:lnTo>
                <a:lnTo>
                  <a:pt x="2083" y="49"/>
                </a:lnTo>
                <a:lnTo>
                  <a:pt x="2062" y="0"/>
                </a:lnTo>
                <a:lnTo>
                  <a:pt x="2061" y="0"/>
                </a:lnTo>
                <a:lnTo>
                  <a:pt x="2058" y="1"/>
                </a:lnTo>
                <a:lnTo>
                  <a:pt x="2054" y="1"/>
                </a:lnTo>
                <a:lnTo>
                  <a:pt x="2054" y="2"/>
                </a:lnTo>
                <a:lnTo>
                  <a:pt x="2054" y="4"/>
                </a:lnTo>
                <a:lnTo>
                  <a:pt x="2061" y="14"/>
                </a:lnTo>
                <a:lnTo>
                  <a:pt x="2064" y="24"/>
                </a:lnTo>
                <a:lnTo>
                  <a:pt x="2070" y="31"/>
                </a:lnTo>
                <a:lnTo>
                  <a:pt x="2072" y="36"/>
                </a:lnTo>
                <a:lnTo>
                  <a:pt x="2077" y="42"/>
                </a:lnTo>
                <a:lnTo>
                  <a:pt x="2079" y="46"/>
                </a:lnTo>
                <a:lnTo>
                  <a:pt x="2085" y="66"/>
                </a:lnTo>
                <a:lnTo>
                  <a:pt x="2088" y="73"/>
                </a:lnTo>
                <a:lnTo>
                  <a:pt x="2088" y="73"/>
                </a:lnTo>
                <a:lnTo>
                  <a:pt x="2086" y="75"/>
                </a:lnTo>
                <a:lnTo>
                  <a:pt x="2086" y="76"/>
                </a:lnTo>
                <a:lnTo>
                  <a:pt x="2088" y="77"/>
                </a:lnTo>
                <a:lnTo>
                  <a:pt x="2092" y="80"/>
                </a:lnTo>
                <a:lnTo>
                  <a:pt x="2102" y="93"/>
                </a:lnTo>
                <a:lnTo>
                  <a:pt x="2107" y="102"/>
                </a:lnTo>
                <a:lnTo>
                  <a:pt x="2112" y="111"/>
                </a:lnTo>
                <a:lnTo>
                  <a:pt x="2117" y="119"/>
                </a:lnTo>
                <a:lnTo>
                  <a:pt x="2117" y="127"/>
                </a:lnTo>
                <a:lnTo>
                  <a:pt x="2119" y="129"/>
                </a:lnTo>
                <a:lnTo>
                  <a:pt x="2121" y="134"/>
                </a:lnTo>
                <a:lnTo>
                  <a:pt x="2124" y="139"/>
                </a:lnTo>
                <a:lnTo>
                  <a:pt x="2127" y="143"/>
                </a:lnTo>
                <a:lnTo>
                  <a:pt x="2132" y="146"/>
                </a:lnTo>
                <a:lnTo>
                  <a:pt x="2134" y="143"/>
                </a:lnTo>
                <a:lnTo>
                  <a:pt x="2137" y="145"/>
                </a:lnTo>
                <a:lnTo>
                  <a:pt x="2139" y="149"/>
                </a:lnTo>
                <a:lnTo>
                  <a:pt x="2142" y="152"/>
                </a:lnTo>
                <a:lnTo>
                  <a:pt x="2136" y="156"/>
                </a:lnTo>
                <a:lnTo>
                  <a:pt x="2134" y="156"/>
                </a:lnTo>
                <a:lnTo>
                  <a:pt x="2132" y="152"/>
                </a:lnTo>
                <a:lnTo>
                  <a:pt x="2132" y="159"/>
                </a:lnTo>
                <a:lnTo>
                  <a:pt x="2134" y="161"/>
                </a:lnTo>
                <a:lnTo>
                  <a:pt x="2138" y="163"/>
                </a:lnTo>
                <a:lnTo>
                  <a:pt x="2142" y="160"/>
                </a:lnTo>
                <a:lnTo>
                  <a:pt x="2143" y="159"/>
                </a:lnTo>
                <a:lnTo>
                  <a:pt x="2165" y="178"/>
                </a:lnTo>
                <a:lnTo>
                  <a:pt x="2170" y="186"/>
                </a:lnTo>
                <a:lnTo>
                  <a:pt x="2174" y="196"/>
                </a:lnTo>
                <a:lnTo>
                  <a:pt x="2177" y="202"/>
                </a:lnTo>
                <a:lnTo>
                  <a:pt x="2183" y="204"/>
                </a:lnTo>
                <a:lnTo>
                  <a:pt x="2183" y="207"/>
                </a:lnTo>
                <a:lnTo>
                  <a:pt x="2185" y="209"/>
                </a:lnTo>
                <a:close/>
                <a:moveTo>
                  <a:pt x="2158" y="189"/>
                </a:moveTo>
                <a:lnTo>
                  <a:pt x="2152" y="185"/>
                </a:lnTo>
                <a:lnTo>
                  <a:pt x="2152" y="182"/>
                </a:lnTo>
                <a:lnTo>
                  <a:pt x="2150" y="181"/>
                </a:lnTo>
                <a:lnTo>
                  <a:pt x="2149" y="180"/>
                </a:lnTo>
                <a:lnTo>
                  <a:pt x="2145" y="178"/>
                </a:lnTo>
                <a:lnTo>
                  <a:pt x="2142" y="178"/>
                </a:lnTo>
                <a:lnTo>
                  <a:pt x="2139" y="177"/>
                </a:lnTo>
                <a:lnTo>
                  <a:pt x="2137" y="178"/>
                </a:lnTo>
                <a:lnTo>
                  <a:pt x="2136" y="178"/>
                </a:lnTo>
                <a:lnTo>
                  <a:pt x="2133" y="181"/>
                </a:lnTo>
                <a:lnTo>
                  <a:pt x="2134" y="182"/>
                </a:lnTo>
                <a:lnTo>
                  <a:pt x="2137" y="183"/>
                </a:lnTo>
                <a:lnTo>
                  <a:pt x="2138" y="185"/>
                </a:lnTo>
                <a:lnTo>
                  <a:pt x="2141" y="187"/>
                </a:lnTo>
                <a:lnTo>
                  <a:pt x="2150" y="194"/>
                </a:lnTo>
                <a:lnTo>
                  <a:pt x="2152" y="199"/>
                </a:lnTo>
                <a:lnTo>
                  <a:pt x="2155" y="204"/>
                </a:lnTo>
                <a:lnTo>
                  <a:pt x="2159" y="208"/>
                </a:lnTo>
                <a:lnTo>
                  <a:pt x="2163" y="211"/>
                </a:lnTo>
                <a:lnTo>
                  <a:pt x="2168" y="208"/>
                </a:lnTo>
                <a:lnTo>
                  <a:pt x="2168" y="207"/>
                </a:lnTo>
                <a:lnTo>
                  <a:pt x="2167" y="204"/>
                </a:lnTo>
                <a:lnTo>
                  <a:pt x="2168" y="198"/>
                </a:lnTo>
                <a:lnTo>
                  <a:pt x="2158" y="189"/>
                </a:lnTo>
                <a:close/>
                <a:moveTo>
                  <a:pt x="2229" y="300"/>
                </a:moveTo>
                <a:lnTo>
                  <a:pt x="2229" y="275"/>
                </a:lnTo>
                <a:lnTo>
                  <a:pt x="2225" y="262"/>
                </a:lnTo>
                <a:lnTo>
                  <a:pt x="2216" y="248"/>
                </a:lnTo>
                <a:lnTo>
                  <a:pt x="2214" y="242"/>
                </a:lnTo>
                <a:lnTo>
                  <a:pt x="2212" y="235"/>
                </a:lnTo>
                <a:lnTo>
                  <a:pt x="2208" y="228"/>
                </a:lnTo>
                <a:lnTo>
                  <a:pt x="2203" y="221"/>
                </a:lnTo>
                <a:lnTo>
                  <a:pt x="2198" y="218"/>
                </a:lnTo>
                <a:lnTo>
                  <a:pt x="2196" y="220"/>
                </a:lnTo>
                <a:lnTo>
                  <a:pt x="2199" y="225"/>
                </a:lnTo>
                <a:lnTo>
                  <a:pt x="2205" y="235"/>
                </a:lnTo>
                <a:lnTo>
                  <a:pt x="2207" y="240"/>
                </a:lnTo>
                <a:lnTo>
                  <a:pt x="2218" y="261"/>
                </a:lnTo>
                <a:lnTo>
                  <a:pt x="2224" y="274"/>
                </a:lnTo>
                <a:lnTo>
                  <a:pt x="2225" y="282"/>
                </a:lnTo>
                <a:lnTo>
                  <a:pt x="2225" y="284"/>
                </a:lnTo>
                <a:lnTo>
                  <a:pt x="2224" y="292"/>
                </a:lnTo>
                <a:lnTo>
                  <a:pt x="2224" y="296"/>
                </a:lnTo>
                <a:lnTo>
                  <a:pt x="2224" y="300"/>
                </a:lnTo>
                <a:lnTo>
                  <a:pt x="2226" y="305"/>
                </a:lnTo>
                <a:lnTo>
                  <a:pt x="2227" y="309"/>
                </a:lnTo>
                <a:lnTo>
                  <a:pt x="2229" y="316"/>
                </a:lnTo>
                <a:lnTo>
                  <a:pt x="2229" y="327"/>
                </a:lnTo>
                <a:lnTo>
                  <a:pt x="2230" y="339"/>
                </a:lnTo>
                <a:lnTo>
                  <a:pt x="2230" y="356"/>
                </a:lnTo>
                <a:lnTo>
                  <a:pt x="2230" y="360"/>
                </a:lnTo>
                <a:lnTo>
                  <a:pt x="2231" y="369"/>
                </a:lnTo>
                <a:lnTo>
                  <a:pt x="2226" y="375"/>
                </a:lnTo>
                <a:lnTo>
                  <a:pt x="2211" y="385"/>
                </a:lnTo>
                <a:lnTo>
                  <a:pt x="2196" y="397"/>
                </a:lnTo>
                <a:lnTo>
                  <a:pt x="2195" y="398"/>
                </a:lnTo>
                <a:lnTo>
                  <a:pt x="2195" y="397"/>
                </a:lnTo>
                <a:lnTo>
                  <a:pt x="2194" y="396"/>
                </a:lnTo>
                <a:lnTo>
                  <a:pt x="2194" y="396"/>
                </a:lnTo>
                <a:lnTo>
                  <a:pt x="2192" y="397"/>
                </a:lnTo>
                <a:lnTo>
                  <a:pt x="2192" y="398"/>
                </a:lnTo>
                <a:lnTo>
                  <a:pt x="2192" y="400"/>
                </a:lnTo>
                <a:lnTo>
                  <a:pt x="2192" y="401"/>
                </a:lnTo>
                <a:lnTo>
                  <a:pt x="2191" y="402"/>
                </a:lnTo>
                <a:lnTo>
                  <a:pt x="2191" y="404"/>
                </a:lnTo>
                <a:lnTo>
                  <a:pt x="2190" y="405"/>
                </a:lnTo>
                <a:lnTo>
                  <a:pt x="2187" y="406"/>
                </a:lnTo>
                <a:lnTo>
                  <a:pt x="2186" y="409"/>
                </a:lnTo>
                <a:lnTo>
                  <a:pt x="2183" y="411"/>
                </a:lnTo>
                <a:lnTo>
                  <a:pt x="2183" y="413"/>
                </a:lnTo>
                <a:lnTo>
                  <a:pt x="2186" y="413"/>
                </a:lnTo>
                <a:lnTo>
                  <a:pt x="2189" y="413"/>
                </a:lnTo>
                <a:lnTo>
                  <a:pt x="2191" y="409"/>
                </a:lnTo>
                <a:lnTo>
                  <a:pt x="2192" y="407"/>
                </a:lnTo>
                <a:lnTo>
                  <a:pt x="2196" y="406"/>
                </a:lnTo>
                <a:lnTo>
                  <a:pt x="2205" y="398"/>
                </a:lnTo>
                <a:lnTo>
                  <a:pt x="2211" y="397"/>
                </a:lnTo>
                <a:lnTo>
                  <a:pt x="2218" y="391"/>
                </a:lnTo>
                <a:lnTo>
                  <a:pt x="2226" y="389"/>
                </a:lnTo>
                <a:lnTo>
                  <a:pt x="2229" y="388"/>
                </a:lnTo>
                <a:lnTo>
                  <a:pt x="2233" y="384"/>
                </a:lnTo>
                <a:lnTo>
                  <a:pt x="2234" y="378"/>
                </a:lnTo>
                <a:lnTo>
                  <a:pt x="2235" y="353"/>
                </a:lnTo>
                <a:lnTo>
                  <a:pt x="2229" y="300"/>
                </a:lnTo>
                <a:close/>
                <a:moveTo>
                  <a:pt x="2147" y="431"/>
                </a:moveTo>
                <a:lnTo>
                  <a:pt x="2136" y="442"/>
                </a:lnTo>
                <a:lnTo>
                  <a:pt x="2129" y="448"/>
                </a:lnTo>
                <a:lnTo>
                  <a:pt x="2124" y="446"/>
                </a:lnTo>
                <a:lnTo>
                  <a:pt x="2123" y="455"/>
                </a:lnTo>
                <a:lnTo>
                  <a:pt x="2123" y="459"/>
                </a:lnTo>
                <a:lnTo>
                  <a:pt x="2120" y="463"/>
                </a:lnTo>
                <a:lnTo>
                  <a:pt x="2143" y="439"/>
                </a:lnTo>
                <a:lnTo>
                  <a:pt x="2165" y="426"/>
                </a:lnTo>
                <a:lnTo>
                  <a:pt x="2168" y="419"/>
                </a:lnTo>
                <a:lnTo>
                  <a:pt x="2172" y="417"/>
                </a:lnTo>
                <a:lnTo>
                  <a:pt x="2173" y="414"/>
                </a:lnTo>
                <a:lnTo>
                  <a:pt x="2174" y="411"/>
                </a:lnTo>
                <a:lnTo>
                  <a:pt x="2168" y="418"/>
                </a:lnTo>
                <a:lnTo>
                  <a:pt x="2147" y="431"/>
                </a:lnTo>
                <a:close/>
                <a:moveTo>
                  <a:pt x="2106" y="467"/>
                </a:moveTo>
                <a:lnTo>
                  <a:pt x="2105" y="468"/>
                </a:lnTo>
                <a:lnTo>
                  <a:pt x="2105" y="471"/>
                </a:lnTo>
                <a:lnTo>
                  <a:pt x="2103" y="473"/>
                </a:lnTo>
                <a:lnTo>
                  <a:pt x="2102" y="476"/>
                </a:lnTo>
                <a:lnTo>
                  <a:pt x="2101" y="477"/>
                </a:lnTo>
                <a:lnTo>
                  <a:pt x="2101" y="483"/>
                </a:lnTo>
                <a:lnTo>
                  <a:pt x="2094" y="492"/>
                </a:lnTo>
                <a:lnTo>
                  <a:pt x="2093" y="495"/>
                </a:lnTo>
                <a:lnTo>
                  <a:pt x="2094" y="495"/>
                </a:lnTo>
                <a:lnTo>
                  <a:pt x="2097" y="489"/>
                </a:lnTo>
                <a:lnTo>
                  <a:pt x="2112" y="472"/>
                </a:lnTo>
                <a:lnTo>
                  <a:pt x="2114" y="471"/>
                </a:lnTo>
                <a:lnTo>
                  <a:pt x="2115" y="471"/>
                </a:lnTo>
                <a:lnTo>
                  <a:pt x="2115" y="470"/>
                </a:lnTo>
                <a:lnTo>
                  <a:pt x="2116" y="468"/>
                </a:lnTo>
                <a:lnTo>
                  <a:pt x="2110" y="467"/>
                </a:lnTo>
                <a:lnTo>
                  <a:pt x="2106" y="467"/>
                </a:lnTo>
                <a:close/>
                <a:moveTo>
                  <a:pt x="2075" y="520"/>
                </a:moveTo>
                <a:lnTo>
                  <a:pt x="2072" y="524"/>
                </a:lnTo>
                <a:lnTo>
                  <a:pt x="2071" y="527"/>
                </a:lnTo>
                <a:lnTo>
                  <a:pt x="2070" y="529"/>
                </a:lnTo>
                <a:lnTo>
                  <a:pt x="2061" y="538"/>
                </a:lnTo>
                <a:lnTo>
                  <a:pt x="2040" y="572"/>
                </a:lnTo>
                <a:lnTo>
                  <a:pt x="2020" y="626"/>
                </a:lnTo>
                <a:lnTo>
                  <a:pt x="2019" y="637"/>
                </a:lnTo>
                <a:lnTo>
                  <a:pt x="2022" y="642"/>
                </a:lnTo>
                <a:lnTo>
                  <a:pt x="2023" y="633"/>
                </a:lnTo>
                <a:lnTo>
                  <a:pt x="2044" y="573"/>
                </a:lnTo>
                <a:lnTo>
                  <a:pt x="2054" y="554"/>
                </a:lnTo>
                <a:lnTo>
                  <a:pt x="2058" y="550"/>
                </a:lnTo>
                <a:lnTo>
                  <a:pt x="2063" y="546"/>
                </a:lnTo>
                <a:lnTo>
                  <a:pt x="2072" y="529"/>
                </a:lnTo>
                <a:lnTo>
                  <a:pt x="2079" y="524"/>
                </a:lnTo>
                <a:lnTo>
                  <a:pt x="2083" y="514"/>
                </a:lnTo>
                <a:lnTo>
                  <a:pt x="2079" y="516"/>
                </a:lnTo>
                <a:lnTo>
                  <a:pt x="2075" y="520"/>
                </a:lnTo>
                <a:close/>
                <a:moveTo>
                  <a:pt x="1962" y="613"/>
                </a:moveTo>
                <a:lnTo>
                  <a:pt x="1921" y="628"/>
                </a:lnTo>
                <a:lnTo>
                  <a:pt x="1883" y="644"/>
                </a:lnTo>
                <a:lnTo>
                  <a:pt x="1877" y="648"/>
                </a:lnTo>
                <a:lnTo>
                  <a:pt x="1873" y="653"/>
                </a:lnTo>
                <a:lnTo>
                  <a:pt x="1939" y="622"/>
                </a:lnTo>
                <a:lnTo>
                  <a:pt x="1945" y="621"/>
                </a:lnTo>
                <a:lnTo>
                  <a:pt x="1976" y="616"/>
                </a:lnTo>
                <a:lnTo>
                  <a:pt x="1976" y="615"/>
                </a:lnTo>
                <a:lnTo>
                  <a:pt x="1962" y="613"/>
                </a:lnTo>
                <a:close/>
                <a:moveTo>
                  <a:pt x="2011" y="620"/>
                </a:moveTo>
                <a:lnTo>
                  <a:pt x="2007" y="618"/>
                </a:lnTo>
                <a:lnTo>
                  <a:pt x="1989" y="616"/>
                </a:lnTo>
                <a:lnTo>
                  <a:pt x="1984" y="617"/>
                </a:lnTo>
                <a:lnTo>
                  <a:pt x="1984" y="620"/>
                </a:lnTo>
                <a:lnTo>
                  <a:pt x="1988" y="620"/>
                </a:lnTo>
                <a:lnTo>
                  <a:pt x="2001" y="622"/>
                </a:lnTo>
                <a:lnTo>
                  <a:pt x="2013" y="628"/>
                </a:lnTo>
                <a:lnTo>
                  <a:pt x="2014" y="629"/>
                </a:lnTo>
                <a:lnTo>
                  <a:pt x="2017" y="626"/>
                </a:lnTo>
                <a:lnTo>
                  <a:pt x="2015" y="622"/>
                </a:lnTo>
                <a:lnTo>
                  <a:pt x="2011" y="620"/>
                </a:lnTo>
                <a:close/>
                <a:moveTo>
                  <a:pt x="1811" y="708"/>
                </a:moveTo>
                <a:lnTo>
                  <a:pt x="1802" y="716"/>
                </a:lnTo>
                <a:lnTo>
                  <a:pt x="1798" y="718"/>
                </a:lnTo>
                <a:lnTo>
                  <a:pt x="1794" y="721"/>
                </a:lnTo>
                <a:lnTo>
                  <a:pt x="1766" y="749"/>
                </a:lnTo>
                <a:lnTo>
                  <a:pt x="1758" y="760"/>
                </a:lnTo>
                <a:lnTo>
                  <a:pt x="1755" y="771"/>
                </a:lnTo>
                <a:lnTo>
                  <a:pt x="1758" y="766"/>
                </a:lnTo>
                <a:lnTo>
                  <a:pt x="1780" y="736"/>
                </a:lnTo>
                <a:lnTo>
                  <a:pt x="1782" y="735"/>
                </a:lnTo>
                <a:lnTo>
                  <a:pt x="1790" y="731"/>
                </a:lnTo>
                <a:lnTo>
                  <a:pt x="1810" y="716"/>
                </a:lnTo>
                <a:lnTo>
                  <a:pt x="1815" y="708"/>
                </a:lnTo>
                <a:lnTo>
                  <a:pt x="1816" y="708"/>
                </a:lnTo>
                <a:lnTo>
                  <a:pt x="1816" y="708"/>
                </a:lnTo>
                <a:lnTo>
                  <a:pt x="1816" y="707"/>
                </a:lnTo>
                <a:lnTo>
                  <a:pt x="1816" y="705"/>
                </a:lnTo>
                <a:lnTo>
                  <a:pt x="1811" y="708"/>
                </a:lnTo>
                <a:close/>
                <a:moveTo>
                  <a:pt x="1714" y="842"/>
                </a:moveTo>
                <a:lnTo>
                  <a:pt x="1711" y="852"/>
                </a:lnTo>
                <a:lnTo>
                  <a:pt x="1711" y="861"/>
                </a:lnTo>
                <a:lnTo>
                  <a:pt x="1710" y="868"/>
                </a:lnTo>
                <a:lnTo>
                  <a:pt x="1714" y="864"/>
                </a:lnTo>
                <a:lnTo>
                  <a:pt x="1715" y="857"/>
                </a:lnTo>
                <a:lnTo>
                  <a:pt x="1718" y="841"/>
                </a:lnTo>
                <a:lnTo>
                  <a:pt x="1718" y="840"/>
                </a:lnTo>
                <a:lnTo>
                  <a:pt x="1719" y="840"/>
                </a:lnTo>
                <a:lnTo>
                  <a:pt x="1719" y="840"/>
                </a:lnTo>
                <a:lnTo>
                  <a:pt x="1719" y="839"/>
                </a:lnTo>
                <a:lnTo>
                  <a:pt x="1714" y="842"/>
                </a:lnTo>
                <a:close/>
                <a:moveTo>
                  <a:pt x="1698" y="936"/>
                </a:moveTo>
                <a:lnTo>
                  <a:pt x="1696" y="933"/>
                </a:lnTo>
                <a:lnTo>
                  <a:pt x="1692" y="933"/>
                </a:lnTo>
                <a:lnTo>
                  <a:pt x="1688" y="937"/>
                </a:lnTo>
                <a:lnTo>
                  <a:pt x="1687" y="942"/>
                </a:lnTo>
                <a:lnTo>
                  <a:pt x="1689" y="945"/>
                </a:lnTo>
                <a:lnTo>
                  <a:pt x="1693" y="946"/>
                </a:lnTo>
                <a:lnTo>
                  <a:pt x="1697" y="947"/>
                </a:lnTo>
                <a:lnTo>
                  <a:pt x="1701" y="949"/>
                </a:lnTo>
                <a:lnTo>
                  <a:pt x="1702" y="945"/>
                </a:lnTo>
                <a:lnTo>
                  <a:pt x="1703" y="925"/>
                </a:lnTo>
                <a:lnTo>
                  <a:pt x="1700" y="933"/>
                </a:lnTo>
                <a:lnTo>
                  <a:pt x="1698" y="93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31"/>
          <p:cNvSpPr>
            <a:spLocks/>
          </p:cNvSpPr>
          <p:nvPr/>
        </p:nvSpPr>
        <p:spPr bwMode="auto">
          <a:xfrm>
            <a:off x="8104129" y="2921533"/>
            <a:ext cx="2298677" cy="1277901"/>
          </a:xfrm>
          <a:custGeom>
            <a:avLst/>
            <a:gdLst>
              <a:gd name="T0" fmla="*/ 2561 w 2681"/>
              <a:gd name="T1" fmla="*/ 1446 h 1492"/>
              <a:gd name="T2" fmla="*/ 2183 w 2681"/>
              <a:gd name="T3" fmla="*/ 1428 h 1492"/>
              <a:gd name="T4" fmla="*/ 1806 w 2681"/>
              <a:gd name="T5" fmla="*/ 1406 h 1492"/>
              <a:gd name="T6" fmla="*/ 1430 w 2681"/>
              <a:gd name="T7" fmla="*/ 1376 h 1492"/>
              <a:gd name="T8" fmla="*/ 1053 w 2681"/>
              <a:gd name="T9" fmla="*/ 1343 h 1492"/>
              <a:gd name="T10" fmla="*/ 1005 w 2681"/>
              <a:gd name="T11" fmla="*/ 1455 h 1492"/>
              <a:gd name="T12" fmla="*/ 967 w 2681"/>
              <a:gd name="T13" fmla="*/ 1455 h 1492"/>
              <a:gd name="T14" fmla="*/ 936 w 2681"/>
              <a:gd name="T15" fmla="*/ 1406 h 1492"/>
              <a:gd name="T16" fmla="*/ 914 w 2681"/>
              <a:gd name="T17" fmla="*/ 1424 h 1492"/>
              <a:gd name="T18" fmla="*/ 899 w 2681"/>
              <a:gd name="T19" fmla="*/ 1450 h 1492"/>
              <a:gd name="T20" fmla="*/ 899 w 2681"/>
              <a:gd name="T21" fmla="*/ 1467 h 1492"/>
              <a:gd name="T22" fmla="*/ 824 w 2681"/>
              <a:gd name="T23" fmla="*/ 1463 h 1492"/>
              <a:gd name="T24" fmla="*/ 764 w 2681"/>
              <a:gd name="T25" fmla="*/ 1454 h 1492"/>
              <a:gd name="T26" fmla="*/ 714 w 2681"/>
              <a:gd name="T27" fmla="*/ 1445 h 1492"/>
              <a:gd name="T28" fmla="*/ 682 w 2681"/>
              <a:gd name="T29" fmla="*/ 1467 h 1492"/>
              <a:gd name="T30" fmla="*/ 607 w 2681"/>
              <a:gd name="T31" fmla="*/ 1453 h 1492"/>
              <a:gd name="T32" fmla="*/ 577 w 2681"/>
              <a:gd name="T33" fmla="*/ 1475 h 1492"/>
              <a:gd name="T34" fmla="*/ 547 w 2681"/>
              <a:gd name="T35" fmla="*/ 1442 h 1492"/>
              <a:gd name="T36" fmla="*/ 538 w 2681"/>
              <a:gd name="T37" fmla="*/ 1407 h 1492"/>
              <a:gd name="T38" fmla="*/ 538 w 2681"/>
              <a:gd name="T39" fmla="*/ 1379 h 1492"/>
              <a:gd name="T40" fmla="*/ 513 w 2681"/>
              <a:gd name="T41" fmla="*/ 1340 h 1492"/>
              <a:gd name="T42" fmla="*/ 478 w 2681"/>
              <a:gd name="T43" fmla="*/ 1331 h 1492"/>
              <a:gd name="T44" fmla="*/ 463 w 2681"/>
              <a:gd name="T45" fmla="*/ 1291 h 1492"/>
              <a:gd name="T46" fmla="*/ 454 w 2681"/>
              <a:gd name="T47" fmla="*/ 1238 h 1492"/>
              <a:gd name="T48" fmla="*/ 436 w 2681"/>
              <a:gd name="T49" fmla="*/ 1208 h 1492"/>
              <a:gd name="T50" fmla="*/ 416 w 2681"/>
              <a:gd name="T51" fmla="*/ 1169 h 1492"/>
              <a:gd name="T52" fmla="*/ 413 w 2681"/>
              <a:gd name="T53" fmla="*/ 1125 h 1492"/>
              <a:gd name="T54" fmla="*/ 409 w 2681"/>
              <a:gd name="T55" fmla="*/ 1090 h 1492"/>
              <a:gd name="T56" fmla="*/ 370 w 2681"/>
              <a:gd name="T57" fmla="*/ 1050 h 1492"/>
              <a:gd name="T58" fmla="*/ 356 w 2681"/>
              <a:gd name="T59" fmla="*/ 1064 h 1492"/>
              <a:gd name="T60" fmla="*/ 335 w 2681"/>
              <a:gd name="T61" fmla="*/ 1084 h 1492"/>
              <a:gd name="T62" fmla="*/ 299 w 2681"/>
              <a:gd name="T63" fmla="*/ 1102 h 1492"/>
              <a:gd name="T64" fmla="*/ 265 w 2681"/>
              <a:gd name="T65" fmla="*/ 1086 h 1492"/>
              <a:gd name="T66" fmla="*/ 238 w 2681"/>
              <a:gd name="T67" fmla="*/ 1055 h 1492"/>
              <a:gd name="T68" fmla="*/ 246 w 2681"/>
              <a:gd name="T69" fmla="*/ 1022 h 1492"/>
              <a:gd name="T70" fmla="*/ 258 w 2681"/>
              <a:gd name="T71" fmla="*/ 992 h 1492"/>
              <a:gd name="T72" fmla="*/ 280 w 2681"/>
              <a:gd name="T73" fmla="*/ 967 h 1492"/>
              <a:gd name="T74" fmla="*/ 271 w 2681"/>
              <a:gd name="T75" fmla="*/ 936 h 1492"/>
              <a:gd name="T76" fmla="*/ 269 w 2681"/>
              <a:gd name="T77" fmla="*/ 896 h 1492"/>
              <a:gd name="T78" fmla="*/ 286 w 2681"/>
              <a:gd name="T79" fmla="*/ 875 h 1492"/>
              <a:gd name="T80" fmla="*/ 298 w 2681"/>
              <a:gd name="T81" fmla="*/ 843 h 1492"/>
              <a:gd name="T82" fmla="*/ 309 w 2681"/>
              <a:gd name="T83" fmla="*/ 802 h 1492"/>
              <a:gd name="T84" fmla="*/ 321 w 2681"/>
              <a:gd name="T85" fmla="*/ 783 h 1492"/>
              <a:gd name="T86" fmla="*/ 329 w 2681"/>
              <a:gd name="T87" fmla="*/ 752 h 1492"/>
              <a:gd name="T88" fmla="*/ 289 w 2681"/>
              <a:gd name="T89" fmla="*/ 746 h 1492"/>
              <a:gd name="T90" fmla="*/ 264 w 2681"/>
              <a:gd name="T91" fmla="*/ 726 h 1492"/>
              <a:gd name="T92" fmla="*/ 233 w 2681"/>
              <a:gd name="T93" fmla="*/ 720 h 1492"/>
              <a:gd name="T94" fmla="*/ 209 w 2681"/>
              <a:gd name="T95" fmla="*/ 681 h 1492"/>
              <a:gd name="T96" fmla="*/ 197 w 2681"/>
              <a:gd name="T97" fmla="*/ 644 h 1492"/>
              <a:gd name="T98" fmla="*/ 152 w 2681"/>
              <a:gd name="T99" fmla="*/ 576 h 1492"/>
              <a:gd name="T100" fmla="*/ 128 w 2681"/>
              <a:gd name="T101" fmla="*/ 540 h 1492"/>
              <a:gd name="T102" fmla="*/ 49 w 2681"/>
              <a:gd name="T103" fmla="*/ 474 h 1492"/>
              <a:gd name="T104" fmla="*/ 66 w 2681"/>
              <a:gd name="T105" fmla="*/ 460 h 1492"/>
              <a:gd name="T106" fmla="*/ 62 w 2681"/>
              <a:gd name="T107" fmla="*/ 429 h 1492"/>
              <a:gd name="T108" fmla="*/ 51 w 2681"/>
              <a:gd name="T109" fmla="*/ 379 h 1492"/>
              <a:gd name="T110" fmla="*/ 20 w 2681"/>
              <a:gd name="T111" fmla="*/ 330 h 1492"/>
              <a:gd name="T112" fmla="*/ 33 w 2681"/>
              <a:gd name="T113" fmla="*/ 70 h 1492"/>
              <a:gd name="T114" fmla="*/ 617 w 2681"/>
              <a:gd name="T115" fmla="*/ 78 h 1492"/>
              <a:gd name="T116" fmla="*/ 1341 w 2681"/>
              <a:gd name="T117" fmla="*/ 154 h 1492"/>
              <a:gd name="T118" fmla="*/ 2017 w 2681"/>
              <a:gd name="T119" fmla="*/ 207 h 1492"/>
              <a:gd name="T120" fmla="*/ 2680 w 2681"/>
              <a:gd name="T121" fmla="*/ 298 h 1492"/>
              <a:gd name="T122" fmla="*/ 2652 w 2681"/>
              <a:gd name="T123" fmla="*/ 116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1" h="1492">
                <a:moveTo>
                  <a:pt x="2652" y="1161"/>
                </a:moveTo>
                <a:lnTo>
                  <a:pt x="2652" y="1195"/>
                </a:lnTo>
                <a:lnTo>
                  <a:pt x="2651" y="1227"/>
                </a:lnTo>
                <a:lnTo>
                  <a:pt x="2650" y="1261"/>
                </a:lnTo>
                <a:lnTo>
                  <a:pt x="2649" y="1294"/>
                </a:lnTo>
                <a:lnTo>
                  <a:pt x="2647" y="1327"/>
                </a:lnTo>
                <a:lnTo>
                  <a:pt x="2647" y="1361"/>
                </a:lnTo>
                <a:lnTo>
                  <a:pt x="2646" y="1393"/>
                </a:lnTo>
                <a:lnTo>
                  <a:pt x="2645" y="1427"/>
                </a:lnTo>
                <a:lnTo>
                  <a:pt x="2645" y="1446"/>
                </a:lnTo>
                <a:lnTo>
                  <a:pt x="2643" y="1450"/>
                </a:lnTo>
                <a:lnTo>
                  <a:pt x="2637" y="1449"/>
                </a:lnTo>
                <a:lnTo>
                  <a:pt x="2611" y="1449"/>
                </a:lnTo>
                <a:lnTo>
                  <a:pt x="2586" y="1448"/>
                </a:lnTo>
                <a:lnTo>
                  <a:pt x="2561" y="1446"/>
                </a:lnTo>
                <a:lnTo>
                  <a:pt x="2536" y="1445"/>
                </a:lnTo>
                <a:lnTo>
                  <a:pt x="2510" y="1444"/>
                </a:lnTo>
                <a:lnTo>
                  <a:pt x="2486" y="1444"/>
                </a:lnTo>
                <a:lnTo>
                  <a:pt x="2460" y="1442"/>
                </a:lnTo>
                <a:lnTo>
                  <a:pt x="2435" y="1441"/>
                </a:lnTo>
                <a:lnTo>
                  <a:pt x="2410" y="1440"/>
                </a:lnTo>
                <a:lnTo>
                  <a:pt x="2385" y="1439"/>
                </a:lnTo>
                <a:lnTo>
                  <a:pt x="2360" y="1437"/>
                </a:lnTo>
                <a:lnTo>
                  <a:pt x="2334" y="1436"/>
                </a:lnTo>
                <a:lnTo>
                  <a:pt x="2310" y="1435"/>
                </a:lnTo>
                <a:lnTo>
                  <a:pt x="2284" y="1433"/>
                </a:lnTo>
                <a:lnTo>
                  <a:pt x="2259" y="1433"/>
                </a:lnTo>
                <a:lnTo>
                  <a:pt x="2235" y="1431"/>
                </a:lnTo>
                <a:lnTo>
                  <a:pt x="2209" y="1429"/>
                </a:lnTo>
                <a:lnTo>
                  <a:pt x="2183" y="1428"/>
                </a:lnTo>
                <a:lnTo>
                  <a:pt x="2158" y="1427"/>
                </a:lnTo>
                <a:lnTo>
                  <a:pt x="2134" y="1426"/>
                </a:lnTo>
                <a:lnTo>
                  <a:pt x="2108" y="1424"/>
                </a:lnTo>
                <a:lnTo>
                  <a:pt x="2083" y="1423"/>
                </a:lnTo>
                <a:lnTo>
                  <a:pt x="2057" y="1422"/>
                </a:lnTo>
                <a:lnTo>
                  <a:pt x="2033" y="1420"/>
                </a:lnTo>
                <a:lnTo>
                  <a:pt x="2008" y="1418"/>
                </a:lnTo>
                <a:lnTo>
                  <a:pt x="1982" y="1416"/>
                </a:lnTo>
                <a:lnTo>
                  <a:pt x="1958" y="1415"/>
                </a:lnTo>
                <a:lnTo>
                  <a:pt x="1932" y="1414"/>
                </a:lnTo>
                <a:lnTo>
                  <a:pt x="1907" y="1413"/>
                </a:lnTo>
                <a:lnTo>
                  <a:pt x="1881" y="1410"/>
                </a:lnTo>
                <a:lnTo>
                  <a:pt x="1857" y="1409"/>
                </a:lnTo>
                <a:lnTo>
                  <a:pt x="1831" y="1407"/>
                </a:lnTo>
                <a:lnTo>
                  <a:pt x="1806" y="1406"/>
                </a:lnTo>
                <a:lnTo>
                  <a:pt x="1782" y="1404"/>
                </a:lnTo>
                <a:lnTo>
                  <a:pt x="1756" y="1402"/>
                </a:lnTo>
                <a:lnTo>
                  <a:pt x="1731" y="1400"/>
                </a:lnTo>
                <a:lnTo>
                  <a:pt x="1705" y="1398"/>
                </a:lnTo>
                <a:lnTo>
                  <a:pt x="1681" y="1397"/>
                </a:lnTo>
                <a:lnTo>
                  <a:pt x="1656" y="1394"/>
                </a:lnTo>
                <a:lnTo>
                  <a:pt x="1630" y="1393"/>
                </a:lnTo>
                <a:lnTo>
                  <a:pt x="1606" y="1391"/>
                </a:lnTo>
                <a:lnTo>
                  <a:pt x="1580" y="1389"/>
                </a:lnTo>
                <a:lnTo>
                  <a:pt x="1555" y="1387"/>
                </a:lnTo>
                <a:lnTo>
                  <a:pt x="1529" y="1385"/>
                </a:lnTo>
                <a:lnTo>
                  <a:pt x="1505" y="1383"/>
                </a:lnTo>
                <a:lnTo>
                  <a:pt x="1480" y="1380"/>
                </a:lnTo>
                <a:lnTo>
                  <a:pt x="1454" y="1379"/>
                </a:lnTo>
                <a:lnTo>
                  <a:pt x="1430" y="1376"/>
                </a:lnTo>
                <a:lnTo>
                  <a:pt x="1404" y="1375"/>
                </a:lnTo>
                <a:lnTo>
                  <a:pt x="1379" y="1372"/>
                </a:lnTo>
                <a:lnTo>
                  <a:pt x="1355" y="1370"/>
                </a:lnTo>
                <a:lnTo>
                  <a:pt x="1329" y="1367"/>
                </a:lnTo>
                <a:lnTo>
                  <a:pt x="1304" y="1366"/>
                </a:lnTo>
                <a:lnTo>
                  <a:pt x="1278" y="1363"/>
                </a:lnTo>
                <a:lnTo>
                  <a:pt x="1254" y="1361"/>
                </a:lnTo>
                <a:lnTo>
                  <a:pt x="1229" y="1360"/>
                </a:lnTo>
                <a:lnTo>
                  <a:pt x="1203" y="1357"/>
                </a:lnTo>
                <a:lnTo>
                  <a:pt x="1179" y="1354"/>
                </a:lnTo>
                <a:lnTo>
                  <a:pt x="1154" y="1352"/>
                </a:lnTo>
                <a:lnTo>
                  <a:pt x="1128" y="1349"/>
                </a:lnTo>
                <a:lnTo>
                  <a:pt x="1104" y="1347"/>
                </a:lnTo>
                <a:lnTo>
                  <a:pt x="1078" y="1344"/>
                </a:lnTo>
                <a:lnTo>
                  <a:pt x="1053" y="1343"/>
                </a:lnTo>
                <a:lnTo>
                  <a:pt x="1029" y="1340"/>
                </a:lnTo>
                <a:lnTo>
                  <a:pt x="1017" y="1339"/>
                </a:lnTo>
                <a:lnTo>
                  <a:pt x="1016" y="1344"/>
                </a:lnTo>
                <a:lnTo>
                  <a:pt x="1016" y="1353"/>
                </a:lnTo>
                <a:lnTo>
                  <a:pt x="1015" y="1362"/>
                </a:lnTo>
                <a:lnTo>
                  <a:pt x="1013" y="1371"/>
                </a:lnTo>
                <a:lnTo>
                  <a:pt x="1012" y="1380"/>
                </a:lnTo>
                <a:lnTo>
                  <a:pt x="1012" y="1391"/>
                </a:lnTo>
                <a:lnTo>
                  <a:pt x="1011" y="1400"/>
                </a:lnTo>
                <a:lnTo>
                  <a:pt x="1009" y="1409"/>
                </a:lnTo>
                <a:lnTo>
                  <a:pt x="1008" y="1418"/>
                </a:lnTo>
                <a:lnTo>
                  <a:pt x="1008" y="1427"/>
                </a:lnTo>
                <a:lnTo>
                  <a:pt x="1007" y="1436"/>
                </a:lnTo>
                <a:lnTo>
                  <a:pt x="1005" y="1445"/>
                </a:lnTo>
                <a:lnTo>
                  <a:pt x="1005" y="1455"/>
                </a:lnTo>
                <a:lnTo>
                  <a:pt x="1004" y="1464"/>
                </a:lnTo>
                <a:lnTo>
                  <a:pt x="1003" y="1473"/>
                </a:lnTo>
                <a:lnTo>
                  <a:pt x="1002" y="1483"/>
                </a:lnTo>
                <a:lnTo>
                  <a:pt x="1002" y="1492"/>
                </a:lnTo>
                <a:lnTo>
                  <a:pt x="991" y="1488"/>
                </a:lnTo>
                <a:lnTo>
                  <a:pt x="987" y="1485"/>
                </a:lnTo>
                <a:lnTo>
                  <a:pt x="982" y="1476"/>
                </a:lnTo>
                <a:lnTo>
                  <a:pt x="978" y="1470"/>
                </a:lnTo>
                <a:lnTo>
                  <a:pt x="976" y="1466"/>
                </a:lnTo>
                <a:lnTo>
                  <a:pt x="973" y="1464"/>
                </a:lnTo>
                <a:lnTo>
                  <a:pt x="971" y="1462"/>
                </a:lnTo>
                <a:lnTo>
                  <a:pt x="968" y="1461"/>
                </a:lnTo>
                <a:lnTo>
                  <a:pt x="968" y="1459"/>
                </a:lnTo>
                <a:lnTo>
                  <a:pt x="967" y="1458"/>
                </a:lnTo>
                <a:lnTo>
                  <a:pt x="967" y="1455"/>
                </a:lnTo>
                <a:lnTo>
                  <a:pt x="967" y="1454"/>
                </a:lnTo>
                <a:lnTo>
                  <a:pt x="967" y="1450"/>
                </a:lnTo>
                <a:lnTo>
                  <a:pt x="967" y="1449"/>
                </a:lnTo>
                <a:lnTo>
                  <a:pt x="967" y="1446"/>
                </a:lnTo>
                <a:lnTo>
                  <a:pt x="965" y="1444"/>
                </a:lnTo>
                <a:lnTo>
                  <a:pt x="965" y="1442"/>
                </a:lnTo>
                <a:lnTo>
                  <a:pt x="963" y="1441"/>
                </a:lnTo>
                <a:lnTo>
                  <a:pt x="961" y="1440"/>
                </a:lnTo>
                <a:lnTo>
                  <a:pt x="960" y="1439"/>
                </a:lnTo>
                <a:lnTo>
                  <a:pt x="959" y="1435"/>
                </a:lnTo>
                <a:lnTo>
                  <a:pt x="951" y="1420"/>
                </a:lnTo>
                <a:lnTo>
                  <a:pt x="949" y="1414"/>
                </a:lnTo>
                <a:lnTo>
                  <a:pt x="947" y="1413"/>
                </a:lnTo>
                <a:lnTo>
                  <a:pt x="939" y="1407"/>
                </a:lnTo>
                <a:lnTo>
                  <a:pt x="936" y="1406"/>
                </a:lnTo>
                <a:lnTo>
                  <a:pt x="934" y="1406"/>
                </a:lnTo>
                <a:lnTo>
                  <a:pt x="933" y="1406"/>
                </a:lnTo>
                <a:lnTo>
                  <a:pt x="930" y="1410"/>
                </a:lnTo>
                <a:lnTo>
                  <a:pt x="929" y="1411"/>
                </a:lnTo>
                <a:lnTo>
                  <a:pt x="927" y="1413"/>
                </a:lnTo>
                <a:lnTo>
                  <a:pt x="920" y="1413"/>
                </a:lnTo>
                <a:lnTo>
                  <a:pt x="919" y="1413"/>
                </a:lnTo>
                <a:lnTo>
                  <a:pt x="915" y="1414"/>
                </a:lnTo>
                <a:lnTo>
                  <a:pt x="914" y="1416"/>
                </a:lnTo>
                <a:lnTo>
                  <a:pt x="912" y="1418"/>
                </a:lnTo>
                <a:lnTo>
                  <a:pt x="912" y="1419"/>
                </a:lnTo>
                <a:lnTo>
                  <a:pt x="912" y="1420"/>
                </a:lnTo>
                <a:lnTo>
                  <a:pt x="912" y="1422"/>
                </a:lnTo>
                <a:lnTo>
                  <a:pt x="914" y="1423"/>
                </a:lnTo>
                <a:lnTo>
                  <a:pt x="914" y="1424"/>
                </a:lnTo>
                <a:lnTo>
                  <a:pt x="915" y="1426"/>
                </a:lnTo>
                <a:lnTo>
                  <a:pt x="915" y="1428"/>
                </a:lnTo>
                <a:lnTo>
                  <a:pt x="915" y="1429"/>
                </a:lnTo>
                <a:lnTo>
                  <a:pt x="914" y="1431"/>
                </a:lnTo>
                <a:lnTo>
                  <a:pt x="912" y="1432"/>
                </a:lnTo>
                <a:lnTo>
                  <a:pt x="911" y="1433"/>
                </a:lnTo>
                <a:lnTo>
                  <a:pt x="905" y="1435"/>
                </a:lnTo>
                <a:lnTo>
                  <a:pt x="903" y="1436"/>
                </a:lnTo>
                <a:lnTo>
                  <a:pt x="903" y="1437"/>
                </a:lnTo>
                <a:lnTo>
                  <a:pt x="902" y="1440"/>
                </a:lnTo>
                <a:lnTo>
                  <a:pt x="902" y="1441"/>
                </a:lnTo>
                <a:lnTo>
                  <a:pt x="899" y="1445"/>
                </a:lnTo>
                <a:lnTo>
                  <a:pt x="899" y="1446"/>
                </a:lnTo>
                <a:lnTo>
                  <a:pt x="899" y="1449"/>
                </a:lnTo>
                <a:lnTo>
                  <a:pt x="899" y="1450"/>
                </a:lnTo>
                <a:lnTo>
                  <a:pt x="899" y="1451"/>
                </a:lnTo>
                <a:lnTo>
                  <a:pt x="899" y="1455"/>
                </a:lnTo>
                <a:lnTo>
                  <a:pt x="899" y="1457"/>
                </a:lnTo>
                <a:lnTo>
                  <a:pt x="899" y="1457"/>
                </a:lnTo>
                <a:lnTo>
                  <a:pt x="901" y="1458"/>
                </a:lnTo>
                <a:lnTo>
                  <a:pt x="901" y="1459"/>
                </a:lnTo>
                <a:lnTo>
                  <a:pt x="903" y="1459"/>
                </a:lnTo>
                <a:lnTo>
                  <a:pt x="908" y="1462"/>
                </a:lnTo>
                <a:lnTo>
                  <a:pt x="908" y="1463"/>
                </a:lnTo>
                <a:lnTo>
                  <a:pt x="910" y="1464"/>
                </a:lnTo>
                <a:lnTo>
                  <a:pt x="910" y="1466"/>
                </a:lnTo>
                <a:lnTo>
                  <a:pt x="908" y="1467"/>
                </a:lnTo>
                <a:lnTo>
                  <a:pt x="906" y="1467"/>
                </a:lnTo>
                <a:lnTo>
                  <a:pt x="902" y="1467"/>
                </a:lnTo>
                <a:lnTo>
                  <a:pt x="899" y="1467"/>
                </a:lnTo>
                <a:lnTo>
                  <a:pt x="898" y="1466"/>
                </a:lnTo>
                <a:lnTo>
                  <a:pt x="895" y="1464"/>
                </a:lnTo>
                <a:lnTo>
                  <a:pt x="889" y="1459"/>
                </a:lnTo>
                <a:lnTo>
                  <a:pt x="886" y="1459"/>
                </a:lnTo>
                <a:lnTo>
                  <a:pt x="861" y="1455"/>
                </a:lnTo>
                <a:lnTo>
                  <a:pt x="857" y="1457"/>
                </a:lnTo>
                <a:lnTo>
                  <a:pt x="846" y="1462"/>
                </a:lnTo>
                <a:lnTo>
                  <a:pt x="845" y="1462"/>
                </a:lnTo>
                <a:lnTo>
                  <a:pt x="841" y="1463"/>
                </a:lnTo>
                <a:lnTo>
                  <a:pt x="836" y="1463"/>
                </a:lnTo>
                <a:lnTo>
                  <a:pt x="833" y="1463"/>
                </a:lnTo>
                <a:lnTo>
                  <a:pt x="828" y="1464"/>
                </a:lnTo>
                <a:lnTo>
                  <a:pt x="827" y="1464"/>
                </a:lnTo>
                <a:lnTo>
                  <a:pt x="826" y="1464"/>
                </a:lnTo>
                <a:lnTo>
                  <a:pt x="824" y="1463"/>
                </a:lnTo>
                <a:lnTo>
                  <a:pt x="823" y="1462"/>
                </a:lnTo>
                <a:lnTo>
                  <a:pt x="823" y="1461"/>
                </a:lnTo>
                <a:lnTo>
                  <a:pt x="820" y="1458"/>
                </a:lnTo>
                <a:lnTo>
                  <a:pt x="819" y="1455"/>
                </a:lnTo>
                <a:lnTo>
                  <a:pt x="818" y="1454"/>
                </a:lnTo>
                <a:lnTo>
                  <a:pt x="814" y="1453"/>
                </a:lnTo>
                <a:lnTo>
                  <a:pt x="804" y="1451"/>
                </a:lnTo>
                <a:lnTo>
                  <a:pt x="802" y="1451"/>
                </a:lnTo>
                <a:lnTo>
                  <a:pt x="800" y="1451"/>
                </a:lnTo>
                <a:lnTo>
                  <a:pt x="798" y="1453"/>
                </a:lnTo>
                <a:lnTo>
                  <a:pt x="797" y="1453"/>
                </a:lnTo>
                <a:lnTo>
                  <a:pt x="795" y="1454"/>
                </a:lnTo>
                <a:lnTo>
                  <a:pt x="789" y="1454"/>
                </a:lnTo>
                <a:lnTo>
                  <a:pt x="787" y="1453"/>
                </a:lnTo>
                <a:lnTo>
                  <a:pt x="764" y="1454"/>
                </a:lnTo>
                <a:lnTo>
                  <a:pt x="762" y="1454"/>
                </a:lnTo>
                <a:lnTo>
                  <a:pt x="756" y="1451"/>
                </a:lnTo>
                <a:lnTo>
                  <a:pt x="749" y="1449"/>
                </a:lnTo>
                <a:lnTo>
                  <a:pt x="745" y="1448"/>
                </a:lnTo>
                <a:lnTo>
                  <a:pt x="740" y="1448"/>
                </a:lnTo>
                <a:lnTo>
                  <a:pt x="738" y="1448"/>
                </a:lnTo>
                <a:lnTo>
                  <a:pt x="736" y="1446"/>
                </a:lnTo>
                <a:lnTo>
                  <a:pt x="732" y="1444"/>
                </a:lnTo>
                <a:lnTo>
                  <a:pt x="730" y="1441"/>
                </a:lnTo>
                <a:lnTo>
                  <a:pt x="727" y="1441"/>
                </a:lnTo>
                <a:lnTo>
                  <a:pt x="726" y="1441"/>
                </a:lnTo>
                <a:lnTo>
                  <a:pt x="723" y="1444"/>
                </a:lnTo>
                <a:lnTo>
                  <a:pt x="722" y="1444"/>
                </a:lnTo>
                <a:lnTo>
                  <a:pt x="721" y="1445"/>
                </a:lnTo>
                <a:lnTo>
                  <a:pt x="714" y="1445"/>
                </a:lnTo>
                <a:lnTo>
                  <a:pt x="710" y="1446"/>
                </a:lnTo>
                <a:lnTo>
                  <a:pt x="708" y="1448"/>
                </a:lnTo>
                <a:lnTo>
                  <a:pt x="707" y="1449"/>
                </a:lnTo>
                <a:lnTo>
                  <a:pt x="705" y="1450"/>
                </a:lnTo>
                <a:lnTo>
                  <a:pt x="705" y="1451"/>
                </a:lnTo>
                <a:lnTo>
                  <a:pt x="703" y="1458"/>
                </a:lnTo>
                <a:lnTo>
                  <a:pt x="698" y="1468"/>
                </a:lnTo>
                <a:lnTo>
                  <a:pt x="696" y="1470"/>
                </a:lnTo>
                <a:lnTo>
                  <a:pt x="694" y="1471"/>
                </a:lnTo>
                <a:lnTo>
                  <a:pt x="690" y="1471"/>
                </a:lnTo>
                <a:lnTo>
                  <a:pt x="687" y="1471"/>
                </a:lnTo>
                <a:lnTo>
                  <a:pt x="685" y="1471"/>
                </a:lnTo>
                <a:lnTo>
                  <a:pt x="683" y="1470"/>
                </a:lnTo>
                <a:lnTo>
                  <a:pt x="683" y="1468"/>
                </a:lnTo>
                <a:lnTo>
                  <a:pt x="682" y="1467"/>
                </a:lnTo>
                <a:lnTo>
                  <a:pt x="679" y="1464"/>
                </a:lnTo>
                <a:lnTo>
                  <a:pt x="676" y="1463"/>
                </a:lnTo>
                <a:lnTo>
                  <a:pt x="672" y="1463"/>
                </a:lnTo>
                <a:lnTo>
                  <a:pt x="665" y="1463"/>
                </a:lnTo>
                <a:lnTo>
                  <a:pt x="664" y="1463"/>
                </a:lnTo>
                <a:lnTo>
                  <a:pt x="663" y="1461"/>
                </a:lnTo>
                <a:lnTo>
                  <a:pt x="661" y="1459"/>
                </a:lnTo>
                <a:lnTo>
                  <a:pt x="660" y="1459"/>
                </a:lnTo>
                <a:lnTo>
                  <a:pt x="632" y="1451"/>
                </a:lnTo>
                <a:lnTo>
                  <a:pt x="624" y="1449"/>
                </a:lnTo>
                <a:lnTo>
                  <a:pt x="621" y="1449"/>
                </a:lnTo>
                <a:lnTo>
                  <a:pt x="620" y="1449"/>
                </a:lnTo>
                <a:lnTo>
                  <a:pt x="615" y="1451"/>
                </a:lnTo>
                <a:lnTo>
                  <a:pt x="613" y="1451"/>
                </a:lnTo>
                <a:lnTo>
                  <a:pt x="607" y="1453"/>
                </a:lnTo>
                <a:lnTo>
                  <a:pt x="606" y="1453"/>
                </a:lnTo>
                <a:lnTo>
                  <a:pt x="591" y="1464"/>
                </a:lnTo>
                <a:lnTo>
                  <a:pt x="590" y="1466"/>
                </a:lnTo>
                <a:lnTo>
                  <a:pt x="589" y="1467"/>
                </a:lnTo>
                <a:lnTo>
                  <a:pt x="588" y="1468"/>
                </a:lnTo>
                <a:lnTo>
                  <a:pt x="588" y="1470"/>
                </a:lnTo>
                <a:lnTo>
                  <a:pt x="588" y="1471"/>
                </a:lnTo>
                <a:lnTo>
                  <a:pt x="588" y="1472"/>
                </a:lnTo>
                <a:lnTo>
                  <a:pt x="590" y="1480"/>
                </a:lnTo>
                <a:lnTo>
                  <a:pt x="590" y="1481"/>
                </a:lnTo>
                <a:lnTo>
                  <a:pt x="589" y="1483"/>
                </a:lnTo>
                <a:lnTo>
                  <a:pt x="585" y="1484"/>
                </a:lnTo>
                <a:lnTo>
                  <a:pt x="582" y="1484"/>
                </a:lnTo>
                <a:lnTo>
                  <a:pt x="582" y="1483"/>
                </a:lnTo>
                <a:lnTo>
                  <a:pt x="577" y="1475"/>
                </a:lnTo>
                <a:lnTo>
                  <a:pt x="576" y="1473"/>
                </a:lnTo>
                <a:lnTo>
                  <a:pt x="575" y="1473"/>
                </a:lnTo>
                <a:lnTo>
                  <a:pt x="564" y="1468"/>
                </a:lnTo>
                <a:lnTo>
                  <a:pt x="563" y="1467"/>
                </a:lnTo>
                <a:lnTo>
                  <a:pt x="562" y="1466"/>
                </a:lnTo>
                <a:lnTo>
                  <a:pt x="559" y="1461"/>
                </a:lnTo>
                <a:lnTo>
                  <a:pt x="558" y="1459"/>
                </a:lnTo>
                <a:lnTo>
                  <a:pt x="557" y="1458"/>
                </a:lnTo>
                <a:lnTo>
                  <a:pt x="553" y="1455"/>
                </a:lnTo>
                <a:lnTo>
                  <a:pt x="550" y="1454"/>
                </a:lnTo>
                <a:lnTo>
                  <a:pt x="550" y="1453"/>
                </a:lnTo>
                <a:lnTo>
                  <a:pt x="550" y="1449"/>
                </a:lnTo>
                <a:lnTo>
                  <a:pt x="550" y="1448"/>
                </a:lnTo>
                <a:lnTo>
                  <a:pt x="549" y="1444"/>
                </a:lnTo>
                <a:lnTo>
                  <a:pt x="547" y="1442"/>
                </a:lnTo>
                <a:lnTo>
                  <a:pt x="549" y="1441"/>
                </a:lnTo>
                <a:lnTo>
                  <a:pt x="549" y="1439"/>
                </a:lnTo>
                <a:lnTo>
                  <a:pt x="553" y="1435"/>
                </a:lnTo>
                <a:lnTo>
                  <a:pt x="553" y="1432"/>
                </a:lnTo>
                <a:lnTo>
                  <a:pt x="553" y="1431"/>
                </a:lnTo>
                <a:lnTo>
                  <a:pt x="551" y="1429"/>
                </a:lnTo>
                <a:lnTo>
                  <a:pt x="547" y="1427"/>
                </a:lnTo>
                <a:lnTo>
                  <a:pt x="546" y="1426"/>
                </a:lnTo>
                <a:lnTo>
                  <a:pt x="545" y="1423"/>
                </a:lnTo>
                <a:lnTo>
                  <a:pt x="545" y="1420"/>
                </a:lnTo>
                <a:lnTo>
                  <a:pt x="545" y="1418"/>
                </a:lnTo>
                <a:lnTo>
                  <a:pt x="545" y="1416"/>
                </a:lnTo>
                <a:lnTo>
                  <a:pt x="538" y="1410"/>
                </a:lnTo>
                <a:lnTo>
                  <a:pt x="538" y="1409"/>
                </a:lnTo>
                <a:lnTo>
                  <a:pt x="538" y="1407"/>
                </a:lnTo>
                <a:lnTo>
                  <a:pt x="538" y="1405"/>
                </a:lnTo>
                <a:lnTo>
                  <a:pt x="540" y="1404"/>
                </a:lnTo>
                <a:lnTo>
                  <a:pt x="541" y="1404"/>
                </a:lnTo>
                <a:lnTo>
                  <a:pt x="544" y="1401"/>
                </a:lnTo>
                <a:lnTo>
                  <a:pt x="545" y="1400"/>
                </a:lnTo>
                <a:lnTo>
                  <a:pt x="545" y="1400"/>
                </a:lnTo>
                <a:lnTo>
                  <a:pt x="545" y="1397"/>
                </a:lnTo>
                <a:lnTo>
                  <a:pt x="545" y="1396"/>
                </a:lnTo>
                <a:lnTo>
                  <a:pt x="545" y="1394"/>
                </a:lnTo>
                <a:lnTo>
                  <a:pt x="544" y="1392"/>
                </a:lnTo>
                <a:lnTo>
                  <a:pt x="542" y="1388"/>
                </a:lnTo>
                <a:lnTo>
                  <a:pt x="541" y="1385"/>
                </a:lnTo>
                <a:lnTo>
                  <a:pt x="540" y="1382"/>
                </a:lnTo>
                <a:lnTo>
                  <a:pt x="540" y="1380"/>
                </a:lnTo>
                <a:lnTo>
                  <a:pt x="538" y="1379"/>
                </a:lnTo>
                <a:lnTo>
                  <a:pt x="537" y="1376"/>
                </a:lnTo>
                <a:lnTo>
                  <a:pt x="537" y="1375"/>
                </a:lnTo>
                <a:lnTo>
                  <a:pt x="536" y="1372"/>
                </a:lnTo>
                <a:lnTo>
                  <a:pt x="536" y="1371"/>
                </a:lnTo>
                <a:lnTo>
                  <a:pt x="536" y="1370"/>
                </a:lnTo>
                <a:lnTo>
                  <a:pt x="536" y="1369"/>
                </a:lnTo>
                <a:lnTo>
                  <a:pt x="535" y="1367"/>
                </a:lnTo>
                <a:lnTo>
                  <a:pt x="535" y="1366"/>
                </a:lnTo>
                <a:lnTo>
                  <a:pt x="532" y="1362"/>
                </a:lnTo>
                <a:lnTo>
                  <a:pt x="531" y="1361"/>
                </a:lnTo>
                <a:lnTo>
                  <a:pt x="528" y="1356"/>
                </a:lnTo>
                <a:lnTo>
                  <a:pt x="527" y="1354"/>
                </a:lnTo>
                <a:lnTo>
                  <a:pt x="524" y="1349"/>
                </a:lnTo>
                <a:lnTo>
                  <a:pt x="519" y="1344"/>
                </a:lnTo>
                <a:lnTo>
                  <a:pt x="513" y="1340"/>
                </a:lnTo>
                <a:lnTo>
                  <a:pt x="507" y="1339"/>
                </a:lnTo>
                <a:lnTo>
                  <a:pt x="503" y="1338"/>
                </a:lnTo>
                <a:lnTo>
                  <a:pt x="502" y="1339"/>
                </a:lnTo>
                <a:lnTo>
                  <a:pt x="501" y="1339"/>
                </a:lnTo>
                <a:lnTo>
                  <a:pt x="500" y="1340"/>
                </a:lnTo>
                <a:lnTo>
                  <a:pt x="494" y="1343"/>
                </a:lnTo>
                <a:lnTo>
                  <a:pt x="492" y="1344"/>
                </a:lnTo>
                <a:lnTo>
                  <a:pt x="491" y="1344"/>
                </a:lnTo>
                <a:lnTo>
                  <a:pt x="485" y="1344"/>
                </a:lnTo>
                <a:lnTo>
                  <a:pt x="484" y="1343"/>
                </a:lnTo>
                <a:lnTo>
                  <a:pt x="483" y="1341"/>
                </a:lnTo>
                <a:lnTo>
                  <a:pt x="483" y="1336"/>
                </a:lnTo>
                <a:lnTo>
                  <a:pt x="483" y="1335"/>
                </a:lnTo>
                <a:lnTo>
                  <a:pt x="480" y="1334"/>
                </a:lnTo>
                <a:lnTo>
                  <a:pt x="478" y="1331"/>
                </a:lnTo>
                <a:lnTo>
                  <a:pt x="467" y="1325"/>
                </a:lnTo>
                <a:lnTo>
                  <a:pt x="465" y="1322"/>
                </a:lnTo>
                <a:lnTo>
                  <a:pt x="463" y="1319"/>
                </a:lnTo>
                <a:lnTo>
                  <a:pt x="462" y="1317"/>
                </a:lnTo>
                <a:lnTo>
                  <a:pt x="460" y="1308"/>
                </a:lnTo>
                <a:lnTo>
                  <a:pt x="460" y="1304"/>
                </a:lnTo>
                <a:lnTo>
                  <a:pt x="458" y="1301"/>
                </a:lnTo>
                <a:lnTo>
                  <a:pt x="456" y="1299"/>
                </a:lnTo>
                <a:lnTo>
                  <a:pt x="456" y="1297"/>
                </a:lnTo>
                <a:lnTo>
                  <a:pt x="454" y="1296"/>
                </a:lnTo>
                <a:lnTo>
                  <a:pt x="456" y="1295"/>
                </a:lnTo>
                <a:lnTo>
                  <a:pt x="457" y="1294"/>
                </a:lnTo>
                <a:lnTo>
                  <a:pt x="458" y="1294"/>
                </a:lnTo>
                <a:lnTo>
                  <a:pt x="462" y="1292"/>
                </a:lnTo>
                <a:lnTo>
                  <a:pt x="463" y="1291"/>
                </a:lnTo>
                <a:lnTo>
                  <a:pt x="465" y="1290"/>
                </a:lnTo>
                <a:lnTo>
                  <a:pt x="466" y="1288"/>
                </a:lnTo>
                <a:lnTo>
                  <a:pt x="466" y="1287"/>
                </a:lnTo>
                <a:lnTo>
                  <a:pt x="469" y="1279"/>
                </a:lnTo>
                <a:lnTo>
                  <a:pt x="469" y="1278"/>
                </a:lnTo>
                <a:lnTo>
                  <a:pt x="469" y="1278"/>
                </a:lnTo>
                <a:lnTo>
                  <a:pt x="469" y="1273"/>
                </a:lnTo>
                <a:lnTo>
                  <a:pt x="469" y="1270"/>
                </a:lnTo>
                <a:lnTo>
                  <a:pt x="466" y="1262"/>
                </a:lnTo>
                <a:lnTo>
                  <a:pt x="465" y="1259"/>
                </a:lnTo>
                <a:lnTo>
                  <a:pt x="458" y="1248"/>
                </a:lnTo>
                <a:lnTo>
                  <a:pt x="458" y="1247"/>
                </a:lnTo>
                <a:lnTo>
                  <a:pt x="458" y="1240"/>
                </a:lnTo>
                <a:lnTo>
                  <a:pt x="456" y="1239"/>
                </a:lnTo>
                <a:lnTo>
                  <a:pt x="454" y="1238"/>
                </a:lnTo>
                <a:lnTo>
                  <a:pt x="447" y="1237"/>
                </a:lnTo>
                <a:lnTo>
                  <a:pt x="445" y="1235"/>
                </a:lnTo>
                <a:lnTo>
                  <a:pt x="444" y="1235"/>
                </a:lnTo>
                <a:lnTo>
                  <a:pt x="444" y="1233"/>
                </a:lnTo>
                <a:lnTo>
                  <a:pt x="444" y="1229"/>
                </a:lnTo>
                <a:lnTo>
                  <a:pt x="444" y="1227"/>
                </a:lnTo>
                <a:lnTo>
                  <a:pt x="443" y="1226"/>
                </a:lnTo>
                <a:lnTo>
                  <a:pt x="441" y="1224"/>
                </a:lnTo>
                <a:lnTo>
                  <a:pt x="441" y="1222"/>
                </a:lnTo>
                <a:lnTo>
                  <a:pt x="441" y="1221"/>
                </a:lnTo>
                <a:lnTo>
                  <a:pt x="441" y="1218"/>
                </a:lnTo>
                <a:lnTo>
                  <a:pt x="440" y="1216"/>
                </a:lnTo>
                <a:lnTo>
                  <a:pt x="440" y="1215"/>
                </a:lnTo>
                <a:lnTo>
                  <a:pt x="439" y="1212"/>
                </a:lnTo>
                <a:lnTo>
                  <a:pt x="436" y="1208"/>
                </a:lnTo>
                <a:lnTo>
                  <a:pt x="432" y="1204"/>
                </a:lnTo>
                <a:lnTo>
                  <a:pt x="428" y="1199"/>
                </a:lnTo>
                <a:lnTo>
                  <a:pt x="426" y="1195"/>
                </a:lnTo>
                <a:lnTo>
                  <a:pt x="425" y="1194"/>
                </a:lnTo>
                <a:lnTo>
                  <a:pt x="425" y="1191"/>
                </a:lnTo>
                <a:lnTo>
                  <a:pt x="425" y="1189"/>
                </a:lnTo>
                <a:lnTo>
                  <a:pt x="425" y="1186"/>
                </a:lnTo>
                <a:lnTo>
                  <a:pt x="423" y="1185"/>
                </a:lnTo>
                <a:lnTo>
                  <a:pt x="422" y="1183"/>
                </a:lnTo>
                <a:lnTo>
                  <a:pt x="417" y="1178"/>
                </a:lnTo>
                <a:lnTo>
                  <a:pt x="416" y="1177"/>
                </a:lnTo>
                <a:lnTo>
                  <a:pt x="416" y="1176"/>
                </a:lnTo>
                <a:lnTo>
                  <a:pt x="416" y="1174"/>
                </a:lnTo>
                <a:lnTo>
                  <a:pt x="416" y="1171"/>
                </a:lnTo>
                <a:lnTo>
                  <a:pt x="416" y="1169"/>
                </a:lnTo>
                <a:lnTo>
                  <a:pt x="417" y="1165"/>
                </a:lnTo>
                <a:lnTo>
                  <a:pt x="418" y="1158"/>
                </a:lnTo>
                <a:lnTo>
                  <a:pt x="418" y="1154"/>
                </a:lnTo>
                <a:lnTo>
                  <a:pt x="418" y="1152"/>
                </a:lnTo>
                <a:lnTo>
                  <a:pt x="416" y="1150"/>
                </a:lnTo>
                <a:lnTo>
                  <a:pt x="410" y="1145"/>
                </a:lnTo>
                <a:lnTo>
                  <a:pt x="409" y="1142"/>
                </a:lnTo>
                <a:lnTo>
                  <a:pt x="409" y="1138"/>
                </a:lnTo>
                <a:lnTo>
                  <a:pt x="409" y="1137"/>
                </a:lnTo>
                <a:lnTo>
                  <a:pt x="409" y="1136"/>
                </a:lnTo>
                <a:lnTo>
                  <a:pt x="409" y="1133"/>
                </a:lnTo>
                <a:lnTo>
                  <a:pt x="410" y="1132"/>
                </a:lnTo>
                <a:lnTo>
                  <a:pt x="410" y="1130"/>
                </a:lnTo>
                <a:lnTo>
                  <a:pt x="413" y="1126"/>
                </a:lnTo>
                <a:lnTo>
                  <a:pt x="413" y="1125"/>
                </a:lnTo>
                <a:lnTo>
                  <a:pt x="413" y="1124"/>
                </a:lnTo>
                <a:lnTo>
                  <a:pt x="413" y="1119"/>
                </a:lnTo>
                <a:lnTo>
                  <a:pt x="413" y="1116"/>
                </a:lnTo>
                <a:lnTo>
                  <a:pt x="414" y="1116"/>
                </a:lnTo>
                <a:lnTo>
                  <a:pt x="413" y="1114"/>
                </a:lnTo>
                <a:lnTo>
                  <a:pt x="412" y="1112"/>
                </a:lnTo>
                <a:lnTo>
                  <a:pt x="404" y="1108"/>
                </a:lnTo>
                <a:lnTo>
                  <a:pt x="403" y="1106"/>
                </a:lnTo>
                <a:lnTo>
                  <a:pt x="403" y="1104"/>
                </a:lnTo>
                <a:lnTo>
                  <a:pt x="403" y="1102"/>
                </a:lnTo>
                <a:lnTo>
                  <a:pt x="404" y="1098"/>
                </a:lnTo>
                <a:lnTo>
                  <a:pt x="405" y="1095"/>
                </a:lnTo>
                <a:lnTo>
                  <a:pt x="405" y="1094"/>
                </a:lnTo>
                <a:lnTo>
                  <a:pt x="408" y="1092"/>
                </a:lnTo>
                <a:lnTo>
                  <a:pt x="409" y="1090"/>
                </a:lnTo>
                <a:lnTo>
                  <a:pt x="409" y="1089"/>
                </a:lnTo>
                <a:lnTo>
                  <a:pt x="409" y="1086"/>
                </a:lnTo>
                <a:lnTo>
                  <a:pt x="408" y="1085"/>
                </a:lnTo>
                <a:lnTo>
                  <a:pt x="406" y="1082"/>
                </a:lnTo>
                <a:lnTo>
                  <a:pt x="405" y="1081"/>
                </a:lnTo>
                <a:lnTo>
                  <a:pt x="403" y="1080"/>
                </a:lnTo>
                <a:lnTo>
                  <a:pt x="392" y="1075"/>
                </a:lnTo>
                <a:lnTo>
                  <a:pt x="390" y="1073"/>
                </a:lnTo>
                <a:lnTo>
                  <a:pt x="388" y="1071"/>
                </a:lnTo>
                <a:lnTo>
                  <a:pt x="388" y="1068"/>
                </a:lnTo>
                <a:lnTo>
                  <a:pt x="388" y="1066"/>
                </a:lnTo>
                <a:lnTo>
                  <a:pt x="387" y="1064"/>
                </a:lnTo>
                <a:lnTo>
                  <a:pt x="382" y="1059"/>
                </a:lnTo>
                <a:lnTo>
                  <a:pt x="374" y="1053"/>
                </a:lnTo>
                <a:lnTo>
                  <a:pt x="370" y="1050"/>
                </a:lnTo>
                <a:lnTo>
                  <a:pt x="368" y="1049"/>
                </a:lnTo>
                <a:lnTo>
                  <a:pt x="366" y="1049"/>
                </a:lnTo>
                <a:lnTo>
                  <a:pt x="365" y="1049"/>
                </a:lnTo>
                <a:lnTo>
                  <a:pt x="365" y="1050"/>
                </a:lnTo>
                <a:lnTo>
                  <a:pt x="364" y="1051"/>
                </a:lnTo>
                <a:lnTo>
                  <a:pt x="364" y="1053"/>
                </a:lnTo>
                <a:lnTo>
                  <a:pt x="364" y="1055"/>
                </a:lnTo>
                <a:lnTo>
                  <a:pt x="364" y="1057"/>
                </a:lnTo>
                <a:lnTo>
                  <a:pt x="364" y="1058"/>
                </a:lnTo>
                <a:lnTo>
                  <a:pt x="364" y="1060"/>
                </a:lnTo>
                <a:lnTo>
                  <a:pt x="364" y="1062"/>
                </a:lnTo>
                <a:lnTo>
                  <a:pt x="364" y="1063"/>
                </a:lnTo>
                <a:lnTo>
                  <a:pt x="364" y="1063"/>
                </a:lnTo>
                <a:lnTo>
                  <a:pt x="362" y="1063"/>
                </a:lnTo>
                <a:lnTo>
                  <a:pt x="356" y="1064"/>
                </a:lnTo>
                <a:lnTo>
                  <a:pt x="355" y="1066"/>
                </a:lnTo>
                <a:lnTo>
                  <a:pt x="353" y="1066"/>
                </a:lnTo>
                <a:lnTo>
                  <a:pt x="352" y="1067"/>
                </a:lnTo>
                <a:lnTo>
                  <a:pt x="351" y="1068"/>
                </a:lnTo>
                <a:lnTo>
                  <a:pt x="348" y="1071"/>
                </a:lnTo>
                <a:lnTo>
                  <a:pt x="348" y="1072"/>
                </a:lnTo>
                <a:lnTo>
                  <a:pt x="347" y="1073"/>
                </a:lnTo>
                <a:lnTo>
                  <a:pt x="346" y="1076"/>
                </a:lnTo>
                <a:lnTo>
                  <a:pt x="344" y="1076"/>
                </a:lnTo>
                <a:lnTo>
                  <a:pt x="340" y="1079"/>
                </a:lnTo>
                <a:lnTo>
                  <a:pt x="339" y="1079"/>
                </a:lnTo>
                <a:lnTo>
                  <a:pt x="338" y="1080"/>
                </a:lnTo>
                <a:lnTo>
                  <a:pt x="337" y="1081"/>
                </a:lnTo>
                <a:lnTo>
                  <a:pt x="337" y="1082"/>
                </a:lnTo>
                <a:lnTo>
                  <a:pt x="335" y="1084"/>
                </a:lnTo>
                <a:lnTo>
                  <a:pt x="334" y="1085"/>
                </a:lnTo>
                <a:lnTo>
                  <a:pt x="325" y="1088"/>
                </a:lnTo>
                <a:lnTo>
                  <a:pt x="318" y="1090"/>
                </a:lnTo>
                <a:lnTo>
                  <a:pt x="317" y="1090"/>
                </a:lnTo>
                <a:lnTo>
                  <a:pt x="316" y="1090"/>
                </a:lnTo>
                <a:lnTo>
                  <a:pt x="312" y="1089"/>
                </a:lnTo>
                <a:lnTo>
                  <a:pt x="309" y="1089"/>
                </a:lnTo>
                <a:lnTo>
                  <a:pt x="308" y="1090"/>
                </a:lnTo>
                <a:lnTo>
                  <a:pt x="307" y="1090"/>
                </a:lnTo>
                <a:lnTo>
                  <a:pt x="306" y="1092"/>
                </a:lnTo>
                <a:lnTo>
                  <a:pt x="304" y="1093"/>
                </a:lnTo>
                <a:lnTo>
                  <a:pt x="304" y="1094"/>
                </a:lnTo>
                <a:lnTo>
                  <a:pt x="300" y="1101"/>
                </a:lnTo>
                <a:lnTo>
                  <a:pt x="299" y="1102"/>
                </a:lnTo>
                <a:lnTo>
                  <a:pt x="299" y="1102"/>
                </a:lnTo>
                <a:lnTo>
                  <a:pt x="298" y="1103"/>
                </a:lnTo>
                <a:lnTo>
                  <a:pt x="293" y="1104"/>
                </a:lnTo>
                <a:lnTo>
                  <a:pt x="291" y="1106"/>
                </a:lnTo>
                <a:lnTo>
                  <a:pt x="289" y="1106"/>
                </a:lnTo>
                <a:lnTo>
                  <a:pt x="286" y="1106"/>
                </a:lnTo>
                <a:lnTo>
                  <a:pt x="281" y="1104"/>
                </a:lnTo>
                <a:lnTo>
                  <a:pt x="280" y="1103"/>
                </a:lnTo>
                <a:lnTo>
                  <a:pt x="277" y="1102"/>
                </a:lnTo>
                <a:lnTo>
                  <a:pt x="277" y="1101"/>
                </a:lnTo>
                <a:lnTo>
                  <a:pt x="276" y="1099"/>
                </a:lnTo>
                <a:lnTo>
                  <a:pt x="268" y="1094"/>
                </a:lnTo>
                <a:lnTo>
                  <a:pt x="267" y="1092"/>
                </a:lnTo>
                <a:lnTo>
                  <a:pt x="265" y="1090"/>
                </a:lnTo>
                <a:lnTo>
                  <a:pt x="265" y="1089"/>
                </a:lnTo>
                <a:lnTo>
                  <a:pt x="265" y="1086"/>
                </a:lnTo>
                <a:lnTo>
                  <a:pt x="264" y="1085"/>
                </a:lnTo>
                <a:lnTo>
                  <a:pt x="256" y="1079"/>
                </a:lnTo>
                <a:lnTo>
                  <a:pt x="255" y="1077"/>
                </a:lnTo>
                <a:lnTo>
                  <a:pt x="245" y="1073"/>
                </a:lnTo>
                <a:lnTo>
                  <a:pt x="240" y="1073"/>
                </a:lnTo>
                <a:lnTo>
                  <a:pt x="237" y="1072"/>
                </a:lnTo>
                <a:lnTo>
                  <a:pt x="236" y="1071"/>
                </a:lnTo>
                <a:lnTo>
                  <a:pt x="236" y="1071"/>
                </a:lnTo>
                <a:lnTo>
                  <a:pt x="240" y="1067"/>
                </a:lnTo>
                <a:lnTo>
                  <a:pt x="241" y="1066"/>
                </a:lnTo>
                <a:lnTo>
                  <a:pt x="241" y="1063"/>
                </a:lnTo>
                <a:lnTo>
                  <a:pt x="241" y="1062"/>
                </a:lnTo>
                <a:lnTo>
                  <a:pt x="240" y="1060"/>
                </a:lnTo>
                <a:lnTo>
                  <a:pt x="240" y="1057"/>
                </a:lnTo>
                <a:lnTo>
                  <a:pt x="238" y="1055"/>
                </a:lnTo>
                <a:lnTo>
                  <a:pt x="240" y="1054"/>
                </a:lnTo>
                <a:lnTo>
                  <a:pt x="241" y="1053"/>
                </a:lnTo>
                <a:lnTo>
                  <a:pt x="246" y="1049"/>
                </a:lnTo>
                <a:lnTo>
                  <a:pt x="249" y="1046"/>
                </a:lnTo>
                <a:lnTo>
                  <a:pt x="250" y="1046"/>
                </a:lnTo>
                <a:lnTo>
                  <a:pt x="250" y="1045"/>
                </a:lnTo>
                <a:lnTo>
                  <a:pt x="251" y="1044"/>
                </a:lnTo>
                <a:lnTo>
                  <a:pt x="251" y="1042"/>
                </a:lnTo>
                <a:lnTo>
                  <a:pt x="253" y="1040"/>
                </a:lnTo>
                <a:lnTo>
                  <a:pt x="251" y="1037"/>
                </a:lnTo>
                <a:lnTo>
                  <a:pt x="251" y="1036"/>
                </a:lnTo>
                <a:lnTo>
                  <a:pt x="253" y="1033"/>
                </a:lnTo>
                <a:lnTo>
                  <a:pt x="253" y="1031"/>
                </a:lnTo>
                <a:lnTo>
                  <a:pt x="251" y="1028"/>
                </a:lnTo>
                <a:lnTo>
                  <a:pt x="246" y="1022"/>
                </a:lnTo>
                <a:lnTo>
                  <a:pt x="245" y="1020"/>
                </a:lnTo>
                <a:lnTo>
                  <a:pt x="245" y="1019"/>
                </a:lnTo>
                <a:lnTo>
                  <a:pt x="245" y="1014"/>
                </a:lnTo>
                <a:lnTo>
                  <a:pt x="243" y="1011"/>
                </a:lnTo>
                <a:lnTo>
                  <a:pt x="242" y="1009"/>
                </a:lnTo>
                <a:lnTo>
                  <a:pt x="243" y="1007"/>
                </a:lnTo>
                <a:lnTo>
                  <a:pt x="245" y="1006"/>
                </a:lnTo>
                <a:lnTo>
                  <a:pt x="247" y="1005"/>
                </a:lnTo>
                <a:lnTo>
                  <a:pt x="249" y="1004"/>
                </a:lnTo>
                <a:lnTo>
                  <a:pt x="250" y="1002"/>
                </a:lnTo>
                <a:lnTo>
                  <a:pt x="250" y="1001"/>
                </a:lnTo>
                <a:lnTo>
                  <a:pt x="253" y="998"/>
                </a:lnTo>
                <a:lnTo>
                  <a:pt x="255" y="994"/>
                </a:lnTo>
                <a:lnTo>
                  <a:pt x="256" y="992"/>
                </a:lnTo>
                <a:lnTo>
                  <a:pt x="258" y="992"/>
                </a:lnTo>
                <a:lnTo>
                  <a:pt x="258" y="991"/>
                </a:lnTo>
                <a:lnTo>
                  <a:pt x="260" y="989"/>
                </a:lnTo>
                <a:lnTo>
                  <a:pt x="263" y="989"/>
                </a:lnTo>
                <a:lnTo>
                  <a:pt x="264" y="988"/>
                </a:lnTo>
                <a:lnTo>
                  <a:pt x="272" y="989"/>
                </a:lnTo>
                <a:lnTo>
                  <a:pt x="273" y="989"/>
                </a:lnTo>
                <a:lnTo>
                  <a:pt x="276" y="989"/>
                </a:lnTo>
                <a:lnTo>
                  <a:pt x="277" y="988"/>
                </a:lnTo>
                <a:lnTo>
                  <a:pt x="282" y="984"/>
                </a:lnTo>
                <a:lnTo>
                  <a:pt x="284" y="983"/>
                </a:lnTo>
                <a:lnTo>
                  <a:pt x="285" y="980"/>
                </a:lnTo>
                <a:lnTo>
                  <a:pt x="285" y="979"/>
                </a:lnTo>
                <a:lnTo>
                  <a:pt x="281" y="970"/>
                </a:lnTo>
                <a:lnTo>
                  <a:pt x="280" y="969"/>
                </a:lnTo>
                <a:lnTo>
                  <a:pt x="280" y="967"/>
                </a:lnTo>
                <a:lnTo>
                  <a:pt x="280" y="966"/>
                </a:lnTo>
                <a:lnTo>
                  <a:pt x="280" y="963"/>
                </a:lnTo>
                <a:lnTo>
                  <a:pt x="281" y="962"/>
                </a:lnTo>
                <a:lnTo>
                  <a:pt x="281" y="961"/>
                </a:lnTo>
                <a:lnTo>
                  <a:pt x="285" y="957"/>
                </a:lnTo>
                <a:lnTo>
                  <a:pt x="285" y="954"/>
                </a:lnTo>
                <a:lnTo>
                  <a:pt x="285" y="953"/>
                </a:lnTo>
                <a:lnTo>
                  <a:pt x="285" y="950"/>
                </a:lnTo>
                <a:lnTo>
                  <a:pt x="284" y="949"/>
                </a:lnTo>
                <a:lnTo>
                  <a:pt x="277" y="948"/>
                </a:lnTo>
                <a:lnTo>
                  <a:pt x="272" y="944"/>
                </a:lnTo>
                <a:lnTo>
                  <a:pt x="271" y="943"/>
                </a:lnTo>
                <a:lnTo>
                  <a:pt x="269" y="940"/>
                </a:lnTo>
                <a:lnTo>
                  <a:pt x="271" y="939"/>
                </a:lnTo>
                <a:lnTo>
                  <a:pt x="271" y="936"/>
                </a:lnTo>
                <a:lnTo>
                  <a:pt x="271" y="935"/>
                </a:lnTo>
                <a:lnTo>
                  <a:pt x="269" y="931"/>
                </a:lnTo>
                <a:lnTo>
                  <a:pt x="269" y="928"/>
                </a:lnTo>
                <a:lnTo>
                  <a:pt x="269" y="927"/>
                </a:lnTo>
                <a:lnTo>
                  <a:pt x="271" y="926"/>
                </a:lnTo>
                <a:lnTo>
                  <a:pt x="271" y="925"/>
                </a:lnTo>
                <a:lnTo>
                  <a:pt x="276" y="918"/>
                </a:lnTo>
                <a:lnTo>
                  <a:pt x="277" y="917"/>
                </a:lnTo>
                <a:lnTo>
                  <a:pt x="278" y="915"/>
                </a:lnTo>
                <a:lnTo>
                  <a:pt x="278" y="913"/>
                </a:lnTo>
                <a:lnTo>
                  <a:pt x="278" y="912"/>
                </a:lnTo>
                <a:lnTo>
                  <a:pt x="278" y="910"/>
                </a:lnTo>
                <a:lnTo>
                  <a:pt x="277" y="909"/>
                </a:lnTo>
                <a:lnTo>
                  <a:pt x="269" y="899"/>
                </a:lnTo>
                <a:lnTo>
                  <a:pt x="269" y="896"/>
                </a:lnTo>
                <a:lnTo>
                  <a:pt x="269" y="895"/>
                </a:lnTo>
                <a:lnTo>
                  <a:pt x="269" y="893"/>
                </a:lnTo>
                <a:lnTo>
                  <a:pt x="271" y="892"/>
                </a:lnTo>
                <a:lnTo>
                  <a:pt x="271" y="892"/>
                </a:lnTo>
                <a:lnTo>
                  <a:pt x="272" y="891"/>
                </a:lnTo>
                <a:lnTo>
                  <a:pt x="273" y="891"/>
                </a:lnTo>
                <a:lnTo>
                  <a:pt x="281" y="891"/>
                </a:lnTo>
                <a:lnTo>
                  <a:pt x="282" y="891"/>
                </a:lnTo>
                <a:lnTo>
                  <a:pt x="284" y="890"/>
                </a:lnTo>
                <a:lnTo>
                  <a:pt x="285" y="888"/>
                </a:lnTo>
                <a:lnTo>
                  <a:pt x="286" y="888"/>
                </a:lnTo>
                <a:lnTo>
                  <a:pt x="286" y="886"/>
                </a:lnTo>
                <a:lnTo>
                  <a:pt x="286" y="884"/>
                </a:lnTo>
                <a:lnTo>
                  <a:pt x="286" y="881"/>
                </a:lnTo>
                <a:lnTo>
                  <a:pt x="286" y="875"/>
                </a:lnTo>
                <a:lnTo>
                  <a:pt x="286" y="874"/>
                </a:lnTo>
                <a:lnTo>
                  <a:pt x="286" y="873"/>
                </a:lnTo>
                <a:lnTo>
                  <a:pt x="286" y="869"/>
                </a:lnTo>
                <a:lnTo>
                  <a:pt x="285" y="866"/>
                </a:lnTo>
                <a:lnTo>
                  <a:pt x="285" y="865"/>
                </a:lnTo>
                <a:lnTo>
                  <a:pt x="285" y="864"/>
                </a:lnTo>
                <a:lnTo>
                  <a:pt x="285" y="862"/>
                </a:lnTo>
                <a:lnTo>
                  <a:pt x="286" y="861"/>
                </a:lnTo>
                <a:lnTo>
                  <a:pt x="289" y="859"/>
                </a:lnTo>
                <a:lnTo>
                  <a:pt x="289" y="857"/>
                </a:lnTo>
                <a:lnTo>
                  <a:pt x="290" y="855"/>
                </a:lnTo>
                <a:lnTo>
                  <a:pt x="290" y="852"/>
                </a:lnTo>
                <a:lnTo>
                  <a:pt x="291" y="849"/>
                </a:lnTo>
                <a:lnTo>
                  <a:pt x="291" y="848"/>
                </a:lnTo>
                <a:lnTo>
                  <a:pt x="298" y="843"/>
                </a:lnTo>
                <a:lnTo>
                  <a:pt x="298" y="842"/>
                </a:lnTo>
                <a:lnTo>
                  <a:pt x="299" y="840"/>
                </a:lnTo>
                <a:lnTo>
                  <a:pt x="299" y="838"/>
                </a:lnTo>
                <a:lnTo>
                  <a:pt x="299" y="834"/>
                </a:lnTo>
                <a:lnTo>
                  <a:pt x="300" y="830"/>
                </a:lnTo>
                <a:lnTo>
                  <a:pt x="300" y="827"/>
                </a:lnTo>
                <a:lnTo>
                  <a:pt x="303" y="824"/>
                </a:lnTo>
                <a:lnTo>
                  <a:pt x="309" y="814"/>
                </a:lnTo>
                <a:lnTo>
                  <a:pt x="309" y="812"/>
                </a:lnTo>
                <a:lnTo>
                  <a:pt x="311" y="811"/>
                </a:lnTo>
                <a:lnTo>
                  <a:pt x="311" y="808"/>
                </a:lnTo>
                <a:lnTo>
                  <a:pt x="311" y="807"/>
                </a:lnTo>
                <a:lnTo>
                  <a:pt x="311" y="805"/>
                </a:lnTo>
                <a:lnTo>
                  <a:pt x="309" y="803"/>
                </a:lnTo>
                <a:lnTo>
                  <a:pt x="309" y="802"/>
                </a:lnTo>
                <a:lnTo>
                  <a:pt x="307" y="798"/>
                </a:lnTo>
                <a:lnTo>
                  <a:pt x="306" y="796"/>
                </a:lnTo>
                <a:lnTo>
                  <a:pt x="306" y="795"/>
                </a:lnTo>
                <a:lnTo>
                  <a:pt x="306" y="795"/>
                </a:lnTo>
                <a:lnTo>
                  <a:pt x="307" y="794"/>
                </a:lnTo>
                <a:lnTo>
                  <a:pt x="307" y="794"/>
                </a:lnTo>
                <a:lnTo>
                  <a:pt x="308" y="792"/>
                </a:lnTo>
                <a:lnTo>
                  <a:pt x="316" y="791"/>
                </a:lnTo>
                <a:lnTo>
                  <a:pt x="317" y="791"/>
                </a:lnTo>
                <a:lnTo>
                  <a:pt x="318" y="790"/>
                </a:lnTo>
                <a:lnTo>
                  <a:pt x="320" y="789"/>
                </a:lnTo>
                <a:lnTo>
                  <a:pt x="320" y="789"/>
                </a:lnTo>
                <a:lnTo>
                  <a:pt x="321" y="786"/>
                </a:lnTo>
                <a:lnTo>
                  <a:pt x="321" y="785"/>
                </a:lnTo>
                <a:lnTo>
                  <a:pt x="321" y="783"/>
                </a:lnTo>
                <a:lnTo>
                  <a:pt x="320" y="782"/>
                </a:lnTo>
                <a:lnTo>
                  <a:pt x="320" y="781"/>
                </a:lnTo>
                <a:lnTo>
                  <a:pt x="320" y="778"/>
                </a:lnTo>
                <a:lnTo>
                  <a:pt x="321" y="777"/>
                </a:lnTo>
                <a:lnTo>
                  <a:pt x="322" y="776"/>
                </a:lnTo>
                <a:lnTo>
                  <a:pt x="324" y="773"/>
                </a:lnTo>
                <a:lnTo>
                  <a:pt x="324" y="772"/>
                </a:lnTo>
                <a:lnTo>
                  <a:pt x="324" y="770"/>
                </a:lnTo>
                <a:lnTo>
                  <a:pt x="324" y="769"/>
                </a:lnTo>
                <a:lnTo>
                  <a:pt x="324" y="767"/>
                </a:lnTo>
                <a:lnTo>
                  <a:pt x="325" y="765"/>
                </a:lnTo>
                <a:lnTo>
                  <a:pt x="325" y="764"/>
                </a:lnTo>
                <a:lnTo>
                  <a:pt x="328" y="761"/>
                </a:lnTo>
                <a:lnTo>
                  <a:pt x="329" y="758"/>
                </a:lnTo>
                <a:lnTo>
                  <a:pt x="329" y="752"/>
                </a:lnTo>
                <a:lnTo>
                  <a:pt x="329" y="750"/>
                </a:lnTo>
                <a:lnTo>
                  <a:pt x="329" y="748"/>
                </a:lnTo>
                <a:lnTo>
                  <a:pt x="329" y="746"/>
                </a:lnTo>
                <a:lnTo>
                  <a:pt x="328" y="745"/>
                </a:lnTo>
                <a:lnTo>
                  <a:pt x="325" y="743"/>
                </a:lnTo>
                <a:lnTo>
                  <a:pt x="324" y="743"/>
                </a:lnTo>
                <a:lnTo>
                  <a:pt x="321" y="743"/>
                </a:lnTo>
                <a:lnTo>
                  <a:pt x="306" y="745"/>
                </a:lnTo>
                <a:lnTo>
                  <a:pt x="304" y="745"/>
                </a:lnTo>
                <a:lnTo>
                  <a:pt x="300" y="747"/>
                </a:lnTo>
                <a:lnTo>
                  <a:pt x="298" y="748"/>
                </a:lnTo>
                <a:lnTo>
                  <a:pt x="296" y="748"/>
                </a:lnTo>
                <a:lnTo>
                  <a:pt x="294" y="748"/>
                </a:lnTo>
                <a:lnTo>
                  <a:pt x="293" y="748"/>
                </a:lnTo>
                <a:lnTo>
                  <a:pt x="289" y="746"/>
                </a:lnTo>
                <a:lnTo>
                  <a:pt x="287" y="746"/>
                </a:lnTo>
                <a:lnTo>
                  <a:pt x="286" y="746"/>
                </a:lnTo>
                <a:lnTo>
                  <a:pt x="281" y="747"/>
                </a:lnTo>
                <a:lnTo>
                  <a:pt x="277" y="747"/>
                </a:lnTo>
                <a:lnTo>
                  <a:pt x="273" y="747"/>
                </a:lnTo>
                <a:lnTo>
                  <a:pt x="271" y="746"/>
                </a:lnTo>
                <a:lnTo>
                  <a:pt x="268" y="745"/>
                </a:lnTo>
                <a:lnTo>
                  <a:pt x="263" y="741"/>
                </a:lnTo>
                <a:lnTo>
                  <a:pt x="260" y="738"/>
                </a:lnTo>
                <a:lnTo>
                  <a:pt x="259" y="736"/>
                </a:lnTo>
                <a:lnTo>
                  <a:pt x="259" y="734"/>
                </a:lnTo>
                <a:lnTo>
                  <a:pt x="259" y="733"/>
                </a:lnTo>
                <a:lnTo>
                  <a:pt x="259" y="732"/>
                </a:lnTo>
                <a:lnTo>
                  <a:pt x="260" y="730"/>
                </a:lnTo>
                <a:lnTo>
                  <a:pt x="264" y="726"/>
                </a:lnTo>
                <a:lnTo>
                  <a:pt x="264" y="725"/>
                </a:lnTo>
                <a:lnTo>
                  <a:pt x="264" y="723"/>
                </a:lnTo>
                <a:lnTo>
                  <a:pt x="263" y="720"/>
                </a:lnTo>
                <a:lnTo>
                  <a:pt x="262" y="717"/>
                </a:lnTo>
                <a:lnTo>
                  <a:pt x="256" y="712"/>
                </a:lnTo>
                <a:lnTo>
                  <a:pt x="255" y="712"/>
                </a:lnTo>
                <a:lnTo>
                  <a:pt x="253" y="711"/>
                </a:lnTo>
                <a:lnTo>
                  <a:pt x="251" y="711"/>
                </a:lnTo>
                <a:lnTo>
                  <a:pt x="250" y="711"/>
                </a:lnTo>
                <a:lnTo>
                  <a:pt x="249" y="712"/>
                </a:lnTo>
                <a:lnTo>
                  <a:pt x="245" y="715"/>
                </a:lnTo>
                <a:lnTo>
                  <a:pt x="238" y="720"/>
                </a:lnTo>
                <a:lnTo>
                  <a:pt x="237" y="720"/>
                </a:lnTo>
                <a:lnTo>
                  <a:pt x="236" y="720"/>
                </a:lnTo>
                <a:lnTo>
                  <a:pt x="233" y="720"/>
                </a:lnTo>
                <a:lnTo>
                  <a:pt x="232" y="719"/>
                </a:lnTo>
                <a:lnTo>
                  <a:pt x="232" y="717"/>
                </a:lnTo>
                <a:lnTo>
                  <a:pt x="232" y="715"/>
                </a:lnTo>
                <a:lnTo>
                  <a:pt x="234" y="708"/>
                </a:lnTo>
                <a:lnTo>
                  <a:pt x="234" y="706"/>
                </a:lnTo>
                <a:lnTo>
                  <a:pt x="234" y="704"/>
                </a:lnTo>
                <a:lnTo>
                  <a:pt x="234" y="702"/>
                </a:lnTo>
                <a:lnTo>
                  <a:pt x="233" y="701"/>
                </a:lnTo>
                <a:lnTo>
                  <a:pt x="232" y="699"/>
                </a:lnTo>
                <a:lnTo>
                  <a:pt x="225" y="697"/>
                </a:lnTo>
                <a:lnTo>
                  <a:pt x="223" y="695"/>
                </a:lnTo>
                <a:lnTo>
                  <a:pt x="220" y="693"/>
                </a:lnTo>
                <a:lnTo>
                  <a:pt x="218" y="689"/>
                </a:lnTo>
                <a:lnTo>
                  <a:pt x="215" y="686"/>
                </a:lnTo>
                <a:lnTo>
                  <a:pt x="209" y="681"/>
                </a:lnTo>
                <a:lnTo>
                  <a:pt x="207" y="679"/>
                </a:lnTo>
                <a:lnTo>
                  <a:pt x="206" y="677"/>
                </a:lnTo>
                <a:lnTo>
                  <a:pt x="205" y="673"/>
                </a:lnTo>
                <a:lnTo>
                  <a:pt x="203" y="669"/>
                </a:lnTo>
                <a:lnTo>
                  <a:pt x="203" y="667"/>
                </a:lnTo>
                <a:lnTo>
                  <a:pt x="203" y="662"/>
                </a:lnTo>
                <a:lnTo>
                  <a:pt x="205" y="659"/>
                </a:lnTo>
                <a:lnTo>
                  <a:pt x="205" y="658"/>
                </a:lnTo>
                <a:lnTo>
                  <a:pt x="206" y="655"/>
                </a:lnTo>
                <a:lnTo>
                  <a:pt x="206" y="654"/>
                </a:lnTo>
                <a:lnTo>
                  <a:pt x="206" y="653"/>
                </a:lnTo>
                <a:lnTo>
                  <a:pt x="205" y="651"/>
                </a:lnTo>
                <a:lnTo>
                  <a:pt x="199" y="647"/>
                </a:lnTo>
                <a:lnTo>
                  <a:pt x="198" y="646"/>
                </a:lnTo>
                <a:lnTo>
                  <a:pt x="197" y="644"/>
                </a:lnTo>
                <a:lnTo>
                  <a:pt x="192" y="636"/>
                </a:lnTo>
                <a:lnTo>
                  <a:pt x="190" y="633"/>
                </a:lnTo>
                <a:lnTo>
                  <a:pt x="189" y="632"/>
                </a:lnTo>
                <a:lnTo>
                  <a:pt x="185" y="631"/>
                </a:lnTo>
                <a:lnTo>
                  <a:pt x="181" y="629"/>
                </a:lnTo>
                <a:lnTo>
                  <a:pt x="180" y="628"/>
                </a:lnTo>
                <a:lnTo>
                  <a:pt x="179" y="627"/>
                </a:lnTo>
                <a:lnTo>
                  <a:pt x="179" y="625"/>
                </a:lnTo>
                <a:lnTo>
                  <a:pt x="179" y="625"/>
                </a:lnTo>
                <a:lnTo>
                  <a:pt x="179" y="619"/>
                </a:lnTo>
                <a:lnTo>
                  <a:pt x="179" y="618"/>
                </a:lnTo>
                <a:lnTo>
                  <a:pt x="161" y="594"/>
                </a:lnTo>
                <a:lnTo>
                  <a:pt x="159" y="587"/>
                </a:lnTo>
                <a:lnTo>
                  <a:pt x="154" y="579"/>
                </a:lnTo>
                <a:lnTo>
                  <a:pt x="152" y="576"/>
                </a:lnTo>
                <a:lnTo>
                  <a:pt x="146" y="571"/>
                </a:lnTo>
                <a:lnTo>
                  <a:pt x="144" y="569"/>
                </a:lnTo>
                <a:lnTo>
                  <a:pt x="143" y="566"/>
                </a:lnTo>
                <a:lnTo>
                  <a:pt x="141" y="563"/>
                </a:lnTo>
                <a:lnTo>
                  <a:pt x="140" y="562"/>
                </a:lnTo>
                <a:lnTo>
                  <a:pt x="137" y="561"/>
                </a:lnTo>
                <a:lnTo>
                  <a:pt x="136" y="559"/>
                </a:lnTo>
                <a:lnTo>
                  <a:pt x="136" y="558"/>
                </a:lnTo>
                <a:lnTo>
                  <a:pt x="136" y="554"/>
                </a:lnTo>
                <a:lnTo>
                  <a:pt x="135" y="553"/>
                </a:lnTo>
                <a:lnTo>
                  <a:pt x="135" y="552"/>
                </a:lnTo>
                <a:lnTo>
                  <a:pt x="133" y="550"/>
                </a:lnTo>
                <a:lnTo>
                  <a:pt x="132" y="548"/>
                </a:lnTo>
                <a:lnTo>
                  <a:pt x="131" y="544"/>
                </a:lnTo>
                <a:lnTo>
                  <a:pt x="128" y="540"/>
                </a:lnTo>
                <a:lnTo>
                  <a:pt x="127" y="537"/>
                </a:lnTo>
                <a:lnTo>
                  <a:pt x="126" y="536"/>
                </a:lnTo>
                <a:lnTo>
                  <a:pt x="106" y="526"/>
                </a:lnTo>
                <a:lnTo>
                  <a:pt x="96" y="522"/>
                </a:lnTo>
                <a:lnTo>
                  <a:pt x="92" y="521"/>
                </a:lnTo>
                <a:lnTo>
                  <a:pt x="91" y="519"/>
                </a:lnTo>
                <a:lnTo>
                  <a:pt x="89" y="517"/>
                </a:lnTo>
                <a:lnTo>
                  <a:pt x="88" y="513"/>
                </a:lnTo>
                <a:lnTo>
                  <a:pt x="87" y="509"/>
                </a:lnTo>
                <a:lnTo>
                  <a:pt x="84" y="504"/>
                </a:lnTo>
                <a:lnTo>
                  <a:pt x="78" y="495"/>
                </a:lnTo>
                <a:lnTo>
                  <a:pt x="77" y="492"/>
                </a:lnTo>
                <a:lnTo>
                  <a:pt x="61" y="479"/>
                </a:lnTo>
                <a:lnTo>
                  <a:pt x="53" y="477"/>
                </a:lnTo>
                <a:lnTo>
                  <a:pt x="49" y="474"/>
                </a:lnTo>
                <a:lnTo>
                  <a:pt x="48" y="471"/>
                </a:lnTo>
                <a:lnTo>
                  <a:pt x="48" y="470"/>
                </a:lnTo>
                <a:lnTo>
                  <a:pt x="48" y="469"/>
                </a:lnTo>
                <a:lnTo>
                  <a:pt x="49" y="468"/>
                </a:lnTo>
                <a:lnTo>
                  <a:pt x="49" y="468"/>
                </a:lnTo>
                <a:lnTo>
                  <a:pt x="51" y="468"/>
                </a:lnTo>
                <a:lnTo>
                  <a:pt x="52" y="466"/>
                </a:lnTo>
                <a:lnTo>
                  <a:pt x="62" y="468"/>
                </a:lnTo>
                <a:lnTo>
                  <a:pt x="64" y="468"/>
                </a:lnTo>
                <a:lnTo>
                  <a:pt x="65" y="466"/>
                </a:lnTo>
                <a:lnTo>
                  <a:pt x="66" y="466"/>
                </a:lnTo>
                <a:lnTo>
                  <a:pt x="67" y="465"/>
                </a:lnTo>
                <a:lnTo>
                  <a:pt x="69" y="464"/>
                </a:lnTo>
                <a:lnTo>
                  <a:pt x="67" y="461"/>
                </a:lnTo>
                <a:lnTo>
                  <a:pt x="66" y="460"/>
                </a:lnTo>
                <a:lnTo>
                  <a:pt x="62" y="457"/>
                </a:lnTo>
                <a:lnTo>
                  <a:pt x="61" y="456"/>
                </a:lnTo>
                <a:lnTo>
                  <a:pt x="61" y="456"/>
                </a:lnTo>
                <a:lnTo>
                  <a:pt x="60" y="449"/>
                </a:lnTo>
                <a:lnTo>
                  <a:pt x="58" y="446"/>
                </a:lnTo>
                <a:lnTo>
                  <a:pt x="57" y="444"/>
                </a:lnTo>
                <a:lnTo>
                  <a:pt x="52" y="439"/>
                </a:lnTo>
                <a:lnTo>
                  <a:pt x="51" y="438"/>
                </a:lnTo>
                <a:lnTo>
                  <a:pt x="51" y="436"/>
                </a:lnTo>
                <a:lnTo>
                  <a:pt x="52" y="435"/>
                </a:lnTo>
                <a:lnTo>
                  <a:pt x="53" y="434"/>
                </a:lnTo>
                <a:lnTo>
                  <a:pt x="60" y="433"/>
                </a:lnTo>
                <a:lnTo>
                  <a:pt x="61" y="431"/>
                </a:lnTo>
                <a:lnTo>
                  <a:pt x="61" y="430"/>
                </a:lnTo>
                <a:lnTo>
                  <a:pt x="62" y="429"/>
                </a:lnTo>
                <a:lnTo>
                  <a:pt x="65" y="426"/>
                </a:lnTo>
                <a:lnTo>
                  <a:pt x="65" y="425"/>
                </a:lnTo>
                <a:lnTo>
                  <a:pt x="65" y="422"/>
                </a:lnTo>
                <a:lnTo>
                  <a:pt x="64" y="418"/>
                </a:lnTo>
                <a:lnTo>
                  <a:pt x="60" y="409"/>
                </a:lnTo>
                <a:lnTo>
                  <a:pt x="58" y="407"/>
                </a:lnTo>
                <a:lnTo>
                  <a:pt x="60" y="399"/>
                </a:lnTo>
                <a:lnTo>
                  <a:pt x="61" y="398"/>
                </a:lnTo>
                <a:lnTo>
                  <a:pt x="60" y="395"/>
                </a:lnTo>
                <a:lnTo>
                  <a:pt x="58" y="392"/>
                </a:lnTo>
                <a:lnTo>
                  <a:pt x="57" y="391"/>
                </a:lnTo>
                <a:lnTo>
                  <a:pt x="52" y="386"/>
                </a:lnTo>
                <a:lnTo>
                  <a:pt x="51" y="385"/>
                </a:lnTo>
                <a:lnTo>
                  <a:pt x="51" y="382"/>
                </a:lnTo>
                <a:lnTo>
                  <a:pt x="51" y="379"/>
                </a:lnTo>
                <a:lnTo>
                  <a:pt x="49" y="377"/>
                </a:lnTo>
                <a:lnTo>
                  <a:pt x="47" y="376"/>
                </a:lnTo>
                <a:lnTo>
                  <a:pt x="42" y="370"/>
                </a:lnTo>
                <a:lnTo>
                  <a:pt x="40" y="369"/>
                </a:lnTo>
                <a:lnTo>
                  <a:pt x="40" y="368"/>
                </a:lnTo>
                <a:lnTo>
                  <a:pt x="38" y="352"/>
                </a:lnTo>
                <a:lnTo>
                  <a:pt x="38" y="350"/>
                </a:lnTo>
                <a:lnTo>
                  <a:pt x="36" y="347"/>
                </a:lnTo>
                <a:lnTo>
                  <a:pt x="34" y="346"/>
                </a:lnTo>
                <a:lnTo>
                  <a:pt x="30" y="342"/>
                </a:lnTo>
                <a:lnTo>
                  <a:pt x="27" y="341"/>
                </a:lnTo>
                <a:lnTo>
                  <a:pt x="26" y="337"/>
                </a:lnTo>
                <a:lnTo>
                  <a:pt x="24" y="334"/>
                </a:lnTo>
                <a:lnTo>
                  <a:pt x="21" y="332"/>
                </a:lnTo>
                <a:lnTo>
                  <a:pt x="20" y="330"/>
                </a:lnTo>
                <a:lnTo>
                  <a:pt x="20" y="329"/>
                </a:lnTo>
                <a:lnTo>
                  <a:pt x="18" y="325"/>
                </a:lnTo>
                <a:lnTo>
                  <a:pt x="13" y="317"/>
                </a:lnTo>
                <a:lnTo>
                  <a:pt x="12" y="312"/>
                </a:lnTo>
                <a:lnTo>
                  <a:pt x="7" y="304"/>
                </a:lnTo>
                <a:lnTo>
                  <a:pt x="2" y="299"/>
                </a:lnTo>
                <a:lnTo>
                  <a:pt x="0" y="295"/>
                </a:lnTo>
                <a:lnTo>
                  <a:pt x="0" y="294"/>
                </a:lnTo>
                <a:lnTo>
                  <a:pt x="2" y="279"/>
                </a:lnTo>
                <a:lnTo>
                  <a:pt x="7" y="244"/>
                </a:lnTo>
                <a:lnTo>
                  <a:pt x="12" y="210"/>
                </a:lnTo>
                <a:lnTo>
                  <a:pt x="17" y="175"/>
                </a:lnTo>
                <a:lnTo>
                  <a:pt x="22" y="140"/>
                </a:lnTo>
                <a:lnTo>
                  <a:pt x="27" y="105"/>
                </a:lnTo>
                <a:lnTo>
                  <a:pt x="33" y="70"/>
                </a:lnTo>
                <a:lnTo>
                  <a:pt x="38" y="35"/>
                </a:lnTo>
                <a:lnTo>
                  <a:pt x="43" y="0"/>
                </a:lnTo>
                <a:lnTo>
                  <a:pt x="88" y="7"/>
                </a:lnTo>
                <a:lnTo>
                  <a:pt x="136" y="14"/>
                </a:lnTo>
                <a:lnTo>
                  <a:pt x="184" y="21"/>
                </a:lnTo>
                <a:lnTo>
                  <a:pt x="233" y="27"/>
                </a:lnTo>
                <a:lnTo>
                  <a:pt x="281" y="34"/>
                </a:lnTo>
                <a:lnTo>
                  <a:pt x="329" y="40"/>
                </a:lnTo>
                <a:lnTo>
                  <a:pt x="377" y="47"/>
                </a:lnTo>
                <a:lnTo>
                  <a:pt x="425" y="53"/>
                </a:lnTo>
                <a:lnTo>
                  <a:pt x="472" y="60"/>
                </a:lnTo>
                <a:lnTo>
                  <a:pt x="476" y="60"/>
                </a:lnTo>
                <a:lnTo>
                  <a:pt x="522" y="65"/>
                </a:lnTo>
                <a:lnTo>
                  <a:pt x="569" y="71"/>
                </a:lnTo>
                <a:lnTo>
                  <a:pt x="617" y="78"/>
                </a:lnTo>
                <a:lnTo>
                  <a:pt x="665" y="83"/>
                </a:lnTo>
                <a:lnTo>
                  <a:pt x="713" y="88"/>
                </a:lnTo>
                <a:lnTo>
                  <a:pt x="762" y="95"/>
                </a:lnTo>
                <a:lnTo>
                  <a:pt x="810" y="100"/>
                </a:lnTo>
                <a:lnTo>
                  <a:pt x="858" y="105"/>
                </a:lnTo>
                <a:lnTo>
                  <a:pt x="906" y="110"/>
                </a:lnTo>
                <a:lnTo>
                  <a:pt x="955" y="117"/>
                </a:lnTo>
                <a:lnTo>
                  <a:pt x="1003" y="122"/>
                </a:lnTo>
                <a:lnTo>
                  <a:pt x="1051" y="126"/>
                </a:lnTo>
                <a:lnTo>
                  <a:pt x="1099" y="131"/>
                </a:lnTo>
                <a:lnTo>
                  <a:pt x="1148" y="136"/>
                </a:lnTo>
                <a:lnTo>
                  <a:pt x="1196" y="141"/>
                </a:lnTo>
                <a:lnTo>
                  <a:pt x="1244" y="145"/>
                </a:lnTo>
                <a:lnTo>
                  <a:pt x="1293" y="150"/>
                </a:lnTo>
                <a:lnTo>
                  <a:pt x="1341" y="154"/>
                </a:lnTo>
                <a:lnTo>
                  <a:pt x="1368" y="157"/>
                </a:lnTo>
                <a:lnTo>
                  <a:pt x="1388" y="159"/>
                </a:lnTo>
                <a:lnTo>
                  <a:pt x="1438" y="163"/>
                </a:lnTo>
                <a:lnTo>
                  <a:pt x="1485" y="167"/>
                </a:lnTo>
                <a:lnTo>
                  <a:pt x="1533" y="171"/>
                </a:lnTo>
                <a:lnTo>
                  <a:pt x="1582" y="175"/>
                </a:lnTo>
                <a:lnTo>
                  <a:pt x="1630" y="180"/>
                </a:lnTo>
                <a:lnTo>
                  <a:pt x="1678" y="183"/>
                </a:lnTo>
                <a:lnTo>
                  <a:pt x="1727" y="187"/>
                </a:lnTo>
                <a:lnTo>
                  <a:pt x="1775" y="190"/>
                </a:lnTo>
                <a:lnTo>
                  <a:pt x="1823" y="194"/>
                </a:lnTo>
                <a:lnTo>
                  <a:pt x="1872" y="198"/>
                </a:lnTo>
                <a:lnTo>
                  <a:pt x="1920" y="201"/>
                </a:lnTo>
                <a:lnTo>
                  <a:pt x="1969" y="203"/>
                </a:lnTo>
                <a:lnTo>
                  <a:pt x="2017" y="207"/>
                </a:lnTo>
                <a:lnTo>
                  <a:pt x="2065" y="210"/>
                </a:lnTo>
                <a:lnTo>
                  <a:pt x="2114" y="212"/>
                </a:lnTo>
                <a:lnTo>
                  <a:pt x="2162" y="216"/>
                </a:lnTo>
                <a:lnTo>
                  <a:pt x="2211" y="219"/>
                </a:lnTo>
                <a:lnTo>
                  <a:pt x="2259" y="222"/>
                </a:lnTo>
                <a:lnTo>
                  <a:pt x="2308" y="224"/>
                </a:lnTo>
                <a:lnTo>
                  <a:pt x="2356" y="227"/>
                </a:lnTo>
                <a:lnTo>
                  <a:pt x="2404" y="229"/>
                </a:lnTo>
                <a:lnTo>
                  <a:pt x="2453" y="231"/>
                </a:lnTo>
                <a:lnTo>
                  <a:pt x="2501" y="233"/>
                </a:lnTo>
                <a:lnTo>
                  <a:pt x="2550" y="236"/>
                </a:lnTo>
                <a:lnTo>
                  <a:pt x="2598" y="237"/>
                </a:lnTo>
                <a:lnTo>
                  <a:pt x="2647" y="240"/>
                </a:lnTo>
                <a:lnTo>
                  <a:pt x="2681" y="241"/>
                </a:lnTo>
                <a:lnTo>
                  <a:pt x="2680" y="298"/>
                </a:lnTo>
                <a:lnTo>
                  <a:pt x="2678" y="355"/>
                </a:lnTo>
                <a:lnTo>
                  <a:pt x="2676" y="412"/>
                </a:lnTo>
                <a:lnTo>
                  <a:pt x="2674" y="469"/>
                </a:lnTo>
                <a:lnTo>
                  <a:pt x="2673" y="526"/>
                </a:lnTo>
                <a:lnTo>
                  <a:pt x="2671" y="584"/>
                </a:lnTo>
                <a:lnTo>
                  <a:pt x="2669" y="641"/>
                </a:lnTo>
                <a:lnTo>
                  <a:pt x="2667" y="699"/>
                </a:lnTo>
                <a:lnTo>
                  <a:pt x="2665" y="756"/>
                </a:lnTo>
                <a:lnTo>
                  <a:pt x="2664" y="814"/>
                </a:lnTo>
                <a:lnTo>
                  <a:pt x="2661" y="871"/>
                </a:lnTo>
                <a:lnTo>
                  <a:pt x="2660" y="930"/>
                </a:lnTo>
                <a:lnTo>
                  <a:pt x="2658" y="988"/>
                </a:lnTo>
                <a:lnTo>
                  <a:pt x="2656" y="1045"/>
                </a:lnTo>
                <a:lnTo>
                  <a:pt x="2655" y="1103"/>
                </a:lnTo>
                <a:lnTo>
                  <a:pt x="2652" y="116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32"/>
          <p:cNvSpPr>
            <a:spLocks noEditPoints="1"/>
          </p:cNvSpPr>
          <p:nvPr/>
        </p:nvSpPr>
        <p:spPr bwMode="auto">
          <a:xfrm>
            <a:off x="13100022" y="6716664"/>
            <a:ext cx="773940" cy="1339610"/>
          </a:xfrm>
          <a:custGeom>
            <a:avLst/>
            <a:gdLst>
              <a:gd name="T0" fmla="*/ 849 w 903"/>
              <a:gd name="T1" fmla="*/ 1510 h 1563"/>
              <a:gd name="T2" fmla="*/ 870 w 903"/>
              <a:gd name="T3" fmla="*/ 1512 h 1563"/>
              <a:gd name="T4" fmla="*/ 880 w 903"/>
              <a:gd name="T5" fmla="*/ 1308 h 1563"/>
              <a:gd name="T6" fmla="*/ 840 w 903"/>
              <a:gd name="T7" fmla="*/ 1044 h 1563"/>
              <a:gd name="T8" fmla="*/ 832 w 903"/>
              <a:gd name="T9" fmla="*/ 898 h 1563"/>
              <a:gd name="T10" fmla="*/ 833 w 903"/>
              <a:gd name="T11" fmla="*/ 602 h 1563"/>
              <a:gd name="T12" fmla="*/ 835 w 903"/>
              <a:gd name="T13" fmla="*/ 223 h 1563"/>
              <a:gd name="T14" fmla="*/ 835 w 903"/>
              <a:gd name="T15" fmla="*/ 29 h 1563"/>
              <a:gd name="T16" fmla="*/ 764 w 903"/>
              <a:gd name="T17" fmla="*/ 3 h 1563"/>
              <a:gd name="T18" fmla="*/ 494 w 903"/>
              <a:gd name="T19" fmla="*/ 31 h 1563"/>
              <a:gd name="T20" fmla="*/ 260 w 903"/>
              <a:gd name="T21" fmla="*/ 54 h 1563"/>
              <a:gd name="T22" fmla="*/ 225 w 903"/>
              <a:gd name="T23" fmla="*/ 125 h 1563"/>
              <a:gd name="T24" fmla="*/ 198 w 903"/>
              <a:gd name="T25" fmla="*/ 146 h 1563"/>
              <a:gd name="T26" fmla="*/ 183 w 903"/>
              <a:gd name="T27" fmla="*/ 256 h 1563"/>
              <a:gd name="T28" fmla="*/ 158 w 903"/>
              <a:gd name="T29" fmla="*/ 266 h 1563"/>
              <a:gd name="T30" fmla="*/ 149 w 903"/>
              <a:gd name="T31" fmla="*/ 287 h 1563"/>
              <a:gd name="T32" fmla="*/ 112 w 903"/>
              <a:gd name="T33" fmla="*/ 332 h 1563"/>
              <a:gd name="T34" fmla="*/ 110 w 903"/>
              <a:gd name="T35" fmla="*/ 372 h 1563"/>
              <a:gd name="T36" fmla="*/ 97 w 903"/>
              <a:gd name="T37" fmla="*/ 405 h 1563"/>
              <a:gd name="T38" fmla="*/ 84 w 903"/>
              <a:gd name="T39" fmla="*/ 451 h 1563"/>
              <a:gd name="T40" fmla="*/ 53 w 903"/>
              <a:gd name="T41" fmla="*/ 485 h 1563"/>
              <a:gd name="T42" fmla="*/ 64 w 903"/>
              <a:gd name="T43" fmla="*/ 520 h 1563"/>
              <a:gd name="T44" fmla="*/ 84 w 903"/>
              <a:gd name="T45" fmla="*/ 550 h 1563"/>
              <a:gd name="T46" fmla="*/ 80 w 903"/>
              <a:gd name="T47" fmla="*/ 607 h 1563"/>
              <a:gd name="T48" fmla="*/ 97 w 903"/>
              <a:gd name="T49" fmla="*/ 655 h 1563"/>
              <a:gd name="T50" fmla="*/ 96 w 903"/>
              <a:gd name="T51" fmla="*/ 713 h 1563"/>
              <a:gd name="T52" fmla="*/ 101 w 903"/>
              <a:gd name="T53" fmla="*/ 741 h 1563"/>
              <a:gd name="T54" fmla="*/ 119 w 903"/>
              <a:gd name="T55" fmla="*/ 791 h 1563"/>
              <a:gd name="T56" fmla="*/ 100 w 903"/>
              <a:gd name="T57" fmla="*/ 824 h 1563"/>
              <a:gd name="T58" fmla="*/ 114 w 903"/>
              <a:gd name="T59" fmla="*/ 850 h 1563"/>
              <a:gd name="T60" fmla="*/ 149 w 903"/>
              <a:gd name="T61" fmla="*/ 899 h 1563"/>
              <a:gd name="T62" fmla="*/ 158 w 903"/>
              <a:gd name="T63" fmla="*/ 929 h 1563"/>
              <a:gd name="T64" fmla="*/ 135 w 903"/>
              <a:gd name="T65" fmla="*/ 987 h 1563"/>
              <a:gd name="T66" fmla="*/ 106 w 903"/>
              <a:gd name="T67" fmla="*/ 1035 h 1563"/>
              <a:gd name="T68" fmla="*/ 61 w 903"/>
              <a:gd name="T69" fmla="*/ 1088 h 1563"/>
              <a:gd name="T70" fmla="*/ 33 w 903"/>
              <a:gd name="T71" fmla="*/ 1171 h 1563"/>
              <a:gd name="T72" fmla="*/ 38 w 903"/>
              <a:gd name="T73" fmla="*/ 1218 h 1563"/>
              <a:gd name="T74" fmla="*/ 0 w 903"/>
              <a:gd name="T75" fmla="*/ 1257 h 1563"/>
              <a:gd name="T76" fmla="*/ 12 w 903"/>
              <a:gd name="T77" fmla="*/ 1284 h 1563"/>
              <a:gd name="T78" fmla="*/ 5 w 903"/>
              <a:gd name="T79" fmla="*/ 1342 h 1563"/>
              <a:gd name="T80" fmla="*/ 215 w 903"/>
              <a:gd name="T81" fmla="*/ 1325 h 1563"/>
              <a:gd name="T82" fmla="*/ 496 w 903"/>
              <a:gd name="T83" fmla="*/ 1301 h 1563"/>
              <a:gd name="T84" fmla="*/ 514 w 903"/>
              <a:gd name="T85" fmla="*/ 1356 h 1563"/>
              <a:gd name="T86" fmla="*/ 510 w 903"/>
              <a:gd name="T87" fmla="*/ 1409 h 1563"/>
              <a:gd name="T88" fmla="*/ 549 w 903"/>
              <a:gd name="T89" fmla="*/ 1460 h 1563"/>
              <a:gd name="T90" fmla="*/ 570 w 903"/>
              <a:gd name="T91" fmla="*/ 1503 h 1563"/>
              <a:gd name="T92" fmla="*/ 604 w 903"/>
              <a:gd name="T93" fmla="*/ 1547 h 1563"/>
              <a:gd name="T94" fmla="*/ 623 w 903"/>
              <a:gd name="T95" fmla="*/ 1545 h 1563"/>
              <a:gd name="T96" fmla="*/ 633 w 903"/>
              <a:gd name="T97" fmla="*/ 1527 h 1563"/>
              <a:gd name="T98" fmla="*/ 646 w 903"/>
              <a:gd name="T99" fmla="*/ 1494 h 1563"/>
              <a:gd name="T100" fmla="*/ 670 w 903"/>
              <a:gd name="T101" fmla="*/ 1494 h 1563"/>
              <a:gd name="T102" fmla="*/ 734 w 903"/>
              <a:gd name="T103" fmla="*/ 1477 h 1563"/>
              <a:gd name="T104" fmla="*/ 744 w 903"/>
              <a:gd name="T105" fmla="*/ 1459 h 1563"/>
              <a:gd name="T106" fmla="*/ 845 w 903"/>
              <a:gd name="T107" fmla="*/ 1466 h 1563"/>
              <a:gd name="T108" fmla="*/ 868 w 903"/>
              <a:gd name="T109" fmla="*/ 1472 h 1563"/>
              <a:gd name="T110" fmla="*/ 899 w 903"/>
              <a:gd name="T111" fmla="*/ 1466 h 1563"/>
              <a:gd name="T112" fmla="*/ 901 w 903"/>
              <a:gd name="T113" fmla="*/ 1512 h 1563"/>
              <a:gd name="T114" fmla="*/ 762 w 903"/>
              <a:gd name="T115" fmla="*/ 1523 h 1563"/>
              <a:gd name="T116" fmla="*/ 727 w 903"/>
              <a:gd name="T117" fmla="*/ 1514 h 1563"/>
              <a:gd name="T118" fmla="*/ 721 w 903"/>
              <a:gd name="T119" fmla="*/ 1526 h 1563"/>
              <a:gd name="T120" fmla="*/ 723 w 903"/>
              <a:gd name="T121" fmla="*/ 1535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3" h="1563">
                <a:moveTo>
                  <a:pt x="775" y="1516"/>
                </a:moveTo>
                <a:lnTo>
                  <a:pt x="774" y="1517"/>
                </a:lnTo>
                <a:lnTo>
                  <a:pt x="773" y="1519"/>
                </a:lnTo>
                <a:lnTo>
                  <a:pt x="775" y="1518"/>
                </a:lnTo>
                <a:lnTo>
                  <a:pt x="779" y="1514"/>
                </a:lnTo>
                <a:lnTo>
                  <a:pt x="779" y="1514"/>
                </a:lnTo>
                <a:lnTo>
                  <a:pt x="775" y="1516"/>
                </a:lnTo>
                <a:close/>
                <a:moveTo>
                  <a:pt x="849" y="1510"/>
                </a:moveTo>
                <a:lnTo>
                  <a:pt x="843" y="1508"/>
                </a:lnTo>
                <a:lnTo>
                  <a:pt x="836" y="1505"/>
                </a:lnTo>
                <a:lnTo>
                  <a:pt x="827" y="1504"/>
                </a:lnTo>
                <a:lnTo>
                  <a:pt x="818" y="1505"/>
                </a:lnTo>
                <a:lnTo>
                  <a:pt x="811" y="1508"/>
                </a:lnTo>
                <a:lnTo>
                  <a:pt x="811" y="1510"/>
                </a:lnTo>
                <a:lnTo>
                  <a:pt x="867" y="1513"/>
                </a:lnTo>
                <a:lnTo>
                  <a:pt x="870" y="1512"/>
                </a:lnTo>
                <a:lnTo>
                  <a:pt x="871" y="1510"/>
                </a:lnTo>
                <a:lnTo>
                  <a:pt x="866" y="1509"/>
                </a:lnTo>
                <a:lnTo>
                  <a:pt x="849" y="1510"/>
                </a:lnTo>
                <a:close/>
                <a:moveTo>
                  <a:pt x="903" y="1455"/>
                </a:moveTo>
                <a:lnTo>
                  <a:pt x="894" y="1396"/>
                </a:lnTo>
                <a:lnTo>
                  <a:pt x="889" y="1367"/>
                </a:lnTo>
                <a:lnTo>
                  <a:pt x="885" y="1337"/>
                </a:lnTo>
                <a:lnTo>
                  <a:pt x="880" y="1308"/>
                </a:lnTo>
                <a:lnTo>
                  <a:pt x="876" y="1279"/>
                </a:lnTo>
                <a:lnTo>
                  <a:pt x="871" y="1249"/>
                </a:lnTo>
                <a:lnTo>
                  <a:pt x="867" y="1220"/>
                </a:lnTo>
                <a:lnTo>
                  <a:pt x="858" y="1161"/>
                </a:lnTo>
                <a:lnTo>
                  <a:pt x="853" y="1132"/>
                </a:lnTo>
                <a:lnTo>
                  <a:pt x="849" y="1103"/>
                </a:lnTo>
                <a:lnTo>
                  <a:pt x="844" y="1073"/>
                </a:lnTo>
                <a:lnTo>
                  <a:pt x="840" y="1044"/>
                </a:lnTo>
                <a:lnTo>
                  <a:pt x="836" y="1015"/>
                </a:lnTo>
                <a:lnTo>
                  <a:pt x="831" y="985"/>
                </a:lnTo>
                <a:lnTo>
                  <a:pt x="831" y="982"/>
                </a:lnTo>
                <a:lnTo>
                  <a:pt x="831" y="974"/>
                </a:lnTo>
                <a:lnTo>
                  <a:pt x="831" y="961"/>
                </a:lnTo>
                <a:lnTo>
                  <a:pt x="831" y="945"/>
                </a:lnTo>
                <a:lnTo>
                  <a:pt x="831" y="923"/>
                </a:lnTo>
                <a:lnTo>
                  <a:pt x="832" y="898"/>
                </a:lnTo>
                <a:lnTo>
                  <a:pt x="832" y="870"/>
                </a:lnTo>
                <a:lnTo>
                  <a:pt x="832" y="837"/>
                </a:lnTo>
                <a:lnTo>
                  <a:pt x="832" y="803"/>
                </a:lnTo>
                <a:lnTo>
                  <a:pt x="832" y="766"/>
                </a:lnTo>
                <a:lnTo>
                  <a:pt x="833" y="727"/>
                </a:lnTo>
                <a:lnTo>
                  <a:pt x="833" y="686"/>
                </a:lnTo>
                <a:lnTo>
                  <a:pt x="833" y="644"/>
                </a:lnTo>
                <a:lnTo>
                  <a:pt x="833" y="602"/>
                </a:lnTo>
                <a:lnTo>
                  <a:pt x="833" y="558"/>
                </a:lnTo>
                <a:lnTo>
                  <a:pt x="833" y="468"/>
                </a:lnTo>
                <a:lnTo>
                  <a:pt x="835" y="425"/>
                </a:lnTo>
                <a:lnTo>
                  <a:pt x="835" y="381"/>
                </a:lnTo>
                <a:lnTo>
                  <a:pt x="835" y="340"/>
                </a:lnTo>
                <a:lnTo>
                  <a:pt x="835" y="299"/>
                </a:lnTo>
                <a:lnTo>
                  <a:pt x="835" y="260"/>
                </a:lnTo>
                <a:lnTo>
                  <a:pt x="835" y="223"/>
                </a:lnTo>
                <a:lnTo>
                  <a:pt x="835" y="189"/>
                </a:lnTo>
                <a:lnTo>
                  <a:pt x="835" y="157"/>
                </a:lnTo>
                <a:lnTo>
                  <a:pt x="835" y="128"/>
                </a:lnTo>
                <a:lnTo>
                  <a:pt x="835" y="103"/>
                </a:lnTo>
                <a:lnTo>
                  <a:pt x="835" y="81"/>
                </a:lnTo>
                <a:lnTo>
                  <a:pt x="835" y="51"/>
                </a:lnTo>
                <a:lnTo>
                  <a:pt x="835" y="44"/>
                </a:lnTo>
                <a:lnTo>
                  <a:pt x="835" y="29"/>
                </a:lnTo>
                <a:lnTo>
                  <a:pt x="835" y="24"/>
                </a:lnTo>
                <a:lnTo>
                  <a:pt x="831" y="24"/>
                </a:lnTo>
                <a:lnTo>
                  <a:pt x="822" y="20"/>
                </a:lnTo>
                <a:lnTo>
                  <a:pt x="814" y="11"/>
                </a:lnTo>
                <a:lnTo>
                  <a:pt x="808" y="0"/>
                </a:lnTo>
                <a:lnTo>
                  <a:pt x="806" y="0"/>
                </a:lnTo>
                <a:lnTo>
                  <a:pt x="796" y="0"/>
                </a:lnTo>
                <a:lnTo>
                  <a:pt x="764" y="3"/>
                </a:lnTo>
                <a:lnTo>
                  <a:pt x="730" y="7"/>
                </a:lnTo>
                <a:lnTo>
                  <a:pt x="696" y="11"/>
                </a:lnTo>
                <a:lnTo>
                  <a:pt x="663" y="14"/>
                </a:lnTo>
                <a:lnTo>
                  <a:pt x="629" y="18"/>
                </a:lnTo>
                <a:lnTo>
                  <a:pt x="595" y="20"/>
                </a:lnTo>
                <a:lnTo>
                  <a:pt x="562" y="24"/>
                </a:lnTo>
                <a:lnTo>
                  <a:pt x="528" y="28"/>
                </a:lnTo>
                <a:lnTo>
                  <a:pt x="494" y="31"/>
                </a:lnTo>
                <a:lnTo>
                  <a:pt x="461" y="33"/>
                </a:lnTo>
                <a:lnTo>
                  <a:pt x="427" y="37"/>
                </a:lnTo>
                <a:lnTo>
                  <a:pt x="394" y="40"/>
                </a:lnTo>
                <a:lnTo>
                  <a:pt x="360" y="44"/>
                </a:lnTo>
                <a:lnTo>
                  <a:pt x="326" y="46"/>
                </a:lnTo>
                <a:lnTo>
                  <a:pt x="293" y="49"/>
                </a:lnTo>
                <a:lnTo>
                  <a:pt x="259" y="51"/>
                </a:lnTo>
                <a:lnTo>
                  <a:pt x="260" y="54"/>
                </a:lnTo>
                <a:lnTo>
                  <a:pt x="268" y="62"/>
                </a:lnTo>
                <a:lnTo>
                  <a:pt x="269" y="76"/>
                </a:lnTo>
                <a:lnTo>
                  <a:pt x="262" y="86"/>
                </a:lnTo>
                <a:lnTo>
                  <a:pt x="250" y="95"/>
                </a:lnTo>
                <a:lnTo>
                  <a:pt x="223" y="110"/>
                </a:lnTo>
                <a:lnTo>
                  <a:pt x="220" y="115"/>
                </a:lnTo>
                <a:lnTo>
                  <a:pt x="222" y="119"/>
                </a:lnTo>
                <a:lnTo>
                  <a:pt x="225" y="125"/>
                </a:lnTo>
                <a:lnTo>
                  <a:pt x="227" y="132"/>
                </a:lnTo>
                <a:lnTo>
                  <a:pt x="223" y="135"/>
                </a:lnTo>
                <a:lnTo>
                  <a:pt x="222" y="138"/>
                </a:lnTo>
                <a:lnTo>
                  <a:pt x="215" y="141"/>
                </a:lnTo>
                <a:lnTo>
                  <a:pt x="210" y="141"/>
                </a:lnTo>
                <a:lnTo>
                  <a:pt x="205" y="138"/>
                </a:lnTo>
                <a:lnTo>
                  <a:pt x="201" y="139"/>
                </a:lnTo>
                <a:lnTo>
                  <a:pt x="198" y="146"/>
                </a:lnTo>
                <a:lnTo>
                  <a:pt x="194" y="157"/>
                </a:lnTo>
                <a:lnTo>
                  <a:pt x="193" y="170"/>
                </a:lnTo>
                <a:lnTo>
                  <a:pt x="200" y="192"/>
                </a:lnTo>
                <a:lnTo>
                  <a:pt x="200" y="220"/>
                </a:lnTo>
                <a:lnTo>
                  <a:pt x="201" y="230"/>
                </a:lnTo>
                <a:lnTo>
                  <a:pt x="200" y="239"/>
                </a:lnTo>
                <a:lnTo>
                  <a:pt x="192" y="249"/>
                </a:lnTo>
                <a:lnTo>
                  <a:pt x="183" y="256"/>
                </a:lnTo>
                <a:lnTo>
                  <a:pt x="178" y="258"/>
                </a:lnTo>
                <a:lnTo>
                  <a:pt x="166" y="260"/>
                </a:lnTo>
                <a:lnTo>
                  <a:pt x="163" y="260"/>
                </a:lnTo>
                <a:lnTo>
                  <a:pt x="161" y="260"/>
                </a:lnTo>
                <a:lnTo>
                  <a:pt x="157" y="257"/>
                </a:lnTo>
                <a:lnTo>
                  <a:pt x="157" y="258"/>
                </a:lnTo>
                <a:lnTo>
                  <a:pt x="157" y="261"/>
                </a:lnTo>
                <a:lnTo>
                  <a:pt x="158" y="266"/>
                </a:lnTo>
                <a:lnTo>
                  <a:pt x="161" y="271"/>
                </a:lnTo>
                <a:lnTo>
                  <a:pt x="162" y="275"/>
                </a:lnTo>
                <a:lnTo>
                  <a:pt x="161" y="278"/>
                </a:lnTo>
                <a:lnTo>
                  <a:pt x="158" y="284"/>
                </a:lnTo>
                <a:lnTo>
                  <a:pt x="157" y="288"/>
                </a:lnTo>
                <a:lnTo>
                  <a:pt x="156" y="290"/>
                </a:lnTo>
                <a:lnTo>
                  <a:pt x="153" y="290"/>
                </a:lnTo>
                <a:lnTo>
                  <a:pt x="149" y="287"/>
                </a:lnTo>
                <a:lnTo>
                  <a:pt x="145" y="288"/>
                </a:lnTo>
                <a:lnTo>
                  <a:pt x="144" y="288"/>
                </a:lnTo>
                <a:lnTo>
                  <a:pt x="143" y="291"/>
                </a:lnTo>
                <a:lnTo>
                  <a:pt x="135" y="314"/>
                </a:lnTo>
                <a:lnTo>
                  <a:pt x="131" y="317"/>
                </a:lnTo>
                <a:lnTo>
                  <a:pt x="127" y="319"/>
                </a:lnTo>
                <a:lnTo>
                  <a:pt x="115" y="328"/>
                </a:lnTo>
                <a:lnTo>
                  <a:pt x="112" y="332"/>
                </a:lnTo>
                <a:lnTo>
                  <a:pt x="113" y="340"/>
                </a:lnTo>
                <a:lnTo>
                  <a:pt x="132" y="348"/>
                </a:lnTo>
                <a:lnTo>
                  <a:pt x="135" y="361"/>
                </a:lnTo>
                <a:lnTo>
                  <a:pt x="131" y="366"/>
                </a:lnTo>
                <a:lnTo>
                  <a:pt x="127" y="368"/>
                </a:lnTo>
                <a:lnTo>
                  <a:pt x="122" y="370"/>
                </a:lnTo>
                <a:lnTo>
                  <a:pt x="115" y="371"/>
                </a:lnTo>
                <a:lnTo>
                  <a:pt x="110" y="372"/>
                </a:lnTo>
                <a:lnTo>
                  <a:pt x="96" y="381"/>
                </a:lnTo>
                <a:lnTo>
                  <a:pt x="83" y="385"/>
                </a:lnTo>
                <a:lnTo>
                  <a:pt x="80" y="388"/>
                </a:lnTo>
                <a:lnTo>
                  <a:pt x="82" y="392"/>
                </a:lnTo>
                <a:lnTo>
                  <a:pt x="84" y="393"/>
                </a:lnTo>
                <a:lnTo>
                  <a:pt x="88" y="394"/>
                </a:lnTo>
                <a:lnTo>
                  <a:pt x="92" y="397"/>
                </a:lnTo>
                <a:lnTo>
                  <a:pt x="97" y="405"/>
                </a:lnTo>
                <a:lnTo>
                  <a:pt x="93" y="413"/>
                </a:lnTo>
                <a:lnTo>
                  <a:pt x="90" y="420"/>
                </a:lnTo>
                <a:lnTo>
                  <a:pt x="92" y="431"/>
                </a:lnTo>
                <a:lnTo>
                  <a:pt x="95" y="436"/>
                </a:lnTo>
                <a:lnTo>
                  <a:pt x="97" y="441"/>
                </a:lnTo>
                <a:lnTo>
                  <a:pt x="95" y="449"/>
                </a:lnTo>
                <a:lnTo>
                  <a:pt x="92" y="450"/>
                </a:lnTo>
                <a:lnTo>
                  <a:pt x="84" y="451"/>
                </a:lnTo>
                <a:lnTo>
                  <a:pt x="82" y="451"/>
                </a:lnTo>
                <a:lnTo>
                  <a:pt x="79" y="454"/>
                </a:lnTo>
                <a:lnTo>
                  <a:pt x="74" y="460"/>
                </a:lnTo>
                <a:lnTo>
                  <a:pt x="73" y="462"/>
                </a:lnTo>
                <a:lnTo>
                  <a:pt x="70" y="463"/>
                </a:lnTo>
                <a:lnTo>
                  <a:pt x="61" y="479"/>
                </a:lnTo>
                <a:lnTo>
                  <a:pt x="57" y="482"/>
                </a:lnTo>
                <a:lnTo>
                  <a:pt x="53" y="485"/>
                </a:lnTo>
                <a:lnTo>
                  <a:pt x="53" y="488"/>
                </a:lnTo>
                <a:lnTo>
                  <a:pt x="58" y="493"/>
                </a:lnTo>
                <a:lnTo>
                  <a:pt x="70" y="497"/>
                </a:lnTo>
                <a:lnTo>
                  <a:pt x="74" y="501"/>
                </a:lnTo>
                <a:lnTo>
                  <a:pt x="75" y="508"/>
                </a:lnTo>
                <a:lnTo>
                  <a:pt x="74" y="515"/>
                </a:lnTo>
                <a:lnTo>
                  <a:pt x="70" y="519"/>
                </a:lnTo>
                <a:lnTo>
                  <a:pt x="64" y="520"/>
                </a:lnTo>
                <a:lnTo>
                  <a:pt x="57" y="521"/>
                </a:lnTo>
                <a:lnTo>
                  <a:pt x="53" y="524"/>
                </a:lnTo>
                <a:lnTo>
                  <a:pt x="55" y="529"/>
                </a:lnTo>
                <a:lnTo>
                  <a:pt x="60" y="534"/>
                </a:lnTo>
                <a:lnTo>
                  <a:pt x="64" y="535"/>
                </a:lnTo>
                <a:lnTo>
                  <a:pt x="69" y="537"/>
                </a:lnTo>
                <a:lnTo>
                  <a:pt x="75" y="541"/>
                </a:lnTo>
                <a:lnTo>
                  <a:pt x="84" y="550"/>
                </a:lnTo>
                <a:lnTo>
                  <a:pt x="86" y="555"/>
                </a:lnTo>
                <a:lnTo>
                  <a:pt x="86" y="564"/>
                </a:lnTo>
                <a:lnTo>
                  <a:pt x="86" y="573"/>
                </a:lnTo>
                <a:lnTo>
                  <a:pt x="86" y="580"/>
                </a:lnTo>
                <a:lnTo>
                  <a:pt x="77" y="594"/>
                </a:lnTo>
                <a:lnTo>
                  <a:pt x="74" y="600"/>
                </a:lnTo>
                <a:lnTo>
                  <a:pt x="78" y="607"/>
                </a:lnTo>
                <a:lnTo>
                  <a:pt x="80" y="607"/>
                </a:lnTo>
                <a:lnTo>
                  <a:pt x="90" y="609"/>
                </a:lnTo>
                <a:lnTo>
                  <a:pt x="93" y="612"/>
                </a:lnTo>
                <a:lnTo>
                  <a:pt x="95" y="616"/>
                </a:lnTo>
                <a:lnTo>
                  <a:pt x="96" y="631"/>
                </a:lnTo>
                <a:lnTo>
                  <a:pt x="100" y="642"/>
                </a:lnTo>
                <a:lnTo>
                  <a:pt x="101" y="647"/>
                </a:lnTo>
                <a:lnTo>
                  <a:pt x="100" y="652"/>
                </a:lnTo>
                <a:lnTo>
                  <a:pt x="97" y="655"/>
                </a:lnTo>
                <a:lnTo>
                  <a:pt x="91" y="657"/>
                </a:lnTo>
                <a:lnTo>
                  <a:pt x="87" y="660"/>
                </a:lnTo>
                <a:lnTo>
                  <a:pt x="84" y="664"/>
                </a:lnTo>
                <a:lnTo>
                  <a:pt x="86" y="696"/>
                </a:lnTo>
                <a:lnTo>
                  <a:pt x="86" y="706"/>
                </a:lnTo>
                <a:lnTo>
                  <a:pt x="88" y="710"/>
                </a:lnTo>
                <a:lnTo>
                  <a:pt x="92" y="712"/>
                </a:lnTo>
                <a:lnTo>
                  <a:pt x="96" y="713"/>
                </a:lnTo>
                <a:lnTo>
                  <a:pt x="100" y="713"/>
                </a:lnTo>
                <a:lnTo>
                  <a:pt x="104" y="714"/>
                </a:lnTo>
                <a:lnTo>
                  <a:pt x="108" y="717"/>
                </a:lnTo>
                <a:lnTo>
                  <a:pt x="113" y="723"/>
                </a:lnTo>
                <a:lnTo>
                  <a:pt x="112" y="728"/>
                </a:lnTo>
                <a:lnTo>
                  <a:pt x="108" y="735"/>
                </a:lnTo>
                <a:lnTo>
                  <a:pt x="104" y="739"/>
                </a:lnTo>
                <a:lnTo>
                  <a:pt x="101" y="741"/>
                </a:lnTo>
                <a:lnTo>
                  <a:pt x="99" y="745"/>
                </a:lnTo>
                <a:lnTo>
                  <a:pt x="96" y="761"/>
                </a:lnTo>
                <a:lnTo>
                  <a:pt x="95" y="774"/>
                </a:lnTo>
                <a:lnTo>
                  <a:pt x="96" y="778"/>
                </a:lnTo>
                <a:lnTo>
                  <a:pt x="99" y="780"/>
                </a:lnTo>
                <a:lnTo>
                  <a:pt x="113" y="781"/>
                </a:lnTo>
                <a:lnTo>
                  <a:pt x="117" y="784"/>
                </a:lnTo>
                <a:lnTo>
                  <a:pt x="119" y="791"/>
                </a:lnTo>
                <a:lnTo>
                  <a:pt x="115" y="797"/>
                </a:lnTo>
                <a:lnTo>
                  <a:pt x="110" y="798"/>
                </a:lnTo>
                <a:lnTo>
                  <a:pt x="104" y="800"/>
                </a:lnTo>
                <a:lnTo>
                  <a:pt x="96" y="802"/>
                </a:lnTo>
                <a:lnTo>
                  <a:pt x="93" y="806"/>
                </a:lnTo>
                <a:lnTo>
                  <a:pt x="95" y="813"/>
                </a:lnTo>
                <a:lnTo>
                  <a:pt x="97" y="819"/>
                </a:lnTo>
                <a:lnTo>
                  <a:pt x="100" y="824"/>
                </a:lnTo>
                <a:lnTo>
                  <a:pt x="104" y="828"/>
                </a:lnTo>
                <a:lnTo>
                  <a:pt x="106" y="831"/>
                </a:lnTo>
                <a:lnTo>
                  <a:pt x="113" y="833"/>
                </a:lnTo>
                <a:lnTo>
                  <a:pt x="115" y="836"/>
                </a:lnTo>
                <a:lnTo>
                  <a:pt x="115" y="840"/>
                </a:lnTo>
                <a:lnTo>
                  <a:pt x="115" y="844"/>
                </a:lnTo>
                <a:lnTo>
                  <a:pt x="114" y="847"/>
                </a:lnTo>
                <a:lnTo>
                  <a:pt x="114" y="850"/>
                </a:lnTo>
                <a:lnTo>
                  <a:pt x="114" y="863"/>
                </a:lnTo>
                <a:lnTo>
                  <a:pt x="115" y="868"/>
                </a:lnTo>
                <a:lnTo>
                  <a:pt x="119" y="872"/>
                </a:lnTo>
                <a:lnTo>
                  <a:pt x="128" y="877"/>
                </a:lnTo>
                <a:lnTo>
                  <a:pt x="137" y="880"/>
                </a:lnTo>
                <a:lnTo>
                  <a:pt x="144" y="885"/>
                </a:lnTo>
                <a:lnTo>
                  <a:pt x="146" y="898"/>
                </a:lnTo>
                <a:lnTo>
                  <a:pt x="149" y="899"/>
                </a:lnTo>
                <a:lnTo>
                  <a:pt x="154" y="901"/>
                </a:lnTo>
                <a:lnTo>
                  <a:pt x="163" y="902"/>
                </a:lnTo>
                <a:lnTo>
                  <a:pt x="170" y="903"/>
                </a:lnTo>
                <a:lnTo>
                  <a:pt x="171" y="908"/>
                </a:lnTo>
                <a:lnTo>
                  <a:pt x="171" y="914"/>
                </a:lnTo>
                <a:lnTo>
                  <a:pt x="168" y="914"/>
                </a:lnTo>
                <a:lnTo>
                  <a:pt x="168" y="916"/>
                </a:lnTo>
                <a:lnTo>
                  <a:pt x="158" y="929"/>
                </a:lnTo>
                <a:lnTo>
                  <a:pt x="152" y="950"/>
                </a:lnTo>
                <a:lnTo>
                  <a:pt x="144" y="967"/>
                </a:lnTo>
                <a:lnTo>
                  <a:pt x="128" y="968"/>
                </a:lnTo>
                <a:lnTo>
                  <a:pt x="127" y="970"/>
                </a:lnTo>
                <a:lnTo>
                  <a:pt x="126" y="973"/>
                </a:lnTo>
                <a:lnTo>
                  <a:pt x="126" y="977"/>
                </a:lnTo>
                <a:lnTo>
                  <a:pt x="126" y="978"/>
                </a:lnTo>
                <a:lnTo>
                  <a:pt x="135" y="987"/>
                </a:lnTo>
                <a:lnTo>
                  <a:pt x="136" y="999"/>
                </a:lnTo>
                <a:lnTo>
                  <a:pt x="131" y="1011"/>
                </a:lnTo>
                <a:lnTo>
                  <a:pt x="122" y="1018"/>
                </a:lnTo>
                <a:lnTo>
                  <a:pt x="114" y="1021"/>
                </a:lnTo>
                <a:lnTo>
                  <a:pt x="112" y="1024"/>
                </a:lnTo>
                <a:lnTo>
                  <a:pt x="109" y="1026"/>
                </a:lnTo>
                <a:lnTo>
                  <a:pt x="108" y="1033"/>
                </a:lnTo>
                <a:lnTo>
                  <a:pt x="106" y="1035"/>
                </a:lnTo>
                <a:lnTo>
                  <a:pt x="95" y="1051"/>
                </a:lnTo>
                <a:lnTo>
                  <a:pt x="90" y="1056"/>
                </a:lnTo>
                <a:lnTo>
                  <a:pt x="84" y="1059"/>
                </a:lnTo>
                <a:lnTo>
                  <a:pt x="74" y="1061"/>
                </a:lnTo>
                <a:lnTo>
                  <a:pt x="69" y="1065"/>
                </a:lnTo>
                <a:lnTo>
                  <a:pt x="66" y="1070"/>
                </a:lnTo>
                <a:lnTo>
                  <a:pt x="64" y="1077"/>
                </a:lnTo>
                <a:lnTo>
                  <a:pt x="61" y="1088"/>
                </a:lnTo>
                <a:lnTo>
                  <a:pt x="55" y="1104"/>
                </a:lnTo>
                <a:lnTo>
                  <a:pt x="53" y="1109"/>
                </a:lnTo>
                <a:lnTo>
                  <a:pt x="53" y="1115"/>
                </a:lnTo>
                <a:lnTo>
                  <a:pt x="51" y="1144"/>
                </a:lnTo>
                <a:lnTo>
                  <a:pt x="51" y="1150"/>
                </a:lnTo>
                <a:lnTo>
                  <a:pt x="49" y="1154"/>
                </a:lnTo>
                <a:lnTo>
                  <a:pt x="49" y="1157"/>
                </a:lnTo>
                <a:lnTo>
                  <a:pt x="33" y="1171"/>
                </a:lnTo>
                <a:lnTo>
                  <a:pt x="26" y="1182"/>
                </a:lnTo>
                <a:lnTo>
                  <a:pt x="29" y="1196"/>
                </a:lnTo>
                <a:lnTo>
                  <a:pt x="30" y="1197"/>
                </a:lnTo>
                <a:lnTo>
                  <a:pt x="33" y="1201"/>
                </a:lnTo>
                <a:lnTo>
                  <a:pt x="36" y="1207"/>
                </a:lnTo>
                <a:lnTo>
                  <a:pt x="38" y="1209"/>
                </a:lnTo>
                <a:lnTo>
                  <a:pt x="38" y="1215"/>
                </a:lnTo>
                <a:lnTo>
                  <a:pt x="38" y="1218"/>
                </a:lnTo>
                <a:lnTo>
                  <a:pt x="35" y="1220"/>
                </a:lnTo>
                <a:lnTo>
                  <a:pt x="33" y="1241"/>
                </a:lnTo>
                <a:lnTo>
                  <a:pt x="31" y="1246"/>
                </a:lnTo>
                <a:lnTo>
                  <a:pt x="29" y="1250"/>
                </a:lnTo>
                <a:lnTo>
                  <a:pt x="22" y="1253"/>
                </a:lnTo>
                <a:lnTo>
                  <a:pt x="9" y="1253"/>
                </a:lnTo>
                <a:lnTo>
                  <a:pt x="4" y="1254"/>
                </a:lnTo>
                <a:lnTo>
                  <a:pt x="0" y="1257"/>
                </a:lnTo>
                <a:lnTo>
                  <a:pt x="0" y="1262"/>
                </a:lnTo>
                <a:lnTo>
                  <a:pt x="3" y="1267"/>
                </a:lnTo>
                <a:lnTo>
                  <a:pt x="8" y="1272"/>
                </a:lnTo>
                <a:lnTo>
                  <a:pt x="12" y="1275"/>
                </a:lnTo>
                <a:lnTo>
                  <a:pt x="13" y="1276"/>
                </a:lnTo>
                <a:lnTo>
                  <a:pt x="13" y="1280"/>
                </a:lnTo>
                <a:lnTo>
                  <a:pt x="12" y="1284"/>
                </a:lnTo>
                <a:lnTo>
                  <a:pt x="12" y="1284"/>
                </a:lnTo>
                <a:lnTo>
                  <a:pt x="11" y="1288"/>
                </a:lnTo>
                <a:lnTo>
                  <a:pt x="8" y="1294"/>
                </a:lnTo>
                <a:lnTo>
                  <a:pt x="8" y="1297"/>
                </a:lnTo>
                <a:lnTo>
                  <a:pt x="12" y="1306"/>
                </a:lnTo>
                <a:lnTo>
                  <a:pt x="21" y="1315"/>
                </a:lnTo>
                <a:lnTo>
                  <a:pt x="24" y="1323"/>
                </a:lnTo>
                <a:lnTo>
                  <a:pt x="4" y="1342"/>
                </a:lnTo>
                <a:lnTo>
                  <a:pt x="5" y="1342"/>
                </a:lnTo>
                <a:lnTo>
                  <a:pt x="18" y="1341"/>
                </a:lnTo>
                <a:lnTo>
                  <a:pt x="24" y="1341"/>
                </a:lnTo>
                <a:lnTo>
                  <a:pt x="39" y="1339"/>
                </a:lnTo>
                <a:lnTo>
                  <a:pt x="62" y="1337"/>
                </a:lnTo>
                <a:lnTo>
                  <a:pt x="93" y="1334"/>
                </a:lnTo>
                <a:lnTo>
                  <a:pt x="130" y="1332"/>
                </a:lnTo>
                <a:lnTo>
                  <a:pt x="171" y="1329"/>
                </a:lnTo>
                <a:lnTo>
                  <a:pt x="215" y="1325"/>
                </a:lnTo>
                <a:lnTo>
                  <a:pt x="260" y="1321"/>
                </a:lnTo>
                <a:lnTo>
                  <a:pt x="304" y="1317"/>
                </a:lnTo>
                <a:lnTo>
                  <a:pt x="348" y="1314"/>
                </a:lnTo>
                <a:lnTo>
                  <a:pt x="390" y="1310"/>
                </a:lnTo>
                <a:lnTo>
                  <a:pt x="426" y="1307"/>
                </a:lnTo>
                <a:lnTo>
                  <a:pt x="457" y="1305"/>
                </a:lnTo>
                <a:lnTo>
                  <a:pt x="480" y="1302"/>
                </a:lnTo>
                <a:lnTo>
                  <a:pt x="496" y="1301"/>
                </a:lnTo>
                <a:lnTo>
                  <a:pt x="501" y="1301"/>
                </a:lnTo>
                <a:lnTo>
                  <a:pt x="513" y="1299"/>
                </a:lnTo>
                <a:lnTo>
                  <a:pt x="523" y="1298"/>
                </a:lnTo>
                <a:lnTo>
                  <a:pt x="524" y="1303"/>
                </a:lnTo>
                <a:lnTo>
                  <a:pt x="524" y="1314"/>
                </a:lnTo>
                <a:lnTo>
                  <a:pt x="522" y="1325"/>
                </a:lnTo>
                <a:lnTo>
                  <a:pt x="516" y="1338"/>
                </a:lnTo>
                <a:lnTo>
                  <a:pt x="514" y="1356"/>
                </a:lnTo>
                <a:lnTo>
                  <a:pt x="507" y="1365"/>
                </a:lnTo>
                <a:lnTo>
                  <a:pt x="506" y="1371"/>
                </a:lnTo>
                <a:lnTo>
                  <a:pt x="507" y="1377"/>
                </a:lnTo>
                <a:lnTo>
                  <a:pt x="504" y="1389"/>
                </a:lnTo>
                <a:lnTo>
                  <a:pt x="502" y="1395"/>
                </a:lnTo>
                <a:lnTo>
                  <a:pt x="502" y="1400"/>
                </a:lnTo>
                <a:lnTo>
                  <a:pt x="506" y="1405"/>
                </a:lnTo>
                <a:lnTo>
                  <a:pt x="510" y="1409"/>
                </a:lnTo>
                <a:lnTo>
                  <a:pt x="513" y="1415"/>
                </a:lnTo>
                <a:lnTo>
                  <a:pt x="510" y="1422"/>
                </a:lnTo>
                <a:lnTo>
                  <a:pt x="519" y="1437"/>
                </a:lnTo>
                <a:lnTo>
                  <a:pt x="523" y="1440"/>
                </a:lnTo>
                <a:lnTo>
                  <a:pt x="532" y="1443"/>
                </a:lnTo>
                <a:lnTo>
                  <a:pt x="537" y="1446"/>
                </a:lnTo>
                <a:lnTo>
                  <a:pt x="541" y="1455"/>
                </a:lnTo>
                <a:lnTo>
                  <a:pt x="549" y="1460"/>
                </a:lnTo>
                <a:lnTo>
                  <a:pt x="554" y="1468"/>
                </a:lnTo>
                <a:lnTo>
                  <a:pt x="555" y="1470"/>
                </a:lnTo>
                <a:lnTo>
                  <a:pt x="557" y="1473"/>
                </a:lnTo>
                <a:lnTo>
                  <a:pt x="557" y="1478"/>
                </a:lnTo>
                <a:lnTo>
                  <a:pt x="557" y="1481"/>
                </a:lnTo>
                <a:lnTo>
                  <a:pt x="559" y="1486"/>
                </a:lnTo>
                <a:lnTo>
                  <a:pt x="568" y="1497"/>
                </a:lnTo>
                <a:lnTo>
                  <a:pt x="570" y="1503"/>
                </a:lnTo>
                <a:lnTo>
                  <a:pt x="571" y="1516"/>
                </a:lnTo>
                <a:lnTo>
                  <a:pt x="576" y="1525"/>
                </a:lnTo>
                <a:lnTo>
                  <a:pt x="586" y="1543"/>
                </a:lnTo>
                <a:lnTo>
                  <a:pt x="593" y="1549"/>
                </a:lnTo>
                <a:lnTo>
                  <a:pt x="595" y="1545"/>
                </a:lnTo>
                <a:lnTo>
                  <a:pt x="598" y="1544"/>
                </a:lnTo>
                <a:lnTo>
                  <a:pt x="602" y="1545"/>
                </a:lnTo>
                <a:lnTo>
                  <a:pt x="604" y="1547"/>
                </a:lnTo>
                <a:lnTo>
                  <a:pt x="604" y="1545"/>
                </a:lnTo>
                <a:lnTo>
                  <a:pt x="606" y="1545"/>
                </a:lnTo>
                <a:lnTo>
                  <a:pt x="610" y="1548"/>
                </a:lnTo>
                <a:lnTo>
                  <a:pt x="614" y="1548"/>
                </a:lnTo>
                <a:lnTo>
                  <a:pt x="617" y="1545"/>
                </a:lnTo>
                <a:lnTo>
                  <a:pt x="619" y="1543"/>
                </a:lnTo>
                <a:lnTo>
                  <a:pt x="621" y="1544"/>
                </a:lnTo>
                <a:lnTo>
                  <a:pt x="623" y="1545"/>
                </a:lnTo>
                <a:lnTo>
                  <a:pt x="621" y="1547"/>
                </a:lnTo>
                <a:lnTo>
                  <a:pt x="624" y="1549"/>
                </a:lnTo>
                <a:lnTo>
                  <a:pt x="626" y="1545"/>
                </a:lnTo>
                <a:lnTo>
                  <a:pt x="628" y="1543"/>
                </a:lnTo>
                <a:lnTo>
                  <a:pt x="628" y="1540"/>
                </a:lnTo>
                <a:lnTo>
                  <a:pt x="628" y="1538"/>
                </a:lnTo>
                <a:lnTo>
                  <a:pt x="632" y="1531"/>
                </a:lnTo>
                <a:lnTo>
                  <a:pt x="633" y="1527"/>
                </a:lnTo>
                <a:lnTo>
                  <a:pt x="630" y="1523"/>
                </a:lnTo>
                <a:lnTo>
                  <a:pt x="654" y="1508"/>
                </a:lnTo>
                <a:lnTo>
                  <a:pt x="656" y="1504"/>
                </a:lnTo>
                <a:lnTo>
                  <a:pt x="656" y="1500"/>
                </a:lnTo>
                <a:lnTo>
                  <a:pt x="656" y="1495"/>
                </a:lnTo>
                <a:lnTo>
                  <a:pt x="654" y="1494"/>
                </a:lnTo>
                <a:lnTo>
                  <a:pt x="648" y="1494"/>
                </a:lnTo>
                <a:lnTo>
                  <a:pt x="646" y="1494"/>
                </a:lnTo>
                <a:lnTo>
                  <a:pt x="646" y="1491"/>
                </a:lnTo>
                <a:lnTo>
                  <a:pt x="647" y="1487"/>
                </a:lnTo>
                <a:lnTo>
                  <a:pt x="651" y="1484"/>
                </a:lnTo>
                <a:lnTo>
                  <a:pt x="654" y="1482"/>
                </a:lnTo>
                <a:lnTo>
                  <a:pt x="660" y="1483"/>
                </a:lnTo>
                <a:lnTo>
                  <a:pt x="669" y="1490"/>
                </a:lnTo>
                <a:lnTo>
                  <a:pt x="674" y="1491"/>
                </a:lnTo>
                <a:lnTo>
                  <a:pt x="670" y="1494"/>
                </a:lnTo>
                <a:lnTo>
                  <a:pt x="668" y="1497"/>
                </a:lnTo>
                <a:lnTo>
                  <a:pt x="669" y="1500"/>
                </a:lnTo>
                <a:lnTo>
                  <a:pt x="674" y="1500"/>
                </a:lnTo>
                <a:lnTo>
                  <a:pt x="678" y="1500"/>
                </a:lnTo>
                <a:lnTo>
                  <a:pt x="694" y="1492"/>
                </a:lnTo>
                <a:lnTo>
                  <a:pt x="711" y="1486"/>
                </a:lnTo>
                <a:lnTo>
                  <a:pt x="730" y="1478"/>
                </a:lnTo>
                <a:lnTo>
                  <a:pt x="734" y="1477"/>
                </a:lnTo>
                <a:lnTo>
                  <a:pt x="738" y="1475"/>
                </a:lnTo>
                <a:lnTo>
                  <a:pt x="745" y="1470"/>
                </a:lnTo>
                <a:lnTo>
                  <a:pt x="749" y="1469"/>
                </a:lnTo>
                <a:lnTo>
                  <a:pt x="766" y="1468"/>
                </a:lnTo>
                <a:lnTo>
                  <a:pt x="774" y="1466"/>
                </a:lnTo>
                <a:lnTo>
                  <a:pt x="778" y="1461"/>
                </a:lnTo>
                <a:lnTo>
                  <a:pt x="744" y="1460"/>
                </a:lnTo>
                <a:lnTo>
                  <a:pt x="744" y="1459"/>
                </a:lnTo>
                <a:lnTo>
                  <a:pt x="749" y="1457"/>
                </a:lnTo>
                <a:lnTo>
                  <a:pt x="752" y="1456"/>
                </a:lnTo>
                <a:lnTo>
                  <a:pt x="758" y="1452"/>
                </a:lnTo>
                <a:lnTo>
                  <a:pt x="782" y="1456"/>
                </a:lnTo>
                <a:lnTo>
                  <a:pt x="811" y="1475"/>
                </a:lnTo>
                <a:lnTo>
                  <a:pt x="821" y="1475"/>
                </a:lnTo>
                <a:lnTo>
                  <a:pt x="833" y="1473"/>
                </a:lnTo>
                <a:lnTo>
                  <a:pt x="845" y="1466"/>
                </a:lnTo>
                <a:lnTo>
                  <a:pt x="849" y="1459"/>
                </a:lnTo>
                <a:lnTo>
                  <a:pt x="852" y="1459"/>
                </a:lnTo>
                <a:lnTo>
                  <a:pt x="853" y="1461"/>
                </a:lnTo>
                <a:lnTo>
                  <a:pt x="857" y="1464"/>
                </a:lnTo>
                <a:lnTo>
                  <a:pt x="859" y="1470"/>
                </a:lnTo>
                <a:lnTo>
                  <a:pt x="862" y="1472"/>
                </a:lnTo>
                <a:lnTo>
                  <a:pt x="866" y="1472"/>
                </a:lnTo>
                <a:lnTo>
                  <a:pt x="868" y="1472"/>
                </a:lnTo>
                <a:lnTo>
                  <a:pt x="876" y="1473"/>
                </a:lnTo>
                <a:lnTo>
                  <a:pt x="881" y="1475"/>
                </a:lnTo>
                <a:lnTo>
                  <a:pt x="886" y="1477"/>
                </a:lnTo>
                <a:lnTo>
                  <a:pt x="893" y="1474"/>
                </a:lnTo>
                <a:lnTo>
                  <a:pt x="894" y="1472"/>
                </a:lnTo>
                <a:lnTo>
                  <a:pt x="896" y="1469"/>
                </a:lnTo>
                <a:lnTo>
                  <a:pt x="897" y="1468"/>
                </a:lnTo>
                <a:lnTo>
                  <a:pt x="899" y="1466"/>
                </a:lnTo>
                <a:lnTo>
                  <a:pt x="902" y="1464"/>
                </a:lnTo>
                <a:lnTo>
                  <a:pt x="902" y="1461"/>
                </a:lnTo>
                <a:lnTo>
                  <a:pt x="902" y="1457"/>
                </a:lnTo>
                <a:lnTo>
                  <a:pt x="903" y="1455"/>
                </a:lnTo>
                <a:lnTo>
                  <a:pt x="903" y="1455"/>
                </a:lnTo>
                <a:close/>
                <a:moveTo>
                  <a:pt x="881" y="1512"/>
                </a:moveTo>
                <a:lnTo>
                  <a:pt x="890" y="1513"/>
                </a:lnTo>
                <a:lnTo>
                  <a:pt x="901" y="1512"/>
                </a:lnTo>
                <a:lnTo>
                  <a:pt x="902" y="1510"/>
                </a:lnTo>
                <a:lnTo>
                  <a:pt x="881" y="1509"/>
                </a:lnTo>
                <a:lnTo>
                  <a:pt x="881" y="1512"/>
                </a:lnTo>
                <a:close/>
                <a:moveTo>
                  <a:pt x="755" y="1526"/>
                </a:moveTo>
                <a:lnTo>
                  <a:pt x="755" y="1527"/>
                </a:lnTo>
                <a:lnTo>
                  <a:pt x="762" y="1525"/>
                </a:lnTo>
                <a:lnTo>
                  <a:pt x="766" y="1523"/>
                </a:lnTo>
                <a:lnTo>
                  <a:pt x="762" y="1523"/>
                </a:lnTo>
                <a:lnTo>
                  <a:pt x="755" y="1526"/>
                </a:lnTo>
                <a:close/>
                <a:moveTo>
                  <a:pt x="630" y="1560"/>
                </a:moveTo>
                <a:lnTo>
                  <a:pt x="629" y="1562"/>
                </a:lnTo>
                <a:lnTo>
                  <a:pt x="632" y="1563"/>
                </a:lnTo>
                <a:lnTo>
                  <a:pt x="633" y="1561"/>
                </a:lnTo>
                <a:lnTo>
                  <a:pt x="632" y="1558"/>
                </a:lnTo>
                <a:lnTo>
                  <a:pt x="630" y="1560"/>
                </a:lnTo>
                <a:close/>
                <a:moveTo>
                  <a:pt x="727" y="1514"/>
                </a:moveTo>
                <a:lnTo>
                  <a:pt x="725" y="1519"/>
                </a:lnTo>
                <a:lnTo>
                  <a:pt x="718" y="1522"/>
                </a:lnTo>
                <a:lnTo>
                  <a:pt x="704" y="1523"/>
                </a:lnTo>
                <a:lnTo>
                  <a:pt x="704" y="1526"/>
                </a:lnTo>
                <a:lnTo>
                  <a:pt x="713" y="1525"/>
                </a:lnTo>
                <a:lnTo>
                  <a:pt x="717" y="1525"/>
                </a:lnTo>
                <a:lnTo>
                  <a:pt x="720" y="1528"/>
                </a:lnTo>
                <a:lnTo>
                  <a:pt x="721" y="1526"/>
                </a:lnTo>
                <a:lnTo>
                  <a:pt x="723" y="1528"/>
                </a:lnTo>
                <a:lnTo>
                  <a:pt x="722" y="1530"/>
                </a:lnTo>
                <a:lnTo>
                  <a:pt x="721" y="1531"/>
                </a:lnTo>
                <a:lnTo>
                  <a:pt x="720" y="1532"/>
                </a:lnTo>
                <a:lnTo>
                  <a:pt x="721" y="1534"/>
                </a:lnTo>
                <a:lnTo>
                  <a:pt x="721" y="1534"/>
                </a:lnTo>
                <a:lnTo>
                  <a:pt x="722" y="1535"/>
                </a:lnTo>
                <a:lnTo>
                  <a:pt x="723" y="1535"/>
                </a:lnTo>
                <a:lnTo>
                  <a:pt x="727" y="1525"/>
                </a:lnTo>
                <a:lnTo>
                  <a:pt x="727" y="1521"/>
                </a:lnTo>
                <a:lnTo>
                  <a:pt x="727" y="1518"/>
                </a:lnTo>
                <a:lnTo>
                  <a:pt x="727" y="1517"/>
                </a:lnTo>
                <a:lnTo>
                  <a:pt x="730" y="1516"/>
                </a:lnTo>
                <a:lnTo>
                  <a:pt x="729" y="1514"/>
                </a:lnTo>
                <a:lnTo>
                  <a:pt x="727" y="15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Freeform 33"/>
          <p:cNvSpPr>
            <a:spLocks/>
          </p:cNvSpPr>
          <p:nvPr/>
        </p:nvSpPr>
        <p:spPr bwMode="auto">
          <a:xfrm>
            <a:off x="12048391" y="5274204"/>
            <a:ext cx="1486169" cy="1221333"/>
          </a:xfrm>
          <a:custGeom>
            <a:avLst/>
            <a:gdLst>
              <a:gd name="T0" fmla="*/ 1061 w 1732"/>
              <a:gd name="T1" fmla="*/ 197 h 1424"/>
              <a:gd name="T2" fmla="*/ 1070 w 1732"/>
              <a:gd name="T3" fmla="*/ 233 h 1424"/>
              <a:gd name="T4" fmla="*/ 1162 w 1732"/>
              <a:gd name="T5" fmla="*/ 328 h 1424"/>
              <a:gd name="T6" fmla="*/ 1258 w 1732"/>
              <a:gd name="T7" fmla="*/ 412 h 1424"/>
              <a:gd name="T8" fmla="*/ 1272 w 1732"/>
              <a:gd name="T9" fmla="*/ 458 h 1424"/>
              <a:gd name="T10" fmla="*/ 1296 w 1732"/>
              <a:gd name="T11" fmla="*/ 519 h 1424"/>
              <a:gd name="T12" fmla="*/ 1382 w 1732"/>
              <a:gd name="T13" fmla="*/ 501 h 1424"/>
              <a:gd name="T14" fmla="*/ 1408 w 1732"/>
              <a:gd name="T15" fmla="*/ 563 h 1424"/>
              <a:gd name="T16" fmla="*/ 1377 w 1732"/>
              <a:gd name="T17" fmla="*/ 712 h 1424"/>
              <a:gd name="T18" fmla="*/ 1413 w 1732"/>
              <a:gd name="T19" fmla="*/ 755 h 1424"/>
              <a:gd name="T20" fmla="*/ 1487 w 1732"/>
              <a:gd name="T21" fmla="*/ 795 h 1424"/>
              <a:gd name="T22" fmla="*/ 1567 w 1732"/>
              <a:gd name="T23" fmla="*/ 853 h 1424"/>
              <a:gd name="T24" fmla="*/ 1610 w 1732"/>
              <a:gd name="T25" fmla="*/ 905 h 1424"/>
              <a:gd name="T26" fmla="*/ 1617 w 1732"/>
              <a:gd name="T27" fmla="*/ 990 h 1424"/>
              <a:gd name="T28" fmla="*/ 1642 w 1732"/>
              <a:gd name="T29" fmla="*/ 1033 h 1424"/>
              <a:gd name="T30" fmla="*/ 1688 w 1732"/>
              <a:gd name="T31" fmla="*/ 1072 h 1424"/>
              <a:gd name="T32" fmla="*/ 1694 w 1732"/>
              <a:gd name="T33" fmla="*/ 1063 h 1424"/>
              <a:gd name="T34" fmla="*/ 1714 w 1732"/>
              <a:gd name="T35" fmla="*/ 1085 h 1424"/>
              <a:gd name="T36" fmla="*/ 1730 w 1732"/>
              <a:gd name="T37" fmla="*/ 1117 h 1424"/>
              <a:gd name="T38" fmla="*/ 1718 w 1732"/>
              <a:gd name="T39" fmla="*/ 1201 h 1424"/>
              <a:gd name="T40" fmla="*/ 1673 w 1732"/>
              <a:gd name="T41" fmla="*/ 1205 h 1424"/>
              <a:gd name="T42" fmla="*/ 1647 w 1732"/>
              <a:gd name="T43" fmla="*/ 1256 h 1424"/>
              <a:gd name="T44" fmla="*/ 1629 w 1732"/>
              <a:gd name="T45" fmla="*/ 1242 h 1424"/>
              <a:gd name="T46" fmla="*/ 1637 w 1732"/>
              <a:gd name="T47" fmla="*/ 1291 h 1424"/>
              <a:gd name="T48" fmla="*/ 1638 w 1732"/>
              <a:gd name="T49" fmla="*/ 1318 h 1424"/>
              <a:gd name="T50" fmla="*/ 1619 w 1732"/>
              <a:gd name="T51" fmla="*/ 1369 h 1424"/>
              <a:gd name="T52" fmla="*/ 1603 w 1732"/>
              <a:gd name="T53" fmla="*/ 1405 h 1424"/>
              <a:gd name="T54" fmla="*/ 1437 w 1732"/>
              <a:gd name="T55" fmla="*/ 1418 h 1424"/>
              <a:gd name="T56" fmla="*/ 1463 w 1732"/>
              <a:gd name="T57" fmla="*/ 1378 h 1424"/>
              <a:gd name="T58" fmla="*/ 1470 w 1732"/>
              <a:gd name="T59" fmla="*/ 1365 h 1424"/>
              <a:gd name="T60" fmla="*/ 1493 w 1732"/>
              <a:gd name="T61" fmla="*/ 1348 h 1424"/>
              <a:gd name="T62" fmla="*/ 1505 w 1732"/>
              <a:gd name="T63" fmla="*/ 1330 h 1424"/>
              <a:gd name="T64" fmla="*/ 1507 w 1732"/>
              <a:gd name="T65" fmla="*/ 1309 h 1424"/>
              <a:gd name="T66" fmla="*/ 1502 w 1732"/>
              <a:gd name="T67" fmla="*/ 1290 h 1424"/>
              <a:gd name="T68" fmla="*/ 1488 w 1732"/>
              <a:gd name="T69" fmla="*/ 1271 h 1424"/>
              <a:gd name="T70" fmla="*/ 1391 w 1732"/>
              <a:gd name="T71" fmla="*/ 1266 h 1424"/>
              <a:gd name="T72" fmla="*/ 762 w 1732"/>
              <a:gd name="T73" fmla="*/ 1313 h 1424"/>
              <a:gd name="T74" fmla="*/ 338 w 1732"/>
              <a:gd name="T75" fmla="*/ 1218 h 1424"/>
              <a:gd name="T76" fmla="*/ 320 w 1732"/>
              <a:gd name="T77" fmla="*/ 858 h 1424"/>
              <a:gd name="T78" fmla="*/ 303 w 1732"/>
              <a:gd name="T79" fmla="*/ 514 h 1424"/>
              <a:gd name="T80" fmla="*/ 294 w 1732"/>
              <a:gd name="T81" fmla="*/ 501 h 1424"/>
              <a:gd name="T82" fmla="*/ 259 w 1732"/>
              <a:gd name="T83" fmla="*/ 489 h 1424"/>
              <a:gd name="T84" fmla="*/ 229 w 1732"/>
              <a:gd name="T85" fmla="*/ 434 h 1424"/>
              <a:gd name="T86" fmla="*/ 189 w 1732"/>
              <a:gd name="T87" fmla="*/ 399 h 1424"/>
              <a:gd name="T88" fmla="*/ 186 w 1732"/>
              <a:gd name="T89" fmla="*/ 372 h 1424"/>
              <a:gd name="T90" fmla="*/ 206 w 1732"/>
              <a:gd name="T91" fmla="*/ 330 h 1424"/>
              <a:gd name="T92" fmla="*/ 228 w 1732"/>
              <a:gd name="T93" fmla="*/ 313 h 1424"/>
              <a:gd name="T94" fmla="*/ 212 w 1732"/>
              <a:gd name="T95" fmla="*/ 276 h 1424"/>
              <a:gd name="T96" fmla="*/ 171 w 1732"/>
              <a:gd name="T97" fmla="*/ 285 h 1424"/>
              <a:gd name="T98" fmla="*/ 144 w 1732"/>
              <a:gd name="T99" fmla="*/ 264 h 1424"/>
              <a:gd name="T100" fmla="*/ 92 w 1732"/>
              <a:gd name="T101" fmla="*/ 233 h 1424"/>
              <a:gd name="T102" fmla="*/ 75 w 1732"/>
              <a:gd name="T103" fmla="*/ 185 h 1424"/>
              <a:gd name="T104" fmla="*/ 51 w 1732"/>
              <a:gd name="T105" fmla="*/ 154 h 1424"/>
              <a:gd name="T106" fmla="*/ 36 w 1732"/>
              <a:gd name="T107" fmla="*/ 140 h 1424"/>
              <a:gd name="T108" fmla="*/ 19 w 1732"/>
              <a:gd name="T109" fmla="*/ 100 h 1424"/>
              <a:gd name="T110" fmla="*/ 0 w 1732"/>
              <a:gd name="T111" fmla="*/ 62 h 1424"/>
              <a:gd name="T112" fmla="*/ 180 w 1732"/>
              <a:gd name="T113" fmla="*/ 54 h 1424"/>
              <a:gd name="T114" fmla="*/ 713 w 1732"/>
              <a:gd name="T115" fmla="*/ 21 h 1424"/>
              <a:gd name="T116" fmla="*/ 991 w 1732"/>
              <a:gd name="T117" fmla="*/ 9 h 1424"/>
              <a:gd name="T118" fmla="*/ 1011 w 1732"/>
              <a:gd name="T119" fmla="*/ 29 h 1424"/>
              <a:gd name="T120" fmla="*/ 1022 w 1732"/>
              <a:gd name="T121" fmla="*/ 40 h 1424"/>
              <a:gd name="T122" fmla="*/ 1045 w 1732"/>
              <a:gd name="T123" fmla="*/ 65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2" h="1424">
                <a:moveTo>
                  <a:pt x="1058" y="71"/>
                </a:moveTo>
                <a:lnTo>
                  <a:pt x="1052" y="78"/>
                </a:lnTo>
                <a:lnTo>
                  <a:pt x="1047" y="92"/>
                </a:lnTo>
                <a:lnTo>
                  <a:pt x="1044" y="109"/>
                </a:lnTo>
                <a:lnTo>
                  <a:pt x="1044" y="122"/>
                </a:lnTo>
                <a:lnTo>
                  <a:pt x="1045" y="136"/>
                </a:lnTo>
                <a:lnTo>
                  <a:pt x="1056" y="187"/>
                </a:lnTo>
                <a:lnTo>
                  <a:pt x="1057" y="192"/>
                </a:lnTo>
                <a:lnTo>
                  <a:pt x="1061" y="197"/>
                </a:lnTo>
                <a:lnTo>
                  <a:pt x="1065" y="201"/>
                </a:lnTo>
                <a:lnTo>
                  <a:pt x="1067" y="203"/>
                </a:lnTo>
                <a:lnTo>
                  <a:pt x="1069" y="206"/>
                </a:lnTo>
                <a:lnTo>
                  <a:pt x="1069" y="207"/>
                </a:lnTo>
                <a:lnTo>
                  <a:pt x="1070" y="211"/>
                </a:lnTo>
                <a:lnTo>
                  <a:pt x="1070" y="218"/>
                </a:lnTo>
                <a:lnTo>
                  <a:pt x="1069" y="228"/>
                </a:lnTo>
                <a:lnTo>
                  <a:pt x="1070" y="231"/>
                </a:lnTo>
                <a:lnTo>
                  <a:pt x="1070" y="233"/>
                </a:lnTo>
                <a:lnTo>
                  <a:pt x="1074" y="237"/>
                </a:lnTo>
                <a:lnTo>
                  <a:pt x="1076" y="241"/>
                </a:lnTo>
                <a:lnTo>
                  <a:pt x="1083" y="246"/>
                </a:lnTo>
                <a:lnTo>
                  <a:pt x="1086" y="250"/>
                </a:lnTo>
                <a:lnTo>
                  <a:pt x="1086" y="253"/>
                </a:lnTo>
                <a:lnTo>
                  <a:pt x="1087" y="260"/>
                </a:lnTo>
                <a:lnTo>
                  <a:pt x="1091" y="271"/>
                </a:lnTo>
                <a:lnTo>
                  <a:pt x="1096" y="277"/>
                </a:lnTo>
                <a:lnTo>
                  <a:pt x="1162" y="328"/>
                </a:lnTo>
                <a:lnTo>
                  <a:pt x="1167" y="333"/>
                </a:lnTo>
                <a:lnTo>
                  <a:pt x="1170" y="338"/>
                </a:lnTo>
                <a:lnTo>
                  <a:pt x="1172" y="344"/>
                </a:lnTo>
                <a:lnTo>
                  <a:pt x="1174" y="348"/>
                </a:lnTo>
                <a:lnTo>
                  <a:pt x="1177" y="352"/>
                </a:lnTo>
                <a:lnTo>
                  <a:pt x="1238" y="388"/>
                </a:lnTo>
                <a:lnTo>
                  <a:pt x="1243" y="394"/>
                </a:lnTo>
                <a:lnTo>
                  <a:pt x="1250" y="401"/>
                </a:lnTo>
                <a:lnTo>
                  <a:pt x="1258" y="412"/>
                </a:lnTo>
                <a:lnTo>
                  <a:pt x="1261" y="418"/>
                </a:lnTo>
                <a:lnTo>
                  <a:pt x="1263" y="425"/>
                </a:lnTo>
                <a:lnTo>
                  <a:pt x="1264" y="429"/>
                </a:lnTo>
                <a:lnTo>
                  <a:pt x="1264" y="438"/>
                </a:lnTo>
                <a:lnTo>
                  <a:pt x="1264" y="442"/>
                </a:lnTo>
                <a:lnTo>
                  <a:pt x="1267" y="445"/>
                </a:lnTo>
                <a:lnTo>
                  <a:pt x="1272" y="452"/>
                </a:lnTo>
                <a:lnTo>
                  <a:pt x="1273" y="454"/>
                </a:lnTo>
                <a:lnTo>
                  <a:pt x="1272" y="458"/>
                </a:lnTo>
                <a:lnTo>
                  <a:pt x="1271" y="462"/>
                </a:lnTo>
                <a:lnTo>
                  <a:pt x="1269" y="466"/>
                </a:lnTo>
                <a:lnTo>
                  <a:pt x="1272" y="470"/>
                </a:lnTo>
                <a:lnTo>
                  <a:pt x="1273" y="474"/>
                </a:lnTo>
                <a:lnTo>
                  <a:pt x="1276" y="479"/>
                </a:lnTo>
                <a:lnTo>
                  <a:pt x="1276" y="484"/>
                </a:lnTo>
                <a:lnTo>
                  <a:pt x="1276" y="488"/>
                </a:lnTo>
                <a:lnTo>
                  <a:pt x="1289" y="510"/>
                </a:lnTo>
                <a:lnTo>
                  <a:pt x="1296" y="519"/>
                </a:lnTo>
                <a:lnTo>
                  <a:pt x="1308" y="522"/>
                </a:lnTo>
                <a:lnTo>
                  <a:pt x="1318" y="517"/>
                </a:lnTo>
                <a:lnTo>
                  <a:pt x="1331" y="495"/>
                </a:lnTo>
                <a:lnTo>
                  <a:pt x="1344" y="491"/>
                </a:lnTo>
                <a:lnTo>
                  <a:pt x="1349" y="492"/>
                </a:lnTo>
                <a:lnTo>
                  <a:pt x="1357" y="497"/>
                </a:lnTo>
                <a:lnTo>
                  <a:pt x="1362" y="499"/>
                </a:lnTo>
                <a:lnTo>
                  <a:pt x="1369" y="499"/>
                </a:lnTo>
                <a:lnTo>
                  <a:pt x="1382" y="501"/>
                </a:lnTo>
                <a:lnTo>
                  <a:pt x="1406" y="511"/>
                </a:lnTo>
                <a:lnTo>
                  <a:pt x="1418" y="519"/>
                </a:lnTo>
                <a:lnTo>
                  <a:pt x="1422" y="527"/>
                </a:lnTo>
                <a:lnTo>
                  <a:pt x="1421" y="533"/>
                </a:lnTo>
                <a:lnTo>
                  <a:pt x="1417" y="541"/>
                </a:lnTo>
                <a:lnTo>
                  <a:pt x="1413" y="549"/>
                </a:lnTo>
                <a:lnTo>
                  <a:pt x="1410" y="552"/>
                </a:lnTo>
                <a:lnTo>
                  <a:pt x="1406" y="555"/>
                </a:lnTo>
                <a:lnTo>
                  <a:pt x="1408" y="563"/>
                </a:lnTo>
                <a:lnTo>
                  <a:pt x="1409" y="576"/>
                </a:lnTo>
                <a:lnTo>
                  <a:pt x="1410" y="589"/>
                </a:lnTo>
                <a:lnTo>
                  <a:pt x="1406" y="599"/>
                </a:lnTo>
                <a:lnTo>
                  <a:pt x="1396" y="620"/>
                </a:lnTo>
                <a:lnTo>
                  <a:pt x="1387" y="656"/>
                </a:lnTo>
                <a:lnTo>
                  <a:pt x="1377" y="677"/>
                </a:lnTo>
                <a:lnTo>
                  <a:pt x="1374" y="686"/>
                </a:lnTo>
                <a:lnTo>
                  <a:pt x="1374" y="699"/>
                </a:lnTo>
                <a:lnTo>
                  <a:pt x="1377" y="712"/>
                </a:lnTo>
                <a:lnTo>
                  <a:pt x="1379" y="717"/>
                </a:lnTo>
                <a:lnTo>
                  <a:pt x="1381" y="721"/>
                </a:lnTo>
                <a:lnTo>
                  <a:pt x="1383" y="724"/>
                </a:lnTo>
                <a:lnTo>
                  <a:pt x="1384" y="728"/>
                </a:lnTo>
                <a:lnTo>
                  <a:pt x="1400" y="738"/>
                </a:lnTo>
                <a:lnTo>
                  <a:pt x="1401" y="741"/>
                </a:lnTo>
                <a:lnTo>
                  <a:pt x="1409" y="747"/>
                </a:lnTo>
                <a:lnTo>
                  <a:pt x="1412" y="750"/>
                </a:lnTo>
                <a:lnTo>
                  <a:pt x="1413" y="755"/>
                </a:lnTo>
                <a:lnTo>
                  <a:pt x="1418" y="757"/>
                </a:lnTo>
                <a:lnTo>
                  <a:pt x="1428" y="763"/>
                </a:lnTo>
                <a:lnTo>
                  <a:pt x="1435" y="768"/>
                </a:lnTo>
                <a:lnTo>
                  <a:pt x="1441" y="776"/>
                </a:lnTo>
                <a:lnTo>
                  <a:pt x="1449" y="781"/>
                </a:lnTo>
                <a:lnTo>
                  <a:pt x="1458" y="783"/>
                </a:lnTo>
                <a:lnTo>
                  <a:pt x="1472" y="794"/>
                </a:lnTo>
                <a:lnTo>
                  <a:pt x="1478" y="796"/>
                </a:lnTo>
                <a:lnTo>
                  <a:pt x="1487" y="795"/>
                </a:lnTo>
                <a:lnTo>
                  <a:pt x="1489" y="795"/>
                </a:lnTo>
                <a:lnTo>
                  <a:pt x="1498" y="798"/>
                </a:lnTo>
                <a:lnTo>
                  <a:pt x="1507" y="803"/>
                </a:lnTo>
                <a:lnTo>
                  <a:pt x="1523" y="817"/>
                </a:lnTo>
                <a:lnTo>
                  <a:pt x="1529" y="820"/>
                </a:lnTo>
                <a:lnTo>
                  <a:pt x="1545" y="825"/>
                </a:lnTo>
                <a:lnTo>
                  <a:pt x="1551" y="829"/>
                </a:lnTo>
                <a:lnTo>
                  <a:pt x="1559" y="836"/>
                </a:lnTo>
                <a:lnTo>
                  <a:pt x="1567" y="853"/>
                </a:lnTo>
                <a:lnTo>
                  <a:pt x="1573" y="860"/>
                </a:lnTo>
                <a:lnTo>
                  <a:pt x="1599" y="869"/>
                </a:lnTo>
                <a:lnTo>
                  <a:pt x="1606" y="874"/>
                </a:lnTo>
                <a:lnTo>
                  <a:pt x="1604" y="878"/>
                </a:lnTo>
                <a:lnTo>
                  <a:pt x="1606" y="883"/>
                </a:lnTo>
                <a:lnTo>
                  <a:pt x="1608" y="888"/>
                </a:lnTo>
                <a:lnTo>
                  <a:pt x="1610" y="893"/>
                </a:lnTo>
                <a:lnTo>
                  <a:pt x="1610" y="899"/>
                </a:lnTo>
                <a:lnTo>
                  <a:pt x="1610" y="905"/>
                </a:lnTo>
                <a:lnTo>
                  <a:pt x="1608" y="910"/>
                </a:lnTo>
                <a:lnTo>
                  <a:pt x="1610" y="917"/>
                </a:lnTo>
                <a:lnTo>
                  <a:pt x="1616" y="927"/>
                </a:lnTo>
                <a:lnTo>
                  <a:pt x="1625" y="936"/>
                </a:lnTo>
                <a:lnTo>
                  <a:pt x="1632" y="946"/>
                </a:lnTo>
                <a:lnTo>
                  <a:pt x="1635" y="959"/>
                </a:lnTo>
                <a:lnTo>
                  <a:pt x="1632" y="971"/>
                </a:lnTo>
                <a:lnTo>
                  <a:pt x="1624" y="980"/>
                </a:lnTo>
                <a:lnTo>
                  <a:pt x="1617" y="990"/>
                </a:lnTo>
                <a:lnTo>
                  <a:pt x="1619" y="1002"/>
                </a:lnTo>
                <a:lnTo>
                  <a:pt x="1620" y="1003"/>
                </a:lnTo>
                <a:lnTo>
                  <a:pt x="1625" y="1005"/>
                </a:lnTo>
                <a:lnTo>
                  <a:pt x="1628" y="1006"/>
                </a:lnTo>
                <a:lnTo>
                  <a:pt x="1632" y="1009"/>
                </a:lnTo>
                <a:lnTo>
                  <a:pt x="1632" y="1012"/>
                </a:lnTo>
                <a:lnTo>
                  <a:pt x="1633" y="1018"/>
                </a:lnTo>
                <a:lnTo>
                  <a:pt x="1635" y="1023"/>
                </a:lnTo>
                <a:lnTo>
                  <a:pt x="1642" y="1033"/>
                </a:lnTo>
                <a:lnTo>
                  <a:pt x="1654" y="1046"/>
                </a:lnTo>
                <a:lnTo>
                  <a:pt x="1657" y="1054"/>
                </a:lnTo>
                <a:lnTo>
                  <a:pt x="1657" y="1064"/>
                </a:lnTo>
                <a:lnTo>
                  <a:pt x="1661" y="1068"/>
                </a:lnTo>
                <a:lnTo>
                  <a:pt x="1675" y="1077"/>
                </a:lnTo>
                <a:lnTo>
                  <a:pt x="1686" y="1080"/>
                </a:lnTo>
                <a:lnTo>
                  <a:pt x="1688" y="1080"/>
                </a:lnTo>
                <a:lnTo>
                  <a:pt x="1690" y="1077"/>
                </a:lnTo>
                <a:lnTo>
                  <a:pt x="1688" y="1072"/>
                </a:lnTo>
                <a:lnTo>
                  <a:pt x="1687" y="1069"/>
                </a:lnTo>
                <a:lnTo>
                  <a:pt x="1685" y="1068"/>
                </a:lnTo>
                <a:lnTo>
                  <a:pt x="1682" y="1066"/>
                </a:lnTo>
                <a:lnTo>
                  <a:pt x="1678" y="1059"/>
                </a:lnTo>
                <a:lnTo>
                  <a:pt x="1679" y="1055"/>
                </a:lnTo>
                <a:lnTo>
                  <a:pt x="1685" y="1054"/>
                </a:lnTo>
                <a:lnTo>
                  <a:pt x="1691" y="1054"/>
                </a:lnTo>
                <a:lnTo>
                  <a:pt x="1692" y="1055"/>
                </a:lnTo>
                <a:lnTo>
                  <a:pt x="1694" y="1063"/>
                </a:lnTo>
                <a:lnTo>
                  <a:pt x="1695" y="1066"/>
                </a:lnTo>
                <a:lnTo>
                  <a:pt x="1697" y="1067"/>
                </a:lnTo>
                <a:lnTo>
                  <a:pt x="1703" y="1069"/>
                </a:lnTo>
                <a:lnTo>
                  <a:pt x="1705" y="1072"/>
                </a:lnTo>
                <a:lnTo>
                  <a:pt x="1707" y="1075"/>
                </a:lnTo>
                <a:lnTo>
                  <a:pt x="1708" y="1079"/>
                </a:lnTo>
                <a:lnTo>
                  <a:pt x="1709" y="1082"/>
                </a:lnTo>
                <a:lnTo>
                  <a:pt x="1712" y="1084"/>
                </a:lnTo>
                <a:lnTo>
                  <a:pt x="1714" y="1085"/>
                </a:lnTo>
                <a:lnTo>
                  <a:pt x="1718" y="1084"/>
                </a:lnTo>
                <a:lnTo>
                  <a:pt x="1721" y="1082"/>
                </a:lnTo>
                <a:lnTo>
                  <a:pt x="1723" y="1081"/>
                </a:lnTo>
                <a:lnTo>
                  <a:pt x="1729" y="1082"/>
                </a:lnTo>
                <a:lnTo>
                  <a:pt x="1730" y="1089"/>
                </a:lnTo>
                <a:lnTo>
                  <a:pt x="1730" y="1102"/>
                </a:lnTo>
                <a:lnTo>
                  <a:pt x="1731" y="1112"/>
                </a:lnTo>
                <a:lnTo>
                  <a:pt x="1731" y="1115"/>
                </a:lnTo>
                <a:lnTo>
                  <a:pt x="1730" y="1117"/>
                </a:lnTo>
                <a:lnTo>
                  <a:pt x="1727" y="1120"/>
                </a:lnTo>
                <a:lnTo>
                  <a:pt x="1726" y="1124"/>
                </a:lnTo>
                <a:lnTo>
                  <a:pt x="1725" y="1128"/>
                </a:lnTo>
                <a:lnTo>
                  <a:pt x="1726" y="1134"/>
                </a:lnTo>
                <a:lnTo>
                  <a:pt x="1731" y="1145"/>
                </a:lnTo>
                <a:lnTo>
                  <a:pt x="1732" y="1152"/>
                </a:lnTo>
                <a:lnTo>
                  <a:pt x="1731" y="1160"/>
                </a:lnTo>
                <a:lnTo>
                  <a:pt x="1723" y="1183"/>
                </a:lnTo>
                <a:lnTo>
                  <a:pt x="1718" y="1201"/>
                </a:lnTo>
                <a:lnTo>
                  <a:pt x="1714" y="1211"/>
                </a:lnTo>
                <a:lnTo>
                  <a:pt x="1708" y="1214"/>
                </a:lnTo>
                <a:lnTo>
                  <a:pt x="1700" y="1213"/>
                </a:lnTo>
                <a:lnTo>
                  <a:pt x="1692" y="1208"/>
                </a:lnTo>
                <a:lnTo>
                  <a:pt x="1686" y="1201"/>
                </a:lnTo>
                <a:lnTo>
                  <a:pt x="1678" y="1196"/>
                </a:lnTo>
                <a:lnTo>
                  <a:pt x="1675" y="1198"/>
                </a:lnTo>
                <a:lnTo>
                  <a:pt x="1674" y="1200"/>
                </a:lnTo>
                <a:lnTo>
                  <a:pt x="1673" y="1205"/>
                </a:lnTo>
                <a:lnTo>
                  <a:pt x="1670" y="1217"/>
                </a:lnTo>
                <a:lnTo>
                  <a:pt x="1670" y="1222"/>
                </a:lnTo>
                <a:lnTo>
                  <a:pt x="1668" y="1238"/>
                </a:lnTo>
                <a:lnTo>
                  <a:pt x="1666" y="1242"/>
                </a:lnTo>
                <a:lnTo>
                  <a:pt x="1665" y="1243"/>
                </a:lnTo>
                <a:lnTo>
                  <a:pt x="1661" y="1251"/>
                </a:lnTo>
                <a:lnTo>
                  <a:pt x="1657" y="1255"/>
                </a:lnTo>
                <a:lnTo>
                  <a:pt x="1654" y="1257"/>
                </a:lnTo>
                <a:lnTo>
                  <a:pt x="1647" y="1256"/>
                </a:lnTo>
                <a:lnTo>
                  <a:pt x="1646" y="1251"/>
                </a:lnTo>
                <a:lnTo>
                  <a:pt x="1648" y="1244"/>
                </a:lnTo>
                <a:lnTo>
                  <a:pt x="1648" y="1242"/>
                </a:lnTo>
                <a:lnTo>
                  <a:pt x="1650" y="1238"/>
                </a:lnTo>
                <a:lnTo>
                  <a:pt x="1644" y="1226"/>
                </a:lnTo>
                <a:lnTo>
                  <a:pt x="1635" y="1222"/>
                </a:lnTo>
                <a:lnTo>
                  <a:pt x="1628" y="1226"/>
                </a:lnTo>
                <a:lnTo>
                  <a:pt x="1626" y="1238"/>
                </a:lnTo>
                <a:lnTo>
                  <a:pt x="1629" y="1242"/>
                </a:lnTo>
                <a:lnTo>
                  <a:pt x="1632" y="1244"/>
                </a:lnTo>
                <a:lnTo>
                  <a:pt x="1633" y="1246"/>
                </a:lnTo>
                <a:lnTo>
                  <a:pt x="1635" y="1249"/>
                </a:lnTo>
                <a:lnTo>
                  <a:pt x="1634" y="1256"/>
                </a:lnTo>
                <a:lnTo>
                  <a:pt x="1634" y="1261"/>
                </a:lnTo>
                <a:lnTo>
                  <a:pt x="1642" y="1273"/>
                </a:lnTo>
                <a:lnTo>
                  <a:pt x="1643" y="1280"/>
                </a:lnTo>
                <a:lnTo>
                  <a:pt x="1641" y="1287"/>
                </a:lnTo>
                <a:lnTo>
                  <a:pt x="1637" y="1291"/>
                </a:lnTo>
                <a:lnTo>
                  <a:pt x="1630" y="1292"/>
                </a:lnTo>
                <a:lnTo>
                  <a:pt x="1624" y="1292"/>
                </a:lnTo>
                <a:lnTo>
                  <a:pt x="1619" y="1296"/>
                </a:lnTo>
                <a:lnTo>
                  <a:pt x="1620" y="1301"/>
                </a:lnTo>
                <a:lnTo>
                  <a:pt x="1625" y="1308"/>
                </a:lnTo>
                <a:lnTo>
                  <a:pt x="1630" y="1312"/>
                </a:lnTo>
                <a:lnTo>
                  <a:pt x="1637" y="1313"/>
                </a:lnTo>
                <a:lnTo>
                  <a:pt x="1639" y="1315"/>
                </a:lnTo>
                <a:lnTo>
                  <a:pt x="1638" y="1318"/>
                </a:lnTo>
                <a:lnTo>
                  <a:pt x="1637" y="1321"/>
                </a:lnTo>
                <a:lnTo>
                  <a:pt x="1633" y="1322"/>
                </a:lnTo>
                <a:lnTo>
                  <a:pt x="1610" y="1324"/>
                </a:lnTo>
                <a:lnTo>
                  <a:pt x="1604" y="1327"/>
                </a:lnTo>
                <a:lnTo>
                  <a:pt x="1621" y="1346"/>
                </a:lnTo>
                <a:lnTo>
                  <a:pt x="1629" y="1358"/>
                </a:lnTo>
                <a:lnTo>
                  <a:pt x="1628" y="1365"/>
                </a:lnTo>
                <a:lnTo>
                  <a:pt x="1622" y="1365"/>
                </a:lnTo>
                <a:lnTo>
                  <a:pt x="1619" y="1369"/>
                </a:lnTo>
                <a:lnTo>
                  <a:pt x="1615" y="1371"/>
                </a:lnTo>
                <a:lnTo>
                  <a:pt x="1613" y="1375"/>
                </a:lnTo>
                <a:lnTo>
                  <a:pt x="1612" y="1380"/>
                </a:lnTo>
                <a:lnTo>
                  <a:pt x="1606" y="1394"/>
                </a:lnTo>
                <a:lnTo>
                  <a:pt x="1604" y="1405"/>
                </a:lnTo>
                <a:lnTo>
                  <a:pt x="1604" y="1405"/>
                </a:lnTo>
                <a:lnTo>
                  <a:pt x="1604" y="1405"/>
                </a:lnTo>
                <a:lnTo>
                  <a:pt x="1603" y="1405"/>
                </a:lnTo>
                <a:lnTo>
                  <a:pt x="1603" y="1405"/>
                </a:lnTo>
                <a:lnTo>
                  <a:pt x="1567" y="1410"/>
                </a:lnTo>
                <a:lnTo>
                  <a:pt x="1531" y="1414"/>
                </a:lnTo>
                <a:lnTo>
                  <a:pt x="1494" y="1418"/>
                </a:lnTo>
                <a:lnTo>
                  <a:pt x="1458" y="1423"/>
                </a:lnTo>
                <a:lnTo>
                  <a:pt x="1439" y="1424"/>
                </a:lnTo>
                <a:lnTo>
                  <a:pt x="1437" y="1424"/>
                </a:lnTo>
                <a:lnTo>
                  <a:pt x="1437" y="1423"/>
                </a:lnTo>
                <a:lnTo>
                  <a:pt x="1436" y="1422"/>
                </a:lnTo>
                <a:lnTo>
                  <a:pt x="1437" y="1418"/>
                </a:lnTo>
                <a:lnTo>
                  <a:pt x="1445" y="1400"/>
                </a:lnTo>
                <a:lnTo>
                  <a:pt x="1447" y="1397"/>
                </a:lnTo>
                <a:lnTo>
                  <a:pt x="1450" y="1389"/>
                </a:lnTo>
                <a:lnTo>
                  <a:pt x="1453" y="1385"/>
                </a:lnTo>
                <a:lnTo>
                  <a:pt x="1454" y="1383"/>
                </a:lnTo>
                <a:lnTo>
                  <a:pt x="1456" y="1381"/>
                </a:lnTo>
                <a:lnTo>
                  <a:pt x="1457" y="1380"/>
                </a:lnTo>
                <a:lnTo>
                  <a:pt x="1458" y="1380"/>
                </a:lnTo>
                <a:lnTo>
                  <a:pt x="1463" y="1378"/>
                </a:lnTo>
                <a:lnTo>
                  <a:pt x="1465" y="1378"/>
                </a:lnTo>
                <a:lnTo>
                  <a:pt x="1466" y="1376"/>
                </a:lnTo>
                <a:lnTo>
                  <a:pt x="1467" y="1375"/>
                </a:lnTo>
                <a:lnTo>
                  <a:pt x="1467" y="1374"/>
                </a:lnTo>
                <a:lnTo>
                  <a:pt x="1468" y="1372"/>
                </a:lnTo>
                <a:lnTo>
                  <a:pt x="1468" y="1371"/>
                </a:lnTo>
                <a:lnTo>
                  <a:pt x="1468" y="1369"/>
                </a:lnTo>
                <a:lnTo>
                  <a:pt x="1468" y="1366"/>
                </a:lnTo>
                <a:lnTo>
                  <a:pt x="1470" y="1365"/>
                </a:lnTo>
                <a:lnTo>
                  <a:pt x="1470" y="1363"/>
                </a:lnTo>
                <a:lnTo>
                  <a:pt x="1471" y="1362"/>
                </a:lnTo>
                <a:lnTo>
                  <a:pt x="1471" y="1361"/>
                </a:lnTo>
                <a:lnTo>
                  <a:pt x="1474" y="1358"/>
                </a:lnTo>
                <a:lnTo>
                  <a:pt x="1475" y="1358"/>
                </a:lnTo>
                <a:lnTo>
                  <a:pt x="1479" y="1357"/>
                </a:lnTo>
                <a:lnTo>
                  <a:pt x="1484" y="1354"/>
                </a:lnTo>
                <a:lnTo>
                  <a:pt x="1492" y="1349"/>
                </a:lnTo>
                <a:lnTo>
                  <a:pt x="1493" y="1348"/>
                </a:lnTo>
                <a:lnTo>
                  <a:pt x="1493" y="1346"/>
                </a:lnTo>
                <a:lnTo>
                  <a:pt x="1494" y="1344"/>
                </a:lnTo>
                <a:lnTo>
                  <a:pt x="1494" y="1343"/>
                </a:lnTo>
                <a:lnTo>
                  <a:pt x="1496" y="1336"/>
                </a:lnTo>
                <a:lnTo>
                  <a:pt x="1496" y="1335"/>
                </a:lnTo>
                <a:lnTo>
                  <a:pt x="1496" y="1334"/>
                </a:lnTo>
                <a:lnTo>
                  <a:pt x="1497" y="1334"/>
                </a:lnTo>
                <a:lnTo>
                  <a:pt x="1503" y="1331"/>
                </a:lnTo>
                <a:lnTo>
                  <a:pt x="1505" y="1330"/>
                </a:lnTo>
                <a:lnTo>
                  <a:pt x="1506" y="1328"/>
                </a:lnTo>
                <a:lnTo>
                  <a:pt x="1507" y="1327"/>
                </a:lnTo>
                <a:lnTo>
                  <a:pt x="1507" y="1326"/>
                </a:lnTo>
                <a:lnTo>
                  <a:pt x="1509" y="1324"/>
                </a:lnTo>
                <a:lnTo>
                  <a:pt x="1509" y="1323"/>
                </a:lnTo>
                <a:lnTo>
                  <a:pt x="1509" y="1321"/>
                </a:lnTo>
                <a:lnTo>
                  <a:pt x="1509" y="1319"/>
                </a:lnTo>
                <a:lnTo>
                  <a:pt x="1507" y="1310"/>
                </a:lnTo>
                <a:lnTo>
                  <a:pt x="1507" y="1309"/>
                </a:lnTo>
                <a:lnTo>
                  <a:pt x="1507" y="1301"/>
                </a:lnTo>
                <a:lnTo>
                  <a:pt x="1507" y="1299"/>
                </a:lnTo>
                <a:lnTo>
                  <a:pt x="1507" y="1297"/>
                </a:lnTo>
                <a:lnTo>
                  <a:pt x="1507" y="1296"/>
                </a:lnTo>
                <a:lnTo>
                  <a:pt x="1506" y="1293"/>
                </a:lnTo>
                <a:lnTo>
                  <a:pt x="1506" y="1292"/>
                </a:lnTo>
                <a:lnTo>
                  <a:pt x="1505" y="1292"/>
                </a:lnTo>
                <a:lnTo>
                  <a:pt x="1503" y="1291"/>
                </a:lnTo>
                <a:lnTo>
                  <a:pt x="1502" y="1290"/>
                </a:lnTo>
                <a:lnTo>
                  <a:pt x="1493" y="1286"/>
                </a:lnTo>
                <a:lnTo>
                  <a:pt x="1492" y="1284"/>
                </a:lnTo>
                <a:lnTo>
                  <a:pt x="1490" y="1283"/>
                </a:lnTo>
                <a:lnTo>
                  <a:pt x="1490" y="1282"/>
                </a:lnTo>
                <a:lnTo>
                  <a:pt x="1490" y="1279"/>
                </a:lnTo>
                <a:lnTo>
                  <a:pt x="1489" y="1275"/>
                </a:lnTo>
                <a:lnTo>
                  <a:pt x="1489" y="1273"/>
                </a:lnTo>
                <a:lnTo>
                  <a:pt x="1488" y="1273"/>
                </a:lnTo>
                <a:lnTo>
                  <a:pt x="1488" y="1271"/>
                </a:lnTo>
                <a:lnTo>
                  <a:pt x="1487" y="1270"/>
                </a:lnTo>
                <a:lnTo>
                  <a:pt x="1485" y="1270"/>
                </a:lnTo>
                <a:lnTo>
                  <a:pt x="1484" y="1269"/>
                </a:lnTo>
                <a:lnTo>
                  <a:pt x="1481" y="1262"/>
                </a:lnTo>
                <a:lnTo>
                  <a:pt x="1480" y="1260"/>
                </a:lnTo>
                <a:lnTo>
                  <a:pt x="1479" y="1258"/>
                </a:lnTo>
                <a:lnTo>
                  <a:pt x="1479" y="1258"/>
                </a:lnTo>
                <a:lnTo>
                  <a:pt x="1461" y="1260"/>
                </a:lnTo>
                <a:lnTo>
                  <a:pt x="1391" y="1266"/>
                </a:lnTo>
                <a:lnTo>
                  <a:pt x="1321" y="1271"/>
                </a:lnTo>
                <a:lnTo>
                  <a:pt x="1251" y="1278"/>
                </a:lnTo>
                <a:lnTo>
                  <a:pt x="1181" y="1283"/>
                </a:lnTo>
                <a:lnTo>
                  <a:pt x="1111" y="1288"/>
                </a:lnTo>
                <a:lnTo>
                  <a:pt x="1042" y="1293"/>
                </a:lnTo>
                <a:lnTo>
                  <a:pt x="973" y="1299"/>
                </a:lnTo>
                <a:lnTo>
                  <a:pt x="903" y="1304"/>
                </a:lnTo>
                <a:lnTo>
                  <a:pt x="832" y="1308"/>
                </a:lnTo>
                <a:lnTo>
                  <a:pt x="762" y="1313"/>
                </a:lnTo>
                <a:lnTo>
                  <a:pt x="692" y="1317"/>
                </a:lnTo>
                <a:lnTo>
                  <a:pt x="622" y="1322"/>
                </a:lnTo>
                <a:lnTo>
                  <a:pt x="553" y="1326"/>
                </a:lnTo>
                <a:lnTo>
                  <a:pt x="483" y="1330"/>
                </a:lnTo>
                <a:lnTo>
                  <a:pt x="413" y="1334"/>
                </a:lnTo>
                <a:lnTo>
                  <a:pt x="343" y="1336"/>
                </a:lnTo>
                <a:lnTo>
                  <a:pt x="342" y="1297"/>
                </a:lnTo>
                <a:lnTo>
                  <a:pt x="339" y="1257"/>
                </a:lnTo>
                <a:lnTo>
                  <a:pt x="338" y="1218"/>
                </a:lnTo>
                <a:lnTo>
                  <a:pt x="335" y="1179"/>
                </a:lnTo>
                <a:lnTo>
                  <a:pt x="334" y="1139"/>
                </a:lnTo>
                <a:lnTo>
                  <a:pt x="331" y="1099"/>
                </a:lnTo>
                <a:lnTo>
                  <a:pt x="330" y="1059"/>
                </a:lnTo>
                <a:lnTo>
                  <a:pt x="327" y="1019"/>
                </a:lnTo>
                <a:lnTo>
                  <a:pt x="326" y="979"/>
                </a:lnTo>
                <a:lnTo>
                  <a:pt x="324" y="939"/>
                </a:lnTo>
                <a:lnTo>
                  <a:pt x="322" y="899"/>
                </a:lnTo>
                <a:lnTo>
                  <a:pt x="320" y="858"/>
                </a:lnTo>
                <a:lnTo>
                  <a:pt x="318" y="818"/>
                </a:lnTo>
                <a:lnTo>
                  <a:pt x="316" y="778"/>
                </a:lnTo>
                <a:lnTo>
                  <a:pt x="314" y="738"/>
                </a:lnTo>
                <a:lnTo>
                  <a:pt x="312" y="698"/>
                </a:lnTo>
                <a:lnTo>
                  <a:pt x="311" y="658"/>
                </a:lnTo>
                <a:lnTo>
                  <a:pt x="308" y="618"/>
                </a:lnTo>
                <a:lnTo>
                  <a:pt x="307" y="577"/>
                </a:lnTo>
                <a:lnTo>
                  <a:pt x="304" y="537"/>
                </a:lnTo>
                <a:lnTo>
                  <a:pt x="303" y="514"/>
                </a:lnTo>
                <a:lnTo>
                  <a:pt x="303" y="513"/>
                </a:lnTo>
                <a:lnTo>
                  <a:pt x="302" y="511"/>
                </a:lnTo>
                <a:lnTo>
                  <a:pt x="302" y="511"/>
                </a:lnTo>
                <a:lnTo>
                  <a:pt x="302" y="510"/>
                </a:lnTo>
                <a:lnTo>
                  <a:pt x="302" y="510"/>
                </a:lnTo>
                <a:lnTo>
                  <a:pt x="304" y="506"/>
                </a:lnTo>
                <a:lnTo>
                  <a:pt x="304" y="504"/>
                </a:lnTo>
                <a:lnTo>
                  <a:pt x="300" y="501"/>
                </a:lnTo>
                <a:lnTo>
                  <a:pt x="294" y="501"/>
                </a:lnTo>
                <a:lnTo>
                  <a:pt x="292" y="501"/>
                </a:lnTo>
                <a:lnTo>
                  <a:pt x="292" y="499"/>
                </a:lnTo>
                <a:lnTo>
                  <a:pt x="291" y="497"/>
                </a:lnTo>
                <a:lnTo>
                  <a:pt x="290" y="497"/>
                </a:lnTo>
                <a:lnTo>
                  <a:pt x="287" y="497"/>
                </a:lnTo>
                <a:lnTo>
                  <a:pt x="283" y="497"/>
                </a:lnTo>
                <a:lnTo>
                  <a:pt x="276" y="499"/>
                </a:lnTo>
                <a:lnTo>
                  <a:pt x="270" y="496"/>
                </a:lnTo>
                <a:lnTo>
                  <a:pt x="259" y="489"/>
                </a:lnTo>
                <a:lnTo>
                  <a:pt x="254" y="488"/>
                </a:lnTo>
                <a:lnTo>
                  <a:pt x="250" y="486"/>
                </a:lnTo>
                <a:lnTo>
                  <a:pt x="248" y="479"/>
                </a:lnTo>
                <a:lnTo>
                  <a:pt x="247" y="473"/>
                </a:lnTo>
                <a:lnTo>
                  <a:pt x="245" y="470"/>
                </a:lnTo>
                <a:lnTo>
                  <a:pt x="237" y="464"/>
                </a:lnTo>
                <a:lnTo>
                  <a:pt x="230" y="452"/>
                </a:lnTo>
                <a:lnTo>
                  <a:pt x="228" y="439"/>
                </a:lnTo>
                <a:lnTo>
                  <a:pt x="229" y="434"/>
                </a:lnTo>
                <a:lnTo>
                  <a:pt x="219" y="432"/>
                </a:lnTo>
                <a:lnTo>
                  <a:pt x="217" y="430"/>
                </a:lnTo>
                <a:lnTo>
                  <a:pt x="216" y="425"/>
                </a:lnTo>
                <a:lnTo>
                  <a:pt x="215" y="423"/>
                </a:lnTo>
                <a:lnTo>
                  <a:pt x="205" y="417"/>
                </a:lnTo>
                <a:lnTo>
                  <a:pt x="199" y="414"/>
                </a:lnTo>
                <a:lnTo>
                  <a:pt x="198" y="413"/>
                </a:lnTo>
                <a:lnTo>
                  <a:pt x="195" y="410"/>
                </a:lnTo>
                <a:lnTo>
                  <a:pt x="189" y="399"/>
                </a:lnTo>
                <a:lnTo>
                  <a:pt x="188" y="398"/>
                </a:lnTo>
                <a:lnTo>
                  <a:pt x="183" y="395"/>
                </a:lnTo>
                <a:lnTo>
                  <a:pt x="179" y="391"/>
                </a:lnTo>
                <a:lnTo>
                  <a:pt x="175" y="385"/>
                </a:lnTo>
                <a:lnTo>
                  <a:pt x="175" y="378"/>
                </a:lnTo>
                <a:lnTo>
                  <a:pt x="177" y="377"/>
                </a:lnTo>
                <a:lnTo>
                  <a:pt x="184" y="377"/>
                </a:lnTo>
                <a:lnTo>
                  <a:pt x="186" y="374"/>
                </a:lnTo>
                <a:lnTo>
                  <a:pt x="186" y="372"/>
                </a:lnTo>
                <a:lnTo>
                  <a:pt x="188" y="368"/>
                </a:lnTo>
                <a:lnTo>
                  <a:pt x="186" y="361"/>
                </a:lnTo>
                <a:lnTo>
                  <a:pt x="188" y="356"/>
                </a:lnTo>
                <a:lnTo>
                  <a:pt x="192" y="351"/>
                </a:lnTo>
                <a:lnTo>
                  <a:pt x="199" y="342"/>
                </a:lnTo>
                <a:lnTo>
                  <a:pt x="202" y="341"/>
                </a:lnTo>
                <a:lnTo>
                  <a:pt x="203" y="339"/>
                </a:lnTo>
                <a:lnTo>
                  <a:pt x="206" y="338"/>
                </a:lnTo>
                <a:lnTo>
                  <a:pt x="206" y="330"/>
                </a:lnTo>
                <a:lnTo>
                  <a:pt x="206" y="326"/>
                </a:lnTo>
                <a:lnTo>
                  <a:pt x="207" y="324"/>
                </a:lnTo>
                <a:lnTo>
                  <a:pt x="210" y="322"/>
                </a:lnTo>
                <a:lnTo>
                  <a:pt x="221" y="326"/>
                </a:lnTo>
                <a:lnTo>
                  <a:pt x="226" y="326"/>
                </a:lnTo>
                <a:lnTo>
                  <a:pt x="230" y="321"/>
                </a:lnTo>
                <a:lnTo>
                  <a:pt x="230" y="319"/>
                </a:lnTo>
                <a:lnTo>
                  <a:pt x="229" y="316"/>
                </a:lnTo>
                <a:lnTo>
                  <a:pt x="228" y="313"/>
                </a:lnTo>
                <a:lnTo>
                  <a:pt x="226" y="311"/>
                </a:lnTo>
                <a:lnTo>
                  <a:pt x="226" y="307"/>
                </a:lnTo>
                <a:lnTo>
                  <a:pt x="228" y="300"/>
                </a:lnTo>
                <a:lnTo>
                  <a:pt x="228" y="298"/>
                </a:lnTo>
                <a:lnTo>
                  <a:pt x="225" y="294"/>
                </a:lnTo>
                <a:lnTo>
                  <a:pt x="214" y="289"/>
                </a:lnTo>
                <a:lnTo>
                  <a:pt x="210" y="284"/>
                </a:lnTo>
                <a:lnTo>
                  <a:pt x="212" y="281"/>
                </a:lnTo>
                <a:lnTo>
                  <a:pt x="212" y="276"/>
                </a:lnTo>
                <a:lnTo>
                  <a:pt x="210" y="273"/>
                </a:lnTo>
                <a:lnTo>
                  <a:pt x="207" y="271"/>
                </a:lnTo>
                <a:lnTo>
                  <a:pt x="201" y="272"/>
                </a:lnTo>
                <a:lnTo>
                  <a:pt x="197" y="273"/>
                </a:lnTo>
                <a:lnTo>
                  <a:pt x="194" y="275"/>
                </a:lnTo>
                <a:lnTo>
                  <a:pt x="186" y="282"/>
                </a:lnTo>
                <a:lnTo>
                  <a:pt x="181" y="285"/>
                </a:lnTo>
                <a:lnTo>
                  <a:pt x="176" y="287"/>
                </a:lnTo>
                <a:lnTo>
                  <a:pt x="171" y="285"/>
                </a:lnTo>
                <a:lnTo>
                  <a:pt x="163" y="277"/>
                </a:lnTo>
                <a:lnTo>
                  <a:pt x="161" y="276"/>
                </a:lnTo>
                <a:lnTo>
                  <a:pt x="158" y="275"/>
                </a:lnTo>
                <a:lnTo>
                  <a:pt x="153" y="275"/>
                </a:lnTo>
                <a:lnTo>
                  <a:pt x="150" y="273"/>
                </a:lnTo>
                <a:lnTo>
                  <a:pt x="149" y="272"/>
                </a:lnTo>
                <a:lnTo>
                  <a:pt x="148" y="269"/>
                </a:lnTo>
                <a:lnTo>
                  <a:pt x="146" y="267"/>
                </a:lnTo>
                <a:lnTo>
                  <a:pt x="144" y="264"/>
                </a:lnTo>
                <a:lnTo>
                  <a:pt x="142" y="264"/>
                </a:lnTo>
                <a:lnTo>
                  <a:pt x="139" y="263"/>
                </a:lnTo>
                <a:lnTo>
                  <a:pt x="136" y="263"/>
                </a:lnTo>
                <a:lnTo>
                  <a:pt x="132" y="258"/>
                </a:lnTo>
                <a:lnTo>
                  <a:pt x="118" y="246"/>
                </a:lnTo>
                <a:lnTo>
                  <a:pt x="111" y="240"/>
                </a:lnTo>
                <a:lnTo>
                  <a:pt x="107" y="238"/>
                </a:lnTo>
                <a:lnTo>
                  <a:pt x="96" y="237"/>
                </a:lnTo>
                <a:lnTo>
                  <a:pt x="92" y="233"/>
                </a:lnTo>
                <a:lnTo>
                  <a:pt x="92" y="228"/>
                </a:lnTo>
                <a:lnTo>
                  <a:pt x="92" y="220"/>
                </a:lnTo>
                <a:lnTo>
                  <a:pt x="95" y="215"/>
                </a:lnTo>
                <a:lnTo>
                  <a:pt x="96" y="211"/>
                </a:lnTo>
                <a:lnTo>
                  <a:pt x="95" y="210"/>
                </a:lnTo>
                <a:lnTo>
                  <a:pt x="87" y="202"/>
                </a:lnTo>
                <a:lnTo>
                  <a:pt x="85" y="198"/>
                </a:lnTo>
                <a:lnTo>
                  <a:pt x="82" y="193"/>
                </a:lnTo>
                <a:lnTo>
                  <a:pt x="75" y="185"/>
                </a:lnTo>
                <a:lnTo>
                  <a:pt x="78" y="177"/>
                </a:lnTo>
                <a:lnTo>
                  <a:pt x="79" y="174"/>
                </a:lnTo>
                <a:lnTo>
                  <a:pt x="75" y="170"/>
                </a:lnTo>
                <a:lnTo>
                  <a:pt x="71" y="168"/>
                </a:lnTo>
                <a:lnTo>
                  <a:pt x="62" y="168"/>
                </a:lnTo>
                <a:lnTo>
                  <a:pt x="58" y="166"/>
                </a:lnTo>
                <a:lnTo>
                  <a:pt x="56" y="162"/>
                </a:lnTo>
                <a:lnTo>
                  <a:pt x="53" y="158"/>
                </a:lnTo>
                <a:lnTo>
                  <a:pt x="51" y="154"/>
                </a:lnTo>
                <a:lnTo>
                  <a:pt x="47" y="152"/>
                </a:lnTo>
                <a:lnTo>
                  <a:pt x="41" y="152"/>
                </a:lnTo>
                <a:lnTo>
                  <a:pt x="36" y="153"/>
                </a:lnTo>
                <a:lnTo>
                  <a:pt x="32" y="152"/>
                </a:lnTo>
                <a:lnTo>
                  <a:pt x="31" y="148"/>
                </a:lnTo>
                <a:lnTo>
                  <a:pt x="34" y="146"/>
                </a:lnTo>
                <a:lnTo>
                  <a:pt x="36" y="144"/>
                </a:lnTo>
                <a:lnTo>
                  <a:pt x="38" y="141"/>
                </a:lnTo>
                <a:lnTo>
                  <a:pt x="36" y="140"/>
                </a:lnTo>
                <a:lnTo>
                  <a:pt x="34" y="131"/>
                </a:lnTo>
                <a:lnTo>
                  <a:pt x="30" y="124"/>
                </a:lnTo>
                <a:lnTo>
                  <a:pt x="29" y="123"/>
                </a:lnTo>
                <a:lnTo>
                  <a:pt x="29" y="120"/>
                </a:lnTo>
                <a:lnTo>
                  <a:pt x="29" y="115"/>
                </a:lnTo>
                <a:lnTo>
                  <a:pt x="29" y="114"/>
                </a:lnTo>
                <a:lnTo>
                  <a:pt x="26" y="109"/>
                </a:lnTo>
                <a:lnTo>
                  <a:pt x="21" y="104"/>
                </a:lnTo>
                <a:lnTo>
                  <a:pt x="19" y="100"/>
                </a:lnTo>
                <a:lnTo>
                  <a:pt x="18" y="95"/>
                </a:lnTo>
                <a:lnTo>
                  <a:pt x="19" y="91"/>
                </a:lnTo>
                <a:lnTo>
                  <a:pt x="19" y="88"/>
                </a:lnTo>
                <a:lnTo>
                  <a:pt x="16" y="84"/>
                </a:lnTo>
                <a:lnTo>
                  <a:pt x="9" y="83"/>
                </a:lnTo>
                <a:lnTo>
                  <a:pt x="4" y="82"/>
                </a:lnTo>
                <a:lnTo>
                  <a:pt x="1" y="79"/>
                </a:lnTo>
                <a:lnTo>
                  <a:pt x="0" y="71"/>
                </a:lnTo>
                <a:lnTo>
                  <a:pt x="0" y="62"/>
                </a:lnTo>
                <a:lnTo>
                  <a:pt x="0" y="62"/>
                </a:lnTo>
                <a:lnTo>
                  <a:pt x="1" y="62"/>
                </a:lnTo>
                <a:lnTo>
                  <a:pt x="1" y="62"/>
                </a:lnTo>
                <a:lnTo>
                  <a:pt x="1" y="62"/>
                </a:lnTo>
                <a:lnTo>
                  <a:pt x="1" y="62"/>
                </a:lnTo>
                <a:lnTo>
                  <a:pt x="1" y="62"/>
                </a:lnTo>
                <a:lnTo>
                  <a:pt x="61" y="60"/>
                </a:lnTo>
                <a:lnTo>
                  <a:pt x="120" y="57"/>
                </a:lnTo>
                <a:lnTo>
                  <a:pt x="180" y="54"/>
                </a:lnTo>
                <a:lnTo>
                  <a:pt x="239" y="51"/>
                </a:lnTo>
                <a:lnTo>
                  <a:pt x="299" y="48"/>
                </a:lnTo>
                <a:lnTo>
                  <a:pt x="357" y="44"/>
                </a:lnTo>
                <a:lnTo>
                  <a:pt x="417" y="40"/>
                </a:lnTo>
                <a:lnTo>
                  <a:pt x="476" y="38"/>
                </a:lnTo>
                <a:lnTo>
                  <a:pt x="536" y="34"/>
                </a:lnTo>
                <a:lnTo>
                  <a:pt x="594" y="30"/>
                </a:lnTo>
                <a:lnTo>
                  <a:pt x="653" y="25"/>
                </a:lnTo>
                <a:lnTo>
                  <a:pt x="713" y="21"/>
                </a:lnTo>
                <a:lnTo>
                  <a:pt x="772" y="17"/>
                </a:lnTo>
                <a:lnTo>
                  <a:pt x="831" y="12"/>
                </a:lnTo>
                <a:lnTo>
                  <a:pt x="890" y="8"/>
                </a:lnTo>
                <a:lnTo>
                  <a:pt x="950" y="3"/>
                </a:lnTo>
                <a:lnTo>
                  <a:pt x="973" y="1"/>
                </a:lnTo>
                <a:lnTo>
                  <a:pt x="982" y="0"/>
                </a:lnTo>
                <a:lnTo>
                  <a:pt x="985" y="4"/>
                </a:lnTo>
                <a:lnTo>
                  <a:pt x="986" y="7"/>
                </a:lnTo>
                <a:lnTo>
                  <a:pt x="991" y="9"/>
                </a:lnTo>
                <a:lnTo>
                  <a:pt x="992" y="10"/>
                </a:lnTo>
                <a:lnTo>
                  <a:pt x="992" y="14"/>
                </a:lnTo>
                <a:lnTo>
                  <a:pt x="994" y="17"/>
                </a:lnTo>
                <a:lnTo>
                  <a:pt x="994" y="20"/>
                </a:lnTo>
                <a:lnTo>
                  <a:pt x="996" y="22"/>
                </a:lnTo>
                <a:lnTo>
                  <a:pt x="999" y="23"/>
                </a:lnTo>
                <a:lnTo>
                  <a:pt x="1004" y="25"/>
                </a:lnTo>
                <a:lnTo>
                  <a:pt x="1011" y="27"/>
                </a:lnTo>
                <a:lnTo>
                  <a:pt x="1011" y="29"/>
                </a:lnTo>
                <a:lnTo>
                  <a:pt x="1012" y="32"/>
                </a:lnTo>
                <a:lnTo>
                  <a:pt x="1013" y="35"/>
                </a:lnTo>
                <a:lnTo>
                  <a:pt x="1014" y="35"/>
                </a:lnTo>
                <a:lnTo>
                  <a:pt x="1016" y="35"/>
                </a:lnTo>
                <a:lnTo>
                  <a:pt x="1018" y="35"/>
                </a:lnTo>
                <a:lnTo>
                  <a:pt x="1020" y="36"/>
                </a:lnTo>
                <a:lnTo>
                  <a:pt x="1021" y="38"/>
                </a:lnTo>
                <a:lnTo>
                  <a:pt x="1021" y="39"/>
                </a:lnTo>
                <a:lnTo>
                  <a:pt x="1022" y="40"/>
                </a:lnTo>
                <a:lnTo>
                  <a:pt x="1025" y="42"/>
                </a:lnTo>
                <a:lnTo>
                  <a:pt x="1030" y="44"/>
                </a:lnTo>
                <a:lnTo>
                  <a:pt x="1031" y="45"/>
                </a:lnTo>
                <a:lnTo>
                  <a:pt x="1033" y="47"/>
                </a:lnTo>
                <a:lnTo>
                  <a:pt x="1034" y="49"/>
                </a:lnTo>
                <a:lnTo>
                  <a:pt x="1034" y="52"/>
                </a:lnTo>
                <a:lnTo>
                  <a:pt x="1034" y="53"/>
                </a:lnTo>
                <a:lnTo>
                  <a:pt x="1036" y="56"/>
                </a:lnTo>
                <a:lnTo>
                  <a:pt x="1045" y="65"/>
                </a:lnTo>
                <a:lnTo>
                  <a:pt x="1049" y="66"/>
                </a:lnTo>
                <a:lnTo>
                  <a:pt x="1056" y="69"/>
                </a:lnTo>
                <a:lnTo>
                  <a:pt x="1058" y="7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34"/>
          <p:cNvSpPr>
            <a:spLocks/>
          </p:cNvSpPr>
          <p:nvPr/>
        </p:nvSpPr>
        <p:spPr bwMode="auto">
          <a:xfrm>
            <a:off x="11688419" y="3024382"/>
            <a:ext cx="1468172" cy="1537594"/>
          </a:xfrm>
          <a:custGeom>
            <a:avLst/>
            <a:gdLst>
              <a:gd name="T0" fmla="*/ 1640 w 1713"/>
              <a:gd name="T1" fmla="*/ 335 h 1794"/>
              <a:gd name="T2" fmla="*/ 1511 w 1713"/>
              <a:gd name="T3" fmla="*/ 314 h 1794"/>
              <a:gd name="T4" fmla="*/ 1460 w 1713"/>
              <a:gd name="T5" fmla="*/ 321 h 1794"/>
              <a:gd name="T6" fmla="*/ 1425 w 1713"/>
              <a:gd name="T7" fmla="*/ 290 h 1794"/>
              <a:gd name="T8" fmla="*/ 1333 w 1713"/>
              <a:gd name="T9" fmla="*/ 337 h 1794"/>
              <a:gd name="T10" fmla="*/ 1265 w 1713"/>
              <a:gd name="T11" fmla="*/ 337 h 1794"/>
              <a:gd name="T12" fmla="*/ 1202 w 1713"/>
              <a:gd name="T13" fmla="*/ 308 h 1794"/>
              <a:gd name="T14" fmla="*/ 1108 w 1713"/>
              <a:gd name="T15" fmla="*/ 271 h 1794"/>
              <a:gd name="T16" fmla="*/ 1082 w 1713"/>
              <a:gd name="T17" fmla="*/ 305 h 1794"/>
              <a:gd name="T18" fmla="*/ 1019 w 1713"/>
              <a:gd name="T19" fmla="*/ 248 h 1794"/>
              <a:gd name="T20" fmla="*/ 1001 w 1713"/>
              <a:gd name="T21" fmla="*/ 216 h 1794"/>
              <a:gd name="T22" fmla="*/ 839 w 1713"/>
              <a:gd name="T23" fmla="*/ 218 h 1794"/>
              <a:gd name="T24" fmla="*/ 745 w 1713"/>
              <a:gd name="T25" fmla="*/ 205 h 1794"/>
              <a:gd name="T26" fmla="*/ 652 w 1713"/>
              <a:gd name="T27" fmla="*/ 187 h 1794"/>
              <a:gd name="T28" fmla="*/ 557 w 1713"/>
              <a:gd name="T29" fmla="*/ 147 h 1794"/>
              <a:gd name="T30" fmla="*/ 525 w 1713"/>
              <a:gd name="T31" fmla="*/ 19 h 1794"/>
              <a:gd name="T32" fmla="*/ 456 w 1713"/>
              <a:gd name="T33" fmla="*/ 107 h 1794"/>
              <a:gd name="T34" fmla="*/ 113 w 1713"/>
              <a:gd name="T35" fmla="*/ 125 h 1794"/>
              <a:gd name="T36" fmla="*/ 10 w 1713"/>
              <a:gd name="T37" fmla="*/ 160 h 1794"/>
              <a:gd name="T38" fmla="*/ 19 w 1713"/>
              <a:gd name="T39" fmla="*/ 265 h 1794"/>
              <a:gd name="T40" fmla="*/ 31 w 1713"/>
              <a:gd name="T41" fmla="*/ 340 h 1794"/>
              <a:gd name="T42" fmla="*/ 57 w 1713"/>
              <a:gd name="T43" fmla="*/ 462 h 1794"/>
              <a:gd name="T44" fmla="*/ 71 w 1713"/>
              <a:gd name="T45" fmla="*/ 490 h 1794"/>
              <a:gd name="T46" fmla="*/ 94 w 1713"/>
              <a:gd name="T47" fmla="*/ 546 h 1794"/>
              <a:gd name="T48" fmla="*/ 93 w 1713"/>
              <a:gd name="T49" fmla="*/ 599 h 1794"/>
              <a:gd name="T50" fmla="*/ 103 w 1713"/>
              <a:gd name="T51" fmla="*/ 679 h 1794"/>
              <a:gd name="T52" fmla="*/ 112 w 1713"/>
              <a:gd name="T53" fmla="*/ 743 h 1794"/>
              <a:gd name="T54" fmla="*/ 120 w 1713"/>
              <a:gd name="T55" fmla="*/ 757 h 1794"/>
              <a:gd name="T56" fmla="*/ 119 w 1713"/>
              <a:gd name="T57" fmla="*/ 810 h 1794"/>
              <a:gd name="T58" fmla="*/ 130 w 1713"/>
              <a:gd name="T59" fmla="*/ 879 h 1794"/>
              <a:gd name="T60" fmla="*/ 165 w 1713"/>
              <a:gd name="T61" fmla="*/ 936 h 1794"/>
              <a:gd name="T62" fmla="*/ 176 w 1713"/>
              <a:gd name="T63" fmla="*/ 996 h 1794"/>
              <a:gd name="T64" fmla="*/ 173 w 1713"/>
              <a:gd name="T65" fmla="*/ 1072 h 1794"/>
              <a:gd name="T66" fmla="*/ 125 w 1713"/>
              <a:gd name="T67" fmla="*/ 1128 h 1794"/>
              <a:gd name="T68" fmla="*/ 147 w 1713"/>
              <a:gd name="T69" fmla="*/ 1205 h 1794"/>
              <a:gd name="T70" fmla="*/ 207 w 1713"/>
              <a:gd name="T71" fmla="*/ 1241 h 1794"/>
              <a:gd name="T72" fmla="*/ 225 w 1713"/>
              <a:gd name="T73" fmla="*/ 1794 h 1794"/>
              <a:gd name="T74" fmla="*/ 991 w 1713"/>
              <a:gd name="T75" fmla="*/ 1758 h 1794"/>
              <a:gd name="T76" fmla="*/ 1447 w 1713"/>
              <a:gd name="T77" fmla="*/ 1702 h 1794"/>
              <a:gd name="T78" fmla="*/ 1441 w 1713"/>
              <a:gd name="T79" fmla="*/ 1640 h 1794"/>
              <a:gd name="T80" fmla="*/ 1428 w 1713"/>
              <a:gd name="T81" fmla="*/ 1597 h 1794"/>
              <a:gd name="T82" fmla="*/ 1398 w 1713"/>
              <a:gd name="T83" fmla="*/ 1569 h 1794"/>
              <a:gd name="T84" fmla="*/ 1310 w 1713"/>
              <a:gd name="T85" fmla="*/ 1535 h 1794"/>
              <a:gd name="T86" fmla="*/ 1180 w 1713"/>
              <a:gd name="T87" fmla="*/ 1439 h 1794"/>
              <a:gd name="T88" fmla="*/ 1094 w 1713"/>
              <a:gd name="T89" fmla="*/ 1393 h 1794"/>
              <a:gd name="T90" fmla="*/ 1066 w 1713"/>
              <a:gd name="T91" fmla="*/ 1314 h 1794"/>
              <a:gd name="T92" fmla="*/ 1058 w 1713"/>
              <a:gd name="T93" fmla="*/ 1235 h 1794"/>
              <a:gd name="T94" fmla="*/ 1070 w 1713"/>
              <a:gd name="T95" fmla="*/ 1183 h 1794"/>
              <a:gd name="T96" fmla="*/ 1055 w 1713"/>
              <a:gd name="T97" fmla="*/ 1119 h 1794"/>
              <a:gd name="T98" fmla="*/ 1045 w 1713"/>
              <a:gd name="T99" fmla="*/ 1037 h 1794"/>
              <a:gd name="T100" fmla="*/ 1093 w 1713"/>
              <a:gd name="T101" fmla="*/ 989 h 1794"/>
              <a:gd name="T102" fmla="*/ 1129 w 1713"/>
              <a:gd name="T103" fmla="*/ 971 h 1794"/>
              <a:gd name="T104" fmla="*/ 1147 w 1713"/>
              <a:gd name="T105" fmla="*/ 919 h 1794"/>
              <a:gd name="T106" fmla="*/ 1138 w 1713"/>
              <a:gd name="T107" fmla="*/ 776 h 1794"/>
              <a:gd name="T108" fmla="*/ 1156 w 1713"/>
              <a:gd name="T109" fmla="*/ 762 h 1794"/>
              <a:gd name="T110" fmla="*/ 1173 w 1713"/>
              <a:gd name="T111" fmla="*/ 744 h 1794"/>
              <a:gd name="T112" fmla="*/ 1260 w 1713"/>
              <a:gd name="T113" fmla="*/ 665 h 1794"/>
              <a:gd name="T114" fmla="*/ 1302 w 1713"/>
              <a:gd name="T115" fmla="*/ 625 h 1794"/>
              <a:gd name="T116" fmla="*/ 1678 w 1713"/>
              <a:gd name="T117" fmla="*/ 348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3" h="1794">
                <a:moveTo>
                  <a:pt x="1709" y="326"/>
                </a:moveTo>
                <a:lnTo>
                  <a:pt x="1694" y="323"/>
                </a:lnTo>
                <a:lnTo>
                  <a:pt x="1691" y="323"/>
                </a:lnTo>
                <a:lnTo>
                  <a:pt x="1683" y="326"/>
                </a:lnTo>
                <a:lnTo>
                  <a:pt x="1680" y="326"/>
                </a:lnTo>
                <a:lnTo>
                  <a:pt x="1675" y="323"/>
                </a:lnTo>
                <a:lnTo>
                  <a:pt x="1671" y="323"/>
                </a:lnTo>
                <a:lnTo>
                  <a:pt x="1667" y="323"/>
                </a:lnTo>
                <a:lnTo>
                  <a:pt x="1662" y="325"/>
                </a:lnTo>
                <a:lnTo>
                  <a:pt x="1640" y="335"/>
                </a:lnTo>
                <a:lnTo>
                  <a:pt x="1636" y="335"/>
                </a:lnTo>
                <a:lnTo>
                  <a:pt x="1623" y="330"/>
                </a:lnTo>
                <a:lnTo>
                  <a:pt x="1619" y="327"/>
                </a:lnTo>
                <a:lnTo>
                  <a:pt x="1616" y="323"/>
                </a:lnTo>
                <a:lnTo>
                  <a:pt x="1603" y="306"/>
                </a:lnTo>
                <a:lnTo>
                  <a:pt x="1600" y="304"/>
                </a:lnTo>
                <a:lnTo>
                  <a:pt x="1588" y="300"/>
                </a:lnTo>
                <a:lnTo>
                  <a:pt x="1575" y="301"/>
                </a:lnTo>
                <a:lnTo>
                  <a:pt x="1512" y="315"/>
                </a:lnTo>
                <a:lnTo>
                  <a:pt x="1511" y="314"/>
                </a:lnTo>
                <a:lnTo>
                  <a:pt x="1508" y="314"/>
                </a:lnTo>
                <a:lnTo>
                  <a:pt x="1507" y="313"/>
                </a:lnTo>
                <a:lnTo>
                  <a:pt x="1504" y="314"/>
                </a:lnTo>
                <a:lnTo>
                  <a:pt x="1498" y="318"/>
                </a:lnTo>
                <a:lnTo>
                  <a:pt x="1496" y="318"/>
                </a:lnTo>
                <a:lnTo>
                  <a:pt x="1491" y="317"/>
                </a:lnTo>
                <a:lnTo>
                  <a:pt x="1489" y="314"/>
                </a:lnTo>
                <a:lnTo>
                  <a:pt x="1485" y="313"/>
                </a:lnTo>
                <a:lnTo>
                  <a:pt x="1480" y="313"/>
                </a:lnTo>
                <a:lnTo>
                  <a:pt x="1460" y="321"/>
                </a:lnTo>
                <a:lnTo>
                  <a:pt x="1450" y="322"/>
                </a:lnTo>
                <a:lnTo>
                  <a:pt x="1441" y="318"/>
                </a:lnTo>
                <a:lnTo>
                  <a:pt x="1438" y="313"/>
                </a:lnTo>
                <a:lnTo>
                  <a:pt x="1437" y="304"/>
                </a:lnTo>
                <a:lnTo>
                  <a:pt x="1434" y="300"/>
                </a:lnTo>
                <a:lnTo>
                  <a:pt x="1432" y="299"/>
                </a:lnTo>
                <a:lnTo>
                  <a:pt x="1429" y="297"/>
                </a:lnTo>
                <a:lnTo>
                  <a:pt x="1427" y="296"/>
                </a:lnTo>
                <a:lnTo>
                  <a:pt x="1425" y="292"/>
                </a:lnTo>
                <a:lnTo>
                  <a:pt x="1425" y="290"/>
                </a:lnTo>
                <a:lnTo>
                  <a:pt x="1427" y="286"/>
                </a:lnTo>
                <a:lnTo>
                  <a:pt x="1427" y="283"/>
                </a:lnTo>
                <a:lnTo>
                  <a:pt x="1419" y="279"/>
                </a:lnTo>
                <a:lnTo>
                  <a:pt x="1407" y="282"/>
                </a:lnTo>
                <a:lnTo>
                  <a:pt x="1389" y="293"/>
                </a:lnTo>
                <a:lnTo>
                  <a:pt x="1385" y="297"/>
                </a:lnTo>
                <a:lnTo>
                  <a:pt x="1376" y="301"/>
                </a:lnTo>
                <a:lnTo>
                  <a:pt x="1348" y="323"/>
                </a:lnTo>
                <a:lnTo>
                  <a:pt x="1341" y="331"/>
                </a:lnTo>
                <a:lnTo>
                  <a:pt x="1333" y="337"/>
                </a:lnTo>
                <a:lnTo>
                  <a:pt x="1314" y="341"/>
                </a:lnTo>
                <a:lnTo>
                  <a:pt x="1300" y="348"/>
                </a:lnTo>
                <a:lnTo>
                  <a:pt x="1296" y="348"/>
                </a:lnTo>
                <a:lnTo>
                  <a:pt x="1292" y="345"/>
                </a:lnTo>
                <a:lnTo>
                  <a:pt x="1287" y="344"/>
                </a:lnTo>
                <a:lnTo>
                  <a:pt x="1267" y="348"/>
                </a:lnTo>
                <a:lnTo>
                  <a:pt x="1264" y="347"/>
                </a:lnTo>
                <a:lnTo>
                  <a:pt x="1265" y="344"/>
                </a:lnTo>
                <a:lnTo>
                  <a:pt x="1265" y="340"/>
                </a:lnTo>
                <a:lnTo>
                  <a:pt x="1265" y="337"/>
                </a:lnTo>
                <a:lnTo>
                  <a:pt x="1262" y="335"/>
                </a:lnTo>
                <a:lnTo>
                  <a:pt x="1261" y="335"/>
                </a:lnTo>
                <a:lnTo>
                  <a:pt x="1257" y="336"/>
                </a:lnTo>
                <a:lnTo>
                  <a:pt x="1240" y="335"/>
                </a:lnTo>
                <a:lnTo>
                  <a:pt x="1234" y="331"/>
                </a:lnTo>
                <a:lnTo>
                  <a:pt x="1238" y="323"/>
                </a:lnTo>
                <a:lnTo>
                  <a:pt x="1230" y="314"/>
                </a:lnTo>
                <a:lnTo>
                  <a:pt x="1226" y="310"/>
                </a:lnTo>
                <a:lnTo>
                  <a:pt x="1221" y="309"/>
                </a:lnTo>
                <a:lnTo>
                  <a:pt x="1202" y="308"/>
                </a:lnTo>
                <a:lnTo>
                  <a:pt x="1178" y="300"/>
                </a:lnTo>
                <a:lnTo>
                  <a:pt x="1174" y="297"/>
                </a:lnTo>
                <a:lnTo>
                  <a:pt x="1170" y="295"/>
                </a:lnTo>
                <a:lnTo>
                  <a:pt x="1167" y="290"/>
                </a:lnTo>
                <a:lnTo>
                  <a:pt x="1163" y="283"/>
                </a:lnTo>
                <a:lnTo>
                  <a:pt x="1160" y="275"/>
                </a:lnTo>
                <a:lnTo>
                  <a:pt x="1156" y="269"/>
                </a:lnTo>
                <a:lnTo>
                  <a:pt x="1150" y="266"/>
                </a:lnTo>
                <a:lnTo>
                  <a:pt x="1132" y="266"/>
                </a:lnTo>
                <a:lnTo>
                  <a:pt x="1108" y="271"/>
                </a:lnTo>
                <a:lnTo>
                  <a:pt x="1104" y="274"/>
                </a:lnTo>
                <a:lnTo>
                  <a:pt x="1099" y="281"/>
                </a:lnTo>
                <a:lnTo>
                  <a:pt x="1101" y="287"/>
                </a:lnTo>
                <a:lnTo>
                  <a:pt x="1103" y="292"/>
                </a:lnTo>
                <a:lnTo>
                  <a:pt x="1103" y="299"/>
                </a:lnTo>
                <a:lnTo>
                  <a:pt x="1101" y="303"/>
                </a:lnTo>
                <a:lnTo>
                  <a:pt x="1095" y="305"/>
                </a:lnTo>
                <a:lnTo>
                  <a:pt x="1090" y="308"/>
                </a:lnTo>
                <a:lnTo>
                  <a:pt x="1086" y="308"/>
                </a:lnTo>
                <a:lnTo>
                  <a:pt x="1082" y="305"/>
                </a:lnTo>
                <a:lnTo>
                  <a:pt x="1075" y="291"/>
                </a:lnTo>
                <a:lnTo>
                  <a:pt x="1067" y="282"/>
                </a:lnTo>
                <a:lnTo>
                  <a:pt x="1064" y="277"/>
                </a:lnTo>
                <a:lnTo>
                  <a:pt x="1062" y="270"/>
                </a:lnTo>
                <a:lnTo>
                  <a:pt x="1062" y="258"/>
                </a:lnTo>
                <a:lnTo>
                  <a:pt x="1059" y="253"/>
                </a:lnTo>
                <a:lnTo>
                  <a:pt x="1055" y="247"/>
                </a:lnTo>
                <a:lnTo>
                  <a:pt x="1048" y="243"/>
                </a:lnTo>
                <a:lnTo>
                  <a:pt x="1037" y="244"/>
                </a:lnTo>
                <a:lnTo>
                  <a:pt x="1019" y="248"/>
                </a:lnTo>
                <a:lnTo>
                  <a:pt x="1014" y="247"/>
                </a:lnTo>
                <a:lnTo>
                  <a:pt x="1007" y="247"/>
                </a:lnTo>
                <a:lnTo>
                  <a:pt x="1005" y="242"/>
                </a:lnTo>
                <a:lnTo>
                  <a:pt x="1006" y="235"/>
                </a:lnTo>
                <a:lnTo>
                  <a:pt x="1010" y="233"/>
                </a:lnTo>
                <a:lnTo>
                  <a:pt x="1019" y="230"/>
                </a:lnTo>
                <a:lnTo>
                  <a:pt x="1024" y="227"/>
                </a:lnTo>
                <a:lnTo>
                  <a:pt x="1023" y="224"/>
                </a:lnTo>
                <a:lnTo>
                  <a:pt x="1019" y="218"/>
                </a:lnTo>
                <a:lnTo>
                  <a:pt x="1001" y="216"/>
                </a:lnTo>
                <a:lnTo>
                  <a:pt x="966" y="209"/>
                </a:lnTo>
                <a:lnTo>
                  <a:pt x="949" y="200"/>
                </a:lnTo>
                <a:lnTo>
                  <a:pt x="944" y="199"/>
                </a:lnTo>
                <a:lnTo>
                  <a:pt x="910" y="199"/>
                </a:lnTo>
                <a:lnTo>
                  <a:pt x="882" y="199"/>
                </a:lnTo>
                <a:lnTo>
                  <a:pt x="853" y="205"/>
                </a:lnTo>
                <a:lnTo>
                  <a:pt x="847" y="209"/>
                </a:lnTo>
                <a:lnTo>
                  <a:pt x="839" y="211"/>
                </a:lnTo>
                <a:lnTo>
                  <a:pt x="839" y="214"/>
                </a:lnTo>
                <a:lnTo>
                  <a:pt x="839" y="218"/>
                </a:lnTo>
                <a:lnTo>
                  <a:pt x="838" y="224"/>
                </a:lnTo>
                <a:lnTo>
                  <a:pt x="832" y="229"/>
                </a:lnTo>
                <a:lnTo>
                  <a:pt x="815" y="230"/>
                </a:lnTo>
                <a:lnTo>
                  <a:pt x="808" y="234"/>
                </a:lnTo>
                <a:lnTo>
                  <a:pt x="804" y="233"/>
                </a:lnTo>
                <a:lnTo>
                  <a:pt x="773" y="239"/>
                </a:lnTo>
                <a:lnTo>
                  <a:pt x="768" y="239"/>
                </a:lnTo>
                <a:lnTo>
                  <a:pt x="762" y="231"/>
                </a:lnTo>
                <a:lnTo>
                  <a:pt x="754" y="211"/>
                </a:lnTo>
                <a:lnTo>
                  <a:pt x="745" y="205"/>
                </a:lnTo>
                <a:lnTo>
                  <a:pt x="710" y="204"/>
                </a:lnTo>
                <a:lnTo>
                  <a:pt x="666" y="204"/>
                </a:lnTo>
                <a:lnTo>
                  <a:pt x="662" y="203"/>
                </a:lnTo>
                <a:lnTo>
                  <a:pt x="661" y="202"/>
                </a:lnTo>
                <a:lnTo>
                  <a:pt x="661" y="195"/>
                </a:lnTo>
                <a:lnTo>
                  <a:pt x="659" y="194"/>
                </a:lnTo>
                <a:lnTo>
                  <a:pt x="658" y="191"/>
                </a:lnTo>
                <a:lnTo>
                  <a:pt x="656" y="189"/>
                </a:lnTo>
                <a:lnTo>
                  <a:pt x="654" y="189"/>
                </a:lnTo>
                <a:lnTo>
                  <a:pt x="652" y="187"/>
                </a:lnTo>
                <a:lnTo>
                  <a:pt x="648" y="187"/>
                </a:lnTo>
                <a:lnTo>
                  <a:pt x="610" y="192"/>
                </a:lnTo>
                <a:lnTo>
                  <a:pt x="601" y="192"/>
                </a:lnTo>
                <a:lnTo>
                  <a:pt x="586" y="186"/>
                </a:lnTo>
                <a:lnTo>
                  <a:pt x="562" y="172"/>
                </a:lnTo>
                <a:lnTo>
                  <a:pt x="560" y="168"/>
                </a:lnTo>
                <a:lnTo>
                  <a:pt x="557" y="163"/>
                </a:lnTo>
                <a:lnTo>
                  <a:pt x="557" y="159"/>
                </a:lnTo>
                <a:lnTo>
                  <a:pt x="557" y="152"/>
                </a:lnTo>
                <a:lnTo>
                  <a:pt x="557" y="147"/>
                </a:lnTo>
                <a:lnTo>
                  <a:pt x="557" y="146"/>
                </a:lnTo>
                <a:lnTo>
                  <a:pt x="556" y="132"/>
                </a:lnTo>
                <a:lnTo>
                  <a:pt x="546" y="98"/>
                </a:lnTo>
                <a:lnTo>
                  <a:pt x="535" y="69"/>
                </a:lnTo>
                <a:lnTo>
                  <a:pt x="533" y="63"/>
                </a:lnTo>
                <a:lnTo>
                  <a:pt x="530" y="57"/>
                </a:lnTo>
                <a:lnTo>
                  <a:pt x="531" y="44"/>
                </a:lnTo>
                <a:lnTo>
                  <a:pt x="530" y="38"/>
                </a:lnTo>
                <a:lnTo>
                  <a:pt x="527" y="32"/>
                </a:lnTo>
                <a:lnTo>
                  <a:pt x="525" y="19"/>
                </a:lnTo>
                <a:lnTo>
                  <a:pt x="522" y="15"/>
                </a:lnTo>
                <a:lnTo>
                  <a:pt x="518" y="13"/>
                </a:lnTo>
                <a:lnTo>
                  <a:pt x="503" y="5"/>
                </a:lnTo>
                <a:lnTo>
                  <a:pt x="490" y="2"/>
                </a:lnTo>
                <a:lnTo>
                  <a:pt x="464" y="3"/>
                </a:lnTo>
                <a:lnTo>
                  <a:pt x="451" y="0"/>
                </a:lnTo>
                <a:lnTo>
                  <a:pt x="452" y="16"/>
                </a:lnTo>
                <a:lnTo>
                  <a:pt x="454" y="44"/>
                </a:lnTo>
                <a:lnTo>
                  <a:pt x="455" y="77"/>
                </a:lnTo>
                <a:lnTo>
                  <a:pt x="456" y="107"/>
                </a:lnTo>
                <a:lnTo>
                  <a:pt x="456" y="110"/>
                </a:lnTo>
                <a:lnTo>
                  <a:pt x="454" y="112"/>
                </a:lnTo>
                <a:lnTo>
                  <a:pt x="452" y="112"/>
                </a:lnTo>
                <a:lnTo>
                  <a:pt x="403" y="115"/>
                </a:lnTo>
                <a:lnTo>
                  <a:pt x="355" y="116"/>
                </a:lnTo>
                <a:lnTo>
                  <a:pt x="308" y="119"/>
                </a:lnTo>
                <a:lnTo>
                  <a:pt x="258" y="120"/>
                </a:lnTo>
                <a:lnTo>
                  <a:pt x="211" y="123"/>
                </a:lnTo>
                <a:lnTo>
                  <a:pt x="161" y="124"/>
                </a:lnTo>
                <a:lnTo>
                  <a:pt x="113" y="125"/>
                </a:lnTo>
                <a:lnTo>
                  <a:pt x="64" y="126"/>
                </a:lnTo>
                <a:lnTo>
                  <a:pt x="16" y="128"/>
                </a:lnTo>
                <a:lnTo>
                  <a:pt x="1" y="128"/>
                </a:lnTo>
                <a:lnTo>
                  <a:pt x="0" y="136"/>
                </a:lnTo>
                <a:lnTo>
                  <a:pt x="2" y="141"/>
                </a:lnTo>
                <a:lnTo>
                  <a:pt x="5" y="145"/>
                </a:lnTo>
                <a:lnTo>
                  <a:pt x="6" y="148"/>
                </a:lnTo>
                <a:lnTo>
                  <a:pt x="6" y="155"/>
                </a:lnTo>
                <a:lnTo>
                  <a:pt x="9" y="158"/>
                </a:lnTo>
                <a:lnTo>
                  <a:pt x="10" y="160"/>
                </a:lnTo>
                <a:lnTo>
                  <a:pt x="10" y="163"/>
                </a:lnTo>
                <a:lnTo>
                  <a:pt x="13" y="173"/>
                </a:lnTo>
                <a:lnTo>
                  <a:pt x="19" y="189"/>
                </a:lnTo>
                <a:lnTo>
                  <a:pt x="22" y="200"/>
                </a:lnTo>
                <a:lnTo>
                  <a:pt x="23" y="205"/>
                </a:lnTo>
                <a:lnTo>
                  <a:pt x="29" y="216"/>
                </a:lnTo>
                <a:lnTo>
                  <a:pt x="31" y="230"/>
                </a:lnTo>
                <a:lnTo>
                  <a:pt x="27" y="242"/>
                </a:lnTo>
                <a:lnTo>
                  <a:pt x="22" y="252"/>
                </a:lnTo>
                <a:lnTo>
                  <a:pt x="19" y="265"/>
                </a:lnTo>
                <a:lnTo>
                  <a:pt x="25" y="282"/>
                </a:lnTo>
                <a:lnTo>
                  <a:pt x="27" y="292"/>
                </a:lnTo>
                <a:lnTo>
                  <a:pt x="28" y="296"/>
                </a:lnTo>
                <a:lnTo>
                  <a:pt x="28" y="300"/>
                </a:lnTo>
                <a:lnTo>
                  <a:pt x="27" y="303"/>
                </a:lnTo>
                <a:lnTo>
                  <a:pt x="24" y="309"/>
                </a:lnTo>
                <a:lnTo>
                  <a:pt x="23" y="313"/>
                </a:lnTo>
                <a:lnTo>
                  <a:pt x="28" y="332"/>
                </a:lnTo>
                <a:lnTo>
                  <a:pt x="29" y="336"/>
                </a:lnTo>
                <a:lnTo>
                  <a:pt x="31" y="340"/>
                </a:lnTo>
                <a:lnTo>
                  <a:pt x="28" y="362"/>
                </a:lnTo>
                <a:lnTo>
                  <a:pt x="28" y="374"/>
                </a:lnTo>
                <a:lnTo>
                  <a:pt x="31" y="385"/>
                </a:lnTo>
                <a:lnTo>
                  <a:pt x="35" y="396"/>
                </a:lnTo>
                <a:lnTo>
                  <a:pt x="45" y="418"/>
                </a:lnTo>
                <a:lnTo>
                  <a:pt x="47" y="429"/>
                </a:lnTo>
                <a:lnTo>
                  <a:pt x="51" y="440"/>
                </a:lnTo>
                <a:lnTo>
                  <a:pt x="59" y="448"/>
                </a:lnTo>
                <a:lnTo>
                  <a:pt x="57" y="455"/>
                </a:lnTo>
                <a:lnTo>
                  <a:pt x="57" y="462"/>
                </a:lnTo>
                <a:lnTo>
                  <a:pt x="63" y="476"/>
                </a:lnTo>
                <a:lnTo>
                  <a:pt x="63" y="477"/>
                </a:lnTo>
                <a:lnTo>
                  <a:pt x="62" y="480"/>
                </a:lnTo>
                <a:lnTo>
                  <a:pt x="63" y="481"/>
                </a:lnTo>
                <a:lnTo>
                  <a:pt x="63" y="482"/>
                </a:lnTo>
                <a:lnTo>
                  <a:pt x="64" y="482"/>
                </a:lnTo>
                <a:lnTo>
                  <a:pt x="64" y="482"/>
                </a:lnTo>
                <a:lnTo>
                  <a:pt x="66" y="484"/>
                </a:lnTo>
                <a:lnTo>
                  <a:pt x="66" y="485"/>
                </a:lnTo>
                <a:lnTo>
                  <a:pt x="71" y="490"/>
                </a:lnTo>
                <a:lnTo>
                  <a:pt x="73" y="494"/>
                </a:lnTo>
                <a:lnTo>
                  <a:pt x="76" y="504"/>
                </a:lnTo>
                <a:lnTo>
                  <a:pt x="80" y="511"/>
                </a:lnTo>
                <a:lnTo>
                  <a:pt x="82" y="515"/>
                </a:lnTo>
                <a:lnTo>
                  <a:pt x="85" y="520"/>
                </a:lnTo>
                <a:lnTo>
                  <a:pt x="86" y="532"/>
                </a:lnTo>
                <a:lnTo>
                  <a:pt x="89" y="539"/>
                </a:lnTo>
                <a:lnTo>
                  <a:pt x="93" y="542"/>
                </a:lnTo>
                <a:lnTo>
                  <a:pt x="94" y="543"/>
                </a:lnTo>
                <a:lnTo>
                  <a:pt x="94" y="546"/>
                </a:lnTo>
                <a:lnTo>
                  <a:pt x="94" y="547"/>
                </a:lnTo>
                <a:lnTo>
                  <a:pt x="93" y="548"/>
                </a:lnTo>
                <a:lnTo>
                  <a:pt x="93" y="550"/>
                </a:lnTo>
                <a:lnTo>
                  <a:pt x="93" y="558"/>
                </a:lnTo>
                <a:lnTo>
                  <a:pt x="93" y="563"/>
                </a:lnTo>
                <a:lnTo>
                  <a:pt x="94" y="568"/>
                </a:lnTo>
                <a:lnTo>
                  <a:pt x="95" y="573"/>
                </a:lnTo>
                <a:lnTo>
                  <a:pt x="97" y="578"/>
                </a:lnTo>
                <a:lnTo>
                  <a:pt x="93" y="594"/>
                </a:lnTo>
                <a:lnTo>
                  <a:pt x="93" y="599"/>
                </a:lnTo>
                <a:lnTo>
                  <a:pt x="94" y="602"/>
                </a:lnTo>
                <a:lnTo>
                  <a:pt x="97" y="603"/>
                </a:lnTo>
                <a:lnTo>
                  <a:pt x="98" y="605"/>
                </a:lnTo>
                <a:lnTo>
                  <a:pt x="99" y="608"/>
                </a:lnTo>
                <a:lnTo>
                  <a:pt x="99" y="647"/>
                </a:lnTo>
                <a:lnTo>
                  <a:pt x="99" y="653"/>
                </a:lnTo>
                <a:lnTo>
                  <a:pt x="103" y="669"/>
                </a:lnTo>
                <a:lnTo>
                  <a:pt x="104" y="675"/>
                </a:lnTo>
                <a:lnTo>
                  <a:pt x="104" y="677"/>
                </a:lnTo>
                <a:lnTo>
                  <a:pt x="103" y="679"/>
                </a:lnTo>
                <a:lnTo>
                  <a:pt x="103" y="683"/>
                </a:lnTo>
                <a:lnTo>
                  <a:pt x="103" y="686"/>
                </a:lnTo>
                <a:lnTo>
                  <a:pt x="107" y="699"/>
                </a:lnTo>
                <a:lnTo>
                  <a:pt x="107" y="705"/>
                </a:lnTo>
                <a:lnTo>
                  <a:pt x="106" y="725"/>
                </a:lnTo>
                <a:lnTo>
                  <a:pt x="107" y="728"/>
                </a:lnTo>
                <a:lnTo>
                  <a:pt x="107" y="731"/>
                </a:lnTo>
                <a:lnTo>
                  <a:pt x="111" y="736"/>
                </a:lnTo>
                <a:lnTo>
                  <a:pt x="112" y="740"/>
                </a:lnTo>
                <a:lnTo>
                  <a:pt x="112" y="743"/>
                </a:lnTo>
                <a:lnTo>
                  <a:pt x="111" y="743"/>
                </a:lnTo>
                <a:lnTo>
                  <a:pt x="112" y="743"/>
                </a:lnTo>
                <a:lnTo>
                  <a:pt x="115" y="744"/>
                </a:lnTo>
                <a:lnTo>
                  <a:pt x="117" y="745"/>
                </a:lnTo>
                <a:lnTo>
                  <a:pt x="120" y="745"/>
                </a:lnTo>
                <a:lnTo>
                  <a:pt x="121" y="747"/>
                </a:lnTo>
                <a:lnTo>
                  <a:pt x="123" y="749"/>
                </a:lnTo>
                <a:lnTo>
                  <a:pt x="121" y="750"/>
                </a:lnTo>
                <a:lnTo>
                  <a:pt x="121" y="752"/>
                </a:lnTo>
                <a:lnTo>
                  <a:pt x="120" y="757"/>
                </a:lnTo>
                <a:lnTo>
                  <a:pt x="117" y="761"/>
                </a:lnTo>
                <a:lnTo>
                  <a:pt x="116" y="763"/>
                </a:lnTo>
                <a:lnTo>
                  <a:pt x="117" y="774"/>
                </a:lnTo>
                <a:lnTo>
                  <a:pt x="116" y="778"/>
                </a:lnTo>
                <a:lnTo>
                  <a:pt x="116" y="779"/>
                </a:lnTo>
                <a:lnTo>
                  <a:pt x="113" y="784"/>
                </a:lnTo>
                <a:lnTo>
                  <a:pt x="113" y="788"/>
                </a:lnTo>
                <a:lnTo>
                  <a:pt x="115" y="792"/>
                </a:lnTo>
                <a:lnTo>
                  <a:pt x="117" y="802"/>
                </a:lnTo>
                <a:lnTo>
                  <a:pt x="119" y="810"/>
                </a:lnTo>
                <a:lnTo>
                  <a:pt x="119" y="816"/>
                </a:lnTo>
                <a:lnTo>
                  <a:pt x="116" y="827"/>
                </a:lnTo>
                <a:lnTo>
                  <a:pt x="116" y="833"/>
                </a:lnTo>
                <a:lnTo>
                  <a:pt x="119" y="838"/>
                </a:lnTo>
                <a:lnTo>
                  <a:pt x="126" y="848"/>
                </a:lnTo>
                <a:lnTo>
                  <a:pt x="128" y="853"/>
                </a:lnTo>
                <a:lnTo>
                  <a:pt x="129" y="864"/>
                </a:lnTo>
                <a:lnTo>
                  <a:pt x="130" y="871"/>
                </a:lnTo>
                <a:lnTo>
                  <a:pt x="129" y="877"/>
                </a:lnTo>
                <a:lnTo>
                  <a:pt x="130" y="879"/>
                </a:lnTo>
                <a:lnTo>
                  <a:pt x="134" y="883"/>
                </a:lnTo>
                <a:lnTo>
                  <a:pt x="135" y="885"/>
                </a:lnTo>
                <a:lnTo>
                  <a:pt x="135" y="888"/>
                </a:lnTo>
                <a:lnTo>
                  <a:pt x="135" y="890"/>
                </a:lnTo>
                <a:lnTo>
                  <a:pt x="137" y="893"/>
                </a:lnTo>
                <a:lnTo>
                  <a:pt x="138" y="897"/>
                </a:lnTo>
                <a:lnTo>
                  <a:pt x="152" y="916"/>
                </a:lnTo>
                <a:lnTo>
                  <a:pt x="160" y="924"/>
                </a:lnTo>
                <a:lnTo>
                  <a:pt x="163" y="929"/>
                </a:lnTo>
                <a:lnTo>
                  <a:pt x="165" y="936"/>
                </a:lnTo>
                <a:lnTo>
                  <a:pt x="165" y="955"/>
                </a:lnTo>
                <a:lnTo>
                  <a:pt x="165" y="961"/>
                </a:lnTo>
                <a:lnTo>
                  <a:pt x="167" y="964"/>
                </a:lnTo>
                <a:lnTo>
                  <a:pt x="168" y="967"/>
                </a:lnTo>
                <a:lnTo>
                  <a:pt x="173" y="974"/>
                </a:lnTo>
                <a:lnTo>
                  <a:pt x="173" y="977"/>
                </a:lnTo>
                <a:lnTo>
                  <a:pt x="173" y="980"/>
                </a:lnTo>
                <a:lnTo>
                  <a:pt x="173" y="983"/>
                </a:lnTo>
                <a:lnTo>
                  <a:pt x="173" y="985"/>
                </a:lnTo>
                <a:lnTo>
                  <a:pt x="176" y="996"/>
                </a:lnTo>
                <a:lnTo>
                  <a:pt x="176" y="1000"/>
                </a:lnTo>
                <a:lnTo>
                  <a:pt x="174" y="1008"/>
                </a:lnTo>
                <a:lnTo>
                  <a:pt x="172" y="1016"/>
                </a:lnTo>
                <a:lnTo>
                  <a:pt x="172" y="1022"/>
                </a:lnTo>
                <a:lnTo>
                  <a:pt x="177" y="1046"/>
                </a:lnTo>
                <a:lnTo>
                  <a:pt x="176" y="1048"/>
                </a:lnTo>
                <a:lnTo>
                  <a:pt x="176" y="1050"/>
                </a:lnTo>
                <a:lnTo>
                  <a:pt x="174" y="1051"/>
                </a:lnTo>
                <a:lnTo>
                  <a:pt x="174" y="1052"/>
                </a:lnTo>
                <a:lnTo>
                  <a:pt x="173" y="1072"/>
                </a:lnTo>
                <a:lnTo>
                  <a:pt x="170" y="1077"/>
                </a:lnTo>
                <a:lnTo>
                  <a:pt x="167" y="1084"/>
                </a:lnTo>
                <a:lnTo>
                  <a:pt x="160" y="1100"/>
                </a:lnTo>
                <a:lnTo>
                  <a:pt x="159" y="1101"/>
                </a:lnTo>
                <a:lnTo>
                  <a:pt x="157" y="1104"/>
                </a:lnTo>
                <a:lnTo>
                  <a:pt x="155" y="1106"/>
                </a:lnTo>
                <a:lnTo>
                  <a:pt x="150" y="1112"/>
                </a:lnTo>
                <a:lnTo>
                  <a:pt x="133" y="1121"/>
                </a:lnTo>
                <a:lnTo>
                  <a:pt x="130" y="1122"/>
                </a:lnTo>
                <a:lnTo>
                  <a:pt x="125" y="1128"/>
                </a:lnTo>
                <a:lnTo>
                  <a:pt x="117" y="1135"/>
                </a:lnTo>
                <a:lnTo>
                  <a:pt x="115" y="1136"/>
                </a:lnTo>
                <a:lnTo>
                  <a:pt x="113" y="1138"/>
                </a:lnTo>
                <a:lnTo>
                  <a:pt x="111" y="1145"/>
                </a:lnTo>
                <a:lnTo>
                  <a:pt x="110" y="1152"/>
                </a:lnTo>
                <a:lnTo>
                  <a:pt x="116" y="1158"/>
                </a:lnTo>
                <a:lnTo>
                  <a:pt x="128" y="1171"/>
                </a:lnTo>
                <a:lnTo>
                  <a:pt x="133" y="1178"/>
                </a:lnTo>
                <a:lnTo>
                  <a:pt x="142" y="1196"/>
                </a:lnTo>
                <a:lnTo>
                  <a:pt x="147" y="1205"/>
                </a:lnTo>
                <a:lnTo>
                  <a:pt x="152" y="1209"/>
                </a:lnTo>
                <a:lnTo>
                  <a:pt x="170" y="1210"/>
                </a:lnTo>
                <a:lnTo>
                  <a:pt x="179" y="1213"/>
                </a:lnTo>
                <a:lnTo>
                  <a:pt x="187" y="1217"/>
                </a:lnTo>
                <a:lnTo>
                  <a:pt x="190" y="1219"/>
                </a:lnTo>
                <a:lnTo>
                  <a:pt x="195" y="1224"/>
                </a:lnTo>
                <a:lnTo>
                  <a:pt x="198" y="1226"/>
                </a:lnTo>
                <a:lnTo>
                  <a:pt x="204" y="1237"/>
                </a:lnTo>
                <a:lnTo>
                  <a:pt x="205" y="1240"/>
                </a:lnTo>
                <a:lnTo>
                  <a:pt x="207" y="1241"/>
                </a:lnTo>
                <a:lnTo>
                  <a:pt x="207" y="1241"/>
                </a:lnTo>
                <a:lnTo>
                  <a:pt x="208" y="1253"/>
                </a:lnTo>
                <a:lnTo>
                  <a:pt x="209" y="1320"/>
                </a:lnTo>
                <a:lnTo>
                  <a:pt x="212" y="1387"/>
                </a:lnTo>
                <a:lnTo>
                  <a:pt x="214" y="1455"/>
                </a:lnTo>
                <a:lnTo>
                  <a:pt x="216" y="1523"/>
                </a:lnTo>
                <a:lnTo>
                  <a:pt x="218" y="1591"/>
                </a:lnTo>
                <a:lnTo>
                  <a:pt x="221" y="1658"/>
                </a:lnTo>
                <a:lnTo>
                  <a:pt x="222" y="1725"/>
                </a:lnTo>
                <a:lnTo>
                  <a:pt x="225" y="1794"/>
                </a:lnTo>
                <a:lnTo>
                  <a:pt x="301" y="1791"/>
                </a:lnTo>
                <a:lnTo>
                  <a:pt x="377" y="1787"/>
                </a:lnTo>
                <a:lnTo>
                  <a:pt x="454" y="1785"/>
                </a:lnTo>
                <a:lnTo>
                  <a:pt x="531" y="1782"/>
                </a:lnTo>
                <a:lnTo>
                  <a:pt x="608" y="1778"/>
                </a:lnTo>
                <a:lnTo>
                  <a:pt x="684" y="1775"/>
                </a:lnTo>
                <a:lnTo>
                  <a:pt x="760" y="1771"/>
                </a:lnTo>
                <a:lnTo>
                  <a:pt x="837" y="1767"/>
                </a:lnTo>
                <a:lnTo>
                  <a:pt x="914" y="1762"/>
                </a:lnTo>
                <a:lnTo>
                  <a:pt x="991" y="1758"/>
                </a:lnTo>
                <a:lnTo>
                  <a:pt x="1067" y="1752"/>
                </a:lnTo>
                <a:lnTo>
                  <a:pt x="1143" y="1747"/>
                </a:lnTo>
                <a:lnTo>
                  <a:pt x="1220" y="1742"/>
                </a:lnTo>
                <a:lnTo>
                  <a:pt x="1296" y="1737"/>
                </a:lnTo>
                <a:lnTo>
                  <a:pt x="1372" y="1730"/>
                </a:lnTo>
                <a:lnTo>
                  <a:pt x="1449" y="1725"/>
                </a:lnTo>
                <a:lnTo>
                  <a:pt x="1450" y="1718"/>
                </a:lnTo>
                <a:lnTo>
                  <a:pt x="1450" y="1714"/>
                </a:lnTo>
                <a:lnTo>
                  <a:pt x="1450" y="1710"/>
                </a:lnTo>
                <a:lnTo>
                  <a:pt x="1447" y="1702"/>
                </a:lnTo>
                <a:lnTo>
                  <a:pt x="1447" y="1698"/>
                </a:lnTo>
                <a:lnTo>
                  <a:pt x="1447" y="1688"/>
                </a:lnTo>
                <a:lnTo>
                  <a:pt x="1447" y="1685"/>
                </a:lnTo>
                <a:lnTo>
                  <a:pt x="1445" y="1677"/>
                </a:lnTo>
                <a:lnTo>
                  <a:pt x="1443" y="1674"/>
                </a:lnTo>
                <a:lnTo>
                  <a:pt x="1446" y="1657"/>
                </a:lnTo>
                <a:lnTo>
                  <a:pt x="1445" y="1652"/>
                </a:lnTo>
                <a:lnTo>
                  <a:pt x="1443" y="1645"/>
                </a:lnTo>
                <a:lnTo>
                  <a:pt x="1442" y="1642"/>
                </a:lnTo>
                <a:lnTo>
                  <a:pt x="1441" y="1640"/>
                </a:lnTo>
                <a:lnTo>
                  <a:pt x="1437" y="1637"/>
                </a:lnTo>
                <a:lnTo>
                  <a:pt x="1436" y="1635"/>
                </a:lnTo>
                <a:lnTo>
                  <a:pt x="1434" y="1632"/>
                </a:lnTo>
                <a:lnTo>
                  <a:pt x="1434" y="1630"/>
                </a:lnTo>
                <a:lnTo>
                  <a:pt x="1434" y="1627"/>
                </a:lnTo>
                <a:lnTo>
                  <a:pt x="1434" y="1618"/>
                </a:lnTo>
                <a:lnTo>
                  <a:pt x="1433" y="1611"/>
                </a:lnTo>
                <a:lnTo>
                  <a:pt x="1432" y="1604"/>
                </a:lnTo>
                <a:lnTo>
                  <a:pt x="1431" y="1600"/>
                </a:lnTo>
                <a:lnTo>
                  <a:pt x="1428" y="1597"/>
                </a:lnTo>
                <a:lnTo>
                  <a:pt x="1425" y="1595"/>
                </a:lnTo>
                <a:lnTo>
                  <a:pt x="1423" y="1593"/>
                </a:lnTo>
                <a:lnTo>
                  <a:pt x="1412" y="1591"/>
                </a:lnTo>
                <a:lnTo>
                  <a:pt x="1410" y="1587"/>
                </a:lnTo>
                <a:lnTo>
                  <a:pt x="1405" y="1580"/>
                </a:lnTo>
                <a:lnTo>
                  <a:pt x="1402" y="1576"/>
                </a:lnTo>
                <a:lnTo>
                  <a:pt x="1402" y="1574"/>
                </a:lnTo>
                <a:lnTo>
                  <a:pt x="1401" y="1573"/>
                </a:lnTo>
                <a:lnTo>
                  <a:pt x="1399" y="1570"/>
                </a:lnTo>
                <a:lnTo>
                  <a:pt x="1398" y="1569"/>
                </a:lnTo>
                <a:lnTo>
                  <a:pt x="1396" y="1567"/>
                </a:lnTo>
                <a:lnTo>
                  <a:pt x="1387" y="1567"/>
                </a:lnTo>
                <a:lnTo>
                  <a:pt x="1384" y="1567"/>
                </a:lnTo>
                <a:lnTo>
                  <a:pt x="1383" y="1566"/>
                </a:lnTo>
                <a:lnTo>
                  <a:pt x="1368" y="1557"/>
                </a:lnTo>
                <a:lnTo>
                  <a:pt x="1367" y="1557"/>
                </a:lnTo>
                <a:lnTo>
                  <a:pt x="1345" y="1558"/>
                </a:lnTo>
                <a:lnTo>
                  <a:pt x="1341" y="1558"/>
                </a:lnTo>
                <a:lnTo>
                  <a:pt x="1339" y="1557"/>
                </a:lnTo>
                <a:lnTo>
                  <a:pt x="1310" y="1535"/>
                </a:lnTo>
                <a:lnTo>
                  <a:pt x="1301" y="1532"/>
                </a:lnTo>
                <a:lnTo>
                  <a:pt x="1296" y="1526"/>
                </a:lnTo>
                <a:lnTo>
                  <a:pt x="1275" y="1495"/>
                </a:lnTo>
                <a:lnTo>
                  <a:pt x="1266" y="1481"/>
                </a:lnTo>
                <a:lnTo>
                  <a:pt x="1229" y="1452"/>
                </a:lnTo>
                <a:lnTo>
                  <a:pt x="1216" y="1450"/>
                </a:lnTo>
                <a:lnTo>
                  <a:pt x="1189" y="1447"/>
                </a:lnTo>
                <a:lnTo>
                  <a:pt x="1185" y="1446"/>
                </a:lnTo>
                <a:lnTo>
                  <a:pt x="1182" y="1443"/>
                </a:lnTo>
                <a:lnTo>
                  <a:pt x="1180" y="1439"/>
                </a:lnTo>
                <a:lnTo>
                  <a:pt x="1173" y="1426"/>
                </a:lnTo>
                <a:lnTo>
                  <a:pt x="1165" y="1418"/>
                </a:lnTo>
                <a:lnTo>
                  <a:pt x="1158" y="1413"/>
                </a:lnTo>
                <a:lnTo>
                  <a:pt x="1148" y="1411"/>
                </a:lnTo>
                <a:lnTo>
                  <a:pt x="1112" y="1408"/>
                </a:lnTo>
                <a:lnTo>
                  <a:pt x="1102" y="1403"/>
                </a:lnTo>
                <a:lnTo>
                  <a:pt x="1101" y="1400"/>
                </a:lnTo>
                <a:lnTo>
                  <a:pt x="1099" y="1398"/>
                </a:lnTo>
                <a:lnTo>
                  <a:pt x="1098" y="1395"/>
                </a:lnTo>
                <a:lnTo>
                  <a:pt x="1094" y="1393"/>
                </a:lnTo>
                <a:lnTo>
                  <a:pt x="1076" y="1378"/>
                </a:lnTo>
                <a:lnTo>
                  <a:pt x="1062" y="1371"/>
                </a:lnTo>
                <a:lnTo>
                  <a:pt x="1055" y="1365"/>
                </a:lnTo>
                <a:lnTo>
                  <a:pt x="1063" y="1346"/>
                </a:lnTo>
                <a:lnTo>
                  <a:pt x="1064" y="1337"/>
                </a:lnTo>
                <a:lnTo>
                  <a:pt x="1064" y="1333"/>
                </a:lnTo>
                <a:lnTo>
                  <a:pt x="1062" y="1324"/>
                </a:lnTo>
                <a:lnTo>
                  <a:pt x="1062" y="1320"/>
                </a:lnTo>
                <a:lnTo>
                  <a:pt x="1066" y="1315"/>
                </a:lnTo>
                <a:lnTo>
                  <a:pt x="1066" y="1314"/>
                </a:lnTo>
                <a:lnTo>
                  <a:pt x="1064" y="1301"/>
                </a:lnTo>
                <a:lnTo>
                  <a:pt x="1060" y="1288"/>
                </a:lnTo>
                <a:lnTo>
                  <a:pt x="1054" y="1273"/>
                </a:lnTo>
                <a:lnTo>
                  <a:pt x="1053" y="1267"/>
                </a:lnTo>
                <a:lnTo>
                  <a:pt x="1055" y="1264"/>
                </a:lnTo>
                <a:lnTo>
                  <a:pt x="1060" y="1262"/>
                </a:lnTo>
                <a:lnTo>
                  <a:pt x="1063" y="1258"/>
                </a:lnTo>
                <a:lnTo>
                  <a:pt x="1064" y="1251"/>
                </a:lnTo>
                <a:lnTo>
                  <a:pt x="1063" y="1245"/>
                </a:lnTo>
                <a:lnTo>
                  <a:pt x="1058" y="1235"/>
                </a:lnTo>
                <a:lnTo>
                  <a:pt x="1057" y="1233"/>
                </a:lnTo>
                <a:lnTo>
                  <a:pt x="1058" y="1229"/>
                </a:lnTo>
                <a:lnTo>
                  <a:pt x="1059" y="1223"/>
                </a:lnTo>
                <a:lnTo>
                  <a:pt x="1058" y="1210"/>
                </a:lnTo>
                <a:lnTo>
                  <a:pt x="1058" y="1204"/>
                </a:lnTo>
                <a:lnTo>
                  <a:pt x="1060" y="1198"/>
                </a:lnTo>
                <a:lnTo>
                  <a:pt x="1063" y="1195"/>
                </a:lnTo>
                <a:lnTo>
                  <a:pt x="1067" y="1192"/>
                </a:lnTo>
                <a:lnTo>
                  <a:pt x="1070" y="1188"/>
                </a:lnTo>
                <a:lnTo>
                  <a:pt x="1070" y="1183"/>
                </a:lnTo>
                <a:lnTo>
                  <a:pt x="1071" y="1175"/>
                </a:lnTo>
                <a:lnTo>
                  <a:pt x="1077" y="1165"/>
                </a:lnTo>
                <a:lnTo>
                  <a:pt x="1077" y="1158"/>
                </a:lnTo>
                <a:lnTo>
                  <a:pt x="1076" y="1153"/>
                </a:lnTo>
                <a:lnTo>
                  <a:pt x="1072" y="1148"/>
                </a:lnTo>
                <a:lnTo>
                  <a:pt x="1068" y="1144"/>
                </a:lnTo>
                <a:lnTo>
                  <a:pt x="1064" y="1140"/>
                </a:lnTo>
                <a:lnTo>
                  <a:pt x="1062" y="1135"/>
                </a:lnTo>
                <a:lnTo>
                  <a:pt x="1058" y="1125"/>
                </a:lnTo>
                <a:lnTo>
                  <a:pt x="1055" y="1119"/>
                </a:lnTo>
                <a:lnTo>
                  <a:pt x="1046" y="1117"/>
                </a:lnTo>
                <a:lnTo>
                  <a:pt x="1035" y="1118"/>
                </a:lnTo>
                <a:lnTo>
                  <a:pt x="1024" y="1117"/>
                </a:lnTo>
                <a:lnTo>
                  <a:pt x="1019" y="1106"/>
                </a:lnTo>
                <a:lnTo>
                  <a:pt x="1019" y="1083"/>
                </a:lnTo>
                <a:lnTo>
                  <a:pt x="1020" y="1078"/>
                </a:lnTo>
                <a:lnTo>
                  <a:pt x="1022" y="1074"/>
                </a:lnTo>
                <a:lnTo>
                  <a:pt x="1040" y="1055"/>
                </a:lnTo>
                <a:lnTo>
                  <a:pt x="1046" y="1044"/>
                </a:lnTo>
                <a:lnTo>
                  <a:pt x="1045" y="1037"/>
                </a:lnTo>
                <a:lnTo>
                  <a:pt x="1053" y="1018"/>
                </a:lnTo>
                <a:lnTo>
                  <a:pt x="1059" y="1011"/>
                </a:lnTo>
                <a:lnTo>
                  <a:pt x="1066" y="1007"/>
                </a:lnTo>
                <a:lnTo>
                  <a:pt x="1070" y="1005"/>
                </a:lnTo>
                <a:lnTo>
                  <a:pt x="1081" y="998"/>
                </a:lnTo>
                <a:lnTo>
                  <a:pt x="1088" y="996"/>
                </a:lnTo>
                <a:lnTo>
                  <a:pt x="1089" y="995"/>
                </a:lnTo>
                <a:lnTo>
                  <a:pt x="1090" y="994"/>
                </a:lnTo>
                <a:lnTo>
                  <a:pt x="1093" y="990"/>
                </a:lnTo>
                <a:lnTo>
                  <a:pt x="1093" y="989"/>
                </a:lnTo>
                <a:lnTo>
                  <a:pt x="1093" y="989"/>
                </a:lnTo>
                <a:lnTo>
                  <a:pt x="1095" y="986"/>
                </a:lnTo>
                <a:lnTo>
                  <a:pt x="1097" y="985"/>
                </a:lnTo>
                <a:lnTo>
                  <a:pt x="1098" y="985"/>
                </a:lnTo>
                <a:lnTo>
                  <a:pt x="1108" y="983"/>
                </a:lnTo>
                <a:lnTo>
                  <a:pt x="1111" y="982"/>
                </a:lnTo>
                <a:lnTo>
                  <a:pt x="1116" y="973"/>
                </a:lnTo>
                <a:lnTo>
                  <a:pt x="1119" y="971"/>
                </a:lnTo>
                <a:lnTo>
                  <a:pt x="1123" y="971"/>
                </a:lnTo>
                <a:lnTo>
                  <a:pt x="1129" y="971"/>
                </a:lnTo>
                <a:lnTo>
                  <a:pt x="1134" y="971"/>
                </a:lnTo>
                <a:lnTo>
                  <a:pt x="1136" y="968"/>
                </a:lnTo>
                <a:lnTo>
                  <a:pt x="1137" y="964"/>
                </a:lnTo>
                <a:lnTo>
                  <a:pt x="1139" y="960"/>
                </a:lnTo>
                <a:lnTo>
                  <a:pt x="1142" y="956"/>
                </a:lnTo>
                <a:lnTo>
                  <a:pt x="1145" y="954"/>
                </a:lnTo>
                <a:lnTo>
                  <a:pt x="1148" y="952"/>
                </a:lnTo>
                <a:lnTo>
                  <a:pt x="1148" y="943"/>
                </a:lnTo>
                <a:lnTo>
                  <a:pt x="1148" y="938"/>
                </a:lnTo>
                <a:lnTo>
                  <a:pt x="1147" y="919"/>
                </a:lnTo>
                <a:lnTo>
                  <a:pt x="1146" y="899"/>
                </a:lnTo>
                <a:lnTo>
                  <a:pt x="1143" y="881"/>
                </a:lnTo>
                <a:lnTo>
                  <a:pt x="1143" y="862"/>
                </a:lnTo>
                <a:lnTo>
                  <a:pt x="1141" y="842"/>
                </a:lnTo>
                <a:lnTo>
                  <a:pt x="1141" y="823"/>
                </a:lnTo>
                <a:lnTo>
                  <a:pt x="1138" y="804"/>
                </a:lnTo>
                <a:lnTo>
                  <a:pt x="1138" y="784"/>
                </a:lnTo>
                <a:lnTo>
                  <a:pt x="1137" y="778"/>
                </a:lnTo>
                <a:lnTo>
                  <a:pt x="1138" y="776"/>
                </a:lnTo>
                <a:lnTo>
                  <a:pt x="1138" y="776"/>
                </a:lnTo>
                <a:lnTo>
                  <a:pt x="1142" y="778"/>
                </a:lnTo>
                <a:lnTo>
                  <a:pt x="1146" y="778"/>
                </a:lnTo>
                <a:lnTo>
                  <a:pt x="1150" y="778"/>
                </a:lnTo>
                <a:lnTo>
                  <a:pt x="1154" y="776"/>
                </a:lnTo>
                <a:lnTo>
                  <a:pt x="1154" y="775"/>
                </a:lnTo>
                <a:lnTo>
                  <a:pt x="1155" y="775"/>
                </a:lnTo>
                <a:lnTo>
                  <a:pt x="1155" y="774"/>
                </a:lnTo>
                <a:lnTo>
                  <a:pt x="1156" y="772"/>
                </a:lnTo>
                <a:lnTo>
                  <a:pt x="1156" y="765"/>
                </a:lnTo>
                <a:lnTo>
                  <a:pt x="1156" y="762"/>
                </a:lnTo>
                <a:lnTo>
                  <a:pt x="1158" y="761"/>
                </a:lnTo>
                <a:lnTo>
                  <a:pt x="1158" y="760"/>
                </a:lnTo>
                <a:lnTo>
                  <a:pt x="1159" y="758"/>
                </a:lnTo>
                <a:lnTo>
                  <a:pt x="1160" y="758"/>
                </a:lnTo>
                <a:lnTo>
                  <a:pt x="1164" y="757"/>
                </a:lnTo>
                <a:lnTo>
                  <a:pt x="1165" y="756"/>
                </a:lnTo>
                <a:lnTo>
                  <a:pt x="1167" y="754"/>
                </a:lnTo>
                <a:lnTo>
                  <a:pt x="1168" y="749"/>
                </a:lnTo>
                <a:lnTo>
                  <a:pt x="1169" y="747"/>
                </a:lnTo>
                <a:lnTo>
                  <a:pt x="1173" y="744"/>
                </a:lnTo>
                <a:lnTo>
                  <a:pt x="1176" y="743"/>
                </a:lnTo>
                <a:lnTo>
                  <a:pt x="1174" y="741"/>
                </a:lnTo>
                <a:lnTo>
                  <a:pt x="1178" y="731"/>
                </a:lnTo>
                <a:lnTo>
                  <a:pt x="1189" y="721"/>
                </a:lnTo>
                <a:lnTo>
                  <a:pt x="1208" y="708"/>
                </a:lnTo>
                <a:lnTo>
                  <a:pt x="1221" y="695"/>
                </a:lnTo>
                <a:lnTo>
                  <a:pt x="1229" y="692"/>
                </a:lnTo>
                <a:lnTo>
                  <a:pt x="1242" y="682"/>
                </a:lnTo>
                <a:lnTo>
                  <a:pt x="1253" y="668"/>
                </a:lnTo>
                <a:lnTo>
                  <a:pt x="1260" y="665"/>
                </a:lnTo>
                <a:lnTo>
                  <a:pt x="1273" y="655"/>
                </a:lnTo>
                <a:lnTo>
                  <a:pt x="1274" y="652"/>
                </a:lnTo>
                <a:lnTo>
                  <a:pt x="1275" y="648"/>
                </a:lnTo>
                <a:lnTo>
                  <a:pt x="1277" y="646"/>
                </a:lnTo>
                <a:lnTo>
                  <a:pt x="1279" y="644"/>
                </a:lnTo>
                <a:lnTo>
                  <a:pt x="1282" y="643"/>
                </a:lnTo>
                <a:lnTo>
                  <a:pt x="1284" y="642"/>
                </a:lnTo>
                <a:lnTo>
                  <a:pt x="1286" y="638"/>
                </a:lnTo>
                <a:lnTo>
                  <a:pt x="1287" y="634"/>
                </a:lnTo>
                <a:lnTo>
                  <a:pt x="1302" y="625"/>
                </a:lnTo>
                <a:lnTo>
                  <a:pt x="1406" y="504"/>
                </a:lnTo>
                <a:lnTo>
                  <a:pt x="1420" y="498"/>
                </a:lnTo>
                <a:lnTo>
                  <a:pt x="1453" y="463"/>
                </a:lnTo>
                <a:lnTo>
                  <a:pt x="1508" y="429"/>
                </a:lnTo>
                <a:lnTo>
                  <a:pt x="1538" y="418"/>
                </a:lnTo>
                <a:lnTo>
                  <a:pt x="1548" y="415"/>
                </a:lnTo>
                <a:lnTo>
                  <a:pt x="1552" y="414"/>
                </a:lnTo>
                <a:lnTo>
                  <a:pt x="1561" y="409"/>
                </a:lnTo>
                <a:lnTo>
                  <a:pt x="1605" y="391"/>
                </a:lnTo>
                <a:lnTo>
                  <a:pt x="1678" y="348"/>
                </a:lnTo>
                <a:lnTo>
                  <a:pt x="1681" y="345"/>
                </a:lnTo>
                <a:lnTo>
                  <a:pt x="1688" y="336"/>
                </a:lnTo>
                <a:lnTo>
                  <a:pt x="1694" y="334"/>
                </a:lnTo>
                <a:lnTo>
                  <a:pt x="1697" y="327"/>
                </a:lnTo>
                <a:lnTo>
                  <a:pt x="1700" y="326"/>
                </a:lnTo>
                <a:lnTo>
                  <a:pt x="1706" y="327"/>
                </a:lnTo>
                <a:lnTo>
                  <a:pt x="1710" y="327"/>
                </a:lnTo>
                <a:lnTo>
                  <a:pt x="1713" y="326"/>
                </a:lnTo>
                <a:lnTo>
                  <a:pt x="1709" y="3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 name="Freeform 35"/>
          <p:cNvSpPr>
            <a:spLocks noEditPoints="1"/>
          </p:cNvSpPr>
          <p:nvPr/>
        </p:nvSpPr>
        <p:spPr bwMode="auto">
          <a:xfrm>
            <a:off x="13030599" y="3232650"/>
            <a:ext cx="1694440" cy="1643014"/>
          </a:xfrm>
          <a:custGeom>
            <a:avLst/>
            <a:gdLst>
              <a:gd name="T0" fmla="*/ 1129 w 1978"/>
              <a:gd name="T1" fmla="*/ 654 h 1915"/>
              <a:gd name="T2" fmla="*/ 1152 w 1978"/>
              <a:gd name="T3" fmla="*/ 638 h 1915"/>
              <a:gd name="T4" fmla="*/ 1912 w 1978"/>
              <a:gd name="T5" fmla="*/ 1232 h 1915"/>
              <a:gd name="T6" fmla="*/ 1708 w 1978"/>
              <a:gd name="T7" fmla="*/ 1143 h 1915"/>
              <a:gd name="T8" fmla="*/ 1586 w 1978"/>
              <a:gd name="T9" fmla="*/ 1204 h 1915"/>
              <a:gd name="T10" fmla="*/ 1652 w 1978"/>
              <a:gd name="T11" fmla="*/ 1095 h 1915"/>
              <a:gd name="T12" fmla="*/ 1688 w 1978"/>
              <a:gd name="T13" fmla="*/ 882 h 1915"/>
              <a:gd name="T14" fmla="*/ 1654 w 1978"/>
              <a:gd name="T15" fmla="*/ 790 h 1915"/>
              <a:gd name="T16" fmla="*/ 1640 w 1978"/>
              <a:gd name="T17" fmla="*/ 737 h 1915"/>
              <a:gd name="T18" fmla="*/ 1454 w 1978"/>
              <a:gd name="T19" fmla="*/ 660 h 1915"/>
              <a:gd name="T20" fmla="*/ 1239 w 1978"/>
              <a:gd name="T21" fmla="*/ 699 h 1915"/>
              <a:gd name="T22" fmla="*/ 1168 w 1978"/>
              <a:gd name="T23" fmla="*/ 940 h 1915"/>
              <a:gd name="T24" fmla="*/ 1156 w 1978"/>
              <a:gd name="T25" fmla="*/ 942 h 1915"/>
              <a:gd name="T26" fmla="*/ 1150 w 1978"/>
              <a:gd name="T27" fmla="*/ 818 h 1915"/>
              <a:gd name="T28" fmla="*/ 1055 w 1978"/>
              <a:gd name="T29" fmla="*/ 922 h 1915"/>
              <a:gd name="T30" fmla="*/ 1017 w 1978"/>
              <a:gd name="T31" fmla="*/ 1073 h 1915"/>
              <a:gd name="T32" fmla="*/ 1046 w 1978"/>
              <a:gd name="T33" fmla="*/ 1443 h 1915"/>
              <a:gd name="T34" fmla="*/ 1033 w 1978"/>
              <a:gd name="T35" fmla="*/ 1853 h 1915"/>
              <a:gd name="T36" fmla="*/ 1415 w 1978"/>
              <a:gd name="T37" fmla="*/ 1860 h 1915"/>
              <a:gd name="T38" fmla="*/ 1795 w 1978"/>
              <a:gd name="T39" fmla="*/ 1789 h 1915"/>
              <a:gd name="T40" fmla="*/ 1837 w 1978"/>
              <a:gd name="T41" fmla="*/ 1691 h 1915"/>
              <a:gd name="T42" fmla="*/ 1912 w 1978"/>
              <a:gd name="T43" fmla="*/ 1528 h 1915"/>
              <a:gd name="T44" fmla="*/ 1969 w 1978"/>
              <a:gd name="T45" fmla="*/ 1508 h 1915"/>
              <a:gd name="T46" fmla="*/ 1378 w 1978"/>
              <a:gd name="T47" fmla="*/ 551 h 1915"/>
              <a:gd name="T48" fmla="*/ 1054 w 1978"/>
              <a:gd name="T49" fmla="*/ 875 h 1915"/>
              <a:gd name="T50" fmla="*/ 300 w 1978"/>
              <a:gd name="T51" fmla="*/ 97 h 1915"/>
              <a:gd name="T52" fmla="*/ 357 w 1978"/>
              <a:gd name="T53" fmla="*/ 17 h 1915"/>
              <a:gd name="T54" fmla="*/ 432 w 1978"/>
              <a:gd name="T55" fmla="*/ 312 h 1915"/>
              <a:gd name="T56" fmla="*/ 475 w 1978"/>
              <a:gd name="T57" fmla="*/ 304 h 1915"/>
              <a:gd name="T58" fmla="*/ 565 w 1978"/>
              <a:gd name="T59" fmla="*/ 221 h 1915"/>
              <a:gd name="T60" fmla="*/ 843 w 1978"/>
              <a:gd name="T61" fmla="*/ 458 h 1915"/>
              <a:gd name="T62" fmla="*/ 842 w 1978"/>
              <a:gd name="T63" fmla="*/ 443 h 1915"/>
              <a:gd name="T64" fmla="*/ 1199 w 1978"/>
              <a:gd name="T65" fmla="*/ 548 h 1915"/>
              <a:gd name="T66" fmla="*/ 1317 w 1978"/>
              <a:gd name="T67" fmla="*/ 557 h 1915"/>
              <a:gd name="T68" fmla="*/ 1422 w 1978"/>
              <a:gd name="T69" fmla="*/ 541 h 1915"/>
              <a:gd name="T70" fmla="*/ 1449 w 1978"/>
              <a:gd name="T71" fmla="*/ 485 h 1915"/>
              <a:gd name="T72" fmla="*/ 1363 w 1978"/>
              <a:gd name="T73" fmla="*/ 390 h 1915"/>
              <a:gd name="T74" fmla="*/ 1212 w 1978"/>
              <a:gd name="T75" fmla="*/ 405 h 1915"/>
              <a:gd name="T76" fmla="*/ 891 w 1978"/>
              <a:gd name="T77" fmla="*/ 439 h 1915"/>
              <a:gd name="T78" fmla="*/ 780 w 1978"/>
              <a:gd name="T79" fmla="*/ 458 h 1915"/>
              <a:gd name="T80" fmla="*/ 645 w 1978"/>
              <a:gd name="T81" fmla="*/ 419 h 1915"/>
              <a:gd name="T82" fmla="*/ 471 w 1978"/>
              <a:gd name="T83" fmla="*/ 403 h 1915"/>
              <a:gd name="T84" fmla="*/ 428 w 1978"/>
              <a:gd name="T85" fmla="*/ 403 h 1915"/>
              <a:gd name="T86" fmla="*/ 384 w 1978"/>
              <a:gd name="T87" fmla="*/ 304 h 1915"/>
              <a:gd name="T88" fmla="*/ 27 w 1978"/>
              <a:gd name="T89" fmla="*/ 511 h 1915"/>
              <a:gd name="T90" fmla="*/ 50 w 1978"/>
              <a:gd name="T91" fmla="*/ 550 h 1915"/>
              <a:gd name="T92" fmla="*/ 339 w 1978"/>
              <a:gd name="T93" fmla="*/ 643 h 1915"/>
              <a:gd name="T94" fmla="*/ 440 w 1978"/>
              <a:gd name="T95" fmla="*/ 654 h 1915"/>
              <a:gd name="T96" fmla="*/ 524 w 1978"/>
              <a:gd name="T97" fmla="*/ 664 h 1915"/>
              <a:gd name="T98" fmla="*/ 575 w 1978"/>
              <a:gd name="T99" fmla="*/ 716 h 1915"/>
              <a:gd name="T100" fmla="*/ 626 w 1978"/>
              <a:gd name="T101" fmla="*/ 765 h 1915"/>
              <a:gd name="T102" fmla="*/ 618 w 1978"/>
              <a:gd name="T103" fmla="*/ 839 h 1915"/>
              <a:gd name="T104" fmla="*/ 658 w 1978"/>
              <a:gd name="T105" fmla="*/ 893 h 1915"/>
              <a:gd name="T106" fmla="*/ 785 w 1978"/>
              <a:gd name="T107" fmla="*/ 678 h 1915"/>
              <a:gd name="T108" fmla="*/ 836 w 1978"/>
              <a:gd name="T109" fmla="*/ 696 h 1915"/>
              <a:gd name="T110" fmla="*/ 899 w 1978"/>
              <a:gd name="T111" fmla="*/ 677 h 1915"/>
              <a:gd name="T112" fmla="*/ 892 w 1978"/>
              <a:gd name="T113" fmla="*/ 721 h 1915"/>
              <a:gd name="T114" fmla="*/ 964 w 1978"/>
              <a:gd name="T115" fmla="*/ 615 h 1915"/>
              <a:gd name="T116" fmla="*/ 1420 w 1978"/>
              <a:gd name="T117" fmla="*/ 379 h 1915"/>
              <a:gd name="T118" fmla="*/ 1436 w 1978"/>
              <a:gd name="T119" fmla="*/ 461 h 1915"/>
              <a:gd name="T120" fmla="*/ 1574 w 1978"/>
              <a:gd name="T121" fmla="*/ 540 h 1915"/>
              <a:gd name="T122" fmla="*/ 1519 w 1978"/>
              <a:gd name="T123" fmla="*/ 524 h 1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8" h="1915">
                <a:moveTo>
                  <a:pt x="1129" y="660"/>
                </a:moveTo>
                <a:lnTo>
                  <a:pt x="1128" y="665"/>
                </a:lnTo>
                <a:lnTo>
                  <a:pt x="1127" y="668"/>
                </a:lnTo>
                <a:lnTo>
                  <a:pt x="1124" y="672"/>
                </a:lnTo>
                <a:lnTo>
                  <a:pt x="1123" y="674"/>
                </a:lnTo>
                <a:lnTo>
                  <a:pt x="1123" y="689"/>
                </a:lnTo>
                <a:lnTo>
                  <a:pt x="1120" y="695"/>
                </a:lnTo>
                <a:lnTo>
                  <a:pt x="1119" y="699"/>
                </a:lnTo>
                <a:lnTo>
                  <a:pt x="1125" y="704"/>
                </a:lnTo>
                <a:lnTo>
                  <a:pt x="1132" y="706"/>
                </a:lnTo>
                <a:lnTo>
                  <a:pt x="1141" y="702"/>
                </a:lnTo>
                <a:lnTo>
                  <a:pt x="1147" y="696"/>
                </a:lnTo>
                <a:lnTo>
                  <a:pt x="1150" y="689"/>
                </a:lnTo>
                <a:lnTo>
                  <a:pt x="1150" y="685"/>
                </a:lnTo>
                <a:lnTo>
                  <a:pt x="1146" y="677"/>
                </a:lnTo>
                <a:lnTo>
                  <a:pt x="1145" y="672"/>
                </a:lnTo>
                <a:lnTo>
                  <a:pt x="1145" y="668"/>
                </a:lnTo>
                <a:lnTo>
                  <a:pt x="1145" y="665"/>
                </a:lnTo>
                <a:lnTo>
                  <a:pt x="1145" y="662"/>
                </a:lnTo>
                <a:lnTo>
                  <a:pt x="1142" y="659"/>
                </a:lnTo>
                <a:lnTo>
                  <a:pt x="1141" y="656"/>
                </a:lnTo>
                <a:lnTo>
                  <a:pt x="1141" y="655"/>
                </a:lnTo>
                <a:lnTo>
                  <a:pt x="1142" y="652"/>
                </a:lnTo>
                <a:lnTo>
                  <a:pt x="1145" y="650"/>
                </a:lnTo>
                <a:lnTo>
                  <a:pt x="1141" y="649"/>
                </a:lnTo>
                <a:lnTo>
                  <a:pt x="1133" y="649"/>
                </a:lnTo>
                <a:lnTo>
                  <a:pt x="1129" y="649"/>
                </a:lnTo>
                <a:lnTo>
                  <a:pt x="1129" y="654"/>
                </a:lnTo>
                <a:lnTo>
                  <a:pt x="1129" y="658"/>
                </a:lnTo>
                <a:lnTo>
                  <a:pt x="1129" y="660"/>
                </a:lnTo>
                <a:close/>
                <a:moveTo>
                  <a:pt x="1359" y="603"/>
                </a:moveTo>
                <a:lnTo>
                  <a:pt x="1353" y="603"/>
                </a:lnTo>
                <a:lnTo>
                  <a:pt x="1348" y="607"/>
                </a:lnTo>
                <a:lnTo>
                  <a:pt x="1352" y="611"/>
                </a:lnTo>
                <a:lnTo>
                  <a:pt x="1365" y="617"/>
                </a:lnTo>
                <a:lnTo>
                  <a:pt x="1372" y="625"/>
                </a:lnTo>
                <a:lnTo>
                  <a:pt x="1376" y="627"/>
                </a:lnTo>
                <a:lnTo>
                  <a:pt x="1380" y="628"/>
                </a:lnTo>
                <a:lnTo>
                  <a:pt x="1385" y="628"/>
                </a:lnTo>
                <a:lnTo>
                  <a:pt x="1391" y="627"/>
                </a:lnTo>
                <a:lnTo>
                  <a:pt x="1393" y="625"/>
                </a:lnTo>
                <a:lnTo>
                  <a:pt x="1396" y="621"/>
                </a:lnTo>
                <a:lnTo>
                  <a:pt x="1400" y="612"/>
                </a:lnTo>
                <a:lnTo>
                  <a:pt x="1401" y="608"/>
                </a:lnTo>
                <a:lnTo>
                  <a:pt x="1393" y="607"/>
                </a:lnTo>
                <a:lnTo>
                  <a:pt x="1391" y="606"/>
                </a:lnTo>
                <a:lnTo>
                  <a:pt x="1389" y="602"/>
                </a:lnTo>
                <a:lnTo>
                  <a:pt x="1385" y="598"/>
                </a:lnTo>
                <a:lnTo>
                  <a:pt x="1384" y="599"/>
                </a:lnTo>
                <a:lnTo>
                  <a:pt x="1384" y="605"/>
                </a:lnTo>
                <a:lnTo>
                  <a:pt x="1383" y="607"/>
                </a:lnTo>
                <a:lnTo>
                  <a:pt x="1380" y="607"/>
                </a:lnTo>
                <a:lnTo>
                  <a:pt x="1375" y="605"/>
                </a:lnTo>
                <a:lnTo>
                  <a:pt x="1359" y="603"/>
                </a:lnTo>
                <a:close/>
                <a:moveTo>
                  <a:pt x="1151" y="640"/>
                </a:moveTo>
                <a:lnTo>
                  <a:pt x="1152" y="638"/>
                </a:lnTo>
                <a:lnTo>
                  <a:pt x="1152" y="637"/>
                </a:lnTo>
                <a:lnTo>
                  <a:pt x="1152" y="634"/>
                </a:lnTo>
                <a:lnTo>
                  <a:pt x="1151" y="634"/>
                </a:lnTo>
                <a:lnTo>
                  <a:pt x="1149" y="636"/>
                </a:lnTo>
                <a:lnTo>
                  <a:pt x="1147" y="634"/>
                </a:lnTo>
                <a:lnTo>
                  <a:pt x="1143" y="632"/>
                </a:lnTo>
                <a:lnTo>
                  <a:pt x="1140" y="629"/>
                </a:lnTo>
                <a:lnTo>
                  <a:pt x="1138" y="629"/>
                </a:lnTo>
                <a:lnTo>
                  <a:pt x="1137" y="629"/>
                </a:lnTo>
                <a:lnTo>
                  <a:pt x="1137" y="629"/>
                </a:lnTo>
                <a:lnTo>
                  <a:pt x="1136" y="628"/>
                </a:lnTo>
                <a:lnTo>
                  <a:pt x="1136" y="634"/>
                </a:lnTo>
                <a:lnTo>
                  <a:pt x="1140" y="638"/>
                </a:lnTo>
                <a:lnTo>
                  <a:pt x="1145" y="641"/>
                </a:lnTo>
                <a:lnTo>
                  <a:pt x="1149" y="641"/>
                </a:lnTo>
                <a:lnTo>
                  <a:pt x="1150" y="641"/>
                </a:lnTo>
                <a:lnTo>
                  <a:pt x="1151" y="640"/>
                </a:lnTo>
                <a:close/>
                <a:moveTo>
                  <a:pt x="1975" y="1403"/>
                </a:moveTo>
                <a:lnTo>
                  <a:pt x="1978" y="1393"/>
                </a:lnTo>
                <a:lnTo>
                  <a:pt x="1975" y="1383"/>
                </a:lnTo>
                <a:lnTo>
                  <a:pt x="1973" y="1381"/>
                </a:lnTo>
                <a:lnTo>
                  <a:pt x="1970" y="1376"/>
                </a:lnTo>
                <a:lnTo>
                  <a:pt x="1962" y="1363"/>
                </a:lnTo>
                <a:lnTo>
                  <a:pt x="1960" y="1362"/>
                </a:lnTo>
                <a:lnTo>
                  <a:pt x="1957" y="1358"/>
                </a:lnTo>
                <a:lnTo>
                  <a:pt x="1937" y="1308"/>
                </a:lnTo>
                <a:lnTo>
                  <a:pt x="1924" y="1254"/>
                </a:lnTo>
                <a:lnTo>
                  <a:pt x="1912" y="1232"/>
                </a:lnTo>
                <a:lnTo>
                  <a:pt x="1886" y="1148"/>
                </a:lnTo>
                <a:lnTo>
                  <a:pt x="1874" y="1131"/>
                </a:lnTo>
                <a:lnTo>
                  <a:pt x="1872" y="1128"/>
                </a:lnTo>
                <a:lnTo>
                  <a:pt x="1871" y="1121"/>
                </a:lnTo>
                <a:lnTo>
                  <a:pt x="1868" y="1117"/>
                </a:lnTo>
                <a:lnTo>
                  <a:pt x="1852" y="1100"/>
                </a:lnTo>
                <a:lnTo>
                  <a:pt x="1845" y="1094"/>
                </a:lnTo>
                <a:lnTo>
                  <a:pt x="1834" y="1090"/>
                </a:lnTo>
                <a:lnTo>
                  <a:pt x="1807" y="1080"/>
                </a:lnTo>
                <a:lnTo>
                  <a:pt x="1801" y="1080"/>
                </a:lnTo>
                <a:lnTo>
                  <a:pt x="1797" y="1082"/>
                </a:lnTo>
                <a:lnTo>
                  <a:pt x="1785" y="1087"/>
                </a:lnTo>
                <a:lnTo>
                  <a:pt x="1783" y="1090"/>
                </a:lnTo>
                <a:lnTo>
                  <a:pt x="1775" y="1100"/>
                </a:lnTo>
                <a:lnTo>
                  <a:pt x="1772" y="1103"/>
                </a:lnTo>
                <a:lnTo>
                  <a:pt x="1764" y="1106"/>
                </a:lnTo>
                <a:lnTo>
                  <a:pt x="1762" y="1107"/>
                </a:lnTo>
                <a:lnTo>
                  <a:pt x="1757" y="1112"/>
                </a:lnTo>
                <a:lnTo>
                  <a:pt x="1754" y="1113"/>
                </a:lnTo>
                <a:lnTo>
                  <a:pt x="1737" y="1116"/>
                </a:lnTo>
                <a:lnTo>
                  <a:pt x="1735" y="1117"/>
                </a:lnTo>
                <a:lnTo>
                  <a:pt x="1733" y="1119"/>
                </a:lnTo>
                <a:lnTo>
                  <a:pt x="1732" y="1121"/>
                </a:lnTo>
                <a:lnTo>
                  <a:pt x="1726" y="1131"/>
                </a:lnTo>
                <a:lnTo>
                  <a:pt x="1726" y="1134"/>
                </a:lnTo>
                <a:lnTo>
                  <a:pt x="1722" y="1137"/>
                </a:lnTo>
                <a:lnTo>
                  <a:pt x="1702" y="1142"/>
                </a:lnTo>
                <a:lnTo>
                  <a:pt x="1708" y="1143"/>
                </a:lnTo>
                <a:lnTo>
                  <a:pt x="1711" y="1143"/>
                </a:lnTo>
                <a:lnTo>
                  <a:pt x="1715" y="1143"/>
                </a:lnTo>
                <a:lnTo>
                  <a:pt x="1719" y="1146"/>
                </a:lnTo>
                <a:lnTo>
                  <a:pt x="1713" y="1156"/>
                </a:lnTo>
                <a:lnTo>
                  <a:pt x="1709" y="1163"/>
                </a:lnTo>
                <a:lnTo>
                  <a:pt x="1708" y="1168"/>
                </a:lnTo>
                <a:lnTo>
                  <a:pt x="1708" y="1175"/>
                </a:lnTo>
                <a:lnTo>
                  <a:pt x="1698" y="1192"/>
                </a:lnTo>
                <a:lnTo>
                  <a:pt x="1696" y="1207"/>
                </a:lnTo>
                <a:lnTo>
                  <a:pt x="1692" y="1212"/>
                </a:lnTo>
                <a:lnTo>
                  <a:pt x="1688" y="1212"/>
                </a:lnTo>
                <a:lnTo>
                  <a:pt x="1687" y="1209"/>
                </a:lnTo>
                <a:lnTo>
                  <a:pt x="1684" y="1207"/>
                </a:lnTo>
                <a:lnTo>
                  <a:pt x="1683" y="1204"/>
                </a:lnTo>
                <a:lnTo>
                  <a:pt x="1680" y="1207"/>
                </a:lnTo>
                <a:lnTo>
                  <a:pt x="1669" y="1232"/>
                </a:lnTo>
                <a:lnTo>
                  <a:pt x="1661" y="1242"/>
                </a:lnTo>
                <a:lnTo>
                  <a:pt x="1653" y="1248"/>
                </a:lnTo>
                <a:lnTo>
                  <a:pt x="1643" y="1247"/>
                </a:lnTo>
                <a:lnTo>
                  <a:pt x="1632" y="1243"/>
                </a:lnTo>
                <a:lnTo>
                  <a:pt x="1621" y="1242"/>
                </a:lnTo>
                <a:lnTo>
                  <a:pt x="1614" y="1238"/>
                </a:lnTo>
                <a:lnTo>
                  <a:pt x="1603" y="1235"/>
                </a:lnTo>
                <a:lnTo>
                  <a:pt x="1598" y="1232"/>
                </a:lnTo>
                <a:lnTo>
                  <a:pt x="1591" y="1227"/>
                </a:lnTo>
                <a:lnTo>
                  <a:pt x="1586" y="1220"/>
                </a:lnTo>
                <a:lnTo>
                  <a:pt x="1583" y="1212"/>
                </a:lnTo>
                <a:lnTo>
                  <a:pt x="1586" y="1204"/>
                </a:lnTo>
                <a:lnTo>
                  <a:pt x="1586" y="1200"/>
                </a:lnTo>
                <a:lnTo>
                  <a:pt x="1583" y="1190"/>
                </a:lnTo>
                <a:lnTo>
                  <a:pt x="1583" y="1186"/>
                </a:lnTo>
                <a:lnTo>
                  <a:pt x="1586" y="1182"/>
                </a:lnTo>
                <a:lnTo>
                  <a:pt x="1587" y="1178"/>
                </a:lnTo>
                <a:lnTo>
                  <a:pt x="1587" y="1175"/>
                </a:lnTo>
                <a:lnTo>
                  <a:pt x="1583" y="1173"/>
                </a:lnTo>
                <a:lnTo>
                  <a:pt x="1588" y="1148"/>
                </a:lnTo>
                <a:lnTo>
                  <a:pt x="1592" y="1138"/>
                </a:lnTo>
                <a:lnTo>
                  <a:pt x="1601" y="1131"/>
                </a:lnTo>
                <a:lnTo>
                  <a:pt x="1604" y="1131"/>
                </a:lnTo>
                <a:lnTo>
                  <a:pt x="1610" y="1133"/>
                </a:lnTo>
                <a:lnTo>
                  <a:pt x="1613" y="1133"/>
                </a:lnTo>
                <a:lnTo>
                  <a:pt x="1616" y="1131"/>
                </a:lnTo>
                <a:lnTo>
                  <a:pt x="1618" y="1128"/>
                </a:lnTo>
                <a:lnTo>
                  <a:pt x="1621" y="1126"/>
                </a:lnTo>
                <a:lnTo>
                  <a:pt x="1623" y="1126"/>
                </a:lnTo>
                <a:lnTo>
                  <a:pt x="1629" y="1128"/>
                </a:lnTo>
                <a:lnTo>
                  <a:pt x="1631" y="1128"/>
                </a:lnTo>
                <a:lnTo>
                  <a:pt x="1632" y="1125"/>
                </a:lnTo>
                <a:lnTo>
                  <a:pt x="1632" y="1117"/>
                </a:lnTo>
                <a:lnTo>
                  <a:pt x="1634" y="1115"/>
                </a:lnTo>
                <a:lnTo>
                  <a:pt x="1638" y="1111"/>
                </a:lnTo>
                <a:lnTo>
                  <a:pt x="1648" y="1109"/>
                </a:lnTo>
                <a:lnTo>
                  <a:pt x="1652" y="1106"/>
                </a:lnTo>
                <a:lnTo>
                  <a:pt x="1652" y="1103"/>
                </a:lnTo>
                <a:lnTo>
                  <a:pt x="1652" y="1099"/>
                </a:lnTo>
                <a:lnTo>
                  <a:pt x="1652" y="1095"/>
                </a:lnTo>
                <a:lnTo>
                  <a:pt x="1653" y="1094"/>
                </a:lnTo>
                <a:lnTo>
                  <a:pt x="1654" y="1093"/>
                </a:lnTo>
                <a:lnTo>
                  <a:pt x="1656" y="1089"/>
                </a:lnTo>
                <a:lnTo>
                  <a:pt x="1653" y="1067"/>
                </a:lnTo>
                <a:lnTo>
                  <a:pt x="1653" y="1054"/>
                </a:lnTo>
                <a:lnTo>
                  <a:pt x="1657" y="1042"/>
                </a:lnTo>
                <a:lnTo>
                  <a:pt x="1665" y="1034"/>
                </a:lnTo>
                <a:lnTo>
                  <a:pt x="1667" y="1034"/>
                </a:lnTo>
                <a:lnTo>
                  <a:pt x="1674" y="1033"/>
                </a:lnTo>
                <a:lnTo>
                  <a:pt x="1674" y="1036"/>
                </a:lnTo>
                <a:lnTo>
                  <a:pt x="1673" y="1040"/>
                </a:lnTo>
                <a:lnTo>
                  <a:pt x="1673" y="1042"/>
                </a:lnTo>
                <a:lnTo>
                  <a:pt x="1675" y="1038"/>
                </a:lnTo>
                <a:lnTo>
                  <a:pt x="1684" y="1024"/>
                </a:lnTo>
                <a:lnTo>
                  <a:pt x="1686" y="1020"/>
                </a:lnTo>
                <a:lnTo>
                  <a:pt x="1687" y="1019"/>
                </a:lnTo>
                <a:lnTo>
                  <a:pt x="1693" y="1018"/>
                </a:lnTo>
                <a:lnTo>
                  <a:pt x="1696" y="1016"/>
                </a:lnTo>
                <a:lnTo>
                  <a:pt x="1698" y="1011"/>
                </a:lnTo>
                <a:lnTo>
                  <a:pt x="1698" y="1008"/>
                </a:lnTo>
                <a:lnTo>
                  <a:pt x="1700" y="1003"/>
                </a:lnTo>
                <a:lnTo>
                  <a:pt x="1700" y="992"/>
                </a:lnTo>
                <a:lnTo>
                  <a:pt x="1691" y="926"/>
                </a:lnTo>
                <a:lnTo>
                  <a:pt x="1691" y="919"/>
                </a:lnTo>
                <a:lnTo>
                  <a:pt x="1693" y="907"/>
                </a:lnTo>
                <a:lnTo>
                  <a:pt x="1693" y="901"/>
                </a:lnTo>
                <a:lnTo>
                  <a:pt x="1692" y="895"/>
                </a:lnTo>
                <a:lnTo>
                  <a:pt x="1688" y="882"/>
                </a:lnTo>
                <a:lnTo>
                  <a:pt x="1684" y="867"/>
                </a:lnTo>
                <a:lnTo>
                  <a:pt x="1682" y="862"/>
                </a:lnTo>
                <a:lnTo>
                  <a:pt x="1679" y="857"/>
                </a:lnTo>
                <a:lnTo>
                  <a:pt x="1676" y="852"/>
                </a:lnTo>
                <a:lnTo>
                  <a:pt x="1675" y="851"/>
                </a:lnTo>
                <a:lnTo>
                  <a:pt x="1675" y="848"/>
                </a:lnTo>
                <a:lnTo>
                  <a:pt x="1674" y="845"/>
                </a:lnTo>
                <a:lnTo>
                  <a:pt x="1671" y="845"/>
                </a:lnTo>
                <a:lnTo>
                  <a:pt x="1667" y="844"/>
                </a:lnTo>
                <a:lnTo>
                  <a:pt x="1664" y="840"/>
                </a:lnTo>
                <a:lnTo>
                  <a:pt x="1656" y="836"/>
                </a:lnTo>
                <a:lnTo>
                  <a:pt x="1653" y="834"/>
                </a:lnTo>
                <a:lnTo>
                  <a:pt x="1649" y="831"/>
                </a:lnTo>
                <a:lnTo>
                  <a:pt x="1648" y="830"/>
                </a:lnTo>
                <a:lnTo>
                  <a:pt x="1647" y="827"/>
                </a:lnTo>
                <a:lnTo>
                  <a:pt x="1647" y="822"/>
                </a:lnTo>
                <a:lnTo>
                  <a:pt x="1645" y="819"/>
                </a:lnTo>
                <a:lnTo>
                  <a:pt x="1643" y="818"/>
                </a:lnTo>
                <a:lnTo>
                  <a:pt x="1642" y="818"/>
                </a:lnTo>
                <a:lnTo>
                  <a:pt x="1640" y="817"/>
                </a:lnTo>
                <a:lnTo>
                  <a:pt x="1640" y="814"/>
                </a:lnTo>
                <a:lnTo>
                  <a:pt x="1640" y="813"/>
                </a:lnTo>
                <a:lnTo>
                  <a:pt x="1642" y="812"/>
                </a:lnTo>
                <a:lnTo>
                  <a:pt x="1643" y="809"/>
                </a:lnTo>
                <a:lnTo>
                  <a:pt x="1642" y="801"/>
                </a:lnTo>
                <a:lnTo>
                  <a:pt x="1643" y="796"/>
                </a:lnTo>
                <a:lnTo>
                  <a:pt x="1647" y="792"/>
                </a:lnTo>
                <a:lnTo>
                  <a:pt x="1654" y="790"/>
                </a:lnTo>
                <a:lnTo>
                  <a:pt x="1657" y="791"/>
                </a:lnTo>
                <a:lnTo>
                  <a:pt x="1664" y="796"/>
                </a:lnTo>
                <a:lnTo>
                  <a:pt x="1666" y="797"/>
                </a:lnTo>
                <a:lnTo>
                  <a:pt x="1670" y="799"/>
                </a:lnTo>
                <a:lnTo>
                  <a:pt x="1674" y="799"/>
                </a:lnTo>
                <a:lnTo>
                  <a:pt x="1683" y="797"/>
                </a:lnTo>
                <a:lnTo>
                  <a:pt x="1679" y="792"/>
                </a:lnTo>
                <a:lnTo>
                  <a:pt x="1670" y="790"/>
                </a:lnTo>
                <a:lnTo>
                  <a:pt x="1667" y="783"/>
                </a:lnTo>
                <a:lnTo>
                  <a:pt x="1669" y="783"/>
                </a:lnTo>
                <a:lnTo>
                  <a:pt x="1670" y="783"/>
                </a:lnTo>
                <a:lnTo>
                  <a:pt x="1671" y="782"/>
                </a:lnTo>
                <a:lnTo>
                  <a:pt x="1671" y="781"/>
                </a:lnTo>
                <a:lnTo>
                  <a:pt x="1671" y="778"/>
                </a:lnTo>
                <a:lnTo>
                  <a:pt x="1670" y="777"/>
                </a:lnTo>
                <a:lnTo>
                  <a:pt x="1670" y="777"/>
                </a:lnTo>
                <a:lnTo>
                  <a:pt x="1669" y="775"/>
                </a:lnTo>
                <a:lnTo>
                  <a:pt x="1669" y="773"/>
                </a:lnTo>
                <a:lnTo>
                  <a:pt x="1666" y="765"/>
                </a:lnTo>
                <a:lnTo>
                  <a:pt x="1664" y="762"/>
                </a:lnTo>
                <a:lnTo>
                  <a:pt x="1662" y="762"/>
                </a:lnTo>
                <a:lnTo>
                  <a:pt x="1658" y="761"/>
                </a:lnTo>
                <a:lnTo>
                  <a:pt x="1656" y="761"/>
                </a:lnTo>
                <a:lnTo>
                  <a:pt x="1654" y="759"/>
                </a:lnTo>
                <a:lnTo>
                  <a:pt x="1647" y="751"/>
                </a:lnTo>
                <a:lnTo>
                  <a:pt x="1640" y="743"/>
                </a:lnTo>
                <a:lnTo>
                  <a:pt x="1640" y="739"/>
                </a:lnTo>
                <a:lnTo>
                  <a:pt x="1640" y="737"/>
                </a:lnTo>
                <a:lnTo>
                  <a:pt x="1640" y="734"/>
                </a:lnTo>
                <a:lnTo>
                  <a:pt x="1644" y="729"/>
                </a:lnTo>
                <a:lnTo>
                  <a:pt x="1634" y="721"/>
                </a:lnTo>
                <a:lnTo>
                  <a:pt x="1623" y="715"/>
                </a:lnTo>
                <a:lnTo>
                  <a:pt x="1612" y="709"/>
                </a:lnTo>
                <a:lnTo>
                  <a:pt x="1601" y="708"/>
                </a:lnTo>
                <a:lnTo>
                  <a:pt x="1594" y="711"/>
                </a:lnTo>
                <a:lnTo>
                  <a:pt x="1591" y="711"/>
                </a:lnTo>
                <a:lnTo>
                  <a:pt x="1581" y="708"/>
                </a:lnTo>
                <a:lnTo>
                  <a:pt x="1578" y="708"/>
                </a:lnTo>
                <a:lnTo>
                  <a:pt x="1573" y="707"/>
                </a:lnTo>
                <a:lnTo>
                  <a:pt x="1566" y="699"/>
                </a:lnTo>
                <a:lnTo>
                  <a:pt x="1561" y="698"/>
                </a:lnTo>
                <a:lnTo>
                  <a:pt x="1559" y="698"/>
                </a:lnTo>
                <a:lnTo>
                  <a:pt x="1551" y="699"/>
                </a:lnTo>
                <a:lnTo>
                  <a:pt x="1547" y="699"/>
                </a:lnTo>
                <a:lnTo>
                  <a:pt x="1541" y="696"/>
                </a:lnTo>
                <a:lnTo>
                  <a:pt x="1533" y="696"/>
                </a:lnTo>
                <a:lnTo>
                  <a:pt x="1528" y="693"/>
                </a:lnTo>
                <a:lnTo>
                  <a:pt x="1519" y="685"/>
                </a:lnTo>
                <a:lnTo>
                  <a:pt x="1507" y="681"/>
                </a:lnTo>
                <a:lnTo>
                  <a:pt x="1472" y="685"/>
                </a:lnTo>
                <a:lnTo>
                  <a:pt x="1467" y="684"/>
                </a:lnTo>
                <a:lnTo>
                  <a:pt x="1463" y="680"/>
                </a:lnTo>
                <a:lnTo>
                  <a:pt x="1460" y="674"/>
                </a:lnTo>
                <a:lnTo>
                  <a:pt x="1459" y="669"/>
                </a:lnTo>
                <a:lnTo>
                  <a:pt x="1457" y="664"/>
                </a:lnTo>
                <a:lnTo>
                  <a:pt x="1454" y="660"/>
                </a:lnTo>
                <a:lnTo>
                  <a:pt x="1445" y="652"/>
                </a:lnTo>
                <a:lnTo>
                  <a:pt x="1437" y="647"/>
                </a:lnTo>
                <a:lnTo>
                  <a:pt x="1425" y="643"/>
                </a:lnTo>
                <a:lnTo>
                  <a:pt x="1414" y="641"/>
                </a:lnTo>
                <a:lnTo>
                  <a:pt x="1403" y="642"/>
                </a:lnTo>
                <a:lnTo>
                  <a:pt x="1383" y="647"/>
                </a:lnTo>
                <a:lnTo>
                  <a:pt x="1372" y="645"/>
                </a:lnTo>
                <a:lnTo>
                  <a:pt x="1353" y="633"/>
                </a:lnTo>
                <a:lnTo>
                  <a:pt x="1322" y="621"/>
                </a:lnTo>
                <a:lnTo>
                  <a:pt x="1314" y="616"/>
                </a:lnTo>
                <a:lnTo>
                  <a:pt x="1309" y="615"/>
                </a:lnTo>
                <a:lnTo>
                  <a:pt x="1305" y="617"/>
                </a:lnTo>
                <a:lnTo>
                  <a:pt x="1304" y="620"/>
                </a:lnTo>
                <a:lnTo>
                  <a:pt x="1303" y="624"/>
                </a:lnTo>
                <a:lnTo>
                  <a:pt x="1300" y="628"/>
                </a:lnTo>
                <a:lnTo>
                  <a:pt x="1296" y="629"/>
                </a:lnTo>
                <a:lnTo>
                  <a:pt x="1265" y="633"/>
                </a:lnTo>
                <a:lnTo>
                  <a:pt x="1256" y="630"/>
                </a:lnTo>
                <a:lnTo>
                  <a:pt x="1256" y="633"/>
                </a:lnTo>
                <a:lnTo>
                  <a:pt x="1260" y="636"/>
                </a:lnTo>
                <a:lnTo>
                  <a:pt x="1269" y="642"/>
                </a:lnTo>
                <a:lnTo>
                  <a:pt x="1270" y="643"/>
                </a:lnTo>
                <a:lnTo>
                  <a:pt x="1268" y="646"/>
                </a:lnTo>
                <a:lnTo>
                  <a:pt x="1260" y="660"/>
                </a:lnTo>
                <a:lnTo>
                  <a:pt x="1248" y="672"/>
                </a:lnTo>
                <a:lnTo>
                  <a:pt x="1242" y="678"/>
                </a:lnTo>
                <a:lnTo>
                  <a:pt x="1239" y="689"/>
                </a:lnTo>
                <a:lnTo>
                  <a:pt x="1239" y="699"/>
                </a:lnTo>
                <a:lnTo>
                  <a:pt x="1242" y="711"/>
                </a:lnTo>
                <a:lnTo>
                  <a:pt x="1247" y="720"/>
                </a:lnTo>
                <a:lnTo>
                  <a:pt x="1252" y="726"/>
                </a:lnTo>
                <a:lnTo>
                  <a:pt x="1260" y="733"/>
                </a:lnTo>
                <a:lnTo>
                  <a:pt x="1264" y="734"/>
                </a:lnTo>
                <a:lnTo>
                  <a:pt x="1286" y="735"/>
                </a:lnTo>
                <a:lnTo>
                  <a:pt x="1290" y="737"/>
                </a:lnTo>
                <a:lnTo>
                  <a:pt x="1286" y="744"/>
                </a:lnTo>
                <a:lnTo>
                  <a:pt x="1274" y="751"/>
                </a:lnTo>
                <a:lnTo>
                  <a:pt x="1262" y="753"/>
                </a:lnTo>
                <a:lnTo>
                  <a:pt x="1242" y="755"/>
                </a:lnTo>
                <a:lnTo>
                  <a:pt x="1231" y="759"/>
                </a:lnTo>
                <a:lnTo>
                  <a:pt x="1198" y="782"/>
                </a:lnTo>
                <a:lnTo>
                  <a:pt x="1191" y="790"/>
                </a:lnTo>
                <a:lnTo>
                  <a:pt x="1186" y="799"/>
                </a:lnTo>
                <a:lnTo>
                  <a:pt x="1186" y="810"/>
                </a:lnTo>
                <a:lnTo>
                  <a:pt x="1196" y="848"/>
                </a:lnTo>
                <a:lnTo>
                  <a:pt x="1196" y="876"/>
                </a:lnTo>
                <a:lnTo>
                  <a:pt x="1193" y="901"/>
                </a:lnTo>
                <a:lnTo>
                  <a:pt x="1185" y="924"/>
                </a:lnTo>
                <a:lnTo>
                  <a:pt x="1173" y="953"/>
                </a:lnTo>
                <a:lnTo>
                  <a:pt x="1172" y="954"/>
                </a:lnTo>
                <a:lnTo>
                  <a:pt x="1169" y="955"/>
                </a:lnTo>
                <a:lnTo>
                  <a:pt x="1167" y="955"/>
                </a:lnTo>
                <a:lnTo>
                  <a:pt x="1165" y="953"/>
                </a:lnTo>
                <a:lnTo>
                  <a:pt x="1165" y="950"/>
                </a:lnTo>
                <a:lnTo>
                  <a:pt x="1168" y="944"/>
                </a:lnTo>
                <a:lnTo>
                  <a:pt x="1168" y="940"/>
                </a:lnTo>
                <a:lnTo>
                  <a:pt x="1168" y="933"/>
                </a:lnTo>
                <a:lnTo>
                  <a:pt x="1168" y="932"/>
                </a:lnTo>
                <a:lnTo>
                  <a:pt x="1173" y="926"/>
                </a:lnTo>
                <a:lnTo>
                  <a:pt x="1176" y="919"/>
                </a:lnTo>
                <a:lnTo>
                  <a:pt x="1176" y="913"/>
                </a:lnTo>
                <a:lnTo>
                  <a:pt x="1176" y="906"/>
                </a:lnTo>
                <a:lnTo>
                  <a:pt x="1176" y="898"/>
                </a:lnTo>
                <a:lnTo>
                  <a:pt x="1176" y="895"/>
                </a:lnTo>
                <a:lnTo>
                  <a:pt x="1178" y="891"/>
                </a:lnTo>
                <a:lnTo>
                  <a:pt x="1178" y="888"/>
                </a:lnTo>
                <a:lnTo>
                  <a:pt x="1176" y="884"/>
                </a:lnTo>
                <a:lnTo>
                  <a:pt x="1173" y="882"/>
                </a:lnTo>
                <a:lnTo>
                  <a:pt x="1171" y="882"/>
                </a:lnTo>
                <a:lnTo>
                  <a:pt x="1168" y="884"/>
                </a:lnTo>
                <a:lnTo>
                  <a:pt x="1167" y="887"/>
                </a:lnTo>
                <a:lnTo>
                  <a:pt x="1167" y="892"/>
                </a:lnTo>
                <a:lnTo>
                  <a:pt x="1167" y="900"/>
                </a:lnTo>
                <a:lnTo>
                  <a:pt x="1165" y="904"/>
                </a:lnTo>
                <a:lnTo>
                  <a:pt x="1164" y="906"/>
                </a:lnTo>
                <a:lnTo>
                  <a:pt x="1160" y="913"/>
                </a:lnTo>
                <a:lnTo>
                  <a:pt x="1162" y="913"/>
                </a:lnTo>
                <a:lnTo>
                  <a:pt x="1167" y="914"/>
                </a:lnTo>
                <a:lnTo>
                  <a:pt x="1165" y="917"/>
                </a:lnTo>
                <a:lnTo>
                  <a:pt x="1160" y="922"/>
                </a:lnTo>
                <a:lnTo>
                  <a:pt x="1160" y="924"/>
                </a:lnTo>
                <a:lnTo>
                  <a:pt x="1160" y="933"/>
                </a:lnTo>
                <a:lnTo>
                  <a:pt x="1159" y="937"/>
                </a:lnTo>
                <a:lnTo>
                  <a:pt x="1156" y="942"/>
                </a:lnTo>
                <a:lnTo>
                  <a:pt x="1156" y="948"/>
                </a:lnTo>
                <a:lnTo>
                  <a:pt x="1155" y="950"/>
                </a:lnTo>
                <a:lnTo>
                  <a:pt x="1151" y="949"/>
                </a:lnTo>
                <a:lnTo>
                  <a:pt x="1149" y="946"/>
                </a:lnTo>
                <a:lnTo>
                  <a:pt x="1143" y="937"/>
                </a:lnTo>
                <a:lnTo>
                  <a:pt x="1142" y="932"/>
                </a:lnTo>
                <a:lnTo>
                  <a:pt x="1143" y="922"/>
                </a:lnTo>
                <a:lnTo>
                  <a:pt x="1150" y="901"/>
                </a:lnTo>
                <a:lnTo>
                  <a:pt x="1150" y="897"/>
                </a:lnTo>
                <a:lnTo>
                  <a:pt x="1150" y="892"/>
                </a:lnTo>
                <a:lnTo>
                  <a:pt x="1147" y="889"/>
                </a:lnTo>
                <a:lnTo>
                  <a:pt x="1146" y="889"/>
                </a:lnTo>
                <a:lnTo>
                  <a:pt x="1140" y="892"/>
                </a:lnTo>
                <a:lnTo>
                  <a:pt x="1141" y="887"/>
                </a:lnTo>
                <a:lnTo>
                  <a:pt x="1143" y="879"/>
                </a:lnTo>
                <a:lnTo>
                  <a:pt x="1146" y="873"/>
                </a:lnTo>
                <a:lnTo>
                  <a:pt x="1150" y="869"/>
                </a:lnTo>
                <a:lnTo>
                  <a:pt x="1152" y="866"/>
                </a:lnTo>
                <a:lnTo>
                  <a:pt x="1150" y="861"/>
                </a:lnTo>
                <a:lnTo>
                  <a:pt x="1145" y="851"/>
                </a:lnTo>
                <a:lnTo>
                  <a:pt x="1143" y="841"/>
                </a:lnTo>
                <a:lnTo>
                  <a:pt x="1146" y="839"/>
                </a:lnTo>
                <a:lnTo>
                  <a:pt x="1150" y="836"/>
                </a:lnTo>
                <a:lnTo>
                  <a:pt x="1151" y="834"/>
                </a:lnTo>
                <a:lnTo>
                  <a:pt x="1152" y="829"/>
                </a:lnTo>
                <a:lnTo>
                  <a:pt x="1155" y="823"/>
                </a:lnTo>
                <a:lnTo>
                  <a:pt x="1155" y="819"/>
                </a:lnTo>
                <a:lnTo>
                  <a:pt x="1150" y="818"/>
                </a:lnTo>
                <a:lnTo>
                  <a:pt x="1143" y="826"/>
                </a:lnTo>
                <a:lnTo>
                  <a:pt x="1141" y="826"/>
                </a:lnTo>
                <a:lnTo>
                  <a:pt x="1137" y="826"/>
                </a:lnTo>
                <a:lnTo>
                  <a:pt x="1134" y="827"/>
                </a:lnTo>
                <a:lnTo>
                  <a:pt x="1132" y="830"/>
                </a:lnTo>
                <a:lnTo>
                  <a:pt x="1124" y="853"/>
                </a:lnTo>
                <a:lnTo>
                  <a:pt x="1120" y="858"/>
                </a:lnTo>
                <a:lnTo>
                  <a:pt x="1111" y="869"/>
                </a:lnTo>
                <a:lnTo>
                  <a:pt x="1110" y="871"/>
                </a:lnTo>
                <a:lnTo>
                  <a:pt x="1110" y="876"/>
                </a:lnTo>
                <a:lnTo>
                  <a:pt x="1101" y="902"/>
                </a:lnTo>
                <a:lnTo>
                  <a:pt x="1098" y="906"/>
                </a:lnTo>
                <a:lnTo>
                  <a:pt x="1094" y="909"/>
                </a:lnTo>
                <a:lnTo>
                  <a:pt x="1090" y="907"/>
                </a:lnTo>
                <a:lnTo>
                  <a:pt x="1083" y="902"/>
                </a:lnTo>
                <a:lnTo>
                  <a:pt x="1079" y="902"/>
                </a:lnTo>
                <a:lnTo>
                  <a:pt x="1077" y="901"/>
                </a:lnTo>
                <a:lnTo>
                  <a:pt x="1075" y="901"/>
                </a:lnTo>
                <a:lnTo>
                  <a:pt x="1072" y="901"/>
                </a:lnTo>
                <a:lnTo>
                  <a:pt x="1071" y="901"/>
                </a:lnTo>
                <a:lnTo>
                  <a:pt x="1070" y="904"/>
                </a:lnTo>
                <a:lnTo>
                  <a:pt x="1070" y="905"/>
                </a:lnTo>
                <a:lnTo>
                  <a:pt x="1070" y="907"/>
                </a:lnTo>
                <a:lnTo>
                  <a:pt x="1063" y="920"/>
                </a:lnTo>
                <a:lnTo>
                  <a:pt x="1061" y="923"/>
                </a:lnTo>
                <a:lnTo>
                  <a:pt x="1058" y="923"/>
                </a:lnTo>
                <a:lnTo>
                  <a:pt x="1057" y="923"/>
                </a:lnTo>
                <a:lnTo>
                  <a:pt x="1055" y="922"/>
                </a:lnTo>
                <a:lnTo>
                  <a:pt x="1054" y="922"/>
                </a:lnTo>
                <a:lnTo>
                  <a:pt x="1046" y="923"/>
                </a:lnTo>
                <a:lnTo>
                  <a:pt x="1044" y="924"/>
                </a:lnTo>
                <a:lnTo>
                  <a:pt x="1043" y="930"/>
                </a:lnTo>
                <a:lnTo>
                  <a:pt x="1045" y="939"/>
                </a:lnTo>
                <a:lnTo>
                  <a:pt x="1045" y="966"/>
                </a:lnTo>
                <a:lnTo>
                  <a:pt x="1048" y="971"/>
                </a:lnTo>
                <a:lnTo>
                  <a:pt x="1046" y="975"/>
                </a:lnTo>
                <a:lnTo>
                  <a:pt x="1044" y="977"/>
                </a:lnTo>
                <a:lnTo>
                  <a:pt x="1041" y="979"/>
                </a:lnTo>
                <a:lnTo>
                  <a:pt x="1037" y="979"/>
                </a:lnTo>
                <a:lnTo>
                  <a:pt x="1035" y="979"/>
                </a:lnTo>
                <a:lnTo>
                  <a:pt x="1031" y="977"/>
                </a:lnTo>
                <a:lnTo>
                  <a:pt x="1030" y="977"/>
                </a:lnTo>
                <a:lnTo>
                  <a:pt x="1027" y="979"/>
                </a:lnTo>
                <a:lnTo>
                  <a:pt x="1024" y="983"/>
                </a:lnTo>
                <a:lnTo>
                  <a:pt x="1015" y="986"/>
                </a:lnTo>
                <a:lnTo>
                  <a:pt x="1010" y="992"/>
                </a:lnTo>
                <a:lnTo>
                  <a:pt x="1008" y="1001"/>
                </a:lnTo>
                <a:lnTo>
                  <a:pt x="1011" y="1008"/>
                </a:lnTo>
                <a:lnTo>
                  <a:pt x="1015" y="1016"/>
                </a:lnTo>
                <a:lnTo>
                  <a:pt x="1019" y="1023"/>
                </a:lnTo>
                <a:lnTo>
                  <a:pt x="1019" y="1030"/>
                </a:lnTo>
                <a:lnTo>
                  <a:pt x="1018" y="1051"/>
                </a:lnTo>
                <a:lnTo>
                  <a:pt x="1017" y="1055"/>
                </a:lnTo>
                <a:lnTo>
                  <a:pt x="1017" y="1059"/>
                </a:lnTo>
                <a:lnTo>
                  <a:pt x="1018" y="1068"/>
                </a:lnTo>
                <a:lnTo>
                  <a:pt x="1017" y="1073"/>
                </a:lnTo>
                <a:lnTo>
                  <a:pt x="1022" y="1082"/>
                </a:lnTo>
                <a:lnTo>
                  <a:pt x="1021" y="1095"/>
                </a:lnTo>
                <a:lnTo>
                  <a:pt x="1015" y="1108"/>
                </a:lnTo>
                <a:lnTo>
                  <a:pt x="1008" y="1128"/>
                </a:lnTo>
                <a:lnTo>
                  <a:pt x="1000" y="1153"/>
                </a:lnTo>
                <a:lnTo>
                  <a:pt x="995" y="1165"/>
                </a:lnTo>
                <a:lnTo>
                  <a:pt x="979" y="1182"/>
                </a:lnTo>
                <a:lnTo>
                  <a:pt x="973" y="1192"/>
                </a:lnTo>
                <a:lnTo>
                  <a:pt x="974" y="1204"/>
                </a:lnTo>
                <a:lnTo>
                  <a:pt x="977" y="1208"/>
                </a:lnTo>
                <a:lnTo>
                  <a:pt x="984" y="1217"/>
                </a:lnTo>
                <a:lnTo>
                  <a:pt x="988" y="1223"/>
                </a:lnTo>
                <a:lnTo>
                  <a:pt x="991" y="1226"/>
                </a:lnTo>
                <a:lnTo>
                  <a:pt x="993" y="1229"/>
                </a:lnTo>
                <a:lnTo>
                  <a:pt x="992" y="1235"/>
                </a:lnTo>
                <a:lnTo>
                  <a:pt x="992" y="1239"/>
                </a:lnTo>
                <a:lnTo>
                  <a:pt x="995" y="1244"/>
                </a:lnTo>
                <a:lnTo>
                  <a:pt x="1001" y="1270"/>
                </a:lnTo>
                <a:lnTo>
                  <a:pt x="1002" y="1280"/>
                </a:lnTo>
                <a:lnTo>
                  <a:pt x="997" y="1292"/>
                </a:lnTo>
                <a:lnTo>
                  <a:pt x="987" y="1310"/>
                </a:lnTo>
                <a:lnTo>
                  <a:pt x="983" y="1320"/>
                </a:lnTo>
                <a:lnTo>
                  <a:pt x="984" y="1332"/>
                </a:lnTo>
                <a:lnTo>
                  <a:pt x="987" y="1339"/>
                </a:lnTo>
                <a:lnTo>
                  <a:pt x="993" y="1349"/>
                </a:lnTo>
                <a:lnTo>
                  <a:pt x="996" y="1358"/>
                </a:lnTo>
                <a:lnTo>
                  <a:pt x="1041" y="1440"/>
                </a:lnTo>
                <a:lnTo>
                  <a:pt x="1046" y="1443"/>
                </a:lnTo>
                <a:lnTo>
                  <a:pt x="1049" y="1440"/>
                </a:lnTo>
                <a:lnTo>
                  <a:pt x="1065" y="1433"/>
                </a:lnTo>
                <a:lnTo>
                  <a:pt x="1065" y="1437"/>
                </a:lnTo>
                <a:lnTo>
                  <a:pt x="1061" y="1442"/>
                </a:lnTo>
                <a:lnTo>
                  <a:pt x="1057" y="1446"/>
                </a:lnTo>
                <a:lnTo>
                  <a:pt x="1053" y="1447"/>
                </a:lnTo>
                <a:lnTo>
                  <a:pt x="1050" y="1450"/>
                </a:lnTo>
                <a:lnTo>
                  <a:pt x="1052" y="1455"/>
                </a:lnTo>
                <a:lnTo>
                  <a:pt x="1067" y="1485"/>
                </a:lnTo>
                <a:lnTo>
                  <a:pt x="1071" y="1497"/>
                </a:lnTo>
                <a:lnTo>
                  <a:pt x="1074" y="1504"/>
                </a:lnTo>
                <a:lnTo>
                  <a:pt x="1079" y="1511"/>
                </a:lnTo>
                <a:lnTo>
                  <a:pt x="1081" y="1515"/>
                </a:lnTo>
                <a:lnTo>
                  <a:pt x="1081" y="1516"/>
                </a:lnTo>
                <a:lnTo>
                  <a:pt x="1081" y="1516"/>
                </a:lnTo>
                <a:lnTo>
                  <a:pt x="1081" y="1516"/>
                </a:lnTo>
                <a:lnTo>
                  <a:pt x="1081" y="1516"/>
                </a:lnTo>
                <a:lnTo>
                  <a:pt x="1081" y="1517"/>
                </a:lnTo>
                <a:lnTo>
                  <a:pt x="1080" y="1517"/>
                </a:lnTo>
                <a:lnTo>
                  <a:pt x="1080" y="1517"/>
                </a:lnTo>
                <a:lnTo>
                  <a:pt x="1080" y="1519"/>
                </a:lnTo>
                <a:lnTo>
                  <a:pt x="1084" y="1526"/>
                </a:lnTo>
                <a:lnTo>
                  <a:pt x="1094" y="1604"/>
                </a:lnTo>
                <a:lnTo>
                  <a:pt x="1092" y="1679"/>
                </a:lnTo>
                <a:lnTo>
                  <a:pt x="1088" y="1704"/>
                </a:lnTo>
                <a:lnTo>
                  <a:pt x="1075" y="1749"/>
                </a:lnTo>
                <a:lnTo>
                  <a:pt x="1053" y="1790"/>
                </a:lnTo>
                <a:lnTo>
                  <a:pt x="1033" y="1853"/>
                </a:lnTo>
                <a:lnTo>
                  <a:pt x="1023" y="1873"/>
                </a:lnTo>
                <a:lnTo>
                  <a:pt x="1009" y="1891"/>
                </a:lnTo>
                <a:lnTo>
                  <a:pt x="996" y="1902"/>
                </a:lnTo>
                <a:lnTo>
                  <a:pt x="995" y="1906"/>
                </a:lnTo>
                <a:lnTo>
                  <a:pt x="992" y="1908"/>
                </a:lnTo>
                <a:lnTo>
                  <a:pt x="983" y="1915"/>
                </a:lnTo>
                <a:lnTo>
                  <a:pt x="989" y="1915"/>
                </a:lnTo>
                <a:lnTo>
                  <a:pt x="1008" y="1912"/>
                </a:lnTo>
                <a:lnTo>
                  <a:pt x="1027" y="1910"/>
                </a:lnTo>
                <a:lnTo>
                  <a:pt x="1045" y="1908"/>
                </a:lnTo>
                <a:lnTo>
                  <a:pt x="1063" y="1906"/>
                </a:lnTo>
                <a:lnTo>
                  <a:pt x="1083" y="1903"/>
                </a:lnTo>
                <a:lnTo>
                  <a:pt x="1119" y="1899"/>
                </a:lnTo>
                <a:lnTo>
                  <a:pt x="1138" y="1897"/>
                </a:lnTo>
                <a:lnTo>
                  <a:pt x="1156" y="1894"/>
                </a:lnTo>
                <a:lnTo>
                  <a:pt x="1174" y="1891"/>
                </a:lnTo>
                <a:lnTo>
                  <a:pt x="1194" y="1889"/>
                </a:lnTo>
                <a:lnTo>
                  <a:pt x="1230" y="1885"/>
                </a:lnTo>
                <a:lnTo>
                  <a:pt x="1248" y="1882"/>
                </a:lnTo>
                <a:lnTo>
                  <a:pt x="1268" y="1880"/>
                </a:lnTo>
                <a:lnTo>
                  <a:pt x="1286" y="1877"/>
                </a:lnTo>
                <a:lnTo>
                  <a:pt x="1305" y="1875"/>
                </a:lnTo>
                <a:lnTo>
                  <a:pt x="1323" y="1873"/>
                </a:lnTo>
                <a:lnTo>
                  <a:pt x="1341" y="1871"/>
                </a:lnTo>
                <a:lnTo>
                  <a:pt x="1359" y="1868"/>
                </a:lnTo>
                <a:lnTo>
                  <a:pt x="1379" y="1866"/>
                </a:lnTo>
                <a:lnTo>
                  <a:pt x="1397" y="1863"/>
                </a:lnTo>
                <a:lnTo>
                  <a:pt x="1415" y="1860"/>
                </a:lnTo>
                <a:lnTo>
                  <a:pt x="1433" y="1858"/>
                </a:lnTo>
                <a:lnTo>
                  <a:pt x="1453" y="1855"/>
                </a:lnTo>
                <a:lnTo>
                  <a:pt x="1471" y="1853"/>
                </a:lnTo>
                <a:lnTo>
                  <a:pt x="1473" y="1871"/>
                </a:lnTo>
                <a:lnTo>
                  <a:pt x="1493" y="1867"/>
                </a:lnTo>
                <a:lnTo>
                  <a:pt x="1513" y="1863"/>
                </a:lnTo>
                <a:lnTo>
                  <a:pt x="1533" y="1860"/>
                </a:lnTo>
                <a:lnTo>
                  <a:pt x="1552" y="1856"/>
                </a:lnTo>
                <a:lnTo>
                  <a:pt x="1572" y="1853"/>
                </a:lnTo>
                <a:lnTo>
                  <a:pt x="1592" y="1850"/>
                </a:lnTo>
                <a:lnTo>
                  <a:pt x="1612" y="1846"/>
                </a:lnTo>
                <a:lnTo>
                  <a:pt x="1631" y="1842"/>
                </a:lnTo>
                <a:lnTo>
                  <a:pt x="1651" y="1838"/>
                </a:lnTo>
                <a:lnTo>
                  <a:pt x="1671" y="1836"/>
                </a:lnTo>
                <a:lnTo>
                  <a:pt x="1691" y="1832"/>
                </a:lnTo>
                <a:lnTo>
                  <a:pt x="1710" y="1828"/>
                </a:lnTo>
                <a:lnTo>
                  <a:pt x="1730" y="1824"/>
                </a:lnTo>
                <a:lnTo>
                  <a:pt x="1750" y="1820"/>
                </a:lnTo>
                <a:lnTo>
                  <a:pt x="1770" y="1816"/>
                </a:lnTo>
                <a:lnTo>
                  <a:pt x="1789" y="1812"/>
                </a:lnTo>
                <a:lnTo>
                  <a:pt x="1788" y="1811"/>
                </a:lnTo>
                <a:lnTo>
                  <a:pt x="1789" y="1806"/>
                </a:lnTo>
                <a:lnTo>
                  <a:pt x="1790" y="1803"/>
                </a:lnTo>
                <a:lnTo>
                  <a:pt x="1793" y="1802"/>
                </a:lnTo>
                <a:lnTo>
                  <a:pt x="1795" y="1805"/>
                </a:lnTo>
                <a:lnTo>
                  <a:pt x="1797" y="1803"/>
                </a:lnTo>
                <a:lnTo>
                  <a:pt x="1797" y="1796"/>
                </a:lnTo>
                <a:lnTo>
                  <a:pt x="1795" y="1789"/>
                </a:lnTo>
                <a:lnTo>
                  <a:pt x="1797" y="1784"/>
                </a:lnTo>
                <a:lnTo>
                  <a:pt x="1805" y="1767"/>
                </a:lnTo>
                <a:lnTo>
                  <a:pt x="1808" y="1762"/>
                </a:lnTo>
                <a:lnTo>
                  <a:pt x="1812" y="1763"/>
                </a:lnTo>
                <a:lnTo>
                  <a:pt x="1814" y="1754"/>
                </a:lnTo>
                <a:lnTo>
                  <a:pt x="1816" y="1746"/>
                </a:lnTo>
                <a:lnTo>
                  <a:pt x="1821" y="1744"/>
                </a:lnTo>
                <a:lnTo>
                  <a:pt x="1828" y="1745"/>
                </a:lnTo>
                <a:lnTo>
                  <a:pt x="1829" y="1741"/>
                </a:lnTo>
                <a:lnTo>
                  <a:pt x="1829" y="1737"/>
                </a:lnTo>
                <a:lnTo>
                  <a:pt x="1828" y="1733"/>
                </a:lnTo>
                <a:lnTo>
                  <a:pt x="1824" y="1731"/>
                </a:lnTo>
                <a:lnTo>
                  <a:pt x="1832" y="1730"/>
                </a:lnTo>
                <a:lnTo>
                  <a:pt x="1834" y="1726"/>
                </a:lnTo>
                <a:lnTo>
                  <a:pt x="1838" y="1711"/>
                </a:lnTo>
                <a:lnTo>
                  <a:pt x="1839" y="1714"/>
                </a:lnTo>
                <a:lnTo>
                  <a:pt x="1841" y="1715"/>
                </a:lnTo>
                <a:lnTo>
                  <a:pt x="1843" y="1717"/>
                </a:lnTo>
                <a:lnTo>
                  <a:pt x="1842" y="1715"/>
                </a:lnTo>
                <a:lnTo>
                  <a:pt x="1842" y="1714"/>
                </a:lnTo>
                <a:lnTo>
                  <a:pt x="1841" y="1709"/>
                </a:lnTo>
                <a:lnTo>
                  <a:pt x="1839" y="1708"/>
                </a:lnTo>
                <a:lnTo>
                  <a:pt x="1837" y="1704"/>
                </a:lnTo>
                <a:lnTo>
                  <a:pt x="1837" y="1704"/>
                </a:lnTo>
                <a:lnTo>
                  <a:pt x="1837" y="1699"/>
                </a:lnTo>
                <a:lnTo>
                  <a:pt x="1838" y="1696"/>
                </a:lnTo>
                <a:lnTo>
                  <a:pt x="1838" y="1693"/>
                </a:lnTo>
                <a:lnTo>
                  <a:pt x="1837" y="1691"/>
                </a:lnTo>
                <a:lnTo>
                  <a:pt x="1837" y="1688"/>
                </a:lnTo>
                <a:lnTo>
                  <a:pt x="1838" y="1683"/>
                </a:lnTo>
                <a:lnTo>
                  <a:pt x="1841" y="1649"/>
                </a:lnTo>
                <a:lnTo>
                  <a:pt x="1845" y="1638"/>
                </a:lnTo>
                <a:lnTo>
                  <a:pt x="1854" y="1623"/>
                </a:lnTo>
                <a:lnTo>
                  <a:pt x="1856" y="1617"/>
                </a:lnTo>
                <a:lnTo>
                  <a:pt x="1860" y="1613"/>
                </a:lnTo>
                <a:lnTo>
                  <a:pt x="1874" y="1604"/>
                </a:lnTo>
                <a:lnTo>
                  <a:pt x="1882" y="1603"/>
                </a:lnTo>
                <a:lnTo>
                  <a:pt x="1885" y="1601"/>
                </a:lnTo>
                <a:lnTo>
                  <a:pt x="1887" y="1598"/>
                </a:lnTo>
                <a:lnTo>
                  <a:pt x="1891" y="1594"/>
                </a:lnTo>
                <a:lnTo>
                  <a:pt x="1894" y="1588"/>
                </a:lnTo>
                <a:lnTo>
                  <a:pt x="1895" y="1583"/>
                </a:lnTo>
                <a:lnTo>
                  <a:pt x="1895" y="1579"/>
                </a:lnTo>
                <a:lnTo>
                  <a:pt x="1896" y="1573"/>
                </a:lnTo>
                <a:lnTo>
                  <a:pt x="1896" y="1569"/>
                </a:lnTo>
                <a:lnTo>
                  <a:pt x="1895" y="1566"/>
                </a:lnTo>
                <a:lnTo>
                  <a:pt x="1893" y="1563"/>
                </a:lnTo>
                <a:lnTo>
                  <a:pt x="1891" y="1559"/>
                </a:lnTo>
                <a:lnTo>
                  <a:pt x="1890" y="1554"/>
                </a:lnTo>
                <a:lnTo>
                  <a:pt x="1891" y="1546"/>
                </a:lnTo>
                <a:lnTo>
                  <a:pt x="1893" y="1539"/>
                </a:lnTo>
                <a:lnTo>
                  <a:pt x="1895" y="1537"/>
                </a:lnTo>
                <a:lnTo>
                  <a:pt x="1904" y="1532"/>
                </a:lnTo>
                <a:lnTo>
                  <a:pt x="1908" y="1530"/>
                </a:lnTo>
                <a:lnTo>
                  <a:pt x="1909" y="1529"/>
                </a:lnTo>
                <a:lnTo>
                  <a:pt x="1912" y="1528"/>
                </a:lnTo>
                <a:lnTo>
                  <a:pt x="1912" y="1524"/>
                </a:lnTo>
                <a:lnTo>
                  <a:pt x="1905" y="1521"/>
                </a:lnTo>
                <a:lnTo>
                  <a:pt x="1900" y="1515"/>
                </a:lnTo>
                <a:lnTo>
                  <a:pt x="1899" y="1509"/>
                </a:lnTo>
                <a:lnTo>
                  <a:pt x="1904" y="1506"/>
                </a:lnTo>
                <a:lnTo>
                  <a:pt x="1911" y="1503"/>
                </a:lnTo>
                <a:lnTo>
                  <a:pt x="1915" y="1499"/>
                </a:lnTo>
                <a:lnTo>
                  <a:pt x="1918" y="1494"/>
                </a:lnTo>
                <a:lnTo>
                  <a:pt x="1924" y="1490"/>
                </a:lnTo>
                <a:lnTo>
                  <a:pt x="1926" y="1491"/>
                </a:lnTo>
                <a:lnTo>
                  <a:pt x="1937" y="1494"/>
                </a:lnTo>
                <a:lnTo>
                  <a:pt x="1942" y="1493"/>
                </a:lnTo>
                <a:lnTo>
                  <a:pt x="1942" y="1497"/>
                </a:lnTo>
                <a:lnTo>
                  <a:pt x="1940" y="1502"/>
                </a:lnTo>
                <a:lnTo>
                  <a:pt x="1940" y="1506"/>
                </a:lnTo>
                <a:lnTo>
                  <a:pt x="1942" y="1508"/>
                </a:lnTo>
                <a:lnTo>
                  <a:pt x="1944" y="1509"/>
                </a:lnTo>
                <a:lnTo>
                  <a:pt x="1946" y="1513"/>
                </a:lnTo>
                <a:lnTo>
                  <a:pt x="1944" y="1519"/>
                </a:lnTo>
                <a:lnTo>
                  <a:pt x="1949" y="1522"/>
                </a:lnTo>
                <a:lnTo>
                  <a:pt x="1952" y="1524"/>
                </a:lnTo>
                <a:lnTo>
                  <a:pt x="1946" y="1528"/>
                </a:lnTo>
                <a:lnTo>
                  <a:pt x="1944" y="1530"/>
                </a:lnTo>
                <a:lnTo>
                  <a:pt x="1944" y="1532"/>
                </a:lnTo>
                <a:lnTo>
                  <a:pt x="1952" y="1529"/>
                </a:lnTo>
                <a:lnTo>
                  <a:pt x="1960" y="1525"/>
                </a:lnTo>
                <a:lnTo>
                  <a:pt x="1965" y="1517"/>
                </a:lnTo>
                <a:lnTo>
                  <a:pt x="1969" y="1508"/>
                </a:lnTo>
                <a:lnTo>
                  <a:pt x="1971" y="1499"/>
                </a:lnTo>
                <a:lnTo>
                  <a:pt x="1974" y="1476"/>
                </a:lnTo>
                <a:lnTo>
                  <a:pt x="1974" y="1463"/>
                </a:lnTo>
                <a:lnTo>
                  <a:pt x="1974" y="1458"/>
                </a:lnTo>
                <a:lnTo>
                  <a:pt x="1974" y="1454"/>
                </a:lnTo>
                <a:lnTo>
                  <a:pt x="1973" y="1451"/>
                </a:lnTo>
                <a:lnTo>
                  <a:pt x="1969" y="1446"/>
                </a:lnTo>
                <a:lnTo>
                  <a:pt x="1969" y="1441"/>
                </a:lnTo>
                <a:lnTo>
                  <a:pt x="1970" y="1432"/>
                </a:lnTo>
                <a:lnTo>
                  <a:pt x="1970" y="1425"/>
                </a:lnTo>
                <a:lnTo>
                  <a:pt x="1971" y="1414"/>
                </a:lnTo>
                <a:lnTo>
                  <a:pt x="1975" y="1403"/>
                </a:lnTo>
                <a:close/>
                <a:moveTo>
                  <a:pt x="1070" y="753"/>
                </a:moveTo>
                <a:lnTo>
                  <a:pt x="1068" y="753"/>
                </a:lnTo>
                <a:lnTo>
                  <a:pt x="1067" y="753"/>
                </a:lnTo>
                <a:lnTo>
                  <a:pt x="1066" y="755"/>
                </a:lnTo>
                <a:lnTo>
                  <a:pt x="1079" y="770"/>
                </a:lnTo>
                <a:lnTo>
                  <a:pt x="1080" y="772"/>
                </a:lnTo>
                <a:lnTo>
                  <a:pt x="1081" y="766"/>
                </a:lnTo>
                <a:lnTo>
                  <a:pt x="1079" y="761"/>
                </a:lnTo>
                <a:lnTo>
                  <a:pt x="1075" y="757"/>
                </a:lnTo>
                <a:lnTo>
                  <a:pt x="1070" y="753"/>
                </a:lnTo>
                <a:close/>
                <a:moveTo>
                  <a:pt x="1385" y="545"/>
                </a:moveTo>
                <a:lnTo>
                  <a:pt x="1379" y="544"/>
                </a:lnTo>
                <a:lnTo>
                  <a:pt x="1376" y="548"/>
                </a:lnTo>
                <a:lnTo>
                  <a:pt x="1375" y="549"/>
                </a:lnTo>
                <a:lnTo>
                  <a:pt x="1375" y="551"/>
                </a:lnTo>
                <a:lnTo>
                  <a:pt x="1378" y="551"/>
                </a:lnTo>
                <a:lnTo>
                  <a:pt x="1378" y="551"/>
                </a:lnTo>
                <a:lnTo>
                  <a:pt x="1379" y="551"/>
                </a:lnTo>
                <a:lnTo>
                  <a:pt x="1380" y="553"/>
                </a:lnTo>
                <a:lnTo>
                  <a:pt x="1378" y="555"/>
                </a:lnTo>
                <a:lnTo>
                  <a:pt x="1383" y="557"/>
                </a:lnTo>
                <a:lnTo>
                  <a:pt x="1388" y="558"/>
                </a:lnTo>
                <a:lnTo>
                  <a:pt x="1397" y="557"/>
                </a:lnTo>
                <a:lnTo>
                  <a:pt x="1394" y="553"/>
                </a:lnTo>
                <a:lnTo>
                  <a:pt x="1393" y="551"/>
                </a:lnTo>
                <a:lnTo>
                  <a:pt x="1389" y="550"/>
                </a:lnTo>
                <a:lnTo>
                  <a:pt x="1387" y="551"/>
                </a:lnTo>
                <a:lnTo>
                  <a:pt x="1388" y="548"/>
                </a:lnTo>
                <a:lnTo>
                  <a:pt x="1385" y="545"/>
                </a:lnTo>
                <a:close/>
                <a:moveTo>
                  <a:pt x="1054" y="875"/>
                </a:moveTo>
                <a:lnTo>
                  <a:pt x="1061" y="870"/>
                </a:lnTo>
                <a:lnTo>
                  <a:pt x="1057" y="867"/>
                </a:lnTo>
                <a:lnTo>
                  <a:pt x="1057" y="863"/>
                </a:lnTo>
                <a:lnTo>
                  <a:pt x="1058" y="860"/>
                </a:lnTo>
                <a:lnTo>
                  <a:pt x="1058" y="856"/>
                </a:lnTo>
                <a:lnTo>
                  <a:pt x="1055" y="852"/>
                </a:lnTo>
                <a:lnTo>
                  <a:pt x="1053" y="851"/>
                </a:lnTo>
                <a:lnTo>
                  <a:pt x="1049" y="849"/>
                </a:lnTo>
                <a:lnTo>
                  <a:pt x="1046" y="847"/>
                </a:lnTo>
                <a:lnTo>
                  <a:pt x="1043" y="848"/>
                </a:lnTo>
                <a:lnTo>
                  <a:pt x="1040" y="849"/>
                </a:lnTo>
                <a:lnTo>
                  <a:pt x="1037" y="856"/>
                </a:lnTo>
                <a:lnTo>
                  <a:pt x="1048" y="871"/>
                </a:lnTo>
                <a:lnTo>
                  <a:pt x="1054" y="875"/>
                </a:lnTo>
                <a:close/>
                <a:moveTo>
                  <a:pt x="1033" y="885"/>
                </a:moveTo>
                <a:lnTo>
                  <a:pt x="1032" y="884"/>
                </a:lnTo>
                <a:lnTo>
                  <a:pt x="1030" y="883"/>
                </a:lnTo>
                <a:lnTo>
                  <a:pt x="1026" y="884"/>
                </a:lnTo>
                <a:lnTo>
                  <a:pt x="1023" y="889"/>
                </a:lnTo>
                <a:lnTo>
                  <a:pt x="1022" y="895"/>
                </a:lnTo>
                <a:lnTo>
                  <a:pt x="1023" y="898"/>
                </a:lnTo>
                <a:lnTo>
                  <a:pt x="1030" y="901"/>
                </a:lnTo>
                <a:lnTo>
                  <a:pt x="1033" y="897"/>
                </a:lnTo>
                <a:lnTo>
                  <a:pt x="1036" y="891"/>
                </a:lnTo>
                <a:lnTo>
                  <a:pt x="1039" y="885"/>
                </a:lnTo>
                <a:lnTo>
                  <a:pt x="1036" y="885"/>
                </a:lnTo>
                <a:lnTo>
                  <a:pt x="1033" y="885"/>
                </a:lnTo>
                <a:close/>
                <a:moveTo>
                  <a:pt x="238" y="101"/>
                </a:moveTo>
                <a:lnTo>
                  <a:pt x="246" y="97"/>
                </a:lnTo>
                <a:lnTo>
                  <a:pt x="246" y="98"/>
                </a:lnTo>
                <a:lnTo>
                  <a:pt x="238" y="104"/>
                </a:lnTo>
                <a:lnTo>
                  <a:pt x="235" y="106"/>
                </a:lnTo>
                <a:lnTo>
                  <a:pt x="233" y="114"/>
                </a:lnTo>
                <a:lnTo>
                  <a:pt x="234" y="116"/>
                </a:lnTo>
                <a:lnTo>
                  <a:pt x="234" y="116"/>
                </a:lnTo>
                <a:lnTo>
                  <a:pt x="235" y="115"/>
                </a:lnTo>
                <a:lnTo>
                  <a:pt x="237" y="116"/>
                </a:lnTo>
                <a:lnTo>
                  <a:pt x="242" y="122"/>
                </a:lnTo>
                <a:lnTo>
                  <a:pt x="247" y="122"/>
                </a:lnTo>
                <a:lnTo>
                  <a:pt x="251" y="120"/>
                </a:lnTo>
                <a:lnTo>
                  <a:pt x="288" y="101"/>
                </a:lnTo>
                <a:lnTo>
                  <a:pt x="300" y="97"/>
                </a:lnTo>
                <a:lnTo>
                  <a:pt x="299" y="96"/>
                </a:lnTo>
                <a:lnTo>
                  <a:pt x="279" y="97"/>
                </a:lnTo>
                <a:lnTo>
                  <a:pt x="282" y="93"/>
                </a:lnTo>
                <a:lnTo>
                  <a:pt x="290" y="88"/>
                </a:lnTo>
                <a:lnTo>
                  <a:pt x="291" y="85"/>
                </a:lnTo>
                <a:lnTo>
                  <a:pt x="346" y="58"/>
                </a:lnTo>
                <a:lnTo>
                  <a:pt x="357" y="50"/>
                </a:lnTo>
                <a:lnTo>
                  <a:pt x="365" y="41"/>
                </a:lnTo>
                <a:lnTo>
                  <a:pt x="366" y="40"/>
                </a:lnTo>
                <a:lnTo>
                  <a:pt x="366" y="38"/>
                </a:lnTo>
                <a:lnTo>
                  <a:pt x="363" y="32"/>
                </a:lnTo>
                <a:lnTo>
                  <a:pt x="363" y="31"/>
                </a:lnTo>
                <a:lnTo>
                  <a:pt x="367" y="25"/>
                </a:lnTo>
                <a:lnTo>
                  <a:pt x="383" y="14"/>
                </a:lnTo>
                <a:lnTo>
                  <a:pt x="388" y="8"/>
                </a:lnTo>
                <a:lnTo>
                  <a:pt x="390" y="4"/>
                </a:lnTo>
                <a:lnTo>
                  <a:pt x="392" y="3"/>
                </a:lnTo>
                <a:lnTo>
                  <a:pt x="392" y="1"/>
                </a:lnTo>
                <a:lnTo>
                  <a:pt x="390" y="4"/>
                </a:lnTo>
                <a:lnTo>
                  <a:pt x="387" y="6"/>
                </a:lnTo>
                <a:lnTo>
                  <a:pt x="381" y="9"/>
                </a:lnTo>
                <a:lnTo>
                  <a:pt x="381" y="6"/>
                </a:lnTo>
                <a:lnTo>
                  <a:pt x="383" y="4"/>
                </a:lnTo>
                <a:lnTo>
                  <a:pt x="388" y="0"/>
                </a:lnTo>
                <a:lnTo>
                  <a:pt x="372" y="10"/>
                </a:lnTo>
                <a:lnTo>
                  <a:pt x="367" y="14"/>
                </a:lnTo>
                <a:lnTo>
                  <a:pt x="363" y="13"/>
                </a:lnTo>
                <a:lnTo>
                  <a:pt x="357" y="17"/>
                </a:lnTo>
                <a:lnTo>
                  <a:pt x="354" y="15"/>
                </a:lnTo>
                <a:lnTo>
                  <a:pt x="339" y="30"/>
                </a:lnTo>
                <a:lnTo>
                  <a:pt x="339" y="26"/>
                </a:lnTo>
                <a:lnTo>
                  <a:pt x="332" y="32"/>
                </a:lnTo>
                <a:lnTo>
                  <a:pt x="322" y="40"/>
                </a:lnTo>
                <a:lnTo>
                  <a:pt x="313" y="47"/>
                </a:lnTo>
                <a:lnTo>
                  <a:pt x="306" y="47"/>
                </a:lnTo>
                <a:lnTo>
                  <a:pt x="303" y="52"/>
                </a:lnTo>
                <a:lnTo>
                  <a:pt x="297" y="56"/>
                </a:lnTo>
                <a:lnTo>
                  <a:pt x="292" y="57"/>
                </a:lnTo>
                <a:lnTo>
                  <a:pt x="288" y="57"/>
                </a:lnTo>
                <a:lnTo>
                  <a:pt x="281" y="63"/>
                </a:lnTo>
                <a:lnTo>
                  <a:pt x="251" y="82"/>
                </a:lnTo>
                <a:lnTo>
                  <a:pt x="231" y="98"/>
                </a:lnTo>
                <a:lnTo>
                  <a:pt x="234" y="101"/>
                </a:lnTo>
                <a:lnTo>
                  <a:pt x="238" y="101"/>
                </a:lnTo>
                <a:close/>
                <a:moveTo>
                  <a:pt x="388" y="289"/>
                </a:moveTo>
                <a:lnTo>
                  <a:pt x="387" y="294"/>
                </a:lnTo>
                <a:lnTo>
                  <a:pt x="387" y="300"/>
                </a:lnTo>
                <a:lnTo>
                  <a:pt x="388" y="315"/>
                </a:lnTo>
                <a:lnTo>
                  <a:pt x="392" y="318"/>
                </a:lnTo>
                <a:lnTo>
                  <a:pt x="411" y="317"/>
                </a:lnTo>
                <a:lnTo>
                  <a:pt x="414" y="318"/>
                </a:lnTo>
                <a:lnTo>
                  <a:pt x="419" y="324"/>
                </a:lnTo>
                <a:lnTo>
                  <a:pt x="420" y="325"/>
                </a:lnTo>
                <a:lnTo>
                  <a:pt x="429" y="321"/>
                </a:lnTo>
                <a:lnTo>
                  <a:pt x="433" y="318"/>
                </a:lnTo>
                <a:lnTo>
                  <a:pt x="432" y="312"/>
                </a:lnTo>
                <a:lnTo>
                  <a:pt x="429" y="309"/>
                </a:lnTo>
                <a:lnTo>
                  <a:pt x="424" y="313"/>
                </a:lnTo>
                <a:lnTo>
                  <a:pt x="425" y="308"/>
                </a:lnTo>
                <a:lnTo>
                  <a:pt x="428" y="303"/>
                </a:lnTo>
                <a:lnTo>
                  <a:pt x="433" y="298"/>
                </a:lnTo>
                <a:lnTo>
                  <a:pt x="436" y="295"/>
                </a:lnTo>
                <a:lnTo>
                  <a:pt x="434" y="300"/>
                </a:lnTo>
                <a:lnTo>
                  <a:pt x="436" y="312"/>
                </a:lnTo>
                <a:lnTo>
                  <a:pt x="434" y="317"/>
                </a:lnTo>
                <a:lnTo>
                  <a:pt x="433" y="322"/>
                </a:lnTo>
                <a:lnTo>
                  <a:pt x="432" y="325"/>
                </a:lnTo>
                <a:lnTo>
                  <a:pt x="425" y="330"/>
                </a:lnTo>
                <a:lnTo>
                  <a:pt x="423" y="334"/>
                </a:lnTo>
                <a:lnTo>
                  <a:pt x="422" y="338"/>
                </a:lnTo>
                <a:lnTo>
                  <a:pt x="423" y="340"/>
                </a:lnTo>
                <a:lnTo>
                  <a:pt x="437" y="359"/>
                </a:lnTo>
                <a:lnTo>
                  <a:pt x="440" y="356"/>
                </a:lnTo>
                <a:lnTo>
                  <a:pt x="442" y="352"/>
                </a:lnTo>
                <a:lnTo>
                  <a:pt x="446" y="344"/>
                </a:lnTo>
                <a:lnTo>
                  <a:pt x="451" y="326"/>
                </a:lnTo>
                <a:lnTo>
                  <a:pt x="453" y="324"/>
                </a:lnTo>
                <a:lnTo>
                  <a:pt x="462" y="318"/>
                </a:lnTo>
                <a:lnTo>
                  <a:pt x="463" y="315"/>
                </a:lnTo>
                <a:lnTo>
                  <a:pt x="463" y="311"/>
                </a:lnTo>
                <a:lnTo>
                  <a:pt x="466" y="308"/>
                </a:lnTo>
                <a:lnTo>
                  <a:pt x="469" y="307"/>
                </a:lnTo>
                <a:lnTo>
                  <a:pt x="475" y="307"/>
                </a:lnTo>
                <a:lnTo>
                  <a:pt x="475" y="304"/>
                </a:lnTo>
                <a:lnTo>
                  <a:pt x="471" y="300"/>
                </a:lnTo>
                <a:lnTo>
                  <a:pt x="471" y="295"/>
                </a:lnTo>
                <a:lnTo>
                  <a:pt x="473" y="289"/>
                </a:lnTo>
                <a:lnTo>
                  <a:pt x="476" y="285"/>
                </a:lnTo>
                <a:lnTo>
                  <a:pt x="480" y="283"/>
                </a:lnTo>
                <a:lnTo>
                  <a:pt x="482" y="283"/>
                </a:lnTo>
                <a:lnTo>
                  <a:pt x="485" y="283"/>
                </a:lnTo>
                <a:lnTo>
                  <a:pt x="488" y="281"/>
                </a:lnTo>
                <a:lnTo>
                  <a:pt x="495" y="269"/>
                </a:lnTo>
                <a:lnTo>
                  <a:pt x="498" y="268"/>
                </a:lnTo>
                <a:lnTo>
                  <a:pt x="503" y="265"/>
                </a:lnTo>
                <a:lnTo>
                  <a:pt x="506" y="263"/>
                </a:lnTo>
                <a:lnTo>
                  <a:pt x="508" y="256"/>
                </a:lnTo>
                <a:lnTo>
                  <a:pt x="510" y="255"/>
                </a:lnTo>
                <a:lnTo>
                  <a:pt x="515" y="252"/>
                </a:lnTo>
                <a:lnTo>
                  <a:pt x="519" y="250"/>
                </a:lnTo>
                <a:lnTo>
                  <a:pt x="531" y="237"/>
                </a:lnTo>
                <a:lnTo>
                  <a:pt x="528" y="234"/>
                </a:lnTo>
                <a:lnTo>
                  <a:pt x="520" y="232"/>
                </a:lnTo>
                <a:lnTo>
                  <a:pt x="512" y="230"/>
                </a:lnTo>
                <a:lnTo>
                  <a:pt x="515" y="227"/>
                </a:lnTo>
                <a:lnTo>
                  <a:pt x="520" y="225"/>
                </a:lnTo>
                <a:lnTo>
                  <a:pt x="529" y="225"/>
                </a:lnTo>
                <a:lnTo>
                  <a:pt x="541" y="220"/>
                </a:lnTo>
                <a:lnTo>
                  <a:pt x="546" y="219"/>
                </a:lnTo>
                <a:lnTo>
                  <a:pt x="551" y="219"/>
                </a:lnTo>
                <a:lnTo>
                  <a:pt x="560" y="221"/>
                </a:lnTo>
                <a:lnTo>
                  <a:pt x="565" y="221"/>
                </a:lnTo>
                <a:lnTo>
                  <a:pt x="569" y="220"/>
                </a:lnTo>
                <a:lnTo>
                  <a:pt x="577" y="215"/>
                </a:lnTo>
                <a:lnTo>
                  <a:pt x="582" y="214"/>
                </a:lnTo>
                <a:lnTo>
                  <a:pt x="582" y="211"/>
                </a:lnTo>
                <a:lnTo>
                  <a:pt x="578" y="208"/>
                </a:lnTo>
                <a:lnTo>
                  <a:pt x="573" y="203"/>
                </a:lnTo>
                <a:lnTo>
                  <a:pt x="570" y="199"/>
                </a:lnTo>
                <a:lnTo>
                  <a:pt x="561" y="197"/>
                </a:lnTo>
                <a:lnTo>
                  <a:pt x="556" y="195"/>
                </a:lnTo>
                <a:lnTo>
                  <a:pt x="504" y="202"/>
                </a:lnTo>
                <a:lnTo>
                  <a:pt x="486" y="207"/>
                </a:lnTo>
                <a:lnTo>
                  <a:pt x="471" y="215"/>
                </a:lnTo>
                <a:lnTo>
                  <a:pt x="467" y="217"/>
                </a:lnTo>
                <a:lnTo>
                  <a:pt x="464" y="221"/>
                </a:lnTo>
                <a:lnTo>
                  <a:pt x="462" y="223"/>
                </a:lnTo>
                <a:lnTo>
                  <a:pt x="459" y="221"/>
                </a:lnTo>
                <a:lnTo>
                  <a:pt x="456" y="221"/>
                </a:lnTo>
                <a:lnTo>
                  <a:pt x="454" y="221"/>
                </a:lnTo>
                <a:lnTo>
                  <a:pt x="453" y="221"/>
                </a:lnTo>
                <a:lnTo>
                  <a:pt x="447" y="228"/>
                </a:lnTo>
                <a:lnTo>
                  <a:pt x="429" y="238"/>
                </a:lnTo>
                <a:lnTo>
                  <a:pt x="423" y="243"/>
                </a:lnTo>
                <a:lnTo>
                  <a:pt x="405" y="273"/>
                </a:lnTo>
                <a:lnTo>
                  <a:pt x="401" y="277"/>
                </a:lnTo>
                <a:lnTo>
                  <a:pt x="392" y="283"/>
                </a:lnTo>
                <a:lnTo>
                  <a:pt x="388" y="289"/>
                </a:lnTo>
                <a:close/>
                <a:moveTo>
                  <a:pt x="842" y="456"/>
                </a:moveTo>
                <a:lnTo>
                  <a:pt x="843" y="458"/>
                </a:lnTo>
                <a:lnTo>
                  <a:pt x="845" y="460"/>
                </a:lnTo>
                <a:lnTo>
                  <a:pt x="846" y="462"/>
                </a:lnTo>
                <a:lnTo>
                  <a:pt x="848" y="466"/>
                </a:lnTo>
                <a:lnTo>
                  <a:pt x="848" y="469"/>
                </a:lnTo>
                <a:lnTo>
                  <a:pt x="848" y="470"/>
                </a:lnTo>
                <a:lnTo>
                  <a:pt x="851" y="471"/>
                </a:lnTo>
                <a:lnTo>
                  <a:pt x="852" y="470"/>
                </a:lnTo>
                <a:lnTo>
                  <a:pt x="852" y="467"/>
                </a:lnTo>
                <a:lnTo>
                  <a:pt x="854" y="466"/>
                </a:lnTo>
                <a:lnTo>
                  <a:pt x="855" y="466"/>
                </a:lnTo>
                <a:lnTo>
                  <a:pt x="856" y="467"/>
                </a:lnTo>
                <a:lnTo>
                  <a:pt x="856" y="469"/>
                </a:lnTo>
                <a:lnTo>
                  <a:pt x="856" y="470"/>
                </a:lnTo>
                <a:lnTo>
                  <a:pt x="861" y="470"/>
                </a:lnTo>
                <a:lnTo>
                  <a:pt x="864" y="469"/>
                </a:lnTo>
                <a:lnTo>
                  <a:pt x="865" y="465"/>
                </a:lnTo>
                <a:lnTo>
                  <a:pt x="864" y="461"/>
                </a:lnTo>
                <a:lnTo>
                  <a:pt x="861" y="461"/>
                </a:lnTo>
                <a:lnTo>
                  <a:pt x="858" y="462"/>
                </a:lnTo>
                <a:lnTo>
                  <a:pt x="856" y="461"/>
                </a:lnTo>
                <a:lnTo>
                  <a:pt x="855" y="460"/>
                </a:lnTo>
                <a:lnTo>
                  <a:pt x="856" y="456"/>
                </a:lnTo>
                <a:lnTo>
                  <a:pt x="859" y="450"/>
                </a:lnTo>
                <a:lnTo>
                  <a:pt x="856" y="445"/>
                </a:lnTo>
                <a:lnTo>
                  <a:pt x="855" y="443"/>
                </a:lnTo>
                <a:lnTo>
                  <a:pt x="852" y="441"/>
                </a:lnTo>
                <a:lnTo>
                  <a:pt x="846" y="440"/>
                </a:lnTo>
                <a:lnTo>
                  <a:pt x="842" y="443"/>
                </a:lnTo>
                <a:lnTo>
                  <a:pt x="841" y="447"/>
                </a:lnTo>
                <a:lnTo>
                  <a:pt x="841" y="453"/>
                </a:lnTo>
                <a:lnTo>
                  <a:pt x="842" y="456"/>
                </a:lnTo>
                <a:close/>
                <a:moveTo>
                  <a:pt x="1010" y="605"/>
                </a:moveTo>
                <a:lnTo>
                  <a:pt x="1026" y="607"/>
                </a:lnTo>
                <a:lnTo>
                  <a:pt x="1040" y="614"/>
                </a:lnTo>
                <a:lnTo>
                  <a:pt x="1039" y="606"/>
                </a:lnTo>
                <a:lnTo>
                  <a:pt x="1040" y="602"/>
                </a:lnTo>
                <a:lnTo>
                  <a:pt x="1044" y="598"/>
                </a:lnTo>
                <a:lnTo>
                  <a:pt x="1067" y="592"/>
                </a:lnTo>
                <a:lnTo>
                  <a:pt x="1097" y="589"/>
                </a:lnTo>
                <a:lnTo>
                  <a:pt x="1099" y="586"/>
                </a:lnTo>
                <a:lnTo>
                  <a:pt x="1102" y="581"/>
                </a:lnTo>
                <a:lnTo>
                  <a:pt x="1106" y="571"/>
                </a:lnTo>
                <a:lnTo>
                  <a:pt x="1119" y="551"/>
                </a:lnTo>
                <a:lnTo>
                  <a:pt x="1123" y="548"/>
                </a:lnTo>
                <a:lnTo>
                  <a:pt x="1141" y="548"/>
                </a:lnTo>
                <a:lnTo>
                  <a:pt x="1147" y="542"/>
                </a:lnTo>
                <a:lnTo>
                  <a:pt x="1150" y="541"/>
                </a:lnTo>
                <a:lnTo>
                  <a:pt x="1152" y="542"/>
                </a:lnTo>
                <a:lnTo>
                  <a:pt x="1155" y="545"/>
                </a:lnTo>
                <a:lnTo>
                  <a:pt x="1158" y="546"/>
                </a:lnTo>
                <a:lnTo>
                  <a:pt x="1160" y="545"/>
                </a:lnTo>
                <a:lnTo>
                  <a:pt x="1164" y="541"/>
                </a:lnTo>
                <a:lnTo>
                  <a:pt x="1169" y="542"/>
                </a:lnTo>
                <a:lnTo>
                  <a:pt x="1178" y="549"/>
                </a:lnTo>
                <a:lnTo>
                  <a:pt x="1184" y="549"/>
                </a:lnTo>
                <a:lnTo>
                  <a:pt x="1199" y="548"/>
                </a:lnTo>
                <a:lnTo>
                  <a:pt x="1204" y="549"/>
                </a:lnTo>
                <a:lnTo>
                  <a:pt x="1217" y="554"/>
                </a:lnTo>
                <a:lnTo>
                  <a:pt x="1240" y="557"/>
                </a:lnTo>
                <a:lnTo>
                  <a:pt x="1244" y="559"/>
                </a:lnTo>
                <a:lnTo>
                  <a:pt x="1253" y="568"/>
                </a:lnTo>
                <a:lnTo>
                  <a:pt x="1257" y="570"/>
                </a:lnTo>
                <a:lnTo>
                  <a:pt x="1259" y="571"/>
                </a:lnTo>
                <a:lnTo>
                  <a:pt x="1265" y="579"/>
                </a:lnTo>
                <a:lnTo>
                  <a:pt x="1268" y="581"/>
                </a:lnTo>
                <a:lnTo>
                  <a:pt x="1273" y="581"/>
                </a:lnTo>
                <a:lnTo>
                  <a:pt x="1278" y="583"/>
                </a:lnTo>
                <a:lnTo>
                  <a:pt x="1283" y="585"/>
                </a:lnTo>
                <a:lnTo>
                  <a:pt x="1286" y="590"/>
                </a:lnTo>
                <a:lnTo>
                  <a:pt x="1291" y="595"/>
                </a:lnTo>
                <a:lnTo>
                  <a:pt x="1301" y="599"/>
                </a:lnTo>
                <a:lnTo>
                  <a:pt x="1312" y="599"/>
                </a:lnTo>
                <a:lnTo>
                  <a:pt x="1318" y="593"/>
                </a:lnTo>
                <a:lnTo>
                  <a:pt x="1313" y="592"/>
                </a:lnTo>
                <a:lnTo>
                  <a:pt x="1310" y="585"/>
                </a:lnTo>
                <a:lnTo>
                  <a:pt x="1310" y="579"/>
                </a:lnTo>
                <a:lnTo>
                  <a:pt x="1314" y="575"/>
                </a:lnTo>
                <a:lnTo>
                  <a:pt x="1310" y="572"/>
                </a:lnTo>
                <a:lnTo>
                  <a:pt x="1309" y="570"/>
                </a:lnTo>
                <a:lnTo>
                  <a:pt x="1309" y="567"/>
                </a:lnTo>
                <a:lnTo>
                  <a:pt x="1310" y="562"/>
                </a:lnTo>
                <a:lnTo>
                  <a:pt x="1313" y="559"/>
                </a:lnTo>
                <a:lnTo>
                  <a:pt x="1316" y="559"/>
                </a:lnTo>
                <a:lnTo>
                  <a:pt x="1317" y="557"/>
                </a:lnTo>
                <a:lnTo>
                  <a:pt x="1317" y="541"/>
                </a:lnTo>
                <a:lnTo>
                  <a:pt x="1322" y="536"/>
                </a:lnTo>
                <a:lnTo>
                  <a:pt x="1328" y="536"/>
                </a:lnTo>
                <a:lnTo>
                  <a:pt x="1336" y="540"/>
                </a:lnTo>
                <a:lnTo>
                  <a:pt x="1340" y="536"/>
                </a:lnTo>
                <a:lnTo>
                  <a:pt x="1345" y="537"/>
                </a:lnTo>
                <a:lnTo>
                  <a:pt x="1349" y="541"/>
                </a:lnTo>
                <a:lnTo>
                  <a:pt x="1350" y="546"/>
                </a:lnTo>
                <a:lnTo>
                  <a:pt x="1352" y="551"/>
                </a:lnTo>
                <a:lnTo>
                  <a:pt x="1353" y="553"/>
                </a:lnTo>
                <a:lnTo>
                  <a:pt x="1354" y="551"/>
                </a:lnTo>
                <a:lnTo>
                  <a:pt x="1356" y="551"/>
                </a:lnTo>
                <a:lnTo>
                  <a:pt x="1358" y="548"/>
                </a:lnTo>
                <a:lnTo>
                  <a:pt x="1361" y="546"/>
                </a:lnTo>
                <a:lnTo>
                  <a:pt x="1367" y="551"/>
                </a:lnTo>
                <a:lnTo>
                  <a:pt x="1369" y="545"/>
                </a:lnTo>
                <a:lnTo>
                  <a:pt x="1369" y="542"/>
                </a:lnTo>
                <a:lnTo>
                  <a:pt x="1381" y="542"/>
                </a:lnTo>
                <a:lnTo>
                  <a:pt x="1388" y="546"/>
                </a:lnTo>
                <a:lnTo>
                  <a:pt x="1392" y="546"/>
                </a:lnTo>
                <a:lnTo>
                  <a:pt x="1392" y="546"/>
                </a:lnTo>
                <a:lnTo>
                  <a:pt x="1393" y="544"/>
                </a:lnTo>
                <a:lnTo>
                  <a:pt x="1396" y="542"/>
                </a:lnTo>
                <a:lnTo>
                  <a:pt x="1397" y="541"/>
                </a:lnTo>
                <a:lnTo>
                  <a:pt x="1400" y="541"/>
                </a:lnTo>
                <a:lnTo>
                  <a:pt x="1405" y="544"/>
                </a:lnTo>
                <a:lnTo>
                  <a:pt x="1407" y="544"/>
                </a:lnTo>
                <a:lnTo>
                  <a:pt x="1422" y="541"/>
                </a:lnTo>
                <a:lnTo>
                  <a:pt x="1469" y="544"/>
                </a:lnTo>
                <a:lnTo>
                  <a:pt x="1471" y="545"/>
                </a:lnTo>
                <a:lnTo>
                  <a:pt x="1473" y="545"/>
                </a:lnTo>
                <a:lnTo>
                  <a:pt x="1476" y="544"/>
                </a:lnTo>
                <a:lnTo>
                  <a:pt x="1477" y="541"/>
                </a:lnTo>
                <a:lnTo>
                  <a:pt x="1480" y="540"/>
                </a:lnTo>
                <a:lnTo>
                  <a:pt x="1491" y="537"/>
                </a:lnTo>
                <a:lnTo>
                  <a:pt x="1495" y="539"/>
                </a:lnTo>
                <a:lnTo>
                  <a:pt x="1495" y="535"/>
                </a:lnTo>
                <a:lnTo>
                  <a:pt x="1495" y="532"/>
                </a:lnTo>
                <a:lnTo>
                  <a:pt x="1497" y="526"/>
                </a:lnTo>
                <a:lnTo>
                  <a:pt x="1493" y="524"/>
                </a:lnTo>
                <a:lnTo>
                  <a:pt x="1489" y="523"/>
                </a:lnTo>
                <a:lnTo>
                  <a:pt x="1486" y="520"/>
                </a:lnTo>
                <a:lnTo>
                  <a:pt x="1482" y="519"/>
                </a:lnTo>
                <a:lnTo>
                  <a:pt x="1479" y="518"/>
                </a:lnTo>
                <a:lnTo>
                  <a:pt x="1475" y="518"/>
                </a:lnTo>
                <a:lnTo>
                  <a:pt x="1471" y="518"/>
                </a:lnTo>
                <a:lnTo>
                  <a:pt x="1467" y="515"/>
                </a:lnTo>
                <a:lnTo>
                  <a:pt x="1457" y="506"/>
                </a:lnTo>
                <a:lnTo>
                  <a:pt x="1455" y="504"/>
                </a:lnTo>
                <a:lnTo>
                  <a:pt x="1455" y="498"/>
                </a:lnTo>
                <a:lnTo>
                  <a:pt x="1457" y="496"/>
                </a:lnTo>
                <a:lnTo>
                  <a:pt x="1458" y="492"/>
                </a:lnTo>
                <a:lnTo>
                  <a:pt x="1459" y="488"/>
                </a:lnTo>
                <a:lnTo>
                  <a:pt x="1457" y="488"/>
                </a:lnTo>
                <a:lnTo>
                  <a:pt x="1454" y="488"/>
                </a:lnTo>
                <a:lnTo>
                  <a:pt x="1449" y="485"/>
                </a:lnTo>
                <a:lnTo>
                  <a:pt x="1446" y="485"/>
                </a:lnTo>
                <a:lnTo>
                  <a:pt x="1444" y="487"/>
                </a:lnTo>
                <a:lnTo>
                  <a:pt x="1442" y="487"/>
                </a:lnTo>
                <a:lnTo>
                  <a:pt x="1441" y="485"/>
                </a:lnTo>
                <a:lnTo>
                  <a:pt x="1438" y="480"/>
                </a:lnTo>
                <a:lnTo>
                  <a:pt x="1433" y="480"/>
                </a:lnTo>
                <a:lnTo>
                  <a:pt x="1427" y="480"/>
                </a:lnTo>
                <a:lnTo>
                  <a:pt x="1420" y="482"/>
                </a:lnTo>
                <a:lnTo>
                  <a:pt x="1418" y="484"/>
                </a:lnTo>
                <a:lnTo>
                  <a:pt x="1416" y="487"/>
                </a:lnTo>
                <a:lnTo>
                  <a:pt x="1410" y="483"/>
                </a:lnTo>
                <a:lnTo>
                  <a:pt x="1405" y="476"/>
                </a:lnTo>
                <a:lnTo>
                  <a:pt x="1405" y="474"/>
                </a:lnTo>
                <a:lnTo>
                  <a:pt x="1410" y="471"/>
                </a:lnTo>
                <a:lnTo>
                  <a:pt x="1416" y="463"/>
                </a:lnTo>
                <a:lnTo>
                  <a:pt x="1422" y="462"/>
                </a:lnTo>
                <a:lnTo>
                  <a:pt x="1418" y="457"/>
                </a:lnTo>
                <a:lnTo>
                  <a:pt x="1411" y="450"/>
                </a:lnTo>
                <a:lnTo>
                  <a:pt x="1409" y="444"/>
                </a:lnTo>
                <a:lnTo>
                  <a:pt x="1406" y="432"/>
                </a:lnTo>
                <a:lnTo>
                  <a:pt x="1405" y="427"/>
                </a:lnTo>
                <a:lnTo>
                  <a:pt x="1402" y="425"/>
                </a:lnTo>
                <a:lnTo>
                  <a:pt x="1393" y="410"/>
                </a:lnTo>
                <a:lnTo>
                  <a:pt x="1389" y="403"/>
                </a:lnTo>
                <a:lnTo>
                  <a:pt x="1379" y="394"/>
                </a:lnTo>
                <a:lnTo>
                  <a:pt x="1375" y="391"/>
                </a:lnTo>
                <a:lnTo>
                  <a:pt x="1369" y="390"/>
                </a:lnTo>
                <a:lnTo>
                  <a:pt x="1363" y="390"/>
                </a:lnTo>
                <a:lnTo>
                  <a:pt x="1358" y="391"/>
                </a:lnTo>
                <a:lnTo>
                  <a:pt x="1356" y="395"/>
                </a:lnTo>
                <a:lnTo>
                  <a:pt x="1348" y="408"/>
                </a:lnTo>
                <a:lnTo>
                  <a:pt x="1343" y="413"/>
                </a:lnTo>
                <a:lnTo>
                  <a:pt x="1335" y="419"/>
                </a:lnTo>
                <a:lnTo>
                  <a:pt x="1326" y="423"/>
                </a:lnTo>
                <a:lnTo>
                  <a:pt x="1317" y="419"/>
                </a:lnTo>
                <a:lnTo>
                  <a:pt x="1318" y="413"/>
                </a:lnTo>
                <a:lnTo>
                  <a:pt x="1312" y="406"/>
                </a:lnTo>
                <a:lnTo>
                  <a:pt x="1303" y="403"/>
                </a:lnTo>
                <a:lnTo>
                  <a:pt x="1296" y="405"/>
                </a:lnTo>
                <a:lnTo>
                  <a:pt x="1291" y="412"/>
                </a:lnTo>
                <a:lnTo>
                  <a:pt x="1283" y="416"/>
                </a:lnTo>
                <a:lnTo>
                  <a:pt x="1275" y="419"/>
                </a:lnTo>
                <a:lnTo>
                  <a:pt x="1268" y="421"/>
                </a:lnTo>
                <a:lnTo>
                  <a:pt x="1264" y="421"/>
                </a:lnTo>
                <a:lnTo>
                  <a:pt x="1253" y="416"/>
                </a:lnTo>
                <a:lnTo>
                  <a:pt x="1246" y="416"/>
                </a:lnTo>
                <a:lnTo>
                  <a:pt x="1243" y="414"/>
                </a:lnTo>
                <a:lnTo>
                  <a:pt x="1239" y="410"/>
                </a:lnTo>
                <a:lnTo>
                  <a:pt x="1238" y="410"/>
                </a:lnTo>
                <a:lnTo>
                  <a:pt x="1234" y="410"/>
                </a:lnTo>
                <a:lnTo>
                  <a:pt x="1228" y="416"/>
                </a:lnTo>
                <a:lnTo>
                  <a:pt x="1224" y="416"/>
                </a:lnTo>
                <a:lnTo>
                  <a:pt x="1220" y="416"/>
                </a:lnTo>
                <a:lnTo>
                  <a:pt x="1216" y="413"/>
                </a:lnTo>
                <a:lnTo>
                  <a:pt x="1213" y="409"/>
                </a:lnTo>
                <a:lnTo>
                  <a:pt x="1212" y="405"/>
                </a:lnTo>
                <a:lnTo>
                  <a:pt x="1217" y="397"/>
                </a:lnTo>
                <a:lnTo>
                  <a:pt x="1218" y="392"/>
                </a:lnTo>
                <a:lnTo>
                  <a:pt x="1213" y="382"/>
                </a:lnTo>
                <a:lnTo>
                  <a:pt x="1213" y="347"/>
                </a:lnTo>
                <a:lnTo>
                  <a:pt x="1213" y="342"/>
                </a:lnTo>
                <a:lnTo>
                  <a:pt x="1216" y="338"/>
                </a:lnTo>
                <a:lnTo>
                  <a:pt x="1220" y="334"/>
                </a:lnTo>
                <a:lnTo>
                  <a:pt x="1222" y="331"/>
                </a:lnTo>
                <a:lnTo>
                  <a:pt x="1224" y="326"/>
                </a:lnTo>
                <a:lnTo>
                  <a:pt x="1218" y="328"/>
                </a:lnTo>
                <a:lnTo>
                  <a:pt x="1211" y="331"/>
                </a:lnTo>
                <a:lnTo>
                  <a:pt x="1206" y="333"/>
                </a:lnTo>
                <a:lnTo>
                  <a:pt x="1186" y="333"/>
                </a:lnTo>
                <a:lnTo>
                  <a:pt x="1169" y="337"/>
                </a:lnTo>
                <a:lnTo>
                  <a:pt x="1149" y="346"/>
                </a:lnTo>
                <a:lnTo>
                  <a:pt x="1111" y="370"/>
                </a:lnTo>
                <a:lnTo>
                  <a:pt x="1101" y="374"/>
                </a:lnTo>
                <a:lnTo>
                  <a:pt x="1023" y="377"/>
                </a:lnTo>
                <a:lnTo>
                  <a:pt x="1017" y="378"/>
                </a:lnTo>
                <a:lnTo>
                  <a:pt x="1014" y="377"/>
                </a:lnTo>
                <a:lnTo>
                  <a:pt x="1009" y="381"/>
                </a:lnTo>
                <a:lnTo>
                  <a:pt x="973" y="392"/>
                </a:lnTo>
                <a:lnTo>
                  <a:pt x="966" y="392"/>
                </a:lnTo>
                <a:lnTo>
                  <a:pt x="960" y="390"/>
                </a:lnTo>
                <a:lnTo>
                  <a:pt x="931" y="414"/>
                </a:lnTo>
                <a:lnTo>
                  <a:pt x="907" y="428"/>
                </a:lnTo>
                <a:lnTo>
                  <a:pt x="899" y="436"/>
                </a:lnTo>
                <a:lnTo>
                  <a:pt x="891" y="439"/>
                </a:lnTo>
                <a:lnTo>
                  <a:pt x="887" y="440"/>
                </a:lnTo>
                <a:lnTo>
                  <a:pt x="878" y="450"/>
                </a:lnTo>
                <a:lnTo>
                  <a:pt x="876" y="453"/>
                </a:lnTo>
                <a:lnTo>
                  <a:pt x="867" y="470"/>
                </a:lnTo>
                <a:lnTo>
                  <a:pt x="861" y="478"/>
                </a:lnTo>
                <a:lnTo>
                  <a:pt x="854" y="480"/>
                </a:lnTo>
                <a:lnTo>
                  <a:pt x="854" y="479"/>
                </a:lnTo>
                <a:lnTo>
                  <a:pt x="854" y="475"/>
                </a:lnTo>
                <a:lnTo>
                  <a:pt x="854" y="474"/>
                </a:lnTo>
                <a:lnTo>
                  <a:pt x="848" y="475"/>
                </a:lnTo>
                <a:lnTo>
                  <a:pt x="843" y="475"/>
                </a:lnTo>
                <a:lnTo>
                  <a:pt x="838" y="472"/>
                </a:lnTo>
                <a:lnTo>
                  <a:pt x="834" y="467"/>
                </a:lnTo>
                <a:lnTo>
                  <a:pt x="828" y="463"/>
                </a:lnTo>
                <a:lnTo>
                  <a:pt x="824" y="466"/>
                </a:lnTo>
                <a:lnTo>
                  <a:pt x="817" y="475"/>
                </a:lnTo>
                <a:lnTo>
                  <a:pt x="814" y="478"/>
                </a:lnTo>
                <a:lnTo>
                  <a:pt x="808" y="480"/>
                </a:lnTo>
                <a:lnTo>
                  <a:pt x="802" y="480"/>
                </a:lnTo>
                <a:lnTo>
                  <a:pt x="799" y="475"/>
                </a:lnTo>
                <a:lnTo>
                  <a:pt x="798" y="474"/>
                </a:lnTo>
                <a:lnTo>
                  <a:pt x="795" y="472"/>
                </a:lnTo>
                <a:lnTo>
                  <a:pt x="793" y="474"/>
                </a:lnTo>
                <a:lnTo>
                  <a:pt x="790" y="472"/>
                </a:lnTo>
                <a:lnTo>
                  <a:pt x="782" y="463"/>
                </a:lnTo>
                <a:lnTo>
                  <a:pt x="781" y="461"/>
                </a:lnTo>
                <a:lnTo>
                  <a:pt x="780" y="460"/>
                </a:lnTo>
                <a:lnTo>
                  <a:pt x="780" y="458"/>
                </a:lnTo>
                <a:lnTo>
                  <a:pt x="777" y="456"/>
                </a:lnTo>
                <a:lnTo>
                  <a:pt x="773" y="456"/>
                </a:lnTo>
                <a:lnTo>
                  <a:pt x="771" y="454"/>
                </a:lnTo>
                <a:lnTo>
                  <a:pt x="767" y="456"/>
                </a:lnTo>
                <a:lnTo>
                  <a:pt x="766" y="458"/>
                </a:lnTo>
                <a:lnTo>
                  <a:pt x="763" y="461"/>
                </a:lnTo>
                <a:lnTo>
                  <a:pt x="760" y="461"/>
                </a:lnTo>
                <a:lnTo>
                  <a:pt x="754" y="461"/>
                </a:lnTo>
                <a:lnTo>
                  <a:pt x="754" y="462"/>
                </a:lnTo>
                <a:lnTo>
                  <a:pt x="750" y="469"/>
                </a:lnTo>
                <a:lnTo>
                  <a:pt x="749" y="470"/>
                </a:lnTo>
                <a:lnTo>
                  <a:pt x="744" y="471"/>
                </a:lnTo>
                <a:lnTo>
                  <a:pt x="732" y="470"/>
                </a:lnTo>
                <a:lnTo>
                  <a:pt x="723" y="476"/>
                </a:lnTo>
                <a:lnTo>
                  <a:pt x="695" y="475"/>
                </a:lnTo>
                <a:lnTo>
                  <a:pt x="689" y="472"/>
                </a:lnTo>
                <a:lnTo>
                  <a:pt x="685" y="467"/>
                </a:lnTo>
                <a:lnTo>
                  <a:pt x="682" y="452"/>
                </a:lnTo>
                <a:lnTo>
                  <a:pt x="682" y="449"/>
                </a:lnTo>
                <a:lnTo>
                  <a:pt x="679" y="449"/>
                </a:lnTo>
                <a:lnTo>
                  <a:pt x="666" y="445"/>
                </a:lnTo>
                <a:lnTo>
                  <a:pt x="663" y="443"/>
                </a:lnTo>
                <a:lnTo>
                  <a:pt x="663" y="438"/>
                </a:lnTo>
                <a:lnTo>
                  <a:pt x="660" y="435"/>
                </a:lnTo>
                <a:lnTo>
                  <a:pt x="654" y="432"/>
                </a:lnTo>
                <a:lnTo>
                  <a:pt x="649" y="427"/>
                </a:lnTo>
                <a:lnTo>
                  <a:pt x="648" y="422"/>
                </a:lnTo>
                <a:lnTo>
                  <a:pt x="645" y="419"/>
                </a:lnTo>
                <a:lnTo>
                  <a:pt x="634" y="410"/>
                </a:lnTo>
                <a:lnTo>
                  <a:pt x="630" y="406"/>
                </a:lnTo>
                <a:lnTo>
                  <a:pt x="625" y="394"/>
                </a:lnTo>
                <a:lnTo>
                  <a:pt x="621" y="388"/>
                </a:lnTo>
                <a:lnTo>
                  <a:pt x="617" y="390"/>
                </a:lnTo>
                <a:lnTo>
                  <a:pt x="614" y="391"/>
                </a:lnTo>
                <a:lnTo>
                  <a:pt x="612" y="388"/>
                </a:lnTo>
                <a:lnTo>
                  <a:pt x="609" y="382"/>
                </a:lnTo>
                <a:lnTo>
                  <a:pt x="608" y="382"/>
                </a:lnTo>
                <a:lnTo>
                  <a:pt x="603" y="384"/>
                </a:lnTo>
                <a:lnTo>
                  <a:pt x="600" y="384"/>
                </a:lnTo>
                <a:lnTo>
                  <a:pt x="597" y="383"/>
                </a:lnTo>
                <a:lnTo>
                  <a:pt x="595" y="377"/>
                </a:lnTo>
                <a:lnTo>
                  <a:pt x="592" y="375"/>
                </a:lnTo>
                <a:lnTo>
                  <a:pt x="590" y="374"/>
                </a:lnTo>
                <a:lnTo>
                  <a:pt x="587" y="375"/>
                </a:lnTo>
                <a:lnTo>
                  <a:pt x="586" y="375"/>
                </a:lnTo>
                <a:lnTo>
                  <a:pt x="585" y="373"/>
                </a:lnTo>
                <a:lnTo>
                  <a:pt x="581" y="370"/>
                </a:lnTo>
                <a:lnTo>
                  <a:pt x="556" y="366"/>
                </a:lnTo>
                <a:lnTo>
                  <a:pt x="520" y="368"/>
                </a:lnTo>
                <a:lnTo>
                  <a:pt x="507" y="370"/>
                </a:lnTo>
                <a:lnTo>
                  <a:pt x="490" y="377"/>
                </a:lnTo>
                <a:lnTo>
                  <a:pt x="486" y="382"/>
                </a:lnTo>
                <a:lnTo>
                  <a:pt x="485" y="387"/>
                </a:lnTo>
                <a:lnTo>
                  <a:pt x="481" y="395"/>
                </a:lnTo>
                <a:lnTo>
                  <a:pt x="476" y="400"/>
                </a:lnTo>
                <a:lnTo>
                  <a:pt x="471" y="403"/>
                </a:lnTo>
                <a:lnTo>
                  <a:pt x="471" y="401"/>
                </a:lnTo>
                <a:lnTo>
                  <a:pt x="475" y="395"/>
                </a:lnTo>
                <a:lnTo>
                  <a:pt x="477" y="386"/>
                </a:lnTo>
                <a:lnTo>
                  <a:pt x="481" y="378"/>
                </a:lnTo>
                <a:lnTo>
                  <a:pt x="493" y="370"/>
                </a:lnTo>
                <a:lnTo>
                  <a:pt x="499" y="364"/>
                </a:lnTo>
                <a:lnTo>
                  <a:pt x="500" y="359"/>
                </a:lnTo>
                <a:lnTo>
                  <a:pt x="494" y="359"/>
                </a:lnTo>
                <a:lnTo>
                  <a:pt x="490" y="360"/>
                </a:lnTo>
                <a:lnTo>
                  <a:pt x="481" y="368"/>
                </a:lnTo>
                <a:lnTo>
                  <a:pt x="472" y="378"/>
                </a:lnTo>
                <a:lnTo>
                  <a:pt x="466" y="382"/>
                </a:lnTo>
                <a:lnTo>
                  <a:pt x="459" y="390"/>
                </a:lnTo>
                <a:lnTo>
                  <a:pt x="456" y="392"/>
                </a:lnTo>
                <a:lnTo>
                  <a:pt x="449" y="394"/>
                </a:lnTo>
                <a:lnTo>
                  <a:pt x="446" y="396"/>
                </a:lnTo>
                <a:lnTo>
                  <a:pt x="450" y="399"/>
                </a:lnTo>
                <a:lnTo>
                  <a:pt x="440" y="417"/>
                </a:lnTo>
                <a:lnTo>
                  <a:pt x="432" y="425"/>
                </a:lnTo>
                <a:lnTo>
                  <a:pt x="429" y="423"/>
                </a:lnTo>
                <a:lnTo>
                  <a:pt x="429" y="422"/>
                </a:lnTo>
                <a:lnTo>
                  <a:pt x="432" y="421"/>
                </a:lnTo>
                <a:lnTo>
                  <a:pt x="433" y="419"/>
                </a:lnTo>
                <a:lnTo>
                  <a:pt x="436" y="418"/>
                </a:lnTo>
                <a:lnTo>
                  <a:pt x="436" y="416"/>
                </a:lnTo>
                <a:lnTo>
                  <a:pt x="434" y="414"/>
                </a:lnTo>
                <a:lnTo>
                  <a:pt x="429" y="406"/>
                </a:lnTo>
                <a:lnTo>
                  <a:pt x="428" y="403"/>
                </a:lnTo>
                <a:lnTo>
                  <a:pt x="429" y="400"/>
                </a:lnTo>
                <a:lnTo>
                  <a:pt x="429" y="397"/>
                </a:lnTo>
                <a:lnTo>
                  <a:pt x="431" y="394"/>
                </a:lnTo>
                <a:lnTo>
                  <a:pt x="429" y="391"/>
                </a:lnTo>
                <a:lnTo>
                  <a:pt x="428" y="388"/>
                </a:lnTo>
                <a:lnTo>
                  <a:pt x="431" y="383"/>
                </a:lnTo>
                <a:lnTo>
                  <a:pt x="432" y="375"/>
                </a:lnTo>
                <a:lnTo>
                  <a:pt x="433" y="369"/>
                </a:lnTo>
                <a:lnTo>
                  <a:pt x="433" y="361"/>
                </a:lnTo>
                <a:lnTo>
                  <a:pt x="432" y="356"/>
                </a:lnTo>
                <a:lnTo>
                  <a:pt x="428" y="351"/>
                </a:lnTo>
                <a:lnTo>
                  <a:pt x="423" y="347"/>
                </a:lnTo>
                <a:lnTo>
                  <a:pt x="419" y="343"/>
                </a:lnTo>
                <a:lnTo>
                  <a:pt x="418" y="344"/>
                </a:lnTo>
                <a:lnTo>
                  <a:pt x="416" y="346"/>
                </a:lnTo>
                <a:lnTo>
                  <a:pt x="415" y="346"/>
                </a:lnTo>
                <a:lnTo>
                  <a:pt x="412" y="344"/>
                </a:lnTo>
                <a:lnTo>
                  <a:pt x="412" y="343"/>
                </a:lnTo>
                <a:lnTo>
                  <a:pt x="414" y="339"/>
                </a:lnTo>
                <a:lnTo>
                  <a:pt x="415" y="331"/>
                </a:lnTo>
                <a:lnTo>
                  <a:pt x="415" y="328"/>
                </a:lnTo>
                <a:lnTo>
                  <a:pt x="412" y="324"/>
                </a:lnTo>
                <a:lnTo>
                  <a:pt x="407" y="321"/>
                </a:lnTo>
                <a:lnTo>
                  <a:pt x="396" y="321"/>
                </a:lnTo>
                <a:lnTo>
                  <a:pt x="390" y="320"/>
                </a:lnTo>
                <a:lnTo>
                  <a:pt x="384" y="316"/>
                </a:lnTo>
                <a:lnTo>
                  <a:pt x="384" y="311"/>
                </a:lnTo>
                <a:lnTo>
                  <a:pt x="384" y="304"/>
                </a:lnTo>
                <a:lnTo>
                  <a:pt x="384" y="296"/>
                </a:lnTo>
                <a:lnTo>
                  <a:pt x="381" y="290"/>
                </a:lnTo>
                <a:lnTo>
                  <a:pt x="376" y="290"/>
                </a:lnTo>
                <a:lnTo>
                  <a:pt x="371" y="293"/>
                </a:lnTo>
                <a:lnTo>
                  <a:pt x="336" y="328"/>
                </a:lnTo>
                <a:lnTo>
                  <a:pt x="331" y="330"/>
                </a:lnTo>
                <a:lnTo>
                  <a:pt x="328" y="331"/>
                </a:lnTo>
                <a:lnTo>
                  <a:pt x="326" y="340"/>
                </a:lnTo>
                <a:lnTo>
                  <a:pt x="324" y="343"/>
                </a:lnTo>
                <a:lnTo>
                  <a:pt x="323" y="346"/>
                </a:lnTo>
                <a:lnTo>
                  <a:pt x="317" y="359"/>
                </a:lnTo>
                <a:lnTo>
                  <a:pt x="314" y="362"/>
                </a:lnTo>
                <a:lnTo>
                  <a:pt x="312" y="364"/>
                </a:lnTo>
                <a:lnTo>
                  <a:pt x="304" y="365"/>
                </a:lnTo>
                <a:lnTo>
                  <a:pt x="296" y="370"/>
                </a:lnTo>
                <a:lnTo>
                  <a:pt x="293" y="370"/>
                </a:lnTo>
                <a:lnTo>
                  <a:pt x="282" y="369"/>
                </a:lnTo>
                <a:lnTo>
                  <a:pt x="278" y="370"/>
                </a:lnTo>
                <a:lnTo>
                  <a:pt x="273" y="374"/>
                </a:lnTo>
                <a:lnTo>
                  <a:pt x="259" y="394"/>
                </a:lnTo>
                <a:lnTo>
                  <a:pt x="240" y="408"/>
                </a:lnTo>
                <a:lnTo>
                  <a:pt x="221" y="419"/>
                </a:lnTo>
                <a:lnTo>
                  <a:pt x="133" y="438"/>
                </a:lnTo>
                <a:lnTo>
                  <a:pt x="124" y="443"/>
                </a:lnTo>
                <a:lnTo>
                  <a:pt x="86" y="483"/>
                </a:lnTo>
                <a:lnTo>
                  <a:pt x="77" y="488"/>
                </a:lnTo>
                <a:lnTo>
                  <a:pt x="39" y="504"/>
                </a:lnTo>
                <a:lnTo>
                  <a:pt x="27" y="511"/>
                </a:lnTo>
                <a:lnTo>
                  <a:pt x="24" y="513"/>
                </a:lnTo>
                <a:lnTo>
                  <a:pt x="17" y="514"/>
                </a:lnTo>
                <a:lnTo>
                  <a:pt x="11" y="517"/>
                </a:lnTo>
                <a:lnTo>
                  <a:pt x="5" y="519"/>
                </a:lnTo>
                <a:lnTo>
                  <a:pt x="1" y="523"/>
                </a:lnTo>
                <a:lnTo>
                  <a:pt x="0" y="524"/>
                </a:lnTo>
                <a:lnTo>
                  <a:pt x="2" y="529"/>
                </a:lnTo>
                <a:lnTo>
                  <a:pt x="2" y="533"/>
                </a:lnTo>
                <a:lnTo>
                  <a:pt x="4" y="535"/>
                </a:lnTo>
                <a:lnTo>
                  <a:pt x="6" y="535"/>
                </a:lnTo>
                <a:lnTo>
                  <a:pt x="9" y="535"/>
                </a:lnTo>
                <a:lnTo>
                  <a:pt x="10" y="535"/>
                </a:lnTo>
                <a:lnTo>
                  <a:pt x="11" y="535"/>
                </a:lnTo>
                <a:lnTo>
                  <a:pt x="15" y="532"/>
                </a:lnTo>
                <a:lnTo>
                  <a:pt x="17" y="531"/>
                </a:lnTo>
                <a:lnTo>
                  <a:pt x="19" y="532"/>
                </a:lnTo>
                <a:lnTo>
                  <a:pt x="22" y="536"/>
                </a:lnTo>
                <a:lnTo>
                  <a:pt x="23" y="537"/>
                </a:lnTo>
                <a:lnTo>
                  <a:pt x="27" y="537"/>
                </a:lnTo>
                <a:lnTo>
                  <a:pt x="30" y="539"/>
                </a:lnTo>
                <a:lnTo>
                  <a:pt x="32" y="540"/>
                </a:lnTo>
                <a:lnTo>
                  <a:pt x="33" y="541"/>
                </a:lnTo>
                <a:lnTo>
                  <a:pt x="36" y="542"/>
                </a:lnTo>
                <a:lnTo>
                  <a:pt x="39" y="542"/>
                </a:lnTo>
                <a:lnTo>
                  <a:pt x="41" y="542"/>
                </a:lnTo>
                <a:lnTo>
                  <a:pt x="44" y="544"/>
                </a:lnTo>
                <a:lnTo>
                  <a:pt x="46" y="546"/>
                </a:lnTo>
                <a:lnTo>
                  <a:pt x="50" y="550"/>
                </a:lnTo>
                <a:lnTo>
                  <a:pt x="53" y="555"/>
                </a:lnTo>
                <a:lnTo>
                  <a:pt x="57" y="563"/>
                </a:lnTo>
                <a:lnTo>
                  <a:pt x="64" y="576"/>
                </a:lnTo>
                <a:lnTo>
                  <a:pt x="68" y="584"/>
                </a:lnTo>
                <a:lnTo>
                  <a:pt x="71" y="589"/>
                </a:lnTo>
                <a:lnTo>
                  <a:pt x="72" y="592"/>
                </a:lnTo>
                <a:lnTo>
                  <a:pt x="74" y="593"/>
                </a:lnTo>
                <a:lnTo>
                  <a:pt x="80" y="593"/>
                </a:lnTo>
                <a:lnTo>
                  <a:pt x="83" y="594"/>
                </a:lnTo>
                <a:lnTo>
                  <a:pt x="89" y="595"/>
                </a:lnTo>
                <a:lnTo>
                  <a:pt x="99" y="597"/>
                </a:lnTo>
                <a:lnTo>
                  <a:pt x="114" y="599"/>
                </a:lnTo>
                <a:lnTo>
                  <a:pt x="130" y="602"/>
                </a:lnTo>
                <a:lnTo>
                  <a:pt x="149" y="605"/>
                </a:lnTo>
                <a:lnTo>
                  <a:pt x="168" y="607"/>
                </a:lnTo>
                <a:lnTo>
                  <a:pt x="189" y="611"/>
                </a:lnTo>
                <a:lnTo>
                  <a:pt x="209" y="614"/>
                </a:lnTo>
                <a:lnTo>
                  <a:pt x="229" y="617"/>
                </a:lnTo>
                <a:lnTo>
                  <a:pt x="247" y="620"/>
                </a:lnTo>
                <a:lnTo>
                  <a:pt x="264" y="623"/>
                </a:lnTo>
                <a:lnTo>
                  <a:pt x="278" y="625"/>
                </a:lnTo>
                <a:lnTo>
                  <a:pt x="288" y="627"/>
                </a:lnTo>
                <a:lnTo>
                  <a:pt x="295" y="628"/>
                </a:lnTo>
                <a:lnTo>
                  <a:pt x="297" y="628"/>
                </a:lnTo>
                <a:lnTo>
                  <a:pt x="305" y="629"/>
                </a:lnTo>
                <a:lnTo>
                  <a:pt x="310" y="632"/>
                </a:lnTo>
                <a:lnTo>
                  <a:pt x="324" y="637"/>
                </a:lnTo>
                <a:lnTo>
                  <a:pt x="339" y="643"/>
                </a:lnTo>
                <a:lnTo>
                  <a:pt x="353" y="649"/>
                </a:lnTo>
                <a:lnTo>
                  <a:pt x="367" y="655"/>
                </a:lnTo>
                <a:lnTo>
                  <a:pt x="374" y="658"/>
                </a:lnTo>
                <a:lnTo>
                  <a:pt x="376" y="658"/>
                </a:lnTo>
                <a:lnTo>
                  <a:pt x="378" y="656"/>
                </a:lnTo>
                <a:lnTo>
                  <a:pt x="381" y="656"/>
                </a:lnTo>
                <a:lnTo>
                  <a:pt x="383" y="656"/>
                </a:lnTo>
                <a:lnTo>
                  <a:pt x="384" y="656"/>
                </a:lnTo>
                <a:lnTo>
                  <a:pt x="387" y="658"/>
                </a:lnTo>
                <a:lnTo>
                  <a:pt x="389" y="658"/>
                </a:lnTo>
                <a:lnTo>
                  <a:pt x="390" y="658"/>
                </a:lnTo>
                <a:lnTo>
                  <a:pt x="394" y="655"/>
                </a:lnTo>
                <a:lnTo>
                  <a:pt x="397" y="655"/>
                </a:lnTo>
                <a:lnTo>
                  <a:pt x="400" y="655"/>
                </a:lnTo>
                <a:lnTo>
                  <a:pt x="401" y="655"/>
                </a:lnTo>
                <a:lnTo>
                  <a:pt x="405" y="656"/>
                </a:lnTo>
                <a:lnTo>
                  <a:pt x="410" y="658"/>
                </a:lnTo>
                <a:lnTo>
                  <a:pt x="419" y="660"/>
                </a:lnTo>
                <a:lnTo>
                  <a:pt x="422" y="662"/>
                </a:lnTo>
                <a:lnTo>
                  <a:pt x="423" y="660"/>
                </a:lnTo>
                <a:lnTo>
                  <a:pt x="428" y="656"/>
                </a:lnTo>
                <a:lnTo>
                  <a:pt x="429" y="656"/>
                </a:lnTo>
                <a:lnTo>
                  <a:pt x="431" y="656"/>
                </a:lnTo>
                <a:lnTo>
                  <a:pt x="433" y="656"/>
                </a:lnTo>
                <a:lnTo>
                  <a:pt x="434" y="656"/>
                </a:lnTo>
                <a:lnTo>
                  <a:pt x="436" y="656"/>
                </a:lnTo>
                <a:lnTo>
                  <a:pt x="438" y="654"/>
                </a:lnTo>
                <a:lnTo>
                  <a:pt x="440" y="654"/>
                </a:lnTo>
                <a:lnTo>
                  <a:pt x="442" y="652"/>
                </a:lnTo>
                <a:lnTo>
                  <a:pt x="444" y="652"/>
                </a:lnTo>
                <a:lnTo>
                  <a:pt x="446" y="654"/>
                </a:lnTo>
                <a:lnTo>
                  <a:pt x="449" y="655"/>
                </a:lnTo>
                <a:lnTo>
                  <a:pt x="453" y="656"/>
                </a:lnTo>
                <a:lnTo>
                  <a:pt x="455" y="658"/>
                </a:lnTo>
                <a:lnTo>
                  <a:pt x="456" y="658"/>
                </a:lnTo>
                <a:lnTo>
                  <a:pt x="458" y="656"/>
                </a:lnTo>
                <a:lnTo>
                  <a:pt x="460" y="656"/>
                </a:lnTo>
                <a:lnTo>
                  <a:pt x="462" y="656"/>
                </a:lnTo>
                <a:lnTo>
                  <a:pt x="469" y="660"/>
                </a:lnTo>
                <a:lnTo>
                  <a:pt x="472" y="660"/>
                </a:lnTo>
                <a:lnTo>
                  <a:pt x="475" y="660"/>
                </a:lnTo>
                <a:lnTo>
                  <a:pt x="478" y="658"/>
                </a:lnTo>
                <a:lnTo>
                  <a:pt x="481" y="659"/>
                </a:lnTo>
                <a:lnTo>
                  <a:pt x="482" y="659"/>
                </a:lnTo>
                <a:lnTo>
                  <a:pt x="489" y="663"/>
                </a:lnTo>
                <a:lnTo>
                  <a:pt x="490" y="663"/>
                </a:lnTo>
                <a:lnTo>
                  <a:pt x="494" y="663"/>
                </a:lnTo>
                <a:lnTo>
                  <a:pt x="502" y="663"/>
                </a:lnTo>
                <a:lnTo>
                  <a:pt x="504" y="663"/>
                </a:lnTo>
                <a:lnTo>
                  <a:pt x="506" y="663"/>
                </a:lnTo>
                <a:lnTo>
                  <a:pt x="511" y="665"/>
                </a:lnTo>
                <a:lnTo>
                  <a:pt x="515" y="665"/>
                </a:lnTo>
                <a:lnTo>
                  <a:pt x="516" y="665"/>
                </a:lnTo>
                <a:lnTo>
                  <a:pt x="519" y="665"/>
                </a:lnTo>
                <a:lnTo>
                  <a:pt x="521" y="665"/>
                </a:lnTo>
                <a:lnTo>
                  <a:pt x="524" y="664"/>
                </a:lnTo>
                <a:lnTo>
                  <a:pt x="525" y="665"/>
                </a:lnTo>
                <a:lnTo>
                  <a:pt x="531" y="669"/>
                </a:lnTo>
                <a:lnTo>
                  <a:pt x="533" y="669"/>
                </a:lnTo>
                <a:lnTo>
                  <a:pt x="537" y="671"/>
                </a:lnTo>
                <a:lnTo>
                  <a:pt x="539" y="672"/>
                </a:lnTo>
                <a:lnTo>
                  <a:pt x="541" y="673"/>
                </a:lnTo>
                <a:lnTo>
                  <a:pt x="548" y="685"/>
                </a:lnTo>
                <a:lnTo>
                  <a:pt x="550" y="687"/>
                </a:lnTo>
                <a:lnTo>
                  <a:pt x="550" y="690"/>
                </a:lnTo>
                <a:lnTo>
                  <a:pt x="548" y="691"/>
                </a:lnTo>
                <a:lnTo>
                  <a:pt x="548" y="694"/>
                </a:lnTo>
                <a:lnTo>
                  <a:pt x="543" y="700"/>
                </a:lnTo>
                <a:lnTo>
                  <a:pt x="543" y="702"/>
                </a:lnTo>
                <a:lnTo>
                  <a:pt x="543" y="703"/>
                </a:lnTo>
                <a:lnTo>
                  <a:pt x="543" y="706"/>
                </a:lnTo>
                <a:lnTo>
                  <a:pt x="543" y="708"/>
                </a:lnTo>
                <a:lnTo>
                  <a:pt x="546" y="711"/>
                </a:lnTo>
                <a:lnTo>
                  <a:pt x="548" y="712"/>
                </a:lnTo>
                <a:lnTo>
                  <a:pt x="552" y="713"/>
                </a:lnTo>
                <a:lnTo>
                  <a:pt x="555" y="715"/>
                </a:lnTo>
                <a:lnTo>
                  <a:pt x="559" y="715"/>
                </a:lnTo>
                <a:lnTo>
                  <a:pt x="561" y="715"/>
                </a:lnTo>
                <a:lnTo>
                  <a:pt x="565" y="713"/>
                </a:lnTo>
                <a:lnTo>
                  <a:pt x="569" y="712"/>
                </a:lnTo>
                <a:lnTo>
                  <a:pt x="570" y="712"/>
                </a:lnTo>
                <a:lnTo>
                  <a:pt x="572" y="712"/>
                </a:lnTo>
                <a:lnTo>
                  <a:pt x="572" y="712"/>
                </a:lnTo>
                <a:lnTo>
                  <a:pt x="575" y="716"/>
                </a:lnTo>
                <a:lnTo>
                  <a:pt x="577" y="716"/>
                </a:lnTo>
                <a:lnTo>
                  <a:pt x="578" y="717"/>
                </a:lnTo>
                <a:lnTo>
                  <a:pt x="579" y="717"/>
                </a:lnTo>
                <a:lnTo>
                  <a:pt x="583" y="718"/>
                </a:lnTo>
                <a:lnTo>
                  <a:pt x="594" y="718"/>
                </a:lnTo>
                <a:lnTo>
                  <a:pt x="595" y="718"/>
                </a:lnTo>
                <a:lnTo>
                  <a:pt x="596" y="718"/>
                </a:lnTo>
                <a:lnTo>
                  <a:pt x="597" y="720"/>
                </a:lnTo>
                <a:lnTo>
                  <a:pt x="599" y="721"/>
                </a:lnTo>
                <a:lnTo>
                  <a:pt x="603" y="724"/>
                </a:lnTo>
                <a:lnTo>
                  <a:pt x="604" y="725"/>
                </a:lnTo>
                <a:lnTo>
                  <a:pt x="609" y="729"/>
                </a:lnTo>
                <a:lnTo>
                  <a:pt x="612" y="730"/>
                </a:lnTo>
                <a:lnTo>
                  <a:pt x="614" y="733"/>
                </a:lnTo>
                <a:lnTo>
                  <a:pt x="618" y="737"/>
                </a:lnTo>
                <a:lnTo>
                  <a:pt x="619" y="738"/>
                </a:lnTo>
                <a:lnTo>
                  <a:pt x="621" y="739"/>
                </a:lnTo>
                <a:lnTo>
                  <a:pt x="621" y="739"/>
                </a:lnTo>
                <a:lnTo>
                  <a:pt x="619" y="742"/>
                </a:lnTo>
                <a:lnTo>
                  <a:pt x="619" y="742"/>
                </a:lnTo>
                <a:lnTo>
                  <a:pt x="617" y="744"/>
                </a:lnTo>
                <a:lnTo>
                  <a:pt x="617" y="747"/>
                </a:lnTo>
                <a:lnTo>
                  <a:pt x="617" y="748"/>
                </a:lnTo>
                <a:lnTo>
                  <a:pt x="619" y="752"/>
                </a:lnTo>
                <a:lnTo>
                  <a:pt x="623" y="757"/>
                </a:lnTo>
                <a:lnTo>
                  <a:pt x="625" y="759"/>
                </a:lnTo>
                <a:lnTo>
                  <a:pt x="626" y="761"/>
                </a:lnTo>
                <a:lnTo>
                  <a:pt x="626" y="765"/>
                </a:lnTo>
                <a:lnTo>
                  <a:pt x="626" y="768"/>
                </a:lnTo>
                <a:lnTo>
                  <a:pt x="625" y="770"/>
                </a:lnTo>
                <a:lnTo>
                  <a:pt x="623" y="770"/>
                </a:lnTo>
                <a:lnTo>
                  <a:pt x="622" y="772"/>
                </a:lnTo>
                <a:lnTo>
                  <a:pt x="621" y="773"/>
                </a:lnTo>
                <a:lnTo>
                  <a:pt x="619" y="774"/>
                </a:lnTo>
                <a:lnTo>
                  <a:pt x="619" y="777"/>
                </a:lnTo>
                <a:lnTo>
                  <a:pt x="623" y="782"/>
                </a:lnTo>
                <a:lnTo>
                  <a:pt x="626" y="791"/>
                </a:lnTo>
                <a:lnTo>
                  <a:pt x="626" y="794"/>
                </a:lnTo>
                <a:lnTo>
                  <a:pt x="626" y="795"/>
                </a:lnTo>
                <a:lnTo>
                  <a:pt x="626" y="796"/>
                </a:lnTo>
                <a:lnTo>
                  <a:pt x="625" y="800"/>
                </a:lnTo>
                <a:lnTo>
                  <a:pt x="623" y="803"/>
                </a:lnTo>
                <a:lnTo>
                  <a:pt x="622" y="804"/>
                </a:lnTo>
                <a:lnTo>
                  <a:pt x="622" y="805"/>
                </a:lnTo>
                <a:lnTo>
                  <a:pt x="614" y="812"/>
                </a:lnTo>
                <a:lnTo>
                  <a:pt x="614" y="813"/>
                </a:lnTo>
                <a:lnTo>
                  <a:pt x="613" y="814"/>
                </a:lnTo>
                <a:lnTo>
                  <a:pt x="613" y="817"/>
                </a:lnTo>
                <a:lnTo>
                  <a:pt x="614" y="821"/>
                </a:lnTo>
                <a:lnTo>
                  <a:pt x="614" y="823"/>
                </a:lnTo>
                <a:lnTo>
                  <a:pt x="614" y="826"/>
                </a:lnTo>
                <a:lnTo>
                  <a:pt x="613" y="832"/>
                </a:lnTo>
                <a:lnTo>
                  <a:pt x="612" y="834"/>
                </a:lnTo>
                <a:lnTo>
                  <a:pt x="613" y="836"/>
                </a:lnTo>
                <a:lnTo>
                  <a:pt x="614" y="838"/>
                </a:lnTo>
                <a:lnTo>
                  <a:pt x="618" y="839"/>
                </a:lnTo>
                <a:lnTo>
                  <a:pt x="621" y="839"/>
                </a:lnTo>
                <a:lnTo>
                  <a:pt x="622" y="839"/>
                </a:lnTo>
                <a:lnTo>
                  <a:pt x="625" y="838"/>
                </a:lnTo>
                <a:lnTo>
                  <a:pt x="626" y="836"/>
                </a:lnTo>
                <a:lnTo>
                  <a:pt x="629" y="836"/>
                </a:lnTo>
                <a:lnTo>
                  <a:pt x="634" y="838"/>
                </a:lnTo>
                <a:lnTo>
                  <a:pt x="635" y="838"/>
                </a:lnTo>
                <a:lnTo>
                  <a:pt x="638" y="838"/>
                </a:lnTo>
                <a:lnTo>
                  <a:pt x="639" y="836"/>
                </a:lnTo>
                <a:lnTo>
                  <a:pt x="654" y="826"/>
                </a:lnTo>
                <a:lnTo>
                  <a:pt x="656" y="826"/>
                </a:lnTo>
                <a:lnTo>
                  <a:pt x="658" y="826"/>
                </a:lnTo>
                <a:lnTo>
                  <a:pt x="660" y="826"/>
                </a:lnTo>
                <a:lnTo>
                  <a:pt x="661" y="829"/>
                </a:lnTo>
                <a:lnTo>
                  <a:pt x="663" y="831"/>
                </a:lnTo>
                <a:lnTo>
                  <a:pt x="665" y="832"/>
                </a:lnTo>
                <a:lnTo>
                  <a:pt x="666" y="835"/>
                </a:lnTo>
                <a:lnTo>
                  <a:pt x="666" y="836"/>
                </a:lnTo>
                <a:lnTo>
                  <a:pt x="665" y="838"/>
                </a:lnTo>
                <a:lnTo>
                  <a:pt x="661" y="841"/>
                </a:lnTo>
                <a:lnTo>
                  <a:pt x="660" y="845"/>
                </a:lnTo>
                <a:lnTo>
                  <a:pt x="656" y="858"/>
                </a:lnTo>
                <a:lnTo>
                  <a:pt x="653" y="871"/>
                </a:lnTo>
                <a:lnTo>
                  <a:pt x="652" y="874"/>
                </a:lnTo>
                <a:lnTo>
                  <a:pt x="652" y="884"/>
                </a:lnTo>
                <a:lnTo>
                  <a:pt x="653" y="887"/>
                </a:lnTo>
                <a:lnTo>
                  <a:pt x="654" y="889"/>
                </a:lnTo>
                <a:lnTo>
                  <a:pt x="658" y="893"/>
                </a:lnTo>
                <a:lnTo>
                  <a:pt x="665" y="897"/>
                </a:lnTo>
                <a:lnTo>
                  <a:pt x="667" y="900"/>
                </a:lnTo>
                <a:lnTo>
                  <a:pt x="669" y="902"/>
                </a:lnTo>
                <a:lnTo>
                  <a:pt x="669" y="904"/>
                </a:lnTo>
                <a:lnTo>
                  <a:pt x="674" y="906"/>
                </a:lnTo>
                <a:lnTo>
                  <a:pt x="687" y="910"/>
                </a:lnTo>
                <a:lnTo>
                  <a:pt x="687" y="909"/>
                </a:lnTo>
                <a:lnTo>
                  <a:pt x="683" y="896"/>
                </a:lnTo>
                <a:lnTo>
                  <a:pt x="683" y="889"/>
                </a:lnTo>
                <a:lnTo>
                  <a:pt x="692" y="883"/>
                </a:lnTo>
                <a:lnTo>
                  <a:pt x="733" y="807"/>
                </a:lnTo>
                <a:lnTo>
                  <a:pt x="735" y="803"/>
                </a:lnTo>
                <a:lnTo>
                  <a:pt x="735" y="795"/>
                </a:lnTo>
                <a:lnTo>
                  <a:pt x="736" y="792"/>
                </a:lnTo>
                <a:lnTo>
                  <a:pt x="740" y="787"/>
                </a:lnTo>
                <a:lnTo>
                  <a:pt x="742" y="785"/>
                </a:lnTo>
                <a:lnTo>
                  <a:pt x="744" y="769"/>
                </a:lnTo>
                <a:lnTo>
                  <a:pt x="746" y="764"/>
                </a:lnTo>
                <a:lnTo>
                  <a:pt x="753" y="752"/>
                </a:lnTo>
                <a:lnTo>
                  <a:pt x="758" y="746"/>
                </a:lnTo>
                <a:lnTo>
                  <a:pt x="764" y="728"/>
                </a:lnTo>
                <a:lnTo>
                  <a:pt x="768" y="724"/>
                </a:lnTo>
                <a:lnTo>
                  <a:pt x="777" y="718"/>
                </a:lnTo>
                <a:lnTo>
                  <a:pt x="781" y="716"/>
                </a:lnTo>
                <a:lnTo>
                  <a:pt x="784" y="706"/>
                </a:lnTo>
                <a:lnTo>
                  <a:pt x="784" y="704"/>
                </a:lnTo>
                <a:lnTo>
                  <a:pt x="784" y="691"/>
                </a:lnTo>
                <a:lnTo>
                  <a:pt x="785" y="678"/>
                </a:lnTo>
                <a:lnTo>
                  <a:pt x="788" y="672"/>
                </a:lnTo>
                <a:lnTo>
                  <a:pt x="792" y="669"/>
                </a:lnTo>
                <a:lnTo>
                  <a:pt x="793" y="665"/>
                </a:lnTo>
                <a:lnTo>
                  <a:pt x="795" y="650"/>
                </a:lnTo>
                <a:lnTo>
                  <a:pt x="798" y="645"/>
                </a:lnTo>
                <a:lnTo>
                  <a:pt x="802" y="645"/>
                </a:lnTo>
                <a:lnTo>
                  <a:pt x="803" y="647"/>
                </a:lnTo>
                <a:lnTo>
                  <a:pt x="803" y="651"/>
                </a:lnTo>
                <a:lnTo>
                  <a:pt x="803" y="655"/>
                </a:lnTo>
                <a:lnTo>
                  <a:pt x="802" y="659"/>
                </a:lnTo>
                <a:lnTo>
                  <a:pt x="798" y="667"/>
                </a:lnTo>
                <a:lnTo>
                  <a:pt x="797" y="671"/>
                </a:lnTo>
                <a:lnTo>
                  <a:pt x="798" y="676"/>
                </a:lnTo>
                <a:lnTo>
                  <a:pt x="799" y="680"/>
                </a:lnTo>
                <a:lnTo>
                  <a:pt x="802" y="684"/>
                </a:lnTo>
                <a:lnTo>
                  <a:pt x="804" y="686"/>
                </a:lnTo>
                <a:lnTo>
                  <a:pt x="804" y="691"/>
                </a:lnTo>
                <a:lnTo>
                  <a:pt x="804" y="707"/>
                </a:lnTo>
                <a:lnTo>
                  <a:pt x="806" y="711"/>
                </a:lnTo>
                <a:lnTo>
                  <a:pt x="808" y="715"/>
                </a:lnTo>
                <a:lnTo>
                  <a:pt x="811" y="715"/>
                </a:lnTo>
                <a:lnTo>
                  <a:pt x="812" y="712"/>
                </a:lnTo>
                <a:lnTo>
                  <a:pt x="814" y="709"/>
                </a:lnTo>
                <a:lnTo>
                  <a:pt x="821" y="706"/>
                </a:lnTo>
                <a:lnTo>
                  <a:pt x="828" y="704"/>
                </a:lnTo>
                <a:lnTo>
                  <a:pt x="832" y="702"/>
                </a:lnTo>
                <a:lnTo>
                  <a:pt x="834" y="699"/>
                </a:lnTo>
                <a:lnTo>
                  <a:pt x="836" y="696"/>
                </a:lnTo>
                <a:lnTo>
                  <a:pt x="837" y="691"/>
                </a:lnTo>
                <a:lnTo>
                  <a:pt x="841" y="682"/>
                </a:lnTo>
                <a:lnTo>
                  <a:pt x="841" y="677"/>
                </a:lnTo>
                <a:lnTo>
                  <a:pt x="843" y="676"/>
                </a:lnTo>
                <a:lnTo>
                  <a:pt x="846" y="673"/>
                </a:lnTo>
                <a:lnTo>
                  <a:pt x="847" y="671"/>
                </a:lnTo>
                <a:lnTo>
                  <a:pt x="847" y="667"/>
                </a:lnTo>
                <a:lnTo>
                  <a:pt x="845" y="660"/>
                </a:lnTo>
                <a:lnTo>
                  <a:pt x="847" y="656"/>
                </a:lnTo>
                <a:lnTo>
                  <a:pt x="852" y="655"/>
                </a:lnTo>
                <a:lnTo>
                  <a:pt x="856" y="655"/>
                </a:lnTo>
                <a:lnTo>
                  <a:pt x="865" y="659"/>
                </a:lnTo>
                <a:lnTo>
                  <a:pt x="870" y="662"/>
                </a:lnTo>
                <a:lnTo>
                  <a:pt x="876" y="658"/>
                </a:lnTo>
                <a:lnTo>
                  <a:pt x="878" y="654"/>
                </a:lnTo>
                <a:lnTo>
                  <a:pt x="881" y="650"/>
                </a:lnTo>
                <a:lnTo>
                  <a:pt x="885" y="647"/>
                </a:lnTo>
                <a:lnTo>
                  <a:pt x="889" y="645"/>
                </a:lnTo>
                <a:lnTo>
                  <a:pt x="894" y="643"/>
                </a:lnTo>
                <a:lnTo>
                  <a:pt x="896" y="643"/>
                </a:lnTo>
                <a:lnTo>
                  <a:pt x="899" y="645"/>
                </a:lnTo>
                <a:lnTo>
                  <a:pt x="903" y="649"/>
                </a:lnTo>
                <a:lnTo>
                  <a:pt x="898" y="671"/>
                </a:lnTo>
                <a:lnTo>
                  <a:pt x="898" y="673"/>
                </a:lnTo>
                <a:lnTo>
                  <a:pt x="899" y="673"/>
                </a:lnTo>
                <a:lnTo>
                  <a:pt x="899" y="674"/>
                </a:lnTo>
                <a:lnTo>
                  <a:pt x="899" y="676"/>
                </a:lnTo>
                <a:lnTo>
                  <a:pt x="899" y="677"/>
                </a:lnTo>
                <a:lnTo>
                  <a:pt x="896" y="677"/>
                </a:lnTo>
                <a:lnTo>
                  <a:pt x="894" y="676"/>
                </a:lnTo>
                <a:lnTo>
                  <a:pt x="892" y="676"/>
                </a:lnTo>
                <a:lnTo>
                  <a:pt x="886" y="677"/>
                </a:lnTo>
                <a:lnTo>
                  <a:pt x="885" y="677"/>
                </a:lnTo>
                <a:lnTo>
                  <a:pt x="885" y="678"/>
                </a:lnTo>
                <a:lnTo>
                  <a:pt x="885" y="680"/>
                </a:lnTo>
                <a:lnTo>
                  <a:pt x="883" y="682"/>
                </a:lnTo>
                <a:lnTo>
                  <a:pt x="883" y="686"/>
                </a:lnTo>
                <a:lnTo>
                  <a:pt x="883" y="687"/>
                </a:lnTo>
                <a:lnTo>
                  <a:pt x="882" y="689"/>
                </a:lnTo>
                <a:lnTo>
                  <a:pt x="881" y="689"/>
                </a:lnTo>
                <a:lnTo>
                  <a:pt x="880" y="689"/>
                </a:lnTo>
                <a:lnTo>
                  <a:pt x="878" y="690"/>
                </a:lnTo>
                <a:lnTo>
                  <a:pt x="877" y="699"/>
                </a:lnTo>
                <a:lnTo>
                  <a:pt x="876" y="702"/>
                </a:lnTo>
                <a:lnTo>
                  <a:pt x="869" y="709"/>
                </a:lnTo>
                <a:lnTo>
                  <a:pt x="869" y="713"/>
                </a:lnTo>
                <a:lnTo>
                  <a:pt x="873" y="718"/>
                </a:lnTo>
                <a:lnTo>
                  <a:pt x="876" y="721"/>
                </a:lnTo>
                <a:lnTo>
                  <a:pt x="883" y="725"/>
                </a:lnTo>
                <a:lnTo>
                  <a:pt x="887" y="729"/>
                </a:lnTo>
                <a:lnTo>
                  <a:pt x="890" y="730"/>
                </a:lnTo>
                <a:lnTo>
                  <a:pt x="892" y="730"/>
                </a:lnTo>
                <a:lnTo>
                  <a:pt x="895" y="729"/>
                </a:lnTo>
                <a:lnTo>
                  <a:pt x="894" y="725"/>
                </a:lnTo>
                <a:lnTo>
                  <a:pt x="892" y="722"/>
                </a:lnTo>
                <a:lnTo>
                  <a:pt x="892" y="721"/>
                </a:lnTo>
                <a:lnTo>
                  <a:pt x="891" y="720"/>
                </a:lnTo>
                <a:lnTo>
                  <a:pt x="890" y="717"/>
                </a:lnTo>
                <a:lnTo>
                  <a:pt x="890" y="715"/>
                </a:lnTo>
                <a:lnTo>
                  <a:pt x="890" y="713"/>
                </a:lnTo>
                <a:lnTo>
                  <a:pt x="891" y="712"/>
                </a:lnTo>
                <a:lnTo>
                  <a:pt x="894" y="712"/>
                </a:lnTo>
                <a:lnTo>
                  <a:pt x="894" y="712"/>
                </a:lnTo>
                <a:lnTo>
                  <a:pt x="898" y="700"/>
                </a:lnTo>
                <a:lnTo>
                  <a:pt x="900" y="695"/>
                </a:lnTo>
                <a:lnTo>
                  <a:pt x="907" y="693"/>
                </a:lnTo>
                <a:lnTo>
                  <a:pt x="908" y="690"/>
                </a:lnTo>
                <a:lnTo>
                  <a:pt x="908" y="686"/>
                </a:lnTo>
                <a:lnTo>
                  <a:pt x="908" y="684"/>
                </a:lnTo>
                <a:lnTo>
                  <a:pt x="909" y="681"/>
                </a:lnTo>
                <a:lnTo>
                  <a:pt x="912" y="680"/>
                </a:lnTo>
                <a:lnTo>
                  <a:pt x="917" y="680"/>
                </a:lnTo>
                <a:lnTo>
                  <a:pt x="926" y="673"/>
                </a:lnTo>
                <a:lnTo>
                  <a:pt x="927" y="672"/>
                </a:lnTo>
                <a:lnTo>
                  <a:pt x="929" y="668"/>
                </a:lnTo>
                <a:lnTo>
                  <a:pt x="930" y="667"/>
                </a:lnTo>
                <a:lnTo>
                  <a:pt x="933" y="665"/>
                </a:lnTo>
                <a:lnTo>
                  <a:pt x="942" y="663"/>
                </a:lnTo>
                <a:lnTo>
                  <a:pt x="944" y="660"/>
                </a:lnTo>
                <a:lnTo>
                  <a:pt x="947" y="659"/>
                </a:lnTo>
                <a:lnTo>
                  <a:pt x="944" y="656"/>
                </a:lnTo>
                <a:lnTo>
                  <a:pt x="948" y="640"/>
                </a:lnTo>
                <a:lnTo>
                  <a:pt x="955" y="625"/>
                </a:lnTo>
                <a:lnTo>
                  <a:pt x="964" y="615"/>
                </a:lnTo>
                <a:lnTo>
                  <a:pt x="1002" y="605"/>
                </a:lnTo>
                <a:lnTo>
                  <a:pt x="1010" y="605"/>
                </a:lnTo>
                <a:close/>
                <a:moveTo>
                  <a:pt x="1396" y="399"/>
                </a:moveTo>
                <a:lnTo>
                  <a:pt x="1398" y="401"/>
                </a:lnTo>
                <a:lnTo>
                  <a:pt x="1400" y="405"/>
                </a:lnTo>
                <a:lnTo>
                  <a:pt x="1403" y="417"/>
                </a:lnTo>
                <a:lnTo>
                  <a:pt x="1405" y="419"/>
                </a:lnTo>
                <a:lnTo>
                  <a:pt x="1410" y="423"/>
                </a:lnTo>
                <a:lnTo>
                  <a:pt x="1414" y="425"/>
                </a:lnTo>
                <a:lnTo>
                  <a:pt x="1418" y="427"/>
                </a:lnTo>
                <a:lnTo>
                  <a:pt x="1416" y="432"/>
                </a:lnTo>
                <a:lnTo>
                  <a:pt x="1416" y="434"/>
                </a:lnTo>
                <a:lnTo>
                  <a:pt x="1423" y="434"/>
                </a:lnTo>
                <a:lnTo>
                  <a:pt x="1425" y="434"/>
                </a:lnTo>
                <a:lnTo>
                  <a:pt x="1431" y="436"/>
                </a:lnTo>
                <a:lnTo>
                  <a:pt x="1431" y="434"/>
                </a:lnTo>
                <a:lnTo>
                  <a:pt x="1431" y="431"/>
                </a:lnTo>
                <a:lnTo>
                  <a:pt x="1431" y="431"/>
                </a:lnTo>
                <a:lnTo>
                  <a:pt x="1429" y="430"/>
                </a:lnTo>
                <a:lnTo>
                  <a:pt x="1428" y="428"/>
                </a:lnTo>
                <a:lnTo>
                  <a:pt x="1415" y="413"/>
                </a:lnTo>
                <a:lnTo>
                  <a:pt x="1414" y="410"/>
                </a:lnTo>
                <a:lnTo>
                  <a:pt x="1414" y="408"/>
                </a:lnTo>
                <a:lnTo>
                  <a:pt x="1413" y="401"/>
                </a:lnTo>
                <a:lnTo>
                  <a:pt x="1413" y="397"/>
                </a:lnTo>
                <a:lnTo>
                  <a:pt x="1418" y="386"/>
                </a:lnTo>
                <a:lnTo>
                  <a:pt x="1420" y="381"/>
                </a:lnTo>
                <a:lnTo>
                  <a:pt x="1420" y="379"/>
                </a:lnTo>
                <a:lnTo>
                  <a:pt x="1420" y="379"/>
                </a:lnTo>
                <a:lnTo>
                  <a:pt x="1422" y="378"/>
                </a:lnTo>
                <a:lnTo>
                  <a:pt x="1418" y="377"/>
                </a:lnTo>
                <a:lnTo>
                  <a:pt x="1407" y="377"/>
                </a:lnTo>
                <a:lnTo>
                  <a:pt x="1403" y="374"/>
                </a:lnTo>
                <a:lnTo>
                  <a:pt x="1402" y="375"/>
                </a:lnTo>
                <a:lnTo>
                  <a:pt x="1393" y="386"/>
                </a:lnTo>
                <a:lnTo>
                  <a:pt x="1391" y="390"/>
                </a:lnTo>
                <a:lnTo>
                  <a:pt x="1389" y="396"/>
                </a:lnTo>
                <a:lnTo>
                  <a:pt x="1392" y="397"/>
                </a:lnTo>
                <a:lnTo>
                  <a:pt x="1396" y="399"/>
                </a:lnTo>
                <a:close/>
                <a:moveTo>
                  <a:pt x="1843" y="1661"/>
                </a:moveTo>
                <a:lnTo>
                  <a:pt x="1842" y="1664"/>
                </a:lnTo>
                <a:lnTo>
                  <a:pt x="1841" y="1682"/>
                </a:lnTo>
                <a:lnTo>
                  <a:pt x="1842" y="1691"/>
                </a:lnTo>
                <a:lnTo>
                  <a:pt x="1845" y="1693"/>
                </a:lnTo>
                <a:lnTo>
                  <a:pt x="1847" y="1688"/>
                </a:lnTo>
                <a:lnTo>
                  <a:pt x="1847" y="1679"/>
                </a:lnTo>
                <a:lnTo>
                  <a:pt x="1843" y="1661"/>
                </a:lnTo>
                <a:close/>
                <a:moveTo>
                  <a:pt x="1422" y="438"/>
                </a:moveTo>
                <a:lnTo>
                  <a:pt x="1416" y="438"/>
                </a:lnTo>
                <a:lnTo>
                  <a:pt x="1415" y="440"/>
                </a:lnTo>
                <a:lnTo>
                  <a:pt x="1415" y="445"/>
                </a:lnTo>
                <a:lnTo>
                  <a:pt x="1415" y="450"/>
                </a:lnTo>
                <a:lnTo>
                  <a:pt x="1420" y="456"/>
                </a:lnTo>
                <a:lnTo>
                  <a:pt x="1424" y="462"/>
                </a:lnTo>
                <a:lnTo>
                  <a:pt x="1431" y="465"/>
                </a:lnTo>
                <a:lnTo>
                  <a:pt x="1436" y="461"/>
                </a:lnTo>
                <a:lnTo>
                  <a:pt x="1436" y="454"/>
                </a:lnTo>
                <a:lnTo>
                  <a:pt x="1432" y="447"/>
                </a:lnTo>
                <a:lnTo>
                  <a:pt x="1427" y="440"/>
                </a:lnTo>
                <a:lnTo>
                  <a:pt x="1422" y="438"/>
                </a:lnTo>
                <a:close/>
                <a:moveTo>
                  <a:pt x="1501" y="533"/>
                </a:moveTo>
                <a:lnTo>
                  <a:pt x="1502" y="533"/>
                </a:lnTo>
                <a:lnTo>
                  <a:pt x="1503" y="533"/>
                </a:lnTo>
                <a:lnTo>
                  <a:pt x="1503" y="529"/>
                </a:lnTo>
                <a:lnTo>
                  <a:pt x="1506" y="531"/>
                </a:lnTo>
                <a:lnTo>
                  <a:pt x="1508" y="533"/>
                </a:lnTo>
                <a:lnTo>
                  <a:pt x="1510" y="535"/>
                </a:lnTo>
                <a:lnTo>
                  <a:pt x="1512" y="536"/>
                </a:lnTo>
                <a:lnTo>
                  <a:pt x="1517" y="539"/>
                </a:lnTo>
                <a:lnTo>
                  <a:pt x="1520" y="542"/>
                </a:lnTo>
                <a:lnTo>
                  <a:pt x="1520" y="542"/>
                </a:lnTo>
                <a:lnTo>
                  <a:pt x="1521" y="542"/>
                </a:lnTo>
                <a:lnTo>
                  <a:pt x="1524" y="540"/>
                </a:lnTo>
                <a:lnTo>
                  <a:pt x="1524" y="540"/>
                </a:lnTo>
                <a:lnTo>
                  <a:pt x="1533" y="539"/>
                </a:lnTo>
                <a:lnTo>
                  <a:pt x="1535" y="539"/>
                </a:lnTo>
                <a:lnTo>
                  <a:pt x="1538" y="541"/>
                </a:lnTo>
                <a:lnTo>
                  <a:pt x="1541" y="541"/>
                </a:lnTo>
                <a:lnTo>
                  <a:pt x="1542" y="540"/>
                </a:lnTo>
                <a:lnTo>
                  <a:pt x="1547" y="535"/>
                </a:lnTo>
                <a:lnTo>
                  <a:pt x="1552" y="535"/>
                </a:lnTo>
                <a:lnTo>
                  <a:pt x="1563" y="539"/>
                </a:lnTo>
                <a:lnTo>
                  <a:pt x="1568" y="540"/>
                </a:lnTo>
                <a:lnTo>
                  <a:pt x="1574" y="540"/>
                </a:lnTo>
                <a:lnTo>
                  <a:pt x="1581" y="537"/>
                </a:lnTo>
                <a:lnTo>
                  <a:pt x="1585" y="535"/>
                </a:lnTo>
                <a:lnTo>
                  <a:pt x="1587" y="524"/>
                </a:lnTo>
                <a:lnTo>
                  <a:pt x="1590" y="517"/>
                </a:lnTo>
                <a:lnTo>
                  <a:pt x="1590" y="513"/>
                </a:lnTo>
                <a:lnTo>
                  <a:pt x="1585" y="510"/>
                </a:lnTo>
                <a:lnTo>
                  <a:pt x="1579" y="510"/>
                </a:lnTo>
                <a:lnTo>
                  <a:pt x="1574" y="509"/>
                </a:lnTo>
                <a:lnTo>
                  <a:pt x="1570" y="501"/>
                </a:lnTo>
                <a:lnTo>
                  <a:pt x="1568" y="495"/>
                </a:lnTo>
                <a:lnTo>
                  <a:pt x="1564" y="491"/>
                </a:lnTo>
                <a:lnTo>
                  <a:pt x="1552" y="487"/>
                </a:lnTo>
                <a:lnTo>
                  <a:pt x="1538" y="488"/>
                </a:lnTo>
                <a:lnTo>
                  <a:pt x="1532" y="491"/>
                </a:lnTo>
                <a:lnTo>
                  <a:pt x="1533" y="496"/>
                </a:lnTo>
                <a:lnTo>
                  <a:pt x="1535" y="497"/>
                </a:lnTo>
                <a:lnTo>
                  <a:pt x="1539" y="497"/>
                </a:lnTo>
                <a:lnTo>
                  <a:pt x="1542" y="498"/>
                </a:lnTo>
                <a:lnTo>
                  <a:pt x="1542" y="501"/>
                </a:lnTo>
                <a:lnTo>
                  <a:pt x="1543" y="504"/>
                </a:lnTo>
                <a:lnTo>
                  <a:pt x="1542" y="506"/>
                </a:lnTo>
                <a:lnTo>
                  <a:pt x="1539" y="509"/>
                </a:lnTo>
                <a:lnTo>
                  <a:pt x="1534" y="511"/>
                </a:lnTo>
                <a:lnTo>
                  <a:pt x="1529" y="515"/>
                </a:lnTo>
                <a:lnTo>
                  <a:pt x="1526" y="517"/>
                </a:lnTo>
                <a:lnTo>
                  <a:pt x="1523" y="517"/>
                </a:lnTo>
                <a:lnTo>
                  <a:pt x="1521" y="519"/>
                </a:lnTo>
                <a:lnTo>
                  <a:pt x="1519" y="524"/>
                </a:lnTo>
                <a:lnTo>
                  <a:pt x="1517" y="527"/>
                </a:lnTo>
                <a:lnTo>
                  <a:pt x="1512" y="524"/>
                </a:lnTo>
                <a:lnTo>
                  <a:pt x="1507" y="520"/>
                </a:lnTo>
                <a:lnTo>
                  <a:pt x="1502" y="520"/>
                </a:lnTo>
                <a:lnTo>
                  <a:pt x="1498" y="527"/>
                </a:lnTo>
                <a:lnTo>
                  <a:pt x="1498" y="531"/>
                </a:lnTo>
                <a:lnTo>
                  <a:pt x="1501" y="5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36"/>
          <p:cNvSpPr>
            <a:spLocks noEditPoints="1"/>
          </p:cNvSpPr>
          <p:nvPr/>
        </p:nvSpPr>
        <p:spPr bwMode="auto">
          <a:xfrm>
            <a:off x="16818016" y="2687550"/>
            <a:ext cx="817650" cy="1216192"/>
          </a:xfrm>
          <a:custGeom>
            <a:avLst/>
            <a:gdLst>
              <a:gd name="T0" fmla="*/ 920 w 955"/>
              <a:gd name="T1" fmla="*/ 642 h 1418"/>
              <a:gd name="T2" fmla="*/ 910 w 955"/>
              <a:gd name="T3" fmla="*/ 642 h 1418"/>
              <a:gd name="T4" fmla="*/ 907 w 955"/>
              <a:gd name="T5" fmla="*/ 597 h 1418"/>
              <a:gd name="T6" fmla="*/ 862 w 955"/>
              <a:gd name="T7" fmla="*/ 563 h 1418"/>
              <a:gd name="T8" fmla="*/ 780 w 955"/>
              <a:gd name="T9" fmla="*/ 496 h 1418"/>
              <a:gd name="T10" fmla="*/ 709 w 955"/>
              <a:gd name="T11" fmla="*/ 456 h 1418"/>
              <a:gd name="T12" fmla="*/ 681 w 955"/>
              <a:gd name="T13" fmla="*/ 385 h 1418"/>
              <a:gd name="T14" fmla="*/ 535 w 955"/>
              <a:gd name="T15" fmla="*/ 37 h 1418"/>
              <a:gd name="T16" fmla="*/ 423 w 955"/>
              <a:gd name="T17" fmla="*/ 29 h 1418"/>
              <a:gd name="T18" fmla="*/ 284 w 955"/>
              <a:gd name="T19" fmla="*/ 73 h 1418"/>
              <a:gd name="T20" fmla="*/ 126 w 955"/>
              <a:gd name="T21" fmla="*/ 302 h 1418"/>
              <a:gd name="T22" fmla="*/ 117 w 955"/>
              <a:gd name="T23" fmla="*/ 474 h 1418"/>
              <a:gd name="T24" fmla="*/ 127 w 955"/>
              <a:gd name="T25" fmla="*/ 536 h 1418"/>
              <a:gd name="T26" fmla="*/ 105 w 955"/>
              <a:gd name="T27" fmla="*/ 623 h 1418"/>
              <a:gd name="T28" fmla="*/ 60 w 955"/>
              <a:gd name="T29" fmla="*/ 723 h 1418"/>
              <a:gd name="T30" fmla="*/ 17 w 955"/>
              <a:gd name="T31" fmla="*/ 760 h 1418"/>
              <a:gd name="T32" fmla="*/ 67 w 955"/>
              <a:gd name="T33" fmla="*/ 982 h 1418"/>
              <a:gd name="T34" fmla="*/ 159 w 955"/>
              <a:gd name="T35" fmla="*/ 1264 h 1418"/>
              <a:gd name="T36" fmla="*/ 183 w 955"/>
              <a:gd name="T37" fmla="*/ 1347 h 1418"/>
              <a:gd name="T38" fmla="*/ 255 w 955"/>
              <a:gd name="T39" fmla="*/ 1406 h 1418"/>
              <a:gd name="T40" fmla="*/ 285 w 955"/>
              <a:gd name="T41" fmla="*/ 1321 h 1418"/>
              <a:gd name="T42" fmla="*/ 316 w 955"/>
              <a:gd name="T43" fmla="*/ 1277 h 1418"/>
              <a:gd name="T44" fmla="*/ 339 w 955"/>
              <a:gd name="T45" fmla="*/ 1234 h 1418"/>
              <a:gd name="T46" fmla="*/ 343 w 955"/>
              <a:gd name="T47" fmla="*/ 1155 h 1418"/>
              <a:gd name="T48" fmla="*/ 364 w 955"/>
              <a:gd name="T49" fmla="*/ 1172 h 1418"/>
              <a:gd name="T50" fmla="*/ 386 w 955"/>
              <a:gd name="T51" fmla="*/ 1146 h 1418"/>
              <a:gd name="T52" fmla="*/ 399 w 955"/>
              <a:gd name="T53" fmla="*/ 1134 h 1418"/>
              <a:gd name="T54" fmla="*/ 417 w 955"/>
              <a:gd name="T55" fmla="*/ 1146 h 1418"/>
              <a:gd name="T56" fmla="*/ 397 w 955"/>
              <a:gd name="T57" fmla="*/ 1061 h 1418"/>
              <a:gd name="T58" fmla="*/ 419 w 955"/>
              <a:gd name="T59" fmla="*/ 1136 h 1418"/>
              <a:gd name="T60" fmla="*/ 414 w 955"/>
              <a:gd name="T61" fmla="*/ 1112 h 1418"/>
              <a:gd name="T62" fmla="*/ 435 w 955"/>
              <a:gd name="T63" fmla="*/ 1093 h 1418"/>
              <a:gd name="T64" fmla="*/ 450 w 955"/>
              <a:gd name="T65" fmla="*/ 1102 h 1418"/>
              <a:gd name="T66" fmla="*/ 453 w 955"/>
              <a:gd name="T67" fmla="*/ 1084 h 1418"/>
              <a:gd name="T68" fmla="*/ 471 w 955"/>
              <a:gd name="T69" fmla="*/ 1105 h 1418"/>
              <a:gd name="T70" fmla="*/ 489 w 955"/>
              <a:gd name="T71" fmla="*/ 1046 h 1418"/>
              <a:gd name="T72" fmla="*/ 523 w 955"/>
              <a:gd name="T73" fmla="*/ 1067 h 1418"/>
              <a:gd name="T74" fmla="*/ 554 w 955"/>
              <a:gd name="T75" fmla="*/ 1013 h 1418"/>
              <a:gd name="T76" fmla="*/ 547 w 955"/>
              <a:gd name="T77" fmla="*/ 913 h 1418"/>
              <a:gd name="T78" fmla="*/ 571 w 955"/>
              <a:gd name="T79" fmla="*/ 850 h 1418"/>
              <a:gd name="T80" fmla="*/ 591 w 955"/>
              <a:gd name="T81" fmla="*/ 888 h 1418"/>
              <a:gd name="T82" fmla="*/ 588 w 955"/>
              <a:gd name="T83" fmla="*/ 907 h 1418"/>
              <a:gd name="T84" fmla="*/ 657 w 955"/>
              <a:gd name="T85" fmla="*/ 914 h 1418"/>
              <a:gd name="T86" fmla="*/ 659 w 955"/>
              <a:gd name="T87" fmla="*/ 881 h 1418"/>
              <a:gd name="T88" fmla="*/ 668 w 955"/>
              <a:gd name="T89" fmla="*/ 868 h 1418"/>
              <a:gd name="T90" fmla="*/ 687 w 955"/>
              <a:gd name="T91" fmla="*/ 826 h 1418"/>
              <a:gd name="T92" fmla="*/ 721 w 955"/>
              <a:gd name="T93" fmla="*/ 834 h 1418"/>
              <a:gd name="T94" fmla="*/ 751 w 955"/>
              <a:gd name="T95" fmla="*/ 861 h 1418"/>
              <a:gd name="T96" fmla="*/ 769 w 955"/>
              <a:gd name="T97" fmla="*/ 839 h 1418"/>
              <a:gd name="T98" fmla="*/ 778 w 955"/>
              <a:gd name="T99" fmla="*/ 838 h 1418"/>
              <a:gd name="T100" fmla="*/ 788 w 955"/>
              <a:gd name="T101" fmla="*/ 803 h 1418"/>
              <a:gd name="T102" fmla="*/ 801 w 955"/>
              <a:gd name="T103" fmla="*/ 793 h 1418"/>
              <a:gd name="T104" fmla="*/ 832 w 955"/>
              <a:gd name="T105" fmla="*/ 780 h 1418"/>
              <a:gd name="T106" fmla="*/ 836 w 955"/>
              <a:gd name="T107" fmla="*/ 754 h 1418"/>
              <a:gd name="T108" fmla="*/ 871 w 955"/>
              <a:gd name="T109" fmla="*/ 736 h 1418"/>
              <a:gd name="T110" fmla="*/ 880 w 955"/>
              <a:gd name="T111" fmla="*/ 714 h 1418"/>
              <a:gd name="T112" fmla="*/ 920 w 955"/>
              <a:gd name="T113" fmla="*/ 716 h 1418"/>
              <a:gd name="T114" fmla="*/ 954 w 955"/>
              <a:gd name="T115" fmla="*/ 653 h 1418"/>
              <a:gd name="T116" fmla="*/ 683 w 955"/>
              <a:gd name="T117" fmla="*/ 905 h 1418"/>
              <a:gd name="T118" fmla="*/ 710 w 955"/>
              <a:gd name="T119" fmla="*/ 895 h 1418"/>
              <a:gd name="T120" fmla="*/ 623 w 955"/>
              <a:gd name="T121" fmla="*/ 931 h 1418"/>
              <a:gd name="T122" fmla="*/ 616 w 955"/>
              <a:gd name="T123" fmla="*/ 989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5" h="1418">
                <a:moveTo>
                  <a:pt x="954" y="653"/>
                </a:moveTo>
                <a:lnTo>
                  <a:pt x="949" y="646"/>
                </a:lnTo>
                <a:lnTo>
                  <a:pt x="949" y="645"/>
                </a:lnTo>
                <a:lnTo>
                  <a:pt x="949" y="644"/>
                </a:lnTo>
                <a:lnTo>
                  <a:pt x="949" y="642"/>
                </a:lnTo>
                <a:lnTo>
                  <a:pt x="947" y="642"/>
                </a:lnTo>
                <a:lnTo>
                  <a:pt x="945" y="644"/>
                </a:lnTo>
                <a:lnTo>
                  <a:pt x="943" y="644"/>
                </a:lnTo>
                <a:lnTo>
                  <a:pt x="937" y="637"/>
                </a:lnTo>
                <a:lnTo>
                  <a:pt x="933" y="635"/>
                </a:lnTo>
                <a:lnTo>
                  <a:pt x="929" y="635"/>
                </a:lnTo>
                <a:lnTo>
                  <a:pt x="937" y="646"/>
                </a:lnTo>
                <a:lnTo>
                  <a:pt x="938" y="653"/>
                </a:lnTo>
                <a:lnTo>
                  <a:pt x="934" y="658"/>
                </a:lnTo>
                <a:lnTo>
                  <a:pt x="933" y="651"/>
                </a:lnTo>
                <a:lnTo>
                  <a:pt x="928" y="644"/>
                </a:lnTo>
                <a:lnTo>
                  <a:pt x="924" y="640"/>
                </a:lnTo>
                <a:lnTo>
                  <a:pt x="920" y="642"/>
                </a:lnTo>
                <a:lnTo>
                  <a:pt x="921" y="644"/>
                </a:lnTo>
                <a:lnTo>
                  <a:pt x="924" y="646"/>
                </a:lnTo>
                <a:lnTo>
                  <a:pt x="925" y="648"/>
                </a:lnTo>
                <a:lnTo>
                  <a:pt x="923" y="650"/>
                </a:lnTo>
                <a:lnTo>
                  <a:pt x="925" y="651"/>
                </a:lnTo>
                <a:lnTo>
                  <a:pt x="921" y="654"/>
                </a:lnTo>
                <a:lnTo>
                  <a:pt x="916" y="650"/>
                </a:lnTo>
                <a:lnTo>
                  <a:pt x="914" y="650"/>
                </a:lnTo>
                <a:lnTo>
                  <a:pt x="915" y="653"/>
                </a:lnTo>
                <a:lnTo>
                  <a:pt x="916" y="662"/>
                </a:lnTo>
                <a:lnTo>
                  <a:pt x="917" y="666"/>
                </a:lnTo>
                <a:lnTo>
                  <a:pt x="910" y="651"/>
                </a:lnTo>
                <a:lnTo>
                  <a:pt x="906" y="649"/>
                </a:lnTo>
                <a:lnTo>
                  <a:pt x="901" y="646"/>
                </a:lnTo>
                <a:lnTo>
                  <a:pt x="897" y="642"/>
                </a:lnTo>
                <a:lnTo>
                  <a:pt x="897" y="639"/>
                </a:lnTo>
                <a:lnTo>
                  <a:pt x="899" y="639"/>
                </a:lnTo>
                <a:lnTo>
                  <a:pt x="910" y="642"/>
                </a:lnTo>
                <a:lnTo>
                  <a:pt x="912" y="642"/>
                </a:lnTo>
                <a:lnTo>
                  <a:pt x="916" y="640"/>
                </a:lnTo>
                <a:lnTo>
                  <a:pt x="917" y="637"/>
                </a:lnTo>
                <a:lnTo>
                  <a:pt x="916" y="633"/>
                </a:lnTo>
                <a:lnTo>
                  <a:pt x="911" y="632"/>
                </a:lnTo>
                <a:lnTo>
                  <a:pt x="912" y="624"/>
                </a:lnTo>
                <a:lnTo>
                  <a:pt x="915" y="624"/>
                </a:lnTo>
                <a:lnTo>
                  <a:pt x="919" y="627"/>
                </a:lnTo>
                <a:lnTo>
                  <a:pt x="921" y="628"/>
                </a:lnTo>
                <a:lnTo>
                  <a:pt x="925" y="626"/>
                </a:lnTo>
                <a:lnTo>
                  <a:pt x="927" y="620"/>
                </a:lnTo>
                <a:lnTo>
                  <a:pt x="925" y="617"/>
                </a:lnTo>
                <a:lnTo>
                  <a:pt x="927" y="611"/>
                </a:lnTo>
                <a:lnTo>
                  <a:pt x="924" y="610"/>
                </a:lnTo>
                <a:lnTo>
                  <a:pt x="916" y="602"/>
                </a:lnTo>
                <a:lnTo>
                  <a:pt x="915" y="600"/>
                </a:lnTo>
                <a:lnTo>
                  <a:pt x="911" y="600"/>
                </a:lnTo>
                <a:lnTo>
                  <a:pt x="907" y="597"/>
                </a:lnTo>
                <a:lnTo>
                  <a:pt x="903" y="593"/>
                </a:lnTo>
                <a:lnTo>
                  <a:pt x="905" y="588"/>
                </a:lnTo>
                <a:lnTo>
                  <a:pt x="901" y="583"/>
                </a:lnTo>
                <a:lnTo>
                  <a:pt x="895" y="579"/>
                </a:lnTo>
                <a:lnTo>
                  <a:pt x="893" y="578"/>
                </a:lnTo>
                <a:lnTo>
                  <a:pt x="890" y="578"/>
                </a:lnTo>
                <a:lnTo>
                  <a:pt x="889" y="578"/>
                </a:lnTo>
                <a:lnTo>
                  <a:pt x="889" y="576"/>
                </a:lnTo>
                <a:lnTo>
                  <a:pt x="886" y="574"/>
                </a:lnTo>
                <a:lnTo>
                  <a:pt x="884" y="571"/>
                </a:lnTo>
                <a:lnTo>
                  <a:pt x="883" y="569"/>
                </a:lnTo>
                <a:lnTo>
                  <a:pt x="881" y="567"/>
                </a:lnTo>
                <a:lnTo>
                  <a:pt x="880" y="567"/>
                </a:lnTo>
                <a:lnTo>
                  <a:pt x="875" y="569"/>
                </a:lnTo>
                <a:lnTo>
                  <a:pt x="873" y="569"/>
                </a:lnTo>
                <a:lnTo>
                  <a:pt x="872" y="566"/>
                </a:lnTo>
                <a:lnTo>
                  <a:pt x="868" y="565"/>
                </a:lnTo>
                <a:lnTo>
                  <a:pt x="862" y="563"/>
                </a:lnTo>
                <a:lnTo>
                  <a:pt x="858" y="563"/>
                </a:lnTo>
                <a:lnTo>
                  <a:pt x="857" y="566"/>
                </a:lnTo>
                <a:lnTo>
                  <a:pt x="854" y="569"/>
                </a:lnTo>
                <a:lnTo>
                  <a:pt x="855" y="571"/>
                </a:lnTo>
                <a:lnTo>
                  <a:pt x="855" y="574"/>
                </a:lnTo>
                <a:lnTo>
                  <a:pt x="855" y="576"/>
                </a:lnTo>
                <a:lnTo>
                  <a:pt x="849" y="583"/>
                </a:lnTo>
                <a:lnTo>
                  <a:pt x="840" y="582"/>
                </a:lnTo>
                <a:lnTo>
                  <a:pt x="830" y="576"/>
                </a:lnTo>
                <a:lnTo>
                  <a:pt x="818" y="566"/>
                </a:lnTo>
                <a:lnTo>
                  <a:pt x="805" y="561"/>
                </a:lnTo>
                <a:lnTo>
                  <a:pt x="804" y="556"/>
                </a:lnTo>
                <a:lnTo>
                  <a:pt x="802" y="551"/>
                </a:lnTo>
                <a:lnTo>
                  <a:pt x="804" y="544"/>
                </a:lnTo>
                <a:lnTo>
                  <a:pt x="806" y="534"/>
                </a:lnTo>
                <a:lnTo>
                  <a:pt x="804" y="522"/>
                </a:lnTo>
                <a:lnTo>
                  <a:pt x="787" y="505"/>
                </a:lnTo>
                <a:lnTo>
                  <a:pt x="780" y="496"/>
                </a:lnTo>
                <a:lnTo>
                  <a:pt x="784" y="490"/>
                </a:lnTo>
                <a:lnTo>
                  <a:pt x="789" y="483"/>
                </a:lnTo>
                <a:lnTo>
                  <a:pt x="792" y="479"/>
                </a:lnTo>
                <a:lnTo>
                  <a:pt x="789" y="469"/>
                </a:lnTo>
                <a:lnTo>
                  <a:pt x="784" y="461"/>
                </a:lnTo>
                <a:lnTo>
                  <a:pt x="779" y="459"/>
                </a:lnTo>
                <a:lnTo>
                  <a:pt x="774" y="460"/>
                </a:lnTo>
                <a:lnTo>
                  <a:pt x="767" y="462"/>
                </a:lnTo>
                <a:lnTo>
                  <a:pt x="757" y="465"/>
                </a:lnTo>
                <a:lnTo>
                  <a:pt x="744" y="466"/>
                </a:lnTo>
                <a:lnTo>
                  <a:pt x="731" y="465"/>
                </a:lnTo>
                <a:lnTo>
                  <a:pt x="723" y="461"/>
                </a:lnTo>
                <a:lnTo>
                  <a:pt x="718" y="460"/>
                </a:lnTo>
                <a:lnTo>
                  <a:pt x="717" y="457"/>
                </a:lnTo>
                <a:lnTo>
                  <a:pt x="714" y="455"/>
                </a:lnTo>
                <a:lnTo>
                  <a:pt x="712" y="453"/>
                </a:lnTo>
                <a:lnTo>
                  <a:pt x="709" y="453"/>
                </a:lnTo>
                <a:lnTo>
                  <a:pt x="709" y="456"/>
                </a:lnTo>
                <a:lnTo>
                  <a:pt x="708" y="459"/>
                </a:lnTo>
                <a:lnTo>
                  <a:pt x="705" y="459"/>
                </a:lnTo>
                <a:lnTo>
                  <a:pt x="699" y="457"/>
                </a:lnTo>
                <a:lnTo>
                  <a:pt x="695" y="456"/>
                </a:lnTo>
                <a:lnTo>
                  <a:pt x="692" y="452"/>
                </a:lnTo>
                <a:lnTo>
                  <a:pt x="686" y="437"/>
                </a:lnTo>
                <a:lnTo>
                  <a:pt x="686" y="431"/>
                </a:lnTo>
                <a:lnTo>
                  <a:pt x="687" y="426"/>
                </a:lnTo>
                <a:lnTo>
                  <a:pt x="688" y="420"/>
                </a:lnTo>
                <a:lnTo>
                  <a:pt x="690" y="416"/>
                </a:lnTo>
                <a:lnTo>
                  <a:pt x="687" y="412"/>
                </a:lnTo>
                <a:lnTo>
                  <a:pt x="682" y="408"/>
                </a:lnTo>
                <a:lnTo>
                  <a:pt x="679" y="404"/>
                </a:lnTo>
                <a:lnTo>
                  <a:pt x="681" y="399"/>
                </a:lnTo>
                <a:lnTo>
                  <a:pt x="683" y="394"/>
                </a:lnTo>
                <a:lnTo>
                  <a:pt x="685" y="389"/>
                </a:lnTo>
                <a:lnTo>
                  <a:pt x="683" y="386"/>
                </a:lnTo>
                <a:lnTo>
                  <a:pt x="681" y="385"/>
                </a:lnTo>
                <a:lnTo>
                  <a:pt x="678" y="384"/>
                </a:lnTo>
                <a:lnTo>
                  <a:pt x="677" y="381"/>
                </a:lnTo>
                <a:lnTo>
                  <a:pt x="676" y="378"/>
                </a:lnTo>
                <a:lnTo>
                  <a:pt x="663" y="339"/>
                </a:lnTo>
                <a:lnTo>
                  <a:pt x="651" y="301"/>
                </a:lnTo>
                <a:lnTo>
                  <a:pt x="638" y="262"/>
                </a:lnTo>
                <a:lnTo>
                  <a:pt x="626" y="222"/>
                </a:lnTo>
                <a:lnTo>
                  <a:pt x="613" y="183"/>
                </a:lnTo>
                <a:lnTo>
                  <a:pt x="602" y="144"/>
                </a:lnTo>
                <a:lnTo>
                  <a:pt x="589" y="105"/>
                </a:lnTo>
                <a:lnTo>
                  <a:pt x="577" y="66"/>
                </a:lnTo>
                <a:lnTo>
                  <a:pt x="573" y="55"/>
                </a:lnTo>
                <a:lnTo>
                  <a:pt x="572" y="53"/>
                </a:lnTo>
                <a:lnTo>
                  <a:pt x="560" y="52"/>
                </a:lnTo>
                <a:lnTo>
                  <a:pt x="557" y="49"/>
                </a:lnTo>
                <a:lnTo>
                  <a:pt x="547" y="43"/>
                </a:lnTo>
                <a:lnTo>
                  <a:pt x="536" y="38"/>
                </a:lnTo>
                <a:lnTo>
                  <a:pt x="535" y="37"/>
                </a:lnTo>
                <a:lnTo>
                  <a:pt x="532" y="33"/>
                </a:lnTo>
                <a:lnTo>
                  <a:pt x="529" y="30"/>
                </a:lnTo>
                <a:lnTo>
                  <a:pt x="520" y="24"/>
                </a:lnTo>
                <a:lnTo>
                  <a:pt x="509" y="21"/>
                </a:lnTo>
                <a:lnTo>
                  <a:pt x="492" y="13"/>
                </a:lnTo>
                <a:lnTo>
                  <a:pt x="488" y="12"/>
                </a:lnTo>
                <a:lnTo>
                  <a:pt x="480" y="11"/>
                </a:lnTo>
                <a:lnTo>
                  <a:pt x="478" y="11"/>
                </a:lnTo>
                <a:lnTo>
                  <a:pt x="470" y="4"/>
                </a:lnTo>
                <a:lnTo>
                  <a:pt x="466" y="3"/>
                </a:lnTo>
                <a:lnTo>
                  <a:pt x="454" y="0"/>
                </a:lnTo>
                <a:lnTo>
                  <a:pt x="441" y="2"/>
                </a:lnTo>
                <a:lnTo>
                  <a:pt x="432" y="8"/>
                </a:lnTo>
                <a:lnTo>
                  <a:pt x="427" y="18"/>
                </a:lnTo>
                <a:lnTo>
                  <a:pt x="427" y="22"/>
                </a:lnTo>
                <a:lnTo>
                  <a:pt x="428" y="25"/>
                </a:lnTo>
                <a:lnTo>
                  <a:pt x="428" y="26"/>
                </a:lnTo>
                <a:lnTo>
                  <a:pt x="423" y="29"/>
                </a:lnTo>
                <a:lnTo>
                  <a:pt x="422" y="31"/>
                </a:lnTo>
                <a:lnTo>
                  <a:pt x="419" y="33"/>
                </a:lnTo>
                <a:lnTo>
                  <a:pt x="412" y="30"/>
                </a:lnTo>
                <a:lnTo>
                  <a:pt x="405" y="31"/>
                </a:lnTo>
                <a:lnTo>
                  <a:pt x="400" y="34"/>
                </a:lnTo>
                <a:lnTo>
                  <a:pt x="396" y="37"/>
                </a:lnTo>
                <a:lnTo>
                  <a:pt x="387" y="44"/>
                </a:lnTo>
                <a:lnTo>
                  <a:pt x="383" y="49"/>
                </a:lnTo>
                <a:lnTo>
                  <a:pt x="381" y="55"/>
                </a:lnTo>
                <a:lnTo>
                  <a:pt x="378" y="59"/>
                </a:lnTo>
                <a:lnTo>
                  <a:pt x="373" y="61"/>
                </a:lnTo>
                <a:lnTo>
                  <a:pt x="361" y="64"/>
                </a:lnTo>
                <a:lnTo>
                  <a:pt x="353" y="69"/>
                </a:lnTo>
                <a:lnTo>
                  <a:pt x="329" y="91"/>
                </a:lnTo>
                <a:lnTo>
                  <a:pt x="325" y="92"/>
                </a:lnTo>
                <a:lnTo>
                  <a:pt x="291" y="83"/>
                </a:lnTo>
                <a:lnTo>
                  <a:pt x="286" y="78"/>
                </a:lnTo>
                <a:lnTo>
                  <a:pt x="284" y="73"/>
                </a:lnTo>
                <a:lnTo>
                  <a:pt x="282" y="70"/>
                </a:lnTo>
                <a:lnTo>
                  <a:pt x="280" y="61"/>
                </a:lnTo>
                <a:lnTo>
                  <a:pt x="277" y="43"/>
                </a:lnTo>
                <a:lnTo>
                  <a:pt x="274" y="35"/>
                </a:lnTo>
                <a:lnTo>
                  <a:pt x="269" y="31"/>
                </a:lnTo>
                <a:lnTo>
                  <a:pt x="234" y="33"/>
                </a:lnTo>
                <a:lnTo>
                  <a:pt x="232" y="34"/>
                </a:lnTo>
                <a:lnTo>
                  <a:pt x="229" y="37"/>
                </a:lnTo>
                <a:lnTo>
                  <a:pt x="227" y="42"/>
                </a:lnTo>
                <a:lnTo>
                  <a:pt x="214" y="73"/>
                </a:lnTo>
                <a:lnTo>
                  <a:pt x="202" y="105"/>
                </a:lnTo>
                <a:lnTo>
                  <a:pt x="190" y="136"/>
                </a:lnTo>
                <a:lnTo>
                  <a:pt x="177" y="169"/>
                </a:lnTo>
                <a:lnTo>
                  <a:pt x="166" y="200"/>
                </a:lnTo>
                <a:lnTo>
                  <a:pt x="153" y="232"/>
                </a:lnTo>
                <a:lnTo>
                  <a:pt x="141" y="263"/>
                </a:lnTo>
                <a:lnTo>
                  <a:pt x="128" y="295"/>
                </a:lnTo>
                <a:lnTo>
                  <a:pt x="126" y="302"/>
                </a:lnTo>
                <a:lnTo>
                  <a:pt x="126" y="315"/>
                </a:lnTo>
                <a:lnTo>
                  <a:pt x="128" y="330"/>
                </a:lnTo>
                <a:lnTo>
                  <a:pt x="132" y="360"/>
                </a:lnTo>
                <a:lnTo>
                  <a:pt x="135" y="381"/>
                </a:lnTo>
                <a:lnTo>
                  <a:pt x="135" y="389"/>
                </a:lnTo>
                <a:lnTo>
                  <a:pt x="121" y="407"/>
                </a:lnTo>
                <a:lnTo>
                  <a:pt x="118" y="409"/>
                </a:lnTo>
                <a:lnTo>
                  <a:pt x="114" y="413"/>
                </a:lnTo>
                <a:lnTo>
                  <a:pt x="114" y="421"/>
                </a:lnTo>
                <a:lnTo>
                  <a:pt x="115" y="428"/>
                </a:lnTo>
                <a:lnTo>
                  <a:pt x="115" y="430"/>
                </a:lnTo>
                <a:lnTo>
                  <a:pt x="111" y="433"/>
                </a:lnTo>
                <a:lnTo>
                  <a:pt x="110" y="437"/>
                </a:lnTo>
                <a:lnTo>
                  <a:pt x="109" y="450"/>
                </a:lnTo>
                <a:lnTo>
                  <a:pt x="106" y="462"/>
                </a:lnTo>
                <a:lnTo>
                  <a:pt x="106" y="469"/>
                </a:lnTo>
                <a:lnTo>
                  <a:pt x="113" y="470"/>
                </a:lnTo>
                <a:lnTo>
                  <a:pt x="117" y="474"/>
                </a:lnTo>
                <a:lnTo>
                  <a:pt x="119" y="481"/>
                </a:lnTo>
                <a:lnTo>
                  <a:pt x="121" y="487"/>
                </a:lnTo>
                <a:lnTo>
                  <a:pt x="118" y="492"/>
                </a:lnTo>
                <a:lnTo>
                  <a:pt x="111" y="500"/>
                </a:lnTo>
                <a:lnTo>
                  <a:pt x="110" y="503"/>
                </a:lnTo>
                <a:lnTo>
                  <a:pt x="110" y="505"/>
                </a:lnTo>
                <a:lnTo>
                  <a:pt x="113" y="506"/>
                </a:lnTo>
                <a:lnTo>
                  <a:pt x="114" y="508"/>
                </a:lnTo>
                <a:lnTo>
                  <a:pt x="115" y="508"/>
                </a:lnTo>
                <a:lnTo>
                  <a:pt x="115" y="509"/>
                </a:lnTo>
                <a:lnTo>
                  <a:pt x="117" y="510"/>
                </a:lnTo>
                <a:lnTo>
                  <a:pt x="117" y="512"/>
                </a:lnTo>
                <a:lnTo>
                  <a:pt x="115" y="514"/>
                </a:lnTo>
                <a:lnTo>
                  <a:pt x="115" y="516"/>
                </a:lnTo>
                <a:lnTo>
                  <a:pt x="115" y="527"/>
                </a:lnTo>
                <a:lnTo>
                  <a:pt x="117" y="531"/>
                </a:lnTo>
                <a:lnTo>
                  <a:pt x="121" y="535"/>
                </a:lnTo>
                <a:lnTo>
                  <a:pt x="127" y="536"/>
                </a:lnTo>
                <a:lnTo>
                  <a:pt x="131" y="536"/>
                </a:lnTo>
                <a:lnTo>
                  <a:pt x="132" y="538"/>
                </a:lnTo>
                <a:lnTo>
                  <a:pt x="133" y="545"/>
                </a:lnTo>
                <a:lnTo>
                  <a:pt x="131" y="557"/>
                </a:lnTo>
                <a:lnTo>
                  <a:pt x="127" y="565"/>
                </a:lnTo>
                <a:lnTo>
                  <a:pt x="113" y="583"/>
                </a:lnTo>
                <a:lnTo>
                  <a:pt x="110" y="588"/>
                </a:lnTo>
                <a:lnTo>
                  <a:pt x="109" y="591"/>
                </a:lnTo>
                <a:lnTo>
                  <a:pt x="110" y="593"/>
                </a:lnTo>
                <a:lnTo>
                  <a:pt x="110" y="595"/>
                </a:lnTo>
                <a:lnTo>
                  <a:pt x="113" y="597"/>
                </a:lnTo>
                <a:lnTo>
                  <a:pt x="114" y="600"/>
                </a:lnTo>
                <a:lnTo>
                  <a:pt x="117" y="606"/>
                </a:lnTo>
                <a:lnTo>
                  <a:pt x="117" y="611"/>
                </a:lnTo>
                <a:lnTo>
                  <a:pt x="115" y="617"/>
                </a:lnTo>
                <a:lnTo>
                  <a:pt x="111" y="620"/>
                </a:lnTo>
                <a:lnTo>
                  <a:pt x="110" y="622"/>
                </a:lnTo>
                <a:lnTo>
                  <a:pt x="105" y="623"/>
                </a:lnTo>
                <a:lnTo>
                  <a:pt x="102" y="626"/>
                </a:lnTo>
                <a:lnTo>
                  <a:pt x="97" y="632"/>
                </a:lnTo>
                <a:lnTo>
                  <a:pt x="86" y="641"/>
                </a:lnTo>
                <a:lnTo>
                  <a:pt x="83" y="645"/>
                </a:lnTo>
                <a:lnTo>
                  <a:pt x="67" y="675"/>
                </a:lnTo>
                <a:lnTo>
                  <a:pt x="64" y="697"/>
                </a:lnTo>
                <a:lnTo>
                  <a:pt x="64" y="702"/>
                </a:lnTo>
                <a:lnTo>
                  <a:pt x="67" y="707"/>
                </a:lnTo>
                <a:lnTo>
                  <a:pt x="73" y="711"/>
                </a:lnTo>
                <a:lnTo>
                  <a:pt x="83" y="714"/>
                </a:lnTo>
                <a:lnTo>
                  <a:pt x="87" y="716"/>
                </a:lnTo>
                <a:lnTo>
                  <a:pt x="91" y="720"/>
                </a:lnTo>
                <a:lnTo>
                  <a:pt x="89" y="725"/>
                </a:lnTo>
                <a:lnTo>
                  <a:pt x="84" y="728"/>
                </a:lnTo>
                <a:lnTo>
                  <a:pt x="80" y="729"/>
                </a:lnTo>
                <a:lnTo>
                  <a:pt x="75" y="728"/>
                </a:lnTo>
                <a:lnTo>
                  <a:pt x="65" y="723"/>
                </a:lnTo>
                <a:lnTo>
                  <a:pt x="60" y="723"/>
                </a:lnTo>
                <a:lnTo>
                  <a:pt x="55" y="724"/>
                </a:lnTo>
                <a:lnTo>
                  <a:pt x="52" y="727"/>
                </a:lnTo>
                <a:lnTo>
                  <a:pt x="49" y="730"/>
                </a:lnTo>
                <a:lnTo>
                  <a:pt x="49" y="737"/>
                </a:lnTo>
                <a:lnTo>
                  <a:pt x="51" y="743"/>
                </a:lnTo>
                <a:lnTo>
                  <a:pt x="55" y="756"/>
                </a:lnTo>
                <a:lnTo>
                  <a:pt x="56" y="762"/>
                </a:lnTo>
                <a:lnTo>
                  <a:pt x="55" y="764"/>
                </a:lnTo>
                <a:lnTo>
                  <a:pt x="51" y="769"/>
                </a:lnTo>
                <a:lnTo>
                  <a:pt x="49" y="772"/>
                </a:lnTo>
                <a:lnTo>
                  <a:pt x="51" y="774"/>
                </a:lnTo>
                <a:lnTo>
                  <a:pt x="52" y="780"/>
                </a:lnTo>
                <a:lnTo>
                  <a:pt x="52" y="782"/>
                </a:lnTo>
                <a:lnTo>
                  <a:pt x="49" y="787"/>
                </a:lnTo>
                <a:lnTo>
                  <a:pt x="44" y="785"/>
                </a:lnTo>
                <a:lnTo>
                  <a:pt x="27" y="762"/>
                </a:lnTo>
                <a:lnTo>
                  <a:pt x="24" y="759"/>
                </a:lnTo>
                <a:lnTo>
                  <a:pt x="17" y="760"/>
                </a:lnTo>
                <a:lnTo>
                  <a:pt x="13" y="763"/>
                </a:lnTo>
                <a:lnTo>
                  <a:pt x="11" y="765"/>
                </a:lnTo>
                <a:lnTo>
                  <a:pt x="9" y="769"/>
                </a:lnTo>
                <a:lnTo>
                  <a:pt x="7" y="774"/>
                </a:lnTo>
                <a:lnTo>
                  <a:pt x="5" y="776"/>
                </a:lnTo>
                <a:lnTo>
                  <a:pt x="0" y="778"/>
                </a:lnTo>
                <a:lnTo>
                  <a:pt x="5" y="794"/>
                </a:lnTo>
                <a:lnTo>
                  <a:pt x="11" y="809"/>
                </a:lnTo>
                <a:lnTo>
                  <a:pt x="16" y="825"/>
                </a:lnTo>
                <a:lnTo>
                  <a:pt x="21" y="841"/>
                </a:lnTo>
                <a:lnTo>
                  <a:pt x="26" y="856"/>
                </a:lnTo>
                <a:lnTo>
                  <a:pt x="36" y="887"/>
                </a:lnTo>
                <a:lnTo>
                  <a:pt x="42" y="903"/>
                </a:lnTo>
                <a:lnTo>
                  <a:pt x="47" y="918"/>
                </a:lnTo>
                <a:lnTo>
                  <a:pt x="52" y="934"/>
                </a:lnTo>
                <a:lnTo>
                  <a:pt x="57" y="949"/>
                </a:lnTo>
                <a:lnTo>
                  <a:pt x="62" y="965"/>
                </a:lnTo>
                <a:lnTo>
                  <a:pt x="67" y="982"/>
                </a:lnTo>
                <a:lnTo>
                  <a:pt x="73" y="997"/>
                </a:lnTo>
                <a:lnTo>
                  <a:pt x="78" y="1013"/>
                </a:lnTo>
                <a:lnTo>
                  <a:pt x="83" y="1028"/>
                </a:lnTo>
                <a:lnTo>
                  <a:pt x="87" y="1044"/>
                </a:lnTo>
                <a:lnTo>
                  <a:pt x="92" y="1059"/>
                </a:lnTo>
                <a:lnTo>
                  <a:pt x="97" y="1075"/>
                </a:lnTo>
                <a:lnTo>
                  <a:pt x="102" y="1090"/>
                </a:lnTo>
                <a:lnTo>
                  <a:pt x="108" y="1106"/>
                </a:lnTo>
                <a:lnTo>
                  <a:pt x="113" y="1121"/>
                </a:lnTo>
                <a:lnTo>
                  <a:pt x="118" y="1137"/>
                </a:lnTo>
                <a:lnTo>
                  <a:pt x="123" y="1154"/>
                </a:lnTo>
                <a:lnTo>
                  <a:pt x="128" y="1169"/>
                </a:lnTo>
                <a:lnTo>
                  <a:pt x="133" y="1185"/>
                </a:lnTo>
                <a:lnTo>
                  <a:pt x="139" y="1200"/>
                </a:lnTo>
                <a:lnTo>
                  <a:pt x="144" y="1216"/>
                </a:lnTo>
                <a:lnTo>
                  <a:pt x="149" y="1231"/>
                </a:lnTo>
                <a:lnTo>
                  <a:pt x="154" y="1247"/>
                </a:lnTo>
                <a:lnTo>
                  <a:pt x="159" y="1264"/>
                </a:lnTo>
                <a:lnTo>
                  <a:pt x="165" y="1279"/>
                </a:lnTo>
                <a:lnTo>
                  <a:pt x="168" y="1287"/>
                </a:lnTo>
                <a:lnTo>
                  <a:pt x="170" y="1298"/>
                </a:lnTo>
                <a:lnTo>
                  <a:pt x="171" y="1301"/>
                </a:lnTo>
                <a:lnTo>
                  <a:pt x="171" y="1307"/>
                </a:lnTo>
                <a:lnTo>
                  <a:pt x="171" y="1308"/>
                </a:lnTo>
                <a:lnTo>
                  <a:pt x="171" y="1309"/>
                </a:lnTo>
                <a:lnTo>
                  <a:pt x="172" y="1312"/>
                </a:lnTo>
                <a:lnTo>
                  <a:pt x="174" y="1317"/>
                </a:lnTo>
                <a:lnTo>
                  <a:pt x="175" y="1321"/>
                </a:lnTo>
                <a:lnTo>
                  <a:pt x="176" y="1325"/>
                </a:lnTo>
                <a:lnTo>
                  <a:pt x="175" y="1332"/>
                </a:lnTo>
                <a:lnTo>
                  <a:pt x="175" y="1335"/>
                </a:lnTo>
                <a:lnTo>
                  <a:pt x="176" y="1336"/>
                </a:lnTo>
                <a:lnTo>
                  <a:pt x="176" y="1339"/>
                </a:lnTo>
                <a:lnTo>
                  <a:pt x="179" y="1342"/>
                </a:lnTo>
                <a:lnTo>
                  <a:pt x="180" y="1344"/>
                </a:lnTo>
                <a:lnTo>
                  <a:pt x="183" y="1347"/>
                </a:lnTo>
                <a:lnTo>
                  <a:pt x="192" y="1352"/>
                </a:lnTo>
                <a:lnTo>
                  <a:pt x="202" y="1361"/>
                </a:lnTo>
                <a:lnTo>
                  <a:pt x="211" y="1369"/>
                </a:lnTo>
                <a:lnTo>
                  <a:pt x="221" y="1373"/>
                </a:lnTo>
                <a:lnTo>
                  <a:pt x="224" y="1374"/>
                </a:lnTo>
                <a:lnTo>
                  <a:pt x="225" y="1375"/>
                </a:lnTo>
                <a:lnTo>
                  <a:pt x="228" y="1379"/>
                </a:lnTo>
                <a:lnTo>
                  <a:pt x="228" y="1382"/>
                </a:lnTo>
                <a:lnTo>
                  <a:pt x="229" y="1384"/>
                </a:lnTo>
                <a:lnTo>
                  <a:pt x="229" y="1395"/>
                </a:lnTo>
                <a:lnTo>
                  <a:pt x="229" y="1397"/>
                </a:lnTo>
                <a:lnTo>
                  <a:pt x="231" y="1398"/>
                </a:lnTo>
                <a:lnTo>
                  <a:pt x="237" y="1405"/>
                </a:lnTo>
                <a:lnTo>
                  <a:pt x="247" y="1411"/>
                </a:lnTo>
                <a:lnTo>
                  <a:pt x="255" y="1418"/>
                </a:lnTo>
                <a:lnTo>
                  <a:pt x="255" y="1417"/>
                </a:lnTo>
                <a:lnTo>
                  <a:pt x="255" y="1408"/>
                </a:lnTo>
                <a:lnTo>
                  <a:pt x="255" y="1406"/>
                </a:lnTo>
                <a:lnTo>
                  <a:pt x="259" y="1404"/>
                </a:lnTo>
                <a:lnTo>
                  <a:pt x="263" y="1408"/>
                </a:lnTo>
                <a:lnTo>
                  <a:pt x="268" y="1411"/>
                </a:lnTo>
                <a:lnTo>
                  <a:pt x="272" y="1413"/>
                </a:lnTo>
                <a:lnTo>
                  <a:pt x="273" y="1409"/>
                </a:lnTo>
                <a:lnTo>
                  <a:pt x="276" y="1391"/>
                </a:lnTo>
                <a:lnTo>
                  <a:pt x="278" y="1383"/>
                </a:lnTo>
                <a:lnTo>
                  <a:pt x="280" y="1379"/>
                </a:lnTo>
                <a:lnTo>
                  <a:pt x="284" y="1376"/>
                </a:lnTo>
                <a:lnTo>
                  <a:pt x="280" y="1375"/>
                </a:lnTo>
                <a:lnTo>
                  <a:pt x="281" y="1369"/>
                </a:lnTo>
                <a:lnTo>
                  <a:pt x="284" y="1364"/>
                </a:lnTo>
                <a:lnTo>
                  <a:pt x="278" y="1357"/>
                </a:lnTo>
                <a:lnTo>
                  <a:pt x="277" y="1351"/>
                </a:lnTo>
                <a:lnTo>
                  <a:pt x="277" y="1343"/>
                </a:lnTo>
                <a:lnTo>
                  <a:pt x="278" y="1335"/>
                </a:lnTo>
                <a:lnTo>
                  <a:pt x="284" y="1325"/>
                </a:lnTo>
                <a:lnTo>
                  <a:pt x="285" y="1321"/>
                </a:lnTo>
                <a:lnTo>
                  <a:pt x="287" y="1320"/>
                </a:lnTo>
                <a:lnTo>
                  <a:pt x="294" y="1318"/>
                </a:lnTo>
                <a:lnTo>
                  <a:pt x="299" y="1314"/>
                </a:lnTo>
                <a:lnTo>
                  <a:pt x="302" y="1309"/>
                </a:lnTo>
                <a:lnTo>
                  <a:pt x="304" y="1304"/>
                </a:lnTo>
                <a:lnTo>
                  <a:pt x="308" y="1299"/>
                </a:lnTo>
                <a:lnTo>
                  <a:pt x="309" y="1298"/>
                </a:lnTo>
                <a:lnTo>
                  <a:pt x="312" y="1296"/>
                </a:lnTo>
                <a:lnTo>
                  <a:pt x="313" y="1295"/>
                </a:lnTo>
                <a:lnTo>
                  <a:pt x="313" y="1294"/>
                </a:lnTo>
                <a:lnTo>
                  <a:pt x="313" y="1290"/>
                </a:lnTo>
                <a:lnTo>
                  <a:pt x="313" y="1287"/>
                </a:lnTo>
                <a:lnTo>
                  <a:pt x="316" y="1281"/>
                </a:lnTo>
                <a:lnTo>
                  <a:pt x="318" y="1278"/>
                </a:lnTo>
                <a:lnTo>
                  <a:pt x="321" y="1276"/>
                </a:lnTo>
                <a:lnTo>
                  <a:pt x="321" y="1274"/>
                </a:lnTo>
                <a:lnTo>
                  <a:pt x="318" y="1274"/>
                </a:lnTo>
                <a:lnTo>
                  <a:pt x="316" y="1277"/>
                </a:lnTo>
                <a:lnTo>
                  <a:pt x="312" y="1281"/>
                </a:lnTo>
                <a:lnTo>
                  <a:pt x="309" y="1274"/>
                </a:lnTo>
                <a:lnTo>
                  <a:pt x="307" y="1268"/>
                </a:lnTo>
                <a:lnTo>
                  <a:pt x="307" y="1263"/>
                </a:lnTo>
                <a:lnTo>
                  <a:pt x="307" y="1255"/>
                </a:lnTo>
                <a:lnTo>
                  <a:pt x="309" y="1251"/>
                </a:lnTo>
                <a:lnTo>
                  <a:pt x="312" y="1247"/>
                </a:lnTo>
                <a:lnTo>
                  <a:pt x="316" y="1246"/>
                </a:lnTo>
                <a:lnTo>
                  <a:pt x="318" y="1252"/>
                </a:lnTo>
                <a:lnTo>
                  <a:pt x="321" y="1250"/>
                </a:lnTo>
                <a:lnTo>
                  <a:pt x="324" y="1241"/>
                </a:lnTo>
                <a:lnTo>
                  <a:pt x="328" y="1238"/>
                </a:lnTo>
                <a:lnTo>
                  <a:pt x="328" y="1241"/>
                </a:lnTo>
                <a:lnTo>
                  <a:pt x="328" y="1243"/>
                </a:lnTo>
                <a:lnTo>
                  <a:pt x="330" y="1242"/>
                </a:lnTo>
                <a:lnTo>
                  <a:pt x="335" y="1237"/>
                </a:lnTo>
                <a:lnTo>
                  <a:pt x="339" y="1235"/>
                </a:lnTo>
                <a:lnTo>
                  <a:pt x="339" y="1234"/>
                </a:lnTo>
                <a:lnTo>
                  <a:pt x="338" y="1224"/>
                </a:lnTo>
                <a:lnTo>
                  <a:pt x="337" y="1221"/>
                </a:lnTo>
                <a:lnTo>
                  <a:pt x="331" y="1215"/>
                </a:lnTo>
                <a:lnTo>
                  <a:pt x="326" y="1213"/>
                </a:lnTo>
                <a:lnTo>
                  <a:pt x="321" y="1216"/>
                </a:lnTo>
                <a:lnTo>
                  <a:pt x="313" y="1216"/>
                </a:lnTo>
                <a:lnTo>
                  <a:pt x="313" y="1215"/>
                </a:lnTo>
                <a:lnTo>
                  <a:pt x="320" y="1212"/>
                </a:lnTo>
                <a:lnTo>
                  <a:pt x="322" y="1211"/>
                </a:lnTo>
                <a:lnTo>
                  <a:pt x="324" y="1207"/>
                </a:lnTo>
                <a:lnTo>
                  <a:pt x="324" y="1204"/>
                </a:lnTo>
                <a:lnTo>
                  <a:pt x="321" y="1200"/>
                </a:lnTo>
                <a:lnTo>
                  <a:pt x="320" y="1197"/>
                </a:lnTo>
                <a:lnTo>
                  <a:pt x="325" y="1190"/>
                </a:lnTo>
                <a:lnTo>
                  <a:pt x="328" y="1176"/>
                </a:lnTo>
                <a:lnTo>
                  <a:pt x="331" y="1172"/>
                </a:lnTo>
                <a:lnTo>
                  <a:pt x="340" y="1156"/>
                </a:lnTo>
                <a:lnTo>
                  <a:pt x="343" y="1155"/>
                </a:lnTo>
                <a:lnTo>
                  <a:pt x="344" y="1154"/>
                </a:lnTo>
                <a:lnTo>
                  <a:pt x="347" y="1153"/>
                </a:lnTo>
                <a:lnTo>
                  <a:pt x="352" y="1147"/>
                </a:lnTo>
                <a:lnTo>
                  <a:pt x="355" y="1145"/>
                </a:lnTo>
                <a:lnTo>
                  <a:pt x="356" y="1140"/>
                </a:lnTo>
                <a:lnTo>
                  <a:pt x="359" y="1136"/>
                </a:lnTo>
                <a:lnTo>
                  <a:pt x="361" y="1133"/>
                </a:lnTo>
                <a:lnTo>
                  <a:pt x="364" y="1132"/>
                </a:lnTo>
                <a:lnTo>
                  <a:pt x="364" y="1136"/>
                </a:lnTo>
                <a:lnTo>
                  <a:pt x="362" y="1140"/>
                </a:lnTo>
                <a:lnTo>
                  <a:pt x="360" y="1142"/>
                </a:lnTo>
                <a:lnTo>
                  <a:pt x="359" y="1145"/>
                </a:lnTo>
                <a:lnTo>
                  <a:pt x="361" y="1145"/>
                </a:lnTo>
                <a:lnTo>
                  <a:pt x="368" y="1136"/>
                </a:lnTo>
                <a:lnTo>
                  <a:pt x="373" y="1134"/>
                </a:lnTo>
                <a:lnTo>
                  <a:pt x="373" y="1143"/>
                </a:lnTo>
                <a:lnTo>
                  <a:pt x="366" y="1163"/>
                </a:lnTo>
                <a:lnTo>
                  <a:pt x="364" y="1172"/>
                </a:lnTo>
                <a:lnTo>
                  <a:pt x="369" y="1169"/>
                </a:lnTo>
                <a:lnTo>
                  <a:pt x="372" y="1165"/>
                </a:lnTo>
                <a:lnTo>
                  <a:pt x="372" y="1160"/>
                </a:lnTo>
                <a:lnTo>
                  <a:pt x="372" y="1155"/>
                </a:lnTo>
                <a:lnTo>
                  <a:pt x="372" y="1150"/>
                </a:lnTo>
                <a:lnTo>
                  <a:pt x="373" y="1142"/>
                </a:lnTo>
                <a:lnTo>
                  <a:pt x="375" y="1136"/>
                </a:lnTo>
                <a:lnTo>
                  <a:pt x="377" y="1133"/>
                </a:lnTo>
                <a:lnTo>
                  <a:pt x="379" y="1138"/>
                </a:lnTo>
                <a:lnTo>
                  <a:pt x="374" y="1173"/>
                </a:lnTo>
                <a:lnTo>
                  <a:pt x="375" y="1173"/>
                </a:lnTo>
                <a:lnTo>
                  <a:pt x="377" y="1172"/>
                </a:lnTo>
                <a:lnTo>
                  <a:pt x="377" y="1169"/>
                </a:lnTo>
                <a:lnTo>
                  <a:pt x="377" y="1164"/>
                </a:lnTo>
                <a:lnTo>
                  <a:pt x="377" y="1163"/>
                </a:lnTo>
                <a:lnTo>
                  <a:pt x="378" y="1163"/>
                </a:lnTo>
                <a:lnTo>
                  <a:pt x="379" y="1160"/>
                </a:lnTo>
                <a:lnTo>
                  <a:pt x="386" y="1146"/>
                </a:lnTo>
                <a:lnTo>
                  <a:pt x="388" y="1150"/>
                </a:lnTo>
                <a:lnTo>
                  <a:pt x="390" y="1149"/>
                </a:lnTo>
                <a:lnTo>
                  <a:pt x="392" y="1145"/>
                </a:lnTo>
                <a:lnTo>
                  <a:pt x="392" y="1140"/>
                </a:lnTo>
                <a:lnTo>
                  <a:pt x="391" y="1134"/>
                </a:lnTo>
                <a:lnTo>
                  <a:pt x="388" y="1132"/>
                </a:lnTo>
                <a:lnTo>
                  <a:pt x="386" y="1129"/>
                </a:lnTo>
                <a:lnTo>
                  <a:pt x="383" y="1129"/>
                </a:lnTo>
                <a:lnTo>
                  <a:pt x="383" y="1127"/>
                </a:lnTo>
                <a:lnTo>
                  <a:pt x="386" y="1124"/>
                </a:lnTo>
                <a:lnTo>
                  <a:pt x="387" y="1123"/>
                </a:lnTo>
                <a:lnTo>
                  <a:pt x="390" y="1123"/>
                </a:lnTo>
                <a:lnTo>
                  <a:pt x="392" y="1123"/>
                </a:lnTo>
                <a:lnTo>
                  <a:pt x="394" y="1124"/>
                </a:lnTo>
                <a:lnTo>
                  <a:pt x="392" y="1127"/>
                </a:lnTo>
                <a:lnTo>
                  <a:pt x="392" y="1129"/>
                </a:lnTo>
                <a:lnTo>
                  <a:pt x="395" y="1132"/>
                </a:lnTo>
                <a:lnTo>
                  <a:pt x="399" y="1134"/>
                </a:lnTo>
                <a:lnTo>
                  <a:pt x="400" y="1137"/>
                </a:lnTo>
                <a:lnTo>
                  <a:pt x="400" y="1140"/>
                </a:lnTo>
                <a:lnTo>
                  <a:pt x="400" y="1141"/>
                </a:lnTo>
                <a:lnTo>
                  <a:pt x="399" y="1142"/>
                </a:lnTo>
                <a:lnTo>
                  <a:pt x="399" y="1145"/>
                </a:lnTo>
                <a:lnTo>
                  <a:pt x="400" y="1151"/>
                </a:lnTo>
                <a:lnTo>
                  <a:pt x="401" y="1156"/>
                </a:lnTo>
                <a:lnTo>
                  <a:pt x="404" y="1158"/>
                </a:lnTo>
                <a:lnTo>
                  <a:pt x="406" y="1160"/>
                </a:lnTo>
                <a:lnTo>
                  <a:pt x="409" y="1168"/>
                </a:lnTo>
                <a:lnTo>
                  <a:pt x="413" y="1171"/>
                </a:lnTo>
                <a:lnTo>
                  <a:pt x="413" y="1168"/>
                </a:lnTo>
                <a:lnTo>
                  <a:pt x="414" y="1163"/>
                </a:lnTo>
                <a:lnTo>
                  <a:pt x="416" y="1160"/>
                </a:lnTo>
                <a:lnTo>
                  <a:pt x="418" y="1159"/>
                </a:lnTo>
                <a:lnTo>
                  <a:pt x="419" y="1156"/>
                </a:lnTo>
                <a:lnTo>
                  <a:pt x="418" y="1149"/>
                </a:lnTo>
                <a:lnTo>
                  <a:pt x="417" y="1146"/>
                </a:lnTo>
                <a:lnTo>
                  <a:pt x="413" y="1141"/>
                </a:lnTo>
                <a:lnTo>
                  <a:pt x="409" y="1132"/>
                </a:lnTo>
                <a:lnTo>
                  <a:pt x="405" y="1121"/>
                </a:lnTo>
                <a:lnTo>
                  <a:pt x="396" y="1098"/>
                </a:lnTo>
                <a:lnTo>
                  <a:pt x="390" y="1088"/>
                </a:lnTo>
                <a:lnTo>
                  <a:pt x="387" y="1094"/>
                </a:lnTo>
                <a:lnTo>
                  <a:pt x="384" y="1097"/>
                </a:lnTo>
                <a:lnTo>
                  <a:pt x="383" y="1098"/>
                </a:lnTo>
                <a:lnTo>
                  <a:pt x="381" y="1098"/>
                </a:lnTo>
                <a:lnTo>
                  <a:pt x="378" y="1096"/>
                </a:lnTo>
                <a:lnTo>
                  <a:pt x="377" y="1093"/>
                </a:lnTo>
                <a:lnTo>
                  <a:pt x="378" y="1090"/>
                </a:lnTo>
                <a:lnTo>
                  <a:pt x="387" y="1071"/>
                </a:lnTo>
                <a:lnTo>
                  <a:pt x="390" y="1068"/>
                </a:lnTo>
                <a:lnTo>
                  <a:pt x="392" y="1066"/>
                </a:lnTo>
                <a:lnTo>
                  <a:pt x="394" y="1062"/>
                </a:lnTo>
                <a:lnTo>
                  <a:pt x="396" y="1059"/>
                </a:lnTo>
                <a:lnTo>
                  <a:pt x="397" y="1061"/>
                </a:lnTo>
                <a:lnTo>
                  <a:pt x="396" y="1064"/>
                </a:lnTo>
                <a:lnTo>
                  <a:pt x="394" y="1071"/>
                </a:lnTo>
                <a:lnTo>
                  <a:pt x="394" y="1079"/>
                </a:lnTo>
                <a:lnTo>
                  <a:pt x="394" y="1085"/>
                </a:lnTo>
                <a:lnTo>
                  <a:pt x="396" y="1090"/>
                </a:lnTo>
                <a:lnTo>
                  <a:pt x="399" y="1097"/>
                </a:lnTo>
                <a:lnTo>
                  <a:pt x="401" y="1099"/>
                </a:lnTo>
                <a:lnTo>
                  <a:pt x="401" y="1102"/>
                </a:lnTo>
                <a:lnTo>
                  <a:pt x="403" y="1106"/>
                </a:lnTo>
                <a:lnTo>
                  <a:pt x="404" y="1110"/>
                </a:lnTo>
                <a:lnTo>
                  <a:pt x="405" y="1112"/>
                </a:lnTo>
                <a:lnTo>
                  <a:pt x="409" y="1116"/>
                </a:lnTo>
                <a:lnTo>
                  <a:pt x="410" y="1119"/>
                </a:lnTo>
                <a:lnTo>
                  <a:pt x="416" y="1133"/>
                </a:lnTo>
                <a:lnTo>
                  <a:pt x="417" y="1133"/>
                </a:lnTo>
                <a:lnTo>
                  <a:pt x="417" y="1133"/>
                </a:lnTo>
                <a:lnTo>
                  <a:pt x="418" y="1133"/>
                </a:lnTo>
                <a:lnTo>
                  <a:pt x="419" y="1136"/>
                </a:lnTo>
                <a:lnTo>
                  <a:pt x="419" y="1136"/>
                </a:lnTo>
                <a:lnTo>
                  <a:pt x="419" y="1137"/>
                </a:lnTo>
                <a:lnTo>
                  <a:pt x="419" y="1138"/>
                </a:lnTo>
                <a:lnTo>
                  <a:pt x="419" y="1141"/>
                </a:lnTo>
                <a:lnTo>
                  <a:pt x="423" y="1149"/>
                </a:lnTo>
                <a:lnTo>
                  <a:pt x="427" y="1147"/>
                </a:lnTo>
                <a:lnTo>
                  <a:pt x="428" y="1142"/>
                </a:lnTo>
                <a:lnTo>
                  <a:pt x="430" y="1125"/>
                </a:lnTo>
                <a:lnTo>
                  <a:pt x="428" y="1120"/>
                </a:lnTo>
                <a:lnTo>
                  <a:pt x="427" y="1119"/>
                </a:lnTo>
                <a:lnTo>
                  <a:pt x="425" y="1121"/>
                </a:lnTo>
                <a:lnTo>
                  <a:pt x="423" y="1129"/>
                </a:lnTo>
                <a:lnTo>
                  <a:pt x="422" y="1132"/>
                </a:lnTo>
                <a:lnTo>
                  <a:pt x="422" y="1123"/>
                </a:lnTo>
                <a:lnTo>
                  <a:pt x="422" y="1118"/>
                </a:lnTo>
                <a:lnTo>
                  <a:pt x="421" y="1114"/>
                </a:lnTo>
                <a:lnTo>
                  <a:pt x="418" y="1114"/>
                </a:lnTo>
                <a:lnTo>
                  <a:pt x="414" y="1112"/>
                </a:lnTo>
                <a:lnTo>
                  <a:pt x="413" y="1111"/>
                </a:lnTo>
                <a:lnTo>
                  <a:pt x="414" y="1106"/>
                </a:lnTo>
                <a:lnTo>
                  <a:pt x="426" y="1068"/>
                </a:lnTo>
                <a:lnTo>
                  <a:pt x="427" y="1063"/>
                </a:lnTo>
                <a:lnTo>
                  <a:pt x="430" y="1061"/>
                </a:lnTo>
                <a:lnTo>
                  <a:pt x="434" y="1061"/>
                </a:lnTo>
                <a:lnTo>
                  <a:pt x="434" y="1063"/>
                </a:lnTo>
                <a:lnTo>
                  <a:pt x="432" y="1067"/>
                </a:lnTo>
                <a:lnTo>
                  <a:pt x="431" y="1068"/>
                </a:lnTo>
                <a:lnTo>
                  <a:pt x="430" y="1080"/>
                </a:lnTo>
                <a:lnTo>
                  <a:pt x="430" y="1084"/>
                </a:lnTo>
                <a:lnTo>
                  <a:pt x="432" y="1089"/>
                </a:lnTo>
                <a:lnTo>
                  <a:pt x="435" y="1089"/>
                </a:lnTo>
                <a:lnTo>
                  <a:pt x="438" y="1090"/>
                </a:lnTo>
                <a:lnTo>
                  <a:pt x="441" y="1093"/>
                </a:lnTo>
                <a:lnTo>
                  <a:pt x="440" y="1093"/>
                </a:lnTo>
                <a:lnTo>
                  <a:pt x="436" y="1093"/>
                </a:lnTo>
                <a:lnTo>
                  <a:pt x="435" y="1093"/>
                </a:lnTo>
                <a:lnTo>
                  <a:pt x="435" y="1096"/>
                </a:lnTo>
                <a:lnTo>
                  <a:pt x="435" y="1097"/>
                </a:lnTo>
                <a:lnTo>
                  <a:pt x="435" y="1099"/>
                </a:lnTo>
                <a:lnTo>
                  <a:pt x="436" y="1101"/>
                </a:lnTo>
                <a:lnTo>
                  <a:pt x="434" y="1110"/>
                </a:lnTo>
                <a:lnTo>
                  <a:pt x="435" y="1111"/>
                </a:lnTo>
                <a:lnTo>
                  <a:pt x="439" y="1114"/>
                </a:lnTo>
                <a:lnTo>
                  <a:pt x="444" y="1116"/>
                </a:lnTo>
                <a:lnTo>
                  <a:pt x="448" y="1116"/>
                </a:lnTo>
                <a:lnTo>
                  <a:pt x="450" y="1115"/>
                </a:lnTo>
                <a:lnTo>
                  <a:pt x="453" y="1111"/>
                </a:lnTo>
                <a:lnTo>
                  <a:pt x="456" y="1121"/>
                </a:lnTo>
                <a:lnTo>
                  <a:pt x="457" y="1124"/>
                </a:lnTo>
                <a:lnTo>
                  <a:pt x="458" y="1119"/>
                </a:lnTo>
                <a:lnTo>
                  <a:pt x="458" y="1114"/>
                </a:lnTo>
                <a:lnTo>
                  <a:pt x="457" y="1108"/>
                </a:lnTo>
                <a:lnTo>
                  <a:pt x="453" y="1105"/>
                </a:lnTo>
                <a:lnTo>
                  <a:pt x="450" y="1102"/>
                </a:lnTo>
                <a:lnTo>
                  <a:pt x="450" y="1099"/>
                </a:lnTo>
                <a:lnTo>
                  <a:pt x="450" y="1097"/>
                </a:lnTo>
                <a:lnTo>
                  <a:pt x="449" y="1094"/>
                </a:lnTo>
                <a:lnTo>
                  <a:pt x="448" y="1093"/>
                </a:lnTo>
                <a:lnTo>
                  <a:pt x="449" y="1092"/>
                </a:lnTo>
                <a:lnTo>
                  <a:pt x="449" y="1088"/>
                </a:lnTo>
                <a:lnTo>
                  <a:pt x="449" y="1085"/>
                </a:lnTo>
                <a:lnTo>
                  <a:pt x="448" y="1084"/>
                </a:lnTo>
                <a:lnTo>
                  <a:pt x="447" y="1081"/>
                </a:lnTo>
                <a:lnTo>
                  <a:pt x="448" y="1079"/>
                </a:lnTo>
                <a:lnTo>
                  <a:pt x="449" y="1074"/>
                </a:lnTo>
                <a:lnTo>
                  <a:pt x="449" y="1064"/>
                </a:lnTo>
                <a:lnTo>
                  <a:pt x="450" y="1061"/>
                </a:lnTo>
                <a:lnTo>
                  <a:pt x="452" y="1057"/>
                </a:lnTo>
                <a:lnTo>
                  <a:pt x="454" y="1061"/>
                </a:lnTo>
                <a:lnTo>
                  <a:pt x="452" y="1075"/>
                </a:lnTo>
                <a:lnTo>
                  <a:pt x="452" y="1083"/>
                </a:lnTo>
                <a:lnTo>
                  <a:pt x="453" y="1084"/>
                </a:lnTo>
                <a:lnTo>
                  <a:pt x="456" y="1086"/>
                </a:lnTo>
                <a:lnTo>
                  <a:pt x="457" y="1088"/>
                </a:lnTo>
                <a:lnTo>
                  <a:pt x="457" y="1089"/>
                </a:lnTo>
                <a:lnTo>
                  <a:pt x="457" y="1093"/>
                </a:lnTo>
                <a:lnTo>
                  <a:pt x="457" y="1096"/>
                </a:lnTo>
                <a:lnTo>
                  <a:pt x="457" y="1098"/>
                </a:lnTo>
                <a:lnTo>
                  <a:pt x="456" y="1102"/>
                </a:lnTo>
                <a:lnTo>
                  <a:pt x="457" y="1105"/>
                </a:lnTo>
                <a:lnTo>
                  <a:pt x="462" y="1107"/>
                </a:lnTo>
                <a:lnTo>
                  <a:pt x="461" y="1110"/>
                </a:lnTo>
                <a:lnTo>
                  <a:pt x="465" y="1112"/>
                </a:lnTo>
                <a:lnTo>
                  <a:pt x="462" y="1103"/>
                </a:lnTo>
                <a:lnTo>
                  <a:pt x="461" y="1098"/>
                </a:lnTo>
                <a:lnTo>
                  <a:pt x="461" y="1094"/>
                </a:lnTo>
                <a:lnTo>
                  <a:pt x="462" y="1093"/>
                </a:lnTo>
                <a:lnTo>
                  <a:pt x="465" y="1097"/>
                </a:lnTo>
                <a:lnTo>
                  <a:pt x="467" y="1101"/>
                </a:lnTo>
                <a:lnTo>
                  <a:pt x="471" y="1105"/>
                </a:lnTo>
                <a:lnTo>
                  <a:pt x="472" y="1111"/>
                </a:lnTo>
                <a:lnTo>
                  <a:pt x="475" y="1105"/>
                </a:lnTo>
                <a:lnTo>
                  <a:pt x="476" y="1094"/>
                </a:lnTo>
                <a:lnTo>
                  <a:pt x="476" y="1067"/>
                </a:lnTo>
                <a:lnTo>
                  <a:pt x="476" y="1063"/>
                </a:lnTo>
                <a:lnTo>
                  <a:pt x="478" y="1058"/>
                </a:lnTo>
                <a:lnTo>
                  <a:pt x="480" y="1058"/>
                </a:lnTo>
                <a:lnTo>
                  <a:pt x="483" y="1057"/>
                </a:lnTo>
                <a:lnTo>
                  <a:pt x="485" y="1053"/>
                </a:lnTo>
                <a:lnTo>
                  <a:pt x="481" y="1046"/>
                </a:lnTo>
                <a:lnTo>
                  <a:pt x="484" y="1044"/>
                </a:lnTo>
                <a:lnTo>
                  <a:pt x="487" y="1042"/>
                </a:lnTo>
                <a:lnTo>
                  <a:pt x="488" y="1039"/>
                </a:lnTo>
                <a:lnTo>
                  <a:pt x="488" y="1035"/>
                </a:lnTo>
                <a:lnTo>
                  <a:pt x="489" y="1033"/>
                </a:lnTo>
                <a:lnTo>
                  <a:pt x="492" y="1036"/>
                </a:lnTo>
                <a:lnTo>
                  <a:pt x="492" y="1040"/>
                </a:lnTo>
                <a:lnTo>
                  <a:pt x="489" y="1046"/>
                </a:lnTo>
                <a:lnTo>
                  <a:pt x="491" y="1048"/>
                </a:lnTo>
                <a:lnTo>
                  <a:pt x="494" y="1048"/>
                </a:lnTo>
                <a:lnTo>
                  <a:pt x="496" y="1049"/>
                </a:lnTo>
                <a:lnTo>
                  <a:pt x="496" y="1053"/>
                </a:lnTo>
                <a:lnTo>
                  <a:pt x="493" y="1061"/>
                </a:lnTo>
                <a:lnTo>
                  <a:pt x="497" y="1059"/>
                </a:lnTo>
                <a:lnTo>
                  <a:pt x="502" y="1054"/>
                </a:lnTo>
                <a:lnTo>
                  <a:pt x="505" y="1053"/>
                </a:lnTo>
                <a:lnTo>
                  <a:pt x="507" y="1054"/>
                </a:lnTo>
                <a:lnTo>
                  <a:pt x="507" y="1062"/>
                </a:lnTo>
                <a:lnTo>
                  <a:pt x="510" y="1066"/>
                </a:lnTo>
                <a:lnTo>
                  <a:pt x="511" y="1063"/>
                </a:lnTo>
                <a:lnTo>
                  <a:pt x="520" y="1042"/>
                </a:lnTo>
                <a:lnTo>
                  <a:pt x="524" y="1040"/>
                </a:lnTo>
                <a:lnTo>
                  <a:pt x="524" y="1046"/>
                </a:lnTo>
                <a:lnTo>
                  <a:pt x="520" y="1058"/>
                </a:lnTo>
                <a:lnTo>
                  <a:pt x="522" y="1066"/>
                </a:lnTo>
                <a:lnTo>
                  <a:pt x="523" y="1067"/>
                </a:lnTo>
                <a:lnTo>
                  <a:pt x="527" y="1064"/>
                </a:lnTo>
                <a:lnTo>
                  <a:pt x="529" y="1062"/>
                </a:lnTo>
                <a:lnTo>
                  <a:pt x="536" y="1055"/>
                </a:lnTo>
                <a:lnTo>
                  <a:pt x="532" y="1053"/>
                </a:lnTo>
                <a:lnTo>
                  <a:pt x="531" y="1050"/>
                </a:lnTo>
                <a:lnTo>
                  <a:pt x="531" y="1046"/>
                </a:lnTo>
                <a:lnTo>
                  <a:pt x="532" y="1042"/>
                </a:lnTo>
                <a:lnTo>
                  <a:pt x="535" y="1044"/>
                </a:lnTo>
                <a:lnTo>
                  <a:pt x="536" y="1042"/>
                </a:lnTo>
                <a:lnTo>
                  <a:pt x="536" y="1040"/>
                </a:lnTo>
                <a:lnTo>
                  <a:pt x="536" y="1037"/>
                </a:lnTo>
                <a:lnTo>
                  <a:pt x="542" y="1039"/>
                </a:lnTo>
                <a:lnTo>
                  <a:pt x="544" y="1033"/>
                </a:lnTo>
                <a:lnTo>
                  <a:pt x="544" y="1028"/>
                </a:lnTo>
                <a:lnTo>
                  <a:pt x="545" y="1024"/>
                </a:lnTo>
                <a:lnTo>
                  <a:pt x="550" y="1022"/>
                </a:lnTo>
                <a:lnTo>
                  <a:pt x="553" y="1018"/>
                </a:lnTo>
                <a:lnTo>
                  <a:pt x="554" y="1013"/>
                </a:lnTo>
                <a:lnTo>
                  <a:pt x="555" y="1005"/>
                </a:lnTo>
                <a:lnTo>
                  <a:pt x="547" y="1009"/>
                </a:lnTo>
                <a:lnTo>
                  <a:pt x="546" y="1005"/>
                </a:lnTo>
                <a:lnTo>
                  <a:pt x="546" y="1000"/>
                </a:lnTo>
                <a:lnTo>
                  <a:pt x="544" y="996"/>
                </a:lnTo>
                <a:lnTo>
                  <a:pt x="544" y="995"/>
                </a:lnTo>
                <a:lnTo>
                  <a:pt x="545" y="991"/>
                </a:lnTo>
                <a:lnTo>
                  <a:pt x="546" y="986"/>
                </a:lnTo>
                <a:lnTo>
                  <a:pt x="546" y="978"/>
                </a:lnTo>
                <a:lnTo>
                  <a:pt x="546" y="962"/>
                </a:lnTo>
                <a:lnTo>
                  <a:pt x="549" y="957"/>
                </a:lnTo>
                <a:lnTo>
                  <a:pt x="550" y="941"/>
                </a:lnTo>
                <a:lnTo>
                  <a:pt x="553" y="939"/>
                </a:lnTo>
                <a:lnTo>
                  <a:pt x="557" y="935"/>
                </a:lnTo>
                <a:lnTo>
                  <a:pt x="559" y="931"/>
                </a:lnTo>
                <a:lnTo>
                  <a:pt x="560" y="926"/>
                </a:lnTo>
                <a:lnTo>
                  <a:pt x="558" y="922"/>
                </a:lnTo>
                <a:lnTo>
                  <a:pt x="547" y="913"/>
                </a:lnTo>
                <a:lnTo>
                  <a:pt x="546" y="910"/>
                </a:lnTo>
                <a:lnTo>
                  <a:pt x="546" y="907"/>
                </a:lnTo>
                <a:lnTo>
                  <a:pt x="544" y="905"/>
                </a:lnTo>
                <a:lnTo>
                  <a:pt x="541" y="903"/>
                </a:lnTo>
                <a:lnTo>
                  <a:pt x="546" y="899"/>
                </a:lnTo>
                <a:lnTo>
                  <a:pt x="555" y="892"/>
                </a:lnTo>
                <a:lnTo>
                  <a:pt x="558" y="890"/>
                </a:lnTo>
                <a:lnTo>
                  <a:pt x="562" y="882"/>
                </a:lnTo>
                <a:lnTo>
                  <a:pt x="564" y="879"/>
                </a:lnTo>
                <a:lnTo>
                  <a:pt x="568" y="879"/>
                </a:lnTo>
                <a:lnTo>
                  <a:pt x="568" y="885"/>
                </a:lnTo>
                <a:lnTo>
                  <a:pt x="571" y="885"/>
                </a:lnTo>
                <a:lnTo>
                  <a:pt x="575" y="881"/>
                </a:lnTo>
                <a:lnTo>
                  <a:pt x="577" y="877"/>
                </a:lnTo>
                <a:lnTo>
                  <a:pt x="573" y="875"/>
                </a:lnTo>
                <a:lnTo>
                  <a:pt x="572" y="875"/>
                </a:lnTo>
                <a:lnTo>
                  <a:pt x="572" y="859"/>
                </a:lnTo>
                <a:lnTo>
                  <a:pt x="571" y="850"/>
                </a:lnTo>
                <a:lnTo>
                  <a:pt x="572" y="850"/>
                </a:lnTo>
                <a:lnTo>
                  <a:pt x="576" y="848"/>
                </a:lnTo>
                <a:lnTo>
                  <a:pt x="584" y="848"/>
                </a:lnTo>
                <a:lnTo>
                  <a:pt x="586" y="853"/>
                </a:lnTo>
                <a:lnTo>
                  <a:pt x="584" y="870"/>
                </a:lnTo>
                <a:lnTo>
                  <a:pt x="584" y="872"/>
                </a:lnTo>
                <a:lnTo>
                  <a:pt x="585" y="877"/>
                </a:lnTo>
                <a:lnTo>
                  <a:pt x="585" y="878"/>
                </a:lnTo>
                <a:lnTo>
                  <a:pt x="584" y="881"/>
                </a:lnTo>
                <a:lnTo>
                  <a:pt x="582" y="883"/>
                </a:lnTo>
                <a:lnTo>
                  <a:pt x="581" y="883"/>
                </a:lnTo>
                <a:lnTo>
                  <a:pt x="581" y="888"/>
                </a:lnTo>
                <a:lnTo>
                  <a:pt x="581" y="894"/>
                </a:lnTo>
                <a:lnTo>
                  <a:pt x="581" y="897"/>
                </a:lnTo>
                <a:lnTo>
                  <a:pt x="584" y="900"/>
                </a:lnTo>
                <a:lnTo>
                  <a:pt x="586" y="899"/>
                </a:lnTo>
                <a:lnTo>
                  <a:pt x="589" y="896"/>
                </a:lnTo>
                <a:lnTo>
                  <a:pt x="591" y="888"/>
                </a:lnTo>
                <a:lnTo>
                  <a:pt x="593" y="886"/>
                </a:lnTo>
                <a:lnTo>
                  <a:pt x="599" y="878"/>
                </a:lnTo>
                <a:lnTo>
                  <a:pt x="601" y="883"/>
                </a:lnTo>
                <a:lnTo>
                  <a:pt x="607" y="888"/>
                </a:lnTo>
                <a:lnTo>
                  <a:pt x="607" y="890"/>
                </a:lnTo>
                <a:lnTo>
                  <a:pt x="604" y="890"/>
                </a:lnTo>
                <a:lnTo>
                  <a:pt x="598" y="888"/>
                </a:lnTo>
                <a:lnTo>
                  <a:pt x="597" y="890"/>
                </a:lnTo>
                <a:lnTo>
                  <a:pt x="595" y="892"/>
                </a:lnTo>
                <a:lnTo>
                  <a:pt x="593" y="896"/>
                </a:lnTo>
                <a:lnTo>
                  <a:pt x="595" y="897"/>
                </a:lnTo>
                <a:lnTo>
                  <a:pt x="598" y="901"/>
                </a:lnTo>
                <a:lnTo>
                  <a:pt x="598" y="904"/>
                </a:lnTo>
                <a:lnTo>
                  <a:pt x="597" y="907"/>
                </a:lnTo>
                <a:lnTo>
                  <a:pt x="594" y="905"/>
                </a:lnTo>
                <a:lnTo>
                  <a:pt x="591" y="904"/>
                </a:lnTo>
                <a:lnTo>
                  <a:pt x="589" y="904"/>
                </a:lnTo>
                <a:lnTo>
                  <a:pt x="588" y="907"/>
                </a:lnTo>
                <a:lnTo>
                  <a:pt x="586" y="913"/>
                </a:lnTo>
                <a:lnTo>
                  <a:pt x="588" y="923"/>
                </a:lnTo>
                <a:lnTo>
                  <a:pt x="594" y="921"/>
                </a:lnTo>
                <a:lnTo>
                  <a:pt x="601" y="914"/>
                </a:lnTo>
                <a:lnTo>
                  <a:pt x="607" y="914"/>
                </a:lnTo>
                <a:lnTo>
                  <a:pt x="615" y="919"/>
                </a:lnTo>
                <a:lnTo>
                  <a:pt x="620" y="921"/>
                </a:lnTo>
                <a:lnTo>
                  <a:pt x="624" y="918"/>
                </a:lnTo>
                <a:lnTo>
                  <a:pt x="632" y="917"/>
                </a:lnTo>
                <a:lnTo>
                  <a:pt x="657" y="929"/>
                </a:lnTo>
                <a:lnTo>
                  <a:pt x="663" y="923"/>
                </a:lnTo>
                <a:lnTo>
                  <a:pt x="660" y="923"/>
                </a:lnTo>
                <a:lnTo>
                  <a:pt x="657" y="922"/>
                </a:lnTo>
                <a:lnTo>
                  <a:pt x="655" y="921"/>
                </a:lnTo>
                <a:lnTo>
                  <a:pt x="652" y="918"/>
                </a:lnTo>
                <a:lnTo>
                  <a:pt x="656" y="919"/>
                </a:lnTo>
                <a:lnTo>
                  <a:pt x="659" y="918"/>
                </a:lnTo>
                <a:lnTo>
                  <a:pt x="657" y="914"/>
                </a:lnTo>
                <a:lnTo>
                  <a:pt x="656" y="910"/>
                </a:lnTo>
                <a:lnTo>
                  <a:pt x="654" y="909"/>
                </a:lnTo>
                <a:lnTo>
                  <a:pt x="651" y="909"/>
                </a:lnTo>
                <a:lnTo>
                  <a:pt x="648" y="909"/>
                </a:lnTo>
                <a:lnTo>
                  <a:pt x="646" y="907"/>
                </a:lnTo>
                <a:lnTo>
                  <a:pt x="646" y="903"/>
                </a:lnTo>
                <a:lnTo>
                  <a:pt x="647" y="894"/>
                </a:lnTo>
                <a:lnTo>
                  <a:pt x="646" y="891"/>
                </a:lnTo>
                <a:lnTo>
                  <a:pt x="643" y="888"/>
                </a:lnTo>
                <a:lnTo>
                  <a:pt x="638" y="882"/>
                </a:lnTo>
                <a:lnTo>
                  <a:pt x="634" y="879"/>
                </a:lnTo>
                <a:lnTo>
                  <a:pt x="641" y="879"/>
                </a:lnTo>
                <a:lnTo>
                  <a:pt x="646" y="878"/>
                </a:lnTo>
                <a:lnTo>
                  <a:pt x="650" y="874"/>
                </a:lnTo>
                <a:lnTo>
                  <a:pt x="654" y="868"/>
                </a:lnTo>
                <a:lnTo>
                  <a:pt x="655" y="870"/>
                </a:lnTo>
                <a:lnTo>
                  <a:pt x="656" y="873"/>
                </a:lnTo>
                <a:lnTo>
                  <a:pt x="659" y="881"/>
                </a:lnTo>
                <a:lnTo>
                  <a:pt x="660" y="881"/>
                </a:lnTo>
                <a:lnTo>
                  <a:pt x="661" y="878"/>
                </a:lnTo>
                <a:lnTo>
                  <a:pt x="663" y="874"/>
                </a:lnTo>
                <a:lnTo>
                  <a:pt x="663" y="872"/>
                </a:lnTo>
                <a:lnTo>
                  <a:pt x="663" y="869"/>
                </a:lnTo>
                <a:lnTo>
                  <a:pt x="661" y="868"/>
                </a:lnTo>
                <a:lnTo>
                  <a:pt x="660" y="868"/>
                </a:lnTo>
                <a:lnTo>
                  <a:pt x="659" y="866"/>
                </a:lnTo>
                <a:lnTo>
                  <a:pt x="657" y="865"/>
                </a:lnTo>
                <a:lnTo>
                  <a:pt x="657" y="864"/>
                </a:lnTo>
                <a:lnTo>
                  <a:pt x="657" y="863"/>
                </a:lnTo>
                <a:lnTo>
                  <a:pt x="657" y="860"/>
                </a:lnTo>
                <a:lnTo>
                  <a:pt x="656" y="857"/>
                </a:lnTo>
                <a:lnTo>
                  <a:pt x="650" y="848"/>
                </a:lnTo>
                <a:lnTo>
                  <a:pt x="655" y="847"/>
                </a:lnTo>
                <a:lnTo>
                  <a:pt x="660" y="848"/>
                </a:lnTo>
                <a:lnTo>
                  <a:pt x="664" y="852"/>
                </a:lnTo>
                <a:lnTo>
                  <a:pt x="668" y="868"/>
                </a:lnTo>
                <a:lnTo>
                  <a:pt x="669" y="872"/>
                </a:lnTo>
                <a:lnTo>
                  <a:pt x="673" y="870"/>
                </a:lnTo>
                <a:lnTo>
                  <a:pt x="678" y="866"/>
                </a:lnTo>
                <a:lnTo>
                  <a:pt x="676" y="863"/>
                </a:lnTo>
                <a:lnTo>
                  <a:pt x="679" y="855"/>
                </a:lnTo>
                <a:lnTo>
                  <a:pt x="679" y="848"/>
                </a:lnTo>
                <a:lnTo>
                  <a:pt x="683" y="851"/>
                </a:lnTo>
                <a:lnTo>
                  <a:pt x="688" y="851"/>
                </a:lnTo>
                <a:lnTo>
                  <a:pt x="699" y="848"/>
                </a:lnTo>
                <a:lnTo>
                  <a:pt x="698" y="847"/>
                </a:lnTo>
                <a:lnTo>
                  <a:pt x="698" y="846"/>
                </a:lnTo>
                <a:lnTo>
                  <a:pt x="696" y="844"/>
                </a:lnTo>
                <a:lnTo>
                  <a:pt x="695" y="844"/>
                </a:lnTo>
                <a:lnTo>
                  <a:pt x="696" y="838"/>
                </a:lnTo>
                <a:lnTo>
                  <a:pt x="692" y="834"/>
                </a:lnTo>
                <a:lnTo>
                  <a:pt x="685" y="833"/>
                </a:lnTo>
                <a:lnTo>
                  <a:pt x="685" y="828"/>
                </a:lnTo>
                <a:lnTo>
                  <a:pt x="687" y="826"/>
                </a:lnTo>
                <a:lnTo>
                  <a:pt x="692" y="828"/>
                </a:lnTo>
                <a:lnTo>
                  <a:pt x="696" y="826"/>
                </a:lnTo>
                <a:lnTo>
                  <a:pt x="698" y="831"/>
                </a:lnTo>
                <a:lnTo>
                  <a:pt x="699" y="834"/>
                </a:lnTo>
                <a:lnTo>
                  <a:pt x="709" y="841"/>
                </a:lnTo>
                <a:lnTo>
                  <a:pt x="709" y="838"/>
                </a:lnTo>
                <a:lnTo>
                  <a:pt x="708" y="834"/>
                </a:lnTo>
                <a:lnTo>
                  <a:pt x="707" y="830"/>
                </a:lnTo>
                <a:lnTo>
                  <a:pt x="708" y="821"/>
                </a:lnTo>
                <a:lnTo>
                  <a:pt x="710" y="822"/>
                </a:lnTo>
                <a:lnTo>
                  <a:pt x="713" y="829"/>
                </a:lnTo>
                <a:lnTo>
                  <a:pt x="716" y="837"/>
                </a:lnTo>
                <a:lnTo>
                  <a:pt x="717" y="839"/>
                </a:lnTo>
                <a:lnTo>
                  <a:pt x="718" y="839"/>
                </a:lnTo>
                <a:lnTo>
                  <a:pt x="722" y="838"/>
                </a:lnTo>
                <a:lnTo>
                  <a:pt x="723" y="838"/>
                </a:lnTo>
                <a:lnTo>
                  <a:pt x="723" y="835"/>
                </a:lnTo>
                <a:lnTo>
                  <a:pt x="721" y="834"/>
                </a:lnTo>
                <a:lnTo>
                  <a:pt x="721" y="833"/>
                </a:lnTo>
                <a:lnTo>
                  <a:pt x="721" y="830"/>
                </a:lnTo>
                <a:lnTo>
                  <a:pt x="721" y="829"/>
                </a:lnTo>
                <a:lnTo>
                  <a:pt x="721" y="826"/>
                </a:lnTo>
                <a:lnTo>
                  <a:pt x="722" y="825"/>
                </a:lnTo>
                <a:lnTo>
                  <a:pt x="723" y="825"/>
                </a:lnTo>
                <a:lnTo>
                  <a:pt x="723" y="826"/>
                </a:lnTo>
                <a:lnTo>
                  <a:pt x="725" y="828"/>
                </a:lnTo>
                <a:lnTo>
                  <a:pt x="726" y="829"/>
                </a:lnTo>
                <a:lnTo>
                  <a:pt x="732" y="829"/>
                </a:lnTo>
                <a:lnTo>
                  <a:pt x="735" y="833"/>
                </a:lnTo>
                <a:lnTo>
                  <a:pt x="735" y="841"/>
                </a:lnTo>
                <a:lnTo>
                  <a:pt x="739" y="847"/>
                </a:lnTo>
                <a:lnTo>
                  <a:pt x="744" y="855"/>
                </a:lnTo>
                <a:lnTo>
                  <a:pt x="747" y="860"/>
                </a:lnTo>
                <a:lnTo>
                  <a:pt x="748" y="859"/>
                </a:lnTo>
                <a:lnTo>
                  <a:pt x="752" y="856"/>
                </a:lnTo>
                <a:lnTo>
                  <a:pt x="751" y="861"/>
                </a:lnTo>
                <a:lnTo>
                  <a:pt x="752" y="865"/>
                </a:lnTo>
                <a:lnTo>
                  <a:pt x="753" y="868"/>
                </a:lnTo>
                <a:lnTo>
                  <a:pt x="757" y="870"/>
                </a:lnTo>
                <a:lnTo>
                  <a:pt x="758" y="865"/>
                </a:lnTo>
                <a:lnTo>
                  <a:pt x="762" y="853"/>
                </a:lnTo>
                <a:lnTo>
                  <a:pt x="762" y="850"/>
                </a:lnTo>
                <a:lnTo>
                  <a:pt x="761" y="848"/>
                </a:lnTo>
                <a:lnTo>
                  <a:pt x="761" y="848"/>
                </a:lnTo>
                <a:lnTo>
                  <a:pt x="764" y="846"/>
                </a:lnTo>
                <a:lnTo>
                  <a:pt x="765" y="846"/>
                </a:lnTo>
                <a:lnTo>
                  <a:pt x="766" y="848"/>
                </a:lnTo>
                <a:lnTo>
                  <a:pt x="767" y="850"/>
                </a:lnTo>
                <a:lnTo>
                  <a:pt x="769" y="848"/>
                </a:lnTo>
                <a:lnTo>
                  <a:pt x="770" y="847"/>
                </a:lnTo>
                <a:lnTo>
                  <a:pt x="770" y="844"/>
                </a:lnTo>
                <a:lnTo>
                  <a:pt x="770" y="842"/>
                </a:lnTo>
                <a:lnTo>
                  <a:pt x="770" y="839"/>
                </a:lnTo>
                <a:lnTo>
                  <a:pt x="769" y="839"/>
                </a:lnTo>
                <a:lnTo>
                  <a:pt x="764" y="831"/>
                </a:lnTo>
                <a:lnTo>
                  <a:pt x="764" y="830"/>
                </a:lnTo>
                <a:lnTo>
                  <a:pt x="756" y="829"/>
                </a:lnTo>
                <a:lnTo>
                  <a:pt x="752" y="826"/>
                </a:lnTo>
                <a:lnTo>
                  <a:pt x="754" y="825"/>
                </a:lnTo>
                <a:lnTo>
                  <a:pt x="758" y="825"/>
                </a:lnTo>
                <a:lnTo>
                  <a:pt x="761" y="825"/>
                </a:lnTo>
                <a:lnTo>
                  <a:pt x="761" y="821"/>
                </a:lnTo>
                <a:lnTo>
                  <a:pt x="760" y="819"/>
                </a:lnTo>
                <a:lnTo>
                  <a:pt x="760" y="816"/>
                </a:lnTo>
                <a:lnTo>
                  <a:pt x="761" y="815"/>
                </a:lnTo>
                <a:lnTo>
                  <a:pt x="762" y="813"/>
                </a:lnTo>
                <a:lnTo>
                  <a:pt x="769" y="833"/>
                </a:lnTo>
                <a:lnTo>
                  <a:pt x="770" y="834"/>
                </a:lnTo>
                <a:lnTo>
                  <a:pt x="771" y="835"/>
                </a:lnTo>
                <a:lnTo>
                  <a:pt x="773" y="837"/>
                </a:lnTo>
                <a:lnTo>
                  <a:pt x="775" y="837"/>
                </a:lnTo>
                <a:lnTo>
                  <a:pt x="778" y="838"/>
                </a:lnTo>
                <a:lnTo>
                  <a:pt x="778" y="835"/>
                </a:lnTo>
                <a:lnTo>
                  <a:pt x="775" y="830"/>
                </a:lnTo>
                <a:lnTo>
                  <a:pt x="774" y="825"/>
                </a:lnTo>
                <a:lnTo>
                  <a:pt x="774" y="820"/>
                </a:lnTo>
                <a:lnTo>
                  <a:pt x="775" y="815"/>
                </a:lnTo>
                <a:lnTo>
                  <a:pt x="779" y="812"/>
                </a:lnTo>
                <a:lnTo>
                  <a:pt x="778" y="820"/>
                </a:lnTo>
                <a:lnTo>
                  <a:pt x="778" y="829"/>
                </a:lnTo>
                <a:lnTo>
                  <a:pt x="780" y="837"/>
                </a:lnTo>
                <a:lnTo>
                  <a:pt x="787" y="839"/>
                </a:lnTo>
                <a:lnTo>
                  <a:pt x="784" y="831"/>
                </a:lnTo>
                <a:lnTo>
                  <a:pt x="784" y="817"/>
                </a:lnTo>
                <a:lnTo>
                  <a:pt x="782" y="812"/>
                </a:lnTo>
                <a:lnTo>
                  <a:pt x="784" y="812"/>
                </a:lnTo>
                <a:lnTo>
                  <a:pt x="788" y="812"/>
                </a:lnTo>
                <a:lnTo>
                  <a:pt x="789" y="811"/>
                </a:lnTo>
                <a:lnTo>
                  <a:pt x="789" y="806"/>
                </a:lnTo>
                <a:lnTo>
                  <a:pt x="788" y="803"/>
                </a:lnTo>
                <a:lnTo>
                  <a:pt x="782" y="798"/>
                </a:lnTo>
                <a:lnTo>
                  <a:pt x="779" y="794"/>
                </a:lnTo>
                <a:lnTo>
                  <a:pt x="780" y="794"/>
                </a:lnTo>
                <a:lnTo>
                  <a:pt x="783" y="793"/>
                </a:lnTo>
                <a:lnTo>
                  <a:pt x="786" y="790"/>
                </a:lnTo>
                <a:lnTo>
                  <a:pt x="786" y="782"/>
                </a:lnTo>
                <a:lnTo>
                  <a:pt x="787" y="780"/>
                </a:lnTo>
                <a:lnTo>
                  <a:pt x="789" y="778"/>
                </a:lnTo>
                <a:lnTo>
                  <a:pt x="792" y="780"/>
                </a:lnTo>
                <a:lnTo>
                  <a:pt x="792" y="776"/>
                </a:lnTo>
                <a:lnTo>
                  <a:pt x="793" y="772"/>
                </a:lnTo>
                <a:lnTo>
                  <a:pt x="795" y="771"/>
                </a:lnTo>
                <a:lnTo>
                  <a:pt x="797" y="776"/>
                </a:lnTo>
                <a:lnTo>
                  <a:pt x="797" y="780"/>
                </a:lnTo>
                <a:lnTo>
                  <a:pt x="796" y="786"/>
                </a:lnTo>
                <a:lnTo>
                  <a:pt x="796" y="790"/>
                </a:lnTo>
                <a:lnTo>
                  <a:pt x="800" y="793"/>
                </a:lnTo>
                <a:lnTo>
                  <a:pt x="801" y="793"/>
                </a:lnTo>
                <a:lnTo>
                  <a:pt x="801" y="790"/>
                </a:lnTo>
                <a:lnTo>
                  <a:pt x="800" y="789"/>
                </a:lnTo>
                <a:lnTo>
                  <a:pt x="802" y="773"/>
                </a:lnTo>
                <a:lnTo>
                  <a:pt x="804" y="771"/>
                </a:lnTo>
                <a:lnTo>
                  <a:pt x="805" y="772"/>
                </a:lnTo>
                <a:lnTo>
                  <a:pt x="808" y="787"/>
                </a:lnTo>
                <a:lnTo>
                  <a:pt x="810" y="793"/>
                </a:lnTo>
                <a:lnTo>
                  <a:pt x="813" y="795"/>
                </a:lnTo>
                <a:lnTo>
                  <a:pt x="815" y="796"/>
                </a:lnTo>
                <a:lnTo>
                  <a:pt x="819" y="796"/>
                </a:lnTo>
                <a:lnTo>
                  <a:pt x="822" y="780"/>
                </a:lnTo>
                <a:lnTo>
                  <a:pt x="824" y="774"/>
                </a:lnTo>
                <a:lnTo>
                  <a:pt x="826" y="773"/>
                </a:lnTo>
                <a:lnTo>
                  <a:pt x="828" y="772"/>
                </a:lnTo>
                <a:lnTo>
                  <a:pt x="830" y="773"/>
                </a:lnTo>
                <a:lnTo>
                  <a:pt x="831" y="774"/>
                </a:lnTo>
                <a:lnTo>
                  <a:pt x="832" y="777"/>
                </a:lnTo>
                <a:lnTo>
                  <a:pt x="832" y="780"/>
                </a:lnTo>
                <a:lnTo>
                  <a:pt x="832" y="781"/>
                </a:lnTo>
                <a:lnTo>
                  <a:pt x="833" y="782"/>
                </a:lnTo>
                <a:lnTo>
                  <a:pt x="836" y="782"/>
                </a:lnTo>
                <a:lnTo>
                  <a:pt x="837" y="782"/>
                </a:lnTo>
                <a:lnTo>
                  <a:pt x="840" y="782"/>
                </a:lnTo>
                <a:lnTo>
                  <a:pt x="841" y="781"/>
                </a:lnTo>
                <a:lnTo>
                  <a:pt x="842" y="780"/>
                </a:lnTo>
                <a:lnTo>
                  <a:pt x="844" y="778"/>
                </a:lnTo>
                <a:lnTo>
                  <a:pt x="846" y="777"/>
                </a:lnTo>
                <a:lnTo>
                  <a:pt x="848" y="774"/>
                </a:lnTo>
                <a:lnTo>
                  <a:pt x="848" y="773"/>
                </a:lnTo>
                <a:lnTo>
                  <a:pt x="845" y="771"/>
                </a:lnTo>
                <a:lnTo>
                  <a:pt x="845" y="768"/>
                </a:lnTo>
                <a:lnTo>
                  <a:pt x="845" y="765"/>
                </a:lnTo>
                <a:lnTo>
                  <a:pt x="845" y="763"/>
                </a:lnTo>
                <a:lnTo>
                  <a:pt x="842" y="754"/>
                </a:lnTo>
                <a:lnTo>
                  <a:pt x="840" y="752"/>
                </a:lnTo>
                <a:lnTo>
                  <a:pt x="836" y="754"/>
                </a:lnTo>
                <a:lnTo>
                  <a:pt x="842" y="743"/>
                </a:lnTo>
                <a:lnTo>
                  <a:pt x="845" y="741"/>
                </a:lnTo>
                <a:lnTo>
                  <a:pt x="849" y="747"/>
                </a:lnTo>
                <a:lnTo>
                  <a:pt x="850" y="747"/>
                </a:lnTo>
                <a:lnTo>
                  <a:pt x="852" y="743"/>
                </a:lnTo>
                <a:lnTo>
                  <a:pt x="854" y="743"/>
                </a:lnTo>
                <a:lnTo>
                  <a:pt x="857" y="746"/>
                </a:lnTo>
                <a:lnTo>
                  <a:pt x="855" y="750"/>
                </a:lnTo>
                <a:lnTo>
                  <a:pt x="861" y="750"/>
                </a:lnTo>
                <a:lnTo>
                  <a:pt x="864" y="750"/>
                </a:lnTo>
                <a:lnTo>
                  <a:pt x="868" y="749"/>
                </a:lnTo>
                <a:lnTo>
                  <a:pt x="871" y="746"/>
                </a:lnTo>
                <a:lnTo>
                  <a:pt x="867" y="743"/>
                </a:lnTo>
                <a:lnTo>
                  <a:pt x="866" y="740"/>
                </a:lnTo>
                <a:lnTo>
                  <a:pt x="864" y="736"/>
                </a:lnTo>
                <a:lnTo>
                  <a:pt x="862" y="730"/>
                </a:lnTo>
                <a:lnTo>
                  <a:pt x="867" y="730"/>
                </a:lnTo>
                <a:lnTo>
                  <a:pt x="871" y="736"/>
                </a:lnTo>
                <a:lnTo>
                  <a:pt x="873" y="743"/>
                </a:lnTo>
                <a:lnTo>
                  <a:pt x="879" y="747"/>
                </a:lnTo>
                <a:lnTo>
                  <a:pt x="879" y="745"/>
                </a:lnTo>
                <a:lnTo>
                  <a:pt x="880" y="742"/>
                </a:lnTo>
                <a:lnTo>
                  <a:pt x="883" y="737"/>
                </a:lnTo>
                <a:lnTo>
                  <a:pt x="884" y="738"/>
                </a:lnTo>
                <a:lnTo>
                  <a:pt x="885" y="737"/>
                </a:lnTo>
                <a:lnTo>
                  <a:pt x="885" y="736"/>
                </a:lnTo>
                <a:lnTo>
                  <a:pt x="881" y="733"/>
                </a:lnTo>
                <a:lnTo>
                  <a:pt x="881" y="727"/>
                </a:lnTo>
                <a:lnTo>
                  <a:pt x="879" y="724"/>
                </a:lnTo>
                <a:lnTo>
                  <a:pt x="875" y="721"/>
                </a:lnTo>
                <a:lnTo>
                  <a:pt x="872" y="716"/>
                </a:lnTo>
                <a:lnTo>
                  <a:pt x="875" y="718"/>
                </a:lnTo>
                <a:lnTo>
                  <a:pt x="879" y="719"/>
                </a:lnTo>
                <a:lnTo>
                  <a:pt x="881" y="718"/>
                </a:lnTo>
                <a:lnTo>
                  <a:pt x="884" y="715"/>
                </a:lnTo>
                <a:lnTo>
                  <a:pt x="880" y="714"/>
                </a:lnTo>
                <a:lnTo>
                  <a:pt x="885" y="708"/>
                </a:lnTo>
                <a:lnTo>
                  <a:pt x="890" y="710"/>
                </a:lnTo>
                <a:lnTo>
                  <a:pt x="893" y="715"/>
                </a:lnTo>
                <a:lnTo>
                  <a:pt x="890" y="721"/>
                </a:lnTo>
                <a:lnTo>
                  <a:pt x="892" y="724"/>
                </a:lnTo>
                <a:lnTo>
                  <a:pt x="897" y="725"/>
                </a:lnTo>
                <a:lnTo>
                  <a:pt x="901" y="727"/>
                </a:lnTo>
                <a:lnTo>
                  <a:pt x="905" y="728"/>
                </a:lnTo>
                <a:lnTo>
                  <a:pt x="910" y="728"/>
                </a:lnTo>
                <a:lnTo>
                  <a:pt x="906" y="723"/>
                </a:lnTo>
                <a:lnTo>
                  <a:pt x="905" y="721"/>
                </a:lnTo>
                <a:lnTo>
                  <a:pt x="906" y="719"/>
                </a:lnTo>
                <a:lnTo>
                  <a:pt x="908" y="719"/>
                </a:lnTo>
                <a:lnTo>
                  <a:pt x="908" y="719"/>
                </a:lnTo>
                <a:lnTo>
                  <a:pt x="914" y="720"/>
                </a:lnTo>
                <a:lnTo>
                  <a:pt x="916" y="721"/>
                </a:lnTo>
                <a:lnTo>
                  <a:pt x="921" y="719"/>
                </a:lnTo>
                <a:lnTo>
                  <a:pt x="920" y="716"/>
                </a:lnTo>
                <a:lnTo>
                  <a:pt x="919" y="716"/>
                </a:lnTo>
                <a:lnTo>
                  <a:pt x="920" y="714"/>
                </a:lnTo>
                <a:lnTo>
                  <a:pt x="924" y="711"/>
                </a:lnTo>
                <a:lnTo>
                  <a:pt x="925" y="710"/>
                </a:lnTo>
                <a:lnTo>
                  <a:pt x="934" y="692"/>
                </a:lnTo>
                <a:lnTo>
                  <a:pt x="934" y="688"/>
                </a:lnTo>
                <a:lnTo>
                  <a:pt x="936" y="681"/>
                </a:lnTo>
                <a:lnTo>
                  <a:pt x="937" y="684"/>
                </a:lnTo>
                <a:lnTo>
                  <a:pt x="938" y="681"/>
                </a:lnTo>
                <a:lnTo>
                  <a:pt x="938" y="675"/>
                </a:lnTo>
                <a:lnTo>
                  <a:pt x="938" y="675"/>
                </a:lnTo>
                <a:lnTo>
                  <a:pt x="939" y="674"/>
                </a:lnTo>
                <a:lnTo>
                  <a:pt x="945" y="672"/>
                </a:lnTo>
                <a:lnTo>
                  <a:pt x="947" y="672"/>
                </a:lnTo>
                <a:lnTo>
                  <a:pt x="949" y="668"/>
                </a:lnTo>
                <a:lnTo>
                  <a:pt x="954" y="657"/>
                </a:lnTo>
                <a:lnTo>
                  <a:pt x="955" y="654"/>
                </a:lnTo>
                <a:lnTo>
                  <a:pt x="954" y="653"/>
                </a:lnTo>
                <a:close/>
                <a:moveTo>
                  <a:pt x="709" y="860"/>
                </a:moveTo>
                <a:lnTo>
                  <a:pt x="708" y="853"/>
                </a:lnTo>
                <a:lnTo>
                  <a:pt x="700" y="851"/>
                </a:lnTo>
                <a:lnTo>
                  <a:pt x="691" y="855"/>
                </a:lnTo>
                <a:lnTo>
                  <a:pt x="683" y="861"/>
                </a:lnTo>
                <a:lnTo>
                  <a:pt x="679" y="869"/>
                </a:lnTo>
                <a:lnTo>
                  <a:pt x="683" y="870"/>
                </a:lnTo>
                <a:lnTo>
                  <a:pt x="683" y="873"/>
                </a:lnTo>
                <a:lnTo>
                  <a:pt x="681" y="875"/>
                </a:lnTo>
                <a:lnTo>
                  <a:pt x="678" y="878"/>
                </a:lnTo>
                <a:lnTo>
                  <a:pt x="677" y="879"/>
                </a:lnTo>
                <a:lnTo>
                  <a:pt x="676" y="883"/>
                </a:lnTo>
                <a:lnTo>
                  <a:pt x="674" y="895"/>
                </a:lnTo>
                <a:lnTo>
                  <a:pt x="674" y="899"/>
                </a:lnTo>
                <a:lnTo>
                  <a:pt x="676" y="903"/>
                </a:lnTo>
                <a:lnTo>
                  <a:pt x="678" y="904"/>
                </a:lnTo>
                <a:lnTo>
                  <a:pt x="681" y="904"/>
                </a:lnTo>
                <a:lnTo>
                  <a:pt x="683" y="905"/>
                </a:lnTo>
                <a:lnTo>
                  <a:pt x="683" y="908"/>
                </a:lnTo>
                <a:lnTo>
                  <a:pt x="681" y="910"/>
                </a:lnTo>
                <a:lnTo>
                  <a:pt x="683" y="914"/>
                </a:lnTo>
                <a:lnTo>
                  <a:pt x="692" y="916"/>
                </a:lnTo>
                <a:lnTo>
                  <a:pt x="696" y="918"/>
                </a:lnTo>
                <a:lnTo>
                  <a:pt x="698" y="918"/>
                </a:lnTo>
                <a:lnTo>
                  <a:pt x="700" y="916"/>
                </a:lnTo>
                <a:lnTo>
                  <a:pt x="700" y="916"/>
                </a:lnTo>
                <a:lnTo>
                  <a:pt x="703" y="919"/>
                </a:lnTo>
                <a:lnTo>
                  <a:pt x="707" y="918"/>
                </a:lnTo>
                <a:lnTo>
                  <a:pt x="709" y="913"/>
                </a:lnTo>
                <a:lnTo>
                  <a:pt x="710" y="909"/>
                </a:lnTo>
                <a:lnTo>
                  <a:pt x="710" y="905"/>
                </a:lnTo>
                <a:lnTo>
                  <a:pt x="707" y="904"/>
                </a:lnTo>
                <a:lnTo>
                  <a:pt x="703" y="900"/>
                </a:lnTo>
                <a:lnTo>
                  <a:pt x="701" y="892"/>
                </a:lnTo>
                <a:lnTo>
                  <a:pt x="704" y="892"/>
                </a:lnTo>
                <a:lnTo>
                  <a:pt x="710" y="895"/>
                </a:lnTo>
                <a:lnTo>
                  <a:pt x="720" y="892"/>
                </a:lnTo>
                <a:lnTo>
                  <a:pt x="727" y="885"/>
                </a:lnTo>
                <a:lnTo>
                  <a:pt x="731" y="878"/>
                </a:lnTo>
                <a:lnTo>
                  <a:pt x="726" y="870"/>
                </a:lnTo>
                <a:lnTo>
                  <a:pt x="709" y="860"/>
                </a:lnTo>
                <a:close/>
                <a:moveTo>
                  <a:pt x="639" y="951"/>
                </a:moveTo>
                <a:lnTo>
                  <a:pt x="637" y="949"/>
                </a:lnTo>
                <a:lnTo>
                  <a:pt x="634" y="947"/>
                </a:lnTo>
                <a:lnTo>
                  <a:pt x="637" y="945"/>
                </a:lnTo>
                <a:lnTo>
                  <a:pt x="642" y="943"/>
                </a:lnTo>
                <a:lnTo>
                  <a:pt x="645" y="940"/>
                </a:lnTo>
                <a:lnTo>
                  <a:pt x="642" y="938"/>
                </a:lnTo>
                <a:lnTo>
                  <a:pt x="641" y="934"/>
                </a:lnTo>
                <a:lnTo>
                  <a:pt x="638" y="930"/>
                </a:lnTo>
                <a:lnTo>
                  <a:pt x="633" y="929"/>
                </a:lnTo>
                <a:lnTo>
                  <a:pt x="626" y="927"/>
                </a:lnTo>
                <a:lnTo>
                  <a:pt x="624" y="929"/>
                </a:lnTo>
                <a:lnTo>
                  <a:pt x="623" y="931"/>
                </a:lnTo>
                <a:lnTo>
                  <a:pt x="621" y="935"/>
                </a:lnTo>
                <a:lnTo>
                  <a:pt x="623" y="938"/>
                </a:lnTo>
                <a:lnTo>
                  <a:pt x="624" y="941"/>
                </a:lnTo>
                <a:lnTo>
                  <a:pt x="625" y="944"/>
                </a:lnTo>
                <a:lnTo>
                  <a:pt x="624" y="944"/>
                </a:lnTo>
                <a:lnTo>
                  <a:pt x="620" y="945"/>
                </a:lnTo>
                <a:lnTo>
                  <a:pt x="617" y="945"/>
                </a:lnTo>
                <a:lnTo>
                  <a:pt x="621" y="951"/>
                </a:lnTo>
                <a:lnTo>
                  <a:pt x="624" y="953"/>
                </a:lnTo>
                <a:lnTo>
                  <a:pt x="623" y="957"/>
                </a:lnTo>
                <a:lnTo>
                  <a:pt x="623" y="960"/>
                </a:lnTo>
                <a:lnTo>
                  <a:pt x="624" y="961"/>
                </a:lnTo>
                <a:lnTo>
                  <a:pt x="633" y="962"/>
                </a:lnTo>
                <a:lnTo>
                  <a:pt x="637" y="961"/>
                </a:lnTo>
                <a:lnTo>
                  <a:pt x="645" y="953"/>
                </a:lnTo>
                <a:lnTo>
                  <a:pt x="645" y="952"/>
                </a:lnTo>
                <a:lnTo>
                  <a:pt x="639" y="951"/>
                </a:lnTo>
                <a:close/>
                <a:moveTo>
                  <a:pt x="616" y="989"/>
                </a:moveTo>
                <a:lnTo>
                  <a:pt x="606" y="991"/>
                </a:lnTo>
                <a:lnTo>
                  <a:pt x="601" y="991"/>
                </a:lnTo>
                <a:lnTo>
                  <a:pt x="591" y="987"/>
                </a:lnTo>
                <a:lnTo>
                  <a:pt x="586" y="988"/>
                </a:lnTo>
                <a:lnTo>
                  <a:pt x="586" y="995"/>
                </a:lnTo>
                <a:lnTo>
                  <a:pt x="593" y="995"/>
                </a:lnTo>
                <a:lnTo>
                  <a:pt x="598" y="997"/>
                </a:lnTo>
                <a:lnTo>
                  <a:pt x="601" y="1000"/>
                </a:lnTo>
                <a:lnTo>
                  <a:pt x="599" y="1006"/>
                </a:lnTo>
                <a:lnTo>
                  <a:pt x="608" y="1008"/>
                </a:lnTo>
                <a:lnTo>
                  <a:pt x="613" y="1008"/>
                </a:lnTo>
                <a:lnTo>
                  <a:pt x="615" y="1005"/>
                </a:lnTo>
                <a:lnTo>
                  <a:pt x="615" y="1002"/>
                </a:lnTo>
                <a:lnTo>
                  <a:pt x="619" y="1000"/>
                </a:lnTo>
                <a:lnTo>
                  <a:pt x="620" y="996"/>
                </a:lnTo>
                <a:lnTo>
                  <a:pt x="619" y="989"/>
                </a:lnTo>
                <a:lnTo>
                  <a:pt x="616" y="98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37"/>
          <p:cNvSpPr>
            <a:spLocks noEditPoints="1"/>
          </p:cNvSpPr>
          <p:nvPr/>
        </p:nvSpPr>
        <p:spPr bwMode="auto">
          <a:xfrm>
            <a:off x="15473265" y="5024796"/>
            <a:ext cx="995065" cy="473105"/>
          </a:xfrm>
          <a:custGeom>
            <a:avLst/>
            <a:gdLst>
              <a:gd name="T0" fmla="*/ 1137 w 1161"/>
              <a:gd name="T1" fmla="*/ 367 h 552"/>
              <a:gd name="T2" fmla="*/ 1053 w 1161"/>
              <a:gd name="T3" fmla="*/ 371 h 552"/>
              <a:gd name="T4" fmla="*/ 903 w 1161"/>
              <a:gd name="T5" fmla="*/ 45 h 552"/>
              <a:gd name="T6" fmla="*/ 447 w 1161"/>
              <a:gd name="T7" fmla="*/ 95 h 552"/>
              <a:gd name="T8" fmla="*/ 27 w 1161"/>
              <a:gd name="T9" fmla="*/ 342 h 552"/>
              <a:gd name="T10" fmla="*/ 100 w 1161"/>
              <a:gd name="T11" fmla="*/ 259 h 552"/>
              <a:gd name="T12" fmla="*/ 143 w 1161"/>
              <a:gd name="T13" fmla="*/ 240 h 552"/>
              <a:gd name="T14" fmla="*/ 168 w 1161"/>
              <a:gd name="T15" fmla="*/ 192 h 552"/>
              <a:gd name="T16" fmla="*/ 181 w 1161"/>
              <a:gd name="T17" fmla="*/ 187 h 552"/>
              <a:gd name="T18" fmla="*/ 262 w 1161"/>
              <a:gd name="T19" fmla="*/ 187 h 552"/>
              <a:gd name="T20" fmla="*/ 299 w 1161"/>
              <a:gd name="T21" fmla="*/ 145 h 552"/>
              <a:gd name="T22" fmla="*/ 399 w 1161"/>
              <a:gd name="T23" fmla="*/ 139 h 552"/>
              <a:gd name="T24" fmla="*/ 418 w 1161"/>
              <a:gd name="T25" fmla="*/ 173 h 552"/>
              <a:gd name="T26" fmla="*/ 463 w 1161"/>
              <a:gd name="T27" fmla="*/ 219 h 552"/>
              <a:gd name="T28" fmla="*/ 538 w 1161"/>
              <a:gd name="T29" fmla="*/ 283 h 552"/>
              <a:gd name="T30" fmla="*/ 660 w 1161"/>
              <a:gd name="T31" fmla="*/ 358 h 552"/>
              <a:gd name="T32" fmla="*/ 629 w 1161"/>
              <a:gd name="T33" fmla="*/ 411 h 552"/>
              <a:gd name="T34" fmla="*/ 619 w 1161"/>
              <a:gd name="T35" fmla="*/ 470 h 552"/>
              <a:gd name="T36" fmla="*/ 655 w 1161"/>
              <a:gd name="T37" fmla="*/ 455 h 552"/>
              <a:gd name="T38" fmla="*/ 725 w 1161"/>
              <a:gd name="T39" fmla="*/ 500 h 552"/>
              <a:gd name="T40" fmla="*/ 797 w 1161"/>
              <a:gd name="T41" fmla="*/ 503 h 552"/>
              <a:gd name="T42" fmla="*/ 829 w 1161"/>
              <a:gd name="T43" fmla="*/ 500 h 552"/>
              <a:gd name="T44" fmla="*/ 842 w 1161"/>
              <a:gd name="T45" fmla="*/ 485 h 552"/>
              <a:gd name="T46" fmla="*/ 756 w 1161"/>
              <a:gd name="T47" fmla="*/ 412 h 552"/>
              <a:gd name="T48" fmla="*/ 813 w 1161"/>
              <a:gd name="T49" fmla="*/ 446 h 552"/>
              <a:gd name="T50" fmla="*/ 783 w 1161"/>
              <a:gd name="T51" fmla="*/ 354 h 552"/>
              <a:gd name="T52" fmla="*/ 773 w 1161"/>
              <a:gd name="T53" fmla="*/ 293 h 552"/>
              <a:gd name="T54" fmla="*/ 748 w 1161"/>
              <a:gd name="T55" fmla="*/ 248 h 552"/>
              <a:gd name="T56" fmla="*/ 761 w 1161"/>
              <a:gd name="T57" fmla="*/ 235 h 552"/>
              <a:gd name="T58" fmla="*/ 756 w 1161"/>
              <a:gd name="T59" fmla="*/ 209 h 552"/>
              <a:gd name="T60" fmla="*/ 748 w 1161"/>
              <a:gd name="T61" fmla="*/ 183 h 552"/>
              <a:gd name="T62" fmla="*/ 766 w 1161"/>
              <a:gd name="T63" fmla="*/ 171 h 552"/>
              <a:gd name="T64" fmla="*/ 769 w 1161"/>
              <a:gd name="T65" fmla="*/ 135 h 552"/>
              <a:gd name="T66" fmla="*/ 805 w 1161"/>
              <a:gd name="T67" fmla="*/ 109 h 552"/>
              <a:gd name="T68" fmla="*/ 857 w 1161"/>
              <a:gd name="T69" fmla="*/ 50 h 552"/>
              <a:gd name="T70" fmla="*/ 879 w 1161"/>
              <a:gd name="T71" fmla="*/ 72 h 552"/>
              <a:gd name="T72" fmla="*/ 883 w 1161"/>
              <a:gd name="T73" fmla="*/ 114 h 552"/>
              <a:gd name="T74" fmla="*/ 823 w 1161"/>
              <a:gd name="T75" fmla="*/ 206 h 552"/>
              <a:gd name="T76" fmla="*/ 849 w 1161"/>
              <a:gd name="T77" fmla="*/ 218 h 552"/>
              <a:gd name="T78" fmla="*/ 809 w 1161"/>
              <a:gd name="T79" fmla="*/ 248 h 552"/>
              <a:gd name="T80" fmla="*/ 828 w 1161"/>
              <a:gd name="T81" fmla="*/ 266 h 552"/>
              <a:gd name="T82" fmla="*/ 870 w 1161"/>
              <a:gd name="T83" fmla="*/ 275 h 552"/>
              <a:gd name="T84" fmla="*/ 846 w 1161"/>
              <a:gd name="T85" fmla="*/ 298 h 552"/>
              <a:gd name="T86" fmla="*/ 831 w 1161"/>
              <a:gd name="T87" fmla="*/ 329 h 552"/>
              <a:gd name="T88" fmla="*/ 864 w 1161"/>
              <a:gd name="T89" fmla="*/ 325 h 552"/>
              <a:gd name="T90" fmla="*/ 888 w 1161"/>
              <a:gd name="T91" fmla="*/ 349 h 552"/>
              <a:gd name="T92" fmla="*/ 872 w 1161"/>
              <a:gd name="T93" fmla="*/ 360 h 552"/>
              <a:gd name="T94" fmla="*/ 863 w 1161"/>
              <a:gd name="T95" fmla="*/ 377 h 552"/>
              <a:gd name="T96" fmla="*/ 857 w 1161"/>
              <a:gd name="T97" fmla="*/ 410 h 552"/>
              <a:gd name="T98" fmla="*/ 875 w 1161"/>
              <a:gd name="T99" fmla="*/ 433 h 552"/>
              <a:gd name="T100" fmla="*/ 938 w 1161"/>
              <a:gd name="T101" fmla="*/ 423 h 552"/>
              <a:gd name="T102" fmla="*/ 961 w 1161"/>
              <a:gd name="T103" fmla="*/ 411 h 552"/>
              <a:gd name="T104" fmla="*/ 959 w 1161"/>
              <a:gd name="T105" fmla="*/ 489 h 552"/>
              <a:gd name="T106" fmla="*/ 991 w 1161"/>
              <a:gd name="T107" fmla="*/ 491 h 552"/>
              <a:gd name="T108" fmla="*/ 1000 w 1161"/>
              <a:gd name="T109" fmla="*/ 511 h 552"/>
              <a:gd name="T110" fmla="*/ 991 w 1161"/>
              <a:gd name="T111" fmla="*/ 539 h 552"/>
              <a:gd name="T112" fmla="*/ 1055 w 1161"/>
              <a:gd name="T113" fmla="*/ 517 h 552"/>
              <a:gd name="T114" fmla="*/ 1123 w 1161"/>
              <a:gd name="T115" fmla="*/ 450 h 552"/>
              <a:gd name="T116" fmla="*/ 1161 w 1161"/>
              <a:gd name="T117" fmla="*/ 368 h 552"/>
              <a:gd name="T118" fmla="*/ 1156 w 1161"/>
              <a:gd name="T119" fmla="*/ 397 h 552"/>
              <a:gd name="T120" fmla="*/ 945 w 1161"/>
              <a:gd name="T121" fmla="*/ 535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1" h="552">
                <a:moveTo>
                  <a:pt x="1145" y="419"/>
                </a:moveTo>
                <a:lnTo>
                  <a:pt x="1149" y="403"/>
                </a:lnTo>
                <a:lnTo>
                  <a:pt x="1150" y="399"/>
                </a:lnTo>
                <a:lnTo>
                  <a:pt x="1153" y="393"/>
                </a:lnTo>
                <a:lnTo>
                  <a:pt x="1154" y="386"/>
                </a:lnTo>
                <a:lnTo>
                  <a:pt x="1153" y="381"/>
                </a:lnTo>
                <a:lnTo>
                  <a:pt x="1150" y="379"/>
                </a:lnTo>
                <a:lnTo>
                  <a:pt x="1148" y="379"/>
                </a:lnTo>
                <a:lnTo>
                  <a:pt x="1144" y="381"/>
                </a:lnTo>
                <a:lnTo>
                  <a:pt x="1141" y="380"/>
                </a:lnTo>
                <a:lnTo>
                  <a:pt x="1141" y="380"/>
                </a:lnTo>
                <a:lnTo>
                  <a:pt x="1143" y="379"/>
                </a:lnTo>
                <a:lnTo>
                  <a:pt x="1144" y="377"/>
                </a:lnTo>
                <a:lnTo>
                  <a:pt x="1143" y="375"/>
                </a:lnTo>
                <a:lnTo>
                  <a:pt x="1141" y="376"/>
                </a:lnTo>
                <a:lnTo>
                  <a:pt x="1141" y="373"/>
                </a:lnTo>
                <a:lnTo>
                  <a:pt x="1143" y="368"/>
                </a:lnTo>
                <a:lnTo>
                  <a:pt x="1137" y="367"/>
                </a:lnTo>
                <a:lnTo>
                  <a:pt x="1127" y="366"/>
                </a:lnTo>
                <a:lnTo>
                  <a:pt x="1131" y="362"/>
                </a:lnTo>
                <a:lnTo>
                  <a:pt x="1135" y="362"/>
                </a:lnTo>
                <a:lnTo>
                  <a:pt x="1139" y="363"/>
                </a:lnTo>
                <a:lnTo>
                  <a:pt x="1144" y="364"/>
                </a:lnTo>
                <a:lnTo>
                  <a:pt x="1148" y="362"/>
                </a:lnTo>
                <a:lnTo>
                  <a:pt x="1148" y="360"/>
                </a:lnTo>
                <a:lnTo>
                  <a:pt x="1141" y="354"/>
                </a:lnTo>
                <a:lnTo>
                  <a:pt x="1145" y="354"/>
                </a:lnTo>
                <a:lnTo>
                  <a:pt x="1148" y="354"/>
                </a:lnTo>
                <a:lnTo>
                  <a:pt x="1149" y="351"/>
                </a:lnTo>
                <a:lnTo>
                  <a:pt x="1148" y="350"/>
                </a:lnTo>
                <a:lnTo>
                  <a:pt x="1143" y="351"/>
                </a:lnTo>
                <a:lnTo>
                  <a:pt x="1128" y="354"/>
                </a:lnTo>
                <a:lnTo>
                  <a:pt x="1110" y="358"/>
                </a:lnTo>
                <a:lnTo>
                  <a:pt x="1091" y="363"/>
                </a:lnTo>
                <a:lnTo>
                  <a:pt x="1071" y="367"/>
                </a:lnTo>
                <a:lnTo>
                  <a:pt x="1053" y="371"/>
                </a:lnTo>
                <a:lnTo>
                  <a:pt x="1034" y="376"/>
                </a:lnTo>
                <a:lnTo>
                  <a:pt x="1014" y="380"/>
                </a:lnTo>
                <a:lnTo>
                  <a:pt x="996" y="384"/>
                </a:lnTo>
                <a:lnTo>
                  <a:pt x="991" y="369"/>
                </a:lnTo>
                <a:lnTo>
                  <a:pt x="987" y="355"/>
                </a:lnTo>
                <a:lnTo>
                  <a:pt x="982" y="333"/>
                </a:lnTo>
                <a:lnTo>
                  <a:pt x="976" y="311"/>
                </a:lnTo>
                <a:lnTo>
                  <a:pt x="969" y="289"/>
                </a:lnTo>
                <a:lnTo>
                  <a:pt x="964" y="266"/>
                </a:lnTo>
                <a:lnTo>
                  <a:pt x="958" y="244"/>
                </a:lnTo>
                <a:lnTo>
                  <a:pt x="951" y="222"/>
                </a:lnTo>
                <a:lnTo>
                  <a:pt x="939" y="178"/>
                </a:lnTo>
                <a:lnTo>
                  <a:pt x="933" y="156"/>
                </a:lnTo>
                <a:lnTo>
                  <a:pt x="928" y="133"/>
                </a:lnTo>
                <a:lnTo>
                  <a:pt x="921" y="111"/>
                </a:lnTo>
                <a:lnTo>
                  <a:pt x="915" y="89"/>
                </a:lnTo>
                <a:lnTo>
                  <a:pt x="908" y="67"/>
                </a:lnTo>
                <a:lnTo>
                  <a:pt x="903" y="45"/>
                </a:lnTo>
                <a:lnTo>
                  <a:pt x="897" y="23"/>
                </a:lnTo>
                <a:lnTo>
                  <a:pt x="890" y="0"/>
                </a:lnTo>
                <a:lnTo>
                  <a:pt x="863" y="6"/>
                </a:lnTo>
                <a:lnTo>
                  <a:pt x="835" y="12"/>
                </a:lnTo>
                <a:lnTo>
                  <a:pt x="807" y="19"/>
                </a:lnTo>
                <a:lnTo>
                  <a:pt x="780" y="25"/>
                </a:lnTo>
                <a:lnTo>
                  <a:pt x="752" y="30"/>
                </a:lnTo>
                <a:lnTo>
                  <a:pt x="725" y="37"/>
                </a:lnTo>
                <a:lnTo>
                  <a:pt x="696" y="43"/>
                </a:lnTo>
                <a:lnTo>
                  <a:pt x="669" y="48"/>
                </a:lnTo>
                <a:lnTo>
                  <a:pt x="641" y="55"/>
                </a:lnTo>
                <a:lnTo>
                  <a:pt x="613" y="60"/>
                </a:lnTo>
                <a:lnTo>
                  <a:pt x="585" y="67"/>
                </a:lnTo>
                <a:lnTo>
                  <a:pt x="558" y="72"/>
                </a:lnTo>
                <a:lnTo>
                  <a:pt x="529" y="78"/>
                </a:lnTo>
                <a:lnTo>
                  <a:pt x="502" y="83"/>
                </a:lnTo>
                <a:lnTo>
                  <a:pt x="474" y="90"/>
                </a:lnTo>
                <a:lnTo>
                  <a:pt x="447" y="95"/>
                </a:lnTo>
                <a:lnTo>
                  <a:pt x="418" y="101"/>
                </a:lnTo>
                <a:lnTo>
                  <a:pt x="391" y="107"/>
                </a:lnTo>
                <a:lnTo>
                  <a:pt x="362" y="112"/>
                </a:lnTo>
                <a:lnTo>
                  <a:pt x="335" y="118"/>
                </a:lnTo>
                <a:lnTo>
                  <a:pt x="307" y="123"/>
                </a:lnTo>
                <a:lnTo>
                  <a:pt x="278" y="129"/>
                </a:lnTo>
                <a:lnTo>
                  <a:pt x="251" y="135"/>
                </a:lnTo>
                <a:lnTo>
                  <a:pt x="223" y="140"/>
                </a:lnTo>
                <a:lnTo>
                  <a:pt x="196" y="145"/>
                </a:lnTo>
                <a:lnTo>
                  <a:pt x="167" y="151"/>
                </a:lnTo>
                <a:lnTo>
                  <a:pt x="140" y="156"/>
                </a:lnTo>
                <a:lnTo>
                  <a:pt x="111" y="161"/>
                </a:lnTo>
                <a:lnTo>
                  <a:pt x="83" y="168"/>
                </a:lnTo>
                <a:lnTo>
                  <a:pt x="56" y="173"/>
                </a:lnTo>
                <a:lnTo>
                  <a:pt x="27" y="178"/>
                </a:lnTo>
                <a:lnTo>
                  <a:pt x="0" y="183"/>
                </a:lnTo>
                <a:lnTo>
                  <a:pt x="26" y="341"/>
                </a:lnTo>
                <a:lnTo>
                  <a:pt x="27" y="342"/>
                </a:lnTo>
                <a:lnTo>
                  <a:pt x="29" y="341"/>
                </a:lnTo>
                <a:lnTo>
                  <a:pt x="31" y="340"/>
                </a:lnTo>
                <a:lnTo>
                  <a:pt x="34" y="337"/>
                </a:lnTo>
                <a:lnTo>
                  <a:pt x="56" y="309"/>
                </a:lnTo>
                <a:lnTo>
                  <a:pt x="58" y="307"/>
                </a:lnTo>
                <a:lnTo>
                  <a:pt x="67" y="303"/>
                </a:lnTo>
                <a:lnTo>
                  <a:pt x="70" y="302"/>
                </a:lnTo>
                <a:lnTo>
                  <a:pt x="70" y="301"/>
                </a:lnTo>
                <a:lnTo>
                  <a:pt x="71" y="294"/>
                </a:lnTo>
                <a:lnTo>
                  <a:pt x="73" y="290"/>
                </a:lnTo>
                <a:lnTo>
                  <a:pt x="75" y="287"/>
                </a:lnTo>
                <a:lnTo>
                  <a:pt x="82" y="280"/>
                </a:lnTo>
                <a:lnTo>
                  <a:pt x="92" y="272"/>
                </a:lnTo>
                <a:lnTo>
                  <a:pt x="92" y="271"/>
                </a:lnTo>
                <a:lnTo>
                  <a:pt x="93" y="270"/>
                </a:lnTo>
                <a:lnTo>
                  <a:pt x="96" y="266"/>
                </a:lnTo>
                <a:lnTo>
                  <a:pt x="100" y="261"/>
                </a:lnTo>
                <a:lnTo>
                  <a:pt x="100" y="259"/>
                </a:lnTo>
                <a:lnTo>
                  <a:pt x="101" y="259"/>
                </a:lnTo>
                <a:lnTo>
                  <a:pt x="101" y="257"/>
                </a:lnTo>
                <a:lnTo>
                  <a:pt x="102" y="257"/>
                </a:lnTo>
                <a:lnTo>
                  <a:pt x="104" y="248"/>
                </a:lnTo>
                <a:lnTo>
                  <a:pt x="104" y="246"/>
                </a:lnTo>
                <a:lnTo>
                  <a:pt x="105" y="245"/>
                </a:lnTo>
                <a:lnTo>
                  <a:pt x="105" y="244"/>
                </a:lnTo>
                <a:lnTo>
                  <a:pt x="114" y="237"/>
                </a:lnTo>
                <a:lnTo>
                  <a:pt x="115" y="236"/>
                </a:lnTo>
                <a:lnTo>
                  <a:pt x="118" y="236"/>
                </a:lnTo>
                <a:lnTo>
                  <a:pt x="122" y="237"/>
                </a:lnTo>
                <a:lnTo>
                  <a:pt x="127" y="239"/>
                </a:lnTo>
                <a:lnTo>
                  <a:pt x="132" y="243"/>
                </a:lnTo>
                <a:lnTo>
                  <a:pt x="135" y="244"/>
                </a:lnTo>
                <a:lnTo>
                  <a:pt x="137" y="244"/>
                </a:lnTo>
                <a:lnTo>
                  <a:pt x="139" y="243"/>
                </a:lnTo>
                <a:lnTo>
                  <a:pt x="141" y="241"/>
                </a:lnTo>
                <a:lnTo>
                  <a:pt x="143" y="240"/>
                </a:lnTo>
                <a:lnTo>
                  <a:pt x="144" y="239"/>
                </a:lnTo>
                <a:lnTo>
                  <a:pt x="145" y="234"/>
                </a:lnTo>
                <a:lnTo>
                  <a:pt x="157" y="217"/>
                </a:lnTo>
                <a:lnTo>
                  <a:pt x="159" y="212"/>
                </a:lnTo>
                <a:lnTo>
                  <a:pt x="161" y="208"/>
                </a:lnTo>
                <a:lnTo>
                  <a:pt x="161" y="206"/>
                </a:lnTo>
                <a:lnTo>
                  <a:pt x="162" y="205"/>
                </a:lnTo>
                <a:lnTo>
                  <a:pt x="163" y="204"/>
                </a:lnTo>
                <a:lnTo>
                  <a:pt x="163" y="202"/>
                </a:lnTo>
                <a:lnTo>
                  <a:pt x="164" y="202"/>
                </a:lnTo>
                <a:lnTo>
                  <a:pt x="168" y="201"/>
                </a:lnTo>
                <a:lnTo>
                  <a:pt x="171" y="200"/>
                </a:lnTo>
                <a:lnTo>
                  <a:pt x="171" y="199"/>
                </a:lnTo>
                <a:lnTo>
                  <a:pt x="171" y="199"/>
                </a:lnTo>
                <a:lnTo>
                  <a:pt x="170" y="196"/>
                </a:lnTo>
                <a:lnTo>
                  <a:pt x="168" y="196"/>
                </a:lnTo>
                <a:lnTo>
                  <a:pt x="168" y="193"/>
                </a:lnTo>
                <a:lnTo>
                  <a:pt x="168" y="192"/>
                </a:lnTo>
                <a:lnTo>
                  <a:pt x="170" y="191"/>
                </a:lnTo>
                <a:lnTo>
                  <a:pt x="172" y="184"/>
                </a:lnTo>
                <a:lnTo>
                  <a:pt x="172" y="182"/>
                </a:lnTo>
                <a:lnTo>
                  <a:pt x="174" y="179"/>
                </a:lnTo>
                <a:lnTo>
                  <a:pt x="174" y="178"/>
                </a:lnTo>
                <a:lnTo>
                  <a:pt x="174" y="177"/>
                </a:lnTo>
                <a:lnTo>
                  <a:pt x="175" y="177"/>
                </a:lnTo>
                <a:lnTo>
                  <a:pt x="176" y="177"/>
                </a:lnTo>
                <a:lnTo>
                  <a:pt x="179" y="178"/>
                </a:lnTo>
                <a:lnTo>
                  <a:pt x="179" y="178"/>
                </a:lnTo>
                <a:lnTo>
                  <a:pt x="181" y="180"/>
                </a:lnTo>
                <a:lnTo>
                  <a:pt x="185" y="182"/>
                </a:lnTo>
                <a:lnTo>
                  <a:pt x="185" y="183"/>
                </a:lnTo>
                <a:lnTo>
                  <a:pt x="185" y="183"/>
                </a:lnTo>
                <a:lnTo>
                  <a:pt x="184" y="184"/>
                </a:lnTo>
                <a:lnTo>
                  <a:pt x="183" y="186"/>
                </a:lnTo>
                <a:lnTo>
                  <a:pt x="183" y="187"/>
                </a:lnTo>
                <a:lnTo>
                  <a:pt x="181" y="187"/>
                </a:lnTo>
                <a:lnTo>
                  <a:pt x="181" y="188"/>
                </a:lnTo>
                <a:lnTo>
                  <a:pt x="181" y="190"/>
                </a:lnTo>
                <a:lnTo>
                  <a:pt x="183" y="191"/>
                </a:lnTo>
                <a:lnTo>
                  <a:pt x="183" y="191"/>
                </a:lnTo>
                <a:lnTo>
                  <a:pt x="183" y="191"/>
                </a:lnTo>
                <a:lnTo>
                  <a:pt x="184" y="193"/>
                </a:lnTo>
                <a:lnTo>
                  <a:pt x="185" y="193"/>
                </a:lnTo>
                <a:lnTo>
                  <a:pt x="185" y="193"/>
                </a:lnTo>
                <a:lnTo>
                  <a:pt x="196" y="196"/>
                </a:lnTo>
                <a:lnTo>
                  <a:pt x="199" y="199"/>
                </a:lnTo>
                <a:lnTo>
                  <a:pt x="201" y="199"/>
                </a:lnTo>
                <a:lnTo>
                  <a:pt x="202" y="200"/>
                </a:lnTo>
                <a:lnTo>
                  <a:pt x="208" y="201"/>
                </a:lnTo>
                <a:lnTo>
                  <a:pt x="229" y="200"/>
                </a:lnTo>
                <a:lnTo>
                  <a:pt x="229" y="199"/>
                </a:lnTo>
                <a:lnTo>
                  <a:pt x="237" y="195"/>
                </a:lnTo>
                <a:lnTo>
                  <a:pt x="255" y="193"/>
                </a:lnTo>
                <a:lnTo>
                  <a:pt x="262" y="187"/>
                </a:lnTo>
                <a:lnTo>
                  <a:pt x="262" y="183"/>
                </a:lnTo>
                <a:lnTo>
                  <a:pt x="260" y="182"/>
                </a:lnTo>
                <a:lnTo>
                  <a:pt x="255" y="182"/>
                </a:lnTo>
                <a:lnTo>
                  <a:pt x="255" y="177"/>
                </a:lnTo>
                <a:lnTo>
                  <a:pt x="259" y="175"/>
                </a:lnTo>
                <a:lnTo>
                  <a:pt x="264" y="174"/>
                </a:lnTo>
                <a:lnTo>
                  <a:pt x="267" y="173"/>
                </a:lnTo>
                <a:lnTo>
                  <a:pt x="258" y="164"/>
                </a:lnTo>
                <a:lnTo>
                  <a:pt x="260" y="162"/>
                </a:lnTo>
                <a:lnTo>
                  <a:pt x="263" y="161"/>
                </a:lnTo>
                <a:lnTo>
                  <a:pt x="268" y="161"/>
                </a:lnTo>
                <a:lnTo>
                  <a:pt x="269" y="161"/>
                </a:lnTo>
                <a:lnTo>
                  <a:pt x="274" y="156"/>
                </a:lnTo>
                <a:lnTo>
                  <a:pt x="280" y="155"/>
                </a:lnTo>
                <a:lnTo>
                  <a:pt x="290" y="155"/>
                </a:lnTo>
                <a:lnTo>
                  <a:pt x="295" y="153"/>
                </a:lnTo>
                <a:lnTo>
                  <a:pt x="296" y="152"/>
                </a:lnTo>
                <a:lnTo>
                  <a:pt x="299" y="145"/>
                </a:lnTo>
                <a:lnTo>
                  <a:pt x="302" y="143"/>
                </a:lnTo>
                <a:lnTo>
                  <a:pt x="307" y="133"/>
                </a:lnTo>
                <a:lnTo>
                  <a:pt x="309" y="130"/>
                </a:lnTo>
                <a:lnTo>
                  <a:pt x="311" y="129"/>
                </a:lnTo>
                <a:lnTo>
                  <a:pt x="313" y="127"/>
                </a:lnTo>
                <a:lnTo>
                  <a:pt x="326" y="126"/>
                </a:lnTo>
                <a:lnTo>
                  <a:pt x="339" y="131"/>
                </a:lnTo>
                <a:lnTo>
                  <a:pt x="361" y="145"/>
                </a:lnTo>
                <a:lnTo>
                  <a:pt x="366" y="148"/>
                </a:lnTo>
                <a:lnTo>
                  <a:pt x="371" y="148"/>
                </a:lnTo>
                <a:lnTo>
                  <a:pt x="377" y="148"/>
                </a:lnTo>
                <a:lnTo>
                  <a:pt x="381" y="144"/>
                </a:lnTo>
                <a:lnTo>
                  <a:pt x="383" y="143"/>
                </a:lnTo>
                <a:lnTo>
                  <a:pt x="390" y="144"/>
                </a:lnTo>
                <a:lnTo>
                  <a:pt x="391" y="143"/>
                </a:lnTo>
                <a:lnTo>
                  <a:pt x="392" y="140"/>
                </a:lnTo>
                <a:lnTo>
                  <a:pt x="395" y="139"/>
                </a:lnTo>
                <a:lnTo>
                  <a:pt x="399" y="139"/>
                </a:lnTo>
                <a:lnTo>
                  <a:pt x="401" y="139"/>
                </a:lnTo>
                <a:lnTo>
                  <a:pt x="405" y="143"/>
                </a:lnTo>
                <a:lnTo>
                  <a:pt x="405" y="148"/>
                </a:lnTo>
                <a:lnTo>
                  <a:pt x="401" y="153"/>
                </a:lnTo>
                <a:lnTo>
                  <a:pt x="396" y="156"/>
                </a:lnTo>
                <a:lnTo>
                  <a:pt x="397" y="158"/>
                </a:lnTo>
                <a:lnTo>
                  <a:pt x="404" y="170"/>
                </a:lnTo>
                <a:lnTo>
                  <a:pt x="405" y="169"/>
                </a:lnTo>
                <a:lnTo>
                  <a:pt x="405" y="166"/>
                </a:lnTo>
                <a:lnTo>
                  <a:pt x="406" y="162"/>
                </a:lnTo>
                <a:lnTo>
                  <a:pt x="408" y="160"/>
                </a:lnTo>
                <a:lnTo>
                  <a:pt x="409" y="161"/>
                </a:lnTo>
                <a:lnTo>
                  <a:pt x="412" y="164"/>
                </a:lnTo>
                <a:lnTo>
                  <a:pt x="412" y="166"/>
                </a:lnTo>
                <a:lnTo>
                  <a:pt x="410" y="169"/>
                </a:lnTo>
                <a:lnTo>
                  <a:pt x="410" y="170"/>
                </a:lnTo>
                <a:lnTo>
                  <a:pt x="414" y="174"/>
                </a:lnTo>
                <a:lnTo>
                  <a:pt x="418" y="173"/>
                </a:lnTo>
                <a:lnTo>
                  <a:pt x="422" y="170"/>
                </a:lnTo>
                <a:lnTo>
                  <a:pt x="426" y="170"/>
                </a:lnTo>
                <a:lnTo>
                  <a:pt x="427" y="171"/>
                </a:lnTo>
                <a:lnTo>
                  <a:pt x="423" y="173"/>
                </a:lnTo>
                <a:lnTo>
                  <a:pt x="422" y="175"/>
                </a:lnTo>
                <a:lnTo>
                  <a:pt x="423" y="179"/>
                </a:lnTo>
                <a:lnTo>
                  <a:pt x="426" y="183"/>
                </a:lnTo>
                <a:lnTo>
                  <a:pt x="421" y="188"/>
                </a:lnTo>
                <a:lnTo>
                  <a:pt x="425" y="190"/>
                </a:lnTo>
                <a:lnTo>
                  <a:pt x="436" y="192"/>
                </a:lnTo>
                <a:lnTo>
                  <a:pt x="440" y="197"/>
                </a:lnTo>
                <a:lnTo>
                  <a:pt x="440" y="202"/>
                </a:lnTo>
                <a:lnTo>
                  <a:pt x="439" y="209"/>
                </a:lnTo>
                <a:lnTo>
                  <a:pt x="440" y="215"/>
                </a:lnTo>
                <a:lnTo>
                  <a:pt x="445" y="221"/>
                </a:lnTo>
                <a:lnTo>
                  <a:pt x="445" y="221"/>
                </a:lnTo>
                <a:lnTo>
                  <a:pt x="450" y="222"/>
                </a:lnTo>
                <a:lnTo>
                  <a:pt x="463" y="219"/>
                </a:lnTo>
                <a:lnTo>
                  <a:pt x="467" y="219"/>
                </a:lnTo>
                <a:lnTo>
                  <a:pt x="479" y="221"/>
                </a:lnTo>
                <a:lnTo>
                  <a:pt x="491" y="221"/>
                </a:lnTo>
                <a:lnTo>
                  <a:pt x="493" y="223"/>
                </a:lnTo>
                <a:lnTo>
                  <a:pt x="500" y="230"/>
                </a:lnTo>
                <a:lnTo>
                  <a:pt x="505" y="232"/>
                </a:lnTo>
                <a:lnTo>
                  <a:pt x="511" y="232"/>
                </a:lnTo>
                <a:lnTo>
                  <a:pt x="516" y="234"/>
                </a:lnTo>
                <a:lnTo>
                  <a:pt x="520" y="237"/>
                </a:lnTo>
                <a:lnTo>
                  <a:pt x="520" y="244"/>
                </a:lnTo>
                <a:lnTo>
                  <a:pt x="518" y="249"/>
                </a:lnTo>
                <a:lnTo>
                  <a:pt x="511" y="258"/>
                </a:lnTo>
                <a:lnTo>
                  <a:pt x="510" y="265"/>
                </a:lnTo>
                <a:lnTo>
                  <a:pt x="513" y="268"/>
                </a:lnTo>
                <a:lnTo>
                  <a:pt x="516" y="271"/>
                </a:lnTo>
                <a:lnTo>
                  <a:pt x="520" y="274"/>
                </a:lnTo>
                <a:lnTo>
                  <a:pt x="531" y="281"/>
                </a:lnTo>
                <a:lnTo>
                  <a:pt x="538" y="283"/>
                </a:lnTo>
                <a:lnTo>
                  <a:pt x="559" y="281"/>
                </a:lnTo>
                <a:lnTo>
                  <a:pt x="568" y="281"/>
                </a:lnTo>
                <a:lnTo>
                  <a:pt x="576" y="284"/>
                </a:lnTo>
                <a:lnTo>
                  <a:pt x="582" y="288"/>
                </a:lnTo>
                <a:lnTo>
                  <a:pt x="585" y="292"/>
                </a:lnTo>
                <a:lnTo>
                  <a:pt x="586" y="297"/>
                </a:lnTo>
                <a:lnTo>
                  <a:pt x="589" y="301"/>
                </a:lnTo>
                <a:lnTo>
                  <a:pt x="593" y="302"/>
                </a:lnTo>
                <a:lnTo>
                  <a:pt x="597" y="302"/>
                </a:lnTo>
                <a:lnTo>
                  <a:pt x="606" y="303"/>
                </a:lnTo>
                <a:lnTo>
                  <a:pt x="613" y="302"/>
                </a:lnTo>
                <a:lnTo>
                  <a:pt x="616" y="305"/>
                </a:lnTo>
                <a:lnTo>
                  <a:pt x="620" y="307"/>
                </a:lnTo>
                <a:lnTo>
                  <a:pt x="634" y="284"/>
                </a:lnTo>
                <a:lnTo>
                  <a:pt x="669" y="316"/>
                </a:lnTo>
                <a:lnTo>
                  <a:pt x="652" y="345"/>
                </a:lnTo>
                <a:lnTo>
                  <a:pt x="654" y="350"/>
                </a:lnTo>
                <a:lnTo>
                  <a:pt x="660" y="358"/>
                </a:lnTo>
                <a:lnTo>
                  <a:pt x="659" y="360"/>
                </a:lnTo>
                <a:lnTo>
                  <a:pt x="657" y="363"/>
                </a:lnTo>
                <a:lnTo>
                  <a:pt x="657" y="364"/>
                </a:lnTo>
                <a:lnTo>
                  <a:pt x="656" y="366"/>
                </a:lnTo>
                <a:lnTo>
                  <a:pt x="660" y="371"/>
                </a:lnTo>
                <a:lnTo>
                  <a:pt x="657" y="376"/>
                </a:lnTo>
                <a:lnTo>
                  <a:pt x="648" y="380"/>
                </a:lnTo>
                <a:lnTo>
                  <a:pt x="644" y="382"/>
                </a:lnTo>
                <a:lnTo>
                  <a:pt x="643" y="385"/>
                </a:lnTo>
                <a:lnTo>
                  <a:pt x="642" y="388"/>
                </a:lnTo>
                <a:lnTo>
                  <a:pt x="641" y="390"/>
                </a:lnTo>
                <a:lnTo>
                  <a:pt x="642" y="395"/>
                </a:lnTo>
                <a:lnTo>
                  <a:pt x="641" y="401"/>
                </a:lnTo>
                <a:lnTo>
                  <a:pt x="639" y="406"/>
                </a:lnTo>
                <a:lnTo>
                  <a:pt x="639" y="408"/>
                </a:lnTo>
                <a:lnTo>
                  <a:pt x="637" y="410"/>
                </a:lnTo>
                <a:lnTo>
                  <a:pt x="632" y="411"/>
                </a:lnTo>
                <a:lnTo>
                  <a:pt x="629" y="411"/>
                </a:lnTo>
                <a:lnTo>
                  <a:pt x="628" y="413"/>
                </a:lnTo>
                <a:lnTo>
                  <a:pt x="626" y="415"/>
                </a:lnTo>
                <a:lnTo>
                  <a:pt x="625" y="416"/>
                </a:lnTo>
                <a:lnTo>
                  <a:pt x="625" y="419"/>
                </a:lnTo>
                <a:lnTo>
                  <a:pt x="625" y="421"/>
                </a:lnTo>
                <a:lnTo>
                  <a:pt x="625" y="424"/>
                </a:lnTo>
                <a:lnTo>
                  <a:pt x="626" y="424"/>
                </a:lnTo>
                <a:lnTo>
                  <a:pt x="629" y="421"/>
                </a:lnTo>
                <a:lnTo>
                  <a:pt x="632" y="424"/>
                </a:lnTo>
                <a:lnTo>
                  <a:pt x="625" y="428"/>
                </a:lnTo>
                <a:lnTo>
                  <a:pt x="622" y="429"/>
                </a:lnTo>
                <a:lnTo>
                  <a:pt x="617" y="433"/>
                </a:lnTo>
                <a:lnTo>
                  <a:pt x="616" y="439"/>
                </a:lnTo>
                <a:lnTo>
                  <a:pt x="616" y="446"/>
                </a:lnTo>
                <a:lnTo>
                  <a:pt x="615" y="448"/>
                </a:lnTo>
                <a:lnTo>
                  <a:pt x="613" y="454"/>
                </a:lnTo>
                <a:lnTo>
                  <a:pt x="616" y="461"/>
                </a:lnTo>
                <a:lnTo>
                  <a:pt x="619" y="470"/>
                </a:lnTo>
                <a:lnTo>
                  <a:pt x="621" y="476"/>
                </a:lnTo>
                <a:lnTo>
                  <a:pt x="625" y="481"/>
                </a:lnTo>
                <a:lnTo>
                  <a:pt x="630" y="486"/>
                </a:lnTo>
                <a:lnTo>
                  <a:pt x="637" y="489"/>
                </a:lnTo>
                <a:lnTo>
                  <a:pt x="642" y="486"/>
                </a:lnTo>
                <a:lnTo>
                  <a:pt x="644" y="483"/>
                </a:lnTo>
                <a:lnTo>
                  <a:pt x="648" y="480"/>
                </a:lnTo>
                <a:lnTo>
                  <a:pt x="651" y="477"/>
                </a:lnTo>
                <a:lnTo>
                  <a:pt x="654" y="464"/>
                </a:lnTo>
                <a:lnTo>
                  <a:pt x="651" y="461"/>
                </a:lnTo>
                <a:lnTo>
                  <a:pt x="650" y="460"/>
                </a:lnTo>
                <a:lnTo>
                  <a:pt x="647" y="459"/>
                </a:lnTo>
                <a:lnTo>
                  <a:pt x="650" y="456"/>
                </a:lnTo>
                <a:lnTo>
                  <a:pt x="654" y="454"/>
                </a:lnTo>
                <a:lnTo>
                  <a:pt x="654" y="455"/>
                </a:lnTo>
                <a:lnTo>
                  <a:pt x="654" y="455"/>
                </a:lnTo>
                <a:lnTo>
                  <a:pt x="655" y="455"/>
                </a:lnTo>
                <a:lnTo>
                  <a:pt x="655" y="455"/>
                </a:lnTo>
                <a:lnTo>
                  <a:pt x="656" y="457"/>
                </a:lnTo>
                <a:lnTo>
                  <a:pt x="655" y="460"/>
                </a:lnTo>
                <a:lnTo>
                  <a:pt x="656" y="464"/>
                </a:lnTo>
                <a:lnTo>
                  <a:pt x="659" y="467"/>
                </a:lnTo>
                <a:lnTo>
                  <a:pt x="661" y="468"/>
                </a:lnTo>
                <a:lnTo>
                  <a:pt x="665" y="467"/>
                </a:lnTo>
                <a:lnTo>
                  <a:pt x="668" y="464"/>
                </a:lnTo>
                <a:lnTo>
                  <a:pt x="670" y="456"/>
                </a:lnTo>
                <a:lnTo>
                  <a:pt x="670" y="455"/>
                </a:lnTo>
                <a:lnTo>
                  <a:pt x="672" y="451"/>
                </a:lnTo>
                <a:lnTo>
                  <a:pt x="672" y="448"/>
                </a:lnTo>
                <a:lnTo>
                  <a:pt x="670" y="446"/>
                </a:lnTo>
                <a:lnTo>
                  <a:pt x="676" y="450"/>
                </a:lnTo>
                <a:lnTo>
                  <a:pt x="681" y="456"/>
                </a:lnTo>
                <a:lnTo>
                  <a:pt x="692" y="477"/>
                </a:lnTo>
                <a:lnTo>
                  <a:pt x="698" y="482"/>
                </a:lnTo>
                <a:lnTo>
                  <a:pt x="718" y="498"/>
                </a:lnTo>
                <a:lnTo>
                  <a:pt x="725" y="500"/>
                </a:lnTo>
                <a:lnTo>
                  <a:pt x="730" y="499"/>
                </a:lnTo>
                <a:lnTo>
                  <a:pt x="730" y="491"/>
                </a:lnTo>
                <a:lnTo>
                  <a:pt x="726" y="482"/>
                </a:lnTo>
                <a:lnTo>
                  <a:pt x="722" y="476"/>
                </a:lnTo>
                <a:lnTo>
                  <a:pt x="713" y="463"/>
                </a:lnTo>
                <a:lnTo>
                  <a:pt x="722" y="467"/>
                </a:lnTo>
                <a:lnTo>
                  <a:pt x="729" y="472"/>
                </a:lnTo>
                <a:lnTo>
                  <a:pt x="734" y="480"/>
                </a:lnTo>
                <a:lnTo>
                  <a:pt x="736" y="490"/>
                </a:lnTo>
                <a:lnTo>
                  <a:pt x="738" y="492"/>
                </a:lnTo>
                <a:lnTo>
                  <a:pt x="740" y="496"/>
                </a:lnTo>
                <a:lnTo>
                  <a:pt x="747" y="503"/>
                </a:lnTo>
                <a:lnTo>
                  <a:pt x="751" y="505"/>
                </a:lnTo>
                <a:lnTo>
                  <a:pt x="754" y="505"/>
                </a:lnTo>
                <a:lnTo>
                  <a:pt x="776" y="498"/>
                </a:lnTo>
                <a:lnTo>
                  <a:pt x="785" y="498"/>
                </a:lnTo>
                <a:lnTo>
                  <a:pt x="793" y="500"/>
                </a:lnTo>
                <a:lnTo>
                  <a:pt x="797" y="503"/>
                </a:lnTo>
                <a:lnTo>
                  <a:pt x="801" y="504"/>
                </a:lnTo>
                <a:lnTo>
                  <a:pt x="805" y="507"/>
                </a:lnTo>
                <a:lnTo>
                  <a:pt x="809" y="511"/>
                </a:lnTo>
                <a:lnTo>
                  <a:pt x="811" y="514"/>
                </a:lnTo>
                <a:lnTo>
                  <a:pt x="815" y="522"/>
                </a:lnTo>
                <a:lnTo>
                  <a:pt x="815" y="525"/>
                </a:lnTo>
                <a:lnTo>
                  <a:pt x="819" y="526"/>
                </a:lnTo>
                <a:lnTo>
                  <a:pt x="820" y="524"/>
                </a:lnTo>
                <a:lnTo>
                  <a:pt x="820" y="514"/>
                </a:lnTo>
                <a:lnTo>
                  <a:pt x="827" y="520"/>
                </a:lnTo>
                <a:lnTo>
                  <a:pt x="831" y="521"/>
                </a:lnTo>
                <a:lnTo>
                  <a:pt x="832" y="517"/>
                </a:lnTo>
                <a:lnTo>
                  <a:pt x="833" y="514"/>
                </a:lnTo>
                <a:lnTo>
                  <a:pt x="833" y="512"/>
                </a:lnTo>
                <a:lnTo>
                  <a:pt x="833" y="509"/>
                </a:lnTo>
                <a:lnTo>
                  <a:pt x="832" y="507"/>
                </a:lnTo>
                <a:lnTo>
                  <a:pt x="831" y="503"/>
                </a:lnTo>
                <a:lnTo>
                  <a:pt x="829" y="500"/>
                </a:lnTo>
                <a:lnTo>
                  <a:pt x="836" y="504"/>
                </a:lnTo>
                <a:lnTo>
                  <a:pt x="840" y="513"/>
                </a:lnTo>
                <a:lnTo>
                  <a:pt x="844" y="524"/>
                </a:lnTo>
                <a:lnTo>
                  <a:pt x="848" y="527"/>
                </a:lnTo>
                <a:lnTo>
                  <a:pt x="854" y="527"/>
                </a:lnTo>
                <a:lnTo>
                  <a:pt x="875" y="540"/>
                </a:lnTo>
                <a:lnTo>
                  <a:pt x="875" y="536"/>
                </a:lnTo>
                <a:lnTo>
                  <a:pt x="872" y="534"/>
                </a:lnTo>
                <a:lnTo>
                  <a:pt x="870" y="531"/>
                </a:lnTo>
                <a:lnTo>
                  <a:pt x="867" y="529"/>
                </a:lnTo>
                <a:lnTo>
                  <a:pt x="867" y="525"/>
                </a:lnTo>
                <a:lnTo>
                  <a:pt x="868" y="518"/>
                </a:lnTo>
                <a:lnTo>
                  <a:pt x="868" y="512"/>
                </a:lnTo>
                <a:lnTo>
                  <a:pt x="866" y="507"/>
                </a:lnTo>
                <a:lnTo>
                  <a:pt x="855" y="496"/>
                </a:lnTo>
                <a:lnTo>
                  <a:pt x="848" y="492"/>
                </a:lnTo>
                <a:lnTo>
                  <a:pt x="845" y="490"/>
                </a:lnTo>
                <a:lnTo>
                  <a:pt x="842" y="485"/>
                </a:lnTo>
                <a:lnTo>
                  <a:pt x="842" y="480"/>
                </a:lnTo>
                <a:lnTo>
                  <a:pt x="844" y="474"/>
                </a:lnTo>
                <a:lnTo>
                  <a:pt x="844" y="469"/>
                </a:lnTo>
                <a:lnTo>
                  <a:pt x="841" y="465"/>
                </a:lnTo>
                <a:lnTo>
                  <a:pt x="835" y="467"/>
                </a:lnTo>
                <a:lnTo>
                  <a:pt x="828" y="469"/>
                </a:lnTo>
                <a:lnTo>
                  <a:pt x="823" y="470"/>
                </a:lnTo>
                <a:lnTo>
                  <a:pt x="818" y="468"/>
                </a:lnTo>
                <a:lnTo>
                  <a:pt x="813" y="464"/>
                </a:lnTo>
                <a:lnTo>
                  <a:pt x="807" y="459"/>
                </a:lnTo>
                <a:lnTo>
                  <a:pt x="805" y="454"/>
                </a:lnTo>
                <a:lnTo>
                  <a:pt x="802" y="452"/>
                </a:lnTo>
                <a:lnTo>
                  <a:pt x="785" y="447"/>
                </a:lnTo>
                <a:lnTo>
                  <a:pt x="775" y="442"/>
                </a:lnTo>
                <a:lnTo>
                  <a:pt x="767" y="435"/>
                </a:lnTo>
                <a:lnTo>
                  <a:pt x="761" y="425"/>
                </a:lnTo>
                <a:lnTo>
                  <a:pt x="757" y="413"/>
                </a:lnTo>
                <a:lnTo>
                  <a:pt x="756" y="412"/>
                </a:lnTo>
                <a:lnTo>
                  <a:pt x="754" y="411"/>
                </a:lnTo>
                <a:lnTo>
                  <a:pt x="756" y="408"/>
                </a:lnTo>
                <a:lnTo>
                  <a:pt x="753" y="403"/>
                </a:lnTo>
                <a:lnTo>
                  <a:pt x="751" y="397"/>
                </a:lnTo>
                <a:lnTo>
                  <a:pt x="744" y="375"/>
                </a:lnTo>
                <a:lnTo>
                  <a:pt x="744" y="371"/>
                </a:lnTo>
                <a:lnTo>
                  <a:pt x="743" y="369"/>
                </a:lnTo>
                <a:lnTo>
                  <a:pt x="743" y="367"/>
                </a:lnTo>
                <a:lnTo>
                  <a:pt x="748" y="373"/>
                </a:lnTo>
                <a:lnTo>
                  <a:pt x="765" y="419"/>
                </a:lnTo>
                <a:lnTo>
                  <a:pt x="766" y="421"/>
                </a:lnTo>
                <a:lnTo>
                  <a:pt x="769" y="423"/>
                </a:lnTo>
                <a:lnTo>
                  <a:pt x="791" y="439"/>
                </a:lnTo>
                <a:lnTo>
                  <a:pt x="795" y="442"/>
                </a:lnTo>
                <a:lnTo>
                  <a:pt x="804" y="442"/>
                </a:lnTo>
                <a:lnTo>
                  <a:pt x="806" y="443"/>
                </a:lnTo>
                <a:lnTo>
                  <a:pt x="810" y="445"/>
                </a:lnTo>
                <a:lnTo>
                  <a:pt x="813" y="446"/>
                </a:lnTo>
                <a:lnTo>
                  <a:pt x="814" y="448"/>
                </a:lnTo>
                <a:lnTo>
                  <a:pt x="814" y="450"/>
                </a:lnTo>
                <a:lnTo>
                  <a:pt x="817" y="452"/>
                </a:lnTo>
                <a:lnTo>
                  <a:pt x="820" y="456"/>
                </a:lnTo>
                <a:lnTo>
                  <a:pt x="824" y="457"/>
                </a:lnTo>
                <a:lnTo>
                  <a:pt x="833" y="455"/>
                </a:lnTo>
                <a:lnTo>
                  <a:pt x="839" y="451"/>
                </a:lnTo>
                <a:lnTo>
                  <a:pt x="837" y="446"/>
                </a:lnTo>
                <a:lnTo>
                  <a:pt x="835" y="439"/>
                </a:lnTo>
                <a:lnTo>
                  <a:pt x="831" y="433"/>
                </a:lnTo>
                <a:lnTo>
                  <a:pt x="822" y="424"/>
                </a:lnTo>
                <a:lnTo>
                  <a:pt x="801" y="408"/>
                </a:lnTo>
                <a:lnTo>
                  <a:pt x="793" y="398"/>
                </a:lnTo>
                <a:lnTo>
                  <a:pt x="792" y="391"/>
                </a:lnTo>
                <a:lnTo>
                  <a:pt x="789" y="371"/>
                </a:lnTo>
                <a:lnTo>
                  <a:pt x="787" y="366"/>
                </a:lnTo>
                <a:lnTo>
                  <a:pt x="784" y="360"/>
                </a:lnTo>
                <a:lnTo>
                  <a:pt x="783" y="354"/>
                </a:lnTo>
                <a:lnTo>
                  <a:pt x="783" y="347"/>
                </a:lnTo>
                <a:lnTo>
                  <a:pt x="774" y="341"/>
                </a:lnTo>
                <a:lnTo>
                  <a:pt x="770" y="337"/>
                </a:lnTo>
                <a:lnTo>
                  <a:pt x="769" y="331"/>
                </a:lnTo>
                <a:lnTo>
                  <a:pt x="770" y="325"/>
                </a:lnTo>
                <a:lnTo>
                  <a:pt x="778" y="318"/>
                </a:lnTo>
                <a:lnTo>
                  <a:pt x="780" y="313"/>
                </a:lnTo>
                <a:lnTo>
                  <a:pt x="780" y="306"/>
                </a:lnTo>
                <a:lnTo>
                  <a:pt x="778" y="306"/>
                </a:lnTo>
                <a:lnTo>
                  <a:pt x="771" y="313"/>
                </a:lnTo>
                <a:lnTo>
                  <a:pt x="769" y="310"/>
                </a:lnTo>
                <a:lnTo>
                  <a:pt x="770" y="300"/>
                </a:lnTo>
                <a:lnTo>
                  <a:pt x="767" y="298"/>
                </a:lnTo>
                <a:lnTo>
                  <a:pt x="765" y="296"/>
                </a:lnTo>
                <a:lnTo>
                  <a:pt x="765" y="296"/>
                </a:lnTo>
                <a:lnTo>
                  <a:pt x="765" y="294"/>
                </a:lnTo>
                <a:lnTo>
                  <a:pt x="770" y="293"/>
                </a:lnTo>
                <a:lnTo>
                  <a:pt x="773" y="293"/>
                </a:lnTo>
                <a:lnTo>
                  <a:pt x="775" y="294"/>
                </a:lnTo>
                <a:lnTo>
                  <a:pt x="778" y="289"/>
                </a:lnTo>
                <a:lnTo>
                  <a:pt x="774" y="285"/>
                </a:lnTo>
                <a:lnTo>
                  <a:pt x="765" y="283"/>
                </a:lnTo>
                <a:lnTo>
                  <a:pt x="762" y="280"/>
                </a:lnTo>
                <a:lnTo>
                  <a:pt x="760" y="276"/>
                </a:lnTo>
                <a:lnTo>
                  <a:pt x="758" y="272"/>
                </a:lnTo>
                <a:lnTo>
                  <a:pt x="762" y="270"/>
                </a:lnTo>
                <a:lnTo>
                  <a:pt x="767" y="272"/>
                </a:lnTo>
                <a:lnTo>
                  <a:pt x="779" y="280"/>
                </a:lnTo>
                <a:lnTo>
                  <a:pt x="783" y="281"/>
                </a:lnTo>
                <a:lnTo>
                  <a:pt x="784" y="278"/>
                </a:lnTo>
                <a:lnTo>
                  <a:pt x="779" y="271"/>
                </a:lnTo>
                <a:lnTo>
                  <a:pt x="766" y="257"/>
                </a:lnTo>
                <a:lnTo>
                  <a:pt x="760" y="252"/>
                </a:lnTo>
                <a:lnTo>
                  <a:pt x="757" y="250"/>
                </a:lnTo>
                <a:lnTo>
                  <a:pt x="751" y="249"/>
                </a:lnTo>
                <a:lnTo>
                  <a:pt x="748" y="248"/>
                </a:lnTo>
                <a:lnTo>
                  <a:pt x="747" y="245"/>
                </a:lnTo>
                <a:lnTo>
                  <a:pt x="745" y="243"/>
                </a:lnTo>
                <a:lnTo>
                  <a:pt x="747" y="239"/>
                </a:lnTo>
                <a:lnTo>
                  <a:pt x="749" y="237"/>
                </a:lnTo>
                <a:lnTo>
                  <a:pt x="752" y="239"/>
                </a:lnTo>
                <a:lnTo>
                  <a:pt x="754" y="241"/>
                </a:lnTo>
                <a:lnTo>
                  <a:pt x="760" y="246"/>
                </a:lnTo>
                <a:lnTo>
                  <a:pt x="776" y="258"/>
                </a:lnTo>
                <a:lnTo>
                  <a:pt x="778" y="257"/>
                </a:lnTo>
                <a:lnTo>
                  <a:pt x="779" y="254"/>
                </a:lnTo>
                <a:lnTo>
                  <a:pt x="780" y="253"/>
                </a:lnTo>
                <a:lnTo>
                  <a:pt x="787" y="252"/>
                </a:lnTo>
                <a:lnTo>
                  <a:pt x="791" y="249"/>
                </a:lnTo>
                <a:lnTo>
                  <a:pt x="791" y="245"/>
                </a:lnTo>
                <a:lnTo>
                  <a:pt x="785" y="241"/>
                </a:lnTo>
                <a:lnTo>
                  <a:pt x="780" y="239"/>
                </a:lnTo>
                <a:lnTo>
                  <a:pt x="766" y="235"/>
                </a:lnTo>
                <a:lnTo>
                  <a:pt x="761" y="235"/>
                </a:lnTo>
                <a:lnTo>
                  <a:pt x="760" y="235"/>
                </a:lnTo>
                <a:lnTo>
                  <a:pt x="757" y="232"/>
                </a:lnTo>
                <a:lnTo>
                  <a:pt x="756" y="230"/>
                </a:lnTo>
                <a:lnTo>
                  <a:pt x="757" y="227"/>
                </a:lnTo>
                <a:lnTo>
                  <a:pt x="758" y="227"/>
                </a:lnTo>
                <a:lnTo>
                  <a:pt x="769" y="231"/>
                </a:lnTo>
                <a:lnTo>
                  <a:pt x="771" y="228"/>
                </a:lnTo>
                <a:lnTo>
                  <a:pt x="774" y="228"/>
                </a:lnTo>
                <a:lnTo>
                  <a:pt x="778" y="231"/>
                </a:lnTo>
                <a:lnTo>
                  <a:pt x="779" y="234"/>
                </a:lnTo>
                <a:lnTo>
                  <a:pt x="782" y="234"/>
                </a:lnTo>
                <a:lnTo>
                  <a:pt x="780" y="226"/>
                </a:lnTo>
                <a:lnTo>
                  <a:pt x="776" y="221"/>
                </a:lnTo>
                <a:lnTo>
                  <a:pt x="771" y="214"/>
                </a:lnTo>
                <a:lnTo>
                  <a:pt x="766" y="204"/>
                </a:lnTo>
                <a:lnTo>
                  <a:pt x="764" y="205"/>
                </a:lnTo>
                <a:lnTo>
                  <a:pt x="758" y="209"/>
                </a:lnTo>
                <a:lnTo>
                  <a:pt x="756" y="209"/>
                </a:lnTo>
                <a:lnTo>
                  <a:pt x="751" y="204"/>
                </a:lnTo>
                <a:lnTo>
                  <a:pt x="749" y="202"/>
                </a:lnTo>
                <a:lnTo>
                  <a:pt x="748" y="201"/>
                </a:lnTo>
                <a:lnTo>
                  <a:pt x="747" y="197"/>
                </a:lnTo>
                <a:lnTo>
                  <a:pt x="743" y="195"/>
                </a:lnTo>
                <a:lnTo>
                  <a:pt x="735" y="193"/>
                </a:lnTo>
                <a:lnTo>
                  <a:pt x="734" y="192"/>
                </a:lnTo>
                <a:lnTo>
                  <a:pt x="732" y="190"/>
                </a:lnTo>
                <a:lnTo>
                  <a:pt x="729" y="187"/>
                </a:lnTo>
                <a:lnTo>
                  <a:pt x="727" y="187"/>
                </a:lnTo>
                <a:lnTo>
                  <a:pt x="723" y="187"/>
                </a:lnTo>
                <a:lnTo>
                  <a:pt x="720" y="186"/>
                </a:lnTo>
                <a:lnTo>
                  <a:pt x="721" y="184"/>
                </a:lnTo>
                <a:lnTo>
                  <a:pt x="727" y="183"/>
                </a:lnTo>
                <a:lnTo>
                  <a:pt x="729" y="180"/>
                </a:lnTo>
                <a:lnTo>
                  <a:pt x="731" y="178"/>
                </a:lnTo>
                <a:lnTo>
                  <a:pt x="734" y="180"/>
                </a:lnTo>
                <a:lnTo>
                  <a:pt x="748" y="183"/>
                </a:lnTo>
                <a:lnTo>
                  <a:pt x="751" y="186"/>
                </a:lnTo>
                <a:lnTo>
                  <a:pt x="754" y="188"/>
                </a:lnTo>
                <a:lnTo>
                  <a:pt x="757" y="191"/>
                </a:lnTo>
                <a:lnTo>
                  <a:pt x="760" y="190"/>
                </a:lnTo>
                <a:lnTo>
                  <a:pt x="761" y="191"/>
                </a:lnTo>
                <a:lnTo>
                  <a:pt x="762" y="190"/>
                </a:lnTo>
                <a:lnTo>
                  <a:pt x="765" y="188"/>
                </a:lnTo>
                <a:lnTo>
                  <a:pt x="767" y="190"/>
                </a:lnTo>
                <a:lnTo>
                  <a:pt x="770" y="191"/>
                </a:lnTo>
                <a:lnTo>
                  <a:pt x="779" y="183"/>
                </a:lnTo>
                <a:lnTo>
                  <a:pt x="778" y="180"/>
                </a:lnTo>
                <a:lnTo>
                  <a:pt x="770" y="182"/>
                </a:lnTo>
                <a:lnTo>
                  <a:pt x="762" y="178"/>
                </a:lnTo>
                <a:lnTo>
                  <a:pt x="756" y="170"/>
                </a:lnTo>
                <a:lnTo>
                  <a:pt x="749" y="162"/>
                </a:lnTo>
                <a:lnTo>
                  <a:pt x="758" y="164"/>
                </a:lnTo>
                <a:lnTo>
                  <a:pt x="761" y="165"/>
                </a:lnTo>
                <a:lnTo>
                  <a:pt x="766" y="171"/>
                </a:lnTo>
                <a:lnTo>
                  <a:pt x="769" y="174"/>
                </a:lnTo>
                <a:lnTo>
                  <a:pt x="774" y="175"/>
                </a:lnTo>
                <a:lnTo>
                  <a:pt x="775" y="171"/>
                </a:lnTo>
                <a:lnTo>
                  <a:pt x="775" y="170"/>
                </a:lnTo>
                <a:lnTo>
                  <a:pt x="765" y="161"/>
                </a:lnTo>
                <a:lnTo>
                  <a:pt x="762" y="157"/>
                </a:lnTo>
                <a:lnTo>
                  <a:pt x="764" y="156"/>
                </a:lnTo>
                <a:lnTo>
                  <a:pt x="778" y="156"/>
                </a:lnTo>
                <a:lnTo>
                  <a:pt x="778" y="155"/>
                </a:lnTo>
                <a:lnTo>
                  <a:pt x="775" y="151"/>
                </a:lnTo>
                <a:lnTo>
                  <a:pt x="778" y="148"/>
                </a:lnTo>
                <a:lnTo>
                  <a:pt x="780" y="147"/>
                </a:lnTo>
                <a:lnTo>
                  <a:pt x="782" y="147"/>
                </a:lnTo>
                <a:lnTo>
                  <a:pt x="784" y="143"/>
                </a:lnTo>
                <a:lnTo>
                  <a:pt x="782" y="143"/>
                </a:lnTo>
                <a:lnTo>
                  <a:pt x="782" y="138"/>
                </a:lnTo>
                <a:lnTo>
                  <a:pt x="776" y="135"/>
                </a:lnTo>
                <a:lnTo>
                  <a:pt x="769" y="135"/>
                </a:lnTo>
                <a:lnTo>
                  <a:pt x="765" y="134"/>
                </a:lnTo>
                <a:lnTo>
                  <a:pt x="782" y="125"/>
                </a:lnTo>
                <a:lnTo>
                  <a:pt x="785" y="126"/>
                </a:lnTo>
                <a:lnTo>
                  <a:pt x="793" y="139"/>
                </a:lnTo>
                <a:lnTo>
                  <a:pt x="798" y="152"/>
                </a:lnTo>
                <a:lnTo>
                  <a:pt x="804" y="142"/>
                </a:lnTo>
                <a:lnTo>
                  <a:pt x="805" y="140"/>
                </a:lnTo>
                <a:lnTo>
                  <a:pt x="805" y="138"/>
                </a:lnTo>
                <a:lnTo>
                  <a:pt x="802" y="135"/>
                </a:lnTo>
                <a:lnTo>
                  <a:pt x="797" y="130"/>
                </a:lnTo>
                <a:lnTo>
                  <a:pt x="796" y="107"/>
                </a:lnTo>
                <a:lnTo>
                  <a:pt x="797" y="105"/>
                </a:lnTo>
                <a:lnTo>
                  <a:pt x="798" y="101"/>
                </a:lnTo>
                <a:lnTo>
                  <a:pt x="800" y="99"/>
                </a:lnTo>
                <a:lnTo>
                  <a:pt x="802" y="99"/>
                </a:lnTo>
                <a:lnTo>
                  <a:pt x="804" y="100"/>
                </a:lnTo>
                <a:lnTo>
                  <a:pt x="805" y="103"/>
                </a:lnTo>
                <a:lnTo>
                  <a:pt x="805" y="109"/>
                </a:lnTo>
                <a:lnTo>
                  <a:pt x="805" y="122"/>
                </a:lnTo>
                <a:lnTo>
                  <a:pt x="807" y="129"/>
                </a:lnTo>
                <a:lnTo>
                  <a:pt x="813" y="131"/>
                </a:lnTo>
                <a:lnTo>
                  <a:pt x="818" y="125"/>
                </a:lnTo>
                <a:lnTo>
                  <a:pt x="831" y="113"/>
                </a:lnTo>
                <a:lnTo>
                  <a:pt x="840" y="99"/>
                </a:lnTo>
                <a:lnTo>
                  <a:pt x="841" y="96"/>
                </a:lnTo>
                <a:lnTo>
                  <a:pt x="840" y="91"/>
                </a:lnTo>
                <a:lnTo>
                  <a:pt x="839" y="91"/>
                </a:lnTo>
                <a:lnTo>
                  <a:pt x="828" y="90"/>
                </a:lnTo>
                <a:lnTo>
                  <a:pt x="826" y="87"/>
                </a:lnTo>
                <a:lnTo>
                  <a:pt x="828" y="69"/>
                </a:lnTo>
                <a:lnTo>
                  <a:pt x="829" y="67"/>
                </a:lnTo>
                <a:lnTo>
                  <a:pt x="832" y="64"/>
                </a:lnTo>
                <a:lnTo>
                  <a:pt x="836" y="63"/>
                </a:lnTo>
                <a:lnTo>
                  <a:pt x="853" y="60"/>
                </a:lnTo>
                <a:lnTo>
                  <a:pt x="854" y="57"/>
                </a:lnTo>
                <a:lnTo>
                  <a:pt x="857" y="50"/>
                </a:lnTo>
                <a:lnTo>
                  <a:pt x="859" y="46"/>
                </a:lnTo>
                <a:lnTo>
                  <a:pt x="863" y="43"/>
                </a:lnTo>
                <a:lnTo>
                  <a:pt x="863" y="56"/>
                </a:lnTo>
                <a:lnTo>
                  <a:pt x="862" y="63"/>
                </a:lnTo>
                <a:lnTo>
                  <a:pt x="861" y="68"/>
                </a:lnTo>
                <a:lnTo>
                  <a:pt x="855" y="77"/>
                </a:lnTo>
                <a:lnTo>
                  <a:pt x="855" y="83"/>
                </a:lnTo>
                <a:lnTo>
                  <a:pt x="857" y="89"/>
                </a:lnTo>
                <a:lnTo>
                  <a:pt x="861" y="83"/>
                </a:lnTo>
                <a:lnTo>
                  <a:pt x="875" y="65"/>
                </a:lnTo>
                <a:lnTo>
                  <a:pt x="877" y="60"/>
                </a:lnTo>
                <a:lnTo>
                  <a:pt x="880" y="54"/>
                </a:lnTo>
                <a:lnTo>
                  <a:pt x="884" y="48"/>
                </a:lnTo>
                <a:lnTo>
                  <a:pt x="889" y="45"/>
                </a:lnTo>
                <a:lnTo>
                  <a:pt x="889" y="52"/>
                </a:lnTo>
                <a:lnTo>
                  <a:pt x="888" y="60"/>
                </a:lnTo>
                <a:lnTo>
                  <a:pt x="884" y="67"/>
                </a:lnTo>
                <a:lnTo>
                  <a:pt x="879" y="72"/>
                </a:lnTo>
                <a:lnTo>
                  <a:pt x="883" y="76"/>
                </a:lnTo>
                <a:lnTo>
                  <a:pt x="886" y="78"/>
                </a:lnTo>
                <a:lnTo>
                  <a:pt x="895" y="81"/>
                </a:lnTo>
                <a:lnTo>
                  <a:pt x="895" y="82"/>
                </a:lnTo>
                <a:lnTo>
                  <a:pt x="889" y="83"/>
                </a:lnTo>
                <a:lnTo>
                  <a:pt x="876" y="82"/>
                </a:lnTo>
                <a:lnTo>
                  <a:pt x="871" y="83"/>
                </a:lnTo>
                <a:lnTo>
                  <a:pt x="868" y="87"/>
                </a:lnTo>
                <a:lnTo>
                  <a:pt x="863" y="92"/>
                </a:lnTo>
                <a:lnTo>
                  <a:pt x="857" y="105"/>
                </a:lnTo>
                <a:lnTo>
                  <a:pt x="857" y="112"/>
                </a:lnTo>
                <a:lnTo>
                  <a:pt x="863" y="112"/>
                </a:lnTo>
                <a:lnTo>
                  <a:pt x="890" y="107"/>
                </a:lnTo>
                <a:lnTo>
                  <a:pt x="898" y="107"/>
                </a:lnTo>
                <a:lnTo>
                  <a:pt x="902" y="111"/>
                </a:lnTo>
                <a:lnTo>
                  <a:pt x="895" y="112"/>
                </a:lnTo>
                <a:lnTo>
                  <a:pt x="893" y="112"/>
                </a:lnTo>
                <a:lnTo>
                  <a:pt x="883" y="114"/>
                </a:lnTo>
                <a:lnTo>
                  <a:pt x="855" y="120"/>
                </a:lnTo>
                <a:lnTo>
                  <a:pt x="835" y="127"/>
                </a:lnTo>
                <a:lnTo>
                  <a:pt x="835" y="129"/>
                </a:lnTo>
                <a:lnTo>
                  <a:pt x="835" y="135"/>
                </a:lnTo>
                <a:lnTo>
                  <a:pt x="833" y="138"/>
                </a:lnTo>
                <a:lnTo>
                  <a:pt x="831" y="140"/>
                </a:lnTo>
                <a:lnTo>
                  <a:pt x="826" y="142"/>
                </a:lnTo>
                <a:lnTo>
                  <a:pt x="824" y="144"/>
                </a:lnTo>
                <a:lnTo>
                  <a:pt x="824" y="147"/>
                </a:lnTo>
                <a:lnTo>
                  <a:pt x="824" y="153"/>
                </a:lnTo>
                <a:lnTo>
                  <a:pt x="824" y="157"/>
                </a:lnTo>
                <a:lnTo>
                  <a:pt x="817" y="182"/>
                </a:lnTo>
                <a:lnTo>
                  <a:pt x="815" y="193"/>
                </a:lnTo>
                <a:lnTo>
                  <a:pt x="815" y="195"/>
                </a:lnTo>
                <a:lnTo>
                  <a:pt x="814" y="199"/>
                </a:lnTo>
                <a:lnTo>
                  <a:pt x="815" y="202"/>
                </a:lnTo>
                <a:lnTo>
                  <a:pt x="822" y="204"/>
                </a:lnTo>
                <a:lnTo>
                  <a:pt x="823" y="206"/>
                </a:lnTo>
                <a:lnTo>
                  <a:pt x="826" y="209"/>
                </a:lnTo>
                <a:lnTo>
                  <a:pt x="827" y="212"/>
                </a:lnTo>
                <a:lnTo>
                  <a:pt x="828" y="224"/>
                </a:lnTo>
                <a:lnTo>
                  <a:pt x="829" y="230"/>
                </a:lnTo>
                <a:lnTo>
                  <a:pt x="833" y="232"/>
                </a:lnTo>
                <a:lnTo>
                  <a:pt x="836" y="228"/>
                </a:lnTo>
                <a:lnTo>
                  <a:pt x="836" y="215"/>
                </a:lnTo>
                <a:lnTo>
                  <a:pt x="837" y="204"/>
                </a:lnTo>
                <a:lnTo>
                  <a:pt x="844" y="197"/>
                </a:lnTo>
                <a:lnTo>
                  <a:pt x="845" y="200"/>
                </a:lnTo>
                <a:lnTo>
                  <a:pt x="842" y="202"/>
                </a:lnTo>
                <a:lnTo>
                  <a:pt x="848" y="202"/>
                </a:lnTo>
                <a:lnTo>
                  <a:pt x="853" y="200"/>
                </a:lnTo>
                <a:lnTo>
                  <a:pt x="857" y="195"/>
                </a:lnTo>
                <a:lnTo>
                  <a:pt x="862" y="191"/>
                </a:lnTo>
                <a:lnTo>
                  <a:pt x="861" y="197"/>
                </a:lnTo>
                <a:lnTo>
                  <a:pt x="851" y="210"/>
                </a:lnTo>
                <a:lnTo>
                  <a:pt x="849" y="218"/>
                </a:lnTo>
                <a:lnTo>
                  <a:pt x="851" y="221"/>
                </a:lnTo>
                <a:lnTo>
                  <a:pt x="849" y="222"/>
                </a:lnTo>
                <a:lnTo>
                  <a:pt x="842" y="223"/>
                </a:lnTo>
                <a:lnTo>
                  <a:pt x="845" y="227"/>
                </a:lnTo>
                <a:lnTo>
                  <a:pt x="846" y="228"/>
                </a:lnTo>
                <a:lnTo>
                  <a:pt x="848" y="231"/>
                </a:lnTo>
                <a:lnTo>
                  <a:pt x="850" y="231"/>
                </a:lnTo>
                <a:lnTo>
                  <a:pt x="850" y="237"/>
                </a:lnTo>
                <a:lnTo>
                  <a:pt x="848" y="243"/>
                </a:lnTo>
                <a:lnTo>
                  <a:pt x="842" y="245"/>
                </a:lnTo>
                <a:lnTo>
                  <a:pt x="837" y="248"/>
                </a:lnTo>
                <a:lnTo>
                  <a:pt x="829" y="248"/>
                </a:lnTo>
                <a:lnTo>
                  <a:pt x="826" y="246"/>
                </a:lnTo>
                <a:lnTo>
                  <a:pt x="817" y="241"/>
                </a:lnTo>
                <a:lnTo>
                  <a:pt x="814" y="240"/>
                </a:lnTo>
                <a:lnTo>
                  <a:pt x="811" y="239"/>
                </a:lnTo>
                <a:lnTo>
                  <a:pt x="809" y="240"/>
                </a:lnTo>
                <a:lnTo>
                  <a:pt x="809" y="248"/>
                </a:lnTo>
                <a:lnTo>
                  <a:pt x="807" y="254"/>
                </a:lnTo>
                <a:lnTo>
                  <a:pt x="807" y="257"/>
                </a:lnTo>
                <a:lnTo>
                  <a:pt x="807" y="265"/>
                </a:lnTo>
                <a:lnTo>
                  <a:pt x="809" y="289"/>
                </a:lnTo>
                <a:lnTo>
                  <a:pt x="810" y="294"/>
                </a:lnTo>
                <a:lnTo>
                  <a:pt x="814" y="293"/>
                </a:lnTo>
                <a:lnTo>
                  <a:pt x="818" y="289"/>
                </a:lnTo>
                <a:lnTo>
                  <a:pt x="820" y="285"/>
                </a:lnTo>
                <a:lnTo>
                  <a:pt x="818" y="284"/>
                </a:lnTo>
                <a:lnTo>
                  <a:pt x="815" y="281"/>
                </a:lnTo>
                <a:lnTo>
                  <a:pt x="814" y="279"/>
                </a:lnTo>
                <a:lnTo>
                  <a:pt x="814" y="275"/>
                </a:lnTo>
                <a:lnTo>
                  <a:pt x="815" y="272"/>
                </a:lnTo>
                <a:lnTo>
                  <a:pt x="817" y="272"/>
                </a:lnTo>
                <a:lnTo>
                  <a:pt x="824" y="270"/>
                </a:lnTo>
                <a:lnTo>
                  <a:pt x="826" y="268"/>
                </a:lnTo>
                <a:lnTo>
                  <a:pt x="828" y="267"/>
                </a:lnTo>
                <a:lnTo>
                  <a:pt x="828" y="266"/>
                </a:lnTo>
                <a:lnTo>
                  <a:pt x="829" y="263"/>
                </a:lnTo>
                <a:lnTo>
                  <a:pt x="831" y="261"/>
                </a:lnTo>
                <a:lnTo>
                  <a:pt x="832" y="261"/>
                </a:lnTo>
                <a:lnTo>
                  <a:pt x="832" y="254"/>
                </a:lnTo>
                <a:lnTo>
                  <a:pt x="837" y="256"/>
                </a:lnTo>
                <a:lnTo>
                  <a:pt x="846" y="261"/>
                </a:lnTo>
                <a:lnTo>
                  <a:pt x="846" y="265"/>
                </a:lnTo>
                <a:lnTo>
                  <a:pt x="846" y="270"/>
                </a:lnTo>
                <a:lnTo>
                  <a:pt x="848" y="274"/>
                </a:lnTo>
                <a:lnTo>
                  <a:pt x="851" y="275"/>
                </a:lnTo>
                <a:lnTo>
                  <a:pt x="853" y="274"/>
                </a:lnTo>
                <a:lnTo>
                  <a:pt x="853" y="266"/>
                </a:lnTo>
                <a:lnTo>
                  <a:pt x="854" y="263"/>
                </a:lnTo>
                <a:lnTo>
                  <a:pt x="857" y="263"/>
                </a:lnTo>
                <a:lnTo>
                  <a:pt x="858" y="266"/>
                </a:lnTo>
                <a:lnTo>
                  <a:pt x="858" y="272"/>
                </a:lnTo>
                <a:lnTo>
                  <a:pt x="859" y="274"/>
                </a:lnTo>
                <a:lnTo>
                  <a:pt x="870" y="275"/>
                </a:lnTo>
                <a:lnTo>
                  <a:pt x="866" y="280"/>
                </a:lnTo>
                <a:lnTo>
                  <a:pt x="859" y="284"/>
                </a:lnTo>
                <a:lnTo>
                  <a:pt x="855" y="289"/>
                </a:lnTo>
                <a:lnTo>
                  <a:pt x="855" y="298"/>
                </a:lnTo>
                <a:lnTo>
                  <a:pt x="861" y="305"/>
                </a:lnTo>
                <a:lnTo>
                  <a:pt x="866" y="305"/>
                </a:lnTo>
                <a:lnTo>
                  <a:pt x="871" y="300"/>
                </a:lnTo>
                <a:lnTo>
                  <a:pt x="872" y="294"/>
                </a:lnTo>
                <a:lnTo>
                  <a:pt x="875" y="300"/>
                </a:lnTo>
                <a:lnTo>
                  <a:pt x="873" y="305"/>
                </a:lnTo>
                <a:lnTo>
                  <a:pt x="871" y="309"/>
                </a:lnTo>
                <a:lnTo>
                  <a:pt x="868" y="311"/>
                </a:lnTo>
                <a:lnTo>
                  <a:pt x="863" y="311"/>
                </a:lnTo>
                <a:lnTo>
                  <a:pt x="859" y="311"/>
                </a:lnTo>
                <a:lnTo>
                  <a:pt x="854" y="309"/>
                </a:lnTo>
                <a:lnTo>
                  <a:pt x="850" y="306"/>
                </a:lnTo>
                <a:lnTo>
                  <a:pt x="848" y="300"/>
                </a:lnTo>
                <a:lnTo>
                  <a:pt x="846" y="298"/>
                </a:lnTo>
                <a:lnTo>
                  <a:pt x="844" y="298"/>
                </a:lnTo>
                <a:lnTo>
                  <a:pt x="842" y="297"/>
                </a:lnTo>
                <a:lnTo>
                  <a:pt x="839" y="294"/>
                </a:lnTo>
                <a:lnTo>
                  <a:pt x="835" y="293"/>
                </a:lnTo>
                <a:lnTo>
                  <a:pt x="831" y="296"/>
                </a:lnTo>
                <a:lnTo>
                  <a:pt x="826" y="303"/>
                </a:lnTo>
                <a:lnTo>
                  <a:pt x="826" y="306"/>
                </a:lnTo>
                <a:lnTo>
                  <a:pt x="826" y="309"/>
                </a:lnTo>
                <a:lnTo>
                  <a:pt x="824" y="328"/>
                </a:lnTo>
                <a:lnTo>
                  <a:pt x="823" y="333"/>
                </a:lnTo>
                <a:lnTo>
                  <a:pt x="823" y="338"/>
                </a:lnTo>
                <a:lnTo>
                  <a:pt x="824" y="346"/>
                </a:lnTo>
                <a:lnTo>
                  <a:pt x="826" y="347"/>
                </a:lnTo>
                <a:lnTo>
                  <a:pt x="829" y="346"/>
                </a:lnTo>
                <a:lnTo>
                  <a:pt x="832" y="344"/>
                </a:lnTo>
                <a:lnTo>
                  <a:pt x="833" y="341"/>
                </a:lnTo>
                <a:lnTo>
                  <a:pt x="832" y="336"/>
                </a:lnTo>
                <a:lnTo>
                  <a:pt x="831" y="329"/>
                </a:lnTo>
                <a:lnTo>
                  <a:pt x="831" y="322"/>
                </a:lnTo>
                <a:lnTo>
                  <a:pt x="832" y="316"/>
                </a:lnTo>
                <a:lnTo>
                  <a:pt x="835" y="313"/>
                </a:lnTo>
                <a:lnTo>
                  <a:pt x="836" y="315"/>
                </a:lnTo>
                <a:lnTo>
                  <a:pt x="836" y="328"/>
                </a:lnTo>
                <a:lnTo>
                  <a:pt x="839" y="331"/>
                </a:lnTo>
                <a:lnTo>
                  <a:pt x="842" y="325"/>
                </a:lnTo>
                <a:lnTo>
                  <a:pt x="848" y="313"/>
                </a:lnTo>
                <a:lnTo>
                  <a:pt x="853" y="314"/>
                </a:lnTo>
                <a:lnTo>
                  <a:pt x="854" y="319"/>
                </a:lnTo>
                <a:lnTo>
                  <a:pt x="850" y="331"/>
                </a:lnTo>
                <a:lnTo>
                  <a:pt x="854" y="332"/>
                </a:lnTo>
                <a:lnTo>
                  <a:pt x="858" y="338"/>
                </a:lnTo>
                <a:lnTo>
                  <a:pt x="861" y="340"/>
                </a:lnTo>
                <a:lnTo>
                  <a:pt x="863" y="337"/>
                </a:lnTo>
                <a:lnTo>
                  <a:pt x="863" y="333"/>
                </a:lnTo>
                <a:lnTo>
                  <a:pt x="864" y="329"/>
                </a:lnTo>
                <a:lnTo>
                  <a:pt x="864" y="325"/>
                </a:lnTo>
                <a:lnTo>
                  <a:pt x="867" y="328"/>
                </a:lnTo>
                <a:lnTo>
                  <a:pt x="867" y="331"/>
                </a:lnTo>
                <a:lnTo>
                  <a:pt x="867" y="333"/>
                </a:lnTo>
                <a:lnTo>
                  <a:pt x="866" y="336"/>
                </a:lnTo>
                <a:lnTo>
                  <a:pt x="868" y="338"/>
                </a:lnTo>
                <a:lnTo>
                  <a:pt x="873" y="338"/>
                </a:lnTo>
                <a:lnTo>
                  <a:pt x="877" y="336"/>
                </a:lnTo>
                <a:lnTo>
                  <a:pt x="883" y="335"/>
                </a:lnTo>
                <a:lnTo>
                  <a:pt x="884" y="336"/>
                </a:lnTo>
                <a:lnTo>
                  <a:pt x="880" y="338"/>
                </a:lnTo>
                <a:lnTo>
                  <a:pt x="875" y="342"/>
                </a:lnTo>
                <a:lnTo>
                  <a:pt x="873" y="345"/>
                </a:lnTo>
                <a:lnTo>
                  <a:pt x="873" y="347"/>
                </a:lnTo>
                <a:lnTo>
                  <a:pt x="879" y="347"/>
                </a:lnTo>
                <a:lnTo>
                  <a:pt x="883" y="346"/>
                </a:lnTo>
                <a:lnTo>
                  <a:pt x="885" y="344"/>
                </a:lnTo>
                <a:lnTo>
                  <a:pt x="888" y="342"/>
                </a:lnTo>
                <a:lnTo>
                  <a:pt x="888" y="349"/>
                </a:lnTo>
                <a:lnTo>
                  <a:pt x="894" y="353"/>
                </a:lnTo>
                <a:lnTo>
                  <a:pt x="902" y="355"/>
                </a:lnTo>
                <a:lnTo>
                  <a:pt x="908" y="355"/>
                </a:lnTo>
                <a:lnTo>
                  <a:pt x="914" y="353"/>
                </a:lnTo>
                <a:lnTo>
                  <a:pt x="916" y="347"/>
                </a:lnTo>
                <a:lnTo>
                  <a:pt x="919" y="336"/>
                </a:lnTo>
                <a:lnTo>
                  <a:pt x="920" y="335"/>
                </a:lnTo>
                <a:lnTo>
                  <a:pt x="920" y="336"/>
                </a:lnTo>
                <a:lnTo>
                  <a:pt x="923" y="336"/>
                </a:lnTo>
                <a:lnTo>
                  <a:pt x="920" y="341"/>
                </a:lnTo>
                <a:lnTo>
                  <a:pt x="921" y="351"/>
                </a:lnTo>
                <a:lnTo>
                  <a:pt x="920" y="357"/>
                </a:lnTo>
                <a:lnTo>
                  <a:pt x="917" y="359"/>
                </a:lnTo>
                <a:lnTo>
                  <a:pt x="914" y="362"/>
                </a:lnTo>
                <a:lnTo>
                  <a:pt x="906" y="364"/>
                </a:lnTo>
                <a:lnTo>
                  <a:pt x="880" y="360"/>
                </a:lnTo>
                <a:lnTo>
                  <a:pt x="875" y="362"/>
                </a:lnTo>
                <a:lnTo>
                  <a:pt x="872" y="360"/>
                </a:lnTo>
                <a:lnTo>
                  <a:pt x="870" y="359"/>
                </a:lnTo>
                <a:lnTo>
                  <a:pt x="871" y="358"/>
                </a:lnTo>
                <a:lnTo>
                  <a:pt x="873" y="354"/>
                </a:lnTo>
                <a:lnTo>
                  <a:pt x="870" y="355"/>
                </a:lnTo>
                <a:lnTo>
                  <a:pt x="864" y="359"/>
                </a:lnTo>
                <a:lnTo>
                  <a:pt x="861" y="360"/>
                </a:lnTo>
                <a:lnTo>
                  <a:pt x="857" y="362"/>
                </a:lnTo>
                <a:lnTo>
                  <a:pt x="845" y="362"/>
                </a:lnTo>
                <a:lnTo>
                  <a:pt x="849" y="366"/>
                </a:lnTo>
                <a:lnTo>
                  <a:pt x="850" y="367"/>
                </a:lnTo>
                <a:lnTo>
                  <a:pt x="851" y="367"/>
                </a:lnTo>
                <a:lnTo>
                  <a:pt x="853" y="369"/>
                </a:lnTo>
                <a:lnTo>
                  <a:pt x="849" y="377"/>
                </a:lnTo>
                <a:lnTo>
                  <a:pt x="848" y="381"/>
                </a:lnTo>
                <a:lnTo>
                  <a:pt x="851" y="382"/>
                </a:lnTo>
                <a:lnTo>
                  <a:pt x="858" y="381"/>
                </a:lnTo>
                <a:lnTo>
                  <a:pt x="862" y="380"/>
                </a:lnTo>
                <a:lnTo>
                  <a:pt x="863" y="377"/>
                </a:lnTo>
                <a:lnTo>
                  <a:pt x="864" y="375"/>
                </a:lnTo>
                <a:lnTo>
                  <a:pt x="864" y="373"/>
                </a:lnTo>
                <a:lnTo>
                  <a:pt x="864" y="372"/>
                </a:lnTo>
                <a:lnTo>
                  <a:pt x="867" y="371"/>
                </a:lnTo>
                <a:lnTo>
                  <a:pt x="870" y="371"/>
                </a:lnTo>
                <a:lnTo>
                  <a:pt x="871" y="371"/>
                </a:lnTo>
                <a:lnTo>
                  <a:pt x="872" y="371"/>
                </a:lnTo>
                <a:lnTo>
                  <a:pt x="873" y="371"/>
                </a:lnTo>
                <a:lnTo>
                  <a:pt x="875" y="375"/>
                </a:lnTo>
                <a:lnTo>
                  <a:pt x="872" y="380"/>
                </a:lnTo>
                <a:lnTo>
                  <a:pt x="875" y="382"/>
                </a:lnTo>
                <a:lnTo>
                  <a:pt x="870" y="386"/>
                </a:lnTo>
                <a:lnTo>
                  <a:pt x="864" y="389"/>
                </a:lnTo>
                <a:lnTo>
                  <a:pt x="861" y="391"/>
                </a:lnTo>
                <a:lnTo>
                  <a:pt x="861" y="398"/>
                </a:lnTo>
                <a:lnTo>
                  <a:pt x="861" y="406"/>
                </a:lnTo>
                <a:lnTo>
                  <a:pt x="859" y="411"/>
                </a:lnTo>
                <a:lnTo>
                  <a:pt x="857" y="410"/>
                </a:lnTo>
                <a:lnTo>
                  <a:pt x="854" y="403"/>
                </a:lnTo>
                <a:lnTo>
                  <a:pt x="851" y="401"/>
                </a:lnTo>
                <a:lnTo>
                  <a:pt x="848" y="401"/>
                </a:lnTo>
                <a:lnTo>
                  <a:pt x="844" y="404"/>
                </a:lnTo>
                <a:lnTo>
                  <a:pt x="845" y="411"/>
                </a:lnTo>
                <a:lnTo>
                  <a:pt x="848" y="412"/>
                </a:lnTo>
                <a:lnTo>
                  <a:pt x="850" y="413"/>
                </a:lnTo>
                <a:lnTo>
                  <a:pt x="853" y="415"/>
                </a:lnTo>
                <a:lnTo>
                  <a:pt x="855" y="421"/>
                </a:lnTo>
                <a:lnTo>
                  <a:pt x="858" y="425"/>
                </a:lnTo>
                <a:lnTo>
                  <a:pt x="861" y="428"/>
                </a:lnTo>
                <a:lnTo>
                  <a:pt x="862" y="429"/>
                </a:lnTo>
                <a:lnTo>
                  <a:pt x="872" y="439"/>
                </a:lnTo>
                <a:lnTo>
                  <a:pt x="877" y="446"/>
                </a:lnTo>
                <a:lnTo>
                  <a:pt x="881" y="454"/>
                </a:lnTo>
                <a:lnTo>
                  <a:pt x="883" y="454"/>
                </a:lnTo>
                <a:lnTo>
                  <a:pt x="881" y="446"/>
                </a:lnTo>
                <a:lnTo>
                  <a:pt x="875" y="433"/>
                </a:lnTo>
                <a:lnTo>
                  <a:pt x="877" y="430"/>
                </a:lnTo>
                <a:lnTo>
                  <a:pt x="883" y="432"/>
                </a:lnTo>
                <a:lnTo>
                  <a:pt x="901" y="447"/>
                </a:lnTo>
                <a:lnTo>
                  <a:pt x="905" y="452"/>
                </a:lnTo>
                <a:lnTo>
                  <a:pt x="906" y="454"/>
                </a:lnTo>
                <a:lnTo>
                  <a:pt x="914" y="455"/>
                </a:lnTo>
                <a:lnTo>
                  <a:pt x="916" y="456"/>
                </a:lnTo>
                <a:lnTo>
                  <a:pt x="927" y="468"/>
                </a:lnTo>
                <a:lnTo>
                  <a:pt x="930" y="469"/>
                </a:lnTo>
                <a:lnTo>
                  <a:pt x="932" y="467"/>
                </a:lnTo>
                <a:lnTo>
                  <a:pt x="933" y="457"/>
                </a:lnTo>
                <a:lnTo>
                  <a:pt x="932" y="454"/>
                </a:lnTo>
                <a:lnTo>
                  <a:pt x="930" y="450"/>
                </a:lnTo>
                <a:lnTo>
                  <a:pt x="928" y="447"/>
                </a:lnTo>
                <a:lnTo>
                  <a:pt x="925" y="446"/>
                </a:lnTo>
                <a:lnTo>
                  <a:pt x="928" y="437"/>
                </a:lnTo>
                <a:lnTo>
                  <a:pt x="933" y="428"/>
                </a:lnTo>
                <a:lnTo>
                  <a:pt x="938" y="423"/>
                </a:lnTo>
                <a:lnTo>
                  <a:pt x="942" y="429"/>
                </a:lnTo>
                <a:lnTo>
                  <a:pt x="942" y="434"/>
                </a:lnTo>
                <a:lnTo>
                  <a:pt x="936" y="438"/>
                </a:lnTo>
                <a:lnTo>
                  <a:pt x="936" y="443"/>
                </a:lnTo>
                <a:lnTo>
                  <a:pt x="937" y="446"/>
                </a:lnTo>
                <a:lnTo>
                  <a:pt x="939" y="447"/>
                </a:lnTo>
                <a:lnTo>
                  <a:pt x="942" y="450"/>
                </a:lnTo>
                <a:lnTo>
                  <a:pt x="943" y="451"/>
                </a:lnTo>
                <a:lnTo>
                  <a:pt x="945" y="454"/>
                </a:lnTo>
                <a:lnTo>
                  <a:pt x="946" y="456"/>
                </a:lnTo>
                <a:lnTo>
                  <a:pt x="946" y="459"/>
                </a:lnTo>
                <a:lnTo>
                  <a:pt x="947" y="461"/>
                </a:lnTo>
                <a:lnTo>
                  <a:pt x="949" y="457"/>
                </a:lnTo>
                <a:lnTo>
                  <a:pt x="951" y="438"/>
                </a:lnTo>
                <a:lnTo>
                  <a:pt x="951" y="435"/>
                </a:lnTo>
                <a:lnTo>
                  <a:pt x="961" y="419"/>
                </a:lnTo>
                <a:lnTo>
                  <a:pt x="961" y="415"/>
                </a:lnTo>
                <a:lnTo>
                  <a:pt x="961" y="411"/>
                </a:lnTo>
                <a:lnTo>
                  <a:pt x="961" y="408"/>
                </a:lnTo>
                <a:lnTo>
                  <a:pt x="963" y="407"/>
                </a:lnTo>
                <a:lnTo>
                  <a:pt x="967" y="406"/>
                </a:lnTo>
                <a:lnTo>
                  <a:pt x="967" y="407"/>
                </a:lnTo>
                <a:lnTo>
                  <a:pt x="967" y="410"/>
                </a:lnTo>
                <a:lnTo>
                  <a:pt x="967" y="416"/>
                </a:lnTo>
                <a:lnTo>
                  <a:pt x="965" y="421"/>
                </a:lnTo>
                <a:lnTo>
                  <a:pt x="960" y="437"/>
                </a:lnTo>
                <a:lnTo>
                  <a:pt x="959" y="443"/>
                </a:lnTo>
                <a:lnTo>
                  <a:pt x="960" y="451"/>
                </a:lnTo>
                <a:lnTo>
                  <a:pt x="964" y="456"/>
                </a:lnTo>
                <a:lnTo>
                  <a:pt x="968" y="457"/>
                </a:lnTo>
                <a:lnTo>
                  <a:pt x="980" y="456"/>
                </a:lnTo>
                <a:lnTo>
                  <a:pt x="983" y="457"/>
                </a:lnTo>
                <a:lnTo>
                  <a:pt x="976" y="464"/>
                </a:lnTo>
                <a:lnTo>
                  <a:pt x="967" y="469"/>
                </a:lnTo>
                <a:lnTo>
                  <a:pt x="960" y="476"/>
                </a:lnTo>
                <a:lnTo>
                  <a:pt x="959" y="489"/>
                </a:lnTo>
                <a:lnTo>
                  <a:pt x="960" y="494"/>
                </a:lnTo>
                <a:lnTo>
                  <a:pt x="961" y="496"/>
                </a:lnTo>
                <a:lnTo>
                  <a:pt x="964" y="498"/>
                </a:lnTo>
                <a:lnTo>
                  <a:pt x="965" y="495"/>
                </a:lnTo>
                <a:lnTo>
                  <a:pt x="965" y="492"/>
                </a:lnTo>
                <a:lnTo>
                  <a:pt x="965" y="490"/>
                </a:lnTo>
                <a:lnTo>
                  <a:pt x="967" y="487"/>
                </a:lnTo>
                <a:lnTo>
                  <a:pt x="971" y="485"/>
                </a:lnTo>
                <a:lnTo>
                  <a:pt x="982" y="485"/>
                </a:lnTo>
                <a:lnTo>
                  <a:pt x="987" y="481"/>
                </a:lnTo>
                <a:lnTo>
                  <a:pt x="991" y="481"/>
                </a:lnTo>
                <a:lnTo>
                  <a:pt x="995" y="480"/>
                </a:lnTo>
                <a:lnTo>
                  <a:pt x="999" y="480"/>
                </a:lnTo>
                <a:lnTo>
                  <a:pt x="1000" y="482"/>
                </a:lnTo>
                <a:lnTo>
                  <a:pt x="999" y="485"/>
                </a:lnTo>
                <a:lnTo>
                  <a:pt x="991" y="487"/>
                </a:lnTo>
                <a:lnTo>
                  <a:pt x="990" y="490"/>
                </a:lnTo>
                <a:lnTo>
                  <a:pt x="991" y="491"/>
                </a:lnTo>
                <a:lnTo>
                  <a:pt x="991" y="494"/>
                </a:lnTo>
                <a:lnTo>
                  <a:pt x="989" y="496"/>
                </a:lnTo>
                <a:lnTo>
                  <a:pt x="987" y="499"/>
                </a:lnTo>
                <a:lnTo>
                  <a:pt x="985" y="502"/>
                </a:lnTo>
                <a:lnTo>
                  <a:pt x="985" y="503"/>
                </a:lnTo>
                <a:lnTo>
                  <a:pt x="986" y="504"/>
                </a:lnTo>
                <a:lnTo>
                  <a:pt x="986" y="504"/>
                </a:lnTo>
                <a:lnTo>
                  <a:pt x="986" y="504"/>
                </a:lnTo>
                <a:lnTo>
                  <a:pt x="987" y="505"/>
                </a:lnTo>
                <a:lnTo>
                  <a:pt x="990" y="503"/>
                </a:lnTo>
                <a:lnTo>
                  <a:pt x="994" y="502"/>
                </a:lnTo>
                <a:lnTo>
                  <a:pt x="999" y="500"/>
                </a:lnTo>
                <a:lnTo>
                  <a:pt x="1003" y="498"/>
                </a:lnTo>
                <a:lnTo>
                  <a:pt x="1004" y="494"/>
                </a:lnTo>
                <a:lnTo>
                  <a:pt x="1007" y="491"/>
                </a:lnTo>
                <a:lnTo>
                  <a:pt x="1011" y="491"/>
                </a:lnTo>
                <a:lnTo>
                  <a:pt x="1008" y="498"/>
                </a:lnTo>
                <a:lnTo>
                  <a:pt x="1000" y="511"/>
                </a:lnTo>
                <a:lnTo>
                  <a:pt x="998" y="514"/>
                </a:lnTo>
                <a:lnTo>
                  <a:pt x="996" y="516"/>
                </a:lnTo>
                <a:lnTo>
                  <a:pt x="990" y="518"/>
                </a:lnTo>
                <a:lnTo>
                  <a:pt x="990" y="521"/>
                </a:lnTo>
                <a:lnTo>
                  <a:pt x="989" y="525"/>
                </a:lnTo>
                <a:lnTo>
                  <a:pt x="985" y="534"/>
                </a:lnTo>
                <a:lnTo>
                  <a:pt x="983" y="536"/>
                </a:lnTo>
                <a:lnTo>
                  <a:pt x="985" y="536"/>
                </a:lnTo>
                <a:lnTo>
                  <a:pt x="985" y="536"/>
                </a:lnTo>
                <a:lnTo>
                  <a:pt x="986" y="536"/>
                </a:lnTo>
                <a:lnTo>
                  <a:pt x="986" y="539"/>
                </a:lnTo>
                <a:lnTo>
                  <a:pt x="987" y="538"/>
                </a:lnTo>
                <a:lnTo>
                  <a:pt x="989" y="536"/>
                </a:lnTo>
                <a:lnTo>
                  <a:pt x="990" y="534"/>
                </a:lnTo>
                <a:lnTo>
                  <a:pt x="991" y="533"/>
                </a:lnTo>
                <a:lnTo>
                  <a:pt x="994" y="533"/>
                </a:lnTo>
                <a:lnTo>
                  <a:pt x="994" y="536"/>
                </a:lnTo>
                <a:lnTo>
                  <a:pt x="991" y="539"/>
                </a:lnTo>
                <a:lnTo>
                  <a:pt x="990" y="542"/>
                </a:lnTo>
                <a:lnTo>
                  <a:pt x="989" y="544"/>
                </a:lnTo>
                <a:lnTo>
                  <a:pt x="990" y="547"/>
                </a:lnTo>
                <a:lnTo>
                  <a:pt x="990" y="548"/>
                </a:lnTo>
                <a:lnTo>
                  <a:pt x="991" y="549"/>
                </a:lnTo>
                <a:lnTo>
                  <a:pt x="992" y="552"/>
                </a:lnTo>
                <a:lnTo>
                  <a:pt x="995" y="552"/>
                </a:lnTo>
                <a:lnTo>
                  <a:pt x="999" y="548"/>
                </a:lnTo>
                <a:lnTo>
                  <a:pt x="1004" y="540"/>
                </a:lnTo>
                <a:lnTo>
                  <a:pt x="1009" y="535"/>
                </a:lnTo>
                <a:lnTo>
                  <a:pt x="1014" y="533"/>
                </a:lnTo>
                <a:lnTo>
                  <a:pt x="1038" y="530"/>
                </a:lnTo>
                <a:lnTo>
                  <a:pt x="1043" y="530"/>
                </a:lnTo>
                <a:lnTo>
                  <a:pt x="1046" y="531"/>
                </a:lnTo>
                <a:lnTo>
                  <a:pt x="1047" y="526"/>
                </a:lnTo>
                <a:lnTo>
                  <a:pt x="1047" y="521"/>
                </a:lnTo>
                <a:lnTo>
                  <a:pt x="1048" y="518"/>
                </a:lnTo>
                <a:lnTo>
                  <a:pt x="1055" y="517"/>
                </a:lnTo>
                <a:lnTo>
                  <a:pt x="1065" y="513"/>
                </a:lnTo>
                <a:lnTo>
                  <a:pt x="1073" y="511"/>
                </a:lnTo>
                <a:lnTo>
                  <a:pt x="1084" y="505"/>
                </a:lnTo>
                <a:lnTo>
                  <a:pt x="1095" y="502"/>
                </a:lnTo>
                <a:lnTo>
                  <a:pt x="1102" y="499"/>
                </a:lnTo>
                <a:lnTo>
                  <a:pt x="1106" y="498"/>
                </a:lnTo>
                <a:lnTo>
                  <a:pt x="1106" y="495"/>
                </a:lnTo>
                <a:lnTo>
                  <a:pt x="1109" y="478"/>
                </a:lnTo>
                <a:lnTo>
                  <a:pt x="1106" y="476"/>
                </a:lnTo>
                <a:lnTo>
                  <a:pt x="1108" y="474"/>
                </a:lnTo>
                <a:lnTo>
                  <a:pt x="1110" y="468"/>
                </a:lnTo>
                <a:lnTo>
                  <a:pt x="1113" y="467"/>
                </a:lnTo>
                <a:lnTo>
                  <a:pt x="1115" y="465"/>
                </a:lnTo>
                <a:lnTo>
                  <a:pt x="1119" y="467"/>
                </a:lnTo>
                <a:lnTo>
                  <a:pt x="1122" y="467"/>
                </a:lnTo>
                <a:lnTo>
                  <a:pt x="1123" y="463"/>
                </a:lnTo>
                <a:lnTo>
                  <a:pt x="1123" y="452"/>
                </a:lnTo>
                <a:lnTo>
                  <a:pt x="1123" y="450"/>
                </a:lnTo>
                <a:lnTo>
                  <a:pt x="1126" y="447"/>
                </a:lnTo>
                <a:lnTo>
                  <a:pt x="1124" y="428"/>
                </a:lnTo>
                <a:lnTo>
                  <a:pt x="1127" y="424"/>
                </a:lnTo>
                <a:lnTo>
                  <a:pt x="1130" y="420"/>
                </a:lnTo>
                <a:lnTo>
                  <a:pt x="1136" y="413"/>
                </a:lnTo>
                <a:lnTo>
                  <a:pt x="1135" y="421"/>
                </a:lnTo>
                <a:lnTo>
                  <a:pt x="1136" y="424"/>
                </a:lnTo>
                <a:lnTo>
                  <a:pt x="1144" y="421"/>
                </a:lnTo>
                <a:lnTo>
                  <a:pt x="1145" y="419"/>
                </a:lnTo>
                <a:close/>
                <a:moveTo>
                  <a:pt x="1159" y="357"/>
                </a:moveTo>
                <a:lnTo>
                  <a:pt x="1158" y="347"/>
                </a:lnTo>
                <a:lnTo>
                  <a:pt x="1154" y="347"/>
                </a:lnTo>
                <a:lnTo>
                  <a:pt x="1154" y="349"/>
                </a:lnTo>
                <a:lnTo>
                  <a:pt x="1156" y="358"/>
                </a:lnTo>
                <a:lnTo>
                  <a:pt x="1156" y="376"/>
                </a:lnTo>
                <a:lnTo>
                  <a:pt x="1157" y="385"/>
                </a:lnTo>
                <a:lnTo>
                  <a:pt x="1161" y="379"/>
                </a:lnTo>
                <a:lnTo>
                  <a:pt x="1161" y="368"/>
                </a:lnTo>
                <a:lnTo>
                  <a:pt x="1159" y="357"/>
                </a:lnTo>
                <a:close/>
                <a:moveTo>
                  <a:pt x="1153" y="404"/>
                </a:moveTo>
                <a:lnTo>
                  <a:pt x="1148" y="429"/>
                </a:lnTo>
                <a:lnTo>
                  <a:pt x="1145" y="442"/>
                </a:lnTo>
                <a:lnTo>
                  <a:pt x="1144" y="451"/>
                </a:lnTo>
                <a:lnTo>
                  <a:pt x="1145" y="460"/>
                </a:lnTo>
                <a:lnTo>
                  <a:pt x="1144" y="463"/>
                </a:lnTo>
                <a:lnTo>
                  <a:pt x="1139" y="476"/>
                </a:lnTo>
                <a:lnTo>
                  <a:pt x="1136" y="487"/>
                </a:lnTo>
                <a:lnTo>
                  <a:pt x="1137" y="486"/>
                </a:lnTo>
                <a:lnTo>
                  <a:pt x="1140" y="485"/>
                </a:lnTo>
                <a:lnTo>
                  <a:pt x="1141" y="482"/>
                </a:lnTo>
                <a:lnTo>
                  <a:pt x="1146" y="470"/>
                </a:lnTo>
                <a:lnTo>
                  <a:pt x="1152" y="443"/>
                </a:lnTo>
                <a:lnTo>
                  <a:pt x="1152" y="425"/>
                </a:lnTo>
                <a:lnTo>
                  <a:pt x="1156" y="406"/>
                </a:lnTo>
                <a:lnTo>
                  <a:pt x="1157" y="397"/>
                </a:lnTo>
                <a:lnTo>
                  <a:pt x="1156" y="397"/>
                </a:lnTo>
                <a:lnTo>
                  <a:pt x="1153" y="404"/>
                </a:lnTo>
                <a:close/>
                <a:moveTo>
                  <a:pt x="938" y="481"/>
                </a:moveTo>
                <a:lnTo>
                  <a:pt x="936" y="480"/>
                </a:lnTo>
                <a:lnTo>
                  <a:pt x="932" y="477"/>
                </a:lnTo>
                <a:lnTo>
                  <a:pt x="927" y="480"/>
                </a:lnTo>
                <a:lnTo>
                  <a:pt x="923" y="485"/>
                </a:lnTo>
                <a:lnTo>
                  <a:pt x="927" y="490"/>
                </a:lnTo>
                <a:lnTo>
                  <a:pt x="929" y="490"/>
                </a:lnTo>
                <a:lnTo>
                  <a:pt x="938" y="490"/>
                </a:lnTo>
                <a:lnTo>
                  <a:pt x="941" y="486"/>
                </a:lnTo>
                <a:lnTo>
                  <a:pt x="941" y="483"/>
                </a:lnTo>
                <a:lnTo>
                  <a:pt x="938" y="481"/>
                </a:lnTo>
                <a:close/>
                <a:moveTo>
                  <a:pt x="950" y="529"/>
                </a:moveTo>
                <a:lnTo>
                  <a:pt x="947" y="526"/>
                </a:lnTo>
                <a:lnTo>
                  <a:pt x="945" y="526"/>
                </a:lnTo>
                <a:lnTo>
                  <a:pt x="942" y="527"/>
                </a:lnTo>
                <a:lnTo>
                  <a:pt x="942" y="531"/>
                </a:lnTo>
                <a:lnTo>
                  <a:pt x="945" y="535"/>
                </a:lnTo>
                <a:lnTo>
                  <a:pt x="951" y="536"/>
                </a:lnTo>
                <a:lnTo>
                  <a:pt x="955" y="539"/>
                </a:lnTo>
                <a:lnTo>
                  <a:pt x="951" y="540"/>
                </a:lnTo>
                <a:lnTo>
                  <a:pt x="943" y="542"/>
                </a:lnTo>
                <a:lnTo>
                  <a:pt x="943" y="543"/>
                </a:lnTo>
                <a:lnTo>
                  <a:pt x="945" y="546"/>
                </a:lnTo>
                <a:lnTo>
                  <a:pt x="952" y="548"/>
                </a:lnTo>
                <a:lnTo>
                  <a:pt x="955" y="549"/>
                </a:lnTo>
                <a:lnTo>
                  <a:pt x="956" y="544"/>
                </a:lnTo>
                <a:lnTo>
                  <a:pt x="958" y="536"/>
                </a:lnTo>
                <a:lnTo>
                  <a:pt x="956" y="531"/>
                </a:lnTo>
                <a:lnTo>
                  <a:pt x="950" y="5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38"/>
          <p:cNvSpPr>
            <a:spLocks noEditPoints="1"/>
          </p:cNvSpPr>
          <p:nvPr/>
        </p:nvSpPr>
        <p:spPr bwMode="auto">
          <a:xfrm>
            <a:off x="16555750" y="3960308"/>
            <a:ext cx="761084" cy="398541"/>
          </a:xfrm>
          <a:custGeom>
            <a:avLst/>
            <a:gdLst>
              <a:gd name="T0" fmla="*/ 843 w 889"/>
              <a:gd name="T1" fmla="*/ 255 h 465"/>
              <a:gd name="T2" fmla="*/ 796 w 889"/>
              <a:gd name="T3" fmla="*/ 197 h 465"/>
              <a:gd name="T4" fmla="*/ 758 w 889"/>
              <a:gd name="T5" fmla="*/ 206 h 465"/>
              <a:gd name="T6" fmla="*/ 775 w 889"/>
              <a:gd name="T7" fmla="*/ 203 h 465"/>
              <a:gd name="T8" fmla="*/ 816 w 889"/>
              <a:gd name="T9" fmla="*/ 230 h 465"/>
              <a:gd name="T10" fmla="*/ 833 w 889"/>
              <a:gd name="T11" fmla="*/ 255 h 465"/>
              <a:gd name="T12" fmla="*/ 766 w 889"/>
              <a:gd name="T13" fmla="*/ 316 h 465"/>
              <a:gd name="T14" fmla="*/ 709 w 889"/>
              <a:gd name="T15" fmla="*/ 283 h 465"/>
              <a:gd name="T16" fmla="*/ 662 w 889"/>
              <a:gd name="T17" fmla="*/ 249 h 465"/>
              <a:gd name="T18" fmla="*/ 674 w 889"/>
              <a:gd name="T19" fmla="*/ 249 h 465"/>
              <a:gd name="T20" fmla="*/ 660 w 889"/>
              <a:gd name="T21" fmla="*/ 219 h 465"/>
              <a:gd name="T22" fmla="*/ 617 w 889"/>
              <a:gd name="T23" fmla="*/ 182 h 465"/>
              <a:gd name="T24" fmla="*/ 595 w 889"/>
              <a:gd name="T25" fmla="*/ 192 h 465"/>
              <a:gd name="T26" fmla="*/ 576 w 889"/>
              <a:gd name="T27" fmla="*/ 195 h 465"/>
              <a:gd name="T28" fmla="*/ 552 w 889"/>
              <a:gd name="T29" fmla="*/ 180 h 465"/>
              <a:gd name="T30" fmla="*/ 559 w 889"/>
              <a:gd name="T31" fmla="*/ 167 h 465"/>
              <a:gd name="T32" fmla="*/ 567 w 889"/>
              <a:gd name="T33" fmla="*/ 158 h 465"/>
              <a:gd name="T34" fmla="*/ 569 w 889"/>
              <a:gd name="T35" fmla="*/ 133 h 465"/>
              <a:gd name="T36" fmla="*/ 586 w 889"/>
              <a:gd name="T37" fmla="*/ 114 h 465"/>
              <a:gd name="T38" fmla="*/ 576 w 889"/>
              <a:gd name="T39" fmla="*/ 106 h 465"/>
              <a:gd name="T40" fmla="*/ 620 w 889"/>
              <a:gd name="T41" fmla="*/ 70 h 465"/>
              <a:gd name="T42" fmla="*/ 631 w 889"/>
              <a:gd name="T43" fmla="*/ 54 h 465"/>
              <a:gd name="T44" fmla="*/ 612 w 889"/>
              <a:gd name="T45" fmla="*/ 53 h 465"/>
              <a:gd name="T46" fmla="*/ 582 w 889"/>
              <a:gd name="T47" fmla="*/ 50 h 465"/>
              <a:gd name="T48" fmla="*/ 567 w 889"/>
              <a:gd name="T49" fmla="*/ 21 h 465"/>
              <a:gd name="T50" fmla="*/ 560 w 889"/>
              <a:gd name="T51" fmla="*/ 0 h 465"/>
              <a:gd name="T52" fmla="*/ 508 w 889"/>
              <a:gd name="T53" fmla="*/ 30 h 465"/>
              <a:gd name="T54" fmla="*/ 488 w 889"/>
              <a:gd name="T55" fmla="*/ 44 h 465"/>
              <a:gd name="T56" fmla="*/ 471 w 889"/>
              <a:gd name="T57" fmla="*/ 72 h 465"/>
              <a:gd name="T58" fmla="*/ 374 w 889"/>
              <a:gd name="T59" fmla="*/ 102 h 465"/>
              <a:gd name="T60" fmla="*/ 193 w 889"/>
              <a:gd name="T61" fmla="*/ 144 h 465"/>
              <a:gd name="T62" fmla="*/ 112 w 889"/>
              <a:gd name="T63" fmla="*/ 160 h 465"/>
              <a:gd name="T64" fmla="*/ 5 w 889"/>
              <a:gd name="T65" fmla="*/ 219 h 465"/>
              <a:gd name="T66" fmla="*/ 36 w 889"/>
              <a:gd name="T67" fmla="*/ 399 h 465"/>
              <a:gd name="T68" fmla="*/ 209 w 889"/>
              <a:gd name="T69" fmla="*/ 362 h 465"/>
              <a:gd name="T70" fmla="*/ 401 w 889"/>
              <a:gd name="T71" fmla="*/ 316 h 465"/>
              <a:gd name="T72" fmla="*/ 508 w 889"/>
              <a:gd name="T73" fmla="*/ 326 h 465"/>
              <a:gd name="T74" fmla="*/ 521 w 889"/>
              <a:gd name="T75" fmla="*/ 339 h 465"/>
              <a:gd name="T76" fmla="*/ 546 w 889"/>
              <a:gd name="T77" fmla="*/ 365 h 465"/>
              <a:gd name="T78" fmla="*/ 576 w 889"/>
              <a:gd name="T79" fmla="*/ 344 h 465"/>
              <a:gd name="T80" fmla="*/ 581 w 889"/>
              <a:gd name="T81" fmla="*/ 436 h 465"/>
              <a:gd name="T82" fmla="*/ 613 w 889"/>
              <a:gd name="T83" fmla="*/ 412 h 465"/>
              <a:gd name="T84" fmla="*/ 638 w 889"/>
              <a:gd name="T85" fmla="*/ 409 h 465"/>
              <a:gd name="T86" fmla="*/ 655 w 889"/>
              <a:gd name="T87" fmla="*/ 387 h 465"/>
              <a:gd name="T88" fmla="*/ 665 w 889"/>
              <a:gd name="T89" fmla="*/ 362 h 465"/>
              <a:gd name="T90" fmla="*/ 682 w 889"/>
              <a:gd name="T91" fmla="*/ 333 h 465"/>
              <a:gd name="T92" fmla="*/ 696 w 889"/>
              <a:gd name="T93" fmla="*/ 340 h 465"/>
              <a:gd name="T94" fmla="*/ 724 w 889"/>
              <a:gd name="T95" fmla="*/ 379 h 465"/>
              <a:gd name="T96" fmla="*/ 766 w 889"/>
              <a:gd name="T97" fmla="*/ 344 h 465"/>
              <a:gd name="T98" fmla="*/ 794 w 889"/>
              <a:gd name="T99" fmla="*/ 333 h 465"/>
              <a:gd name="T100" fmla="*/ 859 w 889"/>
              <a:gd name="T101" fmla="*/ 316 h 465"/>
              <a:gd name="T102" fmla="*/ 737 w 889"/>
              <a:gd name="T103" fmla="*/ 416 h 465"/>
              <a:gd name="T104" fmla="*/ 711 w 889"/>
              <a:gd name="T105" fmla="*/ 416 h 465"/>
              <a:gd name="T106" fmla="*/ 687 w 889"/>
              <a:gd name="T107" fmla="*/ 462 h 465"/>
              <a:gd name="T108" fmla="*/ 748 w 889"/>
              <a:gd name="T109" fmla="*/ 419 h 465"/>
              <a:gd name="T110" fmla="*/ 767 w 889"/>
              <a:gd name="T111" fmla="*/ 432 h 465"/>
              <a:gd name="T112" fmla="*/ 859 w 889"/>
              <a:gd name="T113" fmla="*/ 394 h 465"/>
              <a:gd name="T114" fmla="*/ 862 w 889"/>
              <a:gd name="T115" fmla="*/ 425 h 465"/>
              <a:gd name="T116" fmla="*/ 867 w 889"/>
              <a:gd name="T117" fmla="*/ 44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9" h="465">
                <a:moveTo>
                  <a:pt x="862" y="304"/>
                </a:moveTo>
                <a:lnTo>
                  <a:pt x="856" y="283"/>
                </a:lnTo>
                <a:lnTo>
                  <a:pt x="852" y="268"/>
                </a:lnTo>
                <a:lnTo>
                  <a:pt x="850" y="264"/>
                </a:lnTo>
                <a:lnTo>
                  <a:pt x="846" y="265"/>
                </a:lnTo>
                <a:lnTo>
                  <a:pt x="841" y="269"/>
                </a:lnTo>
                <a:lnTo>
                  <a:pt x="841" y="265"/>
                </a:lnTo>
                <a:lnTo>
                  <a:pt x="840" y="256"/>
                </a:lnTo>
                <a:lnTo>
                  <a:pt x="840" y="252"/>
                </a:lnTo>
                <a:lnTo>
                  <a:pt x="843" y="255"/>
                </a:lnTo>
                <a:lnTo>
                  <a:pt x="849" y="256"/>
                </a:lnTo>
                <a:lnTo>
                  <a:pt x="849" y="256"/>
                </a:lnTo>
                <a:lnTo>
                  <a:pt x="850" y="256"/>
                </a:lnTo>
                <a:lnTo>
                  <a:pt x="850" y="255"/>
                </a:lnTo>
                <a:lnTo>
                  <a:pt x="851" y="254"/>
                </a:lnTo>
                <a:lnTo>
                  <a:pt x="846" y="249"/>
                </a:lnTo>
                <a:lnTo>
                  <a:pt x="825" y="216"/>
                </a:lnTo>
                <a:lnTo>
                  <a:pt x="818" y="210"/>
                </a:lnTo>
                <a:lnTo>
                  <a:pt x="801" y="199"/>
                </a:lnTo>
                <a:lnTo>
                  <a:pt x="796" y="197"/>
                </a:lnTo>
                <a:lnTo>
                  <a:pt x="784" y="195"/>
                </a:lnTo>
                <a:lnTo>
                  <a:pt x="780" y="193"/>
                </a:lnTo>
                <a:lnTo>
                  <a:pt x="776" y="193"/>
                </a:lnTo>
                <a:lnTo>
                  <a:pt x="766" y="197"/>
                </a:lnTo>
                <a:lnTo>
                  <a:pt x="762" y="195"/>
                </a:lnTo>
                <a:lnTo>
                  <a:pt x="759" y="195"/>
                </a:lnTo>
                <a:lnTo>
                  <a:pt x="758" y="198"/>
                </a:lnTo>
                <a:lnTo>
                  <a:pt x="757" y="202"/>
                </a:lnTo>
                <a:lnTo>
                  <a:pt x="757" y="204"/>
                </a:lnTo>
                <a:lnTo>
                  <a:pt x="758" y="206"/>
                </a:lnTo>
                <a:lnTo>
                  <a:pt x="759" y="207"/>
                </a:lnTo>
                <a:lnTo>
                  <a:pt x="762" y="207"/>
                </a:lnTo>
                <a:lnTo>
                  <a:pt x="763" y="207"/>
                </a:lnTo>
                <a:lnTo>
                  <a:pt x="770" y="214"/>
                </a:lnTo>
                <a:lnTo>
                  <a:pt x="774" y="215"/>
                </a:lnTo>
                <a:lnTo>
                  <a:pt x="777" y="212"/>
                </a:lnTo>
                <a:lnTo>
                  <a:pt x="777" y="210"/>
                </a:lnTo>
                <a:lnTo>
                  <a:pt x="776" y="211"/>
                </a:lnTo>
                <a:lnTo>
                  <a:pt x="772" y="211"/>
                </a:lnTo>
                <a:lnTo>
                  <a:pt x="775" y="203"/>
                </a:lnTo>
                <a:lnTo>
                  <a:pt x="783" y="201"/>
                </a:lnTo>
                <a:lnTo>
                  <a:pt x="792" y="203"/>
                </a:lnTo>
                <a:lnTo>
                  <a:pt x="798" y="212"/>
                </a:lnTo>
                <a:lnTo>
                  <a:pt x="799" y="215"/>
                </a:lnTo>
                <a:lnTo>
                  <a:pt x="807" y="228"/>
                </a:lnTo>
                <a:lnTo>
                  <a:pt x="810" y="233"/>
                </a:lnTo>
                <a:lnTo>
                  <a:pt x="812" y="247"/>
                </a:lnTo>
                <a:lnTo>
                  <a:pt x="815" y="243"/>
                </a:lnTo>
                <a:lnTo>
                  <a:pt x="814" y="233"/>
                </a:lnTo>
                <a:lnTo>
                  <a:pt x="816" y="230"/>
                </a:lnTo>
                <a:lnTo>
                  <a:pt x="819" y="230"/>
                </a:lnTo>
                <a:lnTo>
                  <a:pt x="821" y="233"/>
                </a:lnTo>
                <a:lnTo>
                  <a:pt x="825" y="234"/>
                </a:lnTo>
                <a:lnTo>
                  <a:pt x="829" y="233"/>
                </a:lnTo>
                <a:lnTo>
                  <a:pt x="830" y="236"/>
                </a:lnTo>
                <a:lnTo>
                  <a:pt x="827" y="238"/>
                </a:lnTo>
                <a:lnTo>
                  <a:pt x="825" y="239"/>
                </a:lnTo>
                <a:lnTo>
                  <a:pt x="823" y="239"/>
                </a:lnTo>
                <a:lnTo>
                  <a:pt x="829" y="246"/>
                </a:lnTo>
                <a:lnTo>
                  <a:pt x="833" y="255"/>
                </a:lnTo>
                <a:lnTo>
                  <a:pt x="836" y="265"/>
                </a:lnTo>
                <a:lnTo>
                  <a:pt x="832" y="274"/>
                </a:lnTo>
                <a:lnTo>
                  <a:pt x="829" y="277"/>
                </a:lnTo>
                <a:lnTo>
                  <a:pt x="821" y="281"/>
                </a:lnTo>
                <a:lnTo>
                  <a:pt x="816" y="287"/>
                </a:lnTo>
                <a:lnTo>
                  <a:pt x="797" y="299"/>
                </a:lnTo>
                <a:lnTo>
                  <a:pt x="786" y="309"/>
                </a:lnTo>
                <a:lnTo>
                  <a:pt x="780" y="313"/>
                </a:lnTo>
                <a:lnTo>
                  <a:pt x="770" y="316"/>
                </a:lnTo>
                <a:lnTo>
                  <a:pt x="766" y="316"/>
                </a:lnTo>
                <a:lnTo>
                  <a:pt x="764" y="315"/>
                </a:lnTo>
                <a:lnTo>
                  <a:pt x="766" y="312"/>
                </a:lnTo>
                <a:lnTo>
                  <a:pt x="775" y="309"/>
                </a:lnTo>
                <a:lnTo>
                  <a:pt x="777" y="307"/>
                </a:lnTo>
                <a:lnTo>
                  <a:pt x="748" y="313"/>
                </a:lnTo>
                <a:lnTo>
                  <a:pt x="739" y="312"/>
                </a:lnTo>
                <a:lnTo>
                  <a:pt x="721" y="305"/>
                </a:lnTo>
                <a:lnTo>
                  <a:pt x="711" y="299"/>
                </a:lnTo>
                <a:lnTo>
                  <a:pt x="710" y="291"/>
                </a:lnTo>
                <a:lnTo>
                  <a:pt x="709" y="283"/>
                </a:lnTo>
                <a:lnTo>
                  <a:pt x="705" y="272"/>
                </a:lnTo>
                <a:lnTo>
                  <a:pt x="699" y="263"/>
                </a:lnTo>
                <a:lnTo>
                  <a:pt x="692" y="260"/>
                </a:lnTo>
                <a:lnTo>
                  <a:pt x="683" y="263"/>
                </a:lnTo>
                <a:lnTo>
                  <a:pt x="679" y="264"/>
                </a:lnTo>
                <a:lnTo>
                  <a:pt x="674" y="261"/>
                </a:lnTo>
                <a:lnTo>
                  <a:pt x="657" y="252"/>
                </a:lnTo>
                <a:lnTo>
                  <a:pt x="658" y="250"/>
                </a:lnTo>
                <a:lnTo>
                  <a:pt x="661" y="249"/>
                </a:lnTo>
                <a:lnTo>
                  <a:pt x="662" y="249"/>
                </a:lnTo>
                <a:lnTo>
                  <a:pt x="665" y="250"/>
                </a:lnTo>
                <a:lnTo>
                  <a:pt x="664" y="234"/>
                </a:lnTo>
                <a:lnTo>
                  <a:pt x="665" y="232"/>
                </a:lnTo>
                <a:lnTo>
                  <a:pt x="667" y="233"/>
                </a:lnTo>
                <a:lnTo>
                  <a:pt x="671" y="237"/>
                </a:lnTo>
                <a:lnTo>
                  <a:pt x="675" y="245"/>
                </a:lnTo>
                <a:lnTo>
                  <a:pt x="674" y="246"/>
                </a:lnTo>
                <a:lnTo>
                  <a:pt x="673" y="247"/>
                </a:lnTo>
                <a:lnTo>
                  <a:pt x="671" y="247"/>
                </a:lnTo>
                <a:lnTo>
                  <a:pt x="674" y="249"/>
                </a:lnTo>
                <a:lnTo>
                  <a:pt x="677" y="249"/>
                </a:lnTo>
                <a:lnTo>
                  <a:pt x="679" y="247"/>
                </a:lnTo>
                <a:lnTo>
                  <a:pt x="680" y="245"/>
                </a:lnTo>
                <a:lnTo>
                  <a:pt x="682" y="243"/>
                </a:lnTo>
                <a:lnTo>
                  <a:pt x="682" y="242"/>
                </a:lnTo>
                <a:lnTo>
                  <a:pt x="679" y="242"/>
                </a:lnTo>
                <a:lnTo>
                  <a:pt x="670" y="233"/>
                </a:lnTo>
                <a:lnTo>
                  <a:pt x="666" y="228"/>
                </a:lnTo>
                <a:lnTo>
                  <a:pt x="666" y="223"/>
                </a:lnTo>
                <a:lnTo>
                  <a:pt x="660" y="219"/>
                </a:lnTo>
                <a:lnTo>
                  <a:pt x="651" y="211"/>
                </a:lnTo>
                <a:lnTo>
                  <a:pt x="645" y="206"/>
                </a:lnTo>
                <a:lnTo>
                  <a:pt x="642" y="203"/>
                </a:lnTo>
                <a:lnTo>
                  <a:pt x="640" y="204"/>
                </a:lnTo>
                <a:lnTo>
                  <a:pt x="640" y="203"/>
                </a:lnTo>
                <a:lnTo>
                  <a:pt x="638" y="194"/>
                </a:lnTo>
                <a:lnTo>
                  <a:pt x="636" y="193"/>
                </a:lnTo>
                <a:lnTo>
                  <a:pt x="629" y="186"/>
                </a:lnTo>
                <a:lnTo>
                  <a:pt x="623" y="184"/>
                </a:lnTo>
                <a:lnTo>
                  <a:pt x="617" y="182"/>
                </a:lnTo>
                <a:lnTo>
                  <a:pt x="605" y="182"/>
                </a:lnTo>
                <a:lnTo>
                  <a:pt x="599" y="180"/>
                </a:lnTo>
                <a:lnTo>
                  <a:pt x="586" y="172"/>
                </a:lnTo>
                <a:lnTo>
                  <a:pt x="587" y="176"/>
                </a:lnTo>
                <a:lnTo>
                  <a:pt x="590" y="180"/>
                </a:lnTo>
                <a:lnTo>
                  <a:pt x="594" y="184"/>
                </a:lnTo>
                <a:lnTo>
                  <a:pt x="598" y="184"/>
                </a:lnTo>
                <a:lnTo>
                  <a:pt x="598" y="186"/>
                </a:lnTo>
                <a:lnTo>
                  <a:pt x="596" y="189"/>
                </a:lnTo>
                <a:lnTo>
                  <a:pt x="595" y="192"/>
                </a:lnTo>
                <a:lnTo>
                  <a:pt x="591" y="188"/>
                </a:lnTo>
                <a:lnTo>
                  <a:pt x="589" y="190"/>
                </a:lnTo>
                <a:lnTo>
                  <a:pt x="586" y="194"/>
                </a:lnTo>
                <a:lnTo>
                  <a:pt x="582" y="197"/>
                </a:lnTo>
                <a:lnTo>
                  <a:pt x="581" y="197"/>
                </a:lnTo>
                <a:lnTo>
                  <a:pt x="581" y="198"/>
                </a:lnTo>
                <a:lnTo>
                  <a:pt x="579" y="198"/>
                </a:lnTo>
                <a:lnTo>
                  <a:pt x="577" y="198"/>
                </a:lnTo>
                <a:lnTo>
                  <a:pt x="576" y="197"/>
                </a:lnTo>
                <a:lnTo>
                  <a:pt x="576" y="195"/>
                </a:lnTo>
                <a:lnTo>
                  <a:pt x="577" y="193"/>
                </a:lnTo>
                <a:lnTo>
                  <a:pt x="578" y="190"/>
                </a:lnTo>
                <a:lnTo>
                  <a:pt x="574" y="188"/>
                </a:lnTo>
                <a:lnTo>
                  <a:pt x="569" y="189"/>
                </a:lnTo>
                <a:lnTo>
                  <a:pt x="565" y="189"/>
                </a:lnTo>
                <a:lnTo>
                  <a:pt x="565" y="180"/>
                </a:lnTo>
                <a:lnTo>
                  <a:pt x="560" y="185"/>
                </a:lnTo>
                <a:lnTo>
                  <a:pt x="557" y="185"/>
                </a:lnTo>
                <a:lnTo>
                  <a:pt x="555" y="184"/>
                </a:lnTo>
                <a:lnTo>
                  <a:pt x="552" y="180"/>
                </a:lnTo>
                <a:lnTo>
                  <a:pt x="552" y="177"/>
                </a:lnTo>
                <a:lnTo>
                  <a:pt x="555" y="175"/>
                </a:lnTo>
                <a:lnTo>
                  <a:pt x="557" y="173"/>
                </a:lnTo>
                <a:lnTo>
                  <a:pt x="556" y="171"/>
                </a:lnTo>
                <a:lnTo>
                  <a:pt x="554" y="170"/>
                </a:lnTo>
                <a:lnTo>
                  <a:pt x="551" y="170"/>
                </a:lnTo>
                <a:lnTo>
                  <a:pt x="548" y="168"/>
                </a:lnTo>
                <a:lnTo>
                  <a:pt x="550" y="164"/>
                </a:lnTo>
                <a:lnTo>
                  <a:pt x="554" y="166"/>
                </a:lnTo>
                <a:lnTo>
                  <a:pt x="559" y="167"/>
                </a:lnTo>
                <a:lnTo>
                  <a:pt x="563" y="166"/>
                </a:lnTo>
                <a:lnTo>
                  <a:pt x="560" y="164"/>
                </a:lnTo>
                <a:lnTo>
                  <a:pt x="557" y="163"/>
                </a:lnTo>
                <a:lnTo>
                  <a:pt x="556" y="160"/>
                </a:lnTo>
                <a:lnTo>
                  <a:pt x="559" y="159"/>
                </a:lnTo>
                <a:lnTo>
                  <a:pt x="561" y="159"/>
                </a:lnTo>
                <a:lnTo>
                  <a:pt x="567" y="163"/>
                </a:lnTo>
                <a:lnTo>
                  <a:pt x="570" y="163"/>
                </a:lnTo>
                <a:lnTo>
                  <a:pt x="568" y="160"/>
                </a:lnTo>
                <a:lnTo>
                  <a:pt x="567" y="158"/>
                </a:lnTo>
                <a:lnTo>
                  <a:pt x="564" y="151"/>
                </a:lnTo>
                <a:lnTo>
                  <a:pt x="561" y="148"/>
                </a:lnTo>
                <a:lnTo>
                  <a:pt x="560" y="145"/>
                </a:lnTo>
                <a:lnTo>
                  <a:pt x="561" y="140"/>
                </a:lnTo>
                <a:lnTo>
                  <a:pt x="565" y="136"/>
                </a:lnTo>
                <a:lnTo>
                  <a:pt x="574" y="142"/>
                </a:lnTo>
                <a:lnTo>
                  <a:pt x="579" y="138"/>
                </a:lnTo>
                <a:lnTo>
                  <a:pt x="576" y="137"/>
                </a:lnTo>
                <a:lnTo>
                  <a:pt x="572" y="136"/>
                </a:lnTo>
                <a:lnTo>
                  <a:pt x="569" y="133"/>
                </a:lnTo>
                <a:lnTo>
                  <a:pt x="569" y="129"/>
                </a:lnTo>
                <a:lnTo>
                  <a:pt x="570" y="128"/>
                </a:lnTo>
                <a:lnTo>
                  <a:pt x="574" y="127"/>
                </a:lnTo>
                <a:lnTo>
                  <a:pt x="576" y="127"/>
                </a:lnTo>
                <a:lnTo>
                  <a:pt x="577" y="126"/>
                </a:lnTo>
                <a:lnTo>
                  <a:pt x="581" y="119"/>
                </a:lnTo>
                <a:lnTo>
                  <a:pt x="581" y="118"/>
                </a:lnTo>
                <a:lnTo>
                  <a:pt x="582" y="116"/>
                </a:lnTo>
                <a:lnTo>
                  <a:pt x="583" y="115"/>
                </a:lnTo>
                <a:lnTo>
                  <a:pt x="586" y="114"/>
                </a:lnTo>
                <a:lnTo>
                  <a:pt x="585" y="113"/>
                </a:lnTo>
                <a:lnTo>
                  <a:pt x="582" y="110"/>
                </a:lnTo>
                <a:lnTo>
                  <a:pt x="579" y="107"/>
                </a:lnTo>
                <a:lnTo>
                  <a:pt x="578" y="110"/>
                </a:lnTo>
                <a:lnTo>
                  <a:pt x="576" y="114"/>
                </a:lnTo>
                <a:lnTo>
                  <a:pt x="573" y="116"/>
                </a:lnTo>
                <a:lnTo>
                  <a:pt x="573" y="113"/>
                </a:lnTo>
                <a:lnTo>
                  <a:pt x="573" y="111"/>
                </a:lnTo>
                <a:lnTo>
                  <a:pt x="574" y="109"/>
                </a:lnTo>
                <a:lnTo>
                  <a:pt x="576" y="106"/>
                </a:lnTo>
                <a:lnTo>
                  <a:pt x="573" y="105"/>
                </a:lnTo>
                <a:lnTo>
                  <a:pt x="577" y="101"/>
                </a:lnTo>
                <a:lnTo>
                  <a:pt x="587" y="93"/>
                </a:lnTo>
                <a:lnTo>
                  <a:pt x="612" y="80"/>
                </a:lnTo>
                <a:lnTo>
                  <a:pt x="613" y="78"/>
                </a:lnTo>
                <a:lnTo>
                  <a:pt x="613" y="75"/>
                </a:lnTo>
                <a:lnTo>
                  <a:pt x="616" y="71"/>
                </a:lnTo>
                <a:lnTo>
                  <a:pt x="617" y="69"/>
                </a:lnTo>
                <a:lnTo>
                  <a:pt x="618" y="69"/>
                </a:lnTo>
                <a:lnTo>
                  <a:pt x="620" y="70"/>
                </a:lnTo>
                <a:lnTo>
                  <a:pt x="620" y="70"/>
                </a:lnTo>
                <a:lnTo>
                  <a:pt x="625" y="70"/>
                </a:lnTo>
                <a:lnTo>
                  <a:pt x="625" y="69"/>
                </a:lnTo>
                <a:lnTo>
                  <a:pt x="627" y="66"/>
                </a:lnTo>
                <a:lnTo>
                  <a:pt x="629" y="63"/>
                </a:lnTo>
                <a:lnTo>
                  <a:pt x="629" y="61"/>
                </a:lnTo>
                <a:lnTo>
                  <a:pt x="630" y="58"/>
                </a:lnTo>
                <a:lnTo>
                  <a:pt x="634" y="57"/>
                </a:lnTo>
                <a:lnTo>
                  <a:pt x="633" y="56"/>
                </a:lnTo>
                <a:lnTo>
                  <a:pt x="631" y="54"/>
                </a:lnTo>
                <a:lnTo>
                  <a:pt x="631" y="50"/>
                </a:lnTo>
                <a:lnTo>
                  <a:pt x="630" y="49"/>
                </a:lnTo>
                <a:lnTo>
                  <a:pt x="629" y="48"/>
                </a:lnTo>
                <a:lnTo>
                  <a:pt x="625" y="49"/>
                </a:lnTo>
                <a:lnTo>
                  <a:pt x="623" y="48"/>
                </a:lnTo>
                <a:lnTo>
                  <a:pt x="621" y="47"/>
                </a:lnTo>
                <a:lnTo>
                  <a:pt x="621" y="41"/>
                </a:lnTo>
                <a:lnTo>
                  <a:pt x="616" y="47"/>
                </a:lnTo>
                <a:lnTo>
                  <a:pt x="613" y="49"/>
                </a:lnTo>
                <a:lnTo>
                  <a:pt x="612" y="53"/>
                </a:lnTo>
                <a:lnTo>
                  <a:pt x="614" y="61"/>
                </a:lnTo>
                <a:lnTo>
                  <a:pt x="614" y="63"/>
                </a:lnTo>
                <a:lnTo>
                  <a:pt x="609" y="62"/>
                </a:lnTo>
                <a:lnTo>
                  <a:pt x="608" y="58"/>
                </a:lnTo>
                <a:lnTo>
                  <a:pt x="595" y="61"/>
                </a:lnTo>
                <a:lnTo>
                  <a:pt x="590" y="57"/>
                </a:lnTo>
                <a:lnTo>
                  <a:pt x="591" y="56"/>
                </a:lnTo>
                <a:lnTo>
                  <a:pt x="594" y="56"/>
                </a:lnTo>
                <a:lnTo>
                  <a:pt x="596" y="53"/>
                </a:lnTo>
                <a:lnTo>
                  <a:pt x="582" y="50"/>
                </a:lnTo>
                <a:lnTo>
                  <a:pt x="576" y="47"/>
                </a:lnTo>
                <a:lnTo>
                  <a:pt x="572" y="37"/>
                </a:lnTo>
                <a:lnTo>
                  <a:pt x="576" y="39"/>
                </a:lnTo>
                <a:lnTo>
                  <a:pt x="585" y="47"/>
                </a:lnTo>
                <a:lnTo>
                  <a:pt x="586" y="44"/>
                </a:lnTo>
                <a:lnTo>
                  <a:pt x="574" y="27"/>
                </a:lnTo>
                <a:lnTo>
                  <a:pt x="570" y="23"/>
                </a:lnTo>
                <a:lnTo>
                  <a:pt x="569" y="22"/>
                </a:lnTo>
                <a:lnTo>
                  <a:pt x="568" y="21"/>
                </a:lnTo>
                <a:lnTo>
                  <a:pt x="567" y="21"/>
                </a:lnTo>
                <a:lnTo>
                  <a:pt x="565" y="22"/>
                </a:lnTo>
                <a:lnTo>
                  <a:pt x="564" y="22"/>
                </a:lnTo>
                <a:lnTo>
                  <a:pt x="559" y="21"/>
                </a:lnTo>
                <a:lnTo>
                  <a:pt x="556" y="19"/>
                </a:lnTo>
                <a:lnTo>
                  <a:pt x="554" y="18"/>
                </a:lnTo>
                <a:lnTo>
                  <a:pt x="564" y="15"/>
                </a:lnTo>
                <a:lnTo>
                  <a:pt x="565" y="14"/>
                </a:lnTo>
                <a:lnTo>
                  <a:pt x="565" y="12"/>
                </a:lnTo>
                <a:lnTo>
                  <a:pt x="561" y="1"/>
                </a:lnTo>
                <a:lnTo>
                  <a:pt x="560" y="0"/>
                </a:lnTo>
                <a:lnTo>
                  <a:pt x="552" y="4"/>
                </a:lnTo>
                <a:lnTo>
                  <a:pt x="547" y="4"/>
                </a:lnTo>
                <a:lnTo>
                  <a:pt x="539" y="3"/>
                </a:lnTo>
                <a:lnTo>
                  <a:pt x="537" y="3"/>
                </a:lnTo>
                <a:lnTo>
                  <a:pt x="534" y="4"/>
                </a:lnTo>
                <a:lnTo>
                  <a:pt x="515" y="19"/>
                </a:lnTo>
                <a:lnTo>
                  <a:pt x="512" y="22"/>
                </a:lnTo>
                <a:lnTo>
                  <a:pt x="512" y="23"/>
                </a:lnTo>
                <a:lnTo>
                  <a:pt x="510" y="27"/>
                </a:lnTo>
                <a:lnTo>
                  <a:pt x="508" y="30"/>
                </a:lnTo>
                <a:lnTo>
                  <a:pt x="506" y="32"/>
                </a:lnTo>
                <a:lnTo>
                  <a:pt x="503" y="34"/>
                </a:lnTo>
                <a:lnTo>
                  <a:pt x="501" y="35"/>
                </a:lnTo>
                <a:lnTo>
                  <a:pt x="498" y="35"/>
                </a:lnTo>
                <a:lnTo>
                  <a:pt x="494" y="36"/>
                </a:lnTo>
                <a:lnTo>
                  <a:pt x="492" y="36"/>
                </a:lnTo>
                <a:lnTo>
                  <a:pt x="490" y="37"/>
                </a:lnTo>
                <a:lnTo>
                  <a:pt x="489" y="39"/>
                </a:lnTo>
                <a:lnTo>
                  <a:pt x="489" y="40"/>
                </a:lnTo>
                <a:lnTo>
                  <a:pt x="488" y="44"/>
                </a:lnTo>
                <a:lnTo>
                  <a:pt x="486" y="45"/>
                </a:lnTo>
                <a:lnTo>
                  <a:pt x="485" y="49"/>
                </a:lnTo>
                <a:lnTo>
                  <a:pt x="485" y="54"/>
                </a:lnTo>
                <a:lnTo>
                  <a:pt x="485" y="57"/>
                </a:lnTo>
                <a:lnTo>
                  <a:pt x="482" y="61"/>
                </a:lnTo>
                <a:lnTo>
                  <a:pt x="481" y="62"/>
                </a:lnTo>
                <a:lnTo>
                  <a:pt x="476" y="65"/>
                </a:lnTo>
                <a:lnTo>
                  <a:pt x="475" y="66"/>
                </a:lnTo>
                <a:lnTo>
                  <a:pt x="473" y="69"/>
                </a:lnTo>
                <a:lnTo>
                  <a:pt x="471" y="72"/>
                </a:lnTo>
                <a:lnTo>
                  <a:pt x="468" y="76"/>
                </a:lnTo>
                <a:lnTo>
                  <a:pt x="466" y="80"/>
                </a:lnTo>
                <a:lnTo>
                  <a:pt x="464" y="82"/>
                </a:lnTo>
                <a:lnTo>
                  <a:pt x="462" y="83"/>
                </a:lnTo>
                <a:lnTo>
                  <a:pt x="457" y="84"/>
                </a:lnTo>
                <a:lnTo>
                  <a:pt x="440" y="88"/>
                </a:lnTo>
                <a:lnTo>
                  <a:pt x="423" y="92"/>
                </a:lnTo>
                <a:lnTo>
                  <a:pt x="407" y="94"/>
                </a:lnTo>
                <a:lnTo>
                  <a:pt x="391" y="98"/>
                </a:lnTo>
                <a:lnTo>
                  <a:pt x="374" y="102"/>
                </a:lnTo>
                <a:lnTo>
                  <a:pt x="357" y="106"/>
                </a:lnTo>
                <a:lnTo>
                  <a:pt x="341" y="110"/>
                </a:lnTo>
                <a:lnTo>
                  <a:pt x="325" y="114"/>
                </a:lnTo>
                <a:lnTo>
                  <a:pt x="308" y="118"/>
                </a:lnTo>
                <a:lnTo>
                  <a:pt x="275" y="126"/>
                </a:lnTo>
                <a:lnTo>
                  <a:pt x="259" y="128"/>
                </a:lnTo>
                <a:lnTo>
                  <a:pt x="242" y="132"/>
                </a:lnTo>
                <a:lnTo>
                  <a:pt x="225" y="136"/>
                </a:lnTo>
                <a:lnTo>
                  <a:pt x="209" y="140"/>
                </a:lnTo>
                <a:lnTo>
                  <a:pt x="193" y="144"/>
                </a:lnTo>
                <a:lnTo>
                  <a:pt x="193" y="144"/>
                </a:lnTo>
                <a:lnTo>
                  <a:pt x="193" y="144"/>
                </a:lnTo>
                <a:lnTo>
                  <a:pt x="193" y="144"/>
                </a:lnTo>
                <a:lnTo>
                  <a:pt x="181" y="146"/>
                </a:lnTo>
                <a:lnTo>
                  <a:pt x="169" y="149"/>
                </a:lnTo>
                <a:lnTo>
                  <a:pt x="158" y="150"/>
                </a:lnTo>
                <a:lnTo>
                  <a:pt x="146" y="153"/>
                </a:lnTo>
                <a:lnTo>
                  <a:pt x="134" y="155"/>
                </a:lnTo>
                <a:lnTo>
                  <a:pt x="124" y="158"/>
                </a:lnTo>
                <a:lnTo>
                  <a:pt x="112" y="160"/>
                </a:lnTo>
                <a:lnTo>
                  <a:pt x="101" y="163"/>
                </a:lnTo>
                <a:lnTo>
                  <a:pt x="89" y="166"/>
                </a:lnTo>
                <a:lnTo>
                  <a:pt x="78" y="168"/>
                </a:lnTo>
                <a:lnTo>
                  <a:pt x="66" y="171"/>
                </a:lnTo>
                <a:lnTo>
                  <a:pt x="56" y="172"/>
                </a:lnTo>
                <a:lnTo>
                  <a:pt x="44" y="175"/>
                </a:lnTo>
                <a:lnTo>
                  <a:pt x="9" y="182"/>
                </a:lnTo>
                <a:lnTo>
                  <a:pt x="6" y="188"/>
                </a:lnTo>
                <a:lnTo>
                  <a:pt x="6" y="195"/>
                </a:lnTo>
                <a:lnTo>
                  <a:pt x="5" y="219"/>
                </a:lnTo>
                <a:lnTo>
                  <a:pt x="5" y="242"/>
                </a:lnTo>
                <a:lnTo>
                  <a:pt x="4" y="265"/>
                </a:lnTo>
                <a:lnTo>
                  <a:pt x="4" y="289"/>
                </a:lnTo>
                <a:lnTo>
                  <a:pt x="2" y="312"/>
                </a:lnTo>
                <a:lnTo>
                  <a:pt x="1" y="359"/>
                </a:lnTo>
                <a:lnTo>
                  <a:pt x="0" y="382"/>
                </a:lnTo>
                <a:lnTo>
                  <a:pt x="0" y="394"/>
                </a:lnTo>
                <a:lnTo>
                  <a:pt x="0" y="399"/>
                </a:lnTo>
                <a:lnTo>
                  <a:pt x="8" y="405"/>
                </a:lnTo>
                <a:lnTo>
                  <a:pt x="36" y="399"/>
                </a:lnTo>
                <a:lnTo>
                  <a:pt x="66" y="394"/>
                </a:lnTo>
                <a:lnTo>
                  <a:pt x="94" y="387"/>
                </a:lnTo>
                <a:lnTo>
                  <a:pt x="123" y="381"/>
                </a:lnTo>
                <a:lnTo>
                  <a:pt x="138" y="378"/>
                </a:lnTo>
                <a:lnTo>
                  <a:pt x="154" y="375"/>
                </a:lnTo>
                <a:lnTo>
                  <a:pt x="167" y="373"/>
                </a:lnTo>
                <a:lnTo>
                  <a:pt x="168" y="381"/>
                </a:lnTo>
                <a:lnTo>
                  <a:pt x="178" y="377"/>
                </a:lnTo>
                <a:lnTo>
                  <a:pt x="177" y="370"/>
                </a:lnTo>
                <a:lnTo>
                  <a:pt x="209" y="362"/>
                </a:lnTo>
                <a:lnTo>
                  <a:pt x="216" y="362"/>
                </a:lnTo>
                <a:lnTo>
                  <a:pt x="219" y="362"/>
                </a:lnTo>
                <a:lnTo>
                  <a:pt x="221" y="361"/>
                </a:lnTo>
                <a:lnTo>
                  <a:pt x="225" y="359"/>
                </a:lnTo>
                <a:lnTo>
                  <a:pt x="237" y="356"/>
                </a:lnTo>
                <a:lnTo>
                  <a:pt x="270" y="348"/>
                </a:lnTo>
                <a:lnTo>
                  <a:pt x="305" y="339"/>
                </a:lnTo>
                <a:lnTo>
                  <a:pt x="340" y="331"/>
                </a:lnTo>
                <a:lnTo>
                  <a:pt x="374" y="324"/>
                </a:lnTo>
                <a:lnTo>
                  <a:pt x="401" y="316"/>
                </a:lnTo>
                <a:lnTo>
                  <a:pt x="402" y="320"/>
                </a:lnTo>
                <a:lnTo>
                  <a:pt x="423" y="313"/>
                </a:lnTo>
                <a:lnTo>
                  <a:pt x="444" y="308"/>
                </a:lnTo>
                <a:lnTo>
                  <a:pt x="464" y="302"/>
                </a:lnTo>
                <a:lnTo>
                  <a:pt x="485" y="296"/>
                </a:lnTo>
                <a:lnTo>
                  <a:pt x="498" y="293"/>
                </a:lnTo>
                <a:lnTo>
                  <a:pt x="499" y="296"/>
                </a:lnTo>
                <a:lnTo>
                  <a:pt x="502" y="307"/>
                </a:lnTo>
                <a:lnTo>
                  <a:pt x="507" y="325"/>
                </a:lnTo>
                <a:lnTo>
                  <a:pt x="508" y="326"/>
                </a:lnTo>
                <a:lnTo>
                  <a:pt x="510" y="327"/>
                </a:lnTo>
                <a:lnTo>
                  <a:pt x="511" y="327"/>
                </a:lnTo>
                <a:lnTo>
                  <a:pt x="516" y="326"/>
                </a:lnTo>
                <a:lnTo>
                  <a:pt x="517" y="326"/>
                </a:lnTo>
                <a:lnTo>
                  <a:pt x="519" y="327"/>
                </a:lnTo>
                <a:lnTo>
                  <a:pt x="520" y="330"/>
                </a:lnTo>
                <a:lnTo>
                  <a:pt x="521" y="333"/>
                </a:lnTo>
                <a:lnTo>
                  <a:pt x="521" y="335"/>
                </a:lnTo>
                <a:lnTo>
                  <a:pt x="521" y="338"/>
                </a:lnTo>
                <a:lnTo>
                  <a:pt x="521" y="339"/>
                </a:lnTo>
                <a:lnTo>
                  <a:pt x="523" y="342"/>
                </a:lnTo>
                <a:lnTo>
                  <a:pt x="524" y="352"/>
                </a:lnTo>
                <a:lnTo>
                  <a:pt x="525" y="353"/>
                </a:lnTo>
                <a:lnTo>
                  <a:pt x="525" y="356"/>
                </a:lnTo>
                <a:lnTo>
                  <a:pt x="528" y="357"/>
                </a:lnTo>
                <a:lnTo>
                  <a:pt x="532" y="361"/>
                </a:lnTo>
                <a:lnTo>
                  <a:pt x="536" y="362"/>
                </a:lnTo>
                <a:lnTo>
                  <a:pt x="538" y="364"/>
                </a:lnTo>
                <a:lnTo>
                  <a:pt x="541" y="364"/>
                </a:lnTo>
                <a:lnTo>
                  <a:pt x="546" y="365"/>
                </a:lnTo>
                <a:lnTo>
                  <a:pt x="556" y="375"/>
                </a:lnTo>
                <a:lnTo>
                  <a:pt x="557" y="372"/>
                </a:lnTo>
                <a:lnTo>
                  <a:pt x="557" y="370"/>
                </a:lnTo>
                <a:lnTo>
                  <a:pt x="559" y="368"/>
                </a:lnTo>
                <a:lnTo>
                  <a:pt x="561" y="368"/>
                </a:lnTo>
                <a:lnTo>
                  <a:pt x="568" y="369"/>
                </a:lnTo>
                <a:lnTo>
                  <a:pt x="569" y="366"/>
                </a:lnTo>
                <a:lnTo>
                  <a:pt x="570" y="364"/>
                </a:lnTo>
                <a:lnTo>
                  <a:pt x="574" y="348"/>
                </a:lnTo>
                <a:lnTo>
                  <a:pt x="576" y="344"/>
                </a:lnTo>
                <a:lnTo>
                  <a:pt x="579" y="342"/>
                </a:lnTo>
                <a:lnTo>
                  <a:pt x="577" y="356"/>
                </a:lnTo>
                <a:lnTo>
                  <a:pt x="569" y="381"/>
                </a:lnTo>
                <a:lnTo>
                  <a:pt x="569" y="392"/>
                </a:lnTo>
                <a:lnTo>
                  <a:pt x="569" y="399"/>
                </a:lnTo>
                <a:lnTo>
                  <a:pt x="572" y="406"/>
                </a:lnTo>
                <a:lnTo>
                  <a:pt x="576" y="419"/>
                </a:lnTo>
                <a:lnTo>
                  <a:pt x="581" y="430"/>
                </a:lnTo>
                <a:lnTo>
                  <a:pt x="582" y="432"/>
                </a:lnTo>
                <a:lnTo>
                  <a:pt x="581" y="436"/>
                </a:lnTo>
                <a:lnTo>
                  <a:pt x="583" y="439"/>
                </a:lnTo>
                <a:lnTo>
                  <a:pt x="587" y="445"/>
                </a:lnTo>
                <a:lnTo>
                  <a:pt x="599" y="427"/>
                </a:lnTo>
                <a:lnTo>
                  <a:pt x="604" y="423"/>
                </a:lnTo>
                <a:lnTo>
                  <a:pt x="603" y="422"/>
                </a:lnTo>
                <a:lnTo>
                  <a:pt x="599" y="418"/>
                </a:lnTo>
                <a:lnTo>
                  <a:pt x="608" y="417"/>
                </a:lnTo>
                <a:lnTo>
                  <a:pt x="611" y="414"/>
                </a:lnTo>
                <a:lnTo>
                  <a:pt x="609" y="409"/>
                </a:lnTo>
                <a:lnTo>
                  <a:pt x="613" y="412"/>
                </a:lnTo>
                <a:lnTo>
                  <a:pt x="616" y="416"/>
                </a:lnTo>
                <a:lnTo>
                  <a:pt x="616" y="419"/>
                </a:lnTo>
                <a:lnTo>
                  <a:pt x="611" y="423"/>
                </a:lnTo>
                <a:lnTo>
                  <a:pt x="618" y="425"/>
                </a:lnTo>
                <a:lnTo>
                  <a:pt x="623" y="421"/>
                </a:lnTo>
                <a:lnTo>
                  <a:pt x="633" y="410"/>
                </a:lnTo>
                <a:lnTo>
                  <a:pt x="633" y="412"/>
                </a:lnTo>
                <a:lnTo>
                  <a:pt x="633" y="413"/>
                </a:lnTo>
                <a:lnTo>
                  <a:pt x="635" y="412"/>
                </a:lnTo>
                <a:lnTo>
                  <a:pt x="638" y="409"/>
                </a:lnTo>
                <a:lnTo>
                  <a:pt x="642" y="404"/>
                </a:lnTo>
                <a:lnTo>
                  <a:pt x="638" y="396"/>
                </a:lnTo>
                <a:lnTo>
                  <a:pt x="639" y="390"/>
                </a:lnTo>
                <a:lnTo>
                  <a:pt x="640" y="383"/>
                </a:lnTo>
                <a:lnTo>
                  <a:pt x="639" y="375"/>
                </a:lnTo>
                <a:lnTo>
                  <a:pt x="645" y="378"/>
                </a:lnTo>
                <a:lnTo>
                  <a:pt x="648" y="379"/>
                </a:lnTo>
                <a:lnTo>
                  <a:pt x="649" y="381"/>
                </a:lnTo>
                <a:lnTo>
                  <a:pt x="653" y="386"/>
                </a:lnTo>
                <a:lnTo>
                  <a:pt x="655" y="387"/>
                </a:lnTo>
                <a:lnTo>
                  <a:pt x="657" y="386"/>
                </a:lnTo>
                <a:lnTo>
                  <a:pt x="657" y="383"/>
                </a:lnTo>
                <a:lnTo>
                  <a:pt x="653" y="375"/>
                </a:lnTo>
                <a:lnTo>
                  <a:pt x="656" y="375"/>
                </a:lnTo>
                <a:lnTo>
                  <a:pt x="660" y="372"/>
                </a:lnTo>
                <a:lnTo>
                  <a:pt x="662" y="369"/>
                </a:lnTo>
                <a:lnTo>
                  <a:pt x="662" y="368"/>
                </a:lnTo>
                <a:lnTo>
                  <a:pt x="661" y="366"/>
                </a:lnTo>
                <a:lnTo>
                  <a:pt x="664" y="364"/>
                </a:lnTo>
                <a:lnTo>
                  <a:pt x="665" y="362"/>
                </a:lnTo>
                <a:lnTo>
                  <a:pt x="669" y="366"/>
                </a:lnTo>
                <a:lnTo>
                  <a:pt x="673" y="360"/>
                </a:lnTo>
                <a:lnTo>
                  <a:pt x="673" y="355"/>
                </a:lnTo>
                <a:lnTo>
                  <a:pt x="674" y="351"/>
                </a:lnTo>
                <a:lnTo>
                  <a:pt x="680" y="349"/>
                </a:lnTo>
                <a:lnTo>
                  <a:pt x="677" y="346"/>
                </a:lnTo>
                <a:lnTo>
                  <a:pt x="675" y="342"/>
                </a:lnTo>
                <a:lnTo>
                  <a:pt x="674" y="333"/>
                </a:lnTo>
                <a:lnTo>
                  <a:pt x="677" y="331"/>
                </a:lnTo>
                <a:lnTo>
                  <a:pt x="682" y="333"/>
                </a:lnTo>
                <a:lnTo>
                  <a:pt x="691" y="335"/>
                </a:lnTo>
                <a:lnTo>
                  <a:pt x="692" y="335"/>
                </a:lnTo>
                <a:lnTo>
                  <a:pt x="692" y="331"/>
                </a:lnTo>
                <a:lnTo>
                  <a:pt x="693" y="329"/>
                </a:lnTo>
                <a:lnTo>
                  <a:pt x="695" y="329"/>
                </a:lnTo>
                <a:lnTo>
                  <a:pt x="697" y="331"/>
                </a:lnTo>
                <a:lnTo>
                  <a:pt x="697" y="333"/>
                </a:lnTo>
                <a:lnTo>
                  <a:pt x="695" y="334"/>
                </a:lnTo>
                <a:lnTo>
                  <a:pt x="697" y="338"/>
                </a:lnTo>
                <a:lnTo>
                  <a:pt x="696" y="340"/>
                </a:lnTo>
                <a:lnTo>
                  <a:pt x="695" y="344"/>
                </a:lnTo>
                <a:lnTo>
                  <a:pt x="693" y="347"/>
                </a:lnTo>
                <a:lnTo>
                  <a:pt x="695" y="351"/>
                </a:lnTo>
                <a:lnTo>
                  <a:pt x="697" y="356"/>
                </a:lnTo>
                <a:lnTo>
                  <a:pt x="704" y="379"/>
                </a:lnTo>
                <a:lnTo>
                  <a:pt x="704" y="387"/>
                </a:lnTo>
                <a:lnTo>
                  <a:pt x="700" y="395"/>
                </a:lnTo>
                <a:lnTo>
                  <a:pt x="706" y="392"/>
                </a:lnTo>
                <a:lnTo>
                  <a:pt x="718" y="383"/>
                </a:lnTo>
                <a:lnTo>
                  <a:pt x="724" y="379"/>
                </a:lnTo>
                <a:lnTo>
                  <a:pt x="732" y="377"/>
                </a:lnTo>
                <a:lnTo>
                  <a:pt x="739" y="373"/>
                </a:lnTo>
                <a:lnTo>
                  <a:pt x="744" y="369"/>
                </a:lnTo>
                <a:lnTo>
                  <a:pt x="748" y="362"/>
                </a:lnTo>
                <a:lnTo>
                  <a:pt x="750" y="348"/>
                </a:lnTo>
                <a:lnTo>
                  <a:pt x="753" y="346"/>
                </a:lnTo>
                <a:lnTo>
                  <a:pt x="755" y="346"/>
                </a:lnTo>
                <a:lnTo>
                  <a:pt x="761" y="349"/>
                </a:lnTo>
                <a:lnTo>
                  <a:pt x="763" y="348"/>
                </a:lnTo>
                <a:lnTo>
                  <a:pt x="766" y="344"/>
                </a:lnTo>
                <a:lnTo>
                  <a:pt x="768" y="343"/>
                </a:lnTo>
                <a:lnTo>
                  <a:pt x="776" y="340"/>
                </a:lnTo>
                <a:lnTo>
                  <a:pt x="780" y="339"/>
                </a:lnTo>
                <a:lnTo>
                  <a:pt x="785" y="335"/>
                </a:lnTo>
                <a:lnTo>
                  <a:pt x="789" y="333"/>
                </a:lnTo>
                <a:lnTo>
                  <a:pt x="788" y="342"/>
                </a:lnTo>
                <a:lnTo>
                  <a:pt x="789" y="344"/>
                </a:lnTo>
                <a:lnTo>
                  <a:pt x="790" y="343"/>
                </a:lnTo>
                <a:lnTo>
                  <a:pt x="793" y="335"/>
                </a:lnTo>
                <a:lnTo>
                  <a:pt x="794" y="333"/>
                </a:lnTo>
                <a:lnTo>
                  <a:pt x="796" y="331"/>
                </a:lnTo>
                <a:lnTo>
                  <a:pt x="798" y="330"/>
                </a:lnTo>
                <a:lnTo>
                  <a:pt x="805" y="324"/>
                </a:lnTo>
                <a:lnTo>
                  <a:pt x="816" y="321"/>
                </a:lnTo>
                <a:lnTo>
                  <a:pt x="851" y="304"/>
                </a:lnTo>
                <a:lnTo>
                  <a:pt x="862" y="304"/>
                </a:lnTo>
                <a:close/>
                <a:moveTo>
                  <a:pt x="856" y="344"/>
                </a:moveTo>
                <a:lnTo>
                  <a:pt x="858" y="325"/>
                </a:lnTo>
                <a:lnTo>
                  <a:pt x="860" y="318"/>
                </a:lnTo>
                <a:lnTo>
                  <a:pt x="859" y="316"/>
                </a:lnTo>
                <a:lnTo>
                  <a:pt x="858" y="313"/>
                </a:lnTo>
                <a:lnTo>
                  <a:pt x="856" y="313"/>
                </a:lnTo>
                <a:lnTo>
                  <a:pt x="855" y="312"/>
                </a:lnTo>
                <a:lnTo>
                  <a:pt x="855" y="321"/>
                </a:lnTo>
                <a:lnTo>
                  <a:pt x="852" y="347"/>
                </a:lnTo>
                <a:lnTo>
                  <a:pt x="856" y="344"/>
                </a:lnTo>
                <a:close/>
                <a:moveTo>
                  <a:pt x="740" y="421"/>
                </a:moveTo>
                <a:lnTo>
                  <a:pt x="737" y="421"/>
                </a:lnTo>
                <a:lnTo>
                  <a:pt x="733" y="419"/>
                </a:lnTo>
                <a:lnTo>
                  <a:pt x="737" y="416"/>
                </a:lnTo>
                <a:lnTo>
                  <a:pt x="739" y="412"/>
                </a:lnTo>
                <a:lnTo>
                  <a:pt x="739" y="409"/>
                </a:lnTo>
                <a:lnTo>
                  <a:pt x="735" y="405"/>
                </a:lnTo>
                <a:lnTo>
                  <a:pt x="731" y="405"/>
                </a:lnTo>
                <a:lnTo>
                  <a:pt x="730" y="408"/>
                </a:lnTo>
                <a:lnTo>
                  <a:pt x="728" y="412"/>
                </a:lnTo>
                <a:lnTo>
                  <a:pt x="726" y="414"/>
                </a:lnTo>
                <a:lnTo>
                  <a:pt x="726" y="406"/>
                </a:lnTo>
                <a:lnTo>
                  <a:pt x="723" y="406"/>
                </a:lnTo>
                <a:lnTo>
                  <a:pt x="711" y="416"/>
                </a:lnTo>
                <a:lnTo>
                  <a:pt x="706" y="425"/>
                </a:lnTo>
                <a:lnTo>
                  <a:pt x="704" y="427"/>
                </a:lnTo>
                <a:lnTo>
                  <a:pt x="701" y="430"/>
                </a:lnTo>
                <a:lnTo>
                  <a:pt x="699" y="443"/>
                </a:lnTo>
                <a:lnTo>
                  <a:pt x="696" y="447"/>
                </a:lnTo>
                <a:lnTo>
                  <a:pt x="692" y="450"/>
                </a:lnTo>
                <a:lnTo>
                  <a:pt x="678" y="454"/>
                </a:lnTo>
                <a:lnTo>
                  <a:pt x="678" y="456"/>
                </a:lnTo>
                <a:lnTo>
                  <a:pt x="682" y="457"/>
                </a:lnTo>
                <a:lnTo>
                  <a:pt x="687" y="462"/>
                </a:lnTo>
                <a:lnTo>
                  <a:pt x="691" y="463"/>
                </a:lnTo>
                <a:lnTo>
                  <a:pt x="696" y="465"/>
                </a:lnTo>
                <a:lnTo>
                  <a:pt x="699" y="465"/>
                </a:lnTo>
                <a:lnTo>
                  <a:pt x="701" y="460"/>
                </a:lnTo>
                <a:lnTo>
                  <a:pt x="706" y="454"/>
                </a:lnTo>
                <a:lnTo>
                  <a:pt x="711" y="449"/>
                </a:lnTo>
                <a:lnTo>
                  <a:pt x="718" y="445"/>
                </a:lnTo>
                <a:lnTo>
                  <a:pt x="750" y="436"/>
                </a:lnTo>
                <a:lnTo>
                  <a:pt x="754" y="434"/>
                </a:lnTo>
                <a:lnTo>
                  <a:pt x="748" y="419"/>
                </a:lnTo>
                <a:lnTo>
                  <a:pt x="740" y="421"/>
                </a:lnTo>
                <a:close/>
                <a:moveTo>
                  <a:pt x="764" y="414"/>
                </a:moveTo>
                <a:lnTo>
                  <a:pt x="761" y="410"/>
                </a:lnTo>
                <a:lnTo>
                  <a:pt x="758" y="414"/>
                </a:lnTo>
                <a:lnTo>
                  <a:pt x="757" y="421"/>
                </a:lnTo>
                <a:lnTo>
                  <a:pt x="754" y="425"/>
                </a:lnTo>
                <a:lnTo>
                  <a:pt x="755" y="427"/>
                </a:lnTo>
                <a:lnTo>
                  <a:pt x="761" y="430"/>
                </a:lnTo>
                <a:lnTo>
                  <a:pt x="764" y="432"/>
                </a:lnTo>
                <a:lnTo>
                  <a:pt x="767" y="432"/>
                </a:lnTo>
                <a:lnTo>
                  <a:pt x="768" y="428"/>
                </a:lnTo>
                <a:lnTo>
                  <a:pt x="767" y="425"/>
                </a:lnTo>
                <a:lnTo>
                  <a:pt x="764" y="414"/>
                </a:lnTo>
                <a:close/>
                <a:moveTo>
                  <a:pt x="884" y="418"/>
                </a:moveTo>
                <a:lnTo>
                  <a:pt x="873" y="408"/>
                </a:lnTo>
                <a:lnTo>
                  <a:pt x="865" y="396"/>
                </a:lnTo>
                <a:lnTo>
                  <a:pt x="864" y="394"/>
                </a:lnTo>
                <a:lnTo>
                  <a:pt x="863" y="392"/>
                </a:lnTo>
                <a:lnTo>
                  <a:pt x="860" y="392"/>
                </a:lnTo>
                <a:lnTo>
                  <a:pt x="859" y="394"/>
                </a:lnTo>
                <a:lnTo>
                  <a:pt x="863" y="401"/>
                </a:lnTo>
                <a:lnTo>
                  <a:pt x="864" y="408"/>
                </a:lnTo>
                <a:lnTo>
                  <a:pt x="859" y="422"/>
                </a:lnTo>
                <a:lnTo>
                  <a:pt x="863" y="419"/>
                </a:lnTo>
                <a:lnTo>
                  <a:pt x="867" y="410"/>
                </a:lnTo>
                <a:lnTo>
                  <a:pt x="871" y="408"/>
                </a:lnTo>
                <a:lnTo>
                  <a:pt x="871" y="413"/>
                </a:lnTo>
                <a:lnTo>
                  <a:pt x="869" y="417"/>
                </a:lnTo>
                <a:lnTo>
                  <a:pt x="867" y="421"/>
                </a:lnTo>
                <a:lnTo>
                  <a:pt x="862" y="425"/>
                </a:lnTo>
                <a:lnTo>
                  <a:pt x="860" y="428"/>
                </a:lnTo>
                <a:lnTo>
                  <a:pt x="858" y="430"/>
                </a:lnTo>
                <a:lnTo>
                  <a:pt x="856" y="430"/>
                </a:lnTo>
                <a:lnTo>
                  <a:pt x="854" y="428"/>
                </a:lnTo>
                <a:lnTo>
                  <a:pt x="851" y="428"/>
                </a:lnTo>
                <a:lnTo>
                  <a:pt x="843" y="430"/>
                </a:lnTo>
                <a:lnTo>
                  <a:pt x="824" y="439"/>
                </a:lnTo>
                <a:lnTo>
                  <a:pt x="825" y="440"/>
                </a:lnTo>
                <a:lnTo>
                  <a:pt x="852" y="441"/>
                </a:lnTo>
                <a:lnTo>
                  <a:pt x="867" y="440"/>
                </a:lnTo>
                <a:lnTo>
                  <a:pt x="880" y="436"/>
                </a:lnTo>
                <a:lnTo>
                  <a:pt x="889" y="427"/>
                </a:lnTo>
                <a:lnTo>
                  <a:pt x="884" y="4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 name="Freeform 39"/>
          <p:cNvSpPr>
            <a:spLocks noEditPoints="1"/>
          </p:cNvSpPr>
          <p:nvPr/>
        </p:nvSpPr>
        <p:spPr bwMode="auto">
          <a:xfrm>
            <a:off x="12521497" y="7313189"/>
            <a:ext cx="1270186" cy="1067060"/>
          </a:xfrm>
          <a:custGeom>
            <a:avLst/>
            <a:gdLst>
              <a:gd name="T0" fmla="*/ 1294 w 1483"/>
              <a:gd name="T1" fmla="*/ 999 h 1245"/>
              <a:gd name="T2" fmla="*/ 1453 w 1483"/>
              <a:gd name="T3" fmla="*/ 940 h 1245"/>
              <a:gd name="T4" fmla="*/ 1168 w 1483"/>
              <a:gd name="T5" fmla="*/ 1095 h 1245"/>
              <a:gd name="T6" fmla="*/ 1093 w 1483"/>
              <a:gd name="T7" fmla="*/ 1222 h 1245"/>
              <a:gd name="T8" fmla="*/ 1083 w 1483"/>
              <a:gd name="T9" fmla="*/ 1208 h 1245"/>
              <a:gd name="T10" fmla="*/ 1475 w 1483"/>
              <a:gd name="T11" fmla="*/ 963 h 1245"/>
              <a:gd name="T12" fmla="*/ 1458 w 1483"/>
              <a:gd name="T13" fmla="*/ 996 h 1245"/>
              <a:gd name="T14" fmla="*/ 1445 w 1483"/>
              <a:gd name="T15" fmla="*/ 1151 h 1245"/>
              <a:gd name="T16" fmla="*/ 1400 w 1483"/>
              <a:gd name="T17" fmla="*/ 1116 h 1245"/>
              <a:gd name="T18" fmla="*/ 1345 w 1483"/>
              <a:gd name="T19" fmla="*/ 1103 h 1245"/>
              <a:gd name="T20" fmla="*/ 1301 w 1483"/>
              <a:gd name="T21" fmla="*/ 1081 h 1245"/>
              <a:gd name="T22" fmla="*/ 1261 w 1483"/>
              <a:gd name="T23" fmla="*/ 1023 h 1245"/>
              <a:gd name="T24" fmla="*/ 1274 w 1483"/>
              <a:gd name="T25" fmla="*/ 1009 h 1245"/>
              <a:gd name="T26" fmla="*/ 1338 w 1483"/>
              <a:gd name="T27" fmla="*/ 972 h 1245"/>
              <a:gd name="T28" fmla="*/ 1320 w 1483"/>
              <a:gd name="T29" fmla="*/ 940 h 1245"/>
              <a:gd name="T30" fmla="*/ 1326 w 1483"/>
              <a:gd name="T31" fmla="*/ 892 h 1245"/>
              <a:gd name="T32" fmla="*/ 1279 w 1483"/>
              <a:gd name="T33" fmla="*/ 908 h 1245"/>
              <a:gd name="T34" fmla="*/ 1208 w 1483"/>
              <a:gd name="T35" fmla="*/ 902 h 1245"/>
              <a:gd name="T36" fmla="*/ 1233 w 1483"/>
              <a:gd name="T37" fmla="*/ 876 h 1245"/>
              <a:gd name="T38" fmla="*/ 1184 w 1483"/>
              <a:gd name="T39" fmla="*/ 871 h 1245"/>
              <a:gd name="T40" fmla="*/ 1146 w 1483"/>
              <a:gd name="T41" fmla="*/ 825 h 1245"/>
              <a:gd name="T42" fmla="*/ 1259 w 1483"/>
              <a:gd name="T43" fmla="*/ 861 h 1245"/>
              <a:gd name="T44" fmla="*/ 1188 w 1483"/>
              <a:gd name="T45" fmla="*/ 719 h 1245"/>
              <a:gd name="T46" fmla="*/ 768 w 1483"/>
              <a:gd name="T47" fmla="*/ 638 h 1245"/>
              <a:gd name="T48" fmla="*/ 710 w 1483"/>
              <a:gd name="T49" fmla="*/ 524 h 1245"/>
              <a:gd name="T50" fmla="*/ 787 w 1483"/>
              <a:gd name="T51" fmla="*/ 328 h 1245"/>
              <a:gd name="T52" fmla="*/ 789 w 1483"/>
              <a:gd name="T53" fmla="*/ 167 h 1245"/>
              <a:gd name="T54" fmla="*/ 787 w 1483"/>
              <a:gd name="T55" fmla="*/ 32 h 1245"/>
              <a:gd name="T56" fmla="*/ 5 w 1483"/>
              <a:gd name="T57" fmla="*/ 163 h 1245"/>
              <a:gd name="T58" fmla="*/ 78 w 1483"/>
              <a:gd name="T59" fmla="*/ 451 h 1245"/>
              <a:gd name="T60" fmla="*/ 110 w 1483"/>
              <a:gd name="T61" fmla="*/ 520 h 1245"/>
              <a:gd name="T62" fmla="*/ 128 w 1483"/>
              <a:gd name="T63" fmla="*/ 571 h 1245"/>
              <a:gd name="T64" fmla="*/ 166 w 1483"/>
              <a:gd name="T65" fmla="*/ 638 h 1245"/>
              <a:gd name="T66" fmla="*/ 154 w 1483"/>
              <a:gd name="T67" fmla="*/ 772 h 1245"/>
              <a:gd name="T68" fmla="*/ 133 w 1483"/>
              <a:gd name="T69" fmla="*/ 924 h 1245"/>
              <a:gd name="T70" fmla="*/ 128 w 1483"/>
              <a:gd name="T71" fmla="*/ 1082 h 1245"/>
              <a:gd name="T72" fmla="*/ 533 w 1483"/>
              <a:gd name="T73" fmla="*/ 1119 h 1245"/>
              <a:gd name="T74" fmla="*/ 563 w 1483"/>
              <a:gd name="T75" fmla="*/ 1059 h 1245"/>
              <a:gd name="T76" fmla="*/ 658 w 1483"/>
              <a:gd name="T77" fmla="*/ 1020 h 1245"/>
              <a:gd name="T78" fmla="*/ 735 w 1483"/>
              <a:gd name="T79" fmla="*/ 1071 h 1245"/>
              <a:gd name="T80" fmla="*/ 815 w 1483"/>
              <a:gd name="T81" fmla="*/ 1097 h 1245"/>
              <a:gd name="T82" fmla="*/ 865 w 1483"/>
              <a:gd name="T83" fmla="*/ 1176 h 1245"/>
              <a:gd name="T84" fmla="*/ 840 w 1483"/>
              <a:gd name="T85" fmla="*/ 1192 h 1245"/>
              <a:gd name="T86" fmla="*/ 951 w 1483"/>
              <a:gd name="T87" fmla="*/ 1203 h 1245"/>
              <a:gd name="T88" fmla="*/ 1003 w 1483"/>
              <a:gd name="T89" fmla="*/ 1192 h 1245"/>
              <a:gd name="T90" fmla="*/ 1036 w 1483"/>
              <a:gd name="T91" fmla="*/ 1155 h 1245"/>
              <a:gd name="T92" fmla="*/ 1105 w 1483"/>
              <a:gd name="T93" fmla="*/ 1160 h 1245"/>
              <a:gd name="T94" fmla="*/ 1149 w 1483"/>
              <a:gd name="T95" fmla="*/ 1161 h 1245"/>
              <a:gd name="T96" fmla="*/ 1145 w 1483"/>
              <a:gd name="T97" fmla="*/ 1094 h 1245"/>
              <a:gd name="T98" fmla="*/ 1179 w 1483"/>
              <a:gd name="T99" fmla="*/ 1089 h 1245"/>
              <a:gd name="T100" fmla="*/ 1233 w 1483"/>
              <a:gd name="T101" fmla="*/ 1107 h 1245"/>
              <a:gd name="T102" fmla="*/ 1316 w 1483"/>
              <a:gd name="T103" fmla="*/ 1144 h 1245"/>
              <a:gd name="T104" fmla="*/ 1374 w 1483"/>
              <a:gd name="T105" fmla="*/ 1169 h 1245"/>
              <a:gd name="T106" fmla="*/ 1389 w 1483"/>
              <a:gd name="T107" fmla="*/ 1196 h 1245"/>
              <a:gd name="T108" fmla="*/ 1439 w 1483"/>
              <a:gd name="T109" fmla="*/ 1182 h 1245"/>
              <a:gd name="T110" fmla="*/ 1358 w 1483"/>
              <a:gd name="T111" fmla="*/ 965 h 1245"/>
              <a:gd name="T112" fmla="*/ 1358 w 1483"/>
              <a:gd name="T113" fmla="*/ 884 h 1245"/>
              <a:gd name="T114" fmla="*/ 1354 w 1483"/>
              <a:gd name="T115" fmla="*/ 867 h 1245"/>
              <a:gd name="T116" fmla="*/ 1053 w 1483"/>
              <a:gd name="T117" fmla="*/ 1176 h 1245"/>
              <a:gd name="T118" fmla="*/ 1449 w 1483"/>
              <a:gd name="T119" fmla="*/ 1009 h 1245"/>
              <a:gd name="T120" fmla="*/ 975 w 1483"/>
              <a:gd name="T121" fmla="*/ 1244 h 1245"/>
              <a:gd name="T122" fmla="*/ 677 w 1483"/>
              <a:gd name="T123" fmla="*/ 1091 h 1245"/>
              <a:gd name="T124" fmla="*/ 695 w 1483"/>
              <a:gd name="T125" fmla="*/ 1094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1245">
                <a:moveTo>
                  <a:pt x="1367" y="914"/>
                </a:moveTo>
                <a:lnTo>
                  <a:pt x="1366" y="913"/>
                </a:lnTo>
                <a:lnTo>
                  <a:pt x="1365" y="913"/>
                </a:lnTo>
                <a:lnTo>
                  <a:pt x="1364" y="915"/>
                </a:lnTo>
                <a:lnTo>
                  <a:pt x="1357" y="922"/>
                </a:lnTo>
                <a:lnTo>
                  <a:pt x="1357" y="923"/>
                </a:lnTo>
                <a:lnTo>
                  <a:pt x="1360" y="922"/>
                </a:lnTo>
                <a:lnTo>
                  <a:pt x="1361" y="921"/>
                </a:lnTo>
                <a:lnTo>
                  <a:pt x="1362" y="918"/>
                </a:lnTo>
                <a:lnTo>
                  <a:pt x="1366" y="915"/>
                </a:lnTo>
                <a:lnTo>
                  <a:pt x="1367" y="914"/>
                </a:lnTo>
                <a:close/>
                <a:moveTo>
                  <a:pt x="1440" y="959"/>
                </a:moveTo>
                <a:lnTo>
                  <a:pt x="1440" y="957"/>
                </a:lnTo>
                <a:lnTo>
                  <a:pt x="1440" y="955"/>
                </a:lnTo>
                <a:lnTo>
                  <a:pt x="1440" y="954"/>
                </a:lnTo>
                <a:lnTo>
                  <a:pt x="1439" y="957"/>
                </a:lnTo>
                <a:lnTo>
                  <a:pt x="1439" y="962"/>
                </a:lnTo>
                <a:lnTo>
                  <a:pt x="1439" y="963"/>
                </a:lnTo>
                <a:lnTo>
                  <a:pt x="1440" y="959"/>
                </a:lnTo>
                <a:close/>
                <a:moveTo>
                  <a:pt x="1294" y="1009"/>
                </a:moveTo>
                <a:lnTo>
                  <a:pt x="1298" y="1009"/>
                </a:lnTo>
                <a:lnTo>
                  <a:pt x="1299" y="1009"/>
                </a:lnTo>
                <a:lnTo>
                  <a:pt x="1299" y="1007"/>
                </a:lnTo>
                <a:lnTo>
                  <a:pt x="1298" y="1006"/>
                </a:lnTo>
                <a:lnTo>
                  <a:pt x="1296" y="1006"/>
                </a:lnTo>
                <a:lnTo>
                  <a:pt x="1295" y="1005"/>
                </a:lnTo>
                <a:lnTo>
                  <a:pt x="1295" y="1003"/>
                </a:lnTo>
                <a:lnTo>
                  <a:pt x="1294" y="999"/>
                </a:lnTo>
                <a:lnTo>
                  <a:pt x="1292" y="999"/>
                </a:lnTo>
                <a:lnTo>
                  <a:pt x="1291" y="999"/>
                </a:lnTo>
                <a:lnTo>
                  <a:pt x="1292" y="1002"/>
                </a:lnTo>
                <a:lnTo>
                  <a:pt x="1292" y="1003"/>
                </a:lnTo>
                <a:lnTo>
                  <a:pt x="1291" y="1005"/>
                </a:lnTo>
                <a:lnTo>
                  <a:pt x="1292" y="1006"/>
                </a:lnTo>
                <a:lnTo>
                  <a:pt x="1292" y="1007"/>
                </a:lnTo>
                <a:lnTo>
                  <a:pt x="1292" y="1007"/>
                </a:lnTo>
                <a:lnTo>
                  <a:pt x="1292" y="1009"/>
                </a:lnTo>
                <a:lnTo>
                  <a:pt x="1294" y="1009"/>
                </a:lnTo>
                <a:close/>
                <a:moveTo>
                  <a:pt x="1464" y="930"/>
                </a:moveTo>
                <a:lnTo>
                  <a:pt x="1463" y="930"/>
                </a:lnTo>
                <a:lnTo>
                  <a:pt x="1464" y="935"/>
                </a:lnTo>
                <a:lnTo>
                  <a:pt x="1464" y="932"/>
                </a:lnTo>
                <a:lnTo>
                  <a:pt x="1464" y="930"/>
                </a:lnTo>
                <a:close/>
                <a:moveTo>
                  <a:pt x="1462" y="931"/>
                </a:moveTo>
                <a:lnTo>
                  <a:pt x="1462" y="931"/>
                </a:lnTo>
                <a:lnTo>
                  <a:pt x="1463" y="927"/>
                </a:lnTo>
                <a:lnTo>
                  <a:pt x="1462" y="927"/>
                </a:lnTo>
                <a:lnTo>
                  <a:pt x="1458" y="933"/>
                </a:lnTo>
                <a:lnTo>
                  <a:pt x="1458" y="935"/>
                </a:lnTo>
                <a:lnTo>
                  <a:pt x="1459" y="933"/>
                </a:lnTo>
                <a:lnTo>
                  <a:pt x="1462" y="931"/>
                </a:lnTo>
                <a:close/>
                <a:moveTo>
                  <a:pt x="1458" y="936"/>
                </a:moveTo>
                <a:lnTo>
                  <a:pt x="1457" y="935"/>
                </a:lnTo>
                <a:lnTo>
                  <a:pt x="1455" y="936"/>
                </a:lnTo>
                <a:lnTo>
                  <a:pt x="1453" y="940"/>
                </a:lnTo>
                <a:lnTo>
                  <a:pt x="1453" y="940"/>
                </a:lnTo>
                <a:lnTo>
                  <a:pt x="1458" y="937"/>
                </a:lnTo>
                <a:lnTo>
                  <a:pt x="1458" y="936"/>
                </a:lnTo>
                <a:close/>
                <a:moveTo>
                  <a:pt x="1468" y="937"/>
                </a:moveTo>
                <a:lnTo>
                  <a:pt x="1470" y="943"/>
                </a:lnTo>
                <a:lnTo>
                  <a:pt x="1468" y="940"/>
                </a:lnTo>
                <a:lnTo>
                  <a:pt x="1468" y="937"/>
                </a:lnTo>
                <a:close/>
                <a:moveTo>
                  <a:pt x="1153" y="1091"/>
                </a:moveTo>
                <a:lnTo>
                  <a:pt x="1154" y="1093"/>
                </a:lnTo>
                <a:lnTo>
                  <a:pt x="1155" y="1094"/>
                </a:lnTo>
                <a:lnTo>
                  <a:pt x="1157" y="1094"/>
                </a:lnTo>
                <a:lnTo>
                  <a:pt x="1158" y="1094"/>
                </a:lnTo>
                <a:lnTo>
                  <a:pt x="1159" y="1093"/>
                </a:lnTo>
                <a:lnTo>
                  <a:pt x="1162" y="1094"/>
                </a:lnTo>
                <a:lnTo>
                  <a:pt x="1164" y="1095"/>
                </a:lnTo>
                <a:lnTo>
                  <a:pt x="1166" y="1098"/>
                </a:lnTo>
                <a:lnTo>
                  <a:pt x="1167" y="1099"/>
                </a:lnTo>
                <a:lnTo>
                  <a:pt x="1171" y="1098"/>
                </a:lnTo>
                <a:lnTo>
                  <a:pt x="1172" y="1098"/>
                </a:lnTo>
                <a:lnTo>
                  <a:pt x="1173" y="1097"/>
                </a:lnTo>
                <a:lnTo>
                  <a:pt x="1173" y="1095"/>
                </a:lnTo>
                <a:lnTo>
                  <a:pt x="1172" y="1094"/>
                </a:lnTo>
                <a:lnTo>
                  <a:pt x="1172" y="1095"/>
                </a:lnTo>
                <a:lnTo>
                  <a:pt x="1172" y="1094"/>
                </a:lnTo>
                <a:lnTo>
                  <a:pt x="1172" y="1093"/>
                </a:lnTo>
                <a:lnTo>
                  <a:pt x="1171" y="1091"/>
                </a:lnTo>
                <a:lnTo>
                  <a:pt x="1171" y="1093"/>
                </a:lnTo>
                <a:lnTo>
                  <a:pt x="1169" y="1094"/>
                </a:lnTo>
                <a:lnTo>
                  <a:pt x="1168" y="1095"/>
                </a:lnTo>
                <a:lnTo>
                  <a:pt x="1166" y="1094"/>
                </a:lnTo>
                <a:lnTo>
                  <a:pt x="1163" y="1090"/>
                </a:lnTo>
                <a:lnTo>
                  <a:pt x="1162" y="1090"/>
                </a:lnTo>
                <a:lnTo>
                  <a:pt x="1166" y="1090"/>
                </a:lnTo>
                <a:lnTo>
                  <a:pt x="1166" y="1089"/>
                </a:lnTo>
                <a:lnTo>
                  <a:pt x="1164" y="1086"/>
                </a:lnTo>
                <a:lnTo>
                  <a:pt x="1162" y="1085"/>
                </a:lnTo>
                <a:lnTo>
                  <a:pt x="1158" y="1085"/>
                </a:lnTo>
                <a:lnTo>
                  <a:pt x="1157" y="1084"/>
                </a:lnTo>
                <a:lnTo>
                  <a:pt x="1155" y="1082"/>
                </a:lnTo>
                <a:lnTo>
                  <a:pt x="1153" y="1081"/>
                </a:lnTo>
                <a:lnTo>
                  <a:pt x="1146" y="1080"/>
                </a:lnTo>
                <a:lnTo>
                  <a:pt x="1142" y="1080"/>
                </a:lnTo>
                <a:lnTo>
                  <a:pt x="1141" y="1080"/>
                </a:lnTo>
                <a:lnTo>
                  <a:pt x="1138" y="1081"/>
                </a:lnTo>
                <a:lnTo>
                  <a:pt x="1136" y="1082"/>
                </a:lnTo>
                <a:lnTo>
                  <a:pt x="1137" y="1085"/>
                </a:lnTo>
                <a:lnTo>
                  <a:pt x="1142" y="1090"/>
                </a:lnTo>
                <a:lnTo>
                  <a:pt x="1145" y="1091"/>
                </a:lnTo>
                <a:lnTo>
                  <a:pt x="1149" y="1090"/>
                </a:lnTo>
                <a:lnTo>
                  <a:pt x="1153" y="1090"/>
                </a:lnTo>
                <a:lnTo>
                  <a:pt x="1154" y="1090"/>
                </a:lnTo>
                <a:lnTo>
                  <a:pt x="1153" y="1090"/>
                </a:lnTo>
                <a:lnTo>
                  <a:pt x="1153" y="1091"/>
                </a:lnTo>
                <a:close/>
                <a:moveTo>
                  <a:pt x="1100" y="1218"/>
                </a:moveTo>
                <a:lnTo>
                  <a:pt x="1098" y="1220"/>
                </a:lnTo>
                <a:lnTo>
                  <a:pt x="1096" y="1220"/>
                </a:lnTo>
                <a:lnTo>
                  <a:pt x="1093" y="1222"/>
                </a:lnTo>
                <a:lnTo>
                  <a:pt x="1087" y="1229"/>
                </a:lnTo>
                <a:lnTo>
                  <a:pt x="1104" y="1221"/>
                </a:lnTo>
                <a:lnTo>
                  <a:pt x="1104" y="1218"/>
                </a:lnTo>
                <a:lnTo>
                  <a:pt x="1100" y="1218"/>
                </a:lnTo>
                <a:close/>
                <a:moveTo>
                  <a:pt x="1195" y="1146"/>
                </a:moveTo>
                <a:lnTo>
                  <a:pt x="1194" y="1147"/>
                </a:lnTo>
                <a:lnTo>
                  <a:pt x="1193" y="1150"/>
                </a:lnTo>
                <a:lnTo>
                  <a:pt x="1195" y="1150"/>
                </a:lnTo>
                <a:lnTo>
                  <a:pt x="1199" y="1147"/>
                </a:lnTo>
                <a:lnTo>
                  <a:pt x="1199" y="1144"/>
                </a:lnTo>
                <a:lnTo>
                  <a:pt x="1197" y="1146"/>
                </a:lnTo>
                <a:lnTo>
                  <a:pt x="1195" y="1146"/>
                </a:lnTo>
                <a:close/>
                <a:moveTo>
                  <a:pt x="1189" y="1152"/>
                </a:moveTo>
                <a:lnTo>
                  <a:pt x="1186" y="1152"/>
                </a:lnTo>
                <a:lnTo>
                  <a:pt x="1182" y="1157"/>
                </a:lnTo>
                <a:lnTo>
                  <a:pt x="1176" y="1160"/>
                </a:lnTo>
                <a:lnTo>
                  <a:pt x="1171" y="1164"/>
                </a:lnTo>
                <a:lnTo>
                  <a:pt x="1169" y="1172"/>
                </a:lnTo>
                <a:lnTo>
                  <a:pt x="1171" y="1172"/>
                </a:lnTo>
                <a:lnTo>
                  <a:pt x="1175" y="1166"/>
                </a:lnTo>
                <a:lnTo>
                  <a:pt x="1184" y="1161"/>
                </a:lnTo>
                <a:lnTo>
                  <a:pt x="1189" y="1156"/>
                </a:lnTo>
                <a:lnTo>
                  <a:pt x="1186" y="1155"/>
                </a:lnTo>
                <a:lnTo>
                  <a:pt x="1189" y="1152"/>
                </a:lnTo>
                <a:close/>
                <a:moveTo>
                  <a:pt x="1087" y="1207"/>
                </a:moveTo>
                <a:lnTo>
                  <a:pt x="1084" y="1205"/>
                </a:lnTo>
                <a:lnTo>
                  <a:pt x="1083" y="1205"/>
                </a:lnTo>
                <a:lnTo>
                  <a:pt x="1083" y="1208"/>
                </a:lnTo>
                <a:lnTo>
                  <a:pt x="1083" y="1209"/>
                </a:lnTo>
                <a:lnTo>
                  <a:pt x="1082" y="1209"/>
                </a:lnTo>
                <a:lnTo>
                  <a:pt x="1076" y="1213"/>
                </a:lnTo>
                <a:lnTo>
                  <a:pt x="1072" y="1214"/>
                </a:lnTo>
                <a:lnTo>
                  <a:pt x="1070" y="1214"/>
                </a:lnTo>
                <a:lnTo>
                  <a:pt x="1071" y="1216"/>
                </a:lnTo>
                <a:lnTo>
                  <a:pt x="1085" y="1209"/>
                </a:lnTo>
                <a:lnTo>
                  <a:pt x="1087" y="1208"/>
                </a:lnTo>
                <a:lnTo>
                  <a:pt x="1087" y="1207"/>
                </a:lnTo>
                <a:close/>
                <a:moveTo>
                  <a:pt x="1479" y="897"/>
                </a:moveTo>
                <a:lnTo>
                  <a:pt x="1474" y="892"/>
                </a:lnTo>
                <a:lnTo>
                  <a:pt x="1471" y="886"/>
                </a:lnTo>
                <a:lnTo>
                  <a:pt x="1467" y="879"/>
                </a:lnTo>
                <a:lnTo>
                  <a:pt x="1461" y="875"/>
                </a:lnTo>
                <a:lnTo>
                  <a:pt x="1466" y="879"/>
                </a:lnTo>
                <a:lnTo>
                  <a:pt x="1468" y="883"/>
                </a:lnTo>
                <a:lnTo>
                  <a:pt x="1472" y="895"/>
                </a:lnTo>
                <a:lnTo>
                  <a:pt x="1475" y="896"/>
                </a:lnTo>
                <a:lnTo>
                  <a:pt x="1474" y="900"/>
                </a:lnTo>
                <a:lnTo>
                  <a:pt x="1475" y="905"/>
                </a:lnTo>
                <a:lnTo>
                  <a:pt x="1480" y="913"/>
                </a:lnTo>
                <a:lnTo>
                  <a:pt x="1479" y="915"/>
                </a:lnTo>
                <a:lnTo>
                  <a:pt x="1479" y="921"/>
                </a:lnTo>
                <a:lnTo>
                  <a:pt x="1480" y="937"/>
                </a:lnTo>
                <a:lnTo>
                  <a:pt x="1480" y="943"/>
                </a:lnTo>
                <a:lnTo>
                  <a:pt x="1472" y="959"/>
                </a:lnTo>
                <a:lnTo>
                  <a:pt x="1475" y="961"/>
                </a:lnTo>
                <a:lnTo>
                  <a:pt x="1475" y="963"/>
                </a:lnTo>
                <a:lnTo>
                  <a:pt x="1475" y="965"/>
                </a:lnTo>
                <a:lnTo>
                  <a:pt x="1475" y="966"/>
                </a:lnTo>
                <a:lnTo>
                  <a:pt x="1480" y="953"/>
                </a:lnTo>
                <a:lnTo>
                  <a:pt x="1483" y="945"/>
                </a:lnTo>
                <a:lnTo>
                  <a:pt x="1483" y="919"/>
                </a:lnTo>
                <a:lnTo>
                  <a:pt x="1479" y="897"/>
                </a:lnTo>
                <a:close/>
                <a:moveTo>
                  <a:pt x="1208" y="1132"/>
                </a:moveTo>
                <a:lnTo>
                  <a:pt x="1208" y="1134"/>
                </a:lnTo>
                <a:lnTo>
                  <a:pt x="1207" y="1133"/>
                </a:lnTo>
                <a:lnTo>
                  <a:pt x="1204" y="1132"/>
                </a:lnTo>
                <a:lnTo>
                  <a:pt x="1204" y="1132"/>
                </a:lnTo>
                <a:lnTo>
                  <a:pt x="1203" y="1133"/>
                </a:lnTo>
                <a:lnTo>
                  <a:pt x="1202" y="1135"/>
                </a:lnTo>
                <a:lnTo>
                  <a:pt x="1201" y="1137"/>
                </a:lnTo>
                <a:lnTo>
                  <a:pt x="1206" y="1137"/>
                </a:lnTo>
                <a:lnTo>
                  <a:pt x="1210" y="1139"/>
                </a:lnTo>
                <a:lnTo>
                  <a:pt x="1208" y="1138"/>
                </a:lnTo>
                <a:lnTo>
                  <a:pt x="1208" y="1137"/>
                </a:lnTo>
                <a:lnTo>
                  <a:pt x="1208" y="1135"/>
                </a:lnTo>
                <a:lnTo>
                  <a:pt x="1211" y="1135"/>
                </a:lnTo>
                <a:lnTo>
                  <a:pt x="1211" y="1134"/>
                </a:lnTo>
                <a:lnTo>
                  <a:pt x="1210" y="1133"/>
                </a:lnTo>
                <a:lnTo>
                  <a:pt x="1208" y="1132"/>
                </a:lnTo>
                <a:close/>
                <a:moveTo>
                  <a:pt x="1458" y="996"/>
                </a:moveTo>
                <a:lnTo>
                  <a:pt x="1467" y="981"/>
                </a:lnTo>
                <a:lnTo>
                  <a:pt x="1470" y="974"/>
                </a:lnTo>
                <a:lnTo>
                  <a:pt x="1455" y="999"/>
                </a:lnTo>
                <a:lnTo>
                  <a:pt x="1458" y="996"/>
                </a:lnTo>
                <a:close/>
                <a:moveTo>
                  <a:pt x="1316" y="981"/>
                </a:moveTo>
                <a:lnTo>
                  <a:pt x="1314" y="977"/>
                </a:lnTo>
                <a:lnTo>
                  <a:pt x="1311" y="975"/>
                </a:lnTo>
                <a:lnTo>
                  <a:pt x="1309" y="975"/>
                </a:lnTo>
                <a:lnTo>
                  <a:pt x="1308" y="974"/>
                </a:lnTo>
                <a:lnTo>
                  <a:pt x="1304" y="971"/>
                </a:lnTo>
                <a:lnTo>
                  <a:pt x="1300" y="976"/>
                </a:lnTo>
                <a:lnTo>
                  <a:pt x="1300" y="980"/>
                </a:lnTo>
                <a:lnTo>
                  <a:pt x="1303" y="994"/>
                </a:lnTo>
                <a:lnTo>
                  <a:pt x="1305" y="992"/>
                </a:lnTo>
                <a:lnTo>
                  <a:pt x="1308" y="984"/>
                </a:lnTo>
                <a:lnTo>
                  <a:pt x="1309" y="981"/>
                </a:lnTo>
                <a:lnTo>
                  <a:pt x="1312" y="983"/>
                </a:lnTo>
                <a:lnTo>
                  <a:pt x="1313" y="987"/>
                </a:lnTo>
                <a:lnTo>
                  <a:pt x="1316" y="989"/>
                </a:lnTo>
                <a:lnTo>
                  <a:pt x="1320" y="989"/>
                </a:lnTo>
                <a:lnTo>
                  <a:pt x="1317" y="985"/>
                </a:lnTo>
                <a:lnTo>
                  <a:pt x="1316" y="981"/>
                </a:lnTo>
                <a:close/>
                <a:moveTo>
                  <a:pt x="1440" y="1159"/>
                </a:moveTo>
                <a:lnTo>
                  <a:pt x="1440" y="1161"/>
                </a:lnTo>
                <a:lnTo>
                  <a:pt x="1442" y="1161"/>
                </a:lnTo>
                <a:lnTo>
                  <a:pt x="1442" y="1157"/>
                </a:lnTo>
                <a:lnTo>
                  <a:pt x="1445" y="1156"/>
                </a:lnTo>
                <a:lnTo>
                  <a:pt x="1452" y="1157"/>
                </a:lnTo>
                <a:lnTo>
                  <a:pt x="1449" y="1155"/>
                </a:lnTo>
                <a:lnTo>
                  <a:pt x="1448" y="1154"/>
                </a:lnTo>
                <a:lnTo>
                  <a:pt x="1445" y="1154"/>
                </a:lnTo>
                <a:lnTo>
                  <a:pt x="1445" y="1151"/>
                </a:lnTo>
                <a:lnTo>
                  <a:pt x="1450" y="1151"/>
                </a:lnTo>
                <a:lnTo>
                  <a:pt x="1446" y="1147"/>
                </a:lnTo>
                <a:lnTo>
                  <a:pt x="1444" y="1144"/>
                </a:lnTo>
                <a:lnTo>
                  <a:pt x="1440" y="1144"/>
                </a:lnTo>
                <a:lnTo>
                  <a:pt x="1435" y="1146"/>
                </a:lnTo>
                <a:lnTo>
                  <a:pt x="1436" y="1148"/>
                </a:lnTo>
                <a:lnTo>
                  <a:pt x="1437" y="1151"/>
                </a:lnTo>
                <a:lnTo>
                  <a:pt x="1433" y="1151"/>
                </a:lnTo>
                <a:lnTo>
                  <a:pt x="1430" y="1150"/>
                </a:lnTo>
                <a:lnTo>
                  <a:pt x="1424" y="1147"/>
                </a:lnTo>
                <a:lnTo>
                  <a:pt x="1423" y="1144"/>
                </a:lnTo>
                <a:lnTo>
                  <a:pt x="1411" y="1142"/>
                </a:lnTo>
                <a:lnTo>
                  <a:pt x="1411" y="1139"/>
                </a:lnTo>
                <a:lnTo>
                  <a:pt x="1414" y="1138"/>
                </a:lnTo>
                <a:lnTo>
                  <a:pt x="1417" y="1137"/>
                </a:lnTo>
                <a:lnTo>
                  <a:pt x="1419" y="1135"/>
                </a:lnTo>
                <a:lnTo>
                  <a:pt x="1420" y="1133"/>
                </a:lnTo>
                <a:lnTo>
                  <a:pt x="1417" y="1132"/>
                </a:lnTo>
                <a:lnTo>
                  <a:pt x="1415" y="1129"/>
                </a:lnTo>
                <a:lnTo>
                  <a:pt x="1414" y="1125"/>
                </a:lnTo>
                <a:lnTo>
                  <a:pt x="1411" y="1122"/>
                </a:lnTo>
                <a:lnTo>
                  <a:pt x="1410" y="1124"/>
                </a:lnTo>
                <a:lnTo>
                  <a:pt x="1408" y="1125"/>
                </a:lnTo>
                <a:lnTo>
                  <a:pt x="1408" y="1121"/>
                </a:lnTo>
                <a:lnTo>
                  <a:pt x="1405" y="1119"/>
                </a:lnTo>
                <a:lnTo>
                  <a:pt x="1404" y="1117"/>
                </a:lnTo>
                <a:lnTo>
                  <a:pt x="1401" y="1115"/>
                </a:lnTo>
                <a:lnTo>
                  <a:pt x="1400" y="1116"/>
                </a:lnTo>
                <a:lnTo>
                  <a:pt x="1397" y="1117"/>
                </a:lnTo>
                <a:lnTo>
                  <a:pt x="1397" y="1113"/>
                </a:lnTo>
                <a:lnTo>
                  <a:pt x="1397" y="1111"/>
                </a:lnTo>
                <a:lnTo>
                  <a:pt x="1396" y="1108"/>
                </a:lnTo>
                <a:lnTo>
                  <a:pt x="1395" y="1108"/>
                </a:lnTo>
                <a:lnTo>
                  <a:pt x="1395" y="1108"/>
                </a:lnTo>
                <a:lnTo>
                  <a:pt x="1395" y="1107"/>
                </a:lnTo>
                <a:lnTo>
                  <a:pt x="1393" y="1107"/>
                </a:lnTo>
                <a:lnTo>
                  <a:pt x="1393" y="1107"/>
                </a:lnTo>
                <a:lnTo>
                  <a:pt x="1391" y="1112"/>
                </a:lnTo>
                <a:lnTo>
                  <a:pt x="1387" y="1117"/>
                </a:lnTo>
                <a:lnTo>
                  <a:pt x="1382" y="1120"/>
                </a:lnTo>
                <a:lnTo>
                  <a:pt x="1379" y="1119"/>
                </a:lnTo>
                <a:lnTo>
                  <a:pt x="1378" y="1117"/>
                </a:lnTo>
                <a:lnTo>
                  <a:pt x="1376" y="1111"/>
                </a:lnTo>
                <a:lnTo>
                  <a:pt x="1374" y="1108"/>
                </a:lnTo>
                <a:lnTo>
                  <a:pt x="1371" y="1107"/>
                </a:lnTo>
                <a:lnTo>
                  <a:pt x="1369" y="1108"/>
                </a:lnTo>
                <a:lnTo>
                  <a:pt x="1366" y="1108"/>
                </a:lnTo>
                <a:lnTo>
                  <a:pt x="1361" y="1111"/>
                </a:lnTo>
                <a:lnTo>
                  <a:pt x="1357" y="1112"/>
                </a:lnTo>
                <a:lnTo>
                  <a:pt x="1354" y="1112"/>
                </a:lnTo>
                <a:lnTo>
                  <a:pt x="1352" y="1112"/>
                </a:lnTo>
                <a:lnTo>
                  <a:pt x="1347" y="1110"/>
                </a:lnTo>
                <a:lnTo>
                  <a:pt x="1344" y="1110"/>
                </a:lnTo>
                <a:lnTo>
                  <a:pt x="1343" y="1108"/>
                </a:lnTo>
                <a:lnTo>
                  <a:pt x="1343" y="1106"/>
                </a:lnTo>
                <a:lnTo>
                  <a:pt x="1345" y="1103"/>
                </a:lnTo>
                <a:lnTo>
                  <a:pt x="1348" y="1103"/>
                </a:lnTo>
                <a:lnTo>
                  <a:pt x="1351" y="1102"/>
                </a:lnTo>
                <a:lnTo>
                  <a:pt x="1353" y="1102"/>
                </a:lnTo>
                <a:lnTo>
                  <a:pt x="1354" y="1100"/>
                </a:lnTo>
                <a:lnTo>
                  <a:pt x="1354" y="1098"/>
                </a:lnTo>
                <a:lnTo>
                  <a:pt x="1351" y="1098"/>
                </a:lnTo>
                <a:lnTo>
                  <a:pt x="1348" y="1098"/>
                </a:lnTo>
                <a:lnTo>
                  <a:pt x="1345" y="1099"/>
                </a:lnTo>
                <a:lnTo>
                  <a:pt x="1343" y="1100"/>
                </a:lnTo>
                <a:lnTo>
                  <a:pt x="1342" y="1100"/>
                </a:lnTo>
                <a:lnTo>
                  <a:pt x="1339" y="1099"/>
                </a:lnTo>
                <a:lnTo>
                  <a:pt x="1336" y="1099"/>
                </a:lnTo>
                <a:lnTo>
                  <a:pt x="1334" y="1100"/>
                </a:lnTo>
                <a:lnTo>
                  <a:pt x="1334" y="1099"/>
                </a:lnTo>
                <a:lnTo>
                  <a:pt x="1327" y="1097"/>
                </a:lnTo>
                <a:lnTo>
                  <a:pt x="1321" y="1098"/>
                </a:lnTo>
                <a:lnTo>
                  <a:pt x="1305" y="1103"/>
                </a:lnTo>
                <a:lnTo>
                  <a:pt x="1301" y="1103"/>
                </a:lnTo>
                <a:lnTo>
                  <a:pt x="1299" y="1102"/>
                </a:lnTo>
                <a:lnTo>
                  <a:pt x="1298" y="1098"/>
                </a:lnTo>
                <a:lnTo>
                  <a:pt x="1299" y="1098"/>
                </a:lnTo>
                <a:lnTo>
                  <a:pt x="1301" y="1097"/>
                </a:lnTo>
                <a:lnTo>
                  <a:pt x="1304" y="1095"/>
                </a:lnTo>
                <a:lnTo>
                  <a:pt x="1304" y="1089"/>
                </a:lnTo>
                <a:lnTo>
                  <a:pt x="1300" y="1091"/>
                </a:lnTo>
                <a:lnTo>
                  <a:pt x="1298" y="1090"/>
                </a:lnTo>
                <a:lnTo>
                  <a:pt x="1299" y="1085"/>
                </a:lnTo>
                <a:lnTo>
                  <a:pt x="1301" y="1081"/>
                </a:lnTo>
                <a:lnTo>
                  <a:pt x="1301" y="1078"/>
                </a:lnTo>
                <a:lnTo>
                  <a:pt x="1296" y="1078"/>
                </a:lnTo>
                <a:lnTo>
                  <a:pt x="1289" y="1075"/>
                </a:lnTo>
                <a:lnTo>
                  <a:pt x="1283" y="1073"/>
                </a:lnTo>
                <a:lnTo>
                  <a:pt x="1283" y="1073"/>
                </a:lnTo>
                <a:lnTo>
                  <a:pt x="1285" y="1072"/>
                </a:lnTo>
                <a:lnTo>
                  <a:pt x="1285" y="1071"/>
                </a:lnTo>
                <a:lnTo>
                  <a:pt x="1281" y="1069"/>
                </a:lnTo>
                <a:lnTo>
                  <a:pt x="1274" y="1071"/>
                </a:lnTo>
                <a:lnTo>
                  <a:pt x="1268" y="1068"/>
                </a:lnTo>
                <a:lnTo>
                  <a:pt x="1260" y="1066"/>
                </a:lnTo>
                <a:lnTo>
                  <a:pt x="1257" y="1064"/>
                </a:lnTo>
                <a:lnTo>
                  <a:pt x="1255" y="1062"/>
                </a:lnTo>
                <a:lnTo>
                  <a:pt x="1252" y="1054"/>
                </a:lnTo>
                <a:lnTo>
                  <a:pt x="1251" y="1051"/>
                </a:lnTo>
                <a:lnTo>
                  <a:pt x="1242" y="1042"/>
                </a:lnTo>
                <a:lnTo>
                  <a:pt x="1241" y="1038"/>
                </a:lnTo>
                <a:lnTo>
                  <a:pt x="1242" y="1038"/>
                </a:lnTo>
                <a:lnTo>
                  <a:pt x="1245" y="1038"/>
                </a:lnTo>
                <a:lnTo>
                  <a:pt x="1242" y="1036"/>
                </a:lnTo>
                <a:lnTo>
                  <a:pt x="1239" y="1034"/>
                </a:lnTo>
                <a:lnTo>
                  <a:pt x="1232" y="1033"/>
                </a:lnTo>
                <a:lnTo>
                  <a:pt x="1242" y="1031"/>
                </a:lnTo>
                <a:lnTo>
                  <a:pt x="1265" y="1034"/>
                </a:lnTo>
                <a:lnTo>
                  <a:pt x="1270" y="1032"/>
                </a:lnTo>
                <a:lnTo>
                  <a:pt x="1263" y="1025"/>
                </a:lnTo>
                <a:lnTo>
                  <a:pt x="1261" y="1024"/>
                </a:lnTo>
                <a:lnTo>
                  <a:pt x="1261" y="1023"/>
                </a:lnTo>
                <a:lnTo>
                  <a:pt x="1261" y="1021"/>
                </a:lnTo>
                <a:lnTo>
                  <a:pt x="1256" y="1019"/>
                </a:lnTo>
                <a:lnTo>
                  <a:pt x="1259" y="1018"/>
                </a:lnTo>
                <a:lnTo>
                  <a:pt x="1259" y="1018"/>
                </a:lnTo>
                <a:lnTo>
                  <a:pt x="1255" y="1015"/>
                </a:lnTo>
                <a:lnTo>
                  <a:pt x="1247" y="1011"/>
                </a:lnTo>
                <a:lnTo>
                  <a:pt x="1245" y="1007"/>
                </a:lnTo>
                <a:lnTo>
                  <a:pt x="1254" y="1010"/>
                </a:lnTo>
                <a:lnTo>
                  <a:pt x="1268" y="1016"/>
                </a:lnTo>
                <a:lnTo>
                  <a:pt x="1276" y="1018"/>
                </a:lnTo>
                <a:lnTo>
                  <a:pt x="1283" y="1018"/>
                </a:lnTo>
                <a:lnTo>
                  <a:pt x="1291" y="1019"/>
                </a:lnTo>
                <a:lnTo>
                  <a:pt x="1295" y="1020"/>
                </a:lnTo>
                <a:lnTo>
                  <a:pt x="1299" y="1024"/>
                </a:lnTo>
                <a:lnTo>
                  <a:pt x="1303" y="1025"/>
                </a:lnTo>
                <a:lnTo>
                  <a:pt x="1308" y="1025"/>
                </a:lnTo>
                <a:lnTo>
                  <a:pt x="1307" y="1024"/>
                </a:lnTo>
                <a:lnTo>
                  <a:pt x="1298" y="1016"/>
                </a:lnTo>
                <a:lnTo>
                  <a:pt x="1292" y="1014"/>
                </a:lnTo>
                <a:lnTo>
                  <a:pt x="1294" y="1014"/>
                </a:lnTo>
                <a:lnTo>
                  <a:pt x="1295" y="1014"/>
                </a:lnTo>
                <a:lnTo>
                  <a:pt x="1296" y="1014"/>
                </a:lnTo>
                <a:lnTo>
                  <a:pt x="1299" y="1014"/>
                </a:lnTo>
                <a:lnTo>
                  <a:pt x="1295" y="1010"/>
                </a:lnTo>
                <a:lnTo>
                  <a:pt x="1290" y="1010"/>
                </a:lnTo>
                <a:lnTo>
                  <a:pt x="1283" y="1011"/>
                </a:lnTo>
                <a:lnTo>
                  <a:pt x="1278" y="1011"/>
                </a:lnTo>
                <a:lnTo>
                  <a:pt x="1274" y="1009"/>
                </a:lnTo>
                <a:lnTo>
                  <a:pt x="1272" y="1003"/>
                </a:lnTo>
                <a:lnTo>
                  <a:pt x="1272" y="997"/>
                </a:lnTo>
                <a:lnTo>
                  <a:pt x="1276" y="992"/>
                </a:lnTo>
                <a:lnTo>
                  <a:pt x="1278" y="990"/>
                </a:lnTo>
                <a:lnTo>
                  <a:pt x="1285" y="992"/>
                </a:lnTo>
                <a:lnTo>
                  <a:pt x="1287" y="990"/>
                </a:lnTo>
                <a:lnTo>
                  <a:pt x="1290" y="989"/>
                </a:lnTo>
                <a:lnTo>
                  <a:pt x="1291" y="987"/>
                </a:lnTo>
                <a:lnTo>
                  <a:pt x="1294" y="981"/>
                </a:lnTo>
                <a:lnTo>
                  <a:pt x="1298" y="976"/>
                </a:lnTo>
                <a:lnTo>
                  <a:pt x="1301" y="972"/>
                </a:lnTo>
                <a:lnTo>
                  <a:pt x="1303" y="968"/>
                </a:lnTo>
                <a:lnTo>
                  <a:pt x="1301" y="963"/>
                </a:lnTo>
                <a:lnTo>
                  <a:pt x="1305" y="963"/>
                </a:lnTo>
                <a:lnTo>
                  <a:pt x="1308" y="963"/>
                </a:lnTo>
                <a:lnTo>
                  <a:pt x="1312" y="966"/>
                </a:lnTo>
                <a:lnTo>
                  <a:pt x="1314" y="967"/>
                </a:lnTo>
                <a:lnTo>
                  <a:pt x="1317" y="972"/>
                </a:lnTo>
                <a:lnTo>
                  <a:pt x="1320" y="975"/>
                </a:lnTo>
                <a:lnTo>
                  <a:pt x="1323" y="974"/>
                </a:lnTo>
                <a:lnTo>
                  <a:pt x="1323" y="976"/>
                </a:lnTo>
                <a:lnTo>
                  <a:pt x="1322" y="981"/>
                </a:lnTo>
                <a:lnTo>
                  <a:pt x="1322" y="983"/>
                </a:lnTo>
                <a:lnTo>
                  <a:pt x="1325" y="980"/>
                </a:lnTo>
                <a:lnTo>
                  <a:pt x="1326" y="974"/>
                </a:lnTo>
                <a:lnTo>
                  <a:pt x="1329" y="971"/>
                </a:lnTo>
                <a:lnTo>
                  <a:pt x="1331" y="971"/>
                </a:lnTo>
                <a:lnTo>
                  <a:pt x="1338" y="972"/>
                </a:lnTo>
                <a:lnTo>
                  <a:pt x="1340" y="972"/>
                </a:lnTo>
                <a:lnTo>
                  <a:pt x="1336" y="971"/>
                </a:lnTo>
                <a:lnTo>
                  <a:pt x="1334" y="967"/>
                </a:lnTo>
                <a:lnTo>
                  <a:pt x="1332" y="963"/>
                </a:lnTo>
                <a:lnTo>
                  <a:pt x="1330" y="961"/>
                </a:lnTo>
                <a:lnTo>
                  <a:pt x="1331" y="958"/>
                </a:lnTo>
                <a:lnTo>
                  <a:pt x="1332" y="955"/>
                </a:lnTo>
                <a:lnTo>
                  <a:pt x="1335" y="954"/>
                </a:lnTo>
                <a:lnTo>
                  <a:pt x="1338" y="953"/>
                </a:lnTo>
                <a:lnTo>
                  <a:pt x="1338" y="952"/>
                </a:lnTo>
                <a:lnTo>
                  <a:pt x="1336" y="950"/>
                </a:lnTo>
                <a:lnTo>
                  <a:pt x="1336" y="950"/>
                </a:lnTo>
                <a:lnTo>
                  <a:pt x="1334" y="949"/>
                </a:lnTo>
                <a:lnTo>
                  <a:pt x="1336" y="948"/>
                </a:lnTo>
                <a:lnTo>
                  <a:pt x="1342" y="944"/>
                </a:lnTo>
                <a:lnTo>
                  <a:pt x="1334" y="943"/>
                </a:lnTo>
                <a:lnTo>
                  <a:pt x="1331" y="941"/>
                </a:lnTo>
                <a:lnTo>
                  <a:pt x="1330" y="943"/>
                </a:lnTo>
                <a:lnTo>
                  <a:pt x="1329" y="944"/>
                </a:lnTo>
                <a:lnTo>
                  <a:pt x="1325" y="946"/>
                </a:lnTo>
                <a:lnTo>
                  <a:pt x="1323" y="944"/>
                </a:lnTo>
                <a:lnTo>
                  <a:pt x="1329" y="940"/>
                </a:lnTo>
                <a:lnTo>
                  <a:pt x="1331" y="936"/>
                </a:lnTo>
                <a:lnTo>
                  <a:pt x="1330" y="933"/>
                </a:lnTo>
                <a:lnTo>
                  <a:pt x="1327" y="933"/>
                </a:lnTo>
                <a:lnTo>
                  <a:pt x="1323" y="935"/>
                </a:lnTo>
                <a:lnTo>
                  <a:pt x="1321" y="937"/>
                </a:lnTo>
                <a:lnTo>
                  <a:pt x="1320" y="940"/>
                </a:lnTo>
                <a:lnTo>
                  <a:pt x="1318" y="940"/>
                </a:lnTo>
                <a:lnTo>
                  <a:pt x="1318" y="939"/>
                </a:lnTo>
                <a:lnTo>
                  <a:pt x="1318" y="939"/>
                </a:lnTo>
                <a:lnTo>
                  <a:pt x="1318" y="937"/>
                </a:lnTo>
                <a:lnTo>
                  <a:pt x="1316" y="936"/>
                </a:lnTo>
                <a:lnTo>
                  <a:pt x="1312" y="932"/>
                </a:lnTo>
                <a:lnTo>
                  <a:pt x="1312" y="930"/>
                </a:lnTo>
                <a:lnTo>
                  <a:pt x="1318" y="924"/>
                </a:lnTo>
                <a:lnTo>
                  <a:pt x="1321" y="930"/>
                </a:lnTo>
                <a:lnTo>
                  <a:pt x="1326" y="928"/>
                </a:lnTo>
                <a:lnTo>
                  <a:pt x="1329" y="923"/>
                </a:lnTo>
                <a:lnTo>
                  <a:pt x="1323" y="918"/>
                </a:lnTo>
                <a:lnTo>
                  <a:pt x="1320" y="917"/>
                </a:lnTo>
                <a:lnTo>
                  <a:pt x="1312" y="919"/>
                </a:lnTo>
                <a:lnTo>
                  <a:pt x="1308" y="919"/>
                </a:lnTo>
                <a:lnTo>
                  <a:pt x="1305" y="918"/>
                </a:lnTo>
                <a:lnTo>
                  <a:pt x="1305" y="917"/>
                </a:lnTo>
                <a:lnTo>
                  <a:pt x="1308" y="915"/>
                </a:lnTo>
                <a:lnTo>
                  <a:pt x="1309" y="913"/>
                </a:lnTo>
                <a:lnTo>
                  <a:pt x="1309" y="910"/>
                </a:lnTo>
                <a:lnTo>
                  <a:pt x="1308" y="908"/>
                </a:lnTo>
                <a:lnTo>
                  <a:pt x="1308" y="905"/>
                </a:lnTo>
                <a:lnTo>
                  <a:pt x="1309" y="901"/>
                </a:lnTo>
                <a:lnTo>
                  <a:pt x="1312" y="900"/>
                </a:lnTo>
                <a:lnTo>
                  <a:pt x="1320" y="899"/>
                </a:lnTo>
                <a:lnTo>
                  <a:pt x="1323" y="897"/>
                </a:lnTo>
                <a:lnTo>
                  <a:pt x="1326" y="895"/>
                </a:lnTo>
                <a:lnTo>
                  <a:pt x="1326" y="892"/>
                </a:lnTo>
                <a:lnTo>
                  <a:pt x="1325" y="891"/>
                </a:lnTo>
                <a:lnTo>
                  <a:pt x="1321" y="889"/>
                </a:lnTo>
                <a:lnTo>
                  <a:pt x="1318" y="891"/>
                </a:lnTo>
                <a:lnTo>
                  <a:pt x="1313" y="895"/>
                </a:lnTo>
                <a:lnTo>
                  <a:pt x="1312" y="897"/>
                </a:lnTo>
                <a:lnTo>
                  <a:pt x="1311" y="897"/>
                </a:lnTo>
                <a:lnTo>
                  <a:pt x="1309" y="896"/>
                </a:lnTo>
                <a:lnTo>
                  <a:pt x="1309" y="896"/>
                </a:lnTo>
                <a:lnTo>
                  <a:pt x="1309" y="896"/>
                </a:lnTo>
                <a:lnTo>
                  <a:pt x="1308" y="895"/>
                </a:lnTo>
                <a:lnTo>
                  <a:pt x="1308" y="893"/>
                </a:lnTo>
                <a:lnTo>
                  <a:pt x="1311" y="892"/>
                </a:lnTo>
                <a:lnTo>
                  <a:pt x="1309" y="891"/>
                </a:lnTo>
                <a:lnTo>
                  <a:pt x="1308" y="889"/>
                </a:lnTo>
                <a:lnTo>
                  <a:pt x="1301" y="887"/>
                </a:lnTo>
                <a:lnTo>
                  <a:pt x="1298" y="887"/>
                </a:lnTo>
                <a:lnTo>
                  <a:pt x="1296" y="886"/>
                </a:lnTo>
                <a:lnTo>
                  <a:pt x="1295" y="886"/>
                </a:lnTo>
                <a:lnTo>
                  <a:pt x="1292" y="887"/>
                </a:lnTo>
                <a:lnTo>
                  <a:pt x="1292" y="888"/>
                </a:lnTo>
                <a:lnTo>
                  <a:pt x="1292" y="892"/>
                </a:lnTo>
                <a:lnTo>
                  <a:pt x="1292" y="895"/>
                </a:lnTo>
                <a:lnTo>
                  <a:pt x="1291" y="897"/>
                </a:lnTo>
                <a:lnTo>
                  <a:pt x="1291" y="900"/>
                </a:lnTo>
                <a:lnTo>
                  <a:pt x="1290" y="901"/>
                </a:lnTo>
                <a:lnTo>
                  <a:pt x="1289" y="904"/>
                </a:lnTo>
                <a:lnTo>
                  <a:pt x="1285" y="905"/>
                </a:lnTo>
                <a:lnTo>
                  <a:pt x="1279" y="908"/>
                </a:lnTo>
                <a:lnTo>
                  <a:pt x="1277" y="909"/>
                </a:lnTo>
                <a:lnTo>
                  <a:pt x="1274" y="913"/>
                </a:lnTo>
                <a:lnTo>
                  <a:pt x="1273" y="917"/>
                </a:lnTo>
                <a:lnTo>
                  <a:pt x="1273" y="928"/>
                </a:lnTo>
                <a:lnTo>
                  <a:pt x="1273" y="935"/>
                </a:lnTo>
                <a:lnTo>
                  <a:pt x="1270" y="941"/>
                </a:lnTo>
                <a:lnTo>
                  <a:pt x="1267" y="948"/>
                </a:lnTo>
                <a:lnTo>
                  <a:pt x="1263" y="952"/>
                </a:lnTo>
                <a:lnTo>
                  <a:pt x="1256" y="954"/>
                </a:lnTo>
                <a:lnTo>
                  <a:pt x="1250" y="954"/>
                </a:lnTo>
                <a:lnTo>
                  <a:pt x="1245" y="953"/>
                </a:lnTo>
                <a:lnTo>
                  <a:pt x="1238" y="949"/>
                </a:lnTo>
                <a:lnTo>
                  <a:pt x="1232" y="941"/>
                </a:lnTo>
                <a:lnTo>
                  <a:pt x="1232" y="937"/>
                </a:lnTo>
                <a:lnTo>
                  <a:pt x="1235" y="932"/>
                </a:lnTo>
                <a:lnTo>
                  <a:pt x="1235" y="931"/>
                </a:lnTo>
                <a:lnTo>
                  <a:pt x="1234" y="930"/>
                </a:lnTo>
                <a:lnTo>
                  <a:pt x="1225" y="935"/>
                </a:lnTo>
                <a:lnTo>
                  <a:pt x="1220" y="936"/>
                </a:lnTo>
                <a:lnTo>
                  <a:pt x="1213" y="936"/>
                </a:lnTo>
                <a:lnTo>
                  <a:pt x="1208" y="936"/>
                </a:lnTo>
                <a:lnTo>
                  <a:pt x="1204" y="932"/>
                </a:lnTo>
                <a:lnTo>
                  <a:pt x="1202" y="927"/>
                </a:lnTo>
                <a:lnTo>
                  <a:pt x="1199" y="921"/>
                </a:lnTo>
                <a:lnTo>
                  <a:pt x="1198" y="917"/>
                </a:lnTo>
                <a:lnTo>
                  <a:pt x="1199" y="911"/>
                </a:lnTo>
                <a:lnTo>
                  <a:pt x="1203" y="906"/>
                </a:lnTo>
                <a:lnTo>
                  <a:pt x="1208" y="902"/>
                </a:lnTo>
                <a:lnTo>
                  <a:pt x="1216" y="902"/>
                </a:lnTo>
                <a:lnTo>
                  <a:pt x="1223" y="905"/>
                </a:lnTo>
                <a:lnTo>
                  <a:pt x="1229" y="909"/>
                </a:lnTo>
                <a:lnTo>
                  <a:pt x="1232" y="906"/>
                </a:lnTo>
                <a:lnTo>
                  <a:pt x="1230" y="904"/>
                </a:lnTo>
                <a:lnTo>
                  <a:pt x="1229" y="900"/>
                </a:lnTo>
                <a:lnTo>
                  <a:pt x="1230" y="897"/>
                </a:lnTo>
                <a:lnTo>
                  <a:pt x="1232" y="895"/>
                </a:lnTo>
                <a:lnTo>
                  <a:pt x="1239" y="892"/>
                </a:lnTo>
                <a:lnTo>
                  <a:pt x="1241" y="884"/>
                </a:lnTo>
                <a:lnTo>
                  <a:pt x="1243" y="879"/>
                </a:lnTo>
                <a:lnTo>
                  <a:pt x="1246" y="876"/>
                </a:lnTo>
                <a:lnTo>
                  <a:pt x="1250" y="870"/>
                </a:lnTo>
                <a:lnTo>
                  <a:pt x="1246" y="869"/>
                </a:lnTo>
                <a:lnTo>
                  <a:pt x="1241" y="864"/>
                </a:lnTo>
                <a:lnTo>
                  <a:pt x="1237" y="862"/>
                </a:lnTo>
                <a:lnTo>
                  <a:pt x="1230" y="865"/>
                </a:lnTo>
                <a:lnTo>
                  <a:pt x="1229" y="867"/>
                </a:lnTo>
                <a:lnTo>
                  <a:pt x="1230" y="869"/>
                </a:lnTo>
                <a:lnTo>
                  <a:pt x="1233" y="870"/>
                </a:lnTo>
                <a:lnTo>
                  <a:pt x="1234" y="870"/>
                </a:lnTo>
                <a:lnTo>
                  <a:pt x="1234" y="867"/>
                </a:lnTo>
                <a:lnTo>
                  <a:pt x="1235" y="867"/>
                </a:lnTo>
                <a:lnTo>
                  <a:pt x="1237" y="867"/>
                </a:lnTo>
                <a:lnTo>
                  <a:pt x="1238" y="869"/>
                </a:lnTo>
                <a:lnTo>
                  <a:pt x="1237" y="871"/>
                </a:lnTo>
                <a:lnTo>
                  <a:pt x="1237" y="873"/>
                </a:lnTo>
                <a:lnTo>
                  <a:pt x="1233" y="876"/>
                </a:lnTo>
                <a:lnTo>
                  <a:pt x="1232" y="876"/>
                </a:lnTo>
                <a:lnTo>
                  <a:pt x="1226" y="876"/>
                </a:lnTo>
                <a:lnTo>
                  <a:pt x="1225" y="876"/>
                </a:lnTo>
                <a:lnTo>
                  <a:pt x="1225" y="878"/>
                </a:lnTo>
                <a:lnTo>
                  <a:pt x="1223" y="886"/>
                </a:lnTo>
                <a:lnTo>
                  <a:pt x="1221" y="884"/>
                </a:lnTo>
                <a:lnTo>
                  <a:pt x="1220" y="883"/>
                </a:lnTo>
                <a:lnTo>
                  <a:pt x="1219" y="883"/>
                </a:lnTo>
                <a:lnTo>
                  <a:pt x="1219" y="882"/>
                </a:lnTo>
                <a:lnTo>
                  <a:pt x="1220" y="879"/>
                </a:lnTo>
                <a:lnTo>
                  <a:pt x="1223" y="870"/>
                </a:lnTo>
                <a:lnTo>
                  <a:pt x="1224" y="866"/>
                </a:lnTo>
                <a:lnTo>
                  <a:pt x="1223" y="862"/>
                </a:lnTo>
                <a:lnTo>
                  <a:pt x="1220" y="862"/>
                </a:lnTo>
                <a:lnTo>
                  <a:pt x="1220" y="866"/>
                </a:lnTo>
                <a:lnTo>
                  <a:pt x="1219" y="870"/>
                </a:lnTo>
                <a:lnTo>
                  <a:pt x="1216" y="875"/>
                </a:lnTo>
                <a:lnTo>
                  <a:pt x="1211" y="883"/>
                </a:lnTo>
                <a:lnTo>
                  <a:pt x="1211" y="886"/>
                </a:lnTo>
                <a:lnTo>
                  <a:pt x="1210" y="887"/>
                </a:lnTo>
                <a:lnTo>
                  <a:pt x="1207" y="887"/>
                </a:lnTo>
                <a:lnTo>
                  <a:pt x="1203" y="887"/>
                </a:lnTo>
                <a:lnTo>
                  <a:pt x="1199" y="884"/>
                </a:lnTo>
                <a:lnTo>
                  <a:pt x="1195" y="882"/>
                </a:lnTo>
                <a:lnTo>
                  <a:pt x="1193" y="879"/>
                </a:lnTo>
                <a:lnTo>
                  <a:pt x="1191" y="874"/>
                </a:lnTo>
                <a:lnTo>
                  <a:pt x="1190" y="873"/>
                </a:lnTo>
                <a:lnTo>
                  <a:pt x="1184" y="871"/>
                </a:lnTo>
                <a:lnTo>
                  <a:pt x="1179" y="883"/>
                </a:lnTo>
                <a:lnTo>
                  <a:pt x="1172" y="892"/>
                </a:lnTo>
                <a:lnTo>
                  <a:pt x="1155" y="908"/>
                </a:lnTo>
                <a:lnTo>
                  <a:pt x="1150" y="910"/>
                </a:lnTo>
                <a:lnTo>
                  <a:pt x="1144" y="911"/>
                </a:lnTo>
                <a:lnTo>
                  <a:pt x="1125" y="915"/>
                </a:lnTo>
                <a:lnTo>
                  <a:pt x="1115" y="919"/>
                </a:lnTo>
                <a:lnTo>
                  <a:pt x="1109" y="921"/>
                </a:lnTo>
                <a:lnTo>
                  <a:pt x="1091" y="917"/>
                </a:lnTo>
                <a:lnTo>
                  <a:pt x="1080" y="911"/>
                </a:lnTo>
                <a:lnTo>
                  <a:pt x="1061" y="911"/>
                </a:lnTo>
                <a:lnTo>
                  <a:pt x="1049" y="908"/>
                </a:lnTo>
                <a:lnTo>
                  <a:pt x="1039" y="900"/>
                </a:lnTo>
                <a:lnTo>
                  <a:pt x="1034" y="889"/>
                </a:lnTo>
                <a:lnTo>
                  <a:pt x="1034" y="875"/>
                </a:lnTo>
                <a:lnTo>
                  <a:pt x="1039" y="865"/>
                </a:lnTo>
                <a:lnTo>
                  <a:pt x="1057" y="844"/>
                </a:lnTo>
                <a:lnTo>
                  <a:pt x="1063" y="835"/>
                </a:lnTo>
                <a:lnTo>
                  <a:pt x="1072" y="820"/>
                </a:lnTo>
                <a:lnTo>
                  <a:pt x="1078" y="812"/>
                </a:lnTo>
                <a:lnTo>
                  <a:pt x="1084" y="807"/>
                </a:lnTo>
                <a:lnTo>
                  <a:pt x="1093" y="805"/>
                </a:lnTo>
                <a:lnTo>
                  <a:pt x="1105" y="805"/>
                </a:lnTo>
                <a:lnTo>
                  <a:pt x="1118" y="808"/>
                </a:lnTo>
                <a:lnTo>
                  <a:pt x="1129" y="812"/>
                </a:lnTo>
                <a:lnTo>
                  <a:pt x="1142" y="821"/>
                </a:lnTo>
                <a:lnTo>
                  <a:pt x="1145" y="822"/>
                </a:lnTo>
                <a:lnTo>
                  <a:pt x="1146" y="825"/>
                </a:lnTo>
                <a:lnTo>
                  <a:pt x="1153" y="836"/>
                </a:lnTo>
                <a:lnTo>
                  <a:pt x="1155" y="839"/>
                </a:lnTo>
                <a:lnTo>
                  <a:pt x="1168" y="840"/>
                </a:lnTo>
                <a:lnTo>
                  <a:pt x="1171" y="840"/>
                </a:lnTo>
                <a:lnTo>
                  <a:pt x="1176" y="838"/>
                </a:lnTo>
                <a:lnTo>
                  <a:pt x="1180" y="838"/>
                </a:lnTo>
                <a:lnTo>
                  <a:pt x="1185" y="839"/>
                </a:lnTo>
                <a:lnTo>
                  <a:pt x="1195" y="847"/>
                </a:lnTo>
                <a:lnTo>
                  <a:pt x="1202" y="847"/>
                </a:lnTo>
                <a:lnTo>
                  <a:pt x="1211" y="843"/>
                </a:lnTo>
                <a:lnTo>
                  <a:pt x="1216" y="843"/>
                </a:lnTo>
                <a:lnTo>
                  <a:pt x="1219" y="848"/>
                </a:lnTo>
                <a:lnTo>
                  <a:pt x="1219" y="851"/>
                </a:lnTo>
                <a:lnTo>
                  <a:pt x="1219" y="853"/>
                </a:lnTo>
                <a:lnTo>
                  <a:pt x="1219" y="856"/>
                </a:lnTo>
                <a:lnTo>
                  <a:pt x="1220" y="857"/>
                </a:lnTo>
                <a:lnTo>
                  <a:pt x="1223" y="858"/>
                </a:lnTo>
                <a:lnTo>
                  <a:pt x="1228" y="860"/>
                </a:lnTo>
                <a:lnTo>
                  <a:pt x="1229" y="861"/>
                </a:lnTo>
                <a:lnTo>
                  <a:pt x="1234" y="858"/>
                </a:lnTo>
                <a:lnTo>
                  <a:pt x="1238" y="858"/>
                </a:lnTo>
                <a:lnTo>
                  <a:pt x="1247" y="860"/>
                </a:lnTo>
                <a:lnTo>
                  <a:pt x="1252" y="858"/>
                </a:lnTo>
                <a:lnTo>
                  <a:pt x="1256" y="856"/>
                </a:lnTo>
                <a:lnTo>
                  <a:pt x="1260" y="854"/>
                </a:lnTo>
                <a:lnTo>
                  <a:pt x="1263" y="858"/>
                </a:lnTo>
                <a:lnTo>
                  <a:pt x="1260" y="860"/>
                </a:lnTo>
                <a:lnTo>
                  <a:pt x="1259" y="861"/>
                </a:lnTo>
                <a:lnTo>
                  <a:pt x="1256" y="861"/>
                </a:lnTo>
                <a:lnTo>
                  <a:pt x="1261" y="865"/>
                </a:lnTo>
                <a:lnTo>
                  <a:pt x="1269" y="861"/>
                </a:lnTo>
                <a:lnTo>
                  <a:pt x="1277" y="856"/>
                </a:lnTo>
                <a:lnTo>
                  <a:pt x="1279" y="851"/>
                </a:lnTo>
                <a:lnTo>
                  <a:pt x="1277" y="849"/>
                </a:lnTo>
                <a:lnTo>
                  <a:pt x="1273" y="848"/>
                </a:lnTo>
                <a:lnTo>
                  <a:pt x="1270" y="849"/>
                </a:lnTo>
                <a:lnTo>
                  <a:pt x="1268" y="853"/>
                </a:lnTo>
                <a:lnTo>
                  <a:pt x="1261" y="847"/>
                </a:lnTo>
                <a:lnTo>
                  <a:pt x="1251" y="829"/>
                </a:lnTo>
                <a:lnTo>
                  <a:pt x="1246" y="820"/>
                </a:lnTo>
                <a:lnTo>
                  <a:pt x="1245" y="807"/>
                </a:lnTo>
                <a:lnTo>
                  <a:pt x="1243" y="801"/>
                </a:lnTo>
                <a:lnTo>
                  <a:pt x="1234" y="790"/>
                </a:lnTo>
                <a:lnTo>
                  <a:pt x="1232" y="785"/>
                </a:lnTo>
                <a:lnTo>
                  <a:pt x="1232" y="782"/>
                </a:lnTo>
                <a:lnTo>
                  <a:pt x="1232" y="777"/>
                </a:lnTo>
                <a:lnTo>
                  <a:pt x="1230" y="774"/>
                </a:lnTo>
                <a:lnTo>
                  <a:pt x="1229" y="772"/>
                </a:lnTo>
                <a:lnTo>
                  <a:pt x="1224" y="764"/>
                </a:lnTo>
                <a:lnTo>
                  <a:pt x="1216" y="759"/>
                </a:lnTo>
                <a:lnTo>
                  <a:pt x="1212" y="750"/>
                </a:lnTo>
                <a:lnTo>
                  <a:pt x="1207" y="747"/>
                </a:lnTo>
                <a:lnTo>
                  <a:pt x="1198" y="744"/>
                </a:lnTo>
                <a:lnTo>
                  <a:pt x="1194" y="741"/>
                </a:lnTo>
                <a:lnTo>
                  <a:pt x="1185" y="726"/>
                </a:lnTo>
                <a:lnTo>
                  <a:pt x="1188" y="719"/>
                </a:lnTo>
                <a:lnTo>
                  <a:pt x="1185" y="713"/>
                </a:lnTo>
                <a:lnTo>
                  <a:pt x="1181" y="709"/>
                </a:lnTo>
                <a:lnTo>
                  <a:pt x="1177" y="704"/>
                </a:lnTo>
                <a:lnTo>
                  <a:pt x="1177" y="699"/>
                </a:lnTo>
                <a:lnTo>
                  <a:pt x="1179" y="693"/>
                </a:lnTo>
                <a:lnTo>
                  <a:pt x="1182" y="681"/>
                </a:lnTo>
                <a:lnTo>
                  <a:pt x="1181" y="675"/>
                </a:lnTo>
                <a:lnTo>
                  <a:pt x="1182" y="669"/>
                </a:lnTo>
                <a:lnTo>
                  <a:pt x="1189" y="660"/>
                </a:lnTo>
                <a:lnTo>
                  <a:pt x="1191" y="642"/>
                </a:lnTo>
                <a:lnTo>
                  <a:pt x="1197" y="629"/>
                </a:lnTo>
                <a:lnTo>
                  <a:pt x="1199" y="618"/>
                </a:lnTo>
                <a:lnTo>
                  <a:pt x="1199" y="607"/>
                </a:lnTo>
                <a:lnTo>
                  <a:pt x="1198" y="602"/>
                </a:lnTo>
                <a:lnTo>
                  <a:pt x="1188" y="603"/>
                </a:lnTo>
                <a:lnTo>
                  <a:pt x="1176" y="605"/>
                </a:lnTo>
                <a:lnTo>
                  <a:pt x="1171" y="605"/>
                </a:lnTo>
                <a:lnTo>
                  <a:pt x="1155" y="606"/>
                </a:lnTo>
                <a:lnTo>
                  <a:pt x="1132" y="609"/>
                </a:lnTo>
                <a:lnTo>
                  <a:pt x="1101" y="611"/>
                </a:lnTo>
                <a:lnTo>
                  <a:pt x="1065" y="614"/>
                </a:lnTo>
                <a:lnTo>
                  <a:pt x="1023" y="618"/>
                </a:lnTo>
                <a:lnTo>
                  <a:pt x="979" y="621"/>
                </a:lnTo>
                <a:lnTo>
                  <a:pt x="935" y="625"/>
                </a:lnTo>
                <a:lnTo>
                  <a:pt x="890" y="629"/>
                </a:lnTo>
                <a:lnTo>
                  <a:pt x="846" y="633"/>
                </a:lnTo>
                <a:lnTo>
                  <a:pt x="805" y="636"/>
                </a:lnTo>
                <a:lnTo>
                  <a:pt x="768" y="638"/>
                </a:lnTo>
                <a:lnTo>
                  <a:pt x="737" y="641"/>
                </a:lnTo>
                <a:lnTo>
                  <a:pt x="714" y="643"/>
                </a:lnTo>
                <a:lnTo>
                  <a:pt x="699" y="645"/>
                </a:lnTo>
                <a:lnTo>
                  <a:pt x="693" y="645"/>
                </a:lnTo>
                <a:lnTo>
                  <a:pt x="680" y="646"/>
                </a:lnTo>
                <a:lnTo>
                  <a:pt x="679" y="646"/>
                </a:lnTo>
                <a:lnTo>
                  <a:pt x="699" y="627"/>
                </a:lnTo>
                <a:lnTo>
                  <a:pt x="696" y="619"/>
                </a:lnTo>
                <a:lnTo>
                  <a:pt x="687" y="610"/>
                </a:lnTo>
                <a:lnTo>
                  <a:pt x="683" y="601"/>
                </a:lnTo>
                <a:lnTo>
                  <a:pt x="683" y="598"/>
                </a:lnTo>
                <a:lnTo>
                  <a:pt x="686" y="592"/>
                </a:lnTo>
                <a:lnTo>
                  <a:pt x="687" y="588"/>
                </a:lnTo>
                <a:lnTo>
                  <a:pt x="687" y="588"/>
                </a:lnTo>
                <a:lnTo>
                  <a:pt x="688" y="584"/>
                </a:lnTo>
                <a:lnTo>
                  <a:pt x="688" y="580"/>
                </a:lnTo>
                <a:lnTo>
                  <a:pt x="687" y="579"/>
                </a:lnTo>
                <a:lnTo>
                  <a:pt x="683" y="576"/>
                </a:lnTo>
                <a:lnTo>
                  <a:pt x="678" y="571"/>
                </a:lnTo>
                <a:lnTo>
                  <a:pt x="675" y="566"/>
                </a:lnTo>
                <a:lnTo>
                  <a:pt x="675" y="561"/>
                </a:lnTo>
                <a:lnTo>
                  <a:pt x="679" y="558"/>
                </a:lnTo>
                <a:lnTo>
                  <a:pt x="684" y="557"/>
                </a:lnTo>
                <a:lnTo>
                  <a:pt x="697" y="557"/>
                </a:lnTo>
                <a:lnTo>
                  <a:pt x="704" y="554"/>
                </a:lnTo>
                <a:lnTo>
                  <a:pt x="706" y="550"/>
                </a:lnTo>
                <a:lnTo>
                  <a:pt x="708" y="545"/>
                </a:lnTo>
                <a:lnTo>
                  <a:pt x="710" y="524"/>
                </a:lnTo>
                <a:lnTo>
                  <a:pt x="713" y="522"/>
                </a:lnTo>
                <a:lnTo>
                  <a:pt x="713" y="519"/>
                </a:lnTo>
                <a:lnTo>
                  <a:pt x="713" y="513"/>
                </a:lnTo>
                <a:lnTo>
                  <a:pt x="711" y="511"/>
                </a:lnTo>
                <a:lnTo>
                  <a:pt x="708" y="505"/>
                </a:lnTo>
                <a:lnTo>
                  <a:pt x="705" y="501"/>
                </a:lnTo>
                <a:lnTo>
                  <a:pt x="704" y="500"/>
                </a:lnTo>
                <a:lnTo>
                  <a:pt x="701" y="486"/>
                </a:lnTo>
                <a:lnTo>
                  <a:pt x="708" y="475"/>
                </a:lnTo>
                <a:lnTo>
                  <a:pt x="724" y="461"/>
                </a:lnTo>
                <a:lnTo>
                  <a:pt x="724" y="458"/>
                </a:lnTo>
                <a:lnTo>
                  <a:pt x="726" y="454"/>
                </a:lnTo>
                <a:lnTo>
                  <a:pt x="726" y="448"/>
                </a:lnTo>
                <a:lnTo>
                  <a:pt x="728" y="419"/>
                </a:lnTo>
                <a:lnTo>
                  <a:pt x="728" y="413"/>
                </a:lnTo>
                <a:lnTo>
                  <a:pt x="730" y="408"/>
                </a:lnTo>
                <a:lnTo>
                  <a:pt x="736" y="392"/>
                </a:lnTo>
                <a:lnTo>
                  <a:pt x="739" y="381"/>
                </a:lnTo>
                <a:lnTo>
                  <a:pt x="741" y="374"/>
                </a:lnTo>
                <a:lnTo>
                  <a:pt x="744" y="369"/>
                </a:lnTo>
                <a:lnTo>
                  <a:pt x="749" y="365"/>
                </a:lnTo>
                <a:lnTo>
                  <a:pt x="759" y="363"/>
                </a:lnTo>
                <a:lnTo>
                  <a:pt x="765" y="360"/>
                </a:lnTo>
                <a:lnTo>
                  <a:pt x="770" y="355"/>
                </a:lnTo>
                <a:lnTo>
                  <a:pt x="781" y="339"/>
                </a:lnTo>
                <a:lnTo>
                  <a:pt x="783" y="337"/>
                </a:lnTo>
                <a:lnTo>
                  <a:pt x="784" y="330"/>
                </a:lnTo>
                <a:lnTo>
                  <a:pt x="787" y="328"/>
                </a:lnTo>
                <a:lnTo>
                  <a:pt x="789" y="325"/>
                </a:lnTo>
                <a:lnTo>
                  <a:pt x="797" y="322"/>
                </a:lnTo>
                <a:lnTo>
                  <a:pt x="806" y="315"/>
                </a:lnTo>
                <a:lnTo>
                  <a:pt x="811" y="303"/>
                </a:lnTo>
                <a:lnTo>
                  <a:pt x="810" y="291"/>
                </a:lnTo>
                <a:lnTo>
                  <a:pt x="801" y="282"/>
                </a:lnTo>
                <a:lnTo>
                  <a:pt x="801" y="281"/>
                </a:lnTo>
                <a:lnTo>
                  <a:pt x="801" y="277"/>
                </a:lnTo>
                <a:lnTo>
                  <a:pt x="802" y="274"/>
                </a:lnTo>
                <a:lnTo>
                  <a:pt x="803" y="272"/>
                </a:lnTo>
                <a:lnTo>
                  <a:pt x="819" y="271"/>
                </a:lnTo>
                <a:lnTo>
                  <a:pt x="827" y="254"/>
                </a:lnTo>
                <a:lnTo>
                  <a:pt x="833" y="233"/>
                </a:lnTo>
                <a:lnTo>
                  <a:pt x="843" y="220"/>
                </a:lnTo>
                <a:lnTo>
                  <a:pt x="843" y="218"/>
                </a:lnTo>
                <a:lnTo>
                  <a:pt x="846" y="218"/>
                </a:lnTo>
                <a:lnTo>
                  <a:pt x="846" y="212"/>
                </a:lnTo>
                <a:lnTo>
                  <a:pt x="845" y="207"/>
                </a:lnTo>
                <a:lnTo>
                  <a:pt x="838" y="206"/>
                </a:lnTo>
                <a:lnTo>
                  <a:pt x="829" y="205"/>
                </a:lnTo>
                <a:lnTo>
                  <a:pt x="824" y="203"/>
                </a:lnTo>
                <a:lnTo>
                  <a:pt x="821" y="202"/>
                </a:lnTo>
                <a:lnTo>
                  <a:pt x="819" y="189"/>
                </a:lnTo>
                <a:lnTo>
                  <a:pt x="812" y="184"/>
                </a:lnTo>
                <a:lnTo>
                  <a:pt x="803" y="181"/>
                </a:lnTo>
                <a:lnTo>
                  <a:pt x="794" y="176"/>
                </a:lnTo>
                <a:lnTo>
                  <a:pt x="790" y="172"/>
                </a:lnTo>
                <a:lnTo>
                  <a:pt x="789" y="167"/>
                </a:lnTo>
                <a:lnTo>
                  <a:pt x="789" y="154"/>
                </a:lnTo>
                <a:lnTo>
                  <a:pt x="789" y="151"/>
                </a:lnTo>
                <a:lnTo>
                  <a:pt x="790" y="148"/>
                </a:lnTo>
                <a:lnTo>
                  <a:pt x="790" y="144"/>
                </a:lnTo>
                <a:lnTo>
                  <a:pt x="790" y="140"/>
                </a:lnTo>
                <a:lnTo>
                  <a:pt x="788" y="137"/>
                </a:lnTo>
                <a:lnTo>
                  <a:pt x="781" y="135"/>
                </a:lnTo>
                <a:lnTo>
                  <a:pt x="779" y="132"/>
                </a:lnTo>
                <a:lnTo>
                  <a:pt x="775" y="128"/>
                </a:lnTo>
                <a:lnTo>
                  <a:pt x="772" y="123"/>
                </a:lnTo>
                <a:lnTo>
                  <a:pt x="770" y="117"/>
                </a:lnTo>
                <a:lnTo>
                  <a:pt x="768" y="110"/>
                </a:lnTo>
                <a:lnTo>
                  <a:pt x="771" y="106"/>
                </a:lnTo>
                <a:lnTo>
                  <a:pt x="779" y="104"/>
                </a:lnTo>
                <a:lnTo>
                  <a:pt x="785" y="102"/>
                </a:lnTo>
                <a:lnTo>
                  <a:pt x="790" y="101"/>
                </a:lnTo>
                <a:lnTo>
                  <a:pt x="794" y="95"/>
                </a:lnTo>
                <a:lnTo>
                  <a:pt x="792" y="88"/>
                </a:lnTo>
                <a:lnTo>
                  <a:pt x="788" y="85"/>
                </a:lnTo>
                <a:lnTo>
                  <a:pt x="774" y="84"/>
                </a:lnTo>
                <a:lnTo>
                  <a:pt x="771" y="82"/>
                </a:lnTo>
                <a:lnTo>
                  <a:pt x="770" y="78"/>
                </a:lnTo>
                <a:lnTo>
                  <a:pt x="771" y="65"/>
                </a:lnTo>
                <a:lnTo>
                  <a:pt x="774" y="49"/>
                </a:lnTo>
                <a:lnTo>
                  <a:pt x="776" y="45"/>
                </a:lnTo>
                <a:lnTo>
                  <a:pt x="779" y="43"/>
                </a:lnTo>
                <a:lnTo>
                  <a:pt x="783" y="39"/>
                </a:lnTo>
                <a:lnTo>
                  <a:pt x="787" y="32"/>
                </a:lnTo>
                <a:lnTo>
                  <a:pt x="788" y="27"/>
                </a:lnTo>
                <a:lnTo>
                  <a:pt x="783" y="21"/>
                </a:lnTo>
                <a:lnTo>
                  <a:pt x="779" y="18"/>
                </a:lnTo>
                <a:lnTo>
                  <a:pt x="775" y="17"/>
                </a:lnTo>
                <a:lnTo>
                  <a:pt x="771" y="17"/>
                </a:lnTo>
                <a:lnTo>
                  <a:pt x="767" y="16"/>
                </a:lnTo>
                <a:lnTo>
                  <a:pt x="763" y="14"/>
                </a:lnTo>
                <a:lnTo>
                  <a:pt x="761" y="10"/>
                </a:lnTo>
                <a:lnTo>
                  <a:pt x="761" y="0"/>
                </a:lnTo>
                <a:lnTo>
                  <a:pt x="757" y="1"/>
                </a:lnTo>
                <a:lnTo>
                  <a:pt x="710" y="5"/>
                </a:lnTo>
                <a:lnTo>
                  <a:pt x="662" y="9"/>
                </a:lnTo>
                <a:lnTo>
                  <a:pt x="614" y="12"/>
                </a:lnTo>
                <a:lnTo>
                  <a:pt x="568" y="16"/>
                </a:lnTo>
                <a:lnTo>
                  <a:pt x="520" y="19"/>
                </a:lnTo>
                <a:lnTo>
                  <a:pt x="473" y="22"/>
                </a:lnTo>
                <a:lnTo>
                  <a:pt x="426" y="26"/>
                </a:lnTo>
                <a:lnTo>
                  <a:pt x="379" y="30"/>
                </a:lnTo>
                <a:lnTo>
                  <a:pt x="331" y="32"/>
                </a:lnTo>
                <a:lnTo>
                  <a:pt x="283" y="35"/>
                </a:lnTo>
                <a:lnTo>
                  <a:pt x="237" y="39"/>
                </a:lnTo>
                <a:lnTo>
                  <a:pt x="189" y="41"/>
                </a:lnTo>
                <a:lnTo>
                  <a:pt x="142" y="44"/>
                </a:lnTo>
                <a:lnTo>
                  <a:pt x="94" y="47"/>
                </a:lnTo>
                <a:lnTo>
                  <a:pt x="47" y="51"/>
                </a:lnTo>
                <a:lnTo>
                  <a:pt x="0" y="53"/>
                </a:lnTo>
                <a:lnTo>
                  <a:pt x="1" y="89"/>
                </a:lnTo>
                <a:lnTo>
                  <a:pt x="5" y="163"/>
                </a:lnTo>
                <a:lnTo>
                  <a:pt x="8" y="201"/>
                </a:lnTo>
                <a:lnTo>
                  <a:pt x="9" y="238"/>
                </a:lnTo>
                <a:lnTo>
                  <a:pt x="12" y="274"/>
                </a:lnTo>
                <a:lnTo>
                  <a:pt x="13" y="312"/>
                </a:lnTo>
                <a:lnTo>
                  <a:pt x="15" y="350"/>
                </a:lnTo>
                <a:lnTo>
                  <a:pt x="17" y="373"/>
                </a:lnTo>
                <a:lnTo>
                  <a:pt x="17" y="373"/>
                </a:lnTo>
                <a:lnTo>
                  <a:pt x="17" y="374"/>
                </a:lnTo>
                <a:lnTo>
                  <a:pt x="18" y="375"/>
                </a:lnTo>
                <a:lnTo>
                  <a:pt x="22" y="378"/>
                </a:lnTo>
                <a:lnTo>
                  <a:pt x="25" y="379"/>
                </a:lnTo>
                <a:lnTo>
                  <a:pt x="28" y="382"/>
                </a:lnTo>
                <a:lnTo>
                  <a:pt x="28" y="383"/>
                </a:lnTo>
                <a:lnTo>
                  <a:pt x="35" y="392"/>
                </a:lnTo>
                <a:lnTo>
                  <a:pt x="36" y="394"/>
                </a:lnTo>
                <a:lnTo>
                  <a:pt x="37" y="395"/>
                </a:lnTo>
                <a:lnTo>
                  <a:pt x="39" y="396"/>
                </a:lnTo>
                <a:lnTo>
                  <a:pt x="48" y="400"/>
                </a:lnTo>
                <a:lnTo>
                  <a:pt x="50" y="401"/>
                </a:lnTo>
                <a:lnTo>
                  <a:pt x="56" y="407"/>
                </a:lnTo>
                <a:lnTo>
                  <a:pt x="59" y="412"/>
                </a:lnTo>
                <a:lnTo>
                  <a:pt x="62" y="416"/>
                </a:lnTo>
                <a:lnTo>
                  <a:pt x="63" y="418"/>
                </a:lnTo>
                <a:lnTo>
                  <a:pt x="65" y="421"/>
                </a:lnTo>
                <a:lnTo>
                  <a:pt x="67" y="425"/>
                </a:lnTo>
                <a:lnTo>
                  <a:pt x="74" y="435"/>
                </a:lnTo>
                <a:lnTo>
                  <a:pt x="75" y="438"/>
                </a:lnTo>
                <a:lnTo>
                  <a:pt x="78" y="451"/>
                </a:lnTo>
                <a:lnTo>
                  <a:pt x="79" y="453"/>
                </a:lnTo>
                <a:lnTo>
                  <a:pt x="80" y="456"/>
                </a:lnTo>
                <a:lnTo>
                  <a:pt x="81" y="457"/>
                </a:lnTo>
                <a:lnTo>
                  <a:pt x="81" y="458"/>
                </a:lnTo>
                <a:lnTo>
                  <a:pt x="83" y="460"/>
                </a:lnTo>
                <a:lnTo>
                  <a:pt x="83" y="461"/>
                </a:lnTo>
                <a:lnTo>
                  <a:pt x="83" y="462"/>
                </a:lnTo>
                <a:lnTo>
                  <a:pt x="81" y="467"/>
                </a:lnTo>
                <a:lnTo>
                  <a:pt x="81" y="470"/>
                </a:lnTo>
                <a:lnTo>
                  <a:pt x="81" y="479"/>
                </a:lnTo>
                <a:lnTo>
                  <a:pt x="81" y="482"/>
                </a:lnTo>
                <a:lnTo>
                  <a:pt x="81" y="484"/>
                </a:lnTo>
                <a:lnTo>
                  <a:pt x="80" y="487"/>
                </a:lnTo>
                <a:lnTo>
                  <a:pt x="79" y="489"/>
                </a:lnTo>
                <a:lnTo>
                  <a:pt x="79" y="492"/>
                </a:lnTo>
                <a:lnTo>
                  <a:pt x="80" y="495"/>
                </a:lnTo>
                <a:lnTo>
                  <a:pt x="80" y="497"/>
                </a:lnTo>
                <a:lnTo>
                  <a:pt x="81" y="498"/>
                </a:lnTo>
                <a:lnTo>
                  <a:pt x="83" y="501"/>
                </a:lnTo>
                <a:lnTo>
                  <a:pt x="87" y="505"/>
                </a:lnTo>
                <a:lnTo>
                  <a:pt x="94" y="513"/>
                </a:lnTo>
                <a:lnTo>
                  <a:pt x="96" y="514"/>
                </a:lnTo>
                <a:lnTo>
                  <a:pt x="97" y="515"/>
                </a:lnTo>
                <a:lnTo>
                  <a:pt x="100" y="517"/>
                </a:lnTo>
                <a:lnTo>
                  <a:pt x="106" y="518"/>
                </a:lnTo>
                <a:lnTo>
                  <a:pt x="107" y="518"/>
                </a:lnTo>
                <a:lnTo>
                  <a:pt x="109" y="519"/>
                </a:lnTo>
                <a:lnTo>
                  <a:pt x="110" y="520"/>
                </a:lnTo>
                <a:lnTo>
                  <a:pt x="110" y="522"/>
                </a:lnTo>
                <a:lnTo>
                  <a:pt x="110" y="524"/>
                </a:lnTo>
                <a:lnTo>
                  <a:pt x="109" y="524"/>
                </a:lnTo>
                <a:lnTo>
                  <a:pt x="109" y="524"/>
                </a:lnTo>
                <a:lnTo>
                  <a:pt x="109" y="526"/>
                </a:lnTo>
                <a:lnTo>
                  <a:pt x="106" y="527"/>
                </a:lnTo>
                <a:lnTo>
                  <a:pt x="105" y="528"/>
                </a:lnTo>
                <a:lnTo>
                  <a:pt x="105" y="530"/>
                </a:lnTo>
                <a:lnTo>
                  <a:pt x="105" y="532"/>
                </a:lnTo>
                <a:lnTo>
                  <a:pt x="106" y="533"/>
                </a:lnTo>
                <a:lnTo>
                  <a:pt x="107" y="535"/>
                </a:lnTo>
                <a:lnTo>
                  <a:pt x="107" y="536"/>
                </a:lnTo>
                <a:lnTo>
                  <a:pt x="110" y="537"/>
                </a:lnTo>
                <a:lnTo>
                  <a:pt x="112" y="537"/>
                </a:lnTo>
                <a:lnTo>
                  <a:pt x="114" y="537"/>
                </a:lnTo>
                <a:lnTo>
                  <a:pt x="115" y="539"/>
                </a:lnTo>
                <a:lnTo>
                  <a:pt x="116" y="541"/>
                </a:lnTo>
                <a:lnTo>
                  <a:pt x="118" y="544"/>
                </a:lnTo>
                <a:lnTo>
                  <a:pt x="118" y="548"/>
                </a:lnTo>
                <a:lnTo>
                  <a:pt x="119" y="550"/>
                </a:lnTo>
                <a:lnTo>
                  <a:pt x="120" y="553"/>
                </a:lnTo>
                <a:lnTo>
                  <a:pt x="123" y="557"/>
                </a:lnTo>
                <a:lnTo>
                  <a:pt x="127" y="561"/>
                </a:lnTo>
                <a:lnTo>
                  <a:pt x="131" y="563"/>
                </a:lnTo>
                <a:lnTo>
                  <a:pt x="132" y="564"/>
                </a:lnTo>
                <a:lnTo>
                  <a:pt x="132" y="564"/>
                </a:lnTo>
                <a:lnTo>
                  <a:pt x="128" y="570"/>
                </a:lnTo>
                <a:lnTo>
                  <a:pt x="128" y="571"/>
                </a:lnTo>
                <a:lnTo>
                  <a:pt x="127" y="574"/>
                </a:lnTo>
                <a:lnTo>
                  <a:pt x="127" y="575"/>
                </a:lnTo>
                <a:lnTo>
                  <a:pt x="127" y="577"/>
                </a:lnTo>
                <a:lnTo>
                  <a:pt x="127" y="581"/>
                </a:lnTo>
                <a:lnTo>
                  <a:pt x="128" y="583"/>
                </a:lnTo>
                <a:lnTo>
                  <a:pt x="129" y="584"/>
                </a:lnTo>
                <a:lnTo>
                  <a:pt x="137" y="590"/>
                </a:lnTo>
                <a:lnTo>
                  <a:pt x="140" y="593"/>
                </a:lnTo>
                <a:lnTo>
                  <a:pt x="141" y="594"/>
                </a:lnTo>
                <a:lnTo>
                  <a:pt x="141" y="596"/>
                </a:lnTo>
                <a:lnTo>
                  <a:pt x="142" y="597"/>
                </a:lnTo>
                <a:lnTo>
                  <a:pt x="142" y="599"/>
                </a:lnTo>
                <a:lnTo>
                  <a:pt x="144" y="602"/>
                </a:lnTo>
                <a:lnTo>
                  <a:pt x="145" y="603"/>
                </a:lnTo>
                <a:lnTo>
                  <a:pt x="146" y="606"/>
                </a:lnTo>
                <a:lnTo>
                  <a:pt x="146" y="607"/>
                </a:lnTo>
                <a:lnTo>
                  <a:pt x="147" y="616"/>
                </a:lnTo>
                <a:lnTo>
                  <a:pt x="149" y="618"/>
                </a:lnTo>
                <a:lnTo>
                  <a:pt x="150" y="619"/>
                </a:lnTo>
                <a:lnTo>
                  <a:pt x="150" y="619"/>
                </a:lnTo>
                <a:lnTo>
                  <a:pt x="151" y="620"/>
                </a:lnTo>
                <a:lnTo>
                  <a:pt x="151" y="620"/>
                </a:lnTo>
                <a:lnTo>
                  <a:pt x="153" y="620"/>
                </a:lnTo>
                <a:lnTo>
                  <a:pt x="154" y="620"/>
                </a:lnTo>
                <a:lnTo>
                  <a:pt x="159" y="619"/>
                </a:lnTo>
                <a:lnTo>
                  <a:pt x="164" y="619"/>
                </a:lnTo>
                <a:lnTo>
                  <a:pt x="166" y="624"/>
                </a:lnTo>
                <a:lnTo>
                  <a:pt x="166" y="638"/>
                </a:lnTo>
                <a:lnTo>
                  <a:pt x="166" y="642"/>
                </a:lnTo>
                <a:lnTo>
                  <a:pt x="163" y="646"/>
                </a:lnTo>
                <a:lnTo>
                  <a:pt x="163" y="650"/>
                </a:lnTo>
                <a:lnTo>
                  <a:pt x="171" y="662"/>
                </a:lnTo>
                <a:lnTo>
                  <a:pt x="175" y="664"/>
                </a:lnTo>
                <a:lnTo>
                  <a:pt x="176" y="667"/>
                </a:lnTo>
                <a:lnTo>
                  <a:pt x="175" y="669"/>
                </a:lnTo>
                <a:lnTo>
                  <a:pt x="173" y="672"/>
                </a:lnTo>
                <a:lnTo>
                  <a:pt x="166" y="675"/>
                </a:lnTo>
                <a:lnTo>
                  <a:pt x="163" y="675"/>
                </a:lnTo>
                <a:lnTo>
                  <a:pt x="159" y="678"/>
                </a:lnTo>
                <a:lnTo>
                  <a:pt x="162" y="685"/>
                </a:lnTo>
                <a:lnTo>
                  <a:pt x="167" y="691"/>
                </a:lnTo>
                <a:lnTo>
                  <a:pt x="168" y="694"/>
                </a:lnTo>
                <a:lnTo>
                  <a:pt x="171" y="698"/>
                </a:lnTo>
                <a:lnTo>
                  <a:pt x="171" y="699"/>
                </a:lnTo>
                <a:lnTo>
                  <a:pt x="169" y="703"/>
                </a:lnTo>
                <a:lnTo>
                  <a:pt x="166" y="707"/>
                </a:lnTo>
                <a:lnTo>
                  <a:pt x="163" y="709"/>
                </a:lnTo>
                <a:lnTo>
                  <a:pt x="163" y="712"/>
                </a:lnTo>
                <a:lnTo>
                  <a:pt x="163" y="716"/>
                </a:lnTo>
                <a:lnTo>
                  <a:pt x="164" y="722"/>
                </a:lnTo>
                <a:lnTo>
                  <a:pt x="166" y="725"/>
                </a:lnTo>
                <a:lnTo>
                  <a:pt x="166" y="729"/>
                </a:lnTo>
                <a:lnTo>
                  <a:pt x="166" y="733"/>
                </a:lnTo>
                <a:lnTo>
                  <a:pt x="163" y="738"/>
                </a:lnTo>
                <a:lnTo>
                  <a:pt x="155" y="756"/>
                </a:lnTo>
                <a:lnTo>
                  <a:pt x="154" y="772"/>
                </a:lnTo>
                <a:lnTo>
                  <a:pt x="151" y="777"/>
                </a:lnTo>
                <a:lnTo>
                  <a:pt x="142" y="785"/>
                </a:lnTo>
                <a:lnTo>
                  <a:pt x="140" y="790"/>
                </a:lnTo>
                <a:lnTo>
                  <a:pt x="137" y="805"/>
                </a:lnTo>
                <a:lnTo>
                  <a:pt x="137" y="809"/>
                </a:lnTo>
                <a:lnTo>
                  <a:pt x="132" y="810"/>
                </a:lnTo>
                <a:lnTo>
                  <a:pt x="128" y="814"/>
                </a:lnTo>
                <a:lnTo>
                  <a:pt x="125" y="821"/>
                </a:lnTo>
                <a:lnTo>
                  <a:pt x="125" y="826"/>
                </a:lnTo>
                <a:lnTo>
                  <a:pt x="127" y="829"/>
                </a:lnTo>
                <a:lnTo>
                  <a:pt x="129" y="829"/>
                </a:lnTo>
                <a:lnTo>
                  <a:pt x="129" y="831"/>
                </a:lnTo>
                <a:lnTo>
                  <a:pt x="131" y="836"/>
                </a:lnTo>
                <a:lnTo>
                  <a:pt x="131" y="838"/>
                </a:lnTo>
                <a:lnTo>
                  <a:pt x="134" y="847"/>
                </a:lnTo>
                <a:lnTo>
                  <a:pt x="134" y="849"/>
                </a:lnTo>
                <a:lnTo>
                  <a:pt x="134" y="854"/>
                </a:lnTo>
                <a:lnTo>
                  <a:pt x="132" y="860"/>
                </a:lnTo>
                <a:lnTo>
                  <a:pt x="127" y="867"/>
                </a:lnTo>
                <a:lnTo>
                  <a:pt x="123" y="875"/>
                </a:lnTo>
                <a:lnTo>
                  <a:pt x="122" y="882"/>
                </a:lnTo>
                <a:lnTo>
                  <a:pt x="124" y="895"/>
                </a:lnTo>
                <a:lnTo>
                  <a:pt x="127" y="900"/>
                </a:lnTo>
                <a:lnTo>
                  <a:pt x="131" y="904"/>
                </a:lnTo>
                <a:lnTo>
                  <a:pt x="134" y="908"/>
                </a:lnTo>
                <a:lnTo>
                  <a:pt x="137" y="915"/>
                </a:lnTo>
                <a:lnTo>
                  <a:pt x="136" y="918"/>
                </a:lnTo>
                <a:lnTo>
                  <a:pt x="133" y="924"/>
                </a:lnTo>
                <a:lnTo>
                  <a:pt x="133" y="928"/>
                </a:lnTo>
                <a:lnTo>
                  <a:pt x="134" y="931"/>
                </a:lnTo>
                <a:lnTo>
                  <a:pt x="137" y="936"/>
                </a:lnTo>
                <a:lnTo>
                  <a:pt x="138" y="937"/>
                </a:lnTo>
                <a:lnTo>
                  <a:pt x="138" y="944"/>
                </a:lnTo>
                <a:lnTo>
                  <a:pt x="140" y="948"/>
                </a:lnTo>
                <a:lnTo>
                  <a:pt x="141" y="953"/>
                </a:lnTo>
                <a:lnTo>
                  <a:pt x="140" y="961"/>
                </a:lnTo>
                <a:lnTo>
                  <a:pt x="136" y="967"/>
                </a:lnTo>
                <a:lnTo>
                  <a:pt x="136" y="970"/>
                </a:lnTo>
                <a:lnTo>
                  <a:pt x="138" y="974"/>
                </a:lnTo>
                <a:lnTo>
                  <a:pt x="123" y="993"/>
                </a:lnTo>
                <a:lnTo>
                  <a:pt x="118" y="1003"/>
                </a:lnTo>
                <a:lnTo>
                  <a:pt x="120" y="1003"/>
                </a:lnTo>
                <a:lnTo>
                  <a:pt x="125" y="1005"/>
                </a:lnTo>
                <a:lnTo>
                  <a:pt x="127" y="1009"/>
                </a:lnTo>
                <a:lnTo>
                  <a:pt x="127" y="1029"/>
                </a:lnTo>
                <a:lnTo>
                  <a:pt x="116" y="1053"/>
                </a:lnTo>
                <a:lnTo>
                  <a:pt x="112" y="1054"/>
                </a:lnTo>
                <a:lnTo>
                  <a:pt x="94" y="1056"/>
                </a:lnTo>
                <a:lnTo>
                  <a:pt x="92" y="1060"/>
                </a:lnTo>
                <a:lnTo>
                  <a:pt x="93" y="1067"/>
                </a:lnTo>
                <a:lnTo>
                  <a:pt x="97" y="1080"/>
                </a:lnTo>
                <a:lnTo>
                  <a:pt x="105" y="1089"/>
                </a:lnTo>
                <a:lnTo>
                  <a:pt x="110" y="1093"/>
                </a:lnTo>
                <a:lnTo>
                  <a:pt x="115" y="1091"/>
                </a:lnTo>
                <a:lnTo>
                  <a:pt x="120" y="1088"/>
                </a:lnTo>
                <a:lnTo>
                  <a:pt x="128" y="1082"/>
                </a:lnTo>
                <a:lnTo>
                  <a:pt x="132" y="1078"/>
                </a:lnTo>
                <a:lnTo>
                  <a:pt x="140" y="1073"/>
                </a:lnTo>
                <a:lnTo>
                  <a:pt x="153" y="1071"/>
                </a:lnTo>
                <a:lnTo>
                  <a:pt x="176" y="1069"/>
                </a:lnTo>
                <a:lnTo>
                  <a:pt x="176" y="1069"/>
                </a:lnTo>
                <a:lnTo>
                  <a:pt x="177" y="1069"/>
                </a:lnTo>
                <a:lnTo>
                  <a:pt x="176" y="1069"/>
                </a:lnTo>
                <a:lnTo>
                  <a:pt x="204" y="1068"/>
                </a:lnTo>
                <a:lnTo>
                  <a:pt x="211" y="1064"/>
                </a:lnTo>
                <a:lnTo>
                  <a:pt x="216" y="1066"/>
                </a:lnTo>
                <a:lnTo>
                  <a:pt x="228" y="1063"/>
                </a:lnTo>
                <a:lnTo>
                  <a:pt x="234" y="1066"/>
                </a:lnTo>
                <a:lnTo>
                  <a:pt x="239" y="1062"/>
                </a:lnTo>
                <a:lnTo>
                  <a:pt x="255" y="1058"/>
                </a:lnTo>
                <a:lnTo>
                  <a:pt x="269" y="1056"/>
                </a:lnTo>
                <a:lnTo>
                  <a:pt x="285" y="1059"/>
                </a:lnTo>
                <a:lnTo>
                  <a:pt x="314" y="1064"/>
                </a:lnTo>
                <a:lnTo>
                  <a:pt x="334" y="1072"/>
                </a:lnTo>
                <a:lnTo>
                  <a:pt x="367" y="1081"/>
                </a:lnTo>
                <a:lnTo>
                  <a:pt x="383" y="1091"/>
                </a:lnTo>
                <a:lnTo>
                  <a:pt x="393" y="1097"/>
                </a:lnTo>
                <a:lnTo>
                  <a:pt x="422" y="1107"/>
                </a:lnTo>
                <a:lnTo>
                  <a:pt x="468" y="1113"/>
                </a:lnTo>
                <a:lnTo>
                  <a:pt x="479" y="1111"/>
                </a:lnTo>
                <a:lnTo>
                  <a:pt x="481" y="1112"/>
                </a:lnTo>
                <a:lnTo>
                  <a:pt x="484" y="1111"/>
                </a:lnTo>
                <a:lnTo>
                  <a:pt x="490" y="1113"/>
                </a:lnTo>
                <a:lnTo>
                  <a:pt x="533" y="1119"/>
                </a:lnTo>
                <a:lnTo>
                  <a:pt x="541" y="1117"/>
                </a:lnTo>
                <a:lnTo>
                  <a:pt x="548" y="1115"/>
                </a:lnTo>
                <a:lnTo>
                  <a:pt x="568" y="1103"/>
                </a:lnTo>
                <a:lnTo>
                  <a:pt x="576" y="1100"/>
                </a:lnTo>
                <a:lnTo>
                  <a:pt x="592" y="1100"/>
                </a:lnTo>
                <a:lnTo>
                  <a:pt x="600" y="1099"/>
                </a:lnTo>
                <a:lnTo>
                  <a:pt x="604" y="1095"/>
                </a:lnTo>
                <a:lnTo>
                  <a:pt x="598" y="1094"/>
                </a:lnTo>
                <a:lnTo>
                  <a:pt x="599" y="1090"/>
                </a:lnTo>
                <a:lnTo>
                  <a:pt x="603" y="1089"/>
                </a:lnTo>
                <a:lnTo>
                  <a:pt x="611" y="1086"/>
                </a:lnTo>
                <a:lnTo>
                  <a:pt x="607" y="1084"/>
                </a:lnTo>
                <a:lnTo>
                  <a:pt x="602" y="1084"/>
                </a:lnTo>
                <a:lnTo>
                  <a:pt x="594" y="1086"/>
                </a:lnTo>
                <a:lnTo>
                  <a:pt x="590" y="1090"/>
                </a:lnTo>
                <a:lnTo>
                  <a:pt x="589" y="1090"/>
                </a:lnTo>
                <a:lnTo>
                  <a:pt x="586" y="1085"/>
                </a:lnTo>
                <a:lnTo>
                  <a:pt x="577" y="1069"/>
                </a:lnTo>
                <a:lnTo>
                  <a:pt x="581" y="1068"/>
                </a:lnTo>
                <a:lnTo>
                  <a:pt x="589" y="1062"/>
                </a:lnTo>
                <a:lnTo>
                  <a:pt x="586" y="1060"/>
                </a:lnTo>
                <a:lnTo>
                  <a:pt x="583" y="1060"/>
                </a:lnTo>
                <a:lnTo>
                  <a:pt x="581" y="1062"/>
                </a:lnTo>
                <a:lnTo>
                  <a:pt x="574" y="1063"/>
                </a:lnTo>
                <a:lnTo>
                  <a:pt x="570" y="1067"/>
                </a:lnTo>
                <a:lnTo>
                  <a:pt x="569" y="1068"/>
                </a:lnTo>
                <a:lnTo>
                  <a:pt x="567" y="1066"/>
                </a:lnTo>
                <a:lnTo>
                  <a:pt x="563" y="1059"/>
                </a:lnTo>
                <a:lnTo>
                  <a:pt x="560" y="1053"/>
                </a:lnTo>
                <a:lnTo>
                  <a:pt x="559" y="1046"/>
                </a:lnTo>
                <a:lnTo>
                  <a:pt x="565" y="1050"/>
                </a:lnTo>
                <a:lnTo>
                  <a:pt x="567" y="1050"/>
                </a:lnTo>
                <a:lnTo>
                  <a:pt x="568" y="1049"/>
                </a:lnTo>
                <a:lnTo>
                  <a:pt x="570" y="1045"/>
                </a:lnTo>
                <a:lnTo>
                  <a:pt x="570" y="1043"/>
                </a:lnTo>
                <a:lnTo>
                  <a:pt x="576" y="1045"/>
                </a:lnTo>
                <a:lnTo>
                  <a:pt x="578" y="1047"/>
                </a:lnTo>
                <a:lnTo>
                  <a:pt x="577" y="1051"/>
                </a:lnTo>
                <a:lnTo>
                  <a:pt x="574" y="1054"/>
                </a:lnTo>
                <a:lnTo>
                  <a:pt x="578" y="1054"/>
                </a:lnTo>
                <a:lnTo>
                  <a:pt x="581" y="1051"/>
                </a:lnTo>
                <a:lnTo>
                  <a:pt x="587" y="1045"/>
                </a:lnTo>
                <a:lnTo>
                  <a:pt x="591" y="1042"/>
                </a:lnTo>
                <a:lnTo>
                  <a:pt x="613" y="1032"/>
                </a:lnTo>
                <a:lnTo>
                  <a:pt x="616" y="1029"/>
                </a:lnTo>
                <a:lnTo>
                  <a:pt x="617" y="1025"/>
                </a:lnTo>
                <a:lnTo>
                  <a:pt x="617" y="1023"/>
                </a:lnTo>
                <a:lnTo>
                  <a:pt x="617" y="1021"/>
                </a:lnTo>
                <a:lnTo>
                  <a:pt x="622" y="1020"/>
                </a:lnTo>
                <a:lnTo>
                  <a:pt x="625" y="1021"/>
                </a:lnTo>
                <a:lnTo>
                  <a:pt x="629" y="1023"/>
                </a:lnTo>
                <a:lnTo>
                  <a:pt x="631" y="1024"/>
                </a:lnTo>
                <a:lnTo>
                  <a:pt x="638" y="1018"/>
                </a:lnTo>
                <a:lnTo>
                  <a:pt x="642" y="1018"/>
                </a:lnTo>
                <a:lnTo>
                  <a:pt x="655" y="1019"/>
                </a:lnTo>
                <a:lnTo>
                  <a:pt x="658" y="1020"/>
                </a:lnTo>
                <a:lnTo>
                  <a:pt x="660" y="1023"/>
                </a:lnTo>
                <a:lnTo>
                  <a:pt x="661" y="1027"/>
                </a:lnTo>
                <a:lnTo>
                  <a:pt x="661" y="1033"/>
                </a:lnTo>
                <a:lnTo>
                  <a:pt x="658" y="1032"/>
                </a:lnTo>
                <a:lnTo>
                  <a:pt x="656" y="1029"/>
                </a:lnTo>
                <a:lnTo>
                  <a:pt x="653" y="1027"/>
                </a:lnTo>
                <a:lnTo>
                  <a:pt x="651" y="1029"/>
                </a:lnTo>
                <a:lnTo>
                  <a:pt x="648" y="1036"/>
                </a:lnTo>
                <a:lnTo>
                  <a:pt x="648" y="1042"/>
                </a:lnTo>
                <a:lnTo>
                  <a:pt x="651" y="1045"/>
                </a:lnTo>
                <a:lnTo>
                  <a:pt x="651" y="1046"/>
                </a:lnTo>
                <a:lnTo>
                  <a:pt x="652" y="1051"/>
                </a:lnTo>
                <a:lnTo>
                  <a:pt x="655" y="1054"/>
                </a:lnTo>
                <a:lnTo>
                  <a:pt x="661" y="1053"/>
                </a:lnTo>
                <a:lnTo>
                  <a:pt x="671" y="1045"/>
                </a:lnTo>
                <a:lnTo>
                  <a:pt x="675" y="1043"/>
                </a:lnTo>
                <a:lnTo>
                  <a:pt x="701" y="1040"/>
                </a:lnTo>
                <a:lnTo>
                  <a:pt x="708" y="1040"/>
                </a:lnTo>
                <a:lnTo>
                  <a:pt x="714" y="1042"/>
                </a:lnTo>
                <a:lnTo>
                  <a:pt x="717" y="1046"/>
                </a:lnTo>
                <a:lnTo>
                  <a:pt x="717" y="1060"/>
                </a:lnTo>
                <a:lnTo>
                  <a:pt x="715" y="1067"/>
                </a:lnTo>
                <a:lnTo>
                  <a:pt x="715" y="1073"/>
                </a:lnTo>
                <a:lnTo>
                  <a:pt x="717" y="1076"/>
                </a:lnTo>
                <a:lnTo>
                  <a:pt x="723" y="1076"/>
                </a:lnTo>
                <a:lnTo>
                  <a:pt x="727" y="1075"/>
                </a:lnTo>
                <a:lnTo>
                  <a:pt x="732" y="1072"/>
                </a:lnTo>
                <a:lnTo>
                  <a:pt x="735" y="1071"/>
                </a:lnTo>
                <a:lnTo>
                  <a:pt x="737" y="1072"/>
                </a:lnTo>
                <a:lnTo>
                  <a:pt x="739" y="1076"/>
                </a:lnTo>
                <a:lnTo>
                  <a:pt x="739" y="1080"/>
                </a:lnTo>
                <a:lnTo>
                  <a:pt x="740" y="1082"/>
                </a:lnTo>
                <a:lnTo>
                  <a:pt x="743" y="1088"/>
                </a:lnTo>
                <a:lnTo>
                  <a:pt x="745" y="1095"/>
                </a:lnTo>
                <a:lnTo>
                  <a:pt x="744" y="1102"/>
                </a:lnTo>
                <a:lnTo>
                  <a:pt x="740" y="1104"/>
                </a:lnTo>
                <a:lnTo>
                  <a:pt x="748" y="1106"/>
                </a:lnTo>
                <a:lnTo>
                  <a:pt x="758" y="1103"/>
                </a:lnTo>
                <a:lnTo>
                  <a:pt x="770" y="1098"/>
                </a:lnTo>
                <a:lnTo>
                  <a:pt x="776" y="1094"/>
                </a:lnTo>
                <a:lnTo>
                  <a:pt x="780" y="1095"/>
                </a:lnTo>
                <a:lnTo>
                  <a:pt x="779" y="1099"/>
                </a:lnTo>
                <a:lnTo>
                  <a:pt x="777" y="1102"/>
                </a:lnTo>
                <a:lnTo>
                  <a:pt x="776" y="1106"/>
                </a:lnTo>
                <a:lnTo>
                  <a:pt x="779" y="1107"/>
                </a:lnTo>
                <a:lnTo>
                  <a:pt x="781" y="1108"/>
                </a:lnTo>
                <a:lnTo>
                  <a:pt x="788" y="1108"/>
                </a:lnTo>
                <a:lnTo>
                  <a:pt x="794" y="1108"/>
                </a:lnTo>
                <a:lnTo>
                  <a:pt x="807" y="1113"/>
                </a:lnTo>
                <a:lnTo>
                  <a:pt x="814" y="1116"/>
                </a:lnTo>
                <a:lnTo>
                  <a:pt x="814" y="1113"/>
                </a:lnTo>
                <a:lnTo>
                  <a:pt x="818" y="1107"/>
                </a:lnTo>
                <a:lnTo>
                  <a:pt x="818" y="1103"/>
                </a:lnTo>
                <a:lnTo>
                  <a:pt x="818" y="1103"/>
                </a:lnTo>
                <a:lnTo>
                  <a:pt x="816" y="1100"/>
                </a:lnTo>
                <a:lnTo>
                  <a:pt x="815" y="1097"/>
                </a:lnTo>
                <a:lnTo>
                  <a:pt x="816" y="1094"/>
                </a:lnTo>
                <a:lnTo>
                  <a:pt x="824" y="1086"/>
                </a:lnTo>
                <a:lnTo>
                  <a:pt x="825" y="1082"/>
                </a:lnTo>
                <a:lnTo>
                  <a:pt x="821" y="1075"/>
                </a:lnTo>
                <a:lnTo>
                  <a:pt x="827" y="1075"/>
                </a:lnTo>
                <a:lnTo>
                  <a:pt x="829" y="1076"/>
                </a:lnTo>
                <a:lnTo>
                  <a:pt x="832" y="1078"/>
                </a:lnTo>
                <a:lnTo>
                  <a:pt x="833" y="1082"/>
                </a:lnTo>
                <a:lnTo>
                  <a:pt x="833" y="1088"/>
                </a:lnTo>
                <a:lnTo>
                  <a:pt x="831" y="1091"/>
                </a:lnTo>
                <a:lnTo>
                  <a:pt x="828" y="1093"/>
                </a:lnTo>
                <a:lnTo>
                  <a:pt x="825" y="1097"/>
                </a:lnTo>
                <a:lnTo>
                  <a:pt x="821" y="1103"/>
                </a:lnTo>
                <a:lnTo>
                  <a:pt x="821" y="1112"/>
                </a:lnTo>
                <a:lnTo>
                  <a:pt x="824" y="1120"/>
                </a:lnTo>
                <a:lnTo>
                  <a:pt x="828" y="1128"/>
                </a:lnTo>
                <a:lnTo>
                  <a:pt x="831" y="1129"/>
                </a:lnTo>
                <a:lnTo>
                  <a:pt x="834" y="1129"/>
                </a:lnTo>
                <a:lnTo>
                  <a:pt x="836" y="1130"/>
                </a:lnTo>
                <a:lnTo>
                  <a:pt x="836" y="1133"/>
                </a:lnTo>
                <a:lnTo>
                  <a:pt x="836" y="1138"/>
                </a:lnTo>
                <a:lnTo>
                  <a:pt x="837" y="1139"/>
                </a:lnTo>
                <a:lnTo>
                  <a:pt x="841" y="1142"/>
                </a:lnTo>
                <a:lnTo>
                  <a:pt x="850" y="1147"/>
                </a:lnTo>
                <a:lnTo>
                  <a:pt x="865" y="1159"/>
                </a:lnTo>
                <a:lnTo>
                  <a:pt x="869" y="1165"/>
                </a:lnTo>
                <a:lnTo>
                  <a:pt x="865" y="1173"/>
                </a:lnTo>
                <a:lnTo>
                  <a:pt x="865" y="1176"/>
                </a:lnTo>
                <a:lnTo>
                  <a:pt x="867" y="1176"/>
                </a:lnTo>
                <a:lnTo>
                  <a:pt x="868" y="1178"/>
                </a:lnTo>
                <a:lnTo>
                  <a:pt x="869" y="1179"/>
                </a:lnTo>
                <a:lnTo>
                  <a:pt x="867" y="1182"/>
                </a:lnTo>
                <a:lnTo>
                  <a:pt x="864" y="1185"/>
                </a:lnTo>
                <a:lnTo>
                  <a:pt x="859" y="1187"/>
                </a:lnTo>
                <a:lnTo>
                  <a:pt x="859" y="1183"/>
                </a:lnTo>
                <a:lnTo>
                  <a:pt x="858" y="1181"/>
                </a:lnTo>
                <a:lnTo>
                  <a:pt x="855" y="1179"/>
                </a:lnTo>
                <a:lnTo>
                  <a:pt x="853" y="1179"/>
                </a:lnTo>
                <a:lnTo>
                  <a:pt x="855" y="1174"/>
                </a:lnTo>
                <a:lnTo>
                  <a:pt x="855" y="1169"/>
                </a:lnTo>
                <a:lnTo>
                  <a:pt x="855" y="1159"/>
                </a:lnTo>
                <a:lnTo>
                  <a:pt x="846" y="1163"/>
                </a:lnTo>
                <a:lnTo>
                  <a:pt x="840" y="1159"/>
                </a:lnTo>
                <a:lnTo>
                  <a:pt x="836" y="1152"/>
                </a:lnTo>
                <a:lnTo>
                  <a:pt x="837" y="1147"/>
                </a:lnTo>
                <a:lnTo>
                  <a:pt x="831" y="1148"/>
                </a:lnTo>
                <a:lnTo>
                  <a:pt x="827" y="1152"/>
                </a:lnTo>
                <a:lnTo>
                  <a:pt x="825" y="1157"/>
                </a:lnTo>
                <a:lnTo>
                  <a:pt x="823" y="1164"/>
                </a:lnTo>
                <a:lnTo>
                  <a:pt x="819" y="1166"/>
                </a:lnTo>
                <a:lnTo>
                  <a:pt x="814" y="1169"/>
                </a:lnTo>
                <a:lnTo>
                  <a:pt x="809" y="1168"/>
                </a:lnTo>
                <a:lnTo>
                  <a:pt x="806" y="1163"/>
                </a:lnTo>
                <a:lnTo>
                  <a:pt x="810" y="1177"/>
                </a:lnTo>
                <a:lnTo>
                  <a:pt x="823" y="1186"/>
                </a:lnTo>
                <a:lnTo>
                  <a:pt x="840" y="1192"/>
                </a:lnTo>
                <a:lnTo>
                  <a:pt x="868" y="1195"/>
                </a:lnTo>
                <a:lnTo>
                  <a:pt x="872" y="1196"/>
                </a:lnTo>
                <a:lnTo>
                  <a:pt x="878" y="1201"/>
                </a:lnTo>
                <a:lnTo>
                  <a:pt x="881" y="1203"/>
                </a:lnTo>
                <a:lnTo>
                  <a:pt x="885" y="1203"/>
                </a:lnTo>
                <a:lnTo>
                  <a:pt x="889" y="1201"/>
                </a:lnTo>
                <a:lnTo>
                  <a:pt x="891" y="1199"/>
                </a:lnTo>
                <a:lnTo>
                  <a:pt x="891" y="1194"/>
                </a:lnTo>
                <a:lnTo>
                  <a:pt x="894" y="1192"/>
                </a:lnTo>
                <a:lnTo>
                  <a:pt x="898" y="1192"/>
                </a:lnTo>
                <a:lnTo>
                  <a:pt x="903" y="1194"/>
                </a:lnTo>
                <a:lnTo>
                  <a:pt x="906" y="1196"/>
                </a:lnTo>
                <a:lnTo>
                  <a:pt x="903" y="1198"/>
                </a:lnTo>
                <a:lnTo>
                  <a:pt x="900" y="1199"/>
                </a:lnTo>
                <a:lnTo>
                  <a:pt x="900" y="1201"/>
                </a:lnTo>
                <a:lnTo>
                  <a:pt x="900" y="1205"/>
                </a:lnTo>
                <a:lnTo>
                  <a:pt x="908" y="1201"/>
                </a:lnTo>
                <a:lnTo>
                  <a:pt x="916" y="1203"/>
                </a:lnTo>
                <a:lnTo>
                  <a:pt x="922" y="1207"/>
                </a:lnTo>
                <a:lnTo>
                  <a:pt x="937" y="1217"/>
                </a:lnTo>
                <a:lnTo>
                  <a:pt x="939" y="1217"/>
                </a:lnTo>
                <a:lnTo>
                  <a:pt x="940" y="1216"/>
                </a:lnTo>
                <a:lnTo>
                  <a:pt x="940" y="1214"/>
                </a:lnTo>
                <a:lnTo>
                  <a:pt x="940" y="1213"/>
                </a:lnTo>
                <a:lnTo>
                  <a:pt x="947" y="1209"/>
                </a:lnTo>
                <a:lnTo>
                  <a:pt x="948" y="1207"/>
                </a:lnTo>
                <a:lnTo>
                  <a:pt x="946" y="1201"/>
                </a:lnTo>
                <a:lnTo>
                  <a:pt x="951" y="1203"/>
                </a:lnTo>
                <a:lnTo>
                  <a:pt x="956" y="1205"/>
                </a:lnTo>
                <a:lnTo>
                  <a:pt x="960" y="1207"/>
                </a:lnTo>
                <a:lnTo>
                  <a:pt x="965" y="1204"/>
                </a:lnTo>
                <a:lnTo>
                  <a:pt x="968" y="1211"/>
                </a:lnTo>
                <a:lnTo>
                  <a:pt x="965" y="1212"/>
                </a:lnTo>
                <a:lnTo>
                  <a:pt x="960" y="1214"/>
                </a:lnTo>
                <a:lnTo>
                  <a:pt x="959" y="1218"/>
                </a:lnTo>
                <a:lnTo>
                  <a:pt x="961" y="1218"/>
                </a:lnTo>
                <a:lnTo>
                  <a:pt x="972" y="1220"/>
                </a:lnTo>
                <a:lnTo>
                  <a:pt x="974" y="1220"/>
                </a:lnTo>
                <a:lnTo>
                  <a:pt x="975" y="1216"/>
                </a:lnTo>
                <a:lnTo>
                  <a:pt x="979" y="1214"/>
                </a:lnTo>
                <a:lnTo>
                  <a:pt x="984" y="1217"/>
                </a:lnTo>
                <a:lnTo>
                  <a:pt x="986" y="1218"/>
                </a:lnTo>
                <a:lnTo>
                  <a:pt x="988" y="1217"/>
                </a:lnTo>
                <a:lnTo>
                  <a:pt x="988" y="1216"/>
                </a:lnTo>
                <a:lnTo>
                  <a:pt x="990" y="1214"/>
                </a:lnTo>
                <a:lnTo>
                  <a:pt x="994" y="1212"/>
                </a:lnTo>
                <a:lnTo>
                  <a:pt x="994" y="1209"/>
                </a:lnTo>
                <a:lnTo>
                  <a:pt x="994" y="1207"/>
                </a:lnTo>
                <a:lnTo>
                  <a:pt x="994" y="1204"/>
                </a:lnTo>
                <a:lnTo>
                  <a:pt x="996" y="1203"/>
                </a:lnTo>
                <a:lnTo>
                  <a:pt x="999" y="1203"/>
                </a:lnTo>
                <a:lnTo>
                  <a:pt x="1001" y="1205"/>
                </a:lnTo>
                <a:lnTo>
                  <a:pt x="1004" y="1209"/>
                </a:lnTo>
                <a:lnTo>
                  <a:pt x="1003" y="1204"/>
                </a:lnTo>
                <a:lnTo>
                  <a:pt x="1004" y="1192"/>
                </a:lnTo>
                <a:lnTo>
                  <a:pt x="1003" y="1192"/>
                </a:lnTo>
                <a:lnTo>
                  <a:pt x="1001" y="1190"/>
                </a:lnTo>
                <a:lnTo>
                  <a:pt x="1004" y="1183"/>
                </a:lnTo>
                <a:lnTo>
                  <a:pt x="1004" y="1179"/>
                </a:lnTo>
                <a:lnTo>
                  <a:pt x="1006" y="1177"/>
                </a:lnTo>
                <a:lnTo>
                  <a:pt x="1009" y="1179"/>
                </a:lnTo>
                <a:lnTo>
                  <a:pt x="1012" y="1183"/>
                </a:lnTo>
                <a:lnTo>
                  <a:pt x="1014" y="1185"/>
                </a:lnTo>
                <a:lnTo>
                  <a:pt x="1016" y="1181"/>
                </a:lnTo>
                <a:lnTo>
                  <a:pt x="1012" y="1176"/>
                </a:lnTo>
                <a:lnTo>
                  <a:pt x="1014" y="1173"/>
                </a:lnTo>
                <a:lnTo>
                  <a:pt x="1017" y="1169"/>
                </a:lnTo>
                <a:lnTo>
                  <a:pt x="1017" y="1163"/>
                </a:lnTo>
                <a:lnTo>
                  <a:pt x="1010" y="1163"/>
                </a:lnTo>
                <a:lnTo>
                  <a:pt x="1009" y="1161"/>
                </a:lnTo>
                <a:lnTo>
                  <a:pt x="1008" y="1159"/>
                </a:lnTo>
                <a:lnTo>
                  <a:pt x="1009" y="1156"/>
                </a:lnTo>
                <a:lnTo>
                  <a:pt x="1012" y="1156"/>
                </a:lnTo>
                <a:lnTo>
                  <a:pt x="1014" y="1156"/>
                </a:lnTo>
                <a:lnTo>
                  <a:pt x="1014" y="1154"/>
                </a:lnTo>
                <a:lnTo>
                  <a:pt x="1016" y="1152"/>
                </a:lnTo>
                <a:lnTo>
                  <a:pt x="1018" y="1151"/>
                </a:lnTo>
                <a:lnTo>
                  <a:pt x="1021" y="1152"/>
                </a:lnTo>
                <a:lnTo>
                  <a:pt x="1022" y="1154"/>
                </a:lnTo>
                <a:lnTo>
                  <a:pt x="1018" y="1156"/>
                </a:lnTo>
                <a:lnTo>
                  <a:pt x="1021" y="1157"/>
                </a:lnTo>
                <a:lnTo>
                  <a:pt x="1030" y="1160"/>
                </a:lnTo>
                <a:lnTo>
                  <a:pt x="1034" y="1157"/>
                </a:lnTo>
                <a:lnTo>
                  <a:pt x="1036" y="1155"/>
                </a:lnTo>
                <a:lnTo>
                  <a:pt x="1039" y="1154"/>
                </a:lnTo>
                <a:lnTo>
                  <a:pt x="1043" y="1159"/>
                </a:lnTo>
                <a:lnTo>
                  <a:pt x="1048" y="1151"/>
                </a:lnTo>
                <a:lnTo>
                  <a:pt x="1050" y="1147"/>
                </a:lnTo>
                <a:lnTo>
                  <a:pt x="1050" y="1142"/>
                </a:lnTo>
                <a:lnTo>
                  <a:pt x="1052" y="1137"/>
                </a:lnTo>
                <a:lnTo>
                  <a:pt x="1054" y="1137"/>
                </a:lnTo>
                <a:lnTo>
                  <a:pt x="1057" y="1138"/>
                </a:lnTo>
                <a:lnTo>
                  <a:pt x="1057" y="1139"/>
                </a:lnTo>
                <a:lnTo>
                  <a:pt x="1058" y="1142"/>
                </a:lnTo>
                <a:lnTo>
                  <a:pt x="1065" y="1150"/>
                </a:lnTo>
                <a:lnTo>
                  <a:pt x="1067" y="1154"/>
                </a:lnTo>
                <a:lnTo>
                  <a:pt x="1069" y="1172"/>
                </a:lnTo>
                <a:lnTo>
                  <a:pt x="1074" y="1163"/>
                </a:lnTo>
                <a:lnTo>
                  <a:pt x="1075" y="1159"/>
                </a:lnTo>
                <a:lnTo>
                  <a:pt x="1075" y="1155"/>
                </a:lnTo>
                <a:lnTo>
                  <a:pt x="1076" y="1152"/>
                </a:lnTo>
                <a:lnTo>
                  <a:pt x="1079" y="1150"/>
                </a:lnTo>
                <a:lnTo>
                  <a:pt x="1082" y="1148"/>
                </a:lnTo>
                <a:lnTo>
                  <a:pt x="1082" y="1151"/>
                </a:lnTo>
                <a:lnTo>
                  <a:pt x="1083" y="1155"/>
                </a:lnTo>
                <a:lnTo>
                  <a:pt x="1093" y="1165"/>
                </a:lnTo>
                <a:lnTo>
                  <a:pt x="1097" y="1170"/>
                </a:lnTo>
                <a:lnTo>
                  <a:pt x="1098" y="1172"/>
                </a:lnTo>
                <a:lnTo>
                  <a:pt x="1100" y="1168"/>
                </a:lnTo>
                <a:lnTo>
                  <a:pt x="1101" y="1163"/>
                </a:lnTo>
                <a:lnTo>
                  <a:pt x="1101" y="1160"/>
                </a:lnTo>
                <a:lnTo>
                  <a:pt x="1105" y="1160"/>
                </a:lnTo>
                <a:lnTo>
                  <a:pt x="1106" y="1163"/>
                </a:lnTo>
                <a:lnTo>
                  <a:pt x="1107" y="1166"/>
                </a:lnTo>
                <a:lnTo>
                  <a:pt x="1107" y="1170"/>
                </a:lnTo>
                <a:lnTo>
                  <a:pt x="1107" y="1174"/>
                </a:lnTo>
                <a:lnTo>
                  <a:pt x="1107" y="1178"/>
                </a:lnTo>
                <a:lnTo>
                  <a:pt x="1107" y="1182"/>
                </a:lnTo>
                <a:lnTo>
                  <a:pt x="1106" y="1186"/>
                </a:lnTo>
                <a:lnTo>
                  <a:pt x="1105" y="1190"/>
                </a:lnTo>
                <a:lnTo>
                  <a:pt x="1105" y="1192"/>
                </a:lnTo>
                <a:lnTo>
                  <a:pt x="1106" y="1195"/>
                </a:lnTo>
                <a:lnTo>
                  <a:pt x="1113" y="1200"/>
                </a:lnTo>
                <a:lnTo>
                  <a:pt x="1114" y="1203"/>
                </a:lnTo>
                <a:lnTo>
                  <a:pt x="1115" y="1207"/>
                </a:lnTo>
                <a:lnTo>
                  <a:pt x="1115" y="1211"/>
                </a:lnTo>
                <a:lnTo>
                  <a:pt x="1115" y="1214"/>
                </a:lnTo>
                <a:lnTo>
                  <a:pt x="1114" y="1216"/>
                </a:lnTo>
                <a:lnTo>
                  <a:pt x="1118" y="1217"/>
                </a:lnTo>
                <a:lnTo>
                  <a:pt x="1127" y="1212"/>
                </a:lnTo>
                <a:lnTo>
                  <a:pt x="1140" y="1203"/>
                </a:lnTo>
                <a:lnTo>
                  <a:pt x="1144" y="1200"/>
                </a:lnTo>
                <a:lnTo>
                  <a:pt x="1149" y="1196"/>
                </a:lnTo>
                <a:lnTo>
                  <a:pt x="1151" y="1191"/>
                </a:lnTo>
                <a:lnTo>
                  <a:pt x="1155" y="1187"/>
                </a:lnTo>
                <a:lnTo>
                  <a:pt x="1157" y="1186"/>
                </a:lnTo>
                <a:lnTo>
                  <a:pt x="1162" y="1173"/>
                </a:lnTo>
                <a:lnTo>
                  <a:pt x="1163" y="1168"/>
                </a:lnTo>
                <a:lnTo>
                  <a:pt x="1154" y="1169"/>
                </a:lnTo>
                <a:lnTo>
                  <a:pt x="1149" y="1161"/>
                </a:lnTo>
                <a:lnTo>
                  <a:pt x="1150" y="1151"/>
                </a:lnTo>
                <a:lnTo>
                  <a:pt x="1158" y="1151"/>
                </a:lnTo>
                <a:lnTo>
                  <a:pt x="1154" y="1146"/>
                </a:lnTo>
                <a:lnTo>
                  <a:pt x="1157" y="1143"/>
                </a:lnTo>
                <a:lnTo>
                  <a:pt x="1160" y="1143"/>
                </a:lnTo>
                <a:lnTo>
                  <a:pt x="1166" y="1148"/>
                </a:lnTo>
                <a:lnTo>
                  <a:pt x="1171" y="1144"/>
                </a:lnTo>
                <a:lnTo>
                  <a:pt x="1171" y="1143"/>
                </a:lnTo>
                <a:lnTo>
                  <a:pt x="1166" y="1141"/>
                </a:lnTo>
                <a:lnTo>
                  <a:pt x="1162" y="1138"/>
                </a:lnTo>
                <a:lnTo>
                  <a:pt x="1158" y="1133"/>
                </a:lnTo>
                <a:lnTo>
                  <a:pt x="1158" y="1126"/>
                </a:lnTo>
                <a:lnTo>
                  <a:pt x="1159" y="1128"/>
                </a:lnTo>
                <a:lnTo>
                  <a:pt x="1162" y="1129"/>
                </a:lnTo>
                <a:lnTo>
                  <a:pt x="1163" y="1130"/>
                </a:lnTo>
                <a:lnTo>
                  <a:pt x="1164" y="1133"/>
                </a:lnTo>
                <a:lnTo>
                  <a:pt x="1163" y="1124"/>
                </a:lnTo>
                <a:lnTo>
                  <a:pt x="1163" y="1121"/>
                </a:lnTo>
                <a:lnTo>
                  <a:pt x="1162" y="1120"/>
                </a:lnTo>
                <a:lnTo>
                  <a:pt x="1160" y="1119"/>
                </a:lnTo>
                <a:lnTo>
                  <a:pt x="1158" y="1117"/>
                </a:lnTo>
                <a:lnTo>
                  <a:pt x="1158" y="1112"/>
                </a:lnTo>
                <a:lnTo>
                  <a:pt x="1159" y="1108"/>
                </a:lnTo>
                <a:lnTo>
                  <a:pt x="1160" y="1107"/>
                </a:lnTo>
                <a:lnTo>
                  <a:pt x="1164" y="1104"/>
                </a:lnTo>
                <a:lnTo>
                  <a:pt x="1158" y="1099"/>
                </a:lnTo>
                <a:lnTo>
                  <a:pt x="1151" y="1095"/>
                </a:lnTo>
                <a:lnTo>
                  <a:pt x="1145" y="1094"/>
                </a:lnTo>
                <a:lnTo>
                  <a:pt x="1136" y="1094"/>
                </a:lnTo>
                <a:lnTo>
                  <a:pt x="1133" y="1094"/>
                </a:lnTo>
                <a:lnTo>
                  <a:pt x="1131" y="1091"/>
                </a:lnTo>
                <a:lnTo>
                  <a:pt x="1118" y="1082"/>
                </a:lnTo>
                <a:lnTo>
                  <a:pt x="1115" y="1080"/>
                </a:lnTo>
                <a:lnTo>
                  <a:pt x="1114" y="1082"/>
                </a:lnTo>
                <a:lnTo>
                  <a:pt x="1113" y="1082"/>
                </a:lnTo>
                <a:lnTo>
                  <a:pt x="1111" y="1081"/>
                </a:lnTo>
                <a:lnTo>
                  <a:pt x="1110" y="1078"/>
                </a:lnTo>
                <a:lnTo>
                  <a:pt x="1113" y="1078"/>
                </a:lnTo>
                <a:lnTo>
                  <a:pt x="1115" y="1077"/>
                </a:lnTo>
                <a:lnTo>
                  <a:pt x="1119" y="1076"/>
                </a:lnTo>
                <a:lnTo>
                  <a:pt x="1118" y="1073"/>
                </a:lnTo>
                <a:lnTo>
                  <a:pt x="1116" y="1073"/>
                </a:lnTo>
                <a:lnTo>
                  <a:pt x="1111" y="1075"/>
                </a:lnTo>
                <a:lnTo>
                  <a:pt x="1113" y="1069"/>
                </a:lnTo>
                <a:lnTo>
                  <a:pt x="1116" y="1064"/>
                </a:lnTo>
                <a:lnTo>
                  <a:pt x="1118" y="1060"/>
                </a:lnTo>
                <a:lnTo>
                  <a:pt x="1122" y="1064"/>
                </a:lnTo>
                <a:lnTo>
                  <a:pt x="1129" y="1073"/>
                </a:lnTo>
                <a:lnTo>
                  <a:pt x="1133" y="1077"/>
                </a:lnTo>
                <a:lnTo>
                  <a:pt x="1136" y="1075"/>
                </a:lnTo>
                <a:lnTo>
                  <a:pt x="1132" y="1072"/>
                </a:lnTo>
                <a:lnTo>
                  <a:pt x="1133" y="1071"/>
                </a:lnTo>
                <a:lnTo>
                  <a:pt x="1136" y="1069"/>
                </a:lnTo>
                <a:lnTo>
                  <a:pt x="1141" y="1069"/>
                </a:lnTo>
                <a:lnTo>
                  <a:pt x="1146" y="1072"/>
                </a:lnTo>
                <a:lnTo>
                  <a:pt x="1179" y="1089"/>
                </a:lnTo>
                <a:lnTo>
                  <a:pt x="1186" y="1091"/>
                </a:lnTo>
                <a:lnTo>
                  <a:pt x="1195" y="1086"/>
                </a:lnTo>
                <a:lnTo>
                  <a:pt x="1204" y="1094"/>
                </a:lnTo>
                <a:lnTo>
                  <a:pt x="1210" y="1095"/>
                </a:lnTo>
                <a:lnTo>
                  <a:pt x="1211" y="1088"/>
                </a:lnTo>
                <a:lnTo>
                  <a:pt x="1211" y="1084"/>
                </a:lnTo>
                <a:lnTo>
                  <a:pt x="1212" y="1082"/>
                </a:lnTo>
                <a:lnTo>
                  <a:pt x="1213" y="1084"/>
                </a:lnTo>
                <a:lnTo>
                  <a:pt x="1220" y="1085"/>
                </a:lnTo>
                <a:lnTo>
                  <a:pt x="1221" y="1086"/>
                </a:lnTo>
                <a:lnTo>
                  <a:pt x="1220" y="1090"/>
                </a:lnTo>
                <a:lnTo>
                  <a:pt x="1220" y="1090"/>
                </a:lnTo>
                <a:lnTo>
                  <a:pt x="1219" y="1091"/>
                </a:lnTo>
                <a:lnTo>
                  <a:pt x="1217" y="1094"/>
                </a:lnTo>
                <a:lnTo>
                  <a:pt x="1217" y="1095"/>
                </a:lnTo>
                <a:lnTo>
                  <a:pt x="1217" y="1097"/>
                </a:lnTo>
                <a:lnTo>
                  <a:pt x="1219" y="1098"/>
                </a:lnTo>
                <a:lnTo>
                  <a:pt x="1219" y="1099"/>
                </a:lnTo>
                <a:lnTo>
                  <a:pt x="1220" y="1099"/>
                </a:lnTo>
                <a:lnTo>
                  <a:pt x="1220" y="1100"/>
                </a:lnTo>
                <a:lnTo>
                  <a:pt x="1221" y="1103"/>
                </a:lnTo>
                <a:lnTo>
                  <a:pt x="1223" y="1104"/>
                </a:lnTo>
                <a:lnTo>
                  <a:pt x="1225" y="1106"/>
                </a:lnTo>
                <a:lnTo>
                  <a:pt x="1230" y="1102"/>
                </a:lnTo>
                <a:lnTo>
                  <a:pt x="1233" y="1100"/>
                </a:lnTo>
                <a:lnTo>
                  <a:pt x="1235" y="1103"/>
                </a:lnTo>
                <a:lnTo>
                  <a:pt x="1234" y="1106"/>
                </a:lnTo>
                <a:lnTo>
                  <a:pt x="1233" y="1107"/>
                </a:lnTo>
                <a:lnTo>
                  <a:pt x="1233" y="1110"/>
                </a:lnTo>
                <a:lnTo>
                  <a:pt x="1234" y="1113"/>
                </a:lnTo>
                <a:lnTo>
                  <a:pt x="1234" y="1112"/>
                </a:lnTo>
                <a:lnTo>
                  <a:pt x="1235" y="1111"/>
                </a:lnTo>
                <a:lnTo>
                  <a:pt x="1237" y="1111"/>
                </a:lnTo>
                <a:lnTo>
                  <a:pt x="1238" y="1108"/>
                </a:lnTo>
                <a:lnTo>
                  <a:pt x="1239" y="1113"/>
                </a:lnTo>
                <a:lnTo>
                  <a:pt x="1241" y="1116"/>
                </a:lnTo>
                <a:lnTo>
                  <a:pt x="1241" y="1120"/>
                </a:lnTo>
                <a:lnTo>
                  <a:pt x="1239" y="1124"/>
                </a:lnTo>
                <a:lnTo>
                  <a:pt x="1235" y="1126"/>
                </a:lnTo>
                <a:lnTo>
                  <a:pt x="1232" y="1129"/>
                </a:lnTo>
                <a:lnTo>
                  <a:pt x="1223" y="1134"/>
                </a:lnTo>
                <a:lnTo>
                  <a:pt x="1261" y="1134"/>
                </a:lnTo>
                <a:lnTo>
                  <a:pt x="1264" y="1133"/>
                </a:lnTo>
                <a:lnTo>
                  <a:pt x="1270" y="1125"/>
                </a:lnTo>
                <a:lnTo>
                  <a:pt x="1274" y="1122"/>
                </a:lnTo>
                <a:lnTo>
                  <a:pt x="1278" y="1125"/>
                </a:lnTo>
                <a:lnTo>
                  <a:pt x="1278" y="1128"/>
                </a:lnTo>
                <a:lnTo>
                  <a:pt x="1274" y="1135"/>
                </a:lnTo>
                <a:lnTo>
                  <a:pt x="1279" y="1139"/>
                </a:lnTo>
                <a:lnTo>
                  <a:pt x="1281" y="1144"/>
                </a:lnTo>
                <a:lnTo>
                  <a:pt x="1285" y="1148"/>
                </a:lnTo>
                <a:lnTo>
                  <a:pt x="1291" y="1148"/>
                </a:lnTo>
                <a:lnTo>
                  <a:pt x="1299" y="1148"/>
                </a:lnTo>
                <a:lnTo>
                  <a:pt x="1316" y="1154"/>
                </a:lnTo>
                <a:lnTo>
                  <a:pt x="1312" y="1147"/>
                </a:lnTo>
                <a:lnTo>
                  <a:pt x="1316" y="1144"/>
                </a:lnTo>
                <a:lnTo>
                  <a:pt x="1321" y="1143"/>
                </a:lnTo>
                <a:lnTo>
                  <a:pt x="1326" y="1146"/>
                </a:lnTo>
                <a:lnTo>
                  <a:pt x="1321" y="1148"/>
                </a:lnTo>
                <a:lnTo>
                  <a:pt x="1320" y="1148"/>
                </a:lnTo>
                <a:lnTo>
                  <a:pt x="1336" y="1176"/>
                </a:lnTo>
                <a:lnTo>
                  <a:pt x="1343" y="1177"/>
                </a:lnTo>
                <a:lnTo>
                  <a:pt x="1345" y="1178"/>
                </a:lnTo>
                <a:lnTo>
                  <a:pt x="1344" y="1182"/>
                </a:lnTo>
                <a:lnTo>
                  <a:pt x="1344" y="1185"/>
                </a:lnTo>
                <a:lnTo>
                  <a:pt x="1348" y="1192"/>
                </a:lnTo>
                <a:lnTo>
                  <a:pt x="1351" y="1195"/>
                </a:lnTo>
                <a:lnTo>
                  <a:pt x="1357" y="1194"/>
                </a:lnTo>
                <a:lnTo>
                  <a:pt x="1364" y="1188"/>
                </a:lnTo>
                <a:lnTo>
                  <a:pt x="1366" y="1183"/>
                </a:lnTo>
                <a:lnTo>
                  <a:pt x="1366" y="1179"/>
                </a:lnTo>
                <a:lnTo>
                  <a:pt x="1364" y="1173"/>
                </a:lnTo>
                <a:lnTo>
                  <a:pt x="1364" y="1169"/>
                </a:lnTo>
                <a:lnTo>
                  <a:pt x="1364" y="1166"/>
                </a:lnTo>
                <a:lnTo>
                  <a:pt x="1365" y="1164"/>
                </a:lnTo>
                <a:lnTo>
                  <a:pt x="1367" y="1164"/>
                </a:lnTo>
                <a:lnTo>
                  <a:pt x="1369" y="1166"/>
                </a:lnTo>
                <a:lnTo>
                  <a:pt x="1369" y="1174"/>
                </a:lnTo>
                <a:lnTo>
                  <a:pt x="1370" y="1178"/>
                </a:lnTo>
                <a:lnTo>
                  <a:pt x="1371" y="1181"/>
                </a:lnTo>
                <a:lnTo>
                  <a:pt x="1374" y="1179"/>
                </a:lnTo>
                <a:lnTo>
                  <a:pt x="1374" y="1176"/>
                </a:lnTo>
                <a:lnTo>
                  <a:pt x="1374" y="1172"/>
                </a:lnTo>
                <a:lnTo>
                  <a:pt x="1374" y="1169"/>
                </a:lnTo>
                <a:lnTo>
                  <a:pt x="1379" y="1169"/>
                </a:lnTo>
                <a:lnTo>
                  <a:pt x="1379" y="1176"/>
                </a:lnTo>
                <a:lnTo>
                  <a:pt x="1376" y="1183"/>
                </a:lnTo>
                <a:lnTo>
                  <a:pt x="1375" y="1187"/>
                </a:lnTo>
                <a:lnTo>
                  <a:pt x="1371" y="1198"/>
                </a:lnTo>
                <a:lnTo>
                  <a:pt x="1369" y="1199"/>
                </a:lnTo>
                <a:lnTo>
                  <a:pt x="1362" y="1201"/>
                </a:lnTo>
                <a:lnTo>
                  <a:pt x="1361" y="1204"/>
                </a:lnTo>
                <a:lnTo>
                  <a:pt x="1361" y="1205"/>
                </a:lnTo>
                <a:lnTo>
                  <a:pt x="1361" y="1208"/>
                </a:lnTo>
                <a:lnTo>
                  <a:pt x="1362" y="1212"/>
                </a:lnTo>
                <a:lnTo>
                  <a:pt x="1361" y="1216"/>
                </a:lnTo>
                <a:lnTo>
                  <a:pt x="1356" y="1223"/>
                </a:lnTo>
                <a:lnTo>
                  <a:pt x="1353" y="1226"/>
                </a:lnTo>
                <a:lnTo>
                  <a:pt x="1349" y="1231"/>
                </a:lnTo>
                <a:lnTo>
                  <a:pt x="1348" y="1233"/>
                </a:lnTo>
                <a:lnTo>
                  <a:pt x="1348" y="1236"/>
                </a:lnTo>
                <a:lnTo>
                  <a:pt x="1348" y="1245"/>
                </a:lnTo>
                <a:lnTo>
                  <a:pt x="1353" y="1244"/>
                </a:lnTo>
                <a:lnTo>
                  <a:pt x="1358" y="1239"/>
                </a:lnTo>
                <a:lnTo>
                  <a:pt x="1369" y="1218"/>
                </a:lnTo>
                <a:lnTo>
                  <a:pt x="1370" y="1214"/>
                </a:lnTo>
                <a:lnTo>
                  <a:pt x="1370" y="1211"/>
                </a:lnTo>
                <a:lnTo>
                  <a:pt x="1373" y="1205"/>
                </a:lnTo>
                <a:lnTo>
                  <a:pt x="1378" y="1203"/>
                </a:lnTo>
                <a:lnTo>
                  <a:pt x="1384" y="1201"/>
                </a:lnTo>
                <a:lnTo>
                  <a:pt x="1388" y="1199"/>
                </a:lnTo>
                <a:lnTo>
                  <a:pt x="1389" y="1196"/>
                </a:lnTo>
                <a:lnTo>
                  <a:pt x="1389" y="1194"/>
                </a:lnTo>
                <a:lnTo>
                  <a:pt x="1388" y="1192"/>
                </a:lnTo>
                <a:lnTo>
                  <a:pt x="1388" y="1188"/>
                </a:lnTo>
                <a:lnTo>
                  <a:pt x="1388" y="1186"/>
                </a:lnTo>
                <a:lnTo>
                  <a:pt x="1389" y="1186"/>
                </a:lnTo>
                <a:lnTo>
                  <a:pt x="1392" y="1187"/>
                </a:lnTo>
                <a:lnTo>
                  <a:pt x="1395" y="1190"/>
                </a:lnTo>
                <a:lnTo>
                  <a:pt x="1402" y="1201"/>
                </a:lnTo>
                <a:lnTo>
                  <a:pt x="1405" y="1204"/>
                </a:lnTo>
                <a:lnTo>
                  <a:pt x="1406" y="1208"/>
                </a:lnTo>
                <a:lnTo>
                  <a:pt x="1415" y="1217"/>
                </a:lnTo>
                <a:lnTo>
                  <a:pt x="1419" y="1220"/>
                </a:lnTo>
                <a:lnTo>
                  <a:pt x="1423" y="1217"/>
                </a:lnTo>
                <a:lnTo>
                  <a:pt x="1417" y="1207"/>
                </a:lnTo>
                <a:lnTo>
                  <a:pt x="1417" y="1201"/>
                </a:lnTo>
                <a:lnTo>
                  <a:pt x="1423" y="1192"/>
                </a:lnTo>
                <a:lnTo>
                  <a:pt x="1426" y="1188"/>
                </a:lnTo>
                <a:lnTo>
                  <a:pt x="1427" y="1183"/>
                </a:lnTo>
                <a:lnTo>
                  <a:pt x="1428" y="1186"/>
                </a:lnTo>
                <a:lnTo>
                  <a:pt x="1430" y="1187"/>
                </a:lnTo>
                <a:lnTo>
                  <a:pt x="1433" y="1190"/>
                </a:lnTo>
                <a:lnTo>
                  <a:pt x="1433" y="1186"/>
                </a:lnTo>
                <a:lnTo>
                  <a:pt x="1432" y="1183"/>
                </a:lnTo>
                <a:lnTo>
                  <a:pt x="1431" y="1179"/>
                </a:lnTo>
                <a:lnTo>
                  <a:pt x="1428" y="1177"/>
                </a:lnTo>
                <a:lnTo>
                  <a:pt x="1433" y="1177"/>
                </a:lnTo>
                <a:lnTo>
                  <a:pt x="1436" y="1179"/>
                </a:lnTo>
                <a:lnTo>
                  <a:pt x="1439" y="1182"/>
                </a:lnTo>
                <a:lnTo>
                  <a:pt x="1439" y="1187"/>
                </a:lnTo>
                <a:lnTo>
                  <a:pt x="1442" y="1183"/>
                </a:lnTo>
                <a:lnTo>
                  <a:pt x="1448" y="1166"/>
                </a:lnTo>
                <a:lnTo>
                  <a:pt x="1430" y="1168"/>
                </a:lnTo>
                <a:lnTo>
                  <a:pt x="1427" y="1169"/>
                </a:lnTo>
                <a:lnTo>
                  <a:pt x="1427" y="1165"/>
                </a:lnTo>
                <a:lnTo>
                  <a:pt x="1431" y="1160"/>
                </a:lnTo>
                <a:lnTo>
                  <a:pt x="1436" y="1156"/>
                </a:lnTo>
                <a:lnTo>
                  <a:pt x="1440" y="1155"/>
                </a:lnTo>
                <a:lnTo>
                  <a:pt x="1440" y="1156"/>
                </a:lnTo>
                <a:lnTo>
                  <a:pt x="1440" y="1159"/>
                </a:lnTo>
                <a:close/>
                <a:moveTo>
                  <a:pt x="964" y="1242"/>
                </a:moveTo>
                <a:lnTo>
                  <a:pt x="962" y="1243"/>
                </a:lnTo>
                <a:lnTo>
                  <a:pt x="962" y="1244"/>
                </a:lnTo>
                <a:lnTo>
                  <a:pt x="961" y="1245"/>
                </a:lnTo>
                <a:lnTo>
                  <a:pt x="962" y="1245"/>
                </a:lnTo>
                <a:lnTo>
                  <a:pt x="965" y="1243"/>
                </a:lnTo>
                <a:lnTo>
                  <a:pt x="966" y="1240"/>
                </a:lnTo>
                <a:lnTo>
                  <a:pt x="965" y="1240"/>
                </a:lnTo>
                <a:lnTo>
                  <a:pt x="964" y="1242"/>
                </a:lnTo>
                <a:close/>
                <a:moveTo>
                  <a:pt x="1358" y="965"/>
                </a:moveTo>
                <a:lnTo>
                  <a:pt x="1356" y="965"/>
                </a:lnTo>
                <a:lnTo>
                  <a:pt x="1353" y="966"/>
                </a:lnTo>
                <a:lnTo>
                  <a:pt x="1351" y="967"/>
                </a:lnTo>
                <a:lnTo>
                  <a:pt x="1343" y="966"/>
                </a:lnTo>
                <a:lnTo>
                  <a:pt x="1342" y="967"/>
                </a:lnTo>
                <a:lnTo>
                  <a:pt x="1356" y="977"/>
                </a:lnTo>
                <a:lnTo>
                  <a:pt x="1358" y="965"/>
                </a:lnTo>
                <a:close/>
                <a:moveTo>
                  <a:pt x="1347" y="927"/>
                </a:moveTo>
                <a:lnTo>
                  <a:pt x="1349" y="924"/>
                </a:lnTo>
                <a:lnTo>
                  <a:pt x="1352" y="917"/>
                </a:lnTo>
                <a:lnTo>
                  <a:pt x="1354" y="910"/>
                </a:lnTo>
                <a:lnTo>
                  <a:pt x="1353" y="910"/>
                </a:lnTo>
                <a:lnTo>
                  <a:pt x="1349" y="918"/>
                </a:lnTo>
                <a:lnTo>
                  <a:pt x="1347" y="923"/>
                </a:lnTo>
                <a:lnTo>
                  <a:pt x="1345" y="926"/>
                </a:lnTo>
                <a:lnTo>
                  <a:pt x="1343" y="930"/>
                </a:lnTo>
                <a:lnTo>
                  <a:pt x="1342" y="933"/>
                </a:lnTo>
                <a:lnTo>
                  <a:pt x="1343" y="932"/>
                </a:lnTo>
                <a:lnTo>
                  <a:pt x="1347" y="927"/>
                </a:lnTo>
                <a:close/>
                <a:moveTo>
                  <a:pt x="1336" y="891"/>
                </a:moveTo>
                <a:lnTo>
                  <a:pt x="1342" y="889"/>
                </a:lnTo>
                <a:lnTo>
                  <a:pt x="1342" y="889"/>
                </a:lnTo>
                <a:lnTo>
                  <a:pt x="1343" y="887"/>
                </a:lnTo>
                <a:lnTo>
                  <a:pt x="1344" y="886"/>
                </a:lnTo>
                <a:lnTo>
                  <a:pt x="1345" y="884"/>
                </a:lnTo>
                <a:lnTo>
                  <a:pt x="1347" y="886"/>
                </a:lnTo>
                <a:lnTo>
                  <a:pt x="1348" y="886"/>
                </a:lnTo>
                <a:lnTo>
                  <a:pt x="1349" y="887"/>
                </a:lnTo>
                <a:lnTo>
                  <a:pt x="1351" y="887"/>
                </a:lnTo>
                <a:lnTo>
                  <a:pt x="1351" y="886"/>
                </a:lnTo>
                <a:lnTo>
                  <a:pt x="1352" y="884"/>
                </a:lnTo>
                <a:lnTo>
                  <a:pt x="1353" y="883"/>
                </a:lnTo>
                <a:lnTo>
                  <a:pt x="1354" y="882"/>
                </a:lnTo>
                <a:lnTo>
                  <a:pt x="1357" y="882"/>
                </a:lnTo>
                <a:lnTo>
                  <a:pt x="1358" y="884"/>
                </a:lnTo>
                <a:lnTo>
                  <a:pt x="1360" y="887"/>
                </a:lnTo>
                <a:lnTo>
                  <a:pt x="1360" y="888"/>
                </a:lnTo>
                <a:lnTo>
                  <a:pt x="1365" y="892"/>
                </a:lnTo>
                <a:lnTo>
                  <a:pt x="1366" y="893"/>
                </a:lnTo>
                <a:lnTo>
                  <a:pt x="1367" y="889"/>
                </a:lnTo>
                <a:lnTo>
                  <a:pt x="1371" y="889"/>
                </a:lnTo>
                <a:lnTo>
                  <a:pt x="1374" y="887"/>
                </a:lnTo>
                <a:lnTo>
                  <a:pt x="1375" y="883"/>
                </a:lnTo>
                <a:lnTo>
                  <a:pt x="1374" y="878"/>
                </a:lnTo>
                <a:lnTo>
                  <a:pt x="1373" y="878"/>
                </a:lnTo>
                <a:lnTo>
                  <a:pt x="1371" y="880"/>
                </a:lnTo>
                <a:lnTo>
                  <a:pt x="1371" y="882"/>
                </a:lnTo>
                <a:lnTo>
                  <a:pt x="1369" y="883"/>
                </a:lnTo>
                <a:lnTo>
                  <a:pt x="1367" y="886"/>
                </a:lnTo>
                <a:lnTo>
                  <a:pt x="1367" y="884"/>
                </a:lnTo>
                <a:lnTo>
                  <a:pt x="1365" y="880"/>
                </a:lnTo>
                <a:lnTo>
                  <a:pt x="1366" y="876"/>
                </a:lnTo>
                <a:lnTo>
                  <a:pt x="1361" y="875"/>
                </a:lnTo>
                <a:lnTo>
                  <a:pt x="1357" y="873"/>
                </a:lnTo>
                <a:lnTo>
                  <a:pt x="1360" y="866"/>
                </a:lnTo>
                <a:lnTo>
                  <a:pt x="1367" y="857"/>
                </a:lnTo>
                <a:lnTo>
                  <a:pt x="1370" y="854"/>
                </a:lnTo>
                <a:lnTo>
                  <a:pt x="1374" y="852"/>
                </a:lnTo>
                <a:lnTo>
                  <a:pt x="1374" y="849"/>
                </a:lnTo>
                <a:lnTo>
                  <a:pt x="1369" y="851"/>
                </a:lnTo>
                <a:lnTo>
                  <a:pt x="1366" y="854"/>
                </a:lnTo>
                <a:lnTo>
                  <a:pt x="1361" y="862"/>
                </a:lnTo>
                <a:lnTo>
                  <a:pt x="1354" y="867"/>
                </a:lnTo>
                <a:lnTo>
                  <a:pt x="1351" y="870"/>
                </a:lnTo>
                <a:lnTo>
                  <a:pt x="1347" y="871"/>
                </a:lnTo>
                <a:lnTo>
                  <a:pt x="1349" y="876"/>
                </a:lnTo>
                <a:lnTo>
                  <a:pt x="1348" y="879"/>
                </a:lnTo>
                <a:lnTo>
                  <a:pt x="1344" y="879"/>
                </a:lnTo>
                <a:lnTo>
                  <a:pt x="1343" y="880"/>
                </a:lnTo>
                <a:lnTo>
                  <a:pt x="1342" y="882"/>
                </a:lnTo>
                <a:lnTo>
                  <a:pt x="1339" y="884"/>
                </a:lnTo>
                <a:lnTo>
                  <a:pt x="1335" y="886"/>
                </a:lnTo>
                <a:lnTo>
                  <a:pt x="1331" y="886"/>
                </a:lnTo>
                <a:lnTo>
                  <a:pt x="1334" y="891"/>
                </a:lnTo>
                <a:lnTo>
                  <a:pt x="1336" y="891"/>
                </a:lnTo>
                <a:close/>
                <a:moveTo>
                  <a:pt x="1419" y="1049"/>
                </a:moveTo>
                <a:lnTo>
                  <a:pt x="1427" y="1038"/>
                </a:lnTo>
                <a:lnTo>
                  <a:pt x="1428" y="1036"/>
                </a:lnTo>
                <a:lnTo>
                  <a:pt x="1427" y="1037"/>
                </a:lnTo>
                <a:lnTo>
                  <a:pt x="1426" y="1037"/>
                </a:lnTo>
                <a:lnTo>
                  <a:pt x="1417" y="1051"/>
                </a:lnTo>
                <a:lnTo>
                  <a:pt x="1418" y="1050"/>
                </a:lnTo>
                <a:lnTo>
                  <a:pt x="1419" y="1049"/>
                </a:lnTo>
                <a:close/>
                <a:moveTo>
                  <a:pt x="1054" y="1173"/>
                </a:moveTo>
                <a:lnTo>
                  <a:pt x="1056" y="1172"/>
                </a:lnTo>
                <a:lnTo>
                  <a:pt x="1057" y="1169"/>
                </a:lnTo>
                <a:lnTo>
                  <a:pt x="1057" y="1166"/>
                </a:lnTo>
                <a:lnTo>
                  <a:pt x="1053" y="1168"/>
                </a:lnTo>
                <a:lnTo>
                  <a:pt x="1052" y="1174"/>
                </a:lnTo>
                <a:lnTo>
                  <a:pt x="1053" y="1179"/>
                </a:lnTo>
                <a:lnTo>
                  <a:pt x="1053" y="1176"/>
                </a:lnTo>
                <a:lnTo>
                  <a:pt x="1054" y="1173"/>
                </a:lnTo>
                <a:close/>
                <a:moveTo>
                  <a:pt x="1395" y="1068"/>
                </a:moveTo>
                <a:lnTo>
                  <a:pt x="1398" y="1066"/>
                </a:lnTo>
                <a:lnTo>
                  <a:pt x="1400" y="1060"/>
                </a:lnTo>
                <a:lnTo>
                  <a:pt x="1400" y="1059"/>
                </a:lnTo>
                <a:lnTo>
                  <a:pt x="1400" y="1059"/>
                </a:lnTo>
                <a:lnTo>
                  <a:pt x="1398" y="1058"/>
                </a:lnTo>
                <a:lnTo>
                  <a:pt x="1397" y="1059"/>
                </a:lnTo>
                <a:lnTo>
                  <a:pt x="1396" y="1063"/>
                </a:lnTo>
                <a:lnTo>
                  <a:pt x="1393" y="1067"/>
                </a:lnTo>
                <a:lnTo>
                  <a:pt x="1384" y="1071"/>
                </a:lnTo>
                <a:lnTo>
                  <a:pt x="1389" y="1071"/>
                </a:lnTo>
                <a:lnTo>
                  <a:pt x="1395" y="1068"/>
                </a:lnTo>
                <a:close/>
                <a:moveTo>
                  <a:pt x="1365" y="927"/>
                </a:moveTo>
                <a:lnTo>
                  <a:pt x="1366" y="926"/>
                </a:lnTo>
                <a:lnTo>
                  <a:pt x="1365" y="924"/>
                </a:lnTo>
                <a:lnTo>
                  <a:pt x="1365" y="923"/>
                </a:lnTo>
                <a:lnTo>
                  <a:pt x="1366" y="921"/>
                </a:lnTo>
                <a:lnTo>
                  <a:pt x="1358" y="923"/>
                </a:lnTo>
                <a:lnTo>
                  <a:pt x="1353" y="926"/>
                </a:lnTo>
                <a:lnTo>
                  <a:pt x="1349" y="930"/>
                </a:lnTo>
                <a:lnTo>
                  <a:pt x="1351" y="931"/>
                </a:lnTo>
                <a:lnTo>
                  <a:pt x="1353" y="930"/>
                </a:lnTo>
                <a:lnTo>
                  <a:pt x="1356" y="928"/>
                </a:lnTo>
                <a:lnTo>
                  <a:pt x="1361" y="927"/>
                </a:lnTo>
                <a:lnTo>
                  <a:pt x="1365" y="927"/>
                </a:lnTo>
                <a:close/>
                <a:moveTo>
                  <a:pt x="1448" y="1011"/>
                </a:moveTo>
                <a:lnTo>
                  <a:pt x="1449" y="1009"/>
                </a:lnTo>
                <a:lnTo>
                  <a:pt x="1448" y="1010"/>
                </a:lnTo>
                <a:lnTo>
                  <a:pt x="1445" y="1012"/>
                </a:lnTo>
                <a:lnTo>
                  <a:pt x="1445" y="1012"/>
                </a:lnTo>
                <a:lnTo>
                  <a:pt x="1448" y="1011"/>
                </a:lnTo>
                <a:close/>
                <a:moveTo>
                  <a:pt x="1067" y="1231"/>
                </a:moveTo>
                <a:lnTo>
                  <a:pt x="1063" y="1230"/>
                </a:lnTo>
                <a:lnTo>
                  <a:pt x="1057" y="1227"/>
                </a:lnTo>
                <a:lnTo>
                  <a:pt x="1040" y="1226"/>
                </a:lnTo>
                <a:lnTo>
                  <a:pt x="1040" y="1227"/>
                </a:lnTo>
                <a:lnTo>
                  <a:pt x="1054" y="1231"/>
                </a:lnTo>
                <a:lnTo>
                  <a:pt x="1066" y="1234"/>
                </a:lnTo>
                <a:lnTo>
                  <a:pt x="1069" y="1234"/>
                </a:lnTo>
                <a:lnTo>
                  <a:pt x="1069" y="1233"/>
                </a:lnTo>
                <a:lnTo>
                  <a:pt x="1067" y="1231"/>
                </a:lnTo>
                <a:close/>
                <a:moveTo>
                  <a:pt x="1001" y="1233"/>
                </a:moveTo>
                <a:lnTo>
                  <a:pt x="1001" y="1234"/>
                </a:lnTo>
                <a:lnTo>
                  <a:pt x="996" y="1234"/>
                </a:lnTo>
                <a:lnTo>
                  <a:pt x="995" y="1234"/>
                </a:lnTo>
                <a:lnTo>
                  <a:pt x="994" y="1236"/>
                </a:lnTo>
                <a:lnTo>
                  <a:pt x="990" y="1236"/>
                </a:lnTo>
                <a:lnTo>
                  <a:pt x="987" y="1236"/>
                </a:lnTo>
                <a:lnTo>
                  <a:pt x="987" y="1235"/>
                </a:lnTo>
                <a:lnTo>
                  <a:pt x="984" y="1235"/>
                </a:lnTo>
                <a:lnTo>
                  <a:pt x="979" y="1238"/>
                </a:lnTo>
                <a:lnTo>
                  <a:pt x="978" y="1240"/>
                </a:lnTo>
                <a:lnTo>
                  <a:pt x="972" y="1243"/>
                </a:lnTo>
                <a:lnTo>
                  <a:pt x="972" y="1244"/>
                </a:lnTo>
                <a:lnTo>
                  <a:pt x="975" y="1244"/>
                </a:lnTo>
                <a:lnTo>
                  <a:pt x="996" y="1236"/>
                </a:lnTo>
                <a:lnTo>
                  <a:pt x="1001" y="1235"/>
                </a:lnTo>
                <a:lnTo>
                  <a:pt x="1004" y="1233"/>
                </a:lnTo>
                <a:lnTo>
                  <a:pt x="1005" y="1231"/>
                </a:lnTo>
                <a:lnTo>
                  <a:pt x="1003" y="1233"/>
                </a:lnTo>
                <a:lnTo>
                  <a:pt x="1001" y="1233"/>
                </a:lnTo>
                <a:close/>
                <a:moveTo>
                  <a:pt x="952" y="1243"/>
                </a:moveTo>
                <a:lnTo>
                  <a:pt x="951" y="1242"/>
                </a:lnTo>
                <a:lnTo>
                  <a:pt x="950" y="1243"/>
                </a:lnTo>
                <a:lnTo>
                  <a:pt x="950" y="1244"/>
                </a:lnTo>
                <a:lnTo>
                  <a:pt x="952" y="1245"/>
                </a:lnTo>
                <a:lnTo>
                  <a:pt x="953" y="1245"/>
                </a:lnTo>
                <a:lnTo>
                  <a:pt x="955" y="1245"/>
                </a:lnTo>
                <a:lnTo>
                  <a:pt x="953" y="1244"/>
                </a:lnTo>
                <a:lnTo>
                  <a:pt x="952" y="1243"/>
                </a:lnTo>
                <a:close/>
                <a:moveTo>
                  <a:pt x="922" y="1242"/>
                </a:moveTo>
                <a:lnTo>
                  <a:pt x="930" y="1244"/>
                </a:lnTo>
                <a:lnTo>
                  <a:pt x="939" y="1243"/>
                </a:lnTo>
                <a:lnTo>
                  <a:pt x="933" y="1242"/>
                </a:lnTo>
                <a:lnTo>
                  <a:pt x="922" y="1242"/>
                </a:lnTo>
                <a:close/>
                <a:moveTo>
                  <a:pt x="921" y="1242"/>
                </a:moveTo>
                <a:lnTo>
                  <a:pt x="922" y="1242"/>
                </a:lnTo>
                <a:lnTo>
                  <a:pt x="918" y="1240"/>
                </a:lnTo>
                <a:lnTo>
                  <a:pt x="921" y="1242"/>
                </a:lnTo>
                <a:close/>
                <a:moveTo>
                  <a:pt x="692" y="1094"/>
                </a:moveTo>
                <a:lnTo>
                  <a:pt x="684" y="1094"/>
                </a:lnTo>
                <a:lnTo>
                  <a:pt x="677" y="1093"/>
                </a:lnTo>
                <a:lnTo>
                  <a:pt x="677" y="1091"/>
                </a:lnTo>
                <a:lnTo>
                  <a:pt x="668" y="1089"/>
                </a:lnTo>
                <a:lnTo>
                  <a:pt x="660" y="1082"/>
                </a:lnTo>
                <a:lnTo>
                  <a:pt x="656" y="1080"/>
                </a:lnTo>
                <a:lnTo>
                  <a:pt x="640" y="1077"/>
                </a:lnTo>
                <a:lnTo>
                  <a:pt x="636" y="1078"/>
                </a:lnTo>
                <a:lnTo>
                  <a:pt x="635" y="1080"/>
                </a:lnTo>
                <a:lnTo>
                  <a:pt x="633" y="1084"/>
                </a:lnTo>
                <a:lnTo>
                  <a:pt x="631" y="1085"/>
                </a:lnTo>
                <a:lnTo>
                  <a:pt x="625" y="1088"/>
                </a:lnTo>
                <a:lnTo>
                  <a:pt x="620" y="1089"/>
                </a:lnTo>
                <a:lnTo>
                  <a:pt x="614" y="1090"/>
                </a:lnTo>
                <a:lnTo>
                  <a:pt x="608" y="1097"/>
                </a:lnTo>
                <a:lnTo>
                  <a:pt x="608" y="1100"/>
                </a:lnTo>
                <a:lnTo>
                  <a:pt x="613" y="1104"/>
                </a:lnTo>
                <a:lnTo>
                  <a:pt x="642" y="1115"/>
                </a:lnTo>
                <a:lnTo>
                  <a:pt x="646" y="1117"/>
                </a:lnTo>
                <a:lnTo>
                  <a:pt x="648" y="1119"/>
                </a:lnTo>
                <a:lnTo>
                  <a:pt x="665" y="1128"/>
                </a:lnTo>
                <a:lnTo>
                  <a:pt x="675" y="1125"/>
                </a:lnTo>
                <a:lnTo>
                  <a:pt x="679" y="1125"/>
                </a:lnTo>
                <a:lnTo>
                  <a:pt x="680" y="1124"/>
                </a:lnTo>
                <a:lnTo>
                  <a:pt x="682" y="1121"/>
                </a:lnTo>
                <a:lnTo>
                  <a:pt x="680" y="1117"/>
                </a:lnTo>
                <a:lnTo>
                  <a:pt x="682" y="1112"/>
                </a:lnTo>
                <a:lnTo>
                  <a:pt x="686" y="1108"/>
                </a:lnTo>
                <a:lnTo>
                  <a:pt x="695" y="1102"/>
                </a:lnTo>
                <a:lnTo>
                  <a:pt x="697" y="1097"/>
                </a:lnTo>
                <a:lnTo>
                  <a:pt x="695" y="1094"/>
                </a:lnTo>
                <a:lnTo>
                  <a:pt x="692" y="109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40"/>
          <p:cNvSpPr>
            <a:spLocks noEditPoints="1"/>
          </p:cNvSpPr>
          <p:nvPr/>
        </p:nvSpPr>
        <p:spPr bwMode="auto">
          <a:xfrm>
            <a:off x="13441995" y="5513329"/>
            <a:ext cx="1609588" cy="827936"/>
          </a:xfrm>
          <a:custGeom>
            <a:avLst/>
            <a:gdLst>
              <a:gd name="T0" fmla="*/ 1871 w 1876"/>
              <a:gd name="T1" fmla="*/ 394 h 967"/>
              <a:gd name="T2" fmla="*/ 1831 w 1876"/>
              <a:gd name="T3" fmla="*/ 385 h 967"/>
              <a:gd name="T4" fmla="*/ 1803 w 1876"/>
              <a:gd name="T5" fmla="*/ 368 h 967"/>
              <a:gd name="T6" fmla="*/ 1773 w 1876"/>
              <a:gd name="T7" fmla="*/ 338 h 967"/>
              <a:gd name="T8" fmla="*/ 1740 w 1876"/>
              <a:gd name="T9" fmla="*/ 299 h 967"/>
              <a:gd name="T10" fmla="*/ 1727 w 1876"/>
              <a:gd name="T11" fmla="*/ 277 h 967"/>
              <a:gd name="T12" fmla="*/ 1678 w 1876"/>
              <a:gd name="T13" fmla="*/ 225 h 967"/>
              <a:gd name="T14" fmla="*/ 1684 w 1876"/>
              <a:gd name="T15" fmla="*/ 206 h 967"/>
              <a:gd name="T16" fmla="*/ 1689 w 1876"/>
              <a:gd name="T17" fmla="*/ 192 h 967"/>
              <a:gd name="T18" fmla="*/ 1678 w 1876"/>
              <a:gd name="T19" fmla="*/ 149 h 967"/>
              <a:gd name="T20" fmla="*/ 1593 w 1876"/>
              <a:gd name="T21" fmla="*/ 74 h 967"/>
              <a:gd name="T22" fmla="*/ 1548 w 1876"/>
              <a:gd name="T23" fmla="*/ 82 h 967"/>
              <a:gd name="T24" fmla="*/ 1506 w 1876"/>
              <a:gd name="T25" fmla="*/ 109 h 967"/>
              <a:gd name="T26" fmla="*/ 1462 w 1876"/>
              <a:gd name="T27" fmla="*/ 100 h 967"/>
              <a:gd name="T28" fmla="*/ 1409 w 1876"/>
              <a:gd name="T29" fmla="*/ 115 h 967"/>
              <a:gd name="T30" fmla="*/ 1325 w 1876"/>
              <a:gd name="T31" fmla="*/ 84 h 967"/>
              <a:gd name="T32" fmla="*/ 1245 w 1876"/>
              <a:gd name="T33" fmla="*/ 53 h 967"/>
              <a:gd name="T34" fmla="*/ 1205 w 1876"/>
              <a:gd name="T35" fmla="*/ 17 h 967"/>
              <a:gd name="T36" fmla="*/ 1125 w 1876"/>
              <a:gd name="T37" fmla="*/ 5 h 967"/>
              <a:gd name="T38" fmla="*/ 1087 w 1876"/>
              <a:gd name="T39" fmla="*/ 40 h 967"/>
              <a:gd name="T40" fmla="*/ 1114 w 1876"/>
              <a:gd name="T41" fmla="*/ 80 h 967"/>
              <a:gd name="T42" fmla="*/ 1034 w 1876"/>
              <a:gd name="T43" fmla="*/ 153 h 967"/>
              <a:gd name="T44" fmla="*/ 962 w 1876"/>
              <a:gd name="T45" fmla="*/ 171 h 967"/>
              <a:gd name="T46" fmla="*/ 933 w 1876"/>
              <a:gd name="T47" fmla="*/ 242 h 967"/>
              <a:gd name="T48" fmla="*/ 890 w 1876"/>
              <a:gd name="T49" fmla="*/ 303 h 967"/>
              <a:gd name="T50" fmla="*/ 868 w 1876"/>
              <a:gd name="T51" fmla="*/ 376 h 967"/>
              <a:gd name="T52" fmla="*/ 832 w 1876"/>
              <a:gd name="T53" fmla="*/ 405 h 967"/>
              <a:gd name="T54" fmla="*/ 774 w 1876"/>
              <a:gd name="T55" fmla="*/ 363 h 967"/>
              <a:gd name="T56" fmla="*/ 757 w 1876"/>
              <a:gd name="T57" fmla="*/ 368 h 967"/>
              <a:gd name="T58" fmla="*/ 735 w 1876"/>
              <a:gd name="T59" fmla="*/ 381 h 967"/>
              <a:gd name="T60" fmla="*/ 720 w 1876"/>
              <a:gd name="T61" fmla="*/ 438 h 967"/>
              <a:gd name="T62" fmla="*/ 689 w 1876"/>
              <a:gd name="T63" fmla="*/ 448 h 967"/>
              <a:gd name="T64" fmla="*/ 620 w 1876"/>
              <a:gd name="T65" fmla="*/ 447 h 967"/>
              <a:gd name="T66" fmla="*/ 573 w 1876"/>
              <a:gd name="T67" fmla="*/ 496 h 967"/>
              <a:gd name="T68" fmla="*/ 524 w 1876"/>
              <a:gd name="T69" fmla="*/ 470 h 967"/>
              <a:gd name="T70" fmla="*/ 456 w 1876"/>
              <a:gd name="T71" fmla="*/ 461 h 967"/>
              <a:gd name="T72" fmla="*/ 456 w 1876"/>
              <a:gd name="T73" fmla="*/ 491 h 967"/>
              <a:gd name="T74" fmla="*/ 423 w 1876"/>
              <a:gd name="T75" fmla="*/ 483 h 967"/>
              <a:gd name="T76" fmla="*/ 372 w 1876"/>
              <a:gd name="T77" fmla="*/ 479 h 967"/>
              <a:gd name="T78" fmla="*/ 346 w 1876"/>
              <a:gd name="T79" fmla="*/ 523 h 967"/>
              <a:gd name="T80" fmla="*/ 332 w 1876"/>
              <a:gd name="T81" fmla="*/ 589 h 967"/>
              <a:gd name="T82" fmla="*/ 254 w 1876"/>
              <a:gd name="T83" fmla="*/ 655 h 967"/>
              <a:gd name="T84" fmla="*/ 267 w 1876"/>
              <a:gd name="T85" fmla="*/ 752 h 967"/>
              <a:gd name="T86" fmla="*/ 105 w 1876"/>
              <a:gd name="T87" fmla="*/ 745 h 967"/>
              <a:gd name="T88" fmla="*/ 105 w 1876"/>
              <a:gd name="T89" fmla="*/ 838 h 967"/>
              <a:gd name="T90" fmla="*/ 92 w 1876"/>
              <a:gd name="T91" fmla="*/ 924 h 967"/>
              <a:gd name="T92" fmla="*/ 44 w 1876"/>
              <a:gd name="T93" fmla="*/ 940 h 967"/>
              <a:gd name="T94" fmla="*/ 347 w 1876"/>
              <a:gd name="T95" fmla="*/ 934 h 967"/>
              <a:gd name="T96" fmla="*/ 379 w 1876"/>
              <a:gd name="T97" fmla="*/ 869 h 967"/>
              <a:gd name="T98" fmla="*/ 449 w 1876"/>
              <a:gd name="T99" fmla="*/ 875 h 967"/>
              <a:gd name="T100" fmla="*/ 658 w 1876"/>
              <a:gd name="T101" fmla="*/ 849 h 967"/>
              <a:gd name="T102" fmla="*/ 786 w 1876"/>
              <a:gd name="T103" fmla="*/ 830 h 967"/>
              <a:gd name="T104" fmla="*/ 1253 w 1876"/>
              <a:gd name="T105" fmla="*/ 786 h 967"/>
              <a:gd name="T106" fmla="*/ 1505 w 1876"/>
              <a:gd name="T107" fmla="*/ 742 h 967"/>
              <a:gd name="T108" fmla="*/ 1621 w 1876"/>
              <a:gd name="T109" fmla="*/ 688 h 967"/>
              <a:gd name="T110" fmla="*/ 1632 w 1876"/>
              <a:gd name="T111" fmla="*/ 659 h 967"/>
              <a:gd name="T112" fmla="*/ 1684 w 1876"/>
              <a:gd name="T113" fmla="*/ 625 h 967"/>
              <a:gd name="T114" fmla="*/ 1711 w 1876"/>
              <a:gd name="T115" fmla="*/ 581 h 967"/>
              <a:gd name="T116" fmla="*/ 1713 w 1876"/>
              <a:gd name="T117" fmla="*/ 554 h 967"/>
              <a:gd name="T118" fmla="*/ 1865 w 1876"/>
              <a:gd name="T119" fmla="*/ 409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6" h="967">
                <a:moveTo>
                  <a:pt x="9" y="945"/>
                </a:moveTo>
                <a:lnTo>
                  <a:pt x="2" y="949"/>
                </a:lnTo>
                <a:lnTo>
                  <a:pt x="0" y="961"/>
                </a:lnTo>
                <a:lnTo>
                  <a:pt x="3" y="965"/>
                </a:lnTo>
                <a:lnTo>
                  <a:pt x="6" y="967"/>
                </a:lnTo>
                <a:lnTo>
                  <a:pt x="22" y="965"/>
                </a:lnTo>
                <a:lnTo>
                  <a:pt x="24" y="961"/>
                </a:lnTo>
                <a:lnTo>
                  <a:pt x="18" y="949"/>
                </a:lnTo>
                <a:lnTo>
                  <a:pt x="9" y="945"/>
                </a:lnTo>
                <a:close/>
                <a:moveTo>
                  <a:pt x="1871" y="394"/>
                </a:moveTo>
                <a:lnTo>
                  <a:pt x="1869" y="394"/>
                </a:lnTo>
                <a:lnTo>
                  <a:pt x="1861" y="396"/>
                </a:lnTo>
                <a:lnTo>
                  <a:pt x="1858" y="396"/>
                </a:lnTo>
                <a:lnTo>
                  <a:pt x="1837" y="394"/>
                </a:lnTo>
                <a:lnTo>
                  <a:pt x="1834" y="392"/>
                </a:lnTo>
                <a:lnTo>
                  <a:pt x="1832" y="391"/>
                </a:lnTo>
                <a:lnTo>
                  <a:pt x="1832" y="389"/>
                </a:lnTo>
                <a:lnTo>
                  <a:pt x="1832" y="387"/>
                </a:lnTo>
                <a:lnTo>
                  <a:pt x="1831" y="386"/>
                </a:lnTo>
                <a:lnTo>
                  <a:pt x="1831" y="385"/>
                </a:lnTo>
                <a:lnTo>
                  <a:pt x="1830" y="383"/>
                </a:lnTo>
                <a:lnTo>
                  <a:pt x="1827" y="382"/>
                </a:lnTo>
                <a:lnTo>
                  <a:pt x="1818" y="376"/>
                </a:lnTo>
                <a:lnTo>
                  <a:pt x="1815" y="376"/>
                </a:lnTo>
                <a:lnTo>
                  <a:pt x="1815" y="377"/>
                </a:lnTo>
                <a:lnTo>
                  <a:pt x="1814" y="377"/>
                </a:lnTo>
                <a:lnTo>
                  <a:pt x="1813" y="377"/>
                </a:lnTo>
                <a:lnTo>
                  <a:pt x="1808" y="370"/>
                </a:lnTo>
                <a:lnTo>
                  <a:pt x="1805" y="369"/>
                </a:lnTo>
                <a:lnTo>
                  <a:pt x="1803" y="368"/>
                </a:lnTo>
                <a:lnTo>
                  <a:pt x="1800" y="367"/>
                </a:lnTo>
                <a:lnTo>
                  <a:pt x="1790" y="365"/>
                </a:lnTo>
                <a:lnTo>
                  <a:pt x="1788" y="364"/>
                </a:lnTo>
                <a:lnTo>
                  <a:pt x="1787" y="363"/>
                </a:lnTo>
                <a:lnTo>
                  <a:pt x="1784" y="357"/>
                </a:lnTo>
                <a:lnTo>
                  <a:pt x="1779" y="348"/>
                </a:lnTo>
                <a:lnTo>
                  <a:pt x="1779" y="346"/>
                </a:lnTo>
                <a:lnTo>
                  <a:pt x="1778" y="345"/>
                </a:lnTo>
                <a:lnTo>
                  <a:pt x="1777" y="342"/>
                </a:lnTo>
                <a:lnTo>
                  <a:pt x="1773" y="338"/>
                </a:lnTo>
                <a:lnTo>
                  <a:pt x="1755" y="325"/>
                </a:lnTo>
                <a:lnTo>
                  <a:pt x="1753" y="324"/>
                </a:lnTo>
                <a:lnTo>
                  <a:pt x="1752" y="322"/>
                </a:lnTo>
                <a:lnTo>
                  <a:pt x="1751" y="319"/>
                </a:lnTo>
                <a:lnTo>
                  <a:pt x="1748" y="310"/>
                </a:lnTo>
                <a:lnTo>
                  <a:pt x="1748" y="307"/>
                </a:lnTo>
                <a:lnTo>
                  <a:pt x="1747" y="306"/>
                </a:lnTo>
                <a:lnTo>
                  <a:pt x="1744" y="302"/>
                </a:lnTo>
                <a:lnTo>
                  <a:pt x="1742" y="300"/>
                </a:lnTo>
                <a:lnTo>
                  <a:pt x="1740" y="299"/>
                </a:lnTo>
                <a:lnTo>
                  <a:pt x="1729" y="294"/>
                </a:lnTo>
                <a:lnTo>
                  <a:pt x="1727" y="293"/>
                </a:lnTo>
                <a:lnTo>
                  <a:pt x="1727" y="291"/>
                </a:lnTo>
                <a:lnTo>
                  <a:pt x="1727" y="290"/>
                </a:lnTo>
                <a:lnTo>
                  <a:pt x="1730" y="285"/>
                </a:lnTo>
                <a:lnTo>
                  <a:pt x="1730" y="284"/>
                </a:lnTo>
                <a:lnTo>
                  <a:pt x="1730" y="282"/>
                </a:lnTo>
                <a:lnTo>
                  <a:pt x="1730" y="281"/>
                </a:lnTo>
                <a:lnTo>
                  <a:pt x="1729" y="278"/>
                </a:lnTo>
                <a:lnTo>
                  <a:pt x="1727" y="277"/>
                </a:lnTo>
                <a:lnTo>
                  <a:pt x="1726" y="276"/>
                </a:lnTo>
                <a:lnTo>
                  <a:pt x="1711" y="266"/>
                </a:lnTo>
                <a:lnTo>
                  <a:pt x="1708" y="264"/>
                </a:lnTo>
                <a:lnTo>
                  <a:pt x="1707" y="262"/>
                </a:lnTo>
                <a:lnTo>
                  <a:pt x="1704" y="256"/>
                </a:lnTo>
                <a:lnTo>
                  <a:pt x="1703" y="255"/>
                </a:lnTo>
                <a:lnTo>
                  <a:pt x="1681" y="232"/>
                </a:lnTo>
                <a:lnTo>
                  <a:pt x="1678" y="229"/>
                </a:lnTo>
                <a:lnTo>
                  <a:pt x="1678" y="227"/>
                </a:lnTo>
                <a:lnTo>
                  <a:pt x="1678" y="225"/>
                </a:lnTo>
                <a:lnTo>
                  <a:pt x="1678" y="224"/>
                </a:lnTo>
                <a:lnTo>
                  <a:pt x="1678" y="224"/>
                </a:lnTo>
                <a:lnTo>
                  <a:pt x="1680" y="223"/>
                </a:lnTo>
                <a:lnTo>
                  <a:pt x="1684" y="219"/>
                </a:lnTo>
                <a:lnTo>
                  <a:pt x="1685" y="216"/>
                </a:lnTo>
                <a:lnTo>
                  <a:pt x="1685" y="215"/>
                </a:lnTo>
                <a:lnTo>
                  <a:pt x="1685" y="214"/>
                </a:lnTo>
                <a:lnTo>
                  <a:pt x="1685" y="212"/>
                </a:lnTo>
                <a:lnTo>
                  <a:pt x="1684" y="207"/>
                </a:lnTo>
                <a:lnTo>
                  <a:pt x="1684" y="206"/>
                </a:lnTo>
                <a:lnTo>
                  <a:pt x="1685" y="205"/>
                </a:lnTo>
                <a:lnTo>
                  <a:pt x="1685" y="203"/>
                </a:lnTo>
                <a:lnTo>
                  <a:pt x="1686" y="202"/>
                </a:lnTo>
                <a:lnTo>
                  <a:pt x="1689" y="202"/>
                </a:lnTo>
                <a:lnTo>
                  <a:pt x="1690" y="201"/>
                </a:lnTo>
                <a:lnTo>
                  <a:pt x="1690" y="200"/>
                </a:lnTo>
                <a:lnTo>
                  <a:pt x="1690" y="198"/>
                </a:lnTo>
                <a:lnTo>
                  <a:pt x="1690" y="197"/>
                </a:lnTo>
                <a:lnTo>
                  <a:pt x="1690" y="194"/>
                </a:lnTo>
                <a:lnTo>
                  <a:pt x="1689" y="192"/>
                </a:lnTo>
                <a:lnTo>
                  <a:pt x="1689" y="184"/>
                </a:lnTo>
                <a:lnTo>
                  <a:pt x="1689" y="180"/>
                </a:lnTo>
                <a:lnTo>
                  <a:pt x="1687" y="177"/>
                </a:lnTo>
                <a:lnTo>
                  <a:pt x="1686" y="174"/>
                </a:lnTo>
                <a:lnTo>
                  <a:pt x="1680" y="165"/>
                </a:lnTo>
                <a:lnTo>
                  <a:pt x="1678" y="162"/>
                </a:lnTo>
                <a:lnTo>
                  <a:pt x="1678" y="162"/>
                </a:lnTo>
                <a:lnTo>
                  <a:pt x="1678" y="161"/>
                </a:lnTo>
                <a:lnTo>
                  <a:pt x="1678" y="153"/>
                </a:lnTo>
                <a:lnTo>
                  <a:pt x="1678" y="149"/>
                </a:lnTo>
                <a:lnTo>
                  <a:pt x="1677" y="146"/>
                </a:lnTo>
                <a:lnTo>
                  <a:pt x="1674" y="144"/>
                </a:lnTo>
                <a:lnTo>
                  <a:pt x="1669" y="135"/>
                </a:lnTo>
                <a:lnTo>
                  <a:pt x="1665" y="131"/>
                </a:lnTo>
                <a:lnTo>
                  <a:pt x="1645" y="115"/>
                </a:lnTo>
                <a:lnTo>
                  <a:pt x="1634" y="110"/>
                </a:lnTo>
                <a:lnTo>
                  <a:pt x="1623" y="109"/>
                </a:lnTo>
                <a:lnTo>
                  <a:pt x="1611" y="105"/>
                </a:lnTo>
                <a:lnTo>
                  <a:pt x="1602" y="93"/>
                </a:lnTo>
                <a:lnTo>
                  <a:pt x="1593" y="74"/>
                </a:lnTo>
                <a:lnTo>
                  <a:pt x="1590" y="67"/>
                </a:lnTo>
                <a:lnTo>
                  <a:pt x="1590" y="62"/>
                </a:lnTo>
                <a:lnTo>
                  <a:pt x="1589" y="57"/>
                </a:lnTo>
                <a:lnTo>
                  <a:pt x="1585" y="56"/>
                </a:lnTo>
                <a:lnTo>
                  <a:pt x="1579" y="58"/>
                </a:lnTo>
                <a:lnTo>
                  <a:pt x="1564" y="67"/>
                </a:lnTo>
                <a:lnTo>
                  <a:pt x="1559" y="70"/>
                </a:lnTo>
                <a:lnTo>
                  <a:pt x="1554" y="71"/>
                </a:lnTo>
                <a:lnTo>
                  <a:pt x="1552" y="77"/>
                </a:lnTo>
                <a:lnTo>
                  <a:pt x="1548" y="82"/>
                </a:lnTo>
                <a:lnTo>
                  <a:pt x="1545" y="84"/>
                </a:lnTo>
                <a:lnTo>
                  <a:pt x="1539" y="88"/>
                </a:lnTo>
                <a:lnTo>
                  <a:pt x="1537" y="91"/>
                </a:lnTo>
                <a:lnTo>
                  <a:pt x="1536" y="93"/>
                </a:lnTo>
                <a:lnTo>
                  <a:pt x="1535" y="100"/>
                </a:lnTo>
                <a:lnTo>
                  <a:pt x="1533" y="104"/>
                </a:lnTo>
                <a:lnTo>
                  <a:pt x="1530" y="106"/>
                </a:lnTo>
                <a:lnTo>
                  <a:pt x="1524" y="108"/>
                </a:lnTo>
                <a:lnTo>
                  <a:pt x="1513" y="108"/>
                </a:lnTo>
                <a:lnTo>
                  <a:pt x="1506" y="109"/>
                </a:lnTo>
                <a:lnTo>
                  <a:pt x="1504" y="111"/>
                </a:lnTo>
                <a:lnTo>
                  <a:pt x="1501" y="114"/>
                </a:lnTo>
                <a:lnTo>
                  <a:pt x="1492" y="118"/>
                </a:lnTo>
                <a:lnTo>
                  <a:pt x="1491" y="118"/>
                </a:lnTo>
                <a:lnTo>
                  <a:pt x="1487" y="114"/>
                </a:lnTo>
                <a:lnTo>
                  <a:pt x="1479" y="106"/>
                </a:lnTo>
                <a:lnTo>
                  <a:pt x="1478" y="104"/>
                </a:lnTo>
                <a:lnTo>
                  <a:pt x="1474" y="102"/>
                </a:lnTo>
                <a:lnTo>
                  <a:pt x="1466" y="100"/>
                </a:lnTo>
                <a:lnTo>
                  <a:pt x="1462" y="100"/>
                </a:lnTo>
                <a:lnTo>
                  <a:pt x="1453" y="101"/>
                </a:lnTo>
                <a:lnTo>
                  <a:pt x="1452" y="100"/>
                </a:lnTo>
                <a:lnTo>
                  <a:pt x="1447" y="97"/>
                </a:lnTo>
                <a:lnTo>
                  <a:pt x="1442" y="95"/>
                </a:lnTo>
                <a:lnTo>
                  <a:pt x="1436" y="93"/>
                </a:lnTo>
                <a:lnTo>
                  <a:pt x="1431" y="93"/>
                </a:lnTo>
                <a:lnTo>
                  <a:pt x="1414" y="102"/>
                </a:lnTo>
                <a:lnTo>
                  <a:pt x="1412" y="104"/>
                </a:lnTo>
                <a:lnTo>
                  <a:pt x="1412" y="110"/>
                </a:lnTo>
                <a:lnTo>
                  <a:pt x="1409" y="115"/>
                </a:lnTo>
                <a:lnTo>
                  <a:pt x="1405" y="121"/>
                </a:lnTo>
                <a:lnTo>
                  <a:pt x="1400" y="122"/>
                </a:lnTo>
                <a:lnTo>
                  <a:pt x="1390" y="122"/>
                </a:lnTo>
                <a:lnTo>
                  <a:pt x="1378" y="117"/>
                </a:lnTo>
                <a:lnTo>
                  <a:pt x="1360" y="102"/>
                </a:lnTo>
                <a:lnTo>
                  <a:pt x="1355" y="97"/>
                </a:lnTo>
                <a:lnTo>
                  <a:pt x="1351" y="92"/>
                </a:lnTo>
                <a:lnTo>
                  <a:pt x="1346" y="88"/>
                </a:lnTo>
                <a:lnTo>
                  <a:pt x="1335" y="87"/>
                </a:lnTo>
                <a:lnTo>
                  <a:pt x="1325" y="84"/>
                </a:lnTo>
                <a:lnTo>
                  <a:pt x="1319" y="84"/>
                </a:lnTo>
                <a:lnTo>
                  <a:pt x="1298" y="92"/>
                </a:lnTo>
                <a:lnTo>
                  <a:pt x="1291" y="92"/>
                </a:lnTo>
                <a:lnTo>
                  <a:pt x="1263" y="86"/>
                </a:lnTo>
                <a:lnTo>
                  <a:pt x="1257" y="82"/>
                </a:lnTo>
                <a:lnTo>
                  <a:pt x="1254" y="77"/>
                </a:lnTo>
                <a:lnTo>
                  <a:pt x="1253" y="70"/>
                </a:lnTo>
                <a:lnTo>
                  <a:pt x="1251" y="64"/>
                </a:lnTo>
                <a:lnTo>
                  <a:pt x="1249" y="58"/>
                </a:lnTo>
                <a:lnTo>
                  <a:pt x="1245" y="53"/>
                </a:lnTo>
                <a:lnTo>
                  <a:pt x="1242" y="51"/>
                </a:lnTo>
                <a:lnTo>
                  <a:pt x="1238" y="48"/>
                </a:lnTo>
                <a:lnTo>
                  <a:pt x="1235" y="45"/>
                </a:lnTo>
                <a:lnTo>
                  <a:pt x="1233" y="42"/>
                </a:lnTo>
                <a:lnTo>
                  <a:pt x="1232" y="35"/>
                </a:lnTo>
                <a:lnTo>
                  <a:pt x="1229" y="30"/>
                </a:lnTo>
                <a:lnTo>
                  <a:pt x="1227" y="25"/>
                </a:lnTo>
                <a:lnTo>
                  <a:pt x="1223" y="22"/>
                </a:lnTo>
                <a:lnTo>
                  <a:pt x="1211" y="18"/>
                </a:lnTo>
                <a:lnTo>
                  <a:pt x="1205" y="17"/>
                </a:lnTo>
                <a:lnTo>
                  <a:pt x="1200" y="16"/>
                </a:lnTo>
                <a:lnTo>
                  <a:pt x="1197" y="14"/>
                </a:lnTo>
                <a:lnTo>
                  <a:pt x="1193" y="9"/>
                </a:lnTo>
                <a:lnTo>
                  <a:pt x="1189" y="4"/>
                </a:lnTo>
                <a:lnTo>
                  <a:pt x="1183" y="1"/>
                </a:lnTo>
                <a:lnTo>
                  <a:pt x="1172" y="5"/>
                </a:lnTo>
                <a:lnTo>
                  <a:pt x="1153" y="17"/>
                </a:lnTo>
                <a:lnTo>
                  <a:pt x="1143" y="18"/>
                </a:lnTo>
                <a:lnTo>
                  <a:pt x="1128" y="7"/>
                </a:lnTo>
                <a:lnTo>
                  <a:pt x="1125" y="5"/>
                </a:lnTo>
                <a:lnTo>
                  <a:pt x="1123" y="5"/>
                </a:lnTo>
                <a:lnTo>
                  <a:pt x="1119" y="0"/>
                </a:lnTo>
                <a:lnTo>
                  <a:pt x="1117" y="0"/>
                </a:lnTo>
                <a:lnTo>
                  <a:pt x="1114" y="1"/>
                </a:lnTo>
                <a:lnTo>
                  <a:pt x="1112" y="3"/>
                </a:lnTo>
                <a:lnTo>
                  <a:pt x="1109" y="8"/>
                </a:lnTo>
                <a:lnTo>
                  <a:pt x="1096" y="18"/>
                </a:lnTo>
                <a:lnTo>
                  <a:pt x="1092" y="22"/>
                </a:lnTo>
                <a:lnTo>
                  <a:pt x="1086" y="31"/>
                </a:lnTo>
                <a:lnTo>
                  <a:pt x="1087" y="40"/>
                </a:lnTo>
                <a:lnTo>
                  <a:pt x="1095" y="47"/>
                </a:lnTo>
                <a:lnTo>
                  <a:pt x="1099" y="51"/>
                </a:lnTo>
                <a:lnTo>
                  <a:pt x="1101" y="56"/>
                </a:lnTo>
                <a:lnTo>
                  <a:pt x="1100" y="62"/>
                </a:lnTo>
                <a:lnTo>
                  <a:pt x="1092" y="71"/>
                </a:lnTo>
                <a:lnTo>
                  <a:pt x="1091" y="75"/>
                </a:lnTo>
                <a:lnTo>
                  <a:pt x="1094" y="79"/>
                </a:lnTo>
                <a:lnTo>
                  <a:pt x="1099" y="80"/>
                </a:lnTo>
                <a:lnTo>
                  <a:pt x="1109" y="79"/>
                </a:lnTo>
                <a:lnTo>
                  <a:pt x="1114" y="80"/>
                </a:lnTo>
                <a:lnTo>
                  <a:pt x="1114" y="84"/>
                </a:lnTo>
                <a:lnTo>
                  <a:pt x="1112" y="91"/>
                </a:lnTo>
                <a:lnTo>
                  <a:pt x="1109" y="95"/>
                </a:lnTo>
                <a:lnTo>
                  <a:pt x="1108" y="101"/>
                </a:lnTo>
                <a:lnTo>
                  <a:pt x="1113" y="111"/>
                </a:lnTo>
                <a:lnTo>
                  <a:pt x="1110" y="114"/>
                </a:lnTo>
                <a:lnTo>
                  <a:pt x="1090" y="114"/>
                </a:lnTo>
                <a:lnTo>
                  <a:pt x="1082" y="117"/>
                </a:lnTo>
                <a:lnTo>
                  <a:pt x="1066" y="126"/>
                </a:lnTo>
                <a:lnTo>
                  <a:pt x="1034" y="153"/>
                </a:lnTo>
                <a:lnTo>
                  <a:pt x="1024" y="155"/>
                </a:lnTo>
                <a:lnTo>
                  <a:pt x="1019" y="153"/>
                </a:lnTo>
                <a:lnTo>
                  <a:pt x="1008" y="145"/>
                </a:lnTo>
                <a:lnTo>
                  <a:pt x="1004" y="144"/>
                </a:lnTo>
                <a:lnTo>
                  <a:pt x="989" y="145"/>
                </a:lnTo>
                <a:lnTo>
                  <a:pt x="960" y="152"/>
                </a:lnTo>
                <a:lnTo>
                  <a:pt x="956" y="154"/>
                </a:lnTo>
                <a:lnTo>
                  <a:pt x="956" y="161"/>
                </a:lnTo>
                <a:lnTo>
                  <a:pt x="959" y="167"/>
                </a:lnTo>
                <a:lnTo>
                  <a:pt x="962" y="171"/>
                </a:lnTo>
                <a:lnTo>
                  <a:pt x="967" y="189"/>
                </a:lnTo>
                <a:lnTo>
                  <a:pt x="973" y="201"/>
                </a:lnTo>
                <a:lnTo>
                  <a:pt x="973" y="207"/>
                </a:lnTo>
                <a:lnTo>
                  <a:pt x="971" y="212"/>
                </a:lnTo>
                <a:lnTo>
                  <a:pt x="958" y="224"/>
                </a:lnTo>
                <a:lnTo>
                  <a:pt x="955" y="228"/>
                </a:lnTo>
                <a:lnTo>
                  <a:pt x="953" y="233"/>
                </a:lnTo>
                <a:lnTo>
                  <a:pt x="949" y="237"/>
                </a:lnTo>
                <a:lnTo>
                  <a:pt x="938" y="240"/>
                </a:lnTo>
                <a:lnTo>
                  <a:pt x="933" y="242"/>
                </a:lnTo>
                <a:lnTo>
                  <a:pt x="927" y="251"/>
                </a:lnTo>
                <a:lnTo>
                  <a:pt x="925" y="280"/>
                </a:lnTo>
                <a:lnTo>
                  <a:pt x="921" y="291"/>
                </a:lnTo>
                <a:lnTo>
                  <a:pt x="914" y="299"/>
                </a:lnTo>
                <a:lnTo>
                  <a:pt x="909" y="303"/>
                </a:lnTo>
                <a:lnTo>
                  <a:pt x="899" y="307"/>
                </a:lnTo>
                <a:lnTo>
                  <a:pt x="897" y="307"/>
                </a:lnTo>
                <a:lnTo>
                  <a:pt x="896" y="304"/>
                </a:lnTo>
                <a:lnTo>
                  <a:pt x="893" y="303"/>
                </a:lnTo>
                <a:lnTo>
                  <a:pt x="890" y="303"/>
                </a:lnTo>
                <a:lnTo>
                  <a:pt x="887" y="302"/>
                </a:lnTo>
                <a:lnTo>
                  <a:pt x="884" y="302"/>
                </a:lnTo>
                <a:lnTo>
                  <a:pt x="881" y="307"/>
                </a:lnTo>
                <a:lnTo>
                  <a:pt x="877" y="320"/>
                </a:lnTo>
                <a:lnTo>
                  <a:pt x="876" y="324"/>
                </a:lnTo>
                <a:lnTo>
                  <a:pt x="872" y="326"/>
                </a:lnTo>
                <a:lnTo>
                  <a:pt x="870" y="332"/>
                </a:lnTo>
                <a:lnTo>
                  <a:pt x="867" y="339"/>
                </a:lnTo>
                <a:lnTo>
                  <a:pt x="867" y="346"/>
                </a:lnTo>
                <a:lnTo>
                  <a:pt x="868" y="376"/>
                </a:lnTo>
                <a:lnTo>
                  <a:pt x="867" y="385"/>
                </a:lnTo>
                <a:lnTo>
                  <a:pt x="866" y="387"/>
                </a:lnTo>
                <a:lnTo>
                  <a:pt x="865" y="390"/>
                </a:lnTo>
                <a:lnTo>
                  <a:pt x="862" y="392"/>
                </a:lnTo>
                <a:lnTo>
                  <a:pt x="859" y="395"/>
                </a:lnTo>
                <a:lnTo>
                  <a:pt x="848" y="399"/>
                </a:lnTo>
                <a:lnTo>
                  <a:pt x="843" y="401"/>
                </a:lnTo>
                <a:lnTo>
                  <a:pt x="840" y="407"/>
                </a:lnTo>
                <a:lnTo>
                  <a:pt x="839" y="409"/>
                </a:lnTo>
                <a:lnTo>
                  <a:pt x="832" y="405"/>
                </a:lnTo>
                <a:lnTo>
                  <a:pt x="822" y="396"/>
                </a:lnTo>
                <a:lnTo>
                  <a:pt x="817" y="396"/>
                </a:lnTo>
                <a:lnTo>
                  <a:pt x="804" y="396"/>
                </a:lnTo>
                <a:lnTo>
                  <a:pt x="799" y="395"/>
                </a:lnTo>
                <a:lnTo>
                  <a:pt x="793" y="392"/>
                </a:lnTo>
                <a:lnTo>
                  <a:pt x="783" y="389"/>
                </a:lnTo>
                <a:lnTo>
                  <a:pt x="779" y="385"/>
                </a:lnTo>
                <a:lnTo>
                  <a:pt x="777" y="381"/>
                </a:lnTo>
                <a:lnTo>
                  <a:pt x="775" y="377"/>
                </a:lnTo>
                <a:lnTo>
                  <a:pt x="774" y="363"/>
                </a:lnTo>
                <a:lnTo>
                  <a:pt x="771" y="360"/>
                </a:lnTo>
                <a:lnTo>
                  <a:pt x="757" y="351"/>
                </a:lnTo>
                <a:lnTo>
                  <a:pt x="752" y="350"/>
                </a:lnTo>
                <a:lnTo>
                  <a:pt x="747" y="350"/>
                </a:lnTo>
                <a:lnTo>
                  <a:pt x="744" y="352"/>
                </a:lnTo>
                <a:lnTo>
                  <a:pt x="748" y="357"/>
                </a:lnTo>
                <a:lnTo>
                  <a:pt x="753" y="360"/>
                </a:lnTo>
                <a:lnTo>
                  <a:pt x="758" y="361"/>
                </a:lnTo>
                <a:lnTo>
                  <a:pt x="761" y="363"/>
                </a:lnTo>
                <a:lnTo>
                  <a:pt x="757" y="368"/>
                </a:lnTo>
                <a:lnTo>
                  <a:pt x="748" y="374"/>
                </a:lnTo>
                <a:lnTo>
                  <a:pt x="742" y="376"/>
                </a:lnTo>
                <a:lnTo>
                  <a:pt x="739" y="374"/>
                </a:lnTo>
                <a:lnTo>
                  <a:pt x="738" y="372"/>
                </a:lnTo>
                <a:lnTo>
                  <a:pt x="735" y="370"/>
                </a:lnTo>
                <a:lnTo>
                  <a:pt x="733" y="369"/>
                </a:lnTo>
                <a:lnTo>
                  <a:pt x="730" y="370"/>
                </a:lnTo>
                <a:lnTo>
                  <a:pt x="729" y="373"/>
                </a:lnTo>
                <a:lnTo>
                  <a:pt x="730" y="377"/>
                </a:lnTo>
                <a:lnTo>
                  <a:pt x="735" y="381"/>
                </a:lnTo>
                <a:lnTo>
                  <a:pt x="736" y="383"/>
                </a:lnTo>
                <a:lnTo>
                  <a:pt x="736" y="391"/>
                </a:lnTo>
                <a:lnTo>
                  <a:pt x="733" y="395"/>
                </a:lnTo>
                <a:lnTo>
                  <a:pt x="727" y="398"/>
                </a:lnTo>
                <a:lnTo>
                  <a:pt x="722" y="399"/>
                </a:lnTo>
                <a:lnTo>
                  <a:pt x="720" y="401"/>
                </a:lnTo>
                <a:lnTo>
                  <a:pt x="718" y="409"/>
                </a:lnTo>
                <a:lnTo>
                  <a:pt x="722" y="429"/>
                </a:lnTo>
                <a:lnTo>
                  <a:pt x="722" y="434"/>
                </a:lnTo>
                <a:lnTo>
                  <a:pt x="720" y="438"/>
                </a:lnTo>
                <a:lnTo>
                  <a:pt x="707" y="442"/>
                </a:lnTo>
                <a:lnTo>
                  <a:pt x="705" y="447"/>
                </a:lnTo>
                <a:lnTo>
                  <a:pt x="705" y="453"/>
                </a:lnTo>
                <a:lnTo>
                  <a:pt x="705" y="460"/>
                </a:lnTo>
                <a:lnTo>
                  <a:pt x="700" y="464"/>
                </a:lnTo>
                <a:lnTo>
                  <a:pt x="694" y="464"/>
                </a:lnTo>
                <a:lnTo>
                  <a:pt x="690" y="461"/>
                </a:lnTo>
                <a:lnTo>
                  <a:pt x="691" y="456"/>
                </a:lnTo>
                <a:lnTo>
                  <a:pt x="694" y="449"/>
                </a:lnTo>
                <a:lnTo>
                  <a:pt x="689" y="448"/>
                </a:lnTo>
                <a:lnTo>
                  <a:pt x="678" y="452"/>
                </a:lnTo>
                <a:lnTo>
                  <a:pt x="669" y="451"/>
                </a:lnTo>
                <a:lnTo>
                  <a:pt x="660" y="445"/>
                </a:lnTo>
                <a:lnTo>
                  <a:pt x="654" y="438"/>
                </a:lnTo>
                <a:lnTo>
                  <a:pt x="651" y="430"/>
                </a:lnTo>
                <a:lnTo>
                  <a:pt x="646" y="425"/>
                </a:lnTo>
                <a:lnTo>
                  <a:pt x="637" y="430"/>
                </a:lnTo>
                <a:lnTo>
                  <a:pt x="629" y="438"/>
                </a:lnTo>
                <a:lnTo>
                  <a:pt x="624" y="444"/>
                </a:lnTo>
                <a:lnTo>
                  <a:pt x="620" y="447"/>
                </a:lnTo>
                <a:lnTo>
                  <a:pt x="606" y="449"/>
                </a:lnTo>
                <a:lnTo>
                  <a:pt x="602" y="452"/>
                </a:lnTo>
                <a:lnTo>
                  <a:pt x="599" y="455"/>
                </a:lnTo>
                <a:lnTo>
                  <a:pt x="597" y="458"/>
                </a:lnTo>
                <a:lnTo>
                  <a:pt x="594" y="464"/>
                </a:lnTo>
                <a:lnTo>
                  <a:pt x="589" y="484"/>
                </a:lnTo>
                <a:lnTo>
                  <a:pt x="586" y="492"/>
                </a:lnTo>
                <a:lnTo>
                  <a:pt x="579" y="499"/>
                </a:lnTo>
                <a:lnTo>
                  <a:pt x="576" y="497"/>
                </a:lnTo>
                <a:lnTo>
                  <a:pt x="573" y="496"/>
                </a:lnTo>
                <a:lnTo>
                  <a:pt x="570" y="491"/>
                </a:lnTo>
                <a:lnTo>
                  <a:pt x="568" y="488"/>
                </a:lnTo>
                <a:lnTo>
                  <a:pt x="567" y="484"/>
                </a:lnTo>
                <a:lnTo>
                  <a:pt x="566" y="482"/>
                </a:lnTo>
                <a:lnTo>
                  <a:pt x="562" y="480"/>
                </a:lnTo>
                <a:lnTo>
                  <a:pt x="558" y="480"/>
                </a:lnTo>
                <a:lnTo>
                  <a:pt x="554" y="480"/>
                </a:lnTo>
                <a:lnTo>
                  <a:pt x="551" y="479"/>
                </a:lnTo>
                <a:lnTo>
                  <a:pt x="541" y="474"/>
                </a:lnTo>
                <a:lnTo>
                  <a:pt x="524" y="470"/>
                </a:lnTo>
                <a:lnTo>
                  <a:pt x="519" y="467"/>
                </a:lnTo>
                <a:lnTo>
                  <a:pt x="514" y="464"/>
                </a:lnTo>
                <a:lnTo>
                  <a:pt x="507" y="461"/>
                </a:lnTo>
                <a:lnTo>
                  <a:pt x="502" y="458"/>
                </a:lnTo>
                <a:lnTo>
                  <a:pt x="496" y="458"/>
                </a:lnTo>
                <a:lnTo>
                  <a:pt x="485" y="462"/>
                </a:lnTo>
                <a:lnTo>
                  <a:pt x="476" y="469"/>
                </a:lnTo>
                <a:lnTo>
                  <a:pt x="467" y="471"/>
                </a:lnTo>
                <a:lnTo>
                  <a:pt x="457" y="465"/>
                </a:lnTo>
                <a:lnTo>
                  <a:pt x="456" y="461"/>
                </a:lnTo>
                <a:lnTo>
                  <a:pt x="456" y="456"/>
                </a:lnTo>
                <a:lnTo>
                  <a:pt x="454" y="455"/>
                </a:lnTo>
                <a:lnTo>
                  <a:pt x="452" y="453"/>
                </a:lnTo>
                <a:lnTo>
                  <a:pt x="449" y="455"/>
                </a:lnTo>
                <a:lnTo>
                  <a:pt x="448" y="456"/>
                </a:lnTo>
                <a:lnTo>
                  <a:pt x="448" y="460"/>
                </a:lnTo>
                <a:lnTo>
                  <a:pt x="449" y="467"/>
                </a:lnTo>
                <a:lnTo>
                  <a:pt x="456" y="475"/>
                </a:lnTo>
                <a:lnTo>
                  <a:pt x="457" y="482"/>
                </a:lnTo>
                <a:lnTo>
                  <a:pt x="456" y="491"/>
                </a:lnTo>
                <a:lnTo>
                  <a:pt x="451" y="499"/>
                </a:lnTo>
                <a:lnTo>
                  <a:pt x="443" y="502"/>
                </a:lnTo>
                <a:lnTo>
                  <a:pt x="436" y="500"/>
                </a:lnTo>
                <a:lnTo>
                  <a:pt x="436" y="495"/>
                </a:lnTo>
                <a:lnTo>
                  <a:pt x="438" y="484"/>
                </a:lnTo>
                <a:lnTo>
                  <a:pt x="436" y="480"/>
                </a:lnTo>
                <a:lnTo>
                  <a:pt x="432" y="478"/>
                </a:lnTo>
                <a:lnTo>
                  <a:pt x="429" y="478"/>
                </a:lnTo>
                <a:lnTo>
                  <a:pt x="425" y="480"/>
                </a:lnTo>
                <a:lnTo>
                  <a:pt x="423" y="483"/>
                </a:lnTo>
                <a:lnTo>
                  <a:pt x="421" y="484"/>
                </a:lnTo>
                <a:lnTo>
                  <a:pt x="410" y="488"/>
                </a:lnTo>
                <a:lnTo>
                  <a:pt x="407" y="490"/>
                </a:lnTo>
                <a:lnTo>
                  <a:pt x="400" y="490"/>
                </a:lnTo>
                <a:lnTo>
                  <a:pt x="395" y="487"/>
                </a:lnTo>
                <a:lnTo>
                  <a:pt x="391" y="484"/>
                </a:lnTo>
                <a:lnTo>
                  <a:pt x="387" y="480"/>
                </a:lnTo>
                <a:lnTo>
                  <a:pt x="382" y="477"/>
                </a:lnTo>
                <a:lnTo>
                  <a:pt x="377" y="477"/>
                </a:lnTo>
                <a:lnTo>
                  <a:pt x="372" y="479"/>
                </a:lnTo>
                <a:lnTo>
                  <a:pt x="370" y="486"/>
                </a:lnTo>
                <a:lnTo>
                  <a:pt x="373" y="490"/>
                </a:lnTo>
                <a:lnTo>
                  <a:pt x="382" y="508"/>
                </a:lnTo>
                <a:lnTo>
                  <a:pt x="372" y="522"/>
                </a:lnTo>
                <a:lnTo>
                  <a:pt x="370" y="524"/>
                </a:lnTo>
                <a:lnTo>
                  <a:pt x="366" y="523"/>
                </a:lnTo>
                <a:lnTo>
                  <a:pt x="356" y="518"/>
                </a:lnTo>
                <a:lnTo>
                  <a:pt x="352" y="518"/>
                </a:lnTo>
                <a:lnTo>
                  <a:pt x="346" y="519"/>
                </a:lnTo>
                <a:lnTo>
                  <a:pt x="346" y="523"/>
                </a:lnTo>
                <a:lnTo>
                  <a:pt x="346" y="530"/>
                </a:lnTo>
                <a:lnTo>
                  <a:pt x="344" y="536"/>
                </a:lnTo>
                <a:lnTo>
                  <a:pt x="341" y="541"/>
                </a:lnTo>
                <a:lnTo>
                  <a:pt x="328" y="554"/>
                </a:lnTo>
                <a:lnTo>
                  <a:pt x="326" y="559"/>
                </a:lnTo>
                <a:lnTo>
                  <a:pt x="324" y="567"/>
                </a:lnTo>
                <a:lnTo>
                  <a:pt x="322" y="575"/>
                </a:lnTo>
                <a:lnTo>
                  <a:pt x="325" y="580"/>
                </a:lnTo>
                <a:lnTo>
                  <a:pt x="330" y="588"/>
                </a:lnTo>
                <a:lnTo>
                  <a:pt x="332" y="589"/>
                </a:lnTo>
                <a:lnTo>
                  <a:pt x="339" y="597"/>
                </a:lnTo>
                <a:lnTo>
                  <a:pt x="347" y="610"/>
                </a:lnTo>
                <a:lnTo>
                  <a:pt x="346" y="619"/>
                </a:lnTo>
                <a:lnTo>
                  <a:pt x="338" y="625"/>
                </a:lnTo>
                <a:lnTo>
                  <a:pt x="293" y="638"/>
                </a:lnTo>
                <a:lnTo>
                  <a:pt x="278" y="647"/>
                </a:lnTo>
                <a:lnTo>
                  <a:pt x="275" y="650"/>
                </a:lnTo>
                <a:lnTo>
                  <a:pt x="263" y="650"/>
                </a:lnTo>
                <a:lnTo>
                  <a:pt x="258" y="653"/>
                </a:lnTo>
                <a:lnTo>
                  <a:pt x="254" y="655"/>
                </a:lnTo>
                <a:lnTo>
                  <a:pt x="251" y="658"/>
                </a:lnTo>
                <a:lnTo>
                  <a:pt x="249" y="663"/>
                </a:lnTo>
                <a:lnTo>
                  <a:pt x="246" y="676"/>
                </a:lnTo>
                <a:lnTo>
                  <a:pt x="246" y="689"/>
                </a:lnTo>
                <a:lnTo>
                  <a:pt x="250" y="701"/>
                </a:lnTo>
                <a:lnTo>
                  <a:pt x="256" y="710"/>
                </a:lnTo>
                <a:lnTo>
                  <a:pt x="264" y="720"/>
                </a:lnTo>
                <a:lnTo>
                  <a:pt x="269" y="729"/>
                </a:lnTo>
                <a:lnTo>
                  <a:pt x="271" y="739"/>
                </a:lnTo>
                <a:lnTo>
                  <a:pt x="267" y="752"/>
                </a:lnTo>
                <a:lnTo>
                  <a:pt x="260" y="760"/>
                </a:lnTo>
                <a:lnTo>
                  <a:pt x="251" y="763"/>
                </a:lnTo>
                <a:lnTo>
                  <a:pt x="241" y="761"/>
                </a:lnTo>
                <a:lnTo>
                  <a:pt x="222" y="751"/>
                </a:lnTo>
                <a:lnTo>
                  <a:pt x="149" y="725"/>
                </a:lnTo>
                <a:lnTo>
                  <a:pt x="136" y="724"/>
                </a:lnTo>
                <a:lnTo>
                  <a:pt x="126" y="726"/>
                </a:lnTo>
                <a:lnTo>
                  <a:pt x="115" y="732"/>
                </a:lnTo>
                <a:lnTo>
                  <a:pt x="108" y="741"/>
                </a:lnTo>
                <a:lnTo>
                  <a:pt x="105" y="745"/>
                </a:lnTo>
                <a:lnTo>
                  <a:pt x="97" y="760"/>
                </a:lnTo>
                <a:lnTo>
                  <a:pt x="90" y="772"/>
                </a:lnTo>
                <a:lnTo>
                  <a:pt x="86" y="782"/>
                </a:lnTo>
                <a:lnTo>
                  <a:pt x="87" y="790"/>
                </a:lnTo>
                <a:lnTo>
                  <a:pt x="92" y="796"/>
                </a:lnTo>
                <a:lnTo>
                  <a:pt x="103" y="805"/>
                </a:lnTo>
                <a:lnTo>
                  <a:pt x="104" y="812"/>
                </a:lnTo>
                <a:lnTo>
                  <a:pt x="104" y="825"/>
                </a:lnTo>
                <a:lnTo>
                  <a:pt x="105" y="835"/>
                </a:lnTo>
                <a:lnTo>
                  <a:pt x="105" y="838"/>
                </a:lnTo>
                <a:lnTo>
                  <a:pt x="104" y="840"/>
                </a:lnTo>
                <a:lnTo>
                  <a:pt x="101" y="843"/>
                </a:lnTo>
                <a:lnTo>
                  <a:pt x="100" y="847"/>
                </a:lnTo>
                <a:lnTo>
                  <a:pt x="99" y="851"/>
                </a:lnTo>
                <a:lnTo>
                  <a:pt x="100" y="857"/>
                </a:lnTo>
                <a:lnTo>
                  <a:pt x="105" y="868"/>
                </a:lnTo>
                <a:lnTo>
                  <a:pt x="106" y="875"/>
                </a:lnTo>
                <a:lnTo>
                  <a:pt x="105" y="883"/>
                </a:lnTo>
                <a:lnTo>
                  <a:pt x="97" y="906"/>
                </a:lnTo>
                <a:lnTo>
                  <a:pt x="92" y="924"/>
                </a:lnTo>
                <a:lnTo>
                  <a:pt x="88" y="934"/>
                </a:lnTo>
                <a:lnTo>
                  <a:pt x="82" y="937"/>
                </a:lnTo>
                <a:lnTo>
                  <a:pt x="74" y="936"/>
                </a:lnTo>
                <a:lnTo>
                  <a:pt x="66" y="931"/>
                </a:lnTo>
                <a:lnTo>
                  <a:pt x="60" y="924"/>
                </a:lnTo>
                <a:lnTo>
                  <a:pt x="52" y="919"/>
                </a:lnTo>
                <a:lnTo>
                  <a:pt x="49" y="921"/>
                </a:lnTo>
                <a:lnTo>
                  <a:pt x="48" y="923"/>
                </a:lnTo>
                <a:lnTo>
                  <a:pt x="47" y="928"/>
                </a:lnTo>
                <a:lnTo>
                  <a:pt x="44" y="940"/>
                </a:lnTo>
                <a:lnTo>
                  <a:pt x="44" y="945"/>
                </a:lnTo>
                <a:lnTo>
                  <a:pt x="42" y="961"/>
                </a:lnTo>
                <a:lnTo>
                  <a:pt x="40" y="965"/>
                </a:lnTo>
                <a:lnTo>
                  <a:pt x="84" y="959"/>
                </a:lnTo>
                <a:lnTo>
                  <a:pt x="128" y="956"/>
                </a:lnTo>
                <a:lnTo>
                  <a:pt x="172" y="952"/>
                </a:lnTo>
                <a:lnTo>
                  <a:pt x="216" y="947"/>
                </a:lnTo>
                <a:lnTo>
                  <a:pt x="260" y="943"/>
                </a:lnTo>
                <a:lnTo>
                  <a:pt x="303" y="937"/>
                </a:lnTo>
                <a:lnTo>
                  <a:pt x="347" y="934"/>
                </a:lnTo>
                <a:lnTo>
                  <a:pt x="391" y="928"/>
                </a:lnTo>
                <a:lnTo>
                  <a:pt x="391" y="921"/>
                </a:lnTo>
                <a:lnTo>
                  <a:pt x="391" y="909"/>
                </a:lnTo>
                <a:lnTo>
                  <a:pt x="390" y="905"/>
                </a:lnTo>
                <a:lnTo>
                  <a:pt x="385" y="890"/>
                </a:lnTo>
                <a:lnTo>
                  <a:pt x="378" y="874"/>
                </a:lnTo>
                <a:lnTo>
                  <a:pt x="377" y="871"/>
                </a:lnTo>
                <a:lnTo>
                  <a:pt x="377" y="870"/>
                </a:lnTo>
                <a:lnTo>
                  <a:pt x="378" y="869"/>
                </a:lnTo>
                <a:lnTo>
                  <a:pt x="379" y="869"/>
                </a:lnTo>
                <a:lnTo>
                  <a:pt x="392" y="869"/>
                </a:lnTo>
                <a:lnTo>
                  <a:pt x="416" y="869"/>
                </a:lnTo>
                <a:lnTo>
                  <a:pt x="430" y="869"/>
                </a:lnTo>
                <a:lnTo>
                  <a:pt x="432" y="869"/>
                </a:lnTo>
                <a:lnTo>
                  <a:pt x="434" y="870"/>
                </a:lnTo>
                <a:lnTo>
                  <a:pt x="435" y="875"/>
                </a:lnTo>
                <a:lnTo>
                  <a:pt x="436" y="877"/>
                </a:lnTo>
                <a:lnTo>
                  <a:pt x="438" y="878"/>
                </a:lnTo>
                <a:lnTo>
                  <a:pt x="440" y="877"/>
                </a:lnTo>
                <a:lnTo>
                  <a:pt x="449" y="875"/>
                </a:lnTo>
                <a:lnTo>
                  <a:pt x="453" y="875"/>
                </a:lnTo>
                <a:lnTo>
                  <a:pt x="463" y="874"/>
                </a:lnTo>
                <a:lnTo>
                  <a:pt x="478" y="873"/>
                </a:lnTo>
                <a:lnTo>
                  <a:pt x="497" y="870"/>
                </a:lnTo>
                <a:lnTo>
                  <a:pt x="520" y="866"/>
                </a:lnTo>
                <a:lnTo>
                  <a:pt x="546" y="864"/>
                </a:lnTo>
                <a:lnTo>
                  <a:pt x="573" y="860"/>
                </a:lnTo>
                <a:lnTo>
                  <a:pt x="602" y="856"/>
                </a:lnTo>
                <a:lnTo>
                  <a:pt x="629" y="853"/>
                </a:lnTo>
                <a:lnTo>
                  <a:pt x="658" y="849"/>
                </a:lnTo>
                <a:lnTo>
                  <a:pt x="682" y="846"/>
                </a:lnTo>
                <a:lnTo>
                  <a:pt x="705" y="843"/>
                </a:lnTo>
                <a:lnTo>
                  <a:pt x="725" y="840"/>
                </a:lnTo>
                <a:lnTo>
                  <a:pt x="740" y="838"/>
                </a:lnTo>
                <a:lnTo>
                  <a:pt x="749" y="838"/>
                </a:lnTo>
                <a:lnTo>
                  <a:pt x="753" y="836"/>
                </a:lnTo>
                <a:lnTo>
                  <a:pt x="764" y="835"/>
                </a:lnTo>
                <a:lnTo>
                  <a:pt x="773" y="833"/>
                </a:lnTo>
                <a:lnTo>
                  <a:pt x="775" y="831"/>
                </a:lnTo>
                <a:lnTo>
                  <a:pt x="786" y="830"/>
                </a:lnTo>
                <a:lnTo>
                  <a:pt x="793" y="830"/>
                </a:lnTo>
                <a:lnTo>
                  <a:pt x="815" y="829"/>
                </a:lnTo>
                <a:lnTo>
                  <a:pt x="849" y="825"/>
                </a:lnTo>
                <a:lnTo>
                  <a:pt x="893" y="821"/>
                </a:lnTo>
                <a:lnTo>
                  <a:pt x="943" y="816"/>
                </a:lnTo>
                <a:lnTo>
                  <a:pt x="1002" y="811"/>
                </a:lnTo>
                <a:lnTo>
                  <a:pt x="1064" y="805"/>
                </a:lnTo>
                <a:lnTo>
                  <a:pt x="1127" y="799"/>
                </a:lnTo>
                <a:lnTo>
                  <a:pt x="1191" y="792"/>
                </a:lnTo>
                <a:lnTo>
                  <a:pt x="1253" y="786"/>
                </a:lnTo>
                <a:lnTo>
                  <a:pt x="1310" y="780"/>
                </a:lnTo>
                <a:lnTo>
                  <a:pt x="1361" y="774"/>
                </a:lnTo>
                <a:lnTo>
                  <a:pt x="1405" y="769"/>
                </a:lnTo>
                <a:lnTo>
                  <a:pt x="1439" y="765"/>
                </a:lnTo>
                <a:lnTo>
                  <a:pt x="1460" y="763"/>
                </a:lnTo>
                <a:lnTo>
                  <a:pt x="1467" y="763"/>
                </a:lnTo>
                <a:lnTo>
                  <a:pt x="1480" y="761"/>
                </a:lnTo>
                <a:lnTo>
                  <a:pt x="1488" y="757"/>
                </a:lnTo>
                <a:lnTo>
                  <a:pt x="1495" y="752"/>
                </a:lnTo>
                <a:lnTo>
                  <a:pt x="1505" y="742"/>
                </a:lnTo>
                <a:lnTo>
                  <a:pt x="1509" y="739"/>
                </a:lnTo>
                <a:lnTo>
                  <a:pt x="1511" y="738"/>
                </a:lnTo>
                <a:lnTo>
                  <a:pt x="1532" y="726"/>
                </a:lnTo>
                <a:lnTo>
                  <a:pt x="1555" y="721"/>
                </a:lnTo>
                <a:lnTo>
                  <a:pt x="1558" y="720"/>
                </a:lnTo>
                <a:lnTo>
                  <a:pt x="1561" y="719"/>
                </a:lnTo>
                <a:lnTo>
                  <a:pt x="1563" y="715"/>
                </a:lnTo>
                <a:lnTo>
                  <a:pt x="1572" y="708"/>
                </a:lnTo>
                <a:lnTo>
                  <a:pt x="1597" y="695"/>
                </a:lnTo>
                <a:lnTo>
                  <a:pt x="1621" y="688"/>
                </a:lnTo>
                <a:lnTo>
                  <a:pt x="1624" y="686"/>
                </a:lnTo>
                <a:lnTo>
                  <a:pt x="1625" y="685"/>
                </a:lnTo>
                <a:lnTo>
                  <a:pt x="1625" y="684"/>
                </a:lnTo>
                <a:lnTo>
                  <a:pt x="1625" y="681"/>
                </a:lnTo>
                <a:lnTo>
                  <a:pt x="1624" y="679"/>
                </a:lnTo>
                <a:lnTo>
                  <a:pt x="1624" y="677"/>
                </a:lnTo>
                <a:lnTo>
                  <a:pt x="1625" y="676"/>
                </a:lnTo>
                <a:lnTo>
                  <a:pt x="1628" y="672"/>
                </a:lnTo>
                <a:lnTo>
                  <a:pt x="1628" y="669"/>
                </a:lnTo>
                <a:lnTo>
                  <a:pt x="1632" y="659"/>
                </a:lnTo>
                <a:lnTo>
                  <a:pt x="1636" y="653"/>
                </a:lnTo>
                <a:lnTo>
                  <a:pt x="1637" y="651"/>
                </a:lnTo>
                <a:lnTo>
                  <a:pt x="1638" y="651"/>
                </a:lnTo>
                <a:lnTo>
                  <a:pt x="1650" y="649"/>
                </a:lnTo>
                <a:lnTo>
                  <a:pt x="1664" y="641"/>
                </a:lnTo>
                <a:lnTo>
                  <a:pt x="1678" y="632"/>
                </a:lnTo>
                <a:lnTo>
                  <a:pt x="1682" y="629"/>
                </a:lnTo>
                <a:lnTo>
                  <a:pt x="1684" y="628"/>
                </a:lnTo>
                <a:lnTo>
                  <a:pt x="1684" y="627"/>
                </a:lnTo>
                <a:lnTo>
                  <a:pt x="1684" y="625"/>
                </a:lnTo>
                <a:lnTo>
                  <a:pt x="1685" y="624"/>
                </a:lnTo>
                <a:lnTo>
                  <a:pt x="1685" y="622"/>
                </a:lnTo>
                <a:lnTo>
                  <a:pt x="1684" y="618"/>
                </a:lnTo>
                <a:lnTo>
                  <a:pt x="1684" y="614"/>
                </a:lnTo>
                <a:lnTo>
                  <a:pt x="1684" y="612"/>
                </a:lnTo>
                <a:lnTo>
                  <a:pt x="1682" y="607"/>
                </a:lnTo>
                <a:lnTo>
                  <a:pt x="1684" y="605"/>
                </a:lnTo>
                <a:lnTo>
                  <a:pt x="1685" y="601"/>
                </a:lnTo>
                <a:lnTo>
                  <a:pt x="1691" y="596"/>
                </a:lnTo>
                <a:lnTo>
                  <a:pt x="1711" y="581"/>
                </a:lnTo>
                <a:lnTo>
                  <a:pt x="1713" y="579"/>
                </a:lnTo>
                <a:lnTo>
                  <a:pt x="1715" y="578"/>
                </a:lnTo>
                <a:lnTo>
                  <a:pt x="1715" y="576"/>
                </a:lnTo>
                <a:lnTo>
                  <a:pt x="1716" y="575"/>
                </a:lnTo>
                <a:lnTo>
                  <a:pt x="1716" y="572"/>
                </a:lnTo>
                <a:lnTo>
                  <a:pt x="1716" y="571"/>
                </a:lnTo>
                <a:lnTo>
                  <a:pt x="1713" y="565"/>
                </a:lnTo>
                <a:lnTo>
                  <a:pt x="1712" y="559"/>
                </a:lnTo>
                <a:lnTo>
                  <a:pt x="1712" y="557"/>
                </a:lnTo>
                <a:lnTo>
                  <a:pt x="1713" y="554"/>
                </a:lnTo>
                <a:lnTo>
                  <a:pt x="1717" y="549"/>
                </a:lnTo>
                <a:lnTo>
                  <a:pt x="1729" y="539"/>
                </a:lnTo>
                <a:lnTo>
                  <a:pt x="1753" y="522"/>
                </a:lnTo>
                <a:lnTo>
                  <a:pt x="1771" y="509"/>
                </a:lnTo>
                <a:lnTo>
                  <a:pt x="1788" y="497"/>
                </a:lnTo>
                <a:lnTo>
                  <a:pt x="1793" y="492"/>
                </a:lnTo>
                <a:lnTo>
                  <a:pt x="1812" y="470"/>
                </a:lnTo>
                <a:lnTo>
                  <a:pt x="1832" y="447"/>
                </a:lnTo>
                <a:lnTo>
                  <a:pt x="1845" y="431"/>
                </a:lnTo>
                <a:lnTo>
                  <a:pt x="1865" y="409"/>
                </a:lnTo>
                <a:lnTo>
                  <a:pt x="1876" y="395"/>
                </a:lnTo>
                <a:lnTo>
                  <a:pt x="1871" y="39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2" name="Freeform 41"/>
          <p:cNvSpPr>
            <a:spLocks/>
          </p:cNvSpPr>
          <p:nvPr/>
        </p:nvSpPr>
        <p:spPr bwMode="auto">
          <a:xfrm>
            <a:off x="10726780" y="5485045"/>
            <a:ext cx="1609588" cy="827936"/>
          </a:xfrm>
          <a:custGeom>
            <a:avLst/>
            <a:gdLst>
              <a:gd name="T0" fmla="*/ 1701 w 1877"/>
              <a:gd name="T1" fmla="*/ 941 h 966"/>
              <a:gd name="T2" fmla="*/ 1467 w 1877"/>
              <a:gd name="T3" fmla="*/ 950 h 966"/>
              <a:gd name="T4" fmla="*/ 1232 w 1877"/>
              <a:gd name="T5" fmla="*/ 957 h 966"/>
              <a:gd name="T6" fmla="*/ 997 w 1877"/>
              <a:gd name="T7" fmla="*/ 962 h 966"/>
              <a:gd name="T8" fmla="*/ 763 w 1877"/>
              <a:gd name="T9" fmla="*/ 966 h 966"/>
              <a:gd name="T10" fmla="*/ 528 w 1877"/>
              <a:gd name="T11" fmla="*/ 966 h 966"/>
              <a:gd name="T12" fmla="*/ 294 w 1877"/>
              <a:gd name="T13" fmla="*/ 966 h 966"/>
              <a:gd name="T14" fmla="*/ 58 w 1877"/>
              <a:gd name="T15" fmla="*/ 963 h 966"/>
              <a:gd name="T16" fmla="*/ 1 w 1877"/>
              <a:gd name="T17" fmla="*/ 873 h 966"/>
              <a:gd name="T18" fmla="*/ 3 w 1877"/>
              <a:gd name="T19" fmla="*/ 755 h 966"/>
              <a:gd name="T20" fmla="*/ 5 w 1877"/>
              <a:gd name="T21" fmla="*/ 637 h 966"/>
              <a:gd name="T22" fmla="*/ 6 w 1877"/>
              <a:gd name="T23" fmla="*/ 519 h 966"/>
              <a:gd name="T24" fmla="*/ 8 w 1877"/>
              <a:gd name="T25" fmla="*/ 401 h 966"/>
              <a:gd name="T26" fmla="*/ 10 w 1877"/>
              <a:gd name="T27" fmla="*/ 284 h 966"/>
              <a:gd name="T28" fmla="*/ 12 w 1877"/>
              <a:gd name="T29" fmla="*/ 167 h 966"/>
              <a:gd name="T30" fmla="*/ 13 w 1877"/>
              <a:gd name="T31" fmla="*/ 49 h 966"/>
              <a:gd name="T32" fmla="*/ 168 w 1877"/>
              <a:gd name="T33" fmla="*/ 22 h 966"/>
              <a:gd name="T34" fmla="*/ 374 w 1877"/>
              <a:gd name="T35" fmla="*/ 23 h 966"/>
              <a:gd name="T36" fmla="*/ 580 w 1877"/>
              <a:gd name="T37" fmla="*/ 25 h 966"/>
              <a:gd name="T38" fmla="*/ 785 w 1877"/>
              <a:gd name="T39" fmla="*/ 23 h 966"/>
              <a:gd name="T40" fmla="*/ 991 w 1877"/>
              <a:gd name="T41" fmla="*/ 19 h 966"/>
              <a:gd name="T42" fmla="*/ 1198 w 1877"/>
              <a:gd name="T43" fmla="*/ 16 h 966"/>
              <a:gd name="T44" fmla="*/ 1404 w 1877"/>
              <a:gd name="T45" fmla="*/ 9 h 966"/>
              <a:gd name="T46" fmla="*/ 1609 w 1877"/>
              <a:gd name="T47" fmla="*/ 1 h 966"/>
              <a:gd name="T48" fmla="*/ 1681 w 1877"/>
              <a:gd name="T49" fmla="*/ 17 h 966"/>
              <a:gd name="T50" fmla="*/ 1690 w 1877"/>
              <a:gd name="T51" fmla="*/ 23 h 966"/>
              <a:gd name="T52" fmla="*/ 1700 w 1877"/>
              <a:gd name="T53" fmla="*/ 29 h 966"/>
              <a:gd name="T54" fmla="*/ 1718 w 1877"/>
              <a:gd name="T55" fmla="*/ 41 h 966"/>
              <a:gd name="T56" fmla="*/ 1739 w 1877"/>
              <a:gd name="T57" fmla="*/ 27 h 966"/>
              <a:gd name="T58" fmla="*/ 1754 w 1877"/>
              <a:gd name="T59" fmla="*/ 30 h 966"/>
              <a:gd name="T60" fmla="*/ 1767 w 1877"/>
              <a:gd name="T61" fmla="*/ 48 h 966"/>
              <a:gd name="T62" fmla="*/ 1768 w 1877"/>
              <a:gd name="T63" fmla="*/ 65 h 966"/>
              <a:gd name="T64" fmla="*/ 1772 w 1877"/>
              <a:gd name="T65" fmla="*/ 75 h 966"/>
              <a:gd name="T66" fmla="*/ 1749 w 1877"/>
              <a:gd name="T67" fmla="*/ 78 h 966"/>
              <a:gd name="T68" fmla="*/ 1745 w 1877"/>
              <a:gd name="T69" fmla="*/ 93 h 966"/>
              <a:gd name="T70" fmla="*/ 1730 w 1877"/>
              <a:gd name="T71" fmla="*/ 110 h 966"/>
              <a:gd name="T72" fmla="*/ 1728 w 1877"/>
              <a:gd name="T73" fmla="*/ 128 h 966"/>
              <a:gd name="T74" fmla="*/ 1717 w 1877"/>
              <a:gd name="T75" fmla="*/ 139 h 966"/>
              <a:gd name="T76" fmla="*/ 1731 w 1877"/>
              <a:gd name="T77" fmla="*/ 153 h 966"/>
              <a:gd name="T78" fmla="*/ 1747 w 1877"/>
              <a:gd name="T79" fmla="*/ 171 h 966"/>
              <a:gd name="T80" fmla="*/ 1761 w 1877"/>
              <a:gd name="T81" fmla="*/ 186 h 966"/>
              <a:gd name="T82" fmla="*/ 1779 w 1877"/>
              <a:gd name="T83" fmla="*/ 218 h 966"/>
              <a:gd name="T84" fmla="*/ 1792 w 1877"/>
              <a:gd name="T85" fmla="*/ 240 h 966"/>
              <a:gd name="T86" fmla="*/ 1818 w 1877"/>
              <a:gd name="T87" fmla="*/ 253 h 966"/>
              <a:gd name="T88" fmla="*/ 1833 w 1877"/>
              <a:gd name="T89" fmla="*/ 251 h 966"/>
              <a:gd name="T90" fmla="*/ 1842 w 1877"/>
              <a:gd name="T91" fmla="*/ 255 h 966"/>
              <a:gd name="T92" fmla="*/ 1844 w 1877"/>
              <a:gd name="T93" fmla="*/ 264 h 966"/>
              <a:gd name="T94" fmla="*/ 1845 w 1877"/>
              <a:gd name="T95" fmla="*/ 268 h 966"/>
              <a:gd name="T96" fmla="*/ 1853 w 1877"/>
              <a:gd name="T97" fmla="*/ 412 h 966"/>
              <a:gd name="T98" fmla="*/ 1860 w 1877"/>
              <a:gd name="T99" fmla="*/ 572 h 966"/>
              <a:gd name="T100" fmla="*/ 1868 w 1877"/>
              <a:gd name="T101" fmla="*/ 733 h 966"/>
              <a:gd name="T102" fmla="*/ 1876 w 1877"/>
              <a:gd name="T103" fmla="*/ 893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7" h="966">
                <a:moveTo>
                  <a:pt x="1877" y="933"/>
                </a:moveTo>
                <a:lnTo>
                  <a:pt x="1819" y="936"/>
                </a:lnTo>
                <a:lnTo>
                  <a:pt x="1761" y="939"/>
                </a:lnTo>
                <a:lnTo>
                  <a:pt x="1701" y="941"/>
                </a:lnTo>
                <a:lnTo>
                  <a:pt x="1643" y="944"/>
                </a:lnTo>
                <a:lnTo>
                  <a:pt x="1585" y="946"/>
                </a:lnTo>
                <a:lnTo>
                  <a:pt x="1525" y="948"/>
                </a:lnTo>
                <a:lnTo>
                  <a:pt x="1467" y="950"/>
                </a:lnTo>
                <a:lnTo>
                  <a:pt x="1409" y="952"/>
                </a:lnTo>
                <a:lnTo>
                  <a:pt x="1349" y="954"/>
                </a:lnTo>
                <a:lnTo>
                  <a:pt x="1291" y="955"/>
                </a:lnTo>
                <a:lnTo>
                  <a:pt x="1232" y="957"/>
                </a:lnTo>
                <a:lnTo>
                  <a:pt x="1173" y="958"/>
                </a:lnTo>
                <a:lnTo>
                  <a:pt x="1115" y="959"/>
                </a:lnTo>
                <a:lnTo>
                  <a:pt x="1056" y="961"/>
                </a:lnTo>
                <a:lnTo>
                  <a:pt x="997" y="962"/>
                </a:lnTo>
                <a:lnTo>
                  <a:pt x="939" y="963"/>
                </a:lnTo>
                <a:lnTo>
                  <a:pt x="880" y="965"/>
                </a:lnTo>
                <a:lnTo>
                  <a:pt x="821" y="965"/>
                </a:lnTo>
                <a:lnTo>
                  <a:pt x="763" y="966"/>
                </a:lnTo>
                <a:lnTo>
                  <a:pt x="704" y="966"/>
                </a:lnTo>
                <a:lnTo>
                  <a:pt x="646" y="966"/>
                </a:lnTo>
                <a:lnTo>
                  <a:pt x="586" y="966"/>
                </a:lnTo>
                <a:lnTo>
                  <a:pt x="528" y="966"/>
                </a:lnTo>
                <a:lnTo>
                  <a:pt x="470" y="966"/>
                </a:lnTo>
                <a:lnTo>
                  <a:pt x="410" y="966"/>
                </a:lnTo>
                <a:lnTo>
                  <a:pt x="352" y="966"/>
                </a:lnTo>
                <a:lnTo>
                  <a:pt x="294" y="966"/>
                </a:lnTo>
                <a:lnTo>
                  <a:pt x="234" y="965"/>
                </a:lnTo>
                <a:lnTo>
                  <a:pt x="176" y="965"/>
                </a:lnTo>
                <a:lnTo>
                  <a:pt x="116" y="963"/>
                </a:lnTo>
                <a:lnTo>
                  <a:pt x="58" y="963"/>
                </a:lnTo>
                <a:lnTo>
                  <a:pt x="0" y="962"/>
                </a:lnTo>
                <a:lnTo>
                  <a:pt x="0" y="932"/>
                </a:lnTo>
                <a:lnTo>
                  <a:pt x="0" y="902"/>
                </a:lnTo>
                <a:lnTo>
                  <a:pt x="1" y="873"/>
                </a:lnTo>
                <a:lnTo>
                  <a:pt x="1" y="844"/>
                </a:lnTo>
                <a:lnTo>
                  <a:pt x="3" y="814"/>
                </a:lnTo>
                <a:lnTo>
                  <a:pt x="3" y="785"/>
                </a:lnTo>
                <a:lnTo>
                  <a:pt x="3" y="755"/>
                </a:lnTo>
                <a:lnTo>
                  <a:pt x="3" y="725"/>
                </a:lnTo>
                <a:lnTo>
                  <a:pt x="4" y="697"/>
                </a:lnTo>
                <a:lnTo>
                  <a:pt x="4" y="667"/>
                </a:lnTo>
                <a:lnTo>
                  <a:pt x="5" y="637"/>
                </a:lnTo>
                <a:lnTo>
                  <a:pt x="5" y="607"/>
                </a:lnTo>
                <a:lnTo>
                  <a:pt x="5" y="579"/>
                </a:lnTo>
                <a:lnTo>
                  <a:pt x="6" y="549"/>
                </a:lnTo>
                <a:lnTo>
                  <a:pt x="6" y="519"/>
                </a:lnTo>
                <a:lnTo>
                  <a:pt x="6" y="489"/>
                </a:lnTo>
                <a:lnTo>
                  <a:pt x="8" y="461"/>
                </a:lnTo>
                <a:lnTo>
                  <a:pt x="8" y="431"/>
                </a:lnTo>
                <a:lnTo>
                  <a:pt x="8" y="401"/>
                </a:lnTo>
                <a:lnTo>
                  <a:pt x="9" y="372"/>
                </a:lnTo>
                <a:lnTo>
                  <a:pt x="9" y="343"/>
                </a:lnTo>
                <a:lnTo>
                  <a:pt x="9" y="313"/>
                </a:lnTo>
                <a:lnTo>
                  <a:pt x="10" y="284"/>
                </a:lnTo>
                <a:lnTo>
                  <a:pt x="10" y="255"/>
                </a:lnTo>
                <a:lnTo>
                  <a:pt x="10" y="225"/>
                </a:lnTo>
                <a:lnTo>
                  <a:pt x="12" y="196"/>
                </a:lnTo>
                <a:lnTo>
                  <a:pt x="12" y="167"/>
                </a:lnTo>
                <a:lnTo>
                  <a:pt x="12" y="137"/>
                </a:lnTo>
                <a:lnTo>
                  <a:pt x="13" y="108"/>
                </a:lnTo>
                <a:lnTo>
                  <a:pt x="13" y="78"/>
                </a:lnTo>
                <a:lnTo>
                  <a:pt x="13" y="49"/>
                </a:lnTo>
                <a:lnTo>
                  <a:pt x="14" y="19"/>
                </a:lnTo>
                <a:lnTo>
                  <a:pt x="66" y="21"/>
                </a:lnTo>
                <a:lnTo>
                  <a:pt x="116" y="22"/>
                </a:lnTo>
                <a:lnTo>
                  <a:pt x="168" y="22"/>
                </a:lnTo>
                <a:lnTo>
                  <a:pt x="220" y="22"/>
                </a:lnTo>
                <a:lnTo>
                  <a:pt x="272" y="23"/>
                </a:lnTo>
                <a:lnTo>
                  <a:pt x="322" y="23"/>
                </a:lnTo>
                <a:lnTo>
                  <a:pt x="374" y="23"/>
                </a:lnTo>
                <a:lnTo>
                  <a:pt x="426" y="25"/>
                </a:lnTo>
                <a:lnTo>
                  <a:pt x="477" y="25"/>
                </a:lnTo>
                <a:lnTo>
                  <a:pt x="529" y="25"/>
                </a:lnTo>
                <a:lnTo>
                  <a:pt x="580" y="25"/>
                </a:lnTo>
                <a:lnTo>
                  <a:pt x="631" y="25"/>
                </a:lnTo>
                <a:lnTo>
                  <a:pt x="683" y="23"/>
                </a:lnTo>
                <a:lnTo>
                  <a:pt x="735" y="23"/>
                </a:lnTo>
                <a:lnTo>
                  <a:pt x="785" y="23"/>
                </a:lnTo>
                <a:lnTo>
                  <a:pt x="837" y="22"/>
                </a:lnTo>
                <a:lnTo>
                  <a:pt x="889" y="22"/>
                </a:lnTo>
                <a:lnTo>
                  <a:pt x="940" y="21"/>
                </a:lnTo>
                <a:lnTo>
                  <a:pt x="991" y="19"/>
                </a:lnTo>
                <a:lnTo>
                  <a:pt x="1043" y="19"/>
                </a:lnTo>
                <a:lnTo>
                  <a:pt x="1094" y="18"/>
                </a:lnTo>
                <a:lnTo>
                  <a:pt x="1146" y="17"/>
                </a:lnTo>
                <a:lnTo>
                  <a:pt x="1198" y="16"/>
                </a:lnTo>
                <a:lnTo>
                  <a:pt x="1248" y="14"/>
                </a:lnTo>
                <a:lnTo>
                  <a:pt x="1300" y="13"/>
                </a:lnTo>
                <a:lnTo>
                  <a:pt x="1352" y="12"/>
                </a:lnTo>
                <a:lnTo>
                  <a:pt x="1404" y="9"/>
                </a:lnTo>
                <a:lnTo>
                  <a:pt x="1454" y="8"/>
                </a:lnTo>
                <a:lnTo>
                  <a:pt x="1506" y="7"/>
                </a:lnTo>
                <a:lnTo>
                  <a:pt x="1558" y="4"/>
                </a:lnTo>
                <a:lnTo>
                  <a:pt x="1609" y="1"/>
                </a:lnTo>
                <a:lnTo>
                  <a:pt x="1660" y="0"/>
                </a:lnTo>
                <a:lnTo>
                  <a:pt x="1674" y="12"/>
                </a:lnTo>
                <a:lnTo>
                  <a:pt x="1678" y="17"/>
                </a:lnTo>
                <a:lnTo>
                  <a:pt x="1681" y="17"/>
                </a:lnTo>
                <a:lnTo>
                  <a:pt x="1684" y="18"/>
                </a:lnTo>
                <a:lnTo>
                  <a:pt x="1686" y="18"/>
                </a:lnTo>
                <a:lnTo>
                  <a:pt x="1688" y="21"/>
                </a:lnTo>
                <a:lnTo>
                  <a:pt x="1690" y="23"/>
                </a:lnTo>
                <a:lnTo>
                  <a:pt x="1691" y="26"/>
                </a:lnTo>
                <a:lnTo>
                  <a:pt x="1692" y="27"/>
                </a:lnTo>
                <a:lnTo>
                  <a:pt x="1695" y="29"/>
                </a:lnTo>
                <a:lnTo>
                  <a:pt x="1700" y="29"/>
                </a:lnTo>
                <a:lnTo>
                  <a:pt x="1703" y="30"/>
                </a:lnTo>
                <a:lnTo>
                  <a:pt x="1705" y="31"/>
                </a:lnTo>
                <a:lnTo>
                  <a:pt x="1713" y="39"/>
                </a:lnTo>
                <a:lnTo>
                  <a:pt x="1718" y="41"/>
                </a:lnTo>
                <a:lnTo>
                  <a:pt x="1723" y="39"/>
                </a:lnTo>
                <a:lnTo>
                  <a:pt x="1728" y="36"/>
                </a:lnTo>
                <a:lnTo>
                  <a:pt x="1736" y="29"/>
                </a:lnTo>
                <a:lnTo>
                  <a:pt x="1739" y="27"/>
                </a:lnTo>
                <a:lnTo>
                  <a:pt x="1743" y="26"/>
                </a:lnTo>
                <a:lnTo>
                  <a:pt x="1749" y="25"/>
                </a:lnTo>
                <a:lnTo>
                  <a:pt x="1752" y="27"/>
                </a:lnTo>
                <a:lnTo>
                  <a:pt x="1754" y="30"/>
                </a:lnTo>
                <a:lnTo>
                  <a:pt x="1754" y="35"/>
                </a:lnTo>
                <a:lnTo>
                  <a:pt x="1752" y="38"/>
                </a:lnTo>
                <a:lnTo>
                  <a:pt x="1756" y="43"/>
                </a:lnTo>
                <a:lnTo>
                  <a:pt x="1767" y="48"/>
                </a:lnTo>
                <a:lnTo>
                  <a:pt x="1770" y="52"/>
                </a:lnTo>
                <a:lnTo>
                  <a:pt x="1770" y="54"/>
                </a:lnTo>
                <a:lnTo>
                  <a:pt x="1768" y="61"/>
                </a:lnTo>
                <a:lnTo>
                  <a:pt x="1768" y="65"/>
                </a:lnTo>
                <a:lnTo>
                  <a:pt x="1770" y="67"/>
                </a:lnTo>
                <a:lnTo>
                  <a:pt x="1771" y="70"/>
                </a:lnTo>
                <a:lnTo>
                  <a:pt x="1772" y="73"/>
                </a:lnTo>
                <a:lnTo>
                  <a:pt x="1772" y="75"/>
                </a:lnTo>
                <a:lnTo>
                  <a:pt x="1768" y="80"/>
                </a:lnTo>
                <a:lnTo>
                  <a:pt x="1763" y="80"/>
                </a:lnTo>
                <a:lnTo>
                  <a:pt x="1752" y="76"/>
                </a:lnTo>
                <a:lnTo>
                  <a:pt x="1749" y="78"/>
                </a:lnTo>
                <a:lnTo>
                  <a:pt x="1748" y="80"/>
                </a:lnTo>
                <a:lnTo>
                  <a:pt x="1748" y="84"/>
                </a:lnTo>
                <a:lnTo>
                  <a:pt x="1748" y="92"/>
                </a:lnTo>
                <a:lnTo>
                  <a:pt x="1745" y="93"/>
                </a:lnTo>
                <a:lnTo>
                  <a:pt x="1744" y="95"/>
                </a:lnTo>
                <a:lnTo>
                  <a:pt x="1741" y="96"/>
                </a:lnTo>
                <a:lnTo>
                  <a:pt x="1734" y="105"/>
                </a:lnTo>
                <a:lnTo>
                  <a:pt x="1730" y="110"/>
                </a:lnTo>
                <a:lnTo>
                  <a:pt x="1728" y="115"/>
                </a:lnTo>
                <a:lnTo>
                  <a:pt x="1730" y="122"/>
                </a:lnTo>
                <a:lnTo>
                  <a:pt x="1728" y="126"/>
                </a:lnTo>
                <a:lnTo>
                  <a:pt x="1728" y="128"/>
                </a:lnTo>
                <a:lnTo>
                  <a:pt x="1726" y="131"/>
                </a:lnTo>
                <a:lnTo>
                  <a:pt x="1719" y="131"/>
                </a:lnTo>
                <a:lnTo>
                  <a:pt x="1717" y="132"/>
                </a:lnTo>
                <a:lnTo>
                  <a:pt x="1717" y="139"/>
                </a:lnTo>
                <a:lnTo>
                  <a:pt x="1721" y="145"/>
                </a:lnTo>
                <a:lnTo>
                  <a:pt x="1725" y="149"/>
                </a:lnTo>
                <a:lnTo>
                  <a:pt x="1730" y="152"/>
                </a:lnTo>
                <a:lnTo>
                  <a:pt x="1731" y="153"/>
                </a:lnTo>
                <a:lnTo>
                  <a:pt x="1737" y="164"/>
                </a:lnTo>
                <a:lnTo>
                  <a:pt x="1740" y="167"/>
                </a:lnTo>
                <a:lnTo>
                  <a:pt x="1741" y="168"/>
                </a:lnTo>
                <a:lnTo>
                  <a:pt x="1747" y="171"/>
                </a:lnTo>
                <a:lnTo>
                  <a:pt x="1757" y="177"/>
                </a:lnTo>
                <a:lnTo>
                  <a:pt x="1758" y="179"/>
                </a:lnTo>
                <a:lnTo>
                  <a:pt x="1759" y="184"/>
                </a:lnTo>
                <a:lnTo>
                  <a:pt x="1761" y="186"/>
                </a:lnTo>
                <a:lnTo>
                  <a:pt x="1771" y="188"/>
                </a:lnTo>
                <a:lnTo>
                  <a:pt x="1770" y="193"/>
                </a:lnTo>
                <a:lnTo>
                  <a:pt x="1772" y="206"/>
                </a:lnTo>
                <a:lnTo>
                  <a:pt x="1779" y="218"/>
                </a:lnTo>
                <a:lnTo>
                  <a:pt x="1787" y="224"/>
                </a:lnTo>
                <a:lnTo>
                  <a:pt x="1789" y="227"/>
                </a:lnTo>
                <a:lnTo>
                  <a:pt x="1790" y="233"/>
                </a:lnTo>
                <a:lnTo>
                  <a:pt x="1792" y="240"/>
                </a:lnTo>
                <a:lnTo>
                  <a:pt x="1796" y="242"/>
                </a:lnTo>
                <a:lnTo>
                  <a:pt x="1801" y="243"/>
                </a:lnTo>
                <a:lnTo>
                  <a:pt x="1812" y="250"/>
                </a:lnTo>
                <a:lnTo>
                  <a:pt x="1818" y="253"/>
                </a:lnTo>
                <a:lnTo>
                  <a:pt x="1825" y="251"/>
                </a:lnTo>
                <a:lnTo>
                  <a:pt x="1829" y="251"/>
                </a:lnTo>
                <a:lnTo>
                  <a:pt x="1832" y="251"/>
                </a:lnTo>
                <a:lnTo>
                  <a:pt x="1833" y="251"/>
                </a:lnTo>
                <a:lnTo>
                  <a:pt x="1834" y="253"/>
                </a:lnTo>
                <a:lnTo>
                  <a:pt x="1834" y="255"/>
                </a:lnTo>
                <a:lnTo>
                  <a:pt x="1836" y="255"/>
                </a:lnTo>
                <a:lnTo>
                  <a:pt x="1842" y="255"/>
                </a:lnTo>
                <a:lnTo>
                  <a:pt x="1846" y="258"/>
                </a:lnTo>
                <a:lnTo>
                  <a:pt x="1846" y="260"/>
                </a:lnTo>
                <a:lnTo>
                  <a:pt x="1844" y="264"/>
                </a:lnTo>
                <a:lnTo>
                  <a:pt x="1844" y="264"/>
                </a:lnTo>
                <a:lnTo>
                  <a:pt x="1844" y="265"/>
                </a:lnTo>
                <a:lnTo>
                  <a:pt x="1844" y="265"/>
                </a:lnTo>
                <a:lnTo>
                  <a:pt x="1845" y="267"/>
                </a:lnTo>
                <a:lnTo>
                  <a:pt x="1845" y="268"/>
                </a:lnTo>
                <a:lnTo>
                  <a:pt x="1846" y="291"/>
                </a:lnTo>
                <a:lnTo>
                  <a:pt x="1849" y="331"/>
                </a:lnTo>
                <a:lnTo>
                  <a:pt x="1850" y="372"/>
                </a:lnTo>
                <a:lnTo>
                  <a:pt x="1853" y="412"/>
                </a:lnTo>
                <a:lnTo>
                  <a:pt x="1854" y="452"/>
                </a:lnTo>
                <a:lnTo>
                  <a:pt x="1856" y="492"/>
                </a:lnTo>
                <a:lnTo>
                  <a:pt x="1858" y="532"/>
                </a:lnTo>
                <a:lnTo>
                  <a:pt x="1860" y="572"/>
                </a:lnTo>
                <a:lnTo>
                  <a:pt x="1862" y="612"/>
                </a:lnTo>
                <a:lnTo>
                  <a:pt x="1864" y="653"/>
                </a:lnTo>
                <a:lnTo>
                  <a:pt x="1866" y="693"/>
                </a:lnTo>
                <a:lnTo>
                  <a:pt x="1868" y="733"/>
                </a:lnTo>
                <a:lnTo>
                  <a:pt x="1869" y="773"/>
                </a:lnTo>
                <a:lnTo>
                  <a:pt x="1872" y="813"/>
                </a:lnTo>
                <a:lnTo>
                  <a:pt x="1873" y="853"/>
                </a:lnTo>
                <a:lnTo>
                  <a:pt x="1876" y="893"/>
                </a:lnTo>
                <a:lnTo>
                  <a:pt x="1877" y="9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3" name="Freeform 42"/>
          <p:cNvSpPr>
            <a:spLocks/>
          </p:cNvSpPr>
          <p:nvPr/>
        </p:nvSpPr>
        <p:spPr bwMode="auto">
          <a:xfrm>
            <a:off x="13722259" y="4821668"/>
            <a:ext cx="676233" cy="1139054"/>
          </a:xfrm>
          <a:custGeom>
            <a:avLst/>
            <a:gdLst>
              <a:gd name="T0" fmla="*/ 765 w 788"/>
              <a:gd name="T1" fmla="*/ 881 h 1330"/>
              <a:gd name="T2" fmla="*/ 760 w 788"/>
              <a:gd name="T3" fmla="*/ 837 h 1330"/>
              <a:gd name="T4" fmla="*/ 753 w 788"/>
              <a:gd name="T5" fmla="*/ 697 h 1330"/>
              <a:gd name="T6" fmla="*/ 731 w 788"/>
              <a:gd name="T7" fmla="*/ 521 h 1330"/>
              <a:gd name="T8" fmla="*/ 708 w 788"/>
              <a:gd name="T9" fmla="*/ 344 h 1330"/>
              <a:gd name="T10" fmla="*/ 685 w 788"/>
              <a:gd name="T11" fmla="*/ 168 h 1330"/>
              <a:gd name="T12" fmla="*/ 645 w 788"/>
              <a:gd name="T13" fmla="*/ 2 h 1330"/>
              <a:gd name="T14" fmla="*/ 515 w 788"/>
              <a:gd name="T15" fmla="*/ 20 h 1330"/>
              <a:gd name="T16" fmla="*/ 366 w 788"/>
              <a:gd name="T17" fmla="*/ 38 h 1330"/>
              <a:gd name="T18" fmla="*/ 219 w 788"/>
              <a:gd name="T19" fmla="*/ 57 h 1330"/>
              <a:gd name="T20" fmla="*/ 50 w 788"/>
              <a:gd name="T21" fmla="*/ 115 h 1330"/>
              <a:gd name="T22" fmla="*/ 13 w 788"/>
              <a:gd name="T23" fmla="*/ 91 h 1330"/>
              <a:gd name="T24" fmla="*/ 43 w 788"/>
              <a:gd name="T25" fmla="*/ 363 h 1330"/>
              <a:gd name="T26" fmla="*/ 83 w 788"/>
              <a:gd name="T27" fmla="*/ 723 h 1330"/>
              <a:gd name="T28" fmla="*/ 73 w 788"/>
              <a:gd name="T29" fmla="*/ 848 h 1330"/>
              <a:gd name="T30" fmla="*/ 73 w 788"/>
              <a:gd name="T31" fmla="*/ 908 h 1330"/>
              <a:gd name="T32" fmla="*/ 105 w 788"/>
              <a:gd name="T33" fmla="*/ 947 h 1330"/>
              <a:gd name="T34" fmla="*/ 116 w 788"/>
              <a:gd name="T35" fmla="*/ 999 h 1330"/>
              <a:gd name="T36" fmla="*/ 101 w 788"/>
              <a:gd name="T37" fmla="*/ 1043 h 1330"/>
              <a:gd name="T38" fmla="*/ 96 w 788"/>
              <a:gd name="T39" fmla="*/ 1066 h 1330"/>
              <a:gd name="T40" fmla="*/ 95 w 788"/>
              <a:gd name="T41" fmla="*/ 1091 h 1330"/>
              <a:gd name="T42" fmla="*/ 86 w 788"/>
              <a:gd name="T43" fmla="*/ 1103 h 1330"/>
              <a:gd name="T44" fmla="*/ 69 w 788"/>
              <a:gd name="T45" fmla="*/ 1132 h 1330"/>
              <a:gd name="T46" fmla="*/ 53 w 788"/>
              <a:gd name="T47" fmla="*/ 1157 h 1330"/>
              <a:gd name="T48" fmla="*/ 47 w 788"/>
              <a:gd name="T49" fmla="*/ 1162 h 1330"/>
              <a:gd name="T50" fmla="*/ 34 w 788"/>
              <a:gd name="T51" fmla="*/ 1169 h 1330"/>
              <a:gd name="T52" fmla="*/ 21 w 788"/>
              <a:gd name="T53" fmla="*/ 1188 h 1330"/>
              <a:gd name="T54" fmla="*/ 28 w 788"/>
              <a:gd name="T55" fmla="*/ 1206 h 1330"/>
              <a:gd name="T56" fmla="*/ 20 w 788"/>
              <a:gd name="T57" fmla="*/ 1228 h 1330"/>
              <a:gd name="T58" fmla="*/ 20 w 788"/>
              <a:gd name="T59" fmla="*/ 1245 h 1330"/>
              <a:gd name="T60" fmla="*/ 17 w 788"/>
              <a:gd name="T61" fmla="*/ 1272 h 1330"/>
              <a:gd name="T62" fmla="*/ 18 w 788"/>
              <a:gd name="T63" fmla="*/ 1297 h 1330"/>
              <a:gd name="T64" fmla="*/ 18 w 788"/>
              <a:gd name="T65" fmla="*/ 1318 h 1330"/>
              <a:gd name="T66" fmla="*/ 15 w 788"/>
              <a:gd name="T67" fmla="*/ 1323 h 1330"/>
              <a:gd name="T68" fmla="*/ 56 w 788"/>
              <a:gd name="T69" fmla="*/ 1314 h 1330"/>
              <a:gd name="T70" fmla="*/ 65 w 788"/>
              <a:gd name="T71" fmla="*/ 1290 h 1330"/>
              <a:gd name="T72" fmla="*/ 99 w 788"/>
              <a:gd name="T73" fmla="*/ 1286 h 1330"/>
              <a:gd name="T74" fmla="*/ 117 w 788"/>
              <a:gd name="T75" fmla="*/ 1308 h 1330"/>
              <a:gd name="T76" fmla="*/ 122 w 788"/>
              <a:gd name="T77" fmla="*/ 1262 h 1330"/>
              <a:gd name="T78" fmla="*/ 141 w 788"/>
              <a:gd name="T79" fmla="*/ 1277 h 1330"/>
              <a:gd name="T80" fmla="*/ 193 w 788"/>
              <a:gd name="T81" fmla="*/ 1273 h 1330"/>
              <a:gd name="T82" fmla="*/ 240 w 788"/>
              <a:gd name="T83" fmla="*/ 1288 h 1330"/>
              <a:gd name="T84" fmla="*/ 260 w 788"/>
              <a:gd name="T85" fmla="*/ 1298 h 1330"/>
              <a:gd name="T86" fmla="*/ 294 w 788"/>
              <a:gd name="T87" fmla="*/ 1253 h 1330"/>
              <a:gd name="T88" fmla="*/ 334 w 788"/>
              <a:gd name="T89" fmla="*/ 1251 h 1330"/>
              <a:gd name="T90" fmla="*/ 368 w 788"/>
              <a:gd name="T91" fmla="*/ 1270 h 1330"/>
              <a:gd name="T92" fmla="*/ 396 w 788"/>
              <a:gd name="T93" fmla="*/ 1240 h 1330"/>
              <a:gd name="T94" fmla="*/ 410 w 788"/>
              <a:gd name="T95" fmla="*/ 1197 h 1330"/>
              <a:gd name="T96" fmla="*/ 409 w 788"/>
              <a:gd name="T97" fmla="*/ 1176 h 1330"/>
              <a:gd name="T98" fmla="*/ 432 w 788"/>
              <a:gd name="T99" fmla="*/ 1167 h 1330"/>
              <a:gd name="T100" fmla="*/ 445 w 788"/>
              <a:gd name="T101" fmla="*/ 1166 h 1330"/>
              <a:gd name="T102" fmla="*/ 473 w 788"/>
              <a:gd name="T103" fmla="*/ 1201 h 1330"/>
              <a:gd name="T104" fmla="*/ 517 w 788"/>
              <a:gd name="T105" fmla="*/ 1207 h 1330"/>
              <a:gd name="T106" fmla="*/ 542 w 788"/>
              <a:gd name="T107" fmla="*/ 1182 h 1330"/>
              <a:gd name="T108" fmla="*/ 555 w 788"/>
              <a:gd name="T109" fmla="*/ 1113 h 1330"/>
              <a:gd name="T110" fmla="*/ 573 w 788"/>
              <a:gd name="T111" fmla="*/ 1113 h 1330"/>
              <a:gd name="T112" fmla="*/ 612 w 788"/>
              <a:gd name="T113" fmla="*/ 1046 h 1330"/>
              <a:gd name="T114" fmla="*/ 647 w 788"/>
              <a:gd name="T115" fmla="*/ 1007 h 1330"/>
              <a:gd name="T116" fmla="*/ 663 w 788"/>
              <a:gd name="T117" fmla="*/ 951 h 1330"/>
              <a:gd name="T118" fmla="*/ 756 w 788"/>
              <a:gd name="T119" fmla="*/ 92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8" h="1330">
                <a:moveTo>
                  <a:pt x="786" y="897"/>
                </a:moveTo>
                <a:lnTo>
                  <a:pt x="788" y="890"/>
                </a:lnTo>
                <a:lnTo>
                  <a:pt x="788" y="886"/>
                </a:lnTo>
                <a:lnTo>
                  <a:pt x="783" y="885"/>
                </a:lnTo>
                <a:lnTo>
                  <a:pt x="773" y="886"/>
                </a:lnTo>
                <a:lnTo>
                  <a:pt x="768" y="885"/>
                </a:lnTo>
                <a:lnTo>
                  <a:pt x="765" y="881"/>
                </a:lnTo>
                <a:lnTo>
                  <a:pt x="766" y="877"/>
                </a:lnTo>
                <a:lnTo>
                  <a:pt x="774" y="868"/>
                </a:lnTo>
                <a:lnTo>
                  <a:pt x="775" y="862"/>
                </a:lnTo>
                <a:lnTo>
                  <a:pt x="773" y="857"/>
                </a:lnTo>
                <a:lnTo>
                  <a:pt x="769" y="853"/>
                </a:lnTo>
                <a:lnTo>
                  <a:pt x="761" y="846"/>
                </a:lnTo>
                <a:lnTo>
                  <a:pt x="760" y="837"/>
                </a:lnTo>
                <a:lnTo>
                  <a:pt x="766" y="828"/>
                </a:lnTo>
                <a:lnTo>
                  <a:pt x="770" y="824"/>
                </a:lnTo>
                <a:lnTo>
                  <a:pt x="766" y="798"/>
                </a:lnTo>
                <a:lnTo>
                  <a:pt x="764" y="774"/>
                </a:lnTo>
                <a:lnTo>
                  <a:pt x="760" y="748"/>
                </a:lnTo>
                <a:lnTo>
                  <a:pt x="757" y="723"/>
                </a:lnTo>
                <a:lnTo>
                  <a:pt x="753" y="697"/>
                </a:lnTo>
                <a:lnTo>
                  <a:pt x="751" y="673"/>
                </a:lnTo>
                <a:lnTo>
                  <a:pt x="747" y="647"/>
                </a:lnTo>
                <a:lnTo>
                  <a:pt x="744" y="622"/>
                </a:lnTo>
                <a:lnTo>
                  <a:pt x="740" y="596"/>
                </a:lnTo>
                <a:lnTo>
                  <a:pt x="738" y="572"/>
                </a:lnTo>
                <a:lnTo>
                  <a:pt x="734" y="546"/>
                </a:lnTo>
                <a:lnTo>
                  <a:pt x="731" y="521"/>
                </a:lnTo>
                <a:lnTo>
                  <a:pt x="727" y="495"/>
                </a:lnTo>
                <a:lnTo>
                  <a:pt x="724" y="471"/>
                </a:lnTo>
                <a:lnTo>
                  <a:pt x="721" y="445"/>
                </a:lnTo>
                <a:lnTo>
                  <a:pt x="717" y="420"/>
                </a:lnTo>
                <a:lnTo>
                  <a:pt x="715" y="394"/>
                </a:lnTo>
                <a:lnTo>
                  <a:pt x="711" y="370"/>
                </a:lnTo>
                <a:lnTo>
                  <a:pt x="708" y="344"/>
                </a:lnTo>
                <a:lnTo>
                  <a:pt x="704" y="319"/>
                </a:lnTo>
                <a:lnTo>
                  <a:pt x="702" y="295"/>
                </a:lnTo>
                <a:lnTo>
                  <a:pt x="698" y="269"/>
                </a:lnTo>
                <a:lnTo>
                  <a:pt x="695" y="244"/>
                </a:lnTo>
                <a:lnTo>
                  <a:pt x="691" y="218"/>
                </a:lnTo>
                <a:lnTo>
                  <a:pt x="689" y="194"/>
                </a:lnTo>
                <a:lnTo>
                  <a:pt x="685" y="168"/>
                </a:lnTo>
                <a:lnTo>
                  <a:pt x="682" y="143"/>
                </a:lnTo>
                <a:lnTo>
                  <a:pt x="678" y="117"/>
                </a:lnTo>
                <a:lnTo>
                  <a:pt x="672" y="68"/>
                </a:lnTo>
                <a:lnTo>
                  <a:pt x="669" y="42"/>
                </a:lnTo>
                <a:lnTo>
                  <a:pt x="665" y="18"/>
                </a:lnTo>
                <a:lnTo>
                  <a:pt x="663" y="0"/>
                </a:lnTo>
                <a:lnTo>
                  <a:pt x="645" y="2"/>
                </a:lnTo>
                <a:lnTo>
                  <a:pt x="625" y="5"/>
                </a:lnTo>
                <a:lnTo>
                  <a:pt x="607" y="7"/>
                </a:lnTo>
                <a:lnTo>
                  <a:pt x="589" y="10"/>
                </a:lnTo>
                <a:lnTo>
                  <a:pt x="571" y="13"/>
                </a:lnTo>
                <a:lnTo>
                  <a:pt x="551" y="15"/>
                </a:lnTo>
                <a:lnTo>
                  <a:pt x="533" y="18"/>
                </a:lnTo>
                <a:lnTo>
                  <a:pt x="515" y="20"/>
                </a:lnTo>
                <a:lnTo>
                  <a:pt x="497" y="22"/>
                </a:lnTo>
                <a:lnTo>
                  <a:pt x="478" y="24"/>
                </a:lnTo>
                <a:lnTo>
                  <a:pt x="460" y="27"/>
                </a:lnTo>
                <a:lnTo>
                  <a:pt x="440" y="29"/>
                </a:lnTo>
                <a:lnTo>
                  <a:pt x="422" y="32"/>
                </a:lnTo>
                <a:lnTo>
                  <a:pt x="386" y="36"/>
                </a:lnTo>
                <a:lnTo>
                  <a:pt x="366" y="38"/>
                </a:lnTo>
                <a:lnTo>
                  <a:pt x="348" y="41"/>
                </a:lnTo>
                <a:lnTo>
                  <a:pt x="330" y="44"/>
                </a:lnTo>
                <a:lnTo>
                  <a:pt x="311" y="46"/>
                </a:lnTo>
                <a:lnTo>
                  <a:pt x="275" y="50"/>
                </a:lnTo>
                <a:lnTo>
                  <a:pt x="255" y="53"/>
                </a:lnTo>
                <a:lnTo>
                  <a:pt x="237" y="55"/>
                </a:lnTo>
                <a:lnTo>
                  <a:pt x="219" y="57"/>
                </a:lnTo>
                <a:lnTo>
                  <a:pt x="200" y="59"/>
                </a:lnTo>
                <a:lnTo>
                  <a:pt x="181" y="62"/>
                </a:lnTo>
                <a:lnTo>
                  <a:pt x="175" y="62"/>
                </a:lnTo>
                <a:lnTo>
                  <a:pt x="132" y="91"/>
                </a:lnTo>
                <a:lnTo>
                  <a:pt x="94" y="111"/>
                </a:lnTo>
                <a:lnTo>
                  <a:pt x="72" y="116"/>
                </a:lnTo>
                <a:lnTo>
                  <a:pt x="50" y="115"/>
                </a:lnTo>
                <a:lnTo>
                  <a:pt x="43" y="114"/>
                </a:lnTo>
                <a:lnTo>
                  <a:pt x="39" y="111"/>
                </a:lnTo>
                <a:lnTo>
                  <a:pt x="38" y="107"/>
                </a:lnTo>
                <a:lnTo>
                  <a:pt x="38" y="101"/>
                </a:lnTo>
                <a:lnTo>
                  <a:pt x="30" y="104"/>
                </a:lnTo>
                <a:lnTo>
                  <a:pt x="21" y="99"/>
                </a:lnTo>
                <a:lnTo>
                  <a:pt x="13" y="91"/>
                </a:lnTo>
                <a:lnTo>
                  <a:pt x="15" y="94"/>
                </a:lnTo>
                <a:lnTo>
                  <a:pt x="18" y="139"/>
                </a:lnTo>
                <a:lnTo>
                  <a:pt x="24" y="183"/>
                </a:lnTo>
                <a:lnTo>
                  <a:pt x="29" y="229"/>
                </a:lnTo>
                <a:lnTo>
                  <a:pt x="34" y="274"/>
                </a:lnTo>
                <a:lnTo>
                  <a:pt x="38" y="318"/>
                </a:lnTo>
                <a:lnTo>
                  <a:pt x="43" y="363"/>
                </a:lnTo>
                <a:lnTo>
                  <a:pt x="48" y="409"/>
                </a:lnTo>
                <a:lnTo>
                  <a:pt x="53" y="453"/>
                </a:lnTo>
                <a:lnTo>
                  <a:pt x="59" y="498"/>
                </a:lnTo>
                <a:lnTo>
                  <a:pt x="62" y="543"/>
                </a:lnTo>
                <a:lnTo>
                  <a:pt x="68" y="589"/>
                </a:lnTo>
                <a:lnTo>
                  <a:pt x="78" y="678"/>
                </a:lnTo>
                <a:lnTo>
                  <a:pt x="83" y="723"/>
                </a:lnTo>
                <a:lnTo>
                  <a:pt x="88" y="769"/>
                </a:lnTo>
                <a:lnTo>
                  <a:pt x="92" y="814"/>
                </a:lnTo>
                <a:lnTo>
                  <a:pt x="94" y="826"/>
                </a:lnTo>
                <a:lnTo>
                  <a:pt x="94" y="827"/>
                </a:lnTo>
                <a:lnTo>
                  <a:pt x="79" y="836"/>
                </a:lnTo>
                <a:lnTo>
                  <a:pt x="75" y="841"/>
                </a:lnTo>
                <a:lnTo>
                  <a:pt x="73" y="848"/>
                </a:lnTo>
                <a:lnTo>
                  <a:pt x="75" y="853"/>
                </a:lnTo>
                <a:lnTo>
                  <a:pt x="82" y="863"/>
                </a:lnTo>
                <a:lnTo>
                  <a:pt x="83" y="876"/>
                </a:lnTo>
                <a:lnTo>
                  <a:pt x="69" y="893"/>
                </a:lnTo>
                <a:lnTo>
                  <a:pt x="69" y="905"/>
                </a:lnTo>
                <a:lnTo>
                  <a:pt x="72" y="907"/>
                </a:lnTo>
                <a:lnTo>
                  <a:pt x="73" y="908"/>
                </a:lnTo>
                <a:lnTo>
                  <a:pt x="77" y="911"/>
                </a:lnTo>
                <a:lnTo>
                  <a:pt x="86" y="917"/>
                </a:lnTo>
                <a:lnTo>
                  <a:pt x="88" y="923"/>
                </a:lnTo>
                <a:lnTo>
                  <a:pt x="92" y="934"/>
                </a:lnTo>
                <a:lnTo>
                  <a:pt x="94" y="939"/>
                </a:lnTo>
                <a:lnTo>
                  <a:pt x="97" y="942"/>
                </a:lnTo>
                <a:lnTo>
                  <a:pt x="105" y="947"/>
                </a:lnTo>
                <a:lnTo>
                  <a:pt x="108" y="951"/>
                </a:lnTo>
                <a:lnTo>
                  <a:pt x="109" y="964"/>
                </a:lnTo>
                <a:lnTo>
                  <a:pt x="108" y="968"/>
                </a:lnTo>
                <a:lnTo>
                  <a:pt x="105" y="973"/>
                </a:lnTo>
                <a:lnTo>
                  <a:pt x="105" y="977"/>
                </a:lnTo>
                <a:lnTo>
                  <a:pt x="109" y="989"/>
                </a:lnTo>
                <a:lnTo>
                  <a:pt x="116" y="999"/>
                </a:lnTo>
                <a:lnTo>
                  <a:pt x="121" y="1012"/>
                </a:lnTo>
                <a:lnTo>
                  <a:pt x="116" y="1035"/>
                </a:lnTo>
                <a:lnTo>
                  <a:pt x="114" y="1038"/>
                </a:lnTo>
                <a:lnTo>
                  <a:pt x="112" y="1038"/>
                </a:lnTo>
                <a:lnTo>
                  <a:pt x="108" y="1039"/>
                </a:lnTo>
                <a:lnTo>
                  <a:pt x="105" y="1039"/>
                </a:lnTo>
                <a:lnTo>
                  <a:pt x="101" y="1043"/>
                </a:lnTo>
                <a:lnTo>
                  <a:pt x="99" y="1050"/>
                </a:lnTo>
                <a:lnTo>
                  <a:pt x="97" y="1056"/>
                </a:lnTo>
                <a:lnTo>
                  <a:pt x="99" y="1061"/>
                </a:lnTo>
                <a:lnTo>
                  <a:pt x="99" y="1064"/>
                </a:lnTo>
                <a:lnTo>
                  <a:pt x="97" y="1065"/>
                </a:lnTo>
                <a:lnTo>
                  <a:pt x="97" y="1066"/>
                </a:lnTo>
                <a:lnTo>
                  <a:pt x="96" y="1066"/>
                </a:lnTo>
                <a:lnTo>
                  <a:pt x="97" y="1066"/>
                </a:lnTo>
                <a:lnTo>
                  <a:pt x="95" y="1069"/>
                </a:lnTo>
                <a:lnTo>
                  <a:pt x="92" y="1072"/>
                </a:lnTo>
                <a:lnTo>
                  <a:pt x="90" y="1075"/>
                </a:lnTo>
                <a:lnTo>
                  <a:pt x="88" y="1081"/>
                </a:lnTo>
                <a:lnTo>
                  <a:pt x="91" y="1084"/>
                </a:lnTo>
                <a:lnTo>
                  <a:pt x="95" y="1091"/>
                </a:lnTo>
                <a:lnTo>
                  <a:pt x="96" y="1095"/>
                </a:lnTo>
                <a:lnTo>
                  <a:pt x="95" y="1099"/>
                </a:lnTo>
                <a:lnTo>
                  <a:pt x="94" y="1099"/>
                </a:lnTo>
                <a:lnTo>
                  <a:pt x="91" y="1097"/>
                </a:lnTo>
                <a:lnTo>
                  <a:pt x="90" y="1097"/>
                </a:lnTo>
                <a:lnTo>
                  <a:pt x="87" y="1099"/>
                </a:lnTo>
                <a:lnTo>
                  <a:pt x="86" y="1103"/>
                </a:lnTo>
                <a:lnTo>
                  <a:pt x="83" y="1105"/>
                </a:lnTo>
                <a:lnTo>
                  <a:pt x="75" y="1109"/>
                </a:lnTo>
                <a:lnTo>
                  <a:pt x="69" y="1113"/>
                </a:lnTo>
                <a:lnTo>
                  <a:pt x="69" y="1116"/>
                </a:lnTo>
                <a:lnTo>
                  <a:pt x="73" y="1118"/>
                </a:lnTo>
                <a:lnTo>
                  <a:pt x="73" y="1125"/>
                </a:lnTo>
                <a:lnTo>
                  <a:pt x="69" y="1132"/>
                </a:lnTo>
                <a:lnTo>
                  <a:pt x="66" y="1138"/>
                </a:lnTo>
                <a:lnTo>
                  <a:pt x="65" y="1138"/>
                </a:lnTo>
                <a:lnTo>
                  <a:pt x="60" y="1140"/>
                </a:lnTo>
                <a:lnTo>
                  <a:pt x="57" y="1141"/>
                </a:lnTo>
                <a:lnTo>
                  <a:pt x="56" y="1145"/>
                </a:lnTo>
                <a:lnTo>
                  <a:pt x="55" y="1153"/>
                </a:lnTo>
                <a:lnTo>
                  <a:pt x="53" y="1157"/>
                </a:lnTo>
                <a:lnTo>
                  <a:pt x="53" y="1160"/>
                </a:lnTo>
                <a:lnTo>
                  <a:pt x="53" y="1163"/>
                </a:lnTo>
                <a:lnTo>
                  <a:pt x="53" y="1167"/>
                </a:lnTo>
                <a:lnTo>
                  <a:pt x="51" y="1169"/>
                </a:lnTo>
                <a:lnTo>
                  <a:pt x="50" y="1167"/>
                </a:lnTo>
                <a:lnTo>
                  <a:pt x="48" y="1165"/>
                </a:lnTo>
                <a:lnTo>
                  <a:pt x="47" y="1162"/>
                </a:lnTo>
                <a:lnTo>
                  <a:pt x="46" y="1161"/>
                </a:lnTo>
                <a:lnTo>
                  <a:pt x="44" y="1162"/>
                </a:lnTo>
                <a:lnTo>
                  <a:pt x="42" y="1165"/>
                </a:lnTo>
                <a:lnTo>
                  <a:pt x="40" y="1167"/>
                </a:lnTo>
                <a:lnTo>
                  <a:pt x="39" y="1174"/>
                </a:lnTo>
                <a:lnTo>
                  <a:pt x="37" y="1173"/>
                </a:lnTo>
                <a:lnTo>
                  <a:pt x="34" y="1169"/>
                </a:lnTo>
                <a:lnTo>
                  <a:pt x="33" y="1167"/>
                </a:lnTo>
                <a:lnTo>
                  <a:pt x="29" y="1169"/>
                </a:lnTo>
                <a:lnTo>
                  <a:pt x="26" y="1173"/>
                </a:lnTo>
                <a:lnTo>
                  <a:pt x="26" y="1178"/>
                </a:lnTo>
                <a:lnTo>
                  <a:pt x="25" y="1183"/>
                </a:lnTo>
                <a:lnTo>
                  <a:pt x="22" y="1185"/>
                </a:lnTo>
                <a:lnTo>
                  <a:pt x="21" y="1188"/>
                </a:lnTo>
                <a:lnTo>
                  <a:pt x="20" y="1191"/>
                </a:lnTo>
                <a:lnTo>
                  <a:pt x="18" y="1195"/>
                </a:lnTo>
                <a:lnTo>
                  <a:pt x="20" y="1197"/>
                </a:lnTo>
                <a:lnTo>
                  <a:pt x="22" y="1200"/>
                </a:lnTo>
                <a:lnTo>
                  <a:pt x="24" y="1201"/>
                </a:lnTo>
                <a:lnTo>
                  <a:pt x="25" y="1204"/>
                </a:lnTo>
                <a:lnTo>
                  <a:pt x="28" y="1206"/>
                </a:lnTo>
                <a:lnTo>
                  <a:pt x="33" y="1209"/>
                </a:lnTo>
                <a:lnTo>
                  <a:pt x="37" y="1211"/>
                </a:lnTo>
                <a:lnTo>
                  <a:pt x="34" y="1218"/>
                </a:lnTo>
                <a:lnTo>
                  <a:pt x="33" y="1219"/>
                </a:lnTo>
                <a:lnTo>
                  <a:pt x="26" y="1220"/>
                </a:lnTo>
                <a:lnTo>
                  <a:pt x="25" y="1223"/>
                </a:lnTo>
                <a:lnTo>
                  <a:pt x="20" y="1228"/>
                </a:lnTo>
                <a:lnTo>
                  <a:pt x="15" y="1233"/>
                </a:lnTo>
                <a:lnTo>
                  <a:pt x="18" y="1235"/>
                </a:lnTo>
                <a:lnTo>
                  <a:pt x="26" y="1233"/>
                </a:lnTo>
                <a:lnTo>
                  <a:pt x="30" y="1236"/>
                </a:lnTo>
                <a:lnTo>
                  <a:pt x="28" y="1240"/>
                </a:lnTo>
                <a:lnTo>
                  <a:pt x="24" y="1242"/>
                </a:lnTo>
                <a:lnTo>
                  <a:pt x="20" y="1245"/>
                </a:lnTo>
                <a:lnTo>
                  <a:pt x="15" y="1246"/>
                </a:lnTo>
                <a:lnTo>
                  <a:pt x="12" y="1249"/>
                </a:lnTo>
                <a:lnTo>
                  <a:pt x="16" y="1255"/>
                </a:lnTo>
                <a:lnTo>
                  <a:pt x="13" y="1259"/>
                </a:lnTo>
                <a:lnTo>
                  <a:pt x="15" y="1263"/>
                </a:lnTo>
                <a:lnTo>
                  <a:pt x="17" y="1267"/>
                </a:lnTo>
                <a:lnTo>
                  <a:pt x="17" y="1272"/>
                </a:lnTo>
                <a:lnTo>
                  <a:pt x="16" y="1275"/>
                </a:lnTo>
                <a:lnTo>
                  <a:pt x="15" y="1276"/>
                </a:lnTo>
                <a:lnTo>
                  <a:pt x="15" y="1280"/>
                </a:lnTo>
                <a:lnTo>
                  <a:pt x="17" y="1286"/>
                </a:lnTo>
                <a:lnTo>
                  <a:pt x="17" y="1290"/>
                </a:lnTo>
                <a:lnTo>
                  <a:pt x="18" y="1294"/>
                </a:lnTo>
                <a:lnTo>
                  <a:pt x="18" y="1297"/>
                </a:lnTo>
                <a:lnTo>
                  <a:pt x="15" y="1298"/>
                </a:lnTo>
                <a:lnTo>
                  <a:pt x="12" y="1299"/>
                </a:lnTo>
                <a:lnTo>
                  <a:pt x="0" y="1298"/>
                </a:lnTo>
                <a:lnTo>
                  <a:pt x="6" y="1303"/>
                </a:lnTo>
                <a:lnTo>
                  <a:pt x="18" y="1314"/>
                </a:lnTo>
                <a:lnTo>
                  <a:pt x="21" y="1316"/>
                </a:lnTo>
                <a:lnTo>
                  <a:pt x="18" y="1318"/>
                </a:lnTo>
                <a:lnTo>
                  <a:pt x="15" y="1319"/>
                </a:lnTo>
                <a:lnTo>
                  <a:pt x="7" y="1319"/>
                </a:lnTo>
                <a:lnTo>
                  <a:pt x="7" y="1320"/>
                </a:lnTo>
                <a:lnTo>
                  <a:pt x="7" y="1321"/>
                </a:lnTo>
                <a:lnTo>
                  <a:pt x="8" y="1323"/>
                </a:lnTo>
                <a:lnTo>
                  <a:pt x="9" y="1323"/>
                </a:lnTo>
                <a:lnTo>
                  <a:pt x="15" y="1323"/>
                </a:lnTo>
                <a:lnTo>
                  <a:pt x="20" y="1325"/>
                </a:lnTo>
                <a:lnTo>
                  <a:pt x="26" y="1324"/>
                </a:lnTo>
                <a:lnTo>
                  <a:pt x="30" y="1324"/>
                </a:lnTo>
                <a:lnTo>
                  <a:pt x="40" y="1329"/>
                </a:lnTo>
                <a:lnTo>
                  <a:pt x="44" y="1330"/>
                </a:lnTo>
                <a:lnTo>
                  <a:pt x="46" y="1328"/>
                </a:lnTo>
                <a:lnTo>
                  <a:pt x="56" y="1314"/>
                </a:lnTo>
                <a:lnTo>
                  <a:pt x="47" y="1296"/>
                </a:lnTo>
                <a:lnTo>
                  <a:pt x="44" y="1292"/>
                </a:lnTo>
                <a:lnTo>
                  <a:pt x="46" y="1285"/>
                </a:lnTo>
                <a:lnTo>
                  <a:pt x="51" y="1283"/>
                </a:lnTo>
                <a:lnTo>
                  <a:pt x="56" y="1283"/>
                </a:lnTo>
                <a:lnTo>
                  <a:pt x="61" y="1286"/>
                </a:lnTo>
                <a:lnTo>
                  <a:pt x="65" y="1290"/>
                </a:lnTo>
                <a:lnTo>
                  <a:pt x="69" y="1293"/>
                </a:lnTo>
                <a:lnTo>
                  <a:pt x="74" y="1296"/>
                </a:lnTo>
                <a:lnTo>
                  <a:pt x="81" y="1296"/>
                </a:lnTo>
                <a:lnTo>
                  <a:pt x="84" y="1294"/>
                </a:lnTo>
                <a:lnTo>
                  <a:pt x="95" y="1290"/>
                </a:lnTo>
                <a:lnTo>
                  <a:pt x="97" y="1289"/>
                </a:lnTo>
                <a:lnTo>
                  <a:pt x="99" y="1286"/>
                </a:lnTo>
                <a:lnTo>
                  <a:pt x="103" y="1284"/>
                </a:lnTo>
                <a:lnTo>
                  <a:pt x="106" y="1284"/>
                </a:lnTo>
                <a:lnTo>
                  <a:pt x="110" y="1286"/>
                </a:lnTo>
                <a:lnTo>
                  <a:pt x="112" y="1290"/>
                </a:lnTo>
                <a:lnTo>
                  <a:pt x="110" y="1301"/>
                </a:lnTo>
                <a:lnTo>
                  <a:pt x="110" y="1306"/>
                </a:lnTo>
                <a:lnTo>
                  <a:pt x="117" y="1308"/>
                </a:lnTo>
                <a:lnTo>
                  <a:pt x="125" y="1305"/>
                </a:lnTo>
                <a:lnTo>
                  <a:pt x="130" y="1297"/>
                </a:lnTo>
                <a:lnTo>
                  <a:pt x="131" y="1288"/>
                </a:lnTo>
                <a:lnTo>
                  <a:pt x="130" y="1281"/>
                </a:lnTo>
                <a:lnTo>
                  <a:pt x="123" y="1273"/>
                </a:lnTo>
                <a:lnTo>
                  <a:pt x="122" y="1266"/>
                </a:lnTo>
                <a:lnTo>
                  <a:pt x="122" y="1262"/>
                </a:lnTo>
                <a:lnTo>
                  <a:pt x="123" y="1261"/>
                </a:lnTo>
                <a:lnTo>
                  <a:pt x="126" y="1259"/>
                </a:lnTo>
                <a:lnTo>
                  <a:pt x="128" y="1261"/>
                </a:lnTo>
                <a:lnTo>
                  <a:pt x="130" y="1262"/>
                </a:lnTo>
                <a:lnTo>
                  <a:pt x="130" y="1267"/>
                </a:lnTo>
                <a:lnTo>
                  <a:pt x="131" y="1271"/>
                </a:lnTo>
                <a:lnTo>
                  <a:pt x="141" y="1277"/>
                </a:lnTo>
                <a:lnTo>
                  <a:pt x="150" y="1275"/>
                </a:lnTo>
                <a:lnTo>
                  <a:pt x="159" y="1268"/>
                </a:lnTo>
                <a:lnTo>
                  <a:pt x="170" y="1264"/>
                </a:lnTo>
                <a:lnTo>
                  <a:pt x="176" y="1264"/>
                </a:lnTo>
                <a:lnTo>
                  <a:pt x="181" y="1267"/>
                </a:lnTo>
                <a:lnTo>
                  <a:pt x="188" y="1270"/>
                </a:lnTo>
                <a:lnTo>
                  <a:pt x="193" y="1273"/>
                </a:lnTo>
                <a:lnTo>
                  <a:pt x="198" y="1276"/>
                </a:lnTo>
                <a:lnTo>
                  <a:pt x="215" y="1280"/>
                </a:lnTo>
                <a:lnTo>
                  <a:pt x="225" y="1285"/>
                </a:lnTo>
                <a:lnTo>
                  <a:pt x="228" y="1286"/>
                </a:lnTo>
                <a:lnTo>
                  <a:pt x="232" y="1286"/>
                </a:lnTo>
                <a:lnTo>
                  <a:pt x="236" y="1286"/>
                </a:lnTo>
                <a:lnTo>
                  <a:pt x="240" y="1288"/>
                </a:lnTo>
                <a:lnTo>
                  <a:pt x="241" y="1290"/>
                </a:lnTo>
                <a:lnTo>
                  <a:pt x="242" y="1294"/>
                </a:lnTo>
                <a:lnTo>
                  <a:pt x="244" y="1297"/>
                </a:lnTo>
                <a:lnTo>
                  <a:pt x="247" y="1302"/>
                </a:lnTo>
                <a:lnTo>
                  <a:pt x="250" y="1303"/>
                </a:lnTo>
                <a:lnTo>
                  <a:pt x="253" y="1305"/>
                </a:lnTo>
                <a:lnTo>
                  <a:pt x="260" y="1298"/>
                </a:lnTo>
                <a:lnTo>
                  <a:pt x="263" y="1290"/>
                </a:lnTo>
                <a:lnTo>
                  <a:pt x="268" y="1270"/>
                </a:lnTo>
                <a:lnTo>
                  <a:pt x="271" y="1264"/>
                </a:lnTo>
                <a:lnTo>
                  <a:pt x="273" y="1261"/>
                </a:lnTo>
                <a:lnTo>
                  <a:pt x="276" y="1258"/>
                </a:lnTo>
                <a:lnTo>
                  <a:pt x="280" y="1255"/>
                </a:lnTo>
                <a:lnTo>
                  <a:pt x="294" y="1253"/>
                </a:lnTo>
                <a:lnTo>
                  <a:pt x="298" y="1250"/>
                </a:lnTo>
                <a:lnTo>
                  <a:pt x="303" y="1244"/>
                </a:lnTo>
                <a:lnTo>
                  <a:pt x="311" y="1236"/>
                </a:lnTo>
                <a:lnTo>
                  <a:pt x="320" y="1231"/>
                </a:lnTo>
                <a:lnTo>
                  <a:pt x="325" y="1236"/>
                </a:lnTo>
                <a:lnTo>
                  <a:pt x="328" y="1244"/>
                </a:lnTo>
                <a:lnTo>
                  <a:pt x="334" y="1251"/>
                </a:lnTo>
                <a:lnTo>
                  <a:pt x="343" y="1257"/>
                </a:lnTo>
                <a:lnTo>
                  <a:pt x="352" y="1258"/>
                </a:lnTo>
                <a:lnTo>
                  <a:pt x="363" y="1254"/>
                </a:lnTo>
                <a:lnTo>
                  <a:pt x="368" y="1255"/>
                </a:lnTo>
                <a:lnTo>
                  <a:pt x="365" y="1262"/>
                </a:lnTo>
                <a:lnTo>
                  <a:pt x="364" y="1267"/>
                </a:lnTo>
                <a:lnTo>
                  <a:pt x="368" y="1270"/>
                </a:lnTo>
                <a:lnTo>
                  <a:pt x="374" y="1270"/>
                </a:lnTo>
                <a:lnTo>
                  <a:pt x="379" y="1266"/>
                </a:lnTo>
                <a:lnTo>
                  <a:pt x="379" y="1259"/>
                </a:lnTo>
                <a:lnTo>
                  <a:pt x="379" y="1253"/>
                </a:lnTo>
                <a:lnTo>
                  <a:pt x="381" y="1248"/>
                </a:lnTo>
                <a:lnTo>
                  <a:pt x="394" y="1244"/>
                </a:lnTo>
                <a:lnTo>
                  <a:pt x="396" y="1240"/>
                </a:lnTo>
                <a:lnTo>
                  <a:pt x="396" y="1235"/>
                </a:lnTo>
                <a:lnTo>
                  <a:pt x="392" y="1215"/>
                </a:lnTo>
                <a:lnTo>
                  <a:pt x="394" y="1207"/>
                </a:lnTo>
                <a:lnTo>
                  <a:pt x="396" y="1205"/>
                </a:lnTo>
                <a:lnTo>
                  <a:pt x="401" y="1204"/>
                </a:lnTo>
                <a:lnTo>
                  <a:pt x="407" y="1201"/>
                </a:lnTo>
                <a:lnTo>
                  <a:pt x="410" y="1197"/>
                </a:lnTo>
                <a:lnTo>
                  <a:pt x="410" y="1189"/>
                </a:lnTo>
                <a:lnTo>
                  <a:pt x="409" y="1187"/>
                </a:lnTo>
                <a:lnTo>
                  <a:pt x="404" y="1183"/>
                </a:lnTo>
                <a:lnTo>
                  <a:pt x="403" y="1179"/>
                </a:lnTo>
                <a:lnTo>
                  <a:pt x="404" y="1176"/>
                </a:lnTo>
                <a:lnTo>
                  <a:pt x="407" y="1175"/>
                </a:lnTo>
                <a:lnTo>
                  <a:pt x="409" y="1176"/>
                </a:lnTo>
                <a:lnTo>
                  <a:pt x="412" y="1178"/>
                </a:lnTo>
                <a:lnTo>
                  <a:pt x="413" y="1180"/>
                </a:lnTo>
                <a:lnTo>
                  <a:pt x="416" y="1182"/>
                </a:lnTo>
                <a:lnTo>
                  <a:pt x="422" y="1180"/>
                </a:lnTo>
                <a:lnTo>
                  <a:pt x="431" y="1174"/>
                </a:lnTo>
                <a:lnTo>
                  <a:pt x="435" y="1169"/>
                </a:lnTo>
                <a:lnTo>
                  <a:pt x="432" y="1167"/>
                </a:lnTo>
                <a:lnTo>
                  <a:pt x="427" y="1166"/>
                </a:lnTo>
                <a:lnTo>
                  <a:pt x="422" y="1163"/>
                </a:lnTo>
                <a:lnTo>
                  <a:pt x="418" y="1158"/>
                </a:lnTo>
                <a:lnTo>
                  <a:pt x="421" y="1156"/>
                </a:lnTo>
                <a:lnTo>
                  <a:pt x="426" y="1156"/>
                </a:lnTo>
                <a:lnTo>
                  <a:pt x="431" y="1157"/>
                </a:lnTo>
                <a:lnTo>
                  <a:pt x="445" y="1166"/>
                </a:lnTo>
                <a:lnTo>
                  <a:pt x="448" y="1169"/>
                </a:lnTo>
                <a:lnTo>
                  <a:pt x="449" y="1183"/>
                </a:lnTo>
                <a:lnTo>
                  <a:pt x="451" y="1187"/>
                </a:lnTo>
                <a:lnTo>
                  <a:pt x="453" y="1191"/>
                </a:lnTo>
                <a:lnTo>
                  <a:pt x="457" y="1195"/>
                </a:lnTo>
                <a:lnTo>
                  <a:pt x="467" y="1198"/>
                </a:lnTo>
                <a:lnTo>
                  <a:pt x="473" y="1201"/>
                </a:lnTo>
                <a:lnTo>
                  <a:pt x="478" y="1202"/>
                </a:lnTo>
                <a:lnTo>
                  <a:pt x="491" y="1202"/>
                </a:lnTo>
                <a:lnTo>
                  <a:pt x="496" y="1202"/>
                </a:lnTo>
                <a:lnTo>
                  <a:pt x="506" y="1211"/>
                </a:lnTo>
                <a:lnTo>
                  <a:pt x="513" y="1215"/>
                </a:lnTo>
                <a:lnTo>
                  <a:pt x="514" y="1213"/>
                </a:lnTo>
                <a:lnTo>
                  <a:pt x="517" y="1207"/>
                </a:lnTo>
                <a:lnTo>
                  <a:pt x="522" y="1205"/>
                </a:lnTo>
                <a:lnTo>
                  <a:pt x="533" y="1201"/>
                </a:lnTo>
                <a:lnTo>
                  <a:pt x="536" y="1198"/>
                </a:lnTo>
                <a:lnTo>
                  <a:pt x="539" y="1196"/>
                </a:lnTo>
                <a:lnTo>
                  <a:pt x="540" y="1193"/>
                </a:lnTo>
                <a:lnTo>
                  <a:pt x="541" y="1191"/>
                </a:lnTo>
                <a:lnTo>
                  <a:pt x="542" y="1182"/>
                </a:lnTo>
                <a:lnTo>
                  <a:pt x="541" y="1152"/>
                </a:lnTo>
                <a:lnTo>
                  <a:pt x="541" y="1145"/>
                </a:lnTo>
                <a:lnTo>
                  <a:pt x="544" y="1138"/>
                </a:lnTo>
                <a:lnTo>
                  <a:pt x="546" y="1132"/>
                </a:lnTo>
                <a:lnTo>
                  <a:pt x="550" y="1130"/>
                </a:lnTo>
                <a:lnTo>
                  <a:pt x="551" y="1126"/>
                </a:lnTo>
                <a:lnTo>
                  <a:pt x="555" y="1113"/>
                </a:lnTo>
                <a:lnTo>
                  <a:pt x="558" y="1108"/>
                </a:lnTo>
                <a:lnTo>
                  <a:pt x="561" y="1108"/>
                </a:lnTo>
                <a:lnTo>
                  <a:pt x="564" y="1109"/>
                </a:lnTo>
                <a:lnTo>
                  <a:pt x="567" y="1109"/>
                </a:lnTo>
                <a:lnTo>
                  <a:pt x="570" y="1110"/>
                </a:lnTo>
                <a:lnTo>
                  <a:pt x="571" y="1113"/>
                </a:lnTo>
                <a:lnTo>
                  <a:pt x="573" y="1113"/>
                </a:lnTo>
                <a:lnTo>
                  <a:pt x="583" y="1109"/>
                </a:lnTo>
                <a:lnTo>
                  <a:pt x="588" y="1105"/>
                </a:lnTo>
                <a:lnTo>
                  <a:pt x="595" y="1097"/>
                </a:lnTo>
                <a:lnTo>
                  <a:pt x="599" y="1086"/>
                </a:lnTo>
                <a:lnTo>
                  <a:pt x="601" y="1057"/>
                </a:lnTo>
                <a:lnTo>
                  <a:pt x="607" y="1048"/>
                </a:lnTo>
                <a:lnTo>
                  <a:pt x="612" y="1046"/>
                </a:lnTo>
                <a:lnTo>
                  <a:pt x="623" y="1043"/>
                </a:lnTo>
                <a:lnTo>
                  <a:pt x="627" y="1039"/>
                </a:lnTo>
                <a:lnTo>
                  <a:pt x="629" y="1034"/>
                </a:lnTo>
                <a:lnTo>
                  <a:pt x="632" y="1030"/>
                </a:lnTo>
                <a:lnTo>
                  <a:pt x="645" y="1018"/>
                </a:lnTo>
                <a:lnTo>
                  <a:pt x="647" y="1013"/>
                </a:lnTo>
                <a:lnTo>
                  <a:pt x="647" y="1007"/>
                </a:lnTo>
                <a:lnTo>
                  <a:pt x="641" y="995"/>
                </a:lnTo>
                <a:lnTo>
                  <a:pt x="636" y="977"/>
                </a:lnTo>
                <a:lnTo>
                  <a:pt x="633" y="973"/>
                </a:lnTo>
                <a:lnTo>
                  <a:pt x="630" y="967"/>
                </a:lnTo>
                <a:lnTo>
                  <a:pt x="630" y="960"/>
                </a:lnTo>
                <a:lnTo>
                  <a:pt x="634" y="958"/>
                </a:lnTo>
                <a:lnTo>
                  <a:pt x="663" y="951"/>
                </a:lnTo>
                <a:lnTo>
                  <a:pt x="678" y="950"/>
                </a:lnTo>
                <a:lnTo>
                  <a:pt x="682" y="951"/>
                </a:lnTo>
                <a:lnTo>
                  <a:pt x="693" y="959"/>
                </a:lnTo>
                <a:lnTo>
                  <a:pt x="698" y="961"/>
                </a:lnTo>
                <a:lnTo>
                  <a:pt x="708" y="959"/>
                </a:lnTo>
                <a:lnTo>
                  <a:pt x="740" y="932"/>
                </a:lnTo>
                <a:lnTo>
                  <a:pt x="756" y="923"/>
                </a:lnTo>
                <a:lnTo>
                  <a:pt x="764" y="920"/>
                </a:lnTo>
                <a:lnTo>
                  <a:pt x="784" y="920"/>
                </a:lnTo>
                <a:lnTo>
                  <a:pt x="787" y="917"/>
                </a:lnTo>
                <a:lnTo>
                  <a:pt x="782" y="907"/>
                </a:lnTo>
                <a:lnTo>
                  <a:pt x="783" y="901"/>
                </a:lnTo>
                <a:lnTo>
                  <a:pt x="786" y="89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4" name="Freeform 43"/>
          <p:cNvSpPr>
            <a:spLocks/>
          </p:cNvSpPr>
          <p:nvPr/>
        </p:nvSpPr>
        <p:spPr bwMode="auto">
          <a:xfrm>
            <a:off x="12943178" y="4703392"/>
            <a:ext cx="881932" cy="1501597"/>
          </a:xfrm>
          <a:custGeom>
            <a:avLst/>
            <a:gdLst>
              <a:gd name="T0" fmla="*/ 1002 w 1029"/>
              <a:gd name="T1" fmla="*/ 1077 h 1752"/>
              <a:gd name="T2" fmla="*/ 991 w 1029"/>
              <a:gd name="T3" fmla="*/ 1014 h 1752"/>
              <a:gd name="T4" fmla="*/ 996 w 1029"/>
              <a:gd name="T5" fmla="*/ 907 h 1752"/>
              <a:gd name="T6" fmla="*/ 946 w 1029"/>
              <a:gd name="T7" fmla="*/ 456 h 1752"/>
              <a:gd name="T8" fmla="*/ 893 w 1029"/>
              <a:gd name="T9" fmla="*/ 180 h 1752"/>
              <a:gd name="T10" fmla="*/ 858 w 1029"/>
              <a:gd name="T11" fmla="*/ 117 h 1752"/>
              <a:gd name="T12" fmla="*/ 827 w 1029"/>
              <a:gd name="T13" fmla="*/ 43 h 1752"/>
              <a:gd name="T14" fmla="*/ 703 w 1029"/>
              <a:gd name="T15" fmla="*/ 13 h 1752"/>
              <a:gd name="T16" fmla="*/ 324 w 1029"/>
              <a:gd name="T17" fmla="*/ 47 h 1752"/>
              <a:gd name="T18" fmla="*/ 152 w 1029"/>
              <a:gd name="T19" fmla="*/ 68 h 1752"/>
              <a:gd name="T20" fmla="*/ 212 w 1029"/>
              <a:gd name="T21" fmla="*/ 113 h 1752"/>
              <a:gd name="T22" fmla="*/ 269 w 1029"/>
              <a:gd name="T23" fmla="*/ 169 h 1752"/>
              <a:gd name="T24" fmla="*/ 286 w 1029"/>
              <a:gd name="T25" fmla="*/ 215 h 1752"/>
              <a:gd name="T26" fmla="*/ 255 w 1029"/>
              <a:gd name="T27" fmla="*/ 289 h 1752"/>
              <a:gd name="T28" fmla="*/ 250 w 1029"/>
              <a:gd name="T29" fmla="*/ 332 h 1752"/>
              <a:gd name="T30" fmla="*/ 189 w 1029"/>
              <a:gd name="T31" fmla="*/ 369 h 1752"/>
              <a:gd name="T32" fmla="*/ 76 w 1029"/>
              <a:gd name="T33" fmla="*/ 459 h 1752"/>
              <a:gd name="T34" fmla="*/ 119 w 1029"/>
              <a:gd name="T35" fmla="*/ 526 h 1752"/>
              <a:gd name="T36" fmla="*/ 83 w 1029"/>
              <a:gd name="T37" fmla="*/ 631 h 1752"/>
              <a:gd name="T38" fmla="*/ 20 w 1029"/>
              <a:gd name="T39" fmla="*/ 676 h 1752"/>
              <a:gd name="T40" fmla="*/ 30 w 1029"/>
              <a:gd name="T41" fmla="*/ 724 h 1752"/>
              <a:gd name="T42" fmla="*/ 12 w 1029"/>
              <a:gd name="T43" fmla="*/ 854 h 1752"/>
              <a:gd name="T44" fmla="*/ 25 w 1029"/>
              <a:gd name="T45" fmla="*/ 895 h 1752"/>
              <a:gd name="T46" fmla="*/ 47 w 1029"/>
              <a:gd name="T47" fmla="*/ 938 h 1752"/>
              <a:gd name="T48" fmla="*/ 199 w 1029"/>
              <a:gd name="T49" fmla="*/ 1061 h 1752"/>
              <a:gd name="T50" fmla="*/ 228 w 1029"/>
              <a:gd name="T51" fmla="*/ 1119 h 1752"/>
              <a:gd name="T52" fmla="*/ 232 w 1029"/>
              <a:gd name="T53" fmla="*/ 1155 h 1752"/>
              <a:gd name="T54" fmla="*/ 318 w 1029"/>
              <a:gd name="T55" fmla="*/ 1166 h 1752"/>
              <a:gd name="T56" fmla="*/ 366 w 1029"/>
              <a:gd name="T57" fmla="*/ 1219 h 1752"/>
              <a:gd name="T58" fmla="*/ 330 w 1029"/>
              <a:gd name="T59" fmla="*/ 1353 h 1752"/>
              <a:gd name="T60" fmla="*/ 365 w 1029"/>
              <a:gd name="T61" fmla="*/ 1414 h 1752"/>
              <a:gd name="T62" fmla="*/ 428 w 1029"/>
              <a:gd name="T63" fmla="*/ 1461 h 1752"/>
              <a:gd name="T64" fmla="*/ 507 w 1029"/>
              <a:gd name="T65" fmla="*/ 1496 h 1752"/>
              <a:gd name="T66" fmla="*/ 566 w 1029"/>
              <a:gd name="T67" fmla="*/ 1560 h 1752"/>
              <a:gd name="T68" fmla="*/ 588 w 1029"/>
              <a:gd name="T69" fmla="*/ 1638 h 1752"/>
              <a:gd name="T70" fmla="*/ 589 w 1029"/>
              <a:gd name="T71" fmla="*/ 1685 h 1752"/>
              <a:gd name="T72" fmla="*/ 644 w 1029"/>
              <a:gd name="T73" fmla="*/ 1747 h 1752"/>
              <a:gd name="T74" fmla="*/ 647 w 1029"/>
              <a:gd name="T75" fmla="*/ 1721 h 1752"/>
              <a:gd name="T76" fmla="*/ 665 w 1029"/>
              <a:gd name="T77" fmla="*/ 1749 h 1752"/>
              <a:gd name="T78" fmla="*/ 668 w 1029"/>
              <a:gd name="T79" fmla="*/ 1726 h 1752"/>
              <a:gd name="T80" fmla="*/ 804 w 1029"/>
              <a:gd name="T81" fmla="*/ 1695 h 1752"/>
              <a:gd name="T82" fmla="*/ 832 w 1029"/>
              <a:gd name="T83" fmla="*/ 1645 h 1752"/>
              <a:gd name="T84" fmla="*/ 860 w 1029"/>
              <a:gd name="T85" fmla="*/ 1591 h 1752"/>
              <a:gd name="T86" fmla="*/ 904 w 1029"/>
              <a:gd name="T87" fmla="*/ 1519 h 1752"/>
              <a:gd name="T88" fmla="*/ 923 w 1029"/>
              <a:gd name="T89" fmla="*/ 1461 h 1752"/>
              <a:gd name="T90" fmla="*/ 926 w 1029"/>
              <a:gd name="T91" fmla="*/ 1452 h 1752"/>
              <a:gd name="T92" fmla="*/ 923 w 1029"/>
              <a:gd name="T93" fmla="*/ 1418 h 1752"/>
              <a:gd name="T94" fmla="*/ 923 w 1029"/>
              <a:gd name="T95" fmla="*/ 1384 h 1752"/>
              <a:gd name="T96" fmla="*/ 933 w 1029"/>
              <a:gd name="T97" fmla="*/ 1361 h 1752"/>
              <a:gd name="T98" fmla="*/ 930 w 1029"/>
              <a:gd name="T99" fmla="*/ 1338 h 1752"/>
              <a:gd name="T100" fmla="*/ 937 w 1029"/>
              <a:gd name="T101" fmla="*/ 1307 h 1752"/>
              <a:gd name="T102" fmla="*/ 955 w 1029"/>
              <a:gd name="T103" fmla="*/ 1300 h 1752"/>
              <a:gd name="T104" fmla="*/ 964 w 1029"/>
              <a:gd name="T105" fmla="*/ 1283 h 1752"/>
              <a:gd name="T106" fmla="*/ 977 w 1029"/>
              <a:gd name="T107" fmla="*/ 1251 h 1752"/>
              <a:gd name="T108" fmla="*/ 1004 w 1029"/>
              <a:gd name="T109" fmla="*/ 1233 h 1752"/>
              <a:gd name="T110" fmla="*/ 1005 w 1029"/>
              <a:gd name="T111" fmla="*/ 1204 h 1752"/>
              <a:gd name="T112" fmla="*/ 1020 w 1029"/>
              <a:gd name="T113" fmla="*/ 1176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9" h="1752">
                <a:moveTo>
                  <a:pt x="1017" y="1127"/>
                </a:moveTo>
                <a:lnTo>
                  <a:pt x="1013" y="1115"/>
                </a:lnTo>
                <a:lnTo>
                  <a:pt x="1013" y="1111"/>
                </a:lnTo>
                <a:lnTo>
                  <a:pt x="1016" y="1106"/>
                </a:lnTo>
                <a:lnTo>
                  <a:pt x="1017" y="1102"/>
                </a:lnTo>
                <a:lnTo>
                  <a:pt x="1016" y="1089"/>
                </a:lnTo>
                <a:lnTo>
                  <a:pt x="1013" y="1085"/>
                </a:lnTo>
                <a:lnTo>
                  <a:pt x="1005" y="1080"/>
                </a:lnTo>
                <a:lnTo>
                  <a:pt x="1002" y="1077"/>
                </a:lnTo>
                <a:lnTo>
                  <a:pt x="1000" y="1072"/>
                </a:lnTo>
                <a:lnTo>
                  <a:pt x="996" y="1061"/>
                </a:lnTo>
                <a:lnTo>
                  <a:pt x="994" y="1055"/>
                </a:lnTo>
                <a:lnTo>
                  <a:pt x="985" y="1049"/>
                </a:lnTo>
                <a:lnTo>
                  <a:pt x="981" y="1046"/>
                </a:lnTo>
                <a:lnTo>
                  <a:pt x="980" y="1045"/>
                </a:lnTo>
                <a:lnTo>
                  <a:pt x="977" y="1043"/>
                </a:lnTo>
                <a:lnTo>
                  <a:pt x="977" y="1031"/>
                </a:lnTo>
                <a:lnTo>
                  <a:pt x="991" y="1014"/>
                </a:lnTo>
                <a:lnTo>
                  <a:pt x="990" y="1001"/>
                </a:lnTo>
                <a:lnTo>
                  <a:pt x="983" y="991"/>
                </a:lnTo>
                <a:lnTo>
                  <a:pt x="981" y="986"/>
                </a:lnTo>
                <a:lnTo>
                  <a:pt x="983" y="979"/>
                </a:lnTo>
                <a:lnTo>
                  <a:pt x="987" y="974"/>
                </a:lnTo>
                <a:lnTo>
                  <a:pt x="1002" y="965"/>
                </a:lnTo>
                <a:lnTo>
                  <a:pt x="1002" y="964"/>
                </a:lnTo>
                <a:lnTo>
                  <a:pt x="1000" y="952"/>
                </a:lnTo>
                <a:lnTo>
                  <a:pt x="996" y="907"/>
                </a:lnTo>
                <a:lnTo>
                  <a:pt x="991" y="861"/>
                </a:lnTo>
                <a:lnTo>
                  <a:pt x="986" y="816"/>
                </a:lnTo>
                <a:lnTo>
                  <a:pt x="976" y="727"/>
                </a:lnTo>
                <a:lnTo>
                  <a:pt x="970" y="681"/>
                </a:lnTo>
                <a:lnTo>
                  <a:pt x="967" y="636"/>
                </a:lnTo>
                <a:lnTo>
                  <a:pt x="961" y="591"/>
                </a:lnTo>
                <a:lnTo>
                  <a:pt x="956" y="547"/>
                </a:lnTo>
                <a:lnTo>
                  <a:pt x="951" y="501"/>
                </a:lnTo>
                <a:lnTo>
                  <a:pt x="946" y="456"/>
                </a:lnTo>
                <a:lnTo>
                  <a:pt x="942" y="412"/>
                </a:lnTo>
                <a:lnTo>
                  <a:pt x="937" y="367"/>
                </a:lnTo>
                <a:lnTo>
                  <a:pt x="932" y="321"/>
                </a:lnTo>
                <a:lnTo>
                  <a:pt x="926" y="277"/>
                </a:lnTo>
                <a:lnTo>
                  <a:pt x="923" y="232"/>
                </a:lnTo>
                <a:lnTo>
                  <a:pt x="921" y="229"/>
                </a:lnTo>
                <a:lnTo>
                  <a:pt x="906" y="211"/>
                </a:lnTo>
                <a:lnTo>
                  <a:pt x="901" y="202"/>
                </a:lnTo>
                <a:lnTo>
                  <a:pt x="893" y="180"/>
                </a:lnTo>
                <a:lnTo>
                  <a:pt x="884" y="166"/>
                </a:lnTo>
                <a:lnTo>
                  <a:pt x="877" y="139"/>
                </a:lnTo>
                <a:lnTo>
                  <a:pt x="876" y="132"/>
                </a:lnTo>
                <a:lnTo>
                  <a:pt x="872" y="127"/>
                </a:lnTo>
                <a:lnTo>
                  <a:pt x="871" y="125"/>
                </a:lnTo>
                <a:lnTo>
                  <a:pt x="870" y="123"/>
                </a:lnTo>
                <a:lnTo>
                  <a:pt x="860" y="121"/>
                </a:lnTo>
                <a:lnTo>
                  <a:pt x="859" y="119"/>
                </a:lnTo>
                <a:lnTo>
                  <a:pt x="858" y="117"/>
                </a:lnTo>
                <a:lnTo>
                  <a:pt x="855" y="116"/>
                </a:lnTo>
                <a:lnTo>
                  <a:pt x="853" y="113"/>
                </a:lnTo>
                <a:lnTo>
                  <a:pt x="851" y="109"/>
                </a:lnTo>
                <a:lnTo>
                  <a:pt x="850" y="105"/>
                </a:lnTo>
                <a:lnTo>
                  <a:pt x="849" y="103"/>
                </a:lnTo>
                <a:lnTo>
                  <a:pt x="840" y="88"/>
                </a:lnTo>
                <a:lnTo>
                  <a:pt x="835" y="78"/>
                </a:lnTo>
                <a:lnTo>
                  <a:pt x="831" y="66"/>
                </a:lnTo>
                <a:lnTo>
                  <a:pt x="827" y="43"/>
                </a:lnTo>
                <a:lnTo>
                  <a:pt x="827" y="40"/>
                </a:lnTo>
                <a:lnTo>
                  <a:pt x="828" y="38"/>
                </a:lnTo>
                <a:lnTo>
                  <a:pt x="829" y="35"/>
                </a:lnTo>
                <a:lnTo>
                  <a:pt x="829" y="34"/>
                </a:lnTo>
                <a:lnTo>
                  <a:pt x="828" y="3"/>
                </a:lnTo>
                <a:lnTo>
                  <a:pt x="828" y="0"/>
                </a:lnTo>
                <a:lnTo>
                  <a:pt x="787" y="4"/>
                </a:lnTo>
                <a:lnTo>
                  <a:pt x="744" y="9"/>
                </a:lnTo>
                <a:lnTo>
                  <a:pt x="703" y="13"/>
                </a:lnTo>
                <a:lnTo>
                  <a:pt x="660" y="17"/>
                </a:lnTo>
                <a:lnTo>
                  <a:pt x="619" y="21"/>
                </a:lnTo>
                <a:lnTo>
                  <a:pt x="576" y="25"/>
                </a:lnTo>
                <a:lnTo>
                  <a:pt x="534" y="29"/>
                </a:lnTo>
                <a:lnTo>
                  <a:pt x="492" y="33"/>
                </a:lnTo>
                <a:lnTo>
                  <a:pt x="450" y="37"/>
                </a:lnTo>
                <a:lnTo>
                  <a:pt x="408" y="40"/>
                </a:lnTo>
                <a:lnTo>
                  <a:pt x="365" y="43"/>
                </a:lnTo>
                <a:lnTo>
                  <a:pt x="324" y="47"/>
                </a:lnTo>
                <a:lnTo>
                  <a:pt x="281" y="51"/>
                </a:lnTo>
                <a:lnTo>
                  <a:pt x="239" y="53"/>
                </a:lnTo>
                <a:lnTo>
                  <a:pt x="197" y="57"/>
                </a:lnTo>
                <a:lnTo>
                  <a:pt x="155" y="60"/>
                </a:lnTo>
                <a:lnTo>
                  <a:pt x="154" y="60"/>
                </a:lnTo>
                <a:lnTo>
                  <a:pt x="154" y="60"/>
                </a:lnTo>
                <a:lnTo>
                  <a:pt x="154" y="60"/>
                </a:lnTo>
                <a:lnTo>
                  <a:pt x="154" y="60"/>
                </a:lnTo>
                <a:lnTo>
                  <a:pt x="152" y="68"/>
                </a:lnTo>
                <a:lnTo>
                  <a:pt x="154" y="72"/>
                </a:lnTo>
                <a:lnTo>
                  <a:pt x="162" y="75"/>
                </a:lnTo>
                <a:lnTo>
                  <a:pt x="166" y="78"/>
                </a:lnTo>
                <a:lnTo>
                  <a:pt x="170" y="82"/>
                </a:lnTo>
                <a:lnTo>
                  <a:pt x="179" y="87"/>
                </a:lnTo>
                <a:lnTo>
                  <a:pt x="199" y="99"/>
                </a:lnTo>
                <a:lnTo>
                  <a:pt x="208" y="105"/>
                </a:lnTo>
                <a:lnTo>
                  <a:pt x="214" y="116"/>
                </a:lnTo>
                <a:lnTo>
                  <a:pt x="212" y="113"/>
                </a:lnTo>
                <a:lnTo>
                  <a:pt x="215" y="131"/>
                </a:lnTo>
                <a:lnTo>
                  <a:pt x="217" y="138"/>
                </a:lnTo>
                <a:lnTo>
                  <a:pt x="225" y="141"/>
                </a:lnTo>
                <a:lnTo>
                  <a:pt x="232" y="148"/>
                </a:lnTo>
                <a:lnTo>
                  <a:pt x="234" y="151"/>
                </a:lnTo>
                <a:lnTo>
                  <a:pt x="238" y="151"/>
                </a:lnTo>
                <a:lnTo>
                  <a:pt x="260" y="161"/>
                </a:lnTo>
                <a:lnTo>
                  <a:pt x="263" y="162"/>
                </a:lnTo>
                <a:lnTo>
                  <a:pt x="269" y="169"/>
                </a:lnTo>
                <a:lnTo>
                  <a:pt x="272" y="170"/>
                </a:lnTo>
                <a:lnTo>
                  <a:pt x="274" y="171"/>
                </a:lnTo>
                <a:lnTo>
                  <a:pt x="277" y="173"/>
                </a:lnTo>
                <a:lnTo>
                  <a:pt x="277" y="176"/>
                </a:lnTo>
                <a:lnTo>
                  <a:pt x="278" y="182"/>
                </a:lnTo>
                <a:lnTo>
                  <a:pt x="280" y="185"/>
                </a:lnTo>
                <a:lnTo>
                  <a:pt x="286" y="198"/>
                </a:lnTo>
                <a:lnTo>
                  <a:pt x="286" y="202"/>
                </a:lnTo>
                <a:lnTo>
                  <a:pt x="286" y="215"/>
                </a:lnTo>
                <a:lnTo>
                  <a:pt x="282" y="227"/>
                </a:lnTo>
                <a:lnTo>
                  <a:pt x="282" y="246"/>
                </a:lnTo>
                <a:lnTo>
                  <a:pt x="280" y="261"/>
                </a:lnTo>
                <a:lnTo>
                  <a:pt x="277" y="267"/>
                </a:lnTo>
                <a:lnTo>
                  <a:pt x="273" y="271"/>
                </a:lnTo>
                <a:lnTo>
                  <a:pt x="269" y="272"/>
                </a:lnTo>
                <a:lnTo>
                  <a:pt x="260" y="281"/>
                </a:lnTo>
                <a:lnTo>
                  <a:pt x="258" y="285"/>
                </a:lnTo>
                <a:lnTo>
                  <a:pt x="255" y="289"/>
                </a:lnTo>
                <a:lnTo>
                  <a:pt x="251" y="296"/>
                </a:lnTo>
                <a:lnTo>
                  <a:pt x="250" y="303"/>
                </a:lnTo>
                <a:lnTo>
                  <a:pt x="250" y="310"/>
                </a:lnTo>
                <a:lnTo>
                  <a:pt x="247" y="316"/>
                </a:lnTo>
                <a:lnTo>
                  <a:pt x="247" y="318"/>
                </a:lnTo>
                <a:lnTo>
                  <a:pt x="249" y="319"/>
                </a:lnTo>
                <a:lnTo>
                  <a:pt x="249" y="321"/>
                </a:lnTo>
                <a:lnTo>
                  <a:pt x="250" y="328"/>
                </a:lnTo>
                <a:lnTo>
                  <a:pt x="250" y="332"/>
                </a:lnTo>
                <a:lnTo>
                  <a:pt x="249" y="334"/>
                </a:lnTo>
                <a:lnTo>
                  <a:pt x="245" y="338"/>
                </a:lnTo>
                <a:lnTo>
                  <a:pt x="236" y="346"/>
                </a:lnTo>
                <a:lnTo>
                  <a:pt x="233" y="349"/>
                </a:lnTo>
                <a:lnTo>
                  <a:pt x="232" y="352"/>
                </a:lnTo>
                <a:lnTo>
                  <a:pt x="228" y="356"/>
                </a:lnTo>
                <a:lnTo>
                  <a:pt x="217" y="360"/>
                </a:lnTo>
                <a:lnTo>
                  <a:pt x="194" y="367"/>
                </a:lnTo>
                <a:lnTo>
                  <a:pt x="189" y="369"/>
                </a:lnTo>
                <a:lnTo>
                  <a:pt x="181" y="381"/>
                </a:lnTo>
                <a:lnTo>
                  <a:pt x="176" y="386"/>
                </a:lnTo>
                <a:lnTo>
                  <a:pt x="167" y="390"/>
                </a:lnTo>
                <a:lnTo>
                  <a:pt x="98" y="402"/>
                </a:lnTo>
                <a:lnTo>
                  <a:pt x="89" y="408"/>
                </a:lnTo>
                <a:lnTo>
                  <a:pt x="84" y="419"/>
                </a:lnTo>
                <a:lnTo>
                  <a:pt x="80" y="431"/>
                </a:lnTo>
                <a:lnTo>
                  <a:pt x="78" y="444"/>
                </a:lnTo>
                <a:lnTo>
                  <a:pt x="76" y="459"/>
                </a:lnTo>
                <a:lnTo>
                  <a:pt x="76" y="465"/>
                </a:lnTo>
                <a:lnTo>
                  <a:pt x="79" y="473"/>
                </a:lnTo>
                <a:lnTo>
                  <a:pt x="82" y="478"/>
                </a:lnTo>
                <a:lnTo>
                  <a:pt x="87" y="481"/>
                </a:lnTo>
                <a:lnTo>
                  <a:pt x="91" y="482"/>
                </a:lnTo>
                <a:lnTo>
                  <a:pt x="104" y="491"/>
                </a:lnTo>
                <a:lnTo>
                  <a:pt x="111" y="499"/>
                </a:lnTo>
                <a:lnTo>
                  <a:pt x="117" y="512"/>
                </a:lnTo>
                <a:lnTo>
                  <a:pt x="119" y="526"/>
                </a:lnTo>
                <a:lnTo>
                  <a:pt x="119" y="540"/>
                </a:lnTo>
                <a:lnTo>
                  <a:pt x="117" y="552"/>
                </a:lnTo>
                <a:lnTo>
                  <a:pt x="95" y="582"/>
                </a:lnTo>
                <a:lnTo>
                  <a:pt x="91" y="588"/>
                </a:lnTo>
                <a:lnTo>
                  <a:pt x="88" y="593"/>
                </a:lnTo>
                <a:lnTo>
                  <a:pt x="88" y="597"/>
                </a:lnTo>
                <a:lnTo>
                  <a:pt x="88" y="611"/>
                </a:lnTo>
                <a:lnTo>
                  <a:pt x="87" y="618"/>
                </a:lnTo>
                <a:lnTo>
                  <a:pt x="83" y="631"/>
                </a:lnTo>
                <a:lnTo>
                  <a:pt x="78" y="641"/>
                </a:lnTo>
                <a:lnTo>
                  <a:pt x="70" y="648"/>
                </a:lnTo>
                <a:lnTo>
                  <a:pt x="61" y="652"/>
                </a:lnTo>
                <a:lnTo>
                  <a:pt x="51" y="653"/>
                </a:lnTo>
                <a:lnTo>
                  <a:pt x="44" y="655"/>
                </a:lnTo>
                <a:lnTo>
                  <a:pt x="34" y="662"/>
                </a:lnTo>
                <a:lnTo>
                  <a:pt x="23" y="668"/>
                </a:lnTo>
                <a:lnTo>
                  <a:pt x="20" y="674"/>
                </a:lnTo>
                <a:lnTo>
                  <a:pt x="20" y="676"/>
                </a:lnTo>
                <a:lnTo>
                  <a:pt x="18" y="680"/>
                </a:lnTo>
                <a:lnTo>
                  <a:pt x="17" y="683"/>
                </a:lnTo>
                <a:lnTo>
                  <a:pt x="18" y="685"/>
                </a:lnTo>
                <a:lnTo>
                  <a:pt x="26" y="690"/>
                </a:lnTo>
                <a:lnTo>
                  <a:pt x="29" y="696"/>
                </a:lnTo>
                <a:lnTo>
                  <a:pt x="29" y="702"/>
                </a:lnTo>
                <a:lnTo>
                  <a:pt x="27" y="711"/>
                </a:lnTo>
                <a:lnTo>
                  <a:pt x="29" y="716"/>
                </a:lnTo>
                <a:lnTo>
                  <a:pt x="30" y="724"/>
                </a:lnTo>
                <a:lnTo>
                  <a:pt x="31" y="729"/>
                </a:lnTo>
                <a:lnTo>
                  <a:pt x="29" y="732"/>
                </a:lnTo>
                <a:lnTo>
                  <a:pt x="14" y="738"/>
                </a:lnTo>
                <a:lnTo>
                  <a:pt x="8" y="745"/>
                </a:lnTo>
                <a:lnTo>
                  <a:pt x="3" y="759"/>
                </a:lnTo>
                <a:lnTo>
                  <a:pt x="0" y="776"/>
                </a:lnTo>
                <a:lnTo>
                  <a:pt x="0" y="789"/>
                </a:lnTo>
                <a:lnTo>
                  <a:pt x="1" y="803"/>
                </a:lnTo>
                <a:lnTo>
                  <a:pt x="12" y="854"/>
                </a:lnTo>
                <a:lnTo>
                  <a:pt x="13" y="859"/>
                </a:lnTo>
                <a:lnTo>
                  <a:pt x="17" y="864"/>
                </a:lnTo>
                <a:lnTo>
                  <a:pt x="21" y="868"/>
                </a:lnTo>
                <a:lnTo>
                  <a:pt x="23" y="870"/>
                </a:lnTo>
                <a:lnTo>
                  <a:pt x="25" y="873"/>
                </a:lnTo>
                <a:lnTo>
                  <a:pt x="25" y="874"/>
                </a:lnTo>
                <a:lnTo>
                  <a:pt x="26" y="878"/>
                </a:lnTo>
                <a:lnTo>
                  <a:pt x="26" y="885"/>
                </a:lnTo>
                <a:lnTo>
                  <a:pt x="25" y="895"/>
                </a:lnTo>
                <a:lnTo>
                  <a:pt x="26" y="898"/>
                </a:lnTo>
                <a:lnTo>
                  <a:pt x="26" y="900"/>
                </a:lnTo>
                <a:lnTo>
                  <a:pt x="30" y="904"/>
                </a:lnTo>
                <a:lnTo>
                  <a:pt x="32" y="908"/>
                </a:lnTo>
                <a:lnTo>
                  <a:pt x="39" y="913"/>
                </a:lnTo>
                <a:lnTo>
                  <a:pt x="42" y="917"/>
                </a:lnTo>
                <a:lnTo>
                  <a:pt x="42" y="920"/>
                </a:lnTo>
                <a:lnTo>
                  <a:pt x="43" y="927"/>
                </a:lnTo>
                <a:lnTo>
                  <a:pt x="47" y="938"/>
                </a:lnTo>
                <a:lnTo>
                  <a:pt x="52" y="944"/>
                </a:lnTo>
                <a:lnTo>
                  <a:pt x="118" y="995"/>
                </a:lnTo>
                <a:lnTo>
                  <a:pt x="123" y="1000"/>
                </a:lnTo>
                <a:lnTo>
                  <a:pt x="126" y="1005"/>
                </a:lnTo>
                <a:lnTo>
                  <a:pt x="128" y="1011"/>
                </a:lnTo>
                <a:lnTo>
                  <a:pt x="130" y="1015"/>
                </a:lnTo>
                <a:lnTo>
                  <a:pt x="133" y="1019"/>
                </a:lnTo>
                <a:lnTo>
                  <a:pt x="194" y="1055"/>
                </a:lnTo>
                <a:lnTo>
                  <a:pt x="199" y="1061"/>
                </a:lnTo>
                <a:lnTo>
                  <a:pt x="206" y="1068"/>
                </a:lnTo>
                <a:lnTo>
                  <a:pt x="214" y="1079"/>
                </a:lnTo>
                <a:lnTo>
                  <a:pt x="217" y="1085"/>
                </a:lnTo>
                <a:lnTo>
                  <a:pt x="219" y="1092"/>
                </a:lnTo>
                <a:lnTo>
                  <a:pt x="220" y="1096"/>
                </a:lnTo>
                <a:lnTo>
                  <a:pt x="220" y="1105"/>
                </a:lnTo>
                <a:lnTo>
                  <a:pt x="220" y="1109"/>
                </a:lnTo>
                <a:lnTo>
                  <a:pt x="223" y="1112"/>
                </a:lnTo>
                <a:lnTo>
                  <a:pt x="228" y="1119"/>
                </a:lnTo>
                <a:lnTo>
                  <a:pt x="229" y="1121"/>
                </a:lnTo>
                <a:lnTo>
                  <a:pt x="228" y="1125"/>
                </a:lnTo>
                <a:lnTo>
                  <a:pt x="227" y="1129"/>
                </a:lnTo>
                <a:lnTo>
                  <a:pt x="225" y="1133"/>
                </a:lnTo>
                <a:lnTo>
                  <a:pt x="228" y="1137"/>
                </a:lnTo>
                <a:lnTo>
                  <a:pt x="229" y="1141"/>
                </a:lnTo>
                <a:lnTo>
                  <a:pt x="232" y="1146"/>
                </a:lnTo>
                <a:lnTo>
                  <a:pt x="232" y="1151"/>
                </a:lnTo>
                <a:lnTo>
                  <a:pt x="232" y="1155"/>
                </a:lnTo>
                <a:lnTo>
                  <a:pt x="245" y="1177"/>
                </a:lnTo>
                <a:lnTo>
                  <a:pt x="252" y="1186"/>
                </a:lnTo>
                <a:lnTo>
                  <a:pt x="264" y="1189"/>
                </a:lnTo>
                <a:lnTo>
                  <a:pt x="274" y="1184"/>
                </a:lnTo>
                <a:lnTo>
                  <a:pt x="287" y="1162"/>
                </a:lnTo>
                <a:lnTo>
                  <a:pt x="300" y="1158"/>
                </a:lnTo>
                <a:lnTo>
                  <a:pt x="305" y="1159"/>
                </a:lnTo>
                <a:lnTo>
                  <a:pt x="313" y="1164"/>
                </a:lnTo>
                <a:lnTo>
                  <a:pt x="318" y="1166"/>
                </a:lnTo>
                <a:lnTo>
                  <a:pt x="325" y="1166"/>
                </a:lnTo>
                <a:lnTo>
                  <a:pt x="338" y="1168"/>
                </a:lnTo>
                <a:lnTo>
                  <a:pt x="362" y="1178"/>
                </a:lnTo>
                <a:lnTo>
                  <a:pt x="374" y="1186"/>
                </a:lnTo>
                <a:lnTo>
                  <a:pt x="378" y="1194"/>
                </a:lnTo>
                <a:lnTo>
                  <a:pt x="377" y="1200"/>
                </a:lnTo>
                <a:lnTo>
                  <a:pt x="373" y="1208"/>
                </a:lnTo>
                <a:lnTo>
                  <a:pt x="369" y="1216"/>
                </a:lnTo>
                <a:lnTo>
                  <a:pt x="366" y="1219"/>
                </a:lnTo>
                <a:lnTo>
                  <a:pt x="362" y="1222"/>
                </a:lnTo>
                <a:lnTo>
                  <a:pt x="364" y="1230"/>
                </a:lnTo>
                <a:lnTo>
                  <a:pt x="365" y="1243"/>
                </a:lnTo>
                <a:lnTo>
                  <a:pt x="366" y="1256"/>
                </a:lnTo>
                <a:lnTo>
                  <a:pt x="362" y="1266"/>
                </a:lnTo>
                <a:lnTo>
                  <a:pt x="352" y="1287"/>
                </a:lnTo>
                <a:lnTo>
                  <a:pt x="343" y="1323"/>
                </a:lnTo>
                <a:lnTo>
                  <a:pt x="333" y="1344"/>
                </a:lnTo>
                <a:lnTo>
                  <a:pt x="330" y="1353"/>
                </a:lnTo>
                <a:lnTo>
                  <a:pt x="330" y="1366"/>
                </a:lnTo>
                <a:lnTo>
                  <a:pt x="333" y="1379"/>
                </a:lnTo>
                <a:lnTo>
                  <a:pt x="335" y="1384"/>
                </a:lnTo>
                <a:lnTo>
                  <a:pt x="337" y="1388"/>
                </a:lnTo>
                <a:lnTo>
                  <a:pt x="339" y="1391"/>
                </a:lnTo>
                <a:lnTo>
                  <a:pt x="340" y="1395"/>
                </a:lnTo>
                <a:lnTo>
                  <a:pt x="356" y="1405"/>
                </a:lnTo>
                <a:lnTo>
                  <a:pt x="357" y="1408"/>
                </a:lnTo>
                <a:lnTo>
                  <a:pt x="365" y="1414"/>
                </a:lnTo>
                <a:lnTo>
                  <a:pt x="368" y="1417"/>
                </a:lnTo>
                <a:lnTo>
                  <a:pt x="369" y="1422"/>
                </a:lnTo>
                <a:lnTo>
                  <a:pt x="374" y="1424"/>
                </a:lnTo>
                <a:lnTo>
                  <a:pt x="384" y="1430"/>
                </a:lnTo>
                <a:lnTo>
                  <a:pt x="391" y="1435"/>
                </a:lnTo>
                <a:lnTo>
                  <a:pt x="397" y="1443"/>
                </a:lnTo>
                <a:lnTo>
                  <a:pt x="405" y="1448"/>
                </a:lnTo>
                <a:lnTo>
                  <a:pt x="414" y="1450"/>
                </a:lnTo>
                <a:lnTo>
                  <a:pt x="428" y="1461"/>
                </a:lnTo>
                <a:lnTo>
                  <a:pt x="434" y="1463"/>
                </a:lnTo>
                <a:lnTo>
                  <a:pt x="443" y="1462"/>
                </a:lnTo>
                <a:lnTo>
                  <a:pt x="445" y="1462"/>
                </a:lnTo>
                <a:lnTo>
                  <a:pt x="454" y="1465"/>
                </a:lnTo>
                <a:lnTo>
                  <a:pt x="463" y="1470"/>
                </a:lnTo>
                <a:lnTo>
                  <a:pt x="479" y="1484"/>
                </a:lnTo>
                <a:lnTo>
                  <a:pt x="485" y="1487"/>
                </a:lnTo>
                <a:lnTo>
                  <a:pt x="501" y="1492"/>
                </a:lnTo>
                <a:lnTo>
                  <a:pt x="507" y="1496"/>
                </a:lnTo>
                <a:lnTo>
                  <a:pt x="515" y="1503"/>
                </a:lnTo>
                <a:lnTo>
                  <a:pt x="523" y="1520"/>
                </a:lnTo>
                <a:lnTo>
                  <a:pt x="529" y="1527"/>
                </a:lnTo>
                <a:lnTo>
                  <a:pt x="555" y="1536"/>
                </a:lnTo>
                <a:lnTo>
                  <a:pt x="562" y="1541"/>
                </a:lnTo>
                <a:lnTo>
                  <a:pt x="560" y="1545"/>
                </a:lnTo>
                <a:lnTo>
                  <a:pt x="562" y="1550"/>
                </a:lnTo>
                <a:lnTo>
                  <a:pt x="564" y="1555"/>
                </a:lnTo>
                <a:lnTo>
                  <a:pt x="566" y="1560"/>
                </a:lnTo>
                <a:lnTo>
                  <a:pt x="566" y="1566"/>
                </a:lnTo>
                <a:lnTo>
                  <a:pt x="566" y="1572"/>
                </a:lnTo>
                <a:lnTo>
                  <a:pt x="564" y="1577"/>
                </a:lnTo>
                <a:lnTo>
                  <a:pt x="566" y="1584"/>
                </a:lnTo>
                <a:lnTo>
                  <a:pt x="572" y="1594"/>
                </a:lnTo>
                <a:lnTo>
                  <a:pt x="581" y="1603"/>
                </a:lnTo>
                <a:lnTo>
                  <a:pt x="588" y="1613"/>
                </a:lnTo>
                <a:lnTo>
                  <a:pt x="591" y="1626"/>
                </a:lnTo>
                <a:lnTo>
                  <a:pt x="588" y="1638"/>
                </a:lnTo>
                <a:lnTo>
                  <a:pt x="580" y="1647"/>
                </a:lnTo>
                <a:lnTo>
                  <a:pt x="573" y="1657"/>
                </a:lnTo>
                <a:lnTo>
                  <a:pt x="575" y="1669"/>
                </a:lnTo>
                <a:lnTo>
                  <a:pt x="576" y="1670"/>
                </a:lnTo>
                <a:lnTo>
                  <a:pt x="581" y="1672"/>
                </a:lnTo>
                <a:lnTo>
                  <a:pt x="584" y="1673"/>
                </a:lnTo>
                <a:lnTo>
                  <a:pt x="588" y="1676"/>
                </a:lnTo>
                <a:lnTo>
                  <a:pt x="588" y="1679"/>
                </a:lnTo>
                <a:lnTo>
                  <a:pt x="589" y="1685"/>
                </a:lnTo>
                <a:lnTo>
                  <a:pt x="591" y="1690"/>
                </a:lnTo>
                <a:lnTo>
                  <a:pt x="598" y="1700"/>
                </a:lnTo>
                <a:lnTo>
                  <a:pt x="610" y="1713"/>
                </a:lnTo>
                <a:lnTo>
                  <a:pt x="613" y="1721"/>
                </a:lnTo>
                <a:lnTo>
                  <a:pt x="613" y="1731"/>
                </a:lnTo>
                <a:lnTo>
                  <a:pt x="617" y="1735"/>
                </a:lnTo>
                <a:lnTo>
                  <a:pt x="631" y="1744"/>
                </a:lnTo>
                <a:lnTo>
                  <a:pt x="642" y="1747"/>
                </a:lnTo>
                <a:lnTo>
                  <a:pt x="644" y="1747"/>
                </a:lnTo>
                <a:lnTo>
                  <a:pt x="646" y="1744"/>
                </a:lnTo>
                <a:lnTo>
                  <a:pt x="644" y="1739"/>
                </a:lnTo>
                <a:lnTo>
                  <a:pt x="643" y="1736"/>
                </a:lnTo>
                <a:lnTo>
                  <a:pt x="641" y="1735"/>
                </a:lnTo>
                <a:lnTo>
                  <a:pt x="638" y="1733"/>
                </a:lnTo>
                <a:lnTo>
                  <a:pt x="634" y="1726"/>
                </a:lnTo>
                <a:lnTo>
                  <a:pt x="635" y="1722"/>
                </a:lnTo>
                <a:lnTo>
                  <a:pt x="641" y="1721"/>
                </a:lnTo>
                <a:lnTo>
                  <a:pt x="647" y="1721"/>
                </a:lnTo>
                <a:lnTo>
                  <a:pt x="648" y="1722"/>
                </a:lnTo>
                <a:lnTo>
                  <a:pt x="650" y="1730"/>
                </a:lnTo>
                <a:lnTo>
                  <a:pt x="651" y="1733"/>
                </a:lnTo>
                <a:lnTo>
                  <a:pt x="653" y="1734"/>
                </a:lnTo>
                <a:lnTo>
                  <a:pt x="659" y="1736"/>
                </a:lnTo>
                <a:lnTo>
                  <a:pt x="661" y="1739"/>
                </a:lnTo>
                <a:lnTo>
                  <a:pt x="663" y="1742"/>
                </a:lnTo>
                <a:lnTo>
                  <a:pt x="664" y="1746"/>
                </a:lnTo>
                <a:lnTo>
                  <a:pt x="665" y="1749"/>
                </a:lnTo>
                <a:lnTo>
                  <a:pt x="668" y="1751"/>
                </a:lnTo>
                <a:lnTo>
                  <a:pt x="670" y="1752"/>
                </a:lnTo>
                <a:lnTo>
                  <a:pt x="674" y="1751"/>
                </a:lnTo>
                <a:lnTo>
                  <a:pt x="677" y="1749"/>
                </a:lnTo>
                <a:lnTo>
                  <a:pt x="679" y="1748"/>
                </a:lnTo>
                <a:lnTo>
                  <a:pt x="685" y="1749"/>
                </a:lnTo>
                <a:lnTo>
                  <a:pt x="674" y="1740"/>
                </a:lnTo>
                <a:lnTo>
                  <a:pt x="669" y="1734"/>
                </a:lnTo>
                <a:lnTo>
                  <a:pt x="668" y="1726"/>
                </a:lnTo>
                <a:lnTo>
                  <a:pt x="672" y="1716"/>
                </a:lnTo>
                <a:lnTo>
                  <a:pt x="679" y="1704"/>
                </a:lnTo>
                <a:lnTo>
                  <a:pt x="687" y="1689"/>
                </a:lnTo>
                <a:lnTo>
                  <a:pt x="690" y="1685"/>
                </a:lnTo>
                <a:lnTo>
                  <a:pt x="697" y="1676"/>
                </a:lnTo>
                <a:lnTo>
                  <a:pt x="708" y="1670"/>
                </a:lnTo>
                <a:lnTo>
                  <a:pt x="718" y="1668"/>
                </a:lnTo>
                <a:lnTo>
                  <a:pt x="731" y="1669"/>
                </a:lnTo>
                <a:lnTo>
                  <a:pt x="804" y="1695"/>
                </a:lnTo>
                <a:lnTo>
                  <a:pt x="823" y="1705"/>
                </a:lnTo>
                <a:lnTo>
                  <a:pt x="833" y="1707"/>
                </a:lnTo>
                <a:lnTo>
                  <a:pt x="842" y="1704"/>
                </a:lnTo>
                <a:lnTo>
                  <a:pt x="849" y="1696"/>
                </a:lnTo>
                <a:lnTo>
                  <a:pt x="853" y="1683"/>
                </a:lnTo>
                <a:lnTo>
                  <a:pt x="851" y="1673"/>
                </a:lnTo>
                <a:lnTo>
                  <a:pt x="846" y="1664"/>
                </a:lnTo>
                <a:lnTo>
                  <a:pt x="838" y="1654"/>
                </a:lnTo>
                <a:lnTo>
                  <a:pt x="832" y="1645"/>
                </a:lnTo>
                <a:lnTo>
                  <a:pt x="828" y="1633"/>
                </a:lnTo>
                <a:lnTo>
                  <a:pt x="828" y="1620"/>
                </a:lnTo>
                <a:lnTo>
                  <a:pt x="831" y="1607"/>
                </a:lnTo>
                <a:lnTo>
                  <a:pt x="833" y="1602"/>
                </a:lnTo>
                <a:lnTo>
                  <a:pt x="836" y="1599"/>
                </a:lnTo>
                <a:lnTo>
                  <a:pt x="840" y="1597"/>
                </a:lnTo>
                <a:lnTo>
                  <a:pt x="845" y="1594"/>
                </a:lnTo>
                <a:lnTo>
                  <a:pt x="857" y="1594"/>
                </a:lnTo>
                <a:lnTo>
                  <a:pt x="860" y="1591"/>
                </a:lnTo>
                <a:lnTo>
                  <a:pt x="875" y="1582"/>
                </a:lnTo>
                <a:lnTo>
                  <a:pt x="920" y="1569"/>
                </a:lnTo>
                <a:lnTo>
                  <a:pt x="928" y="1563"/>
                </a:lnTo>
                <a:lnTo>
                  <a:pt x="929" y="1554"/>
                </a:lnTo>
                <a:lnTo>
                  <a:pt x="921" y="1541"/>
                </a:lnTo>
                <a:lnTo>
                  <a:pt x="914" y="1533"/>
                </a:lnTo>
                <a:lnTo>
                  <a:pt x="912" y="1532"/>
                </a:lnTo>
                <a:lnTo>
                  <a:pt x="907" y="1524"/>
                </a:lnTo>
                <a:lnTo>
                  <a:pt x="904" y="1519"/>
                </a:lnTo>
                <a:lnTo>
                  <a:pt x="906" y="1511"/>
                </a:lnTo>
                <a:lnTo>
                  <a:pt x="908" y="1503"/>
                </a:lnTo>
                <a:lnTo>
                  <a:pt x="910" y="1498"/>
                </a:lnTo>
                <a:lnTo>
                  <a:pt x="923" y="1485"/>
                </a:lnTo>
                <a:lnTo>
                  <a:pt x="926" y="1480"/>
                </a:lnTo>
                <a:lnTo>
                  <a:pt x="928" y="1474"/>
                </a:lnTo>
                <a:lnTo>
                  <a:pt x="928" y="1467"/>
                </a:lnTo>
                <a:lnTo>
                  <a:pt x="928" y="1463"/>
                </a:lnTo>
                <a:lnTo>
                  <a:pt x="923" y="1461"/>
                </a:lnTo>
                <a:lnTo>
                  <a:pt x="917" y="1461"/>
                </a:lnTo>
                <a:lnTo>
                  <a:pt x="916" y="1461"/>
                </a:lnTo>
                <a:lnTo>
                  <a:pt x="915" y="1459"/>
                </a:lnTo>
                <a:lnTo>
                  <a:pt x="915" y="1458"/>
                </a:lnTo>
                <a:lnTo>
                  <a:pt x="915" y="1457"/>
                </a:lnTo>
                <a:lnTo>
                  <a:pt x="923" y="1457"/>
                </a:lnTo>
                <a:lnTo>
                  <a:pt x="926" y="1456"/>
                </a:lnTo>
                <a:lnTo>
                  <a:pt x="929" y="1454"/>
                </a:lnTo>
                <a:lnTo>
                  <a:pt x="926" y="1452"/>
                </a:lnTo>
                <a:lnTo>
                  <a:pt x="914" y="1441"/>
                </a:lnTo>
                <a:lnTo>
                  <a:pt x="908" y="1436"/>
                </a:lnTo>
                <a:lnTo>
                  <a:pt x="920" y="1437"/>
                </a:lnTo>
                <a:lnTo>
                  <a:pt x="923" y="1436"/>
                </a:lnTo>
                <a:lnTo>
                  <a:pt x="926" y="1435"/>
                </a:lnTo>
                <a:lnTo>
                  <a:pt x="926" y="1432"/>
                </a:lnTo>
                <a:lnTo>
                  <a:pt x="925" y="1428"/>
                </a:lnTo>
                <a:lnTo>
                  <a:pt x="925" y="1424"/>
                </a:lnTo>
                <a:lnTo>
                  <a:pt x="923" y="1418"/>
                </a:lnTo>
                <a:lnTo>
                  <a:pt x="923" y="1414"/>
                </a:lnTo>
                <a:lnTo>
                  <a:pt x="924" y="1413"/>
                </a:lnTo>
                <a:lnTo>
                  <a:pt x="925" y="1410"/>
                </a:lnTo>
                <a:lnTo>
                  <a:pt x="925" y="1405"/>
                </a:lnTo>
                <a:lnTo>
                  <a:pt x="923" y="1401"/>
                </a:lnTo>
                <a:lnTo>
                  <a:pt x="921" y="1397"/>
                </a:lnTo>
                <a:lnTo>
                  <a:pt x="924" y="1393"/>
                </a:lnTo>
                <a:lnTo>
                  <a:pt x="920" y="1387"/>
                </a:lnTo>
                <a:lnTo>
                  <a:pt x="923" y="1384"/>
                </a:lnTo>
                <a:lnTo>
                  <a:pt x="928" y="1383"/>
                </a:lnTo>
                <a:lnTo>
                  <a:pt x="932" y="1380"/>
                </a:lnTo>
                <a:lnTo>
                  <a:pt x="936" y="1378"/>
                </a:lnTo>
                <a:lnTo>
                  <a:pt x="938" y="1374"/>
                </a:lnTo>
                <a:lnTo>
                  <a:pt x="934" y="1371"/>
                </a:lnTo>
                <a:lnTo>
                  <a:pt x="926" y="1373"/>
                </a:lnTo>
                <a:lnTo>
                  <a:pt x="923" y="1371"/>
                </a:lnTo>
                <a:lnTo>
                  <a:pt x="928" y="1366"/>
                </a:lnTo>
                <a:lnTo>
                  <a:pt x="933" y="1361"/>
                </a:lnTo>
                <a:lnTo>
                  <a:pt x="934" y="1358"/>
                </a:lnTo>
                <a:lnTo>
                  <a:pt x="941" y="1357"/>
                </a:lnTo>
                <a:lnTo>
                  <a:pt x="942" y="1356"/>
                </a:lnTo>
                <a:lnTo>
                  <a:pt x="945" y="1349"/>
                </a:lnTo>
                <a:lnTo>
                  <a:pt x="941" y="1347"/>
                </a:lnTo>
                <a:lnTo>
                  <a:pt x="936" y="1344"/>
                </a:lnTo>
                <a:lnTo>
                  <a:pt x="933" y="1342"/>
                </a:lnTo>
                <a:lnTo>
                  <a:pt x="932" y="1339"/>
                </a:lnTo>
                <a:lnTo>
                  <a:pt x="930" y="1338"/>
                </a:lnTo>
                <a:lnTo>
                  <a:pt x="928" y="1335"/>
                </a:lnTo>
                <a:lnTo>
                  <a:pt x="926" y="1333"/>
                </a:lnTo>
                <a:lnTo>
                  <a:pt x="928" y="1329"/>
                </a:lnTo>
                <a:lnTo>
                  <a:pt x="929" y="1326"/>
                </a:lnTo>
                <a:lnTo>
                  <a:pt x="930" y="1323"/>
                </a:lnTo>
                <a:lnTo>
                  <a:pt x="933" y="1321"/>
                </a:lnTo>
                <a:lnTo>
                  <a:pt x="934" y="1316"/>
                </a:lnTo>
                <a:lnTo>
                  <a:pt x="934" y="1311"/>
                </a:lnTo>
                <a:lnTo>
                  <a:pt x="937" y="1307"/>
                </a:lnTo>
                <a:lnTo>
                  <a:pt x="941" y="1305"/>
                </a:lnTo>
                <a:lnTo>
                  <a:pt x="942" y="1307"/>
                </a:lnTo>
                <a:lnTo>
                  <a:pt x="945" y="1311"/>
                </a:lnTo>
                <a:lnTo>
                  <a:pt x="947" y="1312"/>
                </a:lnTo>
                <a:lnTo>
                  <a:pt x="948" y="1305"/>
                </a:lnTo>
                <a:lnTo>
                  <a:pt x="950" y="1303"/>
                </a:lnTo>
                <a:lnTo>
                  <a:pt x="952" y="1300"/>
                </a:lnTo>
                <a:lnTo>
                  <a:pt x="954" y="1299"/>
                </a:lnTo>
                <a:lnTo>
                  <a:pt x="955" y="1300"/>
                </a:lnTo>
                <a:lnTo>
                  <a:pt x="956" y="1303"/>
                </a:lnTo>
                <a:lnTo>
                  <a:pt x="958" y="1305"/>
                </a:lnTo>
                <a:lnTo>
                  <a:pt x="959" y="1307"/>
                </a:lnTo>
                <a:lnTo>
                  <a:pt x="961" y="1305"/>
                </a:lnTo>
                <a:lnTo>
                  <a:pt x="961" y="1301"/>
                </a:lnTo>
                <a:lnTo>
                  <a:pt x="961" y="1298"/>
                </a:lnTo>
                <a:lnTo>
                  <a:pt x="961" y="1295"/>
                </a:lnTo>
                <a:lnTo>
                  <a:pt x="963" y="1291"/>
                </a:lnTo>
                <a:lnTo>
                  <a:pt x="964" y="1283"/>
                </a:lnTo>
                <a:lnTo>
                  <a:pt x="965" y="1279"/>
                </a:lnTo>
                <a:lnTo>
                  <a:pt x="968" y="1278"/>
                </a:lnTo>
                <a:lnTo>
                  <a:pt x="973" y="1276"/>
                </a:lnTo>
                <a:lnTo>
                  <a:pt x="974" y="1276"/>
                </a:lnTo>
                <a:lnTo>
                  <a:pt x="977" y="1270"/>
                </a:lnTo>
                <a:lnTo>
                  <a:pt x="981" y="1263"/>
                </a:lnTo>
                <a:lnTo>
                  <a:pt x="981" y="1256"/>
                </a:lnTo>
                <a:lnTo>
                  <a:pt x="977" y="1254"/>
                </a:lnTo>
                <a:lnTo>
                  <a:pt x="977" y="1251"/>
                </a:lnTo>
                <a:lnTo>
                  <a:pt x="983" y="1247"/>
                </a:lnTo>
                <a:lnTo>
                  <a:pt x="991" y="1243"/>
                </a:lnTo>
                <a:lnTo>
                  <a:pt x="994" y="1241"/>
                </a:lnTo>
                <a:lnTo>
                  <a:pt x="995" y="1237"/>
                </a:lnTo>
                <a:lnTo>
                  <a:pt x="998" y="1235"/>
                </a:lnTo>
                <a:lnTo>
                  <a:pt x="999" y="1235"/>
                </a:lnTo>
                <a:lnTo>
                  <a:pt x="1002" y="1237"/>
                </a:lnTo>
                <a:lnTo>
                  <a:pt x="1003" y="1237"/>
                </a:lnTo>
                <a:lnTo>
                  <a:pt x="1004" y="1233"/>
                </a:lnTo>
                <a:lnTo>
                  <a:pt x="1003" y="1229"/>
                </a:lnTo>
                <a:lnTo>
                  <a:pt x="999" y="1222"/>
                </a:lnTo>
                <a:lnTo>
                  <a:pt x="996" y="1219"/>
                </a:lnTo>
                <a:lnTo>
                  <a:pt x="998" y="1213"/>
                </a:lnTo>
                <a:lnTo>
                  <a:pt x="1000" y="1210"/>
                </a:lnTo>
                <a:lnTo>
                  <a:pt x="1003" y="1207"/>
                </a:lnTo>
                <a:lnTo>
                  <a:pt x="1005" y="1204"/>
                </a:lnTo>
                <a:lnTo>
                  <a:pt x="1004" y="1204"/>
                </a:lnTo>
                <a:lnTo>
                  <a:pt x="1005" y="1204"/>
                </a:lnTo>
                <a:lnTo>
                  <a:pt x="1005" y="1203"/>
                </a:lnTo>
                <a:lnTo>
                  <a:pt x="1007" y="1202"/>
                </a:lnTo>
                <a:lnTo>
                  <a:pt x="1007" y="1199"/>
                </a:lnTo>
                <a:lnTo>
                  <a:pt x="1005" y="1194"/>
                </a:lnTo>
                <a:lnTo>
                  <a:pt x="1007" y="1188"/>
                </a:lnTo>
                <a:lnTo>
                  <a:pt x="1009" y="1181"/>
                </a:lnTo>
                <a:lnTo>
                  <a:pt x="1013" y="1177"/>
                </a:lnTo>
                <a:lnTo>
                  <a:pt x="1016" y="1177"/>
                </a:lnTo>
                <a:lnTo>
                  <a:pt x="1020" y="1176"/>
                </a:lnTo>
                <a:lnTo>
                  <a:pt x="1022" y="1176"/>
                </a:lnTo>
                <a:lnTo>
                  <a:pt x="1024" y="1173"/>
                </a:lnTo>
                <a:lnTo>
                  <a:pt x="1029" y="1150"/>
                </a:lnTo>
                <a:lnTo>
                  <a:pt x="1024" y="1137"/>
                </a:lnTo>
                <a:lnTo>
                  <a:pt x="1017" y="11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44"/>
          <p:cNvSpPr>
            <a:spLocks/>
          </p:cNvSpPr>
          <p:nvPr/>
        </p:nvSpPr>
        <p:spPr bwMode="auto">
          <a:xfrm>
            <a:off x="7679876" y="2893248"/>
            <a:ext cx="1283043" cy="1966989"/>
          </a:xfrm>
          <a:custGeom>
            <a:avLst/>
            <a:gdLst>
              <a:gd name="T0" fmla="*/ 1424 w 1497"/>
              <a:gd name="T1" fmla="*/ 2245 h 2293"/>
              <a:gd name="T2" fmla="*/ 750 w 1497"/>
              <a:gd name="T3" fmla="*/ 2216 h 2293"/>
              <a:gd name="T4" fmla="*/ 44 w 1497"/>
              <a:gd name="T5" fmla="*/ 2118 h 2293"/>
              <a:gd name="T6" fmla="*/ 72 w 1497"/>
              <a:gd name="T7" fmla="*/ 1638 h 2293"/>
              <a:gd name="T8" fmla="*/ 115 w 1497"/>
              <a:gd name="T9" fmla="*/ 1498 h 2293"/>
              <a:gd name="T10" fmla="*/ 130 w 1497"/>
              <a:gd name="T11" fmla="*/ 1447 h 2293"/>
              <a:gd name="T12" fmla="*/ 92 w 1497"/>
              <a:gd name="T13" fmla="*/ 1408 h 2293"/>
              <a:gd name="T14" fmla="*/ 72 w 1497"/>
              <a:gd name="T15" fmla="*/ 1359 h 2293"/>
              <a:gd name="T16" fmla="*/ 123 w 1497"/>
              <a:gd name="T17" fmla="*/ 1280 h 2293"/>
              <a:gd name="T18" fmla="*/ 187 w 1497"/>
              <a:gd name="T19" fmla="*/ 1192 h 2293"/>
              <a:gd name="T20" fmla="*/ 291 w 1497"/>
              <a:gd name="T21" fmla="*/ 1043 h 2293"/>
              <a:gd name="T22" fmla="*/ 236 w 1497"/>
              <a:gd name="T23" fmla="*/ 942 h 2293"/>
              <a:gd name="T24" fmla="*/ 200 w 1497"/>
              <a:gd name="T25" fmla="*/ 783 h 2293"/>
              <a:gd name="T26" fmla="*/ 293 w 1497"/>
              <a:gd name="T27" fmla="*/ 188 h 2293"/>
              <a:gd name="T28" fmla="*/ 507 w 1497"/>
              <a:gd name="T29" fmla="*/ 242 h 2293"/>
              <a:gd name="T30" fmla="*/ 525 w 1497"/>
              <a:gd name="T31" fmla="*/ 374 h 2293"/>
              <a:gd name="T32" fmla="*/ 555 w 1497"/>
              <a:gd name="T33" fmla="*/ 427 h 2293"/>
              <a:gd name="T34" fmla="*/ 546 w 1497"/>
              <a:gd name="T35" fmla="*/ 470 h 2293"/>
              <a:gd name="T36" fmla="*/ 547 w 1497"/>
              <a:gd name="T37" fmla="*/ 498 h 2293"/>
              <a:gd name="T38" fmla="*/ 586 w 1497"/>
              <a:gd name="T39" fmla="*/ 551 h 2293"/>
              <a:gd name="T40" fmla="*/ 635 w 1497"/>
              <a:gd name="T41" fmla="*/ 594 h 2293"/>
              <a:gd name="T42" fmla="*/ 680 w 1497"/>
              <a:gd name="T43" fmla="*/ 663 h 2293"/>
              <a:gd name="T44" fmla="*/ 700 w 1497"/>
              <a:gd name="T45" fmla="*/ 705 h 2293"/>
              <a:gd name="T46" fmla="*/ 727 w 1497"/>
              <a:gd name="T47" fmla="*/ 749 h 2293"/>
              <a:gd name="T48" fmla="*/ 759 w 1497"/>
              <a:gd name="T49" fmla="*/ 757 h 2293"/>
              <a:gd name="T50" fmla="*/ 784 w 1497"/>
              <a:gd name="T51" fmla="*/ 778 h 2293"/>
              <a:gd name="T52" fmla="*/ 824 w 1497"/>
              <a:gd name="T53" fmla="*/ 790 h 2293"/>
              <a:gd name="T54" fmla="*/ 816 w 1497"/>
              <a:gd name="T55" fmla="*/ 818 h 2293"/>
              <a:gd name="T56" fmla="*/ 806 w 1497"/>
              <a:gd name="T57" fmla="*/ 839 h 2293"/>
              <a:gd name="T58" fmla="*/ 785 w 1497"/>
              <a:gd name="T59" fmla="*/ 887 h 2293"/>
              <a:gd name="T60" fmla="*/ 780 w 1497"/>
              <a:gd name="T61" fmla="*/ 920 h 2293"/>
              <a:gd name="T62" fmla="*/ 773 w 1497"/>
              <a:gd name="T63" fmla="*/ 947 h 2293"/>
              <a:gd name="T64" fmla="*/ 780 w 1497"/>
              <a:gd name="T65" fmla="*/ 982 h 2293"/>
              <a:gd name="T66" fmla="*/ 771 w 1497"/>
              <a:gd name="T67" fmla="*/ 1021 h 2293"/>
              <a:gd name="T68" fmla="*/ 738 w 1497"/>
              <a:gd name="T69" fmla="*/ 1039 h 2293"/>
              <a:gd name="T70" fmla="*/ 745 w 1497"/>
              <a:gd name="T71" fmla="*/ 1078 h 2293"/>
              <a:gd name="T72" fmla="*/ 740 w 1497"/>
              <a:gd name="T73" fmla="*/ 1105 h 2293"/>
              <a:gd name="T74" fmla="*/ 786 w 1497"/>
              <a:gd name="T75" fmla="*/ 1138 h 2293"/>
              <a:gd name="T76" fmla="*/ 820 w 1497"/>
              <a:gd name="T77" fmla="*/ 1120 h 2293"/>
              <a:gd name="T78" fmla="*/ 850 w 1497"/>
              <a:gd name="T79" fmla="*/ 1098 h 2293"/>
              <a:gd name="T80" fmla="*/ 865 w 1497"/>
              <a:gd name="T81" fmla="*/ 1082 h 2293"/>
              <a:gd name="T82" fmla="*/ 903 w 1497"/>
              <a:gd name="T83" fmla="*/ 1124 h 2293"/>
              <a:gd name="T84" fmla="*/ 905 w 1497"/>
              <a:gd name="T85" fmla="*/ 1162 h 2293"/>
              <a:gd name="T86" fmla="*/ 911 w 1497"/>
              <a:gd name="T87" fmla="*/ 1208 h 2293"/>
              <a:gd name="T88" fmla="*/ 936 w 1497"/>
              <a:gd name="T89" fmla="*/ 1250 h 2293"/>
              <a:gd name="T90" fmla="*/ 960 w 1497"/>
              <a:gd name="T91" fmla="*/ 1291 h 2293"/>
              <a:gd name="T92" fmla="*/ 951 w 1497"/>
              <a:gd name="T93" fmla="*/ 1329 h 2293"/>
              <a:gd name="T94" fmla="*/ 986 w 1497"/>
              <a:gd name="T95" fmla="*/ 1376 h 2293"/>
              <a:gd name="T96" fmla="*/ 1030 w 1497"/>
              <a:gd name="T97" fmla="*/ 1399 h 2293"/>
              <a:gd name="T98" fmla="*/ 1040 w 1497"/>
              <a:gd name="T99" fmla="*/ 1432 h 2293"/>
              <a:gd name="T100" fmla="*/ 1048 w 1497"/>
              <a:gd name="T101" fmla="*/ 1463 h 2293"/>
              <a:gd name="T102" fmla="*/ 1058 w 1497"/>
              <a:gd name="T103" fmla="*/ 1499 h 2293"/>
              <a:gd name="T104" fmla="*/ 1085 w 1497"/>
              <a:gd name="T105" fmla="*/ 1498 h 2293"/>
              <a:gd name="T106" fmla="*/ 1171 w 1497"/>
              <a:gd name="T107" fmla="*/ 1495 h 2293"/>
              <a:gd name="T108" fmla="*/ 1205 w 1497"/>
              <a:gd name="T109" fmla="*/ 1478 h 2293"/>
              <a:gd name="T110" fmla="*/ 1259 w 1497"/>
              <a:gd name="T111" fmla="*/ 1486 h 2293"/>
              <a:gd name="T112" fmla="*/ 1321 w 1497"/>
              <a:gd name="T113" fmla="*/ 1496 h 2293"/>
              <a:gd name="T114" fmla="*/ 1401 w 1497"/>
              <a:gd name="T115" fmla="*/ 1499 h 2293"/>
              <a:gd name="T116" fmla="*/ 1394 w 1497"/>
              <a:gd name="T117" fmla="*/ 1477 h 2293"/>
              <a:gd name="T118" fmla="*/ 1407 w 1497"/>
              <a:gd name="T119" fmla="*/ 1451 h 2293"/>
              <a:gd name="T120" fmla="*/ 1454 w 1497"/>
              <a:gd name="T121" fmla="*/ 1467 h 2293"/>
              <a:gd name="T122" fmla="*/ 1471 w 1497"/>
              <a:gd name="T123" fmla="*/ 1498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7" h="2293">
                <a:moveTo>
                  <a:pt x="1497" y="1524"/>
                </a:moveTo>
                <a:lnTo>
                  <a:pt x="1491" y="1571"/>
                </a:lnTo>
                <a:lnTo>
                  <a:pt x="1486" y="1619"/>
                </a:lnTo>
                <a:lnTo>
                  <a:pt x="1482" y="1667"/>
                </a:lnTo>
                <a:lnTo>
                  <a:pt x="1477" y="1715"/>
                </a:lnTo>
                <a:lnTo>
                  <a:pt x="1472" y="1763"/>
                </a:lnTo>
                <a:lnTo>
                  <a:pt x="1467" y="1811"/>
                </a:lnTo>
                <a:lnTo>
                  <a:pt x="1463" y="1859"/>
                </a:lnTo>
                <a:lnTo>
                  <a:pt x="1458" y="1907"/>
                </a:lnTo>
                <a:lnTo>
                  <a:pt x="1453" y="1955"/>
                </a:lnTo>
                <a:lnTo>
                  <a:pt x="1449" y="2003"/>
                </a:lnTo>
                <a:lnTo>
                  <a:pt x="1444" y="2052"/>
                </a:lnTo>
                <a:lnTo>
                  <a:pt x="1438" y="2100"/>
                </a:lnTo>
                <a:lnTo>
                  <a:pt x="1434" y="2148"/>
                </a:lnTo>
                <a:lnTo>
                  <a:pt x="1429" y="2195"/>
                </a:lnTo>
                <a:lnTo>
                  <a:pt x="1424" y="2245"/>
                </a:lnTo>
                <a:lnTo>
                  <a:pt x="1419" y="2293"/>
                </a:lnTo>
                <a:lnTo>
                  <a:pt x="1375" y="2287"/>
                </a:lnTo>
                <a:lnTo>
                  <a:pt x="1330" y="2284"/>
                </a:lnTo>
                <a:lnTo>
                  <a:pt x="1286" y="2278"/>
                </a:lnTo>
                <a:lnTo>
                  <a:pt x="1240" y="2274"/>
                </a:lnTo>
                <a:lnTo>
                  <a:pt x="1196" y="2269"/>
                </a:lnTo>
                <a:lnTo>
                  <a:pt x="1151" y="2264"/>
                </a:lnTo>
                <a:lnTo>
                  <a:pt x="1107" y="2259"/>
                </a:lnTo>
                <a:lnTo>
                  <a:pt x="1063" y="2254"/>
                </a:lnTo>
                <a:lnTo>
                  <a:pt x="1018" y="2249"/>
                </a:lnTo>
                <a:lnTo>
                  <a:pt x="974" y="2243"/>
                </a:lnTo>
                <a:lnTo>
                  <a:pt x="929" y="2238"/>
                </a:lnTo>
                <a:lnTo>
                  <a:pt x="885" y="2233"/>
                </a:lnTo>
                <a:lnTo>
                  <a:pt x="839" y="2228"/>
                </a:lnTo>
                <a:lnTo>
                  <a:pt x="795" y="2223"/>
                </a:lnTo>
                <a:lnTo>
                  <a:pt x="750" y="2216"/>
                </a:lnTo>
                <a:lnTo>
                  <a:pt x="706" y="2211"/>
                </a:lnTo>
                <a:lnTo>
                  <a:pt x="662" y="2206"/>
                </a:lnTo>
                <a:lnTo>
                  <a:pt x="618" y="2199"/>
                </a:lnTo>
                <a:lnTo>
                  <a:pt x="574" y="2194"/>
                </a:lnTo>
                <a:lnTo>
                  <a:pt x="529" y="2188"/>
                </a:lnTo>
                <a:lnTo>
                  <a:pt x="485" y="2183"/>
                </a:lnTo>
                <a:lnTo>
                  <a:pt x="441" y="2176"/>
                </a:lnTo>
                <a:lnTo>
                  <a:pt x="397" y="2170"/>
                </a:lnTo>
                <a:lnTo>
                  <a:pt x="353" y="2163"/>
                </a:lnTo>
                <a:lnTo>
                  <a:pt x="309" y="2158"/>
                </a:lnTo>
                <a:lnTo>
                  <a:pt x="265" y="2151"/>
                </a:lnTo>
                <a:lnTo>
                  <a:pt x="221" y="2145"/>
                </a:lnTo>
                <a:lnTo>
                  <a:pt x="176" y="2139"/>
                </a:lnTo>
                <a:lnTo>
                  <a:pt x="132" y="2132"/>
                </a:lnTo>
                <a:lnTo>
                  <a:pt x="88" y="2126"/>
                </a:lnTo>
                <a:lnTo>
                  <a:pt x="44" y="2118"/>
                </a:lnTo>
                <a:lnTo>
                  <a:pt x="0" y="2111"/>
                </a:lnTo>
                <a:lnTo>
                  <a:pt x="5" y="2079"/>
                </a:lnTo>
                <a:lnTo>
                  <a:pt x="10" y="2048"/>
                </a:lnTo>
                <a:lnTo>
                  <a:pt x="14" y="2017"/>
                </a:lnTo>
                <a:lnTo>
                  <a:pt x="19" y="1984"/>
                </a:lnTo>
                <a:lnTo>
                  <a:pt x="24" y="1953"/>
                </a:lnTo>
                <a:lnTo>
                  <a:pt x="29" y="1921"/>
                </a:lnTo>
                <a:lnTo>
                  <a:pt x="33" y="1890"/>
                </a:lnTo>
                <a:lnTo>
                  <a:pt x="39" y="1859"/>
                </a:lnTo>
                <a:lnTo>
                  <a:pt x="44" y="1827"/>
                </a:lnTo>
                <a:lnTo>
                  <a:pt x="49" y="1795"/>
                </a:lnTo>
                <a:lnTo>
                  <a:pt x="53" y="1763"/>
                </a:lnTo>
                <a:lnTo>
                  <a:pt x="58" y="1732"/>
                </a:lnTo>
                <a:lnTo>
                  <a:pt x="63" y="1701"/>
                </a:lnTo>
                <a:lnTo>
                  <a:pt x="68" y="1669"/>
                </a:lnTo>
                <a:lnTo>
                  <a:pt x="72" y="1638"/>
                </a:lnTo>
                <a:lnTo>
                  <a:pt x="77" y="1606"/>
                </a:lnTo>
                <a:lnTo>
                  <a:pt x="80" y="1592"/>
                </a:lnTo>
                <a:lnTo>
                  <a:pt x="84" y="1565"/>
                </a:lnTo>
                <a:lnTo>
                  <a:pt x="84" y="1561"/>
                </a:lnTo>
                <a:lnTo>
                  <a:pt x="84" y="1559"/>
                </a:lnTo>
                <a:lnTo>
                  <a:pt x="83" y="1551"/>
                </a:lnTo>
                <a:lnTo>
                  <a:pt x="88" y="1547"/>
                </a:lnTo>
                <a:lnTo>
                  <a:pt x="93" y="1544"/>
                </a:lnTo>
                <a:lnTo>
                  <a:pt x="97" y="1540"/>
                </a:lnTo>
                <a:lnTo>
                  <a:pt x="101" y="1534"/>
                </a:lnTo>
                <a:lnTo>
                  <a:pt x="102" y="1526"/>
                </a:lnTo>
                <a:lnTo>
                  <a:pt x="107" y="1517"/>
                </a:lnTo>
                <a:lnTo>
                  <a:pt x="110" y="1505"/>
                </a:lnTo>
                <a:lnTo>
                  <a:pt x="112" y="1502"/>
                </a:lnTo>
                <a:lnTo>
                  <a:pt x="114" y="1499"/>
                </a:lnTo>
                <a:lnTo>
                  <a:pt x="115" y="1498"/>
                </a:lnTo>
                <a:lnTo>
                  <a:pt x="115" y="1494"/>
                </a:lnTo>
                <a:lnTo>
                  <a:pt x="115" y="1487"/>
                </a:lnTo>
                <a:lnTo>
                  <a:pt x="110" y="1476"/>
                </a:lnTo>
                <a:lnTo>
                  <a:pt x="110" y="1471"/>
                </a:lnTo>
                <a:lnTo>
                  <a:pt x="114" y="1468"/>
                </a:lnTo>
                <a:lnTo>
                  <a:pt x="116" y="1468"/>
                </a:lnTo>
                <a:lnTo>
                  <a:pt x="120" y="1469"/>
                </a:lnTo>
                <a:lnTo>
                  <a:pt x="123" y="1468"/>
                </a:lnTo>
                <a:lnTo>
                  <a:pt x="125" y="1465"/>
                </a:lnTo>
                <a:lnTo>
                  <a:pt x="127" y="1463"/>
                </a:lnTo>
                <a:lnTo>
                  <a:pt x="127" y="1459"/>
                </a:lnTo>
                <a:lnTo>
                  <a:pt x="128" y="1455"/>
                </a:lnTo>
                <a:lnTo>
                  <a:pt x="129" y="1454"/>
                </a:lnTo>
                <a:lnTo>
                  <a:pt x="130" y="1452"/>
                </a:lnTo>
                <a:lnTo>
                  <a:pt x="132" y="1450"/>
                </a:lnTo>
                <a:lnTo>
                  <a:pt x="130" y="1447"/>
                </a:lnTo>
                <a:lnTo>
                  <a:pt x="127" y="1442"/>
                </a:lnTo>
                <a:lnTo>
                  <a:pt x="124" y="1438"/>
                </a:lnTo>
                <a:lnTo>
                  <a:pt x="119" y="1436"/>
                </a:lnTo>
                <a:lnTo>
                  <a:pt x="117" y="1433"/>
                </a:lnTo>
                <a:lnTo>
                  <a:pt x="117" y="1429"/>
                </a:lnTo>
                <a:lnTo>
                  <a:pt x="117" y="1425"/>
                </a:lnTo>
                <a:lnTo>
                  <a:pt x="117" y="1423"/>
                </a:lnTo>
                <a:lnTo>
                  <a:pt x="117" y="1420"/>
                </a:lnTo>
                <a:lnTo>
                  <a:pt x="115" y="1417"/>
                </a:lnTo>
                <a:lnTo>
                  <a:pt x="110" y="1417"/>
                </a:lnTo>
                <a:lnTo>
                  <a:pt x="105" y="1419"/>
                </a:lnTo>
                <a:lnTo>
                  <a:pt x="101" y="1420"/>
                </a:lnTo>
                <a:lnTo>
                  <a:pt x="95" y="1417"/>
                </a:lnTo>
                <a:lnTo>
                  <a:pt x="94" y="1415"/>
                </a:lnTo>
                <a:lnTo>
                  <a:pt x="94" y="1412"/>
                </a:lnTo>
                <a:lnTo>
                  <a:pt x="92" y="1408"/>
                </a:lnTo>
                <a:lnTo>
                  <a:pt x="89" y="1407"/>
                </a:lnTo>
                <a:lnTo>
                  <a:pt x="86" y="1408"/>
                </a:lnTo>
                <a:lnTo>
                  <a:pt x="84" y="1410"/>
                </a:lnTo>
                <a:lnTo>
                  <a:pt x="81" y="1412"/>
                </a:lnTo>
                <a:lnTo>
                  <a:pt x="79" y="1415"/>
                </a:lnTo>
                <a:lnTo>
                  <a:pt x="71" y="1407"/>
                </a:lnTo>
                <a:lnTo>
                  <a:pt x="67" y="1402"/>
                </a:lnTo>
                <a:lnTo>
                  <a:pt x="67" y="1397"/>
                </a:lnTo>
                <a:lnTo>
                  <a:pt x="67" y="1394"/>
                </a:lnTo>
                <a:lnTo>
                  <a:pt x="70" y="1390"/>
                </a:lnTo>
                <a:lnTo>
                  <a:pt x="70" y="1386"/>
                </a:lnTo>
                <a:lnTo>
                  <a:pt x="70" y="1382"/>
                </a:lnTo>
                <a:lnTo>
                  <a:pt x="68" y="1376"/>
                </a:lnTo>
                <a:lnTo>
                  <a:pt x="67" y="1372"/>
                </a:lnTo>
                <a:lnTo>
                  <a:pt x="70" y="1366"/>
                </a:lnTo>
                <a:lnTo>
                  <a:pt x="72" y="1359"/>
                </a:lnTo>
                <a:lnTo>
                  <a:pt x="75" y="1354"/>
                </a:lnTo>
                <a:lnTo>
                  <a:pt x="75" y="1346"/>
                </a:lnTo>
                <a:lnTo>
                  <a:pt x="76" y="1344"/>
                </a:lnTo>
                <a:lnTo>
                  <a:pt x="79" y="1342"/>
                </a:lnTo>
                <a:lnTo>
                  <a:pt x="80" y="1341"/>
                </a:lnTo>
                <a:lnTo>
                  <a:pt x="81" y="1337"/>
                </a:lnTo>
                <a:lnTo>
                  <a:pt x="84" y="1336"/>
                </a:lnTo>
                <a:lnTo>
                  <a:pt x="86" y="1336"/>
                </a:lnTo>
                <a:lnTo>
                  <a:pt x="89" y="1335"/>
                </a:lnTo>
                <a:lnTo>
                  <a:pt x="93" y="1332"/>
                </a:lnTo>
                <a:lnTo>
                  <a:pt x="97" y="1327"/>
                </a:lnTo>
                <a:lnTo>
                  <a:pt x="99" y="1322"/>
                </a:lnTo>
                <a:lnTo>
                  <a:pt x="103" y="1310"/>
                </a:lnTo>
                <a:lnTo>
                  <a:pt x="107" y="1305"/>
                </a:lnTo>
                <a:lnTo>
                  <a:pt x="115" y="1294"/>
                </a:lnTo>
                <a:lnTo>
                  <a:pt x="123" y="1280"/>
                </a:lnTo>
                <a:lnTo>
                  <a:pt x="127" y="1276"/>
                </a:lnTo>
                <a:lnTo>
                  <a:pt x="132" y="1272"/>
                </a:lnTo>
                <a:lnTo>
                  <a:pt x="146" y="1265"/>
                </a:lnTo>
                <a:lnTo>
                  <a:pt x="151" y="1262"/>
                </a:lnTo>
                <a:lnTo>
                  <a:pt x="155" y="1259"/>
                </a:lnTo>
                <a:lnTo>
                  <a:pt x="170" y="1241"/>
                </a:lnTo>
                <a:lnTo>
                  <a:pt x="177" y="1232"/>
                </a:lnTo>
                <a:lnTo>
                  <a:pt x="180" y="1227"/>
                </a:lnTo>
                <a:lnTo>
                  <a:pt x="185" y="1213"/>
                </a:lnTo>
                <a:lnTo>
                  <a:pt x="186" y="1206"/>
                </a:lnTo>
                <a:lnTo>
                  <a:pt x="186" y="1205"/>
                </a:lnTo>
                <a:lnTo>
                  <a:pt x="185" y="1204"/>
                </a:lnTo>
                <a:lnTo>
                  <a:pt x="183" y="1201"/>
                </a:lnTo>
                <a:lnTo>
                  <a:pt x="183" y="1197"/>
                </a:lnTo>
                <a:lnTo>
                  <a:pt x="185" y="1195"/>
                </a:lnTo>
                <a:lnTo>
                  <a:pt x="187" y="1192"/>
                </a:lnTo>
                <a:lnTo>
                  <a:pt x="217" y="1161"/>
                </a:lnTo>
                <a:lnTo>
                  <a:pt x="224" y="1149"/>
                </a:lnTo>
                <a:lnTo>
                  <a:pt x="230" y="1131"/>
                </a:lnTo>
                <a:lnTo>
                  <a:pt x="234" y="1127"/>
                </a:lnTo>
                <a:lnTo>
                  <a:pt x="238" y="1122"/>
                </a:lnTo>
                <a:lnTo>
                  <a:pt x="240" y="1109"/>
                </a:lnTo>
                <a:lnTo>
                  <a:pt x="242" y="1103"/>
                </a:lnTo>
                <a:lnTo>
                  <a:pt x="246" y="1099"/>
                </a:lnTo>
                <a:lnTo>
                  <a:pt x="255" y="1091"/>
                </a:lnTo>
                <a:lnTo>
                  <a:pt x="260" y="1081"/>
                </a:lnTo>
                <a:lnTo>
                  <a:pt x="273" y="1069"/>
                </a:lnTo>
                <a:lnTo>
                  <a:pt x="274" y="1067"/>
                </a:lnTo>
                <a:lnTo>
                  <a:pt x="275" y="1061"/>
                </a:lnTo>
                <a:lnTo>
                  <a:pt x="282" y="1051"/>
                </a:lnTo>
                <a:lnTo>
                  <a:pt x="283" y="1050"/>
                </a:lnTo>
                <a:lnTo>
                  <a:pt x="291" y="1043"/>
                </a:lnTo>
                <a:lnTo>
                  <a:pt x="295" y="1039"/>
                </a:lnTo>
                <a:lnTo>
                  <a:pt x="297" y="1034"/>
                </a:lnTo>
                <a:lnTo>
                  <a:pt x="299" y="1026"/>
                </a:lnTo>
                <a:lnTo>
                  <a:pt x="297" y="1021"/>
                </a:lnTo>
                <a:lnTo>
                  <a:pt x="292" y="1004"/>
                </a:lnTo>
                <a:lnTo>
                  <a:pt x="290" y="991"/>
                </a:lnTo>
                <a:lnTo>
                  <a:pt x="287" y="985"/>
                </a:lnTo>
                <a:lnTo>
                  <a:pt x="284" y="981"/>
                </a:lnTo>
                <a:lnTo>
                  <a:pt x="282" y="979"/>
                </a:lnTo>
                <a:lnTo>
                  <a:pt x="273" y="975"/>
                </a:lnTo>
                <a:lnTo>
                  <a:pt x="261" y="966"/>
                </a:lnTo>
                <a:lnTo>
                  <a:pt x="257" y="959"/>
                </a:lnTo>
                <a:lnTo>
                  <a:pt x="255" y="958"/>
                </a:lnTo>
                <a:lnTo>
                  <a:pt x="239" y="951"/>
                </a:lnTo>
                <a:lnTo>
                  <a:pt x="238" y="947"/>
                </a:lnTo>
                <a:lnTo>
                  <a:pt x="236" y="942"/>
                </a:lnTo>
                <a:lnTo>
                  <a:pt x="225" y="927"/>
                </a:lnTo>
                <a:lnTo>
                  <a:pt x="221" y="909"/>
                </a:lnTo>
                <a:lnTo>
                  <a:pt x="220" y="900"/>
                </a:lnTo>
                <a:lnTo>
                  <a:pt x="220" y="898"/>
                </a:lnTo>
                <a:lnTo>
                  <a:pt x="216" y="884"/>
                </a:lnTo>
                <a:lnTo>
                  <a:pt x="207" y="867"/>
                </a:lnTo>
                <a:lnTo>
                  <a:pt x="205" y="865"/>
                </a:lnTo>
                <a:lnTo>
                  <a:pt x="213" y="858"/>
                </a:lnTo>
                <a:lnTo>
                  <a:pt x="217" y="854"/>
                </a:lnTo>
                <a:lnTo>
                  <a:pt x="221" y="849"/>
                </a:lnTo>
                <a:lnTo>
                  <a:pt x="221" y="843"/>
                </a:lnTo>
                <a:lnTo>
                  <a:pt x="217" y="834"/>
                </a:lnTo>
                <a:lnTo>
                  <a:pt x="217" y="818"/>
                </a:lnTo>
                <a:lnTo>
                  <a:pt x="216" y="812"/>
                </a:lnTo>
                <a:lnTo>
                  <a:pt x="209" y="799"/>
                </a:lnTo>
                <a:lnTo>
                  <a:pt x="200" y="783"/>
                </a:lnTo>
                <a:lnTo>
                  <a:pt x="200" y="779"/>
                </a:lnTo>
                <a:lnTo>
                  <a:pt x="202" y="774"/>
                </a:lnTo>
                <a:lnTo>
                  <a:pt x="207" y="765"/>
                </a:lnTo>
                <a:lnTo>
                  <a:pt x="208" y="756"/>
                </a:lnTo>
                <a:lnTo>
                  <a:pt x="214" y="708"/>
                </a:lnTo>
                <a:lnTo>
                  <a:pt x="222" y="661"/>
                </a:lnTo>
                <a:lnTo>
                  <a:pt x="229" y="613"/>
                </a:lnTo>
                <a:lnTo>
                  <a:pt x="236" y="566"/>
                </a:lnTo>
                <a:lnTo>
                  <a:pt x="244" y="518"/>
                </a:lnTo>
                <a:lnTo>
                  <a:pt x="251" y="471"/>
                </a:lnTo>
                <a:lnTo>
                  <a:pt x="258" y="423"/>
                </a:lnTo>
                <a:lnTo>
                  <a:pt x="265" y="377"/>
                </a:lnTo>
                <a:lnTo>
                  <a:pt x="273" y="329"/>
                </a:lnTo>
                <a:lnTo>
                  <a:pt x="279" y="282"/>
                </a:lnTo>
                <a:lnTo>
                  <a:pt x="287" y="234"/>
                </a:lnTo>
                <a:lnTo>
                  <a:pt x="293" y="188"/>
                </a:lnTo>
                <a:lnTo>
                  <a:pt x="301" y="141"/>
                </a:lnTo>
                <a:lnTo>
                  <a:pt x="308" y="93"/>
                </a:lnTo>
                <a:lnTo>
                  <a:pt x="315" y="46"/>
                </a:lnTo>
                <a:lnTo>
                  <a:pt x="322" y="0"/>
                </a:lnTo>
                <a:lnTo>
                  <a:pt x="344" y="4"/>
                </a:lnTo>
                <a:lnTo>
                  <a:pt x="392" y="10"/>
                </a:lnTo>
                <a:lnTo>
                  <a:pt x="440" y="18"/>
                </a:lnTo>
                <a:lnTo>
                  <a:pt x="487" y="24"/>
                </a:lnTo>
                <a:lnTo>
                  <a:pt x="535" y="32"/>
                </a:lnTo>
                <a:lnTo>
                  <a:pt x="538" y="32"/>
                </a:lnTo>
                <a:lnTo>
                  <a:pt x="533" y="67"/>
                </a:lnTo>
                <a:lnTo>
                  <a:pt x="528" y="102"/>
                </a:lnTo>
                <a:lnTo>
                  <a:pt x="522" y="137"/>
                </a:lnTo>
                <a:lnTo>
                  <a:pt x="517" y="172"/>
                </a:lnTo>
                <a:lnTo>
                  <a:pt x="512" y="207"/>
                </a:lnTo>
                <a:lnTo>
                  <a:pt x="507" y="242"/>
                </a:lnTo>
                <a:lnTo>
                  <a:pt x="502" y="276"/>
                </a:lnTo>
                <a:lnTo>
                  <a:pt x="497" y="311"/>
                </a:lnTo>
                <a:lnTo>
                  <a:pt x="495" y="326"/>
                </a:lnTo>
                <a:lnTo>
                  <a:pt x="495" y="327"/>
                </a:lnTo>
                <a:lnTo>
                  <a:pt x="497" y="331"/>
                </a:lnTo>
                <a:lnTo>
                  <a:pt x="502" y="336"/>
                </a:lnTo>
                <a:lnTo>
                  <a:pt x="507" y="344"/>
                </a:lnTo>
                <a:lnTo>
                  <a:pt x="508" y="349"/>
                </a:lnTo>
                <a:lnTo>
                  <a:pt x="513" y="357"/>
                </a:lnTo>
                <a:lnTo>
                  <a:pt x="515" y="361"/>
                </a:lnTo>
                <a:lnTo>
                  <a:pt x="515" y="362"/>
                </a:lnTo>
                <a:lnTo>
                  <a:pt x="516" y="364"/>
                </a:lnTo>
                <a:lnTo>
                  <a:pt x="519" y="366"/>
                </a:lnTo>
                <a:lnTo>
                  <a:pt x="521" y="369"/>
                </a:lnTo>
                <a:lnTo>
                  <a:pt x="522" y="373"/>
                </a:lnTo>
                <a:lnTo>
                  <a:pt x="525" y="374"/>
                </a:lnTo>
                <a:lnTo>
                  <a:pt x="529" y="378"/>
                </a:lnTo>
                <a:lnTo>
                  <a:pt x="531" y="379"/>
                </a:lnTo>
                <a:lnTo>
                  <a:pt x="533" y="382"/>
                </a:lnTo>
                <a:lnTo>
                  <a:pt x="533" y="384"/>
                </a:lnTo>
                <a:lnTo>
                  <a:pt x="535" y="400"/>
                </a:lnTo>
                <a:lnTo>
                  <a:pt x="535" y="401"/>
                </a:lnTo>
                <a:lnTo>
                  <a:pt x="537" y="402"/>
                </a:lnTo>
                <a:lnTo>
                  <a:pt x="542" y="408"/>
                </a:lnTo>
                <a:lnTo>
                  <a:pt x="544" y="409"/>
                </a:lnTo>
                <a:lnTo>
                  <a:pt x="546" y="411"/>
                </a:lnTo>
                <a:lnTo>
                  <a:pt x="546" y="414"/>
                </a:lnTo>
                <a:lnTo>
                  <a:pt x="546" y="417"/>
                </a:lnTo>
                <a:lnTo>
                  <a:pt x="547" y="418"/>
                </a:lnTo>
                <a:lnTo>
                  <a:pt x="552" y="423"/>
                </a:lnTo>
                <a:lnTo>
                  <a:pt x="553" y="424"/>
                </a:lnTo>
                <a:lnTo>
                  <a:pt x="555" y="427"/>
                </a:lnTo>
                <a:lnTo>
                  <a:pt x="556" y="430"/>
                </a:lnTo>
                <a:lnTo>
                  <a:pt x="555" y="431"/>
                </a:lnTo>
                <a:lnTo>
                  <a:pt x="553" y="439"/>
                </a:lnTo>
                <a:lnTo>
                  <a:pt x="555" y="441"/>
                </a:lnTo>
                <a:lnTo>
                  <a:pt x="559" y="450"/>
                </a:lnTo>
                <a:lnTo>
                  <a:pt x="560" y="454"/>
                </a:lnTo>
                <a:lnTo>
                  <a:pt x="560" y="457"/>
                </a:lnTo>
                <a:lnTo>
                  <a:pt x="560" y="458"/>
                </a:lnTo>
                <a:lnTo>
                  <a:pt x="557" y="461"/>
                </a:lnTo>
                <a:lnTo>
                  <a:pt x="556" y="462"/>
                </a:lnTo>
                <a:lnTo>
                  <a:pt x="556" y="463"/>
                </a:lnTo>
                <a:lnTo>
                  <a:pt x="555" y="465"/>
                </a:lnTo>
                <a:lnTo>
                  <a:pt x="548" y="466"/>
                </a:lnTo>
                <a:lnTo>
                  <a:pt x="547" y="467"/>
                </a:lnTo>
                <a:lnTo>
                  <a:pt x="546" y="468"/>
                </a:lnTo>
                <a:lnTo>
                  <a:pt x="546" y="470"/>
                </a:lnTo>
                <a:lnTo>
                  <a:pt x="547" y="471"/>
                </a:lnTo>
                <a:lnTo>
                  <a:pt x="552" y="476"/>
                </a:lnTo>
                <a:lnTo>
                  <a:pt x="553" y="478"/>
                </a:lnTo>
                <a:lnTo>
                  <a:pt x="555" y="481"/>
                </a:lnTo>
                <a:lnTo>
                  <a:pt x="556" y="488"/>
                </a:lnTo>
                <a:lnTo>
                  <a:pt x="556" y="488"/>
                </a:lnTo>
                <a:lnTo>
                  <a:pt x="557" y="489"/>
                </a:lnTo>
                <a:lnTo>
                  <a:pt x="561" y="492"/>
                </a:lnTo>
                <a:lnTo>
                  <a:pt x="562" y="493"/>
                </a:lnTo>
                <a:lnTo>
                  <a:pt x="564" y="496"/>
                </a:lnTo>
                <a:lnTo>
                  <a:pt x="562" y="497"/>
                </a:lnTo>
                <a:lnTo>
                  <a:pt x="561" y="498"/>
                </a:lnTo>
                <a:lnTo>
                  <a:pt x="560" y="498"/>
                </a:lnTo>
                <a:lnTo>
                  <a:pt x="559" y="500"/>
                </a:lnTo>
                <a:lnTo>
                  <a:pt x="557" y="500"/>
                </a:lnTo>
                <a:lnTo>
                  <a:pt x="547" y="498"/>
                </a:lnTo>
                <a:lnTo>
                  <a:pt x="546" y="500"/>
                </a:lnTo>
                <a:lnTo>
                  <a:pt x="544" y="500"/>
                </a:lnTo>
                <a:lnTo>
                  <a:pt x="544" y="500"/>
                </a:lnTo>
                <a:lnTo>
                  <a:pt x="543" y="501"/>
                </a:lnTo>
                <a:lnTo>
                  <a:pt x="543" y="502"/>
                </a:lnTo>
                <a:lnTo>
                  <a:pt x="543" y="503"/>
                </a:lnTo>
                <a:lnTo>
                  <a:pt x="544" y="506"/>
                </a:lnTo>
                <a:lnTo>
                  <a:pt x="548" y="509"/>
                </a:lnTo>
                <a:lnTo>
                  <a:pt x="556" y="511"/>
                </a:lnTo>
                <a:lnTo>
                  <a:pt x="572" y="524"/>
                </a:lnTo>
                <a:lnTo>
                  <a:pt x="573" y="527"/>
                </a:lnTo>
                <a:lnTo>
                  <a:pt x="579" y="536"/>
                </a:lnTo>
                <a:lnTo>
                  <a:pt x="582" y="541"/>
                </a:lnTo>
                <a:lnTo>
                  <a:pt x="583" y="545"/>
                </a:lnTo>
                <a:lnTo>
                  <a:pt x="584" y="549"/>
                </a:lnTo>
                <a:lnTo>
                  <a:pt x="586" y="551"/>
                </a:lnTo>
                <a:lnTo>
                  <a:pt x="587" y="553"/>
                </a:lnTo>
                <a:lnTo>
                  <a:pt x="591" y="554"/>
                </a:lnTo>
                <a:lnTo>
                  <a:pt x="601" y="558"/>
                </a:lnTo>
                <a:lnTo>
                  <a:pt x="621" y="568"/>
                </a:lnTo>
                <a:lnTo>
                  <a:pt x="622" y="569"/>
                </a:lnTo>
                <a:lnTo>
                  <a:pt x="623" y="572"/>
                </a:lnTo>
                <a:lnTo>
                  <a:pt x="626" y="576"/>
                </a:lnTo>
                <a:lnTo>
                  <a:pt x="627" y="580"/>
                </a:lnTo>
                <a:lnTo>
                  <a:pt x="628" y="582"/>
                </a:lnTo>
                <a:lnTo>
                  <a:pt x="630" y="584"/>
                </a:lnTo>
                <a:lnTo>
                  <a:pt x="630" y="585"/>
                </a:lnTo>
                <a:lnTo>
                  <a:pt x="631" y="586"/>
                </a:lnTo>
                <a:lnTo>
                  <a:pt x="631" y="590"/>
                </a:lnTo>
                <a:lnTo>
                  <a:pt x="631" y="591"/>
                </a:lnTo>
                <a:lnTo>
                  <a:pt x="632" y="593"/>
                </a:lnTo>
                <a:lnTo>
                  <a:pt x="635" y="594"/>
                </a:lnTo>
                <a:lnTo>
                  <a:pt x="636" y="595"/>
                </a:lnTo>
                <a:lnTo>
                  <a:pt x="638" y="598"/>
                </a:lnTo>
                <a:lnTo>
                  <a:pt x="639" y="601"/>
                </a:lnTo>
                <a:lnTo>
                  <a:pt x="641" y="603"/>
                </a:lnTo>
                <a:lnTo>
                  <a:pt x="647" y="608"/>
                </a:lnTo>
                <a:lnTo>
                  <a:pt x="649" y="611"/>
                </a:lnTo>
                <a:lnTo>
                  <a:pt x="654" y="619"/>
                </a:lnTo>
                <a:lnTo>
                  <a:pt x="656" y="626"/>
                </a:lnTo>
                <a:lnTo>
                  <a:pt x="674" y="650"/>
                </a:lnTo>
                <a:lnTo>
                  <a:pt x="674" y="651"/>
                </a:lnTo>
                <a:lnTo>
                  <a:pt x="674" y="657"/>
                </a:lnTo>
                <a:lnTo>
                  <a:pt x="674" y="657"/>
                </a:lnTo>
                <a:lnTo>
                  <a:pt x="674" y="659"/>
                </a:lnTo>
                <a:lnTo>
                  <a:pt x="675" y="660"/>
                </a:lnTo>
                <a:lnTo>
                  <a:pt x="676" y="661"/>
                </a:lnTo>
                <a:lnTo>
                  <a:pt x="680" y="663"/>
                </a:lnTo>
                <a:lnTo>
                  <a:pt x="684" y="664"/>
                </a:lnTo>
                <a:lnTo>
                  <a:pt x="685" y="665"/>
                </a:lnTo>
                <a:lnTo>
                  <a:pt x="687" y="668"/>
                </a:lnTo>
                <a:lnTo>
                  <a:pt x="692" y="676"/>
                </a:lnTo>
                <a:lnTo>
                  <a:pt x="693" y="678"/>
                </a:lnTo>
                <a:lnTo>
                  <a:pt x="694" y="679"/>
                </a:lnTo>
                <a:lnTo>
                  <a:pt x="700" y="683"/>
                </a:lnTo>
                <a:lnTo>
                  <a:pt x="701" y="685"/>
                </a:lnTo>
                <a:lnTo>
                  <a:pt x="701" y="686"/>
                </a:lnTo>
                <a:lnTo>
                  <a:pt x="701" y="687"/>
                </a:lnTo>
                <a:lnTo>
                  <a:pt x="700" y="690"/>
                </a:lnTo>
                <a:lnTo>
                  <a:pt x="700" y="691"/>
                </a:lnTo>
                <a:lnTo>
                  <a:pt x="698" y="694"/>
                </a:lnTo>
                <a:lnTo>
                  <a:pt x="698" y="699"/>
                </a:lnTo>
                <a:lnTo>
                  <a:pt x="698" y="701"/>
                </a:lnTo>
                <a:lnTo>
                  <a:pt x="700" y="705"/>
                </a:lnTo>
                <a:lnTo>
                  <a:pt x="701" y="709"/>
                </a:lnTo>
                <a:lnTo>
                  <a:pt x="702" y="711"/>
                </a:lnTo>
                <a:lnTo>
                  <a:pt x="704" y="713"/>
                </a:lnTo>
                <a:lnTo>
                  <a:pt x="710" y="718"/>
                </a:lnTo>
                <a:lnTo>
                  <a:pt x="713" y="721"/>
                </a:lnTo>
                <a:lnTo>
                  <a:pt x="715" y="725"/>
                </a:lnTo>
                <a:lnTo>
                  <a:pt x="718" y="727"/>
                </a:lnTo>
                <a:lnTo>
                  <a:pt x="720" y="729"/>
                </a:lnTo>
                <a:lnTo>
                  <a:pt x="727" y="731"/>
                </a:lnTo>
                <a:lnTo>
                  <a:pt x="728" y="733"/>
                </a:lnTo>
                <a:lnTo>
                  <a:pt x="729" y="734"/>
                </a:lnTo>
                <a:lnTo>
                  <a:pt x="729" y="736"/>
                </a:lnTo>
                <a:lnTo>
                  <a:pt x="729" y="738"/>
                </a:lnTo>
                <a:lnTo>
                  <a:pt x="729" y="740"/>
                </a:lnTo>
                <a:lnTo>
                  <a:pt x="727" y="747"/>
                </a:lnTo>
                <a:lnTo>
                  <a:pt x="727" y="749"/>
                </a:lnTo>
                <a:lnTo>
                  <a:pt x="727" y="751"/>
                </a:lnTo>
                <a:lnTo>
                  <a:pt x="728" y="752"/>
                </a:lnTo>
                <a:lnTo>
                  <a:pt x="731" y="752"/>
                </a:lnTo>
                <a:lnTo>
                  <a:pt x="732" y="752"/>
                </a:lnTo>
                <a:lnTo>
                  <a:pt x="733" y="752"/>
                </a:lnTo>
                <a:lnTo>
                  <a:pt x="740" y="747"/>
                </a:lnTo>
                <a:lnTo>
                  <a:pt x="744" y="744"/>
                </a:lnTo>
                <a:lnTo>
                  <a:pt x="745" y="743"/>
                </a:lnTo>
                <a:lnTo>
                  <a:pt x="746" y="743"/>
                </a:lnTo>
                <a:lnTo>
                  <a:pt x="748" y="743"/>
                </a:lnTo>
                <a:lnTo>
                  <a:pt x="750" y="744"/>
                </a:lnTo>
                <a:lnTo>
                  <a:pt x="751" y="744"/>
                </a:lnTo>
                <a:lnTo>
                  <a:pt x="757" y="749"/>
                </a:lnTo>
                <a:lnTo>
                  <a:pt x="758" y="752"/>
                </a:lnTo>
                <a:lnTo>
                  <a:pt x="759" y="755"/>
                </a:lnTo>
                <a:lnTo>
                  <a:pt x="759" y="757"/>
                </a:lnTo>
                <a:lnTo>
                  <a:pt x="759" y="758"/>
                </a:lnTo>
                <a:lnTo>
                  <a:pt x="755" y="762"/>
                </a:lnTo>
                <a:lnTo>
                  <a:pt x="754" y="764"/>
                </a:lnTo>
                <a:lnTo>
                  <a:pt x="754" y="765"/>
                </a:lnTo>
                <a:lnTo>
                  <a:pt x="754" y="766"/>
                </a:lnTo>
                <a:lnTo>
                  <a:pt x="754" y="768"/>
                </a:lnTo>
                <a:lnTo>
                  <a:pt x="755" y="770"/>
                </a:lnTo>
                <a:lnTo>
                  <a:pt x="758" y="773"/>
                </a:lnTo>
                <a:lnTo>
                  <a:pt x="763" y="777"/>
                </a:lnTo>
                <a:lnTo>
                  <a:pt x="766" y="778"/>
                </a:lnTo>
                <a:lnTo>
                  <a:pt x="768" y="779"/>
                </a:lnTo>
                <a:lnTo>
                  <a:pt x="772" y="779"/>
                </a:lnTo>
                <a:lnTo>
                  <a:pt x="776" y="779"/>
                </a:lnTo>
                <a:lnTo>
                  <a:pt x="781" y="778"/>
                </a:lnTo>
                <a:lnTo>
                  <a:pt x="782" y="778"/>
                </a:lnTo>
                <a:lnTo>
                  <a:pt x="784" y="778"/>
                </a:lnTo>
                <a:lnTo>
                  <a:pt x="788" y="780"/>
                </a:lnTo>
                <a:lnTo>
                  <a:pt x="789" y="780"/>
                </a:lnTo>
                <a:lnTo>
                  <a:pt x="791" y="780"/>
                </a:lnTo>
                <a:lnTo>
                  <a:pt x="793" y="780"/>
                </a:lnTo>
                <a:lnTo>
                  <a:pt x="795" y="779"/>
                </a:lnTo>
                <a:lnTo>
                  <a:pt x="799" y="777"/>
                </a:lnTo>
                <a:lnTo>
                  <a:pt x="801" y="777"/>
                </a:lnTo>
                <a:lnTo>
                  <a:pt x="816" y="775"/>
                </a:lnTo>
                <a:lnTo>
                  <a:pt x="819" y="775"/>
                </a:lnTo>
                <a:lnTo>
                  <a:pt x="820" y="775"/>
                </a:lnTo>
                <a:lnTo>
                  <a:pt x="823" y="777"/>
                </a:lnTo>
                <a:lnTo>
                  <a:pt x="824" y="778"/>
                </a:lnTo>
                <a:lnTo>
                  <a:pt x="824" y="780"/>
                </a:lnTo>
                <a:lnTo>
                  <a:pt x="824" y="782"/>
                </a:lnTo>
                <a:lnTo>
                  <a:pt x="824" y="784"/>
                </a:lnTo>
                <a:lnTo>
                  <a:pt x="824" y="790"/>
                </a:lnTo>
                <a:lnTo>
                  <a:pt x="823" y="793"/>
                </a:lnTo>
                <a:lnTo>
                  <a:pt x="820" y="796"/>
                </a:lnTo>
                <a:lnTo>
                  <a:pt x="820" y="797"/>
                </a:lnTo>
                <a:lnTo>
                  <a:pt x="819" y="799"/>
                </a:lnTo>
                <a:lnTo>
                  <a:pt x="819" y="801"/>
                </a:lnTo>
                <a:lnTo>
                  <a:pt x="819" y="802"/>
                </a:lnTo>
                <a:lnTo>
                  <a:pt x="819" y="804"/>
                </a:lnTo>
                <a:lnTo>
                  <a:pt x="819" y="805"/>
                </a:lnTo>
                <a:lnTo>
                  <a:pt x="817" y="808"/>
                </a:lnTo>
                <a:lnTo>
                  <a:pt x="816" y="809"/>
                </a:lnTo>
                <a:lnTo>
                  <a:pt x="815" y="810"/>
                </a:lnTo>
                <a:lnTo>
                  <a:pt x="815" y="813"/>
                </a:lnTo>
                <a:lnTo>
                  <a:pt x="815" y="814"/>
                </a:lnTo>
                <a:lnTo>
                  <a:pt x="816" y="815"/>
                </a:lnTo>
                <a:lnTo>
                  <a:pt x="816" y="817"/>
                </a:lnTo>
                <a:lnTo>
                  <a:pt x="816" y="818"/>
                </a:lnTo>
                <a:lnTo>
                  <a:pt x="815" y="821"/>
                </a:lnTo>
                <a:lnTo>
                  <a:pt x="815" y="821"/>
                </a:lnTo>
                <a:lnTo>
                  <a:pt x="813" y="822"/>
                </a:lnTo>
                <a:lnTo>
                  <a:pt x="812" y="823"/>
                </a:lnTo>
                <a:lnTo>
                  <a:pt x="811" y="823"/>
                </a:lnTo>
                <a:lnTo>
                  <a:pt x="803" y="824"/>
                </a:lnTo>
                <a:lnTo>
                  <a:pt x="802" y="826"/>
                </a:lnTo>
                <a:lnTo>
                  <a:pt x="802" y="826"/>
                </a:lnTo>
                <a:lnTo>
                  <a:pt x="801" y="827"/>
                </a:lnTo>
                <a:lnTo>
                  <a:pt x="801" y="827"/>
                </a:lnTo>
                <a:lnTo>
                  <a:pt x="801" y="828"/>
                </a:lnTo>
                <a:lnTo>
                  <a:pt x="802" y="830"/>
                </a:lnTo>
                <a:lnTo>
                  <a:pt x="804" y="834"/>
                </a:lnTo>
                <a:lnTo>
                  <a:pt x="804" y="835"/>
                </a:lnTo>
                <a:lnTo>
                  <a:pt x="806" y="837"/>
                </a:lnTo>
                <a:lnTo>
                  <a:pt x="806" y="839"/>
                </a:lnTo>
                <a:lnTo>
                  <a:pt x="806" y="840"/>
                </a:lnTo>
                <a:lnTo>
                  <a:pt x="806" y="843"/>
                </a:lnTo>
                <a:lnTo>
                  <a:pt x="804" y="844"/>
                </a:lnTo>
                <a:lnTo>
                  <a:pt x="804" y="846"/>
                </a:lnTo>
                <a:lnTo>
                  <a:pt x="798" y="856"/>
                </a:lnTo>
                <a:lnTo>
                  <a:pt x="795" y="859"/>
                </a:lnTo>
                <a:lnTo>
                  <a:pt x="795" y="862"/>
                </a:lnTo>
                <a:lnTo>
                  <a:pt x="794" y="866"/>
                </a:lnTo>
                <a:lnTo>
                  <a:pt x="794" y="870"/>
                </a:lnTo>
                <a:lnTo>
                  <a:pt x="794" y="872"/>
                </a:lnTo>
                <a:lnTo>
                  <a:pt x="793" y="874"/>
                </a:lnTo>
                <a:lnTo>
                  <a:pt x="793" y="875"/>
                </a:lnTo>
                <a:lnTo>
                  <a:pt x="786" y="880"/>
                </a:lnTo>
                <a:lnTo>
                  <a:pt x="786" y="881"/>
                </a:lnTo>
                <a:lnTo>
                  <a:pt x="785" y="884"/>
                </a:lnTo>
                <a:lnTo>
                  <a:pt x="785" y="887"/>
                </a:lnTo>
                <a:lnTo>
                  <a:pt x="784" y="889"/>
                </a:lnTo>
                <a:lnTo>
                  <a:pt x="784" y="891"/>
                </a:lnTo>
                <a:lnTo>
                  <a:pt x="781" y="893"/>
                </a:lnTo>
                <a:lnTo>
                  <a:pt x="780" y="894"/>
                </a:lnTo>
                <a:lnTo>
                  <a:pt x="780" y="896"/>
                </a:lnTo>
                <a:lnTo>
                  <a:pt x="780" y="897"/>
                </a:lnTo>
                <a:lnTo>
                  <a:pt x="780" y="898"/>
                </a:lnTo>
                <a:lnTo>
                  <a:pt x="781" y="901"/>
                </a:lnTo>
                <a:lnTo>
                  <a:pt x="781" y="905"/>
                </a:lnTo>
                <a:lnTo>
                  <a:pt x="781" y="906"/>
                </a:lnTo>
                <a:lnTo>
                  <a:pt x="781" y="907"/>
                </a:lnTo>
                <a:lnTo>
                  <a:pt x="781" y="913"/>
                </a:lnTo>
                <a:lnTo>
                  <a:pt x="781" y="916"/>
                </a:lnTo>
                <a:lnTo>
                  <a:pt x="781" y="918"/>
                </a:lnTo>
                <a:lnTo>
                  <a:pt x="781" y="920"/>
                </a:lnTo>
                <a:lnTo>
                  <a:pt x="780" y="920"/>
                </a:lnTo>
                <a:lnTo>
                  <a:pt x="779" y="922"/>
                </a:lnTo>
                <a:lnTo>
                  <a:pt x="777" y="923"/>
                </a:lnTo>
                <a:lnTo>
                  <a:pt x="776" y="923"/>
                </a:lnTo>
                <a:lnTo>
                  <a:pt x="768" y="923"/>
                </a:lnTo>
                <a:lnTo>
                  <a:pt x="767" y="923"/>
                </a:lnTo>
                <a:lnTo>
                  <a:pt x="766" y="924"/>
                </a:lnTo>
                <a:lnTo>
                  <a:pt x="766" y="924"/>
                </a:lnTo>
                <a:lnTo>
                  <a:pt x="764" y="925"/>
                </a:lnTo>
                <a:lnTo>
                  <a:pt x="764" y="927"/>
                </a:lnTo>
                <a:lnTo>
                  <a:pt x="764" y="928"/>
                </a:lnTo>
                <a:lnTo>
                  <a:pt x="764" y="931"/>
                </a:lnTo>
                <a:lnTo>
                  <a:pt x="772" y="941"/>
                </a:lnTo>
                <a:lnTo>
                  <a:pt x="773" y="942"/>
                </a:lnTo>
                <a:lnTo>
                  <a:pt x="773" y="944"/>
                </a:lnTo>
                <a:lnTo>
                  <a:pt x="773" y="945"/>
                </a:lnTo>
                <a:lnTo>
                  <a:pt x="773" y="947"/>
                </a:lnTo>
                <a:lnTo>
                  <a:pt x="772" y="949"/>
                </a:lnTo>
                <a:lnTo>
                  <a:pt x="771" y="950"/>
                </a:lnTo>
                <a:lnTo>
                  <a:pt x="766" y="957"/>
                </a:lnTo>
                <a:lnTo>
                  <a:pt x="766" y="958"/>
                </a:lnTo>
                <a:lnTo>
                  <a:pt x="764" y="959"/>
                </a:lnTo>
                <a:lnTo>
                  <a:pt x="764" y="960"/>
                </a:lnTo>
                <a:lnTo>
                  <a:pt x="764" y="963"/>
                </a:lnTo>
                <a:lnTo>
                  <a:pt x="766" y="967"/>
                </a:lnTo>
                <a:lnTo>
                  <a:pt x="766" y="968"/>
                </a:lnTo>
                <a:lnTo>
                  <a:pt x="766" y="971"/>
                </a:lnTo>
                <a:lnTo>
                  <a:pt x="764" y="972"/>
                </a:lnTo>
                <a:lnTo>
                  <a:pt x="766" y="975"/>
                </a:lnTo>
                <a:lnTo>
                  <a:pt x="767" y="976"/>
                </a:lnTo>
                <a:lnTo>
                  <a:pt x="772" y="980"/>
                </a:lnTo>
                <a:lnTo>
                  <a:pt x="779" y="981"/>
                </a:lnTo>
                <a:lnTo>
                  <a:pt x="780" y="982"/>
                </a:lnTo>
                <a:lnTo>
                  <a:pt x="780" y="985"/>
                </a:lnTo>
                <a:lnTo>
                  <a:pt x="780" y="986"/>
                </a:lnTo>
                <a:lnTo>
                  <a:pt x="780" y="989"/>
                </a:lnTo>
                <a:lnTo>
                  <a:pt x="776" y="993"/>
                </a:lnTo>
                <a:lnTo>
                  <a:pt x="776" y="994"/>
                </a:lnTo>
                <a:lnTo>
                  <a:pt x="775" y="995"/>
                </a:lnTo>
                <a:lnTo>
                  <a:pt x="775" y="998"/>
                </a:lnTo>
                <a:lnTo>
                  <a:pt x="775" y="999"/>
                </a:lnTo>
                <a:lnTo>
                  <a:pt x="775" y="1001"/>
                </a:lnTo>
                <a:lnTo>
                  <a:pt x="776" y="1002"/>
                </a:lnTo>
                <a:lnTo>
                  <a:pt x="780" y="1011"/>
                </a:lnTo>
                <a:lnTo>
                  <a:pt x="780" y="1012"/>
                </a:lnTo>
                <a:lnTo>
                  <a:pt x="779" y="1015"/>
                </a:lnTo>
                <a:lnTo>
                  <a:pt x="777" y="1016"/>
                </a:lnTo>
                <a:lnTo>
                  <a:pt x="772" y="1020"/>
                </a:lnTo>
                <a:lnTo>
                  <a:pt x="771" y="1021"/>
                </a:lnTo>
                <a:lnTo>
                  <a:pt x="768" y="1021"/>
                </a:lnTo>
                <a:lnTo>
                  <a:pt x="767" y="1021"/>
                </a:lnTo>
                <a:lnTo>
                  <a:pt x="759" y="1020"/>
                </a:lnTo>
                <a:lnTo>
                  <a:pt x="758" y="1021"/>
                </a:lnTo>
                <a:lnTo>
                  <a:pt x="755" y="1021"/>
                </a:lnTo>
                <a:lnTo>
                  <a:pt x="753" y="1023"/>
                </a:lnTo>
                <a:lnTo>
                  <a:pt x="753" y="1024"/>
                </a:lnTo>
                <a:lnTo>
                  <a:pt x="751" y="1024"/>
                </a:lnTo>
                <a:lnTo>
                  <a:pt x="750" y="1026"/>
                </a:lnTo>
                <a:lnTo>
                  <a:pt x="748" y="1030"/>
                </a:lnTo>
                <a:lnTo>
                  <a:pt x="745" y="1033"/>
                </a:lnTo>
                <a:lnTo>
                  <a:pt x="745" y="1034"/>
                </a:lnTo>
                <a:lnTo>
                  <a:pt x="744" y="1036"/>
                </a:lnTo>
                <a:lnTo>
                  <a:pt x="742" y="1037"/>
                </a:lnTo>
                <a:lnTo>
                  <a:pt x="740" y="1038"/>
                </a:lnTo>
                <a:lnTo>
                  <a:pt x="738" y="1039"/>
                </a:lnTo>
                <a:lnTo>
                  <a:pt x="737" y="1041"/>
                </a:lnTo>
                <a:lnTo>
                  <a:pt x="738" y="1043"/>
                </a:lnTo>
                <a:lnTo>
                  <a:pt x="740" y="1046"/>
                </a:lnTo>
                <a:lnTo>
                  <a:pt x="740" y="1051"/>
                </a:lnTo>
                <a:lnTo>
                  <a:pt x="740" y="1052"/>
                </a:lnTo>
                <a:lnTo>
                  <a:pt x="741" y="1054"/>
                </a:lnTo>
                <a:lnTo>
                  <a:pt x="746" y="1060"/>
                </a:lnTo>
                <a:lnTo>
                  <a:pt x="748" y="1063"/>
                </a:lnTo>
                <a:lnTo>
                  <a:pt x="748" y="1065"/>
                </a:lnTo>
                <a:lnTo>
                  <a:pt x="746" y="1068"/>
                </a:lnTo>
                <a:lnTo>
                  <a:pt x="746" y="1069"/>
                </a:lnTo>
                <a:lnTo>
                  <a:pt x="748" y="1072"/>
                </a:lnTo>
                <a:lnTo>
                  <a:pt x="746" y="1074"/>
                </a:lnTo>
                <a:lnTo>
                  <a:pt x="746" y="1076"/>
                </a:lnTo>
                <a:lnTo>
                  <a:pt x="745" y="1077"/>
                </a:lnTo>
                <a:lnTo>
                  <a:pt x="745" y="1078"/>
                </a:lnTo>
                <a:lnTo>
                  <a:pt x="744" y="1078"/>
                </a:lnTo>
                <a:lnTo>
                  <a:pt x="741" y="1081"/>
                </a:lnTo>
                <a:lnTo>
                  <a:pt x="736" y="1085"/>
                </a:lnTo>
                <a:lnTo>
                  <a:pt x="735" y="1086"/>
                </a:lnTo>
                <a:lnTo>
                  <a:pt x="733" y="1087"/>
                </a:lnTo>
                <a:lnTo>
                  <a:pt x="735" y="1089"/>
                </a:lnTo>
                <a:lnTo>
                  <a:pt x="735" y="1092"/>
                </a:lnTo>
                <a:lnTo>
                  <a:pt x="736" y="1094"/>
                </a:lnTo>
                <a:lnTo>
                  <a:pt x="736" y="1095"/>
                </a:lnTo>
                <a:lnTo>
                  <a:pt x="736" y="1098"/>
                </a:lnTo>
                <a:lnTo>
                  <a:pt x="735" y="1099"/>
                </a:lnTo>
                <a:lnTo>
                  <a:pt x="731" y="1103"/>
                </a:lnTo>
                <a:lnTo>
                  <a:pt x="731" y="1103"/>
                </a:lnTo>
                <a:lnTo>
                  <a:pt x="732" y="1104"/>
                </a:lnTo>
                <a:lnTo>
                  <a:pt x="735" y="1105"/>
                </a:lnTo>
                <a:lnTo>
                  <a:pt x="740" y="1105"/>
                </a:lnTo>
                <a:lnTo>
                  <a:pt x="750" y="1109"/>
                </a:lnTo>
                <a:lnTo>
                  <a:pt x="751" y="1111"/>
                </a:lnTo>
                <a:lnTo>
                  <a:pt x="759" y="1117"/>
                </a:lnTo>
                <a:lnTo>
                  <a:pt x="760" y="1118"/>
                </a:lnTo>
                <a:lnTo>
                  <a:pt x="760" y="1121"/>
                </a:lnTo>
                <a:lnTo>
                  <a:pt x="760" y="1122"/>
                </a:lnTo>
                <a:lnTo>
                  <a:pt x="762" y="1124"/>
                </a:lnTo>
                <a:lnTo>
                  <a:pt x="763" y="1126"/>
                </a:lnTo>
                <a:lnTo>
                  <a:pt x="771" y="1131"/>
                </a:lnTo>
                <a:lnTo>
                  <a:pt x="772" y="1133"/>
                </a:lnTo>
                <a:lnTo>
                  <a:pt x="772" y="1134"/>
                </a:lnTo>
                <a:lnTo>
                  <a:pt x="775" y="1135"/>
                </a:lnTo>
                <a:lnTo>
                  <a:pt x="776" y="1136"/>
                </a:lnTo>
                <a:lnTo>
                  <a:pt x="781" y="1138"/>
                </a:lnTo>
                <a:lnTo>
                  <a:pt x="784" y="1138"/>
                </a:lnTo>
                <a:lnTo>
                  <a:pt x="786" y="1138"/>
                </a:lnTo>
                <a:lnTo>
                  <a:pt x="788" y="1136"/>
                </a:lnTo>
                <a:lnTo>
                  <a:pt x="793" y="1135"/>
                </a:lnTo>
                <a:lnTo>
                  <a:pt x="794" y="1134"/>
                </a:lnTo>
                <a:lnTo>
                  <a:pt x="794" y="1134"/>
                </a:lnTo>
                <a:lnTo>
                  <a:pt x="795" y="1133"/>
                </a:lnTo>
                <a:lnTo>
                  <a:pt x="799" y="1126"/>
                </a:lnTo>
                <a:lnTo>
                  <a:pt x="799" y="1125"/>
                </a:lnTo>
                <a:lnTo>
                  <a:pt x="801" y="1124"/>
                </a:lnTo>
                <a:lnTo>
                  <a:pt x="802" y="1122"/>
                </a:lnTo>
                <a:lnTo>
                  <a:pt x="803" y="1122"/>
                </a:lnTo>
                <a:lnTo>
                  <a:pt x="804" y="1121"/>
                </a:lnTo>
                <a:lnTo>
                  <a:pt x="807" y="1121"/>
                </a:lnTo>
                <a:lnTo>
                  <a:pt x="811" y="1122"/>
                </a:lnTo>
                <a:lnTo>
                  <a:pt x="812" y="1122"/>
                </a:lnTo>
                <a:lnTo>
                  <a:pt x="813" y="1122"/>
                </a:lnTo>
                <a:lnTo>
                  <a:pt x="820" y="1120"/>
                </a:lnTo>
                <a:lnTo>
                  <a:pt x="829" y="1117"/>
                </a:lnTo>
                <a:lnTo>
                  <a:pt x="830" y="1116"/>
                </a:lnTo>
                <a:lnTo>
                  <a:pt x="832" y="1114"/>
                </a:lnTo>
                <a:lnTo>
                  <a:pt x="832" y="1113"/>
                </a:lnTo>
                <a:lnTo>
                  <a:pt x="833" y="1112"/>
                </a:lnTo>
                <a:lnTo>
                  <a:pt x="834" y="1111"/>
                </a:lnTo>
                <a:lnTo>
                  <a:pt x="835" y="1111"/>
                </a:lnTo>
                <a:lnTo>
                  <a:pt x="839" y="1108"/>
                </a:lnTo>
                <a:lnTo>
                  <a:pt x="841" y="1108"/>
                </a:lnTo>
                <a:lnTo>
                  <a:pt x="842" y="1105"/>
                </a:lnTo>
                <a:lnTo>
                  <a:pt x="843" y="1104"/>
                </a:lnTo>
                <a:lnTo>
                  <a:pt x="843" y="1103"/>
                </a:lnTo>
                <a:lnTo>
                  <a:pt x="846" y="1100"/>
                </a:lnTo>
                <a:lnTo>
                  <a:pt x="847" y="1099"/>
                </a:lnTo>
                <a:lnTo>
                  <a:pt x="848" y="1098"/>
                </a:lnTo>
                <a:lnTo>
                  <a:pt x="850" y="1098"/>
                </a:lnTo>
                <a:lnTo>
                  <a:pt x="851" y="1096"/>
                </a:lnTo>
                <a:lnTo>
                  <a:pt x="857" y="1095"/>
                </a:lnTo>
                <a:lnTo>
                  <a:pt x="859" y="1095"/>
                </a:lnTo>
                <a:lnTo>
                  <a:pt x="859" y="1095"/>
                </a:lnTo>
                <a:lnTo>
                  <a:pt x="859" y="1094"/>
                </a:lnTo>
                <a:lnTo>
                  <a:pt x="859" y="1092"/>
                </a:lnTo>
                <a:lnTo>
                  <a:pt x="859" y="1090"/>
                </a:lnTo>
                <a:lnTo>
                  <a:pt x="859" y="1089"/>
                </a:lnTo>
                <a:lnTo>
                  <a:pt x="859" y="1087"/>
                </a:lnTo>
                <a:lnTo>
                  <a:pt x="859" y="1085"/>
                </a:lnTo>
                <a:lnTo>
                  <a:pt x="859" y="1083"/>
                </a:lnTo>
                <a:lnTo>
                  <a:pt x="860" y="1082"/>
                </a:lnTo>
                <a:lnTo>
                  <a:pt x="860" y="1081"/>
                </a:lnTo>
                <a:lnTo>
                  <a:pt x="861" y="1081"/>
                </a:lnTo>
                <a:lnTo>
                  <a:pt x="863" y="1081"/>
                </a:lnTo>
                <a:lnTo>
                  <a:pt x="865" y="1082"/>
                </a:lnTo>
                <a:lnTo>
                  <a:pt x="869" y="1085"/>
                </a:lnTo>
                <a:lnTo>
                  <a:pt x="877" y="1091"/>
                </a:lnTo>
                <a:lnTo>
                  <a:pt x="882" y="1096"/>
                </a:lnTo>
                <a:lnTo>
                  <a:pt x="883" y="1098"/>
                </a:lnTo>
                <a:lnTo>
                  <a:pt x="883" y="1100"/>
                </a:lnTo>
                <a:lnTo>
                  <a:pt x="883" y="1103"/>
                </a:lnTo>
                <a:lnTo>
                  <a:pt x="885" y="1105"/>
                </a:lnTo>
                <a:lnTo>
                  <a:pt x="887" y="1107"/>
                </a:lnTo>
                <a:lnTo>
                  <a:pt x="898" y="1112"/>
                </a:lnTo>
                <a:lnTo>
                  <a:pt x="900" y="1113"/>
                </a:lnTo>
                <a:lnTo>
                  <a:pt x="901" y="1114"/>
                </a:lnTo>
                <a:lnTo>
                  <a:pt x="903" y="1117"/>
                </a:lnTo>
                <a:lnTo>
                  <a:pt x="904" y="1118"/>
                </a:lnTo>
                <a:lnTo>
                  <a:pt x="904" y="1121"/>
                </a:lnTo>
                <a:lnTo>
                  <a:pt x="904" y="1122"/>
                </a:lnTo>
                <a:lnTo>
                  <a:pt x="903" y="1124"/>
                </a:lnTo>
                <a:lnTo>
                  <a:pt x="900" y="1126"/>
                </a:lnTo>
                <a:lnTo>
                  <a:pt x="900" y="1127"/>
                </a:lnTo>
                <a:lnTo>
                  <a:pt x="899" y="1130"/>
                </a:lnTo>
                <a:lnTo>
                  <a:pt x="898" y="1134"/>
                </a:lnTo>
                <a:lnTo>
                  <a:pt x="898" y="1136"/>
                </a:lnTo>
                <a:lnTo>
                  <a:pt x="898" y="1138"/>
                </a:lnTo>
                <a:lnTo>
                  <a:pt x="899" y="1140"/>
                </a:lnTo>
                <a:lnTo>
                  <a:pt x="907" y="1144"/>
                </a:lnTo>
                <a:lnTo>
                  <a:pt x="908" y="1146"/>
                </a:lnTo>
                <a:lnTo>
                  <a:pt x="909" y="1148"/>
                </a:lnTo>
                <a:lnTo>
                  <a:pt x="908" y="1148"/>
                </a:lnTo>
                <a:lnTo>
                  <a:pt x="908" y="1151"/>
                </a:lnTo>
                <a:lnTo>
                  <a:pt x="908" y="1156"/>
                </a:lnTo>
                <a:lnTo>
                  <a:pt x="908" y="1157"/>
                </a:lnTo>
                <a:lnTo>
                  <a:pt x="908" y="1158"/>
                </a:lnTo>
                <a:lnTo>
                  <a:pt x="905" y="1162"/>
                </a:lnTo>
                <a:lnTo>
                  <a:pt x="905" y="1164"/>
                </a:lnTo>
                <a:lnTo>
                  <a:pt x="904" y="1165"/>
                </a:lnTo>
                <a:lnTo>
                  <a:pt x="904" y="1168"/>
                </a:lnTo>
                <a:lnTo>
                  <a:pt x="904" y="1169"/>
                </a:lnTo>
                <a:lnTo>
                  <a:pt x="904" y="1170"/>
                </a:lnTo>
                <a:lnTo>
                  <a:pt x="904" y="1174"/>
                </a:lnTo>
                <a:lnTo>
                  <a:pt x="905" y="1177"/>
                </a:lnTo>
                <a:lnTo>
                  <a:pt x="911" y="1182"/>
                </a:lnTo>
                <a:lnTo>
                  <a:pt x="913" y="1184"/>
                </a:lnTo>
                <a:lnTo>
                  <a:pt x="913" y="1186"/>
                </a:lnTo>
                <a:lnTo>
                  <a:pt x="913" y="1190"/>
                </a:lnTo>
                <a:lnTo>
                  <a:pt x="912" y="1197"/>
                </a:lnTo>
                <a:lnTo>
                  <a:pt x="911" y="1201"/>
                </a:lnTo>
                <a:lnTo>
                  <a:pt x="911" y="1203"/>
                </a:lnTo>
                <a:lnTo>
                  <a:pt x="911" y="1206"/>
                </a:lnTo>
                <a:lnTo>
                  <a:pt x="911" y="1208"/>
                </a:lnTo>
                <a:lnTo>
                  <a:pt x="911" y="1209"/>
                </a:lnTo>
                <a:lnTo>
                  <a:pt x="912" y="1210"/>
                </a:lnTo>
                <a:lnTo>
                  <a:pt x="917" y="1215"/>
                </a:lnTo>
                <a:lnTo>
                  <a:pt x="918" y="1217"/>
                </a:lnTo>
                <a:lnTo>
                  <a:pt x="920" y="1218"/>
                </a:lnTo>
                <a:lnTo>
                  <a:pt x="920" y="1221"/>
                </a:lnTo>
                <a:lnTo>
                  <a:pt x="920" y="1223"/>
                </a:lnTo>
                <a:lnTo>
                  <a:pt x="920" y="1226"/>
                </a:lnTo>
                <a:lnTo>
                  <a:pt x="921" y="1227"/>
                </a:lnTo>
                <a:lnTo>
                  <a:pt x="923" y="1231"/>
                </a:lnTo>
                <a:lnTo>
                  <a:pt x="927" y="1236"/>
                </a:lnTo>
                <a:lnTo>
                  <a:pt x="931" y="1240"/>
                </a:lnTo>
                <a:lnTo>
                  <a:pt x="934" y="1244"/>
                </a:lnTo>
                <a:lnTo>
                  <a:pt x="935" y="1247"/>
                </a:lnTo>
                <a:lnTo>
                  <a:pt x="935" y="1248"/>
                </a:lnTo>
                <a:lnTo>
                  <a:pt x="936" y="1250"/>
                </a:lnTo>
                <a:lnTo>
                  <a:pt x="936" y="1253"/>
                </a:lnTo>
                <a:lnTo>
                  <a:pt x="936" y="1254"/>
                </a:lnTo>
                <a:lnTo>
                  <a:pt x="936" y="1256"/>
                </a:lnTo>
                <a:lnTo>
                  <a:pt x="938" y="1258"/>
                </a:lnTo>
                <a:lnTo>
                  <a:pt x="939" y="1259"/>
                </a:lnTo>
                <a:lnTo>
                  <a:pt x="939" y="1261"/>
                </a:lnTo>
                <a:lnTo>
                  <a:pt x="939" y="1265"/>
                </a:lnTo>
                <a:lnTo>
                  <a:pt x="939" y="1267"/>
                </a:lnTo>
                <a:lnTo>
                  <a:pt x="940" y="1267"/>
                </a:lnTo>
                <a:lnTo>
                  <a:pt x="942" y="1269"/>
                </a:lnTo>
                <a:lnTo>
                  <a:pt x="949" y="1270"/>
                </a:lnTo>
                <a:lnTo>
                  <a:pt x="951" y="1271"/>
                </a:lnTo>
                <a:lnTo>
                  <a:pt x="953" y="1272"/>
                </a:lnTo>
                <a:lnTo>
                  <a:pt x="953" y="1279"/>
                </a:lnTo>
                <a:lnTo>
                  <a:pt x="953" y="1280"/>
                </a:lnTo>
                <a:lnTo>
                  <a:pt x="960" y="1291"/>
                </a:lnTo>
                <a:lnTo>
                  <a:pt x="961" y="1294"/>
                </a:lnTo>
                <a:lnTo>
                  <a:pt x="964" y="1302"/>
                </a:lnTo>
                <a:lnTo>
                  <a:pt x="964" y="1305"/>
                </a:lnTo>
                <a:lnTo>
                  <a:pt x="964" y="1310"/>
                </a:lnTo>
                <a:lnTo>
                  <a:pt x="964" y="1310"/>
                </a:lnTo>
                <a:lnTo>
                  <a:pt x="964" y="1311"/>
                </a:lnTo>
                <a:lnTo>
                  <a:pt x="961" y="1319"/>
                </a:lnTo>
                <a:lnTo>
                  <a:pt x="961" y="1320"/>
                </a:lnTo>
                <a:lnTo>
                  <a:pt x="960" y="1322"/>
                </a:lnTo>
                <a:lnTo>
                  <a:pt x="958" y="1323"/>
                </a:lnTo>
                <a:lnTo>
                  <a:pt x="957" y="1324"/>
                </a:lnTo>
                <a:lnTo>
                  <a:pt x="953" y="1326"/>
                </a:lnTo>
                <a:lnTo>
                  <a:pt x="952" y="1326"/>
                </a:lnTo>
                <a:lnTo>
                  <a:pt x="951" y="1327"/>
                </a:lnTo>
                <a:lnTo>
                  <a:pt x="949" y="1328"/>
                </a:lnTo>
                <a:lnTo>
                  <a:pt x="951" y="1329"/>
                </a:lnTo>
                <a:lnTo>
                  <a:pt x="951" y="1331"/>
                </a:lnTo>
                <a:lnTo>
                  <a:pt x="953" y="1333"/>
                </a:lnTo>
                <a:lnTo>
                  <a:pt x="955" y="1336"/>
                </a:lnTo>
                <a:lnTo>
                  <a:pt x="955" y="1340"/>
                </a:lnTo>
                <a:lnTo>
                  <a:pt x="957" y="1349"/>
                </a:lnTo>
                <a:lnTo>
                  <a:pt x="958" y="1351"/>
                </a:lnTo>
                <a:lnTo>
                  <a:pt x="960" y="1354"/>
                </a:lnTo>
                <a:lnTo>
                  <a:pt x="962" y="1357"/>
                </a:lnTo>
                <a:lnTo>
                  <a:pt x="973" y="1363"/>
                </a:lnTo>
                <a:lnTo>
                  <a:pt x="975" y="1366"/>
                </a:lnTo>
                <a:lnTo>
                  <a:pt x="978" y="1367"/>
                </a:lnTo>
                <a:lnTo>
                  <a:pt x="978" y="1368"/>
                </a:lnTo>
                <a:lnTo>
                  <a:pt x="978" y="1373"/>
                </a:lnTo>
                <a:lnTo>
                  <a:pt x="979" y="1375"/>
                </a:lnTo>
                <a:lnTo>
                  <a:pt x="980" y="1376"/>
                </a:lnTo>
                <a:lnTo>
                  <a:pt x="986" y="1376"/>
                </a:lnTo>
                <a:lnTo>
                  <a:pt x="987" y="1376"/>
                </a:lnTo>
                <a:lnTo>
                  <a:pt x="989" y="1375"/>
                </a:lnTo>
                <a:lnTo>
                  <a:pt x="995" y="1372"/>
                </a:lnTo>
                <a:lnTo>
                  <a:pt x="996" y="1371"/>
                </a:lnTo>
                <a:lnTo>
                  <a:pt x="997" y="1371"/>
                </a:lnTo>
                <a:lnTo>
                  <a:pt x="998" y="1370"/>
                </a:lnTo>
                <a:lnTo>
                  <a:pt x="1002" y="1371"/>
                </a:lnTo>
                <a:lnTo>
                  <a:pt x="1008" y="1372"/>
                </a:lnTo>
                <a:lnTo>
                  <a:pt x="1014" y="1376"/>
                </a:lnTo>
                <a:lnTo>
                  <a:pt x="1019" y="1381"/>
                </a:lnTo>
                <a:lnTo>
                  <a:pt x="1022" y="1386"/>
                </a:lnTo>
                <a:lnTo>
                  <a:pt x="1023" y="1388"/>
                </a:lnTo>
                <a:lnTo>
                  <a:pt x="1026" y="1393"/>
                </a:lnTo>
                <a:lnTo>
                  <a:pt x="1027" y="1394"/>
                </a:lnTo>
                <a:lnTo>
                  <a:pt x="1030" y="1398"/>
                </a:lnTo>
                <a:lnTo>
                  <a:pt x="1030" y="1399"/>
                </a:lnTo>
                <a:lnTo>
                  <a:pt x="1031" y="1401"/>
                </a:lnTo>
                <a:lnTo>
                  <a:pt x="1031" y="1402"/>
                </a:lnTo>
                <a:lnTo>
                  <a:pt x="1031" y="1403"/>
                </a:lnTo>
                <a:lnTo>
                  <a:pt x="1031" y="1404"/>
                </a:lnTo>
                <a:lnTo>
                  <a:pt x="1032" y="1407"/>
                </a:lnTo>
                <a:lnTo>
                  <a:pt x="1032" y="1408"/>
                </a:lnTo>
                <a:lnTo>
                  <a:pt x="1033" y="1411"/>
                </a:lnTo>
                <a:lnTo>
                  <a:pt x="1035" y="1412"/>
                </a:lnTo>
                <a:lnTo>
                  <a:pt x="1035" y="1414"/>
                </a:lnTo>
                <a:lnTo>
                  <a:pt x="1036" y="1417"/>
                </a:lnTo>
                <a:lnTo>
                  <a:pt x="1037" y="1420"/>
                </a:lnTo>
                <a:lnTo>
                  <a:pt x="1039" y="1424"/>
                </a:lnTo>
                <a:lnTo>
                  <a:pt x="1040" y="1426"/>
                </a:lnTo>
                <a:lnTo>
                  <a:pt x="1040" y="1428"/>
                </a:lnTo>
                <a:lnTo>
                  <a:pt x="1040" y="1429"/>
                </a:lnTo>
                <a:lnTo>
                  <a:pt x="1040" y="1432"/>
                </a:lnTo>
                <a:lnTo>
                  <a:pt x="1040" y="1432"/>
                </a:lnTo>
                <a:lnTo>
                  <a:pt x="1039" y="1433"/>
                </a:lnTo>
                <a:lnTo>
                  <a:pt x="1036" y="1436"/>
                </a:lnTo>
                <a:lnTo>
                  <a:pt x="1035" y="1436"/>
                </a:lnTo>
                <a:lnTo>
                  <a:pt x="1033" y="1437"/>
                </a:lnTo>
                <a:lnTo>
                  <a:pt x="1033" y="1439"/>
                </a:lnTo>
                <a:lnTo>
                  <a:pt x="1033" y="1441"/>
                </a:lnTo>
                <a:lnTo>
                  <a:pt x="1033" y="1442"/>
                </a:lnTo>
                <a:lnTo>
                  <a:pt x="1040" y="1448"/>
                </a:lnTo>
                <a:lnTo>
                  <a:pt x="1040" y="1450"/>
                </a:lnTo>
                <a:lnTo>
                  <a:pt x="1040" y="1452"/>
                </a:lnTo>
                <a:lnTo>
                  <a:pt x="1040" y="1455"/>
                </a:lnTo>
                <a:lnTo>
                  <a:pt x="1041" y="1458"/>
                </a:lnTo>
                <a:lnTo>
                  <a:pt x="1042" y="1459"/>
                </a:lnTo>
                <a:lnTo>
                  <a:pt x="1046" y="1461"/>
                </a:lnTo>
                <a:lnTo>
                  <a:pt x="1048" y="1463"/>
                </a:lnTo>
                <a:lnTo>
                  <a:pt x="1048" y="1464"/>
                </a:lnTo>
                <a:lnTo>
                  <a:pt x="1048" y="1467"/>
                </a:lnTo>
                <a:lnTo>
                  <a:pt x="1044" y="1471"/>
                </a:lnTo>
                <a:lnTo>
                  <a:pt x="1044" y="1473"/>
                </a:lnTo>
                <a:lnTo>
                  <a:pt x="1042" y="1474"/>
                </a:lnTo>
                <a:lnTo>
                  <a:pt x="1044" y="1476"/>
                </a:lnTo>
                <a:lnTo>
                  <a:pt x="1045" y="1480"/>
                </a:lnTo>
                <a:lnTo>
                  <a:pt x="1045" y="1481"/>
                </a:lnTo>
                <a:lnTo>
                  <a:pt x="1045" y="1485"/>
                </a:lnTo>
                <a:lnTo>
                  <a:pt x="1045" y="1486"/>
                </a:lnTo>
                <a:lnTo>
                  <a:pt x="1048" y="1487"/>
                </a:lnTo>
                <a:lnTo>
                  <a:pt x="1052" y="1490"/>
                </a:lnTo>
                <a:lnTo>
                  <a:pt x="1053" y="1491"/>
                </a:lnTo>
                <a:lnTo>
                  <a:pt x="1054" y="1493"/>
                </a:lnTo>
                <a:lnTo>
                  <a:pt x="1057" y="1498"/>
                </a:lnTo>
                <a:lnTo>
                  <a:pt x="1058" y="1499"/>
                </a:lnTo>
                <a:lnTo>
                  <a:pt x="1059" y="1500"/>
                </a:lnTo>
                <a:lnTo>
                  <a:pt x="1070" y="1505"/>
                </a:lnTo>
                <a:lnTo>
                  <a:pt x="1071" y="1505"/>
                </a:lnTo>
                <a:lnTo>
                  <a:pt x="1072" y="1507"/>
                </a:lnTo>
                <a:lnTo>
                  <a:pt x="1077" y="1515"/>
                </a:lnTo>
                <a:lnTo>
                  <a:pt x="1077" y="1516"/>
                </a:lnTo>
                <a:lnTo>
                  <a:pt x="1080" y="1516"/>
                </a:lnTo>
                <a:lnTo>
                  <a:pt x="1084" y="1515"/>
                </a:lnTo>
                <a:lnTo>
                  <a:pt x="1085" y="1513"/>
                </a:lnTo>
                <a:lnTo>
                  <a:pt x="1085" y="1512"/>
                </a:lnTo>
                <a:lnTo>
                  <a:pt x="1083" y="1504"/>
                </a:lnTo>
                <a:lnTo>
                  <a:pt x="1083" y="1503"/>
                </a:lnTo>
                <a:lnTo>
                  <a:pt x="1083" y="1502"/>
                </a:lnTo>
                <a:lnTo>
                  <a:pt x="1083" y="1500"/>
                </a:lnTo>
                <a:lnTo>
                  <a:pt x="1084" y="1499"/>
                </a:lnTo>
                <a:lnTo>
                  <a:pt x="1085" y="1498"/>
                </a:lnTo>
                <a:lnTo>
                  <a:pt x="1086" y="1496"/>
                </a:lnTo>
                <a:lnTo>
                  <a:pt x="1101" y="1485"/>
                </a:lnTo>
                <a:lnTo>
                  <a:pt x="1102" y="1485"/>
                </a:lnTo>
                <a:lnTo>
                  <a:pt x="1108" y="1483"/>
                </a:lnTo>
                <a:lnTo>
                  <a:pt x="1110" y="1483"/>
                </a:lnTo>
                <a:lnTo>
                  <a:pt x="1115" y="1481"/>
                </a:lnTo>
                <a:lnTo>
                  <a:pt x="1116" y="1481"/>
                </a:lnTo>
                <a:lnTo>
                  <a:pt x="1119" y="1481"/>
                </a:lnTo>
                <a:lnTo>
                  <a:pt x="1127" y="1483"/>
                </a:lnTo>
                <a:lnTo>
                  <a:pt x="1155" y="1491"/>
                </a:lnTo>
                <a:lnTo>
                  <a:pt x="1156" y="1491"/>
                </a:lnTo>
                <a:lnTo>
                  <a:pt x="1158" y="1493"/>
                </a:lnTo>
                <a:lnTo>
                  <a:pt x="1159" y="1495"/>
                </a:lnTo>
                <a:lnTo>
                  <a:pt x="1160" y="1495"/>
                </a:lnTo>
                <a:lnTo>
                  <a:pt x="1167" y="1495"/>
                </a:lnTo>
                <a:lnTo>
                  <a:pt x="1171" y="1495"/>
                </a:lnTo>
                <a:lnTo>
                  <a:pt x="1174" y="1496"/>
                </a:lnTo>
                <a:lnTo>
                  <a:pt x="1177" y="1499"/>
                </a:lnTo>
                <a:lnTo>
                  <a:pt x="1178" y="1500"/>
                </a:lnTo>
                <a:lnTo>
                  <a:pt x="1178" y="1502"/>
                </a:lnTo>
                <a:lnTo>
                  <a:pt x="1180" y="1503"/>
                </a:lnTo>
                <a:lnTo>
                  <a:pt x="1182" y="1503"/>
                </a:lnTo>
                <a:lnTo>
                  <a:pt x="1185" y="1503"/>
                </a:lnTo>
                <a:lnTo>
                  <a:pt x="1189" y="1503"/>
                </a:lnTo>
                <a:lnTo>
                  <a:pt x="1191" y="1502"/>
                </a:lnTo>
                <a:lnTo>
                  <a:pt x="1193" y="1500"/>
                </a:lnTo>
                <a:lnTo>
                  <a:pt x="1198" y="1490"/>
                </a:lnTo>
                <a:lnTo>
                  <a:pt x="1200" y="1483"/>
                </a:lnTo>
                <a:lnTo>
                  <a:pt x="1200" y="1482"/>
                </a:lnTo>
                <a:lnTo>
                  <a:pt x="1202" y="1481"/>
                </a:lnTo>
                <a:lnTo>
                  <a:pt x="1203" y="1480"/>
                </a:lnTo>
                <a:lnTo>
                  <a:pt x="1205" y="1478"/>
                </a:lnTo>
                <a:lnTo>
                  <a:pt x="1209" y="1477"/>
                </a:lnTo>
                <a:lnTo>
                  <a:pt x="1216" y="1477"/>
                </a:lnTo>
                <a:lnTo>
                  <a:pt x="1217" y="1476"/>
                </a:lnTo>
                <a:lnTo>
                  <a:pt x="1218" y="1476"/>
                </a:lnTo>
                <a:lnTo>
                  <a:pt x="1221" y="1473"/>
                </a:lnTo>
                <a:lnTo>
                  <a:pt x="1222" y="1473"/>
                </a:lnTo>
                <a:lnTo>
                  <a:pt x="1225" y="1473"/>
                </a:lnTo>
                <a:lnTo>
                  <a:pt x="1227" y="1476"/>
                </a:lnTo>
                <a:lnTo>
                  <a:pt x="1231" y="1478"/>
                </a:lnTo>
                <a:lnTo>
                  <a:pt x="1233" y="1480"/>
                </a:lnTo>
                <a:lnTo>
                  <a:pt x="1235" y="1480"/>
                </a:lnTo>
                <a:lnTo>
                  <a:pt x="1240" y="1480"/>
                </a:lnTo>
                <a:lnTo>
                  <a:pt x="1244" y="1481"/>
                </a:lnTo>
                <a:lnTo>
                  <a:pt x="1251" y="1483"/>
                </a:lnTo>
                <a:lnTo>
                  <a:pt x="1257" y="1486"/>
                </a:lnTo>
                <a:lnTo>
                  <a:pt x="1259" y="1486"/>
                </a:lnTo>
                <a:lnTo>
                  <a:pt x="1282" y="1485"/>
                </a:lnTo>
                <a:lnTo>
                  <a:pt x="1284" y="1486"/>
                </a:lnTo>
                <a:lnTo>
                  <a:pt x="1290" y="1486"/>
                </a:lnTo>
                <a:lnTo>
                  <a:pt x="1292" y="1485"/>
                </a:lnTo>
                <a:lnTo>
                  <a:pt x="1293" y="1485"/>
                </a:lnTo>
                <a:lnTo>
                  <a:pt x="1295" y="1483"/>
                </a:lnTo>
                <a:lnTo>
                  <a:pt x="1297" y="1483"/>
                </a:lnTo>
                <a:lnTo>
                  <a:pt x="1299" y="1483"/>
                </a:lnTo>
                <a:lnTo>
                  <a:pt x="1309" y="1485"/>
                </a:lnTo>
                <a:lnTo>
                  <a:pt x="1313" y="1486"/>
                </a:lnTo>
                <a:lnTo>
                  <a:pt x="1314" y="1487"/>
                </a:lnTo>
                <a:lnTo>
                  <a:pt x="1315" y="1490"/>
                </a:lnTo>
                <a:lnTo>
                  <a:pt x="1318" y="1493"/>
                </a:lnTo>
                <a:lnTo>
                  <a:pt x="1318" y="1494"/>
                </a:lnTo>
                <a:lnTo>
                  <a:pt x="1319" y="1495"/>
                </a:lnTo>
                <a:lnTo>
                  <a:pt x="1321" y="1496"/>
                </a:lnTo>
                <a:lnTo>
                  <a:pt x="1322" y="1496"/>
                </a:lnTo>
                <a:lnTo>
                  <a:pt x="1323" y="1496"/>
                </a:lnTo>
                <a:lnTo>
                  <a:pt x="1328" y="1495"/>
                </a:lnTo>
                <a:lnTo>
                  <a:pt x="1331" y="1495"/>
                </a:lnTo>
                <a:lnTo>
                  <a:pt x="1336" y="1495"/>
                </a:lnTo>
                <a:lnTo>
                  <a:pt x="1340" y="1494"/>
                </a:lnTo>
                <a:lnTo>
                  <a:pt x="1341" y="1494"/>
                </a:lnTo>
                <a:lnTo>
                  <a:pt x="1352" y="1489"/>
                </a:lnTo>
                <a:lnTo>
                  <a:pt x="1356" y="1487"/>
                </a:lnTo>
                <a:lnTo>
                  <a:pt x="1381" y="1491"/>
                </a:lnTo>
                <a:lnTo>
                  <a:pt x="1384" y="1491"/>
                </a:lnTo>
                <a:lnTo>
                  <a:pt x="1390" y="1496"/>
                </a:lnTo>
                <a:lnTo>
                  <a:pt x="1393" y="1498"/>
                </a:lnTo>
                <a:lnTo>
                  <a:pt x="1394" y="1499"/>
                </a:lnTo>
                <a:lnTo>
                  <a:pt x="1397" y="1499"/>
                </a:lnTo>
                <a:lnTo>
                  <a:pt x="1401" y="1499"/>
                </a:lnTo>
                <a:lnTo>
                  <a:pt x="1403" y="1499"/>
                </a:lnTo>
                <a:lnTo>
                  <a:pt x="1405" y="1498"/>
                </a:lnTo>
                <a:lnTo>
                  <a:pt x="1405" y="1496"/>
                </a:lnTo>
                <a:lnTo>
                  <a:pt x="1403" y="1495"/>
                </a:lnTo>
                <a:lnTo>
                  <a:pt x="1403" y="1494"/>
                </a:lnTo>
                <a:lnTo>
                  <a:pt x="1398" y="1491"/>
                </a:lnTo>
                <a:lnTo>
                  <a:pt x="1396" y="1491"/>
                </a:lnTo>
                <a:lnTo>
                  <a:pt x="1396" y="1490"/>
                </a:lnTo>
                <a:lnTo>
                  <a:pt x="1394" y="1489"/>
                </a:lnTo>
                <a:lnTo>
                  <a:pt x="1394" y="1489"/>
                </a:lnTo>
                <a:lnTo>
                  <a:pt x="1394" y="1487"/>
                </a:lnTo>
                <a:lnTo>
                  <a:pt x="1394" y="1483"/>
                </a:lnTo>
                <a:lnTo>
                  <a:pt x="1394" y="1482"/>
                </a:lnTo>
                <a:lnTo>
                  <a:pt x="1394" y="1481"/>
                </a:lnTo>
                <a:lnTo>
                  <a:pt x="1394" y="1478"/>
                </a:lnTo>
                <a:lnTo>
                  <a:pt x="1394" y="1477"/>
                </a:lnTo>
                <a:lnTo>
                  <a:pt x="1397" y="1473"/>
                </a:lnTo>
                <a:lnTo>
                  <a:pt x="1397" y="1472"/>
                </a:lnTo>
                <a:lnTo>
                  <a:pt x="1398" y="1469"/>
                </a:lnTo>
                <a:lnTo>
                  <a:pt x="1398" y="1468"/>
                </a:lnTo>
                <a:lnTo>
                  <a:pt x="1400" y="1467"/>
                </a:lnTo>
                <a:lnTo>
                  <a:pt x="1406" y="1465"/>
                </a:lnTo>
                <a:lnTo>
                  <a:pt x="1407" y="1464"/>
                </a:lnTo>
                <a:lnTo>
                  <a:pt x="1409" y="1463"/>
                </a:lnTo>
                <a:lnTo>
                  <a:pt x="1410" y="1461"/>
                </a:lnTo>
                <a:lnTo>
                  <a:pt x="1410" y="1460"/>
                </a:lnTo>
                <a:lnTo>
                  <a:pt x="1410" y="1458"/>
                </a:lnTo>
                <a:lnTo>
                  <a:pt x="1409" y="1456"/>
                </a:lnTo>
                <a:lnTo>
                  <a:pt x="1409" y="1455"/>
                </a:lnTo>
                <a:lnTo>
                  <a:pt x="1407" y="1454"/>
                </a:lnTo>
                <a:lnTo>
                  <a:pt x="1407" y="1452"/>
                </a:lnTo>
                <a:lnTo>
                  <a:pt x="1407" y="1451"/>
                </a:lnTo>
                <a:lnTo>
                  <a:pt x="1407" y="1450"/>
                </a:lnTo>
                <a:lnTo>
                  <a:pt x="1409" y="1448"/>
                </a:lnTo>
                <a:lnTo>
                  <a:pt x="1410" y="1446"/>
                </a:lnTo>
                <a:lnTo>
                  <a:pt x="1414" y="1445"/>
                </a:lnTo>
                <a:lnTo>
                  <a:pt x="1415" y="1445"/>
                </a:lnTo>
                <a:lnTo>
                  <a:pt x="1422" y="1445"/>
                </a:lnTo>
                <a:lnTo>
                  <a:pt x="1424" y="1443"/>
                </a:lnTo>
                <a:lnTo>
                  <a:pt x="1425" y="1442"/>
                </a:lnTo>
                <a:lnTo>
                  <a:pt x="1428" y="1438"/>
                </a:lnTo>
                <a:lnTo>
                  <a:pt x="1429" y="1438"/>
                </a:lnTo>
                <a:lnTo>
                  <a:pt x="1431" y="1438"/>
                </a:lnTo>
                <a:lnTo>
                  <a:pt x="1434" y="1439"/>
                </a:lnTo>
                <a:lnTo>
                  <a:pt x="1442" y="1445"/>
                </a:lnTo>
                <a:lnTo>
                  <a:pt x="1444" y="1446"/>
                </a:lnTo>
                <a:lnTo>
                  <a:pt x="1446" y="1452"/>
                </a:lnTo>
                <a:lnTo>
                  <a:pt x="1454" y="1467"/>
                </a:lnTo>
                <a:lnTo>
                  <a:pt x="1455" y="1471"/>
                </a:lnTo>
                <a:lnTo>
                  <a:pt x="1456" y="1472"/>
                </a:lnTo>
                <a:lnTo>
                  <a:pt x="1458" y="1473"/>
                </a:lnTo>
                <a:lnTo>
                  <a:pt x="1460" y="1474"/>
                </a:lnTo>
                <a:lnTo>
                  <a:pt x="1460" y="1476"/>
                </a:lnTo>
                <a:lnTo>
                  <a:pt x="1462" y="1478"/>
                </a:lnTo>
                <a:lnTo>
                  <a:pt x="1462" y="1481"/>
                </a:lnTo>
                <a:lnTo>
                  <a:pt x="1462" y="1482"/>
                </a:lnTo>
                <a:lnTo>
                  <a:pt x="1462" y="1486"/>
                </a:lnTo>
                <a:lnTo>
                  <a:pt x="1462" y="1487"/>
                </a:lnTo>
                <a:lnTo>
                  <a:pt x="1462" y="1490"/>
                </a:lnTo>
                <a:lnTo>
                  <a:pt x="1463" y="1491"/>
                </a:lnTo>
                <a:lnTo>
                  <a:pt x="1463" y="1493"/>
                </a:lnTo>
                <a:lnTo>
                  <a:pt x="1466" y="1494"/>
                </a:lnTo>
                <a:lnTo>
                  <a:pt x="1468" y="1496"/>
                </a:lnTo>
                <a:lnTo>
                  <a:pt x="1471" y="1498"/>
                </a:lnTo>
                <a:lnTo>
                  <a:pt x="1473" y="1502"/>
                </a:lnTo>
                <a:lnTo>
                  <a:pt x="1477" y="1508"/>
                </a:lnTo>
                <a:lnTo>
                  <a:pt x="1482" y="1517"/>
                </a:lnTo>
                <a:lnTo>
                  <a:pt x="1486" y="1520"/>
                </a:lnTo>
                <a:lnTo>
                  <a:pt x="1497" y="152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6" name="Freeform 45"/>
          <p:cNvSpPr>
            <a:spLocks/>
          </p:cNvSpPr>
          <p:nvPr/>
        </p:nvSpPr>
        <p:spPr bwMode="auto">
          <a:xfrm>
            <a:off x="11850405" y="4502836"/>
            <a:ext cx="1339610" cy="833077"/>
          </a:xfrm>
          <a:custGeom>
            <a:avLst/>
            <a:gdLst>
              <a:gd name="T0" fmla="*/ 1474 w 1561"/>
              <a:gd name="T1" fmla="*/ 332 h 971"/>
              <a:gd name="T2" fmla="*/ 1509 w 1561"/>
              <a:gd name="T3" fmla="*/ 384 h 971"/>
              <a:gd name="T4" fmla="*/ 1552 w 1561"/>
              <a:gd name="T5" fmla="*/ 409 h 971"/>
              <a:gd name="T6" fmla="*/ 1555 w 1561"/>
              <a:gd name="T7" fmla="*/ 494 h 971"/>
              <a:gd name="T8" fmla="*/ 1525 w 1561"/>
              <a:gd name="T9" fmla="*/ 536 h 971"/>
              <a:gd name="T10" fmla="*/ 1524 w 1561"/>
              <a:gd name="T11" fmla="*/ 567 h 971"/>
              <a:gd name="T12" fmla="*/ 1464 w 1561"/>
              <a:gd name="T13" fmla="*/ 602 h 971"/>
              <a:gd name="T14" fmla="*/ 1353 w 1561"/>
              <a:gd name="T15" fmla="*/ 677 h 971"/>
              <a:gd name="T16" fmla="*/ 1386 w 1561"/>
              <a:gd name="T17" fmla="*/ 732 h 971"/>
              <a:gd name="T18" fmla="*/ 1363 w 1561"/>
              <a:gd name="T19" fmla="*/ 830 h 971"/>
              <a:gd name="T20" fmla="*/ 1319 w 1561"/>
              <a:gd name="T21" fmla="*/ 888 h 971"/>
              <a:gd name="T22" fmla="*/ 1301 w 1561"/>
              <a:gd name="T23" fmla="*/ 923 h 971"/>
              <a:gd name="T24" fmla="*/ 1289 w 1561"/>
              <a:gd name="T25" fmla="*/ 971 h 971"/>
              <a:gd name="T26" fmla="*/ 1264 w 1561"/>
              <a:gd name="T27" fmla="*/ 947 h 971"/>
              <a:gd name="T28" fmla="*/ 1249 w 1561"/>
              <a:gd name="T29" fmla="*/ 935 h 971"/>
              <a:gd name="T30" fmla="*/ 1230 w 1561"/>
              <a:gd name="T31" fmla="*/ 923 h 971"/>
              <a:gd name="T32" fmla="*/ 1216 w 1561"/>
              <a:gd name="T33" fmla="*/ 904 h 971"/>
              <a:gd name="T34" fmla="*/ 884 w 1561"/>
              <a:gd name="T35" fmla="*/ 925 h 971"/>
              <a:gd name="T36" fmla="*/ 411 w 1561"/>
              <a:gd name="T37" fmla="*/ 954 h 971"/>
              <a:gd name="T38" fmla="*/ 231 w 1561"/>
              <a:gd name="T39" fmla="*/ 962 h 971"/>
              <a:gd name="T40" fmla="*/ 208 w 1561"/>
              <a:gd name="T41" fmla="*/ 929 h 971"/>
              <a:gd name="T42" fmla="*/ 214 w 1561"/>
              <a:gd name="T43" fmla="*/ 900 h 971"/>
              <a:gd name="T44" fmla="*/ 209 w 1561"/>
              <a:gd name="T45" fmla="*/ 853 h 971"/>
              <a:gd name="T46" fmla="*/ 203 w 1561"/>
              <a:gd name="T47" fmla="*/ 828 h 971"/>
              <a:gd name="T48" fmla="*/ 200 w 1561"/>
              <a:gd name="T49" fmla="*/ 815 h 971"/>
              <a:gd name="T50" fmla="*/ 186 w 1561"/>
              <a:gd name="T51" fmla="*/ 775 h 971"/>
              <a:gd name="T52" fmla="*/ 181 w 1561"/>
              <a:gd name="T53" fmla="*/ 737 h 971"/>
              <a:gd name="T54" fmla="*/ 169 w 1561"/>
              <a:gd name="T55" fmla="*/ 693 h 971"/>
              <a:gd name="T56" fmla="*/ 165 w 1561"/>
              <a:gd name="T57" fmla="*/ 672 h 971"/>
              <a:gd name="T58" fmla="*/ 146 w 1561"/>
              <a:gd name="T59" fmla="*/ 657 h 971"/>
              <a:gd name="T60" fmla="*/ 143 w 1561"/>
              <a:gd name="T61" fmla="*/ 618 h 971"/>
              <a:gd name="T62" fmla="*/ 129 w 1561"/>
              <a:gd name="T63" fmla="*/ 573 h 971"/>
              <a:gd name="T64" fmla="*/ 113 w 1561"/>
              <a:gd name="T65" fmla="*/ 527 h 971"/>
              <a:gd name="T66" fmla="*/ 78 w 1561"/>
              <a:gd name="T67" fmla="*/ 481 h 971"/>
              <a:gd name="T68" fmla="*/ 72 w 1561"/>
              <a:gd name="T69" fmla="*/ 435 h 971"/>
              <a:gd name="T70" fmla="*/ 49 w 1561"/>
              <a:gd name="T71" fmla="*/ 373 h 971"/>
              <a:gd name="T72" fmla="*/ 33 w 1561"/>
              <a:gd name="T73" fmla="*/ 349 h 971"/>
              <a:gd name="T74" fmla="*/ 23 w 1561"/>
              <a:gd name="T75" fmla="*/ 337 h 971"/>
              <a:gd name="T76" fmla="*/ 23 w 1561"/>
              <a:gd name="T77" fmla="*/ 325 h 971"/>
              <a:gd name="T78" fmla="*/ 1 w 1561"/>
              <a:gd name="T79" fmla="*/ 294 h 971"/>
              <a:gd name="T80" fmla="*/ 10 w 1561"/>
              <a:gd name="T81" fmla="*/ 276 h 971"/>
              <a:gd name="T82" fmla="*/ 18 w 1561"/>
              <a:gd name="T83" fmla="*/ 263 h 971"/>
              <a:gd name="T84" fmla="*/ 22 w 1561"/>
              <a:gd name="T85" fmla="*/ 245 h 971"/>
              <a:gd name="T86" fmla="*/ 28 w 1561"/>
              <a:gd name="T87" fmla="*/ 224 h 971"/>
              <a:gd name="T88" fmla="*/ 28 w 1561"/>
              <a:gd name="T89" fmla="*/ 209 h 971"/>
              <a:gd name="T90" fmla="*/ 37 w 1561"/>
              <a:gd name="T91" fmla="*/ 175 h 971"/>
              <a:gd name="T92" fmla="*/ 25 w 1561"/>
              <a:gd name="T93" fmla="*/ 156 h 971"/>
              <a:gd name="T94" fmla="*/ 11 w 1561"/>
              <a:gd name="T95" fmla="*/ 148 h 971"/>
              <a:gd name="T96" fmla="*/ 9 w 1561"/>
              <a:gd name="T97" fmla="*/ 135 h 971"/>
              <a:gd name="T98" fmla="*/ 18 w 1561"/>
              <a:gd name="T99" fmla="*/ 108 h 971"/>
              <a:gd name="T100" fmla="*/ 3 w 1561"/>
              <a:gd name="T101" fmla="*/ 84 h 971"/>
              <a:gd name="T102" fmla="*/ 36 w 1561"/>
              <a:gd name="T103" fmla="*/ 69 h 971"/>
              <a:gd name="T104" fmla="*/ 648 w 1561"/>
              <a:gd name="T105" fmla="*/ 42 h 971"/>
              <a:gd name="T106" fmla="*/ 1260 w 1561"/>
              <a:gd name="T107" fmla="*/ 0 h 971"/>
              <a:gd name="T108" fmla="*/ 1269 w 1561"/>
              <a:gd name="T109" fmla="*/ 27 h 971"/>
              <a:gd name="T110" fmla="*/ 1289 w 1561"/>
              <a:gd name="T111" fmla="*/ 92 h 971"/>
              <a:gd name="T112" fmla="*/ 1300 w 1561"/>
              <a:gd name="T113" fmla="*/ 175 h 971"/>
              <a:gd name="T114" fmla="*/ 1331 w 1561"/>
              <a:gd name="T115" fmla="*/ 235 h 971"/>
              <a:gd name="T116" fmla="*/ 1420 w 1561"/>
              <a:gd name="T117" fmla="*/ 26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1" h="971">
                <a:moveTo>
                  <a:pt x="1429" y="293"/>
                </a:moveTo>
                <a:lnTo>
                  <a:pt x="1427" y="301"/>
                </a:lnTo>
                <a:lnTo>
                  <a:pt x="1429" y="305"/>
                </a:lnTo>
                <a:lnTo>
                  <a:pt x="1437" y="308"/>
                </a:lnTo>
                <a:lnTo>
                  <a:pt x="1441" y="311"/>
                </a:lnTo>
                <a:lnTo>
                  <a:pt x="1445" y="315"/>
                </a:lnTo>
                <a:lnTo>
                  <a:pt x="1454" y="320"/>
                </a:lnTo>
                <a:lnTo>
                  <a:pt x="1474" y="332"/>
                </a:lnTo>
                <a:lnTo>
                  <a:pt x="1483" y="338"/>
                </a:lnTo>
                <a:lnTo>
                  <a:pt x="1489" y="349"/>
                </a:lnTo>
                <a:lnTo>
                  <a:pt x="1487" y="346"/>
                </a:lnTo>
                <a:lnTo>
                  <a:pt x="1490" y="364"/>
                </a:lnTo>
                <a:lnTo>
                  <a:pt x="1492" y="371"/>
                </a:lnTo>
                <a:lnTo>
                  <a:pt x="1500" y="374"/>
                </a:lnTo>
                <a:lnTo>
                  <a:pt x="1507" y="381"/>
                </a:lnTo>
                <a:lnTo>
                  <a:pt x="1509" y="384"/>
                </a:lnTo>
                <a:lnTo>
                  <a:pt x="1513" y="384"/>
                </a:lnTo>
                <a:lnTo>
                  <a:pt x="1535" y="394"/>
                </a:lnTo>
                <a:lnTo>
                  <a:pt x="1538" y="395"/>
                </a:lnTo>
                <a:lnTo>
                  <a:pt x="1544" y="402"/>
                </a:lnTo>
                <a:lnTo>
                  <a:pt x="1547" y="403"/>
                </a:lnTo>
                <a:lnTo>
                  <a:pt x="1549" y="404"/>
                </a:lnTo>
                <a:lnTo>
                  <a:pt x="1552" y="406"/>
                </a:lnTo>
                <a:lnTo>
                  <a:pt x="1552" y="409"/>
                </a:lnTo>
                <a:lnTo>
                  <a:pt x="1553" y="415"/>
                </a:lnTo>
                <a:lnTo>
                  <a:pt x="1555" y="418"/>
                </a:lnTo>
                <a:lnTo>
                  <a:pt x="1561" y="431"/>
                </a:lnTo>
                <a:lnTo>
                  <a:pt x="1561" y="435"/>
                </a:lnTo>
                <a:lnTo>
                  <a:pt x="1561" y="448"/>
                </a:lnTo>
                <a:lnTo>
                  <a:pt x="1557" y="460"/>
                </a:lnTo>
                <a:lnTo>
                  <a:pt x="1557" y="479"/>
                </a:lnTo>
                <a:lnTo>
                  <a:pt x="1555" y="494"/>
                </a:lnTo>
                <a:lnTo>
                  <a:pt x="1552" y="500"/>
                </a:lnTo>
                <a:lnTo>
                  <a:pt x="1548" y="504"/>
                </a:lnTo>
                <a:lnTo>
                  <a:pt x="1544" y="505"/>
                </a:lnTo>
                <a:lnTo>
                  <a:pt x="1535" y="514"/>
                </a:lnTo>
                <a:lnTo>
                  <a:pt x="1533" y="518"/>
                </a:lnTo>
                <a:lnTo>
                  <a:pt x="1530" y="522"/>
                </a:lnTo>
                <a:lnTo>
                  <a:pt x="1526" y="529"/>
                </a:lnTo>
                <a:lnTo>
                  <a:pt x="1525" y="536"/>
                </a:lnTo>
                <a:lnTo>
                  <a:pt x="1525" y="543"/>
                </a:lnTo>
                <a:lnTo>
                  <a:pt x="1522" y="549"/>
                </a:lnTo>
                <a:lnTo>
                  <a:pt x="1522" y="551"/>
                </a:lnTo>
                <a:lnTo>
                  <a:pt x="1524" y="552"/>
                </a:lnTo>
                <a:lnTo>
                  <a:pt x="1524" y="554"/>
                </a:lnTo>
                <a:lnTo>
                  <a:pt x="1525" y="561"/>
                </a:lnTo>
                <a:lnTo>
                  <a:pt x="1525" y="565"/>
                </a:lnTo>
                <a:lnTo>
                  <a:pt x="1524" y="567"/>
                </a:lnTo>
                <a:lnTo>
                  <a:pt x="1520" y="571"/>
                </a:lnTo>
                <a:lnTo>
                  <a:pt x="1511" y="579"/>
                </a:lnTo>
                <a:lnTo>
                  <a:pt x="1508" y="582"/>
                </a:lnTo>
                <a:lnTo>
                  <a:pt x="1507" y="585"/>
                </a:lnTo>
                <a:lnTo>
                  <a:pt x="1503" y="589"/>
                </a:lnTo>
                <a:lnTo>
                  <a:pt x="1492" y="593"/>
                </a:lnTo>
                <a:lnTo>
                  <a:pt x="1469" y="600"/>
                </a:lnTo>
                <a:lnTo>
                  <a:pt x="1464" y="602"/>
                </a:lnTo>
                <a:lnTo>
                  <a:pt x="1456" y="614"/>
                </a:lnTo>
                <a:lnTo>
                  <a:pt x="1451" y="619"/>
                </a:lnTo>
                <a:lnTo>
                  <a:pt x="1442" y="623"/>
                </a:lnTo>
                <a:lnTo>
                  <a:pt x="1373" y="635"/>
                </a:lnTo>
                <a:lnTo>
                  <a:pt x="1364" y="641"/>
                </a:lnTo>
                <a:lnTo>
                  <a:pt x="1359" y="652"/>
                </a:lnTo>
                <a:lnTo>
                  <a:pt x="1355" y="664"/>
                </a:lnTo>
                <a:lnTo>
                  <a:pt x="1353" y="677"/>
                </a:lnTo>
                <a:lnTo>
                  <a:pt x="1351" y="692"/>
                </a:lnTo>
                <a:lnTo>
                  <a:pt x="1351" y="698"/>
                </a:lnTo>
                <a:lnTo>
                  <a:pt x="1354" y="706"/>
                </a:lnTo>
                <a:lnTo>
                  <a:pt x="1357" y="711"/>
                </a:lnTo>
                <a:lnTo>
                  <a:pt x="1362" y="714"/>
                </a:lnTo>
                <a:lnTo>
                  <a:pt x="1366" y="715"/>
                </a:lnTo>
                <a:lnTo>
                  <a:pt x="1379" y="724"/>
                </a:lnTo>
                <a:lnTo>
                  <a:pt x="1386" y="732"/>
                </a:lnTo>
                <a:lnTo>
                  <a:pt x="1392" y="745"/>
                </a:lnTo>
                <a:lnTo>
                  <a:pt x="1394" y="759"/>
                </a:lnTo>
                <a:lnTo>
                  <a:pt x="1394" y="773"/>
                </a:lnTo>
                <a:lnTo>
                  <a:pt x="1392" y="785"/>
                </a:lnTo>
                <a:lnTo>
                  <a:pt x="1370" y="815"/>
                </a:lnTo>
                <a:lnTo>
                  <a:pt x="1366" y="821"/>
                </a:lnTo>
                <a:lnTo>
                  <a:pt x="1363" y="826"/>
                </a:lnTo>
                <a:lnTo>
                  <a:pt x="1363" y="830"/>
                </a:lnTo>
                <a:lnTo>
                  <a:pt x="1363" y="844"/>
                </a:lnTo>
                <a:lnTo>
                  <a:pt x="1362" y="851"/>
                </a:lnTo>
                <a:lnTo>
                  <a:pt x="1358" y="864"/>
                </a:lnTo>
                <a:lnTo>
                  <a:pt x="1353" y="874"/>
                </a:lnTo>
                <a:lnTo>
                  <a:pt x="1345" y="881"/>
                </a:lnTo>
                <a:lnTo>
                  <a:pt x="1336" y="885"/>
                </a:lnTo>
                <a:lnTo>
                  <a:pt x="1326" y="886"/>
                </a:lnTo>
                <a:lnTo>
                  <a:pt x="1319" y="888"/>
                </a:lnTo>
                <a:lnTo>
                  <a:pt x="1309" y="895"/>
                </a:lnTo>
                <a:lnTo>
                  <a:pt x="1298" y="901"/>
                </a:lnTo>
                <a:lnTo>
                  <a:pt x="1295" y="907"/>
                </a:lnTo>
                <a:lnTo>
                  <a:pt x="1295" y="909"/>
                </a:lnTo>
                <a:lnTo>
                  <a:pt x="1293" y="913"/>
                </a:lnTo>
                <a:lnTo>
                  <a:pt x="1292" y="916"/>
                </a:lnTo>
                <a:lnTo>
                  <a:pt x="1293" y="918"/>
                </a:lnTo>
                <a:lnTo>
                  <a:pt x="1301" y="923"/>
                </a:lnTo>
                <a:lnTo>
                  <a:pt x="1304" y="929"/>
                </a:lnTo>
                <a:lnTo>
                  <a:pt x="1304" y="935"/>
                </a:lnTo>
                <a:lnTo>
                  <a:pt x="1302" y="944"/>
                </a:lnTo>
                <a:lnTo>
                  <a:pt x="1304" y="949"/>
                </a:lnTo>
                <a:lnTo>
                  <a:pt x="1305" y="957"/>
                </a:lnTo>
                <a:lnTo>
                  <a:pt x="1306" y="962"/>
                </a:lnTo>
                <a:lnTo>
                  <a:pt x="1304" y="965"/>
                </a:lnTo>
                <a:lnTo>
                  <a:pt x="1289" y="971"/>
                </a:lnTo>
                <a:lnTo>
                  <a:pt x="1287" y="969"/>
                </a:lnTo>
                <a:lnTo>
                  <a:pt x="1280" y="966"/>
                </a:lnTo>
                <a:lnTo>
                  <a:pt x="1276" y="965"/>
                </a:lnTo>
                <a:lnTo>
                  <a:pt x="1267" y="956"/>
                </a:lnTo>
                <a:lnTo>
                  <a:pt x="1265" y="953"/>
                </a:lnTo>
                <a:lnTo>
                  <a:pt x="1265" y="952"/>
                </a:lnTo>
                <a:lnTo>
                  <a:pt x="1265" y="949"/>
                </a:lnTo>
                <a:lnTo>
                  <a:pt x="1264" y="947"/>
                </a:lnTo>
                <a:lnTo>
                  <a:pt x="1262" y="945"/>
                </a:lnTo>
                <a:lnTo>
                  <a:pt x="1261" y="944"/>
                </a:lnTo>
                <a:lnTo>
                  <a:pt x="1256" y="942"/>
                </a:lnTo>
                <a:lnTo>
                  <a:pt x="1253" y="940"/>
                </a:lnTo>
                <a:lnTo>
                  <a:pt x="1252" y="939"/>
                </a:lnTo>
                <a:lnTo>
                  <a:pt x="1252" y="938"/>
                </a:lnTo>
                <a:lnTo>
                  <a:pt x="1251" y="936"/>
                </a:lnTo>
                <a:lnTo>
                  <a:pt x="1249" y="935"/>
                </a:lnTo>
                <a:lnTo>
                  <a:pt x="1247" y="935"/>
                </a:lnTo>
                <a:lnTo>
                  <a:pt x="1245" y="935"/>
                </a:lnTo>
                <a:lnTo>
                  <a:pt x="1244" y="935"/>
                </a:lnTo>
                <a:lnTo>
                  <a:pt x="1243" y="932"/>
                </a:lnTo>
                <a:lnTo>
                  <a:pt x="1242" y="929"/>
                </a:lnTo>
                <a:lnTo>
                  <a:pt x="1242" y="927"/>
                </a:lnTo>
                <a:lnTo>
                  <a:pt x="1235" y="925"/>
                </a:lnTo>
                <a:lnTo>
                  <a:pt x="1230" y="923"/>
                </a:lnTo>
                <a:lnTo>
                  <a:pt x="1227" y="922"/>
                </a:lnTo>
                <a:lnTo>
                  <a:pt x="1225" y="920"/>
                </a:lnTo>
                <a:lnTo>
                  <a:pt x="1225" y="917"/>
                </a:lnTo>
                <a:lnTo>
                  <a:pt x="1223" y="914"/>
                </a:lnTo>
                <a:lnTo>
                  <a:pt x="1223" y="910"/>
                </a:lnTo>
                <a:lnTo>
                  <a:pt x="1222" y="909"/>
                </a:lnTo>
                <a:lnTo>
                  <a:pt x="1217" y="907"/>
                </a:lnTo>
                <a:lnTo>
                  <a:pt x="1216" y="904"/>
                </a:lnTo>
                <a:lnTo>
                  <a:pt x="1213" y="900"/>
                </a:lnTo>
                <a:lnTo>
                  <a:pt x="1204" y="901"/>
                </a:lnTo>
                <a:lnTo>
                  <a:pt x="1181" y="903"/>
                </a:lnTo>
                <a:lnTo>
                  <a:pt x="1121" y="908"/>
                </a:lnTo>
                <a:lnTo>
                  <a:pt x="1062" y="912"/>
                </a:lnTo>
                <a:lnTo>
                  <a:pt x="1003" y="917"/>
                </a:lnTo>
                <a:lnTo>
                  <a:pt x="944" y="921"/>
                </a:lnTo>
                <a:lnTo>
                  <a:pt x="884" y="925"/>
                </a:lnTo>
                <a:lnTo>
                  <a:pt x="825" y="930"/>
                </a:lnTo>
                <a:lnTo>
                  <a:pt x="767" y="934"/>
                </a:lnTo>
                <a:lnTo>
                  <a:pt x="707" y="938"/>
                </a:lnTo>
                <a:lnTo>
                  <a:pt x="648" y="940"/>
                </a:lnTo>
                <a:lnTo>
                  <a:pt x="588" y="944"/>
                </a:lnTo>
                <a:lnTo>
                  <a:pt x="530" y="948"/>
                </a:lnTo>
                <a:lnTo>
                  <a:pt x="470" y="951"/>
                </a:lnTo>
                <a:lnTo>
                  <a:pt x="411" y="954"/>
                </a:lnTo>
                <a:lnTo>
                  <a:pt x="351" y="957"/>
                </a:lnTo>
                <a:lnTo>
                  <a:pt x="292" y="960"/>
                </a:lnTo>
                <a:lnTo>
                  <a:pt x="232" y="962"/>
                </a:lnTo>
                <a:lnTo>
                  <a:pt x="232" y="962"/>
                </a:lnTo>
                <a:lnTo>
                  <a:pt x="232" y="962"/>
                </a:lnTo>
                <a:lnTo>
                  <a:pt x="232" y="962"/>
                </a:lnTo>
                <a:lnTo>
                  <a:pt x="232" y="962"/>
                </a:lnTo>
                <a:lnTo>
                  <a:pt x="231" y="962"/>
                </a:lnTo>
                <a:lnTo>
                  <a:pt x="231" y="962"/>
                </a:lnTo>
                <a:lnTo>
                  <a:pt x="232" y="957"/>
                </a:lnTo>
                <a:lnTo>
                  <a:pt x="232" y="951"/>
                </a:lnTo>
                <a:lnTo>
                  <a:pt x="230" y="944"/>
                </a:lnTo>
                <a:lnTo>
                  <a:pt x="225" y="942"/>
                </a:lnTo>
                <a:lnTo>
                  <a:pt x="212" y="936"/>
                </a:lnTo>
                <a:lnTo>
                  <a:pt x="209" y="931"/>
                </a:lnTo>
                <a:lnTo>
                  <a:pt x="208" y="929"/>
                </a:lnTo>
                <a:lnTo>
                  <a:pt x="207" y="926"/>
                </a:lnTo>
                <a:lnTo>
                  <a:pt x="205" y="923"/>
                </a:lnTo>
                <a:lnTo>
                  <a:pt x="205" y="920"/>
                </a:lnTo>
                <a:lnTo>
                  <a:pt x="205" y="916"/>
                </a:lnTo>
                <a:lnTo>
                  <a:pt x="207" y="914"/>
                </a:lnTo>
                <a:lnTo>
                  <a:pt x="210" y="910"/>
                </a:lnTo>
                <a:lnTo>
                  <a:pt x="214" y="903"/>
                </a:lnTo>
                <a:lnTo>
                  <a:pt x="214" y="900"/>
                </a:lnTo>
                <a:lnTo>
                  <a:pt x="212" y="896"/>
                </a:lnTo>
                <a:lnTo>
                  <a:pt x="210" y="892"/>
                </a:lnTo>
                <a:lnTo>
                  <a:pt x="212" y="886"/>
                </a:lnTo>
                <a:lnTo>
                  <a:pt x="213" y="879"/>
                </a:lnTo>
                <a:lnTo>
                  <a:pt x="214" y="873"/>
                </a:lnTo>
                <a:lnTo>
                  <a:pt x="213" y="865"/>
                </a:lnTo>
                <a:lnTo>
                  <a:pt x="210" y="859"/>
                </a:lnTo>
                <a:lnTo>
                  <a:pt x="209" y="853"/>
                </a:lnTo>
                <a:lnTo>
                  <a:pt x="210" y="847"/>
                </a:lnTo>
                <a:lnTo>
                  <a:pt x="210" y="844"/>
                </a:lnTo>
                <a:lnTo>
                  <a:pt x="208" y="841"/>
                </a:lnTo>
                <a:lnTo>
                  <a:pt x="204" y="838"/>
                </a:lnTo>
                <a:lnTo>
                  <a:pt x="201" y="835"/>
                </a:lnTo>
                <a:lnTo>
                  <a:pt x="200" y="831"/>
                </a:lnTo>
                <a:lnTo>
                  <a:pt x="201" y="829"/>
                </a:lnTo>
                <a:lnTo>
                  <a:pt x="203" y="828"/>
                </a:lnTo>
                <a:lnTo>
                  <a:pt x="203" y="826"/>
                </a:lnTo>
                <a:lnTo>
                  <a:pt x="201" y="824"/>
                </a:lnTo>
                <a:lnTo>
                  <a:pt x="200" y="822"/>
                </a:lnTo>
                <a:lnTo>
                  <a:pt x="200" y="821"/>
                </a:lnTo>
                <a:lnTo>
                  <a:pt x="199" y="820"/>
                </a:lnTo>
                <a:lnTo>
                  <a:pt x="199" y="819"/>
                </a:lnTo>
                <a:lnTo>
                  <a:pt x="199" y="817"/>
                </a:lnTo>
                <a:lnTo>
                  <a:pt x="200" y="815"/>
                </a:lnTo>
                <a:lnTo>
                  <a:pt x="203" y="806"/>
                </a:lnTo>
                <a:lnTo>
                  <a:pt x="201" y="802"/>
                </a:lnTo>
                <a:lnTo>
                  <a:pt x="200" y="791"/>
                </a:lnTo>
                <a:lnTo>
                  <a:pt x="199" y="787"/>
                </a:lnTo>
                <a:lnTo>
                  <a:pt x="204" y="785"/>
                </a:lnTo>
                <a:lnTo>
                  <a:pt x="201" y="782"/>
                </a:lnTo>
                <a:lnTo>
                  <a:pt x="190" y="778"/>
                </a:lnTo>
                <a:lnTo>
                  <a:pt x="186" y="775"/>
                </a:lnTo>
                <a:lnTo>
                  <a:pt x="186" y="769"/>
                </a:lnTo>
                <a:lnTo>
                  <a:pt x="187" y="756"/>
                </a:lnTo>
                <a:lnTo>
                  <a:pt x="190" y="755"/>
                </a:lnTo>
                <a:lnTo>
                  <a:pt x="195" y="750"/>
                </a:lnTo>
                <a:lnTo>
                  <a:pt x="199" y="743"/>
                </a:lnTo>
                <a:lnTo>
                  <a:pt x="196" y="741"/>
                </a:lnTo>
                <a:lnTo>
                  <a:pt x="192" y="740"/>
                </a:lnTo>
                <a:lnTo>
                  <a:pt x="181" y="737"/>
                </a:lnTo>
                <a:lnTo>
                  <a:pt x="177" y="734"/>
                </a:lnTo>
                <a:lnTo>
                  <a:pt x="182" y="715"/>
                </a:lnTo>
                <a:lnTo>
                  <a:pt x="182" y="711"/>
                </a:lnTo>
                <a:lnTo>
                  <a:pt x="183" y="698"/>
                </a:lnTo>
                <a:lnTo>
                  <a:pt x="182" y="696"/>
                </a:lnTo>
                <a:lnTo>
                  <a:pt x="181" y="694"/>
                </a:lnTo>
                <a:lnTo>
                  <a:pt x="178" y="694"/>
                </a:lnTo>
                <a:lnTo>
                  <a:pt x="169" y="693"/>
                </a:lnTo>
                <a:lnTo>
                  <a:pt x="165" y="690"/>
                </a:lnTo>
                <a:lnTo>
                  <a:pt x="164" y="688"/>
                </a:lnTo>
                <a:lnTo>
                  <a:pt x="164" y="684"/>
                </a:lnTo>
                <a:lnTo>
                  <a:pt x="165" y="680"/>
                </a:lnTo>
                <a:lnTo>
                  <a:pt x="166" y="676"/>
                </a:lnTo>
                <a:lnTo>
                  <a:pt x="168" y="675"/>
                </a:lnTo>
                <a:lnTo>
                  <a:pt x="168" y="674"/>
                </a:lnTo>
                <a:lnTo>
                  <a:pt x="165" y="672"/>
                </a:lnTo>
                <a:lnTo>
                  <a:pt x="163" y="670"/>
                </a:lnTo>
                <a:lnTo>
                  <a:pt x="160" y="670"/>
                </a:lnTo>
                <a:lnTo>
                  <a:pt x="157" y="670"/>
                </a:lnTo>
                <a:lnTo>
                  <a:pt x="152" y="674"/>
                </a:lnTo>
                <a:lnTo>
                  <a:pt x="150" y="674"/>
                </a:lnTo>
                <a:lnTo>
                  <a:pt x="144" y="670"/>
                </a:lnTo>
                <a:lnTo>
                  <a:pt x="144" y="663"/>
                </a:lnTo>
                <a:lnTo>
                  <a:pt x="146" y="657"/>
                </a:lnTo>
                <a:lnTo>
                  <a:pt x="146" y="654"/>
                </a:lnTo>
                <a:lnTo>
                  <a:pt x="142" y="653"/>
                </a:lnTo>
                <a:lnTo>
                  <a:pt x="139" y="646"/>
                </a:lnTo>
                <a:lnTo>
                  <a:pt x="139" y="640"/>
                </a:lnTo>
                <a:lnTo>
                  <a:pt x="138" y="627"/>
                </a:lnTo>
                <a:lnTo>
                  <a:pt x="139" y="624"/>
                </a:lnTo>
                <a:lnTo>
                  <a:pt x="141" y="622"/>
                </a:lnTo>
                <a:lnTo>
                  <a:pt x="143" y="618"/>
                </a:lnTo>
                <a:lnTo>
                  <a:pt x="143" y="617"/>
                </a:lnTo>
                <a:lnTo>
                  <a:pt x="143" y="615"/>
                </a:lnTo>
                <a:lnTo>
                  <a:pt x="143" y="611"/>
                </a:lnTo>
                <a:lnTo>
                  <a:pt x="143" y="605"/>
                </a:lnTo>
                <a:lnTo>
                  <a:pt x="146" y="600"/>
                </a:lnTo>
                <a:lnTo>
                  <a:pt x="146" y="593"/>
                </a:lnTo>
                <a:lnTo>
                  <a:pt x="143" y="587"/>
                </a:lnTo>
                <a:lnTo>
                  <a:pt x="129" y="573"/>
                </a:lnTo>
                <a:lnTo>
                  <a:pt x="128" y="570"/>
                </a:lnTo>
                <a:lnTo>
                  <a:pt x="124" y="562"/>
                </a:lnTo>
                <a:lnTo>
                  <a:pt x="122" y="560"/>
                </a:lnTo>
                <a:lnTo>
                  <a:pt x="122" y="556"/>
                </a:lnTo>
                <a:lnTo>
                  <a:pt x="125" y="549"/>
                </a:lnTo>
                <a:lnTo>
                  <a:pt x="125" y="547"/>
                </a:lnTo>
                <a:lnTo>
                  <a:pt x="122" y="534"/>
                </a:lnTo>
                <a:lnTo>
                  <a:pt x="113" y="527"/>
                </a:lnTo>
                <a:lnTo>
                  <a:pt x="103" y="522"/>
                </a:lnTo>
                <a:lnTo>
                  <a:pt x="97" y="513"/>
                </a:lnTo>
                <a:lnTo>
                  <a:pt x="95" y="507"/>
                </a:lnTo>
                <a:lnTo>
                  <a:pt x="95" y="500"/>
                </a:lnTo>
                <a:lnTo>
                  <a:pt x="94" y="495"/>
                </a:lnTo>
                <a:lnTo>
                  <a:pt x="91" y="490"/>
                </a:lnTo>
                <a:lnTo>
                  <a:pt x="87" y="486"/>
                </a:lnTo>
                <a:lnTo>
                  <a:pt x="78" y="481"/>
                </a:lnTo>
                <a:lnTo>
                  <a:pt x="76" y="475"/>
                </a:lnTo>
                <a:lnTo>
                  <a:pt x="73" y="468"/>
                </a:lnTo>
                <a:lnTo>
                  <a:pt x="73" y="462"/>
                </a:lnTo>
                <a:lnTo>
                  <a:pt x="76" y="457"/>
                </a:lnTo>
                <a:lnTo>
                  <a:pt x="76" y="451"/>
                </a:lnTo>
                <a:lnTo>
                  <a:pt x="76" y="444"/>
                </a:lnTo>
                <a:lnTo>
                  <a:pt x="75" y="439"/>
                </a:lnTo>
                <a:lnTo>
                  <a:pt x="72" y="435"/>
                </a:lnTo>
                <a:lnTo>
                  <a:pt x="68" y="433"/>
                </a:lnTo>
                <a:lnTo>
                  <a:pt x="67" y="428"/>
                </a:lnTo>
                <a:lnTo>
                  <a:pt x="59" y="418"/>
                </a:lnTo>
                <a:lnTo>
                  <a:pt x="60" y="404"/>
                </a:lnTo>
                <a:lnTo>
                  <a:pt x="63" y="391"/>
                </a:lnTo>
                <a:lnTo>
                  <a:pt x="59" y="378"/>
                </a:lnTo>
                <a:lnTo>
                  <a:pt x="55" y="376"/>
                </a:lnTo>
                <a:lnTo>
                  <a:pt x="49" y="373"/>
                </a:lnTo>
                <a:lnTo>
                  <a:pt x="38" y="372"/>
                </a:lnTo>
                <a:lnTo>
                  <a:pt x="38" y="362"/>
                </a:lnTo>
                <a:lnTo>
                  <a:pt x="37" y="358"/>
                </a:lnTo>
                <a:lnTo>
                  <a:pt x="34" y="356"/>
                </a:lnTo>
                <a:lnTo>
                  <a:pt x="34" y="355"/>
                </a:lnTo>
                <a:lnTo>
                  <a:pt x="33" y="354"/>
                </a:lnTo>
                <a:lnTo>
                  <a:pt x="33" y="351"/>
                </a:lnTo>
                <a:lnTo>
                  <a:pt x="33" y="349"/>
                </a:lnTo>
                <a:lnTo>
                  <a:pt x="33" y="347"/>
                </a:lnTo>
                <a:lnTo>
                  <a:pt x="31" y="345"/>
                </a:lnTo>
                <a:lnTo>
                  <a:pt x="31" y="343"/>
                </a:lnTo>
                <a:lnTo>
                  <a:pt x="29" y="342"/>
                </a:lnTo>
                <a:lnTo>
                  <a:pt x="28" y="341"/>
                </a:lnTo>
                <a:lnTo>
                  <a:pt x="24" y="340"/>
                </a:lnTo>
                <a:lnTo>
                  <a:pt x="23" y="338"/>
                </a:lnTo>
                <a:lnTo>
                  <a:pt x="23" y="337"/>
                </a:lnTo>
                <a:lnTo>
                  <a:pt x="24" y="336"/>
                </a:lnTo>
                <a:lnTo>
                  <a:pt x="24" y="336"/>
                </a:lnTo>
                <a:lnTo>
                  <a:pt x="27" y="333"/>
                </a:lnTo>
                <a:lnTo>
                  <a:pt x="28" y="332"/>
                </a:lnTo>
                <a:lnTo>
                  <a:pt x="27" y="330"/>
                </a:lnTo>
                <a:lnTo>
                  <a:pt x="27" y="329"/>
                </a:lnTo>
                <a:lnTo>
                  <a:pt x="24" y="328"/>
                </a:lnTo>
                <a:lnTo>
                  <a:pt x="23" y="325"/>
                </a:lnTo>
                <a:lnTo>
                  <a:pt x="10" y="317"/>
                </a:lnTo>
                <a:lnTo>
                  <a:pt x="7" y="315"/>
                </a:lnTo>
                <a:lnTo>
                  <a:pt x="5" y="312"/>
                </a:lnTo>
                <a:lnTo>
                  <a:pt x="1" y="307"/>
                </a:lnTo>
                <a:lnTo>
                  <a:pt x="0" y="305"/>
                </a:lnTo>
                <a:lnTo>
                  <a:pt x="0" y="302"/>
                </a:lnTo>
                <a:lnTo>
                  <a:pt x="0" y="297"/>
                </a:lnTo>
                <a:lnTo>
                  <a:pt x="1" y="294"/>
                </a:lnTo>
                <a:lnTo>
                  <a:pt x="2" y="290"/>
                </a:lnTo>
                <a:lnTo>
                  <a:pt x="6" y="285"/>
                </a:lnTo>
                <a:lnTo>
                  <a:pt x="6" y="283"/>
                </a:lnTo>
                <a:lnTo>
                  <a:pt x="7" y="281"/>
                </a:lnTo>
                <a:lnTo>
                  <a:pt x="7" y="280"/>
                </a:lnTo>
                <a:lnTo>
                  <a:pt x="9" y="279"/>
                </a:lnTo>
                <a:lnTo>
                  <a:pt x="9" y="277"/>
                </a:lnTo>
                <a:lnTo>
                  <a:pt x="10" y="276"/>
                </a:lnTo>
                <a:lnTo>
                  <a:pt x="11" y="275"/>
                </a:lnTo>
                <a:lnTo>
                  <a:pt x="11" y="275"/>
                </a:lnTo>
                <a:lnTo>
                  <a:pt x="15" y="272"/>
                </a:lnTo>
                <a:lnTo>
                  <a:pt x="16" y="272"/>
                </a:lnTo>
                <a:lnTo>
                  <a:pt x="16" y="271"/>
                </a:lnTo>
                <a:lnTo>
                  <a:pt x="16" y="270"/>
                </a:lnTo>
                <a:lnTo>
                  <a:pt x="16" y="264"/>
                </a:lnTo>
                <a:lnTo>
                  <a:pt x="18" y="263"/>
                </a:lnTo>
                <a:lnTo>
                  <a:pt x="18" y="262"/>
                </a:lnTo>
                <a:lnTo>
                  <a:pt x="19" y="261"/>
                </a:lnTo>
                <a:lnTo>
                  <a:pt x="20" y="259"/>
                </a:lnTo>
                <a:lnTo>
                  <a:pt x="20" y="258"/>
                </a:lnTo>
                <a:lnTo>
                  <a:pt x="20" y="255"/>
                </a:lnTo>
                <a:lnTo>
                  <a:pt x="22" y="248"/>
                </a:lnTo>
                <a:lnTo>
                  <a:pt x="22" y="245"/>
                </a:lnTo>
                <a:lnTo>
                  <a:pt x="22" y="245"/>
                </a:lnTo>
                <a:lnTo>
                  <a:pt x="25" y="240"/>
                </a:lnTo>
                <a:lnTo>
                  <a:pt x="27" y="237"/>
                </a:lnTo>
                <a:lnTo>
                  <a:pt x="27" y="235"/>
                </a:lnTo>
                <a:lnTo>
                  <a:pt x="27" y="228"/>
                </a:lnTo>
                <a:lnTo>
                  <a:pt x="27" y="227"/>
                </a:lnTo>
                <a:lnTo>
                  <a:pt x="27" y="227"/>
                </a:lnTo>
                <a:lnTo>
                  <a:pt x="27" y="226"/>
                </a:lnTo>
                <a:lnTo>
                  <a:pt x="28" y="224"/>
                </a:lnTo>
                <a:lnTo>
                  <a:pt x="29" y="220"/>
                </a:lnTo>
                <a:lnTo>
                  <a:pt x="29" y="218"/>
                </a:lnTo>
                <a:lnTo>
                  <a:pt x="29" y="217"/>
                </a:lnTo>
                <a:lnTo>
                  <a:pt x="29" y="215"/>
                </a:lnTo>
                <a:lnTo>
                  <a:pt x="28" y="214"/>
                </a:lnTo>
                <a:lnTo>
                  <a:pt x="27" y="213"/>
                </a:lnTo>
                <a:lnTo>
                  <a:pt x="27" y="211"/>
                </a:lnTo>
                <a:lnTo>
                  <a:pt x="28" y="209"/>
                </a:lnTo>
                <a:lnTo>
                  <a:pt x="34" y="202"/>
                </a:lnTo>
                <a:lnTo>
                  <a:pt x="36" y="200"/>
                </a:lnTo>
                <a:lnTo>
                  <a:pt x="37" y="198"/>
                </a:lnTo>
                <a:lnTo>
                  <a:pt x="40" y="185"/>
                </a:lnTo>
                <a:lnTo>
                  <a:pt x="40" y="183"/>
                </a:lnTo>
                <a:lnTo>
                  <a:pt x="38" y="180"/>
                </a:lnTo>
                <a:lnTo>
                  <a:pt x="38" y="179"/>
                </a:lnTo>
                <a:lnTo>
                  <a:pt x="37" y="175"/>
                </a:lnTo>
                <a:lnTo>
                  <a:pt x="34" y="162"/>
                </a:lnTo>
                <a:lnTo>
                  <a:pt x="33" y="158"/>
                </a:lnTo>
                <a:lnTo>
                  <a:pt x="33" y="157"/>
                </a:lnTo>
                <a:lnTo>
                  <a:pt x="32" y="156"/>
                </a:lnTo>
                <a:lnTo>
                  <a:pt x="31" y="156"/>
                </a:lnTo>
                <a:lnTo>
                  <a:pt x="29" y="156"/>
                </a:lnTo>
                <a:lnTo>
                  <a:pt x="27" y="156"/>
                </a:lnTo>
                <a:lnTo>
                  <a:pt x="25" y="156"/>
                </a:lnTo>
                <a:lnTo>
                  <a:pt x="20" y="156"/>
                </a:lnTo>
                <a:lnTo>
                  <a:pt x="16" y="156"/>
                </a:lnTo>
                <a:lnTo>
                  <a:pt x="14" y="156"/>
                </a:lnTo>
                <a:lnTo>
                  <a:pt x="12" y="154"/>
                </a:lnTo>
                <a:lnTo>
                  <a:pt x="11" y="153"/>
                </a:lnTo>
                <a:lnTo>
                  <a:pt x="10" y="152"/>
                </a:lnTo>
                <a:lnTo>
                  <a:pt x="10" y="150"/>
                </a:lnTo>
                <a:lnTo>
                  <a:pt x="11" y="148"/>
                </a:lnTo>
                <a:lnTo>
                  <a:pt x="14" y="147"/>
                </a:lnTo>
                <a:lnTo>
                  <a:pt x="14" y="145"/>
                </a:lnTo>
                <a:lnTo>
                  <a:pt x="14" y="144"/>
                </a:lnTo>
                <a:lnTo>
                  <a:pt x="12" y="143"/>
                </a:lnTo>
                <a:lnTo>
                  <a:pt x="10" y="141"/>
                </a:lnTo>
                <a:lnTo>
                  <a:pt x="9" y="138"/>
                </a:lnTo>
                <a:lnTo>
                  <a:pt x="9" y="136"/>
                </a:lnTo>
                <a:lnTo>
                  <a:pt x="9" y="135"/>
                </a:lnTo>
                <a:lnTo>
                  <a:pt x="10" y="134"/>
                </a:lnTo>
                <a:lnTo>
                  <a:pt x="14" y="135"/>
                </a:lnTo>
                <a:lnTo>
                  <a:pt x="15" y="134"/>
                </a:lnTo>
                <a:lnTo>
                  <a:pt x="16" y="134"/>
                </a:lnTo>
                <a:lnTo>
                  <a:pt x="18" y="132"/>
                </a:lnTo>
                <a:lnTo>
                  <a:pt x="18" y="131"/>
                </a:lnTo>
                <a:lnTo>
                  <a:pt x="19" y="123"/>
                </a:lnTo>
                <a:lnTo>
                  <a:pt x="18" y="108"/>
                </a:lnTo>
                <a:lnTo>
                  <a:pt x="18" y="104"/>
                </a:lnTo>
                <a:lnTo>
                  <a:pt x="16" y="103"/>
                </a:lnTo>
                <a:lnTo>
                  <a:pt x="12" y="99"/>
                </a:lnTo>
                <a:lnTo>
                  <a:pt x="10" y="96"/>
                </a:lnTo>
                <a:lnTo>
                  <a:pt x="6" y="92"/>
                </a:lnTo>
                <a:lnTo>
                  <a:pt x="5" y="90"/>
                </a:lnTo>
                <a:lnTo>
                  <a:pt x="3" y="87"/>
                </a:lnTo>
                <a:lnTo>
                  <a:pt x="3" y="84"/>
                </a:lnTo>
                <a:lnTo>
                  <a:pt x="3" y="82"/>
                </a:lnTo>
                <a:lnTo>
                  <a:pt x="3" y="78"/>
                </a:lnTo>
                <a:lnTo>
                  <a:pt x="3" y="77"/>
                </a:lnTo>
                <a:lnTo>
                  <a:pt x="3" y="74"/>
                </a:lnTo>
                <a:lnTo>
                  <a:pt x="2" y="73"/>
                </a:lnTo>
                <a:lnTo>
                  <a:pt x="2" y="70"/>
                </a:lnTo>
                <a:lnTo>
                  <a:pt x="2" y="70"/>
                </a:lnTo>
                <a:lnTo>
                  <a:pt x="36" y="69"/>
                </a:lnTo>
                <a:lnTo>
                  <a:pt x="112" y="66"/>
                </a:lnTo>
                <a:lnTo>
                  <a:pt x="188" y="62"/>
                </a:lnTo>
                <a:lnTo>
                  <a:pt x="265" y="60"/>
                </a:lnTo>
                <a:lnTo>
                  <a:pt x="342" y="57"/>
                </a:lnTo>
                <a:lnTo>
                  <a:pt x="419" y="53"/>
                </a:lnTo>
                <a:lnTo>
                  <a:pt x="495" y="50"/>
                </a:lnTo>
                <a:lnTo>
                  <a:pt x="571" y="46"/>
                </a:lnTo>
                <a:lnTo>
                  <a:pt x="648" y="42"/>
                </a:lnTo>
                <a:lnTo>
                  <a:pt x="725" y="37"/>
                </a:lnTo>
                <a:lnTo>
                  <a:pt x="802" y="33"/>
                </a:lnTo>
                <a:lnTo>
                  <a:pt x="878" y="27"/>
                </a:lnTo>
                <a:lnTo>
                  <a:pt x="954" y="22"/>
                </a:lnTo>
                <a:lnTo>
                  <a:pt x="1031" y="17"/>
                </a:lnTo>
                <a:lnTo>
                  <a:pt x="1107" y="12"/>
                </a:lnTo>
                <a:lnTo>
                  <a:pt x="1183" y="5"/>
                </a:lnTo>
                <a:lnTo>
                  <a:pt x="1260" y="0"/>
                </a:lnTo>
                <a:lnTo>
                  <a:pt x="1260" y="0"/>
                </a:lnTo>
                <a:lnTo>
                  <a:pt x="1260" y="4"/>
                </a:lnTo>
                <a:lnTo>
                  <a:pt x="1261" y="8"/>
                </a:lnTo>
                <a:lnTo>
                  <a:pt x="1261" y="12"/>
                </a:lnTo>
                <a:lnTo>
                  <a:pt x="1264" y="15"/>
                </a:lnTo>
                <a:lnTo>
                  <a:pt x="1266" y="21"/>
                </a:lnTo>
                <a:lnTo>
                  <a:pt x="1269" y="24"/>
                </a:lnTo>
                <a:lnTo>
                  <a:pt x="1269" y="27"/>
                </a:lnTo>
                <a:lnTo>
                  <a:pt x="1271" y="35"/>
                </a:lnTo>
                <a:lnTo>
                  <a:pt x="1273" y="39"/>
                </a:lnTo>
                <a:lnTo>
                  <a:pt x="1275" y="40"/>
                </a:lnTo>
                <a:lnTo>
                  <a:pt x="1297" y="47"/>
                </a:lnTo>
                <a:lnTo>
                  <a:pt x="1304" y="53"/>
                </a:lnTo>
                <a:lnTo>
                  <a:pt x="1305" y="65"/>
                </a:lnTo>
                <a:lnTo>
                  <a:pt x="1301" y="74"/>
                </a:lnTo>
                <a:lnTo>
                  <a:pt x="1289" y="92"/>
                </a:lnTo>
                <a:lnTo>
                  <a:pt x="1288" y="104"/>
                </a:lnTo>
                <a:lnTo>
                  <a:pt x="1291" y="125"/>
                </a:lnTo>
                <a:lnTo>
                  <a:pt x="1293" y="135"/>
                </a:lnTo>
                <a:lnTo>
                  <a:pt x="1295" y="147"/>
                </a:lnTo>
                <a:lnTo>
                  <a:pt x="1295" y="150"/>
                </a:lnTo>
                <a:lnTo>
                  <a:pt x="1296" y="153"/>
                </a:lnTo>
                <a:lnTo>
                  <a:pt x="1298" y="167"/>
                </a:lnTo>
                <a:lnTo>
                  <a:pt x="1300" y="175"/>
                </a:lnTo>
                <a:lnTo>
                  <a:pt x="1302" y="179"/>
                </a:lnTo>
                <a:lnTo>
                  <a:pt x="1310" y="187"/>
                </a:lnTo>
                <a:lnTo>
                  <a:pt x="1313" y="191"/>
                </a:lnTo>
                <a:lnTo>
                  <a:pt x="1315" y="197"/>
                </a:lnTo>
                <a:lnTo>
                  <a:pt x="1317" y="210"/>
                </a:lnTo>
                <a:lnTo>
                  <a:pt x="1318" y="215"/>
                </a:lnTo>
                <a:lnTo>
                  <a:pt x="1327" y="231"/>
                </a:lnTo>
                <a:lnTo>
                  <a:pt x="1331" y="235"/>
                </a:lnTo>
                <a:lnTo>
                  <a:pt x="1336" y="237"/>
                </a:lnTo>
                <a:lnTo>
                  <a:pt x="1346" y="241"/>
                </a:lnTo>
                <a:lnTo>
                  <a:pt x="1388" y="245"/>
                </a:lnTo>
                <a:lnTo>
                  <a:pt x="1399" y="249"/>
                </a:lnTo>
                <a:lnTo>
                  <a:pt x="1405" y="249"/>
                </a:lnTo>
                <a:lnTo>
                  <a:pt x="1411" y="250"/>
                </a:lnTo>
                <a:lnTo>
                  <a:pt x="1415" y="254"/>
                </a:lnTo>
                <a:lnTo>
                  <a:pt x="1420" y="267"/>
                </a:lnTo>
                <a:lnTo>
                  <a:pt x="1423" y="270"/>
                </a:lnTo>
                <a:lnTo>
                  <a:pt x="1429" y="279"/>
                </a:lnTo>
                <a:lnTo>
                  <a:pt x="1432" y="283"/>
                </a:lnTo>
                <a:lnTo>
                  <a:pt x="1432" y="286"/>
                </a:lnTo>
                <a:lnTo>
                  <a:pt x="1429" y="29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8" name="Freeform 47"/>
          <p:cNvSpPr>
            <a:spLocks noEditPoints="1"/>
          </p:cNvSpPr>
          <p:nvPr/>
        </p:nvSpPr>
        <p:spPr bwMode="auto">
          <a:xfrm>
            <a:off x="14357352" y="6567533"/>
            <a:ext cx="1193049" cy="1208477"/>
          </a:xfrm>
          <a:custGeom>
            <a:avLst/>
            <a:gdLst>
              <a:gd name="T0" fmla="*/ 1345 w 1392"/>
              <a:gd name="T1" fmla="*/ 820 h 1410"/>
              <a:gd name="T2" fmla="*/ 1299 w 1392"/>
              <a:gd name="T3" fmla="*/ 795 h 1410"/>
              <a:gd name="T4" fmla="*/ 1290 w 1392"/>
              <a:gd name="T5" fmla="*/ 745 h 1410"/>
              <a:gd name="T6" fmla="*/ 1249 w 1392"/>
              <a:gd name="T7" fmla="*/ 692 h 1410"/>
              <a:gd name="T8" fmla="*/ 1209 w 1392"/>
              <a:gd name="T9" fmla="*/ 661 h 1410"/>
              <a:gd name="T10" fmla="*/ 1197 w 1392"/>
              <a:gd name="T11" fmla="*/ 624 h 1410"/>
              <a:gd name="T12" fmla="*/ 1154 w 1392"/>
              <a:gd name="T13" fmla="*/ 544 h 1410"/>
              <a:gd name="T14" fmla="*/ 1065 w 1392"/>
              <a:gd name="T15" fmla="*/ 499 h 1410"/>
              <a:gd name="T16" fmla="*/ 1048 w 1392"/>
              <a:gd name="T17" fmla="*/ 477 h 1410"/>
              <a:gd name="T18" fmla="*/ 1013 w 1392"/>
              <a:gd name="T19" fmla="*/ 422 h 1410"/>
              <a:gd name="T20" fmla="*/ 932 w 1392"/>
              <a:gd name="T21" fmla="*/ 356 h 1410"/>
              <a:gd name="T22" fmla="*/ 836 w 1392"/>
              <a:gd name="T23" fmla="*/ 302 h 1410"/>
              <a:gd name="T24" fmla="*/ 787 w 1392"/>
              <a:gd name="T25" fmla="*/ 246 h 1410"/>
              <a:gd name="T26" fmla="*/ 696 w 1392"/>
              <a:gd name="T27" fmla="*/ 160 h 1410"/>
              <a:gd name="T28" fmla="*/ 607 w 1392"/>
              <a:gd name="T29" fmla="*/ 112 h 1410"/>
              <a:gd name="T30" fmla="*/ 614 w 1392"/>
              <a:gd name="T31" fmla="*/ 55 h 1410"/>
              <a:gd name="T32" fmla="*/ 646 w 1392"/>
              <a:gd name="T33" fmla="*/ 0 h 1410"/>
              <a:gd name="T34" fmla="*/ 394 w 1392"/>
              <a:gd name="T35" fmla="*/ 42 h 1410"/>
              <a:gd name="T36" fmla="*/ 130 w 1392"/>
              <a:gd name="T37" fmla="*/ 75 h 1410"/>
              <a:gd name="T38" fmla="*/ 30 w 1392"/>
              <a:gd name="T39" fmla="*/ 189 h 1410"/>
              <a:gd name="T40" fmla="*/ 131 w 1392"/>
              <a:gd name="T41" fmla="*/ 516 h 1410"/>
              <a:gd name="T42" fmla="*/ 192 w 1392"/>
              <a:gd name="T43" fmla="*/ 711 h 1410"/>
              <a:gd name="T44" fmla="*/ 220 w 1392"/>
              <a:gd name="T45" fmla="*/ 778 h 1410"/>
              <a:gd name="T46" fmla="*/ 266 w 1392"/>
              <a:gd name="T47" fmla="*/ 847 h 1410"/>
              <a:gd name="T48" fmla="*/ 277 w 1392"/>
              <a:gd name="T49" fmla="*/ 890 h 1410"/>
              <a:gd name="T50" fmla="*/ 302 w 1392"/>
              <a:gd name="T51" fmla="*/ 929 h 1410"/>
              <a:gd name="T52" fmla="*/ 284 w 1392"/>
              <a:gd name="T53" fmla="*/ 952 h 1410"/>
              <a:gd name="T54" fmla="*/ 273 w 1392"/>
              <a:gd name="T55" fmla="*/ 1013 h 1410"/>
              <a:gd name="T56" fmla="*/ 273 w 1392"/>
              <a:gd name="T57" fmla="*/ 1112 h 1410"/>
              <a:gd name="T58" fmla="*/ 298 w 1392"/>
              <a:gd name="T59" fmla="*/ 1188 h 1410"/>
              <a:gd name="T60" fmla="*/ 301 w 1392"/>
              <a:gd name="T61" fmla="*/ 1274 h 1410"/>
              <a:gd name="T62" fmla="*/ 332 w 1392"/>
              <a:gd name="T63" fmla="*/ 1331 h 1410"/>
              <a:gd name="T64" fmla="*/ 389 w 1392"/>
              <a:gd name="T65" fmla="*/ 1406 h 1410"/>
              <a:gd name="T66" fmla="*/ 584 w 1392"/>
              <a:gd name="T67" fmla="*/ 1393 h 1410"/>
              <a:gd name="T68" fmla="*/ 936 w 1392"/>
              <a:gd name="T69" fmla="*/ 1365 h 1410"/>
              <a:gd name="T70" fmla="*/ 1094 w 1392"/>
              <a:gd name="T71" fmla="*/ 1353 h 1410"/>
              <a:gd name="T72" fmla="*/ 1108 w 1392"/>
              <a:gd name="T73" fmla="*/ 1380 h 1410"/>
              <a:gd name="T74" fmla="*/ 1136 w 1392"/>
              <a:gd name="T75" fmla="*/ 1406 h 1410"/>
              <a:gd name="T76" fmla="*/ 1153 w 1392"/>
              <a:gd name="T77" fmla="*/ 1382 h 1410"/>
              <a:gd name="T78" fmla="*/ 1140 w 1392"/>
              <a:gd name="T79" fmla="*/ 1309 h 1410"/>
              <a:gd name="T80" fmla="*/ 1143 w 1392"/>
              <a:gd name="T81" fmla="*/ 1273 h 1410"/>
              <a:gd name="T82" fmla="*/ 1154 w 1392"/>
              <a:gd name="T83" fmla="*/ 1260 h 1410"/>
              <a:gd name="T84" fmla="*/ 1209 w 1392"/>
              <a:gd name="T85" fmla="*/ 1266 h 1410"/>
              <a:gd name="T86" fmla="*/ 1255 w 1392"/>
              <a:gd name="T87" fmla="*/ 1274 h 1410"/>
              <a:gd name="T88" fmla="*/ 1275 w 1392"/>
              <a:gd name="T89" fmla="*/ 1239 h 1410"/>
              <a:gd name="T90" fmla="*/ 1275 w 1392"/>
              <a:gd name="T91" fmla="*/ 1219 h 1410"/>
              <a:gd name="T92" fmla="*/ 1281 w 1392"/>
              <a:gd name="T93" fmla="*/ 1180 h 1410"/>
              <a:gd name="T94" fmla="*/ 1284 w 1392"/>
              <a:gd name="T95" fmla="*/ 1146 h 1410"/>
              <a:gd name="T96" fmla="*/ 1271 w 1392"/>
              <a:gd name="T97" fmla="*/ 1115 h 1410"/>
              <a:gd name="T98" fmla="*/ 1317 w 1392"/>
              <a:gd name="T99" fmla="*/ 1098 h 1410"/>
              <a:gd name="T100" fmla="*/ 1263 w 1392"/>
              <a:gd name="T101" fmla="*/ 1067 h 1410"/>
              <a:gd name="T102" fmla="*/ 1297 w 1392"/>
              <a:gd name="T103" fmla="*/ 1035 h 1410"/>
              <a:gd name="T104" fmla="*/ 1326 w 1392"/>
              <a:gd name="T105" fmla="*/ 1010 h 1410"/>
              <a:gd name="T106" fmla="*/ 1288 w 1392"/>
              <a:gd name="T107" fmla="*/ 1004 h 1410"/>
              <a:gd name="T108" fmla="*/ 1303 w 1392"/>
              <a:gd name="T109" fmla="*/ 970 h 1410"/>
              <a:gd name="T110" fmla="*/ 1328 w 1392"/>
              <a:gd name="T111" fmla="*/ 947 h 1410"/>
              <a:gd name="T112" fmla="*/ 1289 w 1392"/>
              <a:gd name="T113" fmla="*/ 932 h 1410"/>
              <a:gd name="T114" fmla="*/ 1348 w 1392"/>
              <a:gd name="T115" fmla="*/ 903 h 1410"/>
              <a:gd name="T116" fmla="*/ 1329 w 1392"/>
              <a:gd name="T117" fmla="*/ 878 h 1410"/>
              <a:gd name="T118" fmla="*/ 1361 w 1392"/>
              <a:gd name="T119" fmla="*/ 861 h 1410"/>
              <a:gd name="T120" fmla="*/ 1389 w 1392"/>
              <a:gd name="T121" fmla="*/ 833 h 1410"/>
              <a:gd name="T122" fmla="*/ 1279 w 1392"/>
              <a:gd name="T123" fmla="*/ 1221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2" h="1410">
                <a:moveTo>
                  <a:pt x="1389" y="833"/>
                </a:moveTo>
                <a:lnTo>
                  <a:pt x="1383" y="833"/>
                </a:lnTo>
                <a:lnTo>
                  <a:pt x="1380" y="833"/>
                </a:lnTo>
                <a:lnTo>
                  <a:pt x="1377" y="833"/>
                </a:lnTo>
                <a:lnTo>
                  <a:pt x="1377" y="831"/>
                </a:lnTo>
                <a:lnTo>
                  <a:pt x="1377" y="831"/>
                </a:lnTo>
                <a:lnTo>
                  <a:pt x="1370" y="833"/>
                </a:lnTo>
                <a:lnTo>
                  <a:pt x="1365" y="831"/>
                </a:lnTo>
                <a:lnTo>
                  <a:pt x="1361" y="829"/>
                </a:lnTo>
                <a:lnTo>
                  <a:pt x="1359" y="825"/>
                </a:lnTo>
                <a:lnTo>
                  <a:pt x="1356" y="822"/>
                </a:lnTo>
                <a:lnTo>
                  <a:pt x="1345" y="820"/>
                </a:lnTo>
                <a:lnTo>
                  <a:pt x="1339" y="820"/>
                </a:lnTo>
                <a:lnTo>
                  <a:pt x="1324" y="824"/>
                </a:lnTo>
                <a:lnTo>
                  <a:pt x="1321" y="822"/>
                </a:lnTo>
                <a:lnTo>
                  <a:pt x="1312" y="815"/>
                </a:lnTo>
                <a:lnTo>
                  <a:pt x="1311" y="813"/>
                </a:lnTo>
                <a:lnTo>
                  <a:pt x="1307" y="812"/>
                </a:lnTo>
                <a:lnTo>
                  <a:pt x="1306" y="811"/>
                </a:lnTo>
                <a:lnTo>
                  <a:pt x="1304" y="809"/>
                </a:lnTo>
                <a:lnTo>
                  <a:pt x="1304" y="807"/>
                </a:lnTo>
                <a:lnTo>
                  <a:pt x="1306" y="806"/>
                </a:lnTo>
                <a:lnTo>
                  <a:pt x="1304" y="806"/>
                </a:lnTo>
                <a:lnTo>
                  <a:pt x="1299" y="795"/>
                </a:lnTo>
                <a:lnTo>
                  <a:pt x="1298" y="794"/>
                </a:lnTo>
                <a:lnTo>
                  <a:pt x="1298" y="790"/>
                </a:lnTo>
                <a:lnTo>
                  <a:pt x="1299" y="785"/>
                </a:lnTo>
                <a:lnTo>
                  <a:pt x="1299" y="782"/>
                </a:lnTo>
                <a:lnTo>
                  <a:pt x="1298" y="775"/>
                </a:lnTo>
                <a:lnTo>
                  <a:pt x="1297" y="771"/>
                </a:lnTo>
                <a:lnTo>
                  <a:pt x="1298" y="768"/>
                </a:lnTo>
                <a:lnTo>
                  <a:pt x="1299" y="763"/>
                </a:lnTo>
                <a:lnTo>
                  <a:pt x="1299" y="759"/>
                </a:lnTo>
                <a:lnTo>
                  <a:pt x="1297" y="753"/>
                </a:lnTo>
                <a:lnTo>
                  <a:pt x="1294" y="747"/>
                </a:lnTo>
                <a:lnTo>
                  <a:pt x="1290" y="745"/>
                </a:lnTo>
                <a:lnTo>
                  <a:pt x="1286" y="743"/>
                </a:lnTo>
                <a:lnTo>
                  <a:pt x="1273" y="720"/>
                </a:lnTo>
                <a:lnTo>
                  <a:pt x="1272" y="710"/>
                </a:lnTo>
                <a:lnTo>
                  <a:pt x="1271" y="705"/>
                </a:lnTo>
                <a:lnTo>
                  <a:pt x="1266" y="703"/>
                </a:lnTo>
                <a:lnTo>
                  <a:pt x="1263" y="703"/>
                </a:lnTo>
                <a:lnTo>
                  <a:pt x="1260" y="699"/>
                </a:lnTo>
                <a:lnTo>
                  <a:pt x="1259" y="697"/>
                </a:lnTo>
                <a:lnTo>
                  <a:pt x="1258" y="694"/>
                </a:lnTo>
                <a:lnTo>
                  <a:pt x="1257" y="693"/>
                </a:lnTo>
                <a:lnTo>
                  <a:pt x="1250" y="690"/>
                </a:lnTo>
                <a:lnTo>
                  <a:pt x="1249" y="692"/>
                </a:lnTo>
                <a:lnTo>
                  <a:pt x="1248" y="690"/>
                </a:lnTo>
                <a:lnTo>
                  <a:pt x="1244" y="686"/>
                </a:lnTo>
                <a:lnTo>
                  <a:pt x="1241" y="685"/>
                </a:lnTo>
                <a:lnTo>
                  <a:pt x="1239" y="684"/>
                </a:lnTo>
                <a:lnTo>
                  <a:pt x="1236" y="683"/>
                </a:lnTo>
                <a:lnTo>
                  <a:pt x="1228" y="683"/>
                </a:lnTo>
                <a:lnTo>
                  <a:pt x="1222" y="681"/>
                </a:lnTo>
                <a:lnTo>
                  <a:pt x="1217" y="679"/>
                </a:lnTo>
                <a:lnTo>
                  <a:pt x="1213" y="676"/>
                </a:lnTo>
                <a:lnTo>
                  <a:pt x="1209" y="671"/>
                </a:lnTo>
                <a:lnTo>
                  <a:pt x="1209" y="666"/>
                </a:lnTo>
                <a:lnTo>
                  <a:pt x="1209" y="661"/>
                </a:lnTo>
                <a:lnTo>
                  <a:pt x="1209" y="655"/>
                </a:lnTo>
                <a:lnTo>
                  <a:pt x="1207" y="653"/>
                </a:lnTo>
                <a:lnTo>
                  <a:pt x="1206" y="650"/>
                </a:lnTo>
                <a:lnTo>
                  <a:pt x="1205" y="649"/>
                </a:lnTo>
                <a:lnTo>
                  <a:pt x="1204" y="649"/>
                </a:lnTo>
                <a:lnTo>
                  <a:pt x="1202" y="648"/>
                </a:lnTo>
                <a:lnTo>
                  <a:pt x="1202" y="644"/>
                </a:lnTo>
                <a:lnTo>
                  <a:pt x="1202" y="640"/>
                </a:lnTo>
                <a:lnTo>
                  <a:pt x="1204" y="637"/>
                </a:lnTo>
                <a:lnTo>
                  <a:pt x="1204" y="633"/>
                </a:lnTo>
                <a:lnTo>
                  <a:pt x="1201" y="628"/>
                </a:lnTo>
                <a:lnTo>
                  <a:pt x="1197" y="624"/>
                </a:lnTo>
                <a:lnTo>
                  <a:pt x="1196" y="620"/>
                </a:lnTo>
                <a:lnTo>
                  <a:pt x="1195" y="615"/>
                </a:lnTo>
                <a:lnTo>
                  <a:pt x="1193" y="610"/>
                </a:lnTo>
                <a:lnTo>
                  <a:pt x="1189" y="602"/>
                </a:lnTo>
                <a:lnTo>
                  <a:pt x="1171" y="582"/>
                </a:lnTo>
                <a:lnTo>
                  <a:pt x="1167" y="579"/>
                </a:lnTo>
                <a:lnTo>
                  <a:pt x="1167" y="573"/>
                </a:lnTo>
                <a:lnTo>
                  <a:pt x="1167" y="562"/>
                </a:lnTo>
                <a:lnTo>
                  <a:pt x="1166" y="557"/>
                </a:lnTo>
                <a:lnTo>
                  <a:pt x="1162" y="551"/>
                </a:lnTo>
                <a:lnTo>
                  <a:pt x="1158" y="547"/>
                </a:lnTo>
                <a:lnTo>
                  <a:pt x="1154" y="544"/>
                </a:lnTo>
                <a:lnTo>
                  <a:pt x="1148" y="544"/>
                </a:lnTo>
                <a:lnTo>
                  <a:pt x="1144" y="543"/>
                </a:lnTo>
                <a:lnTo>
                  <a:pt x="1135" y="536"/>
                </a:lnTo>
                <a:lnTo>
                  <a:pt x="1123" y="532"/>
                </a:lnTo>
                <a:lnTo>
                  <a:pt x="1099" y="527"/>
                </a:lnTo>
                <a:lnTo>
                  <a:pt x="1088" y="521"/>
                </a:lnTo>
                <a:lnTo>
                  <a:pt x="1086" y="517"/>
                </a:lnTo>
                <a:lnTo>
                  <a:pt x="1083" y="504"/>
                </a:lnTo>
                <a:lnTo>
                  <a:pt x="1081" y="501"/>
                </a:lnTo>
                <a:lnTo>
                  <a:pt x="1074" y="503"/>
                </a:lnTo>
                <a:lnTo>
                  <a:pt x="1070" y="501"/>
                </a:lnTo>
                <a:lnTo>
                  <a:pt x="1065" y="499"/>
                </a:lnTo>
                <a:lnTo>
                  <a:pt x="1060" y="492"/>
                </a:lnTo>
                <a:lnTo>
                  <a:pt x="1064" y="488"/>
                </a:lnTo>
                <a:lnTo>
                  <a:pt x="1064" y="486"/>
                </a:lnTo>
                <a:lnTo>
                  <a:pt x="1061" y="482"/>
                </a:lnTo>
                <a:lnTo>
                  <a:pt x="1056" y="479"/>
                </a:lnTo>
                <a:lnTo>
                  <a:pt x="1059" y="477"/>
                </a:lnTo>
                <a:lnTo>
                  <a:pt x="1059" y="475"/>
                </a:lnTo>
                <a:lnTo>
                  <a:pt x="1057" y="474"/>
                </a:lnTo>
                <a:lnTo>
                  <a:pt x="1053" y="473"/>
                </a:lnTo>
                <a:lnTo>
                  <a:pt x="1051" y="474"/>
                </a:lnTo>
                <a:lnTo>
                  <a:pt x="1050" y="475"/>
                </a:lnTo>
                <a:lnTo>
                  <a:pt x="1048" y="477"/>
                </a:lnTo>
                <a:lnTo>
                  <a:pt x="1046" y="475"/>
                </a:lnTo>
                <a:lnTo>
                  <a:pt x="1033" y="464"/>
                </a:lnTo>
                <a:lnTo>
                  <a:pt x="1030" y="460"/>
                </a:lnTo>
                <a:lnTo>
                  <a:pt x="1034" y="457"/>
                </a:lnTo>
                <a:lnTo>
                  <a:pt x="1030" y="450"/>
                </a:lnTo>
                <a:lnTo>
                  <a:pt x="1030" y="447"/>
                </a:lnTo>
                <a:lnTo>
                  <a:pt x="1034" y="446"/>
                </a:lnTo>
                <a:lnTo>
                  <a:pt x="1030" y="442"/>
                </a:lnTo>
                <a:lnTo>
                  <a:pt x="1029" y="441"/>
                </a:lnTo>
                <a:lnTo>
                  <a:pt x="1030" y="433"/>
                </a:lnTo>
                <a:lnTo>
                  <a:pt x="1025" y="429"/>
                </a:lnTo>
                <a:lnTo>
                  <a:pt x="1013" y="422"/>
                </a:lnTo>
                <a:lnTo>
                  <a:pt x="1008" y="418"/>
                </a:lnTo>
                <a:lnTo>
                  <a:pt x="994" y="407"/>
                </a:lnTo>
                <a:lnTo>
                  <a:pt x="988" y="403"/>
                </a:lnTo>
                <a:lnTo>
                  <a:pt x="982" y="402"/>
                </a:lnTo>
                <a:lnTo>
                  <a:pt x="969" y="399"/>
                </a:lnTo>
                <a:lnTo>
                  <a:pt x="964" y="398"/>
                </a:lnTo>
                <a:lnTo>
                  <a:pt x="956" y="395"/>
                </a:lnTo>
                <a:lnTo>
                  <a:pt x="951" y="390"/>
                </a:lnTo>
                <a:lnTo>
                  <a:pt x="945" y="381"/>
                </a:lnTo>
                <a:lnTo>
                  <a:pt x="942" y="374"/>
                </a:lnTo>
                <a:lnTo>
                  <a:pt x="937" y="369"/>
                </a:lnTo>
                <a:lnTo>
                  <a:pt x="932" y="356"/>
                </a:lnTo>
                <a:lnTo>
                  <a:pt x="923" y="349"/>
                </a:lnTo>
                <a:lnTo>
                  <a:pt x="909" y="338"/>
                </a:lnTo>
                <a:lnTo>
                  <a:pt x="896" y="332"/>
                </a:lnTo>
                <a:lnTo>
                  <a:pt x="885" y="327"/>
                </a:lnTo>
                <a:lnTo>
                  <a:pt x="876" y="324"/>
                </a:lnTo>
                <a:lnTo>
                  <a:pt x="867" y="320"/>
                </a:lnTo>
                <a:lnTo>
                  <a:pt x="859" y="314"/>
                </a:lnTo>
                <a:lnTo>
                  <a:pt x="854" y="308"/>
                </a:lnTo>
                <a:lnTo>
                  <a:pt x="849" y="305"/>
                </a:lnTo>
                <a:lnTo>
                  <a:pt x="844" y="305"/>
                </a:lnTo>
                <a:lnTo>
                  <a:pt x="840" y="305"/>
                </a:lnTo>
                <a:lnTo>
                  <a:pt x="836" y="302"/>
                </a:lnTo>
                <a:lnTo>
                  <a:pt x="832" y="294"/>
                </a:lnTo>
                <a:lnTo>
                  <a:pt x="828" y="286"/>
                </a:lnTo>
                <a:lnTo>
                  <a:pt x="825" y="279"/>
                </a:lnTo>
                <a:lnTo>
                  <a:pt x="822" y="275"/>
                </a:lnTo>
                <a:lnTo>
                  <a:pt x="815" y="273"/>
                </a:lnTo>
                <a:lnTo>
                  <a:pt x="813" y="270"/>
                </a:lnTo>
                <a:lnTo>
                  <a:pt x="809" y="261"/>
                </a:lnTo>
                <a:lnTo>
                  <a:pt x="806" y="258"/>
                </a:lnTo>
                <a:lnTo>
                  <a:pt x="803" y="255"/>
                </a:lnTo>
                <a:lnTo>
                  <a:pt x="799" y="253"/>
                </a:lnTo>
                <a:lnTo>
                  <a:pt x="792" y="251"/>
                </a:lnTo>
                <a:lnTo>
                  <a:pt x="787" y="246"/>
                </a:lnTo>
                <a:lnTo>
                  <a:pt x="784" y="245"/>
                </a:lnTo>
                <a:lnTo>
                  <a:pt x="783" y="241"/>
                </a:lnTo>
                <a:lnTo>
                  <a:pt x="774" y="214"/>
                </a:lnTo>
                <a:lnTo>
                  <a:pt x="770" y="207"/>
                </a:lnTo>
                <a:lnTo>
                  <a:pt x="752" y="187"/>
                </a:lnTo>
                <a:lnTo>
                  <a:pt x="749" y="185"/>
                </a:lnTo>
                <a:lnTo>
                  <a:pt x="744" y="175"/>
                </a:lnTo>
                <a:lnTo>
                  <a:pt x="742" y="167"/>
                </a:lnTo>
                <a:lnTo>
                  <a:pt x="738" y="160"/>
                </a:lnTo>
                <a:lnTo>
                  <a:pt x="726" y="154"/>
                </a:lnTo>
                <a:lnTo>
                  <a:pt x="708" y="157"/>
                </a:lnTo>
                <a:lnTo>
                  <a:pt x="696" y="160"/>
                </a:lnTo>
                <a:lnTo>
                  <a:pt x="687" y="156"/>
                </a:lnTo>
                <a:lnTo>
                  <a:pt x="682" y="152"/>
                </a:lnTo>
                <a:lnTo>
                  <a:pt x="677" y="145"/>
                </a:lnTo>
                <a:lnTo>
                  <a:pt x="671" y="143"/>
                </a:lnTo>
                <a:lnTo>
                  <a:pt x="664" y="136"/>
                </a:lnTo>
                <a:lnTo>
                  <a:pt x="654" y="132"/>
                </a:lnTo>
                <a:lnTo>
                  <a:pt x="651" y="128"/>
                </a:lnTo>
                <a:lnTo>
                  <a:pt x="650" y="125"/>
                </a:lnTo>
                <a:lnTo>
                  <a:pt x="649" y="123"/>
                </a:lnTo>
                <a:lnTo>
                  <a:pt x="642" y="127"/>
                </a:lnTo>
                <a:lnTo>
                  <a:pt x="633" y="123"/>
                </a:lnTo>
                <a:lnTo>
                  <a:pt x="607" y="112"/>
                </a:lnTo>
                <a:lnTo>
                  <a:pt x="598" y="101"/>
                </a:lnTo>
                <a:lnTo>
                  <a:pt x="598" y="88"/>
                </a:lnTo>
                <a:lnTo>
                  <a:pt x="602" y="82"/>
                </a:lnTo>
                <a:lnTo>
                  <a:pt x="602" y="79"/>
                </a:lnTo>
                <a:lnTo>
                  <a:pt x="602" y="77"/>
                </a:lnTo>
                <a:lnTo>
                  <a:pt x="602" y="74"/>
                </a:lnTo>
                <a:lnTo>
                  <a:pt x="602" y="72"/>
                </a:lnTo>
                <a:lnTo>
                  <a:pt x="603" y="70"/>
                </a:lnTo>
                <a:lnTo>
                  <a:pt x="605" y="65"/>
                </a:lnTo>
                <a:lnTo>
                  <a:pt x="607" y="61"/>
                </a:lnTo>
                <a:lnTo>
                  <a:pt x="611" y="59"/>
                </a:lnTo>
                <a:lnTo>
                  <a:pt x="614" y="55"/>
                </a:lnTo>
                <a:lnTo>
                  <a:pt x="615" y="50"/>
                </a:lnTo>
                <a:lnTo>
                  <a:pt x="618" y="39"/>
                </a:lnTo>
                <a:lnTo>
                  <a:pt x="620" y="34"/>
                </a:lnTo>
                <a:lnTo>
                  <a:pt x="621" y="31"/>
                </a:lnTo>
                <a:lnTo>
                  <a:pt x="630" y="21"/>
                </a:lnTo>
                <a:lnTo>
                  <a:pt x="634" y="20"/>
                </a:lnTo>
                <a:lnTo>
                  <a:pt x="641" y="16"/>
                </a:lnTo>
                <a:lnTo>
                  <a:pt x="643" y="13"/>
                </a:lnTo>
                <a:lnTo>
                  <a:pt x="645" y="9"/>
                </a:lnTo>
                <a:lnTo>
                  <a:pt x="646" y="6"/>
                </a:lnTo>
                <a:lnTo>
                  <a:pt x="646" y="2"/>
                </a:lnTo>
                <a:lnTo>
                  <a:pt x="646" y="0"/>
                </a:lnTo>
                <a:lnTo>
                  <a:pt x="625" y="4"/>
                </a:lnTo>
                <a:lnTo>
                  <a:pt x="607" y="8"/>
                </a:lnTo>
                <a:lnTo>
                  <a:pt x="588" y="11"/>
                </a:lnTo>
                <a:lnTo>
                  <a:pt x="568" y="13"/>
                </a:lnTo>
                <a:lnTo>
                  <a:pt x="549" y="17"/>
                </a:lnTo>
                <a:lnTo>
                  <a:pt x="530" y="20"/>
                </a:lnTo>
                <a:lnTo>
                  <a:pt x="510" y="24"/>
                </a:lnTo>
                <a:lnTo>
                  <a:pt x="491" y="26"/>
                </a:lnTo>
                <a:lnTo>
                  <a:pt x="471" y="30"/>
                </a:lnTo>
                <a:lnTo>
                  <a:pt x="432" y="37"/>
                </a:lnTo>
                <a:lnTo>
                  <a:pt x="413" y="39"/>
                </a:lnTo>
                <a:lnTo>
                  <a:pt x="394" y="42"/>
                </a:lnTo>
                <a:lnTo>
                  <a:pt x="374" y="46"/>
                </a:lnTo>
                <a:lnTo>
                  <a:pt x="355" y="48"/>
                </a:lnTo>
                <a:lnTo>
                  <a:pt x="335" y="51"/>
                </a:lnTo>
                <a:lnTo>
                  <a:pt x="312" y="53"/>
                </a:lnTo>
                <a:lnTo>
                  <a:pt x="288" y="56"/>
                </a:lnTo>
                <a:lnTo>
                  <a:pt x="269" y="57"/>
                </a:lnTo>
                <a:lnTo>
                  <a:pt x="268" y="57"/>
                </a:lnTo>
                <a:lnTo>
                  <a:pt x="259" y="57"/>
                </a:lnTo>
                <a:lnTo>
                  <a:pt x="227" y="62"/>
                </a:lnTo>
                <a:lnTo>
                  <a:pt x="194" y="66"/>
                </a:lnTo>
                <a:lnTo>
                  <a:pt x="162" y="72"/>
                </a:lnTo>
                <a:lnTo>
                  <a:pt x="130" y="75"/>
                </a:lnTo>
                <a:lnTo>
                  <a:pt x="97" y="81"/>
                </a:lnTo>
                <a:lnTo>
                  <a:pt x="65" y="84"/>
                </a:lnTo>
                <a:lnTo>
                  <a:pt x="33" y="88"/>
                </a:lnTo>
                <a:lnTo>
                  <a:pt x="0" y="94"/>
                </a:lnTo>
                <a:lnTo>
                  <a:pt x="0" y="95"/>
                </a:lnTo>
                <a:lnTo>
                  <a:pt x="2" y="100"/>
                </a:lnTo>
                <a:lnTo>
                  <a:pt x="6" y="108"/>
                </a:lnTo>
                <a:lnTo>
                  <a:pt x="8" y="119"/>
                </a:lnTo>
                <a:lnTo>
                  <a:pt x="13" y="134"/>
                </a:lnTo>
                <a:lnTo>
                  <a:pt x="17" y="151"/>
                </a:lnTo>
                <a:lnTo>
                  <a:pt x="24" y="169"/>
                </a:lnTo>
                <a:lnTo>
                  <a:pt x="30" y="189"/>
                </a:lnTo>
                <a:lnTo>
                  <a:pt x="37" y="213"/>
                </a:lnTo>
                <a:lnTo>
                  <a:pt x="44" y="236"/>
                </a:lnTo>
                <a:lnTo>
                  <a:pt x="52" y="262"/>
                </a:lnTo>
                <a:lnTo>
                  <a:pt x="60" y="288"/>
                </a:lnTo>
                <a:lnTo>
                  <a:pt x="69" y="316"/>
                </a:lnTo>
                <a:lnTo>
                  <a:pt x="78" y="345"/>
                </a:lnTo>
                <a:lnTo>
                  <a:pt x="87" y="373"/>
                </a:lnTo>
                <a:lnTo>
                  <a:pt x="96" y="402"/>
                </a:lnTo>
                <a:lnTo>
                  <a:pt x="105" y="430"/>
                </a:lnTo>
                <a:lnTo>
                  <a:pt x="114" y="460"/>
                </a:lnTo>
                <a:lnTo>
                  <a:pt x="122" y="487"/>
                </a:lnTo>
                <a:lnTo>
                  <a:pt x="131" y="516"/>
                </a:lnTo>
                <a:lnTo>
                  <a:pt x="139" y="541"/>
                </a:lnTo>
                <a:lnTo>
                  <a:pt x="148" y="567"/>
                </a:lnTo>
                <a:lnTo>
                  <a:pt x="154" y="592"/>
                </a:lnTo>
                <a:lnTo>
                  <a:pt x="162" y="614"/>
                </a:lnTo>
                <a:lnTo>
                  <a:pt x="169" y="635"/>
                </a:lnTo>
                <a:lnTo>
                  <a:pt x="175" y="653"/>
                </a:lnTo>
                <a:lnTo>
                  <a:pt x="180" y="670"/>
                </a:lnTo>
                <a:lnTo>
                  <a:pt x="184" y="684"/>
                </a:lnTo>
                <a:lnTo>
                  <a:pt x="188" y="696"/>
                </a:lnTo>
                <a:lnTo>
                  <a:pt x="191" y="703"/>
                </a:lnTo>
                <a:lnTo>
                  <a:pt x="192" y="708"/>
                </a:lnTo>
                <a:lnTo>
                  <a:pt x="192" y="711"/>
                </a:lnTo>
                <a:lnTo>
                  <a:pt x="196" y="723"/>
                </a:lnTo>
                <a:lnTo>
                  <a:pt x="196" y="725"/>
                </a:lnTo>
                <a:lnTo>
                  <a:pt x="207" y="747"/>
                </a:lnTo>
                <a:lnTo>
                  <a:pt x="207" y="756"/>
                </a:lnTo>
                <a:lnTo>
                  <a:pt x="209" y="759"/>
                </a:lnTo>
                <a:lnTo>
                  <a:pt x="210" y="762"/>
                </a:lnTo>
                <a:lnTo>
                  <a:pt x="211" y="763"/>
                </a:lnTo>
                <a:lnTo>
                  <a:pt x="214" y="764"/>
                </a:lnTo>
                <a:lnTo>
                  <a:pt x="219" y="769"/>
                </a:lnTo>
                <a:lnTo>
                  <a:pt x="222" y="772"/>
                </a:lnTo>
                <a:lnTo>
                  <a:pt x="219" y="775"/>
                </a:lnTo>
                <a:lnTo>
                  <a:pt x="220" y="778"/>
                </a:lnTo>
                <a:lnTo>
                  <a:pt x="224" y="781"/>
                </a:lnTo>
                <a:lnTo>
                  <a:pt x="227" y="785"/>
                </a:lnTo>
                <a:lnTo>
                  <a:pt x="229" y="795"/>
                </a:lnTo>
                <a:lnTo>
                  <a:pt x="233" y="800"/>
                </a:lnTo>
                <a:lnTo>
                  <a:pt x="233" y="806"/>
                </a:lnTo>
                <a:lnTo>
                  <a:pt x="233" y="811"/>
                </a:lnTo>
                <a:lnTo>
                  <a:pt x="236" y="813"/>
                </a:lnTo>
                <a:lnTo>
                  <a:pt x="240" y="815"/>
                </a:lnTo>
                <a:lnTo>
                  <a:pt x="241" y="817"/>
                </a:lnTo>
                <a:lnTo>
                  <a:pt x="241" y="821"/>
                </a:lnTo>
                <a:lnTo>
                  <a:pt x="262" y="843"/>
                </a:lnTo>
                <a:lnTo>
                  <a:pt x="266" y="847"/>
                </a:lnTo>
                <a:lnTo>
                  <a:pt x="267" y="851"/>
                </a:lnTo>
                <a:lnTo>
                  <a:pt x="269" y="861"/>
                </a:lnTo>
                <a:lnTo>
                  <a:pt x="273" y="865"/>
                </a:lnTo>
                <a:lnTo>
                  <a:pt x="276" y="870"/>
                </a:lnTo>
                <a:lnTo>
                  <a:pt x="279" y="874"/>
                </a:lnTo>
                <a:lnTo>
                  <a:pt x="280" y="878"/>
                </a:lnTo>
                <a:lnTo>
                  <a:pt x="280" y="877"/>
                </a:lnTo>
                <a:lnTo>
                  <a:pt x="280" y="879"/>
                </a:lnTo>
                <a:lnTo>
                  <a:pt x="280" y="878"/>
                </a:lnTo>
                <a:lnTo>
                  <a:pt x="280" y="882"/>
                </a:lnTo>
                <a:lnTo>
                  <a:pt x="279" y="886"/>
                </a:lnTo>
                <a:lnTo>
                  <a:pt x="277" y="890"/>
                </a:lnTo>
                <a:lnTo>
                  <a:pt x="280" y="892"/>
                </a:lnTo>
                <a:lnTo>
                  <a:pt x="275" y="900"/>
                </a:lnTo>
                <a:lnTo>
                  <a:pt x="277" y="905"/>
                </a:lnTo>
                <a:lnTo>
                  <a:pt x="282" y="910"/>
                </a:lnTo>
                <a:lnTo>
                  <a:pt x="297" y="916"/>
                </a:lnTo>
                <a:lnTo>
                  <a:pt x="299" y="917"/>
                </a:lnTo>
                <a:lnTo>
                  <a:pt x="301" y="921"/>
                </a:lnTo>
                <a:lnTo>
                  <a:pt x="302" y="921"/>
                </a:lnTo>
                <a:lnTo>
                  <a:pt x="303" y="921"/>
                </a:lnTo>
                <a:lnTo>
                  <a:pt x="304" y="923"/>
                </a:lnTo>
                <a:lnTo>
                  <a:pt x="304" y="926"/>
                </a:lnTo>
                <a:lnTo>
                  <a:pt x="302" y="929"/>
                </a:lnTo>
                <a:lnTo>
                  <a:pt x="301" y="930"/>
                </a:lnTo>
                <a:lnTo>
                  <a:pt x="298" y="930"/>
                </a:lnTo>
                <a:lnTo>
                  <a:pt x="301" y="934"/>
                </a:lnTo>
                <a:lnTo>
                  <a:pt x="299" y="936"/>
                </a:lnTo>
                <a:lnTo>
                  <a:pt x="298" y="939"/>
                </a:lnTo>
                <a:lnTo>
                  <a:pt x="295" y="942"/>
                </a:lnTo>
                <a:lnTo>
                  <a:pt x="290" y="939"/>
                </a:lnTo>
                <a:lnTo>
                  <a:pt x="286" y="942"/>
                </a:lnTo>
                <a:lnTo>
                  <a:pt x="286" y="944"/>
                </a:lnTo>
                <a:lnTo>
                  <a:pt x="291" y="947"/>
                </a:lnTo>
                <a:lnTo>
                  <a:pt x="289" y="949"/>
                </a:lnTo>
                <a:lnTo>
                  <a:pt x="284" y="952"/>
                </a:lnTo>
                <a:lnTo>
                  <a:pt x="280" y="953"/>
                </a:lnTo>
                <a:lnTo>
                  <a:pt x="276" y="954"/>
                </a:lnTo>
                <a:lnTo>
                  <a:pt x="275" y="956"/>
                </a:lnTo>
                <a:lnTo>
                  <a:pt x="273" y="960"/>
                </a:lnTo>
                <a:lnTo>
                  <a:pt x="271" y="970"/>
                </a:lnTo>
                <a:lnTo>
                  <a:pt x="271" y="973"/>
                </a:lnTo>
                <a:lnTo>
                  <a:pt x="272" y="980"/>
                </a:lnTo>
                <a:lnTo>
                  <a:pt x="271" y="984"/>
                </a:lnTo>
                <a:lnTo>
                  <a:pt x="269" y="991"/>
                </a:lnTo>
                <a:lnTo>
                  <a:pt x="269" y="997"/>
                </a:lnTo>
                <a:lnTo>
                  <a:pt x="272" y="1005"/>
                </a:lnTo>
                <a:lnTo>
                  <a:pt x="273" y="1013"/>
                </a:lnTo>
                <a:lnTo>
                  <a:pt x="272" y="1014"/>
                </a:lnTo>
                <a:lnTo>
                  <a:pt x="271" y="1018"/>
                </a:lnTo>
                <a:lnTo>
                  <a:pt x="269" y="1020"/>
                </a:lnTo>
                <a:lnTo>
                  <a:pt x="264" y="1033"/>
                </a:lnTo>
                <a:lnTo>
                  <a:pt x="260" y="1046"/>
                </a:lnTo>
                <a:lnTo>
                  <a:pt x="260" y="1057"/>
                </a:lnTo>
                <a:lnTo>
                  <a:pt x="259" y="1061"/>
                </a:lnTo>
                <a:lnTo>
                  <a:pt x="259" y="1063"/>
                </a:lnTo>
                <a:lnTo>
                  <a:pt x="259" y="1065"/>
                </a:lnTo>
                <a:lnTo>
                  <a:pt x="258" y="1072"/>
                </a:lnTo>
                <a:lnTo>
                  <a:pt x="260" y="1077"/>
                </a:lnTo>
                <a:lnTo>
                  <a:pt x="273" y="1112"/>
                </a:lnTo>
                <a:lnTo>
                  <a:pt x="276" y="1116"/>
                </a:lnTo>
                <a:lnTo>
                  <a:pt x="286" y="1128"/>
                </a:lnTo>
                <a:lnTo>
                  <a:pt x="290" y="1133"/>
                </a:lnTo>
                <a:lnTo>
                  <a:pt x="290" y="1137"/>
                </a:lnTo>
                <a:lnTo>
                  <a:pt x="293" y="1146"/>
                </a:lnTo>
                <a:lnTo>
                  <a:pt x="293" y="1149"/>
                </a:lnTo>
                <a:lnTo>
                  <a:pt x="297" y="1154"/>
                </a:lnTo>
                <a:lnTo>
                  <a:pt x="298" y="1159"/>
                </a:lnTo>
                <a:lnTo>
                  <a:pt x="297" y="1167"/>
                </a:lnTo>
                <a:lnTo>
                  <a:pt x="294" y="1173"/>
                </a:lnTo>
                <a:lnTo>
                  <a:pt x="294" y="1180"/>
                </a:lnTo>
                <a:lnTo>
                  <a:pt x="298" y="1188"/>
                </a:lnTo>
                <a:lnTo>
                  <a:pt x="293" y="1197"/>
                </a:lnTo>
                <a:lnTo>
                  <a:pt x="293" y="1208"/>
                </a:lnTo>
                <a:lnTo>
                  <a:pt x="294" y="1232"/>
                </a:lnTo>
                <a:lnTo>
                  <a:pt x="294" y="1235"/>
                </a:lnTo>
                <a:lnTo>
                  <a:pt x="290" y="1241"/>
                </a:lnTo>
                <a:lnTo>
                  <a:pt x="290" y="1243"/>
                </a:lnTo>
                <a:lnTo>
                  <a:pt x="291" y="1246"/>
                </a:lnTo>
                <a:lnTo>
                  <a:pt x="294" y="1252"/>
                </a:lnTo>
                <a:lnTo>
                  <a:pt x="295" y="1255"/>
                </a:lnTo>
                <a:lnTo>
                  <a:pt x="295" y="1266"/>
                </a:lnTo>
                <a:lnTo>
                  <a:pt x="297" y="1272"/>
                </a:lnTo>
                <a:lnTo>
                  <a:pt x="301" y="1274"/>
                </a:lnTo>
                <a:lnTo>
                  <a:pt x="306" y="1277"/>
                </a:lnTo>
                <a:lnTo>
                  <a:pt x="315" y="1286"/>
                </a:lnTo>
                <a:lnTo>
                  <a:pt x="323" y="1299"/>
                </a:lnTo>
                <a:lnTo>
                  <a:pt x="329" y="1313"/>
                </a:lnTo>
                <a:lnTo>
                  <a:pt x="332" y="1316"/>
                </a:lnTo>
                <a:lnTo>
                  <a:pt x="333" y="1318"/>
                </a:lnTo>
                <a:lnTo>
                  <a:pt x="332" y="1321"/>
                </a:lnTo>
                <a:lnTo>
                  <a:pt x="330" y="1323"/>
                </a:lnTo>
                <a:lnTo>
                  <a:pt x="330" y="1325"/>
                </a:lnTo>
                <a:lnTo>
                  <a:pt x="329" y="1326"/>
                </a:lnTo>
                <a:lnTo>
                  <a:pt x="330" y="1330"/>
                </a:lnTo>
                <a:lnTo>
                  <a:pt x="332" y="1331"/>
                </a:lnTo>
                <a:lnTo>
                  <a:pt x="337" y="1334"/>
                </a:lnTo>
                <a:lnTo>
                  <a:pt x="338" y="1335"/>
                </a:lnTo>
                <a:lnTo>
                  <a:pt x="341" y="1339"/>
                </a:lnTo>
                <a:lnTo>
                  <a:pt x="345" y="1348"/>
                </a:lnTo>
                <a:lnTo>
                  <a:pt x="347" y="1349"/>
                </a:lnTo>
                <a:lnTo>
                  <a:pt x="351" y="1357"/>
                </a:lnTo>
                <a:lnTo>
                  <a:pt x="354" y="1364"/>
                </a:lnTo>
                <a:lnTo>
                  <a:pt x="356" y="1377"/>
                </a:lnTo>
                <a:lnTo>
                  <a:pt x="364" y="1397"/>
                </a:lnTo>
                <a:lnTo>
                  <a:pt x="377" y="1409"/>
                </a:lnTo>
                <a:lnTo>
                  <a:pt x="379" y="1408"/>
                </a:lnTo>
                <a:lnTo>
                  <a:pt x="389" y="1406"/>
                </a:lnTo>
                <a:lnTo>
                  <a:pt x="390" y="1406"/>
                </a:lnTo>
                <a:lnTo>
                  <a:pt x="395" y="1406"/>
                </a:lnTo>
                <a:lnTo>
                  <a:pt x="403" y="1406"/>
                </a:lnTo>
                <a:lnTo>
                  <a:pt x="414" y="1405"/>
                </a:lnTo>
                <a:lnTo>
                  <a:pt x="427" y="1404"/>
                </a:lnTo>
                <a:lnTo>
                  <a:pt x="444" y="1404"/>
                </a:lnTo>
                <a:lnTo>
                  <a:pt x="462" y="1401"/>
                </a:lnTo>
                <a:lnTo>
                  <a:pt x="484" y="1400"/>
                </a:lnTo>
                <a:lnTo>
                  <a:pt x="506" y="1399"/>
                </a:lnTo>
                <a:lnTo>
                  <a:pt x="531" y="1397"/>
                </a:lnTo>
                <a:lnTo>
                  <a:pt x="557" y="1395"/>
                </a:lnTo>
                <a:lnTo>
                  <a:pt x="584" y="1393"/>
                </a:lnTo>
                <a:lnTo>
                  <a:pt x="612" y="1391"/>
                </a:lnTo>
                <a:lnTo>
                  <a:pt x="641" y="1388"/>
                </a:lnTo>
                <a:lnTo>
                  <a:pt x="671" y="1386"/>
                </a:lnTo>
                <a:lnTo>
                  <a:pt x="702" y="1384"/>
                </a:lnTo>
                <a:lnTo>
                  <a:pt x="731" y="1382"/>
                </a:lnTo>
                <a:lnTo>
                  <a:pt x="762" y="1379"/>
                </a:lnTo>
                <a:lnTo>
                  <a:pt x="793" y="1377"/>
                </a:lnTo>
                <a:lnTo>
                  <a:pt x="823" y="1374"/>
                </a:lnTo>
                <a:lnTo>
                  <a:pt x="853" y="1371"/>
                </a:lnTo>
                <a:lnTo>
                  <a:pt x="881" y="1369"/>
                </a:lnTo>
                <a:lnTo>
                  <a:pt x="910" y="1366"/>
                </a:lnTo>
                <a:lnTo>
                  <a:pt x="936" y="1365"/>
                </a:lnTo>
                <a:lnTo>
                  <a:pt x="962" y="1362"/>
                </a:lnTo>
                <a:lnTo>
                  <a:pt x="985" y="1360"/>
                </a:lnTo>
                <a:lnTo>
                  <a:pt x="1007" y="1358"/>
                </a:lnTo>
                <a:lnTo>
                  <a:pt x="1026" y="1356"/>
                </a:lnTo>
                <a:lnTo>
                  <a:pt x="1044" y="1355"/>
                </a:lnTo>
                <a:lnTo>
                  <a:pt x="1060" y="1353"/>
                </a:lnTo>
                <a:lnTo>
                  <a:pt x="1073" y="1352"/>
                </a:lnTo>
                <a:lnTo>
                  <a:pt x="1082" y="1352"/>
                </a:lnTo>
                <a:lnTo>
                  <a:pt x="1094" y="1351"/>
                </a:lnTo>
                <a:lnTo>
                  <a:pt x="1095" y="1351"/>
                </a:lnTo>
                <a:lnTo>
                  <a:pt x="1095" y="1352"/>
                </a:lnTo>
                <a:lnTo>
                  <a:pt x="1094" y="1353"/>
                </a:lnTo>
                <a:lnTo>
                  <a:pt x="1094" y="1356"/>
                </a:lnTo>
                <a:lnTo>
                  <a:pt x="1094" y="1357"/>
                </a:lnTo>
                <a:lnTo>
                  <a:pt x="1094" y="1358"/>
                </a:lnTo>
                <a:lnTo>
                  <a:pt x="1094" y="1360"/>
                </a:lnTo>
                <a:lnTo>
                  <a:pt x="1096" y="1362"/>
                </a:lnTo>
                <a:lnTo>
                  <a:pt x="1104" y="1369"/>
                </a:lnTo>
                <a:lnTo>
                  <a:pt x="1105" y="1371"/>
                </a:lnTo>
                <a:lnTo>
                  <a:pt x="1107" y="1374"/>
                </a:lnTo>
                <a:lnTo>
                  <a:pt x="1107" y="1375"/>
                </a:lnTo>
                <a:lnTo>
                  <a:pt x="1108" y="1377"/>
                </a:lnTo>
                <a:lnTo>
                  <a:pt x="1108" y="1378"/>
                </a:lnTo>
                <a:lnTo>
                  <a:pt x="1108" y="1380"/>
                </a:lnTo>
                <a:lnTo>
                  <a:pt x="1107" y="1384"/>
                </a:lnTo>
                <a:lnTo>
                  <a:pt x="1107" y="1388"/>
                </a:lnTo>
                <a:lnTo>
                  <a:pt x="1107" y="1391"/>
                </a:lnTo>
                <a:lnTo>
                  <a:pt x="1108" y="1392"/>
                </a:lnTo>
                <a:lnTo>
                  <a:pt x="1109" y="1395"/>
                </a:lnTo>
                <a:lnTo>
                  <a:pt x="1114" y="1405"/>
                </a:lnTo>
                <a:lnTo>
                  <a:pt x="1117" y="1408"/>
                </a:lnTo>
                <a:lnTo>
                  <a:pt x="1117" y="1409"/>
                </a:lnTo>
                <a:lnTo>
                  <a:pt x="1119" y="1409"/>
                </a:lnTo>
                <a:lnTo>
                  <a:pt x="1121" y="1410"/>
                </a:lnTo>
                <a:lnTo>
                  <a:pt x="1123" y="1410"/>
                </a:lnTo>
                <a:lnTo>
                  <a:pt x="1136" y="1406"/>
                </a:lnTo>
                <a:lnTo>
                  <a:pt x="1138" y="1406"/>
                </a:lnTo>
                <a:lnTo>
                  <a:pt x="1143" y="1406"/>
                </a:lnTo>
                <a:lnTo>
                  <a:pt x="1144" y="1406"/>
                </a:lnTo>
                <a:lnTo>
                  <a:pt x="1145" y="1406"/>
                </a:lnTo>
                <a:lnTo>
                  <a:pt x="1153" y="1404"/>
                </a:lnTo>
                <a:lnTo>
                  <a:pt x="1154" y="1402"/>
                </a:lnTo>
                <a:lnTo>
                  <a:pt x="1154" y="1401"/>
                </a:lnTo>
                <a:lnTo>
                  <a:pt x="1154" y="1399"/>
                </a:lnTo>
                <a:lnTo>
                  <a:pt x="1154" y="1396"/>
                </a:lnTo>
                <a:lnTo>
                  <a:pt x="1153" y="1388"/>
                </a:lnTo>
                <a:lnTo>
                  <a:pt x="1153" y="1386"/>
                </a:lnTo>
                <a:lnTo>
                  <a:pt x="1153" y="1382"/>
                </a:lnTo>
                <a:lnTo>
                  <a:pt x="1154" y="1361"/>
                </a:lnTo>
                <a:lnTo>
                  <a:pt x="1154" y="1340"/>
                </a:lnTo>
                <a:lnTo>
                  <a:pt x="1154" y="1336"/>
                </a:lnTo>
                <a:lnTo>
                  <a:pt x="1154" y="1333"/>
                </a:lnTo>
                <a:lnTo>
                  <a:pt x="1153" y="1331"/>
                </a:lnTo>
                <a:lnTo>
                  <a:pt x="1152" y="1330"/>
                </a:lnTo>
                <a:lnTo>
                  <a:pt x="1145" y="1323"/>
                </a:lnTo>
                <a:lnTo>
                  <a:pt x="1144" y="1321"/>
                </a:lnTo>
                <a:lnTo>
                  <a:pt x="1141" y="1317"/>
                </a:lnTo>
                <a:lnTo>
                  <a:pt x="1141" y="1316"/>
                </a:lnTo>
                <a:lnTo>
                  <a:pt x="1140" y="1312"/>
                </a:lnTo>
                <a:lnTo>
                  <a:pt x="1140" y="1309"/>
                </a:lnTo>
                <a:lnTo>
                  <a:pt x="1141" y="1303"/>
                </a:lnTo>
                <a:lnTo>
                  <a:pt x="1141" y="1300"/>
                </a:lnTo>
                <a:lnTo>
                  <a:pt x="1141" y="1299"/>
                </a:lnTo>
                <a:lnTo>
                  <a:pt x="1139" y="1291"/>
                </a:lnTo>
                <a:lnTo>
                  <a:pt x="1139" y="1288"/>
                </a:lnTo>
                <a:lnTo>
                  <a:pt x="1139" y="1286"/>
                </a:lnTo>
                <a:lnTo>
                  <a:pt x="1139" y="1285"/>
                </a:lnTo>
                <a:lnTo>
                  <a:pt x="1139" y="1283"/>
                </a:lnTo>
                <a:lnTo>
                  <a:pt x="1141" y="1279"/>
                </a:lnTo>
                <a:lnTo>
                  <a:pt x="1143" y="1278"/>
                </a:lnTo>
                <a:lnTo>
                  <a:pt x="1143" y="1277"/>
                </a:lnTo>
                <a:lnTo>
                  <a:pt x="1143" y="1273"/>
                </a:lnTo>
                <a:lnTo>
                  <a:pt x="1143" y="1272"/>
                </a:lnTo>
                <a:lnTo>
                  <a:pt x="1144" y="1272"/>
                </a:lnTo>
                <a:lnTo>
                  <a:pt x="1148" y="1272"/>
                </a:lnTo>
                <a:lnTo>
                  <a:pt x="1149" y="1272"/>
                </a:lnTo>
                <a:lnTo>
                  <a:pt x="1152" y="1270"/>
                </a:lnTo>
                <a:lnTo>
                  <a:pt x="1153" y="1269"/>
                </a:lnTo>
                <a:lnTo>
                  <a:pt x="1154" y="1268"/>
                </a:lnTo>
                <a:lnTo>
                  <a:pt x="1154" y="1266"/>
                </a:lnTo>
                <a:lnTo>
                  <a:pt x="1154" y="1264"/>
                </a:lnTo>
                <a:lnTo>
                  <a:pt x="1154" y="1264"/>
                </a:lnTo>
                <a:lnTo>
                  <a:pt x="1154" y="1261"/>
                </a:lnTo>
                <a:lnTo>
                  <a:pt x="1154" y="1260"/>
                </a:lnTo>
                <a:lnTo>
                  <a:pt x="1156" y="1259"/>
                </a:lnTo>
                <a:lnTo>
                  <a:pt x="1157" y="1257"/>
                </a:lnTo>
                <a:lnTo>
                  <a:pt x="1160" y="1257"/>
                </a:lnTo>
                <a:lnTo>
                  <a:pt x="1163" y="1257"/>
                </a:lnTo>
                <a:lnTo>
                  <a:pt x="1165" y="1256"/>
                </a:lnTo>
                <a:lnTo>
                  <a:pt x="1167" y="1256"/>
                </a:lnTo>
                <a:lnTo>
                  <a:pt x="1170" y="1256"/>
                </a:lnTo>
                <a:lnTo>
                  <a:pt x="1174" y="1259"/>
                </a:lnTo>
                <a:lnTo>
                  <a:pt x="1176" y="1260"/>
                </a:lnTo>
                <a:lnTo>
                  <a:pt x="1180" y="1261"/>
                </a:lnTo>
                <a:lnTo>
                  <a:pt x="1206" y="1268"/>
                </a:lnTo>
                <a:lnTo>
                  <a:pt x="1209" y="1266"/>
                </a:lnTo>
                <a:lnTo>
                  <a:pt x="1211" y="1266"/>
                </a:lnTo>
                <a:lnTo>
                  <a:pt x="1215" y="1266"/>
                </a:lnTo>
                <a:lnTo>
                  <a:pt x="1218" y="1268"/>
                </a:lnTo>
                <a:lnTo>
                  <a:pt x="1220" y="1269"/>
                </a:lnTo>
                <a:lnTo>
                  <a:pt x="1223" y="1270"/>
                </a:lnTo>
                <a:lnTo>
                  <a:pt x="1227" y="1272"/>
                </a:lnTo>
                <a:lnTo>
                  <a:pt x="1241" y="1274"/>
                </a:lnTo>
                <a:lnTo>
                  <a:pt x="1244" y="1273"/>
                </a:lnTo>
                <a:lnTo>
                  <a:pt x="1246" y="1273"/>
                </a:lnTo>
                <a:lnTo>
                  <a:pt x="1249" y="1272"/>
                </a:lnTo>
                <a:lnTo>
                  <a:pt x="1253" y="1274"/>
                </a:lnTo>
                <a:lnTo>
                  <a:pt x="1255" y="1274"/>
                </a:lnTo>
                <a:lnTo>
                  <a:pt x="1267" y="1276"/>
                </a:lnTo>
                <a:lnTo>
                  <a:pt x="1270" y="1274"/>
                </a:lnTo>
                <a:lnTo>
                  <a:pt x="1277" y="1270"/>
                </a:lnTo>
                <a:lnTo>
                  <a:pt x="1282" y="1272"/>
                </a:lnTo>
                <a:lnTo>
                  <a:pt x="1285" y="1272"/>
                </a:lnTo>
                <a:lnTo>
                  <a:pt x="1284" y="1268"/>
                </a:lnTo>
                <a:lnTo>
                  <a:pt x="1284" y="1260"/>
                </a:lnTo>
                <a:lnTo>
                  <a:pt x="1284" y="1252"/>
                </a:lnTo>
                <a:lnTo>
                  <a:pt x="1282" y="1248"/>
                </a:lnTo>
                <a:lnTo>
                  <a:pt x="1279" y="1246"/>
                </a:lnTo>
                <a:lnTo>
                  <a:pt x="1276" y="1243"/>
                </a:lnTo>
                <a:lnTo>
                  <a:pt x="1275" y="1239"/>
                </a:lnTo>
                <a:lnTo>
                  <a:pt x="1275" y="1234"/>
                </a:lnTo>
                <a:lnTo>
                  <a:pt x="1273" y="1232"/>
                </a:lnTo>
                <a:lnTo>
                  <a:pt x="1268" y="1232"/>
                </a:lnTo>
                <a:lnTo>
                  <a:pt x="1268" y="1229"/>
                </a:lnTo>
                <a:lnTo>
                  <a:pt x="1271" y="1228"/>
                </a:lnTo>
                <a:lnTo>
                  <a:pt x="1275" y="1228"/>
                </a:lnTo>
                <a:lnTo>
                  <a:pt x="1277" y="1229"/>
                </a:lnTo>
                <a:lnTo>
                  <a:pt x="1280" y="1229"/>
                </a:lnTo>
                <a:lnTo>
                  <a:pt x="1279" y="1225"/>
                </a:lnTo>
                <a:lnTo>
                  <a:pt x="1277" y="1224"/>
                </a:lnTo>
                <a:lnTo>
                  <a:pt x="1276" y="1221"/>
                </a:lnTo>
                <a:lnTo>
                  <a:pt x="1275" y="1219"/>
                </a:lnTo>
                <a:lnTo>
                  <a:pt x="1275" y="1217"/>
                </a:lnTo>
                <a:lnTo>
                  <a:pt x="1275" y="1213"/>
                </a:lnTo>
                <a:lnTo>
                  <a:pt x="1275" y="1211"/>
                </a:lnTo>
                <a:lnTo>
                  <a:pt x="1276" y="1207"/>
                </a:lnTo>
                <a:lnTo>
                  <a:pt x="1282" y="1195"/>
                </a:lnTo>
                <a:lnTo>
                  <a:pt x="1285" y="1190"/>
                </a:lnTo>
                <a:lnTo>
                  <a:pt x="1281" y="1190"/>
                </a:lnTo>
                <a:lnTo>
                  <a:pt x="1272" y="1191"/>
                </a:lnTo>
                <a:lnTo>
                  <a:pt x="1266" y="1190"/>
                </a:lnTo>
                <a:lnTo>
                  <a:pt x="1266" y="1188"/>
                </a:lnTo>
                <a:lnTo>
                  <a:pt x="1277" y="1184"/>
                </a:lnTo>
                <a:lnTo>
                  <a:pt x="1281" y="1180"/>
                </a:lnTo>
                <a:lnTo>
                  <a:pt x="1281" y="1173"/>
                </a:lnTo>
                <a:lnTo>
                  <a:pt x="1279" y="1168"/>
                </a:lnTo>
                <a:lnTo>
                  <a:pt x="1266" y="1158"/>
                </a:lnTo>
                <a:lnTo>
                  <a:pt x="1262" y="1153"/>
                </a:lnTo>
                <a:lnTo>
                  <a:pt x="1268" y="1154"/>
                </a:lnTo>
                <a:lnTo>
                  <a:pt x="1276" y="1159"/>
                </a:lnTo>
                <a:lnTo>
                  <a:pt x="1282" y="1165"/>
                </a:lnTo>
                <a:lnTo>
                  <a:pt x="1286" y="1171"/>
                </a:lnTo>
                <a:lnTo>
                  <a:pt x="1289" y="1171"/>
                </a:lnTo>
                <a:lnTo>
                  <a:pt x="1290" y="1147"/>
                </a:lnTo>
                <a:lnTo>
                  <a:pt x="1289" y="1140"/>
                </a:lnTo>
                <a:lnTo>
                  <a:pt x="1284" y="1146"/>
                </a:lnTo>
                <a:lnTo>
                  <a:pt x="1284" y="1150"/>
                </a:lnTo>
                <a:lnTo>
                  <a:pt x="1284" y="1155"/>
                </a:lnTo>
                <a:lnTo>
                  <a:pt x="1281" y="1154"/>
                </a:lnTo>
                <a:lnTo>
                  <a:pt x="1273" y="1147"/>
                </a:lnTo>
                <a:lnTo>
                  <a:pt x="1266" y="1146"/>
                </a:lnTo>
                <a:lnTo>
                  <a:pt x="1264" y="1142"/>
                </a:lnTo>
                <a:lnTo>
                  <a:pt x="1266" y="1140"/>
                </a:lnTo>
                <a:lnTo>
                  <a:pt x="1276" y="1143"/>
                </a:lnTo>
                <a:lnTo>
                  <a:pt x="1277" y="1138"/>
                </a:lnTo>
                <a:lnTo>
                  <a:pt x="1276" y="1132"/>
                </a:lnTo>
                <a:lnTo>
                  <a:pt x="1271" y="1120"/>
                </a:lnTo>
                <a:lnTo>
                  <a:pt x="1271" y="1115"/>
                </a:lnTo>
                <a:lnTo>
                  <a:pt x="1273" y="1111"/>
                </a:lnTo>
                <a:lnTo>
                  <a:pt x="1279" y="1110"/>
                </a:lnTo>
                <a:lnTo>
                  <a:pt x="1281" y="1114"/>
                </a:lnTo>
                <a:lnTo>
                  <a:pt x="1282" y="1128"/>
                </a:lnTo>
                <a:lnTo>
                  <a:pt x="1284" y="1132"/>
                </a:lnTo>
                <a:lnTo>
                  <a:pt x="1286" y="1133"/>
                </a:lnTo>
                <a:lnTo>
                  <a:pt x="1293" y="1132"/>
                </a:lnTo>
                <a:lnTo>
                  <a:pt x="1297" y="1128"/>
                </a:lnTo>
                <a:lnTo>
                  <a:pt x="1302" y="1118"/>
                </a:lnTo>
                <a:lnTo>
                  <a:pt x="1310" y="1101"/>
                </a:lnTo>
                <a:lnTo>
                  <a:pt x="1315" y="1103"/>
                </a:lnTo>
                <a:lnTo>
                  <a:pt x="1317" y="1098"/>
                </a:lnTo>
                <a:lnTo>
                  <a:pt x="1317" y="1090"/>
                </a:lnTo>
                <a:lnTo>
                  <a:pt x="1316" y="1085"/>
                </a:lnTo>
                <a:lnTo>
                  <a:pt x="1312" y="1083"/>
                </a:lnTo>
                <a:lnTo>
                  <a:pt x="1299" y="1076"/>
                </a:lnTo>
                <a:lnTo>
                  <a:pt x="1294" y="1075"/>
                </a:lnTo>
                <a:lnTo>
                  <a:pt x="1284" y="1075"/>
                </a:lnTo>
                <a:lnTo>
                  <a:pt x="1272" y="1075"/>
                </a:lnTo>
                <a:lnTo>
                  <a:pt x="1260" y="1071"/>
                </a:lnTo>
                <a:lnTo>
                  <a:pt x="1253" y="1067"/>
                </a:lnTo>
                <a:lnTo>
                  <a:pt x="1255" y="1065"/>
                </a:lnTo>
                <a:lnTo>
                  <a:pt x="1258" y="1065"/>
                </a:lnTo>
                <a:lnTo>
                  <a:pt x="1263" y="1067"/>
                </a:lnTo>
                <a:lnTo>
                  <a:pt x="1270" y="1068"/>
                </a:lnTo>
                <a:lnTo>
                  <a:pt x="1299" y="1070"/>
                </a:lnTo>
                <a:lnTo>
                  <a:pt x="1310" y="1068"/>
                </a:lnTo>
                <a:lnTo>
                  <a:pt x="1312" y="1065"/>
                </a:lnTo>
                <a:lnTo>
                  <a:pt x="1310" y="1059"/>
                </a:lnTo>
                <a:lnTo>
                  <a:pt x="1306" y="1054"/>
                </a:lnTo>
                <a:lnTo>
                  <a:pt x="1295" y="1048"/>
                </a:lnTo>
                <a:lnTo>
                  <a:pt x="1294" y="1044"/>
                </a:lnTo>
                <a:lnTo>
                  <a:pt x="1293" y="1039"/>
                </a:lnTo>
                <a:lnTo>
                  <a:pt x="1293" y="1039"/>
                </a:lnTo>
                <a:lnTo>
                  <a:pt x="1295" y="1036"/>
                </a:lnTo>
                <a:lnTo>
                  <a:pt x="1297" y="1035"/>
                </a:lnTo>
                <a:lnTo>
                  <a:pt x="1299" y="1036"/>
                </a:lnTo>
                <a:lnTo>
                  <a:pt x="1301" y="1039"/>
                </a:lnTo>
                <a:lnTo>
                  <a:pt x="1301" y="1041"/>
                </a:lnTo>
                <a:lnTo>
                  <a:pt x="1302" y="1045"/>
                </a:lnTo>
                <a:lnTo>
                  <a:pt x="1304" y="1048"/>
                </a:lnTo>
                <a:lnTo>
                  <a:pt x="1307" y="1050"/>
                </a:lnTo>
                <a:lnTo>
                  <a:pt x="1308" y="1050"/>
                </a:lnTo>
                <a:lnTo>
                  <a:pt x="1312" y="1049"/>
                </a:lnTo>
                <a:lnTo>
                  <a:pt x="1312" y="1046"/>
                </a:lnTo>
                <a:lnTo>
                  <a:pt x="1312" y="1044"/>
                </a:lnTo>
                <a:lnTo>
                  <a:pt x="1312" y="1041"/>
                </a:lnTo>
                <a:lnTo>
                  <a:pt x="1326" y="1010"/>
                </a:lnTo>
                <a:lnTo>
                  <a:pt x="1329" y="998"/>
                </a:lnTo>
                <a:lnTo>
                  <a:pt x="1320" y="1001"/>
                </a:lnTo>
                <a:lnTo>
                  <a:pt x="1312" y="1006"/>
                </a:lnTo>
                <a:lnTo>
                  <a:pt x="1299" y="1019"/>
                </a:lnTo>
                <a:lnTo>
                  <a:pt x="1301" y="1014"/>
                </a:lnTo>
                <a:lnTo>
                  <a:pt x="1302" y="1010"/>
                </a:lnTo>
                <a:lnTo>
                  <a:pt x="1303" y="1006"/>
                </a:lnTo>
                <a:lnTo>
                  <a:pt x="1301" y="1004"/>
                </a:lnTo>
                <a:lnTo>
                  <a:pt x="1299" y="1004"/>
                </a:lnTo>
                <a:lnTo>
                  <a:pt x="1292" y="1005"/>
                </a:lnTo>
                <a:lnTo>
                  <a:pt x="1290" y="1005"/>
                </a:lnTo>
                <a:lnTo>
                  <a:pt x="1288" y="1004"/>
                </a:lnTo>
                <a:lnTo>
                  <a:pt x="1286" y="1001"/>
                </a:lnTo>
                <a:lnTo>
                  <a:pt x="1284" y="1000"/>
                </a:lnTo>
                <a:lnTo>
                  <a:pt x="1289" y="997"/>
                </a:lnTo>
                <a:lnTo>
                  <a:pt x="1293" y="995"/>
                </a:lnTo>
                <a:lnTo>
                  <a:pt x="1297" y="993"/>
                </a:lnTo>
                <a:lnTo>
                  <a:pt x="1303" y="995"/>
                </a:lnTo>
                <a:lnTo>
                  <a:pt x="1308" y="996"/>
                </a:lnTo>
                <a:lnTo>
                  <a:pt x="1312" y="992"/>
                </a:lnTo>
                <a:lnTo>
                  <a:pt x="1319" y="983"/>
                </a:lnTo>
                <a:lnTo>
                  <a:pt x="1315" y="979"/>
                </a:lnTo>
                <a:lnTo>
                  <a:pt x="1307" y="974"/>
                </a:lnTo>
                <a:lnTo>
                  <a:pt x="1303" y="970"/>
                </a:lnTo>
                <a:lnTo>
                  <a:pt x="1310" y="970"/>
                </a:lnTo>
                <a:lnTo>
                  <a:pt x="1315" y="971"/>
                </a:lnTo>
                <a:lnTo>
                  <a:pt x="1319" y="974"/>
                </a:lnTo>
                <a:lnTo>
                  <a:pt x="1321" y="978"/>
                </a:lnTo>
                <a:lnTo>
                  <a:pt x="1326" y="988"/>
                </a:lnTo>
                <a:lnTo>
                  <a:pt x="1328" y="989"/>
                </a:lnTo>
                <a:lnTo>
                  <a:pt x="1329" y="988"/>
                </a:lnTo>
                <a:lnTo>
                  <a:pt x="1330" y="986"/>
                </a:lnTo>
                <a:lnTo>
                  <a:pt x="1333" y="965"/>
                </a:lnTo>
                <a:lnTo>
                  <a:pt x="1333" y="956"/>
                </a:lnTo>
                <a:lnTo>
                  <a:pt x="1332" y="949"/>
                </a:lnTo>
                <a:lnTo>
                  <a:pt x="1328" y="947"/>
                </a:lnTo>
                <a:lnTo>
                  <a:pt x="1323" y="948"/>
                </a:lnTo>
                <a:lnTo>
                  <a:pt x="1321" y="952"/>
                </a:lnTo>
                <a:lnTo>
                  <a:pt x="1325" y="956"/>
                </a:lnTo>
                <a:lnTo>
                  <a:pt x="1325" y="957"/>
                </a:lnTo>
                <a:lnTo>
                  <a:pt x="1310" y="962"/>
                </a:lnTo>
                <a:lnTo>
                  <a:pt x="1304" y="964"/>
                </a:lnTo>
                <a:lnTo>
                  <a:pt x="1312" y="949"/>
                </a:lnTo>
                <a:lnTo>
                  <a:pt x="1312" y="944"/>
                </a:lnTo>
                <a:lnTo>
                  <a:pt x="1303" y="939"/>
                </a:lnTo>
                <a:lnTo>
                  <a:pt x="1295" y="939"/>
                </a:lnTo>
                <a:lnTo>
                  <a:pt x="1292" y="936"/>
                </a:lnTo>
                <a:lnTo>
                  <a:pt x="1289" y="932"/>
                </a:lnTo>
                <a:lnTo>
                  <a:pt x="1292" y="930"/>
                </a:lnTo>
                <a:lnTo>
                  <a:pt x="1294" y="930"/>
                </a:lnTo>
                <a:lnTo>
                  <a:pt x="1299" y="932"/>
                </a:lnTo>
                <a:lnTo>
                  <a:pt x="1302" y="934"/>
                </a:lnTo>
                <a:lnTo>
                  <a:pt x="1310" y="936"/>
                </a:lnTo>
                <a:lnTo>
                  <a:pt x="1319" y="936"/>
                </a:lnTo>
                <a:lnTo>
                  <a:pt x="1332" y="934"/>
                </a:lnTo>
                <a:lnTo>
                  <a:pt x="1336" y="932"/>
                </a:lnTo>
                <a:lnTo>
                  <a:pt x="1338" y="927"/>
                </a:lnTo>
                <a:lnTo>
                  <a:pt x="1345" y="916"/>
                </a:lnTo>
                <a:lnTo>
                  <a:pt x="1346" y="908"/>
                </a:lnTo>
                <a:lnTo>
                  <a:pt x="1348" y="903"/>
                </a:lnTo>
                <a:lnTo>
                  <a:pt x="1347" y="903"/>
                </a:lnTo>
                <a:lnTo>
                  <a:pt x="1342" y="904"/>
                </a:lnTo>
                <a:lnTo>
                  <a:pt x="1336" y="899"/>
                </a:lnTo>
                <a:lnTo>
                  <a:pt x="1334" y="899"/>
                </a:lnTo>
                <a:lnTo>
                  <a:pt x="1320" y="899"/>
                </a:lnTo>
                <a:lnTo>
                  <a:pt x="1323" y="895"/>
                </a:lnTo>
                <a:lnTo>
                  <a:pt x="1332" y="890"/>
                </a:lnTo>
                <a:lnTo>
                  <a:pt x="1332" y="887"/>
                </a:lnTo>
                <a:lnTo>
                  <a:pt x="1325" y="883"/>
                </a:lnTo>
                <a:lnTo>
                  <a:pt x="1323" y="881"/>
                </a:lnTo>
                <a:lnTo>
                  <a:pt x="1325" y="878"/>
                </a:lnTo>
                <a:lnTo>
                  <a:pt x="1329" y="878"/>
                </a:lnTo>
                <a:lnTo>
                  <a:pt x="1332" y="879"/>
                </a:lnTo>
                <a:lnTo>
                  <a:pt x="1334" y="883"/>
                </a:lnTo>
                <a:lnTo>
                  <a:pt x="1336" y="886"/>
                </a:lnTo>
                <a:lnTo>
                  <a:pt x="1341" y="886"/>
                </a:lnTo>
                <a:lnTo>
                  <a:pt x="1352" y="887"/>
                </a:lnTo>
                <a:lnTo>
                  <a:pt x="1358" y="888"/>
                </a:lnTo>
                <a:lnTo>
                  <a:pt x="1361" y="888"/>
                </a:lnTo>
                <a:lnTo>
                  <a:pt x="1367" y="883"/>
                </a:lnTo>
                <a:lnTo>
                  <a:pt x="1374" y="872"/>
                </a:lnTo>
                <a:lnTo>
                  <a:pt x="1368" y="872"/>
                </a:lnTo>
                <a:lnTo>
                  <a:pt x="1363" y="866"/>
                </a:lnTo>
                <a:lnTo>
                  <a:pt x="1361" y="861"/>
                </a:lnTo>
                <a:lnTo>
                  <a:pt x="1364" y="859"/>
                </a:lnTo>
                <a:lnTo>
                  <a:pt x="1365" y="857"/>
                </a:lnTo>
                <a:lnTo>
                  <a:pt x="1365" y="853"/>
                </a:lnTo>
                <a:lnTo>
                  <a:pt x="1368" y="851"/>
                </a:lnTo>
                <a:lnTo>
                  <a:pt x="1370" y="851"/>
                </a:lnTo>
                <a:lnTo>
                  <a:pt x="1370" y="852"/>
                </a:lnTo>
                <a:lnTo>
                  <a:pt x="1373" y="855"/>
                </a:lnTo>
                <a:lnTo>
                  <a:pt x="1374" y="857"/>
                </a:lnTo>
                <a:lnTo>
                  <a:pt x="1378" y="859"/>
                </a:lnTo>
                <a:lnTo>
                  <a:pt x="1389" y="846"/>
                </a:lnTo>
                <a:lnTo>
                  <a:pt x="1392" y="838"/>
                </a:lnTo>
                <a:lnTo>
                  <a:pt x="1389" y="833"/>
                </a:lnTo>
                <a:close/>
                <a:moveTo>
                  <a:pt x="1293" y="1247"/>
                </a:moveTo>
                <a:lnTo>
                  <a:pt x="1292" y="1242"/>
                </a:lnTo>
                <a:lnTo>
                  <a:pt x="1294" y="1233"/>
                </a:lnTo>
                <a:lnTo>
                  <a:pt x="1295" y="1221"/>
                </a:lnTo>
                <a:lnTo>
                  <a:pt x="1294" y="1212"/>
                </a:lnTo>
                <a:lnTo>
                  <a:pt x="1295" y="1202"/>
                </a:lnTo>
                <a:lnTo>
                  <a:pt x="1294" y="1194"/>
                </a:lnTo>
                <a:lnTo>
                  <a:pt x="1293" y="1188"/>
                </a:lnTo>
                <a:lnTo>
                  <a:pt x="1292" y="1188"/>
                </a:lnTo>
                <a:lnTo>
                  <a:pt x="1292" y="1198"/>
                </a:lnTo>
                <a:lnTo>
                  <a:pt x="1280" y="1211"/>
                </a:lnTo>
                <a:lnTo>
                  <a:pt x="1279" y="1221"/>
                </a:lnTo>
                <a:lnTo>
                  <a:pt x="1279" y="1222"/>
                </a:lnTo>
                <a:lnTo>
                  <a:pt x="1282" y="1228"/>
                </a:lnTo>
                <a:lnTo>
                  <a:pt x="1284" y="1230"/>
                </a:lnTo>
                <a:lnTo>
                  <a:pt x="1284" y="1233"/>
                </a:lnTo>
                <a:lnTo>
                  <a:pt x="1285" y="1242"/>
                </a:lnTo>
                <a:lnTo>
                  <a:pt x="1292" y="1265"/>
                </a:lnTo>
                <a:lnTo>
                  <a:pt x="1294" y="1265"/>
                </a:lnTo>
                <a:lnTo>
                  <a:pt x="1295" y="1263"/>
                </a:lnTo>
                <a:lnTo>
                  <a:pt x="1295" y="1256"/>
                </a:lnTo>
                <a:lnTo>
                  <a:pt x="1293" y="12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9" name="Freeform 48"/>
          <p:cNvSpPr>
            <a:spLocks noEditPoints="1"/>
          </p:cNvSpPr>
          <p:nvPr/>
        </p:nvSpPr>
        <p:spPr bwMode="auto">
          <a:xfrm>
            <a:off x="14038521" y="7644875"/>
            <a:ext cx="2026126" cy="1771577"/>
          </a:xfrm>
          <a:custGeom>
            <a:avLst/>
            <a:gdLst>
              <a:gd name="T0" fmla="*/ 2126 w 2365"/>
              <a:gd name="T1" fmla="*/ 1840 h 2068"/>
              <a:gd name="T2" fmla="*/ 2166 w 2365"/>
              <a:gd name="T3" fmla="*/ 1815 h 2068"/>
              <a:gd name="T4" fmla="*/ 1989 w 2365"/>
              <a:gd name="T5" fmla="*/ 1866 h 2068"/>
              <a:gd name="T6" fmla="*/ 2263 w 2365"/>
              <a:gd name="T7" fmla="*/ 1652 h 2068"/>
              <a:gd name="T8" fmla="*/ 2245 w 2365"/>
              <a:gd name="T9" fmla="*/ 1716 h 2068"/>
              <a:gd name="T10" fmla="*/ 2189 w 2365"/>
              <a:gd name="T11" fmla="*/ 1792 h 2068"/>
              <a:gd name="T12" fmla="*/ 1452 w 2365"/>
              <a:gd name="T13" fmla="*/ 742 h 2068"/>
              <a:gd name="T14" fmla="*/ 1516 w 2365"/>
              <a:gd name="T15" fmla="*/ 1051 h 2068"/>
              <a:gd name="T16" fmla="*/ 2102 w 2365"/>
              <a:gd name="T17" fmla="*/ 1692 h 2068"/>
              <a:gd name="T18" fmla="*/ 1650 w 2365"/>
              <a:gd name="T19" fmla="*/ 1275 h 2068"/>
              <a:gd name="T20" fmla="*/ 1938 w 2365"/>
              <a:gd name="T21" fmla="*/ 1928 h 2068"/>
              <a:gd name="T22" fmla="*/ 1677 w 2365"/>
              <a:gd name="T23" fmla="*/ 1296 h 2068"/>
              <a:gd name="T24" fmla="*/ 1584 w 2365"/>
              <a:gd name="T25" fmla="*/ 1972 h 2068"/>
              <a:gd name="T26" fmla="*/ 1908 w 2365"/>
              <a:gd name="T27" fmla="*/ 1534 h 2068"/>
              <a:gd name="T28" fmla="*/ 1943 w 2365"/>
              <a:gd name="T29" fmla="*/ 1538 h 2068"/>
              <a:gd name="T30" fmla="*/ 1793 w 2365"/>
              <a:gd name="T31" fmla="*/ 1963 h 2068"/>
              <a:gd name="T32" fmla="*/ 1890 w 2365"/>
              <a:gd name="T33" fmla="*/ 1950 h 2068"/>
              <a:gd name="T34" fmla="*/ 1320 w 2365"/>
              <a:gd name="T35" fmla="*/ 574 h 2068"/>
              <a:gd name="T36" fmla="*/ 1424 w 2365"/>
              <a:gd name="T37" fmla="*/ 659 h 2068"/>
              <a:gd name="T38" fmla="*/ 1434 w 2365"/>
              <a:gd name="T39" fmla="*/ 688 h 2068"/>
              <a:gd name="T40" fmla="*/ 2364 w 2365"/>
              <a:gd name="T41" fmla="*/ 2038 h 2068"/>
              <a:gd name="T42" fmla="*/ 2141 w 2365"/>
              <a:gd name="T43" fmla="*/ 927 h 2068"/>
              <a:gd name="T44" fmla="*/ 1995 w 2365"/>
              <a:gd name="T45" fmla="*/ 708 h 2068"/>
              <a:gd name="T46" fmla="*/ 2249 w 2365"/>
              <a:gd name="T47" fmla="*/ 1111 h 2068"/>
              <a:gd name="T48" fmla="*/ 1965 w 2365"/>
              <a:gd name="T49" fmla="*/ 600 h 2068"/>
              <a:gd name="T50" fmla="*/ 2033 w 2365"/>
              <a:gd name="T51" fmla="*/ 729 h 2068"/>
              <a:gd name="T52" fmla="*/ 1756 w 2365"/>
              <a:gd name="T53" fmla="*/ 262 h 2068"/>
              <a:gd name="T54" fmla="*/ 1677 w 2365"/>
              <a:gd name="T55" fmla="*/ 27 h 2068"/>
              <a:gd name="T56" fmla="*/ 1525 w 2365"/>
              <a:gd name="T57" fmla="*/ 8 h 2068"/>
              <a:gd name="T58" fmla="*/ 1514 w 2365"/>
              <a:gd name="T59" fmla="*/ 150 h 2068"/>
              <a:gd name="T60" fmla="*/ 1164 w 2365"/>
              <a:gd name="T61" fmla="*/ 121 h 2068"/>
              <a:gd name="T62" fmla="*/ 317 w 2365"/>
              <a:gd name="T63" fmla="*/ 119 h 2068"/>
              <a:gd name="T64" fmla="*/ 91 w 2365"/>
              <a:gd name="T65" fmla="*/ 320 h 2068"/>
              <a:gd name="T66" fmla="*/ 135 w 2365"/>
              <a:gd name="T67" fmla="*/ 320 h 2068"/>
              <a:gd name="T68" fmla="*/ 181 w 2365"/>
              <a:gd name="T69" fmla="*/ 293 h 2068"/>
              <a:gd name="T70" fmla="*/ 321 w 2365"/>
              <a:gd name="T71" fmla="*/ 273 h 2068"/>
              <a:gd name="T72" fmla="*/ 391 w 2365"/>
              <a:gd name="T73" fmla="*/ 295 h 2068"/>
              <a:gd name="T74" fmla="*/ 523 w 2365"/>
              <a:gd name="T75" fmla="*/ 334 h 2068"/>
              <a:gd name="T76" fmla="*/ 576 w 2365"/>
              <a:gd name="T77" fmla="*/ 361 h 2068"/>
              <a:gd name="T78" fmla="*/ 573 w 2365"/>
              <a:gd name="T79" fmla="*/ 379 h 2068"/>
              <a:gd name="T80" fmla="*/ 687 w 2365"/>
              <a:gd name="T81" fmla="*/ 489 h 2068"/>
              <a:gd name="T82" fmla="*/ 917 w 2365"/>
              <a:gd name="T83" fmla="*/ 372 h 2068"/>
              <a:gd name="T84" fmla="*/ 954 w 2365"/>
              <a:gd name="T85" fmla="*/ 320 h 2068"/>
              <a:gd name="T86" fmla="*/ 1193 w 2365"/>
              <a:gd name="T87" fmla="*/ 425 h 2068"/>
              <a:gd name="T88" fmla="*/ 1335 w 2365"/>
              <a:gd name="T89" fmla="*/ 557 h 2068"/>
              <a:gd name="T90" fmla="*/ 1441 w 2365"/>
              <a:gd name="T91" fmla="*/ 676 h 2068"/>
              <a:gd name="T92" fmla="*/ 1440 w 2365"/>
              <a:gd name="T93" fmla="*/ 930 h 2068"/>
              <a:gd name="T94" fmla="*/ 1501 w 2365"/>
              <a:gd name="T95" fmla="*/ 980 h 2068"/>
              <a:gd name="T96" fmla="*/ 1524 w 2365"/>
              <a:gd name="T97" fmla="*/ 962 h 2068"/>
              <a:gd name="T98" fmla="*/ 1523 w 2365"/>
              <a:gd name="T99" fmla="*/ 1064 h 2068"/>
              <a:gd name="T100" fmla="*/ 1563 w 2365"/>
              <a:gd name="T101" fmla="*/ 1151 h 2068"/>
              <a:gd name="T102" fmla="*/ 1668 w 2365"/>
              <a:gd name="T103" fmla="*/ 1234 h 2068"/>
              <a:gd name="T104" fmla="*/ 1705 w 2365"/>
              <a:gd name="T105" fmla="*/ 1299 h 2068"/>
              <a:gd name="T106" fmla="*/ 1736 w 2365"/>
              <a:gd name="T107" fmla="*/ 1343 h 2068"/>
              <a:gd name="T108" fmla="*/ 1838 w 2365"/>
              <a:gd name="T109" fmla="*/ 1493 h 2068"/>
              <a:gd name="T110" fmla="*/ 1892 w 2365"/>
              <a:gd name="T111" fmla="*/ 1511 h 2068"/>
              <a:gd name="T112" fmla="*/ 2034 w 2365"/>
              <a:gd name="T113" fmla="*/ 1653 h 2068"/>
              <a:gd name="T114" fmla="*/ 2122 w 2365"/>
              <a:gd name="T115" fmla="*/ 1710 h 2068"/>
              <a:gd name="T116" fmla="*/ 2224 w 2365"/>
              <a:gd name="T117" fmla="*/ 1669 h 2068"/>
              <a:gd name="T118" fmla="*/ 2264 w 2365"/>
              <a:gd name="T119" fmla="*/ 1599 h 2068"/>
              <a:gd name="T120" fmla="*/ 1685 w 2365"/>
              <a:gd name="T121" fmla="*/ 1354 h 2068"/>
              <a:gd name="T122" fmla="*/ 269 w 2365"/>
              <a:gd name="T123" fmla="*/ 313 h 2068"/>
              <a:gd name="T124" fmla="*/ 735 w 2365"/>
              <a:gd name="T125" fmla="*/ 489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5" h="2068">
                <a:moveTo>
                  <a:pt x="2240" y="1708"/>
                </a:moveTo>
                <a:lnTo>
                  <a:pt x="2238" y="1704"/>
                </a:lnTo>
                <a:lnTo>
                  <a:pt x="2238" y="1706"/>
                </a:lnTo>
                <a:lnTo>
                  <a:pt x="2236" y="1709"/>
                </a:lnTo>
                <a:lnTo>
                  <a:pt x="2236" y="1710"/>
                </a:lnTo>
                <a:lnTo>
                  <a:pt x="2236" y="1710"/>
                </a:lnTo>
                <a:lnTo>
                  <a:pt x="2234" y="1712"/>
                </a:lnTo>
                <a:lnTo>
                  <a:pt x="2236" y="1713"/>
                </a:lnTo>
                <a:lnTo>
                  <a:pt x="2238" y="1708"/>
                </a:lnTo>
                <a:lnTo>
                  <a:pt x="2240" y="1708"/>
                </a:lnTo>
                <a:close/>
                <a:moveTo>
                  <a:pt x="2300" y="1573"/>
                </a:moveTo>
                <a:lnTo>
                  <a:pt x="2300" y="1573"/>
                </a:lnTo>
                <a:lnTo>
                  <a:pt x="2298" y="1574"/>
                </a:lnTo>
                <a:lnTo>
                  <a:pt x="2298" y="1577"/>
                </a:lnTo>
                <a:lnTo>
                  <a:pt x="2296" y="1595"/>
                </a:lnTo>
                <a:lnTo>
                  <a:pt x="2294" y="1600"/>
                </a:lnTo>
                <a:lnTo>
                  <a:pt x="2291" y="1604"/>
                </a:lnTo>
                <a:lnTo>
                  <a:pt x="2293" y="1604"/>
                </a:lnTo>
                <a:lnTo>
                  <a:pt x="2293" y="1604"/>
                </a:lnTo>
                <a:lnTo>
                  <a:pt x="2293" y="1604"/>
                </a:lnTo>
                <a:lnTo>
                  <a:pt x="2294" y="1604"/>
                </a:lnTo>
                <a:lnTo>
                  <a:pt x="2294" y="1605"/>
                </a:lnTo>
                <a:lnTo>
                  <a:pt x="2296" y="1600"/>
                </a:lnTo>
                <a:lnTo>
                  <a:pt x="2299" y="1594"/>
                </a:lnTo>
                <a:lnTo>
                  <a:pt x="2300" y="1586"/>
                </a:lnTo>
                <a:lnTo>
                  <a:pt x="2300" y="1578"/>
                </a:lnTo>
                <a:lnTo>
                  <a:pt x="2300" y="1577"/>
                </a:lnTo>
                <a:lnTo>
                  <a:pt x="2300" y="1574"/>
                </a:lnTo>
                <a:lnTo>
                  <a:pt x="2300" y="1573"/>
                </a:lnTo>
                <a:lnTo>
                  <a:pt x="2300" y="1573"/>
                </a:lnTo>
                <a:close/>
                <a:moveTo>
                  <a:pt x="2166" y="1747"/>
                </a:moveTo>
                <a:lnTo>
                  <a:pt x="2165" y="1744"/>
                </a:lnTo>
                <a:lnTo>
                  <a:pt x="2163" y="1745"/>
                </a:lnTo>
                <a:lnTo>
                  <a:pt x="2166" y="1748"/>
                </a:lnTo>
                <a:lnTo>
                  <a:pt x="2166" y="1747"/>
                </a:lnTo>
                <a:close/>
                <a:moveTo>
                  <a:pt x="2131" y="1835"/>
                </a:moveTo>
                <a:lnTo>
                  <a:pt x="2131" y="1835"/>
                </a:lnTo>
                <a:lnTo>
                  <a:pt x="2123" y="1837"/>
                </a:lnTo>
                <a:lnTo>
                  <a:pt x="2104" y="1857"/>
                </a:lnTo>
                <a:lnTo>
                  <a:pt x="2104" y="1855"/>
                </a:lnTo>
                <a:lnTo>
                  <a:pt x="2104" y="1857"/>
                </a:lnTo>
                <a:lnTo>
                  <a:pt x="2123" y="1844"/>
                </a:lnTo>
                <a:lnTo>
                  <a:pt x="2126" y="1840"/>
                </a:lnTo>
                <a:lnTo>
                  <a:pt x="2130" y="1838"/>
                </a:lnTo>
                <a:lnTo>
                  <a:pt x="2131" y="1837"/>
                </a:lnTo>
                <a:lnTo>
                  <a:pt x="2132" y="1836"/>
                </a:lnTo>
                <a:lnTo>
                  <a:pt x="2131" y="1835"/>
                </a:lnTo>
                <a:lnTo>
                  <a:pt x="2131" y="1835"/>
                </a:lnTo>
                <a:close/>
                <a:moveTo>
                  <a:pt x="2101" y="1853"/>
                </a:moveTo>
                <a:lnTo>
                  <a:pt x="2101" y="1853"/>
                </a:lnTo>
                <a:lnTo>
                  <a:pt x="2095" y="1854"/>
                </a:lnTo>
                <a:lnTo>
                  <a:pt x="2080" y="1862"/>
                </a:lnTo>
                <a:lnTo>
                  <a:pt x="2074" y="1866"/>
                </a:lnTo>
                <a:lnTo>
                  <a:pt x="2075" y="1866"/>
                </a:lnTo>
                <a:lnTo>
                  <a:pt x="2075" y="1866"/>
                </a:lnTo>
                <a:lnTo>
                  <a:pt x="2084" y="1864"/>
                </a:lnTo>
                <a:lnTo>
                  <a:pt x="2086" y="1866"/>
                </a:lnTo>
                <a:lnTo>
                  <a:pt x="2087" y="1866"/>
                </a:lnTo>
                <a:lnTo>
                  <a:pt x="2089" y="1870"/>
                </a:lnTo>
                <a:lnTo>
                  <a:pt x="2089" y="1870"/>
                </a:lnTo>
                <a:lnTo>
                  <a:pt x="2089" y="1870"/>
                </a:lnTo>
                <a:lnTo>
                  <a:pt x="2091" y="1866"/>
                </a:lnTo>
                <a:lnTo>
                  <a:pt x="2092" y="1862"/>
                </a:lnTo>
                <a:lnTo>
                  <a:pt x="2093" y="1859"/>
                </a:lnTo>
                <a:lnTo>
                  <a:pt x="2100" y="1855"/>
                </a:lnTo>
                <a:lnTo>
                  <a:pt x="2101" y="1855"/>
                </a:lnTo>
                <a:lnTo>
                  <a:pt x="2101" y="1853"/>
                </a:lnTo>
                <a:lnTo>
                  <a:pt x="2101" y="1853"/>
                </a:lnTo>
                <a:close/>
                <a:moveTo>
                  <a:pt x="2135" y="1752"/>
                </a:moveTo>
                <a:lnTo>
                  <a:pt x="2135" y="1752"/>
                </a:lnTo>
                <a:lnTo>
                  <a:pt x="2133" y="1752"/>
                </a:lnTo>
                <a:lnTo>
                  <a:pt x="2135" y="1752"/>
                </a:lnTo>
                <a:close/>
                <a:moveTo>
                  <a:pt x="2167" y="1810"/>
                </a:moveTo>
                <a:lnTo>
                  <a:pt x="2166" y="1810"/>
                </a:lnTo>
                <a:lnTo>
                  <a:pt x="2165" y="1813"/>
                </a:lnTo>
                <a:lnTo>
                  <a:pt x="2163" y="1813"/>
                </a:lnTo>
                <a:lnTo>
                  <a:pt x="2163" y="1810"/>
                </a:lnTo>
                <a:lnTo>
                  <a:pt x="2163" y="1807"/>
                </a:lnTo>
                <a:lnTo>
                  <a:pt x="2163" y="1807"/>
                </a:lnTo>
                <a:lnTo>
                  <a:pt x="2163" y="1807"/>
                </a:lnTo>
                <a:lnTo>
                  <a:pt x="2152" y="1818"/>
                </a:lnTo>
                <a:lnTo>
                  <a:pt x="2149" y="1822"/>
                </a:lnTo>
                <a:lnTo>
                  <a:pt x="2149" y="1822"/>
                </a:lnTo>
                <a:lnTo>
                  <a:pt x="2159" y="1819"/>
                </a:lnTo>
                <a:lnTo>
                  <a:pt x="2165" y="1818"/>
                </a:lnTo>
                <a:lnTo>
                  <a:pt x="2166" y="1815"/>
                </a:lnTo>
                <a:lnTo>
                  <a:pt x="2167" y="1813"/>
                </a:lnTo>
                <a:lnTo>
                  <a:pt x="2167" y="1811"/>
                </a:lnTo>
                <a:lnTo>
                  <a:pt x="2167" y="1810"/>
                </a:lnTo>
                <a:lnTo>
                  <a:pt x="2167" y="1810"/>
                </a:lnTo>
                <a:close/>
                <a:moveTo>
                  <a:pt x="2161" y="1776"/>
                </a:moveTo>
                <a:lnTo>
                  <a:pt x="2162" y="1778"/>
                </a:lnTo>
                <a:lnTo>
                  <a:pt x="2162" y="1776"/>
                </a:lnTo>
                <a:lnTo>
                  <a:pt x="2161" y="1776"/>
                </a:lnTo>
                <a:close/>
                <a:moveTo>
                  <a:pt x="2020" y="1876"/>
                </a:moveTo>
                <a:lnTo>
                  <a:pt x="2017" y="1876"/>
                </a:lnTo>
                <a:lnTo>
                  <a:pt x="2017" y="1877"/>
                </a:lnTo>
                <a:lnTo>
                  <a:pt x="2017" y="1880"/>
                </a:lnTo>
                <a:lnTo>
                  <a:pt x="2018" y="1881"/>
                </a:lnTo>
                <a:lnTo>
                  <a:pt x="2022" y="1883"/>
                </a:lnTo>
                <a:lnTo>
                  <a:pt x="2025" y="1885"/>
                </a:lnTo>
                <a:lnTo>
                  <a:pt x="2025" y="1883"/>
                </a:lnTo>
                <a:lnTo>
                  <a:pt x="2022" y="1879"/>
                </a:lnTo>
                <a:lnTo>
                  <a:pt x="2020" y="1876"/>
                </a:lnTo>
                <a:close/>
                <a:moveTo>
                  <a:pt x="1995" y="1895"/>
                </a:moveTo>
                <a:lnTo>
                  <a:pt x="1996" y="1897"/>
                </a:lnTo>
                <a:lnTo>
                  <a:pt x="1998" y="1898"/>
                </a:lnTo>
                <a:lnTo>
                  <a:pt x="1999" y="1895"/>
                </a:lnTo>
                <a:lnTo>
                  <a:pt x="1996" y="1894"/>
                </a:lnTo>
                <a:lnTo>
                  <a:pt x="1995" y="1895"/>
                </a:lnTo>
                <a:close/>
                <a:moveTo>
                  <a:pt x="1987" y="1889"/>
                </a:moveTo>
                <a:lnTo>
                  <a:pt x="1985" y="1889"/>
                </a:lnTo>
                <a:lnTo>
                  <a:pt x="1985" y="1890"/>
                </a:lnTo>
                <a:lnTo>
                  <a:pt x="1986" y="1890"/>
                </a:lnTo>
                <a:lnTo>
                  <a:pt x="1985" y="1890"/>
                </a:lnTo>
                <a:lnTo>
                  <a:pt x="1983" y="1893"/>
                </a:lnTo>
                <a:lnTo>
                  <a:pt x="1985" y="1894"/>
                </a:lnTo>
                <a:lnTo>
                  <a:pt x="1989" y="1897"/>
                </a:lnTo>
                <a:lnTo>
                  <a:pt x="1989" y="1898"/>
                </a:lnTo>
                <a:lnTo>
                  <a:pt x="1990" y="1898"/>
                </a:lnTo>
                <a:lnTo>
                  <a:pt x="1991" y="1895"/>
                </a:lnTo>
                <a:lnTo>
                  <a:pt x="1989" y="1892"/>
                </a:lnTo>
                <a:lnTo>
                  <a:pt x="1987" y="1889"/>
                </a:lnTo>
                <a:close/>
                <a:moveTo>
                  <a:pt x="2002" y="1872"/>
                </a:moveTo>
                <a:lnTo>
                  <a:pt x="1992" y="1867"/>
                </a:lnTo>
                <a:lnTo>
                  <a:pt x="1992" y="1867"/>
                </a:lnTo>
                <a:lnTo>
                  <a:pt x="1990" y="1867"/>
                </a:lnTo>
                <a:lnTo>
                  <a:pt x="1990" y="1866"/>
                </a:lnTo>
                <a:lnTo>
                  <a:pt x="1989" y="1866"/>
                </a:lnTo>
                <a:lnTo>
                  <a:pt x="1989" y="1866"/>
                </a:lnTo>
                <a:lnTo>
                  <a:pt x="1989" y="1866"/>
                </a:lnTo>
                <a:lnTo>
                  <a:pt x="2012" y="1892"/>
                </a:lnTo>
                <a:lnTo>
                  <a:pt x="2014" y="1901"/>
                </a:lnTo>
                <a:lnTo>
                  <a:pt x="2014" y="1901"/>
                </a:lnTo>
                <a:lnTo>
                  <a:pt x="2014" y="1901"/>
                </a:lnTo>
                <a:lnTo>
                  <a:pt x="2020" y="1894"/>
                </a:lnTo>
                <a:lnTo>
                  <a:pt x="2013" y="1883"/>
                </a:lnTo>
                <a:lnTo>
                  <a:pt x="2002" y="1872"/>
                </a:lnTo>
                <a:close/>
                <a:moveTo>
                  <a:pt x="2040" y="1884"/>
                </a:moveTo>
                <a:lnTo>
                  <a:pt x="2036" y="1888"/>
                </a:lnTo>
                <a:lnTo>
                  <a:pt x="2038" y="1889"/>
                </a:lnTo>
                <a:lnTo>
                  <a:pt x="2040" y="1886"/>
                </a:lnTo>
                <a:lnTo>
                  <a:pt x="2042" y="1884"/>
                </a:lnTo>
                <a:lnTo>
                  <a:pt x="2042" y="1883"/>
                </a:lnTo>
                <a:lnTo>
                  <a:pt x="2040" y="1884"/>
                </a:lnTo>
                <a:close/>
                <a:moveTo>
                  <a:pt x="2187" y="1721"/>
                </a:moveTo>
                <a:lnTo>
                  <a:pt x="2183" y="1721"/>
                </a:lnTo>
                <a:lnTo>
                  <a:pt x="2188" y="1722"/>
                </a:lnTo>
                <a:lnTo>
                  <a:pt x="2187" y="1721"/>
                </a:lnTo>
                <a:close/>
                <a:moveTo>
                  <a:pt x="2174" y="1757"/>
                </a:moveTo>
                <a:lnTo>
                  <a:pt x="2175" y="1754"/>
                </a:lnTo>
                <a:lnTo>
                  <a:pt x="2174" y="1754"/>
                </a:lnTo>
                <a:lnTo>
                  <a:pt x="2174" y="1757"/>
                </a:lnTo>
                <a:close/>
                <a:moveTo>
                  <a:pt x="2193" y="1726"/>
                </a:moveTo>
                <a:lnTo>
                  <a:pt x="2194" y="1727"/>
                </a:lnTo>
                <a:lnTo>
                  <a:pt x="2196" y="1726"/>
                </a:lnTo>
                <a:lnTo>
                  <a:pt x="2194" y="1725"/>
                </a:lnTo>
                <a:lnTo>
                  <a:pt x="2193" y="1726"/>
                </a:lnTo>
                <a:close/>
                <a:moveTo>
                  <a:pt x="2206" y="1696"/>
                </a:moveTo>
                <a:lnTo>
                  <a:pt x="2203" y="1695"/>
                </a:lnTo>
                <a:lnTo>
                  <a:pt x="2201" y="1695"/>
                </a:lnTo>
                <a:lnTo>
                  <a:pt x="2201" y="1696"/>
                </a:lnTo>
                <a:lnTo>
                  <a:pt x="2202" y="1697"/>
                </a:lnTo>
                <a:lnTo>
                  <a:pt x="2205" y="1697"/>
                </a:lnTo>
                <a:lnTo>
                  <a:pt x="2206" y="1696"/>
                </a:lnTo>
                <a:close/>
                <a:moveTo>
                  <a:pt x="2284" y="1622"/>
                </a:moveTo>
                <a:lnTo>
                  <a:pt x="2280" y="1626"/>
                </a:lnTo>
                <a:lnTo>
                  <a:pt x="2274" y="1639"/>
                </a:lnTo>
                <a:lnTo>
                  <a:pt x="2271" y="1642"/>
                </a:lnTo>
                <a:lnTo>
                  <a:pt x="2263" y="1646"/>
                </a:lnTo>
                <a:lnTo>
                  <a:pt x="2260" y="1648"/>
                </a:lnTo>
                <a:lnTo>
                  <a:pt x="2263" y="1652"/>
                </a:lnTo>
                <a:lnTo>
                  <a:pt x="2265" y="1652"/>
                </a:lnTo>
                <a:lnTo>
                  <a:pt x="2268" y="1655"/>
                </a:lnTo>
                <a:lnTo>
                  <a:pt x="2269" y="1659"/>
                </a:lnTo>
                <a:lnTo>
                  <a:pt x="2268" y="1666"/>
                </a:lnTo>
                <a:lnTo>
                  <a:pt x="2259" y="1679"/>
                </a:lnTo>
                <a:lnTo>
                  <a:pt x="2256" y="1693"/>
                </a:lnTo>
                <a:lnTo>
                  <a:pt x="2242" y="1692"/>
                </a:lnTo>
                <a:lnTo>
                  <a:pt x="2242" y="1699"/>
                </a:lnTo>
                <a:lnTo>
                  <a:pt x="2242" y="1699"/>
                </a:lnTo>
                <a:lnTo>
                  <a:pt x="2242" y="1699"/>
                </a:lnTo>
                <a:lnTo>
                  <a:pt x="2246" y="1696"/>
                </a:lnTo>
                <a:lnTo>
                  <a:pt x="2247" y="1696"/>
                </a:lnTo>
                <a:lnTo>
                  <a:pt x="2249" y="1697"/>
                </a:lnTo>
                <a:lnTo>
                  <a:pt x="2251" y="1700"/>
                </a:lnTo>
                <a:lnTo>
                  <a:pt x="2251" y="1704"/>
                </a:lnTo>
                <a:lnTo>
                  <a:pt x="2249" y="1703"/>
                </a:lnTo>
                <a:lnTo>
                  <a:pt x="2249" y="1703"/>
                </a:lnTo>
                <a:lnTo>
                  <a:pt x="2247" y="1703"/>
                </a:lnTo>
                <a:lnTo>
                  <a:pt x="2247" y="1704"/>
                </a:lnTo>
                <a:lnTo>
                  <a:pt x="2250" y="1706"/>
                </a:lnTo>
                <a:lnTo>
                  <a:pt x="2247" y="1710"/>
                </a:lnTo>
                <a:lnTo>
                  <a:pt x="2245" y="1713"/>
                </a:lnTo>
                <a:lnTo>
                  <a:pt x="2240" y="1714"/>
                </a:lnTo>
                <a:lnTo>
                  <a:pt x="2241" y="1718"/>
                </a:lnTo>
                <a:lnTo>
                  <a:pt x="2240" y="1722"/>
                </a:lnTo>
                <a:lnTo>
                  <a:pt x="2233" y="1731"/>
                </a:lnTo>
                <a:lnTo>
                  <a:pt x="2231" y="1738"/>
                </a:lnTo>
                <a:lnTo>
                  <a:pt x="2229" y="1740"/>
                </a:lnTo>
                <a:lnTo>
                  <a:pt x="2224" y="1741"/>
                </a:lnTo>
                <a:lnTo>
                  <a:pt x="2223" y="1744"/>
                </a:lnTo>
                <a:lnTo>
                  <a:pt x="2221" y="1754"/>
                </a:lnTo>
                <a:lnTo>
                  <a:pt x="2219" y="1757"/>
                </a:lnTo>
                <a:lnTo>
                  <a:pt x="2215" y="1758"/>
                </a:lnTo>
                <a:lnTo>
                  <a:pt x="2212" y="1761"/>
                </a:lnTo>
                <a:lnTo>
                  <a:pt x="2215" y="1763"/>
                </a:lnTo>
                <a:lnTo>
                  <a:pt x="2215" y="1763"/>
                </a:lnTo>
                <a:lnTo>
                  <a:pt x="2220" y="1763"/>
                </a:lnTo>
                <a:lnTo>
                  <a:pt x="2225" y="1756"/>
                </a:lnTo>
                <a:lnTo>
                  <a:pt x="2233" y="1740"/>
                </a:lnTo>
                <a:lnTo>
                  <a:pt x="2241" y="1731"/>
                </a:lnTo>
                <a:lnTo>
                  <a:pt x="2242" y="1727"/>
                </a:lnTo>
                <a:lnTo>
                  <a:pt x="2243" y="1719"/>
                </a:lnTo>
                <a:lnTo>
                  <a:pt x="2245" y="1716"/>
                </a:lnTo>
                <a:lnTo>
                  <a:pt x="2249" y="1716"/>
                </a:lnTo>
                <a:lnTo>
                  <a:pt x="2251" y="1714"/>
                </a:lnTo>
                <a:lnTo>
                  <a:pt x="2271" y="1687"/>
                </a:lnTo>
                <a:lnTo>
                  <a:pt x="2269" y="1686"/>
                </a:lnTo>
                <a:lnTo>
                  <a:pt x="2268" y="1681"/>
                </a:lnTo>
                <a:lnTo>
                  <a:pt x="2271" y="1673"/>
                </a:lnTo>
                <a:lnTo>
                  <a:pt x="2277" y="1657"/>
                </a:lnTo>
                <a:lnTo>
                  <a:pt x="2284" y="1646"/>
                </a:lnTo>
                <a:lnTo>
                  <a:pt x="2284" y="1642"/>
                </a:lnTo>
                <a:lnTo>
                  <a:pt x="2284" y="1639"/>
                </a:lnTo>
                <a:lnTo>
                  <a:pt x="2285" y="1635"/>
                </a:lnTo>
                <a:lnTo>
                  <a:pt x="2286" y="1631"/>
                </a:lnTo>
                <a:lnTo>
                  <a:pt x="2287" y="1630"/>
                </a:lnTo>
                <a:lnTo>
                  <a:pt x="2289" y="1629"/>
                </a:lnTo>
                <a:lnTo>
                  <a:pt x="2290" y="1627"/>
                </a:lnTo>
                <a:lnTo>
                  <a:pt x="2290" y="1626"/>
                </a:lnTo>
                <a:lnTo>
                  <a:pt x="2291" y="1625"/>
                </a:lnTo>
                <a:lnTo>
                  <a:pt x="2285" y="1622"/>
                </a:lnTo>
                <a:lnTo>
                  <a:pt x="2284" y="1622"/>
                </a:lnTo>
                <a:close/>
                <a:moveTo>
                  <a:pt x="2193" y="1716"/>
                </a:moveTo>
                <a:lnTo>
                  <a:pt x="2194" y="1716"/>
                </a:lnTo>
                <a:lnTo>
                  <a:pt x="2194" y="1713"/>
                </a:lnTo>
                <a:lnTo>
                  <a:pt x="2193" y="1709"/>
                </a:lnTo>
                <a:lnTo>
                  <a:pt x="2192" y="1708"/>
                </a:lnTo>
                <a:lnTo>
                  <a:pt x="2192" y="1709"/>
                </a:lnTo>
                <a:lnTo>
                  <a:pt x="2192" y="1713"/>
                </a:lnTo>
                <a:lnTo>
                  <a:pt x="2193" y="1716"/>
                </a:lnTo>
                <a:close/>
                <a:moveTo>
                  <a:pt x="2209" y="1767"/>
                </a:moveTo>
                <a:lnTo>
                  <a:pt x="2207" y="1770"/>
                </a:lnTo>
                <a:lnTo>
                  <a:pt x="2201" y="1782"/>
                </a:lnTo>
                <a:lnTo>
                  <a:pt x="2203" y="1780"/>
                </a:lnTo>
                <a:lnTo>
                  <a:pt x="2207" y="1774"/>
                </a:lnTo>
                <a:lnTo>
                  <a:pt x="2210" y="1769"/>
                </a:lnTo>
                <a:lnTo>
                  <a:pt x="2210" y="1769"/>
                </a:lnTo>
                <a:lnTo>
                  <a:pt x="2209" y="1767"/>
                </a:lnTo>
                <a:close/>
                <a:moveTo>
                  <a:pt x="2184" y="1796"/>
                </a:moveTo>
                <a:lnTo>
                  <a:pt x="2181" y="1797"/>
                </a:lnTo>
                <a:lnTo>
                  <a:pt x="2180" y="1800"/>
                </a:lnTo>
                <a:lnTo>
                  <a:pt x="2180" y="1802"/>
                </a:lnTo>
                <a:lnTo>
                  <a:pt x="2181" y="1801"/>
                </a:lnTo>
                <a:lnTo>
                  <a:pt x="2185" y="1798"/>
                </a:lnTo>
                <a:lnTo>
                  <a:pt x="2187" y="1796"/>
                </a:lnTo>
                <a:lnTo>
                  <a:pt x="2189" y="1792"/>
                </a:lnTo>
                <a:lnTo>
                  <a:pt x="2189" y="1791"/>
                </a:lnTo>
                <a:lnTo>
                  <a:pt x="2184" y="1796"/>
                </a:lnTo>
                <a:close/>
                <a:moveTo>
                  <a:pt x="2174" y="1712"/>
                </a:moveTo>
                <a:lnTo>
                  <a:pt x="2172" y="1712"/>
                </a:lnTo>
                <a:lnTo>
                  <a:pt x="2174" y="1714"/>
                </a:lnTo>
                <a:lnTo>
                  <a:pt x="2174" y="1712"/>
                </a:lnTo>
                <a:close/>
                <a:moveTo>
                  <a:pt x="2192" y="1718"/>
                </a:moveTo>
                <a:lnTo>
                  <a:pt x="2190" y="1717"/>
                </a:lnTo>
                <a:lnTo>
                  <a:pt x="2189" y="1718"/>
                </a:lnTo>
                <a:lnTo>
                  <a:pt x="2189" y="1718"/>
                </a:lnTo>
                <a:lnTo>
                  <a:pt x="2190" y="1719"/>
                </a:lnTo>
                <a:lnTo>
                  <a:pt x="2190" y="1721"/>
                </a:lnTo>
                <a:lnTo>
                  <a:pt x="2192" y="1721"/>
                </a:lnTo>
                <a:lnTo>
                  <a:pt x="2193" y="1722"/>
                </a:lnTo>
                <a:lnTo>
                  <a:pt x="2193" y="1721"/>
                </a:lnTo>
                <a:lnTo>
                  <a:pt x="2193" y="1718"/>
                </a:lnTo>
                <a:lnTo>
                  <a:pt x="2192" y="1718"/>
                </a:lnTo>
                <a:close/>
                <a:moveTo>
                  <a:pt x="2188" y="1783"/>
                </a:moveTo>
                <a:lnTo>
                  <a:pt x="2188" y="1784"/>
                </a:lnTo>
                <a:lnTo>
                  <a:pt x="2189" y="1784"/>
                </a:lnTo>
                <a:lnTo>
                  <a:pt x="2188" y="1783"/>
                </a:lnTo>
                <a:close/>
                <a:moveTo>
                  <a:pt x="2183" y="1717"/>
                </a:moveTo>
                <a:lnTo>
                  <a:pt x="2181" y="1716"/>
                </a:lnTo>
                <a:lnTo>
                  <a:pt x="2180" y="1714"/>
                </a:lnTo>
                <a:lnTo>
                  <a:pt x="2181" y="1718"/>
                </a:lnTo>
                <a:lnTo>
                  <a:pt x="2181" y="1717"/>
                </a:lnTo>
                <a:lnTo>
                  <a:pt x="2183" y="1717"/>
                </a:lnTo>
                <a:close/>
                <a:moveTo>
                  <a:pt x="2219" y="1686"/>
                </a:moveTo>
                <a:lnTo>
                  <a:pt x="2218" y="1686"/>
                </a:lnTo>
                <a:lnTo>
                  <a:pt x="2218" y="1687"/>
                </a:lnTo>
                <a:lnTo>
                  <a:pt x="2216" y="1688"/>
                </a:lnTo>
                <a:lnTo>
                  <a:pt x="2216" y="1690"/>
                </a:lnTo>
                <a:lnTo>
                  <a:pt x="2216" y="1690"/>
                </a:lnTo>
                <a:lnTo>
                  <a:pt x="2219" y="1688"/>
                </a:lnTo>
                <a:lnTo>
                  <a:pt x="2219" y="1686"/>
                </a:lnTo>
                <a:close/>
                <a:moveTo>
                  <a:pt x="1452" y="742"/>
                </a:moveTo>
                <a:lnTo>
                  <a:pt x="1453" y="743"/>
                </a:lnTo>
                <a:lnTo>
                  <a:pt x="1453" y="743"/>
                </a:lnTo>
                <a:lnTo>
                  <a:pt x="1454" y="743"/>
                </a:lnTo>
                <a:lnTo>
                  <a:pt x="1454" y="742"/>
                </a:lnTo>
                <a:lnTo>
                  <a:pt x="1452" y="741"/>
                </a:lnTo>
                <a:lnTo>
                  <a:pt x="1449" y="741"/>
                </a:lnTo>
                <a:lnTo>
                  <a:pt x="1452" y="742"/>
                </a:lnTo>
                <a:lnTo>
                  <a:pt x="1452" y="742"/>
                </a:lnTo>
                <a:close/>
                <a:moveTo>
                  <a:pt x="1977" y="1890"/>
                </a:moveTo>
                <a:lnTo>
                  <a:pt x="1976" y="1889"/>
                </a:lnTo>
                <a:lnTo>
                  <a:pt x="1973" y="1888"/>
                </a:lnTo>
                <a:lnTo>
                  <a:pt x="1972" y="1888"/>
                </a:lnTo>
                <a:lnTo>
                  <a:pt x="1969" y="1888"/>
                </a:lnTo>
                <a:lnTo>
                  <a:pt x="1968" y="1886"/>
                </a:lnTo>
                <a:lnTo>
                  <a:pt x="1967" y="1886"/>
                </a:lnTo>
                <a:lnTo>
                  <a:pt x="1967" y="1890"/>
                </a:lnTo>
                <a:lnTo>
                  <a:pt x="1967" y="1894"/>
                </a:lnTo>
                <a:lnTo>
                  <a:pt x="1968" y="1897"/>
                </a:lnTo>
                <a:lnTo>
                  <a:pt x="1969" y="1898"/>
                </a:lnTo>
                <a:lnTo>
                  <a:pt x="1970" y="1898"/>
                </a:lnTo>
                <a:lnTo>
                  <a:pt x="1972" y="1898"/>
                </a:lnTo>
                <a:lnTo>
                  <a:pt x="1973" y="1897"/>
                </a:lnTo>
                <a:lnTo>
                  <a:pt x="1974" y="1897"/>
                </a:lnTo>
                <a:lnTo>
                  <a:pt x="1976" y="1897"/>
                </a:lnTo>
                <a:lnTo>
                  <a:pt x="1977" y="1898"/>
                </a:lnTo>
                <a:lnTo>
                  <a:pt x="1980" y="1901"/>
                </a:lnTo>
                <a:lnTo>
                  <a:pt x="1980" y="1898"/>
                </a:lnTo>
                <a:lnTo>
                  <a:pt x="1978" y="1893"/>
                </a:lnTo>
                <a:lnTo>
                  <a:pt x="1977" y="1890"/>
                </a:lnTo>
                <a:close/>
                <a:moveTo>
                  <a:pt x="2102" y="1687"/>
                </a:moveTo>
                <a:lnTo>
                  <a:pt x="2104" y="1688"/>
                </a:lnTo>
                <a:lnTo>
                  <a:pt x="2105" y="1693"/>
                </a:lnTo>
                <a:lnTo>
                  <a:pt x="2106" y="1693"/>
                </a:lnTo>
                <a:lnTo>
                  <a:pt x="2106" y="1691"/>
                </a:lnTo>
                <a:lnTo>
                  <a:pt x="2106" y="1688"/>
                </a:lnTo>
                <a:lnTo>
                  <a:pt x="2104" y="1684"/>
                </a:lnTo>
                <a:lnTo>
                  <a:pt x="2102" y="1683"/>
                </a:lnTo>
                <a:lnTo>
                  <a:pt x="2101" y="1684"/>
                </a:lnTo>
                <a:lnTo>
                  <a:pt x="2101" y="1687"/>
                </a:lnTo>
                <a:lnTo>
                  <a:pt x="2101" y="1688"/>
                </a:lnTo>
                <a:lnTo>
                  <a:pt x="2102" y="1687"/>
                </a:lnTo>
                <a:close/>
                <a:moveTo>
                  <a:pt x="1514" y="1050"/>
                </a:moveTo>
                <a:lnTo>
                  <a:pt x="1514" y="1050"/>
                </a:lnTo>
                <a:lnTo>
                  <a:pt x="1512" y="1050"/>
                </a:lnTo>
                <a:lnTo>
                  <a:pt x="1512" y="1051"/>
                </a:lnTo>
                <a:lnTo>
                  <a:pt x="1511" y="1054"/>
                </a:lnTo>
                <a:lnTo>
                  <a:pt x="1511" y="1054"/>
                </a:lnTo>
                <a:lnTo>
                  <a:pt x="1511" y="1054"/>
                </a:lnTo>
                <a:lnTo>
                  <a:pt x="1516" y="1050"/>
                </a:lnTo>
                <a:lnTo>
                  <a:pt x="1516" y="1051"/>
                </a:lnTo>
                <a:lnTo>
                  <a:pt x="1516" y="1051"/>
                </a:lnTo>
                <a:lnTo>
                  <a:pt x="1516" y="1050"/>
                </a:lnTo>
                <a:lnTo>
                  <a:pt x="1516" y="1050"/>
                </a:lnTo>
                <a:lnTo>
                  <a:pt x="1516" y="1050"/>
                </a:lnTo>
                <a:lnTo>
                  <a:pt x="1515" y="1050"/>
                </a:lnTo>
                <a:lnTo>
                  <a:pt x="1514" y="1050"/>
                </a:lnTo>
                <a:close/>
                <a:moveTo>
                  <a:pt x="2058" y="1666"/>
                </a:moveTo>
                <a:lnTo>
                  <a:pt x="2058" y="1665"/>
                </a:lnTo>
                <a:lnTo>
                  <a:pt x="2053" y="1665"/>
                </a:lnTo>
                <a:lnTo>
                  <a:pt x="2048" y="1664"/>
                </a:lnTo>
                <a:lnTo>
                  <a:pt x="2047" y="1665"/>
                </a:lnTo>
                <a:lnTo>
                  <a:pt x="2045" y="1666"/>
                </a:lnTo>
                <a:lnTo>
                  <a:pt x="2048" y="1668"/>
                </a:lnTo>
                <a:lnTo>
                  <a:pt x="2058" y="1666"/>
                </a:lnTo>
                <a:close/>
                <a:moveTo>
                  <a:pt x="2060" y="1679"/>
                </a:moveTo>
                <a:lnTo>
                  <a:pt x="2061" y="1683"/>
                </a:lnTo>
                <a:lnTo>
                  <a:pt x="2064" y="1686"/>
                </a:lnTo>
                <a:lnTo>
                  <a:pt x="2066" y="1686"/>
                </a:lnTo>
                <a:lnTo>
                  <a:pt x="2067" y="1684"/>
                </a:lnTo>
                <a:lnTo>
                  <a:pt x="2069" y="1683"/>
                </a:lnTo>
                <a:lnTo>
                  <a:pt x="2070" y="1678"/>
                </a:lnTo>
                <a:lnTo>
                  <a:pt x="2069" y="1675"/>
                </a:lnTo>
                <a:lnTo>
                  <a:pt x="2067" y="1675"/>
                </a:lnTo>
                <a:lnTo>
                  <a:pt x="2064" y="1675"/>
                </a:lnTo>
                <a:lnTo>
                  <a:pt x="2060" y="1675"/>
                </a:lnTo>
                <a:lnTo>
                  <a:pt x="2060" y="1679"/>
                </a:lnTo>
                <a:close/>
                <a:moveTo>
                  <a:pt x="2066" y="1673"/>
                </a:moveTo>
                <a:lnTo>
                  <a:pt x="2069" y="1671"/>
                </a:lnTo>
                <a:lnTo>
                  <a:pt x="2067" y="1670"/>
                </a:lnTo>
                <a:lnTo>
                  <a:pt x="2062" y="1669"/>
                </a:lnTo>
                <a:lnTo>
                  <a:pt x="2061" y="1670"/>
                </a:lnTo>
                <a:lnTo>
                  <a:pt x="2061" y="1671"/>
                </a:lnTo>
                <a:lnTo>
                  <a:pt x="2062" y="1674"/>
                </a:lnTo>
                <a:lnTo>
                  <a:pt x="2064" y="1675"/>
                </a:lnTo>
                <a:lnTo>
                  <a:pt x="2066" y="1673"/>
                </a:lnTo>
                <a:close/>
                <a:moveTo>
                  <a:pt x="2097" y="1697"/>
                </a:moveTo>
                <a:lnTo>
                  <a:pt x="2100" y="1697"/>
                </a:lnTo>
                <a:lnTo>
                  <a:pt x="2100" y="1697"/>
                </a:lnTo>
                <a:lnTo>
                  <a:pt x="2100" y="1696"/>
                </a:lnTo>
                <a:lnTo>
                  <a:pt x="2101" y="1695"/>
                </a:lnTo>
                <a:lnTo>
                  <a:pt x="2102" y="1693"/>
                </a:lnTo>
                <a:lnTo>
                  <a:pt x="2102" y="1692"/>
                </a:lnTo>
                <a:lnTo>
                  <a:pt x="2102" y="1692"/>
                </a:lnTo>
                <a:lnTo>
                  <a:pt x="2100" y="1691"/>
                </a:lnTo>
                <a:lnTo>
                  <a:pt x="2099" y="1691"/>
                </a:lnTo>
                <a:lnTo>
                  <a:pt x="2099" y="1692"/>
                </a:lnTo>
                <a:lnTo>
                  <a:pt x="2099" y="1693"/>
                </a:lnTo>
                <a:lnTo>
                  <a:pt x="2097" y="1697"/>
                </a:lnTo>
                <a:close/>
                <a:moveTo>
                  <a:pt x="2091" y="1690"/>
                </a:moveTo>
                <a:lnTo>
                  <a:pt x="2092" y="1688"/>
                </a:lnTo>
                <a:lnTo>
                  <a:pt x="2093" y="1688"/>
                </a:lnTo>
                <a:lnTo>
                  <a:pt x="2092" y="1686"/>
                </a:lnTo>
                <a:lnTo>
                  <a:pt x="2089" y="1686"/>
                </a:lnTo>
                <a:lnTo>
                  <a:pt x="2089" y="1686"/>
                </a:lnTo>
                <a:lnTo>
                  <a:pt x="2091" y="1687"/>
                </a:lnTo>
                <a:lnTo>
                  <a:pt x="2091" y="1687"/>
                </a:lnTo>
                <a:lnTo>
                  <a:pt x="2089" y="1688"/>
                </a:lnTo>
                <a:lnTo>
                  <a:pt x="2091" y="1690"/>
                </a:lnTo>
                <a:close/>
                <a:moveTo>
                  <a:pt x="2049" y="1673"/>
                </a:moveTo>
                <a:lnTo>
                  <a:pt x="2052" y="1675"/>
                </a:lnTo>
                <a:lnTo>
                  <a:pt x="2055" y="1675"/>
                </a:lnTo>
                <a:lnTo>
                  <a:pt x="2056" y="1673"/>
                </a:lnTo>
                <a:lnTo>
                  <a:pt x="2056" y="1671"/>
                </a:lnTo>
                <a:lnTo>
                  <a:pt x="2056" y="1670"/>
                </a:lnTo>
                <a:lnTo>
                  <a:pt x="2055" y="1668"/>
                </a:lnTo>
                <a:lnTo>
                  <a:pt x="2052" y="1668"/>
                </a:lnTo>
                <a:lnTo>
                  <a:pt x="2048" y="1669"/>
                </a:lnTo>
                <a:lnTo>
                  <a:pt x="2048" y="1669"/>
                </a:lnTo>
                <a:lnTo>
                  <a:pt x="2048" y="1669"/>
                </a:lnTo>
                <a:lnTo>
                  <a:pt x="2047" y="1668"/>
                </a:lnTo>
                <a:lnTo>
                  <a:pt x="2044" y="1670"/>
                </a:lnTo>
                <a:lnTo>
                  <a:pt x="2049" y="1673"/>
                </a:lnTo>
                <a:close/>
                <a:moveTo>
                  <a:pt x="1650" y="1275"/>
                </a:moveTo>
                <a:lnTo>
                  <a:pt x="1646" y="1269"/>
                </a:lnTo>
                <a:lnTo>
                  <a:pt x="1643" y="1266"/>
                </a:lnTo>
                <a:lnTo>
                  <a:pt x="1643" y="1266"/>
                </a:lnTo>
                <a:lnTo>
                  <a:pt x="1642" y="1268"/>
                </a:lnTo>
                <a:lnTo>
                  <a:pt x="1642" y="1269"/>
                </a:lnTo>
                <a:lnTo>
                  <a:pt x="1644" y="1274"/>
                </a:lnTo>
                <a:lnTo>
                  <a:pt x="1648" y="1290"/>
                </a:lnTo>
                <a:lnTo>
                  <a:pt x="1651" y="1296"/>
                </a:lnTo>
                <a:lnTo>
                  <a:pt x="1651" y="1296"/>
                </a:lnTo>
                <a:lnTo>
                  <a:pt x="1652" y="1296"/>
                </a:lnTo>
                <a:lnTo>
                  <a:pt x="1652" y="1288"/>
                </a:lnTo>
                <a:lnTo>
                  <a:pt x="1652" y="1282"/>
                </a:lnTo>
                <a:lnTo>
                  <a:pt x="1650" y="1275"/>
                </a:lnTo>
                <a:close/>
                <a:moveTo>
                  <a:pt x="1961" y="1895"/>
                </a:moveTo>
                <a:lnTo>
                  <a:pt x="1959" y="1892"/>
                </a:lnTo>
                <a:lnTo>
                  <a:pt x="1958" y="1892"/>
                </a:lnTo>
                <a:lnTo>
                  <a:pt x="1958" y="1892"/>
                </a:lnTo>
                <a:lnTo>
                  <a:pt x="1958" y="1892"/>
                </a:lnTo>
                <a:lnTo>
                  <a:pt x="1956" y="1892"/>
                </a:lnTo>
                <a:lnTo>
                  <a:pt x="1956" y="1892"/>
                </a:lnTo>
                <a:lnTo>
                  <a:pt x="1956" y="1890"/>
                </a:lnTo>
                <a:lnTo>
                  <a:pt x="1954" y="1890"/>
                </a:lnTo>
                <a:lnTo>
                  <a:pt x="1954" y="1898"/>
                </a:lnTo>
                <a:lnTo>
                  <a:pt x="1954" y="1897"/>
                </a:lnTo>
                <a:lnTo>
                  <a:pt x="1954" y="1898"/>
                </a:lnTo>
                <a:lnTo>
                  <a:pt x="1956" y="1897"/>
                </a:lnTo>
                <a:lnTo>
                  <a:pt x="1959" y="1898"/>
                </a:lnTo>
                <a:lnTo>
                  <a:pt x="1959" y="1898"/>
                </a:lnTo>
                <a:lnTo>
                  <a:pt x="1958" y="1901"/>
                </a:lnTo>
                <a:lnTo>
                  <a:pt x="1959" y="1903"/>
                </a:lnTo>
                <a:lnTo>
                  <a:pt x="1959" y="1903"/>
                </a:lnTo>
                <a:lnTo>
                  <a:pt x="1964" y="1902"/>
                </a:lnTo>
                <a:lnTo>
                  <a:pt x="1967" y="1903"/>
                </a:lnTo>
                <a:lnTo>
                  <a:pt x="1968" y="1906"/>
                </a:lnTo>
                <a:lnTo>
                  <a:pt x="1968" y="1910"/>
                </a:lnTo>
                <a:lnTo>
                  <a:pt x="1965" y="1911"/>
                </a:lnTo>
                <a:lnTo>
                  <a:pt x="1964" y="1907"/>
                </a:lnTo>
                <a:lnTo>
                  <a:pt x="1964" y="1907"/>
                </a:lnTo>
                <a:lnTo>
                  <a:pt x="1959" y="1906"/>
                </a:lnTo>
                <a:lnTo>
                  <a:pt x="1952" y="1905"/>
                </a:lnTo>
                <a:lnTo>
                  <a:pt x="1951" y="1905"/>
                </a:lnTo>
                <a:lnTo>
                  <a:pt x="1951" y="1905"/>
                </a:lnTo>
                <a:lnTo>
                  <a:pt x="1951" y="1905"/>
                </a:lnTo>
                <a:lnTo>
                  <a:pt x="1952" y="1906"/>
                </a:lnTo>
                <a:lnTo>
                  <a:pt x="1955" y="1907"/>
                </a:lnTo>
                <a:lnTo>
                  <a:pt x="1959" y="1910"/>
                </a:lnTo>
                <a:lnTo>
                  <a:pt x="1958" y="1912"/>
                </a:lnTo>
                <a:lnTo>
                  <a:pt x="1956" y="1914"/>
                </a:lnTo>
                <a:lnTo>
                  <a:pt x="1956" y="1915"/>
                </a:lnTo>
                <a:lnTo>
                  <a:pt x="1955" y="1916"/>
                </a:lnTo>
                <a:lnTo>
                  <a:pt x="1948" y="1920"/>
                </a:lnTo>
                <a:lnTo>
                  <a:pt x="1946" y="1919"/>
                </a:lnTo>
                <a:lnTo>
                  <a:pt x="1946" y="1919"/>
                </a:lnTo>
                <a:lnTo>
                  <a:pt x="1943" y="1920"/>
                </a:lnTo>
                <a:lnTo>
                  <a:pt x="1938" y="1927"/>
                </a:lnTo>
                <a:lnTo>
                  <a:pt x="1938" y="1928"/>
                </a:lnTo>
                <a:lnTo>
                  <a:pt x="1938" y="1928"/>
                </a:lnTo>
                <a:lnTo>
                  <a:pt x="1938" y="1928"/>
                </a:lnTo>
                <a:lnTo>
                  <a:pt x="1958" y="1919"/>
                </a:lnTo>
                <a:lnTo>
                  <a:pt x="1967" y="1914"/>
                </a:lnTo>
                <a:lnTo>
                  <a:pt x="1973" y="1907"/>
                </a:lnTo>
                <a:lnTo>
                  <a:pt x="1973" y="1905"/>
                </a:lnTo>
                <a:lnTo>
                  <a:pt x="1961" y="1895"/>
                </a:lnTo>
                <a:close/>
                <a:moveTo>
                  <a:pt x="1666" y="1319"/>
                </a:moveTo>
                <a:lnTo>
                  <a:pt x="1660" y="1309"/>
                </a:lnTo>
                <a:lnTo>
                  <a:pt x="1659" y="1301"/>
                </a:lnTo>
                <a:lnTo>
                  <a:pt x="1656" y="1300"/>
                </a:lnTo>
                <a:lnTo>
                  <a:pt x="1656" y="1300"/>
                </a:lnTo>
                <a:lnTo>
                  <a:pt x="1655" y="1300"/>
                </a:lnTo>
                <a:lnTo>
                  <a:pt x="1653" y="1300"/>
                </a:lnTo>
                <a:lnTo>
                  <a:pt x="1660" y="1314"/>
                </a:lnTo>
                <a:lnTo>
                  <a:pt x="1663" y="1319"/>
                </a:lnTo>
                <a:lnTo>
                  <a:pt x="1668" y="1326"/>
                </a:lnTo>
                <a:lnTo>
                  <a:pt x="1668" y="1326"/>
                </a:lnTo>
                <a:lnTo>
                  <a:pt x="1668" y="1326"/>
                </a:lnTo>
                <a:lnTo>
                  <a:pt x="1666" y="1319"/>
                </a:lnTo>
                <a:close/>
                <a:moveTo>
                  <a:pt x="1788" y="1960"/>
                </a:moveTo>
                <a:lnTo>
                  <a:pt x="1789" y="1960"/>
                </a:lnTo>
                <a:lnTo>
                  <a:pt x="1788" y="1959"/>
                </a:lnTo>
                <a:lnTo>
                  <a:pt x="1788" y="1960"/>
                </a:lnTo>
                <a:close/>
                <a:moveTo>
                  <a:pt x="1588" y="1964"/>
                </a:moveTo>
                <a:lnTo>
                  <a:pt x="1588" y="1964"/>
                </a:lnTo>
                <a:lnTo>
                  <a:pt x="1588" y="1964"/>
                </a:lnTo>
                <a:lnTo>
                  <a:pt x="1588" y="1965"/>
                </a:lnTo>
                <a:lnTo>
                  <a:pt x="1588" y="1965"/>
                </a:lnTo>
                <a:lnTo>
                  <a:pt x="1588" y="1964"/>
                </a:lnTo>
                <a:lnTo>
                  <a:pt x="1588" y="1964"/>
                </a:lnTo>
                <a:lnTo>
                  <a:pt x="1588" y="1964"/>
                </a:lnTo>
                <a:close/>
                <a:moveTo>
                  <a:pt x="1789" y="1963"/>
                </a:moveTo>
                <a:lnTo>
                  <a:pt x="1789" y="1964"/>
                </a:lnTo>
                <a:lnTo>
                  <a:pt x="1791" y="1963"/>
                </a:lnTo>
                <a:lnTo>
                  <a:pt x="1789" y="1963"/>
                </a:lnTo>
                <a:lnTo>
                  <a:pt x="1789" y="1963"/>
                </a:lnTo>
                <a:close/>
                <a:moveTo>
                  <a:pt x="1694" y="1301"/>
                </a:moveTo>
                <a:lnTo>
                  <a:pt x="1687" y="1296"/>
                </a:lnTo>
                <a:lnTo>
                  <a:pt x="1681" y="1295"/>
                </a:lnTo>
                <a:lnTo>
                  <a:pt x="1681" y="1296"/>
                </a:lnTo>
                <a:lnTo>
                  <a:pt x="1681" y="1295"/>
                </a:lnTo>
                <a:lnTo>
                  <a:pt x="1677" y="1296"/>
                </a:lnTo>
                <a:lnTo>
                  <a:pt x="1682" y="1305"/>
                </a:lnTo>
                <a:lnTo>
                  <a:pt x="1688" y="1314"/>
                </a:lnTo>
                <a:lnTo>
                  <a:pt x="1695" y="1322"/>
                </a:lnTo>
                <a:lnTo>
                  <a:pt x="1695" y="1331"/>
                </a:lnTo>
                <a:lnTo>
                  <a:pt x="1699" y="1336"/>
                </a:lnTo>
                <a:lnTo>
                  <a:pt x="1705" y="1350"/>
                </a:lnTo>
                <a:lnTo>
                  <a:pt x="1710" y="1356"/>
                </a:lnTo>
                <a:lnTo>
                  <a:pt x="1710" y="1356"/>
                </a:lnTo>
                <a:lnTo>
                  <a:pt x="1714" y="1357"/>
                </a:lnTo>
                <a:lnTo>
                  <a:pt x="1714" y="1352"/>
                </a:lnTo>
                <a:lnTo>
                  <a:pt x="1709" y="1336"/>
                </a:lnTo>
                <a:lnTo>
                  <a:pt x="1707" y="1332"/>
                </a:lnTo>
                <a:lnTo>
                  <a:pt x="1701" y="1326"/>
                </a:lnTo>
                <a:lnTo>
                  <a:pt x="1696" y="1319"/>
                </a:lnTo>
                <a:lnTo>
                  <a:pt x="1697" y="1308"/>
                </a:lnTo>
                <a:lnTo>
                  <a:pt x="1694" y="1301"/>
                </a:lnTo>
                <a:close/>
                <a:moveTo>
                  <a:pt x="1529" y="1116"/>
                </a:moveTo>
                <a:lnTo>
                  <a:pt x="1518" y="1106"/>
                </a:lnTo>
                <a:lnTo>
                  <a:pt x="1509" y="1094"/>
                </a:lnTo>
                <a:lnTo>
                  <a:pt x="1506" y="1091"/>
                </a:lnTo>
                <a:lnTo>
                  <a:pt x="1505" y="1091"/>
                </a:lnTo>
                <a:lnTo>
                  <a:pt x="1501" y="1090"/>
                </a:lnTo>
                <a:lnTo>
                  <a:pt x="1502" y="1094"/>
                </a:lnTo>
                <a:lnTo>
                  <a:pt x="1506" y="1099"/>
                </a:lnTo>
                <a:lnTo>
                  <a:pt x="1509" y="1101"/>
                </a:lnTo>
                <a:lnTo>
                  <a:pt x="1511" y="1106"/>
                </a:lnTo>
                <a:lnTo>
                  <a:pt x="1525" y="1117"/>
                </a:lnTo>
                <a:lnTo>
                  <a:pt x="1531" y="1120"/>
                </a:lnTo>
                <a:lnTo>
                  <a:pt x="1531" y="1120"/>
                </a:lnTo>
                <a:lnTo>
                  <a:pt x="1532" y="1120"/>
                </a:lnTo>
                <a:lnTo>
                  <a:pt x="1529" y="1116"/>
                </a:lnTo>
                <a:close/>
                <a:moveTo>
                  <a:pt x="1568" y="1973"/>
                </a:moveTo>
                <a:lnTo>
                  <a:pt x="1569" y="1972"/>
                </a:lnTo>
                <a:lnTo>
                  <a:pt x="1568" y="1972"/>
                </a:lnTo>
                <a:lnTo>
                  <a:pt x="1568" y="1973"/>
                </a:lnTo>
                <a:close/>
                <a:moveTo>
                  <a:pt x="1586" y="1972"/>
                </a:moveTo>
                <a:lnTo>
                  <a:pt x="1586" y="1972"/>
                </a:lnTo>
                <a:lnTo>
                  <a:pt x="1585" y="1972"/>
                </a:lnTo>
                <a:lnTo>
                  <a:pt x="1586" y="1972"/>
                </a:lnTo>
                <a:close/>
                <a:moveTo>
                  <a:pt x="1584" y="1972"/>
                </a:moveTo>
                <a:lnTo>
                  <a:pt x="1585" y="1972"/>
                </a:lnTo>
                <a:lnTo>
                  <a:pt x="1584" y="1971"/>
                </a:lnTo>
                <a:lnTo>
                  <a:pt x="1584" y="1972"/>
                </a:lnTo>
                <a:close/>
                <a:moveTo>
                  <a:pt x="1582" y="1973"/>
                </a:moveTo>
                <a:lnTo>
                  <a:pt x="1582" y="1972"/>
                </a:lnTo>
                <a:lnTo>
                  <a:pt x="1582" y="1972"/>
                </a:lnTo>
                <a:lnTo>
                  <a:pt x="1582" y="1973"/>
                </a:lnTo>
                <a:close/>
                <a:moveTo>
                  <a:pt x="1859" y="1521"/>
                </a:moveTo>
                <a:lnTo>
                  <a:pt x="1855" y="1523"/>
                </a:lnTo>
                <a:lnTo>
                  <a:pt x="1853" y="1523"/>
                </a:lnTo>
                <a:lnTo>
                  <a:pt x="1850" y="1524"/>
                </a:lnTo>
                <a:lnTo>
                  <a:pt x="1850" y="1526"/>
                </a:lnTo>
                <a:lnTo>
                  <a:pt x="1850" y="1528"/>
                </a:lnTo>
                <a:lnTo>
                  <a:pt x="1851" y="1529"/>
                </a:lnTo>
                <a:lnTo>
                  <a:pt x="1853" y="1530"/>
                </a:lnTo>
                <a:lnTo>
                  <a:pt x="1854" y="1532"/>
                </a:lnTo>
                <a:lnTo>
                  <a:pt x="1855" y="1533"/>
                </a:lnTo>
                <a:lnTo>
                  <a:pt x="1857" y="1534"/>
                </a:lnTo>
                <a:lnTo>
                  <a:pt x="1860" y="1534"/>
                </a:lnTo>
                <a:lnTo>
                  <a:pt x="1862" y="1532"/>
                </a:lnTo>
                <a:lnTo>
                  <a:pt x="1864" y="1525"/>
                </a:lnTo>
                <a:lnTo>
                  <a:pt x="1863" y="1523"/>
                </a:lnTo>
                <a:lnTo>
                  <a:pt x="1859" y="1521"/>
                </a:lnTo>
                <a:close/>
                <a:moveTo>
                  <a:pt x="1911" y="1528"/>
                </a:moveTo>
                <a:lnTo>
                  <a:pt x="1912" y="1529"/>
                </a:lnTo>
                <a:lnTo>
                  <a:pt x="1917" y="1529"/>
                </a:lnTo>
                <a:lnTo>
                  <a:pt x="1919" y="1530"/>
                </a:lnTo>
                <a:lnTo>
                  <a:pt x="1920" y="1532"/>
                </a:lnTo>
                <a:lnTo>
                  <a:pt x="1921" y="1534"/>
                </a:lnTo>
                <a:lnTo>
                  <a:pt x="1924" y="1536"/>
                </a:lnTo>
                <a:lnTo>
                  <a:pt x="1925" y="1534"/>
                </a:lnTo>
                <a:lnTo>
                  <a:pt x="1926" y="1532"/>
                </a:lnTo>
                <a:lnTo>
                  <a:pt x="1925" y="1530"/>
                </a:lnTo>
                <a:lnTo>
                  <a:pt x="1924" y="1529"/>
                </a:lnTo>
                <a:lnTo>
                  <a:pt x="1923" y="1526"/>
                </a:lnTo>
                <a:lnTo>
                  <a:pt x="1920" y="1523"/>
                </a:lnTo>
                <a:lnTo>
                  <a:pt x="1917" y="1521"/>
                </a:lnTo>
                <a:lnTo>
                  <a:pt x="1914" y="1523"/>
                </a:lnTo>
                <a:lnTo>
                  <a:pt x="1912" y="1523"/>
                </a:lnTo>
                <a:lnTo>
                  <a:pt x="1910" y="1524"/>
                </a:lnTo>
                <a:lnTo>
                  <a:pt x="1906" y="1526"/>
                </a:lnTo>
                <a:lnTo>
                  <a:pt x="1906" y="1530"/>
                </a:lnTo>
                <a:lnTo>
                  <a:pt x="1907" y="1532"/>
                </a:lnTo>
                <a:lnTo>
                  <a:pt x="1908" y="1533"/>
                </a:lnTo>
                <a:lnTo>
                  <a:pt x="1908" y="1534"/>
                </a:lnTo>
                <a:lnTo>
                  <a:pt x="1908" y="1534"/>
                </a:lnTo>
                <a:lnTo>
                  <a:pt x="1908" y="1532"/>
                </a:lnTo>
                <a:lnTo>
                  <a:pt x="1908" y="1530"/>
                </a:lnTo>
                <a:lnTo>
                  <a:pt x="1908" y="1529"/>
                </a:lnTo>
                <a:lnTo>
                  <a:pt x="1910" y="1528"/>
                </a:lnTo>
                <a:lnTo>
                  <a:pt x="1911" y="1528"/>
                </a:lnTo>
                <a:close/>
                <a:moveTo>
                  <a:pt x="1898" y="1517"/>
                </a:moveTo>
                <a:lnTo>
                  <a:pt x="1895" y="1515"/>
                </a:lnTo>
                <a:lnTo>
                  <a:pt x="1892" y="1515"/>
                </a:lnTo>
                <a:lnTo>
                  <a:pt x="1892" y="1517"/>
                </a:lnTo>
                <a:lnTo>
                  <a:pt x="1893" y="1520"/>
                </a:lnTo>
                <a:lnTo>
                  <a:pt x="1894" y="1521"/>
                </a:lnTo>
                <a:lnTo>
                  <a:pt x="1895" y="1521"/>
                </a:lnTo>
                <a:lnTo>
                  <a:pt x="1897" y="1524"/>
                </a:lnTo>
                <a:lnTo>
                  <a:pt x="1897" y="1529"/>
                </a:lnTo>
                <a:lnTo>
                  <a:pt x="1898" y="1530"/>
                </a:lnTo>
                <a:lnTo>
                  <a:pt x="1899" y="1524"/>
                </a:lnTo>
                <a:lnTo>
                  <a:pt x="1901" y="1521"/>
                </a:lnTo>
                <a:lnTo>
                  <a:pt x="1899" y="1520"/>
                </a:lnTo>
                <a:lnTo>
                  <a:pt x="1898" y="1519"/>
                </a:lnTo>
                <a:lnTo>
                  <a:pt x="1897" y="1517"/>
                </a:lnTo>
                <a:lnTo>
                  <a:pt x="1897" y="1517"/>
                </a:lnTo>
                <a:lnTo>
                  <a:pt x="1898" y="1517"/>
                </a:lnTo>
                <a:close/>
                <a:moveTo>
                  <a:pt x="1791" y="1956"/>
                </a:moveTo>
                <a:lnTo>
                  <a:pt x="1792" y="1956"/>
                </a:lnTo>
                <a:lnTo>
                  <a:pt x="1791" y="1956"/>
                </a:lnTo>
                <a:lnTo>
                  <a:pt x="1791" y="1956"/>
                </a:lnTo>
                <a:close/>
                <a:moveTo>
                  <a:pt x="1947" y="1537"/>
                </a:moveTo>
                <a:lnTo>
                  <a:pt x="1945" y="1539"/>
                </a:lnTo>
                <a:lnTo>
                  <a:pt x="1946" y="1542"/>
                </a:lnTo>
                <a:lnTo>
                  <a:pt x="1954" y="1543"/>
                </a:lnTo>
                <a:lnTo>
                  <a:pt x="1955" y="1542"/>
                </a:lnTo>
                <a:lnTo>
                  <a:pt x="1956" y="1539"/>
                </a:lnTo>
                <a:lnTo>
                  <a:pt x="1955" y="1538"/>
                </a:lnTo>
                <a:lnTo>
                  <a:pt x="1952" y="1538"/>
                </a:lnTo>
                <a:lnTo>
                  <a:pt x="1951" y="1538"/>
                </a:lnTo>
                <a:lnTo>
                  <a:pt x="1950" y="1539"/>
                </a:lnTo>
                <a:lnTo>
                  <a:pt x="1948" y="1538"/>
                </a:lnTo>
                <a:lnTo>
                  <a:pt x="1947" y="1537"/>
                </a:lnTo>
                <a:close/>
                <a:moveTo>
                  <a:pt x="1942" y="1542"/>
                </a:moveTo>
                <a:lnTo>
                  <a:pt x="1942" y="1542"/>
                </a:lnTo>
                <a:lnTo>
                  <a:pt x="1942" y="1541"/>
                </a:lnTo>
                <a:lnTo>
                  <a:pt x="1943" y="1541"/>
                </a:lnTo>
                <a:lnTo>
                  <a:pt x="1943" y="1538"/>
                </a:lnTo>
                <a:lnTo>
                  <a:pt x="1945" y="1537"/>
                </a:lnTo>
                <a:lnTo>
                  <a:pt x="1948" y="1537"/>
                </a:lnTo>
                <a:lnTo>
                  <a:pt x="1950" y="1536"/>
                </a:lnTo>
                <a:lnTo>
                  <a:pt x="1948" y="1533"/>
                </a:lnTo>
                <a:lnTo>
                  <a:pt x="1946" y="1533"/>
                </a:lnTo>
                <a:lnTo>
                  <a:pt x="1945" y="1532"/>
                </a:lnTo>
                <a:lnTo>
                  <a:pt x="1938" y="1529"/>
                </a:lnTo>
                <a:lnTo>
                  <a:pt x="1936" y="1526"/>
                </a:lnTo>
                <a:lnTo>
                  <a:pt x="1930" y="1525"/>
                </a:lnTo>
                <a:lnTo>
                  <a:pt x="1928" y="1529"/>
                </a:lnTo>
                <a:lnTo>
                  <a:pt x="1929" y="1532"/>
                </a:lnTo>
                <a:lnTo>
                  <a:pt x="1929" y="1533"/>
                </a:lnTo>
                <a:lnTo>
                  <a:pt x="1930" y="1541"/>
                </a:lnTo>
                <a:lnTo>
                  <a:pt x="1932" y="1539"/>
                </a:lnTo>
                <a:lnTo>
                  <a:pt x="1934" y="1537"/>
                </a:lnTo>
                <a:lnTo>
                  <a:pt x="1937" y="1538"/>
                </a:lnTo>
                <a:lnTo>
                  <a:pt x="1941" y="1541"/>
                </a:lnTo>
                <a:lnTo>
                  <a:pt x="1942" y="1542"/>
                </a:lnTo>
                <a:close/>
                <a:moveTo>
                  <a:pt x="1932" y="1925"/>
                </a:moveTo>
                <a:lnTo>
                  <a:pt x="1932" y="1925"/>
                </a:lnTo>
                <a:lnTo>
                  <a:pt x="1932" y="1925"/>
                </a:lnTo>
                <a:lnTo>
                  <a:pt x="1924" y="1928"/>
                </a:lnTo>
                <a:lnTo>
                  <a:pt x="1921" y="1929"/>
                </a:lnTo>
                <a:lnTo>
                  <a:pt x="1919" y="1927"/>
                </a:lnTo>
                <a:lnTo>
                  <a:pt x="1917" y="1927"/>
                </a:lnTo>
                <a:lnTo>
                  <a:pt x="1916" y="1928"/>
                </a:lnTo>
                <a:lnTo>
                  <a:pt x="1915" y="1929"/>
                </a:lnTo>
                <a:lnTo>
                  <a:pt x="1915" y="1932"/>
                </a:lnTo>
                <a:lnTo>
                  <a:pt x="1916" y="1933"/>
                </a:lnTo>
                <a:lnTo>
                  <a:pt x="1917" y="1934"/>
                </a:lnTo>
                <a:lnTo>
                  <a:pt x="1917" y="1936"/>
                </a:lnTo>
                <a:lnTo>
                  <a:pt x="1915" y="1939"/>
                </a:lnTo>
                <a:lnTo>
                  <a:pt x="1915" y="1941"/>
                </a:lnTo>
                <a:lnTo>
                  <a:pt x="1915" y="1941"/>
                </a:lnTo>
                <a:lnTo>
                  <a:pt x="1915" y="1941"/>
                </a:lnTo>
                <a:lnTo>
                  <a:pt x="1936" y="1932"/>
                </a:lnTo>
                <a:lnTo>
                  <a:pt x="1933" y="1927"/>
                </a:lnTo>
                <a:lnTo>
                  <a:pt x="1932" y="1925"/>
                </a:lnTo>
                <a:close/>
                <a:moveTo>
                  <a:pt x="1793" y="1963"/>
                </a:moveTo>
                <a:lnTo>
                  <a:pt x="1793" y="1963"/>
                </a:lnTo>
                <a:lnTo>
                  <a:pt x="1793" y="1963"/>
                </a:lnTo>
                <a:lnTo>
                  <a:pt x="1793" y="1963"/>
                </a:lnTo>
                <a:lnTo>
                  <a:pt x="1793" y="1963"/>
                </a:lnTo>
                <a:lnTo>
                  <a:pt x="1795" y="1963"/>
                </a:lnTo>
                <a:lnTo>
                  <a:pt x="1793" y="1963"/>
                </a:lnTo>
                <a:lnTo>
                  <a:pt x="1793" y="1963"/>
                </a:lnTo>
                <a:close/>
                <a:moveTo>
                  <a:pt x="1800" y="1960"/>
                </a:moveTo>
                <a:lnTo>
                  <a:pt x="1800" y="1961"/>
                </a:lnTo>
                <a:lnTo>
                  <a:pt x="1802" y="1960"/>
                </a:lnTo>
                <a:lnTo>
                  <a:pt x="1804" y="1959"/>
                </a:lnTo>
                <a:lnTo>
                  <a:pt x="1802" y="1959"/>
                </a:lnTo>
                <a:lnTo>
                  <a:pt x="1800" y="1960"/>
                </a:lnTo>
                <a:close/>
                <a:moveTo>
                  <a:pt x="1800" y="1947"/>
                </a:moveTo>
                <a:lnTo>
                  <a:pt x="1796" y="1947"/>
                </a:lnTo>
                <a:lnTo>
                  <a:pt x="1793" y="1949"/>
                </a:lnTo>
                <a:lnTo>
                  <a:pt x="1792" y="1950"/>
                </a:lnTo>
                <a:lnTo>
                  <a:pt x="1795" y="1949"/>
                </a:lnTo>
                <a:lnTo>
                  <a:pt x="1796" y="1949"/>
                </a:lnTo>
                <a:lnTo>
                  <a:pt x="1797" y="1950"/>
                </a:lnTo>
                <a:lnTo>
                  <a:pt x="1800" y="1951"/>
                </a:lnTo>
                <a:lnTo>
                  <a:pt x="1804" y="1955"/>
                </a:lnTo>
                <a:lnTo>
                  <a:pt x="1804" y="1956"/>
                </a:lnTo>
                <a:lnTo>
                  <a:pt x="1805" y="1952"/>
                </a:lnTo>
                <a:lnTo>
                  <a:pt x="1804" y="1950"/>
                </a:lnTo>
                <a:lnTo>
                  <a:pt x="1800" y="1947"/>
                </a:lnTo>
                <a:close/>
                <a:moveTo>
                  <a:pt x="1890" y="1523"/>
                </a:moveTo>
                <a:lnTo>
                  <a:pt x="1890" y="1521"/>
                </a:lnTo>
                <a:lnTo>
                  <a:pt x="1889" y="1520"/>
                </a:lnTo>
                <a:lnTo>
                  <a:pt x="1889" y="1521"/>
                </a:lnTo>
                <a:lnTo>
                  <a:pt x="1888" y="1524"/>
                </a:lnTo>
                <a:lnTo>
                  <a:pt x="1889" y="1525"/>
                </a:lnTo>
                <a:lnTo>
                  <a:pt x="1890" y="1524"/>
                </a:lnTo>
                <a:lnTo>
                  <a:pt x="1890" y="1523"/>
                </a:lnTo>
                <a:close/>
                <a:moveTo>
                  <a:pt x="1911" y="1937"/>
                </a:moveTo>
                <a:lnTo>
                  <a:pt x="1910" y="1937"/>
                </a:lnTo>
                <a:lnTo>
                  <a:pt x="1907" y="1936"/>
                </a:lnTo>
                <a:lnTo>
                  <a:pt x="1907" y="1936"/>
                </a:lnTo>
                <a:lnTo>
                  <a:pt x="1906" y="1936"/>
                </a:lnTo>
                <a:lnTo>
                  <a:pt x="1901" y="1942"/>
                </a:lnTo>
                <a:lnTo>
                  <a:pt x="1898" y="1943"/>
                </a:lnTo>
                <a:lnTo>
                  <a:pt x="1895" y="1943"/>
                </a:lnTo>
                <a:lnTo>
                  <a:pt x="1893" y="1943"/>
                </a:lnTo>
                <a:lnTo>
                  <a:pt x="1890" y="1945"/>
                </a:lnTo>
                <a:lnTo>
                  <a:pt x="1889" y="1950"/>
                </a:lnTo>
                <a:lnTo>
                  <a:pt x="1890" y="1949"/>
                </a:lnTo>
                <a:lnTo>
                  <a:pt x="1890" y="1950"/>
                </a:lnTo>
                <a:lnTo>
                  <a:pt x="1898" y="1947"/>
                </a:lnTo>
                <a:lnTo>
                  <a:pt x="1902" y="1945"/>
                </a:lnTo>
                <a:lnTo>
                  <a:pt x="1904" y="1942"/>
                </a:lnTo>
                <a:lnTo>
                  <a:pt x="1906" y="1941"/>
                </a:lnTo>
                <a:lnTo>
                  <a:pt x="1906" y="1938"/>
                </a:lnTo>
                <a:lnTo>
                  <a:pt x="1907" y="1939"/>
                </a:lnTo>
                <a:lnTo>
                  <a:pt x="1907" y="1939"/>
                </a:lnTo>
                <a:lnTo>
                  <a:pt x="1908" y="1939"/>
                </a:lnTo>
                <a:lnTo>
                  <a:pt x="1908" y="1938"/>
                </a:lnTo>
                <a:lnTo>
                  <a:pt x="1908" y="1938"/>
                </a:lnTo>
                <a:lnTo>
                  <a:pt x="1908" y="1939"/>
                </a:lnTo>
                <a:lnTo>
                  <a:pt x="1910" y="1941"/>
                </a:lnTo>
                <a:lnTo>
                  <a:pt x="1911" y="1941"/>
                </a:lnTo>
                <a:lnTo>
                  <a:pt x="1911" y="1941"/>
                </a:lnTo>
                <a:lnTo>
                  <a:pt x="1912" y="1941"/>
                </a:lnTo>
                <a:lnTo>
                  <a:pt x="1912" y="1939"/>
                </a:lnTo>
                <a:lnTo>
                  <a:pt x="1911" y="1937"/>
                </a:lnTo>
                <a:close/>
                <a:moveTo>
                  <a:pt x="1431" y="690"/>
                </a:moveTo>
                <a:lnTo>
                  <a:pt x="1431" y="689"/>
                </a:lnTo>
                <a:lnTo>
                  <a:pt x="1430" y="689"/>
                </a:lnTo>
                <a:lnTo>
                  <a:pt x="1428" y="690"/>
                </a:lnTo>
                <a:lnTo>
                  <a:pt x="1428" y="690"/>
                </a:lnTo>
                <a:lnTo>
                  <a:pt x="1430" y="690"/>
                </a:lnTo>
                <a:lnTo>
                  <a:pt x="1431" y="690"/>
                </a:lnTo>
                <a:close/>
                <a:moveTo>
                  <a:pt x="1427" y="634"/>
                </a:moveTo>
                <a:lnTo>
                  <a:pt x="1430" y="636"/>
                </a:lnTo>
                <a:lnTo>
                  <a:pt x="1432" y="636"/>
                </a:lnTo>
                <a:lnTo>
                  <a:pt x="1432" y="634"/>
                </a:lnTo>
                <a:lnTo>
                  <a:pt x="1432" y="634"/>
                </a:lnTo>
                <a:lnTo>
                  <a:pt x="1431" y="634"/>
                </a:lnTo>
                <a:lnTo>
                  <a:pt x="1430" y="634"/>
                </a:lnTo>
                <a:lnTo>
                  <a:pt x="1428" y="633"/>
                </a:lnTo>
                <a:lnTo>
                  <a:pt x="1427" y="634"/>
                </a:lnTo>
                <a:lnTo>
                  <a:pt x="1426" y="634"/>
                </a:lnTo>
                <a:lnTo>
                  <a:pt x="1427" y="634"/>
                </a:lnTo>
                <a:lnTo>
                  <a:pt x="1427" y="634"/>
                </a:lnTo>
                <a:close/>
                <a:moveTo>
                  <a:pt x="1318" y="572"/>
                </a:moveTo>
                <a:lnTo>
                  <a:pt x="1317" y="570"/>
                </a:lnTo>
                <a:lnTo>
                  <a:pt x="1315" y="568"/>
                </a:lnTo>
                <a:lnTo>
                  <a:pt x="1313" y="571"/>
                </a:lnTo>
                <a:lnTo>
                  <a:pt x="1313" y="576"/>
                </a:lnTo>
                <a:lnTo>
                  <a:pt x="1316" y="576"/>
                </a:lnTo>
                <a:lnTo>
                  <a:pt x="1320" y="574"/>
                </a:lnTo>
                <a:lnTo>
                  <a:pt x="1321" y="574"/>
                </a:lnTo>
                <a:lnTo>
                  <a:pt x="1320" y="572"/>
                </a:lnTo>
                <a:lnTo>
                  <a:pt x="1318" y="572"/>
                </a:lnTo>
                <a:close/>
                <a:moveTo>
                  <a:pt x="1383" y="574"/>
                </a:moveTo>
                <a:lnTo>
                  <a:pt x="1382" y="575"/>
                </a:lnTo>
                <a:lnTo>
                  <a:pt x="1381" y="575"/>
                </a:lnTo>
                <a:lnTo>
                  <a:pt x="1381" y="578"/>
                </a:lnTo>
                <a:lnTo>
                  <a:pt x="1382" y="579"/>
                </a:lnTo>
                <a:lnTo>
                  <a:pt x="1383" y="578"/>
                </a:lnTo>
                <a:lnTo>
                  <a:pt x="1384" y="576"/>
                </a:lnTo>
                <a:lnTo>
                  <a:pt x="1384" y="575"/>
                </a:lnTo>
                <a:lnTo>
                  <a:pt x="1383" y="574"/>
                </a:lnTo>
                <a:close/>
                <a:moveTo>
                  <a:pt x="1415" y="671"/>
                </a:moveTo>
                <a:lnTo>
                  <a:pt x="1417" y="671"/>
                </a:lnTo>
                <a:lnTo>
                  <a:pt x="1417" y="669"/>
                </a:lnTo>
                <a:lnTo>
                  <a:pt x="1415" y="671"/>
                </a:lnTo>
                <a:lnTo>
                  <a:pt x="1415" y="671"/>
                </a:lnTo>
                <a:close/>
                <a:moveTo>
                  <a:pt x="1432" y="642"/>
                </a:moveTo>
                <a:lnTo>
                  <a:pt x="1434" y="642"/>
                </a:lnTo>
                <a:lnTo>
                  <a:pt x="1434" y="642"/>
                </a:lnTo>
                <a:lnTo>
                  <a:pt x="1432" y="641"/>
                </a:lnTo>
                <a:lnTo>
                  <a:pt x="1431" y="641"/>
                </a:lnTo>
                <a:lnTo>
                  <a:pt x="1430" y="641"/>
                </a:lnTo>
                <a:lnTo>
                  <a:pt x="1428" y="642"/>
                </a:lnTo>
                <a:lnTo>
                  <a:pt x="1427" y="644"/>
                </a:lnTo>
                <a:lnTo>
                  <a:pt x="1427" y="645"/>
                </a:lnTo>
                <a:lnTo>
                  <a:pt x="1430" y="644"/>
                </a:lnTo>
                <a:lnTo>
                  <a:pt x="1432" y="642"/>
                </a:lnTo>
                <a:close/>
                <a:moveTo>
                  <a:pt x="1417" y="647"/>
                </a:moveTo>
                <a:lnTo>
                  <a:pt x="1417" y="649"/>
                </a:lnTo>
                <a:lnTo>
                  <a:pt x="1418" y="650"/>
                </a:lnTo>
                <a:lnTo>
                  <a:pt x="1418" y="649"/>
                </a:lnTo>
                <a:lnTo>
                  <a:pt x="1417" y="647"/>
                </a:lnTo>
                <a:close/>
                <a:moveTo>
                  <a:pt x="1422" y="659"/>
                </a:moveTo>
                <a:lnTo>
                  <a:pt x="1419" y="659"/>
                </a:lnTo>
                <a:lnTo>
                  <a:pt x="1418" y="660"/>
                </a:lnTo>
                <a:lnTo>
                  <a:pt x="1419" y="662"/>
                </a:lnTo>
                <a:lnTo>
                  <a:pt x="1422" y="660"/>
                </a:lnTo>
                <a:lnTo>
                  <a:pt x="1422" y="660"/>
                </a:lnTo>
                <a:lnTo>
                  <a:pt x="1423" y="660"/>
                </a:lnTo>
                <a:lnTo>
                  <a:pt x="1424" y="660"/>
                </a:lnTo>
                <a:lnTo>
                  <a:pt x="1426" y="659"/>
                </a:lnTo>
                <a:lnTo>
                  <a:pt x="1424" y="659"/>
                </a:lnTo>
                <a:lnTo>
                  <a:pt x="1422" y="659"/>
                </a:lnTo>
                <a:close/>
                <a:moveTo>
                  <a:pt x="1419" y="644"/>
                </a:moveTo>
                <a:lnTo>
                  <a:pt x="1419" y="645"/>
                </a:lnTo>
                <a:lnTo>
                  <a:pt x="1419" y="646"/>
                </a:lnTo>
                <a:lnTo>
                  <a:pt x="1419" y="645"/>
                </a:lnTo>
                <a:lnTo>
                  <a:pt x="1421" y="645"/>
                </a:lnTo>
                <a:lnTo>
                  <a:pt x="1421" y="646"/>
                </a:lnTo>
                <a:lnTo>
                  <a:pt x="1422" y="644"/>
                </a:lnTo>
                <a:lnTo>
                  <a:pt x="1421" y="642"/>
                </a:lnTo>
                <a:lnTo>
                  <a:pt x="1419" y="642"/>
                </a:lnTo>
                <a:lnTo>
                  <a:pt x="1421" y="644"/>
                </a:lnTo>
                <a:lnTo>
                  <a:pt x="1421" y="644"/>
                </a:lnTo>
                <a:lnTo>
                  <a:pt x="1419" y="644"/>
                </a:lnTo>
                <a:close/>
                <a:moveTo>
                  <a:pt x="1439" y="707"/>
                </a:moveTo>
                <a:lnTo>
                  <a:pt x="1440" y="708"/>
                </a:lnTo>
                <a:lnTo>
                  <a:pt x="1440" y="706"/>
                </a:lnTo>
                <a:lnTo>
                  <a:pt x="1439" y="707"/>
                </a:lnTo>
                <a:close/>
                <a:moveTo>
                  <a:pt x="1434" y="669"/>
                </a:moveTo>
                <a:lnTo>
                  <a:pt x="1432" y="668"/>
                </a:lnTo>
                <a:lnTo>
                  <a:pt x="1430" y="669"/>
                </a:lnTo>
                <a:lnTo>
                  <a:pt x="1430" y="671"/>
                </a:lnTo>
                <a:lnTo>
                  <a:pt x="1430" y="672"/>
                </a:lnTo>
                <a:lnTo>
                  <a:pt x="1431" y="673"/>
                </a:lnTo>
                <a:lnTo>
                  <a:pt x="1431" y="675"/>
                </a:lnTo>
                <a:lnTo>
                  <a:pt x="1431" y="676"/>
                </a:lnTo>
                <a:lnTo>
                  <a:pt x="1431" y="677"/>
                </a:lnTo>
                <a:lnTo>
                  <a:pt x="1432" y="677"/>
                </a:lnTo>
                <a:lnTo>
                  <a:pt x="1435" y="677"/>
                </a:lnTo>
                <a:lnTo>
                  <a:pt x="1436" y="675"/>
                </a:lnTo>
                <a:lnTo>
                  <a:pt x="1436" y="671"/>
                </a:lnTo>
                <a:lnTo>
                  <a:pt x="1434" y="669"/>
                </a:lnTo>
                <a:close/>
                <a:moveTo>
                  <a:pt x="1441" y="695"/>
                </a:moveTo>
                <a:lnTo>
                  <a:pt x="1440" y="694"/>
                </a:lnTo>
                <a:lnTo>
                  <a:pt x="1440" y="695"/>
                </a:lnTo>
                <a:lnTo>
                  <a:pt x="1441" y="695"/>
                </a:lnTo>
                <a:lnTo>
                  <a:pt x="1441" y="695"/>
                </a:lnTo>
                <a:close/>
                <a:moveTo>
                  <a:pt x="1437" y="684"/>
                </a:moveTo>
                <a:lnTo>
                  <a:pt x="1435" y="684"/>
                </a:lnTo>
                <a:lnTo>
                  <a:pt x="1434" y="685"/>
                </a:lnTo>
                <a:lnTo>
                  <a:pt x="1435" y="686"/>
                </a:lnTo>
                <a:lnTo>
                  <a:pt x="1435" y="686"/>
                </a:lnTo>
                <a:lnTo>
                  <a:pt x="1435" y="686"/>
                </a:lnTo>
                <a:lnTo>
                  <a:pt x="1434" y="688"/>
                </a:lnTo>
                <a:lnTo>
                  <a:pt x="1432" y="688"/>
                </a:lnTo>
                <a:lnTo>
                  <a:pt x="1432" y="688"/>
                </a:lnTo>
                <a:lnTo>
                  <a:pt x="1436" y="689"/>
                </a:lnTo>
                <a:lnTo>
                  <a:pt x="1436" y="690"/>
                </a:lnTo>
                <a:lnTo>
                  <a:pt x="1437" y="691"/>
                </a:lnTo>
                <a:lnTo>
                  <a:pt x="1439" y="690"/>
                </a:lnTo>
                <a:lnTo>
                  <a:pt x="1440" y="690"/>
                </a:lnTo>
                <a:lnTo>
                  <a:pt x="1440" y="688"/>
                </a:lnTo>
                <a:lnTo>
                  <a:pt x="1440" y="684"/>
                </a:lnTo>
                <a:lnTo>
                  <a:pt x="1439" y="684"/>
                </a:lnTo>
                <a:lnTo>
                  <a:pt x="1437" y="684"/>
                </a:lnTo>
                <a:close/>
                <a:moveTo>
                  <a:pt x="1441" y="679"/>
                </a:moveTo>
                <a:lnTo>
                  <a:pt x="1439" y="680"/>
                </a:lnTo>
                <a:lnTo>
                  <a:pt x="1440" y="680"/>
                </a:lnTo>
                <a:lnTo>
                  <a:pt x="1445" y="679"/>
                </a:lnTo>
                <a:lnTo>
                  <a:pt x="1444" y="679"/>
                </a:lnTo>
                <a:lnTo>
                  <a:pt x="1441" y="679"/>
                </a:lnTo>
                <a:close/>
                <a:moveTo>
                  <a:pt x="1437" y="642"/>
                </a:moveTo>
                <a:lnTo>
                  <a:pt x="1437" y="644"/>
                </a:lnTo>
                <a:lnTo>
                  <a:pt x="1439" y="645"/>
                </a:lnTo>
                <a:lnTo>
                  <a:pt x="1441" y="646"/>
                </a:lnTo>
                <a:lnTo>
                  <a:pt x="1441" y="645"/>
                </a:lnTo>
                <a:lnTo>
                  <a:pt x="1441" y="645"/>
                </a:lnTo>
                <a:lnTo>
                  <a:pt x="1440" y="644"/>
                </a:lnTo>
                <a:lnTo>
                  <a:pt x="1440" y="640"/>
                </a:lnTo>
                <a:lnTo>
                  <a:pt x="1439" y="637"/>
                </a:lnTo>
                <a:lnTo>
                  <a:pt x="1435" y="637"/>
                </a:lnTo>
                <a:lnTo>
                  <a:pt x="1434" y="637"/>
                </a:lnTo>
                <a:lnTo>
                  <a:pt x="1436" y="640"/>
                </a:lnTo>
                <a:lnTo>
                  <a:pt x="1436" y="641"/>
                </a:lnTo>
                <a:lnTo>
                  <a:pt x="1437" y="642"/>
                </a:lnTo>
                <a:close/>
                <a:moveTo>
                  <a:pt x="1445" y="715"/>
                </a:moveTo>
                <a:lnTo>
                  <a:pt x="1446" y="716"/>
                </a:lnTo>
                <a:lnTo>
                  <a:pt x="1448" y="717"/>
                </a:lnTo>
                <a:lnTo>
                  <a:pt x="1449" y="717"/>
                </a:lnTo>
                <a:lnTo>
                  <a:pt x="1449" y="716"/>
                </a:lnTo>
                <a:lnTo>
                  <a:pt x="1449" y="716"/>
                </a:lnTo>
                <a:lnTo>
                  <a:pt x="1448" y="715"/>
                </a:lnTo>
                <a:lnTo>
                  <a:pt x="1444" y="715"/>
                </a:lnTo>
                <a:lnTo>
                  <a:pt x="1444" y="715"/>
                </a:lnTo>
                <a:lnTo>
                  <a:pt x="1445" y="715"/>
                </a:lnTo>
                <a:close/>
                <a:moveTo>
                  <a:pt x="2364" y="2035"/>
                </a:moveTo>
                <a:lnTo>
                  <a:pt x="2364" y="2038"/>
                </a:lnTo>
                <a:lnTo>
                  <a:pt x="2365" y="2037"/>
                </a:lnTo>
                <a:lnTo>
                  <a:pt x="2364" y="2035"/>
                </a:lnTo>
                <a:close/>
                <a:moveTo>
                  <a:pt x="2353" y="2039"/>
                </a:moveTo>
                <a:lnTo>
                  <a:pt x="2355" y="2039"/>
                </a:lnTo>
                <a:lnTo>
                  <a:pt x="2355" y="2038"/>
                </a:lnTo>
                <a:lnTo>
                  <a:pt x="2353" y="2039"/>
                </a:lnTo>
                <a:close/>
                <a:moveTo>
                  <a:pt x="2337" y="2050"/>
                </a:moveTo>
                <a:lnTo>
                  <a:pt x="2339" y="2048"/>
                </a:lnTo>
                <a:lnTo>
                  <a:pt x="2338" y="2048"/>
                </a:lnTo>
                <a:lnTo>
                  <a:pt x="2337" y="2050"/>
                </a:lnTo>
                <a:close/>
                <a:moveTo>
                  <a:pt x="2333" y="2051"/>
                </a:moveTo>
                <a:lnTo>
                  <a:pt x="2335" y="2051"/>
                </a:lnTo>
                <a:lnTo>
                  <a:pt x="2334" y="2050"/>
                </a:lnTo>
                <a:lnTo>
                  <a:pt x="2333" y="2051"/>
                </a:lnTo>
                <a:close/>
                <a:moveTo>
                  <a:pt x="2307" y="2068"/>
                </a:moveTo>
                <a:lnTo>
                  <a:pt x="2308" y="2066"/>
                </a:lnTo>
                <a:lnTo>
                  <a:pt x="2308" y="2064"/>
                </a:lnTo>
                <a:lnTo>
                  <a:pt x="2308" y="2065"/>
                </a:lnTo>
                <a:lnTo>
                  <a:pt x="2307" y="2068"/>
                </a:lnTo>
                <a:close/>
                <a:moveTo>
                  <a:pt x="2113" y="884"/>
                </a:moveTo>
                <a:lnTo>
                  <a:pt x="2119" y="892"/>
                </a:lnTo>
                <a:lnTo>
                  <a:pt x="2121" y="895"/>
                </a:lnTo>
                <a:lnTo>
                  <a:pt x="2122" y="899"/>
                </a:lnTo>
                <a:lnTo>
                  <a:pt x="2126" y="904"/>
                </a:lnTo>
                <a:lnTo>
                  <a:pt x="2128" y="913"/>
                </a:lnTo>
                <a:lnTo>
                  <a:pt x="2131" y="918"/>
                </a:lnTo>
                <a:lnTo>
                  <a:pt x="2133" y="921"/>
                </a:lnTo>
                <a:lnTo>
                  <a:pt x="2137" y="926"/>
                </a:lnTo>
                <a:lnTo>
                  <a:pt x="2157" y="971"/>
                </a:lnTo>
                <a:lnTo>
                  <a:pt x="2162" y="980"/>
                </a:lnTo>
                <a:lnTo>
                  <a:pt x="2163" y="984"/>
                </a:lnTo>
                <a:lnTo>
                  <a:pt x="2165" y="985"/>
                </a:lnTo>
                <a:lnTo>
                  <a:pt x="2170" y="988"/>
                </a:lnTo>
                <a:lnTo>
                  <a:pt x="2170" y="989"/>
                </a:lnTo>
                <a:lnTo>
                  <a:pt x="2172" y="993"/>
                </a:lnTo>
                <a:lnTo>
                  <a:pt x="2196" y="1027"/>
                </a:lnTo>
                <a:lnTo>
                  <a:pt x="2201" y="1038"/>
                </a:lnTo>
                <a:lnTo>
                  <a:pt x="2207" y="1045"/>
                </a:lnTo>
                <a:lnTo>
                  <a:pt x="2214" y="1053"/>
                </a:lnTo>
                <a:lnTo>
                  <a:pt x="2212" y="1053"/>
                </a:lnTo>
                <a:lnTo>
                  <a:pt x="2214" y="1053"/>
                </a:lnTo>
                <a:lnTo>
                  <a:pt x="2211" y="1046"/>
                </a:lnTo>
                <a:lnTo>
                  <a:pt x="2141" y="927"/>
                </a:lnTo>
                <a:lnTo>
                  <a:pt x="2139" y="922"/>
                </a:lnTo>
                <a:lnTo>
                  <a:pt x="2137" y="917"/>
                </a:lnTo>
                <a:lnTo>
                  <a:pt x="2135" y="910"/>
                </a:lnTo>
                <a:lnTo>
                  <a:pt x="2128" y="899"/>
                </a:lnTo>
                <a:lnTo>
                  <a:pt x="2114" y="882"/>
                </a:lnTo>
                <a:lnTo>
                  <a:pt x="2106" y="870"/>
                </a:lnTo>
                <a:lnTo>
                  <a:pt x="2102" y="857"/>
                </a:lnTo>
                <a:lnTo>
                  <a:pt x="2101" y="856"/>
                </a:lnTo>
                <a:lnTo>
                  <a:pt x="2100" y="856"/>
                </a:lnTo>
                <a:lnTo>
                  <a:pt x="2100" y="855"/>
                </a:lnTo>
                <a:lnTo>
                  <a:pt x="2100" y="853"/>
                </a:lnTo>
                <a:lnTo>
                  <a:pt x="2099" y="853"/>
                </a:lnTo>
                <a:lnTo>
                  <a:pt x="2099" y="853"/>
                </a:lnTo>
                <a:lnTo>
                  <a:pt x="2097" y="855"/>
                </a:lnTo>
                <a:lnTo>
                  <a:pt x="2096" y="856"/>
                </a:lnTo>
                <a:lnTo>
                  <a:pt x="2096" y="856"/>
                </a:lnTo>
                <a:lnTo>
                  <a:pt x="2100" y="862"/>
                </a:lnTo>
                <a:lnTo>
                  <a:pt x="2113" y="884"/>
                </a:lnTo>
                <a:close/>
                <a:moveTo>
                  <a:pt x="2024" y="756"/>
                </a:moveTo>
                <a:lnTo>
                  <a:pt x="2025" y="759"/>
                </a:lnTo>
                <a:lnTo>
                  <a:pt x="2026" y="763"/>
                </a:lnTo>
                <a:lnTo>
                  <a:pt x="2026" y="764"/>
                </a:lnTo>
                <a:lnTo>
                  <a:pt x="2029" y="763"/>
                </a:lnTo>
                <a:lnTo>
                  <a:pt x="2027" y="760"/>
                </a:lnTo>
                <a:lnTo>
                  <a:pt x="2021" y="751"/>
                </a:lnTo>
                <a:lnTo>
                  <a:pt x="2022" y="754"/>
                </a:lnTo>
                <a:lnTo>
                  <a:pt x="2021" y="751"/>
                </a:lnTo>
                <a:lnTo>
                  <a:pt x="2024" y="756"/>
                </a:lnTo>
                <a:close/>
                <a:moveTo>
                  <a:pt x="2012" y="651"/>
                </a:moveTo>
                <a:lnTo>
                  <a:pt x="2012" y="641"/>
                </a:lnTo>
                <a:lnTo>
                  <a:pt x="2005" y="633"/>
                </a:lnTo>
                <a:lnTo>
                  <a:pt x="2002" y="634"/>
                </a:lnTo>
                <a:lnTo>
                  <a:pt x="1999" y="636"/>
                </a:lnTo>
                <a:lnTo>
                  <a:pt x="1994" y="641"/>
                </a:lnTo>
                <a:lnTo>
                  <a:pt x="1989" y="646"/>
                </a:lnTo>
                <a:lnTo>
                  <a:pt x="1987" y="649"/>
                </a:lnTo>
                <a:lnTo>
                  <a:pt x="1986" y="654"/>
                </a:lnTo>
                <a:lnTo>
                  <a:pt x="1981" y="655"/>
                </a:lnTo>
                <a:lnTo>
                  <a:pt x="1980" y="663"/>
                </a:lnTo>
                <a:lnTo>
                  <a:pt x="1982" y="673"/>
                </a:lnTo>
                <a:lnTo>
                  <a:pt x="1986" y="679"/>
                </a:lnTo>
                <a:lnTo>
                  <a:pt x="1992" y="703"/>
                </a:lnTo>
                <a:lnTo>
                  <a:pt x="1995" y="708"/>
                </a:lnTo>
                <a:lnTo>
                  <a:pt x="2000" y="715"/>
                </a:lnTo>
                <a:lnTo>
                  <a:pt x="2014" y="742"/>
                </a:lnTo>
                <a:lnTo>
                  <a:pt x="2021" y="750"/>
                </a:lnTo>
                <a:lnTo>
                  <a:pt x="2020" y="746"/>
                </a:lnTo>
                <a:lnTo>
                  <a:pt x="2016" y="741"/>
                </a:lnTo>
                <a:lnTo>
                  <a:pt x="2012" y="735"/>
                </a:lnTo>
                <a:lnTo>
                  <a:pt x="2012" y="732"/>
                </a:lnTo>
                <a:lnTo>
                  <a:pt x="2011" y="729"/>
                </a:lnTo>
                <a:lnTo>
                  <a:pt x="2012" y="723"/>
                </a:lnTo>
                <a:lnTo>
                  <a:pt x="2007" y="685"/>
                </a:lnTo>
                <a:lnTo>
                  <a:pt x="2007" y="672"/>
                </a:lnTo>
                <a:lnTo>
                  <a:pt x="2012" y="651"/>
                </a:lnTo>
                <a:close/>
                <a:moveTo>
                  <a:pt x="2284" y="1387"/>
                </a:moveTo>
                <a:lnTo>
                  <a:pt x="2284" y="1384"/>
                </a:lnTo>
                <a:lnTo>
                  <a:pt x="2287" y="1380"/>
                </a:lnTo>
                <a:lnTo>
                  <a:pt x="2289" y="1370"/>
                </a:lnTo>
                <a:lnTo>
                  <a:pt x="2287" y="1323"/>
                </a:lnTo>
                <a:lnTo>
                  <a:pt x="2285" y="1317"/>
                </a:lnTo>
                <a:lnTo>
                  <a:pt x="2286" y="1312"/>
                </a:lnTo>
                <a:lnTo>
                  <a:pt x="2285" y="1306"/>
                </a:lnTo>
                <a:lnTo>
                  <a:pt x="2284" y="1296"/>
                </a:lnTo>
                <a:lnTo>
                  <a:pt x="2282" y="1291"/>
                </a:lnTo>
                <a:lnTo>
                  <a:pt x="2284" y="1282"/>
                </a:lnTo>
                <a:lnTo>
                  <a:pt x="2278" y="1239"/>
                </a:lnTo>
                <a:lnTo>
                  <a:pt x="2282" y="1238"/>
                </a:lnTo>
                <a:lnTo>
                  <a:pt x="2282" y="1229"/>
                </a:lnTo>
                <a:lnTo>
                  <a:pt x="2274" y="1189"/>
                </a:lnTo>
                <a:lnTo>
                  <a:pt x="2271" y="1180"/>
                </a:lnTo>
                <a:lnTo>
                  <a:pt x="2267" y="1174"/>
                </a:lnTo>
                <a:lnTo>
                  <a:pt x="2267" y="1173"/>
                </a:lnTo>
                <a:lnTo>
                  <a:pt x="2269" y="1168"/>
                </a:lnTo>
                <a:lnTo>
                  <a:pt x="2268" y="1159"/>
                </a:lnTo>
                <a:lnTo>
                  <a:pt x="2255" y="1130"/>
                </a:lnTo>
                <a:lnTo>
                  <a:pt x="2254" y="1128"/>
                </a:lnTo>
                <a:lnTo>
                  <a:pt x="2250" y="1126"/>
                </a:lnTo>
                <a:lnTo>
                  <a:pt x="2243" y="1125"/>
                </a:lnTo>
                <a:lnTo>
                  <a:pt x="2240" y="1124"/>
                </a:lnTo>
                <a:lnTo>
                  <a:pt x="2240" y="1123"/>
                </a:lnTo>
                <a:lnTo>
                  <a:pt x="2242" y="1120"/>
                </a:lnTo>
                <a:lnTo>
                  <a:pt x="2246" y="1120"/>
                </a:lnTo>
                <a:lnTo>
                  <a:pt x="2249" y="1117"/>
                </a:lnTo>
                <a:lnTo>
                  <a:pt x="2250" y="1115"/>
                </a:lnTo>
                <a:lnTo>
                  <a:pt x="2249" y="1111"/>
                </a:lnTo>
                <a:lnTo>
                  <a:pt x="2241" y="1101"/>
                </a:lnTo>
                <a:lnTo>
                  <a:pt x="2233" y="1084"/>
                </a:lnTo>
                <a:lnTo>
                  <a:pt x="2224" y="1072"/>
                </a:lnTo>
                <a:lnTo>
                  <a:pt x="2221" y="1068"/>
                </a:lnTo>
                <a:lnTo>
                  <a:pt x="2219" y="1063"/>
                </a:lnTo>
                <a:lnTo>
                  <a:pt x="2211" y="1060"/>
                </a:lnTo>
                <a:lnTo>
                  <a:pt x="2209" y="1057"/>
                </a:lnTo>
                <a:lnTo>
                  <a:pt x="2196" y="1047"/>
                </a:lnTo>
                <a:lnTo>
                  <a:pt x="2193" y="1047"/>
                </a:lnTo>
                <a:lnTo>
                  <a:pt x="2188" y="1051"/>
                </a:lnTo>
                <a:lnTo>
                  <a:pt x="2185" y="1050"/>
                </a:lnTo>
                <a:lnTo>
                  <a:pt x="2180" y="1049"/>
                </a:lnTo>
                <a:lnTo>
                  <a:pt x="2177" y="1047"/>
                </a:lnTo>
                <a:lnTo>
                  <a:pt x="2170" y="1041"/>
                </a:lnTo>
                <a:lnTo>
                  <a:pt x="2167" y="1038"/>
                </a:lnTo>
                <a:lnTo>
                  <a:pt x="2171" y="1038"/>
                </a:lnTo>
                <a:lnTo>
                  <a:pt x="2174" y="1038"/>
                </a:lnTo>
                <a:lnTo>
                  <a:pt x="2176" y="1040"/>
                </a:lnTo>
                <a:lnTo>
                  <a:pt x="2177" y="1041"/>
                </a:lnTo>
                <a:lnTo>
                  <a:pt x="2185" y="1044"/>
                </a:lnTo>
                <a:lnTo>
                  <a:pt x="2196" y="1045"/>
                </a:lnTo>
                <a:lnTo>
                  <a:pt x="2199" y="1046"/>
                </a:lnTo>
                <a:lnTo>
                  <a:pt x="2203" y="1053"/>
                </a:lnTo>
                <a:lnTo>
                  <a:pt x="2202" y="1047"/>
                </a:lnTo>
                <a:lnTo>
                  <a:pt x="2144" y="956"/>
                </a:lnTo>
                <a:lnTo>
                  <a:pt x="2126" y="910"/>
                </a:lnTo>
                <a:lnTo>
                  <a:pt x="2003" y="730"/>
                </a:lnTo>
                <a:lnTo>
                  <a:pt x="1999" y="724"/>
                </a:lnTo>
                <a:lnTo>
                  <a:pt x="1989" y="708"/>
                </a:lnTo>
                <a:lnTo>
                  <a:pt x="1980" y="691"/>
                </a:lnTo>
                <a:lnTo>
                  <a:pt x="1976" y="686"/>
                </a:lnTo>
                <a:lnTo>
                  <a:pt x="1964" y="656"/>
                </a:lnTo>
                <a:lnTo>
                  <a:pt x="1961" y="644"/>
                </a:lnTo>
                <a:lnTo>
                  <a:pt x="1959" y="638"/>
                </a:lnTo>
                <a:lnTo>
                  <a:pt x="1947" y="623"/>
                </a:lnTo>
                <a:lnTo>
                  <a:pt x="1950" y="620"/>
                </a:lnTo>
                <a:lnTo>
                  <a:pt x="1948" y="619"/>
                </a:lnTo>
                <a:lnTo>
                  <a:pt x="1945" y="611"/>
                </a:lnTo>
                <a:lnTo>
                  <a:pt x="1936" y="584"/>
                </a:lnTo>
                <a:lnTo>
                  <a:pt x="1941" y="585"/>
                </a:lnTo>
                <a:lnTo>
                  <a:pt x="1951" y="592"/>
                </a:lnTo>
                <a:lnTo>
                  <a:pt x="1964" y="594"/>
                </a:lnTo>
                <a:lnTo>
                  <a:pt x="1965" y="600"/>
                </a:lnTo>
                <a:lnTo>
                  <a:pt x="1965" y="606"/>
                </a:lnTo>
                <a:lnTo>
                  <a:pt x="1963" y="611"/>
                </a:lnTo>
                <a:lnTo>
                  <a:pt x="1961" y="610"/>
                </a:lnTo>
                <a:lnTo>
                  <a:pt x="1960" y="615"/>
                </a:lnTo>
                <a:lnTo>
                  <a:pt x="1960" y="622"/>
                </a:lnTo>
                <a:lnTo>
                  <a:pt x="1961" y="627"/>
                </a:lnTo>
                <a:lnTo>
                  <a:pt x="1963" y="632"/>
                </a:lnTo>
                <a:lnTo>
                  <a:pt x="1968" y="636"/>
                </a:lnTo>
                <a:lnTo>
                  <a:pt x="1973" y="637"/>
                </a:lnTo>
                <a:lnTo>
                  <a:pt x="1991" y="637"/>
                </a:lnTo>
                <a:lnTo>
                  <a:pt x="1994" y="636"/>
                </a:lnTo>
                <a:lnTo>
                  <a:pt x="1996" y="634"/>
                </a:lnTo>
                <a:lnTo>
                  <a:pt x="1996" y="633"/>
                </a:lnTo>
                <a:lnTo>
                  <a:pt x="1995" y="629"/>
                </a:lnTo>
                <a:lnTo>
                  <a:pt x="1995" y="628"/>
                </a:lnTo>
                <a:lnTo>
                  <a:pt x="1996" y="627"/>
                </a:lnTo>
                <a:lnTo>
                  <a:pt x="1999" y="628"/>
                </a:lnTo>
                <a:lnTo>
                  <a:pt x="2000" y="629"/>
                </a:lnTo>
                <a:lnTo>
                  <a:pt x="2002" y="629"/>
                </a:lnTo>
                <a:lnTo>
                  <a:pt x="2007" y="628"/>
                </a:lnTo>
                <a:lnTo>
                  <a:pt x="2011" y="628"/>
                </a:lnTo>
                <a:lnTo>
                  <a:pt x="2013" y="631"/>
                </a:lnTo>
                <a:lnTo>
                  <a:pt x="2016" y="636"/>
                </a:lnTo>
                <a:lnTo>
                  <a:pt x="2020" y="647"/>
                </a:lnTo>
                <a:lnTo>
                  <a:pt x="2022" y="660"/>
                </a:lnTo>
                <a:lnTo>
                  <a:pt x="2021" y="701"/>
                </a:lnTo>
                <a:lnTo>
                  <a:pt x="2030" y="755"/>
                </a:lnTo>
                <a:lnTo>
                  <a:pt x="2035" y="767"/>
                </a:lnTo>
                <a:lnTo>
                  <a:pt x="2047" y="790"/>
                </a:lnTo>
                <a:lnTo>
                  <a:pt x="2069" y="817"/>
                </a:lnTo>
                <a:lnTo>
                  <a:pt x="2073" y="827"/>
                </a:lnTo>
                <a:lnTo>
                  <a:pt x="2083" y="835"/>
                </a:lnTo>
                <a:lnTo>
                  <a:pt x="2084" y="838"/>
                </a:lnTo>
                <a:lnTo>
                  <a:pt x="2086" y="840"/>
                </a:lnTo>
                <a:lnTo>
                  <a:pt x="2095" y="852"/>
                </a:lnTo>
                <a:lnTo>
                  <a:pt x="2092" y="839"/>
                </a:lnTo>
                <a:lnTo>
                  <a:pt x="2064" y="808"/>
                </a:lnTo>
                <a:lnTo>
                  <a:pt x="2056" y="796"/>
                </a:lnTo>
                <a:lnTo>
                  <a:pt x="2055" y="791"/>
                </a:lnTo>
                <a:lnTo>
                  <a:pt x="2048" y="783"/>
                </a:lnTo>
                <a:lnTo>
                  <a:pt x="2038" y="752"/>
                </a:lnTo>
                <a:lnTo>
                  <a:pt x="2033" y="735"/>
                </a:lnTo>
                <a:lnTo>
                  <a:pt x="2033" y="729"/>
                </a:lnTo>
                <a:lnTo>
                  <a:pt x="2030" y="728"/>
                </a:lnTo>
                <a:lnTo>
                  <a:pt x="2031" y="723"/>
                </a:lnTo>
                <a:lnTo>
                  <a:pt x="2026" y="693"/>
                </a:lnTo>
                <a:lnTo>
                  <a:pt x="2026" y="690"/>
                </a:lnTo>
                <a:lnTo>
                  <a:pt x="2029" y="689"/>
                </a:lnTo>
                <a:lnTo>
                  <a:pt x="2030" y="686"/>
                </a:lnTo>
                <a:lnTo>
                  <a:pt x="2031" y="684"/>
                </a:lnTo>
                <a:lnTo>
                  <a:pt x="2031" y="682"/>
                </a:lnTo>
                <a:lnTo>
                  <a:pt x="2034" y="681"/>
                </a:lnTo>
                <a:lnTo>
                  <a:pt x="2038" y="675"/>
                </a:lnTo>
                <a:lnTo>
                  <a:pt x="2040" y="667"/>
                </a:lnTo>
                <a:lnTo>
                  <a:pt x="2035" y="662"/>
                </a:lnTo>
                <a:lnTo>
                  <a:pt x="2025" y="642"/>
                </a:lnTo>
                <a:lnTo>
                  <a:pt x="2003" y="616"/>
                </a:lnTo>
                <a:lnTo>
                  <a:pt x="1985" y="598"/>
                </a:lnTo>
                <a:lnTo>
                  <a:pt x="1963" y="570"/>
                </a:lnTo>
                <a:lnTo>
                  <a:pt x="1915" y="518"/>
                </a:lnTo>
                <a:lnTo>
                  <a:pt x="1912" y="512"/>
                </a:lnTo>
                <a:lnTo>
                  <a:pt x="1910" y="506"/>
                </a:lnTo>
                <a:lnTo>
                  <a:pt x="1904" y="504"/>
                </a:lnTo>
                <a:lnTo>
                  <a:pt x="1899" y="501"/>
                </a:lnTo>
                <a:lnTo>
                  <a:pt x="1901" y="495"/>
                </a:lnTo>
                <a:lnTo>
                  <a:pt x="1867" y="452"/>
                </a:lnTo>
                <a:lnTo>
                  <a:pt x="1841" y="407"/>
                </a:lnTo>
                <a:lnTo>
                  <a:pt x="1818" y="372"/>
                </a:lnTo>
                <a:lnTo>
                  <a:pt x="1802" y="352"/>
                </a:lnTo>
                <a:lnTo>
                  <a:pt x="1800" y="347"/>
                </a:lnTo>
                <a:lnTo>
                  <a:pt x="1797" y="341"/>
                </a:lnTo>
                <a:lnTo>
                  <a:pt x="1796" y="334"/>
                </a:lnTo>
                <a:lnTo>
                  <a:pt x="1793" y="329"/>
                </a:lnTo>
                <a:lnTo>
                  <a:pt x="1783" y="315"/>
                </a:lnTo>
                <a:lnTo>
                  <a:pt x="1776" y="298"/>
                </a:lnTo>
                <a:lnTo>
                  <a:pt x="1773" y="295"/>
                </a:lnTo>
                <a:lnTo>
                  <a:pt x="1770" y="291"/>
                </a:lnTo>
                <a:lnTo>
                  <a:pt x="1766" y="277"/>
                </a:lnTo>
                <a:lnTo>
                  <a:pt x="1765" y="272"/>
                </a:lnTo>
                <a:lnTo>
                  <a:pt x="1766" y="269"/>
                </a:lnTo>
                <a:lnTo>
                  <a:pt x="1763" y="269"/>
                </a:lnTo>
                <a:lnTo>
                  <a:pt x="1761" y="268"/>
                </a:lnTo>
                <a:lnTo>
                  <a:pt x="1760" y="266"/>
                </a:lnTo>
                <a:lnTo>
                  <a:pt x="1761" y="262"/>
                </a:lnTo>
                <a:lnTo>
                  <a:pt x="1758" y="262"/>
                </a:lnTo>
                <a:lnTo>
                  <a:pt x="1756" y="262"/>
                </a:lnTo>
                <a:lnTo>
                  <a:pt x="1754" y="262"/>
                </a:lnTo>
                <a:lnTo>
                  <a:pt x="1754" y="251"/>
                </a:lnTo>
                <a:lnTo>
                  <a:pt x="1739" y="216"/>
                </a:lnTo>
                <a:lnTo>
                  <a:pt x="1734" y="193"/>
                </a:lnTo>
                <a:lnTo>
                  <a:pt x="1731" y="188"/>
                </a:lnTo>
                <a:lnTo>
                  <a:pt x="1723" y="177"/>
                </a:lnTo>
                <a:lnTo>
                  <a:pt x="1721" y="172"/>
                </a:lnTo>
                <a:lnTo>
                  <a:pt x="1705" y="140"/>
                </a:lnTo>
                <a:lnTo>
                  <a:pt x="1704" y="127"/>
                </a:lnTo>
                <a:lnTo>
                  <a:pt x="1703" y="113"/>
                </a:lnTo>
                <a:lnTo>
                  <a:pt x="1701" y="110"/>
                </a:lnTo>
                <a:lnTo>
                  <a:pt x="1699" y="108"/>
                </a:lnTo>
                <a:lnTo>
                  <a:pt x="1697" y="106"/>
                </a:lnTo>
                <a:lnTo>
                  <a:pt x="1696" y="105"/>
                </a:lnTo>
                <a:lnTo>
                  <a:pt x="1695" y="95"/>
                </a:lnTo>
                <a:lnTo>
                  <a:pt x="1694" y="91"/>
                </a:lnTo>
                <a:lnTo>
                  <a:pt x="1692" y="88"/>
                </a:lnTo>
                <a:lnTo>
                  <a:pt x="1691" y="87"/>
                </a:lnTo>
                <a:lnTo>
                  <a:pt x="1688" y="87"/>
                </a:lnTo>
                <a:lnTo>
                  <a:pt x="1687" y="86"/>
                </a:lnTo>
                <a:lnTo>
                  <a:pt x="1686" y="83"/>
                </a:lnTo>
                <a:lnTo>
                  <a:pt x="1683" y="79"/>
                </a:lnTo>
                <a:lnTo>
                  <a:pt x="1681" y="77"/>
                </a:lnTo>
                <a:lnTo>
                  <a:pt x="1673" y="71"/>
                </a:lnTo>
                <a:lnTo>
                  <a:pt x="1672" y="70"/>
                </a:lnTo>
                <a:lnTo>
                  <a:pt x="1668" y="70"/>
                </a:lnTo>
                <a:lnTo>
                  <a:pt x="1664" y="66"/>
                </a:lnTo>
                <a:lnTo>
                  <a:pt x="1663" y="60"/>
                </a:lnTo>
                <a:lnTo>
                  <a:pt x="1663" y="54"/>
                </a:lnTo>
                <a:lnTo>
                  <a:pt x="1661" y="48"/>
                </a:lnTo>
                <a:lnTo>
                  <a:pt x="1661" y="44"/>
                </a:lnTo>
                <a:lnTo>
                  <a:pt x="1664" y="43"/>
                </a:lnTo>
                <a:lnTo>
                  <a:pt x="1666" y="44"/>
                </a:lnTo>
                <a:lnTo>
                  <a:pt x="1669" y="47"/>
                </a:lnTo>
                <a:lnTo>
                  <a:pt x="1670" y="49"/>
                </a:lnTo>
                <a:lnTo>
                  <a:pt x="1672" y="52"/>
                </a:lnTo>
                <a:lnTo>
                  <a:pt x="1673" y="60"/>
                </a:lnTo>
                <a:lnTo>
                  <a:pt x="1674" y="65"/>
                </a:lnTo>
                <a:lnTo>
                  <a:pt x="1678" y="69"/>
                </a:lnTo>
                <a:lnTo>
                  <a:pt x="1682" y="71"/>
                </a:lnTo>
                <a:lnTo>
                  <a:pt x="1681" y="62"/>
                </a:lnTo>
                <a:lnTo>
                  <a:pt x="1677" y="36"/>
                </a:lnTo>
                <a:lnTo>
                  <a:pt x="1677" y="27"/>
                </a:lnTo>
                <a:lnTo>
                  <a:pt x="1677" y="22"/>
                </a:lnTo>
                <a:lnTo>
                  <a:pt x="1675" y="20"/>
                </a:lnTo>
                <a:lnTo>
                  <a:pt x="1674" y="20"/>
                </a:lnTo>
                <a:lnTo>
                  <a:pt x="1673" y="18"/>
                </a:lnTo>
                <a:lnTo>
                  <a:pt x="1673" y="16"/>
                </a:lnTo>
                <a:lnTo>
                  <a:pt x="1670" y="16"/>
                </a:lnTo>
                <a:lnTo>
                  <a:pt x="1668" y="17"/>
                </a:lnTo>
                <a:lnTo>
                  <a:pt x="1665" y="18"/>
                </a:lnTo>
                <a:lnTo>
                  <a:pt x="1664" y="20"/>
                </a:lnTo>
                <a:lnTo>
                  <a:pt x="1656" y="18"/>
                </a:lnTo>
                <a:lnTo>
                  <a:pt x="1656" y="16"/>
                </a:lnTo>
                <a:lnTo>
                  <a:pt x="1653" y="16"/>
                </a:lnTo>
                <a:lnTo>
                  <a:pt x="1648" y="14"/>
                </a:lnTo>
                <a:lnTo>
                  <a:pt x="1641" y="18"/>
                </a:lnTo>
                <a:lnTo>
                  <a:pt x="1638" y="20"/>
                </a:lnTo>
                <a:lnTo>
                  <a:pt x="1626" y="18"/>
                </a:lnTo>
                <a:lnTo>
                  <a:pt x="1624" y="18"/>
                </a:lnTo>
                <a:lnTo>
                  <a:pt x="1620" y="16"/>
                </a:lnTo>
                <a:lnTo>
                  <a:pt x="1617" y="17"/>
                </a:lnTo>
                <a:lnTo>
                  <a:pt x="1615" y="17"/>
                </a:lnTo>
                <a:lnTo>
                  <a:pt x="1612" y="18"/>
                </a:lnTo>
                <a:lnTo>
                  <a:pt x="1598" y="16"/>
                </a:lnTo>
                <a:lnTo>
                  <a:pt x="1594" y="14"/>
                </a:lnTo>
                <a:lnTo>
                  <a:pt x="1591" y="13"/>
                </a:lnTo>
                <a:lnTo>
                  <a:pt x="1589" y="12"/>
                </a:lnTo>
                <a:lnTo>
                  <a:pt x="1586" y="10"/>
                </a:lnTo>
                <a:lnTo>
                  <a:pt x="1582" y="10"/>
                </a:lnTo>
                <a:lnTo>
                  <a:pt x="1580" y="10"/>
                </a:lnTo>
                <a:lnTo>
                  <a:pt x="1577" y="12"/>
                </a:lnTo>
                <a:lnTo>
                  <a:pt x="1551" y="5"/>
                </a:lnTo>
                <a:lnTo>
                  <a:pt x="1547" y="4"/>
                </a:lnTo>
                <a:lnTo>
                  <a:pt x="1545" y="3"/>
                </a:lnTo>
                <a:lnTo>
                  <a:pt x="1541" y="0"/>
                </a:lnTo>
                <a:lnTo>
                  <a:pt x="1538" y="0"/>
                </a:lnTo>
                <a:lnTo>
                  <a:pt x="1536" y="0"/>
                </a:lnTo>
                <a:lnTo>
                  <a:pt x="1534" y="1"/>
                </a:lnTo>
                <a:lnTo>
                  <a:pt x="1531" y="1"/>
                </a:lnTo>
                <a:lnTo>
                  <a:pt x="1528" y="1"/>
                </a:lnTo>
                <a:lnTo>
                  <a:pt x="1527" y="3"/>
                </a:lnTo>
                <a:lnTo>
                  <a:pt x="1525" y="4"/>
                </a:lnTo>
                <a:lnTo>
                  <a:pt x="1525" y="5"/>
                </a:lnTo>
                <a:lnTo>
                  <a:pt x="1525" y="8"/>
                </a:lnTo>
                <a:lnTo>
                  <a:pt x="1525" y="8"/>
                </a:lnTo>
                <a:lnTo>
                  <a:pt x="1525" y="10"/>
                </a:lnTo>
                <a:lnTo>
                  <a:pt x="1525" y="12"/>
                </a:lnTo>
                <a:lnTo>
                  <a:pt x="1524" y="13"/>
                </a:lnTo>
                <a:lnTo>
                  <a:pt x="1523" y="14"/>
                </a:lnTo>
                <a:lnTo>
                  <a:pt x="1520" y="16"/>
                </a:lnTo>
                <a:lnTo>
                  <a:pt x="1519" y="16"/>
                </a:lnTo>
                <a:lnTo>
                  <a:pt x="1515" y="16"/>
                </a:lnTo>
                <a:lnTo>
                  <a:pt x="1514" y="16"/>
                </a:lnTo>
                <a:lnTo>
                  <a:pt x="1514" y="17"/>
                </a:lnTo>
                <a:lnTo>
                  <a:pt x="1514" y="21"/>
                </a:lnTo>
                <a:lnTo>
                  <a:pt x="1514" y="22"/>
                </a:lnTo>
                <a:lnTo>
                  <a:pt x="1512" y="23"/>
                </a:lnTo>
                <a:lnTo>
                  <a:pt x="1510" y="27"/>
                </a:lnTo>
                <a:lnTo>
                  <a:pt x="1510" y="29"/>
                </a:lnTo>
                <a:lnTo>
                  <a:pt x="1510" y="30"/>
                </a:lnTo>
                <a:lnTo>
                  <a:pt x="1510" y="32"/>
                </a:lnTo>
                <a:lnTo>
                  <a:pt x="1510" y="35"/>
                </a:lnTo>
                <a:lnTo>
                  <a:pt x="1512" y="43"/>
                </a:lnTo>
                <a:lnTo>
                  <a:pt x="1512" y="44"/>
                </a:lnTo>
                <a:lnTo>
                  <a:pt x="1512" y="47"/>
                </a:lnTo>
                <a:lnTo>
                  <a:pt x="1511" y="53"/>
                </a:lnTo>
                <a:lnTo>
                  <a:pt x="1511" y="56"/>
                </a:lnTo>
                <a:lnTo>
                  <a:pt x="1512" y="60"/>
                </a:lnTo>
                <a:lnTo>
                  <a:pt x="1512" y="61"/>
                </a:lnTo>
                <a:lnTo>
                  <a:pt x="1515" y="65"/>
                </a:lnTo>
                <a:lnTo>
                  <a:pt x="1516" y="67"/>
                </a:lnTo>
                <a:lnTo>
                  <a:pt x="1523" y="74"/>
                </a:lnTo>
                <a:lnTo>
                  <a:pt x="1524" y="75"/>
                </a:lnTo>
                <a:lnTo>
                  <a:pt x="1525" y="77"/>
                </a:lnTo>
                <a:lnTo>
                  <a:pt x="1525" y="80"/>
                </a:lnTo>
                <a:lnTo>
                  <a:pt x="1525" y="84"/>
                </a:lnTo>
                <a:lnTo>
                  <a:pt x="1525" y="105"/>
                </a:lnTo>
                <a:lnTo>
                  <a:pt x="1524" y="126"/>
                </a:lnTo>
                <a:lnTo>
                  <a:pt x="1524" y="130"/>
                </a:lnTo>
                <a:lnTo>
                  <a:pt x="1524" y="132"/>
                </a:lnTo>
                <a:lnTo>
                  <a:pt x="1525" y="140"/>
                </a:lnTo>
                <a:lnTo>
                  <a:pt x="1525" y="143"/>
                </a:lnTo>
                <a:lnTo>
                  <a:pt x="1525" y="145"/>
                </a:lnTo>
                <a:lnTo>
                  <a:pt x="1525" y="146"/>
                </a:lnTo>
                <a:lnTo>
                  <a:pt x="1524" y="148"/>
                </a:lnTo>
                <a:lnTo>
                  <a:pt x="1516" y="150"/>
                </a:lnTo>
                <a:lnTo>
                  <a:pt x="1515" y="150"/>
                </a:lnTo>
                <a:lnTo>
                  <a:pt x="1514" y="150"/>
                </a:lnTo>
                <a:lnTo>
                  <a:pt x="1509" y="150"/>
                </a:lnTo>
                <a:lnTo>
                  <a:pt x="1507" y="150"/>
                </a:lnTo>
                <a:lnTo>
                  <a:pt x="1494" y="154"/>
                </a:lnTo>
                <a:lnTo>
                  <a:pt x="1492" y="154"/>
                </a:lnTo>
                <a:lnTo>
                  <a:pt x="1490" y="153"/>
                </a:lnTo>
                <a:lnTo>
                  <a:pt x="1488" y="153"/>
                </a:lnTo>
                <a:lnTo>
                  <a:pt x="1488" y="152"/>
                </a:lnTo>
                <a:lnTo>
                  <a:pt x="1485" y="149"/>
                </a:lnTo>
                <a:lnTo>
                  <a:pt x="1480" y="139"/>
                </a:lnTo>
                <a:lnTo>
                  <a:pt x="1479" y="136"/>
                </a:lnTo>
                <a:lnTo>
                  <a:pt x="1478" y="135"/>
                </a:lnTo>
                <a:lnTo>
                  <a:pt x="1478" y="132"/>
                </a:lnTo>
                <a:lnTo>
                  <a:pt x="1478" y="128"/>
                </a:lnTo>
                <a:lnTo>
                  <a:pt x="1479" y="124"/>
                </a:lnTo>
                <a:lnTo>
                  <a:pt x="1479" y="122"/>
                </a:lnTo>
                <a:lnTo>
                  <a:pt x="1479" y="121"/>
                </a:lnTo>
                <a:lnTo>
                  <a:pt x="1478" y="119"/>
                </a:lnTo>
                <a:lnTo>
                  <a:pt x="1478" y="118"/>
                </a:lnTo>
                <a:lnTo>
                  <a:pt x="1476" y="115"/>
                </a:lnTo>
                <a:lnTo>
                  <a:pt x="1475" y="113"/>
                </a:lnTo>
                <a:lnTo>
                  <a:pt x="1467" y="106"/>
                </a:lnTo>
                <a:lnTo>
                  <a:pt x="1465" y="104"/>
                </a:lnTo>
                <a:lnTo>
                  <a:pt x="1465" y="102"/>
                </a:lnTo>
                <a:lnTo>
                  <a:pt x="1465" y="101"/>
                </a:lnTo>
                <a:lnTo>
                  <a:pt x="1465" y="100"/>
                </a:lnTo>
                <a:lnTo>
                  <a:pt x="1465" y="97"/>
                </a:lnTo>
                <a:lnTo>
                  <a:pt x="1466" y="96"/>
                </a:lnTo>
                <a:lnTo>
                  <a:pt x="1466" y="95"/>
                </a:lnTo>
                <a:lnTo>
                  <a:pt x="1465" y="95"/>
                </a:lnTo>
                <a:lnTo>
                  <a:pt x="1453" y="96"/>
                </a:lnTo>
                <a:lnTo>
                  <a:pt x="1444" y="96"/>
                </a:lnTo>
                <a:lnTo>
                  <a:pt x="1431" y="97"/>
                </a:lnTo>
                <a:lnTo>
                  <a:pt x="1415" y="99"/>
                </a:lnTo>
                <a:lnTo>
                  <a:pt x="1397" y="100"/>
                </a:lnTo>
                <a:lnTo>
                  <a:pt x="1378" y="102"/>
                </a:lnTo>
                <a:lnTo>
                  <a:pt x="1356" y="104"/>
                </a:lnTo>
                <a:lnTo>
                  <a:pt x="1333" y="106"/>
                </a:lnTo>
                <a:lnTo>
                  <a:pt x="1307" y="109"/>
                </a:lnTo>
                <a:lnTo>
                  <a:pt x="1281" y="110"/>
                </a:lnTo>
                <a:lnTo>
                  <a:pt x="1252" y="113"/>
                </a:lnTo>
                <a:lnTo>
                  <a:pt x="1224" y="115"/>
                </a:lnTo>
                <a:lnTo>
                  <a:pt x="1194" y="118"/>
                </a:lnTo>
                <a:lnTo>
                  <a:pt x="1164" y="121"/>
                </a:lnTo>
                <a:lnTo>
                  <a:pt x="1133" y="123"/>
                </a:lnTo>
                <a:lnTo>
                  <a:pt x="1102" y="126"/>
                </a:lnTo>
                <a:lnTo>
                  <a:pt x="1073" y="128"/>
                </a:lnTo>
                <a:lnTo>
                  <a:pt x="1042" y="130"/>
                </a:lnTo>
                <a:lnTo>
                  <a:pt x="1012" y="132"/>
                </a:lnTo>
                <a:lnTo>
                  <a:pt x="983" y="135"/>
                </a:lnTo>
                <a:lnTo>
                  <a:pt x="955" y="137"/>
                </a:lnTo>
                <a:lnTo>
                  <a:pt x="928" y="139"/>
                </a:lnTo>
                <a:lnTo>
                  <a:pt x="902" y="141"/>
                </a:lnTo>
                <a:lnTo>
                  <a:pt x="877" y="143"/>
                </a:lnTo>
                <a:lnTo>
                  <a:pt x="855" y="144"/>
                </a:lnTo>
                <a:lnTo>
                  <a:pt x="833" y="145"/>
                </a:lnTo>
                <a:lnTo>
                  <a:pt x="815" y="148"/>
                </a:lnTo>
                <a:lnTo>
                  <a:pt x="798" y="148"/>
                </a:lnTo>
                <a:lnTo>
                  <a:pt x="785" y="149"/>
                </a:lnTo>
                <a:lnTo>
                  <a:pt x="774" y="150"/>
                </a:lnTo>
                <a:lnTo>
                  <a:pt x="766" y="150"/>
                </a:lnTo>
                <a:lnTo>
                  <a:pt x="761" y="150"/>
                </a:lnTo>
                <a:lnTo>
                  <a:pt x="760" y="150"/>
                </a:lnTo>
                <a:lnTo>
                  <a:pt x="750" y="152"/>
                </a:lnTo>
                <a:lnTo>
                  <a:pt x="748" y="153"/>
                </a:lnTo>
                <a:lnTo>
                  <a:pt x="735" y="141"/>
                </a:lnTo>
                <a:lnTo>
                  <a:pt x="727" y="121"/>
                </a:lnTo>
                <a:lnTo>
                  <a:pt x="725" y="108"/>
                </a:lnTo>
                <a:lnTo>
                  <a:pt x="722" y="101"/>
                </a:lnTo>
                <a:lnTo>
                  <a:pt x="718" y="93"/>
                </a:lnTo>
                <a:lnTo>
                  <a:pt x="716" y="92"/>
                </a:lnTo>
                <a:lnTo>
                  <a:pt x="712" y="83"/>
                </a:lnTo>
                <a:lnTo>
                  <a:pt x="709" y="79"/>
                </a:lnTo>
                <a:lnTo>
                  <a:pt x="708" y="78"/>
                </a:lnTo>
                <a:lnTo>
                  <a:pt x="703" y="75"/>
                </a:lnTo>
                <a:lnTo>
                  <a:pt x="701" y="74"/>
                </a:lnTo>
                <a:lnTo>
                  <a:pt x="700" y="70"/>
                </a:lnTo>
                <a:lnTo>
                  <a:pt x="701" y="69"/>
                </a:lnTo>
                <a:lnTo>
                  <a:pt x="659" y="75"/>
                </a:lnTo>
                <a:lnTo>
                  <a:pt x="616" y="80"/>
                </a:lnTo>
                <a:lnTo>
                  <a:pt x="573" y="87"/>
                </a:lnTo>
                <a:lnTo>
                  <a:pt x="531" y="92"/>
                </a:lnTo>
                <a:lnTo>
                  <a:pt x="488" y="97"/>
                </a:lnTo>
                <a:lnTo>
                  <a:pt x="445" y="102"/>
                </a:lnTo>
                <a:lnTo>
                  <a:pt x="402" y="109"/>
                </a:lnTo>
                <a:lnTo>
                  <a:pt x="360" y="114"/>
                </a:lnTo>
                <a:lnTo>
                  <a:pt x="317" y="119"/>
                </a:lnTo>
                <a:lnTo>
                  <a:pt x="274" y="124"/>
                </a:lnTo>
                <a:lnTo>
                  <a:pt x="230" y="130"/>
                </a:lnTo>
                <a:lnTo>
                  <a:pt x="188" y="135"/>
                </a:lnTo>
                <a:lnTo>
                  <a:pt x="145" y="140"/>
                </a:lnTo>
                <a:lnTo>
                  <a:pt x="102" y="145"/>
                </a:lnTo>
                <a:lnTo>
                  <a:pt x="60" y="150"/>
                </a:lnTo>
                <a:lnTo>
                  <a:pt x="17" y="154"/>
                </a:lnTo>
                <a:lnTo>
                  <a:pt x="5" y="155"/>
                </a:lnTo>
                <a:lnTo>
                  <a:pt x="4" y="161"/>
                </a:lnTo>
                <a:lnTo>
                  <a:pt x="5" y="175"/>
                </a:lnTo>
                <a:lnTo>
                  <a:pt x="5" y="176"/>
                </a:lnTo>
                <a:lnTo>
                  <a:pt x="1" y="189"/>
                </a:lnTo>
                <a:lnTo>
                  <a:pt x="0" y="193"/>
                </a:lnTo>
                <a:lnTo>
                  <a:pt x="0" y="194"/>
                </a:lnTo>
                <a:lnTo>
                  <a:pt x="0" y="197"/>
                </a:lnTo>
                <a:lnTo>
                  <a:pt x="1" y="199"/>
                </a:lnTo>
                <a:lnTo>
                  <a:pt x="3" y="202"/>
                </a:lnTo>
                <a:lnTo>
                  <a:pt x="5" y="206"/>
                </a:lnTo>
                <a:lnTo>
                  <a:pt x="9" y="209"/>
                </a:lnTo>
                <a:lnTo>
                  <a:pt x="23" y="220"/>
                </a:lnTo>
                <a:lnTo>
                  <a:pt x="26" y="223"/>
                </a:lnTo>
                <a:lnTo>
                  <a:pt x="32" y="232"/>
                </a:lnTo>
                <a:lnTo>
                  <a:pt x="36" y="237"/>
                </a:lnTo>
                <a:lnTo>
                  <a:pt x="40" y="240"/>
                </a:lnTo>
                <a:lnTo>
                  <a:pt x="63" y="251"/>
                </a:lnTo>
                <a:lnTo>
                  <a:pt x="66" y="253"/>
                </a:lnTo>
                <a:lnTo>
                  <a:pt x="67" y="254"/>
                </a:lnTo>
                <a:lnTo>
                  <a:pt x="69" y="256"/>
                </a:lnTo>
                <a:lnTo>
                  <a:pt x="69" y="262"/>
                </a:lnTo>
                <a:lnTo>
                  <a:pt x="67" y="272"/>
                </a:lnTo>
                <a:lnTo>
                  <a:pt x="66" y="281"/>
                </a:lnTo>
                <a:lnTo>
                  <a:pt x="63" y="290"/>
                </a:lnTo>
                <a:lnTo>
                  <a:pt x="62" y="293"/>
                </a:lnTo>
                <a:lnTo>
                  <a:pt x="62" y="294"/>
                </a:lnTo>
                <a:lnTo>
                  <a:pt x="63" y="299"/>
                </a:lnTo>
                <a:lnTo>
                  <a:pt x="70" y="313"/>
                </a:lnTo>
                <a:lnTo>
                  <a:pt x="70" y="313"/>
                </a:lnTo>
                <a:lnTo>
                  <a:pt x="75" y="316"/>
                </a:lnTo>
                <a:lnTo>
                  <a:pt x="78" y="317"/>
                </a:lnTo>
                <a:lnTo>
                  <a:pt x="80" y="319"/>
                </a:lnTo>
                <a:lnTo>
                  <a:pt x="85" y="317"/>
                </a:lnTo>
                <a:lnTo>
                  <a:pt x="87" y="317"/>
                </a:lnTo>
                <a:lnTo>
                  <a:pt x="91" y="320"/>
                </a:lnTo>
                <a:lnTo>
                  <a:pt x="92" y="324"/>
                </a:lnTo>
                <a:lnTo>
                  <a:pt x="92" y="328"/>
                </a:lnTo>
                <a:lnTo>
                  <a:pt x="89" y="330"/>
                </a:lnTo>
                <a:lnTo>
                  <a:pt x="84" y="333"/>
                </a:lnTo>
                <a:lnTo>
                  <a:pt x="79" y="337"/>
                </a:lnTo>
                <a:lnTo>
                  <a:pt x="73" y="347"/>
                </a:lnTo>
                <a:lnTo>
                  <a:pt x="73" y="350"/>
                </a:lnTo>
                <a:lnTo>
                  <a:pt x="76" y="351"/>
                </a:lnTo>
                <a:lnTo>
                  <a:pt x="76" y="355"/>
                </a:lnTo>
                <a:lnTo>
                  <a:pt x="75" y="357"/>
                </a:lnTo>
                <a:lnTo>
                  <a:pt x="73" y="361"/>
                </a:lnTo>
                <a:lnTo>
                  <a:pt x="69" y="361"/>
                </a:lnTo>
                <a:lnTo>
                  <a:pt x="62" y="363"/>
                </a:lnTo>
                <a:lnTo>
                  <a:pt x="58" y="364"/>
                </a:lnTo>
                <a:lnTo>
                  <a:pt x="63" y="365"/>
                </a:lnTo>
                <a:lnTo>
                  <a:pt x="69" y="367"/>
                </a:lnTo>
                <a:lnTo>
                  <a:pt x="58" y="369"/>
                </a:lnTo>
                <a:lnTo>
                  <a:pt x="56" y="370"/>
                </a:lnTo>
                <a:lnTo>
                  <a:pt x="53" y="373"/>
                </a:lnTo>
                <a:lnTo>
                  <a:pt x="52" y="376"/>
                </a:lnTo>
                <a:lnTo>
                  <a:pt x="51" y="377"/>
                </a:lnTo>
                <a:lnTo>
                  <a:pt x="48" y="378"/>
                </a:lnTo>
                <a:lnTo>
                  <a:pt x="48" y="381"/>
                </a:lnTo>
                <a:lnTo>
                  <a:pt x="51" y="379"/>
                </a:lnTo>
                <a:lnTo>
                  <a:pt x="56" y="377"/>
                </a:lnTo>
                <a:lnTo>
                  <a:pt x="58" y="377"/>
                </a:lnTo>
                <a:lnTo>
                  <a:pt x="63" y="374"/>
                </a:lnTo>
                <a:lnTo>
                  <a:pt x="101" y="361"/>
                </a:lnTo>
                <a:lnTo>
                  <a:pt x="106" y="357"/>
                </a:lnTo>
                <a:lnTo>
                  <a:pt x="105" y="352"/>
                </a:lnTo>
                <a:lnTo>
                  <a:pt x="107" y="351"/>
                </a:lnTo>
                <a:lnTo>
                  <a:pt x="114" y="350"/>
                </a:lnTo>
                <a:lnTo>
                  <a:pt x="117" y="347"/>
                </a:lnTo>
                <a:lnTo>
                  <a:pt x="117" y="344"/>
                </a:lnTo>
                <a:lnTo>
                  <a:pt x="115" y="337"/>
                </a:lnTo>
                <a:lnTo>
                  <a:pt x="115" y="334"/>
                </a:lnTo>
                <a:lnTo>
                  <a:pt x="120" y="330"/>
                </a:lnTo>
                <a:lnTo>
                  <a:pt x="127" y="329"/>
                </a:lnTo>
                <a:lnTo>
                  <a:pt x="132" y="326"/>
                </a:lnTo>
                <a:lnTo>
                  <a:pt x="133" y="319"/>
                </a:lnTo>
                <a:lnTo>
                  <a:pt x="135" y="320"/>
                </a:lnTo>
                <a:lnTo>
                  <a:pt x="135" y="320"/>
                </a:lnTo>
                <a:lnTo>
                  <a:pt x="135" y="320"/>
                </a:lnTo>
                <a:lnTo>
                  <a:pt x="137" y="320"/>
                </a:lnTo>
                <a:lnTo>
                  <a:pt x="142" y="307"/>
                </a:lnTo>
                <a:lnTo>
                  <a:pt x="142" y="303"/>
                </a:lnTo>
                <a:lnTo>
                  <a:pt x="140" y="298"/>
                </a:lnTo>
                <a:lnTo>
                  <a:pt x="135" y="290"/>
                </a:lnTo>
                <a:lnTo>
                  <a:pt x="133" y="288"/>
                </a:lnTo>
                <a:lnTo>
                  <a:pt x="131" y="277"/>
                </a:lnTo>
                <a:lnTo>
                  <a:pt x="131" y="273"/>
                </a:lnTo>
                <a:lnTo>
                  <a:pt x="135" y="272"/>
                </a:lnTo>
                <a:lnTo>
                  <a:pt x="139" y="275"/>
                </a:lnTo>
                <a:lnTo>
                  <a:pt x="140" y="277"/>
                </a:lnTo>
                <a:lnTo>
                  <a:pt x="142" y="280"/>
                </a:lnTo>
                <a:lnTo>
                  <a:pt x="148" y="280"/>
                </a:lnTo>
                <a:lnTo>
                  <a:pt x="146" y="281"/>
                </a:lnTo>
                <a:lnTo>
                  <a:pt x="146" y="285"/>
                </a:lnTo>
                <a:lnTo>
                  <a:pt x="146" y="286"/>
                </a:lnTo>
                <a:lnTo>
                  <a:pt x="153" y="286"/>
                </a:lnTo>
                <a:lnTo>
                  <a:pt x="155" y="290"/>
                </a:lnTo>
                <a:lnTo>
                  <a:pt x="157" y="297"/>
                </a:lnTo>
                <a:lnTo>
                  <a:pt x="159" y="300"/>
                </a:lnTo>
                <a:lnTo>
                  <a:pt x="158" y="304"/>
                </a:lnTo>
                <a:lnTo>
                  <a:pt x="158" y="310"/>
                </a:lnTo>
                <a:lnTo>
                  <a:pt x="161" y="313"/>
                </a:lnTo>
                <a:lnTo>
                  <a:pt x="164" y="312"/>
                </a:lnTo>
                <a:lnTo>
                  <a:pt x="167" y="308"/>
                </a:lnTo>
                <a:lnTo>
                  <a:pt x="167" y="298"/>
                </a:lnTo>
                <a:lnTo>
                  <a:pt x="170" y="290"/>
                </a:lnTo>
                <a:lnTo>
                  <a:pt x="173" y="272"/>
                </a:lnTo>
                <a:lnTo>
                  <a:pt x="175" y="269"/>
                </a:lnTo>
                <a:lnTo>
                  <a:pt x="175" y="267"/>
                </a:lnTo>
                <a:lnTo>
                  <a:pt x="171" y="262"/>
                </a:lnTo>
                <a:lnTo>
                  <a:pt x="177" y="264"/>
                </a:lnTo>
                <a:lnTo>
                  <a:pt x="181" y="271"/>
                </a:lnTo>
                <a:lnTo>
                  <a:pt x="184" y="275"/>
                </a:lnTo>
                <a:lnTo>
                  <a:pt x="189" y="271"/>
                </a:lnTo>
                <a:lnTo>
                  <a:pt x="190" y="272"/>
                </a:lnTo>
                <a:lnTo>
                  <a:pt x="192" y="273"/>
                </a:lnTo>
                <a:lnTo>
                  <a:pt x="192" y="275"/>
                </a:lnTo>
                <a:lnTo>
                  <a:pt x="182" y="280"/>
                </a:lnTo>
                <a:lnTo>
                  <a:pt x="180" y="284"/>
                </a:lnTo>
                <a:lnTo>
                  <a:pt x="179" y="289"/>
                </a:lnTo>
                <a:lnTo>
                  <a:pt x="179" y="291"/>
                </a:lnTo>
                <a:lnTo>
                  <a:pt x="181" y="293"/>
                </a:lnTo>
                <a:lnTo>
                  <a:pt x="182" y="293"/>
                </a:lnTo>
                <a:lnTo>
                  <a:pt x="185" y="293"/>
                </a:lnTo>
                <a:lnTo>
                  <a:pt x="186" y="294"/>
                </a:lnTo>
                <a:lnTo>
                  <a:pt x="192" y="299"/>
                </a:lnTo>
                <a:lnTo>
                  <a:pt x="194" y="300"/>
                </a:lnTo>
                <a:lnTo>
                  <a:pt x="198" y="300"/>
                </a:lnTo>
                <a:lnTo>
                  <a:pt x="204" y="302"/>
                </a:lnTo>
                <a:lnTo>
                  <a:pt x="211" y="303"/>
                </a:lnTo>
                <a:lnTo>
                  <a:pt x="214" y="307"/>
                </a:lnTo>
                <a:lnTo>
                  <a:pt x="215" y="310"/>
                </a:lnTo>
                <a:lnTo>
                  <a:pt x="210" y="310"/>
                </a:lnTo>
                <a:lnTo>
                  <a:pt x="204" y="307"/>
                </a:lnTo>
                <a:lnTo>
                  <a:pt x="201" y="306"/>
                </a:lnTo>
                <a:lnTo>
                  <a:pt x="185" y="322"/>
                </a:lnTo>
                <a:lnTo>
                  <a:pt x="180" y="324"/>
                </a:lnTo>
                <a:lnTo>
                  <a:pt x="166" y="326"/>
                </a:lnTo>
                <a:lnTo>
                  <a:pt x="150" y="333"/>
                </a:lnTo>
                <a:lnTo>
                  <a:pt x="140" y="338"/>
                </a:lnTo>
                <a:lnTo>
                  <a:pt x="139" y="339"/>
                </a:lnTo>
                <a:lnTo>
                  <a:pt x="136" y="341"/>
                </a:lnTo>
                <a:lnTo>
                  <a:pt x="136" y="344"/>
                </a:lnTo>
                <a:lnTo>
                  <a:pt x="149" y="341"/>
                </a:lnTo>
                <a:lnTo>
                  <a:pt x="175" y="330"/>
                </a:lnTo>
                <a:lnTo>
                  <a:pt x="216" y="320"/>
                </a:lnTo>
                <a:lnTo>
                  <a:pt x="232" y="317"/>
                </a:lnTo>
                <a:lnTo>
                  <a:pt x="239" y="316"/>
                </a:lnTo>
                <a:lnTo>
                  <a:pt x="245" y="312"/>
                </a:lnTo>
                <a:lnTo>
                  <a:pt x="251" y="313"/>
                </a:lnTo>
                <a:lnTo>
                  <a:pt x="273" y="308"/>
                </a:lnTo>
                <a:lnTo>
                  <a:pt x="294" y="307"/>
                </a:lnTo>
                <a:lnTo>
                  <a:pt x="296" y="304"/>
                </a:lnTo>
                <a:lnTo>
                  <a:pt x="296" y="299"/>
                </a:lnTo>
                <a:lnTo>
                  <a:pt x="296" y="298"/>
                </a:lnTo>
                <a:lnTo>
                  <a:pt x="303" y="298"/>
                </a:lnTo>
                <a:lnTo>
                  <a:pt x="305" y="297"/>
                </a:lnTo>
                <a:lnTo>
                  <a:pt x="309" y="291"/>
                </a:lnTo>
                <a:lnTo>
                  <a:pt x="311" y="290"/>
                </a:lnTo>
                <a:lnTo>
                  <a:pt x="314" y="290"/>
                </a:lnTo>
                <a:lnTo>
                  <a:pt x="318" y="289"/>
                </a:lnTo>
                <a:lnTo>
                  <a:pt x="321" y="286"/>
                </a:lnTo>
                <a:lnTo>
                  <a:pt x="324" y="284"/>
                </a:lnTo>
                <a:lnTo>
                  <a:pt x="324" y="281"/>
                </a:lnTo>
                <a:lnTo>
                  <a:pt x="321" y="273"/>
                </a:lnTo>
                <a:lnTo>
                  <a:pt x="321" y="269"/>
                </a:lnTo>
                <a:lnTo>
                  <a:pt x="324" y="275"/>
                </a:lnTo>
                <a:lnTo>
                  <a:pt x="326" y="277"/>
                </a:lnTo>
                <a:lnTo>
                  <a:pt x="329" y="277"/>
                </a:lnTo>
                <a:lnTo>
                  <a:pt x="330" y="273"/>
                </a:lnTo>
                <a:lnTo>
                  <a:pt x="333" y="271"/>
                </a:lnTo>
                <a:lnTo>
                  <a:pt x="335" y="271"/>
                </a:lnTo>
                <a:lnTo>
                  <a:pt x="342" y="269"/>
                </a:lnTo>
                <a:lnTo>
                  <a:pt x="336" y="278"/>
                </a:lnTo>
                <a:lnTo>
                  <a:pt x="335" y="284"/>
                </a:lnTo>
                <a:lnTo>
                  <a:pt x="340" y="288"/>
                </a:lnTo>
                <a:lnTo>
                  <a:pt x="344" y="288"/>
                </a:lnTo>
                <a:lnTo>
                  <a:pt x="348" y="285"/>
                </a:lnTo>
                <a:lnTo>
                  <a:pt x="351" y="281"/>
                </a:lnTo>
                <a:lnTo>
                  <a:pt x="355" y="278"/>
                </a:lnTo>
                <a:lnTo>
                  <a:pt x="360" y="277"/>
                </a:lnTo>
                <a:lnTo>
                  <a:pt x="371" y="273"/>
                </a:lnTo>
                <a:lnTo>
                  <a:pt x="377" y="272"/>
                </a:lnTo>
                <a:lnTo>
                  <a:pt x="388" y="272"/>
                </a:lnTo>
                <a:lnTo>
                  <a:pt x="393" y="271"/>
                </a:lnTo>
                <a:lnTo>
                  <a:pt x="397" y="267"/>
                </a:lnTo>
                <a:lnTo>
                  <a:pt x="402" y="275"/>
                </a:lnTo>
                <a:lnTo>
                  <a:pt x="406" y="277"/>
                </a:lnTo>
                <a:lnTo>
                  <a:pt x="410" y="276"/>
                </a:lnTo>
                <a:lnTo>
                  <a:pt x="417" y="271"/>
                </a:lnTo>
                <a:lnTo>
                  <a:pt x="418" y="276"/>
                </a:lnTo>
                <a:lnTo>
                  <a:pt x="415" y="278"/>
                </a:lnTo>
                <a:lnTo>
                  <a:pt x="414" y="280"/>
                </a:lnTo>
                <a:lnTo>
                  <a:pt x="417" y="285"/>
                </a:lnTo>
                <a:lnTo>
                  <a:pt x="426" y="293"/>
                </a:lnTo>
                <a:lnTo>
                  <a:pt x="426" y="294"/>
                </a:lnTo>
                <a:lnTo>
                  <a:pt x="428" y="297"/>
                </a:lnTo>
                <a:lnTo>
                  <a:pt x="430" y="300"/>
                </a:lnTo>
                <a:lnTo>
                  <a:pt x="427" y="303"/>
                </a:lnTo>
                <a:lnTo>
                  <a:pt x="422" y="299"/>
                </a:lnTo>
                <a:lnTo>
                  <a:pt x="419" y="299"/>
                </a:lnTo>
                <a:lnTo>
                  <a:pt x="405" y="297"/>
                </a:lnTo>
                <a:lnTo>
                  <a:pt x="397" y="291"/>
                </a:lnTo>
                <a:lnTo>
                  <a:pt x="393" y="290"/>
                </a:lnTo>
                <a:lnTo>
                  <a:pt x="389" y="290"/>
                </a:lnTo>
                <a:lnTo>
                  <a:pt x="386" y="293"/>
                </a:lnTo>
                <a:lnTo>
                  <a:pt x="387" y="294"/>
                </a:lnTo>
                <a:lnTo>
                  <a:pt x="391" y="295"/>
                </a:lnTo>
                <a:lnTo>
                  <a:pt x="395" y="295"/>
                </a:lnTo>
                <a:lnTo>
                  <a:pt x="396" y="297"/>
                </a:lnTo>
                <a:lnTo>
                  <a:pt x="396" y="299"/>
                </a:lnTo>
                <a:lnTo>
                  <a:pt x="393" y="300"/>
                </a:lnTo>
                <a:lnTo>
                  <a:pt x="392" y="303"/>
                </a:lnTo>
                <a:lnTo>
                  <a:pt x="380" y="300"/>
                </a:lnTo>
                <a:lnTo>
                  <a:pt x="377" y="298"/>
                </a:lnTo>
                <a:lnTo>
                  <a:pt x="374" y="295"/>
                </a:lnTo>
                <a:lnTo>
                  <a:pt x="373" y="291"/>
                </a:lnTo>
                <a:lnTo>
                  <a:pt x="373" y="293"/>
                </a:lnTo>
                <a:lnTo>
                  <a:pt x="371" y="291"/>
                </a:lnTo>
                <a:lnTo>
                  <a:pt x="370" y="293"/>
                </a:lnTo>
                <a:lnTo>
                  <a:pt x="370" y="295"/>
                </a:lnTo>
                <a:lnTo>
                  <a:pt x="369" y="299"/>
                </a:lnTo>
                <a:lnTo>
                  <a:pt x="368" y="304"/>
                </a:lnTo>
                <a:lnTo>
                  <a:pt x="364" y="306"/>
                </a:lnTo>
                <a:lnTo>
                  <a:pt x="346" y="304"/>
                </a:lnTo>
                <a:lnTo>
                  <a:pt x="324" y="306"/>
                </a:lnTo>
                <a:lnTo>
                  <a:pt x="320" y="304"/>
                </a:lnTo>
                <a:lnTo>
                  <a:pt x="320" y="306"/>
                </a:lnTo>
                <a:lnTo>
                  <a:pt x="320" y="307"/>
                </a:lnTo>
                <a:lnTo>
                  <a:pt x="320" y="307"/>
                </a:lnTo>
                <a:lnTo>
                  <a:pt x="327" y="311"/>
                </a:lnTo>
                <a:lnTo>
                  <a:pt x="360" y="311"/>
                </a:lnTo>
                <a:lnTo>
                  <a:pt x="408" y="317"/>
                </a:lnTo>
                <a:lnTo>
                  <a:pt x="444" y="324"/>
                </a:lnTo>
                <a:lnTo>
                  <a:pt x="477" y="337"/>
                </a:lnTo>
                <a:lnTo>
                  <a:pt x="502" y="346"/>
                </a:lnTo>
                <a:lnTo>
                  <a:pt x="538" y="365"/>
                </a:lnTo>
                <a:lnTo>
                  <a:pt x="545" y="367"/>
                </a:lnTo>
                <a:lnTo>
                  <a:pt x="542" y="364"/>
                </a:lnTo>
                <a:lnTo>
                  <a:pt x="540" y="361"/>
                </a:lnTo>
                <a:lnTo>
                  <a:pt x="542" y="361"/>
                </a:lnTo>
                <a:lnTo>
                  <a:pt x="546" y="364"/>
                </a:lnTo>
                <a:lnTo>
                  <a:pt x="547" y="359"/>
                </a:lnTo>
                <a:lnTo>
                  <a:pt x="542" y="356"/>
                </a:lnTo>
                <a:lnTo>
                  <a:pt x="537" y="352"/>
                </a:lnTo>
                <a:lnTo>
                  <a:pt x="534" y="350"/>
                </a:lnTo>
                <a:lnTo>
                  <a:pt x="537" y="343"/>
                </a:lnTo>
                <a:lnTo>
                  <a:pt x="533" y="341"/>
                </a:lnTo>
                <a:lnTo>
                  <a:pt x="531" y="337"/>
                </a:lnTo>
                <a:lnTo>
                  <a:pt x="528" y="334"/>
                </a:lnTo>
                <a:lnTo>
                  <a:pt x="523" y="334"/>
                </a:lnTo>
                <a:lnTo>
                  <a:pt x="516" y="335"/>
                </a:lnTo>
                <a:lnTo>
                  <a:pt x="512" y="338"/>
                </a:lnTo>
                <a:lnTo>
                  <a:pt x="510" y="338"/>
                </a:lnTo>
                <a:lnTo>
                  <a:pt x="505" y="335"/>
                </a:lnTo>
                <a:lnTo>
                  <a:pt x="502" y="330"/>
                </a:lnTo>
                <a:lnTo>
                  <a:pt x="505" y="325"/>
                </a:lnTo>
                <a:lnTo>
                  <a:pt x="510" y="322"/>
                </a:lnTo>
                <a:lnTo>
                  <a:pt x="514" y="320"/>
                </a:lnTo>
                <a:lnTo>
                  <a:pt x="523" y="317"/>
                </a:lnTo>
                <a:lnTo>
                  <a:pt x="525" y="315"/>
                </a:lnTo>
                <a:lnTo>
                  <a:pt x="528" y="310"/>
                </a:lnTo>
                <a:lnTo>
                  <a:pt x="532" y="315"/>
                </a:lnTo>
                <a:lnTo>
                  <a:pt x="536" y="320"/>
                </a:lnTo>
                <a:lnTo>
                  <a:pt x="538" y="324"/>
                </a:lnTo>
                <a:lnTo>
                  <a:pt x="540" y="330"/>
                </a:lnTo>
                <a:lnTo>
                  <a:pt x="542" y="330"/>
                </a:lnTo>
                <a:lnTo>
                  <a:pt x="545" y="328"/>
                </a:lnTo>
                <a:lnTo>
                  <a:pt x="546" y="324"/>
                </a:lnTo>
                <a:lnTo>
                  <a:pt x="549" y="322"/>
                </a:lnTo>
                <a:lnTo>
                  <a:pt x="553" y="320"/>
                </a:lnTo>
                <a:lnTo>
                  <a:pt x="556" y="317"/>
                </a:lnTo>
                <a:lnTo>
                  <a:pt x="559" y="316"/>
                </a:lnTo>
                <a:lnTo>
                  <a:pt x="560" y="320"/>
                </a:lnTo>
                <a:lnTo>
                  <a:pt x="565" y="316"/>
                </a:lnTo>
                <a:lnTo>
                  <a:pt x="571" y="304"/>
                </a:lnTo>
                <a:lnTo>
                  <a:pt x="573" y="302"/>
                </a:lnTo>
                <a:lnTo>
                  <a:pt x="576" y="303"/>
                </a:lnTo>
                <a:lnTo>
                  <a:pt x="578" y="306"/>
                </a:lnTo>
                <a:lnTo>
                  <a:pt x="582" y="313"/>
                </a:lnTo>
                <a:lnTo>
                  <a:pt x="576" y="313"/>
                </a:lnTo>
                <a:lnTo>
                  <a:pt x="568" y="328"/>
                </a:lnTo>
                <a:lnTo>
                  <a:pt x="560" y="325"/>
                </a:lnTo>
                <a:lnTo>
                  <a:pt x="556" y="326"/>
                </a:lnTo>
                <a:lnTo>
                  <a:pt x="547" y="343"/>
                </a:lnTo>
                <a:lnTo>
                  <a:pt x="542" y="347"/>
                </a:lnTo>
                <a:lnTo>
                  <a:pt x="545" y="350"/>
                </a:lnTo>
                <a:lnTo>
                  <a:pt x="546" y="351"/>
                </a:lnTo>
                <a:lnTo>
                  <a:pt x="549" y="352"/>
                </a:lnTo>
                <a:lnTo>
                  <a:pt x="559" y="356"/>
                </a:lnTo>
                <a:lnTo>
                  <a:pt x="562" y="359"/>
                </a:lnTo>
                <a:lnTo>
                  <a:pt x="564" y="361"/>
                </a:lnTo>
                <a:lnTo>
                  <a:pt x="568" y="360"/>
                </a:lnTo>
                <a:lnTo>
                  <a:pt x="576" y="361"/>
                </a:lnTo>
                <a:lnTo>
                  <a:pt x="582" y="364"/>
                </a:lnTo>
                <a:lnTo>
                  <a:pt x="586" y="368"/>
                </a:lnTo>
                <a:lnTo>
                  <a:pt x="586" y="365"/>
                </a:lnTo>
                <a:lnTo>
                  <a:pt x="587" y="364"/>
                </a:lnTo>
                <a:lnTo>
                  <a:pt x="587" y="363"/>
                </a:lnTo>
                <a:lnTo>
                  <a:pt x="587" y="360"/>
                </a:lnTo>
                <a:lnTo>
                  <a:pt x="593" y="361"/>
                </a:lnTo>
                <a:lnTo>
                  <a:pt x="596" y="360"/>
                </a:lnTo>
                <a:lnTo>
                  <a:pt x="600" y="357"/>
                </a:lnTo>
                <a:lnTo>
                  <a:pt x="606" y="356"/>
                </a:lnTo>
                <a:lnTo>
                  <a:pt x="606" y="359"/>
                </a:lnTo>
                <a:lnTo>
                  <a:pt x="602" y="361"/>
                </a:lnTo>
                <a:lnTo>
                  <a:pt x="602" y="367"/>
                </a:lnTo>
                <a:lnTo>
                  <a:pt x="604" y="369"/>
                </a:lnTo>
                <a:lnTo>
                  <a:pt x="608" y="367"/>
                </a:lnTo>
                <a:lnTo>
                  <a:pt x="611" y="370"/>
                </a:lnTo>
                <a:lnTo>
                  <a:pt x="611" y="382"/>
                </a:lnTo>
                <a:lnTo>
                  <a:pt x="615" y="386"/>
                </a:lnTo>
                <a:lnTo>
                  <a:pt x="618" y="389"/>
                </a:lnTo>
                <a:lnTo>
                  <a:pt x="621" y="385"/>
                </a:lnTo>
                <a:lnTo>
                  <a:pt x="624" y="378"/>
                </a:lnTo>
                <a:lnTo>
                  <a:pt x="625" y="376"/>
                </a:lnTo>
                <a:lnTo>
                  <a:pt x="626" y="377"/>
                </a:lnTo>
                <a:lnTo>
                  <a:pt x="626" y="378"/>
                </a:lnTo>
                <a:lnTo>
                  <a:pt x="628" y="379"/>
                </a:lnTo>
                <a:lnTo>
                  <a:pt x="629" y="379"/>
                </a:lnTo>
                <a:lnTo>
                  <a:pt x="634" y="378"/>
                </a:lnTo>
                <a:lnTo>
                  <a:pt x="635" y="379"/>
                </a:lnTo>
                <a:lnTo>
                  <a:pt x="638" y="382"/>
                </a:lnTo>
                <a:lnTo>
                  <a:pt x="634" y="385"/>
                </a:lnTo>
                <a:lnTo>
                  <a:pt x="630" y="386"/>
                </a:lnTo>
                <a:lnTo>
                  <a:pt x="629" y="389"/>
                </a:lnTo>
                <a:lnTo>
                  <a:pt x="625" y="392"/>
                </a:lnTo>
                <a:lnTo>
                  <a:pt x="615" y="390"/>
                </a:lnTo>
                <a:lnTo>
                  <a:pt x="604" y="383"/>
                </a:lnTo>
                <a:lnTo>
                  <a:pt x="599" y="378"/>
                </a:lnTo>
                <a:lnTo>
                  <a:pt x="594" y="373"/>
                </a:lnTo>
                <a:lnTo>
                  <a:pt x="575" y="370"/>
                </a:lnTo>
                <a:lnTo>
                  <a:pt x="575" y="365"/>
                </a:lnTo>
                <a:lnTo>
                  <a:pt x="558" y="364"/>
                </a:lnTo>
                <a:lnTo>
                  <a:pt x="555" y="365"/>
                </a:lnTo>
                <a:lnTo>
                  <a:pt x="558" y="368"/>
                </a:lnTo>
                <a:lnTo>
                  <a:pt x="573" y="379"/>
                </a:lnTo>
                <a:lnTo>
                  <a:pt x="577" y="381"/>
                </a:lnTo>
                <a:lnTo>
                  <a:pt x="616" y="405"/>
                </a:lnTo>
                <a:lnTo>
                  <a:pt x="611" y="405"/>
                </a:lnTo>
                <a:lnTo>
                  <a:pt x="603" y="403"/>
                </a:lnTo>
                <a:lnTo>
                  <a:pt x="596" y="398"/>
                </a:lnTo>
                <a:lnTo>
                  <a:pt x="594" y="392"/>
                </a:lnTo>
                <a:lnTo>
                  <a:pt x="591" y="392"/>
                </a:lnTo>
                <a:lnTo>
                  <a:pt x="593" y="395"/>
                </a:lnTo>
                <a:lnTo>
                  <a:pt x="594" y="398"/>
                </a:lnTo>
                <a:lnTo>
                  <a:pt x="594" y="399"/>
                </a:lnTo>
                <a:lnTo>
                  <a:pt x="596" y="401"/>
                </a:lnTo>
                <a:lnTo>
                  <a:pt x="606" y="407"/>
                </a:lnTo>
                <a:lnTo>
                  <a:pt x="638" y="417"/>
                </a:lnTo>
                <a:lnTo>
                  <a:pt x="643" y="421"/>
                </a:lnTo>
                <a:lnTo>
                  <a:pt x="648" y="425"/>
                </a:lnTo>
                <a:lnTo>
                  <a:pt x="653" y="430"/>
                </a:lnTo>
                <a:lnTo>
                  <a:pt x="656" y="435"/>
                </a:lnTo>
                <a:lnTo>
                  <a:pt x="659" y="440"/>
                </a:lnTo>
                <a:lnTo>
                  <a:pt x="668" y="451"/>
                </a:lnTo>
                <a:lnTo>
                  <a:pt x="672" y="457"/>
                </a:lnTo>
                <a:lnTo>
                  <a:pt x="674" y="479"/>
                </a:lnTo>
                <a:lnTo>
                  <a:pt x="674" y="483"/>
                </a:lnTo>
                <a:lnTo>
                  <a:pt x="675" y="483"/>
                </a:lnTo>
                <a:lnTo>
                  <a:pt x="674" y="487"/>
                </a:lnTo>
                <a:lnTo>
                  <a:pt x="672" y="491"/>
                </a:lnTo>
                <a:lnTo>
                  <a:pt x="669" y="492"/>
                </a:lnTo>
                <a:lnTo>
                  <a:pt x="665" y="492"/>
                </a:lnTo>
                <a:lnTo>
                  <a:pt x="662" y="491"/>
                </a:lnTo>
                <a:lnTo>
                  <a:pt x="655" y="482"/>
                </a:lnTo>
                <a:lnTo>
                  <a:pt x="651" y="475"/>
                </a:lnTo>
                <a:lnTo>
                  <a:pt x="647" y="469"/>
                </a:lnTo>
                <a:lnTo>
                  <a:pt x="646" y="461"/>
                </a:lnTo>
                <a:lnTo>
                  <a:pt x="643" y="439"/>
                </a:lnTo>
                <a:lnTo>
                  <a:pt x="642" y="436"/>
                </a:lnTo>
                <a:lnTo>
                  <a:pt x="639" y="444"/>
                </a:lnTo>
                <a:lnTo>
                  <a:pt x="642" y="460"/>
                </a:lnTo>
                <a:lnTo>
                  <a:pt x="651" y="486"/>
                </a:lnTo>
                <a:lnTo>
                  <a:pt x="655" y="489"/>
                </a:lnTo>
                <a:lnTo>
                  <a:pt x="659" y="493"/>
                </a:lnTo>
                <a:lnTo>
                  <a:pt x="665" y="496"/>
                </a:lnTo>
                <a:lnTo>
                  <a:pt x="674" y="489"/>
                </a:lnTo>
                <a:lnTo>
                  <a:pt x="681" y="489"/>
                </a:lnTo>
                <a:lnTo>
                  <a:pt x="687" y="489"/>
                </a:lnTo>
                <a:lnTo>
                  <a:pt x="694" y="488"/>
                </a:lnTo>
                <a:lnTo>
                  <a:pt x="723" y="474"/>
                </a:lnTo>
                <a:lnTo>
                  <a:pt x="735" y="471"/>
                </a:lnTo>
                <a:lnTo>
                  <a:pt x="756" y="471"/>
                </a:lnTo>
                <a:lnTo>
                  <a:pt x="760" y="469"/>
                </a:lnTo>
                <a:lnTo>
                  <a:pt x="763" y="460"/>
                </a:lnTo>
                <a:lnTo>
                  <a:pt x="771" y="457"/>
                </a:lnTo>
                <a:lnTo>
                  <a:pt x="774" y="449"/>
                </a:lnTo>
                <a:lnTo>
                  <a:pt x="778" y="447"/>
                </a:lnTo>
                <a:lnTo>
                  <a:pt x="782" y="444"/>
                </a:lnTo>
                <a:lnTo>
                  <a:pt x="785" y="440"/>
                </a:lnTo>
                <a:lnTo>
                  <a:pt x="788" y="439"/>
                </a:lnTo>
                <a:lnTo>
                  <a:pt x="793" y="440"/>
                </a:lnTo>
                <a:lnTo>
                  <a:pt x="787" y="455"/>
                </a:lnTo>
                <a:lnTo>
                  <a:pt x="785" y="457"/>
                </a:lnTo>
                <a:lnTo>
                  <a:pt x="788" y="462"/>
                </a:lnTo>
                <a:lnTo>
                  <a:pt x="791" y="461"/>
                </a:lnTo>
                <a:lnTo>
                  <a:pt x="794" y="457"/>
                </a:lnTo>
                <a:lnTo>
                  <a:pt x="797" y="455"/>
                </a:lnTo>
                <a:lnTo>
                  <a:pt x="802" y="453"/>
                </a:lnTo>
                <a:lnTo>
                  <a:pt x="806" y="449"/>
                </a:lnTo>
                <a:lnTo>
                  <a:pt x="813" y="444"/>
                </a:lnTo>
                <a:lnTo>
                  <a:pt x="816" y="442"/>
                </a:lnTo>
                <a:lnTo>
                  <a:pt x="824" y="440"/>
                </a:lnTo>
                <a:lnTo>
                  <a:pt x="827" y="438"/>
                </a:lnTo>
                <a:lnTo>
                  <a:pt x="838" y="422"/>
                </a:lnTo>
                <a:lnTo>
                  <a:pt x="846" y="416"/>
                </a:lnTo>
                <a:lnTo>
                  <a:pt x="859" y="409"/>
                </a:lnTo>
                <a:lnTo>
                  <a:pt x="868" y="399"/>
                </a:lnTo>
                <a:lnTo>
                  <a:pt x="882" y="389"/>
                </a:lnTo>
                <a:lnTo>
                  <a:pt x="885" y="391"/>
                </a:lnTo>
                <a:lnTo>
                  <a:pt x="890" y="390"/>
                </a:lnTo>
                <a:lnTo>
                  <a:pt x="895" y="387"/>
                </a:lnTo>
                <a:lnTo>
                  <a:pt x="901" y="386"/>
                </a:lnTo>
                <a:lnTo>
                  <a:pt x="911" y="385"/>
                </a:lnTo>
                <a:lnTo>
                  <a:pt x="923" y="387"/>
                </a:lnTo>
                <a:lnTo>
                  <a:pt x="923" y="389"/>
                </a:lnTo>
                <a:lnTo>
                  <a:pt x="921" y="390"/>
                </a:lnTo>
                <a:lnTo>
                  <a:pt x="920" y="394"/>
                </a:lnTo>
                <a:lnTo>
                  <a:pt x="926" y="389"/>
                </a:lnTo>
                <a:lnTo>
                  <a:pt x="929" y="381"/>
                </a:lnTo>
                <a:lnTo>
                  <a:pt x="926" y="374"/>
                </a:lnTo>
                <a:lnTo>
                  <a:pt x="917" y="372"/>
                </a:lnTo>
                <a:lnTo>
                  <a:pt x="901" y="373"/>
                </a:lnTo>
                <a:lnTo>
                  <a:pt x="898" y="372"/>
                </a:lnTo>
                <a:lnTo>
                  <a:pt x="897" y="368"/>
                </a:lnTo>
                <a:lnTo>
                  <a:pt x="895" y="365"/>
                </a:lnTo>
                <a:lnTo>
                  <a:pt x="890" y="365"/>
                </a:lnTo>
                <a:lnTo>
                  <a:pt x="893" y="360"/>
                </a:lnTo>
                <a:lnTo>
                  <a:pt x="898" y="361"/>
                </a:lnTo>
                <a:lnTo>
                  <a:pt x="903" y="364"/>
                </a:lnTo>
                <a:lnTo>
                  <a:pt x="913" y="365"/>
                </a:lnTo>
                <a:lnTo>
                  <a:pt x="920" y="367"/>
                </a:lnTo>
                <a:lnTo>
                  <a:pt x="924" y="367"/>
                </a:lnTo>
                <a:lnTo>
                  <a:pt x="925" y="365"/>
                </a:lnTo>
                <a:lnTo>
                  <a:pt x="919" y="360"/>
                </a:lnTo>
                <a:lnTo>
                  <a:pt x="916" y="357"/>
                </a:lnTo>
                <a:lnTo>
                  <a:pt x="915" y="359"/>
                </a:lnTo>
                <a:lnTo>
                  <a:pt x="913" y="361"/>
                </a:lnTo>
                <a:lnTo>
                  <a:pt x="913" y="363"/>
                </a:lnTo>
                <a:lnTo>
                  <a:pt x="911" y="360"/>
                </a:lnTo>
                <a:lnTo>
                  <a:pt x="911" y="357"/>
                </a:lnTo>
                <a:lnTo>
                  <a:pt x="911" y="355"/>
                </a:lnTo>
                <a:lnTo>
                  <a:pt x="911" y="355"/>
                </a:lnTo>
                <a:lnTo>
                  <a:pt x="911" y="354"/>
                </a:lnTo>
                <a:lnTo>
                  <a:pt x="910" y="351"/>
                </a:lnTo>
                <a:lnTo>
                  <a:pt x="911" y="348"/>
                </a:lnTo>
                <a:lnTo>
                  <a:pt x="912" y="350"/>
                </a:lnTo>
                <a:lnTo>
                  <a:pt x="913" y="350"/>
                </a:lnTo>
                <a:lnTo>
                  <a:pt x="915" y="351"/>
                </a:lnTo>
                <a:lnTo>
                  <a:pt x="915" y="346"/>
                </a:lnTo>
                <a:lnTo>
                  <a:pt x="916" y="343"/>
                </a:lnTo>
                <a:lnTo>
                  <a:pt x="925" y="335"/>
                </a:lnTo>
                <a:lnTo>
                  <a:pt x="928" y="335"/>
                </a:lnTo>
                <a:lnTo>
                  <a:pt x="937" y="334"/>
                </a:lnTo>
                <a:lnTo>
                  <a:pt x="937" y="333"/>
                </a:lnTo>
                <a:lnTo>
                  <a:pt x="938" y="329"/>
                </a:lnTo>
                <a:lnTo>
                  <a:pt x="939" y="325"/>
                </a:lnTo>
                <a:lnTo>
                  <a:pt x="942" y="322"/>
                </a:lnTo>
                <a:lnTo>
                  <a:pt x="943" y="322"/>
                </a:lnTo>
                <a:lnTo>
                  <a:pt x="945" y="322"/>
                </a:lnTo>
                <a:lnTo>
                  <a:pt x="946" y="324"/>
                </a:lnTo>
                <a:lnTo>
                  <a:pt x="946" y="325"/>
                </a:lnTo>
                <a:lnTo>
                  <a:pt x="951" y="324"/>
                </a:lnTo>
                <a:lnTo>
                  <a:pt x="952" y="322"/>
                </a:lnTo>
                <a:lnTo>
                  <a:pt x="954" y="320"/>
                </a:lnTo>
                <a:lnTo>
                  <a:pt x="955" y="319"/>
                </a:lnTo>
                <a:lnTo>
                  <a:pt x="956" y="319"/>
                </a:lnTo>
                <a:lnTo>
                  <a:pt x="957" y="320"/>
                </a:lnTo>
                <a:lnTo>
                  <a:pt x="959" y="320"/>
                </a:lnTo>
                <a:lnTo>
                  <a:pt x="959" y="320"/>
                </a:lnTo>
                <a:lnTo>
                  <a:pt x="961" y="322"/>
                </a:lnTo>
                <a:lnTo>
                  <a:pt x="963" y="325"/>
                </a:lnTo>
                <a:lnTo>
                  <a:pt x="965" y="328"/>
                </a:lnTo>
                <a:lnTo>
                  <a:pt x="968" y="326"/>
                </a:lnTo>
                <a:lnTo>
                  <a:pt x="973" y="322"/>
                </a:lnTo>
                <a:lnTo>
                  <a:pt x="992" y="317"/>
                </a:lnTo>
                <a:lnTo>
                  <a:pt x="1000" y="312"/>
                </a:lnTo>
                <a:lnTo>
                  <a:pt x="1005" y="312"/>
                </a:lnTo>
                <a:lnTo>
                  <a:pt x="1027" y="325"/>
                </a:lnTo>
                <a:lnTo>
                  <a:pt x="1056" y="338"/>
                </a:lnTo>
                <a:lnTo>
                  <a:pt x="1069" y="341"/>
                </a:lnTo>
                <a:lnTo>
                  <a:pt x="1075" y="338"/>
                </a:lnTo>
                <a:lnTo>
                  <a:pt x="1082" y="344"/>
                </a:lnTo>
                <a:lnTo>
                  <a:pt x="1086" y="347"/>
                </a:lnTo>
                <a:lnTo>
                  <a:pt x="1089" y="347"/>
                </a:lnTo>
                <a:lnTo>
                  <a:pt x="1093" y="348"/>
                </a:lnTo>
                <a:lnTo>
                  <a:pt x="1108" y="356"/>
                </a:lnTo>
                <a:lnTo>
                  <a:pt x="1110" y="359"/>
                </a:lnTo>
                <a:lnTo>
                  <a:pt x="1113" y="363"/>
                </a:lnTo>
                <a:lnTo>
                  <a:pt x="1124" y="372"/>
                </a:lnTo>
                <a:lnTo>
                  <a:pt x="1128" y="378"/>
                </a:lnTo>
                <a:lnTo>
                  <a:pt x="1130" y="379"/>
                </a:lnTo>
                <a:lnTo>
                  <a:pt x="1132" y="381"/>
                </a:lnTo>
                <a:lnTo>
                  <a:pt x="1135" y="382"/>
                </a:lnTo>
                <a:lnTo>
                  <a:pt x="1137" y="385"/>
                </a:lnTo>
                <a:lnTo>
                  <a:pt x="1139" y="392"/>
                </a:lnTo>
                <a:lnTo>
                  <a:pt x="1140" y="395"/>
                </a:lnTo>
                <a:lnTo>
                  <a:pt x="1142" y="400"/>
                </a:lnTo>
                <a:lnTo>
                  <a:pt x="1148" y="405"/>
                </a:lnTo>
                <a:lnTo>
                  <a:pt x="1153" y="411"/>
                </a:lnTo>
                <a:lnTo>
                  <a:pt x="1158" y="414"/>
                </a:lnTo>
                <a:lnTo>
                  <a:pt x="1168" y="417"/>
                </a:lnTo>
                <a:lnTo>
                  <a:pt x="1170" y="418"/>
                </a:lnTo>
                <a:lnTo>
                  <a:pt x="1174" y="421"/>
                </a:lnTo>
                <a:lnTo>
                  <a:pt x="1176" y="422"/>
                </a:lnTo>
                <a:lnTo>
                  <a:pt x="1183" y="423"/>
                </a:lnTo>
                <a:lnTo>
                  <a:pt x="1188" y="423"/>
                </a:lnTo>
                <a:lnTo>
                  <a:pt x="1193" y="425"/>
                </a:lnTo>
                <a:lnTo>
                  <a:pt x="1197" y="427"/>
                </a:lnTo>
                <a:lnTo>
                  <a:pt x="1198" y="434"/>
                </a:lnTo>
                <a:lnTo>
                  <a:pt x="1199" y="442"/>
                </a:lnTo>
                <a:lnTo>
                  <a:pt x="1198" y="448"/>
                </a:lnTo>
                <a:lnTo>
                  <a:pt x="1196" y="452"/>
                </a:lnTo>
                <a:lnTo>
                  <a:pt x="1198" y="455"/>
                </a:lnTo>
                <a:lnTo>
                  <a:pt x="1199" y="458"/>
                </a:lnTo>
                <a:lnTo>
                  <a:pt x="1201" y="464"/>
                </a:lnTo>
                <a:lnTo>
                  <a:pt x="1201" y="466"/>
                </a:lnTo>
                <a:lnTo>
                  <a:pt x="1207" y="470"/>
                </a:lnTo>
                <a:lnTo>
                  <a:pt x="1211" y="471"/>
                </a:lnTo>
                <a:lnTo>
                  <a:pt x="1214" y="471"/>
                </a:lnTo>
                <a:lnTo>
                  <a:pt x="1230" y="486"/>
                </a:lnTo>
                <a:lnTo>
                  <a:pt x="1239" y="491"/>
                </a:lnTo>
                <a:lnTo>
                  <a:pt x="1246" y="488"/>
                </a:lnTo>
                <a:lnTo>
                  <a:pt x="1252" y="492"/>
                </a:lnTo>
                <a:lnTo>
                  <a:pt x="1258" y="496"/>
                </a:lnTo>
                <a:lnTo>
                  <a:pt x="1267" y="506"/>
                </a:lnTo>
                <a:lnTo>
                  <a:pt x="1273" y="515"/>
                </a:lnTo>
                <a:lnTo>
                  <a:pt x="1274" y="515"/>
                </a:lnTo>
                <a:lnTo>
                  <a:pt x="1276" y="522"/>
                </a:lnTo>
                <a:lnTo>
                  <a:pt x="1277" y="526"/>
                </a:lnTo>
                <a:lnTo>
                  <a:pt x="1278" y="527"/>
                </a:lnTo>
                <a:lnTo>
                  <a:pt x="1281" y="530"/>
                </a:lnTo>
                <a:lnTo>
                  <a:pt x="1286" y="531"/>
                </a:lnTo>
                <a:lnTo>
                  <a:pt x="1291" y="534"/>
                </a:lnTo>
                <a:lnTo>
                  <a:pt x="1295" y="534"/>
                </a:lnTo>
                <a:lnTo>
                  <a:pt x="1300" y="534"/>
                </a:lnTo>
                <a:lnTo>
                  <a:pt x="1303" y="537"/>
                </a:lnTo>
                <a:lnTo>
                  <a:pt x="1305" y="541"/>
                </a:lnTo>
                <a:lnTo>
                  <a:pt x="1308" y="544"/>
                </a:lnTo>
                <a:lnTo>
                  <a:pt x="1305" y="548"/>
                </a:lnTo>
                <a:lnTo>
                  <a:pt x="1305" y="550"/>
                </a:lnTo>
                <a:lnTo>
                  <a:pt x="1308" y="553"/>
                </a:lnTo>
                <a:lnTo>
                  <a:pt x="1312" y="553"/>
                </a:lnTo>
                <a:lnTo>
                  <a:pt x="1313" y="554"/>
                </a:lnTo>
                <a:lnTo>
                  <a:pt x="1315" y="558"/>
                </a:lnTo>
                <a:lnTo>
                  <a:pt x="1316" y="561"/>
                </a:lnTo>
                <a:lnTo>
                  <a:pt x="1321" y="562"/>
                </a:lnTo>
                <a:lnTo>
                  <a:pt x="1325" y="561"/>
                </a:lnTo>
                <a:lnTo>
                  <a:pt x="1326" y="561"/>
                </a:lnTo>
                <a:lnTo>
                  <a:pt x="1331" y="558"/>
                </a:lnTo>
                <a:lnTo>
                  <a:pt x="1335" y="557"/>
                </a:lnTo>
                <a:lnTo>
                  <a:pt x="1343" y="556"/>
                </a:lnTo>
                <a:lnTo>
                  <a:pt x="1346" y="554"/>
                </a:lnTo>
                <a:lnTo>
                  <a:pt x="1351" y="556"/>
                </a:lnTo>
                <a:lnTo>
                  <a:pt x="1357" y="558"/>
                </a:lnTo>
                <a:lnTo>
                  <a:pt x="1364" y="557"/>
                </a:lnTo>
                <a:lnTo>
                  <a:pt x="1369" y="552"/>
                </a:lnTo>
                <a:lnTo>
                  <a:pt x="1370" y="554"/>
                </a:lnTo>
                <a:lnTo>
                  <a:pt x="1374" y="557"/>
                </a:lnTo>
                <a:lnTo>
                  <a:pt x="1375" y="558"/>
                </a:lnTo>
                <a:lnTo>
                  <a:pt x="1377" y="556"/>
                </a:lnTo>
                <a:lnTo>
                  <a:pt x="1382" y="553"/>
                </a:lnTo>
                <a:lnTo>
                  <a:pt x="1383" y="559"/>
                </a:lnTo>
                <a:lnTo>
                  <a:pt x="1384" y="563"/>
                </a:lnTo>
                <a:lnTo>
                  <a:pt x="1387" y="567"/>
                </a:lnTo>
                <a:lnTo>
                  <a:pt x="1392" y="568"/>
                </a:lnTo>
                <a:lnTo>
                  <a:pt x="1387" y="574"/>
                </a:lnTo>
                <a:lnTo>
                  <a:pt x="1391" y="578"/>
                </a:lnTo>
                <a:lnTo>
                  <a:pt x="1403" y="584"/>
                </a:lnTo>
                <a:lnTo>
                  <a:pt x="1403" y="585"/>
                </a:lnTo>
                <a:lnTo>
                  <a:pt x="1404" y="596"/>
                </a:lnTo>
                <a:lnTo>
                  <a:pt x="1404" y="598"/>
                </a:lnTo>
                <a:lnTo>
                  <a:pt x="1403" y="602"/>
                </a:lnTo>
                <a:lnTo>
                  <a:pt x="1404" y="605"/>
                </a:lnTo>
                <a:lnTo>
                  <a:pt x="1408" y="605"/>
                </a:lnTo>
                <a:lnTo>
                  <a:pt x="1412" y="605"/>
                </a:lnTo>
                <a:lnTo>
                  <a:pt x="1410" y="611"/>
                </a:lnTo>
                <a:lnTo>
                  <a:pt x="1413" y="616"/>
                </a:lnTo>
                <a:lnTo>
                  <a:pt x="1426" y="629"/>
                </a:lnTo>
                <a:lnTo>
                  <a:pt x="1428" y="631"/>
                </a:lnTo>
                <a:lnTo>
                  <a:pt x="1431" y="631"/>
                </a:lnTo>
                <a:lnTo>
                  <a:pt x="1436" y="631"/>
                </a:lnTo>
                <a:lnTo>
                  <a:pt x="1439" y="632"/>
                </a:lnTo>
                <a:lnTo>
                  <a:pt x="1441" y="634"/>
                </a:lnTo>
                <a:lnTo>
                  <a:pt x="1443" y="640"/>
                </a:lnTo>
                <a:lnTo>
                  <a:pt x="1444" y="655"/>
                </a:lnTo>
                <a:lnTo>
                  <a:pt x="1444" y="658"/>
                </a:lnTo>
                <a:lnTo>
                  <a:pt x="1448" y="667"/>
                </a:lnTo>
                <a:lnTo>
                  <a:pt x="1440" y="659"/>
                </a:lnTo>
                <a:lnTo>
                  <a:pt x="1435" y="658"/>
                </a:lnTo>
                <a:lnTo>
                  <a:pt x="1432" y="663"/>
                </a:lnTo>
                <a:lnTo>
                  <a:pt x="1434" y="666"/>
                </a:lnTo>
                <a:lnTo>
                  <a:pt x="1440" y="672"/>
                </a:lnTo>
                <a:lnTo>
                  <a:pt x="1441" y="676"/>
                </a:lnTo>
                <a:lnTo>
                  <a:pt x="1443" y="677"/>
                </a:lnTo>
                <a:lnTo>
                  <a:pt x="1444" y="676"/>
                </a:lnTo>
                <a:lnTo>
                  <a:pt x="1446" y="677"/>
                </a:lnTo>
                <a:lnTo>
                  <a:pt x="1448" y="680"/>
                </a:lnTo>
                <a:lnTo>
                  <a:pt x="1449" y="690"/>
                </a:lnTo>
                <a:lnTo>
                  <a:pt x="1450" y="693"/>
                </a:lnTo>
                <a:lnTo>
                  <a:pt x="1452" y="695"/>
                </a:lnTo>
                <a:lnTo>
                  <a:pt x="1452" y="697"/>
                </a:lnTo>
                <a:lnTo>
                  <a:pt x="1450" y="701"/>
                </a:lnTo>
                <a:lnTo>
                  <a:pt x="1449" y="703"/>
                </a:lnTo>
                <a:lnTo>
                  <a:pt x="1450" y="706"/>
                </a:lnTo>
                <a:lnTo>
                  <a:pt x="1452" y="708"/>
                </a:lnTo>
                <a:lnTo>
                  <a:pt x="1453" y="710"/>
                </a:lnTo>
                <a:lnTo>
                  <a:pt x="1450" y="716"/>
                </a:lnTo>
                <a:lnTo>
                  <a:pt x="1454" y="743"/>
                </a:lnTo>
                <a:lnTo>
                  <a:pt x="1453" y="752"/>
                </a:lnTo>
                <a:lnTo>
                  <a:pt x="1453" y="756"/>
                </a:lnTo>
                <a:lnTo>
                  <a:pt x="1454" y="773"/>
                </a:lnTo>
                <a:lnTo>
                  <a:pt x="1450" y="785"/>
                </a:lnTo>
                <a:lnTo>
                  <a:pt x="1452" y="787"/>
                </a:lnTo>
                <a:lnTo>
                  <a:pt x="1452" y="789"/>
                </a:lnTo>
                <a:lnTo>
                  <a:pt x="1449" y="794"/>
                </a:lnTo>
                <a:lnTo>
                  <a:pt x="1443" y="821"/>
                </a:lnTo>
                <a:lnTo>
                  <a:pt x="1445" y="820"/>
                </a:lnTo>
                <a:lnTo>
                  <a:pt x="1445" y="820"/>
                </a:lnTo>
                <a:lnTo>
                  <a:pt x="1446" y="818"/>
                </a:lnTo>
                <a:lnTo>
                  <a:pt x="1448" y="822"/>
                </a:lnTo>
                <a:lnTo>
                  <a:pt x="1446" y="827"/>
                </a:lnTo>
                <a:lnTo>
                  <a:pt x="1441" y="836"/>
                </a:lnTo>
                <a:lnTo>
                  <a:pt x="1441" y="846"/>
                </a:lnTo>
                <a:lnTo>
                  <a:pt x="1440" y="851"/>
                </a:lnTo>
                <a:lnTo>
                  <a:pt x="1437" y="855"/>
                </a:lnTo>
                <a:lnTo>
                  <a:pt x="1435" y="853"/>
                </a:lnTo>
                <a:lnTo>
                  <a:pt x="1434" y="858"/>
                </a:lnTo>
                <a:lnTo>
                  <a:pt x="1435" y="865"/>
                </a:lnTo>
                <a:lnTo>
                  <a:pt x="1435" y="869"/>
                </a:lnTo>
                <a:lnTo>
                  <a:pt x="1437" y="877"/>
                </a:lnTo>
                <a:lnTo>
                  <a:pt x="1440" y="880"/>
                </a:lnTo>
                <a:lnTo>
                  <a:pt x="1444" y="884"/>
                </a:lnTo>
                <a:lnTo>
                  <a:pt x="1441" y="888"/>
                </a:lnTo>
                <a:lnTo>
                  <a:pt x="1441" y="892"/>
                </a:lnTo>
                <a:lnTo>
                  <a:pt x="1443" y="900"/>
                </a:lnTo>
                <a:lnTo>
                  <a:pt x="1440" y="930"/>
                </a:lnTo>
                <a:lnTo>
                  <a:pt x="1435" y="956"/>
                </a:lnTo>
                <a:lnTo>
                  <a:pt x="1434" y="952"/>
                </a:lnTo>
                <a:lnTo>
                  <a:pt x="1432" y="946"/>
                </a:lnTo>
                <a:lnTo>
                  <a:pt x="1434" y="941"/>
                </a:lnTo>
                <a:lnTo>
                  <a:pt x="1436" y="936"/>
                </a:lnTo>
                <a:lnTo>
                  <a:pt x="1434" y="939"/>
                </a:lnTo>
                <a:lnTo>
                  <a:pt x="1431" y="944"/>
                </a:lnTo>
                <a:lnTo>
                  <a:pt x="1430" y="950"/>
                </a:lnTo>
                <a:lnTo>
                  <a:pt x="1430" y="956"/>
                </a:lnTo>
                <a:lnTo>
                  <a:pt x="1431" y="962"/>
                </a:lnTo>
                <a:lnTo>
                  <a:pt x="1435" y="970"/>
                </a:lnTo>
                <a:lnTo>
                  <a:pt x="1436" y="975"/>
                </a:lnTo>
                <a:lnTo>
                  <a:pt x="1441" y="981"/>
                </a:lnTo>
                <a:lnTo>
                  <a:pt x="1461" y="996"/>
                </a:lnTo>
                <a:lnTo>
                  <a:pt x="1466" y="1005"/>
                </a:lnTo>
                <a:lnTo>
                  <a:pt x="1467" y="1010"/>
                </a:lnTo>
                <a:lnTo>
                  <a:pt x="1471" y="1016"/>
                </a:lnTo>
                <a:lnTo>
                  <a:pt x="1475" y="1022"/>
                </a:lnTo>
                <a:lnTo>
                  <a:pt x="1479" y="1022"/>
                </a:lnTo>
                <a:lnTo>
                  <a:pt x="1478" y="1018"/>
                </a:lnTo>
                <a:lnTo>
                  <a:pt x="1475" y="1011"/>
                </a:lnTo>
                <a:lnTo>
                  <a:pt x="1470" y="1001"/>
                </a:lnTo>
                <a:lnTo>
                  <a:pt x="1466" y="996"/>
                </a:lnTo>
                <a:lnTo>
                  <a:pt x="1446" y="980"/>
                </a:lnTo>
                <a:lnTo>
                  <a:pt x="1443" y="976"/>
                </a:lnTo>
                <a:lnTo>
                  <a:pt x="1444" y="972"/>
                </a:lnTo>
                <a:lnTo>
                  <a:pt x="1449" y="976"/>
                </a:lnTo>
                <a:lnTo>
                  <a:pt x="1462" y="984"/>
                </a:lnTo>
                <a:lnTo>
                  <a:pt x="1467" y="988"/>
                </a:lnTo>
                <a:lnTo>
                  <a:pt x="1474" y="996"/>
                </a:lnTo>
                <a:lnTo>
                  <a:pt x="1478" y="997"/>
                </a:lnTo>
                <a:lnTo>
                  <a:pt x="1484" y="997"/>
                </a:lnTo>
                <a:lnTo>
                  <a:pt x="1484" y="998"/>
                </a:lnTo>
                <a:lnTo>
                  <a:pt x="1485" y="1005"/>
                </a:lnTo>
                <a:lnTo>
                  <a:pt x="1487" y="1007"/>
                </a:lnTo>
                <a:lnTo>
                  <a:pt x="1488" y="1009"/>
                </a:lnTo>
                <a:lnTo>
                  <a:pt x="1489" y="1009"/>
                </a:lnTo>
                <a:lnTo>
                  <a:pt x="1494" y="1007"/>
                </a:lnTo>
                <a:lnTo>
                  <a:pt x="1500" y="1005"/>
                </a:lnTo>
                <a:lnTo>
                  <a:pt x="1501" y="1000"/>
                </a:lnTo>
                <a:lnTo>
                  <a:pt x="1501" y="994"/>
                </a:lnTo>
                <a:lnTo>
                  <a:pt x="1498" y="989"/>
                </a:lnTo>
                <a:lnTo>
                  <a:pt x="1501" y="980"/>
                </a:lnTo>
                <a:lnTo>
                  <a:pt x="1501" y="978"/>
                </a:lnTo>
                <a:lnTo>
                  <a:pt x="1501" y="975"/>
                </a:lnTo>
                <a:lnTo>
                  <a:pt x="1505" y="970"/>
                </a:lnTo>
                <a:lnTo>
                  <a:pt x="1505" y="967"/>
                </a:lnTo>
                <a:lnTo>
                  <a:pt x="1505" y="963"/>
                </a:lnTo>
                <a:lnTo>
                  <a:pt x="1502" y="957"/>
                </a:lnTo>
                <a:lnTo>
                  <a:pt x="1501" y="953"/>
                </a:lnTo>
                <a:lnTo>
                  <a:pt x="1509" y="946"/>
                </a:lnTo>
                <a:lnTo>
                  <a:pt x="1511" y="944"/>
                </a:lnTo>
                <a:lnTo>
                  <a:pt x="1500" y="948"/>
                </a:lnTo>
                <a:lnTo>
                  <a:pt x="1488" y="945"/>
                </a:lnTo>
                <a:lnTo>
                  <a:pt x="1476" y="940"/>
                </a:lnTo>
                <a:lnTo>
                  <a:pt x="1466" y="939"/>
                </a:lnTo>
                <a:lnTo>
                  <a:pt x="1470" y="932"/>
                </a:lnTo>
                <a:lnTo>
                  <a:pt x="1481" y="927"/>
                </a:lnTo>
                <a:lnTo>
                  <a:pt x="1484" y="922"/>
                </a:lnTo>
                <a:lnTo>
                  <a:pt x="1474" y="923"/>
                </a:lnTo>
                <a:lnTo>
                  <a:pt x="1471" y="923"/>
                </a:lnTo>
                <a:lnTo>
                  <a:pt x="1471" y="922"/>
                </a:lnTo>
                <a:lnTo>
                  <a:pt x="1472" y="919"/>
                </a:lnTo>
                <a:lnTo>
                  <a:pt x="1472" y="918"/>
                </a:lnTo>
                <a:lnTo>
                  <a:pt x="1472" y="914"/>
                </a:lnTo>
                <a:lnTo>
                  <a:pt x="1472" y="912"/>
                </a:lnTo>
                <a:lnTo>
                  <a:pt x="1472" y="910"/>
                </a:lnTo>
                <a:lnTo>
                  <a:pt x="1468" y="905"/>
                </a:lnTo>
                <a:lnTo>
                  <a:pt x="1467" y="902"/>
                </a:lnTo>
                <a:lnTo>
                  <a:pt x="1480" y="912"/>
                </a:lnTo>
                <a:lnTo>
                  <a:pt x="1480" y="909"/>
                </a:lnTo>
                <a:lnTo>
                  <a:pt x="1480" y="908"/>
                </a:lnTo>
                <a:lnTo>
                  <a:pt x="1481" y="908"/>
                </a:lnTo>
                <a:lnTo>
                  <a:pt x="1484" y="910"/>
                </a:lnTo>
                <a:lnTo>
                  <a:pt x="1488" y="913"/>
                </a:lnTo>
                <a:lnTo>
                  <a:pt x="1497" y="915"/>
                </a:lnTo>
                <a:lnTo>
                  <a:pt x="1497" y="918"/>
                </a:lnTo>
                <a:lnTo>
                  <a:pt x="1492" y="921"/>
                </a:lnTo>
                <a:lnTo>
                  <a:pt x="1492" y="923"/>
                </a:lnTo>
                <a:lnTo>
                  <a:pt x="1501" y="922"/>
                </a:lnTo>
                <a:lnTo>
                  <a:pt x="1509" y="922"/>
                </a:lnTo>
                <a:lnTo>
                  <a:pt x="1514" y="926"/>
                </a:lnTo>
                <a:lnTo>
                  <a:pt x="1516" y="934"/>
                </a:lnTo>
                <a:lnTo>
                  <a:pt x="1518" y="949"/>
                </a:lnTo>
                <a:lnTo>
                  <a:pt x="1519" y="957"/>
                </a:lnTo>
                <a:lnTo>
                  <a:pt x="1524" y="962"/>
                </a:lnTo>
                <a:lnTo>
                  <a:pt x="1525" y="962"/>
                </a:lnTo>
                <a:lnTo>
                  <a:pt x="1536" y="961"/>
                </a:lnTo>
                <a:lnTo>
                  <a:pt x="1537" y="958"/>
                </a:lnTo>
                <a:lnTo>
                  <a:pt x="1536" y="954"/>
                </a:lnTo>
                <a:lnTo>
                  <a:pt x="1533" y="950"/>
                </a:lnTo>
                <a:lnTo>
                  <a:pt x="1532" y="939"/>
                </a:lnTo>
                <a:lnTo>
                  <a:pt x="1532" y="934"/>
                </a:lnTo>
                <a:lnTo>
                  <a:pt x="1534" y="930"/>
                </a:lnTo>
                <a:lnTo>
                  <a:pt x="1540" y="926"/>
                </a:lnTo>
                <a:lnTo>
                  <a:pt x="1545" y="926"/>
                </a:lnTo>
                <a:lnTo>
                  <a:pt x="1549" y="928"/>
                </a:lnTo>
                <a:lnTo>
                  <a:pt x="1553" y="941"/>
                </a:lnTo>
                <a:lnTo>
                  <a:pt x="1560" y="953"/>
                </a:lnTo>
                <a:lnTo>
                  <a:pt x="1562" y="959"/>
                </a:lnTo>
                <a:lnTo>
                  <a:pt x="1560" y="965"/>
                </a:lnTo>
                <a:lnTo>
                  <a:pt x="1554" y="976"/>
                </a:lnTo>
                <a:lnTo>
                  <a:pt x="1551" y="980"/>
                </a:lnTo>
                <a:lnTo>
                  <a:pt x="1545" y="987"/>
                </a:lnTo>
                <a:lnTo>
                  <a:pt x="1544" y="989"/>
                </a:lnTo>
                <a:lnTo>
                  <a:pt x="1541" y="998"/>
                </a:lnTo>
                <a:lnTo>
                  <a:pt x="1540" y="1000"/>
                </a:lnTo>
                <a:lnTo>
                  <a:pt x="1537" y="1001"/>
                </a:lnTo>
                <a:lnTo>
                  <a:pt x="1534" y="1003"/>
                </a:lnTo>
                <a:lnTo>
                  <a:pt x="1534" y="1007"/>
                </a:lnTo>
                <a:lnTo>
                  <a:pt x="1534" y="1010"/>
                </a:lnTo>
                <a:lnTo>
                  <a:pt x="1528" y="1018"/>
                </a:lnTo>
                <a:lnTo>
                  <a:pt x="1525" y="1024"/>
                </a:lnTo>
                <a:lnTo>
                  <a:pt x="1524" y="1031"/>
                </a:lnTo>
                <a:lnTo>
                  <a:pt x="1522" y="1037"/>
                </a:lnTo>
                <a:lnTo>
                  <a:pt x="1516" y="1042"/>
                </a:lnTo>
                <a:lnTo>
                  <a:pt x="1518" y="1045"/>
                </a:lnTo>
                <a:lnTo>
                  <a:pt x="1519" y="1046"/>
                </a:lnTo>
                <a:lnTo>
                  <a:pt x="1516" y="1050"/>
                </a:lnTo>
                <a:lnTo>
                  <a:pt x="1520" y="1047"/>
                </a:lnTo>
                <a:lnTo>
                  <a:pt x="1524" y="1046"/>
                </a:lnTo>
                <a:lnTo>
                  <a:pt x="1523" y="1050"/>
                </a:lnTo>
                <a:lnTo>
                  <a:pt x="1520" y="1054"/>
                </a:lnTo>
                <a:lnTo>
                  <a:pt x="1512" y="1058"/>
                </a:lnTo>
                <a:lnTo>
                  <a:pt x="1507" y="1060"/>
                </a:lnTo>
                <a:lnTo>
                  <a:pt x="1512" y="1060"/>
                </a:lnTo>
                <a:lnTo>
                  <a:pt x="1515" y="1062"/>
                </a:lnTo>
                <a:lnTo>
                  <a:pt x="1519" y="1063"/>
                </a:lnTo>
                <a:lnTo>
                  <a:pt x="1523" y="1064"/>
                </a:lnTo>
                <a:lnTo>
                  <a:pt x="1516" y="1066"/>
                </a:lnTo>
                <a:lnTo>
                  <a:pt x="1509" y="1063"/>
                </a:lnTo>
                <a:lnTo>
                  <a:pt x="1502" y="1063"/>
                </a:lnTo>
                <a:lnTo>
                  <a:pt x="1498" y="1068"/>
                </a:lnTo>
                <a:lnTo>
                  <a:pt x="1500" y="1071"/>
                </a:lnTo>
                <a:lnTo>
                  <a:pt x="1502" y="1071"/>
                </a:lnTo>
                <a:lnTo>
                  <a:pt x="1503" y="1071"/>
                </a:lnTo>
                <a:lnTo>
                  <a:pt x="1506" y="1069"/>
                </a:lnTo>
                <a:lnTo>
                  <a:pt x="1507" y="1069"/>
                </a:lnTo>
                <a:lnTo>
                  <a:pt x="1507" y="1072"/>
                </a:lnTo>
                <a:lnTo>
                  <a:pt x="1507" y="1076"/>
                </a:lnTo>
                <a:lnTo>
                  <a:pt x="1507" y="1079"/>
                </a:lnTo>
                <a:lnTo>
                  <a:pt x="1506" y="1081"/>
                </a:lnTo>
                <a:lnTo>
                  <a:pt x="1502" y="1079"/>
                </a:lnTo>
                <a:lnTo>
                  <a:pt x="1494" y="1076"/>
                </a:lnTo>
                <a:lnTo>
                  <a:pt x="1490" y="1073"/>
                </a:lnTo>
                <a:lnTo>
                  <a:pt x="1489" y="1072"/>
                </a:lnTo>
                <a:lnTo>
                  <a:pt x="1483" y="1062"/>
                </a:lnTo>
                <a:lnTo>
                  <a:pt x="1481" y="1063"/>
                </a:lnTo>
                <a:lnTo>
                  <a:pt x="1483" y="1067"/>
                </a:lnTo>
                <a:lnTo>
                  <a:pt x="1490" y="1081"/>
                </a:lnTo>
                <a:lnTo>
                  <a:pt x="1494" y="1085"/>
                </a:lnTo>
                <a:lnTo>
                  <a:pt x="1500" y="1086"/>
                </a:lnTo>
                <a:lnTo>
                  <a:pt x="1510" y="1086"/>
                </a:lnTo>
                <a:lnTo>
                  <a:pt x="1522" y="1093"/>
                </a:lnTo>
                <a:lnTo>
                  <a:pt x="1528" y="1094"/>
                </a:lnTo>
                <a:lnTo>
                  <a:pt x="1532" y="1098"/>
                </a:lnTo>
                <a:lnTo>
                  <a:pt x="1537" y="1112"/>
                </a:lnTo>
                <a:lnTo>
                  <a:pt x="1545" y="1124"/>
                </a:lnTo>
                <a:lnTo>
                  <a:pt x="1546" y="1132"/>
                </a:lnTo>
                <a:lnTo>
                  <a:pt x="1545" y="1132"/>
                </a:lnTo>
                <a:lnTo>
                  <a:pt x="1544" y="1129"/>
                </a:lnTo>
                <a:lnTo>
                  <a:pt x="1542" y="1129"/>
                </a:lnTo>
                <a:lnTo>
                  <a:pt x="1541" y="1129"/>
                </a:lnTo>
                <a:lnTo>
                  <a:pt x="1540" y="1128"/>
                </a:lnTo>
                <a:lnTo>
                  <a:pt x="1541" y="1134"/>
                </a:lnTo>
                <a:lnTo>
                  <a:pt x="1546" y="1139"/>
                </a:lnTo>
                <a:lnTo>
                  <a:pt x="1551" y="1145"/>
                </a:lnTo>
                <a:lnTo>
                  <a:pt x="1555" y="1151"/>
                </a:lnTo>
                <a:lnTo>
                  <a:pt x="1558" y="1151"/>
                </a:lnTo>
                <a:lnTo>
                  <a:pt x="1556" y="1147"/>
                </a:lnTo>
                <a:lnTo>
                  <a:pt x="1560" y="1148"/>
                </a:lnTo>
                <a:lnTo>
                  <a:pt x="1563" y="1151"/>
                </a:lnTo>
                <a:lnTo>
                  <a:pt x="1564" y="1156"/>
                </a:lnTo>
                <a:lnTo>
                  <a:pt x="1566" y="1161"/>
                </a:lnTo>
                <a:lnTo>
                  <a:pt x="1563" y="1160"/>
                </a:lnTo>
                <a:lnTo>
                  <a:pt x="1562" y="1159"/>
                </a:lnTo>
                <a:lnTo>
                  <a:pt x="1560" y="1155"/>
                </a:lnTo>
                <a:lnTo>
                  <a:pt x="1563" y="1161"/>
                </a:lnTo>
                <a:lnTo>
                  <a:pt x="1572" y="1173"/>
                </a:lnTo>
                <a:lnTo>
                  <a:pt x="1576" y="1185"/>
                </a:lnTo>
                <a:lnTo>
                  <a:pt x="1610" y="1231"/>
                </a:lnTo>
                <a:lnTo>
                  <a:pt x="1612" y="1236"/>
                </a:lnTo>
                <a:lnTo>
                  <a:pt x="1613" y="1238"/>
                </a:lnTo>
                <a:lnTo>
                  <a:pt x="1615" y="1239"/>
                </a:lnTo>
                <a:lnTo>
                  <a:pt x="1619" y="1240"/>
                </a:lnTo>
                <a:lnTo>
                  <a:pt x="1617" y="1235"/>
                </a:lnTo>
                <a:lnTo>
                  <a:pt x="1612" y="1229"/>
                </a:lnTo>
                <a:lnTo>
                  <a:pt x="1611" y="1224"/>
                </a:lnTo>
                <a:lnTo>
                  <a:pt x="1619" y="1231"/>
                </a:lnTo>
                <a:lnTo>
                  <a:pt x="1631" y="1256"/>
                </a:lnTo>
                <a:lnTo>
                  <a:pt x="1641" y="1260"/>
                </a:lnTo>
                <a:lnTo>
                  <a:pt x="1643" y="1260"/>
                </a:lnTo>
                <a:lnTo>
                  <a:pt x="1646" y="1260"/>
                </a:lnTo>
                <a:lnTo>
                  <a:pt x="1650" y="1261"/>
                </a:lnTo>
                <a:lnTo>
                  <a:pt x="1652" y="1262"/>
                </a:lnTo>
                <a:lnTo>
                  <a:pt x="1655" y="1264"/>
                </a:lnTo>
                <a:lnTo>
                  <a:pt x="1657" y="1264"/>
                </a:lnTo>
                <a:lnTo>
                  <a:pt x="1659" y="1264"/>
                </a:lnTo>
                <a:lnTo>
                  <a:pt x="1660" y="1262"/>
                </a:lnTo>
                <a:lnTo>
                  <a:pt x="1660" y="1262"/>
                </a:lnTo>
                <a:lnTo>
                  <a:pt x="1660" y="1261"/>
                </a:lnTo>
                <a:lnTo>
                  <a:pt x="1663" y="1262"/>
                </a:lnTo>
                <a:lnTo>
                  <a:pt x="1665" y="1265"/>
                </a:lnTo>
                <a:lnTo>
                  <a:pt x="1666" y="1265"/>
                </a:lnTo>
                <a:lnTo>
                  <a:pt x="1668" y="1264"/>
                </a:lnTo>
                <a:lnTo>
                  <a:pt x="1669" y="1261"/>
                </a:lnTo>
                <a:lnTo>
                  <a:pt x="1670" y="1259"/>
                </a:lnTo>
                <a:lnTo>
                  <a:pt x="1670" y="1257"/>
                </a:lnTo>
                <a:lnTo>
                  <a:pt x="1674" y="1261"/>
                </a:lnTo>
                <a:lnTo>
                  <a:pt x="1677" y="1269"/>
                </a:lnTo>
                <a:lnTo>
                  <a:pt x="1678" y="1268"/>
                </a:lnTo>
                <a:lnTo>
                  <a:pt x="1679" y="1264"/>
                </a:lnTo>
                <a:lnTo>
                  <a:pt x="1678" y="1259"/>
                </a:lnTo>
                <a:lnTo>
                  <a:pt x="1674" y="1246"/>
                </a:lnTo>
                <a:lnTo>
                  <a:pt x="1668" y="1234"/>
                </a:lnTo>
                <a:lnTo>
                  <a:pt x="1665" y="1233"/>
                </a:lnTo>
                <a:lnTo>
                  <a:pt x="1664" y="1230"/>
                </a:lnTo>
                <a:lnTo>
                  <a:pt x="1659" y="1221"/>
                </a:lnTo>
                <a:lnTo>
                  <a:pt x="1655" y="1218"/>
                </a:lnTo>
                <a:lnTo>
                  <a:pt x="1653" y="1221"/>
                </a:lnTo>
                <a:lnTo>
                  <a:pt x="1650" y="1218"/>
                </a:lnTo>
                <a:lnTo>
                  <a:pt x="1639" y="1211"/>
                </a:lnTo>
                <a:lnTo>
                  <a:pt x="1635" y="1205"/>
                </a:lnTo>
                <a:lnTo>
                  <a:pt x="1634" y="1203"/>
                </a:lnTo>
                <a:lnTo>
                  <a:pt x="1641" y="1204"/>
                </a:lnTo>
                <a:lnTo>
                  <a:pt x="1644" y="1208"/>
                </a:lnTo>
                <a:lnTo>
                  <a:pt x="1651" y="1216"/>
                </a:lnTo>
                <a:lnTo>
                  <a:pt x="1656" y="1216"/>
                </a:lnTo>
                <a:lnTo>
                  <a:pt x="1660" y="1213"/>
                </a:lnTo>
                <a:lnTo>
                  <a:pt x="1663" y="1212"/>
                </a:lnTo>
                <a:lnTo>
                  <a:pt x="1663" y="1217"/>
                </a:lnTo>
                <a:lnTo>
                  <a:pt x="1668" y="1222"/>
                </a:lnTo>
                <a:lnTo>
                  <a:pt x="1672" y="1225"/>
                </a:lnTo>
                <a:lnTo>
                  <a:pt x="1673" y="1224"/>
                </a:lnTo>
                <a:lnTo>
                  <a:pt x="1674" y="1220"/>
                </a:lnTo>
                <a:lnTo>
                  <a:pt x="1678" y="1220"/>
                </a:lnTo>
                <a:lnTo>
                  <a:pt x="1681" y="1217"/>
                </a:lnTo>
                <a:lnTo>
                  <a:pt x="1681" y="1212"/>
                </a:lnTo>
                <a:lnTo>
                  <a:pt x="1688" y="1213"/>
                </a:lnTo>
                <a:lnTo>
                  <a:pt x="1692" y="1211"/>
                </a:lnTo>
                <a:lnTo>
                  <a:pt x="1697" y="1208"/>
                </a:lnTo>
                <a:lnTo>
                  <a:pt x="1708" y="1204"/>
                </a:lnTo>
                <a:lnTo>
                  <a:pt x="1713" y="1198"/>
                </a:lnTo>
                <a:lnTo>
                  <a:pt x="1718" y="1195"/>
                </a:lnTo>
                <a:lnTo>
                  <a:pt x="1716" y="1205"/>
                </a:lnTo>
                <a:lnTo>
                  <a:pt x="1714" y="1208"/>
                </a:lnTo>
                <a:lnTo>
                  <a:pt x="1712" y="1209"/>
                </a:lnTo>
                <a:lnTo>
                  <a:pt x="1707" y="1212"/>
                </a:lnTo>
                <a:lnTo>
                  <a:pt x="1694" y="1222"/>
                </a:lnTo>
                <a:lnTo>
                  <a:pt x="1688" y="1227"/>
                </a:lnTo>
                <a:lnTo>
                  <a:pt x="1690" y="1231"/>
                </a:lnTo>
                <a:lnTo>
                  <a:pt x="1696" y="1235"/>
                </a:lnTo>
                <a:lnTo>
                  <a:pt x="1700" y="1236"/>
                </a:lnTo>
                <a:lnTo>
                  <a:pt x="1703" y="1239"/>
                </a:lnTo>
                <a:lnTo>
                  <a:pt x="1704" y="1247"/>
                </a:lnTo>
                <a:lnTo>
                  <a:pt x="1705" y="1253"/>
                </a:lnTo>
                <a:lnTo>
                  <a:pt x="1704" y="1291"/>
                </a:lnTo>
                <a:lnTo>
                  <a:pt x="1705" y="1299"/>
                </a:lnTo>
                <a:lnTo>
                  <a:pt x="1707" y="1303"/>
                </a:lnTo>
                <a:lnTo>
                  <a:pt x="1714" y="1313"/>
                </a:lnTo>
                <a:lnTo>
                  <a:pt x="1716" y="1318"/>
                </a:lnTo>
                <a:lnTo>
                  <a:pt x="1717" y="1326"/>
                </a:lnTo>
                <a:lnTo>
                  <a:pt x="1716" y="1331"/>
                </a:lnTo>
                <a:lnTo>
                  <a:pt x="1716" y="1335"/>
                </a:lnTo>
                <a:lnTo>
                  <a:pt x="1719" y="1340"/>
                </a:lnTo>
                <a:lnTo>
                  <a:pt x="1725" y="1344"/>
                </a:lnTo>
                <a:lnTo>
                  <a:pt x="1729" y="1343"/>
                </a:lnTo>
                <a:lnTo>
                  <a:pt x="1731" y="1340"/>
                </a:lnTo>
                <a:lnTo>
                  <a:pt x="1736" y="1336"/>
                </a:lnTo>
                <a:lnTo>
                  <a:pt x="1738" y="1341"/>
                </a:lnTo>
                <a:lnTo>
                  <a:pt x="1740" y="1339"/>
                </a:lnTo>
                <a:lnTo>
                  <a:pt x="1747" y="1336"/>
                </a:lnTo>
                <a:lnTo>
                  <a:pt x="1748" y="1335"/>
                </a:lnTo>
                <a:lnTo>
                  <a:pt x="1749" y="1332"/>
                </a:lnTo>
                <a:lnTo>
                  <a:pt x="1753" y="1308"/>
                </a:lnTo>
                <a:lnTo>
                  <a:pt x="1756" y="1303"/>
                </a:lnTo>
                <a:lnTo>
                  <a:pt x="1763" y="1291"/>
                </a:lnTo>
                <a:lnTo>
                  <a:pt x="1769" y="1286"/>
                </a:lnTo>
                <a:lnTo>
                  <a:pt x="1773" y="1282"/>
                </a:lnTo>
                <a:lnTo>
                  <a:pt x="1778" y="1281"/>
                </a:lnTo>
                <a:lnTo>
                  <a:pt x="1784" y="1275"/>
                </a:lnTo>
                <a:lnTo>
                  <a:pt x="1787" y="1274"/>
                </a:lnTo>
                <a:lnTo>
                  <a:pt x="1787" y="1278"/>
                </a:lnTo>
                <a:lnTo>
                  <a:pt x="1785" y="1281"/>
                </a:lnTo>
                <a:lnTo>
                  <a:pt x="1784" y="1283"/>
                </a:lnTo>
                <a:lnTo>
                  <a:pt x="1782" y="1286"/>
                </a:lnTo>
                <a:lnTo>
                  <a:pt x="1779" y="1284"/>
                </a:lnTo>
                <a:lnTo>
                  <a:pt x="1775" y="1286"/>
                </a:lnTo>
                <a:lnTo>
                  <a:pt x="1774" y="1290"/>
                </a:lnTo>
                <a:lnTo>
                  <a:pt x="1773" y="1292"/>
                </a:lnTo>
                <a:lnTo>
                  <a:pt x="1762" y="1306"/>
                </a:lnTo>
                <a:lnTo>
                  <a:pt x="1760" y="1312"/>
                </a:lnTo>
                <a:lnTo>
                  <a:pt x="1762" y="1319"/>
                </a:lnTo>
                <a:lnTo>
                  <a:pt x="1758" y="1328"/>
                </a:lnTo>
                <a:lnTo>
                  <a:pt x="1752" y="1336"/>
                </a:lnTo>
                <a:lnTo>
                  <a:pt x="1745" y="1343"/>
                </a:lnTo>
                <a:lnTo>
                  <a:pt x="1744" y="1345"/>
                </a:lnTo>
                <a:lnTo>
                  <a:pt x="1744" y="1347"/>
                </a:lnTo>
                <a:lnTo>
                  <a:pt x="1741" y="1347"/>
                </a:lnTo>
                <a:lnTo>
                  <a:pt x="1739" y="1347"/>
                </a:lnTo>
                <a:lnTo>
                  <a:pt x="1736" y="1343"/>
                </a:lnTo>
                <a:lnTo>
                  <a:pt x="1736" y="1343"/>
                </a:lnTo>
                <a:lnTo>
                  <a:pt x="1735" y="1347"/>
                </a:lnTo>
                <a:lnTo>
                  <a:pt x="1735" y="1350"/>
                </a:lnTo>
                <a:lnTo>
                  <a:pt x="1735" y="1356"/>
                </a:lnTo>
                <a:lnTo>
                  <a:pt x="1736" y="1358"/>
                </a:lnTo>
                <a:lnTo>
                  <a:pt x="1738" y="1356"/>
                </a:lnTo>
                <a:lnTo>
                  <a:pt x="1740" y="1357"/>
                </a:lnTo>
                <a:lnTo>
                  <a:pt x="1740" y="1358"/>
                </a:lnTo>
                <a:lnTo>
                  <a:pt x="1744" y="1356"/>
                </a:lnTo>
                <a:lnTo>
                  <a:pt x="1761" y="1361"/>
                </a:lnTo>
                <a:lnTo>
                  <a:pt x="1766" y="1359"/>
                </a:lnTo>
                <a:lnTo>
                  <a:pt x="1767" y="1361"/>
                </a:lnTo>
                <a:lnTo>
                  <a:pt x="1769" y="1362"/>
                </a:lnTo>
                <a:lnTo>
                  <a:pt x="1771" y="1362"/>
                </a:lnTo>
                <a:lnTo>
                  <a:pt x="1773" y="1361"/>
                </a:lnTo>
                <a:lnTo>
                  <a:pt x="1774" y="1358"/>
                </a:lnTo>
                <a:lnTo>
                  <a:pt x="1771" y="1350"/>
                </a:lnTo>
                <a:lnTo>
                  <a:pt x="1770" y="1347"/>
                </a:lnTo>
                <a:lnTo>
                  <a:pt x="1773" y="1350"/>
                </a:lnTo>
                <a:lnTo>
                  <a:pt x="1780" y="1359"/>
                </a:lnTo>
                <a:lnTo>
                  <a:pt x="1783" y="1365"/>
                </a:lnTo>
                <a:lnTo>
                  <a:pt x="1785" y="1370"/>
                </a:lnTo>
                <a:lnTo>
                  <a:pt x="1789" y="1389"/>
                </a:lnTo>
                <a:lnTo>
                  <a:pt x="1787" y="1389"/>
                </a:lnTo>
                <a:lnTo>
                  <a:pt x="1787" y="1388"/>
                </a:lnTo>
                <a:lnTo>
                  <a:pt x="1784" y="1388"/>
                </a:lnTo>
                <a:lnTo>
                  <a:pt x="1787" y="1393"/>
                </a:lnTo>
                <a:lnTo>
                  <a:pt x="1797" y="1406"/>
                </a:lnTo>
                <a:lnTo>
                  <a:pt x="1798" y="1407"/>
                </a:lnTo>
                <a:lnTo>
                  <a:pt x="1798" y="1410"/>
                </a:lnTo>
                <a:lnTo>
                  <a:pt x="1798" y="1420"/>
                </a:lnTo>
                <a:lnTo>
                  <a:pt x="1805" y="1445"/>
                </a:lnTo>
                <a:lnTo>
                  <a:pt x="1814" y="1466"/>
                </a:lnTo>
                <a:lnTo>
                  <a:pt x="1815" y="1466"/>
                </a:lnTo>
                <a:lnTo>
                  <a:pt x="1815" y="1462"/>
                </a:lnTo>
                <a:lnTo>
                  <a:pt x="1814" y="1459"/>
                </a:lnTo>
                <a:lnTo>
                  <a:pt x="1815" y="1455"/>
                </a:lnTo>
                <a:lnTo>
                  <a:pt x="1815" y="1453"/>
                </a:lnTo>
                <a:lnTo>
                  <a:pt x="1824" y="1475"/>
                </a:lnTo>
                <a:lnTo>
                  <a:pt x="1829" y="1481"/>
                </a:lnTo>
                <a:lnTo>
                  <a:pt x="1838" y="1486"/>
                </a:lnTo>
                <a:lnTo>
                  <a:pt x="1837" y="1490"/>
                </a:lnTo>
                <a:lnTo>
                  <a:pt x="1838" y="1493"/>
                </a:lnTo>
                <a:lnTo>
                  <a:pt x="1841" y="1497"/>
                </a:lnTo>
                <a:lnTo>
                  <a:pt x="1845" y="1498"/>
                </a:lnTo>
                <a:lnTo>
                  <a:pt x="1848" y="1498"/>
                </a:lnTo>
                <a:lnTo>
                  <a:pt x="1854" y="1497"/>
                </a:lnTo>
                <a:lnTo>
                  <a:pt x="1858" y="1495"/>
                </a:lnTo>
                <a:lnTo>
                  <a:pt x="1858" y="1499"/>
                </a:lnTo>
                <a:lnTo>
                  <a:pt x="1857" y="1504"/>
                </a:lnTo>
                <a:lnTo>
                  <a:pt x="1854" y="1508"/>
                </a:lnTo>
                <a:lnTo>
                  <a:pt x="1851" y="1510"/>
                </a:lnTo>
                <a:lnTo>
                  <a:pt x="1848" y="1510"/>
                </a:lnTo>
                <a:lnTo>
                  <a:pt x="1845" y="1506"/>
                </a:lnTo>
                <a:lnTo>
                  <a:pt x="1841" y="1504"/>
                </a:lnTo>
                <a:lnTo>
                  <a:pt x="1837" y="1507"/>
                </a:lnTo>
                <a:lnTo>
                  <a:pt x="1841" y="1516"/>
                </a:lnTo>
                <a:lnTo>
                  <a:pt x="1842" y="1517"/>
                </a:lnTo>
                <a:lnTo>
                  <a:pt x="1845" y="1521"/>
                </a:lnTo>
                <a:lnTo>
                  <a:pt x="1846" y="1521"/>
                </a:lnTo>
                <a:lnTo>
                  <a:pt x="1849" y="1521"/>
                </a:lnTo>
                <a:lnTo>
                  <a:pt x="1850" y="1521"/>
                </a:lnTo>
                <a:lnTo>
                  <a:pt x="1850" y="1519"/>
                </a:lnTo>
                <a:lnTo>
                  <a:pt x="1851" y="1517"/>
                </a:lnTo>
                <a:lnTo>
                  <a:pt x="1851" y="1516"/>
                </a:lnTo>
                <a:lnTo>
                  <a:pt x="1853" y="1514"/>
                </a:lnTo>
                <a:lnTo>
                  <a:pt x="1853" y="1512"/>
                </a:lnTo>
                <a:lnTo>
                  <a:pt x="1855" y="1515"/>
                </a:lnTo>
                <a:lnTo>
                  <a:pt x="1858" y="1516"/>
                </a:lnTo>
                <a:lnTo>
                  <a:pt x="1862" y="1515"/>
                </a:lnTo>
                <a:lnTo>
                  <a:pt x="1866" y="1515"/>
                </a:lnTo>
                <a:lnTo>
                  <a:pt x="1868" y="1512"/>
                </a:lnTo>
                <a:lnTo>
                  <a:pt x="1870" y="1507"/>
                </a:lnTo>
                <a:lnTo>
                  <a:pt x="1871" y="1504"/>
                </a:lnTo>
                <a:lnTo>
                  <a:pt x="1873" y="1508"/>
                </a:lnTo>
                <a:lnTo>
                  <a:pt x="1877" y="1510"/>
                </a:lnTo>
                <a:lnTo>
                  <a:pt x="1880" y="1511"/>
                </a:lnTo>
                <a:lnTo>
                  <a:pt x="1882" y="1510"/>
                </a:lnTo>
                <a:lnTo>
                  <a:pt x="1882" y="1511"/>
                </a:lnTo>
                <a:lnTo>
                  <a:pt x="1884" y="1512"/>
                </a:lnTo>
                <a:lnTo>
                  <a:pt x="1884" y="1512"/>
                </a:lnTo>
                <a:lnTo>
                  <a:pt x="1884" y="1515"/>
                </a:lnTo>
                <a:lnTo>
                  <a:pt x="1885" y="1515"/>
                </a:lnTo>
                <a:lnTo>
                  <a:pt x="1888" y="1511"/>
                </a:lnTo>
                <a:lnTo>
                  <a:pt x="1889" y="1510"/>
                </a:lnTo>
                <a:lnTo>
                  <a:pt x="1892" y="1511"/>
                </a:lnTo>
                <a:lnTo>
                  <a:pt x="1897" y="1512"/>
                </a:lnTo>
                <a:lnTo>
                  <a:pt x="1903" y="1514"/>
                </a:lnTo>
                <a:lnTo>
                  <a:pt x="1906" y="1517"/>
                </a:lnTo>
                <a:lnTo>
                  <a:pt x="1910" y="1517"/>
                </a:lnTo>
                <a:lnTo>
                  <a:pt x="1912" y="1512"/>
                </a:lnTo>
                <a:lnTo>
                  <a:pt x="1916" y="1515"/>
                </a:lnTo>
                <a:lnTo>
                  <a:pt x="1920" y="1520"/>
                </a:lnTo>
                <a:lnTo>
                  <a:pt x="1924" y="1521"/>
                </a:lnTo>
                <a:lnTo>
                  <a:pt x="1928" y="1523"/>
                </a:lnTo>
                <a:lnTo>
                  <a:pt x="1937" y="1523"/>
                </a:lnTo>
                <a:lnTo>
                  <a:pt x="1941" y="1524"/>
                </a:lnTo>
                <a:lnTo>
                  <a:pt x="1948" y="1528"/>
                </a:lnTo>
                <a:lnTo>
                  <a:pt x="1956" y="1532"/>
                </a:lnTo>
                <a:lnTo>
                  <a:pt x="1963" y="1539"/>
                </a:lnTo>
                <a:lnTo>
                  <a:pt x="1965" y="1541"/>
                </a:lnTo>
                <a:lnTo>
                  <a:pt x="1959" y="1549"/>
                </a:lnTo>
                <a:lnTo>
                  <a:pt x="1956" y="1552"/>
                </a:lnTo>
                <a:lnTo>
                  <a:pt x="1960" y="1554"/>
                </a:lnTo>
                <a:lnTo>
                  <a:pt x="1961" y="1555"/>
                </a:lnTo>
                <a:lnTo>
                  <a:pt x="1967" y="1563"/>
                </a:lnTo>
                <a:lnTo>
                  <a:pt x="1969" y="1565"/>
                </a:lnTo>
                <a:lnTo>
                  <a:pt x="1972" y="1565"/>
                </a:lnTo>
                <a:lnTo>
                  <a:pt x="1981" y="1564"/>
                </a:lnTo>
                <a:lnTo>
                  <a:pt x="1982" y="1569"/>
                </a:lnTo>
                <a:lnTo>
                  <a:pt x="1983" y="1573"/>
                </a:lnTo>
                <a:lnTo>
                  <a:pt x="1987" y="1574"/>
                </a:lnTo>
                <a:lnTo>
                  <a:pt x="1987" y="1578"/>
                </a:lnTo>
                <a:lnTo>
                  <a:pt x="1995" y="1589"/>
                </a:lnTo>
                <a:lnTo>
                  <a:pt x="2000" y="1602"/>
                </a:lnTo>
                <a:lnTo>
                  <a:pt x="2002" y="1605"/>
                </a:lnTo>
                <a:lnTo>
                  <a:pt x="2005" y="1605"/>
                </a:lnTo>
                <a:lnTo>
                  <a:pt x="2012" y="1603"/>
                </a:lnTo>
                <a:lnTo>
                  <a:pt x="2014" y="1604"/>
                </a:lnTo>
                <a:lnTo>
                  <a:pt x="2016" y="1605"/>
                </a:lnTo>
                <a:lnTo>
                  <a:pt x="2014" y="1609"/>
                </a:lnTo>
                <a:lnTo>
                  <a:pt x="2013" y="1611"/>
                </a:lnTo>
                <a:lnTo>
                  <a:pt x="2008" y="1616"/>
                </a:lnTo>
                <a:lnTo>
                  <a:pt x="2013" y="1621"/>
                </a:lnTo>
                <a:lnTo>
                  <a:pt x="2024" y="1630"/>
                </a:lnTo>
                <a:lnTo>
                  <a:pt x="2030" y="1640"/>
                </a:lnTo>
                <a:lnTo>
                  <a:pt x="2031" y="1644"/>
                </a:lnTo>
                <a:lnTo>
                  <a:pt x="2033" y="1649"/>
                </a:lnTo>
                <a:lnTo>
                  <a:pt x="2034" y="1653"/>
                </a:lnTo>
                <a:lnTo>
                  <a:pt x="2036" y="1656"/>
                </a:lnTo>
                <a:lnTo>
                  <a:pt x="2052" y="1664"/>
                </a:lnTo>
                <a:lnTo>
                  <a:pt x="2062" y="1665"/>
                </a:lnTo>
                <a:lnTo>
                  <a:pt x="2065" y="1665"/>
                </a:lnTo>
                <a:lnTo>
                  <a:pt x="2070" y="1668"/>
                </a:lnTo>
                <a:lnTo>
                  <a:pt x="2080" y="1668"/>
                </a:lnTo>
                <a:lnTo>
                  <a:pt x="2086" y="1669"/>
                </a:lnTo>
                <a:lnTo>
                  <a:pt x="2105" y="1683"/>
                </a:lnTo>
                <a:lnTo>
                  <a:pt x="2108" y="1688"/>
                </a:lnTo>
                <a:lnTo>
                  <a:pt x="2106" y="1695"/>
                </a:lnTo>
                <a:lnTo>
                  <a:pt x="2102" y="1700"/>
                </a:lnTo>
                <a:lnTo>
                  <a:pt x="2096" y="1703"/>
                </a:lnTo>
                <a:lnTo>
                  <a:pt x="2089" y="1704"/>
                </a:lnTo>
                <a:lnTo>
                  <a:pt x="2084" y="1703"/>
                </a:lnTo>
                <a:lnTo>
                  <a:pt x="2084" y="1700"/>
                </a:lnTo>
                <a:lnTo>
                  <a:pt x="2086" y="1700"/>
                </a:lnTo>
                <a:lnTo>
                  <a:pt x="2088" y="1697"/>
                </a:lnTo>
                <a:lnTo>
                  <a:pt x="2089" y="1697"/>
                </a:lnTo>
                <a:lnTo>
                  <a:pt x="2089" y="1695"/>
                </a:lnTo>
                <a:lnTo>
                  <a:pt x="2066" y="1690"/>
                </a:lnTo>
                <a:lnTo>
                  <a:pt x="2062" y="1688"/>
                </a:lnTo>
                <a:lnTo>
                  <a:pt x="2061" y="1688"/>
                </a:lnTo>
                <a:lnTo>
                  <a:pt x="2055" y="1679"/>
                </a:lnTo>
                <a:lnTo>
                  <a:pt x="2052" y="1677"/>
                </a:lnTo>
                <a:lnTo>
                  <a:pt x="2048" y="1674"/>
                </a:lnTo>
                <a:lnTo>
                  <a:pt x="2044" y="1673"/>
                </a:lnTo>
                <a:lnTo>
                  <a:pt x="2042" y="1673"/>
                </a:lnTo>
                <a:lnTo>
                  <a:pt x="2043" y="1668"/>
                </a:lnTo>
                <a:lnTo>
                  <a:pt x="2038" y="1673"/>
                </a:lnTo>
                <a:lnTo>
                  <a:pt x="2035" y="1684"/>
                </a:lnTo>
                <a:lnTo>
                  <a:pt x="2034" y="1696"/>
                </a:lnTo>
                <a:lnTo>
                  <a:pt x="2035" y="1706"/>
                </a:lnTo>
                <a:lnTo>
                  <a:pt x="2040" y="1716"/>
                </a:lnTo>
                <a:lnTo>
                  <a:pt x="2047" y="1725"/>
                </a:lnTo>
                <a:lnTo>
                  <a:pt x="2062" y="1735"/>
                </a:lnTo>
                <a:lnTo>
                  <a:pt x="2066" y="1735"/>
                </a:lnTo>
                <a:lnTo>
                  <a:pt x="2079" y="1730"/>
                </a:lnTo>
                <a:lnTo>
                  <a:pt x="2091" y="1726"/>
                </a:lnTo>
                <a:lnTo>
                  <a:pt x="2100" y="1723"/>
                </a:lnTo>
                <a:lnTo>
                  <a:pt x="2110" y="1721"/>
                </a:lnTo>
                <a:lnTo>
                  <a:pt x="2115" y="1719"/>
                </a:lnTo>
                <a:lnTo>
                  <a:pt x="2121" y="1710"/>
                </a:lnTo>
                <a:lnTo>
                  <a:pt x="2122" y="1710"/>
                </a:lnTo>
                <a:lnTo>
                  <a:pt x="2128" y="1704"/>
                </a:lnTo>
                <a:lnTo>
                  <a:pt x="2133" y="1706"/>
                </a:lnTo>
                <a:lnTo>
                  <a:pt x="2143" y="1706"/>
                </a:lnTo>
                <a:lnTo>
                  <a:pt x="2141" y="1710"/>
                </a:lnTo>
                <a:lnTo>
                  <a:pt x="2143" y="1712"/>
                </a:lnTo>
                <a:lnTo>
                  <a:pt x="2145" y="1713"/>
                </a:lnTo>
                <a:lnTo>
                  <a:pt x="2146" y="1713"/>
                </a:lnTo>
                <a:lnTo>
                  <a:pt x="2146" y="1712"/>
                </a:lnTo>
                <a:lnTo>
                  <a:pt x="2148" y="1709"/>
                </a:lnTo>
                <a:lnTo>
                  <a:pt x="2149" y="1710"/>
                </a:lnTo>
                <a:lnTo>
                  <a:pt x="2152" y="1710"/>
                </a:lnTo>
                <a:lnTo>
                  <a:pt x="2153" y="1712"/>
                </a:lnTo>
                <a:lnTo>
                  <a:pt x="2154" y="1712"/>
                </a:lnTo>
                <a:lnTo>
                  <a:pt x="2154" y="1710"/>
                </a:lnTo>
                <a:lnTo>
                  <a:pt x="2154" y="1709"/>
                </a:lnTo>
                <a:lnTo>
                  <a:pt x="2155" y="1709"/>
                </a:lnTo>
                <a:lnTo>
                  <a:pt x="2155" y="1708"/>
                </a:lnTo>
                <a:lnTo>
                  <a:pt x="2159" y="1710"/>
                </a:lnTo>
                <a:lnTo>
                  <a:pt x="2163" y="1710"/>
                </a:lnTo>
                <a:lnTo>
                  <a:pt x="2168" y="1710"/>
                </a:lnTo>
                <a:lnTo>
                  <a:pt x="2172" y="1709"/>
                </a:lnTo>
                <a:lnTo>
                  <a:pt x="2176" y="1703"/>
                </a:lnTo>
                <a:lnTo>
                  <a:pt x="2180" y="1700"/>
                </a:lnTo>
                <a:lnTo>
                  <a:pt x="2185" y="1703"/>
                </a:lnTo>
                <a:lnTo>
                  <a:pt x="2187" y="1701"/>
                </a:lnTo>
                <a:lnTo>
                  <a:pt x="2188" y="1699"/>
                </a:lnTo>
                <a:lnTo>
                  <a:pt x="2187" y="1697"/>
                </a:lnTo>
                <a:lnTo>
                  <a:pt x="2185" y="1695"/>
                </a:lnTo>
                <a:lnTo>
                  <a:pt x="2185" y="1692"/>
                </a:lnTo>
                <a:lnTo>
                  <a:pt x="2187" y="1691"/>
                </a:lnTo>
                <a:lnTo>
                  <a:pt x="2196" y="1687"/>
                </a:lnTo>
                <a:lnTo>
                  <a:pt x="2196" y="1688"/>
                </a:lnTo>
                <a:lnTo>
                  <a:pt x="2196" y="1688"/>
                </a:lnTo>
                <a:lnTo>
                  <a:pt x="2194" y="1688"/>
                </a:lnTo>
                <a:lnTo>
                  <a:pt x="2194" y="1690"/>
                </a:lnTo>
                <a:lnTo>
                  <a:pt x="2199" y="1691"/>
                </a:lnTo>
                <a:lnTo>
                  <a:pt x="2201" y="1686"/>
                </a:lnTo>
                <a:lnTo>
                  <a:pt x="2202" y="1678"/>
                </a:lnTo>
                <a:lnTo>
                  <a:pt x="2203" y="1673"/>
                </a:lnTo>
                <a:lnTo>
                  <a:pt x="2207" y="1670"/>
                </a:lnTo>
                <a:lnTo>
                  <a:pt x="2219" y="1669"/>
                </a:lnTo>
                <a:lnTo>
                  <a:pt x="2223" y="1668"/>
                </a:lnTo>
                <a:lnTo>
                  <a:pt x="2224" y="1669"/>
                </a:lnTo>
                <a:lnTo>
                  <a:pt x="2224" y="1670"/>
                </a:lnTo>
                <a:lnTo>
                  <a:pt x="2225" y="1671"/>
                </a:lnTo>
                <a:lnTo>
                  <a:pt x="2223" y="1671"/>
                </a:lnTo>
                <a:lnTo>
                  <a:pt x="2221" y="1673"/>
                </a:lnTo>
                <a:lnTo>
                  <a:pt x="2220" y="1674"/>
                </a:lnTo>
                <a:lnTo>
                  <a:pt x="2220" y="1677"/>
                </a:lnTo>
                <a:lnTo>
                  <a:pt x="2223" y="1677"/>
                </a:lnTo>
                <a:lnTo>
                  <a:pt x="2224" y="1678"/>
                </a:lnTo>
                <a:lnTo>
                  <a:pt x="2225" y="1679"/>
                </a:lnTo>
                <a:lnTo>
                  <a:pt x="2227" y="1682"/>
                </a:lnTo>
                <a:lnTo>
                  <a:pt x="2231" y="1678"/>
                </a:lnTo>
                <a:lnTo>
                  <a:pt x="2237" y="1678"/>
                </a:lnTo>
                <a:lnTo>
                  <a:pt x="2242" y="1681"/>
                </a:lnTo>
                <a:lnTo>
                  <a:pt x="2243" y="1687"/>
                </a:lnTo>
                <a:lnTo>
                  <a:pt x="2246" y="1687"/>
                </a:lnTo>
                <a:lnTo>
                  <a:pt x="2243" y="1681"/>
                </a:lnTo>
                <a:lnTo>
                  <a:pt x="2240" y="1677"/>
                </a:lnTo>
                <a:lnTo>
                  <a:pt x="2234" y="1674"/>
                </a:lnTo>
                <a:lnTo>
                  <a:pt x="2228" y="1675"/>
                </a:lnTo>
                <a:lnTo>
                  <a:pt x="2231" y="1670"/>
                </a:lnTo>
                <a:lnTo>
                  <a:pt x="2236" y="1666"/>
                </a:lnTo>
                <a:lnTo>
                  <a:pt x="2240" y="1665"/>
                </a:lnTo>
                <a:lnTo>
                  <a:pt x="2241" y="1670"/>
                </a:lnTo>
                <a:lnTo>
                  <a:pt x="2245" y="1671"/>
                </a:lnTo>
                <a:lnTo>
                  <a:pt x="2252" y="1678"/>
                </a:lnTo>
                <a:lnTo>
                  <a:pt x="2256" y="1681"/>
                </a:lnTo>
                <a:lnTo>
                  <a:pt x="2256" y="1678"/>
                </a:lnTo>
                <a:lnTo>
                  <a:pt x="2252" y="1675"/>
                </a:lnTo>
                <a:lnTo>
                  <a:pt x="2247" y="1671"/>
                </a:lnTo>
                <a:lnTo>
                  <a:pt x="2247" y="1665"/>
                </a:lnTo>
                <a:lnTo>
                  <a:pt x="2247" y="1661"/>
                </a:lnTo>
                <a:lnTo>
                  <a:pt x="2251" y="1655"/>
                </a:lnTo>
                <a:lnTo>
                  <a:pt x="2251" y="1652"/>
                </a:lnTo>
                <a:lnTo>
                  <a:pt x="2251" y="1649"/>
                </a:lnTo>
                <a:lnTo>
                  <a:pt x="2252" y="1647"/>
                </a:lnTo>
                <a:lnTo>
                  <a:pt x="2263" y="1630"/>
                </a:lnTo>
                <a:lnTo>
                  <a:pt x="2272" y="1620"/>
                </a:lnTo>
                <a:lnTo>
                  <a:pt x="2271" y="1616"/>
                </a:lnTo>
                <a:lnTo>
                  <a:pt x="2269" y="1613"/>
                </a:lnTo>
                <a:lnTo>
                  <a:pt x="2265" y="1612"/>
                </a:lnTo>
                <a:lnTo>
                  <a:pt x="2262" y="1609"/>
                </a:lnTo>
                <a:lnTo>
                  <a:pt x="2263" y="1603"/>
                </a:lnTo>
                <a:lnTo>
                  <a:pt x="2264" y="1599"/>
                </a:lnTo>
                <a:lnTo>
                  <a:pt x="2263" y="1598"/>
                </a:lnTo>
                <a:lnTo>
                  <a:pt x="2262" y="1596"/>
                </a:lnTo>
                <a:lnTo>
                  <a:pt x="2259" y="1595"/>
                </a:lnTo>
                <a:lnTo>
                  <a:pt x="2258" y="1589"/>
                </a:lnTo>
                <a:lnTo>
                  <a:pt x="2256" y="1582"/>
                </a:lnTo>
                <a:lnTo>
                  <a:pt x="2258" y="1577"/>
                </a:lnTo>
                <a:lnTo>
                  <a:pt x="2262" y="1569"/>
                </a:lnTo>
                <a:lnTo>
                  <a:pt x="2263" y="1564"/>
                </a:lnTo>
                <a:lnTo>
                  <a:pt x="2260" y="1549"/>
                </a:lnTo>
                <a:lnTo>
                  <a:pt x="2260" y="1542"/>
                </a:lnTo>
                <a:lnTo>
                  <a:pt x="2267" y="1533"/>
                </a:lnTo>
                <a:lnTo>
                  <a:pt x="2271" y="1519"/>
                </a:lnTo>
                <a:lnTo>
                  <a:pt x="2269" y="1511"/>
                </a:lnTo>
                <a:lnTo>
                  <a:pt x="2269" y="1507"/>
                </a:lnTo>
                <a:lnTo>
                  <a:pt x="2272" y="1504"/>
                </a:lnTo>
                <a:lnTo>
                  <a:pt x="2274" y="1503"/>
                </a:lnTo>
                <a:lnTo>
                  <a:pt x="2278" y="1503"/>
                </a:lnTo>
                <a:lnTo>
                  <a:pt x="2281" y="1501"/>
                </a:lnTo>
                <a:lnTo>
                  <a:pt x="2284" y="1494"/>
                </a:lnTo>
                <a:lnTo>
                  <a:pt x="2281" y="1481"/>
                </a:lnTo>
                <a:lnTo>
                  <a:pt x="2284" y="1472"/>
                </a:lnTo>
                <a:lnTo>
                  <a:pt x="2284" y="1462"/>
                </a:lnTo>
                <a:lnTo>
                  <a:pt x="2291" y="1446"/>
                </a:lnTo>
                <a:lnTo>
                  <a:pt x="2294" y="1446"/>
                </a:lnTo>
                <a:lnTo>
                  <a:pt x="2295" y="1450"/>
                </a:lnTo>
                <a:lnTo>
                  <a:pt x="2296" y="1458"/>
                </a:lnTo>
                <a:lnTo>
                  <a:pt x="2296" y="1472"/>
                </a:lnTo>
                <a:lnTo>
                  <a:pt x="2299" y="1485"/>
                </a:lnTo>
                <a:lnTo>
                  <a:pt x="2302" y="1485"/>
                </a:lnTo>
                <a:lnTo>
                  <a:pt x="2289" y="1393"/>
                </a:lnTo>
                <a:lnTo>
                  <a:pt x="2284" y="1387"/>
                </a:lnTo>
                <a:close/>
                <a:moveTo>
                  <a:pt x="1732" y="1369"/>
                </a:moveTo>
                <a:lnTo>
                  <a:pt x="1726" y="1366"/>
                </a:lnTo>
                <a:lnTo>
                  <a:pt x="1719" y="1363"/>
                </a:lnTo>
                <a:lnTo>
                  <a:pt x="1719" y="1363"/>
                </a:lnTo>
                <a:lnTo>
                  <a:pt x="1718" y="1367"/>
                </a:lnTo>
                <a:lnTo>
                  <a:pt x="1713" y="1369"/>
                </a:lnTo>
                <a:lnTo>
                  <a:pt x="1703" y="1369"/>
                </a:lnTo>
                <a:lnTo>
                  <a:pt x="1703" y="1369"/>
                </a:lnTo>
                <a:lnTo>
                  <a:pt x="1697" y="1367"/>
                </a:lnTo>
                <a:lnTo>
                  <a:pt x="1692" y="1365"/>
                </a:lnTo>
                <a:lnTo>
                  <a:pt x="1688" y="1361"/>
                </a:lnTo>
                <a:lnTo>
                  <a:pt x="1685" y="1354"/>
                </a:lnTo>
                <a:lnTo>
                  <a:pt x="1683" y="1350"/>
                </a:lnTo>
                <a:lnTo>
                  <a:pt x="1682" y="1348"/>
                </a:lnTo>
                <a:lnTo>
                  <a:pt x="1681" y="1345"/>
                </a:lnTo>
                <a:lnTo>
                  <a:pt x="1677" y="1344"/>
                </a:lnTo>
                <a:lnTo>
                  <a:pt x="1677" y="1344"/>
                </a:lnTo>
                <a:lnTo>
                  <a:pt x="1679" y="1353"/>
                </a:lnTo>
                <a:lnTo>
                  <a:pt x="1685" y="1363"/>
                </a:lnTo>
                <a:lnTo>
                  <a:pt x="1687" y="1367"/>
                </a:lnTo>
                <a:lnTo>
                  <a:pt x="1690" y="1370"/>
                </a:lnTo>
                <a:lnTo>
                  <a:pt x="1694" y="1372"/>
                </a:lnTo>
                <a:lnTo>
                  <a:pt x="1712" y="1379"/>
                </a:lnTo>
                <a:lnTo>
                  <a:pt x="1712" y="1379"/>
                </a:lnTo>
                <a:lnTo>
                  <a:pt x="1717" y="1380"/>
                </a:lnTo>
                <a:lnTo>
                  <a:pt x="1721" y="1378"/>
                </a:lnTo>
                <a:lnTo>
                  <a:pt x="1727" y="1370"/>
                </a:lnTo>
                <a:lnTo>
                  <a:pt x="1732" y="1369"/>
                </a:lnTo>
                <a:lnTo>
                  <a:pt x="1732" y="1369"/>
                </a:lnTo>
                <a:close/>
                <a:moveTo>
                  <a:pt x="2291" y="1516"/>
                </a:moveTo>
                <a:lnTo>
                  <a:pt x="2294" y="1519"/>
                </a:lnTo>
                <a:lnTo>
                  <a:pt x="2294" y="1519"/>
                </a:lnTo>
                <a:lnTo>
                  <a:pt x="2294" y="1519"/>
                </a:lnTo>
                <a:lnTo>
                  <a:pt x="2298" y="1517"/>
                </a:lnTo>
                <a:lnTo>
                  <a:pt x="2299" y="1516"/>
                </a:lnTo>
                <a:lnTo>
                  <a:pt x="2296" y="1498"/>
                </a:lnTo>
                <a:lnTo>
                  <a:pt x="2295" y="1498"/>
                </a:lnTo>
                <a:lnTo>
                  <a:pt x="2295" y="1498"/>
                </a:lnTo>
                <a:lnTo>
                  <a:pt x="2294" y="1499"/>
                </a:lnTo>
                <a:lnTo>
                  <a:pt x="2294" y="1501"/>
                </a:lnTo>
                <a:lnTo>
                  <a:pt x="2293" y="1503"/>
                </a:lnTo>
                <a:lnTo>
                  <a:pt x="2291" y="1504"/>
                </a:lnTo>
                <a:lnTo>
                  <a:pt x="2290" y="1506"/>
                </a:lnTo>
                <a:lnTo>
                  <a:pt x="2290" y="1508"/>
                </a:lnTo>
                <a:lnTo>
                  <a:pt x="2290" y="1508"/>
                </a:lnTo>
                <a:lnTo>
                  <a:pt x="2290" y="1508"/>
                </a:lnTo>
                <a:lnTo>
                  <a:pt x="2291" y="1508"/>
                </a:lnTo>
                <a:lnTo>
                  <a:pt x="2291" y="1508"/>
                </a:lnTo>
                <a:lnTo>
                  <a:pt x="2293" y="1510"/>
                </a:lnTo>
                <a:lnTo>
                  <a:pt x="2294" y="1510"/>
                </a:lnTo>
                <a:lnTo>
                  <a:pt x="2294" y="1510"/>
                </a:lnTo>
                <a:lnTo>
                  <a:pt x="2291" y="1512"/>
                </a:lnTo>
                <a:lnTo>
                  <a:pt x="2291" y="1516"/>
                </a:lnTo>
                <a:close/>
                <a:moveTo>
                  <a:pt x="278" y="310"/>
                </a:moveTo>
                <a:lnTo>
                  <a:pt x="269" y="313"/>
                </a:lnTo>
                <a:lnTo>
                  <a:pt x="268" y="311"/>
                </a:lnTo>
                <a:lnTo>
                  <a:pt x="261" y="315"/>
                </a:lnTo>
                <a:lnTo>
                  <a:pt x="233" y="322"/>
                </a:lnTo>
                <a:lnTo>
                  <a:pt x="221" y="324"/>
                </a:lnTo>
                <a:lnTo>
                  <a:pt x="216" y="325"/>
                </a:lnTo>
                <a:lnTo>
                  <a:pt x="210" y="328"/>
                </a:lnTo>
                <a:lnTo>
                  <a:pt x="207" y="329"/>
                </a:lnTo>
                <a:lnTo>
                  <a:pt x="201" y="333"/>
                </a:lnTo>
                <a:lnTo>
                  <a:pt x="181" y="334"/>
                </a:lnTo>
                <a:lnTo>
                  <a:pt x="167" y="342"/>
                </a:lnTo>
                <a:lnTo>
                  <a:pt x="136" y="351"/>
                </a:lnTo>
                <a:lnTo>
                  <a:pt x="114" y="354"/>
                </a:lnTo>
                <a:lnTo>
                  <a:pt x="109" y="356"/>
                </a:lnTo>
                <a:lnTo>
                  <a:pt x="124" y="356"/>
                </a:lnTo>
                <a:lnTo>
                  <a:pt x="305" y="311"/>
                </a:lnTo>
                <a:lnTo>
                  <a:pt x="308" y="312"/>
                </a:lnTo>
                <a:lnTo>
                  <a:pt x="312" y="312"/>
                </a:lnTo>
                <a:lnTo>
                  <a:pt x="314" y="311"/>
                </a:lnTo>
                <a:lnTo>
                  <a:pt x="317" y="310"/>
                </a:lnTo>
                <a:lnTo>
                  <a:pt x="290" y="310"/>
                </a:lnTo>
                <a:lnTo>
                  <a:pt x="278" y="310"/>
                </a:lnTo>
                <a:close/>
                <a:moveTo>
                  <a:pt x="736" y="487"/>
                </a:moveTo>
                <a:lnTo>
                  <a:pt x="735" y="484"/>
                </a:lnTo>
                <a:lnTo>
                  <a:pt x="735" y="483"/>
                </a:lnTo>
                <a:lnTo>
                  <a:pt x="731" y="483"/>
                </a:lnTo>
                <a:lnTo>
                  <a:pt x="727" y="483"/>
                </a:lnTo>
                <a:lnTo>
                  <a:pt x="721" y="483"/>
                </a:lnTo>
                <a:lnTo>
                  <a:pt x="717" y="487"/>
                </a:lnTo>
                <a:lnTo>
                  <a:pt x="712" y="488"/>
                </a:lnTo>
                <a:lnTo>
                  <a:pt x="700" y="488"/>
                </a:lnTo>
                <a:lnTo>
                  <a:pt x="704" y="489"/>
                </a:lnTo>
                <a:lnTo>
                  <a:pt x="709" y="491"/>
                </a:lnTo>
                <a:lnTo>
                  <a:pt x="713" y="492"/>
                </a:lnTo>
                <a:lnTo>
                  <a:pt x="716" y="495"/>
                </a:lnTo>
                <a:lnTo>
                  <a:pt x="717" y="497"/>
                </a:lnTo>
                <a:lnTo>
                  <a:pt x="719" y="499"/>
                </a:lnTo>
                <a:lnTo>
                  <a:pt x="722" y="500"/>
                </a:lnTo>
                <a:lnTo>
                  <a:pt x="728" y="501"/>
                </a:lnTo>
                <a:lnTo>
                  <a:pt x="731" y="501"/>
                </a:lnTo>
                <a:lnTo>
                  <a:pt x="732" y="497"/>
                </a:lnTo>
                <a:lnTo>
                  <a:pt x="732" y="495"/>
                </a:lnTo>
                <a:lnTo>
                  <a:pt x="734" y="492"/>
                </a:lnTo>
                <a:lnTo>
                  <a:pt x="735" y="489"/>
                </a:lnTo>
                <a:lnTo>
                  <a:pt x="736" y="487"/>
                </a:lnTo>
                <a:close/>
                <a:moveTo>
                  <a:pt x="836" y="447"/>
                </a:moveTo>
                <a:lnTo>
                  <a:pt x="832" y="453"/>
                </a:lnTo>
                <a:lnTo>
                  <a:pt x="828" y="455"/>
                </a:lnTo>
                <a:lnTo>
                  <a:pt x="827" y="456"/>
                </a:lnTo>
                <a:lnTo>
                  <a:pt x="827" y="457"/>
                </a:lnTo>
                <a:lnTo>
                  <a:pt x="825" y="458"/>
                </a:lnTo>
                <a:lnTo>
                  <a:pt x="823" y="460"/>
                </a:lnTo>
                <a:lnTo>
                  <a:pt x="820" y="461"/>
                </a:lnTo>
                <a:lnTo>
                  <a:pt x="820" y="462"/>
                </a:lnTo>
                <a:lnTo>
                  <a:pt x="820" y="464"/>
                </a:lnTo>
                <a:lnTo>
                  <a:pt x="819" y="465"/>
                </a:lnTo>
                <a:lnTo>
                  <a:pt x="765" y="501"/>
                </a:lnTo>
                <a:lnTo>
                  <a:pt x="753" y="505"/>
                </a:lnTo>
                <a:lnTo>
                  <a:pt x="748" y="506"/>
                </a:lnTo>
                <a:lnTo>
                  <a:pt x="739" y="502"/>
                </a:lnTo>
                <a:lnTo>
                  <a:pt x="735" y="502"/>
                </a:lnTo>
                <a:lnTo>
                  <a:pt x="743" y="506"/>
                </a:lnTo>
                <a:lnTo>
                  <a:pt x="749" y="508"/>
                </a:lnTo>
                <a:lnTo>
                  <a:pt x="765" y="505"/>
                </a:lnTo>
                <a:lnTo>
                  <a:pt x="770" y="502"/>
                </a:lnTo>
                <a:lnTo>
                  <a:pt x="785" y="491"/>
                </a:lnTo>
                <a:lnTo>
                  <a:pt x="791" y="486"/>
                </a:lnTo>
                <a:lnTo>
                  <a:pt x="816" y="470"/>
                </a:lnTo>
                <a:lnTo>
                  <a:pt x="831" y="455"/>
                </a:lnTo>
                <a:lnTo>
                  <a:pt x="836" y="452"/>
                </a:lnTo>
                <a:lnTo>
                  <a:pt x="836" y="451"/>
                </a:lnTo>
                <a:lnTo>
                  <a:pt x="838" y="448"/>
                </a:lnTo>
                <a:lnTo>
                  <a:pt x="840" y="447"/>
                </a:lnTo>
                <a:lnTo>
                  <a:pt x="840" y="444"/>
                </a:lnTo>
                <a:lnTo>
                  <a:pt x="836" y="447"/>
                </a:lnTo>
                <a:close/>
                <a:moveTo>
                  <a:pt x="863" y="423"/>
                </a:moveTo>
                <a:lnTo>
                  <a:pt x="858" y="429"/>
                </a:lnTo>
                <a:lnTo>
                  <a:pt x="847" y="436"/>
                </a:lnTo>
                <a:lnTo>
                  <a:pt x="846" y="439"/>
                </a:lnTo>
                <a:lnTo>
                  <a:pt x="860" y="434"/>
                </a:lnTo>
                <a:lnTo>
                  <a:pt x="867" y="429"/>
                </a:lnTo>
                <a:lnTo>
                  <a:pt x="868" y="422"/>
                </a:lnTo>
                <a:lnTo>
                  <a:pt x="866" y="422"/>
                </a:lnTo>
                <a:lnTo>
                  <a:pt x="863" y="42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0" name="Freeform 49"/>
          <p:cNvSpPr>
            <a:spLocks/>
          </p:cNvSpPr>
          <p:nvPr/>
        </p:nvSpPr>
        <p:spPr bwMode="auto">
          <a:xfrm>
            <a:off x="16236918" y="4978515"/>
            <a:ext cx="228840" cy="375399"/>
          </a:xfrm>
          <a:custGeom>
            <a:avLst/>
            <a:gdLst>
              <a:gd name="T0" fmla="*/ 74 w 268"/>
              <a:gd name="T1" fmla="*/ 17 h 438"/>
              <a:gd name="T2" fmla="*/ 70 w 268"/>
              <a:gd name="T3" fmla="*/ 42 h 438"/>
              <a:gd name="T4" fmla="*/ 53 w 268"/>
              <a:gd name="T5" fmla="*/ 64 h 438"/>
              <a:gd name="T6" fmla="*/ 51 w 268"/>
              <a:gd name="T7" fmla="*/ 73 h 438"/>
              <a:gd name="T8" fmla="*/ 61 w 268"/>
              <a:gd name="T9" fmla="*/ 84 h 438"/>
              <a:gd name="T10" fmla="*/ 69 w 268"/>
              <a:gd name="T11" fmla="*/ 97 h 438"/>
              <a:gd name="T12" fmla="*/ 65 w 268"/>
              <a:gd name="T13" fmla="*/ 115 h 438"/>
              <a:gd name="T14" fmla="*/ 79 w 268"/>
              <a:gd name="T15" fmla="*/ 130 h 438"/>
              <a:gd name="T16" fmla="*/ 97 w 268"/>
              <a:gd name="T17" fmla="*/ 153 h 438"/>
              <a:gd name="T18" fmla="*/ 106 w 268"/>
              <a:gd name="T19" fmla="*/ 153 h 438"/>
              <a:gd name="T20" fmla="*/ 127 w 268"/>
              <a:gd name="T21" fmla="*/ 177 h 438"/>
              <a:gd name="T22" fmla="*/ 134 w 268"/>
              <a:gd name="T23" fmla="*/ 211 h 438"/>
              <a:gd name="T24" fmla="*/ 139 w 268"/>
              <a:gd name="T25" fmla="*/ 222 h 438"/>
              <a:gd name="T26" fmla="*/ 149 w 268"/>
              <a:gd name="T27" fmla="*/ 234 h 438"/>
              <a:gd name="T28" fmla="*/ 167 w 268"/>
              <a:gd name="T29" fmla="*/ 259 h 438"/>
              <a:gd name="T30" fmla="*/ 174 w 268"/>
              <a:gd name="T31" fmla="*/ 275 h 438"/>
              <a:gd name="T32" fmla="*/ 214 w 268"/>
              <a:gd name="T33" fmla="*/ 300 h 438"/>
              <a:gd name="T34" fmla="*/ 234 w 268"/>
              <a:gd name="T35" fmla="*/ 299 h 438"/>
              <a:gd name="T36" fmla="*/ 249 w 268"/>
              <a:gd name="T37" fmla="*/ 342 h 438"/>
              <a:gd name="T38" fmla="*/ 240 w 268"/>
              <a:gd name="T39" fmla="*/ 329 h 438"/>
              <a:gd name="T40" fmla="*/ 234 w 268"/>
              <a:gd name="T41" fmla="*/ 343 h 438"/>
              <a:gd name="T42" fmla="*/ 228 w 268"/>
              <a:gd name="T43" fmla="*/ 343 h 438"/>
              <a:gd name="T44" fmla="*/ 227 w 268"/>
              <a:gd name="T45" fmla="*/ 344 h 438"/>
              <a:gd name="T46" fmla="*/ 237 w 268"/>
              <a:gd name="T47" fmla="*/ 348 h 438"/>
              <a:gd name="T48" fmla="*/ 222 w 268"/>
              <a:gd name="T49" fmla="*/ 363 h 438"/>
              <a:gd name="T50" fmla="*/ 223 w 268"/>
              <a:gd name="T51" fmla="*/ 370 h 438"/>
              <a:gd name="T52" fmla="*/ 220 w 268"/>
              <a:gd name="T53" fmla="*/ 376 h 438"/>
              <a:gd name="T54" fmla="*/ 238 w 268"/>
              <a:gd name="T55" fmla="*/ 364 h 438"/>
              <a:gd name="T56" fmla="*/ 245 w 268"/>
              <a:gd name="T57" fmla="*/ 370 h 438"/>
              <a:gd name="T58" fmla="*/ 253 w 268"/>
              <a:gd name="T59" fmla="*/ 359 h 438"/>
              <a:gd name="T60" fmla="*/ 253 w 268"/>
              <a:gd name="T61" fmla="*/ 352 h 438"/>
              <a:gd name="T62" fmla="*/ 258 w 268"/>
              <a:gd name="T63" fmla="*/ 372 h 438"/>
              <a:gd name="T64" fmla="*/ 267 w 268"/>
              <a:gd name="T65" fmla="*/ 394 h 438"/>
              <a:gd name="T66" fmla="*/ 263 w 268"/>
              <a:gd name="T67" fmla="*/ 401 h 438"/>
              <a:gd name="T68" fmla="*/ 256 w 268"/>
              <a:gd name="T69" fmla="*/ 401 h 438"/>
              <a:gd name="T70" fmla="*/ 238 w 268"/>
              <a:gd name="T71" fmla="*/ 408 h 438"/>
              <a:gd name="T72" fmla="*/ 181 w 268"/>
              <a:gd name="T73" fmla="*/ 421 h 438"/>
              <a:gd name="T74" fmla="*/ 124 w 268"/>
              <a:gd name="T75" fmla="*/ 434 h 438"/>
              <a:gd name="T76" fmla="*/ 97 w 268"/>
              <a:gd name="T77" fmla="*/ 409 h 438"/>
              <a:gd name="T78" fmla="*/ 79 w 268"/>
              <a:gd name="T79" fmla="*/ 343 h 438"/>
              <a:gd name="T80" fmla="*/ 61 w 268"/>
              <a:gd name="T81" fmla="*/ 276 h 438"/>
              <a:gd name="T82" fmla="*/ 43 w 268"/>
              <a:gd name="T83" fmla="*/ 210 h 438"/>
              <a:gd name="T84" fmla="*/ 25 w 268"/>
              <a:gd name="T85" fmla="*/ 143 h 438"/>
              <a:gd name="T86" fmla="*/ 7 w 268"/>
              <a:gd name="T87" fmla="*/ 77 h 438"/>
              <a:gd name="T88" fmla="*/ 3 w 268"/>
              <a:gd name="T89" fmla="*/ 53 h 438"/>
              <a:gd name="T90" fmla="*/ 13 w 268"/>
              <a:gd name="T91" fmla="*/ 23 h 438"/>
              <a:gd name="T92" fmla="*/ 26 w 268"/>
              <a:gd name="T93" fmla="*/ 10 h 438"/>
              <a:gd name="T94" fmla="*/ 48 w 268"/>
              <a:gd name="T95" fmla="*/ 1 h 438"/>
              <a:gd name="T96" fmla="*/ 78 w 268"/>
              <a:gd name="T97" fmla="*/ 4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8" h="438">
                <a:moveTo>
                  <a:pt x="83" y="7"/>
                </a:moveTo>
                <a:lnTo>
                  <a:pt x="81" y="9"/>
                </a:lnTo>
                <a:lnTo>
                  <a:pt x="74" y="17"/>
                </a:lnTo>
                <a:lnTo>
                  <a:pt x="71" y="22"/>
                </a:lnTo>
                <a:lnTo>
                  <a:pt x="71" y="35"/>
                </a:lnTo>
                <a:lnTo>
                  <a:pt x="70" y="42"/>
                </a:lnTo>
                <a:lnTo>
                  <a:pt x="61" y="57"/>
                </a:lnTo>
                <a:lnTo>
                  <a:pt x="61" y="58"/>
                </a:lnTo>
                <a:lnTo>
                  <a:pt x="53" y="64"/>
                </a:lnTo>
                <a:lnTo>
                  <a:pt x="52" y="66"/>
                </a:lnTo>
                <a:lnTo>
                  <a:pt x="52" y="69"/>
                </a:lnTo>
                <a:lnTo>
                  <a:pt x="51" y="73"/>
                </a:lnTo>
                <a:lnTo>
                  <a:pt x="51" y="77"/>
                </a:lnTo>
                <a:lnTo>
                  <a:pt x="52" y="79"/>
                </a:lnTo>
                <a:lnTo>
                  <a:pt x="61" y="84"/>
                </a:lnTo>
                <a:lnTo>
                  <a:pt x="64" y="87"/>
                </a:lnTo>
                <a:lnTo>
                  <a:pt x="68" y="91"/>
                </a:lnTo>
                <a:lnTo>
                  <a:pt x="69" y="97"/>
                </a:lnTo>
                <a:lnTo>
                  <a:pt x="69" y="102"/>
                </a:lnTo>
                <a:lnTo>
                  <a:pt x="66" y="109"/>
                </a:lnTo>
                <a:lnTo>
                  <a:pt x="65" y="115"/>
                </a:lnTo>
                <a:lnTo>
                  <a:pt x="69" y="122"/>
                </a:lnTo>
                <a:lnTo>
                  <a:pt x="74" y="127"/>
                </a:lnTo>
                <a:lnTo>
                  <a:pt x="79" y="130"/>
                </a:lnTo>
                <a:lnTo>
                  <a:pt x="83" y="133"/>
                </a:lnTo>
                <a:lnTo>
                  <a:pt x="97" y="150"/>
                </a:lnTo>
                <a:lnTo>
                  <a:pt x="97" y="153"/>
                </a:lnTo>
                <a:lnTo>
                  <a:pt x="100" y="153"/>
                </a:lnTo>
                <a:lnTo>
                  <a:pt x="104" y="152"/>
                </a:lnTo>
                <a:lnTo>
                  <a:pt x="106" y="153"/>
                </a:lnTo>
                <a:lnTo>
                  <a:pt x="115" y="161"/>
                </a:lnTo>
                <a:lnTo>
                  <a:pt x="123" y="171"/>
                </a:lnTo>
                <a:lnTo>
                  <a:pt x="127" y="177"/>
                </a:lnTo>
                <a:lnTo>
                  <a:pt x="130" y="185"/>
                </a:lnTo>
                <a:lnTo>
                  <a:pt x="131" y="205"/>
                </a:lnTo>
                <a:lnTo>
                  <a:pt x="134" y="211"/>
                </a:lnTo>
                <a:lnTo>
                  <a:pt x="135" y="214"/>
                </a:lnTo>
                <a:lnTo>
                  <a:pt x="137" y="219"/>
                </a:lnTo>
                <a:lnTo>
                  <a:pt x="139" y="222"/>
                </a:lnTo>
                <a:lnTo>
                  <a:pt x="140" y="228"/>
                </a:lnTo>
                <a:lnTo>
                  <a:pt x="141" y="232"/>
                </a:lnTo>
                <a:lnTo>
                  <a:pt x="149" y="234"/>
                </a:lnTo>
                <a:lnTo>
                  <a:pt x="154" y="240"/>
                </a:lnTo>
                <a:lnTo>
                  <a:pt x="165" y="254"/>
                </a:lnTo>
                <a:lnTo>
                  <a:pt x="167" y="259"/>
                </a:lnTo>
                <a:lnTo>
                  <a:pt x="170" y="264"/>
                </a:lnTo>
                <a:lnTo>
                  <a:pt x="171" y="272"/>
                </a:lnTo>
                <a:lnTo>
                  <a:pt x="174" y="275"/>
                </a:lnTo>
                <a:lnTo>
                  <a:pt x="189" y="282"/>
                </a:lnTo>
                <a:lnTo>
                  <a:pt x="206" y="297"/>
                </a:lnTo>
                <a:lnTo>
                  <a:pt x="214" y="300"/>
                </a:lnTo>
                <a:lnTo>
                  <a:pt x="224" y="300"/>
                </a:lnTo>
                <a:lnTo>
                  <a:pt x="231" y="299"/>
                </a:lnTo>
                <a:lnTo>
                  <a:pt x="234" y="299"/>
                </a:lnTo>
                <a:lnTo>
                  <a:pt x="237" y="302"/>
                </a:lnTo>
                <a:lnTo>
                  <a:pt x="247" y="334"/>
                </a:lnTo>
                <a:lnTo>
                  <a:pt x="249" y="342"/>
                </a:lnTo>
                <a:lnTo>
                  <a:pt x="247" y="346"/>
                </a:lnTo>
                <a:lnTo>
                  <a:pt x="244" y="333"/>
                </a:lnTo>
                <a:lnTo>
                  <a:pt x="240" y="329"/>
                </a:lnTo>
                <a:lnTo>
                  <a:pt x="228" y="332"/>
                </a:lnTo>
                <a:lnTo>
                  <a:pt x="228" y="333"/>
                </a:lnTo>
                <a:lnTo>
                  <a:pt x="234" y="343"/>
                </a:lnTo>
                <a:lnTo>
                  <a:pt x="231" y="343"/>
                </a:lnTo>
                <a:lnTo>
                  <a:pt x="229" y="343"/>
                </a:lnTo>
                <a:lnTo>
                  <a:pt x="228" y="343"/>
                </a:lnTo>
                <a:lnTo>
                  <a:pt x="228" y="344"/>
                </a:lnTo>
                <a:lnTo>
                  <a:pt x="228" y="344"/>
                </a:lnTo>
                <a:lnTo>
                  <a:pt x="227" y="344"/>
                </a:lnTo>
                <a:lnTo>
                  <a:pt x="229" y="347"/>
                </a:lnTo>
                <a:lnTo>
                  <a:pt x="233" y="348"/>
                </a:lnTo>
                <a:lnTo>
                  <a:pt x="237" y="348"/>
                </a:lnTo>
                <a:lnTo>
                  <a:pt x="241" y="348"/>
                </a:lnTo>
                <a:lnTo>
                  <a:pt x="237" y="355"/>
                </a:lnTo>
                <a:lnTo>
                  <a:pt x="222" y="363"/>
                </a:lnTo>
                <a:lnTo>
                  <a:pt x="219" y="369"/>
                </a:lnTo>
                <a:lnTo>
                  <a:pt x="223" y="368"/>
                </a:lnTo>
                <a:lnTo>
                  <a:pt x="223" y="370"/>
                </a:lnTo>
                <a:lnTo>
                  <a:pt x="222" y="372"/>
                </a:lnTo>
                <a:lnTo>
                  <a:pt x="222" y="374"/>
                </a:lnTo>
                <a:lnTo>
                  <a:pt x="220" y="376"/>
                </a:lnTo>
                <a:lnTo>
                  <a:pt x="224" y="374"/>
                </a:lnTo>
                <a:lnTo>
                  <a:pt x="232" y="367"/>
                </a:lnTo>
                <a:lnTo>
                  <a:pt x="238" y="364"/>
                </a:lnTo>
                <a:lnTo>
                  <a:pt x="240" y="365"/>
                </a:lnTo>
                <a:lnTo>
                  <a:pt x="242" y="368"/>
                </a:lnTo>
                <a:lnTo>
                  <a:pt x="245" y="370"/>
                </a:lnTo>
                <a:lnTo>
                  <a:pt x="247" y="369"/>
                </a:lnTo>
                <a:lnTo>
                  <a:pt x="251" y="363"/>
                </a:lnTo>
                <a:lnTo>
                  <a:pt x="253" y="359"/>
                </a:lnTo>
                <a:lnTo>
                  <a:pt x="251" y="356"/>
                </a:lnTo>
                <a:lnTo>
                  <a:pt x="251" y="354"/>
                </a:lnTo>
                <a:lnTo>
                  <a:pt x="253" y="352"/>
                </a:lnTo>
                <a:lnTo>
                  <a:pt x="255" y="356"/>
                </a:lnTo>
                <a:lnTo>
                  <a:pt x="256" y="359"/>
                </a:lnTo>
                <a:lnTo>
                  <a:pt x="258" y="372"/>
                </a:lnTo>
                <a:lnTo>
                  <a:pt x="260" y="379"/>
                </a:lnTo>
                <a:lnTo>
                  <a:pt x="264" y="386"/>
                </a:lnTo>
                <a:lnTo>
                  <a:pt x="267" y="394"/>
                </a:lnTo>
                <a:lnTo>
                  <a:pt x="268" y="401"/>
                </a:lnTo>
                <a:lnTo>
                  <a:pt x="264" y="401"/>
                </a:lnTo>
                <a:lnTo>
                  <a:pt x="263" y="401"/>
                </a:lnTo>
                <a:lnTo>
                  <a:pt x="262" y="401"/>
                </a:lnTo>
                <a:lnTo>
                  <a:pt x="259" y="401"/>
                </a:lnTo>
                <a:lnTo>
                  <a:pt x="256" y="401"/>
                </a:lnTo>
                <a:lnTo>
                  <a:pt x="258" y="404"/>
                </a:lnTo>
                <a:lnTo>
                  <a:pt x="253" y="405"/>
                </a:lnTo>
                <a:lnTo>
                  <a:pt x="238" y="408"/>
                </a:lnTo>
                <a:lnTo>
                  <a:pt x="220" y="412"/>
                </a:lnTo>
                <a:lnTo>
                  <a:pt x="201" y="417"/>
                </a:lnTo>
                <a:lnTo>
                  <a:pt x="181" y="421"/>
                </a:lnTo>
                <a:lnTo>
                  <a:pt x="163" y="425"/>
                </a:lnTo>
                <a:lnTo>
                  <a:pt x="144" y="430"/>
                </a:lnTo>
                <a:lnTo>
                  <a:pt x="124" y="434"/>
                </a:lnTo>
                <a:lnTo>
                  <a:pt x="106" y="438"/>
                </a:lnTo>
                <a:lnTo>
                  <a:pt x="101" y="423"/>
                </a:lnTo>
                <a:lnTo>
                  <a:pt x="97" y="409"/>
                </a:lnTo>
                <a:lnTo>
                  <a:pt x="92" y="387"/>
                </a:lnTo>
                <a:lnTo>
                  <a:pt x="86" y="365"/>
                </a:lnTo>
                <a:lnTo>
                  <a:pt x="79" y="343"/>
                </a:lnTo>
                <a:lnTo>
                  <a:pt x="74" y="320"/>
                </a:lnTo>
                <a:lnTo>
                  <a:pt x="68" y="298"/>
                </a:lnTo>
                <a:lnTo>
                  <a:pt x="61" y="276"/>
                </a:lnTo>
                <a:lnTo>
                  <a:pt x="56" y="254"/>
                </a:lnTo>
                <a:lnTo>
                  <a:pt x="49" y="232"/>
                </a:lnTo>
                <a:lnTo>
                  <a:pt x="43" y="210"/>
                </a:lnTo>
                <a:lnTo>
                  <a:pt x="38" y="187"/>
                </a:lnTo>
                <a:lnTo>
                  <a:pt x="31" y="165"/>
                </a:lnTo>
                <a:lnTo>
                  <a:pt x="25" y="143"/>
                </a:lnTo>
                <a:lnTo>
                  <a:pt x="18" y="121"/>
                </a:lnTo>
                <a:lnTo>
                  <a:pt x="13" y="99"/>
                </a:lnTo>
                <a:lnTo>
                  <a:pt x="7" y="77"/>
                </a:lnTo>
                <a:lnTo>
                  <a:pt x="0" y="54"/>
                </a:lnTo>
                <a:lnTo>
                  <a:pt x="3" y="54"/>
                </a:lnTo>
                <a:lnTo>
                  <a:pt x="3" y="53"/>
                </a:lnTo>
                <a:lnTo>
                  <a:pt x="7" y="43"/>
                </a:lnTo>
                <a:lnTo>
                  <a:pt x="9" y="34"/>
                </a:lnTo>
                <a:lnTo>
                  <a:pt x="13" y="23"/>
                </a:lnTo>
                <a:lnTo>
                  <a:pt x="17" y="18"/>
                </a:lnTo>
                <a:lnTo>
                  <a:pt x="21" y="13"/>
                </a:lnTo>
                <a:lnTo>
                  <a:pt x="26" y="10"/>
                </a:lnTo>
                <a:lnTo>
                  <a:pt x="33" y="7"/>
                </a:lnTo>
                <a:lnTo>
                  <a:pt x="38" y="4"/>
                </a:lnTo>
                <a:lnTo>
                  <a:pt x="48" y="1"/>
                </a:lnTo>
                <a:lnTo>
                  <a:pt x="60" y="0"/>
                </a:lnTo>
                <a:lnTo>
                  <a:pt x="70" y="1"/>
                </a:lnTo>
                <a:lnTo>
                  <a:pt x="78" y="4"/>
                </a:lnTo>
                <a:lnTo>
                  <a:pt x="82" y="7"/>
                </a:lnTo>
                <a:lnTo>
                  <a:pt x="83" y="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Freeform 50"/>
          <p:cNvSpPr>
            <a:spLocks/>
          </p:cNvSpPr>
          <p:nvPr/>
        </p:nvSpPr>
        <p:spPr bwMode="auto">
          <a:xfrm>
            <a:off x="16005508" y="5266492"/>
            <a:ext cx="41140" cy="53996"/>
          </a:xfrm>
          <a:custGeom>
            <a:avLst/>
            <a:gdLst>
              <a:gd name="T0" fmla="*/ 32 w 49"/>
              <a:gd name="T1" fmla="*/ 61 h 61"/>
              <a:gd name="T2" fmla="*/ 31 w 49"/>
              <a:gd name="T3" fmla="*/ 52 h 61"/>
              <a:gd name="T4" fmla="*/ 26 w 49"/>
              <a:gd name="T5" fmla="*/ 36 h 61"/>
              <a:gd name="T6" fmla="*/ 15 w 49"/>
              <a:gd name="T7" fmla="*/ 34 h 61"/>
              <a:gd name="T8" fmla="*/ 12 w 49"/>
              <a:gd name="T9" fmla="*/ 31 h 61"/>
              <a:gd name="T10" fmla="*/ 1 w 49"/>
              <a:gd name="T11" fmla="*/ 25 h 61"/>
              <a:gd name="T12" fmla="*/ 0 w 49"/>
              <a:gd name="T13" fmla="*/ 23 h 61"/>
              <a:gd name="T14" fmla="*/ 14 w 49"/>
              <a:gd name="T15" fmla="*/ 0 h 61"/>
              <a:gd name="T16" fmla="*/ 49 w 49"/>
              <a:gd name="T17" fmla="*/ 32 h 61"/>
              <a:gd name="T18" fmla="*/ 32 w 49"/>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61">
                <a:moveTo>
                  <a:pt x="32" y="61"/>
                </a:moveTo>
                <a:lnTo>
                  <a:pt x="31" y="52"/>
                </a:lnTo>
                <a:lnTo>
                  <a:pt x="26" y="36"/>
                </a:lnTo>
                <a:lnTo>
                  <a:pt x="15" y="34"/>
                </a:lnTo>
                <a:lnTo>
                  <a:pt x="12" y="31"/>
                </a:lnTo>
                <a:lnTo>
                  <a:pt x="1" y="25"/>
                </a:lnTo>
                <a:lnTo>
                  <a:pt x="0" y="23"/>
                </a:lnTo>
                <a:lnTo>
                  <a:pt x="14" y="0"/>
                </a:lnTo>
                <a:lnTo>
                  <a:pt x="49" y="32"/>
                </a:lnTo>
                <a:lnTo>
                  <a:pt x="32" y="6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2" name="Freeform 51"/>
          <p:cNvSpPr>
            <a:spLocks/>
          </p:cNvSpPr>
          <p:nvPr/>
        </p:nvSpPr>
        <p:spPr bwMode="auto">
          <a:xfrm>
            <a:off x="16563465" y="4230287"/>
            <a:ext cx="375399" cy="354829"/>
          </a:xfrm>
          <a:custGeom>
            <a:avLst/>
            <a:gdLst>
              <a:gd name="T0" fmla="*/ 407 w 440"/>
              <a:gd name="T1" fmla="*/ 56 h 414"/>
              <a:gd name="T2" fmla="*/ 427 w 440"/>
              <a:gd name="T3" fmla="*/ 125 h 414"/>
              <a:gd name="T4" fmla="*/ 440 w 440"/>
              <a:gd name="T5" fmla="*/ 182 h 414"/>
              <a:gd name="T6" fmla="*/ 437 w 440"/>
              <a:gd name="T7" fmla="*/ 207 h 414"/>
              <a:gd name="T8" fmla="*/ 433 w 440"/>
              <a:gd name="T9" fmla="*/ 213 h 414"/>
              <a:gd name="T10" fmla="*/ 423 w 440"/>
              <a:gd name="T11" fmla="*/ 210 h 414"/>
              <a:gd name="T12" fmla="*/ 380 w 440"/>
              <a:gd name="T13" fmla="*/ 219 h 414"/>
              <a:gd name="T14" fmla="*/ 370 w 440"/>
              <a:gd name="T15" fmla="*/ 234 h 414"/>
              <a:gd name="T16" fmla="*/ 349 w 440"/>
              <a:gd name="T17" fmla="*/ 241 h 414"/>
              <a:gd name="T18" fmla="*/ 323 w 440"/>
              <a:gd name="T19" fmla="*/ 250 h 414"/>
              <a:gd name="T20" fmla="*/ 321 w 440"/>
              <a:gd name="T21" fmla="*/ 242 h 414"/>
              <a:gd name="T22" fmla="*/ 310 w 440"/>
              <a:gd name="T23" fmla="*/ 233 h 414"/>
              <a:gd name="T24" fmla="*/ 318 w 440"/>
              <a:gd name="T25" fmla="*/ 245 h 414"/>
              <a:gd name="T26" fmla="*/ 318 w 440"/>
              <a:gd name="T27" fmla="*/ 259 h 414"/>
              <a:gd name="T28" fmla="*/ 293 w 440"/>
              <a:gd name="T29" fmla="*/ 264 h 414"/>
              <a:gd name="T30" fmla="*/ 284 w 440"/>
              <a:gd name="T31" fmla="*/ 272 h 414"/>
              <a:gd name="T32" fmla="*/ 279 w 440"/>
              <a:gd name="T33" fmla="*/ 273 h 414"/>
              <a:gd name="T34" fmla="*/ 248 w 440"/>
              <a:gd name="T35" fmla="*/ 279 h 414"/>
              <a:gd name="T36" fmla="*/ 240 w 440"/>
              <a:gd name="T37" fmla="*/ 285 h 414"/>
              <a:gd name="T38" fmla="*/ 222 w 440"/>
              <a:gd name="T39" fmla="*/ 286 h 414"/>
              <a:gd name="T40" fmla="*/ 213 w 440"/>
              <a:gd name="T41" fmla="*/ 290 h 414"/>
              <a:gd name="T42" fmla="*/ 191 w 440"/>
              <a:gd name="T43" fmla="*/ 283 h 414"/>
              <a:gd name="T44" fmla="*/ 186 w 440"/>
              <a:gd name="T45" fmla="*/ 290 h 414"/>
              <a:gd name="T46" fmla="*/ 172 w 440"/>
              <a:gd name="T47" fmla="*/ 314 h 414"/>
              <a:gd name="T48" fmla="*/ 156 w 440"/>
              <a:gd name="T49" fmla="*/ 325 h 414"/>
              <a:gd name="T50" fmla="*/ 151 w 440"/>
              <a:gd name="T51" fmla="*/ 335 h 414"/>
              <a:gd name="T52" fmla="*/ 142 w 440"/>
              <a:gd name="T53" fmla="*/ 336 h 414"/>
              <a:gd name="T54" fmla="*/ 129 w 440"/>
              <a:gd name="T55" fmla="*/ 344 h 414"/>
              <a:gd name="T56" fmla="*/ 126 w 440"/>
              <a:gd name="T57" fmla="*/ 344 h 414"/>
              <a:gd name="T58" fmla="*/ 123 w 440"/>
              <a:gd name="T59" fmla="*/ 353 h 414"/>
              <a:gd name="T60" fmla="*/ 114 w 440"/>
              <a:gd name="T61" fmla="*/ 355 h 414"/>
              <a:gd name="T62" fmla="*/ 104 w 440"/>
              <a:gd name="T63" fmla="*/ 361 h 414"/>
              <a:gd name="T64" fmla="*/ 94 w 440"/>
              <a:gd name="T65" fmla="*/ 371 h 414"/>
              <a:gd name="T66" fmla="*/ 72 w 440"/>
              <a:gd name="T67" fmla="*/ 392 h 414"/>
              <a:gd name="T68" fmla="*/ 60 w 440"/>
              <a:gd name="T69" fmla="*/ 402 h 414"/>
              <a:gd name="T70" fmla="*/ 46 w 440"/>
              <a:gd name="T71" fmla="*/ 408 h 414"/>
              <a:gd name="T72" fmla="*/ 36 w 440"/>
              <a:gd name="T73" fmla="*/ 412 h 414"/>
              <a:gd name="T74" fmla="*/ 32 w 440"/>
              <a:gd name="T75" fmla="*/ 408 h 414"/>
              <a:gd name="T76" fmla="*/ 13 w 440"/>
              <a:gd name="T77" fmla="*/ 391 h 414"/>
              <a:gd name="T78" fmla="*/ 48 w 440"/>
              <a:gd name="T79" fmla="*/ 356 h 414"/>
              <a:gd name="T80" fmla="*/ 51 w 440"/>
              <a:gd name="T81" fmla="*/ 334 h 414"/>
              <a:gd name="T82" fmla="*/ 37 w 440"/>
              <a:gd name="T83" fmla="*/ 303 h 414"/>
              <a:gd name="T84" fmla="*/ 28 w 440"/>
              <a:gd name="T85" fmla="*/ 246 h 414"/>
              <a:gd name="T86" fmla="*/ 18 w 440"/>
              <a:gd name="T87" fmla="*/ 189 h 414"/>
              <a:gd name="T88" fmla="*/ 7 w 440"/>
              <a:gd name="T89" fmla="*/ 132 h 414"/>
              <a:gd name="T90" fmla="*/ 28 w 440"/>
              <a:gd name="T91" fmla="*/ 83 h 414"/>
              <a:gd name="T92" fmla="*/ 130 w 440"/>
              <a:gd name="T93" fmla="*/ 62 h 414"/>
              <a:gd name="T94" fmla="*/ 170 w 440"/>
              <a:gd name="T95" fmla="*/ 61 h 414"/>
              <a:gd name="T96" fmla="*/ 211 w 440"/>
              <a:gd name="T97" fmla="*/ 46 h 414"/>
              <a:gd name="T98" fmla="*/ 262 w 440"/>
              <a:gd name="T99" fmla="*/ 32 h 414"/>
              <a:gd name="T100" fmla="*/ 393 w 440"/>
              <a:gd name="T101"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0" h="414">
                <a:moveTo>
                  <a:pt x="394" y="4"/>
                </a:moveTo>
                <a:lnTo>
                  <a:pt x="398" y="21"/>
                </a:lnTo>
                <a:lnTo>
                  <a:pt x="403" y="39"/>
                </a:lnTo>
                <a:lnTo>
                  <a:pt x="407" y="56"/>
                </a:lnTo>
                <a:lnTo>
                  <a:pt x="412" y="72"/>
                </a:lnTo>
                <a:lnTo>
                  <a:pt x="418" y="90"/>
                </a:lnTo>
                <a:lnTo>
                  <a:pt x="421" y="107"/>
                </a:lnTo>
                <a:lnTo>
                  <a:pt x="427" y="125"/>
                </a:lnTo>
                <a:lnTo>
                  <a:pt x="430" y="142"/>
                </a:lnTo>
                <a:lnTo>
                  <a:pt x="433" y="151"/>
                </a:lnTo>
                <a:lnTo>
                  <a:pt x="436" y="164"/>
                </a:lnTo>
                <a:lnTo>
                  <a:pt x="440" y="182"/>
                </a:lnTo>
                <a:lnTo>
                  <a:pt x="437" y="185"/>
                </a:lnTo>
                <a:lnTo>
                  <a:pt x="436" y="188"/>
                </a:lnTo>
                <a:lnTo>
                  <a:pt x="436" y="191"/>
                </a:lnTo>
                <a:lnTo>
                  <a:pt x="437" y="207"/>
                </a:lnTo>
                <a:lnTo>
                  <a:pt x="437" y="213"/>
                </a:lnTo>
                <a:lnTo>
                  <a:pt x="430" y="217"/>
                </a:lnTo>
                <a:lnTo>
                  <a:pt x="429" y="215"/>
                </a:lnTo>
                <a:lnTo>
                  <a:pt x="433" y="213"/>
                </a:lnTo>
                <a:lnTo>
                  <a:pt x="433" y="212"/>
                </a:lnTo>
                <a:lnTo>
                  <a:pt x="430" y="210"/>
                </a:lnTo>
                <a:lnTo>
                  <a:pt x="427" y="210"/>
                </a:lnTo>
                <a:lnTo>
                  <a:pt x="423" y="210"/>
                </a:lnTo>
                <a:lnTo>
                  <a:pt x="408" y="213"/>
                </a:lnTo>
                <a:lnTo>
                  <a:pt x="406" y="215"/>
                </a:lnTo>
                <a:lnTo>
                  <a:pt x="393" y="226"/>
                </a:lnTo>
                <a:lnTo>
                  <a:pt x="380" y="219"/>
                </a:lnTo>
                <a:lnTo>
                  <a:pt x="377" y="221"/>
                </a:lnTo>
                <a:lnTo>
                  <a:pt x="377" y="229"/>
                </a:lnTo>
                <a:lnTo>
                  <a:pt x="376" y="233"/>
                </a:lnTo>
                <a:lnTo>
                  <a:pt x="370" y="234"/>
                </a:lnTo>
                <a:lnTo>
                  <a:pt x="362" y="233"/>
                </a:lnTo>
                <a:lnTo>
                  <a:pt x="355" y="234"/>
                </a:lnTo>
                <a:lnTo>
                  <a:pt x="357" y="243"/>
                </a:lnTo>
                <a:lnTo>
                  <a:pt x="349" y="241"/>
                </a:lnTo>
                <a:lnTo>
                  <a:pt x="336" y="252"/>
                </a:lnTo>
                <a:lnTo>
                  <a:pt x="328" y="251"/>
                </a:lnTo>
                <a:lnTo>
                  <a:pt x="326" y="250"/>
                </a:lnTo>
                <a:lnTo>
                  <a:pt x="323" y="250"/>
                </a:lnTo>
                <a:lnTo>
                  <a:pt x="321" y="248"/>
                </a:lnTo>
                <a:lnTo>
                  <a:pt x="319" y="246"/>
                </a:lnTo>
                <a:lnTo>
                  <a:pt x="319" y="245"/>
                </a:lnTo>
                <a:lnTo>
                  <a:pt x="321" y="242"/>
                </a:lnTo>
                <a:lnTo>
                  <a:pt x="319" y="239"/>
                </a:lnTo>
                <a:lnTo>
                  <a:pt x="318" y="235"/>
                </a:lnTo>
                <a:lnTo>
                  <a:pt x="314" y="234"/>
                </a:lnTo>
                <a:lnTo>
                  <a:pt x="310" y="233"/>
                </a:lnTo>
                <a:lnTo>
                  <a:pt x="306" y="233"/>
                </a:lnTo>
                <a:lnTo>
                  <a:pt x="310" y="238"/>
                </a:lnTo>
                <a:lnTo>
                  <a:pt x="315" y="241"/>
                </a:lnTo>
                <a:lnTo>
                  <a:pt x="318" y="245"/>
                </a:lnTo>
                <a:lnTo>
                  <a:pt x="318" y="252"/>
                </a:lnTo>
                <a:lnTo>
                  <a:pt x="321" y="254"/>
                </a:lnTo>
                <a:lnTo>
                  <a:pt x="322" y="254"/>
                </a:lnTo>
                <a:lnTo>
                  <a:pt x="318" y="259"/>
                </a:lnTo>
                <a:lnTo>
                  <a:pt x="313" y="260"/>
                </a:lnTo>
                <a:lnTo>
                  <a:pt x="302" y="259"/>
                </a:lnTo>
                <a:lnTo>
                  <a:pt x="297" y="260"/>
                </a:lnTo>
                <a:lnTo>
                  <a:pt x="293" y="264"/>
                </a:lnTo>
                <a:lnTo>
                  <a:pt x="289" y="268"/>
                </a:lnTo>
                <a:lnTo>
                  <a:pt x="287" y="273"/>
                </a:lnTo>
                <a:lnTo>
                  <a:pt x="286" y="272"/>
                </a:lnTo>
                <a:lnTo>
                  <a:pt x="284" y="272"/>
                </a:lnTo>
                <a:lnTo>
                  <a:pt x="284" y="272"/>
                </a:lnTo>
                <a:lnTo>
                  <a:pt x="283" y="270"/>
                </a:lnTo>
                <a:lnTo>
                  <a:pt x="280" y="270"/>
                </a:lnTo>
                <a:lnTo>
                  <a:pt x="279" y="273"/>
                </a:lnTo>
                <a:lnTo>
                  <a:pt x="269" y="270"/>
                </a:lnTo>
                <a:lnTo>
                  <a:pt x="262" y="270"/>
                </a:lnTo>
                <a:lnTo>
                  <a:pt x="249" y="277"/>
                </a:lnTo>
                <a:lnTo>
                  <a:pt x="248" y="279"/>
                </a:lnTo>
                <a:lnTo>
                  <a:pt x="247" y="282"/>
                </a:lnTo>
                <a:lnTo>
                  <a:pt x="245" y="283"/>
                </a:lnTo>
                <a:lnTo>
                  <a:pt x="243" y="285"/>
                </a:lnTo>
                <a:lnTo>
                  <a:pt x="240" y="285"/>
                </a:lnTo>
                <a:lnTo>
                  <a:pt x="238" y="283"/>
                </a:lnTo>
                <a:lnTo>
                  <a:pt x="235" y="282"/>
                </a:lnTo>
                <a:lnTo>
                  <a:pt x="231" y="282"/>
                </a:lnTo>
                <a:lnTo>
                  <a:pt x="222" y="286"/>
                </a:lnTo>
                <a:lnTo>
                  <a:pt x="220" y="287"/>
                </a:lnTo>
                <a:lnTo>
                  <a:pt x="217" y="291"/>
                </a:lnTo>
                <a:lnTo>
                  <a:pt x="216" y="291"/>
                </a:lnTo>
                <a:lnTo>
                  <a:pt x="213" y="290"/>
                </a:lnTo>
                <a:lnTo>
                  <a:pt x="199" y="294"/>
                </a:lnTo>
                <a:lnTo>
                  <a:pt x="195" y="294"/>
                </a:lnTo>
                <a:lnTo>
                  <a:pt x="192" y="291"/>
                </a:lnTo>
                <a:lnTo>
                  <a:pt x="191" y="283"/>
                </a:lnTo>
                <a:lnTo>
                  <a:pt x="190" y="282"/>
                </a:lnTo>
                <a:lnTo>
                  <a:pt x="187" y="285"/>
                </a:lnTo>
                <a:lnTo>
                  <a:pt x="186" y="289"/>
                </a:lnTo>
                <a:lnTo>
                  <a:pt x="186" y="290"/>
                </a:lnTo>
                <a:lnTo>
                  <a:pt x="179" y="300"/>
                </a:lnTo>
                <a:lnTo>
                  <a:pt x="176" y="311"/>
                </a:lnTo>
                <a:lnTo>
                  <a:pt x="174" y="313"/>
                </a:lnTo>
                <a:lnTo>
                  <a:pt x="172" y="314"/>
                </a:lnTo>
                <a:lnTo>
                  <a:pt x="164" y="317"/>
                </a:lnTo>
                <a:lnTo>
                  <a:pt x="163" y="318"/>
                </a:lnTo>
                <a:lnTo>
                  <a:pt x="160" y="322"/>
                </a:lnTo>
                <a:lnTo>
                  <a:pt x="156" y="325"/>
                </a:lnTo>
                <a:lnTo>
                  <a:pt x="155" y="327"/>
                </a:lnTo>
                <a:lnTo>
                  <a:pt x="154" y="331"/>
                </a:lnTo>
                <a:lnTo>
                  <a:pt x="152" y="334"/>
                </a:lnTo>
                <a:lnTo>
                  <a:pt x="151" y="335"/>
                </a:lnTo>
                <a:lnTo>
                  <a:pt x="148" y="336"/>
                </a:lnTo>
                <a:lnTo>
                  <a:pt x="145" y="339"/>
                </a:lnTo>
                <a:lnTo>
                  <a:pt x="143" y="338"/>
                </a:lnTo>
                <a:lnTo>
                  <a:pt x="142" y="336"/>
                </a:lnTo>
                <a:lnTo>
                  <a:pt x="138" y="335"/>
                </a:lnTo>
                <a:lnTo>
                  <a:pt x="137" y="336"/>
                </a:lnTo>
                <a:lnTo>
                  <a:pt x="130" y="344"/>
                </a:lnTo>
                <a:lnTo>
                  <a:pt x="129" y="344"/>
                </a:lnTo>
                <a:lnTo>
                  <a:pt x="128" y="343"/>
                </a:lnTo>
                <a:lnTo>
                  <a:pt x="126" y="343"/>
                </a:lnTo>
                <a:lnTo>
                  <a:pt x="126" y="342"/>
                </a:lnTo>
                <a:lnTo>
                  <a:pt x="126" y="344"/>
                </a:lnTo>
                <a:lnTo>
                  <a:pt x="126" y="347"/>
                </a:lnTo>
                <a:lnTo>
                  <a:pt x="125" y="347"/>
                </a:lnTo>
                <a:lnTo>
                  <a:pt x="124" y="348"/>
                </a:lnTo>
                <a:lnTo>
                  <a:pt x="123" y="353"/>
                </a:lnTo>
                <a:lnTo>
                  <a:pt x="121" y="355"/>
                </a:lnTo>
                <a:lnTo>
                  <a:pt x="119" y="355"/>
                </a:lnTo>
                <a:lnTo>
                  <a:pt x="115" y="355"/>
                </a:lnTo>
                <a:lnTo>
                  <a:pt x="114" y="355"/>
                </a:lnTo>
                <a:lnTo>
                  <a:pt x="111" y="356"/>
                </a:lnTo>
                <a:lnTo>
                  <a:pt x="110" y="358"/>
                </a:lnTo>
                <a:lnTo>
                  <a:pt x="108" y="360"/>
                </a:lnTo>
                <a:lnTo>
                  <a:pt x="104" y="361"/>
                </a:lnTo>
                <a:lnTo>
                  <a:pt x="101" y="364"/>
                </a:lnTo>
                <a:lnTo>
                  <a:pt x="97" y="368"/>
                </a:lnTo>
                <a:lnTo>
                  <a:pt x="95" y="371"/>
                </a:lnTo>
                <a:lnTo>
                  <a:pt x="94" y="371"/>
                </a:lnTo>
                <a:lnTo>
                  <a:pt x="85" y="382"/>
                </a:lnTo>
                <a:lnTo>
                  <a:pt x="82" y="383"/>
                </a:lnTo>
                <a:lnTo>
                  <a:pt x="75" y="391"/>
                </a:lnTo>
                <a:lnTo>
                  <a:pt x="72" y="392"/>
                </a:lnTo>
                <a:lnTo>
                  <a:pt x="68" y="391"/>
                </a:lnTo>
                <a:lnTo>
                  <a:pt x="66" y="400"/>
                </a:lnTo>
                <a:lnTo>
                  <a:pt x="63" y="397"/>
                </a:lnTo>
                <a:lnTo>
                  <a:pt x="60" y="402"/>
                </a:lnTo>
                <a:lnTo>
                  <a:pt x="57" y="408"/>
                </a:lnTo>
                <a:lnTo>
                  <a:pt x="53" y="409"/>
                </a:lnTo>
                <a:lnTo>
                  <a:pt x="46" y="406"/>
                </a:lnTo>
                <a:lnTo>
                  <a:pt x="46" y="408"/>
                </a:lnTo>
                <a:lnTo>
                  <a:pt x="45" y="408"/>
                </a:lnTo>
                <a:lnTo>
                  <a:pt x="42" y="410"/>
                </a:lnTo>
                <a:lnTo>
                  <a:pt x="37" y="414"/>
                </a:lnTo>
                <a:lnTo>
                  <a:pt x="36" y="412"/>
                </a:lnTo>
                <a:lnTo>
                  <a:pt x="35" y="410"/>
                </a:lnTo>
                <a:lnTo>
                  <a:pt x="33" y="409"/>
                </a:lnTo>
                <a:lnTo>
                  <a:pt x="33" y="409"/>
                </a:lnTo>
                <a:lnTo>
                  <a:pt x="32" y="408"/>
                </a:lnTo>
                <a:lnTo>
                  <a:pt x="31" y="408"/>
                </a:lnTo>
                <a:lnTo>
                  <a:pt x="23" y="400"/>
                </a:lnTo>
                <a:lnTo>
                  <a:pt x="15" y="392"/>
                </a:lnTo>
                <a:lnTo>
                  <a:pt x="13" y="391"/>
                </a:lnTo>
                <a:lnTo>
                  <a:pt x="16" y="387"/>
                </a:lnTo>
                <a:lnTo>
                  <a:pt x="24" y="379"/>
                </a:lnTo>
                <a:lnTo>
                  <a:pt x="36" y="368"/>
                </a:lnTo>
                <a:lnTo>
                  <a:pt x="48" y="356"/>
                </a:lnTo>
                <a:lnTo>
                  <a:pt x="58" y="345"/>
                </a:lnTo>
                <a:lnTo>
                  <a:pt x="60" y="342"/>
                </a:lnTo>
                <a:lnTo>
                  <a:pt x="57" y="338"/>
                </a:lnTo>
                <a:lnTo>
                  <a:pt x="51" y="334"/>
                </a:lnTo>
                <a:lnTo>
                  <a:pt x="48" y="329"/>
                </a:lnTo>
                <a:lnTo>
                  <a:pt x="41" y="322"/>
                </a:lnTo>
                <a:lnTo>
                  <a:pt x="40" y="317"/>
                </a:lnTo>
                <a:lnTo>
                  <a:pt x="37" y="303"/>
                </a:lnTo>
                <a:lnTo>
                  <a:pt x="35" y="289"/>
                </a:lnTo>
                <a:lnTo>
                  <a:pt x="32" y="274"/>
                </a:lnTo>
                <a:lnTo>
                  <a:pt x="29" y="260"/>
                </a:lnTo>
                <a:lnTo>
                  <a:pt x="28" y="246"/>
                </a:lnTo>
                <a:lnTo>
                  <a:pt x="26" y="232"/>
                </a:lnTo>
                <a:lnTo>
                  <a:pt x="23" y="217"/>
                </a:lnTo>
                <a:lnTo>
                  <a:pt x="20" y="203"/>
                </a:lnTo>
                <a:lnTo>
                  <a:pt x="18" y="189"/>
                </a:lnTo>
                <a:lnTo>
                  <a:pt x="15" y="175"/>
                </a:lnTo>
                <a:lnTo>
                  <a:pt x="13" y="160"/>
                </a:lnTo>
                <a:lnTo>
                  <a:pt x="10" y="146"/>
                </a:lnTo>
                <a:lnTo>
                  <a:pt x="7" y="132"/>
                </a:lnTo>
                <a:lnTo>
                  <a:pt x="5" y="118"/>
                </a:lnTo>
                <a:lnTo>
                  <a:pt x="2" y="103"/>
                </a:lnTo>
                <a:lnTo>
                  <a:pt x="0" y="89"/>
                </a:lnTo>
                <a:lnTo>
                  <a:pt x="28" y="83"/>
                </a:lnTo>
                <a:lnTo>
                  <a:pt x="58" y="78"/>
                </a:lnTo>
                <a:lnTo>
                  <a:pt x="86" y="71"/>
                </a:lnTo>
                <a:lnTo>
                  <a:pt x="115" y="65"/>
                </a:lnTo>
                <a:lnTo>
                  <a:pt x="130" y="62"/>
                </a:lnTo>
                <a:lnTo>
                  <a:pt x="146" y="59"/>
                </a:lnTo>
                <a:lnTo>
                  <a:pt x="159" y="57"/>
                </a:lnTo>
                <a:lnTo>
                  <a:pt x="160" y="65"/>
                </a:lnTo>
                <a:lnTo>
                  <a:pt x="170" y="61"/>
                </a:lnTo>
                <a:lnTo>
                  <a:pt x="169" y="54"/>
                </a:lnTo>
                <a:lnTo>
                  <a:pt x="201" y="46"/>
                </a:lnTo>
                <a:lnTo>
                  <a:pt x="208" y="46"/>
                </a:lnTo>
                <a:lnTo>
                  <a:pt x="211" y="46"/>
                </a:lnTo>
                <a:lnTo>
                  <a:pt x="213" y="45"/>
                </a:lnTo>
                <a:lnTo>
                  <a:pt x="217" y="43"/>
                </a:lnTo>
                <a:lnTo>
                  <a:pt x="229" y="40"/>
                </a:lnTo>
                <a:lnTo>
                  <a:pt x="262" y="32"/>
                </a:lnTo>
                <a:lnTo>
                  <a:pt x="297" y="23"/>
                </a:lnTo>
                <a:lnTo>
                  <a:pt x="332" y="15"/>
                </a:lnTo>
                <a:lnTo>
                  <a:pt x="366" y="8"/>
                </a:lnTo>
                <a:lnTo>
                  <a:pt x="393" y="0"/>
                </a:lnTo>
                <a:lnTo>
                  <a:pt x="394" y="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3" name="Freeform 52"/>
          <p:cNvSpPr>
            <a:spLocks/>
          </p:cNvSpPr>
          <p:nvPr/>
        </p:nvSpPr>
        <p:spPr bwMode="auto">
          <a:xfrm>
            <a:off x="9199471" y="5161071"/>
            <a:ext cx="1545308" cy="1149340"/>
          </a:xfrm>
          <a:custGeom>
            <a:avLst/>
            <a:gdLst>
              <a:gd name="T0" fmla="*/ 1797 w 1803"/>
              <a:gd name="T1" fmla="*/ 456 h 1340"/>
              <a:gd name="T2" fmla="*/ 1796 w 1803"/>
              <a:gd name="T3" fmla="*/ 545 h 1340"/>
              <a:gd name="T4" fmla="*/ 1794 w 1803"/>
              <a:gd name="T5" fmla="*/ 633 h 1340"/>
              <a:gd name="T6" fmla="*/ 1793 w 1803"/>
              <a:gd name="T7" fmla="*/ 721 h 1340"/>
              <a:gd name="T8" fmla="*/ 1792 w 1803"/>
              <a:gd name="T9" fmla="*/ 809 h 1340"/>
              <a:gd name="T10" fmla="*/ 1790 w 1803"/>
              <a:gd name="T11" fmla="*/ 897 h 1340"/>
              <a:gd name="T12" fmla="*/ 1789 w 1803"/>
              <a:gd name="T13" fmla="*/ 985 h 1340"/>
              <a:gd name="T14" fmla="*/ 1788 w 1803"/>
              <a:gd name="T15" fmla="*/ 1075 h 1340"/>
              <a:gd name="T16" fmla="*/ 1787 w 1803"/>
              <a:gd name="T17" fmla="*/ 1163 h 1340"/>
              <a:gd name="T18" fmla="*/ 1785 w 1803"/>
              <a:gd name="T19" fmla="*/ 1251 h 1340"/>
              <a:gd name="T20" fmla="*/ 1784 w 1803"/>
              <a:gd name="T21" fmla="*/ 1340 h 1340"/>
              <a:gd name="T22" fmla="*/ 1689 w 1803"/>
              <a:gd name="T23" fmla="*/ 1337 h 1340"/>
              <a:gd name="T24" fmla="*/ 1595 w 1803"/>
              <a:gd name="T25" fmla="*/ 1336 h 1340"/>
              <a:gd name="T26" fmla="*/ 1485 w 1803"/>
              <a:gd name="T27" fmla="*/ 1332 h 1340"/>
              <a:gd name="T28" fmla="*/ 1340 w 1803"/>
              <a:gd name="T29" fmla="*/ 1328 h 1340"/>
              <a:gd name="T30" fmla="*/ 1197 w 1803"/>
              <a:gd name="T31" fmla="*/ 1323 h 1340"/>
              <a:gd name="T32" fmla="*/ 1053 w 1803"/>
              <a:gd name="T33" fmla="*/ 1317 h 1340"/>
              <a:gd name="T34" fmla="*/ 909 w 1803"/>
              <a:gd name="T35" fmla="*/ 1310 h 1340"/>
              <a:gd name="T36" fmla="*/ 766 w 1803"/>
              <a:gd name="T37" fmla="*/ 1302 h 1340"/>
              <a:gd name="T38" fmla="*/ 622 w 1803"/>
              <a:gd name="T39" fmla="*/ 1295 h 1340"/>
              <a:gd name="T40" fmla="*/ 479 w 1803"/>
              <a:gd name="T41" fmla="*/ 1286 h 1340"/>
              <a:gd name="T42" fmla="*/ 335 w 1803"/>
              <a:gd name="T43" fmla="*/ 1275 h 1340"/>
              <a:gd name="T44" fmla="*/ 191 w 1803"/>
              <a:gd name="T45" fmla="*/ 1265 h 1340"/>
              <a:gd name="T46" fmla="*/ 48 w 1803"/>
              <a:gd name="T47" fmla="*/ 1255 h 1340"/>
              <a:gd name="T48" fmla="*/ 6 w 1803"/>
              <a:gd name="T49" fmla="*/ 1172 h 1340"/>
              <a:gd name="T50" fmla="*/ 15 w 1803"/>
              <a:gd name="T51" fmla="*/ 1054 h 1340"/>
              <a:gd name="T52" fmla="*/ 26 w 1803"/>
              <a:gd name="T53" fmla="*/ 937 h 1340"/>
              <a:gd name="T54" fmla="*/ 35 w 1803"/>
              <a:gd name="T55" fmla="*/ 820 h 1340"/>
              <a:gd name="T56" fmla="*/ 44 w 1803"/>
              <a:gd name="T57" fmla="*/ 702 h 1340"/>
              <a:gd name="T58" fmla="*/ 54 w 1803"/>
              <a:gd name="T59" fmla="*/ 585 h 1340"/>
              <a:gd name="T60" fmla="*/ 63 w 1803"/>
              <a:gd name="T61" fmla="*/ 467 h 1340"/>
              <a:gd name="T62" fmla="*/ 74 w 1803"/>
              <a:gd name="T63" fmla="*/ 351 h 1340"/>
              <a:gd name="T64" fmla="*/ 83 w 1803"/>
              <a:gd name="T65" fmla="*/ 233 h 1340"/>
              <a:gd name="T66" fmla="*/ 92 w 1803"/>
              <a:gd name="T67" fmla="*/ 117 h 1340"/>
              <a:gd name="T68" fmla="*/ 102 w 1803"/>
              <a:gd name="T69" fmla="*/ 0 h 1340"/>
              <a:gd name="T70" fmla="*/ 216 w 1803"/>
              <a:gd name="T71" fmla="*/ 9 h 1340"/>
              <a:gd name="T72" fmla="*/ 330 w 1803"/>
              <a:gd name="T73" fmla="*/ 18 h 1340"/>
              <a:gd name="T74" fmla="*/ 444 w 1803"/>
              <a:gd name="T75" fmla="*/ 26 h 1340"/>
              <a:gd name="T76" fmla="*/ 557 w 1803"/>
              <a:gd name="T77" fmla="*/ 34 h 1340"/>
              <a:gd name="T78" fmla="*/ 671 w 1803"/>
              <a:gd name="T79" fmla="*/ 41 h 1340"/>
              <a:gd name="T80" fmla="*/ 786 w 1803"/>
              <a:gd name="T81" fmla="*/ 48 h 1340"/>
              <a:gd name="T82" fmla="*/ 900 w 1803"/>
              <a:gd name="T83" fmla="*/ 53 h 1340"/>
              <a:gd name="T84" fmla="*/ 1014 w 1803"/>
              <a:gd name="T85" fmla="*/ 60 h 1340"/>
              <a:gd name="T86" fmla="*/ 1128 w 1803"/>
              <a:gd name="T87" fmla="*/ 65 h 1340"/>
              <a:gd name="T88" fmla="*/ 1243 w 1803"/>
              <a:gd name="T89" fmla="*/ 70 h 1340"/>
              <a:gd name="T90" fmla="*/ 1348 w 1803"/>
              <a:gd name="T91" fmla="*/ 74 h 1340"/>
              <a:gd name="T92" fmla="*/ 1435 w 1803"/>
              <a:gd name="T93" fmla="*/ 76 h 1340"/>
              <a:gd name="T94" fmla="*/ 1521 w 1803"/>
              <a:gd name="T95" fmla="*/ 79 h 1340"/>
              <a:gd name="T96" fmla="*/ 1608 w 1803"/>
              <a:gd name="T97" fmla="*/ 82 h 1340"/>
              <a:gd name="T98" fmla="*/ 1695 w 1803"/>
              <a:gd name="T99" fmla="*/ 83 h 1340"/>
              <a:gd name="T100" fmla="*/ 1781 w 1803"/>
              <a:gd name="T101" fmla="*/ 85 h 1340"/>
              <a:gd name="T102" fmla="*/ 1803 w 1803"/>
              <a:gd name="T103" fmla="*/ 124 h 1340"/>
              <a:gd name="T104" fmla="*/ 1802 w 1803"/>
              <a:gd name="T105" fmla="*/ 183 h 1340"/>
              <a:gd name="T106" fmla="*/ 1801 w 1803"/>
              <a:gd name="T107" fmla="*/ 242 h 1340"/>
              <a:gd name="T108" fmla="*/ 1799 w 1803"/>
              <a:gd name="T109" fmla="*/ 300 h 1340"/>
              <a:gd name="T110" fmla="*/ 1798 w 1803"/>
              <a:gd name="T111" fmla="*/ 359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3" h="1340">
                <a:moveTo>
                  <a:pt x="1798" y="397"/>
                </a:moveTo>
                <a:lnTo>
                  <a:pt x="1797" y="427"/>
                </a:lnTo>
                <a:lnTo>
                  <a:pt x="1797" y="456"/>
                </a:lnTo>
                <a:lnTo>
                  <a:pt x="1797" y="486"/>
                </a:lnTo>
                <a:lnTo>
                  <a:pt x="1796" y="515"/>
                </a:lnTo>
                <a:lnTo>
                  <a:pt x="1796" y="545"/>
                </a:lnTo>
                <a:lnTo>
                  <a:pt x="1796" y="574"/>
                </a:lnTo>
                <a:lnTo>
                  <a:pt x="1794" y="603"/>
                </a:lnTo>
                <a:lnTo>
                  <a:pt x="1794" y="633"/>
                </a:lnTo>
                <a:lnTo>
                  <a:pt x="1794" y="662"/>
                </a:lnTo>
                <a:lnTo>
                  <a:pt x="1793" y="691"/>
                </a:lnTo>
                <a:lnTo>
                  <a:pt x="1793" y="721"/>
                </a:lnTo>
                <a:lnTo>
                  <a:pt x="1793" y="750"/>
                </a:lnTo>
                <a:lnTo>
                  <a:pt x="1792" y="779"/>
                </a:lnTo>
                <a:lnTo>
                  <a:pt x="1792" y="809"/>
                </a:lnTo>
                <a:lnTo>
                  <a:pt x="1792" y="839"/>
                </a:lnTo>
                <a:lnTo>
                  <a:pt x="1790" y="867"/>
                </a:lnTo>
                <a:lnTo>
                  <a:pt x="1790" y="897"/>
                </a:lnTo>
                <a:lnTo>
                  <a:pt x="1790" y="927"/>
                </a:lnTo>
                <a:lnTo>
                  <a:pt x="1789" y="957"/>
                </a:lnTo>
                <a:lnTo>
                  <a:pt x="1789" y="985"/>
                </a:lnTo>
                <a:lnTo>
                  <a:pt x="1789" y="1015"/>
                </a:lnTo>
                <a:lnTo>
                  <a:pt x="1788" y="1045"/>
                </a:lnTo>
                <a:lnTo>
                  <a:pt x="1788" y="1075"/>
                </a:lnTo>
                <a:lnTo>
                  <a:pt x="1787" y="1103"/>
                </a:lnTo>
                <a:lnTo>
                  <a:pt x="1787" y="1133"/>
                </a:lnTo>
                <a:lnTo>
                  <a:pt x="1787" y="1163"/>
                </a:lnTo>
                <a:lnTo>
                  <a:pt x="1787" y="1192"/>
                </a:lnTo>
                <a:lnTo>
                  <a:pt x="1785" y="1222"/>
                </a:lnTo>
                <a:lnTo>
                  <a:pt x="1785" y="1251"/>
                </a:lnTo>
                <a:lnTo>
                  <a:pt x="1784" y="1280"/>
                </a:lnTo>
                <a:lnTo>
                  <a:pt x="1784" y="1310"/>
                </a:lnTo>
                <a:lnTo>
                  <a:pt x="1784" y="1340"/>
                </a:lnTo>
                <a:lnTo>
                  <a:pt x="1753" y="1339"/>
                </a:lnTo>
                <a:lnTo>
                  <a:pt x="1721" y="1339"/>
                </a:lnTo>
                <a:lnTo>
                  <a:pt x="1689" y="1337"/>
                </a:lnTo>
                <a:lnTo>
                  <a:pt x="1658" y="1337"/>
                </a:lnTo>
                <a:lnTo>
                  <a:pt x="1627" y="1336"/>
                </a:lnTo>
                <a:lnTo>
                  <a:pt x="1595" y="1336"/>
                </a:lnTo>
                <a:lnTo>
                  <a:pt x="1564" y="1335"/>
                </a:lnTo>
                <a:lnTo>
                  <a:pt x="1533" y="1333"/>
                </a:lnTo>
                <a:lnTo>
                  <a:pt x="1485" y="1332"/>
                </a:lnTo>
                <a:lnTo>
                  <a:pt x="1437" y="1331"/>
                </a:lnTo>
                <a:lnTo>
                  <a:pt x="1389" y="1330"/>
                </a:lnTo>
                <a:lnTo>
                  <a:pt x="1340" y="1328"/>
                </a:lnTo>
                <a:lnTo>
                  <a:pt x="1292" y="1327"/>
                </a:lnTo>
                <a:lnTo>
                  <a:pt x="1244" y="1324"/>
                </a:lnTo>
                <a:lnTo>
                  <a:pt x="1197" y="1323"/>
                </a:lnTo>
                <a:lnTo>
                  <a:pt x="1149" y="1321"/>
                </a:lnTo>
                <a:lnTo>
                  <a:pt x="1101" y="1319"/>
                </a:lnTo>
                <a:lnTo>
                  <a:pt x="1053" y="1317"/>
                </a:lnTo>
                <a:lnTo>
                  <a:pt x="1005" y="1315"/>
                </a:lnTo>
                <a:lnTo>
                  <a:pt x="957" y="1313"/>
                </a:lnTo>
                <a:lnTo>
                  <a:pt x="909" y="1310"/>
                </a:lnTo>
                <a:lnTo>
                  <a:pt x="861" y="1308"/>
                </a:lnTo>
                <a:lnTo>
                  <a:pt x="814" y="1305"/>
                </a:lnTo>
                <a:lnTo>
                  <a:pt x="766" y="1302"/>
                </a:lnTo>
                <a:lnTo>
                  <a:pt x="718" y="1300"/>
                </a:lnTo>
                <a:lnTo>
                  <a:pt x="670" y="1297"/>
                </a:lnTo>
                <a:lnTo>
                  <a:pt x="622" y="1295"/>
                </a:lnTo>
                <a:lnTo>
                  <a:pt x="574" y="1292"/>
                </a:lnTo>
                <a:lnTo>
                  <a:pt x="526" y="1288"/>
                </a:lnTo>
                <a:lnTo>
                  <a:pt x="479" y="1286"/>
                </a:lnTo>
                <a:lnTo>
                  <a:pt x="431" y="1283"/>
                </a:lnTo>
                <a:lnTo>
                  <a:pt x="383" y="1279"/>
                </a:lnTo>
                <a:lnTo>
                  <a:pt x="335" y="1275"/>
                </a:lnTo>
                <a:lnTo>
                  <a:pt x="287" y="1273"/>
                </a:lnTo>
                <a:lnTo>
                  <a:pt x="239" y="1269"/>
                </a:lnTo>
                <a:lnTo>
                  <a:pt x="191" y="1265"/>
                </a:lnTo>
                <a:lnTo>
                  <a:pt x="143" y="1262"/>
                </a:lnTo>
                <a:lnTo>
                  <a:pt x="96" y="1258"/>
                </a:lnTo>
                <a:lnTo>
                  <a:pt x="48" y="1255"/>
                </a:lnTo>
                <a:lnTo>
                  <a:pt x="0" y="1251"/>
                </a:lnTo>
                <a:lnTo>
                  <a:pt x="2" y="1212"/>
                </a:lnTo>
                <a:lnTo>
                  <a:pt x="6" y="1172"/>
                </a:lnTo>
                <a:lnTo>
                  <a:pt x="9" y="1133"/>
                </a:lnTo>
                <a:lnTo>
                  <a:pt x="13" y="1094"/>
                </a:lnTo>
                <a:lnTo>
                  <a:pt x="15" y="1054"/>
                </a:lnTo>
                <a:lnTo>
                  <a:pt x="18" y="1015"/>
                </a:lnTo>
                <a:lnTo>
                  <a:pt x="22" y="976"/>
                </a:lnTo>
                <a:lnTo>
                  <a:pt x="26" y="937"/>
                </a:lnTo>
                <a:lnTo>
                  <a:pt x="28" y="897"/>
                </a:lnTo>
                <a:lnTo>
                  <a:pt x="31" y="858"/>
                </a:lnTo>
                <a:lnTo>
                  <a:pt x="35" y="820"/>
                </a:lnTo>
                <a:lnTo>
                  <a:pt x="37" y="781"/>
                </a:lnTo>
                <a:lnTo>
                  <a:pt x="41" y="741"/>
                </a:lnTo>
                <a:lnTo>
                  <a:pt x="44" y="702"/>
                </a:lnTo>
                <a:lnTo>
                  <a:pt x="48" y="663"/>
                </a:lnTo>
                <a:lnTo>
                  <a:pt x="50" y="624"/>
                </a:lnTo>
                <a:lnTo>
                  <a:pt x="54" y="585"/>
                </a:lnTo>
                <a:lnTo>
                  <a:pt x="57" y="545"/>
                </a:lnTo>
                <a:lnTo>
                  <a:pt x="61" y="506"/>
                </a:lnTo>
                <a:lnTo>
                  <a:pt x="63" y="467"/>
                </a:lnTo>
                <a:lnTo>
                  <a:pt x="67" y="429"/>
                </a:lnTo>
                <a:lnTo>
                  <a:pt x="70" y="390"/>
                </a:lnTo>
                <a:lnTo>
                  <a:pt x="74" y="351"/>
                </a:lnTo>
                <a:lnTo>
                  <a:pt x="76" y="312"/>
                </a:lnTo>
                <a:lnTo>
                  <a:pt x="79" y="273"/>
                </a:lnTo>
                <a:lnTo>
                  <a:pt x="83" y="233"/>
                </a:lnTo>
                <a:lnTo>
                  <a:pt x="87" y="194"/>
                </a:lnTo>
                <a:lnTo>
                  <a:pt x="89" y="155"/>
                </a:lnTo>
                <a:lnTo>
                  <a:pt x="92" y="117"/>
                </a:lnTo>
                <a:lnTo>
                  <a:pt x="96" y="78"/>
                </a:lnTo>
                <a:lnTo>
                  <a:pt x="98" y="39"/>
                </a:lnTo>
                <a:lnTo>
                  <a:pt x="102" y="0"/>
                </a:lnTo>
                <a:lnTo>
                  <a:pt x="140" y="4"/>
                </a:lnTo>
                <a:lnTo>
                  <a:pt x="177" y="7"/>
                </a:lnTo>
                <a:lnTo>
                  <a:pt x="216" y="9"/>
                </a:lnTo>
                <a:lnTo>
                  <a:pt x="253" y="12"/>
                </a:lnTo>
                <a:lnTo>
                  <a:pt x="292" y="16"/>
                </a:lnTo>
                <a:lnTo>
                  <a:pt x="330" y="18"/>
                </a:lnTo>
                <a:lnTo>
                  <a:pt x="367" y="21"/>
                </a:lnTo>
                <a:lnTo>
                  <a:pt x="406" y="23"/>
                </a:lnTo>
                <a:lnTo>
                  <a:pt x="444" y="26"/>
                </a:lnTo>
                <a:lnTo>
                  <a:pt x="482" y="29"/>
                </a:lnTo>
                <a:lnTo>
                  <a:pt x="520" y="31"/>
                </a:lnTo>
                <a:lnTo>
                  <a:pt x="557" y="34"/>
                </a:lnTo>
                <a:lnTo>
                  <a:pt x="596" y="36"/>
                </a:lnTo>
                <a:lnTo>
                  <a:pt x="634" y="39"/>
                </a:lnTo>
                <a:lnTo>
                  <a:pt x="671" y="41"/>
                </a:lnTo>
                <a:lnTo>
                  <a:pt x="710" y="43"/>
                </a:lnTo>
                <a:lnTo>
                  <a:pt x="748" y="45"/>
                </a:lnTo>
                <a:lnTo>
                  <a:pt x="786" y="48"/>
                </a:lnTo>
                <a:lnTo>
                  <a:pt x="824" y="49"/>
                </a:lnTo>
                <a:lnTo>
                  <a:pt x="863" y="52"/>
                </a:lnTo>
                <a:lnTo>
                  <a:pt x="900" y="53"/>
                </a:lnTo>
                <a:lnTo>
                  <a:pt x="938" y="56"/>
                </a:lnTo>
                <a:lnTo>
                  <a:pt x="977" y="57"/>
                </a:lnTo>
                <a:lnTo>
                  <a:pt x="1014" y="60"/>
                </a:lnTo>
                <a:lnTo>
                  <a:pt x="1053" y="61"/>
                </a:lnTo>
                <a:lnTo>
                  <a:pt x="1090" y="63"/>
                </a:lnTo>
                <a:lnTo>
                  <a:pt x="1128" y="65"/>
                </a:lnTo>
                <a:lnTo>
                  <a:pt x="1167" y="66"/>
                </a:lnTo>
                <a:lnTo>
                  <a:pt x="1204" y="67"/>
                </a:lnTo>
                <a:lnTo>
                  <a:pt x="1243" y="70"/>
                </a:lnTo>
                <a:lnTo>
                  <a:pt x="1281" y="71"/>
                </a:lnTo>
                <a:lnTo>
                  <a:pt x="1319" y="73"/>
                </a:lnTo>
                <a:lnTo>
                  <a:pt x="1348" y="74"/>
                </a:lnTo>
                <a:lnTo>
                  <a:pt x="1376" y="74"/>
                </a:lnTo>
                <a:lnTo>
                  <a:pt x="1406" y="75"/>
                </a:lnTo>
                <a:lnTo>
                  <a:pt x="1435" y="76"/>
                </a:lnTo>
                <a:lnTo>
                  <a:pt x="1463" y="78"/>
                </a:lnTo>
                <a:lnTo>
                  <a:pt x="1493" y="78"/>
                </a:lnTo>
                <a:lnTo>
                  <a:pt x="1521" y="79"/>
                </a:lnTo>
                <a:lnTo>
                  <a:pt x="1550" y="80"/>
                </a:lnTo>
                <a:lnTo>
                  <a:pt x="1578" y="80"/>
                </a:lnTo>
                <a:lnTo>
                  <a:pt x="1608" y="82"/>
                </a:lnTo>
                <a:lnTo>
                  <a:pt x="1636" y="82"/>
                </a:lnTo>
                <a:lnTo>
                  <a:pt x="1665" y="83"/>
                </a:lnTo>
                <a:lnTo>
                  <a:pt x="1695" y="83"/>
                </a:lnTo>
                <a:lnTo>
                  <a:pt x="1723" y="84"/>
                </a:lnTo>
                <a:lnTo>
                  <a:pt x="1752" y="84"/>
                </a:lnTo>
                <a:lnTo>
                  <a:pt x="1781" y="85"/>
                </a:lnTo>
                <a:lnTo>
                  <a:pt x="1803" y="85"/>
                </a:lnTo>
                <a:lnTo>
                  <a:pt x="1803" y="105"/>
                </a:lnTo>
                <a:lnTo>
                  <a:pt x="1803" y="124"/>
                </a:lnTo>
                <a:lnTo>
                  <a:pt x="1802" y="144"/>
                </a:lnTo>
                <a:lnTo>
                  <a:pt x="1802" y="163"/>
                </a:lnTo>
                <a:lnTo>
                  <a:pt x="1802" y="183"/>
                </a:lnTo>
                <a:lnTo>
                  <a:pt x="1802" y="202"/>
                </a:lnTo>
                <a:lnTo>
                  <a:pt x="1801" y="223"/>
                </a:lnTo>
                <a:lnTo>
                  <a:pt x="1801" y="242"/>
                </a:lnTo>
                <a:lnTo>
                  <a:pt x="1801" y="262"/>
                </a:lnTo>
                <a:lnTo>
                  <a:pt x="1799" y="281"/>
                </a:lnTo>
                <a:lnTo>
                  <a:pt x="1799" y="300"/>
                </a:lnTo>
                <a:lnTo>
                  <a:pt x="1799" y="320"/>
                </a:lnTo>
                <a:lnTo>
                  <a:pt x="1799" y="339"/>
                </a:lnTo>
                <a:lnTo>
                  <a:pt x="1798" y="359"/>
                </a:lnTo>
                <a:lnTo>
                  <a:pt x="1798" y="378"/>
                </a:lnTo>
                <a:lnTo>
                  <a:pt x="1798" y="39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4" name="Freeform 53"/>
          <p:cNvSpPr>
            <a:spLocks noEditPoints="1"/>
          </p:cNvSpPr>
          <p:nvPr/>
        </p:nvSpPr>
        <p:spPr bwMode="auto">
          <a:xfrm>
            <a:off x="6096000" y="4430842"/>
            <a:ext cx="1910422" cy="2820637"/>
          </a:xfrm>
          <a:custGeom>
            <a:avLst/>
            <a:gdLst>
              <a:gd name="T0" fmla="*/ 840 w 2228"/>
              <a:gd name="T1" fmla="*/ 2698 h 3292"/>
              <a:gd name="T2" fmla="*/ 306 w 2228"/>
              <a:gd name="T3" fmla="*/ 1358 h 3292"/>
              <a:gd name="T4" fmla="*/ 2218 w 2228"/>
              <a:gd name="T5" fmla="*/ 2796 h 3292"/>
              <a:gd name="T6" fmla="*/ 2174 w 2228"/>
              <a:gd name="T7" fmla="*/ 2735 h 3292"/>
              <a:gd name="T8" fmla="*/ 2128 w 2228"/>
              <a:gd name="T9" fmla="*/ 2622 h 3292"/>
              <a:gd name="T10" fmla="*/ 1520 w 2228"/>
              <a:gd name="T11" fmla="*/ 1808 h 3292"/>
              <a:gd name="T12" fmla="*/ 1039 w 2228"/>
              <a:gd name="T13" fmla="*/ 762 h 3292"/>
              <a:gd name="T14" fmla="*/ 527 w 2228"/>
              <a:gd name="T15" fmla="*/ 80 h 3292"/>
              <a:gd name="T16" fmla="*/ 148 w 2228"/>
              <a:gd name="T17" fmla="*/ 101 h 3292"/>
              <a:gd name="T18" fmla="*/ 110 w 2228"/>
              <a:gd name="T19" fmla="*/ 261 h 3292"/>
              <a:gd name="T20" fmla="*/ 100 w 2228"/>
              <a:gd name="T21" fmla="*/ 363 h 3292"/>
              <a:gd name="T22" fmla="*/ 36 w 2228"/>
              <a:gd name="T23" fmla="*/ 409 h 3292"/>
              <a:gd name="T24" fmla="*/ 7 w 2228"/>
              <a:gd name="T25" fmla="*/ 529 h 3292"/>
              <a:gd name="T26" fmla="*/ 97 w 2228"/>
              <a:gd name="T27" fmla="*/ 722 h 3292"/>
              <a:gd name="T28" fmla="*/ 79 w 2228"/>
              <a:gd name="T29" fmla="*/ 910 h 3292"/>
              <a:gd name="T30" fmla="*/ 174 w 2228"/>
              <a:gd name="T31" fmla="*/ 1134 h 3292"/>
              <a:gd name="T32" fmla="*/ 214 w 2228"/>
              <a:gd name="T33" fmla="*/ 1250 h 3292"/>
              <a:gd name="T34" fmla="*/ 194 w 2228"/>
              <a:gd name="T35" fmla="*/ 1273 h 3292"/>
              <a:gd name="T36" fmla="*/ 251 w 2228"/>
              <a:gd name="T37" fmla="*/ 1324 h 3292"/>
              <a:gd name="T38" fmla="*/ 298 w 2228"/>
              <a:gd name="T39" fmla="*/ 1330 h 3292"/>
              <a:gd name="T40" fmla="*/ 368 w 2228"/>
              <a:gd name="T41" fmla="*/ 1301 h 3292"/>
              <a:gd name="T42" fmla="*/ 449 w 2228"/>
              <a:gd name="T43" fmla="*/ 1319 h 3292"/>
              <a:gd name="T44" fmla="*/ 491 w 2228"/>
              <a:gd name="T45" fmla="*/ 1325 h 3292"/>
              <a:gd name="T46" fmla="*/ 523 w 2228"/>
              <a:gd name="T47" fmla="*/ 1321 h 3292"/>
              <a:gd name="T48" fmla="*/ 527 w 2228"/>
              <a:gd name="T49" fmla="*/ 1324 h 3292"/>
              <a:gd name="T50" fmla="*/ 484 w 2228"/>
              <a:gd name="T51" fmla="*/ 1340 h 3292"/>
              <a:gd name="T52" fmla="*/ 324 w 2228"/>
              <a:gd name="T53" fmla="*/ 1329 h 3292"/>
              <a:gd name="T54" fmla="*/ 362 w 2228"/>
              <a:gd name="T55" fmla="*/ 1434 h 3292"/>
              <a:gd name="T56" fmla="*/ 360 w 2228"/>
              <a:gd name="T57" fmla="*/ 1485 h 3292"/>
              <a:gd name="T58" fmla="*/ 311 w 2228"/>
              <a:gd name="T59" fmla="*/ 1442 h 3292"/>
              <a:gd name="T60" fmla="*/ 282 w 2228"/>
              <a:gd name="T61" fmla="*/ 1386 h 3292"/>
              <a:gd name="T62" fmla="*/ 276 w 2228"/>
              <a:gd name="T63" fmla="*/ 1544 h 3292"/>
              <a:gd name="T64" fmla="*/ 392 w 2228"/>
              <a:gd name="T65" fmla="*/ 1674 h 3292"/>
              <a:gd name="T66" fmla="*/ 366 w 2228"/>
              <a:gd name="T67" fmla="*/ 1769 h 3292"/>
              <a:gd name="T68" fmla="*/ 348 w 2228"/>
              <a:gd name="T69" fmla="*/ 1863 h 3292"/>
              <a:gd name="T70" fmla="*/ 425 w 2228"/>
              <a:gd name="T71" fmla="*/ 1979 h 3292"/>
              <a:gd name="T72" fmla="*/ 506 w 2228"/>
              <a:gd name="T73" fmla="*/ 2149 h 3292"/>
              <a:gd name="T74" fmla="*/ 537 w 2228"/>
              <a:gd name="T75" fmla="*/ 2251 h 3292"/>
              <a:gd name="T76" fmla="*/ 577 w 2228"/>
              <a:gd name="T77" fmla="*/ 2367 h 3292"/>
              <a:gd name="T78" fmla="*/ 573 w 2228"/>
              <a:gd name="T79" fmla="*/ 2474 h 3292"/>
              <a:gd name="T80" fmla="*/ 784 w 2228"/>
              <a:gd name="T81" fmla="*/ 2563 h 3292"/>
              <a:gd name="T82" fmla="*/ 897 w 2228"/>
              <a:gd name="T83" fmla="*/ 2635 h 3292"/>
              <a:gd name="T84" fmla="*/ 973 w 2228"/>
              <a:gd name="T85" fmla="*/ 2709 h 3292"/>
              <a:gd name="T86" fmla="*/ 1096 w 2228"/>
              <a:gd name="T87" fmla="*/ 2806 h 3292"/>
              <a:gd name="T88" fmla="*/ 1127 w 2228"/>
              <a:gd name="T89" fmla="*/ 2827 h 3292"/>
              <a:gd name="T90" fmla="*/ 1304 w 2228"/>
              <a:gd name="T91" fmla="*/ 2990 h 3292"/>
              <a:gd name="T92" fmla="*/ 1344 w 2228"/>
              <a:gd name="T93" fmla="*/ 3200 h 3292"/>
              <a:gd name="T94" fmla="*/ 1350 w 2228"/>
              <a:gd name="T95" fmla="*/ 3202 h 3292"/>
              <a:gd name="T96" fmla="*/ 1581 w 2228"/>
              <a:gd name="T97" fmla="*/ 3270 h 3292"/>
              <a:gd name="T98" fmla="*/ 1994 w 2228"/>
              <a:gd name="T99" fmla="*/ 3291 h 3292"/>
              <a:gd name="T100" fmla="*/ 2077 w 2228"/>
              <a:gd name="T101" fmla="*/ 3204 h 3292"/>
              <a:gd name="T102" fmla="*/ 2050 w 2228"/>
              <a:gd name="T103" fmla="*/ 3072 h 3292"/>
              <a:gd name="T104" fmla="*/ 2106 w 2228"/>
              <a:gd name="T105" fmla="*/ 2977 h 3292"/>
              <a:gd name="T106" fmla="*/ 2132 w 2228"/>
              <a:gd name="T107" fmla="*/ 2894 h 3292"/>
              <a:gd name="T108" fmla="*/ 780 w 2228"/>
              <a:gd name="T109" fmla="*/ 2682 h 3292"/>
              <a:gd name="T110" fmla="*/ 802 w 2228"/>
              <a:gd name="T111" fmla="*/ 2692 h 3292"/>
              <a:gd name="T112" fmla="*/ 591 w 2228"/>
              <a:gd name="T113" fmla="*/ 2645 h 3292"/>
              <a:gd name="T114" fmla="*/ 638 w 2228"/>
              <a:gd name="T115" fmla="*/ 2683 h 3292"/>
              <a:gd name="T116" fmla="*/ 1035 w 2228"/>
              <a:gd name="T117" fmla="*/ 2901 h 3292"/>
              <a:gd name="T118" fmla="*/ 1095 w 2228"/>
              <a:gd name="T119" fmla="*/ 2966 h 3292"/>
              <a:gd name="T120" fmla="*/ 1035 w 2228"/>
              <a:gd name="T121" fmla="*/ 3083 h 3292"/>
              <a:gd name="T122" fmla="*/ 1037 w 2228"/>
              <a:gd name="T123" fmla="*/ 3114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8" h="3292">
                <a:moveTo>
                  <a:pt x="914" y="2875"/>
                </a:moveTo>
                <a:lnTo>
                  <a:pt x="912" y="2876"/>
                </a:lnTo>
                <a:lnTo>
                  <a:pt x="910" y="2876"/>
                </a:lnTo>
                <a:lnTo>
                  <a:pt x="908" y="2878"/>
                </a:lnTo>
                <a:lnTo>
                  <a:pt x="908" y="2879"/>
                </a:lnTo>
                <a:lnTo>
                  <a:pt x="910" y="2881"/>
                </a:lnTo>
                <a:lnTo>
                  <a:pt x="910" y="2883"/>
                </a:lnTo>
                <a:lnTo>
                  <a:pt x="910" y="2883"/>
                </a:lnTo>
                <a:lnTo>
                  <a:pt x="914" y="2879"/>
                </a:lnTo>
                <a:lnTo>
                  <a:pt x="914" y="2876"/>
                </a:lnTo>
                <a:lnTo>
                  <a:pt x="914" y="2876"/>
                </a:lnTo>
                <a:lnTo>
                  <a:pt x="914" y="2875"/>
                </a:lnTo>
                <a:close/>
                <a:moveTo>
                  <a:pt x="848" y="2698"/>
                </a:moveTo>
                <a:lnTo>
                  <a:pt x="844" y="2696"/>
                </a:lnTo>
                <a:lnTo>
                  <a:pt x="842" y="2694"/>
                </a:lnTo>
                <a:lnTo>
                  <a:pt x="840" y="2692"/>
                </a:lnTo>
                <a:lnTo>
                  <a:pt x="837" y="2692"/>
                </a:lnTo>
                <a:lnTo>
                  <a:pt x="836" y="2694"/>
                </a:lnTo>
                <a:lnTo>
                  <a:pt x="836" y="2694"/>
                </a:lnTo>
                <a:lnTo>
                  <a:pt x="840" y="2698"/>
                </a:lnTo>
                <a:lnTo>
                  <a:pt x="842" y="2698"/>
                </a:lnTo>
                <a:lnTo>
                  <a:pt x="846" y="2698"/>
                </a:lnTo>
                <a:lnTo>
                  <a:pt x="850" y="2698"/>
                </a:lnTo>
                <a:lnTo>
                  <a:pt x="850" y="2698"/>
                </a:lnTo>
                <a:lnTo>
                  <a:pt x="848" y="2698"/>
                </a:lnTo>
                <a:close/>
                <a:moveTo>
                  <a:pt x="320" y="1369"/>
                </a:moveTo>
                <a:lnTo>
                  <a:pt x="320" y="1373"/>
                </a:lnTo>
                <a:lnTo>
                  <a:pt x="321" y="1373"/>
                </a:lnTo>
                <a:lnTo>
                  <a:pt x="322" y="1377"/>
                </a:lnTo>
                <a:lnTo>
                  <a:pt x="324" y="1376"/>
                </a:lnTo>
                <a:lnTo>
                  <a:pt x="324" y="1376"/>
                </a:lnTo>
                <a:lnTo>
                  <a:pt x="321" y="1374"/>
                </a:lnTo>
                <a:lnTo>
                  <a:pt x="324" y="1369"/>
                </a:lnTo>
                <a:lnTo>
                  <a:pt x="320" y="1369"/>
                </a:lnTo>
                <a:close/>
                <a:moveTo>
                  <a:pt x="309" y="1354"/>
                </a:moveTo>
                <a:lnTo>
                  <a:pt x="308" y="1355"/>
                </a:lnTo>
                <a:lnTo>
                  <a:pt x="307" y="1354"/>
                </a:lnTo>
                <a:lnTo>
                  <a:pt x="307" y="1355"/>
                </a:lnTo>
                <a:lnTo>
                  <a:pt x="306" y="1358"/>
                </a:lnTo>
                <a:lnTo>
                  <a:pt x="306" y="1358"/>
                </a:lnTo>
                <a:lnTo>
                  <a:pt x="308" y="1359"/>
                </a:lnTo>
                <a:lnTo>
                  <a:pt x="309" y="1359"/>
                </a:lnTo>
                <a:lnTo>
                  <a:pt x="312" y="1355"/>
                </a:lnTo>
                <a:lnTo>
                  <a:pt x="312" y="1355"/>
                </a:lnTo>
                <a:lnTo>
                  <a:pt x="312" y="1355"/>
                </a:lnTo>
                <a:lnTo>
                  <a:pt x="309" y="1354"/>
                </a:lnTo>
                <a:close/>
                <a:moveTo>
                  <a:pt x="158" y="1377"/>
                </a:moveTo>
                <a:lnTo>
                  <a:pt x="157" y="1378"/>
                </a:lnTo>
                <a:lnTo>
                  <a:pt x="157" y="1380"/>
                </a:lnTo>
                <a:lnTo>
                  <a:pt x="157" y="1380"/>
                </a:lnTo>
                <a:lnTo>
                  <a:pt x="157" y="1380"/>
                </a:lnTo>
                <a:lnTo>
                  <a:pt x="157" y="1380"/>
                </a:lnTo>
                <a:lnTo>
                  <a:pt x="157" y="1380"/>
                </a:lnTo>
                <a:lnTo>
                  <a:pt x="158" y="1377"/>
                </a:lnTo>
                <a:lnTo>
                  <a:pt x="158" y="1377"/>
                </a:lnTo>
                <a:lnTo>
                  <a:pt x="158" y="1377"/>
                </a:lnTo>
                <a:close/>
                <a:moveTo>
                  <a:pt x="2228" y="2810"/>
                </a:moveTo>
                <a:lnTo>
                  <a:pt x="2228" y="2806"/>
                </a:lnTo>
                <a:lnTo>
                  <a:pt x="2220" y="2800"/>
                </a:lnTo>
                <a:lnTo>
                  <a:pt x="2218" y="2796"/>
                </a:lnTo>
                <a:lnTo>
                  <a:pt x="2216" y="2793"/>
                </a:lnTo>
                <a:lnTo>
                  <a:pt x="2211" y="2791"/>
                </a:lnTo>
                <a:lnTo>
                  <a:pt x="2192" y="2771"/>
                </a:lnTo>
                <a:lnTo>
                  <a:pt x="2189" y="2766"/>
                </a:lnTo>
                <a:lnTo>
                  <a:pt x="2188" y="2765"/>
                </a:lnTo>
                <a:lnTo>
                  <a:pt x="2183" y="2761"/>
                </a:lnTo>
                <a:lnTo>
                  <a:pt x="2182" y="2760"/>
                </a:lnTo>
                <a:lnTo>
                  <a:pt x="2180" y="2757"/>
                </a:lnTo>
                <a:lnTo>
                  <a:pt x="2179" y="2756"/>
                </a:lnTo>
                <a:lnTo>
                  <a:pt x="2178" y="2756"/>
                </a:lnTo>
                <a:lnTo>
                  <a:pt x="2178" y="2756"/>
                </a:lnTo>
                <a:lnTo>
                  <a:pt x="2174" y="2755"/>
                </a:lnTo>
                <a:lnTo>
                  <a:pt x="2172" y="2755"/>
                </a:lnTo>
                <a:lnTo>
                  <a:pt x="2171" y="2753"/>
                </a:lnTo>
                <a:lnTo>
                  <a:pt x="2170" y="2751"/>
                </a:lnTo>
                <a:lnTo>
                  <a:pt x="2170" y="2747"/>
                </a:lnTo>
                <a:lnTo>
                  <a:pt x="2170" y="2744"/>
                </a:lnTo>
                <a:lnTo>
                  <a:pt x="2170" y="2743"/>
                </a:lnTo>
                <a:lnTo>
                  <a:pt x="2172" y="2739"/>
                </a:lnTo>
                <a:lnTo>
                  <a:pt x="2174" y="2735"/>
                </a:lnTo>
                <a:lnTo>
                  <a:pt x="2171" y="2731"/>
                </a:lnTo>
                <a:lnTo>
                  <a:pt x="2171" y="2731"/>
                </a:lnTo>
                <a:lnTo>
                  <a:pt x="2171" y="2725"/>
                </a:lnTo>
                <a:lnTo>
                  <a:pt x="2169" y="2721"/>
                </a:lnTo>
                <a:lnTo>
                  <a:pt x="2165" y="2718"/>
                </a:lnTo>
                <a:lnTo>
                  <a:pt x="2162" y="2712"/>
                </a:lnTo>
                <a:lnTo>
                  <a:pt x="2162" y="2711"/>
                </a:lnTo>
                <a:lnTo>
                  <a:pt x="2165" y="2703"/>
                </a:lnTo>
                <a:lnTo>
                  <a:pt x="2165" y="2700"/>
                </a:lnTo>
                <a:lnTo>
                  <a:pt x="2163" y="2699"/>
                </a:lnTo>
                <a:lnTo>
                  <a:pt x="2162" y="2698"/>
                </a:lnTo>
                <a:lnTo>
                  <a:pt x="2150" y="2660"/>
                </a:lnTo>
                <a:lnTo>
                  <a:pt x="2143" y="2657"/>
                </a:lnTo>
                <a:lnTo>
                  <a:pt x="2139" y="2654"/>
                </a:lnTo>
                <a:lnTo>
                  <a:pt x="2136" y="2647"/>
                </a:lnTo>
                <a:lnTo>
                  <a:pt x="2136" y="2639"/>
                </a:lnTo>
                <a:lnTo>
                  <a:pt x="2136" y="2634"/>
                </a:lnTo>
                <a:lnTo>
                  <a:pt x="2135" y="2629"/>
                </a:lnTo>
                <a:lnTo>
                  <a:pt x="2132" y="2625"/>
                </a:lnTo>
                <a:lnTo>
                  <a:pt x="2128" y="2622"/>
                </a:lnTo>
                <a:lnTo>
                  <a:pt x="2125" y="2621"/>
                </a:lnTo>
                <a:lnTo>
                  <a:pt x="2123" y="2616"/>
                </a:lnTo>
                <a:lnTo>
                  <a:pt x="2126" y="2580"/>
                </a:lnTo>
                <a:lnTo>
                  <a:pt x="2126" y="2577"/>
                </a:lnTo>
                <a:lnTo>
                  <a:pt x="2084" y="2527"/>
                </a:lnTo>
                <a:lnTo>
                  <a:pt x="2042" y="2475"/>
                </a:lnTo>
                <a:lnTo>
                  <a:pt x="1999" y="2422"/>
                </a:lnTo>
                <a:lnTo>
                  <a:pt x="1959" y="2371"/>
                </a:lnTo>
                <a:lnTo>
                  <a:pt x="1924" y="2326"/>
                </a:lnTo>
                <a:lnTo>
                  <a:pt x="1888" y="2281"/>
                </a:lnTo>
                <a:lnTo>
                  <a:pt x="1853" y="2235"/>
                </a:lnTo>
                <a:lnTo>
                  <a:pt x="1818" y="2190"/>
                </a:lnTo>
                <a:lnTo>
                  <a:pt x="1783" y="2145"/>
                </a:lnTo>
                <a:lnTo>
                  <a:pt x="1748" y="2099"/>
                </a:lnTo>
                <a:lnTo>
                  <a:pt x="1713" y="2054"/>
                </a:lnTo>
                <a:lnTo>
                  <a:pt x="1678" y="2009"/>
                </a:lnTo>
                <a:lnTo>
                  <a:pt x="1638" y="1958"/>
                </a:lnTo>
                <a:lnTo>
                  <a:pt x="1599" y="1908"/>
                </a:lnTo>
                <a:lnTo>
                  <a:pt x="1559" y="1859"/>
                </a:lnTo>
                <a:lnTo>
                  <a:pt x="1520" y="1808"/>
                </a:lnTo>
                <a:lnTo>
                  <a:pt x="1482" y="1758"/>
                </a:lnTo>
                <a:lnTo>
                  <a:pt x="1443" y="1707"/>
                </a:lnTo>
                <a:lnTo>
                  <a:pt x="1404" y="1657"/>
                </a:lnTo>
                <a:lnTo>
                  <a:pt x="1365" y="1608"/>
                </a:lnTo>
                <a:lnTo>
                  <a:pt x="1316" y="1547"/>
                </a:lnTo>
                <a:lnTo>
                  <a:pt x="1266" y="1486"/>
                </a:lnTo>
                <a:lnTo>
                  <a:pt x="1216" y="1426"/>
                </a:lnTo>
                <a:lnTo>
                  <a:pt x="1167" y="1365"/>
                </a:lnTo>
                <a:lnTo>
                  <a:pt x="1119" y="1305"/>
                </a:lnTo>
                <a:lnTo>
                  <a:pt x="1070" y="1244"/>
                </a:lnTo>
                <a:lnTo>
                  <a:pt x="1022" y="1183"/>
                </a:lnTo>
                <a:lnTo>
                  <a:pt x="974" y="1122"/>
                </a:lnTo>
                <a:lnTo>
                  <a:pt x="974" y="1118"/>
                </a:lnTo>
                <a:lnTo>
                  <a:pt x="978" y="1100"/>
                </a:lnTo>
                <a:lnTo>
                  <a:pt x="989" y="1044"/>
                </a:lnTo>
                <a:lnTo>
                  <a:pt x="998" y="987"/>
                </a:lnTo>
                <a:lnTo>
                  <a:pt x="1008" y="932"/>
                </a:lnTo>
                <a:lnTo>
                  <a:pt x="1018" y="875"/>
                </a:lnTo>
                <a:lnTo>
                  <a:pt x="1029" y="818"/>
                </a:lnTo>
                <a:lnTo>
                  <a:pt x="1039" y="762"/>
                </a:lnTo>
                <a:lnTo>
                  <a:pt x="1049" y="705"/>
                </a:lnTo>
                <a:lnTo>
                  <a:pt x="1060" y="649"/>
                </a:lnTo>
                <a:lnTo>
                  <a:pt x="1070" y="593"/>
                </a:lnTo>
                <a:lnTo>
                  <a:pt x="1081" y="537"/>
                </a:lnTo>
                <a:lnTo>
                  <a:pt x="1091" y="480"/>
                </a:lnTo>
                <a:lnTo>
                  <a:pt x="1101" y="424"/>
                </a:lnTo>
                <a:lnTo>
                  <a:pt x="1112" y="369"/>
                </a:lnTo>
                <a:lnTo>
                  <a:pt x="1122" y="313"/>
                </a:lnTo>
                <a:lnTo>
                  <a:pt x="1132" y="256"/>
                </a:lnTo>
                <a:lnTo>
                  <a:pt x="1141" y="200"/>
                </a:lnTo>
                <a:lnTo>
                  <a:pt x="1081" y="189"/>
                </a:lnTo>
                <a:lnTo>
                  <a:pt x="1018" y="177"/>
                </a:lnTo>
                <a:lnTo>
                  <a:pt x="956" y="165"/>
                </a:lnTo>
                <a:lnTo>
                  <a:pt x="896" y="154"/>
                </a:lnTo>
                <a:lnTo>
                  <a:pt x="833" y="142"/>
                </a:lnTo>
                <a:lnTo>
                  <a:pt x="773" y="130"/>
                </a:lnTo>
                <a:lnTo>
                  <a:pt x="711" y="117"/>
                </a:lnTo>
                <a:lnTo>
                  <a:pt x="650" y="104"/>
                </a:lnTo>
                <a:lnTo>
                  <a:pt x="588" y="93"/>
                </a:lnTo>
                <a:lnTo>
                  <a:pt x="527" y="80"/>
                </a:lnTo>
                <a:lnTo>
                  <a:pt x="465" y="67"/>
                </a:lnTo>
                <a:lnTo>
                  <a:pt x="404" y="54"/>
                </a:lnTo>
                <a:lnTo>
                  <a:pt x="342" y="41"/>
                </a:lnTo>
                <a:lnTo>
                  <a:pt x="281" y="28"/>
                </a:lnTo>
                <a:lnTo>
                  <a:pt x="219" y="14"/>
                </a:lnTo>
                <a:lnTo>
                  <a:pt x="158" y="1"/>
                </a:lnTo>
                <a:lnTo>
                  <a:pt x="157" y="1"/>
                </a:lnTo>
                <a:lnTo>
                  <a:pt x="150" y="0"/>
                </a:lnTo>
                <a:lnTo>
                  <a:pt x="152" y="5"/>
                </a:lnTo>
                <a:lnTo>
                  <a:pt x="152" y="9"/>
                </a:lnTo>
                <a:lnTo>
                  <a:pt x="152" y="13"/>
                </a:lnTo>
                <a:lnTo>
                  <a:pt x="144" y="40"/>
                </a:lnTo>
                <a:lnTo>
                  <a:pt x="141" y="45"/>
                </a:lnTo>
                <a:lnTo>
                  <a:pt x="133" y="55"/>
                </a:lnTo>
                <a:lnTo>
                  <a:pt x="124" y="62"/>
                </a:lnTo>
                <a:lnTo>
                  <a:pt x="124" y="63"/>
                </a:lnTo>
                <a:lnTo>
                  <a:pt x="132" y="68"/>
                </a:lnTo>
                <a:lnTo>
                  <a:pt x="141" y="80"/>
                </a:lnTo>
                <a:lnTo>
                  <a:pt x="149" y="91"/>
                </a:lnTo>
                <a:lnTo>
                  <a:pt x="148" y="101"/>
                </a:lnTo>
                <a:lnTo>
                  <a:pt x="146" y="104"/>
                </a:lnTo>
                <a:lnTo>
                  <a:pt x="148" y="113"/>
                </a:lnTo>
                <a:lnTo>
                  <a:pt x="149" y="120"/>
                </a:lnTo>
                <a:lnTo>
                  <a:pt x="150" y="124"/>
                </a:lnTo>
                <a:lnTo>
                  <a:pt x="150" y="125"/>
                </a:lnTo>
                <a:lnTo>
                  <a:pt x="149" y="134"/>
                </a:lnTo>
                <a:lnTo>
                  <a:pt x="149" y="137"/>
                </a:lnTo>
                <a:lnTo>
                  <a:pt x="149" y="139"/>
                </a:lnTo>
                <a:lnTo>
                  <a:pt x="150" y="143"/>
                </a:lnTo>
                <a:lnTo>
                  <a:pt x="153" y="145"/>
                </a:lnTo>
                <a:lnTo>
                  <a:pt x="154" y="147"/>
                </a:lnTo>
                <a:lnTo>
                  <a:pt x="150" y="151"/>
                </a:lnTo>
                <a:lnTo>
                  <a:pt x="149" y="161"/>
                </a:lnTo>
                <a:lnTo>
                  <a:pt x="149" y="181"/>
                </a:lnTo>
                <a:lnTo>
                  <a:pt x="146" y="190"/>
                </a:lnTo>
                <a:lnTo>
                  <a:pt x="139" y="207"/>
                </a:lnTo>
                <a:lnTo>
                  <a:pt x="132" y="221"/>
                </a:lnTo>
                <a:lnTo>
                  <a:pt x="123" y="242"/>
                </a:lnTo>
                <a:lnTo>
                  <a:pt x="115" y="251"/>
                </a:lnTo>
                <a:lnTo>
                  <a:pt x="110" y="261"/>
                </a:lnTo>
                <a:lnTo>
                  <a:pt x="106" y="265"/>
                </a:lnTo>
                <a:lnTo>
                  <a:pt x="104" y="270"/>
                </a:lnTo>
                <a:lnTo>
                  <a:pt x="104" y="275"/>
                </a:lnTo>
                <a:lnTo>
                  <a:pt x="104" y="279"/>
                </a:lnTo>
                <a:lnTo>
                  <a:pt x="102" y="284"/>
                </a:lnTo>
                <a:lnTo>
                  <a:pt x="108" y="297"/>
                </a:lnTo>
                <a:lnTo>
                  <a:pt x="108" y="305"/>
                </a:lnTo>
                <a:lnTo>
                  <a:pt x="106" y="312"/>
                </a:lnTo>
                <a:lnTo>
                  <a:pt x="82" y="354"/>
                </a:lnTo>
                <a:lnTo>
                  <a:pt x="68" y="369"/>
                </a:lnTo>
                <a:lnTo>
                  <a:pt x="64" y="374"/>
                </a:lnTo>
                <a:lnTo>
                  <a:pt x="69" y="372"/>
                </a:lnTo>
                <a:lnTo>
                  <a:pt x="74" y="369"/>
                </a:lnTo>
                <a:lnTo>
                  <a:pt x="88" y="352"/>
                </a:lnTo>
                <a:lnTo>
                  <a:pt x="90" y="352"/>
                </a:lnTo>
                <a:lnTo>
                  <a:pt x="100" y="354"/>
                </a:lnTo>
                <a:lnTo>
                  <a:pt x="102" y="354"/>
                </a:lnTo>
                <a:lnTo>
                  <a:pt x="105" y="356"/>
                </a:lnTo>
                <a:lnTo>
                  <a:pt x="105" y="357"/>
                </a:lnTo>
                <a:lnTo>
                  <a:pt x="100" y="363"/>
                </a:lnTo>
                <a:lnTo>
                  <a:pt x="95" y="365"/>
                </a:lnTo>
                <a:lnTo>
                  <a:pt x="90" y="365"/>
                </a:lnTo>
                <a:lnTo>
                  <a:pt x="83" y="365"/>
                </a:lnTo>
                <a:lnTo>
                  <a:pt x="79" y="369"/>
                </a:lnTo>
                <a:lnTo>
                  <a:pt x="70" y="379"/>
                </a:lnTo>
                <a:lnTo>
                  <a:pt x="66" y="381"/>
                </a:lnTo>
                <a:lnTo>
                  <a:pt x="64" y="393"/>
                </a:lnTo>
                <a:lnTo>
                  <a:pt x="60" y="398"/>
                </a:lnTo>
                <a:lnTo>
                  <a:pt x="55" y="394"/>
                </a:lnTo>
                <a:lnTo>
                  <a:pt x="52" y="391"/>
                </a:lnTo>
                <a:lnTo>
                  <a:pt x="53" y="389"/>
                </a:lnTo>
                <a:lnTo>
                  <a:pt x="56" y="384"/>
                </a:lnTo>
                <a:lnTo>
                  <a:pt x="57" y="381"/>
                </a:lnTo>
                <a:lnTo>
                  <a:pt x="48" y="389"/>
                </a:lnTo>
                <a:lnTo>
                  <a:pt x="42" y="396"/>
                </a:lnTo>
                <a:lnTo>
                  <a:pt x="36" y="405"/>
                </a:lnTo>
                <a:lnTo>
                  <a:pt x="36" y="406"/>
                </a:lnTo>
                <a:lnTo>
                  <a:pt x="38" y="407"/>
                </a:lnTo>
                <a:lnTo>
                  <a:pt x="38" y="409"/>
                </a:lnTo>
                <a:lnTo>
                  <a:pt x="36" y="409"/>
                </a:lnTo>
                <a:lnTo>
                  <a:pt x="35" y="409"/>
                </a:lnTo>
                <a:lnTo>
                  <a:pt x="34" y="410"/>
                </a:lnTo>
                <a:lnTo>
                  <a:pt x="34" y="411"/>
                </a:lnTo>
                <a:lnTo>
                  <a:pt x="33" y="414"/>
                </a:lnTo>
                <a:lnTo>
                  <a:pt x="24" y="424"/>
                </a:lnTo>
                <a:lnTo>
                  <a:pt x="20" y="428"/>
                </a:lnTo>
                <a:lnTo>
                  <a:pt x="16" y="436"/>
                </a:lnTo>
                <a:lnTo>
                  <a:pt x="12" y="444"/>
                </a:lnTo>
                <a:lnTo>
                  <a:pt x="11" y="449"/>
                </a:lnTo>
                <a:lnTo>
                  <a:pt x="8" y="453"/>
                </a:lnTo>
                <a:lnTo>
                  <a:pt x="4" y="458"/>
                </a:lnTo>
                <a:lnTo>
                  <a:pt x="2" y="462"/>
                </a:lnTo>
                <a:lnTo>
                  <a:pt x="2" y="467"/>
                </a:lnTo>
                <a:lnTo>
                  <a:pt x="4" y="473"/>
                </a:lnTo>
                <a:lnTo>
                  <a:pt x="7" y="494"/>
                </a:lnTo>
                <a:lnTo>
                  <a:pt x="7" y="502"/>
                </a:lnTo>
                <a:lnTo>
                  <a:pt x="2" y="516"/>
                </a:lnTo>
                <a:lnTo>
                  <a:pt x="0" y="523"/>
                </a:lnTo>
                <a:lnTo>
                  <a:pt x="3" y="526"/>
                </a:lnTo>
                <a:lnTo>
                  <a:pt x="7" y="529"/>
                </a:lnTo>
                <a:lnTo>
                  <a:pt x="31" y="564"/>
                </a:lnTo>
                <a:lnTo>
                  <a:pt x="43" y="576"/>
                </a:lnTo>
                <a:lnTo>
                  <a:pt x="47" y="581"/>
                </a:lnTo>
                <a:lnTo>
                  <a:pt x="53" y="596"/>
                </a:lnTo>
                <a:lnTo>
                  <a:pt x="53" y="599"/>
                </a:lnTo>
                <a:lnTo>
                  <a:pt x="52" y="605"/>
                </a:lnTo>
                <a:lnTo>
                  <a:pt x="53" y="608"/>
                </a:lnTo>
                <a:lnTo>
                  <a:pt x="55" y="609"/>
                </a:lnTo>
                <a:lnTo>
                  <a:pt x="60" y="613"/>
                </a:lnTo>
                <a:lnTo>
                  <a:pt x="62" y="615"/>
                </a:lnTo>
                <a:lnTo>
                  <a:pt x="68" y="624"/>
                </a:lnTo>
                <a:lnTo>
                  <a:pt x="92" y="681"/>
                </a:lnTo>
                <a:lnTo>
                  <a:pt x="92" y="686"/>
                </a:lnTo>
                <a:lnTo>
                  <a:pt x="90" y="700"/>
                </a:lnTo>
                <a:lnTo>
                  <a:pt x="91" y="708"/>
                </a:lnTo>
                <a:lnTo>
                  <a:pt x="92" y="712"/>
                </a:lnTo>
                <a:lnTo>
                  <a:pt x="93" y="713"/>
                </a:lnTo>
                <a:lnTo>
                  <a:pt x="96" y="716"/>
                </a:lnTo>
                <a:lnTo>
                  <a:pt x="96" y="718"/>
                </a:lnTo>
                <a:lnTo>
                  <a:pt x="97" y="722"/>
                </a:lnTo>
                <a:lnTo>
                  <a:pt x="97" y="725"/>
                </a:lnTo>
                <a:lnTo>
                  <a:pt x="97" y="730"/>
                </a:lnTo>
                <a:lnTo>
                  <a:pt x="92" y="752"/>
                </a:lnTo>
                <a:lnTo>
                  <a:pt x="95" y="770"/>
                </a:lnTo>
                <a:lnTo>
                  <a:pt x="93" y="772"/>
                </a:lnTo>
                <a:lnTo>
                  <a:pt x="90" y="775"/>
                </a:lnTo>
                <a:lnTo>
                  <a:pt x="86" y="782"/>
                </a:lnTo>
                <a:lnTo>
                  <a:pt x="80" y="794"/>
                </a:lnTo>
                <a:lnTo>
                  <a:pt x="73" y="815"/>
                </a:lnTo>
                <a:lnTo>
                  <a:pt x="66" y="826"/>
                </a:lnTo>
                <a:lnTo>
                  <a:pt x="69" y="837"/>
                </a:lnTo>
                <a:lnTo>
                  <a:pt x="68" y="842"/>
                </a:lnTo>
                <a:lnTo>
                  <a:pt x="69" y="845"/>
                </a:lnTo>
                <a:lnTo>
                  <a:pt x="70" y="850"/>
                </a:lnTo>
                <a:lnTo>
                  <a:pt x="71" y="858"/>
                </a:lnTo>
                <a:lnTo>
                  <a:pt x="71" y="873"/>
                </a:lnTo>
                <a:lnTo>
                  <a:pt x="71" y="880"/>
                </a:lnTo>
                <a:lnTo>
                  <a:pt x="75" y="884"/>
                </a:lnTo>
                <a:lnTo>
                  <a:pt x="79" y="907"/>
                </a:lnTo>
                <a:lnTo>
                  <a:pt x="79" y="910"/>
                </a:lnTo>
                <a:lnTo>
                  <a:pt x="77" y="920"/>
                </a:lnTo>
                <a:lnTo>
                  <a:pt x="77" y="923"/>
                </a:lnTo>
                <a:lnTo>
                  <a:pt x="78" y="930"/>
                </a:lnTo>
                <a:lnTo>
                  <a:pt x="78" y="933"/>
                </a:lnTo>
                <a:lnTo>
                  <a:pt x="75" y="941"/>
                </a:lnTo>
                <a:lnTo>
                  <a:pt x="71" y="945"/>
                </a:lnTo>
                <a:lnTo>
                  <a:pt x="68" y="946"/>
                </a:lnTo>
                <a:lnTo>
                  <a:pt x="62" y="951"/>
                </a:lnTo>
                <a:lnTo>
                  <a:pt x="62" y="960"/>
                </a:lnTo>
                <a:lnTo>
                  <a:pt x="66" y="972"/>
                </a:lnTo>
                <a:lnTo>
                  <a:pt x="79" y="994"/>
                </a:lnTo>
                <a:lnTo>
                  <a:pt x="91" y="1008"/>
                </a:lnTo>
                <a:lnTo>
                  <a:pt x="92" y="1011"/>
                </a:lnTo>
                <a:lnTo>
                  <a:pt x="93" y="1016"/>
                </a:lnTo>
                <a:lnTo>
                  <a:pt x="97" y="1022"/>
                </a:lnTo>
                <a:lnTo>
                  <a:pt x="105" y="1030"/>
                </a:lnTo>
                <a:lnTo>
                  <a:pt x="110" y="1039"/>
                </a:lnTo>
                <a:lnTo>
                  <a:pt x="140" y="1104"/>
                </a:lnTo>
                <a:lnTo>
                  <a:pt x="146" y="1112"/>
                </a:lnTo>
                <a:lnTo>
                  <a:pt x="174" y="1134"/>
                </a:lnTo>
                <a:lnTo>
                  <a:pt x="179" y="1143"/>
                </a:lnTo>
                <a:lnTo>
                  <a:pt x="181" y="1162"/>
                </a:lnTo>
                <a:lnTo>
                  <a:pt x="187" y="1170"/>
                </a:lnTo>
                <a:lnTo>
                  <a:pt x="183" y="1185"/>
                </a:lnTo>
                <a:lnTo>
                  <a:pt x="184" y="1191"/>
                </a:lnTo>
                <a:lnTo>
                  <a:pt x="185" y="1188"/>
                </a:lnTo>
                <a:lnTo>
                  <a:pt x="187" y="1183"/>
                </a:lnTo>
                <a:lnTo>
                  <a:pt x="198" y="1195"/>
                </a:lnTo>
                <a:lnTo>
                  <a:pt x="202" y="1201"/>
                </a:lnTo>
                <a:lnTo>
                  <a:pt x="202" y="1204"/>
                </a:lnTo>
                <a:lnTo>
                  <a:pt x="202" y="1210"/>
                </a:lnTo>
                <a:lnTo>
                  <a:pt x="203" y="1213"/>
                </a:lnTo>
                <a:lnTo>
                  <a:pt x="209" y="1222"/>
                </a:lnTo>
                <a:lnTo>
                  <a:pt x="215" y="1244"/>
                </a:lnTo>
                <a:lnTo>
                  <a:pt x="223" y="1257"/>
                </a:lnTo>
                <a:lnTo>
                  <a:pt x="225" y="1264"/>
                </a:lnTo>
                <a:lnTo>
                  <a:pt x="225" y="1272"/>
                </a:lnTo>
                <a:lnTo>
                  <a:pt x="223" y="1264"/>
                </a:lnTo>
                <a:lnTo>
                  <a:pt x="218" y="1258"/>
                </a:lnTo>
                <a:lnTo>
                  <a:pt x="214" y="1250"/>
                </a:lnTo>
                <a:lnTo>
                  <a:pt x="212" y="1241"/>
                </a:lnTo>
                <a:lnTo>
                  <a:pt x="211" y="1236"/>
                </a:lnTo>
                <a:lnTo>
                  <a:pt x="201" y="1220"/>
                </a:lnTo>
                <a:lnTo>
                  <a:pt x="197" y="1215"/>
                </a:lnTo>
                <a:lnTo>
                  <a:pt x="201" y="1235"/>
                </a:lnTo>
                <a:lnTo>
                  <a:pt x="199" y="1244"/>
                </a:lnTo>
                <a:lnTo>
                  <a:pt x="185" y="1272"/>
                </a:lnTo>
                <a:lnTo>
                  <a:pt x="176" y="1283"/>
                </a:lnTo>
                <a:lnTo>
                  <a:pt x="174" y="1288"/>
                </a:lnTo>
                <a:lnTo>
                  <a:pt x="180" y="1289"/>
                </a:lnTo>
                <a:lnTo>
                  <a:pt x="181" y="1289"/>
                </a:lnTo>
                <a:lnTo>
                  <a:pt x="184" y="1288"/>
                </a:lnTo>
                <a:lnTo>
                  <a:pt x="184" y="1288"/>
                </a:lnTo>
                <a:lnTo>
                  <a:pt x="184" y="1286"/>
                </a:lnTo>
                <a:lnTo>
                  <a:pt x="188" y="1284"/>
                </a:lnTo>
                <a:lnTo>
                  <a:pt x="190" y="1281"/>
                </a:lnTo>
                <a:lnTo>
                  <a:pt x="193" y="1279"/>
                </a:lnTo>
                <a:lnTo>
                  <a:pt x="197" y="1277"/>
                </a:lnTo>
                <a:lnTo>
                  <a:pt x="194" y="1275"/>
                </a:lnTo>
                <a:lnTo>
                  <a:pt x="194" y="1273"/>
                </a:lnTo>
                <a:lnTo>
                  <a:pt x="193" y="1270"/>
                </a:lnTo>
                <a:lnTo>
                  <a:pt x="194" y="1268"/>
                </a:lnTo>
                <a:lnTo>
                  <a:pt x="197" y="1268"/>
                </a:lnTo>
                <a:lnTo>
                  <a:pt x="198" y="1267"/>
                </a:lnTo>
                <a:lnTo>
                  <a:pt x="201" y="1264"/>
                </a:lnTo>
                <a:lnTo>
                  <a:pt x="203" y="1275"/>
                </a:lnTo>
                <a:lnTo>
                  <a:pt x="209" y="1283"/>
                </a:lnTo>
                <a:lnTo>
                  <a:pt x="223" y="1293"/>
                </a:lnTo>
                <a:lnTo>
                  <a:pt x="224" y="1294"/>
                </a:lnTo>
                <a:lnTo>
                  <a:pt x="227" y="1298"/>
                </a:lnTo>
                <a:lnTo>
                  <a:pt x="228" y="1302"/>
                </a:lnTo>
                <a:lnTo>
                  <a:pt x="229" y="1311"/>
                </a:lnTo>
                <a:lnTo>
                  <a:pt x="232" y="1314"/>
                </a:lnTo>
                <a:lnTo>
                  <a:pt x="237" y="1319"/>
                </a:lnTo>
                <a:lnTo>
                  <a:pt x="240" y="1321"/>
                </a:lnTo>
                <a:lnTo>
                  <a:pt x="243" y="1332"/>
                </a:lnTo>
                <a:lnTo>
                  <a:pt x="246" y="1334"/>
                </a:lnTo>
                <a:lnTo>
                  <a:pt x="250" y="1333"/>
                </a:lnTo>
                <a:lnTo>
                  <a:pt x="251" y="1328"/>
                </a:lnTo>
                <a:lnTo>
                  <a:pt x="251" y="1324"/>
                </a:lnTo>
                <a:lnTo>
                  <a:pt x="263" y="1338"/>
                </a:lnTo>
                <a:lnTo>
                  <a:pt x="268" y="1347"/>
                </a:lnTo>
                <a:lnTo>
                  <a:pt x="276" y="1355"/>
                </a:lnTo>
                <a:lnTo>
                  <a:pt x="278" y="1359"/>
                </a:lnTo>
                <a:lnTo>
                  <a:pt x="282" y="1363"/>
                </a:lnTo>
                <a:lnTo>
                  <a:pt x="287" y="1365"/>
                </a:lnTo>
                <a:lnTo>
                  <a:pt x="294" y="1367"/>
                </a:lnTo>
                <a:lnTo>
                  <a:pt x="298" y="1364"/>
                </a:lnTo>
                <a:lnTo>
                  <a:pt x="298" y="1359"/>
                </a:lnTo>
                <a:lnTo>
                  <a:pt x="297" y="1354"/>
                </a:lnTo>
                <a:lnTo>
                  <a:pt x="295" y="1350"/>
                </a:lnTo>
                <a:lnTo>
                  <a:pt x="299" y="1346"/>
                </a:lnTo>
                <a:lnTo>
                  <a:pt x="300" y="1351"/>
                </a:lnTo>
                <a:lnTo>
                  <a:pt x="303" y="1354"/>
                </a:lnTo>
                <a:lnTo>
                  <a:pt x="306" y="1352"/>
                </a:lnTo>
                <a:lnTo>
                  <a:pt x="307" y="1349"/>
                </a:lnTo>
                <a:lnTo>
                  <a:pt x="304" y="1343"/>
                </a:lnTo>
                <a:lnTo>
                  <a:pt x="298" y="1336"/>
                </a:lnTo>
                <a:lnTo>
                  <a:pt x="295" y="1330"/>
                </a:lnTo>
                <a:lnTo>
                  <a:pt x="298" y="1330"/>
                </a:lnTo>
                <a:lnTo>
                  <a:pt x="300" y="1328"/>
                </a:lnTo>
                <a:lnTo>
                  <a:pt x="302" y="1328"/>
                </a:lnTo>
                <a:lnTo>
                  <a:pt x="300" y="1324"/>
                </a:lnTo>
                <a:lnTo>
                  <a:pt x="300" y="1320"/>
                </a:lnTo>
                <a:lnTo>
                  <a:pt x="304" y="1318"/>
                </a:lnTo>
                <a:lnTo>
                  <a:pt x="312" y="1318"/>
                </a:lnTo>
                <a:lnTo>
                  <a:pt x="309" y="1314"/>
                </a:lnTo>
                <a:lnTo>
                  <a:pt x="304" y="1308"/>
                </a:lnTo>
                <a:lnTo>
                  <a:pt x="303" y="1302"/>
                </a:lnTo>
                <a:lnTo>
                  <a:pt x="307" y="1284"/>
                </a:lnTo>
                <a:lnTo>
                  <a:pt x="307" y="1276"/>
                </a:lnTo>
                <a:lnTo>
                  <a:pt x="317" y="1277"/>
                </a:lnTo>
                <a:lnTo>
                  <a:pt x="324" y="1277"/>
                </a:lnTo>
                <a:lnTo>
                  <a:pt x="329" y="1273"/>
                </a:lnTo>
                <a:lnTo>
                  <a:pt x="335" y="1266"/>
                </a:lnTo>
                <a:lnTo>
                  <a:pt x="359" y="1286"/>
                </a:lnTo>
                <a:lnTo>
                  <a:pt x="361" y="1292"/>
                </a:lnTo>
                <a:lnTo>
                  <a:pt x="362" y="1295"/>
                </a:lnTo>
                <a:lnTo>
                  <a:pt x="364" y="1298"/>
                </a:lnTo>
                <a:lnTo>
                  <a:pt x="368" y="1301"/>
                </a:lnTo>
                <a:lnTo>
                  <a:pt x="375" y="1303"/>
                </a:lnTo>
                <a:lnTo>
                  <a:pt x="387" y="1312"/>
                </a:lnTo>
                <a:lnTo>
                  <a:pt x="392" y="1312"/>
                </a:lnTo>
                <a:lnTo>
                  <a:pt x="395" y="1312"/>
                </a:lnTo>
                <a:lnTo>
                  <a:pt x="399" y="1311"/>
                </a:lnTo>
                <a:lnTo>
                  <a:pt x="409" y="1305"/>
                </a:lnTo>
                <a:lnTo>
                  <a:pt x="410" y="1303"/>
                </a:lnTo>
                <a:lnTo>
                  <a:pt x="412" y="1301"/>
                </a:lnTo>
                <a:lnTo>
                  <a:pt x="414" y="1295"/>
                </a:lnTo>
                <a:lnTo>
                  <a:pt x="416" y="1293"/>
                </a:lnTo>
                <a:lnTo>
                  <a:pt x="419" y="1292"/>
                </a:lnTo>
                <a:lnTo>
                  <a:pt x="423" y="1290"/>
                </a:lnTo>
                <a:lnTo>
                  <a:pt x="428" y="1289"/>
                </a:lnTo>
                <a:lnTo>
                  <a:pt x="432" y="1290"/>
                </a:lnTo>
                <a:lnTo>
                  <a:pt x="436" y="1294"/>
                </a:lnTo>
                <a:lnTo>
                  <a:pt x="435" y="1298"/>
                </a:lnTo>
                <a:lnTo>
                  <a:pt x="428" y="1307"/>
                </a:lnTo>
                <a:lnTo>
                  <a:pt x="440" y="1312"/>
                </a:lnTo>
                <a:lnTo>
                  <a:pt x="452" y="1316"/>
                </a:lnTo>
                <a:lnTo>
                  <a:pt x="449" y="1319"/>
                </a:lnTo>
                <a:lnTo>
                  <a:pt x="448" y="1320"/>
                </a:lnTo>
                <a:lnTo>
                  <a:pt x="445" y="1321"/>
                </a:lnTo>
                <a:lnTo>
                  <a:pt x="448" y="1323"/>
                </a:lnTo>
                <a:lnTo>
                  <a:pt x="452" y="1324"/>
                </a:lnTo>
                <a:lnTo>
                  <a:pt x="457" y="1323"/>
                </a:lnTo>
                <a:lnTo>
                  <a:pt x="461" y="1323"/>
                </a:lnTo>
                <a:lnTo>
                  <a:pt x="462" y="1319"/>
                </a:lnTo>
                <a:lnTo>
                  <a:pt x="465" y="1319"/>
                </a:lnTo>
                <a:lnTo>
                  <a:pt x="474" y="1323"/>
                </a:lnTo>
                <a:lnTo>
                  <a:pt x="476" y="1323"/>
                </a:lnTo>
                <a:lnTo>
                  <a:pt x="487" y="1323"/>
                </a:lnTo>
                <a:lnTo>
                  <a:pt x="492" y="1321"/>
                </a:lnTo>
                <a:lnTo>
                  <a:pt x="498" y="1316"/>
                </a:lnTo>
                <a:lnTo>
                  <a:pt x="509" y="1305"/>
                </a:lnTo>
                <a:lnTo>
                  <a:pt x="510" y="1306"/>
                </a:lnTo>
                <a:lnTo>
                  <a:pt x="507" y="1312"/>
                </a:lnTo>
                <a:lnTo>
                  <a:pt x="504" y="1318"/>
                </a:lnTo>
                <a:lnTo>
                  <a:pt x="500" y="1321"/>
                </a:lnTo>
                <a:lnTo>
                  <a:pt x="494" y="1324"/>
                </a:lnTo>
                <a:lnTo>
                  <a:pt x="491" y="1325"/>
                </a:lnTo>
                <a:lnTo>
                  <a:pt x="488" y="1325"/>
                </a:lnTo>
                <a:lnTo>
                  <a:pt x="485" y="1325"/>
                </a:lnTo>
                <a:lnTo>
                  <a:pt x="483" y="1327"/>
                </a:lnTo>
                <a:lnTo>
                  <a:pt x="482" y="1329"/>
                </a:lnTo>
                <a:lnTo>
                  <a:pt x="482" y="1332"/>
                </a:lnTo>
                <a:lnTo>
                  <a:pt x="482" y="1334"/>
                </a:lnTo>
                <a:lnTo>
                  <a:pt x="484" y="1336"/>
                </a:lnTo>
                <a:lnTo>
                  <a:pt x="496" y="1336"/>
                </a:lnTo>
                <a:lnTo>
                  <a:pt x="501" y="1334"/>
                </a:lnTo>
                <a:lnTo>
                  <a:pt x="505" y="1332"/>
                </a:lnTo>
                <a:lnTo>
                  <a:pt x="506" y="1328"/>
                </a:lnTo>
                <a:lnTo>
                  <a:pt x="506" y="1325"/>
                </a:lnTo>
                <a:lnTo>
                  <a:pt x="511" y="1323"/>
                </a:lnTo>
                <a:lnTo>
                  <a:pt x="513" y="1321"/>
                </a:lnTo>
                <a:lnTo>
                  <a:pt x="514" y="1323"/>
                </a:lnTo>
                <a:lnTo>
                  <a:pt x="515" y="1324"/>
                </a:lnTo>
                <a:lnTo>
                  <a:pt x="518" y="1325"/>
                </a:lnTo>
                <a:lnTo>
                  <a:pt x="519" y="1324"/>
                </a:lnTo>
                <a:lnTo>
                  <a:pt x="522" y="1323"/>
                </a:lnTo>
                <a:lnTo>
                  <a:pt x="523" y="1321"/>
                </a:lnTo>
                <a:lnTo>
                  <a:pt x="528" y="1323"/>
                </a:lnTo>
                <a:lnTo>
                  <a:pt x="532" y="1325"/>
                </a:lnTo>
                <a:lnTo>
                  <a:pt x="536" y="1328"/>
                </a:lnTo>
                <a:lnTo>
                  <a:pt x="549" y="1345"/>
                </a:lnTo>
                <a:lnTo>
                  <a:pt x="554" y="1347"/>
                </a:lnTo>
                <a:lnTo>
                  <a:pt x="555" y="1350"/>
                </a:lnTo>
                <a:lnTo>
                  <a:pt x="559" y="1356"/>
                </a:lnTo>
                <a:lnTo>
                  <a:pt x="562" y="1362"/>
                </a:lnTo>
                <a:lnTo>
                  <a:pt x="560" y="1364"/>
                </a:lnTo>
                <a:lnTo>
                  <a:pt x="557" y="1362"/>
                </a:lnTo>
                <a:lnTo>
                  <a:pt x="553" y="1356"/>
                </a:lnTo>
                <a:lnTo>
                  <a:pt x="549" y="1351"/>
                </a:lnTo>
                <a:lnTo>
                  <a:pt x="547" y="1346"/>
                </a:lnTo>
                <a:lnTo>
                  <a:pt x="544" y="1346"/>
                </a:lnTo>
                <a:lnTo>
                  <a:pt x="538" y="1342"/>
                </a:lnTo>
                <a:lnTo>
                  <a:pt x="531" y="1334"/>
                </a:lnTo>
                <a:lnTo>
                  <a:pt x="529" y="1332"/>
                </a:lnTo>
                <a:lnTo>
                  <a:pt x="529" y="1329"/>
                </a:lnTo>
                <a:lnTo>
                  <a:pt x="529" y="1327"/>
                </a:lnTo>
                <a:lnTo>
                  <a:pt x="527" y="1324"/>
                </a:lnTo>
                <a:lnTo>
                  <a:pt x="524" y="1324"/>
                </a:lnTo>
                <a:lnTo>
                  <a:pt x="522" y="1325"/>
                </a:lnTo>
                <a:lnTo>
                  <a:pt x="520" y="1327"/>
                </a:lnTo>
                <a:lnTo>
                  <a:pt x="519" y="1327"/>
                </a:lnTo>
                <a:lnTo>
                  <a:pt x="514" y="1325"/>
                </a:lnTo>
                <a:lnTo>
                  <a:pt x="510" y="1327"/>
                </a:lnTo>
                <a:lnTo>
                  <a:pt x="509" y="1328"/>
                </a:lnTo>
                <a:lnTo>
                  <a:pt x="509" y="1330"/>
                </a:lnTo>
                <a:lnTo>
                  <a:pt x="507" y="1334"/>
                </a:lnTo>
                <a:lnTo>
                  <a:pt x="506" y="1337"/>
                </a:lnTo>
                <a:lnTo>
                  <a:pt x="505" y="1337"/>
                </a:lnTo>
                <a:lnTo>
                  <a:pt x="502" y="1337"/>
                </a:lnTo>
                <a:lnTo>
                  <a:pt x="500" y="1338"/>
                </a:lnTo>
                <a:lnTo>
                  <a:pt x="497" y="1340"/>
                </a:lnTo>
                <a:lnTo>
                  <a:pt x="496" y="1341"/>
                </a:lnTo>
                <a:lnTo>
                  <a:pt x="497" y="1342"/>
                </a:lnTo>
                <a:lnTo>
                  <a:pt x="504" y="1346"/>
                </a:lnTo>
                <a:lnTo>
                  <a:pt x="498" y="1347"/>
                </a:lnTo>
                <a:lnTo>
                  <a:pt x="493" y="1346"/>
                </a:lnTo>
                <a:lnTo>
                  <a:pt x="484" y="1340"/>
                </a:lnTo>
                <a:lnTo>
                  <a:pt x="454" y="1330"/>
                </a:lnTo>
                <a:lnTo>
                  <a:pt x="444" y="1325"/>
                </a:lnTo>
                <a:lnTo>
                  <a:pt x="414" y="1315"/>
                </a:lnTo>
                <a:lnTo>
                  <a:pt x="408" y="1315"/>
                </a:lnTo>
                <a:lnTo>
                  <a:pt x="395" y="1320"/>
                </a:lnTo>
                <a:lnTo>
                  <a:pt x="390" y="1321"/>
                </a:lnTo>
                <a:lnTo>
                  <a:pt x="384" y="1319"/>
                </a:lnTo>
                <a:lnTo>
                  <a:pt x="377" y="1310"/>
                </a:lnTo>
                <a:lnTo>
                  <a:pt x="372" y="1307"/>
                </a:lnTo>
                <a:lnTo>
                  <a:pt x="366" y="1306"/>
                </a:lnTo>
                <a:lnTo>
                  <a:pt x="362" y="1308"/>
                </a:lnTo>
                <a:lnTo>
                  <a:pt x="348" y="1318"/>
                </a:lnTo>
                <a:lnTo>
                  <a:pt x="346" y="1318"/>
                </a:lnTo>
                <a:lnTo>
                  <a:pt x="342" y="1318"/>
                </a:lnTo>
                <a:lnTo>
                  <a:pt x="339" y="1316"/>
                </a:lnTo>
                <a:lnTo>
                  <a:pt x="337" y="1315"/>
                </a:lnTo>
                <a:lnTo>
                  <a:pt x="335" y="1315"/>
                </a:lnTo>
                <a:lnTo>
                  <a:pt x="331" y="1321"/>
                </a:lnTo>
                <a:lnTo>
                  <a:pt x="328" y="1325"/>
                </a:lnTo>
                <a:lnTo>
                  <a:pt x="324" y="1329"/>
                </a:lnTo>
                <a:lnTo>
                  <a:pt x="319" y="1329"/>
                </a:lnTo>
                <a:lnTo>
                  <a:pt x="324" y="1341"/>
                </a:lnTo>
                <a:lnTo>
                  <a:pt x="333" y="1347"/>
                </a:lnTo>
                <a:lnTo>
                  <a:pt x="339" y="1355"/>
                </a:lnTo>
                <a:lnTo>
                  <a:pt x="339" y="1371"/>
                </a:lnTo>
                <a:lnTo>
                  <a:pt x="333" y="1381"/>
                </a:lnTo>
                <a:lnTo>
                  <a:pt x="331" y="1387"/>
                </a:lnTo>
                <a:lnTo>
                  <a:pt x="335" y="1391"/>
                </a:lnTo>
                <a:lnTo>
                  <a:pt x="340" y="1394"/>
                </a:lnTo>
                <a:lnTo>
                  <a:pt x="352" y="1400"/>
                </a:lnTo>
                <a:lnTo>
                  <a:pt x="356" y="1404"/>
                </a:lnTo>
                <a:lnTo>
                  <a:pt x="346" y="1407"/>
                </a:lnTo>
                <a:lnTo>
                  <a:pt x="347" y="1407"/>
                </a:lnTo>
                <a:lnTo>
                  <a:pt x="350" y="1409"/>
                </a:lnTo>
                <a:lnTo>
                  <a:pt x="347" y="1415"/>
                </a:lnTo>
                <a:lnTo>
                  <a:pt x="350" y="1416"/>
                </a:lnTo>
                <a:lnTo>
                  <a:pt x="356" y="1416"/>
                </a:lnTo>
                <a:lnTo>
                  <a:pt x="359" y="1418"/>
                </a:lnTo>
                <a:lnTo>
                  <a:pt x="360" y="1421"/>
                </a:lnTo>
                <a:lnTo>
                  <a:pt x="362" y="1434"/>
                </a:lnTo>
                <a:lnTo>
                  <a:pt x="365" y="1472"/>
                </a:lnTo>
                <a:lnTo>
                  <a:pt x="368" y="1479"/>
                </a:lnTo>
                <a:lnTo>
                  <a:pt x="370" y="1485"/>
                </a:lnTo>
                <a:lnTo>
                  <a:pt x="377" y="1486"/>
                </a:lnTo>
                <a:lnTo>
                  <a:pt x="378" y="1486"/>
                </a:lnTo>
                <a:lnTo>
                  <a:pt x="379" y="1488"/>
                </a:lnTo>
                <a:lnTo>
                  <a:pt x="379" y="1491"/>
                </a:lnTo>
                <a:lnTo>
                  <a:pt x="379" y="1492"/>
                </a:lnTo>
                <a:lnTo>
                  <a:pt x="379" y="1495"/>
                </a:lnTo>
                <a:lnTo>
                  <a:pt x="378" y="1496"/>
                </a:lnTo>
                <a:lnTo>
                  <a:pt x="379" y="1497"/>
                </a:lnTo>
                <a:lnTo>
                  <a:pt x="381" y="1497"/>
                </a:lnTo>
                <a:lnTo>
                  <a:pt x="384" y="1500"/>
                </a:lnTo>
                <a:lnTo>
                  <a:pt x="381" y="1503"/>
                </a:lnTo>
                <a:lnTo>
                  <a:pt x="375" y="1503"/>
                </a:lnTo>
                <a:lnTo>
                  <a:pt x="370" y="1501"/>
                </a:lnTo>
                <a:lnTo>
                  <a:pt x="365" y="1499"/>
                </a:lnTo>
                <a:lnTo>
                  <a:pt x="364" y="1495"/>
                </a:lnTo>
                <a:lnTo>
                  <a:pt x="361" y="1488"/>
                </a:lnTo>
                <a:lnTo>
                  <a:pt x="360" y="1485"/>
                </a:lnTo>
                <a:lnTo>
                  <a:pt x="356" y="1483"/>
                </a:lnTo>
                <a:lnTo>
                  <a:pt x="353" y="1481"/>
                </a:lnTo>
                <a:lnTo>
                  <a:pt x="352" y="1478"/>
                </a:lnTo>
                <a:lnTo>
                  <a:pt x="350" y="1475"/>
                </a:lnTo>
                <a:lnTo>
                  <a:pt x="343" y="1477"/>
                </a:lnTo>
                <a:lnTo>
                  <a:pt x="343" y="1474"/>
                </a:lnTo>
                <a:lnTo>
                  <a:pt x="343" y="1470"/>
                </a:lnTo>
                <a:lnTo>
                  <a:pt x="342" y="1468"/>
                </a:lnTo>
                <a:lnTo>
                  <a:pt x="339" y="1465"/>
                </a:lnTo>
                <a:lnTo>
                  <a:pt x="337" y="1464"/>
                </a:lnTo>
                <a:lnTo>
                  <a:pt x="335" y="1463"/>
                </a:lnTo>
                <a:lnTo>
                  <a:pt x="335" y="1456"/>
                </a:lnTo>
                <a:lnTo>
                  <a:pt x="334" y="1455"/>
                </a:lnTo>
                <a:lnTo>
                  <a:pt x="325" y="1455"/>
                </a:lnTo>
                <a:lnTo>
                  <a:pt x="322" y="1453"/>
                </a:lnTo>
                <a:lnTo>
                  <a:pt x="320" y="1447"/>
                </a:lnTo>
                <a:lnTo>
                  <a:pt x="319" y="1444"/>
                </a:lnTo>
                <a:lnTo>
                  <a:pt x="316" y="1444"/>
                </a:lnTo>
                <a:lnTo>
                  <a:pt x="312" y="1443"/>
                </a:lnTo>
                <a:lnTo>
                  <a:pt x="311" y="1442"/>
                </a:lnTo>
                <a:lnTo>
                  <a:pt x="308" y="1438"/>
                </a:lnTo>
                <a:lnTo>
                  <a:pt x="308" y="1435"/>
                </a:lnTo>
                <a:lnTo>
                  <a:pt x="308" y="1433"/>
                </a:lnTo>
                <a:lnTo>
                  <a:pt x="307" y="1429"/>
                </a:lnTo>
                <a:lnTo>
                  <a:pt x="307" y="1425"/>
                </a:lnTo>
                <a:lnTo>
                  <a:pt x="313" y="1407"/>
                </a:lnTo>
                <a:lnTo>
                  <a:pt x="313" y="1404"/>
                </a:lnTo>
                <a:lnTo>
                  <a:pt x="316" y="1402"/>
                </a:lnTo>
                <a:lnTo>
                  <a:pt x="320" y="1402"/>
                </a:lnTo>
                <a:lnTo>
                  <a:pt x="316" y="1400"/>
                </a:lnTo>
                <a:lnTo>
                  <a:pt x="316" y="1399"/>
                </a:lnTo>
                <a:lnTo>
                  <a:pt x="316" y="1396"/>
                </a:lnTo>
                <a:lnTo>
                  <a:pt x="316" y="1394"/>
                </a:lnTo>
                <a:lnTo>
                  <a:pt x="316" y="1381"/>
                </a:lnTo>
                <a:lnTo>
                  <a:pt x="313" y="1377"/>
                </a:lnTo>
                <a:lnTo>
                  <a:pt x="308" y="1374"/>
                </a:lnTo>
                <a:lnTo>
                  <a:pt x="298" y="1373"/>
                </a:lnTo>
                <a:lnTo>
                  <a:pt x="293" y="1373"/>
                </a:lnTo>
                <a:lnTo>
                  <a:pt x="289" y="1376"/>
                </a:lnTo>
                <a:lnTo>
                  <a:pt x="282" y="1386"/>
                </a:lnTo>
                <a:lnTo>
                  <a:pt x="281" y="1400"/>
                </a:lnTo>
                <a:lnTo>
                  <a:pt x="281" y="1415"/>
                </a:lnTo>
                <a:lnTo>
                  <a:pt x="280" y="1426"/>
                </a:lnTo>
                <a:lnTo>
                  <a:pt x="277" y="1431"/>
                </a:lnTo>
                <a:lnTo>
                  <a:pt x="271" y="1439"/>
                </a:lnTo>
                <a:lnTo>
                  <a:pt x="268" y="1447"/>
                </a:lnTo>
                <a:lnTo>
                  <a:pt x="267" y="1461"/>
                </a:lnTo>
                <a:lnTo>
                  <a:pt x="269" y="1464"/>
                </a:lnTo>
                <a:lnTo>
                  <a:pt x="272" y="1465"/>
                </a:lnTo>
                <a:lnTo>
                  <a:pt x="276" y="1466"/>
                </a:lnTo>
                <a:lnTo>
                  <a:pt x="278" y="1468"/>
                </a:lnTo>
                <a:lnTo>
                  <a:pt x="281" y="1474"/>
                </a:lnTo>
                <a:lnTo>
                  <a:pt x="281" y="1487"/>
                </a:lnTo>
                <a:lnTo>
                  <a:pt x="282" y="1494"/>
                </a:lnTo>
                <a:lnTo>
                  <a:pt x="285" y="1500"/>
                </a:lnTo>
                <a:lnTo>
                  <a:pt x="286" y="1507"/>
                </a:lnTo>
                <a:lnTo>
                  <a:pt x="286" y="1513"/>
                </a:lnTo>
                <a:lnTo>
                  <a:pt x="285" y="1519"/>
                </a:lnTo>
                <a:lnTo>
                  <a:pt x="281" y="1534"/>
                </a:lnTo>
                <a:lnTo>
                  <a:pt x="276" y="1544"/>
                </a:lnTo>
                <a:lnTo>
                  <a:pt x="273" y="1556"/>
                </a:lnTo>
                <a:lnTo>
                  <a:pt x="277" y="1569"/>
                </a:lnTo>
                <a:lnTo>
                  <a:pt x="284" y="1576"/>
                </a:lnTo>
                <a:lnTo>
                  <a:pt x="286" y="1582"/>
                </a:lnTo>
                <a:lnTo>
                  <a:pt x="286" y="1587"/>
                </a:lnTo>
                <a:lnTo>
                  <a:pt x="287" y="1592"/>
                </a:lnTo>
                <a:lnTo>
                  <a:pt x="302" y="1606"/>
                </a:lnTo>
                <a:lnTo>
                  <a:pt x="312" y="1628"/>
                </a:lnTo>
                <a:lnTo>
                  <a:pt x="317" y="1637"/>
                </a:lnTo>
                <a:lnTo>
                  <a:pt x="334" y="1653"/>
                </a:lnTo>
                <a:lnTo>
                  <a:pt x="339" y="1655"/>
                </a:lnTo>
                <a:lnTo>
                  <a:pt x="344" y="1657"/>
                </a:lnTo>
                <a:lnTo>
                  <a:pt x="351" y="1657"/>
                </a:lnTo>
                <a:lnTo>
                  <a:pt x="356" y="1657"/>
                </a:lnTo>
                <a:lnTo>
                  <a:pt x="361" y="1657"/>
                </a:lnTo>
                <a:lnTo>
                  <a:pt x="365" y="1662"/>
                </a:lnTo>
                <a:lnTo>
                  <a:pt x="374" y="1658"/>
                </a:lnTo>
                <a:lnTo>
                  <a:pt x="382" y="1659"/>
                </a:lnTo>
                <a:lnTo>
                  <a:pt x="387" y="1664"/>
                </a:lnTo>
                <a:lnTo>
                  <a:pt x="392" y="1674"/>
                </a:lnTo>
                <a:lnTo>
                  <a:pt x="401" y="1705"/>
                </a:lnTo>
                <a:lnTo>
                  <a:pt x="405" y="1714"/>
                </a:lnTo>
                <a:lnTo>
                  <a:pt x="397" y="1732"/>
                </a:lnTo>
                <a:lnTo>
                  <a:pt x="399" y="1733"/>
                </a:lnTo>
                <a:lnTo>
                  <a:pt x="401" y="1734"/>
                </a:lnTo>
                <a:lnTo>
                  <a:pt x="403" y="1734"/>
                </a:lnTo>
                <a:lnTo>
                  <a:pt x="405" y="1733"/>
                </a:lnTo>
                <a:lnTo>
                  <a:pt x="406" y="1736"/>
                </a:lnTo>
                <a:lnTo>
                  <a:pt x="406" y="1738"/>
                </a:lnTo>
                <a:lnTo>
                  <a:pt x="405" y="1740"/>
                </a:lnTo>
                <a:lnTo>
                  <a:pt x="404" y="1742"/>
                </a:lnTo>
                <a:lnTo>
                  <a:pt x="399" y="1740"/>
                </a:lnTo>
                <a:lnTo>
                  <a:pt x="395" y="1738"/>
                </a:lnTo>
                <a:lnTo>
                  <a:pt x="392" y="1741"/>
                </a:lnTo>
                <a:lnTo>
                  <a:pt x="388" y="1755"/>
                </a:lnTo>
                <a:lnTo>
                  <a:pt x="384" y="1762"/>
                </a:lnTo>
                <a:lnTo>
                  <a:pt x="381" y="1767"/>
                </a:lnTo>
                <a:lnTo>
                  <a:pt x="375" y="1771"/>
                </a:lnTo>
                <a:lnTo>
                  <a:pt x="370" y="1772"/>
                </a:lnTo>
                <a:lnTo>
                  <a:pt x="366" y="1769"/>
                </a:lnTo>
                <a:lnTo>
                  <a:pt x="364" y="1764"/>
                </a:lnTo>
                <a:lnTo>
                  <a:pt x="359" y="1762"/>
                </a:lnTo>
                <a:lnTo>
                  <a:pt x="355" y="1763"/>
                </a:lnTo>
                <a:lnTo>
                  <a:pt x="350" y="1768"/>
                </a:lnTo>
                <a:lnTo>
                  <a:pt x="343" y="1778"/>
                </a:lnTo>
                <a:lnTo>
                  <a:pt x="347" y="1781"/>
                </a:lnTo>
                <a:lnTo>
                  <a:pt x="350" y="1784"/>
                </a:lnTo>
                <a:lnTo>
                  <a:pt x="352" y="1786"/>
                </a:lnTo>
                <a:lnTo>
                  <a:pt x="355" y="1789"/>
                </a:lnTo>
                <a:lnTo>
                  <a:pt x="355" y="1793"/>
                </a:lnTo>
                <a:lnTo>
                  <a:pt x="353" y="1795"/>
                </a:lnTo>
                <a:lnTo>
                  <a:pt x="348" y="1795"/>
                </a:lnTo>
                <a:lnTo>
                  <a:pt x="346" y="1798"/>
                </a:lnTo>
                <a:lnTo>
                  <a:pt x="346" y="1803"/>
                </a:lnTo>
                <a:lnTo>
                  <a:pt x="350" y="1820"/>
                </a:lnTo>
                <a:lnTo>
                  <a:pt x="350" y="1833"/>
                </a:lnTo>
                <a:lnTo>
                  <a:pt x="347" y="1847"/>
                </a:lnTo>
                <a:lnTo>
                  <a:pt x="347" y="1850"/>
                </a:lnTo>
                <a:lnTo>
                  <a:pt x="348" y="1859"/>
                </a:lnTo>
                <a:lnTo>
                  <a:pt x="348" y="1863"/>
                </a:lnTo>
                <a:lnTo>
                  <a:pt x="348" y="1865"/>
                </a:lnTo>
                <a:lnTo>
                  <a:pt x="348" y="1866"/>
                </a:lnTo>
                <a:lnTo>
                  <a:pt x="350" y="1870"/>
                </a:lnTo>
                <a:lnTo>
                  <a:pt x="352" y="1873"/>
                </a:lnTo>
                <a:lnTo>
                  <a:pt x="355" y="1874"/>
                </a:lnTo>
                <a:lnTo>
                  <a:pt x="356" y="1877"/>
                </a:lnTo>
                <a:lnTo>
                  <a:pt x="356" y="1881"/>
                </a:lnTo>
                <a:lnTo>
                  <a:pt x="356" y="1885"/>
                </a:lnTo>
                <a:lnTo>
                  <a:pt x="359" y="1888"/>
                </a:lnTo>
                <a:lnTo>
                  <a:pt x="361" y="1891"/>
                </a:lnTo>
                <a:lnTo>
                  <a:pt x="369" y="1895"/>
                </a:lnTo>
                <a:lnTo>
                  <a:pt x="390" y="1916"/>
                </a:lnTo>
                <a:lnTo>
                  <a:pt x="395" y="1925"/>
                </a:lnTo>
                <a:lnTo>
                  <a:pt x="404" y="1949"/>
                </a:lnTo>
                <a:lnTo>
                  <a:pt x="405" y="1961"/>
                </a:lnTo>
                <a:lnTo>
                  <a:pt x="408" y="1967"/>
                </a:lnTo>
                <a:lnTo>
                  <a:pt x="412" y="1970"/>
                </a:lnTo>
                <a:lnTo>
                  <a:pt x="417" y="1973"/>
                </a:lnTo>
                <a:lnTo>
                  <a:pt x="422" y="1975"/>
                </a:lnTo>
                <a:lnTo>
                  <a:pt x="425" y="1979"/>
                </a:lnTo>
                <a:lnTo>
                  <a:pt x="427" y="1984"/>
                </a:lnTo>
                <a:lnTo>
                  <a:pt x="428" y="1989"/>
                </a:lnTo>
                <a:lnTo>
                  <a:pt x="430" y="1996"/>
                </a:lnTo>
                <a:lnTo>
                  <a:pt x="430" y="2002"/>
                </a:lnTo>
                <a:lnTo>
                  <a:pt x="430" y="2010"/>
                </a:lnTo>
                <a:lnTo>
                  <a:pt x="430" y="2017"/>
                </a:lnTo>
                <a:lnTo>
                  <a:pt x="432" y="2022"/>
                </a:lnTo>
                <a:lnTo>
                  <a:pt x="440" y="2031"/>
                </a:lnTo>
                <a:lnTo>
                  <a:pt x="444" y="2041"/>
                </a:lnTo>
                <a:lnTo>
                  <a:pt x="447" y="2046"/>
                </a:lnTo>
                <a:lnTo>
                  <a:pt x="454" y="2053"/>
                </a:lnTo>
                <a:lnTo>
                  <a:pt x="456" y="2061"/>
                </a:lnTo>
                <a:lnTo>
                  <a:pt x="456" y="2074"/>
                </a:lnTo>
                <a:lnTo>
                  <a:pt x="462" y="2094"/>
                </a:lnTo>
                <a:lnTo>
                  <a:pt x="467" y="2097"/>
                </a:lnTo>
                <a:lnTo>
                  <a:pt x="480" y="2107"/>
                </a:lnTo>
                <a:lnTo>
                  <a:pt x="489" y="2111"/>
                </a:lnTo>
                <a:lnTo>
                  <a:pt x="496" y="2120"/>
                </a:lnTo>
                <a:lnTo>
                  <a:pt x="500" y="2137"/>
                </a:lnTo>
                <a:lnTo>
                  <a:pt x="506" y="2149"/>
                </a:lnTo>
                <a:lnTo>
                  <a:pt x="513" y="2159"/>
                </a:lnTo>
                <a:lnTo>
                  <a:pt x="518" y="2168"/>
                </a:lnTo>
                <a:lnTo>
                  <a:pt x="524" y="2175"/>
                </a:lnTo>
                <a:lnTo>
                  <a:pt x="541" y="2180"/>
                </a:lnTo>
                <a:lnTo>
                  <a:pt x="546" y="2184"/>
                </a:lnTo>
                <a:lnTo>
                  <a:pt x="549" y="2189"/>
                </a:lnTo>
                <a:lnTo>
                  <a:pt x="550" y="2194"/>
                </a:lnTo>
                <a:lnTo>
                  <a:pt x="550" y="2202"/>
                </a:lnTo>
                <a:lnTo>
                  <a:pt x="551" y="2206"/>
                </a:lnTo>
                <a:lnTo>
                  <a:pt x="555" y="2213"/>
                </a:lnTo>
                <a:lnTo>
                  <a:pt x="557" y="2219"/>
                </a:lnTo>
                <a:lnTo>
                  <a:pt x="553" y="2220"/>
                </a:lnTo>
                <a:lnTo>
                  <a:pt x="549" y="2220"/>
                </a:lnTo>
                <a:lnTo>
                  <a:pt x="547" y="2219"/>
                </a:lnTo>
                <a:lnTo>
                  <a:pt x="550" y="2213"/>
                </a:lnTo>
                <a:lnTo>
                  <a:pt x="549" y="2211"/>
                </a:lnTo>
                <a:lnTo>
                  <a:pt x="538" y="2230"/>
                </a:lnTo>
                <a:lnTo>
                  <a:pt x="536" y="2241"/>
                </a:lnTo>
                <a:lnTo>
                  <a:pt x="536" y="2246"/>
                </a:lnTo>
                <a:lnTo>
                  <a:pt x="537" y="2251"/>
                </a:lnTo>
                <a:lnTo>
                  <a:pt x="542" y="2259"/>
                </a:lnTo>
                <a:lnTo>
                  <a:pt x="557" y="2268"/>
                </a:lnTo>
                <a:lnTo>
                  <a:pt x="562" y="2274"/>
                </a:lnTo>
                <a:lnTo>
                  <a:pt x="563" y="2273"/>
                </a:lnTo>
                <a:lnTo>
                  <a:pt x="568" y="2272"/>
                </a:lnTo>
                <a:lnTo>
                  <a:pt x="573" y="2272"/>
                </a:lnTo>
                <a:lnTo>
                  <a:pt x="577" y="2273"/>
                </a:lnTo>
                <a:lnTo>
                  <a:pt x="580" y="2276"/>
                </a:lnTo>
                <a:lnTo>
                  <a:pt x="584" y="2281"/>
                </a:lnTo>
                <a:lnTo>
                  <a:pt x="585" y="2282"/>
                </a:lnTo>
                <a:lnTo>
                  <a:pt x="589" y="2285"/>
                </a:lnTo>
                <a:lnTo>
                  <a:pt x="591" y="2287"/>
                </a:lnTo>
                <a:lnTo>
                  <a:pt x="591" y="2296"/>
                </a:lnTo>
                <a:lnTo>
                  <a:pt x="591" y="2308"/>
                </a:lnTo>
                <a:lnTo>
                  <a:pt x="588" y="2320"/>
                </a:lnTo>
                <a:lnTo>
                  <a:pt x="584" y="2332"/>
                </a:lnTo>
                <a:lnTo>
                  <a:pt x="572" y="2351"/>
                </a:lnTo>
                <a:lnTo>
                  <a:pt x="569" y="2357"/>
                </a:lnTo>
                <a:lnTo>
                  <a:pt x="571" y="2360"/>
                </a:lnTo>
                <a:lnTo>
                  <a:pt x="577" y="2367"/>
                </a:lnTo>
                <a:lnTo>
                  <a:pt x="579" y="2370"/>
                </a:lnTo>
                <a:lnTo>
                  <a:pt x="580" y="2374"/>
                </a:lnTo>
                <a:lnTo>
                  <a:pt x="580" y="2377"/>
                </a:lnTo>
                <a:lnTo>
                  <a:pt x="580" y="2380"/>
                </a:lnTo>
                <a:lnTo>
                  <a:pt x="579" y="2387"/>
                </a:lnTo>
                <a:lnTo>
                  <a:pt x="572" y="2399"/>
                </a:lnTo>
                <a:lnTo>
                  <a:pt x="569" y="2405"/>
                </a:lnTo>
                <a:lnTo>
                  <a:pt x="572" y="2410"/>
                </a:lnTo>
                <a:lnTo>
                  <a:pt x="575" y="2417"/>
                </a:lnTo>
                <a:lnTo>
                  <a:pt x="575" y="2423"/>
                </a:lnTo>
                <a:lnTo>
                  <a:pt x="572" y="2431"/>
                </a:lnTo>
                <a:lnTo>
                  <a:pt x="569" y="2436"/>
                </a:lnTo>
                <a:lnTo>
                  <a:pt x="567" y="2440"/>
                </a:lnTo>
                <a:lnTo>
                  <a:pt x="564" y="2445"/>
                </a:lnTo>
                <a:lnTo>
                  <a:pt x="559" y="2454"/>
                </a:lnTo>
                <a:lnTo>
                  <a:pt x="557" y="2459"/>
                </a:lnTo>
                <a:lnTo>
                  <a:pt x="557" y="2463"/>
                </a:lnTo>
                <a:lnTo>
                  <a:pt x="559" y="2466"/>
                </a:lnTo>
                <a:lnTo>
                  <a:pt x="566" y="2470"/>
                </a:lnTo>
                <a:lnTo>
                  <a:pt x="573" y="2474"/>
                </a:lnTo>
                <a:lnTo>
                  <a:pt x="579" y="2475"/>
                </a:lnTo>
                <a:lnTo>
                  <a:pt x="588" y="2484"/>
                </a:lnTo>
                <a:lnTo>
                  <a:pt x="593" y="2496"/>
                </a:lnTo>
                <a:lnTo>
                  <a:pt x="597" y="2509"/>
                </a:lnTo>
                <a:lnTo>
                  <a:pt x="607" y="2511"/>
                </a:lnTo>
                <a:lnTo>
                  <a:pt x="633" y="2510"/>
                </a:lnTo>
                <a:lnTo>
                  <a:pt x="672" y="2515"/>
                </a:lnTo>
                <a:lnTo>
                  <a:pt x="683" y="2519"/>
                </a:lnTo>
                <a:lnTo>
                  <a:pt x="694" y="2525"/>
                </a:lnTo>
                <a:lnTo>
                  <a:pt x="708" y="2523"/>
                </a:lnTo>
                <a:lnTo>
                  <a:pt x="721" y="2532"/>
                </a:lnTo>
                <a:lnTo>
                  <a:pt x="745" y="2550"/>
                </a:lnTo>
                <a:lnTo>
                  <a:pt x="751" y="2550"/>
                </a:lnTo>
                <a:lnTo>
                  <a:pt x="757" y="2547"/>
                </a:lnTo>
                <a:lnTo>
                  <a:pt x="762" y="2547"/>
                </a:lnTo>
                <a:lnTo>
                  <a:pt x="766" y="2550"/>
                </a:lnTo>
                <a:lnTo>
                  <a:pt x="769" y="2554"/>
                </a:lnTo>
                <a:lnTo>
                  <a:pt x="774" y="2558"/>
                </a:lnTo>
                <a:lnTo>
                  <a:pt x="780" y="2562"/>
                </a:lnTo>
                <a:lnTo>
                  <a:pt x="784" y="2563"/>
                </a:lnTo>
                <a:lnTo>
                  <a:pt x="788" y="2562"/>
                </a:lnTo>
                <a:lnTo>
                  <a:pt x="791" y="2559"/>
                </a:lnTo>
                <a:lnTo>
                  <a:pt x="793" y="2558"/>
                </a:lnTo>
                <a:lnTo>
                  <a:pt x="808" y="2556"/>
                </a:lnTo>
                <a:lnTo>
                  <a:pt x="813" y="2559"/>
                </a:lnTo>
                <a:lnTo>
                  <a:pt x="819" y="2560"/>
                </a:lnTo>
                <a:lnTo>
                  <a:pt x="822" y="2562"/>
                </a:lnTo>
                <a:lnTo>
                  <a:pt x="824" y="2563"/>
                </a:lnTo>
                <a:lnTo>
                  <a:pt x="830" y="2569"/>
                </a:lnTo>
                <a:lnTo>
                  <a:pt x="844" y="2580"/>
                </a:lnTo>
                <a:lnTo>
                  <a:pt x="853" y="2584"/>
                </a:lnTo>
                <a:lnTo>
                  <a:pt x="879" y="2617"/>
                </a:lnTo>
                <a:lnTo>
                  <a:pt x="883" y="2620"/>
                </a:lnTo>
                <a:lnTo>
                  <a:pt x="889" y="2620"/>
                </a:lnTo>
                <a:lnTo>
                  <a:pt x="892" y="2621"/>
                </a:lnTo>
                <a:lnTo>
                  <a:pt x="894" y="2624"/>
                </a:lnTo>
                <a:lnTo>
                  <a:pt x="894" y="2626"/>
                </a:lnTo>
                <a:lnTo>
                  <a:pt x="894" y="2629"/>
                </a:lnTo>
                <a:lnTo>
                  <a:pt x="894" y="2633"/>
                </a:lnTo>
                <a:lnTo>
                  <a:pt x="897" y="2635"/>
                </a:lnTo>
                <a:lnTo>
                  <a:pt x="896" y="2638"/>
                </a:lnTo>
                <a:lnTo>
                  <a:pt x="896" y="2643"/>
                </a:lnTo>
                <a:lnTo>
                  <a:pt x="897" y="2647"/>
                </a:lnTo>
                <a:lnTo>
                  <a:pt x="898" y="2652"/>
                </a:lnTo>
                <a:lnTo>
                  <a:pt x="899" y="2655"/>
                </a:lnTo>
                <a:lnTo>
                  <a:pt x="899" y="2659"/>
                </a:lnTo>
                <a:lnTo>
                  <a:pt x="901" y="2660"/>
                </a:lnTo>
                <a:lnTo>
                  <a:pt x="901" y="2661"/>
                </a:lnTo>
                <a:lnTo>
                  <a:pt x="903" y="2663"/>
                </a:lnTo>
                <a:lnTo>
                  <a:pt x="905" y="2663"/>
                </a:lnTo>
                <a:lnTo>
                  <a:pt x="915" y="2676"/>
                </a:lnTo>
                <a:lnTo>
                  <a:pt x="921" y="2681"/>
                </a:lnTo>
                <a:lnTo>
                  <a:pt x="929" y="2682"/>
                </a:lnTo>
                <a:lnTo>
                  <a:pt x="925" y="2681"/>
                </a:lnTo>
                <a:lnTo>
                  <a:pt x="924" y="2679"/>
                </a:lnTo>
                <a:lnTo>
                  <a:pt x="921" y="2679"/>
                </a:lnTo>
                <a:lnTo>
                  <a:pt x="921" y="2677"/>
                </a:lnTo>
                <a:lnTo>
                  <a:pt x="929" y="2679"/>
                </a:lnTo>
                <a:lnTo>
                  <a:pt x="949" y="2698"/>
                </a:lnTo>
                <a:lnTo>
                  <a:pt x="973" y="2709"/>
                </a:lnTo>
                <a:lnTo>
                  <a:pt x="986" y="2713"/>
                </a:lnTo>
                <a:lnTo>
                  <a:pt x="995" y="2718"/>
                </a:lnTo>
                <a:lnTo>
                  <a:pt x="999" y="2723"/>
                </a:lnTo>
                <a:lnTo>
                  <a:pt x="1004" y="2722"/>
                </a:lnTo>
                <a:lnTo>
                  <a:pt x="1009" y="2721"/>
                </a:lnTo>
                <a:lnTo>
                  <a:pt x="1048" y="2722"/>
                </a:lnTo>
                <a:lnTo>
                  <a:pt x="1052" y="2723"/>
                </a:lnTo>
                <a:lnTo>
                  <a:pt x="1053" y="2725"/>
                </a:lnTo>
                <a:lnTo>
                  <a:pt x="1056" y="2726"/>
                </a:lnTo>
                <a:lnTo>
                  <a:pt x="1059" y="2725"/>
                </a:lnTo>
                <a:lnTo>
                  <a:pt x="1064" y="2723"/>
                </a:lnTo>
                <a:lnTo>
                  <a:pt x="1069" y="2726"/>
                </a:lnTo>
                <a:lnTo>
                  <a:pt x="1077" y="2733"/>
                </a:lnTo>
                <a:lnTo>
                  <a:pt x="1083" y="2740"/>
                </a:lnTo>
                <a:lnTo>
                  <a:pt x="1091" y="2758"/>
                </a:lnTo>
                <a:lnTo>
                  <a:pt x="1093" y="2774"/>
                </a:lnTo>
                <a:lnTo>
                  <a:pt x="1097" y="2786"/>
                </a:lnTo>
                <a:lnTo>
                  <a:pt x="1099" y="2792"/>
                </a:lnTo>
                <a:lnTo>
                  <a:pt x="1097" y="2796"/>
                </a:lnTo>
                <a:lnTo>
                  <a:pt x="1096" y="2806"/>
                </a:lnTo>
                <a:lnTo>
                  <a:pt x="1093" y="2810"/>
                </a:lnTo>
                <a:lnTo>
                  <a:pt x="1088" y="2814"/>
                </a:lnTo>
                <a:lnTo>
                  <a:pt x="1087" y="2819"/>
                </a:lnTo>
                <a:lnTo>
                  <a:pt x="1091" y="2827"/>
                </a:lnTo>
                <a:lnTo>
                  <a:pt x="1092" y="2828"/>
                </a:lnTo>
                <a:lnTo>
                  <a:pt x="1095" y="2830"/>
                </a:lnTo>
                <a:lnTo>
                  <a:pt x="1097" y="2831"/>
                </a:lnTo>
                <a:lnTo>
                  <a:pt x="1100" y="2830"/>
                </a:lnTo>
                <a:lnTo>
                  <a:pt x="1104" y="2830"/>
                </a:lnTo>
                <a:lnTo>
                  <a:pt x="1105" y="2832"/>
                </a:lnTo>
                <a:lnTo>
                  <a:pt x="1108" y="2836"/>
                </a:lnTo>
                <a:lnTo>
                  <a:pt x="1110" y="2839"/>
                </a:lnTo>
                <a:lnTo>
                  <a:pt x="1112" y="2840"/>
                </a:lnTo>
                <a:lnTo>
                  <a:pt x="1115" y="2841"/>
                </a:lnTo>
                <a:lnTo>
                  <a:pt x="1118" y="2843"/>
                </a:lnTo>
                <a:lnTo>
                  <a:pt x="1121" y="2843"/>
                </a:lnTo>
                <a:lnTo>
                  <a:pt x="1122" y="2841"/>
                </a:lnTo>
                <a:lnTo>
                  <a:pt x="1123" y="2839"/>
                </a:lnTo>
                <a:lnTo>
                  <a:pt x="1123" y="2836"/>
                </a:lnTo>
                <a:lnTo>
                  <a:pt x="1127" y="2827"/>
                </a:lnTo>
                <a:lnTo>
                  <a:pt x="1128" y="2824"/>
                </a:lnTo>
                <a:lnTo>
                  <a:pt x="1132" y="2824"/>
                </a:lnTo>
                <a:lnTo>
                  <a:pt x="1134" y="2824"/>
                </a:lnTo>
                <a:lnTo>
                  <a:pt x="1136" y="2823"/>
                </a:lnTo>
                <a:lnTo>
                  <a:pt x="1139" y="2823"/>
                </a:lnTo>
                <a:lnTo>
                  <a:pt x="1145" y="2830"/>
                </a:lnTo>
                <a:lnTo>
                  <a:pt x="1149" y="2830"/>
                </a:lnTo>
                <a:lnTo>
                  <a:pt x="1154" y="2830"/>
                </a:lnTo>
                <a:lnTo>
                  <a:pt x="1161" y="2832"/>
                </a:lnTo>
                <a:lnTo>
                  <a:pt x="1166" y="2835"/>
                </a:lnTo>
                <a:lnTo>
                  <a:pt x="1196" y="2876"/>
                </a:lnTo>
                <a:lnTo>
                  <a:pt x="1203" y="2885"/>
                </a:lnTo>
                <a:lnTo>
                  <a:pt x="1232" y="2906"/>
                </a:lnTo>
                <a:lnTo>
                  <a:pt x="1242" y="2918"/>
                </a:lnTo>
                <a:lnTo>
                  <a:pt x="1251" y="2933"/>
                </a:lnTo>
                <a:lnTo>
                  <a:pt x="1255" y="2937"/>
                </a:lnTo>
                <a:lnTo>
                  <a:pt x="1266" y="2946"/>
                </a:lnTo>
                <a:lnTo>
                  <a:pt x="1269" y="2950"/>
                </a:lnTo>
                <a:lnTo>
                  <a:pt x="1282" y="2969"/>
                </a:lnTo>
                <a:lnTo>
                  <a:pt x="1304" y="2990"/>
                </a:lnTo>
                <a:lnTo>
                  <a:pt x="1334" y="3047"/>
                </a:lnTo>
                <a:lnTo>
                  <a:pt x="1343" y="3080"/>
                </a:lnTo>
                <a:lnTo>
                  <a:pt x="1346" y="3096"/>
                </a:lnTo>
                <a:lnTo>
                  <a:pt x="1346" y="3102"/>
                </a:lnTo>
                <a:lnTo>
                  <a:pt x="1347" y="3107"/>
                </a:lnTo>
                <a:lnTo>
                  <a:pt x="1348" y="3139"/>
                </a:lnTo>
                <a:lnTo>
                  <a:pt x="1348" y="3144"/>
                </a:lnTo>
                <a:lnTo>
                  <a:pt x="1344" y="3149"/>
                </a:lnTo>
                <a:lnTo>
                  <a:pt x="1341" y="3152"/>
                </a:lnTo>
                <a:lnTo>
                  <a:pt x="1338" y="3156"/>
                </a:lnTo>
                <a:lnTo>
                  <a:pt x="1338" y="3162"/>
                </a:lnTo>
                <a:lnTo>
                  <a:pt x="1342" y="3174"/>
                </a:lnTo>
                <a:lnTo>
                  <a:pt x="1343" y="3178"/>
                </a:lnTo>
                <a:lnTo>
                  <a:pt x="1342" y="3184"/>
                </a:lnTo>
                <a:lnTo>
                  <a:pt x="1337" y="3199"/>
                </a:lnTo>
                <a:lnTo>
                  <a:pt x="1337" y="3201"/>
                </a:lnTo>
                <a:lnTo>
                  <a:pt x="1339" y="3208"/>
                </a:lnTo>
                <a:lnTo>
                  <a:pt x="1339" y="3212"/>
                </a:lnTo>
                <a:lnTo>
                  <a:pt x="1341" y="3209"/>
                </a:lnTo>
                <a:lnTo>
                  <a:pt x="1344" y="3200"/>
                </a:lnTo>
                <a:lnTo>
                  <a:pt x="1347" y="3196"/>
                </a:lnTo>
                <a:lnTo>
                  <a:pt x="1351" y="3195"/>
                </a:lnTo>
                <a:lnTo>
                  <a:pt x="1352" y="3195"/>
                </a:lnTo>
                <a:lnTo>
                  <a:pt x="1357" y="3197"/>
                </a:lnTo>
                <a:lnTo>
                  <a:pt x="1361" y="3200"/>
                </a:lnTo>
                <a:lnTo>
                  <a:pt x="1366" y="3204"/>
                </a:lnTo>
                <a:lnTo>
                  <a:pt x="1369" y="3206"/>
                </a:lnTo>
                <a:lnTo>
                  <a:pt x="1373" y="3214"/>
                </a:lnTo>
                <a:lnTo>
                  <a:pt x="1375" y="3222"/>
                </a:lnTo>
                <a:lnTo>
                  <a:pt x="1375" y="3227"/>
                </a:lnTo>
                <a:lnTo>
                  <a:pt x="1373" y="3230"/>
                </a:lnTo>
                <a:lnTo>
                  <a:pt x="1370" y="3228"/>
                </a:lnTo>
                <a:lnTo>
                  <a:pt x="1368" y="3223"/>
                </a:lnTo>
                <a:lnTo>
                  <a:pt x="1365" y="3217"/>
                </a:lnTo>
                <a:lnTo>
                  <a:pt x="1364" y="3210"/>
                </a:lnTo>
                <a:lnTo>
                  <a:pt x="1361" y="3208"/>
                </a:lnTo>
                <a:lnTo>
                  <a:pt x="1361" y="3204"/>
                </a:lnTo>
                <a:lnTo>
                  <a:pt x="1356" y="3200"/>
                </a:lnTo>
                <a:lnTo>
                  <a:pt x="1352" y="3200"/>
                </a:lnTo>
                <a:lnTo>
                  <a:pt x="1350" y="3202"/>
                </a:lnTo>
                <a:lnTo>
                  <a:pt x="1347" y="3205"/>
                </a:lnTo>
                <a:lnTo>
                  <a:pt x="1355" y="3206"/>
                </a:lnTo>
                <a:lnTo>
                  <a:pt x="1360" y="3212"/>
                </a:lnTo>
                <a:lnTo>
                  <a:pt x="1363" y="3219"/>
                </a:lnTo>
                <a:lnTo>
                  <a:pt x="1366" y="3230"/>
                </a:lnTo>
                <a:lnTo>
                  <a:pt x="1365" y="3237"/>
                </a:lnTo>
                <a:lnTo>
                  <a:pt x="1364" y="3245"/>
                </a:lnTo>
                <a:lnTo>
                  <a:pt x="1364" y="3254"/>
                </a:lnTo>
                <a:lnTo>
                  <a:pt x="1365" y="3257"/>
                </a:lnTo>
                <a:lnTo>
                  <a:pt x="1385" y="3258"/>
                </a:lnTo>
                <a:lnTo>
                  <a:pt x="1405" y="3259"/>
                </a:lnTo>
                <a:lnTo>
                  <a:pt x="1425" y="3261"/>
                </a:lnTo>
                <a:lnTo>
                  <a:pt x="1444" y="3262"/>
                </a:lnTo>
                <a:lnTo>
                  <a:pt x="1463" y="3263"/>
                </a:lnTo>
                <a:lnTo>
                  <a:pt x="1483" y="3265"/>
                </a:lnTo>
                <a:lnTo>
                  <a:pt x="1504" y="3266"/>
                </a:lnTo>
                <a:lnTo>
                  <a:pt x="1523" y="3267"/>
                </a:lnTo>
                <a:lnTo>
                  <a:pt x="1542" y="3269"/>
                </a:lnTo>
                <a:lnTo>
                  <a:pt x="1562" y="3269"/>
                </a:lnTo>
                <a:lnTo>
                  <a:pt x="1581" y="3270"/>
                </a:lnTo>
                <a:lnTo>
                  <a:pt x="1601" y="3271"/>
                </a:lnTo>
                <a:lnTo>
                  <a:pt x="1621" y="3272"/>
                </a:lnTo>
                <a:lnTo>
                  <a:pt x="1641" y="3274"/>
                </a:lnTo>
                <a:lnTo>
                  <a:pt x="1660" y="3275"/>
                </a:lnTo>
                <a:lnTo>
                  <a:pt x="1699" y="3276"/>
                </a:lnTo>
                <a:lnTo>
                  <a:pt x="1720" y="3278"/>
                </a:lnTo>
                <a:lnTo>
                  <a:pt x="1739" y="3279"/>
                </a:lnTo>
                <a:lnTo>
                  <a:pt x="1758" y="3280"/>
                </a:lnTo>
                <a:lnTo>
                  <a:pt x="1778" y="3281"/>
                </a:lnTo>
                <a:lnTo>
                  <a:pt x="1797" y="3281"/>
                </a:lnTo>
                <a:lnTo>
                  <a:pt x="1818" y="3283"/>
                </a:lnTo>
                <a:lnTo>
                  <a:pt x="1837" y="3284"/>
                </a:lnTo>
                <a:lnTo>
                  <a:pt x="1857" y="3285"/>
                </a:lnTo>
                <a:lnTo>
                  <a:pt x="1876" y="3285"/>
                </a:lnTo>
                <a:lnTo>
                  <a:pt x="1896" y="3287"/>
                </a:lnTo>
                <a:lnTo>
                  <a:pt x="1915" y="3288"/>
                </a:lnTo>
                <a:lnTo>
                  <a:pt x="1936" y="3289"/>
                </a:lnTo>
                <a:lnTo>
                  <a:pt x="1955" y="3289"/>
                </a:lnTo>
                <a:lnTo>
                  <a:pt x="1975" y="3291"/>
                </a:lnTo>
                <a:lnTo>
                  <a:pt x="1994" y="3291"/>
                </a:lnTo>
                <a:lnTo>
                  <a:pt x="2006" y="3292"/>
                </a:lnTo>
                <a:lnTo>
                  <a:pt x="2006" y="3292"/>
                </a:lnTo>
                <a:lnTo>
                  <a:pt x="2007" y="3288"/>
                </a:lnTo>
                <a:lnTo>
                  <a:pt x="2017" y="3283"/>
                </a:lnTo>
                <a:lnTo>
                  <a:pt x="2044" y="3292"/>
                </a:lnTo>
                <a:lnTo>
                  <a:pt x="2056" y="3291"/>
                </a:lnTo>
                <a:lnTo>
                  <a:pt x="2059" y="3287"/>
                </a:lnTo>
                <a:lnTo>
                  <a:pt x="2060" y="3280"/>
                </a:lnTo>
                <a:lnTo>
                  <a:pt x="2061" y="3275"/>
                </a:lnTo>
                <a:lnTo>
                  <a:pt x="2062" y="3270"/>
                </a:lnTo>
                <a:lnTo>
                  <a:pt x="2066" y="3266"/>
                </a:lnTo>
                <a:lnTo>
                  <a:pt x="2077" y="3261"/>
                </a:lnTo>
                <a:lnTo>
                  <a:pt x="2081" y="3257"/>
                </a:lnTo>
                <a:lnTo>
                  <a:pt x="2082" y="3250"/>
                </a:lnTo>
                <a:lnTo>
                  <a:pt x="2081" y="3230"/>
                </a:lnTo>
                <a:lnTo>
                  <a:pt x="2082" y="3226"/>
                </a:lnTo>
                <a:lnTo>
                  <a:pt x="2082" y="3222"/>
                </a:lnTo>
                <a:lnTo>
                  <a:pt x="2083" y="3219"/>
                </a:lnTo>
                <a:lnTo>
                  <a:pt x="2082" y="3215"/>
                </a:lnTo>
                <a:lnTo>
                  <a:pt x="2077" y="3204"/>
                </a:lnTo>
                <a:lnTo>
                  <a:pt x="2068" y="3197"/>
                </a:lnTo>
                <a:lnTo>
                  <a:pt x="2044" y="3192"/>
                </a:lnTo>
                <a:lnTo>
                  <a:pt x="2034" y="3187"/>
                </a:lnTo>
                <a:lnTo>
                  <a:pt x="2029" y="3174"/>
                </a:lnTo>
                <a:lnTo>
                  <a:pt x="2030" y="3164"/>
                </a:lnTo>
                <a:lnTo>
                  <a:pt x="2035" y="3152"/>
                </a:lnTo>
                <a:lnTo>
                  <a:pt x="2039" y="3139"/>
                </a:lnTo>
                <a:lnTo>
                  <a:pt x="2039" y="3121"/>
                </a:lnTo>
                <a:lnTo>
                  <a:pt x="2038" y="3116"/>
                </a:lnTo>
                <a:lnTo>
                  <a:pt x="2031" y="3105"/>
                </a:lnTo>
                <a:lnTo>
                  <a:pt x="2031" y="3102"/>
                </a:lnTo>
                <a:lnTo>
                  <a:pt x="2034" y="3092"/>
                </a:lnTo>
                <a:lnTo>
                  <a:pt x="2038" y="3090"/>
                </a:lnTo>
                <a:lnTo>
                  <a:pt x="2039" y="3087"/>
                </a:lnTo>
                <a:lnTo>
                  <a:pt x="2038" y="3083"/>
                </a:lnTo>
                <a:lnTo>
                  <a:pt x="2037" y="3081"/>
                </a:lnTo>
                <a:lnTo>
                  <a:pt x="2034" y="3077"/>
                </a:lnTo>
                <a:lnTo>
                  <a:pt x="2034" y="3073"/>
                </a:lnTo>
                <a:lnTo>
                  <a:pt x="2037" y="3072"/>
                </a:lnTo>
                <a:lnTo>
                  <a:pt x="2050" y="3072"/>
                </a:lnTo>
                <a:lnTo>
                  <a:pt x="2056" y="3070"/>
                </a:lnTo>
                <a:lnTo>
                  <a:pt x="2061" y="3068"/>
                </a:lnTo>
                <a:lnTo>
                  <a:pt x="2073" y="3051"/>
                </a:lnTo>
                <a:lnTo>
                  <a:pt x="2077" y="3043"/>
                </a:lnTo>
                <a:lnTo>
                  <a:pt x="2079" y="3041"/>
                </a:lnTo>
                <a:lnTo>
                  <a:pt x="2086" y="3037"/>
                </a:lnTo>
                <a:lnTo>
                  <a:pt x="2090" y="3033"/>
                </a:lnTo>
                <a:lnTo>
                  <a:pt x="2091" y="3030"/>
                </a:lnTo>
                <a:lnTo>
                  <a:pt x="2092" y="3026"/>
                </a:lnTo>
                <a:lnTo>
                  <a:pt x="2092" y="3019"/>
                </a:lnTo>
                <a:lnTo>
                  <a:pt x="2092" y="3015"/>
                </a:lnTo>
                <a:lnTo>
                  <a:pt x="2095" y="3013"/>
                </a:lnTo>
                <a:lnTo>
                  <a:pt x="2096" y="3012"/>
                </a:lnTo>
                <a:lnTo>
                  <a:pt x="2097" y="3008"/>
                </a:lnTo>
                <a:lnTo>
                  <a:pt x="2097" y="3002"/>
                </a:lnTo>
                <a:lnTo>
                  <a:pt x="2100" y="2994"/>
                </a:lnTo>
                <a:lnTo>
                  <a:pt x="2104" y="2990"/>
                </a:lnTo>
                <a:lnTo>
                  <a:pt x="2106" y="2988"/>
                </a:lnTo>
                <a:lnTo>
                  <a:pt x="2109" y="2982"/>
                </a:lnTo>
                <a:lnTo>
                  <a:pt x="2106" y="2977"/>
                </a:lnTo>
                <a:lnTo>
                  <a:pt x="2106" y="2973"/>
                </a:lnTo>
                <a:lnTo>
                  <a:pt x="2108" y="2972"/>
                </a:lnTo>
                <a:lnTo>
                  <a:pt x="2109" y="2969"/>
                </a:lnTo>
                <a:lnTo>
                  <a:pt x="2110" y="2967"/>
                </a:lnTo>
                <a:lnTo>
                  <a:pt x="2110" y="2963"/>
                </a:lnTo>
                <a:lnTo>
                  <a:pt x="2109" y="2960"/>
                </a:lnTo>
                <a:lnTo>
                  <a:pt x="2106" y="2957"/>
                </a:lnTo>
                <a:lnTo>
                  <a:pt x="2106" y="2949"/>
                </a:lnTo>
                <a:lnTo>
                  <a:pt x="2108" y="2941"/>
                </a:lnTo>
                <a:lnTo>
                  <a:pt x="2108" y="2937"/>
                </a:lnTo>
                <a:lnTo>
                  <a:pt x="2113" y="2933"/>
                </a:lnTo>
                <a:lnTo>
                  <a:pt x="2116" y="2931"/>
                </a:lnTo>
                <a:lnTo>
                  <a:pt x="2116" y="2928"/>
                </a:lnTo>
                <a:lnTo>
                  <a:pt x="2112" y="2922"/>
                </a:lnTo>
                <a:lnTo>
                  <a:pt x="2109" y="2918"/>
                </a:lnTo>
                <a:lnTo>
                  <a:pt x="2109" y="2914"/>
                </a:lnTo>
                <a:lnTo>
                  <a:pt x="2112" y="2907"/>
                </a:lnTo>
                <a:lnTo>
                  <a:pt x="2117" y="2903"/>
                </a:lnTo>
                <a:lnTo>
                  <a:pt x="2127" y="2898"/>
                </a:lnTo>
                <a:lnTo>
                  <a:pt x="2132" y="2894"/>
                </a:lnTo>
                <a:lnTo>
                  <a:pt x="2138" y="2889"/>
                </a:lnTo>
                <a:lnTo>
                  <a:pt x="2141" y="2884"/>
                </a:lnTo>
                <a:lnTo>
                  <a:pt x="2145" y="2871"/>
                </a:lnTo>
                <a:lnTo>
                  <a:pt x="2148" y="2865"/>
                </a:lnTo>
                <a:lnTo>
                  <a:pt x="2153" y="2861"/>
                </a:lnTo>
                <a:lnTo>
                  <a:pt x="2163" y="2859"/>
                </a:lnTo>
                <a:lnTo>
                  <a:pt x="2192" y="2844"/>
                </a:lnTo>
                <a:lnTo>
                  <a:pt x="2197" y="2844"/>
                </a:lnTo>
                <a:lnTo>
                  <a:pt x="2207" y="2834"/>
                </a:lnTo>
                <a:lnTo>
                  <a:pt x="2216" y="2826"/>
                </a:lnTo>
                <a:lnTo>
                  <a:pt x="2225" y="2821"/>
                </a:lnTo>
                <a:lnTo>
                  <a:pt x="2228" y="2817"/>
                </a:lnTo>
                <a:lnTo>
                  <a:pt x="2228" y="2810"/>
                </a:lnTo>
                <a:close/>
                <a:moveTo>
                  <a:pt x="806" y="2674"/>
                </a:moveTo>
                <a:lnTo>
                  <a:pt x="805" y="2674"/>
                </a:lnTo>
                <a:lnTo>
                  <a:pt x="801" y="2673"/>
                </a:lnTo>
                <a:lnTo>
                  <a:pt x="797" y="2674"/>
                </a:lnTo>
                <a:lnTo>
                  <a:pt x="786" y="2681"/>
                </a:lnTo>
                <a:lnTo>
                  <a:pt x="784" y="2682"/>
                </a:lnTo>
                <a:lnTo>
                  <a:pt x="780" y="2682"/>
                </a:lnTo>
                <a:lnTo>
                  <a:pt x="760" y="2668"/>
                </a:lnTo>
                <a:lnTo>
                  <a:pt x="754" y="2667"/>
                </a:lnTo>
                <a:lnTo>
                  <a:pt x="744" y="2665"/>
                </a:lnTo>
                <a:lnTo>
                  <a:pt x="739" y="2663"/>
                </a:lnTo>
                <a:lnTo>
                  <a:pt x="727" y="2652"/>
                </a:lnTo>
                <a:lnTo>
                  <a:pt x="720" y="2651"/>
                </a:lnTo>
                <a:lnTo>
                  <a:pt x="718" y="2651"/>
                </a:lnTo>
                <a:lnTo>
                  <a:pt x="716" y="2652"/>
                </a:lnTo>
                <a:lnTo>
                  <a:pt x="713" y="2654"/>
                </a:lnTo>
                <a:lnTo>
                  <a:pt x="711" y="2655"/>
                </a:lnTo>
                <a:lnTo>
                  <a:pt x="712" y="2657"/>
                </a:lnTo>
                <a:lnTo>
                  <a:pt x="717" y="2659"/>
                </a:lnTo>
                <a:lnTo>
                  <a:pt x="720" y="2661"/>
                </a:lnTo>
                <a:lnTo>
                  <a:pt x="722" y="2665"/>
                </a:lnTo>
                <a:lnTo>
                  <a:pt x="723" y="2669"/>
                </a:lnTo>
                <a:lnTo>
                  <a:pt x="718" y="2677"/>
                </a:lnTo>
                <a:lnTo>
                  <a:pt x="723" y="2685"/>
                </a:lnTo>
                <a:lnTo>
                  <a:pt x="734" y="2690"/>
                </a:lnTo>
                <a:lnTo>
                  <a:pt x="743" y="2694"/>
                </a:lnTo>
                <a:lnTo>
                  <a:pt x="802" y="2692"/>
                </a:lnTo>
                <a:lnTo>
                  <a:pt x="809" y="2690"/>
                </a:lnTo>
                <a:lnTo>
                  <a:pt x="813" y="2687"/>
                </a:lnTo>
                <a:lnTo>
                  <a:pt x="813" y="2682"/>
                </a:lnTo>
                <a:lnTo>
                  <a:pt x="813" y="2682"/>
                </a:lnTo>
                <a:lnTo>
                  <a:pt x="806" y="2674"/>
                </a:lnTo>
                <a:close/>
                <a:moveTo>
                  <a:pt x="612" y="2643"/>
                </a:moveTo>
                <a:lnTo>
                  <a:pt x="610" y="2642"/>
                </a:lnTo>
                <a:lnTo>
                  <a:pt x="607" y="2639"/>
                </a:lnTo>
                <a:lnTo>
                  <a:pt x="604" y="2638"/>
                </a:lnTo>
                <a:lnTo>
                  <a:pt x="603" y="2635"/>
                </a:lnTo>
                <a:lnTo>
                  <a:pt x="602" y="2632"/>
                </a:lnTo>
                <a:lnTo>
                  <a:pt x="599" y="2629"/>
                </a:lnTo>
                <a:lnTo>
                  <a:pt x="597" y="2635"/>
                </a:lnTo>
                <a:lnTo>
                  <a:pt x="593" y="2637"/>
                </a:lnTo>
                <a:lnTo>
                  <a:pt x="585" y="2635"/>
                </a:lnTo>
                <a:lnTo>
                  <a:pt x="580" y="2638"/>
                </a:lnTo>
                <a:lnTo>
                  <a:pt x="579" y="2642"/>
                </a:lnTo>
                <a:lnTo>
                  <a:pt x="581" y="2642"/>
                </a:lnTo>
                <a:lnTo>
                  <a:pt x="585" y="2639"/>
                </a:lnTo>
                <a:lnTo>
                  <a:pt x="591" y="2645"/>
                </a:lnTo>
                <a:lnTo>
                  <a:pt x="598" y="2647"/>
                </a:lnTo>
                <a:lnTo>
                  <a:pt x="613" y="2650"/>
                </a:lnTo>
                <a:lnTo>
                  <a:pt x="613" y="2646"/>
                </a:lnTo>
                <a:lnTo>
                  <a:pt x="612" y="2643"/>
                </a:lnTo>
                <a:close/>
                <a:moveTo>
                  <a:pt x="682" y="2672"/>
                </a:moveTo>
                <a:lnTo>
                  <a:pt x="681" y="2664"/>
                </a:lnTo>
                <a:lnTo>
                  <a:pt x="682" y="2656"/>
                </a:lnTo>
                <a:lnTo>
                  <a:pt x="678" y="2659"/>
                </a:lnTo>
                <a:lnTo>
                  <a:pt x="673" y="2660"/>
                </a:lnTo>
                <a:lnTo>
                  <a:pt x="657" y="2657"/>
                </a:lnTo>
                <a:lnTo>
                  <a:pt x="654" y="2659"/>
                </a:lnTo>
                <a:lnTo>
                  <a:pt x="651" y="2660"/>
                </a:lnTo>
                <a:lnTo>
                  <a:pt x="647" y="2660"/>
                </a:lnTo>
                <a:lnTo>
                  <a:pt x="641" y="2659"/>
                </a:lnTo>
                <a:lnTo>
                  <a:pt x="630" y="2655"/>
                </a:lnTo>
                <a:lnTo>
                  <a:pt x="625" y="2656"/>
                </a:lnTo>
                <a:lnTo>
                  <a:pt x="629" y="2661"/>
                </a:lnTo>
                <a:lnTo>
                  <a:pt x="634" y="2669"/>
                </a:lnTo>
                <a:lnTo>
                  <a:pt x="638" y="2678"/>
                </a:lnTo>
                <a:lnTo>
                  <a:pt x="638" y="2683"/>
                </a:lnTo>
                <a:lnTo>
                  <a:pt x="641" y="2687"/>
                </a:lnTo>
                <a:lnTo>
                  <a:pt x="645" y="2692"/>
                </a:lnTo>
                <a:lnTo>
                  <a:pt x="651" y="2696"/>
                </a:lnTo>
                <a:lnTo>
                  <a:pt x="656" y="2696"/>
                </a:lnTo>
                <a:lnTo>
                  <a:pt x="659" y="2695"/>
                </a:lnTo>
                <a:lnTo>
                  <a:pt x="661" y="2695"/>
                </a:lnTo>
                <a:lnTo>
                  <a:pt x="664" y="2696"/>
                </a:lnTo>
                <a:lnTo>
                  <a:pt x="668" y="2698"/>
                </a:lnTo>
                <a:lnTo>
                  <a:pt x="672" y="2698"/>
                </a:lnTo>
                <a:lnTo>
                  <a:pt x="686" y="2690"/>
                </a:lnTo>
                <a:lnTo>
                  <a:pt x="690" y="2687"/>
                </a:lnTo>
                <a:lnTo>
                  <a:pt x="694" y="2683"/>
                </a:lnTo>
                <a:lnTo>
                  <a:pt x="695" y="2676"/>
                </a:lnTo>
                <a:lnTo>
                  <a:pt x="687" y="2676"/>
                </a:lnTo>
                <a:lnTo>
                  <a:pt x="682" y="2672"/>
                </a:lnTo>
                <a:close/>
                <a:moveTo>
                  <a:pt x="1083" y="2931"/>
                </a:moveTo>
                <a:lnTo>
                  <a:pt x="1061" y="2919"/>
                </a:lnTo>
                <a:lnTo>
                  <a:pt x="1057" y="2916"/>
                </a:lnTo>
                <a:lnTo>
                  <a:pt x="1042" y="2903"/>
                </a:lnTo>
                <a:lnTo>
                  <a:pt x="1035" y="2901"/>
                </a:lnTo>
                <a:lnTo>
                  <a:pt x="1029" y="2900"/>
                </a:lnTo>
                <a:lnTo>
                  <a:pt x="1026" y="2903"/>
                </a:lnTo>
                <a:lnTo>
                  <a:pt x="1029" y="2909"/>
                </a:lnTo>
                <a:lnTo>
                  <a:pt x="1034" y="2912"/>
                </a:lnTo>
                <a:lnTo>
                  <a:pt x="1040" y="2916"/>
                </a:lnTo>
                <a:lnTo>
                  <a:pt x="1046" y="2918"/>
                </a:lnTo>
                <a:lnTo>
                  <a:pt x="1052" y="2920"/>
                </a:lnTo>
                <a:lnTo>
                  <a:pt x="1053" y="2925"/>
                </a:lnTo>
                <a:lnTo>
                  <a:pt x="1052" y="2938"/>
                </a:lnTo>
                <a:lnTo>
                  <a:pt x="1052" y="2946"/>
                </a:lnTo>
                <a:lnTo>
                  <a:pt x="1053" y="2951"/>
                </a:lnTo>
                <a:lnTo>
                  <a:pt x="1056" y="2957"/>
                </a:lnTo>
                <a:lnTo>
                  <a:pt x="1062" y="2958"/>
                </a:lnTo>
                <a:lnTo>
                  <a:pt x="1065" y="2958"/>
                </a:lnTo>
                <a:lnTo>
                  <a:pt x="1071" y="2957"/>
                </a:lnTo>
                <a:lnTo>
                  <a:pt x="1074" y="2957"/>
                </a:lnTo>
                <a:lnTo>
                  <a:pt x="1078" y="2958"/>
                </a:lnTo>
                <a:lnTo>
                  <a:pt x="1086" y="2964"/>
                </a:lnTo>
                <a:lnTo>
                  <a:pt x="1091" y="2966"/>
                </a:lnTo>
                <a:lnTo>
                  <a:pt x="1095" y="2966"/>
                </a:lnTo>
                <a:lnTo>
                  <a:pt x="1097" y="2960"/>
                </a:lnTo>
                <a:lnTo>
                  <a:pt x="1086" y="2936"/>
                </a:lnTo>
                <a:lnTo>
                  <a:pt x="1083" y="2931"/>
                </a:lnTo>
                <a:close/>
                <a:moveTo>
                  <a:pt x="787" y="2925"/>
                </a:moveTo>
                <a:lnTo>
                  <a:pt x="779" y="2922"/>
                </a:lnTo>
                <a:lnTo>
                  <a:pt x="778" y="2919"/>
                </a:lnTo>
                <a:lnTo>
                  <a:pt x="774" y="2916"/>
                </a:lnTo>
                <a:lnTo>
                  <a:pt x="771" y="2918"/>
                </a:lnTo>
                <a:lnTo>
                  <a:pt x="769" y="2919"/>
                </a:lnTo>
                <a:lnTo>
                  <a:pt x="765" y="2918"/>
                </a:lnTo>
                <a:lnTo>
                  <a:pt x="762" y="2916"/>
                </a:lnTo>
                <a:lnTo>
                  <a:pt x="764" y="2925"/>
                </a:lnTo>
                <a:lnTo>
                  <a:pt x="769" y="2933"/>
                </a:lnTo>
                <a:lnTo>
                  <a:pt x="776" y="2938"/>
                </a:lnTo>
                <a:lnTo>
                  <a:pt x="786" y="2942"/>
                </a:lnTo>
                <a:lnTo>
                  <a:pt x="795" y="2941"/>
                </a:lnTo>
                <a:lnTo>
                  <a:pt x="793" y="2933"/>
                </a:lnTo>
                <a:lnTo>
                  <a:pt x="787" y="2925"/>
                </a:lnTo>
                <a:close/>
                <a:moveTo>
                  <a:pt x="1043" y="3098"/>
                </a:moveTo>
                <a:lnTo>
                  <a:pt x="1035" y="3083"/>
                </a:lnTo>
                <a:lnTo>
                  <a:pt x="1024" y="3072"/>
                </a:lnTo>
                <a:lnTo>
                  <a:pt x="1020" y="3065"/>
                </a:lnTo>
                <a:lnTo>
                  <a:pt x="1017" y="3056"/>
                </a:lnTo>
                <a:lnTo>
                  <a:pt x="1016" y="3054"/>
                </a:lnTo>
                <a:lnTo>
                  <a:pt x="1015" y="3050"/>
                </a:lnTo>
                <a:lnTo>
                  <a:pt x="1013" y="3047"/>
                </a:lnTo>
                <a:lnTo>
                  <a:pt x="1013" y="3043"/>
                </a:lnTo>
                <a:lnTo>
                  <a:pt x="1013" y="3041"/>
                </a:lnTo>
                <a:lnTo>
                  <a:pt x="1011" y="3039"/>
                </a:lnTo>
                <a:lnTo>
                  <a:pt x="1007" y="3038"/>
                </a:lnTo>
                <a:lnTo>
                  <a:pt x="1004" y="3035"/>
                </a:lnTo>
                <a:lnTo>
                  <a:pt x="1002" y="3043"/>
                </a:lnTo>
                <a:lnTo>
                  <a:pt x="1005" y="3052"/>
                </a:lnTo>
                <a:lnTo>
                  <a:pt x="1008" y="3060"/>
                </a:lnTo>
                <a:lnTo>
                  <a:pt x="1011" y="3073"/>
                </a:lnTo>
                <a:lnTo>
                  <a:pt x="1018" y="3089"/>
                </a:lnTo>
                <a:lnTo>
                  <a:pt x="1021" y="3100"/>
                </a:lnTo>
                <a:lnTo>
                  <a:pt x="1026" y="3107"/>
                </a:lnTo>
                <a:lnTo>
                  <a:pt x="1033" y="3112"/>
                </a:lnTo>
                <a:lnTo>
                  <a:pt x="1037" y="3114"/>
                </a:lnTo>
                <a:lnTo>
                  <a:pt x="1039" y="3114"/>
                </a:lnTo>
                <a:lnTo>
                  <a:pt x="1042" y="3114"/>
                </a:lnTo>
                <a:lnTo>
                  <a:pt x="1043" y="3114"/>
                </a:lnTo>
                <a:lnTo>
                  <a:pt x="1046" y="3113"/>
                </a:lnTo>
                <a:lnTo>
                  <a:pt x="1052" y="3114"/>
                </a:lnTo>
                <a:lnTo>
                  <a:pt x="1056" y="3114"/>
                </a:lnTo>
                <a:lnTo>
                  <a:pt x="1059" y="3114"/>
                </a:lnTo>
                <a:lnTo>
                  <a:pt x="1048" y="3103"/>
                </a:lnTo>
                <a:lnTo>
                  <a:pt x="1043" y="30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5" name="Freeform 54"/>
          <p:cNvSpPr>
            <a:spLocks/>
          </p:cNvSpPr>
          <p:nvPr/>
        </p:nvSpPr>
        <p:spPr bwMode="auto">
          <a:xfrm>
            <a:off x="7785297" y="6120139"/>
            <a:ext cx="1414174" cy="1643014"/>
          </a:xfrm>
          <a:custGeom>
            <a:avLst/>
            <a:gdLst>
              <a:gd name="T0" fmla="*/ 1597 w 1648"/>
              <a:gd name="T1" fmla="*/ 746 h 1919"/>
              <a:gd name="T2" fmla="*/ 1565 w 1648"/>
              <a:gd name="T3" fmla="*/ 1137 h 1919"/>
              <a:gd name="T4" fmla="*/ 1533 w 1648"/>
              <a:gd name="T5" fmla="*/ 1527 h 1919"/>
              <a:gd name="T6" fmla="*/ 1502 w 1648"/>
              <a:gd name="T7" fmla="*/ 1918 h 1919"/>
              <a:gd name="T8" fmla="*/ 1495 w 1648"/>
              <a:gd name="T9" fmla="*/ 1919 h 1919"/>
              <a:gd name="T10" fmla="*/ 1415 w 1648"/>
              <a:gd name="T11" fmla="*/ 1912 h 1919"/>
              <a:gd name="T12" fmla="*/ 1333 w 1648"/>
              <a:gd name="T13" fmla="*/ 1906 h 1919"/>
              <a:gd name="T14" fmla="*/ 1253 w 1648"/>
              <a:gd name="T15" fmla="*/ 1898 h 1919"/>
              <a:gd name="T16" fmla="*/ 1173 w 1648"/>
              <a:gd name="T17" fmla="*/ 1890 h 1919"/>
              <a:gd name="T18" fmla="*/ 1093 w 1648"/>
              <a:gd name="T19" fmla="*/ 1883 h 1919"/>
              <a:gd name="T20" fmla="*/ 1013 w 1648"/>
              <a:gd name="T21" fmla="*/ 1876 h 1919"/>
              <a:gd name="T22" fmla="*/ 923 w 1648"/>
              <a:gd name="T23" fmla="*/ 1852 h 1919"/>
              <a:gd name="T24" fmla="*/ 738 w 1648"/>
              <a:gd name="T25" fmla="*/ 1760 h 1919"/>
              <a:gd name="T26" fmla="*/ 10 w 1648"/>
              <a:gd name="T27" fmla="*/ 1389 h 1919"/>
              <a:gd name="T28" fmla="*/ 14 w 1648"/>
              <a:gd name="T29" fmla="*/ 1347 h 1919"/>
              <a:gd name="T30" fmla="*/ 36 w 1648"/>
              <a:gd name="T31" fmla="*/ 1317 h 1919"/>
              <a:gd name="T32" fmla="*/ 91 w 1648"/>
              <a:gd name="T33" fmla="*/ 1299 h 1919"/>
              <a:gd name="T34" fmla="*/ 111 w 1648"/>
              <a:gd name="T35" fmla="*/ 1251 h 1919"/>
              <a:gd name="T36" fmla="*/ 58 w 1648"/>
              <a:gd name="T37" fmla="*/ 1203 h 1919"/>
              <a:gd name="T38" fmla="*/ 60 w 1648"/>
              <a:gd name="T39" fmla="*/ 1131 h 1919"/>
              <a:gd name="T40" fmla="*/ 63 w 1648"/>
              <a:gd name="T41" fmla="*/ 1102 h 1919"/>
              <a:gd name="T42" fmla="*/ 108 w 1648"/>
              <a:gd name="T43" fmla="*/ 1070 h 1919"/>
              <a:gd name="T44" fmla="*/ 124 w 1648"/>
              <a:gd name="T45" fmla="*/ 1042 h 1919"/>
              <a:gd name="T46" fmla="*/ 138 w 1648"/>
              <a:gd name="T47" fmla="*/ 1011 h 1919"/>
              <a:gd name="T48" fmla="*/ 138 w 1648"/>
              <a:gd name="T49" fmla="*/ 989 h 1919"/>
              <a:gd name="T50" fmla="*/ 145 w 1648"/>
              <a:gd name="T51" fmla="*/ 957 h 1919"/>
              <a:gd name="T52" fmla="*/ 161 w 1648"/>
              <a:gd name="T53" fmla="*/ 923 h 1919"/>
              <a:gd name="T54" fmla="*/ 221 w 1648"/>
              <a:gd name="T55" fmla="*/ 873 h 1919"/>
              <a:gd name="T56" fmla="*/ 257 w 1648"/>
              <a:gd name="T57" fmla="*/ 835 h 1919"/>
              <a:gd name="T58" fmla="*/ 217 w 1648"/>
              <a:gd name="T59" fmla="*/ 794 h 1919"/>
              <a:gd name="T60" fmla="*/ 203 w 1648"/>
              <a:gd name="T61" fmla="*/ 784 h 1919"/>
              <a:gd name="T62" fmla="*/ 201 w 1648"/>
              <a:gd name="T63" fmla="*/ 768 h 1919"/>
              <a:gd name="T64" fmla="*/ 191 w 1648"/>
              <a:gd name="T65" fmla="*/ 741 h 1919"/>
              <a:gd name="T66" fmla="*/ 172 w 1648"/>
              <a:gd name="T67" fmla="*/ 686 h 1919"/>
              <a:gd name="T68" fmla="*/ 157 w 1648"/>
              <a:gd name="T69" fmla="*/ 651 h 1919"/>
              <a:gd name="T70" fmla="*/ 161 w 1648"/>
              <a:gd name="T71" fmla="*/ 585 h 1919"/>
              <a:gd name="T72" fmla="*/ 165 w 1648"/>
              <a:gd name="T73" fmla="*/ 563 h 1919"/>
              <a:gd name="T74" fmla="*/ 177 w 1648"/>
              <a:gd name="T75" fmla="*/ 514 h 1919"/>
              <a:gd name="T76" fmla="*/ 173 w 1648"/>
              <a:gd name="T77" fmla="*/ 430 h 1919"/>
              <a:gd name="T78" fmla="*/ 172 w 1648"/>
              <a:gd name="T79" fmla="*/ 347 h 1919"/>
              <a:gd name="T80" fmla="*/ 169 w 1648"/>
              <a:gd name="T81" fmla="*/ 303 h 1919"/>
              <a:gd name="T82" fmla="*/ 176 w 1648"/>
              <a:gd name="T83" fmla="*/ 264 h 1919"/>
              <a:gd name="T84" fmla="*/ 200 w 1648"/>
              <a:gd name="T85" fmla="*/ 250 h 1919"/>
              <a:gd name="T86" fmla="*/ 239 w 1648"/>
              <a:gd name="T87" fmla="*/ 254 h 1919"/>
              <a:gd name="T88" fmla="*/ 254 w 1648"/>
              <a:gd name="T89" fmla="*/ 261 h 1919"/>
              <a:gd name="T90" fmla="*/ 271 w 1648"/>
              <a:gd name="T91" fmla="*/ 258 h 1919"/>
              <a:gd name="T92" fmla="*/ 288 w 1648"/>
              <a:gd name="T93" fmla="*/ 292 h 1919"/>
              <a:gd name="T94" fmla="*/ 337 w 1648"/>
              <a:gd name="T95" fmla="*/ 272 h 1919"/>
              <a:gd name="T96" fmla="*/ 357 w 1648"/>
              <a:gd name="T97" fmla="*/ 229 h 1919"/>
              <a:gd name="T98" fmla="*/ 371 w 1648"/>
              <a:gd name="T99" fmla="*/ 116 h 1919"/>
              <a:gd name="T100" fmla="*/ 385 w 1648"/>
              <a:gd name="T101" fmla="*/ 3 h 1919"/>
              <a:gd name="T102" fmla="*/ 622 w 1648"/>
              <a:gd name="T103" fmla="*/ 30 h 1919"/>
              <a:gd name="T104" fmla="*/ 897 w 1648"/>
              <a:gd name="T105" fmla="*/ 61 h 1919"/>
              <a:gd name="T106" fmla="*/ 1173 w 1648"/>
              <a:gd name="T107" fmla="*/ 90 h 1919"/>
              <a:gd name="T108" fmla="*/ 1450 w 1648"/>
              <a:gd name="T109" fmla="*/ 117 h 1919"/>
              <a:gd name="T110" fmla="*/ 1639 w 1648"/>
              <a:gd name="T111" fmla="*/ 245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8" h="1919">
                <a:moveTo>
                  <a:pt x="1625" y="412"/>
                </a:moveTo>
                <a:lnTo>
                  <a:pt x="1621" y="468"/>
                </a:lnTo>
                <a:lnTo>
                  <a:pt x="1616" y="523"/>
                </a:lnTo>
                <a:lnTo>
                  <a:pt x="1610" y="579"/>
                </a:lnTo>
                <a:lnTo>
                  <a:pt x="1606" y="635"/>
                </a:lnTo>
                <a:lnTo>
                  <a:pt x="1601" y="690"/>
                </a:lnTo>
                <a:lnTo>
                  <a:pt x="1597" y="746"/>
                </a:lnTo>
                <a:lnTo>
                  <a:pt x="1592" y="802"/>
                </a:lnTo>
                <a:lnTo>
                  <a:pt x="1588" y="857"/>
                </a:lnTo>
                <a:lnTo>
                  <a:pt x="1583" y="913"/>
                </a:lnTo>
                <a:lnTo>
                  <a:pt x="1579" y="969"/>
                </a:lnTo>
                <a:lnTo>
                  <a:pt x="1574" y="1024"/>
                </a:lnTo>
                <a:lnTo>
                  <a:pt x="1570" y="1080"/>
                </a:lnTo>
                <a:lnTo>
                  <a:pt x="1565" y="1137"/>
                </a:lnTo>
                <a:lnTo>
                  <a:pt x="1560" y="1193"/>
                </a:lnTo>
                <a:lnTo>
                  <a:pt x="1556" y="1248"/>
                </a:lnTo>
                <a:lnTo>
                  <a:pt x="1552" y="1304"/>
                </a:lnTo>
                <a:lnTo>
                  <a:pt x="1547" y="1360"/>
                </a:lnTo>
                <a:lnTo>
                  <a:pt x="1542" y="1415"/>
                </a:lnTo>
                <a:lnTo>
                  <a:pt x="1538" y="1471"/>
                </a:lnTo>
                <a:lnTo>
                  <a:pt x="1533" y="1527"/>
                </a:lnTo>
                <a:lnTo>
                  <a:pt x="1529" y="1584"/>
                </a:lnTo>
                <a:lnTo>
                  <a:pt x="1524" y="1639"/>
                </a:lnTo>
                <a:lnTo>
                  <a:pt x="1520" y="1695"/>
                </a:lnTo>
                <a:lnTo>
                  <a:pt x="1515" y="1751"/>
                </a:lnTo>
                <a:lnTo>
                  <a:pt x="1511" y="1806"/>
                </a:lnTo>
                <a:lnTo>
                  <a:pt x="1506" y="1862"/>
                </a:lnTo>
                <a:lnTo>
                  <a:pt x="1502" y="1918"/>
                </a:lnTo>
                <a:lnTo>
                  <a:pt x="1502" y="1919"/>
                </a:lnTo>
                <a:lnTo>
                  <a:pt x="1502" y="1919"/>
                </a:lnTo>
                <a:lnTo>
                  <a:pt x="1502" y="1919"/>
                </a:lnTo>
                <a:lnTo>
                  <a:pt x="1502" y="1919"/>
                </a:lnTo>
                <a:lnTo>
                  <a:pt x="1502" y="1919"/>
                </a:lnTo>
                <a:lnTo>
                  <a:pt x="1502" y="1919"/>
                </a:lnTo>
                <a:lnTo>
                  <a:pt x="1495" y="1919"/>
                </a:lnTo>
                <a:lnTo>
                  <a:pt x="1484" y="1918"/>
                </a:lnTo>
                <a:lnTo>
                  <a:pt x="1472" y="1918"/>
                </a:lnTo>
                <a:lnTo>
                  <a:pt x="1460" y="1916"/>
                </a:lnTo>
                <a:lnTo>
                  <a:pt x="1449" y="1915"/>
                </a:lnTo>
                <a:lnTo>
                  <a:pt x="1437" y="1914"/>
                </a:lnTo>
                <a:lnTo>
                  <a:pt x="1425" y="1914"/>
                </a:lnTo>
                <a:lnTo>
                  <a:pt x="1415" y="1912"/>
                </a:lnTo>
                <a:lnTo>
                  <a:pt x="1403" y="1911"/>
                </a:lnTo>
                <a:lnTo>
                  <a:pt x="1392" y="1910"/>
                </a:lnTo>
                <a:lnTo>
                  <a:pt x="1380" y="1910"/>
                </a:lnTo>
                <a:lnTo>
                  <a:pt x="1368" y="1909"/>
                </a:lnTo>
                <a:lnTo>
                  <a:pt x="1357" y="1907"/>
                </a:lnTo>
                <a:lnTo>
                  <a:pt x="1345" y="1906"/>
                </a:lnTo>
                <a:lnTo>
                  <a:pt x="1333" y="1906"/>
                </a:lnTo>
                <a:lnTo>
                  <a:pt x="1322" y="1905"/>
                </a:lnTo>
                <a:lnTo>
                  <a:pt x="1311" y="1903"/>
                </a:lnTo>
                <a:lnTo>
                  <a:pt x="1300" y="1902"/>
                </a:lnTo>
                <a:lnTo>
                  <a:pt x="1288" y="1902"/>
                </a:lnTo>
                <a:lnTo>
                  <a:pt x="1277" y="1901"/>
                </a:lnTo>
                <a:lnTo>
                  <a:pt x="1265" y="1900"/>
                </a:lnTo>
                <a:lnTo>
                  <a:pt x="1253" y="1898"/>
                </a:lnTo>
                <a:lnTo>
                  <a:pt x="1242" y="1897"/>
                </a:lnTo>
                <a:lnTo>
                  <a:pt x="1230" y="1896"/>
                </a:lnTo>
                <a:lnTo>
                  <a:pt x="1218" y="1896"/>
                </a:lnTo>
                <a:lnTo>
                  <a:pt x="1208" y="1894"/>
                </a:lnTo>
                <a:lnTo>
                  <a:pt x="1196" y="1893"/>
                </a:lnTo>
                <a:lnTo>
                  <a:pt x="1185" y="1892"/>
                </a:lnTo>
                <a:lnTo>
                  <a:pt x="1173" y="1890"/>
                </a:lnTo>
                <a:lnTo>
                  <a:pt x="1161" y="1890"/>
                </a:lnTo>
                <a:lnTo>
                  <a:pt x="1150" y="1889"/>
                </a:lnTo>
                <a:lnTo>
                  <a:pt x="1138" y="1888"/>
                </a:lnTo>
                <a:lnTo>
                  <a:pt x="1126" y="1887"/>
                </a:lnTo>
                <a:lnTo>
                  <a:pt x="1116" y="1885"/>
                </a:lnTo>
                <a:lnTo>
                  <a:pt x="1104" y="1884"/>
                </a:lnTo>
                <a:lnTo>
                  <a:pt x="1093" y="1883"/>
                </a:lnTo>
                <a:lnTo>
                  <a:pt x="1081" y="1883"/>
                </a:lnTo>
                <a:lnTo>
                  <a:pt x="1070" y="1881"/>
                </a:lnTo>
                <a:lnTo>
                  <a:pt x="1058" y="1880"/>
                </a:lnTo>
                <a:lnTo>
                  <a:pt x="1046" y="1879"/>
                </a:lnTo>
                <a:lnTo>
                  <a:pt x="1035" y="1878"/>
                </a:lnTo>
                <a:lnTo>
                  <a:pt x="1023" y="1876"/>
                </a:lnTo>
                <a:lnTo>
                  <a:pt x="1013" y="1876"/>
                </a:lnTo>
                <a:lnTo>
                  <a:pt x="1001" y="1875"/>
                </a:lnTo>
                <a:lnTo>
                  <a:pt x="989" y="1874"/>
                </a:lnTo>
                <a:lnTo>
                  <a:pt x="974" y="1872"/>
                </a:lnTo>
                <a:lnTo>
                  <a:pt x="957" y="1868"/>
                </a:lnTo>
                <a:lnTo>
                  <a:pt x="951" y="1865"/>
                </a:lnTo>
                <a:lnTo>
                  <a:pt x="938" y="1858"/>
                </a:lnTo>
                <a:lnTo>
                  <a:pt x="923" y="1852"/>
                </a:lnTo>
                <a:lnTo>
                  <a:pt x="910" y="1845"/>
                </a:lnTo>
                <a:lnTo>
                  <a:pt x="897" y="1837"/>
                </a:lnTo>
                <a:lnTo>
                  <a:pt x="883" y="1831"/>
                </a:lnTo>
                <a:lnTo>
                  <a:pt x="870" y="1824"/>
                </a:lnTo>
                <a:lnTo>
                  <a:pt x="857" y="1818"/>
                </a:lnTo>
                <a:lnTo>
                  <a:pt x="844" y="1811"/>
                </a:lnTo>
                <a:lnTo>
                  <a:pt x="738" y="1760"/>
                </a:lnTo>
                <a:lnTo>
                  <a:pt x="634" y="1708"/>
                </a:lnTo>
                <a:lnTo>
                  <a:pt x="529" y="1656"/>
                </a:lnTo>
                <a:lnTo>
                  <a:pt x="424" y="1603"/>
                </a:lnTo>
                <a:lnTo>
                  <a:pt x="320" y="1550"/>
                </a:lnTo>
                <a:lnTo>
                  <a:pt x="216" y="1497"/>
                </a:lnTo>
                <a:lnTo>
                  <a:pt x="113" y="1444"/>
                </a:lnTo>
                <a:lnTo>
                  <a:pt x="10" y="1389"/>
                </a:lnTo>
                <a:lnTo>
                  <a:pt x="1" y="1384"/>
                </a:lnTo>
                <a:lnTo>
                  <a:pt x="0" y="1384"/>
                </a:lnTo>
                <a:lnTo>
                  <a:pt x="4" y="1380"/>
                </a:lnTo>
                <a:lnTo>
                  <a:pt x="9" y="1369"/>
                </a:lnTo>
                <a:lnTo>
                  <a:pt x="10" y="1362"/>
                </a:lnTo>
                <a:lnTo>
                  <a:pt x="9" y="1354"/>
                </a:lnTo>
                <a:lnTo>
                  <a:pt x="14" y="1347"/>
                </a:lnTo>
                <a:lnTo>
                  <a:pt x="15" y="1345"/>
                </a:lnTo>
                <a:lnTo>
                  <a:pt x="22" y="1340"/>
                </a:lnTo>
                <a:lnTo>
                  <a:pt x="24" y="1339"/>
                </a:lnTo>
                <a:lnTo>
                  <a:pt x="28" y="1334"/>
                </a:lnTo>
                <a:lnTo>
                  <a:pt x="31" y="1329"/>
                </a:lnTo>
                <a:lnTo>
                  <a:pt x="35" y="1321"/>
                </a:lnTo>
                <a:lnTo>
                  <a:pt x="36" y="1317"/>
                </a:lnTo>
                <a:lnTo>
                  <a:pt x="46" y="1312"/>
                </a:lnTo>
                <a:lnTo>
                  <a:pt x="73" y="1321"/>
                </a:lnTo>
                <a:lnTo>
                  <a:pt x="85" y="1320"/>
                </a:lnTo>
                <a:lnTo>
                  <a:pt x="88" y="1316"/>
                </a:lnTo>
                <a:lnTo>
                  <a:pt x="89" y="1309"/>
                </a:lnTo>
                <a:lnTo>
                  <a:pt x="90" y="1304"/>
                </a:lnTo>
                <a:lnTo>
                  <a:pt x="91" y="1299"/>
                </a:lnTo>
                <a:lnTo>
                  <a:pt x="95" y="1295"/>
                </a:lnTo>
                <a:lnTo>
                  <a:pt x="106" y="1290"/>
                </a:lnTo>
                <a:lnTo>
                  <a:pt x="110" y="1286"/>
                </a:lnTo>
                <a:lnTo>
                  <a:pt x="111" y="1279"/>
                </a:lnTo>
                <a:lnTo>
                  <a:pt x="110" y="1259"/>
                </a:lnTo>
                <a:lnTo>
                  <a:pt x="111" y="1255"/>
                </a:lnTo>
                <a:lnTo>
                  <a:pt x="111" y="1251"/>
                </a:lnTo>
                <a:lnTo>
                  <a:pt x="112" y="1248"/>
                </a:lnTo>
                <a:lnTo>
                  <a:pt x="111" y="1244"/>
                </a:lnTo>
                <a:lnTo>
                  <a:pt x="106" y="1233"/>
                </a:lnTo>
                <a:lnTo>
                  <a:pt x="97" y="1226"/>
                </a:lnTo>
                <a:lnTo>
                  <a:pt x="73" y="1221"/>
                </a:lnTo>
                <a:lnTo>
                  <a:pt x="63" y="1216"/>
                </a:lnTo>
                <a:lnTo>
                  <a:pt x="58" y="1203"/>
                </a:lnTo>
                <a:lnTo>
                  <a:pt x="59" y="1193"/>
                </a:lnTo>
                <a:lnTo>
                  <a:pt x="64" y="1181"/>
                </a:lnTo>
                <a:lnTo>
                  <a:pt x="68" y="1168"/>
                </a:lnTo>
                <a:lnTo>
                  <a:pt x="68" y="1150"/>
                </a:lnTo>
                <a:lnTo>
                  <a:pt x="67" y="1145"/>
                </a:lnTo>
                <a:lnTo>
                  <a:pt x="60" y="1134"/>
                </a:lnTo>
                <a:lnTo>
                  <a:pt x="60" y="1131"/>
                </a:lnTo>
                <a:lnTo>
                  <a:pt x="63" y="1121"/>
                </a:lnTo>
                <a:lnTo>
                  <a:pt x="67" y="1119"/>
                </a:lnTo>
                <a:lnTo>
                  <a:pt x="68" y="1116"/>
                </a:lnTo>
                <a:lnTo>
                  <a:pt x="67" y="1112"/>
                </a:lnTo>
                <a:lnTo>
                  <a:pt x="66" y="1110"/>
                </a:lnTo>
                <a:lnTo>
                  <a:pt x="63" y="1106"/>
                </a:lnTo>
                <a:lnTo>
                  <a:pt x="63" y="1102"/>
                </a:lnTo>
                <a:lnTo>
                  <a:pt x="66" y="1101"/>
                </a:lnTo>
                <a:lnTo>
                  <a:pt x="79" y="1101"/>
                </a:lnTo>
                <a:lnTo>
                  <a:pt x="85" y="1099"/>
                </a:lnTo>
                <a:lnTo>
                  <a:pt x="90" y="1097"/>
                </a:lnTo>
                <a:lnTo>
                  <a:pt x="102" y="1080"/>
                </a:lnTo>
                <a:lnTo>
                  <a:pt x="106" y="1072"/>
                </a:lnTo>
                <a:lnTo>
                  <a:pt x="108" y="1070"/>
                </a:lnTo>
                <a:lnTo>
                  <a:pt x="115" y="1066"/>
                </a:lnTo>
                <a:lnTo>
                  <a:pt x="119" y="1062"/>
                </a:lnTo>
                <a:lnTo>
                  <a:pt x="120" y="1059"/>
                </a:lnTo>
                <a:lnTo>
                  <a:pt x="121" y="1055"/>
                </a:lnTo>
                <a:lnTo>
                  <a:pt x="121" y="1048"/>
                </a:lnTo>
                <a:lnTo>
                  <a:pt x="121" y="1044"/>
                </a:lnTo>
                <a:lnTo>
                  <a:pt x="124" y="1042"/>
                </a:lnTo>
                <a:lnTo>
                  <a:pt x="125" y="1041"/>
                </a:lnTo>
                <a:lnTo>
                  <a:pt x="126" y="1037"/>
                </a:lnTo>
                <a:lnTo>
                  <a:pt x="126" y="1031"/>
                </a:lnTo>
                <a:lnTo>
                  <a:pt x="129" y="1023"/>
                </a:lnTo>
                <a:lnTo>
                  <a:pt x="133" y="1019"/>
                </a:lnTo>
                <a:lnTo>
                  <a:pt x="135" y="1017"/>
                </a:lnTo>
                <a:lnTo>
                  <a:pt x="138" y="1011"/>
                </a:lnTo>
                <a:lnTo>
                  <a:pt x="135" y="1006"/>
                </a:lnTo>
                <a:lnTo>
                  <a:pt x="135" y="1002"/>
                </a:lnTo>
                <a:lnTo>
                  <a:pt x="137" y="1001"/>
                </a:lnTo>
                <a:lnTo>
                  <a:pt x="138" y="998"/>
                </a:lnTo>
                <a:lnTo>
                  <a:pt x="139" y="996"/>
                </a:lnTo>
                <a:lnTo>
                  <a:pt x="139" y="992"/>
                </a:lnTo>
                <a:lnTo>
                  <a:pt x="138" y="989"/>
                </a:lnTo>
                <a:lnTo>
                  <a:pt x="135" y="986"/>
                </a:lnTo>
                <a:lnTo>
                  <a:pt x="135" y="978"/>
                </a:lnTo>
                <a:lnTo>
                  <a:pt x="137" y="970"/>
                </a:lnTo>
                <a:lnTo>
                  <a:pt x="137" y="966"/>
                </a:lnTo>
                <a:lnTo>
                  <a:pt x="142" y="962"/>
                </a:lnTo>
                <a:lnTo>
                  <a:pt x="145" y="960"/>
                </a:lnTo>
                <a:lnTo>
                  <a:pt x="145" y="957"/>
                </a:lnTo>
                <a:lnTo>
                  <a:pt x="141" y="951"/>
                </a:lnTo>
                <a:lnTo>
                  <a:pt x="138" y="947"/>
                </a:lnTo>
                <a:lnTo>
                  <a:pt x="138" y="943"/>
                </a:lnTo>
                <a:lnTo>
                  <a:pt x="141" y="936"/>
                </a:lnTo>
                <a:lnTo>
                  <a:pt x="146" y="932"/>
                </a:lnTo>
                <a:lnTo>
                  <a:pt x="156" y="927"/>
                </a:lnTo>
                <a:lnTo>
                  <a:pt x="161" y="923"/>
                </a:lnTo>
                <a:lnTo>
                  <a:pt x="167" y="918"/>
                </a:lnTo>
                <a:lnTo>
                  <a:pt x="170" y="913"/>
                </a:lnTo>
                <a:lnTo>
                  <a:pt x="174" y="900"/>
                </a:lnTo>
                <a:lnTo>
                  <a:pt x="177" y="894"/>
                </a:lnTo>
                <a:lnTo>
                  <a:pt x="182" y="890"/>
                </a:lnTo>
                <a:lnTo>
                  <a:pt x="192" y="888"/>
                </a:lnTo>
                <a:lnTo>
                  <a:pt x="221" y="873"/>
                </a:lnTo>
                <a:lnTo>
                  <a:pt x="226" y="873"/>
                </a:lnTo>
                <a:lnTo>
                  <a:pt x="236" y="863"/>
                </a:lnTo>
                <a:lnTo>
                  <a:pt x="245" y="855"/>
                </a:lnTo>
                <a:lnTo>
                  <a:pt x="254" y="850"/>
                </a:lnTo>
                <a:lnTo>
                  <a:pt x="257" y="846"/>
                </a:lnTo>
                <a:lnTo>
                  <a:pt x="257" y="839"/>
                </a:lnTo>
                <a:lnTo>
                  <a:pt x="257" y="835"/>
                </a:lnTo>
                <a:lnTo>
                  <a:pt x="249" y="829"/>
                </a:lnTo>
                <a:lnTo>
                  <a:pt x="247" y="825"/>
                </a:lnTo>
                <a:lnTo>
                  <a:pt x="245" y="822"/>
                </a:lnTo>
                <a:lnTo>
                  <a:pt x="240" y="820"/>
                </a:lnTo>
                <a:lnTo>
                  <a:pt x="221" y="800"/>
                </a:lnTo>
                <a:lnTo>
                  <a:pt x="218" y="795"/>
                </a:lnTo>
                <a:lnTo>
                  <a:pt x="217" y="794"/>
                </a:lnTo>
                <a:lnTo>
                  <a:pt x="212" y="790"/>
                </a:lnTo>
                <a:lnTo>
                  <a:pt x="211" y="789"/>
                </a:lnTo>
                <a:lnTo>
                  <a:pt x="209" y="786"/>
                </a:lnTo>
                <a:lnTo>
                  <a:pt x="208" y="785"/>
                </a:lnTo>
                <a:lnTo>
                  <a:pt x="207" y="785"/>
                </a:lnTo>
                <a:lnTo>
                  <a:pt x="207" y="785"/>
                </a:lnTo>
                <a:lnTo>
                  <a:pt x="203" y="784"/>
                </a:lnTo>
                <a:lnTo>
                  <a:pt x="201" y="784"/>
                </a:lnTo>
                <a:lnTo>
                  <a:pt x="200" y="782"/>
                </a:lnTo>
                <a:lnTo>
                  <a:pt x="199" y="780"/>
                </a:lnTo>
                <a:lnTo>
                  <a:pt x="199" y="776"/>
                </a:lnTo>
                <a:lnTo>
                  <a:pt x="199" y="773"/>
                </a:lnTo>
                <a:lnTo>
                  <a:pt x="199" y="772"/>
                </a:lnTo>
                <a:lnTo>
                  <a:pt x="201" y="768"/>
                </a:lnTo>
                <a:lnTo>
                  <a:pt x="203" y="764"/>
                </a:lnTo>
                <a:lnTo>
                  <a:pt x="200" y="760"/>
                </a:lnTo>
                <a:lnTo>
                  <a:pt x="200" y="760"/>
                </a:lnTo>
                <a:lnTo>
                  <a:pt x="200" y="754"/>
                </a:lnTo>
                <a:lnTo>
                  <a:pt x="198" y="750"/>
                </a:lnTo>
                <a:lnTo>
                  <a:pt x="194" y="747"/>
                </a:lnTo>
                <a:lnTo>
                  <a:pt x="191" y="741"/>
                </a:lnTo>
                <a:lnTo>
                  <a:pt x="191" y="740"/>
                </a:lnTo>
                <a:lnTo>
                  <a:pt x="194" y="732"/>
                </a:lnTo>
                <a:lnTo>
                  <a:pt x="194" y="729"/>
                </a:lnTo>
                <a:lnTo>
                  <a:pt x="192" y="728"/>
                </a:lnTo>
                <a:lnTo>
                  <a:pt x="191" y="727"/>
                </a:lnTo>
                <a:lnTo>
                  <a:pt x="179" y="689"/>
                </a:lnTo>
                <a:lnTo>
                  <a:pt x="172" y="686"/>
                </a:lnTo>
                <a:lnTo>
                  <a:pt x="168" y="683"/>
                </a:lnTo>
                <a:lnTo>
                  <a:pt x="165" y="676"/>
                </a:lnTo>
                <a:lnTo>
                  <a:pt x="165" y="668"/>
                </a:lnTo>
                <a:lnTo>
                  <a:pt x="165" y="663"/>
                </a:lnTo>
                <a:lnTo>
                  <a:pt x="164" y="658"/>
                </a:lnTo>
                <a:lnTo>
                  <a:pt x="161" y="654"/>
                </a:lnTo>
                <a:lnTo>
                  <a:pt x="157" y="651"/>
                </a:lnTo>
                <a:lnTo>
                  <a:pt x="154" y="650"/>
                </a:lnTo>
                <a:lnTo>
                  <a:pt x="152" y="645"/>
                </a:lnTo>
                <a:lnTo>
                  <a:pt x="155" y="609"/>
                </a:lnTo>
                <a:lnTo>
                  <a:pt x="155" y="606"/>
                </a:lnTo>
                <a:lnTo>
                  <a:pt x="155" y="602"/>
                </a:lnTo>
                <a:lnTo>
                  <a:pt x="154" y="592"/>
                </a:lnTo>
                <a:lnTo>
                  <a:pt x="161" y="585"/>
                </a:lnTo>
                <a:lnTo>
                  <a:pt x="163" y="582"/>
                </a:lnTo>
                <a:lnTo>
                  <a:pt x="161" y="578"/>
                </a:lnTo>
                <a:lnTo>
                  <a:pt x="157" y="571"/>
                </a:lnTo>
                <a:lnTo>
                  <a:pt x="157" y="569"/>
                </a:lnTo>
                <a:lnTo>
                  <a:pt x="159" y="565"/>
                </a:lnTo>
                <a:lnTo>
                  <a:pt x="161" y="563"/>
                </a:lnTo>
                <a:lnTo>
                  <a:pt x="165" y="563"/>
                </a:lnTo>
                <a:lnTo>
                  <a:pt x="169" y="563"/>
                </a:lnTo>
                <a:lnTo>
                  <a:pt x="172" y="562"/>
                </a:lnTo>
                <a:lnTo>
                  <a:pt x="173" y="562"/>
                </a:lnTo>
                <a:lnTo>
                  <a:pt x="177" y="549"/>
                </a:lnTo>
                <a:lnTo>
                  <a:pt x="178" y="543"/>
                </a:lnTo>
                <a:lnTo>
                  <a:pt x="178" y="530"/>
                </a:lnTo>
                <a:lnTo>
                  <a:pt x="177" y="514"/>
                </a:lnTo>
                <a:lnTo>
                  <a:pt x="177" y="506"/>
                </a:lnTo>
                <a:lnTo>
                  <a:pt x="179" y="499"/>
                </a:lnTo>
                <a:lnTo>
                  <a:pt x="177" y="491"/>
                </a:lnTo>
                <a:lnTo>
                  <a:pt x="172" y="473"/>
                </a:lnTo>
                <a:lnTo>
                  <a:pt x="169" y="457"/>
                </a:lnTo>
                <a:lnTo>
                  <a:pt x="167" y="444"/>
                </a:lnTo>
                <a:lnTo>
                  <a:pt x="173" y="430"/>
                </a:lnTo>
                <a:lnTo>
                  <a:pt x="174" y="416"/>
                </a:lnTo>
                <a:lnTo>
                  <a:pt x="177" y="409"/>
                </a:lnTo>
                <a:lnTo>
                  <a:pt x="176" y="404"/>
                </a:lnTo>
                <a:lnTo>
                  <a:pt x="169" y="380"/>
                </a:lnTo>
                <a:lnTo>
                  <a:pt x="169" y="374"/>
                </a:lnTo>
                <a:lnTo>
                  <a:pt x="169" y="365"/>
                </a:lnTo>
                <a:lnTo>
                  <a:pt x="172" y="347"/>
                </a:lnTo>
                <a:lnTo>
                  <a:pt x="174" y="343"/>
                </a:lnTo>
                <a:lnTo>
                  <a:pt x="179" y="336"/>
                </a:lnTo>
                <a:lnTo>
                  <a:pt x="181" y="333"/>
                </a:lnTo>
                <a:lnTo>
                  <a:pt x="181" y="329"/>
                </a:lnTo>
                <a:lnTo>
                  <a:pt x="179" y="325"/>
                </a:lnTo>
                <a:lnTo>
                  <a:pt x="172" y="311"/>
                </a:lnTo>
                <a:lnTo>
                  <a:pt x="169" y="303"/>
                </a:lnTo>
                <a:lnTo>
                  <a:pt x="168" y="295"/>
                </a:lnTo>
                <a:lnTo>
                  <a:pt x="168" y="286"/>
                </a:lnTo>
                <a:lnTo>
                  <a:pt x="173" y="283"/>
                </a:lnTo>
                <a:lnTo>
                  <a:pt x="174" y="279"/>
                </a:lnTo>
                <a:lnTo>
                  <a:pt x="176" y="276"/>
                </a:lnTo>
                <a:lnTo>
                  <a:pt x="176" y="268"/>
                </a:lnTo>
                <a:lnTo>
                  <a:pt x="176" y="264"/>
                </a:lnTo>
                <a:lnTo>
                  <a:pt x="177" y="262"/>
                </a:lnTo>
                <a:lnTo>
                  <a:pt x="177" y="261"/>
                </a:lnTo>
                <a:lnTo>
                  <a:pt x="179" y="259"/>
                </a:lnTo>
                <a:lnTo>
                  <a:pt x="181" y="258"/>
                </a:lnTo>
                <a:lnTo>
                  <a:pt x="182" y="257"/>
                </a:lnTo>
                <a:lnTo>
                  <a:pt x="191" y="254"/>
                </a:lnTo>
                <a:lnTo>
                  <a:pt x="200" y="250"/>
                </a:lnTo>
                <a:lnTo>
                  <a:pt x="216" y="248"/>
                </a:lnTo>
                <a:lnTo>
                  <a:pt x="220" y="248"/>
                </a:lnTo>
                <a:lnTo>
                  <a:pt x="222" y="246"/>
                </a:lnTo>
                <a:lnTo>
                  <a:pt x="223" y="248"/>
                </a:lnTo>
                <a:lnTo>
                  <a:pt x="238" y="253"/>
                </a:lnTo>
                <a:lnTo>
                  <a:pt x="238" y="254"/>
                </a:lnTo>
                <a:lnTo>
                  <a:pt x="239" y="254"/>
                </a:lnTo>
                <a:lnTo>
                  <a:pt x="242" y="257"/>
                </a:lnTo>
                <a:lnTo>
                  <a:pt x="243" y="259"/>
                </a:lnTo>
                <a:lnTo>
                  <a:pt x="247" y="261"/>
                </a:lnTo>
                <a:lnTo>
                  <a:pt x="249" y="261"/>
                </a:lnTo>
                <a:lnTo>
                  <a:pt x="251" y="261"/>
                </a:lnTo>
                <a:lnTo>
                  <a:pt x="252" y="261"/>
                </a:lnTo>
                <a:lnTo>
                  <a:pt x="254" y="261"/>
                </a:lnTo>
                <a:lnTo>
                  <a:pt x="261" y="258"/>
                </a:lnTo>
                <a:lnTo>
                  <a:pt x="262" y="257"/>
                </a:lnTo>
                <a:lnTo>
                  <a:pt x="264" y="257"/>
                </a:lnTo>
                <a:lnTo>
                  <a:pt x="266" y="257"/>
                </a:lnTo>
                <a:lnTo>
                  <a:pt x="267" y="257"/>
                </a:lnTo>
                <a:lnTo>
                  <a:pt x="269" y="258"/>
                </a:lnTo>
                <a:lnTo>
                  <a:pt x="271" y="258"/>
                </a:lnTo>
                <a:lnTo>
                  <a:pt x="274" y="261"/>
                </a:lnTo>
                <a:lnTo>
                  <a:pt x="275" y="263"/>
                </a:lnTo>
                <a:lnTo>
                  <a:pt x="278" y="267"/>
                </a:lnTo>
                <a:lnTo>
                  <a:pt x="279" y="270"/>
                </a:lnTo>
                <a:lnTo>
                  <a:pt x="283" y="284"/>
                </a:lnTo>
                <a:lnTo>
                  <a:pt x="286" y="288"/>
                </a:lnTo>
                <a:lnTo>
                  <a:pt x="288" y="292"/>
                </a:lnTo>
                <a:lnTo>
                  <a:pt x="292" y="297"/>
                </a:lnTo>
                <a:lnTo>
                  <a:pt x="298" y="301"/>
                </a:lnTo>
                <a:lnTo>
                  <a:pt x="304" y="301"/>
                </a:lnTo>
                <a:lnTo>
                  <a:pt x="317" y="301"/>
                </a:lnTo>
                <a:lnTo>
                  <a:pt x="327" y="297"/>
                </a:lnTo>
                <a:lnTo>
                  <a:pt x="332" y="284"/>
                </a:lnTo>
                <a:lnTo>
                  <a:pt x="337" y="272"/>
                </a:lnTo>
                <a:lnTo>
                  <a:pt x="341" y="263"/>
                </a:lnTo>
                <a:lnTo>
                  <a:pt x="346" y="258"/>
                </a:lnTo>
                <a:lnTo>
                  <a:pt x="353" y="251"/>
                </a:lnTo>
                <a:lnTo>
                  <a:pt x="354" y="248"/>
                </a:lnTo>
                <a:lnTo>
                  <a:pt x="354" y="245"/>
                </a:lnTo>
                <a:lnTo>
                  <a:pt x="357" y="232"/>
                </a:lnTo>
                <a:lnTo>
                  <a:pt x="357" y="229"/>
                </a:lnTo>
                <a:lnTo>
                  <a:pt x="358" y="222"/>
                </a:lnTo>
                <a:lnTo>
                  <a:pt x="359" y="210"/>
                </a:lnTo>
                <a:lnTo>
                  <a:pt x="361" y="196"/>
                </a:lnTo>
                <a:lnTo>
                  <a:pt x="363" y="178"/>
                </a:lnTo>
                <a:lnTo>
                  <a:pt x="366" y="158"/>
                </a:lnTo>
                <a:lnTo>
                  <a:pt x="368" y="138"/>
                </a:lnTo>
                <a:lnTo>
                  <a:pt x="371" y="116"/>
                </a:lnTo>
                <a:lnTo>
                  <a:pt x="374" y="95"/>
                </a:lnTo>
                <a:lnTo>
                  <a:pt x="376" y="74"/>
                </a:lnTo>
                <a:lnTo>
                  <a:pt x="379" y="55"/>
                </a:lnTo>
                <a:lnTo>
                  <a:pt x="381" y="37"/>
                </a:lnTo>
                <a:lnTo>
                  <a:pt x="384" y="21"/>
                </a:lnTo>
                <a:lnTo>
                  <a:pt x="385" y="11"/>
                </a:lnTo>
                <a:lnTo>
                  <a:pt x="385" y="3"/>
                </a:lnTo>
                <a:lnTo>
                  <a:pt x="386" y="0"/>
                </a:lnTo>
                <a:lnTo>
                  <a:pt x="425" y="5"/>
                </a:lnTo>
                <a:lnTo>
                  <a:pt x="465" y="11"/>
                </a:lnTo>
                <a:lnTo>
                  <a:pt x="504" y="16"/>
                </a:lnTo>
                <a:lnTo>
                  <a:pt x="543" y="20"/>
                </a:lnTo>
                <a:lnTo>
                  <a:pt x="583" y="25"/>
                </a:lnTo>
                <a:lnTo>
                  <a:pt x="622" y="30"/>
                </a:lnTo>
                <a:lnTo>
                  <a:pt x="662" y="34"/>
                </a:lnTo>
                <a:lnTo>
                  <a:pt x="701" y="39"/>
                </a:lnTo>
                <a:lnTo>
                  <a:pt x="740" y="43"/>
                </a:lnTo>
                <a:lnTo>
                  <a:pt x="780" y="48"/>
                </a:lnTo>
                <a:lnTo>
                  <a:pt x="819" y="52"/>
                </a:lnTo>
                <a:lnTo>
                  <a:pt x="859" y="57"/>
                </a:lnTo>
                <a:lnTo>
                  <a:pt x="897" y="61"/>
                </a:lnTo>
                <a:lnTo>
                  <a:pt x="938" y="65"/>
                </a:lnTo>
                <a:lnTo>
                  <a:pt x="976" y="70"/>
                </a:lnTo>
                <a:lnTo>
                  <a:pt x="1017" y="74"/>
                </a:lnTo>
                <a:lnTo>
                  <a:pt x="1055" y="78"/>
                </a:lnTo>
                <a:lnTo>
                  <a:pt x="1094" y="82"/>
                </a:lnTo>
                <a:lnTo>
                  <a:pt x="1134" y="86"/>
                </a:lnTo>
                <a:lnTo>
                  <a:pt x="1173" y="90"/>
                </a:lnTo>
                <a:lnTo>
                  <a:pt x="1213" y="95"/>
                </a:lnTo>
                <a:lnTo>
                  <a:pt x="1253" y="97"/>
                </a:lnTo>
                <a:lnTo>
                  <a:pt x="1292" y="101"/>
                </a:lnTo>
                <a:lnTo>
                  <a:pt x="1332" y="105"/>
                </a:lnTo>
                <a:lnTo>
                  <a:pt x="1371" y="109"/>
                </a:lnTo>
                <a:lnTo>
                  <a:pt x="1410" y="113"/>
                </a:lnTo>
                <a:lnTo>
                  <a:pt x="1450" y="117"/>
                </a:lnTo>
                <a:lnTo>
                  <a:pt x="1489" y="119"/>
                </a:lnTo>
                <a:lnTo>
                  <a:pt x="1529" y="123"/>
                </a:lnTo>
                <a:lnTo>
                  <a:pt x="1569" y="127"/>
                </a:lnTo>
                <a:lnTo>
                  <a:pt x="1608" y="130"/>
                </a:lnTo>
                <a:lnTo>
                  <a:pt x="1648" y="134"/>
                </a:lnTo>
                <a:lnTo>
                  <a:pt x="1643" y="189"/>
                </a:lnTo>
                <a:lnTo>
                  <a:pt x="1639" y="245"/>
                </a:lnTo>
                <a:lnTo>
                  <a:pt x="1634" y="301"/>
                </a:lnTo>
                <a:lnTo>
                  <a:pt x="1628" y="356"/>
                </a:lnTo>
                <a:lnTo>
                  <a:pt x="1625" y="4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6" name="Freeform 55"/>
          <p:cNvSpPr>
            <a:spLocks/>
          </p:cNvSpPr>
          <p:nvPr/>
        </p:nvSpPr>
        <p:spPr bwMode="auto">
          <a:xfrm>
            <a:off x="12344081" y="6354120"/>
            <a:ext cx="1095342" cy="1002778"/>
          </a:xfrm>
          <a:custGeom>
            <a:avLst/>
            <a:gdLst>
              <a:gd name="T0" fmla="*/ 1277 w 1279"/>
              <a:gd name="T1" fmla="*/ 178 h 1172"/>
              <a:gd name="T2" fmla="*/ 1250 w 1279"/>
              <a:gd name="T3" fmla="*/ 187 h 1172"/>
              <a:gd name="T4" fmla="*/ 1211 w 1279"/>
              <a:gd name="T5" fmla="*/ 240 h 1172"/>
              <a:gd name="T6" fmla="*/ 1216 w 1279"/>
              <a:gd name="T7" fmla="*/ 274 h 1172"/>
              <a:gd name="T8" fmla="*/ 1217 w 1279"/>
              <a:gd name="T9" fmla="*/ 300 h 1172"/>
              <a:gd name="T10" fmla="*/ 1201 w 1279"/>
              <a:gd name="T11" fmla="*/ 327 h 1172"/>
              <a:gd name="T12" fmla="*/ 1180 w 1279"/>
              <a:gd name="T13" fmla="*/ 376 h 1172"/>
              <a:gd name="T14" fmla="*/ 1184 w 1279"/>
              <a:gd name="T15" fmla="*/ 432 h 1172"/>
              <a:gd name="T16" fmla="*/ 1164 w 1279"/>
              <a:gd name="T17" fmla="*/ 454 h 1172"/>
              <a:gd name="T18" fmla="*/ 1141 w 1279"/>
              <a:gd name="T19" fmla="*/ 474 h 1172"/>
              <a:gd name="T20" fmla="*/ 1105 w 1279"/>
              <a:gd name="T21" fmla="*/ 533 h 1172"/>
              <a:gd name="T22" fmla="*/ 1104 w 1279"/>
              <a:gd name="T23" fmla="*/ 561 h 1172"/>
              <a:gd name="T24" fmla="*/ 1076 w 1279"/>
              <a:gd name="T25" fmla="*/ 580 h 1172"/>
              <a:gd name="T26" fmla="*/ 1074 w 1279"/>
              <a:gd name="T27" fmla="*/ 672 h 1172"/>
              <a:gd name="T28" fmla="*/ 1039 w 1279"/>
              <a:gd name="T29" fmla="*/ 680 h 1172"/>
              <a:gd name="T30" fmla="*/ 1043 w 1279"/>
              <a:gd name="T31" fmla="*/ 701 h 1172"/>
              <a:gd name="T32" fmla="*/ 1027 w 1279"/>
              <a:gd name="T33" fmla="*/ 711 h 1172"/>
              <a:gd name="T34" fmla="*/ 997 w 1279"/>
              <a:gd name="T35" fmla="*/ 751 h 1172"/>
              <a:gd name="T36" fmla="*/ 1009 w 1279"/>
              <a:gd name="T37" fmla="*/ 791 h 1172"/>
              <a:gd name="T38" fmla="*/ 962 w 1279"/>
              <a:gd name="T39" fmla="*/ 811 h 1172"/>
              <a:gd name="T40" fmla="*/ 975 w 1279"/>
              <a:gd name="T41" fmla="*/ 836 h 1172"/>
              <a:gd name="T42" fmla="*/ 974 w 1279"/>
              <a:gd name="T43" fmla="*/ 873 h 1172"/>
              <a:gd name="T44" fmla="*/ 952 w 1279"/>
              <a:gd name="T45" fmla="*/ 886 h 1172"/>
              <a:gd name="T46" fmla="*/ 952 w 1279"/>
              <a:gd name="T47" fmla="*/ 920 h 1172"/>
              <a:gd name="T48" fmla="*/ 939 w 1279"/>
              <a:gd name="T49" fmla="*/ 944 h 1172"/>
              <a:gd name="T50" fmla="*/ 957 w 1279"/>
              <a:gd name="T51" fmla="*/ 964 h 1172"/>
              <a:gd name="T52" fmla="*/ 959 w 1279"/>
              <a:gd name="T53" fmla="*/ 1017 h 1172"/>
              <a:gd name="T54" fmla="*/ 977 w 1279"/>
              <a:gd name="T55" fmla="*/ 1039 h 1172"/>
              <a:gd name="T56" fmla="*/ 973 w 1279"/>
              <a:gd name="T57" fmla="*/ 1080 h 1172"/>
              <a:gd name="T58" fmla="*/ 869 w 1279"/>
              <a:gd name="T59" fmla="*/ 1128 h 1172"/>
              <a:gd name="T60" fmla="*/ 586 w 1279"/>
              <a:gd name="T61" fmla="*/ 1149 h 1172"/>
              <a:gd name="T62" fmla="*/ 301 w 1279"/>
              <a:gd name="T63" fmla="*/ 1166 h 1172"/>
              <a:gd name="T64" fmla="*/ 197 w 1279"/>
              <a:gd name="T65" fmla="*/ 1021 h 1172"/>
              <a:gd name="T66" fmla="*/ 177 w 1279"/>
              <a:gd name="T67" fmla="*/ 995 h 1172"/>
              <a:gd name="T68" fmla="*/ 146 w 1279"/>
              <a:gd name="T69" fmla="*/ 996 h 1172"/>
              <a:gd name="T70" fmla="*/ 116 w 1279"/>
              <a:gd name="T71" fmla="*/ 1000 h 1172"/>
              <a:gd name="T72" fmla="*/ 101 w 1279"/>
              <a:gd name="T73" fmla="*/ 995 h 1172"/>
              <a:gd name="T74" fmla="*/ 78 w 1279"/>
              <a:gd name="T75" fmla="*/ 908 h 1172"/>
              <a:gd name="T76" fmla="*/ 66 w 1279"/>
              <a:gd name="T77" fmla="*/ 496 h 1172"/>
              <a:gd name="T78" fmla="*/ 23 w 1279"/>
              <a:gd name="T79" fmla="*/ 209 h 1172"/>
              <a:gd name="T80" fmla="*/ 210 w 1279"/>
              <a:gd name="T81" fmla="*/ 68 h 1172"/>
              <a:gd name="T82" fmla="*/ 630 w 1279"/>
              <a:gd name="T83" fmla="*/ 41 h 1172"/>
              <a:gd name="T84" fmla="*/ 1048 w 1279"/>
              <a:gd name="T85" fmla="*/ 8 h 1172"/>
              <a:gd name="T86" fmla="*/ 1141 w 1279"/>
              <a:gd name="T87" fmla="*/ 11 h 1172"/>
              <a:gd name="T88" fmla="*/ 1146 w 1279"/>
              <a:gd name="T89" fmla="*/ 17 h 1172"/>
              <a:gd name="T90" fmla="*/ 1159 w 1279"/>
              <a:gd name="T91" fmla="*/ 32 h 1172"/>
              <a:gd name="T92" fmla="*/ 1164 w 1279"/>
              <a:gd name="T93" fmla="*/ 39 h 1172"/>
              <a:gd name="T94" fmla="*/ 1166 w 1279"/>
              <a:gd name="T95" fmla="*/ 63 h 1172"/>
              <a:gd name="T96" fmla="*/ 1162 w 1279"/>
              <a:gd name="T97" fmla="*/ 72 h 1172"/>
              <a:gd name="T98" fmla="*/ 1151 w 1279"/>
              <a:gd name="T99" fmla="*/ 85 h 1172"/>
              <a:gd name="T100" fmla="*/ 1136 w 1279"/>
              <a:gd name="T101" fmla="*/ 99 h 1172"/>
              <a:gd name="T102" fmla="*/ 1127 w 1279"/>
              <a:gd name="T103" fmla="*/ 107 h 1172"/>
              <a:gd name="T104" fmla="*/ 1124 w 1279"/>
              <a:gd name="T105" fmla="*/ 117 h 1172"/>
              <a:gd name="T106" fmla="*/ 1113 w 1279"/>
              <a:gd name="T107" fmla="*/ 123 h 1172"/>
              <a:gd name="T108" fmla="*/ 1094 w 1279"/>
              <a:gd name="T109" fmla="*/ 160 h 1172"/>
              <a:gd name="T110" fmla="*/ 1151 w 1279"/>
              <a:gd name="T111" fmla="*/ 160 h 1172"/>
              <a:gd name="T112" fmla="*/ 1261 w 1279"/>
              <a:gd name="T113" fmla="*/ 147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9" h="1172">
                <a:moveTo>
                  <a:pt x="1261" y="147"/>
                </a:moveTo>
                <a:lnTo>
                  <a:pt x="1261" y="149"/>
                </a:lnTo>
                <a:lnTo>
                  <a:pt x="1267" y="157"/>
                </a:lnTo>
                <a:lnTo>
                  <a:pt x="1274" y="164"/>
                </a:lnTo>
                <a:lnTo>
                  <a:pt x="1279" y="173"/>
                </a:lnTo>
                <a:lnTo>
                  <a:pt x="1277" y="178"/>
                </a:lnTo>
                <a:lnTo>
                  <a:pt x="1273" y="178"/>
                </a:lnTo>
                <a:lnTo>
                  <a:pt x="1265" y="173"/>
                </a:lnTo>
                <a:lnTo>
                  <a:pt x="1260" y="174"/>
                </a:lnTo>
                <a:lnTo>
                  <a:pt x="1255" y="177"/>
                </a:lnTo>
                <a:lnTo>
                  <a:pt x="1252" y="180"/>
                </a:lnTo>
                <a:lnTo>
                  <a:pt x="1250" y="187"/>
                </a:lnTo>
                <a:lnTo>
                  <a:pt x="1257" y="189"/>
                </a:lnTo>
                <a:lnTo>
                  <a:pt x="1264" y="193"/>
                </a:lnTo>
                <a:lnTo>
                  <a:pt x="1267" y="200"/>
                </a:lnTo>
                <a:lnTo>
                  <a:pt x="1252" y="214"/>
                </a:lnTo>
                <a:lnTo>
                  <a:pt x="1215" y="235"/>
                </a:lnTo>
                <a:lnTo>
                  <a:pt x="1211" y="240"/>
                </a:lnTo>
                <a:lnTo>
                  <a:pt x="1212" y="245"/>
                </a:lnTo>
                <a:lnTo>
                  <a:pt x="1216" y="252"/>
                </a:lnTo>
                <a:lnTo>
                  <a:pt x="1224" y="261"/>
                </a:lnTo>
                <a:lnTo>
                  <a:pt x="1224" y="265"/>
                </a:lnTo>
                <a:lnTo>
                  <a:pt x="1220" y="270"/>
                </a:lnTo>
                <a:lnTo>
                  <a:pt x="1216" y="274"/>
                </a:lnTo>
                <a:lnTo>
                  <a:pt x="1215" y="278"/>
                </a:lnTo>
                <a:lnTo>
                  <a:pt x="1216" y="281"/>
                </a:lnTo>
                <a:lnTo>
                  <a:pt x="1221" y="287"/>
                </a:lnTo>
                <a:lnTo>
                  <a:pt x="1225" y="293"/>
                </a:lnTo>
                <a:lnTo>
                  <a:pt x="1223" y="298"/>
                </a:lnTo>
                <a:lnTo>
                  <a:pt x="1217" y="300"/>
                </a:lnTo>
                <a:lnTo>
                  <a:pt x="1211" y="301"/>
                </a:lnTo>
                <a:lnTo>
                  <a:pt x="1204" y="303"/>
                </a:lnTo>
                <a:lnTo>
                  <a:pt x="1202" y="307"/>
                </a:lnTo>
                <a:lnTo>
                  <a:pt x="1201" y="312"/>
                </a:lnTo>
                <a:lnTo>
                  <a:pt x="1202" y="320"/>
                </a:lnTo>
                <a:lnTo>
                  <a:pt x="1201" y="327"/>
                </a:lnTo>
                <a:lnTo>
                  <a:pt x="1198" y="332"/>
                </a:lnTo>
                <a:lnTo>
                  <a:pt x="1195" y="337"/>
                </a:lnTo>
                <a:lnTo>
                  <a:pt x="1182" y="349"/>
                </a:lnTo>
                <a:lnTo>
                  <a:pt x="1180" y="354"/>
                </a:lnTo>
                <a:lnTo>
                  <a:pt x="1179" y="362"/>
                </a:lnTo>
                <a:lnTo>
                  <a:pt x="1180" y="376"/>
                </a:lnTo>
                <a:lnTo>
                  <a:pt x="1182" y="382"/>
                </a:lnTo>
                <a:lnTo>
                  <a:pt x="1189" y="398"/>
                </a:lnTo>
                <a:lnTo>
                  <a:pt x="1193" y="411"/>
                </a:lnTo>
                <a:lnTo>
                  <a:pt x="1193" y="423"/>
                </a:lnTo>
                <a:lnTo>
                  <a:pt x="1189" y="432"/>
                </a:lnTo>
                <a:lnTo>
                  <a:pt x="1184" y="432"/>
                </a:lnTo>
                <a:lnTo>
                  <a:pt x="1176" y="430"/>
                </a:lnTo>
                <a:lnTo>
                  <a:pt x="1169" y="432"/>
                </a:lnTo>
                <a:lnTo>
                  <a:pt x="1168" y="437"/>
                </a:lnTo>
                <a:lnTo>
                  <a:pt x="1168" y="443"/>
                </a:lnTo>
                <a:lnTo>
                  <a:pt x="1167" y="448"/>
                </a:lnTo>
                <a:lnTo>
                  <a:pt x="1164" y="454"/>
                </a:lnTo>
                <a:lnTo>
                  <a:pt x="1160" y="457"/>
                </a:lnTo>
                <a:lnTo>
                  <a:pt x="1151" y="464"/>
                </a:lnTo>
                <a:lnTo>
                  <a:pt x="1146" y="468"/>
                </a:lnTo>
                <a:lnTo>
                  <a:pt x="1141" y="469"/>
                </a:lnTo>
                <a:lnTo>
                  <a:pt x="1138" y="472"/>
                </a:lnTo>
                <a:lnTo>
                  <a:pt x="1141" y="474"/>
                </a:lnTo>
                <a:lnTo>
                  <a:pt x="1142" y="477"/>
                </a:lnTo>
                <a:lnTo>
                  <a:pt x="1150" y="485"/>
                </a:lnTo>
                <a:lnTo>
                  <a:pt x="1151" y="499"/>
                </a:lnTo>
                <a:lnTo>
                  <a:pt x="1144" y="509"/>
                </a:lnTo>
                <a:lnTo>
                  <a:pt x="1132" y="518"/>
                </a:lnTo>
                <a:lnTo>
                  <a:pt x="1105" y="533"/>
                </a:lnTo>
                <a:lnTo>
                  <a:pt x="1102" y="538"/>
                </a:lnTo>
                <a:lnTo>
                  <a:pt x="1104" y="542"/>
                </a:lnTo>
                <a:lnTo>
                  <a:pt x="1107" y="548"/>
                </a:lnTo>
                <a:lnTo>
                  <a:pt x="1109" y="555"/>
                </a:lnTo>
                <a:lnTo>
                  <a:pt x="1105" y="558"/>
                </a:lnTo>
                <a:lnTo>
                  <a:pt x="1104" y="561"/>
                </a:lnTo>
                <a:lnTo>
                  <a:pt x="1097" y="564"/>
                </a:lnTo>
                <a:lnTo>
                  <a:pt x="1092" y="564"/>
                </a:lnTo>
                <a:lnTo>
                  <a:pt x="1087" y="561"/>
                </a:lnTo>
                <a:lnTo>
                  <a:pt x="1083" y="562"/>
                </a:lnTo>
                <a:lnTo>
                  <a:pt x="1080" y="569"/>
                </a:lnTo>
                <a:lnTo>
                  <a:pt x="1076" y="580"/>
                </a:lnTo>
                <a:lnTo>
                  <a:pt x="1075" y="593"/>
                </a:lnTo>
                <a:lnTo>
                  <a:pt x="1082" y="615"/>
                </a:lnTo>
                <a:lnTo>
                  <a:pt x="1082" y="643"/>
                </a:lnTo>
                <a:lnTo>
                  <a:pt x="1083" y="653"/>
                </a:lnTo>
                <a:lnTo>
                  <a:pt x="1082" y="662"/>
                </a:lnTo>
                <a:lnTo>
                  <a:pt x="1074" y="672"/>
                </a:lnTo>
                <a:lnTo>
                  <a:pt x="1065" y="679"/>
                </a:lnTo>
                <a:lnTo>
                  <a:pt x="1060" y="681"/>
                </a:lnTo>
                <a:lnTo>
                  <a:pt x="1048" y="683"/>
                </a:lnTo>
                <a:lnTo>
                  <a:pt x="1045" y="683"/>
                </a:lnTo>
                <a:lnTo>
                  <a:pt x="1043" y="683"/>
                </a:lnTo>
                <a:lnTo>
                  <a:pt x="1039" y="680"/>
                </a:lnTo>
                <a:lnTo>
                  <a:pt x="1039" y="681"/>
                </a:lnTo>
                <a:lnTo>
                  <a:pt x="1039" y="684"/>
                </a:lnTo>
                <a:lnTo>
                  <a:pt x="1040" y="689"/>
                </a:lnTo>
                <a:lnTo>
                  <a:pt x="1043" y="694"/>
                </a:lnTo>
                <a:lnTo>
                  <a:pt x="1044" y="698"/>
                </a:lnTo>
                <a:lnTo>
                  <a:pt x="1043" y="701"/>
                </a:lnTo>
                <a:lnTo>
                  <a:pt x="1040" y="707"/>
                </a:lnTo>
                <a:lnTo>
                  <a:pt x="1039" y="711"/>
                </a:lnTo>
                <a:lnTo>
                  <a:pt x="1038" y="713"/>
                </a:lnTo>
                <a:lnTo>
                  <a:pt x="1035" y="713"/>
                </a:lnTo>
                <a:lnTo>
                  <a:pt x="1031" y="710"/>
                </a:lnTo>
                <a:lnTo>
                  <a:pt x="1027" y="711"/>
                </a:lnTo>
                <a:lnTo>
                  <a:pt x="1026" y="711"/>
                </a:lnTo>
                <a:lnTo>
                  <a:pt x="1025" y="714"/>
                </a:lnTo>
                <a:lnTo>
                  <a:pt x="1017" y="737"/>
                </a:lnTo>
                <a:lnTo>
                  <a:pt x="1013" y="740"/>
                </a:lnTo>
                <a:lnTo>
                  <a:pt x="1009" y="742"/>
                </a:lnTo>
                <a:lnTo>
                  <a:pt x="997" y="751"/>
                </a:lnTo>
                <a:lnTo>
                  <a:pt x="994" y="755"/>
                </a:lnTo>
                <a:lnTo>
                  <a:pt x="995" y="763"/>
                </a:lnTo>
                <a:lnTo>
                  <a:pt x="1014" y="771"/>
                </a:lnTo>
                <a:lnTo>
                  <a:pt x="1017" y="784"/>
                </a:lnTo>
                <a:lnTo>
                  <a:pt x="1013" y="789"/>
                </a:lnTo>
                <a:lnTo>
                  <a:pt x="1009" y="791"/>
                </a:lnTo>
                <a:lnTo>
                  <a:pt x="1004" y="793"/>
                </a:lnTo>
                <a:lnTo>
                  <a:pt x="997" y="794"/>
                </a:lnTo>
                <a:lnTo>
                  <a:pt x="992" y="795"/>
                </a:lnTo>
                <a:lnTo>
                  <a:pt x="978" y="804"/>
                </a:lnTo>
                <a:lnTo>
                  <a:pt x="965" y="808"/>
                </a:lnTo>
                <a:lnTo>
                  <a:pt x="962" y="811"/>
                </a:lnTo>
                <a:lnTo>
                  <a:pt x="964" y="815"/>
                </a:lnTo>
                <a:lnTo>
                  <a:pt x="966" y="816"/>
                </a:lnTo>
                <a:lnTo>
                  <a:pt x="970" y="817"/>
                </a:lnTo>
                <a:lnTo>
                  <a:pt x="974" y="820"/>
                </a:lnTo>
                <a:lnTo>
                  <a:pt x="979" y="828"/>
                </a:lnTo>
                <a:lnTo>
                  <a:pt x="975" y="836"/>
                </a:lnTo>
                <a:lnTo>
                  <a:pt x="972" y="843"/>
                </a:lnTo>
                <a:lnTo>
                  <a:pt x="974" y="854"/>
                </a:lnTo>
                <a:lnTo>
                  <a:pt x="977" y="859"/>
                </a:lnTo>
                <a:lnTo>
                  <a:pt x="979" y="864"/>
                </a:lnTo>
                <a:lnTo>
                  <a:pt x="977" y="872"/>
                </a:lnTo>
                <a:lnTo>
                  <a:pt x="974" y="873"/>
                </a:lnTo>
                <a:lnTo>
                  <a:pt x="966" y="874"/>
                </a:lnTo>
                <a:lnTo>
                  <a:pt x="964" y="874"/>
                </a:lnTo>
                <a:lnTo>
                  <a:pt x="961" y="877"/>
                </a:lnTo>
                <a:lnTo>
                  <a:pt x="956" y="883"/>
                </a:lnTo>
                <a:lnTo>
                  <a:pt x="955" y="885"/>
                </a:lnTo>
                <a:lnTo>
                  <a:pt x="952" y="886"/>
                </a:lnTo>
                <a:lnTo>
                  <a:pt x="943" y="902"/>
                </a:lnTo>
                <a:lnTo>
                  <a:pt x="939" y="905"/>
                </a:lnTo>
                <a:lnTo>
                  <a:pt x="935" y="908"/>
                </a:lnTo>
                <a:lnTo>
                  <a:pt x="935" y="911"/>
                </a:lnTo>
                <a:lnTo>
                  <a:pt x="940" y="916"/>
                </a:lnTo>
                <a:lnTo>
                  <a:pt x="952" y="920"/>
                </a:lnTo>
                <a:lnTo>
                  <a:pt x="956" y="924"/>
                </a:lnTo>
                <a:lnTo>
                  <a:pt x="957" y="931"/>
                </a:lnTo>
                <a:lnTo>
                  <a:pt x="956" y="938"/>
                </a:lnTo>
                <a:lnTo>
                  <a:pt x="952" y="942"/>
                </a:lnTo>
                <a:lnTo>
                  <a:pt x="946" y="943"/>
                </a:lnTo>
                <a:lnTo>
                  <a:pt x="939" y="944"/>
                </a:lnTo>
                <a:lnTo>
                  <a:pt x="935" y="947"/>
                </a:lnTo>
                <a:lnTo>
                  <a:pt x="937" y="952"/>
                </a:lnTo>
                <a:lnTo>
                  <a:pt x="942" y="957"/>
                </a:lnTo>
                <a:lnTo>
                  <a:pt x="946" y="958"/>
                </a:lnTo>
                <a:lnTo>
                  <a:pt x="951" y="960"/>
                </a:lnTo>
                <a:lnTo>
                  <a:pt x="957" y="964"/>
                </a:lnTo>
                <a:lnTo>
                  <a:pt x="966" y="973"/>
                </a:lnTo>
                <a:lnTo>
                  <a:pt x="968" y="978"/>
                </a:lnTo>
                <a:lnTo>
                  <a:pt x="968" y="987"/>
                </a:lnTo>
                <a:lnTo>
                  <a:pt x="968" y="996"/>
                </a:lnTo>
                <a:lnTo>
                  <a:pt x="968" y="1003"/>
                </a:lnTo>
                <a:lnTo>
                  <a:pt x="959" y="1017"/>
                </a:lnTo>
                <a:lnTo>
                  <a:pt x="956" y="1023"/>
                </a:lnTo>
                <a:lnTo>
                  <a:pt x="960" y="1030"/>
                </a:lnTo>
                <a:lnTo>
                  <a:pt x="962" y="1030"/>
                </a:lnTo>
                <a:lnTo>
                  <a:pt x="972" y="1032"/>
                </a:lnTo>
                <a:lnTo>
                  <a:pt x="975" y="1035"/>
                </a:lnTo>
                <a:lnTo>
                  <a:pt x="977" y="1039"/>
                </a:lnTo>
                <a:lnTo>
                  <a:pt x="978" y="1054"/>
                </a:lnTo>
                <a:lnTo>
                  <a:pt x="982" y="1065"/>
                </a:lnTo>
                <a:lnTo>
                  <a:pt x="983" y="1070"/>
                </a:lnTo>
                <a:lnTo>
                  <a:pt x="982" y="1075"/>
                </a:lnTo>
                <a:lnTo>
                  <a:pt x="979" y="1078"/>
                </a:lnTo>
                <a:lnTo>
                  <a:pt x="973" y="1080"/>
                </a:lnTo>
                <a:lnTo>
                  <a:pt x="969" y="1083"/>
                </a:lnTo>
                <a:lnTo>
                  <a:pt x="966" y="1087"/>
                </a:lnTo>
                <a:lnTo>
                  <a:pt x="968" y="1119"/>
                </a:lnTo>
                <a:lnTo>
                  <a:pt x="964" y="1120"/>
                </a:lnTo>
                <a:lnTo>
                  <a:pt x="917" y="1124"/>
                </a:lnTo>
                <a:lnTo>
                  <a:pt x="869" y="1128"/>
                </a:lnTo>
                <a:lnTo>
                  <a:pt x="821" y="1131"/>
                </a:lnTo>
                <a:lnTo>
                  <a:pt x="775" y="1135"/>
                </a:lnTo>
                <a:lnTo>
                  <a:pt x="727" y="1138"/>
                </a:lnTo>
                <a:lnTo>
                  <a:pt x="680" y="1141"/>
                </a:lnTo>
                <a:lnTo>
                  <a:pt x="633" y="1145"/>
                </a:lnTo>
                <a:lnTo>
                  <a:pt x="586" y="1149"/>
                </a:lnTo>
                <a:lnTo>
                  <a:pt x="538" y="1151"/>
                </a:lnTo>
                <a:lnTo>
                  <a:pt x="490" y="1154"/>
                </a:lnTo>
                <a:lnTo>
                  <a:pt x="444" y="1158"/>
                </a:lnTo>
                <a:lnTo>
                  <a:pt x="396" y="1160"/>
                </a:lnTo>
                <a:lnTo>
                  <a:pt x="349" y="1163"/>
                </a:lnTo>
                <a:lnTo>
                  <a:pt x="301" y="1166"/>
                </a:lnTo>
                <a:lnTo>
                  <a:pt x="254" y="1170"/>
                </a:lnTo>
                <a:lnTo>
                  <a:pt x="207" y="1172"/>
                </a:lnTo>
                <a:lnTo>
                  <a:pt x="204" y="1133"/>
                </a:lnTo>
                <a:lnTo>
                  <a:pt x="202" y="1096"/>
                </a:lnTo>
                <a:lnTo>
                  <a:pt x="199" y="1058"/>
                </a:lnTo>
                <a:lnTo>
                  <a:pt x="197" y="1021"/>
                </a:lnTo>
                <a:lnTo>
                  <a:pt x="195" y="1000"/>
                </a:lnTo>
                <a:lnTo>
                  <a:pt x="195" y="1000"/>
                </a:lnTo>
                <a:lnTo>
                  <a:pt x="193" y="999"/>
                </a:lnTo>
                <a:lnTo>
                  <a:pt x="189" y="997"/>
                </a:lnTo>
                <a:lnTo>
                  <a:pt x="181" y="992"/>
                </a:lnTo>
                <a:lnTo>
                  <a:pt x="177" y="995"/>
                </a:lnTo>
                <a:lnTo>
                  <a:pt x="171" y="995"/>
                </a:lnTo>
                <a:lnTo>
                  <a:pt x="166" y="995"/>
                </a:lnTo>
                <a:lnTo>
                  <a:pt x="156" y="990"/>
                </a:lnTo>
                <a:lnTo>
                  <a:pt x="153" y="991"/>
                </a:lnTo>
                <a:lnTo>
                  <a:pt x="150" y="995"/>
                </a:lnTo>
                <a:lnTo>
                  <a:pt x="146" y="996"/>
                </a:lnTo>
                <a:lnTo>
                  <a:pt x="133" y="991"/>
                </a:lnTo>
                <a:lnTo>
                  <a:pt x="128" y="991"/>
                </a:lnTo>
                <a:lnTo>
                  <a:pt x="125" y="995"/>
                </a:lnTo>
                <a:lnTo>
                  <a:pt x="124" y="1000"/>
                </a:lnTo>
                <a:lnTo>
                  <a:pt x="122" y="1003"/>
                </a:lnTo>
                <a:lnTo>
                  <a:pt x="116" y="1000"/>
                </a:lnTo>
                <a:lnTo>
                  <a:pt x="111" y="1003"/>
                </a:lnTo>
                <a:lnTo>
                  <a:pt x="106" y="1003"/>
                </a:lnTo>
                <a:lnTo>
                  <a:pt x="103" y="999"/>
                </a:lnTo>
                <a:lnTo>
                  <a:pt x="107" y="996"/>
                </a:lnTo>
                <a:lnTo>
                  <a:pt x="107" y="993"/>
                </a:lnTo>
                <a:lnTo>
                  <a:pt x="101" y="995"/>
                </a:lnTo>
                <a:lnTo>
                  <a:pt x="94" y="993"/>
                </a:lnTo>
                <a:lnTo>
                  <a:pt x="89" y="990"/>
                </a:lnTo>
                <a:lnTo>
                  <a:pt x="87" y="983"/>
                </a:lnTo>
                <a:lnTo>
                  <a:pt x="84" y="978"/>
                </a:lnTo>
                <a:lnTo>
                  <a:pt x="79" y="977"/>
                </a:lnTo>
                <a:lnTo>
                  <a:pt x="78" y="908"/>
                </a:lnTo>
                <a:lnTo>
                  <a:pt x="75" y="839"/>
                </a:lnTo>
                <a:lnTo>
                  <a:pt x="74" y="771"/>
                </a:lnTo>
                <a:lnTo>
                  <a:pt x="71" y="702"/>
                </a:lnTo>
                <a:lnTo>
                  <a:pt x="70" y="634"/>
                </a:lnTo>
                <a:lnTo>
                  <a:pt x="67" y="565"/>
                </a:lnTo>
                <a:lnTo>
                  <a:pt x="66" y="496"/>
                </a:lnTo>
                <a:lnTo>
                  <a:pt x="63" y="428"/>
                </a:lnTo>
                <a:lnTo>
                  <a:pt x="56" y="384"/>
                </a:lnTo>
                <a:lnTo>
                  <a:pt x="48" y="340"/>
                </a:lnTo>
                <a:lnTo>
                  <a:pt x="40" y="296"/>
                </a:lnTo>
                <a:lnTo>
                  <a:pt x="32" y="253"/>
                </a:lnTo>
                <a:lnTo>
                  <a:pt x="23" y="209"/>
                </a:lnTo>
                <a:lnTo>
                  <a:pt x="15" y="166"/>
                </a:lnTo>
                <a:lnTo>
                  <a:pt x="8" y="122"/>
                </a:lnTo>
                <a:lnTo>
                  <a:pt x="0" y="78"/>
                </a:lnTo>
                <a:lnTo>
                  <a:pt x="70" y="76"/>
                </a:lnTo>
                <a:lnTo>
                  <a:pt x="140" y="72"/>
                </a:lnTo>
                <a:lnTo>
                  <a:pt x="210" y="68"/>
                </a:lnTo>
                <a:lnTo>
                  <a:pt x="279" y="64"/>
                </a:lnTo>
                <a:lnTo>
                  <a:pt x="349" y="59"/>
                </a:lnTo>
                <a:lnTo>
                  <a:pt x="419" y="55"/>
                </a:lnTo>
                <a:lnTo>
                  <a:pt x="489" y="50"/>
                </a:lnTo>
                <a:lnTo>
                  <a:pt x="560" y="46"/>
                </a:lnTo>
                <a:lnTo>
                  <a:pt x="630" y="41"/>
                </a:lnTo>
                <a:lnTo>
                  <a:pt x="699" y="35"/>
                </a:lnTo>
                <a:lnTo>
                  <a:pt x="768" y="30"/>
                </a:lnTo>
                <a:lnTo>
                  <a:pt x="838" y="25"/>
                </a:lnTo>
                <a:lnTo>
                  <a:pt x="908" y="20"/>
                </a:lnTo>
                <a:lnTo>
                  <a:pt x="978" y="13"/>
                </a:lnTo>
                <a:lnTo>
                  <a:pt x="1048" y="8"/>
                </a:lnTo>
                <a:lnTo>
                  <a:pt x="1118" y="2"/>
                </a:lnTo>
                <a:lnTo>
                  <a:pt x="1136" y="0"/>
                </a:lnTo>
                <a:lnTo>
                  <a:pt x="1136" y="0"/>
                </a:lnTo>
                <a:lnTo>
                  <a:pt x="1137" y="2"/>
                </a:lnTo>
                <a:lnTo>
                  <a:pt x="1138" y="4"/>
                </a:lnTo>
                <a:lnTo>
                  <a:pt x="1141" y="11"/>
                </a:lnTo>
                <a:lnTo>
                  <a:pt x="1142" y="12"/>
                </a:lnTo>
                <a:lnTo>
                  <a:pt x="1144" y="12"/>
                </a:lnTo>
                <a:lnTo>
                  <a:pt x="1145" y="13"/>
                </a:lnTo>
                <a:lnTo>
                  <a:pt x="1145" y="15"/>
                </a:lnTo>
                <a:lnTo>
                  <a:pt x="1146" y="15"/>
                </a:lnTo>
                <a:lnTo>
                  <a:pt x="1146" y="17"/>
                </a:lnTo>
                <a:lnTo>
                  <a:pt x="1147" y="21"/>
                </a:lnTo>
                <a:lnTo>
                  <a:pt x="1147" y="24"/>
                </a:lnTo>
                <a:lnTo>
                  <a:pt x="1147" y="25"/>
                </a:lnTo>
                <a:lnTo>
                  <a:pt x="1149" y="26"/>
                </a:lnTo>
                <a:lnTo>
                  <a:pt x="1150" y="28"/>
                </a:lnTo>
                <a:lnTo>
                  <a:pt x="1159" y="32"/>
                </a:lnTo>
                <a:lnTo>
                  <a:pt x="1160" y="33"/>
                </a:lnTo>
                <a:lnTo>
                  <a:pt x="1162" y="34"/>
                </a:lnTo>
                <a:lnTo>
                  <a:pt x="1163" y="34"/>
                </a:lnTo>
                <a:lnTo>
                  <a:pt x="1163" y="35"/>
                </a:lnTo>
                <a:lnTo>
                  <a:pt x="1164" y="38"/>
                </a:lnTo>
                <a:lnTo>
                  <a:pt x="1164" y="39"/>
                </a:lnTo>
                <a:lnTo>
                  <a:pt x="1164" y="41"/>
                </a:lnTo>
                <a:lnTo>
                  <a:pt x="1164" y="43"/>
                </a:lnTo>
                <a:lnTo>
                  <a:pt x="1164" y="51"/>
                </a:lnTo>
                <a:lnTo>
                  <a:pt x="1164" y="52"/>
                </a:lnTo>
                <a:lnTo>
                  <a:pt x="1166" y="61"/>
                </a:lnTo>
                <a:lnTo>
                  <a:pt x="1166" y="63"/>
                </a:lnTo>
                <a:lnTo>
                  <a:pt x="1166" y="65"/>
                </a:lnTo>
                <a:lnTo>
                  <a:pt x="1166" y="66"/>
                </a:lnTo>
                <a:lnTo>
                  <a:pt x="1164" y="68"/>
                </a:lnTo>
                <a:lnTo>
                  <a:pt x="1164" y="69"/>
                </a:lnTo>
                <a:lnTo>
                  <a:pt x="1163" y="70"/>
                </a:lnTo>
                <a:lnTo>
                  <a:pt x="1162" y="72"/>
                </a:lnTo>
                <a:lnTo>
                  <a:pt x="1160" y="73"/>
                </a:lnTo>
                <a:lnTo>
                  <a:pt x="1154" y="76"/>
                </a:lnTo>
                <a:lnTo>
                  <a:pt x="1153" y="76"/>
                </a:lnTo>
                <a:lnTo>
                  <a:pt x="1153" y="77"/>
                </a:lnTo>
                <a:lnTo>
                  <a:pt x="1153" y="78"/>
                </a:lnTo>
                <a:lnTo>
                  <a:pt x="1151" y="85"/>
                </a:lnTo>
                <a:lnTo>
                  <a:pt x="1151" y="86"/>
                </a:lnTo>
                <a:lnTo>
                  <a:pt x="1150" y="88"/>
                </a:lnTo>
                <a:lnTo>
                  <a:pt x="1150" y="90"/>
                </a:lnTo>
                <a:lnTo>
                  <a:pt x="1149" y="91"/>
                </a:lnTo>
                <a:lnTo>
                  <a:pt x="1141" y="96"/>
                </a:lnTo>
                <a:lnTo>
                  <a:pt x="1136" y="99"/>
                </a:lnTo>
                <a:lnTo>
                  <a:pt x="1132" y="100"/>
                </a:lnTo>
                <a:lnTo>
                  <a:pt x="1131" y="100"/>
                </a:lnTo>
                <a:lnTo>
                  <a:pt x="1128" y="103"/>
                </a:lnTo>
                <a:lnTo>
                  <a:pt x="1128" y="104"/>
                </a:lnTo>
                <a:lnTo>
                  <a:pt x="1127" y="105"/>
                </a:lnTo>
                <a:lnTo>
                  <a:pt x="1127" y="107"/>
                </a:lnTo>
                <a:lnTo>
                  <a:pt x="1125" y="108"/>
                </a:lnTo>
                <a:lnTo>
                  <a:pt x="1125" y="111"/>
                </a:lnTo>
                <a:lnTo>
                  <a:pt x="1125" y="113"/>
                </a:lnTo>
                <a:lnTo>
                  <a:pt x="1125" y="114"/>
                </a:lnTo>
                <a:lnTo>
                  <a:pt x="1124" y="116"/>
                </a:lnTo>
                <a:lnTo>
                  <a:pt x="1124" y="117"/>
                </a:lnTo>
                <a:lnTo>
                  <a:pt x="1123" y="118"/>
                </a:lnTo>
                <a:lnTo>
                  <a:pt x="1122" y="120"/>
                </a:lnTo>
                <a:lnTo>
                  <a:pt x="1120" y="120"/>
                </a:lnTo>
                <a:lnTo>
                  <a:pt x="1115" y="122"/>
                </a:lnTo>
                <a:lnTo>
                  <a:pt x="1114" y="122"/>
                </a:lnTo>
                <a:lnTo>
                  <a:pt x="1113" y="123"/>
                </a:lnTo>
                <a:lnTo>
                  <a:pt x="1111" y="125"/>
                </a:lnTo>
                <a:lnTo>
                  <a:pt x="1110" y="127"/>
                </a:lnTo>
                <a:lnTo>
                  <a:pt x="1107" y="131"/>
                </a:lnTo>
                <a:lnTo>
                  <a:pt x="1104" y="139"/>
                </a:lnTo>
                <a:lnTo>
                  <a:pt x="1102" y="142"/>
                </a:lnTo>
                <a:lnTo>
                  <a:pt x="1094" y="160"/>
                </a:lnTo>
                <a:lnTo>
                  <a:pt x="1093" y="164"/>
                </a:lnTo>
                <a:lnTo>
                  <a:pt x="1094" y="165"/>
                </a:lnTo>
                <a:lnTo>
                  <a:pt x="1094" y="166"/>
                </a:lnTo>
                <a:lnTo>
                  <a:pt x="1096" y="166"/>
                </a:lnTo>
                <a:lnTo>
                  <a:pt x="1115" y="165"/>
                </a:lnTo>
                <a:lnTo>
                  <a:pt x="1151" y="160"/>
                </a:lnTo>
                <a:lnTo>
                  <a:pt x="1188" y="156"/>
                </a:lnTo>
                <a:lnTo>
                  <a:pt x="1224" y="152"/>
                </a:lnTo>
                <a:lnTo>
                  <a:pt x="1260" y="147"/>
                </a:lnTo>
                <a:lnTo>
                  <a:pt x="1260" y="147"/>
                </a:lnTo>
                <a:lnTo>
                  <a:pt x="1261" y="147"/>
                </a:lnTo>
                <a:lnTo>
                  <a:pt x="1261" y="147"/>
                </a:lnTo>
                <a:lnTo>
                  <a:pt x="1261" y="1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7" name="Freeform 56"/>
          <p:cNvSpPr>
            <a:spLocks noEditPoints="1"/>
          </p:cNvSpPr>
          <p:nvPr/>
        </p:nvSpPr>
        <p:spPr bwMode="auto">
          <a:xfrm>
            <a:off x="13789111" y="6647239"/>
            <a:ext cx="853648" cy="1355037"/>
          </a:xfrm>
          <a:custGeom>
            <a:avLst/>
            <a:gdLst>
              <a:gd name="T0" fmla="*/ 959 w 995"/>
              <a:gd name="T1" fmla="*/ 1178 h 1579"/>
              <a:gd name="T2" fmla="*/ 956 w 995"/>
              <a:gd name="T3" fmla="*/ 1141 h 1579"/>
              <a:gd name="T4" fmla="*/ 959 w 995"/>
              <a:gd name="T5" fmla="*/ 1073 h 1579"/>
              <a:gd name="T6" fmla="*/ 948 w 995"/>
              <a:gd name="T7" fmla="*/ 1034 h 1579"/>
              <a:gd name="T8" fmla="*/ 921 w 995"/>
              <a:gd name="T9" fmla="*/ 967 h 1579"/>
              <a:gd name="T10" fmla="*/ 935 w 995"/>
              <a:gd name="T11" fmla="*/ 919 h 1579"/>
              <a:gd name="T12" fmla="*/ 933 w 995"/>
              <a:gd name="T13" fmla="*/ 876 h 1579"/>
              <a:gd name="T14" fmla="*/ 953 w 995"/>
              <a:gd name="T15" fmla="*/ 853 h 1579"/>
              <a:gd name="T16" fmla="*/ 963 w 995"/>
              <a:gd name="T17" fmla="*/ 840 h 1579"/>
              <a:gd name="T18" fmla="*/ 964 w 995"/>
              <a:gd name="T19" fmla="*/ 827 h 1579"/>
              <a:gd name="T20" fmla="*/ 942 w 995"/>
              <a:gd name="T21" fmla="*/ 798 h 1579"/>
              <a:gd name="T22" fmla="*/ 935 w 995"/>
              <a:gd name="T23" fmla="*/ 771 h 1579"/>
              <a:gd name="T24" fmla="*/ 902 w 995"/>
              <a:gd name="T25" fmla="*/ 721 h 1579"/>
              <a:gd name="T26" fmla="*/ 886 w 995"/>
              <a:gd name="T27" fmla="*/ 687 h 1579"/>
              <a:gd name="T28" fmla="*/ 872 w 995"/>
              <a:gd name="T29" fmla="*/ 668 h 1579"/>
              <a:gd name="T30" fmla="*/ 854 w 995"/>
              <a:gd name="T31" fmla="*/ 614 h 1579"/>
              <a:gd name="T32" fmla="*/ 824 w 995"/>
              <a:gd name="T33" fmla="*/ 520 h 1579"/>
              <a:gd name="T34" fmla="*/ 767 w 995"/>
              <a:gd name="T35" fmla="*/ 336 h 1579"/>
              <a:gd name="T36" fmla="*/ 706 w 995"/>
              <a:gd name="T37" fmla="*/ 142 h 1579"/>
              <a:gd name="T38" fmla="*/ 668 w 995"/>
              <a:gd name="T39" fmla="*/ 14 h 1579"/>
              <a:gd name="T40" fmla="*/ 499 w 995"/>
              <a:gd name="T41" fmla="*/ 18 h 1579"/>
              <a:gd name="T42" fmla="*/ 215 w 995"/>
              <a:gd name="T43" fmla="*/ 49 h 1579"/>
              <a:gd name="T44" fmla="*/ 0 w 995"/>
              <a:gd name="T45" fmla="*/ 69 h 1579"/>
              <a:gd name="T46" fmla="*/ 30 w 995"/>
              <a:gd name="T47" fmla="*/ 123 h 1579"/>
              <a:gd name="T48" fmla="*/ 30 w 995"/>
              <a:gd name="T49" fmla="*/ 302 h 1579"/>
              <a:gd name="T50" fmla="*/ 28 w 995"/>
              <a:gd name="T51" fmla="*/ 637 h 1579"/>
              <a:gd name="T52" fmla="*/ 27 w 995"/>
              <a:gd name="T53" fmla="*/ 916 h 1579"/>
              <a:gd name="T54" fmla="*/ 26 w 995"/>
              <a:gd name="T55" fmla="*/ 1061 h 1579"/>
              <a:gd name="T56" fmla="*/ 53 w 995"/>
              <a:gd name="T57" fmla="*/ 1240 h 1579"/>
              <a:gd name="T58" fmla="*/ 89 w 995"/>
              <a:gd name="T59" fmla="*/ 1475 h 1579"/>
              <a:gd name="T60" fmla="*/ 123 w 995"/>
              <a:gd name="T61" fmla="*/ 1532 h 1579"/>
              <a:gd name="T62" fmla="*/ 155 w 995"/>
              <a:gd name="T63" fmla="*/ 1541 h 1579"/>
              <a:gd name="T64" fmla="*/ 171 w 995"/>
              <a:gd name="T65" fmla="*/ 1547 h 1579"/>
              <a:gd name="T66" fmla="*/ 176 w 995"/>
              <a:gd name="T67" fmla="*/ 1488 h 1579"/>
              <a:gd name="T68" fmla="*/ 179 w 995"/>
              <a:gd name="T69" fmla="*/ 1464 h 1579"/>
              <a:gd name="T70" fmla="*/ 188 w 995"/>
              <a:gd name="T71" fmla="*/ 1433 h 1579"/>
              <a:gd name="T72" fmla="*/ 193 w 995"/>
              <a:gd name="T73" fmla="*/ 1416 h 1579"/>
              <a:gd name="T74" fmla="*/ 210 w 995"/>
              <a:gd name="T75" fmla="*/ 1431 h 1579"/>
              <a:gd name="T76" fmla="*/ 220 w 995"/>
              <a:gd name="T77" fmla="*/ 1486 h 1579"/>
              <a:gd name="T78" fmla="*/ 229 w 995"/>
              <a:gd name="T79" fmla="*/ 1509 h 1579"/>
              <a:gd name="T80" fmla="*/ 248 w 995"/>
              <a:gd name="T81" fmla="*/ 1518 h 1579"/>
              <a:gd name="T82" fmla="*/ 256 w 995"/>
              <a:gd name="T83" fmla="*/ 1514 h 1579"/>
              <a:gd name="T84" fmla="*/ 256 w 995"/>
              <a:gd name="T85" fmla="*/ 1561 h 1579"/>
              <a:gd name="T86" fmla="*/ 213 w 995"/>
              <a:gd name="T87" fmla="*/ 1569 h 1579"/>
              <a:gd name="T88" fmla="*/ 322 w 995"/>
              <a:gd name="T89" fmla="*/ 1545 h 1579"/>
              <a:gd name="T90" fmla="*/ 317 w 995"/>
              <a:gd name="T91" fmla="*/ 1527 h 1579"/>
              <a:gd name="T92" fmla="*/ 325 w 995"/>
              <a:gd name="T93" fmla="*/ 1530 h 1579"/>
              <a:gd name="T94" fmla="*/ 351 w 995"/>
              <a:gd name="T95" fmla="*/ 1516 h 1579"/>
              <a:gd name="T96" fmla="*/ 366 w 995"/>
              <a:gd name="T97" fmla="*/ 1483 h 1579"/>
              <a:gd name="T98" fmla="*/ 354 w 995"/>
              <a:gd name="T99" fmla="*/ 1461 h 1579"/>
              <a:gd name="T100" fmla="*/ 360 w 995"/>
              <a:gd name="T101" fmla="*/ 1418 h 1579"/>
              <a:gd name="T102" fmla="*/ 317 w 995"/>
              <a:gd name="T103" fmla="*/ 1385 h 1579"/>
              <a:gd name="T104" fmla="*/ 291 w 995"/>
              <a:gd name="T105" fmla="*/ 1356 h 1579"/>
              <a:gd name="T106" fmla="*/ 308 w 995"/>
              <a:gd name="T107" fmla="*/ 1316 h 1579"/>
              <a:gd name="T108" fmla="*/ 608 w 995"/>
              <a:gd name="T109" fmla="*/ 1281 h 1579"/>
              <a:gd name="T110" fmla="*/ 907 w 995"/>
              <a:gd name="T111" fmla="*/ 1242 h 1579"/>
              <a:gd name="T112" fmla="*/ 181 w 995"/>
              <a:gd name="T113" fmla="*/ 1561 h 1579"/>
              <a:gd name="T114" fmla="*/ 128 w 995"/>
              <a:gd name="T115" fmla="*/ 1579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5" h="1579">
                <a:moveTo>
                  <a:pt x="994" y="1222"/>
                </a:moveTo>
                <a:lnTo>
                  <a:pt x="991" y="1219"/>
                </a:lnTo>
                <a:lnTo>
                  <a:pt x="985" y="1205"/>
                </a:lnTo>
                <a:lnTo>
                  <a:pt x="977" y="1192"/>
                </a:lnTo>
                <a:lnTo>
                  <a:pt x="968" y="1183"/>
                </a:lnTo>
                <a:lnTo>
                  <a:pt x="963" y="1180"/>
                </a:lnTo>
                <a:lnTo>
                  <a:pt x="959" y="1178"/>
                </a:lnTo>
                <a:lnTo>
                  <a:pt x="957" y="1172"/>
                </a:lnTo>
                <a:lnTo>
                  <a:pt x="957" y="1161"/>
                </a:lnTo>
                <a:lnTo>
                  <a:pt x="956" y="1158"/>
                </a:lnTo>
                <a:lnTo>
                  <a:pt x="953" y="1152"/>
                </a:lnTo>
                <a:lnTo>
                  <a:pt x="952" y="1149"/>
                </a:lnTo>
                <a:lnTo>
                  <a:pt x="952" y="1147"/>
                </a:lnTo>
                <a:lnTo>
                  <a:pt x="956" y="1141"/>
                </a:lnTo>
                <a:lnTo>
                  <a:pt x="956" y="1138"/>
                </a:lnTo>
                <a:lnTo>
                  <a:pt x="955" y="1114"/>
                </a:lnTo>
                <a:lnTo>
                  <a:pt x="955" y="1103"/>
                </a:lnTo>
                <a:lnTo>
                  <a:pt x="960" y="1094"/>
                </a:lnTo>
                <a:lnTo>
                  <a:pt x="956" y="1086"/>
                </a:lnTo>
                <a:lnTo>
                  <a:pt x="956" y="1079"/>
                </a:lnTo>
                <a:lnTo>
                  <a:pt x="959" y="1073"/>
                </a:lnTo>
                <a:lnTo>
                  <a:pt x="960" y="1065"/>
                </a:lnTo>
                <a:lnTo>
                  <a:pt x="959" y="1060"/>
                </a:lnTo>
                <a:lnTo>
                  <a:pt x="955" y="1055"/>
                </a:lnTo>
                <a:lnTo>
                  <a:pt x="955" y="1052"/>
                </a:lnTo>
                <a:lnTo>
                  <a:pt x="952" y="1043"/>
                </a:lnTo>
                <a:lnTo>
                  <a:pt x="952" y="1039"/>
                </a:lnTo>
                <a:lnTo>
                  <a:pt x="948" y="1034"/>
                </a:lnTo>
                <a:lnTo>
                  <a:pt x="938" y="1022"/>
                </a:lnTo>
                <a:lnTo>
                  <a:pt x="935" y="1018"/>
                </a:lnTo>
                <a:lnTo>
                  <a:pt x="922" y="983"/>
                </a:lnTo>
                <a:lnTo>
                  <a:pt x="920" y="978"/>
                </a:lnTo>
                <a:lnTo>
                  <a:pt x="921" y="971"/>
                </a:lnTo>
                <a:lnTo>
                  <a:pt x="921" y="969"/>
                </a:lnTo>
                <a:lnTo>
                  <a:pt x="921" y="967"/>
                </a:lnTo>
                <a:lnTo>
                  <a:pt x="922" y="963"/>
                </a:lnTo>
                <a:lnTo>
                  <a:pt x="922" y="952"/>
                </a:lnTo>
                <a:lnTo>
                  <a:pt x="926" y="939"/>
                </a:lnTo>
                <a:lnTo>
                  <a:pt x="931" y="926"/>
                </a:lnTo>
                <a:lnTo>
                  <a:pt x="933" y="924"/>
                </a:lnTo>
                <a:lnTo>
                  <a:pt x="934" y="920"/>
                </a:lnTo>
                <a:lnTo>
                  <a:pt x="935" y="919"/>
                </a:lnTo>
                <a:lnTo>
                  <a:pt x="934" y="911"/>
                </a:lnTo>
                <a:lnTo>
                  <a:pt x="931" y="903"/>
                </a:lnTo>
                <a:lnTo>
                  <a:pt x="931" y="897"/>
                </a:lnTo>
                <a:lnTo>
                  <a:pt x="933" y="890"/>
                </a:lnTo>
                <a:lnTo>
                  <a:pt x="934" y="886"/>
                </a:lnTo>
                <a:lnTo>
                  <a:pt x="933" y="879"/>
                </a:lnTo>
                <a:lnTo>
                  <a:pt x="933" y="876"/>
                </a:lnTo>
                <a:lnTo>
                  <a:pt x="935" y="866"/>
                </a:lnTo>
                <a:lnTo>
                  <a:pt x="937" y="862"/>
                </a:lnTo>
                <a:lnTo>
                  <a:pt x="938" y="860"/>
                </a:lnTo>
                <a:lnTo>
                  <a:pt x="942" y="859"/>
                </a:lnTo>
                <a:lnTo>
                  <a:pt x="946" y="858"/>
                </a:lnTo>
                <a:lnTo>
                  <a:pt x="951" y="855"/>
                </a:lnTo>
                <a:lnTo>
                  <a:pt x="953" y="853"/>
                </a:lnTo>
                <a:lnTo>
                  <a:pt x="948" y="850"/>
                </a:lnTo>
                <a:lnTo>
                  <a:pt x="948" y="848"/>
                </a:lnTo>
                <a:lnTo>
                  <a:pt x="952" y="845"/>
                </a:lnTo>
                <a:lnTo>
                  <a:pt x="957" y="848"/>
                </a:lnTo>
                <a:lnTo>
                  <a:pt x="960" y="845"/>
                </a:lnTo>
                <a:lnTo>
                  <a:pt x="961" y="842"/>
                </a:lnTo>
                <a:lnTo>
                  <a:pt x="963" y="840"/>
                </a:lnTo>
                <a:lnTo>
                  <a:pt x="960" y="836"/>
                </a:lnTo>
                <a:lnTo>
                  <a:pt x="963" y="836"/>
                </a:lnTo>
                <a:lnTo>
                  <a:pt x="964" y="835"/>
                </a:lnTo>
                <a:lnTo>
                  <a:pt x="966" y="832"/>
                </a:lnTo>
                <a:lnTo>
                  <a:pt x="966" y="829"/>
                </a:lnTo>
                <a:lnTo>
                  <a:pt x="965" y="827"/>
                </a:lnTo>
                <a:lnTo>
                  <a:pt x="964" y="827"/>
                </a:lnTo>
                <a:lnTo>
                  <a:pt x="963" y="827"/>
                </a:lnTo>
                <a:lnTo>
                  <a:pt x="961" y="823"/>
                </a:lnTo>
                <a:lnTo>
                  <a:pt x="959" y="822"/>
                </a:lnTo>
                <a:lnTo>
                  <a:pt x="944" y="816"/>
                </a:lnTo>
                <a:lnTo>
                  <a:pt x="939" y="811"/>
                </a:lnTo>
                <a:lnTo>
                  <a:pt x="937" y="806"/>
                </a:lnTo>
                <a:lnTo>
                  <a:pt x="942" y="798"/>
                </a:lnTo>
                <a:lnTo>
                  <a:pt x="939" y="796"/>
                </a:lnTo>
                <a:lnTo>
                  <a:pt x="941" y="792"/>
                </a:lnTo>
                <a:lnTo>
                  <a:pt x="942" y="788"/>
                </a:lnTo>
                <a:lnTo>
                  <a:pt x="942" y="784"/>
                </a:lnTo>
                <a:lnTo>
                  <a:pt x="941" y="780"/>
                </a:lnTo>
                <a:lnTo>
                  <a:pt x="938" y="776"/>
                </a:lnTo>
                <a:lnTo>
                  <a:pt x="935" y="771"/>
                </a:lnTo>
                <a:lnTo>
                  <a:pt x="931" y="767"/>
                </a:lnTo>
                <a:lnTo>
                  <a:pt x="929" y="757"/>
                </a:lnTo>
                <a:lnTo>
                  <a:pt x="928" y="753"/>
                </a:lnTo>
                <a:lnTo>
                  <a:pt x="924" y="749"/>
                </a:lnTo>
                <a:lnTo>
                  <a:pt x="903" y="727"/>
                </a:lnTo>
                <a:lnTo>
                  <a:pt x="903" y="723"/>
                </a:lnTo>
                <a:lnTo>
                  <a:pt x="902" y="721"/>
                </a:lnTo>
                <a:lnTo>
                  <a:pt x="898" y="719"/>
                </a:lnTo>
                <a:lnTo>
                  <a:pt x="895" y="717"/>
                </a:lnTo>
                <a:lnTo>
                  <a:pt x="895" y="712"/>
                </a:lnTo>
                <a:lnTo>
                  <a:pt x="895" y="706"/>
                </a:lnTo>
                <a:lnTo>
                  <a:pt x="891" y="701"/>
                </a:lnTo>
                <a:lnTo>
                  <a:pt x="889" y="691"/>
                </a:lnTo>
                <a:lnTo>
                  <a:pt x="886" y="687"/>
                </a:lnTo>
                <a:lnTo>
                  <a:pt x="882" y="684"/>
                </a:lnTo>
                <a:lnTo>
                  <a:pt x="881" y="681"/>
                </a:lnTo>
                <a:lnTo>
                  <a:pt x="884" y="678"/>
                </a:lnTo>
                <a:lnTo>
                  <a:pt x="881" y="675"/>
                </a:lnTo>
                <a:lnTo>
                  <a:pt x="876" y="670"/>
                </a:lnTo>
                <a:lnTo>
                  <a:pt x="873" y="669"/>
                </a:lnTo>
                <a:lnTo>
                  <a:pt x="872" y="668"/>
                </a:lnTo>
                <a:lnTo>
                  <a:pt x="871" y="665"/>
                </a:lnTo>
                <a:lnTo>
                  <a:pt x="869" y="662"/>
                </a:lnTo>
                <a:lnTo>
                  <a:pt x="869" y="653"/>
                </a:lnTo>
                <a:lnTo>
                  <a:pt x="858" y="631"/>
                </a:lnTo>
                <a:lnTo>
                  <a:pt x="858" y="629"/>
                </a:lnTo>
                <a:lnTo>
                  <a:pt x="854" y="617"/>
                </a:lnTo>
                <a:lnTo>
                  <a:pt x="854" y="614"/>
                </a:lnTo>
                <a:lnTo>
                  <a:pt x="853" y="609"/>
                </a:lnTo>
                <a:lnTo>
                  <a:pt x="850" y="602"/>
                </a:lnTo>
                <a:lnTo>
                  <a:pt x="846" y="590"/>
                </a:lnTo>
                <a:lnTo>
                  <a:pt x="842" y="576"/>
                </a:lnTo>
                <a:lnTo>
                  <a:pt x="837" y="559"/>
                </a:lnTo>
                <a:lnTo>
                  <a:pt x="831" y="541"/>
                </a:lnTo>
                <a:lnTo>
                  <a:pt x="824" y="520"/>
                </a:lnTo>
                <a:lnTo>
                  <a:pt x="816" y="498"/>
                </a:lnTo>
                <a:lnTo>
                  <a:pt x="810" y="473"/>
                </a:lnTo>
                <a:lnTo>
                  <a:pt x="801" y="447"/>
                </a:lnTo>
                <a:lnTo>
                  <a:pt x="793" y="422"/>
                </a:lnTo>
                <a:lnTo>
                  <a:pt x="784" y="393"/>
                </a:lnTo>
                <a:lnTo>
                  <a:pt x="776" y="366"/>
                </a:lnTo>
                <a:lnTo>
                  <a:pt x="767" y="336"/>
                </a:lnTo>
                <a:lnTo>
                  <a:pt x="758" y="308"/>
                </a:lnTo>
                <a:lnTo>
                  <a:pt x="749" y="279"/>
                </a:lnTo>
                <a:lnTo>
                  <a:pt x="740" y="251"/>
                </a:lnTo>
                <a:lnTo>
                  <a:pt x="731" y="222"/>
                </a:lnTo>
                <a:lnTo>
                  <a:pt x="722" y="194"/>
                </a:lnTo>
                <a:lnTo>
                  <a:pt x="714" y="168"/>
                </a:lnTo>
                <a:lnTo>
                  <a:pt x="706" y="142"/>
                </a:lnTo>
                <a:lnTo>
                  <a:pt x="699" y="119"/>
                </a:lnTo>
                <a:lnTo>
                  <a:pt x="692" y="95"/>
                </a:lnTo>
                <a:lnTo>
                  <a:pt x="686" y="75"/>
                </a:lnTo>
                <a:lnTo>
                  <a:pt x="679" y="57"/>
                </a:lnTo>
                <a:lnTo>
                  <a:pt x="675" y="40"/>
                </a:lnTo>
                <a:lnTo>
                  <a:pt x="670" y="25"/>
                </a:lnTo>
                <a:lnTo>
                  <a:pt x="668" y="14"/>
                </a:lnTo>
                <a:lnTo>
                  <a:pt x="664" y="6"/>
                </a:lnTo>
                <a:lnTo>
                  <a:pt x="662" y="1"/>
                </a:lnTo>
                <a:lnTo>
                  <a:pt x="662" y="0"/>
                </a:lnTo>
                <a:lnTo>
                  <a:pt x="621" y="3"/>
                </a:lnTo>
                <a:lnTo>
                  <a:pt x="581" y="9"/>
                </a:lnTo>
                <a:lnTo>
                  <a:pt x="541" y="14"/>
                </a:lnTo>
                <a:lnTo>
                  <a:pt x="499" y="18"/>
                </a:lnTo>
                <a:lnTo>
                  <a:pt x="459" y="23"/>
                </a:lnTo>
                <a:lnTo>
                  <a:pt x="418" y="27"/>
                </a:lnTo>
                <a:lnTo>
                  <a:pt x="378" y="32"/>
                </a:lnTo>
                <a:lnTo>
                  <a:pt x="336" y="36"/>
                </a:lnTo>
                <a:lnTo>
                  <a:pt x="296" y="40"/>
                </a:lnTo>
                <a:lnTo>
                  <a:pt x="256" y="45"/>
                </a:lnTo>
                <a:lnTo>
                  <a:pt x="215" y="49"/>
                </a:lnTo>
                <a:lnTo>
                  <a:pt x="175" y="53"/>
                </a:lnTo>
                <a:lnTo>
                  <a:pt x="133" y="57"/>
                </a:lnTo>
                <a:lnTo>
                  <a:pt x="93" y="62"/>
                </a:lnTo>
                <a:lnTo>
                  <a:pt x="52" y="66"/>
                </a:lnTo>
                <a:lnTo>
                  <a:pt x="12" y="69"/>
                </a:lnTo>
                <a:lnTo>
                  <a:pt x="3" y="69"/>
                </a:lnTo>
                <a:lnTo>
                  <a:pt x="0" y="69"/>
                </a:lnTo>
                <a:lnTo>
                  <a:pt x="3" y="79"/>
                </a:lnTo>
                <a:lnTo>
                  <a:pt x="9" y="90"/>
                </a:lnTo>
                <a:lnTo>
                  <a:pt x="17" y="99"/>
                </a:lnTo>
                <a:lnTo>
                  <a:pt x="26" y="103"/>
                </a:lnTo>
                <a:lnTo>
                  <a:pt x="30" y="103"/>
                </a:lnTo>
                <a:lnTo>
                  <a:pt x="30" y="108"/>
                </a:lnTo>
                <a:lnTo>
                  <a:pt x="30" y="123"/>
                </a:lnTo>
                <a:lnTo>
                  <a:pt x="30" y="130"/>
                </a:lnTo>
                <a:lnTo>
                  <a:pt x="30" y="160"/>
                </a:lnTo>
                <a:lnTo>
                  <a:pt x="30" y="182"/>
                </a:lnTo>
                <a:lnTo>
                  <a:pt x="30" y="207"/>
                </a:lnTo>
                <a:lnTo>
                  <a:pt x="30" y="236"/>
                </a:lnTo>
                <a:lnTo>
                  <a:pt x="30" y="268"/>
                </a:lnTo>
                <a:lnTo>
                  <a:pt x="30" y="302"/>
                </a:lnTo>
                <a:lnTo>
                  <a:pt x="30" y="339"/>
                </a:lnTo>
                <a:lnTo>
                  <a:pt x="30" y="378"/>
                </a:lnTo>
                <a:lnTo>
                  <a:pt x="30" y="419"/>
                </a:lnTo>
                <a:lnTo>
                  <a:pt x="30" y="460"/>
                </a:lnTo>
                <a:lnTo>
                  <a:pt x="30" y="504"/>
                </a:lnTo>
                <a:lnTo>
                  <a:pt x="28" y="547"/>
                </a:lnTo>
                <a:lnTo>
                  <a:pt x="28" y="637"/>
                </a:lnTo>
                <a:lnTo>
                  <a:pt x="28" y="681"/>
                </a:lnTo>
                <a:lnTo>
                  <a:pt x="28" y="723"/>
                </a:lnTo>
                <a:lnTo>
                  <a:pt x="28" y="765"/>
                </a:lnTo>
                <a:lnTo>
                  <a:pt x="28" y="806"/>
                </a:lnTo>
                <a:lnTo>
                  <a:pt x="27" y="845"/>
                </a:lnTo>
                <a:lnTo>
                  <a:pt x="27" y="882"/>
                </a:lnTo>
                <a:lnTo>
                  <a:pt x="27" y="916"/>
                </a:lnTo>
                <a:lnTo>
                  <a:pt x="27" y="949"/>
                </a:lnTo>
                <a:lnTo>
                  <a:pt x="27" y="977"/>
                </a:lnTo>
                <a:lnTo>
                  <a:pt x="26" y="1002"/>
                </a:lnTo>
                <a:lnTo>
                  <a:pt x="26" y="1024"/>
                </a:lnTo>
                <a:lnTo>
                  <a:pt x="26" y="1040"/>
                </a:lnTo>
                <a:lnTo>
                  <a:pt x="26" y="1053"/>
                </a:lnTo>
                <a:lnTo>
                  <a:pt x="26" y="1061"/>
                </a:lnTo>
                <a:lnTo>
                  <a:pt x="26" y="1064"/>
                </a:lnTo>
                <a:lnTo>
                  <a:pt x="31" y="1094"/>
                </a:lnTo>
                <a:lnTo>
                  <a:pt x="35" y="1123"/>
                </a:lnTo>
                <a:lnTo>
                  <a:pt x="39" y="1152"/>
                </a:lnTo>
                <a:lnTo>
                  <a:pt x="44" y="1182"/>
                </a:lnTo>
                <a:lnTo>
                  <a:pt x="48" y="1211"/>
                </a:lnTo>
                <a:lnTo>
                  <a:pt x="53" y="1240"/>
                </a:lnTo>
                <a:lnTo>
                  <a:pt x="62" y="1299"/>
                </a:lnTo>
                <a:lnTo>
                  <a:pt x="66" y="1328"/>
                </a:lnTo>
                <a:lnTo>
                  <a:pt x="71" y="1358"/>
                </a:lnTo>
                <a:lnTo>
                  <a:pt x="75" y="1387"/>
                </a:lnTo>
                <a:lnTo>
                  <a:pt x="80" y="1416"/>
                </a:lnTo>
                <a:lnTo>
                  <a:pt x="84" y="1446"/>
                </a:lnTo>
                <a:lnTo>
                  <a:pt x="89" y="1475"/>
                </a:lnTo>
                <a:lnTo>
                  <a:pt x="98" y="1534"/>
                </a:lnTo>
                <a:lnTo>
                  <a:pt x="105" y="1531"/>
                </a:lnTo>
                <a:lnTo>
                  <a:pt x="110" y="1527"/>
                </a:lnTo>
                <a:lnTo>
                  <a:pt x="115" y="1527"/>
                </a:lnTo>
                <a:lnTo>
                  <a:pt x="122" y="1534"/>
                </a:lnTo>
                <a:lnTo>
                  <a:pt x="123" y="1534"/>
                </a:lnTo>
                <a:lnTo>
                  <a:pt x="123" y="1532"/>
                </a:lnTo>
                <a:lnTo>
                  <a:pt x="124" y="1531"/>
                </a:lnTo>
                <a:lnTo>
                  <a:pt x="124" y="1530"/>
                </a:lnTo>
                <a:lnTo>
                  <a:pt x="124" y="1527"/>
                </a:lnTo>
                <a:lnTo>
                  <a:pt x="132" y="1530"/>
                </a:lnTo>
                <a:lnTo>
                  <a:pt x="149" y="1532"/>
                </a:lnTo>
                <a:lnTo>
                  <a:pt x="158" y="1534"/>
                </a:lnTo>
                <a:lnTo>
                  <a:pt x="155" y="1541"/>
                </a:lnTo>
                <a:lnTo>
                  <a:pt x="157" y="1544"/>
                </a:lnTo>
                <a:lnTo>
                  <a:pt x="159" y="1545"/>
                </a:lnTo>
                <a:lnTo>
                  <a:pt x="164" y="1545"/>
                </a:lnTo>
                <a:lnTo>
                  <a:pt x="164" y="1544"/>
                </a:lnTo>
                <a:lnTo>
                  <a:pt x="169" y="1544"/>
                </a:lnTo>
                <a:lnTo>
                  <a:pt x="169" y="1545"/>
                </a:lnTo>
                <a:lnTo>
                  <a:pt x="171" y="1547"/>
                </a:lnTo>
                <a:lnTo>
                  <a:pt x="172" y="1548"/>
                </a:lnTo>
                <a:lnTo>
                  <a:pt x="175" y="1545"/>
                </a:lnTo>
                <a:lnTo>
                  <a:pt x="176" y="1541"/>
                </a:lnTo>
                <a:lnTo>
                  <a:pt x="176" y="1518"/>
                </a:lnTo>
                <a:lnTo>
                  <a:pt x="175" y="1505"/>
                </a:lnTo>
                <a:lnTo>
                  <a:pt x="175" y="1500"/>
                </a:lnTo>
                <a:lnTo>
                  <a:pt x="176" y="1488"/>
                </a:lnTo>
                <a:lnTo>
                  <a:pt x="176" y="1483"/>
                </a:lnTo>
                <a:lnTo>
                  <a:pt x="176" y="1481"/>
                </a:lnTo>
                <a:lnTo>
                  <a:pt x="179" y="1477"/>
                </a:lnTo>
                <a:lnTo>
                  <a:pt x="179" y="1474"/>
                </a:lnTo>
                <a:lnTo>
                  <a:pt x="177" y="1469"/>
                </a:lnTo>
                <a:lnTo>
                  <a:pt x="177" y="1465"/>
                </a:lnTo>
                <a:lnTo>
                  <a:pt x="179" y="1464"/>
                </a:lnTo>
                <a:lnTo>
                  <a:pt x="181" y="1460"/>
                </a:lnTo>
                <a:lnTo>
                  <a:pt x="182" y="1456"/>
                </a:lnTo>
                <a:lnTo>
                  <a:pt x="184" y="1452"/>
                </a:lnTo>
                <a:lnTo>
                  <a:pt x="182" y="1446"/>
                </a:lnTo>
                <a:lnTo>
                  <a:pt x="184" y="1440"/>
                </a:lnTo>
                <a:lnTo>
                  <a:pt x="186" y="1437"/>
                </a:lnTo>
                <a:lnTo>
                  <a:pt x="188" y="1433"/>
                </a:lnTo>
                <a:lnTo>
                  <a:pt x="185" y="1429"/>
                </a:lnTo>
                <a:lnTo>
                  <a:pt x="189" y="1426"/>
                </a:lnTo>
                <a:lnTo>
                  <a:pt x="190" y="1422"/>
                </a:lnTo>
                <a:lnTo>
                  <a:pt x="190" y="1417"/>
                </a:lnTo>
                <a:lnTo>
                  <a:pt x="188" y="1413"/>
                </a:lnTo>
                <a:lnTo>
                  <a:pt x="191" y="1413"/>
                </a:lnTo>
                <a:lnTo>
                  <a:pt x="193" y="1416"/>
                </a:lnTo>
                <a:lnTo>
                  <a:pt x="194" y="1420"/>
                </a:lnTo>
                <a:lnTo>
                  <a:pt x="194" y="1425"/>
                </a:lnTo>
                <a:lnTo>
                  <a:pt x="195" y="1429"/>
                </a:lnTo>
                <a:lnTo>
                  <a:pt x="198" y="1429"/>
                </a:lnTo>
                <a:lnTo>
                  <a:pt x="201" y="1429"/>
                </a:lnTo>
                <a:lnTo>
                  <a:pt x="203" y="1429"/>
                </a:lnTo>
                <a:lnTo>
                  <a:pt x="210" y="1431"/>
                </a:lnTo>
                <a:lnTo>
                  <a:pt x="213" y="1435"/>
                </a:lnTo>
                <a:lnTo>
                  <a:pt x="224" y="1459"/>
                </a:lnTo>
                <a:lnTo>
                  <a:pt x="226" y="1465"/>
                </a:lnTo>
                <a:lnTo>
                  <a:pt x="226" y="1469"/>
                </a:lnTo>
                <a:lnTo>
                  <a:pt x="224" y="1473"/>
                </a:lnTo>
                <a:lnTo>
                  <a:pt x="221" y="1479"/>
                </a:lnTo>
                <a:lnTo>
                  <a:pt x="220" y="1486"/>
                </a:lnTo>
                <a:lnTo>
                  <a:pt x="220" y="1491"/>
                </a:lnTo>
                <a:lnTo>
                  <a:pt x="221" y="1492"/>
                </a:lnTo>
                <a:lnTo>
                  <a:pt x="224" y="1495"/>
                </a:lnTo>
                <a:lnTo>
                  <a:pt x="225" y="1497"/>
                </a:lnTo>
                <a:lnTo>
                  <a:pt x="226" y="1501"/>
                </a:lnTo>
                <a:lnTo>
                  <a:pt x="228" y="1505"/>
                </a:lnTo>
                <a:lnTo>
                  <a:pt x="229" y="1509"/>
                </a:lnTo>
                <a:lnTo>
                  <a:pt x="230" y="1512"/>
                </a:lnTo>
                <a:lnTo>
                  <a:pt x="233" y="1514"/>
                </a:lnTo>
                <a:lnTo>
                  <a:pt x="235" y="1516"/>
                </a:lnTo>
                <a:lnTo>
                  <a:pt x="238" y="1517"/>
                </a:lnTo>
                <a:lnTo>
                  <a:pt x="241" y="1518"/>
                </a:lnTo>
                <a:lnTo>
                  <a:pt x="243" y="1518"/>
                </a:lnTo>
                <a:lnTo>
                  <a:pt x="248" y="1518"/>
                </a:lnTo>
                <a:lnTo>
                  <a:pt x="248" y="1518"/>
                </a:lnTo>
                <a:lnTo>
                  <a:pt x="247" y="1516"/>
                </a:lnTo>
                <a:lnTo>
                  <a:pt x="251" y="1512"/>
                </a:lnTo>
                <a:lnTo>
                  <a:pt x="251" y="1510"/>
                </a:lnTo>
                <a:lnTo>
                  <a:pt x="252" y="1509"/>
                </a:lnTo>
                <a:lnTo>
                  <a:pt x="255" y="1512"/>
                </a:lnTo>
                <a:lnTo>
                  <a:pt x="256" y="1514"/>
                </a:lnTo>
                <a:lnTo>
                  <a:pt x="254" y="1521"/>
                </a:lnTo>
                <a:lnTo>
                  <a:pt x="254" y="1525"/>
                </a:lnTo>
                <a:lnTo>
                  <a:pt x="256" y="1529"/>
                </a:lnTo>
                <a:lnTo>
                  <a:pt x="270" y="1539"/>
                </a:lnTo>
                <a:lnTo>
                  <a:pt x="276" y="1549"/>
                </a:lnTo>
                <a:lnTo>
                  <a:pt x="268" y="1556"/>
                </a:lnTo>
                <a:lnTo>
                  <a:pt x="256" y="1561"/>
                </a:lnTo>
                <a:lnTo>
                  <a:pt x="246" y="1565"/>
                </a:lnTo>
                <a:lnTo>
                  <a:pt x="235" y="1563"/>
                </a:lnTo>
                <a:lnTo>
                  <a:pt x="229" y="1560"/>
                </a:lnTo>
                <a:lnTo>
                  <a:pt x="226" y="1561"/>
                </a:lnTo>
                <a:lnTo>
                  <a:pt x="225" y="1562"/>
                </a:lnTo>
                <a:lnTo>
                  <a:pt x="224" y="1565"/>
                </a:lnTo>
                <a:lnTo>
                  <a:pt x="213" y="1569"/>
                </a:lnTo>
                <a:lnTo>
                  <a:pt x="207" y="1571"/>
                </a:lnTo>
                <a:lnTo>
                  <a:pt x="204" y="1575"/>
                </a:lnTo>
                <a:lnTo>
                  <a:pt x="213" y="1574"/>
                </a:lnTo>
                <a:lnTo>
                  <a:pt x="237" y="1567"/>
                </a:lnTo>
                <a:lnTo>
                  <a:pt x="270" y="1563"/>
                </a:lnTo>
                <a:lnTo>
                  <a:pt x="305" y="1554"/>
                </a:lnTo>
                <a:lnTo>
                  <a:pt x="322" y="1545"/>
                </a:lnTo>
                <a:lnTo>
                  <a:pt x="327" y="1532"/>
                </a:lnTo>
                <a:lnTo>
                  <a:pt x="326" y="1535"/>
                </a:lnTo>
                <a:lnTo>
                  <a:pt x="323" y="1535"/>
                </a:lnTo>
                <a:lnTo>
                  <a:pt x="320" y="1536"/>
                </a:lnTo>
                <a:lnTo>
                  <a:pt x="317" y="1536"/>
                </a:lnTo>
                <a:lnTo>
                  <a:pt x="318" y="1531"/>
                </a:lnTo>
                <a:lnTo>
                  <a:pt x="317" y="1527"/>
                </a:lnTo>
                <a:lnTo>
                  <a:pt x="314" y="1525"/>
                </a:lnTo>
                <a:lnTo>
                  <a:pt x="313" y="1519"/>
                </a:lnTo>
                <a:lnTo>
                  <a:pt x="316" y="1519"/>
                </a:lnTo>
                <a:lnTo>
                  <a:pt x="317" y="1521"/>
                </a:lnTo>
                <a:lnTo>
                  <a:pt x="322" y="1525"/>
                </a:lnTo>
                <a:lnTo>
                  <a:pt x="323" y="1527"/>
                </a:lnTo>
                <a:lnTo>
                  <a:pt x="325" y="1530"/>
                </a:lnTo>
                <a:lnTo>
                  <a:pt x="325" y="1531"/>
                </a:lnTo>
                <a:lnTo>
                  <a:pt x="330" y="1531"/>
                </a:lnTo>
                <a:lnTo>
                  <a:pt x="336" y="1529"/>
                </a:lnTo>
                <a:lnTo>
                  <a:pt x="339" y="1525"/>
                </a:lnTo>
                <a:lnTo>
                  <a:pt x="340" y="1521"/>
                </a:lnTo>
                <a:lnTo>
                  <a:pt x="344" y="1518"/>
                </a:lnTo>
                <a:lnTo>
                  <a:pt x="351" y="1516"/>
                </a:lnTo>
                <a:lnTo>
                  <a:pt x="353" y="1512"/>
                </a:lnTo>
                <a:lnTo>
                  <a:pt x="354" y="1505"/>
                </a:lnTo>
                <a:lnTo>
                  <a:pt x="357" y="1500"/>
                </a:lnTo>
                <a:lnTo>
                  <a:pt x="367" y="1487"/>
                </a:lnTo>
                <a:lnTo>
                  <a:pt x="367" y="1484"/>
                </a:lnTo>
                <a:lnTo>
                  <a:pt x="370" y="1484"/>
                </a:lnTo>
                <a:lnTo>
                  <a:pt x="366" y="1483"/>
                </a:lnTo>
                <a:lnTo>
                  <a:pt x="364" y="1482"/>
                </a:lnTo>
                <a:lnTo>
                  <a:pt x="362" y="1479"/>
                </a:lnTo>
                <a:lnTo>
                  <a:pt x="360" y="1477"/>
                </a:lnTo>
                <a:lnTo>
                  <a:pt x="360" y="1475"/>
                </a:lnTo>
                <a:lnTo>
                  <a:pt x="361" y="1475"/>
                </a:lnTo>
                <a:lnTo>
                  <a:pt x="361" y="1475"/>
                </a:lnTo>
                <a:lnTo>
                  <a:pt x="354" y="1461"/>
                </a:lnTo>
                <a:lnTo>
                  <a:pt x="353" y="1456"/>
                </a:lnTo>
                <a:lnTo>
                  <a:pt x="353" y="1455"/>
                </a:lnTo>
                <a:lnTo>
                  <a:pt x="354" y="1452"/>
                </a:lnTo>
                <a:lnTo>
                  <a:pt x="357" y="1443"/>
                </a:lnTo>
                <a:lnTo>
                  <a:pt x="358" y="1434"/>
                </a:lnTo>
                <a:lnTo>
                  <a:pt x="360" y="1424"/>
                </a:lnTo>
                <a:lnTo>
                  <a:pt x="360" y="1418"/>
                </a:lnTo>
                <a:lnTo>
                  <a:pt x="358" y="1416"/>
                </a:lnTo>
                <a:lnTo>
                  <a:pt x="357" y="1415"/>
                </a:lnTo>
                <a:lnTo>
                  <a:pt x="354" y="1413"/>
                </a:lnTo>
                <a:lnTo>
                  <a:pt x="331" y="1402"/>
                </a:lnTo>
                <a:lnTo>
                  <a:pt x="327" y="1399"/>
                </a:lnTo>
                <a:lnTo>
                  <a:pt x="323" y="1394"/>
                </a:lnTo>
                <a:lnTo>
                  <a:pt x="317" y="1385"/>
                </a:lnTo>
                <a:lnTo>
                  <a:pt x="314" y="1382"/>
                </a:lnTo>
                <a:lnTo>
                  <a:pt x="300" y="1371"/>
                </a:lnTo>
                <a:lnTo>
                  <a:pt x="296" y="1368"/>
                </a:lnTo>
                <a:lnTo>
                  <a:pt x="294" y="1364"/>
                </a:lnTo>
                <a:lnTo>
                  <a:pt x="292" y="1361"/>
                </a:lnTo>
                <a:lnTo>
                  <a:pt x="291" y="1359"/>
                </a:lnTo>
                <a:lnTo>
                  <a:pt x="291" y="1356"/>
                </a:lnTo>
                <a:lnTo>
                  <a:pt x="291" y="1355"/>
                </a:lnTo>
                <a:lnTo>
                  <a:pt x="292" y="1351"/>
                </a:lnTo>
                <a:lnTo>
                  <a:pt x="296" y="1338"/>
                </a:lnTo>
                <a:lnTo>
                  <a:pt x="296" y="1337"/>
                </a:lnTo>
                <a:lnTo>
                  <a:pt x="295" y="1323"/>
                </a:lnTo>
                <a:lnTo>
                  <a:pt x="296" y="1317"/>
                </a:lnTo>
                <a:lnTo>
                  <a:pt x="308" y="1316"/>
                </a:lnTo>
                <a:lnTo>
                  <a:pt x="351" y="1312"/>
                </a:lnTo>
                <a:lnTo>
                  <a:pt x="393" y="1307"/>
                </a:lnTo>
                <a:lnTo>
                  <a:pt x="436" y="1302"/>
                </a:lnTo>
                <a:lnTo>
                  <a:pt x="479" y="1297"/>
                </a:lnTo>
                <a:lnTo>
                  <a:pt x="521" y="1292"/>
                </a:lnTo>
                <a:lnTo>
                  <a:pt x="565" y="1286"/>
                </a:lnTo>
                <a:lnTo>
                  <a:pt x="608" y="1281"/>
                </a:lnTo>
                <a:lnTo>
                  <a:pt x="651" y="1276"/>
                </a:lnTo>
                <a:lnTo>
                  <a:pt x="693" y="1271"/>
                </a:lnTo>
                <a:lnTo>
                  <a:pt x="736" y="1264"/>
                </a:lnTo>
                <a:lnTo>
                  <a:pt x="779" y="1259"/>
                </a:lnTo>
                <a:lnTo>
                  <a:pt x="822" y="1254"/>
                </a:lnTo>
                <a:lnTo>
                  <a:pt x="864" y="1249"/>
                </a:lnTo>
                <a:lnTo>
                  <a:pt x="907" y="1242"/>
                </a:lnTo>
                <a:lnTo>
                  <a:pt x="950" y="1237"/>
                </a:lnTo>
                <a:lnTo>
                  <a:pt x="992" y="1231"/>
                </a:lnTo>
                <a:lnTo>
                  <a:pt x="992" y="1229"/>
                </a:lnTo>
                <a:lnTo>
                  <a:pt x="994" y="1227"/>
                </a:lnTo>
                <a:lnTo>
                  <a:pt x="995" y="1224"/>
                </a:lnTo>
                <a:lnTo>
                  <a:pt x="994" y="1222"/>
                </a:lnTo>
                <a:close/>
                <a:moveTo>
                  <a:pt x="181" y="1561"/>
                </a:moveTo>
                <a:lnTo>
                  <a:pt x="180" y="1562"/>
                </a:lnTo>
                <a:lnTo>
                  <a:pt x="177" y="1565"/>
                </a:lnTo>
                <a:lnTo>
                  <a:pt x="175" y="1566"/>
                </a:lnTo>
                <a:lnTo>
                  <a:pt x="171" y="1567"/>
                </a:lnTo>
                <a:lnTo>
                  <a:pt x="157" y="1569"/>
                </a:lnTo>
                <a:lnTo>
                  <a:pt x="132" y="1576"/>
                </a:lnTo>
                <a:lnTo>
                  <a:pt x="128" y="1579"/>
                </a:lnTo>
                <a:lnTo>
                  <a:pt x="188" y="1570"/>
                </a:lnTo>
                <a:lnTo>
                  <a:pt x="189" y="1570"/>
                </a:lnTo>
                <a:lnTo>
                  <a:pt x="193" y="1567"/>
                </a:lnTo>
                <a:lnTo>
                  <a:pt x="193" y="1566"/>
                </a:lnTo>
                <a:lnTo>
                  <a:pt x="181" y="156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0" name="Прямоугольник 5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United States map</a:t>
            </a:r>
            <a:endParaRPr lang="ru-RU" sz="5000" b="1" dirty="0">
              <a:solidFill>
                <a:schemeClr val="accent2"/>
              </a:solidFill>
              <a:latin typeface="Arial" panose="020B0604020202020204" pitchFamily="34" charset="0"/>
              <a:cs typeface="Arial" panose="020B0604020202020204" pitchFamily="34" charset="0"/>
            </a:endParaRPr>
          </a:p>
        </p:txBody>
      </p:sp>
      <p:sp>
        <p:nvSpPr>
          <p:cNvPr id="63" name="TextBox 6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64" name="TextBox 6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65" name="Прямая соединительная линия 64"/>
          <p:cNvCxnSpPr/>
          <p:nvPr/>
        </p:nvCxnSpPr>
        <p:spPr>
          <a:xfrm flipV="1">
            <a:off x="3055164" y="5353914"/>
            <a:ext cx="4497288" cy="1807882"/>
          </a:xfrm>
          <a:prstGeom prst="bentConnector3">
            <a:avLst>
              <a:gd name="adj1" fmla="val -2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32315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Прямоугольник 90"/>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60" name="Freeform 1"/>
          <p:cNvSpPr>
            <a:spLocks noChangeArrowheads="1"/>
          </p:cNvSpPr>
          <p:nvPr/>
        </p:nvSpPr>
        <p:spPr bwMode="auto">
          <a:xfrm>
            <a:off x="11684063" y="1059219"/>
            <a:ext cx="433180" cy="864592"/>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1" name="Freeform 2"/>
          <p:cNvSpPr>
            <a:spLocks noChangeArrowheads="1"/>
          </p:cNvSpPr>
          <p:nvPr/>
        </p:nvSpPr>
        <p:spPr bwMode="auto">
          <a:xfrm>
            <a:off x="11887557" y="1585230"/>
            <a:ext cx="1702498" cy="1594153"/>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2" name="Freeform 3"/>
          <p:cNvSpPr>
            <a:spLocks noChangeArrowheads="1"/>
          </p:cNvSpPr>
          <p:nvPr/>
        </p:nvSpPr>
        <p:spPr bwMode="auto">
          <a:xfrm>
            <a:off x="9953357" y="1109604"/>
            <a:ext cx="2204182" cy="2188687"/>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3" name="Freeform 4"/>
          <p:cNvSpPr>
            <a:spLocks noChangeArrowheads="1"/>
          </p:cNvSpPr>
          <p:nvPr/>
        </p:nvSpPr>
        <p:spPr bwMode="auto">
          <a:xfrm>
            <a:off x="8980212" y="1262772"/>
            <a:ext cx="1762943" cy="1781583"/>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4" name="Freeform 5"/>
          <p:cNvSpPr>
            <a:spLocks noChangeArrowheads="1"/>
          </p:cNvSpPr>
          <p:nvPr/>
        </p:nvSpPr>
        <p:spPr bwMode="auto">
          <a:xfrm>
            <a:off x="8962080" y="2195886"/>
            <a:ext cx="1398266" cy="1569971"/>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5" name="Freeform 6"/>
          <p:cNvSpPr>
            <a:spLocks noChangeArrowheads="1"/>
          </p:cNvSpPr>
          <p:nvPr/>
        </p:nvSpPr>
        <p:spPr bwMode="auto">
          <a:xfrm>
            <a:off x="8970139" y="3552226"/>
            <a:ext cx="670925" cy="534071"/>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6" name="Freeform 7"/>
          <p:cNvSpPr>
            <a:spLocks noChangeArrowheads="1"/>
          </p:cNvSpPr>
          <p:nvPr/>
        </p:nvSpPr>
        <p:spPr bwMode="auto">
          <a:xfrm>
            <a:off x="9089010" y="4017775"/>
            <a:ext cx="296175" cy="195491"/>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7" name="Freeform 8"/>
          <p:cNvSpPr>
            <a:spLocks noChangeArrowheads="1"/>
          </p:cNvSpPr>
          <p:nvPr/>
        </p:nvSpPr>
        <p:spPr bwMode="auto">
          <a:xfrm>
            <a:off x="9395259" y="4305973"/>
            <a:ext cx="338486" cy="364780"/>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8" name="Freeform 9"/>
          <p:cNvSpPr>
            <a:spLocks noChangeArrowheads="1"/>
          </p:cNvSpPr>
          <p:nvPr/>
        </p:nvSpPr>
        <p:spPr bwMode="auto">
          <a:xfrm>
            <a:off x="9183707" y="4025837"/>
            <a:ext cx="822035" cy="584456"/>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9" name="Freeform 10"/>
          <p:cNvSpPr>
            <a:spLocks noChangeArrowheads="1"/>
          </p:cNvSpPr>
          <p:nvPr/>
        </p:nvSpPr>
        <p:spPr bwMode="auto">
          <a:xfrm>
            <a:off x="9522192" y="2594927"/>
            <a:ext cx="1839504" cy="1704999"/>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0" name="Freeform 11"/>
          <p:cNvSpPr>
            <a:spLocks noChangeArrowheads="1"/>
          </p:cNvSpPr>
          <p:nvPr/>
        </p:nvSpPr>
        <p:spPr bwMode="auto">
          <a:xfrm>
            <a:off x="9590695" y="4509525"/>
            <a:ext cx="467432" cy="483688"/>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1" name="Freeform 12"/>
          <p:cNvSpPr>
            <a:spLocks noChangeArrowheads="1"/>
          </p:cNvSpPr>
          <p:nvPr/>
        </p:nvSpPr>
        <p:spPr bwMode="auto">
          <a:xfrm>
            <a:off x="9913062" y="4271712"/>
            <a:ext cx="695102" cy="713439"/>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2" name="Freeform 13"/>
          <p:cNvSpPr>
            <a:spLocks noChangeArrowheads="1"/>
          </p:cNvSpPr>
          <p:nvPr/>
        </p:nvSpPr>
        <p:spPr bwMode="auto">
          <a:xfrm>
            <a:off x="10259606" y="3747716"/>
            <a:ext cx="914716" cy="610656"/>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3" name="Freeform 14"/>
          <p:cNvSpPr>
            <a:spLocks noChangeArrowheads="1"/>
          </p:cNvSpPr>
          <p:nvPr/>
        </p:nvSpPr>
        <p:spPr bwMode="auto">
          <a:xfrm>
            <a:off x="10920458" y="4205205"/>
            <a:ext cx="134990" cy="584456"/>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4" name="Freeform 15"/>
          <p:cNvSpPr>
            <a:spLocks noChangeArrowheads="1"/>
          </p:cNvSpPr>
          <p:nvPr/>
        </p:nvSpPr>
        <p:spPr bwMode="auto">
          <a:xfrm>
            <a:off x="10980901" y="4043975"/>
            <a:ext cx="330426" cy="721501"/>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5" name="Freeform 16"/>
          <p:cNvSpPr>
            <a:spLocks noChangeArrowheads="1"/>
          </p:cNvSpPr>
          <p:nvPr/>
        </p:nvSpPr>
        <p:spPr bwMode="auto">
          <a:xfrm>
            <a:off x="10505410" y="4179004"/>
            <a:ext cx="467432" cy="737624"/>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6" name="Freeform 17"/>
          <p:cNvSpPr>
            <a:spLocks noChangeArrowheads="1"/>
          </p:cNvSpPr>
          <p:nvPr/>
        </p:nvSpPr>
        <p:spPr bwMode="auto">
          <a:xfrm>
            <a:off x="10894264" y="2746080"/>
            <a:ext cx="1720632" cy="1348279"/>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7" name="Freeform 18"/>
          <p:cNvSpPr>
            <a:spLocks noChangeArrowheads="1"/>
          </p:cNvSpPr>
          <p:nvPr/>
        </p:nvSpPr>
        <p:spPr bwMode="auto">
          <a:xfrm>
            <a:off x="12379167" y="2772280"/>
            <a:ext cx="1118209" cy="1815844"/>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solidFill>
            <a:schemeClr val="accent2"/>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8" name="Freeform 19"/>
          <p:cNvSpPr>
            <a:spLocks noChangeArrowheads="1"/>
          </p:cNvSpPr>
          <p:nvPr/>
        </p:nvSpPr>
        <p:spPr bwMode="auto">
          <a:xfrm>
            <a:off x="11166262" y="3898869"/>
            <a:ext cx="1279392" cy="1068144"/>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9" name="Freeform 20"/>
          <p:cNvSpPr>
            <a:spLocks noChangeArrowheads="1"/>
          </p:cNvSpPr>
          <p:nvPr/>
        </p:nvSpPr>
        <p:spPr bwMode="auto">
          <a:xfrm>
            <a:off x="11929867" y="5180642"/>
            <a:ext cx="245804" cy="153168"/>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0" name="Freeform 21"/>
          <p:cNvSpPr>
            <a:spLocks noChangeArrowheads="1"/>
          </p:cNvSpPr>
          <p:nvPr/>
        </p:nvSpPr>
        <p:spPr bwMode="auto">
          <a:xfrm>
            <a:off x="11819054" y="3781978"/>
            <a:ext cx="898597" cy="1459125"/>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1" name="Freeform 22"/>
          <p:cNvSpPr>
            <a:spLocks noChangeArrowheads="1"/>
          </p:cNvSpPr>
          <p:nvPr/>
        </p:nvSpPr>
        <p:spPr bwMode="auto">
          <a:xfrm>
            <a:off x="11827114" y="5212887"/>
            <a:ext cx="703162" cy="679178"/>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2" name="Freeform 23"/>
          <p:cNvSpPr>
            <a:spLocks noChangeArrowheads="1"/>
          </p:cNvSpPr>
          <p:nvPr/>
        </p:nvSpPr>
        <p:spPr bwMode="auto">
          <a:xfrm>
            <a:off x="12091050" y="5027474"/>
            <a:ext cx="856287" cy="1041943"/>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3" name="Freeform 24"/>
          <p:cNvSpPr>
            <a:spLocks noChangeArrowheads="1"/>
          </p:cNvSpPr>
          <p:nvPr/>
        </p:nvSpPr>
        <p:spPr bwMode="auto">
          <a:xfrm>
            <a:off x="12199850" y="4840044"/>
            <a:ext cx="2161872" cy="2136287"/>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4" name="Freeform 25"/>
          <p:cNvSpPr>
            <a:spLocks noChangeArrowheads="1"/>
          </p:cNvSpPr>
          <p:nvPr/>
        </p:nvSpPr>
        <p:spPr bwMode="auto">
          <a:xfrm>
            <a:off x="12157540" y="6111741"/>
            <a:ext cx="1432516" cy="140672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5" name="Freeform 26"/>
          <p:cNvSpPr>
            <a:spLocks noChangeArrowheads="1"/>
          </p:cNvSpPr>
          <p:nvPr/>
        </p:nvSpPr>
        <p:spPr bwMode="auto">
          <a:xfrm>
            <a:off x="12157540" y="7383435"/>
            <a:ext cx="1482886" cy="141680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6" name="Freeform 27"/>
          <p:cNvSpPr>
            <a:spLocks noChangeArrowheads="1"/>
          </p:cNvSpPr>
          <p:nvPr/>
        </p:nvSpPr>
        <p:spPr bwMode="auto">
          <a:xfrm>
            <a:off x="12606837" y="7986030"/>
            <a:ext cx="1847565" cy="1628415"/>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89" name="Freeform 30"/>
          <p:cNvSpPr>
            <a:spLocks noChangeArrowheads="1"/>
          </p:cNvSpPr>
          <p:nvPr/>
        </p:nvSpPr>
        <p:spPr bwMode="auto">
          <a:xfrm>
            <a:off x="13005766" y="7468080"/>
            <a:ext cx="1059780" cy="1144727"/>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0" name="Freeform 31"/>
          <p:cNvSpPr>
            <a:spLocks noChangeArrowheads="1"/>
          </p:cNvSpPr>
          <p:nvPr/>
        </p:nvSpPr>
        <p:spPr bwMode="auto">
          <a:xfrm>
            <a:off x="14158227" y="6653873"/>
            <a:ext cx="1247156" cy="1840029"/>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1" name="Freeform 32"/>
          <p:cNvSpPr>
            <a:spLocks noChangeArrowheads="1"/>
          </p:cNvSpPr>
          <p:nvPr/>
        </p:nvSpPr>
        <p:spPr bwMode="auto">
          <a:xfrm>
            <a:off x="13674676" y="7214145"/>
            <a:ext cx="848229" cy="84040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2" name="Freeform 33"/>
          <p:cNvSpPr>
            <a:spLocks noChangeArrowheads="1"/>
          </p:cNvSpPr>
          <p:nvPr/>
        </p:nvSpPr>
        <p:spPr bwMode="auto">
          <a:xfrm>
            <a:off x="13283807" y="6407998"/>
            <a:ext cx="1313645" cy="108628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3" name="Freeform 34"/>
          <p:cNvSpPr>
            <a:spLocks noChangeArrowheads="1"/>
          </p:cNvSpPr>
          <p:nvPr/>
        </p:nvSpPr>
        <p:spPr bwMode="auto">
          <a:xfrm>
            <a:off x="14522905" y="6526905"/>
            <a:ext cx="322367" cy="890792"/>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4" name="Freeform 35"/>
          <p:cNvSpPr>
            <a:spLocks noChangeArrowheads="1"/>
          </p:cNvSpPr>
          <p:nvPr/>
        </p:nvSpPr>
        <p:spPr bwMode="auto">
          <a:xfrm>
            <a:off x="14123976" y="5722775"/>
            <a:ext cx="203493" cy="237813"/>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5" name="Freeform 36"/>
          <p:cNvSpPr>
            <a:spLocks noChangeArrowheads="1"/>
          </p:cNvSpPr>
          <p:nvPr/>
        </p:nvSpPr>
        <p:spPr bwMode="auto">
          <a:xfrm>
            <a:off x="14115918" y="5561545"/>
            <a:ext cx="221627" cy="203553"/>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6" name="Freeform 37"/>
          <p:cNvSpPr>
            <a:spLocks noChangeArrowheads="1"/>
          </p:cNvSpPr>
          <p:nvPr/>
        </p:nvSpPr>
        <p:spPr bwMode="auto">
          <a:xfrm>
            <a:off x="14132036" y="5553484"/>
            <a:ext cx="1220964" cy="1247512"/>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7" name="Freeform 38"/>
          <p:cNvSpPr>
            <a:spLocks noChangeArrowheads="1"/>
          </p:cNvSpPr>
          <p:nvPr/>
        </p:nvSpPr>
        <p:spPr bwMode="auto">
          <a:xfrm>
            <a:off x="14150168" y="4969028"/>
            <a:ext cx="660852" cy="652979"/>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8" name="Freeform 39"/>
          <p:cNvSpPr>
            <a:spLocks noChangeArrowheads="1"/>
          </p:cNvSpPr>
          <p:nvPr/>
        </p:nvSpPr>
        <p:spPr bwMode="auto">
          <a:xfrm>
            <a:off x="14665955" y="4866244"/>
            <a:ext cx="924790" cy="1094343"/>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99" name="Freeform 40"/>
          <p:cNvSpPr>
            <a:spLocks noChangeArrowheads="1"/>
          </p:cNvSpPr>
          <p:nvPr/>
        </p:nvSpPr>
        <p:spPr bwMode="auto">
          <a:xfrm>
            <a:off x="12496024" y="4179004"/>
            <a:ext cx="1458709" cy="983499"/>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0" name="Freeform 41"/>
          <p:cNvSpPr>
            <a:spLocks noChangeArrowheads="1"/>
          </p:cNvSpPr>
          <p:nvPr/>
        </p:nvSpPr>
        <p:spPr bwMode="auto">
          <a:xfrm>
            <a:off x="13539686" y="1704136"/>
            <a:ext cx="1220964" cy="125557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1" name="Freeform 42"/>
          <p:cNvSpPr>
            <a:spLocks noChangeArrowheads="1"/>
          </p:cNvSpPr>
          <p:nvPr/>
        </p:nvSpPr>
        <p:spPr bwMode="auto">
          <a:xfrm>
            <a:off x="13344252" y="2756157"/>
            <a:ext cx="1746825" cy="2263255"/>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2" name="Freeform 43"/>
          <p:cNvSpPr>
            <a:spLocks noChangeArrowheads="1"/>
          </p:cNvSpPr>
          <p:nvPr/>
        </p:nvSpPr>
        <p:spPr bwMode="auto">
          <a:xfrm>
            <a:off x="15429561" y="4017775"/>
            <a:ext cx="1136342" cy="1628415"/>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3" name="Freeform 44"/>
          <p:cNvSpPr>
            <a:spLocks noChangeArrowheads="1"/>
          </p:cNvSpPr>
          <p:nvPr/>
        </p:nvSpPr>
        <p:spPr bwMode="auto">
          <a:xfrm>
            <a:off x="14557155" y="3755778"/>
            <a:ext cx="1644070" cy="1287818"/>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4" name="Freeform 45"/>
          <p:cNvSpPr>
            <a:spLocks noChangeArrowheads="1"/>
          </p:cNvSpPr>
          <p:nvPr/>
        </p:nvSpPr>
        <p:spPr bwMode="auto">
          <a:xfrm>
            <a:off x="14903700" y="3348674"/>
            <a:ext cx="713236" cy="652979"/>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5" name="Freeform 46"/>
          <p:cNvSpPr>
            <a:spLocks noChangeArrowheads="1"/>
          </p:cNvSpPr>
          <p:nvPr/>
        </p:nvSpPr>
        <p:spPr bwMode="auto">
          <a:xfrm>
            <a:off x="15284496" y="3612687"/>
            <a:ext cx="60443" cy="42322"/>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6" name="Freeform 47"/>
          <p:cNvSpPr>
            <a:spLocks noChangeArrowheads="1"/>
          </p:cNvSpPr>
          <p:nvPr/>
        </p:nvSpPr>
        <p:spPr bwMode="auto">
          <a:xfrm>
            <a:off x="15487990" y="3933129"/>
            <a:ext cx="195436" cy="255952"/>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7" name="Freeform 48"/>
          <p:cNvSpPr>
            <a:spLocks noChangeArrowheads="1"/>
          </p:cNvSpPr>
          <p:nvPr/>
        </p:nvSpPr>
        <p:spPr bwMode="auto">
          <a:xfrm>
            <a:off x="15598804" y="6815102"/>
            <a:ext cx="898597" cy="1636476"/>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8" name="Freeform 49"/>
          <p:cNvSpPr>
            <a:spLocks noChangeArrowheads="1"/>
          </p:cNvSpPr>
          <p:nvPr/>
        </p:nvSpPr>
        <p:spPr bwMode="auto">
          <a:xfrm>
            <a:off x="16598141" y="7943707"/>
            <a:ext cx="102753" cy="92707"/>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09" name="Freeform 50"/>
          <p:cNvSpPr>
            <a:spLocks noChangeArrowheads="1"/>
          </p:cNvSpPr>
          <p:nvPr/>
        </p:nvSpPr>
        <p:spPr bwMode="auto">
          <a:xfrm>
            <a:off x="16819767" y="7867123"/>
            <a:ext cx="102753" cy="8464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10" name="Freeform 51"/>
          <p:cNvSpPr>
            <a:spLocks noChangeArrowheads="1"/>
          </p:cNvSpPr>
          <p:nvPr/>
        </p:nvSpPr>
        <p:spPr bwMode="auto">
          <a:xfrm>
            <a:off x="16843946" y="5958573"/>
            <a:ext cx="102753" cy="110845"/>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11" name="Freeform 52"/>
          <p:cNvSpPr>
            <a:spLocks noChangeArrowheads="1"/>
          </p:cNvSpPr>
          <p:nvPr/>
        </p:nvSpPr>
        <p:spPr bwMode="auto">
          <a:xfrm>
            <a:off x="8420100" y="3832362"/>
            <a:ext cx="68503" cy="118908"/>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38" name="Freeform 53"/>
          <p:cNvSpPr>
            <a:spLocks noChangeArrowheads="1"/>
          </p:cNvSpPr>
          <p:nvPr/>
        </p:nvSpPr>
        <p:spPr bwMode="auto">
          <a:xfrm>
            <a:off x="9030583" y="2161624"/>
            <a:ext cx="110813" cy="52400"/>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39" name="Freeform 54"/>
          <p:cNvSpPr>
            <a:spLocks noChangeArrowheads="1"/>
          </p:cNvSpPr>
          <p:nvPr/>
        </p:nvSpPr>
        <p:spPr bwMode="auto">
          <a:xfrm>
            <a:off x="8937903" y="2119301"/>
            <a:ext cx="60443" cy="26201"/>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40" name="Freeform 55"/>
          <p:cNvSpPr>
            <a:spLocks noChangeArrowheads="1"/>
          </p:cNvSpPr>
          <p:nvPr/>
        </p:nvSpPr>
        <p:spPr bwMode="auto">
          <a:xfrm>
            <a:off x="9326756" y="2153563"/>
            <a:ext cx="68503" cy="8464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41" name="Freeform 56"/>
          <p:cNvSpPr>
            <a:spLocks noChangeArrowheads="1"/>
          </p:cNvSpPr>
          <p:nvPr/>
        </p:nvSpPr>
        <p:spPr bwMode="auto">
          <a:xfrm>
            <a:off x="9395259" y="2060856"/>
            <a:ext cx="52385" cy="60461"/>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42" name="Freeform 57"/>
          <p:cNvSpPr>
            <a:spLocks noChangeArrowheads="1"/>
          </p:cNvSpPr>
          <p:nvPr/>
        </p:nvSpPr>
        <p:spPr bwMode="auto">
          <a:xfrm>
            <a:off x="9107144" y="1542907"/>
            <a:ext cx="50369" cy="8464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0" name="Freeform 65"/>
          <p:cNvSpPr>
            <a:spLocks noChangeArrowheads="1"/>
          </p:cNvSpPr>
          <p:nvPr/>
        </p:nvSpPr>
        <p:spPr bwMode="auto">
          <a:xfrm>
            <a:off x="9014464" y="3874685"/>
            <a:ext cx="330426" cy="102783"/>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1" name="Freeform 66"/>
          <p:cNvSpPr>
            <a:spLocks noChangeArrowheads="1"/>
          </p:cNvSpPr>
          <p:nvPr/>
        </p:nvSpPr>
        <p:spPr bwMode="auto">
          <a:xfrm>
            <a:off x="11581309" y="5384192"/>
            <a:ext cx="42310" cy="68523"/>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2" name="Freeform 67"/>
          <p:cNvSpPr>
            <a:spLocks noChangeArrowheads="1"/>
          </p:cNvSpPr>
          <p:nvPr/>
        </p:nvSpPr>
        <p:spPr bwMode="auto">
          <a:xfrm>
            <a:off x="11665931" y="5255209"/>
            <a:ext cx="52385" cy="52400"/>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3" name="Freeform 68"/>
          <p:cNvSpPr>
            <a:spLocks noChangeArrowheads="1"/>
          </p:cNvSpPr>
          <p:nvPr/>
        </p:nvSpPr>
        <p:spPr bwMode="auto">
          <a:xfrm>
            <a:off x="11819054" y="5001273"/>
            <a:ext cx="84621" cy="92707"/>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4" name="Freeform 69"/>
          <p:cNvSpPr>
            <a:spLocks noChangeArrowheads="1"/>
          </p:cNvSpPr>
          <p:nvPr/>
        </p:nvSpPr>
        <p:spPr bwMode="auto">
          <a:xfrm>
            <a:off x="8980212" y="2264407"/>
            <a:ext cx="975159" cy="779947"/>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5" name="Freeform 70"/>
          <p:cNvSpPr>
            <a:spLocks noChangeArrowheads="1"/>
          </p:cNvSpPr>
          <p:nvPr/>
        </p:nvSpPr>
        <p:spPr bwMode="auto">
          <a:xfrm>
            <a:off x="14639763" y="6510782"/>
            <a:ext cx="161183" cy="618716"/>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6" name="Freeform 71"/>
          <p:cNvSpPr>
            <a:spLocks noChangeArrowheads="1"/>
          </p:cNvSpPr>
          <p:nvPr/>
        </p:nvSpPr>
        <p:spPr bwMode="auto">
          <a:xfrm>
            <a:off x="14150168" y="6688135"/>
            <a:ext cx="76562" cy="76583"/>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7" name="Freeform 72"/>
          <p:cNvSpPr>
            <a:spLocks noChangeArrowheads="1"/>
          </p:cNvSpPr>
          <p:nvPr/>
        </p:nvSpPr>
        <p:spPr bwMode="auto">
          <a:xfrm>
            <a:off x="14013162" y="6468459"/>
            <a:ext cx="84621" cy="102784"/>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8" name="Freeform 73"/>
          <p:cNvSpPr>
            <a:spLocks noChangeArrowheads="1"/>
          </p:cNvSpPr>
          <p:nvPr/>
        </p:nvSpPr>
        <p:spPr bwMode="auto">
          <a:xfrm>
            <a:off x="14420151" y="6291107"/>
            <a:ext cx="118873" cy="145106"/>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9" name="Freeform 74"/>
          <p:cNvSpPr>
            <a:spLocks noChangeArrowheads="1"/>
          </p:cNvSpPr>
          <p:nvPr/>
        </p:nvSpPr>
        <p:spPr bwMode="auto">
          <a:xfrm>
            <a:off x="14097783" y="5857804"/>
            <a:ext cx="271997" cy="618716"/>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0" name="Freeform 75"/>
          <p:cNvSpPr>
            <a:spLocks noChangeArrowheads="1"/>
          </p:cNvSpPr>
          <p:nvPr/>
        </p:nvSpPr>
        <p:spPr bwMode="auto">
          <a:xfrm>
            <a:off x="14208598" y="5180642"/>
            <a:ext cx="126932" cy="211613"/>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1" name="Freeform 76"/>
          <p:cNvSpPr>
            <a:spLocks noChangeArrowheads="1"/>
          </p:cNvSpPr>
          <p:nvPr/>
        </p:nvSpPr>
        <p:spPr bwMode="auto">
          <a:xfrm>
            <a:off x="14462462" y="5231025"/>
            <a:ext cx="153124" cy="8464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2" name="Freeform 77"/>
          <p:cNvSpPr>
            <a:spLocks noChangeArrowheads="1"/>
          </p:cNvSpPr>
          <p:nvPr/>
        </p:nvSpPr>
        <p:spPr bwMode="auto">
          <a:xfrm>
            <a:off x="14835197" y="4866244"/>
            <a:ext cx="145065" cy="33052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3" name="Freeform 78"/>
          <p:cNvSpPr>
            <a:spLocks noChangeArrowheads="1"/>
          </p:cNvSpPr>
          <p:nvPr/>
        </p:nvSpPr>
        <p:spPr bwMode="auto">
          <a:xfrm>
            <a:off x="14996381" y="4747338"/>
            <a:ext cx="34253" cy="68523"/>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4" name="Freeform 79"/>
          <p:cNvSpPr>
            <a:spLocks noChangeArrowheads="1"/>
          </p:cNvSpPr>
          <p:nvPr/>
        </p:nvSpPr>
        <p:spPr bwMode="auto">
          <a:xfrm>
            <a:off x="15048765" y="4636493"/>
            <a:ext cx="68503" cy="76583"/>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5" name="Freeform 80"/>
          <p:cNvSpPr>
            <a:spLocks noChangeArrowheads="1"/>
          </p:cNvSpPr>
          <p:nvPr/>
        </p:nvSpPr>
        <p:spPr bwMode="auto">
          <a:xfrm>
            <a:off x="14377840" y="5349932"/>
            <a:ext cx="390869" cy="407104"/>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6" name="Freeform 81"/>
          <p:cNvSpPr>
            <a:spLocks noChangeArrowheads="1"/>
          </p:cNvSpPr>
          <p:nvPr/>
        </p:nvSpPr>
        <p:spPr bwMode="auto">
          <a:xfrm>
            <a:off x="14192479" y="7214145"/>
            <a:ext cx="338486" cy="8464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7" name="Freeform 82"/>
          <p:cNvSpPr>
            <a:spLocks noChangeArrowheads="1"/>
          </p:cNvSpPr>
          <p:nvPr/>
        </p:nvSpPr>
        <p:spPr bwMode="auto">
          <a:xfrm>
            <a:off x="13843919" y="7349174"/>
            <a:ext cx="177301" cy="118907"/>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8" name="Freeform 83"/>
          <p:cNvSpPr>
            <a:spLocks noChangeArrowheads="1"/>
          </p:cNvSpPr>
          <p:nvPr/>
        </p:nvSpPr>
        <p:spPr bwMode="auto">
          <a:xfrm>
            <a:off x="10743155" y="4485340"/>
            <a:ext cx="203493" cy="296259"/>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9" name="Freeform 84"/>
          <p:cNvSpPr>
            <a:spLocks noChangeArrowheads="1"/>
          </p:cNvSpPr>
          <p:nvPr/>
        </p:nvSpPr>
        <p:spPr bwMode="auto">
          <a:xfrm>
            <a:off x="10743155" y="4485340"/>
            <a:ext cx="203493" cy="296259"/>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70" name="Freeform 85"/>
          <p:cNvSpPr>
            <a:spLocks noChangeArrowheads="1"/>
          </p:cNvSpPr>
          <p:nvPr/>
        </p:nvSpPr>
        <p:spPr bwMode="auto">
          <a:xfrm>
            <a:off x="14174345" y="2637250"/>
            <a:ext cx="263939" cy="372842"/>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71" name="Freeform 86"/>
          <p:cNvSpPr>
            <a:spLocks noChangeArrowheads="1"/>
          </p:cNvSpPr>
          <p:nvPr/>
        </p:nvSpPr>
        <p:spPr bwMode="auto">
          <a:xfrm>
            <a:off x="14132036" y="1720258"/>
            <a:ext cx="271996" cy="933115"/>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solidFill>
            <a:schemeClr val="bg1">
              <a:lumMod val="50000"/>
            </a:schemeClr>
          </a:solidFill>
          <a:ln w="3175" cap="flat">
            <a:solidFill>
              <a:srgbClr val="222328"/>
            </a:solidFill>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275" name="Freeform 90"/>
          <p:cNvSpPr>
            <a:spLocks noChangeArrowheads="1"/>
          </p:cNvSpPr>
          <p:nvPr/>
        </p:nvSpPr>
        <p:spPr bwMode="auto">
          <a:xfrm>
            <a:off x="14073605" y="1720258"/>
            <a:ext cx="110814" cy="187429"/>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solidFill>
            <a:schemeClr val="bg1">
              <a:lumMod val="50000"/>
            </a:schemeClr>
          </a:solidFill>
          <a:ln w="3175" cap="flat">
            <a:solidFill>
              <a:srgbClr val="222328"/>
            </a:solidFill>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276" name="Freeform 91"/>
          <p:cNvSpPr>
            <a:spLocks noChangeArrowheads="1"/>
          </p:cNvSpPr>
          <p:nvPr/>
        </p:nvSpPr>
        <p:spPr bwMode="auto">
          <a:xfrm>
            <a:off x="13946675" y="1804905"/>
            <a:ext cx="177301" cy="42323"/>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solidFill>
            <a:schemeClr val="bg1">
              <a:lumMod val="50000"/>
            </a:schemeClr>
          </a:solidFill>
          <a:ln w="3175" cap="flat">
            <a:solidFill>
              <a:srgbClr val="222328"/>
            </a:solidFill>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277" name="Freeform 92"/>
          <p:cNvSpPr>
            <a:spLocks noChangeArrowheads="1"/>
          </p:cNvSpPr>
          <p:nvPr/>
        </p:nvSpPr>
        <p:spPr bwMode="auto">
          <a:xfrm>
            <a:off x="12302604" y="3790040"/>
            <a:ext cx="280056" cy="255950"/>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78" name="Freeform 93"/>
          <p:cNvSpPr>
            <a:spLocks noChangeArrowheads="1"/>
          </p:cNvSpPr>
          <p:nvPr/>
        </p:nvSpPr>
        <p:spPr bwMode="auto">
          <a:xfrm>
            <a:off x="14107858" y="5553484"/>
            <a:ext cx="237746" cy="211614"/>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79" name="Freeform 94"/>
          <p:cNvSpPr>
            <a:spLocks noChangeArrowheads="1"/>
          </p:cNvSpPr>
          <p:nvPr/>
        </p:nvSpPr>
        <p:spPr bwMode="auto">
          <a:xfrm>
            <a:off x="14107858" y="5553484"/>
            <a:ext cx="237746" cy="211614"/>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chemeClr val="bg1">
              <a:lumMod val="50000"/>
            </a:schemeClr>
          </a:solidFill>
          <a:ln w="3175" cap="flat">
            <a:solidFill>
              <a:srgbClr val="222328"/>
            </a:solidFill>
            <a:round/>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80" name="Freeform 95"/>
          <p:cNvSpPr>
            <a:spLocks noChangeArrowheads="1"/>
          </p:cNvSpPr>
          <p:nvPr/>
        </p:nvSpPr>
        <p:spPr bwMode="auto">
          <a:xfrm>
            <a:off x="15709617" y="6740535"/>
            <a:ext cx="42311" cy="68523"/>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81" name="Freeform 96"/>
          <p:cNvSpPr>
            <a:spLocks noChangeArrowheads="1"/>
          </p:cNvSpPr>
          <p:nvPr/>
        </p:nvSpPr>
        <p:spPr bwMode="auto">
          <a:xfrm>
            <a:off x="15802297" y="6780842"/>
            <a:ext cx="50371" cy="60461"/>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solidFill>
            <a:schemeClr val="bg1">
              <a:lumMod val="50000"/>
            </a:schemeClr>
          </a:solidFill>
          <a:ln w="3175" cap="flat">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82" name="Freeform 97"/>
          <p:cNvSpPr>
            <a:spLocks noChangeArrowheads="1"/>
          </p:cNvSpPr>
          <p:nvPr/>
        </p:nvSpPr>
        <p:spPr bwMode="auto">
          <a:xfrm>
            <a:off x="15802297" y="6780842"/>
            <a:ext cx="50371" cy="60461"/>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solidFill>
            <a:schemeClr val="bg1">
              <a:lumMod val="50000"/>
            </a:schemeClr>
          </a:solidFill>
          <a:ln w="3175" cap="flat">
            <a:solidFill>
              <a:srgbClr val="222328"/>
            </a:solidFill>
            <a:round/>
            <a:headEnd/>
            <a:tailEnd/>
          </a:ln>
          <a:effectLst/>
        </p:spPr>
        <p:txBody>
          <a:bodyPr/>
          <a:lstStyle/>
          <a:p>
            <a:endParaRPr lang="en-US">
              <a:latin typeface="Arial" panose="020B0604020202020204" pitchFamily="34" charset="0"/>
              <a:cs typeface="Arial" panose="020B0604020202020204" pitchFamily="34" charset="0"/>
            </a:endParaRPr>
          </a:p>
        </p:txBody>
      </p:sp>
      <p:sp>
        <p:nvSpPr>
          <p:cNvPr id="106" name="Прямоугольник 105"/>
          <p:cNvSpPr/>
          <p:nvPr/>
        </p:nvSpPr>
        <p:spPr>
          <a:xfrm>
            <a:off x="970374" y="725011"/>
            <a:ext cx="6754624"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Africa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97" name="TextBox 96"/>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8" name="TextBox 97"/>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99"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51969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Рисунок 3"/>
          <p:cNvSpPr>
            <a:spLocks noGrp="1"/>
          </p:cNvSpPr>
          <p:nvPr>
            <p:ph type="pic" sz="quarter" idx="24"/>
          </p:nvPr>
        </p:nvSpPr>
        <p:spPr/>
      </p:sp>
      <p:sp>
        <p:nvSpPr>
          <p:cNvPr id="3" name="Рисунок 2"/>
          <p:cNvSpPr>
            <a:spLocks noGrp="1"/>
          </p:cNvSpPr>
          <p:nvPr>
            <p:ph type="pic" sz="quarter" idx="23"/>
          </p:nvPr>
        </p:nvSpPr>
        <p:spPr/>
      </p:sp>
      <p:sp>
        <p:nvSpPr>
          <p:cNvPr id="7" name="Текст 4"/>
          <p:cNvSpPr txBox="1">
            <a:spLocks/>
          </p:cNvSpPr>
          <p:nvPr/>
        </p:nvSpPr>
        <p:spPr>
          <a:xfrm>
            <a:off x="9448800" y="1102824"/>
            <a:ext cx="8077200" cy="5183676"/>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5000" dirty="0">
                <a:solidFill>
                  <a:schemeClr val="bg1"/>
                </a:solidFill>
                <a:latin typeface="Arial" panose="020B0604020202020204" pitchFamily="34" charset="0"/>
                <a:cs typeface="Arial" panose="020B0604020202020204" pitchFamily="34" charset="0"/>
              </a:rPr>
              <a:t>Strengths</a:t>
            </a:r>
            <a:r>
              <a:rPr lang="en-US" sz="2400" dirty="0">
                <a:solidFill>
                  <a:schemeClr val="bg1"/>
                </a:solidFill>
                <a:latin typeface="Arial" panose="020B0604020202020204" pitchFamily="34" charset="0"/>
                <a:cs typeface="Arial" panose="020B0604020202020204" pitchFamily="34" charset="0"/>
              </a:rPr>
              <a:t> are considered mostly internal. For example, what do you and your family, employees, and management team bring to the business? If you are planning to start a business, you or an employee or family member may have previous experience in that industry. If not, this may be viewed as a weakness. If you already know where to go to find the help you need, this would be considered a strength for this analysis.</a:t>
            </a:r>
          </a:p>
        </p:txBody>
      </p:sp>
    </p:spTree>
    <p:extLst>
      <p:ext uri="{BB962C8B-B14F-4D97-AF65-F5344CB8AC3E}">
        <p14:creationId xmlns:p14="http://schemas.microsoft.com/office/powerpoint/2010/main" val="261858144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Прямоугольник 109"/>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7015052" y="2434623"/>
            <a:ext cx="3742243" cy="4978949"/>
          </a:xfrm>
          <a:custGeom>
            <a:avLst/>
            <a:gdLst>
              <a:gd name="T0" fmla="*/ 74 w 6526"/>
              <a:gd name="T1" fmla="*/ 4584 h 8682"/>
              <a:gd name="T2" fmla="*/ 66 w 6526"/>
              <a:gd name="T3" fmla="*/ 4964 h 8682"/>
              <a:gd name="T4" fmla="*/ 6502 w 6526"/>
              <a:gd name="T5" fmla="*/ 455 h 8682"/>
              <a:gd name="T6" fmla="*/ 6200 w 6526"/>
              <a:gd name="T7" fmla="*/ 541 h 8682"/>
              <a:gd name="T8" fmla="*/ 6168 w 6526"/>
              <a:gd name="T9" fmla="*/ 458 h 8682"/>
              <a:gd name="T10" fmla="*/ 6048 w 6526"/>
              <a:gd name="T11" fmla="*/ 266 h 8682"/>
              <a:gd name="T12" fmla="*/ 5784 w 6526"/>
              <a:gd name="T13" fmla="*/ 78 h 8682"/>
              <a:gd name="T14" fmla="*/ 5654 w 6526"/>
              <a:gd name="T15" fmla="*/ 87 h 8682"/>
              <a:gd name="T16" fmla="*/ 5536 w 6526"/>
              <a:gd name="T17" fmla="*/ 166 h 8682"/>
              <a:gd name="T18" fmla="*/ 5410 w 6526"/>
              <a:gd name="T19" fmla="*/ 202 h 8682"/>
              <a:gd name="T20" fmla="*/ 5320 w 6526"/>
              <a:gd name="T21" fmla="*/ 86 h 8682"/>
              <a:gd name="T22" fmla="*/ 5307 w 6526"/>
              <a:gd name="T23" fmla="*/ 277 h 8682"/>
              <a:gd name="T24" fmla="*/ 5231 w 6526"/>
              <a:gd name="T25" fmla="*/ 289 h 8682"/>
              <a:gd name="T26" fmla="*/ 5142 w 6526"/>
              <a:gd name="T27" fmla="*/ 254 h 8682"/>
              <a:gd name="T28" fmla="*/ 5039 w 6526"/>
              <a:gd name="T29" fmla="*/ 332 h 8682"/>
              <a:gd name="T30" fmla="*/ 4990 w 6526"/>
              <a:gd name="T31" fmla="*/ 482 h 8682"/>
              <a:gd name="T32" fmla="*/ 5048 w 6526"/>
              <a:gd name="T33" fmla="*/ 573 h 8682"/>
              <a:gd name="T34" fmla="*/ 4908 w 6526"/>
              <a:gd name="T35" fmla="*/ 530 h 8682"/>
              <a:gd name="T36" fmla="*/ 4873 w 6526"/>
              <a:gd name="T37" fmla="*/ 610 h 8682"/>
              <a:gd name="T38" fmla="*/ 4885 w 6526"/>
              <a:gd name="T39" fmla="*/ 680 h 8682"/>
              <a:gd name="T40" fmla="*/ 4762 w 6526"/>
              <a:gd name="T41" fmla="*/ 690 h 8682"/>
              <a:gd name="T42" fmla="*/ 4696 w 6526"/>
              <a:gd name="T43" fmla="*/ 913 h 8682"/>
              <a:gd name="T44" fmla="*/ 4661 w 6526"/>
              <a:gd name="T45" fmla="*/ 1056 h 8682"/>
              <a:gd name="T46" fmla="*/ 4493 w 6526"/>
              <a:gd name="T47" fmla="*/ 1038 h 8682"/>
              <a:gd name="T48" fmla="*/ 4328 w 6526"/>
              <a:gd name="T49" fmla="*/ 992 h 8682"/>
              <a:gd name="T50" fmla="*/ 4333 w 6526"/>
              <a:gd name="T51" fmla="*/ 1135 h 8682"/>
              <a:gd name="T52" fmla="*/ 4431 w 6526"/>
              <a:gd name="T53" fmla="*/ 1313 h 8682"/>
              <a:gd name="T54" fmla="*/ 4339 w 6526"/>
              <a:gd name="T55" fmla="*/ 1430 h 8682"/>
              <a:gd name="T56" fmla="*/ 4134 w 6526"/>
              <a:gd name="T57" fmla="*/ 1220 h 8682"/>
              <a:gd name="T58" fmla="*/ 3997 w 6526"/>
              <a:gd name="T59" fmla="*/ 1219 h 8682"/>
              <a:gd name="T60" fmla="*/ 3754 w 6526"/>
              <a:gd name="T61" fmla="*/ 1448 h 8682"/>
              <a:gd name="T62" fmla="*/ 3591 w 6526"/>
              <a:gd name="T63" fmla="*/ 1975 h 8682"/>
              <a:gd name="T64" fmla="*/ 2668 w 6526"/>
              <a:gd name="T65" fmla="*/ 2558 h 8682"/>
              <a:gd name="T66" fmla="*/ 2192 w 6526"/>
              <a:gd name="T67" fmla="*/ 2682 h 8682"/>
              <a:gd name="T68" fmla="*/ 1728 w 6526"/>
              <a:gd name="T69" fmla="*/ 2789 h 8682"/>
              <a:gd name="T70" fmla="*/ 1316 w 6526"/>
              <a:gd name="T71" fmla="*/ 2938 h 8682"/>
              <a:gd name="T72" fmla="*/ 645 w 6526"/>
              <a:gd name="T73" fmla="*/ 3421 h 8682"/>
              <a:gd name="T74" fmla="*/ 510 w 6526"/>
              <a:gd name="T75" fmla="*/ 3289 h 8682"/>
              <a:gd name="T76" fmla="*/ 348 w 6526"/>
              <a:gd name="T77" fmla="*/ 3950 h 8682"/>
              <a:gd name="T78" fmla="*/ 304 w 6526"/>
              <a:gd name="T79" fmla="*/ 4583 h 8682"/>
              <a:gd name="T80" fmla="*/ 514 w 6526"/>
              <a:gd name="T81" fmla="*/ 5055 h 8682"/>
              <a:gd name="T82" fmla="*/ 330 w 6526"/>
              <a:gd name="T83" fmla="*/ 4923 h 8682"/>
              <a:gd name="T84" fmla="*/ 386 w 6526"/>
              <a:gd name="T85" fmla="*/ 5109 h 8682"/>
              <a:gd name="T86" fmla="*/ 226 w 6526"/>
              <a:gd name="T87" fmla="*/ 5093 h 8682"/>
              <a:gd name="T88" fmla="*/ 254 w 6526"/>
              <a:gd name="T89" fmla="*/ 5231 h 8682"/>
              <a:gd name="T90" fmla="*/ 825 w 6526"/>
              <a:gd name="T91" fmla="*/ 6611 h 8682"/>
              <a:gd name="T92" fmla="*/ 1138 w 6526"/>
              <a:gd name="T93" fmla="*/ 7533 h 8682"/>
              <a:gd name="T94" fmla="*/ 1111 w 6526"/>
              <a:gd name="T95" fmla="*/ 7937 h 8682"/>
              <a:gd name="T96" fmla="*/ 1209 w 6526"/>
              <a:gd name="T97" fmla="*/ 8496 h 8682"/>
              <a:gd name="T98" fmla="*/ 1645 w 6526"/>
              <a:gd name="T99" fmla="*/ 8632 h 8682"/>
              <a:gd name="T100" fmla="*/ 2008 w 6526"/>
              <a:gd name="T101" fmla="*/ 8655 h 8682"/>
              <a:gd name="T102" fmla="*/ 2371 w 6526"/>
              <a:gd name="T103" fmla="*/ 8441 h 8682"/>
              <a:gd name="T104" fmla="*/ 2687 w 6526"/>
              <a:gd name="T105" fmla="*/ 8308 h 8682"/>
              <a:gd name="T106" fmla="*/ 3395 w 6526"/>
              <a:gd name="T107" fmla="*/ 8153 h 8682"/>
              <a:gd name="T108" fmla="*/ 3902 w 6526"/>
              <a:gd name="T109" fmla="*/ 8195 h 8682"/>
              <a:gd name="T110" fmla="*/ 4400 w 6526"/>
              <a:gd name="T111" fmla="*/ 8105 h 8682"/>
              <a:gd name="T112" fmla="*/ 5380 w 6526"/>
              <a:gd name="T113" fmla="*/ 7506 h 8682"/>
              <a:gd name="T114" fmla="*/ 6490 w 6526"/>
              <a:gd name="T115" fmla="*/ 1087 h 8682"/>
              <a:gd name="T116" fmla="*/ 6422 w 6526"/>
              <a:gd name="T117" fmla="*/ 1244 h 8682"/>
              <a:gd name="T118" fmla="*/ 6380 w 6526"/>
              <a:gd name="T119" fmla="*/ 1065 h 8682"/>
              <a:gd name="T120" fmla="*/ 6478 w 6526"/>
              <a:gd name="T121" fmla="*/ 976 h 8682"/>
              <a:gd name="T122" fmla="*/ 6289 w 6526"/>
              <a:gd name="T123" fmla="*/ 499 h 8682"/>
              <a:gd name="T124" fmla="*/ 4874 w 6526"/>
              <a:gd name="T125" fmla="*/ 529 h 8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26" h="8682">
                <a:moveTo>
                  <a:pt x="86" y="4562"/>
                </a:moveTo>
                <a:lnTo>
                  <a:pt x="86" y="4566"/>
                </a:lnTo>
                <a:lnTo>
                  <a:pt x="86" y="4569"/>
                </a:lnTo>
                <a:lnTo>
                  <a:pt x="87" y="4561"/>
                </a:lnTo>
                <a:lnTo>
                  <a:pt x="90" y="4554"/>
                </a:lnTo>
                <a:lnTo>
                  <a:pt x="100" y="4542"/>
                </a:lnTo>
                <a:lnTo>
                  <a:pt x="93" y="4538"/>
                </a:lnTo>
                <a:lnTo>
                  <a:pt x="93" y="4528"/>
                </a:lnTo>
                <a:lnTo>
                  <a:pt x="102" y="4492"/>
                </a:lnTo>
                <a:lnTo>
                  <a:pt x="102" y="4481"/>
                </a:lnTo>
                <a:lnTo>
                  <a:pt x="100" y="4473"/>
                </a:lnTo>
                <a:lnTo>
                  <a:pt x="91" y="4492"/>
                </a:lnTo>
                <a:lnTo>
                  <a:pt x="83" y="4556"/>
                </a:lnTo>
                <a:lnTo>
                  <a:pt x="84" y="4559"/>
                </a:lnTo>
                <a:lnTo>
                  <a:pt x="86" y="4562"/>
                </a:lnTo>
                <a:close/>
                <a:moveTo>
                  <a:pt x="978" y="2899"/>
                </a:moveTo>
                <a:lnTo>
                  <a:pt x="982" y="2895"/>
                </a:lnTo>
                <a:lnTo>
                  <a:pt x="983" y="2890"/>
                </a:lnTo>
                <a:lnTo>
                  <a:pt x="985" y="2889"/>
                </a:lnTo>
                <a:lnTo>
                  <a:pt x="990" y="2890"/>
                </a:lnTo>
                <a:lnTo>
                  <a:pt x="995" y="2895"/>
                </a:lnTo>
                <a:lnTo>
                  <a:pt x="997" y="2900"/>
                </a:lnTo>
                <a:lnTo>
                  <a:pt x="1009" y="2895"/>
                </a:lnTo>
                <a:lnTo>
                  <a:pt x="1014" y="2890"/>
                </a:lnTo>
                <a:lnTo>
                  <a:pt x="1016" y="2884"/>
                </a:lnTo>
                <a:lnTo>
                  <a:pt x="1018" y="2883"/>
                </a:lnTo>
                <a:lnTo>
                  <a:pt x="1021" y="2879"/>
                </a:lnTo>
                <a:lnTo>
                  <a:pt x="1024" y="2879"/>
                </a:lnTo>
                <a:lnTo>
                  <a:pt x="1026" y="2876"/>
                </a:lnTo>
                <a:lnTo>
                  <a:pt x="1027" y="2874"/>
                </a:lnTo>
                <a:lnTo>
                  <a:pt x="1027" y="2870"/>
                </a:lnTo>
                <a:lnTo>
                  <a:pt x="1027" y="2867"/>
                </a:lnTo>
                <a:lnTo>
                  <a:pt x="1037" y="2855"/>
                </a:lnTo>
                <a:lnTo>
                  <a:pt x="1039" y="2848"/>
                </a:lnTo>
                <a:lnTo>
                  <a:pt x="1037" y="2840"/>
                </a:lnTo>
                <a:lnTo>
                  <a:pt x="1034" y="2834"/>
                </a:lnTo>
                <a:lnTo>
                  <a:pt x="1034" y="2821"/>
                </a:lnTo>
                <a:lnTo>
                  <a:pt x="1032" y="2815"/>
                </a:lnTo>
                <a:lnTo>
                  <a:pt x="1022" y="2816"/>
                </a:lnTo>
                <a:lnTo>
                  <a:pt x="1010" y="2826"/>
                </a:lnTo>
                <a:lnTo>
                  <a:pt x="982" y="2858"/>
                </a:lnTo>
                <a:lnTo>
                  <a:pt x="975" y="2870"/>
                </a:lnTo>
                <a:lnTo>
                  <a:pt x="971" y="2887"/>
                </a:lnTo>
                <a:lnTo>
                  <a:pt x="969" y="2892"/>
                </a:lnTo>
                <a:lnTo>
                  <a:pt x="973" y="2898"/>
                </a:lnTo>
                <a:lnTo>
                  <a:pt x="978" y="2899"/>
                </a:lnTo>
                <a:close/>
                <a:moveTo>
                  <a:pt x="60" y="4680"/>
                </a:moveTo>
                <a:lnTo>
                  <a:pt x="63" y="4684"/>
                </a:lnTo>
                <a:lnTo>
                  <a:pt x="66" y="4684"/>
                </a:lnTo>
                <a:lnTo>
                  <a:pt x="68" y="4677"/>
                </a:lnTo>
                <a:lnTo>
                  <a:pt x="69" y="4670"/>
                </a:lnTo>
                <a:lnTo>
                  <a:pt x="69" y="4655"/>
                </a:lnTo>
                <a:lnTo>
                  <a:pt x="70" y="4649"/>
                </a:lnTo>
                <a:lnTo>
                  <a:pt x="77" y="4635"/>
                </a:lnTo>
                <a:lnTo>
                  <a:pt x="80" y="4629"/>
                </a:lnTo>
                <a:lnTo>
                  <a:pt x="80" y="4612"/>
                </a:lnTo>
                <a:lnTo>
                  <a:pt x="81" y="4604"/>
                </a:lnTo>
                <a:lnTo>
                  <a:pt x="84" y="4601"/>
                </a:lnTo>
                <a:lnTo>
                  <a:pt x="82" y="4597"/>
                </a:lnTo>
                <a:lnTo>
                  <a:pt x="83" y="4590"/>
                </a:lnTo>
                <a:lnTo>
                  <a:pt x="86" y="4575"/>
                </a:lnTo>
                <a:lnTo>
                  <a:pt x="74" y="4584"/>
                </a:lnTo>
                <a:lnTo>
                  <a:pt x="70" y="4597"/>
                </a:lnTo>
                <a:lnTo>
                  <a:pt x="71" y="4627"/>
                </a:lnTo>
                <a:lnTo>
                  <a:pt x="69" y="4641"/>
                </a:lnTo>
                <a:lnTo>
                  <a:pt x="58" y="4669"/>
                </a:lnTo>
                <a:lnTo>
                  <a:pt x="60" y="4678"/>
                </a:lnTo>
                <a:lnTo>
                  <a:pt x="60" y="4680"/>
                </a:lnTo>
                <a:close/>
                <a:moveTo>
                  <a:pt x="100" y="5018"/>
                </a:moveTo>
                <a:lnTo>
                  <a:pt x="102" y="5023"/>
                </a:lnTo>
                <a:lnTo>
                  <a:pt x="109" y="5028"/>
                </a:lnTo>
                <a:lnTo>
                  <a:pt x="118" y="5032"/>
                </a:lnTo>
                <a:lnTo>
                  <a:pt x="121" y="5034"/>
                </a:lnTo>
                <a:lnTo>
                  <a:pt x="126" y="5030"/>
                </a:lnTo>
                <a:lnTo>
                  <a:pt x="128" y="5022"/>
                </a:lnTo>
                <a:lnTo>
                  <a:pt x="128" y="5012"/>
                </a:lnTo>
                <a:lnTo>
                  <a:pt x="126" y="5005"/>
                </a:lnTo>
                <a:lnTo>
                  <a:pt x="124" y="5001"/>
                </a:lnTo>
                <a:lnTo>
                  <a:pt x="123" y="4992"/>
                </a:lnTo>
                <a:lnTo>
                  <a:pt x="120" y="4988"/>
                </a:lnTo>
                <a:lnTo>
                  <a:pt x="118" y="4985"/>
                </a:lnTo>
                <a:lnTo>
                  <a:pt x="112" y="4978"/>
                </a:lnTo>
                <a:lnTo>
                  <a:pt x="109" y="4974"/>
                </a:lnTo>
                <a:lnTo>
                  <a:pt x="105" y="4968"/>
                </a:lnTo>
                <a:lnTo>
                  <a:pt x="101" y="4961"/>
                </a:lnTo>
                <a:lnTo>
                  <a:pt x="96" y="4955"/>
                </a:lnTo>
                <a:lnTo>
                  <a:pt x="91" y="4956"/>
                </a:lnTo>
                <a:lnTo>
                  <a:pt x="93" y="4957"/>
                </a:lnTo>
                <a:lnTo>
                  <a:pt x="95" y="4962"/>
                </a:lnTo>
                <a:lnTo>
                  <a:pt x="96" y="4964"/>
                </a:lnTo>
                <a:lnTo>
                  <a:pt x="84" y="4962"/>
                </a:lnTo>
                <a:lnTo>
                  <a:pt x="84" y="4953"/>
                </a:lnTo>
                <a:lnTo>
                  <a:pt x="94" y="4931"/>
                </a:lnTo>
                <a:lnTo>
                  <a:pt x="83" y="4927"/>
                </a:lnTo>
                <a:lnTo>
                  <a:pt x="78" y="4917"/>
                </a:lnTo>
                <a:lnTo>
                  <a:pt x="71" y="4892"/>
                </a:lnTo>
                <a:lnTo>
                  <a:pt x="62" y="4874"/>
                </a:lnTo>
                <a:lnTo>
                  <a:pt x="58" y="4863"/>
                </a:lnTo>
                <a:lnTo>
                  <a:pt x="51" y="4850"/>
                </a:lnTo>
                <a:lnTo>
                  <a:pt x="46" y="4831"/>
                </a:lnTo>
                <a:lnTo>
                  <a:pt x="35" y="4811"/>
                </a:lnTo>
                <a:lnTo>
                  <a:pt x="33" y="4800"/>
                </a:lnTo>
                <a:lnTo>
                  <a:pt x="33" y="4785"/>
                </a:lnTo>
                <a:lnTo>
                  <a:pt x="34" y="4782"/>
                </a:lnTo>
                <a:lnTo>
                  <a:pt x="40" y="4776"/>
                </a:lnTo>
                <a:lnTo>
                  <a:pt x="41" y="4774"/>
                </a:lnTo>
                <a:lnTo>
                  <a:pt x="37" y="4770"/>
                </a:lnTo>
                <a:lnTo>
                  <a:pt x="31" y="4772"/>
                </a:lnTo>
                <a:lnTo>
                  <a:pt x="25" y="4772"/>
                </a:lnTo>
                <a:lnTo>
                  <a:pt x="21" y="4768"/>
                </a:lnTo>
                <a:lnTo>
                  <a:pt x="16" y="4771"/>
                </a:lnTo>
                <a:lnTo>
                  <a:pt x="10" y="4777"/>
                </a:lnTo>
                <a:lnTo>
                  <a:pt x="6" y="4784"/>
                </a:lnTo>
                <a:lnTo>
                  <a:pt x="2" y="4790"/>
                </a:lnTo>
                <a:lnTo>
                  <a:pt x="0" y="4808"/>
                </a:lnTo>
                <a:lnTo>
                  <a:pt x="3" y="4825"/>
                </a:lnTo>
                <a:lnTo>
                  <a:pt x="13" y="4856"/>
                </a:lnTo>
                <a:lnTo>
                  <a:pt x="23" y="4877"/>
                </a:lnTo>
                <a:lnTo>
                  <a:pt x="22" y="4881"/>
                </a:lnTo>
                <a:lnTo>
                  <a:pt x="19" y="4886"/>
                </a:lnTo>
                <a:lnTo>
                  <a:pt x="23" y="4894"/>
                </a:lnTo>
                <a:lnTo>
                  <a:pt x="35" y="4908"/>
                </a:lnTo>
                <a:lnTo>
                  <a:pt x="57" y="4953"/>
                </a:lnTo>
                <a:lnTo>
                  <a:pt x="66" y="4964"/>
                </a:lnTo>
                <a:lnTo>
                  <a:pt x="89" y="4987"/>
                </a:lnTo>
                <a:lnTo>
                  <a:pt x="93" y="4991"/>
                </a:lnTo>
                <a:lnTo>
                  <a:pt x="100" y="5018"/>
                </a:lnTo>
                <a:close/>
                <a:moveTo>
                  <a:pt x="4638" y="641"/>
                </a:moveTo>
                <a:lnTo>
                  <a:pt x="4649" y="646"/>
                </a:lnTo>
                <a:lnTo>
                  <a:pt x="4651" y="647"/>
                </a:lnTo>
                <a:lnTo>
                  <a:pt x="4654" y="646"/>
                </a:lnTo>
                <a:lnTo>
                  <a:pt x="4657" y="642"/>
                </a:lnTo>
                <a:lnTo>
                  <a:pt x="4658" y="640"/>
                </a:lnTo>
                <a:lnTo>
                  <a:pt x="4659" y="639"/>
                </a:lnTo>
                <a:lnTo>
                  <a:pt x="4665" y="640"/>
                </a:lnTo>
                <a:lnTo>
                  <a:pt x="4669" y="641"/>
                </a:lnTo>
                <a:lnTo>
                  <a:pt x="4673" y="642"/>
                </a:lnTo>
                <a:lnTo>
                  <a:pt x="4678" y="639"/>
                </a:lnTo>
                <a:lnTo>
                  <a:pt x="4673" y="636"/>
                </a:lnTo>
                <a:lnTo>
                  <a:pt x="4676" y="633"/>
                </a:lnTo>
                <a:lnTo>
                  <a:pt x="4679" y="629"/>
                </a:lnTo>
                <a:lnTo>
                  <a:pt x="4682" y="624"/>
                </a:lnTo>
                <a:lnTo>
                  <a:pt x="4679" y="620"/>
                </a:lnTo>
                <a:lnTo>
                  <a:pt x="4675" y="617"/>
                </a:lnTo>
                <a:lnTo>
                  <a:pt x="4670" y="617"/>
                </a:lnTo>
                <a:lnTo>
                  <a:pt x="4667" y="621"/>
                </a:lnTo>
                <a:lnTo>
                  <a:pt x="4664" y="628"/>
                </a:lnTo>
                <a:lnTo>
                  <a:pt x="4654" y="631"/>
                </a:lnTo>
                <a:lnTo>
                  <a:pt x="4634" y="636"/>
                </a:lnTo>
                <a:lnTo>
                  <a:pt x="4634" y="637"/>
                </a:lnTo>
                <a:lnTo>
                  <a:pt x="4634" y="639"/>
                </a:lnTo>
                <a:lnTo>
                  <a:pt x="4638" y="641"/>
                </a:lnTo>
                <a:close/>
                <a:moveTo>
                  <a:pt x="6194" y="560"/>
                </a:moveTo>
                <a:lnTo>
                  <a:pt x="6189" y="559"/>
                </a:lnTo>
                <a:lnTo>
                  <a:pt x="6187" y="556"/>
                </a:lnTo>
                <a:lnTo>
                  <a:pt x="6184" y="554"/>
                </a:lnTo>
                <a:lnTo>
                  <a:pt x="6184" y="553"/>
                </a:lnTo>
                <a:lnTo>
                  <a:pt x="6182" y="538"/>
                </a:lnTo>
                <a:lnTo>
                  <a:pt x="6174" y="532"/>
                </a:lnTo>
                <a:lnTo>
                  <a:pt x="6170" y="537"/>
                </a:lnTo>
                <a:lnTo>
                  <a:pt x="6171" y="566"/>
                </a:lnTo>
                <a:lnTo>
                  <a:pt x="6171" y="572"/>
                </a:lnTo>
                <a:lnTo>
                  <a:pt x="6175" y="577"/>
                </a:lnTo>
                <a:lnTo>
                  <a:pt x="6182" y="583"/>
                </a:lnTo>
                <a:lnTo>
                  <a:pt x="6187" y="585"/>
                </a:lnTo>
                <a:lnTo>
                  <a:pt x="6190" y="587"/>
                </a:lnTo>
                <a:lnTo>
                  <a:pt x="6194" y="591"/>
                </a:lnTo>
                <a:lnTo>
                  <a:pt x="6196" y="594"/>
                </a:lnTo>
                <a:lnTo>
                  <a:pt x="6200" y="589"/>
                </a:lnTo>
                <a:lnTo>
                  <a:pt x="6201" y="579"/>
                </a:lnTo>
                <a:lnTo>
                  <a:pt x="6199" y="568"/>
                </a:lnTo>
                <a:lnTo>
                  <a:pt x="6196" y="561"/>
                </a:lnTo>
                <a:lnTo>
                  <a:pt x="6194" y="560"/>
                </a:lnTo>
                <a:close/>
                <a:moveTo>
                  <a:pt x="1117" y="7504"/>
                </a:moveTo>
                <a:lnTo>
                  <a:pt x="1118" y="7505"/>
                </a:lnTo>
                <a:lnTo>
                  <a:pt x="1125" y="7507"/>
                </a:lnTo>
                <a:lnTo>
                  <a:pt x="1124" y="7498"/>
                </a:lnTo>
                <a:lnTo>
                  <a:pt x="1118" y="7480"/>
                </a:lnTo>
                <a:lnTo>
                  <a:pt x="1117" y="7470"/>
                </a:lnTo>
                <a:lnTo>
                  <a:pt x="1111" y="7476"/>
                </a:lnTo>
                <a:lnTo>
                  <a:pt x="1112" y="7485"/>
                </a:lnTo>
                <a:lnTo>
                  <a:pt x="1116" y="7494"/>
                </a:lnTo>
                <a:lnTo>
                  <a:pt x="1117" y="7504"/>
                </a:lnTo>
                <a:close/>
                <a:moveTo>
                  <a:pt x="6522" y="463"/>
                </a:moveTo>
                <a:lnTo>
                  <a:pt x="6515" y="462"/>
                </a:lnTo>
                <a:lnTo>
                  <a:pt x="6502" y="455"/>
                </a:lnTo>
                <a:lnTo>
                  <a:pt x="6493" y="452"/>
                </a:lnTo>
                <a:lnTo>
                  <a:pt x="6459" y="452"/>
                </a:lnTo>
                <a:lnTo>
                  <a:pt x="6450" y="451"/>
                </a:lnTo>
                <a:lnTo>
                  <a:pt x="6441" y="448"/>
                </a:lnTo>
                <a:lnTo>
                  <a:pt x="6431" y="445"/>
                </a:lnTo>
                <a:lnTo>
                  <a:pt x="6424" y="447"/>
                </a:lnTo>
                <a:lnTo>
                  <a:pt x="6410" y="436"/>
                </a:lnTo>
                <a:lnTo>
                  <a:pt x="6394" y="431"/>
                </a:lnTo>
                <a:lnTo>
                  <a:pt x="6360" y="427"/>
                </a:lnTo>
                <a:lnTo>
                  <a:pt x="6345" y="419"/>
                </a:lnTo>
                <a:lnTo>
                  <a:pt x="6336" y="417"/>
                </a:lnTo>
                <a:lnTo>
                  <a:pt x="6328" y="420"/>
                </a:lnTo>
                <a:lnTo>
                  <a:pt x="6323" y="424"/>
                </a:lnTo>
                <a:lnTo>
                  <a:pt x="6314" y="427"/>
                </a:lnTo>
                <a:lnTo>
                  <a:pt x="6299" y="433"/>
                </a:lnTo>
                <a:lnTo>
                  <a:pt x="6281" y="435"/>
                </a:lnTo>
                <a:lnTo>
                  <a:pt x="6277" y="438"/>
                </a:lnTo>
                <a:lnTo>
                  <a:pt x="6283" y="445"/>
                </a:lnTo>
                <a:lnTo>
                  <a:pt x="6287" y="448"/>
                </a:lnTo>
                <a:lnTo>
                  <a:pt x="6294" y="450"/>
                </a:lnTo>
                <a:lnTo>
                  <a:pt x="6296" y="452"/>
                </a:lnTo>
                <a:lnTo>
                  <a:pt x="6298" y="456"/>
                </a:lnTo>
                <a:lnTo>
                  <a:pt x="6298" y="457"/>
                </a:lnTo>
                <a:lnTo>
                  <a:pt x="6296" y="458"/>
                </a:lnTo>
                <a:lnTo>
                  <a:pt x="6293" y="461"/>
                </a:lnTo>
                <a:lnTo>
                  <a:pt x="6291" y="463"/>
                </a:lnTo>
                <a:lnTo>
                  <a:pt x="6287" y="463"/>
                </a:lnTo>
                <a:lnTo>
                  <a:pt x="6286" y="464"/>
                </a:lnTo>
                <a:lnTo>
                  <a:pt x="6285" y="470"/>
                </a:lnTo>
                <a:lnTo>
                  <a:pt x="6286" y="475"/>
                </a:lnTo>
                <a:lnTo>
                  <a:pt x="6289" y="484"/>
                </a:lnTo>
                <a:lnTo>
                  <a:pt x="6292" y="493"/>
                </a:lnTo>
                <a:lnTo>
                  <a:pt x="6301" y="511"/>
                </a:lnTo>
                <a:lnTo>
                  <a:pt x="6304" y="513"/>
                </a:lnTo>
                <a:lnTo>
                  <a:pt x="6306" y="516"/>
                </a:lnTo>
                <a:lnTo>
                  <a:pt x="6307" y="518"/>
                </a:lnTo>
                <a:lnTo>
                  <a:pt x="6307" y="523"/>
                </a:lnTo>
                <a:lnTo>
                  <a:pt x="6307" y="526"/>
                </a:lnTo>
                <a:lnTo>
                  <a:pt x="6305" y="531"/>
                </a:lnTo>
                <a:lnTo>
                  <a:pt x="6302" y="535"/>
                </a:lnTo>
                <a:lnTo>
                  <a:pt x="6300" y="536"/>
                </a:lnTo>
                <a:lnTo>
                  <a:pt x="6289" y="534"/>
                </a:lnTo>
                <a:lnTo>
                  <a:pt x="6282" y="526"/>
                </a:lnTo>
                <a:lnTo>
                  <a:pt x="6268" y="511"/>
                </a:lnTo>
                <a:lnTo>
                  <a:pt x="6265" y="517"/>
                </a:lnTo>
                <a:lnTo>
                  <a:pt x="6265" y="523"/>
                </a:lnTo>
                <a:lnTo>
                  <a:pt x="6268" y="536"/>
                </a:lnTo>
                <a:lnTo>
                  <a:pt x="6262" y="532"/>
                </a:lnTo>
                <a:lnTo>
                  <a:pt x="6259" y="525"/>
                </a:lnTo>
                <a:lnTo>
                  <a:pt x="6254" y="492"/>
                </a:lnTo>
                <a:lnTo>
                  <a:pt x="6251" y="481"/>
                </a:lnTo>
                <a:lnTo>
                  <a:pt x="6248" y="479"/>
                </a:lnTo>
                <a:lnTo>
                  <a:pt x="6240" y="487"/>
                </a:lnTo>
                <a:lnTo>
                  <a:pt x="6234" y="494"/>
                </a:lnTo>
                <a:lnTo>
                  <a:pt x="6234" y="495"/>
                </a:lnTo>
                <a:lnTo>
                  <a:pt x="6236" y="500"/>
                </a:lnTo>
                <a:lnTo>
                  <a:pt x="6234" y="503"/>
                </a:lnTo>
                <a:lnTo>
                  <a:pt x="6233" y="504"/>
                </a:lnTo>
                <a:lnTo>
                  <a:pt x="6231" y="505"/>
                </a:lnTo>
                <a:lnTo>
                  <a:pt x="6230" y="505"/>
                </a:lnTo>
                <a:lnTo>
                  <a:pt x="6208" y="526"/>
                </a:lnTo>
                <a:lnTo>
                  <a:pt x="6200" y="541"/>
                </a:lnTo>
                <a:lnTo>
                  <a:pt x="6201" y="558"/>
                </a:lnTo>
                <a:lnTo>
                  <a:pt x="6203" y="560"/>
                </a:lnTo>
                <a:lnTo>
                  <a:pt x="6206" y="562"/>
                </a:lnTo>
                <a:lnTo>
                  <a:pt x="6208" y="565"/>
                </a:lnTo>
                <a:lnTo>
                  <a:pt x="6212" y="583"/>
                </a:lnTo>
                <a:lnTo>
                  <a:pt x="6212" y="585"/>
                </a:lnTo>
                <a:lnTo>
                  <a:pt x="6208" y="592"/>
                </a:lnTo>
                <a:lnTo>
                  <a:pt x="6209" y="600"/>
                </a:lnTo>
                <a:lnTo>
                  <a:pt x="6214" y="608"/>
                </a:lnTo>
                <a:lnTo>
                  <a:pt x="6218" y="614"/>
                </a:lnTo>
                <a:lnTo>
                  <a:pt x="6233" y="628"/>
                </a:lnTo>
                <a:lnTo>
                  <a:pt x="6238" y="635"/>
                </a:lnTo>
                <a:lnTo>
                  <a:pt x="6240" y="646"/>
                </a:lnTo>
                <a:lnTo>
                  <a:pt x="6238" y="680"/>
                </a:lnTo>
                <a:lnTo>
                  <a:pt x="6234" y="680"/>
                </a:lnTo>
                <a:lnTo>
                  <a:pt x="6234" y="673"/>
                </a:lnTo>
                <a:lnTo>
                  <a:pt x="6224" y="643"/>
                </a:lnTo>
                <a:lnTo>
                  <a:pt x="6217" y="631"/>
                </a:lnTo>
                <a:lnTo>
                  <a:pt x="6215" y="629"/>
                </a:lnTo>
                <a:lnTo>
                  <a:pt x="6212" y="623"/>
                </a:lnTo>
                <a:lnTo>
                  <a:pt x="6191" y="604"/>
                </a:lnTo>
                <a:lnTo>
                  <a:pt x="6178" y="598"/>
                </a:lnTo>
                <a:lnTo>
                  <a:pt x="6175" y="593"/>
                </a:lnTo>
                <a:lnTo>
                  <a:pt x="6171" y="591"/>
                </a:lnTo>
                <a:lnTo>
                  <a:pt x="6165" y="594"/>
                </a:lnTo>
                <a:lnTo>
                  <a:pt x="6164" y="598"/>
                </a:lnTo>
                <a:lnTo>
                  <a:pt x="6165" y="604"/>
                </a:lnTo>
                <a:lnTo>
                  <a:pt x="6165" y="609"/>
                </a:lnTo>
                <a:lnTo>
                  <a:pt x="6160" y="610"/>
                </a:lnTo>
                <a:lnTo>
                  <a:pt x="6168" y="636"/>
                </a:lnTo>
                <a:lnTo>
                  <a:pt x="6169" y="653"/>
                </a:lnTo>
                <a:lnTo>
                  <a:pt x="6166" y="672"/>
                </a:lnTo>
                <a:lnTo>
                  <a:pt x="6162" y="690"/>
                </a:lnTo>
                <a:lnTo>
                  <a:pt x="6154" y="703"/>
                </a:lnTo>
                <a:lnTo>
                  <a:pt x="6148" y="708"/>
                </a:lnTo>
                <a:lnTo>
                  <a:pt x="6139" y="715"/>
                </a:lnTo>
                <a:lnTo>
                  <a:pt x="6131" y="719"/>
                </a:lnTo>
                <a:lnTo>
                  <a:pt x="6126" y="715"/>
                </a:lnTo>
                <a:lnTo>
                  <a:pt x="6128" y="711"/>
                </a:lnTo>
                <a:lnTo>
                  <a:pt x="6143" y="697"/>
                </a:lnTo>
                <a:lnTo>
                  <a:pt x="6150" y="682"/>
                </a:lnTo>
                <a:lnTo>
                  <a:pt x="6150" y="666"/>
                </a:lnTo>
                <a:lnTo>
                  <a:pt x="6138" y="636"/>
                </a:lnTo>
                <a:lnTo>
                  <a:pt x="6145" y="636"/>
                </a:lnTo>
                <a:lnTo>
                  <a:pt x="6148" y="634"/>
                </a:lnTo>
                <a:lnTo>
                  <a:pt x="6151" y="630"/>
                </a:lnTo>
                <a:lnTo>
                  <a:pt x="6154" y="589"/>
                </a:lnTo>
                <a:lnTo>
                  <a:pt x="6153" y="584"/>
                </a:lnTo>
                <a:lnTo>
                  <a:pt x="6148" y="574"/>
                </a:lnTo>
                <a:lnTo>
                  <a:pt x="6147" y="568"/>
                </a:lnTo>
                <a:lnTo>
                  <a:pt x="6148" y="561"/>
                </a:lnTo>
                <a:lnTo>
                  <a:pt x="6150" y="554"/>
                </a:lnTo>
                <a:lnTo>
                  <a:pt x="6157" y="542"/>
                </a:lnTo>
                <a:lnTo>
                  <a:pt x="6158" y="536"/>
                </a:lnTo>
                <a:lnTo>
                  <a:pt x="6157" y="530"/>
                </a:lnTo>
                <a:lnTo>
                  <a:pt x="6157" y="522"/>
                </a:lnTo>
                <a:lnTo>
                  <a:pt x="6159" y="516"/>
                </a:lnTo>
                <a:lnTo>
                  <a:pt x="6164" y="506"/>
                </a:lnTo>
                <a:lnTo>
                  <a:pt x="6165" y="501"/>
                </a:lnTo>
                <a:lnTo>
                  <a:pt x="6174" y="475"/>
                </a:lnTo>
                <a:lnTo>
                  <a:pt x="6176" y="462"/>
                </a:lnTo>
                <a:lnTo>
                  <a:pt x="6168" y="458"/>
                </a:lnTo>
                <a:lnTo>
                  <a:pt x="6176" y="452"/>
                </a:lnTo>
                <a:lnTo>
                  <a:pt x="6181" y="450"/>
                </a:lnTo>
                <a:lnTo>
                  <a:pt x="6185" y="449"/>
                </a:lnTo>
                <a:lnTo>
                  <a:pt x="6194" y="449"/>
                </a:lnTo>
                <a:lnTo>
                  <a:pt x="6197" y="449"/>
                </a:lnTo>
                <a:lnTo>
                  <a:pt x="6199" y="445"/>
                </a:lnTo>
                <a:lnTo>
                  <a:pt x="6199" y="438"/>
                </a:lnTo>
                <a:lnTo>
                  <a:pt x="6194" y="424"/>
                </a:lnTo>
                <a:lnTo>
                  <a:pt x="6193" y="418"/>
                </a:lnTo>
                <a:lnTo>
                  <a:pt x="6195" y="411"/>
                </a:lnTo>
                <a:lnTo>
                  <a:pt x="6201" y="408"/>
                </a:lnTo>
                <a:lnTo>
                  <a:pt x="6207" y="410"/>
                </a:lnTo>
                <a:lnTo>
                  <a:pt x="6213" y="413"/>
                </a:lnTo>
                <a:lnTo>
                  <a:pt x="6214" y="411"/>
                </a:lnTo>
                <a:lnTo>
                  <a:pt x="6214" y="407"/>
                </a:lnTo>
                <a:lnTo>
                  <a:pt x="6214" y="404"/>
                </a:lnTo>
                <a:lnTo>
                  <a:pt x="6213" y="400"/>
                </a:lnTo>
                <a:lnTo>
                  <a:pt x="6209" y="396"/>
                </a:lnTo>
                <a:lnTo>
                  <a:pt x="6207" y="395"/>
                </a:lnTo>
                <a:lnTo>
                  <a:pt x="6205" y="396"/>
                </a:lnTo>
                <a:lnTo>
                  <a:pt x="6200" y="396"/>
                </a:lnTo>
                <a:lnTo>
                  <a:pt x="6191" y="395"/>
                </a:lnTo>
                <a:lnTo>
                  <a:pt x="6184" y="390"/>
                </a:lnTo>
                <a:lnTo>
                  <a:pt x="6168" y="375"/>
                </a:lnTo>
                <a:lnTo>
                  <a:pt x="6164" y="373"/>
                </a:lnTo>
                <a:lnTo>
                  <a:pt x="6159" y="371"/>
                </a:lnTo>
                <a:lnTo>
                  <a:pt x="6153" y="371"/>
                </a:lnTo>
                <a:lnTo>
                  <a:pt x="6147" y="369"/>
                </a:lnTo>
                <a:lnTo>
                  <a:pt x="6144" y="362"/>
                </a:lnTo>
                <a:lnTo>
                  <a:pt x="6143" y="356"/>
                </a:lnTo>
                <a:lnTo>
                  <a:pt x="6139" y="352"/>
                </a:lnTo>
                <a:lnTo>
                  <a:pt x="6137" y="351"/>
                </a:lnTo>
                <a:lnTo>
                  <a:pt x="6128" y="343"/>
                </a:lnTo>
                <a:lnTo>
                  <a:pt x="6122" y="339"/>
                </a:lnTo>
                <a:lnTo>
                  <a:pt x="6120" y="340"/>
                </a:lnTo>
                <a:lnTo>
                  <a:pt x="6117" y="343"/>
                </a:lnTo>
                <a:lnTo>
                  <a:pt x="6107" y="346"/>
                </a:lnTo>
                <a:lnTo>
                  <a:pt x="6103" y="346"/>
                </a:lnTo>
                <a:lnTo>
                  <a:pt x="6098" y="344"/>
                </a:lnTo>
                <a:lnTo>
                  <a:pt x="6097" y="342"/>
                </a:lnTo>
                <a:lnTo>
                  <a:pt x="6096" y="337"/>
                </a:lnTo>
                <a:lnTo>
                  <a:pt x="6096" y="332"/>
                </a:lnTo>
                <a:lnTo>
                  <a:pt x="6097" y="331"/>
                </a:lnTo>
                <a:lnTo>
                  <a:pt x="6102" y="328"/>
                </a:lnTo>
                <a:lnTo>
                  <a:pt x="6096" y="322"/>
                </a:lnTo>
                <a:lnTo>
                  <a:pt x="6082" y="314"/>
                </a:lnTo>
                <a:lnTo>
                  <a:pt x="6074" y="305"/>
                </a:lnTo>
                <a:lnTo>
                  <a:pt x="6070" y="302"/>
                </a:lnTo>
                <a:lnTo>
                  <a:pt x="6063" y="308"/>
                </a:lnTo>
                <a:lnTo>
                  <a:pt x="6061" y="301"/>
                </a:lnTo>
                <a:lnTo>
                  <a:pt x="6071" y="290"/>
                </a:lnTo>
                <a:lnTo>
                  <a:pt x="6069" y="283"/>
                </a:lnTo>
                <a:lnTo>
                  <a:pt x="6064" y="281"/>
                </a:lnTo>
                <a:lnTo>
                  <a:pt x="6060" y="281"/>
                </a:lnTo>
                <a:lnTo>
                  <a:pt x="6058" y="284"/>
                </a:lnTo>
                <a:lnTo>
                  <a:pt x="6057" y="290"/>
                </a:lnTo>
                <a:lnTo>
                  <a:pt x="6055" y="291"/>
                </a:lnTo>
                <a:lnTo>
                  <a:pt x="6053" y="291"/>
                </a:lnTo>
                <a:lnTo>
                  <a:pt x="6049" y="289"/>
                </a:lnTo>
                <a:lnTo>
                  <a:pt x="6048" y="284"/>
                </a:lnTo>
                <a:lnTo>
                  <a:pt x="6049" y="270"/>
                </a:lnTo>
                <a:lnTo>
                  <a:pt x="6048" y="266"/>
                </a:lnTo>
                <a:lnTo>
                  <a:pt x="6046" y="264"/>
                </a:lnTo>
                <a:lnTo>
                  <a:pt x="6037" y="263"/>
                </a:lnTo>
                <a:lnTo>
                  <a:pt x="6035" y="260"/>
                </a:lnTo>
                <a:lnTo>
                  <a:pt x="6023" y="232"/>
                </a:lnTo>
                <a:lnTo>
                  <a:pt x="6021" y="227"/>
                </a:lnTo>
                <a:lnTo>
                  <a:pt x="5998" y="208"/>
                </a:lnTo>
                <a:lnTo>
                  <a:pt x="5992" y="200"/>
                </a:lnTo>
                <a:lnTo>
                  <a:pt x="5986" y="192"/>
                </a:lnTo>
                <a:lnTo>
                  <a:pt x="5985" y="184"/>
                </a:lnTo>
                <a:lnTo>
                  <a:pt x="5968" y="172"/>
                </a:lnTo>
                <a:lnTo>
                  <a:pt x="5965" y="167"/>
                </a:lnTo>
                <a:lnTo>
                  <a:pt x="5962" y="166"/>
                </a:lnTo>
                <a:lnTo>
                  <a:pt x="5960" y="166"/>
                </a:lnTo>
                <a:lnTo>
                  <a:pt x="5956" y="166"/>
                </a:lnTo>
                <a:lnTo>
                  <a:pt x="5954" y="166"/>
                </a:lnTo>
                <a:lnTo>
                  <a:pt x="5948" y="161"/>
                </a:lnTo>
                <a:lnTo>
                  <a:pt x="5936" y="152"/>
                </a:lnTo>
                <a:lnTo>
                  <a:pt x="5930" y="149"/>
                </a:lnTo>
                <a:lnTo>
                  <a:pt x="5925" y="146"/>
                </a:lnTo>
                <a:lnTo>
                  <a:pt x="5919" y="139"/>
                </a:lnTo>
                <a:lnTo>
                  <a:pt x="5913" y="135"/>
                </a:lnTo>
                <a:lnTo>
                  <a:pt x="5910" y="143"/>
                </a:lnTo>
                <a:lnTo>
                  <a:pt x="5905" y="140"/>
                </a:lnTo>
                <a:lnTo>
                  <a:pt x="5898" y="135"/>
                </a:lnTo>
                <a:lnTo>
                  <a:pt x="5895" y="131"/>
                </a:lnTo>
                <a:lnTo>
                  <a:pt x="5898" y="117"/>
                </a:lnTo>
                <a:lnTo>
                  <a:pt x="5898" y="114"/>
                </a:lnTo>
                <a:lnTo>
                  <a:pt x="5897" y="106"/>
                </a:lnTo>
                <a:lnTo>
                  <a:pt x="5893" y="99"/>
                </a:lnTo>
                <a:lnTo>
                  <a:pt x="5890" y="93"/>
                </a:lnTo>
                <a:lnTo>
                  <a:pt x="5885" y="89"/>
                </a:lnTo>
                <a:lnTo>
                  <a:pt x="5880" y="94"/>
                </a:lnTo>
                <a:lnTo>
                  <a:pt x="5879" y="97"/>
                </a:lnTo>
                <a:lnTo>
                  <a:pt x="5876" y="97"/>
                </a:lnTo>
                <a:lnTo>
                  <a:pt x="5874" y="92"/>
                </a:lnTo>
                <a:lnTo>
                  <a:pt x="5873" y="89"/>
                </a:lnTo>
                <a:lnTo>
                  <a:pt x="5869" y="86"/>
                </a:lnTo>
                <a:lnTo>
                  <a:pt x="5863" y="86"/>
                </a:lnTo>
                <a:lnTo>
                  <a:pt x="5861" y="84"/>
                </a:lnTo>
                <a:lnTo>
                  <a:pt x="5858" y="78"/>
                </a:lnTo>
                <a:lnTo>
                  <a:pt x="5855" y="73"/>
                </a:lnTo>
                <a:lnTo>
                  <a:pt x="5849" y="72"/>
                </a:lnTo>
                <a:lnTo>
                  <a:pt x="5845" y="78"/>
                </a:lnTo>
                <a:lnTo>
                  <a:pt x="5849" y="90"/>
                </a:lnTo>
                <a:lnTo>
                  <a:pt x="5850" y="96"/>
                </a:lnTo>
                <a:lnTo>
                  <a:pt x="5838" y="91"/>
                </a:lnTo>
                <a:lnTo>
                  <a:pt x="5831" y="87"/>
                </a:lnTo>
                <a:lnTo>
                  <a:pt x="5817" y="71"/>
                </a:lnTo>
                <a:lnTo>
                  <a:pt x="5811" y="68"/>
                </a:lnTo>
                <a:lnTo>
                  <a:pt x="5806" y="73"/>
                </a:lnTo>
                <a:lnTo>
                  <a:pt x="5801" y="86"/>
                </a:lnTo>
                <a:lnTo>
                  <a:pt x="5798" y="89"/>
                </a:lnTo>
                <a:lnTo>
                  <a:pt x="5794" y="91"/>
                </a:lnTo>
                <a:lnTo>
                  <a:pt x="5792" y="91"/>
                </a:lnTo>
                <a:lnTo>
                  <a:pt x="5790" y="84"/>
                </a:lnTo>
                <a:lnTo>
                  <a:pt x="5790" y="72"/>
                </a:lnTo>
                <a:lnTo>
                  <a:pt x="5788" y="67"/>
                </a:lnTo>
                <a:lnTo>
                  <a:pt x="5782" y="63"/>
                </a:lnTo>
                <a:lnTo>
                  <a:pt x="5780" y="68"/>
                </a:lnTo>
                <a:lnTo>
                  <a:pt x="5780" y="73"/>
                </a:lnTo>
                <a:lnTo>
                  <a:pt x="5781" y="75"/>
                </a:lnTo>
                <a:lnTo>
                  <a:pt x="5784" y="78"/>
                </a:lnTo>
                <a:lnTo>
                  <a:pt x="5777" y="85"/>
                </a:lnTo>
                <a:lnTo>
                  <a:pt x="5773" y="94"/>
                </a:lnTo>
                <a:lnTo>
                  <a:pt x="5768" y="99"/>
                </a:lnTo>
                <a:lnTo>
                  <a:pt x="5758" y="93"/>
                </a:lnTo>
                <a:lnTo>
                  <a:pt x="5753" y="83"/>
                </a:lnTo>
                <a:lnTo>
                  <a:pt x="5752" y="72"/>
                </a:lnTo>
                <a:lnTo>
                  <a:pt x="5749" y="65"/>
                </a:lnTo>
                <a:lnTo>
                  <a:pt x="5737" y="66"/>
                </a:lnTo>
                <a:lnTo>
                  <a:pt x="5740" y="59"/>
                </a:lnTo>
                <a:lnTo>
                  <a:pt x="5744" y="48"/>
                </a:lnTo>
                <a:lnTo>
                  <a:pt x="5743" y="42"/>
                </a:lnTo>
                <a:lnTo>
                  <a:pt x="5734" y="47"/>
                </a:lnTo>
                <a:lnTo>
                  <a:pt x="5738" y="38"/>
                </a:lnTo>
                <a:lnTo>
                  <a:pt x="5736" y="36"/>
                </a:lnTo>
                <a:lnTo>
                  <a:pt x="5730" y="37"/>
                </a:lnTo>
                <a:lnTo>
                  <a:pt x="5724" y="41"/>
                </a:lnTo>
                <a:lnTo>
                  <a:pt x="5724" y="28"/>
                </a:lnTo>
                <a:lnTo>
                  <a:pt x="5722" y="22"/>
                </a:lnTo>
                <a:lnTo>
                  <a:pt x="5719" y="19"/>
                </a:lnTo>
                <a:lnTo>
                  <a:pt x="5712" y="17"/>
                </a:lnTo>
                <a:lnTo>
                  <a:pt x="5706" y="12"/>
                </a:lnTo>
                <a:lnTo>
                  <a:pt x="5696" y="0"/>
                </a:lnTo>
                <a:lnTo>
                  <a:pt x="5685" y="3"/>
                </a:lnTo>
                <a:lnTo>
                  <a:pt x="5681" y="5"/>
                </a:lnTo>
                <a:lnTo>
                  <a:pt x="5676" y="7"/>
                </a:lnTo>
                <a:lnTo>
                  <a:pt x="5679" y="9"/>
                </a:lnTo>
                <a:lnTo>
                  <a:pt x="5688" y="13"/>
                </a:lnTo>
                <a:lnTo>
                  <a:pt x="5679" y="16"/>
                </a:lnTo>
                <a:lnTo>
                  <a:pt x="5673" y="13"/>
                </a:lnTo>
                <a:lnTo>
                  <a:pt x="5666" y="9"/>
                </a:lnTo>
                <a:lnTo>
                  <a:pt x="5659" y="7"/>
                </a:lnTo>
                <a:lnTo>
                  <a:pt x="5652" y="12"/>
                </a:lnTo>
                <a:lnTo>
                  <a:pt x="5652" y="18"/>
                </a:lnTo>
                <a:lnTo>
                  <a:pt x="5658" y="24"/>
                </a:lnTo>
                <a:lnTo>
                  <a:pt x="5665" y="28"/>
                </a:lnTo>
                <a:lnTo>
                  <a:pt x="5665" y="30"/>
                </a:lnTo>
                <a:lnTo>
                  <a:pt x="5659" y="30"/>
                </a:lnTo>
                <a:lnTo>
                  <a:pt x="5656" y="31"/>
                </a:lnTo>
                <a:lnTo>
                  <a:pt x="5652" y="34"/>
                </a:lnTo>
                <a:lnTo>
                  <a:pt x="5651" y="38"/>
                </a:lnTo>
                <a:lnTo>
                  <a:pt x="5647" y="37"/>
                </a:lnTo>
                <a:lnTo>
                  <a:pt x="5644" y="36"/>
                </a:lnTo>
                <a:lnTo>
                  <a:pt x="5645" y="28"/>
                </a:lnTo>
                <a:lnTo>
                  <a:pt x="5642" y="22"/>
                </a:lnTo>
                <a:lnTo>
                  <a:pt x="5640" y="18"/>
                </a:lnTo>
                <a:lnTo>
                  <a:pt x="5638" y="18"/>
                </a:lnTo>
                <a:lnTo>
                  <a:pt x="5635" y="23"/>
                </a:lnTo>
                <a:lnTo>
                  <a:pt x="5628" y="25"/>
                </a:lnTo>
                <a:lnTo>
                  <a:pt x="5620" y="26"/>
                </a:lnTo>
                <a:lnTo>
                  <a:pt x="5613" y="28"/>
                </a:lnTo>
                <a:lnTo>
                  <a:pt x="5616" y="32"/>
                </a:lnTo>
                <a:lnTo>
                  <a:pt x="5621" y="49"/>
                </a:lnTo>
                <a:lnTo>
                  <a:pt x="5623" y="53"/>
                </a:lnTo>
                <a:lnTo>
                  <a:pt x="5631" y="62"/>
                </a:lnTo>
                <a:lnTo>
                  <a:pt x="5632" y="65"/>
                </a:lnTo>
                <a:lnTo>
                  <a:pt x="5633" y="71"/>
                </a:lnTo>
                <a:lnTo>
                  <a:pt x="5634" y="77"/>
                </a:lnTo>
                <a:lnTo>
                  <a:pt x="5636" y="81"/>
                </a:lnTo>
                <a:lnTo>
                  <a:pt x="5641" y="83"/>
                </a:lnTo>
                <a:lnTo>
                  <a:pt x="5647" y="83"/>
                </a:lnTo>
                <a:lnTo>
                  <a:pt x="5652" y="85"/>
                </a:lnTo>
                <a:lnTo>
                  <a:pt x="5654" y="87"/>
                </a:lnTo>
                <a:lnTo>
                  <a:pt x="5657" y="91"/>
                </a:lnTo>
                <a:lnTo>
                  <a:pt x="5646" y="89"/>
                </a:lnTo>
                <a:lnTo>
                  <a:pt x="5641" y="89"/>
                </a:lnTo>
                <a:lnTo>
                  <a:pt x="5638" y="91"/>
                </a:lnTo>
                <a:lnTo>
                  <a:pt x="5639" y="94"/>
                </a:lnTo>
                <a:lnTo>
                  <a:pt x="5644" y="97"/>
                </a:lnTo>
                <a:lnTo>
                  <a:pt x="5651" y="99"/>
                </a:lnTo>
                <a:lnTo>
                  <a:pt x="5646" y="105"/>
                </a:lnTo>
                <a:lnTo>
                  <a:pt x="5640" y="105"/>
                </a:lnTo>
                <a:lnTo>
                  <a:pt x="5629" y="99"/>
                </a:lnTo>
                <a:lnTo>
                  <a:pt x="5629" y="100"/>
                </a:lnTo>
                <a:lnTo>
                  <a:pt x="5623" y="102"/>
                </a:lnTo>
                <a:lnTo>
                  <a:pt x="5619" y="99"/>
                </a:lnTo>
                <a:lnTo>
                  <a:pt x="5614" y="104"/>
                </a:lnTo>
                <a:lnTo>
                  <a:pt x="5613" y="108"/>
                </a:lnTo>
                <a:lnTo>
                  <a:pt x="5607" y="108"/>
                </a:lnTo>
                <a:lnTo>
                  <a:pt x="5598" y="105"/>
                </a:lnTo>
                <a:lnTo>
                  <a:pt x="5596" y="105"/>
                </a:lnTo>
                <a:lnTo>
                  <a:pt x="5594" y="110"/>
                </a:lnTo>
                <a:lnTo>
                  <a:pt x="5594" y="115"/>
                </a:lnTo>
                <a:lnTo>
                  <a:pt x="5596" y="121"/>
                </a:lnTo>
                <a:lnTo>
                  <a:pt x="5601" y="124"/>
                </a:lnTo>
                <a:lnTo>
                  <a:pt x="5605" y="121"/>
                </a:lnTo>
                <a:lnTo>
                  <a:pt x="5608" y="120"/>
                </a:lnTo>
                <a:lnTo>
                  <a:pt x="5610" y="116"/>
                </a:lnTo>
                <a:lnTo>
                  <a:pt x="5613" y="116"/>
                </a:lnTo>
                <a:lnTo>
                  <a:pt x="5611" y="124"/>
                </a:lnTo>
                <a:lnTo>
                  <a:pt x="5607" y="130"/>
                </a:lnTo>
                <a:lnTo>
                  <a:pt x="5604" y="135"/>
                </a:lnTo>
                <a:lnTo>
                  <a:pt x="5607" y="141"/>
                </a:lnTo>
                <a:lnTo>
                  <a:pt x="5602" y="147"/>
                </a:lnTo>
                <a:lnTo>
                  <a:pt x="5595" y="160"/>
                </a:lnTo>
                <a:lnTo>
                  <a:pt x="5590" y="161"/>
                </a:lnTo>
                <a:lnTo>
                  <a:pt x="5589" y="159"/>
                </a:lnTo>
                <a:lnTo>
                  <a:pt x="5586" y="151"/>
                </a:lnTo>
                <a:lnTo>
                  <a:pt x="5584" y="147"/>
                </a:lnTo>
                <a:lnTo>
                  <a:pt x="5583" y="145"/>
                </a:lnTo>
                <a:lnTo>
                  <a:pt x="5577" y="141"/>
                </a:lnTo>
                <a:lnTo>
                  <a:pt x="5573" y="139"/>
                </a:lnTo>
                <a:lnTo>
                  <a:pt x="5572" y="143"/>
                </a:lnTo>
                <a:lnTo>
                  <a:pt x="5573" y="147"/>
                </a:lnTo>
                <a:lnTo>
                  <a:pt x="5576" y="151"/>
                </a:lnTo>
                <a:lnTo>
                  <a:pt x="5574" y="154"/>
                </a:lnTo>
                <a:lnTo>
                  <a:pt x="5572" y="158"/>
                </a:lnTo>
                <a:lnTo>
                  <a:pt x="5572" y="161"/>
                </a:lnTo>
                <a:lnTo>
                  <a:pt x="5573" y="166"/>
                </a:lnTo>
                <a:lnTo>
                  <a:pt x="5573" y="170"/>
                </a:lnTo>
                <a:lnTo>
                  <a:pt x="5572" y="176"/>
                </a:lnTo>
                <a:lnTo>
                  <a:pt x="5566" y="179"/>
                </a:lnTo>
                <a:lnTo>
                  <a:pt x="5561" y="180"/>
                </a:lnTo>
                <a:lnTo>
                  <a:pt x="5557" y="183"/>
                </a:lnTo>
                <a:lnTo>
                  <a:pt x="5554" y="188"/>
                </a:lnTo>
                <a:lnTo>
                  <a:pt x="5554" y="194"/>
                </a:lnTo>
                <a:lnTo>
                  <a:pt x="5554" y="205"/>
                </a:lnTo>
                <a:lnTo>
                  <a:pt x="5549" y="200"/>
                </a:lnTo>
                <a:lnTo>
                  <a:pt x="5546" y="198"/>
                </a:lnTo>
                <a:lnTo>
                  <a:pt x="5542" y="197"/>
                </a:lnTo>
                <a:lnTo>
                  <a:pt x="5540" y="191"/>
                </a:lnTo>
                <a:lnTo>
                  <a:pt x="5540" y="186"/>
                </a:lnTo>
                <a:lnTo>
                  <a:pt x="5541" y="173"/>
                </a:lnTo>
                <a:lnTo>
                  <a:pt x="5540" y="168"/>
                </a:lnTo>
                <a:lnTo>
                  <a:pt x="5536" y="166"/>
                </a:lnTo>
                <a:lnTo>
                  <a:pt x="5531" y="168"/>
                </a:lnTo>
                <a:lnTo>
                  <a:pt x="5527" y="171"/>
                </a:lnTo>
                <a:lnTo>
                  <a:pt x="5521" y="172"/>
                </a:lnTo>
                <a:lnTo>
                  <a:pt x="5517" y="170"/>
                </a:lnTo>
                <a:lnTo>
                  <a:pt x="5512" y="160"/>
                </a:lnTo>
                <a:lnTo>
                  <a:pt x="5510" y="158"/>
                </a:lnTo>
                <a:lnTo>
                  <a:pt x="5523" y="141"/>
                </a:lnTo>
                <a:lnTo>
                  <a:pt x="5518" y="140"/>
                </a:lnTo>
                <a:lnTo>
                  <a:pt x="5505" y="145"/>
                </a:lnTo>
                <a:lnTo>
                  <a:pt x="5497" y="147"/>
                </a:lnTo>
                <a:lnTo>
                  <a:pt x="5493" y="143"/>
                </a:lnTo>
                <a:lnTo>
                  <a:pt x="5498" y="136"/>
                </a:lnTo>
                <a:lnTo>
                  <a:pt x="5510" y="124"/>
                </a:lnTo>
                <a:lnTo>
                  <a:pt x="5510" y="122"/>
                </a:lnTo>
                <a:lnTo>
                  <a:pt x="5512" y="111"/>
                </a:lnTo>
                <a:lnTo>
                  <a:pt x="5515" y="109"/>
                </a:lnTo>
                <a:lnTo>
                  <a:pt x="5517" y="108"/>
                </a:lnTo>
                <a:lnTo>
                  <a:pt x="5520" y="105"/>
                </a:lnTo>
                <a:lnTo>
                  <a:pt x="5521" y="102"/>
                </a:lnTo>
                <a:lnTo>
                  <a:pt x="5523" y="97"/>
                </a:lnTo>
                <a:lnTo>
                  <a:pt x="5528" y="93"/>
                </a:lnTo>
                <a:lnTo>
                  <a:pt x="5535" y="90"/>
                </a:lnTo>
                <a:lnTo>
                  <a:pt x="5540" y="89"/>
                </a:lnTo>
                <a:lnTo>
                  <a:pt x="5529" y="85"/>
                </a:lnTo>
                <a:lnTo>
                  <a:pt x="5523" y="83"/>
                </a:lnTo>
                <a:lnTo>
                  <a:pt x="5518" y="86"/>
                </a:lnTo>
                <a:lnTo>
                  <a:pt x="5512" y="97"/>
                </a:lnTo>
                <a:lnTo>
                  <a:pt x="5508" y="104"/>
                </a:lnTo>
                <a:lnTo>
                  <a:pt x="5499" y="109"/>
                </a:lnTo>
                <a:lnTo>
                  <a:pt x="5492" y="109"/>
                </a:lnTo>
                <a:lnTo>
                  <a:pt x="5485" y="99"/>
                </a:lnTo>
                <a:lnTo>
                  <a:pt x="5480" y="105"/>
                </a:lnTo>
                <a:lnTo>
                  <a:pt x="5467" y="114"/>
                </a:lnTo>
                <a:lnTo>
                  <a:pt x="5462" y="129"/>
                </a:lnTo>
                <a:lnTo>
                  <a:pt x="5456" y="130"/>
                </a:lnTo>
                <a:lnTo>
                  <a:pt x="5449" y="130"/>
                </a:lnTo>
                <a:lnTo>
                  <a:pt x="5443" y="136"/>
                </a:lnTo>
                <a:lnTo>
                  <a:pt x="5444" y="137"/>
                </a:lnTo>
                <a:lnTo>
                  <a:pt x="5447" y="140"/>
                </a:lnTo>
                <a:lnTo>
                  <a:pt x="5448" y="141"/>
                </a:lnTo>
                <a:lnTo>
                  <a:pt x="5441" y="145"/>
                </a:lnTo>
                <a:lnTo>
                  <a:pt x="5437" y="147"/>
                </a:lnTo>
                <a:lnTo>
                  <a:pt x="5436" y="151"/>
                </a:lnTo>
                <a:lnTo>
                  <a:pt x="5435" y="158"/>
                </a:lnTo>
                <a:lnTo>
                  <a:pt x="5430" y="164"/>
                </a:lnTo>
                <a:lnTo>
                  <a:pt x="5429" y="167"/>
                </a:lnTo>
                <a:lnTo>
                  <a:pt x="5430" y="168"/>
                </a:lnTo>
                <a:lnTo>
                  <a:pt x="5434" y="168"/>
                </a:lnTo>
                <a:lnTo>
                  <a:pt x="5436" y="170"/>
                </a:lnTo>
                <a:lnTo>
                  <a:pt x="5438" y="171"/>
                </a:lnTo>
                <a:lnTo>
                  <a:pt x="5446" y="177"/>
                </a:lnTo>
                <a:lnTo>
                  <a:pt x="5449" y="183"/>
                </a:lnTo>
                <a:lnTo>
                  <a:pt x="5449" y="186"/>
                </a:lnTo>
                <a:lnTo>
                  <a:pt x="5435" y="190"/>
                </a:lnTo>
                <a:lnTo>
                  <a:pt x="5431" y="194"/>
                </a:lnTo>
                <a:lnTo>
                  <a:pt x="5430" y="198"/>
                </a:lnTo>
                <a:lnTo>
                  <a:pt x="5429" y="205"/>
                </a:lnTo>
                <a:lnTo>
                  <a:pt x="5426" y="205"/>
                </a:lnTo>
                <a:lnTo>
                  <a:pt x="5424" y="196"/>
                </a:lnTo>
                <a:lnTo>
                  <a:pt x="5419" y="196"/>
                </a:lnTo>
                <a:lnTo>
                  <a:pt x="5414" y="200"/>
                </a:lnTo>
                <a:lnTo>
                  <a:pt x="5410" y="202"/>
                </a:lnTo>
                <a:lnTo>
                  <a:pt x="5409" y="202"/>
                </a:lnTo>
                <a:lnTo>
                  <a:pt x="5403" y="200"/>
                </a:lnTo>
                <a:lnTo>
                  <a:pt x="5401" y="198"/>
                </a:lnTo>
                <a:lnTo>
                  <a:pt x="5401" y="195"/>
                </a:lnTo>
                <a:lnTo>
                  <a:pt x="5404" y="195"/>
                </a:lnTo>
                <a:lnTo>
                  <a:pt x="5405" y="194"/>
                </a:lnTo>
                <a:lnTo>
                  <a:pt x="5409" y="192"/>
                </a:lnTo>
                <a:lnTo>
                  <a:pt x="5407" y="186"/>
                </a:lnTo>
                <a:lnTo>
                  <a:pt x="5397" y="183"/>
                </a:lnTo>
                <a:lnTo>
                  <a:pt x="5387" y="177"/>
                </a:lnTo>
                <a:lnTo>
                  <a:pt x="5391" y="164"/>
                </a:lnTo>
                <a:lnTo>
                  <a:pt x="5382" y="166"/>
                </a:lnTo>
                <a:lnTo>
                  <a:pt x="5385" y="161"/>
                </a:lnTo>
                <a:lnTo>
                  <a:pt x="5395" y="152"/>
                </a:lnTo>
                <a:lnTo>
                  <a:pt x="5395" y="145"/>
                </a:lnTo>
                <a:lnTo>
                  <a:pt x="5389" y="143"/>
                </a:lnTo>
                <a:lnTo>
                  <a:pt x="5376" y="147"/>
                </a:lnTo>
                <a:lnTo>
                  <a:pt x="5377" y="141"/>
                </a:lnTo>
                <a:lnTo>
                  <a:pt x="5376" y="135"/>
                </a:lnTo>
                <a:lnTo>
                  <a:pt x="5377" y="131"/>
                </a:lnTo>
                <a:lnTo>
                  <a:pt x="5388" y="130"/>
                </a:lnTo>
                <a:lnTo>
                  <a:pt x="5397" y="128"/>
                </a:lnTo>
                <a:lnTo>
                  <a:pt x="5394" y="123"/>
                </a:lnTo>
                <a:lnTo>
                  <a:pt x="5387" y="117"/>
                </a:lnTo>
                <a:lnTo>
                  <a:pt x="5376" y="116"/>
                </a:lnTo>
                <a:lnTo>
                  <a:pt x="5381" y="110"/>
                </a:lnTo>
                <a:lnTo>
                  <a:pt x="5394" y="103"/>
                </a:lnTo>
                <a:lnTo>
                  <a:pt x="5399" y="94"/>
                </a:lnTo>
                <a:lnTo>
                  <a:pt x="5387" y="98"/>
                </a:lnTo>
                <a:lnTo>
                  <a:pt x="5382" y="100"/>
                </a:lnTo>
                <a:lnTo>
                  <a:pt x="5379" y="103"/>
                </a:lnTo>
                <a:lnTo>
                  <a:pt x="5367" y="112"/>
                </a:lnTo>
                <a:lnTo>
                  <a:pt x="5361" y="117"/>
                </a:lnTo>
                <a:lnTo>
                  <a:pt x="5354" y="120"/>
                </a:lnTo>
                <a:lnTo>
                  <a:pt x="5356" y="112"/>
                </a:lnTo>
                <a:lnTo>
                  <a:pt x="5360" y="106"/>
                </a:lnTo>
                <a:lnTo>
                  <a:pt x="5364" y="102"/>
                </a:lnTo>
                <a:lnTo>
                  <a:pt x="5370" y="99"/>
                </a:lnTo>
                <a:lnTo>
                  <a:pt x="5370" y="97"/>
                </a:lnTo>
                <a:lnTo>
                  <a:pt x="5368" y="97"/>
                </a:lnTo>
                <a:lnTo>
                  <a:pt x="5364" y="94"/>
                </a:lnTo>
                <a:lnTo>
                  <a:pt x="5362" y="94"/>
                </a:lnTo>
                <a:lnTo>
                  <a:pt x="5368" y="89"/>
                </a:lnTo>
                <a:lnTo>
                  <a:pt x="5370" y="85"/>
                </a:lnTo>
                <a:lnTo>
                  <a:pt x="5370" y="80"/>
                </a:lnTo>
                <a:lnTo>
                  <a:pt x="5366" y="84"/>
                </a:lnTo>
                <a:lnTo>
                  <a:pt x="5362" y="84"/>
                </a:lnTo>
                <a:lnTo>
                  <a:pt x="5358" y="84"/>
                </a:lnTo>
                <a:lnTo>
                  <a:pt x="5346" y="81"/>
                </a:lnTo>
                <a:lnTo>
                  <a:pt x="5346" y="79"/>
                </a:lnTo>
                <a:lnTo>
                  <a:pt x="5350" y="75"/>
                </a:lnTo>
                <a:lnTo>
                  <a:pt x="5351" y="71"/>
                </a:lnTo>
                <a:lnTo>
                  <a:pt x="5349" y="66"/>
                </a:lnTo>
                <a:lnTo>
                  <a:pt x="5344" y="67"/>
                </a:lnTo>
                <a:lnTo>
                  <a:pt x="5339" y="71"/>
                </a:lnTo>
                <a:lnTo>
                  <a:pt x="5337" y="75"/>
                </a:lnTo>
                <a:lnTo>
                  <a:pt x="5336" y="83"/>
                </a:lnTo>
                <a:lnTo>
                  <a:pt x="5333" y="84"/>
                </a:lnTo>
                <a:lnTo>
                  <a:pt x="5323" y="81"/>
                </a:lnTo>
                <a:lnTo>
                  <a:pt x="5318" y="80"/>
                </a:lnTo>
                <a:lnTo>
                  <a:pt x="5317" y="80"/>
                </a:lnTo>
                <a:lnTo>
                  <a:pt x="5320" y="86"/>
                </a:lnTo>
                <a:lnTo>
                  <a:pt x="5324" y="89"/>
                </a:lnTo>
                <a:lnTo>
                  <a:pt x="5339" y="97"/>
                </a:lnTo>
                <a:lnTo>
                  <a:pt x="5343" y="97"/>
                </a:lnTo>
                <a:lnTo>
                  <a:pt x="5344" y="99"/>
                </a:lnTo>
                <a:lnTo>
                  <a:pt x="5345" y="105"/>
                </a:lnTo>
                <a:lnTo>
                  <a:pt x="5346" y="110"/>
                </a:lnTo>
                <a:lnTo>
                  <a:pt x="5346" y="115"/>
                </a:lnTo>
                <a:lnTo>
                  <a:pt x="5346" y="118"/>
                </a:lnTo>
                <a:lnTo>
                  <a:pt x="5349" y="122"/>
                </a:lnTo>
                <a:lnTo>
                  <a:pt x="5339" y="122"/>
                </a:lnTo>
                <a:lnTo>
                  <a:pt x="5329" y="105"/>
                </a:lnTo>
                <a:lnTo>
                  <a:pt x="5324" y="108"/>
                </a:lnTo>
                <a:lnTo>
                  <a:pt x="5323" y="114"/>
                </a:lnTo>
                <a:lnTo>
                  <a:pt x="5324" y="120"/>
                </a:lnTo>
                <a:lnTo>
                  <a:pt x="5323" y="123"/>
                </a:lnTo>
                <a:lnTo>
                  <a:pt x="5318" y="124"/>
                </a:lnTo>
                <a:lnTo>
                  <a:pt x="5313" y="122"/>
                </a:lnTo>
                <a:lnTo>
                  <a:pt x="5306" y="111"/>
                </a:lnTo>
                <a:lnTo>
                  <a:pt x="5301" y="108"/>
                </a:lnTo>
                <a:lnTo>
                  <a:pt x="5301" y="112"/>
                </a:lnTo>
                <a:lnTo>
                  <a:pt x="5299" y="117"/>
                </a:lnTo>
                <a:lnTo>
                  <a:pt x="5299" y="121"/>
                </a:lnTo>
                <a:lnTo>
                  <a:pt x="5299" y="124"/>
                </a:lnTo>
                <a:lnTo>
                  <a:pt x="5302" y="130"/>
                </a:lnTo>
                <a:lnTo>
                  <a:pt x="5303" y="134"/>
                </a:lnTo>
                <a:lnTo>
                  <a:pt x="5306" y="141"/>
                </a:lnTo>
                <a:lnTo>
                  <a:pt x="5312" y="143"/>
                </a:lnTo>
                <a:lnTo>
                  <a:pt x="5352" y="145"/>
                </a:lnTo>
                <a:lnTo>
                  <a:pt x="5363" y="151"/>
                </a:lnTo>
                <a:lnTo>
                  <a:pt x="5370" y="166"/>
                </a:lnTo>
                <a:lnTo>
                  <a:pt x="5366" y="170"/>
                </a:lnTo>
                <a:lnTo>
                  <a:pt x="5367" y="176"/>
                </a:lnTo>
                <a:lnTo>
                  <a:pt x="5369" y="184"/>
                </a:lnTo>
                <a:lnTo>
                  <a:pt x="5368" y="191"/>
                </a:lnTo>
                <a:lnTo>
                  <a:pt x="5367" y="191"/>
                </a:lnTo>
                <a:lnTo>
                  <a:pt x="5356" y="200"/>
                </a:lnTo>
                <a:lnTo>
                  <a:pt x="5354" y="202"/>
                </a:lnTo>
                <a:lnTo>
                  <a:pt x="5350" y="202"/>
                </a:lnTo>
                <a:lnTo>
                  <a:pt x="5338" y="204"/>
                </a:lnTo>
                <a:lnTo>
                  <a:pt x="5335" y="208"/>
                </a:lnTo>
                <a:lnTo>
                  <a:pt x="5335" y="213"/>
                </a:lnTo>
                <a:lnTo>
                  <a:pt x="5335" y="217"/>
                </a:lnTo>
                <a:lnTo>
                  <a:pt x="5336" y="221"/>
                </a:lnTo>
                <a:lnTo>
                  <a:pt x="5339" y="228"/>
                </a:lnTo>
                <a:lnTo>
                  <a:pt x="5340" y="232"/>
                </a:lnTo>
                <a:lnTo>
                  <a:pt x="5339" y="234"/>
                </a:lnTo>
                <a:lnTo>
                  <a:pt x="5336" y="238"/>
                </a:lnTo>
                <a:lnTo>
                  <a:pt x="5335" y="241"/>
                </a:lnTo>
                <a:lnTo>
                  <a:pt x="5335" y="246"/>
                </a:lnTo>
                <a:lnTo>
                  <a:pt x="5336" y="251"/>
                </a:lnTo>
                <a:lnTo>
                  <a:pt x="5335" y="254"/>
                </a:lnTo>
                <a:lnTo>
                  <a:pt x="5324" y="256"/>
                </a:lnTo>
                <a:lnTo>
                  <a:pt x="5315" y="260"/>
                </a:lnTo>
                <a:lnTo>
                  <a:pt x="5314" y="260"/>
                </a:lnTo>
                <a:lnTo>
                  <a:pt x="5314" y="263"/>
                </a:lnTo>
                <a:lnTo>
                  <a:pt x="5309" y="265"/>
                </a:lnTo>
                <a:lnTo>
                  <a:pt x="5303" y="268"/>
                </a:lnTo>
                <a:lnTo>
                  <a:pt x="5301" y="266"/>
                </a:lnTo>
                <a:lnTo>
                  <a:pt x="5300" y="271"/>
                </a:lnTo>
                <a:lnTo>
                  <a:pt x="5302" y="275"/>
                </a:lnTo>
                <a:lnTo>
                  <a:pt x="5305" y="276"/>
                </a:lnTo>
                <a:lnTo>
                  <a:pt x="5307" y="277"/>
                </a:lnTo>
                <a:lnTo>
                  <a:pt x="5309" y="281"/>
                </a:lnTo>
                <a:lnTo>
                  <a:pt x="5313" y="282"/>
                </a:lnTo>
                <a:lnTo>
                  <a:pt x="5314" y="284"/>
                </a:lnTo>
                <a:lnTo>
                  <a:pt x="5315" y="290"/>
                </a:lnTo>
                <a:lnTo>
                  <a:pt x="5317" y="294"/>
                </a:lnTo>
                <a:lnTo>
                  <a:pt x="5323" y="300"/>
                </a:lnTo>
                <a:lnTo>
                  <a:pt x="5324" y="303"/>
                </a:lnTo>
                <a:lnTo>
                  <a:pt x="5324" y="309"/>
                </a:lnTo>
                <a:lnTo>
                  <a:pt x="5326" y="314"/>
                </a:lnTo>
                <a:lnTo>
                  <a:pt x="5326" y="318"/>
                </a:lnTo>
                <a:lnTo>
                  <a:pt x="5324" y="322"/>
                </a:lnTo>
                <a:lnTo>
                  <a:pt x="5320" y="322"/>
                </a:lnTo>
                <a:lnTo>
                  <a:pt x="5314" y="319"/>
                </a:lnTo>
                <a:lnTo>
                  <a:pt x="5309" y="319"/>
                </a:lnTo>
                <a:lnTo>
                  <a:pt x="5308" y="322"/>
                </a:lnTo>
                <a:lnTo>
                  <a:pt x="5309" y="327"/>
                </a:lnTo>
                <a:lnTo>
                  <a:pt x="5308" y="331"/>
                </a:lnTo>
                <a:lnTo>
                  <a:pt x="5302" y="333"/>
                </a:lnTo>
                <a:lnTo>
                  <a:pt x="5301" y="332"/>
                </a:lnTo>
                <a:lnTo>
                  <a:pt x="5296" y="325"/>
                </a:lnTo>
                <a:lnTo>
                  <a:pt x="5295" y="324"/>
                </a:lnTo>
                <a:lnTo>
                  <a:pt x="5293" y="322"/>
                </a:lnTo>
                <a:lnTo>
                  <a:pt x="5278" y="322"/>
                </a:lnTo>
                <a:lnTo>
                  <a:pt x="5277" y="325"/>
                </a:lnTo>
                <a:lnTo>
                  <a:pt x="5275" y="330"/>
                </a:lnTo>
                <a:lnTo>
                  <a:pt x="5274" y="338"/>
                </a:lnTo>
                <a:lnTo>
                  <a:pt x="5272" y="339"/>
                </a:lnTo>
                <a:lnTo>
                  <a:pt x="5271" y="340"/>
                </a:lnTo>
                <a:lnTo>
                  <a:pt x="5270" y="343"/>
                </a:lnTo>
                <a:lnTo>
                  <a:pt x="5272" y="345"/>
                </a:lnTo>
                <a:lnTo>
                  <a:pt x="5276" y="350"/>
                </a:lnTo>
                <a:lnTo>
                  <a:pt x="5278" y="352"/>
                </a:lnTo>
                <a:lnTo>
                  <a:pt x="5278" y="353"/>
                </a:lnTo>
                <a:lnTo>
                  <a:pt x="5276" y="370"/>
                </a:lnTo>
                <a:lnTo>
                  <a:pt x="5272" y="371"/>
                </a:lnTo>
                <a:lnTo>
                  <a:pt x="5264" y="367"/>
                </a:lnTo>
                <a:lnTo>
                  <a:pt x="5251" y="356"/>
                </a:lnTo>
                <a:lnTo>
                  <a:pt x="5247" y="356"/>
                </a:lnTo>
                <a:lnTo>
                  <a:pt x="5244" y="353"/>
                </a:lnTo>
                <a:lnTo>
                  <a:pt x="5241" y="349"/>
                </a:lnTo>
                <a:lnTo>
                  <a:pt x="5240" y="344"/>
                </a:lnTo>
                <a:lnTo>
                  <a:pt x="5240" y="340"/>
                </a:lnTo>
                <a:lnTo>
                  <a:pt x="5243" y="336"/>
                </a:lnTo>
                <a:lnTo>
                  <a:pt x="5244" y="333"/>
                </a:lnTo>
                <a:lnTo>
                  <a:pt x="5237" y="331"/>
                </a:lnTo>
                <a:lnTo>
                  <a:pt x="5237" y="327"/>
                </a:lnTo>
                <a:lnTo>
                  <a:pt x="5241" y="322"/>
                </a:lnTo>
                <a:lnTo>
                  <a:pt x="5235" y="308"/>
                </a:lnTo>
                <a:lnTo>
                  <a:pt x="5241" y="306"/>
                </a:lnTo>
                <a:lnTo>
                  <a:pt x="5245" y="305"/>
                </a:lnTo>
                <a:lnTo>
                  <a:pt x="5249" y="301"/>
                </a:lnTo>
                <a:lnTo>
                  <a:pt x="5249" y="297"/>
                </a:lnTo>
                <a:lnTo>
                  <a:pt x="5245" y="294"/>
                </a:lnTo>
                <a:lnTo>
                  <a:pt x="5241" y="294"/>
                </a:lnTo>
                <a:lnTo>
                  <a:pt x="5239" y="296"/>
                </a:lnTo>
                <a:lnTo>
                  <a:pt x="5237" y="299"/>
                </a:lnTo>
                <a:lnTo>
                  <a:pt x="5234" y="300"/>
                </a:lnTo>
                <a:lnTo>
                  <a:pt x="5231" y="299"/>
                </a:lnTo>
                <a:lnTo>
                  <a:pt x="5229" y="297"/>
                </a:lnTo>
                <a:lnTo>
                  <a:pt x="5231" y="296"/>
                </a:lnTo>
                <a:lnTo>
                  <a:pt x="5232" y="293"/>
                </a:lnTo>
                <a:lnTo>
                  <a:pt x="5231" y="289"/>
                </a:lnTo>
                <a:lnTo>
                  <a:pt x="5227" y="288"/>
                </a:lnTo>
                <a:lnTo>
                  <a:pt x="5225" y="289"/>
                </a:lnTo>
                <a:lnTo>
                  <a:pt x="5224" y="293"/>
                </a:lnTo>
                <a:lnTo>
                  <a:pt x="5221" y="297"/>
                </a:lnTo>
                <a:lnTo>
                  <a:pt x="5215" y="300"/>
                </a:lnTo>
                <a:lnTo>
                  <a:pt x="5201" y="302"/>
                </a:lnTo>
                <a:lnTo>
                  <a:pt x="5206" y="293"/>
                </a:lnTo>
                <a:lnTo>
                  <a:pt x="5206" y="288"/>
                </a:lnTo>
                <a:lnTo>
                  <a:pt x="5201" y="285"/>
                </a:lnTo>
                <a:lnTo>
                  <a:pt x="5204" y="278"/>
                </a:lnTo>
                <a:lnTo>
                  <a:pt x="5201" y="273"/>
                </a:lnTo>
                <a:lnTo>
                  <a:pt x="5196" y="275"/>
                </a:lnTo>
                <a:lnTo>
                  <a:pt x="5192" y="284"/>
                </a:lnTo>
                <a:lnTo>
                  <a:pt x="5191" y="303"/>
                </a:lnTo>
                <a:lnTo>
                  <a:pt x="5190" y="313"/>
                </a:lnTo>
                <a:lnTo>
                  <a:pt x="5187" y="316"/>
                </a:lnTo>
                <a:lnTo>
                  <a:pt x="5169" y="364"/>
                </a:lnTo>
                <a:lnTo>
                  <a:pt x="5163" y="369"/>
                </a:lnTo>
                <a:lnTo>
                  <a:pt x="5161" y="355"/>
                </a:lnTo>
                <a:lnTo>
                  <a:pt x="5182" y="318"/>
                </a:lnTo>
                <a:lnTo>
                  <a:pt x="5181" y="303"/>
                </a:lnTo>
                <a:lnTo>
                  <a:pt x="5177" y="297"/>
                </a:lnTo>
                <a:lnTo>
                  <a:pt x="5171" y="258"/>
                </a:lnTo>
                <a:lnTo>
                  <a:pt x="5171" y="256"/>
                </a:lnTo>
                <a:lnTo>
                  <a:pt x="5172" y="253"/>
                </a:lnTo>
                <a:lnTo>
                  <a:pt x="5172" y="250"/>
                </a:lnTo>
                <a:lnTo>
                  <a:pt x="5171" y="247"/>
                </a:lnTo>
                <a:lnTo>
                  <a:pt x="5177" y="244"/>
                </a:lnTo>
                <a:lnTo>
                  <a:pt x="5181" y="246"/>
                </a:lnTo>
                <a:lnTo>
                  <a:pt x="5183" y="248"/>
                </a:lnTo>
                <a:lnTo>
                  <a:pt x="5188" y="250"/>
                </a:lnTo>
                <a:lnTo>
                  <a:pt x="5192" y="247"/>
                </a:lnTo>
                <a:lnTo>
                  <a:pt x="5195" y="244"/>
                </a:lnTo>
                <a:lnTo>
                  <a:pt x="5195" y="239"/>
                </a:lnTo>
                <a:lnTo>
                  <a:pt x="5192" y="235"/>
                </a:lnTo>
                <a:lnTo>
                  <a:pt x="5198" y="226"/>
                </a:lnTo>
                <a:lnTo>
                  <a:pt x="5201" y="222"/>
                </a:lnTo>
                <a:lnTo>
                  <a:pt x="5198" y="220"/>
                </a:lnTo>
                <a:lnTo>
                  <a:pt x="5195" y="222"/>
                </a:lnTo>
                <a:lnTo>
                  <a:pt x="5192" y="225"/>
                </a:lnTo>
                <a:lnTo>
                  <a:pt x="5191" y="227"/>
                </a:lnTo>
                <a:lnTo>
                  <a:pt x="5190" y="231"/>
                </a:lnTo>
                <a:lnTo>
                  <a:pt x="5185" y="226"/>
                </a:lnTo>
                <a:lnTo>
                  <a:pt x="5173" y="219"/>
                </a:lnTo>
                <a:lnTo>
                  <a:pt x="5171" y="214"/>
                </a:lnTo>
                <a:lnTo>
                  <a:pt x="5169" y="214"/>
                </a:lnTo>
                <a:lnTo>
                  <a:pt x="5169" y="216"/>
                </a:lnTo>
                <a:lnTo>
                  <a:pt x="5165" y="216"/>
                </a:lnTo>
                <a:lnTo>
                  <a:pt x="5161" y="205"/>
                </a:lnTo>
                <a:lnTo>
                  <a:pt x="5154" y="203"/>
                </a:lnTo>
                <a:lnTo>
                  <a:pt x="5150" y="204"/>
                </a:lnTo>
                <a:lnTo>
                  <a:pt x="5151" y="210"/>
                </a:lnTo>
                <a:lnTo>
                  <a:pt x="5145" y="209"/>
                </a:lnTo>
                <a:lnTo>
                  <a:pt x="5141" y="211"/>
                </a:lnTo>
                <a:lnTo>
                  <a:pt x="5141" y="215"/>
                </a:lnTo>
                <a:lnTo>
                  <a:pt x="5146" y="220"/>
                </a:lnTo>
                <a:lnTo>
                  <a:pt x="5146" y="222"/>
                </a:lnTo>
                <a:lnTo>
                  <a:pt x="5141" y="228"/>
                </a:lnTo>
                <a:lnTo>
                  <a:pt x="5141" y="236"/>
                </a:lnTo>
                <a:lnTo>
                  <a:pt x="5144" y="244"/>
                </a:lnTo>
                <a:lnTo>
                  <a:pt x="5145" y="248"/>
                </a:lnTo>
                <a:lnTo>
                  <a:pt x="5142" y="254"/>
                </a:lnTo>
                <a:lnTo>
                  <a:pt x="5146" y="260"/>
                </a:lnTo>
                <a:lnTo>
                  <a:pt x="5152" y="268"/>
                </a:lnTo>
                <a:lnTo>
                  <a:pt x="5154" y="275"/>
                </a:lnTo>
                <a:lnTo>
                  <a:pt x="5153" y="278"/>
                </a:lnTo>
                <a:lnTo>
                  <a:pt x="5150" y="288"/>
                </a:lnTo>
                <a:lnTo>
                  <a:pt x="5146" y="309"/>
                </a:lnTo>
                <a:lnTo>
                  <a:pt x="5146" y="312"/>
                </a:lnTo>
                <a:lnTo>
                  <a:pt x="5148" y="314"/>
                </a:lnTo>
                <a:lnTo>
                  <a:pt x="5148" y="316"/>
                </a:lnTo>
                <a:lnTo>
                  <a:pt x="5147" y="318"/>
                </a:lnTo>
                <a:lnTo>
                  <a:pt x="5145" y="319"/>
                </a:lnTo>
                <a:lnTo>
                  <a:pt x="5144" y="319"/>
                </a:lnTo>
                <a:lnTo>
                  <a:pt x="5142" y="319"/>
                </a:lnTo>
                <a:lnTo>
                  <a:pt x="5140" y="325"/>
                </a:lnTo>
                <a:lnTo>
                  <a:pt x="5140" y="328"/>
                </a:lnTo>
                <a:lnTo>
                  <a:pt x="5142" y="333"/>
                </a:lnTo>
                <a:lnTo>
                  <a:pt x="5138" y="336"/>
                </a:lnTo>
                <a:lnTo>
                  <a:pt x="5130" y="337"/>
                </a:lnTo>
                <a:lnTo>
                  <a:pt x="5122" y="337"/>
                </a:lnTo>
                <a:lnTo>
                  <a:pt x="5117" y="333"/>
                </a:lnTo>
                <a:lnTo>
                  <a:pt x="5120" y="330"/>
                </a:lnTo>
                <a:lnTo>
                  <a:pt x="5124" y="326"/>
                </a:lnTo>
                <a:lnTo>
                  <a:pt x="5129" y="320"/>
                </a:lnTo>
                <a:lnTo>
                  <a:pt x="5129" y="314"/>
                </a:lnTo>
                <a:lnTo>
                  <a:pt x="5127" y="313"/>
                </a:lnTo>
                <a:lnTo>
                  <a:pt x="5120" y="314"/>
                </a:lnTo>
                <a:lnTo>
                  <a:pt x="5116" y="312"/>
                </a:lnTo>
                <a:lnTo>
                  <a:pt x="5114" y="309"/>
                </a:lnTo>
                <a:lnTo>
                  <a:pt x="5110" y="309"/>
                </a:lnTo>
                <a:lnTo>
                  <a:pt x="5107" y="309"/>
                </a:lnTo>
                <a:lnTo>
                  <a:pt x="5104" y="310"/>
                </a:lnTo>
                <a:lnTo>
                  <a:pt x="5101" y="315"/>
                </a:lnTo>
                <a:lnTo>
                  <a:pt x="5102" y="321"/>
                </a:lnTo>
                <a:lnTo>
                  <a:pt x="5104" y="333"/>
                </a:lnTo>
                <a:lnTo>
                  <a:pt x="5092" y="325"/>
                </a:lnTo>
                <a:lnTo>
                  <a:pt x="5091" y="328"/>
                </a:lnTo>
                <a:lnTo>
                  <a:pt x="5091" y="332"/>
                </a:lnTo>
                <a:lnTo>
                  <a:pt x="5092" y="334"/>
                </a:lnTo>
                <a:lnTo>
                  <a:pt x="5096" y="336"/>
                </a:lnTo>
                <a:lnTo>
                  <a:pt x="5092" y="339"/>
                </a:lnTo>
                <a:lnTo>
                  <a:pt x="5090" y="343"/>
                </a:lnTo>
                <a:lnTo>
                  <a:pt x="5090" y="347"/>
                </a:lnTo>
                <a:lnTo>
                  <a:pt x="5090" y="352"/>
                </a:lnTo>
                <a:lnTo>
                  <a:pt x="5083" y="351"/>
                </a:lnTo>
                <a:lnTo>
                  <a:pt x="5082" y="355"/>
                </a:lnTo>
                <a:lnTo>
                  <a:pt x="5084" y="363"/>
                </a:lnTo>
                <a:lnTo>
                  <a:pt x="5083" y="370"/>
                </a:lnTo>
                <a:lnTo>
                  <a:pt x="5082" y="371"/>
                </a:lnTo>
                <a:lnTo>
                  <a:pt x="5082" y="368"/>
                </a:lnTo>
                <a:lnTo>
                  <a:pt x="5067" y="336"/>
                </a:lnTo>
                <a:lnTo>
                  <a:pt x="5062" y="331"/>
                </a:lnTo>
                <a:lnTo>
                  <a:pt x="5061" y="339"/>
                </a:lnTo>
                <a:lnTo>
                  <a:pt x="5055" y="345"/>
                </a:lnTo>
                <a:lnTo>
                  <a:pt x="5048" y="350"/>
                </a:lnTo>
                <a:lnTo>
                  <a:pt x="5043" y="358"/>
                </a:lnTo>
                <a:lnTo>
                  <a:pt x="5047" y="349"/>
                </a:lnTo>
                <a:lnTo>
                  <a:pt x="5048" y="343"/>
                </a:lnTo>
                <a:lnTo>
                  <a:pt x="5048" y="316"/>
                </a:lnTo>
                <a:lnTo>
                  <a:pt x="5045" y="314"/>
                </a:lnTo>
                <a:lnTo>
                  <a:pt x="5042" y="316"/>
                </a:lnTo>
                <a:lnTo>
                  <a:pt x="5041" y="320"/>
                </a:lnTo>
                <a:lnTo>
                  <a:pt x="5039" y="332"/>
                </a:lnTo>
                <a:lnTo>
                  <a:pt x="5037" y="336"/>
                </a:lnTo>
                <a:lnTo>
                  <a:pt x="5035" y="338"/>
                </a:lnTo>
                <a:lnTo>
                  <a:pt x="5031" y="344"/>
                </a:lnTo>
                <a:lnTo>
                  <a:pt x="5029" y="344"/>
                </a:lnTo>
                <a:lnTo>
                  <a:pt x="5022" y="342"/>
                </a:lnTo>
                <a:lnTo>
                  <a:pt x="5011" y="345"/>
                </a:lnTo>
                <a:lnTo>
                  <a:pt x="5003" y="352"/>
                </a:lnTo>
                <a:lnTo>
                  <a:pt x="4998" y="361"/>
                </a:lnTo>
                <a:lnTo>
                  <a:pt x="5000" y="368"/>
                </a:lnTo>
                <a:lnTo>
                  <a:pt x="5009" y="369"/>
                </a:lnTo>
                <a:lnTo>
                  <a:pt x="5018" y="368"/>
                </a:lnTo>
                <a:lnTo>
                  <a:pt x="5025" y="369"/>
                </a:lnTo>
                <a:lnTo>
                  <a:pt x="5019" y="375"/>
                </a:lnTo>
                <a:lnTo>
                  <a:pt x="5013" y="376"/>
                </a:lnTo>
                <a:lnTo>
                  <a:pt x="5010" y="377"/>
                </a:lnTo>
                <a:lnTo>
                  <a:pt x="5009" y="384"/>
                </a:lnTo>
                <a:lnTo>
                  <a:pt x="5006" y="384"/>
                </a:lnTo>
                <a:lnTo>
                  <a:pt x="4992" y="381"/>
                </a:lnTo>
                <a:lnTo>
                  <a:pt x="4987" y="383"/>
                </a:lnTo>
                <a:lnTo>
                  <a:pt x="4985" y="389"/>
                </a:lnTo>
                <a:lnTo>
                  <a:pt x="4990" y="396"/>
                </a:lnTo>
                <a:lnTo>
                  <a:pt x="4982" y="396"/>
                </a:lnTo>
                <a:lnTo>
                  <a:pt x="4980" y="396"/>
                </a:lnTo>
                <a:lnTo>
                  <a:pt x="4979" y="395"/>
                </a:lnTo>
                <a:lnTo>
                  <a:pt x="4978" y="395"/>
                </a:lnTo>
                <a:lnTo>
                  <a:pt x="4974" y="398"/>
                </a:lnTo>
                <a:lnTo>
                  <a:pt x="4974" y="401"/>
                </a:lnTo>
                <a:lnTo>
                  <a:pt x="4975" y="405"/>
                </a:lnTo>
                <a:lnTo>
                  <a:pt x="4975" y="407"/>
                </a:lnTo>
                <a:lnTo>
                  <a:pt x="4972" y="408"/>
                </a:lnTo>
                <a:lnTo>
                  <a:pt x="4967" y="407"/>
                </a:lnTo>
                <a:lnTo>
                  <a:pt x="4962" y="407"/>
                </a:lnTo>
                <a:lnTo>
                  <a:pt x="4959" y="411"/>
                </a:lnTo>
                <a:lnTo>
                  <a:pt x="4960" y="419"/>
                </a:lnTo>
                <a:lnTo>
                  <a:pt x="4961" y="420"/>
                </a:lnTo>
                <a:lnTo>
                  <a:pt x="4963" y="420"/>
                </a:lnTo>
                <a:lnTo>
                  <a:pt x="4967" y="421"/>
                </a:lnTo>
                <a:lnTo>
                  <a:pt x="4968" y="426"/>
                </a:lnTo>
                <a:lnTo>
                  <a:pt x="4969" y="427"/>
                </a:lnTo>
                <a:lnTo>
                  <a:pt x="4972" y="426"/>
                </a:lnTo>
                <a:lnTo>
                  <a:pt x="4978" y="425"/>
                </a:lnTo>
                <a:lnTo>
                  <a:pt x="4980" y="427"/>
                </a:lnTo>
                <a:lnTo>
                  <a:pt x="4981" y="449"/>
                </a:lnTo>
                <a:lnTo>
                  <a:pt x="4986" y="455"/>
                </a:lnTo>
                <a:lnTo>
                  <a:pt x="4996" y="456"/>
                </a:lnTo>
                <a:lnTo>
                  <a:pt x="4998" y="461"/>
                </a:lnTo>
                <a:lnTo>
                  <a:pt x="5012" y="458"/>
                </a:lnTo>
                <a:lnTo>
                  <a:pt x="5024" y="464"/>
                </a:lnTo>
                <a:lnTo>
                  <a:pt x="5029" y="470"/>
                </a:lnTo>
                <a:lnTo>
                  <a:pt x="5021" y="475"/>
                </a:lnTo>
                <a:lnTo>
                  <a:pt x="5023" y="479"/>
                </a:lnTo>
                <a:lnTo>
                  <a:pt x="5023" y="482"/>
                </a:lnTo>
                <a:lnTo>
                  <a:pt x="5022" y="485"/>
                </a:lnTo>
                <a:lnTo>
                  <a:pt x="5016" y="486"/>
                </a:lnTo>
                <a:lnTo>
                  <a:pt x="5010" y="485"/>
                </a:lnTo>
                <a:lnTo>
                  <a:pt x="5009" y="482"/>
                </a:lnTo>
                <a:lnTo>
                  <a:pt x="5008" y="479"/>
                </a:lnTo>
                <a:lnTo>
                  <a:pt x="5006" y="478"/>
                </a:lnTo>
                <a:lnTo>
                  <a:pt x="5003" y="478"/>
                </a:lnTo>
                <a:lnTo>
                  <a:pt x="4996" y="480"/>
                </a:lnTo>
                <a:lnTo>
                  <a:pt x="4991" y="480"/>
                </a:lnTo>
                <a:lnTo>
                  <a:pt x="4990" y="482"/>
                </a:lnTo>
                <a:lnTo>
                  <a:pt x="4988" y="486"/>
                </a:lnTo>
                <a:lnTo>
                  <a:pt x="4986" y="489"/>
                </a:lnTo>
                <a:lnTo>
                  <a:pt x="4982" y="492"/>
                </a:lnTo>
                <a:lnTo>
                  <a:pt x="4978" y="493"/>
                </a:lnTo>
                <a:lnTo>
                  <a:pt x="4979" y="495"/>
                </a:lnTo>
                <a:lnTo>
                  <a:pt x="4984" y="498"/>
                </a:lnTo>
                <a:lnTo>
                  <a:pt x="4987" y="499"/>
                </a:lnTo>
                <a:lnTo>
                  <a:pt x="4991" y="500"/>
                </a:lnTo>
                <a:lnTo>
                  <a:pt x="4992" y="499"/>
                </a:lnTo>
                <a:lnTo>
                  <a:pt x="4993" y="498"/>
                </a:lnTo>
                <a:lnTo>
                  <a:pt x="4997" y="497"/>
                </a:lnTo>
                <a:lnTo>
                  <a:pt x="5000" y="498"/>
                </a:lnTo>
                <a:lnTo>
                  <a:pt x="5003" y="504"/>
                </a:lnTo>
                <a:lnTo>
                  <a:pt x="5006" y="505"/>
                </a:lnTo>
                <a:lnTo>
                  <a:pt x="5008" y="504"/>
                </a:lnTo>
                <a:lnTo>
                  <a:pt x="5011" y="501"/>
                </a:lnTo>
                <a:lnTo>
                  <a:pt x="5016" y="500"/>
                </a:lnTo>
                <a:lnTo>
                  <a:pt x="5021" y="499"/>
                </a:lnTo>
                <a:lnTo>
                  <a:pt x="5016" y="504"/>
                </a:lnTo>
                <a:lnTo>
                  <a:pt x="5015" y="507"/>
                </a:lnTo>
                <a:lnTo>
                  <a:pt x="5015" y="511"/>
                </a:lnTo>
                <a:lnTo>
                  <a:pt x="5018" y="515"/>
                </a:lnTo>
                <a:lnTo>
                  <a:pt x="5021" y="515"/>
                </a:lnTo>
                <a:lnTo>
                  <a:pt x="5024" y="515"/>
                </a:lnTo>
                <a:lnTo>
                  <a:pt x="5029" y="513"/>
                </a:lnTo>
                <a:lnTo>
                  <a:pt x="5029" y="513"/>
                </a:lnTo>
                <a:lnTo>
                  <a:pt x="5030" y="512"/>
                </a:lnTo>
                <a:lnTo>
                  <a:pt x="5033" y="511"/>
                </a:lnTo>
                <a:lnTo>
                  <a:pt x="5034" y="511"/>
                </a:lnTo>
                <a:lnTo>
                  <a:pt x="5036" y="512"/>
                </a:lnTo>
                <a:lnTo>
                  <a:pt x="5037" y="516"/>
                </a:lnTo>
                <a:lnTo>
                  <a:pt x="5040" y="517"/>
                </a:lnTo>
                <a:lnTo>
                  <a:pt x="5045" y="516"/>
                </a:lnTo>
                <a:lnTo>
                  <a:pt x="5048" y="515"/>
                </a:lnTo>
                <a:lnTo>
                  <a:pt x="5053" y="521"/>
                </a:lnTo>
                <a:lnTo>
                  <a:pt x="5060" y="523"/>
                </a:lnTo>
                <a:lnTo>
                  <a:pt x="5073" y="518"/>
                </a:lnTo>
                <a:lnTo>
                  <a:pt x="5078" y="521"/>
                </a:lnTo>
                <a:lnTo>
                  <a:pt x="5078" y="525"/>
                </a:lnTo>
                <a:lnTo>
                  <a:pt x="5068" y="529"/>
                </a:lnTo>
                <a:lnTo>
                  <a:pt x="5061" y="535"/>
                </a:lnTo>
                <a:lnTo>
                  <a:pt x="5058" y="536"/>
                </a:lnTo>
                <a:lnTo>
                  <a:pt x="5054" y="537"/>
                </a:lnTo>
                <a:lnTo>
                  <a:pt x="5053" y="538"/>
                </a:lnTo>
                <a:lnTo>
                  <a:pt x="5054" y="542"/>
                </a:lnTo>
                <a:lnTo>
                  <a:pt x="5055" y="543"/>
                </a:lnTo>
                <a:lnTo>
                  <a:pt x="5058" y="544"/>
                </a:lnTo>
                <a:lnTo>
                  <a:pt x="5061" y="544"/>
                </a:lnTo>
                <a:lnTo>
                  <a:pt x="5062" y="548"/>
                </a:lnTo>
                <a:lnTo>
                  <a:pt x="5061" y="550"/>
                </a:lnTo>
                <a:lnTo>
                  <a:pt x="5058" y="552"/>
                </a:lnTo>
                <a:lnTo>
                  <a:pt x="5055" y="552"/>
                </a:lnTo>
                <a:lnTo>
                  <a:pt x="5054" y="553"/>
                </a:lnTo>
                <a:lnTo>
                  <a:pt x="5054" y="556"/>
                </a:lnTo>
                <a:lnTo>
                  <a:pt x="5055" y="561"/>
                </a:lnTo>
                <a:lnTo>
                  <a:pt x="5059" y="565"/>
                </a:lnTo>
                <a:lnTo>
                  <a:pt x="5064" y="566"/>
                </a:lnTo>
                <a:lnTo>
                  <a:pt x="5076" y="565"/>
                </a:lnTo>
                <a:lnTo>
                  <a:pt x="5078" y="566"/>
                </a:lnTo>
                <a:lnTo>
                  <a:pt x="5079" y="573"/>
                </a:lnTo>
                <a:lnTo>
                  <a:pt x="5074" y="578"/>
                </a:lnTo>
                <a:lnTo>
                  <a:pt x="5048" y="573"/>
                </a:lnTo>
                <a:lnTo>
                  <a:pt x="5037" y="574"/>
                </a:lnTo>
                <a:lnTo>
                  <a:pt x="5037" y="579"/>
                </a:lnTo>
                <a:lnTo>
                  <a:pt x="5030" y="578"/>
                </a:lnTo>
                <a:lnTo>
                  <a:pt x="5021" y="574"/>
                </a:lnTo>
                <a:lnTo>
                  <a:pt x="5015" y="569"/>
                </a:lnTo>
                <a:lnTo>
                  <a:pt x="5017" y="566"/>
                </a:lnTo>
                <a:lnTo>
                  <a:pt x="5018" y="563"/>
                </a:lnTo>
                <a:lnTo>
                  <a:pt x="5017" y="561"/>
                </a:lnTo>
                <a:lnTo>
                  <a:pt x="5010" y="554"/>
                </a:lnTo>
                <a:lnTo>
                  <a:pt x="5008" y="552"/>
                </a:lnTo>
                <a:lnTo>
                  <a:pt x="5005" y="549"/>
                </a:lnTo>
                <a:lnTo>
                  <a:pt x="5004" y="544"/>
                </a:lnTo>
                <a:lnTo>
                  <a:pt x="4997" y="547"/>
                </a:lnTo>
                <a:lnTo>
                  <a:pt x="4993" y="544"/>
                </a:lnTo>
                <a:lnTo>
                  <a:pt x="4991" y="541"/>
                </a:lnTo>
                <a:lnTo>
                  <a:pt x="4986" y="538"/>
                </a:lnTo>
                <a:lnTo>
                  <a:pt x="4979" y="538"/>
                </a:lnTo>
                <a:lnTo>
                  <a:pt x="4974" y="535"/>
                </a:lnTo>
                <a:lnTo>
                  <a:pt x="4971" y="530"/>
                </a:lnTo>
                <a:lnTo>
                  <a:pt x="4971" y="522"/>
                </a:lnTo>
                <a:lnTo>
                  <a:pt x="4963" y="529"/>
                </a:lnTo>
                <a:lnTo>
                  <a:pt x="4963" y="536"/>
                </a:lnTo>
                <a:lnTo>
                  <a:pt x="4968" y="543"/>
                </a:lnTo>
                <a:lnTo>
                  <a:pt x="4975" y="565"/>
                </a:lnTo>
                <a:lnTo>
                  <a:pt x="4974" y="568"/>
                </a:lnTo>
                <a:lnTo>
                  <a:pt x="4972" y="572"/>
                </a:lnTo>
                <a:lnTo>
                  <a:pt x="4972" y="575"/>
                </a:lnTo>
                <a:lnTo>
                  <a:pt x="4972" y="578"/>
                </a:lnTo>
                <a:lnTo>
                  <a:pt x="4973" y="580"/>
                </a:lnTo>
                <a:lnTo>
                  <a:pt x="4971" y="583"/>
                </a:lnTo>
                <a:lnTo>
                  <a:pt x="4966" y="578"/>
                </a:lnTo>
                <a:lnTo>
                  <a:pt x="4961" y="566"/>
                </a:lnTo>
                <a:lnTo>
                  <a:pt x="4959" y="563"/>
                </a:lnTo>
                <a:lnTo>
                  <a:pt x="4957" y="561"/>
                </a:lnTo>
                <a:lnTo>
                  <a:pt x="4951" y="546"/>
                </a:lnTo>
                <a:lnTo>
                  <a:pt x="4953" y="542"/>
                </a:lnTo>
                <a:lnTo>
                  <a:pt x="4954" y="540"/>
                </a:lnTo>
                <a:lnTo>
                  <a:pt x="4955" y="537"/>
                </a:lnTo>
                <a:lnTo>
                  <a:pt x="4954" y="532"/>
                </a:lnTo>
                <a:lnTo>
                  <a:pt x="4953" y="532"/>
                </a:lnTo>
                <a:lnTo>
                  <a:pt x="4950" y="530"/>
                </a:lnTo>
                <a:lnTo>
                  <a:pt x="4949" y="529"/>
                </a:lnTo>
                <a:lnTo>
                  <a:pt x="4948" y="528"/>
                </a:lnTo>
                <a:lnTo>
                  <a:pt x="4944" y="529"/>
                </a:lnTo>
                <a:lnTo>
                  <a:pt x="4939" y="538"/>
                </a:lnTo>
                <a:lnTo>
                  <a:pt x="4935" y="542"/>
                </a:lnTo>
                <a:lnTo>
                  <a:pt x="4931" y="528"/>
                </a:lnTo>
                <a:lnTo>
                  <a:pt x="4929" y="530"/>
                </a:lnTo>
                <a:lnTo>
                  <a:pt x="4930" y="523"/>
                </a:lnTo>
                <a:lnTo>
                  <a:pt x="4937" y="515"/>
                </a:lnTo>
                <a:lnTo>
                  <a:pt x="4937" y="507"/>
                </a:lnTo>
                <a:lnTo>
                  <a:pt x="4934" y="505"/>
                </a:lnTo>
                <a:lnTo>
                  <a:pt x="4928" y="506"/>
                </a:lnTo>
                <a:lnTo>
                  <a:pt x="4923" y="510"/>
                </a:lnTo>
                <a:lnTo>
                  <a:pt x="4920" y="513"/>
                </a:lnTo>
                <a:lnTo>
                  <a:pt x="4913" y="507"/>
                </a:lnTo>
                <a:lnTo>
                  <a:pt x="4910" y="506"/>
                </a:lnTo>
                <a:lnTo>
                  <a:pt x="4904" y="505"/>
                </a:lnTo>
                <a:lnTo>
                  <a:pt x="4907" y="511"/>
                </a:lnTo>
                <a:lnTo>
                  <a:pt x="4908" y="519"/>
                </a:lnTo>
                <a:lnTo>
                  <a:pt x="4908" y="526"/>
                </a:lnTo>
                <a:lnTo>
                  <a:pt x="4908" y="530"/>
                </a:lnTo>
                <a:lnTo>
                  <a:pt x="4914" y="534"/>
                </a:lnTo>
                <a:lnTo>
                  <a:pt x="4917" y="542"/>
                </a:lnTo>
                <a:lnTo>
                  <a:pt x="4914" y="552"/>
                </a:lnTo>
                <a:lnTo>
                  <a:pt x="4912" y="558"/>
                </a:lnTo>
                <a:lnTo>
                  <a:pt x="4908" y="552"/>
                </a:lnTo>
                <a:lnTo>
                  <a:pt x="4902" y="558"/>
                </a:lnTo>
                <a:lnTo>
                  <a:pt x="4893" y="572"/>
                </a:lnTo>
                <a:lnTo>
                  <a:pt x="4887" y="566"/>
                </a:lnTo>
                <a:lnTo>
                  <a:pt x="4885" y="565"/>
                </a:lnTo>
                <a:lnTo>
                  <a:pt x="4875" y="562"/>
                </a:lnTo>
                <a:lnTo>
                  <a:pt x="4870" y="559"/>
                </a:lnTo>
                <a:lnTo>
                  <a:pt x="4867" y="558"/>
                </a:lnTo>
                <a:lnTo>
                  <a:pt x="4862" y="559"/>
                </a:lnTo>
                <a:lnTo>
                  <a:pt x="4857" y="560"/>
                </a:lnTo>
                <a:lnTo>
                  <a:pt x="4851" y="561"/>
                </a:lnTo>
                <a:lnTo>
                  <a:pt x="4849" y="563"/>
                </a:lnTo>
                <a:lnTo>
                  <a:pt x="4848" y="566"/>
                </a:lnTo>
                <a:lnTo>
                  <a:pt x="4846" y="571"/>
                </a:lnTo>
                <a:lnTo>
                  <a:pt x="4845" y="572"/>
                </a:lnTo>
                <a:lnTo>
                  <a:pt x="4840" y="574"/>
                </a:lnTo>
                <a:lnTo>
                  <a:pt x="4839" y="574"/>
                </a:lnTo>
                <a:lnTo>
                  <a:pt x="4837" y="584"/>
                </a:lnTo>
                <a:lnTo>
                  <a:pt x="4840" y="585"/>
                </a:lnTo>
                <a:lnTo>
                  <a:pt x="4848" y="584"/>
                </a:lnTo>
                <a:lnTo>
                  <a:pt x="4851" y="585"/>
                </a:lnTo>
                <a:lnTo>
                  <a:pt x="4850" y="589"/>
                </a:lnTo>
                <a:lnTo>
                  <a:pt x="4846" y="593"/>
                </a:lnTo>
                <a:lnTo>
                  <a:pt x="4845" y="597"/>
                </a:lnTo>
                <a:lnTo>
                  <a:pt x="4845" y="598"/>
                </a:lnTo>
                <a:lnTo>
                  <a:pt x="4846" y="606"/>
                </a:lnTo>
                <a:lnTo>
                  <a:pt x="4845" y="610"/>
                </a:lnTo>
                <a:lnTo>
                  <a:pt x="4849" y="610"/>
                </a:lnTo>
                <a:lnTo>
                  <a:pt x="4851" y="605"/>
                </a:lnTo>
                <a:lnTo>
                  <a:pt x="4854" y="608"/>
                </a:lnTo>
                <a:lnTo>
                  <a:pt x="4852" y="610"/>
                </a:lnTo>
                <a:lnTo>
                  <a:pt x="4851" y="612"/>
                </a:lnTo>
                <a:lnTo>
                  <a:pt x="4851" y="618"/>
                </a:lnTo>
                <a:lnTo>
                  <a:pt x="4858" y="615"/>
                </a:lnTo>
                <a:lnTo>
                  <a:pt x="4876" y="599"/>
                </a:lnTo>
                <a:lnTo>
                  <a:pt x="4886" y="594"/>
                </a:lnTo>
                <a:lnTo>
                  <a:pt x="4888" y="594"/>
                </a:lnTo>
                <a:lnTo>
                  <a:pt x="4889" y="593"/>
                </a:lnTo>
                <a:lnTo>
                  <a:pt x="4893" y="585"/>
                </a:lnTo>
                <a:lnTo>
                  <a:pt x="4895" y="583"/>
                </a:lnTo>
                <a:lnTo>
                  <a:pt x="4897" y="587"/>
                </a:lnTo>
                <a:lnTo>
                  <a:pt x="4898" y="590"/>
                </a:lnTo>
                <a:lnTo>
                  <a:pt x="4901" y="591"/>
                </a:lnTo>
                <a:lnTo>
                  <a:pt x="4905" y="591"/>
                </a:lnTo>
                <a:lnTo>
                  <a:pt x="4906" y="590"/>
                </a:lnTo>
                <a:lnTo>
                  <a:pt x="4910" y="578"/>
                </a:lnTo>
                <a:lnTo>
                  <a:pt x="4914" y="579"/>
                </a:lnTo>
                <a:lnTo>
                  <a:pt x="4923" y="581"/>
                </a:lnTo>
                <a:lnTo>
                  <a:pt x="4926" y="583"/>
                </a:lnTo>
                <a:lnTo>
                  <a:pt x="4914" y="600"/>
                </a:lnTo>
                <a:lnTo>
                  <a:pt x="4906" y="606"/>
                </a:lnTo>
                <a:lnTo>
                  <a:pt x="4900" y="606"/>
                </a:lnTo>
                <a:lnTo>
                  <a:pt x="4894" y="602"/>
                </a:lnTo>
                <a:lnTo>
                  <a:pt x="4892" y="602"/>
                </a:lnTo>
                <a:lnTo>
                  <a:pt x="4889" y="604"/>
                </a:lnTo>
                <a:lnTo>
                  <a:pt x="4882" y="605"/>
                </a:lnTo>
                <a:lnTo>
                  <a:pt x="4877" y="608"/>
                </a:lnTo>
                <a:lnTo>
                  <a:pt x="4873" y="610"/>
                </a:lnTo>
                <a:lnTo>
                  <a:pt x="4870" y="614"/>
                </a:lnTo>
                <a:lnTo>
                  <a:pt x="4873" y="617"/>
                </a:lnTo>
                <a:lnTo>
                  <a:pt x="4870" y="620"/>
                </a:lnTo>
                <a:lnTo>
                  <a:pt x="4865" y="622"/>
                </a:lnTo>
                <a:lnTo>
                  <a:pt x="4862" y="624"/>
                </a:lnTo>
                <a:lnTo>
                  <a:pt x="4858" y="629"/>
                </a:lnTo>
                <a:lnTo>
                  <a:pt x="4857" y="631"/>
                </a:lnTo>
                <a:lnTo>
                  <a:pt x="4856" y="634"/>
                </a:lnTo>
                <a:lnTo>
                  <a:pt x="4857" y="637"/>
                </a:lnTo>
                <a:lnTo>
                  <a:pt x="4858" y="639"/>
                </a:lnTo>
                <a:lnTo>
                  <a:pt x="4861" y="637"/>
                </a:lnTo>
                <a:lnTo>
                  <a:pt x="4862" y="639"/>
                </a:lnTo>
                <a:lnTo>
                  <a:pt x="4864" y="648"/>
                </a:lnTo>
                <a:lnTo>
                  <a:pt x="4865" y="653"/>
                </a:lnTo>
                <a:lnTo>
                  <a:pt x="4870" y="655"/>
                </a:lnTo>
                <a:lnTo>
                  <a:pt x="4875" y="654"/>
                </a:lnTo>
                <a:lnTo>
                  <a:pt x="4885" y="648"/>
                </a:lnTo>
                <a:lnTo>
                  <a:pt x="4898" y="643"/>
                </a:lnTo>
                <a:lnTo>
                  <a:pt x="4914" y="633"/>
                </a:lnTo>
                <a:lnTo>
                  <a:pt x="4919" y="631"/>
                </a:lnTo>
                <a:lnTo>
                  <a:pt x="4925" y="636"/>
                </a:lnTo>
                <a:lnTo>
                  <a:pt x="4934" y="641"/>
                </a:lnTo>
                <a:lnTo>
                  <a:pt x="4941" y="641"/>
                </a:lnTo>
                <a:lnTo>
                  <a:pt x="4943" y="633"/>
                </a:lnTo>
                <a:lnTo>
                  <a:pt x="4945" y="639"/>
                </a:lnTo>
                <a:lnTo>
                  <a:pt x="4950" y="642"/>
                </a:lnTo>
                <a:lnTo>
                  <a:pt x="4955" y="645"/>
                </a:lnTo>
                <a:lnTo>
                  <a:pt x="4962" y="645"/>
                </a:lnTo>
                <a:lnTo>
                  <a:pt x="4962" y="647"/>
                </a:lnTo>
                <a:lnTo>
                  <a:pt x="4956" y="648"/>
                </a:lnTo>
                <a:lnTo>
                  <a:pt x="4949" y="651"/>
                </a:lnTo>
                <a:lnTo>
                  <a:pt x="4944" y="654"/>
                </a:lnTo>
                <a:lnTo>
                  <a:pt x="4941" y="658"/>
                </a:lnTo>
                <a:lnTo>
                  <a:pt x="4934" y="683"/>
                </a:lnTo>
                <a:lnTo>
                  <a:pt x="4934" y="688"/>
                </a:lnTo>
                <a:lnTo>
                  <a:pt x="4954" y="704"/>
                </a:lnTo>
                <a:lnTo>
                  <a:pt x="4957" y="709"/>
                </a:lnTo>
                <a:lnTo>
                  <a:pt x="4974" y="721"/>
                </a:lnTo>
                <a:lnTo>
                  <a:pt x="4979" y="727"/>
                </a:lnTo>
                <a:lnTo>
                  <a:pt x="4968" y="722"/>
                </a:lnTo>
                <a:lnTo>
                  <a:pt x="4938" y="702"/>
                </a:lnTo>
                <a:lnTo>
                  <a:pt x="4929" y="700"/>
                </a:lnTo>
                <a:lnTo>
                  <a:pt x="4925" y="707"/>
                </a:lnTo>
                <a:lnTo>
                  <a:pt x="4925" y="714"/>
                </a:lnTo>
                <a:lnTo>
                  <a:pt x="4924" y="720"/>
                </a:lnTo>
                <a:lnTo>
                  <a:pt x="4914" y="716"/>
                </a:lnTo>
                <a:lnTo>
                  <a:pt x="4913" y="714"/>
                </a:lnTo>
                <a:lnTo>
                  <a:pt x="4914" y="710"/>
                </a:lnTo>
                <a:lnTo>
                  <a:pt x="4914" y="707"/>
                </a:lnTo>
                <a:lnTo>
                  <a:pt x="4911" y="705"/>
                </a:lnTo>
                <a:lnTo>
                  <a:pt x="4907" y="707"/>
                </a:lnTo>
                <a:lnTo>
                  <a:pt x="4904" y="709"/>
                </a:lnTo>
                <a:lnTo>
                  <a:pt x="4900" y="711"/>
                </a:lnTo>
                <a:lnTo>
                  <a:pt x="4895" y="711"/>
                </a:lnTo>
                <a:lnTo>
                  <a:pt x="4894" y="708"/>
                </a:lnTo>
                <a:lnTo>
                  <a:pt x="4901" y="695"/>
                </a:lnTo>
                <a:lnTo>
                  <a:pt x="4901" y="689"/>
                </a:lnTo>
                <a:lnTo>
                  <a:pt x="4900" y="686"/>
                </a:lnTo>
                <a:lnTo>
                  <a:pt x="4897" y="685"/>
                </a:lnTo>
                <a:lnTo>
                  <a:pt x="4894" y="684"/>
                </a:lnTo>
                <a:lnTo>
                  <a:pt x="4887" y="683"/>
                </a:lnTo>
                <a:lnTo>
                  <a:pt x="4885" y="680"/>
                </a:lnTo>
                <a:lnTo>
                  <a:pt x="4883" y="678"/>
                </a:lnTo>
                <a:lnTo>
                  <a:pt x="4882" y="674"/>
                </a:lnTo>
                <a:lnTo>
                  <a:pt x="4871" y="664"/>
                </a:lnTo>
                <a:lnTo>
                  <a:pt x="4865" y="660"/>
                </a:lnTo>
                <a:lnTo>
                  <a:pt x="4856" y="658"/>
                </a:lnTo>
                <a:lnTo>
                  <a:pt x="4851" y="658"/>
                </a:lnTo>
                <a:lnTo>
                  <a:pt x="4840" y="660"/>
                </a:lnTo>
                <a:lnTo>
                  <a:pt x="4832" y="661"/>
                </a:lnTo>
                <a:lnTo>
                  <a:pt x="4834" y="657"/>
                </a:lnTo>
                <a:lnTo>
                  <a:pt x="4837" y="651"/>
                </a:lnTo>
                <a:lnTo>
                  <a:pt x="4837" y="646"/>
                </a:lnTo>
                <a:lnTo>
                  <a:pt x="4833" y="645"/>
                </a:lnTo>
                <a:lnTo>
                  <a:pt x="4828" y="643"/>
                </a:lnTo>
                <a:lnTo>
                  <a:pt x="4824" y="637"/>
                </a:lnTo>
                <a:lnTo>
                  <a:pt x="4821" y="636"/>
                </a:lnTo>
                <a:lnTo>
                  <a:pt x="4815" y="640"/>
                </a:lnTo>
                <a:lnTo>
                  <a:pt x="4801" y="653"/>
                </a:lnTo>
                <a:lnTo>
                  <a:pt x="4799" y="652"/>
                </a:lnTo>
                <a:lnTo>
                  <a:pt x="4805" y="642"/>
                </a:lnTo>
                <a:lnTo>
                  <a:pt x="4807" y="636"/>
                </a:lnTo>
                <a:lnTo>
                  <a:pt x="4805" y="633"/>
                </a:lnTo>
                <a:lnTo>
                  <a:pt x="4790" y="629"/>
                </a:lnTo>
                <a:lnTo>
                  <a:pt x="4788" y="629"/>
                </a:lnTo>
                <a:lnTo>
                  <a:pt x="4788" y="627"/>
                </a:lnTo>
                <a:lnTo>
                  <a:pt x="4787" y="620"/>
                </a:lnTo>
                <a:lnTo>
                  <a:pt x="4786" y="618"/>
                </a:lnTo>
                <a:lnTo>
                  <a:pt x="4783" y="620"/>
                </a:lnTo>
                <a:lnTo>
                  <a:pt x="4781" y="622"/>
                </a:lnTo>
                <a:lnTo>
                  <a:pt x="4781" y="623"/>
                </a:lnTo>
                <a:lnTo>
                  <a:pt x="4781" y="624"/>
                </a:lnTo>
                <a:lnTo>
                  <a:pt x="4777" y="624"/>
                </a:lnTo>
                <a:lnTo>
                  <a:pt x="4775" y="623"/>
                </a:lnTo>
                <a:lnTo>
                  <a:pt x="4768" y="618"/>
                </a:lnTo>
                <a:lnTo>
                  <a:pt x="4766" y="628"/>
                </a:lnTo>
                <a:lnTo>
                  <a:pt x="4766" y="633"/>
                </a:lnTo>
                <a:lnTo>
                  <a:pt x="4768" y="636"/>
                </a:lnTo>
                <a:lnTo>
                  <a:pt x="4771" y="636"/>
                </a:lnTo>
                <a:lnTo>
                  <a:pt x="4777" y="636"/>
                </a:lnTo>
                <a:lnTo>
                  <a:pt x="4781" y="639"/>
                </a:lnTo>
                <a:lnTo>
                  <a:pt x="4781" y="645"/>
                </a:lnTo>
                <a:lnTo>
                  <a:pt x="4777" y="647"/>
                </a:lnTo>
                <a:lnTo>
                  <a:pt x="4772" y="647"/>
                </a:lnTo>
                <a:lnTo>
                  <a:pt x="4769" y="649"/>
                </a:lnTo>
                <a:lnTo>
                  <a:pt x="4768" y="655"/>
                </a:lnTo>
                <a:lnTo>
                  <a:pt x="4770" y="660"/>
                </a:lnTo>
                <a:lnTo>
                  <a:pt x="4775" y="659"/>
                </a:lnTo>
                <a:lnTo>
                  <a:pt x="4784" y="652"/>
                </a:lnTo>
                <a:lnTo>
                  <a:pt x="4786" y="658"/>
                </a:lnTo>
                <a:lnTo>
                  <a:pt x="4794" y="658"/>
                </a:lnTo>
                <a:lnTo>
                  <a:pt x="4795" y="663"/>
                </a:lnTo>
                <a:lnTo>
                  <a:pt x="4794" y="664"/>
                </a:lnTo>
                <a:lnTo>
                  <a:pt x="4781" y="668"/>
                </a:lnTo>
                <a:lnTo>
                  <a:pt x="4776" y="677"/>
                </a:lnTo>
                <a:lnTo>
                  <a:pt x="4771" y="686"/>
                </a:lnTo>
                <a:lnTo>
                  <a:pt x="4771" y="697"/>
                </a:lnTo>
                <a:lnTo>
                  <a:pt x="4778" y="703"/>
                </a:lnTo>
                <a:lnTo>
                  <a:pt x="4775" y="709"/>
                </a:lnTo>
                <a:lnTo>
                  <a:pt x="4769" y="711"/>
                </a:lnTo>
                <a:lnTo>
                  <a:pt x="4764" y="709"/>
                </a:lnTo>
                <a:lnTo>
                  <a:pt x="4759" y="703"/>
                </a:lnTo>
                <a:lnTo>
                  <a:pt x="4759" y="698"/>
                </a:lnTo>
                <a:lnTo>
                  <a:pt x="4762" y="690"/>
                </a:lnTo>
                <a:lnTo>
                  <a:pt x="4760" y="688"/>
                </a:lnTo>
                <a:lnTo>
                  <a:pt x="4758" y="686"/>
                </a:lnTo>
                <a:lnTo>
                  <a:pt x="4756" y="688"/>
                </a:lnTo>
                <a:lnTo>
                  <a:pt x="4754" y="690"/>
                </a:lnTo>
                <a:lnTo>
                  <a:pt x="4753" y="692"/>
                </a:lnTo>
                <a:lnTo>
                  <a:pt x="4753" y="722"/>
                </a:lnTo>
                <a:lnTo>
                  <a:pt x="4749" y="723"/>
                </a:lnTo>
                <a:lnTo>
                  <a:pt x="4741" y="725"/>
                </a:lnTo>
                <a:lnTo>
                  <a:pt x="4733" y="723"/>
                </a:lnTo>
                <a:lnTo>
                  <a:pt x="4727" y="721"/>
                </a:lnTo>
                <a:lnTo>
                  <a:pt x="4716" y="713"/>
                </a:lnTo>
                <a:lnTo>
                  <a:pt x="4703" y="707"/>
                </a:lnTo>
                <a:lnTo>
                  <a:pt x="4690" y="708"/>
                </a:lnTo>
                <a:lnTo>
                  <a:pt x="4682" y="716"/>
                </a:lnTo>
                <a:lnTo>
                  <a:pt x="4682" y="729"/>
                </a:lnTo>
                <a:lnTo>
                  <a:pt x="4679" y="731"/>
                </a:lnTo>
                <a:lnTo>
                  <a:pt x="4672" y="733"/>
                </a:lnTo>
                <a:lnTo>
                  <a:pt x="4671" y="734"/>
                </a:lnTo>
                <a:lnTo>
                  <a:pt x="4669" y="734"/>
                </a:lnTo>
                <a:lnTo>
                  <a:pt x="4663" y="732"/>
                </a:lnTo>
                <a:lnTo>
                  <a:pt x="4657" y="729"/>
                </a:lnTo>
                <a:lnTo>
                  <a:pt x="4651" y="731"/>
                </a:lnTo>
                <a:lnTo>
                  <a:pt x="4659" y="737"/>
                </a:lnTo>
                <a:lnTo>
                  <a:pt x="4661" y="744"/>
                </a:lnTo>
                <a:lnTo>
                  <a:pt x="4659" y="764"/>
                </a:lnTo>
                <a:lnTo>
                  <a:pt x="4667" y="763"/>
                </a:lnTo>
                <a:lnTo>
                  <a:pt x="4672" y="769"/>
                </a:lnTo>
                <a:lnTo>
                  <a:pt x="4671" y="779"/>
                </a:lnTo>
                <a:lnTo>
                  <a:pt x="4667" y="789"/>
                </a:lnTo>
                <a:lnTo>
                  <a:pt x="4663" y="775"/>
                </a:lnTo>
                <a:lnTo>
                  <a:pt x="4660" y="778"/>
                </a:lnTo>
                <a:lnTo>
                  <a:pt x="4659" y="782"/>
                </a:lnTo>
                <a:lnTo>
                  <a:pt x="4659" y="787"/>
                </a:lnTo>
                <a:lnTo>
                  <a:pt x="4659" y="791"/>
                </a:lnTo>
                <a:lnTo>
                  <a:pt x="4657" y="791"/>
                </a:lnTo>
                <a:lnTo>
                  <a:pt x="4654" y="788"/>
                </a:lnTo>
                <a:lnTo>
                  <a:pt x="4653" y="787"/>
                </a:lnTo>
                <a:lnTo>
                  <a:pt x="4652" y="788"/>
                </a:lnTo>
                <a:lnTo>
                  <a:pt x="4651" y="791"/>
                </a:lnTo>
                <a:lnTo>
                  <a:pt x="4652" y="796"/>
                </a:lnTo>
                <a:lnTo>
                  <a:pt x="4657" y="808"/>
                </a:lnTo>
                <a:lnTo>
                  <a:pt x="4654" y="813"/>
                </a:lnTo>
                <a:lnTo>
                  <a:pt x="4653" y="821"/>
                </a:lnTo>
                <a:lnTo>
                  <a:pt x="4654" y="830"/>
                </a:lnTo>
                <a:lnTo>
                  <a:pt x="4658" y="837"/>
                </a:lnTo>
                <a:lnTo>
                  <a:pt x="4660" y="844"/>
                </a:lnTo>
                <a:lnTo>
                  <a:pt x="4663" y="873"/>
                </a:lnTo>
                <a:lnTo>
                  <a:pt x="4667" y="868"/>
                </a:lnTo>
                <a:lnTo>
                  <a:pt x="4669" y="867"/>
                </a:lnTo>
                <a:lnTo>
                  <a:pt x="4671" y="864"/>
                </a:lnTo>
                <a:lnTo>
                  <a:pt x="4675" y="864"/>
                </a:lnTo>
                <a:lnTo>
                  <a:pt x="4676" y="862"/>
                </a:lnTo>
                <a:lnTo>
                  <a:pt x="4677" y="857"/>
                </a:lnTo>
                <a:lnTo>
                  <a:pt x="4676" y="852"/>
                </a:lnTo>
                <a:lnTo>
                  <a:pt x="4680" y="859"/>
                </a:lnTo>
                <a:lnTo>
                  <a:pt x="4689" y="881"/>
                </a:lnTo>
                <a:lnTo>
                  <a:pt x="4691" y="893"/>
                </a:lnTo>
                <a:lnTo>
                  <a:pt x="4694" y="896"/>
                </a:lnTo>
                <a:lnTo>
                  <a:pt x="4697" y="899"/>
                </a:lnTo>
                <a:lnTo>
                  <a:pt x="4698" y="902"/>
                </a:lnTo>
                <a:lnTo>
                  <a:pt x="4697" y="908"/>
                </a:lnTo>
                <a:lnTo>
                  <a:pt x="4696" y="913"/>
                </a:lnTo>
                <a:lnTo>
                  <a:pt x="4695" y="917"/>
                </a:lnTo>
                <a:lnTo>
                  <a:pt x="4696" y="923"/>
                </a:lnTo>
                <a:lnTo>
                  <a:pt x="4707" y="911"/>
                </a:lnTo>
                <a:lnTo>
                  <a:pt x="4725" y="873"/>
                </a:lnTo>
                <a:lnTo>
                  <a:pt x="4737" y="861"/>
                </a:lnTo>
                <a:lnTo>
                  <a:pt x="4745" y="844"/>
                </a:lnTo>
                <a:lnTo>
                  <a:pt x="4751" y="840"/>
                </a:lnTo>
                <a:lnTo>
                  <a:pt x="4754" y="839"/>
                </a:lnTo>
                <a:lnTo>
                  <a:pt x="4774" y="838"/>
                </a:lnTo>
                <a:lnTo>
                  <a:pt x="4781" y="839"/>
                </a:lnTo>
                <a:lnTo>
                  <a:pt x="4795" y="844"/>
                </a:lnTo>
                <a:lnTo>
                  <a:pt x="4786" y="850"/>
                </a:lnTo>
                <a:lnTo>
                  <a:pt x="4782" y="857"/>
                </a:lnTo>
                <a:lnTo>
                  <a:pt x="4780" y="864"/>
                </a:lnTo>
                <a:lnTo>
                  <a:pt x="4776" y="875"/>
                </a:lnTo>
                <a:lnTo>
                  <a:pt x="4774" y="875"/>
                </a:lnTo>
                <a:lnTo>
                  <a:pt x="4769" y="867"/>
                </a:lnTo>
                <a:lnTo>
                  <a:pt x="4759" y="868"/>
                </a:lnTo>
                <a:lnTo>
                  <a:pt x="4750" y="875"/>
                </a:lnTo>
                <a:lnTo>
                  <a:pt x="4745" y="882"/>
                </a:lnTo>
                <a:lnTo>
                  <a:pt x="4744" y="898"/>
                </a:lnTo>
                <a:lnTo>
                  <a:pt x="4745" y="906"/>
                </a:lnTo>
                <a:lnTo>
                  <a:pt x="4749" y="913"/>
                </a:lnTo>
                <a:lnTo>
                  <a:pt x="4738" y="913"/>
                </a:lnTo>
                <a:lnTo>
                  <a:pt x="4735" y="918"/>
                </a:lnTo>
                <a:lnTo>
                  <a:pt x="4738" y="933"/>
                </a:lnTo>
                <a:lnTo>
                  <a:pt x="4738" y="961"/>
                </a:lnTo>
                <a:lnTo>
                  <a:pt x="4740" y="969"/>
                </a:lnTo>
                <a:lnTo>
                  <a:pt x="4729" y="967"/>
                </a:lnTo>
                <a:lnTo>
                  <a:pt x="4720" y="975"/>
                </a:lnTo>
                <a:lnTo>
                  <a:pt x="4713" y="986"/>
                </a:lnTo>
                <a:lnTo>
                  <a:pt x="4709" y="994"/>
                </a:lnTo>
                <a:lnTo>
                  <a:pt x="4706" y="987"/>
                </a:lnTo>
                <a:lnTo>
                  <a:pt x="4701" y="980"/>
                </a:lnTo>
                <a:lnTo>
                  <a:pt x="4691" y="972"/>
                </a:lnTo>
                <a:lnTo>
                  <a:pt x="4690" y="969"/>
                </a:lnTo>
                <a:lnTo>
                  <a:pt x="4689" y="964"/>
                </a:lnTo>
                <a:lnTo>
                  <a:pt x="4690" y="958"/>
                </a:lnTo>
                <a:lnTo>
                  <a:pt x="4690" y="952"/>
                </a:lnTo>
                <a:lnTo>
                  <a:pt x="4688" y="948"/>
                </a:lnTo>
                <a:lnTo>
                  <a:pt x="4683" y="944"/>
                </a:lnTo>
                <a:lnTo>
                  <a:pt x="4678" y="944"/>
                </a:lnTo>
                <a:lnTo>
                  <a:pt x="4675" y="947"/>
                </a:lnTo>
                <a:lnTo>
                  <a:pt x="4673" y="951"/>
                </a:lnTo>
                <a:lnTo>
                  <a:pt x="4672" y="980"/>
                </a:lnTo>
                <a:lnTo>
                  <a:pt x="4671" y="985"/>
                </a:lnTo>
                <a:lnTo>
                  <a:pt x="4667" y="988"/>
                </a:lnTo>
                <a:lnTo>
                  <a:pt x="4658" y="991"/>
                </a:lnTo>
                <a:lnTo>
                  <a:pt x="4657" y="994"/>
                </a:lnTo>
                <a:lnTo>
                  <a:pt x="4657" y="999"/>
                </a:lnTo>
                <a:lnTo>
                  <a:pt x="4655" y="1004"/>
                </a:lnTo>
                <a:lnTo>
                  <a:pt x="4652" y="1010"/>
                </a:lnTo>
                <a:lnTo>
                  <a:pt x="4653" y="1013"/>
                </a:lnTo>
                <a:lnTo>
                  <a:pt x="4658" y="1016"/>
                </a:lnTo>
                <a:lnTo>
                  <a:pt x="4659" y="1019"/>
                </a:lnTo>
                <a:lnTo>
                  <a:pt x="4658" y="1024"/>
                </a:lnTo>
                <a:lnTo>
                  <a:pt x="4654" y="1032"/>
                </a:lnTo>
                <a:lnTo>
                  <a:pt x="4654" y="1037"/>
                </a:lnTo>
                <a:lnTo>
                  <a:pt x="4654" y="1040"/>
                </a:lnTo>
                <a:lnTo>
                  <a:pt x="4657" y="1042"/>
                </a:lnTo>
                <a:lnTo>
                  <a:pt x="4658" y="1044"/>
                </a:lnTo>
                <a:lnTo>
                  <a:pt x="4661" y="1056"/>
                </a:lnTo>
                <a:lnTo>
                  <a:pt x="4666" y="1060"/>
                </a:lnTo>
                <a:lnTo>
                  <a:pt x="4672" y="1061"/>
                </a:lnTo>
                <a:lnTo>
                  <a:pt x="4678" y="1061"/>
                </a:lnTo>
                <a:lnTo>
                  <a:pt x="4680" y="1060"/>
                </a:lnTo>
                <a:lnTo>
                  <a:pt x="4682" y="1059"/>
                </a:lnTo>
                <a:lnTo>
                  <a:pt x="4683" y="1058"/>
                </a:lnTo>
                <a:lnTo>
                  <a:pt x="4691" y="1063"/>
                </a:lnTo>
                <a:lnTo>
                  <a:pt x="4695" y="1062"/>
                </a:lnTo>
                <a:lnTo>
                  <a:pt x="4701" y="1059"/>
                </a:lnTo>
                <a:lnTo>
                  <a:pt x="4731" y="1055"/>
                </a:lnTo>
                <a:lnTo>
                  <a:pt x="4740" y="1055"/>
                </a:lnTo>
                <a:lnTo>
                  <a:pt x="4781" y="1062"/>
                </a:lnTo>
                <a:lnTo>
                  <a:pt x="4803" y="1074"/>
                </a:lnTo>
                <a:lnTo>
                  <a:pt x="4819" y="1078"/>
                </a:lnTo>
                <a:lnTo>
                  <a:pt x="4826" y="1080"/>
                </a:lnTo>
                <a:lnTo>
                  <a:pt x="4833" y="1085"/>
                </a:lnTo>
                <a:lnTo>
                  <a:pt x="4839" y="1087"/>
                </a:lnTo>
                <a:lnTo>
                  <a:pt x="4857" y="1085"/>
                </a:lnTo>
                <a:lnTo>
                  <a:pt x="4864" y="1086"/>
                </a:lnTo>
                <a:lnTo>
                  <a:pt x="4855" y="1093"/>
                </a:lnTo>
                <a:lnTo>
                  <a:pt x="4839" y="1096"/>
                </a:lnTo>
                <a:lnTo>
                  <a:pt x="4824" y="1092"/>
                </a:lnTo>
                <a:lnTo>
                  <a:pt x="4818" y="1085"/>
                </a:lnTo>
                <a:lnTo>
                  <a:pt x="4809" y="1079"/>
                </a:lnTo>
                <a:lnTo>
                  <a:pt x="4793" y="1078"/>
                </a:lnTo>
                <a:lnTo>
                  <a:pt x="4775" y="1080"/>
                </a:lnTo>
                <a:lnTo>
                  <a:pt x="4765" y="1084"/>
                </a:lnTo>
                <a:lnTo>
                  <a:pt x="4762" y="1080"/>
                </a:lnTo>
                <a:lnTo>
                  <a:pt x="4751" y="1085"/>
                </a:lnTo>
                <a:lnTo>
                  <a:pt x="4739" y="1085"/>
                </a:lnTo>
                <a:lnTo>
                  <a:pt x="4690" y="1083"/>
                </a:lnTo>
                <a:lnTo>
                  <a:pt x="4680" y="1080"/>
                </a:lnTo>
                <a:lnTo>
                  <a:pt x="4671" y="1074"/>
                </a:lnTo>
                <a:lnTo>
                  <a:pt x="4660" y="1066"/>
                </a:lnTo>
                <a:lnTo>
                  <a:pt x="4655" y="1065"/>
                </a:lnTo>
                <a:lnTo>
                  <a:pt x="4647" y="1071"/>
                </a:lnTo>
                <a:lnTo>
                  <a:pt x="4638" y="1089"/>
                </a:lnTo>
                <a:lnTo>
                  <a:pt x="4633" y="1089"/>
                </a:lnTo>
                <a:lnTo>
                  <a:pt x="4620" y="1086"/>
                </a:lnTo>
                <a:lnTo>
                  <a:pt x="4589" y="1084"/>
                </a:lnTo>
                <a:lnTo>
                  <a:pt x="4584" y="1080"/>
                </a:lnTo>
                <a:lnTo>
                  <a:pt x="4579" y="1075"/>
                </a:lnTo>
                <a:lnTo>
                  <a:pt x="4567" y="1046"/>
                </a:lnTo>
                <a:lnTo>
                  <a:pt x="4566" y="1043"/>
                </a:lnTo>
                <a:lnTo>
                  <a:pt x="4559" y="1040"/>
                </a:lnTo>
                <a:lnTo>
                  <a:pt x="4549" y="1034"/>
                </a:lnTo>
                <a:lnTo>
                  <a:pt x="4542" y="1030"/>
                </a:lnTo>
                <a:lnTo>
                  <a:pt x="4527" y="1028"/>
                </a:lnTo>
                <a:lnTo>
                  <a:pt x="4517" y="1030"/>
                </a:lnTo>
                <a:lnTo>
                  <a:pt x="4513" y="1030"/>
                </a:lnTo>
                <a:lnTo>
                  <a:pt x="4512" y="1026"/>
                </a:lnTo>
                <a:lnTo>
                  <a:pt x="4510" y="1024"/>
                </a:lnTo>
                <a:lnTo>
                  <a:pt x="4506" y="1023"/>
                </a:lnTo>
                <a:lnTo>
                  <a:pt x="4497" y="1022"/>
                </a:lnTo>
                <a:lnTo>
                  <a:pt x="4487" y="1021"/>
                </a:lnTo>
                <a:lnTo>
                  <a:pt x="4470" y="1012"/>
                </a:lnTo>
                <a:lnTo>
                  <a:pt x="4462" y="1011"/>
                </a:lnTo>
                <a:lnTo>
                  <a:pt x="4467" y="1018"/>
                </a:lnTo>
                <a:lnTo>
                  <a:pt x="4475" y="1025"/>
                </a:lnTo>
                <a:lnTo>
                  <a:pt x="4484" y="1031"/>
                </a:lnTo>
                <a:lnTo>
                  <a:pt x="4493" y="1036"/>
                </a:lnTo>
                <a:lnTo>
                  <a:pt x="4493" y="1038"/>
                </a:lnTo>
                <a:lnTo>
                  <a:pt x="4479" y="1042"/>
                </a:lnTo>
                <a:lnTo>
                  <a:pt x="4481" y="1053"/>
                </a:lnTo>
                <a:lnTo>
                  <a:pt x="4495" y="1075"/>
                </a:lnTo>
                <a:lnTo>
                  <a:pt x="4492" y="1079"/>
                </a:lnTo>
                <a:lnTo>
                  <a:pt x="4485" y="1074"/>
                </a:lnTo>
                <a:lnTo>
                  <a:pt x="4478" y="1068"/>
                </a:lnTo>
                <a:lnTo>
                  <a:pt x="4476" y="1066"/>
                </a:lnTo>
                <a:lnTo>
                  <a:pt x="4469" y="1063"/>
                </a:lnTo>
                <a:lnTo>
                  <a:pt x="4461" y="1060"/>
                </a:lnTo>
                <a:lnTo>
                  <a:pt x="4455" y="1060"/>
                </a:lnTo>
                <a:lnTo>
                  <a:pt x="4456" y="1066"/>
                </a:lnTo>
                <a:lnTo>
                  <a:pt x="4454" y="1073"/>
                </a:lnTo>
                <a:lnTo>
                  <a:pt x="4456" y="1089"/>
                </a:lnTo>
                <a:lnTo>
                  <a:pt x="4454" y="1097"/>
                </a:lnTo>
                <a:lnTo>
                  <a:pt x="4451" y="1094"/>
                </a:lnTo>
                <a:lnTo>
                  <a:pt x="4449" y="1093"/>
                </a:lnTo>
                <a:lnTo>
                  <a:pt x="4448" y="1091"/>
                </a:lnTo>
                <a:lnTo>
                  <a:pt x="4445" y="1091"/>
                </a:lnTo>
                <a:lnTo>
                  <a:pt x="4443" y="1097"/>
                </a:lnTo>
                <a:lnTo>
                  <a:pt x="4438" y="1091"/>
                </a:lnTo>
                <a:lnTo>
                  <a:pt x="4431" y="1072"/>
                </a:lnTo>
                <a:lnTo>
                  <a:pt x="4437" y="1069"/>
                </a:lnTo>
                <a:lnTo>
                  <a:pt x="4441" y="1073"/>
                </a:lnTo>
                <a:lnTo>
                  <a:pt x="4444" y="1072"/>
                </a:lnTo>
                <a:lnTo>
                  <a:pt x="4445" y="1067"/>
                </a:lnTo>
                <a:lnTo>
                  <a:pt x="4445" y="1061"/>
                </a:lnTo>
                <a:lnTo>
                  <a:pt x="4443" y="1055"/>
                </a:lnTo>
                <a:lnTo>
                  <a:pt x="4439" y="1054"/>
                </a:lnTo>
                <a:lnTo>
                  <a:pt x="4435" y="1054"/>
                </a:lnTo>
                <a:lnTo>
                  <a:pt x="4429" y="1053"/>
                </a:lnTo>
                <a:lnTo>
                  <a:pt x="4418" y="1048"/>
                </a:lnTo>
                <a:lnTo>
                  <a:pt x="4389" y="1028"/>
                </a:lnTo>
                <a:lnTo>
                  <a:pt x="4400" y="1025"/>
                </a:lnTo>
                <a:lnTo>
                  <a:pt x="4412" y="1025"/>
                </a:lnTo>
                <a:lnTo>
                  <a:pt x="4423" y="1023"/>
                </a:lnTo>
                <a:lnTo>
                  <a:pt x="4429" y="1017"/>
                </a:lnTo>
                <a:lnTo>
                  <a:pt x="4421" y="1016"/>
                </a:lnTo>
                <a:lnTo>
                  <a:pt x="4412" y="1015"/>
                </a:lnTo>
                <a:lnTo>
                  <a:pt x="4405" y="1011"/>
                </a:lnTo>
                <a:lnTo>
                  <a:pt x="4404" y="1006"/>
                </a:lnTo>
                <a:lnTo>
                  <a:pt x="4407" y="1005"/>
                </a:lnTo>
                <a:lnTo>
                  <a:pt x="4416" y="1007"/>
                </a:lnTo>
                <a:lnTo>
                  <a:pt x="4419" y="1007"/>
                </a:lnTo>
                <a:lnTo>
                  <a:pt x="4420" y="1004"/>
                </a:lnTo>
                <a:lnTo>
                  <a:pt x="4420" y="1000"/>
                </a:lnTo>
                <a:lnTo>
                  <a:pt x="4417" y="998"/>
                </a:lnTo>
                <a:lnTo>
                  <a:pt x="4413" y="997"/>
                </a:lnTo>
                <a:lnTo>
                  <a:pt x="4411" y="995"/>
                </a:lnTo>
                <a:lnTo>
                  <a:pt x="4408" y="991"/>
                </a:lnTo>
                <a:lnTo>
                  <a:pt x="4406" y="988"/>
                </a:lnTo>
                <a:lnTo>
                  <a:pt x="4405" y="989"/>
                </a:lnTo>
                <a:lnTo>
                  <a:pt x="4396" y="988"/>
                </a:lnTo>
                <a:lnTo>
                  <a:pt x="4394" y="986"/>
                </a:lnTo>
                <a:lnTo>
                  <a:pt x="4389" y="980"/>
                </a:lnTo>
                <a:lnTo>
                  <a:pt x="4387" y="978"/>
                </a:lnTo>
                <a:lnTo>
                  <a:pt x="4384" y="986"/>
                </a:lnTo>
                <a:lnTo>
                  <a:pt x="4373" y="984"/>
                </a:lnTo>
                <a:lnTo>
                  <a:pt x="4334" y="986"/>
                </a:lnTo>
                <a:lnTo>
                  <a:pt x="4338" y="994"/>
                </a:lnTo>
                <a:lnTo>
                  <a:pt x="4334" y="995"/>
                </a:lnTo>
                <a:lnTo>
                  <a:pt x="4330" y="993"/>
                </a:lnTo>
                <a:lnTo>
                  <a:pt x="4328" y="992"/>
                </a:lnTo>
                <a:lnTo>
                  <a:pt x="4324" y="994"/>
                </a:lnTo>
                <a:lnTo>
                  <a:pt x="4321" y="998"/>
                </a:lnTo>
                <a:lnTo>
                  <a:pt x="4318" y="1009"/>
                </a:lnTo>
                <a:lnTo>
                  <a:pt x="4324" y="1012"/>
                </a:lnTo>
                <a:lnTo>
                  <a:pt x="4326" y="1021"/>
                </a:lnTo>
                <a:lnTo>
                  <a:pt x="4322" y="1029"/>
                </a:lnTo>
                <a:lnTo>
                  <a:pt x="4312" y="1030"/>
                </a:lnTo>
                <a:lnTo>
                  <a:pt x="4314" y="1035"/>
                </a:lnTo>
                <a:lnTo>
                  <a:pt x="4319" y="1038"/>
                </a:lnTo>
                <a:lnTo>
                  <a:pt x="4328" y="1044"/>
                </a:lnTo>
                <a:lnTo>
                  <a:pt x="4330" y="1047"/>
                </a:lnTo>
                <a:lnTo>
                  <a:pt x="4332" y="1049"/>
                </a:lnTo>
                <a:lnTo>
                  <a:pt x="4333" y="1052"/>
                </a:lnTo>
                <a:lnTo>
                  <a:pt x="4337" y="1053"/>
                </a:lnTo>
                <a:lnTo>
                  <a:pt x="4340" y="1052"/>
                </a:lnTo>
                <a:lnTo>
                  <a:pt x="4343" y="1050"/>
                </a:lnTo>
                <a:lnTo>
                  <a:pt x="4343" y="1048"/>
                </a:lnTo>
                <a:lnTo>
                  <a:pt x="4342" y="1047"/>
                </a:lnTo>
                <a:lnTo>
                  <a:pt x="4337" y="1046"/>
                </a:lnTo>
                <a:lnTo>
                  <a:pt x="4338" y="1044"/>
                </a:lnTo>
                <a:lnTo>
                  <a:pt x="4340" y="1042"/>
                </a:lnTo>
                <a:lnTo>
                  <a:pt x="4344" y="1042"/>
                </a:lnTo>
                <a:lnTo>
                  <a:pt x="4348" y="1043"/>
                </a:lnTo>
                <a:lnTo>
                  <a:pt x="4351" y="1047"/>
                </a:lnTo>
                <a:lnTo>
                  <a:pt x="4355" y="1050"/>
                </a:lnTo>
                <a:lnTo>
                  <a:pt x="4356" y="1054"/>
                </a:lnTo>
                <a:lnTo>
                  <a:pt x="4359" y="1055"/>
                </a:lnTo>
                <a:lnTo>
                  <a:pt x="4376" y="1056"/>
                </a:lnTo>
                <a:lnTo>
                  <a:pt x="4381" y="1058"/>
                </a:lnTo>
                <a:lnTo>
                  <a:pt x="4383" y="1062"/>
                </a:lnTo>
                <a:lnTo>
                  <a:pt x="4383" y="1068"/>
                </a:lnTo>
                <a:lnTo>
                  <a:pt x="4383" y="1074"/>
                </a:lnTo>
                <a:lnTo>
                  <a:pt x="4381" y="1078"/>
                </a:lnTo>
                <a:lnTo>
                  <a:pt x="4376" y="1078"/>
                </a:lnTo>
                <a:lnTo>
                  <a:pt x="4369" y="1075"/>
                </a:lnTo>
                <a:lnTo>
                  <a:pt x="4362" y="1073"/>
                </a:lnTo>
                <a:lnTo>
                  <a:pt x="4357" y="1069"/>
                </a:lnTo>
                <a:lnTo>
                  <a:pt x="4352" y="1069"/>
                </a:lnTo>
                <a:lnTo>
                  <a:pt x="4349" y="1071"/>
                </a:lnTo>
                <a:lnTo>
                  <a:pt x="4349" y="1073"/>
                </a:lnTo>
                <a:lnTo>
                  <a:pt x="4353" y="1079"/>
                </a:lnTo>
                <a:lnTo>
                  <a:pt x="4357" y="1081"/>
                </a:lnTo>
                <a:lnTo>
                  <a:pt x="4361" y="1084"/>
                </a:lnTo>
                <a:lnTo>
                  <a:pt x="4367" y="1085"/>
                </a:lnTo>
                <a:lnTo>
                  <a:pt x="4371" y="1089"/>
                </a:lnTo>
                <a:lnTo>
                  <a:pt x="4381" y="1097"/>
                </a:lnTo>
                <a:lnTo>
                  <a:pt x="4356" y="1096"/>
                </a:lnTo>
                <a:lnTo>
                  <a:pt x="4318" y="1084"/>
                </a:lnTo>
                <a:lnTo>
                  <a:pt x="4315" y="1090"/>
                </a:lnTo>
                <a:lnTo>
                  <a:pt x="4311" y="1091"/>
                </a:lnTo>
                <a:lnTo>
                  <a:pt x="4297" y="1089"/>
                </a:lnTo>
                <a:lnTo>
                  <a:pt x="4297" y="1091"/>
                </a:lnTo>
                <a:lnTo>
                  <a:pt x="4312" y="1096"/>
                </a:lnTo>
                <a:lnTo>
                  <a:pt x="4358" y="1120"/>
                </a:lnTo>
                <a:lnTo>
                  <a:pt x="4351" y="1121"/>
                </a:lnTo>
                <a:lnTo>
                  <a:pt x="4339" y="1123"/>
                </a:lnTo>
                <a:lnTo>
                  <a:pt x="4331" y="1128"/>
                </a:lnTo>
                <a:lnTo>
                  <a:pt x="4344" y="1129"/>
                </a:lnTo>
                <a:lnTo>
                  <a:pt x="4350" y="1131"/>
                </a:lnTo>
                <a:lnTo>
                  <a:pt x="4353" y="1136"/>
                </a:lnTo>
                <a:lnTo>
                  <a:pt x="4344" y="1137"/>
                </a:lnTo>
                <a:lnTo>
                  <a:pt x="4333" y="1135"/>
                </a:lnTo>
                <a:lnTo>
                  <a:pt x="4322" y="1130"/>
                </a:lnTo>
                <a:lnTo>
                  <a:pt x="4313" y="1128"/>
                </a:lnTo>
                <a:lnTo>
                  <a:pt x="4306" y="1124"/>
                </a:lnTo>
                <a:lnTo>
                  <a:pt x="4291" y="1112"/>
                </a:lnTo>
                <a:lnTo>
                  <a:pt x="4282" y="1111"/>
                </a:lnTo>
                <a:lnTo>
                  <a:pt x="4290" y="1121"/>
                </a:lnTo>
                <a:lnTo>
                  <a:pt x="4293" y="1126"/>
                </a:lnTo>
                <a:lnTo>
                  <a:pt x="4289" y="1128"/>
                </a:lnTo>
                <a:lnTo>
                  <a:pt x="4283" y="1127"/>
                </a:lnTo>
                <a:lnTo>
                  <a:pt x="4265" y="1122"/>
                </a:lnTo>
                <a:lnTo>
                  <a:pt x="4266" y="1126"/>
                </a:lnTo>
                <a:lnTo>
                  <a:pt x="4269" y="1128"/>
                </a:lnTo>
                <a:lnTo>
                  <a:pt x="4271" y="1129"/>
                </a:lnTo>
                <a:lnTo>
                  <a:pt x="4274" y="1130"/>
                </a:lnTo>
                <a:lnTo>
                  <a:pt x="4274" y="1130"/>
                </a:lnTo>
                <a:lnTo>
                  <a:pt x="4278" y="1135"/>
                </a:lnTo>
                <a:lnTo>
                  <a:pt x="4278" y="1136"/>
                </a:lnTo>
                <a:lnTo>
                  <a:pt x="4290" y="1143"/>
                </a:lnTo>
                <a:lnTo>
                  <a:pt x="4293" y="1146"/>
                </a:lnTo>
                <a:lnTo>
                  <a:pt x="4295" y="1151"/>
                </a:lnTo>
                <a:lnTo>
                  <a:pt x="4301" y="1153"/>
                </a:lnTo>
                <a:lnTo>
                  <a:pt x="4313" y="1153"/>
                </a:lnTo>
                <a:lnTo>
                  <a:pt x="4314" y="1151"/>
                </a:lnTo>
                <a:lnTo>
                  <a:pt x="4309" y="1139"/>
                </a:lnTo>
                <a:lnTo>
                  <a:pt x="4318" y="1141"/>
                </a:lnTo>
                <a:lnTo>
                  <a:pt x="4334" y="1140"/>
                </a:lnTo>
                <a:lnTo>
                  <a:pt x="4340" y="1145"/>
                </a:lnTo>
                <a:lnTo>
                  <a:pt x="4340" y="1152"/>
                </a:lnTo>
                <a:lnTo>
                  <a:pt x="4334" y="1155"/>
                </a:lnTo>
                <a:lnTo>
                  <a:pt x="4318" y="1164"/>
                </a:lnTo>
                <a:lnTo>
                  <a:pt x="4322" y="1172"/>
                </a:lnTo>
                <a:lnTo>
                  <a:pt x="4316" y="1177"/>
                </a:lnTo>
                <a:lnTo>
                  <a:pt x="4307" y="1179"/>
                </a:lnTo>
                <a:lnTo>
                  <a:pt x="4301" y="1183"/>
                </a:lnTo>
                <a:lnTo>
                  <a:pt x="4300" y="1186"/>
                </a:lnTo>
                <a:lnTo>
                  <a:pt x="4300" y="1188"/>
                </a:lnTo>
                <a:lnTo>
                  <a:pt x="4334" y="1192"/>
                </a:lnTo>
                <a:lnTo>
                  <a:pt x="4340" y="1196"/>
                </a:lnTo>
                <a:lnTo>
                  <a:pt x="4353" y="1208"/>
                </a:lnTo>
                <a:lnTo>
                  <a:pt x="4361" y="1213"/>
                </a:lnTo>
                <a:lnTo>
                  <a:pt x="4374" y="1219"/>
                </a:lnTo>
                <a:lnTo>
                  <a:pt x="4380" y="1223"/>
                </a:lnTo>
                <a:lnTo>
                  <a:pt x="4383" y="1229"/>
                </a:lnTo>
                <a:lnTo>
                  <a:pt x="4387" y="1246"/>
                </a:lnTo>
                <a:lnTo>
                  <a:pt x="4389" y="1253"/>
                </a:lnTo>
                <a:lnTo>
                  <a:pt x="4404" y="1279"/>
                </a:lnTo>
                <a:lnTo>
                  <a:pt x="4414" y="1284"/>
                </a:lnTo>
                <a:lnTo>
                  <a:pt x="4431" y="1281"/>
                </a:lnTo>
                <a:lnTo>
                  <a:pt x="4458" y="1271"/>
                </a:lnTo>
                <a:lnTo>
                  <a:pt x="4467" y="1263"/>
                </a:lnTo>
                <a:lnTo>
                  <a:pt x="4470" y="1247"/>
                </a:lnTo>
                <a:lnTo>
                  <a:pt x="4478" y="1251"/>
                </a:lnTo>
                <a:lnTo>
                  <a:pt x="4479" y="1259"/>
                </a:lnTo>
                <a:lnTo>
                  <a:pt x="4478" y="1268"/>
                </a:lnTo>
                <a:lnTo>
                  <a:pt x="4473" y="1275"/>
                </a:lnTo>
                <a:lnTo>
                  <a:pt x="4466" y="1279"/>
                </a:lnTo>
                <a:lnTo>
                  <a:pt x="4458" y="1282"/>
                </a:lnTo>
                <a:lnTo>
                  <a:pt x="4451" y="1287"/>
                </a:lnTo>
                <a:lnTo>
                  <a:pt x="4448" y="1293"/>
                </a:lnTo>
                <a:lnTo>
                  <a:pt x="4445" y="1297"/>
                </a:lnTo>
                <a:lnTo>
                  <a:pt x="4435" y="1307"/>
                </a:lnTo>
                <a:lnTo>
                  <a:pt x="4431" y="1313"/>
                </a:lnTo>
                <a:lnTo>
                  <a:pt x="4435" y="1320"/>
                </a:lnTo>
                <a:lnTo>
                  <a:pt x="4441" y="1325"/>
                </a:lnTo>
                <a:lnTo>
                  <a:pt x="4445" y="1330"/>
                </a:lnTo>
                <a:lnTo>
                  <a:pt x="4443" y="1339"/>
                </a:lnTo>
                <a:lnTo>
                  <a:pt x="4439" y="1336"/>
                </a:lnTo>
                <a:lnTo>
                  <a:pt x="4424" y="1327"/>
                </a:lnTo>
                <a:lnTo>
                  <a:pt x="4419" y="1325"/>
                </a:lnTo>
                <a:lnTo>
                  <a:pt x="4414" y="1328"/>
                </a:lnTo>
                <a:lnTo>
                  <a:pt x="4417" y="1337"/>
                </a:lnTo>
                <a:lnTo>
                  <a:pt x="4423" y="1350"/>
                </a:lnTo>
                <a:lnTo>
                  <a:pt x="4432" y="1382"/>
                </a:lnTo>
                <a:lnTo>
                  <a:pt x="4439" y="1394"/>
                </a:lnTo>
                <a:lnTo>
                  <a:pt x="4451" y="1406"/>
                </a:lnTo>
                <a:lnTo>
                  <a:pt x="4455" y="1407"/>
                </a:lnTo>
                <a:lnTo>
                  <a:pt x="4460" y="1407"/>
                </a:lnTo>
                <a:lnTo>
                  <a:pt x="4463" y="1408"/>
                </a:lnTo>
                <a:lnTo>
                  <a:pt x="4464" y="1412"/>
                </a:lnTo>
                <a:lnTo>
                  <a:pt x="4463" y="1416"/>
                </a:lnTo>
                <a:lnTo>
                  <a:pt x="4458" y="1417"/>
                </a:lnTo>
                <a:lnTo>
                  <a:pt x="4449" y="1417"/>
                </a:lnTo>
                <a:lnTo>
                  <a:pt x="4442" y="1413"/>
                </a:lnTo>
                <a:lnTo>
                  <a:pt x="4436" y="1406"/>
                </a:lnTo>
                <a:lnTo>
                  <a:pt x="4431" y="1398"/>
                </a:lnTo>
                <a:lnTo>
                  <a:pt x="4426" y="1392"/>
                </a:lnTo>
                <a:lnTo>
                  <a:pt x="4421" y="1389"/>
                </a:lnTo>
                <a:lnTo>
                  <a:pt x="4413" y="1386"/>
                </a:lnTo>
                <a:lnTo>
                  <a:pt x="4408" y="1382"/>
                </a:lnTo>
                <a:lnTo>
                  <a:pt x="4406" y="1380"/>
                </a:lnTo>
                <a:lnTo>
                  <a:pt x="4404" y="1376"/>
                </a:lnTo>
                <a:lnTo>
                  <a:pt x="4401" y="1373"/>
                </a:lnTo>
                <a:lnTo>
                  <a:pt x="4401" y="1368"/>
                </a:lnTo>
                <a:lnTo>
                  <a:pt x="4398" y="1362"/>
                </a:lnTo>
                <a:lnTo>
                  <a:pt x="4390" y="1355"/>
                </a:lnTo>
                <a:lnTo>
                  <a:pt x="4382" y="1350"/>
                </a:lnTo>
                <a:lnTo>
                  <a:pt x="4376" y="1347"/>
                </a:lnTo>
                <a:lnTo>
                  <a:pt x="4374" y="1349"/>
                </a:lnTo>
                <a:lnTo>
                  <a:pt x="4371" y="1352"/>
                </a:lnTo>
                <a:lnTo>
                  <a:pt x="4369" y="1352"/>
                </a:lnTo>
                <a:lnTo>
                  <a:pt x="4364" y="1334"/>
                </a:lnTo>
                <a:lnTo>
                  <a:pt x="4363" y="1332"/>
                </a:lnTo>
                <a:lnTo>
                  <a:pt x="4358" y="1326"/>
                </a:lnTo>
                <a:lnTo>
                  <a:pt x="4357" y="1326"/>
                </a:lnTo>
                <a:lnTo>
                  <a:pt x="4351" y="1325"/>
                </a:lnTo>
                <a:lnTo>
                  <a:pt x="4346" y="1325"/>
                </a:lnTo>
                <a:lnTo>
                  <a:pt x="4343" y="1327"/>
                </a:lnTo>
                <a:lnTo>
                  <a:pt x="4338" y="1327"/>
                </a:lnTo>
                <a:lnTo>
                  <a:pt x="4334" y="1322"/>
                </a:lnTo>
                <a:lnTo>
                  <a:pt x="4332" y="1328"/>
                </a:lnTo>
                <a:lnTo>
                  <a:pt x="4327" y="1338"/>
                </a:lnTo>
                <a:lnTo>
                  <a:pt x="4326" y="1345"/>
                </a:lnTo>
                <a:lnTo>
                  <a:pt x="4327" y="1367"/>
                </a:lnTo>
                <a:lnTo>
                  <a:pt x="4345" y="1392"/>
                </a:lnTo>
                <a:lnTo>
                  <a:pt x="4352" y="1399"/>
                </a:lnTo>
                <a:lnTo>
                  <a:pt x="4353" y="1404"/>
                </a:lnTo>
                <a:lnTo>
                  <a:pt x="4353" y="1411"/>
                </a:lnTo>
                <a:lnTo>
                  <a:pt x="4351" y="1411"/>
                </a:lnTo>
                <a:lnTo>
                  <a:pt x="4350" y="1410"/>
                </a:lnTo>
                <a:lnTo>
                  <a:pt x="4349" y="1411"/>
                </a:lnTo>
                <a:lnTo>
                  <a:pt x="4344" y="1412"/>
                </a:lnTo>
                <a:lnTo>
                  <a:pt x="4342" y="1416"/>
                </a:lnTo>
                <a:lnTo>
                  <a:pt x="4340" y="1420"/>
                </a:lnTo>
                <a:lnTo>
                  <a:pt x="4339" y="1430"/>
                </a:lnTo>
                <a:lnTo>
                  <a:pt x="4338" y="1433"/>
                </a:lnTo>
                <a:lnTo>
                  <a:pt x="4336" y="1437"/>
                </a:lnTo>
                <a:lnTo>
                  <a:pt x="4333" y="1442"/>
                </a:lnTo>
                <a:lnTo>
                  <a:pt x="4333" y="1447"/>
                </a:lnTo>
                <a:lnTo>
                  <a:pt x="4334" y="1451"/>
                </a:lnTo>
                <a:lnTo>
                  <a:pt x="4334" y="1455"/>
                </a:lnTo>
                <a:lnTo>
                  <a:pt x="4332" y="1461"/>
                </a:lnTo>
                <a:lnTo>
                  <a:pt x="4325" y="1470"/>
                </a:lnTo>
                <a:lnTo>
                  <a:pt x="4322" y="1475"/>
                </a:lnTo>
                <a:lnTo>
                  <a:pt x="4320" y="1492"/>
                </a:lnTo>
                <a:lnTo>
                  <a:pt x="4320" y="1510"/>
                </a:lnTo>
                <a:lnTo>
                  <a:pt x="4321" y="1513"/>
                </a:lnTo>
                <a:lnTo>
                  <a:pt x="4328" y="1528"/>
                </a:lnTo>
                <a:lnTo>
                  <a:pt x="4331" y="1534"/>
                </a:lnTo>
                <a:lnTo>
                  <a:pt x="4331" y="1537"/>
                </a:lnTo>
                <a:lnTo>
                  <a:pt x="4331" y="1560"/>
                </a:lnTo>
                <a:lnTo>
                  <a:pt x="4330" y="1563"/>
                </a:lnTo>
                <a:lnTo>
                  <a:pt x="4327" y="1567"/>
                </a:lnTo>
                <a:lnTo>
                  <a:pt x="4324" y="1569"/>
                </a:lnTo>
                <a:lnTo>
                  <a:pt x="4322" y="1568"/>
                </a:lnTo>
                <a:lnTo>
                  <a:pt x="4322" y="1562"/>
                </a:lnTo>
                <a:lnTo>
                  <a:pt x="4320" y="1546"/>
                </a:lnTo>
                <a:lnTo>
                  <a:pt x="4318" y="1538"/>
                </a:lnTo>
                <a:lnTo>
                  <a:pt x="4312" y="1531"/>
                </a:lnTo>
                <a:lnTo>
                  <a:pt x="4300" y="1519"/>
                </a:lnTo>
                <a:lnTo>
                  <a:pt x="4296" y="1503"/>
                </a:lnTo>
                <a:lnTo>
                  <a:pt x="4291" y="1497"/>
                </a:lnTo>
                <a:lnTo>
                  <a:pt x="4287" y="1493"/>
                </a:lnTo>
                <a:lnTo>
                  <a:pt x="4282" y="1486"/>
                </a:lnTo>
                <a:lnTo>
                  <a:pt x="4278" y="1484"/>
                </a:lnTo>
                <a:lnTo>
                  <a:pt x="4275" y="1476"/>
                </a:lnTo>
                <a:lnTo>
                  <a:pt x="4269" y="1468"/>
                </a:lnTo>
                <a:lnTo>
                  <a:pt x="4254" y="1462"/>
                </a:lnTo>
                <a:lnTo>
                  <a:pt x="4250" y="1456"/>
                </a:lnTo>
                <a:lnTo>
                  <a:pt x="4242" y="1442"/>
                </a:lnTo>
                <a:lnTo>
                  <a:pt x="4246" y="1431"/>
                </a:lnTo>
                <a:lnTo>
                  <a:pt x="4242" y="1420"/>
                </a:lnTo>
                <a:lnTo>
                  <a:pt x="4235" y="1411"/>
                </a:lnTo>
                <a:lnTo>
                  <a:pt x="4232" y="1404"/>
                </a:lnTo>
                <a:lnTo>
                  <a:pt x="4228" y="1394"/>
                </a:lnTo>
                <a:lnTo>
                  <a:pt x="4221" y="1384"/>
                </a:lnTo>
                <a:lnTo>
                  <a:pt x="4207" y="1369"/>
                </a:lnTo>
                <a:lnTo>
                  <a:pt x="4203" y="1363"/>
                </a:lnTo>
                <a:lnTo>
                  <a:pt x="4201" y="1357"/>
                </a:lnTo>
                <a:lnTo>
                  <a:pt x="4201" y="1340"/>
                </a:lnTo>
                <a:lnTo>
                  <a:pt x="4198" y="1334"/>
                </a:lnTo>
                <a:lnTo>
                  <a:pt x="4182" y="1319"/>
                </a:lnTo>
                <a:lnTo>
                  <a:pt x="4173" y="1306"/>
                </a:lnTo>
                <a:lnTo>
                  <a:pt x="4167" y="1300"/>
                </a:lnTo>
                <a:lnTo>
                  <a:pt x="4158" y="1297"/>
                </a:lnTo>
                <a:lnTo>
                  <a:pt x="4151" y="1294"/>
                </a:lnTo>
                <a:lnTo>
                  <a:pt x="4151" y="1284"/>
                </a:lnTo>
                <a:lnTo>
                  <a:pt x="4157" y="1270"/>
                </a:lnTo>
                <a:lnTo>
                  <a:pt x="4157" y="1265"/>
                </a:lnTo>
                <a:lnTo>
                  <a:pt x="4157" y="1257"/>
                </a:lnTo>
                <a:lnTo>
                  <a:pt x="4154" y="1251"/>
                </a:lnTo>
                <a:lnTo>
                  <a:pt x="4149" y="1247"/>
                </a:lnTo>
                <a:lnTo>
                  <a:pt x="4143" y="1246"/>
                </a:lnTo>
                <a:lnTo>
                  <a:pt x="4136" y="1241"/>
                </a:lnTo>
                <a:lnTo>
                  <a:pt x="4131" y="1234"/>
                </a:lnTo>
                <a:lnTo>
                  <a:pt x="4131" y="1225"/>
                </a:lnTo>
                <a:lnTo>
                  <a:pt x="4134" y="1220"/>
                </a:lnTo>
                <a:lnTo>
                  <a:pt x="4136" y="1219"/>
                </a:lnTo>
                <a:lnTo>
                  <a:pt x="4140" y="1217"/>
                </a:lnTo>
                <a:lnTo>
                  <a:pt x="4143" y="1215"/>
                </a:lnTo>
                <a:lnTo>
                  <a:pt x="4146" y="1211"/>
                </a:lnTo>
                <a:lnTo>
                  <a:pt x="4147" y="1205"/>
                </a:lnTo>
                <a:lnTo>
                  <a:pt x="4147" y="1201"/>
                </a:lnTo>
                <a:lnTo>
                  <a:pt x="4143" y="1201"/>
                </a:lnTo>
                <a:lnTo>
                  <a:pt x="4141" y="1204"/>
                </a:lnTo>
                <a:lnTo>
                  <a:pt x="4140" y="1208"/>
                </a:lnTo>
                <a:lnTo>
                  <a:pt x="4139" y="1210"/>
                </a:lnTo>
                <a:lnTo>
                  <a:pt x="4134" y="1211"/>
                </a:lnTo>
                <a:lnTo>
                  <a:pt x="4129" y="1210"/>
                </a:lnTo>
                <a:lnTo>
                  <a:pt x="4126" y="1208"/>
                </a:lnTo>
                <a:lnTo>
                  <a:pt x="4120" y="1200"/>
                </a:lnTo>
                <a:lnTo>
                  <a:pt x="4110" y="1203"/>
                </a:lnTo>
                <a:lnTo>
                  <a:pt x="4105" y="1197"/>
                </a:lnTo>
                <a:lnTo>
                  <a:pt x="4104" y="1186"/>
                </a:lnTo>
                <a:lnTo>
                  <a:pt x="4103" y="1177"/>
                </a:lnTo>
                <a:lnTo>
                  <a:pt x="4102" y="1172"/>
                </a:lnTo>
                <a:lnTo>
                  <a:pt x="4097" y="1173"/>
                </a:lnTo>
                <a:lnTo>
                  <a:pt x="4089" y="1178"/>
                </a:lnTo>
                <a:lnTo>
                  <a:pt x="4085" y="1177"/>
                </a:lnTo>
                <a:lnTo>
                  <a:pt x="4084" y="1173"/>
                </a:lnTo>
                <a:lnTo>
                  <a:pt x="4081" y="1164"/>
                </a:lnTo>
                <a:lnTo>
                  <a:pt x="4077" y="1158"/>
                </a:lnTo>
                <a:lnTo>
                  <a:pt x="4089" y="1137"/>
                </a:lnTo>
                <a:lnTo>
                  <a:pt x="4084" y="1128"/>
                </a:lnTo>
                <a:lnTo>
                  <a:pt x="4086" y="1118"/>
                </a:lnTo>
                <a:lnTo>
                  <a:pt x="4089" y="1115"/>
                </a:lnTo>
                <a:lnTo>
                  <a:pt x="4093" y="1114"/>
                </a:lnTo>
                <a:lnTo>
                  <a:pt x="4099" y="1115"/>
                </a:lnTo>
                <a:lnTo>
                  <a:pt x="4104" y="1116"/>
                </a:lnTo>
                <a:lnTo>
                  <a:pt x="4109" y="1117"/>
                </a:lnTo>
                <a:lnTo>
                  <a:pt x="4115" y="1114"/>
                </a:lnTo>
                <a:lnTo>
                  <a:pt x="4116" y="1106"/>
                </a:lnTo>
                <a:lnTo>
                  <a:pt x="4110" y="1102"/>
                </a:lnTo>
                <a:lnTo>
                  <a:pt x="4092" y="1094"/>
                </a:lnTo>
                <a:lnTo>
                  <a:pt x="4100" y="1084"/>
                </a:lnTo>
                <a:lnTo>
                  <a:pt x="4100" y="1078"/>
                </a:lnTo>
                <a:lnTo>
                  <a:pt x="4096" y="1074"/>
                </a:lnTo>
                <a:lnTo>
                  <a:pt x="4068" y="1091"/>
                </a:lnTo>
                <a:lnTo>
                  <a:pt x="4059" y="1091"/>
                </a:lnTo>
                <a:lnTo>
                  <a:pt x="4054" y="1105"/>
                </a:lnTo>
                <a:lnTo>
                  <a:pt x="4050" y="1122"/>
                </a:lnTo>
                <a:lnTo>
                  <a:pt x="4047" y="1130"/>
                </a:lnTo>
                <a:lnTo>
                  <a:pt x="4040" y="1133"/>
                </a:lnTo>
                <a:lnTo>
                  <a:pt x="4037" y="1136"/>
                </a:lnTo>
                <a:lnTo>
                  <a:pt x="4035" y="1142"/>
                </a:lnTo>
                <a:lnTo>
                  <a:pt x="4031" y="1147"/>
                </a:lnTo>
                <a:lnTo>
                  <a:pt x="4026" y="1151"/>
                </a:lnTo>
                <a:lnTo>
                  <a:pt x="4022" y="1151"/>
                </a:lnTo>
                <a:lnTo>
                  <a:pt x="4011" y="1149"/>
                </a:lnTo>
                <a:lnTo>
                  <a:pt x="4005" y="1152"/>
                </a:lnTo>
                <a:lnTo>
                  <a:pt x="4000" y="1158"/>
                </a:lnTo>
                <a:lnTo>
                  <a:pt x="3997" y="1164"/>
                </a:lnTo>
                <a:lnTo>
                  <a:pt x="3995" y="1167"/>
                </a:lnTo>
                <a:lnTo>
                  <a:pt x="3995" y="1182"/>
                </a:lnTo>
                <a:lnTo>
                  <a:pt x="3994" y="1185"/>
                </a:lnTo>
                <a:lnTo>
                  <a:pt x="3991" y="1191"/>
                </a:lnTo>
                <a:lnTo>
                  <a:pt x="3989" y="1195"/>
                </a:lnTo>
                <a:lnTo>
                  <a:pt x="3989" y="1208"/>
                </a:lnTo>
                <a:lnTo>
                  <a:pt x="3997" y="1219"/>
                </a:lnTo>
                <a:lnTo>
                  <a:pt x="4020" y="1239"/>
                </a:lnTo>
                <a:lnTo>
                  <a:pt x="4001" y="1232"/>
                </a:lnTo>
                <a:lnTo>
                  <a:pt x="3995" y="1231"/>
                </a:lnTo>
                <a:lnTo>
                  <a:pt x="3987" y="1232"/>
                </a:lnTo>
                <a:lnTo>
                  <a:pt x="3982" y="1234"/>
                </a:lnTo>
                <a:lnTo>
                  <a:pt x="3979" y="1239"/>
                </a:lnTo>
                <a:lnTo>
                  <a:pt x="3973" y="1241"/>
                </a:lnTo>
                <a:lnTo>
                  <a:pt x="3970" y="1242"/>
                </a:lnTo>
                <a:lnTo>
                  <a:pt x="3961" y="1241"/>
                </a:lnTo>
                <a:lnTo>
                  <a:pt x="3957" y="1242"/>
                </a:lnTo>
                <a:lnTo>
                  <a:pt x="3951" y="1246"/>
                </a:lnTo>
                <a:lnTo>
                  <a:pt x="3948" y="1247"/>
                </a:lnTo>
                <a:lnTo>
                  <a:pt x="3941" y="1247"/>
                </a:lnTo>
                <a:lnTo>
                  <a:pt x="3936" y="1246"/>
                </a:lnTo>
                <a:lnTo>
                  <a:pt x="3933" y="1241"/>
                </a:lnTo>
                <a:lnTo>
                  <a:pt x="3931" y="1235"/>
                </a:lnTo>
                <a:lnTo>
                  <a:pt x="3924" y="1239"/>
                </a:lnTo>
                <a:lnTo>
                  <a:pt x="3919" y="1242"/>
                </a:lnTo>
                <a:lnTo>
                  <a:pt x="3915" y="1247"/>
                </a:lnTo>
                <a:lnTo>
                  <a:pt x="3912" y="1253"/>
                </a:lnTo>
                <a:lnTo>
                  <a:pt x="3912" y="1254"/>
                </a:lnTo>
                <a:lnTo>
                  <a:pt x="3912" y="1259"/>
                </a:lnTo>
                <a:lnTo>
                  <a:pt x="3911" y="1263"/>
                </a:lnTo>
                <a:lnTo>
                  <a:pt x="3908" y="1263"/>
                </a:lnTo>
                <a:lnTo>
                  <a:pt x="3907" y="1263"/>
                </a:lnTo>
                <a:lnTo>
                  <a:pt x="3906" y="1262"/>
                </a:lnTo>
                <a:lnTo>
                  <a:pt x="3905" y="1264"/>
                </a:lnTo>
                <a:lnTo>
                  <a:pt x="3902" y="1265"/>
                </a:lnTo>
                <a:lnTo>
                  <a:pt x="3901" y="1268"/>
                </a:lnTo>
                <a:lnTo>
                  <a:pt x="3901" y="1272"/>
                </a:lnTo>
                <a:lnTo>
                  <a:pt x="3902" y="1277"/>
                </a:lnTo>
                <a:lnTo>
                  <a:pt x="3914" y="1291"/>
                </a:lnTo>
                <a:lnTo>
                  <a:pt x="3924" y="1310"/>
                </a:lnTo>
                <a:lnTo>
                  <a:pt x="3929" y="1316"/>
                </a:lnTo>
                <a:lnTo>
                  <a:pt x="3907" y="1313"/>
                </a:lnTo>
                <a:lnTo>
                  <a:pt x="3902" y="1309"/>
                </a:lnTo>
                <a:lnTo>
                  <a:pt x="3899" y="1305"/>
                </a:lnTo>
                <a:lnTo>
                  <a:pt x="3896" y="1300"/>
                </a:lnTo>
                <a:lnTo>
                  <a:pt x="3893" y="1296"/>
                </a:lnTo>
                <a:lnTo>
                  <a:pt x="3886" y="1294"/>
                </a:lnTo>
                <a:lnTo>
                  <a:pt x="3878" y="1296"/>
                </a:lnTo>
                <a:lnTo>
                  <a:pt x="3880" y="1301"/>
                </a:lnTo>
                <a:lnTo>
                  <a:pt x="3882" y="1308"/>
                </a:lnTo>
                <a:lnTo>
                  <a:pt x="3881" y="1316"/>
                </a:lnTo>
                <a:lnTo>
                  <a:pt x="3875" y="1321"/>
                </a:lnTo>
                <a:lnTo>
                  <a:pt x="3870" y="1321"/>
                </a:lnTo>
                <a:lnTo>
                  <a:pt x="3868" y="1315"/>
                </a:lnTo>
                <a:lnTo>
                  <a:pt x="3870" y="1308"/>
                </a:lnTo>
                <a:lnTo>
                  <a:pt x="3855" y="1318"/>
                </a:lnTo>
                <a:lnTo>
                  <a:pt x="3800" y="1364"/>
                </a:lnTo>
                <a:lnTo>
                  <a:pt x="3795" y="1369"/>
                </a:lnTo>
                <a:lnTo>
                  <a:pt x="3791" y="1377"/>
                </a:lnTo>
                <a:lnTo>
                  <a:pt x="3794" y="1380"/>
                </a:lnTo>
                <a:lnTo>
                  <a:pt x="3798" y="1380"/>
                </a:lnTo>
                <a:lnTo>
                  <a:pt x="3801" y="1384"/>
                </a:lnTo>
                <a:lnTo>
                  <a:pt x="3795" y="1389"/>
                </a:lnTo>
                <a:lnTo>
                  <a:pt x="3775" y="1413"/>
                </a:lnTo>
                <a:lnTo>
                  <a:pt x="3771" y="1419"/>
                </a:lnTo>
                <a:lnTo>
                  <a:pt x="3765" y="1421"/>
                </a:lnTo>
                <a:lnTo>
                  <a:pt x="3760" y="1427"/>
                </a:lnTo>
                <a:lnTo>
                  <a:pt x="3757" y="1435"/>
                </a:lnTo>
                <a:lnTo>
                  <a:pt x="3754" y="1448"/>
                </a:lnTo>
                <a:lnTo>
                  <a:pt x="3748" y="1467"/>
                </a:lnTo>
                <a:lnTo>
                  <a:pt x="3745" y="1515"/>
                </a:lnTo>
                <a:lnTo>
                  <a:pt x="3745" y="1556"/>
                </a:lnTo>
                <a:lnTo>
                  <a:pt x="3746" y="1560"/>
                </a:lnTo>
                <a:lnTo>
                  <a:pt x="3750" y="1567"/>
                </a:lnTo>
                <a:lnTo>
                  <a:pt x="3751" y="1571"/>
                </a:lnTo>
                <a:lnTo>
                  <a:pt x="3756" y="1584"/>
                </a:lnTo>
                <a:lnTo>
                  <a:pt x="3758" y="1593"/>
                </a:lnTo>
                <a:lnTo>
                  <a:pt x="3759" y="1597"/>
                </a:lnTo>
                <a:lnTo>
                  <a:pt x="3764" y="1605"/>
                </a:lnTo>
                <a:lnTo>
                  <a:pt x="3769" y="1612"/>
                </a:lnTo>
                <a:lnTo>
                  <a:pt x="3771" y="1616"/>
                </a:lnTo>
                <a:lnTo>
                  <a:pt x="3770" y="1621"/>
                </a:lnTo>
                <a:lnTo>
                  <a:pt x="3769" y="1626"/>
                </a:lnTo>
                <a:lnTo>
                  <a:pt x="3767" y="1629"/>
                </a:lnTo>
                <a:lnTo>
                  <a:pt x="3765" y="1655"/>
                </a:lnTo>
                <a:lnTo>
                  <a:pt x="3771" y="1683"/>
                </a:lnTo>
                <a:lnTo>
                  <a:pt x="3771" y="1697"/>
                </a:lnTo>
                <a:lnTo>
                  <a:pt x="3766" y="1711"/>
                </a:lnTo>
                <a:lnTo>
                  <a:pt x="3756" y="1725"/>
                </a:lnTo>
                <a:lnTo>
                  <a:pt x="3759" y="1727"/>
                </a:lnTo>
                <a:lnTo>
                  <a:pt x="3761" y="1728"/>
                </a:lnTo>
                <a:lnTo>
                  <a:pt x="3763" y="1731"/>
                </a:lnTo>
                <a:lnTo>
                  <a:pt x="3765" y="1733"/>
                </a:lnTo>
                <a:lnTo>
                  <a:pt x="3767" y="1733"/>
                </a:lnTo>
                <a:lnTo>
                  <a:pt x="3776" y="1721"/>
                </a:lnTo>
                <a:lnTo>
                  <a:pt x="3788" y="1717"/>
                </a:lnTo>
                <a:lnTo>
                  <a:pt x="3802" y="1719"/>
                </a:lnTo>
                <a:lnTo>
                  <a:pt x="3814" y="1722"/>
                </a:lnTo>
                <a:lnTo>
                  <a:pt x="3827" y="1727"/>
                </a:lnTo>
                <a:lnTo>
                  <a:pt x="3833" y="1734"/>
                </a:lnTo>
                <a:lnTo>
                  <a:pt x="3837" y="1745"/>
                </a:lnTo>
                <a:lnTo>
                  <a:pt x="3837" y="1759"/>
                </a:lnTo>
                <a:lnTo>
                  <a:pt x="3834" y="1769"/>
                </a:lnTo>
                <a:lnTo>
                  <a:pt x="3828" y="1783"/>
                </a:lnTo>
                <a:lnTo>
                  <a:pt x="3819" y="1795"/>
                </a:lnTo>
                <a:lnTo>
                  <a:pt x="3789" y="1809"/>
                </a:lnTo>
                <a:lnTo>
                  <a:pt x="3777" y="1814"/>
                </a:lnTo>
                <a:lnTo>
                  <a:pt x="3772" y="1819"/>
                </a:lnTo>
                <a:lnTo>
                  <a:pt x="3767" y="1831"/>
                </a:lnTo>
                <a:lnTo>
                  <a:pt x="3765" y="1828"/>
                </a:lnTo>
                <a:lnTo>
                  <a:pt x="3763" y="1827"/>
                </a:lnTo>
                <a:lnTo>
                  <a:pt x="3761" y="1825"/>
                </a:lnTo>
                <a:lnTo>
                  <a:pt x="3752" y="1840"/>
                </a:lnTo>
                <a:lnTo>
                  <a:pt x="3745" y="1847"/>
                </a:lnTo>
                <a:lnTo>
                  <a:pt x="3736" y="1852"/>
                </a:lnTo>
                <a:lnTo>
                  <a:pt x="3713" y="1863"/>
                </a:lnTo>
                <a:lnTo>
                  <a:pt x="3709" y="1868"/>
                </a:lnTo>
                <a:lnTo>
                  <a:pt x="3705" y="1880"/>
                </a:lnTo>
                <a:lnTo>
                  <a:pt x="3696" y="1889"/>
                </a:lnTo>
                <a:lnTo>
                  <a:pt x="3650" y="1921"/>
                </a:lnTo>
                <a:lnTo>
                  <a:pt x="3642" y="1925"/>
                </a:lnTo>
                <a:lnTo>
                  <a:pt x="3633" y="1925"/>
                </a:lnTo>
                <a:lnTo>
                  <a:pt x="3627" y="1921"/>
                </a:lnTo>
                <a:lnTo>
                  <a:pt x="3622" y="1918"/>
                </a:lnTo>
                <a:lnTo>
                  <a:pt x="3616" y="1917"/>
                </a:lnTo>
                <a:lnTo>
                  <a:pt x="3611" y="1921"/>
                </a:lnTo>
                <a:lnTo>
                  <a:pt x="3605" y="1931"/>
                </a:lnTo>
                <a:lnTo>
                  <a:pt x="3596" y="1955"/>
                </a:lnTo>
                <a:lnTo>
                  <a:pt x="3590" y="1961"/>
                </a:lnTo>
                <a:lnTo>
                  <a:pt x="3579" y="1969"/>
                </a:lnTo>
                <a:lnTo>
                  <a:pt x="3591" y="1975"/>
                </a:lnTo>
                <a:lnTo>
                  <a:pt x="3596" y="1980"/>
                </a:lnTo>
                <a:lnTo>
                  <a:pt x="3598" y="1985"/>
                </a:lnTo>
                <a:lnTo>
                  <a:pt x="3597" y="1993"/>
                </a:lnTo>
                <a:lnTo>
                  <a:pt x="3593" y="2000"/>
                </a:lnTo>
                <a:lnTo>
                  <a:pt x="3575" y="2017"/>
                </a:lnTo>
                <a:lnTo>
                  <a:pt x="3572" y="2019"/>
                </a:lnTo>
                <a:lnTo>
                  <a:pt x="3557" y="2021"/>
                </a:lnTo>
                <a:lnTo>
                  <a:pt x="3553" y="2022"/>
                </a:lnTo>
                <a:lnTo>
                  <a:pt x="3549" y="2024"/>
                </a:lnTo>
                <a:lnTo>
                  <a:pt x="3543" y="2024"/>
                </a:lnTo>
                <a:lnTo>
                  <a:pt x="3535" y="2022"/>
                </a:lnTo>
                <a:lnTo>
                  <a:pt x="3530" y="2023"/>
                </a:lnTo>
                <a:lnTo>
                  <a:pt x="3534" y="2034"/>
                </a:lnTo>
                <a:lnTo>
                  <a:pt x="3537" y="2037"/>
                </a:lnTo>
                <a:lnTo>
                  <a:pt x="3541" y="2040"/>
                </a:lnTo>
                <a:lnTo>
                  <a:pt x="3544" y="2043"/>
                </a:lnTo>
                <a:lnTo>
                  <a:pt x="3545" y="2049"/>
                </a:lnTo>
                <a:lnTo>
                  <a:pt x="3544" y="2053"/>
                </a:lnTo>
                <a:lnTo>
                  <a:pt x="3542" y="2062"/>
                </a:lnTo>
                <a:lnTo>
                  <a:pt x="3538" y="2068"/>
                </a:lnTo>
                <a:lnTo>
                  <a:pt x="3530" y="2085"/>
                </a:lnTo>
                <a:lnTo>
                  <a:pt x="3524" y="2103"/>
                </a:lnTo>
                <a:lnTo>
                  <a:pt x="3522" y="2108"/>
                </a:lnTo>
                <a:lnTo>
                  <a:pt x="3516" y="2114"/>
                </a:lnTo>
                <a:lnTo>
                  <a:pt x="3512" y="2117"/>
                </a:lnTo>
                <a:lnTo>
                  <a:pt x="3512" y="2121"/>
                </a:lnTo>
                <a:lnTo>
                  <a:pt x="3511" y="2129"/>
                </a:lnTo>
                <a:lnTo>
                  <a:pt x="3508" y="2135"/>
                </a:lnTo>
                <a:lnTo>
                  <a:pt x="3500" y="2145"/>
                </a:lnTo>
                <a:lnTo>
                  <a:pt x="3493" y="2167"/>
                </a:lnTo>
                <a:lnTo>
                  <a:pt x="3450" y="2229"/>
                </a:lnTo>
                <a:lnTo>
                  <a:pt x="3408" y="2283"/>
                </a:lnTo>
                <a:lnTo>
                  <a:pt x="3360" y="2331"/>
                </a:lnTo>
                <a:lnTo>
                  <a:pt x="3355" y="2333"/>
                </a:lnTo>
                <a:lnTo>
                  <a:pt x="3349" y="2336"/>
                </a:lnTo>
                <a:lnTo>
                  <a:pt x="3334" y="2350"/>
                </a:lnTo>
                <a:lnTo>
                  <a:pt x="3263" y="2396"/>
                </a:lnTo>
                <a:lnTo>
                  <a:pt x="3202" y="2423"/>
                </a:lnTo>
                <a:lnTo>
                  <a:pt x="3140" y="2449"/>
                </a:lnTo>
                <a:lnTo>
                  <a:pt x="3025" y="2491"/>
                </a:lnTo>
                <a:lnTo>
                  <a:pt x="2973" y="2506"/>
                </a:lnTo>
                <a:lnTo>
                  <a:pt x="2905" y="2513"/>
                </a:lnTo>
                <a:lnTo>
                  <a:pt x="2839" y="2523"/>
                </a:lnTo>
                <a:lnTo>
                  <a:pt x="2796" y="2530"/>
                </a:lnTo>
                <a:lnTo>
                  <a:pt x="2777" y="2529"/>
                </a:lnTo>
                <a:lnTo>
                  <a:pt x="2769" y="2529"/>
                </a:lnTo>
                <a:lnTo>
                  <a:pt x="2761" y="2534"/>
                </a:lnTo>
                <a:lnTo>
                  <a:pt x="2761" y="2537"/>
                </a:lnTo>
                <a:lnTo>
                  <a:pt x="2763" y="2542"/>
                </a:lnTo>
                <a:lnTo>
                  <a:pt x="2761" y="2546"/>
                </a:lnTo>
                <a:lnTo>
                  <a:pt x="2755" y="2550"/>
                </a:lnTo>
                <a:lnTo>
                  <a:pt x="2751" y="2550"/>
                </a:lnTo>
                <a:lnTo>
                  <a:pt x="2743" y="2548"/>
                </a:lnTo>
                <a:lnTo>
                  <a:pt x="2740" y="2549"/>
                </a:lnTo>
                <a:lnTo>
                  <a:pt x="2732" y="2560"/>
                </a:lnTo>
                <a:lnTo>
                  <a:pt x="2729" y="2561"/>
                </a:lnTo>
                <a:lnTo>
                  <a:pt x="2723" y="2563"/>
                </a:lnTo>
                <a:lnTo>
                  <a:pt x="2710" y="2571"/>
                </a:lnTo>
                <a:lnTo>
                  <a:pt x="2700" y="2572"/>
                </a:lnTo>
                <a:lnTo>
                  <a:pt x="2692" y="2571"/>
                </a:lnTo>
                <a:lnTo>
                  <a:pt x="2683" y="2566"/>
                </a:lnTo>
                <a:lnTo>
                  <a:pt x="2668" y="2558"/>
                </a:lnTo>
                <a:lnTo>
                  <a:pt x="2666" y="2554"/>
                </a:lnTo>
                <a:lnTo>
                  <a:pt x="2665" y="2550"/>
                </a:lnTo>
                <a:lnTo>
                  <a:pt x="2663" y="2547"/>
                </a:lnTo>
                <a:lnTo>
                  <a:pt x="2659" y="2544"/>
                </a:lnTo>
                <a:lnTo>
                  <a:pt x="2656" y="2546"/>
                </a:lnTo>
                <a:lnTo>
                  <a:pt x="2652" y="2549"/>
                </a:lnTo>
                <a:lnTo>
                  <a:pt x="2648" y="2550"/>
                </a:lnTo>
                <a:lnTo>
                  <a:pt x="2640" y="2549"/>
                </a:lnTo>
                <a:lnTo>
                  <a:pt x="2623" y="2543"/>
                </a:lnTo>
                <a:lnTo>
                  <a:pt x="2616" y="2542"/>
                </a:lnTo>
                <a:lnTo>
                  <a:pt x="2606" y="2541"/>
                </a:lnTo>
                <a:lnTo>
                  <a:pt x="2589" y="2538"/>
                </a:lnTo>
                <a:lnTo>
                  <a:pt x="2557" y="2529"/>
                </a:lnTo>
                <a:lnTo>
                  <a:pt x="2549" y="2528"/>
                </a:lnTo>
                <a:lnTo>
                  <a:pt x="2541" y="2529"/>
                </a:lnTo>
                <a:lnTo>
                  <a:pt x="2537" y="2531"/>
                </a:lnTo>
                <a:lnTo>
                  <a:pt x="2536" y="2537"/>
                </a:lnTo>
                <a:lnTo>
                  <a:pt x="2536" y="2548"/>
                </a:lnTo>
                <a:lnTo>
                  <a:pt x="2519" y="2534"/>
                </a:lnTo>
                <a:lnTo>
                  <a:pt x="2510" y="2531"/>
                </a:lnTo>
                <a:lnTo>
                  <a:pt x="2499" y="2537"/>
                </a:lnTo>
                <a:lnTo>
                  <a:pt x="2496" y="2541"/>
                </a:lnTo>
                <a:lnTo>
                  <a:pt x="2495" y="2544"/>
                </a:lnTo>
                <a:lnTo>
                  <a:pt x="2494" y="2548"/>
                </a:lnTo>
                <a:lnTo>
                  <a:pt x="2490" y="2550"/>
                </a:lnTo>
                <a:lnTo>
                  <a:pt x="2477" y="2554"/>
                </a:lnTo>
                <a:lnTo>
                  <a:pt x="2471" y="2559"/>
                </a:lnTo>
                <a:lnTo>
                  <a:pt x="2465" y="2561"/>
                </a:lnTo>
                <a:lnTo>
                  <a:pt x="2461" y="2565"/>
                </a:lnTo>
                <a:lnTo>
                  <a:pt x="2458" y="2574"/>
                </a:lnTo>
                <a:lnTo>
                  <a:pt x="2455" y="2587"/>
                </a:lnTo>
                <a:lnTo>
                  <a:pt x="2422" y="2620"/>
                </a:lnTo>
                <a:lnTo>
                  <a:pt x="2410" y="2640"/>
                </a:lnTo>
                <a:lnTo>
                  <a:pt x="2402" y="2651"/>
                </a:lnTo>
                <a:lnTo>
                  <a:pt x="2391" y="2659"/>
                </a:lnTo>
                <a:lnTo>
                  <a:pt x="2383" y="2661"/>
                </a:lnTo>
                <a:lnTo>
                  <a:pt x="2373" y="2661"/>
                </a:lnTo>
                <a:lnTo>
                  <a:pt x="2364" y="2663"/>
                </a:lnTo>
                <a:lnTo>
                  <a:pt x="2350" y="2673"/>
                </a:lnTo>
                <a:lnTo>
                  <a:pt x="2341" y="2676"/>
                </a:lnTo>
                <a:lnTo>
                  <a:pt x="2334" y="2676"/>
                </a:lnTo>
                <a:lnTo>
                  <a:pt x="2328" y="2674"/>
                </a:lnTo>
                <a:lnTo>
                  <a:pt x="2325" y="2673"/>
                </a:lnTo>
                <a:lnTo>
                  <a:pt x="2322" y="2672"/>
                </a:lnTo>
                <a:lnTo>
                  <a:pt x="2320" y="2670"/>
                </a:lnTo>
                <a:lnTo>
                  <a:pt x="2315" y="2670"/>
                </a:lnTo>
                <a:lnTo>
                  <a:pt x="2311" y="2670"/>
                </a:lnTo>
                <a:lnTo>
                  <a:pt x="2298" y="2673"/>
                </a:lnTo>
                <a:lnTo>
                  <a:pt x="2297" y="2673"/>
                </a:lnTo>
                <a:lnTo>
                  <a:pt x="2297" y="2674"/>
                </a:lnTo>
                <a:lnTo>
                  <a:pt x="2295" y="2674"/>
                </a:lnTo>
                <a:lnTo>
                  <a:pt x="2290" y="2676"/>
                </a:lnTo>
                <a:lnTo>
                  <a:pt x="2289" y="2676"/>
                </a:lnTo>
                <a:lnTo>
                  <a:pt x="2289" y="2674"/>
                </a:lnTo>
                <a:lnTo>
                  <a:pt x="2231" y="2685"/>
                </a:lnTo>
                <a:lnTo>
                  <a:pt x="2215" y="2691"/>
                </a:lnTo>
                <a:lnTo>
                  <a:pt x="2209" y="2691"/>
                </a:lnTo>
                <a:lnTo>
                  <a:pt x="2204" y="2689"/>
                </a:lnTo>
                <a:lnTo>
                  <a:pt x="2203" y="2685"/>
                </a:lnTo>
                <a:lnTo>
                  <a:pt x="2202" y="2682"/>
                </a:lnTo>
                <a:lnTo>
                  <a:pt x="2196" y="2680"/>
                </a:lnTo>
                <a:lnTo>
                  <a:pt x="2192" y="2682"/>
                </a:lnTo>
                <a:lnTo>
                  <a:pt x="2184" y="2685"/>
                </a:lnTo>
                <a:lnTo>
                  <a:pt x="2179" y="2686"/>
                </a:lnTo>
                <a:lnTo>
                  <a:pt x="2173" y="2689"/>
                </a:lnTo>
                <a:lnTo>
                  <a:pt x="2166" y="2692"/>
                </a:lnTo>
                <a:lnTo>
                  <a:pt x="2159" y="2695"/>
                </a:lnTo>
                <a:lnTo>
                  <a:pt x="2150" y="2691"/>
                </a:lnTo>
                <a:lnTo>
                  <a:pt x="2144" y="2695"/>
                </a:lnTo>
                <a:lnTo>
                  <a:pt x="2143" y="2694"/>
                </a:lnTo>
                <a:lnTo>
                  <a:pt x="2143" y="2689"/>
                </a:lnTo>
                <a:lnTo>
                  <a:pt x="2142" y="2686"/>
                </a:lnTo>
                <a:lnTo>
                  <a:pt x="2137" y="2685"/>
                </a:lnTo>
                <a:lnTo>
                  <a:pt x="2134" y="2686"/>
                </a:lnTo>
                <a:lnTo>
                  <a:pt x="2131" y="2689"/>
                </a:lnTo>
                <a:lnTo>
                  <a:pt x="2126" y="2689"/>
                </a:lnTo>
                <a:lnTo>
                  <a:pt x="2120" y="2691"/>
                </a:lnTo>
                <a:lnTo>
                  <a:pt x="2042" y="2745"/>
                </a:lnTo>
                <a:lnTo>
                  <a:pt x="2039" y="2747"/>
                </a:lnTo>
                <a:lnTo>
                  <a:pt x="2038" y="2751"/>
                </a:lnTo>
                <a:lnTo>
                  <a:pt x="2039" y="2759"/>
                </a:lnTo>
                <a:lnTo>
                  <a:pt x="2038" y="2763"/>
                </a:lnTo>
                <a:lnTo>
                  <a:pt x="2032" y="2770"/>
                </a:lnTo>
                <a:lnTo>
                  <a:pt x="2030" y="2772"/>
                </a:lnTo>
                <a:lnTo>
                  <a:pt x="2019" y="2772"/>
                </a:lnTo>
                <a:lnTo>
                  <a:pt x="2017" y="2774"/>
                </a:lnTo>
                <a:lnTo>
                  <a:pt x="2012" y="2778"/>
                </a:lnTo>
                <a:lnTo>
                  <a:pt x="2008" y="2782"/>
                </a:lnTo>
                <a:lnTo>
                  <a:pt x="2005" y="2790"/>
                </a:lnTo>
                <a:lnTo>
                  <a:pt x="2000" y="2795"/>
                </a:lnTo>
                <a:lnTo>
                  <a:pt x="1996" y="2796"/>
                </a:lnTo>
                <a:lnTo>
                  <a:pt x="1988" y="2797"/>
                </a:lnTo>
                <a:lnTo>
                  <a:pt x="1978" y="2802"/>
                </a:lnTo>
                <a:lnTo>
                  <a:pt x="1964" y="2808"/>
                </a:lnTo>
                <a:lnTo>
                  <a:pt x="1958" y="2812"/>
                </a:lnTo>
                <a:lnTo>
                  <a:pt x="1956" y="2808"/>
                </a:lnTo>
                <a:lnTo>
                  <a:pt x="1939" y="2815"/>
                </a:lnTo>
                <a:lnTo>
                  <a:pt x="1933" y="2818"/>
                </a:lnTo>
                <a:lnTo>
                  <a:pt x="1933" y="2815"/>
                </a:lnTo>
                <a:lnTo>
                  <a:pt x="1932" y="2813"/>
                </a:lnTo>
                <a:lnTo>
                  <a:pt x="1929" y="2811"/>
                </a:lnTo>
                <a:lnTo>
                  <a:pt x="1928" y="2813"/>
                </a:lnTo>
                <a:lnTo>
                  <a:pt x="1924" y="2818"/>
                </a:lnTo>
                <a:lnTo>
                  <a:pt x="1918" y="2818"/>
                </a:lnTo>
                <a:lnTo>
                  <a:pt x="1913" y="2813"/>
                </a:lnTo>
                <a:lnTo>
                  <a:pt x="1904" y="2811"/>
                </a:lnTo>
                <a:lnTo>
                  <a:pt x="1895" y="2815"/>
                </a:lnTo>
                <a:lnTo>
                  <a:pt x="1881" y="2825"/>
                </a:lnTo>
                <a:lnTo>
                  <a:pt x="1867" y="2831"/>
                </a:lnTo>
                <a:lnTo>
                  <a:pt x="1838" y="2838"/>
                </a:lnTo>
                <a:lnTo>
                  <a:pt x="1803" y="2839"/>
                </a:lnTo>
                <a:lnTo>
                  <a:pt x="1786" y="2838"/>
                </a:lnTo>
                <a:lnTo>
                  <a:pt x="1771" y="2833"/>
                </a:lnTo>
                <a:lnTo>
                  <a:pt x="1740" y="2821"/>
                </a:lnTo>
                <a:lnTo>
                  <a:pt x="1734" y="2818"/>
                </a:lnTo>
                <a:lnTo>
                  <a:pt x="1730" y="2813"/>
                </a:lnTo>
                <a:lnTo>
                  <a:pt x="1730" y="2812"/>
                </a:lnTo>
                <a:lnTo>
                  <a:pt x="1725" y="2808"/>
                </a:lnTo>
                <a:lnTo>
                  <a:pt x="1724" y="2806"/>
                </a:lnTo>
                <a:lnTo>
                  <a:pt x="1725" y="2803"/>
                </a:lnTo>
                <a:lnTo>
                  <a:pt x="1728" y="2797"/>
                </a:lnTo>
                <a:lnTo>
                  <a:pt x="1728" y="2794"/>
                </a:lnTo>
                <a:lnTo>
                  <a:pt x="1728" y="2791"/>
                </a:lnTo>
                <a:lnTo>
                  <a:pt x="1728" y="2789"/>
                </a:lnTo>
                <a:lnTo>
                  <a:pt x="1724" y="2787"/>
                </a:lnTo>
                <a:lnTo>
                  <a:pt x="1722" y="2787"/>
                </a:lnTo>
                <a:lnTo>
                  <a:pt x="1718" y="2790"/>
                </a:lnTo>
                <a:lnTo>
                  <a:pt x="1707" y="2800"/>
                </a:lnTo>
                <a:lnTo>
                  <a:pt x="1704" y="2802"/>
                </a:lnTo>
                <a:lnTo>
                  <a:pt x="1698" y="2803"/>
                </a:lnTo>
                <a:lnTo>
                  <a:pt x="1697" y="2802"/>
                </a:lnTo>
                <a:lnTo>
                  <a:pt x="1688" y="2796"/>
                </a:lnTo>
                <a:lnTo>
                  <a:pt x="1685" y="2796"/>
                </a:lnTo>
                <a:lnTo>
                  <a:pt x="1642" y="2815"/>
                </a:lnTo>
                <a:lnTo>
                  <a:pt x="1638" y="2819"/>
                </a:lnTo>
                <a:lnTo>
                  <a:pt x="1636" y="2822"/>
                </a:lnTo>
                <a:lnTo>
                  <a:pt x="1628" y="2827"/>
                </a:lnTo>
                <a:lnTo>
                  <a:pt x="1619" y="2832"/>
                </a:lnTo>
                <a:lnTo>
                  <a:pt x="1611" y="2833"/>
                </a:lnTo>
                <a:lnTo>
                  <a:pt x="1601" y="2833"/>
                </a:lnTo>
                <a:lnTo>
                  <a:pt x="1593" y="2830"/>
                </a:lnTo>
                <a:lnTo>
                  <a:pt x="1574" y="2814"/>
                </a:lnTo>
                <a:lnTo>
                  <a:pt x="1573" y="2811"/>
                </a:lnTo>
                <a:lnTo>
                  <a:pt x="1573" y="2806"/>
                </a:lnTo>
                <a:lnTo>
                  <a:pt x="1574" y="2801"/>
                </a:lnTo>
                <a:lnTo>
                  <a:pt x="1581" y="2795"/>
                </a:lnTo>
                <a:lnTo>
                  <a:pt x="1583" y="2791"/>
                </a:lnTo>
                <a:lnTo>
                  <a:pt x="1585" y="2776"/>
                </a:lnTo>
                <a:lnTo>
                  <a:pt x="1587" y="2768"/>
                </a:lnTo>
                <a:lnTo>
                  <a:pt x="1593" y="2764"/>
                </a:lnTo>
                <a:lnTo>
                  <a:pt x="1596" y="2763"/>
                </a:lnTo>
                <a:lnTo>
                  <a:pt x="1596" y="2762"/>
                </a:lnTo>
                <a:lnTo>
                  <a:pt x="1593" y="2760"/>
                </a:lnTo>
                <a:lnTo>
                  <a:pt x="1588" y="2759"/>
                </a:lnTo>
                <a:lnTo>
                  <a:pt x="1585" y="2758"/>
                </a:lnTo>
                <a:lnTo>
                  <a:pt x="1581" y="2759"/>
                </a:lnTo>
                <a:lnTo>
                  <a:pt x="1575" y="2762"/>
                </a:lnTo>
                <a:lnTo>
                  <a:pt x="1577" y="2768"/>
                </a:lnTo>
                <a:lnTo>
                  <a:pt x="1570" y="2772"/>
                </a:lnTo>
                <a:lnTo>
                  <a:pt x="1556" y="2795"/>
                </a:lnTo>
                <a:lnTo>
                  <a:pt x="1538" y="2812"/>
                </a:lnTo>
                <a:lnTo>
                  <a:pt x="1493" y="2843"/>
                </a:lnTo>
                <a:lnTo>
                  <a:pt x="1477" y="2848"/>
                </a:lnTo>
                <a:lnTo>
                  <a:pt x="1469" y="2848"/>
                </a:lnTo>
                <a:lnTo>
                  <a:pt x="1465" y="2849"/>
                </a:lnTo>
                <a:lnTo>
                  <a:pt x="1463" y="2858"/>
                </a:lnTo>
                <a:lnTo>
                  <a:pt x="1459" y="2861"/>
                </a:lnTo>
                <a:lnTo>
                  <a:pt x="1456" y="2863"/>
                </a:lnTo>
                <a:lnTo>
                  <a:pt x="1453" y="2864"/>
                </a:lnTo>
                <a:lnTo>
                  <a:pt x="1450" y="2865"/>
                </a:lnTo>
                <a:lnTo>
                  <a:pt x="1438" y="2875"/>
                </a:lnTo>
                <a:lnTo>
                  <a:pt x="1431" y="2879"/>
                </a:lnTo>
                <a:lnTo>
                  <a:pt x="1413" y="2880"/>
                </a:lnTo>
                <a:lnTo>
                  <a:pt x="1395" y="2881"/>
                </a:lnTo>
                <a:lnTo>
                  <a:pt x="1390" y="2882"/>
                </a:lnTo>
                <a:lnTo>
                  <a:pt x="1379" y="2892"/>
                </a:lnTo>
                <a:lnTo>
                  <a:pt x="1372" y="2894"/>
                </a:lnTo>
                <a:lnTo>
                  <a:pt x="1363" y="2894"/>
                </a:lnTo>
                <a:lnTo>
                  <a:pt x="1354" y="2892"/>
                </a:lnTo>
                <a:lnTo>
                  <a:pt x="1347" y="2888"/>
                </a:lnTo>
                <a:lnTo>
                  <a:pt x="1343" y="2886"/>
                </a:lnTo>
                <a:lnTo>
                  <a:pt x="1334" y="2888"/>
                </a:lnTo>
                <a:lnTo>
                  <a:pt x="1332" y="2893"/>
                </a:lnTo>
                <a:lnTo>
                  <a:pt x="1330" y="2911"/>
                </a:lnTo>
                <a:lnTo>
                  <a:pt x="1324" y="2927"/>
                </a:lnTo>
                <a:lnTo>
                  <a:pt x="1316" y="2938"/>
                </a:lnTo>
                <a:lnTo>
                  <a:pt x="1303" y="2944"/>
                </a:lnTo>
                <a:lnTo>
                  <a:pt x="1289" y="2948"/>
                </a:lnTo>
                <a:lnTo>
                  <a:pt x="1283" y="2951"/>
                </a:lnTo>
                <a:lnTo>
                  <a:pt x="1277" y="2955"/>
                </a:lnTo>
                <a:lnTo>
                  <a:pt x="1263" y="2958"/>
                </a:lnTo>
                <a:lnTo>
                  <a:pt x="1243" y="2968"/>
                </a:lnTo>
                <a:lnTo>
                  <a:pt x="1237" y="2969"/>
                </a:lnTo>
                <a:lnTo>
                  <a:pt x="1229" y="2974"/>
                </a:lnTo>
                <a:lnTo>
                  <a:pt x="1216" y="2985"/>
                </a:lnTo>
                <a:lnTo>
                  <a:pt x="1205" y="2997"/>
                </a:lnTo>
                <a:lnTo>
                  <a:pt x="1197" y="3013"/>
                </a:lnTo>
                <a:lnTo>
                  <a:pt x="1186" y="3028"/>
                </a:lnTo>
                <a:lnTo>
                  <a:pt x="1181" y="3042"/>
                </a:lnTo>
                <a:lnTo>
                  <a:pt x="1175" y="3046"/>
                </a:lnTo>
                <a:lnTo>
                  <a:pt x="1118" y="3071"/>
                </a:lnTo>
                <a:lnTo>
                  <a:pt x="1102" y="3080"/>
                </a:lnTo>
                <a:lnTo>
                  <a:pt x="1093" y="3090"/>
                </a:lnTo>
                <a:lnTo>
                  <a:pt x="1067" y="3122"/>
                </a:lnTo>
                <a:lnTo>
                  <a:pt x="1055" y="3133"/>
                </a:lnTo>
                <a:lnTo>
                  <a:pt x="1050" y="3139"/>
                </a:lnTo>
                <a:lnTo>
                  <a:pt x="1047" y="3146"/>
                </a:lnTo>
                <a:lnTo>
                  <a:pt x="1043" y="3153"/>
                </a:lnTo>
                <a:lnTo>
                  <a:pt x="1033" y="3158"/>
                </a:lnTo>
                <a:lnTo>
                  <a:pt x="940" y="3192"/>
                </a:lnTo>
                <a:lnTo>
                  <a:pt x="891" y="3220"/>
                </a:lnTo>
                <a:lnTo>
                  <a:pt x="889" y="3215"/>
                </a:lnTo>
                <a:lnTo>
                  <a:pt x="885" y="3215"/>
                </a:lnTo>
                <a:lnTo>
                  <a:pt x="880" y="3217"/>
                </a:lnTo>
                <a:lnTo>
                  <a:pt x="876" y="3221"/>
                </a:lnTo>
                <a:lnTo>
                  <a:pt x="871" y="3225"/>
                </a:lnTo>
                <a:lnTo>
                  <a:pt x="853" y="3231"/>
                </a:lnTo>
                <a:lnTo>
                  <a:pt x="837" y="3227"/>
                </a:lnTo>
                <a:lnTo>
                  <a:pt x="820" y="3232"/>
                </a:lnTo>
                <a:lnTo>
                  <a:pt x="759" y="3266"/>
                </a:lnTo>
                <a:lnTo>
                  <a:pt x="728" y="3278"/>
                </a:lnTo>
                <a:lnTo>
                  <a:pt x="724" y="3282"/>
                </a:lnTo>
                <a:lnTo>
                  <a:pt x="718" y="3288"/>
                </a:lnTo>
                <a:lnTo>
                  <a:pt x="714" y="3290"/>
                </a:lnTo>
                <a:lnTo>
                  <a:pt x="705" y="3291"/>
                </a:lnTo>
                <a:lnTo>
                  <a:pt x="701" y="3297"/>
                </a:lnTo>
                <a:lnTo>
                  <a:pt x="699" y="3314"/>
                </a:lnTo>
                <a:lnTo>
                  <a:pt x="698" y="3320"/>
                </a:lnTo>
                <a:lnTo>
                  <a:pt x="697" y="3322"/>
                </a:lnTo>
                <a:lnTo>
                  <a:pt x="695" y="3324"/>
                </a:lnTo>
                <a:lnTo>
                  <a:pt x="694" y="3325"/>
                </a:lnTo>
                <a:lnTo>
                  <a:pt x="692" y="3325"/>
                </a:lnTo>
                <a:lnTo>
                  <a:pt x="691" y="3325"/>
                </a:lnTo>
                <a:lnTo>
                  <a:pt x="686" y="3338"/>
                </a:lnTo>
                <a:lnTo>
                  <a:pt x="667" y="3373"/>
                </a:lnTo>
                <a:lnTo>
                  <a:pt x="662" y="3369"/>
                </a:lnTo>
                <a:lnTo>
                  <a:pt x="655" y="3359"/>
                </a:lnTo>
                <a:lnTo>
                  <a:pt x="648" y="3353"/>
                </a:lnTo>
                <a:lnTo>
                  <a:pt x="644" y="3357"/>
                </a:lnTo>
                <a:lnTo>
                  <a:pt x="644" y="3362"/>
                </a:lnTo>
                <a:lnTo>
                  <a:pt x="645" y="3370"/>
                </a:lnTo>
                <a:lnTo>
                  <a:pt x="646" y="3373"/>
                </a:lnTo>
                <a:lnTo>
                  <a:pt x="649" y="3375"/>
                </a:lnTo>
                <a:lnTo>
                  <a:pt x="654" y="3380"/>
                </a:lnTo>
                <a:lnTo>
                  <a:pt x="655" y="3383"/>
                </a:lnTo>
                <a:lnTo>
                  <a:pt x="655" y="3392"/>
                </a:lnTo>
                <a:lnTo>
                  <a:pt x="649" y="3407"/>
                </a:lnTo>
                <a:lnTo>
                  <a:pt x="645" y="3421"/>
                </a:lnTo>
                <a:lnTo>
                  <a:pt x="642" y="3424"/>
                </a:lnTo>
                <a:lnTo>
                  <a:pt x="637" y="3424"/>
                </a:lnTo>
                <a:lnTo>
                  <a:pt x="633" y="3425"/>
                </a:lnTo>
                <a:lnTo>
                  <a:pt x="631" y="3429"/>
                </a:lnTo>
                <a:lnTo>
                  <a:pt x="633" y="3435"/>
                </a:lnTo>
                <a:lnTo>
                  <a:pt x="633" y="3439"/>
                </a:lnTo>
                <a:lnTo>
                  <a:pt x="624" y="3451"/>
                </a:lnTo>
                <a:lnTo>
                  <a:pt x="621" y="3455"/>
                </a:lnTo>
                <a:lnTo>
                  <a:pt x="617" y="3466"/>
                </a:lnTo>
                <a:lnTo>
                  <a:pt x="614" y="3476"/>
                </a:lnTo>
                <a:lnTo>
                  <a:pt x="602" y="3500"/>
                </a:lnTo>
                <a:lnTo>
                  <a:pt x="600" y="3510"/>
                </a:lnTo>
                <a:lnTo>
                  <a:pt x="600" y="3518"/>
                </a:lnTo>
                <a:lnTo>
                  <a:pt x="599" y="3523"/>
                </a:lnTo>
                <a:lnTo>
                  <a:pt x="595" y="3531"/>
                </a:lnTo>
                <a:lnTo>
                  <a:pt x="594" y="3535"/>
                </a:lnTo>
                <a:lnTo>
                  <a:pt x="594" y="3544"/>
                </a:lnTo>
                <a:lnTo>
                  <a:pt x="592" y="3549"/>
                </a:lnTo>
                <a:lnTo>
                  <a:pt x="588" y="3553"/>
                </a:lnTo>
                <a:lnTo>
                  <a:pt x="580" y="3555"/>
                </a:lnTo>
                <a:lnTo>
                  <a:pt x="572" y="3553"/>
                </a:lnTo>
                <a:lnTo>
                  <a:pt x="570" y="3548"/>
                </a:lnTo>
                <a:lnTo>
                  <a:pt x="568" y="3543"/>
                </a:lnTo>
                <a:lnTo>
                  <a:pt x="565" y="3537"/>
                </a:lnTo>
                <a:lnTo>
                  <a:pt x="559" y="3535"/>
                </a:lnTo>
                <a:lnTo>
                  <a:pt x="555" y="3537"/>
                </a:lnTo>
                <a:lnTo>
                  <a:pt x="550" y="3540"/>
                </a:lnTo>
                <a:lnTo>
                  <a:pt x="545" y="3542"/>
                </a:lnTo>
                <a:lnTo>
                  <a:pt x="533" y="3546"/>
                </a:lnTo>
                <a:lnTo>
                  <a:pt x="527" y="3553"/>
                </a:lnTo>
                <a:lnTo>
                  <a:pt x="522" y="3561"/>
                </a:lnTo>
                <a:lnTo>
                  <a:pt x="516" y="3567"/>
                </a:lnTo>
                <a:lnTo>
                  <a:pt x="503" y="3567"/>
                </a:lnTo>
                <a:lnTo>
                  <a:pt x="492" y="3560"/>
                </a:lnTo>
                <a:lnTo>
                  <a:pt x="488" y="3549"/>
                </a:lnTo>
                <a:lnTo>
                  <a:pt x="494" y="3534"/>
                </a:lnTo>
                <a:lnTo>
                  <a:pt x="491" y="3523"/>
                </a:lnTo>
                <a:lnTo>
                  <a:pt x="491" y="3517"/>
                </a:lnTo>
                <a:lnTo>
                  <a:pt x="492" y="3513"/>
                </a:lnTo>
                <a:lnTo>
                  <a:pt x="504" y="3500"/>
                </a:lnTo>
                <a:lnTo>
                  <a:pt x="509" y="3499"/>
                </a:lnTo>
                <a:lnTo>
                  <a:pt x="513" y="3493"/>
                </a:lnTo>
                <a:lnTo>
                  <a:pt x="513" y="3485"/>
                </a:lnTo>
                <a:lnTo>
                  <a:pt x="510" y="3479"/>
                </a:lnTo>
                <a:lnTo>
                  <a:pt x="503" y="3475"/>
                </a:lnTo>
                <a:lnTo>
                  <a:pt x="498" y="3480"/>
                </a:lnTo>
                <a:lnTo>
                  <a:pt x="496" y="3488"/>
                </a:lnTo>
                <a:lnTo>
                  <a:pt x="494" y="3492"/>
                </a:lnTo>
                <a:lnTo>
                  <a:pt x="488" y="3490"/>
                </a:lnTo>
                <a:lnTo>
                  <a:pt x="489" y="3482"/>
                </a:lnTo>
                <a:lnTo>
                  <a:pt x="494" y="3467"/>
                </a:lnTo>
                <a:lnTo>
                  <a:pt x="492" y="3461"/>
                </a:lnTo>
                <a:lnTo>
                  <a:pt x="485" y="3445"/>
                </a:lnTo>
                <a:lnTo>
                  <a:pt x="482" y="3441"/>
                </a:lnTo>
                <a:lnTo>
                  <a:pt x="475" y="3426"/>
                </a:lnTo>
                <a:lnTo>
                  <a:pt x="477" y="3412"/>
                </a:lnTo>
                <a:lnTo>
                  <a:pt x="483" y="3399"/>
                </a:lnTo>
                <a:lnTo>
                  <a:pt x="495" y="3324"/>
                </a:lnTo>
                <a:lnTo>
                  <a:pt x="501" y="3307"/>
                </a:lnTo>
                <a:lnTo>
                  <a:pt x="502" y="3299"/>
                </a:lnTo>
                <a:lnTo>
                  <a:pt x="506" y="3293"/>
                </a:lnTo>
                <a:lnTo>
                  <a:pt x="510" y="3289"/>
                </a:lnTo>
                <a:lnTo>
                  <a:pt x="515" y="3283"/>
                </a:lnTo>
                <a:lnTo>
                  <a:pt x="513" y="3276"/>
                </a:lnTo>
                <a:lnTo>
                  <a:pt x="508" y="3271"/>
                </a:lnTo>
                <a:lnTo>
                  <a:pt x="502" y="3272"/>
                </a:lnTo>
                <a:lnTo>
                  <a:pt x="495" y="3276"/>
                </a:lnTo>
                <a:lnTo>
                  <a:pt x="487" y="3278"/>
                </a:lnTo>
                <a:lnTo>
                  <a:pt x="478" y="3279"/>
                </a:lnTo>
                <a:lnTo>
                  <a:pt x="471" y="3282"/>
                </a:lnTo>
                <a:lnTo>
                  <a:pt x="458" y="3290"/>
                </a:lnTo>
                <a:lnTo>
                  <a:pt x="448" y="3299"/>
                </a:lnTo>
                <a:lnTo>
                  <a:pt x="422" y="3337"/>
                </a:lnTo>
                <a:lnTo>
                  <a:pt x="413" y="3361"/>
                </a:lnTo>
                <a:lnTo>
                  <a:pt x="402" y="3375"/>
                </a:lnTo>
                <a:lnTo>
                  <a:pt x="399" y="3383"/>
                </a:lnTo>
                <a:lnTo>
                  <a:pt x="399" y="3392"/>
                </a:lnTo>
                <a:lnTo>
                  <a:pt x="397" y="3400"/>
                </a:lnTo>
                <a:lnTo>
                  <a:pt x="364" y="3490"/>
                </a:lnTo>
                <a:lnTo>
                  <a:pt x="359" y="3497"/>
                </a:lnTo>
                <a:lnTo>
                  <a:pt x="346" y="3511"/>
                </a:lnTo>
                <a:lnTo>
                  <a:pt x="341" y="3518"/>
                </a:lnTo>
                <a:lnTo>
                  <a:pt x="339" y="3528"/>
                </a:lnTo>
                <a:lnTo>
                  <a:pt x="336" y="3546"/>
                </a:lnTo>
                <a:lnTo>
                  <a:pt x="335" y="3550"/>
                </a:lnTo>
                <a:lnTo>
                  <a:pt x="329" y="3555"/>
                </a:lnTo>
                <a:lnTo>
                  <a:pt x="318" y="3573"/>
                </a:lnTo>
                <a:lnTo>
                  <a:pt x="315" y="3575"/>
                </a:lnTo>
                <a:lnTo>
                  <a:pt x="305" y="3580"/>
                </a:lnTo>
                <a:lnTo>
                  <a:pt x="303" y="3584"/>
                </a:lnTo>
                <a:lnTo>
                  <a:pt x="300" y="3590"/>
                </a:lnTo>
                <a:lnTo>
                  <a:pt x="302" y="3593"/>
                </a:lnTo>
                <a:lnTo>
                  <a:pt x="304" y="3597"/>
                </a:lnTo>
                <a:lnTo>
                  <a:pt x="305" y="3602"/>
                </a:lnTo>
                <a:lnTo>
                  <a:pt x="305" y="3615"/>
                </a:lnTo>
                <a:lnTo>
                  <a:pt x="306" y="3618"/>
                </a:lnTo>
                <a:lnTo>
                  <a:pt x="310" y="3627"/>
                </a:lnTo>
                <a:lnTo>
                  <a:pt x="310" y="3635"/>
                </a:lnTo>
                <a:lnTo>
                  <a:pt x="305" y="3651"/>
                </a:lnTo>
                <a:lnTo>
                  <a:pt x="312" y="3651"/>
                </a:lnTo>
                <a:lnTo>
                  <a:pt x="318" y="3652"/>
                </a:lnTo>
                <a:lnTo>
                  <a:pt x="323" y="3654"/>
                </a:lnTo>
                <a:lnTo>
                  <a:pt x="327" y="3657"/>
                </a:lnTo>
                <a:lnTo>
                  <a:pt x="346" y="3676"/>
                </a:lnTo>
                <a:lnTo>
                  <a:pt x="352" y="3701"/>
                </a:lnTo>
                <a:lnTo>
                  <a:pt x="356" y="3710"/>
                </a:lnTo>
                <a:lnTo>
                  <a:pt x="362" y="3720"/>
                </a:lnTo>
                <a:lnTo>
                  <a:pt x="365" y="3733"/>
                </a:lnTo>
                <a:lnTo>
                  <a:pt x="367" y="3782"/>
                </a:lnTo>
                <a:lnTo>
                  <a:pt x="365" y="3791"/>
                </a:lnTo>
                <a:lnTo>
                  <a:pt x="358" y="3800"/>
                </a:lnTo>
                <a:lnTo>
                  <a:pt x="354" y="3803"/>
                </a:lnTo>
                <a:lnTo>
                  <a:pt x="349" y="3806"/>
                </a:lnTo>
                <a:lnTo>
                  <a:pt x="346" y="3809"/>
                </a:lnTo>
                <a:lnTo>
                  <a:pt x="343" y="3813"/>
                </a:lnTo>
                <a:lnTo>
                  <a:pt x="343" y="3816"/>
                </a:lnTo>
                <a:lnTo>
                  <a:pt x="341" y="3827"/>
                </a:lnTo>
                <a:lnTo>
                  <a:pt x="342" y="3834"/>
                </a:lnTo>
                <a:lnTo>
                  <a:pt x="349" y="3858"/>
                </a:lnTo>
                <a:lnTo>
                  <a:pt x="355" y="3894"/>
                </a:lnTo>
                <a:lnTo>
                  <a:pt x="354" y="3902"/>
                </a:lnTo>
                <a:lnTo>
                  <a:pt x="350" y="3919"/>
                </a:lnTo>
                <a:lnTo>
                  <a:pt x="349" y="3947"/>
                </a:lnTo>
                <a:lnTo>
                  <a:pt x="348" y="3950"/>
                </a:lnTo>
                <a:lnTo>
                  <a:pt x="345" y="3955"/>
                </a:lnTo>
                <a:lnTo>
                  <a:pt x="343" y="3957"/>
                </a:lnTo>
                <a:lnTo>
                  <a:pt x="342" y="3968"/>
                </a:lnTo>
                <a:lnTo>
                  <a:pt x="337" y="3975"/>
                </a:lnTo>
                <a:lnTo>
                  <a:pt x="322" y="3984"/>
                </a:lnTo>
                <a:lnTo>
                  <a:pt x="319" y="3987"/>
                </a:lnTo>
                <a:lnTo>
                  <a:pt x="317" y="3992"/>
                </a:lnTo>
                <a:lnTo>
                  <a:pt x="315" y="3995"/>
                </a:lnTo>
                <a:lnTo>
                  <a:pt x="305" y="3999"/>
                </a:lnTo>
                <a:lnTo>
                  <a:pt x="296" y="4003"/>
                </a:lnTo>
                <a:lnTo>
                  <a:pt x="293" y="4005"/>
                </a:lnTo>
                <a:lnTo>
                  <a:pt x="292" y="4009"/>
                </a:lnTo>
                <a:lnTo>
                  <a:pt x="290" y="4011"/>
                </a:lnTo>
                <a:lnTo>
                  <a:pt x="286" y="4012"/>
                </a:lnTo>
                <a:lnTo>
                  <a:pt x="282" y="4015"/>
                </a:lnTo>
                <a:lnTo>
                  <a:pt x="281" y="4018"/>
                </a:lnTo>
                <a:lnTo>
                  <a:pt x="265" y="4062"/>
                </a:lnTo>
                <a:lnTo>
                  <a:pt x="256" y="4065"/>
                </a:lnTo>
                <a:lnTo>
                  <a:pt x="251" y="4071"/>
                </a:lnTo>
                <a:lnTo>
                  <a:pt x="242" y="4106"/>
                </a:lnTo>
                <a:lnTo>
                  <a:pt x="237" y="4115"/>
                </a:lnTo>
                <a:lnTo>
                  <a:pt x="224" y="4130"/>
                </a:lnTo>
                <a:lnTo>
                  <a:pt x="223" y="4136"/>
                </a:lnTo>
                <a:lnTo>
                  <a:pt x="224" y="4143"/>
                </a:lnTo>
                <a:lnTo>
                  <a:pt x="224" y="4153"/>
                </a:lnTo>
                <a:lnTo>
                  <a:pt x="223" y="4163"/>
                </a:lnTo>
                <a:lnTo>
                  <a:pt x="219" y="4170"/>
                </a:lnTo>
                <a:lnTo>
                  <a:pt x="214" y="4174"/>
                </a:lnTo>
                <a:lnTo>
                  <a:pt x="210" y="4179"/>
                </a:lnTo>
                <a:lnTo>
                  <a:pt x="206" y="4186"/>
                </a:lnTo>
                <a:lnTo>
                  <a:pt x="206" y="4195"/>
                </a:lnTo>
                <a:lnTo>
                  <a:pt x="207" y="4209"/>
                </a:lnTo>
                <a:lnTo>
                  <a:pt x="213" y="4226"/>
                </a:lnTo>
                <a:lnTo>
                  <a:pt x="213" y="4235"/>
                </a:lnTo>
                <a:lnTo>
                  <a:pt x="210" y="4244"/>
                </a:lnTo>
                <a:lnTo>
                  <a:pt x="199" y="4253"/>
                </a:lnTo>
                <a:lnTo>
                  <a:pt x="195" y="4259"/>
                </a:lnTo>
                <a:lnTo>
                  <a:pt x="194" y="4268"/>
                </a:lnTo>
                <a:lnTo>
                  <a:pt x="197" y="4334"/>
                </a:lnTo>
                <a:lnTo>
                  <a:pt x="200" y="4352"/>
                </a:lnTo>
                <a:lnTo>
                  <a:pt x="207" y="4368"/>
                </a:lnTo>
                <a:lnTo>
                  <a:pt x="216" y="4382"/>
                </a:lnTo>
                <a:lnTo>
                  <a:pt x="257" y="4427"/>
                </a:lnTo>
                <a:lnTo>
                  <a:pt x="282" y="4462"/>
                </a:lnTo>
                <a:lnTo>
                  <a:pt x="286" y="4469"/>
                </a:lnTo>
                <a:lnTo>
                  <a:pt x="288" y="4479"/>
                </a:lnTo>
                <a:lnTo>
                  <a:pt x="290" y="4490"/>
                </a:lnTo>
                <a:lnTo>
                  <a:pt x="287" y="4497"/>
                </a:lnTo>
                <a:lnTo>
                  <a:pt x="284" y="4503"/>
                </a:lnTo>
                <a:lnTo>
                  <a:pt x="284" y="4511"/>
                </a:lnTo>
                <a:lnTo>
                  <a:pt x="285" y="4519"/>
                </a:lnTo>
                <a:lnTo>
                  <a:pt x="285" y="4529"/>
                </a:lnTo>
                <a:lnTo>
                  <a:pt x="297" y="4530"/>
                </a:lnTo>
                <a:lnTo>
                  <a:pt x="305" y="4536"/>
                </a:lnTo>
                <a:lnTo>
                  <a:pt x="309" y="4544"/>
                </a:lnTo>
                <a:lnTo>
                  <a:pt x="308" y="4554"/>
                </a:lnTo>
                <a:lnTo>
                  <a:pt x="305" y="4556"/>
                </a:lnTo>
                <a:lnTo>
                  <a:pt x="300" y="4562"/>
                </a:lnTo>
                <a:lnTo>
                  <a:pt x="299" y="4566"/>
                </a:lnTo>
                <a:lnTo>
                  <a:pt x="299" y="4569"/>
                </a:lnTo>
                <a:lnTo>
                  <a:pt x="302" y="4574"/>
                </a:lnTo>
                <a:lnTo>
                  <a:pt x="304" y="4583"/>
                </a:lnTo>
                <a:lnTo>
                  <a:pt x="309" y="4591"/>
                </a:lnTo>
                <a:lnTo>
                  <a:pt x="312" y="4605"/>
                </a:lnTo>
                <a:lnTo>
                  <a:pt x="318" y="4615"/>
                </a:lnTo>
                <a:lnTo>
                  <a:pt x="327" y="4622"/>
                </a:lnTo>
                <a:lnTo>
                  <a:pt x="341" y="4627"/>
                </a:lnTo>
                <a:lnTo>
                  <a:pt x="358" y="4636"/>
                </a:lnTo>
                <a:lnTo>
                  <a:pt x="364" y="4641"/>
                </a:lnTo>
                <a:lnTo>
                  <a:pt x="366" y="4646"/>
                </a:lnTo>
                <a:lnTo>
                  <a:pt x="368" y="4657"/>
                </a:lnTo>
                <a:lnTo>
                  <a:pt x="384" y="4679"/>
                </a:lnTo>
                <a:lnTo>
                  <a:pt x="386" y="4685"/>
                </a:lnTo>
                <a:lnTo>
                  <a:pt x="387" y="4695"/>
                </a:lnTo>
                <a:lnTo>
                  <a:pt x="414" y="4754"/>
                </a:lnTo>
                <a:lnTo>
                  <a:pt x="423" y="4770"/>
                </a:lnTo>
                <a:lnTo>
                  <a:pt x="450" y="4803"/>
                </a:lnTo>
                <a:lnTo>
                  <a:pt x="460" y="4828"/>
                </a:lnTo>
                <a:lnTo>
                  <a:pt x="464" y="4834"/>
                </a:lnTo>
                <a:lnTo>
                  <a:pt x="478" y="4843"/>
                </a:lnTo>
                <a:lnTo>
                  <a:pt x="481" y="4844"/>
                </a:lnTo>
                <a:lnTo>
                  <a:pt x="483" y="4852"/>
                </a:lnTo>
                <a:lnTo>
                  <a:pt x="484" y="4853"/>
                </a:lnTo>
                <a:lnTo>
                  <a:pt x="490" y="4856"/>
                </a:lnTo>
                <a:lnTo>
                  <a:pt x="496" y="4862"/>
                </a:lnTo>
                <a:lnTo>
                  <a:pt x="498" y="4869"/>
                </a:lnTo>
                <a:lnTo>
                  <a:pt x="497" y="4876"/>
                </a:lnTo>
                <a:lnTo>
                  <a:pt x="502" y="4879"/>
                </a:lnTo>
                <a:lnTo>
                  <a:pt x="503" y="4886"/>
                </a:lnTo>
                <a:lnTo>
                  <a:pt x="506" y="4892"/>
                </a:lnTo>
                <a:lnTo>
                  <a:pt x="521" y="4896"/>
                </a:lnTo>
                <a:lnTo>
                  <a:pt x="541" y="4908"/>
                </a:lnTo>
                <a:lnTo>
                  <a:pt x="549" y="4913"/>
                </a:lnTo>
                <a:lnTo>
                  <a:pt x="550" y="4922"/>
                </a:lnTo>
                <a:lnTo>
                  <a:pt x="546" y="4931"/>
                </a:lnTo>
                <a:lnTo>
                  <a:pt x="541" y="4941"/>
                </a:lnTo>
                <a:lnTo>
                  <a:pt x="538" y="4948"/>
                </a:lnTo>
                <a:lnTo>
                  <a:pt x="539" y="4957"/>
                </a:lnTo>
                <a:lnTo>
                  <a:pt x="544" y="4961"/>
                </a:lnTo>
                <a:lnTo>
                  <a:pt x="549" y="4966"/>
                </a:lnTo>
                <a:lnTo>
                  <a:pt x="552" y="4973"/>
                </a:lnTo>
                <a:lnTo>
                  <a:pt x="547" y="4973"/>
                </a:lnTo>
                <a:lnTo>
                  <a:pt x="547" y="4973"/>
                </a:lnTo>
                <a:lnTo>
                  <a:pt x="544" y="4974"/>
                </a:lnTo>
                <a:lnTo>
                  <a:pt x="538" y="4975"/>
                </a:lnTo>
                <a:lnTo>
                  <a:pt x="532" y="4976"/>
                </a:lnTo>
                <a:lnTo>
                  <a:pt x="529" y="4974"/>
                </a:lnTo>
                <a:lnTo>
                  <a:pt x="525" y="4968"/>
                </a:lnTo>
                <a:lnTo>
                  <a:pt x="521" y="4966"/>
                </a:lnTo>
                <a:lnTo>
                  <a:pt x="519" y="4969"/>
                </a:lnTo>
                <a:lnTo>
                  <a:pt x="521" y="4979"/>
                </a:lnTo>
                <a:lnTo>
                  <a:pt x="532" y="4994"/>
                </a:lnTo>
                <a:lnTo>
                  <a:pt x="535" y="5004"/>
                </a:lnTo>
                <a:lnTo>
                  <a:pt x="535" y="5007"/>
                </a:lnTo>
                <a:lnTo>
                  <a:pt x="535" y="5013"/>
                </a:lnTo>
                <a:lnTo>
                  <a:pt x="534" y="5018"/>
                </a:lnTo>
                <a:lnTo>
                  <a:pt x="532" y="5021"/>
                </a:lnTo>
                <a:lnTo>
                  <a:pt x="527" y="5021"/>
                </a:lnTo>
                <a:lnTo>
                  <a:pt x="526" y="5023"/>
                </a:lnTo>
                <a:lnTo>
                  <a:pt x="525" y="5027"/>
                </a:lnTo>
                <a:lnTo>
                  <a:pt x="524" y="5030"/>
                </a:lnTo>
                <a:lnTo>
                  <a:pt x="518" y="5038"/>
                </a:lnTo>
                <a:lnTo>
                  <a:pt x="514" y="5047"/>
                </a:lnTo>
                <a:lnTo>
                  <a:pt x="514" y="5055"/>
                </a:lnTo>
                <a:lnTo>
                  <a:pt x="516" y="5065"/>
                </a:lnTo>
                <a:lnTo>
                  <a:pt x="520" y="5072"/>
                </a:lnTo>
                <a:lnTo>
                  <a:pt x="529" y="5089"/>
                </a:lnTo>
                <a:lnTo>
                  <a:pt x="534" y="5092"/>
                </a:lnTo>
                <a:lnTo>
                  <a:pt x="527" y="5120"/>
                </a:lnTo>
                <a:lnTo>
                  <a:pt x="525" y="5126"/>
                </a:lnTo>
                <a:lnTo>
                  <a:pt x="516" y="5129"/>
                </a:lnTo>
                <a:lnTo>
                  <a:pt x="507" y="5129"/>
                </a:lnTo>
                <a:lnTo>
                  <a:pt x="500" y="5132"/>
                </a:lnTo>
                <a:lnTo>
                  <a:pt x="497" y="5141"/>
                </a:lnTo>
                <a:lnTo>
                  <a:pt x="494" y="5146"/>
                </a:lnTo>
                <a:lnTo>
                  <a:pt x="487" y="5149"/>
                </a:lnTo>
                <a:lnTo>
                  <a:pt x="478" y="5157"/>
                </a:lnTo>
                <a:lnTo>
                  <a:pt x="475" y="5165"/>
                </a:lnTo>
                <a:lnTo>
                  <a:pt x="467" y="5159"/>
                </a:lnTo>
                <a:lnTo>
                  <a:pt x="452" y="5132"/>
                </a:lnTo>
                <a:lnTo>
                  <a:pt x="432" y="5111"/>
                </a:lnTo>
                <a:lnTo>
                  <a:pt x="424" y="5104"/>
                </a:lnTo>
                <a:lnTo>
                  <a:pt x="421" y="5096"/>
                </a:lnTo>
                <a:lnTo>
                  <a:pt x="418" y="5087"/>
                </a:lnTo>
                <a:lnTo>
                  <a:pt x="416" y="5067"/>
                </a:lnTo>
                <a:lnTo>
                  <a:pt x="411" y="5048"/>
                </a:lnTo>
                <a:lnTo>
                  <a:pt x="410" y="5037"/>
                </a:lnTo>
                <a:lnTo>
                  <a:pt x="414" y="5025"/>
                </a:lnTo>
                <a:lnTo>
                  <a:pt x="405" y="5025"/>
                </a:lnTo>
                <a:lnTo>
                  <a:pt x="402" y="5021"/>
                </a:lnTo>
                <a:lnTo>
                  <a:pt x="393" y="4981"/>
                </a:lnTo>
                <a:lnTo>
                  <a:pt x="395" y="4973"/>
                </a:lnTo>
                <a:lnTo>
                  <a:pt x="398" y="4962"/>
                </a:lnTo>
                <a:lnTo>
                  <a:pt x="397" y="4957"/>
                </a:lnTo>
                <a:lnTo>
                  <a:pt x="389" y="4956"/>
                </a:lnTo>
                <a:lnTo>
                  <a:pt x="386" y="4955"/>
                </a:lnTo>
                <a:lnTo>
                  <a:pt x="384" y="4955"/>
                </a:lnTo>
                <a:lnTo>
                  <a:pt x="383" y="4956"/>
                </a:lnTo>
                <a:lnTo>
                  <a:pt x="383" y="4962"/>
                </a:lnTo>
                <a:lnTo>
                  <a:pt x="384" y="4966"/>
                </a:lnTo>
                <a:lnTo>
                  <a:pt x="387" y="4973"/>
                </a:lnTo>
                <a:lnTo>
                  <a:pt x="389" y="4978"/>
                </a:lnTo>
                <a:lnTo>
                  <a:pt x="387" y="4991"/>
                </a:lnTo>
                <a:lnTo>
                  <a:pt x="385" y="5006"/>
                </a:lnTo>
                <a:lnTo>
                  <a:pt x="379" y="5021"/>
                </a:lnTo>
                <a:lnTo>
                  <a:pt x="349" y="5059"/>
                </a:lnTo>
                <a:lnTo>
                  <a:pt x="341" y="5059"/>
                </a:lnTo>
                <a:lnTo>
                  <a:pt x="333" y="5056"/>
                </a:lnTo>
                <a:lnTo>
                  <a:pt x="327" y="5056"/>
                </a:lnTo>
                <a:lnTo>
                  <a:pt x="325" y="5048"/>
                </a:lnTo>
                <a:lnTo>
                  <a:pt x="318" y="5036"/>
                </a:lnTo>
                <a:lnTo>
                  <a:pt x="316" y="5030"/>
                </a:lnTo>
                <a:lnTo>
                  <a:pt x="316" y="5011"/>
                </a:lnTo>
                <a:lnTo>
                  <a:pt x="313" y="4995"/>
                </a:lnTo>
                <a:lnTo>
                  <a:pt x="316" y="4988"/>
                </a:lnTo>
                <a:lnTo>
                  <a:pt x="324" y="4978"/>
                </a:lnTo>
                <a:lnTo>
                  <a:pt x="327" y="4970"/>
                </a:lnTo>
                <a:lnTo>
                  <a:pt x="328" y="4967"/>
                </a:lnTo>
                <a:lnTo>
                  <a:pt x="327" y="4955"/>
                </a:lnTo>
                <a:lnTo>
                  <a:pt x="329" y="4950"/>
                </a:lnTo>
                <a:lnTo>
                  <a:pt x="335" y="4944"/>
                </a:lnTo>
                <a:lnTo>
                  <a:pt x="336" y="4941"/>
                </a:lnTo>
                <a:lnTo>
                  <a:pt x="335" y="4932"/>
                </a:lnTo>
                <a:lnTo>
                  <a:pt x="334" y="4929"/>
                </a:lnTo>
                <a:lnTo>
                  <a:pt x="333" y="4926"/>
                </a:lnTo>
                <a:lnTo>
                  <a:pt x="330" y="4923"/>
                </a:lnTo>
                <a:lnTo>
                  <a:pt x="327" y="4920"/>
                </a:lnTo>
                <a:lnTo>
                  <a:pt x="324" y="4917"/>
                </a:lnTo>
                <a:lnTo>
                  <a:pt x="324" y="4910"/>
                </a:lnTo>
                <a:lnTo>
                  <a:pt x="324" y="4900"/>
                </a:lnTo>
                <a:lnTo>
                  <a:pt x="322" y="4893"/>
                </a:lnTo>
                <a:lnTo>
                  <a:pt x="309" y="4887"/>
                </a:lnTo>
                <a:lnTo>
                  <a:pt x="303" y="4881"/>
                </a:lnTo>
                <a:lnTo>
                  <a:pt x="293" y="4870"/>
                </a:lnTo>
                <a:lnTo>
                  <a:pt x="274" y="4857"/>
                </a:lnTo>
                <a:lnTo>
                  <a:pt x="272" y="4852"/>
                </a:lnTo>
                <a:lnTo>
                  <a:pt x="271" y="4845"/>
                </a:lnTo>
                <a:lnTo>
                  <a:pt x="266" y="4828"/>
                </a:lnTo>
                <a:lnTo>
                  <a:pt x="263" y="4824"/>
                </a:lnTo>
                <a:lnTo>
                  <a:pt x="260" y="4822"/>
                </a:lnTo>
                <a:lnTo>
                  <a:pt x="254" y="4822"/>
                </a:lnTo>
                <a:lnTo>
                  <a:pt x="249" y="4822"/>
                </a:lnTo>
                <a:lnTo>
                  <a:pt x="247" y="4819"/>
                </a:lnTo>
                <a:lnTo>
                  <a:pt x="245" y="4816"/>
                </a:lnTo>
                <a:lnTo>
                  <a:pt x="244" y="4814"/>
                </a:lnTo>
                <a:lnTo>
                  <a:pt x="242" y="4812"/>
                </a:lnTo>
                <a:lnTo>
                  <a:pt x="241" y="4808"/>
                </a:lnTo>
                <a:lnTo>
                  <a:pt x="241" y="4790"/>
                </a:lnTo>
                <a:lnTo>
                  <a:pt x="238" y="4774"/>
                </a:lnTo>
                <a:lnTo>
                  <a:pt x="235" y="4777"/>
                </a:lnTo>
                <a:lnTo>
                  <a:pt x="224" y="4794"/>
                </a:lnTo>
                <a:lnTo>
                  <a:pt x="219" y="4807"/>
                </a:lnTo>
                <a:lnTo>
                  <a:pt x="214" y="4814"/>
                </a:lnTo>
                <a:lnTo>
                  <a:pt x="204" y="4827"/>
                </a:lnTo>
                <a:lnTo>
                  <a:pt x="200" y="4833"/>
                </a:lnTo>
                <a:lnTo>
                  <a:pt x="197" y="4844"/>
                </a:lnTo>
                <a:lnTo>
                  <a:pt x="195" y="4853"/>
                </a:lnTo>
                <a:lnTo>
                  <a:pt x="197" y="4862"/>
                </a:lnTo>
                <a:lnTo>
                  <a:pt x="202" y="4870"/>
                </a:lnTo>
                <a:lnTo>
                  <a:pt x="219" y="4882"/>
                </a:lnTo>
                <a:lnTo>
                  <a:pt x="224" y="4887"/>
                </a:lnTo>
                <a:lnTo>
                  <a:pt x="220" y="4893"/>
                </a:lnTo>
                <a:lnTo>
                  <a:pt x="218" y="4895"/>
                </a:lnTo>
                <a:lnTo>
                  <a:pt x="219" y="4900"/>
                </a:lnTo>
                <a:lnTo>
                  <a:pt x="224" y="4906"/>
                </a:lnTo>
                <a:lnTo>
                  <a:pt x="228" y="4910"/>
                </a:lnTo>
                <a:lnTo>
                  <a:pt x="236" y="4914"/>
                </a:lnTo>
                <a:lnTo>
                  <a:pt x="238" y="4917"/>
                </a:lnTo>
                <a:lnTo>
                  <a:pt x="239" y="4923"/>
                </a:lnTo>
                <a:lnTo>
                  <a:pt x="238" y="4933"/>
                </a:lnTo>
                <a:lnTo>
                  <a:pt x="238" y="4939"/>
                </a:lnTo>
                <a:lnTo>
                  <a:pt x="241" y="4944"/>
                </a:lnTo>
                <a:lnTo>
                  <a:pt x="254" y="4956"/>
                </a:lnTo>
                <a:lnTo>
                  <a:pt x="261" y="5003"/>
                </a:lnTo>
                <a:lnTo>
                  <a:pt x="262" y="5007"/>
                </a:lnTo>
                <a:lnTo>
                  <a:pt x="268" y="5012"/>
                </a:lnTo>
                <a:lnTo>
                  <a:pt x="281" y="5019"/>
                </a:lnTo>
                <a:lnTo>
                  <a:pt x="285" y="5023"/>
                </a:lnTo>
                <a:lnTo>
                  <a:pt x="300" y="5042"/>
                </a:lnTo>
                <a:lnTo>
                  <a:pt x="304" y="5047"/>
                </a:lnTo>
                <a:lnTo>
                  <a:pt x="306" y="5054"/>
                </a:lnTo>
                <a:lnTo>
                  <a:pt x="308" y="5060"/>
                </a:lnTo>
                <a:lnTo>
                  <a:pt x="312" y="5064"/>
                </a:lnTo>
                <a:lnTo>
                  <a:pt x="341" y="5067"/>
                </a:lnTo>
                <a:lnTo>
                  <a:pt x="355" y="5075"/>
                </a:lnTo>
                <a:lnTo>
                  <a:pt x="368" y="5085"/>
                </a:lnTo>
                <a:lnTo>
                  <a:pt x="379" y="5097"/>
                </a:lnTo>
                <a:lnTo>
                  <a:pt x="386" y="5109"/>
                </a:lnTo>
                <a:lnTo>
                  <a:pt x="387" y="5116"/>
                </a:lnTo>
                <a:lnTo>
                  <a:pt x="384" y="5129"/>
                </a:lnTo>
                <a:lnTo>
                  <a:pt x="383" y="5139"/>
                </a:lnTo>
                <a:lnTo>
                  <a:pt x="384" y="5146"/>
                </a:lnTo>
                <a:lnTo>
                  <a:pt x="389" y="5163"/>
                </a:lnTo>
                <a:lnTo>
                  <a:pt x="389" y="5173"/>
                </a:lnTo>
                <a:lnTo>
                  <a:pt x="386" y="5180"/>
                </a:lnTo>
                <a:lnTo>
                  <a:pt x="382" y="5189"/>
                </a:lnTo>
                <a:lnTo>
                  <a:pt x="377" y="5195"/>
                </a:lnTo>
                <a:lnTo>
                  <a:pt x="371" y="5198"/>
                </a:lnTo>
                <a:lnTo>
                  <a:pt x="370" y="5202"/>
                </a:lnTo>
                <a:lnTo>
                  <a:pt x="358" y="5223"/>
                </a:lnTo>
                <a:lnTo>
                  <a:pt x="354" y="5221"/>
                </a:lnTo>
                <a:lnTo>
                  <a:pt x="347" y="5215"/>
                </a:lnTo>
                <a:lnTo>
                  <a:pt x="343" y="5215"/>
                </a:lnTo>
                <a:lnTo>
                  <a:pt x="340" y="5216"/>
                </a:lnTo>
                <a:lnTo>
                  <a:pt x="330" y="5223"/>
                </a:lnTo>
                <a:lnTo>
                  <a:pt x="315" y="5228"/>
                </a:lnTo>
                <a:lnTo>
                  <a:pt x="312" y="5233"/>
                </a:lnTo>
                <a:lnTo>
                  <a:pt x="316" y="5243"/>
                </a:lnTo>
                <a:lnTo>
                  <a:pt x="303" y="5243"/>
                </a:lnTo>
                <a:lnTo>
                  <a:pt x="298" y="5240"/>
                </a:lnTo>
                <a:lnTo>
                  <a:pt x="297" y="5235"/>
                </a:lnTo>
                <a:lnTo>
                  <a:pt x="297" y="5228"/>
                </a:lnTo>
                <a:lnTo>
                  <a:pt x="296" y="5222"/>
                </a:lnTo>
                <a:lnTo>
                  <a:pt x="293" y="5220"/>
                </a:lnTo>
                <a:lnTo>
                  <a:pt x="285" y="5220"/>
                </a:lnTo>
                <a:lnTo>
                  <a:pt x="288" y="5214"/>
                </a:lnTo>
                <a:lnTo>
                  <a:pt x="287" y="5207"/>
                </a:lnTo>
                <a:lnTo>
                  <a:pt x="285" y="5194"/>
                </a:lnTo>
                <a:lnTo>
                  <a:pt x="286" y="5186"/>
                </a:lnTo>
                <a:lnTo>
                  <a:pt x="287" y="5178"/>
                </a:lnTo>
                <a:lnTo>
                  <a:pt x="288" y="5172"/>
                </a:lnTo>
                <a:lnTo>
                  <a:pt x="286" y="5165"/>
                </a:lnTo>
                <a:lnTo>
                  <a:pt x="282" y="5166"/>
                </a:lnTo>
                <a:lnTo>
                  <a:pt x="279" y="5171"/>
                </a:lnTo>
                <a:lnTo>
                  <a:pt x="276" y="5177"/>
                </a:lnTo>
                <a:lnTo>
                  <a:pt x="276" y="5183"/>
                </a:lnTo>
                <a:lnTo>
                  <a:pt x="273" y="5190"/>
                </a:lnTo>
                <a:lnTo>
                  <a:pt x="272" y="5196"/>
                </a:lnTo>
                <a:lnTo>
                  <a:pt x="272" y="5223"/>
                </a:lnTo>
                <a:lnTo>
                  <a:pt x="266" y="5223"/>
                </a:lnTo>
                <a:lnTo>
                  <a:pt x="262" y="5217"/>
                </a:lnTo>
                <a:lnTo>
                  <a:pt x="261" y="5209"/>
                </a:lnTo>
                <a:lnTo>
                  <a:pt x="261" y="5178"/>
                </a:lnTo>
                <a:lnTo>
                  <a:pt x="256" y="5170"/>
                </a:lnTo>
                <a:lnTo>
                  <a:pt x="255" y="5163"/>
                </a:lnTo>
                <a:lnTo>
                  <a:pt x="257" y="5157"/>
                </a:lnTo>
                <a:lnTo>
                  <a:pt x="255" y="5153"/>
                </a:lnTo>
                <a:lnTo>
                  <a:pt x="257" y="5145"/>
                </a:lnTo>
                <a:lnTo>
                  <a:pt x="257" y="5134"/>
                </a:lnTo>
                <a:lnTo>
                  <a:pt x="254" y="5109"/>
                </a:lnTo>
                <a:lnTo>
                  <a:pt x="250" y="5101"/>
                </a:lnTo>
                <a:lnTo>
                  <a:pt x="245" y="5092"/>
                </a:lnTo>
                <a:lnTo>
                  <a:pt x="241" y="5087"/>
                </a:lnTo>
                <a:lnTo>
                  <a:pt x="236" y="5097"/>
                </a:lnTo>
                <a:lnTo>
                  <a:pt x="241" y="5117"/>
                </a:lnTo>
                <a:lnTo>
                  <a:pt x="238" y="5128"/>
                </a:lnTo>
                <a:lnTo>
                  <a:pt x="232" y="5133"/>
                </a:lnTo>
                <a:lnTo>
                  <a:pt x="230" y="5126"/>
                </a:lnTo>
                <a:lnTo>
                  <a:pt x="228" y="5115"/>
                </a:lnTo>
                <a:lnTo>
                  <a:pt x="226" y="5093"/>
                </a:lnTo>
                <a:lnTo>
                  <a:pt x="226" y="5091"/>
                </a:lnTo>
                <a:lnTo>
                  <a:pt x="224" y="5089"/>
                </a:lnTo>
                <a:lnTo>
                  <a:pt x="223" y="5089"/>
                </a:lnTo>
                <a:lnTo>
                  <a:pt x="222" y="5087"/>
                </a:lnTo>
                <a:lnTo>
                  <a:pt x="218" y="5071"/>
                </a:lnTo>
                <a:lnTo>
                  <a:pt x="210" y="5058"/>
                </a:lnTo>
                <a:lnTo>
                  <a:pt x="202" y="5035"/>
                </a:lnTo>
                <a:lnTo>
                  <a:pt x="197" y="5029"/>
                </a:lnTo>
                <a:lnTo>
                  <a:pt x="195" y="5037"/>
                </a:lnTo>
                <a:lnTo>
                  <a:pt x="194" y="5046"/>
                </a:lnTo>
                <a:lnTo>
                  <a:pt x="187" y="4998"/>
                </a:lnTo>
                <a:lnTo>
                  <a:pt x="180" y="4984"/>
                </a:lnTo>
                <a:lnTo>
                  <a:pt x="177" y="4992"/>
                </a:lnTo>
                <a:lnTo>
                  <a:pt x="186" y="5021"/>
                </a:lnTo>
                <a:lnTo>
                  <a:pt x="181" y="5067"/>
                </a:lnTo>
                <a:lnTo>
                  <a:pt x="175" y="5084"/>
                </a:lnTo>
                <a:lnTo>
                  <a:pt x="174" y="5093"/>
                </a:lnTo>
                <a:lnTo>
                  <a:pt x="176" y="5103"/>
                </a:lnTo>
                <a:lnTo>
                  <a:pt x="186" y="5122"/>
                </a:lnTo>
                <a:lnTo>
                  <a:pt x="188" y="5132"/>
                </a:lnTo>
                <a:lnTo>
                  <a:pt x="181" y="5129"/>
                </a:lnTo>
                <a:lnTo>
                  <a:pt x="179" y="5123"/>
                </a:lnTo>
                <a:lnTo>
                  <a:pt x="176" y="5115"/>
                </a:lnTo>
                <a:lnTo>
                  <a:pt x="171" y="5109"/>
                </a:lnTo>
                <a:lnTo>
                  <a:pt x="165" y="5112"/>
                </a:lnTo>
                <a:lnTo>
                  <a:pt x="164" y="5110"/>
                </a:lnTo>
                <a:lnTo>
                  <a:pt x="165" y="5105"/>
                </a:lnTo>
                <a:lnTo>
                  <a:pt x="167" y="5101"/>
                </a:lnTo>
                <a:lnTo>
                  <a:pt x="162" y="5086"/>
                </a:lnTo>
                <a:lnTo>
                  <a:pt x="161" y="5081"/>
                </a:lnTo>
                <a:lnTo>
                  <a:pt x="157" y="4988"/>
                </a:lnTo>
                <a:lnTo>
                  <a:pt x="154" y="4984"/>
                </a:lnTo>
                <a:lnTo>
                  <a:pt x="149" y="4987"/>
                </a:lnTo>
                <a:lnTo>
                  <a:pt x="146" y="4997"/>
                </a:lnTo>
                <a:lnTo>
                  <a:pt x="146" y="5015"/>
                </a:lnTo>
                <a:lnTo>
                  <a:pt x="149" y="5031"/>
                </a:lnTo>
                <a:lnTo>
                  <a:pt x="149" y="5040"/>
                </a:lnTo>
                <a:lnTo>
                  <a:pt x="145" y="5047"/>
                </a:lnTo>
                <a:lnTo>
                  <a:pt x="143" y="5054"/>
                </a:lnTo>
                <a:lnTo>
                  <a:pt x="142" y="5072"/>
                </a:lnTo>
                <a:lnTo>
                  <a:pt x="138" y="5071"/>
                </a:lnTo>
                <a:lnTo>
                  <a:pt x="136" y="5064"/>
                </a:lnTo>
                <a:lnTo>
                  <a:pt x="133" y="5056"/>
                </a:lnTo>
                <a:lnTo>
                  <a:pt x="131" y="5050"/>
                </a:lnTo>
                <a:lnTo>
                  <a:pt x="123" y="5048"/>
                </a:lnTo>
                <a:lnTo>
                  <a:pt x="114" y="5047"/>
                </a:lnTo>
                <a:lnTo>
                  <a:pt x="100" y="5040"/>
                </a:lnTo>
                <a:lnTo>
                  <a:pt x="91" y="5037"/>
                </a:lnTo>
                <a:lnTo>
                  <a:pt x="99" y="5048"/>
                </a:lnTo>
                <a:lnTo>
                  <a:pt x="124" y="5065"/>
                </a:lnTo>
                <a:lnTo>
                  <a:pt x="133" y="5083"/>
                </a:lnTo>
                <a:lnTo>
                  <a:pt x="142" y="5095"/>
                </a:lnTo>
                <a:lnTo>
                  <a:pt x="149" y="5106"/>
                </a:lnTo>
                <a:lnTo>
                  <a:pt x="146" y="5117"/>
                </a:lnTo>
                <a:lnTo>
                  <a:pt x="150" y="5123"/>
                </a:lnTo>
                <a:lnTo>
                  <a:pt x="155" y="5136"/>
                </a:lnTo>
                <a:lnTo>
                  <a:pt x="158" y="5142"/>
                </a:lnTo>
                <a:lnTo>
                  <a:pt x="164" y="5148"/>
                </a:lnTo>
                <a:lnTo>
                  <a:pt x="176" y="5157"/>
                </a:lnTo>
                <a:lnTo>
                  <a:pt x="182" y="5161"/>
                </a:lnTo>
                <a:lnTo>
                  <a:pt x="224" y="5207"/>
                </a:lnTo>
                <a:lnTo>
                  <a:pt x="254" y="5231"/>
                </a:lnTo>
                <a:lnTo>
                  <a:pt x="257" y="5235"/>
                </a:lnTo>
                <a:lnTo>
                  <a:pt x="265" y="5246"/>
                </a:lnTo>
                <a:lnTo>
                  <a:pt x="300" y="5289"/>
                </a:lnTo>
                <a:lnTo>
                  <a:pt x="348" y="5350"/>
                </a:lnTo>
                <a:lnTo>
                  <a:pt x="413" y="5453"/>
                </a:lnTo>
                <a:lnTo>
                  <a:pt x="448" y="5511"/>
                </a:lnTo>
                <a:lnTo>
                  <a:pt x="473" y="5564"/>
                </a:lnTo>
                <a:lnTo>
                  <a:pt x="502" y="5661"/>
                </a:lnTo>
                <a:lnTo>
                  <a:pt x="502" y="5666"/>
                </a:lnTo>
                <a:lnTo>
                  <a:pt x="501" y="5670"/>
                </a:lnTo>
                <a:lnTo>
                  <a:pt x="495" y="5679"/>
                </a:lnTo>
                <a:lnTo>
                  <a:pt x="494" y="5683"/>
                </a:lnTo>
                <a:lnTo>
                  <a:pt x="492" y="5691"/>
                </a:lnTo>
                <a:lnTo>
                  <a:pt x="485" y="5707"/>
                </a:lnTo>
                <a:lnTo>
                  <a:pt x="483" y="5715"/>
                </a:lnTo>
                <a:lnTo>
                  <a:pt x="483" y="5733"/>
                </a:lnTo>
                <a:lnTo>
                  <a:pt x="487" y="5750"/>
                </a:lnTo>
                <a:lnTo>
                  <a:pt x="502" y="5796"/>
                </a:lnTo>
                <a:lnTo>
                  <a:pt x="502" y="5800"/>
                </a:lnTo>
                <a:lnTo>
                  <a:pt x="503" y="5813"/>
                </a:lnTo>
                <a:lnTo>
                  <a:pt x="503" y="5817"/>
                </a:lnTo>
                <a:lnTo>
                  <a:pt x="506" y="5820"/>
                </a:lnTo>
                <a:lnTo>
                  <a:pt x="510" y="5832"/>
                </a:lnTo>
                <a:lnTo>
                  <a:pt x="543" y="5867"/>
                </a:lnTo>
                <a:lnTo>
                  <a:pt x="549" y="5871"/>
                </a:lnTo>
                <a:lnTo>
                  <a:pt x="563" y="5879"/>
                </a:lnTo>
                <a:lnTo>
                  <a:pt x="569" y="5882"/>
                </a:lnTo>
                <a:lnTo>
                  <a:pt x="588" y="5907"/>
                </a:lnTo>
                <a:lnTo>
                  <a:pt x="592" y="5913"/>
                </a:lnTo>
                <a:lnTo>
                  <a:pt x="593" y="5919"/>
                </a:lnTo>
                <a:lnTo>
                  <a:pt x="614" y="5950"/>
                </a:lnTo>
                <a:lnTo>
                  <a:pt x="650" y="5987"/>
                </a:lnTo>
                <a:lnTo>
                  <a:pt x="658" y="6000"/>
                </a:lnTo>
                <a:lnTo>
                  <a:pt x="682" y="6054"/>
                </a:lnTo>
                <a:lnTo>
                  <a:pt x="686" y="6073"/>
                </a:lnTo>
                <a:lnTo>
                  <a:pt x="685" y="6091"/>
                </a:lnTo>
                <a:lnTo>
                  <a:pt x="677" y="6106"/>
                </a:lnTo>
                <a:lnTo>
                  <a:pt x="683" y="6111"/>
                </a:lnTo>
                <a:lnTo>
                  <a:pt x="688" y="6128"/>
                </a:lnTo>
                <a:lnTo>
                  <a:pt x="693" y="6136"/>
                </a:lnTo>
                <a:lnTo>
                  <a:pt x="706" y="6154"/>
                </a:lnTo>
                <a:lnTo>
                  <a:pt x="707" y="6158"/>
                </a:lnTo>
                <a:lnTo>
                  <a:pt x="780" y="6231"/>
                </a:lnTo>
                <a:lnTo>
                  <a:pt x="785" y="6238"/>
                </a:lnTo>
                <a:lnTo>
                  <a:pt x="806" y="6288"/>
                </a:lnTo>
                <a:lnTo>
                  <a:pt x="814" y="6312"/>
                </a:lnTo>
                <a:lnTo>
                  <a:pt x="821" y="6326"/>
                </a:lnTo>
                <a:lnTo>
                  <a:pt x="822" y="6333"/>
                </a:lnTo>
                <a:lnTo>
                  <a:pt x="822" y="6342"/>
                </a:lnTo>
                <a:lnTo>
                  <a:pt x="824" y="6351"/>
                </a:lnTo>
                <a:lnTo>
                  <a:pt x="830" y="6368"/>
                </a:lnTo>
                <a:lnTo>
                  <a:pt x="840" y="6388"/>
                </a:lnTo>
                <a:lnTo>
                  <a:pt x="841" y="6398"/>
                </a:lnTo>
                <a:lnTo>
                  <a:pt x="840" y="6406"/>
                </a:lnTo>
                <a:lnTo>
                  <a:pt x="833" y="6429"/>
                </a:lnTo>
                <a:lnTo>
                  <a:pt x="827" y="6461"/>
                </a:lnTo>
                <a:lnTo>
                  <a:pt x="824" y="6496"/>
                </a:lnTo>
                <a:lnTo>
                  <a:pt x="828" y="6530"/>
                </a:lnTo>
                <a:lnTo>
                  <a:pt x="829" y="6536"/>
                </a:lnTo>
                <a:lnTo>
                  <a:pt x="835" y="6550"/>
                </a:lnTo>
                <a:lnTo>
                  <a:pt x="835" y="6560"/>
                </a:lnTo>
                <a:lnTo>
                  <a:pt x="825" y="6611"/>
                </a:lnTo>
                <a:lnTo>
                  <a:pt x="828" y="6626"/>
                </a:lnTo>
                <a:lnTo>
                  <a:pt x="830" y="6629"/>
                </a:lnTo>
                <a:lnTo>
                  <a:pt x="834" y="6633"/>
                </a:lnTo>
                <a:lnTo>
                  <a:pt x="837" y="6636"/>
                </a:lnTo>
                <a:lnTo>
                  <a:pt x="840" y="6646"/>
                </a:lnTo>
                <a:lnTo>
                  <a:pt x="843" y="6654"/>
                </a:lnTo>
                <a:lnTo>
                  <a:pt x="845" y="6658"/>
                </a:lnTo>
                <a:lnTo>
                  <a:pt x="842" y="6667"/>
                </a:lnTo>
                <a:lnTo>
                  <a:pt x="840" y="6677"/>
                </a:lnTo>
                <a:lnTo>
                  <a:pt x="839" y="6686"/>
                </a:lnTo>
                <a:lnTo>
                  <a:pt x="841" y="6694"/>
                </a:lnTo>
                <a:lnTo>
                  <a:pt x="845" y="6695"/>
                </a:lnTo>
                <a:lnTo>
                  <a:pt x="853" y="6700"/>
                </a:lnTo>
                <a:lnTo>
                  <a:pt x="857" y="6702"/>
                </a:lnTo>
                <a:lnTo>
                  <a:pt x="858" y="6706"/>
                </a:lnTo>
                <a:lnTo>
                  <a:pt x="859" y="6710"/>
                </a:lnTo>
                <a:lnTo>
                  <a:pt x="858" y="6719"/>
                </a:lnTo>
                <a:lnTo>
                  <a:pt x="857" y="6722"/>
                </a:lnTo>
                <a:lnTo>
                  <a:pt x="853" y="6726"/>
                </a:lnTo>
                <a:lnTo>
                  <a:pt x="853" y="6729"/>
                </a:lnTo>
                <a:lnTo>
                  <a:pt x="853" y="6731"/>
                </a:lnTo>
                <a:lnTo>
                  <a:pt x="857" y="6735"/>
                </a:lnTo>
                <a:lnTo>
                  <a:pt x="858" y="6738"/>
                </a:lnTo>
                <a:lnTo>
                  <a:pt x="862" y="6750"/>
                </a:lnTo>
                <a:lnTo>
                  <a:pt x="871" y="6781"/>
                </a:lnTo>
                <a:lnTo>
                  <a:pt x="872" y="6789"/>
                </a:lnTo>
                <a:lnTo>
                  <a:pt x="872" y="6805"/>
                </a:lnTo>
                <a:lnTo>
                  <a:pt x="873" y="6811"/>
                </a:lnTo>
                <a:lnTo>
                  <a:pt x="888" y="6845"/>
                </a:lnTo>
                <a:lnTo>
                  <a:pt x="889" y="6852"/>
                </a:lnTo>
                <a:lnTo>
                  <a:pt x="890" y="6856"/>
                </a:lnTo>
                <a:lnTo>
                  <a:pt x="915" y="6900"/>
                </a:lnTo>
                <a:lnTo>
                  <a:pt x="916" y="6905"/>
                </a:lnTo>
                <a:lnTo>
                  <a:pt x="916" y="6910"/>
                </a:lnTo>
                <a:lnTo>
                  <a:pt x="922" y="6935"/>
                </a:lnTo>
                <a:lnTo>
                  <a:pt x="946" y="6955"/>
                </a:lnTo>
                <a:lnTo>
                  <a:pt x="976" y="7000"/>
                </a:lnTo>
                <a:lnTo>
                  <a:pt x="1005" y="7059"/>
                </a:lnTo>
                <a:lnTo>
                  <a:pt x="1033" y="7128"/>
                </a:lnTo>
                <a:lnTo>
                  <a:pt x="1073" y="7180"/>
                </a:lnTo>
                <a:lnTo>
                  <a:pt x="1094" y="7226"/>
                </a:lnTo>
                <a:lnTo>
                  <a:pt x="1125" y="7268"/>
                </a:lnTo>
                <a:lnTo>
                  <a:pt x="1133" y="7284"/>
                </a:lnTo>
                <a:lnTo>
                  <a:pt x="1142" y="7318"/>
                </a:lnTo>
                <a:lnTo>
                  <a:pt x="1150" y="7381"/>
                </a:lnTo>
                <a:lnTo>
                  <a:pt x="1144" y="7432"/>
                </a:lnTo>
                <a:lnTo>
                  <a:pt x="1144" y="7441"/>
                </a:lnTo>
                <a:lnTo>
                  <a:pt x="1148" y="7447"/>
                </a:lnTo>
                <a:lnTo>
                  <a:pt x="1150" y="7451"/>
                </a:lnTo>
                <a:lnTo>
                  <a:pt x="1149" y="7456"/>
                </a:lnTo>
                <a:lnTo>
                  <a:pt x="1147" y="7462"/>
                </a:lnTo>
                <a:lnTo>
                  <a:pt x="1149" y="7467"/>
                </a:lnTo>
                <a:lnTo>
                  <a:pt x="1154" y="7472"/>
                </a:lnTo>
                <a:lnTo>
                  <a:pt x="1155" y="7476"/>
                </a:lnTo>
                <a:lnTo>
                  <a:pt x="1156" y="7485"/>
                </a:lnTo>
                <a:lnTo>
                  <a:pt x="1151" y="7500"/>
                </a:lnTo>
                <a:lnTo>
                  <a:pt x="1150" y="7509"/>
                </a:lnTo>
                <a:lnTo>
                  <a:pt x="1147" y="7517"/>
                </a:lnTo>
                <a:lnTo>
                  <a:pt x="1141" y="7521"/>
                </a:lnTo>
                <a:lnTo>
                  <a:pt x="1121" y="7521"/>
                </a:lnTo>
                <a:lnTo>
                  <a:pt x="1127" y="7528"/>
                </a:lnTo>
                <a:lnTo>
                  <a:pt x="1138" y="7533"/>
                </a:lnTo>
                <a:lnTo>
                  <a:pt x="1144" y="7537"/>
                </a:lnTo>
                <a:lnTo>
                  <a:pt x="1147" y="7546"/>
                </a:lnTo>
                <a:lnTo>
                  <a:pt x="1145" y="7550"/>
                </a:lnTo>
                <a:lnTo>
                  <a:pt x="1136" y="7560"/>
                </a:lnTo>
                <a:lnTo>
                  <a:pt x="1147" y="7567"/>
                </a:lnTo>
                <a:lnTo>
                  <a:pt x="1151" y="7580"/>
                </a:lnTo>
                <a:lnTo>
                  <a:pt x="1151" y="7595"/>
                </a:lnTo>
                <a:lnTo>
                  <a:pt x="1147" y="7610"/>
                </a:lnTo>
                <a:lnTo>
                  <a:pt x="1144" y="7614"/>
                </a:lnTo>
                <a:lnTo>
                  <a:pt x="1139" y="7621"/>
                </a:lnTo>
                <a:lnTo>
                  <a:pt x="1138" y="7623"/>
                </a:lnTo>
                <a:lnTo>
                  <a:pt x="1138" y="7628"/>
                </a:lnTo>
                <a:lnTo>
                  <a:pt x="1142" y="7636"/>
                </a:lnTo>
                <a:lnTo>
                  <a:pt x="1144" y="7640"/>
                </a:lnTo>
                <a:lnTo>
                  <a:pt x="1151" y="7641"/>
                </a:lnTo>
                <a:lnTo>
                  <a:pt x="1158" y="7645"/>
                </a:lnTo>
                <a:lnTo>
                  <a:pt x="1161" y="7654"/>
                </a:lnTo>
                <a:lnTo>
                  <a:pt x="1158" y="7665"/>
                </a:lnTo>
                <a:lnTo>
                  <a:pt x="1153" y="7669"/>
                </a:lnTo>
                <a:lnTo>
                  <a:pt x="1135" y="7669"/>
                </a:lnTo>
                <a:lnTo>
                  <a:pt x="1130" y="7667"/>
                </a:lnTo>
                <a:lnTo>
                  <a:pt x="1123" y="7663"/>
                </a:lnTo>
                <a:lnTo>
                  <a:pt x="1119" y="7663"/>
                </a:lnTo>
                <a:lnTo>
                  <a:pt x="1116" y="7665"/>
                </a:lnTo>
                <a:lnTo>
                  <a:pt x="1117" y="7667"/>
                </a:lnTo>
                <a:lnTo>
                  <a:pt x="1121" y="7671"/>
                </a:lnTo>
                <a:lnTo>
                  <a:pt x="1124" y="7676"/>
                </a:lnTo>
                <a:lnTo>
                  <a:pt x="1125" y="7679"/>
                </a:lnTo>
                <a:lnTo>
                  <a:pt x="1125" y="7686"/>
                </a:lnTo>
                <a:lnTo>
                  <a:pt x="1126" y="7690"/>
                </a:lnTo>
                <a:lnTo>
                  <a:pt x="1132" y="7695"/>
                </a:lnTo>
                <a:lnTo>
                  <a:pt x="1139" y="7710"/>
                </a:lnTo>
                <a:lnTo>
                  <a:pt x="1142" y="7720"/>
                </a:lnTo>
                <a:lnTo>
                  <a:pt x="1138" y="7727"/>
                </a:lnTo>
                <a:lnTo>
                  <a:pt x="1129" y="7722"/>
                </a:lnTo>
                <a:lnTo>
                  <a:pt x="1119" y="7707"/>
                </a:lnTo>
                <a:lnTo>
                  <a:pt x="1108" y="7677"/>
                </a:lnTo>
                <a:lnTo>
                  <a:pt x="1108" y="7657"/>
                </a:lnTo>
                <a:lnTo>
                  <a:pt x="1130" y="7634"/>
                </a:lnTo>
                <a:lnTo>
                  <a:pt x="1133" y="7618"/>
                </a:lnTo>
                <a:lnTo>
                  <a:pt x="1123" y="7627"/>
                </a:lnTo>
                <a:lnTo>
                  <a:pt x="1104" y="7651"/>
                </a:lnTo>
                <a:lnTo>
                  <a:pt x="1098" y="7663"/>
                </a:lnTo>
                <a:lnTo>
                  <a:pt x="1093" y="7678"/>
                </a:lnTo>
                <a:lnTo>
                  <a:pt x="1094" y="7691"/>
                </a:lnTo>
                <a:lnTo>
                  <a:pt x="1098" y="7706"/>
                </a:lnTo>
                <a:lnTo>
                  <a:pt x="1102" y="7739"/>
                </a:lnTo>
                <a:lnTo>
                  <a:pt x="1117" y="7790"/>
                </a:lnTo>
                <a:lnTo>
                  <a:pt x="1123" y="7826"/>
                </a:lnTo>
                <a:lnTo>
                  <a:pt x="1121" y="7864"/>
                </a:lnTo>
                <a:lnTo>
                  <a:pt x="1119" y="7932"/>
                </a:lnTo>
                <a:lnTo>
                  <a:pt x="1121" y="7932"/>
                </a:lnTo>
                <a:lnTo>
                  <a:pt x="1127" y="7913"/>
                </a:lnTo>
                <a:lnTo>
                  <a:pt x="1129" y="7899"/>
                </a:lnTo>
                <a:lnTo>
                  <a:pt x="1132" y="7894"/>
                </a:lnTo>
                <a:lnTo>
                  <a:pt x="1135" y="7894"/>
                </a:lnTo>
                <a:lnTo>
                  <a:pt x="1136" y="7900"/>
                </a:lnTo>
                <a:lnTo>
                  <a:pt x="1137" y="7925"/>
                </a:lnTo>
                <a:lnTo>
                  <a:pt x="1133" y="7936"/>
                </a:lnTo>
                <a:lnTo>
                  <a:pt x="1124" y="7941"/>
                </a:lnTo>
                <a:lnTo>
                  <a:pt x="1116" y="7939"/>
                </a:lnTo>
                <a:lnTo>
                  <a:pt x="1111" y="7937"/>
                </a:lnTo>
                <a:lnTo>
                  <a:pt x="1107" y="7937"/>
                </a:lnTo>
                <a:lnTo>
                  <a:pt x="1102" y="7941"/>
                </a:lnTo>
                <a:lnTo>
                  <a:pt x="1100" y="7945"/>
                </a:lnTo>
                <a:lnTo>
                  <a:pt x="1094" y="7966"/>
                </a:lnTo>
                <a:lnTo>
                  <a:pt x="1082" y="7988"/>
                </a:lnTo>
                <a:lnTo>
                  <a:pt x="1058" y="8023"/>
                </a:lnTo>
                <a:lnTo>
                  <a:pt x="1025" y="8056"/>
                </a:lnTo>
                <a:lnTo>
                  <a:pt x="1013" y="8065"/>
                </a:lnTo>
                <a:lnTo>
                  <a:pt x="997" y="8072"/>
                </a:lnTo>
                <a:lnTo>
                  <a:pt x="979" y="8077"/>
                </a:lnTo>
                <a:lnTo>
                  <a:pt x="964" y="8079"/>
                </a:lnTo>
                <a:lnTo>
                  <a:pt x="945" y="8079"/>
                </a:lnTo>
                <a:lnTo>
                  <a:pt x="928" y="8077"/>
                </a:lnTo>
                <a:lnTo>
                  <a:pt x="911" y="8072"/>
                </a:lnTo>
                <a:lnTo>
                  <a:pt x="897" y="8066"/>
                </a:lnTo>
                <a:lnTo>
                  <a:pt x="885" y="8056"/>
                </a:lnTo>
                <a:lnTo>
                  <a:pt x="877" y="8044"/>
                </a:lnTo>
                <a:lnTo>
                  <a:pt x="867" y="8034"/>
                </a:lnTo>
                <a:lnTo>
                  <a:pt x="849" y="8027"/>
                </a:lnTo>
                <a:lnTo>
                  <a:pt x="845" y="8027"/>
                </a:lnTo>
                <a:lnTo>
                  <a:pt x="845" y="8035"/>
                </a:lnTo>
                <a:lnTo>
                  <a:pt x="849" y="8056"/>
                </a:lnTo>
                <a:lnTo>
                  <a:pt x="851" y="8066"/>
                </a:lnTo>
                <a:lnTo>
                  <a:pt x="848" y="8072"/>
                </a:lnTo>
                <a:lnTo>
                  <a:pt x="837" y="8080"/>
                </a:lnTo>
                <a:lnTo>
                  <a:pt x="831" y="8092"/>
                </a:lnTo>
                <a:lnTo>
                  <a:pt x="833" y="8108"/>
                </a:lnTo>
                <a:lnTo>
                  <a:pt x="837" y="8122"/>
                </a:lnTo>
                <a:lnTo>
                  <a:pt x="845" y="8132"/>
                </a:lnTo>
                <a:lnTo>
                  <a:pt x="841" y="8139"/>
                </a:lnTo>
                <a:lnTo>
                  <a:pt x="834" y="8157"/>
                </a:lnTo>
                <a:lnTo>
                  <a:pt x="833" y="8164"/>
                </a:lnTo>
                <a:lnTo>
                  <a:pt x="834" y="8173"/>
                </a:lnTo>
                <a:lnTo>
                  <a:pt x="837" y="8190"/>
                </a:lnTo>
                <a:lnTo>
                  <a:pt x="839" y="8246"/>
                </a:lnTo>
                <a:lnTo>
                  <a:pt x="837" y="8254"/>
                </a:lnTo>
                <a:lnTo>
                  <a:pt x="839" y="8258"/>
                </a:lnTo>
                <a:lnTo>
                  <a:pt x="849" y="8280"/>
                </a:lnTo>
                <a:lnTo>
                  <a:pt x="853" y="8287"/>
                </a:lnTo>
                <a:lnTo>
                  <a:pt x="853" y="8294"/>
                </a:lnTo>
                <a:lnTo>
                  <a:pt x="853" y="8309"/>
                </a:lnTo>
                <a:lnTo>
                  <a:pt x="853" y="8320"/>
                </a:lnTo>
                <a:lnTo>
                  <a:pt x="857" y="8327"/>
                </a:lnTo>
                <a:lnTo>
                  <a:pt x="892" y="8361"/>
                </a:lnTo>
                <a:lnTo>
                  <a:pt x="897" y="8368"/>
                </a:lnTo>
                <a:lnTo>
                  <a:pt x="904" y="8363"/>
                </a:lnTo>
                <a:lnTo>
                  <a:pt x="916" y="8346"/>
                </a:lnTo>
                <a:lnTo>
                  <a:pt x="923" y="8343"/>
                </a:lnTo>
                <a:lnTo>
                  <a:pt x="956" y="8342"/>
                </a:lnTo>
                <a:lnTo>
                  <a:pt x="966" y="8343"/>
                </a:lnTo>
                <a:lnTo>
                  <a:pt x="984" y="8349"/>
                </a:lnTo>
                <a:lnTo>
                  <a:pt x="1047" y="8376"/>
                </a:lnTo>
                <a:lnTo>
                  <a:pt x="1051" y="8376"/>
                </a:lnTo>
                <a:lnTo>
                  <a:pt x="1055" y="8377"/>
                </a:lnTo>
                <a:lnTo>
                  <a:pt x="1057" y="8381"/>
                </a:lnTo>
                <a:lnTo>
                  <a:pt x="1059" y="8386"/>
                </a:lnTo>
                <a:lnTo>
                  <a:pt x="1062" y="8389"/>
                </a:lnTo>
                <a:lnTo>
                  <a:pt x="1065" y="8391"/>
                </a:lnTo>
                <a:lnTo>
                  <a:pt x="1080" y="8393"/>
                </a:lnTo>
                <a:lnTo>
                  <a:pt x="1098" y="8401"/>
                </a:lnTo>
                <a:lnTo>
                  <a:pt x="1151" y="8439"/>
                </a:lnTo>
                <a:lnTo>
                  <a:pt x="1209" y="8496"/>
                </a:lnTo>
                <a:lnTo>
                  <a:pt x="1221" y="8505"/>
                </a:lnTo>
                <a:lnTo>
                  <a:pt x="1228" y="8513"/>
                </a:lnTo>
                <a:lnTo>
                  <a:pt x="1232" y="8528"/>
                </a:lnTo>
                <a:lnTo>
                  <a:pt x="1243" y="8538"/>
                </a:lnTo>
                <a:lnTo>
                  <a:pt x="1247" y="8546"/>
                </a:lnTo>
                <a:lnTo>
                  <a:pt x="1244" y="8553"/>
                </a:lnTo>
                <a:lnTo>
                  <a:pt x="1243" y="8558"/>
                </a:lnTo>
                <a:lnTo>
                  <a:pt x="1246" y="8560"/>
                </a:lnTo>
                <a:lnTo>
                  <a:pt x="1250" y="8559"/>
                </a:lnTo>
                <a:lnTo>
                  <a:pt x="1258" y="8558"/>
                </a:lnTo>
                <a:lnTo>
                  <a:pt x="1262" y="8558"/>
                </a:lnTo>
                <a:lnTo>
                  <a:pt x="1293" y="8561"/>
                </a:lnTo>
                <a:lnTo>
                  <a:pt x="1355" y="8577"/>
                </a:lnTo>
                <a:lnTo>
                  <a:pt x="1372" y="8585"/>
                </a:lnTo>
                <a:lnTo>
                  <a:pt x="1389" y="8591"/>
                </a:lnTo>
                <a:lnTo>
                  <a:pt x="1407" y="8593"/>
                </a:lnTo>
                <a:lnTo>
                  <a:pt x="1416" y="8587"/>
                </a:lnTo>
                <a:lnTo>
                  <a:pt x="1406" y="8571"/>
                </a:lnTo>
                <a:lnTo>
                  <a:pt x="1409" y="8568"/>
                </a:lnTo>
                <a:lnTo>
                  <a:pt x="1411" y="8568"/>
                </a:lnTo>
                <a:lnTo>
                  <a:pt x="1414" y="8570"/>
                </a:lnTo>
                <a:lnTo>
                  <a:pt x="1416" y="8571"/>
                </a:lnTo>
                <a:lnTo>
                  <a:pt x="1422" y="8577"/>
                </a:lnTo>
                <a:lnTo>
                  <a:pt x="1427" y="8583"/>
                </a:lnTo>
                <a:lnTo>
                  <a:pt x="1434" y="8589"/>
                </a:lnTo>
                <a:lnTo>
                  <a:pt x="1447" y="8591"/>
                </a:lnTo>
                <a:lnTo>
                  <a:pt x="1453" y="8593"/>
                </a:lnTo>
                <a:lnTo>
                  <a:pt x="1457" y="8597"/>
                </a:lnTo>
                <a:lnTo>
                  <a:pt x="1458" y="8602"/>
                </a:lnTo>
                <a:lnTo>
                  <a:pt x="1456" y="8604"/>
                </a:lnTo>
                <a:lnTo>
                  <a:pt x="1452" y="8604"/>
                </a:lnTo>
                <a:lnTo>
                  <a:pt x="1445" y="8602"/>
                </a:lnTo>
                <a:lnTo>
                  <a:pt x="1409" y="8596"/>
                </a:lnTo>
                <a:lnTo>
                  <a:pt x="1407" y="8599"/>
                </a:lnTo>
                <a:lnTo>
                  <a:pt x="1414" y="8605"/>
                </a:lnTo>
                <a:lnTo>
                  <a:pt x="1431" y="8616"/>
                </a:lnTo>
                <a:lnTo>
                  <a:pt x="1440" y="8626"/>
                </a:lnTo>
                <a:lnTo>
                  <a:pt x="1443" y="8627"/>
                </a:lnTo>
                <a:lnTo>
                  <a:pt x="1453" y="8626"/>
                </a:lnTo>
                <a:lnTo>
                  <a:pt x="1458" y="8627"/>
                </a:lnTo>
                <a:lnTo>
                  <a:pt x="1463" y="8628"/>
                </a:lnTo>
                <a:lnTo>
                  <a:pt x="1470" y="8633"/>
                </a:lnTo>
                <a:lnTo>
                  <a:pt x="1491" y="8635"/>
                </a:lnTo>
                <a:lnTo>
                  <a:pt x="1505" y="8644"/>
                </a:lnTo>
                <a:lnTo>
                  <a:pt x="1513" y="8647"/>
                </a:lnTo>
                <a:lnTo>
                  <a:pt x="1517" y="8642"/>
                </a:lnTo>
                <a:lnTo>
                  <a:pt x="1521" y="8638"/>
                </a:lnTo>
                <a:lnTo>
                  <a:pt x="1550" y="8638"/>
                </a:lnTo>
                <a:lnTo>
                  <a:pt x="1549" y="8635"/>
                </a:lnTo>
                <a:lnTo>
                  <a:pt x="1550" y="8634"/>
                </a:lnTo>
                <a:lnTo>
                  <a:pt x="1551" y="8633"/>
                </a:lnTo>
                <a:lnTo>
                  <a:pt x="1552" y="8629"/>
                </a:lnTo>
                <a:lnTo>
                  <a:pt x="1558" y="8632"/>
                </a:lnTo>
                <a:lnTo>
                  <a:pt x="1575" y="8635"/>
                </a:lnTo>
                <a:lnTo>
                  <a:pt x="1592" y="8644"/>
                </a:lnTo>
                <a:lnTo>
                  <a:pt x="1596" y="8646"/>
                </a:lnTo>
                <a:lnTo>
                  <a:pt x="1610" y="8648"/>
                </a:lnTo>
                <a:lnTo>
                  <a:pt x="1619" y="8647"/>
                </a:lnTo>
                <a:lnTo>
                  <a:pt x="1626" y="8641"/>
                </a:lnTo>
                <a:lnTo>
                  <a:pt x="1635" y="8634"/>
                </a:lnTo>
                <a:lnTo>
                  <a:pt x="1639" y="8632"/>
                </a:lnTo>
                <a:lnTo>
                  <a:pt x="1645" y="8632"/>
                </a:lnTo>
                <a:lnTo>
                  <a:pt x="1653" y="8634"/>
                </a:lnTo>
                <a:lnTo>
                  <a:pt x="1656" y="8636"/>
                </a:lnTo>
                <a:lnTo>
                  <a:pt x="1661" y="8638"/>
                </a:lnTo>
                <a:lnTo>
                  <a:pt x="1666" y="8638"/>
                </a:lnTo>
                <a:lnTo>
                  <a:pt x="1672" y="8636"/>
                </a:lnTo>
                <a:lnTo>
                  <a:pt x="1676" y="8635"/>
                </a:lnTo>
                <a:lnTo>
                  <a:pt x="1681" y="8636"/>
                </a:lnTo>
                <a:lnTo>
                  <a:pt x="1692" y="8640"/>
                </a:lnTo>
                <a:lnTo>
                  <a:pt x="1698" y="8640"/>
                </a:lnTo>
                <a:lnTo>
                  <a:pt x="1703" y="8642"/>
                </a:lnTo>
                <a:lnTo>
                  <a:pt x="1711" y="8649"/>
                </a:lnTo>
                <a:lnTo>
                  <a:pt x="1717" y="8652"/>
                </a:lnTo>
                <a:lnTo>
                  <a:pt x="1724" y="8638"/>
                </a:lnTo>
                <a:lnTo>
                  <a:pt x="1729" y="8632"/>
                </a:lnTo>
                <a:lnTo>
                  <a:pt x="1737" y="8629"/>
                </a:lnTo>
                <a:lnTo>
                  <a:pt x="1741" y="8630"/>
                </a:lnTo>
                <a:lnTo>
                  <a:pt x="1746" y="8633"/>
                </a:lnTo>
                <a:lnTo>
                  <a:pt x="1750" y="8635"/>
                </a:lnTo>
                <a:lnTo>
                  <a:pt x="1754" y="8634"/>
                </a:lnTo>
                <a:lnTo>
                  <a:pt x="1756" y="8633"/>
                </a:lnTo>
                <a:lnTo>
                  <a:pt x="1761" y="8632"/>
                </a:lnTo>
                <a:lnTo>
                  <a:pt x="1768" y="8633"/>
                </a:lnTo>
                <a:lnTo>
                  <a:pt x="1784" y="8639"/>
                </a:lnTo>
                <a:lnTo>
                  <a:pt x="1791" y="8640"/>
                </a:lnTo>
                <a:lnTo>
                  <a:pt x="1795" y="8634"/>
                </a:lnTo>
                <a:lnTo>
                  <a:pt x="1798" y="8634"/>
                </a:lnTo>
                <a:lnTo>
                  <a:pt x="1805" y="8636"/>
                </a:lnTo>
                <a:lnTo>
                  <a:pt x="1817" y="8642"/>
                </a:lnTo>
                <a:lnTo>
                  <a:pt x="1823" y="8646"/>
                </a:lnTo>
                <a:lnTo>
                  <a:pt x="1846" y="8657"/>
                </a:lnTo>
                <a:lnTo>
                  <a:pt x="1851" y="8659"/>
                </a:lnTo>
                <a:lnTo>
                  <a:pt x="1864" y="8660"/>
                </a:lnTo>
                <a:lnTo>
                  <a:pt x="1878" y="8664"/>
                </a:lnTo>
                <a:lnTo>
                  <a:pt x="1898" y="8677"/>
                </a:lnTo>
                <a:lnTo>
                  <a:pt x="1912" y="8682"/>
                </a:lnTo>
                <a:lnTo>
                  <a:pt x="1912" y="8670"/>
                </a:lnTo>
                <a:lnTo>
                  <a:pt x="1914" y="8659"/>
                </a:lnTo>
                <a:lnTo>
                  <a:pt x="1920" y="8651"/>
                </a:lnTo>
                <a:lnTo>
                  <a:pt x="1931" y="8646"/>
                </a:lnTo>
                <a:lnTo>
                  <a:pt x="1938" y="8645"/>
                </a:lnTo>
                <a:lnTo>
                  <a:pt x="1963" y="8647"/>
                </a:lnTo>
                <a:lnTo>
                  <a:pt x="1988" y="8655"/>
                </a:lnTo>
                <a:lnTo>
                  <a:pt x="2008" y="8671"/>
                </a:lnTo>
                <a:lnTo>
                  <a:pt x="2021" y="8675"/>
                </a:lnTo>
                <a:lnTo>
                  <a:pt x="2038" y="8676"/>
                </a:lnTo>
                <a:lnTo>
                  <a:pt x="2044" y="8675"/>
                </a:lnTo>
                <a:lnTo>
                  <a:pt x="2054" y="8669"/>
                </a:lnTo>
                <a:lnTo>
                  <a:pt x="2058" y="8666"/>
                </a:lnTo>
                <a:lnTo>
                  <a:pt x="2064" y="8669"/>
                </a:lnTo>
                <a:lnTo>
                  <a:pt x="2066" y="8663"/>
                </a:lnTo>
                <a:lnTo>
                  <a:pt x="2061" y="8660"/>
                </a:lnTo>
                <a:lnTo>
                  <a:pt x="2045" y="8663"/>
                </a:lnTo>
                <a:lnTo>
                  <a:pt x="2039" y="8659"/>
                </a:lnTo>
                <a:lnTo>
                  <a:pt x="2032" y="8646"/>
                </a:lnTo>
                <a:lnTo>
                  <a:pt x="2025" y="8644"/>
                </a:lnTo>
                <a:lnTo>
                  <a:pt x="2021" y="8645"/>
                </a:lnTo>
                <a:lnTo>
                  <a:pt x="2023" y="8648"/>
                </a:lnTo>
                <a:lnTo>
                  <a:pt x="2024" y="8652"/>
                </a:lnTo>
                <a:lnTo>
                  <a:pt x="2025" y="8655"/>
                </a:lnTo>
                <a:lnTo>
                  <a:pt x="2024" y="8659"/>
                </a:lnTo>
                <a:lnTo>
                  <a:pt x="2020" y="8659"/>
                </a:lnTo>
                <a:lnTo>
                  <a:pt x="2008" y="8655"/>
                </a:lnTo>
                <a:lnTo>
                  <a:pt x="2002" y="8651"/>
                </a:lnTo>
                <a:lnTo>
                  <a:pt x="1997" y="8645"/>
                </a:lnTo>
                <a:lnTo>
                  <a:pt x="1999" y="8639"/>
                </a:lnTo>
                <a:lnTo>
                  <a:pt x="2005" y="8636"/>
                </a:lnTo>
                <a:lnTo>
                  <a:pt x="2027" y="8635"/>
                </a:lnTo>
                <a:lnTo>
                  <a:pt x="2029" y="8634"/>
                </a:lnTo>
                <a:lnTo>
                  <a:pt x="2032" y="8630"/>
                </a:lnTo>
                <a:lnTo>
                  <a:pt x="2033" y="8629"/>
                </a:lnTo>
                <a:lnTo>
                  <a:pt x="2037" y="8629"/>
                </a:lnTo>
                <a:lnTo>
                  <a:pt x="2038" y="8630"/>
                </a:lnTo>
                <a:lnTo>
                  <a:pt x="2040" y="8632"/>
                </a:lnTo>
                <a:lnTo>
                  <a:pt x="2043" y="8633"/>
                </a:lnTo>
                <a:lnTo>
                  <a:pt x="2046" y="8632"/>
                </a:lnTo>
                <a:lnTo>
                  <a:pt x="2054" y="8630"/>
                </a:lnTo>
                <a:lnTo>
                  <a:pt x="2057" y="8629"/>
                </a:lnTo>
                <a:lnTo>
                  <a:pt x="2061" y="8630"/>
                </a:lnTo>
                <a:lnTo>
                  <a:pt x="2069" y="8632"/>
                </a:lnTo>
                <a:lnTo>
                  <a:pt x="2071" y="8633"/>
                </a:lnTo>
                <a:lnTo>
                  <a:pt x="2076" y="8632"/>
                </a:lnTo>
                <a:lnTo>
                  <a:pt x="2079" y="8632"/>
                </a:lnTo>
                <a:lnTo>
                  <a:pt x="2083" y="8629"/>
                </a:lnTo>
                <a:lnTo>
                  <a:pt x="2103" y="8624"/>
                </a:lnTo>
                <a:lnTo>
                  <a:pt x="2108" y="8621"/>
                </a:lnTo>
                <a:lnTo>
                  <a:pt x="2111" y="8624"/>
                </a:lnTo>
                <a:lnTo>
                  <a:pt x="2113" y="8621"/>
                </a:lnTo>
                <a:lnTo>
                  <a:pt x="2134" y="8633"/>
                </a:lnTo>
                <a:lnTo>
                  <a:pt x="2138" y="8635"/>
                </a:lnTo>
                <a:lnTo>
                  <a:pt x="2147" y="8633"/>
                </a:lnTo>
                <a:lnTo>
                  <a:pt x="2147" y="8627"/>
                </a:lnTo>
                <a:lnTo>
                  <a:pt x="2143" y="8620"/>
                </a:lnTo>
                <a:lnTo>
                  <a:pt x="2138" y="8612"/>
                </a:lnTo>
                <a:lnTo>
                  <a:pt x="2136" y="8611"/>
                </a:lnTo>
                <a:lnTo>
                  <a:pt x="2132" y="8611"/>
                </a:lnTo>
                <a:lnTo>
                  <a:pt x="2130" y="8609"/>
                </a:lnTo>
                <a:lnTo>
                  <a:pt x="2130" y="8604"/>
                </a:lnTo>
                <a:lnTo>
                  <a:pt x="2134" y="8603"/>
                </a:lnTo>
                <a:lnTo>
                  <a:pt x="2148" y="8602"/>
                </a:lnTo>
                <a:lnTo>
                  <a:pt x="2165" y="8592"/>
                </a:lnTo>
                <a:lnTo>
                  <a:pt x="2173" y="8590"/>
                </a:lnTo>
                <a:lnTo>
                  <a:pt x="2204" y="8587"/>
                </a:lnTo>
                <a:lnTo>
                  <a:pt x="2222" y="8589"/>
                </a:lnTo>
                <a:lnTo>
                  <a:pt x="2227" y="8586"/>
                </a:lnTo>
                <a:lnTo>
                  <a:pt x="2228" y="8577"/>
                </a:lnTo>
                <a:lnTo>
                  <a:pt x="2223" y="8564"/>
                </a:lnTo>
                <a:lnTo>
                  <a:pt x="2222" y="8555"/>
                </a:lnTo>
                <a:lnTo>
                  <a:pt x="2227" y="8547"/>
                </a:lnTo>
                <a:lnTo>
                  <a:pt x="2231" y="8541"/>
                </a:lnTo>
                <a:lnTo>
                  <a:pt x="2240" y="8527"/>
                </a:lnTo>
                <a:lnTo>
                  <a:pt x="2245" y="8521"/>
                </a:lnTo>
                <a:lnTo>
                  <a:pt x="2260" y="8511"/>
                </a:lnTo>
                <a:lnTo>
                  <a:pt x="2278" y="8506"/>
                </a:lnTo>
                <a:lnTo>
                  <a:pt x="2314" y="8499"/>
                </a:lnTo>
                <a:lnTo>
                  <a:pt x="2322" y="8496"/>
                </a:lnTo>
                <a:lnTo>
                  <a:pt x="2335" y="8487"/>
                </a:lnTo>
                <a:lnTo>
                  <a:pt x="2352" y="8484"/>
                </a:lnTo>
                <a:lnTo>
                  <a:pt x="2359" y="8479"/>
                </a:lnTo>
                <a:lnTo>
                  <a:pt x="2372" y="8466"/>
                </a:lnTo>
                <a:lnTo>
                  <a:pt x="2363" y="8463"/>
                </a:lnTo>
                <a:lnTo>
                  <a:pt x="2359" y="8455"/>
                </a:lnTo>
                <a:lnTo>
                  <a:pt x="2360" y="8447"/>
                </a:lnTo>
                <a:lnTo>
                  <a:pt x="2365" y="8443"/>
                </a:lnTo>
                <a:lnTo>
                  <a:pt x="2371" y="8441"/>
                </a:lnTo>
                <a:lnTo>
                  <a:pt x="2385" y="8431"/>
                </a:lnTo>
                <a:lnTo>
                  <a:pt x="2394" y="8429"/>
                </a:lnTo>
                <a:lnTo>
                  <a:pt x="2420" y="8426"/>
                </a:lnTo>
                <a:lnTo>
                  <a:pt x="2425" y="8424"/>
                </a:lnTo>
                <a:lnTo>
                  <a:pt x="2422" y="8420"/>
                </a:lnTo>
                <a:lnTo>
                  <a:pt x="2406" y="8405"/>
                </a:lnTo>
                <a:lnTo>
                  <a:pt x="2408" y="8405"/>
                </a:lnTo>
                <a:lnTo>
                  <a:pt x="2430" y="8407"/>
                </a:lnTo>
                <a:lnTo>
                  <a:pt x="2432" y="8406"/>
                </a:lnTo>
                <a:lnTo>
                  <a:pt x="2439" y="8402"/>
                </a:lnTo>
                <a:lnTo>
                  <a:pt x="2443" y="8401"/>
                </a:lnTo>
                <a:lnTo>
                  <a:pt x="2518" y="8412"/>
                </a:lnTo>
                <a:lnTo>
                  <a:pt x="2520" y="8413"/>
                </a:lnTo>
                <a:lnTo>
                  <a:pt x="2527" y="8419"/>
                </a:lnTo>
                <a:lnTo>
                  <a:pt x="2531" y="8422"/>
                </a:lnTo>
                <a:lnTo>
                  <a:pt x="2536" y="8422"/>
                </a:lnTo>
                <a:lnTo>
                  <a:pt x="2543" y="8420"/>
                </a:lnTo>
                <a:lnTo>
                  <a:pt x="2548" y="8422"/>
                </a:lnTo>
                <a:lnTo>
                  <a:pt x="2552" y="8423"/>
                </a:lnTo>
                <a:lnTo>
                  <a:pt x="2556" y="8425"/>
                </a:lnTo>
                <a:lnTo>
                  <a:pt x="2558" y="8429"/>
                </a:lnTo>
                <a:lnTo>
                  <a:pt x="2558" y="8433"/>
                </a:lnTo>
                <a:lnTo>
                  <a:pt x="2560" y="8437"/>
                </a:lnTo>
                <a:lnTo>
                  <a:pt x="2564" y="8437"/>
                </a:lnTo>
                <a:lnTo>
                  <a:pt x="2570" y="8435"/>
                </a:lnTo>
                <a:lnTo>
                  <a:pt x="2576" y="8432"/>
                </a:lnTo>
                <a:lnTo>
                  <a:pt x="2579" y="8428"/>
                </a:lnTo>
                <a:lnTo>
                  <a:pt x="2578" y="8418"/>
                </a:lnTo>
                <a:lnTo>
                  <a:pt x="2580" y="8410"/>
                </a:lnTo>
                <a:lnTo>
                  <a:pt x="2582" y="8407"/>
                </a:lnTo>
                <a:lnTo>
                  <a:pt x="2586" y="8405"/>
                </a:lnTo>
                <a:lnTo>
                  <a:pt x="2593" y="8401"/>
                </a:lnTo>
                <a:lnTo>
                  <a:pt x="2600" y="8401"/>
                </a:lnTo>
                <a:lnTo>
                  <a:pt x="2606" y="8404"/>
                </a:lnTo>
                <a:lnTo>
                  <a:pt x="2609" y="8413"/>
                </a:lnTo>
                <a:lnTo>
                  <a:pt x="2612" y="8419"/>
                </a:lnTo>
                <a:lnTo>
                  <a:pt x="2613" y="8422"/>
                </a:lnTo>
                <a:lnTo>
                  <a:pt x="2618" y="8422"/>
                </a:lnTo>
                <a:lnTo>
                  <a:pt x="2619" y="8420"/>
                </a:lnTo>
                <a:lnTo>
                  <a:pt x="2619" y="8418"/>
                </a:lnTo>
                <a:lnTo>
                  <a:pt x="2619" y="8416"/>
                </a:lnTo>
                <a:lnTo>
                  <a:pt x="2629" y="8408"/>
                </a:lnTo>
                <a:lnTo>
                  <a:pt x="2634" y="8407"/>
                </a:lnTo>
                <a:lnTo>
                  <a:pt x="2625" y="8399"/>
                </a:lnTo>
                <a:lnTo>
                  <a:pt x="2623" y="8388"/>
                </a:lnTo>
                <a:lnTo>
                  <a:pt x="2626" y="8377"/>
                </a:lnTo>
                <a:lnTo>
                  <a:pt x="2636" y="8371"/>
                </a:lnTo>
                <a:lnTo>
                  <a:pt x="2650" y="8373"/>
                </a:lnTo>
                <a:lnTo>
                  <a:pt x="2665" y="8385"/>
                </a:lnTo>
                <a:lnTo>
                  <a:pt x="2678" y="8382"/>
                </a:lnTo>
                <a:lnTo>
                  <a:pt x="2687" y="8379"/>
                </a:lnTo>
                <a:lnTo>
                  <a:pt x="2692" y="8379"/>
                </a:lnTo>
                <a:lnTo>
                  <a:pt x="2698" y="8376"/>
                </a:lnTo>
                <a:lnTo>
                  <a:pt x="2687" y="8371"/>
                </a:lnTo>
                <a:lnTo>
                  <a:pt x="2677" y="8369"/>
                </a:lnTo>
                <a:lnTo>
                  <a:pt x="2667" y="8367"/>
                </a:lnTo>
                <a:lnTo>
                  <a:pt x="2661" y="8357"/>
                </a:lnTo>
                <a:lnTo>
                  <a:pt x="2661" y="8348"/>
                </a:lnTo>
                <a:lnTo>
                  <a:pt x="2663" y="8337"/>
                </a:lnTo>
                <a:lnTo>
                  <a:pt x="2667" y="8326"/>
                </a:lnTo>
                <a:lnTo>
                  <a:pt x="2672" y="8318"/>
                </a:lnTo>
                <a:lnTo>
                  <a:pt x="2687" y="8308"/>
                </a:lnTo>
                <a:lnTo>
                  <a:pt x="2690" y="8306"/>
                </a:lnTo>
                <a:lnTo>
                  <a:pt x="2703" y="8278"/>
                </a:lnTo>
                <a:lnTo>
                  <a:pt x="2706" y="8275"/>
                </a:lnTo>
                <a:lnTo>
                  <a:pt x="2716" y="8272"/>
                </a:lnTo>
                <a:lnTo>
                  <a:pt x="2722" y="8270"/>
                </a:lnTo>
                <a:lnTo>
                  <a:pt x="2723" y="8266"/>
                </a:lnTo>
                <a:lnTo>
                  <a:pt x="2720" y="8263"/>
                </a:lnTo>
                <a:lnTo>
                  <a:pt x="2730" y="8256"/>
                </a:lnTo>
                <a:lnTo>
                  <a:pt x="2755" y="8246"/>
                </a:lnTo>
                <a:lnTo>
                  <a:pt x="2767" y="8240"/>
                </a:lnTo>
                <a:lnTo>
                  <a:pt x="2792" y="8219"/>
                </a:lnTo>
                <a:lnTo>
                  <a:pt x="2797" y="8215"/>
                </a:lnTo>
                <a:lnTo>
                  <a:pt x="2819" y="8208"/>
                </a:lnTo>
                <a:lnTo>
                  <a:pt x="2839" y="8207"/>
                </a:lnTo>
                <a:lnTo>
                  <a:pt x="2847" y="8206"/>
                </a:lnTo>
                <a:lnTo>
                  <a:pt x="2853" y="8203"/>
                </a:lnTo>
                <a:lnTo>
                  <a:pt x="2864" y="8196"/>
                </a:lnTo>
                <a:lnTo>
                  <a:pt x="2870" y="8194"/>
                </a:lnTo>
                <a:lnTo>
                  <a:pt x="2877" y="8191"/>
                </a:lnTo>
                <a:lnTo>
                  <a:pt x="2884" y="8190"/>
                </a:lnTo>
                <a:lnTo>
                  <a:pt x="2891" y="8190"/>
                </a:lnTo>
                <a:lnTo>
                  <a:pt x="2899" y="8192"/>
                </a:lnTo>
                <a:lnTo>
                  <a:pt x="2911" y="8200"/>
                </a:lnTo>
                <a:lnTo>
                  <a:pt x="2916" y="8202"/>
                </a:lnTo>
                <a:lnTo>
                  <a:pt x="2926" y="8201"/>
                </a:lnTo>
                <a:lnTo>
                  <a:pt x="2940" y="8195"/>
                </a:lnTo>
                <a:lnTo>
                  <a:pt x="2949" y="8194"/>
                </a:lnTo>
                <a:lnTo>
                  <a:pt x="2989" y="8196"/>
                </a:lnTo>
                <a:lnTo>
                  <a:pt x="3031" y="8206"/>
                </a:lnTo>
                <a:lnTo>
                  <a:pt x="3036" y="8210"/>
                </a:lnTo>
                <a:lnTo>
                  <a:pt x="3048" y="8209"/>
                </a:lnTo>
                <a:lnTo>
                  <a:pt x="3090" y="8195"/>
                </a:lnTo>
                <a:lnTo>
                  <a:pt x="3097" y="8191"/>
                </a:lnTo>
                <a:lnTo>
                  <a:pt x="3098" y="8189"/>
                </a:lnTo>
                <a:lnTo>
                  <a:pt x="3097" y="8186"/>
                </a:lnTo>
                <a:lnTo>
                  <a:pt x="3098" y="8183"/>
                </a:lnTo>
                <a:lnTo>
                  <a:pt x="3100" y="8179"/>
                </a:lnTo>
                <a:lnTo>
                  <a:pt x="3104" y="8178"/>
                </a:lnTo>
                <a:lnTo>
                  <a:pt x="3109" y="8177"/>
                </a:lnTo>
                <a:lnTo>
                  <a:pt x="3179" y="8177"/>
                </a:lnTo>
                <a:lnTo>
                  <a:pt x="3186" y="8173"/>
                </a:lnTo>
                <a:lnTo>
                  <a:pt x="3197" y="8175"/>
                </a:lnTo>
                <a:lnTo>
                  <a:pt x="3208" y="8171"/>
                </a:lnTo>
                <a:lnTo>
                  <a:pt x="3217" y="8166"/>
                </a:lnTo>
                <a:lnTo>
                  <a:pt x="3228" y="8163"/>
                </a:lnTo>
                <a:lnTo>
                  <a:pt x="3249" y="8163"/>
                </a:lnTo>
                <a:lnTo>
                  <a:pt x="3261" y="8165"/>
                </a:lnTo>
                <a:lnTo>
                  <a:pt x="3270" y="8169"/>
                </a:lnTo>
                <a:lnTo>
                  <a:pt x="3275" y="8166"/>
                </a:lnTo>
                <a:lnTo>
                  <a:pt x="3279" y="8165"/>
                </a:lnTo>
                <a:lnTo>
                  <a:pt x="3290" y="8165"/>
                </a:lnTo>
                <a:lnTo>
                  <a:pt x="3297" y="8164"/>
                </a:lnTo>
                <a:lnTo>
                  <a:pt x="3314" y="8158"/>
                </a:lnTo>
                <a:lnTo>
                  <a:pt x="3321" y="8157"/>
                </a:lnTo>
                <a:lnTo>
                  <a:pt x="3326" y="8158"/>
                </a:lnTo>
                <a:lnTo>
                  <a:pt x="3335" y="8160"/>
                </a:lnTo>
                <a:lnTo>
                  <a:pt x="3345" y="8166"/>
                </a:lnTo>
                <a:lnTo>
                  <a:pt x="3347" y="8167"/>
                </a:lnTo>
                <a:lnTo>
                  <a:pt x="3350" y="8167"/>
                </a:lnTo>
                <a:lnTo>
                  <a:pt x="3368" y="8158"/>
                </a:lnTo>
                <a:lnTo>
                  <a:pt x="3375" y="8155"/>
                </a:lnTo>
                <a:lnTo>
                  <a:pt x="3395" y="8153"/>
                </a:lnTo>
                <a:lnTo>
                  <a:pt x="3409" y="8148"/>
                </a:lnTo>
                <a:lnTo>
                  <a:pt x="3417" y="8146"/>
                </a:lnTo>
                <a:lnTo>
                  <a:pt x="3483" y="8148"/>
                </a:lnTo>
                <a:lnTo>
                  <a:pt x="3493" y="8147"/>
                </a:lnTo>
                <a:lnTo>
                  <a:pt x="3498" y="8148"/>
                </a:lnTo>
                <a:lnTo>
                  <a:pt x="3505" y="8152"/>
                </a:lnTo>
                <a:lnTo>
                  <a:pt x="3516" y="8157"/>
                </a:lnTo>
                <a:lnTo>
                  <a:pt x="3519" y="8157"/>
                </a:lnTo>
                <a:lnTo>
                  <a:pt x="3526" y="8160"/>
                </a:lnTo>
                <a:lnTo>
                  <a:pt x="3531" y="8166"/>
                </a:lnTo>
                <a:lnTo>
                  <a:pt x="3537" y="8171"/>
                </a:lnTo>
                <a:lnTo>
                  <a:pt x="3545" y="8171"/>
                </a:lnTo>
                <a:lnTo>
                  <a:pt x="3548" y="8169"/>
                </a:lnTo>
                <a:lnTo>
                  <a:pt x="3551" y="8166"/>
                </a:lnTo>
                <a:lnTo>
                  <a:pt x="3555" y="8164"/>
                </a:lnTo>
                <a:lnTo>
                  <a:pt x="3560" y="8163"/>
                </a:lnTo>
                <a:lnTo>
                  <a:pt x="3565" y="8163"/>
                </a:lnTo>
                <a:lnTo>
                  <a:pt x="3573" y="8165"/>
                </a:lnTo>
                <a:lnTo>
                  <a:pt x="3577" y="8165"/>
                </a:lnTo>
                <a:lnTo>
                  <a:pt x="3584" y="8167"/>
                </a:lnTo>
                <a:lnTo>
                  <a:pt x="3597" y="8177"/>
                </a:lnTo>
                <a:lnTo>
                  <a:pt x="3604" y="8179"/>
                </a:lnTo>
                <a:lnTo>
                  <a:pt x="3611" y="8178"/>
                </a:lnTo>
                <a:lnTo>
                  <a:pt x="3625" y="8172"/>
                </a:lnTo>
                <a:lnTo>
                  <a:pt x="3633" y="8171"/>
                </a:lnTo>
                <a:lnTo>
                  <a:pt x="3639" y="8169"/>
                </a:lnTo>
                <a:lnTo>
                  <a:pt x="3652" y="8155"/>
                </a:lnTo>
                <a:lnTo>
                  <a:pt x="3661" y="8152"/>
                </a:lnTo>
                <a:lnTo>
                  <a:pt x="3680" y="8152"/>
                </a:lnTo>
                <a:lnTo>
                  <a:pt x="3685" y="8149"/>
                </a:lnTo>
                <a:lnTo>
                  <a:pt x="3690" y="8148"/>
                </a:lnTo>
                <a:lnTo>
                  <a:pt x="3693" y="8151"/>
                </a:lnTo>
                <a:lnTo>
                  <a:pt x="3703" y="8163"/>
                </a:lnTo>
                <a:lnTo>
                  <a:pt x="3713" y="8169"/>
                </a:lnTo>
                <a:lnTo>
                  <a:pt x="3715" y="8171"/>
                </a:lnTo>
                <a:lnTo>
                  <a:pt x="3717" y="8177"/>
                </a:lnTo>
                <a:lnTo>
                  <a:pt x="3721" y="8191"/>
                </a:lnTo>
                <a:lnTo>
                  <a:pt x="3730" y="8207"/>
                </a:lnTo>
                <a:lnTo>
                  <a:pt x="3729" y="8213"/>
                </a:lnTo>
                <a:lnTo>
                  <a:pt x="3717" y="8223"/>
                </a:lnTo>
                <a:lnTo>
                  <a:pt x="3717" y="8227"/>
                </a:lnTo>
                <a:lnTo>
                  <a:pt x="3726" y="8228"/>
                </a:lnTo>
                <a:lnTo>
                  <a:pt x="3763" y="8229"/>
                </a:lnTo>
                <a:lnTo>
                  <a:pt x="3765" y="8227"/>
                </a:lnTo>
                <a:lnTo>
                  <a:pt x="3769" y="8223"/>
                </a:lnTo>
                <a:lnTo>
                  <a:pt x="3771" y="8220"/>
                </a:lnTo>
                <a:lnTo>
                  <a:pt x="3776" y="8219"/>
                </a:lnTo>
                <a:lnTo>
                  <a:pt x="3778" y="8221"/>
                </a:lnTo>
                <a:lnTo>
                  <a:pt x="3784" y="8227"/>
                </a:lnTo>
                <a:lnTo>
                  <a:pt x="3791" y="8229"/>
                </a:lnTo>
                <a:lnTo>
                  <a:pt x="3795" y="8222"/>
                </a:lnTo>
                <a:lnTo>
                  <a:pt x="3795" y="8209"/>
                </a:lnTo>
                <a:lnTo>
                  <a:pt x="3796" y="8204"/>
                </a:lnTo>
                <a:lnTo>
                  <a:pt x="3801" y="8198"/>
                </a:lnTo>
                <a:lnTo>
                  <a:pt x="3814" y="8190"/>
                </a:lnTo>
                <a:lnTo>
                  <a:pt x="3830" y="8186"/>
                </a:lnTo>
                <a:lnTo>
                  <a:pt x="3845" y="8186"/>
                </a:lnTo>
                <a:lnTo>
                  <a:pt x="3886" y="8198"/>
                </a:lnTo>
                <a:lnTo>
                  <a:pt x="3890" y="8198"/>
                </a:lnTo>
                <a:lnTo>
                  <a:pt x="3899" y="8192"/>
                </a:lnTo>
                <a:lnTo>
                  <a:pt x="3901" y="8194"/>
                </a:lnTo>
                <a:lnTo>
                  <a:pt x="3902" y="8195"/>
                </a:lnTo>
                <a:lnTo>
                  <a:pt x="3905" y="8196"/>
                </a:lnTo>
                <a:lnTo>
                  <a:pt x="3907" y="8197"/>
                </a:lnTo>
                <a:lnTo>
                  <a:pt x="3914" y="8204"/>
                </a:lnTo>
                <a:lnTo>
                  <a:pt x="3920" y="8201"/>
                </a:lnTo>
                <a:lnTo>
                  <a:pt x="3924" y="8195"/>
                </a:lnTo>
                <a:lnTo>
                  <a:pt x="3924" y="8190"/>
                </a:lnTo>
                <a:lnTo>
                  <a:pt x="3920" y="8184"/>
                </a:lnTo>
                <a:lnTo>
                  <a:pt x="3933" y="8178"/>
                </a:lnTo>
                <a:lnTo>
                  <a:pt x="3950" y="8176"/>
                </a:lnTo>
                <a:lnTo>
                  <a:pt x="3986" y="8177"/>
                </a:lnTo>
                <a:lnTo>
                  <a:pt x="3997" y="8172"/>
                </a:lnTo>
                <a:lnTo>
                  <a:pt x="4003" y="8171"/>
                </a:lnTo>
                <a:lnTo>
                  <a:pt x="4006" y="8172"/>
                </a:lnTo>
                <a:lnTo>
                  <a:pt x="4015" y="8180"/>
                </a:lnTo>
                <a:lnTo>
                  <a:pt x="4019" y="8182"/>
                </a:lnTo>
                <a:lnTo>
                  <a:pt x="4028" y="8182"/>
                </a:lnTo>
                <a:lnTo>
                  <a:pt x="4043" y="8179"/>
                </a:lnTo>
                <a:lnTo>
                  <a:pt x="4074" y="8170"/>
                </a:lnTo>
                <a:lnTo>
                  <a:pt x="4090" y="8167"/>
                </a:lnTo>
                <a:lnTo>
                  <a:pt x="4096" y="8166"/>
                </a:lnTo>
                <a:lnTo>
                  <a:pt x="4102" y="8164"/>
                </a:lnTo>
                <a:lnTo>
                  <a:pt x="4111" y="8165"/>
                </a:lnTo>
                <a:lnTo>
                  <a:pt x="4127" y="8171"/>
                </a:lnTo>
                <a:lnTo>
                  <a:pt x="4139" y="8182"/>
                </a:lnTo>
                <a:lnTo>
                  <a:pt x="4147" y="8196"/>
                </a:lnTo>
                <a:lnTo>
                  <a:pt x="4153" y="8222"/>
                </a:lnTo>
                <a:lnTo>
                  <a:pt x="4155" y="8225"/>
                </a:lnTo>
                <a:lnTo>
                  <a:pt x="4168" y="8223"/>
                </a:lnTo>
                <a:lnTo>
                  <a:pt x="4172" y="8223"/>
                </a:lnTo>
                <a:lnTo>
                  <a:pt x="4176" y="8220"/>
                </a:lnTo>
                <a:lnTo>
                  <a:pt x="4178" y="8219"/>
                </a:lnTo>
                <a:lnTo>
                  <a:pt x="4182" y="8219"/>
                </a:lnTo>
                <a:lnTo>
                  <a:pt x="4184" y="8219"/>
                </a:lnTo>
                <a:lnTo>
                  <a:pt x="4185" y="8221"/>
                </a:lnTo>
                <a:lnTo>
                  <a:pt x="4186" y="8221"/>
                </a:lnTo>
                <a:lnTo>
                  <a:pt x="4201" y="8215"/>
                </a:lnTo>
                <a:lnTo>
                  <a:pt x="4220" y="8192"/>
                </a:lnTo>
                <a:lnTo>
                  <a:pt x="4232" y="8182"/>
                </a:lnTo>
                <a:lnTo>
                  <a:pt x="4248" y="8177"/>
                </a:lnTo>
                <a:lnTo>
                  <a:pt x="4279" y="8180"/>
                </a:lnTo>
                <a:lnTo>
                  <a:pt x="4284" y="8184"/>
                </a:lnTo>
                <a:lnTo>
                  <a:pt x="4287" y="8188"/>
                </a:lnTo>
                <a:lnTo>
                  <a:pt x="4293" y="8194"/>
                </a:lnTo>
                <a:lnTo>
                  <a:pt x="4300" y="8196"/>
                </a:lnTo>
                <a:lnTo>
                  <a:pt x="4306" y="8196"/>
                </a:lnTo>
                <a:lnTo>
                  <a:pt x="4322" y="8175"/>
                </a:lnTo>
                <a:lnTo>
                  <a:pt x="4328" y="8171"/>
                </a:lnTo>
                <a:lnTo>
                  <a:pt x="4340" y="8171"/>
                </a:lnTo>
                <a:lnTo>
                  <a:pt x="4345" y="8171"/>
                </a:lnTo>
                <a:lnTo>
                  <a:pt x="4348" y="8169"/>
                </a:lnTo>
                <a:lnTo>
                  <a:pt x="4353" y="8160"/>
                </a:lnTo>
                <a:lnTo>
                  <a:pt x="4356" y="8157"/>
                </a:lnTo>
                <a:lnTo>
                  <a:pt x="4363" y="8153"/>
                </a:lnTo>
                <a:lnTo>
                  <a:pt x="4381" y="8146"/>
                </a:lnTo>
                <a:lnTo>
                  <a:pt x="4388" y="8142"/>
                </a:lnTo>
                <a:lnTo>
                  <a:pt x="4393" y="8138"/>
                </a:lnTo>
                <a:lnTo>
                  <a:pt x="4392" y="8135"/>
                </a:lnTo>
                <a:lnTo>
                  <a:pt x="4390" y="8132"/>
                </a:lnTo>
                <a:lnTo>
                  <a:pt x="4389" y="8127"/>
                </a:lnTo>
                <a:lnTo>
                  <a:pt x="4390" y="8123"/>
                </a:lnTo>
                <a:lnTo>
                  <a:pt x="4394" y="8115"/>
                </a:lnTo>
                <a:lnTo>
                  <a:pt x="4400" y="8105"/>
                </a:lnTo>
                <a:lnTo>
                  <a:pt x="4423" y="8083"/>
                </a:lnTo>
                <a:lnTo>
                  <a:pt x="4441" y="8072"/>
                </a:lnTo>
                <a:lnTo>
                  <a:pt x="4443" y="8071"/>
                </a:lnTo>
                <a:lnTo>
                  <a:pt x="4443" y="8070"/>
                </a:lnTo>
                <a:lnTo>
                  <a:pt x="4443" y="8067"/>
                </a:lnTo>
                <a:lnTo>
                  <a:pt x="4443" y="8066"/>
                </a:lnTo>
                <a:lnTo>
                  <a:pt x="4443" y="8066"/>
                </a:lnTo>
                <a:lnTo>
                  <a:pt x="4448" y="8059"/>
                </a:lnTo>
                <a:lnTo>
                  <a:pt x="4454" y="8054"/>
                </a:lnTo>
                <a:lnTo>
                  <a:pt x="4462" y="8050"/>
                </a:lnTo>
                <a:lnTo>
                  <a:pt x="4472" y="8049"/>
                </a:lnTo>
                <a:lnTo>
                  <a:pt x="4479" y="8046"/>
                </a:lnTo>
                <a:lnTo>
                  <a:pt x="4482" y="8037"/>
                </a:lnTo>
                <a:lnTo>
                  <a:pt x="4485" y="8018"/>
                </a:lnTo>
                <a:lnTo>
                  <a:pt x="4486" y="8010"/>
                </a:lnTo>
                <a:lnTo>
                  <a:pt x="4493" y="7992"/>
                </a:lnTo>
                <a:lnTo>
                  <a:pt x="4495" y="7982"/>
                </a:lnTo>
                <a:lnTo>
                  <a:pt x="4500" y="7973"/>
                </a:lnTo>
                <a:lnTo>
                  <a:pt x="4501" y="7968"/>
                </a:lnTo>
                <a:lnTo>
                  <a:pt x="4501" y="7965"/>
                </a:lnTo>
                <a:lnTo>
                  <a:pt x="4501" y="7962"/>
                </a:lnTo>
                <a:lnTo>
                  <a:pt x="4501" y="7959"/>
                </a:lnTo>
                <a:lnTo>
                  <a:pt x="4517" y="7931"/>
                </a:lnTo>
                <a:lnTo>
                  <a:pt x="4522" y="7925"/>
                </a:lnTo>
                <a:lnTo>
                  <a:pt x="4527" y="7918"/>
                </a:lnTo>
                <a:lnTo>
                  <a:pt x="4529" y="7910"/>
                </a:lnTo>
                <a:lnTo>
                  <a:pt x="4531" y="7893"/>
                </a:lnTo>
                <a:lnTo>
                  <a:pt x="4536" y="7879"/>
                </a:lnTo>
                <a:lnTo>
                  <a:pt x="4546" y="7864"/>
                </a:lnTo>
                <a:lnTo>
                  <a:pt x="4565" y="7843"/>
                </a:lnTo>
                <a:lnTo>
                  <a:pt x="4580" y="7831"/>
                </a:lnTo>
                <a:lnTo>
                  <a:pt x="4589" y="7826"/>
                </a:lnTo>
                <a:lnTo>
                  <a:pt x="4597" y="7824"/>
                </a:lnTo>
                <a:lnTo>
                  <a:pt x="4602" y="7821"/>
                </a:lnTo>
                <a:lnTo>
                  <a:pt x="4618" y="7807"/>
                </a:lnTo>
                <a:lnTo>
                  <a:pt x="4626" y="7802"/>
                </a:lnTo>
                <a:lnTo>
                  <a:pt x="4643" y="7796"/>
                </a:lnTo>
                <a:lnTo>
                  <a:pt x="4712" y="7791"/>
                </a:lnTo>
                <a:lnTo>
                  <a:pt x="4786" y="7776"/>
                </a:lnTo>
                <a:lnTo>
                  <a:pt x="4801" y="7771"/>
                </a:lnTo>
                <a:lnTo>
                  <a:pt x="4837" y="7753"/>
                </a:lnTo>
                <a:lnTo>
                  <a:pt x="4851" y="7749"/>
                </a:lnTo>
                <a:lnTo>
                  <a:pt x="4904" y="7709"/>
                </a:lnTo>
                <a:lnTo>
                  <a:pt x="4911" y="7707"/>
                </a:lnTo>
                <a:lnTo>
                  <a:pt x="4918" y="7706"/>
                </a:lnTo>
                <a:lnTo>
                  <a:pt x="4943" y="7698"/>
                </a:lnTo>
                <a:lnTo>
                  <a:pt x="5004" y="7663"/>
                </a:lnTo>
                <a:lnTo>
                  <a:pt x="5036" y="7651"/>
                </a:lnTo>
                <a:lnTo>
                  <a:pt x="5103" y="7634"/>
                </a:lnTo>
                <a:lnTo>
                  <a:pt x="5119" y="7628"/>
                </a:lnTo>
                <a:lnTo>
                  <a:pt x="5175" y="7589"/>
                </a:lnTo>
                <a:lnTo>
                  <a:pt x="5233" y="7549"/>
                </a:lnTo>
                <a:lnTo>
                  <a:pt x="5249" y="7543"/>
                </a:lnTo>
                <a:lnTo>
                  <a:pt x="5278" y="7525"/>
                </a:lnTo>
                <a:lnTo>
                  <a:pt x="5295" y="7518"/>
                </a:lnTo>
                <a:lnTo>
                  <a:pt x="5312" y="7521"/>
                </a:lnTo>
                <a:lnTo>
                  <a:pt x="5342" y="7524"/>
                </a:lnTo>
                <a:lnTo>
                  <a:pt x="5351" y="7521"/>
                </a:lnTo>
                <a:lnTo>
                  <a:pt x="5354" y="7518"/>
                </a:lnTo>
                <a:lnTo>
                  <a:pt x="5361" y="7512"/>
                </a:lnTo>
                <a:lnTo>
                  <a:pt x="5366" y="7510"/>
                </a:lnTo>
                <a:lnTo>
                  <a:pt x="5380" y="7506"/>
                </a:lnTo>
                <a:lnTo>
                  <a:pt x="5385" y="7504"/>
                </a:lnTo>
                <a:lnTo>
                  <a:pt x="5392" y="7506"/>
                </a:lnTo>
                <a:lnTo>
                  <a:pt x="5410" y="7507"/>
                </a:lnTo>
                <a:lnTo>
                  <a:pt x="5422" y="7513"/>
                </a:lnTo>
                <a:lnTo>
                  <a:pt x="5460" y="7524"/>
                </a:lnTo>
                <a:lnTo>
                  <a:pt x="5584" y="7538"/>
                </a:lnTo>
                <a:lnTo>
                  <a:pt x="5617" y="7536"/>
                </a:lnTo>
                <a:lnTo>
                  <a:pt x="5629" y="7533"/>
                </a:lnTo>
                <a:lnTo>
                  <a:pt x="5642" y="7536"/>
                </a:lnTo>
                <a:lnTo>
                  <a:pt x="5689" y="7533"/>
                </a:lnTo>
                <a:lnTo>
                  <a:pt x="5737" y="7533"/>
                </a:lnTo>
                <a:lnTo>
                  <a:pt x="5749" y="7529"/>
                </a:lnTo>
                <a:lnTo>
                  <a:pt x="5751" y="7533"/>
                </a:lnTo>
                <a:lnTo>
                  <a:pt x="5759" y="7529"/>
                </a:lnTo>
                <a:lnTo>
                  <a:pt x="5832" y="7521"/>
                </a:lnTo>
                <a:lnTo>
                  <a:pt x="5930" y="7496"/>
                </a:lnTo>
                <a:lnTo>
                  <a:pt x="5932" y="7494"/>
                </a:lnTo>
                <a:lnTo>
                  <a:pt x="5940" y="7486"/>
                </a:lnTo>
                <a:lnTo>
                  <a:pt x="5944" y="7485"/>
                </a:lnTo>
                <a:lnTo>
                  <a:pt x="5953" y="7484"/>
                </a:lnTo>
                <a:lnTo>
                  <a:pt x="6026" y="7460"/>
                </a:lnTo>
                <a:lnTo>
                  <a:pt x="6127" y="7444"/>
                </a:lnTo>
                <a:lnTo>
                  <a:pt x="6209" y="7417"/>
                </a:lnTo>
                <a:lnTo>
                  <a:pt x="6386" y="7348"/>
                </a:lnTo>
                <a:lnTo>
                  <a:pt x="6413" y="7331"/>
                </a:lnTo>
                <a:lnTo>
                  <a:pt x="6427" y="7326"/>
                </a:lnTo>
                <a:lnTo>
                  <a:pt x="6433" y="7320"/>
                </a:lnTo>
                <a:lnTo>
                  <a:pt x="6498" y="7291"/>
                </a:lnTo>
                <a:lnTo>
                  <a:pt x="6522" y="7284"/>
                </a:lnTo>
                <a:lnTo>
                  <a:pt x="6526" y="7284"/>
                </a:lnTo>
                <a:lnTo>
                  <a:pt x="6526" y="1012"/>
                </a:lnTo>
                <a:lnTo>
                  <a:pt x="6514" y="1013"/>
                </a:lnTo>
                <a:lnTo>
                  <a:pt x="6513" y="1015"/>
                </a:lnTo>
                <a:lnTo>
                  <a:pt x="6507" y="1021"/>
                </a:lnTo>
                <a:lnTo>
                  <a:pt x="6504" y="1022"/>
                </a:lnTo>
                <a:lnTo>
                  <a:pt x="6501" y="1022"/>
                </a:lnTo>
                <a:lnTo>
                  <a:pt x="6497" y="1021"/>
                </a:lnTo>
                <a:lnTo>
                  <a:pt x="6495" y="1021"/>
                </a:lnTo>
                <a:lnTo>
                  <a:pt x="6493" y="1024"/>
                </a:lnTo>
                <a:lnTo>
                  <a:pt x="6495" y="1026"/>
                </a:lnTo>
                <a:lnTo>
                  <a:pt x="6504" y="1031"/>
                </a:lnTo>
                <a:lnTo>
                  <a:pt x="6508" y="1034"/>
                </a:lnTo>
                <a:lnTo>
                  <a:pt x="6505" y="1036"/>
                </a:lnTo>
                <a:lnTo>
                  <a:pt x="6502" y="1044"/>
                </a:lnTo>
                <a:lnTo>
                  <a:pt x="6508" y="1042"/>
                </a:lnTo>
                <a:lnTo>
                  <a:pt x="6513" y="1041"/>
                </a:lnTo>
                <a:lnTo>
                  <a:pt x="6515" y="1042"/>
                </a:lnTo>
                <a:lnTo>
                  <a:pt x="6518" y="1047"/>
                </a:lnTo>
                <a:lnTo>
                  <a:pt x="6515" y="1049"/>
                </a:lnTo>
                <a:lnTo>
                  <a:pt x="6502" y="1055"/>
                </a:lnTo>
                <a:lnTo>
                  <a:pt x="6498" y="1055"/>
                </a:lnTo>
                <a:lnTo>
                  <a:pt x="6495" y="1055"/>
                </a:lnTo>
                <a:lnTo>
                  <a:pt x="6493" y="1060"/>
                </a:lnTo>
                <a:lnTo>
                  <a:pt x="6496" y="1062"/>
                </a:lnTo>
                <a:lnTo>
                  <a:pt x="6504" y="1067"/>
                </a:lnTo>
                <a:lnTo>
                  <a:pt x="6508" y="1069"/>
                </a:lnTo>
                <a:lnTo>
                  <a:pt x="6505" y="1075"/>
                </a:lnTo>
                <a:lnTo>
                  <a:pt x="6489" y="1069"/>
                </a:lnTo>
                <a:lnTo>
                  <a:pt x="6485" y="1073"/>
                </a:lnTo>
                <a:lnTo>
                  <a:pt x="6483" y="1081"/>
                </a:lnTo>
                <a:lnTo>
                  <a:pt x="6483" y="1085"/>
                </a:lnTo>
                <a:lnTo>
                  <a:pt x="6490" y="1087"/>
                </a:lnTo>
                <a:lnTo>
                  <a:pt x="6490" y="1092"/>
                </a:lnTo>
                <a:lnTo>
                  <a:pt x="6486" y="1097"/>
                </a:lnTo>
                <a:lnTo>
                  <a:pt x="6483" y="1099"/>
                </a:lnTo>
                <a:lnTo>
                  <a:pt x="6480" y="1098"/>
                </a:lnTo>
                <a:lnTo>
                  <a:pt x="6479" y="1097"/>
                </a:lnTo>
                <a:lnTo>
                  <a:pt x="6478" y="1096"/>
                </a:lnTo>
                <a:lnTo>
                  <a:pt x="6477" y="1094"/>
                </a:lnTo>
                <a:lnTo>
                  <a:pt x="6476" y="1099"/>
                </a:lnTo>
                <a:lnTo>
                  <a:pt x="6473" y="1104"/>
                </a:lnTo>
                <a:lnTo>
                  <a:pt x="6470" y="1105"/>
                </a:lnTo>
                <a:lnTo>
                  <a:pt x="6468" y="1104"/>
                </a:lnTo>
                <a:lnTo>
                  <a:pt x="6470" y="1093"/>
                </a:lnTo>
                <a:lnTo>
                  <a:pt x="6470" y="1087"/>
                </a:lnTo>
                <a:lnTo>
                  <a:pt x="6467" y="1087"/>
                </a:lnTo>
                <a:lnTo>
                  <a:pt x="6466" y="1089"/>
                </a:lnTo>
                <a:lnTo>
                  <a:pt x="6464" y="1093"/>
                </a:lnTo>
                <a:lnTo>
                  <a:pt x="6461" y="1099"/>
                </a:lnTo>
                <a:lnTo>
                  <a:pt x="6460" y="1098"/>
                </a:lnTo>
                <a:lnTo>
                  <a:pt x="6458" y="1096"/>
                </a:lnTo>
                <a:lnTo>
                  <a:pt x="6456" y="1094"/>
                </a:lnTo>
                <a:lnTo>
                  <a:pt x="6453" y="1089"/>
                </a:lnTo>
                <a:lnTo>
                  <a:pt x="6450" y="1089"/>
                </a:lnTo>
                <a:lnTo>
                  <a:pt x="6446" y="1094"/>
                </a:lnTo>
                <a:lnTo>
                  <a:pt x="6448" y="1100"/>
                </a:lnTo>
                <a:lnTo>
                  <a:pt x="6446" y="1108"/>
                </a:lnTo>
                <a:lnTo>
                  <a:pt x="6442" y="1114"/>
                </a:lnTo>
                <a:lnTo>
                  <a:pt x="6441" y="1120"/>
                </a:lnTo>
                <a:lnTo>
                  <a:pt x="6441" y="1123"/>
                </a:lnTo>
                <a:lnTo>
                  <a:pt x="6446" y="1127"/>
                </a:lnTo>
                <a:lnTo>
                  <a:pt x="6446" y="1130"/>
                </a:lnTo>
                <a:lnTo>
                  <a:pt x="6444" y="1131"/>
                </a:lnTo>
                <a:lnTo>
                  <a:pt x="6442" y="1134"/>
                </a:lnTo>
                <a:lnTo>
                  <a:pt x="6439" y="1136"/>
                </a:lnTo>
                <a:lnTo>
                  <a:pt x="6437" y="1140"/>
                </a:lnTo>
                <a:lnTo>
                  <a:pt x="6437" y="1145"/>
                </a:lnTo>
                <a:lnTo>
                  <a:pt x="6439" y="1146"/>
                </a:lnTo>
                <a:lnTo>
                  <a:pt x="6441" y="1147"/>
                </a:lnTo>
                <a:lnTo>
                  <a:pt x="6444" y="1147"/>
                </a:lnTo>
                <a:lnTo>
                  <a:pt x="6448" y="1149"/>
                </a:lnTo>
                <a:lnTo>
                  <a:pt x="6450" y="1153"/>
                </a:lnTo>
                <a:lnTo>
                  <a:pt x="6452" y="1157"/>
                </a:lnTo>
                <a:lnTo>
                  <a:pt x="6450" y="1158"/>
                </a:lnTo>
                <a:lnTo>
                  <a:pt x="6444" y="1158"/>
                </a:lnTo>
                <a:lnTo>
                  <a:pt x="6439" y="1159"/>
                </a:lnTo>
                <a:lnTo>
                  <a:pt x="6434" y="1163"/>
                </a:lnTo>
                <a:lnTo>
                  <a:pt x="6433" y="1170"/>
                </a:lnTo>
                <a:lnTo>
                  <a:pt x="6435" y="1178"/>
                </a:lnTo>
                <a:lnTo>
                  <a:pt x="6441" y="1180"/>
                </a:lnTo>
                <a:lnTo>
                  <a:pt x="6446" y="1182"/>
                </a:lnTo>
                <a:lnTo>
                  <a:pt x="6449" y="1186"/>
                </a:lnTo>
                <a:lnTo>
                  <a:pt x="6447" y="1190"/>
                </a:lnTo>
                <a:lnTo>
                  <a:pt x="6444" y="1194"/>
                </a:lnTo>
                <a:lnTo>
                  <a:pt x="6440" y="1195"/>
                </a:lnTo>
                <a:lnTo>
                  <a:pt x="6437" y="1197"/>
                </a:lnTo>
                <a:lnTo>
                  <a:pt x="6435" y="1202"/>
                </a:lnTo>
                <a:lnTo>
                  <a:pt x="6435" y="1204"/>
                </a:lnTo>
                <a:lnTo>
                  <a:pt x="6435" y="1213"/>
                </a:lnTo>
                <a:lnTo>
                  <a:pt x="6434" y="1220"/>
                </a:lnTo>
                <a:lnTo>
                  <a:pt x="6433" y="1226"/>
                </a:lnTo>
                <a:lnTo>
                  <a:pt x="6429" y="1232"/>
                </a:lnTo>
                <a:lnTo>
                  <a:pt x="6425" y="1238"/>
                </a:lnTo>
                <a:lnTo>
                  <a:pt x="6422" y="1244"/>
                </a:lnTo>
                <a:lnTo>
                  <a:pt x="6419" y="1246"/>
                </a:lnTo>
                <a:lnTo>
                  <a:pt x="6418" y="1244"/>
                </a:lnTo>
                <a:lnTo>
                  <a:pt x="6417" y="1239"/>
                </a:lnTo>
                <a:lnTo>
                  <a:pt x="6416" y="1237"/>
                </a:lnTo>
                <a:lnTo>
                  <a:pt x="6416" y="1234"/>
                </a:lnTo>
                <a:lnTo>
                  <a:pt x="6423" y="1225"/>
                </a:lnTo>
                <a:lnTo>
                  <a:pt x="6427" y="1213"/>
                </a:lnTo>
                <a:lnTo>
                  <a:pt x="6427" y="1201"/>
                </a:lnTo>
                <a:lnTo>
                  <a:pt x="6418" y="1195"/>
                </a:lnTo>
                <a:lnTo>
                  <a:pt x="6417" y="1202"/>
                </a:lnTo>
                <a:lnTo>
                  <a:pt x="6412" y="1201"/>
                </a:lnTo>
                <a:lnTo>
                  <a:pt x="6405" y="1197"/>
                </a:lnTo>
                <a:lnTo>
                  <a:pt x="6399" y="1197"/>
                </a:lnTo>
                <a:lnTo>
                  <a:pt x="6402" y="1200"/>
                </a:lnTo>
                <a:lnTo>
                  <a:pt x="6396" y="1201"/>
                </a:lnTo>
                <a:lnTo>
                  <a:pt x="6386" y="1198"/>
                </a:lnTo>
                <a:lnTo>
                  <a:pt x="6382" y="1200"/>
                </a:lnTo>
                <a:lnTo>
                  <a:pt x="6379" y="1200"/>
                </a:lnTo>
                <a:lnTo>
                  <a:pt x="6378" y="1197"/>
                </a:lnTo>
                <a:lnTo>
                  <a:pt x="6378" y="1195"/>
                </a:lnTo>
                <a:lnTo>
                  <a:pt x="6375" y="1195"/>
                </a:lnTo>
                <a:lnTo>
                  <a:pt x="6370" y="1195"/>
                </a:lnTo>
                <a:lnTo>
                  <a:pt x="6372" y="1191"/>
                </a:lnTo>
                <a:lnTo>
                  <a:pt x="6373" y="1188"/>
                </a:lnTo>
                <a:lnTo>
                  <a:pt x="6374" y="1185"/>
                </a:lnTo>
                <a:lnTo>
                  <a:pt x="6376" y="1183"/>
                </a:lnTo>
                <a:lnTo>
                  <a:pt x="6376" y="1180"/>
                </a:lnTo>
                <a:lnTo>
                  <a:pt x="6372" y="1182"/>
                </a:lnTo>
                <a:lnTo>
                  <a:pt x="6367" y="1184"/>
                </a:lnTo>
                <a:lnTo>
                  <a:pt x="6360" y="1189"/>
                </a:lnTo>
                <a:lnTo>
                  <a:pt x="6354" y="1186"/>
                </a:lnTo>
                <a:lnTo>
                  <a:pt x="6360" y="1179"/>
                </a:lnTo>
                <a:lnTo>
                  <a:pt x="6362" y="1177"/>
                </a:lnTo>
                <a:lnTo>
                  <a:pt x="6366" y="1174"/>
                </a:lnTo>
                <a:lnTo>
                  <a:pt x="6366" y="1172"/>
                </a:lnTo>
                <a:lnTo>
                  <a:pt x="6349" y="1172"/>
                </a:lnTo>
                <a:lnTo>
                  <a:pt x="6345" y="1171"/>
                </a:lnTo>
                <a:lnTo>
                  <a:pt x="6348" y="1166"/>
                </a:lnTo>
                <a:lnTo>
                  <a:pt x="6353" y="1165"/>
                </a:lnTo>
                <a:lnTo>
                  <a:pt x="6363" y="1166"/>
                </a:lnTo>
                <a:lnTo>
                  <a:pt x="6367" y="1165"/>
                </a:lnTo>
                <a:lnTo>
                  <a:pt x="6369" y="1160"/>
                </a:lnTo>
                <a:lnTo>
                  <a:pt x="6369" y="1155"/>
                </a:lnTo>
                <a:lnTo>
                  <a:pt x="6368" y="1153"/>
                </a:lnTo>
                <a:lnTo>
                  <a:pt x="6363" y="1152"/>
                </a:lnTo>
                <a:lnTo>
                  <a:pt x="6356" y="1153"/>
                </a:lnTo>
                <a:lnTo>
                  <a:pt x="6345" y="1155"/>
                </a:lnTo>
                <a:lnTo>
                  <a:pt x="6348" y="1145"/>
                </a:lnTo>
                <a:lnTo>
                  <a:pt x="6350" y="1142"/>
                </a:lnTo>
                <a:lnTo>
                  <a:pt x="6367" y="1134"/>
                </a:lnTo>
                <a:lnTo>
                  <a:pt x="6368" y="1130"/>
                </a:lnTo>
                <a:lnTo>
                  <a:pt x="6360" y="1128"/>
                </a:lnTo>
                <a:lnTo>
                  <a:pt x="6348" y="1130"/>
                </a:lnTo>
                <a:lnTo>
                  <a:pt x="6333" y="1147"/>
                </a:lnTo>
                <a:lnTo>
                  <a:pt x="6322" y="1147"/>
                </a:lnTo>
                <a:lnTo>
                  <a:pt x="6324" y="1143"/>
                </a:lnTo>
                <a:lnTo>
                  <a:pt x="6328" y="1135"/>
                </a:lnTo>
                <a:lnTo>
                  <a:pt x="6330" y="1130"/>
                </a:lnTo>
                <a:lnTo>
                  <a:pt x="6339" y="1120"/>
                </a:lnTo>
                <a:lnTo>
                  <a:pt x="6341" y="1115"/>
                </a:lnTo>
                <a:lnTo>
                  <a:pt x="6374" y="1073"/>
                </a:lnTo>
                <a:lnTo>
                  <a:pt x="6380" y="1065"/>
                </a:lnTo>
                <a:lnTo>
                  <a:pt x="6382" y="1054"/>
                </a:lnTo>
                <a:lnTo>
                  <a:pt x="6380" y="1046"/>
                </a:lnTo>
                <a:lnTo>
                  <a:pt x="6370" y="1032"/>
                </a:lnTo>
                <a:lnTo>
                  <a:pt x="6368" y="1025"/>
                </a:lnTo>
                <a:lnTo>
                  <a:pt x="6374" y="1026"/>
                </a:lnTo>
                <a:lnTo>
                  <a:pt x="6381" y="1021"/>
                </a:lnTo>
                <a:lnTo>
                  <a:pt x="6387" y="1022"/>
                </a:lnTo>
                <a:lnTo>
                  <a:pt x="6388" y="1018"/>
                </a:lnTo>
                <a:lnTo>
                  <a:pt x="6390" y="1016"/>
                </a:lnTo>
                <a:lnTo>
                  <a:pt x="6392" y="1013"/>
                </a:lnTo>
                <a:lnTo>
                  <a:pt x="6396" y="1013"/>
                </a:lnTo>
                <a:lnTo>
                  <a:pt x="6397" y="1016"/>
                </a:lnTo>
                <a:lnTo>
                  <a:pt x="6402" y="1028"/>
                </a:lnTo>
                <a:lnTo>
                  <a:pt x="6406" y="1021"/>
                </a:lnTo>
                <a:lnTo>
                  <a:pt x="6410" y="1013"/>
                </a:lnTo>
                <a:lnTo>
                  <a:pt x="6405" y="1009"/>
                </a:lnTo>
                <a:lnTo>
                  <a:pt x="6392" y="995"/>
                </a:lnTo>
                <a:lnTo>
                  <a:pt x="6388" y="995"/>
                </a:lnTo>
                <a:lnTo>
                  <a:pt x="6379" y="993"/>
                </a:lnTo>
                <a:lnTo>
                  <a:pt x="6373" y="991"/>
                </a:lnTo>
                <a:lnTo>
                  <a:pt x="6385" y="987"/>
                </a:lnTo>
                <a:lnTo>
                  <a:pt x="6387" y="985"/>
                </a:lnTo>
                <a:lnTo>
                  <a:pt x="6390" y="980"/>
                </a:lnTo>
                <a:lnTo>
                  <a:pt x="6392" y="976"/>
                </a:lnTo>
                <a:lnTo>
                  <a:pt x="6394" y="976"/>
                </a:lnTo>
                <a:lnTo>
                  <a:pt x="6402" y="981"/>
                </a:lnTo>
                <a:lnTo>
                  <a:pt x="6405" y="984"/>
                </a:lnTo>
                <a:lnTo>
                  <a:pt x="6413" y="981"/>
                </a:lnTo>
                <a:lnTo>
                  <a:pt x="6417" y="975"/>
                </a:lnTo>
                <a:lnTo>
                  <a:pt x="6419" y="968"/>
                </a:lnTo>
                <a:lnTo>
                  <a:pt x="6422" y="962"/>
                </a:lnTo>
                <a:lnTo>
                  <a:pt x="6433" y="954"/>
                </a:lnTo>
                <a:lnTo>
                  <a:pt x="6440" y="951"/>
                </a:lnTo>
                <a:lnTo>
                  <a:pt x="6446" y="950"/>
                </a:lnTo>
                <a:lnTo>
                  <a:pt x="6454" y="952"/>
                </a:lnTo>
                <a:lnTo>
                  <a:pt x="6453" y="958"/>
                </a:lnTo>
                <a:lnTo>
                  <a:pt x="6448" y="964"/>
                </a:lnTo>
                <a:lnTo>
                  <a:pt x="6424" y="979"/>
                </a:lnTo>
                <a:lnTo>
                  <a:pt x="6417" y="985"/>
                </a:lnTo>
                <a:lnTo>
                  <a:pt x="6416" y="992"/>
                </a:lnTo>
                <a:lnTo>
                  <a:pt x="6419" y="992"/>
                </a:lnTo>
                <a:lnTo>
                  <a:pt x="6435" y="985"/>
                </a:lnTo>
                <a:lnTo>
                  <a:pt x="6443" y="984"/>
                </a:lnTo>
                <a:lnTo>
                  <a:pt x="6442" y="986"/>
                </a:lnTo>
                <a:lnTo>
                  <a:pt x="6441" y="989"/>
                </a:lnTo>
                <a:lnTo>
                  <a:pt x="6441" y="992"/>
                </a:lnTo>
                <a:lnTo>
                  <a:pt x="6444" y="988"/>
                </a:lnTo>
                <a:lnTo>
                  <a:pt x="6446" y="986"/>
                </a:lnTo>
                <a:lnTo>
                  <a:pt x="6448" y="991"/>
                </a:lnTo>
                <a:lnTo>
                  <a:pt x="6447" y="995"/>
                </a:lnTo>
                <a:lnTo>
                  <a:pt x="6441" y="1003"/>
                </a:lnTo>
                <a:lnTo>
                  <a:pt x="6444" y="1001"/>
                </a:lnTo>
                <a:lnTo>
                  <a:pt x="6449" y="999"/>
                </a:lnTo>
                <a:lnTo>
                  <a:pt x="6453" y="995"/>
                </a:lnTo>
                <a:lnTo>
                  <a:pt x="6456" y="984"/>
                </a:lnTo>
                <a:lnTo>
                  <a:pt x="6461" y="981"/>
                </a:lnTo>
                <a:lnTo>
                  <a:pt x="6464" y="985"/>
                </a:lnTo>
                <a:lnTo>
                  <a:pt x="6460" y="992"/>
                </a:lnTo>
                <a:lnTo>
                  <a:pt x="6467" y="991"/>
                </a:lnTo>
                <a:lnTo>
                  <a:pt x="6471" y="987"/>
                </a:lnTo>
                <a:lnTo>
                  <a:pt x="6473" y="982"/>
                </a:lnTo>
                <a:lnTo>
                  <a:pt x="6478" y="976"/>
                </a:lnTo>
                <a:lnTo>
                  <a:pt x="6484" y="972"/>
                </a:lnTo>
                <a:lnTo>
                  <a:pt x="6491" y="968"/>
                </a:lnTo>
                <a:lnTo>
                  <a:pt x="6497" y="967"/>
                </a:lnTo>
                <a:lnTo>
                  <a:pt x="6505" y="967"/>
                </a:lnTo>
                <a:lnTo>
                  <a:pt x="6526" y="968"/>
                </a:lnTo>
                <a:lnTo>
                  <a:pt x="6526" y="464"/>
                </a:lnTo>
                <a:lnTo>
                  <a:pt x="6522" y="463"/>
                </a:lnTo>
                <a:close/>
                <a:moveTo>
                  <a:pt x="4695" y="671"/>
                </a:moveTo>
                <a:lnTo>
                  <a:pt x="4700" y="671"/>
                </a:lnTo>
                <a:lnTo>
                  <a:pt x="4707" y="664"/>
                </a:lnTo>
                <a:lnTo>
                  <a:pt x="4703" y="672"/>
                </a:lnTo>
                <a:lnTo>
                  <a:pt x="4708" y="671"/>
                </a:lnTo>
                <a:lnTo>
                  <a:pt x="4713" y="667"/>
                </a:lnTo>
                <a:lnTo>
                  <a:pt x="4716" y="666"/>
                </a:lnTo>
                <a:lnTo>
                  <a:pt x="4729" y="668"/>
                </a:lnTo>
                <a:lnTo>
                  <a:pt x="4734" y="668"/>
                </a:lnTo>
                <a:lnTo>
                  <a:pt x="4728" y="671"/>
                </a:lnTo>
                <a:lnTo>
                  <a:pt x="4723" y="676"/>
                </a:lnTo>
                <a:lnTo>
                  <a:pt x="4715" y="685"/>
                </a:lnTo>
                <a:lnTo>
                  <a:pt x="4712" y="684"/>
                </a:lnTo>
                <a:lnTo>
                  <a:pt x="4708" y="685"/>
                </a:lnTo>
                <a:lnTo>
                  <a:pt x="4707" y="689"/>
                </a:lnTo>
                <a:lnTo>
                  <a:pt x="4709" y="694"/>
                </a:lnTo>
                <a:lnTo>
                  <a:pt x="4714" y="696"/>
                </a:lnTo>
                <a:lnTo>
                  <a:pt x="4721" y="695"/>
                </a:lnTo>
                <a:lnTo>
                  <a:pt x="4756" y="682"/>
                </a:lnTo>
                <a:lnTo>
                  <a:pt x="4762" y="678"/>
                </a:lnTo>
                <a:lnTo>
                  <a:pt x="4753" y="674"/>
                </a:lnTo>
                <a:lnTo>
                  <a:pt x="4743" y="657"/>
                </a:lnTo>
                <a:lnTo>
                  <a:pt x="4732" y="652"/>
                </a:lnTo>
                <a:lnTo>
                  <a:pt x="4734" y="646"/>
                </a:lnTo>
                <a:lnTo>
                  <a:pt x="4732" y="643"/>
                </a:lnTo>
                <a:lnTo>
                  <a:pt x="4726" y="642"/>
                </a:lnTo>
                <a:lnTo>
                  <a:pt x="4722" y="641"/>
                </a:lnTo>
                <a:lnTo>
                  <a:pt x="4721" y="637"/>
                </a:lnTo>
                <a:lnTo>
                  <a:pt x="4727" y="621"/>
                </a:lnTo>
                <a:lnTo>
                  <a:pt x="4729" y="616"/>
                </a:lnTo>
                <a:lnTo>
                  <a:pt x="4722" y="618"/>
                </a:lnTo>
                <a:lnTo>
                  <a:pt x="4703" y="630"/>
                </a:lnTo>
                <a:lnTo>
                  <a:pt x="4698" y="636"/>
                </a:lnTo>
                <a:lnTo>
                  <a:pt x="4707" y="636"/>
                </a:lnTo>
                <a:lnTo>
                  <a:pt x="4703" y="639"/>
                </a:lnTo>
                <a:lnTo>
                  <a:pt x="4702" y="642"/>
                </a:lnTo>
                <a:lnTo>
                  <a:pt x="4702" y="646"/>
                </a:lnTo>
                <a:lnTo>
                  <a:pt x="4703" y="649"/>
                </a:lnTo>
                <a:lnTo>
                  <a:pt x="4700" y="646"/>
                </a:lnTo>
                <a:lnTo>
                  <a:pt x="4696" y="645"/>
                </a:lnTo>
                <a:lnTo>
                  <a:pt x="4692" y="646"/>
                </a:lnTo>
                <a:lnTo>
                  <a:pt x="4690" y="649"/>
                </a:lnTo>
                <a:lnTo>
                  <a:pt x="4690" y="652"/>
                </a:lnTo>
                <a:lnTo>
                  <a:pt x="4690" y="655"/>
                </a:lnTo>
                <a:lnTo>
                  <a:pt x="4689" y="660"/>
                </a:lnTo>
                <a:lnTo>
                  <a:pt x="4684" y="664"/>
                </a:lnTo>
                <a:lnTo>
                  <a:pt x="4690" y="667"/>
                </a:lnTo>
                <a:lnTo>
                  <a:pt x="4695" y="671"/>
                </a:lnTo>
                <a:close/>
                <a:moveTo>
                  <a:pt x="6265" y="499"/>
                </a:moveTo>
                <a:lnTo>
                  <a:pt x="6287" y="525"/>
                </a:lnTo>
                <a:lnTo>
                  <a:pt x="6299" y="532"/>
                </a:lnTo>
                <a:lnTo>
                  <a:pt x="6299" y="524"/>
                </a:lnTo>
                <a:lnTo>
                  <a:pt x="6298" y="513"/>
                </a:lnTo>
                <a:lnTo>
                  <a:pt x="6294" y="504"/>
                </a:lnTo>
                <a:lnTo>
                  <a:pt x="6289" y="499"/>
                </a:lnTo>
                <a:lnTo>
                  <a:pt x="6286" y="495"/>
                </a:lnTo>
                <a:lnTo>
                  <a:pt x="6276" y="473"/>
                </a:lnTo>
                <a:lnTo>
                  <a:pt x="6271" y="467"/>
                </a:lnTo>
                <a:lnTo>
                  <a:pt x="6263" y="464"/>
                </a:lnTo>
                <a:lnTo>
                  <a:pt x="6262" y="470"/>
                </a:lnTo>
                <a:lnTo>
                  <a:pt x="6263" y="489"/>
                </a:lnTo>
                <a:lnTo>
                  <a:pt x="6265" y="499"/>
                </a:lnTo>
                <a:close/>
                <a:moveTo>
                  <a:pt x="4943" y="363"/>
                </a:moveTo>
                <a:lnTo>
                  <a:pt x="4945" y="362"/>
                </a:lnTo>
                <a:lnTo>
                  <a:pt x="4950" y="361"/>
                </a:lnTo>
                <a:lnTo>
                  <a:pt x="4953" y="363"/>
                </a:lnTo>
                <a:lnTo>
                  <a:pt x="4955" y="367"/>
                </a:lnTo>
                <a:lnTo>
                  <a:pt x="4960" y="375"/>
                </a:lnTo>
                <a:lnTo>
                  <a:pt x="4962" y="373"/>
                </a:lnTo>
                <a:lnTo>
                  <a:pt x="4965" y="371"/>
                </a:lnTo>
                <a:lnTo>
                  <a:pt x="4966" y="368"/>
                </a:lnTo>
                <a:lnTo>
                  <a:pt x="4963" y="365"/>
                </a:lnTo>
                <a:lnTo>
                  <a:pt x="4963" y="362"/>
                </a:lnTo>
                <a:lnTo>
                  <a:pt x="4966" y="359"/>
                </a:lnTo>
                <a:lnTo>
                  <a:pt x="4969" y="358"/>
                </a:lnTo>
                <a:lnTo>
                  <a:pt x="4971" y="359"/>
                </a:lnTo>
                <a:lnTo>
                  <a:pt x="4973" y="359"/>
                </a:lnTo>
                <a:lnTo>
                  <a:pt x="4982" y="353"/>
                </a:lnTo>
                <a:lnTo>
                  <a:pt x="4987" y="352"/>
                </a:lnTo>
                <a:lnTo>
                  <a:pt x="4985" y="346"/>
                </a:lnTo>
                <a:lnTo>
                  <a:pt x="4978" y="336"/>
                </a:lnTo>
                <a:lnTo>
                  <a:pt x="4975" y="332"/>
                </a:lnTo>
                <a:lnTo>
                  <a:pt x="4978" y="328"/>
                </a:lnTo>
                <a:lnTo>
                  <a:pt x="4985" y="319"/>
                </a:lnTo>
                <a:lnTo>
                  <a:pt x="4988" y="307"/>
                </a:lnTo>
                <a:lnTo>
                  <a:pt x="4987" y="303"/>
                </a:lnTo>
                <a:lnTo>
                  <a:pt x="4982" y="302"/>
                </a:lnTo>
                <a:lnTo>
                  <a:pt x="4979" y="302"/>
                </a:lnTo>
                <a:lnTo>
                  <a:pt x="4978" y="301"/>
                </a:lnTo>
                <a:lnTo>
                  <a:pt x="4976" y="299"/>
                </a:lnTo>
                <a:lnTo>
                  <a:pt x="4975" y="295"/>
                </a:lnTo>
                <a:lnTo>
                  <a:pt x="4973" y="290"/>
                </a:lnTo>
                <a:lnTo>
                  <a:pt x="4969" y="289"/>
                </a:lnTo>
                <a:lnTo>
                  <a:pt x="4966" y="291"/>
                </a:lnTo>
                <a:lnTo>
                  <a:pt x="4968" y="297"/>
                </a:lnTo>
                <a:lnTo>
                  <a:pt x="4961" y="301"/>
                </a:lnTo>
                <a:lnTo>
                  <a:pt x="4954" y="307"/>
                </a:lnTo>
                <a:lnTo>
                  <a:pt x="4950" y="313"/>
                </a:lnTo>
                <a:lnTo>
                  <a:pt x="4956" y="319"/>
                </a:lnTo>
                <a:lnTo>
                  <a:pt x="4960" y="319"/>
                </a:lnTo>
                <a:lnTo>
                  <a:pt x="4959" y="331"/>
                </a:lnTo>
                <a:lnTo>
                  <a:pt x="4960" y="338"/>
                </a:lnTo>
                <a:lnTo>
                  <a:pt x="4956" y="336"/>
                </a:lnTo>
                <a:lnTo>
                  <a:pt x="4950" y="332"/>
                </a:lnTo>
                <a:lnTo>
                  <a:pt x="4945" y="331"/>
                </a:lnTo>
                <a:lnTo>
                  <a:pt x="4943" y="334"/>
                </a:lnTo>
                <a:lnTo>
                  <a:pt x="4942" y="346"/>
                </a:lnTo>
                <a:lnTo>
                  <a:pt x="4941" y="358"/>
                </a:lnTo>
                <a:lnTo>
                  <a:pt x="4941" y="363"/>
                </a:lnTo>
                <a:lnTo>
                  <a:pt x="4943" y="363"/>
                </a:lnTo>
                <a:close/>
                <a:moveTo>
                  <a:pt x="4852" y="515"/>
                </a:moveTo>
                <a:lnTo>
                  <a:pt x="4860" y="513"/>
                </a:lnTo>
                <a:lnTo>
                  <a:pt x="4862" y="513"/>
                </a:lnTo>
                <a:lnTo>
                  <a:pt x="4863" y="516"/>
                </a:lnTo>
                <a:lnTo>
                  <a:pt x="4867" y="523"/>
                </a:lnTo>
                <a:lnTo>
                  <a:pt x="4868" y="525"/>
                </a:lnTo>
                <a:lnTo>
                  <a:pt x="4874" y="529"/>
                </a:lnTo>
                <a:lnTo>
                  <a:pt x="4877" y="528"/>
                </a:lnTo>
                <a:lnTo>
                  <a:pt x="4880" y="523"/>
                </a:lnTo>
                <a:lnTo>
                  <a:pt x="4879" y="517"/>
                </a:lnTo>
                <a:lnTo>
                  <a:pt x="4877" y="516"/>
                </a:lnTo>
                <a:lnTo>
                  <a:pt x="4874" y="513"/>
                </a:lnTo>
                <a:lnTo>
                  <a:pt x="4871" y="511"/>
                </a:lnTo>
                <a:lnTo>
                  <a:pt x="4875" y="506"/>
                </a:lnTo>
                <a:lnTo>
                  <a:pt x="4876" y="504"/>
                </a:lnTo>
                <a:lnTo>
                  <a:pt x="4876" y="499"/>
                </a:lnTo>
                <a:lnTo>
                  <a:pt x="4875" y="494"/>
                </a:lnTo>
                <a:lnTo>
                  <a:pt x="4873" y="492"/>
                </a:lnTo>
                <a:lnTo>
                  <a:pt x="4870" y="494"/>
                </a:lnTo>
                <a:lnTo>
                  <a:pt x="4868" y="498"/>
                </a:lnTo>
                <a:lnTo>
                  <a:pt x="4865" y="501"/>
                </a:lnTo>
                <a:lnTo>
                  <a:pt x="4864" y="505"/>
                </a:lnTo>
                <a:lnTo>
                  <a:pt x="4858" y="498"/>
                </a:lnTo>
                <a:lnTo>
                  <a:pt x="4851" y="500"/>
                </a:lnTo>
                <a:lnTo>
                  <a:pt x="4849" y="506"/>
                </a:lnTo>
                <a:lnTo>
                  <a:pt x="4851" y="513"/>
                </a:lnTo>
                <a:lnTo>
                  <a:pt x="4852" y="515"/>
                </a:lnTo>
                <a:close/>
                <a:moveTo>
                  <a:pt x="5515" y="69"/>
                </a:moveTo>
                <a:lnTo>
                  <a:pt x="5518" y="73"/>
                </a:lnTo>
                <a:lnTo>
                  <a:pt x="5523" y="73"/>
                </a:lnTo>
                <a:lnTo>
                  <a:pt x="5528" y="71"/>
                </a:lnTo>
                <a:lnTo>
                  <a:pt x="5535" y="69"/>
                </a:lnTo>
                <a:lnTo>
                  <a:pt x="5541" y="71"/>
                </a:lnTo>
                <a:lnTo>
                  <a:pt x="5547" y="72"/>
                </a:lnTo>
                <a:lnTo>
                  <a:pt x="5552" y="73"/>
                </a:lnTo>
                <a:lnTo>
                  <a:pt x="5557" y="72"/>
                </a:lnTo>
                <a:lnTo>
                  <a:pt x="5557" y="69"/>
                </a:lnTo>
                <a:lnTo>
                  <a:pt x="5547" y="65"/>
                </a:lnTo>
                <a:lnTo>
                  <a:pt x="5534" y="61"/>
                </a:lnTo>
                <a:lnTo>
                  <a:pt x="5522" y="60"/>
                </a:lnTo>
                <a:lnTo>
                  <a:pt x="5512" y="61"/>
                </a:lnTo>
                <a:lnTo>
                  <a:pt x="5515" y="67"/>
                </a:lnTo>
                <a:lnTo>
                  <a:pt x="5515" y="69"/>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a:off x="7063235" y="4999815"/>
            <a:ext cx="11473" cy="55067"/>
          </a:xfrm>
          <a:custGeom>
            <a:avLst/>
            <a:gdLst>
              <a:gd name="T0" fmla="*/ 3 w 19"/>
              <a:gd name="T1" fmla="*/ 89 h 96"/>
              <a:gd name="T2" fmla="*/ 3 w 19"/>
              <a:gd name="T3" fmla="*/ 93 h 96"/>
              <a:gd name="T4" fmla="*/ 3 w 19"/>
              <a:gd name="T5" fmla="*/ 96 h 96"/>
              <a:gd name="T6" fmla="*/ 4 w 19"/>
              <a:gd name="T7" fmla="*/ 88 h 96"/>
              <a:gd name="T8" fmla="*/ 7 w 19"/>
              <a:gd name="T9" fmla="*/ 81 h 96"/>
              <a:gd name="T10" fmla="*/ 17 w 19"/>
              <a:gd name="T11" fmla="*/ 69 h 96"/>
              <a:gd name="T12" fmla="*/ 10 w 19"/>
              <a:gd name="T13" fmla="*/ 65 h 96"/>
              <a:gd name="T14" fmla="*/ 10 w 19"/>
              <a:gd name="T15" fmla="*/ 55 h 96"/>
              <a:gd name="T16" fmla="*/ 19 w 19"/>
              <a:gd name="T17" fmla="*/ 19 h 96"/>
              <a:gd name="T18" fmla="*/ 19 w 19"/>
              <a:gd name="T19" fmla="*/ 8 h 96"/>
              <a:gd name="T20" fmla="*/ 17 w 19"/>
              <a:gd name="T21" fmla="*/ 0 h 96"/>
              <a:gd name="T22" fmla="*/ 8 w 19"/>
              <a:gd name="T23" fmla="*/ 19 h 96"/>
              <a:gd name="T24" fmla="*/ 0 w 19"/>
              <a:gd name="T25" fmla="*/ 83 h 96"/>
              <a:gd name="T26" fmla="*/ 1 w 19"/>
              <a:gd name="T27" fmla="*/ 86 h 96"/>
              <a:gd name="T28" fmla="*/ 3 w 19"/>
              <a:gd name="T29"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6">
                <a:moveTo>
                  <a:pt x="3" y="89"/>
                </a:moveTo>
                <a:lnTo>
                  <a:pt x="3" y="93"/>
                </a:lnTo>
                <a:lnTo>
                  <a:pt x="3" y="96"/>
                </a:lnTo>
                <a:lnTo>
                  <a:pt x="4" y="88"/>
                </a:lnTo>
                <a:lnTo>
                  <a:pt x="7" y="81"/>
                </a:lnTo>
                <a:lnTo>
                  <a:pt x="17" y="69"/>
                </a:lnTo>
                <a:lnTo>
                  <a:pt x="10" y="65"/>
                </a:lnTo>
                <a:lnTo>
                  <a:pt x="10" y="55"/>
                </a:lnTo>
                <a:lnTo>
                  <a:pt x="19" y="19"/>
                </a:lnTo>
                <a:lnTo>
                  <a:pt x="19" y="8"/>
                </a:lnTo>
                <a:lnTo>
                  <a:pt x="17" y="0"/>
                </a:lnTo>
                <a:lnTo>
                  <a:pt x="8" y="19"/>
                </a:lnTo>
                <a:lnTo>
                  <a:pt x="0" y="83"/>
                </a:lnTo>
                <a:lnTo>
                  <a:pt x="1" y="86"/>
                </a:lnTo>
                <a:lnTo>
                  <a:pt x="3" y="8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7570308" y="4047620"/>
            <a:ext cx="41300" cy="50478"/>
          </a:xfrm>
          <a:custGeom>
            <a:avLst/>
            <a:gdLst>
              <a:gd name="T0" fmla="*/ 9 w 70"/>
              <a:gd name="T1" fmla="*/ 84 h 85"/>
              <a:gd name="T2" fmla="*/ 13 w 70"/>
              <a:gd name="T3" fmla="*/ 80 h 85"/>
              <a:gd name="T4" fmla="*/ 14 w 70"/>
              <a:gd name="T5" fmla="*/ 75 h 85"/>
              <a:gd name="T6" fmla="*/ 16 w 70"/>
              <a:gd name="T7" fmla="*/ 74 h 85"/>
              <a:gd name="T8" fmla="*/ 21 w 70"/>
              <a:gd name="T9" fmla="*/ 75 h 85"/>
              <a:gd name="T10" fmla="*/ 26 w 70"/>
              <a:gd name="T11" fmla="*/ 80 h 85"/>
              <a:gd name="T12" fmla="*/ 28 w 70"/>
              <a:gd name="T13" fmla="*/ 85 h 85"/>
              <a:gd name="T14" fmla="*/ 40 w 70"/>
              <a:gd name="T15" fmla="*/ 80 h 85"/>
              <a:gd name="T16" fmla="*/ 45 w 70"/>
              <a:gd name="T17" fmla="*/ 75 h 85"/>
              <a:gd name="T18" fmla="*/ 47 w 70"/>
              <a:gd name="T19" fmla="*/ 69 h 85"/>
              <a:gd name="T20" fmla="*/ 49 w 70"/>
              <a:gd name="T21" fmla="*/ 68 h 85"/>
              <a:gd name="T22" fmla="*/ 52 w 70"/>
              <a:gd name="T23" fmla="*/ 64 h 85"/>
              <a:gd name="T24" fmla="*/ 55 w 70"/>
              <a:gd name="T25" fmla="*/ 64 h 85"/>
              <a:gd name="T26" fmla="*/ 57 w 70"/>
              <a:gd name="T27" fmla="*/ 61 h 85"/>
              <a:gd name="T28" fmla="*/ 58 w 70"/>
              <a:gd name="T29" fmla="*/ 59 h 85"/>
              <a:gd name="T30" fmla="*/ 58 w 70"/>
              <a:gd name="T31" fmla="*/ 55 h 85"/>
              <a:gd name="T32" fmla="*/ 58 w 70"/>
              <a:gd name="T33" fmla="*/ 52 h 85"/>
              <a:gd name="T34" fmla="*/ 68 w 70"/>
              <a:gd name="T35" fmla="*/ 40 h 85"/>
              <a:gd name="T36" fmla="*/ 70 w 70"/>
              <a:gd name="T37" fmla="*/ 33 h 85"/>
              <a:gd name="T38" fmla="*/ 68 w 70"/>
              <a:gd name="T39" fmla="*/ 25 h 85"/>
              <a:gd name="T40" fmla="*/ 65 w 70"/>
              <a:gd name="T41" fmla="*/ 19 h 85"/>
              <a:gd name="T42" fmla="*/ 65 w 70"/>
              <a:gd name="T43" fmla="*/ 6 h 85"/>
              <a:gd name="T44" fmla="*/ 63 w 70"/>
              <a:gd name="T45" fmla="*/ 0 h 85"/>
              <a:gd name="T46" fmla="*/ 53 w 70"/>
              <a:gd name="T47" fmla="*/ 1 h 85"/>
              <a:gd name="T48" fmla="*/ 41 w 70"/>
              <a:gd name="T49" fmla="*/ 11 h 85"/>
              <a:gd name="T50" fmla="*/ 13 w 70"/>
              <a:gd name="T51" fmla="*/ 43 h 85"/>
              <a:gd name="T52" fmla="*/ 6 w 70"/>
              <a:gd name="T53" fmla="*/ 55 h 85"/>
              <a:gd name="T54" fmla="*/ 2 w 70"/>
              <a:gd name="T55" fmla="*/ 72 h 85"/>
              <a:gd name="T56" fmla="*/ 0 w 70"/>
              <a:gd name="T57" fmla="*/ 77 h 85"/>
              <a:gd name="T58" fmla="*/ 4 w 70"/>
              <a:gd name="T59" fmla="*/ 83 h 85"/>
              <a:gd name="T60" fmla="*/ 9 w 70"/>
              <a:gd name="T61"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85">
                <a:moveTo>
                  <a:pt x="9" y="84"/>
                </a:moveTo>
                <a:lnTo>
                  <a:pt x="13" y="80"/>
                </a:lnTo>
                <a:lnTo>
                  <a:pt x="14" y="75"/>
                </a:lnTo>
                <a:lnTo>
                  <a:pt x="16" y="74"/>
                </a:lnTo>
                <a:lnTo>
                  <a:pt x="21" y="75"/>
                </a:lnTo>
                <a:lnTo>
                  <a:pt x="26" y="80"/>
                </a:lnTo>
                <a:lnTo>
                  <a:pt x="28" y="85"/>
                </a:lnTo>
                <a:lnTo>
                  <a:pt x="40" y="80"/>
                </a:lnTo>
                <a:lnTo>
                  <a:pt x="45" y="75"/>
                </a:lnTo>
                <a:lnTo>
                  <a:pt x="47" y="69"/>
                </a:lnTo>
                <a:lnTo>
                  <a:pt x="49" y="68"/>
                </a:lnTo>
                <a:lnTo>
                  <a:pt x="52" y="64"/>
                </a:lnTo>
                <a:lnTo>
                  <a:pt x="55" y="64"/>
                </a:lnTo>
                <a:lnTo>
                  <a:pt x="57" y="61"/>
                </a:lnTo>
                <a:lnTo>
                  <a:pt x="58" y="59"/>
                </a:lnTo>
                <a:lnTo>
                  <a:pt x="58" y="55"/>
                </a:lnTo>
                <a:lnTo>
                  <a:pt x="58" y="52"/>
                </a:lnTo>
                <a:lnTo>
                  <a:pt x="68" y="40"/>
                </a:lnTo>
                <a:lnTo>
                  <a:pt x="70" y="33"/>
                </a:lnTo>
                <a:lnTo>
                  <a:pt x="68" y="25"/>
                </a:lnTo>
                <a:lnTo>
                  <a:pt x="65" y="19"/>
                </a:lnTo>
                <a:lnTo>
                  <a:pt x="65" y="6"/>
                </a:lnTo>
                <a:lnTo>
                  <a:pt x="63" y="0"/>
                </a:lnTo>
                <a:lnTo>
                  <a:pt x="53" y="1"/>
                </a:lnTo>
                <a:lnTo>
                  <a:pt x="41" y="11"/>
                </a:lnTo>
                <a:lnTo>
                  <a:pt x="13" y="43"/>
                </a:lnTo>
                <a:lnTo>
                  <a:pt x="6" y="55"/>
                </a:lnTo>
                <a:lnTo>
                  <a:pt x="2" y="72"/>
                </a:lnTo>
                <a:lnTo>
                  <a:pt x="0" y="77"/>
                </a:lnTo>
                <a:lnTo>
                  <a:pt x="4" y="83"/>
                </a:lnTo>
                <a:lnTo>
                  <a:pt x="9" y="8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7049468" y="5057176"/>
            <a:ext cx="13767" cy="64245"/>
          </a:xfrm>
          <a:custGeom>
            <a:avLst/>
            <a:gdLst>
              <a:gd name="T0" fmla="*/ 2 w 28"/>
              <a:gd name="T1" fmla="*/ 105 h 109"/>
              <a:gd name="T2" fmla="*/ 5 w 28"/>
              <a:gd name="T3" fmla="*/ 109 h 109"/>
              <a:gd name="T4" fmla="*/ 8 w 28"/>
              <a:gd name="T5" fmla="*/ 109 h 109"/>
              <a:gd name="T6" fmla="*/ 10 w 28"/>
              <a:gd name="T7" fmla="*/ 102 h 109"/>
              <a:gd name="T8" fmla="*/ 11 w 28"/>
              <a:gd name="T9" fmla="*/ 95 h 109"/>
              <a:gd name="T10" fmla="*/ 11 w 28"/>
              <a:gd name="T11" fmla="*/ 80 h 109"/>
              <a:gd name="T12" fmla="*/ 12 w 28"/>
              <a:gd name="T13" fmla="*/ 74 h 109"/>
              <a:gd name="T14" fmla="*/ 19 w 28"/>
              <a:gd name="T15" fmla="*/ 60 h 109"/>
              <a:gd name="T16" fmla="*/ 22 w 28"/>
              <a:gd name="T17" fmla="*/ 54 h 109"/>
              <a:gd name="T18" fmla="*/ 22 w 28"/>
              <a:gd name="T19" fmla="*/ 37 h 109"/>
              <a:gd name="T20" fmla="*/ 23 w 28"/>
              <a:gd name="T21" fmla="*/ 29 h 109"/>
              <a:gd name="T22" fmla="*/ 26 w 28"/>
              <a:gd name="T23" fmla="*/ 26 h 109"/>
              <a:gd name="T24" fmla="*/ 24 w 28"/>
              <a:gd name="T25" fmla="*/ 22 h 109"/>
              <a:gd name="T26" fmla="*/ 25 w 28"/>
              <a:gd name="T27" fmla="*/ 15 h 109"/>
              <a:gd name="T28" fmla="*/ 28 w 28"/>
              <a:gd name="T29" fmla="*/ 0 h 109"/>
              <a:gd name="T30" fmla="*/ 16 w 28"/>
              <a:gd name="T31" fmla="*/ 9 h 109"/>
              <a:gd name="T32" fmla="*/ 12 w 28"/>
              <a:gd name="T33" fmla="*/ 22 h 109"/>
              <a:gd name="T34" fmla="*/ 13 w 28"/>
              <a:gd name="T35" fmla="*/ 52 h 109"/>
              <a:gd name="T36" fmla="*/ 11 w 28"/>
              <a:gd name="T37" fmla="*/ 66 h 109"/>
              <a:gd name="T38" fmla="*/ 0 w 28"/>
              <a:gd name="T39" fmla="*/ 94 h 109"/>
              <a:gd name="T40" fmla="*/ 2 w 28"/>
              <a:gd name="T41" fmla="*/ 103 h 109"/>
              <a:gd name="T42" fmla="*/ 2 w 28"/>
              <a:gd name="T4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09">
                <a:moveTo>
                  <a:pt x="2" y="105"/>
                </a:moveTo>
                <a:lnTo>
                  <a:pt x="5" y="109"/>
                </a:lnTo>
                <a:lnTo>
                  <a:pt x="8" y="109"/>
                </a:lnTo>
                <a:lnTo>
                  <a:pt x="10" y="102"/>
                </a:lnTo>
                <a:lnTo>
                  <a:pt x="11" y="95"/>
                </a:lnTo>
                <a:lnTo>
                  <a:pt x="11" y="80"/>
                </a:lnTo>
                <a:lnTo>
                  <a:pt x="12" y="74"/>
                </a:lnTo>
                <a:lnTo>
                  <a:pt x="19" y="60"/>
                </a:lnTo>
                <a:lnTo>
                  <a:pt x="22" y="54"/>
                </a:lnTo>
                <a:lnTo>
                  <a:pt x="22" y="37"/>
                </a:lnTo>
                <a:lnTo>
                  <a:pt x="23" y="29"/>
                </a:lnTo>
                <a:lnTo>
                  <a:pt x="26" y="26"/>
                </a:lnTo>
                <a:lnTo>
                  <a:pt x="24" y="22"/>
                </a:lnTo>
                <a:lnTo>
                  <a:pt x="25" y="15"/>
                </a:lnTo>
                <a:lnTo>
                  <a:pt x="28" y="0"/>
                </a:lnTo>
                <a:lnTo>
                  <a:pt x="16" y="9"/>
                </a:lnTo>
                <a:lnTo>
                  <a:pt x="12" y="22"/>
                </a:lnTo>
                <a:lnTo>
                  <a:pt x="13" y="52"/>
                </a:lnTo>
                <a:lnTo>
                  <a:pt x="11" y="66"/>
                </a:lnTo>
                <a:lnTo>
                  <a:pt x="0" y="94"/>
                </a:lnTo>
                <a:lnTo>
                  <a:pt x="2" y="103"/>
                </a:lnTo>
                <a:lnTo>
                  <a:pt x="2" y="10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7015052" y="5167310"/>
            <a:ext cx="73422" cy="153729"/>
          </a:xfrm>
          <a:custGeom>
            <a:avLst/>
            <a:gdLst>
              <a:gd name="T0" fmla="*/ 100 w 128"/>
              <a:gd name="T1" fmla="*/ 250 h 266"/>
              <a:gd name="T2" fmla="*/ 102 w 128"/>
              <a:gd name="T3" fmla="*/ 255 h 266"/>
              <a:gd name="T4" fmla="*/ 109 w 128"/>
              <a:gd name="T5" fmla="*/ 260 h 266"/>
              <a:gd name="T6" fmla="*/ 118 w 128"/>
              <a:gd name="T7" fmla="*/ 264 h 266"/>
              <a:gd name="T8" fmla="*/ 121 w 128"/>
              <a:gd name="T9" fmla="*/ 266 h 266"/>
              <a:gd name="T10" fmla="*/ 126 w 128"/>
              <a:gd name="T11" fmla="*/ 262 h 266"/>
              <a:gd name="T12" fmla="*/ 128 w 128"/>
              <a:gd name="T13" fmla="*/ 254 h 266"/>
              <a:gd name="T14" fmla="*/ 128 w 128"/>
              <a:gd name="T15" fmla="*/ 244 h 266"/>
              <a:gd name="T16" fmla="*/ 126 w 128"/>
              <a:gd name="T17" fmla="*/ 237 h 266"/>
              <a:gd name="T18" fmla="*/ 124 w 128"/>
              <a:gd name="T19" fmla="*/ 233 h 266"/>
              <a:gd name="T20" fmla="*/ 123 w 128"/>
              <a:gd name="T21" fmla="*/ 224 h 266"/>
              <a:gd name="T22" fmla="*/ 120 w 128"/>
              <a:gd name="T23" fmla="*/ 220 h 266"/>
              <a:gd name="T24" fmla="*/ 118 w 128"/>
              <a:gd name="T25" fmla="*/ 217 h 266"/>
              <a:gd name="T26" fmla="*/ 112 w 128"/>
              <a:gd name="T27" fmla="*/ 210 h 266"/>
              <a:gd name="T28" fmla="*/ 109 w 128"/>
              <a:gd name="T29" fmla="*/ 206 h 266"/>
              <a:gd name="T30" fmla="*/ 105 w 128"/>
              <a:gd name="T31" fmla="*/ 200 h 266"/>
              <a:gd name="T32" fmla="*/ 101 w 128"/>
              <a:gd name="T33" fmla="*/ 193 h 266"/>
              <a:gd name="T34" fmla="*/ 96 w 128"/>
              <a:gd name="T35" fmla="*/ 187 h 266"/>
              <a:gd name="T36" fmla="*/ 91 w 128"/>
              <a:gd name="T37" fmla="*/ 188 h 266"/>
              <a:gd name="T38" fmla="*/ 93 w 128"/>
              <a:gd name="T39" fmla="*/ 189 h 266"/>
              <a:gd name="T40" fmla="*/ 95 w 128"/>
              <a:gd name="T41" fmla="*/ 194 h 266"/>
              <a:gd name="T42" fmla="*/ 96 w 128"/>
              <a:gd name="T43" fmla="*/ 196 h 266"/>
              <a:gd name="T44" fmla="*/ 84 w 128"/>
              <a:gd name="T45" fmla="*/ 194 h 266"/>
              <a:gd name="T46" fmla="*/ 84 w 128"/>
              <a:gd name="T47" fmla="*/ 185 h 266"/>
              <a:gd name="T48" fmla="*/ 94 w 128"/>
              <a:gd name="T49" fmla="*/ 163 h 266"/>
              <a:gd name="T50" fmla="*/ 83 w 128"/>
              <a:gd name="T51" fmla="*/ 159 h 266"/>
              <a:gd name="T52" fmla="*/ 78 w 128"/>
              <a:gd name="T53" fmla="*/ 149 h 266"/>
              <a:gd name="T54" fmla="*/ 71 w 128"/>
              <a:gd name="T55" fmla="*/ 124 h 266"/>
              <a:gd name="T56" fmla="*/ 62 w 128"/>
              <a:gd name="T57" fmla="*/ 106 h 266"/>
              <a:gd name="T58" fmla="*/ 58 w 128"/>
              <a:gd name="T59" fmla="*/ 95 h 266"/>
              <a:gd name="T60" fmla="*/ 51 w 128"/>
              <a:gd name="T61" fmla="*/ 82 h 266"/>
              <a:gd name="T62" fmla="*/ 46 w 128"/>
              <a:gd name="T63" fmla="*/ 63 h 266"/>
              <a:gd name="T64" fmla="*/ 35 w 128"/>
              <a:gd name="T65" fmla="*/ 43 h 266"/>
              <a:gd name="T66" fmla="*/ 33 w 128"/>
              <a:gd name="T67" fmla="*/ 32 h 266"/>
              <a:gd name="T68" fmla="*/ 33 w 128"/>
              <a:gd name="T69" fmla="*/ 17 h 266"/>
              <a:gd name="T70" fmla="*/ 34 w 128"/>
              <a:gd name="T71" fmla="*/ 14 h 266"/>
              <a:gd name="T72" fmla="*/ 40 w 128"/>
              <a:gd name="T73" fmla="*/ 8 h 266"/>
              <a:gd name="T74" fmla="*/ 41 w 128"/>
              <a:gd name="T75" fmla="*/ 6 h 266"/>
              <a:gd name="T76" fmla="*/ 37 w 128"/>
              <a:gd name="T77" fmla="*/ 2 h 266"/>
              <a:gd name="T78" fmla="*/ 31 w 128"/>
              <a:gd name="T79" fmla="*/ 4 h 266"/>
              <a:gd name="T80" fmla="*/ 25 w 128"/>
              <a:gd name="T81" fmla="*/ 4 h 266"/>
              <a:gd name="T82" fmla="*/ 21 w 128"/>
              <a:gd name="T83" fmla="*/ 0 h 266"/>
              <a:gd name="T84" fmla="*/ 16 w 128"/>
              <a:gd name="T85" fmla="*/ 3 h 266"/>
              <a:gd name="T86" fmla="*/ 10 w 128"/>
              <a:gd name="T87" fmla="*/ 9 h 266"/>
              <a:gd name="T88" fmla="*/ 6 w 128"/>
              <a:gd name="T89" fmla="*/ 16 h 266"/>
              <a:gd name="T90" fmla="*/ 2 w 128"/>
              <a:gd name="T91" fmla="*/ 22 h 266"/>
              <a:gd name="T92" fmla="*/ 0 w 128"/>
              <a:gd name="T93" fmla="*/ 40 h 266"/>
              <a:gd name="T94" fmla="*/ 3 w 128"/>
              <a:gd name="T95" fmla="*/ 57 h 266"/>
              <a:gd name="T96" fmla="*/ 13 w 128"/>
              <a:gd name="T97" fmla="*/ 88 h 266"/>
              <a:gd name="T98" fmla="*/ 23 w 128"/>
              <a:gd name="T99" fmla="*/ 109 h 266"/>
              <a:gd name="T100" fmla="*/ 22 w 128"/>
              <a:gd name="T101" fmla="*/ 113 h 266"/>
              <a:gd name="T102" fmla="*/ 19 w 128"/>
              <a:gd name="T103" fmla="*/ 118 h 266"/>
              <a:gd name="T104" fmla="*/ 23 w 128"/>
              <a:gd name="T105" fmla="*/ 126 h 266"/>
              <a:gd name="T106" fmla="*/ 35 w 128"/>
              <a:gd name="T107" fmla="*/ 140 h 266"/>
              <a:gd name="T108" fmla="*/ 57 w 128"/>
              <a:gd name="T109" fmla="*/ 185 h 266"/>
              <a:gd name="T110" fmla="*/ 66 w 128"/>
              <a:gd name="T111" fmla="*/ 196 h 266"/>
              <a:gd name="T112" fmla="*/ 89 w 128"/>
              <a:gd name="T113" fmla="*/ 219 h 266"/>
              <a:gd name="T114" fmla="*/ 93 w 128"/>
              <a:gd name="T115" fmla="*/ 223 h 266"/>
              <a:gd name="T116" fmla="*/ 100 w 128"/>
              <a:gd name="T117" fmla="*/ 25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66">
                <a:moveTo>
                  <a:pt x="100" y="250"/>
                </a:moveTo>
                <a:lnTo>
                  <a:pt x="102" y="255"/>
                </a:lnTo>
                <a:lnTo>
                  <a:pt x="109" y="260"/>
                </a:lnTo>
                <a:lnTo>
                  <a:pt x="118" y="264"/>
                </a:lnTo>
                <a:lnTo>
                  <a:pt x="121" y="266"/>
                </a:lnTo>
                <a:lnTo>
                  <a:pt x="126" y="262"/>
                </a:lnTo>
                <a:lnTo>
                  <a:pt x="128" y="254"/>
                </a:lnTo>
                <a:lnTo>
                  <a:pt x="128" y="244"/>
                </a:lnTo>
                <a:lnTo>
                  <a:pt x="126" y="237"/>
                </a:lnTo>
                <a:lnTo>
                  <a:pt x="124" y="233"/>
                </a:lnTo>
                <a:lnTo>
                  <a:pt x="123" y="224"/>
                </a:lnTo>
                <a:lnTo>
                  <a:pt x="120" y="220"/>
                </a:lnTo>
                <a:lnTo>
                  <a:pt x="118" y="217"/>
                </a:lnTo>
                <a:lnTo>
                  <a:pt x="112" y="210"/>
                </a:lnTo>
                <a:lnTo>
                  <a:pt x="109" y="206"/>
                </a:lnTo>
                <a:lnTo>
                  <a:pt x="105" y="200"/>
                </a:lnTo>
                <a:lnTo>
                  <a:pt x="101" y="193"/>
                </a:lnTo>
                <a:lnTo>
                  <a:pt x="96" y="187"/>
                </a:lnTo>
                <a:lnTo>
                  <a:pt x="91" y="188"/>
                </a:lnTo>
                <a:lnTo>
                  <a:pt x="93" y="189"/>
                </a:lnTo>
                <a:lnTo>
                  <a:pt x="95" y="194"/>
                </a:lnTo>
                <a:lnTo>
                  <a:pt x="96" y="196"/>
                </a:lnTo>
                <a:lnTo>
                  <a:pt x="84" y="194"/>
                </a:lnTo>
                <a:lnTo>
                  <a:pt x="84" y="185"/>
                </a:lnTo>
                <a:lnTo>
                  <a:pt x="94" y="163"/>
                </a:lnTo>
                <a:lnTo>
                  <a:pt x="83" y="159"/>
                </a:lnTo>
                <a:lnTo>
                  <a:pt x="78" y="149"/>
                </a:lnTo>
                <a:lnTo>
                  <a:pt x="71" y="124"/>
                </a:lnTo>
                <a:lnTo>
                  <a:pt x="62" y="106"/>
                </a:lnTo>
                <a:lnTo>
                  <a:pt x="58" y="95"/>
                </a:lnTo>
                <a:lnTo>
                  <a:pt x="51" y="82"/>
                </a:lnTo>
                <a:lnTo>
                  <a:pt x="46" y="63"/>
                </a:lnTo>
                <a:lnTo>
                  <a:pt x="35" y="43"/>
                </a:lnTo>
                <a:lnTo>
                  <a:pt x="33" y="32"/>
                </a:lnTo>
                <a:lnTo>
                  <a:pt x="33" y="17"/>
                </a:lnTo>
                <a:lnTo>
                  <a:pt x="34" y="14"/>
                </a:lnTo>
                <a:lnTo>
                  <a:pt x="40" y="8"/>
                </a:lnTo>
                <a:lnTo>
                  <a:pt x="41" y="6"/>
                </a:lnTo>
                <a:lnTo>
                  <a:pt x="37" y="2"/>
                </a:lnTo>
                <a:lnTo>
                  <a:pt x="31" y="4"/>
                </a:lnTo>
                <a:lnTo>
                  <a:pt x="25" y="4"/>
                </a:lnTo>
                <a:lnTo>
                  <a:pt x="21" y="0"/>
                </a:lnTo>
                <a:lnTo>
                  <a:pt x="16" y="3"/>
                </a:lnTo>
                <a:lnTo>
                  <a:pt x="10" y="9"/>
                </a:lnTo>
                <a:lnTo>
                  <a:pt x="6" y="16"/>
                </a:lnTo>
                <a:lnTo>
                  <a:pt x="2" y="22"/>
                </a:lnTo>
                <a:lnTo>
                  <a:pt x="0" y="40"/>
                </a:lnTo>
                <a:lnTo>
                  <a:pt x="3" y="57"/>
                </a:lnTo>
                <a:lnTo>
                  <a:pt x="13" y="88"/>
                </a:lnTo>
                <a:lnTo>
                  <a:pt x="23" y="109"/>
                </a:lnTo>
                <a:lnTo>
                  <a:pt x="22" y="113"/>
                </a:lnTo>
                <a:lnTo>
                  <a:pt x="19" y="118"/>
                </a:lnTo>
                <a:lnTo>
                  <a:pt x="23" y="126"/>
                </a:lnTo>
                <a:lnTo>
                  <a:pt x="35" y="140"/>
                </a:lnTo>
                <a:lnTo>
                  <a:pt x="57" y="185"/>
                </a:lnTo>
                <a:lnTo>
                  <a:pt x="66" y="196"/>
                </a:lnTo>
                <a:lnTo>
                  <a:pt x="89" y="219"/>
                </a:lnTo>
                <a:lnTo>
                  <a:pt x="93" y="223"/>
                </a:lnTo>
                <a:lnTo>
                  <a:pt x="100" y="25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a:off x="9672021" y="2787968"/>
            <a:ext cx="27533" cy="16062"/>
          </a:xfrm>
          <a:custGeom>
            <a:avLst/>
            <a:gdLst>
              <a:gd name="T0" fmla="*/ 4 w 48"/>
              <a:gd name="T1" fmla="*/ 24 h 30"/>
              <a:gd name="T2" fmla="*/ 15 w 48"/>
              <a:gd name="T3" fmla="*/ 29 h 30"/>
              <a:gd name="T4" fmla="*/ 17 w 48"/>
              <a:gd name="T5" fmla="*/ 30 h 30"/>
              <a:gd name="T6" fmla="*/ 20 w 48"/>
              <a:gd name="T7" fmla="*/ 29 h 30"/>
              <a:gd name="T8" fmla="*/ 23 w 48"/>
              <a:gd name="T9" fmla="*/ 25 h 30"/>
              <a:gd name="T10" fmla="*/ 24 w 48"/>
              <a:gd name="T11" fmla="*/ 23 h 30"/>
              <a:gd name="T12" fmla="*/ 25 w 48"/>
              <a:gd name="T13" fmla="*/ 22 h 30"/>
              <a:gd name="T14" fmla="*/ 31 w 48"/>
              <a:gd name="T15" fmla="*/ 23 h 30"/>
              <a:gd name="T16" fmla="*/ 35 w 48"/>
              <a:gd name="T17" fmla="*/ 24 h 30"/>
              <a:gd name="T18" fmla="*/ 39 w 48"/>
              <a:gd name="T19" fmla="*/ 25 h 30"/>
              <a:gd name="T20" fmla="*/ 44 w 48"/>
              <a:gd name="T21" fmla="*/ 22 h 30"/>
              <a:gd name="T22" fmla="*/ 39 w 48"/>
              <a:gd name="T23" fmla="*/ 19 h 30"/>
              <a:gd name="T24" fmla="*/ 42 w 48"/>
              <a:gd name="T25" fmla="*/ 16 h 30"/>
              <a:gd name="T26" fmla="*/ 45 w 48"/>
              <a:gd name="T27" fmla="*/ 12 h 30"/>
              <a:gd name="T28" fmla="*/ 48 w 48"/>
              <a:gd name="T29" fmla="*/ 7 h 30"/>
              <a:gd name="T30" fmla="*/ 45 w 48"/>
              <a:gd name="T31" fmla="*/ 3 h 30"/>
              <a:gd name="T32" fmla="*/ 41 w 48"/>
              <a:gd name="T33" fmla="*/ 0 h 30"/>
              <a:gd name="T34" fmla="*/ 36 w 48"/>
              <a:gd name="T35" fmla="*/ 0 h 30"/>
              <a:gd name="T36" fmla="*/ 33 w 48"/>
              <a:gd name="T37" fmla="*/ 4 h 30"/>
              <a:gd name="T38" fmla="*/ 30 w 48"/>
              <a:gd name="T39" fmla="*/ 11 h 30"/>
              <a:gd name="T40" fmla="*/ 20 w 48"/>
              <a:gd name="T41" fmla="*/ 14 h 30"/>
              <a:gd name="T42" fmla="*/ 0 w 48"/>
              <a:gd name="T43" fmla="*/ 19 h 30"/>
              <a:gd name="T44" fmla="*/ 0 w 48"/>
              <a:gd name="T45" fmla="*/ 20 h 30"/>
              <a:gd name="T46" fmla="*/ 0 w 48"/>
              <a:gd name="T47" fmla="*/ 22 h 30"/>
              <a:gd name="T48" fmla="*/ 4 w 48"/>
              <a:gd name="T49"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4" y="24"/>
                </a:moveTo>
                <a:lnTo>
                  <a:pt x="15" y="29"/>
                </a:lnTo>
                <a:lnTo>
                  <a:pt x="17" y="30"/>
                </a:lnTo>
                <a:lnTo>
                  <a:pt x="20" y="29"/>
                </a:lnTo>
                <a:lnTo>
                  <a:pt x="23" y="25"/>
                </a:lnTo>
                <a:lnTo>
                  <a:pt x="24" y="23"/>
                </a:lnTo>
                <a:lnTo>
                  <a:pt x="25" y="22"/>
                </a:lnTo>
                <a:lnTo>
                  <a:pt x="31" y="23"/>
                </a:lnTo>
                <a:lnTo>
                  <a:pt x="35" y="24"/>
                </a:lnTo>
                <a:lnTo>
                  <a:pt x="39" y="25"/>
                </a:lnTo>
                <a:lnTo>
                  <a:pt x="44" y="22"/>
                </a:lnTo>
                <a:lnTo>
                  <a:pt x="39" y="19"/>
                </a:lnTo>
                <a:lnTo>
                  <a:pt x="42" y="16"/>
                </a:lnTo>
                <a:lnTo>
                  <a:pt x="45" y="12"/>
                </a:lnTo>
                <a:lnTo>
                  <a:pt x="48" y="7"/>
                </a:lnTo>
                <a:lnTo>
                  <a:pt x="45" y="3"/>
                </a:lnTo>
                <a:lnTo>
                  <a:pt x="41" y="0"/>
                </a:lnTo>
                <a:lnTo>
                  <a:pt x="36" y="0"/>
                </a:lnTo>
                <a:lnTo>
                  <a:pt x="33" y="4"/>
                </a:lnTo>
                <a:lnTo>
                  <a:pt x="30" y="11"/>
                </a:lnTo>
                <a:lnTo>
                  <a:pt x="20" y="14"/>
                </a:lnTo>
                <a:lnTo>
                  <a:pt x="0" y="19"/>
                </a:lnTo>
                <a:lnTo>
                  <a:pt x="0" y="20"/>
                </a:lnTo>
                <a:lnTo>
                  <a:pt x="0" y="22"/>
                </a:lnTo>
                <a:lnTo>
                  <a:pt x="4" y="2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11"/>
          <p:cNvSpPr>
            <a:spLocks/>
          </p:cNvSpPr>
          <p:nvPr/>
        </p:nvSpPr>
        <p:spPr bwMode="auto">
          <a:xfrm>
            <a:off x="10553088" y="2739786"/>
            <a:ext cx="18356" cy="34417"/>
          </a:xfrm>
          <a:custGeom>
            <a:avLst/>
            <a:gdLst>
              <a:gd name="T0" fmla="*/ 24 w 31"/>
              <a:gd name="T1" fmla="*/ 28 h 62"/>
              <a:gd name="T2" fmla="*/ 19 w 31"/>
              <a:gd name="T3" fmla="*/ 27 h 62"/>
              <a:gd name="T4" fmla="*/ 17 w 31"/>
              <a:gd name="T5" fmla="*/ 24 h 62"/>
              <a:gd name="T6" fmla="*/ 14 w 31"/>
              <a:gd name="T7" fmla="*/ 22 h 62"/>
              <a:gd name="T8" fmla="*/ 14 w 31"/>
              <a:gd name="T9" fmla="*/ 21 h 62"/>
              <a:gd name="T10" fmla="*/ 12 w 31"/>
              <a:gd name="T11" fmla="*/ 6 h 62"/>
              <a:gd name="T12" fmla="*/ 4 w 31"/>
              <a:gd name="T13" fmla="*/ 0 h 62"/>
              <a:gd name="T14" fmla="*/ 0 w 31"/>
              <a:gd name="T15" fmla="*/ 5 h 62"/>
              <a:gd name="T16" fmla="*/ 1 w 31"/>
              <a:gd name="T17" fmla="*/ 34 h 62"/>
              <a:gd name="T18" fmla="*/ 1 w 31"/>
              <a:gd name="T19" fmla="*/ 40 h 62"/>
              <a:gd name="T20" fmla="*/ 5 w 31"/>
              <a:gd name="T21" fmla="*/ 45 h 62"/>
              <a:gd name="T22" fmla="*/ 12 w 31"/>
              <a:gd name="T23" fmla="*/ 51 h 62"/>
              <a:gd name="T24" fmla="*/ 17 w 31"/>
              <a:gd name="T25" fmla="*/ 53 h 62"/>
              <a:gd name="T26" fmla="*/ 20 w 31"/>
              <a:gd name="T27" fmla="*/ 55 h 62"/>
              <a:gd name="T28" fmla="*/ 24 w 31"/>
              <a:gd name="T29" fmla="*/ 59 h 62"/>
              <a:gd name="T30" fmla="*/ 26 w 31"/>
              <a:gd name="T31" fmla="*/ 62 h 62"/>
              <a:gd name="T32" fmla="*/ 30 w 31"/>
              <a:gd name="T33" fmla="*/ 57 h 62"/>
              <a:gd name="T34" fmla="*/ 31 w 31"/>
              <a:gd name="T35" fmla="*/ 47 h 62"/>
              <a:gd name="T36" fmla="*/ 29 w 31"/>
              <a:gd name="T37" fmla="*/ 36 h 62"/>
              <a:gd name="T38" fmla="*/ 26 w 31"/>
              <a:gd name="T39" fmla="*/ 29 h 62"/>
              <a:gd name="T40" fmla="*/ 24 w 31"/>
              <a:gd name="T41"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62">
                <a:moveTo>
                  <a:pt x="24" y="28"/>
                </a:moveTo>
                <a:lnTo>
                  <a:pt x="19" y="27"/>
                </a:lnTo>
                <a:lnTo>
                  <a:pt x="17" y="24"/>
                </a:lnTo>
                <a:lnTo>
                  <a:pt x="14" y="22"/>
                </a:lnTo>
                <a:lnTo>
                  <a:pt x="14" y="21"/>
                </a:lnTo>
                <a:lnTo>
                  <a:pt x="12" y="6"/>
                </a:lnTo>
                <a:lnTo>
                  <a:pt x="4" y="0"/>
                </a:lnTo>
                <a:lnTo>
                  <a:pt x="0" y="5"/>
                </a:lnTo>
                <a:lnTo>
                  <a:pt x="1" y="34"/>
                </a:lnTo>
                <a:lnTo>
                  <a:pt x="1" y="40"/>
                </a:lnTo>
                <a:lnTo>
                  <a:pt x="5" y="45"/>
                </a:lnTo>
                <a:lnTo>
                  <a:pt x="12" y="51"/>
                </a:lnTo>
                <a:lnTo>
                  <a:pt x="17" y="53"/>
                </a:lnTo>
                <a:lnTo>
                  <a:pt x="20" y="55"/>
                </a:lnTo>
                <a:lnTo>
                  <a:pt x="24" y="59"/>
                </a:lnTo>
                <a:lnTo>
                  <a:pt x="26" y="62"/>
                </a:lnTo>
                <a:lnTo>
                  <a:pt x="30" y="57"/>
                </a:lnTo>
                <a:lnTo>
                  <a:pt x="31" y="47"/>
                </a:lnTo>
                <a:lnTo>
                  <a:pt x="29" y="36"/>
                </a:lnTo>
                <a:lnTo>
                  <a:pt x="26" y="29"/>
                </a:lnTo>
                <a:lnTo>
                  <a:pt x="24"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12"/>
          <p:cNvSpPr>
            <a:spLocks/>
          </p:cNvSpPr>
          <p:nvPr/>
        </p:nvSpPr>
        <p:spPr bwMode="auto">
          <a:xfrm>
            <a:off x="7652908" y="6718356"/>
            <a:ext cx="6884" cy="20651"/>
          </a:xfrm>
          <a:custGeom>
            <a:avLst/>
            <a:gdLst>
              <a:gd name="T0" fmla="*/ 6 w 14"/>
              <a:gd name="T1" fmla="*/ 34 h 37"/>
              <a:gd name="T2" fmla="*/ 7 w 14"/>
              <a:gd name="T3" fmla="*/ 35 h 37"/>
              <a:gd name="T4" fmla="*/ 14 w 14"/>
              <a:gd name="T5" fmla="*/ 37 h 37"/>
              <a:gd name="T6" fmla="*/ 13 w 14"/>
              <a:gd name="T7" fmla="*/ 28 h 37"/>
              <a:gd name="T8" fmla="*/ 7 w 14"/>
              <a:gd name="T9" fmla="*/ 10 h 37"/>
              <a:gd name="T10" fmla="*/ 6 w 14"/>
              <a:gd name="T11" fmla="*/ 0 h 37"/>
              <a:gd name="T12" fmla="*/ 0 w 14"/>
              <a:gd name="T13" fmla="*/ 6 h 37"/>
              <a:gd name="T14" fmla="*/ 1 w 14"/>
              <a:gd name="T15" fmla="*/ 15 h 37"/>
              <a:gd name="T16" fmla="*/ 5 w 14"/>
              <a:gd name="T17" fmla="*/ 24 h 37"/>
              <a:gd name="T18" fmla="*/ 6 w 14"/>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7">
                <a:moveTo>
                  <a:pt x="6" y="34"/>
                </a:moveTo>
                <a:lnTo>
                  <a:pt x="7" y="35"/>
                </a:lnTo>
                <a:lnTo>
                  <a:pt x="14" y="37"/>
                </a:lnTo>
                <a:lnTo>
                  <a:pt x="13" y="28"/>
                </a:lnTo>
                <a:lnTo>
                  <a:pt x="7" y="10"/>
                </a:lnTo>
                <a:lnTo>
                  <a:pt x="6" y="0"/>
                </a:lnTo>
                <a:lnTo>
                  <a:pt x="0" y="6"/>
                </a:lnTo>
                <a:lnTo>
                  <a:pt x="1" y="15"/>
                </a:lnTo>
                <a:lnTo>
                  <a:pt x="5" y="24"/>
                </a:lnTo>
                <a:lnTo>
                  <a:pt x="6"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 name="Freeform 14"/>
          <p:cNvSpPr>
            <a:spLocks/>
          </p:cNvSpPr>
          <p:nvPr/>
        </p:nvSpPr>
        <p:spPr bwMode="auto">
          <a:xfrm>
            <a:off x="9701848" y="2785674"/>
            <a:ext cx="43595" cy="45889"/>
          </a:xfrm>
          <a:custGeom>
            <a:avLst/>
            <a:gdLst>
              <a:gd name="T0" fmla="*/ 11 w 78"/>
              <a:gd name="T1" fmla="*/ 55 h 80"/>
              <a:gd name="T2" fmla="*/ 16 w 78"/>
              <a:gd name="T3" fmla="*/ 55 h 80"/>
              <a:gd name="T4" fmla="*/ 23 w 78"/>
              <a:gd name="T5" fmla="*/ 48 h 80"/>
              <a:gd name="T6" fmla="*/ 19 w 78"/>
              <a:gd name="T7" fmla="*/ 56 h 80"/>
              <a:gd name="T8" fmla="*/ 24 w 78"/>
              <a:gd name="T9" fmla="*/ 55 h 80"/>
              <a:gd name="T10" fmla="*/ 29 w 78"/>
              <a:gd name="T11" fmla="*/ 51 h 80"/>
              <a:gd name="T12" fmla="*/ 32 w 78"/>
              <a:gd name="T13" fmla="*/ 50 h 80"/>
              <a:gd name="T14" fmla="*/ 45 w 78"/>
              <a:gd name="T15" fmla="*/ 52 h 80"/>
              <a:gd name="T16" fmla="*/ 50 w 78"/>
              <a:gd name="T17" fmla="*/ 52 h 80"/>
              <a:gd name="T18" fmla="*/ 44 w 78"/>
              <a:gd name="T19" fmla="*/ 55 h 80"/>
              <a:gd name="T20" fmla="*/ 39 w 78"/>
              <a:gd name="T21" fmla="*/ 60 h 80"/>
              <a:gd name="T22" fmla="*/ 31 w 78"/>
              <a:gd name="T23" fmla="*/ 69 h 80"/>
              <a:gd name="T24" fmla="*/ 28 w 78"/>
              <a:gd name="T25" fmla="*/ 68 h 80"/>
              <a:gd name="T26" fmla="*/ 24 w 78"/>
              <a:gd name="T27" fmla="*/ 69 h 80"/>
              <a:gd name="T28" fmla="*/ 23 w 78"/>
              <a:gd name="T29" fmla="*/ 73 h 80"/>
              <a:gd name="T30" fmla="*/ 25 w 78"/>
              <a:gd name="T31" fmla="*/ 78 h 80"/>
              <a:gd name="T32" fmla="*/ 30 w 78"/>
              <a:gd name="T33" fmla="*/ 80 h 80"/>
              <a:gd name="T34" fmla="*/ 37 w 78"/>
              <a:gd name="T35" fmla="*/ 79 h 80"/>
              <a:gd name="T36" fmla="*/ 72 w 78"/>
              <a:gd name="T37" fmla="*/ 66 h 80"/>
              <a:gd name="T38" fmla="*/ 78 w 78"/>
              <a:gd name="T39" fmla="*/ 62 h 80"/>
              <a:gd name="T40" fmla="*/ 69 w 78"/>
              <a:gd name="T41" fmla="*/ 58 h 80"/>
              <a:gd name="T42" fmla="*/ 59 w 78"/>
              <a:gd name="T43" fmla="*/ 41 h 80"/>
              <a:gd name="T44" fmla="*/ 48 w 78"/>
              <a:gd name="T45" fmla="*/ 36 h 80"/>
              <a:gd name="T46" fmla="*/ 50 w 78"/>
              <a:gd name="T47" fmla="*/ 30 h 80"/>
              <a:gd name="T48" fmla="*/ 48 w 78"/>
              <a:gd name="T49" fmla="*/ 27 h 80"/>
              <a:gd name="T50" fmla="*/ 42 w 78"/>
              <a:gd name="T51" fmla="*/ 26 h 80"/>
              <a:gd name="T52" fmla="*/ 38 w 78"/>
              <a:gd name="T53" fmla="*/ 25 h 80"/>
              <a:gd name="T54" fmla="*/ 37 w 78"/>
              <a:gd name="T55" fmla="*/ 21 h 80"/>
              <a:gd name="T56" fmla="*/ 43 w 78"/>
              <a:gd name="T57" fmla="*/ 5 h 80"/>
              <a:gd name="T58" fmla="*/ 45 w 78"/>
              <a:gd name="T59" fmla="*/ 0 h 80"/>
              <a:gd name="T60" fmla="*/ 38 w 78"/>
              <a:gd name="T61" fmla="*/ 2 h 80"/>
              <a:gd name="T62" fmla="*/ 19 w 78"/>
              <a:gd name="T63" fmla="*/ 14 h 80"/>
              <a:gd name="T64" fmla="*/ 14 w 78"/>
              <a:gd name="T65" fmla="*/ 20 h 80"/>
              <a:gd name="T66" fmla="*/ 23 w 78"/>
              <a:gd name="T67" fmla="*/ 20 h 80"/>
              <a:gd name="T68" fmla="*/ 19 w 78"/>
              <a:gd name="T69" fmla="*/ 23 h 80"/>
              <a:gd name="T70" fmla="*/ 18 w 78"/>
              <a:gd name="T71" fmla="*/ 26 h 80"/>
              <a:gd name="T72" fmla="*/ 18 w 78"/>
              <a:gd name="T73" fmla="*/ 30 h 80"/>
              <a:gd name="T74" fmla="*/ 19 w 78"/>
              <a:gd name="T75" fmla="*/ 33 h 80"/>
              <a:gd name="T76" fmla="*/ 16 w 78"/>
              <a:gd name="T77" fmla="*/ 30 h 80"/>
              <a:gd name="T78" fmla="*/ 12 w 78"/>
              <a:gd name="T79" fmla="*/ 29 h 80"/>
              <a:gd name="T80" fmla="*/ 8 w 78"/>
              <a:gd name="T81" fmla="*/ 30 h 80"/>
              <a:gd name="T82" fmla="*/ 6 w 78"/>
              <a:gd name="T83" fmla="*/ 33 h 80"/>
              <a:gd name="T84" fmla="*/ 6 w 78"/>
              <a:gd name="T85" fmla="*/ 36 h 80"/>
              <a:gd name="T86" fmla="*/ 6 w 78"/>
              <a:gd name="T87" fmla="*/ 39 h 80"/>
              <a:gd name="T88" fmla="*/ 5 w 78"/>
              <a:gd name="T89" fmla="*/ 44 h 80"/>
              <a:gd name="T90" fmla="*/ 0 w 78"/>
              <a:gd name="T91" fmla="*/ 48 h 80"/>
              <a:gd name="T92" fmla="*/ 6 w 78"/>
              <a:gd name="T93" fmla="*/ 51 h 80"/>
              <a:gd name="T94" fmla="*/ 11 w 78"/>
              <a:gd name="T95" fmla="*/ 5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 h="80">
                <a:moveTo>
                  <a:pt x="11" y="55"/>
                </a:moveTo>
                <a:lnTo>
                  <a:pt x="16" y="55"/>
                </a:lnTo>
                <a:lnTo>
                  <a:pt x="23" y="48"/>
                </a:lnTo>
                <a:lnTo>
                  <a:pt x="19" y="56"/>
                </a:lnTo>
                <a:lnTo>
                  <a:pt x="24" y="55"/>
                </a:lnTo>
                <a:lnTo>
                  <a:pt x="29" y="51"/>
                </a:lnTo>
                <a:lnTo>
                  <a:pt x="32" y="50"/>
                </a:lnTo>
                <a:lnTo>
                  <a:pt x="45" y="52"/>
                </a:lnTo>
                <a:lnTo>
                  <a:pt x="50" y="52"/>
                </a:lnTo>
                <a:lnTo>
                  <a:pt x="44" y="55"/>
                </a:lnTo>
                <a:lnTo>
                  <a:pt x="39" y="60"/>
                </a:lnTo>
                <a:lnTo>
                  <a:pt x="31" y="69"/>
                </a:lnTo>
                <a:lnTo>
                  <a:pt x="28" y="68"/>
                </a:lnTo>
                <a:lnTo>
                  <a:pt x="24" y="69"/>
                </a:lnTo>
                <a:lnTo>
                  <a:pt x="23" y="73"/>
                </a:lnTo>
                <a:lnTo>
                  <a:pt x="25" y="78"/>
                </a:lnTo>
                <a:lnTo>
                  <a:pt x="30" y="80"/>
                </a:lnTo>
                <a:lnTo>
                  <a:pt x="37" y="79"/>
                </a:lnTo>
                <a:lnTo>
                  <a:pt x="72" y="66"/>
                </a:lnTo>
                <a:lnTo>
                  <a:pt x="78" y="62"/>
                </a:lnTo>
                <a:lnTo>
                  <a:pt x="69" y="58"/>
                </a:lnTo>
                <a:lnTo>
                  <a:pt x="59" y="41"/>
                </a:lnTo>
                <a:lnTo>
                  <a:pt x="48" y="36"/>
                </a:lnTo>
                <a:lnTo>
                  <a:pt x="50" y="30"/>
                </a:lnTo>
                <a:lnTo>
                  <a:pt x="48" y="27"/>
                </a:lnTo>
                <a:lnTo>
                  <a:pt x="42" y="26"/>
                </a:lnTo>
                <a:lnTo>
                  <a:pt x="38" y="25"/>
                </a:lnTo>
                <a:lnTo>
                  <a:pt x="37" y="21"/>
                </a:lnTo>
                <a:lnTo>
                  <a:pt x="43" y="5"/>
                </a:lnTo>
                <a:lnTo>
                  <a:pt x="45" y="0"/>
                </a:lnTo>
                <a:lnTo>
                  <a:pt x="38" y="2"/>
                </a:lnTo>
                <a:lnTo>
                  <a:pt x="19" y="14"/>
                </a:lnTo>
                <a:lnTo>
                  <a:pt x="14" y="20"/>
                </a:lnTo>
                <a:lnTo>
                  <a:pt x="23" y="20"/>
                </a:lnTo>
                <a:lnTo>
                  <a:pt x="19" y="23"/>
                </a:lnTo>
                <a:lnTo>
                  <a:pt x="18" y="26"/>
                </a:lnTo>
                <a:lnTo>
                  <a:pt x="18" y="30"/>
                </a:lnTo>
                <a:lnTo>
                  <a:pt x="19" y="33"/>
                </a:lnTo>
                <a:lnTo>
                  <a:pt x="16" y="30"/>
                </a:lnTo>
                <a:lnTo>
                  <a:pt x="12" y="29"/>
                </a:lnTo>
                <a:lnTo>
                  <a:pt x="8" y="30"/>
                </a:lnTo>
                <a:lnTo>
                  <a:pt x="6" y="33"/>
                </a:lnTo>
                <a:lnTo>
                  <a:pt x="6" y="36"/>
                </a:lnTo>
                <a:lnTo>
                  <a:pt x="6" y="39"/>
                </a:lnTo>
                <a:lnTo>
                  <a:pt x="5" y="44"/>
                </a:lnTo>
                <a:lnTo>
                  <a:pt x="0" y="48"/>
                </a:lnTo>
                <a:lnTo>
                  <a:pt x="6" y="51"/>
                </a:lnTo>
                <a:lnTo>
                  <a:pt x="11" y="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5"/>
          <p:cNvSpPr>
            <a:spLocks/>
          </p:cNvSpPr>
          <p:nvPr/>
        </p:nvSpPr>
        <p:spPr bwMode="auto">
          <a:xfrm>
            <a:off x="10605860" y="2700779"/>
            <a:ext cx="22944" cy="39006"/>
          </a:xfrm>
          <a:custGeom>
            <a:avLst/>
            <a:gdLst>
              <a:gd name="T0" fmla="*/ 3 w 37"/>
              <a:gd name="T1" fmla="*/ 35 h 68"/>
              <a:gd name="T2" fmla="*/ 25 w 37"/>
              <a:gd name="T3" fmla="*/ 61 h 68"/>
              <a:gd name="T4" fmla="*/ 37 w 37"/>
              <a:gd name="T5" fmla="*/ 68 h 68"/>
              <a:gd name="T6" fmla="*/ 37 w 37"/>
              <a:gd name="T7" fmla="*/ 60 h 68"/>
              <a:gd name="T8" fmla="*/ 36 w 37"/>
              <a:gd name="T9" fmla="*/ 49 h 68"/>
              <a:gd name="T10" fmla="*/ 32 w 37"/>
              <a:gd name="T11" fmla="*/ 40 h 68"/>
              <a:gd name="T12" fmla="*/ 27 w 37"/>
              <a:gd name="T13" fmla="*/ 35 h 68"/>
              <a:gd name="T14" fmla="*/ 24 w 37"/>
              <a:gd name="T15" fmla="*/ 31 h 68"/>
              <a:gd name="T16" fmla="*/ 14 w 37"/>
              <a:gd name="T17" fmla="*/ 9 h 68"/>
              <a:gd name="T18" fmla="*/ 9 w 37"/>
              <a:gd name="T19" fmla="*/ 3 h 68"/>
              <a:gd name="T20" fmla="*/ 1 w 37"/>
              <a:gd name="T21" fmla="*/ 0 h 68"/>
              <a:gd name="T22" fmla="*/ 0 w 37"/>
              <a:gd name="T23" fmla="*/ 6 h 68"/>
              <a:gd name="T24" fmla="*/ 1 w 37"/>
              <a:gd name="T25" fmla="*/ 25 h 68"/>
              <a:gd name="T26" fmla="*/ 3 w 37"/>
              <a:gd name="T27"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68">
                <a:moveTo>
                  <a:pt x="3" y="35"/>
                </a:moveTo>
                <a:lnTo>
                  <a:pt x="25" y="61"/>
                </a:lnTo>
                <a:lnTo>
                  <a:pt x="37" y="68"/>
                </a:lnTo>
                <a:lnTo>
                  <a:pt x="37" y="60"/>
                </a:lnTo>
                <a:lnTo>
                  <a:pt x="36" y="49"/>
                </a:lnTo>
                <a:lnTo>
                  <a:pt x="32" y="40"/>
                </a:lnTo>
                <a:lnTo>
                  <a:pt x="27" y="35"/>
                </a:lnTo>
                <a:lnTo>
                  <a:pt x="24" y="31"/>
                </a:lnTo>
                <a:lnTo>
                  <a:pt x="14" y="9"/>
                </a:lnTo>
                <a:lnTo>
                  <a:pt x="9" y="3"/>
                </a:lnTo>
                <a:lnTo>
                  <a:pt x="1" y="0"/>
                </a:lnTo>
                <a:lnTo>
                  <a:pt x="0" y="6"/>
                </a:lnTo>
                <a:lnTo>
                  <a:pt x="1" y="25"/>
                </a:lnTo>
                <a:lnTo>
                  <a:pt x="3"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6"/>
          <p:cNvSpPr>
            <a:spLocks/>
          </p:cNvSpPr>
          <p:nvPr/>
        </p:nvSpPr>
        <p:spPr bwMode="auto">
          <a:xfrm>
            <a:off x="9848693" y="2599824"/>
            <a:ext cx="27533" cy="48184"/>
          </a:xfrm>
          <a:custGeom>
            <a:avLst/>
            <a:gdLst>
              <a:gd name="T0" fmla="*/ 2 w 47"/>
              <a:gd name="T1" fmla="*/ 74 h 86"/>
              <a:gd name="T2" fmla="*/ 4 w 47"/>
              <a:gd name="T3" fmla="*/ 73 h 86"/>
              <a:gd name="T4" fmla="*/ 9 w 47"/>
              <a:gd name="T5" fmla="*/ 72 h 86"/>
              <a:gd name="T6" fmla="*/ 12 w 47"/>
              <a:gd name="T7" fmla="*/ 74 h 86"/>
              <a:gd name="T8" fmla="*/ 14 w 47"/>
              <a:gd name="T9" fmla="*/ 78 h 86"/>
              <a:gd name="T10" fmla="*/ 19 w 47"/>
              <a:gd name="T11" fmla="*/ 86 h 86"/>
              <a:gd name="T12" fmla="*/ 21 w 47"/>
              <a:gd name="T13" fmla="*/ 84 h 86"/>
              <a:gd name="T14" fmla="*/ 24 w 47"/>
              <a:gd name="T15" fmla="*/ 82 h 86"/>
              <a:gd name="T16" fmla="*/ 25 w 47"/>
              <a:gd name="T17" fmla="*/ 79 h 86"/>
              <a:gd name="T18" fmla="*/ 22 w 47"/>
              <a:gd name="T19" fmla="*/ 76 h 86"/>
              <a:gd name="T20" fmla="*/ 22 w 47"/>
              <a:gd name="T21" fmla="*/ 73 h 86"/>
              <a:gd name="T22" fmla="*/ 25 w 47"/>
              <a:gd name="T23" fmla="*/ 70 h 86"/>
              <a:gd name="T24" fmla="*/ 28 w 47"/>
              <a:gd name="T25" fmla="*/ 69 h 86"/>
              <a:gd name="T26" fmla="*/ 30 w 47"/>
              <a:gd name="T27" fmla="*/ 70 h 86"/>
              <a:gd name="T28" fmla="*/ 32 w 47"/>
              <a:gd name="T29" fmla="*/ 70 h 86"/>
              <a:gd name="T30" fmla="*/ 41 w 47"/>
              <a:gd name="T31" fmla="*/ 64 h 86"/>
              <a:gd name="T32" fmla="*/ 46 w 47"/>
              <a:gd name="T33" fmla="*/ 63 h 86"/>
              <a:gd name="T34" fmla="*/ 44 w 47"/>
              <a:gd name="T35" fmla="*/ 57 h 86"/>
              <a:gd name="T36" fmla="*/ 37 w 47"/>
              <a:gd name="T37" fmla="*/ 47 h 86"/>
              <a:gd name="T38" fmla="*/ 34 w 47"/>
              <a:gd name="T39" fmla="*/ 43 h 86"/>
              <a:gd name="T40" fmla="*/ 37 w 47"/>
              <a:gd name="T41" fmla="*/ 39 h 86"/>
              <a:gd name="T42" fmla="*/ 44 w 47"/>
              <a:gd name="T43" fmla="*/ 30 h 86"/>
              <a:gd name="T44" fmla="*/ 47 w 47"/>
              <a:gd name="T45" fmla="*/ 18 h 86"/>
              <a:gd name="T46" fmla="*/ 46 w 47"/>
              <a:gd name="T47" fmla="*/ 14 h 86"/>
              <a:gd name="T48" fmla="*/ 41 w 47"/>
              <a:gd name="T49" fmla="*/ 13 h 86"/>
              <a:gd name="T50" fmla="*/ 38 w 47"/>
              <a:gd name="T51" fmla="*/ 13 h 86"/>
              <a:gd name="T52" fmla="*/ 37 w 47"/>
              <a:gd name="T53" fmla="*/ 12 h 86"/>
              <a:gd name="T54" fmla="*/ 35 w 47"/>
              <a:gd name="T55" fmla="*/ 10 h 86"/>
              <a:gd name="T56" fmla="*/ 34 w 47"/>
              <a:gd name="T57" fmla="*/ 6 h 86"/>
              <a:gd name="T58" fmla="*/ 32 w 47"/>
              <a:gd name="T59" fmla="*/ 1 h 86"/>
              <a:gd name="T60" fmla="*/ 28 w 47"/>
              <a:gd name="T61" fmla="*/ 0 h 86"/>
              <a:gd name="T62" fmla="*/ 25 w 47"/>
              <a:gd name="T63" fmla="*/ 2 h 86"/>
              <a:gd name="T64" fmla="*/ 27 w 47"/>
              <a:gd name="T65" fmla="*/ 8 h 86"/>
              <a:gd name="T66" fmla="*/ 20 w 47"/>
              <a:gd name="T67" fmla="*/ 12 h 86"/>
              <a:gd name="T68" fmla="*/ 13 w 47"/>
              <a:gd name="T69" fmla="*/ 18 h 86"/>
              <a:gd name="T70" fmla="*/ 9 w 47"/>
              <a:gd name="T71" fmla="*/ 24 h 86"/>
              <a:gd name="T72" fmla="*/ 15 w 47"/>
              <a:gd name="T73" fmla="*/ 30 h 86"/>
              <a:gd name="T74" fmla="*/ 19 w 47"/>
              <a:gd name="T75" fmla="*/ 30 h 86"/>
              <a:gd name="T76" fmla="*/ 18 w 47"/>
              <a:gd name="T77" fmla="*/ 42 h 86"/>
              <a:gd name="T78" fmla="*/ 19 w 47"/>
              <a:gd name="T79" fmla="*/ 49 h 86"/>
              <a:gd name="T80" fmla="*/ 15 w 47"/>
              <a:gd name="T81" fmla="*/ 47 h 86"/>
              <a:gd name="T82" fmla="*/ 9 w 47"/>
              <a:gd name="T83" fmla="*/ 43 h 86"/>
              <a:gd name="T84" fmla="*/ 4 w 47"/>
              <a:gd name="T85" fmla="*/ 42 h 86"/>
              <a:gd name="T86" fmla="*/ 2 w 47"/>
              <a:gd name="T87" fmla="*/ 45 h 86"/>
              <a:gd name="T88" fmla="*/ 1 w 47"/>
              <a:gd name="T89" fmla="*/ 57 h 86"/>
              <a:gd name="T90" fmla="*/ 0 w 47"/>
              <a:gd name="T91" fmla="*/ 69 h 86"/>
              <a:gd name="T92" fmla="*/ 0 w 47"/>
              <a:gd name="T93" fmla="*/ 74 h 86"/>
              <a:gd name="T94" fmla="*/ 2 w 47"/>
              <a:gd name="T9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86">
                <a:moveTo>
                  <a:pt x="2" y="74"/>
                </a:moveTo>
                <a:lnTo>
                  <a:pt x="4" y="73"/>
                </a:lnTo>
                <a:lnTo>
                  <a:pt x="9" y="72"/>
                </a:lnTo>
                <a:lnTo>
                  <a:pt x="12" y="74"/>
                </a:lnTo>
                <a:lnTo>
                  <a:pt x="14" y="78"/>
                </a:lnTo>
                <a:lnTo>
                  <a:pt x="19" y="86"/>
                </a:lnTo>
                <a:lnTo>
                  <a:pt x="21" y="84"/>
                </a:lnTo>
                <a:lnTo>
                  <a:pt x="24" y="82"/>
                </a:lnTo>
                <a:lnTo>
                  <a:pt x="25" y="79"/>
                </a:lnTo>
                <a:lnTo>
                  <a:pt x="22" y="76"/>
                </a:lnTo>
                <a:lnTo>
                  <a:pt x="22" y="73"/>
                </a:lnTo>
                <a:lnTo>
                  <a:pt x="25" y="70"/>
                </a:lnTo>
                <a:lnTo>
                  <a:pt x="28" y="69"/>
                </a:lnTo>
                <a:lnTo>
                  <a:pt x="30" y="70"/>
                </a:lnTo>
                <a:lnTo>
                  <a:pt x="32" y="70"/>
                </a:lnTo>
                <a:lnTo>
                  <a:pt x="41" y="64"/>
                </a:lnTo>
                <a:lnTo>
                  <a:pt x="46" y="63"/>
                </a:lnTo>
                <a:lnTo>
                  <a:pt x="44" y="57"/>
                </a:lnTo>
                <a:lnTo>
                  <a:pt x="37" y="47"/>
                </a:lnTo>
                <a:lnTo>
                  <a:pt x="34" y="43"/>
                </a:lnTo>
                <a:lnTo>
                  <a:pt x="37" y="39"/>
                </a:lnTo>
                <a:lnTo>
                  <a:pt x="44" y="30"/>
                </a:lnTo>
                <a:lnTo>
                  <a:pt x="47" y="18"/>
                </a:lnTo>
                <a:lnTo>
                  <a:pt x="46" y="14"/>
                </a:lnTo>
                <a:lnTo>
                  <a:pt x="41" y="13"/>
                </a:lnTo>
                <a:lnTo>
                  <a:pt x="38" y="13"/>
                </a:lnTo>
                <a:lnTo>
                  <a:pt x="37" y="12"/>
                </a:lnTo>
                <a:lnTo>
                  <a:pt x="35" y="10"/>
                </a:lnTo>
                <a:lnTo>
                  <a:pt x="34" y="6"/>
                </a:lnTo>
                <a:lnTo>
                  <a:pt x="32" y="1"/>
                </a:lnTo>
                <a:lnTo>
                  <a:pt x="28" y="0"/>
                </a:lnTo>
                <a:lnTo>
                  <a:pt x="25" y="2"/>
                </a:lnTo>
                <a:lnTo>
                  <a:pt x="27" y="8"/>
                </a:lnTo>
                <a:lnTo>
                  <a:pt x="20" y="12"/>
                </a:lnTo>
                <a:lnTo>
                  <a:pt x="13" y="18"/>
                </a:lnTo>
                <a:lnTo>
                  <a:pt x="9" y="24"/>
                </a:lnTo>
                <a:lnTo>
                  <a:pt x="15" y="30"/>
                </a:lnTo>
                <a:lnTo>
                  <a:pt x="19" y="30"/>
                </a:lnTo>
                <a:lnTo>
                  <a:pt x="18" y="42"/>
                </a:lnTo>
                <a:lnTo>
                  <a:pt x="19" y="49"/>
                </a:lnTo>
                <a:lnTo>
                  <a:pt x="15" y="47"/>
                </a:lnTo>
                <a:lnTo>
                  <a:pt x="9" y="43"/>
                </a:lnTo>
                <a:lnTo>
                  <a:pt x="4" y="42"/>
                </a:lnTo>
                <a:lnTo>
                  <a:pt x="2" y="45"/>
                </a:lnTo>
                <a:lnTo>
                  <a:pt x="1" y="57"/>
                </a:lnTo>
                <a:lnTo>
                  <a:pt x="0" y="69"/>
                </a:lnTo>
                <a:lnTo>
                  <a:pt x="0" y="74"/>
                </a:lnTo>
                <a:lnTo>
                  <a:pt x="2" y="7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7"/>
          <p:cNvSpPr>
            <a:spLocks/>
          </p:cNvSpPr>
          <p:nvPr/>
        </p:nvSpPr>
        <p:spPr bwMode="auto">
          <a:xfrm>
            <a:off x="9795921" y="2714546"/>
            <a:ext cx="18356" cy="22944"/>
          </a:xfrm>
          <a:custGeom>
            <a:avLst/>
            <a:gdLst>
              <a:gd name="T0" fmla="*/ 3 w 31"/>
              <a:gd name="T1" fmla="*/ 23 h 37"/>
              <a:gd name="T2" fmla="*/ 11 w 31"/>
              <a:gd name="T3" fmla="*/ 21 h 37"/>
              <a:gd name="T4" fmla="*/ 13 w 31"/>
              <a:gd name="T5" fmla="*/ 21 h 37"/>
              <a:gd name="T6" fmla="*/ 14 w 31"/>
              <a:gd name="T7" fmla="*/ 24 h 37"/>
              <a:gd name="T8" fmla="*/ 18 w 31"/>
              <a:gd name="T9" fmla="*/ 31 h 37"/>
              <a:gd name="T10" fmla="*/ 19 w 31"/>
              <a:gd name="T11" fmla="*/ 33 h 37"/>
              <a:gd name="T12" fmla="*/ 25 w 31"/>
              <a:gd name="T13" fmla="*/ 37 h 37"/>
              <a:gd name="T14" fmla="*/ 28 w 31"/>
              <a:gd name="T15" fmla="*/ 36 h 37"/>
              <a:gd name="T16" fmla="*/ 31 w 31"/>
              <a:gd name="T17" fmla="*/ 31 h 37"/>
              <a:gd name="T18" fmla="*/ 30 w 31"/>
              <a:gd name="T19" fmla="*/ 25 h 37"/>
              <a:gd name="T20" fmla="*/ 28 w 31"/>
              <a:gd name="T21" fmla="*/ 24 h 37"/>
              <a:gd name="T22" fmla="*/ 25 w 31"/>
              <a:gd name="T23" fmla="*/ 21 h 37"/>
              <a:gd name="T24" fmla="*/ 22 w 31"/>
              <a:gd name="T25" fmla="*/ 19 h 37"/>
              <a:gd name="T26" fmla="*/ 26 w 31"/>
              <a:gd name="T27" fmla="*/ 14 h 37"/>
              <a:gd name="T28" fmla="*/ 27 w 31"/>
              <a:gd name="T29" fmla="*/ 12 h 37"/>
              <a:gd name="T30" fmla="*/ 27 w 31"/>
              <a:gd name="T31" fmla="*/ 7 h 37"/>
              <a:gd name="T32" fmla="*/ 26 w 31"/>
              <a:gd name="T33" fmla="*/ 2 h 37"/>
              <a:gd name="T34" fmla="*/ 24 w 31"/>
              <a:gd name="T35" fmla="*/ 0 h 37"/>
              <a:gd name="T36" fmla="*/ 21 w 31"/>
              <a:gd name="T37" fmla="*/ 2 h 37"/>
              <a:gd name="T38" fmla="*/ 19 w 31"/>
              <a:gd name="T39" fmla="*/ 6 h 37"/>
              <a:gd name="T40" fmla="*/ 16 w 31"/>
              <a:gd name="T41" fmla="*/ 9 h 37"/>
              <a:gd name="T42" fmla="*/ 15 w 31"/>
              <a:gd name="T43" fmla="*/ 13 h 37"/>
              <a:gd name="T44" fmla="*/ 9 w 31"/>
              <a:gd name="T45" fmla="*/ 6 h 37"/>
              <a:gd name="T46" fmla="*/ 2 w 31"/>
              <a:gd name="T47" fmla="*/ 8 h 37"/>
              <a:gd name="T48" fmla="*/ 0 w 31"/>
              <a:gd name="T49" fmla="*/ 14 h 37"/>
              <a:gd name="T50" fmla="*/ 2 w 31"/>
              <a:gd name="T51" fmla="*/ 21 h 37"/>
              <a:gd name="T52" fmla="*/ 3 w 31"/>
              <a:gd name="T5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37">
                <a:moveTo>
                  <a:pt x="3" y="23"/>
                </a:moveTo>
                <a:lnTo>
                  <a:pt x="11" y="21"/>
                </a:lnTo>
                <a:lnTo>
                  <a:pt x="13" y="21"/>
                </a:lnTo>
                <a:lnTo>
                  <a:pt x="14" y="24"/>
                </a:lnTo>
                <a:lnTo>
                  <a:pt x="18" y="31"/>
                </a:lnTo>
                <a:lnTo>
                  <a:pt x="19" y="33"/>
                </a:lnTo>
                <a:lnTo>
                  <a:pt x="25" y="37"/>
                </a:lnTo>
                <a:lnTo>
                  <a:pt x="28" y="36"/>
                </a:lnTo>
                <a:lnTo>
                  <a:pt x="31" y="31"/>
                </a:lnTo>
                <a:lnTo>
                  <a:pt x="30" y="25"/>
                </a:lnTo>
                <a:lnTo>
                  <a:pt x="28" y="24"/>
                </a:lnTo>
                <a:lnTo>
                  <a:pt x="25" y="21"/>
                </a:lnTo>
                <a:lnTo>
                  <a:pt x="22" y="19"/>
                </a:lnTo>
                <a:lnTo>
                  <a:pt x="26" y="14"/>
                </a:lnTo>
                <a:lnTo>
                  <a:pt x="27" y="12"/>
                </a:lnTo>
                <a:lnTo>
                  <a:pt x="27" y="7"/>
                </a:lnTo>
                <a:lnTo>
                  <a:pt x="26" y="2"/>
                </a:lnTo>
                <a:lnTo>
                  <a:pt x="24" y="0"/>
                </a:lnTo>
                <a:lnTo>
                  <a:pt x="21" y="2"/>
                </a:lnTo>
                <a:lnTo>
                  <a:pt x="19" y="6"/>
                </a:lnTo>
                <a:lnTo>
                  <a:pt x="16" y="9"/>
                </a:lnTo>
                <a:lnTo>
                  <a:pt x="15" y="13"/>
                </a:lnTo>
                <a:lnTo>
                  <a:pt x="9" y="6"/>
                </a:lnTo>
                <a:lnTo>
                  <a:pt x="2" y="8"/>
                </a:lnTo>
                <a:lnTo>
                  <a:pt x="0" y="14"/>
                </a:lnTo>
                <a:lnTo>
                  <a:pt x="2" y="21"/>
                </a:lnTo>
                <a:lnTo>
                  <a:pt x="3"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18"/>
          <p:cNvSpPr>
            <a:spLocks/>
          </p:cNvSpPr>
          <p:nvPr/>
        </p:nvSpPr>
        <p:spPr bwMode="auto">
          <a:xfrm>
            <a:off x="10176799" y="2466746"/>
            <a:ext cx="25240" cy="9178"/>
          </a:xfrm>
          <a:custGeom>
            <a:avLst/>
            <a:gdLst>
              <a:gd name="T0" fmla="*/ 3 w 45"/>
              <a:gd name="T1" fmla="*/ 9 h 13"/>
              <a:gd name="T2" fmla="*/ 6 w 45"/>
              <a:gd name="T3" fmla="*/ 13 h 13"/>
              <a:gd name="T4" fmla="*/ 11 w 45"/>
              <a:gd name="T5" fmla="*/ 13 h 13"/>
              <a:gd name="T6" fmla="*/ 16 w 45"/>
              <a:gd name="T7" fmla="*/ 11 h 13"/>
              <a:gd name="T8" fmla="*/ 23 w 45"/>
              <a:gd name="T9" fmla="*/ 9 h 13"/>
              <a:gd name="T10" fmla="*/ 29 w 45"/>
              <a:gd name="T11" fmla="*/ 11 h 13"/>
              <a:gd name="T12" fmla="*/ 35 w 45"/>
              <a:gd name="T13" fmla="*/ 12 h 13"/>
              <a:gd name="T14" fmla="*/ 40 w 45"/>
              <a:gd name="T15" fmla="*/ 13 h 13"/>
              <a:gd name="T16" fmla="*/ 45 w 45"/>
              <a:gd name="T17" fmla="*/ 12 h 13"/>
              <a:gd name="T18" fmla="*/ 45 w 45"/>
              <a:gd name="T19" fmla="*/ 9 h 13"/>
              <a:gd name="T20" fmla="*/ 35 w 45"/>
              <a:gd name="T21" fmla="*/ 5 h 13"/>
              <a:gd name="T22" fmla="*/ 22 w 45"/>
              <a:gd name="T23" fmla="*/ 1 h 13"/>
              <a:gd name="T24" fmla="*/ 10 w 45"/>
              <a:gd name="T25" fmla="*/ 0 h 13"/>
              <a:gd name="T26" fmla="*/ 0 w 45"/>
              <a:gd name="T27" fmla="*/ 1 h 13"/>
              <a:gd name="T28" fmla="*/ 3 w 45"/>
              <a:gd name="T29" fmla="*/ 7 h 13"/>
              <a:gd name="T30" fmla="*/ 3 w 45"/>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13">
                <a:moveTo>
                  <a:pt x="3" y="9"/>
                </a:moveTo>
                <a:lnTo>
                  <a:pt x="6" y="13"/>
                </a:lnTo>
                <a:lnTo>
                  <a:pt x="11" y="13"/>
                </a:lnTo>
                <a:lnTo>
                  <a:pt x="16" y="11"/>
                </a:lnTo>
                <a:lnTo>
                  <a:pt x="23" y="9"/>
                </a:lnTo>
                <a:lnTo>
                  <a:pt x="29" y="11"/>
                </a:lnTo>
                <a:lnTo>
                  <a:pt x="35" y="12"/>
                </a:lnTo>
                <a:lnTo>
                  <a:pt x="40" y="13"/>
                </a:lnTo>
                <a:lnTo>
                  <a:pt x="45" y="12"/>
                </a:lnTo>
                <a:lnTo>
                  <a:pt x="45" y="9"/>
                </a:lnTo>
                <a:lnTo>
                  <a:pt x="35" y="5"/>
                </a:lnTo>
                <a:lnTo>
                  <a:pt x="22" y="1"/>
                </a:lnTo>
                <a:lnTo>
                  <a:pt x="10" y="0"/>
                </a:lnTo>
                <a:lnTo>
                  <a:pt x="0" y="1"/>
                </a:lnTo>
                <a:lnTo>
                  <a:pt x="3" y="7"/>
                </a:lnTo>
                <a:lnTo>
                  <a:pt x="3"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9"/>
          <p:cNvSpPr>
            <a:spLocks noEditPoints="1"/>
          </p:cNvSpPr>
          <p:nvPr/>
        </p:nvSpPr>
        <p:spPr bwMode="auto">
          <a:xfrm>
            <a:off x="13542751" y="7145123"/>
            <a:ext cx="2092535" cy="1199996"/>
          </a:xfrm>
          <a:custGeom>
            <a:avLst/>
            <a:gdLst>
              <a:gd name="T0" fmla="*/ 2927 w 3651"/>
              <a:gd name="T1" fmla="*/ 1053 h 2092"/>
              <a:gd name="T2" fmla="*/ 2883 w 3651"/>
              <a:gd name="T3" fmla="*/ 963 h 2092"/>
              <a:gd name="T4" fmla="*/ 2828 w 3651"/>
              <a:gd name="T5" fmla="*/ 834 h 2092"/>
              <a:gd name="T6" fmla="*/ 2650 w 3651"/>
              <a:gd name="T7" fmla="*/ 796 h 2092"/>
              <a:gd name="T8" fmla="*/ 2534 w 3651"/>
              <a:gd name="T9" fmla="*/ 841 h 2092"/>
              <a:gd name="T10" fmla="*/ 2482 w 3651"/>
              <a:gd name="T11" fmla="*/ 870 h 2092"/>
              <a:gd name="T12" fmla="*/ 2465 w 3651"/>
              <a:gd name="T13" fmla="*/ 860 h 2092"/>
              <a:gd name="T14" fmla="*/ 2348 w 3651"/>
              <a:gd name="T15" fmla="*/ 835 h 2092"/>
              <a:gd name="T16" fmla="*/ 2198 w 3651"/>
              <a:gd name="T17" fmla="*/ 837 h 2092"/>
              <a:gd name="T18" fmla="*/ 2034 w 3651"/>
              <a:gd name="T19" fmla="*/ 822 h 2092"/>
              <a:gd name="T20" fmla="*/ 1737 w 3651"/>
              <a:gd name="T21" fmla="*/ 759 h 2092"/>
              <a:gd name="T22" fmla="*/ 1584 w 3651"/>
              <a:gd name="T23" fmla="*/ 851 h 2092"/>
              <a:gd name="T24" fmla="*/ 1406 w 3651"/>
              <a:gd name="T25" fmla="*/ 789 h 2092"/>
              <a:gd name="T26" fmla="*/ 1270 w 3651"/>
              <a:gd name="T27" fmla="*/ 649 h 2092"/>
              <a:gd name="T28" fmla="*/ 1063 w 3651"/>
              <a:gd name="T29" fmla="*/ 555 h 2092"/>
              <a:gd name="T30" fmla="*/ 964 w 3651"/>
              <a:gd name="T31" fmla="*/ 414 h 2092"/>
              <a:gd name="T32" fmla="*/ 971 w 3651"/>
              <a:gd name="T33" fmla="*/ 333 h 2092"/>
              <a:gd name="T34" fmla="*/ 811 w 3651"/>
              <a:gd name="T35" fmla="*/ 282 h 2092"/>
              <a:gd name="T36" fmla="*/ 721 w 3651"/>
              <a:gd name="T37" fmla="*/ 247 h 2092"/>
              <a:gd name="T38" fmla="*/ 676 w 3651"/>
              <a:gd name="T39" fmla="*/ 314 h 2092"/>
              <a:gd name="T40" fmla="*/ 610 w 3651"/>
              <a:gd name="T41" fmla="*/ 257 h 2092"/>
              <a:gd name="T42" fmla="*/ 530 w 3651"/>
              <a:gd name="T43" fmla="*/ 119 h 2092"/>
              <a:gd name="T44" fmla="*/ 450 w 3651"/>
              <a:gd name="T45" fmla="*/ 61 h 2092"/>
              <a:gd name="T46" fmla="*/ 250 w 3651"/>
              <a:gd name="T47" fmla="*/ 88 h 2092"/>
              <a:gd name="T48" fmla="*/ 135 w 3651"/>
              <a:gd name="T49" fmla="*/ 50 h 2092"/>
              <a:gd name="T50" fmla="*/ 14 w 3651"/>
              <a:gd name="T51" fmla="*/ 13 h 2092"/>
              <a:gd name="T52" fmla="*/ 176 w 3651"/>
              <a:gd name="T53" fmla="*/ 1764 h 2092"/>
              <a:gd name="T54" fmla="*/ 230 w 3651"/>
              <a:gd name="T55" fmla="*/ 1800 h 2092"/>
              <a:gd name="T56" fmla="*/ 287 w 3651"/>
              <a:gd name="T57" fmla="*/ 1742 h 2092"/>
              <a:gd name="T58" fmla="*/ 600 w 3651"/>
              <a:gd name="T59" fmla="*/ 1789 h 2092"/>
              <a:gd name="T60" fmla="*/ 728 w 3651"/>
              <a:gd name="T61" fmla="*/ 1845 h 2092"/>
              <a:gd name="T62" fmla="*/ 992 w 3651"/>
              <a:gd name="T63" fmla="*/ 1945 h 2092"/>
              <a:gd name="T64" fmla="*/ 1097 w 3651"/>
              <a:gd name="T65" fmla="*/ 1944 h 2092"/>
              <a:gd name="T66" fmla="*/ 1230 w 3651"/>
              <a:gd name="T67" fmla="*/ 1850 h 2092"/>
              <a:gd name="T68" fmla="*/ 1402 w 3651"/>
              <a:gd name="T69" fmla="*/ 1747 h 2092"/>
              <a:gd name="T70" fmla="*/ 1521 w 3651"/>
              <a:gd name="T71" fmla="*/ 1713 h 2092"/>
              <a:gd name="T72" fmla="*/ 1436 w 3651"/>
              <a:gd name="T73" fmla="*/ 1673 h 2092"/>
              <a:gd name="T74" fmla="*/ 1559 w 3651"/>
              <a:gd name="T75" fmla="*/ 1598 h 2092"/>
              <a:gd name="T76" fmla="*/ 1688 w 3651"/>
              <a:gd name="T77" fmla="*/ 1679 h 2092"/>
              <a:gd name="T78" fmla="*/ 1557 w 3651"/>
              <a:gd name="T79" fmla="*/ 1782 h 2092"/>
              <a:gd name="T80" fmla="*/ 1651 w 3651"/>
              <a:gd name="T81" fmla="*/ 1824 h 2092"/>
              <a:gd name="T82" fmla="*/ 1736 w 3651"/>
              <a:gd name="T83" fmla="*/ 1739 h 2092"/>
              <a:gd name="T84" fmla="*/ 1848 w 3651"/>
              <a:gd name="T85" fmla="*/ 1753 h 2092"/>
              <a:gd name="T86" fmla="*/ 1812 w 3651"/>
              <a:gd name="T87" fmla="*/ 1814 h 2092"/>
              <a:gd name="T88" fmla="*/ 1951 w 3651"/>
              <a:gd name="T89" fmla="*/ 1888 h 2092"/>
              <a:gd name="T90" fmla="*/ 2048 w 3651"/>
              <a:gd name="T91" fmla="*/ 1964 h 2092"/>
              <a:gd name="T92" fmla="*/ 2214 w 3651"/>
              <a:gd name="T93" fmla="*/ 2088 h 2092"/>
              <a:gd name="T94" fmla="*/ 2225 w 3651"/>
              <a:gd name="T95" fmla="*/ 2012 h 2092"/>
              <a:gd name="T96" fmla="*/ 2212 w 3651"/>
              <a:gd name="T97" fmla="*/ 1960 h 2092"/>
              <a:gd name="T98" fmla="*/ 2149 w 3651"/>
              <a:gd name="T99" fmla="*/ 1968 h 2092"/>
              <a:gd name="T100" fmla="*/ 2208 w 3651"/>
              <a:gd name="T101" fmla="*/ 1927 h 2092"/>
              <a:gd name="T102" fmla="*/ 2404 w 3651"/>
              <a:gd name="T103" fmla="*/ 1884 h 2092"/>
              <a:gd name="T104" fmla="*/ 3312 w 3651"/>
              <a:gd name="T105" fmla="*/ 1537 h 2092"/>
              <a:gd name="T106" fmla="*/ 3499 w 3651"/>
              <a:gd name="T107" fmla="*/ 1520 h 2092"/>
              <a:gd name="T108" fmla="*/ 3579 w 3651"/>
              <a:gd name="T109" fmla="*/ 1442 h 2092"/>
              <a:gd name="T110" fmla="*/ 1762 w 3651"/>
              <a:gd name="T111" fmla="*/ 1827 h 2092"/>
              <a:gd name="T112" fmla="*/ 1700 w 3651"/>
              <a:gd name="T113" fmla="*/ 1840 h 2092"/>
              <a:gd name="T114" fmla="*/ 1780 w 3651"/>
              <a:gd name="T115" fmla="*/ 1844 h 2092"/>
              <a:gd name="T116" fmla="*/ 1783 w 3651"/>
              <a:gd name="T117" fmla="*/ 1759 h 2092"/>
              <a:gd name="T118" fmla="*/ 2239 w 3651"/>
              <a:gd name="T119" fmla="*/ 1930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51" h="2092">
                <a:moveTo>
                  <a:pt x="3567" y="1395"/>
                </a:moveTo>
                <a:lnTo>
                  <a:pt x="3390" y="1324"/>
                </a:lnTo>
                <a:lnTo>
                  <a:pt x="3303" y="1288"/>
                </a:lnTo>
                <a:lnTo>
                  <a:pt x="3126" y="1217"/>
                </a:lnTo>
                <a:lnTo>
                  <a:pt x="3039" y="1181"/>
                </a:lnTo>
                <a:lnTo>
                  <a:pt x="2951" y="1146"/>
                </a:lnTo>
                <a:lnTo>
                  <a:pt x="2940" y="1142"/>
                </a:lnTo>
                <a:lnTo>
                  <a:pt x="2917" y="1141"/>
                </a:lnTo>
                <a:lnTo>
                  <a:pt x="2907" y="1139"/>
                </a:lnTo>
                <a:lnTo>
                  <a:pt x="2902" y="1136"/>
                </a:lnTo>
                <a:lnTo>
                  <a:pt x="2902" y="1135"/>
                </a:lnTo>
                <a:lnTo>
                  <a:pt x="2932" y="1097"/>
                </a:lnTo>
                <a:lnTo>
                  <a:pt x="2935" y="1090"/>
                </a:lnTo>
                <a:lnTo>
                  <a:pt x="2939" y="1081"/>
                </a:lnTo>
                <a:lnTo>
                  <a:pt x="2940" y="1072"/>
                </a:lnTo>
                <a:lnTo>
                  <a:pt x="2939" y="1067"/>
                </a:lnTo>
                <a:lnTo>
                  <a:pt x="2933" y="1054"/>
                </a:lnTo>
                <a:lnTo>
                  <a:pt x="2927" y="1053"/>
                </a:lnTo>
                <a:lnTo>
                  <a:pt x="2922" y="1051"/>
                </a:lnTo>
                <a:lnTo>
                  <a:pt x="2917" y="1050"/>
                </a:lnTo>
                <a:lnTo>
                  <a:pt x="2915" y="1048"/>
                </a:lnTo>
                <a:lnTo>
                  <a:pt x="2913" y="1045"/>
                </a:lnTo>
                <a:lnTo>
                  <a:pt x="2913" y="1042"/>
                </a:lnTo>
                <a:lnTo>
                  <a:pt x="2911" y="1038"/>
                </a:lnTo>
                <a:lnTo>
                  <a:pt x="2913" y="1022"/>
                </a:lnTo>
                <a:lnTo>
                  <a:pt x="2911" y="1019"/>
                </a:lnTo>
                <a:lnTo>
                  <a:pt x="2910" y="1017"/>
                </a:lnTo>
                <a:lnTo>
                  <a:pt x="2908" y="1014"/>
                </a:lnTo>
                <a:lnTo>
                  <a:pt x="2907" y="1006"/>
                </a:lnTo>
                <a:lnTo>
                  <a:pt x="2905" y="1003"/>
                </a:lnTo>
                <a:lnTo>
                  <a:pt x="2901" y="998"/>
                </a:lnTo>
                <a:lnTo>
                  <a:pt x="2886" y="989"/>
                </a:lnTo>
                <a:lnTo>
                  <a:pt x="2879" y="983"/>
                </a:lnTo>
                <a:lnTo>
                  <a:pt x="2877" y="974"/>
                </a:lnTo>
                <a:lnTo>
                  <a:pt x="2878" y="970"/>
                </a:lnTo>
                <a:lnTo>
                  <a:pt x="2883" y="963"/>
                </a:lnTo>
                <a:lnTo>
                  <a:pt x="2884" y="961"/>
                </a:lnTo>
                <a:lnTo>
                  <a:pt x="2884" y="956"/>
                </a:lnTo>
                <a:lnTo>
                  <a:pt x="2883" y="951"/>
                </a:lnTo>
                <a:lnTo>
                  <a:pt x="2879" y="945"/>
                </a:lnTo>
                <a:lnTo>
                  <a:pt x="2870" y="921"/>
                </a:lnTo>
                <a:lnTo>
                  <a:pt x="2870" y="918"/>
                </a:lnTo>
                <a:lnTo>
                  <a:pt x="2865" y="913"/>
                </a:lnTo>
                <a:lnTo>
                  <a:pt x="2866" y="903"/>
                </a:lnTo>
                <a:lnTo>
                  <a:pt x="2871" y="887"/>
                </a:lnTo>
                <a:lnTo>
                  <a:pt x="2867" y="878"/>
                </a:lnTo>
                <a:lnTo>
                  <a:pt x="2852" y="870"/>
                </a:lnTo>
                <a:lnTo>
                  <a:pt x="2848" y="863"/>
                </a:lnTo>
                <a:lnTo>
                  <a:pt x="2850" y="852"/>
                </a:lnTo>
                <a:lnTo>
                  <a:pt x="2853" y="845"/>
                </a:lnTo>
                <a:lnTo>
                  <a:pt x="2850" y="841"/>
                </a:lnTo>
                <a:lnTo>
                  <a:pt x="2841" y="837"/>
                </a:lnTo>
                <a:lnTo>
                  <a:pt x="2831" y="835"/>
                </a:lnTo>
                <a:lnTo>
                  <a:pt x="2828" y="834"/>
                </a:lnTo>
                <a:lnTo>
                  <a:pt x="2823" y="831"/>
                </a:lnTo>
                <a:lnTo>
                  <a:pt x="2821" y="827"/>
                </a:lnTo>
                <a:lnTo>
                  <a:pt x="2818" y="822"/>
                </a:lnTo>
                <a:lnTo>
                  <a:pt x="2816" y="819"/>
                </a:lnTo>
                <a:lnTo>
                  <a:pt x="2811" y="818"/>
                </a:lnTo>
                <a:lnTo>
                  <a:pt x="2800" y="816"/>
                </a:lnTo>
                <a:lnTo>
                  <a:pt x="2747" y="795"/>
                </a:lnTo>
                <a:lnTo>
                  <a:pt x="2743" y="795"/>
                </a:lnTo>
                <a:lnTo>
                  <a:pt x="2736" y="792"/>
                </a:lnTo>
                <a:lnTo>
                  <a:pt x="2732" y="792"/>
                </a:lnTo>
                <a:lnTo>
                  <a:pt x="2729" y="794"/>
                </a:lnTo>
                <a:lnTo>
                  <a:pt x="2722" y="800"/>
                </a:lnTo>
                <a:lnTo>
                  <a:pt x="2719" y="801"/>
                </a:lnTo>
                <a:lnTo>
                  <a:pt x="2673" y="815"/>
                </a:lnTo>
                <a:lnTo>
                  <a:pt x="2665" y="813"/>
                </a:lnTo>
                <a:lnTo>
                  <a:pt x="2663" y="806"/>
                </a:lnTo>
                <a:lnTo>
                  <a:pt x="2657" y="800"/>
                </a:lnTo>
                <a:lnTo>
                  <a:pt x="2650" y="796"/>
                </a:lnTo>
                <a:lnTo>
                  <a:pt x="2643" y="795"/>
                </a:lnTo>
                <a:lnTo>
                  <a:pt x="2639" y="796"/>
                </a:lnTo>
                <a:lnTo>
                  <a:pt x="2632" y="800"/>
                </a:lnTo>
                <a:lnTo>
                  <a:pt x="2627" y="801"/>
                </a:lnTo>
                <a:lnTo>
                  <a:pt x="2617" y="800"/>
                </a:lnTo>
                <a:lnTo>
                  <a:pt x="2613" y="801"/>
                </a:lnTo>
                <a:lnTo>
                  <a:pt x="2607" y="803"/>
                </a:lnTo>
                <a:lnTo>
                  <a:pt x="2602" y="808"/>
                </a:lnTo>
                <a:lnTo>
                  <a:pt x="2596" y="815"/>
                </a:lnTo>
                <a:lnTo>
                  <a:pt x="2593" y="820"/>
                </a:lnTo>
                <a:lnTo>
                  <a:pt x="2588" y="843"/>
                </a:lnTo>
                <a:lnTo>
                  <a:pt x="2584" y="847"/>
                </a:lnTo>
                <a:lnTo>
                  <a:pt x="2578" y="841"/>
                </a:lnTo>
                <a:lnTo>
                  <a:pt x="2571" y="838"/>
                </a:lnTo>
                <a:lnTo>
                  <a:pt x="2563" y="837"/>
                </a:lnTo>
                <a:lnTo>
                  <a:pt x="2557" y="837"/>
                </a:lnTo>
                <a:lnTo>
                  <a:pt x="2554" y="838"/>
                </a:lnTo>
                <a:lnTo>
                  <a:pt x="2534" y="841"/>
                </a:lnTo>
                <a:lnTo>
                  <a:pt x="2521" y="843"/>
                </a:lnTo>
                <a:lnTo>
                  <a:pt x="2521" y="843"/>
                </a:lnTo>
                <a:lnTo>
                  <a:pt x="2514" y="841"/>
                </a:lnTo>
                <a:lnTo>
                  <a:pt x="2509" y="837"/>
                </a:lnTo>
                <a:lnTo>
                  <a:pt x="2506" y="833"/>
                </a:lnTo>
                <a:lnTo>
                  <a:pt x="2501" y="833"/>
                </a:lnTo>
                <a:lnTo>
                  <a:pt x="2498" y="834"/>
                </a:lnTo>
                <a:lnTo>
                  <a:pt x="2497" y="835"/>
                </a:lnTo>
                <a:lnTo>
                  <a:pt x="2496" y="837"/>
                </a:lnTo>
                <a:lnTo>
                  <a:pt x="2486" y="846"/>
                </a:lnTo>
                <a:lnTo>
                  <a:pt x="2485" y="850"/>
                </a:lnTo>
                <a:lnTo>
                  <a:pt x="2484" y="852"/>
                </a:lnTo>
                <a:lnTo>
                  <a:pt x="2481" y="857"/>
                </a:lnTo>
                <a:lnTo>
                  <a:pt x="2479" y="859"/>
                </a:lnTo>
                <a:lnTo>
                  <a:pt x="2479" y="863"/>
                </a:lnTo>
                <a:lnTo>
                  <a:pt x="2479" y="865"/>
                </a:lnTo>
                <a:lnTo>
                  <a:pt x="2481" y="868"/>
                </a:lnTo>
                <a:lnTo>
                  <a:pt x="2482" y="870"/>
                </a:lnTo>
                <a:lnTo>
                  <a:pt x="2483" y="880"/>
                </a:lnTo>
                <a:lnTo>
                  <a:pt x="2484" y="884"/>
                </a:lnTo>
                <a:lnTo>
                  <a:pt x="2488" y="889"/>
                </a:lnTo>
                <a:lnTo>
                  <a:pt x="2491" y="894"/>
                </a:lnTo>
                <a:lnTo>
                  <a:pt x="2495" y="896"/>
                </a:lnTo>
                <a:lnTo>
                  <a:pt x="2501" y="899"/>
                </a:lnTo>
                <a:lnTo>
                  <a:pt x="2507" y="901"/>
                </a:lnTo>
                <a:lnTo>
                  <a:pt x="2519" y="901"/>
                </a:lnTo>
                <a:lnTo>
                  <a:pt x="2519" y="901"/>
                </a:lnTo>
                <a:lnTo>
                  <a:pt x="2523" y="902"/>
                </a:lnTo>
                <a:lnTo>
                  <a:pt x="2526" y="906"/>
                </a:lnTo>
                <a:lnTo>
                  <a:pt x="2516" y="908"/>
                </a:lnTo>
                <a:lnTo>
                  <a:pt x="2490" y="914"/>
                </a:lnTo>
                <a:lnTo>
                  <a:pt x="2484" y="912"/>
                </a:lnTo>
                <a:lnTo>
                  <a:pt x="2467" y="896"/>
                </a:lnTo>
                <a:lnTo>
                  <a:pt x="2464" y="887"/>
                </a:lnTo>
                <a:lnTo>
                  <a:pt x="2463" y="872"/>
                </a:lnTo>
                <a:lnTo>
                  <a:pt x="2465" y="860"/>
                </a:lnTo>
                <a:lnTo>
                  <a:pt x="2465" y="860"/>
                </a:lnTo>
                <a:lnTo>
                  <a:pt x="2453" y="855"/>
                </a:lnTo>
                <a:lnTo>
                  <a:pt x="2448" y="853"/>
                </a:lnTo>
                <a:lnTo>
                  <a:pt x="2442" y="853"/>
                </a:lnTo>
                <a:lnTo>
                  <a:pt x="2436" y="856"/>
                </a:lnTo>
                <a:lnTo>
                  <a:pt x="2433" y="858"/>
                </a:lnTo>
                <a:lnTo>
                  <a:pt x="2432" y="862"/>
                </a:lnTo>
                <a:lnTo>
                  <a:pt x="2429" y="864"/>
                </a:lnTo>
                <a:lnTo>
                  <a:pt x="2418" y="864"/>
                </a:lnTo>
                <a:lnTo>
                  <a:pt x="2409" y="857"/>
                </a:lnTo>
                <a:lnTo>
                  <a:pt x="2398" y="852"/>
                </a:lnTo>
                <a:lnTo>
                  <a:pt x="2385" y="857"/>
                </a:lnTo>
                <a:lnTo>
                  <a:pt x="2378" y="850"/>
                </a:lnTo>
                <a:lnTo>
                  <a:pt x="2374" y="846"/>
                </a:lnTo>
                <a:lnTo>
                  <a:pt x="2371" y="845"/>
                </a:lnTo>
                <a:lnTo>
                  <a:pt x="2360" y="845"/>
                </a:lnTo>
                <a:lnTo>
                  <a:pt x="2354" y="844"/>
                </a:lnTo>
                <a:lnTo>
                  <a:pt x="2348" y="835"/>
                </a:lnTo>
                <a:lnTo>
                  <a:pt x="2340" y="834"/>
                </a:lnTo>
                <a:lnTo>
                  <a:pt x="2329" y="834"/>
                </a:lnTo>
                <a:lnTo>
                  <a:pt x="2321" y="834"/>
                </a:lnTo>
                <a:lnTo>
                  <a:pt x="2313" y="829"/>
                </a:lnTo>
                <a:lnTo>
                  <a:pt x="2300" y="818"/>
                </a:lnTo>
                <a:lnTo>
                  <a:pt x="2294" y="814"/>
                </a:lnTo>
                <a:lnTo>
                  <a:pt x="2262" y="814"/>
                </a:lnTo>
                <a:lnTo>
                  <a:pt x="2259" y="813"/>
                </a:lnTo>
                <a:lnTo>
                  <a:pt x="2250" y="808"/>
                </a:lnTo>
                <a:lnTo>
                  <a:pt x="2245" y="807"/>
                </a:lnTo>
                <a:lnTo>
                  <a:pt x="2243" y="807"/>
                </a:lnTo>
                <a:lnTo>
                  <a:pt x="2238" y="810"/>
                </a:lnTo>
                <a:lnTo>
                  <a:pt x="2233" y="812"/>
                </a:lnTo>
                <a:lnTo>
                  <a:pt x="2230" y="810"/>
                </a:lnTo>
                <a:lnTo>
                  <a:pt x="2225" y="809"/>
                </a:lnTo>
                <a:lnTo>
                  <a:pt x="2220" y="808"/>
                </a:lnTo>
                <a:lnTo>
                  <a:pt x="2217" y="810"/>
                </a:lnTo>
                <a:lnTo>
                  <a:pt x="2198" y="837"/>
                </a:lnTo>
                <a:lnTo>
                  <a:pt x="2190" y="838"/>
                </a:lnTo>
                <a:lnTo>
                  <a:pt x="2163" y="835"/>
                </a:lnTo>
                <a:lnTo>
                  <a:pt x="2149" y="831"/>
                </a:lnTo>
                <a:lnTo>
                  <a:pt x="2140" y="831"/>
                </a:lnTo>
                <a:lnTo>
                  <a:pt x="2134" y="832"/>
                </a:lnTo>
                <a:lnTo>
                  <a:pt x="2132" y="833"/>
                </a:lnTo>
                <a:lnTo>
                  <a:pt x="2128" y="839"/>
                </a:lnTo>
                <a:lnTo>
                  <a:pt x="2128" y="839"/>
                </a:lnTo>
                <a:lnTo>
                  <a:pt x="2128" y="839"/>
                </a:lnTo>
                <a:lnTo>
                  <a:pt x="2121" y="838"/>
                </a:lnTo>
                <a:lnTo>
                  <a:pt x="2115" y="834"/>
                </a:lnTo>
                <a:lnTo>
                  <a:pt x="2106" y="832"/>
                </a:lnTo>
                <a:lnTo>
                  <a:pt x="2081" y="831"/>
                </a:lnTo>
                <a:lnTo>
                  <a:pt x="2072" y="827"/>
                </a:lnTo>
                <a:lnTo>
                  <a:pt x="2066" y="824"/>
                </a:lnTo>
                <a:lnTo>
                  <a:pt x="2053" y="822"/>
                </a:lnTo>
                <a:lnTo>
                  <a:pt x="2038" y="824"/>
                </a:lnTo>
                <a:lnTo>
                  <a:pt x="2034" y="822"/>
                </a:lnTo>
                <a:lnTo>
                  <a:pt x="2031" y="820"/>
                </a:lnTo>
                <a:lnTo>
                  <a:pt x="2029" y="815"/>
                </a:lnTo>
                <a:lnTo>
                  <a:pt x="2027" y="812"/>
                </a:lnTo>
                <a:lnTo>
                  <a:pt x="2025" y="808"/>
                </a:lnTo>
                <a:lnTo>
                  <a:pt x="2016" y="803"/>
                </a:lnTo>
                <a:lnTo>
                  <a:pt x="2008" y="802"/>
                </a:lnTo>
                <a:lnTo>
                  <a:pt x="2000" y="803"/>
                </a:lnTo>
                <a:lnTo>
                  <a:pt x="1972" y="810"/>
                </a:lnTo>
                <a:lnTo>
                  <a:pt x="1955" y="809"/>
                </a:lnTo>
                <a:lnTo>
                  <a:pt x="1937" y="802"/>
                </a:lnTo>
                <a:lnTo>
                  <a:pt x="1868" y="753"/>
                </a:lnTo>
                <a:lnTo>
                  <a:pt x="1853" y="747"/>
                </a:lnTo>
                <a:lnTo>
                  <a:pt x="1836" y="747"/>
                </a:lnTo>
                <a:lnTo>
                  <a:pt x="1818" y="752"/>
                </a:lnTo>
                <a:lnTo>
                  <a:pt x="1788" y="765"/>
                </a:lnTo>
                <a:lnTo>
                  <a:pt x="1772" y="766"/>
                </a:lnTo>
                <a:lnTo>
                  <a:pt x="1754" y="764"/>
                </a:lnTo>
                <a:lnTo>
                  <a:pt x="1737" y="759"/>
                </a:lnTo>
                <a:lnTo>
                  <a:pt x="1724" y="757"/>
                </a:lnTo>
                <a:lnTo>
                  <a:pt x="1684" y="757"/>
                </a:lnTo>
                <a:lnTo>
                  <a:pt x="1639" y="763"/>
                </a:lnTo>
                <a:lnTo>
                  <a:pt x="1633" y="766"/>
                </a:lnTo>
                <a:lnTo>
                  <a:pt x="1626" y="771"/>
                </a:lnTo>
                <a:lnTo>
                  <a:pt x="1624" y="775"/>
                </a:lnTo>
                <a:lnTo>
                  <a:pt x="1620" y="798"/>
                </a:lnTo>
                <a:lnTo>
                  <a:pt x="1612" y="812"/>
                </a:lnTo>
                <a:lnTo>
                  <a:pt x="1609" y="819"/>
                </a:lnTo>
                <a:lnTo>
                  <a:pt x="1613" y="827"/>
                </a:lnTo>
                <a:lnTo>
                  <a:pt x="1620" y="833"/>
                </a:lnTo>
                <a:lnTo>
                  <a:pt x="1627" y="841"/>
                </a:lnTo>
                <a:lnTo>
                  <a:pt x="1630" y="850"/>
                </a:lnTo>
                <a:lnTo>
                  <a:pt x="1626" y="857"/>
                </a:lnTo>
                <a:lnTo>
                  <a:pt x="1618" y="857"/>
                </a:lnTo>
                <a:lnTo>
                  <a:pt x="1600" y="850"/>
                </a:lnTo>
                <a:lnTo>
                  <a:pt x="1591" y="847"/>
                </a:lnTo>
                <a:lnTo>
                  <a:pt x="1584" y="851"/>
                </a:lnTo>
                <a:lnTo>
                  <a:pt x="1567" y="865"/>
                </a:lnTo>
                <a:lnTo>
                  <a:pt x="1559" y="870"/>
                </a:lnTo>
                <a:lnTo>
                  <a:pt x="1541" y="872"/>
                </a:lnTo>
                <a:lnTo>
                  <a:pt x="1530" y="871"/>
                </a:lnTo>
                <a:lnTo>
                  <a:pt x="1526" y="869"/>
                </a:lnTo>
                <a:lnTo>
                  <a:pt x="1526" y="864"/>
                </a:lnTo>
                <a:lnTo>
                  <a:pt x="1525" y="862"/>
                </a:lnTo>
                <a:lnTo>
                  <a:pt x="1521" y="862"/>
                </a:lnTo>
                <a:lnTo>
                  <a:pt x="1516" y="862"/>
                </a:lnTo>
                <a:lnTo>
                  <a:pt x="1516" y="860"/>
                </a:lnTo>
                <a:lnTo>
                  <a:pt x="1514" y="857"/>
                </a:lnTo>
                <a:lnTo>
                  <a:pt x="1507" y="851"/>
                </a:lnTo>
                <a:lnTo>
                  <a:pt x="1498" y="849"/>
                </a:lnTo>
                <a:lnTo>
                  <a:pt x="1482" y="847"/>
                </a:lnTo>
                <a:lnTo>
                  <a:pt x="1474" y="844"/>
                </a:lnTo>
                <a:lnTo>
                  <a:pt x="1430" y="801"/>
                </a:lnTo>
                <a:lnTo>
                  <a:pt x="1414" y="795"/>
                </a:lnTo>
                <a:lnTo>
                  <a:pt x="1406" y="789"/>
                </a:lnTo>
                <a:lnTo>
                  <a:pt x="1402" y="782"/>
                </a:lnTo>
                <a:lnTo>
                  <a:pt x="1382" y="741"/>
                </a:lnTo>
                <a:lnTo>
                  <a:pt x="1373" y="727"/>
                </a:lnTo>
                <a:lnTo>
                  <a:pt x="1362" y="717"/>
                </a:lnTo>
                <a:lnTo>
                  <a:pt x="1357" y="716"/>
                </a:lnTo>
                <a:lnTo>
                  <a:pt x="1347" y="716"/>
                </a:lnTo>
                <a:lnTo>
                  <a:pt x="1342" y="715"/>
                </a:lnTo>
                <a:lnTo>
                  <a:pt x="1338" y="713"/>
                </a:lnTo>
                <a:lnTo>
                  <a:pt x="1332" y="705"/>
                </a:lnTo>
                <a:lnTo>
                  <a:pt x="1326" y="702"/>
                </a:lnTo>
                <a:lnTo>
                  <a:pt x="1319" y="696"/>
                </a:lnTo>
                <a:lnTo>
                  <a:pt x="1317" y="693"/>
                </a:lnTo>
                <a:lnTo>
                  <a:pt x="1316" y="691"/>
                </a:lnTo>
                <a:lnTo>
                  <a:pt x="1312" y="690"/>
                </a:lnTo>
                <a:lnTo>
                  <a:pt x="1307" y="689"/>
                </a:lnTo>
                <a:lnTo>
                  <a:pt x="1304" y="686"/>
                </a:lnTo>
                <a:lnTo>
                  <a:pt x="1292" y="676"/>
                </a:lnTo>
                <a:lnTo>
                  <a:pt x="1270" y="649"/>
                </a:lnTo>
                <a:lnTo>
                  <a:pt x="1256" y="642"/>
                </a:lnTo>
                <a:lnTo>
                  <a:pt x="1238" y="640"/>
                </a:lnTo>
                <a:lnTo>
                  <a:pt x="1230" y="636"/>
                </a:lnTo>
                <a:lnTo>
                  <a:pt x="1223" y="623"/>
                </a:lnTo>
                <a:lnTo>
                  <a:pt x="1214" y="619"/>
                </a:lnTo>
                <a:lnTo>
                  <a:pt x="1189" y="611"/>
                </a:lnTo>
                <a:lnTo>
                  <a:pt x="1172" y="603"/>
                </a:lnTo>
                <a:lnTo>
                  <a:pt x="1164" y="594"/>
                </a:lnTo>
                <a:lnTo>
                  <a:pt x="1159" y="592"/>
                </a:lnTo>
                <a:lnTo>
                  <a:pt x="1156" y="590"/>
                </a:lnTo>
                <a:lnTo>
                  <a:pt x="1147" y="588"/>
                </a:lnTo>
                <a:lnTo>
                  <a:pt x="1145" y="586"/>
                </a:lnTo>
                <a:lnTo>
                  <a:pt x="1143" y="584"/>
                </a:lnTo>
                <a:lnTo>
                  <a:pt x="1140" y="581"/>
                </a:lnTo>
                <a:lnTo>
                  <a:pt x="1122" y="574"/>
                </a:lnTo>
                <a:lnTo>
                  <a:pt x="1089" y="569"/>
                </a:lnTo>
                <a:lnTo>
                  <a:pt x="1066" y="557"/>
                </a:lnTo>
                <a:lnTo>
                  <a:pt x="1063" y="555"/>
                </a:lnTo>
                <a:lnTo>
                  <a:pt x="1059" y="550"/>
                </a:lnTo>
                <a:lnTo>
                  <a:pt x="1059" y="544"/>
                </a:lnTo>
                <a:lnTo>
                  <a:pt x="1060" y="542"/>
                </a:lnTo>
                <a:lnTo>
                  <a:pt x="1063" y="538"/>
                </a:lnTo>
                <a:lnTo>
                  <a:pt x="1065" y="535"/>
                </a:lnTo>
                <a:lnTo>
                  <a:pt x="1065" y="528"/>
                </a:lnTo>
                <a:lnTo>
                  <a:pt x="1064" y="520"/>
                </a:lnTo>
                <a:lnTo>
                  <a:pt x="1060" y="512"/>
                </a:lnTo>
                <a:lnTo>
                  <a:pt x="1053" y="506"/>
                </a:lnTo>
                <a:lnTo>
                  <a:pt x="1047" y="502"/>
                </a:lnTo>
                <a:lnTo>
                  <a:pt x="1011" y="497"/>
                </a:lnTo>
                <a:lnTo>
                  <a:pt x="1002" y="492"/>
                </a:lnTo>
                <a:lnTo>
                  <a:pt x="995" y="488"/>
                </a:lnTo>
                <a:lnTo>
                  <a:pt x="990" y="483"/>
                </a:lnTo>
                <a:lnTo>
                  <a:pt x="980" y="470"/>
                </a:lnTo>
                <a:lnTo>
                  <a:pt x="972" y="455"/>
                </a:lnTo>
                <a:lnTo>
                  <a:pt x="967" y="438"/>
                </a:lnTo>
                <a:lnTo>
                  <a:pt x="964" y="414"/>
                </a:lnTo>
                <a:lnTo>
                  <a:pt x="960" y="403"/>
                </a:lnTo>
                <a:lnTo>
                  <a:pt x="959" y="396"/>
                </a:lnTo>
                <a:lnTo>
                  <a:pt x="960" y="393"/>
                </a:lnTo>
                <a:lnTo>
                  <a:pt x="964" y="386"/>
                </a:lnTo>
                <a:lnTo>
                  <a:pt x="965" y="381"/>
                </a:lnTo>
                <a:lnTo>
                  <a:pt x="964" y="378"/>
                </a:lnTo>
                <a:lnTo>
                  <a:pt x="962" y="375"/>
                </a:lnTo>
                <a:lnTo>
                  <a:pt x="961" y="371"/>
                </a:lnTo>
                <a:lnTo>
                  <a:pt x="962" y="366"/>
                </a:lnTo>
                <a:lnTo>
                  <a:pt x="964" y="365"/>
                </a:lnTo>
                <a:lnTo>
                  <a:pt x="966" y="364"/>
                </a:lnTo>
                <a:lnTo>
                  <a:pt x="970" y="360"/>
                </a:lnTo>
                <a:lnTo>
                  <a:pt x="971" y="357"/>
                </a:lnTo>
                <a:lnTo>
                  <a:pt x="970" y="355"/>
                </a:lnTo>
                <a:lnTo>
                  <a:pt x="968" y="349"/>
                </a:lnTo>
                <a:lnTo>
                  <a:pt x="967" y="345"/>
                </a:lnTo>
                <a:lnTo>
                  <a:pt x="970" y="337"/>
                </a:lnTo>
                <a:lnTo>
                  <a:pt x="971" y="333"/>
                </a:lnTo>
                <a:lnTo>
                  <a:pt x="968" y="331"/>
                </a:lnTo>
                <a:lnTo>
                  <a:pt x="958" y="323"/>
                </a:lnTo>
                <a:lnTo>
                  <a:pt x="952" y="323"/>
                </a:lnTo>
                <a:lnTo>
                  <a:pt x="946" y="327"/>
                </a:lnTo>
                <a:lnTo>
                  <a:pt x="940" y="327"/>
                </a:lnTo>
                <a:lnTo>
                  <a:pt x="937" y="319"/>
                </a:lnTo>
                <a:lnTo>
                  <a:pt x="934" y="312"/>
                </a:lnTo>
                <a:lnTo>
                  <a:pt x="927" y="309"/>
                </a:lnTo>
                <a:lnTo>
                  <a:pt x="919" y="308"/>
                </a:lnTo>
                <a:lnTo>
                  <a:pt x="915" y="303"/>
                </a:lnTo>
                <a:lnTo>
                  <a:pt x="888" y="291"/>
                </a:lnTo>
                <a:lnTo>
                  <a:pt x="882" y="289"/>
                </a:lnTo>
                <a:lnTo>
                  <a:pt x="845" y="287"/>
                </a:lnTo>
                <a:lnTo>
                  <a:pt x="830" y="279"/>
                </a:lnTo>
                <a:lnTo>
                  <a:pt x="823" y="277"/>
                </a:lnTo>
                <a:lnTo>
                  <a:pt x="820" y="283"/>
                </a:lnTo>
                <a:lnTo>
                  <a:pt x="817" y="287"/>
                </a:lnTo>
                <a:lnTo>
                  <a:pt x="811" y="282"/>
                </a:lnTo>
                <a:lnTo>
                  <a:pt x="798" y="272"/>
                </a:lnTo>
                <a:lnTo>
                  <a:pt x="793" y="272"/>
                </a:lnTo>
                <a:lnTo>
                  <a:pt x="791" y="275"/>
                </a:lnTo>
                <a:lnTo>
                  <a:pt x="788" y="277"/>
                </a:lnTo>
                <a:lnTo>
                  <a:pt x="776" y="282"/>
                </a:lnTo>
                <a:lnTo>
                  <a:pt x="775" y="279"/>
                </a:lnTo>
                <a:lnTo>
                  <a:pt x="771" y="275"/>
                </a:lnTo>
                <a:lnTo>
                  <a:pt x="770" y="271"/>
                </a:lnTo>
                <a:lnTo>
                  <a:pt x="768" y="261"/>
                </a:lnTo>
                <a:lnTo>
                  <a:pt x="765" y="258"/>
                </a:lnTo>
                <a:lnTo>
                  <a:pt x="763" y="255"/>
                </a:lnTo>
                <a:lnTo>
                  <a:pt x="751" y="251"/>
                </a:lnTo>
                <a:lnTo>
                  <a:pt x="746" y="246"/>
                </a:lnTo>
                <a:lnTo>
                  <a:pt x="744" y="244"/>
                </a:lnTo>
                <a:lnTo>
                  <a:pt x="739" y="242"/>
                </a:lnTo>
                <a:lnTo>
                  <a:pt x="736" y="242"/>
                </a:lnTo>
                <a:lnTo>
                  <a:pt x="726" y="247"/>
                </a:lnTo>
                <a:lnTo>
                  <a:pt x="721" y="247"/>
                </a:lnTo>
                <a:lnTo>
                  <a:pt x="714" y="251"/>
                </a:lnTo>
                <a:lnTo>
                  <a:pt x="709" y="258"/>
                </a:lnTo>
                <a:lnTo>
                  <a:pt x="706" y="276"/>
                </a:lnTo>
                <a:lnTo>
                  <a:pt x="705" y="278"/>
                </a:lnTo>
                <a:lnTo>
                  <a:pt x="703" y="279"/>
                </a:lnTo>
                <a:lnTo>
                  <a:pt x="701" y="282"/>
                </a:lnTo>
                <a:lnTo>
                  <a:pt x="701" y="285"/>
                </a:lnTo>
                <a:lnTo>
                  <a:pt x="702" y="291"/>
                </a:lnTo>
                <a:lnTo>
                  <a:pt x="702" y="295"/>
                </a:lnTo>
                <a:lnTo>
                  <a:pt x="703" y="295"/>
                </a:lnTo>
                <a:lnTo>
                  <a:pt x="701" y="302"/>
                </a:lnTo>
                <a:lnTo>
                  <a:pt x="697" y="304"/>
                </a:lnTo>
                <a:lnTo>
                  <a:pt x="694" y="303"/>
                </a:lnTo>
                <a:lnTo>
                  <a:pt x="687" y="303"/>
                </a:lnTo>
                <a:lnTo>
                  <a:pt x="678" y="303"/>
                </a:lnTo>
                <a:lnTo>
                  <a:pt x="675" y="304"/>
                </a:lnTo>
                <a:lnTo>
                  <a:pt x="675" y="308"/>
                </a:lnTo>
                <a:lnTo>
                  <a:pt x="676" y="314"/>
                </a:lnTo>
                <a:lnTo>
                  <a:pt x="681" y="321"/>
                </a:lnTo>
                <a:lnTo>
                  <a:pt x="680" y="325"/>
                </a:lnTo>
                <a:lnTo>
                  <a:pt x="672" y="328"/>
                </a:lnTo>
                <a:lnTo>
                  <a:pt x="666" y="322"/>
                </a:lnTo>
                <a:lnTo>
                  <a:pt x="660" y="321"/>
                </a:lnTo>
                <a:lnTo>
                  <a:pt x="653" y="321"/>
                </a:lnTo>
                <a:lnTo>
                  <a:pt x="645" y="320"/>
                </a:lnTo>
                <a:lnTo>
                  <a:pt x="641" y="319"/>
                </a:lnTo>
                <a:lnTo>
                  <a:pt x="637" y="316"/>
                </a:lnTo>
                <a:lnTo>
                  <a:pt x="633" y="313"/>
                </a:lnTo>
                <a:lnTo>
                  <a:pt x="631" y="310"/>
                </a:lnTo>
                <a:lnTo>
                  <a:pt x="632" y="301"/>
                </a:lnTo>
                <a:lnTo>
                  <a:pt x="631" y="297"/>
                </a:lnTo>
                <a:lnTo>
                  <a:pt x="620" y="276"/>
                </a:lnTo>
                <a:lnTo>
                  <a:pt x="610" y="266"/>
                </a:lnTo>
                <a:lnTo>
                  <a:pt x="609" y="263"/>
                </a:lnTo>
                <a:lnTo>
                  <a:pt x="609" y="259"/>
                </a:lnTo>
                <a:lnTo>
                  <a:pt x="610" y="257"/>
                </a:lnTo>
                <a:lnTo>
                  <a:pt x="610" y="254"/>
                </a:lnTo>
                <a:lnTo>
                  <a:pt x="609" y="251"/>
                </a:lnTo>
                <a:lnTo>
                  <a:pt x="606" y="246"/>
                </a:lnTo>
                <a:lnTo>
                  <a:pt x="579" y="228"/>
                </a:lnTo>
                <a:lnTo>
                  <a:pt x="576" y="222"/>
                </a:lnTo>
                <a:lnTo>
                  <a:pt x="570" y="186"/>
                </a:lnTo>
                <a:lnTo>
                  <a:pt x="570" y="178"/>
                </a:lnTo>
                <a:lnTo>
                  <a:pt x="572" y="170"/>
                </a:lnTo>
                <a:lnTo>
                  <a:pt x="580" y="158"/>
                </a:lnTo>
                <a:lnTo>
                  <a:pt x="584" y="150"/>
                </a:lnTo>
                <a:lnTo>
                  <a:pt x="580" y="143"/>
                </a:lnTo>
                <a:lnTo>
                  <a:pt x="574" y="142"/>
                </a:lnTo>
                <a:lnTo>
                  <a:pt x="567" y="144"/>
                </a:lnTo>
                <a:lnTo>
                  <a:pt x="559" y="144"/>
                </a:lnTo>
                <a:lnTo>
                  <a:pt x="552" y="142"/>
                </a:lnTo>
                <a:lnTo>
                  <a:pt x="543" y="135"/>
                </a:lnTo>
                <a:lnTo>
                  <a:pt x="535" y="127"/>
                </a:lnTo>
                <a:lnTo>
                  <a:pt x="530" y="119"/>
                </a:lnTo>
                <a:lnTo>
                  <a:pt x="527" y="118"/>
                </a:lnTo>
                <a:lnTo>
                  <a:pt x="524" y="117"/>
                </a:lnTo>
                <a:lnTo>
                  <a:pt x="523" y="113"/>
                </a:lnTo>
                <a:lnTo>
                  <a:pt x="522" y="104"/>
                </a:lnTo>
                <a:lnTo>
                  <a:pt x="520" y="94"/>
                </a:lnTo>
                <a:lnTo>
                  <a:pt x="516" y="86"/>
                </a:lnTo>
                <a:lnTo>
                  <a:pt x="515" y="84"/>
                </a:lnTo>
                <a:lnTo>
                  <a:pt x="510" y="84"/>
                </a:lnTo>
                <a:lnTo>
                  <a:pt x="500" y="84"/>
                </a:lnTo>
                <a:lnTo>
                  <a:pt x="497" y="82"/>
                </a:lnTo>
                <a:lnTo>
                  <a:pt x="491" y="75"/>
                </a:lnTo>
                <a:lnTo>
                  <a:pt x="486" y="72"/>
                </a:lnTo>
                <a:lnTo>
                  <a:pt x="480" y="71"/>
                </a:lnTo>
                <a:lnTo>
                  <a:pt x="472" y="69"/>
                </a:lnTo>
                <a:lnTo>
                  <a:pt x="469" y="71"/>
                </a:lnTo>
                <a:lnTo>
                  <a:pt x="462" y="74"/>
                </a:lnTo>
                <a:lnTo>
                  <a:pt x="458" y="75"/>
                </a:lnTo>
                <a:lnTo>
                  <a:pt x="450" y="61"/>
                </a:lnTo>
                <a:lnTo>
                  <a:pt x="440" y="53"/>
                </a:lnTo>
                <a:lnTo>
                  <a:pt x="429" y="51"/>
                </a:lnTo>
                <a:lnTo>
                  <a:pt x="407" y="56"/>
                </a:lnTo>
                <a:lnTo>
                  <a:pt x="403" y="56"/>
                </a:lnTo>
                <a:lnTo>
                  <a:pt x="399" y="56"/>
                </a:lnTo>
                <a:lnTo>
                  <a:pt x="394" y="55"/>
                </a:lnTo>
                <a:lnTo>
                  <a:pt x="389" y="54"/>
                </a:lnTo>
                <a:lnTo>
                  <a:pt x="381" y="57"/>
                </a:lnTo>
                <a:lnTo>
                  <a:pt x="374" y="59"/>
                </a:lnTo>
                <a:lnTo>
                  <a:pt x="355" y="59"/>
                </a:lnTo>
                <a:lnTo>
                  <a:pt x="345" y="57"/>
                </a:lnTo>
                <a:lnTo>
                  <a:pt x="326" y="49"/>
                </a:lnTo>
                <a:lnTo>
                  <a:pt x="318" y="48"/>
                </a:lnTo>
                <a:lnTo>
                  <a:pt x="300" y="50"/>
                </a:lnTo>
                <a:lnTo>
                  <a:pt x="283" y="57"/>
                </a:lnTo>
                <a:lnTo>
                  <a:pt x="270" y="66"/>
                </a:lnTo>
                <a:lnTo>
                  <a:pt x="259" y="75"/>
                </a:lnTo>
                <a:lnTo>
                  <a:pt x="250" y="88"/>
                </a:lnTo>
                <a:lnTo>
                  <a:pt x="244" y="93"/>
                </a:lnTo>
                <a:lnTo>
                  <a:pt x="236" y="94"/>
                </a:lnTo>
                <a:lnTo>
                  <a:pt x="232" y="93"/>
                </a:lnTo>
                <a:lnTo>
                  <a:pt x="228" y="91"/>
                </a:lnTo>
                <a:lnTo>
                  <a:pt x="226" y="86"/>
                </a:lnTo>
                <a:lnTo>
                  <a:pt x="224" y="78"/>
                </a:lnTo>
                <a:lnTo>
                  <a:pt x="221" y="75"/>
                </a:lnTo>
                <a:lnTo>
                  <a:pt x="200" y="74"/>
                </a:lnTo>
                <a:lnTo>
                  <a:pt x="195" y="73"/>
                </a:lnTo>
                <a:lnTo>
                  <a:pt x="182" y="65"/>
                </a:lnTo>
                <a:lnTo>
                  <a:pt x="179" y="63"/>
                </a:lnTo>
                <a:lnTo>
                  <a:pt x="172" y="60"/>
                </a:lnTo>
                <a:lnTo>
                  <a:pt x="163" y="62"/>
                </a:lnTo>
                <a:lnTo>
                  <a:pt x="154" y="65"/>
                </a:lnTo>
                <a:lnTo>
                  <a:pt x="148" y="65"/>
                </a:lnTo>
                <a:lnTo>
                  <a:pt x="144" y="61"/>
                </a:lnTo>
                <a:lnTo>
                  <a:pt x="139" y="53"/>
                </a:lnTo>
                <a:lnTo>
                  <a:pt x="135" y="50"/>
                </a:lnTo>
                <a:lnTo>
                  <a:pt x="129" y="49"/>
                </a:lnTo>
                <a:lnTo>
                  <a:pt x="125" y="45"/>
                </a:lnTo>
                <a:lnTo>
                  <a:pt x="121" y="41"/>
                </a:lnTo>
                <a:lnTo>
                  <a:pt x="119" y="39"/>
                </a:lnTo>
                <a:lnTo>
                  <a:pt x="116" y="39"/>
                </a:lnTo>
                <a:lnTo>
                  <a:pt x="111" y="37"/>
                </a:lnTo>
                <a:lnTo>
                  <a:pt x="109" y="36"/>
                </a:lnTo>
                <a:lnTo>
                  <a:pt x="107" y="37"/>
                </a:lnTo>
                <a:lnTo>
                  <a:pt x="101" y="41"/>
                </a:lnTo>
                <a:lnTo>
                  <a:pt x="97" y="42"/>
                </a:lnTo>
                <a:lnTo>
                  <a:pt x="91" y="42"/>
                </a:lnTo>
                <a:lnTo>
                  <a:pt x="88" y="41"/>
                </a:lnTo>
                <a:lnTo>
                  <a:pt x="84" y="37"/>
                </a:lnTo>
                <a:lnTo>
                  <a:pt x="78" y="34"/>
                </a:lnTo>
                <a:lnTo>
                  <a:pt x="68" y="32"/>
                </a:lnTo>
                <a:lnTo>
                  <a:pt x="33" y="31"/>
                </a:lnTo>
                <a:lnTo>
                  <a:pt x="23" y="26"/>
                </a:lnTo>
                <a:lnTo>
                  <a:pt x="14" y="13"/>
                </a:lnTo>
                <a:lnTo>
                  <a:pt x="9" y="6"/>
                </a:lnTo>
                <a:lnTo>
                  <a:pt x="0" y="0"/>
                </a:lnTo>
                <a:lnTo>
                  <a:pt x="0" y="32"/>
                </a:lnTo>
                <a:lnTo>
                  <a:pt x="0" y="235"/>
                </a:lnTo>
                <a:lnTo>
                  <a:pt x="0" y="438"/>
                </a:lnTo>
                <a:lnTo>
                  <a:pt x="0" y="844"/>
                </a:lnTo>
                <a:lnTo>
                  <a:pt x="0" y="1045"/>
                </a:lnTo>
                <a:lnTo>
                  <a:pt x="0" y="1248"/>
                </a:lnTo>
                <a:lnTo>
                  <a:pt x="0" y="1451"/>
                </a:lnTo>
                <a:lnTo>
                  <a:pt x="0" y="1652"/>
                </a:lnTo>
                <a:lnTo>
                  <a:pt x="2" y="1652"/>
                </a:lnTo>
                <a:lnTo>
                  <a:pt x="9" y="1656"/>
                </a:lnTo>
                <a:lnTo>
                  <a:pt x="68" y="1679"/>
                </a:lnTo>
                <a:lnTo>
                  <a:pt x="101" y="1698"/>
                </a:lnTo>
                <a:lnTo>
                  <a:pt x="165" y="1746"/>
                </a:lnTo>
                <a:lnTo>
                  <a:pt x="172" y="1752"/>
                </a:lnTo>
                <a:lnTo>
                  <a:pt x="175" y="1758"/>
                </a:lnTo>
                <a:lnTo>
                  <a:pt x="176" y="1764"/>
                </a:lnTo>
                <a:lnTo>
                  <a:pt x="175" y="1767"/>
                </a:lnTo>
                <a:lnTo>
                  <a:pt x="172" y="1773"/>
                </a:lnTo>
                <a:lnTo>
                  <a:pt x="166" y="1781"/>
                </a:lnTo>
                <a:lnTo>
                  <a:pt x="164" y="1784"/>
                </a:lnTo>
                <a:lnTo>
                  <a:pt x="167" y="1787"/>
                </a:lnTo>
                <a:lnTo>
                  <a:pt x="173" y="1790"/>
                </a:lnTo>
                <a:lnTo>
                  <a:pt x="181" y="1792"/>
                </a:lnTo>
                <a:lnTo>
                  <a:pt x="185" y="1791"/>
                </a:lnTo>
                <a:lnTo>
                  <a:pt x="188" y="1787"/>
                </a:lnTo>
                <a:lnTo>
                  <a:pt x="188" y="1782"/>
                </a:lnTo>
                <a:lnTo>
                  <a:pt x="190" y="1779"/>
                </a:lnTo>
                <a:lnTo>
                  <a:pt x="196" y="1779"/>
                </a:lnTo>
                <a:lnTo>
                  <a:pt x="203" y="1779"/>
                </a:lnTo>
                <a:lnTo>
                  <a:pt x="209" y="1781"/>
                </a:lnTo>
                <a:lnTo>
                  <a:pt x="215" y="1782"/>
                </a:lnTo>
                <a:lnTo>
                  <a:pt x="220" y="1784"/>
                </a:lnTo>
                <a:lnTo>
                  <a:pt x="225" y="1789"/>
                </a:lnTo>
                <a:lnTo>
                  <a:pt x="230" y="1800"/>
                </a:lnTo>
                <a:lnTo>
                  <a:pt x="234" y="1803"/>
                </a:lnTo>
                <a:lnTo>
                  <a:pt x="240" y="1806"/>
                </a:lnTo>
                <a:lnTo>
                  <a:pt x="243" y="1803"/>
                </a:lnTo>
                <a:lnTo>
                  <a:pt x="244" y="1797"/>
                </a:lnTo>
                <a:lnTo>
                  <a:pt x="246" y="1795"/>
                </a:lnTo>
                <a:lnTo>
                  <a:pt x="255" y="1788"/>
                </a:lnTo>
                <a:lnTo>
                  <a:pt x="258" y="1787"/>
                </a:lnTo>
                <a:lnTo>
                  <a:pt x="261" y="1788"/>
                </a:lnTo>
                <a:lnTo>
                  <a:pt x="263" y="1789"/>
                </a:lnTo>
                <a:lnTo>
                  <a:pt x="265" y="1789"/>
                </a:lnTo>
                <a:lnTo>
                  <a:pt x="276" y="1791"/>
                </a:lnTo>
                <a:lnTo>
                  <a:pt x="278" y="1790"/>
                </a:lnTo>
                <a:lnTo>
                  <a:pt x="278" y="1784"/>
                </a:lnTo>
                <a:lnTo>
                  <a:pt x="275" y="1779"/>
                </a:lnTo>
                <a:lnTo>
                  <a:pt x="267" y="1771"/>
                </a:lnTo>
                <a:lnTo>
                  <a:pt x="264" y="1765"/>
                </a:lnTo>
                <a:lnTo>
                  <a:pt x="270" y="1753"/>
                </a:lnTo>
                <a:lnTo>
                  <a:pt x="287" y="1742"/>
                </a:lnTo>
                <a:lnTo>
                  <a:pt x="306" y="1736"/>
                </a:lnTo>
                <a:lnTo>
                  <a:pt x="323" y="1734"/>
                </a:lnTo>
                <a:lnTo>
                  <a:pt x="364" y="1738"/>
                </a:lnTo>
                <a:lnTo>
                  <a:pt x="374" y="1741"/>
                </a:lnTo>
                <a:lnTo>
                  <a:pt x="379" y="1742"/>
                </a:lnTo>
                <a:lnTo>
                  <a:pt x="393" y="1742"/>
                </a:lnTo>
                <a:lnTo>
                  <a:pt x="398" y="1742"/>
                </a:lnTo>
                <a:lnTo>
                  <a:pt x="413" y="1748"/>
                </a:lnTo>
                <a:lnTo>
                  <a:pt x="456" y="1776"/>
                </a:lnTo>
                <a:lnTo>
                  <a:pt x="490" y="1789"/>
                </a:lnTo>
                <a:lnTo>
                  <a:pt x="510" y="1792"/>
                </a:lnTo>
                <a:lnTo>
                  <a:pt x="528" y="1787"/>
                </a:lnTo>
                <a:lnTo>
                  <a:pt x="534" y="1779"/>
                </a:lnTo>
                <a:lnTo>
                  <a:pt x="546" y="1777"/>
                </a:lnTo>
                <a:lnTo>
                  <a:pt x="580" y="1777"/>
                </a:lnTo>
                <a:lnTo>
                  <a:pt x="585" y="1778"/>
                </a:lnTo>
                <a:lnTo>
                  <a:pt x="595" y="1787"/>
                </a:lnTo>
                <a:lnTo>
                  <a:pt x="600" y="1789"/>
                </a:lnTo>
                <a:lnTo>
                  <a:pt x="609" y="1792"/>
                </a:lnTo>
                <a:lnTo>
                  <a:pt x="609" y="1789"/>
                </a:lnTo>
                <a:lnTo>
                  <a:pt x="611" y="1784"/>
                </a:lnTo>
                <a:lnTo>
                  <a:pt x="613" y="1781"/>
                </a:lnTo>
                <a:lnTo>
                  <a:pt x="617" y="1779"/>
                </a:lnTo>
                <a:lnTo>
                  <a:pt x="623" y="1779"/>
                </a:lnTo>
                <a:lnTo>
                  <a:pt x="623" y="1782"/>
                </a:lnTo>
                <a:lnTo>
                  <a:pt x="623" y="1784"/>
                </a:lnTo>
                <a:lnTo>
                  <a:pt x="628" y="1792"/>
                </a:lnTo>
                <a:lnTo>
                  <a:pt x="629" y="1792"/>
                </a:lnTo>
                <a:lnTo>
                  <a:pt x="633" y="1794"/>
                </a:lnTo>
                <a:lnTo>
                  <a:pt x="635" y="1794"/>
                </a:lnTo>
                <a:lnTo>
                  <a:pt x="638" y="1796"/>
                </a:lnTo>
                <a:lnTo>
                  <a:pt x="644" y="1797"/>
                </a:lnTo>
                <a:lnTo>
                  <a:pt x="658" y="1807"/>
                </a:lnTo>
                <a:lnTo>
                  <a:pt x="684" y="1820"/>
                </a:lnTo>
                <a:lnTo>
                  <a:pt x="718" y="1841"/>
                </a:lnTo>
                <a:lnTo>
                  <a:pt x="728" y="1845"/>
                </a:lnTo>
                <a:lnTo>
                  <a:pt x="748" y="1862"/>
                </a:lnTo>
                <a:lnTo>
                  <a:pt x="763" y="1865"/>
                </a:lnTo>
                <a:lnTo>
                  <a:pt x="765" y="1865"/>
                </a:lnTo>
                <a:lnTo>
                  <a:pt x="773" y="1870"/>
                </a:lnTo>
                <a:lnTo>
                  <a:pt x="785" y="1871"/>
                </a:lnTo>
                <a:lnTo>
                  <a:pt x="804" y="1878"/>
                </a:lnTo>
                <a:lnTo>
                  <a:pt x="849" y="1886"/>
                </a:lnTo>
                <a:lnTo>
                  <a:pt x="857" y="1889"/>
                </a:lnTo>
                <a:lnTo>
                  <a:pt x="873" y="1897"/>
                </a:lnTo>
                <a:lnTo>
                  <a:pt x="897" y="1917"/>
                </a:lnTo>
                <a:lnTo>
                  <a:pt x="900" y="1923"/>
                </a:lnTo>
                <a:lnTo>
                  <a:pt x="907" y="1929"/>
                </a:lnTo>
                <a:lnTo>
                  <a:pt x="916" y="1934"/>
                </a:lnTo>
                <a:lnTo>
                  <a:pt x="923" y="1937"/>
                </a:lnTo>
                <a:lnTo>
                  <a:pt x="960" y="1934"/>
                </a:lnTo>
                <a:lnTo>
                  <a:pt x="970" y="1934"/>
                </a:lnTo>
                <a:lnTo>
                  <a:pt x="977" y="1938"/>
                </a:lnTo>
                <a:lnTo>
                  <a:pt x="992" y="1945"/>
                </a:lnTo>
                <a:lnTo>
                  <a:pt x="1008" y="1951"/>
                </a:lnTo>
                <a:lnTo>
                  <a:pt x="1010" y="1952"/>
                </a:lnTo>
                <a:lnTo>
                  <a:pt x="1014" y="1958"/>
                </a:lnTo>
                <a:lnTo>
                  <a:pt x="1016" y="1960"/>
                </a:lnTo>
                <a:lnTo>
                  <a:pt x="1021" y="1962"/>
                </a:lnTo>
                <a:lnTo>
                  <a:pt x="1034" y="1973"/>
                </a:lnTo>
                <a:lnTo>
                  <a:pt x="1042" y="1976"/>
                </a:lnTo>
                <a:lnTo>
                  <a:pt x="1051" y="1974"/>
                </a:lnTo>
                <a:lnTo>
                  <a:pt x="1057" y="1969"/>
                </a:lnTo>
                <a:lnTo>
                  <a:pt x="1069" y="1958"/>
                </a:lnTo>
                <a:lnTo>
                  <a:pt x="1072" y="1955"/>
                </a:lnTo>
                <a:lnTo>
                  <a:pt x="1086" y="1948"/>
                </a:lnTo>
                <a:lnTo>
                  <a:pt x="1089" y="1948"/>
                </a:lnTo>
                <a:lnTo>
                  <a:pt x="1094" y="1949"/>
                </a:lnTo>
                <a:lnTo>
                  <a:pt x="1095" y="1948"/>
                </a:lnTo>
                <a:lnTo>
                  <a:pt x="1096" y="1946"/>
                </a:lnTo>
                <a:lnTo>
                  <a:pt x="1097" y="1945"/>
                </a:lnTo>
                <a:lnTo>
                  <a:pt x="1097" y="1944"/>
                </a:lnTo>
                <a:lnTo>
                  <a:pt x="1102" y="1937"/>
                </a:lnTo>
                <a:lnTo>
                  <a:pt x="1106" y="1929"/>
                </a:lnTo>
                <a:lnTo>
                  <a:pt x="1110" y="1923"/>
                </a:lnTo>
                <a:lnTo>
                  <a:pt x="1119" y="1920"/>
                </a:lnTo>
                <a:lnTo>
                  <a:pt x="1127" y="1919"/>
                </a:lnTo>
                <a:lnTo>
                  <a:pt x="1168" y="1908"/>
                </a:lnTo>
                <a:lnTo>
                  <a:pt x="1171" y="1905"/>
                </a:lnTo>
                <a:lnTo>
                  <a:pt x="1177" y="1897"/>
                </a:lnTo>
                <a:lnTo>
                  <a:pt x="1182" y="1894"/>
                </a:lnTo>
                <a:lnTo>
                  <a:pt x="1186" y="1893"/>
                </a:lnTo>
                <a:lnTo>
                  <a:pt x="1192" y="1889"/>
                </a:lnTo>
                <a:lnTo>
                  <a:pt x="1201" y="1871"/>
                </a:lnTo>
                <a:lnTo>
                  <a:pt x="1206" y="1865"/>
                </a:lnTo>
                <a:lnTo>
                  <a:pt x="1212" y="1863"/>
                </a:lnTo>
                <a:lnTo>
                  <a:pt x="1221" y="1862"/>
                </a:lnTo>
                <a:lnTo>
                  <a:pt x="1227" y="1858"/>
                </a:lnTo>
                <a:lnTo>
                  <a:pt x="1230" y="1853"/>
                </a:lnTo>
                <a:lnTo>
                  <a:pt x="1230" y="1850"/>
                </a:lnTo>
                <a:lnTo>
                  <a:pt x="1229" y="1846"/>
                </a:lnTo>
                <a:lnTo>
                  <a:pt x="1230" y="1844"/>
                </a:lnTo>
                <a:lnTo>
                  <a:pt x="1251" y="1825"/>
                </a:lnTo>
                <a:lnTo>
                  <a:pt x="1260" y="1820"/>
                </a:lnTo>
                <a:lnTo>
                  <a:pt x="1277" y="1818"/>
                </a:lnTo>
                <a:lnTo>
                  <a:pt x="1280" y="1816"/>
                </a:lnTo>
                <a:lnTo>
                  <a:pt x="1283" y="1810"/>
                </a:lnTo>
                <a:lnTo>
                  <a:pt x="1286" y="1809"/>
                </a:lnTo>
                <a:lnTo>
                  <a:pt x="1306" y="1803"/>
                </a:lnTo>
                <a:lnTo>
                  <a:pt x="1308" y="1802"/>
                </a:lnTo>
                <a:lnTo>
                  <a:pt x="1314" y="1795"/>
                </a:lnTo>
                <a:lnTo>
                  <a:pt x="1317" y="1792"/>
                </a:lnTo>
                <a:lnTo>
                  <a:pt x="1323" y="1791"/>
                </a:lnTo>
                <a:lnTo>
                  <a:pt x="1331" y="1790"/>
                </a:lnTo>
                <a:lnTo>
                  <a:pt x="1336" y="1788"/>
                </a:lnTo>
                <a:lnTo>
                  <a:pt x="1356" y="1772"/>
                </a:lnTo>
                <a:lnTo>
                  <a:pt x="1393" y="1750"/>
                </a:lnTo>
                <a:lnTo>
                  <a:pt x="1402" y="1747"/>
                </a:lnTo>
                <a:lnTo>
                  <a:pt x="1410" y="1746"/>
                </a:lnTo>
                <a:lnTo>
                  <a:pt x="1415" y="1746"/>
                </a:lnTo>
                <a:lnTo>
                  <a:pt x="1424" y="1750"/>
                </a:lnTo>
                <a:lnTo>
                  <a:pt x="1429" y="1751"/>
                </a:lnTo>
                <a:lnTo>
                  <a:pt x="1434" y="1751"/>
                </a:lnTo>
                <a:lnTo>
                  <a:pt x="1437" y="1750"/>
                </a:lnTo>
                <a:lnTo>
                  <a:pt x="1441" y="1747"/>
                </a:lnTo>
                <a:lnTo>
                  <a:pt x="1446" y="1746"/>
                </a:lnTo>
                <a:lnTo>
                  <a:pt x="1478" y="1746"/>
                </a:lnTo>
                <a:lnTo>
                  <a:pt x="1495" y="1744"/>
                </a:lnTo>
                <a:lnTo>
                  <a:pt x="1496" y="1734"/>
                </a:lnTo>
                <a:lnTo>
                  <a:pt x="1498" y="1729"/>
                </a:lnTo>
                <a:lnTo>
                  <a:pt x="1502" y="1724"/>
                </a:lnTo>
                <a:lnTo>
                  <a:pt x="1509" y="1717"/>
                </a:lnTo>
                <a:lnTo>
                  <a:pt x="1513" y="1716"/>
                </a:lnTo>
                <a:lnTo>
                  <a:pt x="1517" y="1716"/>
                </a:lnTo>
                <a:lnTo>
                  <a:pt x="1520" y="1715"/>
                </a:lnTo>
                <a:lnTo>
                  <a:pt x="1521" y="1713"/>
                </a:lnTo>
                <a:lnTo>
                  <a:pt x="1521" y="1707"/>
                </a:lnTo>
                <a:lnTo>
                  <a:pt x="1521" y="1705"/>
                </a:lnTo>
                <a:lnTo>
                  <a:pt x="1525" y="1695"/>
                </a:lnTo>
                <a:lnTo>
                  <a:pt x="1516" y="1687"/>
                </a:lnTo>
                <a:lnTo>
                  <a:pt x="1496" y="1678"/>
                </a:lnTo>
                <a:lnTo>
                  <a:pt x="1466" y="1693"/>
                </a:lnTo>
                <a:lnTo>
                  <a:pt x="1456" y="1698"/>
                </a:lnTo>
                <a:lnTo>
                  <a:pt x="1442" y="1699"/>
                </a:lnTo>
                <a:lnTo>
                  <a:pt x="1406" y="1692"/>
                </a:lnTo>
                <a:lnTo>
                  <a:pt x="1385" y="1691"/>
                </a:lnTo>
                <a:lnTo>
                  <a:pt x="1378" y="1687"/>
                </a:lnTo>
                <a:lnTo>
                  <a:pt x="1381" y="1676"/>
                </a:lnTo>
                <a:lnTo>
                  <a:pt x="1391" y="1671"/>
                </a:lnTo>
                <a:lnTo>
                  <a:pt x="1415" y="1671"/>
                </a:lnTo>
                <a:lnTo>
                  <a:pt x="1425" y="1667"/>
                </a:lnTo>
                <a:lnTo>
                  <a:pt x="1429" y="1670"/>
                </a:lnTo>
                <a:lnTo>
                  <a:pt x="1433" y="1672"/>
                </a:lnTo>
                <a:lnTo>
                  <a:pt x="1436" y="1673"/>
                </a:lnTo>
                <a:lnTo>
                  <a:pt x="1440" y="1673"/>
                </a:lnTo>
                <a:lnTo>
                  <a:pt x="1445" y="1670"/>
                </a:lnTo>
                <a:lnTo>
                  <a:pt x="1445" y="1667"/>
                </a:lnTo>
                <a:lnTo>
                  <a:pt x="1442" y="1665"/>
                </a:lnTo>
                <a:lnTo>
                  <a:pt x="1442" y="1661"/>
                </a:lnTo>
                <a:lnTo>
                  <a:pt x="1446" y="1656"/>
                </a:lnTo>
                <a:lnTo>
                  <a:pt x="1451" y="1652"/>
                </a:lnTo>
                <a:lnTo>
                  <a:pt x="1456" y="1647"/>
                </a:lnTo>
                <a:lnTo>
                  <a:pt x="1503" y="1635"/>
                </a:lnTo>
                <a:lnTo>
                  <a:pt x="1509" y="1630"/>
                </a:lnTo>
                <a:lnTo>
                  <a:pt x="1513" y="1627"/>
                </a:lnTo>
                <a:lnTo>
                  <a:pt x="1528" y="1615"/>
                </a:lnTo>
                <a:lnTo>
                  <a:pt x="1533" y="1612"/>
                </a:lnTo>
                <a:lnTo>
                  <a:pt x="1539" y="1611"/>
                </a:lnTo>
                <a:lnTo>
                  <a:pt x="1546" y="1609"/>
                </a:lnTo>
                <a:lnTo>
                  <a:pt x="1552" y="1606"/>
                </a:lnTo>
                <a:lnTo>
                  <a:pt x="1557" y="1604"/>
                </a:lnTo>
                <a:lnTo>
                  <a:pt x="1559" y="1598"/>
                </a:lnTo>
                <a:lnTo>
                  <a:pt x="1562" y="1592"/>
                </a:lnTo>
                <a:lnTo>
                  <a:pt x="1565" y="1586"/>
                </a:lnTo>
                <a:lnTo>
                  <a:pt x="1571" y="1585"/>
                </a:lnTo>
                <a:lnTo>
                  <a:pt x="1599" y="1587"/>
                </a:lnTo>
                <a:lnTo>
                  <a:pt x="1600" y="1575"/>
                </a:lnTo>
                <a:lnTo>
                  <a:pt x="1609" y="1574"/>
                </a:lnTo>
                <a:lnTo>
                  <a:pt x="1621" y="1580"/>
                </a:lnTo>
                <a:lnTo>
                  <a:pt x="1628" y="1587"/>
                </a:lnTo>
                <a:lnTo>
                  <a:pt x="1633" y="1596"/>
                </a:lnTo>
                <a:lnTo>
                  <a:pt x="1637" y="1611"/>
                </a:lnTo>
                <a:lnTo>
                  <a:pt x="1646" y="1627"/>
                </a:lnTo>
                <a:lnTo>
                  <a:pt x="1649" y="1629"/>
                </a:lnTo>
                <a:lnTo>
                  <a:pt x="1653" y="1631"/>
                </a:lnTo>
                <a:lnTo>
                  <a:pt x="1667" y="1635"/>
                </a:lnTo>
                <a:lnTo>
                  <a:pt x="1670" y="1637"/>
                </a:lnTo>
                <a:lnTo>
                  <a:pt x="1681" y="1648"/>
                </a:lnTo>
                <a:lnTo>
                  <a:pt x="1687" y="1664"/>
                </a:lnTo>
                <a:lnTo>
                  <a:pt x="1688" y="1679"/>
                </a:lnTo>
                <a:lnTo>
                  <a:pt x="1684" y="1692"/>
                </a:lnTo>
                <a:lnTo>
                  <a:pt x="1665" y="1711"/>
                </a:lnTo>
                <a:lnTo>
                  <a:pt x="1661" y="1718"/>
                </a:lnTo>
                <a:lnTo>
                  <a:pt x="1653" y="1724"/>
                </a:lnTo>
                <a:lnTo>
                  <a:pt x="1651" y="1728"/>
                </a:lnTo>
                <a:lnTo>
                  <a:pt x="1649" y="1733"/>
                </a:lnTo>
                <a:lnTo>
                  <a:pt x="1646" y="1740"/>
                </a:lnTo>
                <a:lnTo>
                  <a:pt x="1645" y="1742"/>
                </a:lnTo>
                <a:lnTo>
                  <a:pt x="1637" y="1747"/>
                </a:lnTo>
                <a:lnTo>
                  <a:pt x="1632" y="1751"/>
                </a:lnTo>
                <a:lnTo>
                  <a:pt x="1633" y="1755"/>
                </a:lnTo>
                <a:lnTo>
                  <a:pt x="1636" y="1759"/>
                </a:lnTo>
                <a:lnTo>
                  <a:pt x="1633" y="1763"/>
                </a:lnTo>
                <a:lnTo>
                  <a:pt x="1628" y="1766"/>
                </a:lnTo>
                <a:lnTo>
                  <a:pt x="1616" y="1769"/>
                </a:lnTo>
                <a:lnTo>
                  <a:pt x="1593" y="1779"/>
                </a:lnTo>
                <a:lnTo>
                  <a:pt x="1575" y="1782"/>
                </a:lnTo>
                <a:lnTo>
                  <a:pt x="1557" y="1782"/>
                </a:lnTo>
                <a:lnTo>
                  <a:pt x="1548" y="1779"/>
                </a:lnTo>
                <a:lnTo>
                  <a:pt x="1534" y="1766"/>
                </a:lnTo>
                <a:lnTo>
                  <a:pt x="1526" y="1763"/>
                </a:lnTo>
                <a:lnTo>
                  <a:pt x="1511" y="1760"/>
                </a:lnTo>
                <a:lnTo>
                  <a:pt x="1508" y="1758"/>
                </a:lnTo>
                <a:lnTo>
                  <a:pt x="1504" y="1755"/>
                </a:lnTo>
                <a:lnTo>
                  <a:pt x="1503" y="1759"/>
                </a:lnTo>
                <a:lnTo>
                  <a:pt x="1504" y="1763"/>
                </a:lnTo>
                <a:lnTo>
                  <a:pt x="1510" y="1765"/>
                </a:lnTo>
                <a:lnTo>
                  <a:pt x="1519" y="1766"/>
                </a:lnTo>
                <a:lnTo>
                  <a:pt x="1526" y="1770"/>
                </a:lnTo>
                <a:lnTo>
                  <a:pt x="1590" y="1824"/>
                </a:lnTo>
                <a:lnTo>
                  <a:pt x="1603" y="1832"/>
                </a:lnTo>
                <a:lnTo>
                  <a:pt x="1613" y="1834"/>
                </a:lnTo>
                <a:lnTo>
                  <a:pt x="1618" y="1829"/>
                </a:lnTo>
                <a:lnTo>
                  <a:pt x="1646" y="1828"/>
                </a:lnTo>
                <a:lnTo>
                  <a:pt x="1653" y="1826"/>
                </a:lnTo>
                <a:lnTo>
                  <a:pt x="1651" y="1824"/>
                </a:lnTo>
                <a:lnTo>
                  <a:pt x="1656" y="1813"/>
                </a:lnTo>
                <a:lnTo>
                  <a:pt x="1661" y="1808"/>
                </a:lnTo>
                <a:lnTo>
                  <a:pt x="1673" y="1804"/>
                </a:lnTo>
                <a:lnTo>
                  <a:pt x="1676" y="1801"/>
                </a:lnTo>
                <a:lnTo>
                  <a:pt x="1678" y="1796"/>
                </a:lnTo>
                <a:lnTo>
                  <a:pt x="1681" y="1792"/>
                </a:lnTo>
                <a:lnTo>
                  <a:pt x="1692" y="1790"/>
                </a:lnTo>
                <a:lnTo>
                  <a:pt x="1729" y="1795"/>
                </a:lnTo>
                <a:lnTo>
                  <a:pt x="1726" y="1784"/>
                </a:lnTo>
                <a:lnTo>
                  <a:pt x="1726" y="1775"/>
                </a:lnTo>
                <a:lnTo>
                  <a:pt x="1724" y="1770"/>
                </a:lnTo>
                <a:lnTo>
                  <a:pt x="1718" y="1764"/>
                </a:lnTo>
                <a:lnTo>
                  <a:pt x="1718" y="1759"/>
                </a:lnTo>
                <a:lnTo>
                  <a:pt x="1721" y="1755"/>
                </a:lnTo>
                <a:lnTo>
                  <a:pt x="1725" y="1753"/>
                </a:lnTo>
                <a:lnTo>
                  <a:pt x="1730" y="1752"/>
                </a:lnTo>
                <a:lnTo>
                  <a:pt x="1732" y="1742"/>
                </a:lnTo>
                <a:lnTo>
                  <a:pt x="1736" y="1739"/>
                </a:lnTo>
                <a:lnTo>
                  <a:pt x="1739" y="1735"/>
                </a:lnTo>
                <a:lnTo>
                  <a:pt x="1743" y="1732"/>
                </a:lnTo>
                <a:lnTo>
                  <a:pt x="1739" y="1726"/>
                </a:lnTo>
                <a:lnTo>
                  <a:pt x="1745" y="1722"/>
                </a:lnTo>
                <a:lnTo>
                  <a:pt x="1756" y="1722"/>
                </a:lnTo>
                <a:lnTo>
                  <a:pt x="1763" y="1724"/>
                </a:lnTo>
                <a:lnTo>
                  <a:pt x="1768" y="1728"/>
                </a:lnTo>
                <a:lnTo>
                  <a:pt x="1772" y="1727"/>
                </a:lnTo>
                <a:lnTo>
                  <a:pt x="1773" y="1724"/>
                </a:lnTo>
                <a:lnTo>
                  <a:pt x="1776" y="1723"/>
                </a:lnTo>
                <a:lnTo>
                  <a:pt x="1791" y="1723"/>
                </a:lnTo>
                <a:lnTo>
                  <a:pt x="1810" y="1720"/>
                </a:lnTo>
                <a:lnTo>
                  <a:pt x="1817" y="1720"/>
                </a:lnTo>
                <a:lnTo>
                  <a:pt x="1824" y="1723"/>
                </a:lnTo>
                <a:lnTo>
                  <a:pt x="1829" y="1727"/>
                </a:lnTo>
                <a:lnTo>
                  <a:pt x="1840" y="1744"/>
                </a:lnTo>
                <a:lnTo>
                  <a:pt x="1846" y="1750"/>
                </a:lnTo>
                <a:lnTo>
                  <a:pt x="1848" y="1753"/>
                </a:lnTo>
                <a:lnTo>
                  <a:pt x="1846" y="1760"/>
                </a:lnTo>
                <a:lnTo>
                  <a:pt x="1844" y="1765"/>
                </a:lnTo>
                <a:lnTo>
                  <a:pt x="1847" y="1767"/>
                </a:lnTo>
                <a:lnTo>
                  <a:pt x="1855" y="1771"/>
                </a:lnTo>
                <a:lnTo>
                  <a:pt x="1860" y="1777"/>
                </a:lnTo>
                <a:lnTo>
                  <a:pt x="1861" y="1784"/>
                </a:lnTo>
                <a:lnTo>
                  <a:pt x="1855" y="1787"/>
                </a:lnTo>
                <a:lnTo>
                  <a:pt x="1852" y="1789"/>
                </a:lnTo>
                <a:lnTo>
                  <a:pt x="1847" y="1795"/>
                </a:lnTo>
                <a:lnTo>
                  <a:pt x="1841" y="1800"/>
                </a:lnTo>
                <a:lnTo>
                  <a:pt x="1831" y="1801"/>
                </a:lnTo>
                <a:lnTo>
                  <a:pt x="1829" y="1800"/>
                </a:lnTo>
                <a:lnTo>
                  <a:pt x="1826" y="1798"/>
                </a:lnTo>
                <a:lnTo>
                  <a:pt x="1823" y="1796"/>
                </a:lnTo>
                <a:lnTo>
                  <a:pt x="1819" y="1795"/>
                </a:lnTo>
                <a:lnTo>
                  <a:pt x="1806" y="1801"/>
                </a:lnTo>
                <a:lnTo>
                  <a:pt x="1811" y="1807"/>
                </a:lnTo>
                <a:lnTo>
                  <a:pt x="1812" y="1814"/>
                </a:lnTo>
                <a:lnTo>
                  <a:pt x="1811" y="1821"/>
                </a:lnTo>
                <a:lnTo>
                  <a:pt x="1806" y="1826"/>
                </a:lnTo>
                <a:lnTo>
                  <a:pt x="1812" y="1831"/>
                </a:lnTo>
                <a:lnTo>
                  <a:pt x="1806" y="1837"/>
                </a:lnTo>
                <a:lnTo>
                  <a:pt x="1795" y="1841"/>
                </a:lnTo>
                <a:lnTo>
                  <a:pt x="1787" y="1843"/>
                </a:lnTo>
                <a:lnTo>
                  <a:pt x="1787" y="1845"/>
                </a:lnTo>
                <a:lnTo>
                  <a:pt x="1794" y="1847"/>
                </a:lnTo>
                <a:lnTo>
                  <a:pt x="1817" y="1851"/>
                </a:lnTo>
                <a:lnTo>
                  <a:pt x="1840" y="1861"/>
                </a:lnTo>
                <a:lnTo>
                  <a:pt x="1844" y="1862"/>
                </a:lnTo>
                <a:lnTo>
                  <a:pt x="1850" y="1869"/>
                </a:lnTo>
                <a:lnTo>
                  <a:pt x="1867" y="1896"/>
                </a:lnTo>
                <a:lnTo>
                  <a:pt x="1879" y="1903"/>
                </a:lnTo>
                <a:lnTo>
                  <a:pt x="1894" y="1902"/>
                </a:lnTo>
                <a:lnTo>
                  <a:pt x="1920" y="1890"/>
                </a:lnTo>
                <a:lnTo>
                  <a:pt x="1933" y="1887"/>
                </a:lnTo>
                <a:lnTo>
                  <a:pt x="1951" y="1888"/>
                </a:lnTo>
                <a:lnTo>
                  <a:pt x="1964" y="1892"/>
                </a:lnTo>
                <a:lnTo>
                  <a:pt x="1973" y="1899"/>
                </a:lnTo>
                <a:lnTo>
                  <a:pt x="1982" y="1912"/>
                </a:lnTo>
                <a:lnTo>
                  <a:pt x="1971" y="1909"/>
                </a:lnTo>
                <a:lnTo>
                  <a:pt x="1954" y="1899"/>
                </a:lnTo>
                <a:lnTo>
                  <a:pt x="1942" y="1895"/>
                </a:lnTo>
                <a:lnTo>
                  <a:pt x="1947" y="1901"/>
                </a:lnTo>
                <a:lnTo>
                  <a:pt x="1968" y="1919"/>
                </a:lnTo>
                <a:lnTo>
                  <a:pt x="1983" y="1936"/>
                </a:lnTo>
                <a:lnTo>
                  <a:pt x="2000" y="1964"/>
                </a:lnTo>
                <a:lnTo>
                  <a:pt x="2007" y="1991"/>
                </a:lnTo>
                <a:lnTo>
                  <a:pt x="2009" y="1995"/>
                </a:lnTo>
                <a:lnTo>
                  <a:pt x="2016" y="1997"/>
                </a:lnTo>
                <a:lnTo>
                  <a:pt x="2038" y="1993"/>
                </a:lnTo>
                <a:lnTo>
                  <a:pt x="2042" y="1991"/>
                </a:lnTo>
                <a:lnTo>
                  <a:pt x="2042" y="1979"/>
                </a:lnTo>
                <a:lnTo>
                  <a:pt x="2045" y="1971"/>
                </a:lnTo>
                <a:lnTo>
                  <a:pt x="2048" y="1964"/>
                </a:lnTo>
                <a:lnTo>
                  <a:pt x="2078" y="1961"/>
                </a:lnTo>
                <a:lnTo>
                  <a:pt x="2115" y="1980"/>
                </a:lnTo>
                <a:lnTo>
                  <a:pt x="2143" y="2008"/>
                </a:lnTo>
                <a:lnTo>
                  <a:pt x="2149" y="2031"/>
                </a:lnTo>
                <a:lnTo>
                  <a:pt x="2158" y="2044"/>
                </a:lnTo>
                <a:lnTo>
                  <a:pt x="2162" y="2048"/>
                </a:lnTo>
                <a:lnTo>
                  <a:pt x="2180" y="2055"/>
                </a:lnTo>
                <a:lnTo>
                  <a:pt x="2182" y="2059"/>
                </a:lnTo>
                <a:lnTo>
                  <a:pt x="2180" y="2065"/>
                </a:lnTo>
                <a:lnTo>
                  <a:pt x="2175" y="2067"/>
                </a:lnTo>
                <a:lnTo>
                  <a:pt x="2171" y="2069"/>
                </a:lnTo>
                <a:lnTo>
                  <a:pt x="2174" y="2076"/>
                </a:lnTo>
                <a:lnTo>
                  <a:pt x="2177" y="2081"/>
                </a:lnTo>
                <a:lnTo>
                  <a:pt x="2183" y="2085"/>
                </a:lnTo>
                <a:lnTo>
                  <a:pt x="2195" y="2090"/>
                </a:lnTo>
                <a:lnTo>
                  <a:pt x="2201" y="2092"/>
                </a:lnTo>
                <a:lnTo>
                  <a:pt x="2207" y="2091"/>
                </a:lnTo>
                <a:lnTo>
                  <a:pt x="2214" y="2088"/>
                </a:lnTo>
                <a:lnTo>
                  <a:pt x="2218" y="2085"/>
                </a:lnTo>
                <a:lnTo>
                  <a:pt x="2219" y="2076"/>
                </a:lnTo>
                <a:lnTo>
                  <a:pt x="2218" y="2073"/>
                </a:lnTo>
                <a:lnTo>
                  <a:pt x="2217" y="2069"/>
                </a:lnTo>
                <a:lnTo>
                  <a:pt x="2223" y="2065"/>
                </a:lnTo>
                <a:lnTo>
                  <a:pt x="2230" y="2063"/>
                </a:lnTo>
                <a:lnTo>
                  <a:pt x="2235" y="2062"/>
                </a:lnTo>
                <a:lnTo>
                  <a:pt x="2237" y="2060"/>
                </a:lnTo>
                <a:lnTo>
                  <a:pt x="2232" y="2044"/>
                </a:lnTo>
                <a:lnTo>
                  <a:pt x="2230" y="2043"/>
                </a:lnTo>
                <a:lnTo>
                  <a:pt x="2225" y="2045"/>
                </a:lnTo>
                <a:lnTo>
                  <a:pt x="2222" y="2045"/>
                </a:lnTo>
                <a:lnTo>
                  <a:pt x="2219" y="2044"/>
                </a:lnTo>
                <a:lnTo>
                  <a:pt x="2218" y="2042"/>
                </a:lnTo>
                <a:lnTo>
                  <a:pt x="2218" y="2035"/>
                </a:lnTo>
                <a:lnTo>
                  <a:pt x="2223" y="2023"/>
                </a:lnTo>
                <a:lnTo>
                  <a:pt x="2223" y="2019"/>
                </a:lnTo>
                <a:lnTo>
                  <a:pt x="2225" y="2012"/>
                </a:lnTo>
                <a:lnTo>
                  <a:pt x="2230" y="2007"/>
                </a:lnTo>
                <a:lnTo>
                  <a:pt x="2235" y="2005"/>
                </a:lnTo>
                <a:lnTo>
                  <a:pt x="2237" y="2003"/>
                </a:lnTo>
                <a:lnTo>
                  <a:pt x="2237" y="1999"/>
                </a:lnTo>
                <a:lnTo>
                  <a:pt x="2237" y="1997"/>
                </a:lnTo>
                <a:lnTo>
                  <a:pt x="2237" y="1995"/>
                </a:lnTo>
                <a:lnTo>
                  <a:pt x="2237" y="1993"/>
                </a:lnTo>
                <a:lnTo>
                  <a:pt x="2236" y="1989"/>
                </a:lnTo>
                <a:lnTo>
                  <a:pt x="2233" y="1987"/>
                </a:lnTo>
                <a:lnTo>
                  <a:pt x="2232" y="1985"/>
                </a:lnTo>
                <a:lnTo>
                  <a:pt x="2231" y="1980"/>
                </a:lnTo>
                <a:lnTo>
                  <a:pt x="2231" y="1968"/>
                </a:lnTo>
                <a:lnTo>
                  <a:pt x="2232" y="1962"/>
                </a:lnTo>
                <a:lnTo>
                  <a:pt x="2235" y="1956"/>
                </a:lnTo>
                <a:lnTo>
                  <a:pt x="2229" y="1949"/>
                </a:lnTo>
                <a:lnTo>
                  <a:pt x="2223" y="1949"/>
                </a:lnTo>
                <a:lnTo>
                  <a:pt x="2217" y="1952"/>
                </a:lnTo>
                <a:lnTo>
                  <a:pt x="2212" y="1960"/>
                </a:lnTo>
                <a:lnTo>
                  <a:pt x="2211" y="1963"/>
                </a:lnTo>
                <a:lnTo>
                  <a:pt x="2211" y="1967"/>
                </a:lnTo>
                <a:lnTo>
                  <a:pt x="2211" y="1971"/>
                </a:lnTo>
                <a:lnTo>
                  <a:pt x="2207" y="1975"/>
                </a:lnTo>
                <a:lnTo>
                  <a:pt x="2205" y="1976"/>
                </a:lnTo>
                <a:lnTo>
                  <a:pt x="2196" y="1975"/>
                </a:lnTo>
                <a:lnTo>
                  <a:pt x="2193" y="1976"/>
                </a:lnTo>
                <a:lnTo>
                  <a:pt x="2185" y="1980"/>
                </a:lnTo>
                <a:lnTo>
                  <a:pt x="2177" y="1989"/>
                </a:lnTo>
                <a:lnTo>
                  <a:pt x="2170" y="1995"/>
                </a:lnTo>
                <a:lnTo>
                  <a:pt x="2164" y="1998"/>
                </a:lnTo>
                <a:lnTo>
                  <a:pt x="2157" y="1997"/>
                </a:lnTo>
                <a:lnTo>
                  <a:pt x="2153" y="1992"/>
                </a:lnTo>
                <a:lnTo>
                  <a:pt x="2157" y="1985"/>
                </a:lnTo>
                <a:lnTo>
                  <a:pt x="2151" y="1982"/>
                </a:lnTo>
                <a:lnTo>
                  <a:pt x="2149" y="1977"/>
                </a:lnTo>
                <a:lnTo>
                  <a:pt x="2150" y="1973"/>
                </a:lnTo>
                <a:lnTo>
                  <a:pt x="2149" y="1968"/>
                </a:lnTo>
                <a:lnTo>
                  <a:pt x="2148" y="1966"/>
                </a:lnTo>
                <a:lnTo>
                  <a:pt x="2149" y="1963"/>
                </a:lnTo>
                <a:lnTo>
                  <a:pt x="2149" y="1961"/>
                </a:lnTo>
                <a:lnTo>
                  <a:pt x="2146" y="1960"/>
                </a:lnTo>
                <a:lnTo>
                  <a:pt x="2139" y="1960"/>
                </a:lnTo>
                <a:lnTo>
                  <a:pt x="2137" y="1960"/>
                </a:lnTo>
                <a:lnTo>
                  <a:pt x="2134" y="1956"/>
                </a:lnTo>
                <a:lnTo>
                  <a:pt x="2131" y="1949"/>
                </a:lnTo>
                <a:lnTo>
                  <a:pt x="2128" y="1945"/>
                </a:lnTo>
                <a:lnTo>
                  <a:pt x="2115" y="1934"/>
                </a:lnTo>
                <a:lnTo>
                  <a:pt x="2132" y="1918"/>
                </a:lnTo>
                <a:lnTo>
                  <a:pt x="2138" y="1914"/>
                </a:lnTo>
                <a:lnTo>
                  <a:pt x="2145" y="1912"/>
                </a:lnTo>
                <a:lnTo>
                  <a:pt x="2183" y="1909"/>
                </a:lnTo>
                <a:lnTo>
                  <a:pt x="2190" y="1912"/>
                </a:lnTo>
                <a:lnTo>
                  <a:pt x="2192" y="1914"/>
                </a:lnTo>
                <a:lnTo>
                  <a:pt x="2200" y="1923"/>
                </a:lnTo>
                <a:lnTo>
                  <a:pt x="2208" y="1927"/>
                </a:lnTo>
                <a:lnTo>
                  <a:pt x="2212" y="1924"/>
                </a:lnTo>
                <a:lnTo>
                  <a:pt x="2217" y="1919"/>
                </a:lnTo>
                <a:lnTo>
                  <a:pt x="2227" y="1915"/>
                </a:lnTo>
                <a:lnTo>
                  <a:pt x="2245" y="1912"/>
                </a:lnTo>
                <a:lnTo>
                  <a:pt x="2256" y="1912"/>
                </a:lnTo>
                <a:lnTo>
                  <a:pt x="2266" y="1913"/>
                </a:lnTo>
                <a:lnTo>
                  <a:pt x="2274" y="1913"/>
                </a:lnTo>
                <a:lnTo>
                  <a:pt x="2292" y="1903"/>
                </a:lnTo>
                <a:lnTo>
                  <a:pt x="2301" y="1902"/>
                </a:lnTo>
                <a:lnTo>
                  <a:pt x="2321" y="1903"/>
                </a:lnTo>
                <a:lnTo>
                  <a:pt x="2378" y="1893"/>
                </a:lnTo>
                <a:lnTo>
                  <a:pt x="2385" y="1895"/>
                </a:lnTo>
                <a:lnTo>
                  <a:pt x="2379" y="1900"/>
                </a:lnTo>
                <a:lnTo>
                  <a:pt x="2380" y="1905"/>
                </a:lnTo>
                <a:lnTo>
                  <a:pt x="2385" y="1906"/>
                </a:lnTo>
                <a:lnTo>
                  <a:pt x="2397" y="1889"/>
                </a:lnTo>
                <a:lnTo>
                  <a:pt x="2399" y="1887"/>
                </a:lnTo>
                <a:lnTo>
                  <a:pt x="2404" y="1884"/>
                </a:lnTo>
                <a:lnTo>
                  <a:pt x="2440" y="1859"/>
                </a:lnTo>
                <a:lnTo>
                  <a:pt x="2481" y="1820"/>
                </a:lnTo>
                <a:lnTo>
                  <a:pt x="2520" y="1789"/>
                </a:lnTo>
                <a:lnTo>
                  <a:pt x="2607" y="1717"/>
                </a:lnTo>
                <a:lnTo>
                  <a:pt x="2686" y="1660"/>
                </a:lnTo>
                <a:lnTo>
                  <a:pt x="2754" y="1622"/>
                </a:lnTo>
                <a:lnTo>
                  <a:pt x="2818" y="1594"/>
                </a:lnTo>
                <a:lnTo>
                  <a:pt x="2905" y="1569"/>
                </a:lnTo>
                <a:lnTo>
                  <a:pt x="2977" y="1556"/>
                </a:lnTo>
                <a:lnTo>
                  <a:pt x="3098" y="1551"/>
                </a:lnTo>
                <a:lnTo>
                  <a:pt x="3145" y="1556"/>
                </a:lnTo>
                <a:lnTo>
                  <a:pt x="3151" y="1555"/>
                </a:lnTo>
                <a:lnTo>
                  <a:pt x="3162" y="1548"/>
                </a:lnTo>
                <a:lnTo>
                  <a:pt x="3170" y="1545"/>
                </a:lnTo>
                <a:lnTo>
                  <a:pt x="3218" y="1545"/>
                </a:lnTo>
                <a:lnTo>
                  <a:pt x="3235" y="1542"/>
                </a:lnTo>
                <a:lnTo>
                  <a:pt x="3296" y="1542"/>
                </a:lnTo>
                <a:lnTo>
                  <a:pt x="3312" y="1537"/>
                </a:lnTo>
                <a:lnTo>
                  <a:pt x="3320" y="1541"/>
                </a:lnTo>
                <a:lnTo>
                  <a:pt x="3328" y="1543"/>
                </a:lnTo>
                <a:lnTo>
                  <a:pt x="3360" y="1542"/>
                </a:lnTo>
                <a:lnTo>
                  <a:pt x="3362" y="1544"/>
                </a:lnTo>
                <a:lnTo>
                  <a:pt x="3362" y="1548"/>
                </a:lnTo>
                <a:lnTo>
                  <a:pt x="3364" y="1550"/>
                </a:lnTo>
                <a:lnTo>
                  <a:pt x="3365" y="1554"/>
                </a:lnTo>
                <a:lnTo>
                  <a:pt x="3368" y="1556"/>
                </a:lnTo>
                <a:lnTo>
                  <a:pt x="3379" y="1545"/>
                </a:lnTo>
                <a:lnTo>
                  <a:pt x="3396" y="1541"/>
                </a:lnTo>
                <a:lnTo>
                  <a:pt x="3452" y="1541"/>
                </a:lnTo>
                <a:lnTo>
                  <a:pt x="3457" y="1539"/>
                </a:lnTo>
                <a:lnTo>
                  <a:pt x="3459" y="1537"/>
                </a:lnTo>
                <a:lnTo>
                  <a:pt x="3464" y="1531"/>
                </a:lnTo>
                <a:lnTo>
                  <a:pt x="3465" y="1529"/>
                </a:lnTo>
                <a:lnTo>
                  <a:pt x="3473" y="1525"/>
                </a:lnTo>
                <a:lnTo>
                  <a:pt x="3491" y="1523"/>
                </a:lnTo>
                <a:lnTo>
                  <a:pt x="3499" y="1520"/>
                </a:lnTo>
                <a:lnTo>
                  <a:pt x="3503" y="1517"/>
                </a:lnTo>
                <a:lnTo>
                  <a:pt x="3505" y="1513"/>
                </a:lnTo>
                <a:lnTo>
                  <a:pt x="3507" y="1511"/>
                </a:lnTo>
                <a:lnTo>
                  <a:pt x="3528" y="1506"/>
                </a:lnTo>
                <a:lnTo>
                  <a:pt x="3533" y="1503"/>
                </a:lnTo>
                <a:lnTo>
                  <a:pt x="3546" y="1486"/>
                </a:lnTo>
                <a:lnTo>
                  <a:pt x="3552" y="1474"/>
                </a:lnTo>
                <a:lnTo>
                  <a:pt x="3565" y="1464"/>
                </a:lnTo>
                <a:lnTo>
                  <a:pt x="3569" y="1460"/>
                </a:lnTo>
                <a:lnTo>
                  <a:pt x="3567" y="1452"/>
                </a:lnTo>
                <a:lnTo>
                  <a:pt x="3549" y="1431"/>
                </a:lnTo>
                <a:lnTo>
                  <a:pt x="3565" y="1434"/>
                </a:lnTo>
                <a:lnTo>
                  <a:pt x="3571" y="1437"/>
                </a:lnTo>
                <a:lnTo>
                  <a:pt x="3575" y="1430"/>
                </a:lnTo>
                <a:lnTo>
                  <a:pt x="3580" y="1430"/>
                </a:lnTo>
                <a:lnTo>
                  <a:pt x="3581" y="1433"/>
                </a:lnTo>
                <a:lnTo>
                  <a:pt x="3576" y="1439"/>
                </a:lnTo>
                <a:lnTo>
                  <a:pt x="3579" y="1442"/>
                </a:lnTo>
                <a:lnTo>
                  <a:pt x="3579" y="1444"/>
                </a:lnTo>
                <a:lnTo>
                  <a:pt x="3577" y="1446"/>
                </a:lnTo>
                <a:lnTo>
                  <a:pt x="3574" y="1448"/>
                </a:lnTo>
                <a:lnTo>
                  <a:pt x="3621" y="1445"/>
                </a:lnTo>
                <a:lnTo>
                  <a:pt x="3644" y="1437"/>
                </a:lnTo>
                <a:lnTo>
                  <a:pt x="3651" y="1429"/>
                </a:lnTo>
                <a:lnTo>
                  <a:pt x="3567" y="1395"/>
                </a:lnTo>
                <a:close/>
                <a:moveTo>
                  <a:pt x="1780" y="1844"/>
                </a:moveTo>
                <a:lnTo>
                  <a:pt x="1776" y="1840"/>
                </a:lnTo>
                <a:lnTo>
                  <a:pt x="1775" y="1838"/>
                </a:lnTo>
                <a:lnTo>
                  <a:pt x="1775" y="1835"/>
                </a:lnTo>
                <a:lnTo>
                  <a:pt x="1775" y="1834"/>
                </a:lnTo>
                <a:lnTo>
                  <a:pt x="1772" y="1834"/>
                </a:lnTo>
                <a:lnTo>
                  <a:pt x="1767" y="1834"/>
                </a:lnTo>
                <a:lnTo>
                  <a:pt x="1764" y="1833"/>
                </a:lnTo>
                <a:lnTo>
                  <a:pt x="1763" y="1832"/>
                </a:lnTo>
                <a:lnTo>
                  <a:pt x="1764" y="1828"/>
                </a:lnTo>
                <a:lnTo>
                  <a:pt x="1762" y="1827"/>
                </a:lnTo>
                <a:lnTo>
                  <a:pt x="1760" y="1820"/>
                </a:lnTo>
                <a:lnTo>
                  <a:pt x="1761" y="1820"/>
                </a:lnTo>
                <a:lnTo>
                  <a:pt x="1764" y="1818"/>
                </a:lnTo>
                <a:lnTo>
                  <a:pt x="1763" y="1816"/>
                </a:lnTo>
                <a:lnTo>
                  <a:pt x="1760" y="1814"/>
                </a:lnTo>
                <a:lnTo>
                  <a:pt x="1756" y="1813"/>
                </a:lnTo>
                <a:lnTo>
                  <a:pt x="1751" y="1810"/>
                </a:lnTo>
                <a:lnTo>
                  <a:pt x="1749" y="1810"/>
                </a:lnTo>
                <a:lnTo>
                  <a:pt x="1747" y="1812"/>
                </a:lnTo>
                <a:lnTo>
                  <a:pt x="1743" y="1813"/>
                </a:lnTo>
                <a:lnTo>
                  <a:pt x="1718" y="1815"/>
                </a:lnTo>
                <a:lnTo>
                  <a:pt x="1712" y="1818"/>
                </a:lnTo>
                <a:lnTo>
                  <a:pt x="1707" y="1820"/>
                </a:lnTo>
                <a:lnTo>
                  <a:pt x="1699" y="1828"/>
                </a:lnTo>
                <a:lnTo>
                  <a:pt x="1684" y="1838"/>
                </a:lnTo>
                <a:lnTo>
                  <a:pt x="1681" y="1843"/>
                </a:lnTo>
                <a:lnTo>
                  <a:pt x="1688" y="1843"/>
                </a:lnTo>
                <a:lnTo>
                  <a:pt x="1700" y="1840"/>
                </a:lnTo>
                <a:lnTo>
                  <a:pt x="1707" y="1840"/>
                </a:lnTo>
                <a:lnTo>
                  <a:pt x="1710" y="1840"/>
                </a:lnTo>
                <a:lnTo>
                  <a:pt x="1715" y="1845"/>
                </a:lnTo>
                <a:lnTo>
                  <a:pt x="1719" y="1845"/>
                </a:lnTo>
                <a:lnTo>
                  <a:pt x="1723" y="1845"/>
                </a:lnTo>
                <a:lnTo>
                  <a:pt x="1725" y="1843"/>
                </a:lnTo>
                <a:lnTo>
                  <a:pt x="1729" y="1840"/>
                </a:lnTo>
                <a:lnTo>
                  <a:pt x="1743" y="1838"/>
                </a:lnTo>
                <a:lnTo>
                  <a:pt x="1755" y="1840"/>
                </a:lnTo>
                <a:lnTo>
                  <a:pt x="1766" y="1846"/>
                </a:lnTo>
                <a:lnTo>
                  <a:pt x="1776" y="1853"/>
                </a:lnTo>
                <a:lnTo>
                  <a:pt x="1778" y="1855"/>
                </a:lnTo>
                <a:lnTo>
                  <a:pt x="1778" y="1856"/>
                </a:lnTo>
                <a:lnTo>
                  <a:pt x="1779" y="1857"/>
                </a:lnTo>
                <a:lnTo>
                  <a:pt x="1779" y="1859"/>
                </a:lnTo>
                <a:lnTo>
                  <a:pt x="1782" y="1856"/>
                </a:lnTo>
                <a:lnTo>
                  <a:pt x="1782" y="1850"/>
                </a:lnTo>
                <a:lnTo>
                  <a:pt x="1780" y="1844"/>
                </a:lnTo>
                <a:close/>
                <a:moveTo>
                  <a:pt x="1749" y="1782"/>
                </a:moveTo>
                <a:lnTo>
                  <a:pt x="1750" y="1787"/>
                </a:lnTo>
                <a:lnTo>
                  <a:pt x="1751" y="1791"/>
                </a:lnTo>
                <a:lnTo>
                  <a:pt x="1763" y="1796"/>
                </a:lnTo>
                <a:lnTo>
                  <a:pt x="1767" y="1798"/>
                </a:lnTo>
                <a:lnTo>
                  <a:pt x="1779" y="1802"/>
                </a:lnTo>
                <a:lnTo>
                  <a:pt x="1788" y="1796"/>
                </a:lnTo>
                <a:lnTo>
                  <a:pt x="1804" y="1782"/>
                </a:lnTo>
                <a:lnTo>
                  <a:pt x="1809" y="1779"/>
                </a:lnTo>
                <a:lnTo>
                  <a:pt x="1825" y="1779"/>
                </a:lnTo>
                <a:lnTo>
                  <a:pt x="1834" y="1777"/>
                </a:lnTo>
                <a:lnTo>
                  <a:pt x="1836" y="1776"/>
                </a:lnTo>
                <a:lnTo>
                  <a:pt x="1824" y="1760"/>
                </a:lnTo>
                <a:lnTo>
                  <a:pt x="1819" y="1758"/>
                </a:lnTo>
                <a:lnTo>
                  <a:pt x="1815" y="1755"/>
                </a:lnTo>
                <a:lnTo>
                  <a:pt x="1809" y="1755"/>
                </a:lnTo>
                <a:lnTo>
                  <a:pt x="1789" y="1759"/>
                </a:lnTo>
                <a:lnTo>
                  <a:pt x="1783" y="1759"/>
                </a:lnTo>
                <a:lnTo>
                  <a:pt x="1767" y="1753"/>
                </a:lnTo>
                <a:lnTo>
                  <a:pt x="1764" y="1752"/>
                </a:lnTo>
                <a:lnTo>
                  <a:pt x="1763" y="1750"/>
                </a:lnTo>
                <a:lnTo>
                  <a:pt x="1760" y="1747"/>
                </a:lnTo>
                <a:lnTo>
                  <a:pt x="1756" y="1748"/>
                </a:lnTo>
                <a:lnTo>
                  <a:pt x="1754" y="1751"/>
                </a:lnTo>
                <a:lnTo>
                  <a:pt x="1754" y="1753"/>
                </a:lnTo>
                <a:lnTo>
                  <a:pt x="1755" y="1757"/>
                </a:lnTo>
                <a:lnTo>
                  <a:pt x="1756" y="1759"/>
                </a:lnTo>
                <a:lnTo>
                  <a:pt x="1745" y="1773"/>
                </a:lnTo>
                <a:lnTo>
                  <a:pt x="1749" y="1782"/>
                </a:lnTo>
                <a:close/>
                <a:moveTo>
                  <a:pt x="2301" y="1933"/>
                </a:moveTo>
                <a:lnTo>
                  <a:pt x="2298" y="1933"/>
                </a:lnTo>
                <a:lnTo>
                  <a:pt x="2296" y="1934"/>
                </a:lnTo>
                <a:lnTo>
                  <a:pt x="2286" y="1931"/>
                </a:lnTo>
                <a:lnTo>
                  <a:pt x="2276" y="1931"/>
                </a:lnTo>
                <a:lnTo>
                  <a:pt x="2259" y="1934"/>
                </a:lnTo>
                <a:lnTo>
                  <a:pt x="2239" y="1930"/>
                </a:lnTo>
                <a:lnTo>
                  <a:pt x="2232" y="1931"/>
                </a:lnTo>
                <a:lnTo>
                  <a:pt x="2236" y="1938"/>
                </a:lnTo>
                <a:lnTo>
                  <a:pt x="2242" y="1943"/>
                </a:lnTo>
                <a:lnTo>
                  <a:pt x="2250" y="1948"/>
                </a:lnTo>
                <a:lnTo>
                  <a:pt x="2260" y="1951"/>
                </a:lnTo>
                <a:lnTo>
                  <a:pt x="2268" y="1951"/>
                </a:lnTo>
                <a:lnTo>
                  <a:pt x="2270" y="1949"/>
                </a:lnTo>
                <a:lnTo>
                  <a:pt x="2275" y="1942"/>
                </a:lnTo>
                <a:lnTo>
                  <a:pt x="2278" y="1939"/>
                </a:lnTo>
                <a:lnTo>
                  <a:pt x="2303" y="1940"/>
                </a:lnTo>
                <a:lnTo>
                  <a:pt x="2305" y="1939"/>
                </a:lnTo>
                <a:lnTo>
                  <a:pt x="2307" y="1938"/>
                </a:lnTo>
                <a:lnTo>
                  <a:pt x="2309" y="1934"/>
                </a:lnTo>
                <a:lnTo>
                  <a:pt x="2305" y="1933"/>
                </a:lnTo>
                <a:lnTo>
                  <a:pt x="2301" y="19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21"/>
          <p:cNvSpPr>
            <a:spLocks/>
          </p:cNvSpPr>
          <p:nvPr/>
        </p:nvSpPr>
        <p:spPr bwMode="auto">
          <a:xfrm>
            <a:off x="14506419" y="8184506"/>
            <a:ext cx="57362" cy="27533"/>
          </a:xfrm>
          <a:custGeom>
            <a:avLst/>
            <a:gdLst>
              <a:gd name="T0" fmla="*/ 99 w 101"/>
              <a:gd name="T1" fmla="*/ 34 h 49"/>
              <a:gd name="T2" fmla="*/ 95 w 101"/>
              <a:gd name="T3" fmla="*/ 30 h 49"/>
              <a:gd name="T4" fmla="*/ 94 w 101"/>
              <a:gd name="T5" fmla="*/ 28 h 49"/>
              <a:gd name="T6" fmla="*/ 94 w 101"/>
              <a:gd name="T7" fmla="*/ 25 h 49"/>
              <a:gd name="T8" fmla="*/ 94 w 101"/>
              <a:gd name="T9" fmla="*/ 24 h 49"/>
              <a:gd name="T10" fmla="*/ 91 w 101"/>
              <a:gd name="T11" fmla="*/ 24 h 49"/>
              <a:gd name="T12" fmla="*/ 86 w 101"/>
              <a:gd name="T13" fmla="*/ 24 h 49"/>
              <a:gd name="T14" fmla="*/ 83 w 101"/>
              <a:gd name="T15" fmla="*/ 23 h 49"/>
              <a:gd name="T16" fmla="*/ 82 w 101"/>
              <a:gd name="T17" fmla="*/ 22 h 49"/>
              <a:gd name="T18" fmla="*/ 83 w 101"/>
              <a:gd name="T19" fmla="*/ 18 h 49"/>
              <a:gd name="T20" fmla="*/ 81 w 101"/>
              <a:gd name="T21" fmla="*/ 17 h 49"/>
              <a:gd name="T22" fmla="*/ 79 w 101"/>
              <a:gd name="T23" fmla="*/ 10 h 49"/>
              <a:gd name="T24" fmla="*/ 80 w 101"/>
              <a:gd name="T25" fmla="*/ 10 h 49"/>
              <a:gd name="T26" fmla="*/ 83 w 101"/>
              <a:gd name="T27" fmla="*/ 8 h 49"/>
              <a:gd name="T28" fmla="*/ 82 w 101"/>
              <a:gd name="T29" fmla="*/ 6 h 49"/>
              <a:gd name="T30" fmla="*/ 79 w 101"/>
              <a:gd name="T31" fmla="*/ 4 h 49"/>
              <a:gd name="T32" fmla="*/ 75 w 101"/>
              <a:gd name="T33" fmla="*/ 3 h 49"/>
              <a:gd name="T34" fmla="*/ 70 w 101"/>
              <a:gd name="T35" fmla="*/ 0 h 49"/>
              <a:gd name="T36" fmla="*/ 68 w 101"/>
              <a:gd name="T37" fmla="*/ 0 h 49"/>
              <a:gd name="T38" fmla="*/ 66 w 101"/>
              <a:gd name="T39" fmla="*/ 2 h 49"/>
              <a:gd name="T40" fmla="*/ 62 w 101"/>
              <a:gd name="T41" fmla="*/ 3 h 49"/>
              <a:gd name="T42" fmla="*/ 37 w 101"/>
              <a:gd name="T43" fmla="*/ 5 h 49"/>
              <a:gd name="T44" fmla="*/ 31 w 101"/>
              <a:gd name="T45" fmla="*/ 8 h 49"/>
              <a:gd name="T46" fmla="*/ 26 w 101"/>
              <a:gd name="T47" fmla="*/ 10 h 49"/>
              <a:gd name="T48" fmla="*/ 18 w 101"/>
              <a:gd name="T49" fmla="*/ 18 h 49"/>
              <a:gd name="T50" fmla="*/ 3 w 101"/>
              <a:gd name="T51" fmla="*/ 28 h 49"/>
              <a:gd name="T52" fmla="*/ 0 w 101"/>
              <a:gd name="T53" fmla="*/ 33 h 49"/>
              <a:gd name="T54" fmla="*/ 7 w 101"/>
              <a:gd name="T55" fmla="*/ 33 h 49"/>
              <a:gd name="T56" fmla="*/ 19 w 101"/>
              <a:gd name="T57" fmla="*/ 30 h 49"/>
              <a:gd name="T58" fmla="*/ 26 w 101"/>
              <a:gd name="T59" fmla="*/ 30 h 49"/>
              <a:gd name="T60" fmla="*/ 29 w 101"/>
              <a:gd name="T61" fmla="*/ 30 h 49"/>
              <a:gd name="T62" fmla="*/ 34 w 101"/>
              <a:gd name="T63" fmla="*/ 35 h 49"/>
              <a:gd name="T64" fmla="*/ 38 w 101"/>
              <a:gd name="T65" fmla="*/ 35 h 49"/>
              <a:gd name="T66" fmla="*/ 42 w 101"/>
              <a:gd name="T67" fmla="*/ 35 h 49"/>
              <a:gd name="T68" fmla="*/ 44 w 101"/>
              <a:gd name="T69" fmla="*/ 33 h 49"/>
              <a:gd name="T70" fmla="*/ 48 w 101"/>
              <a:gd name="T71" fmla="*/ 30 h 49"/>
              <a:gd name="T72" fmla="*/ 62 w 101"/>
              <a:gd name="T73" fmla="*/ 28 h 49"/>
              <a:gd name="T74" fmla="*/ 74 w 101"/>
              <a:gd name="T75" fmla="*/ 30 h 49"/>
              <a:gd name="T76" fmla="*/ 85 w 101"/>
              <a:gd name="T77" fmla="*/ 36 h 49"/>
              <a:gd name="T78" fmla="*/ 95 w 101"/>
              <a:gd name="T79" fmla="*/ 43 h 49"/>
              <a:gd name="T80" fmla="*/ 97 w 101"/>
              <a:gd name="T81" fmla="*/ 45 h 49"/>
              <a:gd name="T82" fmla="*/ 97 w 101"/>
              <a:gd name="T83" fmla="*/ 46 h 49"/>
              <a:gd name="T84" fmla="*/ 98 w 101"/>
              <a:gd name="T85" fmla="*/ 47 h 49"/>
              <a:gd name="T86" fmla="*/ 98 w 101"/>
              <a:gd name="T87" fmla="*/ 49 h 49"/>
              <a:gd name="T88" fmla="*/ 101 w 101"/>
              <a:gd name="T89" fmla="*/ 46 h 49"/>
              <a:gd name="T90" fmla="*/ 101 w 101"/>
              <a:gd name="T91" fmla="*/ 40 h 49"/>
              <a:gd name="T92" fmla="*/ 99 w 101"/>
              <a:gd name="T93"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1" h="49">
                <a:moveTo>
                  <a:pt x="99" y="34"/>
                </a:moveTo>
                <a:lnTo>
                  <a:pt x="95" y="30"/>
                </a:lnTo>
                <a:lnTo>
                  <a:pt x="94" y="28"/>
                </a:lnTo>
                <a:lnTo>
                  <a:pt x="94" y="25"/>
                </a:lnTo>
                <a:lnTo>
                  <a:pt x="94" y="24"/>
                </a:lnTo>
                <a:lnTo>
                  <a:pt x="91" y="24"/>
                </a:lnTo>
                <a:lnTo>
                  <a:pt x="86" y="24"/>
                </a:lnTo>
                <a:lnTo>
                  <a:pt x="83" y="23"/>
                </a:lnTo>
                <a:lnTo>
                  <a:pt x="82" y="22"/>
                </a:lnTo>
                <a:lnTo>
                  <a:pt x="83" y="18"/>
                </a:lnTo>
                <a:lnTo>
                  <a:pt x="81" y="17"/>
                </a:lnTo>
                <a:lnTo>
                  <a:pt x="79" y="10"/>
                </a:lnTo>
                <a:lnTo>
                  <a:pt x="80" y="10"/>
                </a:lnTo>
                <a:lnTo>
                  <a:pt x="83" y="8"/>
                </a:lnTo>
                <a:lnTo>
                  <a:pt x="82" y="6"/>
                </a:lnTo>
                <a:lnTo>
                  <a:pt x="79" y="4"/>
                </a:lnTo>
                <a:lnTo>
                  <a:pt x="75" y="3"/>
                </a:lnTo>
                <a:lnTo>
                  <a:pt x="70" y="0"/>
                </a:lnTo>
                <a:lnTo>
                  <a:pt x="68" y="0"/>
                </a:lnTo>
                <a:lnTo>
                  <a:pt x="66" y="2"/>
                </a:lnTo>
                <a:lnTo>
                  <a:pt x="62" y="3"/>
                </a:lnTo>
                <a:lnTo>
                  <a:pt x="37" y="5"/>
                </a:lnTo>
                <a:lnTo>
                  <a:pt x="31" y="8"/>
                </a:lnTo>
                <a:lnTo>
                  <a:pt x="26" y="10"/>
                </a:lnTo>
                <a:lnTo>
                  <a:pt x="18" y="18"/>
                </a:lnTo>
                <a:lnTo>
                  <a:pt x="3" y="28"/>
                </a:lnTo>
                <a:lnTo>
                  <a:pt x="0" y="33"/>
                </a:lnTo>
                <a:lnTo>
                  <a:pt x="7" y="33"/>
                </a:lnTo>
                <a:lnTo>
                  <a:pt x="19" y="30"/>
                </a:lnTo>
                <a:lnTo>
                  <a:pt x="26" y="30"/>
                </a:lnTo>
                <a:lnTo>
                  <a:pt x="29" y="30"/>
                </a:lnTo>
                <a:lnTo>
                  <a:pt x="34" y="35"/>
                </a:lnTo>
                <a:lnTo>
                  <a:pt x="38" y="35"/>
                </a:lnTo>
                <a:lnTo>
                  <a:pt x="42" y="35"/>
                </a:lnTo>
                <a:lnTo>
                  <a:pt x="44" y="33"/>
                </a:lnTo>
                <a:lnTo>
                  <a:pt x="48" y="30"/>
                </a:lnTo>
                <a:lnTo>
                  <a:pt x="62" y="28"/>
                </a:lnTo>
                <a:lnTo>
                  <a:pt x="74" y="30"/>
                </a:lnTo>
                <a:lnTo>
                  <a:pt x="85" y="36"/>
                </a:lnTo>
                <a:lnTo>
                  <a:pt x="95" y="43"/>
                </a:lnTo>
                <a:lnTo>
                  <a:pt x="97" y="45"/>
                </a:lnTo>
                <a:lnTo>
                  <a:pt x="97" y="46"/>
                </a:lnTo>
                <a:lnTo>
                  <a:pt x="98" y="47"/>
                </a:lnTo>
                <a:lnTo>
                  <a:pt x="98" y="49"/>
                </a:lnTo>
                <a:lnTo>
                  <a:pt x="101" y="46"/>
                </a:lnTo>
                <a:lnTo>
                  <a:pt x="101" y="40"/>
                </a:lnTo>
                <a:lnTo>
                  <a:pt x="99"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22"/>
          <p:cNvSpPr>
            <a:spLocks/>
          </p:cNvSpPr>
          <p:nvPr/>
        </p:nvSpPr>
        <p:spPr bwMode="auto">
          <a:xfrm>
            <a:off x="14543130" y="8147795"/>
            <a:ext cx="52773" cy="32122"/>
          </a:xfrm>
          <a:custGeom>
            <a:avLst/>
            <a:gdLst>
              <a:gd name="T0" fmla="*/ 4 w 91"/>
              <a:gd name="T1" fmla="*/ 35 h 55"/>
              <a:gd name="T2" fmla="*/ 5 w 91"/>
              <a:gd name="T3" fmla="*/ 40 h 55"/>
              <a:gd name="T4" fmla="*/ 6 w 91"/>
              <a:gd name="T5" fmla="*/ 44 h 55"/>
              <a:gd name="T6" fmla="*/ 18 w 91"/>
              <a:gd name="T7" fmla="*/ 49 h 55"/>
              <a:gd name="T8" fmla="*/ 22 w 91"/>
              <a:gd name="T9" fmla="*/ 51 h 55"/>
              <a:gd name="T10" fmla="*/ 34 w 91"/>
              <a:gd name="T11" fmla="*/ 55 h 55"/>
              <a:gd name="T12" fmla="*/ 43 w 91"/>
              <a:gd name="T13" fmla="*/ 49 h 55"/>
              <a:gd name="T14" fmla="*/ 59 w 91"/>
              <a:gd name="T15" fmla="*/ 35 h 55"/>
              <a:gd name="T16" fmla="*/ 64 w 91"/>
              <a:gd name="T17" fmla="*/ 32 h 55"/>
              <a:gd name="T18" fmla="*/ 80 w 91"/>
              <a:gd name="T19" fmla="*/ 32 h 55"/>
              <a:gd name="T20" fmla="*/ 89 w 91"/>
              <a:gd name="T21" fmla="*/ 30 h 55"/>
              <a:gd name="T22" fmla="*/ 91 w 91"/>
              <a:gd name="T23" fmla="*/ 29 h 55"/>
              <a:gd name="T24" fmla="*/ 79 w 91"/>
              <a:gd name="T25" fmla="*/ 13 h 55"/>
              <a:gd name="T26" fmla="*/ 74 w 91"/>
              <a:gd name="T27" fmla="*/ 11 h 55"/>
              <a:gd name="T28" fmla="*/ 70 w 91"/>
              <a:gd name="T29" fmla="*/ 8 h 55"/>
              <a:gd name="T30" fmla="*/ 64 w 91"/>
              <a:gd name="T31" fmla="*/ 8 h 55"/>
              <a:gd name="T32" fmla="*/ 44 w 91"/>
              <a:gd name="T33" fmla="*/ 12 h 55"/>
              <a:gd name="T34" fmla="*/ 38 w 91"/>
              <a:gd name="T35" fmla="*/ 12 h 55"/>
              <a:gd name="T36" fmla="*/ 22 w 91"/>
              <a:gd name="T37" fmla="*/ 6 h 55"/>
              <a:gd name="T38" fmla="*/ 19 w 91"/>
              <a:gd name="T39" fmla="*/ 5 h 55"/>
              <a:gd name="T40" fmla="*/ 18 w 91"/>
              <a:gd name="T41" fmla="*/ 3 h 55"/>
              <a:gd name="T42" fmla="*/ 15 w 91"/>
              <a:gd name="T43" fmla="*/ 0 h 55"/>
              <a:gd name="T44" fmla="*/ 11 w 91"/>
              <a:gd name="T45" fmla="*/ 1 h 55"/>
              <a:gd name="T46" fmla="*/ 9 w 91"/>
              <a:gd name="T47" fmla="*/ 4 h 55"/>
              <a:gd name="T48" fmla="*/ 9 w 91"/>
              <a:gd name="T49" fmla="*/ 6 h 55"/>
              <a:gd name="T50" fmla="*/ 10 w 91"/>
              <a:gd name="T51" fmla="*/ 10 h 55"/>
              <a:gd name="T52" fmla="*/ 11 w 91"/>
              <a:gd name="T53" fmla="*/ 12 h 55"/>
              <a:gd name="T54" fmla="*/ 0 w 91"/>
              <a:gd name="T55" fmla="*/ 26 h 55"/>
              <a:gd name="T56" fmla="*/ 4 w 91"/>
              <a:gd name="T5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55">
                <a:moveTo>
                  <a:pt x="4" y="35"/>
                </a:moveTo>
                <a:lnTo>
                  <a:pt x="5" y="40"/>
                </a:lnTo>
                <a:lnTo>
                  <a:pt x="6" y="44"/>
                </a:lnTo>
                <a:lnTo>
                  <a:pt x="18" y="49"/>
                </a:lnTo>
                <a:lnTo>
                  <a:pt x="22" y="51"/>
                </a:lnTo>
                <a:lnTo>
                  <a:pt x="34" y="55"/>
                </a:lnTo>
                <a:lnTo>
                  <a:pt x="43" y="49"/>
                </a:lnTo>
                <a:lnTo>
                  <a:pt x="59" y="35"/>
                </a:lnTo>
                <a:lnTo>
                  <a:pt x="64" y="32"/>
                </a:lnTo>
                <a:lnTo>
                  <a:pt x="80" y="32"/>
                </a:lnTo>
                <a:lnTo>
                  <a:pt x="89" y="30"/>
                </a:lnTo>
                <a:lnTo>
                  <a:pt x="91" y="29"/>
                </a:lnTo>
                <a:lnTo>
                  <a:pt x="79" y="13"/>
                </a:lnTo>
                <a:lnTo>
                  <a:pt x="74" y="11"/>
                </a:lnTo>
                <a:lnTo>
                  <a:pt x="70" y="8"/>
                </a:lnTo>
                <a:lnTo>
                  <a:pt x="64" y="8"/>
                </a:lnTo>
                <a:lnTo>
                  <a:pt x="44" y="12"/>
                </a:lnTo>
                <a:lnTo>
                  <a:pt x="38" y="12"/>
                </a:lnTo>
                <a:lnTo>
                  <a:pt x="22" y="6"/>
                </a:lnTo>
                <a:lnTo>
                  <a:pt x="19" y="5"/>
                </a:lnTo>
                <a:lnTo>
                  <a:pt x="18" y="3"/>
                </a:lnTo>
                <a:lnTo>
                  <a:pt x="15" y="0"/>
                </a:lnTo>
                <a:lnTo>
                  <a:pt x="11" y="1"/>
                </a:lnTo>
                <a:lnTo>
                  <a:pt x="9" y="4"/>
                </a:lnTo>
                <a:lnTo>
                  <a:pt x="9" y="6"/>
                </a:lnTo>
                <a:lnTo>
                  <a:pt x="10" y="10"/>
                </a:lnTo>
                <a:lnTo>
                  <a:pt x="11" y="12"/>
                </a:lnTo>
                <a:lnTo>
                  <a:pt x="0" y="26"/>
                </a:lnTo>
                <a:lnTo>
                  <a:pt x="4"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23"/>
          <p:cNvSpPr>
            <a:spLocks/>
          </p:cNvSpPr>
          <p:nvPr/>
        </p:nvSpPr>
        <p:spPr bwMode="auto">
          <a:xfrm>
            <a:off x="14823052" y="8253340"/>
            <a:ext cx="43595" cy="11473"/>
          </a:xfrm>
          <a:custGeom>
            <a:avLst/>
            <a:gdLst>
              <a:gd name="T0" fmla="*/ 69 w 77"/>
              <a:gd name="T1" fmla="*/ 3 h 21"/>
              <a:gd name="T2" fmla="*/ 66 w 77"/>
              <a:gd name="T3" fmla="*/ 3 h 21"/>
              <a:gd name="T4" fmla="*/ 64 w 77"/>
              <a:gd name="T5" fmla="*/ 4 h 21"/>
              <a:gd name="T6" fmla="*/ 54 w 77"/>
              <a:gd name="T7" fmla="*/ 1 h 21"/>
              <a:gd name="T8" fmla="*/ 44 w 77"/>
              <a:gd name="T9" fmla="*/ 1 h 21"/>
              <a:gd name="T10" fmla="*/ 27 w 77"/>
              <a:gd name="T11" fmla="*/ 4 h 21"/>
              <a:gd name="T12" fmla="*/ 7 w 77"/>
              <a:gd name="T13" fmla="*/ 0 h 21"/>
              <a:gd name="T14" fmla="*/ 0 w 77"/>
              <a:gd name="T15" fmla="*/ 1 h 21"/>
              <a:gd name="T16" fmla="*/ 4 w 77"/>
              <a:gd name="T17" fmla="*/ 8 h 21"/>
              <a:gd name="T18" fmla="*/ 10 w 77"/>
              <a:gd name="T19" fmla="*/ 13 h 21"/>
              <a:gd name="T20" fmla="*/ 18 w 77"/>
              <a:gd name="T21" fmla="*/ 18 h 21"/>
              <a:gd name="T22" fmla="*/ 28 w 77"/>
              <a:gd name="T23" fmla="*/ 21 h 21"/>
              <a:gd name="T24" fmla="*/ 36 w 77"/>
              <a:gd name="T25" fmla="*/ 21 h 21"/>
              <a:gd name="T26" fmla="*/ 38 w 77"/>
              <a:gd name="T27" fmla="*/ 19 h 21"/>
              <a:gd name="T28" fmla="*/ 43 w 77"/>
              <a:gd name="T29" fmla="*/ 12 h 21"/>
              <a:gd name="T30" fmla="*/ 46 w 77"/>
              <a:gd name="T31" fmla="*/ 9 h 21"/>
              <a:gd name="T32" fmla="*/ 71 w 77"/>
              <a:gd name="T33" fmla="*/ 10 h 21"/>
              <a:gd name="T34" fmla="*/ 73 w 77"/>
              <a:gd name="T35" fmla="*/ 9 h 21"/>
              <a:gd name="T36" fmla="*/ 75 w 77"/>
              <a:gd name="T37" fmla="*/ 8 h 21"/>
              <a:gd name="T38" fmla="*/ 77 w 77"/>
              <a:gd name="T39" fmla="*/ 4 h 21"/>
              <a:gd name="T40" fmla="*/ 73 w 77"/>
              <a:gd name="T41" fmla="*/ 3 h 21"/>
              <a:gd name="T42" fmla="*/ 69 w 77"/>
              <a:gd name="T4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21">
                <a:moveTo>
                  <a:pt x="69" y="3"/>
                </a:moveTo>
                <a:lnTo>
                  <a:pt x="66" y="3"/>
                </a:lnTo>
                <a:lnTo>
                  <a:pt x="64" y="4"/>
                </a:lnTo>
                <a:lnTo>
                  <a:pt x="54" y="1"/>
                </a:lnTo>
                <a:lnTo>
                  <a:pt x="44" y="1"/>
                </a:lnTo>
                <a:lnTo>
                  <a:pt x="27" y="4"/>
                </a:lnTo>
                <a:lnTo>
                  <a:pt x="7" y="0"/>
                </a:lnTo>
                <a:lnTo>
                  <a:pt x="0" y="1"/>
                </a:lnTo>
                <a:lnTo>
                  <a:pt x="4" y="8"/>
                </a:lnTo>
                <a:lnTo>
                  <a:pt x="10" y="13"/>
                </a:lnTo>
                <a:lnTo>
                  <a:pt x="18" y="18"/>
                </a:lnTo>
                <a:lnTo>
                  <a:pt x="28" y="21"/>
                </a:lnTo>
                <a:lnTo>
                  <a:pt x="36" y="21"/>
                </a:lnTo>
                <a:lnTo>
                  <a:pt x="38" y="19"/>
                </a:lnTo>
                <a:lnTo>
                  <a:pt x="43" y="12"/>
                </a:lnTo>
                <a:lnTo>
                  <a:pt x="46" y="9"/>
                </a:lnTo>
                <a:lnTo>
                  <a:pt x="71" y="10"/>
                </a:lnTo>
                <a:lnTo>
                  <a:pt x="73" y="9"/>
                </a:lnTo>
                <a:lnTo>
                  <a:pt x="75" y="8"/>
                </a:lnTo>
                <a:lnTo>
                  <a:pt x="77" y="4"/>
                </a:lnTo>
                <a:lnTo>
                  <a:pt x="73" y="3"/>
                </a:lnTo>
                <a:lnTo>
                  <a:pt x="69"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4"/>
          <p:cNvSpPr>
            <a:spLocks noEditPoints="1"/>
          </p:cNvSpPr>
          <p:nvPr/>
        </p:nvSpPr>
        <p:spPr bwMode="auto">
          <a:xfrm>
            <a:off x="14210436" y="8446073"/>
            <a:ext cx="1080685" cy="945312"/>
          </a:xfrm>
          <a:custGeom>
            <a:avLst/>
            <a:gdLst>
              <a:gd name="T0" fmla="*/ 449 w 1885"/>
              <a:gd name="T1" fmla="*/ 433 h 1650"/>
              <a:gd name="T2" fmla="*/ 414 w 1885"/>
              <a:gd name="T3" fmla="*/ 345 h 1650"/>
              <a:gd name="T4" fmla="*/ 1694 w 1885"/>
              <a:gd name="T5" fmla="*/ 327 h 1650"/>
              <a:gd name="T6" fmla="*/ 1838 w 1885"/>
              <a:gd name="T7" fmla="*/ 370 h 1650"/>
              <a:gd name="T8" fmla="*/ 1657 w 1885"/>
              <a:gd name="T9" fmla="*/ 189 h 1650"/>
              <a:gd name="T10" fmla="*/ 1789 w 1885"/>
              <a:gd name="T11" fmla="*/ 258 h 1650"/>
              <a:gd name="T12" fmla="*/ 1749 w 1885"/>
              <a:gd name="T13" fmla="*/ 137 h 1650"/>
              <a:gd name="T14" fmla="*/ 1758 w 1885"/>
              <a:gd name="T15" fmla="*/ 380 h 1650"/>
              <a:gd name="T16" fmla="*/ 109 w 1885"/>
              <a:gd name="T17" fmla="*/ 130 h 1650"/>
              <a:gd name="T18" fmla="*/ 16 w 1885"/>
              <a:gd name="T19" fmla="*/ 50 h 1650"/>
              <a:gd name="T20" fmla="*/ 35 w 1885"/>
              <a:gd name="T21" fmla="*/ 226 h 1650"/>
              <a:gd name="T22" fmla="*/ 376 w 1885"/>
              <a:gd name="T23" fmla="*/ 411 h 1650"/>
              <a:gd name="T24" fmla="*/ 1377 w 1885"/>
              <a:gd name="T25" fmla="*/ 1530 h 1650"/>
              <a:gd name="T26" fmla="*/ 1358 w 1885"/>
              <a:gd name="T27" fmla="*/ 1588 h 1650"/>
              <a:gd name="T28" fmla="*/ 1426 w 1885"/>
              <a:gd name="T29" fmla="*/ 1560 h 1650"/>
              <a:gd name="T30" fmla="*/ 893 w 1885"/>
              <a:gd name="T31" fmla="*/ 1329 h 1650"/>
              <a:gd name="T32" fmla="*/ 929 w 1885"/>
              <a:gd name="T33" fmla="*/ 1329 h 1650"/>
              <a:gd name="T34" fmla="*/ 876 w 1885"/>
              <a:gd name="T35" fmla="*/ 1270 h 1650"/>
              <a:gd name="T36" fmla="*/ 935 w 1885"/>
              <a:gd name="T37" fmla="*/ 1253 h 1650"/>
              <a:gd name="T38" fmla="*/ 1016 w 1885"/>
              <a:gd name="T39" fmla="*/ 1307 h 1650"/>
              <a:gd name="T40" fmla="*/ 912 w 1885"/>
              <a:gd name="T41" fmla="*/ 1283 h 1650"/>
              <a:gd name="T42" fmla="*/ 1806 w 1885"/>
              <a:gd name="T43" fmla="*/ 933 h 1650"/>
              <a:gd name="T44" fmla="*/ 1793 w 1885"/>
              <a:gd name="T45" fmla="*/ 720 h 1650"/>
              <a:gd name="T46" fmla="*/ 1805 w 1885"/>
              <a:gd name="T47" fmla="*/ 548 h 1650"/>
              <a:gd name="T48" fmla="*/ 1627 w 1885"/>
              <a:gd name="T49" fmla="*/ 533 h 1650"/>
              <a:gd name="T50" fmla="*/ 1399 w 1885"/>
              <a:gd name="T51" fmla="*/ 555 h 1650"/>
              <a:gd name="T52" fmla="*/ 1253 w 1885"/>
              <a:gd name="T53" fmla="*/ 646 h 1650"/>
              <a:gd name="T54" fmla="*/ 1135 w 1885"/>
              <a:gd name="T55" fmla="*/ 627 h 1650"/>
              <a:gd name="T56" fmla="*/ 843 w 1885"/>
              <a:gd name="T57" fmla="*/ 596 h 1650"/>
              <a:gd name="T58" fmla="*/ 581 w 1885"/>
              <a:gd name="T59" fmla="*/ 487 h 1650"/>
              <a:gd name="T60" fmla="*/ 402 w 1885"/>
              <a:gd name="T61" fmla="*/ 467 h 1650"/>
              <a:gd name="T62" fmla="*/ 326 w 1885"/>
              <a:gd name="T63" fmla="*/ 562 h 1650"/>
              <a:gd name="T64" fmla="*/ 418 w 1885"/>
              <a:gd name="T65" fmla="*/ 800 h 1650"/>
              <a:gd name="T66" fmla="*/ 586 w 1885"/>
              <a:gd name="T67" fmla="*/ 1072 h 1650"/>
              <a:gd name="T68" fmla="*/ 680 w 1885"/>
              <a:gd name="T69" fmla="*/ 1119 h 1650"/>
              <a:gd name="T70" fmla="*/ 651 w 1885"/>
              <a:gd name="T71" fmla="*/ 1143 h 1650"/>
              <a:gd name="T72" fmla="*/ 572 w 1885"/>
              <a:gd name="T73" fmla="*/ 1189 h 1650"/>
              <a:gd name="T74" fmla="*/ 646 w 1885"/>
              <a:gd name="T75" fmla="*/ 1328 h 1650"/>
              <a:gd name="T76" fmla="*/ 777 w 1885"/>
              <a:gd name="T77" fmla="*/ 1451 h 1650"/>
              <a:gd name="T78" fmla="*/ 844 w 1885"/>
              <a:gd name="T79" fmla="*/ 1487 h 1650"/>
              <a:gd name="T80" fmla="*/ 950 w 1885"/>
              <a:gd name="T81" fmla="*/ 1505 h 1650"/>
              <a:gd name="T82" fmla="*/ 868 w 1885"/>
              <a:gd name="T83" fmla="*/ 1531 h 1650"/>
              <a:gd name="T84" fmla="*/ 958 w 1885"/>
              <a:gd name="T85" fmla="*/ 1606 h 1650"/>
              <a:gd name="T86" fmla="*/ 1114 w 1885"/>
              <a:gd name="T87" fmla="*/ 1591 h 1650"/>
              <a:gd name="T88" fmla="*/ 1258 w 1885"/>
              <a:gd name="T89" fmla="*/ 1607 h 1650"/>
              <a:gd name="T90" fmla="*/ 1299 w 1885"/>
              <a:gd name="T91" fmla="*/ 1517 h 1650"/>
              <a:gd name="T92" fmla="*/ 1314 w 1885"/>
              <a:gd name="T93" fmla="*/ 1468 h 1650"/>
              <a:gd name="T94" fmla="*/ 1387 w 1885"/>
              <a:gd name="T95" fmla="*/ 1437 h 1650"/>
              <a:gd name="T96" fmla="*/ 1404 w 1885"/>
              <a:gd name="T97" fmla="*/ 1304 h 1650"/>
              <a:gd name="T98" fmla="*/ 1490 w 1885"/>
              <a:gd name="T99" fmla="*/ 1400 h 1650"/>
              <a:gd name="T100" fmla="*/ 1590 w 1885"/>
              <a:gd name="T101" fmla="*/ 1350 h 1650"/>
              <a:gd name="T102" fmla="*/ 1592 w 1885"/>
              <a:gd name="T103" fmla="*/ 1405 h 1650"/>
              <a:gd name="T104" fmla="*/ 1580 w 1885"/>
              <a:gd name="T105" fmla="*/ 1438 h 1650"/>
              <a:gd name="T106" fmla="*/ 1683 w 1885"/>
              <a:gd name="T107" fmla="*/ 1465 h 1650"/>
              <a:gd name="T108" fmla="*/ 1690 w 1885"/>
              <a:gd name="T109" fmla="*/ 1353 h 1650"/>
              <a:gd name="T110" fmla="*/ 1641 w 1885"/>
              <a:gd name="T111" fmla="*/ 1320 h 1650"/>
              <a:gd name="T112" fmla="*/ 1665 w 1885"/>
              <a:gd name="T113" fmla="*/ 1207 h 1650"/>
              <a:gd name="T114" fmla="*/ 1721 w 1885"/>
              <a:gd name="T115" fmla="*/ 1060 h 1650"/>
              <a:gd name="T116" fmla="*/ 1770 w 1885"/>
              <a:gd name="T117" fmla="*/ 963 h 1650"/>
              <a:gd name="T118" fmla="*/ 1802 w 1885"/>
              <a:gd name="T119" fmla="*/ 1076 h 1650"/>
              <a:gd name="T120" fmla="*/ 1818 w 1885"/>
              <a:gd name="T121" fmla="*/ 1128 h 1650"/>
              <a:gd name="T122" fmla="*/ 1439 w 1885"/>
              <a:gd name="T123" fmla="*/ 1469 h 1650"/>
              <a:gd name="T124" fmla="*/ 1697 w 1885"/>
              <a:gd name="T125" fmla="*/ 1254 h 1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5" h="1650">
                <a:moveTo>
                  <a:pt x="446" y="427"/>
                </a:moveTo>
                <a:lnTo>
                  <a:pt x="444" y="422"/>
                </a:lnTo>
                <a:lnTo>
                  <a:pt x="438" y="426"/>
                </a:lnTo>
                <a:lnTo>
                  <a:pt x="419" y="443"/>
                </a:lnTo>
                <a:lnTo>
                  <a:pt x="420" y="445"/>
                </a:lnTo>
                <a:lnTo>
                  <a:pt x="420" y="464"/>
                </a:lnTo>
                <a:lnTo>
                  <a:pt x="421" y="465"/>
                </a:lnTo>
                <a:lnTo>
                  <a:pt x="424" y="468"/>
                </a:lnTo>
                <a:lnTo>
                  <a:pt x="427" y="469"/>
                </a:lnTo>
                <a:lnTo>
                  <a:pt x="430" y="468"/>
                </a:lnTo>
                <a:lnTo>
                  <a:pt x="433" y="467"/>
                </a:lnTo>
                <a:lnTo>
                  <a:pt x="437" y="467"/>
                </a:lnTo>
                <a:lnTo>
                  <a:pt x="440" y="467"/>
                </a:lnTo>
                <a:lnTo>
                  <a:pt x="443" y="467"/>
                </a:lnTo>
                <a:lnTo>
                  <a:pt x="464" y="457"/>
                </a:lnTo>
                <a:lnTo>
                  <a:pt x="479" y="455"/>
                </a:lnTo>
                <a:lnTo>
                  <a:pt x="487" y="461"/>
                </a:lnTo>
                <a:lnTo>
                  <a:pt x="498" y="461"/>
                </a:lnTo>
                <a:lnTo>
                  <a:pt x="495" y="456"/>
                </a:lnTo>
                <a:lnTo>
                  <a:pt x="491" y="451"/>
                </a:lnTo>
                <a:lnTo>
                  <a:pt x="485" y="446"/>
                </a:lnTo>
                <a:lnTo>
                  <a:pt x="477" y="445"/>
                </a:lnTo>
                <a:lnTo>
                  <a:pt x="470" y="443"/>
                </a:lnTo>
                <a:lnTo>
                  <a:pt x="462" y="438"/>
                </a:lnTo>
                <a:lnTo>
                  <a:pt x="456" y="436"/>
                </a:lnTo>
                <a:lnTo>
                  <a:pt x="449" y="433"/>
                </a:lnTo>
                <a:lnTo>
                  <a:pt x="446" y="427"/>
                </a:lnTo>
                <a:close/>
                <a:moveTo>
                  <a:pt x="414" y="359"/>
                </a:moveTo>
                <a:lnTo>
                  <a:pt x="420" y="363"/>
                </a:lnTo>
                <a:lnTo>
                  <a:pt x="431" y="364"/>
                </a:lnTo>
                <a:lnTo>
                  <a:pt x="435" y="362"/>
                </a:lnTo>
                <a:lnTo>
                  <a:pt x="438" y="359"/>
                </a:lnTo>
                <a:lnTo>
                  <a:pt x="442" y="358"/>
                </a:lnTo>
                <a:lnTo>
                  <a:pt x="451" y="358"/>
                </a:lnTo>
                <a:lnTo>
                  <a:pt x="452" y="356"/>
                </a:lnTo>
                <a:lnTo>
                  <a:pt x="451" y="351"/>
                </a:lnTo>
                <a:lnTo>
                  <a:pt x="452" y="344"/>
                </a:lnTo>
                <a:lnTo>
                  <a:pt x="456" y="339"/>
                </a:lnTo>
                <a:lnTo>
                  <a:pt x="456" y="335"/>
                </a:lnTo>
                <a:lnTo>
                  <a:pt x="448" y="331"/>
                </a:lnTo>
                <a:lnTo>
                  <a:pt x="444" y="328"/>
                </a:lnTo>
                <a:lnTo>
                  <a:pt x="439" y="328"/>
                </a:lnTo>
                <a:lnTo>
                  <a:pt x="430" y="327"/>
                </a:lnTo>
                <a:lnTo>
                  <a:pt x="426" y="328"/>
                </a:lnTo>
                <a:lnTo>
                  <a:pt x="423" y="331"/>
                </a:lnTo>
                <a:lnTo>
                  <a:pt x="420" y="332"/>
                </a:lnTo>
                <a:lnTo>
                  <a:pt x="421" y="333"/>
                </a:lnTo>
                <a:lnTo>
                  <a:pt x="425" y="335"/>
                </a:lnTo>
                <a:lnTo>
                  <a:pt x="424" y="338"/>
                </a:lnTo>
                <a:lnTo>
                  <a:pt x="420" y="341"/>
                </a:lnTo>
                <a:lnTo>
                  <a:pt x="418" y="344"/>
                </a:lnTo>
                <a:lnTo>
                  <a:pt x="414" y="345"/>
                </a:lnTo>
                <a:lnTo>
                  <a:pt x="407" y="346"/>
                </a:lnTo>
                <a:lnTo>
                  <a:pt x="403" y="347"/>
                </a:lnTo>
                <a:lnTo>
                  <a:pt x="409" y="352"/>
                </a:lnTo>
                <a:lnTo>
                  <a:pt x="414" y="359"/>
                </a:lnTo>
                <a:close/>
                <a:moveTo>
                  <a:pt x="1877" y="343"/>
                </a:moveTo>
                <a:lnTo>
                  <a:pt x="1862" y="325"/>
                </a:lnTo>
                <a:lnTo>
                  <a:pt x="1858" y="323"/>
                </a:lnTo>
                <a:lnTo>
                  <a:pt x="1850" y="320"/>
                </a:lnTo>
                <a:lnTo>
                  <a:pt x="1846" y="317"/>
                </a:lnTo>
                <a:lnTo>
                  <a:pt x="1829" y="300"/>
                </a:lnTo>
                <a:lnTo>
                  <a:pt x="1825" y="297"/>
                </a:lnTo>
                <a:lnTo>
                  <a:pt x="1819" y="297"/>
                </a:lnTo>
                <a:lnTo>
                  <a:pt x="1818" y="298"/>
                </a:lnTo>
                <a:lnTo>
                  <a:pt x="1808" y="303"/>
                </a:lnTo>
                <a:lnTo>
                  <a:pt x="1807" y="304"/>
                </a:lnTo>
                <a:lnTo>
                  <a:pt x="1802" y="308"/>
                </a:lnTo>
                <a:lnTo>
                  <a:pt x="1790" y="310"/>
                </a:lnTo>
                <a:lnTo>
                  <a:pt x="1774" y="310"/>
                </a:lnTo>
                <a:lnTo>
                  <a:pt x="1770" y="319"/>
                </a:lnTo>
                <a:lnTo>
                  <a:pt x="1766" y="322"/>
                </a:lnTo>
                <a:lnTo>
                  <a:pt x="1758" y="316"/>
                </a:lnTo>
                <a:lnTo>
                  <a:pt x="1753" y="315"/>
                </a:lnTo>
                <a:lnTo>
                  <a:pt x="1744" y="314"/>
                </a:lnTo>
                <a:lnTo>
                  <a:pt x="1726" y="314"/>
                </a:lnTo>
                <a:lnTo>
                  <a:pt x="1719" y="316"/>
                </a:lnTo>
                <a:lnTo>
                  <a:pt x="1694" y="327"/>
                </a:lnTo>
                <a:lnTo>
                  <a:pt x="1689" y="333"/>
                </a:lnTo>
                <a:lnTo>
                  <a:pt x="1688" y="343"/>
                </a:lnTo>
                <a:lnTo>
                  <a:pt x="1689" y="346"/>
                </a:lnTo>
                <a:lnTo>
                  <a:pt x="1694" y="347"/>
                </a:lnTo>
                <a:lnTo>
                  <a:pt x="1702" y="347"/>
                </a:lnTo>
                <a:lnTo>
                  <a:pt x="1704" y="348"/>
                </a:lnTo>
                <a:lnTo>
                  <a:pt x="1709" y="353"/>
                </a:lnTo>
                <a:lnTo>
                  <a:pt x="1712" y="356"/>
                </a:lnTo>
                <a:lnTo>
                  <a:pt x="1721" y="358"/>
                </a:lnTo>
                <a:lnTo>
                  <a:pt x="1750" y="356"/>
                </a:lnTo>
                <a:lnTo>
                  <a:pt x="1752" y="356"/>
                </a:lnTo>
                <a:lnTo>
                  <a:pt x="1757" y="358"/>
                </a:lnTo>
                <a:lnTo>
                  <a:pt x="1759" y="358"/>
                </a:lnTo>
                <a:lnTo>
                  <a:pt x="1762" y="357"/>
                </a:lnTo>
                <a:lnTo>
                  <a:pt x="1765" y="353"/>
                </a:lnTo>
                <a:lnTo>
                  <a:pt x="1768" y="352"/>
                </a:lnTo>
                <a:lnTo>
                  <a:pt x="1772" y="353"/>
                </a:lnTo>
                <a:lnTo>
                  <a:pt x="1776" y="354"/>
                </a:lnTo>
                <a:lnTo>
                  <a:pt x="1780" y="357"/>
                </a:lnTo>
                <a:lnTo>
                  <a:pt x="1782" y="360"/>
                </a:lnTo>
                <a:lnTo>
                  <a:pt x="1808" y="350"/>
                </a:lnTo>
                <a:lnTo>
                  <a:pt x="1821" y="351"/>
                </a:lnTo>
                <a:lnTo>
                  <a:pt x="1826" y="364"/>
                </a:lnTo>
                <a:lnTo>
                  <a:pt x="1826" y="378"/>
                </a:lnTo>
                <a:lnTo>
                  <a:pt x="1832" y="374"/>
                </a:lnTo>
                <a:lnTo>
                  <a:pt x="1838" y="370"/>
                </a:lnTo>
                <a:lnTo>
                  <a:pt x="1846" y="369"/>
                </a:lnTo>
                <a:lnTo>
                  <a:pt x="1854" y="372"/>
                </a:lnTo>
                <a:lnTo>
                  <a:pt x="1854" y="366"/>
                </a:lnTo>
                <a:lnTo>
                  <a:pt x="1855" y="364"/>
                </a:lnTo>
                <a:lnTo>
                  <a:pt x="1860" y="358"/>
                </a:lnTo>
                <a:lnTo>
                  <a:pt x="1861" y="358"/>
                </a:lnTo>
                <a:lnTo>
                  <a:pt x="1868" y="356"/>
                </a:lnTo>
                <a:lnTo>
                  <a:pt x="1871" y="348"/>
                </a:lnTo>
                <a:lnTo>
                  <a:pt x="1874" y="347"/>
                </a:lnTo>
                <a:lnTo>
                  <a:pt x="1875" y="351"/>
                </a:lnTo>
                <a:lnTo>
                  <a:pt x="1879" y="352"/>
                </a:lnTo>
                <a:lnTo>
                  <a:pt x="1881" y="351"/>
                </a:lnTo>
                <a:lnTo>
                  <a:pt x="1885" y="347"/>
                </a:lnTo>
                <a:lnTo>
                  <a:pt x="1877" y="343"/>
                </a:lnTo>
                <a:close/>
                <a:moveTo>
                  <a:pt x="1618" y="138"/>
                </a:moveTo>
                <a:lnTo>
                  <a:pt x="1633" y="131"/>
                </a:lnTo>
                <a:lnTo>
                  <a:pt x="1640" y="131"/>
                </a:lnTo>
                <a:lnTo>
                  <a:pt x="1644" y="140"/>
                </a:lnTo>
                <a:lnTo>
                  <a:pt x="1645" y="146"/>
                </a:lnTo>
                <a:lnTo>
                  <a:pt x="1649" y="159"/>
                </a:lnTo>
                <a:lnTo>
                  <a:pt x="1652" y="164"/>
                </a:lnTo>
                <a:lnTo>
                  <a:pt x="1649" y="169"/>
                </a:lnTo>
                <a:lnTo>
                  <a:pt x="1642" y="184"/>
                </a:lnTo>
                <a:lnTo>
                  <a:pt x="1641" y="186"/>
                </a:lnTo>
                <a:lnTo>
                  <a:pt x="1648" y="186"/>
                </a:lnTo>
                <a:lnTo>
                  <a:pt x="1657" y="189"/>
                </a:lnTo>
                <a:lnTo>
                  <a:pt x="1665" y="192"/>
                </a:lnTo>
                <a:lnTo>
                  <a:pt x="1667" y="198"/>
                </a:lnTo>
                <a:lnTo>
                  <a:pt x="1669" y="209"/>
                </a:lnTo>
                <a:lnTo>
                  <a:pt x="1671" y="211"/>
                </a:lnTo>
                <a:lnTo>
                  <a:pt x="1677" y="210"/>
                </a:lnTo>
                <a:lnTo>
                  <a:pt x="1684" y="211"/>
                </a:lnTo>
                <a:lnTo>
                  <a:pt x="1689" y="215"/>
                </a:lnTo>
                <a:lnTo>
                  <a:pt x="1694" y="222"/>
                </a:lnTo>
                <a:lnTo>
                  <a:pt x="1695" y="229"/>
                </a:lnTo>
                <a:lnTo>
                  <a:pt x="1695" y="235"/>
                </a:lnTo>
                <a:lnTo>
                  <a:pt x="1694" y="240"/>
                </a:lnTo>
                <a:lnTo>
                  <a:pt x="1700" y="246"/>
                </a:lnTo>
                <a:lnTo>
                  <a:pt x="1712" y="255"/>
                </a:lnTo>
                <a:lnTo>
                  <a:pt x="1704" y="264"/>
                </a:lnTo>
                <a:lnTo>
                  <a:pt x="1708" y="271"/>
                </a:lnTo>
                <a:lnTo>
                  <a:pt x="1719" y="277"/>
                </a:lnTo>
                <a:lnTo>
                  <a:pt x="1739" y="283"/>
                </a:lnTo>
                <a:lnTo>
                  <a:pt x="1747" y="280"/>
                </a:lnTo>
                <a:lnTo>
                  <a:pt x="1756" y="277"/>
                </a:lnTo>
                <a:lnTo>
                  <a:pt x="1764" y="276"/>
                </a:lnTo>
                <a:lnTo>
                  <a:pt x="1766" y="273"/>
                </a:lnTo>
                <a:lnTo>
                  <a:pt x="1769" y="263"/>
                </a:lnTo>
                <a:lnTo>
                  <a:pt x="1770" y="258"/>
                </a:lnTo>
                <a:lnTo>
                  <a:pt x="1775" y="257"/>
                </a:lnTo>
                <a:lnTo>
                  <a:pt x="1780" y="257"/>
                </a:lnTo>
                <a:lnTo>
                  <a:pt x="1789" y="258"/>
                </a:lnTo>
                <a:lnTo>
                  <a:pt x="1797" y="261"/>
                </a:lnTo>
                <a:lnTo>
                  <a:pt x="1805" y="267"/>
                </a:lnTo>
                <a:lnTo>
                  <a:pt x="1813" y="270"/>
                </a:lnTo>
                <a:lnTo>
                  <a:pt x="1821" y="264"/>
                </a:lnTo>
                <a:lnTo>
                  <a:pt x="1819" y="259"/>
                </a:lnTo>
                <a:lnTo>
                  <a:pt x="1811" y="255"/>
                </a:lnTo>
                <a:lnTo>
                  <a:pt x="1805" y="251"/>
                </a:lnTo>
                <a:lnTo>
                  <a:pt x="1807" y="241"/>
                </a:lnTo>
                <a:lnTo>
                  <a:pt x="1819" y="251"/>
                </a:lnTo>
                <a:lnTo>
                  <a:pt x="1823" y="252"/>
                </a:lnTo>
                <a:lnTo>
                  <a:pt x="1824" y="245"/>
                </a:lnTo>
                <a:lnTo>
                  <a:pt x="1818" y="229"/>
                </a:lnTo>
                <a:lnTo>
                  <a:pt x="1813" y="220"/>
                </a:lnTo>
                <a:lnTo>
                  <a:pt x="1809" y="214"/>
                </a:lnTo>
                <a:lnTo>
                  <a:pt x="1805" y="220"/>
                </a:lnTo>
                <a:lnTo>
                  <a:pt x="1796" y="226"/>
                </a:lnTo>
                <a:lnTo>
                  <a:pt x="1788" y="228"/>
                </a:lnTo>
                <a:lnTo>
                  <a:pt x="1778" y="224"/>
                </a:lnTo>
                <a:lnTo>
                  <a:pt x="1786" y="217"/>
                </a:lnTo>
                <a:lnTo>
                  <a:pt x="1803" y="206"/>
                </a:lnTo>
                <a:lnTo>
                  <a:pt x="1807" y="198"/>
                </a:lnTo>
                <a:lnTo>
                  <a:pt x="1807" y="167"/>
                </a:lnTo>
                <a:lnTo>
                  <a:pt x="1809" y="159"/>
                </a:lnTo>
                <a:lnTo>
                  <a:pt x="1774" y="154"/>
                </a:lnTo>
                <a:lnTo>
                  <a:pt x="1756" y="148"/>
                </a:lnTo>
                <a:lnTo>
                  <a:pt x="1749" y="137"/>
                </a:lnTo>
                <a:lnTo>
                  <a:pt x="1746" y="133"/>
                </a:lnTo>
                <a:lnTo>
                  <a:pt x="1670" y="57"/>
                </a:lnTo>
                <a:lnTo>
                  <a:pt x="1652" y="72"/>
                </a:lnTo>
                <a:lnTo>
                  <a:pt x="1646" y="75"/>
                </a:lnTo>
                <a:lnTo>
                  <a:pt x="1642" y="74"/>
                </a:lnTo>
                <a:lnTo>
                  <a:pt x="1638" y="70"/>
                </a:lnTo>
                <a:lnTo>
                  <a:pt x="1634" y="69"/>
                </a:lnTo>
                <a:lnTo>
                  <a:pt x="1632" y="73"/>
                </a:lnTo>
                <a:lnTo>
                  <a:pt x="1633" y="76"/>
                </a:lnTo>
                <a:lnTo>
                  <a:pt x="1635" y="80"/>
                </a:lnTo>
                <a:lnTo>
                  <a:pt x="1640" y="86"/>
                </a:lnTo>
                <a:lnTo>
                  <a:pt x="1633" y="91"/>
                </a:lnTo>
                <a:lnTo>
                  <a:pt x="1629" y="92"/>
                </a:lnTo>
                <a:lnTo>
                  <a:pt x="1633" y="99"/>
                </a:lnTo>
                <a:lnTo>
                  <a:pt x="1629" y="104"/>
                </a:lnTo>
                <a:lnTo>
                  <a:pt x="1612" y="107"/>
                </a:lnTo>
                <a:lnTo>
                  <a:pt x="1605" y="112"/>
                </a:lnTo>
                <a:lnTo>
                  <a:pt x="1597" y="121"/>
                </a:lnTo>
                <a:lnTo>
                  <a:pt x="1590" y="124"/>
                </a:lnTo>
                <a:lnTo>
                  <a:pt x="1610" y="137"/>
                </a:lnTo>
                <a:lnTo>
                  <a:pt x="1618" y="138"/>
                </a:lnTo>
                <a:close/>
                <a:moveTo>
                  <a:pt x="1783" y="381"/>
                </a:moveTo>
                <a:lnTo>
                  <a:pt x="1788" y="376"/>
                </a:lnTo>
                <a:lnTo>
                  <a:pt x="1790" y="372"/>
                </a:lnTo>
                <a:lnTo>
                  <a:pt x="1764" y="376"/>
                </a:lnTo>
                <a:lnTo>
                  <a:pt x="1758" y="380"/>
                </a:lnTo>
                <a:lnTo>
                  <a:pt x="1741" y="382"/>
                </a:lnTo>
                <a:lnTo>
                  <a:pt x="1734" y="387"/>
                </a:lnTo>
                <a:lnTo>
                  <a:pt x="1732" y="389"/>
                </a:lnTo>
                <a:lnTo>
                  <a:pt x="1731" y="389"/>
                </a:lnTo>
                <a:lnTo>
                  <a:pt x="1731" y="389"/>
                </a:lnTo>
                <a:lnTo>
                  <a:pt x="1732" y="391"/>
                </a:lnTo>
                <a:lnTo>
                  <a:pt x="1733" y="394"/>
                </a:lnTo>
                <a:lnTo>
                  <a:pt x="1737" y="400"/>
                </a:lnTo>
                <a:lnTo>
                  <a:pt x="1737" y="401"/>
                </a:lnTo>
                <a:lnTo>
                  <a:pt x="1740" y="403"/>
                </a:lnTo>
                <a:lnTo>
                  <a:pt x="1747" y="403"/>
                </a:lnTo>
                <a:lnTo>
                  <a:pt x="1753" y="405"/>
                </a:lnTo>
                <a:lnTo>
                  <a:pt x="1757" y="411"/>
                </a:lnTo>
                <a:lnTo>
                  <a:pt x="1766" y="415"/>
                </a:lnTo>
                <a:lnTo>
                  <a:pt x="1771" y="409"/>
                </a:lnTo>
                <a:lnTo>
                  <a:pt x="1774" y="401"/>
                </a:lnTo>
                <a:lnTo>
                  <a:pt x="1775" y="397"/>
                </a:lnTo>
                <a:lnTo>
                  <a:pt x="1781" y="396"/>
                </a:lnTo>
                <a:lnTo>
                  <a:pt x="1781" y="393"/>
                </a:lnTo>
                <a:lnTo>
                  <a:pt x="1781" y="388"/>
                </a:lnTo>
                <a:lnTo>
                  <a:pt x="1782" y="383"/>
                </a:lnTo>
                <a:lnTo>
                  <a:pt x="1783" y="381"/>
                </a:lnTo>
                <a:close/>
                <a:moveTo>
                  <a:pt x="121" y="136"/>
                </a:moveTo>
                <a:lnTo>
                  <a:pt x="116" y="135"/>
                </a:lnTo>
                <a:lnTo>
                  <a:pt x="112" y="134"/>
                </a:lnTo>
                <a:lnTo>
                  <a:pt x="109" y="130"/>
                </a:lnTo>
                <a:lnTo>
                  <a:pt x="109" y="122"/>
                </a:lnTo>
                <a:lnTo>
                  <a:pt x="116" y="104"/>
                </a:lnTo>
                <a:lnTo>
                  <a:pt x="117" y="96"/>
                </a:lnTo>
                <a:lnTo>
                  <a:pt x="116" y="87"/>
                </a:lnTo>
                <a:lnTo>
                  <a:pt x="110" y="70"/>
                </a:lnTo>
                <a:lnTo>
                  <a:pt x="109" y="61"/>
                </a:lnTo>
                <a:lnTo>
                  <a:pt x="112" y="43"/>
                </a:lnTo>
                <a:lnTo>
                  <a:pt x="111" y="38"/>
                </a:lnTo>
                <a:lnTo>
                  <a:pt x="107" y="35"/>
                </a:lnTo>
                <a:lnTo>
                  <a:pt x="105" y="31"/>
                </a:lnTo>
                <a:lnTo>
                  <a:pt x="100" y="22"/>
                </a:lnTo>
                <a:lnTo>
                  <a:pt x="93" y="18"/>
                </a:lnTo>
                <a:lnTo>
                  <a:pt x="75" y="11"/>
                </a:lnTo>
                <a:lnTo>
                  <a:pt x="63" y="1"/>
                </a:lnTo>
                <a:lnTo>
                  <a:pt x="61" y="0"/>
                </a:lnTo>
                <a:lnTo>
                  <a:pt x="56" y="0"/>
                </a:lnTo>
                <a:lnTo>
                  <a:pt x="48" y="2"/>
                </a:lnTo>
                <a:lnTo>
                  <a:pt x="44" y="2"/>
                </a:lnTo>
                <a:lnTo>
                  <a:pt x="39" y="6"/>
                </a:lnTo>
                <a:lnTo>
                  <a:pt x="41" y="16"/>
                </a:lnTo>
                <a:lnTo>
                  <a:pt x="44" y="25"/>
                </a:lnTo>
                <a:lnTo>
                  <a:pt x="45" y="33"/>
                </a:lnTo>
                <a:lnTo>
                  <a:pt x="41" y="38"/>
                </a:lnTo>
                <a:lnTo>
                  <a:pt x="32" y="44"/>
                </a:lnTo>
                <a:lnTo>
                  <a:pt x="24" y="49"/>
                </a:lnTo>
                <a:lnTo>
                  <a:pt x="16" y="50"/>
                </a:lnTo>
                <a:lnTo>
                  <a:pt x="10" y="53"/>
                </a:lnTo>
                <a:lnTo>
                  <a:pt x="10" y="57"/>
                </a:lnTo>
                <a:lnTo>
                  <a:pt x="12" y="66"/>
                </a:lnTo>
                <a:lnTo>
                  <a:pt x="11" y="68"/>
                </a:lnTo>
                <a:lnTo>
                  <a:pt x="7" y="73"/>
                </a:lnTo>
                <a:lnTo>
                  <a:pt x="6" y="75"/>
                </a:lnTo>
                <a:lnTo>
                  <a:pt x="7" y="76"/>
                </a:lnTo>
                <a:lnTo>
                  <a:pt x="11" y="81"/>
                </a:lnTo>
                <a:lnTo>
                  <a:pt x="12" y="84"/>
                </a:lnTo>
                <a:lnTo>
                  <a:pt x="12" y="100"/>
                </a:lnTo>
                <a:lnTo>
                  <a:pt x="10" y="110"/>
                </a:lnTo>
                <a:lnTo>
                  <a:pt x="5" y="113"/>
                </a:lnTo>
                <a:lnTo>
                  <a:pt x="2" y="118"/>
                </a:lnTo>
                <a:lnTo>
                  <a:pt x="0" y="141"/>
                </a:lnTo>
                <a:lnTo>
                  <a:pt x="0" y="147"/>
                </a:lnTo>
                <a:lnTo>
                  <a:pt x="6" y="153"/>
                </a:lnTo>
                <a:lnTo>
                  <a:pt x="13" y="156"/>
                </a:lnTo>
                <a:lnTo>
                  <a:pt x="20" y="160"/>
                </a:lnTo>
                <a:lnTo>
                  <a:pt x="23" y="171"/>
                </a:lnTo>
                <a:lnTo>
                  <a:pt x="23" y="187"/>
                </a:lnTo>
                <a:lnTo>
                  <a:pt x="20" y="195"/>
                </a:lnTo>
                <a:lnTo>
                  <a:pt x="14" y="195"/>
                </a:lnTo>
                <a:lnTo>
                  <a:pt x="18" y="211"/>
                </a:lnTo>
                <a:lnTo>
                  <a:pt x="20" y="217"/>
                </a:lnTo>
                <a:lnTo>
                  <a:pt x="26" y="224"/>
                </a:lnTo>
                <a:lnTo>
                  <a:pt x="35" y="226"/>
                </a:lnTo>
                <a:lnTo>
                  <a:pt x="74" y="206"/>
                </a:lnTo>
                <a:lnTo>
                  <a:pt x="82" y="205"/>
                </a:lnTo>
                <a:lnTo>
                  <a:pt x="87" y="204"/>
                </a:lnTo>
                <a:lnTo>
                  <a:pt x="90" y="202"/>
                </a:lnTo>
                <a:lnTo>
                  <a:pt x="92" y="198"/>
                </a:lnTo>
                <a:lnTo>
                  <a:pt x="96" y="195"/>
                </a:lnTo>
                <a:lnTo>
                  <a:pt x="99" y="192"/>
                </a:lnTo>
                <a:lnTo>
                  <a:pt x="107" y="189"/>
                </a:lnTo>
                <a:lnTo>
                  <a:pt x="112" y="186"/>
                </a:lnTo>
                <a:lnTo>
                  <a:pt x="113" y="183"/>
                </a:lnTo>
                <a:lnTo>
                  <a:pt x="113" y="178"/>
                </a:lnTo>
                <a:lnTo>
                  <a:pt x="115" y="174"/>
                </a:lnTo>
                <a:lnTo>
                  <a:pt x="118" y="172"/>
                </a:lnTo>
                <a:lnTo>
                  <a:pt x="121" y="171"/>
                </a:lnTo>
                <a:lnTo>
                  <a:pt x="122" y="166"/>
                </a:lnTo>
                <a:lnTo>
                  <a:pt x="124" y="152"/>
                </a:lnTo>
                <a:lnTo>
                  <a:pt x="124" y="148"/>
                </a:lnTo>
                <a:lnTo>
                  <a:pt x="125" y="144"/>
                </a:lnTo>
                <a:lnTo>
                  <a:pt x="123" y="138"/>
                </a:lnTo>
                <a:lnTo>
                  <a:pt x="121" y="136"/>
                </a:lnTo>
                <a:close/>
                <a:moveTo>
                  <a:pt x="361" y="378"/>
                </a:moveTo>
                <a:lnTo>
                  <a:pt x="362" y="382"/>
                </a:lnTo>
                <a:lnTo>
                  <a:pt x="362" y="405"/>
                </a:lnTo>
                <a:lnTo>
                  <a:pt x="363" y="408"/>
                </a:lnTo>
                <a:lnTo>
                  <a:pt x="368" y="414"/>
                </a:lnTo>
                <a:lnTo>
                  <a:pt x="376" y="411"/>
                </a:lnTo>
                <a:lnTo>
                  <a:pt x="377" y="387"/>
                </a:lnTo>
                <a:lnTo>
                  <a:pt x="386" y="381"/>
                </a:lnTo>
                <a:lnTo>
                  <a:pt x="387" y="377"/>
                </a:lnTo>
                <a:lnTo>
                  <a:pt x="388" y="347"/>
                </a:lnTo>
                <a:lnTo>
                  <a:pt x="387" y="344"/>
                </a:lnTo>
                <a:lnTo>
                  <a:pt x="384" y="339"/>
                </a:lnTo>
                <a:lnTo>
                  <a:pt x="382" y="338"/>
                </a:lnTo>
                <a:lnTo>
                  <a:pt x="381" y="340"/>
                </a:lnTo>
                <a:lnTo>
                  <a:pt x="377" y="360"/>
                </a:lnTo>
                <a:lnTo>
                  <a:pt x="376" y="364"/>
                </a:lnTo>
                <a:lnTo>
                  <a:pt x="369" y="366"/>
                </a:lnTo>
                <a:lnTo>
                  <a:pt x="362" y="366"/>
                </a:lnTo>
                <a:lnTo>
                  <a:pt x="357" y="366"/>
                </a:lnTo>
                <a:lnTo>
                  <a:pt x="353" y="372"/>
                </a:lnTo>
                <a:lnTo>
                  <a:pt x="355" y="375"/>
                </a:lnTo>
                <a:lnTo>
                  <a:pt x="361" y="378"/>
                </a:lnTo>
                <a:close/>
                <a:moveTo>
                  <a:pt x="1429" y="1539"/>
                </a:moveTo>
                <a:lnTo>
                  <a:pt x="1419" y="1530"/>
                </a:lnTo>
                <a:lnTo>
                  <a:pt x="1419" y="1528"/>
                </a:lnTo>
                <a:lnTo>
                  <a:pt x="1410" y="1499"/>
                </a:lnTo>
                <a:lnTo>
                  <a:pt x="1406" y="1496"/>
                </a:lnTo>
                <a:lnTo>
                  <a:pt x="1399" y="1501"/>
                </a:lnTo>
                <a:lnTo>
                  <a:pt x="1386" y="1516"/>
                </a:lnTo>
                <a:lnTo>
                  <a:pt x="1377" y="1520"/>
                </a:lnTo>
                <a:lnTo>
                  <a:pt x="1375" y="1525"/>
                </a:lnTo>
                <a:lnTo>
                  <a:pt x="1377" y="1530"/>
                </a:lnTo>
                <a:lnTo>
                  <a:pt x="1381" y="1535"/>
                </a:lnTo>
                <a:lnTo>
                  <a:pt x="1380" y="1538"/>
                </a:lnTo>
                <a:lnTo>
                  <a:pt x="1377" y="1541"/>
                </a:lnTo>
                <a:lnTo>
                  <a:pt x="1374" y="1547"/>
                </a:lnTo>
                <a:lnTo>
                  <a:pt x="1370" y="1543"/>
                </a:lnTo>
                <a:lnTo>
                  <a:pt x="1364" y="1535"/>
                </a:lnTo>
                <a:lnTo>
                  <a:pt x="1359" y="1533"/>
                </a:lnTo>
                <a:lnTo>
                  <a:pt x="1356" y="1533"/>
                </a:lnTo>
                <a:lnTo>
                  <a:pt x="1354" y="1536"/>
                </a:lnTo>
                <a:lnTo>
                  <a:pt x="1351" y="1539"/>
                </a:lnTo>
                <a:lnTo>
                  <a:pt x="1354" y="1544"/>
                </a:lnTo>
                <a:lnTo>
                  <a:pt x="1356" y="1551"/>
                </a:lnTo>
                <a:lnTo>
                  <a:pt x="1357" y="1567"/>
                </a:lnTo>
                <a:lnTo>
                  <a:pt x="1356" y="1574"/>
                </a:lnTo>
                <a:lnTo>
                  <a:pt x="1352" y="1576"/>
                </a:lnTo>
                <a:lnTo>
                  <a:pt x="1349" y="1574"/>
                </a:lnTo>
                <a:lnTo>
                  <a:pt x="1327" y="1559"/>
                </a:lnTo>
                <a:lnTo>
                  <a:pt x="1319" y="1556"/>
                </a:lnTo>
                <a:lnTo>
                  <a:pt x="1318" y="1565"/>
                </a:lnTo>
                <a:lnTo>
                  <a:pt x="1321" y="1568"/>
                </a:lnTo>
                <a:lnTo>
                  <a:pt x="1327" y="1573"/>
                </a:lnTo>
                <a:lnTo>
                  <a:pt x="1333" y="1579"/>
                </a:lnTo>
                <a:lnTo>
                  <a:pt x="1337" y="1586"/>
                </a:lnTo>
                <a:lnTo>
                  <a:pt x="1343" y="1593"/>
                </a:lnTo>
                <a:lnTo>
                  <a:pt x="1351" y="1593"/>
                </a:lnTo>
                <a:lnTo>
                  <a:pt x="1358" y="1588"/>
                </a:lnTo>
                <a:lnTo>
                  <a:pt x="1362" y="1580"/>
                </a:lnTo>
                <a:lnTo>
                  <a:pt x="1365" y="1562"/>
                </a:lnTo>
                <a:lnTo>
                  <a:pt x="1370" y="1559"/>
                </a:lnTo>
                <a:lnTo>
                  <a:pt x="1379" y="1565"/>
                </a:lnTo>
                <a:lnTo>
                  <a:pt x="1376" y="1566"/>
                </a:lnTo>
                <a:lnTo>
                  <a:pt x="1374" y="1568"/>
                </a:lnTo>
                <a:lnTo>
                  <a:pt x="1370" y="1569"/>
                </a:lnTo>
                <a:lnTo>
                  <a:pt x="1376" y="1570"/>
                </a:lnTo>
                <a:lnTo>
                  <a:pt x="1379" y="1573"/>
                </a:lnTo>
                <a:lnTo>
                  <a:pt x="1381" y="1580"/>
                </a:lnTo>
                <a:lnTo>
                  <a:pt x="1380" y="1580"/>
                </a:lnTo>
                <a:lnTo>
                  <a:pt x="1379" y="1582"/>
                </a:lnTo>
                <a:lnTo>
                  <a:pt x="1379" y="1585"/>
                </a:lnTo>
                <a:lnTo>
                  <a:pt x="1379" y="1586"/>
                </a:lnTo>
                <a:lnTo>
                  <a:pt x="1382" y="1588"/>
                </a:lnTo>
                <a:lnTo>
                  <a:pt x="1385" y="1588"/>
                </a:lnTo>
                <a:lnTo>
                  <a:pt x="1387" y="1588"/>
                </a:lnTo>
                <a:lnTo>
                  <a:pt x="1390" y="1590"/>
                </a:lnTo>
                <a:lnTo>
                  <a:pt x="1399" y="1594"/>
                </a:lnTo>
                <a:lnTo>
                  <a:pt x="1406" y="1597"/>
                </a:lnTo>
                <a:lnTo>
                  <a:pt x="1411" y="1593"/>
                </a:lnTo>
                <a:lnTo>
                  <a:pt x="1416" y="1584"/>
                </a:lnTo>
                <a:lnTo>
                  <a:pt x="1419" y="1572"/>
                </a:lnTo>
                <a:lnTo>
                  <a:pt x="1420" y="1567"/>
                </a:lnTo>
                <a:lnTo>
                  <a:pt x="1423" y="1565"/>
                </a:lnTo>
                <a:lnTo>
                  <a:pt x="1426" y="1560"/>
                </a:lnTo>
                <a:lnTo>
                  <a:pt x="1429" y="1556"/>
                </a:lnTo>
                <a:lnTo>
                  <a:pt x="1431" y="1551"/>
                </a:lnTo>
                <a:lnTo>
                  <a:pt x="1431" y="1547"/>
                </a:lnTo>
                <a:lnTo>
                  <a:pt x="1430" y="1544"/>
                </a:lnTo>
                <a:lnTo>
                  <a:pt x="1429" y="1539"/>
                </a:lnTo>
                <a:close/>
                <a:moveTo>
                  <a:pt x="1028" y="1399"/>
                </a:moveTo>
                <a:lnTo>
                  <a:pt x="1011" y="1400"/>
                </a:lnTo>
                <a:lnTo>
                  <a:pt x="987" y="1400"/>
                </a:lnTo>
                <a:lnTo>
                  <a:pt x="981" y="1399"/>
                </a:lnTo>
                <a:lnTo>
                  <a:pt x="966" y="1399"/>
                </a:lnTo>
                <a:lnTo>
                  <a:pt x="962" y="1397"/>
                </a:lnTo>
                <a:lnTo>
                  <a:pt x="962" y="1394"/>
                </a:lnTo>
                <a:lnTo>
                  <a:pt x="963" y="1382"/>
                </a:lnTo>
                <a:lnTo>
                  <a:pt x="962" y="1378"/>
                </a:lnTo>
                <a:lnTo>
                  <a:pt x="957" y="1374"/>
                </a:lnTo>
                <a:lnTo>
                  <a:pt x="952" y="1371"/>
                </a:lnTo>
                <a:lnTo>
                  <a:pt x="937" y="1370"/>
                </a:lnTo>
                <a:lnTo>
                  <a:pt x="929" y="1370"/>
                </a:lnTo>
                <a:lnTo>
                  <a:pt x="926" y="1370"/>
                </a:lnTo>
                <a:lnTo>
                  <a:pt x="924" y="1368"/>
                </a:lnTo>
                <a:lnTo>
                  <a:pt x="921" y="1363"/>
                </a:lnTo>
                <a:lnTo>
                  <a:pt x="919" y="1362"/>
                </a:lnTo>
                <a:lnTo>
                  <a:pt x="908" y="1358"/>
                </a:lnTo>
                <a:lnTo>
                  <a:pt x="900" y="1350"/>
                </a:lnTo>
                <a:lnTo>
                  <a:pt x="894" y="1339"/>
                </a:lnTo>
                <a:lnTo>
                  <a:pt x="893" y="1329"/>
                </a:lnTo>
                <a:lnTo>
                  <a:pt x="889" y="1323"/>
                </a:lnTo>
                <a:lnTo>
                  <a:pt x="882" y="1321"/>
                </a:lnTo>
                <a:lnTo>
                  <a:pt x="876" y="1320"/>
                </a:lnTo>
                <a:lnTo>
                  <a:pt x="875" y="1319"/>
                </a:lnTo>
                <a:lnTo>
                  <a:pt x="877" y="1313"/>
                </a:lnTo>
                <a:lnTo>
                  <a:pt x="876" y="1308"/>
                </a:lnTo>
                <a:lnTo>
                  <a:pt x="868" y="1297"/>
                </a:lnTo>
                <a:lnTo>
                  <a:pt x="874" y="1295"/>
                </a:lnTo>
                <a:lnTo>
                  <a:pt x="880" y="1296"/>
                </a:lnTo>
                <a:lnTo>
                  <a:pt x="884" y="1298"/>
                </a:lnTo>
                <a:lnTo>
                  <a:pt x="888" y="1302"/>
                </a:lnTo>
                <a:lnTo>
                  <a:pt x="892" y="1303"/>
                </a:lnTo>
                <a:lnTo>
                  <a:pt x="895" y="1303"/>
                </a:lnTo>
                <a:lnTo>
                  <a:pt x="900" y="1303"/>
                </a:lnTo>
                <a:lnTo>
                  <a:pt x="902" y="1302"/>
                </a:lnTo>
                <a:lnTo>
                  <a:pt x="905" y="1301"/>
                </a:lnTo>
                <a:lnTo>
                  <a:pt x="907" y="1302"/>
                </a:lnTo>
                <a:lnTo>
                  <a:pt x="912" y="1306"/>
                </a:lnTo>
                <a:lnTo>
                  <a:pt x="927" y="1321"/>
                </a:lnTo>
                <a:lnTo>
                  <a:pt x="933" y="1322"/>
                </a:lnTo>
                <a:lnTo>
                  <a:pt x="941" y="1321"/>
                </a:lnTo>
                <a:lnTo>
                  <a:pt x="948" y="1321"/>
                </a:lnTo>
                <a:lnTo>
                  <a:pt x="951" y="1328"/>
                </a:lnTo>
                <a:lnTo>
                  <a:pt x="935" y="1333"/>
                </a:lnTo>
                <a:lnTo>
                  <a:pt x="931" y="1332"/>
                </a:lnTo>
                <a:lnTo>
                  <a:pt x="929" y="1329"/>
                </a:lnTo>
                <a:lnTo>
                  <a:pt x="924" y="1328"/>
                </a:lnTo>
                <a:lnTo>
                  <a:pt x="919" y="1329"/>
                </a:lnTo>
                <a:lnTo>
                  <a:pt x="918" y="1337"/>
                </a:lnTo>
                <a:lnTo>
                  <a:pt x="923" y="1341"/>
                </a:lnTo>
                <a:lnTo>
                  <a:pt x="948" y="1356"/>
                </a:lnTo>
                <a:lnTo>
                  <a:pt x="955" y="1358"/>
                </a:lnTo>
                <a:lnTo>
                  <a:pt x="963" y="1358"/>
                </a:lnTo>
                <a:lnTo>
                  <a:pt x="968" y="1357"/>
                </a:lnTo>
                <a:lnTo>
                  <a:pt x="991" y="1344"/>
                </a:lnTo>
                <a:lnTo>
                  <a:pt x="998" y="1343"/>
                </a:lnTo>
                <a:lnTo>
                  <a:pt x="1001" y="1346"/>
                </a:lnTo>
                <a:lnTo>
                  <a:pt x="1001" y="1354"/>
                </a:lnTo>
                <a:lnTo>
                  <a:pt x="1004" y="1365"/>
                </a:lnTo>
                <a:lnTo>
                  <a:pt x="1010" y="1371"/>
                </a:lnTo>
                <a:lnTo>
                  <a:pt x="1021" y="1366"/>
                </a:lnTo>
                <a:lnTo>
                  <a:pt x="1026" y="1370"/>
                </a:lnTo>
                <a:lnTo>
                  <a:pt x="1016" y="1377"/>
                </a:lnTo>
                <a:lnTo>
                  <a:pt x="1015" y="1380"/>
                </a:lnTo>
                <a:lnTo>
                  <a:pt x="1018" y="1383"/>
                </a:lnTo>
                <a:lnTo>
                  <a:pt x="1023" y="1386"/>
                </a:lnTo>
                <a:lnTo>
                  <a:pt x="1030" y="1388"/>
                </a:lnTo>
                <a:lnTo>
                  <a:pt x="1036" y="1390"/>
                </a:lnTo>
                <a:lnTo>
                  <a:pt x="1037" y="1395"/>
                </a:lnTo>
                <a:lnTo>
                  <a:pt x="1028" y="1399"/>
                </a:lnTo>
                <a:close/>
                <a:moveTo>
                  <a:pt x="874" y="1272"/>
                </a:moveTo>
                <a:lnTo>
                  <a:pt x="876" y="1270"/>
                </a:lnTo>
                <a:lnTo>
                  <a:pt x="882" y="1266"/>
                </a:lnTo>
                <a:lnTo>
                  <a:pt x="884" y="1264"/>
                </a:lnTo>
                <a:lnTo>
                  <a:pt x="886" y="1259"/>
                </a:lnTo>
                <a:lnTo>
                  <a:pt x="886" y="1254"/>
                </a:lnTo>
                <a:lnTo>
                  <a:pt x="884" y="1251"/>
                </a:lnTo>
                <a:lnTo>
                  <a:pt x="884" y="1246"/>
                </a:lnTo>
                <a:lnTo>
                  <a:pt x="884" y="1241"/>
                </a:lnTo>
                <a:lnTo>
                  <a:pt x="884" y="1238"/>
                </a:lnTo>
                <a:lnTo>
                  <a:pt x="887" y="1234"/>
                </a:lnTo>
                <a:lnTo>
                  <a:pt x="892" y="1233"/>
                </a:lnTo>
                <a:lnTo>
                  <a:pt x="895" y="1235"/>
                </a:lnTo>
                <a:lnTo>
                  <a:pt x="896" y="1240"/>
                </a:lnTo>
                <a:lnTo>
                  <a:pt x="899" y="1259"/>
                </a:lnTo>
                <a:lnTo>
                  <a:pt x="901" y="1261"/>
                </a:lnTo>
                <a:lnTo>
                  <a:pt x="907" y="1261"/>
                </a:lnTo>
                <a:lnTo>
                  <a:pt x="910" y="1259"/>
                </a:lnTo>
                <a:lnTo>
                  <a:pt x="910" y="1255"/>
                </a:lnTo>
                <a:lnTo>
                  <a:pt x="910" y="1246"/>
                </a:lnTo>
                <a:lnTo>
                  <a:pt x="911" y="1240"/>
                </a:lnTo>
                <a:lnTo>
                  <a:pt x="914" y="1229"/>
                </a:lnTo>
                <a:lnTo>
                  <a:pt x="919" y="1222"/>
                </a:lnTo>
                <a:lnTo>
                  <a:pt x="926" y="1224"/>
                </a:lnTo>
                <a:lnTo>
                  <a:pt x="926" y="1233"/>
                </a:lnTo>
                <a:lnTo>
                  <a:pt x="924" y="1242"/>
                </a:lnTo>
                <a:lnTo>
                  <a:pt x="924" y="1249"/>
                </a:lnTo>
                <a:lnTo>
                  <a:pt x="935" y="1253"/>
                </a:lnTo>
                <a:lnTo>
                  <a:pt x="945" y="1251"/>
                </a:lnTo>
                <a:lnTo>
                  <a:pt x="948" y="1246"/>
                </a:lnTo>
                <a:lnTo>
                  <a:pt x="947" y="1238"/>
                </a:lnTo>
                <a:lnTo>
                  <a:pt x="948" y="1228"/>
                </a:lnTo>
                <a:lnTo>
                  <a:pt x="956" y="1220"/>
                </a:lnTo>
                <a:lnTo>
                  <a:pt x="963" y="1224"/>
                </a:lnTo>
                <a:lnTo>
                  <a:pt x="972" y="1239"/>
                </a:lnTo>
                <a:lnTo>
                  <a:pt x="980" y="1236"/>
                </a:lnTo>
                <a:lnTo>
                  <a:pt x="985" y="1236"/>
                </a:lnTo>
                <a:lnTo>
                  <a:pt x="987" y="1240"/>
                </a:lnTo>
                <a:lnTo>
                  <a:pt x="986" y="1246"/>
                </a:lnTo>
                <a:lnTo>
                  <a:pt x="984" y="1249"/>
                </a:lnTo>
                <a:lnTo>
                  <a:pt x="981" y="1251"/>
                </a:lnTo>
                <a:lnTo>
                  <a:pt x="979" y="1253"/>
                </a:lnTo>
                <a:lnTo>
                  <a:pt x="976" y="1261"/>
                </a:lnTo>
                <a:lnTo>
                  <a:pt x="992" y="1264"/>
                </a:lnTo>
                <a:lnTo>
                  <a:pt x="995" y="1271"/>
                </a:lnTo>
                <a:lnTo>
                  <a:pt x="998" y="1272"/>
                </a:lnTo>
                <a:lnTo>
                  <a:pt x="1001" y="1276"/>
                </a:lnTo>
                <a:lnTo>
                  <a:pt x="1005" y="1279"/>
                </a:lnTo>
                <a:lnTo>
                  <a:pt x="1003" y="1280"/>
                </a:lnTo>
                <a:lnTo>
                  <a:pt x="999" y="1283"/>
                </a:lnTo>
                <a:lnTo>
                  <a:pt x="999" y="1288"/>
                </a:lnTo>
                <a:lnTo>
                  <a:pt x="1001" y="1291"/>
                </a:lnTo>
                <a:lnTo>
                  <a:pt x="1004" y="1295"/>
                </a:lnTo>
                <a:lnTo>
                  <a:pt x="1016" y="1307"/>
                </a:lnTo>
                <a:lnTo>
                  <a:pt x="1021" y="1314"/>
                </a:lnTo>
                <a:lnTo>
                  <a:pt x="1013" y="1316"/>
                </a:lnTo>
                <a:lnTo>
                  <a:pt x="1005" y="1314"/>
                </a:lnTo>
                <a:lnTo>
                  <a:pt x="994" y="1303"/>
                </a:lnTo>
                <a:lnTo>
                  <a:pt x="987" y="1303"/>
                </a:lnTo>
                <a:lnTo>
                  <a:pt x="984" y="1307"/>
                </a:lnTo>
                <a:lnTo>
                  <a:pt x="981" y="1312"/>
                </a:lnTo>
                <a:lnTo>
                  <a:pt x="980" y="1317"/>
                </a:lnTo>
                <a:lnTo>
                  <a:pt x="978" y="1325"/>
                </a:lnTo>
                <a:lnTo>
                  <a:pt x="978" y="1327"/>
                </a:lnTo>
                <a:lnTo>
                  <a:pt x="976" y="1328"/>
                </a:lnTo>
                <a:lnTo>
                  <a:pt x="972" y="1328"/>
                </a:lnTo>
                <a:lnTo>
                  <a:pt x="969" y="1327"/>
                </a:lnTo>
                <a:lnTo>
                  <a:pt x="967" y="1325"/>
                </a:lnTo>
                <a:lnTo>
                  <a:pt x="966" y="1321"/>
                </a:lnTo>
                <a:lnTo>
                  <a:pt x="964" y="1320"/>
                </a:lnTo>
                <a:lnTo>
                  <a:pt x="960" y="1315"/>
                </a:lnTo>
                <a:lnTo>
                  <a:pt x="954" y="1309"/>
                </a:lnTo>
                <a:lnTo>
                  <a:pt x="950" y="1302"/>
                </a:lnTo>
                <a:lnTo>
                  <a:pt x="948" y="1296"/>
                </a:lnTo>
                <a:lnTo>
                  <a:pt x="947" y="1292"/>
                </a:lnTo>
                <a:lnTo>
                  <a:pt x="938" y="1280"/>
                </a:lnTo>
                <a:lnTo>
                  <a:pt x="920" y="1280"/>
                </a:lnTo>
                <a:lnTo>
                  <a:pt x="919" y="1282"/>
                </a:lnTo>
                <a:lnTo>
                  <a:pt x="914" y="1283"/>
                </a:lnTo>
                <a:lnTo>
                  <a:pt x="912" y="1283"/>
                </a:lnTo>
                <a:lnTo>
                  <a:pt x="910" y="1283"/>
                </a:lnTo>
                <a:lnTo>
                  <a:pt x="908" y="1279"/>
                </a:lnTo>
                <a:lnTo>
                  <a:pt x="907" y="1278"/>
                </a:lnTo>
                <a:lnTo>
                  <a:pt x="900" y="1276"/>
                </a:lnTo>
                <a:lnTo>
                  <a:pt x="895" y="1277"/>
                </a:lnTo>
                <a:lnTo>
                  <a:pt x="888" y="1282"/>
                </a:lnTo>
                <a:lnTo>
                  <a:pt x="884" y="1283"/>
                </a:lnTo>
                <a:lnTo>
                  <a:pt x="875" y="1283"/>
                </a:lnTo>
                <a:lnTo>
                  <a:pt x="869" y="1282"/>
                </a:lnTo>
                <a:lnTo>
                  <a:pt x="868" y="1279"/>
                </a:lnTo>
                <a:lnTo>
                  <a:pt x="874" y="1272"/>
                </a:lnTo>
                <a:close/>
                <a:moveTo>
                  <a:pt x="1817" y="1054"/>
                </a:moveTo>
                <a:lnTo>
                  <a:pt x="1818" y="1048"/>
                </a:lnTo>
                <a:lnTo>
                  <a:pt x="1829" y="1036"/>
                </a:lnTo>
                <a:lnTo>
                  <a:pt x="1833" y="1032"/>
                </a:lnTo>
                <a:lnTo>
                  <a:pt x="1836" y="1031"/>
                </a:lnTo>
                <a:lnTo>
                  <a:pt x="1836" y="1029"/>
                </a:lnTo>
                <a:lnTo>
                  <a:pt x="1809" y="1005"/>
                </a:lnTo>
                <a:lnTo>
                  <a:pt x="1809" y="985"/>
                </a:lnTo>
                <a:lnTo>
                  <a:pt x="1815" y="964"/>
                </a:lnTo>
                <a:lnTo>
                  <a:pt x="1821" y="950"/>
                </a:lnTo>
                <a:lnTo>
                  <a:pt x="1818" y="949"/>
                </a:lnTo>
                <a:lnTo>
                  <a:pt x="1817" y="946"/>
                </a:lnTo>
                <a:lnTo>
                  <a:pt x="1817" y="945"/>
                </a:lnTo>
                <a:lnTo>
                  <a:pt x="1815" y="942"/>
                </a:lnTo>
                <a:lnTo>
                  <a:pt x="1806" y="933"/>
                </a:lnTo>
                <a:lnTo>
                  <a:pt x="1805" y="930"/>
                </a:lnTo>
                <a:lnTo>
                  <a:pt x="1803" y="926"/>
                </a:lnTo>
                <a:lnTo>
                  <a:pt x="1799" y="915"/>
                </a:lnTo>
                <a:lnTo>
                  <a:pt x="1797" y="913"/>
                </a:lnTo>
                <a:lnTo>
                  <a:pt x="1794" y="903"/>
                </a:lnTo>
                <a:lnTo>
                  <a:pt x="1800" y="895"/>
                </a:lnTo>
                <a:lnTo>
                  <a:pt x="1807" y="888"/>
                </a:lnTo>
                <a:lnTo>
                  <a:pt x="1813" y="883"/>
                </a:lnTo>
                <a:lnTo>
                  <a:pt x="1805" y="858"/>
                </a:lnTo>
                <a:lnTo>
                  <a:pt x="1806" y="851"/>
                </a:lnTo>
                <a:lnTo>
                  <a:pt x="1811" y="844"/>
                </a:lnTo>
                <a:lnTo>
                  <a:pt x="1814" y="834"/>
                </a:lnTo>
                <a:lnTo>
                  <a:pt x="1815" y="825"/>
                </a:lnTo>
                <a:lnTo>
                  <a:pt x="1815" y="816"/>
                </a:lnTo>
                <a:lnTo>
                  <a:pt x="1813" y="813"/>
                </a:lnTo>
                <a:lnTo>
                  <a:pt x="1802" y="796"/>
                </a:lnTo>
                <a:lnTo>
                  <a:pt x="1802" y="794"/>
                </a:lnTo>
                <a:lnTo>
                  <a:pt x="1803" y="790"/>
                </a:lnTo>
                <a:lnTo>
                  <a:pt x="1805" y="784"/>
                </a:lnTo>
                <a:lnTo>
                  <a:pt x="1803" y="775"/>
                </a:lnTo>
                <a:lnTo>
                  <a:pt x="1802" y="769"/>
                </a:lnTo>
                <a:lnTo>
                  <a:pt x="1801" y="761"/>
                </a:lnTo>
                <a:lnTo>
                  <a:pt x="1823" y="710"/>
                </a:lnTo>
                <a:lnTo>
                  <a:pt x="1832" y="697"/>
                </a:lnTo>
                <a:lnTo>
                  <a:pt x="1824" y="697"/>
                </a:lnTo>
                <a:lnTo>
                  <a:pt x="1793" y="720"/>
                </a:lnTo>
                <a:lnTo>
                  <a:pt x="1792" y="711"/>
                </a:lnTo>
                <a:lnTo>
                  <a:pt x="1799" y="704"/>
                </a:lnTo>
                <a:lnTo>
                  <a:pt x="1817" y="693"/>
                </a:lnTo>
                <a:lnTo>
                  <a:pt x="1819" y="687"/>
                </a:lnTo>
                <a:lnTo>
                  <a:pt x="1817" y="683"/>
                </a:lnTo>
                <a:lnTo>
                  <a:pt x="1802" y="670"/>
                </a:lnTo>
                <a:lnTo>
                  <a:pt x="1801" y="667"/>
                </a:lnTo>
                <a:lnTo>
                  <a:pt x="1799" y="661"/>
                </a:lnTo>
                <a:lnTo>
                  <a:pt x="1797" y="653"/>
                </a:lnTo>
                <a:lnTo>
                  <a:pt x="1797" y="641"/>
                </a:lnTo>
                <a:lnTo>
                  <a:pt x="1800" y="630"/>
                </a:lnTo>
                <a:lnTo>
                  <a:pt x="1806" y="625"/>
                </a:lnTo>
                <a:lnTo>
                  <a:pt x="1806" y="622"/>
                </a:lnTo>
                <a:lnTo>
                  <a:pt x="1813" y="605"/>
                </a:lnTo>
                <a:lnTo>
                  <a:pt x="1811" y="603"/>
                </a:lnTo>
                <a:lnTo>
                  <a:pt x="1807" y="600"/>
                </a:lnTo>
                <a:lnTo>
                  <a:pt x="1803" y="598"/>
                </a:lnTo>
                <a:lnTo>
                  <a:pt x="1799" y="597"/>
                </a:lnTo>
                <a:lnTo>
                  <a:pt x="1801" y="593"/>
                </a:lnTo>
                <a:lnTo>
                  <a:pt x="1807" y="590"/>
                </a:lnTo>
                <a:lnTo>
                  <a:pt x="1813" y="585"/>
                </a:lnTo>
                <a:lnTo>
                  <a:pt x="1819" y="584"/>
                </a:lnTo>
                <a:lnTo>
                  <a:pt x="1823" y="580"/>
                </a:lnTo>
                <a:lnTo>
                  <a:pt x="1820" y="572"/>
                </a:lnTo>
                <a:lnTo>
                  <a:pt x="1815" y="563"/>
                </a:lnTo>
                <a:lnTo>
                  <a:pt x="1805" y="548"/>
                </a:lnTo>
                <a:lnTo>
                  <a:pt x="1774" y="514"/>
                </a:lnTo>
                <a:lnTo>
                  <a:pt x="1769" y="513"/>
                </a:lnTo>
                <a:lnTo>
                  <a:pt x="1756" y="513"/>
                </a:lnTo>
                <a:lnTo>
                  <a:pt x="1746" y="512"/>
                </a:lnTo>
                <a:lnTo>
                  <a:pt x="1741" y="508"/>
                </a:lnTo>
                <a:lnTo>
                  <a:pt x="1734" y="496"/>
                </a:lnTo>
                <a:lnTo>
                  <a:pt x="1726" y="488"/>
                </a:lnTo>
                <a:lnTo>
                  <a:pt x="1721" y="485"/>
                </a:lnTo>
                <a:lnTo>
                  <a:pt x="1716" y="483"/>
                </a:lnTo>
                <a:lnTo>
                  <a:pt x="1709" y="486"/>
                </a:lnTo>
                <a:lnTo>
                  <a:pt x="1706" y="486"/>
                </a:lnTo>
                <a:lnTo>
                  <a:pt x="1703" y="479"/>
                </a:lnTo>
                <a:lnTo>
                  <a:pt x="1700" y="476"/>
                </a:lnTo>
                <a:lnTo>
                  <a:pt x="1696" y="475"/>
                </a:lnTo>
                <a:lnTo>
                  <a:pt x="1686" y="475"/>
                </a:lnTo>
                <a:lnTo>
                  <a:pt x="1684" y="474"/>
                </a:lnTo>
                <a:lnTo>
                  <a:pt x="1682" y="473"/>
                </a:lnTo>
                <a:lnTo>
                  <a:pt x="1676" y="475"/>
                </a:lnTo>
                <a:lnTo>
                  <a:pt x="1671" y="479"/>
                </a:lnTo>
                <a:lnTo>
                  <a:pt x="1669" y="483"/>
                </a:lnTo>
                <a:lnTo>
                  <a:pt x="1666" y="496"/>
                </a:lnTo>
                <a:lnTo>
                  <a:pt x="1660" y="506"/>
                </a:lnTo>
                <a:lnTo>
                  <a:pt x="1659" y="510"/>
                </a:lnTo>
                <a:lnTo>
                  <a:pt x="1654" y="519"/>
                </a:lnTo>
                <a:lnTo>
                  <a:pt x="1642" y="527"/>
                </a:lnTo>
                <a:lnTo>
                  <a:pt x="1627" y="533"/>
                </a:lnTo>
                <a:lnTo>
                  <a:pt x="1615" y="536"/>
                </a:lnTo>
                <a:lnTo>
                  <a:pt x="1607" y="532"/>
                </a:lnTo>
                <a:lnTo>
                  <a:pt x="1597" y="525"/>
                </a:lnTo>
                <a:lnTo>
                  <a:pt x="1589" y="520"/>
                </a:lnTo>
                <a:lnTo>
                  <a:pt x="1573" y="525"/>
                </a:lnTo>
                <a:lnTo>
                  <a:pt x="1567" y="520"/>
                </a:lnTo>
                <a:lnTo>
                  <a:pt x="1560" y="512"/>
                </a:lnTo>
                <a:lnTo>
                  <a:pt x="1554" y="508"/>
                </a:lnTo>
                <a:lnTo>
                  <a:pt x="1547" y="510"/>
                </a:lnTo>
                <a:lnTo>
                  <a:pt x="1525" y="517"/>
                </a:lnTo>
                <a:lnTo>
                  <a:pt x="1521" y="520"/>
                </a:lnTo>
                <a:lnTo>
                  <a:pt x="1518" y="527"/>
                </a:lnTo>
                <a:lnTo>
                  <a:pt x="1494" y="560"/>
                </a:lnTo>
                <a:lnTo>
                  <a:pt x="1479" y="573"/>
                </a:lnTo>
                <a:lnTo>
                  <a:pt x="1463" y="582"/>
                </a:lnTo>
                <a:lnTo>
                  <a:pt x="1448" y="580"/>
                </a:lnTo>
                <a:lnTo>
                  <a:pt x="1445" y="576"/>
                </a:lnTo>
                <a:lnTo>
                  <a:pt x="1444" y="573"/>
                </a:lnTo>
                <a:lnTo>
                  <a:pt x="1442" y="570"/>
                </a:lnTo>
                <a:lnTo>
                  <a:pt x="1431" y="569"/>
                </a:lnTo>
                <a:lnTo>
                  <a:pt x="1427" y="568"/>
                </a:lnTo>
                <a:lnTo>
                  <a:pt x="1426" y="564"/>
                </a:lnTo>
                <a:lnTo>
                  <a:pt x="1426" y="560"/>
                </a:lnTo>
                <a:lnTo>
                  <a:pt x="1422" y="556"/>
                </a:lnTo>
                <a:lnTo>
                  <a:pt x="1402" y="562"/>
                </a:lnTo>
                <a:lnTo>
                  <a:pt x="1399" y="555"/>
                </a:lnTo>
                <a:lnTo>
                  <a:pt x="1368" y="575"/>
                </a:lnTo>
                <a:lnTo>
                  <a:pt x="1352" y="581"/>
                </a:lnTo>
                <a:lnTo>
                  <a:pt x="1299" y="575"/>
                </a:lnTo>
                <a:lnTo>
                  <a:pt x="1296" y="574"/>
                </a:lnTo>
                <a:lnTo>
                  <a:pt x="1295" y="570"/>
                </a:lnTo>
                <a:lnTo>
                  <a:pt x="1293" y="569"/>
                </a:lnTo>
                <a:lnTo>
                  <a:pt x="1290" y="569"/>
                </a:lnTo>
                <a:lnTo>
                  <a:pt x="1288" y="570"/>
                </a:lnTo>
                <a:lnTo>
                  <a:pt x="1287" y="572"/>
                </a:lnTo>
                <a:lnTo>
                  <a:pt x="1281" y="573"/>
                </a:lnTo>
                <a:lnTo>
                  <a:pt x="1277" y="575"/>
                </a:lnTo>
                <a:lnTo>
                  <a:pt x="1275" y="576"/>
                </a:lnTo>
                <a:lnTo>
                  <a:pt x="1271" y="579"/>
                </a:lnTo>
                <a:lnTo>
                  <a:pt x="1256" y="586"/>
                </a:lnTo>
                <a:lnTo>
                  <a:pt x="1234" y="590"/>
                </a:lnTo>
                <a:lnTo>
                  <a:pt x="1217" y="596"/>
                </a:lnTo>
                <a:lnTo>
                  <a:pt x="1209" y="610"/>
                </a:lnTo>
                <a:lnTo>
                  <a:pt x="1211" y="619"/>
                </a:lnTo>
                <a:lnTo>
                  <a:pt x="1217" y="625"/>
                </a:lnTo>
                <a:lnTo>
                  <a:pt x="1226" y="629"/>
                </a:lnTo>
                <a:lnTo>
                  <a:pt x="1245" y="633"/>
                </a:lnTo>
                <a:lnTo>
                  <a:pt x="1251" y="636"/>
                </a:lnTo>
                <a:lnTo>
                  <a:pt x="1256" y="641"/>
                </a:lnTo>
                <a:lnTo>
                  <a:pt x="1263" y="644"/>
                </a:lnTo>
                <a:lnTo>
                  <a:pt x="1257" y="646"/>
                </a:lnTo>
                <a:lnTo>
                  <a:pt x="1253" y="646"/>
                </a:lnTo>
                <a:lnTo>
                  <a:pt x="1248" y="643"/>
                </a:lnTo>
                <a:lnTo>
                  <a:pt x="1244" y="642"/>
                </a:lnTo>
                <a:lnTo>
                  <a:pt x="1239" y="642"/>
                </a:lnTo>
                <a:lnTo>
                  <a:pt x="1235" y="642"/>
                </a:lnTo>
                <a:lnTo>
                  <a:pt x="1232" y="643"/>
                </a:lnTo>
                <a:lnTo>
                  <a:pt x="1226" y="647"/>
                </a:lnTo>
                <a:lnTo>
                  <a:pt x="1220" y="644"/>
                </a:lnTo>
                <a:lnTo>
                  <a:pt x="1211" y="644"/>
                </a:lnTo>
                <a:lnTo>
                  <a:pt x="1204" y="643"/>
                </a:lnTo>
                <a:lnTo>
                  <a:pt x="1201" y="636"/>
                </a:lnTo>
                <a:lnTo>
                  <a:pt x="1207" y="633"/>
                </a:lnTo>
                <a:lnTo>
                  <a:pt x="1204" y="624"/>
                </a:lnTo>
                <a:lnTo>
                  <a:pt x="1200" y="616"/>
                </a:lnTo>
                <a:lnTo>
                  <a:pt x="1196" y="611"/>
                </a:lnTo>
                <a:lnTo>
                  <a:pt x="1192" y="609"/>
                </a:lnTo>
                <a:lnTo>
                  <a:pt x="1188" y="607"/>
                </a:lnTo>
                <a:lnTo>
                  <a:pt x="1183" y="606"/>
                </a:lnTo>
                <a:lnTo>
                  <a:pt x="1179" y="605"/>
                </a:lnTo>
                <a:lnTo>
                  <a:pt x="1173" y="606"/>
                </a:lnTo>
                <a:lnTo>
                  <a:pt x="1167" y="611"/>
                </a:lnTo>
                <a:lnTo>
                  <a:pt x="1163" y="613"/>
                </a:lnTo>
                <a:lnTo>
                  <a:pt x="1157" y="615"/>
                </a:lnTo>
                <a:lnTo>
                  <a:pt x="1147" y="615"/>
                </a:lnTo>
                <a:lnTo>
                  <a:pt x="1142" y="617"/>
                </a:lnTo>
                <a:lnTo>
                  <a:pt x="1140" y="619"/>
                </a:lnTo>
                <a:lnTo>
                  <a:pt x="1135" y="627"/>
                </a:lnTo>
                <a:lnTo>
                  <a:pt x="1132" y="630"/>
                </a:lnTo>
                <a:lnTo>
                  <a:pt x="1117" y="638"/>
                </a:lnTo>
                <a:lnTo>
                  <a:pt x="1114" y="644"/>
                </a:lnTo>
                <a:lnTo>
                  <a:pt x="1121" y="650"/>
                </a:lnTo>
                <a:lnTo>
                  <a:pt x="1115" y="652"/>
                </a:lnTo>
                <a:lnTo>
                  <a:pt x="1109" y="650"/>
                </a:lnTo>
                <a:lnTo>
                  <a:pt x="1105" y="647"/>
                </a:lnTo>
                <a:lnTo>
                  <a:pt x="1104" y="643"/>
                </a:lnTo>
                <a:lnTo>
                  <a:pt x="1103" y="635"/>
                </a:lnTo>
                <a:lnTo>
                  <a:pt x="1099" y="633"/>
                </a:lnTo>
                <a:lnTo>
                  <a:pt x="1077" y="641"/>
                </a:lnTo>
                <a:lnTo>
                  <a:pt x="1049" y="647"/>
                </a:lnTo>
                <a:lnTo>
                  <a:pt x="1021" y="647"/>
                </a:lnTo>
                <a:lnTo>
                  <a:pt x="964" y="642"/>
                </a:lnTo>
                <a:lnTo>
                  <a:pt x="926" y="628"/>
                </a:lnTo>
                <a:lnTo>
                  <a:pt x="910" y="625"/>
                </a:lnTo>
                <a:lnTo>
                  <a:pt x="905" y="624"/>
                </a:lnTo>
                <a:lnTo>
                  <a:pt x="902" y="622"/>
                </a:lnTo>
                <a:lnTo>
                  <a:pt x="894" y="617"/>
                </a:lnTo>
                <a:lnTo>
                  <a:pt x="884" y="615"/>
                </a:lnTo>
                <a:lnTo>
                  <a:pt x="869" y="605"/>
                </a:lnTo>
                <a:lnTo>
                  <a:pt x="859" y="603"/>
                </a:lnTo>
                <a:lnTo>
                  <a:pt x="851" y="604"/>
                </a:lnTo>
                <a:lnTo>
                  <a:pt x="847" y="603"/>
                </a:lnTo>
                <a:lnTo>
                  <a:pt x="845" y="599"/>
                </a:lnTo>
                <a:lnTo>
                  <a:pt x="843" y="596"/>
                </a:lnTo>
                <a:lnTo>
                  <a:pt x="838" y="594"/>
                </a:lnTo>
                <a:lnTo>
                  <a:pt x="818" y="594"/>
                </a:lnTo>
                <a:lnTo>
                  <a:pt x="808" y="592"/>
                </a:lnTo>
                <a:lnTo>
                  <a:pt x="800" y="590"/>
                </a:lnTo>
                <a:lnTo>
                  <a:pt x="793" y="586"/>
                </a:lnTo>
                <a:lnTo>
                  <a:pt x="781" y="576"/>
                </a:lnTo>
                <a:lnTo>
                  <a:pt x="773" y="569"/>
                </a:lnTo>
                <a:lnTo>
                  <a:pt x="770" y="562"/>
                </a:lnTo>
                <a:lnTo>
                  <a:pt x="767" y="555"/>
                </a:lnTo>
                <a:lnTo>
                  <a:pt x="760" y="551"/>
                </a:lnTo>
                <a:lnTo>
                  <a:pt x="723" y="548"/>
                </a:lnTo>
                <a:lnTo>
                  <a:pt x="704" y="542"/>
                </a:lnTo>
                <a:lnTo>
                  <a:pt x="688" y="532"/>
                </a:lnTo>
                <a:lnTo>
                  <a:pt x="684" y="517"/>
                </a:lnTo>
                <a:lnTo>
                  <a:pt x="662" y="524"/>
                </a:lnTo>
                <a:lnTo>
                  <a:pt x="652" y="525"/>
                </a:lnTo>
                <a:lnTo>
                  <a:pt x="636" y="518"/>
                </a:lnTo>
                <a:lnTo>
                  <a:pt x="629" y="517"/>
                </a:lnTo>
                <a:lnTo>
                  <a:pt x="616" y="517"/>
                </a:lnTo>
                <a:lnTo>
                  <a:pt x="610" y="516"/>
                </a:lnTo>
                <a:lnTo>
                  <a:pt x="606" y="513"/>
                </a:lnTo>
                <a:lnTo>
                  <a:pt x="600" y="508"/>
                </a:lnTo>
                <a:lnTo>
                  <a:pt x="585" y="500"/>
                </a:lnTo>
                <a:lnTo>
                  <a:pt x="581" y="496"/>
                </a:lnTo>
                <a:lnTo>
                  <a:pt x="580" y="492"/>
                </a:lnTo>
                <a:lnTo>
                  <a:pt x="581" y="487"/>
                </a:lnTo>
                <a:lnTo>
                  <a:pt x="585" y="485"/>
                </a:lnTo>
                <a:lnTo>
                  <a:pt x="597" y="480"/>
                </a:lnTo>
                <a:lnTo>
                  <a:pt x="591" y="473"/>
                </a:lnTo>
                <a:lnTo>
                  <a:pt x="581" y="465"/>
                </a:lnTo>
                <a:lnTo>
                  <a:pt x="573" y="464"/>
                </a:lnTo>
                <a:lnTo>
                  <a:pt x="577" y="470"/>
                </a:lnTo>
                <a:lnTo>
                  <a:pt x="579" y="479"/>
                </a:lnTo>
                <a:lnTo>
                  <a:pt x="578" y="488"/>
                </a:lnTo>
                <a:lnTo>
                  <a:pt x="573" y="494"/>
                </a:lnTo>
                <a:lnTo>
                  <a:pt x="563" y="496"/>
                </a:lnTo>
                <a:lnTo>
                  <a:pt x="525" y="494"/>
                </a:lnTo>
                <a:lnTo>
                  <a:pt x="531" y="501"/>
                </a:lnTo>
                <a:lnTo>
                  <a:pt x="528" y="505"/>
                </a:lnTo>
                <a:lnTo>
                  <a:pt x="519" y="506"/>
                </a:lnTo>
                <a:lnTo>
                  <a:pt x="510" y="502"/>
                </a:lnTo>
                <a:lnTo>
                  <a:pt x="506" y="502"/>
                </a:lnTo>
                <a:lnTo>
                  <a:pt x="503" y="501"/>
                </a:lnTo>
                <a:lnTo>
                  <a:pt x="495" y="492"/>
                </a:lnTo>
                <a:lnTo>
                  <a:pt x="482" y="487"/>
                </a:lnTo>
                <a:lnTo>
                  <a:pt x="477" y="485"/>
                </a:lnTo>
                <a:lnTo>
                  <a:pt x="472" y="480"/>
                </a:lnTo>
                <a:lnTo>
                  <a:pt x="466" y="476"/>
                </a:lnTo>
                <a:lnTo>
                  <a:pt x="458" y="475"/>
                </a:lnTo>
                <a:lnTo>
                  <a:pt x="444" y="477"/>
                </a:lnTo>
                <a:lnTo>
                  <a:pt x="429" y="476"/>
                </a:lnTo>
                <a:lnTo>
                  <a:pt x="402" y="467"/>
                </a:lnTo>
                <a:lnTo>
                  <a:pt x="388" y="464"/>
                </a:lnTo>
                <a:lnTo>
                  <a:pt x="386" y="465"/>
                </a:lnTo>
                <a:lnTo>
                  <a:pt x="382" y="467"/>
                </a:lnTo>
                <a:lnTo>
                  <a:pt x="380" y="469"/>
                </a:lnTo>
                <a:lnTo>
                  <a:pt x="377" y="468"/>
                </a:lnTo>
                <a:lnTo>
                  <a:pt x="376" y="465"/>
                </a:lnTo>
                <a:lnTo>
                  <a:pt x="374" y="458"/>
                </a:lnTo>
                <a:lnTo>
                  <a:pt x="372" y="456"/>
                </a:lnTo>
                <a:lnTo>
                  <a:pt x="364" y="446"/>
                </a:lnTo>
                <a:lnTo>
                  <a:pt x="361" y="440"/>
                </a:lnTo>
                <a:lnTo>
                  <a:pt x="359" y="433"/>
                </a:lnTo>
                <a:lnTo>
                  <a:pt x="350" y="442"/>
                </a:lnTo>
                <a:lnTo>
                  <a:pt x="346" y="450"/>
                </a:lnTo>
                <a:lnTo>
                  <a:pt x="346" y="459"/>
                </a:lnTo>
                <a:lnTo>
                  <a:pt x="353" y="502"/>
                </a:lnTo>
                <a:lnTo>
                  <a:pt x="353" y="513"/>
                </a:lnTo>
                <a:lnTo>
                  <a:pt x="352" y="526"/>
                </a:lnTo>
                <a:lnTo>
                  <a:pt x="349" y="533"/>
                </a:lnTo>
                <a:lnTo>
                  <a:pt x="344" y="536"/>
                </a:lnTo>
                <a:lnTo>
                  <a:pt x="337" y="537"/>
                </a:lnTo>
                <a:lnTo>
                  <a:pt x="332" y="538"/>
                </a:lnTo>
                <a:lnTo>
                  <a:pt x="326" y="548"/>
                </a:lnTo>
                <a:lnTo>
                  <a:pt x="319" y="549"/>
                </a:lnTo>
                <a:lnTo>
                  <a:pt x="316" y="550"/>
                </a:lnTo>
                <a:lnTo>
                  <a:pt x="319" y="554"/>
                </a:lnTo>
                <a:lnTo>
                  <a:pt x="326" y="562"/>
                </a:lnTo>
                <a:lnTo>
                  <a:pt x="325" y="568"/>
                </a:lnTo>
                <a:lnTo>
                  <a:pt x="322" y="573"/>
                </a:lnTo>
                <a:lnTo>
                  <a:pt x="318" y="576"/>
                </a:lnTo>
                <a:lnTo>
                  <a:pt x="312" y="578"/>
                </a:lnTo>
                <a:lnTo>
                  <a:pt x="332" y="599"/>
                </a:lnTo>
                <a:lnTo>
                  <a:pt x="340" y="612"/>
                </a:lnTo>
                <a:lnTo>
                  <a:pt x="337" y="628"/>
                </a:lnTo>
                <a:lnTo>
                  <a:pt x="344" y="635"/>
                </a:lnTo>
                <a:lnTo>
                  <a:pt x="346" y="647"/>
                </a:lnTo>
                <a:lnTo>
                  <a:pt x="346" y="660"/>
                </a:lnTo>
                <a:lnTo>
                  <a:pt x="343" y="670"/>
                </a:lnTo>
                <a:lnTo>
                  <a:pt x="350" y="678"/>
                </a:lnTo>
                <a:lnTo>
                  <a:pt x="377" y="715"/>
                </a:lnTo>
                <a:lnTo>
                  <a:pt x="383" y="727"/>
                </a:lnTo>
                <a:lnTo>
                  <a:pt x="383" y="738"/>
                </a:lnTo>
                <a:lnTo>
                  <a:pt x="372" y="741"/>
                </a:lnTo>
                <a:lnTo>
                  <a:pt x="372" y="743"/>
                </a:lnTo>
                <a:lnTo>
                  <a:pt x="372" y="745"/>
                </a:lnTo>
                <a:lnTo>
                  <a:pt x="372" y="746"/>
                </a:lnTo>
                <a:lnTo>
                  <a:pt x="370" y="747"/>
                </a:lnTo>
                <a:lnTo>
                  <a:pt x="377" y="753"/>
                </a:lnTo>
                <a:lnTo>
                  <a:pt x="381" y="757"/>
                </a:lnTo>
                <a:lnTo>
                  <a:pt x="386" y="758"/>
                </a:lnTo>
                <a:lnTo>
                  <a:pt x="388" y="760"/>
                </a:lnTo>
                <a:lnTo>
                  <a:pt x="395" y="772"/>
                </a:lnTo>
                <a:lnTo>
                  <a:pt x="418" y="800"/>
                </a:lnTo>
                <a:lnTo>
                  <a:pt x="437" y="843"/>
                </a:lnTo>
                <a:lnTo>
                  <a:pt x="436" y="854"/>
                </a:lnTo>
                <a:lnTo>
                  <a:pt x="437" y="858"/>
                </a:lnTo>
                <a:lnTo>
                  <a:pt x="439" y="864"/>
                </a:lnTo>
                <a:lnTo>
                  <a:pt x="442" y="866"/>
                </a:lnTo>
                <a:lnTo>
                  <a:pt x="445" y="866"/>
                </a:lnTo>
                <a:lnTo>
                  <a:pt x="451" y="866"/>
                </a:lnTo>
                <a:lnTo>
                  <a:pt x="456" y="869"/>
                </a:lnTo>
                <a:lnTo>
                  <a:pt x="458" y="872"/>
                </a:lnTo>
                <a:lnTo>
                  <a:pt x="461" y="876"/>
                </a:lnTo>
                <a:lnTo>
                  <a:pt x="468" y="882"/>
                </a:lnTo>
                <a:lnTo>
                  <a:pt x="485" y="906"/>
                </a:lnTo>
                <a:lnTo>
                  <a:pt x="488" y="908"/>
                </a:lnTo>
                <a:lnTo>
                  <a:pt x="492" y="911"/>
                </a:lnTo>
                <a:lnTo>
                  <a:pt x="494" y="913"/>
                </a:lnTo>
                <a:lnTo>
                  <a:pt x="497" y="924"/>
                </a:lnTo>
                <a:lnTo>
                  <a:pt x="499" y="926"/>
                </a:lnTo>
                <a:lnTo>
                  <a:pt x="501" y="927"/>
                </a:lnTo>
                <a:lnTo>
                  <a:pt x="535" y="950"/>
                </a:lnTo>
                <a:lnTo>
                  <a:pt x="555" y="971"/>
                </a:lnTo>
                <a:lnTo>
                  <a:pt x="574" y="1001"/>
                </a:lnTo>
                <a:lnTo>
                  <a:pt x="580" y="1035"/>
                </a:lnTo>
                <a:lnTo>
                  <a:pt x="565" y="1063"/>
                </a:lnTo>
                <a:lnTo>
                  <a:pt x="578" y="1074"/>
                </a:lnTo>
                <a:lnTo>
                  <a:pt x="581" y="1075"/>
                </a:lnTo>
                <a:lnTo>
                  <a:pt x="586" y="1072"/>
                </a:lnTo>
                <a:lnTo>
                  <a:pt x="586" y="1068"/>
                </a:lnTo>
                <a:lnTo>
                  <a:pt x="584" y="1063"/>
                </a:lnTo>
                <a:lnTo>
                  <a:pt x="584" y="1059"/>
                </a:lnTo>
                <a:lnTo>
                  <a:pt x="586" y="1056"/>
                </a:lnTo>
                <a:lnTo>
                  <a:pt x="591" y="1054"/>
                </a:lnTo>
                <a:lnTo>
                  <a:pt x="592" y="1053"/>
                </a:lnTo>
                <a:lnTo>
                  <a:pt x="594" y="1048"/>
                </a:lnTo>
                <a:lnTo>
                  <a:pt x="596" y="1048"/>
                </a:lnTo>
                <a:lnTo>
                  <a:pt x="603" y="1042"/>
                </a:lnTo>
                <a:lnTo>
                  <a:pt x="606" y="1042"/>
                </a:lnTo>
                <a:lnTo>
                  <a:pt x="612" y="1044"/>
                </a:lnTo>
                <a:lnTo>
                  <a:pt x="610" y="1051"/>
                </a:lnTo>
                <a:lnTo>
                  <a:pt x="612" y="1059"/>
                </a:lnTo>
                <a:lnTo>
                  <a:pt x="617" y="1069"/>
                </a:lnTo>
                <a:lnTo>
                  <a:pt x="621" y="1081"/>
                </a:lnTo>
                <a:lnTo>
                  <a:pt x="622" y="1082"/>
                </a:lnTo>
                <a:lnTo>
                  <a:pt x="630" y="1086"/>
                </a:lnTo>
                <a:lnTo>
                  <a:pt x="636" y="1094"/>
                </a:lnTo>
                <a:lnTo>
                  <a:pt x="660" y="1117"/>
                </a:lnTo>
                <a:lnTo>
                  <a:pt x="667" y="1122"/>
                </a:lnTo>
                <a:lnTo>
                  <a:pt x="670" y="1121"/>
                </a:lnTo>
                <a:lnTo>
                  <a:pt x="671" y="1117"/>
                </a:lnTo>
                <a:lnTo>
                  <a:pt x="672" y="1113"/>
                </a:lnTo>
                <a:lnTo>
                  <a:pt x="676" y="1113"/>
                </a:lnTo>
                <a:lnTo>
                  <a:pt x="679" y="1117"/>
                </a:lnTo>
                <a:lnTo>
                  <a:pt x="680" y="1119"/>
                </a:lnTo>
                <a:lnTo>
                  <a:pt x="680" y="1123"/>
                </a:lnTo>
                <a:lnTo>
                  <a:pt x="682" y="1125"/>
                </a:lnTo>
                <a:lnTo>
                  <a:pt x="682" y="1127"/>
                </a:lnTo>
                <a:lnTo>
                  <a:pt x="682" y="1129"/>
                </a:lnTo>
                <a:lnTo>
                  <a:pt x="682" y="1130"/>
                </a:lnTo>
                <a:lnTo>
                  <a:pt x="683" y="1130"/>
                </a:lnTo>
                <a:lnTo>
                  <a:pt x="684" y="1130"/>
                </a:lnTo>
                <a:lnTo>
                  <a:pt x="686" y="1130"/>
                </a:lnTo>
                <a:lnTo>
                  <a:pt x="688" y="1129"/>
                </a:lnTo>
                <a:lnTo>
                  <a:pt x="686" y="1128"/>
                </a:lnTo>
                <a:lnTo>
                  <a:pt x="688" y="1127"/>
                </a:lnTo>
                <a:lnTo>
                  <a:pt x="693" y="1124"/>
                </a:lnTo>
                <a:lnTo>
                  <a:pt x="698" y="1123"/>
                </a:lnTo>
                <a:lnTo>
                  <a:pt x="697" y="1127"/>
                </a:lnTo>
                <a:lnTo>
                  <a:pt x="689" y="1137"/>
                </a:lnTo>
                <a:lnTo>
                  <a:pt x="685" y="1144"/>
                </a:lnTo>
                <a:lnTo>
                  <a:pt x="683" y="1158"/>
                </a:lnTo>
                <a:lnTo>
                  <a:pt x="678" y="1159"/>
                </a:lnTo>
                <a:lnTo>
                  <a:pt x="667" y="1153"/>
                </a:lnTo>
                <a:lnTo>
                  <a:pt x="667" y="1183"/>
                </a:lnTo>
                <a:lnTo>
                  <a:pt x="666" y="1191"/>
                </a:lnTo>
                <a:lnTo>
                  <a:pt x="664" y="1192"/>
                </a:lnTo>
                <a:lnTo>
                  <a:pt x="660" y="1189"/>
                </a:lnTo>
                <a:lnTo>
                  <a:pt x="654" y="1173"/>
                </a:lnTo>
                <a:lnTo>
                  <a:pt x="652" y="1159"/>
                </a:lnTo>
                <a:lnTo>
                  <a:pt x="651" y="1143"/>
                </a:lnTo>
                <a:lnTo>
                  <a:pt x="648" y="1138"/>
                </a:lnTo>
                <a:lnTo>
                  <a:pt x="643" y="1135"/>
                </a:lnTo>
                <a:lnTo>
                  <a:pt x="617" y="1118"/>
                </a:lnTo>
                <a:lnTo>
                  <a:pt x="606" y="1116"/>
                </a:lnTo>
                <a:lnTo>
                  <a:pt x="604" y="1112"/>
                </a:lnTo>
                <a:lnTo>
                  <a:pt x="603" y="1109"/>
                </a:lnTo>
                <a:lnTo>
                  <a:pt x="600" y="1106"/>
                </a:lnTo>
                <a:lnTo>
                  <a:pt x="597" y="1101"/>
                </a:lnTo>
                <a:lnTo>
                  <a:pt x="594" y="1099"/>
                </a:lnTo>
                <a:lnTo>
                  <a:pt x="590" y="1098"/>
                </a:lnTo>
                <a:lnTo>
                  <a:pt x="575" y="1094"/>
                </a:lnTo>
                <a:lnTo>
                  <a:pt x="569" y="1092"/>
                </a:lnTo>
                <a:lnTo>
                  <a:pt x="567" y="1085"/>
                </a:lnTo>
                <a:lnTo>
                  <a:pt x="565" y="1080"/>
                </a:lnTo>
                <a:lnTo>
                  <a:pt x="560" y="1073"/>
                </a:lnTo>
                <a:lnTo>
                  <a:pt x="554" y="1067"/>
                </a:lnTo>
                <a:lnTo>
                  <a:pt x="548" y="1063"/>
                </a:lnTo>
                <a:lnTo>
                  <a:pt x="549" y="1070"/>
                </a:lnTo>
                <a:lnTo>
                  <a:pt x="553" y="1080"/>
                </a:lnTo>
                <a:lnTo>
                  <a:pt x="554" y="1085"/>
                </a:lnTo>
                <a:lnTo>
                  <a:pt x="554" y="1109"/>
                </a:lnTo>
                <a:lnTo>
                  <a:pt x="556" y="1122"/>
                </a:lnTo>
                <a:lnTo>
                  <a:pt x="560" y="1135"/>
                </a:lnTo>
                <a:lnTo>
                  <a:pt x="571" y="1159"/>
                </a:lnTo>
                <a:lnTo>
                  <a:pt x="567" y="1173"/>
                </a:lnTo>
                <a:lnTo>
                  <a:pt x="572" y="1189"/>
                </a:lnTo>
                <a:lnTo>
                  <a:pt x="581" y="1203"/>
                </a:lnTo>
                <a:lnTo>
                  <a:pt x="592" y="1211"/>
                </a:lnTo>
                <a:lnTo>
                  <a:pt x="579" y="1226"/>
                </a:lnTo>
                <a:lnTo>
                  <a:pt x="579" y="1229"/>
                </a:lnTo>
                <a:lnTo>
                  <a:pt x="591" y="1230"/>
                </a:lnTo>
                <a:lnTo>
                  <a:pt x="596" y="1233"/>
                </a:lnTo>
                <a:lnTo>
                  <a:pt x="598" y="1236"/>
                </a:lnTo>
                <a:lnTo>
                  <a:pt x="600" y="1242"/>
                </a:lnTo>
                <a:lnTo>
                  <a:pt x="603" y="1247"/>
                </a:lnTo>
                <a:lnTo>
                  <a:pt x="605" y="1248"/>
                </a:lnTo>
                <a:lnTo>
                  <a:pt x="614" y="1247"/>
                </a:lnTo>
                <a:lnTo>
                  <a:pt x="615" y="1248"/>
                </a:lnTo>
                <a:lnTo>
                  <a:pt x="622" y="1270"/>
                </a:lnTo>
                <a:lnTo>
                  <a:pt x="624" y="1272"/>
                </a:lnTo>
                <a:lnTo>
                  <a:pt x="629" y="1275"/>
                </a:lnTo>
                <a:lnTo>
                  <a:pt x="628" y="1278"/>
                </a:lnTo>
                <a:lnTo>
                  <a:pt x="622" y="1286"/>
                </a:lnTo>
                <a:lnTo>
                  <a:pt x="621" y="1288"/>
                </a:lnTo>
                <a:lnTo>
                  <a:pt x="619" y="1289"/>
                </a:lnTo>
                <a:lnTo>
                  <a:pt x="621" y="1291"/>
                </a:lnTo>
                <a:lnTo>
                  <a:pt x="622" y="1294"/>
                </a:lnTo>
                <a:lnTo>
                  <a:pt x="629" y="1295"/>
                </a:lnTo>
                <a:lnTo>
                  <a:pt x="631" y="1297"/>
                </a:lnTo>
                <a:lnTo>
                  <a:pt x="634" y="1300"/>
                </a:lnTo>
                <a:lnTo>
                  <a:pt x="637" y="1307"/>
                </a:lnTo>
                <a:lnTo>
                  <a:pt x="646" y="1328"/>
                </a:lnTo>
                <a:lnTo>
                  <a:pt x="654" y="1343"/>
                </a:lnTo>
                <a:lnTo>
                  <a:pt x="664" y="1356"/>
                </a:lnTo>
                <a:lnTo>
                  <a:pt x="679" y="1374"/>
                </a:lnTo>
                <a:lnTo>
                  <a:pt x="683" y="1375"/>
                </a:lnTo>
                <a:lnTo>
                  <a:pt x="708" y="1375"/>
                </a:lnTo>
                <a:lnTo>
                  <a:pt x="714" y="1378"/>
                </a:lnTo>
                <a:lnTo>
                  <a:pt x="729" y="1400"/>
                </a:lnTo>
                <a:lnTo>
                  <a:pt x="738" y="1406"/>
                </a:lnTo>
                <a:lnTo>
                  <a:pt x="742" y="1408"/>
                </a:lnTo>
                <a:lnTo>
                  <a:pt x="747" y="1408"/>
                </a:lnTo>
                <a:lnTo>
                  <a:pt x="751" y="1411"/>
                </a:lnTo>
                <a:lnTo>
                  <a:pt x="750" y="1413"/>
                </a:lnTo>
                <a:lnTo>
                  <a:pt x="747" y="1417"/>
                </a:lnTo>
                <a:lnTo>
                  <a:pt x="745" y="1418"/>
                </a:lnTo>
                <a:lnTo>
                  <a:pt x="744" y="1427"/>
                </a:lnTo>
                <a:lnTo>
                  <a:pt x="745" y="1430"/>
                </a:lnTo>
                <a:lnTo>
                  <a:pt x="751" y="1433"/>
                </a:lnTo>
                <a:lnTo>
                  <a:pt x="756" y="1434"/>
                </a:lnTo>
                <a:lnTo>
                  <a:pt x="760" y="1433"/>
                </a:lnTo>
                <a:lnTo>
                  <a:pt x="764" y="1432"/>
                </a:lnTo>
                <a:lnTo>
                  <a:pt x="767" y="1431"/>
                </a:lnTo>
                <a:lnTo>
                  <a:pt x="766" y="1437"/>
                </a:lnTo>
                <a:lnTo>
                  <a:pt x="767" y="1443"/>
                </a:lnTo>
                <a:lnTo>
                  <a:pt x="770" y="1448"/>
                </a:lnTo>
                <a:lnTo>
                  <a:pt x="775" y="1450"/>
                </a:lnTo>
                <a:lnTo>
                  <a:pt x="777" y="1451"/>
                </a:lnTo>
                <a:lnTo>
                  <a:pt x="777" y="1455"/>
                </a:lnTo>
                <a:lnTo>
                  <a:pt x="778" y="1458"/>
                </a:lnTo>
                <a:lnTo>
                  <a:pt x="778" y="1461"/>
                </a:lnTo>
                <a:lnTo>
                  <a:pt x="782" y="1464"/>
                </a:lnTo>
                <a:lnTo>
                  <a:pt x="785" y="1467"/>
                </a:lnTo>
                <a:lnTo>
                  <a:pt x="797" y="1474"/>
                </a:lnTo>
                <a:lnTo>
                  <a:pt x="799" y="1476"/>
                </a:lnTo>
                <a:lnTo>
                  <a:pt x="797" y="1486"/>
                </a:lnTo>
                <a:lnTo>
                  <a:pt x="799" y="1489"/>
                </a:lnTo>
                <a:lnTo>
                  <a:pt x="809" y="1508"/>
                </a:lnTo>
                <a:lnTo>
                  <a:pt x="814" y="1512"/>
                </a:lnTo>
                <a:lnTo>
                  <a:pt x="820" y="1513"/>
                </a:lnTo>
                <a:lnTo>
                  <a:pt x="836" y="1514"/>
                </a:lnTo>
                <a:lnTo>
                  <a:pt x="843" y="1512"/>
                </a:lnTo>
                <a:lnTo>
                  <a:pt x="847" y="1507"/>
                </a:lnTo>
                <a:lnTo>
                  <a:pt x="849" y="1502"/>
                </a:lnTo>
                <a:lnTo>
                  <a:pt x="844" y="1500"/>
                </a:lnTo>
                <a:lnTo>
                  <a:pt x="830" y="1502"/>
                </a:lnTo>
                <a:lnTo>
                  <a:pt x="825" y="1501"/>
                </a:lnTo>
                <a:lnTo>
                  <a:pt x="826" y="1495"/>
                </a:lnTo>
                <a:lnTo>
                  <a:pt x="828" y="1493"/>
                </a:lnTo>
                <a:lnTo>
                  <a:pt x="832" y="1492"/>
                </a:lnTo>
                <a:lnTo>
                  <a:pt x="836" y="1492"/>
                </a:lnTo>
                <a:lnTo>
                  <a:pt x="838" y="1492"/>
                </a:lnTo>
                <a:lnTo>
                  <a:pt x="843" y="1491"/>
                </a:lnTo>
                <a:lnTo>
                  <a:pt x="844" y="1487"/>
                </a:lnTo>
                <a:lnTo>
                  <a:pt x="843" y="1481"/>
                </a:lnTo>
                <a:lnTo>
                  <a:pt x="841" y="1471"/>
                </a:lnTo>
                <a:lnTo>
                  <a:pt x="844" y="1469"/>
                </a:lnTo>
                <a:lnTo>
                  <a:pt x="852" y="1475"/>
                </a:lnTo>
                <a:lnTo>
                  <a:pt x="861" y="1480"/>
                </a:lnTo>
                <a:lnTo>
                  <a:pt x="862" y="1482"/>
                </a:lnTo>
                <a:lnTo>
                  <a:pt x="863" y="1492"/>
                </a:lnTo>
                <a:lnTo>
                  <a:pt x="864" y="1499"/>
                </a:lnTo>
                <a:lnTo>
                  <a:pt x="868" y="1505"/>
                </a:lnTo>
                <a:lnTo>
                  <a:pt x="874" y="1511"/>
                </a:lnTo>
                <a:lnTo>
                  <a:pt x="880" y="1517"/>
                </a:lnTo>
                <a:lnTo>
                  <a:pt x="888" y="1522"/>
                </a:lnTo>
                <a:lnTo>
                  <a:pt x="895" y="1522"/>
                </a:lnTo>
                <a:lnTo>
                  <a:pt x="898" y="1513"/>
                </a:lnTo>
                <a:lnTo>
                  <a:pt x="899" y="1508"/>
                </a:lnTo>
                <a:lnTo>
                  <a:pt x="901" y="1506"/>
                </a:lnTo>
                <a:lnTo>
                  <a:pt x="905" y="1504"/>
                </a:lnTo>
                <a:lnTo>
                  <a:pt x="910" y="1506"/>
                </a:lnTo>
                <a:lnTo>
                  <a:pt x="910" y="1508"/>
                </a:lnTo>
                <a:lnTo>
                  <a:pt x="912" y="1517"/>
                </a:lnTo>
                <a:lnTo>
                  <a:pt x="912" y="1519"/>
                </a:lnTo>
                <a:lnTo>
                  <a:pt x="923" y="1526"/>
                </a:lnTo>
                <a:lnTo>
                  <a:pt x="930" y="1522"/>
                </a:lnTo>
                <a:lnTo>
                  <a:pt x="942" y="1504"/>
                </a:lnTo>
                <a:lnTo>
                  <a:pt x="945" y="1502"/>
                </a:lnTo>
                <a:lnTo>
                  <a:pt x="950" y="1505"/>
                </a:lnTo>
                <a:lnTo>
                  <a:pt x="956" y="1511"/>
                </a:lnTo>
                <a:lnTo>
                  <a:pt x="968" y="1518"/>
                </a:lnTo>
                <a:lnTo>
                  <a:pt x="970" y="1519"/>
                </a:lnTo>
                <a:lnTo>
                  <a:pt x="972" y="1525"/>
                </a:lnTo>
                <a:lnTo>
                  <a:pt x="974" y="1536"/>
                </a:lnTo>
                <a:lnTo>
                  <a:pt x="974" y="1545"/>
                </a:lnTo>
                <a:lnTo>
                  <a:pt x="970" y="1550"/>
                </a:lnTo>
                <a:lnTo>
                  <a:pt x="967" y="1549"/>
                </a:lnTo>
                <a:lnTo>
                  <a:pt x="961" y="1542"/>
                </a:lnTo>
                <a:lnTo>
                  <a:pt x="956" y="1539"/>
                </a:lnTo>
                <a:lnTo>
                  <a:pt x="954" y="1538"/>
                </a:lnTo>
                <a:lnTo>
                  <a:pt x="950" y="1538"/>
                </a:lnTo>
                <a:lnTo>
                  <a:pt x="949" y="1539"/>
                </a:lnTo>
                <a:lnTo>
                  <a:pt x="951" y="1544"/>
                </a:lnTo>
                <a:lnTo>
                  <a:pt x="947" y="1544"/>
                </a:lnTo>
                <a:lnTo>
                  <a:pt x="945" y="1543"/>
                </a:lnTo>
                <a:lnTo>
                  <a:pt x="943" y="1542"/>
                </a:lnTo>
                <a:lnTo>
                  <a:pt x="942" y="1547"/>
                </a:lnTo>
                <a:lnTo>
                  <a:pt x="944" y="1554"/>
                </a:lnTo>
                <a:lnTo>
                  <a:pt x="943" y="1559"/>
                </a:lnTo>
                <a:lnTo>
                  <a:pt x="935" y="1553"/>
                </a:lnTo>
                <a:lnTo>
                  <a:pt x="930" y="1544"/>
                </a:lnTo>
                <a:lnTo>
                  <a:pt x="923" y="1538"/>
                </a:lnTo>
                <a:lnTo>
                  <a:pt x="912" y="1533"/>
                </a:lnTo>
                <a:lnTo>
                  <a:pt x="875" y="1530"/>
                </a:lnTo>
                <a:lnTo>
                  <a:pt x="868" y="1531"/>
                </a:lnTo>
                <a:lnTo>
                  <a:pt x="876" y="1541"/>
                </a:lnTo>
                <a:lnTo>
                  <a:pt x="878" y="1544"/>
                </a:lnTo>
                <a:lnTo>
                  <a:pt x="871" y="1543"/>
                </a:lnTo>
                <a:lnTo>
                  <a:pt x="862" y="1539"/>
                </a:lnTo>
                <a:lnTo>
                  <a:pt x="855" y="1538"/>
                </a:lnTo>
                <a:lnTo>
                  <a:pt x="851" y="1543"/>
                </a:lnTo>
                <a:lnTo>
                  <a:pt x="855" y="1547"/>
                </a:lnTo>
                <a:lnTo>
                  <a:pt x="877" y="1560"/>
                </a:lnTo>
                <a:lnTo>
                  <a:pt x="887" y="1573"/>
                </a:lnTo>
                <a:lnTo>
                  <a:pt x="889" y="1586"/>
                </a:lnTo>
                <a:lnTo>
                  <a:pt x="887" y="1613"/>
                </a:lnTo>
                <a:lnTo>
                  <a:pt x="910" y="1609"/>
                </a:lnTo>
                <a:lnTo>
                  <a:pt x="912" y="1609"/>
                </a:lnTo>
                <a:lnTo>
                  <a:pt x="914" y="1611"/>
                </a:lnTo>
                <a:lnTo>
                  <a:pt x="918" y="1612"/>
                </a:lnTo>
                <a:lnTo>
                  <a:pt x="920" y="1611"/>
                </a:lnTo>
                <a:lnTo>
                  <a:pt x="921" y="1610"/>
                </a:lnTo>
                <a:lnTo>
                  <a:pt x="920" y="1603"/>
                </a:lnTo>
                <a:lnTo>
                  <a:pt x="920" y="1600"/>
                </a:lnTo>
                <a:lnTo>
                  <a:pt x="924" y="1599"/>
                </a:lnTo>
                <a:lnTo>
                  <a:pt x="938" y="1594"/>
                </a:lnTo>
                <a:lnTo>
                  <a:pt x="943" y="1594"/>
                </a:lnTo>
                <a:lnTo>
                  <a:pt x="947" y="1598"/>
                </a:lnTo>
                <a:lnTo>
                  <a:pt x="950" y="1603"/>
                </a:lnTo>
                <a:lnTo>
                  <a:pt x="954" y="1609"/>
                </a:lnTo>
                <a:lnTo>
                  <a:pt x="958" y="1606"/>
                </a:lnTo>
                <a:lnTo>
                  <a:pt x="960" y="1600"/>
                </a:lnTo>
                <a:lnTo>
                  <a:pt x="960" y="1594"/>
                </a:lnTo>
                <a:lnTo>
                  <a:pt x="962" y="1590"/>
                </a:lnTo>
                <a:lnTo>
                  <a:pt x="967" y="1587"/>
                </a:lnTo>
                <a:lnTo>
                  <a:pt x="974" y="1586"/>
                </a:lnTo>
                <a:lnTo>
                  <a:pt x="980" y="1587"/>
                </a:lnTo>
                <a:lnTo>
                  <a:pt x="985" y="1590"/>
                </a:lnTo>
                <a:lnTo>
                  <a:pt x="987" y="1594"/>
                </a:lnTo>
                <a:lnTo>
                  <a:pt x="988" y="1599"/>
                </a:lnTo>
                <a:lnTo>
                  <a:pt x="991" y="1603"/>
                </a:lnTo>
                <a:lnTo>
                  <a:pt x="995" y="1606"/>
                </a:lnTo>
                <a:lnTo>
                  <a:pt x="1001" y="1605"/>
                </a:lnTo>
                <a:lnTo>
                  <a:pt x="1006" y="1601"/>
                </a:lnTo>
                <a:lnTo>
                  <a:pt x="1015" y="1594"/>
                </a:lnTo>
                <a:lnTo>
                  <a:pt x="1023" y="1601"/>
                </a:lnTo>
                <a:lnTo>
                  <a:pt x="1030" y="1604"/>
                </a:lnTo>
                <a:lnTo>
                  <a:pt x="1075" y="1607"/>
                </a:lnTo>
                <a:lnTo>
                  <a:pt x="1085" y="1606"/>
                </a:lnTo>
                <a:lnTo>
                  <a:pt x="1096" y="1600"/>
                </a:lnTo>
                <a:lnTo>
                  <a:pt x="1098" y="1601"/>
                </a:lnTo>
                <a:lnTo>
                  <a:pt x="1104" y="1603"/>
                </a:lnTo>
                <a:lnTo>
                  <a:pt x="1100" y="1594"/>
                </a:lnTo>
                <a:lnTo>
                  <a:pt x="1099" y="1585"/>
                </a:lnTo>
                <a:lnTo>
                  <a:pt x="1102" y="1580"/>
                </a:lnTo>
                <a:lnTo>
                  <a:pt x="1109" y="1584"/>
                </a:lnTo>
                <a:lnTo>
                  <a:pt x="1114" y="1591"/>
                </a:lnTo>
                <a:lnTo>
                  <a:pt x="1117" y="1607"/>
                </a:lnTo>
                <a:lnTo>
                  <a:pt x="1121" y="1613"/>
                </a:lnTo>
                <a:lnTo>
                  <a:pt x="1124" y="1617"/>
                </a:lnTo>
                <a:lnTo>
                  <a:pt x="1151" y="1628"/>
                </a:lnTo>
                <a:lnTo>
                  <a:pt x="1158" y="1636"/>
                </a:lnTo>
                <a:lnTo>
                  <a:pt x="1161" y="1643"/>
                </a:lnTo>
                <a:lnTo>
                  <a:pt x="1165" y="1644"/>
                </a:lnTo>
                <a:lnTo>
                  <a:pt x="1185" y="1638"/>
                </a:lnTo>
                <a:lnTo>
                  <a:pt x="1194" y="1636"/>
                </a:lnTo>
                <a:lnTo>
                  <a:pt x="1203" y="1637"/>
                </a:lnTo>
                <a:lnTo>
                  <a:pt x="1213" y="1642"/>
                </a:lnTo>
                <a:lnTo>
                  <a:pt x="1215" y="1646"/>
                </a:lnTo>
                <a:lnTo>
                  <a:pt x="1214" y="1648"/>
                </a:lnTo>
                <a:lnTo>
                  <a:pt x="1214" y="1649"/>
                </a:lnTo>
                <a:lnTo>
                  <a:pt x="1221" y="1650"/>
                </a:lnTo>
                <a:lnTo>
                  <a:pt x="1225" y="1649"/>
                </a:lnTo>
                <a:lnTo>
                  <a:pt x="1253" y="1638"/>
                </a:lnTo>
                <a:lnTo>
                  <a:pt x="1259" y="1633"/>
                </a:lnTo>
                <a:lnTo>
                  <a:pt x="1259" y="1625"/>
                </a:lnTo>
                <a:lnTo>
                  <a:pt x="1253" y="1622"/>
                </a:lnTo>
                <a:lnTo>
                  <a:pt x="1245" y="1619"/>
                </a:lnTo>
                <a:lnTo>
                  <a:pt x="1240" y="1616"/>
                </a:lnTo>
                <a:lnTo>
                  <a:pt x="1243" y="1606"/>
                </a:lnTo>
                <a:lnTo>
                  <a:pt x="1247" y="1607"/>
                </a:lnTo>
                <a:lnTo>
                  <a:pt x="1253" y="1609"/>
                </a:lnTo>
                <a:lnTo>
                  <a:pt x="1258" y="1607"/>
                </a:lnTo>
                <a:lnTo>
                  <a:pt x="1263" y="1606"/>
                </a:lnTo>
                <a:lnTo>
                  <a:pt x="1264" y="1600"/>
                </a:lnTo>
                <a:lnTo>
                  <a:pt x="1263" y="1597"/>
                </a:lnTo>
                <a:lnTo>
                  <a:pt x="1259" y="1594"/>
                </a:lnTo>
                <a:lnTo>
                  <a:pt x="1257" y="1591"/>
                </a:lnTo>
                <a:lnTo>
                  <a:pt x="1259" y="1584"/>
                </a:lnTo>
                <a:lnTo>
                  <a:pt x="1268" y="1581"/>
                </a:lnTo>
                <a:lnTo>
                  <a:pt x="1290" y="1584"/>
                </a:lnTo>
                <a:lnTo>
                  <a:pt x="1283" y="1574"/>
                </a:lnTo>
                <a:lnTo>
                  <a:pt x="1259" y="1570"/>
                </a:lnTo>
                <a:lnTo>
                  <a:pt x="1251" y="1565"/>
                </a:lnTo>
                <a:lnTo>
                  <a:pt x="1268" y="1565"/>
                </a:lnTo>
                <a:lnTo>
                  <a:pt x="1275" y="1565"/>
                </a:lnTo>
                <a:lnTo>
                  <a:pt x="1282" y="1561"/>
                </a:lnTo>
                <a:lnTo>
                  <a:pt x="1284" y="1557"/>
                </a:lnTo>
                <a:lnTo>
                  <a:pt x="1291" y="1547"/>
                </a:lnTo>
                <a:lnTo>
                  <a:pt x="1295" y="1542"/>
                </a:lnTo>
                <a:lnTo>
                  <a:pt x="1306" y="1535"/>
                </a:lnTo>
                <a:lnTo>
                  <a:pt x="1305" y="1531"/>
                </a:lnTo>
                <a:lnTo>
                  <a:pt x="1299" y="1528"/>
                </a:lnTo>
                <a:lnTo>
                  <a:pt x="1291" y="1526"/>
                </a:lnTo>
                <a:lnTo>
                  <a:pt x="1268" y="1528"/>
                </a:lnTo>
                <a:lnTo>
                  <a:pt x="1272" y="1522"/>
                </a:lnTo>
                <a:lnTo>
                  <a:pt x="1282" y="1518"/>
                </a:lnTo>
                <a:lnTo>
                  <a:pt x="1290" y="1517"/>
                </a:lnTo>
                <a:lnTo>
                  <a:pt x="1299" y="1517"/>
                </a:lnTo>
                <a:lnTo>
                  <a:pt x="1301" y="1518"/>
                </a:lnTo>
                <a:lnTo>
                  <a:pt x="1302" y="1520"/>
                </a:lnTo>
                <a:lnTo>
                  <a:pt x="1305" y="1523"/>
                </a:lnTo>
                <a:lnTo>
                  <a:pt x="1309" y="1523"/>
                </a:lnTo>
                <a:lnTo>
                  <a:pt x="1312" y="1522"/>
                </a:lnTo>
                <a:lnTo>
                  <a:pt x="1317" y="1518"/>
                </a:lnTo>
                <a:lnTo>
                  <a:pt x="1321" y="1514"/>
                </a:lnTo>
                <a:lnTo>
                  <a:pt x="1324" y="1511"/>
                </a:lnTo>
                <a:lnTo>
                  <a:pt x="1321" y="1505"/>
                </a:lnTo>
                <a:lnTo>
                  <a:pt x="1315" y="1498"/>
                </a:lnTo>
                <a:lnTo>
                  <a:pt x="1308" y="1493"/>
                </a:lnTo>
                <a:lnTo>
                  <a:pt x="1280" y="1477"/>
                </a:lnTo>
                <a:lnTo>
                  <a:pt x="1275" y="1475"/>
                </a:lnTo>
                <a:lnTo>
                  <a:pt x="1269" y="1470"/>
                </a:lnTo>
                <a:lnTo>
                  <a:pt x="1268" y="1461"/>
                </a:lnTo>
                <a:lnTo>
                  <a:pt x="1269" y="1450"/>
                </a:lnTo>
                <a:lnTo>
                  <a:pt x="1271" y="1443"/>
                </a:lnTo>
                <a:lnTo>
                  <a:pt x="1277" y="1438"/>
                </a:lnTo>
                <a:lnTo>
                  <a:pt x="1284" y="1434"/>
                </a:lnTo>
                <a:lnTo>
                  <a:pt x="1290" y="1436"/>
                </a:lnTo>
                <a:lnTo>
                  <a:pt x="1293" y="1446"/>
                </a:lnTo>
                <a:lnTo>
                  <a:pt x="1293" y="1463"/>
                </a:lnTo>
                <a:lnTo>
                  <a:pt x="1294" y="1465"/>
                </a:lnTo>
                <a:lnTo>
                  <a:pt x="1303" y="1471"/>
                </a:lnTo>
                <a:lnTo>
                  <a:pt x="1307" y="1471"/>
                </a:lnTo>
                <a:lnTo>
                  <a:pt x="1314" y="1468"/>
                </a:lnTo>
                <a:lnTo>
                  <a:pt x="1322" y="1461"/>
                </a:lnTo>
                <a:lnTo>
                  <a:pt x="1326" y="1452"/>
                </a:lnTo>
                <a:lnTo>
                  <a:pt x="1328" y="1462"/>
                </a:lnTo>
                <a:lnTo>
                  <a:pt x="1331" y="1467"/>
                </a:lnTo>
                <a:lnTo>
                  <a:pt x="1331" y="1470"/>
                </a:lnTo>
                <a:lnTo>
                  <a:pt x="1325" y="1476"/>
                </a:lnTo>
                <a:lnTo>
                  <a:pt x="1320" y="1483"/>
                </a:lnTo>
                <a:lnTo>
                  <a:pt x="1325" y="1487"/>
                </a:lnTo>
                <a:lnTo>
                  <a:pt x="1342" y="1486"/>
                </a:lnTo>
                <a:lnTo>
                  <a:pt x="1348" y="1488"/>
                </a:lnTo>
                <a:lnTo>
                  <a:pt x="1348" y="1491"/>
                </a:lnTo>
                <a:lnTo>
                  <a:pt x="1345" y="1494"/>
                </a:lnTo>
                <a:lnTo>
                  <a:pt x="1345" y="1498"/>
                </a:lnTo>
                <a:lnTo>
                  <a:pt x="1349" y="1500"/>
                </a:lnTo>
                <a:lnTo>
                  <a:pt x="1358" y="1502"/>
                </a:lnTo>
                <a:lnTo>
                  <a:pt x="1361" y="1504"/>
                </a:lnTo>
                <a:lnTo>
                  <a:pt x="1368" y="1506"/>
                </a:lnTo>
                <a:lnTo>
                  <a:pt x="1376" y="1504"/>
                </a:lnTo>
                <a:lnTo>
                  <a:pt x="1383" y="1499"/>
                </a:lnTo>
                <a:lnTo>
                  <a:pt x="1387" y="1493"/>
                </a:lnTo>
                <a:lnTo>
                  <a:pt x="1387" y="1477"/>
                </a:lnTo>
                <a:lnTo>
                  <a:pt x="1387" y="1470"/>
                </a:lnTo>
                <a:lnTo>
                  <a:pt x="1383" y="1455"/>
                </a:lnTo>
                <a:lnTo>
                  <a:pt x="1382" y="1449"/>
                </a:lnTo>
                <a:lnTo>
                  <a:pt x="1383" y="1443"/>
                </a:lnTo>
                <a:lnTo>
                  <a:pt x="1387" y="1437"/>
                </a:lnTo>
                <a:lnTo>
                  <a:pt x="1395" y="1431"/>
                </a:lnTo>
                <a:lnTo>
                  <a:pt x="1401" y="1427"/>
                </a:lnTo>
                <a:lnTo>
                  <a:pt x="1405" y="1424"/>
                </a:lnTo>
                <a:lnTo>
                  <a:pt x="1401" y="1417"/>
                </a:lnTo>
                <a:lnTo>
                  <a:pt x="1389" y="1408"/>
                </a:lnTo>
                <a:lnTo>
                  <a:pt x="1386" y="1401"/>
                </a:lnTo>
                <a:lnTo>
                  <a:pt x="1393" y="1395"/>
                </a:lnTo>
                <a:lnTo>
                  <a:pt x="1406" y="1405"/>
                </a:lnTo>
                <a:lnTo>
                  <a:pt x="1414" y="1409"/>
                </a:lnTo>
                <a:lnTo>
                  <a:pt x="1418" y="1407"/>
                </a:lnTo>
                <a:lnTo>
                  <a:pt x="1417" y="1389"/>
                </a:lnTo>
                <a:lnTo>
                  <a:pt x="1417" y="1381"/>
                </a:lnTo>
                <a:lnTo>
                  <a:pt x="1420" y="1372"/>
                </a:lnTo>
                <a:lnTo>
                  <a:pt x="1429" y="1359"/>
                </a:lnTo>
                <a:lnTo>
                  <a:pt x="1429" y="1353"/>
                </a:lnTo>
                <a:lnTo>
                  <a:pt x="1419" y="1343"/>
                </a:lnTo>
                <a:lnTo>
                  <a:pt x="1412" y="1328"/>
                </a:lnTo>
                <a:lnTo>
                  <a:pt x="1406" y="1321"/>
                </a:lnTo>
                <a:lnTo>
                  <a:pt x="1399" y="1314"/>
                </a:lnTo>
                <a:lnTo>
                  <a:pt x="1396" y="1313"/>
                </a:lnTo>
                <a:lnTo>
                  <a:pt x="1392" y="1309"/>
                </a:lnTo>
                <a:lnTo>
                  <a:pt x="1388" y="1304"/>
                </a:lnTo>
                <a:lnTo>
                  <a:pt x="1393" y="1302"/>
                </a:lnTo>
                <a:lnTo>
                  <a:pt x="1398" y="1300"/>
                </a:lnTo>
                <a:lnTo>
                  <a:pt x="1402" y="1300"/>
                </a:lnTo>
                <a:lnTo>
                  <a:pt x="1404" y="1304"/>
                </a:lnTo>
                <a:lnTo>
                  <a:pt x="1426" y="1334"/>
                </a:lnTo>
                <a:lnTo>
                  <a:pt x="1435" y="1338"/>
                </a:lnTo>
                <a:lnTo>
                  <a:pt x="1443" y="1340"/>
                </a:lnTo>
                <a:lnTo>
                  <a:pt x="1449" y="1345"/>
                </a:lnTo>
                <a:lnTo>
                  <a:pt x="1451" y="1354"/>
                </a:lnTo>
                <a:lnTo>
                  <a:pt x="1454" y="1360"/>
                </a:lnTo>
                <a:lnTo>
                  <a:pt x="1461" y="1359"/>
                </a:lnTo>
                <a:lnTo>
                  <a:pt x="1468" y="1354"/>
                </a:lnTo>
                <a:lnTo>
                  <a:pt x="1476" y="1353"/>
                </a:lnTo>
                <a:lnTo>
                  <a:pt x="1472" y="1368"/>
                </a:lnTo>
                <a:lnTo>
                  <a:pt x="1472" y="1375"/>
                </a:lnTo>
                <a:lnTo>
                  <a:pt x="1478" y="1378"/>
                </a:lnTo>
                <a:lnTo>
                  <a:pt x="1479" y="1381"/>
                </a:lnTo>
                <a:lnTo>
                  <a:pt x="1478" y="1388"/>
                </a:lnTo>
                <a:lnTo>
                  <a:pt x="1473" y="1395"/>
                </a:lnTo>
                <a:lnTo>
                  <a:pt x="1467" y="1397"/>
                </a:lnTo>
                <a:lnTo>
                  <a:pt x="1462" y="1394"/>
                </a:lnTo>
                <a:lnTo>
                  <a:pt x="1457" y="1388"/>
                </a:lnTo>
                <a:lnTo>
                  <a:pt x="1451" y="1383"/>
                </a:lnTo>
                <a:lnTo>
                  <a:pt x="1445" y="1389"/>
                </a:lnTo>
                <a:lnTo>
                  <a:pt x="1447" y="1394"/>
                </a:lnTo>
                <a:lnTo>
                  <a:pt x="1450" y="1400"/>
                </a:lnTo>
                <a:lnTo>
                  <a:pt x="1455" y="1406"/>
                </a:lnTo>
                <a:lnTo>
                  <a:pt x="1460" y="1408"/>
                </a:lnTo>
                <a:lnTo>
                  <a:pt x="1467" y="1406"/>
                </a:lnTo>
                <a:lnTo>
                  <a:pt x="1490" y="1400"/>
                </a:lnTo>
                <a:lnTo>
                  <a:pt x="1498" y="1396"/>
                </a:lnTo>
                <a:lnTo>
                  <a:pt x="1501" y="1391"/>
                </a:lnTo>
                <a:lnTo>
                  <a:pt x="1510" y="1381"/>
                </a:lnTo>
                <a:lnTo>
                  <a:pt x="1493" y="1357"/>
                </a:lnTo>
                <a:lnTo>
                  <a:pt x="1487" y="1343"/>
                </a:lnTo>
                <a:lnTo>
                  <a:pt x="1487" y="1331"/>
                </a:lnTo>
                <a:lnTo>
                  <a:pt x="1492" y="1327"/>
                </a:lnTo>
                <a:lnTo>
                  <a:pt x="1499" y="1323"/>
                </a:lnTo>
                <a:lnTo>
                  <a:pt x="1521" y="1317"/>
                </a:lnTo>
                <a:lnTo>
                  <a:pt x="1524" y="1317"/>
                </a:lnTo>
                <a:lnTo>
                  <a:pt x="1529" y="1320"/>
                </a:lnTo>
                <a:lnTo>
                  <a:pt x="1531" y="1323"/>
                </a:lnTo>
                <a:lnTo>
                  <a:pt x="1533" y="1327"/>
                </a:lnTo>
                <a:lnTo>
                  <a:pt x="1534" y="1331"/>
                </a:lnTo>
                <a:lnTo>
                  <a:pt x="1535" y="1334"/>
                </a:lnTo>
                <a:lnTo>
                  <a:pt x="1537" y="1334"/>
                </a:lnTo>
                <a:lnTo>
                  <a:pt x="1546" y="1335"/>
                </a:lnTo>
                <a:lnTo>
                  <a:pt x="1548" y="1337"/>
                </a:lnTo>
                <a:lnTo>
                  <a:pt x="1552" y="1339"/>
                </a:lnTo>
                <a:lnTo>
                  <a:pt x="1554" y="1343"/>
                </a:lnTo>
                <a:lnTo>
                  <a:pt x="1558" y="1345"/>
                </a:lnTo>
                <a:lnTo>
                  <a:pt x="1562" y="1347"/>
                </a:lnTo>
                <a:lnTo>
                  <a:pt x="1574" y="1345"/>
                </a:lnTo>
                <a:lnTo>
                  <a:pt x="1579" y="1345"/>
                </a:lnTo>
                <a:lnTo>
                  <a:pt x="1583" y="1346"/>
                </a:lnTo>
                <a:lnTo>
                  <a:pt x="1590" y="1350"/>
                </a:lnTo>
                <a:lnTo>
                  <a:pt x="1593" y="1350"/>
                </a:lnTo>
                <a:lnTo>
                  <a:pt x="1618" y="1347"/>
                </a:lnTo>
                <a:lnTo>
                  <a:pt x="1623" y="1350"/>
                </a:lnTo>
                <a:lnTo>
                  <a:pt x="1623" y="1356"/>
                </a:lnTo>
                <a:lnTo>
                  <a:pt x="1620" y="1363"/>
                </a:lnTo>
                <a:lnTo>
                  <a:pt x="1621" y="1368"/>
                </a:lnTo>
                <a:lnTo>
                  <a:pt x="1632" y="1370"/>
                </a:lnTo>
                <a:lnTo>
                  <a:pt x="1632" y="1372"/>
                </a:lnTo>
                <a:lnTo>
                  <a:pt x="1627" y="1375"/>
                </a:lnTo>
                <a:lnTo>
                  <a:pt x="1624" y="1375"/>
                </a:lnTo>
                <a:lnTo>
                  <a:pt x="1621" y="1375"/>
                </a:lnTo>
                <a:lnTo>
                  <a:pt x="1626" y="1386"/>
                </a:lnTo>
                <a:lnTo>
                  <a:pt x="1632" y="1393"/>
                </a:lnTo>
                <a:lnTo>
                  <a:pt x="1639" y="1397"/>
                </a:lnTo>
                <a:lnTo>
                  <a:pt x="1652" y="1397"/>
                </a:lnTo>
                <a:lnTo>
                  <a:pt x="1642" y="1403"/>
                </a:lnTo>
                <a:lnTo>
                  <a:pt x="1638" y="1407"/>
                </a:lnTo>
                <a:lnTo>
                  <a:pt x="1632" y="1408"/>
                </a:lnTo>
                <a:lnTo>
                  <a:pt x="1630" y="1408"/>
                </a:lnTo>
                <a:lnTo>
                  <a:pt x="1623" y="1408"/>
                </a:lnTo>
                <a:lnTo>
                  <a:pt x="1623" y="1408"/>
                </a:lnTo>
                <a:lnTo>
                  <a:pt x="1621" y="1409"/>
                </a:lnTo>
                <a:lnTo>
                  <a:pt x="1616" y="1411"/>
                </a:lnTo>
                <a:lnTo>
                  <a:pt x="1614" y="1412"/>
                </a:lnTo>
                <a:lnTo>
                  <a:pt x="1602" y="1409"/>
                </a:lnTo>
                <a:lnTo>
                  <a:pt x="1592" y="1405"/>
                </a:lnTo>
                <a:lnTo>
                  <a:pt x="1573" y="1393"/>
                </a:lnTo>
                <a:lnTo>
                  <a:pt x="1578" y="1386"/>
                </a:lnTo>
                <a:lnTo>
                  <a:pt x="1579" y="1381"/>
                </a:lnTo>
                <a:lnTo>
                  <a:pt x="1579" y="1369"/>
                </a:lnTo>
                <a:lnTo>
                  <a:pt x="1577" y="1366"/>
                </a:lnTo>
                <a:lnTo>
                  <a:pt x="1573" y="1364"/>
                </a:lnTo>
                <a:lnTo>
                  <a:pt x="1564" y="1364"/>
                </a:lnTo>
                <a:lnTo>
                  <a:pt x="1558" y="1365"/>
                </a:lnTo>
                <a:lnTo>
                  <a:pt x="1558" y="1369"/>
                </a:lnTo>
                <a:lnTo>
                  <a:pt x="1559" y="1372"/>
                </a:lnTo>
                <a:lnTo>
                  <a:pt x="1560" y="1375"/>
                </a:lnTo>
                <a:lnTo>
                  <a:pt x="1560" y="1377"/>
                </a:lnTo>
                <a:lnTo>
                  <a:pt x="1560" y="1378"/>
                </a:lnTo>
                <a:lnTo>
                  <a:pt x="1561" y="1381"/>
                </a:lnTo>
                <a:lnTo>
                  <a:pt x="1560" y="1383"/>
                </a:lnTo>
                <a:lnTo>
                  <a:pt x="1558" y="1384"/>
                </a:lnTo>
                <a:lnTo>
                  <a:pt x="1553" y="1386"/>
                </a:lnTo>
                <a:lnTo>
                  <a:pt x="1540" y="1390"/>
                </a:lnTo>
                <a:lnTo>
                  <a:pt x="1536" y="1393"/>
                </a:lnTo>
                <a:lnTo>
                  <a:pt x="1535" y="1400"/>
                </a:lnTo>
                <a:lnTo>
                  <a:pt x="1537" y="1407"/>
                </a:lnTo>
                <a:lnTo>
                  <a:pt x="1542" y="1415"/>
                </a:lnTo>
                <a:lnTo>
                  <a:pt x="1546" y="1419"/>
                </a:lnTo>
                <a:lnTo>
                  <a:pt x="1552" y="1424"/>
                </a:lnTo>
                <a:lnTo>
                  <a:pt x="1586" y="1433"/>
                </a:lnTo>
                <a:lnTo>
                  <a:pt x="1580" y="1438"/>
                </a:lnTo>
                <a:lnTo>
                  <a:pt x="1570" y="1443"/>
                </a:lnTo>
                <a:lnTo>
                  <a:pt x="1565" y="1444"/>
                </a:lnTo>
                <a:lnTo>
                  <a:pt x="1567" y="1456"/>
                </a:lnTo>
                <a:lnTo>
                  <a:pt x="1596" y="1477"/>
                </a:lnTo>
                <a:lnTo>
                  <a:pt x="1604" y="1489"/>
                </a:lnTo>
                <a:lnTo>
                  <a:pt x="1611" y="1483"/>
                </a:lnTo>
                <a:lnTo>
                  <a:pt x="1616" y="1477"/>
                </a:lnTo>
                <a:lnTo>
                  <a:pt x="1622" y="1471"/>
                </a:lnTo>
                <a:lnTo>
                  <a:pt x="1634" y="1473"/>
                </a:lnTo>
                <a:lnTo>
                  <a:pt x="1630" y="1467"/>
                </a:lnTo>
                <a:lnTo>
                  <a:pt x="1629" y="1459"/>
                </a:lnTo>
                <a:lnTo>
                  <a:pt x="1630" y="1454"/>
                </a:lnTo>
                <a:lnTo>
                  <a:pt x="1634" y="1448"/>
                </a:lnTo>
                <a:lnTo>
                  <a:pt x="1641" y="1443"/>
                </a:lnTo>
                <a:lnTo>
                  <a:pt x="1642" y="1446"/>
                </a:lnTo>
                <a:lnTo>
                  <a:pt x="1644" y="1452"/>
                </a:lnTo>
                <a:lnTo>
                  <a:pt x="1646" y="1458"/>
                </a:lnTo>
                <a:lnTo>
                  <a:pt x="1649" y="1463"/>
                </a:lnTo>
                <a:lnTo>
                  <a:pt x="1673" y="1480"/>
                </a:lnTo>
                <a:lnTo>
                  <a:pt x="1679" y="1482"/>
                </a:lnTo>
                <a:lnTo>
                  <a:pt x="1688" y="1483"/>
                </a:lnTo>
                <a:lnTo>
                  <a:pt x="1686" y="1480"/>
                </a:lnTo>
                <a:lnTo>
                  <a:pt x="1683" y="1476"/>
                </a:lnTo>
                <a:lnTo>
                  <a:pt x="1679" y="1473"/>
                </a:lnTo>
                <a:lnTo>
                  <a:pt x="1681" y="1468"/>
                </a:lnTo>
                <a:lnTo>
                  <a:pt x="1683" y="1465"/>
                </a:lnTo>
                <a:lnTo>
                  <a:pt x="1685" y="1463"/>
                </a:lnTo>
                <a:lnTo>
                  <a:pt x="1688" y="1461"/>
                </a:lnTo>
                <a:lnTo>
                  <a:pt x="1690" y="1454"/>
                </a:lnTo>
                <a:lnTo>
                  <a:pt x="1688" y="1450"/>
                </a:lnTo>
                <a:lnTo>
                  <a:pt x="1683" y="1448"/>
                </a:lnTo>
                <a:lnTo>
                  <a:pt x="1673" y="1448"/>
                </a:lnTo>
                <a:lnTo>
                  <a:pt x="1678" y="1440"/>
                </a:lnTo>
                <a:lnTo>
                  <a:pt x="1679" y="1438"/>
                </a:lnTo>
                <a:lnTo>
                  <a:pt x="1679" y="1433"/>
                </a:lnTo>
                <a:lnTo>
                  <a:pt x="1677" y="1430"/>
                </a:lnTo>
                <a:lnTo>
                  <a:pt x="1667" y="1419"/>
                </a:lnTo>
                <a:lnTo>
                  <a:pt x="1675" y="1414"/>
                </a:lnTo>
                <a:lnTo>
                  <a:pt x="1673" y="1394"/>
                </a:lnTo>
                <a:lnTo>
                  <a:pt x="1678" y="1386"/>
                </a:lnTo>
                <a:lnTo>
                  <a:pt x="1683" y="1382"/>
                </a:lnTo>
                <a:lnTo>
                  <a:pt x="1689" y="1381"/>
                </a:lnTo>
                <a:lnTo>
                  <a:pt x="1692" y="1377"/>
                </a:lnTo>
                <a:lnTo>
                  <a:pt x="1692" y="1370"/>
                </a:lnTo>
                <a:lnTo>
                  <a:pt x="1691" y="1368"/>
                </a:lnTo>
                <a:lnTo>
                  <a:pt x="1689" y="1366"/>
                </a:lnTo>
                <a:lnTo>
                  <a:pt x="1685" y="1365"/>
                </a:lnTo>
                <a:lnTo>
                  <a:pt x="1684" y="1364"/>
                </a:lnTo>
                <a:lnTo>
                  <a:pt x="1685" y="1360"/>
                </a:lnTo>
                <a:lnTo>
                  <a:pt x="1688" y="1358"/>
                </a:lnTo>
                <a:lnTo>
                  <a:pt x="1689" y="1354"/>
                </a:lnTo>
                <a:lnTo>
                  <a:pt x="1690" y="1353"/>
                </a:lnTo>
                <a:lnTo>
                  <a:pt x="1688" y="1350"/>
                </a:lnTo>
                <a:lnTo>
                  <a:pt x="1683" y="1346"/>
                </a:lnTo>
                <a:lnTo>
                  <a:pt x="1682" y="1344"/>
                </a:lnTo>
                <a:lnTo>
                  <a:pt x="1682" y="1340"/>
                </a:lnTo>
                <a:lnTo>
                  <a:pt x="1681" y="1338"/>
                </a:lnTo>
                <a:lnTo>
                  <a:pt x="1678" y="1337"/>
                </a:lnTo>
                <a:lnTo>
                  <a:pt x="1675" y="1337"/>
                </a:lnTo>
                <a:lnTo>
                  <a:pt x="1671" y="1338"/>
                </a:lnTo>
                <a:lnTo>
                  <a:pt x="1666" y="1339"/>
                </a:lnTo>
                <a:lnTo>
                  <a:pt x="1664" y="1338"/>
                </a:lnTo>
                <a:lnTo>
                  <a:pt x="1663" y="1332"/>
                </a:lnTo>
                <a:lnTo>
                  <a:pt x="1657" y="1325"/>
                </a:lnTo>
                <a:lnTo>
                  <a:pt x="1645" y="1329"/>
                </a:lnTo>
                <a:lnTo>
                  <a:pt x="1640" y="1338"/>
                </a:lnTo>
                <a:lnTo>
                  <a:pt x="1654" y="1341"/>
                </a:lnTo>
                <a:lnTo>
                  <a:pt x="1654" y="1345"/>
                </a:lnTo>
                <a:lnTo>
                  <a:pt x="1647" y="1346"/>
                </a:lnTo>
                <a:lnTo>
                  <a:pt x="1639" y="1346"/>
                </a:lnTo>
                <a:lnTo>
                  <a:pt x="1630" y="1345"/>
                </a:lnTo>
                <a:lnTo>
                  <a:pt x="1627" y="1341"/>
                </a:lnTo>
                <a:lnTo>
                  <a:pt x="1626" y="1335"/>
                </a:lnTo>
                <a:lnTo>
                  <a:pt x="1628" y="1329"/>
                </a:lnTo>
                <a:lnTo>
                  <a:pt x="1634" y="1320"/>
                </a:lnTo>
                <a:lnTo>
                  <a:pt x="1638" y="1321"/>
                </a:lnTo>
                <a:lnTo>
                  <a:pt x="1640" y="1321"/>
                </a:lnTo>
                <a:lnTo>
                  <a:pt x="1641" y="1320"/>
                </a:lnTo>
                <a:lnTo>
                  <a:pt x="1644" y="1316"/>
                </a:lnTo>
                <a:lnTo>
                  <a:pt x="1640" y="1310"/>
                </a:lnTo>
                <a:lnTo>
                  <a:pt x="1640" y="1302"/>
                </a:lnTo>
                <a:lnTo>
                  <a:pt x="1644" y="1292"/>
                </a:lnTo>
                <a:lnTo>
                  <a:pt x="1649" y="1289"/>
                </a:lnTo>
                <a:lnTo>
                  <a:pt x="1655" y="1288"/>
                </a:lnTo>
                <a:lnTo>
                  <a:pt x="1664" y="1283"/>
                </a:lnTo>
                <a:lnTo>
                  <a:pt x="1669" y="1277"/>
                </a:lnTo>
                <a:lnTo>
                  <a:pt x="1667" y="1270"/>
                </a:lnTo>
                <a:lnTo>
                  <a:pt x="1670" y="1265"/>
                </a:lnTo>
                <a:lnTo>
                  <a:pt x="1671" y="1260"/>
                </a:lnTo>
                <a:lnTo>
                  <a:pt x="1671" y="1248"/>
                </a:lnTo>
                <a:lnTo>
                  <a:pt x="1670" y="1247"/>
                </a:lnTo>
                <a:lnTo>
                  <a:pt x="1669" y="1246"/>
                </a:lnTo>
                <a:lnTo>
                  <a:pt x="1666" y="1245"/>
                </a:lnTo>
                <a:lnTo>
                  <a:pt x="1665" y="1242"/>
                </a:lnTo>
                <a:lnTo>
                  <a:pt x="1665" y="1239"/>
                </a:lnTo>
                <a:lnTo>
                  <a:pt x="1665" y="1232"/>
                </a:lnTo>
                <a:lnTo>
                  <a:pt x="1663" y="1224"/>
                </a:lnTo>
                <a:lnTo>
                  <a:pt x="1644" y="1205"/>
                </a:lnTo>
                <a:lnTo>
                  <a:pt x="1648" y="1204"/>
                </a:lnTo>
                <a:lnTo>
                  <a:pt x="1652" y="1203"/>
                </a:lnTo>
                <a:lnTo>
                  <a:pt x="1654" y="1199"/>
                </a:lnTo>
                <a:lnTo>
                  <a:pt x="1654" y="1195"/>
                </a:lnTo>
                <a:lnTo>
                  <a:pt x="1659" y="1197"/>
                </a:lnTo>
                <a:lnTo>
                  <a:pt x="1665" y="1207"/>
                </a:lnTo>
                <a:lnTo>
                  <a:pt x="1670" y="1209"/>
                </a:lnTo>
                <a:lnTo>
                  <a:pt x="1675" y="1207"/>
                </a:lnTo>
                <a:lnTo>
                  <a:pt x="1681" y="1199"/>
                </a:lnTo>
                <a:lnTo>
                  <a:pt x="1686" y="1197"/>
                </a:lnTo>
                <a:lnTo>
                  <a:pt x="1691" y="1193"/>
                </a:lnTo>
                <a:lnTo>
                  <a:pt x="1692" y="1183"/>
                </a:lnTo>
                <a:lnTo>
                  <a:pt x="1692" y="1165"/>
                </a:lnTo>
                <a:lnTo>
                  <a:pt x="1690" y="1144"/>
                </a:lnTo>
                <a:lnTo>
                  <a:pt x="1690" y="1134"/>
                </a:lnTo>
                <a:lnTo>
                  <a:pt x="1701" y="1125"/>
                </a:lnTo>
                <a:lnTo>
                  <a:pt x="1701" y="1119"/>
                </a:lnTo>
                <a:lnTo>
                  <a:pt x="1697" y="1113"/>
                </a:lnTo>
                <a:lnTo>
                  <a:pt x="1690" y="1111"/>
                </a:lnTo>
                <a:lnTo>
                  <a:pt x="1685" y="1113"/>
                </a:lnTo>
                <a:lnTo>
                  <a:pt x="1678" y="1121"/>
                </a:lnTo>
                <a:lnTo>
                  <a:pt x="1673" y="1122"/>
                </a:lnTo>
                <a:lnTo>
                  <a:pt x="1682" y="1113"/>
                </a:lnTo>
                <a:lnTo>
                  <a:pt x="1694" y="1097"/>
                </a:lnTo>
                <a:lnTo>
                  <a:pt x="1696" y="1092"/>
                </a:lnTo>
                <a:lnTo>
                  <a:pt x="1695" y="1090"/>
                </a:lnTo>
                <a:lnTo>
                  <a:pt x="1701" y="1088"/>
                </a:lnTo>
                <a:lnTo>
                  <a:pt x="1702" y="1085"/>
                </a:lnTo>
                <a:lnTo>
                  <a:pt x="1702" y="1080"/>
                </a:lnTo>
                <a:lnTo>
                  <a:pt x="1704" y="1075"/>
                </a:lnTo>
                <a:lnTo>
                  <a:pt x="1719" y="1064"/>
                </a:lnTo>
                <a:lnTo>
                  <a:pt x="1721" y="1060"/>
                </a:lnTo>
                <a:lnTo>
                  <a:pt x="1720" y="1041"/>
                </a:lnTo>
                <a:lnTo>
                  <a:pt x="1721" y="1031"/>
                </a:lnTo>
                <a:lnTo>
                  <a:pt x="1726" y="1025"/>
                </a:lnTo>
                <a:lnTo>
                  <a:pt x="1737" y="1022"/>
                </a:lnTo>
                <a:lnTo>
                  <a:pt x="1776" y="1023"/>
                </a:lnTo>
                <a:lnTo>
                  <a:pt x="1756" y="1018"/>
                </a:lnTo>
                <a:lnTo>
                  <a:pt x="1751" y="1017"/>
                </a:lnTo>
                <a:lnTo>
                  <a:pt x="1747" y="1016"/>
                </a:lnTo>
                <a:lnTo>
                  <a:pt x="1745" y="1013"/>
                </a:lnTo>
                <a:lnTo>
                  <a:pt x="1741" y="1010"/>
                </a:lnTo>
                <a:lnTo>
                  <a:pt x="1741" y="1007"/>
                </a:lnTo>
                <a:lnTo>
                  <a:pt x="1745" y="1005"/>
                </a:lnTo>
                <a:lnTo>
                  <a:pt x="1749" y="1004"/>
                </a:lnTo>
                <a:lnTo>
                  <a:pt x="1751" y="1002"/>
                </a:lnTo>
                <a:lnTo>
                  <a:pt x="1750" y="996"/>
                </a:lnTo>
                <a:lnTo>
                  <a:pt x="1747" y="989"/>
                </a:lnTo>
                <a:lnTo>
                  <a:pt x="1747" y="985"/>
                </a:lnTo>
                <a:lnTo>
                  <a:pt x="1755" y="981"/>
                </a:lnTo>
                <a:lnTo>
                  <a:pt x="1759" y="982"/>
                </a:lnTo>
                <a:lnTo>
                  <a:pt x="1764" y="985"/>
                </a:lnTo>
                <a:lnTo>
                  <a:pt x="1766" y="985"/>
                </a:lnTo>
                <a:lnTo>
                  <a:pt x="1768" y="976"/>
                </a:lnTo>
                <a:lnTo>
                  <a:pt x="1763" y="968"/>
                </a:lnTo>
                <a:lnTo>
                  <a:pt x="1762" y="963"/>
                </a:lnTo>
                <a:lnTo>
                  <a:pt x="1768" y="961"/>
                </a:lnTo>
                <a:lnTo>
                  <a:pt x="1770" y="963"/>
                </a:lnTo>
                <a:lnTo>
                  <a:pt x="1771" y="969"/>
                </a:lnTo>
                <a:lnTo>
                  <a:pt x="1774" y="975"/>
                </a:lnTo>
                <a:lnTo>
                  <a:pt x="1787" y="981"/>
                </a:lnTo>
                <a:lnTo>
                  <a:pt x="1787" y="987"/>
                </a:lnTo>
                <a:lnTo>
                  <a:pt x="1782" y="994"/>
                </a:lnTo>
                <a:lnTo>
                  <a:pt x="1777" y="998"/>
                </a:lnTo>
                <a:lnTo>
                  <a:pt x="1771" y="999"/>
                </a:lnTo>
                <a:lnTo>
                  <a:pt x="1765" y="1001"/>
                </a:lnTo>
                <a:lnTo>
                  <a:pt x="1755" y="1008"/>
                </a:lnTo>
                <a:lnTo>
                  <a:pt x="1780" y="1014"/>
                </a:lnTo>
                <a:lnTo>
                  <a:pt x="1787" y="1019"/>
                </a:lnTo>
                <a:lnTo>
                  <a:pt x="1800" y="1030"/>
                </a:lnTo>
                <a:lnTo>
                  <a:pt x="1807" y="1033"/>
                </a:lnTo>
                <a:lnTo>
                  <a:pt x="1818" y="1033"/>
                </a:lnTo>
                <a:lnTo>
                  <a:pt x="1815" y="1039"/>
                </a:lnTo>
                <a:lnTo>
                  <a:pt x="1811" y="1043"/>
                </a:lnTo>
                <a:lnTo>
                  <a:pt x="1799" y="1048"/>
                </a:lnTo>
                <a:lnTo>
                  <a:pt x="1802" y="1050"/>
                </a:lnTo>
                <a:lnTo>
                  <a:pt x="1807" y="1054"/>
                </a:lnTo>
                <a:lnTo>
                  <a:pt x="1811" y="1057"/>
                </a:lnTo>
                <a:lnTo>
                  <a:pt x="1813" y="1060"/>
                </a:lnTo>
                <a:lnTo>
                  <a:pt x="1811" y="1064"/>
                </a:lnTo>
                <a:lnTo>
                  <a:pt x="1808" y="1068"/>
                </a:lnTo>
                <a:lnTo>
                  <a:pt x="1806" y="1072"/>
                </a:lnTo>
                <a:lnTo>
                  <a:pt x="1805" y="1074"/>
                </a:lnTo>
                <a:lnTo>
                  <a:pt x="1802" y="1076"/>
                </a:lnTo>
                <a:lnTo>
                  <a:pt x="1794" y="1080"/>
                </a:lnTo>
                <a:lnTo>
                  <a:pt x="1793" y="1084"/>
                </a:lnTo>
                <a:lnTo>
                  <a:pt x="1795" y="1086"/>
                </a:lnTo>
                <a:lnTo>
                  <a:pt x="1809" y="1090"/>
                </a:lnTo>
                <a:lnTo>
                  <a:pt x="1811" y="1091"/>
                </a:lnTo>
                <a:lnTo>
                  <a:pt x="1814" y="1096"/>
                </a:lnTo>
                <a:lnTo>
                  <a:pt x="1819" y="1097"/>
                </a:lnTo>
                <a:lnTo>
                  <a:pt x="1821" y="1093"/>
                </a:lnTo>
                <a:lnTo>
                  <a:pt x="1823" y="1091"/>
                </a:lnTo>
                <a:lnTo>
                  <a:pt x="1830" y="1085"/>
                </a:lnTo>
                <a:lnTo>
                  <a:pt x="1832" y="1082"/>
                </a:lnTo>
                <a:lnTo>
                  <a:pt x="1836" y="1067"/>
                </a:lnTo>
                <a:lnTo>
                  <a:pt x="1834" y="1060"/>
                </a:lnTo>
                <a:lnTo>
                  <a:pt x="1817" y="1054"/>
                </a:lnTo>
                <a:close/>
                <a:moveTo>
                  <a:pt x="1820" y="1116"/>
                </a:moveTo>
                <a:lnTo>
                  <a:pt x="1817" y="1112"/>
                </a:lnTo>
                <a:lnTo>
                  <a:pt x="1809" y="1109"/>
                </a:lnTo>
                <a:lnTo>
                  <a:pt x="1796" y="1105"/>
                </a:lnTo>
                <a:lnTo>
                  <a:pt x="1788" y="1104"/>
                </a:lnTo>
                <a:lnTo>
                  <a:pt x="1782" y="1106"/>
                </a:lnTo>
                <a:lnTo>
                  <a:pt x="1787" y="1113"/>
                </a:lnTo>
                <a:lnTo>
                  <a:pt x="1789" y="1116"/>
                </a:lnTo>
                <a:lnTo>
                  <a:pt x="1802" y="1118"/>
                </a:lnTo>
                <a:lnTo>
                  <a:pt x="1807" y="1121"/>
                </a:lnTo>
                <a:lnTo>
                  <a:pt x="1812" y="1125"/>
                </a:lnTo>
                <a:lnTo>
                  <a:pt x="1818" y="1128"/>
                </a:lnTo>
                <a:lnTo>
                  <a:pt x="1821" y="1129"/>
                </a:lnTo>
                <a:lnTo>
                  <a:pt x="1824" y="1129"/>
                </a:lnTo>
                <a:lnTo>
                  <a:pt x="1826" y="1128"/>
                </a:lnTo>
                <a:lnTo>
                  <a:pt x="1823" y="1121"/>
                </a:lnTo>
                <a:lnTo>
                  <a:pt x="1820" y="1116"/>
                </a:lnTo>
                <a:close/>
                <a:moveTo>
                  <a:pt x="1453" y="1467"/>
                </a:moveTo>
                <a:lnTo>
                  <a:pt x="1451" y="1461"/>
                </a:lnTo>
                <a:lnTo>
                  <a:pt x="1449" y="1457"/>
                </a:lnTo>
                <a:lnTo>
                  <a:pt x="1447" y="1452"/>
                </a:lnTo>
                <a:lnTo>
                  <a:pt x="1445" y="1449"/>
                </a:lnTo>
                <a:lnTo>
                  <a:pt x="1445" y="1443"/>
                </a:lnTo>
                <a:lnTo>
                  <a:pt x="1443" y="1438"/>
                </a:lnTo>
                <a:lnTo>
                  <a:pt x="1433" y="1431"/>
                </a:lnTo>
                <a:lnTo>
                  <a:pt x="1429" y="1420"/>
                </a:lnTo>
                <a:lnTo>
                  <a:pt x="1423" y="1424"/>
                </a:lnTo>
                <a:lnTo>
                  <a:pt x="1417" y="1431"/>
                </a:lnTo>
                <a:lnTo>
                  <a:pt x="1416" y="1439"/>
                </a:lnTo>
                <a:lnTo>
                  <a:pt x="1419" y="1442"/>
                </a:lnTo>
                <a:lnTo>
                  <a:pt x="1424" y="1444"/>
                </a:lnTo>
                <a:lnTo>
                  <a:pt x="1426" y="1446"/>
                </a:lnTo>
                <a:lnTo>
                  <a:pt x="1406" y="1449"/>
                </a:lnTo>
                <a:lnTo>
                  <a:pt x="1401" y="1452"/>
                </a:lnTo>
                <a:lnTo>
                  <a:pt x="1402" y="1457"/>
                </a:lnTo>
                <a:lnTo>
                  <a:pt x="1412" y="1462"/>
                </a:lnTo>
                <a:lnTo>
                  <a:pt x="1432" y="1464"/>
                </a:lnTo>
                <a:lnTo>
                  <a:pt x="1439" y="1469"/>
                </a:lnTo>
                <a:lnTo>
                  <a:pt x="1435" y="1475"/>
                </a:lnTo>
                <a:lnTo>
                  <a:pt x="1427" y="1479"/>
                </a:lnTo>
                <a:lnTo>
                  <a:pt x="1424" y="1482"/>
                </a:lnTo>
                <a:lnTo>
                  <a:pt x="1426" y="1492"/>
                </a:lnTo>
                <a:lnTo>
                  <a:pt x="1429" y="1494"/>
                </a:lnTo>
                <a:lnTo>
                  <a:pt x="1432" y="1493"/>
                </a:lnTo>
                <a:lnTo>
                  <a:pt x="1437" y="1491"/>
                </a:lnTo>
                <a:lnTo>
                  <a:pt x="1442" y="1489"/>
                </a:lnTo>
                <a:lnTo>
                  <a:pt x="1445" y="1489"/>
                </a:lnTo>
                <a:lnTo>
                  <a:pt x="1455" y="1492"/>
                </a:lnTo>
                <a:lnTo>
                  <a:pt x="1460" y="1487"/>
                </a:lnTo>
                <a:lnTo>
                  <a:pt x="1457" y="1476"/>
                </a:lnTo>
                <a:lnTo>
                  <a:pt x="1453" y="1467"/>
                </a:lnTo>
                <a:close/>
                <a:moveTo>
                  <a:pt x="1749" y="1241"/>
                </a:moveTo>
                <a:lnTo>
                  <a:pt x="1746" y="1236"/>
                </a:lnTo>
                <a:lnTo>
                  <a:pt x="1746" y="1229"/>
                </a:lnTo>
                <a:lnTo>
                  <a:pt x="1743" y="1223"/>
                </a:lnTo>
                <a:lnTo>
                  <a:pt x="1735" y="1222"/>
                </a:lnTo>
                <a:lnTo>
                  <a:pt x="1727" y="1221"/>
                </a:lnTo>
                <a:lnTo>
                  <a:pt x="1721" y="1220"/>
                </a:lnTo>
                <a:lnTo>
                  <a:pt x="1715" y="1224"/>
                </a:lnTo>
                <a:lnTo>
                  <a:pt x="1704" y="1229"/>
                </a:lnTo>
                <a:lnTo>
                  <a:pt x="1698" y="1233"/>
                </a:lnTo>
                <a:lnTo>
                  <a:pt x="1694" y="1241"/>
                </a:lnTo>
                <a:lnTo>
                  <a:pt x="1694" y="1248"/>
                </a:lnTo>
                <a:lnTo>
                  <a:pt x="1697" y="1254"/>
                </a:lnTo>
                <a:lnTo>
                  <a:pt x="1707" y="1255"/>
                </a:lnTo>
                <a:lnTo>
                  <a:pt x="1702" y="1270"/>
                </a:lnTo>
                <a:lnTo>
                  <a:pt x="1698" y="1276"/>
                </a:lnTo>
                <a:lnTo>
                  <a:pt x="1692" y="1280"/>
                </a:lnTo>
                <a:lnTo>
                  <a:pt x="1692" y="1289"/>
                </a:lnTo>
                <a:lnTo>
                  <a:pt x="1696" y="1289"/>
                </a:lnTo>
                <a:lnTo>
                  <a:pt x="1700" y="1283"/>
                </a:lnTo>
                <a:lnTo>
                  <a:pt x="1706" y="1280"/>
                </a:lnTo>
                <a:lnTo>
                  <a:pt x="1731" y="1276"/>
                </a:lnTo>
                <a:lnTo>
                  <a:pt x="1733" y="1275"/>
                </a:lnTo>
                <a:lnTo>
                  <a:pt x="1723" y="1267"/>
                </a:lnTo>
                <a:lnTo>
                  <a:pt x="1718" y="1255"/>
                </a:lnTo>
                <a:lnTo>
                  <a:pt x="1731" y="1254"/>
                </a:lnTo>
                <a:lnTo>
                  <a:pt x="1749" y="1254"/>
                </a:lnTo>
                <a:lnTo>
                  <a:pt x="1759" y="1247"/>
                </a:lnTo>
                <a:lnTo>
                  <a:pt x="1753" y="1245"/>
                </a:lnTo>
                <a:lnTo>
                  <a:pt x="1749" y="12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5"/>
          <p:cNvSpPr>
            <a:spLocks/>
          </p:cNvSpPr>
          <p:nvPr/>
        </p:nvSpPr>
        <p:spPr bwMode="auto">
          <a:xfrm>
            <a:off x="14449058" y="8686991"/>
            <a:ext cx="45889" cy="27533"/>
          </a:xfrm>
          <a:custGeom>
            <a:avLst/>
            <a:gdLst>
              <a:gd name="T0" fmla="*/ 27 w 79"/>
              <a:gd name="T1" fmla="*/ 5 h 47"/>
              <a:gd name="T2" fmla="*/ 25 w 79"/>
              <a:gd name="T3" fmla="*/ 0 h 47"/>
              <a:gd name="T4" fmla="*/ 19 w 79"/>
              <a:gd name="T5" fmla="*/ 4 h 47"/>
              <a:gd name="T6" fmla="*/ 0 w 79"/>
              <a:gd name="T7" fmla="*/ 21 h 47"/>
              <a:gd name="T8" fmla="*/ 1 w 79"/>
              <a:gd name="T9" fmla="*/ 23 h 47"/>
              <a:gd name="T10" fmla="*/ 1 w 79"/>
              <a:gd name="T11" fmla="*/ 42 h 47"/>
              <a:gd name="T12" fmla="*/ 2 w 79"/>
              <a:gd name="T13" fmla="*/ 43 h 47"/>
              <a:gd name="T14" fmla="*/ 5 w 79"/>
              <a:gd name="T15" fmla="*/ 46 h 47"/>
              <a:gd name="T16" fmla="*/ 8 w 79"/>
              <a:gd name="T17" fmla="*/ 47 h 47"/>
              <a:gd name="T18" fmla="*/ 11 w 79"/>
              <a:gd name="T19" fmla="*/ 46 h 47"/>
              <a:gd name="T20" fmla="*/ 14 w 79"/>
              <a:gd name="T21" fmla="*/ 45 h 47"/>
              <a:gd name="T22" fmla="*/ 18 w 79"/>
              <a:gd name="T23" fmla="*/ 45 h 47"/>
              <a:gd name="T24" fmla="*/ 21 w 79"/>
              <a:gd name="T25" fmla="*/ 45 h 47"/>
              <a:gd name="T26" fmla="*/ 24 w 79"/>
              <a:gd name="T27" fmla="*/ 45 h 47"/>
              <a:gd name="T28" fmla="*/ 45 w 79"/>
              <a:gd name="T29" fmla="*/ 35 h 47"/>
              <a:gd name="T30" fmla="*/ 60 w 79"/>
              <a:gd name="T31" fmla="*/ 33 h 47"/>
              <a:gd name="T32" fmla="*/ 68 w 79"/>
              <a:gd name="T33" fmla="*/ 39 h 47"/>
              <a:gd name="T34" fmla="*/ 79 w 79"/>
              <a:gd name="T35" fmla="*/ 39 h 47"/>
              <a:gd name="T36" fmla="*/ 76 w 79"/>
              <a:gd name="T37" fmla="*/ 34 h 47"/>
              <a:gd name="T38" fmla="*/ 72 w 79"/>
              <a:gd name="T39" fmla="*/ 29 h 47"/>
              <a:gd name="T40" fmla="*/ 66 w 79"/>
              <a:gd name="T41" fmla="*/ 24 h 47"/>
              <a:gd name="T42" fmla="*/ 58 w 79"/>
              <a:gd name="T43" fmla="*/ 23 h 47"/>
              <a:gd name="T44" fmla="*/ 51 w 79"/>
              <a:gd name="T45" fmla="*/ 21 h 47"/>
              <a:gd name="T46" fmla="*/ 43 w 79"/>
              <a:gd name="T47" fmla="*/ 16 h 47"/>
              <a:gd name="T48" fmla="*/ 37 w 79"/>
              <a:gd name="T49" fmla="*/ 14 h 47"/>
              <a:gd name="T50" fmla="*/ 30 w 79"/>
              <a:gd name="T51" fmla="*/ 11 h 47"/>
              <a:gd name="T52" fmla="*/ 27 w 79"/>
              <a:gd name="T53"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9" h="47">
                <a:moveTo>
                  <a:pt x="27" y="5"/>
                </a:moveTo>
                <a:lnTo>
                  <a:pt x="25" y="0"/>
                </a:lnTo>
                <a:lnTo>
                  <a:pt x="19" y="4"/>
                </a:lnTo>
                <a:lnTo>
                  <a:pt x="0" y="21"/>
                </a:lnTo>
                <a:lnTo>
                  <a:pt x="1" y="23"/>
                </a:lnTo>
                <a:lnTo>
                  <a:pt x="1" y="42"/>
                </a:lnTo>
                <a:lnTo>
                  <a:pt x="2" y="43"/>
                </a:lnTo>
                <a:lnTo>
                  <a:pt x="5" y="46"/>
                </a:lnTo>
                <a:lnTo>
                  <a:pt x="8" y="47"/>
                </a:lnTo>
                <a:lnTo>
                  <a:pt x="11" y="46"/>
                </a:lnTo>
                <a:lnTo>
                  <a:pt x="14" y="45"/>
                </a:lnTo>
                <a:lnTo>
                  <a:pt x="18" y="45"/>
                </a:lnTo>
                <a:lnTo>
                  <a:pt x="21" y="45"/>
                </a:lnTo>
                <a:lnTo>
                  <a:pt x="24" y="45"/>
                </a:lnTo>
                <a:lnTo>
                  <a:pt x="45" y="35"/>
                </a:lnTo>
                <a:lnTo>
                  <a:pt x="60" y="33"/>
                </a:lnTo>
                <a:lnTo>
                  <a:pt x="68" y="39"/>
                </a:lnTo>
                <a:lnTo>
                  <a:pt x="79" y="39"/>
                </a:lnTo>
                <a:lnTo>
                  <a:pt x="76" y="34"/>
                </a:lnTo>
                <a:lnTo>
                  <a:pt x="72" y="29"/>
                </a:lnTo>
                <a:lnTo>
                  <a:pt x="66" y="24"/>
                </a:lnTo>
                <a:lnTo>
                  <a:pt x="58" y="23"/>
                </a:lnTo>
                <a:lnTo>
                  <a:pt x="51" y="21"/>
                </a:lnTo>
                <a:lnTo>
                  <a:pt x="43" y="16"/>
                </a:lnTo>
                <a:lnTo>
                  <a:pt x="37" y="14"/>
                </a:lnTo>
                <a:lnTo>
                  <a:pt x="30" y="11"/>
                </a:lnTo>
                <a:lnTo>
                  <a:pt x="27"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6"/>
          <p:cNvSpPr>
            <a:spLocks/>
          </p:cNvSpPr>
          <p:nvPr/>
        </p:nvSpPr>
        <p:spPr bwMode="auto">
          <a:xfrm>
            <a:off x="14439880" y="8631924"/>
            <a:ext cx="29829" cy="22944"/>
          </a:xfrm>
          <a:custGeom>
            <a:avLst/>
            <a:gdLst>
              <a:gd name="T0" fmla="*/ 11 w 53"/>
              <a:gd name="T1" fmla="*/ 32 h 37"/>
              <a:gd name="T2" fmla="*/ 17 w 53"/>
              <a:gd name="T3" fmla="*/ 36 h 37"/>
              <a:gd name="T4" fmla="*/ 28 w 53"/>
              <a:gd name="T5" fmla="*/ 37 h 37"/>
              <a:gd name="T6" fmla="*/ 32 w 53"/>
              <a:gd name="T7" fmla="*/ 35 h 37"/>
              <a:gd name="T8" fmla="*/ 35 w 53"/>
              <a:gd name="T9" fmla="*/ 32 h 37"/>
              <a:gd name="T10" fmla="*/ 39 w 53"/>
              <a:gd name="T11" fmla="*/ 31 h 37"/>
              <a:gd name="T12" fmla="*/ 48 w 53"/>
              <a:gd name="T13" fmla="*/ 31 h 37"/>
              <a:gd name="T14" fmla="*/ 49 w 53"/>
              <a:gd name="T15" fmla="*/ 29 h 37"/>
              <a:gd name="T16" fmla="*/ 48 w 53"/>
              <a:gd name="T17" fmla="*/ 24 h 37"/>
              <a:gd name="T18" fmla="*/ 49 w 53"/>
              <a:gd name="T19" fmla="*/ 17 h 37"/>
              <a:gd name="T20" fmla="*/ 53 w 53"/>
              <a:gd name="T21" fmla="*/ 12 h 37"/>
              <a:gd name="T22" fmla="*/ 53 w 53"/>
              <a:gd name="T23" fmla="*/ 8 h 37"/>
              <a:gd name="T24" fmla="*/ 45 w 53"/>
              <a:gd name="T25" fmla="*/ 4 h 37"/>
              <a:gd name="T26" fmla="*/ 41 w 53"/>
              <a:gd name="T27" fmla="*/ 1 h 37"/>
              <a:gd name="T28" fmla="*/ 36 w 53"/>
              <a:gd name="T29" fmla="*/ 1 h 37"/>
              <a:gd name="T30" fmla="*/ 27 w 53"/>
              <a:gd name="T31" fmla="*/ 0 h 37"/>
              <a:gd name="T32" fmla="*/ 23 w 53"/>
              <a:gd name="T33" fmla="*/ 1 h 37"/>
              <a:gd name="T34" fmla="*/ 20 w 53"/>
              <a:gd name="T35" fmla="*/ 4 h 37"/>
              <a:gd name="T36" fmla="*/ 17 w 53"/>
              <a:gd name="T37" fmla="*/ 5 h 37"/>
              <a:gd name="T38" fmla="*/ 18 w 53"/>
              <a:gd name="T39" fmla="*/ 6 h 37"/>
              <a:gd name="T40" fmla="*/ 22 w 53"/>
              <a:gd name="T41" fmla="*/ 8 h 37"/>
              <a:gd name="T42" fmla="*/ 21 w 53"/>
              <a:gd name="T43" fmla="*/ 11 h 37"/>
              <a:gd name="T44" fmla="*/ 17 w 53"/>
              <a:gd name="T45" fmla="*/ 14 h 37"/>
              <a:gd name="T46" fmla="*/ 15 w 53"/>
              <a:gd name="T47" fmla="*/ 17 h 37"/>
              <a:gd name="T48" fmla="*/ 11 w 53"/>
              <a:gd name="T49" fmla="*/ 18 h 37"/>
              <a:gd name="T50" fmla="*/ 4 w 53"/>
              <a:gd name="T51" fmla="*/ 19 h 37"/>
              <a:gd name="T52" fmla="*/ 0 w 53"/>
              <a:gd name="T53" fmla="*/ 20 h 37"/>
              <a:gd name="T54" fmla="*/ 6 w 53"/>
              <a:gd name="T55" fmla="*/ 25 h 37"/>
              <a:gd name="T56" fmla="*/ 11 w 53"/>
              <a:gd name="T5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37">
                <a:moveTo>
                  <a:pt x="11" y="32"/>
                </a:moveTo>
                <a:lnTo>
                  <a:pt x="17" y="36"/>
                </a:lnTo>
                <a:lnTo>
                  <a:pt x="28" y="37"/>
                </a:lnTo>
                <a:lnTo>
                  <a:pt x="32" y="35"/>
                </a:lnTo>
                <a:lnTo>
                  <a:pt x="35" y="32"/>
                </a:lnTo>
                <a:lnTo>
                  <a:pt x="39" y="31"/>
                </a:lnTo>
                <a:lnTo>
                  <a:pt x="48" y="31"/>
                </a:lnTo>
                <a:lnTo>
                  <a:pt x="49" y="29"/>
                </a:lnTo>
                <a:lnTo>
                  <a:pt x="48" y="24"/>
                </a:lnTo>
                <a:lnTo>
                  <a:pt x="49" y="17"/>
                </a:lnTo>
                <a:lnTo>
                  <a:pt x="53" y="12"/>
                </a:lnTo>
                <a:lnTo>
                  <a:pt x="53" y="8"/>
                </a:lnTo>
                <a:lnTo>
                  <a:pt x="45" y="4"/>
                </a:lnTo>
                <a:lnTo>
                  <a:pt x="41" y="1"/>
                </a:lnTo>
                <a:lnTo>
                  <a:pt x="36" y="1"/>
                </a:lnTo>
                <a:lnTo>
                  <a:pt x="27" y="0"/>
                </a:lnTo>
                <a:lnTo>
                  <a:pt x="23" y="1"/>
                </a:lnTo>
                <a:lnTo>
                  <a:pt x="20" y="4"/>
                </a:lnTo>
                <a:lnTo>
                  <a:pt x="17" y="5"/>
                </a:lnTo>
                <a:lnTo>
                  <a:pt x="18" y="6"/>
                </a:lnTo>
                <a:lnTo>
                  <a:pt x="22" y="8"/>
                </a:lnTo>
                <a:lnTo>
                  <a:pt x="21" y="11"/>
                </a:lnTo>
                <a:lnTo>
                  <a:pt x="17" y="14"/>
                </a:lnTo>
                <a:lnTo>
                  <a:pt x="15" y="17"/>
                </a:lnTo>
                <a:lnTo>
                  <a:pt x="11" y="18"/>
                </a:lnTo>
                <a:lnTo>
                  <a:pt x="4" y="19"/>
                </a:lnTo>
                <a:lnTo>
                  <a:pt x="0" y="20"/>
                </a:lnTo>
                <a:lnTo>
                  <a:pt x="6" y="25"/>
                </a:lnTo>
                <a:lnTo>
                  <a:pt x="11"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7"/>
          <p:cNvSpPr>
            <a:spLocks/>
          </p:cNvSpPr>
          <p:nvPr/>
        </p:nvSpPr>
        <p:spPr bwMode="auto">
          <a:xfrm>
            <a:off x="15176397" y="8615862"/>
            <a:ext cx="114722" cy="45889"/>
          </a:xfrm>
          <a:custGeom>
            <a:avLst/>
            <a:gdLst>
              <a:gd name="T0" fmla="*/ 189 w 197"/>
              <a:gd name="T1" fmla="*/ 46 h 81"/>
              <a:gd name="T2" fmla="*/ 174 w 197"/>
              <a:gd name="T3" fmla="*/ 28 h 81"/>
              <a:gd name="T4" fmla="*/ 170 w 197"/>
              <a:gd name="T5" fmla="*/ 26 h 81"/>
              <a:gd name="T6" fmla="*/ 162 w 197"/>
              <a:gd name="T7" fmla="*/ 23 h 81"/>
              <a:gd name="T8" fmla="*/ 158 w 197"/>
              <a:gd name="T9" fmla="*/ 20 h 81"/>
              <a:gd name="T10" fmla="*/ 141 w 197"/>
              <a:gd name="T11" fmla="*/ 3 h 81"/>
              <a:gd name="T12" fmla="*/ 137 w 197"/>
              <a:gd name="T13" fmla="*/ 0 h 81"/>
              <a:gd name="T14" fmla="*/ 131 w 197"/>
              <a:gd name="T15" fmla="*/ 0 h 81"/>
              <a:gd name="T16" fmla="*/ 130 w 197"/>
              <a:gd name="T17" fmla="*/ 1 h 81"/>
              <a:gd name="T18" fmla="*/ 120 w 197"/>
              <a:gd name="T19" fmla="*/ 6 h 81"/>
              <a:gd name="T20" fmla="*/ 119 w 197"/>
              <a:gd name="T21" fmla="*/ 7 h 81"/>
              <a:gd name="T22" fmla="*/ 114 w 197"/>
              <a:gd name="T23" fmla="*/ 11 h 81"/>
              <a:gd name="T24" fmla="*/ 102 w 197"/>
              <a:gd name="T25" fmla="*/ 13 h 81"/>
              <a:gd name="T26" fmla="*/ 86 w 197"/>
              <a:gd name="T27" fmla="*/ 13 h 81"/>
              <a:gd name="T28" fmla="*/ 82 w 197"/>
              <a:gd name="T29" fmla="*/ 22 h 81"/>
              <a:gd name="T30" fmla="*/ 78 w 197"/>
              <a:gd name="T31" fmla="*/ 25 h 81"/>
              <a:gd name="T32" fmla="*/ 70 w 197"/>
              <a:gd name="T33" fmla="*/ 19 h 81"/>
              <a:gd name="T34" fmla="*/ 65 w 197"/>
              <a:gd name="T35" fmla="*/ 18 h 81"/>
              <a:gd name="T36" fmla="*/ 56 w 197"/>
              <a:gd name="T37" fmla="*/ 17 h 81"/>
              <a:gd name="T38" fmla="*/ 38 w 197"/>
              <a:gd name="T39" fmla="*/ 17 h 81"/>
              <a:gd name="T40" fmla="*/ 31 w 197"/>
              <a:gd name="T41" fmla="*/ 19 h 81"/>
              <a:gd name="T42" fmla="*/ 6 w 197"/>
              <a:gd name="T43" fmla="*/ 30 h 81"/>
              <a:gd name="T44" fmla="*/ 1 w 197"/>
              <a:gd name="T45" fmla="*/ 36 h 81"/>
              <a:gd name="T46" fmla="*/ 0 w 197"/>
              <a:gd name="T47" fmla="*/ 46 h 81"/>
              <a:gd name="T48" fmla="*/ 1 w 197"/>
              <a:gd name="T49" fmla="*/ 49 h 81"/>
              <a:gd name="T50" fmla="*/ 6 w 197"/>
              <a:gd name="T51" fmla="*/ 50 h 81"/>
              <a:gd name="T52" fmla="*/ 14 w 197"/>
              <a:gd name="T53" fmla="*/ 50 h 81"/>
              <a:gd name="T54" fmla="*/ 16 w 197"/>
              <a:gd name="T55" fmla="*/ 51 h 81"/>
              <a:gd name="T56" fmla="*/ 21 w 197"/>
              <a:gd name="T57" fmla="*/ 56 h 81"/>
              <a:gd name="T58" fmla="*/ 24 w 197"/>
              <a:gd name="T59" fmla="*/ 59 h 81"/>
              <a:gd name="T60" fmla="*/ 33 w 197"/>
              <a:gd name="T61" fmla="*/ 61 h 81"/>
              <a:gd name="T62" fmla="*/ 62 w 197"/>
              <a:gd name="T63" fmla="*/ 59 h 81"/>
              <a:gd name="T64" fmla="*/ 64 w 197"/>
              <a:gd name="T65" fmla="*/ 59 h 81"/>
              <a:gd name="T66" fmla="*/ 69 w 197"/>
              <a:gd name="T67" fmla="*/ 61 h 81"/>
              <a:gd name="T68" fmla="*/ 71 w 197"/>
              <a:gd name="T69" fmla="*/ 61 h 81"/>
              <a:gd name="T70" fmla="*/ 74 w 197"/>
              <a:gd name="T71" fmla="*/ 60 h 81"/>
              <a:gd name="T72" fmla="*/ 77 w 197"/>
              <a:gd name="T73" fmla="*/ 56 h 81"/>
              <a:gd name="T74" fmla="*/ 80 w 197"/>
              <a:gd name="T75" fmla="*/ 55 h 81"/>
              <a:gd name="T76" fmla="*/ 84 w 197"/>
              <a:gd name="T77" fmla="*/ 56 h 81"/>
              <a:gd name="T78" fmla="*/ 88 w 197"/>
              <a:gd name="T79" fmla="*/ 57 h 81"/>
              <a:gd name="T80" fmla="*/ 92 w 197"/>
              <a:gd name="T81" fmla="*/ 60 h 81"/>
              <a:gd name="T82" fmla="*/ 94 w 197"/>
              <a:gd name="T83" fmla="*/ 63 h 81"/>
              <a:gd name="T84" fmla="*/ 120 w 197"/>
              <a:gd name="T85" fmla="*/ 53 h 81"/>
              <a:gd name="T86" fmla="*/ 133 w 197"/>
              <a:gd name="T87" fmla="*/ 54 h 81"/>
              <a:gd name="T88" fmla="*/ 138 w 197"/>
              <a:gd name="T89" fmla="*/ 67 h 81"/>
              <a:gd name="T90" fmla="*/ 138 w 197"/>
              <a:gd name="T91" fmla="*/ 81 h 81"/>
              <a:gd name="T92" fmla="*/ 144 w 197"/>
              <a:gd name="T93" fmla="*/ 77 h 81"/>
              <a:gd name="T94" fmla="*/ 150 w 197"/>
              <a:gd name="T95" fmla="*/ 73 h 81"/>
              <a:gd name="T96" fmla="*/ 158 w 197"/>
              <a:gd name="T97" fmla="*/ 72 h 81"/>
              <a:gd name="T98" fmla="*/ 166 w 197"/>
              <a:gd name="T99" fmla="*/ 75 h 81"/>
              <a:gd name="T100" fmla="*/ 166 w 197"/>
              <a:gd name="T101" fmla="*/ 69 h 81"/>
              <a:gd name="T102" fmla="*/ 167 w 197"/>
              <a:gd name="T103" fmla="*/ 67 h 81"/>
              <a:gd name="T104" fmla="*/ 172 w 197"/>
              <a:gd name="T105" fmla="*/ 61 h 81"/>
              <a:gd name="T106" fmla="*/ 173 w 197"/>
              <a:gd name="T107" fmla="*/ 61 h 81"/>
              <a:gd name="T108" fmla="*/ 180 w 197"/>
              <a:gd name="T109" fmla="*/ 59 h 81"/>
              <a:gd name="T110" fmla="*/ 183 w 197"/>
              <a:gd name="T111" fmla="*/ 51 h 81"/>
              <a:gd name="T112" fmla="*/ 186 w 197"/>
              <a:gd name="T113" fmla="*/ 50 h 81"/>
              <a:gd name="T114" fmla="*/ 187 w 197"/>
              <a:gd name="T115" fmla="*/ 54 h 81"/>
              <a:gd name="T116" fmla="*/ 191 w 197"/>
              <a:gd name="T117" fmla="*/ 55 h 81"/>
              <a:gd name="T118" fmla="*/ 193 w 197"/>
              <a:gd name="T119" fmla="*/ 54 h 81"/>
              <a:gd name="T120" fmla="*/ 197 w 197"/>
              <a:gd name="T121" fmla="*/ 50 h 81"/>
              <a:gd name="T122" fmla="*/ 189 w 197"/>
              <a:gd name="T123"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81">
                <a:moveTo>
                  <a:pt x="189" y="46"/>
                </a:moveTo>
                <a:lnTo>
                  <a:pt x="174" y="28"/>
                </a:lnTo>
                <a:lnTo>
                  <a:pt x="170" y="26"/>
                </a:lnTo>
                <a:lnTo>
                  <a:pt x="162" y="23"/>
                </a:lnTo>
                <a:lnTo>
                  <a:pt x="158" y="20"/>
                </a:lnTo>
                <a:lnTo>
                  <a:pt x="141" y="3"/>
                </a:lnTo>
                <a:lnTo>
                  <a:pt x="137" y="0"/>
                </a:lnTo>
                <a:lnTo>
                  <a:pt x="131" y="0"/>
                </a:lnTo>
                <a:lnTo>
                  <a:pt x="130" y="1"/>
                </a:lnTo>
                <a:lnTo>
                  <a:pt x="120" y="6"/>
                </a:lnTo>
                <a:lnTo>
                  <a:pt x="119" y="7"/>
                </a:lnTo>
                <a:lnTo>
                  <a:pt x="114" y="11"/>
                </a:lnTo>
                <a:lnTo>
                  <a:pt x="102" y="13"/>
                </a:lnTo>
                <a:lnTo>
                  <a:pt x="86" y="13"/>
                </a:lnTo>
                <a:lnTo>
                  <a:pt x="82" y="22"/>
                </a:lnTo>
                <a:lnTo>
                  <a:pt x="78" y="25"/>
                </a:lnTo>
                <a:lnTo>
                  <a:pt x="70" y="19"/>
                </a:lnTo>
                <a:lnTo>
                  <a:pt x="65" y="18"/>
                </a:lnTo>
                <a:lnTo>
                  <a:pt x="56" y="17"/>
                </a:lnTo>
                <a:lnTo>
                  <a:pt x="38" y="17"/>
                </a:lnTo>
                <a:lnTo>
                  <a:pt x="31" y="19"/>
                </a:lnTo>
                <a:lnTo>
                  <a:pt x="6" y="30"/>
                </a:lnTo>
                <a:lnTo>
                  <a:pt x="1" y="36"/>
                </a:lnTo>
                <a:lnTo>
                  <a:pt x="0" y="46"/>
                </a:lnTo>
                <a:lnTo>
                  <a:pt x="1" y="49"/>
                </a:lnTo>
                <a:lnTo>
                  <a:pt x="6" y="50"/>
                </a:lnTo>
                <a:lnTo>
                  <a:pt x="14" y="50"/>
                </a:lnTo>
                <a:lnTo>
                  <a:pt x="16" y="51"/>
                </a:lnTo>
                <a:lnTo>
                  <a:pt x="21" y="56"/>
                </a:lnTo>
                <a:lnTo>
                  <a:pt x="24" y="59"/>
                </a:lnTo>
                <a:lnTo>
                  <a:pt x="33" y="61"/>
                </a:lnTo>
                <a:lnTo>
                  <a:pt x="62" y="59"/>
                </a:lnTo>
                <a:lnTo>
                  <a:pt x="64" y="59"/>
                </a:lnTo>
                <a:lnTo>
                  <a:pt x="69" y="61"/>
                </a:lnTo>
                <a:lnTo>
                  <a:pt x="71" y="61"/>
                </a:lnTo>
                <a:lnTo>
                  <a:pt x="74" y="60"/>
                </a:lnTo>
                <a:lnTo>
                  <a:pt x="77" y="56"/>
                </a:lnTo>
                <a:lnTo>
                  <a:pt x="80" y="55"/>
                </a:lnTo>
                <a:lnTo>
                  <a:pt x="84" y="56"/>
                </a:lnTo>
                <a:lnTo>
                  <a:pt x="88" y="57"/>
                </a:lnTo>
                <a:lnTo>
                  <a:pt x="92" y="60"/>
                </a:lnTo>
                <a:lnTo>
                  <a:pt x="94" y="63"/>
                </a:lnTo>
                <a:lnTo>
                  <a:pt x="120" y="53"/>
                </a:lnTo>
                <a:lnTo>
                  <a:pt x="133" y="54"/>
                </a:lnTo>
                <a:lnTo>
                  <a:pt x="138" y="67"/>
                </a:lnTo>
                <a:lnTo>
                  <a:pt x="138" y="81"/>
                </a:lnTo>
                <a:lnTo>
                  <a:pt x="144" y="77"/>
                </a:lnTo>
                <a:lnTo>
                  <a:pt x="150" y="73"/>
                </a:lnTo>
                <a:lnTo>
                  <a:pt x="158" y="72"/>
                </a:lnTo>
                <a:lnTo>
                  <a:pt x="166" y="75"/>
                </a:lnTo>
                <a:lnTo>
                  <a:pt x="166" y="69"/>
                </a:lnTo>
                <a:lnTo>
                  <a:pt x="167" y="67"/>
                </a:lnTo>
                <a:lnTo>
                  <a:pt x="172" y="61"/>
                </a:lnTo>
                <a:lnTo>
                  <a:pt x="173" y="61"/>
                </a:lnTo>
                <a:lnTo>
                  <a:pt x="180" y="59"/>
                </a:lnTo>
                <a:lnTo>
                  <a:pt x="183" y="51"/>
                </a:lnTo>
                <a:lnTo>
                  <a:pt x="186" y="50"/>
                </a:lnTo>
                <a:lnTo>
                  <a:pt x="187" y="54"/>
                </a:lnTo>
                <a:lnTo>
                  <a:pt x="191" y="55"/>
                </a:lnTo>
                <a:lnTo>
                  <a:pt x="193" y="54"/>
                </a:lnTo>
                <a:lnTo>
                  <a:pt x="197" y="50"/>
                </a:lnTo>
                <a:lnTo>
                  <a:pt x="189" y="4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8"/>
          <p:cNvSpPr>
            <a:spLocks/>
          </p:cNvSpPr>
          <p:nvPr/>
        </p:nvSpPr>
        <p:spPr bwMode="auto">
          <a:xfrm>
            <a:off x="15121330" y="8478195"/>
            <a:ext cx="133078" cy="128489"/>
          </a:xfrm>
          <a:custGeom>
            <a:avLst/>
            <a:gdLst>
              <a:gd name="T0" fmla="*/ 43 w 234"/>
              <a:gd name="T1" fmla="*/ 74 h 226"/>
              <a:gd name="T2" fmla="*/ 54 w 234"/>
              <a:gd name="T3" fmla="*/ 83 h 226"/>
              <a:gd name="T4" fmla="*/ 59 w 234"/>
              <a:gd name="T5" fmla="*/ 102 h 226"/>
              <a:gd name="T6" fmla="*/ 59 w 234"/>
              <a:gd name="T7" fmla="*/ 112 h 226"/>
              <a:gd name="T8" fmla="*/ 51 w 234"/>
              <a:gd name="T9" fmla="*/ 129 h 226"/>
              <a:gd name="T10" fmla="*/ 67 w 234"/>
              <a:gd name="T11" fmla="*/ 132 h 226"/>
              <a:gd name="T12" fmla="*/ 77 w 234"/>
              <a:gd name="T13" fmla="*/ 141 h 226"/>
              <a:gd name="T14" fmla="*/ 81 w 234"/>
              <a:gd name="T15" fmla="*/ 154 h 226"/>
              <a:gd name="T16" fmla="*/ 94 w 234"/>
              <a:gd name="T17" fmla="*/ 154 h 226"/>
              <a:gd name="T18" fmla="*/ 104 w 234"/>
              <a:gd name="T19" fmla="*/ 165 h 226"/>
              <a:gd name="T20" fmla="*/ 105 w 234"/>
              <a:gd name="T21" fmla="*/ 178 h 226"/>
              <a:gd name="T22" fmla="*/ 110 w 234"/>
              <a:gd name="T23" fmla="*/ 189 h 226"/>
              <a:gd name="T24" fmla="*/ 114 w 234"/>
              <a:gd name="T25" fmla="*/ 207 h 226"/>
              <a:gd name="T26" fmla="*/ 129 w 234"/>
              <a:gd name="T27" fmla="*/ 220 h 226"/>
              <a:gd name="T28" fmla="*/ 157 w 234"/>
              <a:gd name="T29" fmla="*/ 223 h 226"/>
              <a:gd name="T30" fmla="*/ 174 w 234"/>
              <a:gd name="T31" fmla="*/ 219 h 226"/>
              <a:gd name="T32" fmla="*/ 179 w 234"/>
              <a:gd name="T33" fmla="*/ 206 h 226"/>
              <a:gd name="T34" fmla="*/ 185 w 234"/>
              <a:gd name="T35" fmla="*/ 200 h 226"/>
              <a:gd name="T36" fmla="*/ 199 w 234"/>
              <a:gd name="T37" fmla="*/ 201 h 226"/>
              <a:gd name="T38" fmla="*/ 215 w 234"/>
              <a:gd name="T39" fmla="*/ 210 h 226"/>
              <a:gd name="T40" fmla="*/ 231 w 234"/>
              <a:gd name="T41" fmla="*/ 207 h 226"/>
              <a:gd name="T42" fmla="*/ 221 w 234"/>
              <a:gd name="T43" fmla="*/ 198 h 226"/>
              <a:gd name="T44" fmla="*/ 217 w 234"/>
              <a:gd name="T45" fmla="*/ 184 h 226"/>
              <a:gd name="T46" fmla="*/ 233 w 234"/>
              <a:gd name="T47" fmla="*/ 195 h 226"/>
              <a:gd name="T48" fmla="*/ 228 w 234"/>
              <a:gd name="T49" fmla="*/ 172 h 226"/>
              <a:gd name="T50" fmla="*/ 219 w 234"/>
              <a:gd name="T51" fmla="*/ 157 h 226"/>
              <a:gd name="T52" fmla="*/ 206 w 234"/>
              <a:gd name="T53" fmla="*/ 169 h 226"/>
              <a:gd name="T54" fmla="*/ 188 w 234"/>
              <a:gd name="T55" fmla="*/ 167 h 226"/>
              <a:gd name="T56" fmla="*/ 213 w 234"/>
              <a:gd name="T57" fmla="*/ 149 h 226"/>
              <a:gd name="T58" fmla="*/ 217 w 234"/>
              <a:gd name="T59" fmla="*/ 110 h 226"/>
              <a:gd name="T60" fmla="*/ 184 w 234"/>
              <a:gd name="T61" fmla="*/ 97 h 226"/>
              <a:gd name="T62" fmla="*/ 159 w 234"/>
              <a:gd name="T63" fmla="*/ 80 h 226"/>
              <a:gd name="T64" fmla="*/ 80 w 234"/>
              <a:gd name="T65" fmla="*/ 0 h 226"/>
              <a:gd name="T66" fmla="*/ 56 w 234"/>
              <a:gd name="T67" fmla="*/ 18 h 226"/>
              <a:gd name="T68" fmla="*/ 48 w 234"/>
              <a:gd name="T69" fmla="*/ 13 h 226"/>
              <a:gd name="T70" fmla="*/ 42 w 234"/>
              <a:gd name="T71" fmla="*/ 16 h 226"/>
              <a:gd name="T72" fmla="*/ 45 w 234"/>
              <a:gd name="T73" fmla="*/ 23 h 226"/>
              <a:gd name="T74" fmla="*/ 43 w 234"/>
              <a:gd name="T75" fmla="*/ 34 h 226"/>
              <a:gd name="T76" fmla="*/ 43 w 234"/>
              <a:gd name="T77" fmla="*/ 42 h 226"/>
              <a:gd name="T78" fmla="*/ 22 w 234"/>
              <a:gd name="T79" fmla="*/ 50 h 226"/>
              <a:gd name="T80" fmla="*/ 7 w 234"/>
              <a:gd name="T81" fmla="*/ 64 h 226"/>
              <a:gd name="T82" fmla="*/ 20 w 234"/>
              <a:gd name="T83" fmla="*/ 8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226">
                <a:moveTo>
                  <a:pt x="28" y="81"/>
                </a:moveTo>
                <a:lnTo>
                  <a:pt x="43" y="74"/>
                </a:lnTo>
                <a:lnTo>
                  <a:pt x="50" y="74"/>
                </a:lnTo>
                <a:lnTo>
                  <a:pt x="54" y="83"/>
                </a:lnTo>
                <a:lnTo>
                  <a:pt x="55" y="89"/>
                </a:lnTo>
                <a:lnTo>
                  <a:pt x="59" y="102"/>
                </a:lnTo>
                <a:lnTo>
                  <a:pt x="62" y="107"/>
                </a:lnTo>
                <a:lnTo>
                  <a:pt x="59" y="112"/>
                </a:lnTo>
                <a:lnTo>
                  <a:pt x="52" y="127"/>
                </a:lnTo>
                <a:lnTo>
                  <a:pt x="51" y="129"/>
                </a:lnTo>
                <a:lnTo>
                  <a:pt x="58" y="129"/>
                </a:lnTo>
                <a:lnTo>
                  <a:pt x="67" y="132"/>
                </a:lnTo>
                <a:lnTo>
                  <a:pt x="75" y="135"/>
                </a:lnTo>
                <a:lnTo>
                  <a:pt x="77" y="141"/>
                </a:lnTo>
                <a:lnTo>
                  <a:pt x="79" y="152"/>
                </a:lnTo>
                <a:lnTo>
                  <a:pt x="81" y="154"/>
                </a:lnTo>
                <a:lnTo>
                  <a:pt x="87" y="153"/>
                </a:lnTo>
                <a:lnTo>
                  <a:pt x="94" y="154"/>
                </a:lnTo>
                <a:lnTo>
                  <a:pt x="99" y="158"/>
                </a:lnTo>
                <a:lnTo>
                  <a:pt x="104" y="165"/>
                </a:lnTo>
                <a:lnTo>
                  <a:pt x="105" y="172"/>
                </a:lnTo>
                <a:lnTo>
                  <a:pt x="105" y="178"/>
                </a:lnTo>
                <a:lnTo>
                  <a:pt x="104" y="183"/>
                </a:lnTo>
                <a:lnTo>
                  <a:pt x="110" y="189"/>
                </a:lnTo>
                <a:lnTo>
                  <a:pt x="122" y="198"/>
                </a:lnTo>
                <a:lnTo>
                  <a:pt x="114" y="207"/>
                </a:lnTo>
                <a:lnTo>
                  <a:pt x="118" y="214"/>
                </a:lnTo>
                <a:lnTo>
                  <a:pt x="129" y="220"/>
                </a:lnTo>
                <a:lnTo>
                  <a:pt x="149" y="226"/>
                </a:lnTo>
                <a:lnTo>
                  <a:pt x="157" y="223"/>
                </a:lnTo>
                <a:lnTo>
                  <a:pt x="166" y="220"/>
                </a:lnTo>
                <a:lnTo>
                  <a:pt x="174" y="219"/>
                </a:lnTo>
                <a:lnTo>
                  <a:pt x="176" y="216"/>
                </a:lnTo>
                <a:lnTo>
                  <a:pt x="179" y="206"/>
                </a:lnTo>
                <a:lnTo>
                  <a:pt x="180" y="201"/>
                </a:lnTo>
                <a:lnTo>
                  <a:pt x="185" y="200"/>
                </a:lnTo>
                <a:lnTo>
                  <a:pt x="190" y="200"/>
                </a:lnTo>
                <a:lnTo>
                  <a:pt x="199" y="201"/>
                </a:lnTo>
                <a:lnTo>
                  <a:pt x="207" y="204"/>
                </a:lnTo>
                <a:lnTo>
                  <a:pt x="215" y="210"/>
                </a:lnTo>
                <a:lnTo>
                  <a:pt x="223" y="213"/>
                </a:lnTo>
                <a:lnTo>
                  <a:pt x="231" y="207"/>
                </a:lnTo>
                <a:lnTo>
                  <a:pt x="229" y="202"/>
                </a:lnTo>
                <a:lnTo>
                  <a:pt x="221" y="198"/>
                </a:lnTo>
                <a:lnTo>
                  <a:pt x="215" y="194"/>
                </a:lnTo>
                <a:lnTo>
                  <a:pt x="217" y="184"/>
                </a:lnTo>
                <a:lnTo>
                  <a:pt x="229" y="194"/>
                </a:lnTo>
                <a:lnTo>
                  <a:pt x="233" y="195"/>
                </a:lnTo>
                <a:lnTo>
                  <a:pt x="234" y="188"/>
                </a:lnTo>
                <a:lnTo>
                  <a:pt x="228" y="172"/>
                </a:lnTo>
                <a:lnTo>
                  <a:pt x="223" y="163"/>
                </a:lnTo>
                <a:lnTo>
                  <a:pt x="219" y="157"/>
                </a:lnTo>
                <a:lnTo>
                  <a:pt x="215" y="163"/>
                </a:lnTo>
                <a:lnTo>
                  <a:pt x="206" y="169"/>
                </a:lnTo>
                <a:lnTo>
                  <a:pt x="198" y="171"/>
                </a:lnTo>
                <a:lnTo>
                  <a:pt x="188" y="167"/>
                </a:lnTo>
                <a:lnTo>
                  <a:pt x="196" y="160"/>
                </a:lnTo>
                <a:lnTo>
                  <a:pt x="213" y="149"/>
                </a:lnTo>
                <a:lnTo>
                  <a:pt x="217" y="141"/>
                </a:lnTo>
                <a:lnTo>
                  <a:pt x="217" y="110"/>
                </a:lnTo>
                <a:lnTo>
                  <a:pt x="219" y="102"/>
                </a:lnTo>
                <a:lnTo>
                  <a:pt x="184" y="97"/>
                </a:lnTo>
                <a:lnTo>
                  <a:pt x="166" y="91"/>
                </a:lnTo>
                <a:lnTo>
                  <a:pt x="159" y="80"/>
                </a:lnTo>
                <a:lnTo>
                  <a:pt x="156" y="76"/>
                </a:lnTo>
                <a:lnTo>
                  <a:pt x="80" y="0"/>
                </a:lnTo>
                <a:lnTo>
                  <a:pt x="62" y="15"/>
                </a:lnTo>
                <a:lnTo>
                  <a:pt x="56" y="18"/>
                </a:lnTo>
                <a:lnTo>
                  <a:pt x="52" y="17"/>
                </a:lnTo>
                <a:lnTo>
                  <a:pt x="48" y="13"/>
                </a:lnTo>
                <a:lnTo>
                  <a:pt x="44" y="12"/>
                </a:lnTo>
                <a:lnTo>
                  <a:pt x="42" y="16"/>
                </a:lnTo>
                <a:lnTo>
                  <a:pt x="43" y="19"/>
                </a:lnTo>
                <a:lnTo>
                  <a:pt x="45" y="23"/>
                </a:lnTo>
                <a:lnTo>
                  <a:pt x="50" y="29"/>
                </a:lnTo>
                <a:lnTo>
                  <a:pt x="43" y="34"/>
                </a:lnTo>
                <a:lnTo>
                  <a:pt x="39" y="35"/>
                </a:lnTo>
                <a:lnTo>
                  <a:pt x="43" y="42"/>
                </a:lnTo>
                <a:lnTo>
                  <a:pt x="39" y="47"/>
                </a:lnTo>
                <a:lnTo>
                  <a:pt x="22" y="50"/>
                </a:lnTo>
                <a:lnTo>
                  <a:pt x="15" y="55"/>
                </a:lnTo>
                <a:lnTo>
                  <a:pt x="7" y="64"/>
                </a:lnTo>
                <a:lnTo>
                  <a:pt x="0" y="67"/>
                </a:lnTo>
                <a:lnTo>
                  <a:pt x="20" y="80"/>
                </a:lnTo>
                <a:lnTo>
                  <a:pt x="28" y="8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29"/>
          <p:cNvSpPr>
            <a:spLocks/>
          </p:cNvSpPr>
          <p:nvPr/>
        </p:nvSpPr>
        <p:spPr bwMode="auto">
          <a:xfrm>
            <a:off x="15201637" y="8659457"/>
            <a:ext cx="34417" cy="22944"/>
          </a:xfrm>
          <a:custGeom>
            <a:avLst/>
            <a:gdLst>
              <a:gd name="T0" fmla="*/ 52 w 59"/>
              <a:gd name="T1" fmla="*/ 9 h 43"/>
              <a:gd name="T2" fmla="*/ 57 w 59"/>
              <a:gd name="T3" fmla="*/ 4 h 43"/>
              <a:gd name="T4" fmla="*/ 59 w 59"/>
              <a:gd name="T5" fmla="*/ 0 h 43"/>
              <a:gd name="T6" fmla="*/ 33 w 59"/>
              <a:gd name="T7" fmla="*/ 4 h 43"/>
              <a:gd name="T8" fmla="*/ 27 w 59"/>
              <a:gd name="T9" fmla="*/ 8 h 43"/>
              <a:gd name="T10" fmla="*/ 10 w 59"/>
              <a:gd name="T11" fmla="*/ 10 h 43"/>
              <a:gd name="T12" fmla="*/ 3 w 59"/>
              <a:gd name="T13" fmla="*/ 15 h 43"/>
              <a:gd name="T14" fmla="*/ 1 w 59"/>
              <a:gd name="T15" fmla="*/ 17 h 43"/>
              <a:gd name="T16" fmla="*/ 0 w 59"/>
              <a:gd name="T17" fmla="*/ 17 h 43"/>
              <a:gd name="T18" fmla="*/ 0 w 59"/>
              <a:gd name="T19" fmla="*/ 17 h 43"/>
              <a:gd name="T20" fmla="*/ 1 w 59"/>
              <a:gd name="T21" fmla="*/ 19 h 43"/>
              <a:gd name="T22" fmla="*/ 2 w 59"/>
              <a:gd name="T23" fmla="*/ 22 h 43"/>
              <a:gd name="T24" fmla="*/ 6 w 59"/>
              <a:gd name="T25" fmla="*/ 28 h 43"/>
              <a:gd name="T26" fmla="*/ 6 w 59"/>
              <a:gd name="T27" fmla="*/ 29 h 43"/>
              <a:gd name="T28" fmla="*/ 9 w 59"/>
              <a:gd name="T29" fmla="*/ 31 h 43"/>
              <a:gd name="T30" fmla="*/ 16 w 59"/>
              <a:gd name="T31" fmla="*/ 31 h 43"/>
              <a:gd name="T32" fmla="*/ 22 w 59"/>
              <a:gd name="T33" fmla="*/ 33 h 43"/>
              <a:gd name="T34" fmla="*/ 26 w 59"/>
              <a:gd name="T35" fmla="*/ 39 h 43"/>
              <a:gd name="T36" fmla="*/ 35 w 59"/>
              <a:gd name="T37" fmla="*/ 43 h 43"/>
              <a:gd name="T38" fmla="*/ 40 w 59"/>
              <a:gd name="T39" fmla="*/ 37 h 43"/>
              <a:gd name="T40" fmla="*/ 43 w 59"/>
              <a:gd name="T41" fmla="*/ 29 h 43"/>
              <a:gd name="T42" fmla="*/ 44 w 59"/>
              <a:gd name="T43" fmla="*/ 25 h 43"/>
              <a:gd name="T44" fmla="*/ 50 w 59"/>
              <a:gd name="T45" fmla="*/ 24 h 43"/>
              <a:gd name="T46" fmla="*/ 50 w 59"/>
              <a:gd name="T47" fmla="*/ 21 h 43"/>
              <a:gd name="T48" fmla="*/ 50 w 59"/>
              <a:gd name="T49" fmla="*/ 16 h 43"/>
              <a:gd name="T50" fmla="*/ 51 w 59"/>
              <a:gd name="T51" fmla="*/ 11 h 43"/>
              <a:gd name="T52" fmla="*/ 52 w 59"/>
              <a:gd name="T5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3">
                <a:moveTo>
                  <a:pt x="52" y="9"/>
                </a:moveTo>
                <a:lnTo>
                  <a:pt x="57" y="4"/>
                </a:lnTo>
                <a:lnTo>
                  <a:pt x="59" y="0"/>
                </a:lnTo>
                <a:lnTo>
                  <a:pt x="33" y="4"/>
                </a:lnTo>
                <a:lnTo>
                  <a:pt x="27" y="8"/>
                </a:lnTo>
                <a:lnTo>
                  <a:pt x="10" y="10"/>
                </a:lnTo>
                <a:lnTo>
                  <a:pt x="3" y="15"/>
                </a:lnTo>
                <a:lnTo>
                  <a:pt x="1" y="17"/>
                </a:lnTo>
                <a:lnTo>
                  <a:pt x="0" y="17"/>
                </a:lnTo>
                <a:lnTo>
                  <a:pt x="0" y="17"/>
                </a:lnTo>
                <a:lnTo>
                  <a:pt x="1" y="19"/>
                </a:lnTo>
                <a:lnTo>
                  <a:pt x="2" y="22"/>
                </a:lnTo>
                <a:lnTo>
                  <a:pt x="6" y="28"/>
                </a:lnTo>
                <a:lnTo>
                  <a:pt x="6" y="29"/>
                </a:lnTo>
                <a:lnTo>
                  <a:pt x="9" y="31"/>
                </a:lnTo>
                <a:lnTo>
                  <a:pt x="16" y="31"/>
                </a:lnTo>
                <a:lnTo>
                  <a:pt x="22" y="33"/>
                </a:lnTo>
                <a:lnTo>
                  <a:pt x="26" y="39"/>
                </a:lnTo>
                <a:lnTo>
                  <a:pt x="35" y="43"/>
                </a:lnTo>
                <a:lnTo>
                  <a:pt x="40" y="37"/>
                </a:lnTo>
                <a:lnTo>
                  <a:pt x="43" y="29"/>
                </a:lnTo>
                <a:lnTo>
                  <a:pt x="44" y="25"/>
                </a:lnTo>
                <a:lnTo>
                  <a:pt x="50" y="24"/>
                </a:lnTo>
                <a:lnTo>
                  <a:pt x="50" y="21"/>
                </a:lnTo>
                <a:lnTo>
                  <a:pt x="50" y="16"/>
                </a:lnTo>
                <a:lnTo>
                  <a:pt x="51" y="11"/>
                </a:lnTo>
                <a:lnTo>
                  <a:pt x="52"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30"/>
          <p:cNvSpPr>
            <a:spLocks/>
          </p:cNvSpPr>
          <p:nvPr/>
        </p:nvSpPr>
        <p:spPr bwMode="auto">
          <a:xfrm>
            <a:off x="14210436" y="8446073"/>
            <a:ext cx="71129" cy="128489"/>
          </a:xfrm>
          <a:custGeom>
            <a:avLst/>
            <a:gdLst>
              <a:gd name="T0" fmla="*/ 116 w 125"/>
              <a:gd name="T1" fmla="*/ 135 h 226"/>
              <a:gd name="T2" fmla="*/ 109 w 125"/>
              <a:gd name="T3" fmla="*/ 130 h 226"/>
              <a:gd name="T4" fmla="*/ 116 w 125"/>
              <a:gd name="T5" fmla="*/ 104 h 226"/>
              <a:gd name="T6" fmla="*/ 116 w 125"/>
              <a:gd name="T7" fmla="*/ 87 h 226"/>
              <a:gd name="T8" fmla="*/ 109 w 125"/>
              <a:gd name="T9" fmla="*/ 61 h 226"/>
              <a:gd name="T10" fmla="*/ 111 w 125"/>
              <a:gd name="T11" fmla="*/ 38 h 226"/>
              <a:gd name="T12" fmla="*/ 105 w 125"/>
              <a:gd name="T13" fmla="*/ 31 h 226"/>
              <a:gd name="T14" fmla="*/ 93 w 125"/>
              <a:gd name="T15" fmla="*/ 18 h 226"/>
              <a:gd name="T16" fmla="*/ 63 w 125"/>
              <a:gd name="T17" fmla="*/ 1 h 226"/>
              <a:gd name="T18" fmla="*/ 56 w 125"/>
              <a:gd name="T19" fmla="*/ 0 h 226"/>
              <a:gd name="T20" fmla="*/ 44 w 125"/>
              <a:gd name="T21" fmla="*/ 2 h 226"/>
              <a:gd name="T22" fmla="*/ 41 w 125"/>
              <a:gd name="T23" fmla="*/ 16 h 226"/>
              <a:gd name="T24" fmla="*/ 45 w 125"/>
              <a:gd name="T25" fmla="*/ 33 h 226"/>
              <a:gd name="T26" fmla="*/ 32 w 125"/>
              <a:gd name="T27" fmla="*/ 44 h 226"/>
              <a:gd name="T28" fmla="*/ 16 w 125"/>
              <a:gd name="T29" fmla="*/ 50 h 226"/>
              <a:gd name="T30" fmla="*/ 10 w 125"/>
              <a:gd name="T31" fmla="*/ 57 h 226"/>
              <a:gd name="T32" fmla="*/ 11 w 125"/>
              <a:gd name="T33" fmla="*/ 68 h 226"/>
              <a:gd name="T34" fmla="*/ 6 w 125"/>
              <a:gd name="T35" fmla="*/ 75 h 226"/>
              <a:gd name="T36" fmla="*/ 11 w 125"/>
              <a:gd name="T37" fmla="*/ 81 h 226"/>
              <a:gd name="T38" fmla="*/ 12 w 125"/>
              <a:gd name="T39" fmla="*/ 100 h 226"/>
              <a:gd name="T40" fmla="*/ 5 w 125"/>
              <a:gd name="T41" fmla="*/ 113 h 226"/>
              <a:gd name="T42" fmla="*/ 0 w 125"/>
              <a:gd name="T43" fmla="*/ 141 h 226"/>
              <a:gd name="T44" fmla="*/ 6 w 125"/>
              <a:gd name="T45" fmla="*/ 153 h 226"/>
              <a:gd name="T46" fmla="*/ 20 w 125"/>
              <a:gd name="T47" fmla="*/ 160 h 226"/>
              <a:gd name="T48" fmla="*/ 23 w 125"/>
              <a:gd name="T49" fmla="*/ 187 h 226"/>
              <a:gd name="T50" fmla="*/ 14 w 125"/>
              <a:gd name="T51" fmla="*/ 195 h 226"/>
              <a:gd name="T52" fmla="*/ 20 w 125"/>
              <a:gd name="T53" fmla="*/ 217 h 226"/>
              <a:gd name="T54" fmla="*/ 35 w 125"/>
              <a:gd name="T55" fmla="*/ 226 h 226"/>
              <a:gd name="T56" fmla="*/ 82 w 125"/>
              <a:gd name="T57" fmla="*/ 205 h 226"/>
              <a:gd name="T58" fmla="*/ 90 w 125"/>
              <a:gd name="T59" fmla="*/ 202 h 226"/>
              <a:gd name="T60" fmla="*/ 96 w 125"/>
              <a:gd name="T61" fmla="*/ 195 h 226"/>
              <a:gd name="T62" fmla="*/ 107 w 125"/>
              <a:gd name="T63" fmla="*/ 189 h 226"/>
              <a:gd name="T64" fmla="*/ 113 w 125"/>
              <a:gd name="T65" fmla="*/ 183 h 226"/>
              <a:gd name="T66" fmla="*/ 115 w 125"/>
              <a:gd name="T67" fmla="*/ 174 h 226"/>
              <a:gd name="T68" fmla="*/ 121 w 125"/>
              <a:gd name="T69" fmla="*/ 171 h 226"/>
              <a:gd name="T70" fmla="*/ 124 w 125"/>
              <a:gd name="T71" fmla="*/ 152 h 226"/>
              <a:gd name="T72" fmla="*/ 125 w 125"/>
              <a:gd name="T73" fmla="*/ 144 h 226"/>
              <a:gd name="T74" fmla="*/ 121 w 125"/>
              <a:gd name="T75" fmla="*/ 13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226">
                <a:moveTo>
                  <a:pt x="121" y="136"/>
                </a:moveTo>
                <a:lnTo>
                  <a:pt x="116" y="135"/>
                </a:lnTo>
                <a:lnTo>
                  <a:pt x="112" y="134"/>
                </a:lnTo>
                <a:lnTo>
                  <a:pt x="109" y="130"/>
                </a:lnTo>
                <a:lnTo>
                  <a:pt x="109" y="122"/>
                </a:lnTo>
                <a:lnTo>
                  <a:pt x="116" y="104"/>
                </a:lnTo>
                <a:lnTo>
                  <a:pt x="117" y="96"/>
                </a:lnTo>
                <a:lnTo>
                  <a:pt x="116" y="87"/>
                </a:lnTo>
                <a:lnTo>
                  <a:pt x="110" y="70"/>
                </a:lnTo>
                <a:lnTo>
                  <a:pt x="109" y="61"/>
                </a:lnTo>
                <a:lnTo>
                  <a:pt x="112" y="43"/>
                </a:lnTo>
                <a:lnTo>
                  <a:pt x="111" y="38"/>
                </a:lnTo>
                <a:lnTo>
                  <a:pt x="107" y="35"/>
                </a:lnTo>
                <a:lnTo>
                  <a:pt x="105" y="31"/>
                </a:lnTo>
                <a:lnTo>
                  <a:pt x="100" y="22"/>
                </a:lnTo>
                <a:lnTo>
                  <a:pt x="93" y="18"/>
                </a:lnTo>
                <a:lnTo>
                  <a:pt x="75" y="11"/>
                </a:lnTo>
                <a:lnTo>
                  <a:pt x="63" y="1"/>
                </a:lnTo>
                <a:lnTo>
                  <a:pt x="61" y="0"/>
                </a:lnTo>
                <a:lnTo>
                  <a:pt x="56" y="0"/>
                </a:lnTo>
                <a:lnTo>
                  <a:pt x="48" y="2"/>
                </a:lnTo>
                <a:lnTo>
                  <a:pt x="44" y="2"/>
                </a:lnTo>
                <a:lnTo>
                  <a:pt x="39" y="6"/>
                </a:lnTo>
                <a:lnTo>
                  <a:pt x="41" y="16"/>
                </a:lnTo>
                <a:lnTo>
                  <a:pt x="44" y="25"/>
                </a:lnTo>
                <a:lnTo>
                  <a:pt x="45" y="33"/>
                </a:lnTo>
                <a:lnTo>
                  <a:pt x="41" y="38"/>
                </a:lnTo>
                <a:lnTo>
                  <a:pt x="32" y="44"/>
                </a:lnTo>
                <a:lnTo>
                  <a:pt x="24" y="49"/>
                </a:lnTo>
                <a:lnTo>
                  <a:pt x="16" y="50"/>
                </a:lnTo>
                <a:lnTo>
                  <a:pt x="10" y="53"/>
                </a:lnTo>
                <a:lnTo>
                  <a:pt x="10" y="57"/>
                </a:lnTo>
                <a:lnTo>
                  <a:pt x="12" y="66"/>
                </a:lnTo>
                <a:lnTo>
                  <a:pt x="11" y="68"/>
                </a:lnTo>
                <a:lnTo>
                  <a:pt x="7" y="73"/>
                </a:lnTo>
                <a:lnTo>
                  <a:pt x="6" y="75"/>
                </a:lnTo>
                <a:lnTo>
                  <a:pt x="7" y="76"/>
                </a:lnTo>
                <a:lnTo>
                  <a:pt x="11" y="81"/>
                </a:lnTo>
                <a:lnTo>
                  <a:pt x="12" y="84"/>
                </a:lnTo>
                <a:lnTo>
                  <a:pt x="12" y="100"/>
                </a:lnTo>
                <a:lnTo>
                  <a:pt x="10" y="110"/>
                </a:lnTo>
                <a:lnTo>
                  <a:pt x="5" y="113"/>
                </a:lnTo>
                <a:lnTo>
                  <a:pt x="2" y="118"/>
                </a:lnTo>
                <a:lnTo>
                  <a:pt x="0" y="141"/>
                </a:lnTo>
                <a:lnTo>
                  <a:pt x="0" y="147"/>
                </a:lnTo>
                <a:lnTo>
                  <a:pt x="6" y="153"/>
                </a:lnTo>
                <a:lnTo>
                  <a:pt x="13" y="156"/>
                </a:lnTo>
                <a:lnTo>
                  <a:pt x="20" y="160"/>
                </a:lnTo>
                <a:lnTo>
                  <a:pt x="23" y="171"/>
                </a:lnTo>
                <a:lnTo>
                  <a:pt x="23" y="187"/>
                </a:lnTo>
                <a:lnTo>
                  <a:pt x="20" y="195"/>
                </a:lnTo>
                <a:lnTo>
                  <a:pt x="14" y="195"/>
                </a:lnTo>
                <a:lnTo>
                  <a:pt x="18" y="211"/>
                </a:lnTo>
                <a:lnTo>
                  <a:pt x="20" y="217"/>
                </a:lnTo>
                <a:lnTo>
                  <a:pt x="26" y="224"/>
                </a:lnTo>
                <a:lnTo>
                  <a:pt x="35" y="226"/>
                </a:lnTo>
                <a:lnTo>
                  <a:pt x="74" y="206"/>
                </a:lnTo>
                <a:lnTo>
                  <a:pt x="82" y="205"/>
                </a:lnTo>
                <a:lnTo>
                  <a:pt x="87" y="204"/>
                </a:lnTo>
                <a:lnTo>
                  <a:pt x="90" y="202"/>
                </a:lnTo>
                <a:lnTo>
                  <a:pt x="92" y="198"/>
                </a:lnTo>
                <a:lnTo>
                  <a:pt x="96" y="195"/>
                </a:lnTo>
                <a:lnTo>
                  <a:pt x="99" y="192"/>
                </a:lnTo>
                <a:lnTo>
                  <a:pt x="107" y="189"/>
                </a:lnTo>
                <a:lnTo>
                  <a:pt x="112" y="186"/>
                </a:lnTo>
                <a:lnTo>
                  <a:pt x="113" y="183"/>
                </a:lnTo>
                <a:lnTo>
                  <a:pt x="113" y="178"/>
                </a:lnTo>
                <a:lnTo>
                  <a:pt x="115" y="174"/>
                </a:lnTo>
                <a:lnTo>
                  <a:pt x="118" y="172"/>
                </a:lnTo>
                <a:lnTo>
                  <a:pt x="121" y="171"/>
                </a:lnTo>
                <a:lnTo>
                  <a:pt x="122" y="166"/>
                </a:lnTo>
                <a:lnTo>
                  <a:pt x="124" y="152"/>
                </a:lnTo>
                <a:lnTo>
                  <a:pt x="124" y="148"/>
                </a:lnTo>
                <a:lnTo>
                  <a:pt x="125" y="144"/>
                </a:lnTo>
                <a:lnTo>
                  <a:pt x="123" y="138"/>
                </a:lnTo>
                <a:lnTo>
                  <a:pt x="121" y="1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31"/>
          <p:cNvSpPr>
            <a:spLocks/>
          </p:cNvSpPr>
          <p:nvPr/>
        </p:nvSpPr>
        <p:spPr bwMode="auto">
          <a:xfrm>
            <a:off x="14412347" y="8638807"/>
            <a:ext cx="18356" cy="43595"/>
          </a:xfrm>
          <a:custGeom>
            <a:avLst/>
            <a:gdLst>
              <a:gd name="T0" fmla="*/ 8 w 35"/>
              <a:gd name="T1" fmla="*/ 40 h 76"/>
              <a:gd name="T2" fmla="*/ 9 w 35"/>
              <a:gd name="T3" fmla="*/ 44 h 76"/>
              <a:gd name="T4" fmla="*/ 9 w 35"/>
              <a:gd name="T5" fmla="*/ 67 h 76"/>
              <a:gd name="T6" fmla="*/ 10 w 35"/>
              <a:gd name="T7" fmla="*/ 70 h 76"/>
              <a:gd name="T8" fmla="*/ 15 w 35"/>
              <a:gd name="T9" fmla="*/ 76 h 76"/>
              <a:gd name="T10" fmla="*/ 23 w 35"/>
              <a:gd name="T11" fmla="*/ 73 h 76"/>
              <a:gd name="T12" fmla="*/ 24 w 35"/>
              <a:gd name="T13" fmla="*/ 49 h 76"/>
              <a:gd name="T14" fmla="*/ 33 w 35"/>
              <a:gd name="T15" fmla="*/ 43 h 76"/>
              <a:gd name="T16" fmla="*/ 34 w 35"/>
              <a:gd name="T17" fmla="*/ 39 h 76"/>
              <a:gd name="T18" fmla="*/ 35 w 35"/>
              <a:gd name="T19" fmla="*/ 9 h 76"/>
              <a:gd name="T20" fmla="*/ 34 w 35"/>
              <a:gd name="T21" fmla="*/ 6 h 76"/>
              <a:gd name="T22" fmla="*/ 31 w 35"/>
              <a:gd name="T23" fmla="*/ 1 h 76"/>
              <a:gd name="T24" fmla="*/ 29 w 35"/>
              <a:gd name="T25" fmla="*/ 0 h 76"/>
              <a:gd name="T26" fmla="*/ 28 w 35"/>
              <a:gd name="T27" fmla="*/ 2 h 76"/>
              <a:gd name="T28" fmla="*/ 24 w 35"/>
              <a:gd name="T29" fmla="*/ 22 h 76"/>
              <a:gd name="T30" fmla="*/ 23 w 35"/>
              <a:gd name="T31" fmla="*/ 26 h 76"/>
              <a:gd name="T32" fmla="*/ 16 w 35"/>
              <a:gd name="T33" fmla="*/ 28 h 76"/>
              <a:gd name="T34" fmla="*/ 9 w 35"/>
              <a:gd name="T35" fmla="*/ 28 h 76"/>
              <a:gd name="T36" fmla="*/ 4 w 35"/>
              <a:gd name="T37" fmla="*/ 28 h 76"/>
              <a:gd name="T38" fmla="*/ 0 w 35"/>
              <a:gd name="T39" fmla="*/ 34 h 76"/>
              <a:gd name="T40" fmla="*/ 2 w 35"/>
              <a:gd name="T41" fmla="*/ 37 h 76"/>
              <a:gd name="T42" fmla="*/ 8 w 35"/>
              <a:gd name="T4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76">
                <a:moveTo>
                  <a:pt x="8" y="40"/>
                </a:moveTo>
                <a:lnTo>
                  <a:pt x="9" y="44"/>
                </a:lnTo>
                <a:lnTo>
                  <a:pt x="9" y="67"/>
                </a:lnTo>
                <a:lnTo>
                  <a:pt x="10" y="70"/>
                </a:lnTo>
                <a:lnTo>
                  <a:pt x="15" y="76"/>
                </a:lnTo>
                <a:lnTo>
                  <a:pt x="23" y="73"/>
                </a:lnTo>
                <a:lnTo>
                  <a:pt x="24" y="49"/>
                </a:lnTo>
                <a:lnTo>
                  <a:pt x="33" y="43"/>
                </a:lnTo>
                <a:lnTo>
                  <a:pt x="34" y="39"/>
                </a:lnTo>
                <a:lnTo>
                  <a:pt x="35" y="9"/>
                </a:lnTo>
                <a:lnTo>
                  <a:pt x="34" y="6"/>
                </a:lnTo>
                <a:lnTo>
                  <a:pt x="31" y="1"/>
                </a:lnTo>
                <a:lnTo>
                  <a:pt x="29" y="0"/>
                </a:lnTo>
                <a:lnTo>
                  <a:pt x="28" y="2"/>
                </a:lnTo>
                <a:lnTo>
                  <a:pt x="24" y="22"/>
                </a:lnTo>
                <a:lnTo>
                  <a:pt x="23" y="26"/>
                </a:lnTo>
                <a:lnTo>
                  <a:pt x="16" y="28"/>
                </a:lnTo>
                <a:lnTo>
                  <a:pt x="9" y="28"/>
                </a:lnTo>
                <a:lnTo>
                  <a:pt x="4" y="28"/>
                </a:lnTo>
                <a:lnTo>
                  <a:pt x="0" y="34"/>
                </a:lnTo>
                <a:lnTo>
                  <a:pt x="2" y="37"/>
                </a:lnTo>
                <a:lnTo>
                  <a:pt x="8" y="4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2"/>
          <p:cNvSpPr>
            <a:spLocks/>
          </p:cNvSpPr>
          <p:nvPr/>
        </p:nvSpPr>
        <p:spPr bwMode="auto">
          <a:xfrm>
            <a:off x="14965308" y="9304196"/>
            <a:ext cx="64244" cy="57362"/>
          </a:xfrm>
          <a:custGeom>
            <a:avLst/>
            <a:gdLst>
              <a:gd name="T0" fmla="*/ 101 w 113"/>
              <a:gd name="T1" fmla="*/ 34 h 101"/>
              <a:gd name="T2" fmla="*/ 92 w 113"/>
              <a:gd name="T3" fmla="*/ 3 h 101"/>
              <a:gd name="T4" fmla="*/ 81 w 113"/>
              <a:gd name="T5" fmla="*/ 5 h 101"/>
              <a:gd name="T6" fmla="*/ 59 w 113"/>
              <a:gd name="T7" fmla="*/ 24 h 101"/>
              <a:gd name="T8" fmla="*/ 59 w 113"/>
              <a:gd name="T9" fmla="*/ 34 h 101"/>
              <a:gd name="T10" fmla="*/ 62 w 113"/>
              <a:gd name="T11" fmla="*/ 42 h 101"/>
              <a:gd name="T12" fmla="*/ 56 w 113"/>
              <a:gd name="T13" fmla="*/ 51 h 101"/>
              <a:gd name="T14" fmla="*/ 46 w 113"/>
              <a:gd name="T15" fmla="*/ 39 h 101"/>
              <a:gd name="T16" fmla="*/ 38 w 113"/>
              <a:gd name="T17" fmla="*/ 37 h 101"/>
              <a:gd name="T18" fmla="*/ 33 w 113"/>
              <a:gd name="T19" fmla="*/ 43 h 101"/>
              <a:gd name="T20" fmla="*/ 38 w 113"/>
              <a:gd name="T21" fmla="*/ 55 h 101"/>
              <a:gd name="T22" fmla="*/ 38 w 113"/>
              <a:gd name="T23" fmla="*/ 78 h 101"/>
              <a:gd name="T24" fmla="*/ 31 w 113"/>
              <a:gd name="T25" fmla="*/ 78 h 101"/>
              <a:gd name="T26" fmla="*/ 1 w 113"/>
              <a:gd name="T27" fmla="*/ 60 h 101"/>
              <a:gd name="T28" fmla="*/ 3 w 113"/>
              <a:gd name="T29" fmla="*/ 72 h 101"/>
              <a:gd name="T30" fmla="*/ 15 w 113"/>
              <a:gd name="T31" fmla="*/ 83 h 101"/>
              <a:gd name="T32" fmla="*/ 25 w 113"/>
              <a:gd name="T33" fmla="*/ 97 h 101"/>
              <a:gd name="T34" fmla="*/ 40 w 113"/>
              <a:gd name="T35" fmla="*/ 92 h 101"/>
              <a:gd name="T36" fmla="*/ 47 w 113"/>
              <a:gd name="T37" fmla="*/ 66 h 101"/>
              <a:gd name="T38" fmla="*/ 61 w 113"/>
              <a:gd name="T39" fmla="*/ 69 h 101"/>
              <a:gd name="T40" fmla="*/ 56 w 113"/>
              <a:gd name="T41" fmla="*/ 72 h 101"/>
              <a:gd name="T42" fmla="*/ 58 w 113"/>
              <a:gd name="T43" fmla="*/ 74 h 101"/>
              <a:gd name="T44" fmla="*/ 63 w 113"/>
              <a:gd name="T45" fmla="*/ 84 h 101"/>
              <a:gd name="T46" fmla="*/ 61 w 113"/>
              <a:gd name="T47" fmla="*/ 86 h 101"/>
              <a:gd name="T48" fmla="*/ 61 w 113"/>
              <a:gd name="T49" fmla="*/ 90 h 101"/>
              <a:gd name="T50" fmla="*/ 67 w 113"/>
              <a:gd name="T51" fmla="*/ 92 h 101"/>
              <a:gd name="T52" fmla="*/ 72 w 113"/>
              <a:gd name="T53" fmla="*/ 94 h 101"/>
              <a:gd name="T54" fmla="*/ 88 w 113"/>
              <a:gd name="T55" fmla="*/ 101 h 101"/>
              <a:gd name="T56" fmla="*/ 98 w 113"/>
              <a:gd name="T57" fmla="*/ 88 h 101"/>
              <a:gd name="T58" fmla="*/ 102 w 113"/>
              <a:gd name="T59" fmla="*/ 71 h 101"/>
              <a:gd name="T60" fmla="*/ 108 w 113"/>
              <a:gd name="T61" fmla="*/ 64 h 101"/>
              <a:gd name="T62" fmla="*/ 113 w 113"/>
              <a:gd name="T63" fmla="*/ 55 h 101"/>
              <a:gd name="T64" fmla="*/ 112 w 113"/>
              <a:gd name="T65"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101">
                <a:moveTo>
                  <a:pt x="111" y="43"/>
                </a:moveTo>
                <a:lnTo>
                  <a:pt x="101" y="34"/>
                </a:lnTo>
                <a:lnTo>
                  <a:pt x="101" y="32"/>
                </a:lnTo>
                <a:lnTo>
                  <a:pt x="92" y="3"/>
                </a:lnTo>
                <a:lnTo>
                  <a:pt x="88" y="0"/>
                </a:lnTo>
                <a:lnTo>
                  <a:pt x="81" y="5"/>
                </a:lnTo>
                <a:lnTo>
                  <a:pt x="68" y="20"/>
                </a:lnTo>
                <a:lnTo>
                  <a:pt x="59" y="24"/>
                </a:lnTo>
                <a:lnTo>
                  <a:pt x="57" y="29"/>
                </a:lnTo>
                <a:lnTo>
                  <a:pt x="59" y="34"/>
                </a:lnTo>
                <a:lnTo>
                  <a:pt x="63" y="39"/>
                </a:lnTo>
                <a:lnTo>
                  <a:pt x="62" y="42"/>
                </a:lnTo>
                <a:lnTo>
                  <a:pt x="59" y="45"/>
                </a:lnTo>
                <a:lnTo>
                  <a:pt x="56" y="51"/>
                </a:lnTo>
                <a:lnTo>
                  <a:pt x="52" y="47"/>
                </a:lnTo>
                <a:lnTo>
                  <a:pt x="46" y="39"/>
                </a:lnTo>
                <a:lnTo>
                  <a:pt x="41" y="37"/>
                </a:lnTo>
                <a:lnTo>
                  <a:pt x="38" y="37"/>
                </a:lnTo>
                <a:lnTo>
                  <a:pt x="36" y="40"/>
                </a:lnTo>
                <a:lnTo>
                  <a:pt x="33" y="43"/>
                </a:lnTo>
                <a:lnTo>
                  <a:pt x="36" y="48"/>
                </a:lnTo>
                <a:lnTo>
                  <a:pt x="38" y="55"/>
                </a:lnTo>
                <a:lnTo>
                  <a:pt x="39" y="71"/>
                </a:lnTo>
                <a:lnTo>
                  <a:pt x="38" y="78"/>
                </a:lnTo>
                <a:lnTo>
                  <a:pt x="34" y="80"/>
                </a:lnTo>
                <a:lnTo>
                  <a:pt x="31" y="78"/>
                </a:lnTo>
                <a:lnTo>
                  <a:pt x="9" y="63"/>
                </a:lnTo>
                <a:lnTo>
                  <a:pt x="1" y="60"/>
                </a:lnTo>
                <a:lnTo>
                  <a:pt x="0" y="69"/>
                </a:lnTo>
                <a:lnTo>
                  <a:pt x="3" y="72"/>
                </a:lnTo>
                <a:lnTo>
                  <a:pt x="9" y="77"/>
                </a:lnTo>
                <a:lnTo>
                  <a:pt x="15" y="83"/>
                </a:lnTo>
                <a:lnTo>
                  <a:pt x="19" y="90"/>
                </a:lnTo>
                <a:lnTo>
                  <a:pt x="25" y="97"/>
                </a:lnTo>
                <a:lnTo>
                  <a:pt x="33" y="97"/>
                </a:lnTo>
                <a:lnTo>
                  <a:pt x="40" y="92"/>
                </a:lnTo>
                <a:lnTo>
                  <a:pt x="44" y="84"/>
                </a:lnTo>
                <a:lnTo>
                  <a:pt x="47" y="66"/>
                </a:lnTo>
                <a:lnTo>
                  <a:pt x="52" y="63"/>
                </a:lnTo>
                <a:lnTo>
                  <a:pt x="61" y="69"/>
                </a:lnTo>
                <a:lnTo>
                  <a:pt x="58" y="70"/>
                </a:lnTo>
                <a:lnTo>
                  <a:pt x="56" y="72"/>
                </a:lnTo>
                <a:lnTo>
                  <a:pt x="52" y="73"/>
                </a:lnTo>
                <a:lnTo>
                  <a:pt x="58" y="74"/>
                </a:lnTo>
                <a:lnTo>
                  <a:pt x="61" y="77"/>
                </a:lnTo>
                <a:lnTo>
                  <a:pt x="63" y="84"/>
                </a:lnTo>
                <a:lnTo>
                  <a:pt x="62" y="84"/>
                </a:lnTo>
                <a:lnTo>
                  <a:pt x="61" y="86"/>
                </a:lnTo>
                <a:lnTo>
                  <a:pt x="61" y="89"/>
                </a:lnTo>
                <a:lnTo>
                  <a:pt x="61" y="90"/>
                </a:lnTo>
                <a:lnTo>
                  <a:pt x="64" y="92"/>
                </a:lnTo>
                <a:lnTo>
                  <a:pt x="67" y="92"/>
                </a:lnTo>
                <a:lnTo>
                  <a:pt x="69" y="92"/>
                </a:lnTo>
                <a:lnTo>
                  <a:pt x="72" y="94"/>
                </a:lnTo>
                <a:lnTo>
                  <a:pt x="81" y="98"/>
                </a:lnTo>
                <a:lnTo>
                  <a:pt x="88" y="101"/>
                </a:lnTo>
                <a:lnTo>
                  <a:pt x="93" y="97"/>
                </a:lnTo>
                <a:lnTo>
                  <a:pt x="98" y="88"/>
                </a:lnTo>
                <a:lnTo>
                  <a:pt x="101" y="76"/>
                </a:lnTo>
                <a:lnTo>
                  <a:pt x="102" y="71"/>
                </a:lnTo>
                <a:lnTo>
                  <a:pt x="105" y="69"/>
                </a:lnTo>
                <a:lnTo>
                  <a:pt x="108" y="64"/>
                </a:lnTo>
                <a:lnTo>
                  <a:pt x="111" y="60"/>
                </a:lnTo>
                <a:lnTo>
                  <a:pt x="113" y="55"/>
                </a:lnTo>
                <a:lnTo>
                  <a:pt x="113" y="51"/>
                </a:lnTo>
                <a:lnTo>
                  <a:pt x="112" y="48"/>
                </a:lnTo>
                <a:lnTo>
                  <a:pt x="111" y="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
          <p:cNvSpPr>
            <a:spLocks/>
          </p:cNvSpPr>
          <p:nvPr/>
        </p:nvSpPr>
        <p:spPr bwMode="auto">
          <a:xfrm>
            <a:off x="14706036" y="9187180"/>
            <a:ext cx="98662" cy="59656"/>
          </a:xfrm>
          <a:custGeom>
            <a:avLst/>
            <a:gdLst>
              <a:gd name="T0" fmla="*/ 143 w 169"/>
              <a:gd name="T1" fmla="*/ 105 h 105"/>
              <a:gd name="T2" fmla="*/ 113 w 169"/>
              <a:gd name="T3" fmla="*/ 104 h 105"/>
              <a:gd name="T4" fmla="*/ 94 w 169"/>
              <a:gd name="T5" fmla="*/ 102 h 105"/>
              <a:gd name="T6" fmla="*/ 95 w 169"/>
              <a:gd name="T7" fmla="*/ 87 h 105"/>
              <a:gd name="T8" fmla="*/ 89 w 169"/>
              <a:gd name="T9" fmla="*/ 79 h 105"/>
              <a:gd name="T10" fmla="*/ 69 w 169"/>
              <a:gd name="T11" fmla="*/ 75 h 105"/>
              <a:gd name="T12" fmla="*/ 58 w 169"/>
              <a:gd name="T13" fmla="*/ 75 h 105"/>
              <a:gd name="T14" fmla="*/ 53 w 169"/>
              <a:gd name="T15" fmla="*/ 68 h 105"/>
              <a:gd name="T16" fmla="*/ 40 w 169"/>
              <a:gd name="T17" fmla="*/ 63 h 105"/>
              <a:gd name="T18" fmla="*/ 26 w 169"/>
              <a:gd name="T19" fmla="*/ 44 h 105"/>
              <a:gd name="T20" fmla="*/ 21 w 169"/>
              <a:gd name="T21" fmla="*/ 28 h 105"/>
              <a:gd name="T22" fmla="*/ 8 w 169"/>
              <a:gd name="T23" fmla="*/ 25 h 105"/>
              <a:gd name="T24" fmla="*/ 9 w 169"/>
              <a:gd name="T25" fmla="*/ 18 h 105"/>
              <a:gd name="T26" fmla="*/ 0 w 169"/>
              <a:gd name="T27" fmla="*/ 2 h 105"/>
              <a:gd name="T28" fmla="*/ 12 w 169"/>
              <a:gd name="T29" fmla="*/ 1 h 105"/>
              <a:gd name="T30" fmla="*/ 20 w 169"/>
              <a:gd name="T31" fmla="*/ 7 h 105"/>
              <a:gd name="T32" fmla="*/ 27 w 169"/>
              <a:gd name="T33" fmla="*/ 8 h 105"/>
              <a:gd name="T34" fmla="*/ 34 w 169"/>
              <a:gd name="T35" fmla="*/ 7 h 105"/>
              <a:gd name="T36" fmla="*/ 39 w 169"/>
              <a:gd name="T37" fmla="*/ 7 h 105"/>
              <a:gd name="T38" fmla="*/ 59 w 169"/>
              <a:gd name="T39" fmla="*/ 26 h 105"/>
              <a:gd name="T40" fmla="*/ 73 w 169"/>
              <a:gd name="T41" fmla="*/ 26 h 105"/>
              <a:gd name="T42" fmla="*/ 83 w 169"/>
              <a:gd name="T43" fmla="*/ 33 h 105"/>
              <a:gd name="T44" fmla="*/ 63 w 169"/>
              <a:gd name="T45" fmla="*/ 37 h 105"/>
              <a:gd name="T46" fmla="*/ 56 w 169"/>
              <a:gd name="T47" fmla="*/ 33 h 105"/>
              <a:gd name="T48" fmla="*/ 50 w 169"/>
              <a:gd name="T49" fmla="*/ 42 h 105"/>
              <a:gd name="T50" fmla="*/ 80 w 169"/>
              <a:gd name="T51" fmla="*/ 61 h 105"/>
              <a:gd name="T52" fmla="*/ 95 w 169"/>
              <a:gd name="T53" fmla="*/ 63 h 105"/>
              <a:gd name="T54" fmla="*/ 123 w 169"/>
              <a:gd name="T55" fmla="*/ 49 h 105"/>
              <a:gd name="T56" fmla="*/ 133 w 169"/>
              <a:gd name="T57" fmla="*/ 51 h 105"/>
              <a:gd name="T58" fmla="*/ 136 w 169"/>
              <a:gd name="T59" fmla="*/ 70 h 105"/>
              <a:gd name="T60" fmla="*/ 153 w 169"/>
              <a:gd name="T61" fmla="*/ 71 h 105"/>
              <a:gd name="T62" fmla="*/ 148 w 169"/>
              <a:gd name="T63" fmla="*/ 82 h 105"/>
              <a:gd name="T64" fmla="*/ 150 w 169"/>
              <a:gd name="T65" fmla="*/ 88 h 105"/>
              <a:gd name="T66" fmla="*/ 162 w 169"/>
              <a:gd name="T67" fmla="*/ 93 h 105"/>
              <a:gd name="T68" fmla="*/ 169 w 169"/>
              <a:gd name="T6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9" h="105">
                <a:moveTo>
                  <a:pt x="160" y="104"/>
                </a:moveTo>
                <a:lnTo>
                  <a:pt x="143" y="105"/>
                </a:lnTo>
                <a:lnTo>
                  <a:pt x="119" y="105"/>
                </a:lnTo>
                <a:lnTo>
                  <a:pt x="113" y="104"/>
                </a:lnTo>
                <a:lnTo>
                  <a:pt x="98" y="104"/>
                </a:lnTo>
                <a:lnTo>
                  <a:pt x="94" y="102"/>
                </a:lnTo>
                <a:lnTo>
                  <a:pt x="94" y="99"/>
                </a:lnTo>
                <a:lnTo>
                  <a:pt x="95" y="87"/>
                </a:lnTo>
                <a:lnTo>
                  <a:pt x="94" y="83"/>
                </a:lnTo>
                <a:lnTo>
                  <a:pt x="89" y="79"/>
                </a:lnTo>
                <a:lnTo>
                  <a:pt x="84" y="76"/>
                </a:lnTo>
                <a:lnTo>
                  <a:pt x="69" y="75"/>
                </a:lnTo>
                <a:lnTo>
                  <a:pt x="61" y="75"/>
                </a:lnTo>
                <a:lnTo>
                  <a:pt x="58" y="75"/>
                </a:lnTo>
                <a:lnTo>
                  <a:pt x="56" y="73"/>
                </a:lnTo>
                <a:lnTo>
                  <a:pt x="53" y="68"/>
                </a:lnTo>
                <a:lnTo>
                  <a:pt x="51" y="67"/>
                </a:lnTo>
                <a:lnTo>
                  <a:pt x="40" y="63"/>
                </a:lnTo>
                <a:lnTo>
                  <a:pt x="32" y="55"/>
                </a:lnTo>
                <a:lnTo>
                  <a:pt x="26" y="44"/>
                </a:lnTo>
                <a:lnTo>
                  <a:pt x="25" y="34"/>
                </a:lnTo>
                <a:lnTo>
                  <a:pt x="21" y="28"/>
                </a:lnTo>
                <a:lnTo>
                  <a:pt x="14" y="26"/>
                </a:lnTo>
                <a:lnTo>
                  <a:pt x="8" y="25"/>
                </a:lnTo>
                <a:lnTo>
                  <a:pt x="7" y="24"/>
                </a:lnTo>
                <a:lnTo>
                  <a:pt x="9" y="18"/>
                </a:lnTo>
                <a:lnTo>
                  <a:pt x="8" y="13"/>
                </a:lnTo>
                <a:lnTo>
                  <a:pt x="0" y="2"/>
                </a:lnTo>
                <a:lnTo>
                  <a:pt x="6" y="0"/>
                </a:lnTo>
                <a:lnTo>
                  <a:pt x="12" y="1"/>
                </a:lnTo>
                <a:lnTo>
                  <a:pt x="16" y="3"/>
                </a:lnTo>
                <a:lnTo>
                  <a:pt x="20" y="7"/>
                </a:lnTo>
                <a:lnTo>
                  <a:pt x="24" y="8"/>
                </a:lnTo>
                <a:lnTo>
                  <a:pt x="27" y="8"/>
                </a:lnTo>
                <a:lnTo>
                  <a:pt x="32" y="8"/>
                </a:lnTo>
                <a:lnTo>
                  <a:pt x="34" y="7"/>
                </a:lnTo>
                <a:lnTo>
                  <a:pt x="37" y="6"/>
                </a:lnTo>
                <a:lnTo>
                  <a:pt x="39" y="7"/>
                </a:lnTo>
                <a:lnTo>
                  <a:pt x="44" y="11"/>
                </a:lnTo>
                <a:lnTo>
                  <a:pt x="59" y="26"/>
                </a:lnTo>
                <a:lnTo>
                  <a:pt x="65" y="27"/>
                </a:lnTo>
                <a:lnTo>
                  <a:pt x="73" y="26"/>
                </a:lnTo>
                <a:lnTo>
                  <a:pt x="80" y="26"/>
                </a:lnTo>
                <a:lnTo>
                  <a:pt x="83" y="33"/>
                </a:lnTo>
                <a:lnTo>
                  <a:pt x="67" y="38"/>
                </a:lnTo>
                <a:lnTo>
                  <a:pt x="63" y="37"/>
                </a:lnTo>
                <a:lnTo>
                  <a:pt x="61" y="34"/>
                </a:lnTo>
                <a:lnTo>
                  <a:pt x="56" y="33"/>
                </a:lnTo>
                <a:lnTo>
                  <a:pt x="51" y="34"/>
                </a:lnTo>
                <a:lnTo>
                  <a:pt x="50" y="42"/>
                </a:lnTo>
                <a:lnTo>
                  <a:pt x="55" y="46"/>
                </a:lnTo>
                <a:lnTo>
                  <a:pt x="80" y="61"/>
                </a:lnTo>
                <a:lnTo>
                  <a:pt x="87" y="63"/>
                </a:lnTo>
                <a:lnTo>
                  <a:pt x="95" y="63"/>
                </a:lnTo>
                <a:lnTo>
                  <a:pt x="100" y="62"/>
                </a:lnTo>
                <a:lnTo>
                  <a:pt x="123" y="49"/>
                </a:lnTo>
                <a:lnTo>
                  <a:pt x="130" y="48"/>
                </a:lnTo>
                <a:lnTo>
                  <a:pt x="133" y="51"/>
                </a:lnTo>
                <a:lnTo>
                  <a:pt x="133" y="59"/>
                </a:lnTo>
                <a:lnTo>
                  <a:pt x="136" y="70"/>
                </a:lnTo>
                <a:lnTo>
                  <a:pt x="142" y="76"/>
                </a:lnTo>
                <a:lnTo>
                  <a:pt x="153" y="71"/>
                </a:lnTo>
                <a:lnTo>
                  <a:pt x="158" y="75"/>
                </a:lnTo>
                <a:lnTo>
                  <a:pt x="148" y="82"/>
                </a:lnTo>
                <a:lnTo>
                  <a:pt x="147" y="85"/>
                </a:lnTo>
                <a:lnTo>
                  <a:pt x="150" y="88"/>
                </a:lnTo>
                <a:lnTo>
                  <a:pt x="155" y="91"/>
                </a:lnTo>
                <a:lnTo>
                  <a:pt x="162" y="93"/>
                </a:lnTo>
                <a:lnTo>
                  <a:pt x="168" y="95"/>
                </a:lnTo>
                <a:lnTo>
                  <a:pt x="169" y="100"/>
                </a:lnTo>
                <a:lnTo>
                  <a:pt x="160" y="10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
          <p:cNvSpPr>
            <a:spLocks/>
          </p:cNvSpPr>
          <p:nvPr/>
        </p:nvSpPr>
        <p:spPr bwMode="auto">
          <a:xfrm>
            <a:off x="14706036" y="9143585"/>
            <a:ext cx="89484" cy="64245"/>
          </a:xfrm>
          <a:custGeom>
            <a:avLst/>
            <a:gdLst>
              <a:gd name="T0" fmla="*/ 8 w 153"/>
              <a:gd name="T1" fmla="*/ 50 h 108"/>
              <a:gd name="T2" fmla="*/ 16 w 153"/>
              <a:gd name="T3" fmla="*/ 44 h 108"/>
              <a:gd name="T4" fmla="*/ 18 w 153"/>
              <a:gd name="T5" fmla="*/ 34 h 108"/>
              <a:gd name="T6" fmla="*/ 16 w 153"/>
              <a:gd name="T7" fmla="*/ 26 h 108"/>
              <a:gd name="T8" fmla="*/ 16 w 153"/>
              <a:gd name="T9" fmla="*/ 18 h 108"/>
              <a:gd name="T10" fmla="*/ 24 w 153"/>
              <a:gd name="T11" fmla="*/ 13 h 108"/>
              <a:gd name="T12" fmla="*/ 28 w 153"/>
              <a:gd name="T13" fmla="*/ 20 h 108"/>
              <a:gd name="T14" fmla="*/ 33 w 153"/>
              <a:gd name="T15" fmla="*/ 41 h 108"/>
              <a:gd name="T16" fmla="*/ 42 w 153"/>
              <a:gd name="T17" fmla="*/ 39 h 108"/>
              <a:gd name="T18" fmla="*/ 42 w 153"/>
              <a:gd name="T19" fmla="*/ 26 h 108"/>
              <a:gd name="T20" fmla="*/ 46 w 153"/>
              <a:gd name="T21" fmla="*/ 9 h 108"/>
              <a:gd name="T22" fmla="*/ 58 w 153"/>
              <a:gd name="T23" fmla="*/ 4 h 108"/>
              <a:gd name="T24" fmla="*/ 56 w 153"/>
              <a:gd name="T25" fmla="*/ 22 h 108"/>
              <a:gd name="T26" fmla="*/ 67 w 153"/>
              <a:gd name="T27" fmla="*/ 33 h 108"/>
              <a:gd name="T28" fmla="*/ 80 w 153"/>
              <a:gd name="T29" fmla="*/ 26 h 108"/>
              <a:gd name="T30" fmla="*/ 80 w 153"/>
              <a:gd name="T31" fmla="*/ 8 h 108"/>
              <a:gd name="T32" fmla="*/ 95 w 153"/>
              <a:gd name="T33" fmla="*/ 4 h 108"/>
              <a:gd name="T34" fmla="*/ 112 w 153"/>
              <a:gd name="T35" fmla="*/ 16 h 108"/>
              <a:gd name="T36" fmla="*/ 119 w 153"/>
              <a:gd name="T37" fmla="*/ 20 h 108"/>
              <a:gd name="T38" fmla="*/ 116 w 153"/>
              <a:gd name="T39" fmla="*/ 29 h 108"/>
              <a:gd name="T40" fmla="*/ 111 w 153"/>
              <a:gd name="T41" fmla="*/ 33 h 108"/>
              <a:gd name="T42" fmla="*/ 124 w 153"/>
              <a:gd name="T43" fmla="*/ 44 h 108"/>
              <a:gd name="T44" fmla="*/ 130 w 153"/>
              <a:gd name="T45" fmla="*/ 52 h 108"/>
              <a:gd name="T46" fmla="*/ 137 w 153"/>
              <a:gd name="T47" fmla="*/ 59 h 108"/>
              <a:gd name="T48" fmla="*/ 131 w 153"/>
              <a:gd name="T49" fmla="*/ 63 h 108"/>
              <a:gd name="T50" fmla="*/ 133 w 153"/>
              <a:gd name="T51" fmla="*/ 71 h 108"/>
              <a:gd name="T52" fmla="*/ 148 w 153"/>
              <a:gd name="T53" fmla="*/ 87 h 108"/>
              <a:gd name="T54" fmla="*/ 145 w 153"/>
              <a:gd name="T55" fmla="*/ 96 h 108"/>
              <a:gd name="T56" fmla="*/ 126 w 153"/>
              <a:gd name="T57" fmla="*/ 83 h 108"/>
              <a:gd name="T58" fmla="*/ 116 w 153"/>
              <a:gd name="T59" fmla="*/ 87 h 108"/>
              <a:gd name="T60" fmla="*/ 112 w 153"/>
              <a:gd name="T61" fmla="*/ 97 h 108"/>
              <a:gd name="T62" fmla="*/ 110 w 153"/>
              <a:gd name="T63" fmla="*/ 107 h 108"/>
              <a:gd name="T64" fmla="*/ 104 w 153"/>
              <a:gd name="T65" fmla="*/ 108 h 108"/>
              <a:gd name="T66" fmla="*/ 99 w 153"/>
              <a:gd name="T67" fmla="*/ 105 h 108"/>
              <a:gd name="T68" fmla="*/ 96 w 153"/>
              <a:gd name="T69" fmla="*/ 100 h 108"/>
              <a:gd name="T70" fmla="*/ 86 w 153"/>
              <a:gd name="T71" fmla="*/ 89 h 108"/>
              <a:gd name="T72" fmla="*/ 80 w 153"/>
              <a:gd name="T73" fmla="*/ 76 h 108"/>
              <a:gd name="T74" fmla="*/ 70 w 153"/>
              <a:gd name="T75" fmla="*/ 60 h 108"/>
              <a:gd name="T76" fmla="*/ 51 w 153"/>
              <a:gd name="T77" fmla="*/ 62 h 108"/>
              <a:gd name="T78" fmla="*/ 44 w 153"/>
              <a:gd name="T79" fmla="*/ 63 h 108"/>
              <a:gd name="T80" fmla="*/ 40 w 153"/>
              <a:gd name="T81" fmla="*/ 59 h 108"/>
              <a:gd name="T82" fmla="*/ 32 w 153"/>
              <a:gd name="T83" fmla="*/ 56 h 108"/>
              <a:gd name="T84" fmla="*/ 20 w 153"/>
              <a:gd name="T85" fmla="*/ 62 h 108"/>
              <a:gd name="T86" fmla="*/ 7 w 153"/>
              <a:gd name="T87" fmla="*/ 63 h 108"/>
              <a:gd name="T88" fmla="*/ 0 w 153"/>
              <a:gd name="T89"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 h="108">
                <a:moveTo>
                  <a:pt x="6" y="52"/>
                </a:moveTo>
                <a:lnTo>
                  <a:pt x="8" y="50"/>
                </a:lnTo>
                <a:lnTo>
                  <a:pt x="14" y="46"/>
                </a:lnTo>
                <a:lnTo>
                  <a:pt x="16" y="44"/>
                </a:lnTo>
                <a:lnTo>
                  <a:pt x="18" y="39"/>
                </a:lnTo>
                <a:lnTo>
                  <a:pt x="18" y="34"/>
                </a:lnTo>
                <a:lnTo>
                  <a:pt x="16" y="31"/>
                </a:lnTo>
                <a:lnTo>
                  <a:pt x="16" y="26"/>
                </a:lnTo>
                <a:lnTo>
                  <a:pt x="16" y="21"/>
                </a:lnTo>
                <a:lnTo>
                  <a:pt x="16" y="18"/>
                </a:lnTo>
                <a:lnTo>
                  <a:pt x="19" y="14"/>
                </a:lnTo>
                <a:lnTo>
                  <a:pt x="24" y="13"/>
                </a:lnTo>
                <a:lnTo>
                  <a:pt x="27" y="15"/>
                </a:lnTo>
                <a:lnTo>
                  <a:pt x="28" y="20"/>
                </a:lnTo>
                <a:lnTo>
                  <a:pt x="31" y="39"/>
                </a:lnTo>
                <a:lnTo>
                  <a:pt x="33" y="41"/>
                </a:lnTo>
                <a:lnTo>
                  <a:pt x="39" y="41"/>
                </a:lnTo>
                <a:lnTo>
                  <a:pt x="42" y="39"/>
                </a:lnTo>
                <a:lnTo>
                  <a:pt x="42" y="35"/>
                </a:lnTo>
                <a:lnTo>
                  <a:pt x="42" y="26"/>
                </a:lnTo>
                <a:lnTo>
                  <a:pt x="43" y="20"/>
                </a:lnTo>
                <a:lnTo>
                  <a:pt x="46" y="9"/>
                </a:lnTo>
                <a:lnTo>
                  <a:pt x="51" y="2"/>
                </a:lnTo>
                <a:lnTo>
                  <a:pt x="58" y="4"/>
                </a:lnTo>
                <a:lnTo>
                  <a:pt x="58" y="13"/>
                </a:lnTo>
                <a:lnTo>
                  <a:pt x="56" y="22"/>
                </a:lnTo>
                <a:lnTo>
                  <a:pt x="56" y="29"/>
                </a:lnTo>
                <a:lnTo>
                  <a:pt x="67" y="33"/>
                </a:lnTo>
                <a:lnTo>
                  <a:pt x="77" y="31"/>
                </a:lnTo>
                <a:lnTo>
                  <a:pt x="80" y="26"/>
                </a:lnTo>
                <a:lnTo>
                  <a:pt x="79" y="18"/>
                </a:lnTo>
                <a:lnTo>
                  <a:pt x="80" y="8"/>
                </a:lnTo>
                <a:lnTo>
                  <a:pt x="88" y="0"/>
                </a:lnTo>
                <a:lnTo>
                  <a:pt x="95" y="4"/>
                </a:lnTo>
                <a:lnTo>
                  <a:pt x="104" y="19"/>
                </a:lnTo>
                <a:lnTo>
                  <a:pt x="112" y="16"/>
                </a:lnTo>
                <a:lnTo>
                  <a:pt x="117" y="16"/>
                </a:lnTo>
                <a:lnTo>
                  <a:pt x="119" y="20"/>
                </a:lnTo>
                <a:lnTo>
                  <a:pt x="118" y="26"/>
                </a:lnTo>
                <a:lnTo>
                  <a:pt x="116" y="29"/>
                </a:lnTo>
                <a:lnTo>
                  <a:pt x="113" y="31"/>
                </a:lnTo>
                <a:lnTo>
                  <a:pt x="111" y="33"/>
                </a:lnTo>
                <a:lnTo>
                  <a:pt x="108" y="41"/>
                </a:lnTo>
                <a:lnTo>
                  <a:pt x="124" y="44"/>
                </a:lnTo>
                <a:lnTo>
                  <a:pt x="127" y="51"/>
                </a:lnTo>
                <a:lnTo>
                  <a:pt x="130" y="52"/>
                </a:lnTo>
                <a:lnTo>
                  <a:pt x="133" y="56"/>
                </a:lnTo>
                <a:lnTo>
                  <a:pt x="137" y="59"/>
                </a:lnTo>
                <a:lnTo>
                  <a:pt x="135" y="60"/>
                </a:lnTo>
                <a:lnTo>
                  <a:pt x="131" y="63"/>
                </a:lnTo>
                <a:lnTo>
                  <a:pt x="131" y="68"/>
                </a:lnTo>
                <a:lnTo>
                  <a:pt x="133" y="71"/>
                </a:lnTo>
                <a:lnTo>
                  <a:pt x="136" y="75"/>
                </a:lnTo>
                <a:lnTo>
                  <a:pt x="148" y="87"/>
                </a:lnTo>
                <a:lnTo>
                  <a:pt x="153" y="94"/>
                </a:lnTo>
                <a:lnTo>
                  <a:pt x="145" y="96"/>
                </a:lnTo>
                <a:lnTo>
                  <a:pt x="137" y="94"/>
                </a:lnTo>
                <a:lnTo>
                  <a:pt x="126" y="83"/>
                </a:lnTo>
                <a:lnTo>
                  <a:pt x="119" y="83"/>
                </a:lnTo>
                <a:lnTo>
                  <a:pt x="116" y="87"/>
                </a:lnTo>
                <a:lnTo>
                  <a:pt x="113" y="92"/>
                </a:lnTo>
                <a:lnTo>
                  <a:pt x="112" y="97"/>
                </a:lnTo>
                <a:lnTo>
                  <a:pt x="110" y="105"/>
                </a:lnTo>
                <a:lnTo>
                  <a:pt x="110" y="107"/>
                </a:lnTo>
                <a:lnTo>
                  <a:pt x="108" y="108"/>
                </a:lnTo>
                <a:lnTo>
                  <a:pt x="104" y="108"/>
                </a:lnTo>
                <a:lnTo>
                  <a:pt x="101" y="107"/>
                </a:lnTo>
                <a:lnTo>
                  <a:pt x="99" y="105"/>
                </a:lnTo>
                <a:lnTo>
                  <a:pt x="98" y="101"/>
                </a:lnTo>
                <a:lnTo>
                  <a:pt x="96" y="100"/>
                </a:lnTo>
                <a:lnTo>
                  <a:pt x="92" y="95"/>
                </a:lnTo>
                <a:lnTo>
                  <a:pt x="86" y="89"/>
                </a:lnTo>
                <a:lnTo>
                  <a:pt x="82" y="82"/>
                </a:lnTo>
                <a:lnTo>
                  <a:pt x="80" y="76"/>
                </a:lnTo>
                <a:lnTo>
                  <a:pt x="79" y="72"/>
                </a:lnTo>
                <a:lnTo>
                  <a:pt x="70" y="60"/>
                </a:lnTo>
                <a:lnTo>
                  <a:pt x="52" y="60"/>
                </a:lnTo>
                <a:lnTo>
                  <a:pt x="51" y="62"/>
                </a:lnTo>
                <a:lnTo>
                  <a:pt x="46" y="63"/>
                </a:lnTo>
                <a:lnTo>
                  <a:pt x="44" y="63"/>
                </a:lnTo>
                <a:lnTo>
                  <a:pt x="42" y="63"/>
                </a:lnTo>
                <a:lnTo>
                  <a:pt x="40" y="59"/>
                </a:lnTo>
                <a:lnTo>
                  <a:pt x="39" y="58"/>
                </a:lnTo>
                <a:lnTo>
                  <a:pt x="32" y="56"/>
                </a:lnTo>
                <a:lnTo>
                  <a:pt x="27" y="57"/>
                </a:lnTo>
                <a:lnTo>
                  <a:pt x="20" y="62"/>
                </a:lnTo>
                <a:lnTo>
                  <a:pt x="16" y="63"/>
                </a:lnTo>
                <a:lnTo>
                  <a:pt x="7" y="63"/>
                </a:lnTo>
                <a:lnTo>
                  <a:pt x="1" y="62"/>
                </a:lnTo>
                <a:lnTo>
                  <a:pt x="0" y="59"/>
                </a:lnTo>
                <a:lnTo>
                  <a:pt x="6" y="5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36"/>
          <p:cNvSpPr>
            <a:spLocks/>
          </p:cNvSpPr>
          <p:nvPr/>
        </p:nvSpPr>
        <p:spPr bwMode="auto">
          <a:xfrm>
            <a:off x="15231464" y="9077047"/>
            <a:ext cx="25240" cy="16062"/>
          </a:xfrm>
          <a:custGeom>
            <a:avLst/>
            <a:gdLst>
              <a:gd name="T0" fmla="*/ 38 w 44"/>
              <a:gd name="T1" fmla="*/ 12 h 25"/>
              <a:gd name="T2" fmla="*/ 35 w 44"/>
              <a:gd name="T3" fmla="*/ 8 h 25"/>
              <a:gd name="T4" fmla="*/ 27 w 44"/>
              <a:gd name="T5" fmla="*/ 5 h 25"/>
              <a:gd name="T6" fmla="*/ 14 w 44"/>
              <a:gd name="T7" fmla="*/ 1 h 25"/>
              <a:gd name="T8" fmla="*/ 6 w 44"/>
              <a:gd name="T9" fmla="*/ 0 h 25"/>
              <a:gd name="T10" fmla="*/ 0 w 44"/>
              <a:gd name="T11" fmla="*/ 2 h 25"/>
              <a:gd name="T12" fmla="*/ 5 w 44"/>
              <a:gd name="T13" fmla="*/ 9 h 25"/>
              <a:gd name="T14" fmla="*/ 7 w 44"/>
              <a:gd name="T15" fmla="*/ 12 h 25"/>
              <a:gd name="T16" fmla="*/ 20 w 44"/>
              <a:gd name="T17" fmla="*/ 14 h 25"/>
              <a:gd name="T18" fmla="*/ 25 w 44"/>
              <a:gd name="T19" fmla="*/ 17 h 25"/>
              <a:gd name="T20" fmla="*/ 30 w 44"/>
              <a:gd name="T21" fmla="*/ 21 h 25"/>
              <a:gd name="T22" fmla="*/ 36 w 44"/>
              <a:gd name="T23" fmla="*/ 24 h 25"/>
              <a:gd name="T24" fmla="*/ 39 w 44"/>
              <a:gd name="T25" fmla="*/ 25 h 25"/>
              <a:gd name="T26" fmla="*/ 42 w 44"/>
              <a:gd name="T27" fmla="*/ 25 h 25"/>
              <a:gd name="T28" fmla="*/ 44 w 44"/>
              <a:gd name="T29" fmla="*/ 24 h 25"/>
              <a:gd name="T30" fmla="*/ 41 w 44"/>
              <a:gd name="T31" fmla="*/ 17 h 25"/>
              <a:gd name="T32" fmla="*/ 38 w 44"/>
              <a:gd name="T3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25">
                <a:moveTo>
                  <a:pt x="38" y="12"/>
                </a:moveTo>
                <a:lnTo>
                  <a:pt x="35" y="8"/>
                </a:lnTo>
                <a:lnTo>
                  <a:pt x="27" y="5"/>
                </a:lnTo>
                <a:lnTo>
                  <a:pt x="14" y="1"/>
                </a:lnTo>
                <a:lnTo>
                  <a:pt x="6" y="0"/>
                </a:lnTo>
                <a:lnTo>
                  <a:pt x="0" y="2"/>
                </a:lnTo>
                <a:lnTo>
                  <a:pt x="5" y="9"/>
                </a:lnTo>
                <a:lnTo>
                  <a:pt x="7" y="12"/>
                </a:lnTo>
                <a:lnTo>
                  <a:pt x="20" y="14"/>
                </a:lnTo>
                <a:lnTo>
                  <a:pt x="25" y="17"/>
                </a:lnTo>
                <a:lnTo>
                  <a:pt x="30" y="21"/>
                </a:lnTo>
                <a:lnTo>
                  <a:pt x="36" y="24"/>
                </a:lnTo>
                <a:lnTo>
                  <a:pt x="39" y="25"/>
                </a:lnTo>
                <a:lnTo>
                  <a:pt x="42" y="25"/>
                </a:lnTo>
                <a:lnTo>
                  <a:pt x="44" y="24"/>
                </a:lnTo>
                <a:lnTo>
                  <a:pt x="41" y="17"/>
                </a:lnTo>
                <a:lnTo>
                  <a:pt x="38"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37"/>
          <p:cNvSpPr>
            <a:spLocks/>
          </p:cNvSpPr>
          <p:nvPr/>
        </p:nvSpPr>
        <p:spPr bwMode="auto">
          <a:xfrm>
            <a:off x="15013492" y="9260602"/>
            <a:ext cx="32122" cy="41300"/>
          </a:xfrm>
          <a:custGeom>
            <a:avLst/>
            <a:gdLst>
              <a:gd name="T0" fmla="*/ 52 w 59"/>
              <a:gd name="T1" fmla="*/ 47 h 74"/>
              <a:gd name="T2" fmla="*/ 50 w 59"/>
              <a:gd name="T3" fmla="*/ 41 h 74"/>
              <a:gd name="T4" fmla="*/ 48 w 59"/>
              <a:gd name="T5" fmla="*/ 37 h 74"/>
              <a:gd name="T6" fmla="*/ 46 w 59"/>
              <a:gd name="T7" fmla="*/ 32 h 74"/>
              <a:gd name="T8" fmla="*/ 44 w 59"/>
              <a:gd name="T9" fmla="*/ 29 h 74"/>
              <a:gd name="T10" fmla="*/ 44 w 59"/>
              <a:gd name="T11" fmla="*/ 23 h 74"/>
              <a:gd name="T12" fmla="*/ 42 w 59"/>
              <a:gd name="T13" fmla="*/ 18 h 74"/>
              <a:gd name="T14" fmla="*/ 32 w 59"/>
              <a:gd name="T15" fmla="*/ 11 h 74"/>
              <a:gd name="T16" fmla="*/ 28 w 59"/>
              <a:gd name="T17" fmla="*/ 0 h 74"/>
              <a:gd name="T18" fmla="*/ 22 w 59"/>
              <a:gd name="T19" fmla="*/ 4 h 74"/>
              <a:gd name="T20" fmla="*/ 16 w 59"/>
              <a:gd name="T21" fmla="*/ 11 h 74"/>
              <a:gd name="T22" fmla="*/ 15 w 59"/>
              <a:gd name="T23" fmla="*/ 19 h 74"/>
              <a:gd name="T24" fmla="*/ 18 w 59"/>
              <a:gd name="T25" fmla="*/ 22 h 74"/>
              <a:gd name="T26" fmla="*/ 23 w 59"/>
              <a:gd name="T27" fmla="*/ 24 h 74"/>
              <a:gd name="T28" fmla="*/ 25 w 59"/>
              <a:gd name="T29" fmla="*/ 26 h 74"/>
              <a:gd name="T30" fmla="*/ 5 w 59"/>
              <a:gd name="T31" fmla="*/ 29 h 74"/>
              <a:gd name="T32" fmla="*/ 0 w 59"/>
              <a:gd name="T33" fmla="*/ 32 h 74"/>
              <a:gd name="T34" fmla="*/ 1 w 59"/>
              <a:gd name="T35" fmla="*/ 37 h 74"/>
              <a:gd name="T36" fmla="*/ 11 w 59"/>
              <a:gd name="T37" fmla="*/ 42 h 74"/>
              <a:gd name="T38" fmla="*/ 31 w 59"/>
              <a:gd name="T39" fmla="*/ 44 h 74"/>
              <a:gd name="T40" fmla="*/ 38 w 59"/>
              <a:gd name="T41" fmla="*/ 49 h 74"/>
              <a:gd name="T42" fmla="*/ 34 w 59"/>
              <a:gd name="T43" fmla="*/ 55 h 74"/>
              <a:gd name="T44" fmla="*/ 26 w 59"/>
              <a:gd name="T45" fmla="*/ 59 h 74"/>
              <a:gd name="T46" fmla="*/ 23 w 59"/>
              <a:gd name="T47" fmla="*/ 62 h 74"/>
              <a:gd name="T48" fmla="*/ 25 w 59"/>
              <a:gd name="T49" fmla="*/ 72 h 74"/>
              <a:gd name="T50" fmla="*/ 28 w 59"/>
              <a:gd name="T51" fmla="*/ 74 h 74"/>
              <a:gd name="T52" fmla="*/ 31 w 59"/>
              <a:gd name="T53" fmla="*/ 73 h 74"/>
              <a:gd name="T54" fmla="*/ 36 w 59"/>
              <a:gd name="T55" fmla="*/ 71 h 74"/>
              <a:gd name="T56" fmla="*/ 41 w 59"/>
              <a:gd name="T57" fmla="*/ 69 h 74"/>
              <a:gd name="T58" fmla="*/ 44 w 59"/>
              <a:gd name="T59" fmla="*/ 69 h 74"/>
              <a:gd name="T60" fmla="*/ 54 w 59"/>
              <a:gd name="T61" fmla="*/ 72 h 74"/>
              <a:gd name="T62" fmla="*/ 59 w 59"/>
              <a:gd name="T63" fmla="*/ 67 h 74"/>
              <a:gd name="T64" fmla="*/ 56 w 59"/>
              <a:gd name="T65" fmla="*/ 56 h 74"/>
              <a:gd name="T66" fmla="*/ 52 w 59"/>
              <a:gd name="T67" fmla="*/ 4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74">
                <a:moveTo>
                  <a:pt x="52" y="47"/>
                </a:moveTo>
                <a:lnTo>
                  <a:pt x="50" y="41"/>
                </a:lnTo>
                <a:lnTo>
                  <a:pt x="48" y="37"/>
                </a:lnTo>
                <a:lnTo>
                  <a:pt x="46" y="32"/>
                </a:lnTo>
                <a:lnTo>
                  <a:pt x="44" y="29"/>
                </a:lnTo>
                <a:lnTo>
                  <a:pt x="44" y="23"/>
                </a:lnTo>
                <a:lnTo>
                  <a:pt x="42" y="18"/>
                </a:lnTo>
                <a:lnTo>
                  <a:pt x="32" y="11"/>
                </a:lnTo>
                <a:lnTo>
                  <a:pt x="28" y="0"/>
                </a:lnTo>
                <a:lnTo>
                  <a:pt x="22" y="4"/>
                </a:lnTo>
                <a:lnTo>
                  <a:pt x="16" y="11"/>
                </a:lnTo>
                <a:lnTo>
                  <a:pt x="15" y="19"/>
                </a:lnTo>
                <a:lnTo>
                  <a:pt x="18" y="22"/>
                </a:lnTo>
                <a:lnTo>
                  <a:pt x="23" y="24"/>
                </a:lnTo>
                <a:lnTo>
                  <a:pt x="25" y="26"/>
                </a:lnTo>
                <a:lnTo>
                  <a:pt x="5" y="29"/>
                </a:lnTo>
                <a:lnTo>
                  <a:pt x="0" y="32"/>
                </a:lnTo>
                <a:lnTo>
                  <a:pt x="1" y="37"/>
                </a:lnTo>
                <a:lnTo>
                  <a:pt x="11" y="42"/>
                </a:lnTo>
                <a:lnTo>
                  <a:pt x="31" y="44"/>
                </a:lnTo>
                <a:lnTo>
                  <a:pt x="38" y="49"/>
                </a:lnTo>
                <a:lnTo>
                  <a:pt x="34" y="55"/>
                </a:lnTo>
                <a:lnTo>
                  <a:pt x="26" y="59"/>
                </a:lnTo>
                <a:lnTo>
                  <a:pt x="23" y="62"/>
                </a:lnTo>
                <a:lnTo>
                  <a:pt x="25" y="72"/>
                </a:lnTo>
                <a:lnTo>
                  <a:pt x="28" y="74"/>
                </a:lnTo>
                <a:lnTo>
                  <a:pt x="31" y="73"/>
                </a:lnTo>
                <a:lnTo>
                  <a:pt x="36" y="71"/>
                </a:lnTo>
                <a:lnTo>
                  <a:pt x="41" y="69"/>
                </a:lnTo>
                <a:lnTo>
                  <a:pt x="44" y="69"/>
                </a:lnTo>
                <a:lnTo>
                  <a:pt x="54" y="72"/>
                </a:lnTo>
                <a:lnTo>
                  <a:pt x="59" y="67"/>
                </a:lnTo>
                <a:lnTo>
                  <a:pt x="56" y="56"/>
                </a:lnTo>
                <a:lnTo>
                  <a:pt x="52" y="4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38"/>
          <p:cNvSpPr>
            <a:spLocks/>
          </p:cNvSpPr>
          <p:nvPr/>
        </p:nvSpPr>
        <p:spPr bwMode="auto">
          <a:xfrm>
            <a:off x="15180986" y="9143585"/>
            <a:ext cx="36711" cy="41300"/>
          </a:xfrm>
          <a:custGeom>
            <a:avLst/>
            <a:gdLst>
              <a:gd name="T0" fmla="*/ 57 w 67"/>
              <a:gd name="T1" fmla="*/ 21 h 69"/>
              <a:gd name="T2" fmla="*/ 54 w 67"/>
              <a:gd name="T3" fmla="*/ 16 h 69"/>
              <a:gd name="T4" fmla="*/ 54 w 67"/>
              <a:gd name="T5" fmla="*/ 9 h 69"/>
              <a:gd name="T6" fmla="*/ 51 w 67"/>
              <a:gd name="T7" fmla="*/ 3 h 69"/>
              <a:gd name="T8" fmla="*/ 43 w 67"/>
              <a:gd name="T9" fmla="*/ 2 h 69"/>
              <a:gd name="T10" fmla="*/ 35 w 67"/>
              <a:gd name="T11" fmla="*/ 1 h 69"/>
              <a:gd name="T12" fmla="*/ 29 w 67"/>
              <a:gd name="T13" fmla="*/ 0 h 69"/>
              <a:gd name="T14" fmla="*/ 23 w 67"/>
              <a:gd name="T15" fmla="*/ 4 h 69"/>
              <a:gd name="T16" fmla="*/ 12 w 67"/>
              <a:gd name="T17" fmla="*/ 9 h 69"/>
              <a:gd name="T18" fmla="*/ 6 w 67"/>
              <a:gd name="T19" fmla="*/ 13 h 69"/>
              <a:gd name="T20" fmla="*/ 2 w 67"/>
              <a:gd name="T21" fmla="*/ 21 h 69"/>
              <a:gd name="T22" fmla="*/ 2 w 67"/>
              <a:gd name="T23" fmla="*/ 28 h 69"/>
              <a:gd name="T24" fmla="*/ 5 w 67"/>
              <a:gd name="T25" fmla="*/ 34 h 69"/>
              <a:gd name="T26" fmla="*/ 15 w 67"/>
              <a:gd name="T27" fmla="*/ 35 h 69"/>
              <a:gd name="T28" fmla="*/ 10 w 67"/>
              <a:gd name="T29" fmla="*/ 50 h 69"/>
              <a:gd name="T30" fmla="*/ 6 w 67"/>
              <a:gd name="T31" fmla="*/ 56 h 69"/>
              <a:gd name="T32" fmla="*/ 0 w 67"/>
              <a:gd name="T33" fmla="*/ 60 h 69"/>
              <a:gd name="T34" fmla="*/ 0 w 67"/>
              <a:gd name="T35" fmla="*/ 69 h 69"/>
              <a:gd name="T36" fmla="*/ 4 w 67"/>
              <a:gd name="T37" fmla="*/ 69 h 69"/>
              <a:gd name="T38" fmla="*/ 8 w 67"/>
              <a:gd name="T39" fmla="*/ 63 h 69"/>
              <a:gd name="T40" fmla="*/ 14 w 67"/>
              <a:gd name="T41" fmla="*/ 60 h 69"/>
              <a:gd name="T42" fmla="*/ 39 w 67"/>
              <a:gd name="T43" fmla="*/ 56 h 69"/>
              <a:gd name="T44" fmla="*/ 41 w 67"/>
              <a:gd name="T45" fmla="*/ 55 h 69"/>
              <a:gd name="T46" fmla="*/ 31 w 67"/>
              <a:gd name="T47" fmla="*/ 47 h 69"/>
              <a:gd name="T48" fmla="*/ 26 w 67"/>
              <a:gd name="T49" fmla="*/ 35 h 69"/>
              <a:gd name="T50" fmla="*/ 39 w 67"/>
              <a:gd name="T51" fmla="*/ 34 h 69"/>
              <a:gd name="T52" fmla="*/ 57 w 67"/>
              <a:gd name="T53" fmla="*/ 34 h 69"/>
              <a:gd name="T54" fmla="*/ 67 w 67"/>
              <a:gd name="T55" fmla="*/ 27 h 69"/>
              <a:gd name="T56" fmla="*/ 61 w 67"/>
              <a:gd name="T57" fmla="*/ 25 h 69"/>
              <a:gd name="T58" fmla="*/ 57 w 67"/>
              <a:gd name="T59" fmla="*/ 2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9">
                <a:moveTo>
                  <a:pt x="57" y="21"/>
                </a:moveTo>
                <a:lnTo>
                  <a:pt x="54" y="16"/>
                </a:lnTo>
                <a:lnTo>
                  <a:pt x="54" y="9"/>
                </a:lnTo>
                <a:lnTo>
                  <a:pt x="51" y="3"/>
                </a:lnTo>
                <a:lnTo>
                  <a:pt x="43" y="2"/>
                </a:lnTo>
                <a:lnTo>
                  <a:pt x="35" y="1"/>
                </a:lnTo>
                <a:lnTo>
                  <a:pt x="29" y="0"/>
                </a:lnTo>
                <a:lnTo>
                  <a:pt x="23" y="4"/>
                </a:lnTo>
                <a:lnTo>
                  <a:pt x="12" y="9"/>
                </a:lnTo>
                <a:lnTo>
                  <a:pt x="6" y="13"/>
                </a:lnTo>
                <a:lnTo>
                  <a:pt x="2" y="21"/>
                </a:lnTo>
                <a:lnTo>
                  <a:pt x="2" y="28"/>
                </a:lnTo>
                <a:lnTo>
                  <a:pt x="5" y="34"/>
                </a:lnTo>
                <a:lnTo>
                  <a:pt x="15" y="35"/>
                </a:lnTo>
                <a:lnTo>
                  <a:pt x="10" y="50"/>
                </a:lnTo>
                <a:lnTo>
                  <a:pt x="6" y="56"/>
                </a:lnTo>
                <a:lnTo>
                  <a:pt x="0" y="60"/>
                </a:lnTo>
                <a:lnTo>
                  <a:pt x="0" y="69"/>
                </a:lnTo>
                <a:lnTo>
                  <a:pt x="4" y="69"/>
                </a:lnTo>
                <a:lnTo>
                  <a:pt x="8" y="63"/>
                </a:lnTo>
                <a:lnTo>
                  <a:pt x="14" y="60"/>
                </a:lnTo>
                <a:lnTo>
                  <a:pt x="39" y="56"/>
                </a:lnTo>
                <a:lnTo>
                  <a:pt x="41" y="55"/>
                </a:lnTo>
                <a:lnTo>
                  <a:pt x="31" y="47"/>
                </a:lnTo>
                <a:lnTo>
                  <a:pt x="26" y="35"/>
                </a:lnTo>
                <a:lnTo>
                  <a:pt x="39" y="34"/>
                </a:lnTo>
                <a:lnTo>
                  <a:pt x="57" y="34"/>
                </a:lnTo>
                <a:lnTo>
                  <a:pt x="67" y="27"/>
                </a:lnTo>
                <a:lnTo>
                  <a:pt x="61" y="25"/>
                </a:lnTo>
                <a:lnTo>
                  <a:pt x="57"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9"/>
          <p:cNvSpPr>
            <a:spLocks noEditPoints="1"/>
          </p:cNvSpPr>
          <p:nvPr/>
        </p:nvSpPr>
        <p:spPr bwMode="auto">
          <a:xfrm>
            <a:off x="10757293" y="5288915"/>
            <a:ext cx="2792342" cy="2806109"/>
          </a:xfrm>
          <a:custGeom>
            <a:avLst/>
            <a:gdLst>
              <a:gd name="T0" fmla="*/ 743 w 4866"/>
              <a:gd name="T1" fmla="*/ 2271 h 4893"/>
              <a:gd name="T2" fmla="*/ 1402 w 4866"/>
              <a:gd name="T3" fmla="*/ 2430 h 4893"/>
              <a:gd name="T4" fmla="*/ 1626 w 4866"/>
              <a:gd name="T5" fmla="*/ 2471 h 4893"/>
              <a:gd name="T6" fmla="*/ 1798 w 4866"/>
              <a:gd name="T7" fmla="*/ 2509 h 4893"/>
              <a:gd name="T8" fmla="*/ 1858 w 4866"/>
              <a:gd name="T9" fmla="*/ 2482 h 4893"/>
              <a:gd name="T10" fmla="*/ 1932 w 4866"/>
              <a:gd name="T11" fmla="*/ 2533 h 4893"/>
              <a:gd name="T12" fmla="*/ 1970 w 4866"/>
              <a:gd name="T13" fmla="*/ 2630 h 4893"/>
              <a:gd name="T14" fmla="*/ 2061 w 4866"/>
              <a:gd name="T15" fmla="*/ 2623 h 4893"/>
              <a:gd name="T16" fmla="*/ 2106 w 4866"/>
              <a:gd name="T17" fmla="*/ 2749 h 4893"/>
              <a:gd name="T18" fmla="*/ 2083 w 4866"/>
              <a:gd name="T19" fmla="*/ 2817 h 4893"/>
              <a:gd name="T20" fmla="*/ 2167 w 4866"/>
              <a:gd name="T21" fmla="*/ 2917 h 4893"/>
              <a:gd name="T22" fmla="*/ 2283 w 4866"/>
              <a:gd name="T23" fmla="*/ 2913 h 4893"/>
              <a:gd name="T24" fmla="*/ 2374 w 4866"/>
              <a:gd name="T25" fmla="*/ 3023 h 4893"/>
              <a:gd name="T26" fmla="*/ 2538 w 4866"/>
              <a:gd name="T27" fmla="*/ 3242 h 4893"/>
              <a:gd name="T28" fmla="*/ 2586 w 4866"/>
              <a:gd name="T29" fmla="*/ 3451 h 4893"/>
              <a:gd name="T30" fmla="*/ 2597 w 4866"/>
              <a:gd name="T31" fmla="*/ 3504 h 4893"/>
              <a:gd name="T32" fmla="*/ 2505 w 4866"/>
              <a:gd name="T33" fmla="*/ 3438 h 4893"/>
              <a:gd name="T34" fmla="*/ 2607 w 4866"/>
              <a:gd name="T35" fmla="*/ 3532 h 4893"/>
              <a:gd name="T36" fmla="*/ 2782 w 4866"/>
              <a:gd name="T37" fmla="*/ 3618 h 4893"/>
              <a:gd name="T38" fmla="*/ 2838 w 4866"/>
              <a:gd name="T39" fmla="*/ 3541 h 4893"/>
              <a:gd name="T40" fmla="*/ 2791 w 4866"/>
              <a:gd name="T41" fmla="*/ 3541 h 4893"/>
              <a:gd name="T42" fmla="*/ 2886 w 4866"/>
              <a:gd name="T43" fmla="*/ 3452 h 4893"/>
              <a:gd name="T44" fmla="*/ 3038 w 4866"/>
              <a:gd name="T45" fmla="*/ 3247 h 4893"/>
              <a:gd name="T46" fmla="*/ 3222 w 4866"/>
              <a:gd name="T47" fmla="*/ 3142 h 4893"/>
              <a:gd name="T48" fmla="*/ 3326 w 4866"/>
              <a:gd name="T49" fmla="*/ 3109 h 4893"/>
              <a:gd name="T50" fmla="*/ 3500 w 4866"/>
              <a:gd name="T51" fmla="*/ 2822 h 4893"/>
              <a:gd name="T52" fmla="*/ 3568 w 4866"/>
              <a:gd name="T53" fmla="*/ 2731 h 4893"/>
              <a:gd name="T54" fmla="*/ 3577 w 4866"/>
              <a:gd name="T55" fmla="*/ 2685 h 4893"/>
              <a:gd name="T56" fmla="*/ 3641 w 4866"/>
              <a:gd name="T57" fmla="*/ 2846 h 4893"/>
              <a:gd name="T58" fmla="*/ 3591 w 4866"/>
              <a:gd name="T59" fmla="*/ 2915 h 4893"/>
              <a:gd name="T60" fmla="*/ 3568 w 4866"/>
              <a:gd name="T61" fmla="*/ 3120 h 4893"/>
              <a:gd name="T62" fmla="*/ 3468 w 4866"/>
              <a:gd name="T63" fmla="*/ 3263 h 4893"/>
              <a:gd name="T64" fmla="*/ 3424 w 4866"/>
              <a:gd name="T65" fmla="*/ 3407 h 4893"/>
              <a:gd name="T66" fmla="*/ 3395 w 4866"/>
              <a:gd name="T67" fmla="*/ 3627 h 4893"/>
              <a:gd name="T68" fmla="*/ 3215 w 4866"/>
              <a:gd name="T69" fmla="*/ 3710 h 4893"/>
              <a:gd name="T70" fmla="*/ 3340 w 4866"/>
              <a:gd name="T71" fmla="*/ 3718 h 4893"/>
              <a:gd name="T72" fmla="*/ 3547 w 4866"/>
              <a:gd name="T73" fmla="*/ 3673 h 4893"/>
              <a:gd name="T74" fmla="*/ 3620 w 4866"/>
              <a:gd name="T75" fmla="*/ 3417 h 4893"/>
              <a:gd name="T76" fmla="*/ 3769 w 4866"/>
              <a:gd name="T77" fmla="*/ 3447 h 4893"/>
              <a:gd name="T78" fmla="*/ 3859 w 4866"/>
              <a:gd name="T79" fmla="*/ 3555 h 4893"/>
              <a:gd name="T80" fmla="*/ 3815 w 4866"/>
              <a:gd name="T81" fmla="*/ 3796 h 4893"/>
              <a:gd name="T82" fmla="*/ 3864 w 4866"/>
              <a:gd name="T83" fmla="*/ 3910 h 4893"/>
              <a:gd name="T84" fmla="*/ 4032 w 4866"/>
              <a:gd name="T85" fmla="*/ 3866 h 4893"/>
              <a:gd name="T86" fmla="*/ 4038 w 4866"/>
              <a:gd name="T87" fmla="*/ 3816 h 4893"/>
              <a:gd name="T88" fmla="*/ 4203 w 4866"/>
              <a:gd name="T89" fmla="*/ 3831 h 4893"/>
              <a:gd name="T90" fmla="*/ 4176 w 4866"/>
              <a:gd name="T91" fmla="*/ 3933 h 4893"/>
              <a:gd name="T92" fmla="*/ 4085 w 4866"/>
              <a:gd name="T93" fmla="*/ 3883 h 4893"/>
              <a:gd name="T94" fmla="*/ 4237 w 4866"/>
              <a:gd name="T95" fmla="*/ 4025 h 4893"/>
              <a:gd name="T96" fmla="*/ 4405 w 4866"/>
              <a:gd name="T97" fmla="*/ 4365 h 4893"/>
              <a:gd name="T98" fmla="*/ 4469 w 4866"/>
              <a:gd name="T99" fmla="*/ 4658 h 4893"/>
              <a:gd name="T100" fmla="*/ 4610 w 4866"/>
              <a:gd name="T101" fmla="*/ 4822 h 4893"/>
              <a:gd name="T102" fmla="*/ 4852 w 4866"/>
              <a:gd name="T103" fmla="*/ 4485 h 4893"/>
              <a:gd name="T104" fmla="*/ 3603 w 4866"/>
              <a:gd name="T105" fmla="*/ 3964 h 4893"/>
              <a:gd name="T106" fmla="*/ 3500 w 4866"/>
              <a:gd name="T107" fmla="*/ 3913 h 4893"/>
              <a:gd name="T108" fmla="*/ 3357 w 4866"/>
              <a:gd name="T109" fmla="*/ 3898 h 4893"/>
              <a:gd name="T110" fmla="*/ 3056 w 4866"/>
              <a:gd name="T111" fmla="*/ 4014 h 4893"/>
              <a:gd name="T112" fmla="*/ 3199 w 4866"/>
              <a:gd name="T113" fmla="*/ 4071 h 4893"/>
              <a:gd name="T114" fmla="*/ 3488 w 4866"/>
              <a:gd name="T115" fmla="*/ 4064 h 4893"/>
              <a:gd name="T116" fmla="*/ 3651 w 4866"/>
              <a:gd name="T117" fmla="*/ 4019 h 4893"/>
              <a:gd name="T118" fmla="*/ 2883 w 4866"/>
              <a:gd name="T119" fmla="*/ 3624 h 4893"/>
              <a:gd name="T120" fmla="*/ 2226 w 4866"/>
              <a:gd name="T121" fmla="*/ 3152 h 4893"/>
              <a:gd name="T122" fmla="*/ 1885 w 4866"/>
              <a:gd name="T123" fmla="*/ 2529 h 4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66" h="4893">
                <a:moveTo>
                  <a:pt x="0" y="0"/>
                </a:moveTo>
                <a:lnTo>
                  <a:pt x="0" y="2306"/>
                </a:lnTo>
                <a:lnTo>
                  <a:pt x="38" y="2302"/>
                </a:lnTo>
                <a:lnTo>
                  <a:pt x="50" y="2302"/>
                </a:lnTo>
                <a:lnTo>
                  <a:pt x="56" y="2302"/>
                </a:lnTo>
                <a:lnTo>
                  <a:pt x="81" y="2293"/>
                </a:lnTo>
                <a:lnTo>
                  <a:pt x="89" y="2292"/>
                </a:lnTo>
                <a:lnTo>
                  <a:pt x="115" y="2293"/>
                </a:lnTo>
                <a:lnTo>
                  <a:pt x="125" y="2292"/>
                </a:lnTo>
                <a:lnTo>
                  <a:pt x="148" y="2287"/>
                </a:lnTo>
                <a:lnTo>
                  <a:pt x="182" y="2287"/>
                </a:lnTo>
                <a:lnTo>
                  <a:pt x="191" y="2286"/>
                </a:lnTo>
                <a:lnTo>
                  <a:pt x="217" y="2279"/>
                </a:lnTo>
                <a:lnTo>
                  <a:pt x="305" y="2276"/>
                </a:lnTo>
                <a:lnTo>
                  <a:pt x="383" y="2266"/>
                </a:lnTo>
                <a:lnTo>
                  <a:pt x="438" y="2268"/>
                </a:lnTo>
                <a:lnTo>
                  <a:pt x="460" y="2261"/>
                </a:lnTo>
                <a:lnTo>
                  <a:pt x="469" y="2260"/>
                </a:lnTo>
                <a:lnTo>
                  <a:pt x="514" y="2260"/>
                </a:lnTo>
                <a:lnTo>
                  <a:pt x="532" y="2265"/>
                </a:lnTo>
                <a:lnTo>
                  <a:pt x="627" y="2265"/>
                </a:lnTo>
                <a:lnTo>
                  <a:pt x="688" y="2272"/>
                </a:lnTo>
                <a:lnTo>
                  <a:pt x="725" y="2273"/>
                </a:lnTo>
                <a:lnTo>
                  <a:pt x="743" y="2271"/>
                </a:lnTo>
                <a:lnTo>
                  <a:pt x="808" y="2251"/>
                </a:lnTo>
                <a:lnTo>
                  <a:pt x="848" y="2226"/>
                </a:lnTo>
                <a:lnTo>
                  <a:pt x="866" y="2219"/>
                </a:lnTo>
                <a:lnTo>
                  <a:pt x="883" y="2220"/>
                </a:lnTo>
                <a:lnTo>
                  <a:pt x="951" y="2242"/>
                </a:lnTo>
                <a:lnTo>
                  <a:pt x="1028" y="2272"/>
                </a:lnTo>
                <a:lnTo>
                  <a:pt x="1129" y="2322"/>
                </a:lnTo>
                <a:lnTo>
                  <a:pt x="1185" y="2361"/>
                </a:lnTo>
                <a:lnTo>
                  <a:pt x="1248" y="2395"/>
                </a:lnTo>
                <a:lnTo>
                  <a:pt x="1260" y="2404"/>
                </a:lnTo>
                <a:lnTo>
                  <a:pt x="1281" y="2428"/>
                </a:lnTo>
                <a:lnTo>
                  <a:pt x="1295" y="2439"/>
                </a:lnTo>
                <a:lnTo>
                  <a:pt x="1311" y="2446"/>
                </a:lnTo>
                <a:lnTo>
                  <a:pt x="1329" y="2447"/>
                </a:lnTo>
                <a:lnTo>
                  <a:pt x="1348" y="2446"/>
                </a:lnTo>
                <a:lnTo>
                  <a:pt x="1369" y="2438"/>
                </a:lnTo>
                <a:lnTo>
                  <a:pt x="1377" y="2438"/>
                </a:lnTo>
                <a:lnTo>
                  <a:pt x="1386" y="2438"/>
                </a:lnTo>
                <a:lnTo>
                  <a:pt x="1395" y="2440"/>
                </a:lnTo>
                <a:lnTo>
                  <a:pt x="1404" y="2444"/>
                </a:lnTo>
                <a:lnTo>
                  <a:pt x="1408" y="2445"/>
                </a:lnTo>
                <a:lnTo>
                  <a:pt x="1413" y="2442"/>
                </a:lnTo>
                <a:lnTo>
                  <a:pt x="1407" y="2436"/>
                </a:lnTo>
                <a:lnTo>
                  <a:pt x="1402" y="2430"/>
                </a:lnTo>
                <a:lnTo>
                  <a:pt x="1400" y="2426"/>
                </a:lnTo>
                <a:lnTo>
                  <a:pt x="1404" y="2417"/>
                </a:lnTo>
                <a:lnTo>
                  <a:pt x="1409" y="2414"/>
                </a:lnTo>
                <a:lnTo>
                  <a:pt x="1416" y="2410"/>
                </a:lnTo>
                <a:lnTo>
                  <a:pt x="1426" y="2408"/>
                </a:lnTo>
                <a:lnTo>
                  <a:pt x="1445" y="2405"/>
                </a:lnTo>
                <a:lnTo>
                  <a:pt x="1455" y="2405"/>
                </a:lnTo>
                <a:lnTo>
                  <a:pt x="1483" y="2411"/>
                </a:lnTo>
                <a:lnTo>
                  <a:pt x="1502" y="2413"/>
                </a:lnTo>
                <a:lnTo>
                  <a:pt x="1521" y="2411"/>
                </a:lnTo>
                <a:lnTo>
                  <a:pt x="1531" y="2413"/>
                </a:lnTo>
                <a:lnTo>
                  <a:pt x="1539" y="2414"/>
                </a:lnTo>
                <a:lnTo>
                  <a:pt x="1558" y="2428"/>
                </a:lnTo>
                <a:lnTo>
                  <a:pt x="1568" y="2439"/>
                </a:lnTo>
                <a:lnTo>
                  <a:pt x="1595" y="2457"/>
                </a:lnTo>
                <a:lnTo>
                  <a:pt x="1603" y="2459"/>
                </a:lnTo>
                <a:lnTo>
                  <a:pt x="1608" y="2461"/>
                </a:lnTo>
                <a:lnTo>
                  <a:pt x="1610" y="2467"/>
                </a:lnTo>
                <a:lnTo>
                  <a:pt x="1611" y="2473"/>
                </a:lnTo>
                <a:lnTo>
                  <a:pt x="1612" y="2476"/>
                </a:lnTo>
                <a:lnTo>
                  <a:pt x="1617" y="2477"/>
                </a:lnTo>
                <a:lnTo>
                  <a:pt x="1620" y="2476"/>
                </a:lnTo>
                <a:lnTo>
                  <a:pt x="1623" y="2472"/>
                </a:lnTo>
                <a:lnTo>
                  <a:pt x="1626" y="2471"/>
                </a:lnTo>
                <a:lnTo>
                  <a:pt x="1636" y="2471"/>
                </a:lnTo>
                <a:lnTo>
                  <a:pt x="1644" y="2476"/>
                </a:lnTo>
                <a:lnTo>
                  <a:pt x="1677" y="2503"/>
                </a:lnTo>
                <a:lnTo>
                  <a:pt x="1680" y="2508"/>
                </a:lnTo>
                <a:lnTo>
                  <a:pt x="1681" y="2510"/>
                </a:lnTo>
                <a:lnTo>
                  <a:pt x="1681" y="2512"/>
                </a:lnTo>
                <a:lnTo>
                  <a:pt x="1685" y="2512"/>
                </a:lnTo>
                <a:lnTo>
                  <a:pt x="1687" y="2512"/>
                </a:lnTo>
                <a:lnTo>
                  <a:pt x="1696" y="2508"/>
                </a:lnTo>
                <a:lnTo>
                  <a:pt x="1699" y="2507"/>
                </a:lnTo>
                <a:lnTo>
                  <a:pt x="1704" y="2508"/>
                </a:lnTo>
                <a:lnTo>
                  <a:pt x="1712" y="2512"/>
                </a:lnTo>
                <a:lnTo>
                  <a:pt x="1721" y="2514"/>
                </a:lnTo>
                <a:lnTo>
                  <a:pt x="1728" y="2520"/>
                </a:lnTo>
                <a:lnTo>
                  <a:pt x="1731" y="2521"/>
                </a:lnTo>
                <a:lnTo>
                  <a:pt x="1735" y="2519"/>
                </a:lnTo>
                <a:lnTo>
                  <a:pt x="1746" y="2509"/>
                </a:lnTo>
                <a:lnTo>
                  <a:pt x="1754" y="2513"/>
                </a:lnTo>
                <a:lnTo>
                  <a:pt x="1766" y="2515"/>
                </a:lnTo>
                <a:lnTo>
                  <a:pt x="1789" y="2518"/>
                </a:lnTo>
                <a:lnTo>
                  <a:pt x="1792" y="2516"/>
                </a:lnTo>
                <a:lnTo>
                  <a:pt x="1795" y="2514"/>
                </a:lnTo>
                <a:lnTo>
                  <a:pt x="1797" y="2510"/>
                </a:lnTo>
                <a:lnTo>
                  <a:pt x="1798" y="2509"/>
                </a:lnTo>
                <a:lnTo>
                  <a:pt x="1804" y="2510"/>
                </a:lnTo>
                <a:lnTo>
                  <a:pt x="1810" y="2514"/>
                </a:lnTo>
                <a:lnTo>
                  <a:pt x="1814" y="2515"/>
                </a:lnTo>
                <a:lnTo>
                  <a:pt x="1822" y="2513"/>
                </a:lnTo>
                <a:lnTo>
                  <a:pt x="1821" y="2508"/>
                </a:lnTo>
                <a:lnTo>
                  <a:pt x="1814" y="2502"/>
                </a:lnTo>
                <a:lnTo>
                  <a:pt x="1804" y="2498"/>
                </a:lnTo>
                <a:lnTo>
                  <a:pt x="1795" y="2497"/>
                </a:lnTo>
                <a:lnTo>
                  <a:pt x="1791" y="2496"/>
                </a:lnTo>
                <a:lnTo>
                  <a:pt x="1790" y="2491"/>
                </a:lnTo>
                <a:lnTo>
                  <a:pt x="1791" y="2486"/>
                </a:lnTo>
                <a:lnTo>
                  <a:pt x="1796" y="2485"/>
                </a:lnTo>
                <a:lnTo>
                  <a:pt x="1799" y="2485"/>
                </a:lnTo>
                <a:lnTo>
                  <a:pt x="1804" y="2484"/>
                </a:lnTo>
                <a:lnTo>
                  <a:pt x="1815" y="2477"/>
                </a:lnTo>
                <a:lnTo>
                  <a:pt x="1819" y="2478"/>
                </a:lnTo>
                <a:lnTo>
                  <a:pt x="1821" y="2489"/>
                </a:lnTo>
                <a:lnTo>
                  <a:pt x="1823" y="2491"/>
                </a:lnTo>
                <a:lnTo>
                  <a:pt x="1828" y="2494"/>
                </a:lnTo>
                <a:lnTo>
                  <a:pt x="1846" y="2502"/>
                </a:lnTo>
                <a:lnTo>
                  <a:pt x="1850" y="2502"/>
                </a:lnTo>
                <a:lnTo>
                  <a:pt x="1854" y="2498"/>
                </a:lnTo>
                <a:lnTo>
                  <a:pt x="1857" y="2490"/>
                </a:lnTo>
                <a:lnTo>
                  <a:pt x="1858" y="2482"/>
                </a:lnTo>
                <a:lnTo>
                  <a:pt x="1859" y="2473"/>
                </a:lnTo>
                <a:lnTo>
                  <a:pt x="1866" y="2471"/>
                </a:lnTo>
                <a:lnTo>
                  <a:pt x="1875" y="2471"/>
                </a:lnTo>
                <a:lnTo>
                  <a:pt x="1885" y="2473"/>
                </a:lnTo>
                <a:lnTo>
                  <a:pt x="1894" y="2477"/>
                </a:lnTo>
                <a:lnTo>
                  <a:pt x="1898" y="2482"/>
                </a:lnTo>
                <a:lnTo>
                  <a:pt x="1897" y="2484"/>
                </a:lnTo>
                <a:lnTo>
                  <a:pt x="1893" y="2488"/>
                </a:lnTo>
                <a:lnTo>
                  <a:pt x="1890" y="2490"/>
                </a:lnTo>
                <a:lnTo>
                  <a:pt x="1891" y="2494"/>
                </a:lnTo>
                <a:lnTo>
                  <a:pt x="1895" y="2496"/>
                </a:lnTo>
                <a:lnTo>
                  <a:pt x="1900" y="2497"/>
                </a:lnTo>
                <a:lnTo>
                  <a:pt x="1902" y="2498"/>
                </a:lnTo>
                <a:lnTo>
                  <a:pt x="1904" y="2502"/>
                </a:lnTo>
                <a:lnTo>
                  <a:pt x="1903" y="2507"/>
                </a:lnTo>
                <a:lnTo>
                  <a:pt x="1902" y="2509"/>
                </a:lnTo>
                <a:lnTo>
                  <a:pt x="1903" y="2509"/>
                </a:lnTo>
                <a:lnTo>
                  <a:pt x="1907" y="2512"/>
                </a:lnTo>
                <a:lnTo>
                  <a:pt x="1910" y="2514"/>
                </a:lnTo>
                <a:lnTo>
                  <a:pt x="1920" y="2516"/>
                </a:lnTo>
                <a:lnTo>
                  <a:pt x="1927" y="2520"/>
                </a:lnTo>
                <a:lnTo>
                  <a:pt x="1931" y="2520"/>
                </a:lnTo>
                <a:lnTo>
                  <a:pt x="1932" y="2521"/>
                </a:lnTo>
                <a:lnTo>
                  <a:pt x="1932" y="2533"/>
                </a:lnTo>
                <a:lnTo>
                  <a:pt x="1933" y="2537"/>
                </a:lnTo>
                <a:lnTo>
                  <a:pt x="1937" y="2539"/>
                </a:lnTo>
                <a:lnTo>
                  <a:pt x="1941" y="2540"/>
                </a:lnTo>
                <a:lnTo>
                  <a:pt x="1944" y="2539"/>
                </a:lnTo>
                <a:lnTo>
                  <a:pt x="1947" y="2535"/>
                </a:lnTo>
                <a:lnTo>
                  <a:pt x="1951" y="2532"/>
                </a:lnTo>
                <a:lnTo>
                  <a:pt x="1957" y="2532"/>
                </a:lnTo>
                <a:lnTo>
                  <a:pt x="1959" y="2533"/>
                </a:lnTo>
                <a:lnTo>
                  <a:pt x="1965" y="2543"/>
                </a:lnTo>
                <a:lnTo>
                  <a:pt x="1984" y="2559"/>
                </a:lnTo>
                <a:lnTo>
                  <a:pt x="1988" y="2564"/>
                </a:lnTo>
                <a:lnTo>
                  <a:pt x="1990" y="2571"/>
                </a:lnTo>
                <a:lnTo>
                  <a:pt x="2002" y="2584"/>
                </a:lnTo>
                <a:lnTo>
                  <a:pt x="2007" y="2590"/>
                </a:lnTo>
                <a:lnTo>
                  <a:pt x="2006" y="2597"/>
                </a:lnTo>
                <a:lnTo>
                  <a:pt x="1999" y="2602"/>
                </a:lnTo>
                <a:lnTo>
                  <a:pt x="1992" y="2603"/>
                </a:lnTo>
                <a:lnTo>
                  <a:pt x="1988" y="2600"/>
                </a:lnTo>
                <a:lnTo>
                  <a:pt x="1986" y="2594"/>
                </a:lnTo>
                <a:lnTo>
                  <a:pt x="1980" y="2599"/>
                </a:lnTo>
                <a:lnTo>
                  <a:pt x="1974" y="2607"/>
                </a:lnTo>
                <a:lnTo>
                  <a:pt x="1970" y="2615"/>
                </a:lnTo>
                <a:lnTo>
                  <a:pt x="1970" y="2618"/>
                </a:lnTo>
                <a:lnTo>
                  <a:pt x="1970" y="2630"/>
                </a:lnTo>
                <a:lnTo>
                  <a:pt x="1971" y="2632"/>
                </a:lnTo>
                <a:lnTo>
                  <a:pt x="1972" y="2637"/>
                </a:lnTo>
                <a:lnTo>
                  <a:pt x="1972" y="2638"/>
                </a:lnTo>
                <a:lnTo>
                  <a:pt x="1971" y="2640"/>
                </a:lnTo>
                <a:lnTo>
                  <a:pt x="1969" y="2645"/>
                </a:lnTo>
                <a:lnTo>
                  <a:pt x="1968" y="2646"/>
                </a:lnTo>
                <a:lnTo>
                  <a:pt x="1969" y="2651"/>
                </a:lnTo>
                <a:lnTo>
                  <a:pt x="1972" y="2654"/>
                </a:lnTo>
                <a:lnTo>
                  <a:pt x="1976" y="2655"/>
                </a:lnTo>
                <a:lnTo>
                  <a:pt x="1982" y="2654"/>
                </a:lnTo>
                <a:lnTo>
                  <a:pt x="1987" y="2652"/>
                </a:lnTo>
                <a:lnTo>
                  <a:pt x="1989" y="2650"/>
                </a:lnTo>
                <a:lnTo>
                  <a:pt x="1990" y="2646"/>
                </a:lnTo>
                <a:lnTo>
                  <a:pt x="1993" y="2643"/>
                </a:lnTo>
                <a:lnTo>
                  <a:pt x="2001" y="2636"/>
                </a:lnTo>
                <a:lnTo>
                  <a:pt x="2008" y="2634"/>
                </a:lnTo>
                <a:lnTo>
                  <a:pt x="2014" y="2636"/>
                </a:lnTo>
                <a:lnTo>
                  <a:pt x="2025" y="2637"/>
                </a:lnTo>
                <a:lnTo>
                  <a:pt x="2030" y="2634"/>
                </a:lnTo>
                <a:lnTo>
                  <a:pt x="2035" y="2627"/>
                </a:lnTo>
                <a:lnTo>
                  <a:pt x="2041" y="2621"/>
                </a:lnTo>
                <a:lnTo>
                  <a:pt x="2049" y="2618"/>
                </a:lnTo>
                <a:lnTo>
                  <a:pt x="2052" y="2619"/>
                </a:lnTo>
                <a:lnTo>
                  <a:pt x="2061" y="2623"/>
                </a:lnTo>
                <a:lnTo>
                  <a:pt x="2064" y="2623"/>
                </a:lnTo>
                <a:lnTo>
                  <a:pt x="2068" y="2619"/>
                </a:lnTo>
                <a:lnTo>
                  <a:pt x="2072" y="2617"/>
                </a:lnTo>
                <a:lnTo>
                  <a:pt x="2075" y="2615"/>
                </a:lnTo>
                <a:lnTo>
                  <a:pt x="2080" y="2615"/>
                </a:lnTo>
                <a:lnTo>
                  <a:pt x="2087" y="2618"/>
                </a:lnTo>
                <a:lnTo>
                  <a:pt x="2106" y="2633"/>
                </a:lnTo>
                <a:lnTo>
                  <a:pt x="2120" y="2644"/>
                </a:lnTo>
                <a:lnTo>
                  <a:pt x="2130" y="2657"/>
                </a:lnTo>
                <a:lnTo>
                  <a:pt x="2138" y="2670"/>
                </a:lnTo>
                <a:lnTo>
                  <a:pt x="2148" y="2700"/>
                </a:lnTo>
                <a:lnTo>
                  <a:pt x="2148" y="2707"/>
                </a:lnTo>
                <a:lnTo>
                  <a:pt x="2142" y="2717"/>
                </a:lnTo>
                <a:lnTo>
                  <a:pt x="2140" y="2725"/>
                </a:lnTo>
                <a:lnTo>
                  <a:pt x="2137" y="2729"/>
                </a:lnTo>
                <a:lnTo>
                  <a:pt x="2135" y="2732"/>
                </a:lnTo>
                <a:lnTo>
                  <a:pt x="2126" y="2737"/>
                </a:lnTo>
                <a:lnTo>
                  <a:pt x="2122" y="2743"/>
                </a:lnTo>
                <a:lnTo>
                  <a:pt x="2119" y="2748"/>
                </a:lnTo>
                <a:lnTo>
                  <a:pt x="2117" y="2759"/>
                </a:lnTo>
                <a:lnTo>
                  <a:pt x="2115" y="2759"/>
                </a:lnTo>
                <a:lnTo>
                  <a:pt x="2109" y="2756"/>
                </a:lnTo>
                <a:lnTo>
                  <a:pt x="2107" y="2755"/>
                </a:lnTo>
                <a:lnTo>
                  <a:pt x="2106" y="2749"/>
                </a:lnTo>
                <a:lnTo>
                  <a:pt x="2106" y="2744"/>
                </a:lnTo>
                <a:lnTo>
                  <a:pt x="2107" y="2741"/>
                </a:lnTo>
                <a:lnTo>
                  <a:pt x="2109" y="2736"/>
                </a:lnTo>
                <a:lnTo>
                  <a:pt x="2110" y="2732"/>
                </a:lnTo>
                <a:lnTo>
                  <a:pt x="2116" y="2726"/>
                </a:lnTo>
                <a:lnTo>
                  <a:pt x="2106" y="2724"/>
                </a:lnTo>
                <a:lnTo>
                  <a:pt x="2075" y="2723"/>
                </a:lnTo>
                <a:lnTo>
                  <a:pt x="2062" y="2720"/>
                </a:lnTo>
                <a:lnTo>
                  <a:pt x="2057" y="2722"/>
                </a:lnTo>
                <a:lnTo>
                  <a:pt x="2054" y="2726"/>
                </a:lnTo>
                <a:lnTo>
                  <a:pt x="2055" y="2729"/>
                </a:lnTo>
                <a:lnTo>
                  <a:pt x="2072" y="2748"/>
                </a:lnTo>
                <a:lnTo>
                  <a:pt x="2078" y="2759"/>
                </a:lnTo>
                <a:lnTo>
                  <a:pt x="2081" y="2771"/>
                </a:lnTo>
                <a:lnTo>
                  <a:pt x="2078" y="2780"/>
                </a:lnTo>
                <a:lnTo>
                  <a:pt x="2074" y="2784"/>
                </a:lnTo>
                <a:lnTo>
                  <a:pt x="2062" y="2790"/>
                </a:lnTo>
                <a:lnTo>
                  <a:pt x="2060" y="2793"/>
                </a:lnTo>
                <a:lnTo>
                  <a:pt x="2055" y="2799"/>
                </a:lnTo>
                <a:lnTo>
                  <a:pt x="2051" y="2802"/>
                </a:lnTo>
                <a:lnTo>
                  <a:pt x="2055" y="2809"/>
                </a:lnTo>
                <a:lnTo>
                  <a:pt x="2061" y="2811"/>
                </a:lnTo>
                <a:lnTo>
                  <a:pt x="2076" y="2812"/>
                </a:lnTo>
                <a:lnTo>
                  <a:pt x="2083" y="2817"/>
                </a:lnTo>
                <a:lnTo>
                  <a:pt x="2087" y="2818"/>
                </a:lnTo>
                <a:lnTo>
                  <a:pt x="2088" y="2817"/>
                </a:lnTo>
                <a:lnTo>
                  <a:pt x="2091" y="2815"/>
                </a:lnTo>
                <a:lnTo>
                  <a:pt x="2094" y="2812"/>
                </a:lnTo>
                <a:lnTo>
                  <a:pt x="2098" y="2812"/>
                </a:lnTo>
                <a:lnTo>
                  <a:pt x="2105" y="2816"/>
                </a:lnTo>
                <a:lnTo>
                  <a:pt x="2110" y="2822"/>
                </a:lnTo>
                <a:lnTo>
                  <a:pt x="2113" y="2830"/>
                </a:lnTo>
                <a:lnTo>
                  <a:pt x="2112" y="2837"/>
                </a:lnTo>
                <a:lnTo>
                  <a:pt x="2107" y="2842"/>
                </a:lnTo>
                <a:lnTo>
                  <a:pt x="2094" y="2844"/>
                </a:lnTo>
                <a:lnTo>
                  <a:pt x="2087" y="2848"/>
                </a:lnTo>
                <a:lnTo>
                  <a:pt x="2092" y="2854"/>
                </a:lnTo>
                <a:lnTo>
                  <a:pt x="2097" y="2855"/>
                </a:lnTo>
                <a:lnTo>
                  <a:pt x="2109" y="2854"/>
                </a:lnTo>
                <a:lnTo>
                  <a:pt x="2117" y="2854"/>
                </a:lnTo>
                <a:lnTo>
                  <a:pt x="2122" y="2856"/>
                </a:lnTo>
                <a:lnTo>
                  <a:pt x="2125" y="2861"/>
                </a:lnTo>
                <a:lnTo>
                  <a:pt x="2135" y="2880"/>
                </a:lnTo>
                <a:lnTo>
                  <a:pt x="2136" y="2889"/>
                </a:lnTo>
                <a:lnTo>
                  <a:pt x="2137" y="2897"/>
                </a:lnTo>
                <a:lnTo>
                  <a:pt x="2141" y="2903"/>
                </a:lnTo>
                <a:lnTo>
                  <a:pt x="2162" y="2921"/>
                </a:lnTo>
                <a:lnTo>
                  <a:pt x="2167" y="2917"/>
                </a:lnTo>
                <a:lnTo>
                  <a:pt x="2169" y="2914"/>
                </a:lnTo>
                <a:lnTo>
                  <a:pt x="2171" y="2909"/>
                </a:lnTo>
                <a:lnTo>
                  <a:pt x="2171" y="2903"/>
                </a:lnTo>
                <a:lnTo>
                  <a:pt x="2173" y="2899"/>
                </a:lnTo>
                <a:lnTo>
                  <a:pt x="2177" y="2903"/>
                </a:lnTo>
                <a:lnTo>
                  <a:pt x="2180" y="2907"/>
                </a:lnTo>
                <a:lnTo>
                  <a:pt x="2180" y="2909"/>
                </a:lnTo>
                <a:lnTo>
                  <a:pt x="2191" y="2908"/>
                </a:lnTo>
                <a:lnTo>
                  <a:pt x="2199" y="2903"/>
                </a:lnTo>
                <a:lnTo>
                  <a:pt x="2208" y="2899"/>
                </a:lnTo>
                <a:lnTo>
                  <a:pt x="2221" y="2902"/>
                </a:lnTo>
                <a:lnTo>
                  <a:pt x="2247" y="2916"/>
                </a:lnTo>
                <a:lnTo>
                  <a:pt x="2266" y="2920"/>
                </a:lnTo>
                <a:lnTo>
                  <a:pt x="2272" y="2923"/>
                </a:lnTo>
                <a:lnTo>
                  <a:pt x="2282" y="2938"/>
                </a:lnTo>
                <a:lnTo>
                  <a:pt x="2285" y="2934"/>
                </a:lnTo>
                <a:lnTo>
                  <a:pt x="2289" y="2932"/>
                </a:lnTo>
                <a:lnTo>
                  <a:pt x="2292" y="2929"/>
                </a:lnTo>
                <a:lnTo>
                  <a:pt x="2296" y="2929"/>
                </a:lnTo>
                <a:lnTo>
                  <a:pt x="2292" y="2926"/>
                </a:lnTo>
                <a:lnTo>
                  <a:pt x="2289" y="2923"/>
                </a:lnTo>
                <a:lnTo>
                  <a:pt x="2286" y="2921"/>
                </a:lnTo>
                <a:lnTo>
                  <a:pt x="2285" y="2916"/>
                </a:lnTo>
                <a:lnTo>
                  <a:pt x="2283" y="2913"/>
                </a:lnTo>
                <a:lnTo>
                  <a:pt x="2278" y="2911"/>
                </a:lnTo>
                <a:lnTo>
                  <a:pt x="2267" y="2913"/>
                </a:lnTo>
                <a:lnTo>
                  <a:pt x="2260" y="2909"/>
                </a:lnTo>
                <a:lnTo>
                  <a:pt x="2259" y="2903"/>
                </a:lnTo>
                <a:lnTo>
                  <a:pt x="2263" y="2897"/>
                </a:lnTo>
                <a:lnTo>
                  <a:pt x="2273" y="2896"/>
                </a:lnTo>
                <a:lnTo>
                  <a:pt x="2300" y="2903"/>
                </a:lnTo>
                <a:lnTo>
                  <a:pt x="2308" y="2904"/>
                </a:lnTo>
                <a:lnTo>
                  <a:pt x="2314" y="2908"/>
                </a:lnTo>
                <a:lnTo>
                  <a:pt x="2319" y="2916"/>
                </a:lnTo>
                <a:lnTo>
                  <a:pt x="2322" y="2924"/>
                </a:lnTo>
                <a:lnTo>
                  <a:pt x="2323" y="2929"/>
                </a:lnTo>
                <a:lnTo>
                  <a:pt x="2317" y="2930"/>
                </a:lnTo>
                <a:lnTo>
                  <a:pt x="2308" y="2930"/>
                </a:lnTo>
                <a:lnTo>
                  <a:pt x="2302" y="2932"/>
                </a:lnTo>
                <a:lnTo>
                  <a:pt x="2305" y="2939"/>
                </a:lnTo>
                <a:lnTo>
                  <a:pt x="2309" y="2941"/>
                </a:lnTo>
                <a:lnTo>
                  <a:pt x="2319" y="2946"/>
                </a:lnTo>
                <a:lnTo>
                  <a:pt x="2323" y="2948"/>
                </a:lnTo>
                <a:lnTo>
                  <a:pt x="2338" y="2963"/>
                </a:lnTo>
                <a:lnTo>
                  <a:pt x="2351" y="2973"/>
                </a:lnTo>
                <a:lnTo>
                  <a:pt x="2357" y="2981"/>
                </a:lnTo>
                <a:lnTo>
                  <a:pt x="2362" y="2997"/>
                </a:lnTo>
                <a:lnTo>
                  <a:pt x="2374" y="3023"/>
                </a:lnTo>
                <a:lnTo>
                  <a:pt x="2376" y="3032"/>
                </a:lnTo>
                <a:lnTo>
                  <a:pt x="2378" y="3040"/>
                </a:lnTo>
                <a:lnTo>
                  <a:pt x="2379" y="3058"/>
                </a:lnTo>
                <a:lnTo>
                  <a:pt x="2377" y="3066"/>
                </a:lnTo>
                <a:lnTo>
                  <a:pt x="2374" y="3074"/>
                </a:lnTo>
                <a:lnTo>
                  <a:pt x="2371" y="3082"/>
                </a:lnTo>
                <a:lnTo>
                  <a:pt x="2374" y="3090"/>
                </a:lnTo>
                <a:lnTo>
                  <a:pt x="2368" y="3094"/>
                </a:lnTo>
                <a:lnTo>
                  <a:pt x="2372" y="3096"/>
                </a:lnTo>
                <a:lnTo>
                  <a:pt x="2384" y="3101"/>
                </a:lnTo>
                <a:lnTo>
                  <a:pt x="2388" y="3103"/>
                </a:lnTo>
                <a:lnTo>
                  <a:pt x="2395" y="3113"/>
                </a:lnTo>
                <a:lnTo>
                  <a:pt x="2397" y="3117"/>
                </a:lnTo>
                <a:lnTo>
                  <a:pt x="2407" y="3123"/>
                </a:lnTo>
                <a:lnTo>
                  <a:pt x="2411" y="3126"/>
                </a:lnTo>
                <a:lnTo>
                  <a:pt x="2434" y="3140"/>
                </a:lnTo>
                <a:lnTo>
                  <a:pt x="2458" y="3160"/>
                </a:lnTo>
                <a:lnTo>
                  <a:pt x="2489" y="3189"/>
                </a:lnTo>
                <a:lnTo>
                  <a:pt x="2495" y="3194"/>
                </a:lnTo>
                <a:lnTo>
                  <a:pt x="2505" y="3195"/>
                </a:lnTo>
                <a:lnTo>
                  <a:pt x="2510" y="3200"/>
                </a:lnTo>
                <a:lnTo>
                  <a:pt x="2522" y="3224"/>
                </a:lnTo>
                <a:lnTo>
                  <a:pt x="2532" y="3235"/>
                </a:lnTo>
                <a:lnTo>
                  <a:pt x="2538" y="3242"/>
                </a:lnTo>
                <a:lnTo>
                  <a:pt x="2541" y="3250"/>
                </a:lnTo>
                <a:lnTo>
                  <a:pt x="2541" y="3268"/>
                </a:lnTo>
                <a:lnTo>
                  <a:pt x="2541" y="3273"/>
                </a:lnTo>
                <a:lnTo>
                  <a:pt x="2542" y="3276"/>
                </a:lnTo>
                <a:lnTo>
                  <a:pt x="2543" y="3280"/>
                </a:lnTo>
                <a:lnTo>
                  <a:pt x="2541" y="3285"/>
                </a:lnTo>
                <a:lnTo>
                  <a:pt x="2543" y="3290"/>
                </a:lnTo>
                <a:lnTo>
                  <a:pt x="2541" y="3294"/>
                </a:lnTo>
                <a:lnTo>
                  <a:pt x="2533" y="3298"/>
                </a:lnTo>
                <a:lnTo>
                  <a:pt x="2526" y="3298"/>
                </a:lnTo>
                <a:lnTo>
                  <a:pt x="2529" y="3303"/>
                </a:lnTo>
                <a:lnTo>
                  <a:pt x="2532" y="3308"/>
                </a:lnTo>
                <a:lnTo>
                  <a:pt x="2541" y="3315"/>
                </a:lnTo>
                <a:lnTo>
                  <a:pt x="2555" y="3316"/>
                </a:lnTo>
                <a:lnTo>
                  <a:pt x="2566" y="3333"/>
                </a:lnTo>
                <a:lnTo>
                  <a:pt x="2573" y="3354"/>
                </a:lnTo>
                <a:lnTo>
                  <a:pt x="2579" y="3408"/>
                </a:lnTo>
                <a:lnTo>
                  <a:pt x="2581" y="3414"/>
                </a:lnTo>
                <a:lnTo>
                  <a:pt x="2591" y="3426"/>
                </a:lnTo>
                <a:lnTo>
                  <a:pt x="2593" y="3434"/>
                </a:lnTo>
                <a:lnTo>
                  <a:pt x="2593" y="3439"/>
                </a:lnTo>
                <a:lnTo>
                  <a:pt x="2593" y="3444"/>
                </a:lnTo>
                <a:lnTo>
                  <a:pt x="2592" y="3447"/>
                </a:lnTo>
                <a:lnTo>
                  <a:pt x="2586" y="3451"/>
                </a:lnTo>
                <a:lnTo>
                  <a:pt x="2586" y="3455"/>
                </a:lnTo>
                <a:lnTo>
                  <a:pt x="2587" y="3459"/>
                </a:lnTo>
                <a:lnTo>
                  <a:pt x="2587" y="3461"/>
                </a:lnTo>
                <a:lnTo>
                  <a:pt x="2588" y="3465"/>
                </a:lnTo>
                <a:lnTo>
                  <a:pt x="2588" y="3470"/>
                </a:lnTo>
                <a:lnTo>
                  <a:pt x="2591" y="3473"/>
                </a:lnTo>
                <a:lnTo>
                  <a:pt x="2593" y="3477"/>
                </a:lnTo>
                <a:lnTo>
                  <a:pt x="2597" y="3478"/>
                </a:lnTo>
                <a:lnTo>
                  <a:pt x="2598" y="3477"/>
                </a:lnTo>
                <a:lnTo>
                  <a:pt x="2598" y="3475"/>
                </a:lnTo>
                <a:lnTo>
                  <a:pt x="2601" y="3471"/>
                </a:lnTo>
                <a:lnTo>
                  <a:pt x="2603" y="3469"/>
                </a:lnTo>
                <a:lnTo>
                  <a:pt x="2606" y="3465"/>
                </a:lnTo>
                <a:lnTo>
                  <a:pt x="2611" y="3464"/>
                </a:lnTo>
                <a:lnTo>
                  <a:pt x="2612" y="3470"/>
                </a:lnTo>
                <a:lnTo>
                  <a:pt x="2612" y="3473"/>
                </a:lnTo>
                <a:lnTo>
                  <a:pt x="2610" y="3482"/>
                </a:lnTo>
                <a:lnTo>
                  <a:pt x="2610" y="3487"/>
                </a:lnTo>
                <a:lnTo>
                  <a:pt x="2628" y="3489"/>
                </a:lnTo>
                <a:lnTo>
                  <a:pt x="2637" y="3491"/>
                </a:lnTo>
                <a:lnTo>
                  <a:pt x="2635" y="3496"/>
                </a:lnTo>
                <a:lnTo>
                  <a:pt x="2610" y="3500"/>
                </a:lnTo>
                <a:lnTo>
                  <a:pt x="2601" y="3503"/>
                </a:lnTo>
                <a:lnTo>
                  <a:pt x="2597" y="3504"/>
                </a:lnTo>
                <a:lnTo>
                  <a:pt x="2592" y="3502"/>
                </a:lnTo>
                <a:lnTo>
                  <a:pt x="2584" y="3497"/>
                </a:lnTo>
                <a:lnTo>
                  <a:pt x="2575" y="3492"/>
                </a:lnTo>
                <a:lnTo>
                  <a:pt x="2570" y="3488"/>
                </a:lnTo>
                <a:lnTo>
                  <a:pt x="2576" y="3483"/>
                </a:lnTo>
                <a:lnTo>
                  <a:pt x="2574" y="3481"/>
                </a:lnTo>
                <a:lnTo>
                  <a:pt x="2562" y="3477"/>
                </a:lnTo>
                <a:lnTo>
                  <a:pt x="2557" y="3471"/>
                </a:lnTo>
                <a:lnTo>
                  <a:pt x="2555" y="3466"/>
                </a:lnTo>
                <a:lnTo>
                  <a:pt x="2559" y="3461"/>
                </a:lnTo>
                <a:lnTo>
                  <a:pt x="2566" y="3457"/>
                </a:lnTo>
                <a:lnTo>
                  <a:pt x="2560" y="3455"/>
                </a:lnTo>
                <a:lnTo>
                  <a:pt x="2531" y="3450"/>
                </a:lnTo>
                <a:lnTo>
                  <a:pt x="2524" y="3447"/>
                </a:lnTo>
                <a:lnTo>
                  <a:pt x="2519" y="3442"/>
                </a:lnTo>
                <a:lnTo>
                  <a:pt x="2518" y="3433"/>
                </a:lnTo>
                <a:lnTo>
                  <a:pt x="2522" y="3424"/>
                </a:lnTo>
                <a:lnTo>
                  <a:pt x="2522" y="3420"/>
                </a:lnTo>
                <a:lnTo>
                  <a:pt x="2518" y="3417"/>
                </a:lnTo>
                <a:lnTo>
                  <a:pt x="2514" y="3420"/>
                </a:lnTo>
                <a:lnTo>
                  <a:pt x="2512" y="3423"/>
                </a:lnTo>
                <a:lnTo>
                  <a:pt x="2511" y="3428"/>
                </a:lnTo>
                <a:lnTo>
                  <a:pt x="2510" y="3432"/>
                </a:lnTo>
                <a:lnTo>
                  <a:pt x="2505" y="3438"/>
                </a:lnTo>
                <a:lnTo>
                  <a:pt x="2499" y="3441"/>
                </a:lnTo>
                <a:lnTo>
                  <a:pt x="2495" y="3446"/>
                </a:lnTo>
                <a:lnTo>
                  <a:pt x="2493" y="3455"/>
                </a:lnTo>
                <a:lnTo>
                  <a:pt x="2490" y="3463"/>
                </a:lnTo>
                <a:lnTo>
                  <a:pt x="2477" y="3477"/>
                </a:lnTo>
                <a:lnTo>
                  <a:pt x="2476" y="3484"/>
                </a:lnTo>
                <a:lnTo>
                  <a:pt x="2482" y="3488"/>
                </a:lnTo>
                <a:lnTo>
                  <a:pt x="2489" y="3485"/>
                </a:lnTo>
                <a:lnTo>
                  <a:pt x="2496" y="3479"/>
                </a:lnTo>
                <a:lnTo>
                  <a:pt x="2504" y="3477"/>
                </a:lnTo>
                <a:lnTo>
                  <a:pt x="2512" y="3476"/>
                </a:lnTo>
                <a:lnTo>
                  <a:pt x="2519" y="3473"/>
                </a:lnTo>
                <a:lnTo>
                  <a:pt x="2526" y="3472"/>
                </a:lnTo>
                <a:lnTo>
                  <a:pt x="2535" y="3475"/>
                </a:lnTo>
                <a:lnTo>
                  <a:pt x="2549" y="3483"/>
                </a:lnTo>
                <a:lnTo>
                  <a:pt x="2563" y="3495"/>
                </a:lnTo>
                <a:lnTo>
                  <a:pt x="2570" y="3502"/>
                </a:lnTo>
                <a:lnTo>
                  <a:pt x="2572" y="3507"/>
                </a:lnTo>
                <a:lnTo>
                  <a:pt x="2562" y="3521"/>
                </a:lnTo>
                <a:lnTo>
                  <a:pt x="2567" y="3522"/>
                </a:lnTo>
                <a:lnTo>
                  <a:pt x="2579" y="3521"/>
                </a:lnTo>
                <a:lnTo>
                  <a:pt x="2584" y="3522"/>
                </a:lnTo>
                <a:lnTo>
                  <a:pt x="2588" y="3525"/>
                </a:lnTo>
                <a:lnTo>
                  <a:pt x="2607" y="3532"/>
                </a:lnTo>
                <a:lnTo>
                  <a:pt x="2618" y="3539"/>
                </a:lnTo>
                <a:lnTo>
                  <a:pt x="2625" y="3547"/>
                </a:lnTo>
                <a:lnTo>
                  <a:pt x="2641" y="3565"/>
                </a:lnTo>
                <a:lnTo>
                  <a:pt x="2678" y="3600"/>
                </a:lnTo>
                <a:lnTo>
                  <a:pt x="2685" y="3612"/>
                </a:lnTo>
                <a:lnTo>
                  <a:pt x="2685" y="3617"/>
                </a:lnTo>
                <a:lnTo>
                  <a:pt x="2685" y="3623"/>
                </a:lnTo>
                <a:lnTo>
                  <a:pt x="2685" y="3627"/>
                </a:lnTo>
                <a:lnTo>
                  <a:pt x="2690" y="3630"/>
                </a:lnTo>
                <a:lnTo>
                  <a:pt x="2709" y="3630"/>
                </a:lnTo>
                <a:lnTo>
                  <a:pt x="2712" y="3627"/>
                </a:lnTo>
                <a:lnTo>
                  <a:pt x="2712" y="3624"/>
                </a:lnTo>
                <a:lnTo>
                  <a:pt x="2711" y="3619"/>
                </a:lnTo>
                <a:lnTo>
                  <a:pt x="2710" y="3615"/>
                </a:lnTo>
                <a:lnTo>
                  <a:pt x="2712" y="3614"/>
                </a:lnTo>
                <a:lnTo>
                  <a:pt x="2715" y="3614"/>
                </a:lnTo>
                <a:lnTo>
                  <a:pt x="2716" y="3612"/>
                </a:lnTo>
                <a:lnTo>
                  <a:pt x="2718" y="3603"/>
                </a:lnTo>
                <a:lnTo>
                  <a:pt x="2734" y="3592"/>
                </a:lnTo>
                <a:lnTo>
                  <a:pt x="2751" y="3590"/>
                </a:lnTo>
                <a:lnTo>
                  <a:pt x="2766" y="3597"/>
                </a:lnTo>
                <a:lnTo>
                  <a:pt x="2779" y="3609"/>
                </a:lnTo>
                <a:lnTo>
                  <a:pt x="2780" y="3614"/>
                </a:lnTo>
                <a:lnTo>
                  <a:pt x="2782" y="3618"/>
                </a:lnTo>
                <a:lnTo>
                  <a:pt x="2783" y="3620"/>
                </a:lnTo>
                <a:lnTo>
                  <a:pt x="2789" y="3620"/>
                </a:lnTo>
                <a:lnTo>
                  <a:pt x="2798" y="3625"/>
                </a:lnTo>
                <a:lnTo>
                  <a:pt x="2803" y="3626"/>
                </a:lnTo>
                <a:lnTo>
                  <a:pt x="2809" y="3630"/>
                </a:lnTo>
                <a:lnTo>
                  <a:pt x="2816" y="3648"/>
                </a:lnTo>
                <a:lnTo>
                  <a:pt x="2823" y="3651"/>
                </a:lnTo>
                <a:lnTo>
                  <a:pt x="2829" y="3648"/>
                </a:lnTo>
                <a:lnTo>
                  <a:pt x="2839" y="3644"/>
                </a:lnTo>
                <a:lnTo>
                  <a:pt x="2844" y="3640"/>
                </a:lnTo>
                <a:lnTo>
                  <a:pt x="2838" y="3634"/>
                </a:lnTo>
                <a:lnTo>
                  <a:pt x="2838" y="3633"/>
                </a:lnTo>
                <a:lnTo>
                  <a:pt x="2838" y="3626"/>
                </a:lnTo>
                <a:lnTo>
                  <a:pt x="2838" y="3626"/>
                </a:lnTo>
                <a:lnTo>
                  <a:pt x="2826" y="3599"/>
                </a:lnTo>
                <a:lnTo>
                  <a:pt x="2827" y="3593"/>
                </a:lnTo>
                <a:lnTo>
                  <a:pt x="2831" y="3588"/>
                </a:lnTo>
                <a:lnTo>
                  <a:pt x="2838" y="3582"/>
                </a:lnTo>
                <a:lnTo>
                  <a:pt x="2843" y="3575"/>
                </a:lnTo>
                <a:lnTo>
                  <a:pt x="2845" y="3568"/>
                </a:lnTo>
                <a:lnTo>
                  <a:pt x="2846" y="3550"/>
                </a:lnTo>
                <a:lnTo>
                  <a:pt x="2845" y="3545"/>
                </a:lnTo>
                <a:lnTo>
                  <a:pt x="2841" y="3541"/>
                </a:lnTo>
                <a:lnTo>
                  <a:pt x="2838" y="3541"/>
                </a:lnTo>
                <a:lnTo>
                  <a:pt x="2834" y="3543"/>
                </a:lnTo>
                <a:lnTo>
                  <a:pt x="2833" y="3546"/>
                </a:lnTo>
                <a:lnTo>
                  <a:pt x="2834" y="3556"/>
                </a:lnTo>
                <a:lnTo>
                  <a:pt x="2832" y="3559"/>
                </a:lnTo>
                <a:lnTo>
                  <a:pt x="2827" y="3562"/>
                </a:lnTo>
                <a:lnTo>
                  <a:pt x="2825" y="3559"/>
                </a:lnTo>
                <a:lnTo>
                  <a:pt x="2822" y="3556"/>
                </a:lnTo>
                <a:lnTo>
                  <a:pt x="2816" y="3555"/>
                </a:lnTo>
                <a:lnTo>
                  <a:pt x="2815" y="3556"/>
                </a:lnTo>
                <a:lnTo>
                  <a:pt x="2800" y="3569"/>
                </a:lnTo>
                <a:lnTo>
                  <a:pt x="2792" y="3572"/>
                </a:lnTo>
                <a:lnTo>
                  <a:pt x="2784" y="3575"/>
                </a:lnTo>
                <a:lnTo>
                  <a:pt x="2777" y="3576"/>
                </a:lnTo>
                <a:lnTo>
                  <a:pt x="2765" y="3576"/>
                </a:lnTo>
                <a:lnTo>
                  <a:pt x="2759" y="3574"/>
                </a:lnTo>
                <a:lnTo>
                  <a:pt x="2757" y="3569"/>
                </a:lnTo>
                <a:lnTo>
                  <a:pt x="2759" y="3566"/>
                </a:lnTo>
                <a:lnTo>
                  <a:pt x="2766" y="3562"/>
                </a:lnTo>
                <a:lnTo>
                  <a:pt x="2769" y="3558"/>
                </a:lnTo>
                <a:lnTo>
                  <a:pt x="2772" y="3553"/>
                </a:lnTo>
                <a:lnTo>
                  <a:pt x="2782" y="3555"/>
                </a:lnTo>
                <a:lnTo>
                  <a:pt x="2791" y="3555"/>
                </a:lnTo>
                <a:lnTo>
                  <a:pt x="2794" y="3546"/>
                </a:lnTo>
                <a:lnTo>
                  <a:pt x="2791" y="3541"/>
                </a:lnTo>
                <a:lnTo>
                  <a:pt x="2783" y="3534"/>
                </a:lnTo>
                <a:lnTo>
                  <a:pt x="2782" y="3531"/>
                </a:lnTo>
                <a:lnTo>
                  <a:pt x="2783" y="3526"/>
                </a:lnTo>
                <a:lnTo>
                  <a:pt x="2784" y="3518"/>
                </a:lnTo>
                <a:lnTo>
                  <a:pt x="2785" y="3514"/>
                </a:lnTo>
                <a:lnTo>
                  <a:pt x="2788" y="3504"/>
                </a:lnTo>
                <a:lnTo>
                  <a:pt x="2794" y="3498"/>
                </a:lnTo>
                <a:lnTo>
                  <a:pt x="2802" y="3500"/>
                </a:lnTo>
                <a:lnTo>
                  <a:pt x="2810" y="3508"/>
                </a:lnTo>
                <a:lnTo>
                  <a:pt x="2815" y="3501"/>
                </a:lnTo>
                <a:lnTo>
                  <a:pt x="2814" y="3495"/>
                </a:lnTo>
                <a:lnTo>
                  <a:pt x="2804" y="3482"/>
                </a:lnTo>
                <a:lnTo>
                  <a:pt x="2808" y="3477"/>
                </a:lnTo>
                <a:lnTo>
                  <a:pt x="2810" y="3465"/>
                </a:lnTo>
                <a:lnTo>
                  <a:pt x="2813" y="3459"/>
                </a:lnTo>
                <a:lnTo>
                  <a:pt x="2819" y="3454"/>
                </a:lnTo>
                <a:lnTo>
                  <a:pt x="2825" y="3452"/>
                </a:lnTo>
                <a:lnTo>
                  <a:pt x="2834" y="3451"/>
                </a:lnTo>
                <a:lnTo>
                  <a:pt x="2856" y="3440"/>
                </a:lnTo>
                <a:lnTo>
                  <a:pt x="2866" y="3439"/>
                </a:lnTo>
                <a:lnTo>
                  <a:pt x="2871" y="3447"/>
                </a:lnTo>
                <a:lnTo>
                  <a:pt x="2874" y="3459"/>
                </a:lnTo>
                <a:lnTo>
                  <a:pt x="2880" y="3460"/>
                </a:lnTo>
                <a:lnTo>
                  <a:pt x="2886" y="3452"/>
                </a:lnTo>
                <a:lnTo>
                  <a:pt x="2888" y="3439"/>
                </a:lnTo>
                <a:lnTo>
                  <a:pt x="2889" y="3427"/>
                </a:lnTo>
                <a:lnTo>
                  <a:pt x="2888" y="3422"/>
                </a:lnTo>
                <a:lnTo>
                  <a:pt x="2883" y="3416"/>
                </a:lnTo>
                <a:lnTo>
                  <a:pt x="2883" y="3413"/>
                </a:lnTo>
                <a:lnTo>
                  <a:pt x="2887" y="3409"/>
                </a:lnTo>
                <a:lnTo>
                  <a:pt x="2889" y="3404"/>
                </a:lnTo>
                <a:lnTo>
                  <a:pt x="2884" y="3398"/>
                </a:lnTo>
                <a:lnTo>
                  <a:pt x="2894" y="3386"/>
                </a:lnTo>
                <a:lnTo>
                  <a:pt x="2919" y="3377"/>
                </a:lnTo>
                <a:lnTo>
                  <a:pt x="2932" y="3368"/>
                </a:lnTo>
                <a:lnTo>
                  <a:pt x="2957" y="3328"/>
                </a:lnTo>
                <a:lnTo>
                  <a:pt x="2967" y="3318"/>
                </a:lnTo>
                <a:lnTo>
                  <a:pt x="2971" y="3306"/>
                </a:lnTo>
                <a:lnTo>
                  <a:pt x="2974" y="3303"/>
                </a:lnTo>
                <a:lnTo>
                  <a:pt x="2980" y="3297"/>
                </a:lnTo>
                <a:lnTo>
                  <a:pt x="2982" y="3293"/>
                </a:lnTo>
                <a:lnTo>
                  <a:pt x="2983" y="3290"/>
                </a:lnTo>
                <a:lnTo>
                  <a:pt x="2983" y="3281"/>
                </a:lnTo>
                <a:lnTo>
                  <a:pt x="2985" y="3276"/>
                </a:lnTo>
                <a:lnTo>
                  <a:pt x="2988" y="3273"/>
                </a:lnTo>
                <a:lnTo>
                  <a:pt x="3013" y="3254"/>
                </a:lnTo>
                <a:lnTo>
                  <a:pt x="3022" y="3250"/>
                </a:lnTo>
                <a:lnTo>
                  <a:pt x="3038" y="3247"/>
                </a:lnTo>
                <a:lnTo>
                  <a:pt x="3045" y="3242"/>
                </a:lnTo>
                <a:lnTo>
                  <a:pt x="3057" y="3232"/>
                </a:lnTo>
                <a:lnTo>
                  <a:pt x="3074" y="3223"/>
                </a:lnTo>
                <a:lnTo>
                  <a:pt x="3074" y="3214"/>
                </a:lnTo>
                <a:lnTo>
                  <a:pt x="3075" y="3211"/>
                </a:lnTo>
                <a:lnTo>
                  <a:pt x="3078" y="3208"/>
                </a:lnTo>
                <a:lnTo>
                  <a:pt x="3085" y="3204"/>
                </a:lnTo>
                <a:lnTo>
                  <a:pt x="3110" y="3195"/>
                </a:lnTo>
                <a:lnTo>
                  <a:pt x="3121" y="3191"/>
                </a:lnTo>
                <a:lnTo>
                  <a:pt x="3123" y="3191"/>
                </a:lnTo>
                <a:lnTo>
                  <a:pt x="3127" y="3188"/>
                </a:lnTo>
                <a:lnTo>
                  <a:pt x="3133" y="3181"/>
                </a:lnTo>
                <a:lnTo>
                  <a:pt x="3136" y="3179"/>
                </a:lnTo>
                <a:lnTo>
                  <a:pt x="3147" y="3177"/>
                </a:lnTo>
                <a:lnTo>
                  <a:pt x="3153" y="3174"/>
                </a:lnTo>
                <a:lnTo>
                  <a:pt x="3159" y="3169"/>
                </a:lnTo>
                <a:lnTo>
                  <a:pt x="3166" y="3166"/>
                </a:lnTo>
                <a:lnTo>
                  <a:pt x="3176" y="3163"/>
                </a:lnTo>
                <a:lnTo>
                  <a:pt x="3185" y="3164"/>
                </a:lnTo>
                <a:lnTo>
                  <a:pt x="3195" y="3163"/>
                </a:lnTo>
                <a:lnTo>
                  <a:pt x="3203" y="3158"/>
                </a:lnTo>
                <a:lnTo>
                  <a:pt x="3208" y="3154"/>
                </a:lnTo>
                <a:lnTo>
                  <a:pt x="3229" y="3143"/>
                </a:lnTo>
                <a:lnTo>
                  <a:pt x="3222" y="3142"/>
                </a:lnTo>
                <a:lnTo>
                  <a:pt x="3199" y="3150"/>
                </a:lnTo>
                <a:lnTo>
                  <a:pt x="3198" y="3148"/>
                </a:lnTo>
                <a:lnTo>
                  <a:pt x="3196" y="3144"/>
                </a:lnTo>
                <a:lnTo>
                  <a:pt x="3196" y="3139"/>
                </a:lnTo>
                <a:lnTo>
                  <a:pt x="3201" y="3137"/>
                </a:lnTo>
                <a:lnTo>
                  <a:pt x="3203" y="3137"/>
                </a:lnTo>
                <a:lnTo>
                  <a:pt x="3208" y="3134"/>
                </a:lnTo>
                <a:lnTo>
                  <a:pt x="3211" y="3131"/>
                </a:lnTo>
                <a:lnTo>
                  <a:pt x="3213" y="3127"/>
                </a:lnTo>
                <a:lnTo>
                  <a:pt x="3215" y="3118"/>
                </a:lnTo>
                <a:lnTo>
                  <a:pt x="3222" y="3114"/>
                </a:lnTo>
                <a:lnTo>
                  <a:pt x="3229" y="3115"/>
                </a:lnTo>
                <a:lnTo>
                  <a:pt x="3238" y="3120"/>
                </a:lnTo>
                <a:lnTo>
                  <a:pt x="3240" y="3124"/>
                </a:lnTo>
                <a:lnTo>
                  <a:pt x="3240" y="3127"/>
                </a:lnTo>
                <a:lnTo>
                  <a:pt x="3241" y="3130"/>
                </a:lnTo>
                <a:lnTo>
                  <a:pt x="3246" y="3132"/>
                </a:lnTo>
                <a:lnTo>
                  <a:pt x="3250" y="3133"/>
                </a:lnTo>
                <a:lnTo>
                  <a:pt x="3252" y="3133"/>
                </a:lnTo>
                <a:lnTo>
                  <a:pt x="3278" y="3129"/>
                </a:lnTo>
                <a:lnTo>
                  <a:pt x="3297" y="3126"/>
                </a:lnTo>
                <a:lnTo>
                  <a:pt x="3307" y="3124"/>
                </a:lnTo>
                <a:lnTo>
                  <a:pt x="3319" y="3112"/>
                </a:lnTo>
                <a:lnTo>
                  <a:pt x="3326" y="3109"/>
                </a:lnTo>
                <a:lnTo>
                  <a:pt x="3334" y="3102"/>
                </a:lnTo>
                <a:lnTo>
                  <a:pt x="3346" y="3086"/>
                </a:lnTo>
                <a:lnTo>
                  <a:pt x="3368" y="3040"/>
                </a:lnTo>
                <a:lnTo>
                  <a:pt x="3372" y="3033"/>
                </a:lnTo>
                <a:lnTo>
                  <a:pt x="3389" y="3013"/>
                </a:lnTo>
                <a:lnTo>
                  <a:pt x="3394" y="3004"/>
                </a:lnTo>
                <a:lnTo>
                  <a:pt x="3396" y="2996"/>
                </a:lnTo>
                <a:lnTo>
                  <a:pt x="3399" y="2964"/>
                </a:lnTo>
                <a:lnTo>
                  <a:pt x="3401" y="2957"/>
                </a:lnTo>
                <a:lnTo>
                  <a:pt x="3420" y="2928"/>
                </a:lnTo>
                <a:lnTo>
                  <a:pt x="3423" y="2921"/>
                </a:lnTo>
                <a:lnTo>
                  <a:pt x="3424" y="2913"/>
                </a:lnTo>
                <a:lnTo>
                  <a:pt x="3424" y="2903"/>
                </a:lnTo>
                <a:lnTo>
                  <a:pt x="3427" y="2895"/>
                </a:lnTo>
                <a:lnTo>
                  <a:pt x="3435" y="2890"/>
                </a:lnTo>
                <a:lnTo>
                  <a:pt x="3443" y="2886"/>
                </a:lnTo>
                <a:lnTo>
                  <a:pt x="3451" y="2881"/>
                </a:lnTo>
                <a:lnTo>
                  <a:pt x="3483" y="2852"/>
                </a:lnTo>
                <a:lnTo>
                  <a:pt x="3485" y="2848"/>
                </a:lnTo>
                <a:lnTo>
                  <a:pt x="3486" y="2846"/>
                </a:lnTo>
                <a:lnTo>
                  <a:pt x="3485" y="2837"/>
                </a:lnTo>
                <a:lnTo>
                  <a:pt x="3485" y="2835"/>
                </a:lnTo>
                <a:lnTo>
                  <a:pt x="3491" y="2828"/>
                </a:lnTo>
                <a:lnTo>
                  <a:pt x="3500" y="2822"/>
                </a:lnTo>
                <a:lnTo>
                  <a:pt x="3510" y="2818"/>
                </a:lnTo>
                <a:lnTo>
                  <a:pt x="3517" y="2819"/>
                </a:lnTo>
                <a:lnTo>
                  <a:pt x="3530" y="2829"/>
                </a:lnTo>
                <a:lnTo>
                  <a:pt x="3537" y="2834"/>
                </a:lnTo>
                <a:lnTo>
                  <a:pt x="3541" y="2834"/>
                </a:lnTo>
                <a:lnTo>
                  <a:pt x="3547" y="2835"/>
                </a:lnTo>
                <a:lnTo>
                  <a:pt x="3556" y="2834"/>
                </a:lnTo>
                <a:lnTo>
                  <a:pt x="3560" y="2830"/>
                </a:lnTo>
                <a:lnTo>
                  <a:pt x="3559" y="2825"/>
                </a:lnTo>
                <a:lnTo>
                  <a:pt x="3551" y="2816"/>
                </a:lnTo>
                <a:lnTo>
                  <a:pt x="3549" y="2812"/>
                </a:lnTo>
                <a:lnTo>
                  <a:pt x="3549" y="2808"/>
                </a:lnTo>
                <a:lnTo>
                  <a:pt x="3549" y="2804"/>
                </a:lnTo>
                <a:lnTo>
                  <a:pt x="3551" y="2799"/>
                </a:lnTo>
                <a:lnTo>
                  <a:pt x="3554" y="2800"/>
                </a:lnTo>
                <a:lnTo>
                  <a:pt x="3556" y="2802"/>
                </a:lnTo>
                <a:lnTo>
                  <a:pt x="3560" y="2802"/>
                </a:lnTo>
                <a:lnTo>
                  <a:pt x="3562" y="2797"/>
                </a:lnTo>
                <a:lnTo>
                  <a:pt x="3567" y="2788"/>
                </a:lnTo>
                <a:lnTo>
                  <a:pt x="3569" y="2784"/>
                </a:lnTo>
                <a:lnTo>
                  <a:pt x="3572" y="2780"/>
                </a:lnTo>
                <a:lnTo>
                  <a:pt x="3572" y="2775"/>
                </a:lnTo>
                <a:lnTo>
                  <a:pt x="3571" y="2748"/>
                </a:lnTo>
                <a:lnTo>
                  <a:pt x="3568" y="2731"/>
                </a:lnTo>
                <a:lnTo>
                  <a:pt x="3567" y="2726"/>
                </a:lnTo>
                <a:lnTo>
                  <a:pt x="3563" y="2722"/>
                </a:lnTo>
                <a:lnTo>
                  <a:pt x="3560" y="2717"/>
                </a:lnTo>
                <a:lnTo>
                  <a:pt x="3549" y="2713"/>
                </a:lnTo>
                <a:lnTo>
                  <a:pt x="3549" y="2708"/>
                </a:lnTo>
                <a:lnTo>
                  <a:pt x="3551" y="2700"/>
                </a:lnTo>
                <a:lnTo>
                  <a:pt x="3553" y="2682"/>
                </a:lnTo>
                <a:lnTo>
                  <a:pt x="3551" y="2673"/>
                </a:lnTo>
                <a:lnTo>
                  <a:pt x="3549" y="2665"/>
                </a:lnTo>
                <a:lnTo>
                  <a:pt x="3550" y="2660"/>
                </a:lnTo>
                <a:lnTo>
                  <a:pt x="3551" y="2651"/>
                </a:lnTo>
                <a:lnTo>
                  <a:pt x="3554" y="2644"/>
                </a:lnTo>
                <a:lnTo>
                  <a:pt x="3557" y="2643"/>
                </a:lnTo>
                <a:lnTo>
                  <a:pt x="3560" y="2645"/>
                </a:lnTo>
                <a:lnTo>
                  <a:pt x="3561" y="2654"/>
                </a:lnTo>
                <a:lnTo>
                  <a:pt x="3562" y="2656"/>
                </a:lnTo>
                <a:lnTo>
                  <a:pt x="3566" y="2658"/>
                </a:lnTo>
                <a:lnTo>
                  <a:pt x="3569" y="2658"/>
                </a:lnTo>
                <a:lnTo>
                  <a:pt x="3573" y="2660"/>
                </a:lnTo>
                <a:lnTo>
                  <a:pt x="3577" y="2662"/>
                </a:lnTo>
                <a:lnTo>
                  <a:pt x="3571" y="2668"/>
                </a:lnTo>
                <a:lnTo>
                  <a:pt x="3569" y="2673"/>
                </a:lnTo>
                <a:lnTo>
                  <a:pt x="3573" y="2679"/>
                </a:lnTo>
                <a:lnTo>
                  <a:pt x="3577" y="2685"/>
                </a:lnTo>
                <a:lnTo>
                  <a:pt x="3586" y="2692"/>
                </a:lnTo>
                <a:lnTo>
                  <a:pt x="3588" y="2695"/>
                </a:lnTo>
                <a:lnTo>
                  <a:pt x="3588" y="2699"/>
                </a:lnTo>
                <a:lnTo>
                  <a:pt x="3586" y="2706"/>
                </a:lnTo>
                <a:lnTo>
                  <a:pt x="3586" y="2708"/>
                </a:lnTo>
                <a:lnTo>
                  <a:pt x="3587" y="2710"/>
                </a:lnTo>
                <a:lnTo>
                  <a:pt x="3587" y="2712"/>
                </a:lnTo>
                <a:lnTo>
                  <a:pt x="3587" y="2713"/>
                </a:lnTo>
                <a:lnTo>
                  <a:pt x="3588" y="2714"/>
                </a:lnTo>
                <a:lnTo>
                  <a:pt x="3590" y="2716"/>
                </a:lnTo>
                <a:lnTo>
                  <a:pt x="3593" y="2716"/>
                </a:lnTo>
                <a:lnTo>
                  <a:pt x="3598" y="2718"/>
                </a:lnTo>
                <a:lnTo>
                  <a:pt x="3600" y="2719"/>
                </a:lnTo>
                <a:lnTo>
                  <a:pt x="3604" y="2720"/>
                </a:lnTo>
                <a:lnTo>
                  <a:pt x="3604" y="2722"/>
                </a:lnTo>
                <a:lnTo>
                  <a:pt x="3608" y="2724"/>
                </a:lnTo>
                <a:lnTo>
                  <a:pt x="3624" y="2737"/>
                </a:lnTo>
                <a:lnTo>
                  <a:pt x="3614" y="2742"/>
                </a:lnTo>
                <a:lnTo>
                  <a:pt x="3610" y="2745"/>
                </a:lnTo>
                <a:lnTo>
                  <a:pt x="3610" y="2751"/>
                </a:lnTo>
                <a:lnTo>
                  <a:pt x="3631" y="2840"/>
                </a:lnTo>
                <a:lnTo>
                  <a:pt x="3634" y="2841"/>
                </a:lnTo>
                <a:lnTo>
                  <a:pt x="3636" y="2844"/>
                </a:lnTo>
                <a:lnTo>
                  <a:pt x="3641" y="2846"/>
                </a:lnTo>
                <a:lnTo>
                  <a:pt x="3649" y="2846"/>
                </a:lnTo>
                <a:lnTo>
                  <a:pt x="3653" y="2847"/>
                </a:lnTo>
                <a:lnTo>
                  <a:pt x="3658" y="2853"/>
                </a:lnTo>
                <a:lnTo>
                  <a:pt x="3661" y="2858"/>
                </a:lnTo>
                <a:lnTo>
                  <a:pt x="3664" y="2865"/>
                </a:lnTo>
                <a:lnTo>
                  <a:pt x="3666" y="2871"/>
                </a:lnTo>
                <a:lnTo>
                  <a:pt x="3666" y="2873"/>
                </a:lnTo>
                <a:lnTo>
                  <a:pt x="3666" y="2883"/>
                </a:lnTo>
                <a:lnTo>
                  <a:pt x="3666" y="2886"/>
                </a:lnTo>
                <a:lnTo>
                  <a:pt x="3667" y="2889"/>
                </a:lnTo>
                <a:lnTo>
                  <a:pt x="3667" y="2890"/>
                </a:lnTo>
                <a:lnTo>
                  <a:pt x="3665" y="2893"/>
                </a:lnTo>
                <a:lnTo>
                  <a:pt x="3659" y="2898"/>
                </a:lnTo>
                <a:lnTo>
                  <a:pt x="3655" y="2897"/>
                </a:lnTo>
                <a:lnTo>
                  <a:pt x="3651" y="2893"/>
                </a:lnTo>
                <a:lnTo>
                  <a:pt x="3646" y="2892"/>
                </a:lnTo>
                <a:lnTo>
                  <a:pt x="3645" y="2893"/>
                </a:lnTo>
                <a:lnTo>
                  <a:pt x="3640" y="2897"/>
                </a:lnTo>
                <a:lnTo>
                  <a:pt x="3639" y="2898"/>
                </a:lnTo>
                <a:lnTo>
                  <a:pt x="3636" y="2898"/>
                </a:lnTo>
                <a:lnTo>
                  <a:pt x="3631" y="2896"/>
                </a:lnTo>
                <a:lnTo>
                  <a:pt x="3630" y="2896"/>
                </a:lnTo>
                <a:lnTo>
                  <a:pt x="3606" y="2910"/>
                </a:lnTo>
                <a:lnTo>
                  <a:pt x="3591" y="2915"/>
                </a:lnTo>
                <a:lnTo>
                  <a:pt x="3585" y="2921"/>
                </a:lnTo>
                <a:lnTo>
                  <a:pt x="3580" y="2929"/>
                </a:lnTo>
                <a:lnTo>
                  <a:pt x="3577" y="2938"/>
                </a:lnTo>
                <a:lnTo>
                  <a:pt x="3575" y="2947"/>
                </a:lnTo>
                <a:lnTo>
                  <a:pt x="3580" y="2958"/>
                </a:lnTo>
                <a:lnTo>
                  <a:pt x="3587" y="2966"/>
                </a:lnTo>
                <a:lnTo>
                  <a:pt x="3602" y="2977"/>
                </a:lnTo>
                <a:lnTo>
                  <a:pt x="3602" y="2979"/>
                </a:lnTo>
                <a:lnTo>
                  <a:pt x="3602" y="2988"/>
                </a:lnTo>
                <a:lnTo>
                  <a:pt x="3599" y="2998"/>
                </a:lnTo>
                <a:lnTo>
                  <a:pt x="3600" y="3004"/>
                </a:lnTo>
                <a:lnTo>
                  <a:pt x="3611" y="3009"/>
                </a:lnTo>
                <a:lnTo>
                  <a:pt x="3615" y="3014"/>
                </a:lnTo>
                <a:lnTo>
                  <a:pt x="3617" y="3020"/>
                </a:lnTo>
                <a:lnTo>
                  <a:pt x="3620" y="3032"/>
                </a:lnTo>
                <a:lnTo>
                  <a:pt x="3625" y="3041"/>
                </a:lnTo>
                <a:lnTo>
                  <a:pt x="3627" y="3047"/>
                </a:lnTo>
                <a:lnTo>
                  <a:pt x="3627" y="3069"/>
                </a:lnTo>
                <a:lnTo>
                  <a:pt x="3625" y="3072"/>
                </a:lnTo>
                <a:lnTo>
                  <a:pt x="3622" y="3082"/>
                </a:lnTo>
                <a:lnTo>
                  <a:pt x="3621" y="3088"/>
                </a:lnTo>
                <a:lnTo>
                  <a:pt x="3608" y="3082"/>
                </a:lnTo>
                <a:lnTo>
                  <a:pt x="3593" y="3092"/>
                </a:lnTo>
                <a:lnTo>
                  <a:pt x="3568" y="3120"/>
                </a:lnTo>
                <a:lnTo>
                  <a:pt x="3566" y="3120"/>
                </a:lnTo>
                <a:lnTo>
                  <a:pt x="3559" y="3119"/>
                </a:lnTo>
                <a:lnTo>
                  <a:pt x="3549" y="3132"/>
                </a:lnTo>
                <a:lnTo>
                  <a:pt x="3534" y="3157"/>
                </a:lnTo>
                <a:lnTo>
                  <a:pt x="3529" y="3160"/>
                </a:lnTo>
                <a:lnTo>
                  <a:pt x="3509" y="3175"/>
                </a:lnTo>
                <a:lnTo>
                  <a:pt x="3500" y="3186"/>
                </a:lnTo>
                <a:lnTo>
                  <a:pt x="3494" y="3189"/>
                </a:lnTo>
                <a:lnTo>
                  <a:pt x="3488" y="3193"/>
                </a:lnTo>
                <a:lnTo>
                  <a:pt x="3491" y="3197"/>
                </a:lnTo>
                <a:lnTo>
                  <a:pt x="3494" y="3199"/>
                </a:lnTo>
                <a:lnTo>
                  <a:pt x="3498" y="3202"/>
                </a:lnTo>
                <a:lnTo>
                  <a:pt x="3499" y="3206"/>
                </a:lnTo>
                <a:lnTo>
                  <a:pt x="3498" y="3211"/>
                </a:lnTo>
                <a:lnTo>
                  <a:pt x="3497" y="3216"/>
                </a:lnTo>
                <a:lnTo>
                  <a:pt x="3493" y="3219"/>
                </a:lnTo>
                <a:lnTo>
                  <a:pt x="3483" y="3223"/>
                </a:lnTo>
                <a:lnTo>
                  <a:pt x="3475" y="3229"/>
                </a:lnTo>
                <a:lnTo>
                  <a:pt x="3468" y="3237"/>
                </a:lnTo>
                <a:lnTo>
                  <a:pt x="3463" y="3243"/>
                </a:lnTo>
                <a:lnTo>
                  <a:pt x="3460" y="3249"/>
                </a:lnTo>
                <a:lnTo>
                  <a:pt x="3461" y="3250"/>
                </a:lnTo>
                <a:lnTo>
                  <a:pt x="3463" y="3254"/>
                </a:lnTo>
                <a:lnTo>
                  <a:pt x="3468" y="3263"/>
                </a:lnTo>
                <a:lnTo>
                  <a:pt x="3468" y="3267"/>
                </a:lnTo>
                <a:lnTo>
                  <a:pt x="3468" y="3272"/>
                </a:lnTo>
                <a:lnTo>
                  <a:pt x="3467" y="3279"/>
                </a:lnTo>
                <a:lnTo>
                  <a:pt x="3455" y="3299"/>
                </a:lnTo>
                <a:lnTo>
                  <a:pt x="3449" y="3304"/>
                </a:lnTo>
                <a:lnTo>
                  <a:pt x="3444" y="3303"/>
                </a:lnTo>
                <a:lnTo>
                  <a:pt x="3435" y="3299"/>
                </a:lnTo>
                <a:lnTo>
                  <a:pt x="3431" y="3300"/>
                </a:lnTo>
                <a:lnTo>
                  <a:pt x="3429" y="3303"/>
                </a:lnTo>
                <a:lnTo>
                  <a:pt x="3427" y="3306"/>
                </a:lnTo>
                <a:lnTo>
                  <a:pt x="3427" y="3310"/>
                </a:lnTo>
                <a:lnTo>
                  <a:pt x="3436" y="3321"/>
                </a:lnTo>
                <a:lnTo>
                  <a:pt x="3439" y="3330"/>
                </a:lnTo>
                <a:lnTo>
                  <a:pt x="3442" y="3340"/>
                </a:lnTo>
                <a:lnTo>
                  <a:pt x="3443" y="3348"/>
                </a:lnTo>
                <a:lnTo>
                  <a:pt x="3443" y="3358"/>
                </a:lnTo>
                <a:lnTo>
                  <a:pt x="3440" y="3387"/>
                </a:lnTo>
                <a:lnTo>
                  <a:pt x="3437" y="3396"/>
                </a:lnTo>
                <a:lnTo>
                  <a:pt x="3435" y="3401"/>
                </a:lnTo>
                <a:lnTo>
                  <a:pt x="3433" y="3405"/>
                </a:lnTo>
                <a:lnTo>
                  <a:pt x="3432" y="3407"/>
                </a:lnTo>
                <a:lnTo>
                  <a:pt x="3431" y="3408"/>
                </a:lnTo>
                <a:lnTo>
                  <a:pt x="3426" y="3407"/>
                </a:lnTo>
                <a:lnTo>
                  <a:pt x="3424" y="3407"/>
                </a:lnTo>
                <a:lnTo>
                  <a:pt x="3420" y="3413"/>
                </a:lnTo>
                <a:lnTo>
                  <a:pt x="3412" y="3430"/>
                </a:lnTo>
                <a:lnTo>
                  <a:pt x="3412" y="3434"/>
                </a:lnTo>
                <a:lnTo>
                  <a:pt x="3419" y="3432"/>
                </a:lnTo>
                <a:lnTo>
                  <a:pt x="3424" y="3426"/>
                </a:lnTo>
                <a:lnTo>
                  <a:pt x="3430" y="3424"/>
                </a:lnTo>
                <a:lnTo>
                  <a:pt x="3438" y="3432"/>
                </a:lnTo>
                <a:lnTo>
                  <a:pt x="3439" y="3439"/>
                </a:lnTo>
                <a:lnTo>
                  <a:pt x="3438" y="3457"/>
                </a:lnTo>
                <a:lnTo>
                  <a:pt x="3444" y="3467"/>
                </a:lnTo>
                <a:lnTo>
                  <a:pt x="3446" y="3482"/>
                </a:lnTo>
                <a:lnTo>
                  <a:pt x="3451" y="3494"/>
                </a:lnTo>
                <a:lnTo>
                  <a:pt x="3438" y="3532"/>
                </a:lnTo>
                <a:lnTo>
                  <a:pt x="3437" y="3537"/>
                </a:lnTo>
                <a:lnTo>
                  <a:pt x="3438" y="3546"/>
                </a:lnTo>
                <a:lnTo>
                  <a:pt x="3438" y="3551"/>
                </a:lnTo>
                <a:lnTo>
                  <a:pt x="3436" y="3556"/>
                </a:lnTo>
                <a:lnTo>
                  <a:pt x="3430" y="3568"/>
                </a:lnTo>
                <a:lnTo>
                  <a:pt x="3427" y="3586"/>
                </a:lnTo>
                <a:lnTo>
                  <a:pt x="3427" y="3601"/>
                </a:lnTo>
                <a:lnTo>
                  <a:pt x="3425" y="3615"/>
                </a:lnTo>
                <a:lnTo>
                  <a:pt x="3413" y="3626"/>
                </a:lnTo>
                <a:lnTo>
                  <a:pt x="3402" y="3630"/>
                </a:lnTo>
                <a:lnTo>
                  <a:pt x="3395" y="3627"/>
                </a:lnTo>
                <a:lnTo>
                  <a:pt x="3388" y="3623"/>
                </a:lnTo>
                <a:lnTo>
                  <a:pt x="3369" y="3619"/>
                </a:lnTo>
                <a:lnTo>
                  <a:pt x="3364" y="3617"/>
                </a:lnTo>
                <a:lnTo>
                  <a:pt x="3361" y="3612"/>
                </a:lnTo>
                <a:lnTo>
                  <a:pt x="3352" y="3609"/>
                </a:lnTo>
                <a:lnTo>
                  <a:pt x="3334" y="3611"/>
                </a:lnTo>
                <a:lnTo>
                  <a:pt x="3301" y="3618"/>
                </a:lnTo>
                <a:lnTo>
                  <a:pt x="3282" y="3618"/>
                </a:lnTo>
                <a:lnTo>
                  <a:pt x="3257" y="3608"/>
                </a:lnTo>
                <a:lnTo>
                  <a:pt x="3252" y="3608"/>
                </a:lnTo>
                <a:lnTo>
                  <a:pt x="3250" y="3615"/>
                </a:lnTo>
                <a:lnTo>
                  <a:pt x="3232" y="3634"/>
                </a:lnTo>
                <a:lnTo>
                  <a:pt x="3236" y="3642"/>
                </a:lnTo>
                <a:lnTo>
                  <a:pt x="3234" y="3646"/>
                </a:lnTo>
                <a:lnTo>
                  <a:pt x="3224" y="3655"/>
                </a:lnTo>
                <a:lnTo>
                  <a:pt x="3220" y="3661"/>
                </a:lnTo>
                <a:lnTo>
                  <a:pt x="3220" y="3664"/>
                </a:lnTo>
                <a:lnTo>
                  <a:pt x="3223" y="3668"/>
                </a:lnTo>
                <a:lnTo>
                  <a:pt x="3227" y="3674"/>
                </a:lnTo>
                <a:lnTo>
                  <a:pt x="3228" y="3681"/>
                </a:lnTo>
                <a:lnTo>
                  <a:pt x="3228" y="3687"/>
                </a:lnTo>
                <a:lnTo>
                  <a:pt x="3220" y="3703"/>
                </a:lnTo>
                <a:lnTo>
                  <a:pt x="3217" y="3707"/>
                </a:lnTo>
                <a:lnTo>
                  <a:pt x="3215" y="3710"/>
                </a:lnTo>
                <a:lnTo>
                  <a:pt x="3213" y="3712"/>
                </a:lnTo>
                <a:lnTo>
                  <a:pt x="3205" y="3716"/>
                </a:lnTo>
                <a:lnTo>
                  <a:pt x="3202" y="3718"/>
                </a:lnTo>
                <a:lnTo>
                  <a:pt x="3204" y="3720"/>
                </a:lnTo>
                <a:lnTo>
                  <a:pt x="3199" y="3725"/>
                </a:lnTo>
                <a:lnTo>
                  <a:pt x="3185" y="3731"/>
                </a:lnTo>
                <a:lnTo>
                  <a:pt x="3183" y="3736"/>
                </a:lnTo>
                <a:lnTo>
                  <a:pt x="3182" y="3741"/>
                </a:lnTo>
                <a:lnTo>
                  <a:pt x="3178" y="3747"/>
                </a:lnTo>
                <a:lnTo>
                  <a:pt x="3177" y="3749"/>
                </a:lnTo>
                <a:lnTo>
                  <a:pt x="3179" y="3753"/>
                </a:lnTo>
                <a:lnTo>
                  <a:pt x="3184" y="3756"/>
                </a:lnTo>
                <a:lnTo>
                  <a:pt x="3185" y="3759"/>
                </a:lnTo>
                <a:lnTo>
                  <a:pt x="3192" y="3768"/>
                </a:lnTo>
                <a:lnTo>
                  <a:pt x="3209" y="3768"/>
                </a:lnTo>
                <a:lnTo>
                  <a:pt x="3224" y="3763"/>
                </a:lnTo>
                <a:lnTo>
                  <a:pt x="3236" y="3751"/>
                </a:lnTo>
                <a:lnTo>
                  <a:pt x="3260" y="3741"/>
                </a:lnTo>
                <a:lnTo>
                  <a:pt x="3269" y="3741"/>
                </a:lnTo>
                <a:lnTo>
                  <a:pt x="3294" y="3745"/>
                </a:lnTo>
                <a:lnTo>
                  <a:pt x="3313" y="3747"/>
                </a:lnTo>
                <a:lnTo>
                  <a:pt x="3321" y="3739"/>
                </a:lnTo>
                <a:lnTo>
                  <a:pt x="3328" y="3729"/>
                </a:lnTo>
                <a:lnTo>
                  <a:pt x="3340" y="3718"/>
                </a:lnTo>
                <a:lnTo>
                  <a:pt x="3350" y="3716"/>
                </a:lnTo>
                <a:lnTo>
                  <a:pt x="3378" y="3718"/>
                </a:lnTo>
                <a:lnTo>
                  <a:pt x="3386" y="3716"/>
                </a:lnTo>
                <a:lnTo>
                  <a:pt x="3399" y="3704"/>
                </a:lnTo>
                <a:lnTo>
                  <a:pt x="3407" y="3699"/>
                </a:lnTo>
                <a:lnTo>
                  <a:pt x="3417" y="3697"/>
                </a:lnTo>
                <a:lnTo>
                  <a:pt x="3424" y="3695"/>
                </a:lnTo>
                <a:lnTo>
                  <a:pt x="3439" y="3697"/>
                </a:lnTo>
                <a:lnTo>
                  <a:pt x="3443" y="3697"/>
                </a:lnTo>
                <a:lnTo>
                  <a:pt x="3450" y="3700"/>
                </a:lnTo>
                <a:lnTo>
                  <a:pt x="3455" y="3701"/>
                </a:lnTo>
                <a:lnTo>
                  <a:pt x="3467" y="3701"/>
                </a:lnTo>
                <a:lnTo>
                  <a:pt x="3472" y="3701"/>
                </a:lnTo>
                <a:lnTo>
                  <a:pt x="3480" y="3705"/>
                </a:lnTo>
                <a:lnTo>
                  <a:pt x="3495" y="3716"/>
                </a:lnTo>
                <a:lnTo>
                  <a:pt x="3516" y="3722"/>
                </a:lnTo>
                <a:lnTo>
                  <a:pt x="3522" y="3720"/>
                </a:lnTo>
                <a:lnTo>
                  <a:pt x="3525" y="3718"/>
                </a:lnTo>
                <a:lnTo>
                  <a:pt x="3535" y="3707"/>
                </a:lnTo>
                <a:lnTo>
                  <a:pt x="3547" y="3703"/>
                </a:lnTo>
                <a:lnTo>
                  <a:pt x="3548" y="3701"/>
                </a:lnTo>
                <a:lnTo>
                  <a:pt x="3548" y="3699"/>
                </a:lnTo>
                <a:lnTo>
                  <a:pt x="3549" y="3686"/>
                </a:lnTo>
                <a:lnTo>
                  <a:pt x="3547" y="3673"/>
                </a:lnTo>
                <a:lnTo>
                  <a:pt x="3549" y="3668"/>
                </a:lnTo>
                <a:lnTo>
                  <a:pt x="3557" y="3662"/>
                </a:lnTo>
                <a:lnTo>
                  <a:pt x="3554" y="3651"/>
                </a:lnTo>
                <a:lnTo>
                  <a:pt x="3557" y="3639"/>
                </a:lnTo>
                <a:lnTo>
                  <a:pt x="3568" y="3615"/>
                </a:lnTo>
                <a:lnTo>
                  <a:pt x="3573" y="3597"/>
                </a:lnTo>
                <a:lnTo>
                  <a:pt x="3574" y="3592"/>
                </a:lnTo>
                <a:lnTo>
                  <a:pt x="3575" y="3588"/>
                </a:lnTo>
                <a:lnTo>
                  <a:pt x="3584" y="3580"/>
                </a:lnTo>
                <a:lnTo>
                  <a:pt x="3585" y="3575"/>
                </a:lnTo>
                <a:lnTo>
                  <a:pt x="3587" y="3572"/>
                </a:lnTo>
                <a:lnTo>
                  <a:pt x="3594" y="3562"/>
                </a:lnTo>
                <a:lnTo>
                  <a:pt x="3597" y="3557"/>
                </a:lnTo>
                <a:lnTo>
                  <a:pt x="3598" y="3551"/>
                </a:lnTo>
                <a:lnTo>
                  <a:pt x="3600" y="3524"/>
                </a:lnTo>
                <a:lnTo>
                  <a:pt x="3603" y="3513"/>
                </a:lnTo>
                <a:lnTo>
                  <a:pt x="3608" y="3504"/>
                </a:lnTo>
                <a:lnTo>
                  <a:pt x="3612" y="3496"/>
                </a:lnTo>
                <a:lnTo>
                  <a:pt x="3602" y="3482"/>
                </a:lnTo>
                <a:lnTo>
                  <a:pt x="3604" y="3478"/>
                </a:lnTo>
                <a:lnTo>
                  <a:pt x="3605" y="3473"/>
                </a:lnTo>
                <a:lnTo>
                  <a:pt x="3604" y="3463"/>
                </a:lnTo>
                <a:lnTo>
                  <a:pt x="3605" y="3457"/>
                </a:lnTo>
                <a:lnTo>
                  <a:pt x="3620" y="3417"/>
                </a:lnTo>
                <a:lnTo>
                  <a:pt x="3621" y="3411"/>
                </a:lnTo>
                <a:lnTo>
                  <a:pt x="3649" y="3387"/>
                </a:lnTo>
                <a:lnTo>
                  <a:pt x="3665" y="3367"/>
                </a:lnTo>
                <a:lnTo>
                  <a:pt x="3664" y="3364"/>
                </a:lnTo>
                <a:lnTo>
                  <a:pt x="3661" y="3361"/>
                </a:lnTo>
                <a:lnTo>
                  <a:pt x="3659" y="3358"/>
                </a:lnTo>
                <a:lnTo>
                  <a:pt x="3653" y="3349"/>
                </a:lnTo>
                <a:lnTo>
                  <a:pt x="3653" y="3342"/>
                </a:lnTo>
                <a:lnTo>
                  <a:pt x="3655" y="3335"/>
                </a:lnTo>
                <a:lnTo>
                  <a:pt x="3671" y="3316"/>
                </a:lnTo>
                <a:lnTo>
                  <a:pt x="3676" y="3309"/>
                </a:lnTo>
                <a:lnTo>
                  <a:pt x="3677" y="3300"/>
                </a:lnTo>
                <a:lnTo>
                  <a:pt x="3680" y="3294"/>
                </a:lnTo>
                <a:lnTo>
                  <a:pt x="3690" y="3302"/>
                </a:lnTo>
                <a:lnTo>
                  <a:pt x="3714" y="3329"/>
                </a:lnTo>
                <a:lnTo>
                  <a:pt x="3716" y="3336"/>
                </a:lnTo>
                <a:lnTo>
                  <a:pt x="3711" y="3345"/>
                </a:lnTo>
                <a:lnTo>
                  <a:pt x="3713" y="3348"/>
                </a:lnTo>
                <a:lnTo>
                  <a:pt x="3719" y="3353"/>
                </a:lnTo>
                <a:lnTo>
                  <a:pt x="3733" y="3360"/>
                </a:lnTo>
                <a:lnTo>
                  <a:pt x="3741" y="3373"/>
                </a:lnTo>
                <a:lnTo>
                  <a:pt x="3754" y="3421"/>
                </a:lnTo>
                <a:lnTo>
                  <a:pt x="3763" y="3439"/>
                </a:lnTo>
                <a:lnTo>
                  <a:pt x="3769" y="3447"/>
                </a:lnTo>
                <a:lnTo>
                  <a:pt x="3783" y="3454"/>
                </a:lnTo>
                <a:lnTo>
                  <a:pt x="3788" y="3461"/>
                </a:lnTo>
                <a:lnTo>
                  <a:pt x="3794" y="3477"/>
                </a:lnTo>
                <a:lnTo>
                  <a:pt x="3799" y="3483"/>
                </a:lnTo>
                <a:lnTo>
                  <a:pt x="3810" y="3489"/>
                </a:lnTo>
                <a:lnTo>
                  <a:pt x="3825" y="3501"/>
                </a:lnTo>
                <a:lnTo>
                  <a:pt x="3827" y="3504"/>
                </a:lnTo>
                <a:lnTo>
                  <a:pt x="3827" y="3509"/>
                </a:lnTo>
                <a:lnTo>
                  <a:pt x="3827" y="3513"/>
                </a:lnTo>
                <a:lnTo>
                  <a:pt x="3827" y="3516"/>
                </a:lnTo>
                <a:lnTo>
                  <a:pt x="3830" y="3521"/>
                </a:lnTo>
                <a:lnTo>
                  <a:pt x="3833" y="3524"/>
                </a:lnTo>
                <a:lnTo>
                  <a:pt x="3844" y="3526"/>
                </a:lnTo>
                <a:lnTo>
                  <a:pt x="3846" y="3528"/>
                </a:lnTo>
                <a:lnTo>
                  <a:pt x="3847" y="3532"/>
                </a:lnTo>
                <a:lnTo>
                  <a:pt x="3851" y="3537"/>
                </a:lnTo>
                <a:lnTo>
                  <a:pt x="3855" y="3539"/>
                </a:lnTo>
                <a:lnTo>
                  <a:pt x="3859" y="3540"/>
                </a:lnTo>
                <a:lnTo>
                  <a:pt x="3867" y="3544"/>
                </a:lnTo>
                <a:lnTo>
                  <a:pt x="3871" y="3551"/>
                </a:lnTo>
                <a:lnTo>
                  <a:pt x="3873" y="3559"/>
                </a:lnTo>
                <a:lnTo>
                  <a:pt x="3871" y="3568"/>
                </a:lnTo>
                <a:lnTo>
                  <a:pt x="3867" y="3559"/>
                </a:lnTo>
                <a:lnTo>
                  <a:pt x="3859" y="3555"/>
                </a:lnTo>
                <a:lnTo>
                  <a:pt x="3852" y="3556"/>
                </a:lnTo>
                <a:lnTo>
                  <a:pt x="3850" y="3564"/>
                </a:lnTo>
                <a:lnTo>
                  <a:pt x="3846" y="3597"/>
                </a:lnTo>
                <a:lnTo>
                  <a:pt x="3849" y="3613"/>
                </a:lnTo>
                <a:lnTo>
                  <a:pt x="3856" y="3646"/>
                </a:lnTo>
                <a:lnTo>
                  <a:pt x="3857" y="3664"/>
                </a:lnTo>
                <a:lnTo>
                  <a:pt x="3855" y="3671"/>
                </a:lnTo>
                <a:lnTo>
                  <a:pt x="3843" y="3686"/>
                </a:lnTo>
                <a:lnTo>
                  <a:pt x="3838" y="3693"/>
                </a:lnTo>
                <a:lnTo>
                  <a:pt x="3836" y="3716"/>
                </a:lnTo>
                <a:lnTo>
                  <a:pt x="3836" y="3724"/>
                </a:lnTo>
                <a:lnTo>
                  <a:pt x="3837" y="3728"/>
                </a:lnTo>
                <a:lnTo>
                  <a:pt x="3839" y="3731"/>
                </a:lnTo>
                <a:lnTo>
                  <a:pt x="3840" y="3736"/>
                </a:lnTo>
                <a:lnTo>
                  <a:pt x="3840" y="3741"/>
                </a:lnTo>
                <a:lnTo>
                  <a:pt x="3839" y="3745"/>
                </a:lnTo>
                <a:lnTo>
                  <a:pt x="3836" y="3748"/>
                </a:lnTo>
                <a:lnTo>
                  <a:pt x="3832" y="3750"/>
                </a:lnTo>
                <a:lnTo>
                  <a:pt x="3830" y="3754"/>
                </a:lnTo>
                <a:lnTo>
                  <a:pt x="3828" y="3762"/>
                </a:lnTo>
                <a:lnTo>
                  <a:pt x="3830" y="3779"/>
                </a:lnTo>
                <a:lnTo>
                  <a:pt x="3827" y="3787"/>
                </a:lnTo>
                <a:lnTo>
                  <a:pt x="3822" y="3791"/>
                </a:lnTo>
                <a:lnTo>
                  <a:pt x="3815" y="3796"/>
                </a:lnTo>
                <a:lnTo>
                  <a:pt x="3807" y="3799"/>
                </a:lnTo>
                <a:lnTo>
                  <a:pt x="3801" y="3802"/>
                </a:lnTo>
                <a:lnTo>
                  <a:pt x="3794" y="3804"/>
                </a:lnTo>
                <a:lnTo>
                  <a:pt x="3787" y="3811"/>
                </a:lnTo>
                <a:lnTo>
                  <a:pt x="3777" y="3827"/>
                </a:lnTo>
                <a:lnTo>
                  <a:pt x="3765" y="3839"/>
                </a:lnTo>
                <a:lnTo>
                  <a:pt x="3753" y="3847"/>
                </a:lnTo>
                <a:lnTo>
                  <a:pt x="3714" y="3862"/>
                </a:lnTo>
                <a:lnTo>
                  <a:pt x="3705" y="3867"/>
                </a:lnTo>
                <a:lnTo>
                  <a:pt x="3699" y="3873"/>
                </a:lnTo>
                <a:lnTo>
                  <a:pt x="3696" y="3880"/>
                </a:lnTo>
                <a:lnTo>
                  <a:pt x="3695" y="3891"/>
                </a:lnTo>
                <a:lnTo>
                  <a:pt x="3692" y="3896"/>
                </a:lnTo>
                <a:lnTo>
                  <a:pt x="3692" y="3899"/>
                </a:lnTo>
                <a:lnTo>
                  <a:pt x="3714" y="3916"/>
                </a:lnTo>
                <a:lnTo>
                  <a:pt x="3721" y="3920"/>
                </a:lnTo>
                <a:lnTo>
                  <a:pt x="3731" y="3921"/>
                </a:lnTo>
                <a:lnTo>
                  <a:pt x="3739" y="3920"/>
                </a:lnTo>
                <a:lnTo>
                  <a:pt x="3748" y="3917"/>
                </a:lnTo>
                <a:lnTo>
                  <a:pt x="3757" y="3914"/>
                </a:lnTo>
                <a:lnTo>
                  <a:pt x="3763" y="3910"/>
                </a:lnTo>
                <a:lnTo>
                  <a:pt x="3763" y="3913"/>
                </a:lnTo>
                <a:lnTo>
                  <a:pt x="3826" y="3915"/>
                </a:lnTo>
                <a:lnTo>
                  <a:pt x="3864" y="3910"/>
                </a:lnTo>
                <a:lnTo>
                  <a:pt x="3880" y="3904"/>
                </a:lnTo>
                <a:lnTo>
                  <a:pt x="3895" y="3896"/>
                </a:lnTo>
                <a:lnTo>
                  <a:pt x="3901" y="3890"/>
                </a:lnTo>
                <a:lnTo>
                  <a:pt x="3905" y="3884"/>
                </a:lnTo>
                <a:lnTo>
                  <a:pt x="3908" y="3878"/>
                </a:lnTo>
                <a:lnTo>
                  <a:pt x="3917" y="3874"/>
                </a:lnTo>
                <a:lnTo>
                  <a:pt x="3951" y="3867"/>
                </a:lnTo>
                <a:lnTo>
                  <a:pt x="3970" y="3865"/>
                </a:lnTo>
                <a:lnTo>
                  <a:pt x="3980" y="3867"/>
                </a:lnTo>
                <a:lnTo>
                  <a:pt x="3994" y="3874"/>
                </a:lnTo>
                <a:lnTo>
                  <a:pt x="4001" y="3877"/>
                </a:lnTo>
                <a:lnTo>
                  <a:pt x="4006" y="3876"/>
                </a:lnTo>
                <a:lnTo>
                  <a:pt x="4013" y="3872"/>
                </a:lnTo>
                <a:lnTo>
                  <a:pt x="4017" y="3871"/>
                </a:lnTo>
                <a:lnTo>
                  <a:pt x="4022" y="3872"/>
                </a:lnTo>
                <a:lnTo>
                  <a:pt x="4030" y="3873"/>
                </a:lnTo>
                <a:lnTo>
                  <a:pt x="4034" y="3874"/>
                </a:lnTo>
                <a:lnTo>
                  <a:pt x="4043" y="3873"/>
                </a:lnTo>
                <a:lnTo>
                  <a:pt x="4052" y="3871"/>
                </a:lnTo>
                <a:lnTo>
                  <a:pt x="4055" y="3867"/>
                </a:lnTo>
                <a:lnTo>
                  <a:pt x="4047" y="3862"/>
                </a:lnTo>
                <a:lnTo>
                  <a:pt x="4042" y="3864"/>
                </a:lnTo>
                <a:lnTo>
                  <a:pt x="4038" y="3865"/>
                </a:lnTo>
                <a:lnTo>
                  <a:pt x="4032" y="3866"/>
                </a:lnTo>
                <a:lnTo>
                  <a:pt x="4029" y="3864"/>
                </a:lnTo>
                <a:lnTo>
                  <a:pt x="4022" y="3858"/>
                </a:lnTo>
                <a:lnTo>
                  <a:pt x="4018" y="3855"/>
                </a:lnTo>
                <a:lnTo>
                  <a:pt x="4013" y="3854"/>
                </a:lnTo>
                <a:lnTo>
                  <a:pt x="3985" y="3854"/>
                </a:lnTo>
                <a:lnTo>
                  <a:pt x="3978" y="3852"/>
                </a:lnTo>
                <a:lnTo>
                  <a:pt x="3972" y="3845"/>
                </a:lnTo>
                <a:lnTo>
                  <a:pt x="3975" y="3841"/>
                </a:lnTo>
                <a:lnTo>
                  <a:pt x="4006" y="3840"/>
                </a:lnTo>
                <a:lnTo>
                  <a:pt x="4011" y="3840"/>
                </a:lnTo>
                <a:lnTo>
                  <a:pt x="4013" y="3842"/>
                </a:lnTo>
                <a:lnTo>
                  <a:pt x="4018" y="3849"/>
                </a:lnTo>
                <a:lnTo>
                  <a:pt x="4022" y="3852"/>
                </a:lnTo>
                <a:lnTo>
                  <a:pt x="4044" y="3855"/>
                </a:lnTo>
                <a:lnTo>
                  <a:pt x="4053" y="3859"/>
                </a:lnTo>
                <a:lnTo>
                  <a:pt x="4058" y="3860"/>
                </a:lnTo>
                <a:lnTo>
                  <a:pt x="4067" y="3858"/>
                </a:lnTo>
                <a:lnTo>
                  <a:pt x="4071" y="3854"/>
                </a:lnTo>
                <a:lnTo>
                  <a:pt x="4067" y="3849"/>
                </a:lnTo>
                <a:lnTo>
                  <a:pt x="4060" y="3846"/>
                </a:lnTo>
                <a:lnTo>
                  <a:pt x="4042" y="3841"/>
                </a:lnTo>
                <a:lnTo>
                  <a:pt x="4037" y="3836"/>
                </a:lnTo>
                <a:lnTo>
                  <a:pt x="4036" y="3825"/>
                </a:lnTo>
                <a:lnTo>
                  <a:pt x="4038" y="3816"/>
                </a:lnTo>
                <a:lnTo>
                  <a:pt x="4047" y="3811"/>
                </a:lnTo>
                <a:lnTo>
                  <a:pt x="4066" y="3804"/>
                </a:lnTo>
                <a:lnTo>
                  <a:pt x="4073" y="3806"/>
                </a:lnTo>
                <a:lnTo>
                  <a:pt x="4085" y="3808"/>
                </a:lnTo>
                <a:lnTo>
                  <a:pt x="4096" y="3806"/>
                </a:lnTo>
                <a:lnTo>
                  <a:pt x="4103" y="3803"/>
                </a:lnTo>
                <a:lnTo>
                  <a:pt x="4110" y="3797"/>
                </a:lnTo>
                <a:lnTo>
                  <a:pt x="4129" y="3788"/>
                </a:lnTo>
                <a:lnTo>
                  <a:pt x="4135" y="3781"/>
                </a:lnTo>
                <a:lnTo>
                  <a:pt x="4132" y="3781"/>
                </a:lnTo>
                <a:lnTo>
                  <a:pt x="4130" y="3780"/>
                </a:lnTo>
                <a:lnTo>
                  <a:pt x="4129" y="3779"/>
                </a:lnTo>
                <a:lnTo>
                  <a:pt x="4127" y="3776"/>
                </a:lnTo>
                <a:lnTo>
                  <a:pt x="4145" y="3778"/>
                </a:lnTo>
                <a:lnTo>
                  <a:pt x="4164" y="3782"/>
                </a:lnTo>
                <a:lnTo>
                  <a:pt x="4177" y="3793"/>
                </a:lnTo>
                <a:lnTo>
                  <a:pt x="4183" y="3810"/>
                </a:lnTo>
                <a:lnTo>
                  <a:pt x="4192" y="3802"/>
                </a:lnTo>
                <a:lnTo>
                  <a:pt x="4197" y="3798"/>
                </a:lnTo>
                <a:lnTo>
                  <a:pt x="4202" y="3802"/>
                </a:lnTo>
                <a:lnTo>
                  <a:pt x="4202" y="3806"/>
                </a:lnTo>
                <a:lnTo>
                  <a:pt x="4196" y="3822"/>
                </a:lnTo>
                <a:lnTo>
                  <a:pt x="4198" y="3828"/>
                </a:lnTo>
                <a:lnTo>
                  <a:pt x="4203" y="3831"/>
                </a:lnTo>
                <a:lnTo>
                  <a:pt x="4207" y="3836"/>
                </a:lnTo>
                <a:lnTo>
                  <a:pt x="4206" y="3842"/>
                </a:lnTo>
                <a:lnTo>
                  <a:pt x="4201" y="3847"/>
                </a:lnTo>
                <a:lnTo>
                  <a:pt x="4197" y="3848"/>
                </a:lnTo>
                <a:lnTo>
                  <a:pt x="4175" y="3843"/>
                </a:lnTo>
                <a:lnTo>
                  <a:pt x="4170" y="3843"/>
                </a:lnTo>
                <a:lnTo>
                  <a:pt x="4166" y="3843"/>
                </a:lnTo>
                <a:lnTo>
                  <a:pt x="4164" y="3846"/>
                </a:lnTo>
                <a:lnTo>
                  <a:pt x="4163" y="3847"/>
                </a:lnTo>
                <a:lnTo>
                  <a:pt x="4160" y="3849"/>
                </a:lnTo>
                <a:lnTo>
                  <a:pt x="4148" y="3852"/>
                </a:lnTo>
                <a:lnTo>
                  <a:pt x="4143" y="3854"/>
                </a:lnTo>
                <a:lnTo>
                  <a:pt x="4145" y="3859"/>
                </a:lnTo>
                <a:lnTo>
                  <a:pt x="4151" y="3861"/>
                </a:lnTo>
                <a:lnTo>
                  <a:pt x="4165" y="3864"/>
                </a:lnTo>
                <a:lnTo>
                  <a:pt x="4170" y="3867"/>
                </a:lnTo>
                <a:lnTo>
                  <a:pt x="4198" y="3889"/>
                </a:lnTo>
                <a:lnTo>
                  <a:pt x="4201" y="3895"/>
                </a:lnTo>
                <a:lnTo>
                  <a:pt x="4195" y="3903"/>
                </a:lnTo>
                <a:lnTo>
                  <a:pt x="4191" y="3911"/>
                </a:lnTo>
                <a:lnTo>
                  <a:pt x="4192" y="3920"/>
                </a:lnTo>
                <a:lnTo>
                  <a:pt x="4191" y="3927"/>
                </a:lnTo>
                <a:lnTo>
                  <a:pt x="4183" y="3933"/>
                </a:lnTo>
                <a:lnTo>
                  <a:pt x="4176" y="3933"/>
                </a:lnTo>
                <a:lnTo>
                  <a:pt x="4154" y="3930"/>
                </a:lnTo>
                <a:lnTo>
                  <a:pt x="4148" y="3928"/>
                </a:lnTo>
                <a:lnTo>
                  <a:pt x="4146" y="3922"/>
                </a:lnTo>
                <a:lnTo>
                  <a:pt x="4149" y="3918"/>
                </a:lnTo>
                <a:lnTo>
                  <a:pt x="4154" y="3915"/>
                </a:lnTo>
                <a:lnTo>
                  <a:pt x="4158" y="3913"/>
                </a:lnTo>
                <a:lnTo>
                  <a:pt x="4159" y="3907"/>
                </a:lnTo>
                <a:lnTo>
                  <a:pt x="4157" y="3905"/>
                </a:lnTo>
                <a:lnTo>
                  <a:pt x="4153" y="3907"/>
                </a:lnTo>
                <a:lnTo>
                  <a:pt x="4149" y="3904"/>
                </a:lnTo>
                <a:lnTo>
                  <a:pt x="4146" y="3898"/>
                </a:lnTo>
                <a:lnTo>
                  <a:pt x="4147" y="3893"/>
                </a:lnTo>
                <a:lnTo>
                  <a:pt x="4151" y="3887"/>
                </a:lnTo>
                <a:lnTo>
                  <a:pt x="4152" y="3878"/>
                </a:lnTo>
                <a:lnTo>
                  <a:pt x="4149" y="3871"/>
                </a:lnTo>
                <a:lnTo>
                  <a:pt x="4143" y="3867"/>
                </a:lnTo>
                <a:lnTo>
                  <a:pt x="4136" y="3865"/>
                </a:lnTo>
                <a:lnTo>
                  <a:pt x="4129" y="3862"/>
                </a:lnTo>
                <a:lnTo>
                  <a:pt x="4117" y="3853"/>
                </a:lnTo>
                <a:lnTo>
                  <a:pt x="4110" y="3850"/>
                </a:lnTo>
                <a:lnTo>
                  <a:pt x="4101" y="3855"/>
                </a:lnTo>
                <a:lnTo>
                  <a:pt x="4090" y="3866"/>
                </a:lnTo>
                <a:lnTo>
                  <a:pt x="4086" y="3872"/>
                </a:lnTo>
                <a:lnTo>
                  <a:pt x="4085" y="3883"/>
                </a:lnTo>
                <a:lnTo>
                  <a:pt x="4077" y="3879"/>
                </a:lnTo>
                <a:lnTo>
                  <a:pt x="4072" y="3882"/>
                </a:lnTo>
                <a:lnTo>
                  <a:pt x="4069" y="3886"/>
                </a:lnTo>
                <a:lnTo>
                  <a:pt x="4072" y="3893"/>
                </a:lnTo>
                <a:lnTo>
                  <a:pt x="4077" y="3897"/>
                </a:lnTo>
                <a:lnTo>
                  <a:pt x="4093" y="3904"/>
                </a:lnTo>
                <a:lnTo>
                  <a:pt x="4097" y="3908"/>
                </a:lnTo>
                <a:lnTo>
                  <a:pt x="4123" y="3927"/>
                </a:lnTo>
                <a:lnTo>
                  <a:pt x="4130" y="3928"/>
                </a:lnTo>
                <a:lnTo>
                  <a:pt x="4207" y="3985"/>
                </a:lnTo>
                <a:lnTo>
                  <a:pt x="4217" y="3996"/>
                </a:lnTo>
                <a:lnTo>
                  <a:pt x="4225" y="4002"/>
                </a:lnTo>
                <a:lnTo>
                  <a:pt x="4240" y="4007"/>
                </a:lnTo>
                <a:lnTo>
                  <a:pt x="4247" y="4012"/>
                </a:lnTo>
                <a:lnTo>
                  <a:pt x="4295" y="4063"/>
                </a:lnTo>
                <a:lnTo>
                  <a:pt x="4299" y="4069"/>
                </a:lnTo>
                <a:lnTo>
                  <a:pt x="4302" y="4084"/>
                </a:lnTo>
                <a:lnTo>
                  <a:pt x="4325" y="4129"/>
                </a:lnTo>
                <a:lnTo>
                  <a:pt x="4327" y="4146"/>
                </a:lnTo>
                <a:lnTo>
                  <a:pt x="4325" y="4146"/>
                </a:lnTo>
                <a:lnTo>
                  <a:pt x="4299" y="4099"/>
                </a:lnTo>
                <a:lnTo>
                  <a:pt x="4284" y="4074"/>
                </a:lnTo>
                <a:lnTo>
                  <a:pt x="4257" y="4045"/>
                </a:lnTo>
                <a:lnTo>
                  <a:pt x="4237" y="4025"/>
                </a:lnTo>
                <a:lnTo>
                  <a:pt x="4196" y="3992"/>
                </a:lnTo>
                <a:lnTo>
                  <a:pt x="4055" y="3886"/>
                </a:lnTo>
                <a:lnTo>
                  <a:pt x="4038" y="3878"/>
                </a:lnTo>
                <a:lnTo>
                  <a:pt x="4022" y="3883"/>
                </a:lnTo>
                <a:lnTo>
                  <a:pt x="4042" y="3895"/>
                </a:lnTo>
                <a:lnTo>
                  <a:pt x="4054" y="3898"/>
                </a:lnTo>
                <a:lnTo>
                  <a:pt x="4067" y="3910"/>
                </a:lnTo>
                <a:lnTo>
                  <a:pt x="4080" y="3915"/>
                </a:lnTo>
                <a:lnTo>
                  <a:pt x="4095" y="3927"/>
                </a:lnTo>
                <a:lnTo>
                  <a:pt x="4108" y="3932"/>
                </a:lnTo>
                <a:lnTo>
                  <a:pt x="4120" y="3944"/>
                </a:lnTo>
                <a:lnTo>
                  <a:pt x="4135" y="3951"/>
                </a:lnTo>
                <a:lnTo>
                  <a:pt x="4165" y="3975"/>
                </a:lnTo>
                <a:lnTo>
                  <a:pt x="4240" y="4037"/>
                </a:lnTo>
                <a:lnTo>
                  <a:pt x="4244" y="4041"/>
                </a:lnTo>
                <a:lnTo>
                  <a:pt x="4246" y="4047"/>
                </a:lnTo>
                <a:lnTo>
                  <a:pt x="4264" y="4068"/>
                </a:lnTo>
                <a:lnTo>
                  <a:pt x="4277" y="4077"/>
                </a:lnTo>
                <a:lnTo>
                  <a:pt x="4284" y="4084"/>
                </a:lnTo>
                <a:lnTo>
                  <a:pt x="4312" y="4136"/>
                </a:lnTo>
                <a:lnTo>
                  <a:pt x="4350" y="4205"/>
                </a:lnTo>
                <a:lnTo>
                  <a:pt x="4401" y="4306"/>
                </a:lnTo>
                <a:lnTo>
                  <a:pt x="4402" y="4311"/>
                </a:lnTo>
                <a:lnTo>
                  <a:pt x="4405" y="4365"/>
                </a:lnTo>
                <a:lnTo>
                  <a:pt x="4402" y="4382"/>
                </a:lnTo>
                <a:lnTo>
                  <a:pt x="4396" y="4397"/>
                </a:lnTo>
                <a:lnTo>
                  <a:pt x="4386" y="4410"/>
                </a:lnTo>
                <a:lnTo>
                  <a:pt x="4373" y="4420"/>
                </a:lnTo>
                <a:lnTo>
                  <a:pt x="4327" y="4440"/>
                </a:lnTo>
                <a:lnTo>
                  <a:pt x="4328" y="4446"/>
                </a:lnTo>
                <a:lnTo>
                  <a:pt x="4333" y="4450"/>
                </a:lnTo>
                <a:lnTo>
                  <a:pt x="4344" y="4454"/>
                </a:lnTo>
                <a:lnTo>
                  <a:pt x="4350" y="4460"/>
                </a:lnTo>
                <a:lnTo>
                  <a:pt x="4354" y="4467"/>
                </a:lnTo>
                <a:lnTo>
                  <a:pt x="4355" y="4482"/>
                </a:lnTo>
                <a:lnTo>
                  <a:pt x="4361" y="4492"/>
                </a:lnTo>
                <a:lnTo>
                  <a:pt x="4369" y="4501"/>
                </a:lnTo>
                <a:lnTo>
                  <a:pt x="4374" y="4510"/>
                </a:lnTo>
                <a:lnTo>
                  <a:pt x="4371" y="4521"/>
                </a:lnTo>
                <a:lnTo>
                  <a:pt x="4364" y="4526"/>
                </a:lnTo>
                <a:lnTo>
                  <a:pt x="4358" y="4528"/>
                </a:lnTo>
                <a:lnTo>
                  <a:pt x="4356" y="4533"/>
                </a:lnTo>
                <a:lnTo>
                  <a:pt x="4367" y="4549"/>
                </a:lnTo>
                <a:lnTo>
                  <a:pt x="4377" y="4568"/>
                </a:lnTo>
                <a:lnTo>
                  <a:pt x="4455" y="4657"/>
                </a:lnTo>
                <a:lnTo>
                  <a:pt x="4469" y="4663"/>
                </a:lnTo>
                <a:lnTo>
                  <a:pt x="4469" y="4661"/>
                </a:lnTo>
                <a:lnTo>
                  <a:pt x="4469" y="4658"/>
                </a:lnTo>
                <a:lnTo>
                  <a:pt x="4470" y="4656"/>
                </a:lnTo>
                <a:lnTo>
                  <a:pt x="4473" y="4655"/>
                </a:lnTo>
                <a:lnTo>
                  <a:pt x="4475" y="4655"/>
                </a:lnTo>
                <a:lnTo>
                  <a:pt x="4479" y="4657"/>
                </a:lnTo>
                <a:lnTo>
                  <a:pt x="4481" y="4657"/>
                </a:lnTo>
                <a:lnTo>
                  <a:pt x="4486" y="4658"/>
                </a:lnTo>
                <a:lnTo>
                  <a:pt x="4493" y="4664"/>
                </a:lnTo>
                <a:lnTo>
                  <a:pt x="4498" y="4666"/>
                </a:lnTo>
                <a:lnTo>
                  <a:pt x="4506" y="4669"/>
                </a:lnTo>
                <a:lnTo>
                  <a:pt x="4513" y="4677"/>
                </a:lnTo>
                <a:lnTo>
                  <a:pt x="4515" y="4685"/>
                </a:lnTo>
                <a:lnTo>
                  <a:pt x="4505" y="4688"/>
                </a:lnTo>
                <a:lnTo>
                  <a:pt x="4505" y="4691"/>
                </a:lnTo>
                <a:lnTo>
                  <a:pt x="4516" y="4700"/>
                </a:lnTo>
                <a:lnTo>
                  <a:pt x="4547" y="4719"/>
                </a:lnTo>
                <a:lnTo>
                  <a:pt x="4558" y="4729"/>
                </a:lnTo>
                <a:lnTo>
                  <a:pt x="4574" y="4756"/>
                </a:lnTo>
                <a:lnTo>
                  <a:pt x="4577" y="4763"/>
                </a:lnTo>
                <a:lnTo>
                  <a:pt x="4597" y="4790"/>
                </a:lnTo>
                <a:lnTo>
                  <a:pt x="4603" y="4803"/>
                </a:lnTo>
                <a:lnTo>
                  <a:pt x="4605" y="4809"/>
                </a:lnTo>
                <a:lnTo>
                  <a:pt x="4605" y="4813"/>
                </a:lnTo>
                <a:lnTo>
                  <a:pt x="4607" y="4817"/>
                </a:lnTo>
                <a:lnTo>
                  <a:pt x="4610" y="4822"/>
                </a:lnTo>
                <a:lnTo>
                  <a:pt x="4613" y="4822"/>
                </a:lnTo>
                <a:lnTo>
                  <a:pt x="4617" y="4823"/>
                </a:lnTo>
                <a:lnTo>
                  <a:pt x="4618" y="4824"/>
                </a:lnTo>
                <a:lnTo>
                  <a:pt x="4620" y="4825"/>
                </a:lnTo>
                <a:lnTo>
                  <a:pt x="4621" y="4830"/>
                </a:lnTo>
                <a:lnTo>
                  <a:pt x="4622" y="4833"/>
                </a:lnTo>
                <a:lnTo>
                  <a:pt x="4629" y="4835"/>
                </a:lnTo>
                <a:lnTo>
                  <a:pt x="4646" y="4840"/>
                </a:lnTo>
                <a:lnTo>
                  <a:pt x="4653" y="4845"/>
                </a:lnTo>
                <a:lnTo>
                  <a:pt x="4685" y="4868"/>
                </a:lnTo>
                <a:lnTo>
                  <a:pt x="4694" y="4872"/>
                </a:lnTo>
                <a:lnTo>
                  <a:pt x="4697" y="4874"/>
                </a:lnTo>
                <a:lnTo>
                  <a:pt x="4701" y="4878"/>
                </a:lnTo>
                <a:lnTo>
                  <a:pt x="4704" y="4880"/>
                </a:lnTo>
                <a:lnTo>
                  <a:pt x="4714" y="4879"/>
                </a:lnTo>
                <a:lnTo>
                  <a:pt x="4718" y="4882"/>
                </a:lnTo>
                <a:lnTo>
                  <a:pt x="4725" y="4886"/>
                </a:lnTo>
                <a:lnTo>
                  <a:pt x="4732" y="4890"/>
                </a:lnTo>
                <a:lnTo>
                  <a:pt x="4740" y="4892"/>
                </a:lnTo>
                <a:lnTo>
                  <a:pt x="4750" y="4893"/>
                </a:lnTo>
                <a:lnTo>
                  <a:pt x="4846" y="4886"/>
                </a:lnTo>
                <a:lnTo>
                  <a:pt x="4852" y="4889"/>
                </a:lnTo>
                <a:lnTo>
                  <a:pt x="4852" y="4688"/>
                </a:lnTo>
                <a:lnTo>
                  <a:pt x="4852" y="4485"/>
                </a:lnTo>
                <a:lnTo>
                  <a:pt x="4852" y="4282"/>
                </a:lnTo>
                <a:lnTo>
                  <a:pt x="4852" y="4081"/>
                </a:lnTo>
                <a:lnTo>
                  <a:pt x="4852" y="3675"/>
                </a:lnTo>
                <a:lnTo>
                  <a:pt x="4852" y="3472"/>
                </a:lnTo>
                <a:lnTo>
                  <a:pt x="4852" y="3269"/>
                </a:lnTo>
                <a:lnTo>
                  <a:pt x="4852" y="3237"/>
                </a:lnTo>
                <a:lnTo>
                  <a:pt x="4861" y="3243"/>
                </a:lnTo>
                <a:lnTo>
                  <a:pt x="4866" y="3250"/>
                </a:lnTo>
                <a:lnTo>
                  <a:pt x="4866" y="0"/>
                </a:lnTo>
                <a:lnTo>
                  <a:pt x="0" y="0"/>
                </a:lnTo>
                <a:close/>
                <a:moveTo>
                  <a:pt x="3694" y="3979"/>
                </a:moveTo>
                <a:lnTo>
                  <a:pt x="3688" y="3978"/>
                </a:lnTo>
                <a:lnTo>
                  <a:pt x="3682" y="3977"/>
                </a:lnTo>
                <a:lnTo>
                  <a:pt x="3679" y="3972"/>
                </a:lnTo>
                <a:lnTo>
                  <a:pt x="3677" y="3959"/>
                </a:lnTo>
                <a:lnTo>
                  <a:pt x="3676" y="3957"/>
                </a:lnTo>
                <a:lnTo>
                  <a:pt x="3668" y="3955"/>
                </a:lnTo>
                <a:lnTo>
                  <a:pt x="3652" y="3948"/>
                </a:lnTo>
                <a:lnTo>
                  <a:pt x="3635" y="3945"/>
                </a:lnTo>
                <a:lnTo>
                  <a:pt x="3623" y="3944"/>
                </a:lnTo>
                <a:lnTo>
                  <a:pt x="3612" y="3944"/>
                </a:lnTo>
                <a:lnTo>
                  <a:pt x="3608" y="3951"/>
                </a:lnTo>
                <a:lnTo>
                  <a:pt x="3606" y="3958"/>
                </a:lnTo>
                <a:lnTo>
                  <a:pt x="3603" y="3964"/>
                </a:lnTo>
                <a:lnTo>
                  <a:pt x="3597" y="3970"/>
                </a:lnTo>
                <a:lnTo>
                  <a:pt x="3591" y="3973"/>
                </a:lnTo>
                <a:lnTo>
                  <a:pt x="3583" y="3977"/>
                </a:lnTo>
                <a:lnTo>
                  <a:pt x="3573" y="3977"/>
                </a:lnTo>
                <a:lnTo>
                  <a:pt x="3566" y="3975"/>
                </a:lnTo>
                <a:lnTo>
                  <a:pt x="3562" y="3966"/>
                </a:lnTo>
                <a:lnTo>
                  <a:pt x="3563" y="3961"/>
                </a:lnTo>
                <a:lnTo>
                  <a:pt x="3565" y="3958"/>
                </a:lnTo>
                <a:lnTo>
                  <a:pt x="3565" y="3955"/>
                </a:lnTo>
                <a:lnTo>
                  <a:pt x="3562" y="3952"/>
                </a:lnTo>
                <a:lnTo>
                  <a:pt x="3560" y="3948"/>
                </a:lnTo>
                <a:lnTo>
                  <a:pt x="3557" y="3948"/>
                </a:lnTo>
                <a:lnTo>
                  <a:pt x="3554" y="3950"/>
                </a:lnTo>
                <a:lnTo>
                  <a:pt x="3549" y="3952"/>
                </a:lnTo>
                <a:lnTo>
                  <a:pt x="3532" y="3955"/>
                </a:lnTo>
                <a:lnTo>
                  <a:pt x="3522" y="3955"/>
                </a:lnTo>
                <a:lnTo>
                  <a:pt x="3506" y="3950"/>
                </a:lnTo>
                <a:lnTo>
                  <a:pt x="3497" y="3951"/>
                </a:lnTo>
                <a:lnTo>
                  <a:pt x="3488" y="3950"/>
                </a:lnTo>
                <a:lnTo>
                  <a:pt x="3479" y="3944"/>
                </a:lnTo>
                <a:lnTo>
                  <a:pt x="3497" y="3927"/>
                </a:lnTo>
                <a:lnTo>
                  <a:pt x="3506" y="3916"/>
                </a:lnTo>
                <a:lnTo>
                  <a:pt x="3506" y="3914"/>
                </a:lnTo>
                <a:lnTo>
                  <a:pt x="3500" y="3913"/>
                </a:lnTo>
                <a:lnTo>
                  <a:pt x="3487" y="3913"/>
                </a:lnTo>
                <a:lnTo>
                  <a:pt x="3480" y="3910"/>
                </a:lnTo>
                <a:lnTo>
                  <a:pt x="3480" y="3904"/>
                </a:lnTo>
                <a:lnTo>
                  <a:pt x="3486" y="3898"/>
                </a:lnTo>
                <a:lnTo>
                  <a:pt x="3495" y="3896"/>
                </a:lnTo>
                <a:lnTo>
                  <a:pt x="3500" y="3893"/>
                </a:lnTo>
                <a:lnTo>
                  <a:pt x="3501" y="3887"/>
                </a:lnTo>
                <a:lnTo>
                  <a:pt x="3497" y="3884"/>
                </a:lnTo>
                <a:lnTo>
                  <a:pt x="3488" y="3887"/>
                </a:lnTo>
                <a:lnTo>
                  <a:pt x="3481" y="3885"/>
                </a:lnTo>
                <a:lnTo>
                  <a:pt x="3474" y="3886"/>
                </a:lnTo>
                <a:lnTo>
                  <a:pt x="3460" y="3890"/>
                </a:lnTo>
                <a:lnTo>
                  <a:pt x="3452" y="3891"/>
                </a:lnTo>
                <a:lnTo>
                  <a:pt x="3442" y="3890"/>
                </a:lnTo>
                <a:lnTo>
                  <a:pt x="3436" y="3890"/>
                </a:lnTo>
                <a:lnTo>
                  <a:pt x="3427" y="3895"/>
                </a:lnTo>
                <a:lnTo>
                  <a:pt x="3424" y="3896"/>
                </a:lnTo>
                <a:lnTo>
                  <a:pt x="3420" y="3896"/>
                </a:lnTo>
                <a:lnTo>
                  <a:pt x="3387" y="3886"/>
                </a:lnTo>
                <a:lnTo>
                  <a:pt x="3380" y="3885"/>
                </a:lnTo>
                <a:lnTo>
                  <a:pt x="3372" y="3886"/>
                </a:lnTo>
                <a:lnTo>
                  <a:pt x="3368" y="3891"/>
                </a:lnTo>
                <a:lnTo>
                  <a:pt x="3363" y="3896"/>
                </a:lnTo>
                <a:lnTo>
                  <a:pt x="3357" y="3898"/>
                </a:lnTo>
                <a:lnTo>
                  <a:pt x="3302" y="3910"/>
                </a:lnTo>
                <a:lnTo>
                  <a:pt x="3282" y="3918"/>
                </a:lnTo>
                <a:lnTo>
                  <a:pt x="3273" y="3921"/>
                </a:lnTo>
                <a:lnTo>
                  <a:pt x="3165" y="3935"/>
                </a:lnTo>
                <a:lnTo>
                  <a:pt x="3161" y="3936"/>
                </a:lnTo>
                <a:lnTo>
                  <a:pt x="3155" y="3940"/>
                </a:lnTo>
                <a:lnTo>
                  <a:pt x="3149" y="3942"/>
                </a:lnTo>
                <a:lnTo>
                  <a:pt x="3137" y="3944"/>
                </a:lnTo>
                <a:lnTo>
                  <a:pt x="3118" y="3951"/>
                </a:lnTo>
                <a:lnTo>
                  <a:pt x="3090" y="3953"/>
                </a:lnTo>
                <a:lnTo>
                  <a:pt x="3080" y="3955"/>
                </a:lnTo>
                <a:lnTo>
                  <a:pt x="3074" y="3960"/>
                </a:lnTo>
                <a:lnTo>
                  <a:pt x="3073" y="3964"/>
                </a:lnTo>
                <a:lnTo>
                  <a:pt x="3074" y="3971"/>
                </a:lnTo>
                <a:lnTo>
                  <a:pt x="3073" y="3976"/>
                </a:lnTo>
                <a:lnTo>
                  <a:pt x="3071" y="3978"/>
                </a:lnTo>
                <a:lnTo>
                  <a:pt x="3068" y="3981"/>
                </a:lnTo>
                <a:lnTo>
                  <a:pt x="3066" y="3984"/>
                </a:lnTo>
                <a:lnTo>
                  <a:pt x="3065" y="3995"/>
                </a:lnTo>
                <a:lnTo>
                  <a:pt x="3062" y="3997"/>
                </a:lnTo>
                <a:lnTo>
                  <a:pt x="3059" y="4000"/>
                </a:lnTo>
                <a:lnTo>
                  <a:pt x="3057" y="4001"/>
                </a:lnTo>
                <a:lnTo>
                  <a:pt x="3056" y="4006"/>
                </a:lnTo>
                <a:lnTo>
                  <a:pt x="3056" y="4014"/>
                </a:lnTo>
                <a:lnTo>
                  <a:pt x="3054" y="4018"/>
                </a:lnTo>
                <a:lnTo>
                  <a:pt x="3078" y="4037"/>
                </a:lnTo>
                <a:lnTo>
                  <a:pt x="3084" y="4039"/>
                </a:lnTo>
                <a:lnTo>
                  <a:pt x="3099" y="4041"/>
                </a:lnTo>
                <a:lnTo>
                  <a:pt x="3104" y="4043"/>
                </a:lnTo>
                <a:lnTo>
                  <a:pt x="3116" y="4057"/>
                </a:lnTo>
                <a:lnTo>
                  <a:pt x="3122" y="4064"/>
                </a:lnTo>
                <a:lnTo>
                  <a:pt x="3124" y="4070"/>
                </a:lnTo>
                <a:lnTo>
                  <a:pt x="3125" y="4077"/>
                </a:lnTo>
                <a:lnTo>
                  <a:pt x="3128" y="4080"/>
                </a:lnTo>
                <a:lnTo>
                  <a:pt x="3134" y="4078"/>
                </a:lnTo>
                <a:lnTo>
                  <a:pt x="3141" y="4076"/>
                </a:lnTo>
                <a:lnTo>
                  <a:pt x="3146" y="4076"/>
                </a:lnTo>
                <a:lnTo>
                  <a:pt x="3148" y="4077"/>
                </a:lnTo>
                <a:lnTo>
                  <a:pt x="3152" y="4076"/>
                </a:lnTo>
                <a:lnTo>
                  <a:pt x="3156" y="4072"/>
                </a:lnTo>
                <a:lnTo>
                  <a:pt x="3159" y="4071"/>
                </a:lnTo>
                <a:lnTo>
                  <a:pt x="3164" y="4070"/>
                </a:lnTo>
                <a:lnTo>
                  <a:pt x="3173" y="4071"/>
                </a:lnTo>
                <a:lnTo>
                  <a:pt x="3176" y="4070"/>
                </a:lnTo>
                <a:lnTo>
                  <a:pt x="3183" y="4066"/>
                </a:lnTo>
                <a:lnTo>
                  <a:pt x="3187" y="4065"/>
                </a:lnTo>
                <a:lnTo>
                  <a:pt x="3191" y="4066"/>
                </a:lnTo>
                <a:lnTo>
                  <a:pt x="3199" y="4071"/>
                </a:lnTo>
                <a:lnTo>
                  <a:pt x="3211" y="4074"/>
                </a:lnTo>
                <a:lnTo>
                  <a:pt x="3224" y="4072"/>
                </a:lnTo>
                <a:lnTo>
                  <a:pt x="3252" y="4063"/>
                </a:lnTo>
                <a:lnTo>
                  <a:pt x="3256" y="4068"/>
                </a:lnTo>
                <a:lnTo>
                  <a:pt x="3261" y="4068"/>
                </a:lnTo>
                <a:lnTo>
                  <a:pt x="3273" y="4065"/>
                </a:lnTo>
                <a:lnTo>
                  <a:pt x="3281" y="4066"/>
                </a:lnTo>
                <a:lnTo>
                  <a:pt x="3294" y="4070"/>
                </a:lnTo>
                <a:lnTo>
                  <a:pt x="3301" y="4071"/>
                </a:lnTo>
                <a:lnTo>
                  <a:pt x="3313" y="4068"/>
                </a:lnTo>
                <a:lnTo>
                  <a:pt x="3318" y="4059"/>
                </a:lnTo>
                <a:lnTo>
                  <a:pt x="3320" y="4051"/>
                </a:lnTo>
                <a:lnTo>
                  <a:pt x="3330" y="4046"/>
                </a:lnTo>
                <a:lnTo>
                  <a:pt x="3337" y="4045"/>
                </a:lnTo>
                <a:lnTo>
                  <a:pt x="3343" y="4047"/>
                </a:lnTo>
                <a:lnTo>
                  <a:pt x="3362" y="4053"/>
                </a:lnTo>
                <a:lnTo>
                  <a:pt x="3381" y="4055"/>
                </a:lnTo>
                <a:lnTo>
                  <a:pt x="3394" y="4058"/>
                </a:lnTo>
                <a:lnTo>
                  <a:pt x="3412" y="4076"/>
                </a:lnTo>
                <a:lnTo>
                  <a:pt x="3424" y="4082"/>
                </a:lnTo>
                <a:lnTo>
                  <a:pt x="3430" y="4087"/>
                </a:lnTo>
                <a:lnTo>
                  <a:pt x="3444" y="4082"/>
                </a:lnTo>
                <a:lnTo>
                  <a:pt x="3468" y="4068"/>
                </a:lnTo>
                <a:lnTo>
                  <a:pt x="3488" y="4064"/>
                </a:lnTo>
                <a:lnTo>
                  <a:pt x="3491" y="4061"/>
                </a:lnTo>
                <a:lnTo>
                  <a:pt x="3492" y="4059"/>
                </a:lnTo>
                <a:lnTo>
                  <a:pt x="3493" y="4057"/>
                </a:lnTo>
                <a:lnTo>
                  <a:pt x="3495" y="4053"/>
                </a:lnTo>
                <a:lnTo>
                  <a:pt x="3497" y="4050"/>
                </a:lnTo>
                <a:lnTo>
                  <a:pt x="3495" y="4046"/>
                </a:lnTo>
                <a:lnTo>
                  <a:pt x="3494" y="4045"/>
                </a:lnTo>
                <a:lnTo>
                  <a:pt x="3492" y="4043"/>
                </a:lnTo>
                <a:lnTo>
                  <a:pt x="3491" y="4040"/>
                </a:lnTo>
                <a:lnTo>
                  <a:pt x="3489" y="4031"/>
                </a:lnTo>
                <a:lnTo>
                  <a:pt x="3492" y="4024"/>
                </a:lnTo>
                <a:lnTo>
                  <a:pt x="3499" y="4018"/>
                </a:lnTo>
                <a:lnTo>
                  <a:pt x="3517" y="4014"/>
                </a:lnTo>
                <a:lnTo>
                  <a:pt x="3550" y="4002"/>
                </a:lnTo>
                <a:lnTo>
                  <a:pt x="3567" y="3998"/>
                </a:lnTo>
                <a:lnTo>
                  <a:pt x="3577" y="3998"/>
                </a:lnTo>
                <a:lnTo>
                  <a:pt x="3586" y="4000"/>
                </a:lnTo>
                <a:lnTo>
                  <a:pt x="3598" y="4004"/>
                </a:lnTo>
                <a:lnTo>
                  <a:pt x="3604" y="4004"/>
                </a:lnTo>
                <a:lnTo>
                  <a:pt x="3614" y="4003"/>
                </a:lnTo>
                <a:lnTo>
                  <a:pt x="3622" y="4003"/>
                </a:lnTo>
                <a:lnTo>
                  <a:pt x="3629" y="4006"/>
                </a:lnTo>
                <a:lnTo>
                  <a:pt x="3642" y="4015"/>
                </a:lnTo>
                <a:lnTo>
                  <a:pt x="3651" y="4019"/>
                </a:lnTo>
                <a:lnTo>
                  <a:pt x="3660" y="4021"/>
                </a:lnTo>
                <a:lnTo>
                  <a:pt x="3668" y="4021"/>
                </a:lnTo>
                <a:lnTo>
                  <a:pt x="3673" y="4018"/>
                </a:lnTo>
                <a:lnTo>
                  <a:pt x="3684" y="4004"/>
                </a:lnTo>
                <a:lnTo>
                  <a:pt x="3689" y="4001"/>
                </a:lnTo>
                <a:lnTo>
                  <a:pt x="3701" y="3998"/>
                </a:lnTo>
                <a:lnTo>
                  <a:pt x="3701" y="3992"/>
                </a:lnTo>
                <a:lnTo>
                  <a:pt x="3699" y="3985"/>
                </a:lnTo>
                <a:lnTo>
                  <a:pt x="3702" y="3979"/>
                </a:lnTo>
                <a:lnTo>
                  <a:pt x="3694" y="3979"/>
                </a:lnTo>
                <a:close/>
                <a:moveTo>
                  <a:pt x="3393" y="3455"/>
                </a:moveTo>
                <a:lnTo>
                  <a:pt x="3395" y="3445"/>
                </a:lnTo>
                <a:lnTo>
                  <a:pt x="3394" y="3434"/>
                </a:lnTo>
                <a:lnTo>
                  <a:pt x="3383" y="3446"/>
                </a:lnTo>
                <a:lnTo>
                  <a:pt x="3380" y="3452"/>
                </a:lnTo>
                <a:lnTo>
                  <a:pt x="3382" y="3457"/>
                </a:lnTo>
                <a:lnTo>
                  <a:pt x="3388" y="3461"/>
                </a:lnTo>
                <a:lnTo>
                  <a:pt x="3393" y="3455"/>
                </a:lnTo>
                <a:close/>
                <a:moveTo>
                  <a:pt x="2919" y="3662"/>
                </a:moveTo>
                <a:lnTo>
                  <a:pt x="2917" y="3658"/>
                </a:lnTo>
                <a:lnTo>
                  <a:pt x="2913" y="3657"/>
                </a:lnTo>
                <a:lnTo>
                  <a:pt x="2908" y="3652"/>
                </a:lnTo>
                <a:lnTo>
                  <a:pt x="2890" y="3627"/>
                </a:lnTo>
                <a:lnTo>
                  <a:pt x="2883" y="3624"/>
                </a:lnTo>
                <a:lnTo>
                  <a:pt x="2874" y="3627"/>
                </a:lnTo>
                <a:lnTo>
                  <a:pt x="2878" y="3636"/>
                </a:lnTo>
                <a:lnTo>
                  <a:pt x="2896" y="3649"/>
                </a:lnTo>
                <a:lnTo>
                  <a:pt x="2900" y="3658"/>
                </a:lnTo>
                <a:lnTo>
                  <a:pt x="2900" y="3668"/>
                </a:lnTo>
                <a:lnTo>
                  <a:pt x="2903" y="3675"/>
                </a:lnTo>
                <a:lnTo>
                  <a:pt x="2915" y="3676"/>
                </a:lnTo>
                <a:lnTo>
                  <a:pt x="2920" y="3679"/>
                </a:lnTo>
                <a:lnTo>
                  <a:pt x="2921" y="3677"/>
                </a:lnTo>
                <a:lnTo>
                  <a:pt x="2923" y="3673"/>
                </a:lnTo>
                <a:lnTo>
                  <a:pt x="2921" y="3668"/>
                </a:lnTo>
                <a:lnTo>
                  <a:pt x="2919" y="3662"/>
                </a:lnTo>
                <a:close/>
                <a:moveTo>
                  <a:pt x="2247" y="3121"/>
                </a:moveTo>
                <a:lnTo>
                  <a:pt x="2246" y="3120"/>
                </a:lnTo>
                <a:lnTo>
                  <a:pt x="2242" y="3120"/>
                </a:lnTo>
                <a:lnTo>
                  <a:pt x="2241" y="3121"/>
                </a:lnTo>
                <a:lnTo>
                  <a:pt x="2229" y="3124"/>
                </a:lnTo>
                <a:lnTo>
                  <a:pt x="2224" y="3126"/>
                </a:lnTo>
                <a:lnTo>
                  <a:pt x="2223" y="3129"/>
                </a:lnTo>
                <a:lnTo>
                  <a:pt x="2223" y="3133"/>
                </a:lnTo>
                <a:lnTo>
                  <a:pt x="2223" y="3137"/>
                </a:lnTo>
                <a:lnTo>
                  <a:pt x="2218" y="3149"/>
                </a:lnTo>
                <a:lnTo>
                  <a:pt x="2222" y="3155"/>
                </a:lnTo>
                <a:lnTo>
                  <a:pt x="2226" y="3152"/>
                </a:lnTo>
                <a:lnTo>
                  <a:pt x="2235" y="3140"/>
                </a:lnTo>
                <a:lnTo>
                  <a:pt x="2242" y="3138"/>
                </a:lnTo>
                <a:lnTo>
                  <a:pt x="2247" y="3138"/>
                </a:lnTo>
                <a:lnTo>
                  <a:pt x="2251" y="3134"/>
                </a:lnTo>
                <a:lnTo>
                  <a:pt x="2248" y="3126"/>
                </a:lnTo>
                <a:lnTo>
                  <a:pt x="2247" y="3121"/>
                </a:lnTo>
                <a:close/>
                <a:moveTo>
                  <a:pt x="1875" y="2531"/>
                </a:moveTo>
                <a:lnTo>
                  <a:pt x="1864" y="2534"/>
                </a:lnTo>
                <a:lnTo>
                  <a:pt x="1857" y="2538"/>
                </a:lnTo>
                <a:lnTo>
                  <a:pt x="1848" y="2544"/>
                </a:lnTo>
                <a:lnTo>
                  <a:pt x="1842" y="2551"/>
                </a:lnTo>
                <a:lnTo>
                  <a:pt x="1841" y="2559"/>
                </a:lnTo>
                <a:lnTo>
                  <a:pt x="1851" y="2562"/>
                </a:lnTo>
                <a:lnTo>
                  <a:pt x="1864" y="2557"/>
                </a:lnTo>
                <a:lnTo>
                  <a:pt x="1869" y="2557"/>
                </a:lnTo>
                <a:lnTo>
                  <a:pt x="1870" y="2555"/>
                </a:lnTo>
                <a:lnTo>
                  <a:pt x="1871" y="2551"/>
                </a:lnTo>
                <a:lnTo>
                  <a:pt x="1875" y="2547"/>
                </a:lnTo>
                <a:lnTo>
                  <a:pt x="1879" y="2546"/>
                </a:lnTo>
                <a:lnTo>
                  <a:pt x="1877" y="2544"/>
                </a:lnTo>
                <a:lnTo>
                  <a:pt x="1873" y="2538"/>
                </a:lnTo>
                <a:lnTo>
                  <a:pt x="1896" y="2532"/>
                </a:lnTo>
                <a:lnTo>
                  <a:pt x="1896" y="2529"/>
                </a:lnTo>
                <a:lnTo>
                  <a:pt x="1885" y="2529"/>
                </a:lnTo>
                <a:lnTo>
                  <a:pt x="1875" y="2531"/>
                </a:lnTo>
                <a:close/>
                <a:moveTo>
                  <a:pt x="3031" y="3707"/>
                </a:moveTo>
                <a:lnTo>
                  <a:pt x="3026" y="3705"/>
                </a:lnTo>
                <a:lnTo>
                  <a:pt x="3019" y="3708"/>
                </a:lnTo>
                <a:lnTo>
                  <a:pt x="3017" y="3714"/>
                </a:lnTo>
                <a:lnTo>
                  <a:pt x="3019" y="3717"/>
                </a:lnTo>
                <a:lnTo>
                  <a:pt x="3026" y="3718"/>
                </a:lnTo>
                <a:lnTo>
                  <a:pt x="3035" y="3718"/>
                </a:lnTo>
                <a:lnTo>
                  <a:pt x="3038" y="3720"/>
                </a:lnTo>
                <a:lnTo>
                  <a:pt x="3041" y="3718"/>
                </a:lnTo>
                <a:lnTo>
                  <a:pt x="3036" y="3712"/>
                </a:lnTo>
                <a:lnTo>
                  <a:pt x="3031" y="370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41"/>
          <p:cNvSpPr>
            <a:spLocks/>
          </p:cNvSpPr>
          <p:nvPr/>
        </p:nvSpPr>
        <p:spPr bwMode="auto">
          <a:xfrm>
            <a:off x="12510250" y="7516823"/>
            <a:ext cx="371700" cy="117017"/>
          </a:xfrm>
          <a:custGeom>
            <a:avLst/>
            <a:gdLst>
              <a:gd name="T0" fmla="*/ 628 w 648"/>
              <a:gd name="T1" fmla="*/ 93 h 203"/>
              <a:gd name="T2" fmla="*/ 622 w 648"/>
              <a:gd name="T3" fmla="*/ 73 h 203"/>
              <a:gd name="T4" fmla="*/ 581 w 648"/>
              <a:gd name="T5" fmla="*/ 61 h 203"/>
              <a:gd name="T6" fmla="*/ 554 w 648"/>
              <a:gd name="T7" fmla="*/ 67 h 203"/>
              <a:gd name="T8" fmla="*/ 543 w 648"/>
              <a:gd name="T9" fmla="*/ 86 h 203"/>
              <a:gd name="T10" fmla="*/ 519 w 648"/>
              <a:gd name="T11" fmla="*/ 93 h 203"/>
              <a:gd name="T12" fmla="*/ 509 w 648"/>
              <a:gd name="T13" fmla="*/ 77 h 203"/>
              <a:gd name="T14" fmla="*/ 508 w 648"/>
              <a:gd name="T15" fmla="*/ 68 h 203"/>
              <a:gd name="T16" fmla="*/ 500 w 648"/>
              <a:gd name="T17" fmla="*/ 66 h 203"/>
              <a:gd name="T18" fmla="*/ 468 w 648"/>
              <a:gd name="T19" fmla="*/ 71 h 203"/>
              <a:gd name="T20" fmla="*/ 434 w 648"/>
              <a:gd name="T21" fmla="*/ 66 h 203"/>
              <a:gd name="T22" fmla="*/ 452 w 648"/>
              <a:gd name="T23" fmla="*/ 32 h 203"/>
              <a:gd name="T24" fmla="*/ 433 w 648"/>
              <a:gd name="T25" fmla="*/ 29 h 203"/>
              <a:gd name="T26" fmla="*/ 432 w 648"/>
              <a:gd name="T27" fmla="*/ 14 h 203"/>
              <a:gd name="T28" fmla="*/ 447 w 648"/>
              <a:gd name="T29" fmla="*/ 3 h 203"/>
              <a:gd name="T30" fmla="*/ 427 w 648"/>
              <a:gd name="T31" fmla="*/ 1 h 203"/>
              <a:gd name="T32" fmla="*/ 398 w 648"/>
              <a:gd name="T33" fmla="*/ 7 h 203"/>
              <a:gd name="T34" fmla="*/ 373 w 648"/>
              <a:gd name="T35" fmla="*/ 11 h 203"/>
              <a:gd name="T36" fmla="*/ 333 w 648"/>
              <a:gd name="T37" fmla="*/ 2 h 203"/>
              <a:gd name="T38" fmla="*/ 314 w 648"/>
              <a:gd name="T39" fmla="*/ 7 h 203"/>
              <a:gd name="T40" fmla="*/ 248 w 648"/>
              <a:gd name="T41" fmla="*/ 26 h 203"/>
              <a:gd name="T42" fmla="*/ 111 w 648"/>
              <a:gd name="T43" fmla="*/ 51 h 203"/>
              <a:gd name="T44" fmla="*/ 95 w 648"/>
              <a:gd name="T45" fmla="*/ 58 h 203"/>
              <a:gd name="T46" fmla="*/ 36 w 648"/>
              <a:gd name="T47" fmla="*/ 69 h 203"/>
              <a:gd name="T48" fmla="*/ 19 w 648"/>
              <a:gd name="T49" fmla="*/ 80 h 203"/>
              <a:gd name="T50" fmla="*/ 17 w 648"/>
              <a:gd name="T51" fmla="*/ 94 h 203"/>
              <a:gd name="T52" fmla="*/ 11 w 648"/>
              <a:gd name="T53" fmla="*/ 111 h 203"/>
              <a:gd name="T54" fmla="*/ 3 w 648"/>
              <a:gd name="T55" fmla="*/ 117 h 203"/>
              <a:gd name="T56" fmla="*/ 0 w 648"/>
              <a:gd name="T57" fmla="*/ 134 h 203"/>
              <a:gd name="T58" fmla="*/ 45 w 648"/>
              <a:gd name="T59" fmla="*/ 157 h 203"/>
              <a:gd name="T60" fmla="*/ 68 w 648"/>
              <a:gd name="T61" fmla="*/ 180 h 203"/>
              <a:gd name="T62" fmla="*/ 74 w 648"/>
              <a:gd name="T63" fmla="*/ 196 h 203"/>
              <a:gd name="T64" fmla="*/ 92 w 648"/>
              <a:gd name="T65" fmla="*/ 192 h 203"/>
              <a:gd name="T66" fmla="*/ 102 w 648"/>
              <a:gd name="T67" fmla="*/ 188 h 203"/>
              <a:gd name="T68" fmla="*/ 119 w 648"/>
              <a:gd name="T69" fmla="*/ 187 h 203"/>
              <a:gd name="T70" fmla="*/ 133 w 648"/>
              <a:gd name="T71" fmla="*/ 181 h 203"/>
              <a:gd name="T72" fmla="*/ 157 w 648"/>
              <a:gd name="T73" fmla="*/ 190 h 203"/>
              <a:gd name="T74" fmla="*/ 202 w 648"/>
              <a:gd name="T75" fmla="*/ 184 h 203"/>
              <a:gd name="T76" fmla="*/ 227 w 648"/>
              <a:gd name="T77" fmla="*/ 182 h 203"/>
              <a:gd name="T78" fmla="*/ 259 w 648"/>
              <a:gd name="T79" fmla="*/ 184 h 203"/>
              <a:gd name="T80" fmla="*/ 276 w 648"/>
              <a:gd name="T81" fmla="*/ 162 h 203"/>
              <a:gd name="T82" fmla="*/ 308 w 648"/>
              <a:gd name="T83" fmla="*/ 169 h 203"/>
              <a:gd name="T84" fmla="*/ 358 w 648"/>
              <a:gd name="T85" fmla="*/ 192 h 203"/>
              <a:gd name="T86" fmla="*/ 390 w 648"/>
              <a:gd name="T87" fmla="*/ 198 h 203"/>
              <a:gd name="T88" fmla="*/ 437 w 648"/>
              <a:gd name="T89" fmla="*/ 177 h 203"/>
              <a:gd name="T90" fmla="*/ 441 w 648"/>
              <a:gd name="T91" fmla="*/ 169 h 203"/>
              <a:gd name="T92" fmla="*/ 440 w 648"/>
              <a:gd name="T93" fmla="*/ 161 h 203"/>
              <a:gd name="T94" fmla="*/ 435 w 648"/>
              <a:gd name="T95" fmla="*/ 147 h 203"/>
              <a:gd name="T96" fmla="*/ 463 w 648"/>
              <a:gd name="T97" fmla="*/ 130 h 203"/>
              <a:gd name="T98" fmla="*/ 523 w 648"/>
              <a:gd name="T99" fmla="*/ 114 h 203"/>
              <a:gd name="T100" fmla="*/ 550 w 648"/>
              <a:gd name="T101" fmla="*/ 120 h 203"/>
              <a:gd name="T102" fmla="*/ 575 w 648"/>
              <a:gd name="T103" fmla="*/ 122 h 203"/>
              <a:gd name="T104" fmla="*/ 606 w 648"/>
              <a:gd name="T105" fmla="*/ 137 h 203"/>
              <a:gd name="T106" fmla="*/ 630 w 648"/>
              <a:gd name="T107" fmla="*/ 120 h 203"/>
              <a:gd name="T108" fmla="*/ 647 w 648"/>
              <a:gd name="T109" fmla="*/ 108 h 203"/>
              <a:gd name="T110" fmla="*/ 640 w 648"/>
              <a:gd name="T111" fmla="*/ 9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8" h="203">
                <a:moveTo>
                  <a:pt x="640" y="95"/>
                </a:moveTo>
                <a:lnTo>
                  <a:pt x="634" y="94"/>
                </a:lnTo>
                <a:lnTo>
                  <a:pt x="628" y="93"/>
                </a:lnTo>
                <a:lnTo>
                  <a:pt x="625" y="88"/>
                </a:lnTo>
                <a:lnTo>
                  <a:pt x="623" y="75"/>
                </a:lnTo>
                <a:lnTo>
                  <a:pt x="622" y="73"/>
                </a:lnTo>
                <a:lnTo>
                  <a:pt x="614" y="71"/>
                </a:lnTo>
                <a:lnTo>
                  <a:pt x="598" y="64"/>
                </a:lnTo>
                <a:lnTo>
                  <a:pt x="581" y="61"/>
                </a:lnTo>
                <a:lnTo>
                  <a:pt x="569" y="60"/>
                </a:lnTo>
                <a:lnTo>
                  <a:pt x="558" y="60"/>
                </a:lnTo>
                <a:lnTo>
                  <a:pt x="554" y="67"/>
                </a:lnTo>
                <a:lnTo>
                  <a:pt x="552" y="74"/>
                </a:lnTo>
                <a:lnTo>
                  <a:pt x="549" y="80"/>
                </a:lnTo>
                <a:lnTo>
                  <a:pt x="543" y="86"/>
                </a:lnTo>
                <a:lnTo>
                  <a:pt x="537" y="89"/>
                </a:lnTo>
                <a:lnTo>
                  <a:pt x="529" y="93"/>
                </a:lnTo>
                <a:lnTo>
                  <a:pt x="519" y="93"/>
                </a:lnTo>
                <a:lnTo>
                  <a:pt x="512" y="91"/>
                </a:lnTo>
                <a:lnTo>
                  <a:pt x="508" y="82"/>
                </a:lnTo>
                <a:lnTo>
                  <a:pt x="509" y="77"/>
                </a:lnTo>
                <a:lnTo>
                  <a:pt x="511" y="74"/>
                </a:lnTo>
                <a:lnTo>
                  <a:pt x="511" y="71"/>
                </a:lnTo>
                <a:lnTo>
                  <a:pt x="508" y="68"/>
                </a:lnTo>
                <a:lnTo>
                  <a:pt x="506" y="64"/>
                </a:lnTo>
                <a:lnTo>
                  <a:pt x="503" y="64"/>
                </a:lnTo>
                <a:lnTo>
                  <a:pt x="500" y="66"/>
                </a:lnTo>
                <a:lnTo>
                  <a:pt x="495" y="68"/>
                </a:lnTo>
                <a:lnTo>
                  <a:pt x="478" y="71"/>
                </a:lnTo>
                <a:lnTo>
                  <a:pt x="468" y="71"/>
                </a:lnTo>
                <a:lnTo>
                  <a:pt x="452" y="66"/>
                </a:lnTo>
                <a:lnTo>
                  <a:pt x="443" y="67"/>
                </a:lnTo>
                <a:lnTo>
                  <a:pt x="434" y="66"/>
                </a:lnTo>
                <a:lnTo>
                  <a:pt x="425" y="60"/>
                </a:lnTo>
                <a:lnTo>
                  <a:pt x="443" y="43"/>
                </a:lnTo>
                <a:lnTo>
                  <a:pt x="452" y="32"/>
                </a:lnTo>
                <a:lnTo>
                  <a:pt x="452" y="30"/>
                </a:lnTo>
                <a:lnTo>
                  <a:pt x="446" y="29"/>
                </a:lnTo>
                <a:lnTo>
                  <a:pt x="433" y="29"/>
                </a:lnTo>
                <a:lnTo>
                  <a:pt x="426" y="26"/>
                </a:lnTo>
                <a:lnTo>
                  <a:pt x="426" y="20"/>
                </a:lnTo>
                <a:lnTo>
                  <a:pt x="432" y="14"/>
                </a:lnTo>
                <a:lnTo>
                  <a:pt x="441" y="12"/>
                </a:lnTo>
                <a:lnTo>
                  <a:pt x="446" y="9"/>
                </a:lnTo>
                <a:lnTo>
                  <a:pt x="447" y="3"/>
                </a:lnTo>
                <a:lnTo>
                  <a:pt x="443" y="0"/>
                </a:lnTo>
                <a:lnTo>
                  <a:pt x="434" y="3"/>
                </a:lnTo>
                <a:lnTo>
                  <a:pt x="427" y="1"/>
                </a:lnTo>
                <a:lnTo>
                  <a:pt x="420" y="2"/>
                </a:lnTo>
                <a:lnTo>
                  <a:pt x="406" y="6"/>
                </a:lnTo>
                <a:lnTo>
                  <a:pt x="398" y="7"/>
                </a:lnTo>
                <a:lnTo>
                  <a:pt x="388" y="6"/>
                </a:lnTo>
                <a:lnTo>
                  <a:pt x="382" y="6"/>
                </a:lnTo>
                <a:lnTo>
                  <a:pt x="373" y="11"/>
                </a:lnTo>
                <a:lnTo>
                  <a:pt x="370" y="12"/>
                </a:lnTo>
                <a:lnTo>
                  <a:pt x="366" y="12"/>
                </a:lnTo>
                <a:lnTo>
                  <a:pt x="333" y="2"/>
                </a:lnTo>
                <a:lnTo>
                  <a:pt x="326" y="1"/>
                </a:lnTo>
                <a:lnTo>
                  <a:pt x="318" y="2"/>
                </a:lnTo>
                <a:lnTo>
                  <a:pt x="314" y="7"/>
                </a:lnTo>
                <a:lnTo>
                  <a:pt x="309" y="12"/>
                </a:lnTo>
                <a:lnTo>
                  <a:pt x="303" y="14"/>
                </a:lnTo>
                <a:lnTo>
                  <a:pt x="248" y="26"/>
                </a:lnTo>
                <a:lnTo>
                  <a:pt x="228" y="34"/>
                </a:lnTo>
                <a:lnTo>
                  <a:pt x="219" y="37"/>
                </a:lnTo>
                <a:lnTo>
                  <a:pt x="111" y="51"/>
                </a:lnTo>
                <a:lnTo>
                  <a:pt x="107" y="52"/>
                </a:lnTo>
                <a:lnTo>
                  <a:pt x="101" y="56"/>
                </a:lnTo>
                <a:lnTo>
                  <a:pt x="95" y="58"/>
                </a:lnTo>
                <a:lnTo>
                  <a:pt x="83" y="60"/>
                </a:lnTo>
                <a:lnTo>
                  <a:pt x="64" y="67"/>
                </a:lnTo>
                <a:lnTo>
                  <a:pt x="36" y="69"/>
                </a:lnTo>
                <a:lnTo>
                  <a:pt x="26" y="71"/>
                </a:lnTo>
                <a:lnTo>
                  <a:pt x="20" y="76"/>
                </a:lnTo>
                <a:lnTo>
                  <a:pt x="19" y="80"/>
                </a:lnTo>
                <a:lnTo>
                  <a:pt x="20" y="87"/>
                </a:lnTo>
                <a:lnTo>
                  <a:pt x="19" y="92"/>
                </a:lnTo>
                <a:lnTo>
                  <a:pt x="17" y="94"/>
                </a:lnTo>
                <a:lnTo>
                  <a:pt x="14" y="97"/>
                </a:lnTo>
                <a:lnTo>
                  <a:pt x="12" y="100"/>
                </a:lnTo>
                <a:lnTo>
                  <a:pt x="11" y="111"/>
                </a:lnTo>
                <a:lnTo>
                  <a:pt x="8" y="113"/>
                </a:lnTo>
                <a:lnTo>
                  <a:pt x="5" y="116"/>
                </a:lnTo>
                <a:lnTo>
                  <a:pt x="3" y="117"/>
                </a:lnTo>
                <a:lnTo>
                  <a:pt x="2" y="122"/>
                </a:lnTo>
                <a:lnTo>
                  <a:pt x="2" y="130"/>
                </a:lnTo>
                <a:lnTo>
                  <a:pt x="0" y="134"/>
                </a:lnTo>
                <a:lnTo>
                  <a:pt x="24" y="153"/>
                </a:lnTo>
                <a:lnTo>
                  <a:pt x="30" y="155"/>
                </a:lnTo>
                <a:lnTo>
                  <a:pt x="45" y="157"/>
                </a:lnTo>
                <a:lnTo>
                  <a:pt x="50" y="159"/>
                </a:lnTo>
                <a:lnTo>
                  <a:pt x="62" y="173"/>
                </a:lnTo>
                <a:lnTo>
                  <a:pt x="68" y="180"/>
                </a:lnTo>
                <a:lnTo>
                  <a:pt x="70" y="186"/>
                </a:lnTo>
                <a:lnTo>
                  <a:pt x="71" y="193"/>
                </a:lnTo>
                <a:lnTo>
                  <a:pt x="74" y="196"/>
                </a:lnTo>
                <a:lnTo>
                  <a:pt x="80" y="194"/>
                </a:lnTo>
                <a:lnTo>
                  <a:pt x="87" y="192"/>
                </a:lnTo>
                <a:lnTo>
                  <a:pt x="92" y="192"/>
                </a:lnTo>
                <a:lnTo>
                  <a:pt x="94" y="193"/>
                </a:lnTo>
                <a:lnTo>
                  <a:pt x="98" y="192"/>
                </a:lnTo>
                <a:lnTo>
                  <a:pt x="102" y="188"/>
                </a:lnTo>
                <a:lnTo>
                  <a:pt x="105" y="187"/>
                </a:lnTo>
                <a:lnTo>
                  <a:pt x="110" y="186"/>
                </a:lnTo>
                <a:lnTo>
                  <a:pt x="119" y="187"/>
                </a:lnTo>
                <a:lnTo>
                  <a:pt x="122" y="186"/>
                </a:lnTo>
                <a:lnTo>
                  <a:pt x="129" y="182"/>
                </a:lnTo>
                <a:lnTo>
                  <a:pt x="133" y="181"/>
                </a:lnTo>
                <a:lnTo>
                  <a:pt x="137" y="182"/>
                </a:lnTo>
                <a:lnTo>
                  <a:pt x="145" y="187"/>
                </a:lnTo>
                <a:lnTo>
                  <a:pt x="157" y="190"/>
                </a:lnTo>
                <a:lnTo>
                  <a:pt x="170" y="188"/>
                </a:lnTo>
                <a:lnTo>
                  <a:pt x="198" y="179"/>
                </a:lnTo>
                <a:lnTo>
                  <a:pt x="202" y="184"/>
                </a:lnTo>
                <a:lnTo>
                  <a:pt x="207" y="184"/>
                </a:lnTo>
                <a:lnTo>
                  <a:pt x="219" y="181"/>
                </a:lnTo>
                <a:lnTo>
                  <a:pt x="227" y="182"/>
                </a:lnTo>
                <a:lnTo>
                  <a:pt x="240" y="186"/>
                </a:lnTo>
                <a:lnTo>
                  <a:pt x="247" y="187"/>
                </a:lnTo>
                <a:lnTo>
                  <a:pt x="259" y="184"/>
                </a:lnTo>
                <a:lnTo>
                  <a:pt x="264" y="175"/>
                </a:lnTo>
                <a:lnTo>
                  <a:pt x="266" y="167"/>
                </a:lnTo>
                <a:lnTo>
                  <a:pt x="276" y="162"/>
                </a:lnTo>
                <a:lnTo>
                  <a:pt x="283" y="161"/>
                </a:lnTo>
                <a:lnTo>
                  <a:pt x="289" y="163"/>
                </a:lnTo>
                <a:lnTo>
                  <a:pt x="308" y="169"/>
                </a:lnTo>
                <a:lnTo>
                  <a:pt x="327" y="171"/>
                </a:lnTo>
                <a:lnTo>
                  <a:pt x="340" y="174"/>
                </a:lnTo>
                <a:lnTo>
                  <a:pt x="358" y="192"/>
                </a:lnTo>
                <a:lnTo>
                  <a:pt x="370" y="198"/>
                </a:lnTo>
                <a:lnTo>
                  <a:pt x="376" y="203"/>
                </a:lnTo>
                <a:lnTo>
                  <a:pt x="390" y="198"/>
                </a:lnTo>
                <a:lnTo>
                  <a:pt x="414" y="184"/>
                </a:lnTo>
                <a:lnTo>
                  <a:pt x="434" y="180"/>
                </a:lnTo>
                <a:lnTo>
                  <a:pt x="437" y="177"/>
                </a:lnTo>
                <a:lnTo>
                  <a:pt x="438" y="175"/>
                </a:lnTo>
                <a:lnTo>
                  <a:pt x="439" y="173"/>
                </a:lnTo>
                <a:lnTo>
                  <a:pt x="441" y="169"/>
                </a:lnTo>
                <a:lnTo>
                  <a:pt x="443" y="166"/>
                </a:lnTo>
                <a:lnTo>
                  <a:pt x="441" y="162"/>
                </a:lnTo>
                <a:lnTo>
                  <a:pt x="440" y="161"/>
                </a:lnTo>
                <a:lnTo>
                  <a:pt x="438" y="159"/>
                </a:lnTo>
                <a:lnTo>
                  <a:pt x="437" y="156"/>
                </a:lnTo>
                <a:lnTo>
                  <a:pt x="435" y="147"/>
                </a:lnTo>
                <a:lnTo>
                  <a:pt x="438" y="140"/>
                </a:lnTo>
                <a:lnTo>
                  <a:pt x="445" y="134"/>
                </a:lnTo>
                <a:lnTo>
                  <a:pt x="463" y="130"/>
                </a:lnTo>
                <a:lnTo>
                  <a:pt x="496" y="118"/>
                </a:lnTo>
                <a:lnTo>
                  <a:pt x="513" y="114"/>
                </a:lnTo>
                <a:lnTo>
                  <a:pt x="523" y="114"/>
                </a:lnTo>
                <a:lnTo>
                  <a:pt x="532" y="116"/>
                </a:lnTo>
                <a:lnTo>
                  <a:pt x="544" y="120"/>
                </a:lnTo>
                <a:lnTo>
                  <a:pt x="550" y="120"/>
                </a:lnTo>
                <a:lnTo>
                  <a:pt x="560" y="119"/>
                </a:lnTo>
                <a:lnTo>
                  <a:pt x="568" y="119"/>
                </a:lnTo>
                <a:lnTo>
                  <a:pt x="575" y="122"/>
                </a:lnTo>
                <a:lnTo>
                  <a:pt x="588" y="131"/>
                </a:lnTo>
                <a:lnTo>
                  <a:pt x="597" y="135"/>
                </a:lnTo>
                <a:lnTo>
                  <a:pt x="606" y="137"/>
                </a:lnTo>
                <a:lnTo>
                  <a:pt x="614" y="137"/>
                </a:lnTo>
                <a:lnTo>
                  <a:pt x="619" y="134"/>
                </a:lnTo>
                <a:lnTo>
                  <a:pt x="630" y="120"/>
                </a:lnTo>
                <a:lnTo>
                  <a:pt x="635" y="117"/>
                </a:lnTo>
                <a:lnTo>
                  <a:pt x="647" y="114"/>
                </a:lnTo>
                <a:lnTo>
                  <a:pt x="647" y="108"/>
                </a:lnTo>
                <a:lnTo>
                  <a:pt x="645" y="101"/>
                </a:lnTo>
                <a:lnTo>
                  <a:pt x="648" y="95"/>
                </a:lnTo>
                <a:lnTo>
                  <a:pt x="640" y="9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42"/>
          <p:cNvSpPr>
            <a:spLocks/>
          </p:cNvSpPr>
          <p:nvPr/>
        </p:nvSpPr>
        <p:spPr bwMode="auto">
          <a:xfrm>
            <a:off x="12696101" y="7259845"/>
            <a:ext cx="9178" cy="13767"/>
          </a:xfrm>
          <a:custGeom>
            <a:avLst/>
            <a:gdLst>
              <a:gd name="T0" fmla="*/ 13 w 15"/>
              <a:gd name="T1" fmla="*/ 21 h 27"/>
              <a:gd name="T2" fmla="*/ 15 w 15"/>
              <a:gd name="T3" fmla="*/ 11 h 27"/>
              <a:gd name="T4" fmla="*/ 14 w 15"/>
              <a:gd name="T5" fmla="*/ 0 h 27"/>
              <a:gd name="T6" fmla="*/ 3 w 15"/>
              <a:gd name="T7" fmla="*/ 12 h 27"/>
              <a:gd name="T8" fmla="*/ 0 w 15"/>
              <a:gd name="T9" fmla="*/ 18 h 27"/>
              <a:gd name="T10" fmla="*/ 2 w 15"/>
              <a:gd name="T11" fmla="*/ 23 h 27"/>
              <a:gd name="T12" fmla="*/ 8 w 15"/>
              <a:gd name="T13" fmla="*/ 27 h 27"/>
              <a:gd name="T14" fmla="*/ 13 w 15"/>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7">
                <a:moveTo>
                  <a:pt x="13" y="21"/>
                </a:moveTo>
                <a:lnTo>
                  <a:pt x="15" y="11"/>
                </a:lnTo>
                <a:lnTo>
                  <a:pt x="14" y="0"/>
                </a:lnTo>
                <a:lnTo>
                  <a:pt x="3" y="12"/>
                </a:lnTo>
                <a:lnTo>
                  <a:pt x="0" y="18"/>
                </a:lnTo>
                <a:lnTo>
                  <a:pt x="2" y="23"/>
                </a:lnTo>
                <a:lnTo>
                  <a:pt x="8" y="27"/>
                </a:lnTo>
                <a:lnTo>
                  <a:pt x="13"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43"/>
          <p:cNvSpPr>
            <a:spLocks/>
          </p:cNvSpPr>
          <p:nvPr/>
        </p:nvSpPr>
        <p:spPr bwMode="auto">
          <a:xfrm>
            <a:off x="12407001" y="7367683"/>
            <a:ext cx="27533" cy="32122"/>
          </a:xfrm>
          <a:custGeom>
            <a:avLst/>
            <a:gdLst>
              <a:gd name="T0" fmla="*/ 45 w 49"/>
              <a:gd name="T1" fmla="*/ 38 h 55"/>
              <a:gd name="T2" fmla="*/ 43 w 49"/>
              <a:gd name="T3" fmla="*/ 34 h 55"/>
              <a:gd name="T4" fmla="*/ 39 w 49"/>
              <a:gd name="T5" fmla="*/ 33 h 55"/>
              <a:gd name="T6" fmla="*/ 34 w 49"/>
              <a:gd name="T7" fmla="*/ 28 h 55"/>
              <a:gd name="T8" fmla="*/ 16 w 49"/>
              <a:gd name="T9" fmla="*/ 3 h 55"/>
              <a:gd name="T10" fmla="*/ 9 w 49"/>
              <a:gd name="T11" fmla="*/ 0 h 55"/>
              <a:gd name="T12" fmla="*/ 0 w 49"/>
              <a:gd name="T13" fmla="*/ 3 h 55"/>
              <a:gd name="T14" fmla="*/ 4 w 49"/>
              <a:gd name="T15" fmla="*/ 12 h 55"/>
              <a:gd name="T16" fmla="*/ 22 w 49"/>
              <a:gd name="T17" fmla="*/ 25 h 55"/>
              <a:gd name="T18" fmla="*/ 26 w 49"/>
              <a:gd name="T19" fmla="*/ 34 h 55"/>
              <a:gd name="T20" fmla="*/ 26 w 49"/>
              <a:gd name="T21" fmla="*/ 44 h 55"/>
              <a:gd name="T22" fmla="*/ 29 w 49"/>
              <a:gd name="T23" fmla="*/ 51 h 55"/>
              <a:gd name="T24" fmla="*/ 41 w 49"/>
              <a:gd name="T25" fmla="*/ 52 h 55"/>
              <a:gd name="T26" fmla="*/ 46 w 49"/>
              <a:gd name="T27" fmla="*/ 55 h 55"/>
              <a:gd name="T28" fmla="*/ 47 w 49"/>
              <a:gd name="T29" fmla="*/ 53 h 55"/>
              <a:gd name="T30" fmla="*/ 49 w 49"/>
              <a:gd name="T31" fmla="*/ 49 h 55"/>
              <a:gd name="T32" fmla="*/ 47 w 49"/>
              <a:gd name="T33" fmla="*/ 44 h 55"/>
              <a:gd name="T34" fmla="*/ 45 w 49"/>
              <a:gd name="T35"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55">
                <a:moveTo>
                  <a:pt x="45" y="38"/>
                </a:moveTo>
                <a:lnTo>
                  <a:pt x="43" y="34"/>
                </a:lnTo>
                <a:lnTo>
                  <a:pt x="39" y="33"/>
                </a:lnTo>
                <a:lnTo>
                  <a:pt x="34" y="28"/>
                </a:lnTo>
                <a:lnTo>
                  <a:pt x="16" y="3"/>
                </a:lnTo>
                <a:lnTo>
                  <a:pt x="9" y="0"/>
                </a:lnTo>
                <a:lnTo>
                  <a:pt x="0" y="3"/>
                </a:lnTo>
                <a:lnTo>
                  <a:pt x="4" y="12"/>
                </a:lnTo>
                <a:lnTo>
                  <a:pt x="22" y="25"/>
                </a:lnTo>
                <a:lnTo>
                  <a:pt x="26" y="34"/>
                </a:lnTo>
                <a:lnTo>
                  <a:pt x="26" y="44"/>
                </a:lnTo>
                <a:lnTo>
                  <a:pt x="29" y="51"/>
                </a:lnTo>
                <a:lnTo>
                  <a:pt x="41" y="52"/>
                </a:lnTo>
                <a:lnTo>
                  <a:pt x="46" y="55"/>
                </a:lnTo>
                <a:lnTo>
                  <a:pt x="47" y="53"/>
                </a:lnTo>
                <a:lnTo>
                  <a:pt x="49" y="49"/>
                </a:lnTo>
                <a:lnTo>
                  <a:pt x="47" y="44"/>
                </a:lnTo>
                <a:lnTo>
                  <a:pt x="45"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4"/>
          <p:cNvSpPr>
            <a:spLocks/>
          </p:cNvSpPr>
          <p:nvPr/>
        </p:nvSpPr>
        <p:spPr bwMode="auto">
          <a:xfrm>
            <a:off x="12030712" y="7078583"/>
            <a:ext cx="18356" cy="20651"/>
          </a:xfrm>
          <a:custGeom>
            <a:avLst/>
            <a:gdLst>
              <a:gd name="T0" fmla="*/ 29 w 33"/>
              <a:gd name="T1" fmla="*/ 1 h 35"/>
              <a:gd name="T2" fmla="*/ 28 w 33"/>
              <a:gd name="T3" fmla="*/ 0 h 35"/>
              <a:gd name="T4" fmla="*/ 24 w 33"/>
              <a:gd name="T5" fmla="*/ 0 h 35"/>
              <a:gd name="T6" fmla="*/ 23 w 33"/>
              <a:gd name="T7" fmla="*/ 1 h 35"/>
              <a:gd name="T8" fmla="*/ 11 w 33"/>
              <a:gd name="T9" fmla="*/ 4 h 35"/>
              <a:gd name="T10" fmla="*/ 6 w 33"/>
              <a:gd name="T11" fmla="*/ 6 h 35"/>
              <a:gd name="T12" fmla="*/ 5 w 33"/>
              <a:gd name="T13" fmla="*/ 9 h 35"/>
              <a:gd name="T14" fmla="*/ 5 w 33"/>
              <a:gd name="T15" fmla="*/ 13 h 35"/>
              <a:gd name="T16" fmla="*/ 5 w 33"/>
              <a:gd name="T17" fmla="*/ 17 h 35"/>
              <a:gd name="T18" fmla="*/ 0 w 33"/>
              <a:gd name="T19" fmla="*/ 29 h 35"/>
              <a:gd name="T20" fmla="*/ 4 w 33"/>
              <a:gd name="T21" fmla="*/ 35 h 35"/>
              <a:gd name="T22" fmla="*/ 8 w 33"/>
              <a:gd name="T23" fmla="*/ 32 h 35"/>
              <a:gd name="T24" fmla="*/ 17 w 33"/>
              <a:gd name="T25" fmla="*/ 20 h 35"/>
              <a:gd name="T26" fmla="*/ 24 w 33"/>
              <a:gd name="T27" fmla="*/ 18 h 35"/>
              <a:gd name="T28" fmla="*/ 29 w 33"/>
              <a:gd name="T29" fmla="*/ 18 h 35"/>
              <a:gd name="T30" fmla="*/ 33 w 33"/>
              <a:gd name="T31" fmla="*/ 14 h 35"/>
              <a:gd name="T32" fmla="*/ 30 w 33"/>
              <a:gd name="T33" fmla="*/ 6 h 35"/>
              <a:gd name="T34" fmla="*/ 29 w 33"/>
              <a:gd name="T3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35">
                <a:moveTo>
                  <a:pt x="29" y="1"/>
                </a:moveTo>
                <a:lnTo>
                  <a:pt x="28" y="0"/>
                </a:lnTo>
                <a:lnTo>
                  <a:pt x="24" y="0"/>
                </a:lnTo>
                <a:lnTo>
                  <a:pt x="23" y="1"/>
                </a:lnTo>
                <a:lnTo>
                  <a:pt x="11" y="4"/>
                </a:lnTo>
                <a:lnTo>
                  <a:pt x="6" y="6"/>
                </a:lnTo>
                <a:lnTo>
                  <a:pt x="5" y="9"/>
                </a:lnTo>
                <a:lnTo>
                  <a:pt x="5" y="13"/>
                </a:lnTo>
                <a:lnTo>
                  <a:pt x="5" y="17"/>
                </a:lnTo>
                <a:lnTo>
                  <a:pt x="0" y="29"/>
                </a:lnTo>
                <a:lnTo>
                  <a:pt x="4" y="35"/>
                </a:lnTo>
                <a:lnTo>
                  <a:pt x="8" y="32"/>
                </a:lnTo>
                <a:lnTo>
                  <a:pt x="17" y="20"/>
                </a:lnTo>
                <a:lnTo>
                  <a:pt x="24" y="18"/>
                </a:lnTo>
                <a:lnTo>
                  <a:pt x="29" y="18"/>
                </a:lnTo>
                <a:lnTo>
                  <a:pt x="33" y="14"/>
                </a:lnTo>
                <a:lnTo>
                  <a:pt x="30" y="6"/>
                </a:lnTo>
                <a:lnTo>
                  <a:pt x="29"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45"/>
          <p:cNvSpPr>
            <a:spLocks/>
          </p:cNvSpPr>
          <p:nvPr/>
        </p:nvSpPr>
        <p:spPr bwMode="auto">
          <a:xfrm>
            <a:off x="11815034" y="6739005"/>
            <a:ext cx="32122" cy="18356"/>
          </a:xfrm>
          <a:custGeom>
            <a:avLst/>
            <a:gdLst>
              <a:gd name="T0" fmla="*/ 34 w 55"/>
              <a:gd name="T1" fmla="*/ 2 h 33"/>
              <a:gd name="T2" fmla="*/ 23 w 55"/>
              <a:gd name="T3" fmla="*/ 5 h 33"/>
              <a:gd name="T4" fmla="*/ 16 w 55"/>
              <a:gd name="T5" fmla="*/ 9 h 33"/>
              <a:gd name="T6" fmla="*/ 7 w 55"/>
              <a:gd name="T7" fmla="*/ 15 h 33"/>
              <a:gd name="T8" fmla="*/ 1 w 55"/>
              <a:gd name="T9" fmla="*/ 22 h 33"/>
              <a:gd name="T10" fmla="*/ 0 w 55"/>
              <a:gd name="T11" fmla="*/ 30 h 33"/>
              <a:gd name="T12" fmla="*/ 10 w 55"/>
              <a:gd name="T13" fmla="*/ 33 h 33"/>
              <a:gd name="T14" fmla="*/ 23 w 55"/>
              <a:gd name="T15" fmla="*/ 28 h 33"/>
              <a:gd name="T16" fmla="*/ 28 w 55"/>
              <a:gd name="T17" fmla="*/ 28 h 33"/>
              <a:gd name="T18" fmla="*/ 29 w 55"/>
              <a:gd name="T19" fmla="*/ 26 h 33"/>
              <a:gd name="T20" fmla="*/ 30 w 55"/>
              <a:gd name="T21" fmla="*/ 22 h 33"/>
              <a:gd name="T22" fmla="*/ 34 w 55"/>
              <a:gd name="T23" fmla="*/ 18 h 33"/>
              <a:gd name="T24" fmla="*/ 38 w 55"/>
              <a:gd name="T25" fmla="*/ 17 h 33"/>
              <a:gd name="T26" fmla="*/ 36 w 55"/>
              <a:gd name="T27" fmla="*/ 15 h 33"/>
              <a:gd name="T28" fmla="*/ 32 w 55"/>
              <a:gd name="T29" fmla="*/ 9 h 33"/>
              <a:gd name="T30" fmla="*/ 55 w 55"/>
              <a:gd name="T31" fmla="*/ 3 h 33"/>
              <a:gd name="T32" fmla="*/ 55 w 55"/>
              <a:gd name="T33" fmla="*/ 0 h 33"/>
              <a:gd name="T34" fmla="*/ 44 w 55"/>
              <a:gd name="T35" fmla="*/ 0 h 33"/>
              <a:gd name="T36" fmla="*/ 34 w 55"/>
              <a:gd name="T3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3">
                <a:moveTo>
                  <a:pt x="34" y="2"/>
                </a:moveTo>
                <a:lnTo>
                  <a:pt x="23" y="5"/>
                </a:lnTo>
                <a:lnTo>
                  <a:pt x="16" y="9"/>
                </a:lnTo>
                <a:lnTo>
                  <a:pt x="7" y="15"/>
                </a:lnTo>
                <a:lnTo>
                  <a:pt x="1" y="22"/>
                </a:lnTo>
                <a:lnTo>
                  <a:pt x="0" y="30"/>
                </a:lnTo>
                <a:lnTo>
                  <a:pt x="10" y="33"/>
                </a:lnTo>
                <a:lnTo>
                  <a:pt x="23" y="28"/>
                </a:lnTo>
                <a:lnTo>
                  <a:pt x="28" y="28"/>
                </a:lnTo>
                <a:lnTo>
                  <a:pt x="29" y="26"/>
                </a:lnTo>
                <a:lnTo>
                  <a:pt x="30" y="22"/>
                </a:lnTo>
                <a:lnTo>
                  <a:pt x="34" y="18"/>
                </a:lnTo>
                <a:lnTo>
                  <a:pt x="38" y="17"/>
                </a:lnTo>
                <a:lnTo>
                  <a:pt x="36" y="15"/>
                </a:lnTo>
                <a:lnTo>
                  <a:pt x="32" y="9"/>
                </a:lnTo>
                <a:lnTo>
                  <a:pt x="55" y="3"/>
                </a:lnTo>
                <a:lnTo>
                  <a:pt x="55" y="0"/>
                </a:lnTo>
                <a:lnTo>
                  <a:pt x="44" y="0"/>
                </a:lnTo>
                <a:lnTo>
                  <a:pt x="34"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46"/>
          <p:cNvSpPr>
            <a:spLocks/>
          </p:cNvSpPr>
          <p:nvPr/>
        </p:nvSpPr>
        <p:spPr bwMode="auto">
          <a:xfrm>
            <a:off x="12489601" y="7413572"/>
            <a:ext cx="13767" cy="9178"/>
          </a:xfrm>
          <a:custGeom>
            <a:avLst/>
            <a:gdLst>
              <a:gd name="T0" fmla="*/ 14 w 24"/>
              <a:gd name="T1" fmla="*/ 2 h 15"/>
              <a:gd name="T2" fmla="*/ 9 w 24"/>
              <a:gd name="T3" fmla="*/ 0 h 15"/>
              <a:gd name="T4" fmla="*/ 2 w 24"/>
              <a:gd name="T5" fmla="*/ 3 h 15"/>
              <a:gd name="T6" fmla="*/ 0 w 24"/>
              <a:gd name="T7" fmla="*/ 9 h 15"/>
              <a:gd name="T8" fmla="*/ 2 w 24"/>
              <a:gd name="T9" fmla="*/ 12 h 15"/>
              <a:gd name="T10" fmla="*/ 9 w 24"/>
              <a:gd name="T11" fmla="*/ 13 h 15"/>
              <a:gd name="T12" fmla="*/ 18 w 24"/>
              <a:gd name="T13" fmla="*/ 13 h 15"/>
              <a:gd name="T14" fmla="*/ 21 w 24"/>
              <a:gd name="T15" fmla="*/ 15 h 15"/>
              <a:gd name="T16" fmla="*/ 24 w 24"/>
              <a:gd name="T17" fmla="*/ 13 h 15"/>
              <a:gd name="T18" fmla="*/ 19 w 24"/>
              <a:gd name="T19" fmla="*/ 7 h 15"/>
              <a:gd name="T20" fmla="*/ 14 w 24"/>
              <a:gd name="T2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5">
                <a:moveTo>
                  <a:pt x="14" y="2"/>
                </a:moveTo>
                <a:lnTo>
                  <a:pt x="9" y="0"/>
                </a:lnTo>
                <a:lnTo>
                  <a:pt x="2" y="3"/>
                </a:lnTo>
                <a:lnTo>
                  <a:pt x="0" y="9"/>
                </a:lnTo>
                <a:lnTo>
                  <a:pt x="2" y="12"/>
                </a:lnTo>
                <a:lnTo>
                  <a:pt x="9" y="13"/>
                </a:lnTo>
                <a:lnTo>
                  <a:pt x="18" y="13"/>
                </a:lnTo>
                <a:lnTo>
                  <a:pt x="21" y="15"/>
                </a:lnTo>
                <a:lnTo>
                  <a:pt x="24" y="13"/>
                </a:lnTo>
                <a:lnTo>
                  <a:pt x="19" y="7"/>
                </a:lnTo>
                <a:lnTo>
                  <a:pt x="14"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47"/>
          <p:cNvSpPr>
            <a:spLocks noEditPoints="1"/>
          </p:cNvSpPr>
          <p:nvPr/>
        </p:nvSpPr>
        <p:spPr bwMode="auto">
          <a:xfrm>
            <a:off x="12852124" y="1390651"/>
            <a:ext cx="5112026" cy="4634782"/>
          </a:xfrm>
          <a:custGeom>
            <a:avLst/>
            <a:gdLst>
              <a:gd name="T0" fmla="*/ 3518 w 8913"/>
              <a:gd name="T1" fmla="*/ 3861 h 8081"/>
              <a:gd name="T2" fmla="*/ 1725 w 8913"/>
              <a:gd name="T3" fmla="*/ 364 h 8081"/>
              <a:gd name="T4" fmla="*/ 3284 w 8913"/>
              <a:gd name="T5" fmla="*/ 3651 h 8081"/>
              <a:gd name="T6" fmla="*/ 6258 w 8913"/>
              <a:gd name="T7" fmla="*/ 7580 h 8081"/>
              <a:gd name="T8" fmla="*/ 6130 w 8913"/>
              <a:gd name="T9" fmla="*/ 7280 h 8081"/>
              <a:gd name="T10" fmla="*/ 6140 w 8913"/>
              <a:gd name="T11" fmla="*/ 6821 h 8081"/>
              <a:gd name="T12" fmla="*/ 6066 w 8913"/>
              <a:gd name="T13" fmla="*/ 6589 h 8081"/>
              <a:gd name="T14" fmla="*/ 5933 w 8913"/>
              <a:gd name="T15" fmla="*/ 6447 h 8081"/>
              <a:gd name="T16" fmla="*/ 5569 w 8913"/>
              <a:gd name="T17" fmla="*/ 5991 h 8081"/>
              <a:gd name="T18" fmla="*/ 5449 w 8913"/>
              <a:gd name="T19" fmla="*/ 5984 h 8081"/>
              <a:gd name="T20" fmla="*/ 5220 w 8913"/>
              <a:gd name="T21" fmla="*/ 5781 h 8081"/>
              <a:gd name="T22" fmla="*/ 5183 w 8913"/>
              <a:gd name="T23" fmla="*/ 5428 h 8081"/>
              <a:gd name="T24" fmla="*/ 5122 w 8913"/>
              <a:gd name="T25" fmla="*/ 5322 h 8081"/>
              <a:gd name="T26" fmla="*/ 4897 w 8913"/>
              <a:gd name="T27" fmla="*/ 5237 h 8081"/>
              <a:gd name="T28" fmla="*/ 4725 w 8913"/>
              <a:gd name="T29" fmla="*/ 5300 h 8081"/>
              <a:gd name="T30" fmla="*/ 4647 w 8913"/>
              <a:gd name="T31" fmla="*/ 4997 h 8081"/>
              <a:gd name="T32" fmla="*/ 4540 w 8913"/>
              <a:gd name="T33" fmla="*/ 4841 h 8081"/>
              <a:gd name="T34" fmla="*/ 4401 w 8913"/>
              <a:gd name="T35" fmla="*/ 4702 h 8081"/>
              <a:gd name="T36" fmla="*/ 4383 w 8913"/>
              <a:gd name="T37" fmla="*/ 4538 h 8081"/>
              <a:gd name="T38" fmla="*/ 4332 w 8913"/>
              <a:gd name="T39" fmla="*/ 4459 h 8081"/>
              <a:gd name="T40" fmla="*/ 4243 w 8913"/>
              <a:gd name="T41" fmla="*/ 4438 h 8081"/>
              <a:gd name="T42" fmla="*/ 3956 w 8913"/>
              <a:gd name="T43" fmla="*/ 4265 h 8081"/>
              <a:gd name="T44" fmla="*/ 3670 w 8913"/>
              <a:gd name="T45" fmla="*/ 4050 h 8081"/>
              <a:gd name="T46" fmla="*/ 3374 w 8913"/>
              <a:gd name="T47" fmla="*/ 3813 h 8081"/>
              <a:gd name="T48" fmla="*/ 3292 w 8913"/>
              <a:gd name="T49" fmla="*/ 3417 h 8081"/>
              <a:gd name="T50" fmla="*/ 3191 w 8913"/>
              <a:gd name="T51" fmla="*/ 3107 h 8081"/>
              <a:gd name="T52" fmla="*/ 3020 w 8913"/>
              <a:gd name="T53" fmla="*/ 2932 h 8081"/>
              <a:gd name="T54" fmla="*/ 2946 w 8913"/>
              <a:gd name="T55" fmla="*/ 2541 h 8081"/>
              <a:gd name="T56" fmla="*/ 2889 w 8913"/>
              <a:gd name="T57" fmla="*/ 2265 h 8081"/>
              <a:gd name="T58" fmla="*/ 2645 w 8913"/>
              <a:gd name="T59" fmla="*/ 2003 h 8081"/>
              <a:gd name="T60" fmla="*/ 2365 w 8913"/>
              <a:gd name="T61" fmla="*/ 2115 h 8081"/>
              <a:gd name="T62" fmla="*/ 2219 w 8913"/>
              <a:gd name="T63" fmla="*/ 1467 h 8081"/>
              <a:gd name="T64" fmla="*/ 2062 w 8913"/>
              <a:gd name="T65" fmla="*/ 1212 h 8081"/>
              <a:gd name="T66" fmla="*/ 1966 w 8913"/>
              <a:gd name="T67" fmla="*/ 846 h 8081"/>
              <a:gd name="T68" fmla="*/ 1854 w 8913"/>
              <a:gd name="T69" fmla="*/ 631 h 8081"/>
              <a:gd name="T70" fmla="*/ 1676 w 8913"/>
              <a:gd name="T71" fmla="*/ 850 h 8081"/>
              <a:gd name="T72" fmla="*/ 1514 w 8913"/>
              <a:gd name="T73" fmla="*/ 1212 h 8081"/>
              <a:gd name="T74" fmla="*/ 1557 w 8913"/>
              <a:gd name="T75" fmla="*/ 1378 h 8081"/>
              <a:gd name="T76" fmla="*/ 1453 w 8913"/>
              <a:gd name="T77" fmla="*/ 1519 h 8081"/>
              <a:gd name="T78" fmla="*/ 1456 w 8913"/>
              <a:gd name="T79" fmla="*/ 2029 h 8081"/>
              <a:gd name="T80" fmla="*/ 1359 w 8913"/>
              <a:gd name="T81" fmla="*/ 2831 h 8081"/>
              <a:gd name="T82" fmla="*/ 1122 w 8913"/>
              <a:gd name="T83" fmla="*/ 3336 h 8081"/>
              <a:gd name="T84" fmla="*/ 472 w 8913"/>
              <a:gd name="T85" fmla="*/ 3229 h 8081"/>
              <a:gd name="T86" fmla="*/ 4490 w 8913"/>
              <a:gd name="T87" fmla="*/ 7977 h 8081"/>
              <a:gd name="T88" fmla="*/ 4996 w 8913"/>
              <a:gd name="T89" fmla="*/ 7827 h 8081"/>
              <a:gd name="T90" fmla="*/ 5444 w 8913"/>
              <a:gd name="T91" fmla="*/ 8072 h 8081"/>
              <a:gd name="T92" fmla="*/ 5617 w 8913"/>
              <a:gd name="T93" fmla="*/ 7979 h 8081"/>
              <a:gd name="T94" fmla="*/ 5664 w 8913"/>
              <a:gd name="T95" fmla="*/ 7824 h 8081"/>
              <a:gd name="T96" fmla="*/ 5920 w 8913"/>
              <a:gd name="T97" fmla="*/ 7735 h 8081"/>
              <a:gd name="T98" fmla="*/ 6238 w 8913"/>
              <a:gd name="T99" fmla="*/ 7703 h 8081"/>
              <a:gd name="T100" fmla="*/ 1680 w 8913"/>
              <a:gd name="T101" fmla="*/ 384 h 8081"/>
              <a:gd name="T102" fmla="*/ 605 w 8913"/>
              <a:gd name="T103" fmla="*/ 2966 h 8081"/>
              <a:gd name="T104" fmla="*/ 666 w 8913"/>
              <a:gd name="T105" fmla="*/ 2918 h 8081"/>
              <a:gd name="T106" fmla="*/ 639 w 8913"/>
              <a:gd name="T107" fmla="*/ 3179 h 8081"/>
              <a:gd name="T108" fmla="*/ 4755 w 8913"/>
              <a:gd name="T109" fmla="*/ 5311 h 8081"/>
              <a:gd name="T110" fmla="*/ 5081 w 8913"/>
              <a:gd name="T111" fmla="*/ 5306 h 8081"/>
              <a:gd name="T112" fmla="*/ 5402 w 8913"/>
              <a:gd name="T113" fmla="*/ 5891 h 8081"/>
              <a:gd name="T114" fmla="*/ 6149 w 8913"/>
              <a:gd name="T115" fmla="*/ 6313 h 8081"/>
              <a:gd name="T116" fmla="*/ 5358 w 8913"/>
              <a:gd name="T117" fmla="*/ 5895 h 8081"/>
              <a:gd name="T118" fmla="*/ 5297 w 8913"/>
              <a:gd name="T119" fmla="*/ 5780 h 8081"/>
              <a:gd name="T120" fmla="*/ 4437 w 8913"/>
              <a:gd name="T121" fmla="*/ 4482 h 8081"/>
              <a:gd name="T122" fmla="*/ 4964 w 8913"/>
              <a:gd name="T123" fmla="*/ 5037 h 8081"/>
              <a:gd name="T124" fmla="*/ 4481 w 8913"/>
              <a:gd name="T125" fmla="*/ 4575 h 8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13" h="8081">
                <a:moveTo>
                  <a:pt x="1712" y="21"/>
                </a:moveTo>
                <a:lnTo>
                  <a:pt x="1727" y="20"/>
                </a:lnTo>
                <a:lnTo>
                  <a:pt x="1736" y="19"/>
                </a:lnTo>
                <a:lnTo>
                  <a:pt x="1737" y="15"/>
                </a:lnTo>
                <a:lnTo>
                  <a:pt x="1736" y="9"/>
                </a:lnTo>
                <a:lnTo>
                  <a:pt x="1706" y="0"/>
                </a:lnTo>
                <a:lnTo>
                  <a:pt x="1689" y="4"/>
                </a:lnTo>
                <a:lnTo>
                  <a:pt x="1683" y="13"/>
                </a:lnTo>
                <a:lnTo>
                  <a:pt x="1695" y="17"/>
                </a:lnTo>
                <a:lnTo>
                  <a:pt x="1712" y="21"/>
                </a:lnTo>
                <a:close/>
                <a:moveTo>
                  <a:pt x="1877" y="75"/>
                </a:moveTo>
                <a:lnTo>
                  <a:pt x="1883" y="76"/>
                </a:lnTo>
                <a:lnTo>
                  <a:pt x="1911" y="76"/>
                </a:lnTo>
                <a:lnTo>
                  <a:pt x="1920" y="75"/>
                </a:lnTo>
                <a:lnTo>
                  <a:pt x="1923" y="72"/>
                </a:lnTo>
                <a:lnTo>
                  <a:pt x="1927" y="68"/>
                </a:lnTo>
                <a:lnTo>
                  <a:pt x="1934" y="64"/>
                </a:lnTo>
                <a:lnTo>
                  <a:pt x="1940" y="59"/>
                </a:lnTo>
                <a:lnTo>
                  <a:pt x="1935" y="54"/>
                </a:lnTo>
                <a:lnTo>
                  <a:pt x="1928" y="52"/>
                </a:lnTo>
                <a:lnTo>
                  <a:pt x="1914" y="56"/>
                </a:lnTo>
                <a:lnTo>
                  <a:pt x="1904" y="57"/>
                </a:lnTo>
                <a:lnTo>
                  <a:pt x="1892" y="54"/>
                </a:lnTo>
                <a:lnTo>
                  <a:pt x="1880" y="54"/>
                </a:lnTo>
                <a:lnTo>
                  <a:pt x="1871" y="58"/>
                </a:lnTo>
                <a:lnTo>
                  <a:pt x="1866" y="64"/>
                </a:lnTo>
                <a:lnTo>
                  <a:pt x="1871" y="71"/>
                </a:lnTo>
                <a:lnTo>
                  <a:pt x="1877" y="75"/>
                </a:lnTo>
                <a:close/>
                <a:moveTo>
                  <a:pt x="8910" y="4012"/>
                </a:moveTo>
                <a:lnTo>
                  <a:pt x="8903" y="4001"/>
                </a:lnTo>
                <a:lnTo>
                  <a:pt x="8894" y="4013"/>
                </a:lnTo>
                <a:lnTo>
                  <a:pt x="8891" y="4033"/>
                </a:lnTo>
                <a:lnTo>
                  <a:pt x="8893" y="4089"/>
                </a:lnTo>
                <a:lnTo>
                  <a:pt x="8896" y="4094"/>
                </a:lnTo>
                <a:lnTo>
                  <a:pt x="8903" y="4090"/>
                </a:lnTo>
                <a:lnTo>
                  <a:pt x="8907" y="4084"/>
                </a:lnTo>
                <a:lnTo>
                  <a:pt x="8909" y="4076"/>
                </a:lnTo>
                <a:lnTo>
                  <a:pt x="8909" y="4057"/>
                </a:lnTo>
                <a:lnTo>
                  <a:pt x="8912" y="4044"/>
                </a:lnTo>
                <a:lnTo>
                  <a:pt x="8913" y="4028"/>
                </a:lnTo>
                <a:lnTo>
                  <a:pt x="8910" y="4012"/>
                </a:lnTo>
                <a:close/>
                <a:moveTo>
                  <a:pt x="3489" y="3860"/>
                </a:moveTo>
                <a:lnTo>
                  <a:pt x="3495" y="3861"/>
                </a:lnTo>
                <a:lnTo>
                  <a:pt x="3497" y="3861"/>
                </a:lnTo>
                <a:lnTo>
                  <a:pt x="3503" y="3864"/>
                </a:lnTo>
                <a:lnTo>
                  <a:pt x="3509" y="3864"/>
                </a:lnTo>
                <a:lnTo>
                  <a:pt x="3513" y="3864"/>
                </a:lnTo>
                <a:lnTo>
                  <a:pt x="3518" y="3861"/>
                </a:lnTo>
                <a:lnTo>
                  <a:pt x="3521" y="3856"/>
                </a:lnTo>
                <a:lnTo>
                  <a:pt x="3521" y="3853"/>
                </a:lnTo>
                <a:lnTo>
                  <a:pt x="3508" y="3854"/>
                </a:lnTo>
                <a:lnTo>
                  <a:pt x="3501" y="3850"/>
                </a:lnTo>
                <a:lnTo>
                  <a:pt x="3496" y="3842"/>
                </a:lnTo>
                <a:lnTo>
                  <a:pt x="3493" y="3837"/>
                </a:lnTo>
                <a:lnTo>
                  <a:pt x="3488" y="3835"/>
                </a:lnTo>
                <a:lnTo>
                  <a:pt x="3484" y="3831"/>
                </a:lnTo>
                <a:lnTo>
                  <a:pt x="3479" y="3828"/>
                </a:lnTo>
                <a:lnTo>
                  <a:pt x="3478" y="3830"/>
                </a:lnTo>
                <a:lnTo>
                  <a:pt x="3481" y="3837"/>
                </a:lnTo>
                <a:lnTo>
                  <a:pt x="3481" y="3842"/>
                </a:lnTo>
                <a:lnTo>
                  <a:pt x="3476" y="3854"/>
                </a:lnTo>
                <a:lnTo>
                  <a:pt x="3476" y="3860"/>
                </a:lnTo>
                <a:lnTo>
                  <a:pt x="3481" y="3861"/>
                </a:lnTo>
                <a:lnTo>
                  <a:pt x="3489" y="3860"/>
                </a:lnTo>
                <a:close/>
                <a:moveTo>
                  <a:pt x="1754" y="557"/>
                </a:moveTo>
                <a:lnTo>
                  <a:pt x="1751" y="546"/>
                </a:lnTo>
                <a:lnTo>
                  <a:pt x="1742" y="540"/>
                </a:lnTo>
                <a:lnTo>
                  <a:pt x="1729" y="543"/>
                </a:lnTo>
                <a:lnTo>
                  <a:pt x="1723" y="551"/>
                </a:lnTo>
                <a:lnTo>
                  <a:pt x="1725" y="562"/>
                </a:lnTo>
                <a:lnTo>
                  <a:pt x="1733" y="568"/>
                </a:lnTo>
                <a:lnTo>
                  <a:pt x="1745" y="564"/>
                </a:lnTo>
                <a:lnTo>
                  <a:pt x="1754" y="557"/>
                </a:lnTo>
                <a:close/>
                <a:moveTo>
                  <a:pt x="1717" y="366"/>
                </a:moveTo>
                <a:lnTo>
                  <a:pt x="1709" y="371"/>
                </a:lnTo>
                <a:lnTo>
                  <a:pt x="1708" y="372"/>
                </a:lnTo>
                <a:lnTo>
                  <a:pt x="1709" y="379"/>
                </a:lnTo>
                <a:lnTo>
                  <a:pt x="1708" y="383"/>
                </a:lnTo>
                <a:lnTo>
                  <a:pt x="1705" y="385"/>
                </a:lnTo>
                <a:lnTo>
                  <a:pt x="1701" y="386"/>
                </a:lnTo>
                <a:lnTo>
                  <a:pt x="1701" y="392"/>
                </a:lnTo>
                <a:lnTo>
                  <a:pt x="1703" y="397"/>
                </a:lnTo>
                <a:lnTo>
                  <a:pt x="1707" y="402"/>
                </a:lnTo>
                <a:lnTo>
                  <a:pt x="1712" y="407"/>
                </a:lnTo>
                <a:lnTo>
                  <a:pt x="1717" y="404"/>
                </a:lnTo>
                <a:lnTo>
                  <a:pt x="1723" y="405"/>
                </a:lnTo>
                <a:lnTo>
                  <a:pt x="1729" y="408"/>
                </a:lnTo>
                <a:lnTo>
                  <a:pt x="1735" y="411"/>
                </a:lnTo>
                <a:lnTo>
                  <a:pt x="1739" y="414"/>
                </a:lnTo>
                <a:lnTo>
                  <a:pt x="1751" y="395"/>
                </a:lnTo>
                <a:lnTo>
                  <a:pt x="1757" y="390"/>
                </a:lnTo>
                <a:lnTo>
                  <a:pt x="1761" y="385"/>
                </a:lnTo>
                <a:lnTo>
                  <a:pt x="1757" y="377"/>
                </a:lnTo>
                <a:lnTo>
                  <a:pt x="1750" y="368"/>
                </a:lnTo>
                <a:lnTo>
                  <a:pt x="1742" y="365"/>
                </a:lnTo>
                <a:lnTo>
                  <a:pt x="1725" y="364"/>
                </a:lnTo>
                <a:lnTo>
                  <a:pt x="1717" y="366"/>
                </a:lnTo>
                <a:close/>
                <a:moveTo>
                  <a:pt x="3284" y="3651"/>
                </a:moveTo>
                <a:lnTo>
                  <a:pt x="3282" y="3660"/>
                </a:lnTo>
                <a:lnTo>
                  <a:pt x="3284" y="3664"/>
                </a:lnTo>
                <a:lnTo>
                  <a:pt x="3288" y="3669"/>
                </a:lnTo>
                <a:lnTo>
                  <a:pt x="3293" y="3673"/>
                </a:lnTo>
                <a:lnTo>
                  <a:pt x="3310" y="3683"/>
                </a:lnTo>
                <a:lnTo>
                  <a:pt x="3314" y="3687"/>
                </a:lnTo>
                <a:lnTo>
                  <a:pt x="3325" y="3704"/>
                </a:lnTo>
                <a:lnTo>
                  <a:pt x="3328" y="3710"/>
                </a:lnTo>
                <a:lnTo>
                  <a:pt x="3331" y="3731"/>
                </a:lnTo>
                <a:lnTo>
                  <a:pt x="3335" y="3741"/>
                </a:lnTo>
                <a:lnTo>
                  <a:pt x="3341" y="3744"/>
                </a:lnTo>
                <a:lnTo>
                  <a:pt x="3355" y="3748"/>
                </a:lnTo>
                <a:lnTo>
                  <a:pt x="3362" y="3751"/>
                </a:lnTo>
                <a:lnTo>
                  <a:pt x="3370" y="3745"/>
                </a:lnTo>
                <a:lnTo>
                  <a:pt x="3374" y="3741"/>
                </a:lnTo>
                <a:lnTo>
                  <a:pt x="3379" y="3726"/>
                </a:lnTo>
                <a:lnTo>
                  <a:pt x="3382" y="3725"/>
                </a:lnTo>
                <a:lnTo>
                  <a:pt x="3385" y="3724"/>
                </a:lnTo>
                <a:lnTo>
                  <a:pt x="3388" y="3723"/>
                </a:lnTo>
                <a:lnTo>
                  <a:pt x="3388" y="3718"/>
                </a:lnTo>
                <a:lnTo>
                  <a:pt x="3385" y="3716"/>
                </a:lnTo>
                <a:lnTo>
                  <a:pt x="3377" y="3711"/>
                </a:lnTo>
                <a:lnTo>
                  <a:pt x="3373" y="3707"/>
                </a:lnTo>
                <a:lnTo>
                  <a:pt x="3378" y="3707"/>
                </a:lnTo>
                <a:lnTo>
                  <a:pt x="3382" y="3706"/>
                </a:lnTo>
                <a:lnTo>
                  <a:pt x="3383" y="3702"/>
                </a:lnTo>
                <a:lnTo>
                  <a:pt x="3382" y="3699"/>
                </a:lnTo>
                <a:lnTo>
                  <a:pt x="3379" y="3697"/>
                </a:lnTo>
                <a:lnTo>
                  <a:pt x="3372" y="3697"/>
                </a:lnTo>
                <a:lnTo>
                  <a:pt x="3370" y="3694"/>
                </a:lnTo>
                <a:lnTo>
                  <a:pt x="3359" y="3682"/>
                </a:lnTo>
                <a:lnTo>
                  <a:pt x="3356" y="3676"/>
                </a:lnTo>
                <a:lnTo>
                  <a:pt x="3356" y="3668"/>
                </a:lnTo>
                <a:lnTo>
                  <a:pt x="3360" y="3661"/>
                </a:lnTo>
                <a:lnTo>
                  <a:pt x="3365" y="3654"/>
                </a:lnTo>
                <a:lnTo>
                  <a:pt x="3367" y="3648"/>
                </a:lnTo>
                <a:lnTo>
                  <a:pt x="3361" y="3646"/>
                </a:lnTo>
                <a:lnTo>
                  <a:pt x="3345" y="3646"/>
                </a:lnTo>
                <a:lnTo>
                  <a:pt x="3340" y="3642"/>
                </a:lnTo>
                <a:lnTo>
                  <a:pt x="3337" y="3632"/>
                </a:lnTo>
                <a:lnTo>
                  <a:pt x="3333" y="3645"/>
                </a:lnTo>
                <a:lnTo>
                  <a:pt x="3335" y="3657"/>
                </a:lnTo>
                <a:lnTo>
                  <a:pt x="3333" y="3664"/>
                </a:lnTo>
                <a:lnTo>
                  <a:pt x="3315" y="3660"/>
                </a:lnTo>
                <a:lnTo>
                  <a:pt x="3293" y="3651"/>
                </a:lnTo>
                <a:lnTo>
                  <a:pt x="3284" y="3651"/>
                </a:lnTo>
                <a:close/>
                <a:moveTo>
                  <a:pt x="1726" y="578"/>
                </a:moveTo>
                <a:lnTo>
                  <a:pt x="1715" y="559"/>
                </a:lnTo>
                <a:lnTo>
                  <a:pt x="1708" y="551"/>
                </a:lnTo>
                <a:lnTo>
                  <a:pt x="1701" y="547"/>
                </a:lnTo>
                <a:lnTo>
                  <a:pt x="1696" y="556"/>
                </a:lnTo>
                <a:lnTo>
                  <a:pt x="1695" y="558"/>
                </a:lnTo>
                <a:lnTo>
                  <a:pt x="1694" y="558"/>
                </a:lnTo>
                <a:lnTo>
                  <a:pt x="1687" y="562"/>
                </a:lnTo>
                <a:lnTo>
                  <a:pt x="1684" y="564"/>
                </a:lnTo>
                <a:lnTo>
                  <a:pt x="1683" y="566"/>
                </a:lnTo>
                <a:lnTo>
                  <a:pt x="1681" y="568"/>
                </a:lnTo>
                <a:lnTo>
                  <a:pt x="1674" y="568"/>
                </a:lnTo>
                <a:lnTo>
                  <a:pt x="1672" y="569"/>
                </a:lnTo>
                <a:lnTo>
                  <a:pt x="1671" y="571"/>
                </a:lnTo>
                <a:lnTo>
                  <a:pt x="1670" y="574"/>
                </a:lnTo>
                <a:lnTo>
                  <a:pt x="1668" y="586"/>
                </a:lnTo>
                <a:lnTo>
                  <a:pt x="1671" y="596"/>
                </a:lnTo>
                <a:lnTo>
                  <a:pt x="1677" y="605"/>
                </a:lnTo>
                <a:lnTo>
                  <a:pt x="1681" y="612"/>
                </a:lnTo>
                <a:lnTo>
                  <a:pt x="1684" y="614"/>
                </a:lnTo>
                <a:lnTo>
                  <a:pt x="1698" y="620"/>
                </a:lnTo>
                <a:lnTo>
                  <a:pt x="1700" y="615"/>
                </a:lnTo>
                <a:lnTo>
                  <a:pt x="1702" y="611"/>
                </a:lnTo>
                <a:lnTo>
                  <a:pt x="1706" y="606"/>
                </a:lnTo>
                <a:lnTo>
                  <a:pt x="1711" y="603"/>
                </a:lnTo>
                <a:lnTo>
                  <a:pt x="1715" y="602"/>
                </a:lnTo>
                <a:lnTo>
                  <a:pt x="1725" y="599"/>
                </a:lnTo>
                <a:lnTo>
                  <a:pt x="1729" y="599"/>
                </a:lnTo>
                <a:lnTo>
                  <a:pt x="1733" y="600"/>
                </a:lnTo>
                <a:lnTo>
                  <a:pt x="1736" y="600"/>
                </a:lnTo>
                <a:lnTo>
                  <a:pt x="1737" y="597"/>
                </a:lnTo>
                <a:lnTo>
                  <a:pt x="1737" y="593"/>
                </a:lnTo>
                <a:lnTo>
                  <a:pt x="1736" y="588"/>
                </a:lnTo>
                <a:lnTo>
                  <a:pt x="1726" y="578"/>
                </a:lnTo>
                <a:close/>
                <a:moveTo>
                  <a:pt x="6278" y="7651"/>
                </a:moveTo>
                <a:lnTo>
                  <a:pt x="6270" y="7644"/>
                </a:lnTo>
                <a:lnTo>
                  <a:pt x="6265" y="7636"/>
                </a:lnTo>
                <a:lnTo>
                  <a:pt x="6263" y="7599"/>
                </a:lnTo>
                <a:lnTo>
                  <a:pt x="6260" y="7586"/>
                </a:lnTo>
                <a:lnTo>
                  <a:pt x="6257" y="7589"/>
                </a:lnTo>
                <a:lnTo>
                  <a:pt x="6254" y="7594"/>
                </a:lnTo>
                <a:lnTo>
                  <a:pt x="6251" y="7596"/>
                </a:lnTo>
                <a:lnTo>
                  <a:pt x="6246" y="7594"/>
                </a:lnTo>
                <a:lnTo>
                  <a:pt x="6245" y="7588"/>
                </a:lnTo>
                <a:lnTo>
                  <a:pt x="6246" y="7580"/>
                </a:lnTo>
                <a:lnTo>
                  <a:pt x="6248" y="7572"/>
                </a:lnTo>
                <a:lnTo>
                  <a:pt x="6252" y="7569"/>
                </a:lnTo>
                <a:lnTo>
                  <a:pt x="6258" y="7580"/>
                </a:lnTo>
                <a:lnTo>
                  <a:pt x="6257" y="7557"/>
                </a:lnTo>
                <a:lnTo>
                  <a:pt x="6258" y="7550"/>
                </a:lnTo>
                <a:lnTo>
                  <a:pt x="6264" y="7529"/>
                </a:lnTo>
                <a:lnTo>
                  <a:pt x="6264" y="7521"/>
                </a:lnTo>
                <a:lnTo>
                  <a:pt x="6260" y="7521"/>
                </a:lnTo>
                <a:lnTo>
                  <a:pt x="6255" y="7529"/>
                </a:lnTo>
                <a:lnTo>
                  <a:pt x="6250" y="7532"/>
                </a:lnTo>
                <a:lnTo>
                  <a:pt x="6246" y="7528"/>
                </a:lnTo>
                <a:lnTo>
                  <a:pt x="6248" y="7524"/>
                </a:lnTo>
                <a:lnTo>
                  <a:pt x="6248" y="7518"/>
                </a:lnTo>
                <a:lnTo>
                  <a:pt x="6245" y="7512"/>
                </a:lnTo>
                <a:lnTo>
                  <a:pt x="6234" y="7501"/>
                </a:lnTo>
                <a:lnTo>
                  <a:pt x="6232" y="7500"/>
                </a:lnTo>
                <a:lnTo>
                  <a:pt x="6229" y="7497"/>
                </a:lnTo>
                <a:lnTo>
                  <a:pt x="6227" y="7494"/>
                </a:lnTo>
                <a:lnTo>
                  <a:pt x="6224" y="7485"/>
                </a:lnTo>
                <a:lnTo>
                  <a:pt x="6224" y="7484"/>
                </a:lnTo>
                <a:lnTo>
                  <a:pt x="6223" y="7479"/>
                </a:lnTo>
                <a:lnTo>
                  <a:pt x="6214" y="7471"/>
                </a:lnTo>
                <a:lnTo>
                  <a:pt x="6210" y="7466"/>
                </a:lnTo>
                <a:lnTo>
                  <a:pt x="6209" y="7460"/>
                </a:lnTo>
                <a:lnTo>
                  <a:pt x="6208" y="7435"/>
                </a:lnTo>
                <a:lnTo>
                  <a:pt x="6207" y="7432"/>
                </a:lnTo>
                <a:lnTo>
                  <a:pt x="6198" y="7422"/>
                </a:lnTo>
                <a:lnTo>
                  <a:pt x="6198" y="7420"/>
                </a:lnTo>
                <a:lnTo>
                  <a:pt x="6198" y="7417"/>
                </a:lnTo>
                <a:lnTo>
                  <a:pt x="6197" y="7414"/>
                </a:lnTo>
                <a:lnTo>
                  <a:pt x="6191" y="7402"/>
                </a:lnTo>
                <a:lnTo>
                  <a:pt x="6189" y="7397"/>
                </a:lnTo>
                <a:lnTo>
                  <a:pt x="6184" y="7392"/>
                </a:lnTo>
                <a:lnTo>
                  <a:pt x="6179" y="7390"/>
                </a:lnTo>
                <a:lnTo>
                  <a:pt x="6173" y="7391"/>
                </a:lnTo>
                <a:lnTo>
                  <a:pt x="6167" y="7389"/>
                </a:lnTo>
                <a:lnTo>
                  <a:pt x="6160" y="7383"/>
                </a:lnTo>
                <a:lnTo>
                  <a:pt x="6158" y="7374"/>
                </a:lnTo>
                <a:lnTo>
                  <a:pt x="6155" y="7355"/>
                </a:lnTo>
                <a:lnTo>
                  <a:pt x="6150" y="7348"/>
                </a:lnTo>
                <a:lnTo>
                  <a:pt x="6144" y="7343"/>
                </a:lnTo>
                <a:lnTo>
                  <a:pt x="6127" y="7339"/>
                </a:lnTo>
                <a:lnTo>
                  <a:pt x="6119" y="7335"/>
                </a:lnTo>
                <a:lnTo>
                  <a:pt x="6113" y="7331"/>
                </a:lnTo>
                <a:lnTo>
                  <a:pt x="6109" y="7327"/>
                </a:lnTo>
                <a:lnTo>
                  <a:pt x="6108" y="7321"/>
                </a:lnTo>
                <a:lnTo>
                  <a:pt x="6112" y="7312"/>
                </a:lnTo>
                <a:lnTo>
                  <a:pt x="6119" y="7306"/>
                </a:lnTo>
                <a:lnTo>
                  <a:pt x="6125" y="7304"/>
                </a:lnTo>
                <a:lnTo>
                  <a:pt x="6129" y="7299"/>
                </a:lnTo>
                <a:lnTo>
                  <a:pt x="6130" y="7280"/>
                </a:lnTo>
                <a:lnTo>
                  <a:pt x="6129" y="7278"/>
                </a:lnTo>
                <a:lnTo>
                  <a:pt x="6123" y="7281"/>
                </a:lnTo>
                <a:lnTo>
                  <a:pt x="6119" y="7282"/>
                </a:lnTo>
                <a:lnTo>
                  <a:pt x="6115" y="7284"/>
                </a:lnTo>
                <a:lnTo>
                  <a:pt x="6106" y="7282"/>
                </a:lnTo>
                <a:lnTo>
                  <a:pt x="6098" y="7279"/>
                </a:lnTo>
                <a:lnTo>
                  <a:pt x="6098" y="7271"/>
                </a:lnTo>
                <a:lnTo>
                  <a:pt x="6102" y="7262"/>
                </a:lnTo>
                <a:lnTo>
                  <a:pt x="6105" y="7257"/>
                </a:lnTo>
                <a:lnTo>
                  <a:pt x="6116" y="7245"/>
                </a:lnTo>
                <a:lnTo>
                  <a:pt x="6130" y="7237"/>
                </a:lnTo>
                <a:lnTo>
                  <a:pt x="6146" y="7235"/>
                </a:lnTo>
                <a:lnTo>
                  <a:pt x="6160" y="7241"/>
                </a:lnTo>
                <a:lnTo>
                  <a:pt x="6168" y="7232"/>
                </a:lnTo>
                <a:lnTo>
                  <a:pt x="6166" y="7219"/>
                </a:lnTo>
                <a:lnTo>
                  <a:pt x="6144" y="7170"/>
                </a:lnTo>
                <a:lnTo>
                  <a:pt x="6142" y="7157"/>
                </a:lnTo>
                <a:lnTo>
                  <a:pt x="6141" y="7140"/>
                </a:lnTo>
                <a:lnTo>
                  <a:pt x="6141" y="7144"/>
                </a:lnTo>
                <a:lnTo>
                  <a:pt x="6141" y="7138"/>
                </a:lnTo>
                <a:lnTo>
                  <a:pt x="6142" y="7130"/>
                </a:lnTo>
                <a:lnTo>
                  <a:pt x="6144" y="7123"/>
                </a:lnTo>
                <a:lnTo>
                  <a:pt x="6148" y="7119"/>
                </a:lnTo>
                <a:lnTo>
                  <a:pt x="6146" y="7117"/>
                </a:lnTo>
                <a:lnTo>
                  <a:pt x="6143" y="7112"/>
                </a:lnTo>
                <a:lnTo>
                  <a:pt x="6141" y="7100"/>
                </a:lnTo>
                <a:lnTo>
                  <a:pt x="6141" y="7093"/>
                </a:lnTo>
                <a:lnTo>
                  <a:pt x="6143" y="7072"/>
                </a:lnTo>
                <a:lnTo>
                  <a:pt x="6131" y="7069"/>
                </a:lnTo>
                <a:lnTo>
                  <a:pt x="6130" y="7068"/>
                </a:lnTo>
                <a:lnTo>
                  <a:pt x="6129" y="7064"/>
                </a:lnTo>
                <a:lnTo>
                  <a:pt x="6128" y="7058"/>
                </a:lnTo>
                <a:lnTo>
                  <a:pt x="6129" y="6981"/>
                </a:lnTo>
                <a:lnTo>
                  <a:pt x="6133" y="6967"/>
                </a:lnTo>
                <a:lnTo>
                  <a:pt x="6139" y="6954"/>
                </a:lnTo>
                <a:lnTo>
                  <a:pt x="6135" y="6948"/>
                </a:lnTo>
                <a:lnTo>
                  <a:pt x="6130" y="6947"/>
                </a:lnTo>
                <a:lnTo>
                  <a:pt x="6124" y="6947"/>
                </a:lnTo>
                <a:lnTo>
                  <a:pt x="6119" y="6944"/>
                </a:lnTo>
                <a:lnTo>
                  <a:pt x="6115" y="6938"/>
                </a:lnTo>
                <a:lnTo>
                  <a:pt x="6113" y="6932"/>
                </a:lnTo>
                <a:lnTo>
                  <a:pt x="6112" y="6923"/>
                </a:lnTo>
                <a:lnTo>
                  <a:pt x="6115" y="6909"/>
                </a:lnTo>
                <a:lnTo>
                  <a:pt x="6127" y="6868"/>
                </a:lnTo>
                <a:lnTo>
                  <a:pt x="6128" y="6862"/>
                </a:lnTo>
                <a:lnTo>
                  <a:pt x="6134" y="6841"/>
                </a:lnTo>
                <a:lnTo>
                  <a:pt x="6136" y="6837"/>
                </a:lnTo>
                <a:lnTo>
                  <a:pt x="6140" y="6821"/>
                </a:lnTo>
                <a:lnTo>
                  <a:pt x="6142" y="6815"/>
                </a:lnTo>
                <a:lnTo>
                  <a:pt x="6146" y="6810"/>
                </a:lnTo>
                <a:lnTo>
                  <a:pt x="6154" y="6794"/>
                </a:lnTo>
                <a:lnTo>
                  <a:pt x="6156" y="6785"/>
                </a:lnTo>
                <a:lnTo>
                  <a:pt x="6164" y="6774"/>
                </a:lnTo>
                <a:lnTo>
                  <a:pt x="6166" y="6769"/>
                </a:lnTo>
                <a:lnTo>
                  <a:pt x="6156" y="6773"/>
                </a:lnTo>
                <a:lnTo>
                  <a:pt x="6143" y="6773"/>
                </a:lnTo>
                <a:lnTo>
                  <a:pt x="6133" y="6768"/>
                </a:lnTo>
                <a:lnTo>
                  <a:pt x="6128" y="6762"/>
                </a:lnTo>
                <a:lnTo>
                  <a:pt x="6119" y="6741"/>
                </a:lnTo>
                <a:lnTo>
                  <a:pt x="6117" y="6729"/>
                </a:lnTo>
                <a:lnTo>
                  <a:pt x="6113" y="6724"/>
                </a:lnTo>
                <a:lnTo>
                  <a:pt x="6108" y="6722"/>
                </a:lnTo>
                <a:lnTo>
                  <a:pt x="6110" y="6723"/>
                </a:lnTo>
                <a:lnTo>
                  <a:pt x="6113" y="6730"/>
                </a:lnTo>
                <a:lnTo>
                  <a:pt x="6109" y="6736"/>
                </a:lnTo>
                <a:lnTo>
                  <a:pt x="6108" y="6743"/>
                </a:lnTo>
                <a:lnTo>
                  <a:pt x="6108" y="6756"/>
                </a:lnTo>
                <a:lnTo>
                  <a:pt x="6106" y="6761"/>
                </a:lnTo>
                <a:lnTo>
                  <a:pt x="6094" y="6782"/>
                </a:lnTo>
                <a:lnTo>
                  <a:pt x="6091" y="6782"/>
                </a:lnTo>
                <a:lnTo>
                  <a:pt x="6091" y="6771"/>
                </a:lnTo>
                <a:lnTo>
                  <a:pt x="6091" y="6766"/>
                </a:lnTo>
                <a:lnTo>
                  <a:pt x="6092" y="6762"/>
                </a:lnTo>
                <a:lnTo>
                  <a:pt x="6096" y="6757"/>
                </a:lnTo>
                <a:lnTo>
                  <a:pt x="6097" y="6756"/>
                </a:lnTo>
                <a:lnTo>
                  <a:pt x="6097" y="6749"/>
                </a:lnTo>
                <a:lnTo>
                  <a:pt x="6094" y="6732"/>
                </a:lnTo>
                <a:lnTo>
                  <a:pt x="6091" y="6724"/>
                </a:lnTo>
                <a:lnTo>
                  <a:pt x="6076" y="6699"/>
                </a:lnTo>
                <a:lnTo>
                  <a:pt x="6068" y="6699"/>
                </a:lnTo>
                <a:lnTo>
                  <a:pt x="6060" y="6695"/>
                </a:lnTo>
                <a:lnTo>
                  <a:pt x="6053" y="6689"/>
                </a:lnTo>
                <a:lnTo>
                  <a:pt x="6049" y="6682"/>
                </a:lnTo>
                <a:lnTo>
                  <a:pt x="6051" y="6682"/>
                </a:lnTo>
                <a:lnTo>
                  <a:pt x="6057" y="6680"/>
                </a:lnTo>
                <a:lnTo>
                  <a:pt x="6045" y="6673"/>
                </a:lnTo>
                <a:lnTo>
                  <a:pt x="6039" y="6669"/>
                </a:lnTo>
                <a:lnTo>
                  <a:pt x="6036" y="6663"/>
                </a:lnTo>
                <a:lnTo>
                  <a:pt x="6045" y="6661"/>
                </a:lnTo>
                <a:lnTo>
                  <a:pt x="6045" y="6651"/>
                </a:lnTo>
                <a:lnTo>
                  <a:pt x="6041" y="6627"/>
                </a:lnTo>
                <a:lnTo>
                  <a:pt x="6044" y="6617"/>
                </a:lnTo>
                <a:lnTo>
                  <a:pt x="6050" y="6611"/>
                </a:lnTo>
                <a:lnTo>
                  <a:pt x="6065" y="6598"/>
                </a:lnTo>
                <a:lnTo>
                  <a:pt x="6069" y="6592"/>
                </a:lnTo>
                <a:lnTo>
                  <a:pt x="6066" y="6589"/>
                </a:lnTo>
                <a:lnTo>
                  <a:pt x="6061" y="6587"/>
                </a:lnTo>
                <a:lnTo>
                  <a:pt x="6057" y="6583"/>
                </a:lnTo>
                <a:lnTo>
                  <a:pt x="6061" y="6581"/>
                </a:lnTo>
                <a:lnTo>
                  <a:pt x="6067" y="6577"/>
                </a:lnTo>
                <a:lnTo>
                  <a:pt x="6071" y="6574"/>
                </a:lnTo>
                <a:lnTo>
                  <a:pt x="6067" y="6568"/>
                </a:lnTo>
                <a:lnTo>
                  <a:pt x="6060" y="6568"/>
                </a:lnTo>
                <a:lnTo>
                  <a:pt x="6038" y="6580"/>
                </a:lnTo>
                <a:lnTo>
                  <a:pt x="6030" y="6583"/>
                </a:lnTo>
                <a:lnTo>
                  <a:pt x="6032" y="6578"/>
                </a:lnTo>
                <a:lnTo>
                  <a:pt x="6034" y="6574"/>
                </a:lnTo>
                <a:lnTo>
                  <a:pt x="6037" y="6570"/>
                </a:lnTo>
                <a:lnTo>
                  <a:pt x="6053" y="6562"/>
                </a:lnTo>
                <a:lnTo>
                  <a:pt x="6055" y="6559"/>
                </a:lnTo>
                <a:lnTo>
                  <a:pt x="6049" y="6521"/>
                </a:lnTo>
                <a:lnTo>
                  <a:pt x="6049" y="6510"/>
                </a:lnTo>
                <a:lnTo>
                  <a:pt x="6048" y="6507"/>
                </a:lnTo>
                <a:lnTo>
                  <a:pt x="6043" y="6504"/>
                </a:lnTo>
                <a:lnTo>
                  <a:pt x="6023" y="6502"/>
                </a:lnTo>
                <a:lnTo>
                  <a:pt x="6019" y="6500"/>
                </a:lnTo>
                <a:lnTo>
                  <a:pt x="6016" y="6490"/>
                </a:lnTo>
                <a:lnTo>
                  <a:pt x="6013" y="6488"/>
                </a:lnTo>
                <a:lnTo>
                  <a:pt x="6008" y="6490"/>
                </a:lnTo>
                <a:lnTo>
                  <a:pt x="6008" y="6495"/>
                </a:lnTo>
                <a:lnTo>
                  <a:pt x="6008" y="6500"/>
                </a:lnTo>
                <a:lnTo>
                  <a:pt x="6007" y="6504"/>
                </a:lnTo>
                <a:lnTo>
                  <a:pt x="6000" y="6501"/>
                </a:lnTo>
                <a:lnTo>
                  <a:pt x="5991" y="6497"/>
                </a:lnTo>
                <a:lnTo>
                  <a:pt x="5980" y="6495"/>
                </a:lnTo>
                <a:lnTo>
                  <a:pt x="5960" y="6492"/>
                </a:lnTo>
                <a:lnTo>
                  <a:pt x="5952" y="6488"/>
                </a:lnTo>
                <a:lnTo>
                  <a:pt x="5945" y="6483"/>
                </a:lnTo>
                <a:lnTo>
                  <a:pt x="5942" y="6477"/>
                </a:lnTo>
                <a:lnTo>
                  <a:pt x="5936" y="6471"/>
                </a:lnTo>
                <a:lnTo>
                  <a:pt x="5928" y="6467"/>
                </a:lnTo>
                <a:lnTo>
                  <a:pt x="5919" y="6464"/>
                </a:lnTo>
                <a:lnTo>
                  <a:pt x="5909" y="6463"/>
                </a:lnTo>
                <a:lnTo>
                  <a:pt x="5907" y="6463"/>
                </a:lnTo>
                <a:lnTo>
                  <a:pt x="5907" y="6460"/>
                </a:lnTo>
                <a:lnTo>
                  <a:pt x="5909" y="6458"/>
                </a:lnTo>
                <a:lnTo>
                  <a:pt x="5912" y="6458"/>
                </a:lnTo>
                <a:lnTo>
                  <a:pt x="5914" y="6458"/>
                </a:lnTo>
                <a:lnTo>
                  <a:pt x="5920" y="6460"/>
                </a:lnTo>
                <a:lnTo>
                  <a:pt x="5921" y="6460"/>
                </a:lnTo>
                <a:lnTo>
                  <a:pt x="5931" y="6460"/>
                </a:lnTo>
                <a:lnTo>
                  <a:pt x="5933" y="6458"/>
                </a:lnTo>
                <a:lnTo>
                  <a:pt x="5936" y="6454"/>
                </a:lnTo>
                <a:lnTo>
                  <a:pt x="5933" y="6447"/>
                </a:lnTo>
                <a:lnTo>
                  <a:pt x="5918" y="6439"/>
                </a:lnTo>
                <a:lnTo>
                  <a:pt x="5913" y="6434"/>
                </a:lnTo>
                <a:lnTo>
                  <a:pt x="5912" y="6430"/>
                </a:lnTo>
                <a:lnTo>
                  <a:pt x="5882" y="6390"/>
                </a:lnTo>
                <a:lnTo>
                  <a:pt x="5880" y="6382"/>
                </a:lnTo>
                <a:lnTo>
                  <a:pt x="5880" y="6347"/>
                </a:lnTo>
                <a:lnTo>
                  <a:pt x="5876" y="6328"/>
                </a:lnTo>
                <a:lnTo>
                  <a:pt x="5868" y="6311"/>
                </a:lnTo>
                <a:lnTo>
                  <a:pt x="5856" y="6297"/>
                </a:lnTo>
                <a:lnTo>
                  <a:pt x="5841" y="6288"/>
                </a:lnTo>
                <a:lnTo>
                  <a:pt x="5817" y="6280"/>
                </a:lnTo>
                <a:lnTo>
                  <a:pt x="5809" y="6280"/>
                </a:lnTo>
                <a:lnTo>
                  <a:pt x="5801" y="6278"/>
                </a:lnTo>
                <a:lnTo>
                  <a:pt x="5739" y="6236"/>
                </a:lnTo>
                <a:lnTo>
                  <a:pt x="5727" y="6224"/>
                </a:lnTo>
                <a:lnTo>
                  <a:pt x="5711" y="6200"/>
                </a:lnTo>
                <a:lnTo>
                  <a:pt x="5701" y="6193"/>
                </a:lnTo>
                <a:lnTo>
                  <a:pt x="5679" y="6151"/>
                </a:lnTo>
                <a:lnTo>
                  <a:pt x="5653" y="6080"/>
                </a:lnTo>
                <a:lnTo>
                  <a:pt x="5652" y="6072"/>
                </a:lnTo>
                <a:lnTo>
                  <a:pt x="5650" y="6070"/>
                </a:lnTo>
                <a:lnTo>
                  <a:pt x="5642" y="6064"/>
                </a:lnTo>
                <a:lnTo>
                  <a:pt x="5638" y="6061"/>
                </a:lnTo>
                <a:lnTo>
                  <a:pt x="5637" y="6057"/>
                </a:lnTo>
                <a:lnTo>
                  <a:pt x="5637" y="6047"/>
                </a:lnTo>
                <a:lnTo>
                  <a:pt x="5636" y="6044"/>
                </a:lnTo>
                <a:lnTo>
                  <a:pt x="5632" y="6045"/>
                </a:lnTo>
                <a:lnTo>
                  <a:pt x="5631" y="6046"/>
                </a:lnTo>
                <a:lnTo>
                  <a:pt x="5631" y="6050"/>
                </a:lnTo>
                <a:lnTo>
                  <a:pt x="5630" y="6052"/>
                </a:lnTo>
                <a:lnTo>
                  <a:pt x="5628" y="6055"/>
                </a:lnTo>
                <a:lnTo>
                  <a:pt x="5628" y="6055"/>
                </a:lnTo>
                <a:lnTo>
                  <a:pt x="5627" y="6055"/>
                </a:lnTo>
                <a:lnTo>
                  <a:pt x="5624" y="6055"/>
                </a:lnTo>
                <a:lnTo>
                  <a:pt x="5617" y="6053"/>
                </a:lnTo>
                <a:lnTo>
                  <a:pt x="5611" y="6051"/>
                </a:lnTo>
                <a:lnTo>
                  <a:pt x="5600" y="6043"/>
                </a:lnTo>
                <a:lnTo>
                  <a:pt x="5594" y="6033"/>
                </a:lnTo>
                <a:lnTo>
                  <a:pt x="5591" y="6020"/>
                </a:lnTo>
                <a:lnTo>
                  <a:pt x="5588" y="6006"/>
                </a:lnTo>
                <a:lnTo>
                  <a:pt x="5588" y="5994"/>
                </a:lnTo>
                <a:lnTo>
                  <a:pt x="5575" y="6003"/>
                </a:lnTo>
                <a:lnTo>
                  <a:pt x="5572" y="6004"/>
                </a:lnTo>
                <a:lnTo>
                  <a:pt x="5572" y="6010"/>
                </a:lnTo>
                <a:lnTo>
                  <a:pt x="5564" y="6008"/>
                </a:lnTo>
                <a:lnTo>
                  <a:pt x="5560" y="6002"/>
                </a:lnTo>
                <a:lnTo>
                  <a:pt x="5569" y="5994"/>
                </a:lnTo>
                <a:lnTo>
                  <a:pt x="5569" y="5991"/>
                </a:lnTo>
                <a:lnTo>
                  <a:pt x="5561" y="5989"/>
                </a:lnTo>
                <a:lnTo>
                  <a:pt x="5556" y="5985"/>
                </a:lnTo>
                <a:lnTo>
                  <a:pt x="5551" y="5981"/>
                </a:lnTo>
                <a:lnTo>
                  <a:pt x="5547" y="5977"/>
                </a:lnTo>
                <a:lnTo>
                  <a:pt x="5541" y="5976"/>
                </a:lnTo>
                <a:lnTo>
                  <a:pt x="5532" y="5976"/>
                </a:lnTo>
                <a:lnTo>
                  <a:pt x="5525" y="5978"/>
                </a:lnTo>
                <a:lnTo>
                  <a:pt x="5521" y="5983"/>
                </a:lnTo>
                <a:lnTo>
                  <a:pt x="5524" y="5987"/>
                </a:lnTo>
                <a:lnTo>
                  <a:pt x="5536" y="5992"/>
                </a:lnTo>
                <a:lnTo>
                  <a:pt x="5541" y="5996"/>
                </a:lnTo>
                <a:lnTo>
                  <a:pt x="5545" y="6003"/>
                </a:lnTo>
                <a:lnTo>
                  <a:pt x="5549" y="6009"/>
                </a:lnTo>
                <a:lnTo>
                  <a:pt x="5553" y="6025"/>
                </a:lnTo>
                <a:lnTo>
                  <a:pt x="5542" y="6019"/>
                </a:lnTo>
                <a:lnTo>
                  <a:pt x="5533" y="6010"/>
                </a:lnTo>
                <a:lnTo>
                  <a:pt x="5524" y="6004"/>
                </a:lnTo>
                <a:lnTo>
                  <a:pt x="5513" y="6007"/>
                </a:lnTo>
                <a:lnTo>
                  <a:pt x="5512" y="6006"/>
                </a:lnTo>
                <a:lnTo>
                  <a:pt x="5510" y="6004"/>
                </a:lnTo>
                <a:lnTo>
                  <a:pt x="5507" y="6002"/>
                </a:lnTo>
                <a:lnTo>
                  <a:pt x="5507" y="6008"/>
                </a:lnTo>
                <a:lnTo>
                  <a:pt x="5504" y="6015"/>
                </a:lnTo>
                <a:lnTo>
                  <a:pt x="5505" y="6019"/>
                </a:lnTo>
                <a:lnTo>
                  <a:pt x="5504" y="6020"/>
                </a:lnTo>
                <a:lnTo>
                  <a:pt x="5502" y="6021"/>
                </a:lnTo>
                <a:lnTo>
                  <a:pt x="5502" y="6022"/>
                </a:lnTo>
                <a:lnTo>
                  <a:pt x="5502" y="6025"/>
                </a:lnTo>
                <a:lnTo>
                  <a:pt x="5495" y="6021"/>
                </a:lnTo>
                <a:lnTo>
                  <a:pt x="5490" y="6019"/>
                </a:lnTo>
                <a:lnTo>
                  <a:pt x="5489" y="6014"/>
                </a:lnTo>
                <a:lnTo>
                  <a:pt x="5488" y="6006"/>
                </a:lnTo>
                <a:lnTo>
                  <a:pt x="5489" y="6004"/>
                </a:lnTo>
                <a:lnTo>
                  <a:pt x="5492" y="6003"/>
                </a:lnTo>
                <a:lnTo>
                  <a:pt x="5493" y="6002"/>
                </a:lnTo>
                <a:lnTo>
                  <a:pt x="5494" y="6000"/>
                </a:lnTo>
                <a:lnTo>
                  <a:pt x="5492" y="5995"/>
                </a:lnTo>
                <a:lnTo>
                  <a:pt x="5489" y="5994"/>
                </a:lnTo>
                <a:lnTo>
                  <a:pt x="5487" y="5991"/>
                </a:lnTo>
                <a:lnTo>
                  <a:pt x="5480" y="5985"/>
                </a:lnTo>
                <a:lnTo>
                  <a:pt x="5474" y="5982"/>
                </a:lnTo>
                <a:lnTo>
                  <a:pt x="5467" y="5979"/>
                </a:lnTo>
                <a:lnTo>
                  <a:pt x="5461" y="5979"/>
                </a:lnTo>
                <a:lnTo>
                  <a:pt x="5457" y="5982"/>
                </a:lnTo>
                <a:lnTo>
                  <a:pt x="5456" y="5985"/>
                </a:lnTo>
                <a:lnTo>
                  <a:pt x="5453" y="5988"/>
                </a:lnTo>
                <a:lnTo>
                  <a:pt x="5451" y="5987"/>
                </a:lnTo>
                <a:lnTo>
                  <a:pt x="5449" y="5984"/>
                </a:lnTo>
                <a:lnTo>
                  <a:pt x="5444" y="5975"/>
                </a:lnTo>
                <a:lnTo>
                  <a:pt x="5436" y="5964"/>
                </a:lnTo>
                <a:lnTo>
                  <a:pt x="5412" y="5942"/>
                </a:lnTo>
                <a:lnTo>
                  <a:pt x="5409" y="5939"/>
                </a:lnTo>
                <a:lnTo>
                  <a:pt x="5406" y="5932"/>
                </a:lnTo>
                <a:lnTo>
                  <a:pt x="5403" y="5928"/>
                </a:lnTo>
                <a:lnTo>
                  <a:pt x="5400" y="5927"/>
                </a:lnTo>
                <a:lnTo>
                  <a:pt x="5396" y="5926"/>
                </a:lnTo>
                <a:lnTo>
                  <a:pt x="5393" y="5927"/>
                </a:lnTo>
                <a:lnTo>
                  <a:pt x="5391" y="5927"/>
                </a:lnTo>
                <a:lnTo>
                  <a:pt x="5389" y="5924"/>
                </a:lnTo>
                <a:lnTo>
                  <a:pt x="5387" y="5921"/>
                </a:lnTo>
                <a:lnTo>
                  <a:pt x="5387" y="5918"/>
                </a:lnTo>
                <a:lnTo>
                  <a:pt x="5385" y="5915"/>
                </a:lnTo>
                <a:lnTo>
                  <a:pt x="5384" y="5913"/>
                </a:lnTo>
                <a:lnTo>
                  <a:pt x="5381" y="5913"/>
                </a:lnTo>
                <a:lnTo>
                  <a:pt x="5377" y="5913"/>
                </a:lnTo>
                <a:lnTo>
                  <a:pt x="5375" y="5913"/>
                </a:lnTo>
                <a:lnTo>
                  <a:pt x="5357" y="5909"/>
                </a:lnTo>
                <a:lnTo>
                  <a:pt x="5347" y="5905"/>
                </a:lnTo>
                <a:lnTo>
                  <a:pt x="5344" y="5901"/>
                </a:lnTo>
                <a:lnTo>
                  <a:pt x="5342" y="5899"/>
                </a:lnTo>
                <a:lnTo>
                  <a:pt x="5337" y="5891"/>
                </a:lnTo>
                <a:lnTo>
                  <a:pt x="5335" y="5887"/>
                </a:lnTo>
                <a:lnTo>
                  <a:pt x="5334" y="5884"/>
                </a:lnTo>
                <a:lnTo>
                  <a:pt x="5333" y="5874"/>
                </a:lnTo>
                <a:lnTo>
                  <a:pt x="5329" y="5866"/>
                </a:lnTo>
                <a:lnTo>
                  <a:pt x="5322" y="5853"/>
                </a:lnTo>
                <a:lnTo>
                  <a:pt x="5321" y="5848"/>
                </a:lnTo>
                <a:lnTo>
                  <a:pt x="5317" y="5843"/>
                </a:lnTo>
                <a:lnTo>
                  <a:pt x="5300" y="5831"/>
                </a:lnTo>
                <a:lnTo>
                  <a:pt x="5294" y="5827"/>
                </a:lnTo>
                <a:lnTo>
                  <a:pt x="5286" y="5809"/>
                </a:lnTo>
                <a:lnTo>
                  <a:pt x="5282" y="5804"/>
                </a:lnTo>
                <a:lnTo>
                  <a:pt x="5266" y="5808"/>
                </a:lnTo>
                <a:lnTo>
                  <a:pt x="5254" y="5800"/>
                </a:lnTo>
                <a:lnTo>
                  <a:pt x="5246" y="5799"/>
                </a:lnTo>
                <a:lnTo>
                  <a:pt x="5243" y="5802"/>
                </a:lnTo>
                <a:lnTo>
                  <a:pt x="5235" y="5809"/>
                </a:lnTo>
                <a:lnTo>
                  <a:pt x="5226" y="5811"/>
                </a:lnTo>
                <a:lnTo>
                  <a:pt x="5221" y="5803"/>
                </a:lnTo>
                <a:lnTo>
                  <a:pt x="5220" y="5796"/>
                </a:lnTo>
                <a:lnTo>
                  <a:pt x="5214" y="5790"/>
                </a:lnTo>
                <a:lnTo>
                  <a:pt x="5205" y="5787"/>
                </a:lnTo>
                <a:lnTo>
                  <a:pt x="5196" y="5785"/>
                </a:lnTo>
                <a:lnTo>
                  <a:pt x="5196" y="5782"/>
                </a:lnTo>
                <a:lnTo>
                  <a:pt x="5212" y="5784"/>
                </a:lnTo>
                <a:lnTo>
                  <a:pt x="5220" y="5781"/>
                </a:lnTo>
                <a:lnTo>
                  <a:pt x="5224" y="5778"/>
                </a:lnTo>
                <a:lnTo>
                  <a:pt x="5221" y="5772"/>
                </a:lnTo>
                <a:lnTo>
                  <a:pt x="5208" y="5755"/>
                </a:lnTo>
                <a:lnTo>
                  <a:pt x="5197" y="5745"/>
                </a:lnTo>
                <a:lnTo>
                  <a:pt x="5185" y="5705"/>
                </a:lnTo>
                <a:lnTo>
                  <a:pt x="5196" y="5700"/>
                </a:lnTo>
                <a:lnTo>
                  <a:pt x="5204" y="5691"/>
                </a:lnTo>
                <a:lnTo>
                  <a:pt x="5206" y="5680"/>
                </a:lnTo>
                <a:lnTo>
                  <a:pt x="5199" y="5671"/>
                </a:lnTo>
                <a:lnTo>
                  <a:pt x="5198" y="5673"/>
                </a:lnTo>
                <a:lnTo>
                  <a:pt x="5197" y="5675"/>
                </a:lnTo>
                <a:lnTo>
                  <a:pt x="5196" y="5676"/>
                </a:lnTo>
                <a:lnTo>
                  <a:pt x="5191" y="5671"/>
                </a:lnTo>
                <a:lnTo>
                  <a:pt x="5189" y="5666"/>
                </a:lnTo>
                <a:lnTo>
                  <a:pt x="5189" y="5660"/>
                </a:lnTo>
                <a:lnTo>
                  <a:pt x="5191" y="5651"/>
                </a:lnTo>
                <a:lnTo>
                  <a:pt x="5177" y="5643"/>
                </a:lnTo>
                <a:lnTo>
                  <a:pt x="5174" y="5627"/>
                </a:lnTo>
                <a:lnTo>
                  <a:pt x="5183" y="5595"/>
                </a:lnTo>
                <a:lnTo>
                  <a:pt x="5183" y="5587"/>
                </a:lnTo>
                <a:lnTo>
                  <a:pt x="5181" y="5583"/>
                </a:lnTo>
                <a:lnTo>
                  <a:pt x="5179" y="5581"/>
                </a:lnTo>
                <a:lnTo>
                  <a:pt x="5177" y="5577"/>
                </a:lnTo>
                <a:lnTo>
                  <a:pt x="5178" y="5574"/>
                </a:lnTo>
                <a:lnTo>
                  <a:pt x="5180" y="5570"/>
                </a:lnTo>
                <a:lnTo>
                  <a:pt x="5180" y="5565"/>
                </a:lnTo>
                <a:lnTo>
                  <a:pt x="5178" y="5563"/>
                </a:lnTo>
                <a:lnTo>
                  <a:pt x="5171" y="5559"/>
                </a:lnTo>
                <a:lnTo>
                  <a:pt x="5167" y="5556"/>
                </a:lnTo>
                <a:lnTo>
                  <a:pt x="5165" y="5552"/>
                </a:lnTo>
                <a:lnTo>
                  <a:pt x="5167" y="5550"/>
                </a:lnTo>
                <a:lnTo>
                  <a:pt x="5177" y="5549"/>
                </a:lnTo>
                <a:lnTo>
                  <a:pt x="5184" y="5550"/>
                </a:lnTo>
                <a:lnTo>
                  <a:pt x="5185" y="5549"/>
                </a:lnTo>
                <a:lnTo>
                  <a:pt x="5186" y="5547"/>
                </a:lnTo>
                <a:lnTo>
                  <a:pt x="5185" y="5543"/>
                </a:lnTo>
                <a:lnTo>
                  <a:pt x="5185" y="5541"/>
                </a:lnTo>
                <a:lnTo>
                  <a:pt x="5186" y="5538"/>
                </a:lnTo>
                <a:lnTo>
                  <a:pt x="5189" y="5518"/>
                </a:lnTo>
                <a:lnTo>
                  <a:pt x="5192" y="5503"/>
                </a:lnTo>
                <a:lnTo>
                  <a:pt x="5194" y="5487"/>
                </a:lnTo>
                <a:lnTo>
                  <a:pt x="5200" y="5471"/>
                </a:lnTo>
                <a:lnTo>
                  <a:pt x="5202" y="5463"/>
                </a:lnTo>
                <a:lnTo>
                  <a:pt x="5202" y="5457"/>
                </a:lnTo>
                <a:lnTo>
                  <a:pt x="5196" y="5446"/>
                </a:lnTo>
                <a:lnTo>
                  <a:pt x="5193" y="5438"/>
                </a:lnTo>
                <a:lnTo>
                  <a:pt x="5184" y="5439"/>
                </a:lnTo>
                <a:lnTo>
                  <a:pt x="5183" y="5428"/>
                </a:lnTo>
                <a:lnTo>
                  <a:pt x="5185" y="5404"/>
                </a:lnTo>
                <a:lnTo>
                  <a:pt x="5184" y="5393"/>
                </a:lnTo>
                <a:lnTo>
                  <a:pt x="5180" y="5389"/>
                </a:lnTo>
                <a:lnTo>
                  <a:pt x="5175" y="5390"/>
                </a:lnTo>
                <a:lnTo>
                  <a:pt x="5174" y="5401"/>
                </a:lnTo>
                <a:lnTo>
                  <a:pt x="5174" y="5411"/>
                </a:lnTo>
                <a:lnTo>
                  <a:pt x="5173" y="5416"/>
                </a:lnTo>
                <a:lnTo>
                  <a:pt x="5172" y="5421"/>
                </a:lnTo>
                <a:lnTo>
                  <a:pt x="5167" y="5426"/>
                </a:lnTo>
                <a:lnTo>
                  <a:pt x="5163" y="5428"/>
                </a:lnTo>
                <a:lnTo>
                  <a:pt x="5159" y="5427"/>
                </a:lnTo>
                <a:lnTo>
                  <a:pt x="5157" y="5420"/>
                </a:lnTo>
                <a:lnTo>
                  <a:pt x="5157" y="5409"/>
                </a:lnTo>
                <a:lnTo>
                  <a:pt x="5156" y="5402"/>
                </a:lnTo>
                <a:lnTo>
                  <a:pt x="5152" y="5399"/>
                </a:lnTo>
                <a:lnTo>
                  <a:pt x="5141" y="5402"/>
                </a:lnTo>
                <a:lnTo>
                  <a:pt x="5147" y="5391"/>
                </a:lnTo>
                <a:lnTo>
                  <a:pt x="5138" y="5385"/>
                </a:lnTo>
                <a:lnTo>
                  <a:pt x="5141" y="5379"/>
                </a:lnTo>
                <a:lnTo>
                  <a:pt x="5146" y="5376"/>
                </a:lnTo>
                <a:lnTo>
                  <a:pt x="5149" y="5378"/>
                </a:lnTo>
                <a:lnTo>
                  <a:pt x="5153" y="5387"/>
                </a:lnTo>
                <a:lnTo>
                  <a:pt x="5160" y="5384"/>
                </a:lnTo>
                <a:lnTo>
                  <a:pt x="5171" y="5371"/>
                </a:lnTo>
                <a:lnTo>
                  <a:pt x="5174" y="5370"/>
                </a:lnTo>
                <a:lnTo>
                  <a:pt x="5174" y="5365"/>
                </a:lnTo>
                <a:lnTo>
                  <a:pt x="5173" y="5360"/>
                </a:lnTo>
                <a:lnTo>
                  <a:pt x="5171" y="5358"/>
                </a:lnTo>
                <a:lnTo>
                  <a:pt x="5166" y="5356"/>
                </a:lnTo>
                <a:lnTo>
                  <a:pt x="5155" y="5354"/>
                </a:lnTo>
                <a:lnTo>
                  <a:pt x="5152" y="5352"/>
                </a:lnTo>
                <a:lnTo>
                  <a:pt x="5148" y="5346"/>
                </a:lnTo>
                <a:lnTo>
                  <a:pt x="5144" y="5337"/>
                </a:lnTo>
                <a:lnTo>
                  <a:pt x="5142" y="5328"/>
                </a:lnTo>
                <a:lnTo>
                  <a:pt x="5141" y="5318"/>
                </a:lnTo>
                <a:lnTo>
                  <a:pt x="5136" y="5323"/>
                </a:lnTo>
                <a:lnTo>
                  <a:pt x="5134" y="5329"/>
                </a:lnTo>
                <a:lnTo>
                  <a:pt x="5135" y="5336"/>
                </a:lnTo>
                <a:lnTo>
                  <a:pt x="5138" y="5341"/>
                </a:lnTo>
                <a:lnTo>
                  <a:pt x="5135" y="5343"/>
                </a:lnTo>
                <a:lnTo>
                  <a:pt x="5131" y="5340"/>
                </a:lnTo>
                <a:lnTo>
                  <a:pt x="5128" y="5336"/>
                </a:lnTo>
                <a:lnTo>
                  <a:pt x="5123" y="5334"/>
                </a:lnTo>
                <a:lnTo>
                  <a:pt x="5119" y="5333"/>
                </a:lnTo>
                <a:lnTo>
                  <a:pt x="5123" y="5330"/>
                </a:lnTo>
                <a:lnTo>
                  <a:pt x="5124" y="5328"/>
                </a:lnTo>
                <a:lnTo>
                  <a:pt x="5123" y="5325"/>
                </a:lnTo>
                <a:lnTo>
                  <a:pt x="5122" y="5322"/>
                </a:lnTo>
                <a:lnTo>
                  <a:pt x="5128" y="5318"/>
                </a:lnTo>
                <a:lnTo>
                  <a:pt x="5124" y="5312"/>
                </a:lnTo>
                <a:lnTo>
                  <a:pt x="5117" y="5309"/>
                </a:lnTo>
                <a:lnTo>
                  <a:pt x="5110" y="5313"/>
                </a:lnTo>
                <a:lnTo>
                  <a:pt x="5100" y="5308"/>
                </a:lnTo>
                <a:lnTo>
                  <a:pt x="5097" y="5304"/>
                </a:lnTo>
                <a:lnTo>
                  <a:pt x="5087" y="5322"/>
                </a:lnTo>
                <a:lnTo>
                  <a:pt x="5083" y="5347"/>
                </a:lnTo>
                <a:lnTo>
                  <a:pt x="5087" y="5368"/>
                </a:lnTo>
                <a:lnTo>
                  <a:pt x="5101" y="5379"/>
                </a:lnTo>
                <a:lnTo>
                  <a:pt x="5101" y="5382"/>
                </a:lnTo>
                <a:lnTo>
                  <a:pt x="5099" y="5389"/>
                </a:lnTo>
                <a:lnTo>
                  <a:pt x="5103" y="5401"/>
                </a:lnTo>
                <a:lnTo>
                  <a:pt x="5109" y="5411"/>
                </a:lnTo>
                <a:lnTo>
                  <a:pt x="5116" y="5418"/>
                </a:lnTo>
                <a:lnTo>
                  <a:pt x="5113" y="5421"/>
                </a:lnTo>
                <a:lnTo>
                  <a:pt x="5082" y="5396"/>
                </a:lnTo>
                <a:lnTo>
                  <a:pt x="5074" y="5391"/>
                </a:lnTo>
                <a:lnTo>
                  <a:pt x="5054" y="5385"/>
                </a:lnTo>
                <a:lnTo>
                  <a:pt x="5046" y="5382"/>
                </a:lnTo>
                <a:lnTo>
                  <a:pt x="5041" y="5378"/>
                </a:lnTo>
                <a:lnTo>
                  <a:pt x="5033" y="5368"/>
                </a:lnTo>
                <a:lnTo>
                  <a:pt x="5030" y="5366"/>
                </a:lnTo>
                <a:lnTo>
                  <a:pt x="5023" y="5362"/>
                </a:lnTo>
                <a:lnTo>
                  <a:pt x="5011" y="5358"/>
                </a:lnTo>
                <a:lnTo>
                  <a:pt x="5005" y="5354"/>
                </a:lnTo>
                <a:lnTo>
                  <a:pt x="4993" y="5346"/>
                </a:lnTo>
                <a:lnTo>
                  <a:pt x="4988" y="5343"/>
                </a:lnTo>
                <a:lnTo>
                  <a:pt x="4953" y="5334"/>
                </a:lnTo>
                <a:lnTo>
                  <a:pt x="4945" y="5327"/>
                </a:lnTo>
                <a:lnTo>
                  <a:pt x="4938" y="5316"/>
                </a:lnTo>
                <a:lnTo>
                  <a:pt x="4945" y="5311"/>
                </a:lnTo>
                <a:lnTo>
                  <a:pt x="4943" y="5306"/>
                </a:lnTo>
                <a:lnTo>
                  <a:pt x="4932" y="5299"/>
                </a:lnTo>
                <a:lnTo>
                  <a:pt x="4931" y="5297"/>
                </a:lnTo>
                <a:lnTo>
                  <a:pt x="4931" y="5294"/>
                </a:lnTo>
                <a:lnTo>
                  <a:pt x="4930" y="5291"/>
                </a:lnTo>
                <a:lnTo>
                  <a:pt x="4930" y="5286"/>
                </a:lnTo>
                <a:lnTo>
                  <a:pt x="4928" y="5281"/>
                </a:lnTo>
                <a:lnTo>
                  <a:pt x="4926" y="5279"/>
                </a:lnTo>
                <a:lnTo>
                  <a:pt x="4922" y="5279"/>
                </a:lnTo>
                <a:lnTo>
                  <a:pt x="4919" y="5276"/>
                </a:lnTo>
                <a:lnTo>
                  <a:pt x="4915" y="5273"/>
                </a:lnTo>
                <a:lnTo>
                  <a:pt x="4910" y="5268"/>
                </a:lnTo>
                <a:lnTo>
                  <a:pt x="4908" y="5262"/>
                </a:lnTo>
                <a:lnTo>
                  <a:pt x="4900" y="5243"/>
                </a:lnTo>
                <a:lnTo>
                  <a:pt x="4900" y="5239"/>
                </a:lnTo>
                <a:lnTo>
                  <a:pt x="4897" y="5237"/>
                </a:lnTo>
                <a:lnTo>
                  <a:pt x="4890" y="5234"/>
                </a:lnTo>
                <a:lnTo>
                  <a:pt x="4888" y="5231"/>
                </a:lnTo>
                <a:lnTo>
                  <a:pt x="4873" y="5237"/>
                </a:lnTo>
                <a:lnTo>
                  <a:pt x="4867" y="5238"/>
                </a:lnTo>
                <a:lnTo>
                  <a:pt x="4863" y="5239"/>
                </a:lnTo>
                <a:lnTo>
                  <a:pt x="4858" y="5244"/>
                </a:lnTo>
                <a:lnTo>
                  <a:pt x="4853" y="5250"/>
                </a:lnTo>
                <a:lnTo>
                  <a:pt x="4851" y="5263"/>
                </a:lnTo>
                <a:lnTo>
                  <a:pt x="4844" y="5281"/>
                </a:lnTo>
                <a:lnTo>
                  <a:pt x="4839" y="5286"/>
                </a:lnTo>
                <a:lnTo>
                  <a:pt x="4835" y="5294"/>
                </a:lnTo>
                <a:lnTo>
                  <a:pt x="4838" y="5300"/>
                </a:lnTo>
                <a:lnTo>
                  <a:pt x="4844" y="5306"/>
                </a:lnTo>
                <a:lnTo>
                  <a:pt x="4846" y="5313"/>
                </a:lnTo>
                <a:lnTo>
                  <a:pt x="4838" y="5311"/>
                </a:lnTo>
                <a:lnTo>
                  <a:pt x="4838" y="5318"/>
                </a:lnTo>
                <a:lnTo>
                  <a:pt x="4841" y="5328"/>
                </a:lnTo>
                <a:lnTo>
                  <a:pt x="4848" y="5336"/>
                </a:lnTo>
                <a:lnTo>
                  <a:pt x="4876" y="5398"/>
                </a:lnTo>
                <a:lnTo>
                  <a:pt x="4885" y="5435"/>
                </a:lnTo>
                <a:lnTo>
                  <a:pt x="4877" y="5430"/>
                </a:lnTo>
                <a:lnTo>
                  <a:pt x="4866" y="5421"/>
                </a:lnTo>
                <a:lnTo>
                  <a:pt x="4858" y="5408"/>
                </a:lnTo>
                <a:lnTo>
                  <a:pt x="4854" y="5395"/>
                </a:lnTo>
                <a:lnTo>
                  <a:pt x="4852" y="5390"/>
                </a:lnTo>
                <a:lnTo>
                  <a:pt x="4817" y="5362"/>
                </a:lnTo>
                <a:lnTo>
                  <a:pt x="4816" y="5359"/>
                </a:lnTo>
                <a:lnTo>
                  <a:pt x="4814" y="5352"/>
                </a:lnTo>
                <a:lnTo>
                  <a:pt x="4809" y="5345"/>
                </a:lnTo>
                <a:lnTo>
                  <a:pt x="4797" y="5331"/>
                </a:lnTo>
                <a:lnTo>
                  <a:pt x="4790" y="5327"/>
                </a:lnTo>
                <a:lnTo>
                  <a:pt x="4786" y="5331"/>
                </a:lnTo>
                <a:lnTo>
                  <a:pt x="4779" y="5346"/>
                </a:lnTo>
                <a:lnTo>
                  <a:pt x="4771" y="5354"/>
                </a:lnTo>
                <a:lnTo>
                  <a:pt x="4758" y="5364"/>
                </a:lnTo>
                <a:lnTo>
                  <a:pt x="4742" y="5372"/>
                </a:lnTo>
                <a:lnTo>
                  <a:pt x="4729" y="5373"/>
                </a:lnTo>
                <a:lnTo>
                  <a:pt x="4734" y="5366"/>
                </a:lnTo>
                <a:lnTo>
                  <a:pt x="4740" y="5360"/>
                </a:lnTo>
                <a:lnTo>
                  <a:pt x="4745" y="5355"/>
                </a:lnTo>
                <a:lnTo>
                  <a:pt x="4746" y="5345"/>
                </a:lnTo>
                <a:lnTo>
                  <a:pt x="4747" y="5329"/>
                </a:lnTo>
                <a:lnTo>
                  <a:pt x="4746" y="5321"/>
                </a:lnTo>
                <a:lnTo>
                  <a:pt x="4743" y="5313"/>
                </a:lnTo>
                <a:lnTo>
                  <a:pt x="4736" y="5316"/>
                </a:lnTo>
                <a:lnTo>
                  <a:pt x="4731" y="5312"/>
                </a:lnTo>
                <a:lnTo>
                  <a:pt x="4729" y="5306"/>
                </a:lnTo>
                <a:lnTo>
                  <a:pt x="4725" y="5300"/>
                </a:lnTo>
                <a:lnTo>
                  <a:pt x="4722" y="5298"/>
                </a:lnTo>
                <a:lnTo>
                  <a:pt x="4719" y="5297"/>
                </a:lnTo>
                <a:lnTo>
                  <a:pt x="4700" y="5290"/>
                </a:lnTo>
                <a:lnTo>
                  <a:pt x="4699" y="5288"/>
                </a:lnTo>
                <a:lnTo>
                  <a:pt x="4700" y="5285"/>
                </a:lnTo>
                <a:lnTo>
                  <a:pt x="4706" y="5276"/>
                </a:lnTo>
                <a:lnTo>
                  <a:pt x="4708" y="5273"/>
                </a:lnTo>
                <a:lnTo>
                  <a:pt x="4698" y="5262"/>
                </a:lnTo>
                <a:lnTo>
                  <a:pt x="4696" y="5260"/>
                </a:lnTo>
                <a:lnTo>
                  <a:pt x="4693" y="5251"/>
                </a:lnTo>
                <a:lnTo>
                  <a:pt x="4685" y="5249"/>
                </a:lnTo>
                <a:lnTo>
                  <a:pt x="4685" y="5245"/>
                </a:lnTo>
                <a:lnTo>
                  <a:pt x="4687" y="5243"/>
                </a:lnTo>
                <a:lnTo>
                  <a:pt x="4693" y="5238"/>
                </a:lnTo>
                <a:lnTo>
                  <a:pt x="4678" y="5212"/>
                </a:lnTo>
                <a:lnTo>
                  <a:pt x="4675" y="5204"/>
                </a:lnTo>
                <a:lnTo>
                  <a:pt x="4674" y="5185"/>
                </a:lnTo>
                <a:lnTo>
                  <a:pt x="4672" y="5179"/>
                </a:lnTo>
                <a:lnTo>
                  <a:pt x="4656" y="5154"/>
                </a:lnTo>
                <a:lnTo>
                  <a:pt x="4653" y="5145"/>
                </a:lnTo>
                <a:lnTo>
                  <a:pt x="4651" y="5137"/>
                </a:lnTo>
                <a:lnTo>
                  <a:pt x="4653" y="5132"/>
                </a:lnTo>
                <a:lnTo>
                  <a:pt x="4654" y="5123"/>
                </a:lnTo>
                <a:lnTo>
                  <a:pt x="4655" y="5119"/>
                </a:lnTo>
                <a:lnTo>
                  <a:pt x="4654" y="5113"/>
                </a:lnTo>
                <a:lnTo>
                  <a:pt x="4651" y="5111"/>
                </a:lnTo>
                <a:lnTo>
                  <a:pt x="4649" y="5108"/>
                </a:lnTo>
                <a:lnTo>
                  <a:pt x="4645" y="5105"/>
                </a:lnTo>
                <a:lnTo>
                  <a:pt x="4641" y="5096"/>
                </a:lnTo>
                <a:lnTo>
                  <a:pt x="4637" y="5088"/>
                </a:lnTo>
                <a:lnTo>
                  <a:pt x="4636" y="5080"/>
                </a:lnTo>
                <a:lnTo>
                  <a:pt x="4639" y="5072"/>
                </a:lnTo>
                <a:lnTo>
                  <a:pt x="4644" y="5069"/>
                </a:lnTo>
                <a:lnTo>
                  <a:pt x="4649" y="5068"/>
                </a:lnTo>
                <a:lnTo>
                  <a:pt x="4651" y="5068"/>
                </a:lnTo>
                <a:lnTo>
                  <a:pt x="4655" y="5063"/>
                </a:lnTo>
                <a:lnTo>
                  <a:pt x="4655" y="5059"/>
                </a:lnTo>
                <a:lnTo>
                  <a:pt x="4653" y="5057"/>
                </a:lnTo>
                <a:lnTo>
                  <a:pt x="4649" y="5051"/>
                </a:lnTo>
                <a:lnTo>
                  <a:pt x="4642" y="5035"/>
                </a:lnTo>
                <a:lnTo>
                  <a:pt x="4639" y="5026"/>
                </a:lnTo>
                <a:lnTo>
                  <a:pt x="4642" y="5020"/>
                </a:lnTo>
                <a:lnTo>
                  <a:pt x="4663" y="4998"/>
                </a:lnTo>
                <a:lnTo>
                  <a:pt x="4660" y="4989"/>
                </a:lnTo>
                <a:lnTo>
                  <a:pt x="4659" y="4985"/>
                </a:lnTo>
                <a:lnTo>
                  <a:pt x="4655" y="4982"/>
                </a:lnTo>
                <a:lnTo>
                  <a:pt x="4651" y="4987"/>
                </a:lnTo>
                <a:lnTo>
                  <a:pt x="4647" y="4997"/>
                </a:lnTo>
                <a:lnTo>
                  <a:pt x="4643" y="5002"/>
                </a:lnTo>
                <a:lnTo>
                  <a:pt x="4635" y="5004"/>
                </a:lnTo>
                <a:lnTo>
                  <a:pt x="4630" y="5001"/>
                </a:lnTo>
                <a:lnTo>
                  <a:pt x="4629" y="4996"/>
                </a:lnTo>
                <a:lnTo>
                  <a:pt x="4628" y="4994"/>
                </a:lnTo>
                <a:lnTo>
                  <a:pt x="4622" y="4990"/>
                </a:lnTo>
                <a:lnTo>
                  <a:pt x="4620" y="4984"/>
                </a:lnTo>
                <a:lnTo>
                  <a:pt x="4620" y="4972"/>
                </a:lnTo>
                <a:lnTo>
                  <a:pt x="4618" y="4971"/>
                </a:lnTo>
                <a:lnTo>
                  <a:pt x="4612" y="4971"/>
                </a:lnTo>
                <a:lnTo>
                  <a:pt x="4605" y="4969"/>
                </a:lnTo>
                <a:lnTo>
                  <a:pt x="4601" y="4963"/>
                </a:lnTo>
                <a:lnTo>
                  <a:pt x="4585" y="4975"/>
                </a:lnTo>
                <a:lnTo>
                  <a:pt x="4579" y="4975"/>
                </a:lnTo>
                <a:lnTo>
                  <a:pt x="4577" y="4964"/>
                </a:lnTo>
                <a:lnTo>
                  <a:pt x="4580" y="4955"/>
                </a:lnTo>
                <a:lnTo>
                  <a:pt x="4586" y="4950"/>
                </a:lnTo>
                <a:lnTo>
                  <a:pt x="4593" y="4946"/>
                </a:lnTo>
                <a:lnTo>
                  <a:pt x="4599" y="4940"/>
                </a:lnTo>
                <a:lnTo>
                  <a:pt x="4593" y="4936"/>
                </a:lnTo>
                <a:lnTo>
                  <a:pt x="4581" y="4934"/>
                </a:lnTo>
                <a:lnTo>
                  <a:pt x="4577" y="4929"/>
                </a:lnTo>
                <a:lnTo>
                  <a:pt x="4581" y="4928"/>
                </a:lnTo>
                <a:lnTo>
                  <a:pt x="4585" y="4927"/>
                </a:lnTo>
                <a:lnTo>
                  <a:pt x="4588" y="4924"/>
                </a:lnTo>
                <a:lnTo>
                  <a:pt x="4591" y="4921"/>
                </a:lnTo>
                <a:lnTo>
                  <a:pt x="4582" y="4907"/>
                </a:lnTo>
                <a:lnTo>
                  <a:pt x="4580" y="4897"/>
                </a:lnTo>
                <a:lnTo>
                  <a:pt x="4581" y="4893"/>
                </a:lnTo>
                <a:lnTo>
                  <a:pt x="4582" y="4892"/>
                </a:lnTo>
                <a:lnTo>
                  <a:pt x="4582" y="4887"/>
                </a:lnTo>
                <a:lnTo>
                  <a:pt x="4580" y="4883"/>
                </a:lnTo>
                <a:lnTo>
                  <a:pt x="4579" y="4881"/>
                </a:lnTo>
                <a:lnTo>
                  <a:pt x="4573" y="4883"/>
                </a:lnTo>
                <a:lnTo>
                  <a:pt x="4571" y="4881"/>
                </a:lnTo>
                <a:lnTo>
                  <a:pt x="4571" y="4880"/>
                </a:lnTo>
                <a:lnTo>
                  <a:pt x="4571" y="4878"/>
                </a:lnTo>
                <a:lnTo>
                  <a:pt x="4571" y="4877"/>
                </a:lnTo>
                <a:lnTo>
                  <a:pt x="4568" y="4873"/>
                </a:lnTo>
                <a:lnTo>
                  <a:pt x="4568" y="4872"/>
                </a:lnTo>
                <a:lnTo>
                  <a:pt x="4568" y="4871"/>
                </a:lnTo>
                <a:lnTo>
                  <a:pt x="4564" y="4871"/>
                </a:lnTo>
                <a:lnTo>
                  <a:pt x="4562" y="4873"/>
                </a:lnTo>
                <a:lnTo>
                  <a:pt x="4560" y="4880"/>
                </a:lnTo>
                <a:lnTo>
                  <a:pt x="4556" y="4883"/>
                </a:lnTo>
                <a:lnTo>
                  <a:pt x="4552" y="4879"/>
                </a:lnTo>
                <a:lnTo>
                  <a:pt x="4540" y="4858"/>
                </a:lnTo>
                <a:lnTo>
                  <a:pt x="4540" y="4841"/>
                </a:lnTo>
                <a:lnTo>
                  <a:pt x="4555" y="4819"/>
                </a:lnTo>
                <a:lnTo>
                  <a:pt x="4555" y="4804"/>
                </a:lnTo>
                <a:lnTo>
                  <a:pt x="4543" y="4790"/>
                </a:lnTo>
                <a:lnTo>
                  <a:pt x="4542" y="4787"/>
                </a:lnTo>
                <a:lnTo>
                  <a:pt x="4537" y="4786"/>
                </a:lnTo>
                <a:lnTo>
                  <a:pt x="4532" y="4782"/>
                </a:lnTo>
                <a:lnTo>
                  <a:pt x="4529" y="4778"/>
                </a:lnTo>
                <a:lnTo>
                  <a:pt x="4527" y="4772"/>
                </a:lnTo>
                <a:lnTo>
                  <a:pt x="4521" y="4767"/>
                </a:lnTo>
                <a:lnTo>
                  <a:pt x="4506" y="4765"/>
                </a:lnTo>
                <a:lnTo>
                  <a:pt x="4502" y="4761"/>
                </a:lnTo>
                <a:lnTo>
                  <a:pt x="4499" y="4756"/>
                </a:lnTo>
                <a:lnTo>
                  <a:pt x="4493" y="4756"/>
                </a:lnTo>
                <a:lnTo>
                  <a:pt x="4480" y="4760"/>
                </a:lnTo>
                <a:lnTo>
                  <a:pt x="4471" y="4759"/>
                </a:lnTo>
                <a:lnTo>
                  <a:pt x="4474" y="4754"/>
                </a:lnTo>
                <a:lnTo>
                  <a:pt x="4477" y="4748"/>
                </a:lnTo>
                <a:lnTo>
                  <a:pt x="4475" y="4742"/>
                </a:lnTo>
                <a:lnTo>
                  <a:pt x="4471" y="4736"/>
                </a:lnTo>
                <a:lnTo>
                  <a:pt x="4476" y="4734"/>
                </a:lnTo>
                <a:lnTo>
                  <a:pt x="4483" y="4735"/>
                </a:lnTo>
                <a:lnTo>
                  <a:pt x="4490" y="4737"/>
                </a:lnTo>
                <a:lnTo>
                  <a:pt x="4489" y="4730"/>
                </a:lnTo>
                <a:lnTo>
                  <a:pt x="4483" y="4726"/>
                </a:lnTo>
                <a:lnTo>
                  <a:pt x="4477" y="4726"/>
                </a:lnTo>
                <a:lnTo>
                  <a:pt x="4471" y="4726"/>
                </a:lnTo>
                <a:lnTo>
                  <a:pt x="4469" y="4728"/>
                </a:lnTo>
                <a:lnTo>
                  <a:pt x="4468" y="4730"/>
                </a:lnTo>
                <a:lnTo>
                  <a:pt x="4466" y="4731"/>
                </a:lnTo>
                <a:lnTo>
                  <a:pt x="4462" y="4728"/>
                </a:lnTo>
                <a:lnTo>
                  <a:pt x="4452" y="4719"/>
                </a:lnTo>
                <a:lnTo>
                  <a:pt x="4449" y="4716"/>
                </a:lnTo>
                <a:lnTo>
                  <a:pt x="4443" y="4716"/>
                </a:lnTo>
                <a:lnTo>
                  <a:pt x="4431" y="4718"/>
                </a:lnTo>
                <a:lnTo>
                  <a:pt x="4425" y="4717"/>
                </a:lnTo>
                <a:lnTo>
                  <a:pt x="4420" y="4713"/>
                </a:lnTo>
                <a:lnTo>
                  <a:pt x="4415" y="4708"/>
                </a:lnTo>
                <a:lnTo>
                  <a:pt x="4410" y="4704"/>
                </a:lnTo>
                <a:lnTo>
                  <a:pt x="4403" y="4717"/>
                </a:lnTo>
                <a:lnTo>
                  <a:pt x="4398" y="4723"/>
                </a:lnTo>
                <a:lnTo>
                  <a:pt x="4390" y="4724"/>
                </a:lnTo>
                <a:lnTo>
                  <a:pt x="4392" y="4722"/>
                </a:lnTo>
                <a:lnTo>
                  <a:pt x="4395" y="4719"/>
                </a:lnTo>
                <a:lnTo>
                  <a:pt x="4396" y="4716"/>
                </a:lnTo>
                <a:lnTo>
                  <a:pt x="4396" y="4711"/>
                </a:lnTo>
                <a:lnTo>
                  <a:pt x="4397" y="4707"/>
                </a:lnTo>
                <a:lnTo>
                  <a:pt x="4398" y="4704"/>
                </a:lnTo>
                <a:lnTo>
                  <a:pt x="4401" y="4702"/>
                </a:lnTo>
                <a:lnTo>
                  <a:pt x="4402" y="4700"/>
                </a:lnTo>
                <a:lnTo>
                  <a:pt x="4398" y="4682"/>
                </a:lnTo>
                <a:lnTo>
                  <a:pt x="4397" y="4677"/>
                </a:lnTo>
                <a:lnTo>
                  <a:pt x="4395" y="4675"/>
                </a:lnTo>
                <a:lnTo>
                  <a:pt x="4392" y="4673"/>
                </a:lnTo>
                <a:lnTo>
                  <a:pt x="4388" y="4670"/>
                </a:lnTo>
                <a:lnTo>
                  <a:pt x="4384" y="4671"/>
                </a:lnTo>
                <a:lnTo>
                  <a:pt x="4381" y="4674"/>
                </a:lnTo>
                <a:lnTo>
                  <a:pt x="4376" y="4674"/>
                </a:lnTo>
                <a:lnTo>
                  <a:pt x="4373" y="4673"/>
                </a:lnTo>
                <a:lnTo>
                  <a:pt x="4372" y="4669"/>
                </a:lnTo>
                <a:lnTo>
                  <a:pt x="4366" y="4660"/>
                </a:lnTo>
                <a:lnTo>
                  <a:pt x="4364" y="4657"/>
                </a:lnTo>
                <a:lnTo>
                  <a:pt x="4355" y="4654"/>
                </a:lnTo>
                <a:lnTo>
                  <a:pt x="4349" y="4640"/>
                </a:lnTo>
                <a:lnTo>
                  <a:pt x="4344" y="4638"/>
                </a:lnTo>
                <a:lnTo>
                  <a:pt x="4349" y="4629"/>
                </a:lnTo>
                <a:lnTo>
                  <a:pt x="4351" y="4625"/>
                </a:lnTo>
                <a:lnTo>
                  <a:pt x="4347" y="4620"/>
                </a:lnTo>
                <a:lnTo>
                  <a:pt x="4346" y="4619"/>
                </a:lnTo>
                <a:lnTo>
                  <a:pt x="4340" y="4619"/>
                </a:lnTo>
                <a:lnTo>
                  <a:pt x="4338" y="4618"/>
                </a:lnTo>
                <a:lnTo>
                  <a:pt x="4336" y="4617"/>
                </a:lnTo>
                <a:lnTo>
                  <a:pt x="4335" y="4612"/>
                </a:lnTo>
                <a:lnTo>
                  <a:pt x="4335" y="4609"/>
                </a:lnTo>
                <a:lnTo>
                  <a:pt x="4327" y="4600"/>
                </a:lnTo>
                <a:lnTo>
                  <a:pt x="4323" y="4595"/>
                </a:lnTo>
                <a:lnTo>
                  <a:pt x="4321" y="4588"/>
                </a:lnTo>
                <a:lnTo>
                  <a:pt x="4329" y="4588"/>
                </a:lnTo>
                <a:lnTo>
                  <a:pt x="4339" y="4583"/>
                </a:lnTo>
                <a:lnTo>
                  <a:pt x="4346" y="4574"/>
                </a:lnTo>
                <a:lnTo>
                  <a:pt x="4348" y="4565"/>
                </a:lnTo>
                <a:lnTo>
                  <a:pt x="4346" y="4557"/>
                </a:lnTo>
                <a:lnTo>
                  <a:pt x="4341" y="4547"/>
                </a:lnTo>
                <a:lnTo>
                  <a:pt x="4340" y="4540"/>
                </a:lnTo>
                <a:lnTo>
                  <a:pt x="4348" y="4544"/>
                </a:lnTo>
                <a:lnTo>
                  <a:pt x="4353" y="4547"/>
                </a:lnTo>
                <a:lnTo>
                  <a:pt x="4354" y="4550"/>
                </a:lnTo>
                <a:lnTo>
                  <a:pt x="4357" y="4553"/>
                </a:lnTo>
                <a:lnTo>
                  <a:pt x="4363" y="4555"/>
                </a:lnTo>
                <a:lnTo>
                  <a:pt x="4370" y="4553"/>
                </a:lnTo>
                <a:lnTo>
                  <a:pt x="4372" y="4551"/>
                </a:lnTo>
                <a:lnTo>
                  <a:pt x="4373" y="4547"/>
                </a:lnTo>
                <a:lnTo>
                  <a:pt x="4377" y="4544"/>
                </a:lnTo>
                <a:lnTo>
                  <a:pt x="4376" y="4540"/>
                </a:lnTo>
                <a:lnTo>
                  <a:pt x="4377" y="4539"/>
                </a:lnTo>
                <a:lnTo>
                  <a:pt x="4381" y="4538"/>
                </a:lnTo>
                <a:lnTo>
                  <a:pt x="4383" y="4538"/>
                </a:lnTo>
                <a:lnTo>
                  <a:pt x="4389" y="4541"/>
                </a:lnTo>
                <a:lnTo>
                  <a:pt x="4390" y="4544"/>
                </a:lnTo>
                <a:lnTo>
                  <a:pt x="4392" y="4547"/>
                </a:lnTo>
                <a:lnTo>
                  <a:pt x="4394" y="4553"/>
                </a:lnTo>
                <a:lnTo>
                  <a:pt x="4392" y="4558"/>
                </a:lnTo>
                <a:lnTo>
                  <a:pt x="4390" y="4563"/>
                </a:lnTo>
                <a:lnTo>
                  <a:pt x="4396" y="4564"/>
                </a:lnTo>
                <a:lnTo>
                  <a:pt x="4401" y="4566"/>
                </a:lnTo>
                <a:lnTo>
                  <a:pt x="4404" y="4571"/>
                </a:lnTo>
                <a:lnTo>
                  <a:pt x="4407" y="4577"/>
                </a:lnTo>
                <a:lnTo>
                  <a:pt x="4410" y="4574"/>
                </a:lnTo>
                <a:lnTo>
                  <a:pt x="4414" y="4574"/>
                </a:lnTo>
                <a:lnTo>
                  <a:pt x="4419" y="4575"/>
                </a:lnTo>
                <a:lnTo>
                  <a:pt x="4421" y="4580"/>
                </a:lnTo>
                <a:lnTo>
                  <a:pt x="4425" y="4578"/>
                </a:lnTo>
                <a:lnTo>
                  <a:pt x="4428" y="4577"/>
                </a:lnTo>
                <a:lnTo>
                  <a:pt x="4432" y="4578"/>
                </a:lnTo>
                <a:lnTo>
                  <a:pt x="4435" y="4580"/>
                </a:lnTo>
                <a:lnTo>
                  <a:pt x="4431" y="4572"/>
                </a:lnTo>
                <a:lnTo>
                  <a:pt x="4422" y="4563"/>
                </a:lnTo>
                <a:lnTo>
                  <a:pt x="4420" y="4556"/>
                </a:lnTo>
                <a:lnTo>
                  <a:pt x="4429" y="4555"/>
                </a:lnTo>
                <a:lnTo>
                  <a:pt x="4408" y="4541"/>
                </a:lnTo>
                <a:lnTo>
                  <a:pt x="4401" y="4533"/>
                </a:lnTo>
                <a:lnTo>
                  <a:pt x="4396" y="4521"/>
                </a:lnTo>
                <a:lnTo>
                  <a:pt x="4397" y="4515"/>
                </a:lnTo>
                <a:lnTo>
                  <a:pt x="4398" y="4509"/>
                </a:lnTo>
                <a:lnTo>
                  <a:pt x="4400" y="4504"/>
                </a:lnTo>
                <a:lnTo>
                  <a:pt x="4396" y="4496"/>
                </a:lnTo>
                <a:lnTo>
                  <a:pt x="4394" y="4495"/>
                </a:lnTo>
                <a:lnTo>
                  <a:pt x="4390" y="4494"/>
                </a:lnTo>
                <a:lnTo>
                  <a:pt x="4386" y="4492"/>
                </a:lnTo>
                <a:lnTo>
                  <a:pt x="4385" y="4489"/>
                </a:lnTo>
                <a:lnTo>
                  <a:pt x="4384" y="4488"/>
                </a:lnTo>
                <a:lnTo>
                  <a:pt x="4378" y="4482"/>
                </a:lnTo>
                <a:lnTo>
                  <a:pt x="4377" y="4479"/>
                </a:lnTo>
                <a:lnTo>
                  <a:pt x="4382" y="4471"/>
                </a:lnTo>
                <a:lnTo>
                  <a:pt x="4372" y="4460"/>
                </a:lnTo>
                <a:lnTo>
                  <a:pt x="4361" y="4455"/>
                </a:lnTo>
                <a:lnTo>
                  <a:pt x="4363" y="4465"/>
                </a:lnTo>
                <a:lnTo>
                  <a:pt x="4355" y="4464"/>
                </a:lnTo>
                <a:lnTo>
                  <a:pt x="4348" y="4467"/>
                </a:lnTo>
                <a:lnTo>
                  <a:pt x="4332" y="4473"/>
                </a:lnTo>
                <a:lnTo>
                  <a:pt x="4332" y="4470"/>
                </a:lnTo>
                <a:lnTo>
                  <a:pt x="4332" y="4465"/>
                </a:lnTo>
                <a:lnTo>
                  <a:pt x="4333" y="4463"/>
                </a:lnTo>
                <a:lnTo>
                  <a:pt x="4335" y="4460"/>
                </a:lnTo>
                <a:lnTo>
                  <a:pt x="4332" y="4459"/>
                </a:lnTo>
                <a:lnTo>
                  <a:pt x="4324" y="4454"/>
                </a:lnTo>
                <a:lnTo>
                  <a:pt x="4328" y="4451"/>
                </a:lnTo>
                <a:lnTo>
                  <a:pt x="4330" y="4447"/>
                </a:lnTo>
                <a:lnTo>
                  <a:pt x="4332" y="4442"/>
                </a:lnTo>
                <a:lnTo>
                  <a:pt x="4332" y="4438"/>
                </a:lnTo>
                <a:lnTo>
                  <a:pt x="4329" y="4440"/>
                </a:lnTo>
                <a:lnTo>
                  <a:pt x="4321" y="4444"/>
                </a:lnTo>
                <a:lnTo>
                  <a:pt x="4323" y="4440"/>
                </a:lnTo>
                <a:lnTo>
                  <a:pt x="4323" y="4436"/>
                </a:lnTo>
                <a:lnTo>
                  <a:pt x="4322" y="4433"/>
                </a:lnTo>
                <a:lnTo>
                  <a:pt x="4318" y="4429"/>
                </a:lnTo>
                <a:lnTo>
                  <a:pt x="4316" y="4435"/>
                </a:lnTo>
                <a:lnTo>
                  <a:pt x="4315" y="4440"/>
                </a:lnTo>
                <a:lnTo>
                  <a:pt x="4314" y="4445"/>
                </a:lnTo>
                <a:lnTo>
                  <a:pt x="4310" y="4448"/>
                </a:lnTo>
                <a:lnTo>
                  <a:pt x="4303" y="4450"/>
                </a:lnTo>
                <a:lnTo>
                  <a:pt x="4301" y="4446"/>
                </a:lnTo>
                <a:lnTo>
                  <a:pt x="4302" y="4440"/>
                </a:lnTo>
                <a:lnTo>
                  <a:pt x="4304" y="4435"/>
                </a:lnTo>
                <a:lnTo>
                  <a:pt x="4295" y="4433"/>
                </a:lnTo>
                <a:lnTo>
                  <a:pt x="4289" y="4422"/>
                </a:lnTo>
                <a:lnTo>
                  <a:pt x="4286" y="4409"/>
                </a:lnTo>
                <a:lnTo>
                  <a:pt x="4285" y="4387"/>
                </a:lnTo>
                <a:lnTo>
                  <a:pt x="4283" y="4384"/>
                </a:lnTo>
                <a:lnTo>
                  <a:pt x="4275" y="4389"/>
                </a:lnTo>
                <a:lnTo>
                  <a:pt x="4271" y="4395"/>
                </a:lnTo>
                <a:lnTo>
                  <a:pt x="4267" y="4396"/>
                </a:lnTo>
                <a:lnTo>
                  <a:pt x="4256" y="4396"/>
                </a:lnTo>
                <a:lnTo>
                  <a:pt x="4250" y="4393"/>
                </a:lnTo>
                <a:lnTo>
                  <a:pt x="4246" y="4389"/>
                </a:lnTo>
                <a:lnTo>
                  <a:pt x="4241" y="4385"/>
                </a:lnTo>
                <a:lnTo>
                  <a:pt x="4235" y="4387"/>
                </a:lnTo>
                <a:lnTo>
                  <a:pt x="4233" y="4393"/>
                </a:lnTo>
                <a:lnTo>
                  <a:pt x="4233" y="4399"/>
                </a:lnTo>
                <a:lnTo>
                  <a:pt x="4235" y="4405"/>
                </a:lnTo>
                <a:lnTo>
                  <a:pt x="4238" y="4407"/>
                </a:lnTo>
                <a:lnTo>
                  <a:pt x="4243" y="4409"/>
                </a:lnTo>
                <a:lnTo>
                  <a:pt x="4247" y="4411"/>
                </a:lnTo>
                <a:lnTo>
                  <a:pt x="4248" y="4416"/>
                </a:lnTo>
                <a:lnTo>
                  <a:pt x="4246" y="4421"/>
                </a:lnTo>
                <a:lnTo>
                  <a:pt x="4241" y="4423"/>
                </a:lnTo>
                <a:lnTo>
                  <a:pt x="4236" y="4423"/>
                </a:lnTo>
                <a:lnTo>
                  <a:pt x="4231" y="4424"/>
                </a:lnTo>
                <a:lnTo>
                  <a:pt x="4227" y="4429"/>
                </a:lnTo>
                <a:lnTo>
                  <a:pt x="4234" y="4432"/>
                </a:lnTo>
                <a:lnTo>
                  <a:pt x="4240" y="4432"/>
                </a:lnTo>
                <a:lnTo>
                  <a:pt x="4244" y="4433"/>
                </a:lnTo>
                <a:lnTo>
                  <a:pt x="4243" y="4438"/>
                </a:lnTo>
                <a:lnTo>
                  <a:pt x="4240" y="4441"/>
                </a:lnTo>
                <a:lnTo>
                  <a:pt x="4231" y="4444"/>
                </a:lnTo>
                <a:lnTo>
                  <a:pt x="4224" y="4445"/>
                </a:lnTo>
                <a:lnTo>
                  <a:pt x="4218" y="4444"/>
                </a:lnTo>
                <a:lnTo>
                  <a:pt x="4221" y="4436"/>
                </a:lnTo>
                <a:lnTo>
                  <a:pt x="4218" y="4433"/>
                </a:lnTo>
                <a:lnTo>
                  <a:pt x="4207" y="4429"/>
                </a:lnTo>
                <a:lnTo>
                  <a:pt x="4192" y="4420"/>
                </a:lnTo>
                <a:lnTo>
                  <a:pt x="4190" y="4418"/>
                </a:lnTo>
                <a:lnTo>
                  <a:pt x="4188" y="4416"/>
                </a:lnTo>
                <a:lnTo>
                  <a:pt x="4178" y="4403"/>
                </a:lnTo>
                <a:lnTo>
                  <a:pt x="4173" y="4401"/>
                </a:lnTo>
                <a:lnTo>
                  <a:pt x="4162" y="4396"/>
                </a:lnTo>
                <a:lnTo>
                  <a:pt x="4167" y="4393"/>
                </a:lnTo>
                <a:lnTo>
                  <a:pt x="4168" y="4389"/>
                </a:lnTo>
                <a:lnTo>
                  <a:pt x="4167" y="4385"/>
                </a:lnTo>
                <a:lnTo>
                  <a:pt x="4162" y="4381"/>
                </a:lnTo>
                <a:lnTo>
                  <a:pt x="4170" y="4378"/>
                </a:lnTo>
                <a:lnTo>
                  <a:pt x="4180" y="4377"/>
                </a:lnTo>
                <a:lnTo>
                  <a:pt x="4168" y="4364"/>
                </a:lnTo>
                <a:lnTo>
                  <a:pt x="4166" y="4356"/>
                </a:lnTo>
                <a:lnTo>
                  <a:pt x="4168" y="4348"/>
                </a:lnTo>
                <a:lnTo>
                  <a:pt x="4159" y="4348"/>
                </a:lnTo>
                <a:lnTo>
                  <a:pt x="4135" y="4341"/>
                </a:lnTo>
                <a:lnTo>
                  <a:pt x="4108" y="4336"/>
                </a:lnTo>
                <a:lnTo>
                  <a:pt x="4104" y="4334"/>
                </a:lnTo>
                <a:lnTo>
                  <a:pt x="4101" y="4329"/>
                </a:lnTo>
                <a:lnTo>
                  <a:pt x="4089" y="4316"/>
                </a:lnTo>
                <a:lnTo>
                  <a:pt x="4085" y="4312"/>
                </a:lnTo>
                <a:lnTo>
                  <a:pt x="4077" y="4317"/>
                </a:lnTo>
                <a:lnTo>
                  <a:pt x="4075" y="4318"/>
                </a:lnTo>
                <a:lnTo>
                  <a:pt x="4073" y="4317"/>
                </a:lnTo>
                <a:lnTo>
                  <a:pt x="4069" y="4316"/>
                </a:lnTo>
                <a:lnTo>
                  <a:pt x="4067" y="4316"/>
                </a:lnTo>
                <a:lnTo>
                  <a:pt x="4064" y="4317"/>
                </a:lnTo>
                <a:lnTo>
                  <a:pt x="4063" y="4321"/>
                </a:lnTo>
                <a:lnTo>
                  <a:pt x="4063" y="4325"/>
                </a:lnTo>
                <a:lnTo>
                  <a:pt x="4062" y="4327"/>
                </a:lnTo>
                <a:lnTo>
                  <a:pt x="4043" y="4327"/>
                </a:lnTo>
                <a:lnTo>
                  <a:pt x="4034" y="4325"/>
                </a:lnTo>
                <a:lnTo>
                  <a:pt x="4026" y="4321"/>
                </a:lnTo>
                <a:lnTo>
                  <a:pt x="4014" y="4312"/>
                </a:lnTo>
                <a:lnTo>
                  <a:pt x="4005" y="4304"/>
                </a:lnTo>
                <a:lnTo>
                  <a:pt x="3999" y="4292"/>
                </a:lnTo>
                <a:lnTo>
                  <a:pt x="3993" y="4255"/>
                </a:lnTo>
                <a:lnTo>
                  <a:pt x="3984" y="4247"/>
                </a:lnTo>
                <a:lnTo>
                  <a:pt x="3954" y="4237"/>
                </a:lnTo>
                <a:lnTo>
                  <a:pt x="3956" y="4265"/>
                </a:lnTo>
                <a:lnTo>
                  <a:pt x="3956" y="4268"/>
                </a:lnTo>
                <a:lnTo>
                  <a:pt x="3958" y="4272"/>
                </a:lnTo>
                <a:lnTo>
                  <a:pt x="3968" y="4296"/>
                </a:lnTo>
                <a:lnTo>
                  <a:pt x="3941" y="4294"/>
                </a:lnTo>
                <a:lnTo>
                  <a:pt x="3927" y="4293"/>
                </a:lnTo>
                <a:lnTo>
                  <a:pt x="3898" y="4262"/>
                </a:lnTo>
                <a:lnTo>
                  <a:pt x="3890" y="4250"/>
                </a:lnTo>
                <a:lnTo>
                  <a:pt x="3885" y="4245"/>
                </a:lnTo>
                <a:lnTo>
                  <a:pt x="3879" y="4243"/>
                </a:lnTo>
                <a:lnTo>
                  <a:pt x="3892" y="4242"/>
                </a:lnTo>
                <a:lnTo>
                  <a:pt x="3892" y="4236"/>
                </a:lnTo>
                <a:lnTo>
                  <a:pt x="3889" y="4226"/>
                </a:lnTo>
                <a:lnTo>
                  <a:pt x="3890" y="4216"/>
                </a:lnTo>
                <a:lnTo>
                  <a:pt x="3884" y="4206"/>
                </a:lnTo>
                <a:lnTo>
                  <a:pt x="3880" y="4195"/>
                </a:lnTo>
                <a:lnTo>
                  <a:pt x="3877" y="4185"/>
                </a:lnTo>
                <a:lnTo>
                  <a:pt x="3877" y="4175"/>
                </a:lnTo>
                <a:lnTo>
                  <a:pt x="3873" y="4168"/>
                </a:lnTo>
                <a:lnTo>
                  <a:pt x="3849" y="4140"/>
                </a:lnTo>
                <a:lnTo>
                  <a:pt x="3830" y="4095"/>
                </a:lnTo>
                <a:lnTo>
                  <a:pt x="3821" y="4084"/>
                </a:lnTo>
                <a:lnTo>
                  <a:pt x="3812" y="4081"/>
                </a:lnTo>
                <a:lnTo>
                  <a:pt x="3811" y="4084"/>
                </a:lnTo>
                <a:lnTo>
                  <a:pt x="3815" y="4090"/>
                </a:lnTo>
                <a:lnTo>
                  <a:pt x="3823" y="4096"/>
                </a:lnTo>
                <a:lnTo>
                  <a:pt x="3829" y="4102"/>
                </a:lnTo>
                <a:lnTo>
                  <a:pt x="3833" y="4111"/>
                </a:lnTo>
                <a:lnTo>
                  <a:pt x="3831" y="4118"/>
                </a:lnTo>
                <a:lnTo>
                  <a:pt x="3821" y="4125"/>
                </a:lnTo>
                <a:lnTo>
                  <a:pt x="3766" y="4124"/>
                </a:lnTo>
                <a:lnTo>
                  <a:pt x="3756" y="4129"/>
                </a:lnTo>
                <a:lnTo>
                  <a:pt x="3753" y="4130"/>
                </a:lnTo>
                <a:lnTo>
                  <a:pt x="3749" y="4129"/>
                </a:lnTo>
                <a:lnTo>
                  <a:pt x="3740" y="4125"/>
                </a:lnTo>
                <a:lnTo>
                  <a:pt x="3717" y="4119"/>
                </a:lnTo>
                <a:lnTo>
                  <a:pt x="3709" y="4119"/>
                </a:lnTo>
                <a:lnTo>
                  <a:pt x="3704" y="4124"/>
                </a:lnTo>
                <a:lnTo>
                  <a:pt x="3685" y="4100"/>
                </a:lnTo>
                <a:lnTo>
                  <a:pt x="3682" y="4096"/>
                </a:lnTo>
                <a:lnTo>
                  <a:pt x="3674" y="4086"/>
                </a:lnTo>
                <a:lnTo>
                  <a:pt x="3670" y="4080"/>
                </a:lnTo>
                <a:lnTo>
                  <a:pt x="3670" y="4075"/>
                </a:lnTo>
                <a:lnTo>
                  <a:pt x="3674" y="4062"/>
                </a:lnTo>
                <a:lnTo>
                  <a:pt x="3675" y="4059"/>
                </a:lnTo>
                <a:lnTo>
                  <a:pt x="3676" y="4057"/>
                </a:lnTo>
                <a:lnTo>
                  <a:pt x="3675" y="4056"/>
                </a:lnTo>
                <a:lnTo>
                  <a:pt x="3672" y="4052"/>
                </a:lnTo>
                <a:lnTo>
                  <a:pt x="3670" y="4050"/>
                </a:lnTo>
                <a:lnTo>
                  <a:pt x="3669" y="4043"/>
                </a:lnTo>
                <a:lnTo>
                  <a:pt x="3661" y="4035"/>
                </a:lnTo>
                <a:lnTo>
                  <a:pt x="3660" y="4029"/>
                </a:lnTo>
                <a:lnTo>
                  <a:pt x="3657" y="4029"/>
                </a:lnTo>
                <a:lnTo>
                  <a:pt x="3658" y="4038"/>
                </a:lnTo>
                <a:lnTo>
                  <a:pt x="3658" y="4045"/>
                </a:lnTo>
                <a:lnTo>
                  <a:pt x="3657" y="4053"/>
                </a:lnTo>
                <a:lnTo>
                  <a:pt x="3654" y="4059"/>
                </a:lnTo>
                <a:lnTo>
                  <a:pt x="3641" y="4072"/>
                </a:lnTo>
                <a:lnTo>
                  <a:pt x="3632" y="4077"/>
                </a:lnTo>
                <a:lnTo>
                  <a:pt x="3626" y="4076"/>
                </a:lnTo>
                <a:lnTo>
                  <a:pt x="3611" y="4081"/>
                </a:lnTo>
                <a:lnTo>
                  <a:pt x="3599" y="4074"/>
                </a:lnTo>
                <a:lnTo>
                  <a:pt x="3589" y="4064"/>
                </a:lnTo>
                <a:lnTo>
                  <a:pt x="3581" y="4059"/>
                </a:lnTo>
                <a:lnTo>
                  <a:pt x="3576" y="4058"/>
                </a:lnTo>
                <a:lnTo>
                  <a:pt x="3570" y="4053"/>
                </a:lnTo>
                <a:lnTo>
                  <a:pt x="3559" y="4044"/>
                </a:lnTo>
                <a:lnTo>
                  <a:pt x="3552" y="4031"/>
                </a:lnTo>
                <a:lnTo>
                  <a:pt x="3546" y="4027"/>
                </a:lnTo>
                <a:lnTo>
                  <a:pt x="3525" y="4035"/>
                </a:lnTo>
                <a:lnTo>
                  <a:pt x="3509" y="4031"/>
                </a:lnTo>
                <a:lnTo>
                  <a:pt x="3482" y="4015"/>
                </a:lnTo>
                <a:lnTo>
                  <a:pt x="3478" y="4014"/>
                </a:lnTo>
                <a:lnTo>
                  <a:pt x="3475" y="4014"/>
                </a:lnTo>
                <a:lnTo>
                  <a:pt x="3472" y="4014"/>
                </a:lnTo>
                <a:lnTo>
                  <a:pt x="3470" y="4009"/>
                </a:lnTo>
                <a:lnTo>
                  <a:pt x="3462" y="4000"/>
                </a:lnTo>
                <a:lnTo>
                  <a:pt x="3454" y="3996"/>
                </a:lnTo>
                <a:lnTo>
                  <a:pt x="3439" y="3991"/>
                </a:lnTo>
                <a:lnTo>
                  <a:pt x="3432" y="3988"/>
                </a:lnTo>
                <a:lnTo>
                  <a:pt x="3426" y="3982"/>
                </a:lnTo>
                <a:lnTo>
                  <a:pt x="3417" y="3969"/>
                </a:lnTo>
                <a:lnTo>
                  <a:pt x="3410" y="3961"/>
                </a:lnTo>
                <a:lnTo>
                  <a:pt x="3379" y="3940"/>
                </a:lnTo>
                <a:lnTo>
                  <a:pt x="3374" y="3929"/>
                </a:lnTo>
                <a:lnTo>
                  <a:pt x="3372" y="3926"/>
                </a:lnTo>
                <a:lnTo>
                  <a:pt x="3366" y="3922"/>
                </a:lnTo>
                <a:lnTo>
                  <a:pt x="3365" y="3920"/>
                </a:lnTo>
                <a:lnTo>
                  <a:pt x="3364" y="3915"/>
                </a:lnTo>
                <a:lnTo>
                  <a:pt x="3356" y="3907"/>
                </a:lnTo>
                <a:lnTo>
                  <a:pt x="3354" y="3902"/>
                </a:lnTo>
                <a:lnTo>
                  <a:pt x="3354" y="3897"/>
                </a:lnTo>
                <a:lnTo>
                  <a:pt x="3355" y="3893"/>
                </a:lnTo>
                <a:lnTo>
                  <a:pt x="3356" y="3890"/>
                </a:lnTo>
                <a:lnTo>
                  <a:pt x="3356" y="3887"/>
                </a:lnTo>
                <a:lnTo>
                  <a:pt x="3362" y="3840"/>
                </a:lnTo>
                <a:lnTo>
                  <a:pt x="3374" y="3813"/>
                </a:lnTo>
                <a:lnTo>
                  <a:pt x="3378" y="3800"/>
                </a:lnTo>
                <a:lnTo>
                  <a:pt x="3382" y="3784"/>
                </a:lnTo>
                <a:lnTo>
                  <a:pt x="3382" y="3766"/>
                </a:lnTo>
                <a:lnTo>
                  <a:pt x="3367" y="3761"/>
                </a:lnTo>
                <a:lnTo>
                  <a:pt x="3361" y="3761"/>
                </a:lnTo>
                <a:lnTo>
                  <a:pt x="3355" y="3765"/>
                </a:lnTo>
                <a:lnTo>
                  <a:pt x="3353" y="3762"/>
                </a:lnTo>
                <a:lnTo>
                  <a:pt x="3346" y="3759"/>
                </a:lnTo>
                <a:lnTo>
                  <a:pt x="3337" y="3757"/>
                </a:lnTo>
                <a:lnTo>
                  <a:pt x="3329" y="3760"/>
                </a:lnTo>
                <a:lnTo>
                  <a:pt x="3331" y="3751"/>
                </a:lnTo>
                <a:lnTo>
                  <a:pt x="3321" y="3724"/>
                </a:lnTo>
                <a:lnTo>
                  <a:pt x="3319" y="3712"/>
                </a:lnTo>
                <a:lnTo>
                  <a:pt x="3318" y="3706"/>
                </a:lnTo>
                <a:lnTo>
                  <a:pt x="3315" y="3701"/>
                </a:lnTo>
                <a:lnTo>
                  <a:pt x="3311" y="3700"/>
                </a:lnTo>
                <a:lnTo>
                  <a:pt x="3298" y="3699"/>
                </a:lnTo>
                <a:lnTo>
                  <a:pt x="3293" y="3699"/>
                </a:lnTo>
                <a:lnTo>
                  <a:pt x="3285" y="3693"/>
                </a:lnTo>
                <a:lnTo>
                  <a:pt x="3254" y="3658"/>
                </a:lnTo>
                <a:lnTo>
                  <a:pt x="3248" y="3648"/>
                </a:lnTo>
                <a:lnTo>
                  <a:pt x="3251" y="3638"/>
                </a:lnTo>
                <a:lnTo>
                  <a:pt x="3248" y="3632"/>
                </a:lnTo>
                <a:lnTo>
                  <a:pt x="3247" y="3627"/>
                </a:lnTo>
                <a:lnTo>
                  <a:pt x="3245" y="3621"/>
                </a:lnTo>
                <a:lnTo>
                  <a:pt x="3245" y="3615"/>
                </a:lnTo>
                <a:lnTo>
                  <a:pt x="3247" y="3609"/>
                </a:lnTo>
                <a:lnTo>
                  <a:pt x="3250" y="3599"/>
                </a:lnTo>
                <a:lnTo>
                  <a:pt x="3253" y="3587"/>
                </a:lnTo>
                <a:lnTo>
                  <a:pt x="3273" y="3551"/>
                </a:lnTo>
                <a:lnTo>
                  <a:pt x="3284" y="3523"/>
                </a:lnTo>
                <a:lnTo>
                  <a:pt x="3284" y="3518"/>
                </a:lnTo>
                <a:lnTo>
                  <a:pt x="3285" y="3515"/>
                </a:lnTo>
                <a:lnTo>
                  <a:pt x="3286" y="3502"/>
                </a:lnTo>
                <a:lnTo>
                  <a:pt x="3291" y="3497"/>
                </a:lnTo>
                <a:lnTo>
                  <a:pt x="3287" y="3492"/>
                </a:lnTo>
                <a:lnTo>
                  <a:pt x="3282" y="3485"/>
                </a:lnTo>
                <a:lnTo>
                  <a:pt x="3282" y="3482"/>
                </a:lnTo>
                <a:lnTo>
                  <a:pt x="3284" y="3477"/>
                </a:lnTo>
                <a:lnTo>
                  <a:pt x="3284" y="3472"/>
                </a:lnTo>
                <a:lnTo>
                  <a:pt x="3280" y="3471"/>
                </a:lnTo>
                <a:lnTo>
                  <a:pt x="3279" y="3469"/>
                </a:lnTo>
                <a:lnTo>
                  <a:pt x="3281" y="3464"/>
                </a:lnTo>
                <a:lnTo>
                  <a:pt x="3285" y="3459"/>
                </a:lnTo>
                <a:lnTo>
                  <a:pt x="3287" y="3458"/>
                </a:lnTo>
                <a:lnTo>
                  <a:pt x="3286" y="3433"/>
                </a:lnTo>
                <a:lnTo>
                  <a:pt x="3287" y="3423"/>
                </a:lnTo>
                <a:lnTo>
                  <a:pt x="3292" y="3417"/>
                </a:lnTo>
                <a:lnTo>
                  <a:pt x="3302" y="3409"/>
                </a:lnTo>
                <a:lnTo>
                  <a:pt x="3304" y="3403"/>
                </a:lnTo>
                <a:lnTo>
                  <a:pt x="3303" y="3395"/>
                </a:lnTo>
                <a:lnTo>
                  <a:pt x="3299" y="3390"/>
                </a:lnTo>
                <a:lnTo>
                  <a:pt x="3287" y="3379"/>
                </a:lnTo>
                <a:lnTo>
                  <a:pt x="3277" y="3365"/>
                </a:lnTo>
                <a:lnTo>
                  <a:pt x="3272" y="3355"/>
                </a:lnTo>
                <a:lnTo>
                  <a:pt x="3274" y="3352"/>
                </a:lnTo>
                <a:lnTo>
                  <a:pt x="3273" y="3327"/>
                </a:lnTo>
                <a:lnTo>
                  <a:pt x="3274" y="3310"/>
                </a:lnTo>
                <a:lnTo>
                  <a:pt x="3273" y="3305"/>
                </a:lnTo>
                <a:lnTo>
                  <a:pt x="3268" y="3303"/>
                </a:lnTo>
                <a:lnTo>
                  <a:pt x="3261" y="3297"/>
                </a:lnTo>
                <a:lnTo>
                  <a:pt x="3256" y="3291"/>
                </a:lnTo>
                <a:lnTo>
                  <a:pt x="3245" y="3266"/>
                </a:lnTo>
                <a:lnTo>
                  <a:pt x="3231" y="3244"/>
                </a:lnTo>
                <a:lnTo>
                  <a:pt x="3229" y="3238"/>
                </a:lnTo>
                <a:lnTo>
                  <a:pt x="3229" y="3230"/>
                </a:lnTo>
                <a:lnTo>
                  <a:pt x="3228" y="3220"/>
                </a:lnTo>
                <a:lnTo>
                  <a:pt x="3225" y="3212"/>
                </a:lnTo>
                <a:lnTo>
                  <a:pt x="3208" y="3182"/>
                </a:lnTo>
                <a:lnTo>
                  <a:pt x="3205" y="3179"/>
                </a:lnTo>
                <a:lnTo>
                  <a:pt x="3199" y="3176"/>
                </a:lnTo>
                <a:lnTo>
                  <a:pt x="3197" y="3170"/>
                </a:lnTo>
                <a:lnTo>
                  <a:pt x="3197" y="3162"/>
                </a:lnTo>
                <a:lnTo>
                  <a:pt x="3199" y="3154"/>
                </a:lnTo>
                <a:lnTo>
                  <a:pt x="3200" y="3149"/>
                </a:lnTo>
                <a:lnTo>
                  <a:pt x="3207" y="3134"/>
                </a:lnTo>
                <a:lnTo>
                  <a:pt x="3211" y="3132"/>
                </a:lnTo>
                <a:lnTo>
                  <a:pt x="3213" y="3130"/>
                </a:lnTo>
                <a:lnTo>
                  <a:pt x="3217" y="3126"/>
                </a:lnTo>
                <a:lnTo>
                  <a:pt x="3220" y="3118"/>
                </a:lnTo>
                <a:lnTo>
                  <a:pt x="3220" y="3115"/>
                </a:lnTo>
                <a:lnTo>
                  <a:pt x="3218" y="3114"/>
                </a:lnTo>
                <a:lnTo>
                  <a:pt x="3218" y="3112"/>
                </a:lnTo>
                <a:lnTo>
                  <a:pt x="3219" y="3111"/>
                </a:lnTo>
                <a:lnTo>
                  <a:pt x="3223" y="3107"/>
                </a:lnTo>
                <a:lnTo>
                  <a:pt x="3224" y="3107"/>
                </a:lnTo>
                <a:lnTo>
                  <a:pt x="3225" y="3105"/>
                </a:lnTo>
                <a:lnTo>
                  <a:pt x="3226" y="3100"/>
                </a:lnTo>
                <a:lnTo>
                  <a:pt x="3226" y="3095"/>
                </a:lnTo>
                <a:lnTo>
                  <a:pt x="3219" y="3093"/>
                </a:lnTo>
                <a:lnTo>
                  <a:pt x="3213" y="3093"/>
                </a:lnTo>
                <a:lnTo>
                  <a:pt x="3211" y="3094"/>
                </a:lnTo>
                <a:lnTo>
                  <a:pt x="3208" y="3096"/>
                </a:lnTo>
                <a:lnTo>
                  <a:pt x="3205" y="3100"/>
                </a:lnTo>
                <a:lnTo>
                  <a:pt x="3195" y="3108"/>
                </a:lnTo>
                <a:lnTo>
                  <a:pt x="3191" y="3107"/>
                </a:lnTo>
                <a:lnTo>
                  <a:pt x="3186" y="3102"/>
                </a:lnTo>
                <a:lnTo>
                  <a:pt x="3179" y="3099"/>
                </a:lnTo>
                <a:lnTo>
                  <a:pt x="3175" y="3102"/>
                </a:lnTo>
                <a:lnTo>
                  <a:pt x="3164" y="3113"/>
                </a:lnTo>
                <a:lnTo>
                  <a:pt x="3161" y="3115"/>
                </a:lnTo>
                <a:lnTo>
                  <a:pt x="3158" y="3118"/>
                </a:lnTo>
                <a:lnTo>
                  <a:pt x="3157" y="3124"/>
                </a:lnTo>
                <a:lnTo>
                  <a:pt x="3158" y="3131"/>
                </a:lnTo>
                <a:lnTo>
                  <a:pt x="3162" y="3139"/>
                </a:lnTo>
                <a:lnTo>
                  <a:pt x="3161" y="3142"/>
                </a:lnTo>
                <a:lnTo>
                  <a:pt x="3156" y="3143"/>
                </a:lnTo>
                <a:lnTo>
                  <a:pt x="3152" y="3142"/>
                </a:lnTo>
                <a:lnTo>
                  <a:pt x="3151" y="3139"/>
                </a:lnTo>
                <a:lnTo>
                  <a:pt x="3152" y="3132"/>
                </a:lnTo>
                <a:lnTo>
                  <a:pt x="3151" y="3128"/>
                </a:lnTo>
                <a:lnTo>
                  <a:pt x="3146" y="3124"/>
                </a:lnTo>
                <a:lnTo>
                  <a:pt x="3142" y="3119"/>
                </a:lnTo>
                <a:lnTo>
                  <a:pt x="3139" y="3114"/>
                </a:lnTo>
                <a:lnTo>
                  <a:pt x="3140" y="3109"/>
                </a:lnTo>
                <a:lnTo>
                  <a:pt x="3144" y="3107"/>
                </a:lnTo>
                <a:lnTo>
                  <a:pt x="3149" y="3107"/>
                </a:lnTo>
                <a:lnTo>
                  <a:pt x="3152" y="3105"/>
                </a:lnTo>
                <a:lnTo>
                  <a:pt x="3154" y="3100"/>
                </a:lnTo>
                <a:lnTo>
                  <a:pt x="3152" y="3096"/>
                </a:lnTo>
                <a:lnTo>
                  <a:pt x="3146" y="3089"/>
                </a:lnTo>
                <a:lnTo>
                  <a:pt x="3140" y="3084"/>
                </a:lnTo>
                <a:lnTo>
                  <a:pt x="3132" y="3065"/>
                </a:lnTo>
                <a:lnTo>
                  <a:pt x="3129" y="3063"/>
                </a:lnTo>
                <a:lnTo>
                  <a:pt x="3120" y="3059"/>
                </a:lnTo>
                <a:lnTo>
                  <a:pt x="3117" y="3056"/>
                </a:lnTo>
                <a:lnTo>
                  <a:pt x="3114" y="3051"/>
                </a:lnTo>
                <a:lnTo>
                  <a:pt x="3113" y="3043"/>
                </a:lnTo>
                <a:lnTo>
                  <a:pt x="3111" y="3039"/>
                </a:lnTo>
                <a:lnTo>
                  <a:pt x="3107" y="3035"/>
                </a:lnTo>
                <a:lnTo>
                  <a:pt x="3097" y="3032"/>
                </a:lnTo>
                <a:lnTo>
                  <a:pt x="3093" y="3029"/>
                </a:lnTo>
                <a:lnTo>
                  <a:pt x="3074" y="3013"/>
                </a:lnTo>
                <a:lnTo>
                  <a:pt x="3068" y="3007"/>
                </a:lnTo>
                <a:lnTo>
                  <a:pt x="3064" y="3001"/>
                </a:lnTo>
                <a:lnTo>
                  <a:pt x="3063" y="2995"/>
                </a:lnTo>
                <a:lnTo>
                  <a:pt x="3062" y="2992"/>
                </a:lnTo>
                <a:lnTo>
                  <a:pt x="3053" y="2984"/>
                </a:lnTo>
                <a:lnTo>
                  <a:pt x="3049" y="2971"/>
                </a:lnTo>
                <a:lnTo>
                  <a:pt x="3034" y="2957"/>
                </a:lnTo>
                <a:lnTo>
                  <a:pt x="3032" y="2952"/>
                </a:lnTo>
                <a:lnTo>
                  <a:pt x="3031" y="2944"/>
                </a:lnTo>
                <a:lnTo>
                  <a:pt x="3027" y="2936"/>
                </a:lnTo>
                <a:lnTo>
                  <a:pt x="3020" y="2932"/>
                </a:lnTo>
                <a:lnTo>
                  <a:pt x="3012" y="2935"/>
                </a:lnTo>
                <a:lnTo>
                  <a:pt x="3008" y="2933"/>
                </a:lnTo>
                <a:lnTo>
                  <a:pt x="3004" y="2929"/>
                </a:lnTo>
                <a:lnTo>
                  <a:pt x="3002" y="2926"/>
                </a:lnTo>
                <a:lnTo>
                  <a:pt x="3001" y="2921"/>
                </a:lnTo>
                <a:lnTo>
                  <a:pt x="3007" y="2907"/>
                </a:lnTo>
                <a:lnTo>
                  <a:pt x="3007" y="2877"/>
                </a:lnTo>
                <a:lnTo>
                  <a:pt x="3014" y="2864"/>
                </a:lnTo>
                <a:lnTo>
                  <a:pt x="3026" y="2852"/>
                </a:lnTo>
                <a:lnTo>
                  <a:pt x="3028" y="2847"/>
                </a:lnTo>
                <a:lnTo>
                  <a:pt x="3028" y="2840"/>
                </a:lnTo>
                <a:lnTo>
                  <a:pt x="3026" y="2830"/>
                </a:lnTo>
                <a:lnTo>
                  <a:pt x="3025" y="2828"/>
                </a:lnTo>
                <a:lnTo>
                  <a:pt x="3016" y="2823"/>
                </a:lnTo>
                <a:lnTo>
                  <a:pt x="3015" y="2822"/>
                </a:lnTo>
                <a:lnTo>
                  <a:pt x="3018" y="2807"/>
                </a:lnTo>
                <a:lnTo>
                  <a:pt x="3026" y="2781"/>
                </a:lnTo>
                <a:lnTo>
                  <a:pt x="3026" y="2766"/>
                </a:lnTo>
                <a:lnTo>
                  <a:pt x="3021" y="2751"/>
                </a:lnTo>
                <a:lnTo>
                  <a:pt x="3013" y="2737"/>
                </a:lnTo>
                <a:lnTo>
                  <a:pt x="2996" y="2714"/>
                </a:lnTo>
                <a:lnTo>
                  <a:pt x="2986" y="2707"/>
                </a:lnTo>
                <a:lnTo>
                  <a:pt x="2983" y="2701"/>
                </a:lnTo>
                <a:lnTo>
                  <a:pt x="2982" y="2694"/>
                </a:lnTo>
                <a:lnTo>
                  <a:pt x="2983" y="2689"/>
                </a:lnTo>
                <a:lnTo>
                  <a:pt x="2988" y="2681"/>
                </a:lnTo>
                <a:lnTo>
                  <a:pt x="2990" y="2676"/>
                </a:lnTo>
                <a:lnTo>
                  <a:pt x="2990" y="2673"/>
                </a:lnTo>
                <a:lnTo>
                  <a:pt x="2989" y="2670"/>
                </a:lnTo>
                <a:lnTo>
                  <a:pt x="2986" y="2669"/>
                </a:lnTo>
                <a:lnTo>
                  <a:pt x="2984" y="2664"/>
                </a:lnTo>
                <a:lnTo>
                  <a:pt x="2984" y="2658"/>
                </a:lnTo>
                <a:lnTo>
                  <a:pt x="2988" y="2639"/>
                </a:lnTo>
                <a:lnTo>
                  <a:pt x="2985" y="2633"/>
                </a:lnTo>
                <a:lnTo>
                  <a:pt x="2982" y="2628"/>
                </a:lnTo>
                <a:lnTo>
                  <a:pt x="2966" y="2594"/>
                </a:lnTo>
                <a:lnTo>
                  <a:pt x="2964" y="2593"/>
                </a:lnTo>
                <a:lnTo>
                  <a:pt x="2964" y="2590"/>
                </a:lnTo>
                <a:lnTo>
                  <a:pt x="2969" y="2582"/>
                </a:lnTo>
                <a:lnTo>
                  <a:pt x="2970" y="2578"/>
                </a:lnTo>
                <a:lnTo>
                  <a:pt x="2969" y="2575"/>
                </a:lnTo>
                <a:lnTo>
                  <a:pt x="2966" y="2565"/>
                </a:lnTo>
                <a:lnTo>
                  <a:pt x="2964" y="2563"/>
                </a:lnTo>
                <a:lnTo>
                  <a:pt x="2950" y="2552"/>
                </a:lnTo>
                <a:lnTo>
                  <a:pt x="2950" y="2551"/>
                </a:lnTo>
                <a:lnTo>
                  <a:pt x="2947" y="2550"/>
                </a:lnTo>
                <a:lnTo>
                  <a:pt x="2946" y="2546"/>
                </a:lnTo>
                <a:lnTo>
                  <a:pt x="2946" y="2541"/>
                </a:lnTo>
                <a:lnTo>
                  <a:pt x="2947" y="2540"/>
                </a:lnTo>
                <a:lnTo>
                  <a:pt x="2952" y="2537"/>
                </a:lnTo>
                <a:lnTo>
                  <a:pt x="2952" y="2528"/>
                </a:lnTo>
                <a:lnTo>
                  <a:pt x="2946" y="2512"/>
                </a:lnTo>
                <a:lnTo>
                  <a:pt x="2942" y="2512"/>
                </a:lnTo>
                <a:lnTo>
                  <a:pt x="2939" y="2515"/>
                </a:lnTo>
                <a:lnTo>
                  <a:pt x="2938" y="2509"/>
                </a:lnTo>
                <a:lnTo>
                  <a:pt x="2939" y="2500"/>
                </a:lnTo>
                <a:lnTo>
                  <a:pt x="2942" y="2492"/>
                </a:lnTo>
                <a:lnTo>
                  <a:pt x="2945" y="2491"/>
                </a:lnTo>
                <a:lnTo>
                  <a:pt x="2952" y="2489"/>
                </a:lnTo>
                <a:lnTo>
                  <a:pt x="2954" y="2486"/>
                </a:lnTo>
                <a:lnTo>
                  <a:pt x="2955" y="2483"/>
                </a:lnTo>
                <a:lnTo>
                  <a:pt x="2955" y="2478"/>
                </a:lnTo>
                <a:lnTo>
                  <a:pt x="2955" y="2475"/>
                </a:lnTo>
                <a:lnTo>
                  <a:pt x="2959" y="2470"/>
                </a:lnTo>
                <a:lnTo>
                  <a:pt x="2953" y="2465"/>
                </a:lnTo>
                <a:lnTo>
                  <a:pt x="2954" y="2457"/>
                </a:lnTo>
                <a:lnTo>
                  <a:pt x="2961" y="2451"/>
                </a:lnTo>
                <a:lnTo>
                  <a:pt x="2978" y="2445"/>
                </a:lnTo>
                <a:lnTo>
                  <a:pt x="2981" y="2436"/>
                </a:lnTo>
                <a:lnTo>
                  <a:pt x="2977" y="2428"/>
                </a:lnTo>
                <a:lnTo>
                  <a:pt x="2970" y="2423"/>
                </a:lnTo>
                <a:lnTo>
                  <a:pt x="2967" y="2435"/>
                </a:lnTo>
                <a:lnTo>
                  <a:pt x="2964" y="2439"/>
                </a:lnTo>
                <a:lnTo>
                  <a:pt x="2958" y="2440"/>
                </a:lnTo>
                <a:lnTo>
                  <a:pt x="2953" y="2439"/>
                </a:lnTo>
                <a:lnTo>
                  <a:pt x="2947" y="2436"/>
                </a:lnTo>
                <a:lnTo>
                  <a:pt x="2944" y="2433"/>
                </a:lnTo>
                <a:lnTo>
                  <a:pt x="2941" y="2421"/>
                </a:lnTo>
                <a:lnTo>
                  <a:pt x="2935" y="2409"/>
                </a:lnTo>
                <a:lnTo>
                  <a:pt x="2934" y="2403"/>
                </a:lnTo>
                <a:lnTo>
                  <a:pt x="2939" y="2374"/>
                </a:lnTo>
                <a:lnTo>
                  <a:pt x="2944" y="2366"/>
                </a:lnTo>
                <a:lnTo>
                  <a:pt x="2973" y="2323"/>
                </a:lnTo>
                <a:lnTo>
                  <a:pt x="2979" y="2312"/>
                </a:lnTo>
                <a:lnTo>
                  <a:pt x="2966" y="2312"/>
                </a:lnTo>
                <a:lnTo>
                  <a:pt x="2958" y="2315"/>
                </a:lnTo>
                <a:lnTo>
                  <a:pt x="2951" y="2313"/>
                </a:lnTo>
                <a:lnTo>
                  <a:pt x="2928" y="2287"/>
                </a:lnTo>
                <a:lnTo>
                  <a:pt x="2924" y="2279"/>
                </a:lnTo>
                <a:lnTo>
                  <a:pt x="2929" y="2267"/>
                </a:lnTo>
                <a:lnTo>
                  <a:pt x="2923" y="2267"/>
                </a:lnTo>
                <a:lnTo>
                  <a:pt x="2913" y="2270"/>
                </a:lnTo>
                <a:lnTo>
                  <a:pt x="2907" y="2270"/>
                </a:lnTo>
                <a:lnTo>
                  <a:pt x="2902" y="2269"/>
                </a:lnTo>
                <a:lnTo>
                  <a:pt x="2893" y="2266"/>
                </a:lnTo>
                <a:lnTo>
                  <a:pt x="2889" y="2265"/>
                </a:lnTo>
                <a:lnTo>
                  <a:pt x="2879" y="2261"/>
                </a:lnTo>
                <a:lnTo>
                  <a:pt x="2870" y="2255"/>
                </a:lnTo>
                <a:lnTo>
                  <a:pt x="2861" y="2251"/>
                </a:lnTo>
                <a:lnTo>
                  <a:pt x="2852" y="2256"/>
                </a:lnTo>
                <a:lnTo>
                  <a:pt x="2844" y="2248"/>
                </a:lnTo>
                <a:lnTo>
                  <a:pt x="2821" y="2231"/>
                </a:lnTo>
                <a:lnTo>
                  <a:pt x="2816" y="2228"/>
                </a:lnTo>
                <a:lnTo>
                  <a:pt x="2815" y="2224"/>
                </a:lnTo>
                <a:lnTo>
                  <a:pt x="2813" y="2204"/>
                </a:lnTo>
                <a:lnTo>
                  <a:pt x="2813" y="2202"/>
                </a:lnTo>
                <a:lnTo>
                  <a:pt x="2806" y="2195"/>
                </a:lnTo>
                <a:lnTo>
                  <a:pt x="2804" y="2193"/>
                </a:lnTo>
                <a:lnTo>
                  <a:pt x="2803" y="2188"/>
                </a:lnTo>
                <a:lnTo>
                  <a:pt x="2803" y="2186"/>
                </a:lnTo>
                <a:lnTo>
                  <a:pt x="2802" y="2182"/>
                </a:lnTo>
                <a:lnTo>
                  <a:pt x="2798" y="2179"/>
                </a:lnTo>
                <a:lnTo>
                  <a:pt x="2792" y="2177"/>
                </a:lnTo>
                <a:lnTo>
                  <a:pt x="2767" y="2176"/>
                </a:lnTo>
                <a:lnTo>
                  <a:pt x="2756" y="2174"/>
                </a:lnTo>
                <a:lnTo>
                  <a:pt x="2750" y="2167"/>
                </a:lnTo>
                <a:lnTo>
                  <a:pt x="2745" y="2160"/>
                </a:lnTo>
                <a:lnTo>
                  <a:pt x="2739" y="2154"/>
                </a:lnTo>
                <a:lnTo>
                  <a:pt x="2733" y="2154"/>
                </a:lnTo>
                <a:lnTo>
                  <a:pt x="2716" y="2157"/>
                </a:lnTo>
                <a:lnTo>
                  <a:pt x="2708" y="2155"/>
                </a:lnTo>
                <a:lnTo>
                  <a:pt x="2705" y="2151"/>
                </a:lnTo>
                <a:lnTo>
                  <a:pt x="2701" y="2142"/>
                </a:lnTo>
                <a:lnTo>
                  <a:pt x="2699" y="2137"/>
                </a:lnTo>
                <a:lnTo>
                  <a:pt x="2687" y="2128"/>
                </a:lnTo>
                <a:lnTo>
                  <a:pt x="2685" y="2126"/>
                </a:lnTo>
                <a:lnTo>
                  <a:pt x="2683" y="2119"/>
                </a:lnTo>
                <a:lnTo>
                  <a:pt x="2681" y="2097"/>
                </a:lnTo>
                <a:lnTo>
                  <a:pt x="2683" y="2093"/>
                </a:lnTo>
                <a:lnTo>
                  <a:pt x="2687" y="2089"/>
                </a:lnTo>
                <a:lnTo>
                  <a:pt x="2691" y="2083"/>
                </a:lnTo>
                <a:lnTo>
                  <a:pt x="2692" y="2075"/>
                </a:lnTo>
                <a:lnTo>
                  <a:pt x="2691" y="2068"/>
                </a:lnTo>
                <a:lnTo>
                  <a:pt x="2685" y="2074"/>
                </a:lnTo>
                <a:lnTo>
                  <a:pt x="2676" y="2078"/>
                </a:lnTo>
                <a:lnTo>
                  <a:pt x="2669" y="2077"/>
                </a:lnTo>
                <a:lnTo>
                  <a:pt x="2665" y="2069"/>
                </a:lnTo>
                <a:lnTo>
                  <a:pt x="2665" y="2052"/>
                </a:lnTo>
                <a:lnTo>
                  <a:pt x="2667" y="2044"/>
                </a:lnTo>
                <a:lnTo>
                  <a:pt x="2670" y="2038"/>
                </a:lnTo>
                <a:lnTo>
                  <a:pt x="2654" y="2013"/>
                </a:lnTo>
                <a:lnTo>
                  <a:pt x="2650" y="2009"/>
                </a:lnTo>
                <a:lnTo>
                  <a:pt x="2648" y="2007"/>
                </a:lnTo>
                <a:lnTo>
                  <a:pt x="2645" y="2003"/>
                </a:lnTo>
                <a:lnTo>
                  <a:pt x="2642" y="2000"/>
                </a:lnTo>
                <a:lnTo>
                  <a:pt x="2636" y="1998"/>
                </a:lnTo>
                <a:lnTo>
                  <a:pt x="2631" y="1996"/>
                </a:lnTo>
                <a:lnTo>
                  <a:pt x="2627" y="1995"/>
                </a:lnTo>
                <a:lnTo>
                  <a:pt x="2626" y="1997"/>
                </a:lnTo>
                <a:lnTo>
                  <a:pt x="2626" y="2002"/>
                </a:lnTo>
                <a:lnTo>
                  <a:pt x="2626" y="2006"/>
                </a:lnTo>
                <a:lnTo>
                  <a:pt x="2625" y="2007"/>
                </a:lnTo>
                <a:lnTo>
                  <a:pt x="2622" y="2009"/>
                </a:lnTo>
                <a:lnTo>
                  <a:pt x="2615" y="2028"/>
                </a:lnTo>
                <a:lnTo>
                  <a:pt x="2612" y="2032"/>
                </a:lnTo>
                <a:lnTo>
                  <a:pt x="2557" y="2057"/>
                </a:lnTo>
                <a:lnTo>
                  <a:pt x="2552" y="2053"/>
                </a:lnTo>
                <a:lnTo>
                  <a:pt x="2547" y="2052"/>
                </a:lnTo>
                <a:lnTo>
                  <a:pt x="2543" y="2053"/>
                </a:lnTo>
                <a:lnTo>
                  <a:pt x="2537" y="2051"/>
                </a:lnTo>
                <a:lnTo>
                  <a:pt x="2535" y="2049"/>
                </a:lnTo>
                <a:lnTo>
                  <a:pt x="2528" y="2034"/>
                </a:lnTo>
                <a:lnTo>
                  <a:pt x="2526" y="2034"/>
                </a:lnTo>
                <a:lnTo>
                  <a:pt x="2525" y="2037"/>
                </a:lnTo>
                <a:lnTo>
                  <a:pt x="2523" y="2037"/>
                </a:lnTo>
                <a:lnTo>
                  <a:pt x="2522" y="2038"/>
                </a:lnTo>
                <a:lnTo>
                  <a:pt x="2520" y="2040"/>
                </a:lnTo>
                <a:lnTo>
                  <a:pt x="2519" y="2038"/>
                </a:lnTo>
                <a:lnTo>
                  <a:pt x="2516" y="2034"/>
                </a:lnTo>
                <a:lnTo>
                  <a:pt x="2515" y="2032"/>
                </a:lnTo>
                <a:lnTo>
                  <a:pt x="2508" y="2037"/>
                </a:lnTo>
                <a:lnTo>
                  <a:pt x="2507" y="2046"/>
                </a:lnTo>
                <a:lnTo>
                  <a:pt x="2507" y="2057"/>
                </a:lnTo>
                <a:lnTo>
                  <a:pt x="2507" y="2068"/>
                </a:lnTo>
                <a:lnTo>
                  <a:pt x="2503" y="2074"/>
                </a:lnTo>
                <a:lnTo>
                  <a:pt x="2498" y="2081"/>
                </a:lnTo>
                <a:lnTo>
                  <a:pt x="2492" y="2087"/>
                </a:lnTo>
                <a:lnTo>
                  <a:pt x="2485" y="2090"/>
                </a:lnTo>
                <a:lnTo>
                  <a:pt x="2479" y="2094"/>
                </a:lnTo>
                <a:lnTo>
                  <a:pt x="2460" y="2113"/>
                </a:lnTo>
                <a:lnTo>
                  <a:pt x="2446" y="2119"/>
                </a:lnTo>
                <a:lnTo>
                  <a:pt x="2429" y="2128"/>
                </a:lnTo>
                <a:lnTo>
                  <a:pt x="2418" y="2131"/>
                </a:lnTo>
                <a:lnTo>
                  <a:pt x="2414" y="2132"/>
                </a:lnTo>
                <a:lnTo>
                  <a:pt x="2409" y="2137"/>
                </a:lnTo>
                <a:lnTo>
                  <a:pt x="2406" y="2130"/>
                </a:lnTo>
                <a:lnTo>
                  <a:pt x="2403" y="2127"/>
                </a:lnTo>
                <a:lnTo>
                  <a:pt x="2390" y="2126"/>
                </a:lnTo>
                <a:lnTo>
                  <a:pt x="2383" y="2125"/>
                </a:lnTo>
                <a:lnTo>
                  <a:pt x="2377" y="2123"/>
                </a:lnTo>
                <a:lnTo>
                  <a:pt x="2371" y="2119"/>
                </a:lnTo>
                <a:lnTo>
                  <a:pt x="2365" y="2115"/>
                </a:lnTo>
                <a:lnTo>
                  <a:pt x="2354" y="2105"/>
                </a:lnTo>
                <a:lnTo>
                  <a:pt x="2346" y="2093"/>
                </a:lnTo>
                <a:lnTo>
                  <a:pt x="2331" y="2068"/>
                </a:lnTo>
                <a:lnTo>
                  <a:pt x="2315" y="2015"/>
                </a:lnTo>
                <a:lnTo>
                  <a:pt x="2313" y="1976"/>
                </a:lnTo>
                <a:lnTo>
                  <a:pt x="2309" y="1967"/>
                </a:lnTo>
                <a:lnTo>
                  <a:pt x="2310" y="1960"/>
                </a:lnTo>
                <a:lnTo>
                  <a:pt x="2306" y="1935"/>
                </a:lnTo>
                <a:lnTo>
                  <a:pt x="2303" y="1932"/>
                </a:lnTo>
                <a:lnTo>
                  <a:pt x="2279" y="1912"/>
                </a:lnTo>
                <a:lnTo>
                  <a:pt x="2275" y="1909"/>
                </a:lnTo>
                <a:lnTo>
                  <a:pt x="2273" y="1904"/>
                </a:lnTo>
                <a:lnTo>
                  <a:pt x="2272" y="1901"/>
                </a:lnTo>
                <a:lnTo>
                  <a:pt x="2270" y="1896"/>
                </a:lnTo>
                <a:lnTo>
                  <a:pt x="2270" y="1883"/>
                </a:lnTo>
                <a:lnTo>
                  <a:pt x="2269" y="1880"/>
                </a:lnTo>
                <a:lnTo>
                  <a:pt x="2256" y="1862"/>
                </a:lnTo>
                <a:lnTo>
                  <a:pt x="2254" y="1858"/>
                </a:lnTo>
                <a:lnTo>
                  <a:pt x="2252" y="1850"/>
                </a:lnTo>
                <a:lnTo>
                  <a:pt x="2244" y="1835"/>
                </a:lnTo>
                <a:lnTo>
                  <a:pt x="2243" y="1829"/>
                </a:lnTo>
                <a:lnTo>
                  <a:pt x="2244" y="1821"/>
                </a:lnTo>
                <a:lnTo>
                  <a:pt x="2250" y="1805"/>
                </a:lnTo>
                <a:lnTo>
                  <a:pt x="2252" y="1781"/>
                </a:lnTo>
                <a:lnTo>
                  <a:pt x="2256" y="1767"/>
                </a:lnTo>
                <a:lnTo>
                  <a:pt x="2268" y="1744"/>
                </a:lnTo>
                <a:lnTo>
                  <a:pt x="2270" y="1737"/>
                </a:lnTo>
                <a:lnTo>
                  <a:pt x="2264" y="1733"/>
                </a:lnTo>
                <a:lnTo>
                  <a:pt x="2263" y="1726"/>
                </a:lnTo>
                <a:lnTo>
                  <a:pt x="2269" y="1701"/>
                </a:lnTo>
                <a:lnTo>
                  <a:pt x="2269" y="1698"/>
                </a:lnTo>
                <a:lnTo>
                  <a:pt x="2267" y="1693"/>
                </a:lnTo>
                <a:lnTo>
                  <a:pt x="2266" y="1688"/>
                </a:lnTo>
                <a:lnTo>
                  <a:pt x="2260" y="1682"/>
                </a:lnTo>
                <a:lnTo>
                  <a:pt x="2260" y="1677"/>
                </a:lnTo>
                <a:lnTo>
                  <a:pt x="2244" y="1667"/>
                </a:lnTo>
                <a:lnTo>
                  <a:pt x="2243" y="1663"/>
                </a:lnTo>
                <a:lnTo>
                  <a:pt x="2242" y="1658"/>
                </a:lnTo>
                <a:lnTo>
                  <a:pt x="2242" y="1605"/>
                </a:lnTo>
                <a:lnTo>
                  <a:pt x="2232" y="1554"/>
                </a:lnTo>
                <a:lnTo>
                  <a:pt x="2236" y="1523"/>
                </a:lnTo>
                <a:lnTo>
                  <a:pt x="2235" y="1506"/>
                </a:lnTo>
                <a:lnTo>
                  <a:pt x="2229" y="1492"/>
                </a:lnTo>
                <a:lnTo>
                  <a:pt x="2248" y="1457"/>
                </a:lnTo>
                <a:lnTo>
                  <a:pt x="2241" y="1460"/>
                </a:lnTo>
                <a:lnTo>
                  <a:pt x="2236" y="1464"/>
                </a:lnTo>
                <a:lnTo>
                  <a:pt x="2230" y="1466"/>
                </a:lnTo>
                <a:lnTo>
                  <a:pt x="2219" y="1467"/>
                </a:lnTo>
                <a:lnTo>
                  <a:pt x="2213" y="1466"/>
                </a:lnTo>
                <a:lnTo>
                  <a:pt x="2210" y="1464"/>
                </a:lnTo>
                <a:lnTo>
                  <a:pt x="2206" y="1464"/>
                </a:lnTo>
                <a:lnTo>
                  <a:pt x="2200" y="1469"/>
                </a:lnTo>
                <a:lnTo>
                  <a:pt x="2195" y="1471"/>
                </a:lnTo>
                <a:lnTo>
                  <a:pt x="2190" y="1470"/>
                </a:lnTo>
                <a:lnTo>
                  <a:pt x="2186" y="1467"/>
                </a:lnTo>
                <a:lnTo>
                  <a:pt x="2182" y="1465"/>
                </a:lnTo>
                <a:lnTo>
                  <a:pt x="2174" y="1476"/>
                </a:lnTo>
                <a:lnTo>
                  <a:pt x="2175" y="1469"/>
                </a:lnTo>
                <a:lnTo>
                  <a:pt x="2176" y="1446"/>
                </a:lnTo>
                <a:lnTo>
                  <a:pt x="2181" y="1423"/>
                </a:lnTo>
                <a:lnTo>
                  <a:pt x="2182" y="1416"/>
                </a:lnTo>
                <a:lnTo>
                  <a:pt x="2195" y="1396"/>
                </a:lnTo>
                <a:lnTo>
                  <a:pt x="2194" y="1392"/>
                </a:lnTo>
                <a:lnTo>
                  <a:pt x="2190" y="1389"/>
                </a:lnTo>
                <a:lnTo>
                  <a:pt x="2194" y="1381"/>
                </a:lnTo>
                <a:lnTo>
                  <a:pt x="2204" y="1370"/>
                </a:lnTo>
                <a:lnTo>
                  <a:pt x="2204" y="1367"/>
                </a:lnTo>
                <a:lnTo>
                  <a:pt x="2193" y="1358"/>
                </a:lnTo>
                <a:lnTo>
                  <a:pt x="2187" y="1353"/>
                </a:lnTo>
                <a:lnTo>
                  <a:pt x="2180" y="1350"/>
                </a:lnTo>
                <a:lnTo>
                  <a:pt x="2175" y="1350"/>
                </a:lnTo>
                <a:lnTo>
                  <a:pt x="2159" y="1346"/>
                </a:lnTo>
                <a:lnTo>
                  <a:pt x="2153" y="1342"/>
                </a:lnTo>
                <a:lnTo>
                  <a:pt x="2147" y="1336"/>
                </a:lnTo>
                <a:lnTo>
                  <a:pt x="2143" y="1328"/>
                </a:lnTo>
                <a:lnTo>
                  <a:pt x="2140" y="1319"/>
                </a:lnTo>
                <a:lnTo>
                  <a:pt x="2139" y="1294"/>
                </a:lnTo>
                <a:lnTo>
                  <a:pt x="2138" y="1288"/>
                </a:lnTo>
                <a:lnTo>
                  <a:pt x="2134" y="1281"/>
                </a:lnTo>
                <a:lnTo>
                  <a:pt x="2132" y="1278"/>
                </a:lnTo>
                <a:lnTo>
                  <a:pt x="2131" y="1276"/>
                </a:lnTo>
                <a:lnTo>
                  <a:pt x="2113" y="1265"/>
                </a:lnTo>
                <a:lnTo>
                  <a:pt x="2110" y="1263"/>
                </a:lnTo>
                <a:lnTo>
                  <a:pt x="2103" y="1257"/>
                </a:lnTo>
                <a:lnTo>
                  <a:pt x="2099" y="1256"/>
                </a:lnTo>
                <a:lnTo>
                  <a:pt x="2084" y="1260"/>
                </a:lnTo>
                <a:lnTo>
                  <a:pt x="2070" y="1257"/>
                </a:lnTo>
                <a:lnTo>
                  <a:pt x="2063" y="1255"/>
                </a:lnTo>
                <a:lnTo>
                  <a:pt x="2059" y="1253"/>
                </a:lnTo>
                <a:lnTo>
                  <a:pt x="2059" y="1236"/>
                </a:lnTo>
                <a:lnTo>
                  <a:pt x="2062" y="1228"/>
                </a:lnTo>
                <a:lnTo>
                  <a:pt x="2064" y="1220"/>
                </a:lnTo>
                <a:lnTo>
                  <a:pt x="2063" y="1219"/>
                </a:lnTo>
                <a:lnTo>
                  <a:pt x="2060" y="1217"/>
                </a:lnTo>
                <a:lnTo>
                  <a:pt x="2059" y="1214"/>
                </a:lnTo>
                <a:lnTo>
                  <a:pt x="2062" y="1212"/>
                </a:lnTo>
                <a:lnTo>
                  <a:pt x="2064" y="1208"/>
                </a:lnTo>
                <a:lnTo>
                  <a:pt x="2064" y="1205"/>
                </a:lnTo>
                <a:lnTo>
                  <a:pt x="2064" y="1199"/>
                </a:lnTo>
                <a:lnTo>
                  <a:pt x="2063" y="1188"/>
                </a:lnTo>
                <a:lnTo>
                  <a:pt x="2062" y="1187"/>
                </a:lnTo>
                <a:lnTo>
                  <a:pt x="2063" y="1180"/>
                </a:lnTo>
                <a:lnTo>
                  <a:pt x="2065" y="1176"/>
                </a:lnTo>
                <a:lnTo>
                  <a:pt x="2069" y="1176"/>
                </a:lnTo>
                <a:lnTo>
                  <a:pt x="2071" y="1174"/>
                </a:lnTo>
                <a:lnTo>
                  <a:pt x="2110" y="1112"/>
                </a:lnTo>
                <a:lnTo>
                  <a:pt x="2120" y="1112"/>
                </a:lnTo>
                <a:lnTo>
                  <a:pt x="2125" y="1111"/>
                </a:lnTo>
                <a:lnTo>
                  <a:pt x="2128" y="1106"/>
                </a:lnTo>
                <a:lnTo>
                  <a:pt x="2125" y="1101"/>
                </a:lnTo>
                <a:lnTo>
                  <a:pt x="2120" y="1101"/>
                </a:lnTo>
                <a:lnTo>
                  <a:pt x="2109" y="1103"/>
                </a:lnTo>
                <a:lnTo>
                  <a:pt x="2102" y="1105"/>
                </a:lnTo>
                <a:lnTo>
                  <a:pt x="2099" y="1103"/>
                </a:lnTo>
                <a:lnTo>
                  <a:pt x="2078" y="1083"/>
                </a:lnTo>
                <a:lnTo>
                  <a:pt x="2070" y="1080"/>
                </a:lnTo>
                <a:lnTo>
                  <a:pt x="2059" y="1081"/>
                </a:lnTo>
                <a:lnTo>
                  <a:pt x="2044" y="1089"/>
                </a:lnTo>
                <a:lnTo>
                  <a:pt x="2036" y="1091"/>
                </a:lnTo>
                <a:lnTo>
                  <a:pt x="2025" y="1093"/>
                </a:lnTo>
                <a:lnTo>
                  <a:pt x="2017" y="1089"/>
                </a:lnTo>
                <a:lnTo>
                  <a:pt x="2003" y="1076"/>
                </a:lnTo>
                <a:lnTo>
                  <a:pt x="1998" y="1076"/>
                </a:lnTo>
                <a:lnTo>
                  <a:pt x="1976" y="1058"/>
                </a:lnTo>
                <a:lnTo>
                  <a:pt x="1972" y="1053"/>
                </a:lnTo>
                <a:lnTo>
                  <a:pt x="1970" y="1046"/>
                </a:lnTo>
                <a:lnTo>
                  <a:pt x="1973" y="1012"/>
                </a:lnTo>
                <a:lnTo>
                  <a:pt x="1970" y="959"/>
                </a:lnTo>
                <a:lnTo>
                  <a:pt x="1968" y="954"/>
                </a:lnTo>
                <a:lnTo>
                  <a:pt x="1964" y="946"/>
                </a:lnTo>
                <a:lnTo>
                  <a:pt x="1961" y="942"/>
                </a:lnTo>
                <a:lnTo>
                  <a:pt x="1964" y="924"/>
                </a:lnTo>
                <a:lnTo>
                  <a:pt x="1962" y="916"/>
                </a:lnTo>
                <a:lnTo>
                  <a:pt x="1958" y="911"/>
                </a:lnTo>
                <a:lnTo>
                  <a:pt x="1955" y="908"/>
                </a:lnTo>
                <a:lnTo>
                  <a:pt x="1959" y="897"/>
                </a:lnTo>
                <a:lnTo>
                  <a:pt x="1967" y="881"/>
                </a:lnTo>
                <a:lnTo>
                  <a:pt x="1972" y="875"/>
                </a:lnTo>
                <a:lnTo>
                  <a:pt x="1974" y="872"/>
                </a:lnTo>
                <a:lnTo>
                  <a:pt x="1976" y="868"/>
                </a:lnTo>
                <a:lnTo>
                  <a:pt x="1974" y="865"/>
                </a:lnTo>
                <a:lnTo>
                  <a:pt x="1968" y="856"/>
                </a:lnTo>
                <a:lnTo>
                  <a:pt x="1967" y="852"/>
                </a:lnTo>
                <a:lnTo>
                  <a:pt x="1966" y="846"/>
                </a:lnTo>
                <a:lnTo>
                  <a:pt x="1962" y="838"/>
                </a:lnTo>
                <a:lnTo>
                  <a:pt x="1959" y="833"/>
                </a:lnTo>
                <a:lnTo>
                  <a:pt x="1954" y="834"/>
                </a:lnTo>
                <a:lnTo>
                  <a:pt x="1947" y="827"/>
                </a:lnTo>
                <a:lnTo>
                  <a:pt x="1945" y="815"/>
                </a:lnTo>
                <a:lnTo>
                  <a:pt x="1945" y="801"/>
                </a:lnTo>
                <a:lnTo>
                  <a:pt x="1946" y="792"/>
                </a:lnTo>
                <a:lnTo>
                  <a:pt x="1949" y="786"/>
                </a:lnTo>
                <a:lnTo>
                  <a:pt x="1951" y="782"/>
                </a:lnTo>
                <a:lnTo>
                  <a:pt x="1949" y="781"/>
                </a:lnTo>
                <a:lnTo>
                  <a:pt x="1946" y="772"/>
                </a:lnTo>
                <a:lnTo>
                  <a:pt x="1945" y="760"/>
                </a:lnTo>
                <a:lnTo>
                  <a:pt x="1942" y="748"/>
                </a:lnTo>
                <a:lnTo>
                  <a:pt x="1937" y="736"/>
                </a:lnTo>
                <a:lnTo>
                  <a:pt x="1934" y="730"/>
                </a:lnTo>
                <a:lnTo>
                  <a:pt x="1930" y="724"/>
                </a:lnTo>
                <a:lnTo>
                  <a:pt x="1927" y="719"/>
                </a:lnTo>
                <a:lnTo>
                  <a:pt x="1924" y="707"/>
                </a:lnTo>
                <a:lnTo>
                  <a:pt x="1923" y="704"/>
                </a:lnTo>
                <a:lnTo>
                  <a:pt x="1916" y="700"/>
                </a:lnTo>
                <a:lnTo>
                  <a:pt x="1906" y="701"/>
                </a:lnTo>
                <a:lnTo>
                  <a:pt x="1897" y="706"/>
                </a:lnTo>
                <a:lnTo>
                  <a:pt x="1892" y="714"/>
                </a:lnTo>
                <a:lnTo>
                  <a:pt x="1890" y="707"/>
                </a:lnTo>
                <a:lnTo>
                  <a:pt x="1893" y="694"/>
                </a:lnTo>
                <a:lnTo>
                  <a:pt x="1890" y="687"/>
                </a:lnTo>
                <a:lnTo>
                  <a:pt x="1885" y="685"/>
                </a:lnTo>
                <a:lnTo>
                  <a:pt x="1881" y="686"/>
                </a:lnTo>
                <a:lnTo>
                  <a:pt x="1879" y="686"/>
                </a:lnTo>
                <a:lnTo>
                  <a:pt x="1875" y="665"/>
                </a:lnTo>
                <a:lnTo>
                  <a:pt x="1872" y="659"/>
                </a:lnTo>
                <a:lnTo>
                  <a:pt x="1862" y="658"/>
                </a:lnTo>
                <a:lnTo>
                  <a:pt x="1853" y="661"/>
                </a:lnTo>
                <a:lnTo>
                  <a:pt x="1848" y="665"/>
                </a:lnTo>
                <a:lnTo>
                  <a:pt x="1846" y="675"/>
                </a:lnTo>
                <a:lnTo>
                  <a:pt x="1841" y="683"/>
                </a:lnTo>
                <a:lnTo>
                  <a:pt x="1834" y="689"/>
                </a:lnTo>
                <a:lnTo>
                  <a:pt x="1825" y="693"/>
                </a:lnTo>
                <a:lnTo>
                  <a:pt x="1831" y="682"/>
                </a:lnTo>
                <a:lnTo>
                  <a:pt x="1831" y="673"/>
                </a:lnTo>
                <a:lnTo>
                  <a:pt x="1829" y="663"/>
                </a:lnTo>
                <a:lnTo>
                  <a:pt x="1831" y="654"/>
                </a:lnTo>
                <a:lnTo>
                  <a:pt x="1834" y="651"/>
                </a:lnTo>
                <a:lnTo>
                  <a:pt x="1842" y="649"/>
                </a:lnTo>
                <a:lnTo>
                  <a:pt x="1846" y="648"/>
                </a:lnTo>
                <a:lnTo>
                  <a:pt x="1848" y="644"/>
                </a:lnTo>
                <a:lnTo>
                  <a:pt x="1851" y="634"/>
                </a:lnTo>
                <a:lnTo>
                  <a:pt x="1854" y="631"/>
                </a:lnTo>
                <a:lnTo>
                  <a:pt x="1856" y="630"/>
                </a:lnTo>
                <a:lnTo>
                  <a:pt x="1862" y="627"/>
                </a:lnTo>
                <a:lnTo>
                  <a:pt x="1866" y="624"/>
                </a:lnTo>
                <a:lnTo>
                  <a:pt x="1868" y="621"/>
                </a:lnTo>
                <a:lnTo>
                  <a:pt x="1871" y="618"/>
                </a:lnTo>
                <a:lnTo>
                  <a:pt x="1872" y="613"/>
                </a:lnTo>
                <a:lnTo>
                  <a:pt x="1872" y="611"/>
                </a:lnTo>
                <a:lnTo>
                  <a:pt x="1866" y="606"/>
                </a:lnTo>
                <a:lnTo>
                  <a:pt x="1850" y="599"/>
                </a:lnTo>
                <a:lnTo>
                  <a:pt x="1846" y="595"/>
                </a:lnTo>
                <a:lnTo>
                  <a:pt x="1844" y="593"/>
                </a:lnTo>
                <a:lnTo>
                  <a:pt x="1846" y="590"/>
                </a:lnTo>
                <a:lnTo>
                  <a:pt x="1846" y="588"/>
                </a:lnTo>
                <a:lnTo>
                  <a:pt x="1843" y="587"/>
                </a:lnTo>
                <a:lnTo>
                  <a:pt x="1841" y="588"/>
                </a:lnTo>
                <a:lnTo>
                  <a:pt x="1840" y="588"/>
                </a:lnTo>
                <a:lnTo>
                  <a:pt x="1840" y="589"/>
                </a:lnTo>
                <a:lnTo>
                  <a:pt x="1838" y="589"/>
                </a:lnTo>
                <a:lnTo>
                  <a:pt x="1836" y="591"/>
                </a:lnTo>
                <a:lnTo>
                  <a:pt x="1829" y="596"/>
                </a:lnTo>
                <a:lnTo>
                  <a:pt x="1828" y="597"/>
                </a:lnTo>
                <a:lnTo>
                  <a:pt x="1810" y="596"/>
                </a:lnTo>
                <a:lnTo>
                  <a:pt x="1804" y="597"/>
                </a:lnTo>
                <a:lnTo>
                  <a:pt x="1798" y="603"/>
                </a:lnTo>
                <a:lnTo>
                  <a:pt x="1794" y="611"/>
                </a:lnTo>
                <a:lnTo>
                  <a:pt x="1788" y="630"/>
                </a:lnTo>
                <a:lnTo>
                  <a:pt x="1787" y="636"/>
                </a:lnTo>
                <a:lnTo>
                  <a:pt x="1785" y="640"/>
                </a:lnTo>
                <a:lnTo>
                  <a:pt x="1770" y="656"/>
                </a:lnTo>
                <a:lnTo>
                  <a:pt x="1761" y="669"/>
                </a:lnTo>
                <a:lnTo>
                  <a:pt x="1754" y="674"/>
                </a:lnTo>
                <a:lnTo>
                  <a:pt x="1744" y="675"/>
                </a:lnTo>
                <a:lnTo>
                  <a:pt x="1736" y="676"/>
                </a:lnTo>
                <a:lnTo>
                  <a:pt x="1726" y="677"/>
                </a:lnTo>
                <a:lnTo>
                  <a:pt x="1719" y="680"/>
                </a:lnTo>
                <a:lnTo>
                  <a:pt x="1714" y="685"/>
                </a:lnTo>
                <a:lnTo>
                  <a:pt x="1712" y="681"/>
                </a:lnTo>
                <a:lnTo>
                  <a:pt x="1693" y="686"/>
                </a:lnTo>
                <a:lnTo>
                  <a:pt x="1683" y="693"/>
                </a:lnTo>
                <a:lnTo>
                  <a:pt x="1681" y="707"/>
                </a:lnTo>
                <a:lnTo>
                  <a:pt x="1687" y="741"/>
                </a:lnTo>
                <a:lnTo>
                  <a:pt x="1687" y="775"/>
                </a:lnTo>
                <a:lnTo>
                  <a:pt x="1684" y="790"/>
                </a:lnTo>
                <a:lnTo>
                  <a:pt x="1678" y="803"/>
                </a:lnTo>
                <a:lnTo>
                  <a:pt x="1676" y="810"/>
                </a:lnTo>
                <a:lnTo>
                  <a:pt x="1676" y="818"/>
                </a:lnTo>
                <a:lnTo>
                  <a:pt x="1676" y="841"/>
                </a:lnTo>
                <a:lnTo>
                  <a:pt x="1676" y="850"/>
                </a:lnTo>
                <a:lnTo>
                  <a:pt x="1626" y="1000"/>
                </a:lnTo>
                <a:lnTo>
                  <a:pt x="1625" y="1009"/>
                </a:lnTo>
                <a:lnTo>
                  <a:pt x="1627" y="1016"/>
                </a:lnTo>
                <a:lnTo>
                  <a:pt x="1626" y="1021"/>
                </a:lnTo>
                <a:lnTo>
                  <a:pt x="1609" y="1043"/>
                </a:lnTo>
                <a:lnTo>
                  <a:pt x="1601" y="1077"/>
                </a:lnTo>
                <a:lnTo>
                  <a:pt x="1600" y="1096"/>
                </a:lnTo>
                <a:lnTo>
                  <a:pt x="1603" y="1109"/>
                </a:lnTo>
                <a:lnTo>
                  <a:pt x="1606" y="1111"/>
                </a:lnTo>
                <a:lnTo>
                  <a:pt x="1609" y="1111"/>
                </a:lnTo>
                <a:lnTo>
                  <a:pt x="1614" y="1111"/>
                </a:lnTo>
                <a:lnTo>
                  <a:pt x="1619" y="1113"/>
                </a:lnTo>
                <a:lnTo>
                  <a:pt x="1621" y="1117"/>
                </a:lnTo>
                <a:lnTo>
                  <a:pt x="1627" y="1128"/>
                </a:lnTo>
                <a:lnTo>
                  <a:pt x="1634" y="1131"/>
                </a:lnTo>
                <a:lnTo>
                  <a:pt x="1635" y="1136"/>
                </a:lnTo>
                <a:lnTo>
                  <a:pt x="1631" y="1148"/>
                </a:lnTo>
                <a:lnTo>
                  <a:pt x="1613" y="1136"/>
                </a:lnTo>
                <a:lnTo>
                  <a:pt x="1608" y="1134"/>
                </a:lnTo>
                <a:lnTo>
                  <a:pt x="1603" y="1138"/>
                </a:lnTo>
                <a:lnTo>
                  <a:pt x="1590" y="1162"/>
                </a:lnTo>
                <a:lnTo>
                  <a:pt x="1590" y="1154"/>
                </a:lnTo>
                <a:lnTo>
                  <a:pt x="1588" y="1145"/>
                </a:lnTo>
                <a:lnTo>
                  <a:pt x="1582" y="1123"/>
                </a:lnTo>
                <a:lnTo>
                  <a:pt x="1581" y="1115"/>
                </a:lnTo>
                <a:lnTo>
                  <a:pt x="1583" y="1109"/>
                </a:lnTo>
                <a:lnTo>
                  <a:pt x="1587" y="1101"/>
                </a:lnTo>
                <a:lnTo>
                  <a:pt x="1570" y="1106"/>
                </a:lnTo>
                <a:lnTo>
                  <a:pt x="1554" y="1121"/>
                </a:lnTo>
                <a:lnTo>
                  <a:pt x="1541" y="1142"/>
                </a:lnTo>
                <a:lnTo>
                  <a:pt x="1535" y="1165"/>
                </a:lnTo>
                <a:lnTo>
                  <a:pt x="1527" y="1181"/>
                </a:lnTo>
                <a:lnTo>
                  <a:pt x="1523" y="1198"/>
                </a:lnTo>
                <a:lnTo>
                  <a:pt x="1522" y="1204"/>
                </a:lnTo>
                <a:lnTo>
                  <a:pt x="1524" y="1207"/>
                </a:lnTo>
                <a:lnTo>
                  <a:pt x="1528" y="1208"/>
                </a:lnTo>
                <a:lnTo>
                  <a:pt x="1530" y="1206"/>
                </a:lnTo>
                <a:lnTo>
                  <a:pt x="1533" y="1204"/>
                </a:lnTo>
                <a:lnTo>
                  <a:pt x="1534" y="1201"/>
                </a:lnTo>
                <a:lnTo>
                  <a:pt x="1536" y="1201"/>
                </a:lnTo>
                <a:lnTo>
                  <a:pt x="1536" y="1206"/>
                </a:lnTo>
                <a:lnTo>
                  <a:pt x="1538" y="1210"/>
                </a:lnTo>
                <a:lnTo>
                  <a:pt x="1541" y="1213"/>
                </a:lnTo>
                <a:lnTo>
                  <a:pt x="1545" y="1214"/>
                </a:lnTo>
                <a:lnTo>
                  <a:pt x="1541" y="1216"/>
                </a:lnTo>
                <a:lnTo>
                  <a:pt x="1536" y="1217"/>
                </a:lnTo>
                <a:lnTo>
                  <a:pt x="1529" y="1218"/>
                </a:lnTo>
                <a:lnTo>
                  <a:pt x="1514" y="1212"/>
                </a:lnTo>
                <a:lnTo>
                  <a:pt x="1508" y="1213"/>
                </a:lnTo>
                <a:lnTo>
                  <a:pt x="1504" y="1219"/>
                </a:lnTo>
                <a:lnTo>
                  <a:pt x="1498" y="1245"/>
                </a:lnTo>
                <a:lnTo>
                  <a:pt x="1458" y="1333"/>
                </a:lnTo>
                <a:lnTo>
                  <a:pt x="1456" y="1338"/>
                </a:lnTo>
                <a:lnTo>
                  <a:pt x="1460" y="1347"/>
                </a:lnTo>
                <a:lnTo>
                  <a:pt x="1468" y="1347"/>
                </a:lnTo>
                <a:lnTo>
                  <a:pt x="1486" y="1340"/>
                </a:lnTo>
                <a:lnTo>
                  <a:pt x="1496" y="1341"/>
                </a:lnTo>
                <a:lnTo>
                  <a:pt x="1501" y="1340"/>
                </a:lnTo>
                <a:lnTo>
                  <a:pt x="1499" y="1335"/>
                </a:lnTo>
                <a:lnTo>
                  <a:pt x="1496" y="1334"/>
                </a:lnTo>
                <a:lnTo>
                  <a:pt x="1486" y="1334"/>
                </a:lnTo>
                <a:lnTo>
                  <a:pt x="1484" y="1333"/>
                </a:lnTo>
                <a:lnTo>
                  <a:pt x="1485" y="1307"/>
                </a:lnTo>
                <a:lnTo>
                  <a:pt x="1484" y="1300"/>
                </a:lnTo>
                <a:lnTo>
                  <a:pt x="1485" y="1300"/>
                </a:lnTo>
                <a:lnTo>
                  <a:pt x="1486" y="1300"/>
                </a:lnTo>
                <a:lnTo>
                  <a:pt x="1486" y="1299"/>
                </a:lnTo>
                <a:lnTo>
                  <a:pt x="1486" y="1298"/>
                </a:lnTo>
                <a:lnTo>
                  <a:pt x="1493" y="1303"/>
                </a:lnTo>
                <a:lnTo>
                  <a:pt x="1501" y="1305"/>
                </a:lnTo>
                <a:lnTo>
                  <a:pt x="1518" y="1304"/>
                </a:lnTo>
                <a:lnTo>
                  <a:pt x="1521" y="1306"/>
                </a:lnTo>
                <a:lnTo>
                  <a:pt x="1515" y="1312"/>
                </a:lnTo>
                <a:lnTo>
                  <a:pt x="1498" y="1323"/>
                </a:lnTo>
                <a:lnTo>
                  <a:pt x="1515" y="1328"/>
                </a:lnTo>
                <a:lnTo>
                  <a:pt x="1520" y="1331"/>
                </a:lnTo>
                <a:lnTo>
                  <a:pt x="1524" y="1336"/>
                </a:lnTo>
                <a:lnTo>
                  <a:pt x="1529" y="1346"/>
                </a:lnTo>
                <a:lnTo>
                  <a:pt x="1534" y="1350"/>
                </a:lnTo>
                <a:lnTo>
                  <a:pt x="1540" y="1354"/>
                </a:lnTo>
                <a:lnTo>
                  <a:pt x="1546" y="1355"/>
                </a:lnTo>
                <a:lnTo>
                  <a:pt x="1557" y="1356"/>
                </a:lnTo>
                <a:lnTo>
                  <a:pt x="1570" y="1354"/>
                </a:lnTo>
                <a:lnTo>
                  <a:pt x="1576" y="1354"/>
                </a:lnTo>
                <a:lnTo>
                  <a:pt x="1582" y="1356"/>
                </a:lnTo>
                <a:lnTo>
                  <a:pt x="1589" y="1348"/>
                </a:lnTo>
                <a:lnTo>
                  <a:pt x="1594" y="1348"/>
                </a:lnTo>
                <a:lnTo>
                  <a:pt x="1601" y="1353"/>
                </a:lnTo>
                <a:lnTo>
                  <a:pt x="1612" y="1356"/>
                </a:lnTo>
                <a:lnTo>
                  <a:pt x="1602" y="1355"/>
                </a:lnTo>
                <a:lnTo>
                  <a:pt x="1597" y="1356"/>
                </a:lnTo>
                <a:lnTo>
                  <a:pt x="1594" y="1358"/>
                </a:lnTo>
                <a:lnTo>
                  <a:pt x="1589" y="1361"/>
                </a:lnTo>
                <a:lnTo>
                  <a:pt x="1581" y="1364"/>
                </a:lnTo>
                <a:lnTo>
                  <a:pt x="1571" y="1371"/>
                </a:lnTo>
                <a:lnTo>
                  <a:pt x="1557" y="1378"/>
                </a:lnTo>
                <a:lnTo>
                  <a:pt x="1551" y="1384"/>
                </a:lnTo>
                <a:lnTo>
                  <a:pt x="1554" y="1386"/>
                </a:lnTo>
                <a:lnTo>
                  <a:pt x="1575" y="1391"/>
                </a:lnTo>
                <a:lnTo>
                  <a:pt x="1578" y="1396"/>
                </a:lnTo>
                <a:lnTo>
                  <a:pt x="1584" y="1403"/>
                </a:lnTo>
                <a:lnTo>
                  <a:pt x="1592" y="1407"/>
                </a:lnTo>
                <a:lnTo>
                  <a:pt x="1603" y="1409"/>
                </a:lnTo>
                <a:lnTo>
                  <a:pt x="1615" y="1410"/>
                </a:lnTo>
                <a:lnTo>
                  <a:pt x="1626" y="1409"/>
                </a:lnTo>
                <a:lnTo>
                  <a:pt x="1618" y="1415"/>
                </a:lnTo>
                <a:lnTo>
                  <a:pt x="1584" y="1426"/>
                </a:lnTo>
                <a:lnTo>
                  <a:pt x="1588" y="1432"/>
                </a:lnTo>
                <a:lnTo>
                  <a:pt x="1590" y="1448"/>
                </a:lnTo>
                <a:lnTo>
                  <a:pt x="1597" y="1463"/>
                </a:lnTo>
                <a:lnTo>
                  <a:pt x="1597" y="1471"/>
                </a:lnTo>
                <a:lnTo>
                  <a:pt x="1597" y="1481"/>
                </a:lnTo>
                <a:lnTo>
                  <a:pt x="1597" y="1488"/>
                </a:lnTo>
                <a:lnTo>
                  <a:pt x="1587" y="1467"/>
                </a:lnTo>
                <a:lnTo>
                  <a:pt x="1583" y="1465"/>
                </a:lnTo>
                <a:lnTo>
                  <a:pt x="1579" y="1461"/>
                </a:lnTo>
                <a:lnTo>
                  <a:pt x="1578" y="1452"/>
                </a:lnTo>
                <a:lnTo>
                  <a:pt x="1578" y="1434"/>
                </a:lnTo>
                <a:lnTo>
                  <a:pt x="1575" y="1410"/>
                </a:lnTo>
                <a:lnTo>
                  <a:pt x="1569" y="1403"/>
                </a:lnTo>
                <a:lnTo>
                  <a:pt x="1563" y="1397"/>
                </a:lnTo>
                <a:lnTo>
                  <a:pt x="1555" y="1395"/>
                </a:lnTo>
                <a:lnTo>
                  <a:pt x="1551" y="1403"/>
                </a:lnTo>
                <a:lnTo>
                  <a:pt x="1548" y="1403"/>
                </a:lnTo>
                <a:lnTo>
                  <a:pt x="1550" y="1393"/>
                </a:lnTo>
                <a:lnTo>
                  <a:pt x="1550" y="1389"/>
                </a:lnTo>
                <a:lnTo>
                  <a:pt x="1545" y="1390"/>
                </a:lnTo>
                <a:lnTo>
                  <a:pt x="1541" y="1393"/>
                </a:lnTo>
                <a:lnTo>
                  <a:pt x="1539" y="1401"/>
                </a:lnTo>
                <a:lnTo>
                  <a:pt x="1536" y="1412"/>
                </a:lnTo>
                <a:lnTo>
                  <a:pt x="1527" y="1438"/>
                </a:lnTo>
                <a:lnTo>
                  <a:pt x="1526" y="1444"/>
                </a:lnTo>
                <a:lnTo>
                  <a:pt x="1523" y="1451"/>
                </a:lnTo>
                <a:lnTo>
                  <a:pt x="1516" y="1460"/>
                </a:lnTo>
                <a:lnTo>
                  <a:pt x="1507" y="1470"/>
                </a:lnTo>
                <a:lnTo>
                  <a:pt x="1492" y="1477"/>
                </a:lnTo>
                <a:lnTo>
                  <a:pt x="1485" y="1483"/>
                </a:lnTo>
                <a:lnTo>
                  <a:pt x="1478" y="1488"/>
                </a:lnTo>
                <a:lnTo>
                  <a:pt x="1473" y="1482"/>
                </a:lnTo>
                <a:lnTo>
                  <a:pt x="1471" y="1489"/>
                </a:lnTo>
                <a:lnTo>
                  <a:pt x="1467" y="1495"/>
                </a:lnTo>
                <a:lnTo>
                  <a:pt x="1462" y="1502"/>
                </a:lnTo>
                <a:lnTo>
                  <a:pt x="1454" y="1515"/>
                </a:lnTo>
                <a:lnTo>
                  <a:pt x="1453" y="1519"/>
                </a:lnTo>
                <a:lnTo>
                  <a:pt x="1454" y="1522"/>
                </a:lnTo>
                <a:lnTo>
                  <a:pt x="1458" y="1525"/>
                </a:lnTo>
                <a:lnTo>
                  <a:pt x="1460" y="1526"/>
                </a:lnTo>
                <a:lnTo>
                  <a:pt x="1461" y="1527"/>
                </a:lnTo>
                <a:lnTo>
                  <a:pt x="1466" y="1544"/>
                </a:lnTo>
                <a:lnTo>
                  <a:pt x="1468" y="1572"/>
                </a:lnTo>
                <a:lnTo>
                  <a:pt x="1470" y="1578"/>
                </a:lnTo>
                <a:lnTo>
                  <a:pt x="1474" y="1589"/>
                </a:lnTo>
                <a:lnTo>
                  <a:pt x="1478" y="1594"/>
                </a:lnTo>
                <a:lnTo>
                  <a:pt x="1481" y="1599"/>
                </a:lnTo>
                <a:lnTo>
                  <a:pt x="1483" y="1600"/>
                </a:lnTo>
                <a:lnTo>
                  <a:pt x="1484" y="1603"/>
                </a:lnTo>
                <a:lnTo>
                  <a:pt x="1485" y="1606"/>
                </a:lnTo>
                <a:lnTo>
                  <a:pt x="1491" y="1607"/>
                </a:lnTo>
                <a:lnTo>
                  <a:pt x="1493" y="1609"/>
                </a:lnTo>
                <a:lnTo>
                  <a:pt x="1495" y="1612"/>
                </a:lnTo>
                <a:lnTo>
                  <a:pt x="1495" y="1613"/>
                </a:lnTo>
                <a:lnTo>
                  <a:pt x="1496" y="1618"/>
                </a:lnTo>
                <a:lnTo>
                  <a:pt x="1498" y="1623"/>
                </a:lnTo>
                <a:lnTo>
                  <a:pt x="1498" y="1626"/>
                </a:lnTo>
                <a:lnTo>
                  <a:pt x="1497" y="1630"/>
                </a:lnTo>
                <a:lnTo>
                  <a:pt x="1493" y="1638"/>
                </a:lnTo>
                <a:lnTo>
                  <a:pt x="1492" y="1642"/>
                </a:lnTo>
                <a:lnTo>
                  <a:pt x="1490" y="1646"/>
                </a:lnTo>
                <a:lnTo>
                  <a:pt x="1486" y="1652"/>
                </a:lnTo>
                <a:lnTo>
                  <a:pt x="1485" y="1657"/>
                </a:lnTo>
                <a:lnTo>
                  <a:pt x="1490" y="1664"/>
                </a:lnTo>
                <a:lnTo>
                  <a:pt x="1486" y="1667"/>
                </a:lnTo>
                <a:lnTo>
                  <a:pt x="1481" y="1668"/>
                </a:lnTo>
                <a:lnTo>
                  <a:pt x="1478" y="1667"/>
                </a:lnTo>
                <a:lnTo>
                  <a:pt x="1473" y="1664"/>
                </a:lnTo>
                <a:lnTo>
                  <a:pt x="1471" y="1674"/>
                </a:lnTo>
                <a:lnTo>
                  <a:pt x="1460" y="1702"/>
                </a:lnTo>
                <a:lnTo>
                  <a:pt x="1456" y="1708"/>
                </a:lnTo>
                <a:lnTo>
                  <a:pt x="1443" y="1724"/>
                </a:lnTo>
                <a:lnTo>
                  <a:pt x="1442" y="1728"/>
                </a:lnTo>
                <a:lnTo>
                  <a:pt x="1440" y="1737"/>
                </a:lnTo>
                <a:lnTo>
                  <a:pt x="1430" y="1756"/>
                </a:lnTo>
                <a:lnTo>
                  <a:pt x="1409" y="1840"/>
                </a:lnTo>
                <a:lnTo>
                  <a:pt x="1406" y="1875"/>
                </a:lnTo>
                <a:lnTo>
                  <a:pt x="1413" y="1909"/>
                </a:lnTo>
                <a:lnTo>
                  <a:pt x="1434" y="1938"/>
                </a:lnTo>
                <a:lnTo>
                  <a:pt x="1444" y="1948"/>
                </a:lnTo>
                <a:lnTo>
                  <a:pt x="1453" y="1960"/>
                </a:lnTo>
                <a:lnTo>
                  <a:pt x="1460" y="1976"/>
                </a:lnTo>
                <a:lnTo>
                  <a:pt x="1461" y="1995"/>
                </a:lnTo>
                <a:lnTo>
                  <a:pt x="1460" y="2013"/>
                </a:lnTo>
                <a:lnTo>
                  <a:pt x="1456" y="2029"/>
                </a:lnTo>
                <a:lnTo>
                  <a:pt x="1433" y="2093"/>
                </a:lnTo>
                <a:lnTo>
                  <a:pt x="1429" y="2108"/>
                </a:lnTo>
                <a:lnTo>
                  <a:pt x="1428" y="2126"/>
                </a:lnTo>
                <a:lnTo>
                  <a:pt x="1430" y="2134"/>
                </a:lnTo>
                <a:lnTo>
                  <a:pt x="1436" y="2149"/>
                </a:lnTo>
                <a:lnTo>
                  <a:pt x="1437" y="2155"/>
                </a:lnTo>
                <a:lnTo>
                  <a:pt x="1439" y="2181"/>
                </a:lnTo>
                <a:lnTo>
                  <a:pt x="1461" y="2286"/>
                </a:lnTo>
                <a:lnTo>
                  <a:pt x="1465" y="2293"/>
                </a:lnTo>
                <a:lnTo>
                  <a:pt x="1476" y="2306"/>
                </a:lnTo>
                <a:lnTo>
                  <a:pt x="1473" y="2310"/>
                </a:lnTo>
                <a:lnTo>
                  <a:pt x="1473" y="2312"/>
                </a:lnTo>
                <a:lnTo>
                  <a:pt x="1478" y="2317"/>
                </a:lnTo>
                <a:lnTo>
                  <a:pt x="1481" y="2324"/>
                </a:lnTo>
                <a:lnTo>
                  <a:pt x="1485" y="2331"/>
                </a:lnTo>
                <a:lnTo>
                  <a:pt x="1486" y="2340"/>
                </a:lnTo>
                <a:lnTo>
                  <a:pt x="1485" y="2349"/>
                </a:lnTo>
                <a:lnTo>
                  <a:pt x="1483" y="2358"/>
                </a:lnTo>
                <a:lnTo>
                  <a:pt x="1481" y="2366"/>
                </a:lnTo>
                <a:lnTo>
                  <a:pt x="1484" y="2373"/>
                </a:lnTo>
                <a:lnTo>
                  <a:pt x="1474" y="2373"/>
                </a:lnTo>
                <a:lnTo>
                  <a:pt x="1473" y="2378"/>
                </a:lnTo>
                <a:lnTo>
                  <a:pt x="1476" y="2386"/>
                </a:lnTo>
                <a:lnTo>
                  <a:pt x="1476" y="2392"/>
                </a:lnTo>
                <a:lnTo>
                  <a:pt x="1471" y="2399"/>
                </a:lnTo>
                <a:lnTo>
                  <a:pt x="1464" y="2404"/>
                </a:lnTo>
                <a:lnTo>
                  <a:pt x="1459" y="2409"/>
                </a:lnTo>
                <a:lnTo>
                  <a:pt x="1461" y="2417"/>
                </a:lnTo>
                <a:lnTo>
                  <a:pt x="1455" y="2418"/>
                </a:lnTo>
                <a:lnTo>
                  <a:pt x="1453" y="2424"/>
                </a:lnTo>
                <a:lnTo>
                  <a:pt x="1450" y="2432"/>
                </a:lnTo>
                <a:lnTo>
                  <a:pt x="1450" y="2446"/>
                </a:lnTo>
                <a:lnTo>
                  <a:pt x="1448" y="2452"/>
                </a:lnTo>
                <a:lnTo>
                  <a:pt x="1415" y="2529"/>
                </a:lnTo>
                <a:lnTo>
                  <a:pt x="1396" y="2599"/>
                </a:lnTo>
                <a:lnTo>
                  <a:pt x="1381" y="2681"/>
                </a:lnTo>
                <a:lnTo>
                  <a:pt x="1381" y="2697"/>
                </a:lnTo>
                <a:lnTo>
                  <a:pt x="1380" y="2701"/>
                </a:lnTo>
                <a:lnTo>
                  <a:pt x="1373" y="2707"/>
                </a:lnTo>
                <a:lnTo>
                  <a:pt x="1369" y="2712"/>
                </a:lnTo>
                <a:lnTo>
                  <a:pt x="1370" y="2716"/>
                </a:lnTo>
                <a:lnTo>
                  <a:pt x="1384" y="2757"/>
                </a:lnTo>
                <a:lnTo>
                  <a:pt x="1392" y="2766"/>
                </a:lnTo>
                <a:lnTo>
                  <a:pt x="1388" y="2774"/>
                </a:lnTo>
                <a:lnTo>
                  <a:pt x="1367" y="2813"/>
                </a:lnTo>
                <a:lnTo>
                  <a:pt x="1363" y="2822"/>
                </a:lnTo>
                <a:lnTo>
                  <a:pt x="1360" y="2828"/>
                </a:lnTo>
                <a:lnTo>
                  <a:pt x="1359" y="2831"/>
                </a:lnTo>
                <a:lnTo>
                  <a:pt x="1359" y="2848"/>
                </a:lnTo>
                <a:lnTo>
                  <a:pt x="1356" y="2855"/>
                </a:lnTo>
                <a:lnTo>
                  <a:pt x="1349" y="2872"/>
                </a:lnTo>
                <a:lnTo>
                  <a:pt x="1348" y="2880"/>
                </a:lnTo>
                <a:lnTo>
                  <a:pt x="1345" y="2887"/>
                </a:lnTo>
                <a:lnTo>
                  <a:pt x="1337" y="2898"/>
                </a:lnTo>
                <a:lnTo>
                  <a:pt x="1334" y="2904"/>
                </a:lnTo>
                <a:lnTo>
                  <a:pt x="1334" y="2911"/>
                </a:lnTo>
                <a:lnTo>
                  <a:pt x="1335" y="2916"/>
                </a:lnTo>
                <a:lnTo>
                  <a:pt x="1338" y="2917"/>
                </a:lnTo>
                <a:lnTo>
                  <a:pt x="1339" y="2920"/>
                </a:lnTo>
                <a:lnTo>
                  <a:pt x="1339" y="2924"/>
                </a:lnTo>
                <a:lnTo>
                  <a:pt x="1337" y="2933"/>
                </a:lnTo>
                <a:lnTo>
                  <a:pt x="1336" y="2941"/>
                </a:lnTo>
                <a:lnTo>
                  <a:pt x="1331" y="2951"/>
                </a:lnTo>
                <a:lnTo>
                  <a:pt x="1323" y="2967"/>
                </a:lnTo>
                <a:lnTo>
                  <a:pt x="1316" y="2966"/>
                </a:lnTo>
                <a:lnTo>
                  <a:pt x="1312" y="2973"/>
                </a:lnTo>
                <a:lnTo>
                  <a:pt x="1307" y="3000"/>
                </a:lnTo>
                <a:lnTo>
                  <a:pt x="1301" y="3013"/>
                </a:lnTo>
                <a:lnTo>
                  <a:pt x="1300" y="3019"/>
                </a:lnTo>
                <a:lnTo>
                  <a:pt x="1298" y="3026"/>
                </a:lnTo>
                <a:lnTo>
                  <a:pt x="1276" y="3049"/>
                </a:lnTo>
                <a:lnTo>
                  <a:pt x="1267" y="3060"/>
                </a:lnTo>
                <a:lnTo>
                  <a:pt x="1264" y="3063"/>
                </a:lnTo>
                <a:lnTo>
                  <a:pt x="1261" y="3063"/>
                </a:lnTo>
                <a:lnTo>
                  <a:pt x="1254" y="3064"/>
                </a:lnTo>
                <a:lnTo>
                  <a:pt x="1250" y="3065"/>
                </a:lnTo>
                <a:lnTo>
                  <a:pt x="1237" y="3101"/>
                </a:lnTo>
                <a:lnTo>
                  <a:pt x="1199" y="3148"/>
                </a:lnTo>
                <a:lnTo>
                  <a:pt x="1195" y="3154"/>
                </a:lnTo>
                <a:lnTo>
                  <a:pt x="1196" y="3161"/>
                </a:lnTo>
                <a:lnTo>
                  <a:pt x="1199" y="3169"/>
                </a:lnTo>
                <a:lnTo>
                  <a:pt x="1201" y="3176"/>
                </a:lnTo>
                <a:lnTo>
                  <a:pt x="1196" y="3202"/>
                </a:lnTo>
                <a:lnTo>
                  <a:pt x="1194" y="3208"/>
                </a:lnTo>
                <a:lnTo>
                  <a:pt x="1191" y="3211"/>
                </a:lnTo>
                <a:lnTo>
                  <a:pt x="1189" y="3224"/>
                </a:lnTo>
                <a:lnTo>
                  <a:pt x="1181" y="3234"/>
                </a:lnTo>
                <a:lnTo>
                  <a:pt x="1178" y="3237"/>
                </a:lnTo>
                <a:lnTo>
                  <a:pt x="1174" y="3253"/>
                </a:lnTo>
                <a:lnTo>
                  <a:pt x="1169" y="3287"/>
                </a:lnTo>
                <a:lnTo>
                  <a:pt x="1158" y="3317"/>
                </a:lnTo>
                <a:lnTo>
                  <a:pt x="1154" y="3325"/>
                </a:lnTo>
                <a:lnTo>
                  <a:pt x="1149" y="3329"/>
                </a:lnTo>
                <a:lnTo>
                  <a:pt x="1141" y="3330"/>
                </a:lnTo>
                <a:lnTo>
                  <a:pt x="1132" y="3333"/>
                </a:lnTo>
                <a:lnTo>
                  <a:pt x="1122" y="3336"/>
                </a:lnTo>
                <a:lnTo>
                  <a:pt x="1117" y="3340"/>
                </a:lnTo>
                <a:lnTo>
                  <a:pt x="1114" y="3347"/>
                </a:lnTo>
                <a:lnTo>
                  <a:pt x="1113" y="3352"/>
                </a:lnTo>
                <a:lnTo>
                  <a:pt x="1109" y="3355"/>
                </a:lnTo>
                <a:lnTo>
                  <a:pt x="1090" y="3359"/>
                </a:lnTo>
                <a:lnTo>
                  <a:pt x="1084" y="3362"/>
                </a:lnTo>
                <a:lnTo>
                  <a:pt x="1072" y="3373"/>
                </a:lnTo>
                <a:lnTo>
                  <a:pt x="1061" y="3380"/>
                </a:lnTo>
                <a:lnTo>
                  <a:pt x="1058" y="3383"/>
                </a:lnTo>
                <a:lnTo>
                  <a:pt x="1054" y="3385"/>
                </a:lnTo>
                <a:lnTo>
                  <a:pt x="1045" y="3386"/>
                </a:lnTo>
                <a:lnTo>
                  <a:pt x="1041" y="3389"/>
                </a:lnTo>
                <a:lnTo>
                  <a:pt x="1029" y="3398"/>
                </a:lnTo>
                <a:lnTo>
                  <a:pt x="1023" y="3402"/>
                </a:lnTo>
                <a:lnTo>
                  <a:pt x="1017" y="3404"/>
                </a:lnTo>
                <a:lnTo>
                  <a:pt x="999" y="3405"/>
                </a:lnTo>
                <a:lnTo>
                  <a:pt x="990" y="3407"/>
                </a:lnTo>
                <a:lnTo>
                  <a:pt x="986" y="3411"/>
                </a:lnTo>
                <a:lnTo>
                  <a:pt x="983" y="3414"/>
                </a:lnTo>
                <a:lnTo>
                  <a:pt x="975" y="3417"/>
                </a:lnTo>
                <a:lnTo>
                  <a:pt x="909" y="3430"/>
                </a:lnTo>
                <a:lnTo>
                  <a:pt x="858" y="3436"/>
                </a:lnTo>
                <a:lnTo>
                  <a:pt x="811" y="3433"/>
                </a:lnTo>
                <a:lnTo>
                  <a:pt x="807" y="3430"/>
                </a:lnTo>
                <a:lnTo>
                  <a:pt x="793" y="3417"/>
                </a:lnTo>
                <a:lnTo>
                  <a:pt x="784" y="3403"/>
                </a:lnTo>
                <a:lnTo>
                  <a:pt x="781" y="3398"/>
                </a:lnTo>
                <a:lnTo>
                  <a:pt x="743" y="3385"/>
                </a:lnTo>
                <a:lnTo>
                  <a:pt x="738" y="3380"/>
                </a:lnTo>
                <a:lnTo>
                  <a:pt x="732" y="3377"/>
                </a:lnTo>
                <a:lnTo>
                  <a:pt x="722" y="3376"/>
                </a:lnTo>
                <a:lnTo>
                  <a:pt x="688" y="3366"/>
                </a:lnTo>
                <a:lnTo>
                  <a:pt x="677" y="3365"/>
                </a:lnTo>
                <a:lnTo>
                  <a:pt x="665" y="3362"/>
                </a:lnTo>
                <a:lnTo>
                  <a:pt x="657" y="3354"/>
                </a:lnTo>
                <a:lnTo>
                  <a:pt x="639" y="3337"/>
                </a:lnTo>
                <a:lnTo>
                  <a:pt x="621" y="3325"/>
                </a:lnTo>
                <a:lnTo>
                  <a:pt x="616" y="3319"/>
                </a:lnTo>
                <a:lnTo>
                  <a:pt x="611" y="3317"/>
                </a:lnTo>
                <a:lnTo>
                  <a:pt x="597" y="3310"/>
                </a:lnTo>
                <a:lnTo>
                  <a:pt x="588" y="3302"/>
                </a:lnTo>
                <a:lnTo>
                  <a:pt x="584" y="3298"/>
                </a:lnTo>
                <a:lnTo>
                  <a:pt x="568" y="3294"/>
                </a:lnTo>
                <a:lnTo>
                  <a:pt x="533" y="3292"/>
                </a:lnTo>
                <a:lnTo>
                  <a:pt x="517" y="3287"/>
                </a:lnTo>
                <a:lnTo>
                  <a:pt x="503" y="3278"/>
                </a:lnTo>
                <a:lnTo>
                  <a:pt x="491" y="3262"/>
                </a:lnTo>
                <a:lnTo>
                  <a:pt x="472" y="3229"/>
                </a:lnTo>
                <a:lnTo>
                  <a:pt x="467" y="3214"/>
                </a:lnTo>
                <a:lnTo>
                  <a:pt x="463" y="3194"/>
                </a:lnTo>
                <a:lnTo>
                  <a:pt x="462" y="3173"/>
                </a:lnTo>
                <a:lnTo>
                  <a:pt x="469" y="3160"/>
                </a:lnTo>
                <a:lnTo>
                  <a:pt x="443" y="3148"/>
                </a:lnTo>
                <a:lnTo>
                  <a:pt x="431" y="3137"/>
                </a:lnTo>
                <a:lnTo>
                  <a:pt x="420" y="3112"/>
                </a:lnTo>
                <a:lnTo>
                  <a:pt x="409" y="3103"/>
                </a:lnTo>
                <a:lnTo>
                  <a:pt x="394" y="3100"/>
                </a:lnTo>
                <a:lnTo>
                  <a:pt x="352" y="3096"/>
                </a:lnTo>
                <a:lnTo>
                  <a:pt x="341" y="3094"/>
                </a:lnTo>
                <a:lnTo>
                  <a:pt x="326" y="3086"/>
                </a:lnTo>
                <a:lnTo>
                  <a:pt x="306" y="3082"/>
                </a:lnTo>
                <a:lnTo>
                  <a:pt x="300" y="3080"/>
                </a:lnTo>
                <a:lnTo>
                  <a:pt x="288" y="3072"/>
                </a:lnTo>
                <a:lnTo>
                  <a:pt x="282" y="3071"/>
                </a:lnTo>
                <a:lnTo>
                  <a:pt x="277" y="3069"/>
                </a:lnTo>
                <a:lnTo>
                  <a:pt x="267" y="3057"/>
                </a:lnTo>
                <a:lnTo>
                  <a:pt x="263" y="3056"/>
                </a:lnTo>
                <a:lnTo>
                  <a:pt x="221" y="3057"/>
                </a:lnTo>
                <a:lnTo>
                  <a:pt x="200" y="3063"/>
                </a:lnTo>
                <a:lnTo>
                  <a:pt x="182" y="3057"/>
                </a:lnTo>
                <a:lnTo>
                  <a:pt x="164" y="3047"/>
                </a:lnTo>
                <a:lnTo>
                  <a:pt x="152" y="3043"/>
                </a:lnTo>
                <a:lnTo>
                  <a:pt x="127" y="3045"/>
                </a:lnTo>
                <a:lnTo>
                  <a:pt x="120" y="3043"/>
                </a:lnTo>
                <a:lnTo>
                  <a:pt x="117" y="3041"/>
                </a:lnTo>
                <a:lnTo>
                  <a:pt x="113" y="3035"/>
                </a:lnTo>
                <a:lnTo>
                  <a:pt x="110" y="3034"/>
                </a:lnTo>
                <a:lnTo>
                  <a:pt x="107" y="3034"/>
                </a:lnTo>
                <a:lnTo>
                  <a:pt x="96" y="3032"/>
                </a:lnTo>
                <a:lnTo>
                  <a:pt x="90" y="3028"/>
                </a:lnTo>
                <a:lnTo>
                  <a:pt x="74" y="3023"/>
                </a:lnTo>
                <a:lnTo>
                  <a:pt x="62" y="3015"/>
                </a:lnTo>
                <a:lnTo>
                  <a:pt x="42" y="2997"/>
                </a:lnTo>
                <a:lnTo>
                  <a:pt x="25" y="2989"/>
                </a:lnTo>
                <a:lnTo>
                  <a:pt x="0" y="2960"/>
                </a:lnTo>
                <a:lnTo>
                  <a:pt x="0" y="2960"/>
                </a:lnTo>
                <a:lnTo>
                  <a:pt x="0" y="6796"/>
                </a:lnTo>
                <a:lnTo>
                  <a:pt x="1217" y="6796"/>
                </a:lnTo>
                <a:lnTo>
                  <a:pt x="1217" y="8012"/>
                </a:lnTo>
                <a:lnTo>
                  <a:pt x="4447" y="8012"/>
                </a:lnTo>
                <a:lnTo>
                  <a:pt x="4449" y="8012"/>
                </a:lnTo>
                <a:lnTo>
                  <a:pt x="4460" y="8002"/>
                </a:lnTo>
                <a:lnTo>
                  <a:pt x="4471" y="7998"/>
                </a:lnTo>
                <a:lnTo>
                  <a:pt x="4480" y="7993"/>
                </a:lnTo>
                <a:lnTo>
                  <a:pt x="4487" y="7985"/>
                </a:lnTo>
                <a:lnTo>
                  <a:pt x="4490" y="7977"/>
                </a:lnTo>
                <a:lnTo>
                  <a:pt x="4495" y="7959"/>
                </a:lnTo>
                <a:lnTo>
                  <a:pt x="4499" y="7951"/>
                </a:lnTo>
                <a:lnTo>
                  <a:pt x="4506" y="7947"/>
                </a:lnTo>
                <a:lnTo>
                  <a:pt x="4515" y="7946"/>
                </a:lnTo>
                <a:lnTo>
                  <a:pt x="4525" y="7942"/>
                </a:lnTo>
                <a:lnTo>
                  <a:pt x="4533" y="7938"/>
                </a:lnTo>
                <a:lnTo>
                  <a:pt x="4540" y="7933"/>
                </a:lnTo>
                <a:lnTo>
                  <a:pt x="4544" y="7929"/>
                </a:lnTo>
                <a:lnTo>
                  <a:pt x="4546" y="7924"/>
                </a:lnTo>
                <a:lnTo>
                  <a:pt x="4549" y="7921"/>
                </a:lnTo>
                <a:lnTo>
                  <a:pt x="4557" y="7917"/>
                </a:lnTo>
                <a:lnTo>
                  <a:pt x="4562" y="7915"/>
                </a:lnTo>
                <a:lnTo>
                  <a:pt x="4567" y="7910"/>
                </a:lnTo>
                <a:lnTo>
                  <a:pt x="4568" y="7907"/>
                </a:lnTo>
                <a:lnTo>
                  <a:pt x="4573" y="7905"/>
                </a:lnTo>
                <a:lnTo>
                  <a:pt x="4613" y="7886"/>
                </a:lnTo>
                <a:lnTo>
                  <a:pt x="4623" y="7886"/>
                </a:lnTo>
                <a:lnTo>
                  <a:pt x="4630" y="7883"/>
                </a:lnTo>
                <a:lnTo>
                  <a:pt x="4636" y="7874"/>
                </a:lnTo>
                <a:lnTo>
                  <a:pt x="4651" y="7847"/>
                </a:lnTo>
                <a:lnTo>
                  <a:pt x="4657" y="7843"/>
                </a:lnTo>
                <a:lnTo>
                  <a:pt x="4696" y="7839"/>
                </a:lnTo>
                <a:lnTo>
                  <a:pt x="4702" y="7835"/>
                </a:lnTo>
                <a:lnTo>
                  <a:pt x="4708" y="7841"/>
                </a:lnTo>
                <a:lnTo>
                  <a:pt x="4710" y="7847"/>
                </a:lnTo>
                <a:lnTo>
                  <a:pt x="4712" y="7853"/>
                </a:lnTo>
                <a:lnTo>
                  <a:pt x="4719" y="7855"/>
                </a:lnTo>
                <a:lnTo>
                  <a:pt x="4735" y="7854"/>
                </a:lnTo>
                <a:lnTo>
                  <a:pt x="4741" y="7855"/>
                </a:lnTo>
                <a:lnTo>
                  <a:pt x="4747" y="7860"/>
                </a:lnTo>
                <a:lnTo>
                  <a:pt x="4756" y="7855"/>
                </a:lnTo>
                <a:lnTo>
                  <a:pt x="4761" y="7853"/>
                </a:lnTo>
                <a:lnTo>
                  <a:pt x="4768" y="7853"/>
                </a:lnTo>
                <a:lnTo>
                  <a:pt x="4814" y="7852"/>
                </a:lnTo>
                <a:lnTo>
                  <a:pt x="4829" y="7853"/>
                </a:lnTo>
                <a:lnTo>
                  <a:pt x="4846" y="7849"/>
                </a:lnTo>
                <a:lnTo>
                  <a:pt x="4854" y="7849"/>
                </a:lnTo>
                <a:lnTo>
                  <a:pt x="4867" y="7851"/>
                </a:lnTo>
                <a:lnTo>
                  <a:pt x="4875" y="7849"/>
                </a:lnTo>
                <a:lnTo>
                  <a:pt x="4890" y="7843"/>
                </a:lnTo>
                <a:lnTo>
                  <a:pt x="4908" y="7839"/>
                </a:lnTo>
                <a:lnTo>
                  <a:pt x="4931" y="7831"/>
                </a:lnTo>
                <a:lnTo>
                  <a:pt x="4937" y="7830"/>
                </a:lnTo>
                <a:lnTo>
                  <a:pt x="4962" y="7831"/>
                </a:lnTo>
                <a:lnTo>
                  <a:pt x="4971" y="7830"/>
                </a:lnTo>
                <a:lnTo>
                  <a:pt x="4978" y="7827"/>
                </a:lnTo>
                <a:lnTo>
                  <a:pt x="4987" y="7823"/>
                </a:lnTo>
                <a:lnTo>
                  <a:pt x="4996" y="7827"/>
                </a:lnTo>
                <a:lnTo>
                  <a:pt x="5013" y="7839"/>
                </a:lnTo>
                <a:lnTo>
                  <a:pt x="5036" y="7860"/>
                </a:lnTo>
                <a:lnTo>
                  <a:pt x="5049" y="7868"/>
                </a:lnTo>
                <a:lnTo>
                  <a:pt x="5066" y="7872"/>
                </a:lnTo>
                <a:lnTo>
                  <a:pt x="5118" y="7873"/>
                </a:lnTo>
                <a:lnTo>
                  <a:pt x="5136" y="7872"/>
                </a:lnTo>
                <a:lnTo>
                  <a:pt x="5172" y="7864"/>
                </a:lnTo>
                <a:lnTo>
                  <a:pt x="5189" y="7864"/>
                </a:lnTo>
                <a:lnTo>
                  <a:pt x="5205" y="7868"/>
                </a:lnTo>
                <a:lnTo>
                  <a:pt x="5220" y="7878"/>
                </a:lnTo>
                <a:lnTo>
                  <a:pt x="5228" y="7882"/>
                </a:lnTo>
                <a:lnTo>
                  <a:pt x="5245" y="7885"/>
                </a:lnTo>
                <a:lnTo>
                  <a:pt x="5251" y="7890"/>
                </a:lnTo>
                <a:lnTo>
                  <a:pt x="5257" y="7895"/>
                </a:lnTo>
                <a:lnTo>
                  <a:pt x="5264" y="7899"/>
                </a:lnTo>
                <a:lnTo>
                  <a:pt x="5272" y="7901"/>
                </a:lnTo>
                <a:lnTo>
                  <a:pt x="5282" y="7902"/>
                </a:lnTo>
                <a:lnTo>
                  <a:pt x="5290" y="7904"/>
                </a:lnTo>
                <a:lnTo>
                  <a:pt x="5294" y="7913"/>
                </a:lnTo>
                <a:lnTo>
                  <a:pt x="5294" y="7926"/>
                </a:lnTo>
                <a:lnTo>
                  <a:pt x="5295" y="7935"/>
                </a:lnTo>
                <a:lnTo>
                  <a:pt x="5297" y="7942"/>
                </a:lnTo>
                <a:lnTo>
                  <a:pt x="5303" y="7946"/>
                </a:lnTo>
                <a:lnTo>
                  <a:pt x="5313" y="7947"/>
                </a:lnTo>
                <a:lnTo>
                  <a:pt x="5328" y="7947"/>
                </a:lnTo>
                <a:lnTo>
                  <a:pt x="5337" y="7950"/>
                </a:lnTo>
                <a:lnTo>
                  <a:pt x="5345" y="7953"/>
                </a:lnTo>
                <a:lnTo>
                  <a:pt x="5360" y="7964"/>
                </a:lnTo>
                <a:lnTo>
                  <a:pt x="5388" y="7979"/>
                </a:lnTo>
                <a:lnTo>
                  <a:pt x="5394" y="8006"/>
                </a:lnTo>
                <a:lnTo>
                  <a:pt x="5397" y="8012"/>
                </a:lnTo>
                <a:lnTo>
                  <a:pt x="5394" y="8016"/>
                </a:lnTo>
                <a:lnTo>
                  <a:pt x="5395" y="8019"/>
                </a:lnTo>
                <a:lnTo>
                  <a:pt x="5396" y="8021"/>
                </a:lnTo>
                <a:lnTo>
                  <a:pt x="5397" y="8024"/>
                </a:lnTo>
                <a:lnTo>
                  <a:pt x="5397" y="8037"/>
                </a:lnTo>
                <a:lnTo>
                  <a:pt x="5400" y="8052"/>
                </a:lnTo>
                <a:lnTo>
                  <a:pt x="5401" y="8055"/>
                </a:lnTo>
                <a:lnTo>
                  <a:pt x="5408" y="8058"/>
                </a:lnTo>
                <a:lnTo>
                  <a:pt x="5410" y="8062"/>
                </a:lnTo>
                <a:lnTo>
                  <a:pt x="5412" y="8068"/>
                </a:lnTo>
                <a:lnTo>
                  <a:pt x="5410" y="8074"/>
                </a:lnTo>
                <a:lnTo>
                  <a:pt x="5414" y="8078"/>
                </a:lnTo>
                <a:lnTo>
                  <a:pt x="5424" y="8081"/>
                </a:lnTo>
                <a:lnTo>
                  <a:pt x="5427" y="8080"/>
                </a:lnTo>
                <a:lnTo>
                  <a:pt x="5436" y="8076"/>
                </a:lnTo>
                <a:lnTo>
                  <a:pt x="5443" y="8075"/>
                </a:lnTo>
                <a:lnTo>
                  <a:pt x="5444" y="8072"/>
                </a:lnTo>
                <a:lnTo>
                  <a:pt x="5445" y="8069"/>
                </a:lnTo>
                <a:lnTo>
                  <a:pt x="5446" y="8066"/>
                </a:lnTo>
                <a:lnTo>
                  <a:pt x="5455" y="8063"/>
                </a:lnTo>
                <a:lnTo>
                  <a:pt x="5459" y="8061"/>
                </a:lnTo>
                <a:lnTo>
                  <a:pt x="5462" y="8056"/>
                </a:lnTo>
                <a:lnTo>
                  <a:pt x="5468" y="8046"/>
                </a:lnTo>
                <a:lnTo>
                  <a:pt x="5471" y="8044"/>
                </a:lnTo>
                <a:lnTo>
                  <a:pt x="5480" y="8039"/>
                </a:lnTo>
                <a:lnTo>
                  <a:pt x="5482" y="8037"/>
                </a:lnTo>
                <a:lnTo>
                  <a:pt x="5483" y="8034"/>
                </a:lnTo>
                <a:lnTo>
                  <a:pt x="5482" y="8022"/>
                </a:lnTo>
                <a:lnTo>
                  <a:pt x="5486" y="8015"/>
                </a:lnTo>
                <a:lnTo>
                  <a:pt x="5494" y="8000"/>
                </a:lnTo>
                <a:lnTo>
                  <a:pt x="5496" y="7994"/>
                </a:lnTo>
                <a:lnTo>
                  <a:pt x="5498" y="7994"/>
                </a:lnTo>
                <a:lnTo>
                  <a:pt x="5500" y="7991"/>
                </a:lnTo>
                <a:lnTo>
                  <a:pt x="5504" y="7990"/>
                </a:lnTo>
                <a:lnTo>
                  <a:pt x="5507" y="7990"/>
                </a:lnTo>
                <a:lnTo>
                  <a:pt x="5510" y="7990"/>
                </a:lnTo>
                <a:lnTo>
                  <a:pt x="5512" y="7989"/>
                </a:lnTo>
                <a:lnTo>
                  <a:pt x="5519" y="7985"/>
                </a:lnTo>
                <a:lnTo>
                  <a:pt x="5521" y="7984"/>
                </a:lnTo>
                <a:lnTo>
                  <a:pt x="5525" y="7984"/>
                </a:lnTo>
                <a:lnTo>
                  <a:pt x="5530" y="7983"/>
                </a:lnTo>
                <a:lnTo>
                  <a:pt x="5532" y="7983"/>
                </a:lnTo>
                <a:lnTo>
                  <a:pt x="5537" y="7982"/>
                </a:lnTo>
                <a:lnTo>
                  <a:pt x="5541" y="7979"/>
                </a:lnTo>
                <a:lnTo>
                  <a:pt x="5556" y="7970"/>
                </a:lnTo>
                <a:lnTo>
                  <a:pt x="5562" y="7966"/>
                </a:lnTo>
                <a:lnTo>
                  <a:pt x="5563" y="7966"/>
                </a:lnTo>
                <a:lnTo>
                  <a:pt x="5566" y="7966"/>
                </a:lnTo>
                <a:lnTo>
                  <a:pt x="5567" y="7966"/>
                </a:lnTo>
                <a:lnTo>
                  <a:pt x="5581" y="7990"/>
                </a:lnTo>
                <a:lnTo>
                  <a:pt x="5582" y="7991"/>
                </a:lnTo>
                <a:lnTo>
                  <a:pt x="5585" y="7993"/>
                </a:lnTo>
                <a:lnTo>
                  <a:pt x="5586" y="7994"/>
                </a:lnTo>
                <a:lnTo>
                  <a:pt x="5590" y="7995"/>
                </a:lnTo>
                <a:lnTo>
                  <a:pt x="5594" y="7995"/>
                </a:lnTo>
                <a:lnTo>
                  <a:pt x="5597" y="7995"/>
                </a:lnTo>
                <a:lnTo>
                  <a:pt x="5599" y="7996"/>
                </a:lnTo>
                <a:lnTo>
                  <a:pt x="5601" y="7998"/>
                </a:lnTo>
                <a:lnTo>
                  <a:pt x="5604" y="8000"/>
                </a:lnTo>
                <a:lnTo>
                  <a:pt x="5606" y="8001"/>
                </a:lnTo>
                <a:lnTo>
                  <a:pt x="5609" y="8000"/>
                </a:lnTo>
                <a:lnTo>
                  <a:pt x="5610" y="7997"/>
                </a:lnTo>
                <a:lnTo>
                  <a:pt x="5612" y="7987"/>
                </a:lnTo>
                <a:lnTo>
                  <a:pt x="5616" y="7982"/>
                </a:lnTo>
                <a:lnTo>
                  <a:pt x="5617" y="7979"/>
                </a:lnTo>
                <a:lnTo>
                  <a:pt x="5619" y="7978"/>
                </a:lnTo>
                <a:lnTo>
                  <a:pt x="5622" y="7977"/>
                </a:lnTo>
                <a:lnTo>
                  <a:pt x="5625" y="7977"/>
                </a:lnTo>
                <a:lnTo>
                  <a:pt x="5628" y="7977"/>
                </a:lnTo>
                <a:lnTo>
                  <a:pt x="5636" y="7978"/>
                </a:lnTo>
                <a:lnTo>
                  <a:pt x="5644" y="7981"/>
                </a:lnTo>
                <a:lnTo>
                  <a:pt x="5647" y="7982"/>
                </a:lnTo>
                <a:lnTo>
                  <a:pt x="5648" y="7982"/>
                </a:lnTo>
                <a:lnTo>
                  <a:pt x="5650" y="7981"/>
                </a:lnTo>
                <a:lnTo>
                  <a:pt x="5662" y="7976"/>
                </a:lnTo>
                <a:lnTo>
                  <a:pt x="5667" y="7973"/>
                </a:lnTo>
                <a:lnTo>
                  <a:pt x="5671" y="7973"/>
                </a:lnTo>
                <a:lnTo>
                  <a:pt x="5675" y="7973"/>
                </a:lnTo>
                <a:lnTo>
                  <a:pt x="5678" y="7973"/>
                </a:lnTo>
                <a:lnTo>
                  <a:pt x="5679" y="7973"/>
                </a:lnTo>
                <a:lnTo>
                  <a:pt x="5680" y="7972"/>
                </a:lnTo>
                <a:lnTo>
                  <a:pt x="5683" y="7971"/>
                </a:lnTo>
                <a:lnTo>
                  <a:pt x="5684" y="7969"/>
                </a:lnTo>
                <a:lnTo>
                  <a:pt x="5686" y="7966"/>
                </a:lnTo>
                <a:lnTo>
                  <a:pt x="5687" y="7964"/>
                </a:lnTo>
                <a:lnTo>
                  <a:pt x="5687" y="7961"/>
                </a:lnTo>
                <a:lnTo>
                  <a:pt x="5687" y="7951"/>
                </a:lnTo>
                <a:lnTo>
                  <a:pt x="5689" y="7948"/>
                </a:lnTo>
                <a:lnTo>
                  <a:pt x="5693" y="7939"/>
                </a:lnTo>
                <a:lnTo>
                  <a:pt x="5695" y="7934"/>
                </a:lnTo>
                <a:lnTo>
                  <a:pt x="5695" y="7929"/>
                </a:lnTo>
                <a:lnTo>
                  <a:pt x="5695" y="7919"/>
                </a:lnTo>
                <a:lnTo>
                  <a:pt x="5696" y="7909"/>
                </a:lnTo>
                <a:lnTo>
                  <a:pt x="5697" y="7904"/>
                </a:lnTo>
                <a:lnTo>
                  <a:pt x="5698" y="7903"/>
                </a:lnTo>
                <a:lnTo>
                  <a:pt x="5699" y="7901"/>
                </a:lnTo>
                <a:lnTo>
                  <a:pt x="5703" y="7896"/>
                </a:lnTo>
                <a:lnTo>
                  <a:pt x="5704" y="7893"/>
                </a:lnTo>
                <a:lnTo>
                  <a:pt x="5704" y="7891"/>
                </a:lnTo>
                <a:lnTo>
                  <a:pt x="5703" y="7889"/>
                </a:lnTo>
                <a:lnTo>
                  <a:pt x="5701" y="7884"/>
                </a:lnTo>
                <a:lnTo>
                  <a:pt x="5690" y="7873"/>
                </a:lnTo>
                <a:lnTo>
                  <a:pt x="5680" y="7865"/>
                </a:lnTo>
                <a:lnTo>
                  <a:pt x="5679" y="7864"/>
                </a:lnTo>
                <a:lnTo>
                  <a:pt x="5677" y="7860"/>
                </a:lnTo>
                <a:lnTo>
                  <a:pt x="5675" y="7855"/>
                </a:lnTo>
                <a:lnTo>
                  <a:pt x="5674" y="7849"/>
                </a:lnTo>
                <a:lnTo>
                  <a:pt x="5671" y="7843"/>
                </a:lnTo>
                <a:lnTo>
                  <a:pt x="5660" y="7834"/>
                </a:lnTo>
                <a:lnTo>
                  <a:pt x="5661" y="7829"/>
                </a:lnTo>
                <a:lnTo>
                  <a:pt x="5661" y="7827"/>
                </a:lnTo>
                <a:lnTo>
                  <a:pt x="5662" y="7825"/>
                </a:lnTo>
                <a:lnTo>
                  <a:pt x="5664" y="7824"/>
                </a:lnTo>
                <a:lnTo>
                  <a:pt x="5666" y="7823"/>
                </a:lnTo>
                <a:lnTo>
                  <a:pt x="5669" y="7822"/>
                </a:lnTo>
                <a:lnTo>
                  <a:pt x="5674" y="7822"/>
                </a:lnTo>
                <a:lnTo>
                  <a:pt x="5678" y="7821"/>
                </a:lnTo>
                <a:lnTo>
                  <a:pt x="5681" y="7818"/>
                </a:lnTo>
                <a:lnTo>
                  <a:pt x="5691" y="7812"/>
                </a:lnTo>
                <a:lnTo>
                  <a:pt x="5693" y="7810"/>
                </a:lnTo>
                <a:lnTo>
                  <a:pt x="5698" y="7805"/>
                </a:lnTo>
                <a:lnTo>
                  <a:pt x="5743" y="7784"/>
                </a:lnTo>
                <a:lnTo>
                  <a:pt x="5747" y="7782"/>
                </a:lnTo>
                <a:lnTo>
                  <a:pt x="5753" y="7782"/>
                </a:lnTo>
                <a:lnTo>
                  <a:pt x="5766" y="7784"/>
                </a:lnTo>
                <a:lnTo>
                  <a:pt x="5769" y="7784"/>
                </a:lnTo>
                <a:lnTo>
                  <a:pt x="5772" y="7782"/>
                </a:lnTo>
                <a:lnTo>
                  <a:pt x="5775" y="7781"/>
                </a:lnTo>
                <a:lnTo>
                  <a:pt x="5778" y="7778"/>
                </a:lnTo>
                <a:lnTo>
                  <a:pt x="5785" y="7771"/>
                </a:lnTo>
                <a:lnTo>
                  <a:pt x="5796" y="7763"/>
                </a:lnTo>
                <a:lnTo>
                  <a:pt x="5798" y="7761"/>
                </a:lnTo>
                <a:lnTo>
                  <a:pt x="5804" y="7761"/>
                </a:lnTo>
                <a:lnTo>
                  <a:pt x="5822" y="7759"/>
                </a:lnTo>
                <a:lnTo>
                  <a:pt x="5834" y="7755"/>
                </a:lnTo>
                <a:lnTo>
                  <a:pt x="5841" y="7750"/>
                </a:lnTo>
                <a:lnTo>
                  <a:pt x="5843" y="7749"/>
                </a:lnTo>
                <a:lnTo>
                  <a:pt x="5844" y="7748"/>
                </a:lnTo>
                <a:lnTo>
                  <a:pt x="5845" y="7745"/>
                </a:lnTo>
                <a:lnTo>
                  <a:pt x="5851" y="7731"/>
                </a:lnTo>
                <a:lnTo>
                  <a:pt x="5852" y="7730"/>
                </a:lnTo>
                <a:lnTo>
                  <a:pt x="5859" y="7726"/>
                </a:lnTo>
                <a:lnTo>
                  <a:pt x="5871" y="7716"/>
                </a:lnTo>
                <a:lnTo>
                  <a:pt x="5875" y="7713"/>
                </a:lnTo>
                <a:lnTo>
                  <a:pt x="5877" y="7712"/>
                </a:lnTo>
                <a:lnTo>
                  <a:pt x="5880" y="7712"/>
                </a:lnTo>
                <a:lnTo>
                  <a:pt x="5884" y="7713"/>
                </a:lnTo>
                <a:lnTo>
                  <a:pt x="5891" y="7719"/>
                </a:lnTo>
                <a:lnTo>
                  <a:pt x="5894" y="7723"/>
                </a:lnTo>
                <a:lnTo>
                  <a:pt x="5895" y="7726"/>
                </a:lnTo>
                <a:lnTo>
                  <a:pt x="5895" y="7731"/>
                </a:lnTo>
                <a:lnTo>
                  <a:pt x="5895" y="7734"/>
                </a:lnTo>
                <a:lnTo>
                  <a:pt x="5896" y="7735"/>
                </a:lnTo>
                <a:lnTo>
                  <a:pt x="5897" y="7737"/>
                </a:lnTo>
                <a:lnTo>
                  <a:pt x="5899" y="7738"/>
                </a:lnTo>
                <a:lnTo>
                  <a:pt x="5901" y="7740"/>
                </a:lnTo>
                <a:lnTo>
                  <a:pt x="5906" y="7741"/>
                </a:lnTo>
                <a:lnTo>
                  <a:pt x="5911" y="7742"/>
                </a:lnTo>
                <a:lnTo>
                  <a:pt x="5914" y="7741"/>
                </a:lnTo>
                <a:lnTo>
                  <a:pt x="5918" y="7738"/>
                </a:lnTo>
                <a:lnTo>
                  <a:pt x="5920" y="7735"/>
                </a:lnTo>
                <a:lnTo>
                  <a:pt x="5920" y="7732"/>
                </a:lnTo>
                <a:lnTo>
                  <a:pt x="5921" y="7730"/>
                </a:lnTo>
                <a:lnTo>
                  <a:pt x="5921" y="7728"/>
                </a:lnTo>
                <a:lnTo>
                  <a:pt x="5923" y="7726"/>
                </a:lnTo>
                <a:lnTo>
                  <a:pt x="5925" y="7725"/>
                </a:lnTo>
                <a:lnTo>
                  <a:pt x="5927" y="7725"/>
                </a:lnTo>
                <a:lnTo>
                  <a:pt x="5930" y="7725"/>
                </a:lnTo>
                <a:lnTo>
                  <a:pt x="5939" y="7735"/>
                </a:lnTo>
                <a:lnTo>
                  <a:pt x="5943" y="7737"/>
                </a:lnTo>
                <a:lnTo>
                  <a:pt x="5982" y="7751"/>
                </a:lnTo>
                <a:lnTo>
                  <a:pt x="5985" y="7751"/>
                </a:lnTo>
                <a:lnTo>
                  <a:pt x="5988" y="7751"/>
                </a:lnTo>
                <a:lnTo>
                  <a:pt x="5994" y="7750"/>
                </a:lnTo>
                <a:lnTo>
                  <a:pt x="6001" y="7750"/>
                </a:lnTo>
                <a:lnTo>
                  <a:pt x="6012" y="7745"/>
                </a:lnTo>
                <a:lnTo>
                  <a:pt x="6014" y="7744"/>
                </a:lnTo>
                <a:lnTo>
                  <a:pt x="6019" y="7740"/>
                </a:lnTo>
                <a:lnTo>
                  <a:pt x="6020" y="7738"/>
                </a:lnTo>
                <a:lnTo>
                  <a:pt x="6024" y="7737"/>
                </a:lnTo>
                <a:lnTo>
                  <a:pt x="6029" y="7737"/>
                </a:lnTo>
                <a:lnTo>
                  <a:pt x="6037" y="7738"/>
                </a:lnTo>
                <a:lnTo>
                  <a:pt x="6045" y="7740"/>
                </a:lnTo>
                <a:lnTo>
                  <a:pt x="6056" y="7744"/>
                </a:lnTo>
                <a:lnTo>
                  <a:pt x="6060" y="7744"/>
                </a:lnTo>
                <a:lnTo>
                  <a:pt x="6082" y="7745"/>
                </a:lnTo>
                <a:lnTo>
                  <a:pt x="6085" y="7747"/>
                </a:lnTo>
                <a:lnTo>
                  <a:pt x="6087" y="7747"/>
                </a:lnTo>
                <a:lnTo>
                  <a:pt x="6110" y="7747"/>
                </a:lnTo>
                <a:lnTo>
                  <a:pt x="6113" y="7747"/>
                </a:lnTo>
                <a:lnTo>
                  <a:pt x="6116" y="7748"/>
                </a:lnTo>
                <a:lnTo>
                  <a:pt x="6119" y="7749"/>
                </a:lnTo>
                <a:lnTo>
                  <a:pt x="6123" y="7750"/>
                </a:lnTo>
                <a:lnTo>
                  <a:pt x="6125" y="7750"/>
                </a:lnTo>
                <a:lnTo>
                  <a:pt x="6130" y="7748"/>
                </a:lnTo>
                <a:lnTo>
                  <a:pt x="6136" y="7743"/>
                </a:lnTo>
                <a:lnTo>
                  <a:pt x="6144" y="7731"/>
                </a:lnTo>
                <a:lnTo>
                  <a:pt x="6148" y="7730"/>
                </a:lnTo>
                <a:lnTo>
                  <a:pt x="6150" y="7729"/>
                </a:lnTo>
                <a:lnTo>
                  <a:pt x="6152" y="7726"/>
                </a:lnTo>
                <a:lnTo>
                  <a:pt x="6154" y="7723"/>
                </a:lnTo>
                <a:lnTo>
                  <a:pt x="6155" y="7718"/>
                </a:lnTo>
                <a:lnTo>
                  <a:pt x="6161" y="7712"/>
                </a:lnTo>
                <a:lnTo>
                  <a:pt x="6171" y="7711"/>
                </a:lnTo>
                <a:lnTo>
                  <a:pt x="6177" y="7712"/>
                </a:lnTo>
                <a:lnTo>
                  <a:pt x="6209" y="7705"/>
                </a:lnTo>
                <a:lnTo>
                  <a:pt x="6215" y="7705"/>
                </a:lnTo>
                <a:lnTo>
                  <a:pt x="6226" y="7707"/>
                </a:lnTo>
                <a:lnTo>
                  <a:pt x="6238" y="7703"/>
                </a:lnTo>
                <a:lnTo>
                  <a:pt x="6275" y="7677"/>
                </a:lnTo>
                <a:lnTo>
                  <a:pt x="6288" y="7667"/>
                </a:lnTo>
                <a:lnTo>
                  <a:pt x="6288" y="7666"/>
                </a:lnTo>
                <a:lnTo>
                  <a:pt x="6278" y="7651"/>
                </a:lnTo>
                <a:close/>
                <a:moveTo>
                  <a:pt x="6281" y="7370"/>
                </a:moveTo>
                <a:lnTo>
                  <a:pt x="6276" y="7366"/>
                </a:lnTo>
                <a:lnTo>
                  <a:pt x="6273" y="7362"/>
                </a:lnTo>
                <a:lnTo>
                  <a:pt x="6269" y="7359"/>
                </a:lnTo>
                <a:lnTo>
                  <a:pt x="6261" y="7358"/>
                </a:lnTo>
                <a:lnTo>
                  <a:pt x="6259" y="7360"/>
                </a:lnTo>
                <a:lnTo>
                  <a:pt x="6258" y="7366"/>
                </a:lnTo>
                <a:lnTo>
                  <a:pt x="6258" y="7378"/>
                </a:lnTo>
                <a:lnTo>
                  <a:pt x="6254" y="7384"/>
                </a:lnTo>
                <a:lnTo>
                  <a:pt x="6246" y="7395"/>
                </a:lnTo>
                <a:lnTo>
                  <a:pt x="6244" y="7401"/>
                </a:lnTo>
                <a:lnTo>
                  <a:pt x="6248" y="7416"/>
                </a:lnTo>
                <a:lnTo>
                  <a:pt x="6250" y="7423"/>
                </a:lnTo>
                <a:lnTo>
                  <a:pt x="6248" y="7428"/>
                </a:lnTo>
                <a:lnTo>
                  <a:pt x="6245" y="7441"/>
                </a:lnTo>
                <a:lnTo>
                  <a:pt x="6244" y="7447"/>
                </a:lnTo>
                <a:lnTo>
                  <a:pt x="6245" y="7450"/>
                </a:lnTo>
                <a:lnTo>
                  <a:pt x="6248" y="7456"/>
                </a:lnTo>
                <a:lnTo>
                  <a:pt x="6250" y="7459"/>
                </a:lnTo>
                <a:lnTo>
                  <a:pt x="6248" y="7463"/>
                </a:lnTo>
                <a:lnTo>
                  <a:pt x="6247" y="7465"/>
                </a:lnTo>
                <a:lnTo>
                  <a:pt x="6245" y="7466"/>
                </a:lnTo>
                <a:lnTo>
                  <a:pt x="6244" y="7467"/>
                </a:lnTo>
                <a:lnTo>
                  <a:pt x="6241" y="7479"/>
                </a:lnTo>
                <a:lnTo>
                  <a:pt x="6241" y="7485"/>
                </a:lnTo>
                <a:lnTo>
                  <a:pt x="6246" y="7495"/>
                </a:lnTo>
                <a:lnTo>
                  <a:pt x="6250" y="7496"/>
                </a:lnTo>
                <a:lnTo>
                  <a:pt x="6253" y="7495"/>
                </a:lnTo>
                <a:lnTo>
                  <a:pt x="6259" y="7494"/>
                </a:lnTo>
                <a:lnTo>
                  <a:pt x="6265" y="7494"/>
                </a:lnTo>
                <a:lnTo>
                  <a:pt x="6267" y="7493"/>
                </a:lnTo>
                <a:lnTo>
                  <a:pt x="6289" y="7405"/>
                </a:lnTo>
                <a:lnTo>
                  <a:pt x="6296" y="7385"/>
                </a:lnTo>
                <a:lnTo>
                  <a:pt x="6306" y="7370"/>
                </a:lnTo>
                <a:lnTo>
                  <a:pt x="6287" y="7370"/>
                </a:lnTo>
                <a:lnTo>
                  <a:pt x="6281" y="7370"/>
                </a:lnTo>
                <a:close/>
                <a:moveTo>
                  <a:pt x="6647" y="4780"/>
                </a:moveTo>
                <a:lnTo>
                  <a:pt x="6647" y="4780"/>
                </a:lnTo>
                <a:lnTo>
                  <a:pt x="6646" y="4780"/>
                </a:lnTo>
                <a:lnTo>
                  <a:pt x="6647" y="4780"/>
                </a:lnTo>
                <a:close/>
                <a:moveTo>
                  <a:pt x="1666" y="368"/>
                </a:moveTo>
                <a:lnTo>
                  <a:pt x="1672" y="372"/>
                </a:lnTo>
                <a:lnTo>
                  <a:pt x="1678" y="378"/>
                </a:lnTo>
                <a:lnTo>
                  <a:pt x="1680" y="384"/>
                </a:lnTo>
                <a:lnTo>
                  <a:pt x="1684" y="384"/>
                </a:lnTo>
                <a:lnTo>
                  <a:pt x="1690" y="381"/>
                </a:lnTo>
                <a:lnTo>
                  <a:pt x="1694" y="373"/>
                </a:lnTo>
                <a:lnTo>
                  <a:pt x="1696" y="371"/>
                </a:lnTo>
                <a:lnTo>
                  <a:pt x="1699" y="366"/>
                </a:lnTo>
                <a:lnTo>
                  <a:pt x="1702" y="349"/>
                </a:lnTo>
                <a:lnTo>
                  <a:pt x="1702" y="346"/>
                </a:lnTo>
                <a:lnTo>
                  <a:pt x="1699" y="341"/>
                </a:lnTo>
                <a:lnTo>
                  <a:pt x="1690" y="333"/>
                </a:lnTo>
                <a:lnTo>
                  <a:pt x="1686" y="330"/>
                </a:lnTo>
                <a:lnTo>
                  <a:pt x="1680" y="329"/>
                </a:lnTo>
                <a:lnTo>
                  <a:pt x="1662" y="356"/>
                </a:lnTo>
                <a:lnTo>
                  <a:pt x="1663" y="364"/>
                </a:lnTo>
                <a:lnTo>
                  <a:pt x="1666" y="368"/>
                </a:lnTo>
                <a:close/>
                <a:moveTo>
                  <a:pt x="465" y="3047"/>
                </a:moveTo>
                <a:lnTo>
                  <a:pt x="468" y="3047"/>
                </a:lnTo>
                <a:lnTo>
                  <a:pt x="472" y="3043"/>
                </a:lnTo>
                <a:lnTo>
                  <a:pt x="475" y="3038"/>
                </a:lnTo>
                <a:lnTo>
                  <a:pt x="480" y="3038"/>
                </a:lnTo>
                <a:lnTo>
                  <a:pt x="481" y="3029"/>
                </a:lnTo>
                <a:lnTo>
                  <a:pt x="480" y="3018"/>
                </a:lnTo>
                <a:lnTo>
                  <a:pt x="478" y="3009"/>
                </a:lnTo>
                <a:lnTo>
                  <a:pt x="483" y="3013"/>
                </a:lnTo>
                <a:lnTo>
                  <a:pt x="494" y="3028"/>
                </a:lnTo>
                <a:lnTo>
                  <a:pt x="498" y="3033"/>
                </a:lnTo>
                <a:lnTo>
                  <a:pt x="502" y="3034"/>
                </a:lnTo>
                <a:lnTo>
                  <a:pt x="528" y="3034"/>
                </a:lnTo>
                <a:lnTo>
                  <a:pt x="535" y="3032"/>
                </a:lnTo>
                <a:lnTo>
                  <a:pt x="545" y="3025"/>
                </a:lnTo>
                <a:lnTo>
                  <a:pt x="552" y="3023"/>
                </a:lnTo>
                <a:lnTo>
                  <a:pt x="557" y="3020"/>
                </a:lnTo>
                <a:lnTo>
                  <a:pt x="563" y="3004"/>
                </a:lnTo>
                <a:lnTo>
                  <a:pt x="567" y="3001"/>
                </a:lnTo>
                <a:lnTo>
                  <a:pt x="572" y="3003"/>
                </a:lnTo>
                <a:lnTo>
                  <a:pt x="578" y="3010"/>
                </a:lnTo>
                <a:lnTo>
                  <a:pt x="583" y="3013"/>
                </a:lnTo>
                <a:lnTo>
                  <a:pt x="586" y="3010"/>
                </a:lnTo>
                <a:lnTo>
                  <a:pt x="590" y="3006"/>
                </a:lnTo>
                <a:lnTo>
                  <a:pt x="592" y="3001"/>
                </a:lnTo>
                <a:lnTo>
                  <a:pt x="590" y="2998"/>
                </a:lnTo>
                <a:lnTo>
                  <a:pt x="591" y="2997"/>
                </a:lnTo>
                <a:lnTo>
                  <a:pt x="596" y="2990"/>
                </a:lnTo>
                <a:lnTo>
                  <a:pt x="597" y="2988"/>
                </a:lnTo>
                <a:lnTo>
                  <a:pt x="597" y="2983"/>
                </a:lnTo>
                <a:lnTo>
                  <a:pt x="595" y="2971"/>
                </a:lnTo>
                <a:lnTo>
                  <a:pt x="598" y="2966"/>
                </a:lnTo>
                <a:lnTo>
                  <a:pt x="602" y="2965"/>
                </a:lnTo>
                <a:lnTo>
                  <a:pt x="605" y="2966"/>
                </a:lnTo>
                <a:lnTo>
                  <a:pt x="610" y="2970"/>
                </a:lnTo>
                <a:lnTo>
                  <a:pt x="615" y="2970"/>
                </a:lnTo>
                <a:lnTo>
                  <a:pt x="619" y="2966"/>
                </a:lnTo>
                <a:lnTo>
                  <a:pt x="620" y="2961"/>
                </a:lnTo>
                <a:lnTo>
                  <a:pt x="616" y="2959"/>
                </a:lnTo>
                <a:lnTo>
                  <a:pt x="611" y="2959"/>
                </a:lnTo>
                <a:lnTo>
                  <a:pt x="607" y="2958"/>
                </a:lnTo>
                <a:lnTo>
                  <a:pt x="603" y="2955"/>
                </a:lnTo>
                <a:lnTo>
                  <a:pt x="603" y="2951"/>
                </a:lnTo>
                <a:lnTo>
                  <a:pt x="607" y="2949"/>
                </a:lnTo>
                <a:lnTo>
                  <a:pt x="616" y="2949"/>
                </a:lnTo>
                <a:lnTo>
                  <a:pt x="620" y="2948"/>
                </a:lnTo>
                <a:lnTo>
                  <a:pt x="627" y="2940"/>
                </a:lnTo>
                <a:lnTo>
                  <a:pt x="628" y="2939"/>
                </a:lnTo>
                <a:lnTo>
                  <a:pt x="629" y="2936"/>
                </a:lnTo>
                <a:lnTo>
                  <a:pt x="633" y="2939"/>
                </a:lnTo>
                <a:lnTo>
                  <a:pt x="636" y="2941"/>
                </a:lnTo>
                <a:lnTo>
                  <a:pt x="638" y="2942"/>
                </a:lnTo>
                <a:lnTo>
                  <a:pt x="641" y="2946"/>
                </a:lnTo>
                <a:lnTo>
                  <a:pt x="650" y="2960"/>
                </a:lnTo>
                <a:lnTo>
                  <a:pt x="653" y="2965"/>
                </a:lnTo>
                <a:lnTo>
                  <a:pt x="657" y="2959"/>
                </a:lnTo>
                <a:lnTo>
                  <a:pt x="664" y="2954"/>
                </a:lnTo>
                <a:lnTo>
                  <a:pt x="672" y="2952"/>
                </a:lnTo>
                <a:lnTo>
                  <a:pt x="681" y="2951"/>
                </a:lnTo>
                <a:lnTo>
                  <a:pt x="689" y="2953"/>
                </a:lnTo>
                <a:lnTo>
                  <a:pt x="693" y="2954"/>
                </a:lnTo>
                <a:lnTo>
                  <a:pt x="695" y="2952"/>
                </a:lnTo>
                <a:lnTo>
                  <a:pt x="694" y="2948"/>
                </a:lnTo>
                <a:lnTo>
                  <a:pt x="693" y="2945"/>
                </a:lnTo>
                <a:lnTo>
                  <a:pt x="693" y="2941"/>
                </a:lnTo>
                <a:lnTo>
                  <a:pt x="697" y="2938"/>
                </a:lnTo>
                <a:lnTo>
                  <a:pt x="699" y="2939"/>
                </a:lnTo>
                <a:lnTo>
                  <a:pt x="702" y="2944"/>
                </a:lnTo>
                <a:lnTo>
                  <a:pt x="703" y="2946"/>
                </a:lnTo>
                <a:lnTo>
                  <a:pt x="705" y="2940"/>
                </a:lnTo>
                <a:lnTo>
                  <a:pt x="706" y="2933"/>
                </a:lnTo>
                <a:lnTo>
                  <a:pt x="706" y="2926"/>
                </a:lnTo>
                <a:lnTo>
                  <a:pt x="703" y="2921"/>
                </a:lnTo>
                <a:lnTo>
                  <a:pt x="699" y="2921"/>
                </a:lnTo>
                <a:lnTo>
                  <a:pt x="697" y="2927"/>
                </a:lnTo>
                <a:lnTo>
                  <a:pt x="694" y="2930"/>
                </a:lnTo>
                <a:lnTo>
                  <a:pt x="687" y="2929"/>
                </a:lnTo>
                <a:lnTo>
                  <a:pt x="687" y="2927"/>
                </a:lnTo>
                <a:lnTo>
                  <a:pt x="689" y="2922"/>
                </a:lnTo>
                <a:lnTo>
                  <a:pt x="689" y="2921"/>
                </a:lnTo>
                <a:lnTo>
                  <a:pt x="673" y="2920"/>
                </a:lnTo>
                <a:lnTo>
                  <a:pt x="666" y="2918"/>
                </a:lnTo>
                <a:lnTo>
                  <a:pt x="662" y="2915"/>
                </a:lnTo>
                <a:lnTo>
                  <a:pt x="657" y="2910"/>
                </a:lnTo>
                <a:lnTo>
                  <a:pt x="654" y="2905"/>
                </a:lnTo>
                <a:lnTo>
                  <a:pt x="651" y="2902"/>
                </a:lnTo>
                <a:lnTo>
                  <a:pt x="642" y="2902"/>
                </a:lnTo>
                <a:lnTo>
                  <a:pt x="627" y="2904"/>
                </a:lnTo>
                <a:lnTo>
                  <a:pt x="603" y="2916"/>
                </a:lnTo>
                <a:lnTo>
                  <a:pt x="557" y="2927"/>
                </a:lnTo>
                <a:lnTo>
                  <a:pt x="540" y="2927"/>
                </a:lnTo>
                <a:lnTo>
                  <a:pt x="530" y="2928"/>
                </a:lnTo>
                <a:lnTo>
                  <a:pt x="522" y="2932"/>
                </a:lnTo>
                <a:lnTo>
                  <a:pt x="518" y="2935"/>
                </a:lnTo>
                <a:lnTo>
                  <a:pt x="510" y="2946"/>
                </a:lnTo>
                <a:lnTo>
                  <a:pt x="508" y="2948"/>
                </a:lnTo>
                <a:lnTo>
                  <a:pt x="503" y="2949"/>
                </a:lnTo>
                <a:lnTo>
                  <a:pt x="499" y="2951"/>
                </a:lnTo>
                <a:lnTo>
                  <a:pt x="496" y="2954"/>
                </a:lnTo>
                <a:lnTo>
                  <a:pt x="494" y="2958"/>
                </a:lnTo>
                <a:lnTo>
                  <a:pt x="493" y="2966"/>
                </a:lnTo>
                <a:lnTo>
                  <a:pt x="491" y="2971"/>
                </a:lnTo>
                <a:lnTo>
                  <a:pt x="480" y="2979"/>
                </a:lnTo>
                <a:lnTo>
                  <a:pt x="475" y="2984"/>
                </a:lnTo>
                <a:lnTo>
                  <a:pt x="472" y="2990"/>
                </a:lnTo>
                <a:lnTo>
                  <a:pt x="471" y="2998"/>
                </a:lnTo>
                <a:lnTo>
                  <a:pt x="469" y="3008"/>
                </a:lnTo>
                <a:lnTo>
                  <a:pt x="468" y="3013"/>
                </a:lnTo>
                <a:lnTo>
                  <a:pt x="466" y="3018"/>
                </a:lnTo>
                <a:lnTo>
                  <a:pt x="463" y="3021"/>
                </a:lnTo>
                <a:lnTo>
                  <a:pt x="461" y="3023"/>
                </a:lnTo>
                <a:lnTo>
                  <a:pt x="461" y="3027"/>
                </a:lnTo>
                <a:lnTo>
                  <a:pt x="463" y="3035"/>
                </a:lnTo>
                <a:lnTo>
                  <a:pt x="465" y="3047"/>
                </a:lnTo>
                <a:close/>
                <a:moveTo>
                  <a:pt x="582" y="3204"/>
                </a:moveTo>
                <a:lnTo>
                  <a:pt x="582" y="3195"/>
                </a:lnTo>
                <a:lnTo>
                  <a:pt x="586" y="3189"/>
                </a:lnTo>
                <a:lnTo>
                  <a:pt x="594" y="3187"/>
                </a:lnTo>
                <a:lnTo>
                  <a:pt x="601" y="3187"/>
                </a:lnTo>
                <a:lnTo>
                  <a:pt x="601" y="3188"/>
                </a:lnTo>
                <a:lnTo>
                  <a:pt x="602" y="3191"/>
                </a:lnTo>
                <a:lnTo>
                  <a:pt x="603" y="3194"/>
                </a:lnTo>
                <a:lnTo>
                  <a:pt x="605" y="3195"/>
                </a:lnTo>
                <a:lnTo>
                  <a:pt x="610" y="3195"/>
                </a:lnTo>
                <a:lnTo>
                  <a:pt x="613" y="3194"/>
                </a:lnTo>
                <a:lnTo>
                  <a:pt x="614" y="3192"/>
                </a:lnTo>
                <a:lnTo>
                  <a:pt x="617" y="3191"/>
                </a:lnTo>
                <a:lnTo>
                  <a:pt x="631" y="3189"/>
                </a:lnTo>
                <a:lnTo>
                  <a:pt x="636" y="3187"/>
                </a:lnTo>
                <a:lnTo>
                  <a:pt x="639" y="3179"/>
                </a:lnTo>
                <a:lnTo>
                  <a:pt x="636" y="3176"/>
                </a:lnTo>
                <a:lnTo>
                  <a:pt x="633" y="3173"/>
                </a:lnTo>
                <a:lnTo>
                  <a:pt x="631" y="3168"/>
                </a:lnTo>
                <a:lnTo>
                  <a:pt x="634" y="3162"/>
                </a:lnTo>
                <a:lnTo>
                  <a:pt x="628" y="3155"/>
                </a:lnTo>
                <a:lnTo>
                  <a:pt x="611" y="3143"/>
                </a:lnTo>
                <a:lnTo>
                  <a:pt x="605" y="3140"/>
                </a:lnTo>
                <a:lnTo>
                  <a:pt x="607" y="3146"/>
                </a:lnTo>
                <a:lnTo>
                  <a:pt x="604" y="3150"/>
                </a:lnTo>
                <a:lnTo>
                  <a:pt x="597" y="3157"/>
                </a:lnTo>
                <a:lnTo>
                  <a:pt x="588" y="3171"/>
                </a:lnTo>
                <a:lnTo>
                  <a:pt x="579" y="3179"/>
                </a:lnTo>
                <a:lnTo>
                  <a:pt x="572" y="3182"/>
                </a:lnTo>
                <a:lnTo>
                  <a:pt x="570" y="3187"/>
                </a:lnTo>
                <a:lnTo>
                  <a:pt x="576" y="3199"/>
                </a:lnTo>
                <a:lnTo>
                  <a:pt x="577" y="3200"/>
                </a:lnTo>
                <a:lnTo>
                  <a:pt x="577" y="3201"/>
                </a:lnTo>
                <a:lnTo>
                  <a:pt x="578" y="3202"/>
                </a:lnTo>
                <a:lnTo>
                  <a:pt x="578" y="3204"/>
                </a:lnTo>
                <a:lnTo>
                  <a:pt x="582" y="3204"/>
                </a:lnTo>
                <a:close/>
                <a:moveTo>
                  <a:pt x="444" y="3080"/>
                </a:moveTo>
                <a:lnTo>
                  <a:pt x="444" y="3082"/>
                </a:lnTo>
                <a:lnTo>
                  <a:pt x="444" y="3084"/>
                </a:lnTo>
                <a:lnTo>
                  <a:pt x="447" y="3089"/>
                </a:lnTo>
                <a:lnTo>
                  <a:pt x="449" y="3090"/>
                </a:lnTo>
                <a:lnTo>
                  <a:pt x="452" y="3088"/>
                </a:lnTo>
                <a:lnTo>
                  <a:pt x="453" y="3083"/>
                </a:lnTo>
                <a:lnTo>
                  <a:pt x="455" y="3080"/>
                </a:lnTo>
                <a:lnTo>
                  <a:pt x="466" y="3080"/>
                </a:lnTo>
                <a:lnTo>
                  <a:pt x="469" y="3076"/>
                </a:lnTo>
                <a:lnTo>
                  <a:pt x="468" y="3070"/>
                </a:lnTo>
                <a:lnTo>
                  <a:pt x="460" y="3070"/>
                </a:lnTo>
                <a:lnTo>
                  <a:pt x="449" y="3074"/>
                </a:lnTo>
                <a:lnTo>
                  <a:pt x="442" y="3076"/>
                </a:lnTo>
                <a:lnTo>
                  <a:pt x="444" y="3077"/>
                </a:lnTo>
                <a:lnTo>
                  <a:pt x="444" y="3080"/>
                </a:lnTo>
                <a:close/>
                <a:moveTo>
                  <a:pt x="4748" y="5346"/>
                </a:moveTo>
                <a:lnTo>
                  <a:pt x="4750" y="5348"/>
                </a:lnTo>
                <a:lnTo>
                  <a:pt x="4754" y="5352"/>
                </a:lnTo>
                <a:lnTo>
                  <a:pt x="4758" y="5347"/>
                </a:lnTo>
                <a:lnTo>
                  <a:pt x="4766" y="5335"/>
                </a:lnTo>
                <a:lnTo>
                  <a:pt x="4767" y="5330"/>
                </a:lnTo>
                <a:lnTo>
                  <a:pt x="4766" y="5327"/>
                </a:lnTo>
                <a:lnTo>
                  <a:pt x="4767" y="5323"/>
                </a:lnTo>
                <a:lnTo>
                  <a:pt x="4772" y="5322"/>
                </a:lnTo>
                <a:lnTo>
                  <a:pt x="4764" y="5315"/>
                </a:lnTo>
                <a:lnTo>
                  <a:pt x="4759" y="5311"/>
                </a:lnTo>
                <a:lnTo>
                  <a:pt x="4755" y="5311"/>
                </a:lnTo>
                <a:lnTo>
                  <a:pt x="4754" y="5316"/>
                </a:lnTo>
                <a:lnTo>
                  <a:pt x="4752" y="5325"/>
                </a:lnTo>
                <a:lnTo>
                  <a:pt x="4748" y="5330"/>
                </a:lnTo>
                <a:lnTo>
                  <a:pt x="4752" y="5334"/>
                </a:lnTo>
                <a:lnTo>
                  <a:pt x="4752" y="5337"/>
                </a:lnTo>
                <a:lnTo>
                  <a:pt x="4750" y="5342"/>
                </a:lnTo>
                <a:lnTo>
                  <a:pt x="4748" y="5346"/>
                </a:lnTo>
                <a:close/>
                <a:moveTo>
                  <a:pt x="6229" y="7228"/>
                </a:moveTo>
                <a:lnTo>
                  <a:pt x="6232" y="7234"/>
                </a:lnTo>
                <a:lnTo>
                  <a:pt x="6233" y="7242"/>
                </a:lnTo>
                <a:lnTo>
                  <a:pt x="6230" y="7267"/>
                </a:lnTo>
                <a:lnTo>
                  <a:pt x="6233" y="7292"/>
                </a:lnTo>
                <a:lnTo>
                  <a:pt x="6235" y="7302"/>
                </a:lnTo>
                <a:lnTo>
                  <a:pt x="6240" y="7305"/>
                </a:lnTo>
                <a:lnTo>
                  <a:pt x="6244" y="7310"/>
                </a:lnTo>
                <a:lnTo>
                  <a:pt x="6247" y="7321"/>
                </a:lnTo>
                <a:lnTo>
                  <a:pt x="6250" y="7331"/>
                </a:lnTo>
                <a:lnTo>
                  <a:pt x="6250" y="7339"/>
                </a:lnTo>
                <a:lnTo>
                  <a:pt x="6254" y="7346"/>
                </a:lnTo>
                <a:lnTo>
                  <a:pt x="6257" y="7345"/>
                </a:lnTo>
                <a:lnTo>
                  <a:pt x="6258" y="7339"/>
                </a:lnTo>
                <a:lnTo>
                  <a:pt x="6258" y="7331"/>
                </a:lnTo>
                <a:lnTo>
                  <a:pt x="6257" y="7325"/>
                </a:lnTo>
                <a:lnTo>
                  <a:pt x="6253" y="7316"/>
                </a:lnTo>
                <a:lnTo>
                  <a:pt x="6252" y="7311"/>
                </a:lnTo>
                <a:lnTo>
                  <a:pt x="6252" y="7291"/>
                </a:lnTo>
                <a:lnTo>
                  <a:pt x="6255" y="7274"/>
                </a:lnTo>
                <a:lnTo>
                  <a:pt x="6272" y="7225"/>
                </a:lnTo>
                <a:lnTo>
                  <a:pt x="6273" y="7216"/>
                </a:lnTo>
                <a:lnTo>
                  <a:pt x="6270" y="7208"/>
                </a:lnTo>
                <a:lnTo>
                  <a:pt x="6266" y="7207"/>
                </a:lnTo>
                <a:lnTo>
                  <a:pt x="6261" y="7210"/>
                </a:lnTo>
                <a:lnTo>
                  <a:pt x="6252" y="7216"/>
                </a:lnTo>
                <a:lnTo>
                  <a:pt x="6239" y="7218"/>
                </a:lnTo>
                <a:lnTo>
                  <a:pt x="6230" y="7223"/>
                </a:lnTo>
                <a:lnTo>
                  <a:pt x="6229" y="7228"/>
                </a:lnTo>
                <a:close/>
                <a:moveTo>
                  <a:pt x="5055" y="5298"/>
                </a:moveTo>
                <a:lnTo>
                  <a:pt x="5056" y="5298"/>
                </a:lnTo>
                <a:lnTo>
                  <a:pt x="5057" y="5297"/>
                </a:lnTo>
                <a:lnTo>
                  <a:pt x="5060" y="5297"/>
                </a:lnTo>
                <a:lnTo>
                  <a:pt x="5066" y="5302"/>
                </a:lnTo>
                <a:lnTo>
                  <a:pt x="5061" y="5308"/>
                </a:lnTo>
                <a:lnTo>
                  <a:pt x="5062" y="5313"/>
                </a:lnTo>
                <a:lnTo>
                  <a:pt x="5067" y="5316"/>
                </a:lnTo>
                <a:lnTo>
                  <a:pt x="5074" y="5313"/>
                </a:lnTo>
                <a:lnTo>
                  <a:pt x="5078" y="5311"/>
                </a:lnTo>
                <a:lnTo>
                  <a:pt x="5080" y="5310"/>
                </a:lnTo>
                <a:lnTo>
                  <a:pt x="5081" y="5306"/>
                </a:lnTo>
                <a:lnTo>
                  <a:pt x="5082" y="5303"/>
                </a:lnTo>
                <a:lnTo>
                  <a:pt x="5085" y="5302"/>
                </a:lnTo>
                <a:lnTo>
                  <a:pt x="5088" y="5300"/>
                </a:lnTo>
                <a:lnTo>
                  <a:pt x="5092" y="5298"/>
                </a:lnTo>
                <a:lnTo>
                  <a:pt x="5093" y="5293"/>
                </a:lnTo>
                <a:lnTo>
                  <a:pt x="5093" y="5291"/>
                </a:lnTo>
                <a:lnTo>
                  <a:pt x="5091" y="5288"/>
                </a:lnTo>
                <a:lnTo>
                  <a:pt x="5087" y="5286"/>
                </a:lnTo>
                <a:lnTo>
                  <a:pt x="5083" y="5285"/>
                </a:lnTo>
                <a:lnTo>
                  <a:pt x="5081" y="5284"/>
                </a:lnTo>
                <a:lnTo>
                  <a:pt x="5080" y="5280"/>
                </a:lnTo>
                <a:lnTo>
                  <a:pt x="5080" y="5276"/>
                </a:lnTo>
                <a:lnTo>
                  <a:pt x="5078" y="5273"/>
                </a:lnTo>
                <a:lnTo>
                  <a:pt x="5075" y="5268"/>
                </a:lnTo>
                <a:lnTo>
                  <a:pt x="5074" y="5265"/>
                </a:lnTo>
                <a:lnTo>
                  <a:pt x="5070" y="5261"/>
                </a:lnTo>
                <a:lnTo>
                  <a:pt x="5066" y="5260"/>
                </a:lnTo>
                <a:lnTo>
                  <a:pt x="5060" y="5261"/>
                </a:lnTo>
                <a:lnTo>
                  <a:pt x="5060" y="5263"/>
                </a:lnTo>
                <a:lnTo>
                  <a:pt x="5061" y="5267"/>
                </a:lnTo>
                <a:lnTo>
                  <a:pt x="5064" y="5269"/>
                </a:lnTo>
                <a:lnTo>
                  <a:pt x="5067" y="5276"/>
                </a:lnTo>
                <a:lnTo>
                  <a:pt x="5062" y="5285"/>
                </a:lnTo>
                <a:lnTo>
                  <a:pt x="5055" y="5292"/>
                </a:lnTo>
                <a:lnTo>
                  <a:pt x="5051" y="5299"/>
                </a:lnTo>
                <a:lnTo>
                  <a:pt x="5055" y="5298"/>
                </a:lnTo>
                <a:lnTo>
                  <a:pt x="5055" y="5298"/>
                </a:lnTo>
                <a:close/>
                <a:moveTo>
                  <a:pt x="6080" y="6527"/>
                </a:moveTo>
                <a:lnTo>
                  <a:pt x="6085" y="6522"/>
                </a:lnTo>
                <a:lnTo>
                  <a:pt x="6080" y="6513"/>
                </a:lnTo>
                <a:lnTo>
                  <a:pt x="6067" y="6500"/>
                </a:lnTo>
                <a:lnTo>
                  <a:pt x="6063" y="6503"/>
                </a:lnTo>
                <a:lnTo>
                  <a:pt x="6068" y="6512"/>
                </a:lnTo>
                <a:lnTo>
                  <a:pt x="6080" y="6527"/>
                </a:lnTo>
                <a:close/>
                <a:moveTo>
                  <a:pt x="5405" y="5904"/>
                </a:moveTo>
                <a:lnTo>
                  <a:pt x="5414" y="5916"/>
                </a:lnTo>
                <a:lnTo>
                  <a:pt x="5418" y="5922"/>
                </a:lnTo>
                <a:lnTo>
                  <a:pt x="5419" y="5933"/>
                </a:lnTo>
                <a:lnTo>
                  <a:pt x="5427" y="5935"/>
                </a:lnTo>
                <a:lnTo>
                  <a:pt x="5430" y="5929"/>
                </a:lnTo>
                <a:lnTo>
                  <a:pt x="5427" y="5920"/>
                </a:lnTo>
                <a:lnTo>
                  <a:pt x="5422" y="5911"/>
                </a:lnTo>
                <a:lnTo>
                  <a:pt x="5414" y="5902"/>
                </a:lnTo>
                <a:lnTo>
                  <a:pt x="5412" y="5896"/>
                </a:lnTo>
                <a:lnTo>
                  <a:pt x="5409" y="5884"/>
                </a:lnTo>
                <a:lnTo>
                  <a:pt x="5407" y="5883"/>
                </a:lnTo>
                <a:lnTo>
                  <a:pt x="5405" y="5886"/>
                </a:lnTo>
                <a:lnTo>
                  <a:pt x="5402" y="5891"/>
                </a:lnTo>
                <a:lnTo>
                  <a:pt x="5402" y="5892"/>
                </a:lnTo>
                <a:lnTo>
                  <a:pt x="5405" y="5904"/>
                </a:lnTo>
                <a:close/>
                <a:moveTo>
                  <a:pt x="6103" y="6538"/>
                </a:moveTo>
                <a:lnTo>
                  <a:pt x="6097" y="6552"/>
                </a:lnTo>
                <a:lnTo>
                  <a:pt x="6094" y="6555"/>
                </a:lnTo>
                <a:lnTo>
                  <a:pt x="6090" y="6557"/>
                </a:lnTo>
                <a:lnTo>
                  <a:pt x="6086" y="6561"/>
                </a:lnTo>
                <a:lnTo>
                  <a:pt x="6082" y="6565"/>
                </a:lnTo>
                <a:lnTo>
                  <a:pt x="6080" y="6590"/>
                </a:lnTo>
                <a:lnTo>
                  <a:pt x="6076" y="6602"/>
                </a:lnTo>
                <a:lnTo>
                  <a:pt x="6067" y="6608"/>
                </a:lnTo>
                <a:lnTo>
                  <a:pt x="6062" y="6614"/>
                </a:lnTo>
                <a:lnTo>
                  <a:pt x="6061" y="6626"/>
                </a:lnTo>
                <a:lnTo>
                  <a:pt x="6066" y="6638"/>
                </a:lnTo>
                <a:lnTo>
                  <a:pt x="6078" y="6642"/>
                </a:lnTo>
                <a:lnTo>
                  <a:pt x="6076" y="6651"/>
                </a:lnTo>
                <a:lnTo>
                  <a:pt x="6084" y="6670"/>
                </a:lnTo>
                <a:lnTo>
                  <a:pt x="6081" y="6679"/>
                </a:lnTo>
                <a:lnTo>
                  <a:pt x="6082" y="6686"/>
                </a:lnTo>
                <a:lnTo>
                  <a:pt x="6090" y="6695"/>
                </a:lnTo>
                <a:lnTo>
                  <a:pt x="6105" y="6713"/>
                </a:lnTo>
                <a:lnTo>
                  <a:pt x="6117" y="6708"/>
                </a:lnTo>
                <a:lnTo>
                  <a:pt x="6123" y="6697"/>
                </a:lnTo>
                <a:lnTo>
                  <a:pt x="6124" y="6682"/>
                </a:lnTo>
                <a:lnTo>
                  <a:pt x="6117" y="6670"/>
                </a:lnTo>
                <a:lnTo>
                  <a:pt x="6117" y="6660"/>
                </a:lnTo>
                <a:lnTo>
                  <a:pt x="6148" y="6577"/>
                </a:lnTo>
                <a:lnTo>
                  <a:pt x="6191" y="6494"/>
                </a:lnTo>
                <a:lnTo>
                  <a:pt x="6223" y="6423"/>
                </a:lnTo>
                <a:lnTo>
                  <a:pt x="6224" y="6415"/>
                </a:lnTo>
                <a:lnTo>
                  <a:pt x="6227" y="6408"/>
                </a:lnTo>
                <a:lnTo>
                  <a:pt x="6230" y="6402"/>
                </a:lnTo>
                <a:lnTo>
                  <a:pt x="6234" y="6395"/>
                </a:lnTo>
                <a:lnTo>
                  <a:pt x="6233" y="6385"/>
                </a:lnTo>
                <a:lnTo>
                  <a:pt x="6228" y="6380"/>
                </a:lnTo>
                <a:lnTo>
                  <a:pt x="6213" y="6368"/>
                </a:lnTo>
                <a:lnTo>
                  <a:pt x="6209" y="6366"/>
                </a:lnTo>
                <a:lnTo>
                  <a:pt x="6205" y="6361"/>
                </a:lnTo>
                <a:lnTo>
                  <a:pt x="6198" y="6340"/>
                </a:lnTo>
                <a:lnTo>
                  <a:pt x="6197" y="6333"/>
                </a:lnTo>
                <a:lnTo>
                  <a:pt x="6198" y="6282"/>
                </a:lnTo>
                <a:lnTo>
                  <a:pt x="6197" y="6266"/>
                </a:lnTo>
                <a:lnTo>
                  <a:pt x="6193" y="6268"/>
                </a:lnTo>
                <a:lnTo>
                  <a:pt x="6177" y="6276"/>
                </a:lnTo>
                <a:lnTo>
                  <a:pt x="6166" y="6286"/>
                </a:lnTo>
                <a:lnTo>
                  <a:pt x="6162" y="6288"/>
                </a:lnTo>
                <a:lnTo>
                  <a:pt x="6139" y="6316"/>
                </a:lnTo>
                <a:lnTo>
                  <a:pt x="6149" y="6313"/>
                </a:lnTo>
                <a:lnTo>
                  <a:pt x="6161" y="6325"/>
                </a:lnTo>
                <a:lnTo>
                  <a:pt x="6173" y="6342"/>
                </a:lnTo>
                <a:lnTo>
                  <a:pt x="6180" y="6354"/>
                </a:lnTo>
                <a:lnTo>
                  <a:pt x="6184" y="6372"/>
                </a:lnTo>
                <a:lnTo>
                  <a:pt x="6181" y="6387"/>
                </a:lnTo>
                <a:lnTo>
                  <a:pt x="6174" y="6401"/>
                </a:lnTo>
                <a:lnTo>
                  <a:pt x="6166" y="6413"/>
                </a:lnTo>
                <a:lnTo>
                  <a:pt x="6155" y="6426"/>
                </a:lnTo>
                <a:lnTo>
                  <a:pt x="6142" y="6436"/>
                </a:lnTo>
                <a:lnTo>
                  <a:pt x="6098" y="6464"/>
                </a:lnTo>
                <a:lnTo>
                  <a:pt x="6091" y="6470"/>
                </a:lnTo>
                <a:lnTo>
                  <a:pt x="6088" y="6476"/>
                </a:lnTo>
                <a:lnTo>
                  <a:pt x="6088" y="6479"/>
                </a:lnTo>
                <a:lnTo>
                  <a:pt x="6090" y="6481"/>
                </a:lnTo>
                <a:lnTo>
                  <a:pt x="6092" y="6481"/>
                </a:lnTo>
                <a:lnTo>
                  <a:pt x="6102" y="6484"/>
                </a:lnTo>
                <a:lnTo>
                  <a:pt x="6105" y="6484"/>
                </a:lnTo>
                <a:lnTo>
                  <a:pt x="6108" y="6487"/>
                </a:lnTo>
                <a:lnTo>
                  <a:pt x="6111" y="6490"/>
                </a:lnTo>
                <a:lnTo>
                  <a:pt x="6105" y="6501"/>
                </a:lnTo>
                <a:lnTo>
                  <a:pt x="6110" y="6524"/>
                </a:lnTo>
                <a:lnTo>
                  <a:pt x="6106" y="6534"/>
                </a:lnTo>
                <a:lnTo>
                  <a:pt x="6103" y="6538"/>
                </a:lnTo>
                <a:close/>
                <a:moveTo>
                  <a:pt x="4986" y="5071"/>
                </a:moveTo>
                <a:lnTo>
                  <a:pt x="4999" y="5080"/>
                </a:lnTo>
                <a:lnTo>
                  <a:pt x="5005" y="5081"/>
                </a:lnTo>
                <a:lnTo>
                  <a:pt x="5008" y="5076"/>
                </a:lnTo>
                <a:lnTo>
                  <a:pt x="5012" y="5069"/>
                </a:lnTo>
                <a:lnTo>
                  <a:pt x="5015" y="5063"/>
                </a:lnTo>
                <a:lnTo>
                  <a:pt x="5005" y="5069"/>
                </a:lnTo>
                <a:lnTo>
                  <a:pt x="5000" y="5065"/>
                </a:lnTo>
                <a:lnTo>
                  <a:pt x="4995" y="5065"/>
                </a:lnTo>
                <a:lnTo>
                  <a:pt x="4986" y="5069"/>
                </a:lnTo>
                <a:lnTo>
                  <a:pt x="4986" y="5071"/>
                </a:lnTo>
                <a:close/>
                <a:moveTo>
                  <a:pt x="5291" y="5787"/>
                </a:moveTo>
                <a:lnTo>
                  <a:pt x="5288" y="5788"/>
                </a:lnTo>
                <a:lnTo>
                  <a:pt x="5283" y="5788"/>
                </a:lnTo>
                <a:lnTo>
                  <a:pt x="5294" y="5813"/>
                </a:lnTo>
                <a:lnTo>
                  <a:pt x="5300" y="5822"/>
                </a:lnTo>
                <a:lnTo>
                  <a:pt x="5303" y="5825"/>
                </a:lnTo>
                <a:lnTo>
                  <a:pt x="5315" y="5834"/>
                </a:lnTo>
                <a:lnTo>
                  <a:pt x="5332" y="5853"/>
                </a:lnTo>
                <a:lnTo>
                  <a:pt x="5337" y="5860"/>
                </a:lnTo>
                <a:lnTo>
                  <a:pt x="5340" y="5874"/>
                </a:lnTo>
                <a:lnTo>
                  <a:pt x="5345" y="5880"/>
                </a:lnTo>
                <a:lnTo>
                  <a:pt x="5351" y="5885"/>
                </a:lnTo>
                <a:lnTo>
                  <a:pt x="5354" y="5891"/>
                </a:lnTo>
                <a:lnTo>
                  <a:pt x="5358" y="5895"/>
                </a:lnTo>
                <a:lnTo>
                  <a:pt x="5362" y="5895"/>
                </a:lnTo>
                <a:lnTo>
                  <a:pt x="5365" y="5895"/>
                </a:lnTo>
                <a:lnTo>
                  <a:pt x="5378" y="5893"/>
                </a:lnTo>
                <a:lnTo>
                  <a:pt x="5379" y="5893"/>
                </a:lnTo>
                <a:lnTo>
                  <a:pt x="5383" y="5892"/>
                </a:lnTo>
                <a:lnTo>
                  <a:pt x="5383" y="5891"/>
                </a:lnTo>
                <a:lnTo>
                  <a:pt x="5384" y="5890"/>
                </a:lnTo>
                <a:lnTo>
                  <a:pt x="5385" y="5887"/>
                </a:lnTo>
                <a:lnTo>
                  <a:pt x="5388" y="5885"/>
                </a:lnTo>
                <a:lnTo>
                  <a:pt x="5390" y="5883"/>
                </a:lnTo>
                <a:lnTo>
                  <a:pt x="5393" y="5883"/>
                </a:lnTo>
                <a:lnTo>
                  <a:pt x="5393" y="5877"/>
                </a:lnTo>
                <a:lnTo>
                  <a:pt x="5391" y="5866"/>
                </a:lnTo>
                <a:lnTo>
                  <a:pt x="5388" y="5854"/>
                </a:lnTo>
                <a:lnTo>
                  <a:pt x="5381" y="5849"/>
                </a:lnTo>
                <a:lnTo>
                  <a:pt x="5373" y="5846"/>
                </a:lnTo>
                <a:lnTo>
                  <a:pt x="5368" y="5836"/>
                </a:lnTo>
                <a:lnTo>
                  <a:pt x="5365" y="5825"/>
                </a:lnTo>
                <a:lnTo>
                  <a:pt x="5363" y="5816"/>
                </a:lnTo>
                <a:lnTo>
                  <a:pt x="5364" y="5806"/>
                </a:lnTo>
                <a:lnTo>
                  <a:pt x="5369" y="5788"/>
                </a:lnTo>
                <a:lnTo>
                  <a:pt x="5369" y="5778"/>
                </a:lnTo>
                <a:lnTo>
                  <a:pt x="5363" y="5782"/>
                </a:lnTo>
                <a:lnTo>
                  <a:pt x="5357" y="5790"/>
                </a:lnTo>
                <a:lnTo>
                  <a:pt x="5351" y="5796"/>
                </a:lnTo>
                <a:lnTo>
                  <a:pt x="5344" y="5793"/>
                </a:lnTo>
                <a:lnTo>
                  <a:pt x="5350" y="5787"/>
                </a:lnTo>
                <a:lnTo>
                  <a:pt x="5345" y="5785"/>
                </a:lnTo>
                <a:lnTo>
                  <a:pt x="5337" y="5784"/>
                </a:lnTo>
                <a:lnTo>
                  <a:pt x="5333" y="5781"/>
                </a:lnTo>
                <a:lnTo>
                  <a:pt x="5329" y="5776"/>
                </a:lnTo>
                <a:lnTo>
                  <a:pt x="5311" y="5774"/>
                </a:lnTo>
                <a:lnTo>
                  <a:pt x="5304" y="5772"/>
                </a:lnTo>
                <a:lnTo>
                  <a:pt x="5303" y="5769"/>
                </a:lnTo>
                <a:lnTo>
                  <a:pt x="5304" y="5765"/>
                </a:lnTo>
                <a:lnTo>
                  <a:pt x="5303" y="5762"/>
                </a:lnTo>
                <a:lnTo>
                  <a:pt x="5301" y="5760"/>
                </a:lnTo>
                <a:lnTo>
                  <a:pt x="5297" y="5761"/>
                </a:lnTo>
                <a:lnTo>
                  <a:pt x="5292" y="5762"/>
                </a:lnTo>
                <a:lnTo>
                  <a:pt x="5289" y="5763"/>
                </a:lnTo>
                <a:lnTo>
                  <a:pt x="5286" y="5762"/>
                </a:lnTo>
                <a:lnTo>
                  <a:pt x="5283" y="5760"/>
                </a:lnTo>
                <a:lnTo>
                  <a:pt x="5283" y="5761"/>
                </a:lnTo>
                <a:lnTo>
                  <a:pt x="5284" y="5766"/>
                </a:lnTo>
                <a:lnTo>
                  <a:pt x="5285" y="5768"/>
                </a:lnTo>
                <a:lnTo>
                  <a:pt x="5288" y="5771"/>
                </a:lnTo>
                <a:lnTo>
                  <a:pt x="5294" y="5776"/>
                </a:lnTo>
                <a:lnTo>
                  <a:pt x="5297" y="5780"/>
                </a:lnTo>
                <a:lnTo>
                  <a:pt x="5295" y="5784"/>
                </a:lnTo>
                <a:lnTo>
                  <a:pt x="5291" y="5787"/>
                </a:lnTo>
                <a:close/>
                <a:moveTo>
                  <a:pt x="4415" y="4426"/>
                </a:moveTo>
                <a:lnTo>
                  <a:pt x="4418" y="4428"/>
                </a:lnTo>
                <a:lnTo>
                  <a:pt x="4421" y="4429"/>
                </a:lnTo>
                <a:lnTo>
                  <a:pt x="4423" y="4424"/>
                </a:lnTo>
                <a:lnTo>
                  <a:pt x="4426" y="4424"/>
                </a:lnTo>
                <a:lnTo>
                  <a:pt x="4426" y="4424"/>
                </a:lnTo>
                <a:lnTo>
                  <a:pt x="4426" y="4426"/>
                </a:lnTo>
                <a:lnTo>
                  <a:pt x="4427" y="4427"/>
                </a:lnTo>
                <a:lnTo>
                  <a:pt x="4429" y="4424"/>
                </a:lnTo>
                <a:lnTo>
                  <a:pt x="4431" y="4424"/>
                </a:lnTo>
                <a:lnTo>
                  <a:pt x="4431" y="4427"/>
                </a:lnTo>
                <a:lnTo>
                  <a:pt x="4429" y="4435"/>
                </a:lnTo>
                <a:lnTo>
                  <a:pt x="4441" y="4423"/>
                </a:lnTo>
                <a:lnTo>
                  <a:pt x="4444" y="4421"/>
                </a:lnTo>
                <a:lnTo>
                  <a:pt x="4443" y="4417"/>
                </a:lnTo>
                <a:lnTo>
                  <a:pt x="4439" y="4411"/>
                </a:lnTo>
                <a:lnTo>
                  <a:pt x="4438" y="4409"/>
                </a:lnTo>
                <a:lnTo>
                  <a:pt x="4441" y="4402"/>
                </a:lnTo>
                <a:lnTo>
                  <a:pt x="4449" y="4393"/>
                </a:lnTo>
                <a:lnTo>
                  <a:pt x="4453" y="4385"/>
                </a:lnTo>
                <a:lnTo>
                  <a:pt x="4446" y="4379"/>
                </a:lnTo>
                <a:lnTo>
                  <a:pt x="4444" y="4384"/>
                </a:lnTo>
                <a:lnTo>
                  <a:pt x="4443" y="4386"/>
                </a:lnTo>
                <a:lnTo>
                  <a:pt x="4439" y="4389"/>
                </a:lnTo>
                <a:lnTo>
                  <a:pt x="4435" y="4390"/>
                </a:lnTo>
                <a:lnTo>
                  <a:pt x="4433" y="4390"/>
                </a:lnTo>
                <a:lnTo>
                  <a:pt x="4431" y="4389"/>
                </a:lnTo>
                <a:lnTo>
                  <a:pt x="4428" y="4387"/>
                </a:lnTo>
                <a:lnTo>
                  <a:pt x="4423" y="4390"/>
                </a:lnTo>
                <a:lnTo>
                  <a:pt x="4422" y="4393"/>
                </a:lnTo>
                <a:lnTo>
                  <a:pt x="4423" y="4396"/>
                </a:lnTo>
                <a:lnTo>
                  <a:pt x="4426" y="4398"/>
                </a:lnTo>
                <a:lnTo>
                  <a:pt x="4427" y="4398"/>
                </a:lnTo>
                <a:lnTo>
                  <a:pt x="4415" y="4413"/>
                </a:lnTo>
                <a:lnTo>
                  <a:pt x="4413" y="4418"/>
                </a:lnTo>
                <a:lnTo>
                  <a:pt x="4414" y="4422"/>
                </a:lnTo>
                <a:lnTo>
                  <a:pt x="4415" y="4426"/>
                </a:lnTo>
                <a:close/>
                <a:moveTo>
                  <a:pt x="4446" y="4439"/>
                </a:moveTo>
                <a:lnTo>
                  <a:pt x="4444" y="4448"/>
                </a:lnTo>
                <a:lnTo>
                  <a:pt x="4440" y="4457"/>
                </a:lnTo>
                <a:lnTo>
                  <a:pt x="4449" y="4459"/>
                </a:lnTo>
                <a:lnTo>
                  <a:pt x="4446" y="4464"/>
                </a:lnTo>
                <a:lnTo>
                  <a:pt x="4433" y="4475"/>
                </a:lnTo>
                <a:lnTo>
                  <a:pt x="4431" y="4479"/>
                </a:lnTo>
                <a:lnTo>
                  <a:pt x="4433" y="4481"/>
                </a:lnTo>
                <a:lnTo>
                  <a:pt x="4437" y="4482"/>
                </a:lnTo>
                <a:lnTo>
                  <a:pt x="4439" y="4482"/>
                </a:lnTo>
                <a:lnTo>
                  <a:pt x="4441" y="4481"/>
                </a:lnTo>
                <a:lnTo>
                  <a:pt x="4449" y="4477"/>
                </a:lnTo>
                <a:lnTo>
                  <a:pt x="4449" y="4492"/>
                </a:lnTo>
                <a:lnTo>
                  <a:pt x="4453" y="4494"/>
                </a:lnTo>
                <a:lnTo>
                  <a:pt x="4457" y="4490"/>
                </a:lnTo>
                <a:lnTo>
                  <a:pt x="4463" y="4489"/>
                </a:lnTo>
                <a:lnTo>
                  <a:pt x="4469" y="4496"/>
                </a:lnTo>
                <a:lnTo>
                  <a:pt x="4471" y="4492"/>
                </a:lnTo>
                <a:lnTo>
                  <a:pt x="4477" y="4479"/>
                </a:lnTo>
                <a:lnTo>
                  <a:pt x="4482" y="4485"/>
                </a:lnTo>
                <a:lnTo>
                  <a:pt x="4484" y="4488"/>
                </a:lnTo>
                <a:lnTo>
                  <a:pt x="4488" y="4490"/>
                </a:lnTo>
                <a:lnTo>
                  <a:pt x="4490" y="4484"/>
                </a:lnTo>
                <a:lnTo>
                  <a:pt x="4488" y="4479"/>
                </a:lnTo>
                <a:lnTo>
                  <a:pt x="4480" y="4473"/>
                </a:lnTo>
                <a:lnTo>
                  <a:pt x="4472" y="4461"/>
                </a:lnTo>
                <a:lnTo>
                  <a:pt x="4472" y="4460"/>
                </a:lnTo>
                <a:lnTo>
                  <a:pt x="4465" y="4459"/>
                </a:lnTo>
                <a:lnTo>
                  <a:pt x="4463" y="4455"/>
                </a:lnTo>
                <a:lnTo>
                  <a:pt x="4463" y="4445"/>
                </a:lnTo>
                <a:lnTo>
                  <a:pt x="4462" y="4440"/>
                </a:lnTo>
                <a:lnTo>
                  <a:pt x="4456" y="4429"/>
                </a:lnTo>
                <a:lnTo>
                  <a:pt x="4455" y="4424"/>
                </a:lnTo>
                <a:lnTo>
                  <a:pt x="4449" y="4429"/>
                </a:lnTo>
                <a:lnTo>
                  <a:pt x="4446" y="4439"/>
                </a:lnTo>
                <a:close/>
                <a:moveTo>
                  <a:pt x="4968" y="5040"/>
                </a:moveTo>
                <a:lnTo>
                  <a:pt x="4970" y="5039"/>
                </a:lnTo>
                <a:lnTo>
                  <a:pt x="4974" y="5040"/>
                </a:lnTo>
                <a:lnTo>
                  <a:pt x="4977" y="5044"/>
                </a:lnTo>
                <a:lnTo>
                  <a:pt x="4980" y="5045"/>
                </a:lnTo>
                <a:lnTo>
                  <a:pt x="4982" y="5045"/>
                </a:lnTo>
                <a:lnTo>
                  <a:pt x="4984" y="5044"/>
                </a:lnTo>
                <a:lnTo>
                  <a:pt x="4986" y="5040"/>
                </a:lnTo>
                <a:lnTo>
                  <a:pt x="4987" y="5041"/>
                </a:lnTo>
                <a:lnTo>
                  <a:pt x="4987" y="5041"/>
                </a:lnTo>
                <a:lnTo>
                  <a:pt x="4987" y="5043"/>
                </a:lnTo>
                <a:lnTo>
                  <a:pt x="4988" y="5044"/>
                </a:lnTo>
                <a:lnTo>
                  <a:pt x="4990" y="5035"/>
                </a:lnTo>
                <a:lnTo>
                  <a:pt x="4983" y="5031"/>
                </a:lnTo>
                <a:lnTo>
                  <a:pt x="4974" y="5027"/>
                </a:lnTo>
                <a:lnTo>
                  <a:pt x="4968" y="5021"/>
                </a:lnTo>
                <a:lnTo>
                  <a:pt x="4967" y="5021"/>
                </a:lnTo>
                <a:lnTo>
                  <a:pt x="4967" y="5027"/>
                </a:lnTo>
                <a:lnTo>
                  <a:pt x="4967" y="5029"/>
                </a:lnTo>
                <a:lnTo>
                  <a:pt x="4968" y="5032"/>
                </a:lnTo>
                <a:lnTo>
                  <a:pt x="4965" y="5034"/>
                </a:lnTo>
                <a:lnTo>
                  <a:pt x="4964" y="5037"/>
                </a:lnTo>
                <a:lnTo>
                  <a:pt x="4964" y="5040"/>
                </a:lnTo>
                <a:lnTo>
                  <a:pt x="4967" y="5044"/>
                </a:lnTo>
                <a:lnTo>
                  <a:pt x="4968" y="5040"/>
                </a:lnTo>
                <a:close/>
                <a:moveTo>
                  <a:pt x="4238" y="4367"/>
                </a:moveTo>
                <a:lnTo>
                  <a:pt x="4238" y="4379"/>
                </a:lnTo>
                <a:lnTo>
                  <a:pt x="4240" y="4380"/>
                </a:lnTo>
                <a:lnTo>
                  <a:pt x="4242" y="4380"/>
                </a:lnTo>
                <a:lnTo>
                  <a:pt x="4243" y="4380"/>
                </a:lnTo>
                <a:lnTo>
                  <a:pt x="4246" y="4381"/>
                </a:lnTo>
                <a:lnTo>
                  <a:pt x="4249" y="4373"/>
                </a:lnTo>
                <a:lnTo>
                  <a:pt x="4250" y="4365"/>
                </a:lnTo>
                <a:lnTo>
                  <a:pt x="4248" y="4355"/>
                </a:lnTo>
                <a:lnTo>
                  <a:pt x="4238" y="4348"/>
                </a:lnTo>
                <a:lnTo>
                  <a:pt x="4235" y="4356"/>
                </a:lnTo>
                <a:lnTo>
                  <a:pt x="4237" y="4361"/>
                </a:lnTo>
                <a:lnTo>
                  <a:pt x="4238" y="4367"/>
                </a:lnTo>
                <a:close/>
                <a:moveTo>
                  <a:pt x="4815" y="5247"/>
                </a:moveTo>
                <a:lnTo>
                  <a:pt x="4817" y="5249"/>
                </a:lnTo>
                <a:lnTo>
                  <a:pt x="4819" y="5251"/>
                </a:lnTo>
                <a:lnTo>
                  <a:pt x="4819" y="5256"/>
                </a:lnTo>
                <a:lnTo>
                  <a:pt x="4816" y="5260"/>
                </a:lnTo>
                <a:lnTo>
                  <a:pt x="4816" y="5262"/>
                </a:lnTo>
                <a:lnTo>
                  <a:pt x="4821" y="5266"/>
                </a:lnTo>
                <a:lnTo>
                  <a:pt x="4829" y="5261"/>
                </a:lnTo>
                <a:lnTo>
                  <a:pt x="4834" y="5250"/>
                </a:lnTo>
                <a:lnTo>
                  <a:pt x="4838" y="5238"/>
                </a:lnTo>
                <a:lnTo>
                  <a:pt x="4838" y="5228"/>
                </a:lnTo>
                <a:lnTo>
                  <a:pt x="4836" y="5223"/>
                </a:lnTo>
                <a:lnTo>
                  <a:pt x="4830" y="5214"/>
                </a:lnTo>
                <a:lnTo>
                  <a:pt x="4829" y="5208"/>
                </a:lnTo>
                <a:lnTo>
                  <a:pt x="4829" y="5204"/>
                </a:lnTo>
                <a:lnTo>
                  <a:pt x="4833" y="5191"/>
                </a:lnTo>
                <a:lnTo>
                  <a:pt x="4827" y="5194"/>
                </a:lnTo>
                <a:lnTo>
                  <a:pt x="4823" y="5198"/>
                </a:lnTo>
                <a:lnTo>
                  <a:pt x="4821" y="5204"/>
                </a:lnTo>
                <a:lnTo>
                  <a:pt x="4824" y="5207"/>
                </a:lnTo>
                <a:lnTo>
                  <a:pt x="4819" y="5213"/>
                </a:lnTo>
                <a:lnTo>
                  <a:pt x="4815" y="5222"/>
                </a:lnTo>
                <a:lnTo>
                  <a:pt x="4814" y="5231"/>
                </a:lnTo>
                <a:lnTo>
                  <a:pt x="4813" y="5239"/>
                </a:lnTo>
                <a:lnTo>
                  <a:pt x="4814" y="5244"/>
                </a:lnTo>
                <a:lnTo>
                  <a:pt x="4815" y="5247"/>
                </a:lnTo>
                <a:close/>
                <a:moveTo>
                  <a:pt x="4486" y="4563"/>
                </a:moveTo>
                <a:lnTo>
                  <a:pt x="4480" y="4563"/>
                </a:lnTo>
                <a:lnTo>
                  <a:pt x="4477" y="4565"/>
                </a:lnTo>
                <a:lnTo>
                  <a:pt x="4477" y="4569"/>
                </a:lnTo>
                <a:lnTo>
                  <a:pt x="4478" y="4572"/>
                </a:lnTo>
                <a:lnTo>
                  <a:pt x="4481" y="4575"/>
                </a:lnTo>
                <a:lnTo>
                  <a:pt x="4482" y="4577"/>
                </a:lnTo>
                <a:lnTo>
                  <a:pt x="4490" y="4572"/>
                </a:lnTo>
                <a:lnTo>
                  <a:pt x="4494" y="4565"/>
                </a:lnTo>
                <a:lnTo>
                  <a:pt x="4499" y="4559"/>
                </a:lnTo>
                <a:lnTo>
                  <a:pt x="4507" y="4557"/>
                </a:lnTo>
                <a:lnTo>
                  <a:pt x="4503" y="4551"/>
                </a:lnTo>
                <a:lnTo>
                  <a:pt x="4501" y="4546"/>
                </a:lnTo>
                <a:lnTo>
                  <a:pt x="4499" y="4540"/>
                </a:lnTo>
                <a:lnTo>
                  <a:pt x="4499" y="4532"/>
                </a:lnTo>
                <a:lnTo>
                  <a:pt x="4496" y="4540"/>
                </a:lnTo>
                <a:lnTo>
                  <a:pt x="4495" y="4547"/>
                </a:lnTo>
                <a:lnTo>
                  <a:pt x="4494" y="4555"/>
                </a:lnTo>
                <a:lnTo>
                  <a:pt x="4489" y="4562"/>
                </a:lnTo>
                <a:lnTo>
                  <a:pt x="4486" y="4563"/>
                </a:lnTo>
                <a:close/>
                <a:moveTo>
                  <a:pt x="3567" y="4019"/>
                </a:moveTo>
                <a:lnTo>
                  <a:pt x="3568" y="4023"/>
                </a:lnTo>
                <a:lnTo>
                  <a:pt x="3576" y="4028"/>
                </a:lnTo>
                <a:lnTo>
                  <a:pt x="3592" y="4019"/>
                </a:lnTo>
                <a:lnTo>
                  <a:pt x="3595" y="4023"/>
                </a:lnTo>
                <a:lnTo>
                  <a:pt x="3598" y="4020"/>
                </a:lnTo>
                <a:lnTo>
                  <a:pt x="3599" y="4015"/>
                </a:lnTo>
                <a:lnTo>
                  <a:pt x="3599" y="4006"/>
                </a:lnTo>
                <a:lnTo>
                  <a:pt x="3598" y="4001"/>
                </a:lnTo>
                <a:lnTo>
                  <a:pt x="3596" y="3998"/>
                </a:lnTo>
                <a:lnTo>
                  <a:pt x="3594" y="4000"/>
                </a:lnTo>
                <a:lnTo>
                  <a:pt x="3593" y="4004"/>
                </a:lnTo>
                <a:lnTo>
                  <a:pt x="3587" y="4002"/>
                </a:lnTo>
                <a:lnTo>
                  <a:pt x="3584" y="4001"/>
                </a:lnTo>
                <a:lnTo>
                  <a:pt x="3582" y="3998"/>
                </a:lnTo>
                <a:lnTo>
                  <a:pt x="3577" y="4004"/>
                </a:lnTo>
                <a:lnTo>
                  <a:pt x="3573" y="4006"/>
                </a:lnTo>
                <a:lnTo>
                  <a:pt x="3568" y="4004"/>
                </a:lnTo>
                <a:lnTo>
                  <a:pt x="3563" y="4007"/>
                </a:lnTo>
                <a:lnTo>
                  <a:pt x="3561" y="4010"/>
                </a:lnTo>
                <a:lnTo>
                  <a:pt x="3563" y="4014"/>
                </a:lnTo>
                <a:lnTo>
                  <a:pt x="3567" y="40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8" name="Freeform 48"/>
          <p:cNvSpPr>
            <a:spLocks/>
          </p:cNvSpPr>
          <p:nvPr/>
        </p:nvSpPr>
        <p:spPr bwMode="auto">
          <a:xfrm>
            <a:off x="13818085" y="1390651"/>
            <a:ext cx="29829" cy="11473"/>
          </a:xfrm>
          <a:custGeom>
            <a:avLst/>
            <a:gdLst>
              <a:gd name="T0" fmla="*/ 29 w 54"/>
              <a:gd name="T1" fmla="*/ 21 h 21"/>
              <a:gd name="T2" fmla="*/ 44 w 54"/>
              <a:gd name="T3" fmla="*/ 20 h 21"/>
              <a:gd name="T4" fmla="*/ 53 w 54"/>
              <a:gd name="T5" fmla="*/ 19 h 21"/>
              <a:gd name="T6" fmla="*/ 54 w 54"/>
              <a:gd name="T7" fmla="*/ 15 h 21"/>
              <a:gd name="T8" fmla="*/ 53 w 54"/>
              <a:gd name="T9" fmla="*/ 9 h 21"/>
              <a:gd name="T10" fmla="*/ 23 w 54"/>
              <a:gd name="T11" fmla="*/ 0 h 21"/>
              <a:gd name="T12" fmla="*/ 6 w 54"/>
              <a:gd name="T13" fmla="*/ 4 h 21"/>
              <a:gd name="T14" fmla="*/ 0 w 54"/>
              <a:gd name="T15" fmla="*/ 13 h 21"/>
              <a:gd name="T16" fmla="*/ 12 w 54"/>
              <a:gd name="T17" fmla="*/ 17 h 21"/>
              <a:gd name="T18" fmla="*/ 29 w 54"/>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21">
                <a:moveTo>
                  <a:pt x="29" y="21"/>
                </a:moveTo>
                <a:lnTo>
                  <a:pt x="44" y="20"/>
                </a:lnTo>
                <a:lnTo>
                  <a:pt x="53" y="19"/>
                </a:lnTo>
                <a:lnTo>
                  <a:pt x="54" y="15"/>
                </a:lnTo>
                <a:lnTo>
                  <a:pt x="53" y="9"/>
                </a:lnTo>
                <a:lnTo>
                  <a:pt x="23" y="0"/>
                </a:lnTo>
                <a:lnTo>
                  <a:pt x="6" y="4"/>
                </a:lnTo>
                <a:lnTo>
                  <a:pt x="0" y="13"/>
                </a:lnTo>
                <a:lnTo>
                  <a:pt x="12" y="17"/>
                </a:lnTo>
                <a:lnTo>
                  <a:pt x="29"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9"/>
          <p:cNvSpPr>
            <a:spLocks/>
          </p:cNvSpPr>
          <p:nvPr/>
        </p:nvSpPr>
        <p:spPr bwMode="auto">
          <a:xfrm>
            <a:off x="13921336" y="1420478"/>
            <a:ext cx="43595" cy="13767"/>
          </a:xfrm>
          <a:custGeom>
            <a:avLst/>
            <a:gdLst>
              <a:gd name="T0" fmla="*/ 11 w 74"/>
              <a:gd name="T1" fmla="*/ 23 h 24"/>
              <a:gd name="T2" fmla="*/ 17 w 74"/>
              <a:gd name="T3" fmla="*/ 24 h 24"/>
              <a:gd name="T4" fmla="*/ 45 w 74"/>
              <a:gd name="T5" fmla="*/ 24 h 24"/>
              <a:gd name="T6" fmla="*/ 54 w 74"/>
              <a:gd name="T7" fmla="*/ 23 h 24"/>
              <a:gd name="T8" fmla="*/ 57 w 74"/>
              <a:gd name="T9" fmla="*/ 20 h 24"/>
              <a:gd name="T10" fmla="*/ 61 w 74"/>
              <a:gd name="T11" fmla="*/ 16 h 24"/>
              <a:gd name="T12" fmla="*/ 68 w 74"/>
              <a:gd name="T13" fmla="*/ 12 h 24"/>
              <a:gd name="T14" fmla="*/ 74 w 74"/>
              <a:gd name="T15" fmla="*/ 7 h 24"/>
              <a:gd name="T16" fmla="*/ 69 w 74"/>
              <a:gd name="T17" fmla="*/ 2 h 24"/>
              <a:gd name="T18" fmla="*/ 62 w 74"/>
              <a:gd name="T19" fmla="*/ 0 h 24"/>
              <a:gd name="T20" fmla="*/ 48 w 74"/>
              <a:gd name="T21" fmla="*/ 4 h 24"/>
              <a:gd name="T22" fmla="*/ 38 w 74"/>
              <a:gd name="T23" fmla="*/ 5 h 24"/>
              <a:gd name="T24" fmla="*/ 26 w 74"/>
              <a:gd name="T25" fmla="*/ 2 h 24"/>
              <a:gd name="T26" fmla="*/ 14 w 74"/>
              <a:gd name="T27" fmla="*/ 2 h 24"/>
              <a:gd name="T28" fmla="*/ 5 w 74"/>
              <a:gd name="T29" fmla="*/ 6 h 24"/>
              <a:gd name="T30" fmla="*/ 0 w 74"/>
              <a:gd name="T31" fmla="*/ 12 h 24"/>
              <a:gd name="T32" fmla="*/ 5 w 74"/>
              <a:gd name="T33" fmla="*/ 19 h 24"/>
              <a:gd name="T34" fmla="*/ 11 w 74"/>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24">
                <a:moveTo>
                  <a:pt x="11" y="23"/>
                </a:moveTo>
                <a:lnTo>
                  <a:pt x="17" y="24"/>
                </a:lnTo>
                <a:lnTo>
                  <a:pt x="45" y="24"/>
                </a:lnTo>
                <a:lnTo>
                  <a:pt x="54" y="23"/>
                </a:lnTo>
                <a:lnTo>
                  <a:pt x="57" y="20"/>
                </a:lnTo>
                <a:lnTo>
                  <a:pt x="61" y="16"/>
                </a:lnTo>
                <a:lnTo>
                  <a:pt x="68" y="12"/>
                </a:lnTo>
                <a:lnTo>
                  <a:pt x="74" y="7"/>
                </a:lnTo>
                <a:lnTo>
                  <a:pt x="69" y="2"/>
                </a:lnTo>
                <a:lnTo>
                  <a:pt x="62" y="0"/>
                </a:lnTo>
                <a:lnTo>
                  <a:pt x="48" y="4"/>
                </a:lnTo>
                <a:lnTo>
                  <a:pt x="38" y="5"/>
                </a:lnTo>
                <a:lnTo>
                  <a:pt x="26" y="2"/>
                </a:lnTo>
                <a:lnTo>
                  <a:pt x="14" y="2"/>
                </a:lnTo>
                <a:lnTo>
                  <a:pt x="5" y="6"/>
                </a:lnTo>
                <a:lnTo>
                  <a:pt x="0" y="12"/>
                </a:lnTo>
                <a:lnTo>
                  <a:pt x="5" y="19"/>
                </a:lnTo>
                <a:lnTo>
                  <a:pt x="11"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50"/>
          <p:cNvSpPr>
            <a:spLocks/>
          </p:cNvSpPr>
          <p:nvPr/>
        </p:nvSpPr>
        <p:spPr bwMode="auto">
          <a:xfrm>
            <a:off x="17950383" y="3685097"/>
            <a:ext cx="13767" cy="52773"/>
          </a:xfrm>
          <a:custGeom>
            <a:avLst/>
            <a:gdLst>
              <a:gd name="T0" fmla="*/ 19 w 22"/>
              <a:gd name="T1" fmla="*/ 11 h 93"/>
              <a:gd name="T2" fmla="*/ 12 w 22"/>
              <a:gd name="T3" fmla="*/ 0 h 93"/>
              <a:gd name="T4" fmla="*/ 3 w 22"/>
              <a:gd name="T5" fmla="*/ 12 h 93"/>
              <a:gd name="T6" fmla="*/ 0 w 22"/>
              <a:gd name="T7" fmla="*/ 32 h 93"/>
              <a:gd name="T8" fmla="*/ 2 w 22"/>
              <a:gd name="T9" fmla="*/ 88 h 93"/>
              <a:gd name="T10" fmla="*/ 5 w 22"/>
              <a:gd name="T11" fmla="*/ 93 h 93"/>
              <a:gd name="T12" fmla="*/ 12 w 22"/>
              <a:gd name="T13" fmla="*/ 89 h 93"/>
              <a:gd name="T14" fmla="*/ 16 w 22"/>
              <a:gd name="T15" fmla="*/ 83 h 93"/>
              <a:gd name="T16" fmla="*/ 18 w 22"/>
              <a:gd name="T17" fmla="*/ 75 h 93"/>
              <a:gd name="T18" fmla="*/ 18 w 22"/>
              <a:gd name="T19" fmla="*/ 56 h 93"/>
              <a:gd name="T20" fmla="*/ 21 w 22"/>
              <a:gd name="T21" fmla="*/ 43 h 93"/>
              <a:gd name="T22" fmla="*/ 22 w 22"/>
              <a:gd name="T23" fmla="*/ 27 h 93"/>
              <a:gd name="T24" fmla="*/ 19 w 22"/>
              <a:gd name="T2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93">
                <a:moveTo>
                  <a:pt x="19" y="11"/>
                </a:moveTo>
                <a:lnTo>
                  <a:pt x="12" y="0"/>
                </a:lnTo>
                <a:lnTo>
                  <a:pt x="3" y="12"/>
                </a:lnTo>
                <a:lnTo>
                  <a:pt x="0" y="32"/>
                </a:lnTo>
                <a:lnTo>
                  <a:pt x="2" y="88"/>
                </a:lnTo>
                <a:lnTo>
                  <a:pt x="5" y="93"/>
                </a:lnTo>
                <a:lnTo>
                  <a:pt x="12" y="89"/>
                </a:lnTo>
                <a:lnTo>
                  <a:pt x="16" y="83"/>
                </a:lnTo>
                <a:lnTo>
                  <a:pt x="18" y="75"/>
                </a:lnTo>
                <a:lnTo>
                  <a:pt x="18" y="56"/>
                </a:lnTo>
                <a:lnTo>
                  <a:pt x="21" y="43"/>
                </a:lnTo>
                <a:lnTo>
                  <a:pt x="22" y="27"/>
                </a:lnTo>
                <a:lnTo>
                  <a:pt x="19"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51"/>
          <p:cNvSpPr>
            <a:spLocks/>
          </p:cNvSpPr>
          <p:nvPr/>
        </p:nvSpPr>
        <p:spPr bwMode="auto">
          <a:xfrm>
            <a:off x="14845997" y="3586436"/>
            <a:ext cx="25240" cy="20651"/>
          </a:xfrm>
          <a:custGeom>
            <a:avLst/>
            <a:gdLst>
              <a:gd name="T0" fmla="*/ 13 w 45"/>
              <a:gd name="T1" fmla="*/ 32 h 36"/>
              <a:gd name="T2" fmla="*/ 19 w 45"/>
              <a:gd name="T3" fmla="*/ 33 h 36"/>
              <a:gd name="T4" fmla="*/ 21 w 45"/>
              <a:gd name="T5" fmla="*/ 33 h 36"/>
              <a:gd name="T6" fmla="*/ 27 w 45"/>
              <a:gd name="T7" fmla="*/ 36 h 36"/>
              <a:gd name="T8" fmla="*/ 33 w 45"/>
              <a:gd name="T9" fmla="*/ 36 h 36"/>
              <a:gd name="T10" fmla="*/ 37 w 45"/>
              <a:gd name="T11" fmla="*/ 36 h 36"/>
              <a:gd name="T12" fmla="*/ 42 w 45"/>
              <a:gd name="T13" fmla="*/ 33 h 36"/>
              <a:gd name="T14" fmla="*/ 45 w 45"/>
              <a:gd name="T15" fmla="*/ 28 h 36"/>
              <a:gd name="T16" fmla="*/ 45 w 45"/>
              <a:gd name="T17" fmla="*/ 25 h 36"/>
              <a:gd name="T18" fmla="*/ 32 w 45"/>
              <a:gd name="T19" fmla="*/ 26 h 36"/>
              <a:gd name="T20" fmla="*/ 25 w 45"/>
              <a:gd name="T21" fmla="*/ 22 h 36"/>
              <a:gd name="T22" fmla="*/ 20 w 45"/>
              <a:gd name="T23" fmla="*/ 14 h 36"/>
              <a:gd name="T24" fmla="*/ 17 w 45"/>
              <a:gd name="T25" fmla="*/ 9 h 36"/>
              <a:gd name="T26" fmla="*/ 12 w 45"/>
              <a:gd name="T27" fmla="*/ 7 h 36"/>
              <a:gd name="T28" fmla="*/ 8 w 45"/>
              <a:gd name="T29" fmla="*/ 3 h 36"/>
              <a:gd name="T30" fmla="*/ 3 w 45"/>
              <a:gd name="T31" fmla="*/ 0 h 36"/>
              <a:gd name="T32" fmla="*/ 2 w 45"/>
              <a:gd name="T33" fmla="*/ 2 h 36"/>
              <a:gd name="T34" fmla="*/ 5 w 45"/>
              <a:gd name="T35" fmla="*/ 9 h 36"/>
              <a:gd name="T36" fmla="*/ 5 w 45"/>
              <a:gd name="T37" fmla="*/ 14 h 36"/>
              <a:gd name="T38" fmla="*/ 0 w 45"/>
              <a:gd name="T39" fmla="*/ 26 h 36"/>
              <a:gd name="T40" fmla="*/ 0 w 45"/>
              <a:gd name="T41" fmla="*/ 32 h 36"/>
              <a:gd name="T42" fmla="*/ 5 w 45"/>
              <a:gd name="T43" fmla="*/ 33 h 36"/>
              <a:gd name="T44" fmla="*/ 13 w 45"/>
              <a:gd name="T4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3" y="32"/>
                </a:moveTo>
                <a:lnTo>
                  <a:pt x="19" y="33"/>
                </a:lnTo>
                <a:lnTo>
                  <a:pt x="21" y="33"/>
                </a:lnTo>
                <a:lnTo>
                  <a:pt x="27" y="36"/>
                </a:lnTo>
                <a:lnTo>
                  <a:pt x="33" y="36"/>
                </a:lnTo>
                <a:lnTo>
                  <a:pt x="37" y="36"/>
                </a:lnTo>
                <a:lnTo>
                  <a:pt x="42" y="33"/>
                </a:lnTo>
                <a:lnTo>
                  <a:pt x="45" y="28"/>
                </a:lnTo>
                <a:lnTo>
                  <a:pt x="45" y="25"/>
                </a:lnTo>
                <a:lnTo>
                  <a:pt x="32" y="26"/>
                </a:lnTo>
                <a:lnTo>
                  <a:pt x="25" y="22"/>
                </a:lnTo>
                <a:lnTo>
                  <a:pt x="20" y="14"/>
                </a:lnTo>
                <a:lnTo>
                  <a:pt x="17" y="9"/>
                </a:lnTo>
                <a:lnTo>
                  <a:pt x="12" y="7"/>
                </a:lnTo>
                <a:lnTo>
                  <a:pt x="8" y="3"/>
                </a:lnTo>
                <a:lnTo>
                  <a:pt x="3" y="0"/>
                </a:lnTo>
                <a:lnTo>
                  <a:pt x="2" y="2"/>
                </a:lnTo>
                <a:lnTo>
                  <a:pt x="5" y="9"/>
                </a:lnTo>
                <a:lnTo>
                  <a:pt x="5" y="14"/>
                </a:lnTo>
                <a:lnTo>
                  <a:pt x="0" y="26"/>
                </a:lnTo>
                <a:lnTo>
                  <a:pt x="0" y="32"/>
                </a:lnTo>
                <a:lnTo>
                  <a:pt x="5" y="33"/>
                </a:lnTo>
                <a:lnTo>
                  <a:pt x="13"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52"/>
          <p:cNvSpPr>
            <a:spLocks/>
          </p:cNvSpPr>
          <p:nvPr/>
        </p:nvSpPr>
        <p:spPr bwMode="auto">
          <a:xfrm>
            <a:off x="13838735" y="1700401"/>
            <a:ext cx="18356" cy="16062"/>
          </a:xfrm>
          <a:custGeom>
            <a:avLst/>
            <a:gdLst>
              <a:gd name="T0" fmla="*/ 31 w 31"/>
              <a:gd name="T1" fmla="*/ 17 h 28"/>
              <a:gd name="T2" fmla="*/ 28 w 31"/>
              <a:gd name="T3" fmla="*/ 6 h 28"/>
              <a:gd name="T4" fmla="*/ 19 w 31"/>
              <a:gd name="T5" fmla="*/ 0 h 28"/>
              <a:gd name="T6" fmla="*/ 6 w 31"/>
              <a:gd name="T7" fmla="*/ 3 h 28"/>
              <a:gd name="T8" fmla="*/ 0 w 31"/>
              <a:gd name="T9" fmla="*/ 11 h 28"/>
              <a:gd name="T10" fmla="*/ 2 w 31"/>
              <a:gd name="T11" fmla="*/ 22 h 28"/>
              <a:gd name="T12" fmla="*/ 10 w 31"/>
              <a:gd name="T13" fmla="*/ 28 h 28"/>
              <a:gd name="T14" fmla="*/ 22 w 31"/>
              <a:gd name="T15" fmla="*/ 24 h 28"/>
              <a:gd name="T16" fmla="*/ 31 w 31"/>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31" y="17"/>
                </a:moveTo>
                <a:lnTo>
                  <a:pt x="28" y="6"/>
                </a:lnTo>
                <a:lnTo>
                  <a:pt x="19" y="0"/>
                </a:lnTo>
                <a:lnTo>
                  <a:pt x="6" y="3"/>
                </a:lnTo>
                <a:lnTo>
                  <a:pt x="0" y="11"/>
                </a:lnTo>
                <a:lnTo>
                  <a:pt x="2" y="22"/>
                </a:lnTo>
                <a:lnTo>
                  <a:pt x="10" y="28"/>
                </a:lnTo>
                <a:lnTo>
                  <a:pt x="22" y="24"/>
                </a:lnTo>
                <a:lnTo>
                  <a:pt x="31"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53"/>
          <p:cNvSpPr>
            <a:spLocks/>
          </p:cNvSpPr>
          <p:nvPr/>
        </p:nvSpPr>
        <p:spPr bwMode="auto">
          <a:xfrm>
            <a:off x="13827263" y="1599445"/>
            <a:ext cx="34417" cy="27533"/>
          </a:xfrm>
          <a:custGeom>
            <a:avLst/>
            <a:gdLst>
              <a:gd name="T0" fmla="*/ 16 w 60"/>
              <a:gd name="T1" fmla="*/ 2 h 50"/>
              <a:gd name="T2" fmla="*/ 8 w 60"/>
              <a:gd name="T3" fmla="*/ 7 h 50"/>
              <a:gd name="T4" fmla="*/ 7 w 60"/>
              <a:gd name="T5" fmla="*/ 8 h 50"/>
              <a:gd name="T6" fmla="*/ 8 w 60"/>
              <a:gd name="T7" fmla="*/ 15 h 50"/>
              <a:gd name="T8" fmla="*/ 7 w 60"/>
              <a:gd name="T9" fmla="*/ 19 h 50"/>
              <a:gd name="T10" fmla="*/ 4 w 60"/>
              <a:gd name="T11" fmla="*/ 21 h 50"/>
              <a:gd name="T12" fmla="*/ 0 w 60"/>
              <a:gd name="T13" fmla="*/ 22 h 50"/>
              <a:gd name="T14" fmla="*/ 0 w 60"/>
              <a:gd name="T15" fmla="*/ 28 h 50"/>
              <a:gd name="T16" fmla="*/ 2 w 60"/>
              <a:gd name="T17" fmla="*/ 33 h 50"/>
              <a:gd name="T18" fmla="*/ 6 w 60"/>
              <a:gd name="T19" fmla="*/ 38 h 50"/>
              <a:gd name="T20" fmla="*/ 11 w 60"/>
              <a:gd name="T21" fmla="*/ 43 h 50"/>
              <a:gd name="T22" fmla="*/ 16 w 60"/>
              <a:gd name="T23" fmla="*/ 40 h 50"/>
              <a:gd name="T24" fmla="*/ 22 w 60"/>
              <a:gd name="T25" fmla="*/ 41 h 50"/>
              <a:gd name="T26" fmla="*/ 28 w 60"/>
              <a:gd name="T27" fmla="*/ 44 h 50"/>
              <a:gd name="T28" fmla="*/ 34 w 60"/>
              <a:gd name="T29" fmla="*/ 47 h 50"/>
              <a:gd name="T30" fmla="*/ 38 w 60"/>
              <a:gd name="T31" fmla="*/ 50 h 50"/>
              <a:gd name="T32" fmla="*/ 50 w 60"/>
              <a:gd name="T33" fmla="*/ 31 h 50"/>
              <a:gd name="T34" fmla="*/ 56 w 60"/>
              <a:gd name="T35" fmla="*/ 26 h 50"/>
              <a:gd name="T36" fmla="*/ 60 w 60"/>
              <a:gd name="T37" fmla="*/ 21 h 50"/>
              <a:gd name="T38" fmla="*/ 56 w 60"/>
              <a:gd name="T39" fmla="*/ 13 h 50"/>
              <a:gd name="T40" fmla="*/ 49 w 60"/>
              <a:gd name="T41" fmla="*/ 4 h 50"/>
              <a:gd name="T42" fmla="*/ 41 w 60"/>
              <a:gd name="T43" fmla="*/ 1 h 50"/>
              <a:gd name="T44" fmla="*/ 24 w 60"/>
              <a:gd name="T45" fmla="*/ 0 h 50"/>
              <a:gd name="T46" fmla="*/ 16 w 60"/>
              <a:gd name="T47"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50">
                <a:moveTo>
                  <a:pt x="16" y="2"/>
                </a:moveTo>
                <a:lnTo>
                  <a:pt x="8" y="7"/>
                </a:lnTo>
                <a:lnTo>
                  <a:pt x="7" y="8"/>
                </a:lnTo>
                <a:lnTo>
                  <a:pt x="8" y="15"/>
                </a:lnTo>
                <a:lnTo>
                  <a:pt x="7" y="19"/>
                </a:lnTo>
                <a:lnTo>
                  <a:pt x="4" y="21"/>
                </a:lnTo>
                <a:lnTo>
                  <a:pt x="0" y="22"/>
                </a:lnTo>
                <a:lnTo>
                  <a:pt x="0" y="28"/>
                </a:lnTo>
                <a:lnTo>
                  <a:pt x="2" y="33"/>
                </a:lnTo>
                <a:lnTo>
                  <a:pt x="6" y="38"/>
                </a:lnTo>
                <a:lnTo>
                  <a:pt x="11" y="43"/>
                </a:lnTo>
                <a:lnTo>
                  <a:pt x="16" y="40"/>
                </a:lnTo>
                <a:lnTo>
                  <a:pt x="22" y="41"/>
                </a:lnTo>
                <a:lnTo>
                  <a:pt x="28" y="44"/>
                </a:lnTo>
                <a:lnTo>
                  <a:pt x="34" y="47"/>
                </a:lnTo>
                <a:lnTo>
                  <a:pt x="38" y="50"/>
                </a:lnTo>
                <a:lnTo>
                  <a:pt x="50" y="31"/>
                </a:lnTo>
                <a:lnTo>
                  <a:pt x="56" y="26"/>
                </a:lnTo>
                <a:lnTo>
                  <a:pt x="60" y="21"/>
                </a:lnTo>
                <a:lnTo>
                  <a:pt x="56" y="13"/>
                </a:lnTo>
                <a:lnTo>
                  <a:pt x="49" y="4"/>
                </a:lnTo>
                <a:lnTo>
                  <a:pt x="41" y="1"/>
                </a:lnTo>
                <a:lnTo>
                  <a:pt x="24" y="0"/>
                </a:lnTo>
                <a:lnTo>
                  <a:pt x="16"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54"/>
          <p:cNvSpPr>
            <a:spLocks/>
          </p:cNvSpPr>
          <p:nvPr/>
        </p:nvSpPr>
        <p:spPr bwMode="auto">
          <a:xfrm>
            <a:off x="14733570" y="3474008"/>
            <a:ext cx="61951" cy="68833"/>
          </a:xfrm>
          <a:custGeom>
            <a:avLst/>
            <a:gdLst>
              <a:gd name="T0" fmla="*/ 2 w 106"/>
              <a:gd name="T1" fmla="*/ 19 h 119"/>
              <a:gd name="T2" fmla="*/ 0 w 106"/>
              <a:gd name="T3" fmla="*/ 28 h 119"/>
              <a:gd name="T4" fmla="*/ 2 w 106"/>
              <a:gd name="T5" fmla="*/ 32 h 119"/>
              <a:gd name="T6" fmla="*/ 6 w 106"/>
              <a:gd name="T7" fmla="*/ 37 h 119"/>
              <a:gd name="T8" fmla="*/ 11 w 106"/>
              <a:gd name="T9" fmla="*/ 41 h 119"/>
              <a:gd name="T10" fmla="*/ 28 w 106"/>
              <a:gd name="T11" fmla="*/ 51 h 119"/>
              <a:gd name="T12" fmla="*/ 32 w 106"/>
              <a:gd name="T13" fmla="*/ 55 h 119"/>
              <a:gd name="T14" fmla="*/ 43 w 106"/>
              <a:gd name="T15" fmla="*/ 72 h 119"/>
              <a:gd name="T16" fmla="*/ 46 w 106"/>
              <a:gd name="T17" fmla="*/ 78 h 119"/>
              <a:gd name="T18" fmla="*/ 49 w 106"/>
              <a:gd name="T19" fmla="*/ 99 h 119"/>
              <a:gd name="T20" fmla="*/ 53 w 106"/>
              <a:gd name="T21" fmla="*/ 109 h 119"/>
              <a:gd name="T22" fmla="*/ 59 w 106"/>
              <a:gd name="T23" fmla="*/ 112 h 119"/>
              <a:gd name="T24" fmla="*/ 73 w 106"/>
              <a:gd name="T25" fmla="*/ 116 h 119"/>
              <a:gd name="T26" fmla="*/ 80 w 106"/>
              <a:gd name="T27" fmla="*/ 119 h 119"/>
              <a:gd name="T28" fmla="*/ 88 w 106"/>
              <a:gd name="T29" fmla="*/ 113 h 119"/>
              <a:gd name="T30" fmla="*/ 92 w 106"/>
              <a:gd name="T31" fmla="*/ 109 h 119"/>
              <a:gd name="T32" fmla="*/ 97 w 106"/>
              <a:gd name="T33" fmla="*/ 94 h 119"/>
              <a:gd name="T34" fmla="*/ 100 w 106"/>
              <a:gd name="T35" fmla="*/ 93 h 119"/>
              <a:gd name="T36" fmla="*/ 103 w 106"/>
              <a:gd name="T37" fmla="*/ 92 h 119"/>
              <a:gd name="T38" fmla="*/ 106 w 106"/>
              <a:gd name="T39" fmla="*/ 91 h 119"/>
              <a:gd name="T40" fmla="*/ 106 w 106"/>
              <a:gd name="T41" fmla="*/ 86 h 119"/>
              <a:gd name="T42" fmla="*/ 103 w 106"/>
              <a:gd name="T43" fmla="*/ 84 h 119"/>
              <a:gd name="T44" fmla="*/ 95 w 106"/>
              <a:gd name="T45" fmla="*/ 79 h 119"/>
              <a:gd name="T46" fmla="*/ 91 w 106"/>
              <a:gd name="T47" fmla="*/ 75 h 119"/>
              <a:gd name="T48" fmla="*/ 96 w 106"/>
              <a:gd name="T49" fmla="*/ 75 h 119"/>
              <a:gd name="T50" fmla="*/ 100 w 106"/>
              <a:gd name="T51" fmla="*/ 74 h 119"/>
              <a:gd name="T52" fmla="*/ 101 w 106"/>
              <a:gd name="T53" fmla="*/ 70 h 119"/>
              <a:gd name="T54" fmla="*/ 100 w 106"/>
              <a:gd name="T55" fmla="*/ 67 h 119"/>
              <a:gd name="T56" fmla="*/ 97 w 106"/>
              <a:gd name="T57" fmla="*/ 65 h 119"/>
              <a:gd name="T58" fmla="*/ 90 w 106"/>
              <a:gd name="T59" fmla="*/ 65 h 119"/>
              <a:gd name="T60" fmla="*/ 88 w 106"/>
              <a:gd name="T61" fmla="*/ 62 h 119"/>
              <a:gd name="T62" fmla="*/ 77 w 106"/>
              <a:gd name="T63" fmla="*/ 50 h 119"/>
              <a:gd name="T64" fmla="*/ 74 w 106"/>
              <a:gd name="T65" fmla="*/ 44 h 119"/>
              <a:gd name="T66" fmla="*/ 74 w 106"/>
              <a:gd name="T67" fmla="*/ 36 h 119"/>
              <a:gd name="T68" fmla="*/ 78 w 106"/>
              <a:gd name="T69" fmla="*/ 29 h 119"/>
              <a:gd name="T70" fmla="*/ 83 w 106"/>
              <a:gd name="T71" fmla="*/ 22 h 119"/>
              <a:gd name="T72" fmla="*/ 85 w 106"/>
              <a:gd name="T73" fmla="*/ 16 h 119"/>
              <a:gd name="T74" fmla="*/ 79 w 106"/>
              <a:gd name="T75" fmla="*/ 14 h 119"/>
              <a:gd name="T76" fmla="*/ 63 w 106"/>
              <a:gd name="T77" fmla="*/ 14 h 119"/>
              <a:gd name="T78" fmla="*/ 58 w 106"/>
              <a:gd name="T79" fmla="*/ 10 h 119"/>
              <a:gd name="T80" fmla="*/ 55 w 106"/>
              <a:gd name="T81" fmla="*/ 0 h 119"/>
              <a:gd name="T82" fmla="*/ 51 w 106"/>
              <a:gd name="T83" fmla="*/ 13 h 119"/>
              <a:gd name="T84" fmla="*/ 53 w 106"/>
              <a:gd name="T85" fmla="*/ 25 h 119"/>
              <a:gd name="T86" fmla="*/ 51 w 106"/>
              <a:gd name="T87" fmla="*/ 32 h 119"/>
              <a:gd name="T88" fmla="*/ 33 w 106"/>
              <a:gd name="T89" fmla="*/ 28 h 119"/>
              <a:gd name="T90" fmla="*/ 11 w 106"/>
              <a:gd name="T91" fmla="*/ 19 h 119"/>
              <a:gd name="T92" fmla="*/ 2 w 106"/>
              <a:gd name="T93"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19">
                <a:moveTo>
                  <a:pt x="2" y="19"/>
                </a:moveTo>
                <a:lnTo>
                  <a:pt x="0" y="28"/>
                </a:lnTo>
                <a:lnTo>
                  <a:pt x="2" y="32"/>
                </a:lnTo>
                <a:lnTo>
                  <a:pt x="6" y="37"/>
                </a:lnTo>
                <a:lnTo>
                  <a:pt x="11" y="41"/>
                </a:lnTo>
                <a:lnTo>
                  <a:pt x="28" y="51"/>
                </a:lnTo>
                <a:lnTo>
                  <a:pt x="32" y="55"/>
                </a:lnTo>
                <a:lnTo>
                  <a:pt x="43" y="72"/>
                </a:lnTo>
                <a:lnTo>
                  <a:pt x="46" y="78"/>
                </a:lnTo>
                <a:lnTo>
                  <a:pt x="49" y="99"/>
                </a:lnTo>
                <a:lnTo>
                  <a:pt x="53" y="109"/>
                </a:lnTo>
                <a:lnTo>
                  <a:pt x="59" y="112"/>
                </a:lnTo>
                <a:lnTo>
                  <a:pt x="73" y="116"/>
                </a:lnTo>
                <a:lnTo>
                  <a:pt x="80" y="119"/>
                </a:lnTo>
                <a:lnTo>
                  <a:pt x="88" y="113"/>
                </a:lnTo>
                <a:lnTo>
                  <a:pt x="92" y="109"/>
                </a:lnTo>
                <a:lnTo>
                  <a:pt x="97" y="94"/>
                </a:lnTo>
                <a:lnTo>
                  <a:pt x="100" y="93"/>
                </a:lnTo>
                <a:lnTo>
                  <a:pt x="103" y="92"/>
                </a:lnTo>
                <a:lnTo>
                  <a:pt x="106" y="91"/>
                </a:lnTo>
                <a:lnTo>
                  <a:pt x="106" y="86"/>
                </a:lnTo>
                <a:lnTo>
                  <a:pt x="103" y="84"/>
                </a:lnTo>
                <a:lnTo>
                  <a:pt x="95" y="79"/>
                </a:lnTo>
                <a:lnTo>
                  <a:pt x="91" y="75"/>
                </a:lnTo>
                <a:lnTo>
                  <a:pt x="96" y="75"/>
                </a:lnTo>
                <a:lnTo>
                  <a:pt x="100" y="74"/>
                </a:lnTo>
                <a:lnTo>
                  <a:pt x="101" y="70"/>
                </a:lnTo>
                <a:lnTo>
                  <a:pt x="100" y="67"/>
                </a:lnTo>
                <a:lnTo>
                  <a:pt x="97" y="65"/>
                </a:lnTo>
                <a:lnTo>
                  <a:pt x="90" y="65"/>
                </a:lnTo>
                <a:lnTo>
                  <a:pt x="88" y="62"/>
                </a:lnTo>
                <a:lnTo>
                  <a:pt x="77" y="50"/>
                </a:lnTo>
                <a:lnTo>
                  <a:pt x="74" y="44"/>
                </a:lnTo>
                <a:lnTo>
                  <a:pt x="74" y="36"/>
                </a:lnTo>
                <a:lnTo>
                  <a:pt x="78" y="29"/>
                </a:lnTo>
                <a:lnTo>
                  <a:pt x="83" y="22"/>
                </a:lnTo>
                <a:lnTo>
                  <a:pt x="85" y="16"/>
                </a:lnTo>
                <a:lnTo>
                  <a:pt x="79" y="14"/>
                </a:lnTo>
                <a:lnTo>
                  <a:pt x="63" y="14"/>
                </a:lnTo>
                <a:lnTo>
                  <a:pt x="58" y="10"/>
                </a:lnTo>
                <a:lnTo>
                  <a:pt x="55" y="0"/>
                </a:lnTo>
                <a:lnTo>
                  <a:pt x="51" y="13"/>
                </a:lnTo>
                <a:lnTo>
                  <a:pt x="53" y="25"/>
                </a:lnTo>
                <a:lnTo>
                  <a:pt x="51" y="32"/>
                </a:lnTo>
                <a:lnTo>
                  <a:pt x="33" y="28"/>
                </a:lnTo>
                <a:lnTo>
                  <a:pt x="11" y="19"/>
                </a:lnTo>
                <a:lnTo>
                  <a:pt x="2"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55"/>
          <p:cNvSpPr>
            <a:spLocks/>
          </p:cNvSpPr>
          <p:nvPr/>
        </p:nvSpPr>
        <p:spPr bwMode="auto">
          <a:xfrm>
            <a:off x="13808907" y="1704989"/>
            <a:ext cx="39006" cy="41300"/>
          </a:xfrm>
          <a:custGeom>
            <a:avLst/>
            <a:gdLst>
              <a:gd name="T0" fmla="*/ 58 w 69"/>
              <a:gd name="T1" fmla="*/ 31 h 73"/>
              <a:gd name="T2" fmla="*/ 47 w 69"/>
              <a:gd name="T3" fmla="*/ 12 h 73"/>
              <a:gd name="T4" fmla="*/ 40 w 69"/>
              <a:gd name="T5" fmla="*/ 4 h 73"/>
              <a:gd name="T6" fmla="*/ 33 w 69"/>
              <a:gd name="T7" fmla="*/ 0 h 73"/>
              <a:gd name="T8" fmla="*/ 28 w 69"/>
              <a:gd name="T9" fmla="*/ 9 h 73"/>
              <a:gd name="T10" fmla="*/ 27 w 69"/>
              <a:gd name="T11" fmla="*/ 11 h 73"/>
              <a:gd name="T12" fmla="*/ 26 w 69"/>
              <a:gd name="T13" fmla="*/ 11 h 73"/>
              <a:gd name="T14" fmla="*/ 19 w 69"/>
              <a:gd name="T15" fmla="*/ 15 h 73"/>
              <a:gd name="T16" fmla="*/ 16 w 69"/>
              <a:gd name="T17" fmla="*/ 17 h 73"/>
              <a:gd name="T18" fmla="*/ 15 w 69"/>
              <a:gd name="T19" fmla="*/ 19 h 73"/>
              <a:gd name="T20" fmla="*/ 13 w 69"/>
              <a:gd name="T21" fmla="*/ 21 h 73"/>
              <a:gd name="T22" fmla="*/ 6 w 69"/>
              <a:gd name="T23" fmla="*/ 21 h 73"/>
              <a:gd name="T24" fmla="*/ 4 w 69"/>
              <a:gd name="T25" fmla="*/ 22 h 73"/>
              <a:gd name="T26" fmla="*/ 3 w 69"/>
              <a:gd name="T27" fmla="*/ 24 h 73"/>
              <a:gd name="T28" fmla="*/ 2 w 69"/>
              <a:gd name="T29" fmla="*/ 27 h 73"/>
              <a:gd name="T30" fmla="*/ 0 w 69"/>
              <a:gd name="T31" fmla="*/ 39 h 73"/>
              <a:gd name="T32" fmla="*/ 3 w 69"/>
              <a:gd name="T33" fmla="*/ 49 h 73"/>
              <a:gd name="T34" fmla="*/ 9 w 69"/>
              <a:gd name="T35" fmla="*/ 58 h 73"/>
              <a:gd name="T36" fmla="*/ 13 w 69"/>
              <a:gd name="T37" fmla="*/ 65 h 73"/>
              <a:gd name="T38" fmla="*/ 16 w 69"/>
              <a:gd name="T39" fmla="*/ 67 h 73"/>
              <a:gd name="T40" fmla="*/ 30 w 69"/>
              <a:gd name="T41" fmla="*/ 73 h 73"/>
              <a:gd name="T42" fmla="*/ 32 w 69"/>
              <a:gd name="T43" fmla="*/ 68 h 73"/>
              <a:gd name="T44" fmla="*/ 34 w 69"/>
              <a:gd name="T45" fmla="*/ 64 h 73"/>
              <a:gd name="T46" fmla="*/ 38 w 69"/>
              <a:gd name="T47" fmla="*/ 59 h 73"/>
              <a:gd name="T48" fmla="*/ 43 w 69"/>
              <a:gd name="T49" fmla="*/ 56 h 73"/>
              <a:gd name="T50" fmla="*/ 47 w 69"/>
              <a:gd name="T51" fmla="*/ 55 h 73"/>
              <a:gd name="T52" fmla="*/ 57 w 69"/>
              <a:gd name="T53" fmla="*/ 52 h 73"/>
              <a:gd name="T54" fmla="*/ 61 w 69"/>
              <a:gd name="T55" fmla="*/ 52 h 73"/>
              <a:gd name="T56" fmla="*/ 65 w 69"/>
              <a:gd name="T57" fmla="*/ 53 h 73"/>
              <a:gd name="T58" fmla="*/ 68 w 69"/>
              <a:gd name="T59" fmla="*/ 53 h 73"/>
              <a:gd name="T60" fmla="*/ 69 w 69"/>
              <a:gd name="T61" fmla="*/ 50 h 73"/>
              <a:gd name="T62" fmla="*/ 69 w 69"/>
              <a:gd name="T63" fmla="*/ 46 h 73"/>
              <a:gd name="T64" fmla="*/ 68 w 69"/>
              <a:gd name="T65" fmla="*/ 41 h 73"/>
              <a:gd name="T66" fmla="*/ 58 w 69"/>
              <a:gd name="T67"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58" y="31"/>
                </a:moveTo>
                <a:lnTo>
                  <a:pt x="47" y="12"/>
                </a:lnTo>
                <a:lnTo>
                  <a:pt x="40" y="4"/>
                </a:lnTo>
                <a:lnTo>
                  <a:pt x="33" y="0"/>
                </a:lnTo>
                <a:lnTo>
                  <a:pt x="28" y="9"/>
                </a:lnTo>
                <a:lnTo>
                  <a:pt x="27" y="11"/>
                </a:lnTo>
                <a:lnTo>
                  <a:pt x="26" y="11"/>
                </a:lnTo>
                <a:lnTo>
                  <a:pt x="19" y="15"/>
                </a:lnTo>
                <a:lnTo>
                  <a:pt x="16" y="17"/>
                </a:lnTo>
                <a:lnTo>
                  <a:pt x="15" y="19"/>
                </a:lnTo>
                <a:lnTo>
                  <a:pt x="13" y="21"/>
                </a:lnTo>
                <a:lnTo>
                  <a:pt x="6" y="21"/>
                </a:lnTo>
                <a:lnTo>
                  <a:pt x="4" y="22"/>
                </a:lnTo>
                <a:lnTo>
                  <a:pt x="3" y="24"/>
                </a:lnTo>
                <a:lnTo>
                  <a:pt x="2" y="27"/>
                </a:lnTo>
                <a:lnTo>
                  <a:pt x="0" y="39"/>
                </a:lnTo>
                <a:lnTo>
                  <a:pt x="3" y="49"/>
                </a:lnTo>
                <a:lnTo>
                  <a:pt x="9" y="58"/>
                </a:lnTo>
                <a:lnTo>
                  <a:pt x="13" y="65"/>
                </a:lnTo>
                <a:lnTo>
                  <a:pt x="16" y="67"/>
                </a:lnTo>
                <a:lnTo>
                  <a:pt x="30" y="73"/>
                </a:lnTo>
                <a:lnTo>
                  <a:pt x="32" y="68"/>
                </a:lnTo>
                <a:lnTo>
                  <a:pt x="34" y="64"/>
                </a:lnTo>
                <a:lnTo>
                  <a:pt x="38" y="59"/>
                </a:lnTo>
                <a:lnTo>
                  <a:pt x="43" y="56"/>
                </a:lnTo>
                <a:lnTo>
                  <a:pt x="47" y="55"/>
                </a:lnTo>
                <a:lnTo>
                  <a:pt x="57" y="52"/>
                </a:lnTo>
                <a:lnTo>
                  <a:pt x="61" y="52"/>
                </a:lnTo>
                <a:lnTo>
                  <a:pt x="65" y="53"/>
                </a:lnTo>
                <a:lnTo>
                  <a:pt x="68" y="53"/>
                </a:lnTo>
                <a:lnTo>
                  <a:pt x="69" y="50"/>
                </a:lnTo>
                <a:lnTo>
                  <a:pt x="69" y="46"/>
                </a:lnTo>
                <a:lnTo>
                  <a:pt x="68" y="41"/>
                </a:lnTo>
                <a:lnTo>
                  <a:pt x="58"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57"/>
          <p:cNvSpPr>
            <a:spLocks/>
          </p:cNvSpPr>
          <p:nvPr/>
        </p:nvSpPr>
        <p:spPr bwMode="auto">
          <a:xfrm>
            <a:off x="16431460" y="5610137"/>
            <a:ext cx="36711" cy="80306"/>
          </a:xfrm>
          <a:custGeom>
            <a:avLst/>
            <a:gdLst>
              <a:gd name="T0" fmla="*/ 40 w 65"/>
              <a:gd name="T1" fmla="*/ 12 h 138"/>
              <a:gd name="T2" fmla="*/ 35 w 65"/>
              <a:gd name="T3" fmla="*/ 8 h 138"/>
              <a:gd name="T4" fmla="*/ 32 w 65"/>
              <a:gd name="T5" fmla="*/ 4 h 138"/>
              <a:gd name="T6" fmla="*/ 28 w 65"/>
              <a:gd name="T7" fmla="*/ 1 h 138"/>
              <a:gd name="T8" fmla="*/ 20 w 65"/>
              <a:gd name="T9" fmla="*/ 0 h 138"/>
              <a:gd name="T10" fmla="*/ 18 w 65"/>
              <a:gd name="T11" fmla="*/ 2 h 138"/>
              <a:gd name="T12" fmla="*/ 17 w 65"/>
              <a:gd name="T13" fmla="*/ 8 h 138"/>
              <a:gd name="T14" fmla="*/ 17 w 65"/>
              <a:gd name="T15" fmla="*/ 20 h 138"/>
              <a:gd name="T16" fmla="*/ 13 w 65"/>
              <a:gd name="T17" fmla="*/ 26 h 138"/>
              <a:gd name="T18" fmla="*/ 5 w 65"/>
              <a:gd name="T19" fmla="*/ 37 h 138"/>
              <a:gd name="T20" fmla="*/ 3 w 65"/>
              <a:gd name="T21" fmla="*/ 43 h 138"/>
              <a:gd name="T22" fmla="*/ 7 w 65"/>
              <a:gd name="T23" fmla="*/ 58 h 138"/>
              <a:gd name="T24" fmla="*/ 9 w 65"/>
              <a:gd name="T25" fmla="*/ 65 h 138"/>
              <a:gd name="T26" fmla="*/ 7 w 65"/>
              <a:gd name="T27" fmla="*/ 70 h 138"/>
              <a:gd name="T28" fmla="*/ 4 w 65"/>
              <a:gd name="T29" fmla="*/ 83 h 138"/>
              <a:gd name="T30" fmla="*/ 3 w 65"/>
              <a:gd name="T31" fmla="*/ 89 h 138"/>
              <a:gd name="T32" fmla="*/ 4 w 65"/>
              <a:gd name="T33" fmla="*/ 92 h 138"/>
              <a:gd name="T34" fmla="*/ 7 w 65"/>
              <a:gd name="T35" fmla="*/ 98 h 138"/>
              <a:gd name="T36" fmla="*/ 9 w 65"/>
              <a:gd name="T37" fmla="*/ 101 h 138"/>
              <a:gd name="T38" fmla="*/ 7 w 65"/>
              <a:gd name="T39" fmla="*/ 105 h 138"/>
              <a:gd name="T40" fmla="*/ 6 w 65"/>
              <a:gd name="T41" fmla="*/ 107 h 138"/>
              <a:gd name="T42" fmla="*/ 4 w 65"/>
              <a:gd name="T43" fmla="*/ 108 h 138"/>
              <a:gd name="T44" fmla="*/ 3 w 65"/>
              <a:gd name="T45" fmla="*/ 109 h 138"/>
              <a:gd name="T46" fmla="*/ 0 w 65"/>
              <a:gd name="T47" fmla="*/ 121 h 138"/>
              <a:gd name="T48" fmla="*/ 0 w 65"/>
              <a:gd name="T49" fmla="*/ 127 h 138"/>
              <a:gd name="T50" fmla="*/ 5 w 65"/>
              <a:gd name="T51" fmla="*/ 137 h 138"/>
              <a:gd name="T52" fmla="*/ 9 w 65"/>
              <a:gd name="T53" fmla="*/ 138 h 138"/>
              <a:gd name="T54" fmla="*/ 12 w 65"/>
              <a:gd name="T55" fmla="*/ 137 h 138"/>
              <a:gd name="T56" fmla="*/ 18 w 65"/>
              <a:gd name="T57" fmla="*/ 136 h 138"/>
              <a:gd name="T58" fmla="*/ 24 w 65"/>
              <a:gd name="T59" fmla="*/ 136 h 138"/>
              <a:gd name="T60" fmla="*/ 26 w 65"/>
              <a:gd name="T61" fmla="*/ 135 h 138"/>
              <a:gd name="T62" fmla="*/ 48 w 65"/>
              <a:gd name="T63" fmla="*/ 47 h 138"/>
              <a:gd name="T64" fmla="*/ 55 w 65"/>
              <a:gd name="T65" fmla="*/ 27 h 138"/>
              <a:gd name="T66" fmla="*/ 65 w 65"/>
              <a:gd name="T67" fmla="*/ 12 h 138"/>
              <a:gd name="T68" fmla="*/ 46 w 65"/>
              <a:gd name="T69" fmla="*/ 12 h 138"/>
              <a:gd name="T70" fmla="*/ 40 w 65"/>
              <a:gd name="T71" fmla="*/ 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38">
                <a:moveTo>
                  <a:pt x="40" y="12"/>
                </a:moveTo>
                <a:lnTo>
                  <a:pt x="35" y="8"/>
                </a:lnTo>
                <a:lnTo>
                  <a:pt x="32" y="4"/>
                </a:lnTo>
                <a:lnTo>
                  <a:pt x="28" y="1"/>
                </a:lnTo>
                <a:lnTo>
                  <a:pt x="20" y="0"/>
                </a:lnTo>
                <a:lnTo>
                  <a:pt x="18" y="2"/>
                </a:lnTo>
                <a:lnTo>
                  <a:pt x="17" y="8"/>
                </a:lnTo>
                <a:lnTo>
                  <a:pt x="17" y="20"/>
                </a:lnTo>
                <a:lnTo>
                  <a:pt x="13" y="26"/>
                </a:lnTo>
                <a:lnTo>
                  <a:pt x="5" y="37"/>
                </a:lnTo>
                <a:lnTo>
                  <a:pt x="3" y="43"/>
                </a:lnTo>
                <a:lnTo>
                  <a:pt x="7" y="58"/>
                </a:lnTo>
                <a:lnTo>
                  <a:pt x="9" y="65"/>
                </a:lnTo>
                <a:lnTo>
                  <a:pt x="7" y="70"/>
                </a:lnTo>
                <a:lnTo>
                  <a:pt x="4" y="83"/>
                </a:lnTo>
                <a:lnTo>
                  <a:pt x="3" y="89"/>
                </a:lnTo>
                <a:lnTo>
                  <a:pt x="4" y="92"/>
                </a:lnTo>
                <a:lnTo>
                  <a:pt x="7" y="98"/>
                </a:lnTo>
                <a:lnTo>
                  <a:pt x="9" y="101"/>
                </a:lnTo>
                <a:lnTo>
                  <a:pt x="7" y="105"/>
                </a:lnTo>
                <a:lnTo>
                  <a:pt x="6" y="107"/>
                </a:lnTo>
                <a:lnTo>
                  <a:pt x="4" y="108"/>
                </a:lnTo>
                <a:lnTo>
                  <a:pt x="3" y="109"/>
                </a:lnTo>
                <a:lnTo>
                  <a:pt x="0" y="121"/>
                </a:lnTo>
                <a:lnTo>
                  <a:pt x="0" y="127"/>
                </a:lnTo>
                <a:lnTo>
                  <a:pt x="5" y="137"/>
                </a:lnTo>
                <a:lnTo>
                  <a:pt x="9" y="138"/>
                </a:lnTo>
                <a:lnTo>
                  <a:pt x="12" y="137"/>
                </a:lnTo>
                <a:lnTo>
                  <a:pt x="18" y="136"/>
                </a:lnTo>
                <a:lnTo>
                  <a:pt x="24" y="136"/>
                </a:lnTo>
                <a:lnTo>
                  <a:pt x="26" y="135"/>
                </a:lnTo>
                <a:lnTo>
                  <a:pt x="48" y="47"/>
                </a:lnTo>
                <a:lnTo>
                  <a:pt x="55" y="27"/>
                </a:lnTo>
                <a:lnTo>
                  <a:pt x="65" y="12"/>
                </a:lnTo>
                <a:lnTo>
                  <a:pt x="46" y="12"/>
                </a:lnTo>
                <a:lnTo>
                  <a:pt x="40"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58"/>
          <p:cNvSpPr>
            <a:spLocks/>
          </p:cNvSpPr>
          <p:nvPr/>
        </p:nvSpPr>
        <p:spPr bwMode="auto">
          <a:xfrm>
            <a:off x="16663198" y="4132514"/>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59"/>
          <p:cNvSpPr>
            <a:spLocks/>
          </p:cNvSpPr>
          <p:nvPr/>
        </p:nvSpPr>
        <p:spPr bwMode="auto">
          <a:xfrm>
            <a:off x="13804318" y="1578796"/>
            <a:ext cx="22944" cy="32122"/>
          </a:xfrm>
          <a:custGeom>
            <a:avLst/>
            <a:gdLst>
              <a:gd name="T0" fmla="*/ 4 w 40"/>
              <a:gd name="T1" fmla="*/ 39 h 55"/>
              <a:gd name="T2" fmla="*/ 10 w 40"/>
              <a:gd name="T3" fmla="*/ 43 h 55"/>
              <a:gd name="T4" fmla="*/ 16 w 40"/>
              <a:gd name="T5" fmla="*/ 49 h 55"/>
              <a:gd name="T6" fmla="*/ 18 w 40"/>
              <a:gd name="T7" fmla="*/ 55 h 55"/>
              <a:gd name="T8" fmla="*/ 22 w 40"/>
              <a:gd name="T9" fmla="*/ 55 h 55"/>
              <a:gd name="T10" fmla="*/ 28 w 40"/>
              <a:gd name="T11" fmla="*/ 52 h 55"/>
              <a:gd name="T12" fmla="*/ 32 w 40"/>
              <a:gd name="T13" fmla="*/ 44 h 55"/>
              <a:gd name="T14" fmla="*/ 34 w 40"/>
              <a:gd name="T15" fmla="*/ 42 h 55"/>
              <a:gd name="T16" fmla="*/ 37 w 40"/>
              <a:gd name="T17" fmla="*/ 37 h 55"/>
              <a:gd name="T18" fmla="*/ 40 w 40"/>
              <a:gd name="T19" fmla="*/ 20 h 55"/>
              <a:gd name="T20" fmla="*/ 40 w 40"/>
              <a:gd name="T21" fmla="*/ 17 h 55"/>
              <a:gd name="T22" fmla="*/ 37 w 40"/>
              <a:gd name="T23" fmla="*/ 12 h 55"/>
              <a:gd name="T24" fmla="*/ 28 w 40"/>
              <a:gd name="T25" fmla="*/ 4 h 55"/>
              <a:gd name="T26" fmla="*/ 24 w 40"/>
              <a:gd name="T27" fmla="*/ 1 h 55"/>
              <a:gd name="T28" fmla="*/ 18 w 40"/>
              <a:gd name="T29" fmla="*/ 0 h 55"/>
              <a:gd name="T30" fmla="*/ 0 w 40"/>
              <a:gd name="T31" fmla="*/ 27 h 55"/>
              <a:gd name="T32" fmla="*/ 1 w 40"/>
              <a:gd name="T33" fmla="*/ 35 h 55"/>
              <a:gd name="T34" fmla="*/ 4 w 40"/>
              <a:gd name="T35"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55">
                <a:moveTo>
                  <a:pt x="4" y="39"/>
                </a:moveTo>
                <a:lnTo>
                  <a:pt x="10" y="43"/>
                </a:lnTo>
                <a:lnTo>
                  <a:pt x="16" y="49"/>
                </a:lnTo>
                <a:lnTo>
                  <a:pt x="18" y="55"/>
                </a:lnTo>
                <a:lnTo>
                  <a:pt x="22" y="55"/>
                </a:lnTo>
                <a:lnTo>
                  <a:pt x="28" y="52"/>
                </a:lnTo>
                <a:lnTo>
                  <a:pt x="32" y="44"/>
                </a:lnTo>
                <a:lnTo>
                  <a:pt x="34" y="42"/>
                </a:lnTo>
                <a:lnTo>
                  <a:pt x="37" y="37"/>
                </a:lnTo>
                <a:lnTo>
                  <a:pt x="40" y="20"/>
                </a:lnTo>
                <a:lnTo>
                  <a:pt x="40" y="17"/>
                </a:lnTo>
                <a:lnTo>
                  <a:pt x="37" y="12"/>
                </a:lnTo>
                <a:lnTo>
                  <a:pt x="28" y="4"/>
                </a:lnTo>
                <a:lnTo>
                  <a:pt x="24" y="1"/>
                </a:lnTo>
                <a:lnTo>
                  <a:pt x="18" y="0"/>
                </a:lnTo>
                <a:lnTo>
                  <a:pt x="0" y="27"/>
                </a:lnTo>
                <a:lnTo>
                  <a:pt x="1" y="35"/>
                </a:lnTo>
                <a:lnTo>
                  <a:pt x="4" y="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60"/>
          <p:cNvSpPr>
            <a:spLocks/>
          </p:cNvSpPr>
          <p:nvPr/>
        </p:nvSpPr>
        <p:spPr bwMode="auto">
          <a:xfrm>
            <a:off x="13115984" y="3054124"/>
            <a:ext cx="139962" cy="84895"/>
          </a:xfrm>
          <a:custGeom>
            <a:avLst/>
            <a:gdLst>
              <a:gd name="T0" fmla="*/ 7 w 245"/>
              <a:gd name="T1" fmla="*/ 145 h 145"/>
              <a:gd name="T2" fmla="*/ 14 w 245"/>
              <a:gd name="T3" fmla="*/ 136 h 145"/>
              <a:gd name="T4" fmla="*/ 20 w 245"/>
              <a:gd name="T5" fmla="*/ 127 h 145"/>
              <a:gd name="T6" fmla="*/ 17 w 245"/>
              <a:gd name="T7" fmla="*/ 107 h 145"/>
              <a:gd name="T8" fmla="*/ 33 w 245"/>
              <a:gd name="T9" fmla="*/ 126 h 145"/>
              <a:gd name="T10" fmla="*/ 41 w 245"/>
              <a:gd name="T11" fmla="*/ 132 h 145"/>
              <a:gd name="T12" fmla="*/ 74 w 245"/>
              <a:gd name="T13" fmla="*/ 130 h 145"/>
              <a:gd name="T14" fmla="*/ 91 w 245"/>
              <a:gd name="T15" fmla="*/ 121 h 145"/>
              <a:gd name="T16" fmla="*/ 102 w 245"/>
              <a:gd name="T17" fmla="*/ 102 h 145"/>
              <a:gd name="T18" fmla="*/ 111 w 245"/>
              <a:gd name="T19" fmla="*/ 101 h 145"/>
              <a:gd name="T20" fmla="*/ 122 w 245"/>
              <a:gd name="T21" fmla="*/ 111 h 145"/>
              <a:gd name="T22" fmla="*/ 129 w 245"/>
              <a:gd name="T23" fmla="*/ 104 h 145"/>
              <a:gd name="T24" fmla="*/ 129 w 245"/>
              <a:gd name="T25" fmla="*/ 96 h 145"/>
              <a:gd name="T26" fmla="*/ 135 w 245"/>
              <a:gd name="T27" fmla="*/ 88 h 145"/>
              <a:gd name="T28" fmla="*/ 136 w 245"/>
              <a:gd name="T29" fmla="*/ 81 h 145"/>
              <a:gd name="T30" fmla="*/ 137 w 245"/>
              <a:gd name="T31" fmla="*/ 64 h 145"/>
              <a:gd name="T32" fmla="*/ 144 w 245"/>
              <a:gd name="T33" fmla="*/ 64 h 145"/>
              <a:gd name="T34" fmla="*/ 154 w 245"/>
              <a:gd name="T35" fmla="*/ 68 h 145"/>
              <a:gd name="T36" fmla="*/ 159 w 245"/>
              <a:gd name="T37" fmla="*/ 59 h 145"/>
              <a:gd name="T38" fmla="*/ 150 w 245"/>
              <a:gd name="T39" fmla="*/ 57 h 145"/>
              <a:gd name="T40" fmla="*/ 142 w 245"/>
              <a:gd name="T41" fmla="*/ 53 h 145"/>
              <a:gd name="T42" fmla="*/ 146 w 245"/>
              <a:gd name="T43" fmla="*/ 47 h 145"/>
              <a:gd name="T44" fmla="*/ 159 w 245"/>
              <a:gd name="T45" fmla="*/ 46 h 145"/>
              <a:gd name="T46" fmla="*/ 167 w 245"/>
              <a:gd name="T47" fmla="*/ 37 h 145"/>
              <a:gd name="T48" fmla="*/ 172 w 245"/>
              <a:gd name="T49" fmla="*/ 37 h 145"/>
              <a:gd name="T50" fmla="*/ 177 w 245"/>
              <a:gd name="T51" fmla="*/ 40 h 145"/>
              <a:gd name="T52" fmla="*/ 189 w 245"/>
              <a:gd name="T53" fmla="*/ 58 h 145"/>
              <a:gd name="T54" fmla="*/ 196 w 245"/>
              <a:gd name="T55" fmla="*/ 57 h 145"/>
              <a:gd name="T56" fmla="*/ 211 w 245"/>
              <a:gd name="T57" fmla="*/ 50 h 145"/>
              <a:gd name="T58" fmla="*/ 228 w 245"/>
              <a:gd name="T59" fmla="*/ 51 h 145"/>
              <a:gd name="T60" fmla="*/ 234 w 245"/>
              <a:gd name="T61" fmla="*/ 50 h 145"/>
              <a:gd name="T62" fmla="*/ 232 w 245"/>
              <a:gd name="T63" fmla="*/ 43 h 145"/>
              <a:gd name="T64" fmla="*/ 236 w 245"/>
              <a:gd name="T65" fmla="*/ 36 h 145"/>
              <a:gd name="T66" fmla="*/ 241 w 245"/>
              <a:gd name="T67" fmla="*/ 42 h 145"/>
              <a:gd name="T68" fmla="*/ 244 w 245"/>
              <a:gd name="T69" fmla="*/ 38 h 145"/>
              <a:gd name="T70" fmla="*/ 245 w 245"/>
              <a:gd name="T71" fmla="*/ 24 h 145"/>
              <a:gd name="T72" fmla="*/ 238 w 245"/>
              <a:gd name="T73" fmla="*/ 19 h 145"/>
              <a:gd name="T74" fmla="*/ 233 w 245"/>
              <a:gd name="T75" fmla="*/ 28 h 145"/>
              <a:gd name="T76" fmla="*/ 226 w 245"/>
              <a:gd name="T77" fmla="*/ 25 h 145"/>
              <a:gd name="T78" fmla="*/ 228 w 245"/>
              <a:gd name="T79" fmla="*/ 19 h 145"/>
              <a:gd name="T80" fmla="*/ 205 w 245"/>
              <a:gd name="T81" fmla="*/ 16 h 145"/>
              <a:gd name="T82" fmla="*/ 196 w 245"/>
              <a:gd name="T83" fmla="*/ 8 h 145"/>
              <a:gd name="T84" fmla="*/ 190 w 245"/>
              <a:gd name="T85" fmla="*/ 0 h 145"/>
              <a:gd name="T86" fmla="*/ 166 w 245"/>
              <a:gd name="T87" fmla="*/ 2 h 145"/>
              <a:gd name="T88" fmla="*/ 96 w 245"/>
              <a:gd name="T89" fmla="*/ 25 h 145"/>
              <a:gd name="T90" fmla="*/ 69 w 245"/>
              <a:gd name="T91" fmla="*/ 26 h 145"/>
              <a:gd name="T92" fmla="*/ 57 w 245"/>
              <a:gd name="T93" fmla="*/ 33 h 145"/>
              <a:gd name="T94" fmla="*/ 47 w 245"/>
              <a:gd name="T95" fmla="*/ 46 h 145"/>
              <a:gd name="T96" fmla="*/ 38 w 245"/>
              <a:gd name="T97" fmla="*/ 49 h 145"/>
              <a:gd name="T98" fmla="*/ 33 w 245"/>
              <a:gd name="T99" fmla="*/ 56 h 145"/>
              <a:gd name="T100" fmla="*/ 30 w 245"/>
              <a:gd name="T101" fmla="*/ 69 h 145"/>
              <a:gd name="T102" fmla="*/ 14 w 245"/>
              <a:gd name="T103" fmla="*/ 82 h 145"/>
              <a:gd name="T104" fmla="*/ 10 w 245"/>
              <a:gd name="T105" fmla="*/ 96 h 145"/>
              <a:gd name="T106" fmla="*/ 7 w 245"/>
              <a:gd name="T107" fmla="*/ 111 h 145"/>
              <a:gd name="T108" fmla="*/ 2 w 245"/>
              <a:gd name="T109" fmla="*/ 119 h 145"/>
              <a:gd name="T110" fmla="*/ 0 w 245"/>
              <a:gd name="T111" fmla="*/ 125 h 145"/>
              <a:gd name="T112" fmla="*/ 4 w 245"/>
              <a:gd name="T11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145">
                <a:moveTo>
                  <a:pt x="4" y="145"/>
                </a:moveTo>
                <a:lnTo>
                  <a:pt x="7" y="145"/>
                </a:lnTo>
                <a:lnTo>
                  <a:pt x="11" y="141"/>
                </a:lnTo>
                <a:lnTo>
                  <a:pt x="14" y="136"/>
                </a:lnTo>
                <a:lnTo>
                  <a:pt x="19" y="136"/>
                </a:lnTo>
                <a:lnTo>
                  <a:pt x="20" y="127"/>
                </a:lnTo>
                <a:lnTo>
                  <a:pt x="19" y="116"/>
                </a:lnTo>
                <a:lnTo>
                  <a:pt x="17" y="107"/>
                </a:lnTo>
                <a:lnTo>
                  <a:pt x="22" y="111"/>
                </a:lnTo>
                <a:lnTo>
                  <a:pt x="33" y="126"/>
                </a:lnTo>
                <a:lnTo>
                  <a:pt x="37" y="131"/>
                </a:lnTo>
                <a:lnTo>
                  <a:pt x="41" y="132"/>
                </a:lnTo>
                <a:lnTo>
                  <a:pt x="67" y="132"/>
                </a:lnTo>
                <a:lnTo>
                  <a:pt x="74" y="130"/>
                </a:lnTo>
                <a:lnTo>
                  <a:pt x="84" y="123"/>
                </a:lnTo>
                <a:lnTo>
                  <a:pt x="91" y="121"/>
                </a:lnTo>
                <a:lnTo>
                  <a:pt x="96" y="118"/>
                </a:lnTo>
                <a:lnTo>
                  <a:pt x="102" y="102"/>
                </a:lnTo>
                <a:lnTo>
                  <a:pt x="106" y="99"/>
                </a:lnTo>
                <a:lnTo>
                  <a:pt x="111" y="101"/>
                </a:lnTo>
                <a:lnTo>
                  <a:pt x="117" y="108"/>
                </a:lnTo>
                <a:lnTo>
                  <a:pt x="122" y="111"/>
                </a:lnTo>
                <a:lnTo>
                  <a:pt x="125" y="108"/>
                </a:lnTo>
                <a:lnTo>
                  <a:pt x="129" y="104"/>
                </a:lnTo>
                <a:lnTo>
                  <a:pt x="131" y="99"/>
                </a:lnTo>
                <a:lnTo>
                  <a:pt x="129" y="96"/>
                </a:lnTo>
                <a:lnTo>
                  <a:pt x="130" y="95"/>
                </a:lnTo>
                <a:lnTo>
                  <a:pt x="135" y="88"/>
                </a:lnTo>
                <a:lnTo>
                  <a:pt x="136" y="86"/>
                </a:lnTo>
                <a:lnTo>
                  <a:pt x="136" y="81"/>
                </a:lnTo>
                <a:lnTo>
                  <a:pt x="134" y="69"/>
                </a:lnTo>
                <a:lnTo>
                  <a:pt x="137" y="64"/>
                </a:lnTo>
                <a:lnTo>
                  <a:pt x="141" y="63"/>
                </a:lnTo>
                <a:lnTo>
                  <a:pt x="144" y="64"/>
                </a:lnTo>
                <a:lnTo>
                  <a:pt x="149" y="68"/>
                </a:lnTo>
                <a:lnTo>
                  <a:pt x="154" y="68"/>
                </a:lnTo>
                <a:lnTo>
                  <a:pt x="158" y="64"/>
                </a:lnTo>
                <a:lnTo>
                  <a:pt x="159" y="59"/>
                </a:lnTo>
                <a:lnTo>
                  <a:pt x="155" y="57"/>
                </a:lnTo>
                <a:lnTo>
                  <a:pt x="150" y="57"/>
                </a:lnTo>
                <a:lnTo>
                  <a:pt x="146" y="56"/>
                </a:lnTo>
                <a:lnTo>
                  <a:pt x="142" y="53"/>
                </a:lnTo>
                <a:lnTo>
                  <a:pt x="142" y="49"/>
                </a:lnTo>
                <a:lnTo>
                  <a:pt x="146" y="47"/>
                </a:lnTo>
                <a:lnTo>
                  <a:pt x="155" y="47"/>
                </a:lnTo>
                <a:lnTo>
                  <a:pt x="159" y="46"/>
                </a:lnTo>
                <a:lnTo>
                  <a:pt x="166" y="38"/>
                </a:lnTo>
                <a:lnTo>
                  <a:pt x="167" y="37"/>
                </a:lnTo>
                <a:lnTo>
                  <a:pt x="168" y="34"/>
                </a:lnTo>
                <a:lnTo>
                  <a:pt x="172" y="37"/>
                </a:lnTo>
                <a:lnTo>
                  <a:pt x="175" y="39"/>
                </a:lnTo>
                <a:lnTo>
                  <a:pt x="177" y="40"/>
                </a:lnTo>
                <a:lnTo>
                  <a:pt x="180" y="44"/>
                </a:lnTo>
                <a:lnTo>
                  <a:pt x="189" y="58"/>
                </a:lnTo>
                <a:lnTo>
                  <a:pt x="192" y="63"/>
                </a:lnTo>
                <a:lnTo>
                  <a:pt x="196" y="57"/>
                </a:lnTo>
                <a:lnTo>
                  <a:pt x="203" y="52"/>
                </a:lnTo>
                <a:lnTo>
                  <a:pt x="211" y="50"/>
                </a:lnTo>
                <a:lnTo>
                  <a:pt x="220" y="49"/>
                </a:lnTo>
                <a:lnTo>
                  <a:pt x="228" y="51"/>
                </a:lnTo>
                <a:lnTo>
                  <a:pt x="232" y="52"/>
                </a:lnTo>
                <a:lnTo>
                  <a:pt x="234" y="50"/>
                </a:lnTo>
                <a:lnTo>
                  <a:pt x="233" y="46"/>
                </a:lnTo>
                <a:lnTo>
                  <a:pt x="232" y="43"/>
                </a:lnTo>
                <a:lnTo>
                  <a:pt x="232" y="39"/>
                </a:lnTo>
                <a:lnTo>
                  <a:pt x="236" y="36"/>
                </a:lnTo>
                <a:lnTo>
                  <a:pt x="238" y="37"/>
                </a:lnTo>
                <a:lnTo>
                  <a:pt x="241" y="42"/>
                </a:lnTo>
                <a:lnTo>
                  <a:pt x="242" y="44"/>
                </a:lnTo>
                <a:lnTo>
                  <a:pt x="244" y="38"/>
                </a:lnTo>
                <a:lnTo>
                  <a:pt x="245" y="31"/>
                </a:lnTo>
                <a:lnTo>
                  <a:pt x="245" y="24"/>
                </a:lnTo>
                <a:lnTo>
                  <a:pt x="242" y="19"/>
                </a:lnTo>
                <a:lnTo>
                  <a:pt x="238" y="19"/>
                </a:lnTo>
                <a:lnTo>
                  <a:pt x="236" y="25"/>
                </a:lnTo>
                <a:lnTo>
                  <a:pt x="233" y="28"/>
                </a:lnTo>
                <a:lnTo>
                  <a:pt x="226" y="27"/>
                </a:lnTo>
                <a:lnTo>
                  <a:pt x="226" y="25"/>
                </a:lnTo>
                <a:lnTo>
                  <a:pt x="228" y="20"/>
                </a:lnTo>
                <a:lnTo>
                  <a:pt x="228" y="19"/>
                </a:lnTo>
                <a:lnTo>
                  <a:pt x="212" y="18"/>
                </a:lnTo>
                <a:lnTo>
                  <a:pt x="205" y="16"/>
                </a:lnTo>
                <a:lnTo>
                  <a:pt x="201" y="13"/>
                </a:lnTo>
                <a:lnTo>
                  <a:pt x="196" y="8"/>
                </a:lnTo>
                <a:lnTo>
                  <a:pt x="193" y="3"/>
                </a:lnTo>
                <a:lnTo>
                  <a:pt x="190" y="0"/>
                </a:lnTo>
                <a:lnTo>
                  <a:pt x="181" y="0"/>
                </a:lnTo>
                <a:lnTo>
                  <a:pt x="166" y="2"/>
                </a:lnTo>
                <a:lnTo>
                  <a:pt x="142" y="14"/>
                </a:lnTo>
                <a:lnTo>
                  <a:pt x="96" y="25"/>
                </a:lnTo>
                <a:lnTo>
                  <a:pt x="79" y="25"/>
                </a:lnTo>
                <a:lnTo>
                  <a:pt x="69" y="26"/>
                </a:lnTo>
                <a:lnTo>
                  <a:pt x="61" y="30"/>
                </a:lnTo>
                <a:lnTo>
                  <a:pt x="57" y="33"/>
                </a:lnTo>
                <a:lnTo>
                  <a:pt x="49" y="44"/>
                </a:lnTo>
                <a:lnTo>
                  <a:pt x="47" y="46"/>
                </a:lnTo>
                <a:lnTo>
                  <a:pt x="42" y="47"/>
                </a:lnTo>
                <a:lnTo>
                  <a:pt x="38" y="49"/>
                </a:lnTo>
                <a:lnTo>
                  <a:pt x="35" y="52"/>
                </a:lnTo>
                <a:lnTo>
                  <a:pt x="33" y="56"/>
                </a:lnTo>
                <a:lnTo>
                  <a:pt x="32" y="64"/>
                </a:lnTo>
                <a:lnTo>
                  <a:pt x="30" y="69"/>
                </a:lnTo>
                <a:lnTo>
                  <a:pt x="19" y="77"/>
                </a:lnTo>
                <a:lnTo>
                  <a:pt x="14" y="82"/>
                </a:lnTo>
                <a:lnTo>
                  <a:pt x="11" y="88"/>
                </a:lnTo>
                <a:lnTo>
                  <a:pt x="10" y="96"/>
                </a:lnTo>
                <a:lnTo>
                  <a:pt x="8" y="106"/>
                </a:lnTo>
                <a:lnTo>
                  <a:pt x="7" y="111"/>
                </a:lnTo>
                <a:lnTo>
                  <a:pt x="5" y="116"/>
                </a:lnTo>
                <a:lnTo>
                  <a:pt x="2" y="119"/>
                </a:lnTo>
                <a:lnTo>
                  <a:pt x="0" y="121"/>
                </a:lnTo>
                <a:lnTo>
                  <a:pt x="0" y="125"/>
                </a:lnTo>
                <a:lnTo>
                  <a:pt x="2" y="133"/>
                </a:lnTo>
                <a:lnTo>
                  <a:pt x="4" y="1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61"/>
          <p:cNvSpPr>
            <a:spLocks/>
          </p:cNvSpPr>
          <p:nvPr/>
        </p:nvSpPr>
        <p:spPr bwMode="auto">
          <a:xfrm>
            <a:off x="13177935" y="3191791"/>
            <a:ext cx="39006" cy="36711"/>
          </a:xfrm>
          <a:custGeom>
            <a:avLst/>
            <a:gdLst>
              <a:gd name="T0" fmla="*/ 12 w 69"/>
              <a:gd name="T1" fmla="*/ 64 h 64"/>
              <a:gd name="T2" fmla="*/ 12 w 69"/>
              <a:gd name="T3" fmla="*/ 55 h 64"/>
              <a:gd name="T4" fmla="*/ 16 w 69"/>
              <a:gd name="T5" fmla="*/ 49 h 64"/>
              <a:gd name="T6" fmla="*/ 24 w 69"/>
              <a:gd name="T7" fmla="*/ 47 h 64"/>
              <a:gd name="T8" fmla="*/ 31 w 69"/>
              <a:gd name="T9" fmla="*/ 47 h 64"/>
              <a:gd name="T10" fmla="*/ 31 w 69"/>
              <a:gd name="T11" fmla="*/ 48 h 64"/>
              <a:gd name="T12" fmla="*/ 32 w 69"/>
              <a:gd name="T13" fmla="*/ 51 h 64"/>
              <a:gd name="T14" fmla="*/ 33 w 69"/>
              <a:gd name="T15" fmla="*/ 54 h 64"/>
              <a:gd name="T16" fmla="*/ 35 w 69"/>
              <a:gd name="T17" fmla="*/ 55 h 64"/>
              <a:gd name="T18" fmla="*/ 40 w 69"/>
              <a:gd name="T19" fmla="*/ 55 h 64"/>
              <a:gd name="T20" fmla="*/ 43 w 69"/>
              <a:gd name="T21" fmla="*/ 54 h 64"/>
              <a:gd name="T22" fmla="*/ 44 w 69"/>
              <a:gd name="T23" fmla="*/ 52 h 64"/>
              <a:gd name="T24" fmla="*/ 47 w 69"/>
              <a:gd name="T25" fmla="*/ 51 h 64"/>
              <a:gd name="T26" fmla="*/ 61 w 69"/>
              <a:gd name="T27" fmla="*/ 49 h 64"/>
              <a:gd name="T28" fmla="*/ 66 w 69"/>
              <a:gd name="T29" fmla="*/ 47 h 64"/>
              <a:gd name="T30" fmla="*/ 69 w 69"/>
              <a:gd name="T31" fmla="*/ 39 h 64"/>
              <a:gd name="T32" fmla="*/ 66 w 69"/>
              <a:gd name="T33" fmla="*/ 36 h 64"/>
              <a:gd name="T34" fmla="*/ 63 w 69"/>
              <a:gd name="T35" fmla="*/ 33 h 64"/>
              <a:gd name="T36" fmla="*/ 61 w 69"/>
              <a:gd name="T37" fmla="*/ 28 h 64"/>
              <a:gd name="T38" fmla="*/ 64 w 69"/>
              <a:gd name="T39" fmla="*/ 22 h 64"/>
              <a:gd name="T40" fmla="*/ 58 w 69"/>
              <a:gd name="T41" fmla="*/ 15 h 64"/>
              <a:gd name="T42" fmla="*/ 41 w 69"/>
              <a:gd name="T43" fmla="*/ 3 h 64"/>
              <a:gd name="T44" fmla="*/ 35 w 69"/>
              <a:gd name="T45" fmla="*/ 0 h 64"/>
              <a:gd name="T46" fmla="*/ 37 w 69"/>
              <a:gd name="T47" fmla="*/ 6 h 64"/>
              <a:gd name="T48" fmla="*/ 34 w 69"/>
              <a:gd name="T49" fmla="*/ 10 h 64"/>
              <a:gd name="T50" fmla="*/ 27 w 69"/>
              <a:gd name="T51" fmla="*/ 17 h 64"/>
              <a:gd name="T52" fmla="*/ 18 w 69"/>
              <a:gd name="T53" fmla="*/ 31 h 64"/>
              <a:gd name="T54" fmla="*/ 9 w 69"/>
              <a:gd name="T55" fmla="*/ 39 h 64"/>
              <a:gd name="T56" fmla="*/ 2 w 69"/>
              <a:gd name="T57" fmla="*/ 42 h 64"/>
              <a:gd name="T58" fmla="*/ 0 w 69"/>
              <a:gd name="T59" fmla="*/ 47 h 64"/>
              <a:gd name="T60" fmla="*/ 6 w 69"/>
              <a:gd name="T61" fmla="*/ 59 h 64"/>
              <a:gd name="T62" fmla="*/ 7 w 69"/>
              <a:gd name="T63" fmla="*/ 60 h 64"/>
              <a:gd name="T64" fmla="*/ 7 w 69"/>
              <a:gd name="T65" fmla="*/ 61 h 64"/>
              <a:gd name="T66" fmla="*/ 8 w 69"/>
              <a:gd name="T67" fmla="*/ 62 h 64"/>
              <a:gd name="T68" fmla="*/ 8 w 69"/>
              <a:gd name="T69" fmla="*/ 64 h 64"/>
              <a:gd name="T70" fmla="*/ 12 w 69"/>
              <a:gd name="T7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9" h="64">
                <a:moveTo>
                  <a:pt x="12" y="64"/>
                </a:moveTo>
                <a:lnTo>
                  <a:pt x="12" y="55"/>
                </a:lnTo>
                <a:lnTo>
                  <a:pt x="16" y="49"/>
                </a:lnTo>
                <a:lnTo>
                  <a:pt x="24" y="47"/>
                </a:lnTo>
                <a:lnTo>
                  <a:pt x="31" y="47"/>
                </a:lnTo>
                <a:lnTo>
                  <a:pt x="31" y="48"/>
                </a:lnTo>
                <a:lnTo>
                  <a:pt x="32" y="51"/>
                </a:lnTo>
                <a:lnTo>
                  <a:pt x="33" y="54"/>
                </a:lnTo>
                <a:lnTo>
                  <a:pt x="35" y="55"/>
                </a:lnTo>
                <a:lnTo>
                  <a:pt x="40" y="55"/>
                </a:lnTo>
                <a:lnTo>
                  <a:pt x="43" y="54"/>
                </a:lnTo>
                <a:lnTo>
                  <a:pt x="44" y="52"/>
                </a:lnTo>
                <a:lnTo>
                  <a:pt x="47" y="51"/>
                </a:lnTo>
                <a:lnTo>
                  <a:pt x="61" y="49"/>
                </a:lnTo>
                <a:lnTo>
                  <a:pt x="66" y="47"/>
                </a:lnTo>
                <a:lnTo>
                  <a:pt x="69" y="39"/>
                </a:lnTo>
                <a:lnTo>
                  <a:pt x="66" y="36"/>
                </a:lnTo>
                <a:lnTo>
                  <a:pt x="63" y="33"/>
                </a:lnTo>
                <a:lnTo>
                  <a:pt x="61" y="28"/>
                </a:lnTo>
                <a:lnTo>
                  <a:pt x="64" y="22"/>
                </a:lnTo>
                <a:lnTo>
                  <a:pt x="58" y="15"/>
                </a:lnTo>
                <a:lnTo>
                  <a:pt x="41" y="3"/>
                </a:lnTo>
                <a:lnTo>
                  <a:pt x="35" y="0"/>
                </a:lnTo>
                <a:lnTo>
                  <a:pt x="37" y="6"/>
                </a:lnTo>
                <a:lnTo>
                  <a:pt x="34" y="10"/>
                </a:lnTo>
                <a:lnTo>
                  <a:pt x="27" y="17"/>
                </a:lnTo>
                <a:lnTo>
                  <a:pt x="18" y="31"/>
                </a:lnTo>
                <a:lnTo>
                  <a:pt x="9" y="39"/>
                </a:lnTo>
                <a:lnTo>
                  <a:pt x="2" y="42"/>
                </a:lnTo>
                <a:lnTo>
                  <a:pt x="0" y="47"/>
                </a:lnTo>
                <a:lnTo>
                  <a:pt x="6" y="59"/>
                </a:lnTo>
                <a:lnTo>
                  <a:pt x="7" y="60"/>
                </a:lnTo>
                <a:lnTo>
                  <a:pt x="7" y="61"/>
                </a:lnTo>
                <a:lnTo>
                  <a:pt x="8" y="62"/>
                </a:lnTo>
                <a:lnTo>
                  <a:pt x="8" y="64"/>
                </a:lnTo>
                <a:lnTo>
                  <a:pt x="12" y="6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62"/>
          <p:cNvSpPr>
            <a:spLocks/>
          </p:cNvSpPr>
          <p:nvPr/>
        </p:nvSpPr>
        <p:spPr bwMode="auto">
          <a:xfrm>
            <a:off x="13104513" y="3152786"/>
            <a:ext cx="16062" cy="11473"/>
          </a:xfrm>
          <a:custGeom>
            <a:avLst/>
            <a:gdLst>
              <a:gd name="T0" fmla="*/ 2 w 27"/>
              <a:gd name="T1" fmla="*/ 10 h 20"/>
              <a:gd name="T2" fmla="*/ 2 w 27"/>
              <a:gd name="T3" fmla="*/ 12 h 20"/>
              <a:gd name="T4" fmla="*/ 2 w 27"/>
              <a:gd name="T5" fmla="*/ 14 h 20"/>
              <a:gd name="T6" fmla="*/ 5 w 27"/>
              <a:gd name="T7" fmla="*/ 19 h 20"/>
              <a:gd name="T8" fmla="*/ 7 w 27"/>
              <a:gd name="T9" fmla="*/ 20 h 20"/>
              <a:gd name="T10" fmla="*/ 10 w 27"/>
              <a:gd name="T11" fmla="*/ 18 h 20"/>
              <a:gd name="T12" fmla="*/ 11 w 27"/>
              <a:gd name="T13" fmla="*/ 13 h 20"/>
              <a:gd name="T14" fmla="*/ 13 w 27"/>
              <a:gd name="T15" fmla="*/ 10 h 20"/>
              <a:gd name="T16" fmla="*/ 24 w 27"/>
              <a:gd name="T17" fmla="*/ 10 h 20"/>
              <a:gd name="T18" fmla="*/ 27 w 27"/>
              <a:gd name="T19" fmla="*/ 6 h 20"/>
              <a:gd name="T20" fmla="*/ 26 w 27"/>
              <a:gd name="T21" fmla="*/ 0 h 20"/>
              <a:gd name="T22" fmla="*/ 18 w 27"/>
              <a:gd name="T23" fmla="*/ 0 h 20"/>
              <a:gd name="T24" fmla="*/ 7 w 27"/>
              <a:gd name="T25" fmla="*/ 4 h 20"/>
              <a:gd name="T26" fmla="*/ 0 w 27"/>
              <a:gd name="T27" fmla="*/ 6 h 20"/>
              <a:gd name="T28" fmla="*/ 2 w 27"/>
              <a:gd name="T29" fmla="*/ 7 h 20"/>
              <a:gd name="T30" fmla="*/ 2 w 27"/>
              <a:gd name="T3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0">
                <a:moveTo>
                  <a:pt x="2" y="10"/>
                </a:moveTo>
                <a:lnTo>
                  <a:pt x="2" y="12"/>
                </a:lnTo>
                <a:lnTo>
                  <a:pt x="2" y="14"/>
                </a:lnTo>
                <a:lnTo>
                  <a:pt x="5" y="19"/>
                </a:lnTo>
                <a:lnTo>
                  <a:pt x="7" y="20"/>
                </a:lnTo>
                <a:lnTo>
                  <a:pt x="10" y="18"/>
                </a:lnTo>
                <a:lnTo>
                  <a:pt x="11" y="13"/>
                </a:lnTo>
                <a:lnTo>
                  <a:pt x="13" y="10"/>
                </a:lnTo>
                <a:lnTo>
                  <a:pt x="24" y="10"/>
                </a:lnTo>
                <a:lnTo>
                  <a:pt x="27" y="6"/>
                </a:lnTo>
                <a:lnTo>
                  <a:pt x="26" y="0"/>
                </a:lnTo>
                <a:lnTo>
                  <a:pt x="18" y="0"/>
                </a:lnTo>
                <a:lnTo>
                  <a:pt x="7" y="4"/>
                </a:lnTo>
                <a:lnTo>
                  <a:pt x="0" y="6"/>
                </a:lnTo>
                <a:lnTo>
                  <a:pt x="2" y="7"/>
                </a:lnTo>
                <a:lnTo>
                  <a:pt x="2"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63"/>
          <p:cNvSpPr>
            <a:spLocks/>
          </p:cNvSpPr>
          <p:nvPr/>
        </p:nvSpPr>
        <p:spPr bwMode="auto">
          <a:xfrm>
            <a:off x="15575631" y="4437676"/>
            <a:ext cx="13767" cy="22944"/>
          </a:xfrm>
          <a:custGeom>
            <a:avLst/>
            <a:gdLst>
              <a:gd name="T0" fmla="*/ 0 w 24"/>
              <a:gd name="T1" fmla="*/ 35 h 41"/>
              <a:gd name="T2" fmla="*/ 2 w 24"/>
              <a:gd name="T3" fmla="*/ 37 h 41"/>
              <a:gd name="T4" fmla="*/ 6 w 24"/>
              <a:gd name="T5" fmla="*/ 41 h 41"/>
              <a:gd name="T6" fmla="*/ 10 w 24"/>
              <a:gd name="T7" fmla="*/ 36 h 41"/>
              <a:gd name="T8" fmla="*/ 18 w 24"/>
              <a:gd name="T9" fmla="*/ 24 h 41"/>
              <a:gd name="T10" fmla="*/ 19 w 24"/>
              <a:gd name="T11" fmla="*/ 19 h 41"/>
              <a:gd name="T12" fmla="*/ 18 w 24"/>
              <a:gd name="T13" fmla="*/ 16 h 41"/>
              <a:gd name="T14" fmla="*/ 19 w 24"/>
              <a:gd name="T15" fmla="*/ 12 h 41"/>
              <a:gd name="T16" fmla="*/ 24 w 24"/>
              <a:gd name="T17" fmla="*/ 11 h 41"/>
              <a:gd name="T18" fmla="*/ 16 w 24"/>
              <a:gd name="T19" fmla="*/ 4 h 41"/>
              <a:gd name="T20" fmla="*/ 11 w 24"/>
              <a:gd name="T21" fmla="*/ 0 h 41"/>
              <a:gd name="T22" fmla="*/ 7 w 24"/>
              <a:gd name="T23" fmla="*/ 0 h 41"/>
              <a:gd name="T24" fmla="*/ 6 w 24"/>
              <a:gd name="T25" fmla="*/ 5 h 41"/>
              <a:gd name="T26" fmla="*/ 4 w 24"/>
              <a:gd name="T27" fmla="*/ 14 h 41"/>
              <a:gd name="T28" fmla="*/ 0 w 24"/>
              <a:gd name="T29" fmla="*/ 19 h 41"/>
              <a:gd name="T30" fmla="*/ 4 w 24"/>
              <a:gd name="T31" fmla="*/ 23 h 41"/>
              <a:gd name="T32" fmla="*/ 4 w 24"/>
              <a:gd name="T33" fmla="*/ 26 h 41"/>
              <a:gd name="T34" fmla="*/ 2 w 24"/>
              <a:gd name="T35" fmla="*/ 31 h 41"/>
              <a:gd name="T36" fmla="*/ 0 w 24"/>
              <a:gd name="T3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41">
                <a:moveTo>
                  <a:pt x="0" y="35"/>
                </a:moveTo>
                <a:lnTo>
                  <a:pt x="2" y="37"/>
                </a:lnTo>
                <a:lnTo>
                  <a:pt x="6" y="41"/>
                </a:lnTo>
                <a:lnTo>
                  <a:pt x="10" y="36"/>
                </a:lnTo>
                <a:lnTo>
                  <a:pt x="18" y="24"/>
                </a:lnTo>
                <a:lnTo>
                  <a:pt x="19" y="19"/>
                </a:lnTo>
                <a:lnTo>
                  <a:pt x="18" y="16"/>
                </a:lnTo>
                <a:lnTo>
                  <a:pt x="19" y="12"/>
                </a:lnTo>
                <a:lnTo>
                  <a:pt x="24" y="11"/>
                </a:lnTo>
                <a:lnTo>
                  <a:pt x="16" y="4"/>
                </a:lnTo>
                <a:lnTo>
                  <a:pt x="11" y="0"/>
                </a:lnTo>
                <a:lnTo>
                  <a:pt x="7" y="0"/>
                </a:lnTo>
                <a:lnTo>
                  <a:pt x="6" y="5"/>
                </a:lnTo>
                <a:lnTo>
                  <a:pt x="4" y="14"/>
                </a:lnTo>
                <a:lnTo>
                  <a:pt x="0" y="19"/>
                </a:lnTo>
                <a:lnTo>
                  <a:pt x="4" y="23"/>
                </a:lnTo>
                <a:lnTo>
                  <a:pt x="4" y="26"/>
                </a:lnTo>
                <a:lnTo>
                  <a:pt x="2" y="31"/>
                </a:lnTo>
                <a:lnTo>
                  <a:pt x="0"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64"/>
          <p:cNvSpPr>
            <a:spLocks/>
          </p:cNvSpPr>
          <p:nvPr/>
        </p:nvSpPr>
        <p:spPr bwMode="auto">
          <a:xfrm>
            <a:off x="16424576" y="5525243"/>
            <a:ext cx="25240" cy="78011"/>
          </a:xfrm>
          <a:custGeom>
            <a:avLst/>
            <a:gdLst>
              <a:gd name="T0" fmla="*/ 0 w 44"/>
              <a:gd name="T1" fmla="*/ 21 h 139"/>
              <a:gd name="T2" fmla="*/ 3 w 44"/>
              <a:gd name="T3" fmla="*/ 27 h 139"/>
              <a:gd name="T4" fmla="*/ 4 w 44"/>
              <a:gd name="T5" fmla="*/ 35 h 139"/>
              <a:gd name="T6" fmla="*/ 1 w 44"/>
              <a:gd name="T7" fmla="*/ 60 h 139"/>
              <a:gd name="T8" fmla="*/ 4 w 44"/>
              <a:gd name="T9" fmla="*/ 85 h 139"/>
              <a:gd name="T10" fmla="*/ 6 w 44"/>
              <a:gd name="T11" fmla="*/ 95 h 139"/>
              <a:gd name="T12" fmla="*/ 11 w 44"/>
              <a:gd name="T13" fmla="*/ 98 h 139"/>
              <a:gd name="T14" fmla="*/ 15 w 44"/>
              <a:gd name="T15" fmla="*/ 103 h 139"/>
              <a:gd name="T16" fmla="*/ 18 w 44"/>
              <a:gd name="T17" fmla="*/ 114 h 139"/>
              <a:gd name="T18" fmla="*/ 21 w 44"/>
              <a:gd name="T19" fmla="*/ 124 h 139"/>
              <a:gd name="T20" fmla="*/ 21 w 44"/>
              <a:gd name="T21" fmla="*/ 132 h 139"/>
              <a:gd name="T22" fmla="*/ 25 w 44"/>
              <a:gd name="T23" fmla="*/ 139 h 139"/>
              <a:gd name="T24" fmla="*/ 28 w 44"/>
              <a:gd name="T25" fmla="*/ 138 h 139"/>
              <a:gd name="T26" fmla="*/ 29 w 44"/>
              <a:gd name="T27" fmla="*/ 132 h 139"/>
              <a:gd name="T28" fmla="*/ 29 w 44"/>
              <a:gd name="T29" fmla="*/ 124 h 139"/>
              <a:gd name="T30" fmla="*/ 28 w 44"/>
              <a:gd name="T31" fmla="*/ 118 h 139"/>
              <a:gd name="T32" fmla="*/ 24 w 44"/>
              <a:gd name="T33" fmla="*/ 109 h 139"/>
              <a:gd name="T34" fmla="*/ 23 w 44"/>
              <a:gd name="T35" fmla="*/ 104 h 139"/>
              <a:gd name="T36" fmla="*/ 23 w 44"/>
              <a:gd name="T37" fmla="*/ 84 h 139"/>
              <a:gd name="T38" fmla="*/ 26 w 44"/>
              <a:gd name="T39" fmla="*/ 67 h 139"/>
              <a:gd name="T40" fmla="*/ 43 w 44"/>
              <a:gd name="T41" fmla="*/ 18 h 139"/>
              <a:gd name="T42" fmla="*/ 44 w 44"/>
              <a:gd name="T43" fmla="*/ 9 h 139"/>
              <a:gd name="T44" fmla="*/ 41 w 44"/>
              <a:gd name="T45" fmla="*/ 1 h 139"/>
              <a:gd name="T46" fmla="*/ 37 w 44"/>
              <a:gd name="T47" fmla="*/ 0 h 139"/>
              <a:gd name="T48" fmla="*/ 32 w 44"/>
              <a:gd name="T49" fmla="*/ 3 h 139"/>
              <a:gd name="T50" fmla="*/ 23 w 44"/>
              <a:gd name="T51" fmla="*/ 9 h 139"/>
              <a:gd name="T52" fmla="*/ 10 w 44"/>
              <a:gd name="T53" fmla="*/ 11 h 139"/>
              <a:gd name="T54" fmla="*/ 1 w 44"/>
              <a:gd name="T55" fmla="*/ 16 h 139"/>
              <a:gd name="T56" fmla="*/ 0 w 44"/>
              <a:gd name="T57" fmla="*/ 2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139">
                <a:moveTo>
                  <a:pt x="0" y="21"/>
                </a:moveTo>
                <a:lnTo>
                  <a:pt x="3" y="27"/>
                </a:lnTo>
                <a:lnTo>
                  <a:pt x="4" y="35"/>
                </a:lnTo>
                <a:lnTo>
                  <a:pt x="1" y="60"/>
                </a:lnTo>
                <a:lnTo>
                  <a:pt x="4" y="85"/>
                </a:lnTo>
                <a:lnTo>
                  <a:pt x="6" y="95"/>
                </a:lnTo>
                <a:lnTo>
                  <a:pt x="11" y="98"/>
                </a:lnTo>
                <a:lnTo>
                  <a:pt x="15" y="103"/>
                </a:lnTo>
                <a:lnTo>
                  <a:pt x="18" y="114"/>
                </a:lnTo>
                <a:lnTo>
                  <a:pt x="21" y="124"/>
                </a:lnTo>
                <a:lnTo>
                  <a:pt x="21" y="132"/>
                </a:lnTo>
                <a:lnTo>
                  <a:pt x="25" y="139"/>
                </a:lnTo>
                <a:lnTo>
                  <a:pt x="28" y="138"/>
                </a:lnTo>
                <a:lnTo>
                  <a:pt x="29" y="132"/>
                </a:lnTo>
                <a:lnTo>
                  <a:pt x="29" y="124"/>
                </a:lnTo>
                <a:lnTo>
                  <a:pt x="28" y="118"/>
                </a:lnTo>
                <a:lnTo>
                  <a:pt x="24" y="109"/>
                </a:lnTo>
                <a:lnTo>
                  <a:pt x="23" y="104"/>
                </a:lnTo>
                <a:lnTo>
                  <a:pt x="23" y="84"/>
                </a:lnTo>
                <a:lnTo>
                  <a:pt x="26" y="67"/>
                </a:lnTo>
                <a:lnTo>
                  <a:pt x="43" y="18"/>
                </a:lnTo>
                <a:lnTo>
                  <a:pt x="44" y="9"/>
                </a:lnTo>
                <a:lnTo>
                  <a:pt x="41" y="1"/>
                </a:lnTo>
                <a:lnTo>
                  <a:pt x="37" y="0"/>
                </a:lnTo>
                <a:lnTo>
                  <a:pt x="32" y="3"/>
                </a:lnTo>
                <a:lnTo>
                  <a:pt x="23" y="9"/>
                </a:lnTo>
                <a:lnTo>
                  <a:pt x="10" y="11"/>
                </a:lnTo>
                <a:lnTo>
                  <a:pt x="1" y="16"/>
                </a:lnTo>
                <a:lnTo>
                  <a:pt x="0"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65"/>
          <p:cNvSpPr>
            <a:spLocks/>
          </p:cNvSpPr>
          <p:nvPr/>
        </p:nvSpPr>
        <p:spPr bwMode="auto">
          <a:xfrm>
            <a:off x="15750009" y="4407847"/>
            <a:ext cx="22944" cy="32122"/>
          </a:xfrm>
          <a:custGeom>
            <a:avLst/>
            <a:gdLst>
              <a:gd name="T0" fmla="*/ 4 w 42"/>
              <a:gd name="T1" fmla="*/ 38 h 56"/>
              <a:gd name="T2" fmla="*/ 5 w 42"/>
              <a:gd name="T3" fmla="*/ 38 h 56"/>
              <a:gd name="T4" fmla="*/ 6 w 42"/>
              <a:gd name="T5" fmla="*/ 37 h 56"/>
              <a:gd name="T6" fmla="*/ 9 w 42"/>
              <a:gd name="T7" fmla="*/ 37 h 56"/>
              <a:gd name="T8" fmla="*/ 15 w 42"/>
              <a:gd name="T9" fmla="*/ 42 h 56"/>
              <a:gd name="T10" fmla="*/ 10 w 42"/>
              <a:gd name="T11" fmla="*/ 48 h 56"/>
              <a:gd name="T12" fmla="*/ 11 w 42"/>
              <a:gd name="T13" fmla="*/ 53 h 56"/>
              <a:gd name="T14" fmla="*/ 16 w 42"/>
              <a:gd name="T15" fmla="*/ 56 h 56"/>
              <a:gd name="T16" fmla="*/ 23 w 42"/>
              <a:gd name="T17" fmla="*/ 53 h 56"/>
              <a:gd name="T18" fmla="*/ 27 w 42"/>
              <a:gd name="T19" fmla="*/ 51 h 56"/>
              <a:gd name="T20" fmla="*/ 29 w 42"/>
              <a:gd name="T21" fmla="*/ 50 h 56"/>
              <a:gd name="T22" fmla="*/ 30 w 42"/>
              <a:gd name="T23" fmla="*/ 46 h 56"/>
              <a:gd name="T24" fmla="*/ 31 w 42"/>
              <a:gd name="T25" fmla="*/ 43 h 56"/>
              <a:gd name="T26" fmla="*/ 34 w 42"/>
              <a:gd name="T27" fmla="*/ 42 h 56"/>
              <a:gd name="T28" fmla="*/ 37 w 42"/>
              <a:gd name="T29" fmla="*/ 40 h 56"/>
              <a:gd name="T30" fmla="*/ 41 w 42"/>
              <a:gd name="T31" fmla="*/ 38 h 56"/>
              <a:gd name="T32" fmla="*/ 42 w 42"/>
              <a:gd name="T33" fmla="*/ 33 h 56"/>
              <a:gd name="T34" fmla="*/ 42 w 42"/>
              <a:gd name="T35" fmla="*/ 31 h 56"/>
              <a:gd name="T36" fmla="*/ 40 w 42"/>
              <a:gd name="T37" fmla="*/ 28 h 56"/>
              <a:gd name="T38" fmla="*/ 36 w 42"/>
              <a:gd name="T39" fmla="*/ 26 h 56"/>
              <a:gd name="T40" fmla="*/ 32 w 42"/>
              <a:gd name="T41" fmla="*/ 25 h 56"/>
              <a:gd name="T42" fmla="*/ 30 w 42"/>
              <a:gd name="T43" fmla="*/ 24 h 56"/>
              <a:gd name="T44" fmla="*/ 29 w 42"/>
              <a:gd name="T45" fmla="*/ 20 h 56"/>
              <a:gd name="T46" fmla="*/ 29 w 42"/>
              <a:gd name="T47" fmla="*/ 16 h 56"/>
              <a:gd name="T48" fmla="*/ 27 w 42"/>
              <a:gd name="T49" fmla="*/ 13 h 56"/>
              <a:gd name="T50" fmla="*/ 24 w 42"/>
              <a:gd name="T51" fmla="*/ 8 h 56"/>
              <a:gd name="T52" fmla="*/ 23 w 42"/>
              <a:gd name="T53" fmla="*/ 5 h 56"/>
              <a:gd name="T54" fmla="*/ 19 w 42"/>
              <a:gd name="T55" fmla="*/ 1 h 56"/>
              <a:gd name="T56" fmla="*/ 15 w 42"/>
              <a:gd name="T57" fmla="*/ 0 h 56"/>
              <a:gd name="T58" fmla="*/ 9 w 42"/>
              <a:gd name="T59" fmla="*/ 1 h 56"/>
              <a:gd name="T60" fmla="*/ 9 w 42"/>
              <a:gd name="T61" fmla="*/ 3 h 56"/>
              <a:gd name="T62" fmla="*/ 10 w 42"/>
              <a:gd name="T63" fmla="*/ 7 h 56"/>
              <a:gd name="T64" fmla="*/ 13 w 42"/>
              <a:gd name="T65" fmla="*/ 9 h 56"/>
              <a:gd name="T66" fmla="*/ 16 w 42"/>
              <a:gd name="T67" fmla="*/ 16 h 56"/>
              <a:gd name="T68" fmla="*/ 11 w 42"/>
              <a:gd name="T69" fmla="*/ 25 h 56"/>
              <a:gd name="T70" fmla="*/ 4 w 42"/>
              <a:gd name="T71" fmla="*/ 32 h 56"/>
              <a:gd name="T72" fmla="*/ 0 w 42"/>
              <a:gd name="T73" fmla="*/ 39 h 56"/>
              <a:gd name="T74" fmla="*/ 4 w 42"/>
              <a:gd name="T75" fmla="*/ 38 h 56"/>
              <a:gd name="T76" fmla="*/ 4 w 42"/>
              <a:gd name="T77"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6">
                <a:moveTo>
                  <a:pt x="4" y="38"/>
                </a:moveTo>
                <a:lnTo>
                  <a:pt x="5" y="38"/>
                </a:lnTo>
                <a:lnTo>
                  <a:pt x="6" y="37"/>
                </a:lnTo>
                <a:lnTo>
                  <a:pt x="9" y="37"/>
                </a:lnTo>
                <a:lnTo>
                  <a:pt x="15" y="42"/>
                </a:lnTo>
                <a:lnTo>
                  <a:pt x="10" y="48"/>
                </a:lnTo>
                <a:lnTo>
                  <a:pt x="11" y="53"/>
                </a:lnTo>
                <a:lnTo>
                  <a:pt x="16" y="56"/>
                </a:lnTo>
                <a:lnTo>
                  <a:pt x="23" y="53"/>
                </a:lnTo>
                <a:lnTo>
                  <a:pt x="27" y="51"/>
                </a:lnTo>
                <a:lnTo>
                  <a:pt x="29" y="50"/>
                </a:lnTo>
                <a:lnTo>
                  <a:pt x="30" y="46"/>
                </a:lnTo>
                <a:lnTo>
                  <a:pt x="31" y="43"/>
                </a:lnTo>
                <a:lnTo>
                  <a:pt x="34" y="42"/>
                </a:lnTo>
                <a:lnTo>
                  <a:pt x="37" y="40"/>
                </a:lnTo>
                <a:lnTo>
                  <a:pt x="41" y="38"/>
                </a:lnTo>
                <a:lnTo>
                  <a:pt x="42" y="33"/>
                </a:lnTo>
                <a:lnTo>
                  <a:pt x="42" y="31"/>
                </a:lnTo>
                <a:lnTo>
                  <a:pt x="40" y="28"/>
                </a:lnTo>
                <a:lnTo>
                  <a:pt x="36" y="26"/>
                </a:lnTo>
                <a:lnTo>
                  <a:pt x="32" y="25"/>
                </a:lnTo>
                <a:lnTo>
                  <a:pt x="30" y="24"/>
                </a:lnTo>
                <a:lnTo>
                  <a:pt x="29" y="20"/>
                </a:lnTo>
                <a:lnTo>
                  <a:pt x="29" y="16"/>
                </a:lnTo>
                <a:lnTo>
                  <a:pt x="27" y="13"/>
                </a:lnTo>
                <a:lnTo>
                  <a:pt x="24" y="8"/>
                </a:lnTo>
                <a:lnTo>
                  <a:pt x="23" y="5"/>
                </a:lnTo>
                <a:lnTo>
                  <a:pt x="19" y="1"/>
                </a:lnTo>
                <a:lnTo>
                  <a:pt x="15" y="0"/>
                </a:lnTo>
                <a:lnTo>
                  <a:pt x="9" y="1"/>
                </a:lnTo>
                <a:lnTo>
                  <a:pt x="9" y="3"/>
                </a:lnTo>
                <a:lnTo>
                  <a:pt x="10" y="7"/>
                </a:lnTo>
                <a:lnTo>
                  <a:pt x="13" y="9"/>
                </a:lnTo>
                <a:lnTo>
                  <a:pt x="16" y="16"/>
                </a:lnTo>
                <a:lnTo>
                  <a:pt x="11" y="25"/>
                </a:lnTo>
                <a:lnTo>
                  <a:pt x="4" y="32"/>
                </a:lnTo>
                <a:lnTo>
                  <a:pt x="0" y="39"/>
                </a:lnTo>
                <a:lnTo>
                  <a:pt x="4" y="38"/>
                </a:lnTo>
                <a:lnTo>
                  <a:pt x="4"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66"/>
          <p:cNvSpPr>
            <a:spLocks/>
          </p:cNvSpPr>
          <p:nvPr/>
        </p:nvSpPr>
        <p:spPr bwMode="auto">
          <a:xfrm>
            <a:off x="16330504" y="5119126"/>
            <a:ext cx="11473" cy="16062"/>
          </a:xfrm>
          <a:custGeom>
            <a:avLst/>
            <a:gdLst>
              <a:gd name="T0" fmla="*/ 17 w 22"/>
              <a:gd name="T1" fmla="*/ 27 h 27"/>
              <a:gd name="T2" fmla="*/ 22 w 22"/>
              <a:gd name="T3" fmla="*/ 22 h 27"/>
              <a:gd name="T4" fmla="*/ 17 w 22"/>
              <a:gd name="T5" fmla="*/ 13 h 27"/>
              <a:gd name="T6" fmla="*/ 4 w 22"/>
              <a:gd name="T7" fmla="*/ 0 h 27"/>
              <a:gd name="T8" fmla="*/ 0 w 22"/>
              <a:gd name="T9" fmla="*/ 3 h 27"/>
              <a:gd name="T10" fmla="*/ 5 w 22"/>
              <a:gd name="T11" fmla="*/ 12 h 27"/>
              <a:gd name="T12" fmla="*/ 17 w 22"/>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2" h="27">
                <a:moveTo>
                  <a:pt x="17" y="27"/>
                </a:moveTo>
                <a:lnTo>
                  <a:pt x="22" y="22"/>
                </a:lnTo>
                <a:lnTo>
                  <a:pt x="17" y="13"/>
                </a:lnTo>
                <a:lnTo>
                  <a:pt x="4" y="0"/>
                </a:lnTo>
                <a:lnTo>
                  <a:pt x="0" y="3"/>
                </a:lnTo>
                <a:lnTo>
                  <a:pt x="5" y="12"/>
                </a:lnTo>
                <a:lnTo>
                  <a:pt x="17"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67"/>
          <p:cNvSpPr>
            <a:spLocks/>
          </p:cNvSpPr>
          <p:nvPr/>
        </p:nvSpPr>
        <p:spPr bwMode="auto">
          <a:xfrm>
            <a:off x="15949626" y="4765781"/>
            <a:ext cx="16062" cy="29829"/>
          </a:xfrm>
          <a:custGeom>
            <a:avLst/>
            <a:gdLst>
              <a:gd name="T0" fmla="*/ 3 w 28"/>
              <a:gd name="T1" fmla="*/ 21 h 52"/>
              <a:gd name="T2" fmla="*/ 12 w 28"/>
              <a:gd name="T3" fmla="*/ 33 h 52"/>
              <a:gd name="T4" fmla="*/ 16 w 28"/>
              <a:gd name="T5" fmla="*/ 39 h 52"/>
              <a:gd name="T6" fmla="*/ 17 w 28"/>
              <a:gd name="T7" fmla="*/ 50 h 52"/>
              <a:gd name="T8" fmla="*/ 25 w 28"/>
              <a:gd name="T9" fmla="*/ 52 h 52"/>
              <a:gd name="T10" fmla="*/ 28 w 28"/>
              <a:gd name="T11" fmla="*/ 46 h 52"/>
              <a:gd name="T12" fmla="*/ 25 w 28"/>
              <a:gd name="T13" fmla="*/ 37 h 52"/>
              <a:gd name="T14" fmla="*/ 20 w 28"/>
              <a:gd name="T15" fmla="*/ 28 h 52"/>
              <a:gd name="T16" fmla="*/ 12 w 28"/>
              <a:gd name="T17" fmla="*/ 19 h 52"/>
              <a:gd name="T18" fmla="*/ 10 w 28"/>
              <a:gd name="T19" fmla="*/ 13 h 52"/>
              <a:gd name="T20" fmla="*/ 7 w 28"/>
              <a:gd name="T21" fmla="*/ 1 h 52"/>
              <a:gd name="T22" fmla="*/ 5 w 28"/>
              <a:gd name="T23" fmla="*/ 0 h 52"/>
              <a:gd name="T24" fmla="*/ 3 w 28"/>
              <a:gd name="T25" fmla="*/ 3 h 52"/>
              <a:gd name="T26" fmla="*/ 0 w 28"/>
              <a:gd name="T27" fmla="*/ 8 h 52"/>
              <a:gd name="T28" fmla="*/ 0 w 28"/>
              <a:gd name="T29" fmla="*/ 9 h 52"/>
              <a:gd name="T30" fmla="*/ 3 w 28"/>
              <a:gd name="T31"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2">
                <a:moveTo>
                  <a:pt x="3" y="21"/>
                </a:moveTo>
                <a:lnTo>
                  <a:pt x="12" y="33"/>
                </a:lnTo>
                <a:lnTo>
                  <a:pt x="16" y="39"/>
                </a:lnTo>
                <a:lnTo>
                  <a:pt x="17" y="50"/>
                </a:lnTo>
                <a:lnTo>
                  <a:pt x="25" y="52"/>
                </a:lnTo>
                <a:lnTo>
                  <a:pt x="28" y="46"/>
                </a:lnTo>
                <a:lnTo>
                  <a:pt x="25" y="37"/>
                </a:lnTo>
                <a:lnTo>
                  <a:pt x="20" y="28"/>
                </a:lnTo>
                <a:lnTo>
                  <a:pt x="12" y="19"/>
                </a:lnTo>
                <a:lnTo>
                  <a:pt x="10" y="13"/>
                </a:lnTo>
                <a:lnTo>
                  <a:pt x="7" y="1"/>
                </a:lnTo>
                <a:lnTo>
                  <a:pt x="5" y="0"/>
                </a:lnTo>
                <a:lnTo>
                  <a:pt x="3" y="3"/>
                </a:lnTo>
                <a:lnTo>
                  <a:pt x="0" y="8"/>
                </a:lnTo>
                <a:lnTo>
                  <a:pt x="0" y="9"/>
                </a:lnTo>
                <a:lnTo>
                  <a:pt x="3"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68"/>
          <p:cNvSpPr>
            <a:spLocks/>
          </p:cNvSpPr>
          <p:nvPr/>
        </p:nvSpPr>
        <p:spPr bwMode="auto">
          <a:xfrm>
            <a:off x="16328209" y="4983754"/>
            <a:ext cx="98662" cy="256978"/>
          </a:xfrm>
          <a:custGeom>
            <a:avLst/>
            <a:gdLst>
              <a:gd name="T0" fmla="*/ 36 w 173"/>
              <a:gd name="T1" fmla="*/ 286 h 447"/>
              <a:gd name="T2" fmla="*/ 29 w 173"/>
              <a:gd name="T3" fmla="*/ 291 h 447"/>
              <a:gd name="T4" fmla="*/ 21 w 173"/>
              <a:gd name="T5" fmla="*/ 299 h 447"/>
              <a:gd name="T6" fmla="*/ 15 w 173"/>
              <a:gd name="T7" fmla="*/ 336 h 447"/>
              <a:gd name="T8" fmla="*/ 1 w 173"/>
              <a:gd name="T9" fmla="*/ 348 h 447"/>
              <a:gd name="T10" fmla="*/ 5 w 173"/>
              <a:gd name="T11" fmla="*/ 372 h 447"/>
              <a:gd name="T12" fmla="*/ 15 w 173"/>
              <a:gd name="T13" fmla="*/ 385 h 447"/>
              <a:gd name="T14" fmla="*/ 20 w 173"/>
              <a:gd name="T15" fmla="*/ 413 h 447"/>
              <a:gd name="T16" fmla="*/ 29 w 173"/>
              <a:gd name="T17" fmla="*/ 429 h 447"/>
              <a:gd name="T18" fmla="*/ 56 w 173"/>
              <a:gd name="T19" fmla="*/ 442 h 447"/>
              <a:gd name="T20" fmla="*/ 63 w 173"/>
              <a:gd name="T21" fmla="*/ 416 h 447"/>
              <a:gd name="T22" fmla="*/ 56 w 173"/>
              <a:gd name="T23" fmla="*/ 394 h 447"/>
              <a:gd name="T24" fmla="*/ 130 w 173"/>
              <a:gd name="T25" fmla="*/ 228 h 447"/>
              <a:gd name="T26" fmla="*/ 163 w 173"/>
              <a:gd name="T27" fmla="*/ 149 h 447"/>
              <a:gd name="T28" fmla="*/ 169 w 173"/>
              <a:gd name="T29" fmla="*/ 136 h 447"/>
              <a:gd name="T30" fmla="*/ 172 w 173"/>
              <a:gd name="T31" fmla="*/ 119 h 447"/>
              <a:gd name="T32" fmla="*/ 152 w 173"/>
              <a:gd name="T33" fmla="*/ 102 h 447"/>
              <a:gd name="T34" fmla="*/ 144 w 173"/>
              <a:gd name="T35" fmla="*/ 95 h 447"/>
              <a:gd name="T36" fmla="*/ 136 w 173"/>
              <a:gd name="T37" fmla="*/ 67 h 447"/>
              <a:gd name="T38" fmla="*/ 136 w 173"/>
              <a:gd name="T39" fmla="*/ 0 h 447"/>
              <a:gd name="T40" fmla="*/ 116 w 173"/>
              <a:gd name="T41" fmla="*/ 10 h 447"/>
              <a:gd name="T42" fmla="*/ 101 w 173"/>
              <a:gd name="T43" fmla="*/ 22 h 447"/>
              <a:gd name="T44" fmla="*/ 88 w 173"/>
              <a:gd name="T45" fmla="*/ 47 h 447"/>
              <a:gd name="T46" fmla="*/ 112 w 173"/>
              <a:gd name="T47" fmla="*/ 76 h 447"/>
              <a:gd name="T48" fmla="*/ 123 w 173"/>
              <a:gd name="T49" fmla="*/ 106 h 447"/>
              <a:gd name="T50" fmla="*/ 113 w 173"/>
              <a:gd name="T51" fmla="*/ 135 h 447"/>
              <a:gd name="T52" fmla="*/ 94 w 173"/>
              <a:gd name="T53" fmla="*/ 160 h 447"/>
              <a:gd name="T54" fmla="*/ 37 w 173"/>
              <a:gd name="T55" fmla="*/ 198 h 447"/>
              <a:gd name="T56" fmla="*/ 27 w 173"/>
              <a:gd name="T57" fmla="*/ 210 h 447"/>
              <a:gd name="T58" fmla="*/ 29 w 173"/>
              <a:gd name="T59" fmla="*/ 215 h 447"/>
              <a:gd name="T60" fmla="*/ 41 w 173"/>
              <a:gd name="T61" fmla="*/ 218 h 447"/>
              <a:gd name="T62" fmla="*/ 47 w 173"/>
              <a:gd name="T63" fmla="*/ 221 h 447"/>
              <a:gd name="T64" fmla="*/ 44 w 173"/>
              <a:gd name="T65" fmla="*/ 235 h 447"/>
              <a:gd name="T66" fmla="*/ 45 w 173"/>
              <a:gd name="T67" fmla="*/ 268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 h="447">
                <a:moveTo>
                  <a:pt x="42" y="272"/>
                </a:moveTo>
                <a:lnTo>
                  <a:pt x="36" y="286"/>
                </a:lnTo>
                <a:lnTo>
                  <a:pt x="33" y="289"/>
                </a:lnTo>
                <a:lnTo>
                  <a:pt x="29" y="291"/>
                </a:lnTo>
                <a:lnTo>
                  <a:pt x="25" y="295"/>
                </a:lnTo>
                <a:lnTo>
                  <a:pt x="21" y="299"/>
                </a:lnTo>
                <a:lnTo>
                  <a:pt x="19" y="324"/>
                </a:lnTo>
                <a:lnTo>
                  <a:pt x="15" y="336"/>
                </a:lnTo>
                <a:lnTo>
                  <a:pt x="6" y="342"/>
                </a:lnTo>
                <a:lnTo>
                  <a:pt x="1" y="348"/>
                </a:lnTo>
                <a:lnTo>
                  <a:pt x="0" y="360"/>
                </a:lnTo>
                <a:lnTo>
                  <a:pt x="5" y="372"/>
                </a:lnTo>
                <a:lnTo>
                  <a:pt x="17" y="376"/>
                </a:lnTo>
                <a:lnTo>
                  <a:pt x="15" y="385"/>
                </a:lnTo>
                <a:lnTo>
                  <a:pt x="23" y="404"/>
                </a:lnTo>
                <a:lnTo>
                  <a:pt x="20" y="413"/>
                </a:lnTo>
                <a:lnTo>
                  <a:pt x="21" y="420"/>
                </a:lnTo>
                <a:lnTo>
                  <a:pt x="29" y="429"/>
                </a:lnTo>
                <a:lnTo>
                  <a:pt x="44" y="447"/>
                </a:lnTo>
                <a:lnTo>
                  <a:pt x="56" y="442"/>
                </a:lnTo>
                <a:lnTo>
                  <a:pt x="62" y="431"/>
                </a:lnTo>
                <a:lnTo>
                  <a:pt x="63" y="416"/>
                </a:lnTo>
                <a:lnTo>
                  <a:pt x="56" y="404"/>
                </a:lnTo>
                <a:lnTo>
                  <a:pt x="56" y="394"/>
                </a:lnTo>
                <a:lnTo>
                  <a:pt x="87" y="311"/>
                </a:lnTo>
                <a:lnTo>
                  <a:pt x="130" y="228"/>
                </a:lnTo>
                <a:lnTo>
                  <a:pt x="162" y="157"/>
                </a:lnTo>
                <a:lnTo>
                  <a:pt x="163" y="149"/>
                </a:lnTo>
                <a:lnTo>
                  <a:pt x="166" y="142"/>
                </a:lnTo>
                <a:lnTo>
                  <a:pt x="169" y="136"/>
                </a:lnTo>
                <a:lnTo>
                  <a:pt x="173" y="129"/>
                </a:lnTo>
                <a:lnTo>
                  <a:pt x="172" y="119"/>
                </a:lnTo>
                <a:lnTo>
                  <a:pt x="167" y="114"/>
                </a:lnTo>
                <a:lnTo>
                  <a:pt x="152" y="102"/>
                </a:lnTo>
                <a:lnTo>
                  <a:pt x="148" y="100"/>
                </a:lnTo>
                <a:lnTo>
                  <a:pt x="144" y="95"/>
                </a:lnTo>
                <a:lnTo>
                  <a:pt x="137" y="74"/>
                </a:lnTo>
                <a:lnTo>
                  <a:pt x="136" y="67"/>
                </a:lnTo>
                <a:lnTo>
                  <a:pt x="137" y="16"/>
                </a:lnTo>
                <a:lnTo>
                  <a:pt x="136" y="0"/>
                </a:lnTo>
                <a:lnTo>
                  <a:pt x="132" y="2"/>
                </a:lnTo>
                <a:lnTo>
                  <a:pt x="116" y="10"/>
                </a:lnTo>
                <a:lnTo>
                  <a:pt x="105" y="20"/>
                </a:lnTo>
                <a:lnTo>
                  <a:pt x="101" y="22"/>
                </a:lnTo>
                <a:lnTo>
                  <a:pt x="78" y="50"/>
                </a:lnTo>
                <a:lnTo>
                  <a:pt x="88" y="47"/>
                </a:lnTo>
                <a:lnTo>
                  <a:pt x="100" y="59"/>
                </a:lnTo>
                <a:lnTo>
                  <a:pt x="112" y="76"/>
                </a:lnTo>
                <a:lnTo>
                  <a:pt x="119" y="88"/>
                </a:lnTo>
                <a:lnTo>
                  <a:pt x="123" y="106"/>
                </a:lnTo>
                <a:lnTo>
                  <a:pt x="120" y="121"/>
                </a:lnTo>
                <a:lnTo>
                  <a:pt x="113" y="135"/>
                </a:lnTo>
                <a:lnTo>
                  <a:pt x="105" y="147"/>
                </a:lnTo>
                <a:lnTo>
                  <a:pt x="94" y="160"/>
                </a:lnTo>
                <a:lnTo>
                  <a:pt x="81" y="170"/>
                </a:lnTo>
                <a:lnTo>
                  <a:pt x="37" y="198"/>
                </a:lnTo>
                <a:lnTo>
                  <a:pt x="30" y="204"/>
                </a:lnTo>
                <a:lnTo>
                  <a:pt x="27" y="210"/>
                </a:lnTo>
                <a:lnTo>
                  <a:pt x="27" y="213"/>
                </a:lnTo>
                <a:lnTo>
                  <a:pt x="29" y="215"/>
                </a:lnTo>
                <a:lnTo>
                  <a:pt x="31" y="215"/>
                </a:lnTo>
                <a:lnTo>
                  <a:pt x="41" y="218"/>
                </a:lnTo>
                <a:lnTo>
                  <a:pt x="44" y="218"/>
                </a:lnTo>
                <a:lnTo>
                  <a:pt x="47" y="221"/>
                </a:lnTo>
                <a:lnTo>
                  <a:pt x="50" y="224"/>
                </a:lnTo>
                <a:lnTo>
                  <a:pt x="44" y="235"/>
                </a:lnTo>
                <a:lnTo>
                  <a:pt x="49" y="258"/>
                </a:lnTo>
                <a:lnTo>
                  <a:pt x="45" y="268"/>
                </a:lnTo>
                <a:lnTo>
                  <a:pt x="42" y="2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69"/>
          <p:cNvSpPr>
            <a:spLocks/>
          </p:cNvSpPr>
          <p:nvPr/>
        </p:nvSpPr>
        <p:spPr bwMode="auto">
          <a:xfrm>
            <a:off x="15711004" y="4295420"/>
            <a:ext cx="18356" cy="9178"/>
          </a:xfrm>
          <a:custGeom>
            <a:avLst/>
            <a:gdLst>
              <a:gd name="T0" fmla="*/ 0 w 29"/>
              <a:gd name="T1" fmla="*/ 8 h 18"/>
              <a:gd name="T2" fmla="*/ 13 w 29"/>
              <a:gd name="T3" fmla="*/ 17 h 18"/>
              <a:gd name="T4" fmla="*/ 19 w 29"/>
              <a:gd name="T5" fmla="*/ 18 h 18"/>
              <a:gd name="T6" fmla="*/ 22 w 29"/>
              <a:gd name="T7" fmla="*/ 13 h 18"/>
              <a:gd name="T8" fmla="*/ 26 w 29"/>
              <a:gd name="T9" fmla="*/ 6 h 18"/>
              <a:gd name="T10" fmla="*/ 29 w 29"/>
              <a:gd name="T11" fmla="*/ 0 h 18"/>
              <a:gd name="T12" fmla="*/ 19 w 29"/>
              <a:gd name="T13" fmla="*/ 6 h 18"/>
              <a:gd name="T14" fmla="*/ 14 w 29"/>
              <a:gd name="T15" fmla="*/ 2 h 18"/>
              <a:gd name="T16" fmla="*/ 9 w 29"/>
              <a:gd name="T17" fmla="*/ 2 h 18"/>
              <a:gd name="T18" fmla="*/ 0 w 29"/>
              <a:gd name="T19" fmla="*/ 6 h 18"/>
              <a:gd name="T20" fmla="*/ 0 w 29"/>
              <a:gd name="T2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0" y="8"/>
                </a:moveTo>
                <a:lnTo>
                  <a:pt x="13" y="17"/>
                </a:lnTo>
                <a:lnTo>
                  <a:pt x="19" y="18"/>
                </a:lnTo>
                <a:lnTo>
                  <a:pt x="22" y="13"/>
                </a:lnTo>
                <a:lnTo>
                  <a:pt x="26" y="6"/>
                </a:lnTo>
                <a:lnTo>
                  <a:pt x="29" y="0"/>
                </a:lnTo>
                <a:lnTo>
                  <a:pt x="19" y="6"/>
                </a:lnTo>
                <a:lnTo>
                  <a:pt x="14" y="2"/>
                </a:lnTo>
                <a:lnTo>
                  <a:pt x="9" y="2"/>
                </a:lnTo>
                <a:lnTo>
                  <a:pt x="0" y="6"/>
                </a:lnTo>
                <a:lnTo>
                  <a:pt x="0"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70"/>
          <p:cNvSpPr>
            <a:spLocks/>
          </p:cNvSpPr>
          <p:nvPr/>
        </p:nvSpPr>
        <p:spPr bwMode="auto">
          <a:xfrm>
            <a:off x="15880793" y="4694654"/>
            <a:ext cx="64244" cy="78011"/>
          </a:xfrm>
          <a:custGeom>
            <a:avLst/>
            <a:gdLst>
              <a:gd name="T0" fmla="*/ 5 w 110"/>
              <a:gd name="T1" fmla="*/ 28 h 135"/>
              <a:gd name="T2" fmla="*/ 11 w 110"/>
              <a:gd name="T3" fmla="*/ 53 h 135"/>
              <a:gd name="T4" fmla="*/ 20 w 110"/>
              <a:gd name="T5" fmla="*/ 65 h 135"/>
              <a:gd name="T6" fmla="*/ 49 w 110"/>
              <a:gd name="T7" fmla="*/ 93 h 135"/>
              <a:gd name="T8" fmla="*/ 57 w 110"/>
              <a:gd name="T9" fmla="*/ 114 h 135"/>
              <a:gd name="T10" fmla="*/ 68 w 110"/>
              <a:gd name="T11" fmla="*/ 125 h 135"/>
              <a:gd name="T12" fmla="*/ 75 w 110"/>
              <a:gd name="T13" fmla="*/ 135 h 135"/>
              <a:gd name="T14" fmla="*/ 82 w 110"/>
              <a:gd name="T15" fmla="*/ 135 h 135"/>
              <a:gd name="T16" fmla="*/ 96 w 110"/>
              <a:gd name="T17" fmla="*/ 133 h 135"/>
              <a:gd name="T18" fmla="*/ 100 w 110"/>
              <a:gd name="T19" fmla="*/ 131 h 135"/>
              <a:gd name="T20" fmla="*/ 102 w 110"/>
              <a:gd name="T21" fmla="*/ 127 h 135"/>
              <a:gd name="T22" fmla="*/ 107 w 110"/>
              <a:gd name="T23" fmla="*/ 123 h 135"/>
              <a:gd name="T24" fmla="*/ 110 w 110"/>
              <a:gd name="T25" fmla="*/ 117 h 135"/>
              <a:gd name="T26" fmla="*/ 105 w 110"/>
              <a:gd name="T27" fmla="*/ 94 h 135"/>
              <a:gd name="T28" fmla="*/ 90 w 110"/>
              <a:gd name="T29" fmla="*/ 86 h 135"/>
              <a:gd name="T30" fmla="*/ 82 w 110"/>
              <a:gd name="T31" fmla="*/ 65 h 135"/>
              <a:gd name="T32" fmla="*/ 81 w 110"/>
              <a:gd name="T33" fmla="*/ 46 h 135"/>
              <a:gd name="T34" fmla="*/ 86 w 110"/>
              <a:gd name="T35" fmla="*/ 18 h 135"/>
              <a:gd name="T36" fmla="*/ 74 w 110"/>
              <a:gd name="T37" fmla="*/ 30 h 135"/>
              <a:gd name="T38" fmla="*/ 61 w 110"/>
              <a:gd name="T39" fmla="*/ 33 h 135"/>
              <a:gd name="T40" fmla="*/ 62 w 110"/>
              <a:gd name="T41" fmla="*/ 25 h 135"/>
              <a:gd name="T42" fmla="*/ 50 w 110"/>
              <a:gd name="T43" fmla="*/ 21 h 135"/>
              <a:gd name="T44" fmla="*/ 28 w 110"/>
              <a:gd name="T45" fmla="*/ 14 h 135"/>
              <a:gd name="T46" fmla="*/ 20 w 110"/>
              <a:gd name="T47" fmla="*/ 9 h 135"/>
              <a:gd name="T48" fmla="*/ 20 w 110"/>
              <a:gd name="T49" fmla="*/ 2 h 135"/>
              <a:gd name="T50" fmla="*/ 14 w 110"/>
              <a:gd name="T51" fmla="*/ 1 h 135"/>
              <a:gd name="T52" fmla="*/ 6 w 110"/>
              <a:gd name="T53" fmla="*/ 3 h 135"/>
              <a:gd name="T54" fmla="*/ 0 w 110"/>
              <a:gd name="T55" fmla="*/ 0 h 135"/>
              <a:gd name="T56" fmla="*/ 1 w 110"/>
              <a:gd name="T57" fmla="*/ 6 h 135"/>
              <a:gd name="T58" fmla="*/ 5 w 110"/>
              <a:gd name="T59" fmla="*/ 11 h 135"/>
              <a:gd name="T60" fmla="*/ 14 w 110"/>
              <a:gd name="T61" fmla="*/ 20 h 135"/>
              <a:gd name="T62" fmla="*/ 8 w 110"/>
              <a:gd name="T63" fmla="*/ 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 h="135">
                <a:moveTo>
                  <a:pt x="8" y="27"/>
                </a:moveTo>
                <a:lnTo>
                  <a:pt x="5" y="28"/>
                </a:lnTo>
                <a:lnTo>
                  <a:pt x="0" y="28"/>
                </a:lnTo>
                <a:lnTo>
                  <a:pt x="11" y="53"/>
                </a:lnTo>
                <a:lnTo>
                  <a:pt x="17" y="62"/>
                </a:lnTo>
                <a:lnTo>
                  <a:pt x="20" y="65"/>
                </a:lnTo>
                <a:lnTo>
                  <a:pt x="32" y="74"/>
                </a:lnTo>
                <a:lnTo>
                  <a:pt x="49" y="93"/>
                </a:lnTo>
                <a:lnTo>
                  <a:pt x="54" y="100"/>
                </a:lnTo>
                <a:lnTo>
                  <a:pt x="57" y="114"/>
                </a:lnTo>
                <a:lnTo>
                  <a:pt x="62" y="120"/>
                </a:lnTo>
                <a:lnTo>
                  <a:pt x="68" y="125"/>
                </a:lnTo>
                <a:lnTo>
                  <a:pt x="71" y="131"/>
                </a:lnTo>
                <a:lnTo>
                  <a:pt x="75" y="135"/>
                </a:lnTo>
                <a:lnTo>
                  <a:pt x="79" y="135"/>
                </a:lnTo>
                <a:lnTo>
                  <a:pt x="82" y="135"/>
                </a:lnTo>
                <a:lnTo>
                  <a:pt x="95" y="133"/>
                </a:lnTo>
                <a:lnTo>
                  <a:pt x="96" y="133"/>
                </a:lnTo>
                <a:lnTo>
                  <a:pt x="100" y="132"/>
                </a:lnTo>
                <a:lnTo>
                  <a:pt x="100" y="131"/>
                </a:lnTo>
                <a:lnTo>
                  <a:pt x="101" y="130"/>
                </a:lnTo>
                <a:lnTo>
                  <a:pt x="102" y="127"/>
                </a:lnTo>
                <a:lnTo>
                  <a:pt x="105" y="125"/>
                </a:lnTo>
                <a:lnTo>
                  <a:pt x="107" y="123"/>
                </a:lnTo>
                <a:lnTo>
                  <a:pt x="110" y="123"/>
                </a:lnTo>
                <a:lnTo>
                  <a:pt x="110" y="117"/>
                </a:lnTo>
                <a:lnTo>
                  <a:pt x="108" y="106"/>
                </a:lnTo>
                <a:lnTo>
                  <a:pt x="105" y="94"/>
                </a:lnTo>
                <a:lnTo>
                  <a:pt x="98" y="89"/>
                </a:lnTo>
                <a:lnTo>
                  <a:pt x="90" y="86"/>
                </a:lnTo>
                <a:lnTo>
                  <a:pt x="85" y="76"/>
                </a:lnTo>
                <a:lnTo>
                  <a:pt x="82" y="65"/>
                </a:lnTo>
                <a:lnTo>
                  <a:pt x="80" y="56"/>
                </a:lnTo>
                <a:lnTo>
                  <a:pt x="81" y="46"/>
                </a:lnTo>
                <a:lnTo>
                  <a:pt x="86" y="28"/>
                </a:lnTo>
                <a:lnTo>
                  <a:pt x="86" y="18"/>
                </a:lnTo>
                <a:lnTo>
                  <a:pt x="80" y="22"/>
                </a:lnTo>
                <a:lnTo>
                  <a:pt x="74" y="30"/>
                </a:lnTo>
                <a:lnTo>
                  <a:pt x="68" y="36"/>
                </a:lnTo>
                <a:lnTo>
                  <a:pt x="61" y="33"/>
                </a:lnTo>
                <a:lnTo>
                  <a:pt x="67" y="27"/>
                </a:lnTo>
                <a:lnTo>
                  <a:pt x="62" y="25"/>
                </a:lnTo>
                <a:lnTo>
                  <a:pt x="54" y="24"/>
                </a:lnTo>
                <a:lnTo>
                  <a:pt x="50" y="21"/>
                </a:lnTo>
                <a:lnTo>
                  <a:pt x="46" y="16"/>
                </a:lnTo>
                <a:lnTo>
                  <a:pt x="28" y="14"/>
                </a:lnTo>
                <a:lnTo>
                  <a:pt x="21" y="12"/>
                </a:lnTo>
                <a:lnTo>
                  <a:pt x="20" y="9"/>
                </a:lnTo>
                <a:lnTo>
                  <a:pt x="21" y="5"/>
                </a:lnTo>
                <a:lnTo>
                  <a:pt x="20" y="2"/>
                </a:lnTo>
                <a:lnTo>
                  <a:pt x="18" y="0"/>
                </a:lnTo>
                <a:lnTo>
                  <a:pt x="14" y="1"/>
                </a:lnTo>
                <a:lnTo>
                  <a:pt x="9" y="2"/>
                </a:lnTo>
                <a:lnTo>
                  <a:pt x="6" y="3"/>
                </a:lnTo>
                <a:lnTo>
                  <a:pt x="3" y="2"/>
                </a:lnTo>
                <a:lnTo>
                  <a:pt x="0" y="0"/>
                </a:lnTo>
                <a:lnTo>
                  <a:pt x="0" y="1"/>
                </a:lnTo>
                <a:lnTo>
                  <a:pt x="1" y="6"/>
                </a:lnTo>
                <a:lnTo>
                  <a:pt x="2" y="8"/>
                </a:lnTo>
                <a:lnTo>
                  <a:pt x="5" y="11"/>
                </a:lnTo>
                <a:lnTo>
                  <a:pt x="11" y="16"/>
                </a:lnTo>
                <a:lnTo>
                  <a:pt x="14" y="20"/>
                </a:lnTo>
                <a:lnTo>
                  <a:pt x="12" y="24"/>
                </a:lnTo>
                <a:lnTo>
                  <a:pt x="8"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71"/>
          <p:cNvSpPr>
            <a:spLocks/>
          </p:cNvSpPr>
          <p:nvPr/>
        </p:nvSpPr>
        <p:spPr bwMode="auto">
          <a:xfrm>
            <a:off x="15382897" y="3903069"/>
            <a:ext cx="22944" cy="32122"/>
          </a:xfrm>
          <a:custGeom>
            <a:avLst/>
            <a:gdLst>
              <a:gd name="T0" fmla="*/ 2 w 40"/>
              <a:gd name="T1" fmla="*/ 47 h 56"/>
              <a:gd name="T2" fmla="*/ 5 w 40"/>
              <a:gd name="T3" fmla="*/ 49 h 56"/>
              <a:gd name="T4" fmla="*/ 8 w 40"/>
              <a:gd name="T5" fmla="*/ 50 h 56"/>
              <a:gd name="T6" fmla="*/ 10 w 40"/>
              <a:gd name="T7" fmla="*/ 45 h 56"/>
              <a:gd name="T8" fmla="*/ 13 w 40"/>
              <a:gd name="T9" fmla="*/ 45 h 56"/>
              <a:gd name="T10" fmla="*/ 13 w 40"/>
              <a:gd name="T11" fmla="*/ 45 h 56"/>
              <a:gd name="T12" fmla="*/ 13 w 40"/>
              <a:gd name="T13" fmla="*/ 47 h 56"/>
              <a:gd name="T14" fmla="*/ 14 w 40"/>
              <a:gd name="T15" fmla="*/ 48 h 56"/>
              <a:gd name="T16" fmla="*/ 16 w 40"/>
              <a:gd name="T17" fmla="*/ 45 h 56"/>
              <a:gd name="T18" fmla="*/ 18 w 40"/>
              <a:gd name="T19" fmla="*/ 45 h 56"/>
              <a:gd name="T20" fmla="*/ 18 w 40"/>
              <a:gd name="T21" fmla="*/ 48 h 56"/>
              <a:gd name="T22" fmla="*/ 16 w 40"/>
              <a:gd name="T23" fmla="*/ 56 h 56"/>
              <a:gd name="T24" fmla="*/ 28 w 40"/>
              <a:gd name="T25" fmla="*/ 44 h 56"/>
              <a:gd name="T26" fmla="*/ 31 w 40"/>
              <a:gd name="T27" fmla="*/ 42 h 56"/>
              <a:gd name="T28" fmla="*/ 30 w 40"/>
              <a:gd name="T29" fmla="*/ 38 h 56"/>
              <a:gd name="T30" fmla="*/ 26 w 40"/>
              <a:gd name="T31" fmla="*/ 32 h 56"/>
              <a:gd name="T32" fmla="*/ 25 w 40"/>
              <a:gd name="T33" fmla="*/ 30 h 56"/>
              <a:gd name="T34" fmla="*/ 28 w 40"/>
              <a:gd name="T35" fmla="*/ 23 h 56"/>
              <a:gd name="T36" fmla="*/ 36 w 40"/>
              <a:gd name="T37" fmla="*/ 14 h 56"/>
              <a:gd name="T38" fmla="*/ 40 w 40"/>
              <a:gd name="T39" fmla="*/ 6 h 56"/>
              <a:gd name="T40" fmla="*/ 33 w 40"/>
              <a:gd name="T41" fmla="*/ 0 h 56"/>
              <a:gd name="T42" fmla="*/ 31 w 40"/>
              <a:gd name="T43" fmla="*/ 5 h 56"/>
              <a:gd name="T44" fmla="*/ 30 w 40"/>
              <a:gd name="T45" fmla="*/ 7 h 56"/>
              <a:gd name="T46" fmla="*/ 26 w 40"/>
              <a:gd name="T47" fmla="*/ 10 h 56"/>
              <a:gd name="T48" fmla="*/ 22 w 40"/>
              <a:gd name="T49" fmla="*/ 11 h 56"/>
              <a:gd name="T50" fmla="*/ 20 w 40"/>
              <a:gd name="T51" fmla="*/ 11 h 56"/>
              <a:gd name="T52" fmla="*/ 18 w 40"/>
              <a:gd name="T53" fmla="*/ 10 h 56"/>
              <a:gd name="T54" fmla="*/ 15 w 40"/>
              <a:gd name="T55" fmla="*/ 8 h 56"/>
              <a:gd name="T56" fmla="*/ 10 w 40"/>
              <a:gd name="T57" fmla="*/ 11 h 56"/>
              <a:gd name="T58" fmla="*/ 9 w 40"/>
              <a:gd name="T59" fmla="*/ 14 h 56"/>
              <a:gd name="T60" fmla="*/ 10 w 40"/>
              <a:gd name="T61" fmla="*/ 17 h 56"/>
              <a:gd name="T62" fmla="*/ 13 w 40"/>
              <a:gd name="T63" fmla="*/ 19 h 56"/>
              <a:gd name="T64" fmla="*/ 14 w 40"/>
              <a:gd name="T65" fmla="*/ 19 h 56"/>
              <a:gd name="T66" fmla="*/ 2 w 40"/>
              <a:gd name="T67" fmla="*/ 34 h 56"/>
              <a:gd name="T68" fmla="*/ 0 w 40"/>
              <a:gd name="T69" fmla="*/ 39 h 56"/>
              <a:gd name="T70" fmla="*/ 1 w 40"/>
              <a:gd name="T71" fmla="*/ 43 h 56"/>
              <a:gd name="T72" fmla="*/ 2 w 40"/>
              <a:gd name="T73"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56">
                <a:moveTo>
                  <a:pt x="2" y="47"/>
                </a:moveTo>
                <a:lnTo>
                  <a:pt x="5" y="49"/>
                </a:lnTo>
                <a:lnTo>
                  <a:pt x="8" y="50"/>
                </a:lnTo>
                <a:lnTo>
                  <a:pt x="10" y="45"/>
                </a:lnTo>
                <a:lnTo>
                  <a:pt x="13" y="45"/>
                </a:lnTo>
                <a:lnTo>
                  <a:pt x="13" y="45"/>
                </a:lnTo>
                <a:lnTo>
                  <a:pt x="13" y="47"/>
                </a:lnTo>
                <a:lnTo>
                  <a:pt x="14" y="48"/>
                </a:lnTo>
                <a:lnTo>
                  <a:pt x="16" y="45"/>
                </a:lnTo>
                <a:lnTo>
                  <a:pt x="18" y="45"/>
                </a:lnTo>
                <a:lnTo>
                  <a:pt x="18" y="48"/>
                </a:lnTo>
                <a:lnTo>
                  <a:pt x="16" y="56"/>
                </a:lnTo>
                <a:lnTo>
                  <a:pt x="28" y="44"/>
                </a:lnTo>
                <a:lnTo>
                  <a:pt x="31" y="42"/>
                </a:lnTo>
                <a:lnTo>
                  <a:pt x="30" y="38"/>
                </a:lnTo>
                <a:lnTo>
                  <a:pt x="26" y="32"/>
                </a:lnTo>
                <a:lnTo>
                  <a:pt x="25" y="30"/>
                </a:lnTo>
                <a:lnTo>
                  <a:pt x="28" y="23"/>
                </a:lnTo>
                <a:lnTo>
                  <a:pt x="36" y="14"/>
                </a:lnTo>
                <a:lnTo>
                  <a:pt x="40" y="6"/>
                </a:lnTo>
                <a:lnTo>
                  <a:pt x="33" y="0"/>
                </a:lnTo>
                <a:lnTo>
                  <a:pt x="31" y="5"/>
                </a:lnTo>
                <a:lnTo>
                  <a:pt x="30" y="7"/>
                </a:lnTo>
                <a:lnTo>
                  <a:pt x="26" y="10"/>
                </a:lnTo>
                <a:lnTo>
                  <a:pt x="22" y="11"/>
                </a:lnTo>
                <a:lnTo>
                  <a:pt x="20" y="11"/>
                </a:lnTo>
                <a:lnTo>
                  <a:pt x="18" y="10"/>
                </a:lnTo>
                <a:lnTo>
                  <a:pt x="15" y="8"/>
                </a:lnTo>
                <a:lnTo>
                  <a:pt x="10" y="11"/>
                </a:lnTo>
                <a:lnTo>
                  <a:pt x="9" y="14"/>
                </a:lnTo>
                <a:lnTo>
                  <a:pt x="10" y="17"/>
                </a:lnTo>
                <a:lnTo>
                  <a:pt x="13" y="19"/>
                </a:lnTo>
                <a:lnTo>
                  <a:pt x="14" y="19"/>
                </a:lnTo>
                <a:lnTo>
                  <a:pt x="2" y="34"/>
                </a:lnTo>
                <a:lnTo>
                  <a:pt x="0" y="39"/>
                </a:lnTo>
                <a:lnTo>
                  <a:pt x="1" y="43"/>
                </a:lnTo>
                <a:lnTo>
                  <a:pt x="2" y="4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72"/>
          <p:cNvSpPr>
            <a:spLocks/>
          </p:cNvSpPr>
          <p:nvPr/>
        </p:nvSpPr>
        <p:spPr bwMode="auto">
          <a:xfrm>
            <a:off x="15392075" y="3928309"/>
            <a:ext cx="34417" cy="41300"/>
          </a:xfrm>
          <a:custGeom>
            <a:avLst/>
            <a:gdLst>
              <a:gd name="T0" fmla="*/ 15 w 59"/>
              <a:gd name="T1" fmla="*/ 15 h 72"/>
              <a:gd name="T2" fmla="*/ 13 w 59"/>
              <a:gd name="T3" fmla="*/ 24 h 72"/>
              <a:gd name="T4" fmla="*/ 9 w 59"/>
              <a:gd name="T5" fmla="*/ 33 h 72"/>
              <a:gd name="T6" fmla="*/ 18 w 59"/>
              <a:gd name="T7" fmla="*/ 35 h 72"/>
              <a:gd name="T8" fmla="*/ 15 w 59"/>
              <a:gd name="T9" fmla="*/ 40 h 72"/>
              <a:gd name="T10" fmla="*/ 2 w 59"/>
              <a:gd name="T11" fmla="*/ 51 h 72"/>
              <a:gd name="T12" fmla="*/ 0 w 59"/>
              <a:gd name="T13" fmla="*/ 55 h 72"/>
              <a:gd name="T14" fmla="*/ 2 w 59"/>
              <a:gd name="T15" fmla="*/ 57 h 72"/>
              <a:gd name="T16" fmla="*/ 6 w 59"/>
              <a:gd name="T17" fmla="*/ 58 h 72"/>
              <a:gd name="T18" fmla="*/ 8 w 59"/>
              <a:gd name="T19" fmla="*/ 58 h 72"/>
              <a:gd name="T20" fmla="*/ 10 w 59"/>
              <a:gd name="T21" fmla="*/ 57 h 72"/>
              <a:gd name="T22" fmla="*/ 18 w 59"/>
              <a:gd name="T23" fmla="*/ 53 h 72"/>
              <a:gd name="T24" fmla="*/ 18 w 59"/>
              <a:gd name="T25" fmla="*/ 68 h 72"/>
              <a:gd name="T26" fmla="*/ 22 w 59"/>
              <a:gd name="T27" fmla="*/ 70 h 72"/>
              <a:gd name="T28" fmla="*/ 26 w 59"/>
              <a:gd name="T29" fmla="*/ 66 h 72"/>
              <a:gd name="T30" fmla="*/ 32 w 59"/>
              <a:gd name="T31" fmla="*/ 65 h 72"/>
              <a:gd name="T32" fmla="*/ 38 w 59"/>
              <a:gd name="T33" fmla="*/ 72 h 72"/>
              <a:gd name="T34" fmla="*/ 40 w 59"/>
              <a:gd name="T35" fmla="*/ 68 h 72"/>
              <a:gd name="T36" fmla="*/ 46 w 59"/>
              <a:gd name="T37" fmla="*/ 55 h 72"/>
              <a:gd name="T38" fmla="*/ 51 w 59"/>
              <a:gd name="T39" fmla="*/ 61 h 72"/>
              <a:gd name="T40" fmla="*/ 53 w 59"/>
              <a:gd name="T41" fmla="*/ 64 h 72"/>
              <a:gd name="T42" fmla="*/ 57 w 59"/>
              <a:gd name="T43" fmla="*/ 66 h 72"/>
              <a:gd name="T44" fmla="*/ 59 w 59"/>
              <a:gd name="T45" fmla="*/ 60 h 72"/>
              <a:gd name="T46" fmla="*/ 57 w 59"/>
              <a:gd name="T47" fmla="*/ 55 h 72"/>
              <a:gd name="T48" fmla="*/ 49 w 59"/>
              <a:gd name="T49" fmla="*/ 49 h 72"/>
              <a:gd name="T50" fmla="*/ 41 w 59"/>
              <a:gd name="T51" fmla="*/ 37 h 72"/>
              <a:gd name="T52" fmla="*/ 41 w 59"/>
              <a:gd name="T53" fmla="*/ 36 h 72"/>
              <a:gd name="T54" fmla="*/ 34 w 59"/>
              <a:gd name="T55" fmla="*/ 35 h 72"/>
              <a:gd name="T56" fmla="*/ 32 w 59"/>
              <a:gd name="T57" fmla="*/ 31 h 72"/>
              <a:gd name="T58" fmla="*/ 32 w 59"/>
              <a:gd name="T59" fmla="*/ 21 h 72"/>
              <a:gd name="T60" fmla="*/ 31 w 59"/>
              <a:gd name="T61" fmla="*/ 16 h 72"/>
              <a:gd name="T62" fmla="*/ 25 w 59"/>
              <a:gd name="T63" fmla="*/ 5 h 72"/>
              <a:gd name="T64" fmla="*/ 24 w 59"/>
              <a:gd name="T65" fmla="*/ 0 h 72"/>
              <a:gd name="T66" fmla="*/ 18 w 59"/>
              <a:gd name="T67" fmla="*/ 5 h 72"/>
              <a:gd name="T68" fmla="*/ 15 w 59"/>
              <a:gd name="T69"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2">
                <a:moveTo>
                  <a:pt x="15" y="15"/>
                </a:moveTo>
                <a:lnTo>
                  <a:pt x="13" y="24"/>
                </a:lnTo>
                <a:lnTo>
                  <a:pt x="9" y="33"/>
                </a:lnTo>
                <a:lnTo>
                  <a:pt x="18" y="35"/>
                </a:lnTo>
                <a:lnTo>
                  <a:pt x="15" y="40"/>
                </a:lnTo>
                <a:lnTo>
                  <a:pt x="2" y="51"/>
                </a:lnTo>
                <a:lnTo>
                  <a:pt x="0" y="55"/>
                </a:lnTo>
                <a:lnTo>
                  <a:pt x="2" y="57"/>
                </a:lnTo>
                <a:lnTo>
                  <a:pt x="6" y="58"/>
                </a:lnTo>
                <a:lnTo>
                  <a:pt x="8" y="58"/>
                </a:lnTo>
                <a:lnTo>
                  <a:pt x="10" y="57"/>
                </a:lnTo>
                <a:lnTo>
                  <a:pt x="18" y="53"/>
                </a:lnTo>
                <a:lnTo>
                  <a:pt x="18" y="68"/>
                </a:lnTo>
                <a:lnTo>
                  <a:pt x="22" y="70"/>
                </a:lnTo>
                <a:lnTo>
                  <a:pt x="26" y="66"/>
                </a:lnTo>
                <a:lnTo>
                  <a:pt x="32" y="65"/>
                </a:lnTo>
                <a:lnTo>
                  <a:pt x="38" y="72"/>
                </a:lnTo>
                <a:lnTo>
                  <a:pt x="40" y="68"/>
                </a:lnTo>
                <a:lnTo>
                  <a:pt x="46" y="55"/>
                </a:lnTo>
                <a:lnTo>
                  <a:pt x="51" y="61"/>
                </a:lnTo>
                <a:lnTo>
                  <a:pt x="53" y="64"/>
                </a:lnTo>
                <a:lnTo>
                  <a:pt x="57" y="66"/>
                </a:lnTo>
                <a:lnTo>
                  <a:pt x="59" y="60"/>
                </a:lnTo>
                <a:lnTo>
                  <a:pt x="57" y="55"/>
                </a:lnTo>
                <a:lnTo>
                  <a:pt x="49" y="49"/>
                </a:lnTo>
                <a:lnTo>
                  <a:pt x="41" y="37"/>
                </a:lnTo>
                <a:lnTo>
                  <a:pt x="41" y="36"/>
                </a:lnTo>
                <a:lnTo>
                  <a:pt x="34" y="35"/>
                </a:lnTo>
                <a:lnTo>
                  <a:pt x="32" y="31"/>
                </a:lnTo>
                <a:lnTo>
                  <a:pt x="32" y="21"/>
                </a:lnTo>
                <a:lnTo>
                  <a:pt x="31" y="16"/>
                </a:lnTo>
                <a:lnTo>
                  <a:pt x="25" y="5"/>
                </a:lnTo>
                <a:lnTo>
                  <a:pt x="24" y="0"/>
                </a:lnTo>
                <a:lnTo>
                  <a:pt x="18" y="5"/>
                </a:lnTo>
                <a:lnTo>
                  <a:pt x="15"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73"/>
          <p:cNvSpPr>
            <a:spLocks/>
          </p:cNvSpPr>
          <p:nvPr/>
        </p:nvSpPr>
        <p:spPr bwMode="auto">
          <a:xfrm>
            <a:off x="15699531" y="4270181"/>
            <a:ext cx="13767" cy="13767"/>
          </a:xfrm>
          <a:custGeom>
            <a:avLst/>
            <a:gdLst>
              <a:gd name="T0" fmla="*/ 4 w 26"/>
              <a:gd name="T1" fmla="*/ 19 h 24"/>
              <a:gd name="T2" fmla="*/ 6 w 26"/>
              <a:gd name="T3" fmla="*/ 18 h 24"/>
              <a:gd name="T4" fmla="*/ 10 w 26"/>
              <a:gd name="T5" fmla="*/ 19 h 24"/>
              <a:gd name="T6" fmla="*/ 13 w 26"/>
              <a:gd name="T7" fmla="*/ 23 h 24"/>
              <a:gd name="T8" fmla="*/ 16 w 26"/>
              <a:gd name="T9" fmla="*/ 24 h 24"/>
              <a:gd name="T10" fmla="*/ 18 w 26"/>
              <a:gd name="T11" fmla="*/ 24 h 24"/>
              <a:gd name="T12" fmla="*/ 20 w 26"/>
              <a:gd name="T13" fmla="*/ 23 h 24"/>
              <a:gd name="T14" fmla="*/ 22 w 26"/>
              <a:gd name="T15" fmla="*/ 19 h 24"/>
              <a:gd name="T16" fmla="*/ 23 w 26"/>
              <a:gd name="T17" fmla="*/ 20 h 24"/>
              <a:gd name="T18" fmla="*/ 23 w 26"/>
              <a:gd name="T19" fmla="*/ 20 h 24"/>
              <a:gd name="T20" fmla="*/ 23 w 26"/>
              <a:gd name="T21" fmla="*/ 22 h 24"/>
              <a:gd name="T22" fmla="*/ 24 w 26"/>
              <a:gd name="T23" fmla="*/ 23 h 24"/>
              <a:gd name="T24" fmla="*/ 26 w 26"/>
              <a:gd name="T25" fmla="*/ 14 h 24"/>
              <a:gd name="T26" fmla="*/ 19 w 26"/>
              <a:gd name="T27" fmla="*/ 10 h 24"/>
              <a:gd name="T28" fmla="*/ 10 w 26"/>
              <a:gd name="T29" fmla="*/ 6 h 24"/>
              <a:gd name="T30" fmla="*/ 4 w 26"/>
              <a:gd name="T31" fmla="*/ 0 h 24"/>
              <a:gd name="T32" fmla="*/ 3 w 26"/>
              <a:gd name="T33" fmla="*/ 0 h 24"/>
              <a:gd name="T34" fmla="*/ 3 w 26"/>
              <a:gd name="T35" fmla="*/ 6 h 24"/>
              <a:gd name="T36" fmla="*/ 3 w 26"/>
              <a:gd name="T37" fmla="*/ 8 h 24"/>
              <a:gd name="T38" fmla="*/ 4 w 26"/>
              <a:gd name="T39" fmla="*/ 11 h 24"/>
              <a:gd name="T40" fmla="*/ 1 w 26"/>
              <a:gd name="T41" fmla="*/ 13 h 24"/>
              <a:gd name="T42" fmla="*/ 0 w 26"/>
              <a:gd name="T43" fmla="*/ 16 h 24"/>
              <a:gd name="T44" fmla="*/ 0 w 26"/>
              <a:gd name="T45" fmla="*/ 19 h 24"/>
              <a:gd name="T46" fmla="*/ 3 w 26"/>
              <a:gd name="T47" fmla="*/ 23 h 24"/>
              <a:gd name="T48" fmla="*/ 4 w 26"/>
              <a:gd name="T4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4">
                <a:moveTo>
                  <a:pt x="4" y="19"/>
                </a:moveTo>
                <a:lnTo>
                  <a:pt x="6" y="18"/>
                </a:lnTo>
                <a:lnTo>
                  <a:pt x="10" y="19"/>
                </a:lnTo>
                <a:lnTo>
                  <a:pt x="13" y="23"/>
                </a:lnTo>
                <a:lnTo>
                  <a:pt x="16" y="24"/>
                </a:lnTo>
                <a:lnTo>
                  <a:pt x="18" y="24"/>
                </a:lnTo>
                <a:lnTo>
                  <a:pt x="20" y="23"/>
                </a:lnTo>
                <a:lnTo>
                  <a:pt x="22" y="19"/>
                </a:lnTo>
                <a:lnTo>
                  <a:pt x="23" y="20"/>
                </a:lnTo>
                <a:lnTo>
                  <a:pt x="23" y="20"/>
                </a:lnTo>
                <a:lnTo>
                  <a:pt x="23" y="22"/>
                </a:lnTo>
                <a:lnTo>
                  <a:pt x="24" y="23"/>
                </a:lnTo>
                <a:lnTo>
                  <a:pt x="26" y="14"/>
                </a:lnTo>
                <a:lnTo>
                  <a:pt x="19" y="10"/>
                </a:lnTo>
                <a:lnTo>
                  <a:pt x="10" y="6"/>
                </a:lnTo>
                <a:lnTo>
                  <a:pt x="4" y="0"/>
                </a:lnTo>
                <a:lnTo>
                  <a:pt x="3" y="0"/>
                </a:lnTo>
                <a:lnTo>
                  <a:pt x="3" y="6"/>
                </a:lnTo>
                <a:lnTo>
                  <a:pt x="3" y="8"/>
                </a:lnTo>
                <a:lnTo>
                  <a:pt x="4" y="11"/>
                </a:lnTo>
                <a:lnTo>
                  <a:pt x="1" y="13"/>
                </a:lnTo>
                <a:lnTo>
                  <a:pt x="0" y="16"/>
                </a:lnTo>
                <a:lnTo>
                  <a:pt x="0" y="19"/>
                </a:lnTo>
                <a:lnTo>
                  <a:pt x="3" y="23"/>
                </a:lnTo>
                <a:lnTo>
                  <a:pt x="4"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74"/>
          <p:cNvSpPr>
            <a:spLocks/>
          </p:cNvSpPr>
          <p:nvPr/>
        </p:nvSpPr>
        <p:spPr bwMode="auto">
          <a:xfrm>
            <a:off x="15279648" y="3884714"/>
            <a:ext cx="9178" cy="18356"/>
          </a:xfrm>
          <a:custGeom>
            <a:avLst/>
            <a:gdLst>
              <a:gd name="T0" fmla="*/ 3 w 15"/>
              <a:gd name="T1" fmla="*/ 19 h 33"/>
              <a:gd name="T2" fmla="*/ 3 w 15"/>
              <a:gd name="T3" fmla="*/ 31 h 33"/>
              <a:gd name="T4" fmla="*/ 5 w 15"/>
              <a:gd name="T5" fmla="*/ 32 h 33"/>
              <a:gd name="T6" fmla="*/ 7 w 15"/>
              <a:gd name="T7" fmla="*/ 32 h 33"/>
              <a:gd name="T8" fmla="*/ 8 w 15"/>
              <a:gd name="T9" fmla="*/ 32 h 33"/>
              <a:gd name="T10" fmla="*/ 11 w 15"/>
              <a:gd name="T11" fmla="*/ 33 h 33"/>
              <a:gd name="T12" fmla="*/ 14 w 15"/>
              <a:gd name="T13" fmla="*/ 25 h 33"/>
              <a:gd name="T14" fmla="*/ 15 w 15"/>
              <a:gd name="T15" fmla="*/ 17 h 33"/>
              <a:gd name="T16" fmla="*/ 13 w 15"/>
              <a:gd name="T17" fmla="*/ 7 h 33"/>
              <a:gd name="T18" fmla="*/ 3 w 15"/>
              <a:gd name="T19" fmla="*/ 0 h 33"/>
              <a:gd name="T20" fmla="*/ 0 w 15"/>
              <a:gd name="T21" fmla="*/ 8 h 33"/>
              <a:gd name="T22" fmla="*/ 2 w 15"/>
              <a:gd name="T23" fmla="*/ 13 h 33"/>
              <a:gd name="T24" fmla="*/ 3 w 15"/>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3">
                <a:moveTo>
                  <a:pt x="3" y="19"/>
                </a:moveTo>
                <a:lnTo>
                  <a:pt x="3" y="31"/>
                </a:lnTo>
                <a:lnTo>
                  <a:pt x="5" y="32"/>
                </a:lnTo>
                <a:lnTo>
                  <a:pt x="7" y="32"/>
                </a:lnTo>
                <a:lnTo>
                  <a:pt x="8" y="32"/>
                </a:lnTo>
                <a:lnTo>
                  <a:pt x="11" y="33"/>
                </a:lnTo>
                <a:lnTo>
                  <a:pt x="14" y="25"/>
                </a:lnTo>
                <a:lnTo>
                  <a:pt x="15" y="17"/>
                </a:lnTo>
                <a:lnTo>
                  <a:pt x="13" y="7"/>
                </a:lnTo>
                <a:lnTo>
                  <a:pt x="3" y="0"/>
                </a:lnTo>
                <a:lnTo>
                  <a:pt x="0" y="8"/>
                </a:lnTo>
                <a:lnTo>
                  <a:pt x="2" y="13"/>
                </a:lnTo>
                <a:lnTo>
                  <a:pt x="3"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75"/>
          <p:cNvSpPr>
            <a:spLocks/>
          </p:cNvSpPr>
          <p:nvPr/>
        </p:nvSpPr>
        <p:spPr bwMode="auto">
          <a:xfrm>
            <a:off x="15612342" y="4368842"/>
            <a:ext cx="13767" cy="41300"/>
          </a:xfrm>
          <a:custGeom>
            <a:avLst/>
            <a:gdLst>
              <a:gd name="T0" fmla="*/ 2 w 25"/>
              <a:gd name="T1" fmla="*/ 56 h 75"/>
              <a:gd name="T2" fmla="*/ 4 w 25"/>
              <a:gd name="T3" fmla="*/ 58 h 75"/>
              <a:gd name="T4" fmla="*/ 6 w 25"/>
              <a:gd name="T5" fmla="*/ 60 h 75"/>
              <a:gd name="T6" fmla="*/ 6 w 25"/>
              <a:gd name="T7" fmla="*/ 65 h 75"/>
              <a:gd name="T8" fmla="*/ 3 w 25"/>
              <a:gd name="T9" fmla="*/ 69 h 75"/>
              <a:gd name="T10" fmla="*/ 3 w 25"/>
              <a:gd name="T11" fmla="*/ 71 h 75"/>
              <a:gd name="T12" fmla="*/ 8 w 25"/>
              <a:gd name="T13" fmla="*/ 75 h 75"/>
              <a:gd name="T14" fmla="*/ 16 w 25"/>
              <a:gd name="T15" fmla="*/ 70 h 75"/>
              <a:gd name="T16" fmla="*/ 21 w 25"/>
              <a:gd name="T17" fmla="*/ 59 h 75"/>
              <a:gd name="T18" fmla="*/ 25 w 25"/>
              <a:gd name="T19" fmla="*/ 47 h 75"/>
              <a:gd name="T20" fmla="*/ 25 w 25"/>
              <a:gd name="T21" fmla="*/ 37 h 75"/>
              <a:gd name="T22" fmla="*/ 23 w 25"/>
              <a:gd name="T23" fmla="*/ 32 h 75"/>
              <a:gd name="T24" fmla="*/ 17 w 25"/>
              <a:gd name="T25" fmla="*/ 23 h 75"/>
              <a:gd name="T26" fmla="*/ 16 w 25"/>
              <a:gd name="T27" fmla="*/ 17 h 75"/>
              <a:gd name="T28" fmla="*/ 16 w 25"/>
              <a:gd name="T29" fmla="*/ 13 h 75"/>
              <a:gd name="T30" fmla="*/ 20 w 25"/>
              <a:gd name="T31" fmla="*/ 0 h 75"/>
              <a:gd name="T32" fmla="*/ 14 w 25"/>
              <a:gd name="T33" fmla="*/ 3 h 75"/>
              <a:gd name="T34" fmla="*/ 10 w 25"/>
              <a:gd name="T35" fmla="*/ 7 h 75"/>
              <a:gd name="T36" fmla="*/ 8 w 25"/>
              <a:gd name="T37" fmla="*/ 13 h 75"/>
              <a:gd name="T38" fmla="*/ 11 w 25"/>
              <a:gd name="T39" fmla="*/ 16 h 75"/>
              <a:gd name="T40" fmla="*/ 6 w 25"/>
              <a:gd name="T41" fmla="*/ 22 h 75"/>
              <a:gd name="T42" fmla="*/ 2 w 25"/>
              <a:gd name="T43" fmla="*/ 31 h 75"/>
              <a:gd name="T44" fmla="*/ 1 w 25"/>
              <a:gd name="T45" fmla="*/ 40 h 75"/>
              <a:gd name="T46" fmla="*/ 0 w 25"/>
              <a:gd name="T47" fmla="*/ 48 h 75"/>
              <a:gd name="T48" fmla="*/ 1 w 25"/>
              <a:gd name="T49" fmla="*/ 53 h 75"/>
              <a:gd name="T50" fmla="*/ 2 w 25"/>
              <a:gd name="T51"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75">
                <a:moveTo>
                  <a:pt x="2" y="56"/>
                </a:moveTo>
                <a:lnTo>
                  <a:pt x="4" y="58"/>
                </a:lnTo>
                <a:lnTo>
                  <a:pt x="6" y="60"/>
                </a:lnTo>
                <a:lnTo>
                  <a:pt x="6" y="65"/>
                </a:lnTo>
                <a:lnTo>
                  <a:pt x="3" y="69"/>
                </a:lnTo>
                <a:lnTo>
                  <a:pt x="3" y="71"/>
                </a:lnTo>
                <a:lnTo>
                  <a:pt x="8" y="75"/>
                </a:lnTo>
                <a:lnTo>
                  <a:pt x="16" y="70"/>
                </a:lnTo>
                <a:lnTo>
                  <a:pt x="21" y="59"/>
                </a:lnTo>
                <a:lnTo>
                  <a:pt x="25" y="47"/>
                </a:lnTo>
                <a:lnTo>
                  <a:pt x="25" y="37"/>
                </a:lnTo>
                <a:lnTo>
                  <a:pt x="23" y="32"/>
                </a:lnTo>
                <a:lnTo>
                  <a:pt x="17" y="23"/>
                </a:lnTo>
                <a:lnTo>
                  <a:pt x="16" y="17"/>
                </a:lnTo>
                <a:lnTo>
                  <a:pt x="16" y="13"/>
                </a:lnTo>
                <a:lnTo>
                  <a:pt x="20" y="0"/>
                </a:lnTo>
                <a:lnTo>
                  <a:pt x="14" y="3"/>
                </a:lnTo>
                <a:lnTo>
                  <a:pt x="10" y="7"/>
                </a:lnTo>
                <a:lnTo>
                  <a:pt x="8" y="13"/>
                </a:lnTo>
                <a:lnTo>
                  <a:pt x="11" y="16"/>
                </a:lnTo>
                <a:lnTo>
                  <a:pt x="6" y="22"/>
                </a:lnTo>
                <a:lnTo>
                  <a:pt x="2" y="31"/>
                </a:lnTo>
                <a:lnTo>
                  <a:pt x="1" y="40"/>
                </a:lnTo>
                <a:lnTo>
                  <a:pt x="0" y="48"/>
                </a:lnTo>
                <a:lnTo>
                  <a:pt x="1" y="53"/>
                </a:lnTo>
                <a:lnTo>
                  <a:pt x="2" y="5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76"/>
          <p:cNvSpPr>
            <a:spLocks/>
          </p:cNvSpPr>
          <p:nvPr/>
        </p:nvSpPr>
        <p:spPr bwMode="auto">
          <a:xfrm>
            <a:off x="15419608" y="3990258"/>
            <a:ext cx="18356" cy="25240"/>
          </a:xfrm>
          <a:custGeom>
            <a:avLst/>
            <a:gdLst>
              <a:gd name="T0" fmla="*/ 9 w 30"/>
              <a:gd name="T1" fmla="*/ 31 h 45"/>
              <a:gd name="T2" fmla="*/ 3 w 30"/>
              <a:gd name="T3" fmla="*/ 31 h 45"/>
              <a:gd name="T4" fmla="*/ 0 w 30"/>
              <a:gd name="T5" fmla="*/ 33 h 45"/>
              <a:gd name="T6" fmla="*/ 0 w 30"/>
              <a:gd name="T7" fmla="*/ 37 h 45"/>
              <a:gd name="T8" fmla="*/ 1 w 30"/>
              <a:gd name="T9" fmla="*/ 40 h 45"/>
              <a:gd name="T10" fmla="*/ 4 w 30"/>
              <a:gd name="T11" fmla="*/ 43 h 45"/>
              <a:gd name="T12" fmla="*/ 5 w 30"/>
              <a:gd name="T13" fmla="*/ 45 h 45"/>
              <a:gd name="T14" fmla="*/ 13 w 30"/>
              <a:gd name="T15" fmla="*/ 40 h 45"/>
              <a:gd name="T16" fmla="*/ 17 w 30"/>
              <a:gd name="T17" fmla="*/ 33 h 45"/>
              <a:gd name="T18" fmla="*/ 22 w 30"/>
              <a:gd name="T19" fmla="*/ 27 h 45"/>
              <a:gd name="T20" fmla="*/ 30 w 30"/>
              <a:gd name="T21" fmla="*/ 25 h 45"/>
              <a:gd name="T22" fmla="*/ 26 w 30"/>
              <a:gd name="T23" fmla="*/ 19 h 45"/>
              <a:gd name="T24" fmla="*/ 24 w 30"/>
              <a:gd name="T25" fmla="*/ 14 h 45"/>
              <a:gd name="T26" fmla="*/ 22 w 30"/>
              <a:gd name="T27" fmla="*/ 8 h 45"/>
              <a:gd name="T28" fmla="*/ 22 w 30"/>
              <a:gd name="T29" fmla="*/ 0 h 45"/>
              <a:gd name="T30" fmla="*/ 19 w 30"/>
              <a:gd name="T31" fmla="*/ 8 h 45"/>
              <a:gd name="T32" fmla="*/ 18 w 30"/>
              <a:gd name="T33" fmla="*/ 15 h 45"/>
              <a:gd name="T34" fmla="*/ 17 w 30"/>
              <a:gd name="T35" fmla="*/ 23 h 45"/>
              <a:gd name="T36" fmla="*/ 12 w 30"/>
              <a:gd name="T37" fmla="*/ 30 h 45"/>
              <a:gd name="T38" fmla="*/ 9 w 30"/>
              <a:gd name="T39"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5">
                <a:moveTo>
                  <a:pt x="9" y="31"/>
                </a:moveTo>
                <a:lnTo>
                  <a:pt x="3" y="31"/>
                </a:lnTo>
                <a:lnTo>
                  <a:pt x="0" y="33"/>
                </a:lnTo>
                <a:lnTo>
                  <a:pt x="0" y="37"/>
                </a:lnTo>
                <a:lnTo>
                  <a:pt x="1" y="40"/>
                </a:lnTo>
                <a:lnTo>
                  <a:pt x="4" y="43"/>
                </a:lnTo>
                <a:lnTo>
                  <a:pt x="5" y="45"/>
                </a:lnTo>
                <a:lnTo>
                  <a:pt x="13" y="40"/>
                </a:lnTo>
                <a:lnTo>
                  <a:pt x="17" y="33"/>
                </a:lnTo>
                <a:lnTo>
                  <a:pt x="22" y="27"/>
                </a:lnTo>
                <a:lnTo>
                  <a:pt x="30" y="25"/>
                </a:lnTo>
                <a:lnTo>
                  <a:pt x="26" y="19"/>
                </a:lnTo>
                <a:lnTo>
                  <a:pt x="24" y="14"/>
                </a:lnTo>
                <a:lnTo>
                  <a:pt x="22" y="8"/>
                </a:lnTo>
                <a:lnTo>
                  <a:pt x="22" y="0"/>
                </a:lnTo>
                <a:lnTo>
                  <a:pt x="19" y="8"/>
                </a:lnTo>
                <a:lnTo>
                  <a:pt x="18" y="15"/>
                </a:lnTo>
                <a:lnTo>
                  <a:pt x="17" y="23"/>
                </a:lnTo>
                <a:lnTo>
                  <a:pt x="12" y="30"/>
                </a:lnTo>
                <a:lnTo>
                  <a:pt x="9"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77"/>
          <p:cNvSpPr>
            <a:spLocks/>
          </p:cNvSpPr>
          <p:nvPr/>
        </p:nvSpPr>
        <p:spPr bwMode="auto">
          <a:xfrm>
            <a:off x="14894181" y="3685097"/>
            <a:ext cx="20651" cy="16062"/>
          </a:xfrm>
          <a:custGeom>
            <a:avLst/>
            <a:gdLst>
              <a:gd name="T0" fmla="*/ 6 w 38"/>
              <a:gd name="T1" fmla="*/ 21 h 30"/>
              <a:gd name="T2" fmla="*/ 7 w 38"/>
              <a:gd name="T3" fmla="*/ 25 h 30"/>
              <a:gd name="T4" fmla="*/ 15 w 38"/>
              <a:gd name="T5" fmla="*/ 30 h 30"/>
              <a:gd name="T6" fmla="*/ 31 w 38"/>
              <a:gd name="T7" fmla="*/ 21 h 30"/>
              <a:gd name="T8" fmla="*/ 34 w 38"/>
              <a:gd name="T9" fmla="*/ 25 h 30"/>
              <a:gd name="T10" fmla="*/ 37 w 38"/>
              <a:gd name="T11" fmla="*/ 22 h 30"/>
              <a:gd name="T12" fmla="*/ 38 w 38"/>
              <a:gd name="T13" fmla="*/ 17 h 30"/>
              <a:gd name="T14" fmla="*/ 38 w 38"/>
              <a:gd name="T15" fmla="*/ 8 h 30"/>
              <a:gd name="T16" fmla="*/ 37 w 38"/>
              <a:gd name="T17" fmla="*/ 3 h 30"/>
              <a:gd name="T18" fmla="*/ 35 w 38"/>
              <a:gd name="T19" fmla="*/ 0 h 30"/>
              <a:gd name="T20" fmla="*/ 33 w 38"/>
              <a:gd name="T21" fmla="*/ 2 h 30"/>
              <a:gd name="T22" fmla="*/ 32 w 38"/>
              <a:gd name="T23" fmla="*/ 6 h 30"/>
              <a:gd name="T24" fmla="*/ 26 w 38"/>
              <a:gd name="T25" fmla="*/ 4 h 30"/>
              <a:gd name="T26" fmla="*/ 23 w 38"/>
              <a:gd name="T27" fmla="*/ 3 h 30"/>
              <a:gd name="T28" fmla="*/ 21 w 38"/>
              <a:gd name="T29" fmla="*/ 0 h 30"/>
              <a:gd name="T30" fmla="*/ 16 w 38"/>
              <a:gd name="T31" fmla="*/ 6 h 30"/>
              <a:gd name="T32" fmla="*/ 12 w 38"/>
              <a:gd name="T33" fmla="*/ 8 h 30"/>
              <a:gd name="T34" fmla="*/ 7 w 38"/>
              <a:gd name="T35" fmla="*/ 6 h 30"/>
              <a:gd name="T36" fmla="*/ 2 w 38"/>
              <a:gd name="T37" fmla="*/ 9 h 30"/>
              <a:gd name="T38" fmla="*/ 0 w 38"/>
              <a:gd name="T39" fmla="*/ 12 h 30"/>
              <a:gd name="T40" fmla="*/ 2 w 38"/>
              <a:gd name="T41" fmla="*/ 16 h 30"/>
              <a:gd name="T42" fmla="*/ 6 w 38"/>
              <a:gd name="T43"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0">
                <a:moveTo>
                  <a:pt x="6" y="21"/>
                </a:moveTo>
                <a:lnTo>
                  <a:pt x="7" y="25"/>
                </a:lnTo>
                <a:lnTo>
                  <a:pt x="15" y="30"/>
                </a:lnTo>
                <a:lnTo>
                  <a:pt x="31" y="21"/>
                </a:lnTo>
                <a:lnTo>
                  <a:pt x="34" y="25"/>
                </a:lnTo>
                <a:lnTo>
                  <a:pt x="37" y="22"/>
                </a:lnTo>
                <a:lnTo>
                  <a:pt x="38" y="17"/>
                </a:lnTo>
                <a:lnTo>
                  <a:pt x="38" y="8"/>
                </a:lnTo>
                <a:lnTo>
                  <a:pt x="37" y="3"/>
                </a:lnTo>
                <a:lnTo>
                  <a:pt x="35" y="0"/>
                </a:lnTo>
                <a:lnTo>
                  <a:pt x="33" y="2"/>
                </a:lnTo>
                <a:lnTo>
                  <a:pt x="32" y="6"/>
                </a:lnTo>
                <a:lnTo>
                  <a:pt x="26" y="4"/>
                </a:lnTo>
                <a:lnTo>
                  <a:pt x="23" y="3"/>
                </a:lnTo>
                <a:lnTo>
                  <a:pt x="21" y="0"/>
                </a:lnTo>
                <a:lnTo>
                  <a:pt x="16" y="6"/>
                </a:lnTo>
                <a:lnTo>
                  <a:pt x="12" y="8"/>
                </a:lnTo>
                <a:lnTo>
                  <a:pt x="7" y="6"/>
                </a:lnTo>
                <a:lnTo>
                  <a:pt x="2" y="9"/>
                </a:lnTo>
                <a:lnTo>
                  <a:pt x="0" y="12"/>
                </a:lnTo>
                <a:lnTo>
                  <a:pt x="2" y="16"/>
                </a:lnTo>
                <a:lnTo>
                  <a:pt x="6"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78"/>
          <p:cNvSpPr>
            <a:spLocks noEditPoints="1"/>
          </p:cNvSpPr>
          <p:nvPr/>
        </p:nvSpPr>
        <p:spPr bwMode="auto">
          <a:xfrm>
            <a:off x="10757293" y="1792178"/>
            <a:ext cx="2094830" cy="3496736"/>
          </a:xfrm>
          <a:custGeom>
            <a:avLst/>
            <a:gdLst>
              <a:gd name="T0" fmla="*/ 3214 w 3649"/>
              <a:gd name="T1" fmla="*/ 2013 h 6095"/>
              <a:gd name="T2" fmla="*/ 2894 w 3649"/>
              <a:gd name="T3" fmla="*/ 1780 h 6095"/>
              <a:gd name="T4" fmla="*/ 2653 w 3649"/>
              <a:gd name="T5" fmla="*/ 1466 h 6095"/>
              <a:gd name="T6" fmla="*/ 2852 w 3649"/>
              <a:gd name="T7" fmla="*/ 1097 h 6095"/>
              <a:gd name="T8" fmla="*/ 2794 w 3649"/>
              <a:gd name="T9" fmla="*/ 970 h 6095"/>
              <a:gd name="T10" fmla="*/ 2934 w 3649"/>
              <a:gd name="T11" fmla="*/ 880 h 6095"/>
              <a:gd name="T12" fmla="*/ 3032 w 3649"/>
              <a:gd name="T13" fmla="*/ 916 h 6095"/>
              <a:gd name="T14" fmla="*/ 3060 w 3649"/>
              <a:gd name="T15" fmla="*/ 771 h 6095"/>
              <a:gd name="T16" fmla="*/ 3139 w 3649"/>
              <a:gd name="T17" fmla="*/ 611 h 6095"/>
              <a:gd name="T18" fmla="*/ 3108 w 3649"/>
              <a:gd name="T19" fmla="*/ 525 h 6095"/>
              <a:gd name="T20" fmla="*/ 2930 w 3649"/>
              <a:gd name="T21" fmla="*/ 480 h 6095"/>
              <a:gd name="T22" fmla="*/ 2844 w 3649"/>
              <a:gd name="T23" fmla="*/ 573 h 6095"/>
              <a:gd name="T24" fmla="*/ 2802 w 3649"/>
              <a:gd name="T25" fmla="*/ 491 h 6095"/>
              <a:gd name="T26" fmla="*/ 2813 w 3649"/>
              <a:gd name="T27" fmla="*/ 327 h 6095"/>
              <a:gd name="T28" fmla="*/ 2660 w 3649"/>
              <a:gd name="T29" fmla="*/ 453 h 6095"/>
              <a:gd name="T30" fmla="*/ 2470 w 3649"/>
              <a:gd name="T31" fmla="*/ 524 h 6095"/>
              <a:gd name="T32" fmla="*/ 2143 w 3649"/>
              <a:gd name="T33" fmla="*/ 405 h 6095"/>
              <a:gd name="T34" fmla="*/ 2032 w 3649"/>
              <a:gd name="T35" fmla="*/ 365 h 6095"/>
              <a:gd name="T36" fmla="*/ 1840 w 3649"/>
              <a:gd name="T37" fmla="*/ 358 h 6095"/>
              <a:gd name="T38" fmla="*/ 1679 w 3649"/>
              <a:gd name="T39" fmla="*/ 285 h 6095"/>
              <a:gd name="T40" fmla="*/ 1507 w 3649"/>
              <a:gd name="T41" fmla="*/ 222 h 6095"/>
              <a:gd name="T42" fmla="*/ 1320 w 3649"/>
              <a:gd name="T43" fmla="*/ 110 h 6095"/>
              <a:gd name="T44" fmla="*/ 1267 w 3649"/>
              <a:gd name="T45" fmla="*/ 152 h 6095"/>
              <a:gd name="T46" fmla="*/ 1157 w 3649"/>
              <a:gd name="T47" fmla="*/ 98 h 6095"/>
              <a:gd name="T48" fmla="*/ 1229 w 3649"/>
              <a:gd name="T49" fmla="*/ 200 h 6095"/>
              <a:gd name="T50" fmla="*/ 1487 w 3649"/>
              <a:gd name="T51" fmla="*/ 285 h 6095"/>
              <a:gd name="T52" fmla="*/ 1385 w 3649"/>
              <a:gd name="T53" fmla="*/ 537 h 6095"/>
              <a:gd name="T54" fmla="*/ 1011 w 3649"/>
              <a:gd name="T55" fmla="*/ 538 h 6095"/>
              <a:gd name="T56" fmla="*/ 811 w 3649"/>
              <a:gd name="T57" fmla="*/ 501 h 6095"/>
              <a:gd name="T58" fmla="*/ 773 w 3649"/>
              <a:gd name="T59" fmla="*/ 647 h 6095"/>
              <a:gd name="T60" fmla="*/ 656 w 3649"/>
              <a:gd name="T61" fmla="*/ 663 h 6095"/>
              <a:gd name="T62" fmla="*/ 614 w 3649"/>
              <a:gd name="T63" fmla="*/ 683 h 6095"/>
              <a:gd name="T64" fmla="*/ 493 w 3649"/>
              <a:gd name="T65" fmla="*/ 919 h 6095"/>
              <a:gd name="T66" fmla="*/ 321 w 3649"/>
              <a:gd name="T67" fmla="*/ 1130 h 6095"/>
              <a:gd name="T68" fmla="*/ 167 w 3649"/>
              <a:gd name="T69" fmla="*/ 1336 h 6095"/>
              <a:gd name="T70" fmla="*/ 245 w 3649"/>
              <a:gd name="T71" fmla="*/ 1501 h 6095"/>
              <a:gd name="T72" fmla="*/ 251 w 3649"/>
              <a:gd name="T73" fmla="*/ 1617 h 6095"/>
              <a:gd name="T74" fmla="*/ 107 w 3649"/>
              <a:gd name="T75" fmla="*/ 1671 h 6095"/>
              <a:gd name="T76" fmla="*/ 9 w 3649"/>
              <a:gd name="T77" fmla="*/ 2122 h 6095"/>
              <a:gd name="T78" fmla="*/ 2918 w 3649"/>
              <a:gd name="T79" fmla="*/ 1170 h 6095"/>
              <a:gd name="T80" fmla="*/ 3171 w 3649"/>
              <a:gd name="T81" fmla="*/ 1914 h 6095"/>
              <a:gd name="T82" fmla="*/ 3180 w 3649"/>
              <a:gd name="T83" fmla="*/ 1888 h 6095"/>
              <a:gd name="T84" fmla="*/ 2899 w 3649"/>
              <a:gd name="T85" fmla="*/ 1029 h 6095"/>
              <a:gd name="T86" fmla="*/ 3232 w 3649"/>
              <a:gd name="T87" fmla="*/ 1291 h 6095"/>
              <a:gd name="T88" fmla="*/ 3148 w 3649"/>
              <a:gd name="T89" fmla="*/ 1227 h 6095"/>
              <a:gd name="T90" fmla="*/ 3129 w 3649"/>
              <a:gd name="T91" fmla="*/ 1086 h 6095"/>
              <a:gd name="T92" fmla="*/ 3047 w 3649"/>
              <a:gd name="T93" fmla="*/ 1154 h 6095"/>
              <a:gd name="T94" fmla="*/ 3177 w 3649"/>
              <a:gd name="T95" fmla="*/ 1344 h 6095"/>
              <a:gd name="T96" fmla="*/ 1816 w 3649"/>
              <a:gd name="T97" fmla="*/ 203 h 6095"/>
              <a:gd name="T98" fmla="*/ 1459 w 3649"/>
              <a:gd name="T99" fmla="*/ 141 h 6095"/>
              <a:gd name="T100" fmla="*/ 250 w 3649"/>
              <a:gd name="T101" fmla="*/ 1564 h 6095"/>
              <a:gd name="T102" fmla="*/ 2960 w 3649"/>
              <a:gd name="T103" fmla="*/ 264 h 6095"/>
              <a:gd name="T104" fmla="*/ 2822 w 3649"/>
              <a:gd name="T105" fmla="*/ 293 h 6095"/>
              <a:gd name="T106" fmla="*/ 3035 w 3649"/>
              <a:gd name="T107" fmla="*/ 374 h 6095"/>
              <a:gd name="T108" fmla="*/ 3257 w 3649"/>
              <a:gd name="T109" fmla="*/ 1889 h 6095"/>
              <a:gd name="T110" fmla="*/ 3103 w 3649"/>
              <a:gd name="T111" fmla="*/ 130 h 6095"/>
              <a:gd name="T112" fmla="*/ 3043 w 3649"/>
              <a:gd name="T113" fmla="*/ 197 h 6095"/>
              <a:gd name="T114" fmla="*/ 453 w 3649"/>
              <a:gd name="T115" fmla="*/ 349 h 6095"/>
              <a:gd name="T116" fmla="*/ 545 w 3649"/>
              <a:gd name="T117" fmla="*/ 141 h 6095"/>
              <a:gd name="T118" fmla="*/ 570 w 3649"/>
              <a:gd name="T119" fmla="*/ 157 h 6095"/>
              <a:gd name="T120" fmla="*/ 934 w 3649"/>
              <a:gd name="T121" fmla="*/ 296 h 6095"/>
              <a:gd name="T122" fmla="*/ 941 w 3649"/>
              <a:gd name="T123" fmla="*/ 118 h 6095"/>
              <a:gd name="T124" fmla="*/ 779 w 3649"/>
              <a:gd name="T125" fmla="*/ 137 h 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9" h="6095">
                <a:moveTo>
                  <a:pt x="3629" y="2247"/>
                </a:moveTo>
                <a:lnTo>
                  <a:pt x="3614" y="2233"/>
                </a:lnTo>
                <a:lnTo>
                  <a:pt x="3596" y="2217"/>
                </a:lnTo>
                <a:lnTo>
                  <a:pt x="3588" y="2207"/>
                </a:lnTo>
                <a:lnTo>
                  <a:pt x="3586" y="2202"/>
                </a:lnTo>
                <a:lnTo>
                  <a:pt x="3562" y="2169"/>
                </a:lnTo>
                <a:lnTo>
                  <a:pt x="3560" y="2163"/>
                </a:lnTo>
                <a:lnTo>
                  <a:pt x="3547" y="2142"/>
                </a:lnTo>
                <a:lnTo>
                  <a:pt x="3540" y="2139"/>
                </a:lnTo>
                <a:lnTo>
                  <a:pt x="3523" y="2134"/>
                </a:lnTo>
                <a:lnTo>
                  <a:pt x="3512" y="2126"/>
                </a:lnTo>
                <a:lnTo>
                  <a:pt x="3467" y="2110"/>
                </a:lnTo>
                <a:lnTo>
                  <a:pt x="3458" y="2109"/>
                </a:lnTo>
                <a:lnTo>
                  <a:pt x="3454" y="2109"/>
                </a:lnTo>
                <a:lnTo>
                  <a:pt x="3445" y="2111"/>
                </a:lnTo>
                <a:lnTo>
                  <a:pt x="3440" y="2111"/>
                </a:lnTo>
                <a:lnTo>
                  <a:pt x="3436" y="2109"/>
                </a:lnTo>
                <a:lnTo>
                  <a:pt x="3426" y="2101"/>
                </a:lnTo>
                <a:lnTo>
                  <a:pt x="3423" y="2101"/>
                </a:lnTo>
                <a:lnTo>
                  <a:pt x="3419" y="2101"/>
                </a:lnTo>
                <a:lnTo>
                  <a:pt x="3414" y="2101"/>
                </a:lnTo>
                <a:lnTo>
                  <a:pt x="3413" y="2096"/>
                </a:lnTo>
                <a:lnTo>
                  <a:pt x="3411" y="2093"/>
                </a:lnTo>
                <a:lnTo>
                  <a:pt x="3407" y="2092"/>
                </a:lnTo>
                <a:lnTo>
                  <a:pt x="3398" y="2092"/>
                </a:lnTo>
                <a:lnTo>
                  <a:pt x="3390" y="2090"/>
                </a:lnTo>
                <a:lnTo>
                  <a:pt x="3362" y="2069"/>
                </a:lnTo>
                <a:lnTo>
                  <a:pt x="3351" y="2056"/>
                </a:lnTo>
                <a:lnTo>
                  <a:pt x="3349" y="2052"/>
                </a:lnTo>
                <a:lnTo>
                  <a:pt x="3345" y="2048"/>
                </a:lnTo>
                <a:lnTo>
                  <a:pt x="3324" y="2034"/>
                </a:lnTo>
                <a:lnTo>
                  <a:pt x="3320" y="2033"/>
                </a:lnTo>
                <a:lnTo>
                  <a:pt x="3316" y="2031"/>
                </a:lnTo>
                <a:lnTo>
                  <a:pt x="3309" y="2030"/>
                </a:lnTo>
                <a:lnTo>
                  <a:pt x="3306" y="2029"/>
                </a:lnTo>
                <a:lnTo>
                  <a:pt x="3298" y="2023"/>
                </a:lnTo>
                <a:lnTo>
                  <a:pt x="3281" y="2018"/>
                </a:lnTo>
                <a:lnTo>
                  <a:pt x="3263" y="2009"/>
                </a:lnTo>
                <a:lnTo>
                  <a:pt x="3247" y="1996"/>
                </a:lnTo>
                <a:lnTo>
                  <a:pt x="3240" y="1985"/>
                </a:lnTo>
                <a:lnTo>
                  <a:pt x="3236" y="1986"/>
                </a:lnTo>
                <a:lnTo>
                  <a:pt x="3221" y="1993"/>
                </a:lnTo>
                <a:lnTo>
                  <a:pt x="3215" y="1998"/>
                </a:lnTo>
                <a:lnTo>
                  <a:pt x="3213" y="2006"/>
                </a:lnTo>
                <a:lnTo>
                  <a:pt x="3214" y="2011"/>
                </a:lnTo>
                <a:lnTo>
                  <a:pt x="3214" y="2013"/>
                </a:lnTo>
                <a:lnTo>
                  <a:pt x="3205" y="2013"/>
                </a:lnTo>
                <a:lnTo>
                  <a:pt x="3203" y="2012"/>
                </a:lnTo>
                <a:lnTo>
                  <a:pt x="3195" y="2005"/>
                </a:lnTo>
                <a:lnTo>
                  <a:pt x="3191" y="2003"/>
                </a:lnTo>
                <a:lnTo>
                  <a:pt x="3186" y="2003"/>
                </a:lnTo>
                <a:lnTo>
                  <a:pt x="3174" y="2003"/>
                </a:lnTo>
                <a:lnTo>
                  <a:pt x="3158" y="1999"/>
                </a:lnTo>
                <a:lnTo>
                  <a:pt x="3149" y="1999"/>
                </a:lnTo>
                <a:lnTo>
                  <a:pt x="3146" y="2004"/>
                </a:lnTo>
                <a:lnTo>
                  <a:pt x="3143" y="2011"/>
                </a:lnTo>
                <a:lnTo>
                  <a:pt x="3136" y="2015"/>
                </a:lnTo>
                <a:lnTo>
                  <a:pt x="3128" y="2013"/>
                </a:lnTo>
                <a:lnTo>
                  <a:pt x="3124" y="2005"/>
                </a:lnTo>
                <a:lnTo>
                  <a:pt x="3125" y="1999"/>
                </a:lnTo>
                <a:lnTo>
                  <a:pt x="3129" y="1991"/>
                </a:lnTo>
                <a:lnTo>
                  <a:pt x="3131" y="1984"/>
                </a:lnTo>
                <a:lnTo>
                  <a:pt x="3128" y="1981"/>
                </a:lnTo>
                <a:lnTo>
                  <a:pt x="3124" y="1978"/>
                </a:lnTo>
                <a:lnTo>
                  <a:pt x="3110" y="1959"/>
                </a:lnTo>
                <a:lnTo>
                  <a:pt x="3105" y="1954"/>
                </a:lnTo>
                <a:lnTo>
                  <a:pt x="3086" y="1941"/>
                </a:lnTo>
                <a:lnTo>
                  <a:pt x="3084" y="1936"/>
                </a:lnTo>
                <a:lnTo>
                  <a:pt x="3081" y="1925"/>
                </a:lnTo>
                <a:lnTo>
                  <a:pt x="3079" y="1923"/>
                </a:lnTo>
                <a:lnTo>
                  <a:pt x="3075" y="1922"/>
                </a:lnTo>
                <a:lnTo>
                  <a:pt x="3071" y="1924"/>
                </a:lnTo>
                <a:lnTo>
                  <a:pt x="3066" y="1926"/>
                </a:lnTo>
                <a:lnTo>
                  <a:pt x="3063" y="1927"/>
                </a:lnTo>
                <a:lnTo>
                  <a:pt x="3053" y="1926"/>
                </a:lnTo>
                <a:lnTo>
                  <a:pt x="3044" y="1920"/>
                </a:lnTo>
                <a:lnTo>
                  <a:pt x="3038" y="1914"/>
                </a:lnTo>
                <a:lnTo>
                  <a:pt x="3028" y="1907"/>
                </a:lnTo>
                <a:lnTo>
                  <a:pt x="3007" y="1887"/>
                </a:lnTo>
                <a:lnTo>
                  <a:pt x="2999" y="1885"/>
                </a:lnTo>
                <a:lnTo>
                  <a:pt x="2980" y="1883"/>
                </a:lnTo>
                <a:lnTo>
                  <a:pt x="2973" y="1880"/>
                </a:lnTo>
                <a:lnTo>
                  <a:pt x="2954" y="1865"/>
                </a:lnTo>
                <a:lnTo>
                  <a:pt x="2949" y="1861"/>
                </a:lnTo>
                <a:lnTo>
                  <a:pt x="2946" y="1855"/>
                </a:lnTo>
                <a:lnTo>
                  <a:pt x="2943" y="1825"/>
                </a:lnTo>
                <a:lnTo>
                  <a:pt x="2936" y="1806"/>
                </a:lnTo>
                <a:lnTo>
                  <a:pt x="2934" y="1805"/>
                </a:lnTo>
                <a:lnTo>
                  <a:pt x="2930" y="1800"/>
                </a:lnTo>
                <a:lnTo>
                  <a:pt x="2921" y="1795"/>
                </a:lnTo>
                <a:lnTo>
                  <a:pt x="2906" y="1788"/>
                </a:lnTo>
                <a:lnTo>
                  <a:pt x="2894" y="1780"/>
                </a:lnTo>
                <a:lnTo>
                  <a:pt x="2884" y="1777"/>
                </a:lnTo>
                <a:lnTo>
                  <a:pt x="2880" y="1775"/>
                </a:lnTo>
                <a:lnTo>
                  <a:pt x="2875" y="1772"/>
                </a:lnTo>
                <a:lnTo>
                  <a:pt x="2863" y="1762"/>
                </a:lnTo>
                <a:lnTo>
                  <a:pt x="2856" y="1757"/>
                </a:lnTo>
                <a:lnTo>
                  <a:pt x="2839" y="1748"/>
                </a:lnTo>
                <a:lnTo>
                  <a:pt x="2833" y="1747"/>
                </a:lnTo>
                <a:lnTo>
                  <a:pt x="2819" y="1741"/>
                </a:lnTo>
                <a:lnTo>
                  <a:pt x="2806" y="1729"/>
                </a:lnTo>
                <a:lnTo>
                  <a:pt x="2792" y="1715"/>
                </a:lnTo>
                <a:lnTo>
                  <a:pt x="2782" y="1706"/>
                </a:lnTo>
                <a:lnTo>
                  <a:pt x="2755" y="1694"/>
                </a:lnTo>
                <a:lnTo>
                  <a:pt x="2752" y="1690"/>
                </a:lnTo>
                <a:lnTo>
                  <a:pt x="2748" y="1685"/>
                </a:lnTo>
                <a:lnTo>
                  <a:pt x="2740" y="1682"/>
                </a:lnTo>
                <a:lnTo>
                  <a:pt x="2732" y="1679"/>
                </a:lnTo>
                <a:lnTo>
                  <a:pt x="2723" y="1680"/>
                </a:lnTo>
                <a:lnTo>
                  <a:pt x="2720" y="1675"/>
                </a:lnTo>
                <a:lnTo>
                  <a:pt x="2716" y="1670"/>
                </a:lnTo>
                <a:lnTo>
                  <a:pt x="2704" y="1661"/>
                </a:lnTo>
                <a:lnTo>
                  <a:pt x="2697" y="1652"/>
                </a:lnTo>
                <a:lnTo>
                  <a:pt x="2695" y="1651"/>
                </a:lnTo>
                <a:lnTo>
                  <a:pt x="2686" y="1653"/>
                </a:lnTo>
                <a:lnTo>
                  <a:pt x="2683" y="1653"/>
                </a:lnTo>
                <a:lnTo>
                  <a:pt x="2668" y="1649"/>
                </a:lnTo>
                <a:lnTo>
                  <a:pt x="2656" y="1642"/>
                </a:lnTo>
                <a:lnTo>
                  <a:pt x="2623" y="1614"/>
                </a:lnTo>
                <a:lnTo>
                  <a:pt x="2615" y="1601"/>
                </a:lnTo>
                <a:lnTo>
                  <a:pt x="2597" y="1559"/>
                </a:lnTo>
                <a:lnTo>
                  <a:pt x="2593" y="1544"/>
                </a:lnTo>
                <a:lnTo>
                  <a:pt x="2592" y="1529"/>
                </a:lnTo>
                <a:lnTo>
                  <a:pt x="2588" y="1523"/>
                </a:lnTo>
                <a:lnTo>
                  <a:pt x="2582" y="1522"/>
                </a:lnTo>
                <a:lnTo>
                  <a:pt x="2586" y="1518"/>
                </a:lnTo>
                <a:lnTo>
                  <a:pt x="2591" y="1518"/>
                </a:lnTo>
                <a:lnTo>
                  <a:pt x="2597" y="1521"/>
                </a:lnTo>
                <a:lnTo>
                  <a:pt x="2601" y="1522"/>
                </a:lnTo>
                <a:lnTo>
                  <a:pt x="2609" y="1521"/>
                </a:lnTo>
                <a:lnTo>
                  <a:pt x="2611" y="1518"/>
                </a:lnTo>
                <a:lnTo>
                  <a:pt x="2612" y="1512"/>
                </a:lnTo>
                <a:lnTo>
                  <a:pt x="2617" y="1506"/>
                </a:lnTo>
                <a:lnTo>
                  <a:pt x="2627" y="1500"/>
                </a:lnTo>
                <a:lnTo>
                  <a:pt x="2637" y="1498"/>
                </a:lnTo>
                <a:lnTo>
                  <a:pt x="2644" y="1493"/>
                </a:lnTo>
                <a:lnTo>
                  <a:pt x="2649" y="1484"/>
                </a:lnTo>
                <a:lnTo>
                  <a:pt x="2653" y="1466"/>
                </a:lnTo>
                <a:lnTo>
                  <a:pt x="2658" y="1451"/>
                </a:lnTo>
                <a:lnTo>
                  <a:pt x="2680" y="1412"/>
                </a:lnTo>
                <a:lnTo>
                  <a:pt x="2686" y="1404"/>
                </a:lnTo>
                <a:lnTo>
                  <a:pt x="2692" y="1400"/>
                </a:lnTo>
                <a:lnTo>
                  <a:pt x="2701" y="1399"/>
                </a:lnTo>
                <a:lnTo>
                  <a:pt x="2706" y="1394"/>
                </a:lnTo>
                <a:lnTo>
                  <a:pt x="2730" y="1350"/>
                </a:lnTo>
                <a:lnTo>
                  <a:pt x="2741" y="1337"/>
                </a:lnTo>
                <a:lnTo>
                  <a:pt x="2752" y="1327"/>
                </a:lnTo>
                <a:lnTo>
                  <a:pt x="2753" y="1326"/>
                </a:lnTo>
                <a:lnTo>
                  <a:pt x="2760" y="1321"/>
                </a:lnTo>
                <a:lnTo>
                  <a:pt x="2763" y="1321"/>
                </a:lnTo>
                <a:lnTo>
                  <a:pt x="2765" y="1320"/>
                </a:lnTo>
                <a:lnTo>
                  <a:pt x="2775" y="1318"/>
                </a:lnTo>
                <a:lnTo>
                  <a:pt x="2777" y="1315"/>
                </a:lnTo>
                <a:lnTo>
                  <a:pt x="2779" y="1311"/>
                </a:lnTo>
                <a:lnTo>
                  <a:pt x="2785" y="1307"/>
                </a:lnTo>
                <a:lnTo>
                  <a:pt x="2794" y="1306"/>
                </a:lnTo>
                <a:lnTo>
                  <a:pt x="2802" y="1308"/>
                </a:lnTo>
                <a:lnTo>
                  <a:pt x="2800" y="1284"/>
                </a:lnTo>
                <a:lnTo>
                  <a:pt x="2807" y="1213"/>
                </a:lnTo>
                <a:lnTo>
                  <a:pt x="2823" y="1203"/>
                </a:lnTo>
                <a:lnTo>
                  <a:pt x="2834" y="1189"/>
                </a:lnTo>
                <a:lnTo>
                  <a:pt x="2835" y="1186"/>
                </a:lnTo>
                <a:lnTo>
                  <a:pt x="2834" y="1177"/>
                </a:lnTo>
                <a:lnTo>
                  <a:pt x="2835" y="1172"/>
                </a:lnTo>
                <a:lnTo>
                  <a:pt x="2837" y="1170"/>
                </a:lnTo>
                <a:lnTo>
                  <a:pt x="2839" y="1169"/>
                </a:lnTo>
                <a:lnTo>
                  <a:pt x="2840" y="1166"/>
                </a:lnTo>
                <a:lnTo>
                  <a:pt x="2844" y="1157"/>
                </a:lnTo>
                <a:lnTo>
                  <a:pt x="2844" y="1151"/>
                </a:lnTo>
                <a:lnTo>
                  <a:pt x="2840" y="1147"/>
                </a:lnTo>
                <a:lnTo>
                  <a:pt x="2852" y="1128"/>
                </a:lnTo>
                <a:lnTo>
                  <a:pt x="2857" y="1108"/>
                </a:lnTo>
                <a:lnTo>
                  <a:pt x="2859" y="1103"/>
                </a:lnTo>
                <a:lnTo>
                  <a:pt x="2868" y="1096"/>
                </a:lnTo>
                <a:lnTo>
                  <a:pt x="2870" y="1092"/>
                </a:lnTo>
                <a:lnTo>
                  <a:pt x="2869" y="1089"/>
                </a:lnTo>
                <a:lnTo>
                  <a:pt x="2866" y="1087"/>
                </a:lnTo>
                <a:lnTo>
                  <a:pt x="2864" y="1086"/>
                </a:lnTo>
                <a:lnTo>
                  <a:pt x="2860" y="1085"/>
                </a:lnTo>
                <a:lnTo>
                  <a:pt x="2857" y="1086"/>
                </a:lnTo>
                <a:lnTo>
                  <a:pt x="2853" y="1089"/>
                </a:lnTo>
                <a:lnTo>
                  <a:pt x="2853" y="1091"/>
                </a:lnTo>
                <a:lnTo>
                  <a:pt x="2853" y="1093"/>
                </a:lnTo>
                <a:lnTo>
                  <a:pt x="2852" y="1097"/>
                </a:lnTo>
                <a:lnTo>
                  <a:pt x="2837" y="1116"/>
                </a:lnTo>
                <a:lnTo>
                  <a:pt x="2826" y="1124"/>
                </a:lnTo>
                <a:lnTo>
                  <a:pt x="2813" y="1128"/>
                </a:lnTo>
                <a:lnTo>
                  <a:pt x="2798" y="1123"/>
                </a:lnTo>
                <a:lnTo>
                  <a:pt x="2792" y="1112"/>
                </a:lnTo>
                <a:lnTo>
                  <a:pt x="2795" y="1103"/>
                </a:lnTo>
                <a:lnTo>
                  <a:pt x="2807" y="1097"/>
                </a:lnTo>
                <a:lnTo>
                  <a:pt x="2807" y="1095"/>
                </a:lnTo>
                <a:lnTo>
                  <a:pt x="2806" y="1091"/>
                </a:lnTo>
                <a:lnTo>
                  <a:pt x="2804" y="1089"/>
                </a:lnTo>
                <a:lnTo>
                  <a:pt x="2796" y="1093"/>
                </a:lnTo>
                <a:lnTo>
                  <a:pt x="2790" y="1090"/>
                </a:lnTo>
                <a:lnTo>
                  <a:pt x="2778" y="1068"/>
                </a:lnTo>
                <a:lnTo>
                  <a:pt x="2777" y="1064"/>
                </a:lnTo>
                <a:lnTo>
                  <a:pt x="2777" y="1058"/>
                </a:lnTo>
                <a:lnTo>
                  <a:pt x="2778" y="1054"/>
                </a:lnTo>
                <a:lnTo>
                  <a:pt x="2780" y="1052"/>
                </a:lnTo>
                <a:lnTo>
                  <a:pt x="2783" y="1049"/>
                </a:lnTo>
                <a:lnTo>
                  <a:pt x="2785" y="1047"/>
                </a:lnTo>
                <a:lnTo>
                  <a:pt x="2785" y="1042"/>
                </a:lnTo>
                <a:lnTo>
                  <a:pt x="2782" y="1028"/>
                </a:lnTo>
                <a:lnTo>
                  <a:pt x="2782" y="1018"/>
                </a:lnTo>
                <a:lnTo>
                  <a:pt x="2779" y="1009"/>
                </a:lnTo>
                <a:lnTo>
                  <a:pt x="2785" y="999"/>
                </a:lnTo>
                <a:lnTo>
                  <a:pt x="2795" y="1001"/>
                </a:lnTo>
                <a:lnTo>
                  <a:pt x="2813" y="1015"/>
                </a:lnTo>
                <a:lnTo>
                  <a:pt x="2813" y="1006"/>
                </a:lnTo>
                <a:lnTo>
                  <a:pt x="2816" y="1004"/>
                </a:lnTo>
                <a:lnTo>
                  <a:pt x="2823" y="1005"/>
                </a:lnTo>
                <a:lnTo>
                  <a:pt x="2827" y="1001"/>
                </a:lnTo>
                <a:lnTo>
                  <a:pt x="2828" y="998"/>
                </a:lnTo>
                <a:lnTo>
                  <a:pt x="2827" y="994"/>
                </a:lnTo>
                <a:lnTo>
                  <a:pt x="2823" y="992"/>
                </a:lnTo>
                <a:lnTo>
                  <a:pt x="2822" y="992"/>
                </a:lnTo>
                <a:lnTo>
                  <a:pt x="2820" y="993"/>
                </a:lnTo>
                <a:lnTo>
                  <a:pt x="2819" y="994"/>
                </a:lnTo>
                <a:lnTo>
                  <a:pt x="2815" y="994"/>
                </a:lnTo>
                <a:lnTo>
                  <a:pt x="2813" y="992"/>
                </a:lnTo>
                <a:lnTo>
                  <a:pt x="2812" y="991"/>
                </a:lnTo>
                <a:lnTo>
                  <a:pt x="2812" y="990"/>
                </a:lnTo>
                <a:lnTo>
                  <a:pt x="2813" y="988"/>
                </a:lnTo>
                <a:lnTo>
                  <a:pt x="2812" y="985"/>
                </a:lnTo>
                <a:lnTo>
                  <a:pt x="2810" y="980"/>
                </a:lnTo>
                <a:lnTo>
                  <a:pt x="2809" y="976"/>
                </a:lnTo>
                <a:lnTo>
                  <a:pt x="2803" y="975"/>
                </a:lnTo>
                <a:lnTo>
                  <a:pt x="2794" y="970"/>
                </a:lnTo>
                <a:lnTo>
                  <a:pt x="2796" y="962"/>
                </a:lnTo>
                <a:lnTo>
                  <a:pt x="2804" y="945"/>
                </a:lnTo>
                <a:lnTo>
                  <a:pt x="2806" y="942"/>
                </a:lnTo>
                <a:lnTo>
                  <a:pt x="2808" y="938"/>
                </a:lnTo>
                <a:lnTo>
                  <a:pt x="2814" y="932"/>
                </a:lnTo>
                <a:lnTo>
                  <a:pt x="2819" y="930"/>
                </a:lnTo>
                <a:lnTo>
                  <a:pt x="2822" y="933"/>
                </a:lnTo>
                <a:lnTo>
                  <a:pt x="2826" y="944"/>
                </a:lnTo>
                <a:lnTo>
                  <a:pt x="2832" y="923"/>
                </a:lnTo>
                <a:lnTo>
                  <a:pt x="2835" y="916"/>
                </a:lnTo>
                <a:lnTo>
                  <a:pt x="2844" y="913"/>
                </a:lnTo>
                <a:lnTo>
                  <a:pt x="2851" y="919"/>
                </a:lnTo>
                <a:lnTo>
                  <a:pt x="2853" y="929"/>
                </a:lnTo>
                <a:lnTo>
                  <a:pt x="2854" y="939"/>
                </a:lnTo>
                <a:lnTo>
                  <a:pt x="2857" y="950"/>
                </a:lnTo>
                <a:lnTo>
                  <a:pt x="2859" y="950"/>
                </a:lnTo>
                <a:lnTo>
                  <a:pt x="2862" y="942"/>
                </a:lnTo>
                <a:lnTo>
                  <a:pt x="2859" y="923"/>
                </a:lnTo>
                <a:lnTo>
                  <a:pt x="2859" y="917"/>
                </a:lnTo>
                <a:lnTo>
                  <a:pt x="2862" y="914"/>
                </a:lnTo>
                <a:lnTo>
                  <a:pt x="2864" y="913"/>
                </a:lnTo>
                <a:lnTo>
                  <a:pt x="2870" y="913"/>
                </a:lnTo>
                <a:lnTo>
                  <a:pt x="2874" y="913"/>
                </a:lnTo>
                <a:lnTo>
                  <a:pt x="2874" y="912"/>
                </a:lnTo>
                <a:lnTo>
                  <a:pt x="2874" y="911"/>
                </a:lnTo>
                <a:lnTo>
                  <a:pt x="2894" y="874"/>
                </a:lnTo>
                <a:lnTo>
                  <a:pt x="2899" y="873"/>
                </a:lnTo>
                <a:lnTo>
                  <a:pt x="2902" y="883"/>
                </a:lnTo>
                <a:lnTo>
                  <a:pt x="2902" y="893"/>
                </a:lnTo>
                <a:lnTo>
                  <a:pt x="2901" y="902"/>
                </a:lnTo>
                <a:lnTo>
                  <a:pt x="2901" y="912"/>
                </a:lnTo>
                <a:lnTo>
                  <a:pt x="2905" y="922"/>
                </a:lnTo>
                <a:lnTo>
                  <a:pt x="2911" y="919"/>
                </a:lnTo>
                <a:lnTo>
                  <a:pt x="2917" y="919"/>
                </a:lnTo>
                <a:lnTo>
                  <a:pt x="2923" y="918"/>
                </a:lnTo>
                <a:lnTo>
                  <a:pt x="2924" y="911"/>
                </a:lnTo>
                <a:lnTo>
                  <a:pt x="2924" y="913"/>
                </a:lnTo>
                <a:lnTo>
                  <a:pt x="2925" y="910"/>
                </a:lnTo>
                <a:lnTo>
                  <a:pt x="2926" y="906"/>
                </a:lnTo>
                <a:lnTo>
                  <a:pt x="2930" y="906"/>
                </a:lnTo>
                <a:lnTo>
                  <a:pt x="2932" y="908"/>
                </a:lnTo>
                <a:lnTo>
                  <a:pt x="2938" y="904"/>
                </a:lnTo>
                <a:lnTo>
                  <a:pt x="2937" y="898"/>
                </a:lnTo>
                <a:lnTo>
                  <a:pt x="2934" y="890"/>
                </a:lnTo>
                <a:lnTo>
                  <a:pt x="2932" y="885"/>
                </a:lnTo>
                <a:lnTo>
                  <a:pt x="2934" y="880"/>
                </a:lnTo>
                <a:lnTo>
                  <a:pt x="2939" y="876"/>
                </a:lnTo>
                <a:lnTo>
                  <a:pt x="2944" y="876"/>
                </a:lnTo>
                <a:lnTo>
                  <a:pt x="2949" y="888"/>
                </a:lnTo>
                <a:lnTo>
                  <a:pt x="2956" y="890"/>
                </a:lnTo>
                <a:lnTo>
                  <a:pt x="2963" y="889"/>
                </a:lnTo>
                <a:lnTo>
                  <a:pt x="2968" y="886"/>
                </a:lnTo>
                <a:lnTo>
                  <a:pt x="2970" y="879"/>
                </a:lnTo>
                <a:lnTo>
                  <a:pt x="2968" y="873"/>
                </a:lnTo>
                <a:lnTo>
                  <a:pt x="2964" y="867"/>
                </a:lnTo>
                <a:lnTo>
                  <a:pt x="2963" y="861"/>
                </a:lnTo>
                <a:lnTo>
                  <a:pt x="2964" y="855"/>
                </a:lnTo>
                <a:lnTo>
                  <a:pt x="2968" y="849"/>
                </a:lnTo>
                <a:lnTo>
                  <a:pt x="2973" y="845"/>
                </a:lnTo>
                <a:lnTo>
                  <a:pt x="2979" y="844"/>
                </a:lnTo>
                <a:lnTo>
                  <a:pt x="2987" y="846"/>
                </a:lnTo>
                <a:lnTo>
                  <a:pt x="2989" y="850"/>
                </a:lnTo>
                <a:lnTo>
                  <a:pt x="2987" y="862"/>
                </a:lnTo>
                <a:lnTo>
                  <a:pt x="2988" y="876"/>
                </a:lnTo>
                <a:lnTo>
                  <a:pt x="2989" y="886"/>
                </a:lnTo>
                <a:lnTo>
                  <a:pt x="2993" y="896"/>
                </a:lnTo>
                <a:lnTo>
                  <a:pt x="2999" y="908"/>
                </a:lnTo>
                <a:lnTo>
                  <a:pt x="2995" y="916"/>
                </a:lnTo>
                <a:lnTo>
                  <a:pt x="2994" y="918"/>
                </a:lnTo>
                <a:lnTo>
                  <a:pt x="2992" y="920"/>
                </a:lnTo>
                <a:lnTo>
                  <a:pt x="2981" y="922"/>
                </a:lnTo>
                <a:lnTo>
                  <a:pt x="2980" y="922"/>
                </a:lnTo>
                <a:lnTo>
                  <a:pt x="2979" y="925"/>
                </a:lnTo>
                <a:lnTo>
                  <a:pt x="2980" y="933"/>
                </a:lnTo>
                <a:lnTo>
                  <a:pt x="2979" y="937"/>
                </a:lnTo>
                <a:lnTo>
                  <a:pt x="2975" y="941"/>
                </a:lnTo>
                <a:lnTo>
                  <a:pt x="2975" y="944"/>
                </a:lnTo>
                <a:lnTo>
                  <a:pt x="2976" y="945"/>
                </a:lnTo>
                <a:lnTo>
                  <a:pt x="2980" y="948"/>
                </a:lnTo>
                <a:lnTo>
                  <a:pt x="2976" y="953"/>
                </a:lnTo>
                <a:lnTo>
                  <a:pt x="2982" y="950"/>
                </a:lnTo>
                <a:lnTo>
                  <a:pt x="2987" y="944"/>
                </a:lnTo>
                <a:lnTo>
                  <a:pt x="2995" y="931"/>
                </a:lnTo>
                <a:lnTo>
                  <a:pt x="3001" y="925"/>
                </a:lnTo>
                <a:lnTo>
                  <a:pt x="3014" y="916"/>
                </a:lnTo>
                <a:lnTo>
                  <a:pt x="3018" y="911"/>
                </a:lnTo>
                <a:lnTo>
                  <a:pt x="3020" y="911"/>
                </a:lnTo>
                <a:lnTo>
                  <a:pt x="3023" y="918"/>
                </a:lnTo>
                <a:lnTo>
                  <a:pt x="3024" y="922"/>
                </a:lnTo>
                <a:lnTo>
                  <a:pt x="3024" y="925"/>
                </a:lnTo>
                <a:lnTo>
                  <a:pt x="3030" y="922"/>
                </a:lnTo>
                <a:lnTo>
                  <a:pt x="3032" y="916"/>
                </a:lnTo>
                <a:lnTo>
                  <a:pt x="3032" y="901"/>
                </a:lnTo>
                <a:lnTo>
                  <a:pt x="3034" y="896"/>
                </a:lnTo>
                <a:lnTo>
                  <a:pt x="3047" y="877"/>
                </a:lnTo>
                <a:lnTo>
                  <a:pt x="3054" y="881"/>
                </a:lnTo>
                <a:lnTo>
                  <a:pt x="3061" y="870"/>
                </a:lnTo>
                <a:lnTo>
                  <a:pt x="3068" y="848"/>
                </a:lnTo>
                <a:lnTo>
                  <a:pt x="3051" y="838"/>
                </a:lnTo>
                <a:lnTo>
                  <a:pt x="3050" y="836"/>
                </a:lnTo>
                <a:lnTo>
                  <a:pt x="3050" y="833"/>
                </a:lnTo>
                <a:lnTo>
                  <a:pt x="3050" y="831"/>
                </a:lnTo>
                <a:lnTo>
                  <a:pt x="3044" y="830"/>
                </a:lnTo>
                <a:lnTo>
                  <a:pt x="3043" y="830"/>
                </a:lnTo>
                <a:lnTo>
                  <a:pt x="3041" y="827"/>
                </a:lnTo>
                <a:lnTo>
                  <a:pt x="3038" y="824"/>
                </a:lnTo>
                <a:lnTo>
                  <a:pt x="3038" y="820"/>
                </a:lnTo>
                <a:lnTo>
                  <a:pt x="3038" y="815"/>
                </a:lnTo>
                <a:lnTo>
                  <a:pt x="3039" y="813"/>
                </a:lnTo>
                <a:lnTo>
                  <a:pt x="3047" y="811"/>
                </a:lnTo>
                <a:lnTo>
                  <a:pt x="3048" y="811"/>
                </a:lnTo>
                <a:lnTo>
                  <a:pt x="3051" y="814"/>
                </a:lnTo>
                <a:lnTo>
                  <a:pt x="3054" y="814"/>
                </a:lnTo>
                <a:lnTo>
                  <a:pt x="3054" y="813"/>
                </a:lnTo>
                <a:lnTo>
                  <a:pt x="3057" y="809"/>
                </a:lnTo>
                <a:lnTo>
                  <a:pt x="3057" y="808"/>
                </a:lnTo>
                <a:lnTo>
                  <a:pt x="3065" y="806"/>
                </a:lnTo>
                <a:lnTo>
                  <a:pt x="3067" y="807"/>
                </a:lnTo>
                <a:lnTo>
                  <a:pt x="3069" y="822"/>
                </a:lnTo>
                <a:lnTo>
                  <a:pt x="3074" y="824"/>
                </a:lnTo>
                <a:lnTo>
                  <a:pt x="3082" y="816"/>
                </a:lnTo>
                <a:lnTo>
                  <a:pt x="3088" y="815"/>
                </a:lnTo>
                <a:lnTo>
                  <a:pt x="3090" y="816"/>
                </a:lnTo>
                <a:lnTo>
                  <a:pt x="3090" y="819"/>
                </a:lnTo>
                <a:lnTo>
                  <a:pt x="3093" y="822"/>
                </a:lnTo>
                <a:lnTo>
                  <a:pt x="3094" y="824"/>
                </a:lnTo>
                <a:lnTo>
                  <a:pt x="3098" y="827"/>
                </a:lnTo>
                <a:lnTo>
                  <a:pt x="3103" y="828"/>
                </a:lnTo>
                <a:lnTo>
                  <a:pt x="3104" y="826"/>
                </a:lnTo>
                <a:lnTo>
                  <a:pt x="3104" y="818"/>
                </a:lnTo>
                <a:lnTo>
                  <a:pt x="3103" y="809"/>
                </a:lnTo>
                <a:lnTo>
                  <a:pt x="3099" y="803"/>
                </a:lnTo>
                <a:lnTo>
                  <a:pt x="3091" y="797"/>
                </a:lnTo>
                <a:lnTo>
                  <a:pt x="3068" y="788"/>
                </a:lnTo>
                <a:lnTo>
                  <a:pt x="3065" y="788"/>
                </a:lnTo>
                <a:lnTo>
                  <a:pt x="3060" y="788"/>
                </a:lnTo>
                <a:lnTo>
                  <a:pt x="3060" y="780"/>
                </a:lnTo>
                <a:lnTo>
                  <a:pt x="3060" y="771"/>
                </a:lnTo>
                <a:lnTo>
                  <a:pt x="3051" y="775"/>
                </a:lnTo>
                <a:lnTo>
                  <a:pt x="3037" y="763"/>
                </a:lnTo>
                <a:lnTo>
                  <a:pt x="3035" y="759"/>
                </a:lnTo>
                <a:lnTo>
                  <a:pt x="3034" y="753"/>
                </a:lnTo>
                <a:lnTo>
                  <a:pt x="3030" y="739"/>
                </a:lnTo>
                <a:lnTo>
                  <a:pt x="3030" y="732"/>
                </a:lnTo>
                <a:lnTo>
                  <a:pt x="3032" y="729"/>
                </a:lnTo>
                <a:lnTo>
                  <a:pt x="3039" y="734"/>
                </a:lnTo>
                <a:lnTo>
                  <a:pt x="3051" y="747"/>
                </a:lnTo>
                <a:lnTo>
                  <a:pt x="3057" y="748"/>
                </a:lnTo>
                <a:lnTo>
                  <a:pt x="3061" y="746"/>
                </a:lnTo>
                <a:lnTo>
                  <a:pt x="3063" y="741"/>
                </a:lnTo>
                <a:lnTo>
                  <a:pt x="3063" y="733"/>
                </a:lnTo>
                <a:lnTo>
                  <a:pt x="3059" y="726"/>
                </a:lnTo>
                <a:lnTo>
                  <a:pt x="3057" y="721"/>
                </a:lnTo>
                <a:lnTo>
                  <a:pt x="3059" y="720"/>
                </a:lnTo>
                <a:lnTo>
                  <a:pt x="3062" y="720"/>
                </a:lnTo>
                <a:lnTo>
                  <a:pt x="3065" y="720"/>
                </a:lnTo>
                <a:lnTo>
                  <a:pt x="3067" y="721"/>
                </a:lnTo>
                <a:lnTo>
                  <a:pt x="3068" y="723"/>
                </a:lnTo>
                <a:lnTo>
                  <a:pt x="3069" y="728"/>
                </a:lnTo>
                <a:lnTo>
                  <a:pt x="3073" y="739"/>
                </a:lnTo>
                <a:lnTo>
                  <a:pt x="3074" y="746"/>
                </a:lnTo>
                <a:lnTo>
                  <a:pt x="3076" y="752"/>
                </a:lnTo>
                <a:lnTo>
                  <a:pt x="3080" y="754"/>
                </a:lnTo>
                <a:lnTo>
                  <a:pt x="3086" y="754"/>
                </a:lnTo>
                <a:lnTo>
                  <a:pt x="3091" y="750"/>
                </a:lnTo>
                <a:lnTo>
                  <a:pt x="3091" y="745"/>
                </a:lnTo>
                <a:lnTo>
                  <a:pt x="3090" y="741"/>
                </a:lnTo>
                <a:lnTo>
                  <a:pt x="3091" y="737"/>
                </a:lnTo>
                <a:lnTo>
                  <a:pt x="3097" y="733"/>
                </a:lnTo>
                <a:lnTo>
                  <a:pt x="3085" y="722"/>
                </a:lnTo>
                <a:lnTo>
                  <a:pt x="3082" y="715"/>
                </a:lnTo>
                <a:lnTo>
                  <a:pt x="3085" y="708"/>
                </a:lnTo>
                <a:lnTo>
                  <a:pt x="3093" y="703"/>
                </a:lnTo>
                <a:lnTo>
                  <a:pt x="3110" y="704"/>
                </a:lnTo>
                <a:lnTo>
                  <a:pt x="3117" y="701"/>
                </a:lnTo>
                <a:lnTo>
                  <a:pt x="3118" y="695"/>
                </a:lnTo>
                <a:lnTo>
                  <a:pt x="3118" y="676"/>
                </a:lnTo>
                <a:lnTo>
                  <a:pt x="3123" y="667"/>
                </a:lnTo>
                <a:lnTo>
                  <a:pt x="3135" y="653"/>
                </a:lnTo>
                <a:lnTo>
                  <a:pt x="3139" y="651"/>
                </a:lnTo>
                <a:lnTo>
                  <a:pt x="3152" y="647"/>
                </a:lnTo>
                <a:lnTo>
                  <a:pt x="3143" y="637"/>
                </a:lnTo>
                <a:lnTo>
                  <a:pt x="3137" y="624"/>
                </a:lnTo>
                <a:lnTo>
                  <a:pt x="3139" y="611"/>
                </a:lnTo>
                <a:lnTo>
                  <a:pt x="3150" y="605"/>
                </a:lnTo>
                <a:lnTo>
                  <a:pt x="3153" y="604"/>
                </a:lnTo>
                <a:lnTo>
                  <a:pt x="3155" y="601"/>
                </a:lnTo>
                <a:lnTo>
                  <a:pt x="3159" y="598"/>
                </a:lnTo>
                <a:lnTo>
                  <a:pt x="3162" y="599"/>
                </a:lnTo>
                <a:lnTo>
                  <a:pt x="3165" y="603"/>
                </a:lnTo>
                <a:lnTo>
                  <a:pt x="3165" y="608"/>
                </a:lnTo>
                <a:lnTo>
                  <a:pt x="3164" y="611"/>
                </a:lnTo>
                <a:lnTo>
                  <a:pt x="3162" y="614"/>
                </a:lnTo>
                <a:lnTo>
                  <a:pt x="3154" y="624"/>
                </a:lnTo>
                <a:lnTo>
                  <a:pt x="3152" y="630"/>
                </a:lnTo>
                <a:lnTo>
                  <a:pt x="3155" y="639"/>
                </a:lnTo>
                <a:lnTo>
                  <a:pt x="3158" y="639"/>
                </a:lnTo>
                <a:lnTo>
                  <a:pt x="3160" y="633"/>
                </a:lnTo>
                <a:lnTo>
                  <a:pt x="3210" y="578"/>
                </a:lnTo>
                <a:lnTo>
                  <a:pt x="3214" y="575"/>
                </a:lnTo>
                <a:lnTo>
                  <a:pt x="3219" y="572"/>
                </a:lnTo>
                <a:lnTo>
                  <a:pt x="3222" y="571"/>
                </a:lnTo>
                <a:lnTo>
                  <a:pt x="3226" y="569"/>
                </a:lnTo>
                <a:lnTo>
                  <a:pt x="3229" y="569"/>
                </a:lnTo>
                <a:lnTo>
                  <a:pt x="3232" y="566"/>
                </a:lnTo>
                <a:lnTo>
                  <a:pt x="3238" y="558"/>
                </a:lnTo>
                <a:lnTo>
                  <a:pt x="3232" y="559"/>
                </a:lnTo>
                <a:lnTo>
                  <a:pt x="3223" y="561"/>
                </a:lnTo>
                <a:lnTo>
                  <a:pt x="3219" y="560"/>
                </a:lnTo>
                <a:lnTo>
                  <a:pt x="3219" y="543"/>
                </a:lnTo>
                <a:lnTo>
                  <a:pt x="3217" y="537"/>
                </a:lnTo>
                <a:lnTo>
                  <a:pt x="3198" y="511"/>
                </a:lnTo>
                <a:lnTo>
                  <a:pt x="3195" y="507"/>
                </a:lnTo>
                <a:lnTo>
                  <a:pt x="3166" y="497"/>
                </a:lnTo>
                <a:lnTo>
                  <a:pt x="3154" y="487"/>
                </a:lnTo>
                <a:lnTo>
                  <a:pt x="3147" y="485"/>
                </a:lnTo>
                <a:lnTo>
                  <a:pt x="3143" y="491"/>
                </a:lnTo>
                <a:lnTo>
                  <a:pt x="3121" y="497"/>
                </a:lnTo>
                <a:lnTo>
                  <a:pt x="3116" y="500"/>
                </a:lnTo>
                <a:lnTo>
                  <a:pt x="3119" y="504"/>
                </a:lnTo>
                <a:lnTo>
                  <a:pt x="3125" y="505"/>
                </a:lnTo>
                <a:lnTo>
                  <a:pt x="3135" y="505"/>
                </a:lnTo>
                <a:lnTo>
                  <a:pt x="3140" y="507"/>
                </a:lnTo>
                <a:lnTo>
                  <a:pt x="3143" y="510"/>
                </a:lnTo>
                <a:lnTo>
                  <a:pt x="3146" y="512"/>
                </a:lnTo>
                <a:lnTo>
                  <a:pt x="3149" y="516"/>
                </a:lnTo>
                <a:lnTo>
                  <a:pt x="3141" y="525"/>
                </a:lnTo>
                <a:lnTo>
                  <a:pt x="3130" y="532"/>
                </a:lnTo>
                <a:lnTo>
                  <a:pt x="3118" y="532"/>
                </a:lnTo>
                <a:lnTo>
                  <a:pt x="3108" y="525"/>
                </a:lnTo>
                <a:lnTo>
                  <a:pt x="3105" y="522"/>
                </a:lnTo>
                <a:lnTo>
                  <a:pt x="3102" y="513"/>
                </a:lnTo>
                <a:lnTo>
                  <a:pt x="3091" y="503"/>
                </a:lnTo>
                <a:lnTo>
                  <a:pt x="3086" y="495"/>
                </a:lnTo>
                <a:lnTo>
                  <a:pt x="3080" y="482"/>
                </a:lnTo>
                <a:lnTo>
                  <a:pt x="3076" y="478"/>
                </a:lnTo>
                <a:lnTo>
                  <a:pt x="3081" y="467"/>
                </a:lnTo>
                <a:lnTo>
                  <a:pt x="3080" y="458"/>
                </a:lnTo>
                <a:lnTo>
                  <a:pt x="3074" y="450"/>
                </a:lnTo>
                <a:lnTo>
                  <a:pt x="3067" y="443"/>
                </a:lnTo>
                <a:lnTo>
                  <a:pt x="3056" y="423"/>
                </a:lnTo>
                <a:lnTo>
                  <a:pt x="3049" y="416"/>
                </a:lnTo>
                <a:lnTo>
                  <a:pt x="3043" y="425"/>
                </a:lnTo>
                <a:lnTo>
                  <a:pt x="3041" y="425"/>
                </a:lnTo>
                <a:lnTo>
                  <a:pt x="3034" y="416"/>
                </a:lnTo>
                <a:lnTo>
                  <a:pt x="3032" y="411"/>
                </a:lnTo>
                <a:lnTo>
                  <a:pt x="3036" y="408"/>
                </a:lnTo>
                <a:lnTo>
                  <a:pt x="3039" y="407"/>
                </a:lnTo>
                <a:lnTo>
                  <a:pt x="3045" y="404"/>
                </a:lnTo>
                <a:lnTo>
                  <a:pt x="3061" y="401"/>
                </a:lnTo>
                <a:lnTo>
                  <a:pt x="3067" y="399"/>
                </a:lnTo>
                <a:lnTo>
                  <a:pt x="3071" y="396"/>
                </a:lnTo>
                <a:lnTo>
                  <a:pt x="3074" y="393"/>
                </a:lnTo>
                <a:lnTo>
                  <a:pt x="3080" y="386"/>
                </a:lnTo>
                <a:lnTo>
                  <a:pt x="3082" y="383"/>
                </a:lnTo>
                <a:lnTo>
                  <a:pt x="3079" y="375"/>
                </a:lnTo>
                <a:lnTo>
                  <a:pt x="3078" y="371"/>
                </a:lnTo>
                <a:lnTo>
                  <a:pt x="3074" y="369"/>
                </a:lnTo>
                <a:lnTo>
                  <a:pt x="3072" y="383"/>
                </a:lnTo>
                <a:lnTo>
                  <a:pt x="3063" y="392"/>
                </a:lnTo>
                <a:lnTo>
                  <a:pt x="3051" y="395"/>
                </a:lnTo>
                <a:lnTo>
                  <a:pt x="3036" y="396"/>
                </a:lnTo>
                <a:lnTo>
                  <a:pt x="3030" y="394"/>
                </a:lnTo>
                <a:lnTo>
                  <a:pt x="3025" y="394"/>
                </a:lnTo>
                <a:lnTo>
                  <a:pt x="3017" y="402"/>
                </a:lnTo>
                <a:lnTo>
                  <a:pt x="3012" y="404"/>
                </a:lnTo>
                <a:lnTo>
                  <a:pt x="3007" y="407"/>
                </a:lnTo>
                <a:lnTo>
                  <a:pt x="2994" y="420"/>
                </a:lnTo>
                <a:lnTo>
                  <a:pt x="2985" y="427"/>
                </a:lnTo>
                <a:lnTo>
                  <a:pt x="2975" y="438"/>
                </a:lnTo>
                <a:lnTo>
                  <a:pt x="2971" y="438"/>
                </a:lnTo>
                <a:lnTo>
                  <a:pt x="2968" y="438"/>
                </a:lnTo>
                <a:lnTo>
                  <a:pt x="2960" y="438"/>
                </a:lnTo>
                <a:lnTo>
                  <a:pt x="2954" y="444"/>
                </a:lnTo>
                <a:lnTo>
                  <a:pt x="2932" y="472"/>
                </a:lnTo>
                <a:lnTo>
                  <a:pt x="2930" y="480"/>
                </a:lnTo>
                <a:lnTo>
                  <a:pt x="2918" y="482"/>
                </a:lnTo>
                <a:lnTo>
                  <a:pt x="2912" y="484"/>
                </a:lnTo>
                <a:lnTo>
                  <a:pt x="2909" y="487"/>
                </a:lnTo>
                <a:lnTo>
                  <a:pt x="2912" y="494"/>
                </a:lnTo>
                <a:lnTo>
                  <a:pt x="2914" y="495"/>
                </a:lnTo>
                <a:lnTo>
                  <a:pt x="2925" y="494"/>
                </a:lnTo>
                <a:lnTo>
                  <a:pt x="2930" y="495"/>
                </a:lnTo>
                <a:lnTo>
                  <a:pt x="2937" y="503"/>
                </a:lnTo>
                <a:lnTo>
                  <a:pt x="2943" y="505"/>
                </a:lnTo>
                <a:lnTo>
                  <a:pt x="2949" y="505"/>
                </a:lnTo>
                <a:lnTo>
                  <a:pt x="2961" y="500"/>
                </a:lnTo>
                <a:lnTo>
                  <a:pt x="2965" y="500"/>
                </a:lnTo>
                <a:lnTo>
                  <a:pt x="2973" y="500"/>
                </a:lnTo>
                <a:lnTo>
                  <a:pt x="2980" y="504"/>
                </a:lnTo>
                <a:lnTo>
                  <a:pt x="2986" y="509"/>
                </a:lnTo>
                <a:lnTo>
                  <a:pt x="2987" y="515"/>
                </a:lnTo>
                <a:lnTo>
                  <a:pt x="2986" y="522"/>
                </a:lnTo>
                <a:lnTo>
                  <a:pt x="2974" y="542"/>
                </a:lnTo>
                <a:lnTo>
                  <a:pt x="2962" y="573"/>
                </a:lnTo>
                <a:lnTo>
                  <a:pt x="2954" y="586"/>
                </a:lnTo>
                <a:lnTo>
                  <a:pt x="2940" y="597"/>
                </a:lnTo>
                <a:lnTo>
                  <a:pt x="2926" y="603"/>
                </a:lnTo>
                <a:lnTo>
                  <a:pt x="2918" y="604"/>
                </a:lnTo>
                <a:lnTo>
                  <a:pt x="2908" y="605"/>
                </a:lnTo>
                <a:lnTo>
                  <a:pt x="2907" y="604"/>
                </a:lnTo>
                <a:lnTo>
                  <a:pt x="2902" y="597"/>
                </a:lnTo>
                <a:lnTo>
                  <a:pt x="2899" y="595"/>
                </a:lnTo>
                <a:lnTo>
                  <a:pt x="2895" y="595"/>
                </a:lnTo>
                <a:lnTo>
                  <a:pt x="2880" y="598"/>
                </a:lnTo>
                <a:lnTo>
                  <a:pt x="2877" y="599"/>
                </a:lnTo>
                <a:lnTo>
                  <a:pt x="2875" y="599"/>
                </a:lnTo>
                <a:lnTo>
                  <a:pt x="2872" y="598"/>
                </a:lnTo>
                <a:lnTo>
                  <a:pt x="2871" y="596"/>
                </a:lnTo>
                <a:lnTo>
                  <a:pt x="2870" y="595"/>
                </a:lnTo>
                <a:lnTo>
                  <a:pt x="2869" y="592"/>
                </a:lnTo>
                <a:lnTo>
                  <a:pt x="2866" y="591"/>
                </a:lnTo>
                <a:lnTo>
                  <a:pt x="2862" y="592"/>
                </a:lnTo>
                <a:lnTo>
                  <a:pt x="2860" y="596"/>
                </a:lnTo>
                <a:lnTo>
                  <a:pt x="2860" y="599"/>
                </a:lnTo>
                <a:lnTo>
                  <a:pt x="2858" y="604"/>
                </a:lnTo>
                <a:lnTo>
                  <a:pt x="2852" y="606"/>
                </a:lnTo>
                <a:lnTo>
                  <a:pt x="2847" y="603"/>
                </a:lnTo>
                <a:lnTo>
                  <a:pt x="2845" y="595"/>
                </a:lnTo>
                <a:lnTo>
                  <a:pt x="2844" y="586"/>
                </a:lnTo>
                <a:lnTo>
                  <a:pt x="2845" y="577"/>
                </a:lnTo>
                <a:lnTo>
                  <a:pt x="2844" y="573"/>
                </a:lnTo>
                <a:lnTo>
                  <a:pt x="2839" y="577"/>
                </a:lnTo>
                <a:lnTo>
                  <a:pt x="2835" y="578"/>
                </a:lnTo>
                <a:lnTo>
                  <a:pt x="2833" y="574"/>
                </a:lnTo>
                <a:lnTo>
                  <a:pt x="2832" y="569"/>
                </a:lnTo>
                <a:lnTo>
                  <a:pt x="2832" y="565"/>
                </a:lnTo>
                <a:lnTo>
                  <a:pt x="2834" y="561"/>
                </a:lnTo>
                <a:lnTo>
                  <a:pt x="2849" y="544"/>
                </a:lnTo>
                <a:lnTo>
                  <a:pt x="2853" y="532"/>
                </a:lnTo>
                <a:lnTo>
                  <a:pt x="2854" y="529"/>
                </a:lnTo>
                <a:lnTo>
                  <a:pt x="2856" y="528"/>
                </a:lnTo>
                <a:lnTo>
                  <a:pt x="2859" y="528"/>
                </a:lnTo>
                <a:lnTo>
                  <a:pt x="2864" y="525"/>
                </a:lnTo>
                <a:lnTo>
                  <a:pt x="2865" y="521"/>
                </a:lnTo>
                <a:lnTo>
                  <a:pt x="2863" y="512"/>
                </a:lnTo>
                <a:lnTo>
                  <a:pt x="2856" y="512"/>
                </a:lnTo>
                <a:lnTo>
                  <a:pt x="2849" y="516"/>
                </a:lnTo>
                <a:lnTo>
                  <a:pt x="2844" y="519"/>
                </a:lnTo>
                <a:lnTo>
                  <a:pt x="2837" y="523"/>
                </a:lnTo>
                <a:lnTo>
                  <a:pt x="2828" y="525"/>
                </a:lnTo>
                <a:lnTo>
                  <a:pt x="2821" y="523"/>
                </a:lnTo>
                <a:lnTo>
                  <a:pt x="2819" y="512"/>
                </a:lnTo>
                <a:lnTo>
                  <a:pt x="2816" y="510"/>
                </a:lnTo>
                <a:lnTo>
                  <a:pt x="2814" y="507"/>
                </a:lnTo>
                <a:lnTo>
                  <a:pt x="2812" y="505"/>
                </a:lnTo>
                <a:lnTo>
                  <a:pt x="2813" y="500"/>
                </a:lnTo>
                <a:lnTo>
                  <a:pt x="2815" y="495"/>
                </a:lnTo>
                <a:lnTo>
                  <a:pt x="2820" y="493"/>
                </a:lnTo>
                <a:lnTo>
                  <a:pt x="2832" y="486"/>
                </a:lnTo>
                <a:lnTo>
                  <a:pt x="2834" y="484"/>
                </a:lnTo>
                <a:lnTo>
                  <a:pt x="2834" y="479"/>
                </a:lnTo>
                <a:lnTo>
                  <a:pt x="2835" y="478"/>
                </a:lnTo>
                <a:lnTo>
                  <a:pt x="2840" y="470"/>
                </a:lnTo>
                <a:lnTo>
                  <a:pt x="2841" y="469"/>
                </a:lnTo>
                <a:lnTo>
                  <a:pt x="2846" y="467"/>
                </a:lnTo>
                <a:lnTo>
                  <a:pt x="2853" y="460"/>
                </a:lnTo>
                <a:lnTo>
                  <a:pt x="2858" y="451"/>
                </a:lnTo>
                <a:lnTo>
                  <a:pt x="2859" y="444"/>
                </a:lnTo>
                <a:lnTo>
                  <a:pt x="2850" y="451"/>
                </a:lnTo>
                <a:lnTo>
                  <a:pt x="2825" y="476"/>
                </a:lnTo>
                <a:lnTo>
                  <a:pt x="2821" y="478"/>
                </a:lnTo>
                <a:lnTo>
                  <a:pt x="2815" y="478"/>
                </a:lnTo>
                <a:lnTo>
                  <a:pt x="2812" y="478"/>
                </a:lnTo>
                <a:lnTo>
                  <a:pt x="2810" y="481"/>
                </a:lnTo>
                <a:lnTo>
                  <a:pt x="2806" y="488"/>
                </a:lnTo>
                <a:lnTo>
                  <a:pt x="2803" y="492"/>
                </a:lnTo>
                <a:lnTo>
                  <a:pt x="2802" y="491"/>
                </a:lnTo>
                <a:lnTo>
                  <a:pt x="2801" y="487"/>
                </a:lnTo>
                <a:lnTo>
                  <a:pt x="2798" y="482"/>
                </a:lnTo>
                <a:lnTo>
                  <a:pt x="2796" y="479"/>
                </a:lnTo>
                <a:lnTo>
                  <a:pt x="2794" y="478"/>
                </a:lnTo>
                <a:lnTo>
                  <a:pt x="2790" y="480"/>
                </a:lnTo>
                <a:lnTo>
                  <a:pt x="2777" y="494"/>
                </a:lnTo>
                <a:lnTo>
                  <a:pt x="2760" y="506"/>
                </a:lnTo>
                <a:lnTo>
                  <a:pt x="2754" y="513"/>
                </a:lnTo>
                <a:lnTo>
                  <a:pt x="2752" y="525"/>
                </a:lnTo>
                <a:lnTo>
                  <a:pt x="2748" y="525"/>
                </a:lnTo>
                <a:lnTo>
                  <a:pt x="2743" y="522"/>
                </a:lnTo>
                <a:lnTo>
                  <a:pt x="2738" y="528"/>
                </a:lnTo>
                <a:lnTo>
                  <a:pt x="2729" y="544"/>
                </a:lnTo>
                <a:lnTo>
                  <a:pt x="2732" y="530"/>
                </a:lnTo>
                <a:lnTo>
                  <a:pt x="2723" y="522"/>
                </a:lnTo>
                <a:lnTo>
                  <a:pt x="2712" y="513"/>
                </a:lnTo>
                <a:lnTo>
                  <a:pt x="2708" y="504"/>
                </a:lnTo>
                <a:lnTo>
                  <a:pt x="2704" y="491"/>
                </a:lnTo>
                <a:lnTo>
                  <a:pt x="2704" y="481"/>
                </a:lnTo>
                <a:lnTo>
                  <a:pt x="2709" y="478"/>
                </a:lnTo>
                <a:lnTo>
                  <a:pt x="2712" y="475"/>
                </a:lnTo>
                <a:lnTo>
                  <a:pt x="2724" y="466"/>
                </a:lnTo>
                <a:lnTo>
                  <a:pt x="2729" y="460"/>
                </a:lnTo>
                <a:lnTo>
                  <a:pt x="2743" y="447"/>
                </a:lnTo>
                <a:lnTo>
                  <a:pt x="2754" y="433"/>
                </a:lnTo>
                <a:lnTo>
                  <a:pt x="2769" y="420"/>
                </a:lnTo>
                <a:lnTo>
                  <a:pt x="2779" y="413"/>
                </a:lnTo>
                <a:lnTo>
                  <a:pt x="2798" y="408"/>
                </a:lnTo>
                <a:lnTo>
                  <a:pt x="2804" y="405"/>
                </a:lnTo>
                <a:lnTo>
                  <a:pt x="2804" y="402"/>
                </a:lnTo>
                <a:lnTo>
                  <a:pt x="2796" y="402"/>
                </a:lnTo>
                <a:lnTo>
                  <a:pt x="2784" y="410"/>
                </a:lnTo>
                <a:lnTo>
                  <a:pt x="2778" y="411"/>
                </a:lnTo>
                <a:lnTo>
                  <a:pt x="2752" y="413"/>
                </a:lnTo>
                <a:lnTo>
                  <a:pt x="2742" y="417"/>
                </a:lnTo>
                <a:lnTo>
                  <a:pt x="2738" y="417"/>
                </a:lnTo>
                <a:lnTo>
                  <a:pt x="2735" y="416"/>
                </a:lnTo>
                <a:lnTo>
                  <a:pt x="2735" y="411"/>
                </a:lnTo>
                <a:lnTo>
                  <a:pt x="2738" y="408"/>
                </a:lnTo>
                <a:lnTo>
                  <a:pt x="2740" y="406"/>
                </a:lnTo>
                <a:lnTo>
                  <a:pt x="2754" y="404"/>
                </a:lnTo>
                <a:lnTo>
                  <a:pt x="2761" y="399"/>
                </a:lnTo>
                <a:lnTo>
                  <a:pt x="2773" y="383"/>
                </a:lnTo>
                <a:lnTo>
                  <a:pt x="2803" y="356"/>
                </a:lnTo>
                <a:lnTo>
                  <a:pt x="2814" y="342"/>
                </a:lnTo>
                <a:lnTo>
                  <a:pt x="2813" y="327"/>
                </a:lnTo>
                <a:lnTo>
                  <a:pt x="2807" y="324"/>
                </a:lnTo>
                <a:lnTo>
                  <a:pt x="2798" y="320"/>
                </a:lnTo>
                <a:lnTo>
                  <a:pt x="2789" y="319"/>
                </a:lnTo>
                <a:lnTo>
                  <a:pt x="2785" y="324"/>
                </a:lnTo>
                <a:lnTo>
                  <a:pt x="2788" y="332"/>
                </a:lnTo>
                <a:lnTo>
                  <a:pt x="2791" y="339"/>
                </a:lnTo>
                <a:lnTo>
                  <a:pt x="2792" y="346"/>
                </a:lnTo>
                <a:lnTo>
                  <a:pt x="2788" y="356"/>
                </a:lnTo>
                <a:lnTo>
                  <a:pt x="2784" y="357"/>
                </a:lnTo>
                <a:lnTo>
                  <a:pt x="2779" y="357"/>
                </a:lnTo>
                <a:lnTo>
                  <a:pt x="2776" y="359"/>
                </a:lnTo>
                <a:lnTo>
                  <a:pt x="2773" y="365"/>
                </a:lnTo>
                <a:lnTo>
                  <a:pt x="2772" y="367"/>
                </a:lnTo>
                <a:lnTo>
                  <a:pt x="2761" y="374"/>
                </a:lnTo>
                <a:lnTo>
                  <a:pt x="2747" y="386"/>
                </a:lnTo>
                <a:lnTo>
                  <a:pt x="2733" y="394"/>
                </a:lnTo>
                <a:lnTo>
                  <a:pt x="2724" y="390"/>
                </a:lnTo>
                <a:lnTo>
                  <a:pt x="2717" y="390"/>
                </a:lnTo>
                <a:lnTo>
                  <a:pt x="2710" y="393"/>
                </a:lnTo>
                <a:lnTo>
                  <a:pt x="2704" y="396"/>
                </a:lnTo>
                <a:lnTo>
                  <a:pt x="2702" y="400"/>
                </a:lnTo>
                <a:lnTo>
                  <a:pt x="2701" y="402"/>
                </a:lnTo>
                <a:lnTo>
                  <a:pt x="2698" y="405"/>
                </a:lnTo>
                <a:lnTo>
                  <a:pt x="2695" y="405"/>
                </a:lnTo>
                <a:lnTo>
                  <a:pt x="2690" y="405"/>
                </a:lnTo>
                <a:lnTo>
                  <a:pt x="2689" y="402"/>
                </a:lnTo>
                <a:lnTo>
                  <a:pt x="2687" y="400"/>
                </a:lnTo>
                <a:lnTo>
                  <a:pt x="2685" y="400"/>
                </a:lnTo>
                <a:lnTo>
                  <a:pt x="2677" y="400"/>
                </a:lnTo>
                <a:lnTo>
                  <a:pt x="2673" y="404"/>
                </a:lnTo>
                <a:lnTo>
                  <a:pt x="2671" y="417"/>
                </a:lnTo>
                <a:lnTo>
                  <a:pt x="2666" y="429"/>
                </a:lnTo>
                <a:lnTo>
                  <a:pt x="2665" y="436"/>
                </a:lnTo>
                <a:lnTo>
                  <a:pt x="2668" y="442"/>
                </a:lnTo>
                <a:lnTo>
                  <a:pt x="2673" y="441"/>
                </a:lnTo>
                <a:lnTo>
                  <a:pt x="2691" y="427"/>
                </a:lnTo>
                <a:lnTo>
                  <a:pt x="2697" y="426"/>
                </a:lnTo>
                <a:lnTo>
                  <a:pt x="2703" y="427"/>
                </a:lnTo>
                <a:lnTo>
                  <a:pt x="2704" y="431"/>
                </a:lnTo>
                <a:lnTo>
                  <a:pt x="2699" y="438"/>
                </a:lnTo>
                <a:lnTo>
                  <a:pt x="2696" y="441"/>
                </a:lnTo>
                <a:lnTo>
                  <a:pt x="2687" y="444"/>
                </a:lnTo>
                <a:lnTo>
                  <a:pt x="2685" y="445"/>
                </a:lnTo>
                <a:lnTo>
                  <a:pt x="2671" y="458"/>
                </a:lnTo>
                <a:lnTo>
                  <a:pt x="2665" y="457"/>
                </a:lnTo>
                <a:lnTo>
                  <a:pt x="2660" y="453"/>
                </a:lnTo>
                <a:lnTo>
                  <a:pt x="2654" y="442"/>
                </a:lnTo>
                <a:lnTo>
                  <a:pt x="2643" y="454"/>
                </a:lnTo>
                <a:lnTo>
                  <a:pt x="2637" y="457"/>
                </a:lnTo>
                <a:lnTo>
                  <a:pt x="2629" y="461"/>
                </a:lnTo>
                <a:lnTo>
                  <a:pt x="2621" y="462"/>
                </a:lnTo>
                <a:lnTo>
                  <a:pt x="2610" y="462"/>
                </a:lnTo>
                <a:lnTo>
                  <a:pt x="2604" y="460"/>
                </a:lnTo>
                <a:lnTo>
                  <a:pt x="2610" y="453"/>
                </a:lnTo>
                <a:lnTo>
                  <a:pt x="2601" y="453"/>
                </a:lnTo>
                <a:lnTo>
                  <a:pt x="2585" y="456"/>
                </a:lnTo>
                <a:lnTo>
                  <a:pt x="2569" y="461"/>
                </a:lnTo>
                <a:lnTo>
                  <a:pt x="2562" y="468"/>
                </a:lnTo>
                <a:lnTo>
                  <a:pt x="2563" y="473"/>
                </a:lnTo>
                <a:lnTo>
                  <a:pt x="2564" y="475"/>
                </a:lnTo>
                <a:lnTo>
                  <a:pt x="2563" y="476"/>
                </a:lnTo>
                <a:lnTo>
                  <a:pt x="2560" y="480"/>
                </a:lnTo>
                <a:lnTo>
                  <a:pt x="2557" y="482"/>
                </a:lnTo>
                <a:lnTo>
                  <a:pt x="2538" y="490"/>
                </a:lnTo>
                <a:lnTo>
                  <a:pt x="2536" y="491"/>
                </a:lnTo>
                <a:lnTo>
                  <a:pt x="2538" y="493"/>
                </a:lnTo>
                <a:lnTo>
                  <a:pt x="2554" y="505"/>
                </a:lnTo>
                <a:lnTo>
                  <a:pt x="2559" y="507"/>
                </a:lnTo>
                <a:lnTo>
                  <a:pt x="2567" y="507"/>
                </a:lnTo>
                <a:lnTo>
                  <a:pt x="2574" y="510"/>
                </a:lnTo>
                <a:lnTo>
                  <a:pt x="2574" y="513"/>
                </a:lnTo>
                <a:lnTo>
                  <a:pt x="2570" y="517"/>
                </a:lnTo>
                <a:lnTo>
                  <a:pt x="2563" y="519"/>
                </a:lnTo>
                <a:lnTo>
                  <a:pt x="2555" y="518"/>
                </a:lnTo>
                <a:lnTo>
                  <a:pt x="2549" y="515"/>
                </a:lnTo>
                <a:lnTo>
                  <a:pt x="2544" y="511"/>
                </a:lnTo>
                <a:lnTo>
                  <a:pt x="2537" y="507"/>
                </a:lnTo>
                <a:lnTo>
                  <a:pt x="2530" y="507"/>
                </a:lnTo>
                <a:lnTo>
                  <a:pt x="2517" y="511"/>
                </a:lnTo>
                <a:lnTo>
                  <a:pt x="2510" y="511"/>
                </a:lnTo>
                <a:lnTo>
                  <a:pt x="2514" y="518"/>
                </a:lnTo>
                <a:lnTo>
                  <a:pt x="2526" y="529"/>
                </a:lnTo>
                <a:lnTo>
                  <a:pt x="2529" y="536"/>
                </a:lnTo>
                <a:lnTo>
                  <a:pt x="2520" y="535"/>
                </a:lnTo>
                <a:lnTo>
                  <a:pt x="2516" y="530"/>
                </a:lnTo>
                <a:lnTo>
                  <a:pt x="2510" y="524"/>
                </a:lnTo>
                <a:lnTo>
                  <a:pt x="2505" y="519"/>
                </a:lnTo>
                <a:lnTo>
                  <a:pt x="2498" y="516"/>
                </a:lnTo>
                <a:lnTo>
                  <a:pt x="2493" y="516"/>
                </a:lnTo>
                <a:lnTo>
                  <a:pt x="2487" y="517"/>
                </a:lnTo>
                <a:lnTo>
                  <a:pt x="2480" y="519"/>
                </a:lnTo>
                <a:lnTo>
                  <a:pt x="2470" y="524"/>
                </a:lnTo>
                <a:lnTo>
                  <a:pt x="2465" y="525"/>
                </a:lnTo>
                <a:lnTo>
                  <a:pt x="2461" y="523"/>
                </a:lnTo>
                <a:lnTo>
                  <a:pt x="2452" y="515"/>
                </a:lnTo>
                <a:lnTo>
                  <a:pt x="2451" y="512"/>
                </a:lnTo>
                <a:lnTo>
                  <a:pt x="2449" y="510"/>
                </a:lnTo>
                <a:lnTo>
                  <a:pt x="2434" y="503"/>
                </a:lnTo>
                <a:lnTo>
                  <a:pt x="2433" y="500"/>
                </a:lnTo>
                <a:lnTo>
                  <a:pt x="2430" y="492"/>
                </a:lnTo>
                <a:lnTo>
                  <a:pt x="2422" y="481"/>
                </a:lnTo>
                <a:lnTo>
                  <a:pt x="2421" y="479"/>
                </a:lnTo>
                <a:lnTo>
                  <a:pt x="2419" y="478"/>
                </a:lnTo>
                <a:lnTo>
                  <a:pt x="2412" y="475"/>
                </a:lnTo>
                <a:lnTo>
                  <a:pt x="2408" y="474"/>
                </a:lnTo>
                <a:lnTo>
                  <a:pt x="2403" y="473"/>
                </a:lnTo>
                <a:lnTo>
                  <a:pt x="2384" y="472"/>
                </a:lnTo>
                <a:lnTo>
                  <a:pt x="2376" y="469"/>
                </a:lnTo>
                <a:lnTo>
                  <a:pt x="2374" y="463"/>
                </a:lnTo>
                <a:lnTo>
                  <a:pt x="2370" y="455"/>
                </a:lnTo>
                <a:lnTo>
                  <a:pt x="2368" y="437"/>
                </a:lnTo>
                <a:lnTo>
                  <a:pt x="2366" y="433"/>
                </a:lnTo>
                <a:lnTo>
                  <a:pt x="2362" y="433"/>
                </a:lnTo>
                <a:lnTo>
                  <a:pt x="2358" y="436"/>
                </a:lnTo>
                <a:lnTo>
                  <a:pt x="2354" y="436"/>
                </a:lnTo>
                <a:lnTo>
                  <a:pt x="2352" y="433"/>
                </a:lnTo>
                <a:lnTo>
                  <a:pt x="2350" y="427"/>
                </a:lnTo>
                <a:lnTo>
                  <a:pt x="2348" y="425"/>
                </a:lnTo>
                <a:lnTo>
                  <a:pt x="2344" y="419"/>
                </a:lnTo>
                <a:lnTo>
                  <a:pt x="2341" y="416"/>
                </a:lnTo>
                <a:lnTo>
                  <a:pt x="2340" y="412"/>
                </a:lnTo>
                <a:lnTo>
                  <a:pt x="2341" y="404"/>
                </a:lnTo>
                <a:lnTo>
                  <a:pt x="2341" y="399"/>
                </a:lnTo>
                <a:lnTo>
                  <a:pt x="2339" y="396"/>
                </a:lnTo>
                <a:lnTo>
                  <a:pt x="2331" y="398"/>
                </a:lnTo>
                <a:lnTo>
                  <a:pt x="2320" y="399"/>
                </a:lnTo>
                <a:lnTo>
                  <a:pt x="2313" y="402"/>
                </a:lnTo>
                <a:lnTo>
                  <a:pt x="2310" y="405"/>
                </a:lnTo>
                <a:lnTo>
                  <a:pt x="2284" y="431"/>
                </a:lnTo>
                <a:lnTo>
                  <a:pt x="2272" y="438"/>
                </a:lnTo>
                <a:lnTo>
                  <a:pt x="2268" y="444"/>
                </a:lnTo>
                <a:lnTo>
                  <a:pt x="2264" y="438"/>
                </a:lnTo>
                <a:lnTo>
                  <a:pt x="2255" y="439"/>
                </a:lnTo>
                <a:lnTo>
                  <a:pt x="2239" y="444"/>
                </a:lnTo>
                <a:lnTo>
                  <a:pt x="2202" y="442"/>
                </a:lnTo>
                <a:lnTo>
                  <a:pt x="2183" y="436"/>
                </a:lnTo>
                <a:lnTo>
                  <a:pt x="2168" y="426"/>
                </a:lnTo>
                <a:lnTo>
                  <a:pt x="2143" y="405"/>
                </a:lnTo>
                <a:lnTo>
                  <a:pt x="2135" y="408"/>
                </a:lnTo>
                <a:lnTo>
                  <a:pt x="2134" y="412"/>
                </a:lnTo>
                <a:lnTo>
                  <a:pt x="2134" y="417"/>
                </a:lnTo>
                <a:lnTo>
                  <a:pt x="2131" y="425"/>
                </a:lnTo>
                <a:lnTo>
                  <a:pt x="2128" y="429"/>
                </a:lnTo>
                <a:lnTo>
                  <a:pt x="2112" y="439"/>
                </a:lnTo>
                <a:lnTo>
                  <a:pt x="2109" y="449"/>
                </a:lnTo>
                <a:lnTo>
                  <a:pt x="2105" y="450"/>
                </a:lnTo>
                <a:lnTo>
                  <a:pt x="2103" y="449"/>
                </a:lnTo>
                <a:lnTo>
                  <a:pt x="2101" y="445"/>
                </a:lnTo>
                <a:lnTo>
                  <a:pt x="2101" y="442"/>
                </a:lnTo>
                <a:lnTo>
                  <a:pt x="2104" y="437"/>
                </a:lnTo>
                <a:lnTo>
                  <a:pt x="2104" y="435"/>
                </a:lnTo>
                <a:lnTo>
                  <a:pt x="2104" y="425"/>
                </a:lnTo>
                <a:lnTo>
                  <a:pt x="2104" y="422"/>
                </a:lnTo>
                <a:lnTo>
                  <a:pt x="2101" y="417"/>
                </a:lnTo>
                <a:lnTo>
                  <a:pt x="2099" y="413"/>
                </a:lnTo>
                <a:lnTo>
                  <a:pt x="2097" y="411"/>
                </a:lnTo>
                <a:lnTo>
                  <a:pt x="2095" y="408"/>
                </a:lnTo>
                <a:lnTo>
                  <a:pt x="2095" y="405"/>
                </a:lnTo>
                <a:lnTo>
                  <a:pt x="2098" y="404"/>
                </a:lnTo>
                <a:lnTo>
                  <a:pt x="2105" y="404"/>
                </a:lnTo>
                <a:lnTo>
                  <a:pt x="2107" y="402"/>
                </a:lnTo>
                <a:lnTo>
                  <a:pt x="2106" y="396"/>
                </a:lnTo>
                <a:lnTo>
                  <a:pt x="2101" y="394"/>
                </a:lnTo>
                <a:lnTo>
                  <a:pt x="2095" y="393"/>
                </a:lnTo>
                <a:lnTo>
                  <a:pt x="2093" y="390"/>
                </a:lnTo>
                <a:lnTo>
                  <a:pt x="2092" y="386"/>
                </a:lnTo>
                <a:lnTo>
                  <a:pt x="2086" y="373"/>
                </a:lnTo>
                <a:lnTo>
                  <a:pt x="2083" y="369"/>
                </a:lnTo>
                <a:lnTo>
                  <a:pt x="2081" y="371"/>
                </a:lnTo>
                <a:lnTo>
                  <a:pt x="2062" y="389"/>
                </a:lnTo>
                <a:lnTo>
                  <a:pt x="2061" y="385"/>
                </a:lnTo>
                <a:lnTo>
                  <a:pt x="2061" y="381"/>
                </a:lnTo>
                <a:lnTo>
                  <a:pt x="2062" y="379"/>
                </a:lnTo>
                <a:lnTo>
                  <a:pt x="2062" y="374"/>
                </a:lnTo>
                <a:lnTo>
                  <a:pt x="2062" y="370"/>
                </a:lnTo>
                <a:lnTo>
                  <a:pt x="2060" y="368"/>
                </a:lnTo>
                <a:lnTo>
                  <a:pt x="2058" y="367"/>
                </a:lnTo>
                <a:lnTo>
                  <a:pt x="2057" y="365"/>
                </a:lnTo>
                <a:lnTo>
                  <a:pt x="2055" y="359"/>
                </a:lnTo>
                <a:lnTo>
                  <a:pt x="2050" y="355"/>
                </a:lnTo>
                <a:lnTo>
                  <a:pt x="2044" y="353"/>
                </a:lnTo>
                <a:lnTo>
                  <a:pt x="2038" y="356"/>
                </a:lnTo>
                <a:lnTo>
                  <a:pt x="2035" y="359"/>
                </a:lnTo>
                <a:lnTo>
                  <a:pt x="2032" y="365"/>
                </a:lnTo>
                <a:lnTo>
                  <a:pt x="2030" y="370"/>
                </a:lnTo>
                <a:lnTo>
                  <a:pt x="2021" y="373"/>
                </a:lnTo>
                <a:lnTo>
                  <a:pt x="2005" y="383"/>
                </a:lnTo>
                <a:lnTo>
                  <a:pt x="1983" y="373"/>
                </a:lnTo>
                <a:lnTo>
                  <a:pt x="1964" y="359"/>
                </a:lnTo>
                <a:lnTo>
                  <a:pt x="1959" y="350"/>
                </a:lnTo>
                <a:lnTo>
                  <a:pt x="1965" y="339"/>
                </a:lnTo>
                <a:lnTo>
                  <a:pt x="1975" y="333"/>
                </a:lnTo>
                <a:lnTo>
                  <a:pt x="1984" y="336"/>
                </a:lnTo>
                <a:lnTo>
                  <a:pt x="1987" y="331"/>
                </a:lnTo>
                <a:lnTo>
                  <a:pt x="1990" y="326"/>
                </a:lnTo>
                <a:lnTo>
                  <a:pt x="1994" y="324"/>
                </a:lnTo>
                <a:lnTo>
                  <a:pt x="2000" y="322"/>
                </a:lnTo>
                <a:lnTo>
                  <a:pt x="2002" y="320"/>
                </a:lnTo>
                <a:lnTo>
                  <a:pt x="2000" y="314"/>
                </a:lnTo>
                <a:lnTo>
                  <a:pt x="1993" y="306"/>
                </a:lnTo>
                <a:lnTo>
                  <a:pt x="1987" y="312"/>
                </a:lnTo>
                <a:lnTo>
                  <a:pt x="1981" y="313"/>
                </a:lnTo>
                <a:lnTo>
                  <a:pt x="1974" y="309"/>
                </a:lnTo>
                <a:lnTo>
                  <a:pt x="1967" y="308"/>
                </a:lnTo>
                <a:lnTo>
                  <a:pt x="1964" y="307"/>
                </a:lnTo>
                <a:lnTo>
                  <a:pt x="1963" y="306"/>
                </a:lnTo>
                <a:lnTo>
                  <a:pt x="1962" y="303"/>
                </a:lnTo>
                <a:lnTo>
                  <a:pt x="1958" y="302"/>
                </a:lnTo>
                <a:lnTo>
                  <a:pt x="1947" y="302"/>
                </a:lnTo>
                <a:lnTo>
                  <a:pt x="1932" y="320"/>
                </a:lnTo>
                <a:lnTo>
                  <a:pt x="1926" y="325"/>
                </a:lnTo>
                <a:lnTo>
                  <a:pt x="1920" y="327"/>
                </a:lnTo>
                <a:lnTo>
                  <a:pt x="1913" y="327"/>
                </a:lnTo>
                <a:lnTo>
                  <a:pt x="1906" y="327"/>
                </a:lnTo>
                <a:lnTo>
                  <a:pt x="1898" y="325"/>
                </a:lnTo>
                <a:lnTo>
                  <a:pt x="1894" y="340"/>
                </a:lnTo>
                <a:lnTo>
                  <a:pt x="1890" y="344"/>
                </a:lnTo>
                <a:lnTo>
                  <a:pt x="1888" y="345"/>
                </a:lnTo>
                <a:lnTo>
                  <a:pt x="1881" y="346"/>
                </a:lnTo>
                <a:lnTo>
                  <a:pt x="1875" y="350"/>
                </a:lnTo>
                <a:lnTo>
                  <a:pt x="1871" y="349"/>
                </a:lnTo>
                <a:lnTo>
                  <a:pt x="1867" y="344"/>
                </a:lnTo>
                <a:lnTo>
                  <a:pt x="1866" y="343"/>
                </a:lnTo>
                <a:lnTo>
                  <a:pt x="1866" y="340"/>
                </a:lnTo>
                <a:lnTo>
                  <a:pt x="1865" y="337"/>
                </a:lnTo>
                <a:lnTo>
                  <a:pt x="1860" y="336"/>
                </a:lnTo>
                <a:lnTo>
                  <a:pt x="1858" y="337"/>
                </a:lnTo>
                <a:lnTo>
                  <a:pt x="1848" y="342"/>
                </a:lnTo>
                <a:lnTo>
                  <a:pt x="1845" y="346"/>
                </a:lnTo>
                <a:lnTo>
                  <a:pt x="1840" y="358"/>
                </a:lnTo>
                <a:lnTo>
                  <a:pt x="1838" y="363"/>
                </a:lnTo>
                <a:lnTo>
                  <a:pt x="1834" y="361"/>
                </a:lnTo>
                <a:lnTo>
                  <a:pt x="1839" y="351"/>
                </a:lnTo>
                <a:lnTo>
                  <a:pt x="1841" y="337"/>
                </a:lnTo>
                <a:lnTo>
                  <a:pt x="1842" y="324"/>
                </a:lnTo>
                <a:lnTo>
                  <a:pt x="1838" y="316"/>
                </a:lnTo>
                <a:lnTo>
                  <a:pt x="1834" y="321"/>
                </a:lnTo>
                <a:lnTo>
                  <a:pt x="1827" y="325"/>
                </a:lnTo>
                <a:lnTo>
                  <a:pt x="1821" y="327"/>
                </a:lnTo>
                <a:lnTo>
                  <a:pt x="1819" y="330"/>
                </a:lnTo>
                <a:lnTo>
                  <a:pt x="1816" y="333"/>
                </a:lnTo>
                <a:lnTo>
                  <a:pt x="1810" y="331"/>
                </a:lnTo>
                <a:lnTo>
                  <a:pt x="1799" y="325"/>
                </a:lnTo>
                <a:lnTo>
                  <a:pt x="1792" y="325"/>
                </a:lnTo>
                <a:lnTo>
                  <a:pt x="1789" y="325"/>
                </a:lnTo>
                <a:lnTo>
                  <a:pt x="1786" y="324"/>
                </a:lnTo>
                <a:lnTo>
                  <a:pt x="1785" y="321"/>
                </a:lnTo>
                <a:lnTo>
                  <a:pt x="1789" y="319"/>
                </a:lnTo>
                <a:lnTo>
                  <a:pt x="1791" y="316"/>
                </a:lnTo>
                <a:lnTo>
                  <a:pt x="1793" y="314"/>
                </a:lnTo>
                <a:lnTo>
                  <a:pt x="1790" y="308"/>
                </a:lnTo>
                <a:lnTo>
                  <a:pt x="1786" y="306"/>
                </a:lnTo>
                <a:lnTo>
                  <a:pt x="1783" y="307"/>
                </a:lnTo>
                <a:lnTo>
                  <a:pt x="1779" y="311"/>
                </a:lnTo>
                <a:lnTo>
                  <a:pt x="1774" y="318"/>
                </a:lnTo>
                <a:lnTo>
                  <a:pt x="1773" y="321"/>
                </a:lnTo>
                <a:lnTo>
                  <a:pt x="1770" y="322"/>
                </a:lnTo>
                <a:lnTo>
                  <a:pt x="1761" y="322"/>
                </a:lnTo>
                <a:lnTo>
                  <a:pt x="1753" y="320"/>
                </a:lnTo>
                <a:lnTo>
                  <a:pt x="1749" y="316"/>
                </a:lnTo>
                <a:lnTo>
                  <a:pt x="1751" y="311"/>
                </a:lnTo>
                <a:lnTo>
                  <a:pt x="1755" y="303"/>
                </a:lnTo>
                <a:lnTo>
                  <a:pt x="1761" y="301"/>
                </a:lnTo>
                <a:lnTo>
                  <a:pt x="1767" y="299"/>
                </a:lnTo>
                <a:lnTo>
                  <a:pt x="1770" y="295"/>
                </a:lnTo>
                <a:lnTo>
                  <a:pt x="1762" y="291"/>
                </a:lnTo>
                <a:lnTo>
                  <a:pt x="1758" y="291"/>
                </a:lnTo>
                <a:lnTo>
                  <a:pt x="1747" y="293"/>
                </a:lnTo>
                <a:lnTo>
                  <a:pt x="1740" y="291"/>
                </a:lnTo>
                <a:lnTo>
                  <a:pt x="1736" y="305"/>
                </a:lnTo>
                <a:lnTo>
                  <a:pt x="1728" y="308"/>
                </a:lnTo>
                <a:lnTo>
                  <a:pt x="1705" y="306"/>
                </a:lnTo>
                <a:lnTo>
                  <a:pt x="1697" y="303"/>
                </a:lnTo>
                <a:lnTo>
                  <a:pt x="1690" y="299"/>
                </a:lnTo>
                <a:lnTo>
                  <a:pt x="1684" y="291"/>
                </a:lnTo>
                <a:lnTo>
                  <a:pt x="1679" y="285"/>
                </a:lnTo>
                <a:lnTo>
                  <a:pt x="1662" y="254"/>
                </a:lnTo>
                <a:lnTo>
                  <a:pt x="1651" y="240"/>
                </a:lnTo>
                <a:lnTo>
                  <a:pt x="1651" y="234"/>
                </a:lnTo>
                <a:lnTo>
                  <a:pt x="1654" y="223"/>
                </a:lnTo>
                <a:lnTo>
                  <a:pt x="1653" y="220"/>
                </a:lnTo>
                <a:lnTo>
                  <a:pt x="1649" y="217"/>
                </a:lnTo>
                <a:lnTo>
                  <a:pt x="1645" y="215"/>
                </a:lnTo>
                <a:lnTo>
                  <a:pt x="1643" y="214"/>
                </a:lnTo>
                <a:lnTo>
                  <a:pt x="1640" y="214"/>
                </a:lnTo>
                <a:lnTo>
                  <a:pt x="1635" y="202"/>
                </a:lnTo>
                <a:lnTo>
                  <a:pt x="1626" y="188"/>
                </a:lnTo>
                <a:lnTo>
                  <a:pt x="1616" y="177"/>
                </a:lnTo>
                <a:lnTo>
                  <a:pt x="1605" y="171"/>
                </a:lnTo>
                <a:lnTo>
                  <a:pt x="1604" y="170"/>
                </a:lnTo>
                <a:lnTo>
                  <a:pt x="1599" y="159"/>
                </a:lnTo>
                <a:lnTo>
                  <a:pt x="1598" y="157"/>
                </a:lnTo>
                <a:lnTo>
                  <a:pt x="1595" y="154"/>
                </a:lnTo>
                <a:lnTo>
                  <a:pt x="1593" y="154"/>
                </a:lnTo>
                <a:lnTo>
                  <a:pt x="1591" y="152"/>
                </a:lnTo>
                <a:lnTo>
                  <a:pt x="1588" y="151"/>
                </a:lnTo>
                <a:lnTo>
                  <a:pt x="1587" y="148"/>
                </a:lnTo>
                <a:lnTo>
                  <a:pt x="1586" y="147"/>
                </a:lnTo>
                <a:lnTo>
                  <a:pt x="1576" y="146"/>
                </a:lnTo>
                <a:lnTo>
                  <a:pt x="1573" y="145"/>
                </a:lnTo>
                <a:lnTo>
                  <a:pt x="1570" y="146"/>
                </a:lnTo>
                <a:lnTo>
                  <a:pt x="1568" y="149"/>
                </a:lnTo>
                <a:lnTo>
                  <a:pt x="1577" y="158"/>
                </a:lnTo>
                <a:lnTo>
                  <a:pt x="1581" y="164"/>
                </a:lnTo>
                <a:lnTo>
                  <a:pt x="1582" y="173"/>
                </a:lnTo>
                <a:lnTo>
                  <a:pt x="1579" y="183"/>
                </a:lnTo>
                <a:lnTo>
                  <a:pt x="1573" y="180"/>
                </a:lnTo>
                <a:lnTo>
                  <a:pt x="1563" y="174"/>
                </a:lnTo>
                <a:lnTo>
                  <a:pt x="1554" y="174"/>
                </a:lnTo>
                <a:lnTo>
                  <a:pt x="1554" y="177"/>
                </a:lnTo>
                <a:lnTo>
                  <a:pt x="1555" y="179"/>
                </a:lnTo>
                <a:lnTo>
                  <a:pt x="1555" y="182"/>
                </a:lnTo>
                <a:lnTo>
                  <a:pt x="1552" y="183"/>
                </a:lnTo>
                <a:lnTo>
                  <a:pt x="1551" y="184"/>
                </a:lnTo>
                <a:lnTo>
                  <a:pt x="1545" y="189"/>
                </a:lnTo>
                <a:lnTo>
                  <a:pt x="1543" y="190"/>
                </a:lnTo>
                <a:lnTo>
                  <a:pt x="1539" y="191"/>
                </a:lnTo>
                <a:lnTo>
                  <a:pt x="1536" y="192"/>
                </a:lnTo>
                <a:lnTo>
                  <a:pt x="1532" y="204"/>
                </a:lnTo>
                <a:lnTo>
                  <a:pt x="1524" y="213"/>
                </a:lnTo>
                <a:lnTo>
                  <a:pt x="1515" y="219"/>
                </a:lnTo>
                <a:lnTo>
                  <a:pt x="1507" y="222"/>
                </a:lnTo>
                <a:lnTo>
                  <a:pt x="1489" y="219"/>
                </a:lnTo>
                <a:lnTo>
                  <a:pt x="1480" y="206"/>
                </a:lnTo>
                <a:lnTo>
                  <a:pt x="1472" y="190"/>
                </a:lnTo>
                <a:lnTo>
                  <a:pt x="1465" y="177"/>
                </a:lnTo>
                <a:lnTo>
                  <a:pt x="1447" y="165"/>
                </a:lnTo>
                <a:lnTo>
                  <a:pt x="1444" y="157"/>
                </a:lnTo>
                <a:lnTo>
                  <a:pt x="1441" y="154"/>
                </a:lnTo>
                <a:lnTo>
                  <a:pt x="1437" y="148"/>
                </a:lnTo>
                <a:lnTo>
                  <a:pt x="1434" y="147"/>
                </a:lnTo>
                <a:lnTo>
                  <a:pt x="1433" y="147"/>
                </a:lnTo>
                <a:lnTo>
                  <a:pt x="1431" y="149"/>
                </a:lnTo>
                <a:lnTo>
                  <a:pt x="1428" y="149"/>
                </a:lnTo>
                <a:lnTo>
                  <a:pt x="1426" y="149"/>
                </a:lnTo>
                <a:lnTo>
                  <a:pt x="1423" y="147"/>
                </a:lnTo>
                <a:lnTo>
                  <a:pt x="1425" y="143"/>
                </a:lnTo>
                <a:lnTo>
                  <a:pt x="1426" y="139"/>
                </a:lnTo>
                <a:lnTo>
                  <a:pt x="1420" y="123"/>
                </a:lnTo>
                <a:lnTo>
                  <a:pt x="1409" y="108"/>
                </a:lnTo>
                <a:lnTo>
                  <a:pt x="1397" y="98"/>
                </a:lnTo>
                <a:lnTo>
                  <a:pt x="1386" y="105"/>
                </a:lnTo>
                <a:lnTo>
                  <a:pt x="1383" y="121"/>
                </a:lnTo>
                <a:lnTo>
                  <a:pt x="1381" y="128"/>
                </a:lnTo>
                <a:lnTo>
                  <a:pt x="1375" y="130"/>
                </a:lnTo>
                <a:lnTo>
                  <a:pt x="1370" y="128"/>
                </a:lnTo>
                <a:lnTo>
                  <a:pt x="1373" y="112"/>
                </a:lnTo>
                <a:lnTo>
                  <a:pt x="1371" y="105"/>
                </a:lnTo>
                <a:lnTo>
                  <a:pt x="1372" y="103"/>
                </a:lnTo>
                <a:lnTo>
                  <a:pt x="1372" y="102"/>
                </a:lnTo>
                <a:lnTo>
                  <a:pt x="1372" y="99"/>
                </a:lnTo>
                <a:lnTo>
                  <a:pt x="1358" y="72"/>
                </a:lnTo>
                <a:lnTo>
                  <a:pt x="1357" y="65"/>
                </a:lnTo>
                <a:lnTo>
                  <a:pt x="1355" y="62"/>
                </a:lnTo>
                <a:lnTo>
                  <a:pt x="1353" y="66"/>
                </a:lnTo>
                <a:lnTo>
                  <a:pt x="1351" y="72"/>
                </a:lnTo>
                <a:lnTo>
                  <a:pt x="1351" y="74"/>
                </a:lnTo>
                <a:lnTo>
                  <a:pt x="1346" y="78"/>
                </a:lnTo>
                <a:lnTo>
                  <a:pt x="1344" y="78"/>
                </a:lnTo>
                <a:lnTo>
                  <a:pt x="1342" y="75"/>
                </a:lnTo>
                <a:lnTo>
                  <a:pt x="1338" y="74"/>
                </a:lnTo>
                <a:lnTo>
                  <a:pt x="1329" y="78"/>
                </a:lnTo>
                <a:lnTo>
                  <a:pt x="1327" y="85"/>
                </a:lnTo>
                <a:lnTo>
                  <a:pt x="1329" y="102"/>
                </a:lnTo>
                <a:lnTo>
                  <a:pt x="1333" y="116"/>
                </a:lnTo>
                <a:lnTo>
                  <a:pt x="1332" y="121"/>
                </a:lnTo>
                <a:lnTo>
                  <a:pt x="1323" y="116"/>
                </a:lnTo>
                <a:lnTo>
                  <a:pt x="1320" y="110"/>
                </a:lnTo>
                <a:lnTo>
                  <a:pt x="1314" y="92"/>
                </a:lnTo>
                <a:lnTo>
                  <a:pt x="1311" y="89"/>
                </a:lnTo>
                <a:lnTo>
                  <a:pt x="1304" y="86"/>
                </a:lnTo>
                <a:lnTo>
                  <a:pt x="1301" y="79"/>
                </a:lnTo>
                <a:lnTo>
                  <a:pt x="1297" y="72"/>
                </a:lnTo>
                <a:lnTo>
                  <a:pt x="1292" y="66"/>
                </a:lnTo>
                <a:lnTo>
                  <a:pt x="1281" y="62"/>
                </a:lnTo>
                <a:lnTo>
                  <a:pt x="1277" y="68"/>
                </a:lnTo>
                <a:lnTo>
                  <a:pt x="1275" y="77"/>
                </a:lnTo>
                <a:lnTo>
                  <a:pt x="1280" y="80"/>
                </a:lnTo>
                <a:lnTo>
                  <a:pt x="1285" y="84"/>
                </a:lnTo>
                <a:lnTo>
                  <a:pt x="1291" y="92"/>
                </a:lnTo>
                <a:lnTo>
                  <a:pt x="1293" y="100"/>
                </a:lnTo>
                <a:lnTo>
                  <a:pt x="1290" y="105"/>
                </a:lnTo>
                <a:lnTo>
                  <a:pt x="1293" y="111"/>
                </a:lnTo>
                <a:lnTo>
                  <a:pt x="1295" y="116"/>
                </a:lnTo>
                <a:lnTo>
                  <a:pt x="1296" y="121"/>
                </a:lnTo>
                <a:lnTo>
                  <a:pt x="1296" y="128"/>
                </a:lnTo>
                <a:lnTo>
                  <a:pt x="1295" y="130"/>
                </a:lnTo>
                <a:lnTo>
                  <a:pt x="1292" y="134"/>
                </a:lnTo>
                <a:lnTo>
                  <a:pt x="1292" y="135"/>
                </a:lnTo>
                <a:lnTo>
                  <a:pt x="1295" y="139"/>
                </a:lnTo>
                <a:lnTo>
                  <a:pt x="1297" y="137"/>
                </a:lnTo>
                <a:lnTo>
                  <a:pt x="1298" y="137"/>
                </a:lnTo>
                <a:lnTo>
                  <a:pt x="1301" y="139"/>
                </a:lnTo>
                <a:lnTo>
                  <a:pt x="1309" y="146"/>
                </a:lnTo>
                <a:lnTo>
                  <a:pt x="1311" y="151"/>
                </a:lnTo>
                <a:lnTo>
                  <a:pt x="1312" y="155"/>
                </a:lnTo>
                <a:lnTo>
                  <a:pt x="1308" y="160"/>
                </a:lnTo>
                <a:lnTo>
                  <a:pt x="1304" y="158"/>
                </a:lnTo>
                <a:lnTo>
                  <a:pt x="1298" y="154"/>
                </a:lnTo>
                <a:lnTo>
                  <a:pt x="1292" y="155"/>
                </a:lnTo>
                <a:lnTo>
                  <a:pt x="1293" y="161"/>
                </a:lnTo>
                <a:lnTo>
                  <a:pt x="1298" y="171"/>
                </a:lnTo>
                <a:lnTo>
                  <a:pt x="1299" y="179"/>
                </a:lnTo>
                <a:lnTo>
                  <a:pt x="1287" y="177"/>
                </a:lnTo>
                <a:lnTo>
                  <a:pt x="1278" y="169"/>
                </a:lnTo>
                <a:lnTo>
                  <a:pt x="1278" y="157"/>
                </a:lnTo>
                <a:lnTo>
                  <a:pt x="1278" y="145"/>
                </a:lnTo>
                <a:lnTo>
                  <a:pt x="1273" y="135"/>
                </a:lnTo>
                <a:lnTo>
                  <a:pt x="1270" y="140"/>
                </a:lnTo>
                <a:lnTo>
                  <a:pt x="1270" y="143"/>
                </a:lnTo>
                <a:lnTo>
                  <a:pt x="1271" y="147"/>
                </a:lnTo>
                <a:lnTo>
                  <a:pt x="1271" y="149"/>
                </a:lnTo>
                <a:lnTo>
                  <a:pt x="1268" y="152"/>
                </a:lnTo>
                <a:lnTo>
                  <a:pt x="1267" y="152"/>
                </a:lnTo>
                <a:lnTo>
                  <a:pt x="1266" y="151"/>
                </a:lnTo>
                <a:lnTo>
                  <a:pt x="1264" y="149"/>
                </a:lnTo>
                <a:lnTo>
                  <a:pt x="1260" y="147"/>
                </a:lnTo>
                <a:lnTo>
                  <a:pt x="1260" y="141"/>
                </a:lnTo>
                <a:lnTo>
                  <a:pt x="1262" y="129"/>
                </a:lnTo>
                <a:lnTo>
                  <a:pt x="1261" y="124"/>
                </a:lnTo>
                <a:lnTo>
                  <a:pt x="1260" y="118"/>
                </a:lnTo>
                <a:lnTo>
                  <a:pt x="1260" y="115"/>
                </a:lnTo>
                <a:lnTo>
                  <a:pt x="1260" y="112"/>
                </a:lnTo>
                <a:lnTo>
                  <a:pt x="1265" y="105"/>
                </a:lnTo>
                <a:lnTo>
                  <a:pt x="1265" y="103"/>
                </a:lnTo>
                <a:lnTo>
                  <a:pt x="1262" y="97"/>
                </a:lnTo>
                <a:lnTo>
                  <a:pt x="1259" y="99"/>
                </a:lnTo>
                <a:lnTo>
                  <a:pt x="1255" y="104"/>
                </a:lnTo>
                <a:lnTo>
                  <a:pt x="1252" y="105"/>
                </a:lnTo>
                <a:lnTo>
                  <a:pt x="1246" y="100"/>
                </a:lnTo>
                <a:lnTo>
                  <a:pt x="1248" y="91"/>
                </a:lnTo>
                <a:lnTo>
                  <a:pt x="1235" y="85"/>
                </a:lnTo>
                <a:lnTo>
                  <a:pt x="1229" y="79"/>
                </a:lnTo>
                <a:lnTo>
                  <a:pt x="1225" y="72"/>
                </a:lnTo>
                <a:lnTo>
                  <a:pt x="1222" y="69"/>
                </a:lnTo>
                <a:lnTo>
                  <a:pt x="1215" y="67"/>
                </a:lnTo>
                <a:lnTo>
                  <a:pt x="1210" y="65"/>
                </a:lnTo>
                <a:lnTo>
                  <a:pt x="1209" y="65"/>
                </a:lnTo>
                <a:lnTo>
                  <a:pt x="1209" y="72"/>
                </a:lnTo>
                <a:lnTo>
                  <a:pt x="1212" y="81"/>
                </a:lnTo>
                <a:lnTo>
                  <a:pt x="1211" y="84"/>
                </a:lnTo>
                <a:lnTo>
                  <a:pt x="1204" y="80"/>
                </a:lnTo>
                <a:lnTo>
                  <a:pt x="1205" y="90"/>
                </a:lnTo>
                <a:lnTo>
                  <a:pt x="1209" y="97"/>
                </a:lnTo>
                <a:lnTo>
                  <a:pt x="1210" y="104"/>
                </a:lnTo>
                <a:lnTo>
                  <a:pt x="1201" y="111"/>
                </a:lnTo>
                <a:lnTo>
                  <a:pt x="1194" y="114"/>
                </a:lnTo>
                <a:lnTo>
                  <a:pt x="1192" y="115"/>
                </a:lnTo>
                <a:lnTo>
                  <a:pt x="1191" y="112"/>
                </a:lnTo>
                <a:lnTo>
                  <a:pt x="1178" y="93"/>
                </a:lnTo>
                <a:lnTo>
                  <a:pt x="1172" y="87"/>
                </a:lnTo>
                <a:lnTo>
                  <a:pt x="1170" y="85"/>
                </a:lnTo>
                <a:lnTo>
                  <a:pt x="1168" y="83"/>
                </a:lnTo>
                <a:lnTo>
                  <a:pt x="1166" y="86"/>
                </a:lnTo>
                <a:lnTo>
                  <a:pt x="1163" y="91"/>
                </a:lnTo>
                <a:lnTo>
                  <a:pt x="1166" y="95"/>
                </a:lnTo>
                <a:lnTo>
                  <a:pt x="1166" y="96"/>
                </a:lnTo>
                <a:lnTo>
                  <a:pt x="1166" y="100"/>
                </a:lnTo>
                <a:lnTo>
                  <a:pt x="1163" y="102"/>
                </a:lnTo>
                <a:lnTo>
                  <a:pt x="1157" y="98"/>
                </a:lnTo>
                <a:lnTo>
                  <a:pt x="1155" y="97"/>
                </a:lnTo>
                <a:lnTo>
                  <a:pt x="1147" y="96"/>
                </a:lnTo>
                <a:lnTo>
                  <a:pt x="1143" y="95"/>
                </a:lnTo>
                <a:lnTo>
                  <a:pt x="1145" y="103"/>
                </a:lnTo>
                <a:lnTo>
                  <a:pt x="1150" y="111"/>
                </a:lnTo>
                <a:lnTo>
                  <a:pt x="1154" y="120"/>
                </a:lnTo>
                <a:lnTo>
                  <a:pt x="1151" y="126"/>
                </a:lnTo>
                <a:lnTo>
                  <a:pt x="1144" y="123"/>
                </a:lnTo>
                <a:lnTo>
                  <a:pt x="1136" y="120"/>
                </a:lnTo>
                <a:lnTo>
                  <a:pt x="1131" y="120"/>
                </a:lnTo>
                <a:lnTo>
                  <a:pt x="1137" y="130"/>
                </a:lnTo>
                <a:lnTo>
                  <a:pt x="1131" y="132"/>
                </a:lnTo>
                <a:lnTo>
                  <a:pt x="1125" y="134"/>
                </a:lnTo>
                <a:lnTo>
                  <a:pt x="1122" y="137"/>
                </a:lnTo>
                <a:lnTo>
                  <a:pt x="1122" y="139"/>
                </a:lnTo>
                <a:lnTo>
                  <a:pt x="1142" y="141"/>
                </a:lnTo>
                <a:lnTo>
                  <a:pt x="1145" y="140"/>
                </a:lnTo>
                <a:lnTo>
                  <a:pt x="1154" y="136"/>
                </a:lnTo>
                <a:lnTo>
                  <a:pt x="1157" y="135"/>
                </a:lnTo>
                <a:lnTo>
                  <a:pt x="1164" y="136"/>
                </a:lnTo>
                <a:lnTo>
                  <a:pt x="1174" y="140"/>
                </a:lnTo>
                <a:lnTo>
                  <a:pt x="1180" y="141"/>
                </a:lnTo>
                <a:lnTo>
                  <a:pt x="1186" y="142"/>
                </a:lnTo>
                <a:lnTo>
                  <a:pt x="1186" y="146"/>
                </a:lnTo>
                <a:lnTo>
                  <a:pt x="1185" y="151"/>
                </a:lnTo>
                <a:lnTo>
                  <a:pt x="1187" y="155"/>
                </a:lnTo>
                <a:lnTo>
                  <a:pt x="1192" y="155"/>
                </a:lnTo>
                <a:lnTo>
                  <a:pt x="1203" y="152"/>
                </a:lnTo>
                <a:lnTo>
                  <a:pt x="1206" y="155"/>
                </a:lnTo>
                <a:lnTo>
                  <a:pt x="1207" y="161"/>
                </a:lnTo>
                <a:lnTo>
                  <a:pt x="1204" y="164"/>
                </a:lnTo>
                <a:lnTo>
                  <a:pt x="1196" y="166"/>
                </a:lnTo>
                <a:lnTo>
                  <a:pt x="1196" y="172"/>
                </a:lnTo>
                <a:lnTo>
                  <a:pt x="1198" y="176"/>
                </a:lnTo>
                <a:lnTo>
                  <a:pt x="1203" y="177"/>
                </a:lnTo>
                <a:lnTo>
                  <a:pt x="1206" y="174"/>
                </a:lnTo>
                <a:lnTo>
                  <a:pt x="1209" y="174"/>
                </a:lnTo>
                <a:lnTo>
                  <a:pt x="1212" y="185"/>
                </a:lnTo>
                <a:lnTo>
                  <a:pt x="1222" y="184"/>
                </a:lnTo>
                <a:lnTo>
                  <a:pt x="1233" y="182"/>
                </a:lnTo>
                <a:lnTo>
                  <a:pt x="1240" y="189"/>
                </a:lnTo>
                <a:lnTo>
                  <a:pt x="1238" y="192"/>
                </a:lnTo>
                <a:lnTo>
                  <a:pt x="1235" y="194"/>
                </a:lnTo>
                <a:lnTo>
                  <a:pt x="1230" y="194"/>
                </a:lnTo>
                <a:lnTo>
                  <a:pt x="1229" y="195"/>
                </a:lnTo>
                <a:lnTo>
                  <a:pt x="1229" y="200"/>
                </a:lnTo>
                <a:lnTo>
                  <a:pt x="1231" y="204"/>
                </a:lnTo>
                <a:lnTo>
                  <a:pt x="1234" y="209"/>
                </a:lnTo>
                <a:lnTo>
                  <a:pt x="1236" y="210"/>
                </a:lnTo>
                <a:lnTo>
                  <a:pt x="1240" y="213"/>
                </a:lnTo>
                <a:lnTo>
                  <a:pt x="1244" y="217"/>
                </a:lnTo>
                <a:lnTo>
                  <a:pt x="1250" y="222"/>
                </a:lnTo>
                <a:lnTo>
                  <a:pt x="1260" y="225"/>
                </a:lnTo>
                <a:lnTo>
                  <a:pt x="1267" y="223"/>
                </a:lnTo>
                <a:lnTo>
                  <a:pt x="1274" y="219"/>
                </a:lnTo>
                <a:lnTo>
                  <a:pt x="1286" y="209"/>
                </a:lnTo>
                <a:lnTo>
                  <a:pt x="1289" y="208"/>
                </a:lnTo>
                <a:lnTo>
                  <a:pt x="1291" y="209"/>
                </a:lnTo>
                <a:lnTo>
                  <a:pt x="1292" y="210"/>
                </a:lnTo>
                <a:lnTo>
                  <a:pt x="1296" y="210"/>
                </a:lnTo>
                <a:lnTo>
                  <a:pt x="1297" y="209"/>
                </a:lnTo>
                <a:lnTo>
                  <a:pt x="1301" y="206"/>
                </a:lnTo>
                <a:lnTo>
                  <a:pt x="1305" y="202"/>
                </a:lnTo>
                <a:lnTo>
                  <a:pt x="1308" y="200"/>
                </a:lnTo>
                <a:lnTo>
                  <a:pt x="1310" y="198"/>
                </a:lnTo>
                <a:lnTo>
                  <a:pt x="1315" y="197"/>
                </a:lnTo>
                <a:lnTo>
                  <a:pt x="1323" y="197"/>
                </a:lnTo>
                <a:lnTo>
                  <a:pt x="1333" y="200"/>
                </a:lnTo>
                <a:lnTo>
                  <a:pt x="1342" y="200"/>
                </a:lnTo>
                <a:lnTo>
                  <a:pt x="1357" y="190"/>
                </a:lnTo>
                <a:lnTo>
                  <a:pt x="1366" y="189"/>
                </a:lnTo>
                <a:lnTo>
                  <a:pt x="1384" y="191"/>
                </a:lnTo>
                <a:lnTo>
                  <a:pt x="1392" y="194"/>
                </a:lnTo>
                <a:lnTo>
                  <a:pt x="1418" y="206"/>
                </a:lnTo>
                <a:lnTo>
                  <a:pt x="1423" y="217"/>
                </a:lnTo>
                <a:lnTo>
                  <a:pt x="1432" y="219"/>
                </a:lnTo>
                <a:lnTo>
                  <a:pt x="1429" y="227"/>
                </a:lnTo>
                <a:lnTo>
                  <a:pt x="1433" y="231"/>
                </a:lnTo>
                <a:lnTo>
                  <a:pt x="1440" y="233"/>
                </a:lnTo>
                <a:lnTo>
                  <a:pt x="1443" y="237"/>
                </a:lnTo>
                <a:lnTo>
                  <a:pt x="1441" y="243"/>
                </a:lnTo>
                <a:lnTo>
                  <a:pt x="1440" y="246"/>
                </a:lnTo>
                <a:lnTo>
                  <a:pt x="1440" y="248"/>
                </a:lnTo>
                <a:lnTo>
                  <a:pt x="1445" y="256"/>
                </a:lnTo>
                <a:lnTo>
                  <a:pt x="1451" y="260"/>
                </a:lnTo>
                <a:lnTo>
                  <a:pt x="1457" y="265"/>
                </a:lnTo>
                <a:lnTo>
                  <a:pt x="1464" y="268"/>
                </a:lnTo>
                <a:lnTo>
                  <a:pt x="1480" y="270"/>
                </a:lnTo>
                <a:lnTo>
                  <a:pt x="1499" y="277"/>
                </a:lnTo>
                <a:lnTo>
                  <a:pt x="1499" y="281"/>
                </a:lnTo>
                <a:lnTo>
                  <a:pt x="1490" y="282"/>
                </a:lnTo>
                <a:lnTo>
                  <a:pt x="1487" y="285"/>
                </a:lnTo>
                <a:lnTo>
                  <a:pt x="1482" y="300"/>
                </a:lnTo>
                <a:lnTo>
                  <a:pt x="1476" y="307"/>
                </a:lnTo>
                <a:lnTo>
                  <a:pt x="1459" y="324"/>
                </a:lnTo>
                <a:lnTo>
                  <a:pt x="1457" y="331"/>
                </a:lnTo>
                <a:lnTo>
                  <a:pt x="1459" y="333"/>
                </a:lnTo>
                <a:lnTo>
                  <a:pt x="1476" y="344"/>
                </a:lnTo>
                <a:lnTo>
                  <a:pt x="1480" y="350"/>
                </a:lnTo>
                <a:lnTo>
                  <a:pt x="1481" y="357"/>
                </a:lnTo>
                <a:lnTo>
                  <a:pt x="1480" y="363"/>
                </a:lnTo>
                <a:lnTo>
                  <a:pt x="1470" y="419"/>
                </a:lnTo>
                <a:lnTo>
                  <a:pt x="1470" y="436"/>
                </a:lnTo>
                <a:lnTo>
                  <a:pt x="1474" y="445"/>
                </a:lnTo>
                <a:lnTo>
                  <a:pt x="1480" y="451"/>
                </a:lnTo>
                <a:lnTo>
                  <a:pt x="1495" y="461"/>
                </a:lnTo>
                <a:lnTo>
                  <a:pt x="1499" y="463"/>
                </a:lnTo>
                <a:lnTo>
                  <a:pt x="1502" y="467"/>
                </a:lnTo>
                <a:lnTo>
                  <a:pt x="1507" y="469"/>
                </a:lnTo>
                <a:lnTo>
                  <a:pt x="1511" y="470"/>
                </a:lnTo>
                <a:lnTo>
                  <a:pt x="1519" y="470"/>
                </a:lnTo>
                <a:lnTo>
                  <a:pt x="1524" y="472"/>
                </a:lnTo>
                <a:lnTo>
                  <a:pt x="1508" y="475"/>
                </a:lnTo>
                <a:lnTo>
                  <a:pt x="1492" y="474"/>
                </a:lnTo>
                <a:lnTo>
                  <a:pt x="1476" y="469"/>
                </a:lnTo>
                <a:lnTo>
                  <a:pt x="1462" y="463"/>
                </a:lnTo>
                <a:lnTo>
                  <a:pt x="1450" y="456"/>
                </a:lnTo>
                <a:lnTo>
                  <a:pt x="1445" y="455"/>
                </a:lnTo>
                <a:lnTo>
                  <a:pt x="1437" y="458"/>
                </a:lnTo>
                <a:lnTo>
                  <a:pt x="1414" y="473"/>
                </a:lnTo>
                <a:lnTo>
                  <a:pt x="1406" y="475"/>
                </a:lnTo>
                <a:lnTo>
                  <a:pt x="1395" y="481"/>
                </a:lnTo>
                <a:lnTo>
                  <a:pt x="1388" y="495"/>
                </a:lnTo>
                <a:lnTo>
                  <a:pt x="1388" y="512"/>
                </a:lnTo>
                <a:lnTo>
                  <a:pt x="1398" y="540"/>
                </a:lnTo>
                <a:lnTo>
                  <a:pt x="1391" y="553"/>
                </a:lnTo>
                <a:lnTo>
                  <a:pt x="1381" y="564"/>
                </a:lnTo>
                <a:lnTo>
                  <a:pt x="1373" y="572"/>
                </a:lnTo>
                <a:lnTo>
                  <a:pt x="1373" y="561"/>
                </a:lnTo>
                <a:lnTo>
                  <a:pt x="1373" y="559"/>
                </a:lnTo>
                <a:lnTo>
                  <a:pt x="1375" y="556"/>
                </a:lnTo>
                <a:lnTo>
                  <a:pt x="1378" y="553"/>
                </a:lnTo>
                <a:lnTo>
                  <a:pt x="1381" y="549"/>
                </a:lnTo>
                <a:lnTo>
                  <a:pt x="1385" y="547"/>
                </a:lnTo>
                <a:lnTo>
                  <a:pt x="1386" y="544"/>
                </a:lnTo>
                <a:lnTo>
                  <a:pt x="1388" y="541"/>
                </a:lnTo>
                <a:lnTo>
                  <a:pt x="1386" y="540"/>
                </a:lnTo>
                <a:lnTo>
                  <a:pt x="1385" y="537"/>
                </a:lnTo>
                <a:lnTo>
                  <a:pt x="1383" y="529"/>
                </a:lnTo>
                <a:lnTo>
                  <a:pt x="1370" y="505"/>
                </a:lnTo>
                <a:lnTo>
                  <a:pt x="1367" y="501"/>
                </a:lnTo>
                <a:lnTo>
                  <a:pt x="1363" y="500"/>
                </a:lnTo>
                <a:lnTo>
                  <a:pt x="1357" y="500"/>
                </a:lnTo>
                <a:lnTo>
                  <a:pt x="1346" y="504"/>
                </a:lnTo>
                <a:lnTo>
                  <a:pt x="1336" y="510"/>
                </a:lnTo>
                <a:lnTo>
                  <a:pt x="1329" y="511"/>
                </a:lnTo>
                <a:lnTo>
                  <a:pt x="1326" y="498"/>
                </a:lnTo>
                <a:lnTo>
                  <a:pt x="1326" y="491"/>
                </a:lnTo>
                <a:lnTo>
                  <a:pt x="1322" y="485"/>
                </a:lnTo>
                <a:lnTo>
                  <a:pt x="1318" y="481"/>
                </a:lnTo>
                <a:lnTo>
                  <a:pt x="1312" y="484"/>
                </a:lnTo>
                <a:lnTo>
                  <a:pt x="1309" y="487"/>
                </a:lnTo>
                <a:lnTo>
                  <a:pt x="1307" y="499"/>
                </a:lnTo>
                <a:lnTo>
                  <a:pt x="1304" y="503"/>
                </a:lnTo>
                <a:lnTo>
                  <a:pt x="1286" y="507"/>
                </a:lnTo>
                <a:lnTo>
                  <a:pt x="1284" y="509"/>
                </a:lnTo>
                <a:lnTo>
                  <a:pt x="1278" y="518"/>
                </a:lnTo>
                <a:lnTo>
                  <a:pt x="1264" y="530"/>
                </a:lnTo>
                <a:lnTo>
                  <a:pt x="1248" y="538"/>
                </a:lnTo>
                <a:lnTo>
                  <a:pt x="1240" y="542"/>
                </a:lnTo>
                <a:lnTo>
                  <a:pt x="1235" y="542"/>
                </a:lnTo>
                <a:lnTo>
                  <a:pt x="1227" y="538"/>
                </a:lnTo>
                <a:lnTo>
                  <a:pt x="1217" y="536"/>
                </a:lnTo>
                <a:lnTo>
                  <a:pt x="1207" y="530"/>
                </a:lnTo>
                <a:lnTo>
                  <a:pt x="1190" y="525"/>
                </a:lnTo>
                <a:lnTo>
                  <a:pt x="1181" y="519"/>
                </a:lnTo>
                <a:lnTo>
                  <a:pt x="1180" y="516"/>
                </a:lnTo>
                <a:lnTo>
                  <a:pt x="1179" y="511"/>
                </a:lnTo>
                <a:lnTo>
                  <a:pt x="1178" y="507"/>
                </a:lnTo>
                <a:lnTo>
                  <a:pt x="1174" y="505"/>
                </a:lnTo>
                <a:lnTo>
                  <a:pt x="1169" y="506"/>
                </a:lnTo>
                <a:lnTo>
                  <a:pt x="1166" y="507"/>
                </a:lnTo>
                <a:lnTo>
                  <a:pt x="1161" y="510"/>
                </a:lnTo>
                <a:lnTo>
                  <a:pt x="1151" y="518"/>
                </a:lnTo>
                <a:lnTo>
                  <a:pt x="1143" y="523"/>
                </a:lnTo>
                <a:lnTo>
                  <a:pt x="1129" y="528"/>
                </a:lnTo>
                <a:lnTo>
                  <a:pt x="1098" y="532"/>
                </a:lnTo>
                <a:lnTo>
                  <a:pt x="1064" y="537"/>
                </a:lnTo>
                <a:lnTo>
                  <a:pt x="1059" y="538"/>
                </a:lnTo>
                <a:lnTo>
                  <a:pt x="1050" y="535"/>
                </a:lnTo>
                <a:lnTo>
                  <a:pt x="1045" y="534"/>
                </a:lnTo>
                <a:lnTo>
                  <a:pt x="1037" y="534"/>
                </a:lnTo>
                <a:lnTo>
                  <a:pt x="1019" y="537"/>
                </a:lnTo>
                <a:lnTo>
                  <a:pt x="1011" y="538"/>
                </a:lnTo>
                <a:lnTo>
                  <a:pt x="1001" y="538"/>
                </a:lnTo>
                <a:lnTo>
                  <a:pt x="993" y="536"/>
                </a:lnTo>
                <a:lnTo>
                  <a:pt x="983" y="532"/>
                </a:lnTo>
                <a:lnTo>
                  <a:pt x="976" y="528"/>
                </a:lnTo>
                <a:lnTo>
                  <a:pt x="963" y="518"/>
                </a:lnTo>
                <a:lnTo>
                  <a:pt x="951" y="507"/>
                </a:lnTo>
                <a:lnTo>
                  <a:pt x="944" y="493"/>
                </a:lnTo>
                <a:lnTo>
                  <a:pt x="940" y="475"/>
                </a:lnTo>
                <a:lnTo>
                  <a:pt x="940" y="456"/>
                </a:lnTo>
                <a:lnTo>
                  <a:pt x="939" y="453"/>
                </a:lnTo>
                <a:lnTo>
                  <a:pt x="935" y="447"/>
                </a:lnTo>
                <a:lnTo>
                  <a:pt x="933" y="437"/>
                </a:lnTo>
                <a:lnTo>
                  <a:pt x="931" y="436"/>
                </a:lnTo>
                <a:lnTo>
                  <a:pt x="927" y="437"/>
                </a:lnTo>
                <a:lnTo>
                  <a:pt x="923" y="442"/>
                </a:lnTo>
                <a:lnTo>
                  <a:pt x="921" y="445"/>
                </a:lnTo>
                <a:lnTo>
                  <a:pt x="921" y="458"/>
                </a:lnTo>
                <a:lnTo>
                  <a:pt x="916" y="473"/>
                </a:lnTo>
                <a:lnTo>
                  <a:pt x="915" y="479"/>
                </a:lnTo>
                <a:lnTo>
                  <a:pt x="915" y="487"/>
                </a:lnTo>
                <a:lnTo>
                  <a:pt x="914" y="490"/>
                </a:lnTo>
                <a:lnTo>
                  <a:pt x="908" y="497"/>
                </a:lnTo>
                <a:lnTo>
                  <a:pt x="907" y="500"/>
                </a:lnTo>
                <a:lnTo>
                  <a:pt x="908" y="504"/>
                </a:lnTo>
                <a:lnTo>
                  <a:pt x="915" y="513"/>
                </a:lnTo>
                <a:lnTo>
                  <a:pt x="904" y="515"/>
                </a:lnTo>
                <a:lnTo>
                  <a:pt x="901" y="511"/>
                </a:lnTo>
                <a:lnTo>
                  <a:pt x="898" y="505"/>
                </a:lnTo>
                <a:lnTo>
                  <a:pt x="894" y="503"/>
                </a:lnTo>
                <a:lnTo>
                  <a:pt x="886" y="499"/>
                </a:lnTo>
                <a:lnTo>
                  <a:pt x="877" y="488"/>
                </a:lnTo>
                <a:lnTo>
                  <a:pt x="866" y="492"/>
                </a:lnTo>
                <a:lnTo>
                  <a:pt x="863" y="487"/>
                </a:lnTo>
                <a:lnTo>
                  <a:pt x="858" y="481"/>
                </a:lnTo>
                <a:lnTo>
                  <a:pt x="854" y="478"/>
                </a:lnTo>
                <a:lnTo>
                  <a:pt x="849" y="479"/>
                </a:lnTo>
                <a:lnTo>
                  <a:pt x="846" y="485"/>
                </a:lnTo>
                <a:lnTo>
                  <a:pt x="842" y="486"/>
                </a:lnTo>
                <a:lnTo>
                  <a:pt x="840" y="485"/>
                </a:lnTo>
                <a:lnTo>
                  <a:pt x="833" y="479"/>
                </a:lnTo>
                <a:lnTo>
                  <a:pt x="828" y="478"/>
                </a:lnTo>
                <a:lnTo>
                  <a:pt x="822" y="478"/>
                </a:lnTo>
                <a:lnTo>
                  <a:pt x="815" y="481"/>
                </a:lnTo>
                <a:lnTo>
                  <a:pt x="811" y="487"/>
                </a:lnTo>
                <a:lnTo>
                  <a:pt x="809" y="495"/>
                </a:lnTo>
                <a:lnTo>
                  <a:pt x="811" y="501"/>
                </a:lnTo>
                <a:lnTo>
                  <a:pt x="821" y="513"/>
                </a:lnTo>
                <a:lnTo>
                  <a:pt x="823" y="521"/>
                </a:lnTo>
                <a:lnTo>
                  <a:pt x="822" y="541"/>
                </a:lnTo>
                <a:lnTo>
                  <a:pt x="823" y="547"/>
                </a:lnTo>
                <a:lnTo>
                  <a:pt x="829" y="556"/>
                </a:lnTo>
                <a:lnTo>
                  <a:pt x="832" y="561"/>
                </a:lnTo>
                <a:lnTo>
                  <a:pt x="832" y="569"/>
                </a:lnTo>
                <a:lnTo>
                  <a:pt x="821" y="565"/>
                </a:lnTo>
                <a:lnTo>
                  <a:pt x="784" y="559"/>
                </a:lnTo>
                <a:lnTo>
                  <a:pt x="780" y="556"/>
                </a:lnTo>
                <a:lnTo>
                  <a:pt x="779" y="554"/>
                </a:lnTo>
                <a:lnTo>
                  <a:pt x="777" y="553"/>
                </a:lnTo>
                <a:lnTo>
                  <a:pt x="773" y="553"/>
                </a:lnTo>
                <a:lnTo>
                  <a:pt x="769" y="554"/>
                </a:lnTo>
                <a:lnTo>
                  <a:pt x="768" y="555"/>
                </a:lnTo>
                <a:lnTo>
                  <a:pt x="767" y="558"/>
                </a:lnTo>
                <a:lnTo>
                  <a:pt x="765" y="561"/>
                </a:lnTo>
                <a:lnTo>
                  <a:pt x="752" y="567"/>
                </a:lnTo>
                <a:lnTo>
                  <a:pt x="749" y="572"/>
                </a:lnTo>
                <a:lnTo>
                  <a:pt x="754" y="578"/>
                </a:lnTo>
                <a:lnTo>
                  <a:pt x="740" y="580"/>
                </a:lnTo>
                <a:lnTo>
                  <a:pt x="742" y="587"/>
                </a:lnTo>
                <a:lnTo>
                  <a:pt x="741" y="592"/>
                </a:lnTo>
                <a:lnTo>
                  <a:pt x="738" y="596"/>
                </a:lnTo>
                <a:lnTo>
                  <a:pt x="740" y="599"/>
                </a:lnTo>
                <a:lnTo>
                  <a:pt x="747" y="604"/>
                </a:lnTo>
                <a:lnTo>
                  <a:pt x="753" y="602"/>
                </a:lnTo>
                <a:lnTo>
                  <a:pt x="756" y="598"/>
                </a:lnTo>
                <a:lnTo>
                  <a:pt x="763" y="601"/>
                </a:lnTo>
                <a:lnTo>
                  <a:pt x="767" y="606"/>
                </a:lnTo>
                <a:lnTo>
                  <a:pt x="769" y="609"/>
                </a:lnTo>
                <a:lnTo>
                  <a:pt x="771" y="612"/>
                </a:lnTo>
                <a:lnTo>
                  <a:pt x="772" y="614"/>
                </a:lnTo>
                <a:lnTo>
                  <a:pt x="780" y="614"/>
                </a:lnTo>
                <a:lnTo>
                  <a:pt x="783" y="615"/>
                </a:lnTo>
                <a:lnTo>
                  <a:pt x="791" y="623"/>
                </a:lnTo>
                <a:lnTo>
                  <a:pt x="796" y="629"/>
                </a:lnTo>
                <a:lnTo>
                  <a:pt x="798" y="636"/>
                </a:lnTo>
                <a:lnTo>
                  <a:pt x="791" y="633"/>
                </a:lnTo>
                <a:lnTo>
                  <a:pt x="778" y="627"/>
                </a:lnTo>
                <a:lnTo>
                  <a:pt x="771" y="624"/>
                </a:lnTo>
                <a:lnTo>
                  <a:pt x="762" y="624"/>
                </a:lnTo>
                <a:lnTo>
                  <a:pt x="760" y="627"/>
                </a:lnTo>
                <a:lnTo>
                  <a:pt x="761" y="630"/>
                </a:lnTo>
                <a:lnTo>
                  <a:pt x="765" y="639"/>
                </a:lnTo>
                <a:lnTo>
                  <a:pt x="773" y="647"/>
                </a:lnTo>
                <a:lnTo>
                  <a:pt x="784" y="653"/>
                </a:lnTo>
                <a:lnTo>
                  <a:pt x="793" y="660"/>
                </a:lnTo>
                <a:lnTo>
                  <a:pt x="798" y="672"/>
                </a:lnTo>
                <a:lnTo>
                  <a:pt x="783" y="663"/>
                </a:lnTo>
                <a:lnTo>
                  <a:pt x="774" y="660"/>
                </a:lnTo>
                <a:lnTo>
                  <a:pt x="767" y="666"/>
                </a:lnTo>
                <a:lnTo>
                  <a:pt x="769" y="669"/>
                </a:lnTo>
                <a:lnTo>
                  <a:pt x="769" y="671"/>
                </a:lnTo>
                <a:lnTo>
                  <a:pt x="771" y="677"/>
                </a:lnTo>
                <a:lnTo>
                  <a:pt x="761" y="669"/>
                </a:lnTo>
                <a:lnTo>
                  <a:pt x="747" y="645"/>
                </a:lnTo>
                <a:lnTo>
                  <a:pt x="734" y="636"/>
                </a:lnTo>
                <a:lnTo>
                  <a:pt x="730" y="640"/>
                </a:lnTo>
                <a:lnTo>
                  <a:pt x="729" y="645"/>
                </a:lnTo>
                <a:lnTo>
                  <a:pt x="728" y="649"/>
                </a:lnTo>
                <a:lnTo>
                  <a:pt x="725" y="655"/>
                </a:lnTo>
                <a:lnTo>
                  <a:pt x="723" y="647"/>
                </a:lnTo>
                <a:lnTo>
                  <a:pt x="723" y="622"/>
                </a:lnTo>
                <a:lnTo>
                  <a:pt x="719" y="608"/>
                </a:lnTo>
                <a:lnTo>
                  <a:pt x="719" y="602"/>
                </a:lnTo>
                <a:lnTo>
                  <a:pt x="723" y="595"/>
                </a:lnTo>
                <a:lnTo>
                  <a:pt x="716" y="590"/>
                </a:lnTo>
                <a:lnTo>
                  <a:pt x="705" y="586"/>
                </a:lnTo>
                <a:lnTo>
                  <a:pt x="694" y="585"/>
                </a:lnTo>
                <a:lnTo>
                  <a:pt x="687" y="586"/>
                </a:lnTo>
                <a:lnTo>
                  <a:pt x="679" y="577"/>
                </a:lnTo>
                <a:lnTo>
                  <a:pt x="666" y="573"/>
                </a:lnTo>
                <a:lnTo>
                  <a:pt x="651" y="574"/>
                </a:lnTo>
                <a:lnTo>
                  <a:pt x="639" y="580"/>
                </a:lnTo>
                <a:lnTo>
                  <a:pt x="639" y="583"/>
                </a:lnTo>
                <a:lnTo>
                  <a:pt x="647" y="585"/>
                </a:lnTo>
                <a:lnTo>
                  <a:pt x="648" y="586"/>
                </a:lnTo>
                <a:lnTo>
                  <a:pt x="655" y="591"/>
                </a:lnTo>
                <a:lnTo>
                  <a:pt x="657" y="595"/>
                </a:lnTo>
                <a:lnTo>
                  <a:pt x="649" y="598"/>
                </a:lnTo>
                <a:lnTo>
                  <a:pt x="645" y="602"/>
                </a:lnTo>
                <a:lnTo>
                  <a:pt x="644" y="605"/>
                </a:lnTo>
                <a:lnTo>
                  <a:pt x="650" y="616"/>
                </a:lnTo>
                <a:lnTo>
                  <a:pt x="650" y="622"/>
                </a:lnTo>
                <a:lnTo>
                  <a:pt x="641" y="648"/>
                </a:lnTo>
                <a:lnTo>
                  <a:pt x="639" y="654"/>
                </a:lnTo>
                <a:lnTo>
                  <a:pt x="642" y="655"/>
                </a:lnTo>
                <a:lnTo>
                  <a:pt x="651" y="655"/>
                </a:lnTo>
                <a:lnTo>
                  <a:pt x="654" y="657"/>
                </a:lnTo>
                <a:lnTo>
                  <a:pt x="655" y="660"/>
                </a:lnTo>
                <a:lnTo>
                  <a:pt x="656" y="663"/>
                </a:lnTo>
                <a:lnTo>
                  <a:pt x="655" y="665"/>
                </a:lnTo>
                <a:lnTo>
                  <a:pt x="651" y="669"/>
                </a:lnTo>
                <a:lnTo>
                  <a:pt x="647" y="671"/>
                </a:lnTo>
                <a:lnTo>
                  <a:pt x="644" y="670"/>
                </a:lnTo>
                <a:lnTo>
                  <a:pt x="641" y="669"/>
                </a:lnTo>
                <a:lnTo>
                  <a:pt x="637" y="669"/>
                </a:lnTo>
                <a:lnTo>
                  <a:pt x="632" y="671"/>
                </a:lnTo>
                <a:lnTo>
                  <a:pt x="632" y="673"/>
                </a:lnTo>
                <a:lnTo>
                  <a:pt x="636" y="674"/>
                </a:lnTo>
                <a:lnTo>
                  <a:pt x="637" y="676"/>
                </a:lnTo>
                <a:lnTo>
                  <a:pt x="638" y="677"/>
                </a:lnTo>
                <a:lnTo>
                  <a:pt x="644" y="684"/>
                </a:lnTo>
                <a:lnTo>
                  <a:pt x="644" y="686"/>
                </a:lnTo>
                <a:lnTo>
                  <a:pt x="645" y="686"/>
                </a:lnTo>
                <a:lnTo>
                  <a:pt x="648" y="690"/>
                </a:lnTo>
                <a:lnTo>
                  <a:pt x="648" y="691"/>
                </a:lnTo>
                <a:lnTo>
                  <a:pt x="650" y="691"/>
                </a:lnTo>
                <a:lnTo>
                  <a:pt x="652" y="691"/>
                </a:lnTo>
                <a:lnTo>
                  <a:pt x="654" y="690"/>
                </a:lnTo>
                <a:lnTo>
                  <a:pt x="654" y="689"/>
                </a:lnTo>
                <a:lnTo>
                  <a:pt x="687" y="698"/>
                </a:lnTo>
                <a:lnTo>
                  <a:pt x="686" y="702"/>
                </a:lnTo>
                <a:lnTo>
                  <a:pt x="684" y="704"/>
                </a:lnTo>
                <a:lnTo>
                  <a:pt x="679" y="706"/>
                </a:lnTo>
                <a:lnTo>
                  <a:pt x="675" y="706"/>
                </a:lnTo>
                <a:lnTo>
                  <a:pt x="672" y="706"/>
                </a:lnTo>
                <a:lnTo>
                  <a:pt x="668" y="703"/>
                </a:lnTo>
                <a:lnTo>
                  <a:pt x="666" y="702"/>
                </a:lnTo>
                <a:lnTo>
                  <a:pt x="663" y="703"/>
                </a:lnTo>
                <a:lnTo>
                  <a:pt x="661" y="706"/>
                </a:lnTo>
                <a:lnTo>
                  <a:pt x="660" y="707"/>
                </a:lnTo>
                <a:lnTo>
                  <a:pt x="660" y="708"/>
                </a:lnTo>
                <a:lnTo>
                  <a:pt x="655" y="707"/>
                </a:lnTo>
                <a:lnTo>
                  <a:pt x="651" y="704"/>
                </a:lnTo>
                <a:lnTo>
                  <a:pt x="648" y="703"/>
                </a:lnTo>
                <a:lnTo>
                  <a:pt x="643" y="706"/>
                </a:lnTo>
                <a:lnTo>
                  <a:pt x="643" y="700"/>
                </a:lnTo>
                <a:lnTo>
                  <a:pt x="639" y="697"/>
                </a:lnTo>
                <a:lnTo>
                  <a:pt x="636" y="696"/>
                </a:lnTo>
                <a:lnTo>
                  <a:pt x="632" y="695"/>
                </a:lnTo>
                <a:lnTo>
                  <a:pt x="614" y="663"/>
                </a:lnTo>
                <a:lnTo>
                  <a:pt x="611" y="660"/>
                </a:lnTo>
                <a:lnTo>
                  <a:pt x="606" y="664"/>
                </a:lnTo>
                <a:lnTo>
                  <a:pt x="606" y="669"/>
                </a:lnTo>
                <a:lnTo>
                  <a:pt x="608" y="674"/>
                </a:lnTo>
                <a:lnTo>
                  <a:pt x="614" y="683"/>
                </a:lnTo>
                <a:lnTo>
                  <a:pt x="607" y="680"/>
                </a:lnTo>
                <a:lnTo>
                  <a:pt x="593" y="673"/>
                </a:lnTo>
                <a:lnTo>
                  <a:pt x="587" y="672"/>
                </a:lnTo>
                <a:lnTo>
                  <a:pt x="582" y="673"/>
                </a:lnTo>
                <a:lnTo>
                  <a:pt x="576" y="679"/>
                </a:lnTo>
                <a:lnTo>
                  <a:pt x="571" y="680"/>
                </a:lnTo>
                <a:lnTo>
                  <a:pt x="569" y="683"/>
                </a:lnTo>
                <a:lnTo>
                  <a:pt x="568" y="686"/>
                </a:lnTo>
                <a:lnTo>
                  <a:pt x="568" y="691"/>
                </a:lnTo>
                <a:lnTo>
                  <a:pt x="568" y="695"/>
                </a:lnTo>
                <a:lnTo>
                  <a:pt x="561" y="694"/>
                </a:lnTo>
                <a:lnTo>
                  <a:pt x="555" y="691"/>
                </a:lnTo>
                <a:lnTo>
                  <a:pt x="549" y="690"/>
                </a:lnTo>
                <a:lnTo>
                  <a:pt x="545" y="700"/>
                </a:lnTo>
                <a:lnTo>
                  <a:pt x="546" y="707"/>
                </a:lnTo>
                <a:lnTo>
                  <a:pt x="550" y="715"/>
                </a:lnTo>
                <a:lnTo>
                  <a:pt x="551" y="722"/>
                </a:lnTo>
                <a:lnTo>
                  <a:pt x="547" y="734"/>
                </a:lnTo>
                <a:lnTo>
                  <a:pt x="547" y="759"/>
                </a:lnTo>
                <a:lnTo>
                  <a:pt x="546" y="768"/>
                </a:lnTo>
                <a:lnTo>
                  <a:pt x="541" y="777"/>
                </a:lnTo>
                <a:lnTo>
                  <a:pt x="534" y="785"/>
                </a:lnTo>
                <a:lnTo>
                  <a:pt x="527" y="789"/>
                </a:lnTo>
                <a:lnTo>
                  <a:pt x="520" y="790"/>
                </a:lnTo>
                <a:lnTo>
                  <a:pt x="506" y="799"/>
                </a:lnTo>
                <a:lnTo>
                  <a:pt x="496" y="800"/>
                </a:lnTo>
                <a:lnTo>
                  <a:pt x="488" y="799"/>
                </a:lnTo>
                <a:lnTo>
                  <a:pt x="485" y="794"/>
                </a:lnTo>
                <a:lnTo>
                  <a:pt x="483" y="788"/>
                </a:lnTo>
                <a:lnTo>
                  <a:pt x="478" y="783"/>
                </a:lnTo>
                <a:lnTo>
                  <a:pt x="477" y="788"/>
                </a:lnTo>
                <a:lnTo>
                  <a:pt x="473" y="790"/>
                </a:lnTo>
                <a:lnTo>
                  <a:pt x="470" y="791"/>
                </a:lnTo>
                <a:lnTo>
                  <a:pt x="465" y="791"/>
                </a:lnTo>
                <a:lnTo>
                  <a:pt x="458" y="800"/>
                </a:lnTo>
                <a:lnTo>
                  <a:pt x="458" y="811"/>
                </a:lnTo>
                <a:lnTo>
                  <a:pt x="460" y="822"/>
                </a:lnTo>
                <a:lnTo>
                  <a:pt x="458" y="832"/>
                </a:lnTo>
                <a:lnTo>
                  <a:pt x="454" y="837"/>
                </a:lnTo>
                <a:lnTo>
                  <a:pt x="453" y="843"/>
                </a:lnTo>
                <a:lnTo>
                  <a:pt x="453" y="887"/>
                </a:lnTo>
                <a:lnTo>
                  <a:pt x="456" y="890"/>
                </a:lnTo>
                <a:lnTo>
                  <a:pt x="458" y="892"/>
                </a:lnTo>
                <a:lnTo>
                  <a:pt x="469" y="892"/>
                </a:lnTo>
                <a:lnTo>
                  <a:pt x="470" y="893"/>
                </a:lnTo>
                <a:lnTo>
                  <a:pt x="493" y="919"/>
                </a:lnTo>
                <a:lnTo>
                  <a:pt x="499" y="930"/>
                </a:lnTo>
                <a:lnTo>
                  <a:pt x="503" y="936"/>
                </a:lnTo>
                <a:lnTo>
                  <a:pt x="508" y="939"/>
                </a:lnTo>
                <a:lnTo>
                  <a:pt x="515" y="941"/>
                </a:lnTo>
                <a:lnTo>
                  <a:pt x="525" y="944"/>
                </a:lnTo>
                <a:lnTo>
                  <a:pt x="533" y="949"/>
                </a:lnTo>
                <a:lnTo>
                  <a:pt x="537" y="953"/>
                </a:lnTo>
                <a:lnTo>
                  <a:pt x="540" y="963"/>
                </a:lnTo>
                <a:lnTo>
                  <a:pt x="533" y="962"/>
                </a:lnTo>
                <a:lnTo>
                  <a:pt x="524" y="956"/>
                </a:lnTo>
                <a:lnTo>
                  <a:pt x="516" y="953"/>
                </a:lnTo>
                <a:lnTo>
                  <a:pt x="508" y="955"/>
                </a:lnTo>
                <a:lnTo>
                  <a:pt x="501" y="960"/>
                </a:lnTo>
                <a:lnTo>
                  <a:pt x="493" y="969"/>
                </a:lnTo>
                <a:lnTo>
                  <a:pt x="471" y="999"/>
                </a:lnTo>
                <a:lnTo>
                  <a:pt x="459" y="1010"/>
                </a:lnTo>
                <a:lnTo>
                  <a:pt x="451" y="1005"/>
                </a:lnTo>
                <a:lnTo>
                  <a:pt x="430" y="1023"/>
                </a:lnTo>
                <a:lnTo>
                  <a:pt x="423" y="1028"/>
                </a:lnTo>
                <a:lnTo>
                  <a:pt x="398" y="1036"/>
                </a:lnTo>
                <a:lnTo>
                  <a:pt x="392" y="1038"/>
                </a:lnTo>
                <a:lnTo>
                  <a:pt x="378" y="1034"/>
                </a:lnTo>
                <a:lnTo>
                  <a:pt x="371" y="1031"/>
                </a:lnTo>
                <a:lnTo>
                  <a:pt x="367" y="1027"/>
                </a:lnTo>
                <a:lnTo>
                  <a:pt x="368" y="1012"/>
                </a:lnTo>
                <a:lnTo>
                  <a:pt x="367" y="1005"/>
                </a:lnTo>
                <a:lnTo>
                  <a:pt x="365" y="1000"/>
                </a:lnTo>
                <a:lnTo>
                  <a:pt x="361" y="1001"/>
                </a:lnTo>
                <a:lnTo>
                  <a:pt x="358" y="1006"/>
                </a:lnTo>
                <a:lnTo>
                  <a:pt x="355" y="1012"/>
                </a:lnTo>
                <a:lnTo>
                  <a:pt x="352" y="1023"/>
                </a:lnTo>
                <a:lnTo>
                  <a:pt x="348" y="1025"/>
                </a:lnTo>
                <a:lnTo>
                  <a:pt x="343" y="1028"/>
                </a:lnTo>
                <a:lnTo>
                  <a:pt x="340" y="1030"/>
                </a:lnTo>
                <a:lnTo>
                  <a:pt x="337" y="1035"/>
                </a:lnTo>
                <a:lnTo>
                  <a:pt x="337" y="1041"/>
                </a:lnTo>
                <a:lnTo>
                  <a:pt x="336" y="1054"/>
                </a:lnTo>
                <a:lnTo>
                  <a:pt x="335" y="1060"/>
                </a:lnTo>
                <a:lnTo>
                  <a:pt x="328" y="1073"/>
                </a:lnTo>
                <a:lnTo>
                  <a:pt x="318" y="1097"/>
                </a:lnTo>
                <a:lnTo>
                  <a:pt x="317" y="1104"/>
                </a:lnTo>
                <a:lnTo>
                  <a:pt x="319" y="1117"/>
                </a:lnTo>
                <a:lnTo>
                  <a:pt x="319" y="1124"/>
                </a:lnTo>
                <a:lnTo>
                  <a:pt x="317" y="1130"/>
                </a:lnTo>
                <a:lnTo>
                  <a:pt x="319" y="1133"/>
                </a:lnTo>
                <a:lnTo>
                  <a:pt x="321" y="1130"/>
                </a:lnTo>
                <a:lnTo>
                  <a:pt x="324" y="1127"/>
                </a:lnTo>
                <a:lnTo>
                  <a:pt x="325" y="1124"/>
                </a:lnTo>
                <a:lnTo>
                  <a:pt x="330" y="1133"/>
                </a:lnTo>
                <a:lnTo>
                  <a:pt x="323" y="1142"/>
                </a:lnTo>
                <a:lnTo>
                  <a:pt x="300" y="1158"/>
                </a:lnTo>
                <a:lnTo>
                  <a:pt x="293" y="1169"/>
                </a:lnTo>
                <a:lnTo>
                  <a:pt x="290" y="1176"/>
                </a:lnTo>
                <a:lnTo>
                  <a:pt x="290" y="1180"/>
                </a:lnTo>
                <a:lnTo>
                  <a:pt x="293" y="1186"/>
                </a:lnTo>
                <a:lnTo>
                  <a:pt x="298" y="1190"/>
                </a:lnTo>
                <a:lnTo>
                  <a:pt x="302" y="1194"/>
                </a:lnTo>
                <a:lnTo>
                  <a:pt x="304" y="1201"/>
                </a:lnTo>
                <a:lnTo>
                  <a:pt x="302" y="1213"/>
                </a:lnTo>
                <a:lnTo>
                  <a:pt x="298" y="1226"/>
                </a:lnTo>
                <a:lnTo>
                  <a:pt x="291" y="1235"/>
                </a:lnTo>
                <a:lnTo>
                  <a:pt x="280" y="1239"/>
                </a:lnTo>
                <a:lnTo>
                  <a:pt x="256" y="1244"/>
                </a:lnTo>
                <a:lnTo>
                  <a:pt x="247" y="1240"/>
                </a:lnTo>
                <a:lnTo>
                  <a:pt x="245" y="1228"/>
                </a:lnTo>
                <a:lnTo>
                  <a:pt x="241" y="1233"/>
                </a:lnTo>
                <a:lnTo>
                  <a:pt x="243" y="1244"/>
                </a:lnTo>
                <a:lnTo>
                  <a:pt x="245" y="1256"/>
                </a:lnTo>
                <a:lnTo>
                  <a:pt x="237" y="1266"/>
                </a:lnTo>
                <a:lnTo>
                  <a:pt x="235" y="1259"/>
                </a:lnTo>
                <a:lnTo>
                  <a:pt x="231" y="1259"/>
                </a:lnTo>
                <a:lnTo>
                  <a:pt x="226" y="1262"/>
                </a:lnTo>
                <a:lnTo>
                  <a:pt x="222" y="1264"/>
                </a:lnTo>
                <a:lnTo>
                  <a:pt x="218" y="1262"/>
                </a:lnTo>
                <a:lnTo>
                  <a:pt x="217" y="1258"/>
                </a:lnTo>
                <a:lnTo>
                  <a:pt x="216" y="1253"/>
                </a:lnTo>
                <a:lnTo>
                  <a:pt x="214" y="1250"/>
                </a:lnTo>
                <a:lnTo>
                  <a:pt x="209" y="1253"/>
                </a:lnTo>
                <a:lnTo>
                  <a:pt x="203" y="1252"/>
                </a:lnTo>
                <a:lnTo>
                  <a:pt x="198" y="1248"/>
                </a:lnTo>
                <a:lnTo>
                  <a:pt x="195" y="1250"/>
                </a:lnTo>
                <a:lnTo>
                  <a:pt x="195" y="1253"/>
                </a:lnTo>
                <a:lnTo>
                  <a:pt x="200" y="1260"/>
                </a:lnTo>
                <a:lnTo>
                  <a:pt x="201" y="1265"/>
                </a:lnTo>
                <a:lnTo>
                  <a:pt x="201" y="1280"/>
                </a:lnTo>
                <a:lnTo>
                  <a:pt x="200" y="1288"/>
                </a:lnTo>
                <a:lnTo>
                  <a:pt x="197" y="1294"/>
                </a:lnTo>
                <a:lnTo>
                  <a:pt x="192" y="1301"/>
                </a:lnTo>
                <a:lnTo>
                  <a:pt x="174" y="1318"/>
                </a:lnTo>
                <a:lnTo>
                  <a:pt x="170" y="1324"/>
                </a:lnTo>
                <a:lnTo>
                  <a:pt x="168" y="1331"/>
                </a:lnTo>
                <a:lnTo>
                  <a:pt x="167" y="1336"/>
                </a:lnTo>
                <a:lnTo>
                  <a:pt x="167" y="1340"/>
                </a:lnTo>
                <a:lnTo>
                  <a:pt x="166" y="1344"/>
                </a:lnTo>
                <a:lnTo>
                  <a:pt x="163" y="1349"/>
                </a:lnTo>
                <a:lnTo>
                  <a:pt x="152" y="1359"/>
                </a:lnTo>
                <a:lnTo>
                  <a:pt x="151" y="1362"/>
                </a:lnTo>
                <a:lnTo>
                  <a:pt x="145" y="1394"/>
                </a:lnTo>
                <a:lnTo>
                  <a:pt x="149" y="1399"/>
                </a:lnTo>
                <a:lnTo>
                  <a:pt x="169" y="1410"/>
                </a:lnTo>
                <a:lnTo>
                  <a:pt x="170" y="1412"/>
                </a:lnTo>
                <a:lnTo>
                  <a:pt x="172" y="1417"/>
                </a:lnTo>
                <a:lnTo>
                  <a:pt x="173" y="1419"/>
                </a:lnTo>
                <a:lnTo>
                  <a:pt x="174" y="1420"/>
                </a:lnTo>
                <a:lnTo>
                  <a:pt x="180" y="1422"/>
                </a:lnTo>
                <a:lnTo>
                  <a:pt x="181" y="1423"/>
                </a:lnTo>
                <a:lnTo>
                  <a:pt x="182" y="1424"/>
                </a:lnTo>
                <a:lnTo>
                  <a:pt x="183" y="1429"/>
                </a:lnTo>
                <a:lnTo>
                  <a:pt x="185" y="1431"/>
                </a:lnTo>
                <a:lnTo>
                  <a:pt x="186" y="1431"/>
                </a:lnTo>
                <a:lnTo>
                  <a:pt x="191" y="1430"/>
                </a:lnTo>
                <a:lnTo>
                  <a:pt x="193" y="1431"/>
                </a:lnTo>
                <a:lnTo>
                  <a:pt x="217" y="1450"/>
                </a:lnTo>
                <a:lnTo>
                  <a:pt x="224" y="1453"/>
                </a:lnTo>
                <a:lnTo>
                  <a:pt x="230" y="1454"/>
                </a:lnTo>
                <a:lnTo>
                  <a:pt x="232" y="1455"/>
                </a:lnTo>
                <a:lnTo>
                  <a:pt x="235" y="1457"/>
                </a:lnTo>
                <a:lnTo>
                  <a:pt x="237" y="1459"/>
                </a:lnTo>
                <a:lnTo>
                  <a:pt x="241" y="1459"/>
                </a:lnTo>
                <a:lnTo>
                  <a:pt x="249" y="1459"/>
                </a:lnTo>
                <a:lnTo>
                  <a:pt x="254" y="1459"/>
                </a:lnTo>
                <a:lnTo>
                  <a:pt x="271" y="1462"/>
                </a:lnTo>
                <a:lnTo>
                  <a:pt x="278" y="1462"/>
                </a:lnTo>
                <a:lnTo>
                  <a:pt x="292" y="1453"/>
                </a:lnTo>
                <a:lnTo>
                  <a:pt x="302" y="1448"/>
                </a:lnTo>
                <a:lnTo>
                  <a:pt x="311" y="1445"/>
                </a:lnTo>
                <a:lnTo>
                  <a:pt x="319" y="1444"/>
                </a:lnTo>
                <a:lnTo>
                  <a:pt x="315" y="1449"/>
                </a:lnTo>
                <a:lnTo>
                  <a:pt x="299" y="1460"/>
                </a:lnTo>
                <a:lnTo>
                  <a:pt x="296" y="1462"/>
                </a:lnTo>
                <a:lnTo>
                  <a:pt x="291" y="1470"/>
                </a:lnTo>
                <a:lnTo>
                  <a:pt x="280" y="1473"/>
                </a:lnTo>
                <a:lnTo>
                  <a:pt x="261" y="1473"/>
                </a:lnTo>
                <a:lnTo>
                  <a:pt x="247" y="1475"/>
                </a:lnTo>
                <a:lnTo>
                  <a:pt x="241" y="1475"/>
                </a:lnTo>
                <a:lnTo>
                  <a:pt x="238" y="1478"/>
                </a:lnTo>
                <a:lnTo>
                  <a:pt x="240" y="1484"/>
                </a:lnTo>
                <a:lnTo>
                  <a:pt x="245" y="1501"/>
                </a:lnTo>
                <a:lnTo>
                  <a:pt x="254" y="1510"/>
                </a:lnTo>
                <a:lnTo>
                  <a:pt x="265" y="1517"/>
                </a:lnTo>
                <a:lnTo>
                  <a:pt x="273" y="1522"/>
                </a:lnTo>
                <a:lnTo>
                  <a:pt x="269" y="1529"/>
                </a:lnTo>
                <a:lnTo>
                  <a:pt x="272" y="1534"/>
                </a:lnTo>
                <a:lnTo>
                  <a:pt x="288" y="1547"/>
                </a:lnTo>
                <a:lnTo>
                  <a:pt x="293" y="1549"/>
                </a:lnTo>
                <a:lnTo>
                  <a:pt x="298" y="1549"/>
                </a:lnTo>
                <a:lnTo>
                  <a:pt x="306" y="1547"/>
                </a:lnTo>
                <a:lnTo>
                  <a:pt x="319" y="1538"/>
                </a:lnTo>
                <a:lnTo>
                  <a:pt x="323" y="1538"/>
                </a:lnTo>
                <a:lnTo>
                  <a:pt x="322" y="1543"/>
                </a:lnTo>
                <a:lnTo>
                  <a:pt x="309" y="1561"/>
                </a:lnTo>
                <a:lnTo>
                  <a:pt x="323" y="1560"/>
                </a:lnTo>
                <a:lnTo>
                  <a:pt x="362" y="1542"/>
                </a:lnTo>
                <a:lnTo>
                  <a:pt x="388" y="1535"/>
                </a:lnTo>
                <a:lnTo>
                  <a:pt x="395" y="1529"/>
                </a:lnTo>
                <a:lnTo>
                  <a:pt x="398" y="1517"/>
                </a:lnTo>
                <a:lnTo>
                  <a:pt x="403" y="1523"/>
                </a:lnTo>
                <a:lnTo>
                  <a:pt x="397" y="1546"/>
                </a:lnTo>
                <a:lnTo>
                  <a:pt x="398" y="1555"/>
                </a:lnTo>
                <a:lnTo>
                  <a:pt x="386" y="1549"/>
                </a:lnTo>
                <a:lnTo>
                  <a:pt x="379" y="1547"/>
                </a:lnTo>
                <a:lnTo>
                  <a:pt x="376" y="1549"/>
                </a:lnTo>
                <a:lnTo>
                  <a:pt x="373" y="1549"/>
                </a:lnTo>
                <a:lnTo>
                  <a:pt x="355" y="1562"/>
                </a:lnTo>
                <a:lnTo>
                  <a:pt x="353" y="1566"/>
                </a:lnTo>
                <a:lnTo>
                  <a:pt x="353" y="1568"/>
                </a:lnTo>
                <a:lnTo>
                  <a:pt x="351" y="1569"/>
                </a:lnTo>
                <a:lnTo>
                  <a:pt x="347" y="1569"/>
                </a:lnTo>
                <a:lnTo>
                  <a:pt x="343" y="1571"/>
                </a:lnTo>
                <a:lnTo>
                  <a:pt x="334" y="1575"/>
                </a:lnTo>
                <a:lnTo>
                  <a:pt x="324" y="1578"/>
                </a:lnTo>
                <a:lnTo>
                  <a:pt x="318" y="1578"/>
                </a:lnTo>
                <a:lnTo>
                  <a:pt x="312" y="1578"/>
                </a:lnTo>
                <a:lnTo>
                  <a:pt x="298" y="1575"/>
                </a:lnTo>
                <a:lnTo>
                  <a:pt x="285" y="1575"/>
                </a:lnTo>
                <a:lnTo>
                  <a:pt x="279" y="1574"/>
                </a:lnTo>
                <a:lnTo>
                  <a:pt x="269" y="1568"/>
                </a:lnTo>
                <a:lnTo>
                  <a:pt x="263" y="1566"/>
                </a:lnTo>
                <a:lnTo>
                  <a:pt x="261" y="1569"/>
                </a:lnTo>
                <a:lnTo>
                  <a:pt x="260" y="1592"/>
                </a:lnTo>
                <a:lnTo>
                  <a:pt x="257" y="1597"/>
                </a:lnTo>
                <a:lnTo>
                  <a:pt x="251" y="1608"/>
                </a:lnTo>
                <a:lnTo>
                  <a:pt x="248" y="1611"/>
                </a:lnTo>
                <a:lnTo>
                  <a:pt x="251" y="1617"/>
                </a:lnTo>
                <a:lnTo>
                  <a:pt x="255" y="1642"/>
                </a:lnTo>
                <a:lnTo>
                  <a:pt x="265" y="1665"/>
                </a:lnTo>
                <a:lnTo>
                  <a:pt x="267" y="1671"/>
                </a:lnTo>
                <a:lnTo>
                  <a:pt x="292" y="1698"/>
                </a:lnTo>
                <a:lnTo>
                  <a:pt x="296" y="1703"/>
                </a:lnTo>
                <a:lnTo>
                  <a:pt x="296" y="1710"/>
                </a:lnTo>
                <a:lnTo>
                  <a:pt x="294" y="1713"/>
                </a:lnTo>
                <a:lnTo>
                  <a:pt x="290" y="1714"/>
                </a:lnTo>
                <a:lnTo>
                  <a:pt x="282" y="1714"/>
                </a:lnTo>
                <a:lnTo>
                  <a:pt x="274" y="1715"/>
                </a:lnTo>
                <a:lnTo>
                  <a:pt x="272" y="1713"/>
                </a:lnTo>
                <a:lnTo>
                  <a:pt x="271" y="1706"/>
                </a:lnTo>
                <a:lnTo>
                  <a:pt x="271" y="1695"/>
                </a:lnTo>
                <a:lnTo>
                  <a:pt x="268" y="1690"/>
                </a:lnTo>
                <a:lnTo>
                  <a:pt x="261" y="1689"/>
                </a:lnTo>
                <a:lnTo>
                  <a:pt x="255" y="1691"/>
                </a:lnTo>
                <a:lnTo>
                  <a:pt x="237" y="1703"/>
                </a:lnTo>
                <a:lnTo>
                  <a:pt x="238" y="1696"/>
                </a:lnTo>
                <a:lnTo>
                  <a:pt x="242" y="1682"/>
                </a:lnTo>
                <a:lnTo>
                  <a:pt x="241" y="1677"/>
                </a:lnTo>
                <a:lnTo>
                  <a:pt x="237" y="1670"/>
                </a:lnTo>
                <a:lnTo>
                  <a:pt x="232" y="1657"/>
                </a:lnTo>
                <a:lnTo>
                  <a:pt x="229" y="1649"/>
                </a:lnTo>
                <a:lnTo>
                  <a:pt x="224" y="1647"/>
                </a:lnTo>
                <a:lnTo>
                  <a:pt x="212" y="1641"/>
                </a:lnTo>
                <a:lnTo>
                  <a:pt x="207" y="1638"/>
                </a:lnTo>
                <a:lnTo>
                  <a:pt x="201" y="1617"/>
                </a:lnTo>
                <a:lnTo>
                  <a:pt x="201" y="1615"/>
                </a:lnTo>
                <a:lnTo>
                  <a:pt x="193" y="1608"/>
                </a:lnTo>
                <a:lnTo>
                  <a:pt x="151" y="1596"/>
                </a:lnTo>
                <a:lnTo>
                  <a:pt x="145" y="1585"/>
                </a:lnTo>
                <a:lnTo>
                  <a:pt x="131" y="1578"/>
                </a:lnTo>
                <a:lnTo>
                  <a:pt x="117" y="1578"/>
                </a:lnTo>
                <a:lnTo>
                  <a:pt x="109" y="1589"/>
                </a:lnTo>
                <a:lnTo>
                  <a:pt x="106" y="1589"/>
                </a:lnTo>
                <a:lnTo>
                  <a:pt x="105" y="1579"/>
                </a:lnTo>
                <a:lnTo>
                  <a:pt x="99" y="1571"/>
                </a:lnTo>
                <a:lnTo>
                  <a:pt x="93" y="1568"/>
                </a:lnTo>
                <a:lnTo>
                  <a:pt x="89" y="1571"/>
                </a:lnTo>
                <a:lnTo>
                  <a:pt x="90" y="1580"/>
                </a:lnTo>
                <a:lnTo>
                  <a:pt x="95" y="1609"/>
                </a:lnTo>
                <a:lnTo>
                  <a:pt x="96" y="1628"/>
                </a:lnTo>
                <a:lnTo>
                  <a:pt x="99" y="1638"/>
                </a:lnTo>
                <a:lnTo>
                  <a:pt x="102" y="1642"/>
                </a:lnTo>
                <a:lnTo>
                  <a:pt x="103" y="1647"/>
                </a:lnTo>
                <a:lnTo>
                  <a:pt x="107" y="1671"/>
                </a:lnTo>
                <a:lnTo>
                  <a:pt x="106" y="1678"/>
                </a:lnTo>
                <a:lnTo>
                  <a:pt x="99" y="1680"/>
                </a:lnTo>
                <a:lnTo>
                  <a:pt x="87" y="1731"/>
                </a:lnTo>
                <a:lnTo>
                  <a:pt x="84" y="1725"/>
                </a:lnTo>
                <a:lnTo>
                  <a:pt x="84" y="1717"/>
                </a:lnTo>
                <a:lnTo>
                  <a:pt x="86" y="1709"/>
                </a:lnTo>
                <a:lnTo>
                  <a:pt x="89" y="1703"/>
                </a:lnTo>
                <a:lnTo>
                  <a:pt x="81" y="1702"/>
                </a:lnTo>
                <a:lnTo>
                  <a:pt x="70" y="1725"/>
                </a:lnTo>
                <a:lnTo>
                  <a:pt x="62" y="1725"/>
                </a:lnTo>
                <a:lnTo>
                  <a:pt x="69" y="1704"/>
                </a:lnTo>
                <a:lnTo>
                  <a:pt x="77" y="1689"/>
                </a:lnTo>
                <a:lnTo>
                  <a:pt x="81" y="1682"/>
                </a:lnTo>
                <a:lnTo>
                  <a:pt x="80" y="1675"/>
                </a:lnTo>
                <a:lnTo>
                  <a:pt x="75" y="1665"/>
                </a:lnTo>
                <a:lnTo>
                  <a:pt x="71" y="1658"/>
                </a:lnTo>
                <a:lnTo>
                  <a:pt x="71" y="1651"/>
                </a:lnTo>
                <a:lnTo>
                  <a:pt x="75" y="1642"/>
                </a:lnTo>
                <a:lnTo>
                  <a:pt x="76" y="1636"/>
                </a:lnTo>
                <a:lnTo>
                  <a:pt x="75" y="1627"/>
                </a:lnTo>
                <a:lnTo>
                  <a:pt x="70" y="1620"/>
                </a:lnTo>
                <a:lnTo>
                  <a:pt x="63" y="1616"/>
                </a:lnTo>
                <a:lnTo>
                  <a:pt x="52" y="1614"/>
                </a:lnTo>
                <a:lnTo>
                  <a:pt x="49" y="1612"/>
                </a:lnTo>
                <a:lnTo>
                  <a:pt x="47" y="1609"/>
                </a:lnTo>
                <a:lnTo>
                  <a:pt x="46" y="1604"/>
                </a:lnTo>
                <a:lnTo>
                  <a:pt x="45" y="1601"/>
                </a:lnTo>
                <a:lnTo>
                  <a:pt x="41" y="1596"/>
                </a:lnTo>
                <a:lnTo>
                  <a:pt x="37" y="1593"/>
                </a:lnTo>
                <a:lnTo>
                  <a:pt x="20" y="1586"/>
                </a:lnTo>
                <a:lnTo>
                  <a:pt x="3" y="1581"/>
                </a:lnTo>
                <a:lnTo>
                  <a:pt x="0" y="1581"/>
                </a:lnTo>
                <a:lnTo>
                  <a:pt x="0" y="2085"/>
                </a:lnTo>
                <a:lnTo>
                  <a:pt x="10" y="2086"/>
                </a:lnTo>
                <a:lnTo>
                  <a:pt x="18" y="2090"/>
                </a:lnTo>
                <a:lnTo>
                  <a:pt x="20" y="2096"/>
                </a:lnTo>
                <a:lnTo>
                  <a:pt x="16" y="2103"/>
                </a:lnTo>
                <a:lnTo>
                  <a:pt x="8" y="2105"/>
                </a:lnTo>
                <a:lnTo>
                  <a:pt x="0" y="2106"/>
                </a:lnTo>
                <a:lnTo>
                  <a:pt x="0" y="2114"/>
                </a:lnTo>
                <a:lnTo>
                  <a:pt x="1" y="2114"/>
                </a:lnTo>
                <a:lnTo>
                  <a:pt x="2" y="2114"/>
                </a:lnTo>
                <a:lnTo>
                  <a:pt x="4" y="2112"/>
                </a:lnTo>
                <a:lnTo>
                  <a:pt x="8" y="2114"/>
                </a:lnTo>
                <a:lnTo>
                  <a:pt x="9" y="2118"/>
                </a:lnTo>
                <a:lnTo>
                  <a:pt x="9" y="2122"/>
                </a:lnTo>
                <a:lnTo>
                  <a:pt x="8" y="2124"/>
                </a:lnTo>
                <a:lnTo>
                  <a:pt x="6" y="2127"/>
                </a:lnTo>
                <a:lnTo>
                  <a:pt x="3" y="2128"/>
                </a:lnTo>
                <a:lnTo>
                  <a:pt x="1" y="2129"/>
                </a:lnTo>
                <a:lnTo>
                  <a:pt x="0" y="2129"/>
                </a:lnTo>
                <a:lnTo>
                  <a:pt x="0" y="6095"/>
                </a:lnTo>
                <a:lnTo>
                  <a:pt x="3649" y="6095"/>
                </a:lnTo>
                <a:lnTo>
                  <a:pt x="3649" y="2259"/>
                </a:lnTo>
                <a:lnTo>
                  <a:pt x="3629" y="2247"/>
                </a:lnTo>
                <a:close/>
                <a:moveTo>
                  <a:pt x="2943" y="1123"/>
                </a:moveTo>
                <a:lnTo>
                  <a:pt x="2948" y="1123"/>
                </a:lnTo>
                <a:lnTo>
                  <a:pt x="2951" y="1122"/>
                </a:lnTo>
                <a:lnTo>
                  <a:pt x="2955" y="1118"/>
                </a:lnTo>
                <a:lnTo>
                  <a:pt x="2956" y="1117"/>
                </a:lnTo>
                <a:lnTo>
                  <a:pt x="2955" y="1115"/>
                </a:lnTo>
                <a:lnTo>
                  <a:pt x="2955" y="1110"/>
                </a:lnTo>
                <a:lnTo>
                  <a:pt x="2952" y="1108"/>
                </a:lnTo>
                <a:lnTo>
                  <a:pt x="2948" y="1106"/>
                </a:lnTo>
                <a:lnTo>
                  <a:pt x="2943" y="1103"/>
                </a:lnTo>
                <a:lnTo>
                  <a:pt x="2940" y="1098"/>
                </a:lnTo>
                <a:lnTo>
                  <a:pt x="2938" y="1096"/>
                </a:lnTo>
                <a:lnTo>
                  <a:pt x="2933" y="1093"/>
                </a:lnTo>
                <a:lnTo>
                  <a:pt x="2927" y="1092"/>
                </a:lnTo>
                <a:lnTo>
                  <a:pt x="2924" y="1092"/>
                </a:lnTo>
                <a:lnTo>
                  <a:pt x="2918" y="1095"/>
                </a:lnTo>
                <a:lnTo>
                  <a:pt x="2912" y="1102"/>
                </a:lnTo>
                <a:lnTo>
                  <a:pt x="2908" y="1110"/>
                </a:lnTo>
                <a:lnTo>
                  <a:pt x="2907" y="1118"/>
                </a:lnTo>
                <a:lnTo>
                  <a:pt x="2905" y="1124"/>
                </a:lnTo>
                <a:lnTo>
                  <a:pt x="2900" y="1124"/>
                </a:lnTo>
                <a:lnTo>
                  <a:pt x="2884" y="1117"/>
                </a:lnTo>
                <a:lnTo>
                  <a:pt x="2886" y="1154"/>
                </a:lnTo>
                <a:lnTo>
                  <a:pt x="2888" y="1158"/>
                </a:lnTo>
                <a:lnTo>
                  <a:pt x="2902" y="1164"/>
                </a:lnTo>
                <a:lnTo>
                  <a:pt x="2902" y="1157"/>
                </a:lnTo>
                <a:lnTo>
                  <a:pt x="2900" y="1146"/>
                </a:lnTo>
                <a:lnTo>
                  <a:pt x="2901" y="1136"/>
                </a:lnTo>
                <a:lnTo>
                  <a:pt x="2909" y="1133"/>
                </a:lnTo>
                <a:lnTo>
                  <a:pt x="2914" y="1136"/>
                </a:lnTo>
                <a:lnTo>
                  <a:pt x="2920" y="1153"/>
                </a:lnTo>
                <a:lnTo>
                  <a:pt x="2924" y="1158"/>
                </a:lnTo>
                <a:lnTo>
                  <a:pt x="2923" y="1160"/>
                </a:lnTo>
                <a:lnTo>
                  <a:pt x="2921" y="1163"/>
                </a:lnTo>
                <a:lnTo>
                  <a:pt x="2921" y="1164"/>
                </a:lnTo>
                <a:lnTo>
                  <a:pt x="2921" y="1166"/>
                </a:lnTo>
                <a:lnTo>
                  <a:pt x="2918" y="1170"/>
                </a:lnTo>
                <a:lnTo>
                  <a:pt x="2923" y="1171"/>
                </a:lnTo>
                <a:lnTo>
                  <a:pt x="2928" y="1170"/>
                </a:lnTo>
                <a:lnTo>
                  <a:pt x="2934" y="1167"/>
                </a:lnTo>
                <a:lnTo>
                  <a:pt x="2938" y="1164"/>
                </a:lnTo>
                <a:lnTo>
                  <a:pt x="2940" y="1158"/>
                </a:lnTo>
                <a:lnTo>
                  <a:pt x="2942" y="1151"/>
                </a:lnTo>
                <a:lnTo>
                  <a:pt x="2944" y="1145"/>
                </a:lnTo>
                <a:lnTo>
                  <a:pt x="2951" y="1145"/>
                </a:lnTo>
                <a:lnTo>
                  <a:pt x="2949" y="1139"/>
                </a:lnTo>
                <a:lnTo>
                  <a:pt x="2946" y="1134"/>
                </a:lnTo>
                <a:lnTo>
                  <a:pt x="2944" y="1130"/>
                </a:lnTo>
                <a:lnTo>
                  <a:pt x="2938" y="1130"/>
                </a:lnTo>
                <a:lnTo>
                  <a:pt x="2939" y="1124"/>
                </a:lnTo>
                <a:lnTo>
                  <a:pt x="2943" y="1123"/>
                </a:lnTo>
                <a:close/>
                <a:moveTo>
                  <a:pt x="3041" y="1889"/>
                </a:moveTo>
                <a:lnTo>
                  <a:pt x="3044" y="1893"/>
                </a:lnTo>
                <a:lnTo>
                  <a:pt x="3047" y="1894"/>
                </a:lnTo>
                <a:lnTo>
                  <a:pt x="3049" y="1894"/>
                </a:lnTo>
                <a:lnTo>
                  <a:pt x="3055" y="1893"/>
                </a:lnTo>
                <a:lnTo>
                  <a:pt x="3057" y="1892"/>
                </a:lnTo>
                <a:lnTo>
                  <a:pt x="3060" y="1889"/>
                </a:lnTo>
                <a:lnTo>
                  <a:pt x="3065" y="1892"/>
                </a:lnTo>
                <a:lnTo>
                  <a:pt x="3072" y="1890"/>
                </a:lnTo>
                <a:lnTo>
                  <a:pt x="3076" y="1892"/>
                </a:lnTo>
                <a:lnTo>
                  <a:pt x="3081" y="1882"/>
                </a:lnTo>
                <a:lnTo>
                  <a:pt x="3082" y="1863"/>
                </a:lnTo>
                <a:lnTo>
                  <a:pt x="3088" y="1852"/>
                </a:lnTo>
                <a:lnTo>
                  <a:pt x="3082" y="1844"/>
                </a:lnTo>
                <a:lnTo>
                  <a:pt x="3075" y="1844"/>
                </a:lnTo>
                <a:lnTo>
                  <a:pt x="3067" y="1848"/>
                </a:lnTo>
                <a:lnTo>
                  <a:pt x="3059" y="1850"/>
                </a:lnTo>
                <a:lnTo>
                  <a:pt x="3051" y="1851"/>
                </a:lnTo>
                <a:lnTo>
                  <a:pt x="3050" y="1854"/>
                </a:lnTo>
                <a:lnTo>
                  <a:pt x="3051" y="1857"/>
                </a:lnTo>
                <a:lnTo>
                  <a:pt x="3051" y="1861"/>
                </a:lnTo>
                <a:lnTo>
                  <a:pt x="3049" y="1864"/>
                </a:lnTo>
                <a:lnTo>
                  <a:pt x="3048" y="1867"/>
                </a:lnTo>
                <a:lnTo>
                  <a:pt x="3041" y="1873"/>
                </a:lnTo>
                <a:lnTo>
                  <a:pt x="3044" y="1876"/>
                </a:lnTo>
                <a:lnTo>
                  <a:pt x="3045" y="1881"/>
                </a:lnTo>
                <a:lnTo>
                  <a:pt x="3045" y="1886"/>
                </a:lnTo>
                <a:lnTo>
                  <a:pt x="3041" y="1889"/>
                </a:lnTo>
                <a:close/>
                <a:moveTo>
                  <a:pt x="3160" y="1906"/>
                </a:moveTo>
                <a:lnTo>
                  <a:pt x="3164" y="1907"/>
                </a:lnTo>
                <a:lnTo>
                  <a:pt x="3167" y="1913"/>
                </a:lnTo>
                <a:lnTo>
                  <a:pt x="3171" y="1914"/>
                </a:lnTo>
                <a:lnTo>
                  <a:pt x="3177" y="1911"/>
                </a:lnTo>
                <a:lnTo>
                  <a:pt x="3174" y="1905"/>
                </a:lnTo>
                <a:lnTo>
                  <a:pt x="3170" y="1899"/>
                </a:lnTo>
                <a:lnTo>
                  <a:pt x="3162" y="1894"/>
                </a:lnTo>
                <a:lnTo>
                  <a:pt x="3156" y="1898"/>
                </a:lnTo>
                <a:lnTo>
                  <a:pt x="3141" y="1896"/>
                </a:lnTo>
                <a:lnTo>
                  <a:pt x="3135" y="1898"/>
                </a:lnTo>
                <a:lnTo>
                  <a:pt x="3140" y="1908"/>
                </a:lnTo>
                <a:lnTo>
                  <a:pt x="3139" y="1918"/>
                </a:lnTo>
                <a:lnTo>
                  <a:pt x="3136" y="1926"/>
                </a:lnTo>
                <a:lnTo>
                  <a:pt x="3135" y="1936"/>
                </a:lnTo>
                <a:lnTo>
                  <a:pt x="3139" y="1938"/>
                </a:lnTo>
                <a:lnTo>
                  <a:pt x="3143" y="1937"/>
                </a:lnTo>
                <a:lnTo>
                  <a:pt x="3152" y="1931"/>
                </a:lnTo>
                <a:lnTo>
                  <a:pt x="3156" y="1929"/>
                </a:lnTo>
                <a:lnTo>
                  <a:pt x="3159" y="1927"/>
                </a:lnTo>
                <a:lnTo>
                  <a:pt x="3160" y="1925"/>
                </a:lnTo>
                <a:lnTo>
                  <a:pt x="3160" y="1923"/>
                </a:lnTo>
                <a:lnTo>
                  <a:pt x="3159" y="1920"/>
                </a:lnTo>
                <a:lnTo>
                  <a:pt x="3158" y="1919"/>
                </a:lnTo>
                <a:lnTo>
                  <a:pt x="3154" y="1910"/>
                </a:lnTo>
                <a:lnTo>
                  <a:pt x="3154" y="1907"/>
                </a:lnTo>
                <a:lnTo>
                  <a:pt x="3160" y="1906"/>
                </a:lnTo>
                <a:close/>
                <a:moveTo>
                  <a:pt x="3196" y="1874"/>
                </a:moveTo>
                <a:lnTo>
                  <a:pt x="3202" y="1873"/>
                </a:lnTo>
                <a:lnTo>
                  <a:pt x="3195" y="1855"/>
                </a:lnTo>
                <a:lnTo>
                  <a:pt x="3193" y="1846"/>
                </a:lnTo>
                <a:lnTo>
                  <a:pt x="3196" y="1837"/>
                </a:lnTo>
                <a:lnTo>
                  <a:pt x="3191" y="1840"/>
                </a:lnTo>
                <a:lnTo>
                  <a:pt x="3186" y="1845"/>
                </a:lnTo>
                <a:lnTo>
                  <a:pt x="3182" y="1851"/>
                </a:lnTo>
                <a:lnTo>
                  <a:pt x="3179" y="1858"/>
                </a:lnTo>
                <a:lnTo>
                  <a:pt x="3180" y="1859"/>
                </a:lnTo>
                <a:lnTo>
                  <a:pt x="3184" y="1863"/>
                </a:lnTo>
                <a:lnTo>
                  <a:pt x="3185" y="1865"/>
                </a:lnTo>
                <a:lnTo>
                  <a:pt x="3185" y="1868"/>
                </a:lnTo>
                <a:lnTo>
                  <a:pt x="3183" y="1871"/>
                </a:lnTo>
                <a:lnTo>
                  <a:pt x="3183" y="1873"/>
                </a:lnTo>
                <a:lnTo>
                  <a:pt x="3182" y="1874"/>
                </a:lnTo>
                <a:lnTo>
                  <a:pt x="3179" y="1875"/>
                </a:lnTo>
                <a:lnTo>
                  <a:pt x="3178" y="1877"/>
                </a:lnTo>
                <a:lnTo>
                  <a:pt x="3179" y="1881"/>
                </a:lnTo>
                <a:lnTo>
                  <a:pt x="3183" y="1885"/>
                </a:lnTo>
                <a:lnTo>
                  <a:pt x="3182" y="1886"/>
                </a:lnTo>
                <a:lnTo>
                  <a:pt x="3179" y="1887"/>
                </a:lnTo>
                <a:lnTo>
                  <a:pt x="3180" y="1888"/>
                </a:lnTo>
                <a:lnTo>
                  <a:pt x="3182" y="1889"/>
                </a:lnTo>
                <a:lnTo>
                  <a:pt x="3182" y="1890"/>
                </a:lnTo>
                <a:lnTo>
                  <a:pt x="3183" y="1892"/>
                </a:lnTo>
                <a:lnTo>
                  <a:pt x="3187" y="1888"/>
                </a:lnTo>
                <a:lnTo>
                  <a:pt x="3190" y="1887"/>
                </a:lnTo>
                <a:lnTo>
                  <a:pt x="3193" y="1887"/>
                </a:lnTo>
                <a:lnTo>
                  <a:pt x="3191" y="1881"/>
                </a:lnTo>
                <a:lnTo>
                  <a:pt x="3192" y="1876"/>
                </a:lnTo>
                <a:lnTo>
                  <a:pt x="3196" y="1874"/>
                </a:lnTo>
                <a:close/>
                <a:moveTo>
                  <a:pt x="2718" y="1589"/>
                </a:moveTo>
                <a:lnTo>
                  <a:pt x="2717" y="1592"/>
                </a:lnTo>
                <a:lnTo>
                  <a:pt x="2717" y="1593"/>
                </a:lnTo>
                <a:lnTo>
                  <a:pt x="2716" y="1595"/>
                </a:lnTo>
                <a:lnTo>
                  <a:pt x="2722" y="1595"/>
                </a:lnTo>
                <a:lnTo>
                  <a:pt x="2730" y="1590"/>
                </a:lnTo>
                <a:lnTo>
                  <a:pt x="2738" y="1589"/>
                </a:lnTo>
                <a:lnTo>
                  <a:pt x="2745" y="1592"/>
                </a:lnTo>
                <a:lnTo>
                  <a:pt x="2746" y="1590"/>
                </a:lnTo>
                <a:lnTo>
                  <a:pt x="2746" y="1580"/>
                </a:lnTo>
                <a:lnTo>
                  <a:pt x="2743" y="1573"/>
                </a:lnTo>
                <a:lnTo>
                  <a:pt x="2739" y="1568"/>
                </a:lnTo>
                <a:lnTo>
                  <a:pt x="2733" y="1567"/>
                </a:lnTo>
                <a:lnTo>
                  <a:pt x="2727" y="1572"/>
                </a:lnTo>
                <a:lnTo>
                  <a:pt x="2726" y="1577"/>
                </a:lnTo>
                <a:lnTo>
                  <a:pt x="2727" y="1581"/>
                </a:lnTo>
                <a:lnTo>
                  <a:pt x="2726" y="1585"/>
                </a:lnTo>
                <a:lnTo>
                  <a:pt x="2718" y="1589"/>
                </a:lnTo>
                <a:close/>
                <a:moveTo>
                  <a:pt x="2907" y="1009"/>
                </a:moveTo>
                <a:lnTo>
                  <a:pt x="2918" y="1017"/>
                </a:lnTo>
                <a:lnTo>
                  <a:pt x="2920" y="1011"/>
                </a:lnTo>
                <a:lnTo>
                  <a:pt x="2919" y="1007"/>
                </a:lnTo>
                <a:lnTo>
                  <a:pt x="2915" y="1006"/>
                </a:lnTo>
                <a:lnTo>
                  <a:pt x="2913" y="1004"/>
                </a:lnTo>
                <a:lnTo>
                  <a:pt x="2912" y="1001"/>
                </a:lnTo>
                <a:lnTo>
                  <a:pt x="2905" y="991"/>
                </a:lnTo>
                <a:lnTo>
                  <a:pt x="2902" y="981"/>
                </a:lnTo>
                <a:lnTo>
                  <a:pt x="2895" y="974"/>
                </a:lnTo>
                <a:lnTo>
                  <a:pt x="2886" y="970"/>
                </a:lnTo>
                <a:lnTo>
                  <a:pt x="2877" y="969"/>
                </a:lnTo>
                <a:lnTo>
                  <a:pt x="2887" y="975"/>
                </a:lnTo>
                <a:lnTo>
                  <a:pt x="2891" y="981"/>
                </a:lnTo>
                <a:lnTo>
                  <a:pt x="2893" y="988"/>
                </a:lnTo>
                <a:lnTo>
                  <a:pt x="2894" y="1000"/>
                </a:lnTo>
                <a:lnTo>
                  <a:pt x="2890" y="1021"/>
                </a:lnTo>
                <a:lnTo>
                  <a:pt x="2891" y="1024"/>
                </a:lnTo>
                <a:lnTo>
                  <a:pt x="2899" y="1029"/>
                </a:lnTo>
                <a:lnTo>
                  <a:pt x="2902" y="1034"/>
                </a:lnTo>
                <a:lnTo>
                  <a:pt x="2902" y="1035"/>
                </a:lnTo>
                <a:lnTo>
                  <a:pt x="2902" y="1036"/>
                </a:lnTo>
                <a:lnTo>
                  <a:pt x="2903" y="1037"/>
                </a:lnTo>
                <a:lnTo>
                  <a:pt x="2905" y="1038"/>
                </a:lnTo>
                <a:lnTo>
                  <a:pt x="2905" y="1031"/>
                </a:lnTo>
                <a:lnTo>
                  <a:pt x="2901" y="1022"/>
                </a:lnTo>
                <a:lnTo>
                  <a:pt x="2901" y="1015"/>
                </a:lnTo>
                <a:lnTo>
                  <a:pt x="2907" y="1017"/>
                </a:lnTo>
                <a:lnTo>
                  <a:pt x="2907" y="1009"/>
                </a:lnTo>
                <a:close/>
                <a:moveTo>
                  <a:pt x="3093" y="1938"/>
                </a:moveTo>
                <a:lnTo>
                  <a:pt x="3099" y="1943"/>
                </a:lnTo>
                <a:lnTo>
                  <a:pt x="3104" y="1947"/>
                </a:lnTo>
                <a:lnTo>
                  <a:pt x="3108" y="1950"/>
                </a:lnTo>
                <a:lnTo>
                  <a:pt x="3121" y="1935"/>
                </a:lnTo>
                <a:lnTo>
                  <a:pt x="3125" y="1926"/>
                </a:lnTo>
                <a:lnTo>
                  <a:pt x="3127" y="1919"/>
                </a:lnTo>
                <a:lnTo>
                  <a:pt x="3124" y="1916"/>
                </a:lnTo>
                <a:lnTo>
                  <a:pt x="3118" y="1913"/>
                </a:lnTo>
                <a:lnTo>
                  <a:pt x="3112" y="1910"/>
                </a:lnTo>
                <a:lnTo>
                  <a:pt x="3110" y="1904"/>
                </a:lnTo>
                <a:lnTo>
                  <a:pt x="3104" y="1908"/>
                </a:lnTo>
                <a:lnTo>
                  <a:pt x="3097" y="1911"/>
                </a:lnTo>
                <a:lnTo>
                  <a:pt x="3091" y="1916"/>
                </a:lnTo>
                <a:lnTo>
                  <a:pt x="3088" y="1924"/>
                </a:lnTo>
                <a:lnTo>
                  <a:pt x="3090" y="1931"/>
                </a:lnTo>
                <a:lnTo>
                  <a:pt x="3093" y="1938"/>
                </a:lnTo>
                <a:close/>
                <a:moveTo>
                  <a:pt x="3220" y="1340"/>
                </a:moveTo>
                <a:lnTo>
                  <a:pt x="3224" y="1342"/>
                </a:lnTo>
                <a:lnTo>
                  <a:pt x="3220" y="1338"/>
                </a:lnTo>
                <a:lnTo>
                  <a:pt x="3219" y="1332"/>
                </a:lnTo>
                <a:lnTo>
                  <a:pt x="3220" y="1327"/>
                </a:lnTo>
                <a:lnTo>
                  <a:pt x="3226" y="1325"/>
                </a:lnTo>
                <a:lnTo>
                  <a:pt x="3227" y="1324"/>
                </a:lnTo>
                <a:lnTo>
                  <a:pt x="3226" y="1320"/>
                </a:lnTo>
                <a:lnTo>
                  <a:pt x="3222" y="1317"/>
                </a:lnTo>
                <a:lnTo>
                  <a:pt x="3221" y="1315"/>
                </a:lnTo>
                <a:lnTo>
                  <a:pt x="3221" y="1313"/>
                </a:lnTo>
                <a:lnTo>
                  <a:pt x="3219" y="1308"/>
                </a:lnTo>
                <a:lnTo>
                  <a:pt x="3219" y="1306"/>
                </a:lnTo>
                <a:lnTo>
                  <a:pt x="3220" y="1303"/>
                </a:lnTo>
                <a:lnTo>
                  <a:pt x="3221" y="1303"/>
                </a:lnTo>
                <a:lnTo>
                  <a:pt x="3222" y="1303"/>
                </a:lnTo>
                <a:lnTo>
                  <a:pt x="3224" y="1302"/>
                </a:lnTo>
                <a:lnTo>
                  <a:pt x="3228" y="1296"/>
                </a:lnTo>
                <a:lnTo>
                  <a:pt x="3232" y="1291"/>
                </a:lnTo>
                <a:lnTo>
                  <a:pt x="3235" y="1289"/>
                </a:lnTo>
                <a:lnTo>
                  <a:pt x="3229" y="1290"/>
                </a:lnTo>
                <a:lnTo>
                  <a:pt x="3223" y="1291"/>
                </a:lnTo>
                <a:lnTo>
                  <a:pt x="3217" y="1291"/>
                </a:lnTo>
                <a:lnTo>
                  <a:pt x="3213" y="1289"/>
                </a:lnTo>
                <a:lnTo>
                  <a:pt x="3210" y="1289"/>
                </a:lnTo>
                <a:lnTo>
                  <a:pt x="3209" y="1295"/>
                </a:lnTo>
                <a:lnTo>
                  <a:pt x="3207" y="1301"/>
                </a:lnTo>
                <a:lnTo>
                  <a:pt x="3204" y="1305"/>
                </a:lnTo>
                <a:lnTo>
                  <a:pt x="3201" y="1309"/>
                </a:lnTo>
                <a:lnTo>
                  <a:pt x="3196" y="1313"/>
                </a:lnTo>
                <a:lnTo>
                  <a:pt x="3192" y="1313"/>
                </a:lnTo>
                <a:lnTo>
                  <a:pt x="3167" y="1294"/>
                </a:lnTo>
                <a:lnTo>
                  <a:pt x="3159" y="1289"/>
                </a:lnTo>
                <a:lnTo>
                  <a:pt x="3155" y="1296"/>
                </a:lnTo>
                <a:lnTo>
                  <a:pt x="3155" y="1302"/>
                </a:lnTo>
                <a:lnTo>
                  <a:pt x="3156" y="1305"/>
                </a:lnTo>
                <a:lnTo>
                  <a:pt x="3155" y="1305"/>
                </a:lnTo>
                <a:lnTo>
                  <a:pt x="3143" y="1306"/>
                </a:lnTo>
                <a:lnTo>
                  <a:pt x="3137" y="1306"/>
                </a:lnTo>
                <a:lnTo>
                  <a:pt x="3131" y="1305"/>
                </a:lnTo>
                <a:lnTo>
                  <a:pt x="3129" y="1301"/>
                </a:lnTo>
                <a:lnTo>
                  <a:pt x="3129" y="1296"/>
                </a:lnTo>
                <a:lnTo>
                  <a:pt x="3124" y="1281"/>
                </a:lnTo>
                <a:lnTo>
                  <a:pt x="3125" y="1269"/>
                </a:lnTo>
                <a:lnTo>
                  <a:pt x="3127" y="1263"/>
                </a:lnTo>
                <a:lnTo>
                  <a:pt x="3124" y="1258"/>
                </a:lnTo>
                <a:lnTo>
                  <a:pt x="3129" y="1254"/>
                </a:lnTo>
                <a:lnTo>
                  <a:pt x="3134" y="1254"/>
                </a:lnTo>
                <a:lnTo>
                  <a:pt x="3139" y="1256"/>
                </a:lnTo>
                <a:lnTo>
                  <a:pt x="3143" y="1260"/>
                </a:lnTo>
                <a:lnTo>
                  <a:pt x="3142" y="1254"/>
                </a:lnTo>
                <a:lnTo>
                  <a:pt x="3145" y="1250"/>
                </a:lnTo>
                <a:lnTo>
                  <a:pt x="3148" y="1247"/>
                </a:lnTo>
                <a:lnTo>
                  <a:pt x="3155" y="1250"/>
                </a:lnTo>
                <a:lnTo>
                  <a:pt x="3155" y="1246"/>
                </a:lnTo>
                <a:lnTo>
                  <a:pt x="3158" y="1244"/>
                </a:lnTo>
                <a:lnTo>
                  <a:pt x="3160" y="1243"/>
                </a:lnTo>
                <a:lnTo>
                  <a:pt x="3164" y="1241"/>
                </a:lnTo>
                <a:lnTo>
                  <a:pt x="3167" y="1241"/>
                </a:lnTo>
                <a:lnTo>
                  <a:pt x="3165" y="1239"/>
                </a:lnTo>
                <a:lnTo>
                  <a:pt x="3161" y="1237"/>
                </a:lnTo>
                <a:lnTo>
                  <a:pt x="3160" y="1237"/>
                </a:lnTo>
                <a:lnTo>
                  <a:pt x="3155" y="1233"/>
                </a:lnTo>
                <a:lnTo>
                  <a:pt x="3150" y="1231"/>
                </a:lnTo>
                <a:lnTo>
                  <a:pt x="3148" y="1227"/>
                </a:lnTo>
                <a:lnTo>
                  <a:pt x="3146" y="1220"/>
                </a:lnTo>
                <a:lnTo>
                  <a:pt x="3149" y="1207"/>
                </a:lnTo>
                <a:lnTo>
                  <a:pt x="3159" y="1196"/>
                </a:lnTo>
                <a:lnTo>
                  <a:pt x="3172" y="1190"/>
                </a:lnTo>
                <a:lnTo>
                  <a:pt x="3185" y="1195"/>
                </a:lnTo>
                <a:lnTo>
                  <a:pt x="3193" y="1172"/>
                </a:lnTo>
                <a:lnTo>
                  <a:pt x="3197" y="1166"/>
                </a:lnTo>
                <a:lnTo>
                  <a:pt x="3209" y="1155"/>
                </a:lnTo>
                <a:lnTo>
                  <a:pt x="3213" y="1149"/>
                </a:lnTo>
                <a:lnTo>
                  <a:pt x="3213" y="1145"/>
                </a:lnTo>
                <a:lnTo>
                  <a:pt x="3210" y="1139"/>
                </a:lnTo>
                <a:lnTo>
                  <a:pt x="3207" y="1134"/>
                </a:lnTo>
                <a:lnTo>
                  <a:pt x="3204" y="1130"/>
                </a:lnTo>
                <a:lnTo>
                  <a:pt x="3198" y="1129"/>
                </a:lnTo>
                <a:lnTo>
                  <a:pt x="3185" y="1130"/>
                </a:lnTo>
                <a:lnTo>
                  <a:pt x="3179" y="1128"/>
                </a:lnTo>
                <a:lnTo>
                  <a:pt x="3173" y="1145"/>
                </a:lnTo>
                <a:lnTo>
                  <a:pt x="3173" y="1146"/>
                </a:lnTo>
                <a:lnTo>
                  <a:pt x="3170" y="1148"/>
                </a:lnTo>
                <a:lnTo>
                  <a:pt x="3173" y="1147"/>
                </a:lnTo>
                <a:lnTo>
                  <a:pt x="3177" y="1147"/>
                </a:lnTo>
                <a:lnTo>
                  <a:pt x="3179" y="1148"/>
                </a:lnTo>
                <a:lnTo>
                  <a:pt x="3179" y="1152"/>
                </a:lnTo>
                <a:lnTo>
                  <a:pt x="3178" y="1158"/>
                </a:lnTo>
                <a:lnTo>
                  <a:pt x="3174" y="1164"/>
                </a:lnTo>
                <a:lnTo>
                  <a:pt x="3168" y="1167"/>
                </a:lnTo>
                <a:lnTo>
                  <a:pt x="3161" y="1170"/>
                </a:lnTo>
                <a:lnTo>
                  <a:pt x="3140" y="1166"/>
                </a:lnTo>
                <a:lnTo>
                  <a:pt x="3135" y="1164"/>
                </a:lnTo>
                <a:lnTo>
                  <a:pt x="3129" y="1159"/>
                </a:lnTo>
                <a:lnTo>
                  <a:pt x="3128" y="1155"/>
                </a:lnTo>
                <a:lnTo>
                  <a:pt x="3127" y="1151"/>
                </a:lnTo>
                <a:lnTo>
                  <a:pt x="3124" y="1145"/>
                </a:lnTo>
                <a:lnTo>
                  <a:pt x="3130" y="1136"/>
                </a:lnTo>
                <a:lnTo>
                  <a:pt x="3133" y="1133"/>
                </a:lnTo>
                <a:lnTo>
                  <a:pt x="3128" y="1133"/>
                </a:lnTo>
                <a:lnTo>
                  <a:pt x="3123" y="1133"/>
                </a:lnTo>
                <a:lnTo>
                  <a:pt x="3118" y="1133"/>
                </a:lnTo>
                <a:lnTo>
                  <a:pt x="3115" y="1129"/>
                </a:lnTo>
                <a:lnTo>
                  <a:pt x="3112" y="1124"/>
                </a:lnTo>
                <a:lnTo>
                  <a:pt x="3113" y="1120"/>
                </a:lnTo>
                <a:lnTo>
                  <a:pt x="3116" y="1116"/>
                </a:lnTo>
                <a:lnTo>
                  <a:pt x="3128" y="1110"/>
                </a:lnTo>
                <a:lnTo>
                  <a:pt x="3131" y="1102"/>
                </a:lnTo>
                <a:lnTo>
                  <a:pt x="3133" y="1093"/>
                </a:lnTo>
                <a:lnTo>
                  <a:pt x="3129" y="1086"/>
                </a:lnTo>
                <a:lnTo>
                  <a:pt x="3124" y="1090"/>
                </a:lnTo>
                <a:lnTo>
                  <a:pt x="3115" y="1090"/>
                </a:lnTo>
                <a:lnTo>
                  <a:pt x="3112" y="1093"/>
                </a:lnTo>
                <a:lnTo>
                  <a:pt x="3111" y="1097"/>
                </a:lnTo>
                <a:lnTo>
                  <a:pt x="3104" y="1108"/>
                </a:lnTo>
                <a:lnTo>
                  <a:pt x="3099" y="1105"/>
                </a:lnTo>
                <a:lnTo>
                  <a:pt x="3097" y="1108"/>
                </a:lnTo>
                <a:lnTo>
                  <a:pt x="3096" y="1110"/>
                </a:lnTo>
                <a:lnTo>
                  <a:pt x="3093" y="1111"/>
                </a:lnTo>
                <a:lnTo>
                  <a:pt x="3093" y="1111"/>
                </a:lnTo>
                <a:lnTo>
                  <a:pt x="3092" y="1114"/>
                </a:lnTo>
                <a:lnTo>
                  <a:pt x="3090" y="1115"/>
                </a:lnTo>
                <a:lnTo>
                  <a:pt x="3088" y="1114"/>
                </a:lnTo>
                <a:lnTo>
                  <a:pt x="3087" y="1112"/>
                </a:lnTo>
                <a:lnTo>
                  <a:pt x="3088" y="1108"/>
                </a:lnTo>
                <a:lnTo>
                  <a:pt x="3088" y="1105"/>
                </a:lnTo>
                <a:lnTo>
                  <a:pt x="3088" y="1104"/>
                </a:lnTo>
                <a:lnTo>
                  <a:pt x="3088" y="1103"/>
                </a:lnTo>
                <a:lnTo>
                  <a:pt x="3088" y="1101"/>
                </a:lnTo>
                <a:lnTo>
                  <a:pt x="3082" y="1099"/>
                </a:lnTo>
                <a:lnTo>
                  <a:pt x="3078" y="1099"/>
                </a:lnTo>
                <a:lnTo>
                  <a:pt x="3073" y="1099"/>
                </a:lnTo>
                <a:lnTo>
                  <a:pt x="3071" y="1102"/>
                </a:lnTo>
                <a:lnTo>
                  <a:pt x="3068" y="1105"/>
                </a:lnTo>
                <a:lnTo>
                  <a:pt x="3073" y="1106"/>
                </a:lnTo>
                <a:lnTo>
                  <a:pt x="3074" y="1109"/>
                </a:lnTo>
                <a:lnTo>
                  <a:pt x="3074" y="1112"/>
                </a:lnTo>
                <a:lnTo>
                  <a:pt x="3071" y="1117"/>
                </a:lnTo>
                <a:lnTo>
                  <a:pt x="3079" y="1117"/>
                </a:lnTo>
                <a:lnTo>
                  <a:pt x="3081" y="1122"/>
                </a:lnTo>
                <a:lnTo>
                  <a:pt x="3082" y="1129"/>
                </a:lnTo>
                <a:lnTo>
                  <a:pt x="3085" y="1136"/>
                </a:lnTo>
                <a:lnTo>
                  <a:pt x="3088" y="1133"/>
                </a:lnTo>
                <a:lnTo>
                  <a:pt x="3093" y="1139"/>
                </a:lnTo>
                <a:lnTo>
                  <a:pt x="3091" y="1142"/>
                </a:lnTo>
                <a:lnTo>
                  <a:pt x="3085" y="1145"/>
                </a:lnTo>
                <a:lnTo>
                  <a:pt x="3079" y="1141"/>
                </a:lnTo>
                <a:lnTo>
                  <a:pt x="3079" y="1153"/>
                </a:lnTo>
                <a:lnTo>
                  <a:pt x="3073" y="1149"/>
                </a:lnTo>
                <a:lnTo>
                  <a:pt x="3071" y="1147"/>
                </a:lnTo>
                <a:lnTo>
                  <a:pt x="3066" y="1155"/>
                </a:lnTo>
                <a:lnTo>
                  <a:pt x="3061" y="1152"/>
                </a:lnTo>
                <a:lnTo>
                  <a:pt x="3056" y="1143"/>
                </a:lnTo>
                <a:lnTo>
                  <a:pt x="3051" y="1139"/>
                </a:lnTo>
                <a:lnTo>
                  <a:pt x="3049" y="1149"/>
                </a:lnTo>
                <a:lnTo>
                  <a:pt x="3047" y="1154"/>
                </a:lnTo>
                <a:lnTo>
                  <a:pt x="3043" y="1158"/>
                </a:lnTo>
                <a:lnTo>
                  <a:pt x="3039" y="1160"/>
                </a:lnTo>
                <a:lnTo>
                  <a:pt x="3030" y="1161"/>
                </a:lnTo>
                <a:lnTo>
                  <a:pt x="3026" y="1164"/>
                </a:lnTo>
                <a:lnTo>
                  <a:pt x="3017" y="1154"/>
                </a:lnTo>
                <a:lnTo>
                  <a:pt x="3011" y="1152"/>
                </a:lnTo>
                <a:lnTo>
                  <a:pt x="3005" y="1155"/>
                </a:lnTo>
                <a:lnTo>
                  <a:pt x="3004" y="1161"/>
                </a:lnTo>
                <a:lnTo>
                  <a:pt x="3006" y="1167"/>
                </a:lnTo>
                <a:lnTo>
                  <a:pt x="3011" y="1174"/>
                </a:lnTo>
                <a:lnTo>
                  <a:pt x="3013" y="1179"/>
                </a:lnTo>
                <a:lnTo>
                  <a:pt x="3011" y="1192"/>
                </a:lnTo>
                <a:lnTo>
                  <a:pt x="3005" y="1215"/>
                </a:lnTo>
                <a:lnTo>
                  <a:pt x="3005" y="1228"/>
                </a:lnTo>
                <a:lnTo>
                  <a:pt x="3007" y="1252"/>
                </a:lnTo>
                <a:lnTo>
                  <a:pt x="3010" y="1265"/>
                </a:lnTo>
                <a:lnTo>
                  <a:pt x="3014" y="1274"/>
                </a:lnTo>
                <a:lnTo>
                  <a:pt x="3016" y="1277"/>
                </a:lnTo>
                <a:lnTo>
                  <a:pt x="3013" y="1282"/>
                </a:lnTo>
                <a:lnTo>
                  <a:pt x="3010" y="1285"/>
                </a:lnTo>
                <a:lnTo>
                  <a:pt x="3005" y="1296"/>
                </a:lnTo>
                <a:lnTo>
                  <a:pt x="3000" y="1300"/>
                </a:lnTo>
                <a:lnTo>
                  <a:pt x="2987" y="1306"/>
                </a:lnTo>
                <a:lnTo>
                  <a:pt x="2983" y="1308"/>
                </a:lnTo>
                <a:lnTo>
                  <a:pt x="2974" y="1313"/>
                </a:lnTo>
                <a:lnTo>
                  <a:pt x="2971" y="1317"/>
                </a:lnTo>
                <a:lnTo>
                  <a:pt x="2970" y="1322"/>
                </a:lnTo>
                <a:lnTo>
                  <a:pt x="2971" y="1324"/>
                </a:lnTo>
                <a:lnTo>
                  <a:pt x="2975" y="1322"/>
                </a:lnTo>
                <a:lnTo>
                  <a:pt x="2976" y="1322"/>
                </a:lnTo>
                <a:lnTo>
                  <a:pt x="2983" y="1320"/>
                </a:lnTo>
                <a:lnTo>
                  <a:pt x="2993" y="1313"/>
                </a:lnTo>
                <a:lnTo>
                  <a:pt x="3007" y="1308"/>
                </a:lnTo>
                <a:lnTo>
                  <a:pt x="3011" y="1308"/>
                </a:lnTo>
                <a:lnTo>
                  <a:pt x="3016" y="1309"/>
                </a:lnTo>
                <a:lnTo>
                  <a:pt x="3023" y="1315"/>
                </a:lnTo>
                <a:lnTo>
                  <a:pt x="3025" y="1317"/>
                </a:lnTo>
                <a:lnTo>
                  <a:pt x="3098" y="1343"/>
                </a:lnTo>
                <a:lnTo>
                  <a:pt x="3115" y="1344"/>
                </a:lnTo>
                <a:lnTo>
                  <a:pt x="3131" y="1334"/>
                </a:lnTo>
                <a:lnTo>
                  <a:pt x="3135" y="1333"/>
                </a:lnTo>
                <a:lnTo>
                  <a:pt x="3141" y="1333"/>
                </a:lnTo>
                <a:lnTo>
                  <a:pt x="3147" y="1337"/>
                </a:lnTo>
                <a:lnTo>
                  <a:pt x="3165" y="1338"/>
                </a:lnTo>
                <a:lnTo>
                  <a:pt x="3173" y="1340"/>
                </a:lnTo>
                <a:lnTo>
                  <a:pt x="3177" y="1344"/>
                </a:lnTo>
                <a:lnTo>
                  <a:pt x="3184" y="1340"/>
                </a:lnTo>
                <a:lnTo>
                  <a:pt x="3190" y="1343"/>
                </a:lnTo>
                <a:lnTo>
                  <a:pt x="3204" y="1350"/>
                </a:lnTo>
                <a:lnTo>
                  <a:pt x="3205" y="1344"/>
                </a:lnTo>
                <a:lnTo>
                  <a:pt x="3209" y="1343"/>
                </a:lnTo>
                <a:lnTo>
                  <a:pt x="3213" y="1344"/>
                </a:lnTo>
                <a:lnTo>
                  <a:pt x="3219" y="1348"/>
                </a:lnTo>
                <a:lnTo>
                  <a:pt x="3216" y="1344"/>
                </a:lnTo>
                <a:lnTo>
                  <a:pt x="3216" y="1342"/>
                </a:lnTo>
                <a:lnTo>
                  <a:pt x="3220" y="1340"/>
                </a:lnTo>
                <a:close/>
                <a:moveTo>
                  <a:pt x="1767" y="281"/>
                </a:moveTo>
                <a:lnTo>
                  <a:pt x="1772" y="282"/>
                </a:lnTo>
                <a:lnTo>
                  <a:pt x="1778" y="283"/>
                </a:lnTo>
                <a:lnTo>
                  <a:pt x="1784" y="281"/>
                </a:lnTo>
                <a:lnTo>
                  <a:pt x="1788" y="277"/>
                </a:lnTo>
                <a:lnTo>
                  <a:pt x="1786" y="274"/>
                </a:lnTo>
                <a:lnTo>
                  <a:pt x="1784" y="269"/>
                </a:lnTo>
                <a:lnTo>
                  <a:pt x="1783" y="265"/>
                </a:lnTo>
                <a:lnTo>
                  <a:pt x="1789" y="264"/>
                </a:lnTo>
                <a:lnTo>
                  <a:pt x="1805" y="263"/>
                </a:lnTo>
                <a:lnTo>
                  <a:pt x="1814" y="260"/>
                </a:lnTo>
                <a:lnTo>
                  <a:pt x="1819" y="257"/>
                </a:lnTo>
                <a:lnTo>
                  <a:pt x="1815" y="251"/>
                </a:lnTo>
                <a:lnTo>
                  <a:pt x="1805" y="250"/>
                </a:lnTo>
                <a:lnTo>
                  <a:pt x="1796" y="251"/>
                </a:lnTo>
                <a:lnTo>
                  <a:pt x="1788" y="252"/>
                </a:lnTo>
                <a:lnTo>
                  <a:pt x="1776" y="259"/>
                </a:lnTo>
                <a:lnTo>
                  <a:pt x="1772" y="260"/>
                </a:lnTo>
                <a:lnTo>
                  <a:pt x="1767" y="263"/>
                </a:lnTo>
                <a:lnTo>
                  <a:pt x="1767" y="268"/>
                </a:lnTo>
                <a:lnTo>
                  <a:pt x="1771" y="277"/>
                </a:lnTo>
                <a:lnTo>
                  <a:pt x="1767" y="281"/>
                </a:lnTo>
                <a:close/>
                <a:moveTo>
                  <a:pt x="1783" y="228"/>
                </a:moveTo>
                <a:lnTo>
                  <a:pt x="1782" y="231"/>
                </a:lnTo>
                <a:lnTo>
                  <a:pt x="1782" y="233"/>
                </a:lnTo>
                <a:lnTo>
                  <a:pt x="1785" y="228"/>
                </a:lnTo>
                <a:lnTo>
                  <a:pt x="1790" y="223"/>
                </a:lnTo>
                <a:lnTo>
                  <a:pt x="1796" y="219"/>
                </a:lnTo>
                <a:lnTo>
                  <a:pt x="1802" y="216"/>
                </a:lnTo>
                <a:lnTo>
                  <a:pt x="1808" y="216"/>
                </a:lnTo>
                <a:lnTo>
                  <a:pt x="1815" y="219"/>
                </a:lnTo>
                <a:lnTo>
                  <a:pt x="1822" y="219"/>
                </a:lnTo>
                <a:lnTo>
                  <a:pt x="1829" y="216"/>
                </a:lnTo>
                <a:lnTo>
                  <a:pt x="1825" y="213"/>
                </a:lnTo>
                <a:lnTo>
                  <a:pt x="1820" y="209"/>
                </a:lnTo>
                <a:lnTo>
                  <a:pt x="1816" y="203"/>
                </a:lnTo>
                <a:lnTo>
                  <a:pt x="1815" y="197"/>
                </a:lnTo>
                <a:lnTo>
                  <a:pt x="1808" y="201"/>
                </a:lnTo>
                <a:lnTo>
                  <a:pt x="1802" y="206"/>
                </a:lnTo>
                <a:lnTo>
                  <a:pt x="1793" y="209"/>
                </a:lnTo>
                <a:lnTo>
                  <a:pt x="1782" y="210"/>
                </a:lnTo>
                <a:lnTo>
                  <a:pt x="1784" y="213"/>
                </a:lnTo>
                <a:lnTo>
                  <a:pt x="1785" y="216"/>
                </a:lnTo>
                <a:lnTo>
                  <a:pt x="1785" y="220"/>
                </a:lnTo>
                <a:lnTo>
                  <a:pt x="1785" y="225"/>
                </a:lnTo>
                <a:lnTo>
                  <a:pt x="1783" y="228"/>
                </a:lnTo>
                <a:close/>
                <a:moveTo>
                  <a:pt x="216" y="1553"/>
                </a:moveTo>
                <a:lnTo>
                  <a:pt x="212" y="1550"/>
                </a:lnTo>
                <a:lnTo>
                  <a:pt x="209" y="1548"/>
                </a:lnTo>
                <a:lnTo>
                  <a:pt x="206" y="1548"/>
                </a:lnTo>
                <a:lnTo>
                  <a:pt x="204" y="1553"/>
                </a:lnTo>
                <a:lnTo>
                  <a:pt x="205" y="1554"/>
                </a:lnTo>
                <a:lnTo>
                  <a:pt x="211" y="1568"/>
                </a:lnTo>
                <a:lnTo>
                  <a:pt x="217" y="1577"/>
                </a:lnTo>
                <a:lnTo>
                  <a:pt x="226" y="1597"/>
                </a:lnTo>
                <a:lnTo>
                  <a:pt x="231" y="1605"/>
                </a:lnTo>
                <a:lnTo>
                  <a:pt x="235" y="1608"/>
                </a:lnTo>
                <a:lnTo>
                  <a:pt x="237" y="1611"/>
                </a:lnTo>
                <a:lnTo>
                  <a:pt x="238" y="1615"/>
                </a:lnTo>
                <a:lnTo>
                  <a:pt x="240" y="1620"/>
                </a:lnTo>
                <a:lnTo>
                  <a:pt x="240" y="1598"/>
                </a:lnTo>
                <a:lnTo>
                  <a:pt x="238" y="1587"/>
                </a:lnTo>
                <a:lnTo>
                  <a:pt x="234" y="1578"/>
                </a:lnTo>
                <a:lnTo>
                  <a:pt x="216" y="1553"/>
                </a:lnTo>
                <a:close/>
                <a:moveTo>
                  <a:pt x="1410" y="34"/>
                </a:moveTo>
                <a:lnTo>
                  <a:pt x="1414" y="38"/>
                </a:lnTo>
                <a:lnTo>
                  <a:pt x="1418" y="42"/>
                </a:lnTo>
                <a:lnTo>
                  <a:pt x="1422" y="44"/>
                </a:lnTo>
                <a:lnTo>
                  <a:pt x="1423" y="48"/>
                </a:lnTo>
                <a:lnTo>
                  <a:pt x="1426" y="65"/>
                </a:lnTo>
                <a:lnTo>
                  <a:pt x="1426" y="69"/>
                </a:lnTo>
                <a:lnTo>
                  <a:pt x="1423" y="71"/>
                </a:lnTo>
                <a:lnTo>
                  <a:pt x="1420" y="72"/>
                </a:lnTo>
                <a:lnTo>
                  <a:pt x="1416" y="73"/>
                </a:lnTo>
                <a:lnTo>
                  <a:pt x="1415" y="78"/>
                </a:lnTo>
                <a:lnTo>
                  <a:pt x="1416" y="80"/>
                </a:lnTo>
                <a:lnTo>
                  <a:pt x="1433" y="102"/>
                </a:lnTo>
                <a:lnTo>
                  <a:pt x="1439" y="112"/>
                </a:lnTo>
                <a:lnTo>
                  <a:pt x="1444" y="124"/>
                </a:lnTo>
                <a:lnTo>
                  <a:pt x="1445" y="139"/>
                </a:lnTo>
                <a:lnTo>
                  <a:pt x="1459" y="152"/>
                </a:lnTo>
                <a:lnTo>
                  <a:pt x="1459" y="141"/>
                </a:lnTo>
                <a:lnTo>
                  <a:pt x="1469" y="123"/>
                </a:lnTo>
                <a:lnTo>
                  <a:pt x="1470" y="112"/>
                </a:lnTo>
                <a:lnTo>
                  <a:pt x="1468" y="100"/>
                </a:lnTo>
                <a:lnTo>
                  <a:pt x="1464" y="93"/>
                </a:lnTo>
                <a:lnTo>
                  <a:pt x="1464" y="87"/>
                </a:lnTo>
                <a:lnTo>
                  <a:pt x="1474" y="83"/>
                </a:lnTo>
                <a:lnTo>
                  <a:pt x="1466" y="78"/>
                </a:lnTo>
                <a:lnTo>
                  <a:pt x="1458" y="77"/>
                </a:lnTo>
                <a:lnTo>
                  <a:pt x="1452" y="74"/>
                </a:lnTo>
                <a:lnTo>
                  <a:pt x="1453" y="66"/>
                </a:lnTo>
                <a:lnTo>
                  <a:pt x="1457" y="64"/>
                </a:lnTo>
                <a:lnTo>
                  <a:pt x="1460" y="64"/>
                </a:lnTo>
                <a:lnTo>
                  <a:pt x="1464" y="62"/>
                </a:lnTo>
                <a:lnTo>
                  <a:pt x="1465" y="56"/>
                </a:lnTo>
                <a:lnTo>
                  <a:pt x="1464" y="53"/>
                </a:lnTo>
                <a:lnTo>
                  <a:pt x="1462" y="47"/>
                </a:lnTo>
                <a:lnTo>
                  <a:pt x="1459" y="42"/>
                </a:lnTo>
                <a:lnTo>
                  <a:pt x="1457" y="38"/>
                </a:lnTo>
                <a:lnTo>
                  <a:pt x="1459" y="38"/>
                </a:lnTo>
                <a:lnTo>
                  <a:pt x="1455" y="29"/>
                </a:lnTo>
                <a:lnTo>
                  <a:pt x="1452" y="23"/>
                </a:lnTo>
                <a:lnTo>
                  <a:pt x="1451" y="18"/>
                </a:lnTo>
                <a:lnTo>
                  <a:pt x="1452" y="12"/>
                </a:lnTo>
                <a:lnTo>
                  <a:pt x="1458" y="5"/>
                </a:lnTo>
                <a:lnTo>
                  <a:pt x="1459" y="0"/>
                </a:lnTo>
                <a:lnTo>
                  <a:pt x="1451" y="0"/>
                </a:lnTo>
                <a:lnTo>
                  <a:pt x="1446" y="5"/>
                </a:lnTo>
                <a:lnTo>
                  <a:pt x="1444" y="12"/>
                </a:lnTo>
                <a:lnTo>
                  <a:pt x="1443" y="21"/>
                </a:lnTo>
                <a:lnTo>
                  <a:pt x="1440" y="25"/>
                </a:lnTo>
                <a:lnTo>
                  <a:pt x="1433" y="28"/>
                </a:lnTo>
                <a:lnTo>
                  <a:pt x="1426" y="29"/>
                </a:lnTo>
                <a:lnTo>
                  <a:pt x="1423" y="31"/>
                </a:lnTo>
                <a:lnTo>
                  <a:pt x="1420" y="29"/>
                </a:lnTo>
                <a:lnTo>
                  <a:pt x="1412" y="25"/>
                </a:lnTo>
                <a:lnTo>
                  <a:pt x="1406" y="24"/>
                </a:lnTo>
                <a:lnTo>
                  <a:pt x="1408" y="29"/>
                </a:lnTo>
                <a:lnTo>
                  <a:pt x="1410" y="34"/>
                </a:lnTo>
                <a:close/>
                <a:moveTo>
                  <a:pt x="245" y="1577"/>
                </a:moveTo>
                <a:lnTo>
                  <a:pt x="248" y="1580"/>
                </a:lnTo>
                <a:lnTo>
                  <a:pt x="254" y="1584"/>
                </a:lnTo>
                <a:lnTo>
                  <a:pt x="256" y="1581"/>
                </a:lnTo>
                <a:lnTo>
                  <a:pt x="257" y="1578"/>
                </a:lnTo>
                <a:lnTo>
                  <a:pt x="256" y="1572"/>
                </a:lnTo>
                <a:lnTo>
                  <a:pt x="254" y="1567"/>
                </a:lnTo>
                <a:lnTo>
                  <a:pt x="250" y="1564"/>
                </a:lnTo>
                <a:lnTo>
                  <a:pt x="245" y="1560"/>
                </a:lnTo>
                <a:lnTo>
                  <a:pt x="238" y="1556"/>
                </a:lnTo>
                <a:lnTo>
                  <a:pt x="236" y="1555"/>
                </a:lnTo>
                <a:lnTo>
                  <a:pt x="236" y="1556"/>
                </a:lnTo>
                <a:lnTo>
                  <a:pt x="237" y="1564"/>
                </a:lnTo>
                <a:lnTo>
                  <a:pt x="240" y="1568"/>
                </a:lnTo>
                <a:lnTo>
                  <a:pt x="245" y="1577"/>
                </a:lnTo>
                <a:close/>
                <a:moveTo>
                  <a:pt x="1437" y="300"/>
                </a:moveTo>
                <a:lnTo>
                  <a:pt x="1443" y="305"/>
                </a:lnTo>
                <a:lnTo>
                  <a:pt x="1453" y="305"/>
                </a:lnTo>
                <a:lnTo>
                  <a:pt x="1464" y="302"/>
                </a:lnTo>
                <a:lnTo>
                  <a:pt x="1470" y="300"/>
                </a:lnTo>
                <a:lnTo>
                  <a:pt x="1474" y="297"/>
                </a:lnTo>
                <a:lnTo>
                  <a:pt x="1476" y="293"/>
                </a:lnTo>
                <a:lnTo>
                  <a:pt x="1478" y="288"/>
                </a:lnTo>
                <a:lnTo>
                  <a:pt x="1478" y="283"/>
                </a:lnTo>
                <a:lnTo>
                  <a:pt x="1478" y="276"/>
                </a:lnTo>
                <a:lnTo>
                  <a:pt x="1476" y="274"/>
                </a:lnTo>
                <a:lnTo>
                  <a:pt x="1468" y="275"/>
                </a:lnTo>
                <a:lnTo>
                  <a:pt x="1456" y="276"/>
                </a:lnTo>
                <a:lnTo>
                  <a:pt x="1451" y="275"/>
                </a:lnTo>
                <a:lnTo>
                  <a:pt x="1446" y="272"/>
                </a:lnTo>
                <a:lnTo>
                  <a:pt x="1443" y="270"/>
                </a:lnTo>
                <a:lnTo>
                  <a:pt x="1438" y="269"/>
                </a:lnTo>
                <a:lnTo>
                  <a:pt x="1432" y="269"/>
                </a:lnTo>
                <a:lnTo>
                  <a:pt x="1422" y="276"/>
                </a:lnTo>
                <a:lnTo>
                  <a:pt x="1423" y="284"/>
                </a:lnTo>
                <a:lnTo>
                  <a:pt x="1431" y="293"/>
                </a:lnTo>
                <a:lnTo>
                  <a:pt x="1437" y="300"/>
                </a:lnTo>
                <a:close/>
                <a:moveTo>
                  <a:pt x="1381" y="472"/>
                </a:moveTo>
                <a:lnTo>
                  <a:pt x="1385" y="463"/>
                </a:lnTo>
                <a:lnTo>
                  <a:pt x="1383" y="451"/>
                </a:lnTo>
                <a:lnTo>
                  <a:pt x="1373" y="447"/>
                </a:lnTo>
                <a:lnTo>
                  <a:pt x="1367" y="448"/>
                </a:lnTo>
                <a:lnTo>
                  <a:pt x="1361" y="449"/>
                </a:lnTo>
                <a:lnTo>
                  <a:pt x="1355" y="453"/>
                </a:lnTo>
                <a:lnTo>
                  <a:pt x="1354" y="458"/>
                </a:lnTo>
                <a:lnTo>
                  <a:pt x="1373" y="472"/>
                </a:lnTo>
                <a:lnTo>
                  <a:pt x="1381" y="472"/>
                </a:lnTo>
                <a:close/>
                <a:moveTo>
                  <a:pt x="2932" y="277"/>
                </a:moveTo>
                <a:lnTo>
                  <a:pt x="2932" y="281"/>
                </a:lnTo>
                <a:lnTo>
                  <a:pt x="2943" y="277"/>
                </a:lnTo>
                <a:lnTo>
                  <a:pt x="2949" y="271"/>
                </a:lnTo>
                <a:lnTo>
                  <a:pt x="2954" y="266"/>
                </a:lnTo>
                <a:lnTo>
                  <a:pt x="2960" y="263"/>
                </a:lnTo>
                <a:lnTo>
                  <a:pt x="2960" y="264"/>
                </a:lnTo>
                <a:lnTo>
                  <a:pt x="2962" y="266"/>
                </a:lnTo>
                <a:lnTo>
                  <a:pt x="2964" y="266"/>
                </a:lnTo>
                <a:lnTo>
                  <a:pt x="2967" y="265"/>
                </a:lnTo>
                <a:lnTo>
                  <a:pt x="2970" y="262"/>
                </a:lnTo>
                <a:lnTo>
                  <a:pt x="2991" y="252"/>
                </a:lnTo>
                <a:lnTo>
                  <a:pt x="2997" y="240"/>
                </a:lnTo>
                <a:lnTo>
                  <a:pt x="2998" y="239"/>
                </a:lnTo>
                <a:lnTo>
                  <a:pt x="3001" y="238"/>
                </a:lnTo>
                <a:lnTo>
                  <a:pt x="3024" y="225"/>
                </a:lnTo>
                <a:lnTo>
                  <a:pt x="3031" y="217"/>
                </a:lnTo>
                <a:lnTo>
                  <a:pt x="3035" y="209"/>
                </a:lnTo>
                <a:lnTo>
                  <a:pt x="3032" y="200"/>
                </a:lnTo>
                <a:lnTo>
                  <a:pt x="3029" y="206"/>
                </a:lnTo>
                <a:lnTo>
                  <a:pt x="3022" y="211"/>
                </a:lnTo>
                <a:lnTo>
                  <a:pt x="3010" y="219"/>
                </a:lnTo>
                <a:lnTo>
                  <a:pt x="2998" y="226"/>
                </a:lnTo>
                <a:lnTo>
                  <a:pt x="2992" y="229"/>
                </a:lnTo>
                <a:lnTo>
                  <a:pt x="2991" y="235"/>
                </a:lnTo>
                <a:lnTo>
                  <a:pt x="2988" y="234"/>
                </a:lnTo>
                <a:lnTo>
                  <a:pt x="2987" y="233"/>
                </a:lnTo>
                <a:lnTo>
                  <a:pt x="2973" y="251"/>
                </a:lnTo>
                <a:lnTo>
                  <a:pt x="2971" y="254"/>
                </a:lnTo>
                <a:lnTo>
                  <a:pt x="2968" y="257"/>
                </a:lnTo>
                <a:lnTo>
                  <a:pt x="2961" y="252"/>
                </a:lnTo>
                <a:lnTo>
                  <a:pt x="2955" y="245"/>
                </a:lnTo>
                <a:lnTo>
                  <a:pt x="2954" y="241"/>
                </a:lnTo>
                <a:lnTo>
                  <a:pt x="2946" y="245"/>
                </a:lnTo>
                <a:lnTo>
                  <a:pt x="2942" y="252"/>
                </a:lnTo>
                <a:lnTo>
                  <a:pt x="2937" y="260"/>
                </a:lnTo>
                <a:lnTo>
                  <a:pt x="2932" y="266"/>
                </a:lnTo>
                <a:lnTo>
                  <a:pt x="2924" y="270"/>
                </a:lnTo>
                <a:lnTo>
                  <a:pt x="2919" y="272"/>
                </a:lnTo>
                <a:lnTo>
                  <a:pt x="2915" y="275"/>
                </a:lnTo>
                <a:lnTo>
                  <a:pt x="2912" y="285"/>
                </a:lnTo>
                <a:lnTo>
                  <a:pt x="2913" y="288"/>
                </a:lnTo>
                <a:lnTo>
                  <a:pt x="2912" y="289"/>
                </a:lnTo>
                <a:lnTo>
                  <a:pt x="2909" y="291"/>
                </a:lnTo>
                <a:lnTo>
                  <a:pt x="2918" y="289"/>
                </a:lnTo>
                <a:lnTo>
                  <a:pt x="2932" y="277"/>
                </a:lnTo>
                <a:close/>
                <a:moveTo>
                  <a:pt x="2840" y="301"/>
                </a:moveTo>
                <a:lnTo>
                  <a:pt x="2849" y="297"/>
                </a:lnTo>
                <a:lnTo>
                  <a:pt x="2854" y="290"/>
                </a:lnTo>
                <a:lnTo>
                  <a:pt x="2863" y="281"/>
                </a:lnTo>
                <a:lnTo>
                  <a:pt x="2850" y="278"/>
                </a:lnTo>
                <a:lnTo>
                  <a:pt x="2833" y="283"/>
                </a:lnTo>
                <a:lnTo>
                  <a:pt x="2822" y="293"/>
                </a:lnTo>
                <a:lnTo>
                  <a:pt x="2826" y="302"/>
                </a:lnTo>
                <a:lnTo>
                  <a:pt x="2840" y="301"/>
                </a:lnTo>
                <a:close/>
                <a:moveTo>
                  <a:pt x="2890" y="442"/>
                </a:moveTo>
                <a:lnTo>
                  <a:pt x="2893" y="445"/>
                </a:lnTo>
                <a:lnTo>
                  <a:pt x="2900" y="448"/>
                </a:lnTo>
                <a:lnTo>
                  <a:pt x="2907" y="450"/>
                </a:lnTo>
                <a:lnTo>
                  <a:pt x="2913" y="450"/>
                </a:lnTo>
                <a:lnTo>
                  <a:pt x="2919" y="447"/>
                </a:lnTo>
                <a:lnTo>
                  <a:pt x="2923" y="443"/>
                </a:lnTo>
                <a:lnTo>
                  <a:pt x="2927" y="439"/>
                </a:lnTo>
                <a:lnTo>
                  <a:pt x="2933" y="438"/>
                </a:lnTo>
                <a:lnTo>
                  <a:pt x="2948" y="433"/>
                </a:lnTo>
                <a:lnTo>
                  <a:pt x="2961" y="424"/>
                </a:lnTo>
                <a:lnTo>
                  <a:pt x="2967" y="413"/>
                </a:lnTo>
                <a:lnTo>
                  <a:pt x="2956" y="408"/>
                </a:lnTo>
                <a:lnTo>
                  <a:pt x="2951" y="411"/>
                </a:lnTo>
                <a:lnTo>
                  <a:pt x="2944" y="424"/>
                </a:lnTo>
                <a:lnTo>
                  <a:pt x="2937" y="427"/>
                </a:lnTo>
                <a:lnTo>
                  <a:pt x="2933" y="427"/>
                </a:lnTo>
                <a:lnTo>
                  <a:pt x="2926" y="430"/>
                </a:lnTo>
                <a:lnTo>
                  <a:pt x="2923" y="430"/>
                </a:lnTo>
                <a:lnTo>
                  <a:pt x="2921" y="429"/>
                </a:lnTo>
                <a:lnTo>
                  <a:pt x="2921" y="424"/>
                </a:lnTo>
                <a:lnTo>
                  <a:pt x="2923" y="420"/>
                </a:lnTo>
                <a:lnTo>
                  <a:pt x="2924" y="419"/>
                </a:lnTo>
                <a:lnTo>
                  <a:pt x="2919" y="418"/>
                </a:lnTo>
                <a:lnTo>
                  <a:pt x="2915" y="420"/>
                </a:lnTo>
                <a:lnTo>
                  <a:pt x="2908" y="429"/>
                </a:lnTo>
                <a:lnTo>
                  <a:pt x="2903" y="432"/>
                </a:lnTo>
                <a:lnTo>
                  <a:pt x="2901" y="431"/>
                </a:lnTo>
                <a:lnTo>
                  <a:pt x="2896" y="427"/>
                </a:lnTo>
                <a:lnTo>
                  <a:pt x="2890" y="425"/>
                </a:lnTo>
                <a:lnTo>
                  <a:pt x="2893" y="429"/>
                </a:lnTo>
                <a:lnTo>
                  <a:pt x="2893" y="433"/>
                </a:lnTo>
                <a:lnTo>
                  <a:pt x="2893" y="437"/>
                </a:lnTo>
                <a:lnTo>
                  <a:pt x="2890" y="442"/>
                </a:lnTo>
                <a:close/>
                <a:moveTo>
                  <a:pt x="3041" y="336"/>
                </a:moveTo>
                <a:lnTo>
                  <a:pt x="3032" y="343"/>
                </a:lnTo>
                <a:lnTo>
                  <a:pt x="3030" y="353"/>
                </a:lnTo>
                <a:lnTo>
                  <a:pt x="3029" y="364"/>
                </a:lnTo>
                <a:lnTo>
                  <a:pt x="3026" y="375"/>
                </a:lnTo>
                <a:lnTo>
                  <a:pt x="3028" y="379"/>
                </a:lnTo>
                <a:lnTo>
                  <a:pt x="3029" y="380"/>
                </a:lnTo>
                <a:lnTo>
                  <a:pt x="3030" y="380"/>
                </a:lnTo>
                <a:lnTo>
                  <a:pt x="3032" y="377"/>
                </a:lnTo>
                <a:lnTo>
                  <a:pt x="3035" y="374"/>
                </a:lnTo>
                <a:lnTo>
                  <a:pt x="3034" y="370"/>
                </a:lnTo>
                <a:lnTo>
                  <a:pt x="3032" y="368"/>
                </a:lnTo>
                <a:lnTo>
                  <a:pt x="3032" y="363"/>
                </a:lnTo>
                <a:lnTo>
                  <a:pt x="3039" y="344"/>
                </a:lnTo>
                <a:lnTo>
                  <a:pt x="3041" y="336"/>
                </a:lnTo>
                <a:close/>
                <a:moveTo>
                  <a:pt x="3240" y="1904"/>
                </a:moveTo>
                <a:lnTo>
                  <a:pt x="3236" y="1904"/>
                </a:lnTo>
                <a:lnTo>
                  <a:pt x="3234" y="1900"/>
                </a:lnTo>
                <a:lnTo>
                  <a:pt x="3229" y="1898"/>
                </a:lnTo>
                <a:lnTo>
                  <a:pt x="3224" y="1900"/>
                </a:lnTo>
                <a:lnTo>
                  <a:pt x="3221" y="1905"/>
                </a:lnTo>
                <a:lnTo>
                  <a:pt x="3219" y="1911"/>
                </a:lnTo>
                <a:lnTo>
                  <a:pt x="3219" y="1918"/>
                </a:lnTo>
                <a:lnTo>
                  <a:pt x="3221" y="1925"/>
                </a:lnTo>
                <a:lnTo>
                  <a:pt x="3223" y="1925"/>
                </a:lnTo>
                <a:lnTo>
                  <a:pt x="3223" y="1924"/>
                </a:lnTo>
                <a:lnTo>
                  <a:pt x="3223" y="1924"/>
                </a:lnTo>
                <a:lnTo>
                  <a:pt x="3224" y="1923"/>
                </a:lnTo>
                <a:lnTo>
                  <a:pt x="3227" y="1923"/>
                </a:lnTo>
                <a:lnTo>
                  <a:pt x="3229" y="1923"/>
                </a:lnTo>
                <a:lnTo>
                  <a:pt x="3233" y="1923"/>
                </a:lnTo>
                <a:lnTo>
                  <a:pt x="3236" y="1923"/>
                </a:lnTo>
                <a:lnTo>
                  <a:pt x="3238" y="1926"/>
                </a:lnTo>
                <a:lnTo>
                  <a:pt x="3238" y="1936"/>
                </a:lnTo>
                <a:lnTo>
                  <a:pt x="3238" y="1938"/>
                </a:lnTo>
                <a:lnTo>
                  <a:pt x="3244" y="1954"/>
                </a:lnTo>
                <a:lnTo>
                  <a:pt x="3247" y="1955"/>
                </a:lnTo>
                <a:lnTo>
                  <a:pt x="3253" y="1956"/>
                </a:lnTo>
                <a:lnTo>
                  <a:pt x="3257" y="1957"/>
                </a:lnTo>
                <a:lnTo>
                  <a:pt x="3259" y="1961"/>
                </a:lnTo>
                <a:lnTo>
                  <a:pt x="3260" y="1966"/>
                </a:lnTo>
                <a:lnTo>
                  <a:pt x="3263" y="1969"/>
                </a:lnTo>
                <a:lnTo>
                  <a:pt x="3269" y="1968"/>
                </a:lnTo>
                <a:lnTo>
                  <a:pt x="3276" y="1962"/>
                </a:lnTo>
                <a:lnTo>
                  <a:pt x="3281" y="1955"/>
                </a:lnTo>
                <a:lnTo>
                  <a:pt x="3282" y="1949"/>
                </a:lnTo>
                <a:lnTo>
                  <a:pt x="3282" y="1945"/>
                </a:lnTo>
                <a:lnTo>
                  <a:pt x="3281" y="1942"/>
                </a:lnTo>
                <a:lnTo>
                  <a:pt x="3279" y="1939"/>
                </a:lnTo>
                <a:lnTo>
                  <a:pt x="3276" y="1939"/>
                </a:lnTo>
                <a:lnTo>
                  <a:pt x="3272" y="1937"/>
                </a:lnTo>
                <a:lnTo>
                  <a:pt x="3272" y="1933"/>
                </a:lnTo>
                <a:lnTo>
                  <a:pt x="3273" y="1926"/>
                </a:lnTo>
                <a:lnTo>
                  <a:pt x="3271" y="1901"/>
                </a:lnTo>
                <a:lnTo>
                  <a:pt x="3269" y="1895"/>
                </a:lnTo>
                <a:lnTo>
                  <a:pt x="3257" y="1889"/>
                </a:lnTo>
                <a:lnTo>
                  <a:pt x="3254" y="1885"/>
                </a:lnTo>
                <a:lnTo>
                  <a:pt x="3253" y="1879"/>
                </a:lnTo>
                <a:lnTo>
                  <a:pt x="3251" y="1875"/>
                </a:lnTo>
                <a:lnTo>
                  <a:pt x="3246" y="1875"/>
                </a:lnTo>
                <a:lnTo>
                  <a:pt x="3240" y="1881"/>
                </a:lnTo>
                <a:lnTo>
                  <a:pt x="3239" y="1887"/>
                </a:lnTo>
                <a:lnTo>
                  <a:pt x="3241" y="1900"/>
                </a:lnTo>
                <a:lnTo>
                  <a:pt x="3240" y="1904"/>
                </a:lnTo>
                <a:close/>
                <a:moveTo>
                  <a:pt x="3075" y="322"/>
                </a:moveTo>
                <a:lnTo>
                  <a:pt x="3069" y="326"/>
                </a:lnTo>
                <a:lnTo>
                  <a:pt x="3065" y="327"/>
                </a:lnTo>
                <a:lnTo>
                  <a:pt x="3056" y="326"/>
                </a:lnTo>
                <a:lnTo>
                  <a:pt x="3053" y="327"/>
                </a:lnTo>
                <a:lnTo>
                  <a:pt x="3049" y="333"/>
                </a:lnTo>
                <a:lnTo>
                  <a:pt x="3053" y="337"/>
                </a:lnTo>
                <a:lnTo>
                  <a:pt x="3066" y="334"/>
                </a:lnTo>
                <a:lnTo>
                  <a:pt x="3074" y="336"/>
                </a:lnTo>
                <a:lnTo>
                  <a:pt x="3076" y="331"/>
                </a:lnTo>
                <a:lnTo>
                  <a:pt x="3080" y="326"/>
                </a:lnTo>
                <a:lnTo>
                  <a:pt x="3088" y="319"/>
                </a:lnTo>
                <a:lnTo>
                  <a:pt x="3091" y="314"/>
                </a:lnTo>
                <a:lnTo>
                  <a:pt x="3091" y="312"/>
                </a:lnTo>
                <a:lnTo>
                  <a:pt x="3090" y="311"/>
                </a:lnTo>
                <a:lnTo>
                  <a:pt x="3084" y="315"/>
                </a:lnTo>
                <a:lnTo>
                  <a:pt x="3075" y="322"/>
                </a:lnTo>
                <a:close/>
                <a:moveTo>
                  <a:pt x="3168" y="473"/>
                </a:moveTo>
                <a:lnTo>
                  <a:pt x="3171" y="474"/>
                </a:lnTo>
                <a:lnTo>
                  <a:pt x="3174" y="472"/>
                </a:lnTo>
                <a:lnTo>
                  <a:pt x="3177" y="467"/>
                </a:lnTo>
                <a:lnTo>
                  <a:pt x="3177" y="462"/>
                </a:lnTo>
                <a:lnTo>
                  <a:pt x="3174" y="453"/>
                </a:lnTo>
                <a:lnTo>
                  <a:pt x="3174" y="447"/>
                </a:lnTo>
                <a:lnTo>
                  <a:pt x="3167" y="453"/>
                </a:lnTo>
                <a:lnTo>
                  <a:pt x="3165" y="457"/>
                </a:lnTo>
                <a:lnTo>
                  <a:pt x="3166" y="469"/>
                </a:lnTo>
                <a:lnTo>
                  <a:pt x="3168" y="473"/>
                </a:lnTo>
                <a:close/>
                <a:moveTo>
                  <a:pt x="3045" y="196"/>
                </a:moveTo>
                <a:lnTo>
                  <a:pt x="3051" y="191"/>
                </a:lnTo>
                <a:lnTo>
                  <a:pt x="3054" y="189"/>
                </a:lnTo>
                <a:lnTo>
                  <a:pt x="3055" y="191"/>
                </a:lnTo>
                <a:lnTo>
                  <a:pt x="3056" y="195"/>
                </a:lnTo>
                <a:lnTo>
                  <a:pt x="3057" y="197"/>
                </a:lnTo>
                <a:lnTo>
                  <a:pt x="3060" y="192"/>
                </a:lnTo>
                <a:lnTo>
                  <a:pt x="3088" y="158"/>
                </a:lnTo>
                <a:lnTo>
                  <a:pt x="3092" y="146"/>
                </a:lnTo>
                <a:lnTo>
                  <a:pt x="3103" y="130"/>
                </a:lnTo>
                <a:lnTo>
                  <a:pt x="3110" y="122"/>
                </a:lnTo>
                <a:lnTo>
                  <a:pt x="3118" y="108"/>
                </a:lnTo>
                <a:lnTo>
                  <a:pt x="3123" y="98"/>
                </a:lnTo>
                <a:lnTo>
                  <a:pt x="3124" y="98"/>
                </a:lnTo>
                <a:lnTo>
                  <a:pt x="3125" y="97"/>
                </a:lnTo>
                <a:lnTo>
                  <a:pt x="3129" y="96"/>
                </a:lnTo>
                <a:lnTo>
                  <a:pt x="3133" y="95"/>
                </a:lnTo>
                <a:lnTo>
                  <a:pt x="3135" y="91"/>
                </a:lnTo>
                <a:lnTo>
                  <a:pt x="3136" y="85"/>
                </a:lnTo>
                <a:lnTo>
                  <a:pt x="3136" y="71"/>
                </a:lnTo>
                <a:lnTo>
                  <a:pt x="3142" y="60"/>
                </a:lnTo>
                <a:lnTo>
                  <a:pt x="3150" y="41"/>
                </a:lnTo>
                <a:lnTo>
                  <a:pt x="3153" y="31"/>
                </a:lnTo>
                <a:lnTo>
                  <a:pt x="3154" y="29"/>
                </a:lnTo>
                <a:lnTo>
                  <a:pt x="3155" y="25"/>
                </a:lnTo>
                <a:lnTo>
                  <a:pt x="3155" y="22"/>
                </a:lnTo>
                <a:lnTo>
                  <a:pt x="3150" y="19"/>
                </a:lnTo>
                <a:lnTo>
                  <a:pt x="3147" y="21"/>
                </a:lnTo>
                <a:lnTo>
                  <a:pt x="3145" y="23"/>
                </a:lnTo>
                <a:lnTo>
                  <a:pt x="3143" y="28"/>
                </a:lnTo>
                <a:lnTo>
                  <a:pt x="3142" y="27"/>
                </a:lnTo>
                <a:lnTo>
                  <a:pt x="3141" y="27"/>
                </a:lnTo>
                <a:lnTo>
                  <a:pt x="3140" y="25"/>
                </a:lnTo>
                <a:lnTo>
                  <a:pt x="3137" y="24"/>
                </a:lnTo>
                <a:lnTo>
                  <a:pt x="3135" y="31"/>
                </a:lnTo>
                <a:lnTo>
                  <a:pt x="3141" y="43"/>
                </a:lnTo>
                <a:lnTo>
                  <a:pt x="3137" y="49"/>
                </a:lnTo>
                <a:lnTo>
                  <a:pt x="3131" y="48"/>
                </a:lnTo>
                <a:lnTo>
                  <a:pt x="3129" y="50"/>
                </a:lnTo>
                <a:lnTo>
                  <a:pt x="3129" y="64"/>
                </a:lnTo>
                <a:lnTo>
                  <a:pt x="3125" y="86"/>
                </a:lnTo>
                <a:lnTo>
                  <a:pt x="3124" y="87"/>
                </a:lnTo>
                <a:lnTo>
                  <a:pt x="3106" y="93"/>
                </a:lnTo>
                <a:lnTo>
                  <a:pt x="3088" y="116"/>
                </a:lnTo>
                <a:lnTo>
                  <a:pt x="3084" y="123"/>
                </a:lnTo>
                <a:lnTo>
                  <a:pt x="3076" y="141"/>
                </a:lnTo>
                <a:lnTo>
                  <a:pt x="3074" y="146"/>
                </a:lnTo>
                <a:lnTo>
                  <a:pt x="3067" y="153"/>
                </a:lnTo>
                <a:lnTo>
                  <a:pt x="3066" y="157"/>
                </a:lnTo>
                <a:lnTo>
                  <a:pt x="3061" y="164"/>
                </a:lnTo>
                <a:lnTo>
                  <a:pt x="3045" y="176"/>
                </a:lnTo>
                <a:lnTo>
                  <a:pt x="3047" y="183"/>
                </a:lnTo>
                <a:lnTo>
                  <a:pt x="3044" y="185"/>
                </a:lnTo>
                <a:lnTo>
                  <a:pt x="3042" y="189"/>
                </a:lnTo>
                <a:lnTo>
                  <a:pt x="3041" y="194"/>
                </a:lnTo>
                <a:lnTo>
                  <a:pt x="3043" y="197"/>
                </a:lnTo>
                <a:lnTo>
                  <a:pt x="3045" y="196"/>
                </a:lnTo>
                <a:close/>
                <a:moveTo>
                  <a:pt x="2383" y="458"/>
                </a:moveTo>
                <a:lnTo>
                  <a:pt x="2388" y="463"/>
                </a:lnTo>
                <a:lnTo>
                  <a:pt x="2395" y="466"/>
                </a:lnTo>
                <a:lnTo>
                  <a:pt x="2402" y="461"/>
                </a:lnTo>
                <a:lnTo>
                  <a:pt x="2406" y="454"/>
                </a:lnTo>
                <a:lnTo>
                  <a:pt x="2403" y="445"/>
                </a:lnTo>
                <a:lnTo>
                  <a:pt x="2400" y="443"/>
                </a:lnTo>
                <a:lnTo>
                  <a:pt x="2395" y="442"/>
                </a:lnTo>
                <a:lnTo>
                  <a:pt x="2387" y="442"/>
                </a:lnTo>
                <a:lnTo>
                  <a:pt x="2384" y="441"/>
                </a:lnTo>
                <a:lnTo>
                  <a:pt x="2374" y="433"/>
                </a:lnTo>
                <a:lnTo>
                  <a:pt x="2379" y="449"/>
                </a:lnTo>
                <a:lnTo>
                  <a:pt x="2383" y="458"/>
                </a:lnTo>
                <a:close/>
                <a:moveTo>
                  <a:pt x="2407" y="436"/>
                </a:moveTo>
                <a:lnTo>
                  <a:pt x="2414" y="438"/>
                </a:lnTo>
                <a:lnTo>
                  <a:pt x="2424" y="435"/>
                </a:lnTo>
                <a:lnTo>
                  <a:pt x="2427" y="429"/>
                </a:lnTo>
                <a:lnTo>
                  <a:pt x="2418" y="422"/>
                </a:lnTo>
                <a:lnTo>
                  <a:pt x="2413" y="422"/>
                </a:lnTo>
                <a:lnTo>
                  <a:pt x="2400" y="425"/>
                </a:lnTo>
                <a:lnTo>
                  <a:pt x="2399" y="426"/>
                </a:lnTo>
                <a:lnTo>
                  <a:pt x="2401" y="430"/>
                </a:lnTo>
                <a:lnTo>
                  <a:pt x="2407" y="436"/>
                </a:lnTo>
                <a:close/>
                <a:moveTo>
                  <a:pt x="2471" y="392"/>
                </a:moveTo>
                <a:lnTo>
                  <a:pt x="2482" y="387"/>
                </a:lnTo>
                <a:lnTo>
                  <a:pt x="2485" y="380"/>
                </a:lnTo>
                <a:lnTo>
                  <a:pt x="2479" y="379"/>
                </a:lnTo>
                <a:lnTo>
                  <a:pt x="2469" y="381"/>
                </a:lnTo>
                <a:lnTo>
                  <a:pt x="2458" y="386"/>
                </a:lnTo>
                <a:lnTo>
                  <a:pt x="2451" y="394"/>
                </a:lnTo>
                <a:lnTo>
                  <a:pt x="2458" y="394"/>
                </a:lnTo>
                <a:lnTo>
                  <a:pt x="2471" y="392"/>
                </a:lnTo>
                <a:close/>
                <a:moveTo>
                  <a:pt x="3167" y="1151"/>
                </a:moveTo>
                <a:lnTo>
                  <a:pt x="3166" y="1153"/>
                </a:lnTo>
                <a:lnTo>
                  <a:pt x="3166" y="1155"/>
                </a:lnTo>
                <a:lnTo>
                  <a:pt x="3166" y="1153"/>
                </a:lnTo>
                <a:lnTo>
                  <a:pt x="3167" y="1152"/>
                </a:lnTo>
                <a:lnTo>
                  <a:pt x="3170" y="1148"/>
                </a:lnTo>
                <a:lnTo>
                  <a:pt x="3168" y="1149"/>
                </a:lnTo>
                <a:lnTo>
                  <a:pt x="3167" y="1151"/>
                </a:lnTo>
                <a:close/>
                <a:moveTo>
                  <a:pt x="415" y="334"/>
                </a:moveTo>
                <a:lnTo>
                  <a:pt x="420" y="342"/>
                </a:lnTo>
                <a:lnTo>
                  <a:pt x="427" y="346"/>
                </a:lnTo>
                <a:lnTo>
                  <a:pt x="439" y="349"/>
                </a:lnTo>
                <a:lnTo>
                  <a:pt x="453" y="349"/>
                </a:lnTo>
                <a:lnTo>
                  <a:pt x="465" y="346"/>
                </a:lnTo>
                <a:lnTo>
                  <a:pt x="501" y="333"/>
                </a:lnTo>
                <a:lnTo>
                  <a:pt x="519" y="330"/>
                </a:lnTo>
                <a:lnTo>
                  <a:pt x="530" y="326"/>
                </a:lnTo>
                <a:lnTo>
                  <a:pt x="536" y="325"/>
                </a:lnTo>
                <a:lnTo>
                  <a:pt x="541" y="326"/>
                </a:lnTo>
                <a:lnTo>
                  <a:pt x="551" y="334"/>
                </a:lnTo>
                <a:lnTo>
                  <a:pt x="558" y="336"/>
                </a:lnTo>
                <a:lnTo>
                  <a:pt x="570" y="338"/>
                </a:lnTo>
                <a:lnTo>
                  <a:pt x="583" y="342"/>
                </a:lnTo>
                <a:lnTo>
                  <a:pt x="596" y="346"/>
                </a:lnTo>
                <a:lnTo>
                  <a:pt x="606" y="352"/>
                </a:lnTo>
                <a:lnTo>
                  <a:pt x="617" y="349"/>
                </a:lnTo>
                <a:lnTo>
                  <a:pt x="638" y="350"/>
                </a:lnTo>
                <a:lnTo>
                  <a:pt x="656" y="343"/>
                </a:lnTo>
                <a:lnTo>
                  <a:pt x="660" y="339"/>
                </a:lnTo>
                <a:lnTo>
                  <a:pt x="662" y="332"/>
                </a:lnTo>
                <a:lnTo>
                  <a:pt x="663" y="324"/>
                </a:lnTo>
                <a:lnTo>
                  <a:pt x="661" y="321"/>
                </a:lnTo>
                <a:lnTo>
                  <a:pt x="656" y="316"/>
                </a:lnTo>
                <a:lnTo>
                  <a:pt x="638" y="302"/>
                </a:lnTo>
                <a:lnTo>
                  <a:pt x="627" y="297"/>
                </a:lnTo>
                <a:lnTo>
                  <a:pt x="623" y="299"/>
                </a:lnTo>
                <a:lnTo>
                  <a:pt x="620" y="296"/>
                </a:lnTo>
                <a:lnTo>
                  <a:pt x="607" y="293"/>
                </a:lnTo>
                <a:lnTo>
                  <a:pt x="602" y="291"/>
                </a:lnTo>
                <a:lnTo>
                  <a:pt x="598" y="293"/>
                </a:lnTo>
                <a:lnTo>
                  <a:pt x="594" y="294"/>
                </a:lnTo>
                <a:lnTo>
                  <a:pt x="592" y="295"/>
                </a:lnTo>
                <a:lnTo>
                  <a:pt x="587" y="297"/>
                </a:lnTo>
                <a:lnTo>
                  <a:pt x="587" y="294"/>
                </a:lnTo>
                <a:lnTo>
                  <a:pt x="590" y="287"/>
                </a:lnTo>
                <a:lnTo>
                  <a:pt x="593" y="276"/>
                </a:lnTo>
                <a:lnTo>
                  <a:pt x="594" y="264"/>
                </a:lnTo>
                <a:lnTo>
                  <a:pt x="593" y="252"/>
                </a:lnTo>
                <a:lnTo>
                  <a:pt x="586" y="243"/>
                </a:lnTo>
                <a:lnTo>
                  <a:pt x="567" y="229"/>
                </a:lnTo>
                <a:lnTo>
                  <a:pt x="562" y="223"/>
                </a:lnTo>
                <a:lnTo>
                  <a:pt x="561" y="209"/>
                </a:lnTo>
                <a:lnTo>
                  <a:pt x="562" y="202"/>
                </a:lnTo>
                <a:lnTo>
                  <a:pt x="567" y="192"/>
                </a:lnTo>
                <a:lnTo>
                  <a:pt x="567" y="188"/>
                </a:lnTo>
                <a:lnTo>
                  <a:pt x="557" y="172"/>
                </a:lnTo>
                <a:lnTo>
                  <a:pt x="551" y="161"/>
                </a:lnTo>
                <a:lnTo>
                  <a:pt x="547" y="151"/>
                </a:lnTo>
                <a:lnTo>
                  <a:pt x="545" y="141"/>
                </a:lnTo>
                <a:lnTo>
                  <a:pt x="538" y="146"/>
                </a:lnTo>
                <a:lnTo>
                  <a:pt x="531" y="147"/>
                </a:lnTo>
                <a:lnTo>
                  <a:pt x="522" y="147"/>
                </a:lnTo>
                <a:lnTo>
                  <a:pt x="514" y="149"/>
                </a:lnTo>
                <a:lnTo>
                  <a:pt x="510" y="154"/>
                </a:lnTo>
                <a:lnTo>
                  <a:pt x="497" y="174"/>
                </a:lnTo>
                <a:lnTo>
                  <a:pt x="494" y="178"/>
                </a:lnTo>
                <a:lnTo>
                  <a:pt x="484" y="184"/>
                </a:lnTo>
                <a:lnTo>
                  <a:pt x="478" y="189"/>
                </a:lnTo>
                <a:lnTo>
                  <a:pt x="475" y="194"/>
                </a:lnTo>
                <a:lnTo>
                  <a:pt x="465" y="210"/>
                </a:lnTo>
                <a:lnTo>
                  <a:pt x="471" y="209"/>
                </a:lnTo>
                <a:lnTo>
                  <a:pt x="476" y="209"/>
                </a:lnTo>
                <a:lnTo>
                  <a:pt x="481" y="210"/>
                </a:lnTo>
                <a:lnTo>
                  <a:pt x="484" y="214"/>
                </a:lnTo>
                <a:lnTo>
                  <a:pt x="485" y="217"/>
                </a:lnTo>
                <a:lnTo>
                  <a:pt x="485" y="223"/>
                </a:lnTo>
                <a:lnTo>
                  <a:pt x="484" y="229"/>
                </a:lnTo>
                <a:lnTo>
                  <a:pt x="479" y="234"/>
                </a:lnTo>
                <a:lnTo>
                  <a:pt x="484" y="269"/>
                </a:lnTo>
                <a:lnTo>
                  <a:pt x="487" y="277"/>
                </a:lnTo>
                <a:lnTo>
                  <a:pt x="481" y="287"/>
                </a:lnTo>
                <a:lnTo>
                  <a:pt x="473" y="294"/>
                </a:lnTo>
                <a:lnTo>
                  <a:pt x="464" y="296"/>
                </a:lnTo>
                <a:lnTo>
                  <a:pt x="453" y="294"/>
                </a:lnTo>
                <a:lnTo>
                  <a:pt x="441" y="285"/>
                </a:lnTo>
                <a:lnTo>
                  <a:pt x="434" y="284"/>
                </a:lnTo>
                <a:lnTo>
                  <a:pt x="432" y="293"/>
                </a:lnTo>
                <a:lnTo>
                  <a:pt x="434" y="312"/>
                </a:lnTo>
                <a:lnTo>
                  <a:pt x="434" y="319"/>
                </a:lnTo>
                <a:lnTo>
                  <a:pt x="427" y="322"/>
                </a:lnTo>
                <a:lnTo>
                  <a:pt x="417" y="320"/>
                </a:lnTo>
                <a:lnTo>
                  <a:pt x="415" y="321"/>
                </a:lnTo>
                <a:lnTo>
                  <a:pt x="411" y="327"/>
                </a:lnTo>
                <a:lnTo>
                  <a:pt x="413" y="331"/>
                </a:lnTo>
                <a:lnTo>
                  <a:pt x="415" y="334"/>
                </a:lnTo>
                <a:close/>
                <a:moveTo>
                  <a:pt x="559" y="122"/>
                </a:moveTo>
                <a:lnTo>
                  <a:pt x="570" y="133"/>
                </a:lnTo>
                <a:lnTo>
                  <a:pt x="568" y="136"/>
                </a:lnTo>
                <a:lnTo>
                  <a:pt x="565" y="140"/>
                </a:lnTo>
                <a:lnTo>
                  <a:pt x="565" y="143"/>
                </a:lnTo>
                <a:lnTo>
                  <a:pt x="564" y="148"/>
                </a:lnTo>
                <a:lnTo>
                  <a:pt x="565" y="152"/>
                </a:lnTo>
                <a:lnTo>
                  <a:pt x="568" y="153"/>
                </a:lnTo>
                <a:lnTo>
                  <a:pt x="569" y="154"/>
                </a:lnTo>
                <a:lnTo>
                  <a:pt x="570" y="157"/>
                </a:lnTo>
                <a:lnTo>
                  <a:pt x="570" y="165"/>
                </a:lnTo>
                <a:lnTo>
                  <a:pt x="580" y="209"/>
                </a:lnTo>
                <a:lnTo>
                  <a:pt x="583" y="215"/>
                </a:lnTo>
                <a:lnTo>
                  <a:pt x="593" y="227"/>
                </a:lnTo>
                <a:lnTo>
                  <a:pt x="594" y="229"/>
                </a:lnTo>
                <a:lnTo>
                  <a:pt x="599" y="232"/>
                </a:lnTo>
                <a:lnTo>
                  <a:pt x="601" y="233"/>
                </a:lnTo>
                <a:lnTo>
                  <a:pt x="602" y="240"/>
                </a:lnTo>
                <a:lnTo>
                  <a:pt x="604" y="268"/>
                </a:lnTo>
                <a:lnTo>
                  <a:pt x="607" y="276"/>
                </a:lnTo>
                <a:lnTo>
                  <a:pt x="614" y="279"/>
                </a:lnTo>
                <a:lnTo>
                  <a:pt x="624" y="281"/>
                </a:lnTo>
                <a:lnTo>
                  <a:pt x="632" y="283"/>
                </a:lnTo>
                <a:lnTo>
                  <a:pt x="633" y="285"/>
                </a:lnTo>
                <a:lnTo>
                  <a:pt x="638" y="293"/>
                </a:lnTo>
                <a:lnTo>
                  <a:pt x="642" y="295"/>
                </a:lnTo>
                <a:lnTo>
                  <a:pt x="654" y="303"/>
                </a:lnTo>
                <a:lnTo>
                  <a:pt x="673" y="319"/>
                </a:lnTo>
                <a:lnTo>
                  <a:pt x="674" y="320"/>
                </a:lnTo>
                <a:lnTo>
                  <a:pt x="679" y="321"/>
                </a:lnTo>
                <a:lnTo>
                  <a:pt x="681" y="322"/>
                </a:lnTo>
                <a:lnTo>
                  <a:pt x="682" y="324"/>
                </a:lnTo>
                <a:lnTo>
                  <a:pt x="679" y="326"/>
                </a:lnTo>
                <a:lnTo>
                  <a:pt x="679" y="327"/>
                </a:lnTo>
                <a:lnTo>
                  <a:pt x="685" y="332"/>
                </a:lnTo>
                <a:lnTo>
                  <a:pt x="694" y="337"/>
                </a:lnTo>
                <a:lnTo>
                  <a:pt x="704" y="340"/>
                </a:lnTo>
                <a:lnTo>
                  <a:pt x="711" y="342"/>
                </a:lnTo>
                <a:lnTo>
                  <a:pt x="713" y="343"/>
                </a:lnTo>
                <a:lnTo>
                  <a:pt x="734" y="355"/>
                </a:lnTo>
                <a:lnTo>
                  <a:pt x="754" y="361"/>
                </a:lnTo>
                <a:lnTo>
                  <a:pt x="768" y="369"/>
                </a:lnTo>
                <a:lnTo>
                  <a:pt x="779" y="377"/>
                </a:lnTo>
                <a:lnTo>
                  <a:pt x="787" y="389"/>
                </a:lnTo>
                <a:lnTo>
                  <a:pt x="795" y="392"/>
                </a:lnTo>
                <a:lnTo>
                  <a:pt x="803" y="388"/>
                </a:lnTo>
                <a:lnTo>
                  <a:pt x="851" y="349"/>
                </a:lnTo>
                <a:lnTo>
                  <a:pt x="892" y="327"/>
                </a:lnTo>
                <a:lnTo>
                  <a:pt x="896" y="324"/>
                </a:lnTo>
                <a:lnTo>
                  <a:pt x="898" y="319"/>
                </a:lnTo>
                <a:lnTo>
                  <a:pt x="903" y="314"/>
                </a:lnTo>
                <a:lnTo>
                  <a:pt x="915" y="308"/>
                </a:lnTo>
                <a:lnTo>
                  <a:pt x="920" y="308"/>
                </a:lnTo>
                <a:lnTo>
                  <a:pt x="925" y="308"/>
                </a:lnTo>
                <a:lnTo>
                  <a:pt x="929" y="306"/>
                </a:lnTo>
                <a:lnTo>
                  <a:pt x="934" y="296"/>
                </a:lnTo>
                <a:lnTo>
                  <a:pt x="943" y="289"/>
                </a:lnTo>
                <a:lnTo>
                  <a:pt x="964" y="250"/>
                </a:lnTo>
                <a:lnTo>
                  <a:pt x="968" y="247"/>
                </a:lnTo>
                <a:lnTo>
                  <a:pt x="971" y="248"/>
                </a:lnTo>
                <a:lnTo>
                  <a:pt x="980" y="254"/>
                </a:lnTo>
                <a:lnTo>
                  <a:pt x="981" y="257"/>
                </a:lnTo>
                <a:lnTo>
                  <a:pt x="985" y="258"/>
                </a:lnTo>
                <a:lnTo>
                  <a:pt x="995" y="259"/>
                </a:lnTo>
                <a:lnTo>
                  <a:pt x="1003" y="256"/>
                </a:lnTo>
                <a:lnTo>
                  <a:pt x="1001" y="247"/>
                </a:lnTo>
                <a:lnTo>
                  <a:pt x="1001" y="250"/>
                </a:lnTo>
                <a:lnTo>
                  <a:pt x="996" y="240"/>
                </a:lnTo>
                <a:lnTo>
                  <a:pt x="997" y="226"/>
                </a:lnTo>
                <a:lnTo>
                  <a:pt x="1002" y="213"/>
                </a:lnTo>
                <a:lnTo>
                  <a:pt x="1007" y="206"/>
                </a:lnTo>
                <a:lnTo>
                  <a:pt x="1012" y="203"/>
                </a:lnTo>
                <a:lnTo>
                  <a:pt x="1021" y="207"/>
                </a:lnTo>
                <a:lnTo>
                  <a:pt x="1026" y="206"/>
                </a:lnTo>
                <a:lnTo>
                  <a:pt x="1028" y="201"/>
                </a:lnTo>
                <a:lnTo>
                  <a:pt x="1030" y="194"/>
                </a:lnTo>
                <a:lnTo>
                  <a:pt x="1028" y="180"/>
                </a:lnTo>
                <a:lnTo>
                  <a:pt x="1027" y="173"/>
                </a:lnTo>
                <a:lnTo>
                  <a:pt x="1025" y="170"/>
                </a:lnTo>
                <a:lnTo>
                  <a:pt x="1021" y="167"/>
                </a:lnTo>
                <a:lnTo>
                  <a:pt x="1014" y="166"/>
                </a:lnTo>
                <a:lnTo>
                  <a:pt x="1007" y="170"/>
                </a:lnTo>
                <a:lnTo>
                  <a:pt x="1006" y="173"/>
                </a:lnTo>
                <a:lnTo>
                  <a:pt x="1003" y="171"/>
                </a:lnTo>
                <a:lnTo>
                  <a:pt x="1001" y="167"/>
                </a:lnTo>
                <a:lnTo>
                  <a:pt x="997" y="158"/>
                </a:lnTo>
                <a:lnTo>
                  <a:pt x="997" y="147"/>
                </a:lnTo>
                <a:lnTo>
                  <a:pt x="995" y="139"/>
                </a:lnTo>
                <a:lnTo>
                  <a:pt x="987" y="135"/>
                </a:lnTo>
                <a:lnTo>
                  <a:pt x="989" y="128"/>
                </a:lnTo>
                <a:lnTo>
                  <a:pt x="988" y="120"/>
                </a:lnTo>
                <a:lnTo>
                  <a:pt x="984" y="114"/>
                </a:lnTo>
                <a:lnTo>
                  <a:pt x="978" y="111"/>
                </a:lnTo>
                <a:lnTo>
                  <a:pt x="974" y="111"/>
                </a:lnTo>
                <a:lnTo>
                  <a:pt x="965" y="116"/>
                </a:lnTo>
                <a:lnTo>
                  <a:pt x="960" y="116"/>
                </a:lnTo>
                <a:lnTo>
                  <a:pt x="957" y="115"/>
                </a:lnTo>
                <a:lnTo>
                  <a:pt x="953" y="112"/>
                </a:lnTo>
                <a:lnTo>
                  <a:pt x="950" y="110"/>
                </a:lnTo>
                <a:lnTo>
                  <a:pt x="945" y="111"/>
                </a:lnTo>
                <a:lnTo>
                  <a:pt x="943" y="114"/>
                </a:lnTo>
                <a:lnTo>
                  <a:pt x="941" y="118"/>
                </a:lnTo>
                <a:lnTo>
                  <a:pt x="939" y="123"/>
                </a:lnTo>
                <a:lnTo>
                  <a:pt x="933" y="126"/>
                </a:lnTo>
                <a:lnTo>
                  <a:pt x="928" y="123"/>
                </a:lnTo>
                <a:lnTo>
                  <a:pt x="929" y="117"/>
                </a:lnTo>
                <a:lnTo>
                  <a:pt x="933" y="112"/>
                </a:lnTo>
                <a:lnTo>
                  <a:pt x="934" y="111"/>
                </a:lnTo>
                <a:lnTo>
                  <a:pt x="933" y="100"/>
                </a:lnTo>
                <a:lnTo>
                  <a:pt x="929" y="92"/>
                </a:lnTo>
                <a:lnTo>
                  <a:pt x="922" y="90"/>
                </a:lnTo>
                <a:lnTo>
                  <a:pt x="913" y="91"/>
                </a:lnTo>
                <a:lnTo>
                  <a:pt x="904" y="97"/>
                </a:lnTo>
                <a:lnTo>
                  <a:pt x="898" y="104"/>
                </a:lnTo>
                <a:lnTo>
                  <a:pt x="894" y="112"/>
                </a:lnTo>
                <a:lnTo>
                  <a:pt x="892" y="123"/>
                </a:lnTo>
                <a:lnTo>
                  <a:pt x="890" y="128"/>
                </a:lnTo>
                <a:lnTo>
                  <a:pt x="890" y="130"/>
                </a:lnTo>
                <a:lnTo>
                  <a:pt x="891" y="133"/>
                </a:lnTo>
                <a:lnTo>
                  <a:pt x="894" y="133"/>
                </a:lnTo>
                <a:lnTo>
                  <a:pt x="897" y="133"/>
                </a:lnTo>
                <a:lnTo>
                  <a:pt x="898" y="133"/>
                </a:lnTo>
                <a:lnTo>
                  <a:pt x="898" y="136"/>
                </a:lnTo>
                <a:lnTo>
                  <a:pt x="898" y="146"/>
                </a:lnTo>
                <a:lnTo>
                  <a:pt x="898" y="149"/>
                </a:lnTo>
                <a:lnTo>
                  <a:pt x="903" y="163"/>
                </a:lnTo>
                <a:lnTo>
                  <a:pt x="904" y="171"/>
                </a:lnTo>
                <a:lnTo>
                  <a:pt x="900" y="174"/>
                </a:lnTo>
                <a:lnTo>
                  <a:pt x="900" y="171"/>
                </a:lnTo>
                <a:lnTo>
                  <a:pt x="883" y="146"/>
                </a:lnTo>
                <a:lnTo>
                  <a:pt x="879" y="139"/>
                </a:lnTo>
                <a:lnTo>
                  <a:pt x="877" y="129"/>
                </a:lnTo>
                <a:lnTo>
                  <a:pt x="876" y="121"/>
                </a:lnTo>
                <a:lnTo>
                  <a:pt x="873" y="114"/>
                </a:lnTo>
                <a:lnTo>
                  <a:pt x="865" y="117"/>
                </a:lnTo>
                <a:lnTo>
                  <a:pt x="851" y="130"/>
                </a:lnTo>
                <a:lnTo>
                  <a:pt x="843" y="134"/>
                </a:lnTo>
                <a:lnTo>
                  <a:pt x="836" y="136"/>
                </a:lnTo>
                <a:lnTo>
                  <a:pt x="830" y="140"/>
                </a:lnTo>
                <a:lnTo>
                  <a:pt x="823" y="174"/>
                </a:lnTo>
                <a:lnTo>
                  <a:pt x="820" y="180"/>
                </a:lnTo>
                <a:lnTo>
                  <a:pt x="818" y="174"/>
                </a:lnTo>
                <a:lnTo>
                  <a:pt x="815" y="157"/>
                </a:lnTo>
                <a:lnTo>
                  <a:pt x="812" y="153"/>
                </a:lnTo>
                <a:lnTo>
                  <a:pt x="800" y="149"/>
                </a:lnTo>
                <a:lnTo>
                  <a:pt x="798" y="146"/>
                </a:lnTo>
                <a:lnTo>
                  <a:pt x="792" y="141"/>
                </a:lnTo>
                <a:lnTo>
                  <a:pt x="779" y="137"/>
                </a:lnTo>
                <a:lnTo>
                  <a:pt x="766" y="140"/>
                </a:lnTo>
                <a:lnTo>
                  <a:pt x="760" y="148"/>
                </a:lnTo>
                <a:lnTo>
                  <a:pt x="748" y="159"/>
                </a:lnTo>
                <a:lnTo>
                  <a:pt x="723" y="161"/>
                </a:lnTo>
                <a:lnTo>
                  <a:pt x="699" y="169"/>
                </a:lnTo>
                <a:lnTo>
                  <a:pt x="687" y="189"/>
                </a:lnTo>
                <a:lnTo>
                  <a:pt x="686" y="184"/>
                </a:lnTo>
                <a:lnTo>
                  <a:pt x="676" y="171"/>
                </a:lnTo>
                <a:lnTo>
                  <a:pt x="672" y="169"/>
                </a:lnTo>
                <a:lnTo>
                  <a:pt x="670" y="166"/>
                </a:lnTo>
                <a:lnTo>
                  <a:pt x="676" y="152"/>
                </a:lnTo>
                <a:lnTo>
                  <a:pt x="673" y="147"/>
                </a:lnTo>
                <a:lnTo>
                  <a:pt x="664" y="152"/>
                </a:lnTo>
                <a:lnTo>
                  <a:pt x="648" y="169"/>
                </a:lnTo>
                <a:lnTo>
                  <a:pt x="644" y="171"/>
                </a:lnTo>
                <a:lnTo>
                  <a:pt x="639" y="173"/>
                </a:lnTo>
                <a:lnTo>
                  <a:pt x="635" y="172"/>
                </a:lnTo>
                <a:lnTo>
                  <a:pt x="632" y="166"/>
                </a:lnTo>
                <a:lnTo>
                  <a:pt x="633" y="159"/>
                </a:lnTo>
                <a:lnTo>
                  <a:pt x="644" y="148"/>
                </a:lnTo>
                <a:lnTo>
                  <a:pt x="648" y="141"/>
                </a:lnTo>
                <a:lnTo>
                  <a:pt x="647" y="135"/>
                </a:lnTo>
                <a:lnTo>
                  <a:pt x="643" y="129"/>
                </a:lnTo>
                <a:lnTo>
                  <a:pt x="638" y="124"/>
                </a:lnTo>
                <a:lnTo>
                  <a:pt x="632" y="122"/>
                </a:lnTo>
                <a:lnTo>
                  <a:pt x="626" y="123"/>
                </a:lnTo>
                <a:lnTo>
                  <a:pt x="623" y="126"/>
                </a:lnTo>
                <a:lnTo>
                  <a:pt x="619" y="130"/>
                </a:lnTo>
                <a:lnTo>
                  <a:pt x="614" y="133"/>
                </a:lnTo>
                <a:lnTo>
                  <a:pt x="611" y="124"/>
                </a:lnTo>
                <a:lnTo>
                  <a:pt x="582" y="95"/>
                </a:lnTo>
                <a:lnTo>
                  <a:pt x="568" y="74"/>
                </a:lnTo>
                <a:lnTo>
                  <a:pt x="561" y="80"/>
                </a:lnTo>
                <a:lnTo>
                  <a:pt x="557" y="87"/>
                </a:lnTo>
                <a:lnTo>
                  <a:pt x="555" y="96"/>
                </a:lnTo>
                <a:lnTo>
                  <a:pt x="553" y="106"/>
                </a:lnTo>
                <a:lnTo>
                  <a:pt x="556" y="115"/>
                </a:lnTo>
                <a:lnTo>
                  <a:pt x="559" y="12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0" name="Freeform 80"/>
          <p:cNvSpPr>
            <a:spLocks/>
          </p:cNvSpPr>
          <p:nvPr/>
        </p:nvSpPr>
        <p:spPr bwMode="auto">
          <a:xfrm>
            <a:off x="12413884" y="2418563"/>
            <a:ext cx="39006" cy="45889"/>
          </a:xfrm>
          <a:custGeom>
            <a:avLst/>
            <a:gdLst>
              <a:gd name="T0" fmla="*/ 59 w 72"/>
              <a:gd name="T1" fmla="*/ 31 h 79"/>
              <a:gd name="T2" fmla="*/ 64 w 72"/>
              <a:gd name="T3" fmla="*/ 31 h 79"/>
              <a:gd name="T4" fmla="*/ 67 w 72"/>
              <a:gd name="T5" fmla="*/ 30 h 79"/>
              <a:gd name="T6" fmla="*/ 71 w 72"/>
              <a:gd name="T7" fmla="*/ 26 h 79"/>
              <a:gd name="T8" fmla="*/ 72 w 72"/>
              <a:gd name="T9" fmla="*/ 25 h 79"/>
              <a:gd name="T10" fmla="*/ 71 w 72"/>
              <a:gd name="T11" fmla="*/ 23 h 79"/>
              <a:gd name="T12" fmla="*/ 71 w 72"/>
              <a:gd name="T13" fmla="*/ 18 h 79"/>
              <a:gd name="T14" fmla="*/ 68 w 72"/>
              <a:gd name="T15" fmla="*/ 16 h 79"/>
              <a:gd name="T16" fmla="*/ 64 w 72"/>
              <a:gd name="T17" fmla="*/ 14 h 79"/>
              <a:gd name="T18" fmla="*/ 59 w 72"/>
              <a:gd name="T19" fmla="*/ 11 h 79"/>
              <a:gd name="T20" fmla="*/ 56 w 72"/>
              <a:gd name="T21" fmla="*/ 6 h 79"/>
              <a:gd name="T22" fmla="*/ 54 w 72"/>
              <a:gd name="T23" fmla="*/ 4 h 79"/>
              <a:gd name="T24" fmla="*/ 49 w 72"/>
              <a:gd name="T25" fmla="*/ 1 h 79"/>
              <a:gd name="T26" fmla="*/ 43 w 72"/>
              <a:gd name="T27" fmla="*/ 0 h 79"/>
              <a:gd name="T28" fmla="*/ 40 w 72"/>
              <a:gd name="T29" fmla="*/ 0 h 79"/>
              <a:gd name="T30" fmla="*/ 34 w 72"/>
              <a:gd name="T31" fmla="*/ 3 h 79"/>
              <a:gd name="T32" fmla="*/ 28 w 72"/>
              <a:gd name="T33" fmla="*/ 10 h 79"/>
              <a:gd name="T34" fmla="*/ 24 w 72"/>
              <a:gd name="T35" fmla="*/ 18 h 79"/>
              <a:gd name="T36" fmla="*/ 23 w 72"/>
              <a:gd name="T37" fmla="*/ 26 h 79"/>
              <a:gd name="T38" fmla="*/ 21 w 72"/>
              <a:gd name="T39" fmla="*/ 32 h 79"/>
              <a:gd name="T40" fmla="*/ 16 w 72"/>
              <a:gd name="T41" fmla="*/ 32 h 79"/>
              <a:gd name="T42" fmla="*/ 0 w 72"/>
              <a:gd name="T43" fmla="*/ 25 h 79"/>
              <a:gd name="T44" fmla="*/ 2 w 72"/>
              <a:gd name="T45" fmla="*/ 62 h 79"/>
              <a:gd name="T46" fmla="*/ 4 w 72"/>
              <a:gd name="T47" fmla="*/ 66 h 79"/>
              <a:gd name="T48" fmla="*/ 18 w 72"/>
              <a:gd name="T49" fmla="*/ 72 h 79"/>
              <a:gd name="T50" fmla="*/ 18 w 72"/>
              <a:gd name="T51" fmla="*/ 65 h 79"/>
              <a:gd name="T52" fmla="*/ 16 w 72"/>
              <a:gd name="T53" fmla="*/ 54 h 79"/>
              <a:gd name="T54" fmla="*/ 17 w 72"/>
              <a:gd name="T55" fmla="*/ 44 h 79"/>
              <a:gd name="T56" fmla="*/ 25 w 72"/>
              <a:gd name="T57" fmla="*/ 41 h 79"/>
              <a:gd name="T58" fmla="*/ 30 w 72"/>
              <a:gd name="T59" fmla="*/ 44 h 79"/>
              <a:gd name="T60" fmla="*/ 36 w 72"/>
              <a:gd name="T61" fmla="*/ 61 h 79"/>
              <a:gd name="T62" fmla="*/ 40 w 72"/>
              <a:gd name="T63" fmla="*/ 66 h 79"/>
              <a:gd name="T64" fmla="*/ 39 w 72"/>
              <a:gd name="T65" fmla="*/ 68 h 79"/>
              <a:gd name="T66" fmla="*/ 37 w 72"/>
              <a:gd name="T67" fmla="*/ 71 h 79"/>
              <a:gd name="T68" fmla="*/ 37 w 72"/>
              <a:gd name="T69" fmla="*/ 72 h 79"/>
              <a:gd name="T70" fmla="*/ 37 w 72"/>
              <a:gd name="T71" fmla="*/ 74 h 79"/>
              <a:gd name="T72" fmla="*/ 34 w 72"/>
              <a:gd name="T73" fmla="*/ 78 h 79"/>
              <a:gd name="T74" fmla="*/ 39 w 72"/>
              <a:gd name="T75" fmla="*/ 79 h 79"/>
              <a:gd name="T76" fmla="*/ 44 w 72"/>
              <a:gd name="T77" fmla="*/ 78 h 79"/>
              <a:gd name="T78" fmla="*/ 50 w 72"/>
              <a:gd name="T79" fmla="*/ 75 h 79"/>
              <a:gd name="T80" fmla="*/ 54 w 72"/>
              <a:gd name="T81" fmla="*/ 72 h 79"/>
              <a:gd name="T82" fmla="*/ 56 w 72"/>
              <a:gd name="T83" fmla="*/ 66 h 79"/>
              <a:gd name="T84" fmla="*/ 58 w 72"/>
              <a:gd name="T85" fmla="*/ 59 h 79"/>
              <a:gd name="T86" fmla="*/ 60 w 72"/>
              <a:gd name="T87" fmla="*/ 53 h 79"/>
              <a:gd name="T88" fmla="*/ 67 w 72"/>
              <a:gd name="T89" fmla="*/ 53 h 79"/>
              <a:gd name="T90" fmla="*/ 65 w 72"/>
              <a:gd name="T91" fmla="*/ 47 h 79"/>
              <a:gd name="T92" fmla="*/ 62 w 72"/>
              <a:gd name="T93" fmla="*/ 42 h 79"/>
              <a:gd name="T94" fmla="*/ 60 w 72"/>
              <a:gd name="T95" fmla="*/ 38 h 79"/>
              <a:gd name="T96" fmla="*/ 54 w 72"/>
              <a:gd name="T97" fmla="*/ 38 h 79"/>
              <a:gd name="T98" fmla="*/ 55 w 72"/>
              <a:gd name="T99" fmla="*/ 32 h 79"/>
              <a:gd name="T100" fmla="*/ 59 w 72"/>
              <a:gd name="T101" fmla="*/ 3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79">
                <a:moveTo>
                  <a:pt x="59" y="31"/>
                </a:moveTo>
                <a:lnTo>
                  <a:pt x="64" y="31"/>
                </a:lnTo>
                <a:lnTo>
                  <a:pt x="67" y="30"/>
                </a:lnTo>
                <a:lnTo>
                  <a:pt x="71" y="26"/>
                </a:lnTo>
                <a:lnTo>
                  <a:pt x="72" y="25"/>
                </a:lnTo>
                <a:lnTo>
                  <a:pt x="71" y="23"/>
                </a:lnTo>
                <a:lnTo>
                  <a:pt x="71" y="18"/>
                </a:lnTo>
                <a:lnTo>
                  <a:pt x="68" y="16"/>
                </a:lnTo>
                <a:lnTo>
                  <a:pt x="64" y="14"/>
                </a:lnTo>
                <a:lnTo>
                  <a:pt x="59" y="11"/>
                </a:lnTo>
                <a:lnTo>
                  <a:pt x="56" y="6"/>
                </a:lnTo>
                <a:lnTo>
                  <a:pt x="54" y="4"/>
                </a:lnTo>
                <a:lnTo>
                  <a:pt x="49" y="1"/>
                </a:lnTo>
                <a:lnTo>
                  <a:pt x="43" y="0"/>
                </a:lnTo>
                <a:lnTo>
                  <a:pt x="40" y="0"/>
                </a:lnTo>
                <a:lnTo>
                  <a:pt x="34" y="3"/>
                </a:lnTo>
                <a:lnTo>
                  <a:pt x="28" y="10"/>
                </a:lnTo>
                <a:lnTo>
                  <a:pt x="24" y="18"/>
                </a:lnTo>
                <a:lnTo>
                  <a:pt x="23" y="26"/>
                </a:lnTo>
                <a:lnTo>
                  <a:pt x="21" y="32"/>
                </a:lnTo>
                <a:lnTo>
                  <a:pt x="16" y="32"/>
                </a:lnTo>
                <a:lnTo>
                  <a:pt x="0" y="25"/>
                </a:lnTo>
                <a:lnTo>
                  <a:pt x="2" y="62"/>
                </a:lnTo>
                <a:lnTo>
                  <a:pt x="4" y="66"/>
                </a:lnTo>
                <a:lnTo>
                  <a:pt x="18" y="72"/>
                </a:lnTo>
                <a:lnTo>
                  <a:pt x="18" y="65"/>
                </a:lnTo>
                <a:lnTo>
                  <a:pt x="16" y="54"/>
                </a:lnTo>
                <a:lnTo>
                  <a:pt x="17" y="44"/>
                </a:lnTo>
                <a:lnTo>
                  <a:pt x="25" y="41"/>
                </a:lnTo>
                <a:lnTo>
                  <a:pt x="30" y="44"/>
                </a:lnTo>
                <a:lnTo>
                  <a:pt x="36" y="61"/>
                </a:lnTo>
                <a:lnTo>
                  <a:pt x="40" y="66"/>
                </a:lnTo>
                <a:lnTo>
                  <a:pt x="39" y="68"/>
                </a:lnTo>
                <a:lnTo>
                  <a:pt x="37" y="71"/>
                </a:lnTo>
                <a:lnTo>
                  <a:pt x="37" y="72"/>
                </a:lnTo>
                <a:lnTo>
                  <a:pt x="37" y="74"/>
                </a:lnTo>
                <a:lnTo>
                  <a:pt x="34" y="78"/>
                </a:lnTo>
                <a:lnTo>
                  <a:pt x="39" y="79"/>
                </a:lnTo>
                <a:lnTo>
                  <a:pt x="44" y="78"/>
                </a:lnTo>
                <a:lnTo>
                  <a:pt x="50" y="75"/>
                </a:lnTo>
                <a:lnTo>
                  <a:pt x="54" y="72"/>
                </a:lnTo>
                <a:lnTo>
                  <a:pt x="56" y="66"/>
                </a:lnTo>
                <a:lnTo>
                  <a:pt x="58" y="59"/>
                </a:lnTo>
                <a:lnTo>
                  <a:pt x="60" y="53"/>
                </a:lnTo>
                <a:lnTo>
                  <a:pt x="67" y="53"/>
                </a:lnTo>
                <a:lnTo>
                  <a:pt x="65" y="47"/>
                </a:lnTo>
                <a:lnTo>
                  <a:pt x="62" y="42"/>
                </a:lnTo>
                <a:lnTo>
                  <a:pt x="60" y="38"/>
                </a:lnTo>
                <a:lnTo>
                  <a:pt x="54" y="38"/>
                </a:lnTo>
                <a:lnTo>
                  <a:pt x="55" y="32"/>
                </a:lnTo>
                <a:lnTo>
                  <a:pt x="59"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81"/>
          <p:cNvSpPr>
            <a:spLocks/>
          </p:cNvSpPr>
          <p:nvPr/>
        </p:nvSpPr>
        <p:spPr bwMode="auto">
          <a:xfrm>
            <a:off x="12503368" y="2849919"/>
            <a:ext cx="27533" cy="29829"/>
          </a:xfrm>
          <a:custGeom>
            <a:avLst/>
            <a:gdLst>
              <a:gd name="T0" fmla="*/ 0 w 47"/>
              <a:gd name="T1" fmla="*/ 45 h 50"/>
              <a:gd name="T2" fmla="*/ 3 w 47"/>
              <a:gd name="T3" fmla="*/ 49 h 50"/>
              <a:gd name="T4" fmla="*/ 6 w 47"/>
              <a:gd name="T5" fmla="*/ 50 h 50"/>
              <a:gd name="T6" fmla="*/ 8 w 47"/>
              <a:gd name="T7" fmla="*/ 50 h 50"/>
              <a:gd name="T8" fmla="*/ 14 w 47"/>
              <a:gd name="T9" fmla="*/ 49 h 50"/>
              <a:gd name="T10" fmla="*/ 16 w 47"/>
              <a:gd name="T11" fmla="*/ 48 h 50"/>
              <a:gd name="T12" fmla="*/ 19 w 47"/>
              <a:gd name="T13" fmla="*/ 45 h 50"/>
              <a:gd name="T14" fmla="*/ 24 w 47"/>
              <a:gd name="T15" fmla="*/ 48 h 50"/>
              <a:gd name="T16" fmla="*/ 31 w 47"/>
              <a:gd name="T17" fmla="*/ 46 h 50"/>
              <a:gd name="T18" fmla="*/ 35 w 47"/>
              <a:gd name="T19" fmla="*/ 48 h 50"/>
              <a:gd name="T20" fmla="*/ 40 w 47"/>
              <a:gd name="T21" fmla="*/ 38 h 50"/>
              <a:gd name="T22" fmla="*/ 41 w 47"/>
              <a:gd name="T23" fmla="*/ 19 h 50"/>
              <a:gd name="T24" fmla="*/ 47 w 47"/>
              <a:gd name="T25" fmla="*/ 8 h 50"/>
              <a:gd name="T26" fmla="*/ 41 w 47"/>
              <a:gd name="T27" fmla="*/ 0 h 50"/>
              <a:gd name="T28" fmla="*/ 34 w 47"/>
              <a:gd name="T29" fmla="*/ 0 h 50"/>
              <a:gd name="T30" fmla="*/ 26 w 47"/>
              <a:gd name="T31" fmla="*/ 4 h 50"/>
              <a:gd name="T32" fmla="*/ 18 w 47"/>
              <a:gd name="T33" fmla="*/ 6 h 50"/>
              <a:gd name="T34" fmla="*/ 10 w 47"/>
              <a:gd name="T35" fmla="*/ 7 h 50"/>
              <a:gd name="T36" fmla="*/ 9 w 47"/>
              <a:gd name="T37" fmla="*/ 10 h 50"/>
              <a:gd name="T38" fmla="*/ 10 w 47"/>
              <a:gd name="T39" fmla="*/ 13 h 50"/>
              <a:gd name="T40" fmla="*/ 10 w 47"/>
              <a:gd name="T41" fmla="*/ 17 h 50"/>
              <a:gd name="T42" fmla="*/ 8 w 47"/>
              <a:gd name="T43" fmla="*/ 20 h 50"/>
              <a:gd name="T44" fmla="*/ 7 w 47"/>
              <a:gd name="T45" fmla="*/ 23 h 50"/>
              <a:gd name="T46" fmla="*/ 0 w 47"/>
              <a:gd name="T47" fmla="*/ 29 h 50"/>
              <a:gd name="T48" fmla="*/ 3 w 47"/>
              <a:gd name="T49" fmla="*/ 32 h 50"/>
              <a:gd name="T50" fmla="*/ 4 w 47"/>
              <a:gd name="T51" fmla="*/ 37 h 50"/>
              <a:gd name="T52" fmla="*/ 4 w 47"/>
              <a:gd name="T53" fmla="*/ 42 h 50"/>
              <a:gd name="T54" fmla="*/ 0 w 47"/>
              <a:gd name="T5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50">
                <a:moveTo>
                  <a:pt x="0" y="45"/>
                </a:moveTo>
                <a:lnTo>
                  <a:pt x="3" y="49"/>
                </a:lnTo>
                <a:lnTo>
                  <a:pt x="6" y="50"/>
                </a:lnTo>
                <a:lnTo>
                  <a:pt x="8" y="50"/>
                </a:lnTo>
                <a:lnTo>
                  <a:pt x="14" y="49"/>
                </a:lnTo>
                <a:lnTo>
                  <a:pt x="16" y="48"/>
                </a:lnTo>
                <a:lnTo>
                  <a:pt x="19" y="45"/>
                </a:lnTo>
                <a:lnTo>
                  <a:pt x="24" y="48"/>
                </a:lnTo>
                <a:lnTo>
                  <a:pt x="31" y="46"/>
                </a:lnTo>
                <a:lnTo>
                  <a:pt x="35" y="48"/>
                </a:lnTo>
                <a:lnTo>
                  <a:pt x="40" y="38"/>
                </a:lnTo>
                <a:lnTo>
                  <a:pt x="41" y="19"/>
                </a:lnTo>
                <a:lnTo>
                  <a:pt x="47" y="8"/>
                </a:lnTo>
                <a:lnTo>
                  <a:pt x="41" y="0"/>
                </a:lnTo>
                <a:lnTo>
                  <a:pt x="34" y="0"/>
                </a:lnTo>
                <a:lnTo>
                  <a:pt x="26" y="4"/>
                </a:lnTo>
                <a:lnTo>
                  <a:pt x="18" y="6"/>
                </a:lnTo>
                <a:lnTo>
                  <a:pt x="10" y="7"/>
                </a:lnTo>
                <a:lnTo>
                  <a:pt x="9" y="10"/>
                </a:lnTo>
                <a:lnTo>
                  <a:pt x="10" y="13"/>
                </a:lnTo>
                <a:lnTo>
                  <a:pt x="10" y="17"/>
                </a:lnTo>
                <a:lnTo>
                  <a:pt x="8" y="20"/>
                </a:lnTo>
                <a:lnTo>
                  <a:pt x="7" y="23"/>
                </a:lnTo>
                <a:lnTo>
                  <a:pt x="0" y="29"/>
                </a:lnTo>
                <a:lnTo>
                  <a:pt x="3" y="32"/>
                </a:lnTo>
                <a:lnTo>
                  <a:pt x="4" y="37"/>
                </a:lnTo>
                <a:lnTo>
                  <a:pt x="4" y="42"/>
                </a:lnTo>
                <a:lnTo>
                  <a:pt x="0" y="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82"/>
          <p:cNvSpPr>
            <a:spLocks/>
          </p:cNvSpPr>
          <p:nvPr/>
        </p:nvSpPr>
        <p:spPr bwMode="auto">
          <a:xfrm>
            <a:off x="12556139" y="2879746"/>
            <a:ext cx="25240" cy="25240"/>
          </a:xfrm>
          <a:custGeom>
            <a:avLst/>
            <a:gdLst>
              <a:gd name="T0" fmla="*/ 25 w 42"/>
              <a:gd name="T1" fmla="*/ 12 h 44"/>
              <a:gd name="T2" fmla="*/ 29 w 42"/>
              <a:gd name="T3" fmla="*/ 13 h 44"/>
              <a:gd name="T4" fmla="*/ 32 w 42"/>
              <a:gd name="T5" fmla="*/ 19 h 44"/>
              <a:gd name="T6" fmla="*/ 36 w 42"/>
              <a:gd name="T7" fmla="*/ 20 h 44"/>
              <a:gd name="T8" fmla="*/ 42 w 42"/>
              <a:gd name="T9" fmla="*/ 17 h 44"/>
              <a:gd name="T10" fmla="*/ 39 w 42"/>
              <a:gd name="T11" fmla="*/ 11 h 44"/>
              <a:gd name="T12" fmla="*/ 35 w 42"/>
              <a:gd name="T13" fmla="*/ 5 h 44"/>
              <a:gd name="T14" fmla="*/ 27 w 42"/>
              <a:gd name="T15" fmla="*/ 0 h 44"/>
              <a:gd name="T16" fmla="*/ 21 w 42"/>
              <a:gd name="T17" fmla="*/ 4 h 44"/>
              <a:gd name="T18" fmla="*/ 6 w 42"/>
              <a:gd name="T19" fmla="*/ 2 h 44"/>
              <a:gd name="T20" fmla="*/ 0 w 42"/>
              <a:gd name="T21" fmla="*/ 4 h 44"/>
              <a:gd name="T22" fmla="*/ 5 w 42"/>
              <a:gd name="T23" fmla="*/ 14 h 44"/>
              <a:gd name="T24" fmla="*/ 4 w 42"/>
              <a:gd name="T25" fmla="*/ 24 h 44"/>
              <a:gd name="T26" fmla="*/ 1 w 42"/>
              <a:gd name="T27" fmla="*/ 32 h 44"/>
              <a:gd name="T28" fmla="*/ 0 w 42"/>
              <a:gd name="T29" fmla="*/ 42 h 44"/>
              <a:gd name="T30" fmla="*/ 4 w 42"/>
              <a:gd name="T31" fmla="*/ 44 h 44"/>
              <a:gd name="T32" fmla="*/ 8 w 42"/>
              <a:gd name="T33" fmla="*/ 43 h 44"/>
              <a:gd name="T34" fmla="*/ 17 w 42"/>
              <a:gd name="T35" fmla="*/ 37 h 44"/>
              <a:gd name="T36" fmla="*/ 21 w 42"/>
              <a:gd name="T37" fmla="*/ 35 h 44"/>
              <a:gd name="T38" fmla="*/ 24 w 42"/>
              <a:gd name="T39" fmla="*/ 33 h 44"/>
              <a:gd name="T40" fmla="*/ 25 w 42"/>
              <a:gd name="T41" fmla="*/ 31 h 44"/>
              <a:gd name="T42" fmla="*/ 25 w 42"/>
              <a:gd name="T43" fmla="*/ 29 h 44"/>
              <a:gd name="T44" fmla="*/ 24 w 42"/>
              <a:gd name="T45" fmla="*/ 26 h 44"/>
              <a:gd name="T46" fmla="*/ 23 w 42"/>
              <a:gd name="T47" fmla="*/ 25 h 44"/>
              <a:gd name="T48" fmla="*/ 19 w 42"/>
              <a:gd name="T49" fmla="*/ 16 h 44"/>
              <a:gd name="T50" fmla="*/ 19 w 42"/>
              <a:gd name="T51" fmla="*/ 13 h 44"/>
              <a:gd name="T52" fmla="*/ 25 w 42"/>
              <a:gd name="T53"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44">
                <a:moveTo>
                  <a:pt x="25" y="12"/>
                </a:moveTo>
                <a:lnTo>
                  <a:pt x="29" y="13"/>
                </a:lnTo>
                <a:lnTo>
                  <a:pt x="32" y="19"/>
                </a:lnTo>
                <a:lnTo>
                  <a:pt x="36" y="20"/>
                </a:lnTo>
                <a:lnTo>
                  <a:pt x="42" y="17"/>
                </a:lnTo>
                <a:lnTo>
                  <a:pt x="39" y="11"/>
                </a:lnTo>
                <a:lnTo>
                  <a:pt x="35" y="5"/>
                </a:lnTo>
                <a:lnTo>
                  <a:pt x="27" y="0"/>
                </a:lnTo>
                <a:lnTo>
                  <a:pt x="21" y="4"/>
                </a:lnTo>
                <a:lnTo>
                  <a:pt x="6" y="2"/>
                </a:lnTo>
                <a:lnTo>
                  <a:pt x="0" y="4"/>
                </a:lnTo>
                <a:lnTo>
                  <a:pt x="5" y="14"/>
                </a:lnTo>
                <a:lnTo>
                  <a:pt x="4" y="24"/>
                </a:lnTo>
                <a:lnTo>
                  <a:pt x="1" y="32"/>
                </a:lnTo>
                <a:lnTo>
                  <a:pt x="0" y="42"/>
                </a:lnTo>
                <a:lnTo>
                  <a:pt x="4" y="44"/>
                </a:lnTo>
                <a:lnTo>
                  <a:pt x="8" y="43"/>
                </a:lnTo>
                <a:lnTo>
                  <a:pt x="17" y="37"/>
                </a:lnTo>
                <a:lnTo>
                  <a:pt x="21" y="35"/>
                </a:lnTo>
                <a:lnTo>
                  <a:pt x="24" y="33"/>
                </a:lnTo>
                <a:lnTo>
                  <a:pt x="25" y="31"/>
                </a:lnTo>
                <a:lnTo>
                  <a:pt x="25" y="29"/>
                </a:lnTo>
                <a:lnTo>
                  <a:pt x="24" y="26"/>
                </a:lnTo>
                <a:lnTo>
                  <a:pt x="23" y="25"/>
                </a:lnTo>
                <a:lnTo>
                  <a:pt x="19" y="16"/>
                </a:lnTo>
                <a:lnTo>
                  <a:pt x="19" y="13"/>
                </a:lnTo>
                <a:lnTo>
                  <a:pt x="25"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83"/>
          <p:cNvSpPr>
            <a:spLocks/>
          </p:cNvSpPr>
          <p:nvPr/>
        </p:nvSpPr>
        <p:spPr bwMode="auto">
          <a:xfrm>
            <a:off x="12581379" y="2845330"/>
            <a:ext cx="13767" cy="32122"/>
          </a:xfrm>
          <a:custGeom>
            <a:avLst/>
            <a:gdLst>
              <a:gd name="T0" fmla="*/ 18 w 24"/>
              <a:gd name="T1" fmla="*/ 37 h 55"/>
              <a:gd name="T2" fmla="*/ 24 w 24"/>
              <a:gd name="T3" fmla="*/ 36 h 55"/>
              <a:gd name="T4" fmla="*/ 17 w 24"/>
              <a:gd name="T5" fmla="*/ 18 h 55"/>
              <a:gd name="T6" fmla="*/ 15 w 24"/>
              <a:gd name="T7" fmla="*/ 9 h 55"/>
              <a:gd name="T8" fmla="*/ 18 w 24"/>
              <a:gd name="T9" fmla="*/ 0 h 55"/>
              <a:gd name="T10" fmla="*/ 13 w 24"/>
              <a:gd name="T11" fmla="*/ 3 h 55"/>
              <a:gd name="T12" fmla="*/ 8 w 24"/>
              <a:gd name="T13" fmla="*/ 8 h 55"/>
              <a:gd name="T14" fmla="*/ 4 w 24"/>
              <a:gd name="T15" fmla="*/ 14 h 55"/>
              <a:gd name="T16" fmla="*/ 1 w 24"/>
              <a:gd name="T17" fmla="*/ 21 h 55"/>
              <a:gd name="T18" fmla="*/ 2 w 24"/>
              <a:gd name="T19" fmla="*/ 22 h 55"/>
              <a:gd name="T20" fmla="*/ 6 w 24"/>
              <a:gd name="T21" fmla="*/ 26 h 55"/>
              <a:gd name="T22" fmla="*/ 7 w 24"/>
              <a:gd name="T23" fmla="*/ 28 h 55"/>
              <a:gd name="T24" fmla="*/ 7 w 24"/>
              <a:gd name="T25" fmla="*/ 31 h 55"/>
              <a:gd name="T26" fmla="*/ 5 w 24"/>
              <a:gd name="T27" fmla="*/ 34 h 55"/>
              <a:gd name="T28" fmla="*/ 5 w 24"/>
              <a:gd name="T29" fmla="*/ 36 h 55"/>
              <a:gd name="T30" fmla="*/ 4 w 24"/>
              <a:gd name="T31" fmla="*/ 37 h 55"/>
              <a:gd name="T32" fmla="*/ 1 w 24"/>
              <a:gd name="T33" fmla="*/ 38 h 55"/>
              <a:gd name="T34" fmla="*/ 0 w 24"/>
              <a:gd name="T35" fmla="*/ 40 h 55"/>
              <a:gd name="T36" fmla="*/ 1 w 24"/>
              <a:gd name="T37" fmla="*/ 44 h 55"/>
              <a:gd name="T38" fmla="*/ 5 w 24"/>
              <a:gd name="T39" fmla="*/ 48 h 55"/>
              <a:gd name="T40" fmla="*/ 4 w 24"/>
              <a:gd name="T41" fmla="*/ 49 h 55"/>
              <a:gd name="T42" fmla="*/ 1 w 24"/>
              <a:gd name="T43" fmla="*/ 50 h 55"/>
              <a:gd name="T44" fmla="*/ 2 w 24"/>
              <a:gd name="T45" fmla="*/ 51 h 55"/>
              <a:gd name="T46" fmla="*/ 4 w 24"/>
              <a:gd name="T47" fmla="*/ 52 h 55"/>
              <a:gd name="T48" fmla="*/ 4 w 24"/>
              <a:gd name="T49" fmla="*/ 53 h 55"/>
              <a:gd name="T50" fmla="*/ 5 w 24"/>
              <a:gd name="T51" fmla="*/ 55 h 55"/>
              <a:gd name="T52" fmla="*/ 9 w 24"/>
              <a:gd name="T53" fmla="*/ 51 h 55"/>
              <a:gd name="T54" fmla="*/ 12 w 24"/>
              <a:gd name="T55" fmla="*/ 50 h 55"/>
              <a:gd name="T56" fmla="*/ 15 w 24"/>
              <a:gd name="T57" fmla="*/ 50 h 55"/>
              <a:gd name="T58" fmla="*/ 13 w 24"/>
              <a:gd name="T59" fmla="*/ 44 h 55"/>
              <a:gd name="T60" fmla="*/ 14 w 24"/>
              <a:gd name="T61" fmla="*/ 39 h 55"/>
              <a:gd name="T62" fmla="*/ 18 w 24"/>
              <a:gd name="T63"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55">
                <a:moveTo>
                  <a:pt x="18" y="37"/>
                </a:moveTo>
                <a:lnTo>
                  <a:pt x="24" y="36"/>
                </a:lnTo>
                <a:lnTo>
                  <a:pt x="17" y="18"/>
                </a:lnTo>
                <a:lnTo>
                  <a:pt x="15" y="9"/>
                </a:lnTo>
                <a:lnTo>
                  <a:pt x="18" y="0"/>
                </a:lnTo>
                <a:lnTo>
                  <a:pt x="13" y="3"/>
                </a:lnTo>
                <a:lnTo>
                  <a:pt x="8" y="8"/>
                </a:lnTo>
                <a:lnTo>
                  <a:pt x="4" y="14"/>
                </a:lnTo>
                <a:lnTo>
                  <a:pt x="1" y="21"/>
                </a:lnTo>
                <a:lnTo>
                  <a:pt x="2" y="22"/>
                </a:lnTo>
                <a:lnTo>
                  <a:pt x="6" y="26"/>
                </a:lnTo>
                <a:lnTo>
                  <a:pt x="7" y="28"/>
                </a:lnTo>
                <a:lnTo>
                  <a:pt x="7" y="31"/>
                </a:lnTo>
                <a:lnTo>
                  <a:pt x="5" y="34"/>
                </a:lnTo>
                <a:lnTo>
                  <a:pt x="5" y="36"/>
                </a:lnTo>
                <a:lnTo>
                  <a:pt x="4" y="37"/>
                </a:lnTo>
                <a:lnTo>
                  <a:pt x="1" y="38"/>
                </a:lnTo>
                <a:lnTo>
                  <a:pt x="0" y="40"/>
                </a:lnTo>
                <a:lnTo>
                  <a:pt x="1" y="44"/>
                </a:lnTo>
                <a:lnTo>
                  <a:pt x="5" y="48"/>
                </a:lnTo>
                <a:lnTo>
                  <a:pt x="4" y="49"/>
                </a:lnTo>
                <a:lnTo>
                  <a:pt x="1" y="50"/>
                </a:lnTo>
                <a:lnTo>
                  <a:pt x="2" y="51"/>
                </a:lnTo>
                <a:lnTo>
                  <a:pt x="4" y="52"/>
                </a:lnTo>
                <a:lnTo>
                  <a:pt x="4" y="53"/>
                </a:lnTo>
                <a:lnTo>
                  <a:pt x="5" y="55"/>
                </a:lnTo>
                <a:lnTo>
                  <a:pt x="9" y="51"/>
                </a:lnTo>
                <a:lnTo>
                  <a:pt x="12" y="50"/>
                </a:lnTo>
                <a:lnTo>
                  <a:pt x="15" y="50"/>
                </a:lnTo>
                <a:lnTo>
                  <a:pt x="13" y="44"/>
                </a:lnTo>
                <a:lnTo>
                  <a:pt x="14" y="39"/>
                </a:lnTo>
                <a:lnTo>
                  <a:pt x="18" y="3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84"/>
          <p:cNvSpPr>
            <a:spLocks/>
          </p:cNvSpPr>
          <p:nvPr/>
        </p:nvSpPr>
        <p:spPr bwMode="auto">
          <a:xfrm>
            <a:off x="12317517" y="2691601"/>
            <a:ext cx="16062" cy="16062"/>
          </a:xfrm>
          <a:custGeom>
            <a:avLst/>
            <a:gdLst>
              <a:gd name="T0" fmla="*/ 2 w 30"/>
              <a:gd name="T1" fmla="*/ 22 h 28"/>
              <a:gd name="T2" fmla="*/ 1 w 30"/>
              <a:gd name="T3" fmla="*/ 25 h 28"/>
              <a:gd name="T4" fmla="*/ 1 w 30"/>
              <a:gd name="T5" fmla="*/ 26 h 28"/>
              <a:gd name="T6" fmla="*/ 0 w 30"/>
              <a:gd name="T7" fmla="*/ 28 h 28"/>
              <a:gd name="T8" fmla="*/ 6 w 30"/>
              <a:gd name="T9" fmla="*/ 28 h 28"/>
              <a:gd name="T10" fmla="*/ 14 w 30"/>
              <a:gd name="T11" fmla="*/ 23 h 28"/>
              <a:gd name="T12" fmla="*/ 22 w 30"/>
              <a:gd name="T13" fmla="*/ 22 h 28"/>
              <a:gd name="T14" fmla="*/ 29 w 30"/>
              <a:gd name="T15" fmla="*/ 25 h 28"/>
              <a:gd name="T16" fmla="*/ 30 w 30"/>
              <a:gd name="T17" fmla="*/ 23 h 28"/>
              <a:gd name="T18" fmla="*/ 30 w 30"/>
              <a:gd name="T19" fmla="*/ 13 h 28"/>
              <a:gd name="T20" fmla="*/ 27 w 30"/>
              <a:gd name="T21" fmla="*/ 6 h 28"/>
              <a:gd name="T22" fmla="*/ 23 w 30"/>
              <a:gd name="T23" fmla="*/ 1 h 28"/>
              <a:gd name="T24" fmla="*/ 17 w 30"/>
              <a:gd name="T25" fmla="*/ 0 h 28"/>
              <a:gd name="T26" fmla="*/ 11 w 30"/>
              <a:gd name="T27" fmla="*/ 5 h 28"/>
              <a:gd name="T28" fmla="*/ 10 w 30"/>
              <a:gd name="T29" fmla="*/ 10 h 28"/>
              <a:gd name="T30" fmla="*/ 11 w 30"/>
              <a:gd name="T31" fmla="*/ 14 h 28"/>
              <a:gd name="T32" fmla="*/ 10 w 30"/>
              <a:gd name="T33" fmla="*/ 18 h 28"/>
              <a:gd name="T34" fmla="*/ 2 w 30"/>
              <a:gd name="T35"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28">
                <a:moveTo>
                  <a:pt x="2" y="22"/>
                </a:moveTo>
                <a:lnTo>
                  <a:pt x="1" y="25"/>
                </a:lnTo>
                <a:lnTo>
                  <a:pt x="1" y="26"/>
                </a:lnTo>
                <a:lnTo>
                  <a:pt x="0" y="28"/>
                </a:lnTo>
                <a:lnTo>
                  <a:pt x="6" y="28"/>
                </a:lnTo>
                <a:lnTo>
                  <a:pt x="14" y="23"/>
                </a:lnTo>
                <a:lnTo>
                  <a:pt x="22" y="22"/>
                </a:lnTo>
                <a:lnTo>
                  <a:pt x="29" y="25"/>
                </a:lnTo>
                <a:lnTo>
                  <a:pt x="30" y="23"/>
                </a:lnTo>
                <a:lnTo>
                  <a:pt x="30" y="13"/>
                </a:lnTo>
                <a:lnTo>
                  <a:pt x="27" y="6"/>
                </a:lnTo>
                <a:lnTo>
                  <a:pt x="23" y="1"/>
                </a:lnTo>
                <a:lnTo>
                  <a:pt x="17" y="0"/>
                </a:lnTo>
                <a:lnTo>
                  <a:pt x="11" y="5"/>
                </a:lnTo>
                <a:lnTo>
                  <a:pt x="10" y="10"/>
                </a:lnTo>
                <a:lnTo>
                  <a:pt x="11" y="14"/>
                </a:lnTo>
                <a:lnTo>
                  <a:pt x="10" y="18"/>
                </a:lnTo>
                <a:lnTo>
                  <a:pt x="2"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85"/>
          <p:cNvSpPr>
            <a:spLocks/>
          </p:cNvSpPr>
          <p:nvPr/>
        </p:nvSpPr>
        <p:spPr bwMode="auto">
          <a:xfrm>
            <a:off x="12409295" y="2349730"/>
            <a:ext cx="25240" cy="39006"/>
          </a:xfrm>
          <a:custGeom>
            <a:avLst/>
            <a:gdLst>
              <a:gd name="T0" fmla="*/ 30 w 43"/>
              <a:gd name="T1" fmla="*/ 40 h 69"/>
              <a:gd name="T2" fmla="*/ 41 w 43"/>
              <a:gd name="T3" fmla="*/ 48 h 69"/>
              <a:gd name="T4" fmla="*/ 43 w 43"/>
              <a:gd name="T5" fmla="*/ 42 h 69"/>
              <a:gd name="T6" fmla="*/ 42 w 43"/>
              <a:gd name="T7" fmla="*/ 38 h 69"/>
              <a:gd name="T8" fmla="*/ 38 w 43"/>
              <a:gd name="T9" fmla="*/ 37 h 69"/>
              <a:gd name="T10" fmla="*/ 36 w 43"/>
              <a:gd name="T11" fmla="*/ 35 h 69"/>
              <a:gd name="T12" fmla="*/ 35 w 43"/>
              <a:gd name="T13" fmla="*/ 32 h 69"/>
              <a:gd name="T14" fmla="*/ 28 w 43"/>
              <a:gd name="T15" fmla="*/ 22 h 69"/>
              <a:gd name="T16" fmla="*/ 25 w 43"/>
              <a:gd name="T17" fmla="*/ 12 h 69"/>
              <a:gd name="T18" fmla="*/ 18 w 43"/>
              <a:gd name="T19" fmla="*/ 5 h 69"/>
              <a:gd name="T20" fmla="*/ 9 w 43"/>
              <a:gd name="T21" fmla="*/ 1 h 69"/>
              <a:gd name="T22" fmla="*/ 0 w 43"/>
              <a:gd name="T23" fmla="*/ 0 h 69"/>
              <a:gd name="T24" fmla="*/ 10 w 43"/>
              <a:gd name="T25" fmla="*/ 6 h 69"/>
              <a:gd name="T26" fmla="*/ 14 w 43"/>
              <a:gd name="T27" fmla="*/ 12 h 69"/>
              <a:gd name="T28" fmla="*/ 16 w 43"/>
              <a:gd name="T29" fmla="*/ 19 h 69"/>
              <a:gd name="T30" fmla="*/ 17 w 43"/>
              <a:gd name="T31" fmla="*/ 31 h 69"/>
              <a:gd name="T32" fmla="*/ 13 w 43"/>
              <a:gd name="T33" fmla="*/ 52 h 69"/>
              <a:gd name="T34" fmla="*/ 14 w 43"/>
              <a:gd name="T35" fmla="*/ 55 h 69"/>
              <a:gd name="T36" fmla="*/ 22 w 43"/>
              <a:gd name="T37" fmla="*/ 60 h 69"/>
              <a:gd name="T38" fmla="*/ 25 w 43"/>
              <a:gd name="T39" fmla="*/ 65 h 69"/>
              <a:gd name="T40" fmla="*/ 25 w 43"/>
              <a:gd name="T41" fmla="*/ 66 h 69"/>
              <a:gd name="T42" fmla="*/ 25 w 43"/>
              <a:gd name="T43" fmla="*/ 67 h 69"/>
              <a:gd name="T44" fmla="*/ 26 w 43"/>
              <a:gd name="T45" fmla="*/ 68 h 69"/>
              <a:gd name="T46" fmla="*/ 28 w 43"/>
              <a:gd name="T47" fmla="*/ 69 h 69"/>
              <a:gd name="T48" fmla="*/ 28 w 43"/>
              <a:gd name="T49" fmla="*/ 62 h 69"/>
              <a:gd name="T50" fmla="*/ 24 w 43"/>
              <a:gd name="T51" fmla="*/ 53 h 69"/>
              <a:gd name="T52" fmla="*/ 24 w 43"/>
              <a:gd name="T53" fmla="*/ 46 h 69"/>
              <a:gd name="T54" fmla="*/ 30 w 43"/>
              <a:gd name="T55" fmla="*/ 48 h 69"/>
              <a:gd name="T56" fmla="*/ 30 w 43"/>
              <a:gd name="T57"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69">
                <a:moveTo>
                  <a:pt x="30" y="40"/>
                </a:moveTo>
                <a:lnTo>
                  <a:pt x="41" y="48"/>
                </a:lnTo>
                <a:lnTo>
                  <a:pt x="43" y="42"/>
                </a:lnTo>
                <a:lnTo>
                  <a:pt x="42" y="38"/>
                </a:lnTo>
                <a:lnTo>
                  <a:pt x="38" y="37"/>
                </a:lnTo>
                <a:lnTo>
                  <a:pt x="36" y="35"/>
                </a:lnTo>
                <a:lnTo>
                  <a:pt x="35" y="32"/>
                </a:lnTo>
                <a:lnTo>
                  <a:pt x="28" y="22"/>
                </a:lnTo>
                <a:lnTo>
                  <a:pt x="25" y="12"/>
                </a:lnTo>
                <a:lnTo>
                  <a:pt x="18" y="5"/>
                </a:lnTo>
                <a:lnTo>
                  <a:pt x="9" y="1"/>
                </a:lnTo>
                <a:lnTo>
                  <a:pt x="0" y="0"/>
                </a:lnTo>
                <a:lnTo>
                  <a:pt x="10" y="6"/>
                </a:lnTo>
                <a:lnTo>
                  <a:pt x="14" y="12"/>
                </a:lnTo>
                <a:lnTo>
                  <a:pt x="16" y="19"/>
                </a:lnTo>
                <a:lnTo>
                  <a:pt x="17" y="31"/>
                </a:lnTo>
                <a:lnTo>
                  <a:pt x="13" y="52"/>
                </a:lnTo>
                <a:lnTo>
                  <a:pt x="14" y="55"/>
                </a:lnTo>
                <a:lnTo>
                  <a:pt x="22" y="60"/>
                </a:lnTo>
                <a:lnTo>
                  <a:pt x="25" y="65"/>
                </a:lnTo>
                <a:lnTo>
                  <a:pt x="25" y="66"/>
                </a:lnTo>
                <a:lnTo>
                  <a:pt x="25" y="67"/>
                </a:lnTo>
                <a:lnTo>
                  <a:pt x="26" y="68"/>
                </a:lnTo>
                <a:lnTo>
                  <a:pt x="28" y="69"/>
                </a:lnTo>
                <a:lnTo>
                  <a:pt x="28" y="62"/>
                </a:lnTo>
                <a:lnTo>
                  <a:pt x="24" y="53"/>
                </a:lnTo>
                <a:lnTo>
                  <a:pt x="24" y="46"/>
                </a:lnTo>
                <a:lnTo>
                  <a:pt x="30" y="48"/>
                </a:lnTo>
                <a:lnTo>
                  <a:pt x="30" y="4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86"/>
          <p:cNvSpPr>
            <a:spLocks/>
          </p:cNvSpPr>
          <p:nvPr/>
        </p:nvSpPr>
        <p:spPr bwMode="auto">
          <a:xfrm>
            <a:off x="12530901" y="2884335"/>
            <a:ext cx="20651" cy="27533"/>
          </a:xfrm>
          <a:custGeom>
            <a:avLst/>
            <a:gdLst>
              <a:gd name="T0" fmla="*/ 5 w 39"/>
              <a:gd name="T1" fmla="*/ 34 h 46"/>
              <a:gd name="T2" fmla="*/ 11 w 39"/>
              <a:gd name="T3" fmla="*/ 39 h 46"/>
              <a:gd name="T4" fmla="*/ 16 w 39"/>
              <a:gd name="T5" fmla="*/ 43 h 46"/>
              <a:gd name="T6" fmla="*/ 20 w 39"/>
              <a:gd name="T7" fmla="*/ 46 h 46"/>
              <a:gd name="T8" fmla="*/ 33 w 39"/>
              <a:gd name="T9" fmla="*/ 31 h 46"/>
              <a:gd name="T10" fmla="*/ 37 w 39"/>
              <a:gd name="T11" fmla="*/ 22 h 46"/>
              <a:gd name="T12" fmla="*/ 39 w 39"/>
              <a:gd name="T13" fmla="*/ 15 h 46"/>
              <a:gd name="T14" fmla="*/ 36 w 39"/>
              <a:gd name="T15" fmla="*/ 12 h 46"/>
              <a:gd name="T16" fmla="*/ 30 w 39"/>
              <a:gd name="T17" fmla="*/ 9 h 46"/>
              <a:gd name="T18" fmla="*/ 24 w 39"/>
              <a:gd name="T19" fmla="*/ 6 h 46"/>
              <a:gd name="T20" fmla="*/ 22 w 39"/>
              <a:gd name="T21" fmla="*/ 0 h 46"/>
              <a:gd name="T22" fmla="*/ 16 w 39"/>
              <a:gd name="T23" fmla="*/ 4 h 46"/>
              <a:gd name="T24" fmla="*/ 9 w 39"/>
              <a:gd name="T25" fmla="*/ 7 h 46"/>
              <a:gd name="T26" fmla="*/ 3 w 39"/>
              <a:gd name="T27" fmla="*/ 12 h 46"/>
              <a:gd name="T28" fmla="*/ 0 w 39"/>
              <a:gd name="T29" fmla="*/ 20 h 46"/>
              <a:gd name="T30" fmla="*/ 2 w 39"/>
              <a:gd name="T31" fmla="*/ 27 h 46"/>
              <a:gd name="T32" fmla="*/ 5 w 39"/>
              <a:gd name="T33"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46">
                <a:moveTo>
                  <a:pt x="5" y="34"/>
                </a:moveTo>
                <a:lnTo>
                  <a:pt x="11" y="39"/>
                </a:lnTo>
                <a:lnTo>
                  <a:pt x="16" y="43"/>
                </a:lnTo>
                <a:lnTo>
                  <a:pt x="20" y="46"/>
                </a:lnTo>
                <a:lnTo>
                  <a:pt x="33" y="31"/>
                </a:lnTo>
                <a:lnTo>
                  <a:pt x="37" y="22"/>
                </a:lnTo>
                <a:lnTo>
                  <a:pt x="39" y="15"/>
                </a:lnTo>
                <a:lnTo>
                  <a:pt x="36" y="12"/>
                </a:lnTo>
                <a:lnTo>
                  <a:pt x="30" y="9"/>
                </a:lnTo>
                <a:lnTo>
                  <a:pt x="24" y="6"/>
                </a:lnTo>
                <a:lnTo>
                  <a:pt x="22" y="0"/>
                </a:lnTo>
                <a:lnTo>
                  <a:pt x="16" y="4"/>
                </a:lnTo>
                <a:lnTo>
                  <a:pt x="9" y="7"/>
                </a:lnTo>
                <a:lnTo>
                  <a:pt x="3" y="12"/>
                </a:lnTo>
                <a:lnTo>
                  <a:pt x="0" y="20"/>
                </a:lnTo>
                <a:lnTo>
                  <a:pt x="2" y="27"/>
                </a:lnTo>
                <a:lnTo>
                  <a:pt x="5"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87"/>
          <p:cNvSpPr>
            <a:spLocks/>
          </p:cNvSpPr>
          <p:nvPr/>
        </p:nvSpPr>
        <p:spPr bwMode="auto">
          <a:xfrm>
            <a:off x="12462068" y="2416268"/>
            <a:ext cx="151433" cy="151433"/>
          </a:xfrm>
          <a:custGeom>
            <a:avLst/>
            <a:gdLst>
              <a:gd name="T0" fmla="*/ 249 w 265"/>
              <a:gd name="T1" fmla="*/ 246 h 264"/>
              <a:gd name="T2" fmla="*/ 256 w 265"/>
              <a:gd name="T3" fmla="*/ 234 h 264"/>
              <a:gd name="T4" fmla="*/ 249 w 265"/>
              <a:gd name="T5" fmla="*/ 222 h 264"/>
              <a:gd name="T6" fmla="*/ 252 w 265"/>
              <a:gd name="T7" fmla="*/ 217 h 264"/>
              <a:gd name="T8" fmla="*/ 265 w 265"/>
              <a:gd name="T9" fmla="*/ 203 h 264"/>
              <a:gd name="T10" fmla="*/ 243 w 265"/>
              <a:gd name="T11" fmla="*/ 203 h 264"/>
              <a:gd name="T12" fmla="*/ 234 w 265"/>
              <a:gd name="T13" fmla="*/ 219 h 264"/>
              <a:gd name="T14" fmla="*/ 197 w 265"/>
              <a:gd name="T15" fmla="*/ 208 h 264"/>
              <a:gd name="T16" fmla="*/ 186 w 265"/>
              <a:gd name="T17" fmla="*/ 219 h 264"/>
              <a:gd name="T18" fmla="*/ 161 w 265"/>
              <a:gd name="T19" fmla="*/ 219 h 264"/>
              <a:gd name="T20" fmla="*/ 155 w 265"/>
              <a:gd name="T21" fmla="*/ 183 h 264"/>
              <a:gd name="T22" fmla="*/ 164 w 265"/>
              <a:gd name="T23" fmla="*/ 168 h 264"/>
              <a:gd name="T24" fmla="*/ 175 w 265"/>
              <a:gd name="T25" fmla="*/ 164 h 264"/>
              <a:gd name="T26" fmla="*/ 188 w 265"/>
              <a:gd name="T27" fmla="*/ 158 h 264"/>
              <a:gd name="T28" fmla="*/ 195 w 265"/>
              <a:gd name="T29" fmla="*/ 153 h 264"/>
              <a:gd name="T30" fmla="*/ 180 w 265"/>
              <a:gd name="T31" fmla="*/ 145 h 264"/>
              <a:gd name="T32" fmla="*/ 189 w 265"/>
              <a:gd name="T33" fmla="*/ 110 h 264"/>
              <a:gd name="T34" fmla="*/ 227 w 265"/>
              <a:gd name="T35" fmla="*/ 80 h 264"/>
              <a:gd name="T36" fmla="*/ 240 w 265"/>
              <a:gd name="T37" fmla="*/ 53 h 264"/>
              <a:gd name="T38" fmla="*/ 215 w 265"/>
              <a:gd name="T39" fmla="*/ 44 h 264"/>
              <a:gd name="T40" fmla="*/ 200 w 265"/>
              <a:gd name="T41" fmla="*/ 62 h 264"/>
              <a:gd name="T42" fmla="*/ 209 w 265"/>
              <a:gd name="T43" fmla="*/ 66 h 264"/>
              <a:gd name="T44" fmla="*/ 191 w 265"/>
              <a:gd name="T45" fmla="*/ 84 h 264"/>
              <a:gd name="T46" fmla="*/ 158 w 265"/>
              <a:gd name="T47" fmla="*/ 69 h 264"/>
              <a:gd name="T48" fmla="*/ 163 w 265"/>
              <a:gd name="T49" fmla="*/ 47 h 264"/>
              <a:gd name="T50" fmla="*/ 145 w 265"/>
              <a:gd name="T51" fmla="*/ 43 h 264"/>
              <a:gd name="T52" fmla="*/ 158 w 265"/>
              <a:gd name="T53" fmla="*/ 24 h 264"/>
              <a:gd name="T54" fmla="*/ 154 w 265"/>
              <a:gd name="T55" fmla="*/ 4 h 264"/>
              <a:gd name="T56" fmla="*/ 134 w 265"/>
              <a:gd name="T57" fmla="*/ 22 h 264"/>
              <a:gd name="T58" fmla="*/ 123 w 265"/>
              <a:gd name="T59" fmla="*/ 25 h 264"/>
              <a:gd name="T60" fmla="*/ 118 w 265"/>
              <a:gd name="T61" fmla="*/ 28 h 264"/>
              <a:gd name="T62" fmla="*/ 118 w 265"/>
              <a:gd name="T63" fmla="*/ 18 h 264"/>
              <a:gd name="T64" fmla="*/ 108 w 265"/>
              <a:gd name="T65" fmla="*/ 13 h 264"/>
              <a:gd name="T66" fmla="*/ 103 w 265"/>
              <a:gd name="T67" fmla="*/ 20 h 264"/>
              <a:gd name="T68" fmla="*/ 109 w 265"/>
              <a:gd name="T69" fmla="*/ 31 h 264"/>
              <a:gd name="T70" fmla="*/ 118 w 265"/>
              <a:gd name="T71" fmla="*/ 47 h 264"/>
              <a:gd name="T72" fmla="*/ 109 w 265"/>
              <a:gd name="T73" fmla="*/ 55 h 264"/>
              <a:gd name="T74" fmla="*/ 96 w 265"/>
              <a:gd name="T75" fmla="*/ 69 h 264"/>
              <a:gd name="T76" fmla="*/ 79 w 265"/>
              <a:gd name="T77" fmla="*/ 63 h 264"/>
              <a:gd name="T78" fmla="*/ 60 w 265"/>
              <a:gd name="T79" fmla="*/ 75 h 264"/>
              <a:gd name="T80" fmla="*/ 35 w 265"/>
              <a:gd name="T81" fmla="*/ 69 h 264"/>
              <a:gd name="T82" fmla="*/ 43 w 265"/>
              <a:gd name="T83" fmla="*/ 93 h 264"/>
              <a:gd name="T84" fmla="*/ 37 w 265"/>
              <a:gd name="T85" fmla="*/ 166 h 264"/>
              <a:gd name="T86" fmla="*/ 43 w 265"/>
              <a:gd name="T87" fmla="*/ 196 h 264"/>
              <a:gd name="T88" fmla="*/ 17 w 265"/>
              <a:gd name="T89" fmla="*/ 220 h 264"/>
              <a:gd name="T90" fmla="*/ 0 w 265"/>
              <a:gd name="T91" fmla="*/ 236 h 264"/>
              <a:gd name="T92" fmla="*/ 13 w 265"/>
              <a:gd name="T93" fmla="*/ 234 h 264"/>
              <a:gd name="T94" fmla="*/ 46 w 265"/>
              <a:gd name="T95" fmla="*/ 223 h 264"/>
              <a:gd name="T96" fmla="*/ 145 w 265"/>
              <a:gd name="T97" fmla="*/ 258 h 264"/>
              <a:gd name="T98" fmla="*/ 177 w 265"/>
              <a:gd name="T99" fmla="*/ 251 h 264"/>
              <a:gd name="T100" fmla="*/ 214 w 265"/>
              <a:gd name="T101" fmla="*/ 254 h 264"/>
              <a:gd name="T102" fmla="*/ 239 w 265"/>
              <a:gd name="T103" fmla="*/ 257 h 264"/>
              <a:gd name="T104" fmla="*/ 246 w 265"/>
              <a:gd name="T105" fmla="*/ 25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5" h="264">
                <a:moveTo>
                  <a:pt x="250" y="254"/>
                </a:moveTo>
                <a:lnTo>
                  <a:pt x="254" y="256"/>
                </a:lnTo>
                <a:lnTo>
                  <a:pt x="250" y="252"/>
                </a:lnTo>
                <a:lnTo>
                  <a:pt x="249" y="246"/>
                </a:lnTo>
                <a:lnTo>
                  <a:pt x="250" y="241"/>
                </a:lnTo>
                <a:lnTo>
                  <a:pt x="256" y="239"/>
                </a:lnTo>
                <a:lnTo>
                  <a:pt x="257" y="238"/>
                </a:lnTo>
                <a:lnTo>
                  <a:pt x="256" y="234"/>
                </a:lnTo>
                <a:lnTo>
                  <a:pt x="252" y="231"/>
                </a:lnTo>
                <a:lnTo>
                  <a:pt x="251" y="229"/>
                </a:lnTo>
                <a:lnTo>
                  <a:pt x="251" y="227"/>
                </a:lnTo>
                <a:lnTo>
                  <a:pt x="249" y="222"/>
                </a:lnTo>
                <a:lnTo>
                  <a:pt x="249" y="220"/>
                </a:lnTo>
                <a:lnTo>
                  <a:pt x="250" y="217"/>
                </a:lnTo>
                <a:lnTo>
                  <a:pt x="251" y="217"/>
                </a:lnTo>
                <a:lnTo>
                  <a:pt x="252" y="217"/>
                </a:lnTo>
                <a:lnTo>
                  <a:pt x="254" y="216"/>
                </a:lnTo>
                <a:lnTo>
                  <a:pt x="258" y="210"/>
                </a:lnTo>
                <a:lnTo>
                  <a:pt x="262" y="205"/>
                </a:lnTo>
                <a:lnTo>
                  <a:pt x="265" y="203"/>
                </a:lnTo>
                <a:lnTo>
                  <a:pt x="259" y="204"/>
                </a:lnTo>
                <a:lnTo>
                  <a:pt x="253" y="205"/>
                </a:lnTo>
                <a:lnTo>
                  <a:pt x="247" y="205"/>
                </a:lnTo>
                <a:lnTo>
                  <a:pt x="243" y="203"/>
                </a:lnTo>
                <a:lnTo>
                  <a:pt x="240" y="203"/>
                </a:lnTo>
                <a:lnTo>
                  <a:pt x="239" y="209"/>
                </a:lnTo>
                <a:lnTo>
                  <a:pt x="237" y="215"/>
                </a:lnTo>
                <a:lnTo>
                  <a:pt x="234" y="219"/>
                </a:lnTo>
                <a:lnTo>
                  <a:pt x="231" y="223"/>
                </a:lnTo>
                <a:lnTo>
                  <a:pt x="226" y="227"/>
                </a:lnTo>
                <a:lnTo>
                  <a:pt x="222" y="227"/>
                </a:lnTo>
                <a:lnTo>
                  <a:pt x="197" y="208"/>
                </a:lnTo>
                <a:lnTo>
                  <a:pt x="189" y="203"/>
                </a:lnTo>
                <a:lnTo>
                  <a:pt x="185" y="210"/>
                </a:lnTo>
                <a:lnTo>
                  <a:pt x="185" y="216"/>
                </a:lnTo>
                <a:lnTo>
                  <a:pt x="186" y="219"/>
                </a:lnTo>
                <a:lnTo>
                  <a:pt x="185" y="219"/>
                </a:lnTo>
                <a:lnTo>
                  <a:pt x="173" y="220"/>
                </a:lnTo>
                <a:lnTo>
                  <a:pt x="167" y="220"/>
                </a:lnTo>
                <a:lnTo>
                  <a:pt x="161" y="219"/>
                </a:lnTo>
                <a:lnTo>
                  <a:pt x="159" y="215"/>
                </a:lnTo>
                <a:lnTo>
                  <a:pt x="159" y="210"/>
                </a:lnTo>
                <a:lnTo>
                  <a:pt x="154" y="195"/>
                </a:lnTo>
                <a:lnTo>
                  <a:pt x="155" y="183"/>
                </a:lnTo>
                <a:lnTo>
                  <a:pt x="157" y="177"/>
                </a:lnTo>
                <a:lnTo>
                  <a:pt x="154" y="172"/>
                </a:lnTo>
                <a:lnTo>
                  <a:pt x="159" y="168"/>
                </a:lnTo>
                <a:lnTo>
                  <a:pt x="164" y="168"/>
                </a:lnTo>
                <a:lnTo>
                  <a:pt x="169" y="170"/>
                </a:lnTo>
                <a:lnTo>
                  <a:pt x="173" y="174"/>
                </a:lnTo>
                <a:lnTo>
                  <a:pt x="172" y="168"/>
                </a:lnTo>
                <a:lnTo>
                  <a:pt x="175" y="164"/>
                </a:lnTo>
                <a:lnTo>
                  <a:pt x="178" y="161"/>
                </a:lnTo>
                <a:lnTo>
                  <a:pt x="185" y="164"/>
                </a:lnTo>
                <a:lnTo>
                  <a:pt x="185" y="160"/>
                </a:lnTo>
                <a:lnTo>
                  <a:pt x="188" y="158"/>
                </a:lnTo>
                <a:lnTo>
                  <a:pt x="190" y="157"/>
                </a:lnTo>
                <a:lnTo>
                  <a:pt x="194" y="155"/>
                </a:lnTo>
                <a:lnTo>
                  <a:pt x="197" y="155"/>
                </a:lnTo>
                <a:lnTo>
                  <a:pt x="195" y="153"/>
                </a:lnTo>
                <a:lnTo>
                  <a:pt x="191" y="151"/>
                </a:lnTo>
                <a:lnTo>
                  <a:pt x="190" y="151"/>
                </a:lnTo>
                <a:lnTo>
                  <a:pt x="185" y="147"/>
                </a:lnTo>
                <a:lnTo>
                  <a:pt x="180" y="145"/>
                </a:lnTo>
                <a:lnTo>
                  <a:pt x="178" y="141"/>
                </a:lnTo>
                <a:lnTo>
                  <a:pt x="176" y="134"/>
                </a:lnTo>
                <a:lnTo>
                  <a:pt x="179" y="121"/>
                </a:lnTo>
                <a:lnTo>
                  <a:pt x="189" y="110"/>
                </a:lnTo>
                <a:lnTo>
                  <a:pt x="202" y="104"/>
                </a:lnTo>
                <a:lnTo>
                  <a:pt x="215" y="109"/>
                </a:lnTo>
                <a:lnTo>
                  <a:pt x="223" y="86"/>
                </a:lnTo>
                <a:lnTo>
                  <a:pt x="227" y="80"/>
                </a:lnTo>
                <a:lnTo>
                  <a:pt x="239" y="69"/>
                </a:lnTo>
                <a:lnTo>
                  <a:pt x="243" y="63"/>
                </a:lnTo>
                <a:lnTo>
                  <a:pt x="243" y="59"/>
                </a:lnTo>
                <a:lnTo>
                  <a:pt x="240" y="53"/>
                </a:lnTo>
                <a:lnTo>
                  <a:pt x="237" y="48"/>
                </a:lnTo>
                <a:lnTo>
                  <a:pt x="234" y="44"/>
                </a:lnTo>
                <a:lnTo>
                  <a:pt x="228" y="43"/>
                </a:lnTo>
                <a:lnTo>
                  <a:pt x="215" y="44"/>
                </a:lnTo>
                <a:lnTo>
                  <a:pt x="209" y="42"/>
                </a:lnTo>
                <a:lnTo>
                  <a:pt x="203" y="59"/>
                </a:lnTo>
                <a:lnTo>
                  <a:pt x="203" y="60"/>
                </a:lnTo>
                <a:lnTo>
                  <a:pt x="200" y="62"/>
                </a:lnTo>
                <a:lnTo>
                  <a:pt x="203" y="61"/>
                </a:lnTo>
                <a:lnTo>
                  <a:pt x="207" y="61"/>
                </a:lnTo>
                <a:lnTo>
                  <a:pt x="209" y="62"/>
                </a:lnTo>
                <a:lnTo>
                  <a:pt x="209" y="66"/>
                </a:lnTo>
                <a:lnTo>
                  <a:pt x="208" y="72"/>
                </a:lnTo>
                <a:lnTo>
                  <a:pt x="204" y="78"/>
                </a:lnTo>
                <a:lnTo>
                  <a:pt x="198" y="81"/>
                </a:lnTo>
                <a:lnTo>
                  <a:pt x="191" y="84"/>
                </a:lnTo>
                <a:lnTo>
                  <a:pt x="170" y="80"/>
                </a:lnTo>
                <a:lnTo>
                  <a:pt x="165" y="78"/>
                </a:lnTo>
                <a:lnTo>
                  <a:pt x="159" y="73"/>
                </a:lnTo>
                <a:lnTo>
                  <a:pt x="158" y="69"/>
                </a:lnTo>
                <a:lnTo>
                  <a:pt x="157" y="65"/>
                </a:lnTo>
                <a:lnTo>
                  <a:pt x="154" y="59"/>
                </a:lnTo>
                <a:lnTo>
                  <a:pt x="160" y="50"/>
                </a:lnTo>
                <a:lnTo>
                  <a:pt x="163" y="47"/>
                </a:lnTo>
                <a:lnTo>
                  <a:pt x="158" y="47"/>
                </a:lnTo>
                <a:lnTo>
                  <a:pt x="153" y="47"/>
                </a:lnTo>
                <a:lnTo>
                  <a:pt x="148" y="47"/>
                </a:lnTo>
                <a:lnTo>
                  <a:pt x="145" y="43"/>
                </a:lnTo>
                <a:lnTo>
                  <a:pt x="142" y="38"/>
                </a:lnTo>
                <a:lnTo>
                  <a:pt x="143" y="34"/>
                </a:lnTo>
                <a:lnTo>
                  <a:pt x="146" y="30"/>
                </a:lnTo>
                <a:lnTo>
                  <a:pt x="158" y="24"/>
                </a:lnTo>
                <a:lnTo>
                  <a:pt x="161" y="16"/>
                </a:lnTo>
                <a:lnTo>
                  <a:pt x="163" y="7"/>
                </a:lnTo>
                <a:lnTo>
                  <a:pt x="159" y="0"/>
                </a:lnTo>
                <a:lnTo>
                  <a:pt x="154" y="4"/>
                </a:lnTo>
                <a:lnTo>
                  <a:pt x="145" y="4"/>
                </a:lnTo>
                <a:lnTo>
                  <a:pt x="142" y="7"/>
                </a:lnTo>
                <a:lnTo>
                  <a:pt x="141" y="11"/>
                </a:lnTo>
                <a:lnTo>
                  <a:pt x="134" y="22"/>
                </a:lnTo>
                <a:lnTo>
                  <a:pt x="129" y="19"/>
                </a:lnTo>
                <a:lnTo>
                  <a:pt x="127" y="22"/>
                </a:lnTo>
                <a:lnTo>
                  <a:pt x="126" y="24"/>
                </a:lnTo>
                <a:lnTo>
                  <a:pt x="123" y="25"/>
                </a:lnTo>
                <a:lnTo>
                  <a:pt x="123" y="25"/>
                </a:lnTo>
                <a:lnTo>
                  <a:pt x="122" y="28"/>
                </a:lnTo>
                <a:lnTo>
                  <a:pt x="120" y="29"/>
                </a:lnTo>
                <a:lnTo>
                  <a:pt x="118" y="28"/>
                </a:lnTo>
                <a:lnTo>
                  <a:pt x="117" y="26"/>
                </a:lnTo>
                <a:lnTo>
                  <a:pt x="118" y="22"/>
                </a:lnTo>
                <a:lnTo>
                  <a:pt x="118" y="19"/>
                </a:lnTo>
                <a:lnTo>
                  <a:pt x="118" y="18"/>
                </a:lnTo>
                <a:lnTo>
                  <a:pt x="118" y="17"/>
                </a:lnTo>
                <a:lnTo>
                  <a:pt x="118" y="15"/>
                </a:lnTo>
                <a:lnTo>
                  <a:pt x="112" y="13"/>
                </a:lnTo>
                <a:lnTo>
                  <a:pt x="108" y="13"/>
                </a:lnTo>
                <a:lnTo>
                  <a:pt x="103" y="13"/>
                </a:lnTo>
                <a:lnTo>
                  <a:pt x="101" y="16"/>
                </a:lnTo>
                <a:lnTo>
                  <a:pt x="98" y="19"/>
                </a:lnTo>
                <a:lnTo>
                  <a:pt x="103" y="20"/>
                </a:lnTo>
                <a:lnTo>
                  <a:pt x="104" y="23"/>
                </a:lnTo>
                <a:lnTo>
                  <a:pt x="104" y="26"/>
                </a:lnTo>
                <a:lnTo>
                  <a:pt x="101" y="31"/>
                </a:lnTo>
                <a:lnTo>
                  <a:pt x="109" y="31"/>
                </a:lnTo>
                <a:lnTo>
                  <a:pt x="111" y="36"/>
                </a:lnTo>
                <a:lnTo>
                  <a:pt x="112" y="43"/>
                </a:lnTo>
                <a:lnTo>
                  <a:pt x="115" y="50"/>
                </a:lnTo>
                <a:lnTo>
                  <a:pt x="118" y="47"/>
                </a:lnTo>
                <a:lnTo>
                  <a:pt x="123" y="53"/>
                </a:lnTo>
                <a:lnTo>
                  <a:pt x="121" y="56"/>
                </a:lnTo>
                <a:lnTo>
                  <a:pt x="115" y="59"/>
                </a:lnTo>
                <a:lnTo>
                  <a:pt x="109" y="55"/>
                </a:lnTo>
                <a:lnTo>
                  <a:pt x="109" y="67"/>
                </a:lnTo>
                <a:lnTo>
                  <a:pt x="103" y="63"/>
                </a:lnTo>
                <a:lnTo>
                  <a:pt x="101" y="61"/>
                </a:lnTo>
                <a:lnTo>
                  <a:pt x="96" y="69"/>
                </a:lnTo>
                <a:lnTo>
                  <a:pt x="91" y="66"/>
                </a:lnTo>
                <a:lnTo>
                  <a:pt x="86" y="57"/>
                </a:lnTo>
                <a:lnTo>
                  <a:pt x="81" y="53"/>
                </a:lnTo>
                <a:lnTo>
                  <a:pt x="79" y="63"/>
                </a:lnTo>
                <a:lnTo>
                  <a:pt x="77" y="68"/>
                </a:lnTo>
                <a:lnTo>
                  <a:pt x="73" y="72"/>
                </a:lnTo>
                <a:lnTo>
                  <a:pt x="69" y="74"/>
                </a:lnTo>
                <a:lnTo>
                  <a:pt x="60" y="75"/>
                </a:lnTo>
                <a:lnTo>
                  <a:pt x="56" y="78"/>
                </a:lnTo>
                <a:lnTo>
                  <a:pt x="47" y="68"/>
                </a:lnTo>
                <a:lnTo>
                  <a:pt x="41" y="66"/>
                </a:lnTo>
                <a:lnTo>
                  <a:pt x="35" y="69"/>
                </a:lnTo>
                <a:lnTo>
                  <a:pt x="34" y="75"/>
                </a:lnTo>
                <a:lnTo>
                  <a:pt x="36" y="81"/>
                </a:lnTo>
                <a:lnTo>
                  <a:pt x="41" y="88"/>
                </a:lnTo>
                <a:lnTo>
                  <a:pt x="43" y="93"/>
                </a:lnTo>
                <a:lnTo>
                  <a:pt x="41" y="106"/>
                </a:lnTo>
                <a:lnTo>
                  <a:pt x="35" y="129"/>
                </a:lnTo>
                <a:lnTo>
                  <a:pt x="35" y="142"/>
                </a:lnTo>
                <a:lnTo>
                  <a:pt x="37" y="166"/>
                </a:lnTo>
                <a:lnTo>
                  <a:pt x="40" y="179"/>
                </a:lnTo>
                <a:lnTo>
                  <a:pt x="44" y="188"/>
                </a:lnTo>
                <a:lnTo>
                  <a:pt x="46" y="191"/>
                </a:lnTo>
                <a:lnTo>
                  <a:pt x="43" y="196"/>
                </a:lnTo>
                <a:lnTo>
                  <a:pt x="40" y="199"/>
                </a:lnTo>
                <a:lnTo>
                  <a:pt x="35" y="210"/>
                </a:lnTo>
                <a:lnTo>
                  <a:pt x="30" y="214"/>
                </a:lnTo>
                <a:lnTo>
                  <a:pt x="17" y="220"/>
                </a:lnTo>
                <a:lnTo>
                  <a:pt x="13" y="222"/>
                </a:lnTo>
                <a:lnTo>
                  <a:pt x="4" y="227"/>
                </a:lnTo>
                <a:lnTo>
                  <a:pt x="1" y="231"/>
                </a:lnTo>
                <a:lnTo>
                  <a:pt x="0" y="236"/>
                </a:lnTo>
                <a:lnTo>
                  <a:pt x="1" y="238"/>
                </a:lnTo>
                <a:lnTo>
                  <a:pt x="5" y="236"/>
                </a:lnTo>
                <a:lnTo>
                  <a:pt x="6" y="236"/>
                </a:lnTo>
                <a:lnTo>
                  <a:pt x="13" y="234"/>
                </a:lnTo>
                <a:lnTo>
                  <a:pt x="23" y="227"/>
                </a:lnTo>
                <a:lnTo>
                  <a:pt x="37" y="222"/>
                </a:lnTo>
                <a:lnTo>
                  <a:pt x="41" y="222"/>
                </a:lnTo>
                <a:lnTo>
                  <a:pt x="46" y="223"/>
                </a:lnTo>
                <a:lnTo>
                  <a:pt x="53" y="229"/>
                </a:lnTo>
                <a:lnTo>
                  <a:pt x="55" y="231"/>
                </a:lnTo>
                <a:lnTo>
                  <a:pt x="128" y="257"/>
                </a:lnTo>
                <a:lnTo>
                  <a:pt x="145" y="258"/>
                </a:lnTo>
                <a:lnTo>
                  <a:pt x="161" y="248"/>
                </a:lnTo>
                <a:lnTo>
                  <a:pt x="165" y="247"/>
                </a:lnTo>
                <a:lnTo>
                  <a:pt x="171" y="247"/>
                </a:lnTo>
                <a:lnTo>
                  <a:pt x="177" y="251"/>
                </a:lnTo>
                <a:lnTo>
                  <a:pt x="195" y="252"/>
                </a:lnTo>
                <a:lnTo>
                  <a:pt x="203" y="254"/>
                </a:lnTo>
                <a:lnTo>
                  <a:pt x="207" y="258"/>
                </a:lnTo>
                <a:lnTo>
                  <a:pt x="214" y="254"/>
                </a:lnTo>
                <a:lnTo>
                  <a:pt x="220" y="257"/>
                </a:lnTo>
                <a:lnTo>
                  <a:pt x="234" y="264"/>
                </a:lnTo>
                <a:lnTo>
                  <a:pt x="235" y="258"/>
                </a:lnTo>
                <a:lnTo>
                  <a:pt x="239" y="257"/>
                </a:lnTo>
                <a:lnTo>
                  <a:pt x="243" y="258"/>
                </a:lnTo>
                <a:lnTo>
                  <a:pt x="249" y="262"/>
                </a:lnTo>
                <a:lnTo>
                  <a:pt x="246" y="258"/>
                </a:lnTo>
                <a:lnTo>
                  <a:pt x="246" y="256"/>
                </a:lnTo>
                <a:lnTo>
                  <a:pt x="250" y="25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88"/>
          <p:cNvSpPr>
            <a:spLocks/>
          </p:cNvSpPr>
          <p:nvPr/>
        </p:nvSpPr>
        <p:spPr bwMode="auto">
          <a:xfrm>
            <a:off x="11771439" y="1936729"/>
            <a:ext cx="29829" cy="18356"/>
          </a:xfrm>
          <a:custGeom>
            <a:avLst/>
            <a:gdLst>
              <a:gd name="T0" fmla="*/ 0 w 52"/>
              <a:gd name="T1" fmla="*/ 31 h 33"/>
              <a:gd name="T2" fmla="*/ 5 w 52"/>
              <a:gd name="T3" fmla="*/ 32 h 33"/>
              <a:gd name="T4" fmla="*/ 11 w 52"/>
              <a:gd name="T5" fmla="*/ 33 h 33"/>
              <a:gd name="T6" fmla="*/ 17 w 52"/>
              <a:gd name="T7" fmla="*/ 31 h 33"/>
              <a:gd name="T8" fmla="*/ 21 w 52"/>
              <a:gd name="T9" fmla="*/ 27 h 33"/>
              <a:gd name="T10" fmla="*/ 19 w 52"/>
              <a:gd name="T11" fmla="*/ 24 h 33"/>
              <a:gd name="T12" fmla="*/ 17 w 52"/>
              <a:gd name="T13" fmla="*/ 19 h 33"/>
              <a:gd name="T14" fmla="*/ 16 w 52"/>
              <a:gd name="T15" fmla="*/ 15 h 33"/>
              <a:gd name="T16" fmla="*/ 22 w 52"/>
              <a:gd name="T17" fmla="*/ 14 h 33"/>
              <a:gd name="T18" fmla="*/ 38 w 52"/>
              <a:gd name="T19" fmla="*/ 13 h 33"/>
              <a:gd name="T20" fmla="*/ 47 w 52"/>
              <a:gd name="T21" fmla="*/ 10 h 33"/>
              <a:gd name="T22" fmla="*/ 52 w 52"/>
              <a:gd name="T23" fmla="*/ 7 h 33"/>
              <a:gd name="T24" fmla="*/ 48 w 52"/>
              <a:gd name="T25" fmla="*/ 1 h 33"/>
              <a:gd name="T26" fmla="*/ 38 w 52"/>
              <a:gd name="T27" fmla="*/ 0 h 33"/>
              <a:gd name="T28" fmla="*/ 29 w 52"/>
              <a:gd name="T29" fmla="*/ 1 h 33"/>
              <a:gd name="T30" fmla="*/ 21 w 52"/>
              <a:gd name="T31" fmla="*/ 2 h 33"/>
              <a:gd name="T32" fmla="*/ 9 w 52"/>
              <a:gd name="T33" fmla="*/ 9 h 33"/>
              <a:gd name="T34" fmla="*/ 5 w 52"/>
              <a:gd name="T35" fmla="*/ 10 h 33"/>
              <a:gd name="T36" fmla="*/ 0 w 52"/>
              <a:gd name="T37" fmla="*/ 13 h 33"/>
              <a:gd name="T38" fmla="*/ 0 w 52"/>
              <a:gd name="T39" fmla="*/ 18 h 33"/>
              <a:gd name="T40" fmla="*/ 4 w 52"/>
              <a:gd name="T41" fmla="*/ 27 h 33"/>
              <a:gd name="T42" fmla="*/ 0 w 52"/>
              <a:gd name="T4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33">
                <a:moveTo>
                  <a:pt x="0" y="31"/>
                </a:moveTo>
                <a:lnTo>
                  <a:pt x="5" y="32"/>
                </a:lnTo>
                <a:lnTo>
                  <a:pt x="11" y="33"/>
                </a:lnTo>
                <a:lnTo>
                  <a:pt x="17" y="31"/>
                </a:lnTo>
                <a:lnTo>
                  <a:pt x="21" y="27"/>
                </a:lnTo>
                <a:lnTo>
                  <a:pt x="19" y="24"/>
                </a:lnTo>
                <a:lnTo>
                  <a:pt x="17" y="19"/>
                </a:lnTo>
                <a:lnTo>
                  <a:pt x="16" y="15"/>
                </a:lnTo>
                <a:lnTo>
                  <a:pt x="22" y="14"/>
                </a:lnTo>
                <a:lnTo>
                  <a:pt x="38" y="13"/>
                </a:lnTo>
                <a:lnTo>
                  <a:pt x="47" y="10"/>
                </a:lnTo>
                <a:lnTo>
                  <a:pt x="52" y="7"/>
                </a:lnTo>
                <a:lnTo>
                  <a:pt x="48" y="1"/>
                </a:lnTo>
                <a:lnTo>
                  <a:pt x="38" y="0"/>
                </a:lnTo>
                <a:lnTo>
                  <a:pt x="29" y="1"/>
                </a:lnTo>
                <a:lnTo>
                  <a:pt x="21" y="2"/>
                </a:lnTo>
                <a:lnTo>
                  <a:pt x="9" y="9"/>
                </a:lnTo>
                <a:lnTo>
                  <a:pt x="5" y="10"/>
                </a:lnTo>
                <a:lnTo>
                  <a:pt x="0" y="13"/>
                </a:lnTo>
                <a:lnTo>
                  <a:pt x="0" y="18"/>
                </a:lnTo>
                <a:lnTo>
                  <a:pt x="4" y="27"/>
                </a:lnTo>
                <a:lnTo>
                  <a:pt x="0"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89"/>
          <p:cNvSpPr>
            <a:spLocks/>
          </p:cNvSpPr>
          <p:nvPr/>
        </p:nvSpPr>
        <p:spPr bwMode="auto">
          <a:xfrm>
            <a:off x="11780616" y="1906901"/>
            <a:ext cx="27533" cy="18356"/>
          </a:xfrm>
          <a:custGeom>
            <a:avLst/>
            <a:gdLst>
              <a:gd name="T0" fmla="*/ 1 w 47"/>
              <a:gd name="T1" fmla="*/ 31 h 36"/>
              <a:gd name="T2" fmla="*/ 0 w 47"/>
              <a:gd name="T3" fmla="*/ 34 h 36"/>
              <a:gd name="T4" fmla="*/ 0 w 47"/>
              <a:gd name="T5" fmla="*/ 36 h 36"/>
              <a:gd name="T6" fmla="*/ 3 w 47"/>
              <a:gd name="T7" fmla="*/ 31 h 36"/>
              <a:gd name="T8" fmla="*/ 8 w 47"/>
              <a:gd name="T9" fmla="*/ 26 h 36"/>
              <a:gd name="T10" fmla="*/ 14 w 47"/>
              <a:gd name="T11" fmla="*/ 22 h 36"/>
              <a:gd name="T12" fmla="*/ 20 w 47"/>
              <a:gd name="T13" fmla="*/ 19 h 36"/>
              <a:gd name="T14" fmla="*/ 26 w 47"/>
              <a:gd name="T15" fmla="*/ 19 h 36"/>
              <a:gd name="T16" fmla="*/ 33 w 47"/>
              <a:gd name="T17" fmla="*/ 22 h 36"/>
              <a:gd name="T18" fmla="*/ 40 w 47"/>
              <a:gd name="T19" fmla="*/ 22 h 36"/>
              <a:gd name="T20" fmla="*/ 47 w 47"/>
              <a:gd name="T21" fmla="*/ 19 h 36"/>
              <a:gd name="T22" fmla="*/ 43 w 47"/>
              <a:gd name="T23" fmla="*/ 16 h 36"/>
              <a:gd name="T24" fmla="*/ 38 w 47"/>
              <a:gd name="T25" fmla="*/ 12 h 36"/>
              <a:gd name="T26" fmla="*/ 34 w 47"/>
              <a:gd name="T27" fmla="*/ 6 h 36"/>
              <a:gd name="T28" fmla="*/ 33 w 47"/>
              <a:gd name="T29" fmla="*/ 0 h 36"/>
              <a:gd name="T30" fmla="*/ 26 w 47"/>
              <a:gd name="T31" fmla="*/ 4 h 36"/>
              <a:gd name="T32" fmla="*/ 20 w 47"/>
              <a:gd name="T33" fmla="*/ 9 h 36"/>
              <a:gd name="T34" fmla="*/ 11 w 47"/>
              <a:gd name="T35" fmla="*/ 12 h 36"/>
              <a:gd name="T36" fmla="*/ 0 w 47"/>
              <a:gd name="T37" fmla="*/ 13 h 36"/>
              <a:gd name="T38" fmla="*/ 2 w 47"/>
              <a:gd name="T39" fmla="*/ 16 h 36"/>
              <a:gd name="T40" fmla="*/ 3 w 47"/>
              <a:gd name="T41" fmla="*/ 19 h 36"/>
              <a:gd name="T42" fmla="*/ 3 w 47"/>
              <a:gd name="T43" fmla="*/ 23 h 36"/>
              <a:gd name="T44" fmla="*/ 3 w 47"/>
              <a:gd name="T45" fmla="*/ 28 h 36"/>
              <a:gd name="T46" fmla="*/ 1 w 47"/>
              <a:gd name="T4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6">
                <a:moveTo>
                  <a:pt x="1" y="31"/>
                </a:moveTo>
                <a:lnTo>
                  <a:pt x="0" y="34"/>
                </a:lnTo>
                <a:lnTo>
                  <a:pt x="0" y="36"/>
                </a:lnTo>
                <a:lnTo>
                  <a:pt x="3" y="31"/>
                </a:lnTo>
                <a:lnTo>
                  <a:pt x="8" y="26"/>
                </a:lnTo>
                <a:lnTo>
                  <a:pt x="14" y="22"/>
                </a:lnTo>
                <a:lnTo>
                  <a:pt x="20" y="19"/>
                </a:lnTo>
                <a:lnTo>
                  <a:pt x="26" y="19"/>
                </a:lnTo>
                <a:lnTo>
                  <a:pt x="33" y="22"/>
                </a:lnTo>
                <a:lnTo>
                  <a:pt x="40" y="22"/>
                </a:lnTo>
                <a:lnTo>
                  <a:pt x="47" y="19"/>
                </a:lnTo>
                <a:lnTo>
                  <a:pt x="43" y="16"/>
                </a:lnTo>
                <a:lnTo>
                  <a:pt x="38" y="12"/>
                </a:lnTo>
                <a:lnTo>
                  <a:pt x="34" y="6"/>
                </a:lnTo>
                <a:lnTo>
                  <a:pt x="33" y="0"/>
                </a:lnTo>
                <a:lnTo>
                  <a:pt x="26" y="4"/>
                </a:lnTo>
                <a:lnTo>
                  <a:pt x="20" y="9"/>
                </a:lnTo>
                <a:lnTo>
                  <a:pt x="11" y="12"/>
                </a:lnTo>
                <a:lnTo>
                  <a:pt x="0" y="13"/>
                </a:lnTo>
                <a:lnTo>
                  <a:pt x="2" y="16"/>
                </a:lnTo>
                <a:lnTo>
                  <a:pt x="3" y="19"/>
                </a:lnTo>
                <a:lnTo>
                  <a:pt x="3" y="23"/>
                </a:lnTo>
                <a:lnTo>
                  <a:pt x="3" y="28"/>
                </a:lnTo>
                <a:lnTo>
                  <a:pt x="1"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90"/>
          <p:cNvSpPr>
            <a:spLocks/>
          </p:cNvSpPr>
          <p:nvPr/>
        </p:nvSpPr>
        <p:spPr bwMode="auto">
          <a:xfrm>
            <a:off x="10874311" y="2680130"/>
            <a:ext cx="20651" cy="41300"/>
          </a:xfrm>
          <a:custGeom>
            <a:avLst/>
            <a:gdLst>
              <a:gd name="T0" fmla="*/ 12 w 36"/>
              <a:gd name="T1" fmla="*/ 5 h 72"/>
              <a:gd name="T2" fmla="*/ 8 w 36"/>
              <a:gd name="T3" fmla="*/ 2 h 72"/>
              <a:gd name="T4" fmla="*/ 5 w 36"/>
              <a:gd name="T5" fmla="*/ 0 h 72"/>
              <a:gd name="T6" fmla="*/ 2 w 36"/>
              <a:gd name="T7" fmla="*/ 0 h 72"/>
              <a:gd name="T8" fmla="*/ 0 w 36"/>
              <a:gd name="T9" fmla="*/ 5 h 72"/>
              <a:gd name="T10" fmla="*/ 1 w 36"/>
              <a:gd name="T11" fmla="*/ 6 h 72"/>
              <a:gd name="T12" fmla="*/ 7 w 36"/>
              <a:gd name="T13" fmla="*/ 20 h 72"/>
              <a:gd name="T14" fmla="*/ 13 w 36"/>
              <a:gd name="T15" fmla="*/ 29 h 72"/>
              <a:gd name="T16" fmla="*/ 22 w 36"/>
              <a:gd name="T17" fmla="*/ 49 h 72"/>
              <a:gd name="T18" fmla="*/ 27 w 36"/>
              <a:gd name="T19" fmla="*/ 57 h 72"/>
              <a:gd name="T20" fmla="*/ 31 w 36"/>
              <a:gd name="T21" fmla="*/ 60 h 72"/>
              <a:gd name="T22" fmla="*/ 33 w 36"/>
              <a:gd name="T23" fmla="*/ 63 h 72"/>
              <a:gd name="T24" fmla="*/ 34 w 36"/>
              <a:gd name="T25" fmla="*/ 67 h 72"/>
              <a:gd name="T26" fmla="*/ 36 w 36"/>
              <a:gd name="T27" fmla="*/ 72 h 72"/>
              <a:gd name="T28" fmla="*/ 36 w 36"/>
              <a:gd name="T29" fmla="*/ 50 h 72"/>
              <a:gd name="T30" fmla="*/ 34 w 36"/>
              <a:gd name="T31" fmla="*/ 39 h 72"/>
              <a:gd name="T32" fmla="*/ 30 w 36"/>
              <a:gd name="T33" fmla="*/ 30 h 72"/>
              <a:gd name="T34" fmla="*/ 12 w 36"/>
              <a:gd name="T3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72">
                <a:moveTo>
                  <a:pt x="12" y="5"/>
                </a:moveTo>
                <a:lnTo>
                  <a:pt x="8" y="2"/>
                </a:lnTo>
                <a:lnTo>
                  <a:pt x="5" y="0"/>
                </a:lnTo>
                <a:lnTo>
                  <a:pt x="2" y="0"/>
                </a:lnTo>
                <a:lnTo>
                  <a:pt x="0" y="5"/>
                </a:lnTo>
                <a:lnTo>
                  <a:pt x="1" y="6"/>
                </a:lnTo>
                <a:lnTo>
                  <a:pt x="7" y="20"/>
                </a:lnTo>
                <a:lnTo>
                  <a:pt x="13" y="29"/>
                </a:lnTo>
                <a:lnTo>
                  <a:pt x="22" y="49"/>
                </a:lnTo>
                <a:lnTo>
                  <a:pt x="27" y="57"/>
                </a:lnTo>
                <a:lnTo>
                  <a:pt x="31" y="60"/>
                </a:lnTo>
                <a:lnTo>
                  <a:pt x="33" y="63"/>
                </a:lnTo>
                <a:lnTo>
                  <a:pt x="34" y="67"/>
                </a:lnTo>
                <a:lnTo>
                  <a:pt x="36" y="72"/>
                </a:lnTo>
                <a:lnTo>
                  <a:pt x="36" y="50"/>
                </a:lnTo>
                <a:lnTo>
                  <a:pt x="34" y="39"/>
                </a:lnTo>
                <a:lnTo>
                  <a:pt x="30" y="30"/>
                </a:lnTo>
                <a:lnTo>
                  <a:pt x="12"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91"/>
          <p:cNvSpPr>
            <a:spLocks/>
          </p:cNvSpPr>
          <p:nvPr/>
        </p:nvSpPr>
        <p:spPr bwMode="auto">
          <a:xfrm>
            <a:off x="11564938" y="1792178"/>
            <a:ext cx="39006" cy="87189"/>
          </a:xfrm>
          <a:custGeom>
            <a:avLst/>
            <a:gdLst>
              <a:gd name="T0" fmla="*/ 4 w 68"/>
              <a:gd name="T1" fmla="*/ 34 h 152"/>
              <a:gd name="T2" fmla="*/ 8 w 68"/>
              <a:gd name="T3" fmla="*/ 38 h 152"/>
              <a:gd name="T4" fmla="*/ 12 w 68"/>
              <a:gd name="T5" fmla="*/ 42 h 152"/>
              <a:gd name="T6" fmla="*/ 16 w 68"/>
              <a:gd name="T7" fmla="*/ 44 h 152"/>
              <a:gd name="T8" fmla="*/ 17 w 68"/>
              <a:gd name="T9" fmla="*/ 48 h 152"/>
              <a:gd name="T10" fmla="*/ 20 w 68"/>
              <a:gd name="T11" fmla="*/ 65 h 152"/>
              <a:gd name="T12" fmla="*/ 20 w 68"/>
              <a:gd name="T13" fmla="*/ 69 h 152"/>
              <a:gd name="T14" fmla="*/ 17 w 68"/>
              <a:gd name="T15" fmla="*/ 71 h 152"/>
              <a:gd name="T16" fmla="*/ 14 w 68"/>
              <a:gd name="T17" fmla="*/ 72 h 152"/>
              <a:gd name="T18" fmla="*/ 10 w 68"/>
              <a:gd name="T19" fmla="*/ 73 h 152"/>
              <a:gd name="T20" fmla="*/ 9 w 68"/>
              <a:gd name="T21" fmla="*/ 78 h 152"/>
              <a:gd name="T22" fmla="*/ 10 w 68"/>
              <a:gd name="T23" fmla="*/ 80 h 152"/>
              <a:gd name="T24" fmla="*/ 27 w 68"/>
              <a:gd name="T25" fmla="*/ 102 h 152"/>
              <a:gd name="T26" fmla="*/ 33 w 68"/>
              <a:gd name="T27" fmla="*/ 112 h 152"/>
              <a:gd name="T28" fmla="*/ 38 w 68"/>
              <a:gd name="T29" fmla="*/ 124 h 152"/>
              <a:gd name="T30" fmla="*/ 39 w 68"/>
              <a:gd name="T31" fmla="*/ 139 h 152"/>
              <a:gd name="T32" fmla="*/ 53 w 68"/>
              <a:gd name="T33" fmla="*/ 152 h 152"/>
              <a:gd name="T34" fmla="*/ 53 w 68"/>
              <a:gd name="T35" fmla="*/ 141 h 152"/>
              <a:gd name="T36" fmla="*/ 63 w 68"/>
              <a:gd name="T37" fmla="*/ 123 h 152"/>
              <a:gd name="T38" fmla="*/ 64 w 68"/>
              <a:gd name="T39" fmla="*/ 112 h 152"/>
              <a:gd name="T40" fmla="*/ 62 w 68"/>
              <a:gd name="T41" fmla="*/ 100 h 152"/>
              <a:gd name="T42" fmla="*/ 58 w 68"/>
              <a:gd name="T43" fmla="*/ 93 h 152"/>
              <a:gd name="T44" fmla="*/ 58 w 68"/>
              <a:gd name="T45" fmla="*/ 87 h 152"/>
              <a:gd name="T46" fmla="*/ 68 w 68"/>
              <a:gd name="T47" fmla="*/ 83 h 152"/>
              <a:gd name="T48" fmla="*/ 60 w 68"/>
              <a:gd name="T49" fmla="*/ 78 h 152"/>
              <a:gd name="T50" fmla="*/ 52 w 68"/>
              <a:gd name="T51" fmla="*/ 77 h 152"/>
              <a:gd name="T52" fmla="*/ 46 w 68"/>
              <a:gd name="T53" fmla="*/ 74 h 152"/>
              <a:gd name="T54" fmla="*/ 47 w 68"/>
              <a:gd name="T55" fmla="*/ 66 h 152"/>
              <a:gd name="T56" fmla="*/ 51 w 68"/>
              <a:gd name="T57" fmla="*/ 64 h 152"/>
              <a:gd name="T58" fmla="*/ 54 w 68"/>
              <a:gd name="T59" fmla="*/ 64 h 152"/>
              <a:gd name="T60" fmla="*/ 58 w 68"/>
              <a:gd name="T61" fmla="*/ 62 h 152"/>
              <a:gd name="T62" fmla="*/ 59 w 68"/>
              <a:gd name="T63" fmla="*/ 56 h 152"/>
              <a:gd name="T64" fmla="*/ 58 w 68"/>
              <a:gd name="T65" fmla="*/ 53 h 152"/>
              <a:gd name="T66" fmla="*/ 56 w 68"/>
              <a:gd name="T67" fmla="*/ 47 h 152"/>
              <a:gd name="T68" fmla="*/ 53 w 68"/>
              <a:gd name="T69" fmla="*/ 42 h 152"/>
              <a:gd name="T70" fmla="*/ 51 w 68"/>
              <a:gd name="T71" fmla="*/ 38 h 152"/>
              <a:gd name="T72" fmla="*/ 53 w 68"/>
              <a:gd name="T73" fmla="*/ 38 h 152"/>
              <a:gd name="T74" fmla="*/ 49 w 68"/>
              <a:gd name="T75" fmla="*/ 29 h 152"/>
              <a:gd name="T76" fmla="*/ 46 w 68"/>
              <a:gd name="T77" fmla="*/ 23 h 152"/>
              <a:gd name="T78" fmla="*/ 45 w 68"/>
              <a:gd name="T79" fmla="*/ 18 h 152"/>
              <a:gd name="T80" fmla="*/ 46 w 68"/>
              <a:gd name="T81" fmla="*/ 12 h 152"/>
              <a:gd name="T82" fmla="*/ 52 w 68"/>
              <a:gd name="T83" fmla="*/ 5 h 152"/>
              <a:gd name="T84" fmla="*/ 53 w 68"/>
              <a:gd name="T85" fmla="*/ 0 h 152"/>
              <a:gd name="T86" fmla="*/ 45 w 68"/>
              <a:gd name="T87" fmla="*/ 0 h 152"/>
              <a:gd name="T88" fmla="*/ 40 w 68"/>
              <a:gd name="T89" fmla="*/ 5 h 152"/>
              <a:gd name="T90" fmla="*/ 38 w 68"/>
              <a:gd name="T91" fmla="*/ 12 h 152"/>
              <a:gd name="T92" fmla="*/ 37 w 68"/>
              <a:gd name="T93" fmla="*/ 21 h 152"/>
              <a:gd name="T94" fmla="*/ 34 w 68"/>
              <a:gd name="T95" fmla="*/ 25 h 152"/>
              <a:gd name="T96" fmla="*/ 27 w 68"/>
              <a:gd name="T97" fmla="*/ 28 h 152"/>
              <a:gd name="T98" fmla="*/ 20 w 68"/>
              <a:gd name="T99" fmla="*/ 29 h 152"/>
              <a:gd name="T100" fmla="*/ 17 w 68"/>
              <a:gd name="T101" fmla="*/ 31 h 152"/>
              <a:gd name="T102" fmla="*/ 14 w 68"/>
              <a:gd name="T103" fmla="*/ 29 h 152"/>
              <a:gd name="T104" fmla="*/ 6 w 68"/>
              <a:gd name="T105" fmla="*/ 25 h 152"/>
              <a:gd name="T106" fmla="*/ 0 w 68"/>
              <a:gd name="T107" fmla="*/ 24 h 152"/>
              <a:gd name="T108" fmla="*/ 2 w 68"/>
              <a:gd name="T109" fmla="*/ 29 h 152"/>
              <a:gd name="T110" fmla="*/ 4 w 68"/>
              <a:gd name="T111" fmla="*/ 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52">
                <a:moveTo>
                  <a:pt x="4" y="34"/>
                </a:moveTo>
                <a:lnTo>
                  <a:pt x="8" y="38"/>
                </a:lnTo>
                <a:lnTo>
                  <a:pt x="12" y="42"/>
                </a:lnTo>
                <a:lnTo>
                  <a:pt x="16" y="44"/>
                </a:lnTo>
                <a:lnTo>
                  <a:pt x="17" y="48"/>
                </a:lnTo>
                <a:lnTo>
                  <a:pt x="20" y="65"/>
                </a:lnTo>
                <a:lnTo>
                  <a:pt x="20" y="69"/>
                </a:lnTo>
                <a:lnTo>
                  <a:pt x="17" y="71"/>
                </a:lnTo>
                <a:lnTo>
                  <a:pt x="14" y="72"/>
                </a:lnTo>
                <a:lnTo>
                  <a:pt x="10" y="73"/>
                </a:lnTo>
                <a:lnTo>
                  <a:pt x="9" y="78"/>
                </a:lnTo>
                <a:lnTo>
                  <a:pt x="10" y="80"/>
                </a:lnTo>
                <a:lnTo>
                  <a:pt x="27" y="102"/>
                </a:lnTo>
                <a:lnTo>
                  <a:pt x="33" y="112"/>
                </a:lnTo>
                <a:lnTo>
                  <a:pt x="38" y="124"/>
                </a:lnTo>
                <a:lnTo>
                  <a:pt x="39" y="139"/>
                </a:lnTo>
                <a:lnTo>
                  <a:pt x="53" y="152"/>
                </a:lnTo>
                <a:lnTo>
                  <a:pt x="53" y="141"/>
                </a:lnTo>
                <a:lnTo>
                  <a:pt x="63" y="123"/>
                </a:lnTo>
                <a:lnTo>
                  <a:pt x="64" y="112"/>
                </a:lnTo>
                <a:lnTo>
                  <a:pt x="62" y="100"/>
                </a:lnTo>
                <a:lnTo>
                  <a:pt x="58" y="93"/>
                </a:lnTo>
                <a:lnTo>
                  <a:pt x="58" y="87"/>
                </a:lnTo>
                <a:lnTo>
                  <a:pt x="68" y="83"/>
                </a:lnTo>
                <a:lnTo>
                  <a:pt x="60" y="78"/>
                </a:lnTo>
                <a:lnTo>
                  <a:pt x="52" y="77"/>
                </a:lnTo>
                <a:lnTo>
                  <a:pt x="46" y="74"/>
                </a:lnTo>
                <a:lnTo>
                  <a:pt x="47" y="66"/>
                </a:lnTo>
                <a:lnTo>
                  <a:pt x="51" y="64"/>
                </a:lnTo>
                <a:lnTo>
                  <a:pt x="54" y="64"/>
                </a:lnTo>
                <a:lnTo>
                  <a:pt x="58" y="62"/>
                </a:lnTo>
                <a:lnTo>
                  <a:pt x="59" y="56"/>
                </a:lnTo>
                <a:lnTo>
                  <a:pt x="58" y="53"/>
                </a:lnTo>
                <a:lnTo>
                  <a:pt x="56" y="47"/>
                </a:lnTo>
                <a:lnTo>
                  <a:pt x="53" y="42"/>
                </a:lnTo>
                <a:lnTo>
                  <a:pt x="51" y="38"/>
                </a:lnTo>
                <a:lnTo>
                  <a:pt x="53" y="38"/>
                </a:lnTo>
                <a:lnTo>
                  <a:pt x="49" y="29"/>
                </a:lnTo>
                <a:lnTo>
                  <a:pt x="46" y="23"/>
                </a:lnTo>
                <a:lnTo>
                  <a:pt x="45" y="18"/>
                </a:lnTo>
                <a:lnTo>
                  <a:pt x="46" y="12"/>
                </a:lnTo>
                <a:lnTo>
                  <a:pt x="52" y="5"/>
                </a:lnTo>
                <a:lnTo>
                  <a:pt x="53" y="0"/>
                </a:lnTo>
                <a:lnTo>
                  <a:pt x="45" y="0"/>
                </a:lnTo>
                <a:lnTo>
                  <a:pt x="40" y="5"/>
                </a:lnTo>
                <a:lnTo>
                  <a:pt x="38" y="12"/>
                </a:lnTo>
                <a:lnTo>
                  <a:pt x="37" y="21"/>
                </a:lnTo>
                <a:lnTo>
                  <a:pt x="34" y="25"/>
                </a:lnTo>
                <a:lnTo>
                  <a:pt x="27" y="28"/>
                </a:lnTo>
                <a:lnTo>
                  <a:pt x="20" y="29"/>
                </a:lnTo>
                <a:lnTo>
                  <a:pt x="17" y="31"/>
                </a:lnTo>
                <a:lnTo>
                  <a:pt x="14" y="29"/>
                </a:lnTo>
                <a:lnTo>
                  <a:pt x="6" y="25"/>
                </a:lnTo>
                <a:lnTo>
                  <a:pt x="0" y="24"/>
                </a:lnTo>
                <a:lnTo>
                  <a:pt x="2" y="29"/>
                </a:lnTo>
                <a:lnTo>
                  <a:pt x="4"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92"/>
          <p:cNvSpPr>
            <a:spLocks/>
          </p:cNvSpPr>
          <p:nvPr/>
        </p:nvSpPr>
        <p:spPr bwMode="auto">
          <a:xfrm>
            <a:off x="10892666" y="2684719"/>
            <a:ext cx="13767" cy="16062"/>
          </a:xfrm>
          <a:custGeom>
            <a:avLst/>
            <a:gdLst>
              <a:gd name="T0" fmla="*/ 9 w 21"/>
              <a:gd name="T1" fmla="*/ 22 h 29"/>
              <a:gd name="T2" fmla="*/ 12 w 21"/>
              <a:gd name="T3" fmla="*/ 25 h 29"/>
              <a:gd name="T4" fmla="*/ 18 w 21"/>
              <a:gd name="T5" fmla="*/ 29 h 29"/>
              <a:gd name="T6" fmla="*/ 20 w 21"/>
              <a:gd name="T7" fmla="*/ 26 h 29"/>
              <a:gd name="T8" fmla="*/ 21 w 21"/>
              <a:gd name="T9" fmla="*/ 23 h 29"/>
              <a:gd name="T10" fmla="*/ 20 w 21"/>
              <a:gd name="T11" fmla="*/ 17 h 29"/>
              <a:gd name="T12" fmla="*/ 18 w 21"/>
              <a:gd name="T13" fmla="*/ 12 h 29"/>
              <a:gd name="T14" fmla="*/ 14 w 21"/>
              <a:gd name="T15" fmla="*/ 9 h 29"/>
              <a:gd name="T16" fmla="*/ 9 w 21"/>
              <a:gd name="T17" fmla="*/ 5 h 29"/>
              <a:gd name="T18" fmla="*/ 2 w 21"/>
              <a:gd name="T19" fmla="*/ 1 h 29"/>
              <a:gd name="T20" fmla="*/ 0 w 21"/>
              <a:gd name="T21" fmla="*/ 0 h 29"/>
              <a:gd name="T22" fmla="*/ 0 w 21"/>
              <a:gd name="T23" fmla="*/ 1 h 29"/>
              <a:gd name="T24" fmla="*/ 1 w 21"/>
              <a:gd name="T25" fmla="*/ 9 h 29"/>
              <a:gd name="T26" fmla="*/ 4 w 21"/>
              <a:gd name="T27" fmla="*/ 13 h 29"/>
              <a:gd name="T28" fmla="*/ 9 w 21"/>
              <a:gd name="T2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
                <a:moveTo>
                  <a:pt x="9" y="22"/>
                </a:moveTo>
                <a:lnTo>
                  <a:pt x="12" y="25"/>
                </a:lnTo>
                <a:lnTo>
                  <a:pt x="18" y="29"/>
                </a:lnTo>
                <a:lnTo>
                  <a:pt x="20" y="26"/>
                </a:lnTo>
                <a:lnTo>
                  <a:pt x="21" y="23"/>
                </a:lnTo>
                <a:lnTo>
                  <a:pt x="20" y="17"/>
                </a:lnTo>
                <a:lnTo>
                  <a:pt x="18" y="12"/>
                </a:lnTo>
                <a:lnTo>
                  <a:pt x="14" y="9"/>
                </a:lnTo>
                <a:lnTo>
                  <a:pt x="9" y="5"/>
                </a:lnTo>
                <a:lnTo>
                  <a:pt x="2" y="1"/>
                </a:lnTo>
                <a:lnTo>
                  <a:pt x="0" y="0"/>
                </a:lnTo>
                <a:lnTo>
                  <a:pt x="0" y="1"/>
                </a:lnTo>
                <a:lnTo>
                  <a:pt x="1" y="9"/>
                </a:lnTo>
                <a:lnTo>
                  <a:pt x="4" y="13"/>
                </a:lnTo>
                <a:lnTo>
                  <a:pt x="9"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93"/>
          <p:cNvSpPr>
            <a:spLocks/>
          </p:cNvSpPr>
          <p:nvPr/>
        </p:nvSpPr>
        <p:spPr bwMode="auto">
          <a:xfrm>
            <a:off x="11574116" y="1945907"/>
            <a:ext cx="32122" cy="20651"/>
          </a:xfrm>
          <a:custGeom>
            <a:avLst/>
            <a:gdLst>
              <a:gd name="T0" fmla="*/ 15 w 56"/>
              <a:gd name="T1" fmla="*/ 31 h 36"/>
              <a:gd name="T2" fmla="*/ 21 w 56"/>
              <a:gd name="T3" fmla="*/ 36 h 36"/>
              <a:gd name="T4" fmla="*/ 31 w 56"/>
              <a:gd name="T5" fmla="*/ 36 h 36"/>
              <a:gd name="T6" fmla="*/ 42 w 56"/>
              <a:gd name="T7" fmla="*/ 33 h 36"/>
              <a:gd name="T8" fmla="*/ 48 w 56"/>
              <a:gd name="T9" fmla="*/ 31 h 36"/>
              <a:gd name="T10" fmla="*/ 52 w 56"/>
              <a:gd name="T11" fmla="*/ 28 h 36"/>
              <a:gd name="T12" fmla="*/ 54 w 56"/>
              <a:gd name="T13" fmla="*/ 24 h 36"/>
              <a:gd name="T14" fmla="*/ 56 w 56"/>
              <a:gd name="T15" fmla="*/ 19 h 36"/>
              <a:gd name="T16" fmla="*/ 56 w 56"/>
              <a:gd name="T17" fmla="*/ 14 h 36"/>
              <a:gd name="T18" fmla="*/ 56 w 56"/>
              <a:gd name="T19" fmla="*/ 7 h 36"/>
              <a:gd name="T20" fmla="*/ 54 w 56"/>
              <a:gd name="T21" fmla="*/ 5 h 36"/>
              <a:gd name="T22" fmla="*/ 46 w 56"/>
              <a:gd name="T23" fmla="*/ 6 h 36"/>
              <a:gd name="T24" fmla="*/ 34 w 56"/>
              <a:gd name="T25" fmla="*/ 7 h 36"/>
              <a:gd name="T26" fmla="*/ 29 w 56"/>
              <a:gd name="T27" fmla="*/ 6 h 36"/>
              <a:gd name="T28" fmla="*/ 24 w 56"/>
              <a:gd name="T29" fmla="*/ 3 h 36"/>
              <a:gd name="T30" fmla="*/ 21 w 56"/>
              <a:gd name="T31" fmla="*/ 1 h 36"/>
              <a:gd name="T32" fmla="*/ 16 w 56"/>
              <a:gd name="T33" fmla="*/ 0 h 36"/>
              <a:gd name="T34" fmla="*/ 10 w 56"/>
              <a:gd name="T35" fmla="*/ 0 h 36"/>
              <a:gd name="T36" fmla="*/ 0 w 56"/>
              <a:gd name="T37" fmla="*/ 7 h 36"/>
              <a:gd name="T38" fmla="*/ 1 w 56"/>
              <a:gd name="T39" fmla="*/ 15 h 36"/>
              <a:gd name="T40" fmla="*/ 9 w 56"/>
              <a:gd name="T41" fmla="*/ 24 h 36"/>
              <a:gd name="T42" fmla="*/ 15 w 56"/>
              <a:gd name="T4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36">
                <a:moveTo>
                  <a:pt x="15" y="31"/>
                </a:moveTo>
                <a:lnTo>
                  <a:pt x="21" y="36"/>
                </a:lnTo>
                <a:lnTo>
                  <a:pt x="31" y="36"/>
                </a:lnTo>
                <a:lnTo>
                  <a:pt x="42" y="33"/>
                </a:lnTo>
                <a:lnTo>
                  <a:pt x="48" y="31"/>
                </a:lnTo>
                <a:lnTo>
                  <a:pt x="52" y="28"/>
                </a:lnTo>
                <a:lnTo>
                  <a:pt x="54" y="24"/>
                </a:lnTo>
                <a:lnTo>
                  <a:pt x="56" y="19"/>
                </a:lnTo>
                <a:lnTo>
                  <a:pt x="56" y="14"/>
                </a:lnTo>
                <a:lnTo>
                  <a:pt x="56" y="7"/>
                </a:lnTo>
                <a:lnTo>
                  <a:pt x="54" y="5"/>
                </a:lnTo>
                <a:lnTo>
                  <a:pt x="46" y="6"/>
                </a:lnTo>
                <a:lnTo>
                  <a:pt x="34" y="7"/>
                </a:lnTo>
                <a:lnTo>
                  <a:pt x="29" y="6"/>
                </a:lnTo>
                <a:lnTo>
                  <a:pt x="24" y="3"/>
                </a:lnTo>
                <a:lnTo>
                  <a:pt x="21" y="1"/>
                </a:lnTo>
                <a:lnTo>
                  <a:pt x="16" y="0"/>
                </a:lnTo>
                <a:lnTo>
                  <a:pt x="10" y="0"/>
                </a:lnTo>
                <a:lnTo>
                  <a:pt x="0" y="7"/>
                </a:lnTo>
                <a:lnTo>
                  <a:pt x="1" y="15"/>
                </a:lnTo>
                <a:lnTo>
                  <a:pt x="9" y="24"/>
                </a:lnTo>
                <a:lnTo>
                  <a:pt x="15"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94"/>
          <p:cNvSpPr>
            <a:spLocks/>
          </p:cNvSpPr>
          <p:nvPr/>
        </p:nvSpPr>
        <p:spPr bwMode="auto">
          <a:xfrm>
            <a:off x="11535111" y="2049156"/>
            <a:ext cx="18356" cy="13767"/>
          </a:xfrm>
          <a:custGeom>
            <a:avLst/>
            <a:gdLst>
              <a:gd name="T0" fmla="*/ 27 w 31"/>
              <a:gd name="T1" fmla="*/ 25 h 25"/>
              <a:gd name="T2" fmla="*/ 31 w 31"/>
              <a:gd name="T3" fmla="*/ 16 h 25"/>
              <a:gd name="T4" fmla="*/ 29 w 31"/>
              <a:gd name="T5" fmla="*/ 4 h 25"/>
              <a:gd name="T6" fmla="*/ 19 w 31"/>
              <a:gd name="T7" fmla="*/ 0 h 25"/>
              <a:gd name="T8" fmla="*/ 13 w 31"/>
              <a:gd name="T9" fmla="*/ 1 h 25"/>
              <a:gd name="T10" fmla="*/ 7 w 31"/>
              <a:gd name="T11" fmla="*/ 2 h 25"/>
              <a:gd name="T12" fmla="*/ 1 w 31"/>
              <a:gd name="T13" fmla="*/ 6 h 25"/>
              <a:gd name="T14" fmla="*/ 0 w 31"/>
              <a:gd name="T15" fmla="*/ 11 h 25"/>
              <a:gd name="T16" fmla="*/ 19 w 31"/>
              <a:gd name="T17" fmla="*/ 25 h 25"/>
              <a:gd name="T18" fmla="*/ 27 w 31"/>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5">
                <a:moveTo>
                  <a:pt x="27" y="25"/>
                </a:moveTo>
                <a:lnTo>
                  <a:pt x="31" y="16"/>
                </a:lnTo>
                <a:lnTo>
                  <a:pt x="29" y="4"/>
                </a:lnTo>
                <a:lnTo>
                  <a:pt x="19" y="0"/>
                </a:lnTo>
                <a:lnTo>
                  <a:pt x="13" y="1"/>
                </a:lnTo>
                <a:lnTo>
                  <a:pt x="7" y="2"/>
                </a:lnTo>
                <a:lnTo>
                  <a:pt x="1" y="6"/>
                </a:lnTo>
                <a:lnTo>
                  <a:pt x="0" y="11"/>
                </a:lnTo>
                <a:lnTo>
                  <a:pt x="19" y="25"/>
                </a:lnTo>
                <a:lnTo>
                  <a:pt x="27"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95"/>
          <p:cNvSpPr>
            <a:spLocks/>
          </p:cNvSpPr>
          <p:nvPr/>
        </p:nvSpPr>
        <p:spPr bwMode="auto">
          <a:xfrm>
            <a:off x="12427650" y="1906901"/>
            <a:ext cx="71129" cy="52773"/>
          </a:xfrm>
          <a:custGeom>
            <a:avLst/>
            <a:gdLst>
              <a:gd name="T0" fmla="*/ 23 w 126"/>
              <a:gd name="T1" fmla="*/ 77 h 91"/>
              <a:gd name="T2" fmla="*/ 23 w 126"/>
              <a:gd name="T3" fmla="*/ 81 h 91"/>
              <a:gd name="T4" fmla="*/ 34 w 126"/>
              <a:gd name="T5" fmla="*/ 77 h 91"/>
              <a:gd name="T6" fmla="*/ 40 w 126"/>
              <a:gd name="T7" fmla="*/ 71 h 91"/>
              <a:gd name="T8" fmla="*/ 45 w 126"/>
              <a:gd name="T9" fmla="*/ 66 h 91"/>
              <a:gd name="T10" fmla="*/ 51 w 126"/>
              <a:gd name="T11" fmla="*/ 63 h 91"/>
              <a:gd name="T12" fmla="*/ 51 w 126"/>
              <a:gd name="T13" fmla="*/ 64 h 91"/>
              <a:gd name="T14" fmla="*/ 53 w 126"/>
              <a:gd name="T15" fmla="*/ 66 h 91"/>
              <a:gd name="T16" fmla="*/ 55 w 126"/>
              <a:gd name="T17" fmla="*/ 66 h 91"/>
              <a:gd name="T18" fmla="*/ 58 w 126"/>
              <a:gd name="T19" fmla="*/ 65 h 91"/>
              <a:gd name="T20" fmla="*/ 61 w 126"/>
              <a:gd name="T21" fmla="*/ 62 h 91"/>
              <a:gd name="T22" fmla="*/ 82 w 126"/>
              <a:gd name="T23" fmla="*/ 52 h 91"/>
              <a:gd name="T24" fmla="*/ 88 w 126"/>
              <a:gd name="T25" fmla="*/ 40 h 91"/>
              <a:gd name="T26" fmla="*/ 89 w 126"/>
              <a:gd name="T27" fmla="*/ 39 h 91"/>
              <a:gd name="T28" fmla="*/ 92 w 126"/>
              <a:gd name="T29" fmla="*/ 38 h 91"/>
              <a:gd name="T30" fmla="*/ 115 w 126"/>
              <a:gd name="T31" fmla="*/ 25 h 91"/>
              <a:gd name="T32" fmla="*/ 122 w 126"/>
              <a:gd name="T33" fmla="*/ 17 h 91"/>
              <a:gd name="T34" fmla="*/ 126 w 126"/>
              <a:gd name="T35" fmla="*/ 9 h 91"/>
              <a:gd name="T36" fmla="*/ 123 w 126"/>
              <a:gd name="T37" fmla="*/ 0 h 91"/>
              <a:gd name="T38" fmla="*/ 120 w 126"/>
              <a:gd name="T39" fmla="*/ 6 h 91"/>
              <a:gd name="T40" fmla="*/ 113 w 126"/>
              <a:gd name="T41" fmla="*/ 11 h 91"/>
              <a:gd name="T42" fmla="*/ 101 w 126"/>
              <a:gd name="T43" fmla="*/ 19 h 91"/>
              <a:gd name="T44" fmla="*/ 89 w 126"/>
              <a:gd name="T45" fmla="*/ 26 h 91"/>
              <a:gd name="T46" fmla="*/ 83 w 126"/>
              <a:gd name="T47" fmla="*/ 29 h 91"/>
              <a:gd name="T48" fmla="*/ 82 w 126"/>
              <a:gd name="T49" fmla="*/ 35 h 91"/>
              <a:gd name="T50" fmla="*/ 79 w 126"/>
              <a:gd name="T51" fmla="*/ 34 h 91"/>
              <a:gd name="T52" fmla="*/ 78 w 126"/>
              <a:gd name="T53" fmla="*/ 33 h 91"/>
              <a:gd name="T54" fmla="*/ 64 w 126"/>
              <a:gd name="T55" fmla="*/ 51 h 91"/>
              <a:gd name="T56" fmla="*/ 62 w 126"/>
              <a:gd name="T57" fmla="*/ 54 h 91"/>
              <a:gd name="T58" fmla="*/ 59 w 126"/>
              <a:gd name="T59" fmla="*/ 57 h 91"/>
              <a:gd name="T60" fmla="*/ 52 w 126"/>
              <a:gd name="T61" fmla="*/ 52 h 91"/>
              <a:gd name="T62" fmla="*/ 46 w 126"/>
              <a:gd name="T63" fmla="*/ 45 h 91"/>
              <a:gd name="T64" fmla="*/ 45 w 126"/>
              <a:gd name="T65" fmla="*/ 41 h 91"/>
              <a:gd name="T66" fmla="*/ 37 w 126"/>
              <a:gd name="T67" fmla="*/ 45 h 91"/>
              <a:gd name="T68" fmla="*/ 33 w 126"/>
              <a:gd name="T69" fmla="*/ 52 h 91"/>
              <a:gd name="T70" fmla="*/ 28 w 126"/>
              <a:gd name="T71" fmla="*/ 60 h 91"/>
              <a:gd name="T72" fmla="*/ 23 w 126"/>
              <a:gd name="T73" fmla="*/ 66 h 91"/>
              <a:gd name="T74" fmla="*/ 15 w 126"/>
              <a:gd name="T75" fmla="*/ 70 h 91"/>
              <a:gd name="T76" fmla="*/ 10 w 126"/>
              <a:gd name="T77" fmla="*/ 72 h 91"/>
              <a:gd name="T78" fmla="*/ 6 w 126"/>
              <a:gd name="T79" fmla="*/ 75 h 91"/>
              <a:gd name="T80" fmla="*/ 3 w 126"/>
              <a:gd name="T81" fmla="*/ 85 h 91"/>
              <a:gd name="T82" fmla="*/ 4 w 126"/>
              <a:gd name="T83" fmla="*/ 88 h 91"/>
              <a:gd name="T84" fmla="*/ 3 w 126"/>
              <a:gd name="T85" fmla="*/ 89 h 91"/>
              <a:gd name="T86" fmla="*/ 0 w 126"/>
              <a:gd name="T87" fmla="*/ 91 h 91"/>
              <a:gd name="T88" fmla="*/ 9 w 126"/>
              <a:gd name="T89" fmla="*/ 89 h 91"/>
              <a:gd name="T90" fmla="*/ 23 w 126"/>
              <a:gd name="T91"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91">
                <a:moveTo>
                  <a:pt x="23" y="77"/>
                </a:moveTo>
                <a:lnTo>
                  <a:pt x="23" y="81"/>
                </a:lnTo>
                <a:lnTo>
                  <a:pt x="34" y="77"/>
                </a:lnTo>
                <a:lnTo>
                  <a:pt x="40" y="71"/>
                </a:lnTo>
                <a:lnTo>
                  <a:pt x="45" y="66"/>
                </a:lnTo>
                <a:lnTo>
                  <a:pt x="51" y="63"/>
                </a:lnTo>
                <a:lnTo>
                  <a:pt x="51" y="64"/>
                </a:lnTo>
                <a:lnTo>
                  <a:pt x="53" y="66"/>
                </a:lnTo>
                <a:lnTo>
                  <a:pt x="55" y="66"/>
                </a:lnTo>
                <a:lnTo>
                  <a:pt x="58" y="65"/>
                </a:lnTo>
                <a:lnTo>
                  <a:pt x="61" y="62"/>
                </a:lnTo>
                <a:lnTo>
                  <a:pt x="82" y="52"/>
                </a:lnTo>
                <a:lnTo>
                  <a:pt x="88" y="40"/>
                </a:lnTo>
                <a:lnTo>
                  <a:pt x="89" y="39"/>
                </a:lnTo>
                <a:lnTo>
                  <a:pt x="92" y="38"/>
                </a:lnTo>
                <a:lnTo>
                  <a:pt x="115" y="25"/>
                </a:lnTo>
                <a:lnTo>
                  <a:pt x="122" y="17"/>
                </a:lnTo>
                <a:lnTo>
                  <a:pt x="126" y="9"/>
                </a:lnTo>
                <a:lnTo>
                  <a:pt x="123" y="0"/>
                </a:lnTo>
                <a:lnTo>
                  <a:pt x="120" y="6"/>
                </a:lnTo>
                <a:lnTo>
                  <a:pt x="113" y="11"/>
                </a:lnTo>
                <a:lnTo>
                  <a:pt x="101" y="19"/>
                </a:lnTo>
                <a:lnTo>
                  <a:pt x="89" y="26"/>
                </a:lnTo>
                <a:lnTo>
                  <a:pt x="83" y="29"/>
                </a:lnTo>
                <a:lnTo>
                  <a:pt x="82" y="35"/>
                </a:lnTo>
                <a:lnTo>
                  <a:pt x="79" y="34"/>
                </a:lnTo>
                <a:lnTo>
                  <a:pt x="78" y="33"/>
                </a:lnTo>
                <a:lnTo>
                  <a:pt x="64" y="51"/>
                </a:lnTo>
                <a:lnTo>
                  <a:pt x="62" y="54"/>
                </a:lnTo>
                <a:lnTo>
                  <a:pt x="59" y="57"/>
                </a:lnTo>
                <a:lnTo>
                  <a:pt x="52" y="52"/>
                </a:lnTo>
                <a:lnTo>
                  <a:pt x="46" y="45"/>
                </a:lnTo>
                <a:lnTo>
                  <a:pt x="45" y="41"/>
                </a:lnTo>
                <a:lnTo>
                  <a:pt x="37" y="45"/>
                </a:lnTo>
                <a:lnTo>
                  <a:pt x="33" y="52"/>
                </a:lnTo>
                <a:lnTo>
                  <a:pt x="28" y="60"/>
                </a:lnTo>
                <a:lnTo>
                  <a:pt x="23" y="66"/>
                </a:lnTo>
                <a:lnTo>
                  <a:pt x="15" y="70"/>
                </a:lnTo>
                <a:lnTo>
                  <a:pt x="10" y="72"/>
                </a:lnTo>
                <a:lnTo>
                  <a:pt x="6" y="75"/>
                </a:lnTo>
                <a:lnTo>
                  <a:pt x="3" y="85"/>
                </a:lnTo>
                <a:lnTo>
                  <a:pt x="4" y="88"/>
                </a:lnTo>
                <a:lnTo>
                  <a:pt x="3" y="89"/>
                </a:lnTo>
                <a:lnTo>
                  <a:pt x="0" y="91"/>
                </a:lnTo>
                <a:lnTo>
                  <a:pt x="9" y="89"/>
                </a:lnTo>
                <a:lnTo>
                  <a:pt x="23" y="7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96"/>
          <p:cNvSpPr>
            <a:spLocks/>
          </p:cNvSpPr>
          <p:nvPr/>
        </p:nvSpPr>
        <p:spPr bwMode="auto">
          <a:xfrm>
            <a:off x="12377172" y="1952790"/>
            <a:ext cx="22944" cy="13767"/>
          </a:xfrm>
          <a:custGeom>
            <a:avLst/>
            <a:gdLst>
              <a:gd name="T0" fmla="*/ 18 w 41"/>
              <a:gd name="T1" fmla="*/ 23 h 24"/>
              <a:gd name="T2" fmla="*/ 27 w 41"/>
              <a:gd name="T3" fmla="*/ 19 h 24"/>
              <a:gd name="T4" fmla="*/ 32 w 41"/>
              <a:gd name="T5" fmla="*/ 12 h 24"/>
              <a:gd name="T6" fmla="*/ 41 w 41"/>
              <a:gd name="T7" fmla="*/ 3 h 24"/>
              <a:gd name="T8" fmla="*/ 28 w 41"/>
              <a:gd name="T9" fmla="*/ 0 h 24"/>
              <a:gd name="T10" fmla="*/ 11 w 41"/>
              <a:gd name="T11" fmla="*/ 5 h 24"/>
              <a:gd name="T12" fmla="*/ 0 w 41"/>
              <a:gd name="T13" fmla="*/ 15 h 24"/>
              <a:gd name="T14" fmla="*/ 4 w 41"/>
              <a:gd name="T15" fmla="*/ 24 h 24"/>
              <a:gd name="T16" fmla="*/ 18 w 41"/>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4">
                <a:moveTo>
                  <a:pt x="18" y="23"/>
                </a:moveTo>
                <a:lnTo>
                  <a:pt x="27" y="19"/>
                </a:lnTo>
                <a:lnTo>
                  <a:pt x="32" y="12"/>
                </a:lnTo>
                <a:lnTo>
                  <a:pt x="41" y="3"/>
                </a:lnTo>
                <a:lnTo>
                  <a:pt x="28" y="0"/>
                </a:lnTo>
                <a:lnTo>
                  <a:pt x="11" y="5"/>
                </a:lnTo>
                <a:lnTo>
                  <a:pt x="0" y="15"/>
                </a:lnTo>
                <a:lnTo>
                  <a:pt x="4" y="24"/>
                </a:lnTo>
                <a:lnTo>
                  <a:pt x="18"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97"/>
          <p:cNvSpPr>
            <a:spLocks/>
          </p:cNvSpPr>
          <p:nvPr/>
        </p:nvSpPr>
        <p:spPr bwMode="auto">
          <a:xfrm>
            <a:off x="12416179" y="2026212"/>
            <a:ext cx="43595" cy="25240"/>
          </a:xfrm>
          <a:custGeom>
            <a:avLst/>
            <a:gdLst>
              <a:gd name="T0" fmla="*/ 0 w 77"/>
              <a:gd name="T1" fmla="*/ 34 h 42"/>
              <a:gd name="T2" fmla="*/ 3 w 77"/>
              <a:gd name="T3" fmla="*/ 37 h 42"/>
              <a:gd name="T4" fmla="*/ 10 w 77"/>
              <a:gd name="T5" fmla="*/ 40 h 42"/>
              <a:gd name="T6" fmla="*/ 17 w 77"/>
              <a:gd name="T7" fmla="*/ 42 h 42"/>
              <a:gd name="T8" fmla="*/ 23 w 77"/>
              <a:gd name="T9" fmla="*/ 42 h 42"/>
              <a:gd name="T10" fmla="*/ 29 w 77"/>
              <a:gd name="T11" fmla="*/ 39 h 42"/>
              <a:gd name="T12" fmla="*/ 33 w 77"/>
              <a:gd name="T13" fmla="*/ 35 h 42"/>
              <a:gd name="T14" fmla="*/ 37 w 77"/>
              <a:gd name="T15" fmla="*/ 31 h 42"/>
              <a:gd name="T16" fmla="*/ 43 w 77"/>
              <a:gd name="T17" fmla="*/ 30 h 42"/>
              <a:gd name="T18" fmla="*/ 58 w 77"/>
              <a:gd name="T19" fmla="*/ 25 h 42"/>
              <a:gd name="T20" fmla="*/ 71 w 77"/>
              <a:gd name="T21" fmla="*/ 16 h 42"/>
              <a:gd name="T22" fmla="*/ 77 w 77"/>
              <a:gd name="T23" fmla="*/ 5 h 42"/>
              <a:gd name="T24" fmla="*/ 66 w 77"/>
              <a:gd name="T25" fmla="*/ 0 h 42"/>
              <a:gd name="T26" fmla="*/ 61 w 77"/>
              <a:gd name="T27" fmla="*/ 3 h 42"/>
              <a:gd name="T28" fmla="*/ 54 w 77"/>
              <a:gd name="T29" fmla="*/ 16 h 42"/>
              <a:gd name="T30" fmla="*/ 47 w 77"/>
              <a:gd name="T31" fmla="*/ 19 h 42"/>
              <a:gd name="T32" fmla="*/ 43 w 77"/>
              <a:gd name="T33" fmla="*/ 19 h 42"/>
              <a:gd name="T34" fmla="*/ 36 w 77"/>
              <a:gd name="T35" fmla="*/ 22 h 42"/>
              <a:gd name="T36" fmla="*/ 33 w 77"/>
              <a:gd name="T37" fmla="*/ 22 h 42"/>
              <a:gd name="T38" fmla="*/ 31 w 77"/>
              <a:gd name="T39" fmla="*/ 21 h 42"/>
              <a:gd name="T40" fmla="*/ 31 w 77"/>
              <a:gd name="T41" fmla="*/ 16 h 42"/>
              <a:gd name="T42" fmla="*/ 33 w 77"/>
              <a:gd name="T43" fmla="*/ 12 h 42"/>
              <a:gd name="T44" fmla="*/ 34 w 77"/>
              <a:gd name="T45" fmla="*/ 11 h 42"/>
              <a:gd name="T46" fmla="*/ 29 w 77"/>
              <a:gd name="T47" fmla="*/ 10 h 42"/>
              <a:gd name="T48" fmla="*/ 25 w 77"/>
              <a:gd name="T49" fmla="*/ 12 h 42"/>
              <a:gd name="T50" fmla="*/ 18 w 77"/>
              <a:gd name="T51" fmla="*/ 21 h 42"/>
              <a:gd name="T52" fmla="*/ 13 w 77"/>
              <a:gd name="T53" fmla="*/ 24 h 42"/>
              <a:gd name="T54" fmla="*/ 11 w 77"/>
              <a:gd name="T55" fmla="*/ 23 h 42"/>
              <a:gd name="T56" fmla="*/ 6 w 77"/>
              <a:gd name="T57" fmla="*/ 19 h 42"/>
              <a:gd name="T58" fmla="*/ 0 w 77"/>
              <a:gd name="T59" fmla="*/ 17 h 42"/>
              <a:gd name="T60" fmla="*/ 3 w 77"/>
              <a:gd name="T61" fmla="*/ 21 h 42"/>
              <a:gd name="T62" fmla="*/ 3 w 77"/>
              <a:gd name="T63" fmla="*/ 25 h 42"/>
              <a:gd name="T64" fmla="*/ 3 w 77"/>
              <a:gd name="T65" fmla="*/ 29 h 42"/>
              <a:gd name="T66" fmla="*/ 0 w 77"/>
              <a:gd name="T67"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42">
                <a:moveTo>
                  <a:pt x="0" y="34"/>
                </a:moveTo>
                <a:lnTo>
                  <a:pt x="3" y="37"/>
                </a:lnTo>
                <a:lnTo>
                  <a:pt x="10" y="40"/>
                </a:lnTo>
                <a:lnTo>
                  <a:pt x="17" y="42"/>
                </a:lnTo>
                <a:lnTo>
                  <a:pt x="23" y="42"/>
                </a:lnTo>
                <a:lnTo>
                  <a:pt x="29" y="39"/>
                </a:lnTo>
                <a:lnTo>
                  <a:pt x="33" y="35"/>
                </a:lnTo>
                <a:lnTo>
                  <a:pt x="37" y="31"/>
                </a:lnTo>
                <a:lnTo>
                  <a:pt x="43" y="30"/>
                </a:lnTo>
                <a:lnTo>
                  <a:pt x="58" y="25"/>
                </a:lnTo>
                <a:lnTo>
                  <a:pt x="71" y="16"/>
                </a:lnTo>
                <a:lnTo>
                  <a:pt x="77" y="5"/>
                </a:lnTo>
                <a:lnTo>
                  <a:pt x="66" y="0"/>
                </a:lnTo>
                <a:lnTo>
                  <a:pt x="61" y="3"/>
                </a:lnTo>
                <a:lnTo>
                  <a:pt x="54" y="16"/>
                </a:lnTo>
                <a:lnTo>
                  <a:pt x="47" y="19"/>
                </a:lnTo>
                <a:lnTo>
                  <a:pt x="43" y="19"/>
                </a:lnTo>
                <a:lnTo>
                  <a:pt x="36" y="22"/>
                </a:lnTo>
                <a:lnTo>
                  <a:pt x="33" y="22"/>
                </a:lnTo>
                <a:lnTo>
                  <a:pt x="31" y="21"/>
                </a:lnTo>
                <a:lnTo>
                  <a:pt x="31" y="16"/>
                </a:lnTo>
                <a:lnTo>
                  <a:pt x="33" y="12"/>
                </a:lnTo>
                <a:lnTo>
                  <a:pt x="34" y="11"/>
                </a:lnTo>
                <a:lnTo>
                  <a:pt x="29" y="10"/>
                </a:lnTo>
                <a:lnTo>
                  <a:pt x="25" y="12"/>
                </a:lnTo>
                <a:lnTo>
                  <a:pt x="18" y="21"/>
                </a:lnTo>
                <a:lnTo>
                  <a:pt x="13" y="24"/>
                </a:lnTo>
                <a:lnTo>
                  <a:pt x="11" y="23"/>
                </a:lnTo>
                <a:lnTo>
                  <a:pt x="6" y="19"/>
                </a:lnTo>
                <a:lnTo>
                  <a:pt x="0" y="17"/>
                </a:lnTo>
                <a:lnTo>
                  <a:pt x="3" y="21"/>
                </a:lnTo>
                <a:lnTo>
                  <a:pt x="3" y="25"/>
                </a:lnTo>
                <a:lnTo>
                  <a:pt x="3" y="29"/>
                </a:lnTo>
                <a:lnTo>
                  <a:pt x="0"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98"/>
          <p:cNvSpPr>
            <a:spLocks/>
          </p:cNvSpPr>
          <p:nvPr/>
        </p:nvSpPr>
        <p:spPr bwMode="auto">
          <a:xfrm>
            <a:off x="12494190" y="1984912"/>
            <a:ext cx="9178" cy="25240"/>
          </a:xfrm>
          <a:custGeom>
            <a:avLst/>
            <a:gdLst>
              <a:gd name="T0" fmla="*/ 15 w 15"/>
              <a:gd name="T1" fmla="*/ 0 h 44"/>
              <a:gd name="T2" fmla="*/ 6 w 15"/>
              <a:gd name="T3" fmla="*/ 7 h 44"/>
              <a:gd name="T4" fmla="*/ 4 w 15"/>
              <a:gd name="T5" fmla="*/ 17 h 44"/>
              <a:gd name="T6" fmla="*/ 3 w 15"/>
              <a:gd name="T7" fmla="*/ 28 h 44"/>
              <a:gd name="T8" fmla="*/ 0 w 15"/>
              <a:gd name="T9" fmla="*/ 39 h 44"/>
              <a:gd name="T10" fmla="*/ 2 w 15"/>
              <a:gd name="T11" fmla="*/ 43 h 44"/>
              <a:gd name="T12" fmla="*/ 3 w 15"/>
              <a:gd name="T13" fmla="*/ 44 h 44"/>
              <a:gd name="T14" fmla="*/ 4 w 15"/>
              <a:gd name="T15" fmla="*/ 44 h 44"/>
              <a:gd name="T16" fmla="*/ 6 w 15"/>
              <a:gd name="T17" fmla="*/ 41 h 44"/>
              <a:gd name="T18" fmla="*/ 9 w 15"/>
              <a:gd name="T19" fmla="*/ 38 h 44"/>
              <a:gd name="T20" fmla="*/ 8 w 15"/>
              <a:gd name="T21" fmla="*/ 34 h 44"/>
              <a:gd name="T22" fmla="*/ 6 w 15"/>
              <a:gd name="T23" fmla="*/ 32 h 44"/>
              <a:gd name="T24" fmla="*/ 6 w 15"/>
              <a:gd name="T25" fmla="*/ 27 h 44"/>
              <a:gd name="T26" fmla="*/ 13 w 15"/>
              <a:gd name="T27" fmla="*/ 8 h 44"/>
              <a:gd name="T28" fmla="*/ 15 w 1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44">
                <a:moveTo>
                  <a:pt x="15" y="0"/>
                </a:moveTo>
                <a:lnTo>
                  <a:pt x="6" y="7"/>
                </a:lnTo>
                <a:lnTo>
                  <a:pt x="4" y="17"/>
                </a:lnTo>
                <a:lnTo>
                  <a:pt x="3" y="28"/>
                </a:lnTo>
                <a:lnTo>
                  <a:pt x="0" y="39"/>
                </a:lnTo>
                <a:lnTo>
                  <a:pt x="2" y="43"/>
                </a:lnTo>
                <a:lnTo>
                  <a:pt x="3" y="44"/>
                </a:lnTo>
                <a:lnTo>
                  <a:pt x="4" y="44"/>
                </a:lnTo>
                <a:lnTo>
                  <a:pt x="6" y="41"/>
                </a:lnTo>
                <a:lnTo>
                  <a:pt x="9" y="38"/>
                </a:lnTo>
                <a:lnTo>
                  <a:pt x="8" y="34"/>
                </a:lnTo>
                <a:lnTo>
                  <a:pt x="6" y="32"/>
                </a:lnTo>
                <a:lnTo>
                  <a:pt x="6" y="27"/>
                </a:lnTo>
                <a:lnTo>
                  <a:pt x="13" y="8"/>
                </a:lnTo>
                <a:lnTo>
                  <a:pt x="1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99"/>
          <p:cNvSpPr>
            <a:spLocks/>
          </p:cNvSpPr>
          <p:nvPr/>
        </p:nvSpPr>
        <p:spPr bwMode="auto">
          <a:xfrm>
            <a:off x="12604323" y="2868275"/>
            <a:ext cx="36711" cy="55067"/>
          </a:xfrm>
          <a:custGeom>
            <a:avLst/>
            <a:gdLst>
              <a:gd name="T0" fmla="*/ 21 w 63"/>
              <a:gd name="T1" fmla="*/ 29 h 94"/>
              <a:gd name="T2" fmla="*/ 17 w 63"/>
              <a:gd name="T3" fmla="*/ 29 h 94"/>
              <a:gd name="T4" fmla="*/ 15 w 63"/>
              <a:gd name="T5" fmla="*/ 25 h 94"/>
              <a:gd name="T6" fmla="*/ 10 w 63"/>
              <a:gd name="T7" fmla="*/ 23 h 94"/>
              <a:gd name="T8" fmla="*/ 5 w 63"/>
              <a:gd name="T9" fmla="*/ 25 h 94"/>
              <a:gd name="T10" fmla="*/ 2 w 63"/>
              <a:gd name="T11" fmla="*/ 30 h 94"/>
              <a:gd name="T12" fmla="*/ 0 w 63"/>
              <a:gd name="T13" fmla="*/ 36 h 94"/>
              <a:gd name="T14" fmla="*/ 0 w 63"/>
              <a:gd name="T15" fmla="*/ 43 h 94"/>
              <a:gd name="T16" fmla="*/ 2 w 63"/>
              <a:gd name="T17" fmla="*/ 50 h 94"/>
              <a:gd name="T18" fmla="*/ 4 w 63"/>
              <a:gd name="T19" fmla="*/ 50 h 94"/>
              <a:gd name="T20" fmla="*/ 4 w 63"/>
              <a:gd name="T21" fmla="*/ 49 h 94"/>
              <a:gd name="T22" fmla="*/ 4 w 63"/>
              <a:gd name="T23" fmla="*/ 49 h 94"/>
              <a:gd name="T24" fmla="*/ 5 w 63"/>
              <a:gd name="T25" fmla="*/ 48 h 94"/>
              <a:gd name="T26" fmla="*/ 8 w 63"/>
              <a:gd name="T27" fmla="*/ 48 h 94"/>
              <a:gd name="T28" fmla="*/ 10 w 63"/>
              <a:gd name="T29" fmla="*/ 48 h 94"/>
              <a:gd name="T30" fmla="*/ 14 w 63"/>
              <a:gd name="T31" fmla="*/ 48 h 94"/>
              <a:gd name="T32" fmla="*/ 17 w 63"/>
              <a:gd name="T33" fmla="*/ 48 h 94"/>
              <a:gd name="T34" fmla="*/ 19 w 63"/>
              <a:gd name="T35" fmla="*/ 51 h 94"/>
              <a:gd name="T36" fmla="*/ 19 w 63"/>
              <a:gd name="T37" fmla="*/ 61 h 94"/>
              <a:gd name="T38" fmla="*/ 19 w 63"/>
              <a:gd name="T39" fmla="*/ 63 h 94"/>
              <a:gd name="T40" fmla="*/ 25 w 63"/>
              <a:gd name="T41" fmla="*/ 79 h 94"/>
              <a:gd name="T42" fmla="*/ 28 w 63"/>
              <a:gd name="T43" fmla="*/ 80 h 94"/>
              <a:gd name="T44" fmla="*/ 34 w 63"/>
              <a:gd name="T45" fmla="*/ 81 h 94"/>
              <a:gd name="T46" fmla="*/ 38 w 63"/>
              <a:gd name="T47" fmla="*/ 82 h 94"/>
              <a:gd name="T48" fmla="*/ 40 w 63"/>
              <a:gd name="T49" fmla="*/ 86 h 94"/>
              <a:gd name="T50" fmla="*/ 41 w 63"/>
              <a:gd name="T51" fmla="*/ 91 h 94"/>
              <a:gd name="T52" fmla="*/ 44 w 63"/>
              <a:gd name="T53" fmla="*/ 94 h 94"/>
              <a:gd name="T54" fmla="*/ 50 w 63"/>
              <a:gd name="T55" fmla="*/ 93 h 94"/>
              <a:gd name="T56" fmla="*/ 57 w 63"/>
              <a:gd name="T57" fmla="*/ 87 h 94"/>
              <a:gd name="T58" fmla="*/ 62 w 63"/>
              <a:gd name="T59" fmla="*/ 80 h 94"/>
              <a:gd name="T60" fmla="*/ 63 w 63"/>
              <a:gd name="T61" fmla="*/ 74 h 94"/>
              <a:gd name="T62" fmla="*/ 63 w 63"/>
              <a:gd name="T63" fmla="*/ 70 h 94"/>
              <a:gd name="T64" fmla="*/ 62 w 63"/>
              <a:gd name="T65" fmla="*/ 67 h 94"/>
              <a:gd name="T66" fmla="*/ 60 w 63"/>
              <a:gd name="T67" fmla="*/ 64 h 94"/>
              <a:gd name="T68" fmla="*/ 57 w 63"/>
              <a:gd name="T69" fmla="*/ 64 h 94"/>
              <a:gd name="T70" fmla="*/ 53 w 63"/>
              <a:gd name="T71" fmla="*/ 62 h 94"/>
              <a:gd name="T72" fmla="*/ 53 w 63"/>
              <a:gd name="T73" fmla="*/ 58 h 94"/>
              <a:gd name="T74" fmla="*/ 54 w 63"/>
              <a:gd name="T75" fmla="*/ 51 h 94"/>
              <a:gd name="T76" fmla="*/ 52 w 63"/>
              <a:gd name="T77" fmla="*/ 26 h 94"/>
              <a:gd name="T78" fmla="*/ 50 w 63"/>
              <a:gd name="T79" fmla="*/ 20 h 94"/>
              <a:gd name="T80" fmla="*/ 38 w 63"/>
              <a:gd name="T81" fmla="*/ 14 h 94"/>
              <a:gd name="T82" fmla="*/ 35 w 63"/>
              <a:gd name="T83" fmla="*/ 10 h 94"/>
              <a:gd name="T84" fmla="*/ 34 w 63"/>
              <a:gd name="T85" fmla="*/ 4 h 94"/>
              <a:gd name="T86" fmla="*/ 32 w 63"/>
              <a:gd name="T87" fmla="*/ 0 h 94"/>
              <a:gd name="T88" fmla="*/ 27 w 63"/>
              <a:gd name="T89" fmla="*/ 0 h 94"/>
              <a:gd name="T90" fmla="*/ 21 w 63"/>
              <a:gd name="T91" fmla="*/ 6 h 94"/>
              <a:gd name="T92" fmla="*/ 20 w 63"/>
              <a:gd name="T93" fmla="*/ 12 h 94"/>
              <a:gd name="T94" fmla="*/ 22 w 63"/>
              <a:gd name="T95" fmla="*/ 25 h 94"/>
              <a:gd name="T96" fmla="*/ 21 w 63"/>
              <a:gd name="T97" fmla="*/ 2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 h="94">
                <a:moveTo>
                  <a:pt x="21" y="29"/>
                </a:moveTo>
                <a:lnTo>
                  <a:pt x="17" y="29"/>
                </a:lnTo>
                <a:lnTo>
                  <a:pt x="15" y="25"/>
                </a:lnTo>
                <a:lnTo>
                  <a:pt x="10" y="23"/>
                </a:lnTo>
                <a:lnTo>
                  <a:pt x="5" y="25"/>
                </a:lnTo>
                <a:lnTo>
                  <a:pt x="2" y="30"/>
                </a:lnTo>
                <a:lnTo>
                  <a:pt x="0" y="36"/>
                </a:lnTo>
                <a:lnTo>
                  <a:pt x="0" y="43"/>
                </a:lnTo>
                <a:lnTo>
                  <a:pt x="2" y="50"/>
                </a:lnTo>
                <a:lnTo>
                  <a:pt x="4" y="50"/>
                </a:lnTo>
                <a:lnTo>
                  <a:pt x="4" y="49"/>
                </a:lnTo>
                <a:lnTo>
                  <a:pt x="4" y="49"/>
                </a:lnTo>
                <a:lnTo>
                  <a:pt x="5" y="48"/>
                </a:lnTo>
                <a:lnTo>
                  <a:pt x="8" y="48"/>
                </a:lnTo>
                <a:lnTo>
                  <a:pt x="10" y="48"/>
                </a:lnTo>
                <a:lnTo>
                  <a:pt x="14" y="48"/>
                </a:lnTo>
                <a:lnTo>
                  <a:pt x="17" y="48"/>
                </a:lnTo>
                <a:lnTo>
                  <a:pt x="19" y="51"/>
                </a:lnTo>
                <a:lnTo>
                  <a:pt x="19" y="61"/>
                </a:lnTo>
                <a:lnTo>
                  <a:pt x="19" y="63"/>
                </a:lnTo>
                <a:lnTo>
                  <a:pt x="25" y="79"/>
                </a:lnTo>
                <a:lnTo>
                  <a:pt x="28" y="80"/>
                </a:lnTo>
                <a:lnTo>
                  <a:pt x="34" y="81"/>
                </a:lnTo>
                <a:lnTo>
                  <a:pt x="38" y="82"/>
                </a:lnTo>
                <a:lnTo>
                  <a:pt x="40" y="86"/>
                </a:lnTo>
                <a:lnTo>
                  <a:pt x="41" y="91"/>
                </a:lnTo>
                <a:lnTo>
                  <a:pt x="44" y="94"/>
                </a:lnTo>
                <a:lnTo>
                  <a:pt x="50" y="93"/>
                </a:lnTo>
                <a:lnTo>
                  <a:pt x="57" y="87"/>
                </a:lnTo>
                <a:lnTo>
                  <a:pt x="62" y="80"/>
                </a:lnTo>
                <a:lnTo>
                  <a:pt x="63" y="74"/>
                </a:lnTo>
                <a:lnTo>
                  <a:pt x="63" y="70"/>
                </a:lnTo>
                <a:lnTo>
                  <a:pt x="62" y="67"/>
                </a:lnTo>
                <a:lnTo>
                  <a:pt x="60" y="64"/>
                </a:lnTo>
                <a:lnTo>
                  <a:pt x="57" y="64"/>
                </a:lnTo>
                <a:lnTo>
                  <a:pt x="53" y="62"/>
                </a:lnTo>
                <a:lnTo>
                  <a:pt x="53" y="58"/>
                </a:lnTo>
                <a:lnTo>
                  <a:pt x="54" y="51"/>
                </a:lnTo>
                <a:lnTo>
                  <a:pt x="52" y="26"/>
                </a:lnTo>
                <a:lnTo>
                  <a:pt x="50" y="20"/>
                </a:lnTo>
                <a:lnTo>
                  <a:pt x="38" y="14"/>
                </a:lnTo>
                <a:lnTo>
                  <a:pt x="35" y="10"/>
                </a:lnTo>
                <a:lnTo>
                  <a:pt x="34" y="4"/>
                </a:lnTo>
                <a:lnTo>
                  <a:pt x="32" y="0"/>
                </a:lnTo>
                <a:lnTo>
                  <a:pt x="27" y="0"/>
                </a:lnTo>
                <a:lnTo>
                  <a:pt x="21" y="6"/>
                </a:lnTo>
                <a:lnTo>
                  <a:pt x="20" y="12"/>
                </a:lnTo>
                <a:lnTo>
                  <a:pt x="22" y="25"/>
                </a:lnTo>
                <a:lnTo>
                  <a:pt x="21"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100"/>
          <p:cNvSpPr>
            <a:spLocks/>
          </p:cNvSpPr>
          <p:nvPr/>
        </p:nvSpPr>
        <p:spPr bwMode="auto">
          <a:xfrm>
            <a:off x="12507957" y="1971145"/>
            <a:ext cx="22944" cy="13767"/>
          </a:xfrm>
          <a:custGeom>
            <a:avLst/>
            <a:gdLst>
              <a:gd name="T0" fmla="*/ 26 w 42"/>
              <a:gd name="T1" fmla="*/ 11 h 26"/>
              <a:gd name="T2" fmla="*/ 20 w 42"/>
              <a:gd name="T3" fmla="*/ 15 h 26"/>
              <a:gd name="T4" fmla="*/ 16 w 42"/>
              <a:gd name="T5" fmla="*/ 16 h 26"/>
              <a:gd name="T6" fmla="*/ 7 w 42"/>
              <a:gd name="T7" fmla="*/ 15 h 26"/>
              <a:gd name="T8" fmla="*/ 4 w 42"/>
              <a:gd name="T9" fmla="*/ 16 h 26"/>
              <a:gd name="T10" fmla="*/ 0 w 42"/>
              <a:gd name="T11" fmla="*/ 22 h 26"/>
              <a:gd name="T12" fmla="*/ 4 w 42"/>
              <a:gd name="T13" fmla="*/ 26 h 26"/>
              <a:gd name="T14" fmla="*/ 17 w 42"/>
              <a:gd name="T15" fmla="*/ 23 h 26"/>
              <a:gd name="T16" fmla="*/ 25 w 42"/>
              <a:gd name="T17" fmla="*/ 25 h 26"/>
              <a:gd name="T18" fmla="*/ 27 w 42"/>
              <a:gd name="T19" fmla="*/ 20 h 26"/>
              <a:gd name="T20" fmla="*/ 31 w 42"/>
              <a:gd name="T21" fmla="*/ 15 h 26"/>
              <a:gd name="T22" fmla="*/ 39 w 42"/>
              <a:gd name="T23" fmla="*/ 8 h 26"/>
              <a:gd name="T24" fmla="*/ 42 w 42"/>
              <a:gd name="T25" fmla="*/ 3 h 26"/>
              <a:gd name="T26" fmla="*/ 42 w 42"/>
              <a:gd name="T27" fmla="*/ 1 h 26"/>
              <a:gd name="T28" fmla="*/ 41 w 42"/>
              <a:gd name="T29" fmla="*/ 0 h 26"/>
              <a:gd name="T30" fmla="*/ 35 w 42"/>
              <a:gd name="T31" fmla="*/ 4 h 26"/>
              <a:gd name="T32" fmla="*/ 26 w 42"/>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26">
                <a:moveTo>
                  <a:pt x="26" y="11"/>
                </a:moveTo>
                <a:lnTo>
                  <a:pt x="20" y="15"/>
                </a:lnTo>
                <a:lnTo>
                  <a:pt x="16" y="16"/>
                </a:lnTo>
                <a:lnTo>
                  <a:pt x="7" y="15"/>
                </a:lnTo>
                <a:lnTo>
                  <a:pt x="4" y="16"/>
                </a:lnTo>
                <a:lnTo>
                  <a:pt x="0" y="22"/>
                </a:lnTo>
                <a:lnTo>
                  <a:pt x="4" y="26"/>
                </a:lnTo>
                <a:lnTo>
                  <a:pt x="17" y="23"/>
                </a:lnTo>
                <a:lnTo>
                  <a:pt x="25" y="25"/>
                </a:lnTo>
                <a:lnTo>
                  <a:pt x="27" y="20"/>
                </a:lnTo>
                <a:lnTo>
                  <a:pt x="31" y="15"/>
                </a:lnTo>
                <a:lnTo>
                  <a:pt x="39" y="8"/>
                </a:lnTo>
                <a:lnTo>
                  <a:pt x="42" y="3"/>
                </a:lnTo>
                <a:lnTo>
                  <a:pt x="42" y="1"/>
                </a:lnTo>
                <a:lnTo>
                  <a:pt x="41" y="0"/>
                </a:lnTo>
                <a:lnTo>
                  <a:pt x="35" y="4"/>
                </a:lnTo>
                <a:lnTo>
                  <a:pt x="26"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101"/>
          <p:cNvSpPr>
            <a:spLocks/>
          </p:cNvSpPr>
          <p:nvPr/>
        </p:nvSpPr>
        <p:spPr bwMode="auto">
          <a:xfrm>
            <a:off x="12574495" y="2049156"/>
            <a:ext cx="6884" cy="16062"/>
          </a:xfrm>
          <a:custGeom>
            <a:avLst/>
            <a:gdLst>
              <a:gd name="T0" fmla="*/ 3 w 12"/>
              <a:gd name="T1" fmla="*/ 26 h 27"/>
              <a:gd name="T2" fmla="*/ 6 w 12"/>
              <a:gd name="T3" fmla="*/ 27 h 27"/>
              <a:gd name="T4" fmla="*/ 9 w 12"/>
              <a:gd name="T5" fmla="*/ 25 h 27"/>
              <a:gd name="T6" fmla="*/ 12 w 12"/>
              <a:gd name="T7" fmla="*/ 20 h 27"/>
              <a:gd name="T8" fmla="*/ 12 w 12"/>
              <a:gd name="T9" fmla="*/ 15 h 27"/>
              <a:gd name="T10" fmla="*/ 9 w 12"/>
              <a:gd name="T11" fmla="*/ 6 h 27"/>
              <a:gd name="T12" fmla="*/ 9 w 12"/>
              <a:gd name="T13" fmla="*/ 0 h 27"/>
              <a:gd name="T14" fmla="*/ 2 w 12"/>
              <a:gd name="T15" fmla="*/ 6 h 27"/>
              <a:gd name="T16" fmla="*/ 0 w 12"/>
              <a:gd name="T17" fmla="*/ 10 h 27"/>
              <a:gd name="T18" fmla="*/ 1 w 12"/>
              <a:gd name="T19" fmla="*/ 22 h 27"/>
              <a:gd name="T20" fmla="*/ 3 w 12"/>
              <a:gd name="T2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7">
                <a:moveTo>
                  <a:pt x="3" y="26"/>
                </a:moveTo>
                <a:lnTo>
                  <a:pt x="6" y="27"/>
                </a:lnTo>
                <a:lnTo>
                  <a:pt x="9" y="25"/>
                </a:lnTo>
                <a:lnTo>
                  <a:pt x="12" y="20"/>
                </a:lnTo>
                <a:lnTo>
                  <a:pt x="12" y="15"/>
                </a:lnTo>
                <a:lnTo>
                  <a:pt x="9" y="6"/>
                </a:lnTo>
                <a:lnTo>
                  <a:pt x="9" y="0"/>
                </a:lnTo>
                <a:lnTo>
                  <a:pt x="2" y="6"/>
                </a:lnTo>
                <a:lnTo>
                  <a:pt x="0" y="10"/>
                </a:lnTo>
                <a:lnTo>
                  <a:pt x="1" y="22"/>
                </a:lnTo>
                <a:lnTo>
                  <a:pt x="3" y="2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2" name="Freeform 102"/>
          <p:cNvSpPr>
            <a:spLocks/>
          </p:cNvSpPr>
          <p:nvPr/>
        </p:nvSpPr>
        <p:spPr bwMode="auto">
          <a:xfrm>
            <a:off x="12503368" y="1803651"/>
            <a:ext cx="64244" cy="103251"/>
          </a:xfrm>
          <a:custGeom>
            <a:avLst/>
            <a:gdLst>
              <a:gd name="T0" fmla="*/ 4 w 114"/>
              <a:gd name="T1" fmla="*/ 177 h 178"/>
              <a:gd name="T2" fmla="*/ 10 w 114"/>
              <a:gd name="T3" fmla="*/ 172 h 178"/>
              <a:gd name="T4" fmla="*/ 13 w 114"/>
              <a:gd name="T5" fmla="*/ 170 h 178"/>
              <a:gd name="T6" fmla="*/ 14 w 114"/>
              <a:gd name="T7" fmla="*/ 172 h 178"/>
              <a:gd name="T8" fmla="*/ 15 w 114"/>
              <a:gd name="T9" fmla="*/ 176 h 178"/>
              <a:gd name="T10" fmla="*/ 16 w 114"/>
              <a:gd name="T11" fmla="*/ 178 h 178"/>
              <a:gd name="T12" fmla="*/ 19 w 114"/>
              <a:gd name="T13" fmla="*/ 173 h 178"/>
              <a:gd name="T14" fmla="*/ 47 w 114"/>
              <a:gd name="T15" fmla="*/ 139 h 178"/>
              <a:gd name="T16" fmla="*/ 51 w 114"/>
              <a:gd name="T17" fmla="*/ 127 h 178"/>
              <a:gd name="T18" fmla="*/ 62 w 114"/>
              <a:gd name="T19" fmla="*/ 111 h 178"/>
              <a:gd name="T20" fmla="*/ 69 w 114"/>
              <a:gd name="T21" fmla="*/ 103 h 178"/>
              <a:gd name="T22" fmla="*/ 77 w 114"/>
              <a:gd name="T23" fmla="*/ 89 h 178"/>
              <a:gd name="T24" fmla="*/ 82 w 114"/>
              <a:gd name="T25" fmla="*/ 79 h 178"/>
              <a:gd name="T26" fmla="*/ 83 w 114"/>
              <a:gd name="T27" fmla="*/ 79 h 178"/>
              <a:gd name="T28" fmla="*/ 84 w 114"/>
              <a:gd name="T29" fmla="*/ 78 h 178"/>
              <a:gd name="T30" fmla="*/ 88 w 114"/>
              <a:gd name="T31" fmla="*/ 77 h 178"/>
              <a:gd name="T32" fmla="*/ 92 w 114"/>
              <a:gd name="T33" fmla="*/ 76 h 178"/>
              <a:gd name="T34" fmla="*/ 94 w 114"/>
              <a:gd name="T35" fmla="*/ 72 h 178"/>
              <a:gd name="T36" fmla="*/ 95 w 114"/>
              <a:gd name="T37" fmla="*/ 66 h 178"/>
              <a:gd name="T38" fmla="*/ 95 w 114"/>
              <a:gd name="T39" fmla="*/ 52 h 178"/>
              <a:gd name="T40" fmla="*/ 101 w 114"/>
              <a:gd name="T41" fmla="*/ 41 h 178"/>
              <a:gd name="T42" fmla="*/ 109 w 114"/>
              <a:gd name="T43" fmla="*/ 22 h 178"/>
              <a:gd name="T44" fmla="*/ 112 w 114"/>
              <a:gd name="T45" fmla="*/ 12 h 178"/>
              <a:gd name="T46" fmla="*/ 113 w 114"/>
              <a:gd name="T47" fmla="*/ 10 h 178"/>
              <a:gd name="T48" fmla="*/ 114 w 114"/>
              <a:gd name="T49" fmla="*/ 6 h 178"/>
              <a:gd name="T50" fmla="*/ 114 w 114"/>
              <a:gd name="T51" fmla="*/ 3 h 178"/>
              <a:gd name="T52" fmla="*/ 109 w 114"/>
              <a:gd name="T53" fmla="*/ 0 h 178"/>
              <a:gd name="T54" fmla="*/ 106 w 114"/>
              <a:gd name="T55" fmla="*/ 2 h 178"/>
              <a:gd name="T56" fmla="*/ 104 w 114"/>
              <a:gd name="T57" fmla="*/ 4 h 178"/>
              <a:gd name="T58" fmla="*/ 102 w 114"/>
              <a:gd name="T59" fmla="*/ 9 h 178"/>
              <a:gd name="T60" fmla="*/ 101 w 114"/>
              <a:gd name="T61" fmla="*/ 8 h 178"/>
              <a:gd name="T62" fmla="*/ 100 w 114"/>
              <a:gd name="T63" fmla="*/ 8 h 178"/>
              <a:gd name="T64" fmla="*/ 99 w 114"/>
              <a:gd name="T65" fmla="*/ 6 h 178"/>
              <a:gd name="T66" fmla="*/ 96 w 114"/>
              <a:gd name="T67" fmla="*/ 5 h 178"/>
              <a:gd name="T68" fmla="*/ 94 w 114"/>
              <a:gd name="T69" fmla="*/ 12 h 178"/>
              <a:gd name="T70" fmla="*/ 100 w 114"/>
              <a:gd name="T71" fmla="*/ 24 h 178"/>
              <a:gd name="T72" fmla="*/ 96 w 114"/>
              <a:gd name="T73" fmla="*/ 30 h 178"/>
              <a:gd name="T74" fmla="*/ 90 w 114"/>
              <a:gd name="T75" fmla="*/ 29 h 178"/>
              <a:gd name="T76" fmla="*/ 88 w 114"/>
              <a:gd name="T77" fmla="*/ 31 h 178"/>
              <a:gd name="T78" fmla="*/ 88 w 114"/>
              <a:gd name="T79" fmla="*/ 45 h 178"/>
              <a:gd name="T80" fmla="*/ 84 w 114"/>
              <a:gd name="T81" fmla="*/ 67 h 178"/>
              <a:gd name="T82" fmla="*/ 83 w 114"/>
              <a:gd name="T83" fmla="*/ 68 h 178"/>
              <a:gd name="T84" fmla="*/ 65 w 114"/>
              <a:gd name="T85" fmla="*/ 74 h 178"/>
              <a:gd name="T86" fmla="*/ 47 w 114"/>
              <a:gd name="T87" fmla="*/ 97 h 178"/>
              <a:gd name="T88" fmla="*/ 43 w 114"/>
              <a:gd name="T89" fmla="*/ 104 h 178"/>
              <a:gd name="T90" fmla="*/ 35 w 114"/>
              <a:gd name="T91" fmla="*/ 122 h 178"/>
              <a:gd name="T92" fmla="*/ 33 w 114"/>
              <a:gd name="T93" fmla="*/ 127 h 178"/>
              <a:gd name="T94" fmla="*/ 26 w 114"/>
              <a:gd name="T95" fmla="*/ 134 h 178"/>
              <a:gd name="T96" fmla="*/ 25 w 114"/>
              <a:gd name="T97" fmla="*/ 138 h 178"/>
              <a:gd name="T98" fmla="*/ 20 w 114"/>
              <a:gd name="T99" fmla="*/ 145 h 178"/>
              <a:gd name="T100" fmla="*/ 4 w 114"/>
              <a:gd name="T101" fmla="*/ 157 h 178"/>
              <a:gd name="T102" fmla="*/ 6 w 114"/>
              <a:gd name="T103" fmla="*/ 164 h 178"/>
              <a:gd name="T104" fmla="*/ 3 w 114"/>
              <a:gd name="T105" fmla="*/ 166 h 178"/>
              <a:gd name="T106" fmla="*/ 1 w 114"/>
              <a:gd name="T107" fmla="*/ 170 h 178"/>
              <a:gd name="T108" fmla="*/ 0 w 114"/>
              <a:gd name="T109" fmla="*/ 175 h 178"/>
              <a:gd name="T110" fmla="*/ 2 w 114"/>
              <a:gd name="T111" fmla="*/ 178 h 178"/>
              <a:gd name="T112" fmla="*/ 4 w 114"/>
              <a:gd name="T113" fmla="*/ 1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178">
                <a:moveTo>
                  <a:pt x="4" y="177"/>
                </a:moveTo>
                <a:lnTo>
                  <a:pt x="10" y="172"/>
                </a:lnTo>
                <a:lnTo>
                  <a:pt x="13" y="170"/>
                </a:lnTo>
                <a:lnTo>
                  <a:pt x="14" y="172"/>
                </a:lnTo>
                <a:lnTo>
                  <a:pt x="15" y="176"/>
                </a:lnTo>
                <a:lnTo>
                  <a:pt x="16" y="178"/>
                </a:lnTo>
                <a:lnTo>
                  <a:pt x="19" y="173"/>
                </a:lnTo>
                <a:lnTo>
                  <a:pt x="47" y="139"/>
                </a:lnTo>
                <a:lnTo>
                  <a:pt x="51" y="127"/>
                </a:lnTo>
                <a:lnTo>
                  <a:pt x="62" y="111"/>
                </a:lnTo>
                <a:lnTo>
                  <a:pt x="69" y="103"/>
                </a:lnTo>
                <a:lnTo>
                  <a:pt x="77" y="89"/>
                </a:lnTo>
                <a:lnTo>
                  <a:pt x="82" y="79"/>
                </a:lnTo>
                <a:lnTo>
                  <a:pt x="83" y="79"/>
                </a:lnTo>
                <a:lnTo>
                  <a:pt x="84" y="78"/>
                </a:lnTo>
                <a:lnTo>
                  <a:pt x="88" y="77"/>
                </a:lnTo>
                <a:lnTo>
                  <a:pt x="92" y="76"/>
                </a:lnTo>
                <a:lnTo>
                  <a:pt x="94" y="72"/>
                </a:lnTo>
                <a:lnTo>
                  <a:pt x="95" y="66"/>
                </a:lnTo>
                <a:lnTo>
                  <a:pt x="95" y="52"/>
                </a:lnTo>
                <a:lnTo>
                  <a:pt x="101" y="41"/>
                </a:lnTo>
                <a:lnTo>
                  <a:pt x="109" y="22"/>
                </a:lnTo>
                <a:lnTo>
                  <a:pt x="112" y="12"/>
                </a:lnTo>
                <a:lnTo>
                  <a:pt x="113" y="10"/>
                </a:lnTo>
                <a:lnTo>
                  <a:pt x="114" y="6"/>
                </a:lnTo>
                <a:lnTo>
                  <a:pt x="114" y="3"/>
                </a:lnTo>
                <a:lnTo>
                  <a:pt x="109" y="0"/>
                </a:lnTo>
                <a:lnTo>
                  <a:pt x="106" y="2"/>
                </a:lnTo>
                <a:lnTo>
                  <a:pt x="104" y="4"/>
                </a:lnTo>
                <a:lnTo>
                  <a:pt x="102" y="9"/>
                </a:lnTo>
                <a:lnTo>
                  <a:pt x="101" y="8"/>
                </a:lnTo>
                <a:lnTo>
                  <a:pt x="100" y="8"/>
                </a:lnTo>
                <a:lnTo>
                  <a:pt x="99" y="6"/>
                </a:lnTo>
                <a:lnTo>
                  <a:pt x="96" y="5"/>
                </a:lnTo>
                <a:lnTo>
                  <a:pt x="94" y="12"/>
                </a:lnTo>
                <a:lnTo>
                  <a:pt x="100" y="24"/>
                </a:lnTo>
                <a:lnTo>
                  <a:pt x="96" y="30"/>
                </a:lnTo>
                <a:lnTo>
                  <a:pt x="90" y="29"/>
                </a:lnTo>
                <a:lnTo>
                  <a:pt x="88" y="31"/>
                </a:lnTo>
                <a:lnTo>
                  <a:pt x="88" y="45"/>
                </a:lnTo>
                <a:lnTo>
                  <a:pt x="84" y="67"/>
                </a:lnTo>
                <a:lnTo>
                  <a:pt x="83" y="68"/>
                </a:lnTo>
                <a:lnTo>
                  <a:pt x="65" y="74"/>
                </a:lnTo>
                <a:lnTo>
                  <a:pt x="47" y="97"/>
                </a:lnTo>
                <a:lnTo>
                  <a:pt x="43" y="104"/>
                </a:lnTo>
                <a:lnTo>
                  <a:pt x="35" y="122"/>
                </a:lnTo>
                <a:lnTo>
                  <a:pt x="33" y="127"/>
                </a:lnTo>
                <a:lnTo>
                  <a:pt x="26" y="134"/>
                </a:lnTo>
                <a:lnTo>
                  <a:pt x="25" y="138"/>
                </a:lnTo>
                <a:lnTo>
                  <a:pt x="20" y="145"/>
                </a:lnTo>
                <a:lnTo>
                  <a:pt x="4" y="157"/>
                </a:lnTo>
                <a:lnTo>
                  <a:pt x="6" y="164"/>
                </a:lnTo>
                <a:lnTo>
                  <a:pt x="3" y="166"/>
                </a:lnTo>
                <a:lnTo>
                  <a:pt x="1" y="170"/>
                </a:lnTo>
                <a:lnTo>
                  <a:pt x="0" y="175"/>
                </a:lnTo>
                <a:lnTo>
                  <a:pt x="2" y="178"/>
                </a:lnTo>
                <a:lnTo>
                  <a:pt x="4" y="17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3" name="Freeform 103"/>
          <p:cNvSpPr>
            <a:spLocks/>
          </p:cNvSpPr>
          <p:nvPr/>
        </p:nvSpPr>
        <p:spPr bwMode="auto">
          <a:xfrm>
            <a:off x="12120194" y="2042274"/>
            <a:ext cx="18356" cy="18356"/>
          </a:xfrm>
          <a:custGeom>
            <a:avLst/>
            <a:gdLst>
              <a:gd name="T0" fmla="*/ 9 w 32"/>
              <a:gd name="T1" fmla="*/ 25 h 33"/>
              <a:gd name="T2" fmla="*/ 14 w 32"/>
              <a:gd name="T3" fmla="*/ 30 h 33"/>
              <a:gd name="T4" fmla="*/ 21 w 32"/>
              <a:gd name="T5" fmla="*/ 33 h 33"/>
              <a:gd name="T6" fmla="*/ 28 w 32"/>
              <a:gd name="T7" fmla="*/ 28 h 33"/>
              <a:gd name="T8" fmla="*/ 32 w 32"/>
              <a:gd name="T9" fmla="*/ 21 h 33"/>
              <a:gd name="T10" fmla="*/ 29 w 32"/>
              <a:gd name="T11" fmla="*/ 12 h 33"/>
              <a:gd name="T12" fmla="*/ 26 w 32"/>
              <a:gd name="T13" fmla="*/ 10 h 33"/>
              <a:gd name="T14" fmla="*/ 21 w 32"/>
              <a:gd name="T15" fmla="*/ 9 h 33"/>
              <a:gd name="T16" fmla="*/ 13 w 32"/>
              <a:gd name="T17" fmla="*/ 9 h 33"/>
              <a:gd name="T18" fmla="*/ 10 w 32"/>
              <a:gd name="T19" fmla="*/ 8 h 33"/>
              <a:gd name="T20" fmla="*/ 0 w 32"/>
              <a:gd name="T21" fmla="*/ 0 h 33"/>
              <a:gd name="T22" fmla="*/ 5 w 32"/>
              <a:gd name="T23" fmla="*/ 16 h 33"/>
              <a:gd name="T24" fmla="*/ 9 w 32"/>
              <a:gd name="T25"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9" y="25"/>
                </a:moveTo>
                <a:lnTo>
                  <a:pt x="14" y="30"/>
                </a:lnTo>
                <a:lnTo>
                  <a:pt x="21" y="33"/>
                </a:lnTo>
                <a:lnTo>
                  <a:pt x="28" y="28"/>
                </a:lnTo>
                <a:lnTo>
                  <a:pt x="32" y="21"/>
                </a:lnTo>
                <a:lnTo>
                  <a:pt x="29" y="12"/>
                </a:lnTo>
                <a:lnTo>
                  <a:pt x="26" y="10"/>
                </a:lnTo>
                <a:lnTo>
                  <a:pt x="21" y="9"/>
                </a:lnTo>
                <a:lnTo>
                  <a:pt x="13" y="9"/>
                </a:lnTo>
                <a:lnTo>
                  <a:pt x="10" y="8"/>
                </a:lnTo>
                <a:lnTo>
                  <a:pt x="0" y="0"/>
                </a:lnTo>
                <a:lnTo>
                  <a:pt x="5" y="16"/>
                </a:lnTo>
                <a:lnTo>
                  <a:pt x="9"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4" name="Freeform 104"/>
          <p:cNvSpPr>
            <a:spLocks/>
          </p:cNvSpPr>
          <p:nvPr/>
        </p:nvSpPr>
        <p:spPr bwMode="auto">
          <a:xfrm>
            <a:off x="12133961" y="2035390"/>
            <a:ext cx="16062" cy="9178"/>
          </a:xfrm>
          <a:custGeom>
            <a:avLst/>
            <a:gdLst>
              <a:gd name="T0" fmla="*/ 8 w 28"/>
              <a:gd name="T1" fmla="*/ 14 h 16"/>
              <a:gd name="T2" fmla="*/ 15 w 28"/>
              <a:gd name="T3" fmla="*/ 16 h 16"/>
              <a:gd name="T4" fmla="*/ 25 w 28"/>
              <a:gd name="T5" fmla="*/ 13 h 16"/>
              <a:gd name="T6" fmla="*/ 28 w 28"/>
              <a:gd name="T7" fmla="*/ 7 h 16"/>
              <a:gd name="T8" fmla="*/ 19 w 28"/>
              <a:gd name="T9" fmla="*/ 0 h 16"/>
              <a:gd name="T10" fmla="*/ 14 w 28"/>
              <a:gd name="T11" fmla="*/ 0 h 16"/>
              <a:gd name="T12" fmla="*/ 1 w 28"/>
              <a:gd name="T13" fmla="*/ 3 h 16"/>
              <a:gd name="T14" fmla="*/ 0 w 28"/>
              <a:gd name="T15" fmla="*/ 4 h 16"/>
              <a:gd name="T16" fmla="*/ 2 w 28"/>
              <a:gd name="T17" fmla="*/ 8 h 16"/>
              <a:gd name="T18" fmla="*/ 8 w 28"/>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8" y="14"/>
                </a:moveTo>
                <a:lnTo>
                  <a:pt x="15" y="16"/>
                </a:lnTo>
                <a:lnTo>
                  <a:pt x="25" y="13"/>
                </a:lnTo>
                <a:lnTo>
                  <a:pt x="28" y="7"/>
                </a:lnTo>
                <a:lnTo>
                  <a:pt x="19" y="0"/>
                </a:lnTo>
                <a:lnTo>
                  <a:pt x="14" y="0"/>
                </a:lnTo>
                <a:lnTo>
                  <a:pt x="1" y="3"/>
                </a:lnTo>
                <a:lnTo>
                  <a:pt x="0" y="4"/>
                </a:lnTo>
                <a:lnTo>
                  <a:pt x="2" y="8"/>
                </a:lnTo>
                <a:lnTo>
                  <a:pt x="8"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5" name="Freeform 105"/>
          <p:cNvSpPr>
            <a:spLocks/>
          </p:cNvSpPr>
          <p:nvPr/>
        </p:nvSpPr>
        <p:spPr bwMode="auto">
          <a:xfrm>
            <a:off x="12163790" y="2010152"/>
            <a:ext cx="20651" cy="9178"/>
          </a:xfrm>
          <a:custGeom>
            <a:avLst/>
            <a:gdLst>
              <a:gd name="T0" fmla="*/ 20 w 34"/>
              <a:gd name="T1" fmla="*/ 13 h 15"/>
              <a:gd name="T2" fmla="*/ 31 w 34"/>
              <a:gd name="T3" fmla="*/ 8 h 15"/>
              <a:gd name="T4" fmla="*/ 34 w 34"/>
              <a:gd name="T5" fmla="*/ 1 h 15"/>
              <a:gd name="T6" fmla="*/ 28 w 34"/>
              <a:gd name="T7" fmla="*/ 0 h 15"/>
              <a:gd name="T8" fmla="*/ 18 w 34"/>
              <a:gd name="T9" fmla="*/ 2 h 15"/>
              <a:gd name="T10" fmla="*/ 7 w 34"/>
              <a:gd name="T11" fmla="*/ 7 h 15"/>
              <a:gd name="T12" fmla="*/ 0 w 34"/>
              <a:gd name="T13" fmla="*/ 15 h 15"/>
              <a:gd name="T14" fmla="*/ 7 w 34"/>
              <a:gd name="T15" fmla="*/ 15 h 15"/>
              <a:gd name="T16" fmla="*/ 20 w 34"/>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5">
                <a:moveTo>
                  <a:pt x="20" y="13"/>
                </a:moveTo>
                <a:lnTo>
                  <a:pt x="31" y="8"/>
                </a:lnTo>
                <a:lnTo>
                  <a:pt x="34" y="1"/>
                </a:lnTo>
                <a:lnTo>
                  <a:pt x="28" y="0"/>
                </a:lnTo>
                <a:lnTo>
                  <a:pt x="18" y="2"/>
                </a:lnTo>
                <a:lnTo>
                  <a:pt x="7" y="7"/>
                </a:lnTo>
                <a:lnTo>
                  <a:pt x="0" y="15"/>
                </a:lnTo>
                <a:lnTo>
                  <a:pt x="7" y="15"/>
                </a:lnTo>
                <a:lnTo>
                  <a:pt x="20"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6" name="Freeform 106"/>
          <p:cNvSpPr>
            <a:spLocks/>
          </p:cNvSpPr>
          <p:nvPr/>
        </p:nvSpPr>
        <p:spPr bwMode="auto">
          <a:xfrm>
            <a:off x="12574495" y="2450685"/>
            <a:ext cx="2295" cy="4589"/>
          </a:xfrm>
          <a:custGeom>
            <a:avLst/>
            <a:gdLst>
              <a:gd name="T0" fmla="*/ 1 w 4"/>
              <a:gd name="T1" fmla="*/ 3 h 7"/>
              <a:gd name="T2" fmla="*/ 0 w 4"/>
              <a:gd name="T3" fmla="*/ 5 h 7"/>
              <a:gd name="T4" fmla="*/ 0 w 4"/>
              <a:gd name="T5" fmla="*/ 7 h 7"/>
              <a:gd name="T6" fmla="*/ 0 w 4"/>
              <a:gd name="T7" fmla="*/ 5 h 7"/>
              <a:gd name="T8" fmla="*/ 1 w 4"/>
              <a:gd name="T9" fmla="*/ 4 h 7"/>
              <a:gd name="T10" fmla="*/ 4 w 4"/>
              <a:gd name="T11" fmla="*/ 0 h 7"/>
              <a:gd name="T12" fmla="*/ 2 w 4"/>
              <a:gd name="T13" fmla="*/ 1 h 7"/>
              <a:gd name="T14" fmla="*/ 1 w 4"/>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3"/>
                </a:moveTo>
                <a:lnTo>
                  <a:pt x="0" y="5"/>
                </a:lnTo>
                <a:lnTo>
                  <a:pt x="0" y="7"/>
                </a:lnTo>
                <a:lnTo>
                  <a:pt x="0" y="5"/>
                </a:lnTo>
                <a:lnTo>
                  <a:pt x="1" y="4"/>
                </a:lnTo>
                <a:lnTo>
                  <a:pt x="4" y="0"/>
                </a:lnTo>
                <a:lnTo>
                  <a:pt x="2" y="1"/>
                </a:lnTo>
                <a:lnTo>
                  <a:pt x="1"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7" name="Freeform 107"/>
          <p:cNvSpPr>
            <a:spLocks/>
          </p:cNvSpPr>
          <p:nvPr/>
        </p:nvSpPr>
        <p:spPr bwMode="auto">
          <a:xfrm>
            <a:off x="10993622" y="1874778"/>
            <a:ext cx="144551" cy="119311"/>
          </a:xfrm>
          <a:custGeom>
            <a:avLst/>
            <a:gdLst>
              <a:gd name="T0" fmla="*/ 9 w 252"/>
              <a:gd name="T1" fmla="*/ 201 h 211"/>
              <a:gd name="T2" fmla="*/ 28 w 252"/>
              <a:gd name="T3" fmla="*/ 208 h 211"/>
              <a:gd name="T4" fmla="*/ 54 w 252"/>
              <a:gd name="T5" fmla="*/ 205 h 211"/>
              <a:gd name="T6" fmla="*/ 108 w 252"/>
              <a:gd name="T7" fmla="*/ 189 h 211"/>
              <a:gd name="T8" fmla="*/ 125 w 252"/>
              <a:gd name="T9" fmla="*/ 184 h 211"/>
              <a:gd name="T10" fmla="*/ 140 w 252"/>
              <a:gd name="T11" fmla="*/ 193 h 211"/>
              <a:gd name="T12" fmla="*/ 159 w 252"/>
              <a:gd name="T13" fmla="*/ 197 h 211"/>
              <a:gd name="T14" fmla="*/ 185 w 252"/>
              <a:gd name="T15" fmla="*/ 205 h 211"/>
              <a:gd name="T16" fmla="*/ 206 w 252"/>
              <a:gd name="T17" fmla="*/ 208 h 211"/>
              <a:gd name="T18" fmla="*/ 245 w 252"/>
              <a:gd name="T19" fmla="*/ 202 h 211"/>
              <a:gd name="T20" fmla="*/ 251 w 252"/>
              <a:gd name="T21" fmla="*/ 191 h 211"/>
              <a:gd name="T22" fmla="*/ 250 w 252"/>
              <a:gd name="T23" fmla="*/ 180 h 211"/>
              <a:gd name="T24" fmla="*/ 227 w 252"/>
              <a:gd name="T25" fmla="*/ 161 h 211"/>
              <a:gd name="T26" fmla="*/ 212 w 252"/>
              <a:gd name="T27" fmla="*/ 158 h 211"/>
              <a:gd name="T28" fmla="*/ 196 w 252"/>
              <a:gd name="T29" fmla="*/ 152 h 211"/>
              <a:gd name="T30" fmla="*/ 187 w 252"/>
              <a:gd name="T31" fmla="*/ 152 h 211"/>
              <a:gd name="T32" fmla="*/ 181 w 252"/>
              <a:gd name="T33" fmla="*/ 154 h 211"/>
              <a:gd name="T34" fmla="*/ 176 w 252"/>
              <a:gd name="T35" fmla="*/ 153 h 211"/>
              <a:gd name="T36" fmla="*/ 182 w 252"/>
              <a:gd name="T37" fmla="*/ 135 h 211"/>
              <a:gd name="T38" fmla="*/ 182 w 252"/>
              <a:gd name="T39" fmla="*/ 111 h 211"/>
              <a:gd name="T40" fmla="*/ 156 w 252"/>
              <a:gd name="T41" fmla="*/ 88 h 211"/>
              <a:gd name="T42" fmla="*/ 150 w 252"/>
              <a:gd name="T43" fmla="*/ 68 h 211"/>
              <a:gd name="T44" fmla="*/ 156 w 252"/>
              <a:gd name="T45" fmla="*/ 51 h 211"/>
              <a:gd name="T46" fmla="*/ 146 w 252"/>
              <a:gd name="T47" fmla="*/ 31 h 211"/>
              <a:gd name="T48" fmla="*/ 136 w 252"/>
              <a:gd name="T49" fmla="*/ 10 h 211"/>
              <a:gd name="T50" fmla="*/ 127 w 252"/>
              <a:gd name="T51" fmla="*/ 5 h 211"/>
              <a:gd name="T52" fmla="*/ 111 w 252"/>
              <a:gd name="T53" fmla="*/ 6 h 211"/>
              <a:gd name="T54" fmla="*/ 99 w 252"/>
              <a:gd name="T55" fmla="*/ 13 h 211"/>
              <a:gd name="T56" fmla="*/ 83 w 252"/>
              <a:gd name="T57" fmla="*/ 37 h 211"/>
              <a:gd name="T58" fmla="*/ 67 w 252"/>
              <a:gd name="T59" fmla="*/ 48 h 211"/>
              <a:gd name="T60" fmla="*/ 54 w 252"/>
              <a:gd name="T61" fmla="*/ 69 h 211"/>
              <a:gd name="T62" fmla="*/ 65 w 252"/>
              <a:gd name="T63" fmla="*/ 68 h 211"/>
              <a:gd name="T64" fmla="*/ 73 w 252"/>
              <a:gd name="T65" fmla="*/ 73 h 211"/>
              <a:gd name="T66" fmla="*/ 74 w 252"/>
              <a:gd name="T67" fmla="*/ 82 h 211"/>
              <a:gd name="T68" fmla="*/ 68 w 252"/>
              <a:gd name="T69" fmla="*/ 93 h 211"/>
              <a:gd name="T70" fmla="*/ 76 w 252"/>
              <a:gd name="T71" fmla="*/ 136 h 211"/>
              <a:gd name="T72" fmla="*/ 62 w 252"/>
              <a:gd name="T73" fmla="*/ 153 h 211"/>
              <a:gd name="T74" fmla="*/ 42 w 252"/>
              <a:gd name="T75" fmla="*/ 153 h 211"/>
              <a:gd name="T76" fmla="*/ 23 w 252"/>
              <a:gd name="T77" fmla="*/ 143 h 211"/>
              <a:gd name="T78" fmla="*/ 23 w 252"/>
              <a:gd name="T79" fmla="*/ 171 h 211"/>
              <a:gd name="T80" fmla="*/ 16 w 252"/>
              <a:gd name="T81" fmla="*/ 181 h 211"/>
              <a:gd name="T82" fmla="*/ 4 w 252"/>
              <a:gd name="T83" fmla="*/ 180 h 211"/>
              <a:gd name="T84" fmla="*/ 2 w 252"/>
              <a:gd name="T85" fmla="*/ 1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 h="211">
                <a:moveTo>
                  <a:pt x="4" y="193"/>
                </a:moveTo>
                <a:lnTo>
                  <a:pt x="9" y="201"/>
                </a:lnTo>
                <a:lnTo>
                  <a:pt x="16" y="205"/>
                </a:lnTo>
                <a:lnTo>
                  <a:pt x="28" y="208"/>
                </a:lnTo>
                <a:lnTo>
                  <a:pt x="42" y="208"/>
                </a:lnTo>
                <a:lnTo>
                  <a:pt x="54" y="205"/>
                </a:lnTo>
                <a:lnTo>
                  <a:pt x="90" y="192"/>
                </a:lnTo>
                <a:lnTo>
                  <a:pt x="108" y="189"/>
                </a:lnTo>
                <a:lnTo>
                  <a:pt x="119" y="185"/>
                </a:lnTo>
                <a:lnTo>
                  <a:pt x="125" y="184"/>
                </a:lnTo>
                <a:lnTo>
                  <a:pt x="130" y="185"/>
                </a:lnTo>
                <a:lnTo>
                  <a:pt x="140" y="193"/>
                </a:lnTo>
                <a:lnTo>
                  <a:pt x="147" y="195"/>
                </a:lnTo>
                <a:lnTo>
                  <a:pt x="159" y="197"/>
                </a:lnTo>
                <a:lnTo>
                  <a:pt x="172" y="201"/>
                </a:lnTo>
                <a:lnTo>
                  <a:pt x="185" y="205"/>
                </a:lnTo>
                <a:lnTo>
                  <a:pt x="195" y="211"/>
                </a:lnTo>
                <a:lnTo>
                  <a:pt x="206" y="208"/>
                </a:lnTo>
                <a:lnTo>
                  <a:pt x="227" y="209"/>
                </a:lnTo>
                <a:lnTo>
                  <a:pt x="245" y="202"/>
                </a:lnTo>
                <a:lnTo>
                  <a:pt x="249" y="198"/>
                </a:lnTo>
                <a:lnTo>
                  <a:pt x="251" y="191"/>
                </a:lnTo>
                <a:lnTo>
                  <a:pt x="252" y="183"/>
                </a:lnTo>
                <a:lnTo>
                  <a:pt x="250" y="180"/>
                </a:lnTo>
                <a:lnTo>
                  <a:pt x="245" y="175"/>
                </a:lnTo>
                <a:lnTo>
                  <a:pt x="227" y="161"/>
                </a:lnTo>
                <a:lnTo>
                  <a:pt x="216" y="156"/>
                </a:lnTo>
                <a:lnTo>
                  <a:pt x="212" y="158"/>
                </a:lnTo>
                <a:lnTo>
                  <a:pt x="209" y="155"/>
                </a:lnTo>
                <a:lnTo>
                  <a:pt x="196" y="152"/>
                </a:lnTo>
                <a:lnTo>
                  <a:pt x="191" y="150"/>
                </a:lnTo>
                <a:lnTo>
                  <a:pt x="187" y="152"/>
                </a:lnTo>
                <a:lnTo>
                  <a:pt x="183" y="153"/>
                </a:lnTo>
                <a:lnTo>
                  <a:pt x="181" y="154"/>
                </a:lnTo>
                <a:lnTo>
                  <a:pt x="176" y="156"/>
                </a:lnTo>
                <a:lnTo>
                  <a:pt x="176" y="153"/>
                </a:lnTo>
                <a:lnTo>
                  <a:pt x="179" y="146"/>
                </a:lnTo>
                <a:lnTo>
                  <a:pt x="182" y="135"/>
                </a:lnTo>
                <a:lnTo>
                  <a:pt x="183" y="123"/>
                </a:lnTo>
                <a:lnTo>
                  <a:pt x="182" y="111"/>
                </a:lnTo>
                <a:lnTo>
                  <a:pt x="175" y="102"/>
                </a:lnTo>
                <a:lnTo>
                  <a:pt x="156" y="88"/>
                </a:lnTo>
                <a:lnTo>
                  <a:pt x="151" y="82"/>
                </a:lnTo>
                <a:lnTo>
                  <a:pt x="150" y="68"/>
                </a:lnTo>
                <a:lnTo>
                  <a:pt x="151" y="61"/>
                </a:lnTo>
                <a:lnTo>
                  <a:pt x="156" y="51"/>
                </a:lnTo>
                <a:lnTo>
                  <a:pt x="156" y="47"/>
                </a:lnTo>
                <a:lnTo>
                  <a:pt x="146" y="31"/>
                </a:lnTo>
                <a:lnTo>
                  <a:pt x="140" y="20"/>
                </a:lnTo>
                <a:lnTo>
                  <a:pt x="136" y="10"/>
                </a:lnTo>
                <a:lnTo>
                  <a:pt x="134" y="0"/>
                </a:lnTo>
                <a:lnTo>
                  <a:pt x="127" y="5"/>
                </a:lnTo>
                <a:lnTo>
                  <a:pt x="120" y="6"/>
                </a:lnTo>
                <a:lnTo>
                  <a:pt x="111" y="6"/>
                </a:lnTo>
                <a:lnTo>
                  <a:pt x="103" y="8"/>
                </a:lnTo>
                <a:lnTo>
                  <a:pt x="99" y="13"/>
                </a:lnTo>
                <a:lnTo>
                  <a:pt x="86" y="33"/>
                </a:lnTo>
                <a:lnTo>
                  <a:pt x="83" y="37"/>
                </a:lnTo>
                <a:lnTo>
                  <a:pt x="73" y="43"/>
                </a:lnTo>
                <a:lnTo>
                  <a:pt x="67" y="48"/>
                </a:lnTo>
                <a:lnTo>
                  <a:pt x="64" y="53"/>
                </a:lnTo>
                <a:lnTo>
                  <a:pt x="54" y="69"/>
                </a:lnTo>
                <a:lnTo>
                  <a:pt x="60" y="68"/>
                </a:lnTo>
                <a:lnTo>
                  <a:pt x="65" y="68"/>
                </a:lnTo>
                <a:lnTo>
                  <a:pt x="70" y="69"/>
                </a:lnTo>
                <a:lnTo>
                  <a:pt x="73" y="73"/>
                </a:lnTo>
                <a:lnTo>
                  <a:pt x="74" y="76"/>
                </a:lnTo>
                <a:lnTo>
                  <a:pt x="74" y="82"/>
                </a:lnTo>
                <a:lnTo>
                  <a:pt x="73" y="88"/>
                </a:lnTo>
                <a:lnTo>
                  <a:pt x="68" y="93"/>
                </a:lnTo>
                <a:lnTo>
                  <a:pt x="73" y="128"/>
                </a:lnTo>
                <a:lnTo>
                  <a:pt x="76" y="136"/>
                </a:lnTo>
                <a:lnTo>
                  <a:pt x="70" y="146"/>
                </a:lnTo>
                <a:lnTo>
                  <a:pt x="62" y="153"/>
                </a:lnTo>
                <a:lnTo>
                  <a:pt x="53" y="155"/>
                </a:lnTo>
                <a:lnTo>
                  <a:pt x="42" y="153"/>
                </a:lnTo>
                <a:lnTo>
                  <a:pt x="30" y="144"/>
                </a:lnTo>
                <a:lnTo>
                  <a:pt x="23" y="143"/>
                </a:lnTo>
                <a:lnTo>
                  <a:pt x="21" y="152"/>
                </a:lnTo>
                <a:lnTo>
                  <a:pt x="23" y="171"/>
                </a:lnTo>
                <a:lnTo>
                  <a:pt x="23" y="178"/>
                </a:lnTo>
                <a:lnTo>
                  <a:pt x="16" y="181"/>
                </a:lnTo>
                <a:lnTo>
                  <a:pt x="6" y="179"/>
                </a:lnTo>
                <a:lnTo>
                  <a:pt x="4" y="180"/>
                </a:lnTo>
                <a:lnTo>
                  <a:pt x="0" y="186"/>
                </a:lnTo>
                <a:lnTo>
                  <a:pt x="2" y="190"/>
                </a:lnTo>
                <a:lnTo>
                  <a:pt x="4" y="19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8" name="Freeform 108"/>
          <p:cNvSpPr>
            <a:spLocks/>
          </p:cNvSpPr>
          <p:nvPr/>
        </p:nvSpPr>
        <p:spPr bwMode="auto">
          <a:xfrm>
            <a:off x="11076222" y="1835774"/>
            <a:ext cx="273040" cy="181262"/>
          </a:xfrm>
          <a:custGeom>
            <a:avLst/>
            <a:gdLst>
              <a:gd name="T0" fmla="*/ 15 w 477"/>
              <a:gd name="T1" fmla="*/ 62 h 318"/>
              <a:gd name="T2" fmla="*/ 11 w 477"/>
              <a:gd name="T3" fmla="*/ 74 h 318"/>
              <a:gd name="T4" fmla="*/ 16 w 477"/>
              <a:gd name="T5" fmla="*/ 80 h 318"/>
              <a:gd name="T6" fmla="*/ 27 w 477"/>
              <a:gd name="T7" fmla="*/ 135 h 318"/>
              <a:gd name="T8" fmla="*/ 41 w 477"/>
              <a:gd name="T9" fmla="*/ 155 h 318"/>
              <a:gd name="T10" fmla="*/ 49 w 477"/>
              <a:gd name="T11" fmla="*/ 166 h 318"/>
              <a:gd name="T12" fmla="*/ 61 w 477"/>
              <a:gd name="T13" fmla="*/ 205 h 318"/>
              <a:gd name="T14" fmla="*/ 80 w 477"/>
              <a:gd name="T15" fmla="*/ 211 h 318"/>
              <a:gd name="T16" fmla="*/ 101 w 477"/>
              <a:gd name="T17" fmla="*/ 229 h 318"/>
              <a:gd name="T18" fmla="*/ 126 w 477"/>
              <a:gd name="T19" fmla="*/ 247 h 318"/>
              <a:gd name="T20" fmla="*/ 126 w 477"/>
              <a:gd name="T21" fmla="*/ 252 h 318"/>
              <a:gd name="T22" fmla="*/ 141 w 477"/>
              <a:gd name="T23" fmla="*/ 263 h 318"/>
              <a:gd name="T24" fmla="*/ 160 w 477"/>
              <a:gd name="T25" fmla="*/ 269 h 318"/>
              <a:gd name="T26" fmla="*/ 215 w 477"/>
              <a:gd name="T27" fmla="*/ 295 h 318"/>
              <a:gd name="T28" fmla="*/ 242 w 477"/>
              <a:gd name="T29" fmla="*/ 318 h 318"/>
              <a:gd name="T30" fmla="*/ 339 w 477"/>
              <a:gd name="T31" fmla="*/ 253 h 318"/>
              <a:gd name="T32" fmla="*/ 350 w 477"/>
              <a:gd name="T33" fmla="*/ 240 h 318"/>
              <a:gd name="T34" fmla="*/ 372 w 477"/>
              <a:gd name="T35" fmla="*/ 234 h 318"/>
              <a:gd name="T36" fmla="*/ 390 w 477"/>
              <a:gd name="T37" fmla="*/ 215 h 318"/>
              <a:gd name="T38" fmla="*/ 418 w 477"/>
              <a:gd name="T39" fmla="*/ 174 h 318"/>
              <a:gd name="T40" fmla="*/ 432 w 477"/>
              <a:gd name="T41" fmla="*/ 184 h 318"/>
              <a:gd name="T42" fmla="*/ 448 w 477"/>
              <a:gd name="T43" fmla="*/ 173 h 318"/>
              <a:gd name="T44" fmla="*/ 444 w 477"/>
              <a:gd name="T45" fmla="*/ 152 h 318"/>
              <a:gd name="T46" fmla="*/ 459 w 477"/>
              <a:gd name="T47" fmla="*/ 129 h 318"/>
              <a:gd name="T48" fmla="*/ 475 w 477"/>
              <a:gd name="T49" fmla="*/ 127 h 318"/>
              <a:gd name="T50" fmla="*/ 474 w 477"/>
              <a:gd name="T51" fmla="*/ 99 h 318"/>
              <a:gd name="T52" fmla="*/ 461 w 477"/>
              <a:gd name="T53" fmla="*/ 92 h 318"/>
              <a:gd name="T54" fmla="*/ 450 w 477"/>
              <a:gd name="T55" fmla="*/ 97 h 318"/>
              <a:gd name="T56" fmla="*/ 444 w 477"/>
              <a:gd name="T57" fmla="*/ 73 h 318"/>
              <a:gd name="T58" fmla="*/ 436 w 477"/>
              <a:gd name="T59" fmla="*/ 54 h 318"/>
              <a:gd name="T60" fmla="*/ 425 w 477"/>
              <a:gd name="T61" fmla="*/ 37 h 318"/>
              <a:gd name="T62" fmla="*/ 407 w 477"/>
              <a:gd name="T63" fmla="*/ 42 h 318"/>
              <a:gd name="T64" fmla="*/ 397 w 477"/>
              <a:gd name="T65" fmla="*/ 36 h 318"/>
              <a:gd name="T66" fmla="*/ 388 w 477"/>
              <a:gd name="T67" fmla="*/ 44 h 318"/>
              <a:gd name="T68" fmla="*/ 375 w 477"/>
              <a:gd name="T69" fmla="*/ 49 h 318"/>
              <a:gd name="T70" fmla="*/ 381 w 477"/>
              <a:gd name="T71" fmla="*/ 37 h 318"/>
              <a:gd name="T72" fmla="*/ 369 w 477"/>
              <a:gd name="T73" fmla="*/ 16 h 318"/>
              <a:gd name="T74" fmla="*/ 345 w 477"/>
              <a:gd name="T75" fmla="*/ 30 h 318"/>
              <a:gd name="T76" fmla="*/ 337 w 477"/>
              <a:gd name="T77" fmla="*/ 54 h 318"/>
              <a:gd name="T78" fmla="*/ 341 w 477"/>
              <a:gd name="T79" fmla="*/ 59 h 318"/>
              <a:gd name="T80" fmla="*/ 345 w 477"/>
              <a:gd name="T81" fmla="*/ 62 h 318"/>
              <a:gd name="T82" fmla="*/ 350 w 477"/>
              <a:gd name="T83" fmla="*/ 89 h 318"/>
              <a:gd name="T84" fmla="*/ 347 w 477"/>
              <a:gd name="T85" fmla="*/ 97 h 318"/>
              <a:gd name="T86" fmla="*/ 324 w 477"/>
              <a:gd name="T87" fmla="*/ 55 h 318"/>
              <a:gd name="T88" fmla="*/ 312 w 477"/>
              <a:gd name="T89" fmla="*/ 43 h 318"/>
              <a:gd name="T90" fmla="*/ 283 w 477"/>
              <a:gd name="T91" fmla="*/ 62 h 318"/>
              <a:gd name="T92" fmla="*/ 267 w 477"/>
              <a:gd name="T93" fmla="*/ 106 h 318"/>
              <a:gd name="T94" fmla="*/ 259 w 477"/>
              <a:gd name="T95" fmla="*/ 79 h 318"/>
              <a:gd name="T96" fmla="*/ 239 w 477"/>
              <a:gd name="T97" fmla="*/ 67 h 318"/>
              <a:gd name="T98" fmla="*/ 207 w 477"/>
              <a:gd name="T99" fmla="*/ 74 h 318"/>
              <a:gd name="T100" fmla="*/ 146 w 477"/>
              <a:gd name="T101" fmla="*/ 95 h 318"/>
              <a:gd name="T102" fmla="*/ 123 w 477"/>
              <a:gd name="T103" fmla="*/ 97 h 318"/>
              <a:gd name="T104" fmla="*/ 123 w 477"/>
              <a:gd name="T105" fmla="*/ 78 h 318"/>
              <a:gd name="T106" fmla="*/ 95 w 477"/>
              <a:gd name="T107" fmla="*/ 95 h 318"/>
              <a:gd name="T108" fmla="*/ 82 w 477"/>
              <a:gd name="T109" fmla="*/ 98 h 318"/>
              <a:gd name="T110" fmla="*/ 91 w 477"/>
              <a:gd name="T111" fmla="*/ 74 h 318"/>
              <a:gd name="T112" fmla="*/ 90 w 477"/>
              <a:gd name="T113" fmla="*/ 55 h 318"/>
              <a:gd name="T114" fmla="*/ 73 w 477"/>
              <a:gd name="T115" fmla="*/ 49 h 318"/>
              <a:gd name="T116" fmla="*/ 61 w 477"/>
              <a:gd name="T117" fmla="*/ 59 h 318"/>
              <a:gd name="T118" fmla="*/ 15 w 477"/>
              <a:gd name="T119" fmla="*/ 0 h 318"/>
              <a:gd name="T120" fmla="*/ 2 w 477"/>
              <a:gd name="T121" fmla="*/ 22 h 318"/>
              <a:gd name="T122" fmla="*/ 6 w 477"/>
              <a:gd name="T123" fmla="*/ 4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7" h="318">
                <a:moveTo>
                  <a:pt x="6" y="48"/>
                </a:moveTo>
                <a:lnTo>
                  <a:pt x="17" y="59"/>
                </a:lnTo>
                <a:lnTo>
                  <a:pt x="15" y="62"/>
                </a:lnTo>
                <a:lnTo>
                  <a:pt x="12" y="66"/>
                </a:lnTo>
                <a:lnTo>
                  <a:pt x="12" y="69"/>
                </a:lnTo>
                <a:lnTo>
                  <a:pt x="11" y="74"/>
                </a:lnTo>
                <a:lnTo>
                  <a:pt x="12" y="78"/>
                </a:lnTo>
                <a:lnTo>
                  <a:pt x="15" y="79"/>
                </a:lnTo>
                <a:lnTo>
                  <a:pt x="16" y="80"/>
                </a:lnTo>
                <a:lnTo>
                  <a:pt x="17" y="83"/>
                </a:lnTo>
                <a:lnTo>
                  <a:pt x="17" y="91"/>
                </a:lnTo>
                <a:lnTo>
                  <a:pt x="27" y="135"/>
                </a:lnTo>
                <a:lnTo>
                  <a:pt x="30" y="141"/>
                </a:lnTo>
                <a:lnTo>
                  <a:pt x="40" y="153"/>
                </a:lnTo>
                <a:lnTo>
                  <a:pt x="41" y="155"/>
                </a:lnTo>
                <a:lnTo>
                  <a:pt x="46" y="158"/>
                </a:lnTo>
                <a:lnTo>
                  <a:pt x="48" y="159"/>
                </a:lnTo>
                <a:lnTo>
                  <a:pt x="49" y="166"/>
                </a:lnTo>
                <a:lnTo>
                  <a:pt x="51" y="194"/>
                </a:lnTo>
                <a:lnTo>
                  <a:pt x="54" y="202"/>
                </a:lnTo>
                <a:lnTo>
                  <a:pt x="61" y="205"/>
                </a:lnTo>
                <a:lnTo>
                  <a:pt x="71" y="207"/>
                </a:lnTo>
                <a:lnTo>
                  <a:pt x="79" y="209"/>
                </a:lnTo>
                <a:lnTo>
                  <a:pt x="80" y="211"/>
                </a:lnTo>
                <a:lnTo>
                  <a:pt x="85" y="219"/>
                </a:lnTo>
                <a:lnTo>
                  <a:pt x="89" y="221"/>
                </a:lnTo>
                <a:lnTo>
                  <a:pt x="101" y="229"/>
                </a:lnTo>
                <a:lnTo>
                  <a:pt x="120" y="245"/>
                </a:lnTo>
                <a:lnTo>
                  <a:pt x="121" y="246"/>
                </a:lnTo>
                <a:lnTo>
                  <a:pt x="126" y="247"/>
                </a:lnTo>
                <a:lnTo>
                  <a:pt x="128" y="248"/>
                </a:lnTo>
                <a:lnTo>
                  <a:pt x="129" y="250"/>
                </a:lnTo>
                <a:lnTo>
                  <a:pt x="126" y="252"/>
                </a:lnTo>
                <a:lnTo>
                  <a:pt x="126" y="253"/>
                </a:lnTo>
                <a:lnTo>
                  <a:pt x="132" y="258"/>
                </a:lnTo>
                <a:lnTo>
                  <a:pt x="141" y="263"/>
                </a:lnTo>
                <a:lnTo>
                  <a:pt x="151" y="266"/>
                </a:lnTo>
                <a:lnTo>
                  <a:pt x="158" y="268"/>
                </a:lnTo>
                <a:lnTo>
                  <a:pt x="160" y="269"/>
                </a:lnTo>
                <a:lnTo>
                  <a:pt x="181" y="281"/>
                </a:lnTo>
                <a:lnTo>
                  <a:pt x="201" y="287"/>
                </a:lnTo>
                <a:lnTo>
                  <a:pt x="215" y="295"/>
                </a:lnTo>
                <a:lnTo>
                  <a:pt x="226" y="303"/>
                </a:lnTo>
                <a:lnTo>
                  <a:pt x="234" y="315"/>
                </a:lnTo>
                <a:lnTo>
                  <a:pt x="242" y="318"/>
                </a:lnTo>
                <a:lnTo>
                  <a:pt x="250" y="314"/>
                </a:lnTo>
                <a:lnTo>
                  <a:pt x="298" y="275"/>
                </a:lnTo>
                <a:lnTo>
                  <a:pt x="339" y="253"/>
                </a:lnTo>
                <a:lnTo>
                  <a:pt x="343" y="250"/>
                </a:lnTo>
                <a:lnTo>
                  <a:pt x="345" y="245"/>
                </a:lnTo>
                <a:lnTo>
                  <a:pt x="350" y="240"/>
                </a:lnTo>
                <a:lnTo>
                  <a:pt x="362" y="234"/>
                </a:lnTo>
                <a:lnTo>
                  <a:pt x="367" y="234"/>
                </a:lnTo>
                <a:lnTo>
                  <a:pt x="372" y="234"/>
                </a:lnTo>
                <a:lnTo>
                  <a:pt x="376" y="232"/>
                </a:lnTo>
                <a:lnTo>
                  <a:pt x="381" y="222"/>
                </a:lnTo>
                <a:lnTo>
                  <a:pt x="390" y="215"/>
                </a:lnTo>
                <a:lnTo>
                  <a:pt x="411" y="176"/>
                </a:lnTo>
                <a:lnTo>
                  <a:pt x="415" y="173"/>
                </a:lnTo>
                <a:lnTo>
                  <a:pt x="418" y="174"/>
                </a:lnTo>
                <a:lnTo>
                  <a:pt x="427" y="180"/>
                </a:lnTo>
                <a:lnTo>
                  <a:pt x="428" y="183"/>
                </a:lnTo>
                <a:lnTo>
                  <a:pt x="432" y="184"/>
                </a:lnTo>
                <a:lnTo>
                  <a:pt x="442" y="185"/>
                </a:lnTo>
                <a:lnTo>
                  <a:pt x="450" y="182"/>
                </a:lnTo>
                <a:lnTo>
                  <a:pt x="448" y="173"/>
                </a:lnTo>
                <a:lnTo>
                  <a:pt x="448" y="176"/>
                </a:lnTo>
                <a:lnTo>
                  <a:pt x="443" y="166"/>
                </a:lnTo>
                <a:lnTo>
                  <a:pt x="444" y="152"/>
                </a:lnTo>
                <a:lnTo>
                  <a:pt x="449" y="139"/>
                </a:lnTo>
                <a:lnTo>
                  <a:pt x="454" y="132"/>
                </a:lnTo>
                <a:lnTo>
                  <a:pt x="459" y="129"/>
                </a:lnTo>
                <a:lnTo>
                  <a:pt x="468" y="133"/>
                </a:lnTo>
                <a:lnTo>
                  <a:pt x="473" y="132"/>
                </a:lnTo>
                <a:lnTo>
                  <a:pt x="475" y="127"/>
                </a:lnTo>
                <a:lnTo>
                  <a:pt x="477" y="120"/>
                </a:lnTo>
                <a:lnTo>
                  <a:pt x="475" y="106"/>
                </a:lnTo>
                <a:lnTo>
                  <a:pt x="474" y="99"/>
                </a:lnTo>
                <a:lnTo>
                  <a:pt x="472" y="96"/>
                </a:lnTo>
                <a:lnTo>
                  <a:pt x="468" y="93"/>
                </a:lnTo>
                <a:lnTo>
                  <a:pt x="461" y="92"/>
                </a:lnTo>
                <a:lnTo>
                  <a:pt x="454" y="96"/>
                </a:lnTo>
                <a:lnTo>
                  <a:pt x="453" y="99"/>
                </a:lnTo>
                <a:lnTo>
                  <a:pt x="450" y="97"/>
                </a:lnTo>
                <a:lnTo>
                  <a:pt x="448" y="93"/>
                </a:lnTo>
                <a:lnTo>
                  <a:pt x="444" y="84"/>
                </a:lnTo>
                <a:lnTo>
                  <a:pt x="444" y="73"/>
                </a:lnTo>
                <a:lnTo>
                  <a:pt x="442" y="65"/>
                </a:lnTo>
                <a:lnTo>
                  <a:pt x="434" y="61"/>
                </a:lnTo>
                <a:lnTo>
                  <a:pt x="436" y="54"/>
                </a:lnTo>
                <a:lnTo>
                  <a:pt x="435" y="46"/>
                </a:lnTo>
                <a:lnTo>
                  <a:pt x="431" y="40"/>
                </a:lnTo>
                <a:lnTo>
                  <a:pt x="425" y="37"/>
                </a:lnTo>
                <a:lnTo>
                  <a:pt x="421" y="37"/>
                </a:lnTo>
                <a:lnTo>
                  <a:pt x="412" y="42"/>
                </a:lnTo>
                <a:lnTo>
                  <a:pt x="407" y="42"/>
                </a:lnTo>
                <a:lnTo>
                  <a:pt x="404" y="41"/>
                </a:lnTo>
                <a:lnTo>
                  <a:pt x="400" y="38"/>
                </a:lnTo>
                <a:lnTo>
                  <a:pt x="397" y="36"/>
                </a:lnTo>
                <a:lnTo>
                  <a:pt x="392" y="37"/>
                </a:lnTo>
                <a:lnTo>
                  <a:pt x="390" y="40"/>
                </a:lnTo>
                <a:lnTo>
                  <a:pt x="388" y="44"/>
                </a:lnTo>
                <a:lnTo>
                  <a:pt x="386" y="49"/>
                </a:lnTo>
                <a:lnTo>
                  <a:pt x="380" y="52"/>
                </a:lnTo>
                <a:lnTo>
                  <a:pt x="375" y="49"/>
                </a:lnTo>
                <a:lnTo>
                  <a:pt x="376" y="43"/>
                </a:lnTo>
                <a:lnTo>
                  <a:pt x="380" y="38"/>
                </a:lnTo>
                <a:lnTo>
                  <a:pt x="381" y="37"/>
                </a:lnTo>
                <a:lnTo>
                  <a:pt x="380" y="26"/>
                </a:lnTo>
                <a:lnTo>
                  <a:pt x="376" y="18"/>
                </a:lnTo>
                <a:lnTo>
                  <a:pt x="369" y="16"/>
                </a:lnTo>
                <a:lnTo>
                  <a:pt x="360" y="17"/>
                </a:lnTo>
                <a:lnTo>
                  <a:pt x="351" y="23"/>
                </a:lnTo>
                <a:lnTo>
                  <a:pt x="345" y="30"/>
                </a:lnTo>
                <a:lnTo>
                  <a:pt x="341" y="38"/>
                </a:lnTo>
                <a:lnTo>
                  <a:pt x="339" y="49"/>
                </a:lnTo>
                <a:lnTo>
                  <a:pt x="337" y="54"/>
                </a:lnTo>
                <a:lnTo>
                  <a:pt x="337" y="56"/>
                </a:lnTo>
                <a:lnTo>
                  <a:pt x="338" y="59"/>
                </a:lnTo>
                <a:lnTo>
                  <a:pt x="341" y="59"/>
                </a:lnTo>
                <a:lnTo>
                  <a:pt x="344" y="59"/>
                </a:lnTo>
                <a:lnTo>
                  <a:pt x="345" y="59"/>
                </a:lnTo>
                <a:lnTo>
                  <a:pt x="345" y="62"/>
                </a:lnTo>
                <a:lnTo>
                  <a:pt x="345" y="72"/>
                </a:lnTo>
                <a:lnTo>
                  <a:pt x="345" y="75"/>
                </a:lnTo>
                <a:lnTo>
                  <a:pt x="350" y="89"/>
                </a:lnTo>
                <a:lnTo>
                  <a:pt x="351" y="97"/>
                </a:lnTo>
                <a:lnTo>
                  <a:pt x="347" y="100"/>
                </a:lnTo>
                <a:lnTo>
                  <a:pt x="347" y="97"/>
                </a:lnTo>
                <a:lnTo>
                  <a:pt x="330" y="72"/>
                </a:lnTo>
                <a:lnTo>
                  <a:pt x="326" y="65"/>
                </a:lnTo>
                <a:lnTo>
                  <a:pt x="324" y="55"/>
                </a:lnTo>
                <a:lnTo>
                  <a:pt x="323" y="47"/>
                </a:lnTo>
                <a:lnTo>
                  <a:pt x="320" y="40"/>
                </a:lnTo>
                <a:lnTo>
                  <a:pt x="312" y="43"/>
                </a:lnTo>
                <a:lnTo>
                  <a:pt x="298" y="56"/>
                </a:lnTo>
                <a:lnTo>
                  <a:pt x="290" y="60"/>
                </a:lnTo>
                <a:lnTo>
                  <a:pt x="283" y="62"/>
                </a:lnTo>
                <a:lnTo>
                  <a:pt x="277" y="66"/>
                </a:lnTo>
                <a:lnTo>
                  <a:pt x="270" y="100"/>
                </a:lnTo>
                <a:lnTo>
                  <a:pt x="267" y="106"/>
                </a:lnTo>
                <a:lnTo>
                  <a:pt x="265" y="100"/>
                </a:lnTo>
                <a:lnTo>
                  <a:pt x="262" y="83"/>
                </a:lnTo>
                <a:lnTo>
                  <a:pt x="259" y="79"/>
                </a:lnTo>
                <a:lnTo>
                  <a:pt x="247" y="75"/>
                </a:lnTo>
                <a:lnTo>
                  <a:pt x="245" y="72"/>
                </a:lnTo>
                <a:lnTo>
                  <a:pt x="239" y="67"/>
                </a:lnTo>
                <a:lnTo>
                  <a:pt x="226" y="63"/>
                </a:lnTo>
                <a:lnTo>
                  <a:pt x="213" y="66"/>
                </a:lnTo>
                <a:lnTo>
                  <a:pt x="207" y="74"/>
                </a:lnTo>
                <a:lnTo>
                  <a:pt x="195" y="85"/>
                </a:lnTo>
                <a:lnTo>
                  <a:pt x="170" y="87"/>
                </a:lnTo>
                <a:lnTo>
                  <a:pt x="146" y="95"/>
                </a:lnTo>
                <a:lnTo>
                  <a:pt x="134" y="115"/>
                </a:lnTo>
                <a:lnTo>
                  <a:pt x="133" y="110"/>
                </a:lnTo>
                <a:lnTo>
                  <a:pt x="123" y="97"/>
                </a:lnTo>
                <a:lnTo>
                  <a:pt x="119" y="95"/>
                </a:lnTo>
                <a:lnTo>
                  <a:pt x="117" y="92"/>
                </a:lnTo>
                <a:lnTo>
                  <a:pt x="123" y="78"/>
                </a:lnTo>
                <a:lnTo>
                  <a:pt x="120" y="73"/>
                </a:lnTo>
                <a:lnTo>
                  <a:pt x="111" y="78"/>
                </a:lnTo>
                <a:lnTo>
                  <a:pt x="95" y="95"/>
                </a:lnTo>
                <a:lnTo>
                  <a:pt x="91" y="97"/>
                </a:lnTo>
                <a:lnTo>
                  <a:pt x="86" y="99"/>
                </a:lnTo>
                <a:lnTo>
                  <a:pt x="82" y="98"/>
                </a:lnTo>
                <a:lnTo>
                  <a:pt x="79" y="92"/>
                </a:lnTo>
                <a:lnTo>
                  <a:pt x="80" y="85"/>
                </a:lnTo>
                <a:lnTo>
                  <a:pt x="91" y="74"/>
                </a:lnTo>
                <a:lnTo>
                  <a:pt x="95" y="67"/>
                </a:lnTo>
                <a:lnTo>
                  <a:pt x="94" y="61"/>
                </a:lnTo>
                <a:lnTo>
                  <a:pt x="90" y="55"/>
                </a:lnTo>
                <a:lnTo>
                  <a:pt x="85" y="50"/>
                </a:lnTo>
                <a:lnTo>
                  <a:pt x="79" y="48"/>
                </a:lnTo>
                <a:lnTo>
                  <a:pt x="73" y="49"/>
                </a:lnTo>
                <a:lnTo>
                  <a:pt x="70" y="52"/>
                </a:lnTo>
                <a:lnTo>
                  <a:pt x="66" y="56"/>
                </a:lnTo>
                <a:lnTo>
                  <a:pt x="61" y="59"/>
                </a:lnTo>
                <a:lnTo>
                  <a:pt x="58" y="50"/>
                </a:lnTo>
                <a:lnTo>
                  <a:pt x="29" y="21"/>
                </a:lnTo>
                <a:lnTo>
                  <a:pt x="15" y="0"/>
                </a:lnTo>
                <a:lnTo>
                  <a:pt x="8" y="6"/>
                </a:lnTo>
                <a:lnTo>
                  <a:pt x="4" y="13"/>
                </a:lnTo>
                <a:lnTo>
                  <a:pt x="2" y="22"/>
                </a:lnTo>
                <a:lnTo>
                  <a:pt x="0" y="32"/>
                </a:lnTo>
                <a:lnTo>
                  <a:pt x="3" y="41"/>
                </a:lnTo>
                <a:lnTo>
                  <a:pt x="6" y="4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7" name="Прямоугольник 116"/>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Australia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09" name="Freeform 109"/>
          <p:cNvSpPr>
            <a:spLocks noEditPoints="1"/>
          </p:cNvSpPr>
          <p:nvPr/>
        </p:nvSpPr>
        <p:spPr bwMode="auto">
          <a:xfrm>
            <a:off x="13549635" y="5789104"/>
            <a:ext cx="2936891" cy="2175135"/>
          </a:xfrm>
          <a:custGeom>
            <a:avLst/>
            <a:gdLst>
              <a:gd name="T0" fmla="*/ 3302 w 5121"/>
              <a:gd name="T1" fmla="*/ 2953 h 3795"/>
              <a:gd name="T2" fmla="*/ 3283 w 5121"/>
              <a:gd name="T3" fmla="*/ 3088 h 3795"/>
              <a:gd name="T4" fmla="*/ 3212 w 5121"/>
              <a:gd name="T5" fmla="*/ 3129 h 3795"/>
              <a:gd name="T6" fmla="*/ 3152 w 5121"/>
              <a:gd name="T7" fmla="*/ 3042 h 3795"/>
              <a:gd name="T8" fmla="*/ 3319 w 5121"/>
              <a:gd name="T9" fmla="*/ 2848 h 3795"/>
              <a:gd name="T10" fmla="*/ 3408 w 5121"/>
              <a:gd name="T11" fmla="*/ 2910 h 3795"/>
              <a:gd name="T12" fmla="*/ 3282 w 5121"/>
              <a:gd name="T13" fmla="*/ 1836 h 3795"/>
              <a:gd name="T14" fmla="*/ 3335 w 5121"/>
              <a:gd name="T15" fmla="*/ 1830 h 3795"/>
              <a:gd name="T16" fmla="*/ 3344 w 5121"/>
              <a:gd name="T17" fmla="*/ 1928 h 3795"/>
              <a:gd name="T18" fmla="*/ 5095 w 5121"/>
              <a:gd name="T19" fmla="*/ 126 h 3795"/>
              <a:gd name="T20" fmla="*/ 4902 w 5121"/>
              <a:gd name="T21" fmla="*/ 82 h 3795"/>
              <a:gd name="T22" fmla="*/ 4708 w 5121"/>
              <a:gd name="T23" fmla="*/ 58 h 3795"/>
              <a:gd name="T24" fmla="*/ 4634 w 5121"/>
              <a:gd name="T25" fmla="*/ 64 h 3795"/>
              <a:gd name="T26" fmla="*/ 4449 w 5121"/>
              <a:gd name="T27" fmla="*/ 156 h 3795"/>
              <a:gd name="T28" fmla="*/ 4472 w 5121"/>
              <a:gd name="T29" fmla="*/ 281 h 3795"/>
              <a:gd name="T30" fmla="*/ 4393 w 5121"/>
              <a:gd name="T31" fmla="*/ 330 h 3795"/>
              <a:gd name="T32" fmla="*/ 4293 w 5121"/>
              <a:gd name="T33" fmla="*/ 323 h 3795"/>
              <a:gd name="T34" fmla="*/ 4195 w 5121"/>
              <a:gd name="T35" fmla="*/ 401 h 3795"/>
              <a:gd name="T36" fmla="*/ 4047 w 5121"/>
              <a:gd name="T37" fmla="*/ 232 h 3795"/>
              <a:gd name="T38" fmla="*/ 3637 w 5121"/>
              <a:gd name="T39" fmla="*/ 182 h 3795"/>
              <a:gd name="T40" fmla="*/ 3340 w 5121"/>
              <a:gd name="T41" fmla="*/ 250 h 3795"/>
              <a:gd name="T42" fmla="*/ 77 w 5121"/>
              <a:gd name="T43" fmla="*/ 2408 h 3795"/>
              <a:gd name="T44" fmla="*/ 218 w 5121"/>
              <a:gd name="T45" fmla="*/ 2459 h 3795"/>
              <a:gd name="T46" fmla="*/ 466 w 5121"/>
              <a:gd name="T47" fmla="*/ 2437 h 3795"/>
              <a:gd name="T48" fmla="*/ 562 w 5121"/>
              <a:gd name="T49" fmla="*/ 2588 h 3795"/>
              <a:gd name="T50" fmla="*/ 664 w 5121"/>
              <a:gd name="T51" fmla="*/ 2669 h 3795"/>
              <a:gd name="T52" fmla="*/ 757 w 5121"/>
              <a:gd name="T53" fmla="*/ 2641 h 3795"/>
              <a:gd name="T54" fmla="*/ 956 w 5121"/>
              <a:gd name="T55" fmla="*/ 2703 h 3795"/>
              <a:gd name="T56" fmla="*/ 1039 w 5121"/>
              <a:gd name="T57" fmla="*/ 2872 h 3795"/>
              <a:gd name="T58" fmla="*/ 1242 w 5121"/>
              <a:gd name="T59" fmla="*/ 3008 h 3795"/>
              <a:gd name="T60" fmla="*/ 1500 w 5121"/>
              <a:gd name="T61" fmla="*/ 3223 h 3795"/>
              <a:gd name="T62" fmla="*/ 1625 w 5121"/>
              <a:gd name="T63" fmla="*/ 3129 h 3795"/>
              <a:gd name="T64" fmla="*/ 2031 w 5121"/>
              <a:gd name="T65" fmla="*/ 3182 h 3795"/>
              <a:gd name="T66" fmla="*/ 2219 w 5121"/>
              <a:gd name="T67" fmla="*/ 3178 h 3795"/>
              <a:gd name="T68" fmla="*/ 2422 w 5121"/>
              <a:gd name="T69" fmla="*/ 3222 h 3795"/>
              <a:gd name="T70" fmla="*/ 2543 w 5121"/>
              <a:gd name="T71" fmla="*/ 3203 h 3795"/>
              <a:gd name="T72" fmla="*/ 2729 w 5121"/>
              <a:gd name="T73" fmla="*/ 3161 h 3795"/>
              <a:gd name="T74" fmla="*/ 2869 w 5121"/>
              <a:gd name="T75" fmla="*/ 3329 h 3795"/>
              <a:gd name="T76" fmla="*/ 2888 w 5121"/>
              <a:gd name="T77" fmla="*/ 3502 h 3795"/>
              <a:gd name="T78" fmla="*/ 3654 w 5121"/>
              <a:gd name="T79" fmla="*/ 3658 h 3795"/>
              <a:gd name="T80" fmla="*/ 3622 w 5121"/>
              <a:gd name="T81" fmla="*/ 3574 h 3795"/>
              <a:gd name="T82" fmla="*/ 3678 w 5121"/>
              <a:gd name="T83" fmla="*/ 3347 h 3795"/>
              <a:gd name="T84" fmla="*/ 3692 w 5121"/>
              <a:gd name="T85" fmla="*/ 3203 h 3795"/>
              <a:gd name="T86" fmla="*/ 3784 w 5121"/>
              <a:gd name="T87" fmla="*/ 3037 h 3795"/>
              <a:gd name="T88" fmla="*/ 3887 w 5121"/>
              <a:gd name="T89" fmla="*/ 2857 h 3795"/>
              <a:gd name="T90" fmla="*/ 3927 w 5121"/>
              <a:gd name="T91" fmla="*/ 2793 h 3795"/>
              <a:gd name="T92" fmla="*/ 3951 w 5121"/>
              <a:gd name="T93" fmla="*/ 2744 h 3795"/>
              <a:gd name="T94" fmla="*/ 3991 w 5121"/>
              <a:gd name="T95" fmla="*/ 2579 h 3795"/>
              <a:gd name="T96" fmla="*/ 4110 w 5121"/>
              <a:gd name="T97" fmla="*/ 2405 h 3795"/>
              <a:gd name="T98" fmla="*/ 4141 w 5121"/>
              <a:gd name="T99" fmla="*/ 2359 h 3795"/>
              <a:gd name="T100" fmla="*/ 4179 w 5121"/>
              <a:gd name="T101" fmla="*/ 2259 h 3795"/>
              <a:gd name="T102" fmla="*/ 4170 w 5121"/>
              <a:gd name="T103" fmla="*/ 2194 h 3795"/>
              <a:gd name="T104" fmla="*/ 4263 w 5121"/>
              <a:gd name="T105" fmla="*/ 2114 h 3795"/>
              <a:gd name="T106" fmla="*/ 4300 w 5121"/>
              <a:gd name="T107" fmla="*/ 2061 h 3795"/>
              <a:gd name="T108" fmla="*/ 4438 w 5121"/>
              <a:gd name="T109" fmla="*/ 1896 h 3795"/>
              <a:gd name="T110" fmla="*/ 4529 w 5121"/>
              <a:gd name="T111" fmla="*/ 1839 h 3795"/>
              <a:gd name="T112" fmla="*/ 4683 w 5121"/>
              <a:gd name="T113" fmla="*/ 1695 h 3795"/>
              <a:gd name="T114" fmla="*/ 4769 w 5121"/>
              <a:gd name="T115" fmla="*/ 1501 h 3795"/>
              <a:gd name="T116" fmla="*/ 4842 w 5121"/>
              <a:gd name="T117" fmla="*/ 1315 h 3795"/>
              <a:gd name="T118" fmla="*/ 4880 w 5121"/>
              <a:gd name="T119" fmla="*/ 1108 h 3795"/>
              <a:gd name="T120" fmla="*/ 4956 w 5121"/>
              <a:gd name="T121" fmla="*/ 744 h 3795"/>
              <a:gd name="T122" fmla="*/ 5013 w 5121"/>
              <a:gd name="T123" fmla="*/ 536 h 3795"/>
              <a:gd name="T124" fmla="*/ 5109 w 5121"/>
              <a:gd name="T125" fmla="*/ 256 h 3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21" h="3795">
                <a:moveTo>
                  <a:pt x="3408" y="2911"/>
                </a:moveTo>
                <a:lnTo>
                  <a:pt x="3403" y="2915"/>
                </a:lnTo>
                <a:lnTo>
                  <a:pt x="3399" y="2919"/>
                </a:lnTo>
                <a:lnTo>
                  <a:pt x="3393" y="2922"/>
                </a:lnTo>
                <a:lnTo>
                  <a:pt x="3389" y="2923"/>
                </a:lnTo>
                <a:lnTo>
                  <a:pt x="3385" y="2923"/>
                </a:lnTo>
                <a:lnTo>
                  <a:pt x="3356" y="2919"/>
                </a:lnTo>
                <a:lnTo>
                  <a:pt x="3353" y="2920"/>
                </a:lnTo>
                <a:lnTo>
                  <a:pt x="3351" y="2920"/>
                </a:lnTo>
                <a:lnTo>
                  <a:pt x="3345" y="2926"/>
                </a:lnTo>
                <a:lnTo>
                  <a:pt x="3343" y="2931"/>
                </a:lnTo>
                <a:lnTo>
                  <a:pt x="3341" y="2932"/>
                </a:lnTo>
                <a:lnTo>
                  <a:pt x="3338" y="2933"/>
                </a:lnTo>
                <a:lnTo>
                  <a:pt x="3335" y="2932"/>
                </a:lnTo>
                <a:lnTo>
                  <a:pt x="3329" y="2928"/>
                </a:lnTo>
                <a:lnTo>
                  <a:pt x="3327" y="2928"/>
                </a:lnTo>
                <a:lnTo>
                  <a:pt x="3325" y="2928"/>
                </a:lnTo>
                <a:lnTo>
                  <a:pt x="3322" y="2929"/>
                </a:lnTo>
                <a:lnTo>
                  <a:pt x="3320" y="2932"/>
                </a:lnTo>
                <a:lnTo>
                  <a:pt x="3317" y="2934"/>
                </a:lnTo>
                <a:lnTo>
                  <a:pt x="3312" y="2944"/>
                </a:lnTo>
                <a:lnTo>
                  <a:pt x="3309" y="2947"/>
                </a:lnTo>
                <a:lnTo>
                  <a:pt x="3307" y="2950"/>
                </a:lnTo>
                <a:lnTo>
                  <a:pt x="3304" y="2951"/>
                </a:lnTo>
                <a:lnTo>
                  <a:pt x="3303" y="2952"/>
                </a:lnTo>
                <a:lnTo>
                  <a:pt x="3302" y="2953"/>
                </a:lnTo>
                <a:lnTo>
                  <a:pt x="3301" y="2956"/>
                </a:lnTo>
                <a:lnTo>
                  <a:pt x="3302" y="2958"/>
                </a:lnTo>
                <a:lnTo>
                  <a:pt x="3303" y="2960"/>
                </a:lnTo>
                <a:lnTo>
                  <a:pt x="3303" y="2963"/>
                </a:lnTo>
                <a:lnTo>
                  <a:pt x="3301" y="2968"/>
                </a:lnTo>
                <a:lnTo>
                  <a:pt x="3300" y="2970"/>
                </a:lnTo>
                <a:lnTo>
                  <a:pt x="3300" y="2970"/>
                </a:lnTo>
                <a:lnTo>
                  <a:pt x="3301" y="2975"/>
                </a:lnTo>
                <a:lnTo>
                  <a:pt x="3303" y="2978"/>
                </a:lnTo>
                <a:lnTo>
                  <a:pt x="3303" y="2979"/>
                </a:lnTo>
                <a:lnTo>
                  <a:pt x="3306" y="2984"/>
                </a:lnTo>
                <a:lnTo>
                  <a:pt x="3304" y="2988"/>
                </a:lnTo>
                <a:lnTo>
                  <a:pt x="3303" y="2991"/>
                </a:lnTo>
                <a:lnTo>
                  <a:pt x="3297" y="3003"/>
                </a:lnTo>
                <a:lnTo>
                  <a:pt x="3297" y="3007"/>
                </a:lnTo>
                <a:lnTo>
                  <a:pt x="3297" y="3009"/>
                </a:lnTo>
                <a:lnTo>
                  <a:pt x="3295" y="3013"/>
                </a:lnTo>
                <a:lnTo>
                  <a:pt x="3283" y="3018"/>
                </a:lnTo>
                <a:lnTo>
                  <a:pt x="3280" y="3020"/>
                </a:lnTo>
                <a:lnTo>
                  <a:pt x="3279" y="3025"/>
                </a:lnTo>
                <a:lnTo>
                  <a:pt x="3279" y="3033"/>
                </a:lnTo>
                <a:lnTo>
                  <a:pt x="3284" y="3055"/>
                </a:lnTo>
                <a:lnTo>
                  <a:pt x="3286" y="3068"/>
                </a:lnTo>
                <a:lnTo>
                  <a:pt x="3286" y="3074"/>
                </a:lnTo>
                <a:lnTo>
                  <a:pt x="3283" y="3086"/>
                </a:lnTo>
                <a:lnTo>
                  <a:pt x="3283" y="3088"/>
                </a:lnTo>
                <a:lnTo>
                  <a:pt x="3283" y="3093"/>
                </a:lnTo>
                <a:lnTo>
                  <a:pt x="3286" y="3108"/>
                </a:lnTo>
                <a:lnTo>
                  <a:pt x="3286" y="3113"/>
                </a:lnTo>
                <a:lnTo>
                  <a:pt x="3286" y="3118"/>
                </a:lnTo>
                <a:lnTo>
                  <a:pt x="3285" y="3123"/>
                </a:lnTo>
                <a:lnTo>
                  <a:pt x="3284" y="3125"/>
                </a:lnTo>
                <a:lnTo>
                  <a:pt x="3283" y="3126"/>
                </a:lnTo>
                <a:lnTo>
                  <a:pt x="3282" y="3129"/>
                </a:lnTo>
                <a:lnTo>
                  <a:pt x="3277" y="3130"/>
                </a:lnTo>
                <a:lnTo>
                  <a:pt x="3276" y="3132"/>
                </a:lnTo>
                <a:lnTo>
                  <a:pt x="3273" y="3133"/>
                </a:lnTo>
                <a:lnTo>
                  <a:pt x="3272" y="3135"/>
                </a:lnTo>
                <a:lnTo>
                  <a:pt x="3270" y="3138"/>
                </a:lnTo>
                <a:lnTo>
                  <a:pt x="3267" y="3144"/>
                </a:lnTo>
                <a:lnTo>
                  <a:pt x="3266" y="3147"/>
                </a:lnTo>
                <a:lnTo>
                  <a:pt x="3265" y="3148"/>
                </a:lnTo>
                <a:lnTo>
                  <a:pt x="3264" y="3150"/>
                </a:lnTo>
                <a:lnTo>
                  <a:pt x="3261" y="3150"/>
                </a:lnTo>
                <a:lnTo>
                  <a:pt x="3258" y="3150"/>
                </a:lnTo>
                <a:lnTo>
                  <a:pt x="3257" y="3149"/>
                </a:lnTo>
                <a:lnTo>
                  <a:pt x="3246" y="3144"/>
                </a:lnTo>
                <a:lnTo>
                  <a:pt x="3223" y="3137"/>
                </a:lnTo>
                <a:lnTo>
                  <a:pt x="3218" y="3135"/>
                </a:lnTo>
                <a:lnTo>
                  <a:pt x="3217" y="3133"/>
                </a:lnTo>
                <a:lnTo>
                  <a:pt x="3215" y="3132"/>
                </a:lnTo>
                <a:lnTo>
                  <a:pt x="3212" y="3129"/>
                </a:lnTo>
                <a:lnTo>
                  <a:pt x="3206" y="3118"/>
                </a:lnTo>
                <a:lnTo>
                  <a:pt x="3204" y="3110"/>
                </a:lnTo>
                <a:lnTo>
                  <a:pt x="3201" y="3087"/>
                </a:lnTo>
                <a:lnTo>
                  <a:pt x="3199" y="3079"/>
                </a:lnTo>
                <a:lnTo>
                  <a:pt x="3198" y="3075"/>
                </a:lnTo>
                <a:lnTo>
                  <a:pt x="3196" y="3073"/>
                </a:lnTo>
                <a:lnTo>
                  <a:pt x="3193" y="3073"/>
                </a:lnTo>
                <a:lnTo>
                  <a:pt x="3191" y="3073"/>
                </a:lnTo>
                <a:lnTo>
                  <a:pt x="3190" y="3074"/>
                </a:lnTo>
                <a:lnTo>
                  <a:pt x="3187" y="3076"/>
                </a:lnTo>
                <a:lnTo>
                  <a:pt x="3186" y="3080"/>
                </a:lnTo>
                <a:lnTo>
                  <a:pt x="3184" y="3081"/>
                </a:lnTo>
                <a:lnTo>
                  <a:pt x="3183" y="3082"/>
                </a:lnTo>
                <a:lnTo>
                  <a:pt x="3180" y="3081"/>
                </a:lnTo>
                <a:lnTo>
                  <a:pt x="3178" y="3081"/>
                </a:lnTo>
                <a:lnTo>
                  <a:pt x="3175" y="3080"/>
                </a:lnTo>
                <a:lnTo>
                  <a:pt x="3162" y="3068"/>
                </a:lnTo>
                <a:lnTo>
                  <a:pt x="3161" y="3067"/>
                </a:lnTo>
                <a:lnTo>
                  <a:pt x="3160" y="3064"/>
                </a:lnTo>
                <a:lnTo>
                  <a:pt x="3159" y="3061"/>
                </a:lnTo>
                <a:lnTo>
                  <a:pt x="3159" y="3058"/>
                </a:lnTo>
                <a:lnTo>
                  <a:pt x="3159" y="3053"/>
                </a:lnTo>
                <a:lnTo>
                  <a:pt x="3159" y="3051"/>
                </a:lnTo>
                <a:lnTo>
                  <a:pt x="3158" y="3049"/>
                </a:lnTo>
                <a:lnTo>
                  <a:pt x="3153" y="3045"/>
                </a:lnTo>
                <a:lnTo>
                  <a:pt x="3152" y="3042"/>
                </a:lnTo>
                <a:lnTo>
                  <a:pt x="3152" y="3036"/>
                </a:lnTo>
                <a:lnTo>
                  <a:pt x="3155" y="3024"/>
                </a:lnTo>
                <a:lnTo>
                  <a:pt x="3155" y="3018"/>
                </a:lnTo>
                <a:lnTo>
                  <a:pt x="3155" y="3013"/>
                </a:lnTo>
                <a:lnTo>
                  <a:pt x="3152" y="3000"/>
                </a:lnTo>
                <a:lnTo>
                  <a:pt x="3150" y="2983"/>
                </a:lnTo>
                <a:lnTo>
                  <a:pt x="3150" y="2977"/>
                </a:lnTo>
                <a:lnTo>
                  <a:pt x="3156" y="2959"/>
                </a:lnTo>
                <a:lnTo>
                  <a:pt x="3158" y="2948"/>
                </a:lnTo>
                <a:lnTo>
                  <a:pt x="3159" y="2945"/>
                </a:lnTo>
                <a:lnTo>
                  <a:pt x="3164" y="2934"/>
                </a:lnTo>
                <a:lnTo>
                  <a:pt x="3165" y="2929"/>
                </a:lnTo>
                <a:lnTo>
                  <a:pt x="3165" y="2927"/>
                </a:lnTo>
                <a:lnTo>
                  <a:pt x="3165" y="2925"/>
                </a:lnTo>
                <a:lnTo>
                  <a:pt x="3164" y="2922"/>
                </a:lnTo>
                <a:lnTo>
                  <a:pt x="3164" y="2920"/>
                </a:lnTo>
                <a:lnTo>
                  <a:pt x="3164" y="2917"/>
                </a:lnTo>
                <a:lnTo>
                  <a:pt x="3165" y="2915"/>
                </a:lnTo>
                <a:lnTo>
                  <a:pt x="3166" y="2911"/>
                </a:lnTo>
                <a:lnTo>
                  <a:pt x="3169" y="2908"/>
                </a:lnTo>
                <a:lnTo>
                  <a:pt x="3173" y="2904"/>
                </a:lnTo>
                <a:lnTo>
                  <a:pt x="3220" y="2878"/>
                </a:lnTo>
                <a:lnTo>
                  <a:pt x="3285" y="2836"/>
                </a:lnTo>
                <a:lnTo>
                  <a:pt x="3295" y="2834"/>
                </a:lnTo>
                <a:lnTo>
                  <a:pt x="3316" y="2847"/>
                </a:lnTo>
                <a:lnTo>
                  <a:pt x="3319" y="2848"/>
                </a:lnTo>
                <a:lnTo>
                  <a:pt x="3320" y="2849"/>
                </a:lnTo>
                <a:lnTo>
                  <a:pt x="3322" y="2853"/>
                </a:lnTo>
                <a:lnTo>
                  <a:pt x="3322" y="2855"/>
                </a:lnTo>
                <a:lnTo>
                  <a:pt x="3322" y="2860"/>
                </a:lnTo>
                <a:lnTo>
                  <a:pt x="3322" y="2861"/>
                </a:lnTo>
                <a:lnTo>
                  <a:pt x="3322" y="2863"/>
                </a:lnTo>
                <a:lnTo>
                  <a:pt x="3322" y="2865"/>
                </a:lnTo>
                <a:lnTo>
                  <a:pt x="3325" y="2867"/>
                </a:lnTo>
                <a:lnTo>
                  <a:pt x="3327" y="2868"/>
                </a:lnTo>
                <a:lnTo>
                  <a:pt x="3333" y="2870"/>
                </a:lnTo>
                <a:lnTo>
                  <a:pt x="3337" y="2870"/>
                </a:lnTo>
                <a:lnTo>
                  <a:pt x="3340" y="2871"/>
                </a:lnTo>
                <a:lnTo>
                  <a:pt x="3343" y="2872"/>
                </a:lnTo>
                <a:lnTo>
                  <a:pt x="3344" y="2876"/>
                </a:lnTo>
                <a:lnTo>
                  <a:pt x="3344" y="2878"/>
                </a:lnTo>
                <a:lnTo>
                  <a:pt x="3343" y="2880"/>
                </a:lnTo>
                <a:lnTo>
                  <a:pt x="3343" y="2882"/>
                </a:lnTo>
                <a:lnTo>
                  <a:pt x="3345" y="2884"/>
                </a:lnTo>
                <a:lnTo>
                  <a:pt x="3348" y="2886"/>
                </a:lnTo>
                <a:lnTo>
                  <a:pt x="3369" y="2895"/>
                </a:lnTo>
                <a:lnTo>
                  <a:pt x="3372" y="2896"/>
                </a:lnTo>
                <a:lnTo>
                  <a:pt x="3376" y="2896"/>
                </a:lnTo>
                <a:lnTo>
                  <a:pt x="3385" y="2898"/>
                </a:lnTo>
                <a:lnTo>
                  <a:pt x="3406" y="2908"/>
                </a:lnTo>
                <a:lnTo>
                  <a:pt x="3407" y="2909"/>
                </a:lnTo>
                <a:lnTo>
                  <a:pt x="3408" y="2910"/>
                </a:lnTo>
                <a:lnTo>
                  <a:pt x="3408" y="2911"/>
                </a:lnTo>
                <a:close/>
                <a:moveTo>
                  <a:pt x="3235" y="2341"/>
                </a:moveTo>
                <a:lnTo>
                  <a:pt x="3238" y="2340"/>
                </a:lnTo>
                <a:lnTo>
                  <a:pt x="3240" y="2340"/>
                </a:lnTo>
                <a:lnTo>
                  <a:pt x="3242" y="2341"/>
                </a:lnTo>
                <a:lnTo>
                  <a:pt x="3247" y="2341"/>
                </a:lnTo>
                <a:lnTo>
                  <a:pt x="3255" y="2340"/>
                </a:lnTo>
                <a:lnTo>
                  <a:pt x="3270" y="2331"/>
                </a:lnTo>
                <a:lnTo>
                  <a:pt x="3279" y="2330"/>
                </a:lnTo>
                <a:lnTo>
                  <a:pt x="3275" y="2337"/>
                </a:lnTo>
                <a:lnTo>
                  <a:pt x="3259" y="2345"/>
                </a:lnTo>
                <a:lnTo>
                  <a:pt x="3254" y="2353"/>
                </a:lnTo>
                <a:lnTo>
                  <a:pt x="3257" y="2360"/>
                </a:lnTo>
                <a:lnTo>
                  <a:pt x="3261" y="2368"/>
                </a:lnTo>
                <a:lnTo>
                  <a:pt x="3264" y="2373"/>
                </a:lnTo>
                <a:lnTo>
                  <a:pt x="3257" y="2372"/>
                </a:lnTo>
                <a:lnTo>
                  <a:pt x="3254" y="2371"/>
                </a:lnTo>
                <a:lnTo>
                  <a:pt x="3252" y="2368"/>
                </a:lnTo>
                <a:lnTo>
                  <a:pt x="3245" y="2352"/>
                </a:lnTo>
                <a:lnTo>
                  <a:pt x="3242" y="2348"/>
                </a:lnTo>
                <a:lnTo>
                  <a:pt x="3239" y="2365"/>
                </a:lnTo>
                <a:lnTo>
                  <a:pt x="3234" y="2370"/>
                </a:lnTo>
                <a:lnTo>
                  <a:pt x="3230" y="2368"/>
                </a:lnTo>
                <a:lnTo>
                  <a:pt x="3229" y="2358"/>
                </a:lnTo>
                <a:lnTo>
                  <a:pt x="3235" y="2341"/>
                </a:lnTo>
                <a:close/>
                <a:moveTo>
                  <a:pt x="3282" y="1836"/>
                </a:moveTo>
                <a:lnTo>
                  <a:pt x="3285" y="1833"/>
                </a:lnTo>
                <a:lnTo>
                  <a:pt x="3297" y="1823"/>
                </a:lnTo>
                <a:lnTo>
                  <a:pt x="3306" y="1815"/>
                </a:lnTo>
                <a:lnTo>
                  <a:pt x="3310" y="1810"/>
                </a:lnTo>
                <a:lnTo>
                  <a:pt x="3316" y="1806"/>
                </a:lnTo>
                <a:lnTo>
                  <a:pt x="3323" y="1805"/>
                </a:lnTo>
                <a:lnTo>
                  <a:pt x="3331" y="1806"/>
                </a:lnTo>
                <a:lnTo>
                  <a:pt x="3335" y="1809"/>
                </a:lnTo>
                <a:lnTo>
                  <a:pt x="3338" y="1811"/>
                </a:lnTo>
                <a:lnTo>
                  <a:pt x="3343" y="1814"/>
                </a:lnTo>
                <a:lnTo>
                  <a:pt x="3341" y="1804"/>
                </a:lnTo>
                <a:lnTo>
                  <a:pt x="3347" y="1791"/>
                </a:lnTo>
                <a:lnTo>
                  <a:pt x="3354" y="1778"/>
                </a:lnTo>
                <a:lnTo>
                  <a:pt x="3363" y="1772"/>
                </a:lnTo>
                <a:lnTo>
                  <a:pt x="3357" y="1802"/>
                </a:lnTo>
                <a:lnTo>
                  <a:pt x="3357" y="1811"/>
                </a:lnTo>
                <a:lnTo>
                  <a:pt x="3360" y="1811"/>
                </a:lnTo>
                <a:lnTo>
                  <a:pt x="3366" y="1805"/>
                </a:lnTo>
                <a:lnTo>
                  <a:pt x="3371" y="1810"/>
                </a:lnTo>
                <a:lnTo>
                  <a:pt x="3370" y="1817"/>
                </a:lnTo>
                <a:lnTo>
                  <a:pt x="3358" y="1822"/>
                </a:lnTo>
                <a:lnTo>
                  <a:pt x="3353" y="1822"/>
                </a:lnTo>
                <a:lnTo>
                  <a:pt x="3348" y="1823"/>
                </a:lnTo>
                <a:lnTo>
                  <a:pt x="3346" y="1826"/>
                </a:lnTo>
                <a:lnTo>
                  <a:pt x="3341" y="1829"/>
                </a:lnTo>
                <a:lnTo>
                  <a:pt x="3335" y="1830"/>
                </a:lnTo>
                <a:lnTo>
                  <a:pt x="3331" y="1826"/>
                </a:lnTo>
                <a:lnTo>
                  <a:pt x="3327" y="1820"/>
                </a:lnTo>
                <a:lnTo>
                  <a:pt x="3323" y="1816"/>
                </a:lnTo>
                <a:lnTo>
                  <a:pt x="3313" y="1818"/>
                </a:lnTo>
                <a:lnTo>
                  <a:pt x="3313" y="1828"/>
                </a:lnTo>
                <a:lnTo>
                  <a:pt x="3319" y="1840"/>
                </a:lnTo>
                <a:lnTo>
                  <a:pt x="3325" y="1848"/>
                </a:lnTo>
                <a:lnTo>
                  <a:pt x="3340" y="1859"/>
                </a:lnTo>
                <a:lnTo>
                  <a:pt x="3343" y="1863"/>
                </a:lnTo>
                <a:lnTo>
                  <a:pt x="3341" y="1866"/>
                </a:lnTo>
                <a:lnTo>
                  <a:pt x="3337" y="1866"/>
                </a:lnTo>
                <a:lnTo>
                  <a:pt x="3333" y="1864"/>
                </a:lnTo>
                <a:lnTo>
                  <a:pt x="3329" y="1860"/>
                </a:lnTo>
                <a:lnTo>
                  <a:pt x="3323" y="1865"/>
                </a:lnTo>
                <a:lnTo>
                  <a:pt x="3321" y="1870"/>
                </a:lnTo>
                <a:lnTo>
                  <a:pt x="3323" y="1873"/>
                </a:lnTo>
                <a:lnTo>
                  <a:pt x="3329" y="1878"/>
                </a:lnTo>
                <a:lnTo>
                  <a:pt x="3333" y="1878"/>
                </a:lnTo>
                <a:lnTo>
                  <a:pt x="3343" y="1878"/>
                </a:lnTo>
                <a:lnTo>
                  <a:pt x="3346" y="1880"/>
                </a:lnTo>
                <a:lnTo>
                  <a:pt x="3348" y="1884"/>
                </a:lnTo>
                <a:lnTo>
                  <a:pt x="3348" y="1888"/>
                </a:lnTo>
                <a:lnTo>
                  <a:pt x="3346" y="1890"/>
                </a:lnTo>
                <a:lnTo>
                  <a:pt x="3346" y="1892"/>
                </a:lnTo>
                <a:lnTo>
                  <a:pt x="3346" y="1921"/>
                </a:lnTo>
                <a:lnTo>
                  <a:pt x="3344" y="1928"/>
                </a:lnTo>
                <a:lnTo>
                  <a:pt x="3339" y="1932"/>
                </a:lnTo>
                <a:lnTo>
                  <a:pt x="3335" y="1931"/>
                </a:lnTo>
                <a:lnTo>
                  <a:pt x="3334" y="1922"/>
                </a:lnTo>
                <a:lnTo>
                  <a:pt x="3337" y="1916"/>
                </a:lnTo>
                <a:lnTo>
                  <a:pt x="3339" y="1905"/>
                </a:lnTo>
                <a:lnTo>
                  <a:pt x="3339" y="1895"/>
                </a:lnTo>
                <a:lnTo>
                  <a:pt x="3338" y="1889"/>
                </a:lnTo>
                <a:lnTo>
                  <a:pt x="3331" y="1885"/>
                </a:lnTo>
                <a:lnTo>
                  <a:pt x="3312" y="1883"/>
                </a:lnTo>
                <a:lnTo>
                  <a:pt x="3304" y="1878"/>
                </a:lnTo>
                <a:lnTo>
                  <a:pt x="3310" y="1871"/>
                </a:lnTo>
                <a:lnTo>
                  <a:pt x="3312" y="1864"/>
                </a:lnTo>
                <a:lnTo>
                  <a:pt x="3307" y="1859"/>
                </a:lnTo>
                <a:lnTo>
                  <a:pt x="3298" y="1864"/>
                </a:lnTo>
                <a:lnTo>
                  <a:pt x="3294" y="1852"/>
                </a:lnTo>
                <a:lnTo>
                  <a:pt x="3294" y="1847"/>
                </a:lnTo>
                <a:lnTo>
                  <a:pt x="3290" y="1847"/>
                </a:lnTo>
                <a:lnTo>
                  <a:pt x="3286" y="1852"/>
                </a:lnTo>
                <a:lnTo>
                  <a:pt x="3283" y="1849"/>
                </a:lnTo>
                <a:lnTo>
                  <a:pt x="3280" y="1842"/>
                </a:lnTo>
                <a:lnTo>
                  <a:pt x="3282" y="1836"/>
                </a:lnTo>
                <a:close/>
                <a:moveTo>
                  <a:pt x="5117" y="200"/>
                </a:moveTo>
                <a:lnTo>
                  <a:pt x="5103" y="186"/>
                </a:lnTo>
                <a:lnTo>
                  <a:pt x="5099" y="179"/>
                </a:lnTo>
                <a:lnTo>
                  <a:pt x="5093" y="144"/>
                </a:lnTo>
                <a:lnTo>
                  <a:pt x="5095" y="126"/>
                </a:lnTo>
                <a:lnTo>
                  <a:pt x="5105" y="69"/>
                </a:lnTo>
                <a:lnTo>
                  <a:pt x="5105" y="47"/>
                </a:lnTo>
                <a:lnTo>
                  <a:pt x="5102" y="39"/>
                </a:lnTo>
                <a:lnTo>
                  <a:pt x="5097" y="18"/>
                </a:lnTo>
                <a:lnTo>
                  <a:pt x="5093" y="10"/>
                </a:lnTo>
                <a:lnTo>
                  <a:pt x="5081" y="12"/>
                </a:lnTo>
                <a:lnTo>
                  <a:pt x="5071" y="0"/>
                </a:lnTo>
                <a:lnTo>
                  <a:pt x="5058" y="10"/>
                </a:lnTo>
                <a:lnTo>
                  <a:pt x="5021" y="36"/>
                </a:lnTo>
                <a:lnTo>
                  <a:pt x="5009" y="40"/>
                </a:lnTo>
                <a:lnTo>
                  <a:pt x="4998" y="38"/>
                </a:lnTo>
                <a:lnTo>
                  <a:pt x="4992" y="38"/>
                </a:lnTo>
                <a:lnTo>
                  <a:pt x="4960" y="45"/>
                </a:lnTo>
                <a:lnTo>
                  <a:pt x="4954" y="44"/>
                </a:lnTo>
                <a:lnTo>
                  <a:pt x="4944" y="45"/>
                </a:lnTo>
                <a:lnTo>
                  <a:pt x="4938" y="51"/>
                </a:lnTo>
                <a:lnTo>
                  <a:pt x="4937" y="56"/>
                </a:lnTo>
                <a:lnTo>
                  <a:pt x="4935" y="59"/>
                </a:lnTo>
                <a:lnTo>
                  <a:pt x="4933" y="62"/>
                </a:lnTo>
                <a:lnTo>
                  <a:pt x="4931" y="63"/>
                </a:lnTo>
                <a:lnTo>
                  <a:pt x="4927" y="64"/>
                </a:lnTo>
                <a:lnTo>
                  <a:pt x="4919" y="76"/>
                </a:lnTo>
                <a:lnTo>
                  <a:pt x="4913" y="81"/>
                </a:lnTo>
                <a:lnTo>
                  <a:pt x="4908" y="83"/>
                </a:lnTo>
                <a:lnTo>
                  <a:pt x="4906" y="83"/>
                </a:lnTo>
                <a:lnTo>
                  <a:pt x="4902" y="82"/>
                </a:lnTo>
                <a:lnTo>
                  <a:pt x="4899" y="81"/>
                </a:lnTo>
                <a:lnTo>
                  <a:pt x="4896" y="80"/>
                </a:lnTo>
                <a:lnTo>
                  <a:pt x="4893" y="80"/>
                </a:lnTo>
                <a:lnTo>
                  <a:pt x="4870" y="80"/>
                </a:lnTo>
                <a:lnTo>
                  <a:pt x="4868" y="80"/>
                </a:lnTo>
                <a:lnTo>
                  <a:pt x="4865" y="78"/>
                </a:lnTo>
                <a:lnTo>
                  <a:pt x="4843" y="77"/>
                </a:lnTo>
                <a:lnTo>
                  <a:pt x="4839" y="77"/>
                </a:lnTo>
                <a:lnTo>
                  <a:pt x="4828" y="73"/>
                </a:lnTo>
                <a:lnTo>
                  <a:pt x="4820" y="71"/>
                </a:lnTo>
                <a:lnTo>
                  <a:pt x="4812" y="70"/>
                </a:lnTo>
                <a:lnTo>
                  <a:pt x="4807" y="70"/>
                </a:lnTo>
                <a:lnTo>
                  <a:pt x="4803" y="71"/>
                </a:lnTo>
                <a:lnTo>
                  <a:pt x="4802" y="73"/>
                </a:lnTo>
                <a:lnTo>
                  <a:pt x="4797" y="77"/>
                </a:lnTo>
                <a:lnTo>
                  <a:pt x="4795" y="78"/>
                </a:lnTo>
                <a:lnTo>
                  <a:pt x="4784" y="83"/>
                </a:lnTo>
                <a:lnTo>
                  <a:pt x="4777" y="83"/>
                </a:lnTo>
                <a:lnTo>
                  <a:pt x="4771" y="84"/>
                </a:lnTo>
                <a:lnTo>
                  <a:pt x="4768" y="84"/>
                </a:lnTo>
                <a:lnTo>
                  <a:pt x="4765" y="84"/>
                </a:lnTo>
                <a:lnTo>
                  <a:pt x="4726" y="70"/>
                </a:lnTo>
                <a:lnTo>
                  <a:pt x="4722" y="68"/>
                </a:lnTo>
                <a:lnTo>
                  <a:pt x="4713" y="58"/>
                </a:lnTo>
                <a:lnTo>
                  <a:pt x="4710" y="58"/>
                </a:lnTo>
                <a:lnTo>
                  <a:pt x="4708" y="58"/>
                </a:lnTo>
                <a:lnTo>
                  <a:pt x="4706" y="59"/>
                </a:lnTo>
                <a:lnTo>
                  <a:pt x="4704" y="61"/>
                </a:lnTo>
                <a:lnTo>
                  <a:pt x="4704" y="63"/>
                </a:lnTo>
                <a:lnTo>
                  <a:pt x="4703" y="65"/>
                </a:lnTo>
                <a:lnTo>
                  <a:pt x="4703" y="68"/>
                </a:lnTo>
                <a:lnTo>
                  <a:pt x="4701" y="71"/>
                </a:lnTo>
                <a:lnTo>
                  <a:pt x="4697" y="74"/>
                </a:lnTo>
                <a:lnTo>
                  <a:pt x="4694" y="75"/>
                </a:lnTo>
                <a:lnTo>
                  <a:pt x="4689" y="74"/>
                </a:lnTo>
                <a:lnTo>
                  <a:pt x="4684" y="73"/>
                </a:lnTo>
                <a:lnTo>
                  <a:pt x="4682" y="71"/>
                </a:lnTo>
                <a:lnTo>
                  <a:pt x="4680" y="70"/>
                </a:lnTo>
                <a:lnTo>
                  <a:pt x="4679" y="68"/>
                </a:lnTo>
                <a:lnTo>
                  <a:pt x="4678" y="67"/>
                </a:lnTo>
                <a:lnTo>
                  <a:pt x="4678" y="64"/>
                </a:lnTo>
                <a:lnTo>
                  <a:pt x="4678" y="59"/>
                </a:lnTo>
                <a:lnTo>
                  <a:pt x="4677" y="56"/>
                </a:lnTo>
                <a:lnTo>
                  <a:pt x="4674" y="52"/>
                </a:lnTo>
                <a:lnTo>
                  <a:pt x="4667" y="46"/>
                </a:lnTo>
                <a:lnTo>
                  <a:pt x="4663" y="45"/>
                </a:lnTo>
                <a:lnTo>
                  <a:pt x="4660" y="45"/>
                </a:lnTo>
                <a:lnTo>
                  <a:pt x="4658" y="46"/>
                </a:lnTo>
                <a:lnTo>
                  <a:pt x="4654" y="49"/>
                </a:lnTo>
                <a:lnTo>
                  <a:pt x="4642" y="59"/>
                </a:lnTo>
                <a:lnTo>
                  <a:pt x="4635" y="63"/>
                </a:lnTo>
                <a:lnTo>
                  <a:pt x="4634" y="64"/>
                </a:lnTo>
                <a:lnTo>
                  <a:pt x="4628" y="78"/>
                </a:lnTo>
                <a:lnTo>
                  <a:pt x="4627" y="81"/>
                </a:lnTo>
                <a:lnTo>
                  <a:pt x="4626" y="82"/>
                </a:lnTo>
                <a:lnTo>
                  <a:pt x="4624" y="83"/>
                </a:lnTo>
                <a:lnTo>
                  <a:pt x="4617" y="88"/>
                </a:lnTo>
                <a:lnTo>
                  <a:pt x="4605" y="92"/>
                </a:lnTo>
                <a:lnTo>
                  <a:pt x="4587" y="94"/>
                </a:lnTo>
                <a:lnTo>
                  <a:pt x="4581" y="94"/>
                </a:lnTo>
                <a:lnTo>
                  <a:pt x="4579" y="96"/>
                </a:lnTo>
                <a:lnTo>
                  <a:pt x="4568" y="104"/>
                </a:lnTo>
                <a:lnTo>
                  <a:pt x="4561" y="111"/>
                </a:lnTo>
                <a:lnTo>
                  <a:pt x="4558" y="114"/>
                </a:lnTo>
                <a:lnTo>
                  <a:pt x="4555" y="115"/>
                </a:lnTo>
                <a:lnTo>
                  <a:pt x="4552" y="117"/>
                </a:lnTo>
                <a:lnTo>
                  <a:pt x="4549" y="117"/>
                </a:lnTo>
                <a:lnTo>
                  <a:pt x="4536" y="115"/>
                </a:lnTo>
                <a:lnTo>
                  <a:pt x="4530" y="115"/>
                </a:lnTo>
                <a:lnTo>
                  <a:pt x="4526" y="117"/>
                </a:lnTo>
                <a:lnTo>
                  <a:pt x="4481" y="138"/>
                </a:lnTo>
                <a:lnTo>
                  <a:pt x="4476" y="143"/>
                </a:lnTo>
                <a:lnTo>
                  <a:pt x="4474" y="145"/>
                </a:lnTo>
                <a:lnTo>
                  <a:pt x="4464" y="151"/>
                </a:lnTo>
                <a:lnTo>
                  <a:pt x="4461" y="154"/>
                </a:lnTo>
                <a:lnTo>
                  <a:pt x="4457" y="155"/>
                </a:lnTo>
                <a:lnTo>
                  <a:pt x="4452" y="155"/>
                </a:lnTo>
                <a:lnTo>
                  <a:pt x="4449" y="156"/>
                </a:lnTo>
                <a:lnTo>
                  <a:pt x="4447" y="157"/>
                </a:lnTo>
                <a:lnTo>
                  <a:pt x="4445" y="158"/>
                </a:lnTo>
                <a:lnTo>
                  <a:pt x="4444" y="160"/>
                </a:lnTo>
                <a:lnTo>
                  <a:pt x="4444" y="162"/>
                </a:lnTo>
                <a:lnTo>
                  <a:pt x="4443" y="167"/>
                </a:lnTo>
                <a:lnTo>
                  <a:pt x="4454" y="176"/>
                </a:lnTo>
                <a:lnTo>
                  <a:pt x="4457" y="182"/>
                </a:lnTo>
                <a:lnTo>
                  <a:pt x="4458" y="188"/>
                </a:lnTo>
                <a:lnTo>
                  <a:pt x="4460" y="193"/>
                </a:lnTo>
                <a:lnTo>
                  <a:pt x="4462" y="197"/>
                </a:lnTo>
                <a:lnTo>
                  <a:pt x="4463" y="198"/>
                </a:lnTo>
                <a:lnTo>
                  <a:pt x="4473" y="206"/>
                </a:lnTo>
                <a:lnTo>
                  <a:pt x="4484" y="217"/>
                </a:lnTo>
                <a:lnTo>
                  <a:pt x="4486" y="222"/>
                </a:lnTo>
                <a:lnTo>
                  <a:pt x="4487" y="224"/>
                </a:lnTo>
                <a:lnTo>
                  <a:pt x="4487" y="226"/>
                </a:lnTo>
                <a:lnTo>
                  <a:pt x="4486" y="229"/>
                </a:lnTo>
                <a:lnTo>
                  <a:pt x="4482" y="234"/>
                </a:lnTo>
                <a:lnTo>
                  <a:pt x="4481" y="236"/>
                </a:lnTo>
                <a:lnTo>
                  <a:pt x="4480" y="237"/>
                </a:lnTo>
                <a:lnTo>
                  <a:pt x="4479" y="242"/>
                </a:lnTo>
                <a:lnTo>
                  <a:pt x="4478" y="252"/>
                </a:lnTo>
                <a:lnTo>
                  <a:pt x="4478" y="262"/>
                </a:lnTo>
                <a:lnTo>
                  <a:pt x="4478" y="267"/>
                </a:lnTo>
                <a:lnTo>
                  <a:pt x="4476" y="272"/>
                </a:lnTo>
                <a:lnTo>
                  <a:pt x="4472" y="281"/>
                </a:lnTo>
                <a:lnTo>
                  <a:pt x="4470" y="284"/>
                </a:lnTo>
                <a:lnTo>
                  <a:pt x="4470" y="294"/>
                </a:lnTo>
                <a:lnTo>
                  <a:pt x="4470" y="297"/>
                </a:lnTo>
                <a:lnTo>
                  <a:pt x="4469" y="299"/>
                </a:lnTo>
                <a:lnTo>
                  <a:pt x="4467" y="302"/>
                </a:lnTo>
                <a:lnTo>
                  <a:pt x="4466" y="304"/>
                </a:lnTo>
                <a:lnTo>
                  <a:pt x="4463" y="305"/>
                </a:lnTo>
                <a:lnTo>
                  <a:pt x="4462" y="306"/>
                </a:lnTo>
                <a:lnTo>
                  <a:pt x="4461" y="306"/>
                </a:lnTo>
                <a:lnTo>
                  <a:pt x="4458" y="306"/>
                </a:lnTo>
                <a:lnTo>
                  <a:pt x="4454" y="306"/>
                </a:lnTo>
                <a:lnTo>
                  <a:pt x="4450" y="306"/>
                </a:lnTo>
                <a:lnTo>
                  <a:pt x="4445" y="309"/>
                </a:lnTo>
                <a:lnTo>
                  <a:pt x="4433" y="314"/>
                </a:lnTo>
                <a:lnTo>
                  <a:pt x="4431" y="315"/>
                </a:lnTo>
                <a:lnTo>
                  <a:pt x="4430" y="315"/>
                </a:lnTo>
                <a:lnTo>
                  <a:pt x="4427" y="314"/>
                </a:lnTo>
                <a:lnTo>
                  <a:pt x="4419" y="311"/>
                </a:lnTo>
                <a:lnTo>
                  <a:pt x="4411" y="310"/>
                </a:lnTo>
                <a:lnTo>
                  <a:pt x="4408" y="310"/>
                </a:lnTo>
                <a:lnTo>
                  <a:pt x="4405" y="310"/>
                </a:lnTo>
                <a:lnTo>
                  <a:pt x="4402" y="311"/>
                </a:lnTo>
                <a:lnTo>
                  <a:pt x="4400" y="312"/>
                </a:lnTo>
                <a:lnTo>
                  <a:pt x="4399" y="315"/>
                </a:lnTo>
                <a:lnTo>
                  <a:pt x="4395" y="320"/>
                </a:lnTo>
                <a:lnTo>
                  <a:pt x="4393" y="330"/>
                </a:lnTo>
                <a:lnTo>
                  <a:pt x="4392" y="333"/>
                </a:lnTo>
                <a:lnTo>
                  <a:pt x="4389" y="334"/>
                </a:lnTo>
                <a:lnTo>
                  <a:pt x="4387" y="333"/>
                </a:lnTo>
                <a:lnTo>
                  <a:pt x="4384" y="331"/>
                </a:lnTo>
                <a:lnTo>
                  <a:pt x="4382" y="329"/>
                </a:lnTo>
                <a:lnTo>
                  <a:pt x="4380" y="328"/>
                </a:lnTo>
                <a:lnTo>
                  <a:pt x="4377" y="328"/>
                </a:lnTo>
                <a:lnTo>
                  <a:pt x="4373" y="328"/>
                </a:lnTo>
                <a:lnTo>
                  <a:pt x="4369" y="327"/>
                </a:lnTo>
                <a:lnTo>
                  <a:pt x="4368" y="326"/>
                </a:lnTo>
                <a:lnTo>
                  <a:pt x="4365" y="324"/>
                </a:lnTo>
                <a:lnTo>
                  <a:pt x="4364" y="323"/>
                </a:lnTo>
                <a:lnTo>
                  <a:pt x="4350" y="299"/>
                </a:lnTo>
                <a:lnTo>
                  <a:pt x="4349" y="299"/>
                </a:lnTo>
                <a:lnTo>
                  <a:pt x="4346" y="299"/>
                </a:lnTo>
                <a:lnTo>
                  <a:pt x="4345" y="299"/>
                </a:lnTo>
                <a:lnTo>
                  <a:pt x="4339" y="303"/>
                </a:lnTo>
                <a:lnTo>
                  <a:pt x="4324" y="312"/>
                </a:lnTo>
                <a:lnTo>
                  <a:pt x="4320" y="315"/>
                </a:lnTo>
                <a:lnTo>
                  <a:pt x="4315" y="316"/>
                </a:lnTo>
                <a:lnTo>
                  <a:pt x="4313" y="316"/>
                </a:lnTo>
                <a:lnTo>
                  <a:pt x="4308" y="317"/>
                </a:lnTo>
                <a:lnTo>
                  <a:pt x="4304" y="317"/>
                </a:lnTo>
                <a:lnTo>
                  <a:pt x="4302" y="318"/>
                </a:lnTo>
                <a:lnTo>
                  <a:pt x="4295" y="322"/>
                </a:lnTo>
                <a:lnTo>
                  <a:pt x="4293" y="323"/>
                </a:lnTo>
                <a:lnTo>
                  <a:pt x="4290" y="323"/>
                </a:lnTo>
                <a:lnTo>
                  <a:pt x="4287" y="323"/>
                </a:lnTo>
                <a:lnTo>
                  <a:pt x="4283" y="324"/>
                </a:lnTo>
                <a:lnTo>
                  <a:pt x="4281" y="327"/>
                </a:lnTo>
                <a:lnTo>
                  <a:pt x="4279" y="327"/>
                </a:lnTo>
                <a:lnTo>
                  <a:pt x="4277" y="333"/>
                </a:lnTo>
                <a:lnTo>
                  <a:pt x="4269" y="348"/>
                </a:lnTo>
                <a:lnTo>
                  <a:pt x="4265" y="355"/>
                </a:lnTo>
                <a:lnTo>
                  <a:pt x="4266" y="367"/>
                </a:lnTo>
                <a:lnTo>
                  <a:pt x="4265" y="370"/>
                </a:lnTo>
                <a:lnTo>
                  <a:pt x="4263" y="372"/>
                </a:lnTo>
                <a:lnTo>
                  <a:pt x="4254" y="377"/>
                </a:lnTo>
                <a:lnTo>
                  <a:pt x="4251" y="379"/>
                </a:lnTo>
                <a:lnTo>
                  <a:pt x="4245" y="389"/>
                </a:lnTo>
                <a:lnTo>
                  <a:pt x="4242" y="394"/>
                </a:lnTo>
                <a:lnTo>
                  <a:pt x="4238" y="396"/>
                </a:lnTo>
                <a:lnTo>
                  <a:pt x="4229" y="399"/>
                </a:lnTo>
                <a:lnTo>
                  <a:pt x="4228" y="402"/>
                </a:lnTo>
                <a:lnTo>
                  <a:pt x="4227" y="405"/>
                </a:lnTo>
                <a:lnTo>
                  <a:pt x="4226" y="408"/>
                </a:lnTo>
                <a:lnTo>
                  <a:pt x="4219" y="409"/>
                </a:lnTo>
                <a:lnTo>
                  <a:pt x="4210" y="413"/>
                </a:lnTo>
                <a:lnTo>
                  <a:pt x="4207" y="414"/>
                </a:lnTo>
                <a:lnTo>
                  <a:pt x="4197" y="411"/>
                </a:lnTo>
                <a:lnTo>
                  <a:pt x="4193" y="407"/>
                </a:lnTo>
                <a:lnTo>
                  <a:pt x="4195" y="401"/>
                </a:lnTo>
                <a:lnTo>
                  <a:pt x="4193" y="395"/>
                </a:lnTo>
                <a:lnTo>
                  <a:pt x="4191" y="391"/>
                </a:lnTo>
                <a:lnTo>
                  <a:pt x="4184" y="388"/>
                </a:lnTo>
                <a:lnTo>
                  <a:pt x="4183" y="385"/>
                </a:lnTo>
                <a:lnTo>
                  <a:pt x="4180" y="370"/>
                </a:lnTo>
                <a:lnTo>
                  <a:pt x="4180" y="357"/>
                </a:lnTo>
                <a:lnTo>
                  <a:pt x="4179" y="354"/>
                </a:lnTo>
                <a:lnTo>
                  <a:pt x="4178" y="352"/>
                </a:lnTo>
                <a:lnTo>
                  <a:pt x="4177" y="349"/>
                </a:lnTo>
                <a:lnTo>
                  <a:pt x="4180" y="345"/>
                </a:lnTo>
                <a:lnTo>
                  <a:pt x="4177" y="339"/>
                </a:lnTo>
                <a:lnTo>
                  <a:pt x="4171" y="312"/>
                </a:lnTo>
                <a:lnTo>
                  <a:pt x="4143" y="297"/>
                </a:lnTo>
                <a:lnTo>
                  <a:pt x="4128" y="286"/>
                </a:lnTo>
                <a:lnTo>
                  <a:pt x="4120" y="283"/>
                </a:lnTo>
                <a:lnTo>
                  <a:pt x="4111" y="280"/>
                </a:lnTo>
                <a:lnTo>
                  <a:pt x="4096" y="280"/>
                </a:lnTo>
                <a:lnTo>
                  <a:pt x="4086" y="279"/>
                </a:lnTo>
                <a:lnTo>
                  <a:pt x="4080" y="275"/>
                </a:lnTo>
                <a:lnTo>
                  <a:pt x="4078" y="268"/>
                </a:lnTo>
                <a:lnTo>
                  <a:pt x="4077" y="259"/>
                </a:lnTo>
                <a:lnTo>
                  <a:pt x="4077" y="246"/>
                </a:lnTo>
                <a:lnTo>
                  <a:pt x="4073" y="237"/>
                </a:lnTo>
                <a:lnTo>
                  <a:pt x="4065" y="235"/>
                </a:lnTo>
                <a:lnTo>
                  <a:pt x="4055" y="234"/>
                </a:lnTo>
                <a:lnTo>
                  <a:pt x="4047" y="232"/>
                </a:lnTo>
                <a:lnTo>
                  <a:pt x="4040" y="228"/>
                </a:lnTo>
                <a:lnTo>
                  <a:pt x="4034" y="223"/>
                </a:lnTo>
                <a:lnTo>
                  <a:pt x="4028" y="218"/>
                </a:lnTo>
                <a:lnTo>
                  <a:pt x="4011" y="215"/>
                </a:lnTo>
                <a:lnTo>
                  <a:pt x="4003" y="211"/>
                </a:lnTo>
                <a:lnTo>
                  <a:pt x="3988" y="201"/>
                </a:lnTo>
                <a:lnTo>
                  <a:pt x="3972" y="197"/>
                </a:lnTo>
                <a:lnTo>
                  <a:pt x="3955" y="197"/>
                </a:lnTo>
                <a:lnTo>
                  <a:pt x="3919" y="205"/>
                </a:lnTo>
                <a:lnTo>
                  <a:pt x="3901" y="206"/>
                </a:lnTo>
                <a:lnTo>
                  <a:pt x="3849" y="205"/>
                </a:lnTo>
                <a:lnTo>
                  <a:pt x="3832" y="201"/>
                </a:lnTo>
                <a:lnTo>
                  <a:pt x="3819" y="193"/>
                </a:lnTo>
                <a:lnTo>
                  <a:pt x="3796" y="172"/>
                </a:lnTo>
                <a:lnTo>
                  <a:pt x="3779" y="160"/>
                </a:lnTo>
                <a:lnTo>
                  <a:pt x="3770" y="156"/>
                </a:lnTo>
                <a:lnTo>
                  <a:pt x="3761" y="160"/>
                </a:lnTo>
                <a:lnTo>
                  <a:pt x="3754" y="163"/>
                </a:lnTo>
                <a:lnTo>
                  <a:pt x="3745" y="164"/>
                </a:lnTo>
                <a:lnTo>
                  <a:pt x="3720" y="163"/>
                </a:lnTo>
                <a:lnTo>
                  <a:pt x="3714" y="164"/>
                </a:lnTo>
                <a:lnTo>
                  <a:pt x="3691" y="172"/>
                </a:lnTo>
                <a:lnTo>
                  <a:pt x="3673" y="176"/>
                </a:lnTo>
                <a:lnTo>
                  <a:pt x="3658" y="182"/>
                </a:lnTo>
                <a:lnTo>
                  <a:pt x="3650" y="184"/>
                </a:lnTo>
                <a:lnTo>
                  <a:pt x="3637" y="182"/>
                </a:lnTo>
                <a:lnTo>
                  <a:pt x="3629" y="182"/>
                </a:lnTo>
                <a:lnTo>
                  <a:pt x="3612" y="186"/>
                </a:lnTo>
                <a:lnTo>
                  <a:pt x="3597" y="185"/>
                </a:lnTo>
                <a:lnTo>
                  <a:pt x="3551" y="186"/>
                </a:lnTo>
                <a:lnTo>
                  <a:pt x="3544" y="186"/>
                </a:lnTo>
                <a:lnTo>
                  <a:pt x="3539" y="188"/>
                </a:lnTo>
                <a:lnTo>
                  <a:pt x="3530" y="193"/>
                </a:lnTo>
                <a:lnTo>
                  <a:pt x="3524" y="188"/>
                </a:lnTo>
                <a:lnTo>
                  <a:pt x="3518" y="187"/>
                </a:lnTo>
                <a:lnTo>
                  <a:pt x="3502" y="188"/>
                </a:lnTo>
                <a:lnTo>
                  <a:pt x="3495" y="186"/>
                </a:lnTo>
                <a:lnTo>
                  <a:pt x="3493" y="180"/>
                </a:lnTo>
                <a:lnTo>
                  <a:pt x="3491" y="174"/>
                </a:lnTo>
                <a:lnTo>
                  <a:pt x="3485" y="168"/>
                </a:lnTo>
                <a:lnTo>
                  <a:pt x="3479" y="172"/>
                </a:lnTo>
                <a:lnTo>
                  <a:pt x="3440" y="176"/>
                </a:lnTo>
                <a:lnTo>
                  <a:pt x="3434" y="180"/>
                </a:lnTo>
                <a:lnTo>
                  <a:pt x="3419" y="207"/>
                </a:lnTo>
                <a:lnTo>
                  <a:pt x="3413" y="216"/>
                </a:lnTo>
                <a:lnTo>
                  <a:pt x="3406" y="219"/>
                </a:lnTo>
                <a:lnTo>
                  <a:pt x="3396" y="219"/>
                </a:lnTo>
                <a:lnTo>
                  <a:pt x="3356" y="238"/>
                </a:lnTo>
                <a:lnTo>
                  <a:pt x="3351" y="240"/>
                </a:lnTo>
                <a:lnTo>
                  <a:pt x="3350" y="243"/>
                </a:lnTo>
                <a:lnTo>
                  <a:pt x="3345" y="248"/>
                </a:lnTo>
                <a:lnTo>
                  <a:pt x="3340" y="250"/>
                </a:lnTo>
                <a:lnTo>
                  <a:pt x="3332" y="254"/>
                </a:lnTo>
                <a:lnTo>
                  <a:pt x="3329" y="257"/>
                </a:lnTo>
                <a:lnTo>
                  <a:pt x="3327" y="262"/>
                </a:lnTo>
                <a:lnTo>
                  <a:pt x="3323" y="266"/>
                </a:lnTo>
                <a:lnTo>
                  <a:pt x="3316" y="271"/>
                </a:lnTo>
                <a:lnTo>
                  <a:pt x="3308" y="275"/>
                </a:lnTo>
                <a:lnTo>
                  <a:pt x="3298" y="279"/>
                </a:lnTo>
                <a:lnTo>
                  <a:pt x="3289" y="280"/>
                </a:lnTo>
                <a:lnTo>
                  <a:pt x="3282" y="284"/>
                </a:lnTo>
                <a:lnTo>
                  <a:pt x="3278" y="292"/>
                </a:lnTo>
                <a:lnTo>
                  <a:pt x="3273" y="310"/>
                </a:lnTo>
                <a:lnTo>
                  <a:pt x="3270" y="318"/>
                </a:lnTo>
                <a:lnTo>
                  <a:pt x="3263" y="326"/>
                </a:lnTo>
                <a:lnTo>
                  <a:pt x="3254" y="331"/>
                </a:lnTo>
                <a:lnTo>
                  <a:pt x="3243" y="335"/>
                </a:lnTo>
                <a:lnTo>
                  <a:pt x="3232" y="345"/>
                </a:lnTo>
                <a:lnTo>
                  <a:pt x="3230" y="345"/>
                </a:lnTo>
                <a:lnTo>
                  <a:pt x="0" y="345"/>
                </a:lnTo>
                <a:lnTo>
                  <a:pt x="0" y="2379"/>
                </a:lnTo>
                <a:lnTo>
                  <a:pt x="9" y="2392"/>
                </a:lnTo>
                <a:lnTo>
                  <a:pt x="19" y="2397"/>
                </a:lnTo>
                <a:lnTo>
                  <a:pt x="54" y="2398"/>
                </a:lnTo>
                <a:lnTo>
                  <a:pt x="64" y="2400"/>
                </a:lnTo>
                <a:lnTo>
                  <a:pt x="70" y="2403"/>
                </a:lnTo>
                <a:lnTo>
                  <a:pt x="74" y="2407"/>
                </a:lnTo>
                <a:lnTo>
                  <a:pt x="77" y="2408"/>
                </a:lnTo>
                <a:lnTo>
                  <a:pt x="83" y="2408"/>
                </a:lnTo>
                <a:lnTo>
                  <a:pt x="87" y="2407"/>
                </a:lnTo>
                <a:lnTo>
                  <a:pt x="93" y="2403"/>
                </a:lnTo>
                <a:lnTo>
                  <a:pt x="95" y="2402"/>
                </a:lnTo>
                <a:lnTo>
                  <a:pt x="97" y="2403"/>
                </a:lnTo>
                <a:lnTo>
                  <a:pt x="102" y="2405"/>
                </a:lnTo>
                <a:lnTo>
                  <a:pt x="105" y="2405"/>
                </a:lnTo>
                <a:lnTo>
                  <a:pt x="107" y="2407"/>
                </a:lnTo>
                <a:lnTo>
                  <a:pt x="111" y="2411"/>
                </a:lnTo>
                <a:lnTo>
                  <a:pt x="115" y="2415"/>
                </a:lnTo>
                <a:lnTo>
                  <a:pt x="121" y="2416"/>
                </a:lnTo>
                <a:lnTo>
                  <a:pt x="125" y="2419"/>
                </a:lnTo>
                <a:lnTo>
                  <a:pt x="130" y="2427"/>
                </a:lnTo>
                <a:lnTo>
                  <a:pt x="134" y="2431"/>
                </a:lnTo>
                <a:lnTo>
                  <a:pt x="140" y="2431"/>
                </a:lnTo>
                <a:lnTo>
                  <a:pt x="149" y="2428"/>
                </a:lnTo>
                <a:lnTo>
                  <a:pt x="158" y="2426"/>
                </a:lnTo>
                <a:lnTo>
                  <a:pt x="165" y="2429"/>
                </a:lnTo>
                <a:lnTo>
                  <a:pt x="168" y="2431"/>
                </a:lnTo>
                <a:lnTo>
                  <a:pt x="181" y="2439"/>
                </a:lnTo>
                <a:lnTo>
                  <a:pt x="186" y="2440"/>
                </a:lnTo>
                <a:lnTo>
                  <a:pt x="207" y="2441"/>
                </a:lnTo>
                <a:lnTo>
                  <a:pt x="210" y="2444"/>
                </a:lnTo>
                <a:lnTo>
                  <a:pt x="212" y="2452"/>
                </a:lnTo>
                <a:lnTo>
                  <a:pt x="214" y="2457"/>
                </a:lnTo>
                <a:lnTo>
                  <a:pt x="218" y="2459"/>
                </a:lnTo>
                <a:lnTo>
                  <a:pt x="222" y="2460"/>
                </a:lnTo>
                <a:lnTo>
                  <a:pt x="230" y="2459"/>
                </a:lnTo>
                <a:lnTo>
                  <a:pt x="236" y="2454"/>
                </a:lnTo>
                <a:lnTo>
                  <a:pt x="245" y="2441"/>
                </a:lnTo>
                <a:lnTo>
                  <a:pt x="256" y="2432"/>
                </a:lnTo>
                <a:lnTo>
                  <a:pt x="269" y="2423"/>
                </a:lnTo>
                <a:lnTo>
                  <a:pt x="286" y="2416"/>
                </a:lnTo>
                <a:lnTo>
                  <a:pt x="304" y="2414"/>
                </a:lnTo>
                <a:lnTo>
                  <a:pt x="312" y="2415"/>
                </a:lnTo>
                <a:lnTo>
                  <a:pt x="331" y="2423"/>
                </a:lnTo>
                <a:lnTo>
                  <a:pt x="341" y="2425"/>
                </a:lnTo>
                <a:lnTo>
                  <a:pt x="360" y="2425"/>
                </a:lnTo>
                <a:lnTo>
                  <a:pt x="367" y="2423"/>
                </a:lnTo>
                <a:lnTo>
                  <a:pt x="375" y="2420"/>
                </a:lnTo>
                <a:lnTo>
                  <a:pt x="380" y="2421"/>
                </a:lnTo>
                <a:lnTo>
                  <a:pt x="385" y="2422"/>
                </a:lnTo>
                <a:lnTo>
                  <a:pt x="389" y="2422"/>
                </a:lnTo>
                <a:lnTo>
                  <a:pt x="393" y="2422"/>
                </a:lnTo>
                <a:lnTo>
                  <a:pt x="415" y="2417"/>
                </a:lnTo>
                <a:lnTo>
                  <a:pt x="426" y="2419"/>
                </a:lnTo>
                <a:lnTo>
                  <a:pt x="436" y="2427"/>
                </a:lnTo>
                <a:lnTo>
                  <a:pt x="444" y="2441"/>
                </a:lnTo>
                <a:lnTo>
                  <a:pt x="448" y="2440"/>
                </a:lnTo>
                <a:lnTo>
                  <a:pt x="455" y="2437"/>
                </a:lnTo>
                <a:lnTo>
                  <a:pt x="458" y="2435"/>
                </a:lnTo>
                <a:lnTo>
                  <a:pt x="466" y="2437"/>
                </a:lnTo>
                <a:lnTo>
                  <a:pt x="472" y="2438"/>
                </a:lnTo>
                <a:lnTo>
                  <a:pt x="477" y="2441"/>
                </a:lnTo>
                <a:lnTo>
                  <a:pt x="483" y="2448"/>
                </a:lnTo>
                <a:lnTo>
                  <a:pt x="486" y="2450"/>
                </a:lnTo>
                <a:lnTo>
                  <a:pt x="496" y="2450"/>
                </a:lnTo>
                <a:lnTo>
                  <a:pt x="501" y="2450"/>
                </a:lnTo>
                <a:lnTo>
                  <a:pt x="502" y="2452"/>
                </a:lnTo>
                <a:lnTo>
                  <a:pt x="506" y="2460"/>
                </a:lnTo>
                <a:lnTo>
                  <a:pt x="508" y="2470"/>
                </a:lnTo>
                <a:lnTo>
                  <a:pt x="509" y="2479"/>
                </a:lnTo>
                <a:lnTo>
                  <a:pt x="510" y="2483"/>
                </a:lnTo>
                <a:lnTo>
                  <a:pt x="513" y="2484"/>
                </a:lnTo>
                <a:lnTo>
                  <a:pt x="516" y="2485"/>
                </a:lnTo>
                <a:lnTo>
                  <a:pt x="521" y="2493"/>
                </a:lnTo>
                <a:lnTo>
                  <a:pt x="529" y="2501"/>
                </a:lnTo>
                <a:lnTo>
                  <a:pt x="538" y="2508"/>
                </a:lnTo>
                <a:lnTo>
                  <a:pt x="545" y="2510"/>
                </a:lnTo>
                <a:lnTo>
                  <a:pt x="553" y="2510"/>
                </a:lnTo>
                <a:lnTo>
                  <a:pt x="560" y="2508"/>
                </a:lnTo>
                <a:lnTo>
                  <a:pt x="566" y="2509"/>
                </a:lnTo>
                <a:lnTo>
                  <a:pt x="570" y="2516"/>
                </a:lnTo>
                <a:lnTo>
                  <a:pt x="566" y="2524"/>
                </a:lnTo>
                <a:lnTo>
                  <a:pt x="558" y="2536"/>
                </a:lnTo>
                <a:lnTo>
                  <a:pt x="556" y="2544"/>
                </a:lnTo>
                <a:lnTo>
                  <a:pt x="556" y="2552"/>
                </a:lnTo>
                <a:lnTo>
                  <a:pt x="562" y="2588"/>
                </a:lnTo>
                <a:lnTo>
                  <a:pt x="565" y="2594"/>
                </a:lnTo>
                <a:lnTo>
                  <a:pt x="592" y="2612"/>
                </a:lnTo>
                <a:lnTo>
                  <a:pt x="595" y="2617"/>
                </a:lnTo>
                <a:lnTo>
                  <a:pt x="596" y="2620"/>
                </a:lnTo>
                <a:lnTo>
                  <a:pt x="596" y="2623"/>
                </a:lnTo>
                <a:lnTo>
                  <a:pt x="595" y="2625"/>
                </a:lnTo>
                <a:lnTo>
                  <a:pt x="595" y="2629"/>
                </a:lnTo>
                <a:lnTo>
                  <a:pt x="596" y="2632"/>
                </a:lnTo>
                <a:lnTo>
                  <a:pt x="606" y="2642"/>
                </a:lnTo>
                <a:lnTo>
                  <a:pt x="617" y="2663"/>
                </a:lnTo>
                <a:lnTo>
                  <a:pt x="618" y="2667"/>
                </a:lnTo>
                <a:lnTo>
                  <a:pt x="617" y="2676"/>
                </a:lnTo>
                <a:lnTo>
                  <a:pt x="619" y="2679"/>
                </a:lnTo>
                <a:lnTo>
                  <a:pt x="623" y="2682"/>
                </a:lnTo>
                <a:lnTo>
                  <a:pt x="627" y="2685"/>
                </a:lnTo>
                <a:lnTo>
                  <a:pt x="631" y="2686"/>
                </a:lnTo>
                <a:lnTo>
                  <a:pt x="639" y="2687"/>
                </a:lnTo>
                <a:lnTo>
                  <a:pt x="646" y="2687"/>
                </a:lnTo>
                <a:lnTo>
                  <a:pt x="652" y="2688"/>
                </a:lnTo>
                <a:lnTo>
                  <a:pt x="658" y="2694"/>
                </a:lnTo>
                <a:lnTo>
                  <a:pt x="666" y="2691"/>
                </a:lnTo>
                <a:lnTo>
                  <a:pt x="667" y="2687"/>
                </a:lnTo>
                <a:lnTo>
                  <a:pt x="662" y="2680"/>
                </a:lnTo>
                <a:lnTo>
                  <a:pt x="661" y="2674"/>
                </a:lnTo>
                <a:lnTo>
                  <a:pt x="661" y="2670"/>
                </a:lnTo>
                <a:lnTo>
                  <a:pt x="664" y="2669"/>
                </a:lnTo>
                <a:lnTo>
                  <a:pt x="673" y="2669"/>
                </a:lnTo>
                <a:lnTo>
                  <a:pt x="680" y="2669"/>
                </a:lnTo>
                <a:lnTo>
                  <a:pt x="683" y="2670"/>
                </a:lnTo>
                <a:lnTo>
                  <a:pt x="687" y="2668"/>
                </a:lnTo>
                <a:lnTo>
                  <a:pt x="689" y="2661"/>
                </a:lnTo>
                <a:lnTo>
                  <a:pt x="688" y="2661"/>
                </a:lnTo>
                <a:lnTo>
                  <a:pt x="688" y="2657"/>
                </a:lnTo>
                <a:lnTo>
                  <a:pt x="687" y="2651"/>
                </a:lnTo>
                <a:lnTo>
                  <a:pt x="687" y="2648"/>
                </a:lnTo>
                <a:lnTo>
                  <a:pt x="689" y="2645"/>
                </a:lnTo>
                <a:lnTo>
                  <a:pt x="691" y="2644"/>
                </a:lnTo>
                <a:lnTo>
                  <a:pt x="692" y="2642"/>
                </a:lnTo>
                <a:lnTo>
                  <a:pt x="695" y="2624"/>
                </a:lnTo>
                <a:lnTo>
                  <a:pt x="700" y="2617"/>
                </a:lnTo>
                <a:lnTo>
                  <a:pt x="707" y="2613"/>
                </a:lnTo>
                <a:lnTo>
                  <a:pt x="712" y="2613"/>
                </a:lnTo>
                <a:lnTo>
                  <a:pt x="722" y="2608"/>
                </a:lnTo>
                <a:lnTo>
                  <a:pt x="725" y="2608"/>
                </a:lnTo>
                <a:lnTo>
                  <a:pt x="730" y="2610"/>
                </a:lnTo>
                <a:lnTo>
                  <a:pt x="732" y="2612"/>
                </a:lnTo>
                <a:lnTo>
                  <a:pt x="737" y="2617"/>
                </a:lnTo>
                <a:lnTo>
                  <a:pt x="749" y="2621"/>
                </a:lnTo>
                <a:lnTo>
                  <a:pt x="751" y="2624"/>
                </a:lnTo>
                <a:lnTo>
                  <a:pt x="754" y="2627"/>
                </a:lnTo>
                <a:lnTo>
                  <a:pt x="756" y="2637"/>
                </a:lnTo>
                <a:lnTo>
                  <a:pt x="757" y="2641"/>
                </a:lnTo>
                <a:lnTo>
                  <a:pt x="761" y="2645"/>
                </a:lnTo>
                <a:lnTo>
                  <a:pt x="762" y="2648"/>
                </a:lnTo>
                <a:lnTo>
                  <a:pt x="774" y="2643"/>
                </a:lnTo>
                <a:lnTo>
                  <a:pt x="777" y="2641"/>
                </a:lnTo>
                <a:lnTo>
                  <a:pt x="779" y="2638"/>
                </a:lnTo>
                <a:lnTo>
                  <a:pt x="784" y="2638"/>
                </a:lnTo>
                <a:lnTo>
                  <a:pt x="797" y="2648"/>
                </a:lnTo>
                <a:lnTo>
                  <a:pt x="803" y="2653"/>
                </a:lnTo>
                <a:lnTo>
                  <a:pt x="806" y="2649"/>
                </a:lnTo>
                <a:lnTo>
                  <a:pt x="809" y="2643"/>
                </a:lnTo>
                <a:lnTo>
                  <a:pt x="816" y="2645"/>
                </a:lnTo>
                <a:lnTo>
                  <a:pt x="831" y="2653"/>
                </a:lnTo>
                <a:lnTo>
                  <a:pt x="868" y="2655"/>
                </a:lnTo>
                <a:lnTo>
                  <a:pt x="874" y="2657"/>
                </a:lnTo>
                <a:lnTo>
                  <a:pt x="901" y="2669"/>
                </a:lnTo>
                <a:lnTo>
                  <a:pt x="905" y="2674"/>
                </a:lnTo>
                <a:lnTo>
                  <a:pt x="913" y="2675"/>
                </a:lnTo>
                <a:lnTo>
                  <a:pt x="920" y="2678"/>
                </a:lnTo>
                <a:lnTo>
                  <a:pt x="923" y="2685"/>
                </a:lnTo>
                <a:lnTo>
                  <a:pt x="926" y="2693"/>
                </a:lnTo>
                <a:lnTo>
                  <a:pt x="932" y="2693"/>
                </a:lnTo>
                <a:lnTo>
                  <a:pt x="938" y="2689"/>
                </a:lnTo>
                <a:lnTo>
                  <a:pt x="944" y="2689"/>
                </a:lnTo>
                <a:lnTo>
                  <a:pt x="954" y="2697"/>
                </a:lnTo>
                <a:lnTo>
                  <a:pt x="957" y="2699"/>
                </a:lnTo>
                <a:lnTo>
                  <a:pt x="956" y="2703"/>
                </a:lnTo>
                <a:lnTo>
                  <a:pt x="953" y="2711"/>
                </a:lnTo>
                <a:lnTo>
                  <a:pt x="954" y="2715"/>
                </a:lnTo>
                <a:lnTo>
                  <a:pt x="956" y="2721"/>
                </a:lnTo>
                <a:lnTo>
                  <a:pt x="957" y="2723"/>
                </a:lnTo>
                <a:lnTo>
                  <a:pt x="956" y="2726"/>
                </a:lnTo>
                <a:lnTo>
                  <a:pt x="952" y="2730"/>
                </a:lnTo>
                <a:lnTo>
                  <a:pt x="950" y="2731"/>
                </a:lnTo>
                <a:lnTo>
                  <a:pt x="948" y="2732"/>
                </a:lnTo>
                <a:lnTo>
                  <a:pt x="947" y="2737"/>
                </a:lnTo>
                <a:lnTo>
                  <a:pt x="948" y="2741"/>
                </a:lnTo>
                <a:lnTo>
                  <a:pt x="950" y="2744"/>
                </a:lnTo>
                <a:lnTo>
                  <a:pt x="951" y="2747"/>
                </a:lnTo>
                <a:lnTo>
                  <a:pt x="950" y="2752"/>
                </a:lnTo>
                <a:lnTo>
                  <a:pt x="946" y="2759"/>
                </a:lnTo>
                <a:lnTo>
                  <a:pt x="945" y="2762"/>
                </a:lnTo>
                <a:lnTo>
                  <a:pt x="946" y="2769"/>
                </a:lnTo>
                <a:lnTo>
                  <a:pt x="950" y="2780"/>
                </a:lnTo>
                <a:lnTo>
                  <a:pt x="953" y="2804"/>
                </a:lnTo>
                <a:lnTo>
                  <a:pt x="958" y="2821"/>
                </a:lnTo>
                <a:lnTo>
                  <a:pt x="966" y="2836"/>
                </a:lnTo>
                <a:lnTo>
                  <a:pt x="976" y="2849"/>
                </a:lnTo>
                <a:lnTo>
                  <a:pt x="981" y="2854"/>
                </a:lnTo>
                <a:lnTo>
                  <a:pt x="988" y="2858"/>
                </a:lnTo>
                <a:lnTo>
                  <a:pt x="997" y="2863"/>
                </a:lnTo>
                <a:lnTo>
                  <a:pt x="1033" y="2868"/>
                </a:lnTo>
                <a:lnTo>
                  <a:pt x="1039" y="2872"/>
                </a:lnTo>
                <a:lnTo>
                  <a:pt x="1046" y="2878"/>
                </a:lnTo>
                <a:lnTo>
                  <a:pt x="1050" y="2886"/>
                </a:lnTo>
                <a:lnTo>
                  <a:pt x="1051" y="2894"/>
                </a:lnTo>
                <a:lnTo>
                  <a:pt x="1051" y="2901"/>
                </a:lnTo>
                <a:lnTo>
                  <a:pt x="1049" y="2904"/>
                </a:lnTo>
                <a:lnTo>
                  <a:pt x="1046" y="2908"/>
                </a:lnTo>
                <a:lnTo>
                  <a:pt x="1045" y="2910"/>
                </a:lnTo>
                <a:lnTo>
                  <a:pt x="1045" y="2916"/>
                </a:lnTo>
                <a:lnTo>
                  <a:pt x="1049" y="2921"/>
                </a:lnTo>
                <a:lnTo>
                  <a:pt x="1052" y="2923"/>
                </a:lnTo>
                <a:lnTo>
                  <a:pt x="1075" y="2935"/>
                </a:lnTo>
                <a:lnTo>
                  <a:pt x="1108" y="2940"/>
                </a:lnTo>
                <a:lnTo>
                  <a:pt x="1126" y="2947"/>
                </a:lnTo>
                <a:lnTo>
                  <a:pt x="1129" y="2950"/>
                </a:lnTo>
                <a:lnTo>
                  <a:pt x="1131" y="2952"/>
                </a:lnTo>
                <a:lnTo>
                  <a:pt x="1133" y="2954"/>
                </a:lnTo>
                <a:lnTo>
                  <a:pt x="1142" y="2956"/>
                </a:lnTo>
                <a:lnTo>
                  <a:pt x="1145" y="2958"/>
                </a:lnTo>
                <a:lnTo>
                  <a:pt x="1150" y="2960"/>
                </a:lnTo>
                <a:lnTo>
                  <a:pt x="1158" y="2969"/>
                </a:lnTo>
                <a:lnTo>
                  <a:pt x="1175" y="2977"/>
                </a:lnTo>
                <a:lnTo>
                  <a:pt x="1200" y="2985"/>
                </a:lnTo>
                <a:lnTo>
                  <a:pt x="1209" y="2989"/>
                </a:lnTo>
                <a:lnTo>
                  <a:pt x="1216" y="3002"/>
                </a:lnTo>
                <a:lnTo>
                  <a:pt x="1224" y="3006"/>
                </a:lnTo>
                <a:lnTo>
                  <a:pt x="1242" y="3008"/>
                </a:lnTo>
                <a:lnTo>
                  <a:pt x="1256" y="3015"/>
                </a:lnTo>
                <a:lnTo>
                  <a:pt x="1278" y="3042"/>
                </a:lnTo>
                <a:lnTo>
                  <a:pt x="1290" y="3052"/>
                </a:lnTo>
                <a:lnTo>
                  <a:pt x="1293" y="3055"/>
                </a:lnTo>
                <a:lnTo>
                  <a:pt x="1298" y="3056"/>
                </a:lnTo>
                <a:lnTo>
                  <a:pt x="1302" y="3057"/>
                </a:lnTo>
                <a:lnTo>
                  <a:pt x="1303" y="3059"/>
                </a:lnTo>
                <a:lnTo>
                  <a:pt x="1305" y="3062"/>
                </a:lnTo>
                <a:lnTo>
                  <a:pt x="1312" y="3068"/>
                </a:lnTo>
                <a:lnTo>
                  <a:pt x="1318" y="3071"/>
                </a:lnTo>
                <a:lnTo>
                  <a:pt x="1324" y="3079"/>
                </a:lnTo>
                <a:lnTo>
                  <a:pt x="1328" y="3081"/>
                </a:lnTo>
                <a:lnTo>
                  <a:pt x="1333" y="3082"/>
                </a:lnTo>
                <a:lnTo>
                  <a:pt x="1343" y="3082"/>
                </a:lnTo>
                <a:lnTo>
                  <a:pt x="1348" y="3083"/>
                </a:lnTo>
                <a:lnTo>
                  <a:pt x="1359" y="3093"/>
                </a:lnTo>
                <a:lnTo>
                  <a:pt x="1368" y="3107"/>
                </a:lnTo>
                <a:lnTo>
                  <a:pt x="1388" y="3148"/>
                </a:lnTo>
                <a:lnTo>
                  <a:pt x="1392" y="3155"/>
                </a:lnTo>
                <a:lnTo>
                  <a:pt x="1400" y="3161"/>
                </a:lnTo>
                <a:lnTo>
                  <a:pt x="1416" y="3167"/>
                </a:lnTo>
                <a:lnTo>
                  <a:pt x="1460" y="3210"/>
                </a:lnTo>
                <a:lnTo>
                  <a:pt x="1468" y="3213"/>
                </a:lnTo>
                <a:lnTo>
                  <a:pt x="1484" y="3215"/>
                </a:lnTo>
                <a:lnTo>
                  <a:pt x="1493" y="3217"/>
                </a:lnTo>
                <a:lnTo>
                  <a:pt x="1500" y="3223"/>
                </a:lnTo>
                <a:lnTo>
                  <a:pt x="1502" y="3226"/>
                </a:lnTo>
                <a:lnTo>
                  <a:pt x="1502" y="3228"/>
                </a:lnTo>
                <a:lnTo>
                  <a:pt x="1507" y="3228"/>
                </a:lnTo>
                <a:lnTo>
                  <a:pt x="1511" y="3228"/>
                </a:lnTo>
                <a:lnTo>
                  <a:pt x="1512" y="3230"/>
                </a:lnTo>
                <a:lnTo>
                  <a:pt x="1512" y="3235"/>
                </a:lnTo>
                <a:lnTo>
                  <a:pt x="1516" y="3237"/>
                </a:lnTo>
                <a:lnTo>
                  <a:pt x="1527" y="3238"/>
                </a:lnTo>
                <a:lnTo>
                  <a:pt x="1545" y="3236"/>
                </a:lnTo>
                <a:lnTo>
                  <a:pt x="1553" y="3231"/>
                </a:lnTo>
                <a:lnTo>
                  <a:pt x="1570" y="3217"/>
                </a:lnTo>
                <a:lnTo>
                  <a:pt x="1577" y="3213"/>
                </a:lnTo>
                <a:lnTo>
                  <a:pt x="1586" y="3216"/>
                </a:lnTo>
                <a:lnTo>
                  <a:pt x="1604" y="3223"/>
                </a:lnTo>
                <a:lnTo>
                  <a:pt x="1612" y="3223"/>
                </a:lnTo>
                <a:lnTo>
                  <a:pt x="1616" y="3216"/>
                </a:lnTo>
                <a:lnTo>
                  <a:pt x="1613" y="3207"/>
                </a:lnTo>
                <a:lnTo>
                  <a:pt x="1606" y="3199"/>
                </a:lnTo>
                <a:lnTo>
                  <a:pt x="1599" y="3193"/>
                </a:lnTo>
                <a:lnTo>
                  <a:pt x="1595" y="3185"/>
                </a:lnTo>
                <a:lnTo>
                  <a:pt x="1598" y="3178"/>
                </a:lnTo>
                <a:lnTo>
                  <a:pt x="1606" y="3164"/>
                </a:lnTo>
                <a:lnTo>
                  <a:pt x="1610" y="3141"/>
                </a:lnTo>
                <a:lnTo>
                  <a:pt x="1612" y="3137"/>
                </a:lnTo>
                <a:lnTo>
                  <a:pt x="1619" y="3132"/>
                </a:lnTo>
                <a:lnTo>
                  <a:pt x="1625" y="3129"/>
                </a:lnTo>
                <a:lnTo>
                  <a:pt x="1670" y="3123"/>
                </a:lnTo>
                <a:lnTo>
                  <a:pt x="1710" y="3123"/>
                </a:lnTo>
                <a:lnTo>
                  <a:pt x="1723" y="3125"/>
                </a:lnTo>
                <a:lnTo>
                  <a:pt x="1740" y="3130"/>
                </a:lnTo>
                <a:lnTo>
                  <a:pt x="1758" y="3132"/>
                </a:lnTo>
                <a:lnTo>
                  <a:pt x="1774" y="3131"/>
                </a:lnTo>
                <a:lnTo>
                  <a:pt x="1804" y="3118"/>
                </a:lnTo>
                <a:lnTo>
                  <a:pt x="1822" y="3113"/>
                </a:lnTo>
                <a:lnTo>
                  <a:pt x="1839" y="3113"/>
                </a:lnTo>
                <a:lnTo>
                  <a:pt x="1854" y="3119"/>
                </a:lnTo>
                <a:lnTo>
                  <a:pt x="1923" y="3168"/>
                </a:lnTo>
                <a:lnTo>
                  <a:pt x="1941" y="3175"/>
                </a:lnTo>
                <a:lnTo>
                  <a:pt x="1958" y="3176"/>
                </a:lnTo>
                <a:lnTo>
                  <a:pt x="1986" y="3169"/>
                </a:lnTo>
                <a:lnTo>
                  <a:pt x="1994" y="3168"/>
                </a:lnTo>
                <a:lnTo>
                  <a:pt x="2002" y="3169"/>
                </a:lnTo>
                <a:lnTo>
                  <a:pt x="2011" y="3174"/>
                </a:lnTo>
                <a:lnTo>
                  <a:pt x="2013" y="3178"/>
                </a:lnTo>
                <a:lnTo>
                  <a:pt x="2015" y="3181"/>
                </a:lnTo>
                <a:lnTo>
                  <a:pt x="2017" y="3186"/>
                </a:lnTo>
                <a:lnTo>
                  <a:pt x="2020" y="3188"/>
                </a:lnTo>
                <a:lnTo>
                  <a:pt x="2024" y="3190"/>
                </a:lnTo>
                <a:lnTo>
                  <a:pt x="2039" y="3188"/>
                </a:lnTo>
                <a:lnTo>
                  <a:pt x="2039" y="3188"/>
                </a:lnTo>
                <a:lnTo>
                  <a:pt x="2034" y="3186"/>
                </a:lnTo>
                <a:lnTo>
                  <a:pt x="2031" y="3182"/>
                </a:lnTo>
                <a:lnTo>
                  <a:pt x="2030" y="3176"/>
                </a:lnTo>
                <a:lnTo>
                  <a:pt x="2032" y="3172"/>
                </a:lnTo>
                <a:lnTo>
                  <a:pt x="2038" y="3169"/>
                </a:lnTo>
                <a:lnTo>
                  <a:pt x="2051" y="3169"/>
                </a:lnTo>
                <a:lnTo>
                  <a:pt x="2057" y="3172"/>
                </a:lnTo>
                <a:lnTo>
                  <a:pt x="2060" y="3179"/>
                </a:lnTo>
                <a:lnTo>
                  <a:pt x="2062" y="3182"/>
                </a:lnTo>
                <a:lnTo>
                  <a:pt x="2067" y="3184"/>
                </a:lnTo>
                <a:lnTo>
                  <a:pt x="2079" y="3180"/>
                </a:lnTo>
                <a:lnTo>
                  <a:pt x="2091" y="3182"/>
                </a:lnTo>
                <a:lnTo>
                  <a:pt x="2100" y="3188"/>
                </a:lnTo>
                <a:lnTo>
                  <a:pt x="2108" y="3197"/>
                </a:lnTo>
                <a:lnTo>
                  <a:pt x="2114" y="3205"/>
                </a:lnTo>
                <a:lnTo>
                  <a:pt x="2114" y="3205"/>
                </a:lnTo>
                <a:lnTo>
                  <a:pt x="2118" y="3199"/>
                </a:lnTo>
                <a:lnTo>
                  <a:pt x="2120" y="3198"/>
                </a:lnTo>
                <a:lnTo>
                  <a:pt x="2126" y="3197"/>
                </a:lnTo>
                <a:lnTo>
                  <a:pt x="2135" y="3197"/>
                </a:lnTo>
                <a:lnTo>
                  <a:pt x="2149" y="3201"/>
                </a:lnTo>
                <a:lnTo>
                  <a:pt x="2176" y="3204"/>
                </a:lnTo>
                <a:lnTo>
                  <a:pt x="2184" y="3203"/>
                </a:lnTo>
                <a:lnTo>
                  <a:pt x="2203" y="3176"/>
                </a:lnTo>
                <a:lnTo>
                  <a:pt x="2206" y="3174"/>
                </a:lnTo>
                <a:lnTo>
                  <a:pt x="2211" y="3175"/>
                </a:lnTo>
                <a:lnTo>
                  <a:pt x="2216" y="3176"/>
                </a:lnTo>
                <a:lnTo>
                  <a:pt x="2219" y="3178"/>
                </a:lnTo>
                <a:lnTo>
                  <a:pt x="2224" y="3176"/>
                </a:lnTo>
                <a:lnTo>
                  <a:pt x="2229" y="3173"/>
                </a:lnTo>
                <a:lnTo>
                  <a:pt x="2231" y="3173"/>
                </a:lnTo>
                <a:lnTo>
                  <a:pt x="2236" y="3174"/>
                </a:lnTo>
                <a:lnTo>
                  <a:pt x="2245" y="3179"/>
                </a:lnTo>
                <a:lnTo>
                  <a:pt x="2248" y="3180"/>
                </a:lnTo>
                <a:lnTo>
                  <a:pt x="2280" y="3180"/>
                </a:lnTo>
                <a:lnTo>
                  <a:pt x="2286" y="3184"/>
                </a:lnTo>
                <a:lnTo>
                  <a:pt x="2299" y="3195"/>
                </a:lnTo>
                <a:lnTo>
                  <a:pt x="2307" y="3200"/>
                </a:lnTo>
                <a:lnTo>
                  <a:pt x="2315" y="3200"/>
                </a:lnTo>
                <a:lnTo>
                  <a:pt x="2326" y="3200"/>
                </a:lnTo>
                <a:lnTo>
                  <a:pt x="2334" y="3201"/>
                </a:lnTo>
                <a:lnTo>
                  <a:pt x="2340" y="3210"/>
                </a:lnTo>
                <a:lnTo>
                  <a:pt x="2346" y="3211"/>
                </a:lnTo>
                <a:lnTo>
                  <a:pt x="2357" y="3211"/>
                </a:lnTo>
                <a:lnTo>
                  <a:pt x="2360" y="3212"/>
                </a:lnTo>
                <a:lnTo>
                  <a:pt x="2364" y="3216"/>
                </a:lnTo>
                <a:lnTo>
                  <a:pt x="2371" y="3223"/>
                </a:lnTo>
                <a:lnTo>
                  <a:pt x="2384" y="3218"/>
                </a:lnTo>
                <a:lnTo>
                  <a:pt x="2395" y="3223"/>
                </a:lnTo>
                <a:lnTo>
                  <a:pt x="2404" y="3230"/>
                </a:lnTo>
                <a:lnTo>
                  <a:pt x="2415" y="3230"/>
                </a:lnTo>
                <a:lnTo>
                  <a:pt x="2418" y="3228"/>
                </a:lnTo>
                <a:lnTo>
                  <a:pt x="2419" y="3224"/>
                </a:lnTo>
                <a:lnTo>
                  <a:pt x="2422" y="3222"/>
                </a:lnTo>
                <a:lnTo>
                  <a:pt x="2428" y="3219"/>
                </a:lnTo>
                <a:lnTo>
                  <a:pt x="2434" y="3219"/>
                </a:lnTo>
                <a:lnTo>
                  <a:pt x="2439" y="3221"/>
                </a:lnTo>
                <a:lnTo>
                  <a:pt x="2451" y="3226"/>
                </a:lnTo>
                <a:lnTo>
                  <a:pt x="2470" y="3194"/>
                </a:lnTo>
                <a:lnTo>
                  <a:pt x="2457" y="3176"/>
                </a:lnTo>
                <a:lnTo>
                  <a:pt x="2456" y="3173"/>
                </a:lnTo>
                <a:lnTo>
                  <a:pt x="2459" y="3169"/>
                </a:lnTo>
                <a:lnTo>
                  <a:pt x="2463" y="3169"/>
                </a:lnTo>
                <a:lnTo>
                  <a:pt x="2475" y="3178"/>
                </a:lnTo>
                <a:lnTo>
                  <a:pt x="2478" y="3180"/>
                </a:lnTo>
                <a:lnTo>
                  <a:pt x="2481" y="3180"/>
                </a:lnTo>
                <a:lnTo>
                  <a:pt x="2486" y="3180"/>
                </a:lnTo>
                <a:lnTo>
                  <a:pt x="2495" y="3182"/>
                </a:lnTo>
                <a:lnTo>
                  <a:pt x="2504" y="3192"/>
                </a:lnTo>
                <a:lnTo>
                  <a:pt x="2511" y="3194"/>
                </a:lnTo>
                <a:lnTo>
                  <a:pt x="2520" y="3194"/>
                </a:lnTo>
                <a:lnTo>
                  <a:pt x="2527" y="3197"/>
                </a:lnTo>
                <a:lnTo>
                  <a:pt x="2535" y="3199"/>
                </a:lnTo>
                <a:lnTo>
                  <a:pt x="2543" y="3203"/>
                </a:lnTo>
                <a:lnTo>
                  <a:pt x="2520" y="3207"/>
                </a:lnTo>
                <a:lnTo>
                  <a:pt x="2507" y="3209"/>
                </a:lnTo>
                <a:lnTo>
                  <a:pt x="2507" y="3209"/>
                </a:lnTo>
                <a:lnTo>
                  <a:pt x="2520" y="3207"/>
                </a:lnTo>
                <a:lnTo>
                  <a:pt x="2540" y="3204"/>
                </a:lnTo>
                <a:lnTo>
                  <a:pt x="2543" y="3203"/>
                </a:lnTo>
                <a:lnTo>
                  <a:pt x="2549" y="3203"/>
                </a:lnTo>
                <a:lnTo>
                  <a:pt x="2557" y="3204"/>
                </a:lnTo>
                <a:lnTo>
                  <a:pt x="2564" y="3207"/>
                </a:lnTo>
                <a:lnTo>
                  <a:pt x="2570" y="3213"/>
                </a:lnTo>
                <a:lnTo>
                  <a:pt x="2574" y="3209"/>
                </a:lnTo>
                <a:lnTo>
                  <a:pt x="2579" y="3186"/>
                </a:lnTo>
                <a:lnTo>
                  <a:pt x="2582" y="3181"/>
                </a:lnTo>
                <a:lnTo>
                  <a:pt x="2588" y="3174"/>
                </a:lnTo>
                <a:lnTo>
                  <a:pt x="2593" y="3169"/>
                </a:lnTo>
                <a:lnTo>
                  <a:pt x="2599" y="3167"/>
                </a:lnTo>
                <a:lnTo>
                  <a:pt x="2603" y="3166"/>
                </a:lnTo>
                <a:lnTo>
                  <a:pt x="2613" y="3167"/>
                </a:lnTo>
                <a:lnTo>
                  <a:pt x="2618" y="3166"/>
                </a:lnTo>
                <a:lnTo>
                  <a:pt x="2625" y="3162"/>
                </a:lnTo>
                <a:lnTo>
                  <a:pt x="2629" y="3161"/>
                </a:lnTo>
                <a:lnTo>
                  <a:pt x="2636" y="3162"/>
                </a:lnTo>
                <a:lnTo>
                  <a:pt x="2643" y="3166"/>
                </a:lnTo>
                <a:lnTo>
                  <a:pt x="2649" y="3172"/>
                </a:lnTo>
                <a:lnTo>
                  <a:pt x="2651" y="3179"/>
                </a:lnTo>
                <a:lnTo>
                  <a:pt x="2659" y="3181"/>
                </a:lnTo>
                <a:lnTo>
                  <a:pt x="2705" y="3167"/>
                </a:lnTo>
                <a:lnTo>
                  <a:pt x="2708" y="3166"/>
                </a:lnTo>
                <a:lnTo>
                  <a:pt x="2715" y="3160"/>
                </a:lnTo>
                <a:lnTo>
                  <a:pt x="2718" y="3158"/>
                </a:lnTo>
                <a:lnTo>
                  <a:pt x="2722" y="3158"/>
                </a:lnTo>
                <a:lnTo>
                  <a:pt x="2729" y="3161"/>
                </a:lnTo>
                <a:lnTo>
                  <a:pt x="2733" y="3161"/>
                </a:lnTo>
                <a:lnTo>
                  <a:pt x="2786" y="3182"/>
                </a:lnTo>
                <a:lnTo>
                  <a:pt x="2797" y="3184"/>
                </a:lnTo>
                <a:lnTo>
                  <a:pt x="2802" y="3185"/>
                </a:lnTo>
                <a:lnTo>
                  <a:pt x="2804" y="3188"/>
                </a:lnTo>
                <a:lnTo>
                  <a:pt x="2807" y="3193"/>
                </a:lnTo>
                <a:lnTo>
                  <a:pt x="2809" y="3197"/>
                </a:lnTo>
                <a:lnTo>
                  <a:pt x="2814" y="3200"/>
                </a:lnTo>
                <a:lnTo>
                  <a:pt x="2817" y="3201"/>
                </a:lnTo>
                <a:lnTo>
                  <a:pt x="2827" y="3203"/>
                </a:lnTo>
                <a:lnTo>
                  <a:pt x="2836" y="3207"/>
                </a:lnTo>
                <a:lnTo>
                  <a:pt x="2839" y="3211"/>
                </a:lnTo>
                <a:lnTo>
                  <a:pt x="2836" y="3218"/>
                </a:lnTo>
                <a:lnTo>
                  <a:pt x="2834" y="3229"/>
                </a:lnTo>
                <a:lnTo>
                  <a:pt x="2838" y="3236"/>
                </a:lnTo>
                <a:lnTo>
                  <a:pt x="2853" y="3244"/>
                </a:lnTo>
                <a:lnTo>
                  <a:pt x="2857" y="3253"/>
                </a:lnTo>
                <a:lnTo>
                  <a:pt x="2852" y="3269"/>
                </a:lnTo>
                <a:lnTo>
                  <a:pt x="2851" y="3279"/>
                </a:lnTo>
                <a:lnTo>
                  <a:pt x="2856" y="3284"/>
                </a:lnTo>
                <a:lnTo>
                  <a:pt x="2856" y="3287"/>
                </a:lnTo>
                <a:lnTo>
                  <a:pt x="2865" y="3311"/>
                </a:lnTo>
                <a:lnTo>
                  <a:pt x="2869" y="3317"/>
                </a:lnTo>
                <a:lnTo>
                  <a:pt x="2870" y="3322"/>
                </a:lnTo>
                <a:lnTo>
                  <a:pt x="2870" y="3327"/>
                </a:lnTo>
                <a:lnTo>
                  <a:pt x="2869" y="3329"/>
                </a:lnTo>
                <a:lnTo>
                  <a:pt x="2864" y="3336"/>
                </a:lnTo>
                <a:lnTo>
                  <a:pt x="2863" y="3340"/>
                </a:lnTo>
                <a:lnTo>
                  <a:pt x="2865" y="3349"/>
                </a:lnTo>
                <a:lnTo>
                  <a:pt x="2872" y="3355"/>
                </a:lnTo>
                <a:lnTo>
                  <a:pt x="2887" y="3364"/>
                </a:lnTo>
                <a:lnTo>
                  <a:pt x="2891" y="3369"/>
                </a:lnTo>
                <a:lnTo>
                  <a:pt x="2893" y="3372"/>
                </a:lnTo>
                <a:lnTo>
                  <a:pt x="2894" y="3380"/>
                </a:lnTo>
                <a:lnTo>
                  <a:pt x="2896" y="3383"/>
                </a:lnTo>
                <a:lnTo>
                  <a:pt x="2897" y="3385"/>
                </a:lnTo>
                <a:lnTo>
                  <a:pt x="2899" y="3388"/>
                </a:lnTo>
                <a:lnTo>
                  <a:pt x="2897" y="3404"/>
                </a:lnTo>
                <a:lnTo>
                  <a:pt x="2899" y="3408"/>
                </a:lnTo>
                <a:lnTo>
                  <a:pt x="2899" y="3411"/>
                </a:lnTo>
                <a:lnTo>
                  <a:pt x="2901" y="3414"/>
                </a:lnTo>
                <a:lnTo>
                  <a:pt x="2903" y="3416"/>
                </a:lnTo>
                <a:lnTo>
                  <a:pt x="2908" y="3417"/>
                </a:lnTo>
                <a:lnTo>
                  <a:pt x="2913" y="3419"/>
                </a:lnTo>
                <a:lnTo>
                  <a:pt x="2919" y="3420"/>
                </a:lnTo>
                <a:lnTo>
                  <a:pt x="2925" y="3433"/>
                </a:lnTo>
                <a:lnTo>
                  <a:pt x="2926" y="3438"/>
                </a:lnTo>
                <a:lnTo>
                  <a:pt x="2925" y="3447"/>
                </a:lnTo>
                <a:lnTo>
                  <a:pt x="2921" y="3456"/>
                </a:lnTo>
                <a:lnTo>
                  <a:pt x="2918" y="3463"/>
                </a:lnTo>
                <a:lnTo>
                  <a:pt x="2888" y="3501"/>
                </a:lnTo>
                <a:lnTo>
                  <a:pt x="2888" y="3502"/>
                </a:lnTo>
                <a:lnTo>
                  <a:pt x="2893" y="3505"/>
                </a:lnTo>
                <a:lnTo>
                  <a:pt x="2903" y="3507"/>
                </a:lnTo>
                <a:lnTo>
                  <a:pt x="2926" y="3508"/>
                </a:lnTo>
                <a:lnTo>
                  <a:pt x="2937" y="3512"/>
                </a:lnTo>
                <a:lnTo>
                  <a:pt x="3025" y="3547"/>
                </a:lnTo>
                <a:lnTo>
                  <a:pt x="3112" y="3583"/>
                </a:lnTo>
                <a:lnTo>
                  <a:pt x="3289" y="3654"/>
                </a:lnTo>
                <a:lnTo>
                  <a:pt x="3376" y="3690"/>
                </a:lnTo>
                <a:lnTo>
                  <a:pt x="3553" y="3761"/>
                </a:lnTo>
                <a:lnTo>
                  <a:pt x="3637" y="3795"/>
                </a:lnTo>
                <a:lnTo>
                  <a:pt x="3643" y="3790"/>
                </a:lnTo>
                <a:lnTo>
                  <a:pt x="3636" y="3772"/>
                </a:lnTo>
                <a:lnTo>
                  <a:pt x="3631" y="3756"/>
                </a:lnTo>
                <a:lnTo>
                  <a:pt x="3631" y="3742"/>
                </a:lnTo>
                <a:lnTo>
                  <a:pt x="3637" y="3725"/>
                </a:lnTo>
                <a:lnTo>
                  <a:pt x="3629" y="3710"/>
                </a:lnTo>
                <a:lnTo>
                  <a:pt x="3629" y="3704"/>
                </a:lnTo>
                <a:lnTo>
                  <a:pt x="3635" y="3697"/>
                </a:lnTo>
                <a:lnTo>
                  <a:pt x="3643" y="3693"/>
                </a:lnTo>
                <a:lnTo>
                  <a:pt x="3652" y="3693"/>
                </a:lnTo>
                <a:lnTo>
                  <a:pt x="3661" y="3697"/>
                </a:lnTo>
                <a:lnTo>
                  <a:pt x="3671" y="3700"/>
                </a:lnTo>
                <a:lnTo>
                  <a:pt x="3671" y="3697"/>
                </a:lnTo>
                <a:lnTo>
                  <a:pt x="3658" y="3678"/>
                </a:lnTo>
                <a:lnTo>
                  <a:pt x="3655" y="3672"/>
                </a:lnTo>
                <a:lnTo>
                  <a:pt x="3654" y="3658"/>
                </a:lnTo>
                <a:lnTo>
                  <a:pt x="3652" y="3653"/>
                </a:lnTo>
                <a:lnTo>
                  <a:pt x="3648" y="3649"/>
                </a:lnTo>
                <a:lnTo>
                  <a:pt x="3633" y="3639"/>
                </a:lnTo>
                <a:lnTo>
                  <a:pt x="3628" y="3637"/>
                </a:lnTo>
                <a:lnTo>
                  <a:pt x="3624" y="3637"/>
                </a:lnTo>
                <a:lnTo>
                  <a:pt x="3621" y="3638"/>
                </a:lnTo>
                <a:lnTo>
                  <a:pt x="3613" y="3639"/>
                </a:lnTo>
                <a:lnTo>
                  <a:pt x="3607" y="3637"/>
                </a:lnTo>
                <a:lnTo>
                  <a:pt x="3602" y="3632"/>
                </a:lnTo>
                <a:lnTo>
                  <a:pt x="3599" y="3627"/>
                </a:lnTo>
                <a:lnTo>
                  <a:pt x="3603" y="3625"/>
                </a:lnTo>
                <a:lnTo>
                  <a:pt x="3605" y="3623"/>
                </a:lnTo>
                <a:lnTo>
                  <a:pt x="3611" y="3617"/>
                </a:lnTo>
                <a:lnTo>
                  <a:pt x="3618" y="3613"/>
                </a:lnTo>
                <a:lnTo>
                  <a:pt x="3621" y="3616"/>
                </a:lnTo>
                <a:lnTo>
                  <a:pt x="3622" y="3617"/>
                </a:lnTo>
                <a:lnTo>
                  <a:pt x="3623" y="3617"/>
                </a:lnTo>
                <a:lnTo>
                  <a:pt x="3625" y="3613"/>
                </a:lnTo>
                <a:lnTo>
                  <a:pt x="3627" y="3610"/>
                </a:lnTo>
                <a:lnTo>
                  <a:pt x="3627" y="3605"/>
                </a:lnTo>
                <a:lnTo>
                  <a:pt x="3624" y="3602"/>
                </a:lnTo>
                <a:lnTo>
                  <a:pt x="3623" y="3599"/>
                </a:lnTo>
                <a:lnTo>
                  <a:pt x="3619" y="3595"/>
                </a:lnTo>
                <a:lnTo>
                  <a:pt x="3617" y="3589"/>
                </a:lnTo>
                <a:lnTo>
                  <a:pt x="3618" y="3582"/>
                </a:lnTo>
                <a:lnTo>
                  <a:pt x="3622" y="3574"/>
                </a:lnTo>
                <a:lnTo>
                  <a:pt x="3627" y="3569"/>
                </a:lnTo>
                <a:lnTo>
                  <a:pt x="3619" y="3565"/>
                </a:lnTo>
                <a:lnTo>
                  <a:pt x="3613" y="3563"/>
                </a:lnTo>
                <a:lnTo>
                  <a:pt x="3610" y="3559"/>
                </a:lnTo>
                <a:lnTo>
                  <a:pt x="3612" y="3550"/>
                </a:lnTo>
                <a:lnTo>
                  <a:pt x="3623" y="3536"/>
                </a:lnTo>
                <a:lnTo>
                  <a:pt x="3624" y="3528"/>
                </a:lnTo>
                <a:lnTo>
                  <a:pt x="3621" y="3520"/>
                </a:lnTo>
                <a:lnTo>
                  <a:pt x="3628" y="3514"/>
                </a:lnTo>
                <a:lnTo>
                  <a:pt x="3635" y="3505"/>
                </a:lnTo>
                <a:lnTo>
                  <a:pt x="3641" y="3495"/>
                </a:lnTo>
                <a:lnTo>
                  <a:pt x="3643" y="3484"/>
                </a:lnTo>
                <a:lnTo>
                  <a:pt x="3643" y="3476"/>
                </a:lnTo>
                <a:lnTo>
                  <a:pt x="3644" y="3469"/>
                </a:lnTo>
                <a:lnTo>
                  <a:pt x="3647" y="3462"/>
                </a:lnTo>
                <a:lnTo>
                  <a:pt x="3661" y="3435"/>
                </a:lnTo>
                <a:lnTo>
                  <a:pt x="3672" y="3421"/>
                </a:lnTo>
                <a:lnTo>
                  <a:pt x="3676" y="3413"/>
                </a:lnTo>
                <a:lnTo>
                  <a:pt x="3676" y="3403"/>
                </a:lnTo>
                <a:lnTo>
                  <a:pt x="3671" y="3386"/>
                </a:lnTo>
                <a:lnTo>
                  <a:pt x="3672" y="3382"/>
                </a:lnTo>
                <a:lnTo>
                  <a:pt x="3678" y="3373"/>
                </a:lnTo>
                <a:lnTo>
                  <a:pt x="3679" y="3371"/>
                </a:lnTo>
                <a:lnTo>
                  <a:pt x="3679" y="3366"/>
                </a:lnTo>
                <a:lnTo>
                  <a:pt x="3677" y="3357"/>
                </a:lnTo>
                <a:lnTo>
                  <a:pt x="3678" y="3347"/>
                </a:lnTo>
                <a:lnTo>
                  <a:pt x="3681" y="3340"/>
                </a:lnTo>
                <a:lnTo>
                  <a:pt x="3686" y="3332"/>
                </a:lnTo>
                <a:lnTo>
                  <a:pt x="3693" y="3326"/>
                </a:lnTo>
                <a:lnTo>
                  <a:pt x="3702" y="3320"/>
                </a:lnTo>
                <a:lnTo>
                  <a:pt x="3705" y="3317"/>
                </a:lnTo>
                <a:lnTo>
                  <a:pt x="3707" y="3312"/>
                </a:lnTo>
                <a:lnTo>
                  <a:pt x="3707" y="3309"/>
                </a:lnTo>
                <a:lnTo>
                  <a:pt x="3703" y="3299"/>
                </a:lnTo>
                <a:lnTo>
                  <a:pt x="3703" y="3297"/>
                </a:lnTo>
                <a:lnTo>
                  <a:pt x="3709" y="3293"/>
                </a:lnTo>
                <a:lnTo>
                  <a:pt x="3708" y="3285"/>
                </a:lnTo>
                <a:lnTo>
                  <a:pt x="3699" y="3262"/>
                </a:lnTo>
                <a:lnTo>
                  <a:pt x="3698" y="3253"/>
                </a:lnTo>
                <a:lnTo>
                  <a:pt x="3699" y="3244"/>
                </a:lnTo>
                <a:lnTo>
                  <a:pt x="3708" y="3229"/>
                </a:lnTo>
                <a:lnTo>
                  <a:pt x="3704" y="3223"/>
                </a:lnTo>
                <a:lnTo>
                  <a:pt x="3697" y="3217"/>
                </a:lnTo>
                <a:lnTo>
                  <a:pt x="3691" y="3213"/>
                </a:lnTo>
                <a:lnTo>
                  <a:pt x="3689" y="3216"/>
                </a:lnTo>
                <a:lnTo>
                  <a:pt x="3686" y="3216"/>
                </a:lnTo>
                <a:lnTo>
                  <a:pt x="3685" y="3217"/>
                </a:lnTo>
                <a:lnTo>
                  <a:pt x="3683" y="3217"/>
                </a:lnTo>
                <a:lnTo>
                  <a:pt x="3686" y="3213"/>
                </a:lnTo>
                <a:lnTo>
                  <a:pt x="3686" y="3211"/>
                </a:lnTo>
                <a:lnTo>
                  <a:pt x="3685" y="3209"/>
                </a:lnTo>
                <a:lnTo>
                  <a:pt x="3692" y="3203"/>
                </a:lnTo>
                <a:lnTo>
                  <a:pt x="3702" y="3207"/>
                </a:lnTo>
                <a:lnTo>
                  <a:pt x="3709" y="3209"/>
                </a:lnTo>
                <a:lnTo>
                  <a:pt x="3713" y="3193"/>
                </a:lnTo>
                <a:lnTo>
                  <a:pt x="3715" y="3166"/>
                </a:lnTo>
                <a:lnTo>
                  <a:pt x="3715" y="3158"/>
                </a:lnTo>
                <a:lnTo>
                  <a:pt x="3710" y="3148"/>
                </a:lnTo>
                <a:lnTo>
                  <a:pt x="3710" y="3142"/>
                </a:lnTo>
                <a:lnTo>
                  <a:pt x="3711" y="3139"/>
                </a:lnTo>
                <a:lnTo>
                  <a:pt x="3726" y="3126"/>
                </a:lnTo>
                <a:lnTo>
                  <a:pt x="3727" y="3125"/>
                </a:lnTo>
                <a:lnTo>
                  <a:pt x="3738" y="3121"/>
                </a:lnTo>
                <a:lnTo>
                  <a:pt x="3744" y="3119"/>
                </a:lnTo>
                <a:lnTo>
                  <a:pt x="3746" y="3116"/>
                </a:lnTo>
                <a:lnTo>
                  <a:pt x="3747" y="3106"/>
                </a:lnTo>
                <a:lnTo>
                  <a:pt x="3746" y="3101"/>
                </a:lnTo>
                <a:lnTo>
                  <a:pt x="3742" y="3095"/>
                </a:lnTo>
                <a:lnTo>
                  <a:pt x="3741" y="3093"/>
                </a:lnTo>
                <a:lnTo>
                  <a:pt x="3738" y="3082"/>
                </a:lnTo>
                <a:lnTo>
                  <a:pt x="3727" y="3073"/>
                </a:lnTo>
                <a:lnTo>
                  <a:pt x="3739" y="3069"/>
                </a:lnTo>
                <a:lnTo>
                  <a:pt x="3744" y="3067"/>
                </a:lnTo>
                <a:lnTo>
                  <a:pt x="3752" y="3071"/>
                </a:lnTo>
                <a:lnTo>
                  <a:pt x="3760" y="3074"/>
                </a:lnTo>
                <a:lnTo>
                  <a:pt x="3767" y="3070"/>
                </a:lnTo>
                <a:lnTo>
                  <a:pt x="3773" y="3062"/>
                </a:lnTo>
                <a:lnTo>
                  <a:pt x="3784" y="3037"/>
                </a:lnTo>
                <a:lnTo>
                  <a:pt x="3800" y="3012"/>
                </a:lnTo>
                <a:lnTo>
                  <a:pt x="3807" y="3003"/>
                </a:lnTo>
                <a:lnTo>
                  <a:pt x="3814" y="3000"/>
                </a:lnTo>
                <a:lnTo>
                  <a:pt x="3815" y="2996"/>
                </a:lnTo>
                <a:lnTo>
                  <a:pt x="3814" y="2975"/>
                </a:lnTo>
                <a:lnTo>
                  <a:pt x="3815" y="2966"/>
                </a:lnTo>
                <a:lnTo>
                  <a:pt x="3819" y="2962"/>
                </a:lnTo>
                <a:lnTo>
                  <a:pt x="3825" y="2956"/>
                </a:lnTo>
                <a:lnTo>
                  <a:pt x="3829" y="2950"/>
                </a:lnTo>
                <a:lnTo>
                  <a:pt x="3832" y="2942"/>
                </a:lnTo>
                <a:lnTo>
                  <a:pt x="3834" y="2941"/>
                </a:lnTo>
                <a:lnTo>
                  <a:pt x="3846" y="2933"/>
                </a:lnTo>
                <a:lnTo>
                  <a:pt x="3849" y="2928"/>
                </a:lnTo>
                <a:lnTo>
                  <a:pt x="3849" y="2927"/>
                </a:lnTo>
                <a:lnTo>
                  <a:pt x="3847" y="2926"/>
                </a:lnTo>
                <a:lnTo>
                  <a:pt x="3846" y="2920"/>
                </a:lnTo>
                <a:lnTo>
                  <a:pt x="3846" y="2909"/>
                </a:lnTo>
                <a:lnTo>
                  <a:pt x="3847" y="2901"/>
                </a:lnTo>
                <a:lnTo>
                  <a:pt x="3852" y="2895"/>
                </a:lnTo>
                <a:lnTo>
                  <a:pt x="3862" y="2884"/>
                </a:lnTo>
                <a:lnTo>
                  <a:pt x="3866" y="2880"/>
                </a:lnTo>
                <a:lnTo>
                  <a:pt x="3868" y="2878"/>
                </a:lnTo>
                <a:lnTo>
                  <a:pt x="3870" y="2873"/>
                </a:lnTo>
                <a:lnTo>
                  <a:pt x="3871" y="2867"/>
                </a:lnTo>
                <a:lnTo>
                  <a:pt x="3874" y="2864"/>
                </a:lnTo>
                <a:lnTo>
                  <a:pt x="3887" y="2857"/>
                </a:lnTo>
                <a:lnTo>
                  <a:pt x="3898" y="2853"/>
                </a:lnTo>
                <a:lnTo>
                  <a:pt x="3907" y="2851"/>
                </a:lnTo>
                <a:lnTo>
                  <a:pt x="3927" y="2848"/>
                </a:lnTo>
                <a:lnTo>
                  <a:pt x="3935" y="2858"/>
                </a:lnTo>
                <a:lnTo>
                  <a:pt x="3938" y="2857"/>
                </a:lnTo>
                <a:lnTo>
                  <a:pt x="3942" y="2855"/>
                </a:lnTo>
                <a:lnTo>
                  <a:pt x="3945" y="2853"/>
                </a:lnTo>
                <a:lnTo>
                  <a:pt x="3946" y="2852"/>
                </a:lnTo>
                <a:lnTo>
                  <a:pt x="3948" y="2851"/>
                </a:lnTo>
                <a:lnTo>
                  <a:pt x="3950" y="2852"/>
                </a:lnTo>
                <a:lnTo>
                  <a:pt x="3954" y="2852"/>
                </a:lnTo>
                <a:lnTo>
                  <a:pt x="3957" y="2849"/>
                </a:lnTo>
                <a:lnTo>
                  <a:pt x="3960" y="2845"/>
                </a:lnTo>
                <a:lnTo>
                  <a:pt x="3961" y="2837"/>
                </a:lnTo>
                <a:lnTo>
                  <a:pt x="3962" y="2832"/>
                </a:lnTo>
                <a:lnTo>
                  <a:pt x="3960" y="2828"/>
                </a:lnTo>
                <a:lnTo>
                  <a:pt x="3955" y="2828"/>
                </a:lnTo>
                <a:lnTo>
                  <a:pt x="3948" y="2830"/>
                </a:lnTo>
                <a:lnTo>
                  <a:pt x="3942" y="2833"/>
                </a:lnTo>
                <a:lnTo>
                  <a:pt x="3935" y="2828"/>
                </a:lnTo>
                <a:lnTo>
                  <a:pt x="3935" y="2827"/>
                </a:lnTo>
                <a:lnTo>
                  <a:pt x="3933" y="2822"/>
                </a:lnTo>
                <a:lnTo>
                  <a:pt x="3933" y="2815"/>
                </a:lnTo>
                <a:lnTo>
                  <a:pt x="3932" y="2810"/>
                </a:lnTo>
                <a:lnTo>
                  <a:pt x="3924" y="2808"/>
                </a:lnTo>
                <a:lnTo>
                  <a:pt x="3927" y="2793"/>
                </a:lnTo>
                <a:lnTo>
                  <a:pt x="3931" y="2787"/>
                </a:lnTo>
                <a:lnTo>
                  <a:pt x="3945" y="2784"/>
                </a:lnTo>
                <a:lnTo>
                  <a:pt x="3952" y="2781"/>
                </a:lnTo>
                <a:lnTo>
                  <a:pt x="3961" y="2780"/>
                </a:lnTo>
                <a:lnTo>
                  <a:pt x="3968" y="2784"/>
                </a:lnTo>
                <a:lnTo>
                  <a:pt x="3966" y="2789"/>
                </a:lnTo>
                <a:lnTo>
                  <a:pt x="3970" y="2798"/>
                </a:lnTo>
                <a:lnTo>
                  <a:pt x="3967" y="2804"/>
                </a:lnTo>
                <a:lnTo>
                  <a:pt x="3964" y="2809"/>
                </a:lnTo>
                <a:lnTo>
                  <a:pt x="3968" y="2814"/>
                </a:lnTo>
                <a:lnTo>
                  <a:pt x="3973" y="2817"/>
                </a:lnTo>
                <a:lnTo>
                  <a:pt x="3976" y="2822"/>
                </a:lnTo>
                <a:lnTo>
                  <a:pt x="3987" y="2814"/>
                </a:lnTo>
                <a:lnTo>
                  <a:pt x="3992" y="2809"/>
                </a:lnTo>
                <a:lnTo>
                  <a:pt x="3992" y="2799"/>
                </a:lnTo>
                <a:lnTo>
                  <a:pt x="3995" y="2786"/>
                </a:lnTo>
                <a:lnTo>
                  <a:pt x="3994" y="2784"/>
                </a:lnTo>
                <a:lnTo>
                  <a:pt x="3985" y="2783"/>
                </a:lnTo>
                <a:lnTo>
                  <a:pt x="3972" y="2779"/>
                </a:lnTo>
                <a:lnTo>
                  <a:pt x="3964" y="2772"/>
                </a:lnTo>
                <a:lnTo>
                  <a:pt x="3968" y="2761"/>
                </a:lnTo>
                <a:lnTo>
                  <a:pt x="3966" y="2759"/>
                </a:lnTo>
                <a:lnTo>
                  <a:pt x="3968" y="2755"/>
                </a:lnTo>
                <a:lnTo>
                  <a:pt x="3964" y="2752"/>
                </a:lnTo>
                <a:lnTo>
                  <a:pt x="3955" y="2748"/>
                </a:lnTo>
                <a:lnTo>
                  <a:pt x="3951" y="2744"/>
                </a:lnTo>
                <a:lnTo>
                  <a:pt x="3960" y="2744"/>
                </a:lnTo>
                <a:lnTo>
                  <a:pt x="3964" y="2741"/>
                </a:lnTo>
                <a:lnTo>
                  <a:pt x="3964" y="2737"/>
                </a:lnTo>
                <a:lnTo>
                  <a:pt x="3958" y="2736"/>
                </a:lnTo>
                <a:lnTo>
                  <a:pt x="3955" y="2734"/>
                </a:lnTo>
                <a:lnTo>
                  <a:pt x="3949" y="2730"/>
                </a:lnTo>
                <a:lnTo>
                  <a:pt x="3944" y="2726"/>
                </a:lnTo>
                <a:lnTo>
                  <a:pt x="3945" y="2724"/>
                </a:lnTo>
                <a:lnTo>
                  <a:pt x="3955" y="2719"/>
                </a:lnTo>
                <a:lnTo>
                  <a:pt x="3966" y="2699"/>
                </a:lnTo>
                <a:lnTo>
                  <a:pt x="3977" y="2694"/>
                </a:lnTo>
                <a:lnTo>
                  <a:pt x="3987" y="2689"/>
                </a:lnTo>
                <a:lnTo>
                  <a:pt x="3993" y="2676"/>
                </a:lnTo>
                <a:lnTo>
                  <a:pt x="4003" y="2626"/>
                </a:lnTo>
                <a:lnTo>
                  <a:pt x="4007" y="2618"/>
                </a:lnTo>
                <a:lnTo>
                  <a:pt x="4022" y="2617"/>
                </a:lnTo>
                <a:lnTo>
                  <a:pt x="4013" y="2616"/>
                </a:lnTo>
                <a:lnTo>
                  <a:pt x="4007" y="2612"/>
                </a:lnTo>
                <a:lnTo>
                  <a:pt x="3995" y="2604"/>
                </a:lnTo>
                <a:lnTo>
                  <a:pt x="3991" y="2600"/>
                </a:lnTo>
                <a:lnTo>
                  <a:pt x="3982" y="2600"/>
                </a:lnTo>
                <a:lnTo>
                  <a:pt x="3979" y="2600"/>
                </a:lnTo>
                <a:lnTo>
                  <a:pt x="3976" y="2598"/>
                </a:lnTo>
                <a:lnTo>
                  <a:pt x="3974" y="2594"/>
                </a:lnTo>
                <a:lnTo>
                  <a:pt x="3988" y="2580"/>
                </a:lnTo>
                <a:lnTo>
                  <a:pt x="3991" y="2579"/>
                </a:lnTo>
                <a:lnTo>
                  <a:pt x="3993" y="2579"/>
                </a:lnTo>
                <a:lnTo>
                  <a:pt x="3998" y="2580"/>
                </a:lnTo>
                <a:lnTo>
                  <a:pt x="4000" y="2583"/>
                </a:lnTo>
                <a:lnTo>
                  <a:pt x="3995" y="2592"/>
                </a:lnTo>
                <a:lnTo>
                  <a:pt x="4004" y="2593"/>
                </a:lnTo>
                <a:lnTo>
                  <a:pt x="4009" y="2587"/>
                </a:lnTo>
                <a:lnTo>
                  <a:pt x="4014" y="2579"/>
                </a:lnTo>
                <a:lnTo>
                  <a:pt x="4023" y="2575"/>
                </a:lnTo>
                <a:lnTo>
                  <a:pt x="4022" y="2571"/>
                </a:lnTo>
                <a:lnTo>
                  <a:pt x="4022" y="2538"/>
                </a:lnTo>
                <a:lnTo>
                  <a:pt x="4029" y="2506"/>
                </a:lnTo>
                <a:lnTo>
                  <a:pt x="4032" y="2500"/>
                </a:lnTo>
                <a:lnTo>
                  <a:pt x="4060" y="2468"/>
                </a:lnTo>
                <a:lnTo>
                  <a:pt x="4062" y="2462"/>
                </a:lnTo>
                <a:lnTo>
                  <a:pt x="4067" y="2457"/>
                </a:lnTo>
                <a:lnTo>
                  <a:pt x="4092" y="2442"/>
                </a:lnTo>
                <a:lnTo>
                  <a:pt x="4096" y="2440"/>
                </a:lnTo>
                <a:lnTo>
                  <a:pt x="4103" y="2437"/>
                </a:lnTo>
                <a:lnTo>
                  <a:pt x="4108" y="2433"/>
                </a:lnTo>
                <a:lnTo>
                  <a:pt x="4116" y="2422"/>
                </a:lnTo>
                <a:lnTo>
                  <a:pt x="4123" y="2416"/>
                </a:lnTo>
                <a:lnTo>
                  <a:pt x="4127" y="2413"/>
                </a:lnTo>
                <a:lnTo>
                  <a:pt x="4127" y="2408"/>
                </a:lnTo>
                <a:lnTo>
                  <a:pt x="4124" y="2407"/>
                </a:lnTo>
                <a:lnTo>
                  <a:pt x="4115" y="2407"/>
                </a:lnTo>
                <a:lnTo>
                  <a:pt x="4110" y="2405"/>
                </a:lnTo>
                <a:lnTo>
                  <a:pt x="4115" y="2403"/>
                </a:lnTo>
                <a:lnTo>
                  <a:pt x="4117" y="2401"/>
                </a:lnTo>
                <a:lnTo>
                  <a:pt x="4120" y="2397"/>
                </a:lnTo>
                <a:lnTo>
                  <a:pt x="4121" y="2394"/>
                </a:lnTo>
                <a:lnTo>
                  <a:pt x="4124" y="2391"/>
                </a:lnTo>
                <a:lnTo>
                  <a:pt x="4125" y="2391"/>
                </a:lnTo>
                <a:lnTo>
                  <a:pt x="4128" y="2391"/>
                </a:lnTo>
                <a:lnTo>
                  <a:pt x="4146" y="2391"/>
                </a:lnTo>
                <a:lnTo>
                  <a:pt x="4148" y="2389"/>
                </a:lnTo>
                <a:lnTo>
                  <a:pt x="4149" y="2382"/>
                </a:lnTo>
                <a:lnTo>
                  <a:pt x="4145" y="2382"/>
                </a:lnTo>
                <a:lnTo>
                  <a:pt x="4120" y="2379"/>
                </a:lnTo>
                <a:lnTo>
                  <a:pt x="4115" y="2385"/>
                </a:lnTo>
                <a:lnTo>
                  <a:pt x="4114" y="2385"/>
                </a:lnTo>
                <a:lnTo>
                  <a:pt x="4109" y="2382"/>
                </a:lnTo>
                <a:lnTo>
                  <a:pt x="4105" y="2380"/>
                </a:lnTo>
                <a:lnTo>
                  <a:pt x="4093" y="2378"/>
                </a:lnTo>
                <a:lnTo>
                  <a:pt x="4098" y="2372"/>
                </a:lnTo>
                <a:lnTo>
                  <a:pt x="4105" y="2372"/>
                </a:lnTo>
                <a:lnTo>
                  <a:pt x="4114" y="2373"/>
                </a:lnTo>
                <a:lnTo>
                  <a:pt x="4121" y="2372"/>
                </a:lnTo>
                <a:lnTo>
                  <a:pt x="4127" y="2367"/>
                </a:lnTo>
                <a:lnTo>
                  <a:pt x="4127" y="2361"/>
                </a:lnTo>
                <a:lnTo>
                  <a:pt x="4129" y="2357"/>
                </a:lnTo>
                <a:lnTo>
                  <a:pt x="4136" y="2355"/>
                </a:lnTo>
                <a:lnTo>
                  <a:pt x="4141" y="2359"/>
                </a:lnTo>
                <a:lnTo>
                  <a:pt x="4153" y="2371"/>
                </a:lnTo>
                <a:lnTo>
                  <a:pt x="4155" y="2373"/>
                </a:lnTo>
                <a:lnTo>
                  <a:pt x="4160" y="2368"/>
                </a:lnTo>
                <a:lnTo>
                  <a:pt x="4164" y="2365"/>
                </a:lnTo>
                <a:lnTo>
                  <a:pt x="4168" y="2353"/>
                </a:lnTo>
                <a:lnTo>
                  <a:pt x="4166" y="2347"/>
                </a:lnTo>
                <a:lnTo>
                  <a:pt x="4173" y="2328"/>
                </a:lnTo>
                <a:lnTo>
                  <a:pt x="4174" y="2320"/>
                </a:lnTo>
                <a:lnTo>
                  <a:pt x="4171" y="2314"/>
                </a:lnTo>
                <a:lnTo>
                  <a:pt x="4170" y="2315"/>
                </a:lnTo>
                <a:lnTo>
                  <a:pt x="4168" y="2320"/>
                </a:lnTo>
                <a:lnTo>
                  <a:pt x="4164" y="2322"/>
                </a:lnTo>
                <a:lnTo>
                  <a:pt x="4158" y="2321"/>
                </a:lnTo>
                <a:lnTo>
                  <a:pt x="4155" y="2318"/>
                </a:lnTo>
                <a:lnTo>
                  <a:pt x="4155" y="2314"/>
                </a:lnTo>
                <a:lnTo>
                  <a:pt x="4158" y="2308"/>
                </a:lnTo>
                <a:lnTo>
                  <a:pt x="4162" y="2303"/>
                </a:lnTo>
                <a:lnTo>
                  <a:pt x="4168" y="2302"/>
                </a:lnTo>
                <a:lnTo>
                  <a:pt x="4173" y="2303"/>
                </a:lnTo>
                <a:lnTo>
                  <a:pt x="4178" y="2302"/>
                </a:lnTo>
                <a:lnTo>
                  <a:pt x="4180" y="2283"/>
                </a:lnTo>
                <a:lnTo>
                  <a:pt x="4183" y="2273"/>
                </a:lnTo>
                <a:lnTo>
                  <a:pt x="4184" y="2269"/>
                </a:lnTo>
                <a:lnTo>
                  <a:pt x="4182" y="2265"/>
                </a:lnTo>
                <a:lnTo>
                  <a:pt x="4178" y="2261"/>
                </a:lnTo>
                <a:lnTo>
                  <a:pt x="4179" y="2259"/>
                </a:lnTo>
                <a:lnTo>
                  <a:pt x="4188" y="2253"/>
                </a:lnTo>
                <a:lnTo>
                  <a:pt x="4186" y="2244"/>
                </a:lnTo>
                <a:lnTo>
                  <a:pt x="4193" y="2224"/>
                </a:lnTo>
                <a:lnTo>
                  <a:pt x="4190" y="2213"/>
                </a:lnTo>
                <a:lnTo>
                  <a:pt x="4188" y="2222"/>
                </a:lnTo>
                <a:lnTo>
                  <a:pt x="4184" y="2229"/>
                </a:lnTo>
                <a:lnTo>
                  <a:pt x="4179" y="2235"/>
                </a:lnTo>
                <a:lnTo>
                  <a:pt x="4171" y="2238"/>
                </a:lnTo>
                <a:lnTo>
                  <a:pt x="4172" y="2230"/>
                </a:lnTo>
                <a:lnTo>
                  <a:pt x="4183" y="2207"/>
                </a:lnTo>
                <a:lnTo>
                  <a:pt x="4182" y="2203"/>
                </a:lnTo>
                <a:lnTo>
                  <a:pt x="4173" y="2205"/>
                </a:lnTo>
                <a:lnTo>
                  <a:pt x="4155" y="2212"/>
                </a:lnTo>
                <a:lnTo>
                  <a:pt x="4146" y="2213"/>
                </a:lnTo>
                <a:lnTo>
                  <a:pt x="4146" y="2211"/>
                </a:lnTo>
                <a:lnTo>
                  <a:pt x="4149" y="2210"/>
                </a:lnTo>
                <a:lnTo>
                  <a:pt x="4153" y="2209"/>
                </a:lnTo>
                <a:lnTo>
                  <a:pt x="4155" y="2206"/>
                </a:lnTo>
                <a:lnTo>
                  <a:pt x="4158" y="2203"/>
                </a:lnTo>
                <a:lnTo>
                  <a:pt x="4149" y="2199"/>
                </a:lnTo>
                <a:lnTo>
                  <a:pt x="4147" y="2192"/>
                </a:lnTo>
                <a:lnTo>
                  <a:pt x="4148" y="2184"/>
                </a:lnTo>
                <a:lnTo>
                  <a:pt x="4154" y="2178"/>
                </a:lnTo>
                <a:lnTo>
                  <a:pt x="4158" y="2188"/>
                </a:lnTo>
                <a:lnTo>
                  <a:pt x="4162" y="2194"/>
                </a:lnTo>
                <a:lnTo>
                  <a:pt x="4170" y="2194"/>
                </a:lnTo>
                <a:lnTo>
                  <a:pt x="4180" y="2188"/>
                </a:lnTo>
                <a:lnTo>
                  <a:pt x="4185" y="2189"/>
                </a:lnTo>
                <a:lnTo>
                  <a:pt x="4193" y="2188"/>
                </a:lnTo>
                <a:lnTo>
                  <a:pt x="4199" y="2192"/>
                </a:lnTo>
                <a:lnTo>
                  <a:pt x="4202" y="2189"/>
                </a:lnTo>
                <a:lnTo>
                  <a:pt x="4209" y="2184"/>
                </a:lnTo>
                <a:lnTo>
                  <a:pt x="4211" y="2184"/>
                </a:lnTo>
                <a:lnTo>
                  <a:pt x="4220" y="2184"/>
                </a:lnTo>
                <a:lnTo>
                  <a:pt x="4222" y="2182"/>
                </a:lnTo>
                <a:lnTo>
                  <a:pt x="4227" y="2180"/>
                </a:lnTo>
                <a:lnTo>
                  <a:pt x="4228" y="2178"/>
                </a:lnTo>
                <a:lnTo>
                  <a:pt x="4229" y="2175"/>
                </a:lnTo>
                <a:lnTo>
                  <a:pt x="4230" y="2173"/>
                </a:lnTo>
                <a:lnTo>
                  <a:pt x="4238" y="2172"/>
                </a:lnTo>
                <a:lnTo>
                  <a:pt x="4240" y="2168"/>
                </a:lnTo>
                <a:lnTo>
                  <a:pt x="4240" y="2164"/>
                </a:lnTo>
                <a:lnTo>
                  <a:pt x="4238" y="2161"/>
                </a:lnTo>
                <a:lnTo>
                  <a:pt x="4241" y="2157"/>
                </a:lnTo>
                <a:lnTo>
                  <a:pt x="4242" y="2155"/>
                </a:lnTo>
                <a:lnTo>
                  <a:pt x="4241" y="2151"/>
                </a:lnTo>
                <a:lnTo>
                  <a:pt x="4238" y="2150"/>
                </a:lnTo>
                <a:lnTo>
                  <a:pt x="4240" y="2144"/>
                </a:lnTo>
                <a:lnTo>
                  <a:pt x="4252" y="2133"/>
                </a:lnTo>
                <a:lnTo>
                  <a:pt x="4254" y="2127"/>
                </a:lnTo>
                <a:lnTo>
                  <a:pt x="4260" y="2118"/>
                </a:lnTo>
                <a:lnTo>
                  <a:pt x="4263" y="2114"/>
                </a:lnTo>
                <a:lnTo>
                  <a:pt x="4258" y="2112"/>
                </a:lnTo>
                <a:lnTo>
                  <a:pt x="4254" y="2113"/>
                </a:lnTo>
                <a:lnTo>
                  <a:pt x="4246" y="2119"/>
                </a:lnTo>
                <a:lnTo>
                  <a:pt x="4241" y="2118"/>
                </a:lnTo>
                <a:lnTo>
                  <a:pt x="4238" y="2116"/>
                </a:lnTo>
                <a:lnTo>
                  <a:pt x="4235" y="2112"/>
                </a:lnTo>
                <a:lnTo>
                  <a:pt x="4235" y="2106"/>
                </a:lnTo>
                <a:lnTo>
                  <a:pt x="4236" y="2106"/>
                </a:lnTo>
                <a:lnTo>
                  <a:pt x="4241" y="2105"/>
                </a:lnTo>
                <a:lnTo>
                  <a:pt x="4246" y="2104"/>
                </a:lnTo>
                <a:lnTo>
                  <a:pt x="4248" y="2100"/>
                </a:lnTo>
                <a:lnTo>
                  <a:pt x="4245" y="2100"/>
                </a:lnTo>
                <a:lnTo>
                  <a:pt x="4242" y="2099"/>
                </a:lnTo>
                <a:lnTo>
                  <a:pt x="4238" y="2094"/>
                </a:lnTo>
                <a:lnTo>
                  <a:pt x="4259" y="2081"/>
                </a:lnTo>
                <a:lnTo>
                  <a:pt x="4270" y="2077"/>
                </a:lnTo>
                <a:lnTo>
                  <a:pt x="4282" y="2080"/>
                </a:lnTo>
                <a:lnTo>
                  <a:pt x="4273" y="2093"/>
                </a:lnTo>
                <a:lnTo>
                  <a:pt x="4270" y="2099"/>
                </a:lnTo>
                <a:lnTo>
                  <a:pt x="4269" y="2105"/>
                </a:lnTo>
                <a:lnTo>
                  <a:pt x="4272" y="2099"/>
                </a:lnTo>
                <a:lnTo>
                  <a:pt x="4287" y="2087"/>
                </a:lnTo>
                <a:lnTo>
                  <a:pt x="4288" y="2081"/>
                </a:lnTo>
                <a:lnTo>
                  <a:pt x="4289" y="2074"/>
                </a:lnTo>
                <a:lnTo>
                  <a:pt x="4290" y="2067"/>
                </a:lnTo>
                <a:lnTo>
                  <a:pt x="4300" y="2061"/>
                </a:lnTo>
                <a:lnTo>
                  <a:pt x="4304" y="2052"/>
                </a:lnTo>
                <a:lnTo>
                  <a:pt x="4308" y="2044"/>
                </a:lnTo>
                <a:lnTo>
                  <a:pt x="4310" y="2037"/>
                </a:lnTo>
                <a:lnTo>
                  <a:pt x="4312" y="2031"/>
                </a:lnTo>
                <a:lnTo>
                  <a:pt x="4316" y="2025"/>
                </a:lnTo>
                <a:lnTo>
                  <a:pt x="4321" y="2020"/>
                </a:lnTo>
                <a:lnTo>
                  <a:pt x="4324" y="2018"/>
                </a:lnTo>
                <a:lnTo>
                  <a:pt x="4325" y="1996"/>
                </a:lnTo>
                <a:lnTo>
                  <a:pt x="4327" y="1991"/>
                </a:lnTo>
                <a:lnTo>
                  <a:pt x="4331" y="1987"/>
                </a:lnTo>
                <a:lnTo>
                  <a:pt x="4344" y="1981"/>
                </a:lnTo>
                <a:lnTo>
                  <a:pt x="4349" y="1977"/>
                </a:lnTo>
                <a:lnTo>
                  <a:pt x="4352" y="1972"/>
                </a:lnTo>
                <a:lnTo>
                  <a:pt x="4355" y="1964"/>
                </a:lnTo>
                <a:lnTo>
                  <a:pt x="4357" y="1958"/>
                </a:lnTo>
                <a:lnTo>
                  <a:pt x="4361" y="1953"/>
                </a:lnTo>
                <a:lnTo>
                  <a:pt x="4364" y="1948"/>
                </a:lnTo>
                <a:lnTo>
                  <a:pt x="4370" y="1944"/>
                </a:lnTo>
                <a:lnTo>
                  <a:pt x="4376" y="1941"/>
                </a:lnTo>
                <a:lnTo>
                  <a:pt x="4374" y="1939"/>
                </a:lnTo>
                <a:lnTo>
                  <a:pt x="4381" y="1934"/>
                </a:lnTo>
                <a:lnTo>
                  <a:pt x="4387" y="1917"/>
                </a:lnTo>
                <a:lnTo>
                  <a:pt x="4395" y="1914"/>
                </a:lnTo>
                <a:lnTo>
                  <a:pt x="4401" y="1913"/>
                </a:lnTo>
                <a:lnTo>
                  <a:pt x="4420" y="1907"/>
                </a:lnTo>
                <a:lnTo>
                  <a:pt x="4438" y="1896"/>
                </a:lnTo>
                <a:lnTo>
                  <a:pt x="4454" y="1890"/>
                </a:lnTo>
                <a:lnTo>
                  <a:pt x="4485" y="1883"/>
                </a:lnTo>
                <a:lnTo>
                  <a:pt x="4505" y="1883"/>
                </a:lnTo>
                <a:lnTo>
                  <a:pt x="4510" y="1882"/>
                </a:lnTo>
                <a:lnTo>
                  <a:pt x="4512" y="1880"/>
                </a:lnTo>
                <a:lnTo>
                  <a:pt x="4513" y="1878"/>
                </a:lnTo>
                <a:lnTo>
                  <a:pt x="4517" y="1873"/>
                </a:lnTo>
                <a:lnTo>
                  <a:pt x="4521" y="1872"/>
                </a:lnTo>
                <a:lnTo>
                  <a:pt x="4531" y="1873"/>
                </a:lnTo>
                <a:lnTo>
                  <a:pt x="4535" y="1872"/>
                </a:lnTo>
                <a:lnTo>
                  <a:pt x="4537" y="1868"/>
                </a:lnTo>
                <a:lnTo>
                  <a:pt x="4537" y="1860"/>
                </a:lnTo>
                <a:lnTo>
                  <a:pt x="4540" y="1858"/>
                </a:lnTo>
                <a:lnTo>
                  <a:pt x="4541" y="1857"/>
                </a:lnTo>
                <a:lnTo>
                  <a:pt x="4537" y="1855"/>
                </a:lnTo>
                <a:lnTo>
                  <a:pt x="4532" y="1853"/>
                </a:lnTo>
                <a:lnTo>
                  <a:pt x="4528" y="1852"/>
                </a:lnTo>
                <a:lnTo>
                  <a:pt x="4498" y="1852"/>
                </a:lnTo>
                <a:lnTo>
                  <a:pt x="4495" y="1852"/>
                </a:lnTo>
                <a:lnTo>
                  <a:pt x="4485" y="1843"/>
                </a:lnTo>
                <a:lnTo>
                  <a:pt x="4505" y="1839"/>
                </a:lnTo>
                <a:lnTo>
                  <a:pt x="4507" y="1836"/>
                </a:lnTo>
                <a:lnTo>
                  <a:pt x="4515" y="1831"/>
                </a:lnTo>
                <a:lnTo>
                  <a:pt x="4516" y="1830"/>
                </a:lnTo>
                <a:lnTo>
                  <a:pt x="4519" y="1831"/>
                </a:lnTo>
                <a:lnTo>
                  <a:pt x="4529" y="1839"/>
                </a:lnTo>
                <a:lnTo>
                  <a:pt x="4531" y="1839"/>
                </a:lnTo>
                <a:lnTo>
                  <a:pt x="4536" y="1839"/>
                </a:lnTo>
                <a:lnTo>
                  <a:pt x="4537" y="1839"/>
                </a:lnTo>
                <a:lnTo>
                  <a:pt x="4538" y="1840"/>
                </a:lnTo>
                <a:lnTo>
                  <a:pt x="4542" y="1843"/>
                </a:lnTo>
                <a:lnTo>
                  <a:pt x="4543" y="1843"/>
                </a:lnTo>
                <a:lnTo>
                  <a:pt x="4549" y="1843"/>
                </a:lnTo>
                <a:lnTo>
                  <a:pt x="4549" y="1840"/>
                </a:lnTo>
                <a:lnTo>
                  <a:pt x="4547" y="1834"/>
                </a:lnTo>
                <a:lnTo>
                  <a:pt x="4547" y="1824"/>
                </a:lnTo>
                <a:lnTo>
                  <a:pt x="4550" y="1817"/>
                </a:lnTo>
                <a:lnTo>
                  <a:pt x="4558" y="1812"/>
                </a:lnTo>
                <a:lnTo>
                  <a:pt x="4574" y="1805"/>
                </a:lnTo>
                <a:lnTo>
                  <a:pt x="4581" y="1800"/>
                </a:lnTo>
                <a:lnTo>
                  <a:pt x="4603" y="1777"/>
                </a:lnTo>
                <a:lnTo>
                  <a:pt x="4610" y="1772"/>
                </a:lnTo>
                <a:lnTo>
                  <a:pt x="4624" y="1763"/>
                </a:lnTo>
                <a:lnTo>
                  <a:pt x="4683" y="1738"/>
                </a:lnTo>
                <a:lnTo>
                  <a:pt x="4679" y="1732"/>
                </a:lnTo>
                <a:lnTo>
                  <a:pt x="4677" y="1726"/>
                </a:lnTo>
                <a:lnTo>
                  <a:pt x="4677" y="1718"/>
                </a:lnTo>
                <a:lnTo>
                  <a:pt x="4677" y="1711"/>
                </a:lnTo>
                <a:lnTo>
                  <a:pt x="4678" y="1705"/>
                </a:lnTo>
                <a:lnTo>
                  <a:pt x="4679" y="1699"/>
                </a:lnTo>
                <a:lnTo>
                  <a:pt x="4680" y="1697"/>
                </a:lnTo>
                <a:lnTo>
                  <a:pt x="4683" y="1695"/>
                </a:lnTo>
                <a:lnTo>
                  <a:pt x="4684" y="1694"/>
                </a:lnTo>
                <a:lnTo>
                  <a:pt x="4685" y="1691"/>
                </a:lnTo>
                <a:lnTo>
                  <a:pt x="4684" y="1688"/>
                </a:lnTo>
                <a:lnTo>
                  <a:pt x="4680" y="1684"/>
                </a:lnTo>
                <a:lnTo>
                  <a:pt x="4679" y="1680"/>
                </a:lnTo>
                <a:lnTo>
                  <a:pt x="4679" y="1678"/>
                </a:lnTo>
                <a:lnTo>
                  <a:pt x="4679" y="1669"/>
                </a:lnTo>
                <a:lnTo>
                  <a:pt x="4679" y="1667"/>
                </a:lnTo>
                <a:lnTo>
                  <a:pt x="4682" y="1661"/>
                </a:lnTo>
                <a:lnTo>
                  <a:pt x="4686" y="1655"/>
                </a:lnTo>
                <a:lnTo>
                  <a:pt x="4691" y="1650"/>
                </a:lnTo>
                <a:lnTo>
                  <a:pt x="4696" y="1647"/>
                </a:lnTo>
                <a:lnTo>
                  <a:pt x="4696" y="1644"/>
                </a:lnTo>
                <a:lnTo>
                  <a:pt x="4689" y="1641"/>
                </a:lnTo>
                <a:lnTo>
                  <a:pt x="4685" y="1637"/>
                </a:lnTo>
                <a:lnTo>
                  <a:pt x="4679" y="1627"/>
                </a:lnTo>
                <a:lnTo>
                  <a:pt x="4670" y="1620"/>
                </a:lnTo>
                <a:lnTo>
                  <a:pt x="4669" y="1617"/>
                </a:lnTo>
                <a:lnTo>
                  <a:pt x="4671" y="1608"/>
                </a:lnTo>
                <a:lnTo>
                  <a:pt x="4674" y="1600"/>
                </a:lnTo>
                <a:lnTo>
                  <a:pt x="4685" y="1583"/>
                </a:lnTo>
                <a:lnTo>
                  <a:pt x="4690" y="1570"/>
                </a:lnTo>
                <a:lnTo>
                  <a:pt x="4692" y="1567"/>
                </a:lnTo>
                <a:lnTo>
                  <a:pt x="4729" y="1522"/>
                </a:lnTo>
                <a:lnTo>
                  <a:pt x="4741" y="1514"/>
                </a:lnTo>
                <a:lnTo>
                  <a:pt x="4769" y="1501"/>
                </a:lnTo>
                <a:lnTo>
                  <a:pt x="4777" y="1491"/>
                </a:lnTo>
                <a:lnTo>
                  <a:pt x="4769" y="1484"/>
                </a:lnTo>
                <a:lnTo>
                  <a:pt x="4774" y="1473"/>
                </a:lnTo>
                <a:lnTo>
                  <a:pt x="4789" y="1454"/>
                </a:lnTo>
                <a:lnTo>
                  <a:pt x="4797" y="1450"/>
                </a:lnTo>
                <a:lnTo>
                  <a:pt x="4799" y="1446"/>
                </a:lnTo>
                <a:lnTo>
                  <a:pt x="4800" y="1444"/>
                </a:lnTo>
                <a:lnTo>
                  <a:pt x="4799" y="1441"/>
                </a:lnTo>
                <a:lnTo>
                  <a:pt x="4797" y="1440"/>
                </a:lnTo>
                <a:lnTo>
                  <a:pt x="4796" y="1438"/>
                </a:lnTo>
                <a:lnTo>
                  <a:pt x="4797" y="1431"/>
                </a:lnTo>
                <a:lnTo>
                  <a:pt x="4802" y="1425"/>
                </a:lnTo>
                <a:lnTo>
                  <a:pt x="4807" y="1420"/>
                </a:lnTo>
                <a:lnTo>
                  <a:pt x="4813" y="1416"/>
                </a:lnTo>
                <a:lnTo>
                  <a:pt x="4809" y="1401"/>
                </a:lnTo>
                <a:lnTo>
                  <a:pt x="4813" y="1386"/>
                </a:lnTo>
                <a:lnTo>
                  <a:pt x="4820" y="1373"/>
                </a:lnTo>
                <a:lnTo>
                  <a:pt x="4830" y="1364"/>
                </a:lnTo>
                <a:lnTo>
                  <a:pt x="4842" y="1354"/>
                </a:lnTo>
                <a:lnTo>
                  <a:pt x="4845" y="1347"/>
                </a:lnTo>
                <a:lnTo>
                  <a:pt x="4846" y="1339"/>
                </a:lnTo>
                <a:lnTo>
                  <a:pt x="4845" y="1335"/>
                </a:lnTo>
                <a:lnTo>
                  <a:pt x="4842" y="1328"/>
                </a:lnTo>
                <a:lnTo>
                  <a:pt x="4840" y="1323"/>
                </a:lnTo>
                <a:lnTo>
                  <a:pt x="4842" y="1318"/>
                </a:lnTo>
                <a:lnTo>
                  <a:pt x="4842" y="1315"/>
                </a:lnTo>
                <a:lnTo>
                  <a:pt x="4856" y="1285"/>
                </a:lnTo>
                <a:lnTo>
                  <a:pt x="4857" y="1277"/>
                </a:lnTo>
                <a:lnTo>
                  <a:pt x="4857" y="1249"/>
                </a:lnTo>
                <a:lnTo>
                  <a:pt x="4857" y="1241"/>
                </a:lnTo>
                <a:lnTo>
                  <a:pt x="4863" y="1226"/>
                </a:lnTo>
                <a:lnTo>
                  <a:pt x="4880" y="1199"/>
                </a:lnTo>
                <a:lnTo>
                  <a:pt x="4888" y="1192"/>
                </a:lnTo>
                <a:lnTo>
                  <a:pt x="4891" y="1188"/>
                </a:lnTo>
                <a:lnTo>
                  <a:pt x="4894" y="1180"/>
                </a:lnTo>
                <a:lnTo>
                  <a:pt x="4893" y="1175"/>
                </a:lnTo>
                <a:lnTo>
                  <a:pt x="4888" y="1172"/>
                </a:lnTo>
                <a:lnTo>
                  <a:pt x="4886" y="1164"/>
                </a:lnTo>
                <a:lnTo>
                  <a:pt x="4887" y="1155"/>
                </a:lnTo>
                <a:lnTo>
                  <a:pt x="4891" y="1147"/>
                </a:lnTo>
                <a:lnTo>
                  <a:pt x="4899" y="1132"/>
                </a:lnTo>
                <a:lnTo>
                  <a:pt x="4900" y="1130"/>
                </a:lnTo>
                <a:lnTo>
                  <a:pt x="4901" y="1126"/>
                </a:lnTo>
                <a:lnTo>
                  <a:pt x="4902" y="1117"/>
                </a:lnTo>
                <a:lnTo>
                  <a:pt x="4901" y="1113"/>
                </a:lnTo>
                <a:lnTo>
                  <a:pt x="4898" y="1110"/>
                </a:lnTo>
                <a:lnTo>
                  <a:pt x="4895" y="1107"/>
                </a:lnTo>
                <a:lnTo>
                  <a:pt x="4894" y="1110"/>
                </a:lnTo>
                <a:lnTo>
                  <a:pt x="4892" y="1112"/>
                </a:lnTo>
                <a:lnTo>
                  <a:pt x="4888" y="1112"/>
                </a:lnTo>
                <a:lnTo>
                  <a:pt x="4883" y="1110"/>
                </a:lnTo>
                <a:lnTo>
                  <a:pt x="4880" y="1108"/>
                </a:lnTo>
                <a:lnTo>
                  <a:pt x="4877" y="1105"/>
                </a:lnTo>
                <a:lnTo>
                  <a:pt x="4876" y="1104"/>
                </a:lnTo>
                <a:lnTo>
                  <a:pt x="4876" y="1101"/>
                </a:lnTo>
                <a:lnTo>
                  <a:pt x="4870" y="1083"/>
                </a:lnTo>
                <a:lnTo>
                  <a:pt x="4871" y="1018"/>
                </a:lnTo>
                <a:lnTo>
                  <a:pt x="4870" y="1015"/>
                </a:lnTo>
                <a:lnTo>
                  <a:pt x="4869" y="1014"/>
                </a:lnTo>
                <a:lnTo>
                  <a:pt x="4873" y="1007"/>
                </a:lnTo>
                <a:lnTo>
                  <a:pt x="4874" y="1003"/>
                </a:lnTo>
                <a:lnTo>
                  <a:pt x="4883" y="951"/>
                </a:lnTo>
                <a:lnTo>
                  <a:pt x="4886" y="942"/>
                </a:lnTo>
                <a:lnTo>
                  <a:pt x="4896" y="928"/>
                </a:lnTo>
                <a:lnTo>
                  <a:pt x="4899" y="915"/>
                </a:lnTo>
                <a:lnTo>
                  <a:pt x="4902" y="908"/>
                </a:lnTo>
                <a:lnTo>
                  <a:pt x="4919" y="882"/>
                </a:lnTo>
                <a:lnTo>
                  <a:pt x="4925" y="866"/>
                </a:lnTo>
                <a:lnTo>
                  <a:pt x="4922" y="854"/>
                </a:lnTo>
                <a:lnTo>
                  <a:pt x="4943" y="821"/>
                </a:lnTo>
                <a:lnTo>
                  <a:pt x="4948" y="803"/>
                </a:lnTo>
                <a:lnTo>
                  <a:pt x="4949" y="780"/>
                </a:lnTo>
                <a:lnTo>
                  <a:pt x="4947" y="769"/>
                </a:lnTo>
                <a:lnTo>
                  <a:pt x="4947" y="765"/>
                </a:lnTo>
                <a:lnTo>
                  <a:pt x="4948" y="760"/>
                </a:lnTo>
                <a:lnTo>
                  <a:pt x="4954" y="753"/>
                </a:lnTo>
                <a:lnTo>
                  <a:pt x="4955" y="750"/>
                </a:lnTo>
                <a:lnTo>
                  <a:pt x="4956" y="744"/>
                </a:lnTo>
                <a:lnTo>
                  <a:pt x="4972" y="728"/>
                </a:lnTo>
                <a:lnTo>
                  <a:pt x="4974" y="719"/>
                </a:lnTo>
                <a:lnTo>
                  <a:pt x="4975" y="710"/>
                </a:lnTo>
                <a:lnTo>
                  <a:pt x="4976" y="692"/>
                </a:lnTo>
                <a:lnTo>
                  <a:pt x="4978" y="689"/>
                </a:lnTo>
                <a:lnTo>
                  <a:pt x="4984" y="684"/>
                </a:lnTo>
                <a:lnTo>
                  <a:pt x="4985" y="680"/>
                </a:lnTo>
                <a:lnTo>
                  <a:pt x="4982" y="663"/>
                </a:lnTo>
                <a:lnTo>
                  <a:pt x="4982" y="657"/>
                </a:lnTo>
                <a:lnTo>
                  <a:pt x="4984" y="650"/>
                </a:lnTo>
                <a:lnTo>
                  <a:pt x="4986" y="643"/>
                </a:lnTo>
                <a:lnTo>
                  <a:pt x="4996" y="627"/>
                </a:lnTo>
                <a:lnTo>
                  <a:pt x="4997" y="621"/>
                </a:lnTo>
                <a:lnTo>
                  <a:pt x="4994" y="614"/>
                </a:lnTo>
                <a:lnTo>
                  <a:pt x="4993" y="605"/>
                </a:lnTo>
                <a:lnTo>
                  <a:pt x="4994" y="602"/>
                </a:lnTo>
                <a:lnTo>
                  <a:pt x="4998" y="598"/>
                </a:lnTo>
                <a:lnTo>
                  <a:pt x="4999" y="595"/>
                </a:lnTo>
                <a:lnTo>
                  <a:pt x="4999" y="593"/>
                </a:lnTo>
                <a:lnTo>
                  <a:pt x="4997" y="589"/>
                </a:lnTo>
                <a:lnTo>
                  <a:pt x="4997" y="587"/>
                </a:lnTo>
                <a:lnTo>
                  <a:pt x="4997" y="578"/>
                </a:lnTo>
                <a:lnTo>
                  <a:pt x="4999" y="574"/>
                </a:lnTo>
                <a:lnTo>
                  <a:pt x="5005" y="562"/>
                </a:lnTo>
                <a:lnTo>
                  <a:pt x="5009" y="544"/>
                </a:lnTo>
                <a:lnTo>
                  <a:pt x="5013" y="536"/>
                </a:lnTo>
                <a:lnTo>
                  <a:pt x="5012" y="532"/>
                </a:lnTo>
                <a:lnTo>
                  <a:pt x="5011" y="525"/>
                </a:lnTo>
                <a:lnTo>
                  <a:pt x="5010" y="516"/>
                </a:lnTo>
                <a:lnTo>
                  <a:pt x="5012" y="512"/>
                </a:lnTo>
                <a:lnTo>
                  <a:pt x="5016" y="506"/>
                </a:lnTo>
                <a:lnTo>
                  <a:pt x="5015" y="500"/>
                </a:lnTo>
                <a:lnTo>
                  <a:pt x="5007" y="491"/>
                </a:lnTo>
                <a:lnTo>
                  <a:pt x="5004" y="476"/>
                </a:lnTo>
                <a:lnTo>
                  <a:pt x="5007" y="458"/>
                </a:lnTo>
                <a:lnTo>
                  <a:pt x="5016" y="442"/>
                </a:lnTo>
                <a:lnTo>
                  <a:pt x="5034" y="416"/>
                </a:lnTo>
                <a:lnTo>
                  <a:pt x="5035" y="411"/>
                </a:lnTo>
                <a:lnTo>
                  <a:pt x="5037" y="410"/>
                </a:lnTo>
                <a:lnTo>
                  <a:pt x="5044" y="408"/>
                </a:lnTo>
                <a:lnTo>
                  <a:pt x="5047" y="407"/>
                </a:lnTo>
                <a:lnTo>
                  <a:pt x="5046" y="402"/>
                </a:lnTo>
                <a:lnTo>
                  <a:pt x="5042" y="383"/>
                </a:lnTo>
                <a:lnTo>
                  <a:pt x="5042" y="379"/>
                </a:lnTo>
                <a:lnTo>
                  <a:pt x="5043" y="374"/>
                </a:lnTo>
                <a:lnTo>
                  <a:pt x="5049" y="359"/>
                </a:lnTo>
                <a:lnTo>
                  <a:pt x="5059" y="345"/>
                </a:lnTo>
                <a:lnTo>
                  <a:pt x="5077" y="322"/>
                </a:lnTo>
                <a:lnTo>
                  <a:pt x="5102" y="303"/>
                </a:lnTo>
                <a:lnTo>
                  <a:pt x="5111" y="291"/>
                </a:lnTo>
                <a:lnTo>
                  <a:pt x="5114" y="274"/>
                </a:lnTo>
                <a:lnTo>
                  <a:pt x="5109" y="256"/>
                </a:lnTo>
                <a:lnTo>
                  <a:pt x="5110" y="248"/>
                </a:lnTo>
                <a:lnTo>
                  <a:pt x="5117" y="235"/>
                </a:lnTo>
                <a:lnTo>
                  <a:pt x="5117" y="230"/>
                </a:lnTo>
                <a:lnTo>
                  <a:pt x="5116" y="225"/>
                </a:lnTo>
                <a:lnTo>
                  <a:pt x="5116" y="222"/>
                </a:lnTo>
                <a:lnTo>
                  <a:pt x="5117" y="218"/>
                </a:lnTo>
                <a:lnTo>
                  <a:pt x="5121" y="210"/>
                </a:lnTo>
                <a:lnTo>
                  <a:pt x="5121" y="207"/>
                </a:lnTo>
                <a:lnTo>
                  <a:pt x="5117" y="2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 name="Прямоугольник 1"/>
          <p:cNvSpPr/>
          <p:nvPr/>
        </p:nvSpPr>
        <p:spPr>
          <a:xfrm>
            <a:off x="15332579" y="6685579"/>
            <a:ext cx="229444" cy="967109"/>
          </a:xfrm>
          <a:prstGeom prst="rect">
            <a:avLst/>
          </a:prstGeom>
          <a:solidFill>
            <a:schemeClr val="bg1">
              <a:lumMod val="50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3" name="TextBox 11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14" name="TextBox 11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15" name="Прямая соединительная линия 64"/>
          <p:cNvCxnSpPr/>
          <p:nvPr/>
        </p:nvCxnSpPr>
        <p:spPr>
          <a:xfrm flipV="1">
            <a:off x="3055164" y="4467504"/>
            <a:ext cx="6411217" cy="2694294"/>
          </a:xfrm>
          <a:prstGeom prst="bentConnector3">
            <a:avLst>
              <a:gd name="adj1" fmla="val 81"/>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105494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Прямоугольник 20"/>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Прямоугольник 24"/>
          <p:cNvSpPr/>
          <p:nvPr/>
        </p:nvSpPr>
        <p:spPr>
          <a:xfrm>
            <a:off x="970374" y="725011"/>
            <a:ext cx="4945518"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Belgium map</a:t>
            </a:r>
            <a:endParaRPr lang="ru-RU" sz="5000" b="1" dirty="0">
              <a:solidFill>
                <a:schemeClr val="accent2"/>
              </a:solidFill>
              <a:latin typeface="Arial" panose="020B0604020202020204" pitchFamily="34" charset="0"/>
              <a:cs typeface="Arial" panose="020B0604020202020204" pitchFamily="34" charset="0"/>
            </a:endParaRPr>
          </a:p>
        </p:txBody>
      </p:sp>
      <p:sp>
        <p:nvSpPr>
          <p:cNvPr id="29" name="Freeform 5"/>
          <p:cNvSpPr>
            <a:spLocks/>
          </p:cNvSpPr>
          <p:nvPr/>
        </p:nvSpPr>
        <p:spPr bwMode="auto">
          <a:xfrm>
            <a:off x="7505701" y="1941513"/>
            <a:ext cx="2595563" cy="2790825"/>
          </a:xfrm>
          <a:custGeom>
            <a:avLst/>
            <a:gdLst>
              <a:gd name="T0" fmla="*/ 4857 w 4906"/>
              <a:gd name="T1" fmla="*/ 4221 h 5272"/>
              <a:gd name="T2" fmla="*/ 4669 w 4906"/>
              <a:gd name="T3" fmla="*/ 3839 h 5272"/>
              <a:gd name="T4" fmla="*/ 4553 w 4906"/>
              <a:gd name="T5" fmla="*/ 3661 h 5272"/>
              <a:gd name="T6" fmla="*/ 4399 w 4906"/>
              <a:gd name="T7" fmla="*/ 3625 h 5272"/>
              <a:gd name="T8" fmla="*/ 4428 w 4906"/>
              <a:gd name="T9" fmla="*/ 3470 h 5272"/>
              <a:gd name="T10" fmla="*/ 4577 w 4906"/>
              <a:gd name="T11" fmla="*/ 3452 h 5272"/>
              <a:gd name="T12" fmla="*/ 4602 w 4906"/>
              <a:gd name="T13" fmla="*/ 3379 h 5272"/>
              <a:gd name="T14" fmla="*/ 4516 w 4906"/>
              <a:gd name="T15" fmla="*/ 3192 h 5272"/>
              <a:gd name="T16" fmla="*/ 4561 w 4906"/>
              <a:gd name="T17" fmla="*/ 2885 h 5272"/>
              <a:gd name="T18" fmla="*/ 4521 w 4906"/>
              <a:gd name="T19" fmla="*/ 2555 h 5272"/>
              <a:gd name="T20" fmla="*/ 4181 w 4906"/>
              <a:gd name="T21" fmla="*/ 2018 h 5272"/>
              <a:gd name="T22" fmla="*/ 4242 w 4906"/>
              <a:gd name="T23" fmla="*/ 1477 h 5272"/>
              <a:gd name="T24" fmla="*/ 4228 w 4906"/>
              <a:gd name="T25" fmla="*/ 1348 h 5272"/>
              <a:gd name="T26" fmla="*/ 4306 w 4906"/>
              <a:gd name="T27" fmla="*/ 1041 h 5272"/>
              <a:gd name="T28" fmla="*/ 4265 w 4906"/>
              <a:gd name="T29" fmla="*/ 1009 h 5272"/>
              <a:gd name="T30" fmla="*/ 4077 w 4906"/>
              <a:gd name="T31" fmla="*/ 682 h 5272"/>
              <a:gd name="T32" fmla="*/ 4101 w 4906"/>
              <a:gd name="T33" fmla="*/ 303 h 5272"/>
              <a:gd name="T34" fmla="*/ 4056 w 4906"/>
              <a:gd name="T35" fmla="*/ 1 h 5272"/>
              <a:gd name="T36" fmla="*/ 1970 w 4906"/>
              <a:gd name="T37" fmla="*/ 1012 h 5272"/>
              <a:gd name="T38" fmla="*/ 285 w 4906"/>
              <a:gd name="T39" fmla="*/ 2122 h 5272"/>
              <a:gd name="T40" fmla="*/ 0 w 4906"/>
              <a:gd name="T41" fmla="*/ 2257 h 5272"/>
              <a:gd name="T42" fmla="*/ 75 w 4906"/>
              <a:gd name="T43" fmla="*/ 2435 h 5272"/>
              <a:gd name="T44" fmla="*/ 173 w 4906"/>
              <a:gd name="T45" fmla="*/ 2931 h 5272"/>
              <a:gd name="T46" fmla="*/ 426 w 4906"/>
              <a:gd name="T47" fmla="*/ 3244 h 5272"/>
              <a:gd name="T48" fmla="*/ 411 w 4906"/>
              <a:gd name="T49" fmla="*/ 3445 h 5272"/>
              <a:gd name="T50" fmla="*/ 271 w 4906"/>
              <a:gd name="T51" fmla="*/ 3630 h 5272"/>
              <a:gd name="T52" fmla="*/ 362 w 4906"/>
              <a:gd name="T53" fmla="*/ 4022 h 5272"/>
              <a:gd name="T54" fmla="*/ 318 w 4906"/>
              <a:gd name="T55" fmla="*/ 4144 h 5272"/>
              <a:gd name="T56" fmla="*/ 394 w 4906"/>
              <a:gd name="T57" fmla="*/ 4201 h 5272"/>
              <a:gd name="T58" fmla="*/ 458 w 4906"/>
              <a:gd name="T59" fmla="*/ 4325 h 5272"/>
              <a:gd name="T60" fmla="*/ 520 w 4906"/>
              <a:gd name="T61" fmla="*/ 4385 h 5272"/>
              <a:gd name="T62" fmla="*/ 631 w 4906"/>
              <a:gd name="T63" fmla="*/ 4402 h 5272"/>
              <a:gd name="T64" fmla="*/ 770 w 4906"/>
              <a:gd name="T65" fmla="*/ 4394 h 5272"/>
              <a:gd name="T66" fmla="*/ 859 w 4906"/>
              <a:gd name="T67" fmla="*/ 4473 h 5272"/>
              <a:gd name="T68" fmla="*/ 907 w 4906"/>
              <a:gd name="T69" fmla="*/ 4585 h 5272"/>
              <a:gd name="T70" fmla="*/ 1117 w 4906"/>
              <a:gd name="T71" fmla="*/ 4811 h 5272"/>
              <a:gd name="T72" fmla="*/ 1209 w 4906"/>
              <a:gd name="T73" fmla="*/ 5015 h 5272"/>
              <a:gd name="T74" fmla="*/ 1691 w 4906"/>
              <a:gd name="T75" fmla="*/ 5272 h 5272"/>
              <a:gd name="T76" fmla="*/ 1571 w 4906"/>
              <a:gd name="T77" fmla="*/ 4879 h 5272"/>
              <a:gd name="T78" fmla="*/ 1734 w 4906"/>
              <a:gd name="T79" fmla="*/ 4788 h 5272"/>
              <a:gd name="T80" fmla="*/ 1943 w 4906"/>
              <a:gd name="T81" fmla="*/ 4826 h 5272"/>
              <a:gd name="T82" fmla="*/ 2150 w 4906"/>
              <a:gd name="T83" fmla="*/ 4678 h 5272"/>
              <a:gd name="T84" fmla="*/ 2049 w 4906"/>
              <a:gd name="T85" fmla="*/ 4557 h 5272"/>
              <a:gd name="T86" fmla="*/ 2054 w 4906"/>
              <a:gd name="T87" fmla="*/ 4523 h 5272"/>
              <a:gd name="T88" fmla="*/ 2416 w 4906"/>
              <a:gd name="T89" fmla="*/ 4457 h 5272"/>
              <a:gd name="T90" fmla="*/ 2462 w 4906"/>
              <a:gd name="T91" fmla="*/ 4743 h 5272"/>
              <a:gd name="T92" fmla="*/ 2978 w 4906"/>
              <a:gd name="T93" fmla="*/ 4659 h 5272"/>
              <a:gd name="T94" fmla="*/ 3143 w 4906"/>
              <a:gd name="T95" fmla="*/ 4886 h 5272"/>
              <a:gd name="T96" fmla="*/ 3204 w 4906"/>
              <a:gd name="T97" fmla="*/ 4864 h 5272"/>
              <a:gd name="T98" fmla="*/ 3623 w 4906"/>
              <a:gd name="T99" fmla="*/ 4867 h 5272"/>
              <a:gd name="T100" fmla="*/ 3936 w 4906"/>
              <a:gd name="T101" fmla="*/ 4985 h 5272"/>
              <a:gd name="T102" fmla="*/ 3929 w 4906"/>
              <a:gd name="T103" fmla="*/ 5091 h 5272"/>
              <a:gd name="T104" fmla="*/ 4050 w 4906"/>
              <a:gd name="T105" fmla="*/ 5181 h 5272"/>
              <a:gd name="T106" fmla="*/ 4127 w 4906"/>
              <a:gd name="T107" fmla="*/ 5199 h 5272"/>
              <a:gd name="T108" fmla="*/ 4369 w 4906"/>
              <a:gd name="T109" fmla="*/ 4905 h 5272"/>
              <a:gd name="T110" fmla="*/ 4895 w 4906"/>
              <a:gd name="T111" fmla="*/ 4514 h 5272"/>
              <a:gd name="T112" fmla="*/ 4794 w 4906"/>
              <a:gd name="T113" fmla="*/ 4302 h 5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6" h="5272">
                <a:moveTo>
                  <a:pt x="4794" y="4302"/>
                </a:moveTo>
                <a:lnTo>
                  <a:pt x="4857" y="4221"/>
                </a:lnTo>
                <a:lnTo>
                  <a:pt x="4553" y="3958"/>
                </a:lnTo>
                <a:lnTo>
                  <a:pt x="4669" y="3839"/>
                </a:lnTo>
                <a:lnTo>
                  <a:pt x="4630" y="3693"/>
                </a:lnTo>
                <a:lnTo>
                  <a:pt x="4553" y="3661"/>
                </a:lnTo>
                <a:lnTo>
                  <a:pt x="4440" y="3731"/>
                </a:lnTo>
                <a:lnTo>
                  <a:pt x="4399" y="3625"/>
                </a:lnTo>
                <a:lnTo>
                  <a:pt x="4466" y="3560"/>
                </a:lnTo>
                <a:lnTo>
                  <a:pt x="4428" y="3470"/>
                </a:lnTo>
                <a:lnTo>
                  <a:pt x="4544" y="3486"/>
                </a:lnTo>
                <a:lnTo>
                  <a:pt x="4577" y="3452"/>
                </a:lnTo>
                <a:lnTo>
                  <a:pt x="4502" y="3377"/>
                </a:lnTo>
                <a:lnTo>
                  <a:pt x="4602" y="3379"/>
                </a:lnTo>
                <a:lnTo>
                  <a:pt x="4365" y="3260"/>
                </a:lnTo>
                <a:lnTo>
                  <a:pt x="4516" y="3192"/>
                </a:lnTo>
                <a:lnTo>
                  <a:pt x="4433" y="3077"/>
                </a:lnTo>
                <a:lnTo>
                  <a:pt x="4561" y="2885"/>
                </a:lnTo>
                <a:lnTo>
                  <a:pt x="4415" y="2632"/>
                </a:lnTo>
                <a:lnTo>
                  <a:pt x="4521" y="2555"/>
                </a:lnTo>
                <a:lnTo>
                  <a:pt x="3966" y="2157"/>
                </a:lnTo>
                <a:lnTo>
                  <a:pt x="4181" y="2018"/>
                </a:lnTo>
                <a:lnTo>
                  <a:pt x="4357" y="1680"/>
                </a:lnTo>
                <a:lnTo>
                  <a:pt x="4242" y="1477"/>
                </a:lnTo>
                <a:lnTo>
                  <a:pt x="4109" y="1432"/>
                </a:lnTo>
                <a:lnTo>
                  <a:pt x="4228" y="1348"/>
                </a:lnTo>
                <a:lnTo>
                  <a:pt x="4144" y="1144"/>
                </a:lnTo>
                <a:lnTo>
                  <a:pt x="4306" y="1041"/>
                </a:lnTo>
                <a:lnTo>
                  <a:pt x="4300" y="1026"/>
                </a:lnTo>
                <a:lnTo>
                  <a:pt x="4265" y="1009"/>
                </a:lnTo>
                <a:lnTo>
                  <a:pt x="4147" y="878"/>
                </a:lnTo>
                <a:lnTo>
                  <a:pt x="4077" y="682"/>
                </a:lnTo>
                <a:lnTo>
                  <a:pt x="4080" y="498"/>
                </a:lnTo>
                <a:lnTo>
                  <a:pt x="4101" y="303"/>
                </a:lnTo>
                <a:lnTo>
                  <a:pt x="4058" y="0"/>
                </a:lnTo>
                <a:lnTo>
                  <a:pt x="4056" y="1"/>
                </a:lnTo>
                <a:lnTo>
                  <a:pt x="2957" y="359"/>
                </a:lnTo>
                <a:lnTo>
                  <a:pt x="1970" y="1012"/>
                </a:lnTo>
                <a:lnTo>
                  <a:pt x="950" y="1615"/>
                </a:lnTo>
                <a:lnTo>
                  <a:pt x="285" y="2122"/>
                </a:lnTo>
                <a:lnTo>
                  <a:pt x="100" y="2183"/>
                </a:lnTo>
                <a:lnTo>
                  <a:pt x="0" y="2257"/>
                </a:lnTo>
                <a:lnTo>
                  <a:pt x="0" y="2257"/>
                </a:lnTo>
                <a:lnTo>
                  <a:pt x="75" y="2435"/>
                </a:lnTo>
                <a:lnTo>
                  <a:pt x="124" y="2780"/>
                </a:lnTo>
                <a:lnTo>
                  <a:pt x="173" y="2931"/>
                </a:lnTo>
                <a:lnTo>
                  <a:pt x="348" y="3127"/>
                </a:lnTo>
                <a:lnTo>
                  <a:pt x="426" y="3244"/>
                </a:lnTo>
                <a:lnTo>
                  <a:pt x="441" y="3399"/>
                </a:lnTo>
                <a:lnTo>
                  <a:pt x="411" y="3445"/>
                </a:lnTo>
                <a:lnTo>
                  <a:pt x="299" y="3559"/>
                </a:lnTo>
                <a:lnTo>
                  <a:pt x="271" y="3630"/>
                </a:lnTo>
                <a:lnTo>
                  <a:pt x="368" y="3972"/>
                </a:lnTo>
                <a:lnTo>
                  <a:pt x="362" y="4022"/>
                </a:lnTo>
                <a:lnTo>
                  <a:pt x="324" y="4109"/>
                </a:lnTo>
                <a:lnTo>
                  <a:pt x="318" y="4144"/>
                </a:lnTo>
                <a:lnTo>
                  <a:pt x="335" y="4170"/>
                </a:lnTo>
                <a:lnTo>
                  <a:pt x="394" y="4201"/>
                </a:lnTo>
                <a:lnTo>
                  <a:pt x="416" y="4226"/>
                </a:lnTo>
                <a:lnTo>
                  <a:pt x="458" y="4325"/>
                </a:lnTo>
                <a:lnTo>
                  <a:pt x="484" y="4369"/>
                </a:lnTo>
                <a:lnTo>
                  <a:pt x="520" y="4385"/>
                </a:lnTo>
                <a:lnTo>
                  <a:pt x="592" y="4400"/>
                </a:lnTo>
                <a:lnTo>
                  <a:pt x="631" y="4402"/>
                </a:lnTo>
                <a:lnTo>
                  <a:pt x="723" y="4389"/>
                </a:lnTo>
                <a:lnTo>
                  <a:pt x="770" y="4394"/>
                </a:lnTo>
                <a:lnTo>
                  <a:pt x="834" y="4428"/>
                </a:lnTo>
                <a:lnTo>
                  <a:pt x="859" y="4473"/>
                </a:lnTo>
                <a:lnTo>
                  <a:pt x="873" y="4527"/>
                </a:lnTo>
                <a:lnTo>
                  <a:pt x="907" y="4585"/>
                </a:lnTo>
                <a:lnTo>
                  <a:pt x="1089" y="4760"/>
                </a:lnTo>
                <a:lnTo>
                  <a:pt x="1117" y="4811"/>
                </a:lnTo>
                <a:lnTo>
                  <a:pt x="1183" y="4968"/>
                </a:lnTo>
                <a:lnTo>
                  <a:pt x="1209" y="5015"/>
                </a:lnTo>
                <a:lnTo>
                  <a:pt x="1299" y="5092"/>
                </a:lnTo>
                <a:lnTo>
                  <a:pt x="1691" y="5272"/>
                </a:lnTo>
                <a:lnTo>
                  <a:pt x="1671" y="5199"/>
                </a:lnTo>
                <a:lnTo>
                  <a:pt x="1571" y="4879"/>
                </a:lnTo>
                <a:lnTo>
                  <a:pt x="1702" y="4799"/>
                </a:lnTo>
                <a:lnTo>
                  <a:pt x="1734" y="4788"/>
                </a:lnTo>
                <a:lnTo>
                  <a:pt x="1803" y="4853"/>
                </a:lnTo>
                <a:lnTo>
                  <a:pt x="1943" y="4826"/>
                </a:lnTo>
                <a:lnTo>
                  <a:pt x="1964" y="4754"/>
                </a:lnTo>
                <a:lnTo>
                  <a:pt x="2150" y="4678"/>
                </a:lnTo>
                <a:lnTo>
                  <a:pt x="2150" y="4677"/>
                </a:lnTo>
                <a:lnTo>
                  <a:pt x="2049" y="4557"/>
                </a:lnTo>
                <a:lnTo>
                  <a:pt x="2049" y="4557"/>
                </a:lnTo>
                <a:lnTo>
                  <a:pt x="2054" y="4523"/>
                </a:lnTo>
                <a:lnTo>
                  <a:pt x="2339" y="4407"/>
                </a:lnTo>
                <a:lnTo>
                  <a:pt x="2416" y="4457"/>
                </a:lnTo>
                <a:lnTo>
                  <a:pt x="2457" y="4717"/>
                </a:lnTo>
                <a:lnTo>
                  <a:pt x="2462" y="4743"/>
                </a:lnTo>
                <a:lnTo>
                  <a:pt x="2852" y="4621"/>
                </a:lnTo>
                <a:lnTo>
                  <a:pt x="2978" y="4659"/>
                </a:lnTo>
                <a:lnTo>
                  <a:pt x="3062" y="4738"/>
                </a:lnTo>
                <a:lnTo>
                  <a:pt x="3143" y="4886"/>
                </a:lnTo>
                <a:lnTo>
                  <a:pt x="3143" y="4886"/>
                </a:lnTo>
                <a:lnTo>
                  <a:pt x="3204" y="4864"/>
                </a:lnTo>
                <a:lnTo>
                  <a:pt x="3422" y="4751"/>
                </a:lnTo>
                <a:lnTo>
                  <a:pt x="3623" y="4867"/>
                </a:lnTo>
                <a:lnTo>
                  <a:pt x="3832" y="4835"/>
                </a:lnTo>
                <a:lnTo>
                  <a:pt x="3936" y="4985"/>
                </a:lnTo>
                <a:lnTo>
                  <a:pt x="3936" y="4986"/>
                </a:lnTo>
                <a:lnTo>
                  <a:pt x="3929" y="5091"/>
                </a:lnTo>
                <a:lnTo>
                  <a:pt x="3929" y="5091"/>
                </a:lnTo>
                <a:lnTo>
                  <a:pt x="4050" y="5181"/>
                </a:lnTo>
                <a:lnTo>
                  <a:pt x="4079" y="5183"/>
                </a:lnTo>
                <a:lnTo>
                  <a:pt x="4127" y="5199"/>
                </a:lnTo>
                <a:lnTo>
                  <a:pt x="4147" y="5140"/>
                </a:lnTo>
                <a:lnTo>
                  <a:pt x="4369" y="4905"/>
                </a:lnTo>
                <a:lnTo>
                  <a:pt x="4589" y="4742"/>
                </a:lnTo>
                <a:lnTo>
                  <a:pt x="4895" y="4514"/>
                </a:lnTo>
                <a:lnTo>
                  <a:pt x="4906" y="4457"/>
                </a:lnTo>
                <a:lnTo>
                  <a:pt x="4794" y="4302"/>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7"/>
          <p:cNvSpPr>
            <a:spLocks/>
          </p:cNvSpPr>
          <p:nvPr/>
        </p:nvSpPr>
        <p:spPr bwMode="auto">
          <a:xfrm>
            <a:off x="11574463" y="4286250"/>
            <a:ext cx="2409825" cy="1154112"/>
          </a:xfrm>
          <a:custGeom>
            <a:avLst/>
            <a:gdLst>
              <a:gd name="T0" fmla="*/ 4539 w 4554"/>
              <a:gd name="T1" fmla="*/ 583 h 2181"/>
              <a:gd name="T2" fmla="*/ 4370 w 4554"/>
              <a:gd name="T3" fmla="*/ 293 h 2181"/>
              <a:gd name="T4" fmla="*/ 4054 w 4554"/>
              <a:gd name="T5" fmla="*/ 495 h 2181"/>
              <a:gd name="T6" fmla="*/ 3993 w 4554"/>
              <a:gd name="T7" fmla="*/ 443 h 2181"/>
              <a:gd name="T8" fmla="*/ 4010 w 4554"/>
              <a:gd name="T9" fmla="*/ 304 h 2181"/>
              <a:gd name="T10" fmla="*/ 3640 w 4554"/>
              <a:gd name="T11" fmla="*/ 342 h 2181"/>
              <a:gd name="T12" fmla="*/ 3661 w 4554"/>
              <a:gd name="T13" fmla="*/ 257 h 2181"/>
              <a:gd name="T14" fmla="*/ 3439 w 4554"/>
              <a:gd name="T15" fmla="*/ 72 h 2181"/>
              <a:gd name="T16" fmla="*/ 3102 w 4554"/>
              <a:gd name="T17" fmla="*/ 47 h 2181"/>
              <a:gd name="T18" fmla="*/ 3060 w 4554"/>
              <a:gd name="T19" fmla="*/ 146 h 2181"/>
              <a:gd name="T20" fmla="*/ 2954 w 4554"/>
              <a:gd name="T21" fmla="*/ 137 h 2181"/>
              <a:gd name="T22" fmla="*/ 2678 w 4554"/>
              <a:gd name="T23" fmla="*/ 269 h 2181"/>
              <a:gd name="T24" fmla="*/ 2768 w 4554"/>
              <a:gd name="T25" fmla="*/ 390 h 2181"/>
              <a:gd name="T26" fmla="*/ 2672 w 4554"/>
              <a:gd name="T27" fmla="*/ 501 h 2181"/>
              <a:gd name="T28" fmla="*/ 2509 w 4554"/>
              <a:gd name="T29" fmla="*/ 510 h 2181"/>
              <a:gd name="T30" fmla="*/ 2483 w 4554"/>
              <a:gd name="T31" fmla="*/ 342 h 2181"/>
              <a:gd name="T32" fmla="*/ 2152 w 4554"/>
              <a:gd name="T33" fmla="*/ 519 h 2181"/>
              <a:gd name="T34" fmla="*/ 1985 w 4554"/>
              <a:gd name="T35" fmla="*/ 525 h 2181"/>
              <a:gd name="T36" fmla="*/ 1982 w 4554"/>
              <a:gd name="T37" fmla="*/ 396 h 2181"/>
              <a:gd name="T38" fmla="*/ 1911 w 4554"/>
              <a:gd name="T39" fmla="*/ 385 h 2181"/>
              <a:gd name="T40" fmla="*/ 1625 w 4554"/>
              <a:gd name="T41" fmla="*/ 559 h 2181"/>
              <a:gd name="T42" fmla="*/ 1362 w 4554"/>
              <a:gd name="T43" fmla="*/ 713 h 2181"/>
              <a:gd name="T44" fmla="*/ 1175 w 4554"/>
              <a:gd name="T45" fmla="*/ 577 h 2181"/>
              <a:gd name="T46" fmla="*/ 1139 w 4554"/>
              <a:gd name="T47" fmla="*/ 618 h 2181"/>
              <a:gd name="T48" fmla="*/ 1191 w 4554"/>
              <a:gd name="T49" fmla="*/ 695 h 2181"/>
              <a:gd name="T50" fmla="*/ 1072 w 4554"/>
              <a:gd name="T51" fmla="*/ 816 h 2181"/>
              <a:gd name="T52" fmla="*/ 966 w 4554"/>
              <a:gd name="T53" fmla="*/ 880 h 2181"/>
              <a:gd name="T54" fmla="*/ 734 w 4554"/>
              <a:gd name="T55" fmla="*/ 905 h 2181"/>
              <a:gd name="T56" fmla="*/ 441 w 4554"/>
              <a:gd name="T57" fmla="*/ 776 h 2181"/>
              <a:gd name="T58" fmla="*/ 289 w 4554"/>
              <a:gd name="T59" fmla="*/ 608 h 2181"/>
              <a:gd name="T60" fmla="*/ 204 w 4554"/>
              <a:gd name="T61" fmla="*/ 712 h 2181"/>
              <a:gd name="T62" fmla="*/ 46 w 4554"/>
              <a:gd name="T63" fmla="*/ 788 h 2181"/>
              <a:gd name="T64" fmla="*/ 19 w 4554"/>
              <a:gd name="T65" fmla="*/ 816 h 2181"/>
              <a:gd name="T66" fmla="*/ 6 w 4554"/>
              <a:gd name="T67" fmla="*/ 1202 h 2181"/>
              <a:gd name="T68" fmla="*/ 140 w 4554"/>
              <a:gd name="T69" fmla="*/ 1375 h 2181"/>
              <a:gd name="T70" fmla="*/ 408 w 4554"/>
              <a:gd name="T71" fmla="*/ 1145 h 2181"/>
              <a:gd name="T72" fmla="*/ 556 w 4554"/>
              <a:gd name="T73" fmla="*/ 1248 h 2181"/>
              <a:gd name="T74" fmla="*/ 793 w 4554"/>
              <a:gd name="T75" fmla="*/ 1476 h 2181"/>
              <a:gd name="T76" fmla="*/ 925 w 4554"/>
              <a:gd name="T77" fmla="*/ 1672 h 2181"/>
              <a:gd name="T78" fmla="*/ 1194 w 4554"/>
              <a:gd name="T79" fmla="*/ 1849 h 2181"/>
              <a:gd name="T80" fmla="*/ 1302 w 4554"/>
              <a:gd name="T81" fmla="*/ 1908 h 2181"/>
              <a:gd name="T82" fmla="*/ 1631 w 4554"/>
              <a:gd name="T83" fmla="*/ 1932 h 2181"/>
              <a:gd name="T84" fmla="*/ 1877 w 4554"/>
              <a:gd name="T85" fmla="*/ 1970 h 2181"/>
              <a:gd name="T86" fmla="*/ 2024 w 4554"/>
              <a:gd name="T87" fmla="*/ 2076 h 2181"/>
              <a:gd name="T88" fmla="*/ 2091 w 4554"/>
              <a:gd name="T89" fmla="*/ 2181 h 2181"/>
              <a:gd name="T90" fmla="*/ 2368 w 4554"/>
              <a:gd name="T91" fmla="*/ 1924 h 2181"/>
              <a:gd name="T92" fmla="*/ 2537 w 4554"/>
              <a:gd name="T93" fmla="*/ 1846 h 2181"/>
              <a:gd name="T94" fmla="*/ 2826 w 4554"/>
              <a:gd name="T95" fmla="*/ 1885 h 2181"/>
              <a:gd name="T96" fmla="*/ 2823 w 4554"/>
              <a:gd name="T97" fmla="*/ 1552 h 2181"/>
              <a:gd name="T98" fmla="*/ 3008 w 4554"/>
              <a:gd name="T99" fmla="*/ 1648 h 2181"/>
              <a:gd name="T100" fmla="*/ 3156 w 4554"/>
              <a:gd name="T101" fmla="*/ 1527 h 2181"/>
              <a:gd name="T102" fmla="*/ 3386 w 4554"/>
              <a:gd name="T103" fmla="*/ 1605 h 2181"/>
              <a:gd name="T104" fmla="*/ 3421 w 4554"/>
              <a:gd name="T105" fmla="*/ 1597 h 2181"/>
              <a:gd name="T106" fmla="*/ 3972 w 4554"/>
              <a:gd name="T107" fmla="*/ 1435 h 2181"/>
              <a:gd name="T108" fmla="*/ 4108 w 4554"/>
              <a:gd name="T109" fmla="*/ 1398 h 2181"/>
              <a:gd name="T110" fmla="*/ 4375 w 4554"/>
              <a:gd name="T111" fmla="*/ 1282 h 2181"/>
              <a:gd name="T112" fmla="*/ 4464 w 4554"/>
              <a:gd name="T113" fmla="*/ 876 h 2181"/>
              <a:gd name="T114" fmla="*/ 4421 w 4554"/>
              <a:gd name="T115" fmla="*/ 647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54" h="2181">
                <a:moveTo>
                  <a:pt x="4421" y="647"/>
                </a:moveTo>
                <a:lnTo>
                  <a:pt x="4539" y="583"/>
                </a:lnTo>
                <a:lnTo>
                  <a:pt x="4554" y="441"/>
                </a:lnTo>
                <a:lnTo>
                  <a:pt x="4370" y="293"/>
                </a:lnTo>
                <a:lnTo>
                  <a:pt x="4129" y="485"/>
                </a:lnTo>
                <a:lnTo>
                  <a:pt x="4054" y="495"/>
                </a:lnTo>
                <a:lnTo>
                  <a:pt x="3993" y="443"/>
                </a:lnTo>
                <a:lnTo>
                  <a:pt x="3993" y="443"/>
                </a:lnTo>
                <a:lnTo>
                  <a:pt x="4010" y="304"/>
                </a:lnTo>
                <a:lnTo>
                  <a:pt x="4010" y="304"/>
                </a:lnTo>
                <a:lnTo>
                  <a:pt x="3640" y="342"/>
                </a:lnTo>
                <a:lnTo>
                  <a:pt x="3640" y="342"/>
                </a:lnTo>
                <a:lnTo>
                  <a:pt x="3661" y="257"/>
                </a:lnTo>
                <a:lnTo>
                  <a:pt x="3661" y="257"/>
                </a:lnTo>
                <a:lnTo>
                  <a:pt x="3544" y="247"/>
                </a:lnTo>
                <a:lnTo>
                  <a:pt x="3439" y="72"/>
                </a:lnTo>
                <a:lnTo>
                  <a:pt x="3233" y="0"/>
                </a:lnTo>
                <a:lnTo>
                  <a:pt x="3102" y="47"/>
                </a:lnTo>
                <a:lnTo>
                  <a:pt x="3060" y="146"/>
                </a:lnTo>
                <a:lnTo>
                  <a:pt x="3060" y="146"/>
                </a:lnTo>
                <a:lnTo>
                  <a:pt x="3039" y="88"/>
                </a:lnTo>
                <a:lnTo>
                  <a:pt x="2954" y="137"/>
                </a:lnTo>
                <a:lnTo>
                  <a:pt x="2698" y="71"/>
                </a:lnTo>
                <a:lnTo>
                  <a:pt x="2678" y="269"/>
                </a:lnTo>
                <a:lnTo>
                  <a:pt x="2678" y="269"/>
                </a:lnTo>
                <a:lnTo>
                  <a:pt x="2768" y="390"/>
                </a:lnTo>
                <a:lnTo>
                  <a:pt x="2768" y="390"/>
                </a:lnTo>
                <a:lnTo>
                  <a:pt x="2672" y="501"/>
                </a:lnTo>
                <a:lnTo>
                  <a:pt x="2509" y="511"/>
                </a:lnTo>
                <a:lnTo>
                  <a:pt x="2509" y="510"/>
                </a:lnTo>
                <a:lnTo>
                  <a:pt x="2483" y="342"/>
                </a:lnTo>
                <a:lnTo>
                  <a:pt x="2483" y="342"/>
                </a:lnTo>
                <a:lnTo>
                  <a:pt x="2367" y="468"/>
                </a:lnTo>
                <a:lnTo>
                  <a:pt x="2152" y="519"/>
                </a:lnTo>
                <a:lnTo>
                  <a:pt x="2141" y="615"/>
                </a:lnTo>
                <a:lnTo>
                  <a:pt x="1985" y="525"/>
                </a:lnTo>
                <a:lnTo>
                  <a:pt x="1961" y="486"/>
                </a:lnTo>
                <a:lnTo>
                  <a:pt x="1982" y="396"/>
                </a:lnTo>
                <a:lnTo>
                  <a:pt x="1982" y="396"/>
                </a:lnTo>
                <a:lnTo>
                  <a:pt x="1911" y="385"/>
                </a:lnTo>
                <a:lnTo>
                  <a:pt x="1803" y="420"/>
                </a:lnTo>
                <a:lnTo>
                  <a:pt x="1625" y="559"/>
                </a:lnTo>
                <a:lnTo>
                  <a:pt x="1390" y="596"/>
                </a:lnTo>
                <a:lnTo>
                  <a:pt x="1362" y="713"/>
                </a:lnTo>
                <a:lnTo>
                  <a:pt x="1269" y="707"/>
                </a:lnTo>
                <a:lnTo>
                  <a:pt x="1175" y="577"/>
                </a:lnTo>
                <a:lnTo>
                  <a:pt x="1139" y="618"/>
                </a:lnTo>
                <a:lnTo>
                  <a:pt x="1139" y="618"/>
                </a:lnTo>
                <a:lnTo>
                  <a:pt x="1191" y="695"/>
                </a:lnTo>
                <a:lnTo>
                  <a:pt x="1191" y="695"/>
                </a:lnTo>
                <a:lnTo>
                  <a:pt x="1085" y="698"/>
                </a:lnTo>
                <a:lnTo>
                  <a:pt x="1072" y="816"/>
                </a:lnTo>
                <a:lnTo>
                  <a:pt x="1038" y="856"/>
                </a:lnTo>
                <a:lnTo>
                  <a:pt x="966" y="880"/>
                </a:lnTo>
                <a:lnTo>
                  <a:pt x="831" y="835"/>
                </a:lnTo>
                <a:lnTo>
                  <a:pt x="734" y="905"/>
                </a:lnTo>
                <a:lnTo>
                  <a:pt x="575" y="772"/>
                </a:lnTo>
                <a:lnTo>
                  <a:pt x="441" y="776"/>
                </a:lnTo>
                <a:lnTo>
                  <a:pt x="336" y="627"/>
                </a:lnTo>
                <a:lnTo>
                  <a:pt x="289" y="608"/>
                </a:lnTo>
                <a:lnTo>
                  <a:pt x="240" y="627"/>
                </a:lnTo>
                <a:lnTo>
                  <a:pt x="204" y="712"/>
                </a:lnTo>
                <a:lnTo>
                  <a:pt x="84" y="710"/>
                </a:lnTo>
                <a:lnTo>
                  <a:pt x="46" y="788"/>
                </a:lnTo>
                <a:lnTo>
                  <a:pt x="109" y="790"/>
                </a:lnTo>
                <a:lnTo>
                  <a:pt x="19" y="816"/>
                </a:lnTo>
                <a:lnTo>
                  <a:pt x="0" y="915"/>
                </a:lnTo>
                <a:lnTo>
                  <a:pt x="6" y="1202"/>
                </a:lnTo>
                <a:lnTo>
                  <a:pt x="53" y="1339"/>
                </a:lnTo>
                <a:lnTo>
                  <a:pt x="140" y="1375"/>
                </a:lnTo>
                <a:lnTo>
                  <a:pt x="253" y="1358"/>
                </a:lnTo>
                <a:lnTo>
                  <a:pt x="408" y="1145"/>
                </a:lnTo>
                <a:lnTo>
                  <a:pt x="461" y="1123"/>
                </a:lnTo>
                <a:lnTo>
                  <a:pt x="556" y="1248"/>
                </a:lnTo>
                <a:lnTo>
                  <a:pt x="531" y="1410"/>
                </a:lnTo>
                <a:lnTo>
                  <a:pt x="793" y="1476"/>
                </a:lnTo>
                <a:lnTo>
                  <a:pt x="766" y="1639"/>
                </a:lnTo>
                <a:lnTo>
                  <a:pt x="925" y="1672"/>
                </a:lnTo>
                <a:lnTo>
                  <a:pt x="1048" y="1865"/>
                </a:lnTo>
                <a:lnTo>
                  <a:pt x="1194" y="1849"/>
                </a:lnTo>
                <a:lnTo>
                  <a:pt x="1180" y="2046"/>
                </a:lnTo>
                <a:lnTo>
                  <a:pt x="1302" y="1908"/>
                </a:lnTo>
                <a:lnTo>
                  <a:pt x="1580" y="1879"/>
                </a:lnTo>
                <a:lnTo>
                  <a:pt x="1631" y="1932"/>
                </a:lnTo>
                <a:lnTo>
                  <a:pt x="1853" y="1931"/>
                </a:lnTo>
                <a:lnTo>
                  <a:pt x="1877" y="1970"/>
                </a:lnTo>
                <a:lnTo>
                  <a:pt x="1863" y="2160"/>
                </a:lnTo>
                <a:lnTo>
                  <a:pt x="2024" y="2076"/>
                </a:lnTo>
                <a:lnTo>
                  <a:pt x="2019" y="2149"/>
                </a:lnTo>
                <a:lnTo>
                  <a:pt x="2091" y="2181"/>
                </a:lnTo>
                <a:lnTo>
                  <a:pt x="2386" y="2055"/>
                </a:lnTo>
                <a:lnTo>
                  <a:pt x="2368" y="1924"/>
                </a:lnTo>
                <a:lnTo>
                  <a:pt x="2451" y="1857"/>
                </a:lnTo>
                <a:lnTo>
                  <a:pt x="2537" y="1846"/>
                </a:lnTo>
                <a:lnTo>
                  <a:pt x="2716" y="1910"/>
                </a:lnTo>
                <a:lnTo>
                  <a:pt x="2826" y="1885"/>
                </a:lnTo>
                <a:lnTo>
                  <a:pt x="2769" y="1644"/>
                </a:lnTo>
                <a:lnTo>
                  <a:pt x="2823" y="1552"/>
                </a:lnTo>
                <a:lnTo>
                  <a:pt x="2870" y="1551"/>
                </a:lnTo>
                <a:lnTo>
                  <a:pt x="3008" y="1648"/>
                </a:lnTo>
                <a:lnTo>
                  <a:pt x="3030" y="1563"/>
                </a:lnTo>
                <a:lnTo>
                  <a:pt x="3156" y="1527"/>
                </a:lnTo>
                <a:lnTo>
                  <a:pt x="3188" y="1682"/>
                </a:lnTo>
                <a:lnTo>
                  <a:pt x="3386" y="1605"/>
                </a:lnTo>
                <a:lnTo>
                  <a:pt x="3440" y="1687"/>
                </a:lnTo>
                <a:lnTo>
                  <a:pt x="3421" y="1597"/>
                </a:lnTo>
                <a:lnTo>
                  <a:pt x="3447" y="1573"/>
                </a:lnTo>
                <a:lnTo>
                  <a:pt x="3972" y="1435"/>
                </a:lnTo>
                <a:lnTo>
                  <a:pt x="3978" y="1386"/>
                </a:lnTo>
                <a:lnTo>
                  <a:pt x="4108" y="1398"/>
                </a:lnTo>
                <a:lnTo>
                  <a:pt x="4220" y="1247"/>
                </a:lnTo>
                <a:lnTo>
                  <a:pt x="4375" y="1282"/>
                </a:lnTo>
                <a:lnTo>
                  <a:pt x="4469" y="1106"/>
                </a:lnTo>
                <a:lnTo>
                  <a:pt x="4464" y="876"/>
                </a:lnTo>
                <a:lnTo>
                  <a:pt x="4541" y="821"/>
                </a:lnTo>
                <a:lnTo>
                  <a:pt x="4421" y="6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8"/>
          <p:cNvSpPr>
            <a:spLocks/>
          </p:cNvSpPr>
          <p:nvPr/>
        </p:nvSpPr>
        <p:spPr bwMode="auto">
          <a:xfrm>
            <a:off x="11574463" y="4286250"/>
            <a:ext cx="2409825" cy="1154112"/>
          </a:xfrm>
          <a:custGeom>
            <a:avLst/>
            <a:gdLst>
              <a:gd name="T0" fmla="*/ 4539 w 4554"/>
              <a:gd name="T1" fmla="*/ 583 h 2181"/>
              <a:gd name="T2" fmla="*/ 4370 w 4554"/>
              <a:gd name="T3" fmla="*/ 293 h 2181"/>
              <a:gd name="T4" fmla="*/ 4054 w 4554"/>
              <a:gd name="T5" fmla="*/ 495 h 2181"/>
              <a:gd name="T6" fmla="*/ 3993 w 4554"/>
              <a:gd name="T7" fmla="*/ 443 h 2181"/>
              <a:gd name="T8" fmla="*/ 4010 w 4554"/>
              <a:gd name="T9" fmla="*/ 304 h 2181"/>
              <a:gd name="T10" fmla="*/ 3640 w 4554"/>
              <a:gd name="T11" fmla="*/ 342 h 2181"/>
              <a:gd name="T12" fmla="*/ 3661 w 4554"/>
              <a:gd name="T13" fmla="*/ 257 h 2181"/>
              <a:gd name="T14" fmla="*/ 3439 w 4554"/>
              <a:gd name="T15" fmla="*/ 72 h 2181"/>
              <a:gd name="T16" fmla="*/ 3102 w 4554"/>
              <a:gd name="T17" fmla="*/ 47 h 2181"/>
              <a:gd name="T18" fmla="*/ 3060 w 4554"/>
              <a:gd name="T19" fmla="*/ 146 h 2181"/>
              <a:gd name="T20" fmla="*/ 2954 w 4554"/>
              <a:gd name="T21" fmla="*/ 137 h 2181"/>
              <a:gd name="T22" fmla="*/ 2678 w 4554"/>
              <a:gd name="T23" fmla="*/ 269 h 2181"/>
              <a:gd name="T24" fmla="*/ 2768 w 4554"/>
              <a:gd name="T25" fmla="*/ 390 h 2181"/>
              <a:gd name="T26" fmla="*/ 2672 w 4554"/>
              <a:gd name="T27" fmla="*/ 501 h 2181"/>
              <a:gd name="T28" fmla="*/ 2509 w 4554"/>
              <a:gd name="T29" fmla="*/ 510 h 2181"/>
              <a:gd name="T30" fmla="*/ 2483 w 4554"/>
              <a:gd name="T31" fmla="*/ 342 h 2181"/>
              <a:gd name="T32" fmla="*/ 2152 w 4554"/>
              <a:gd name="T33" fmla="*/ 519 h 2181"/>
              <a:gd name="T34" fmla="*/ 1985 w 4554"/>
              <a:gd name="T35" fmla="*/ 525 h 2181"/>
              <a:gd name="T36" fmla="*/ 1982 w 4554"/>
              <a:gd name="T37" fmla="*/ 396 h 2181"/>
              <a:gd name="T38" fmla="*/ 1911 w 4554"/>
              <a:gd name="T39" fmla="*/ 385 h 2181"/>
              <a:gd name="T40" fmla="*/ 1625 w 4554"/>
              <a:gd name="T41" fmla="*/ 559 h 2181"/>
              <a:gd name="T42" fmla="*/ 1362 w 4554"/>
              <a:gd name="T43" fmla="*/ 713 h 2181"/>
              <a:gd name="T44" fmla="*/ 1175 w 4554"/>
              <a:gd name="T45" fmla="*/ 577 h 2181"/>
              <a:gd name="T46" fmla="*/ 1139 w 4554"/>
              <a:gd name="T47" fmla="*/ 618 h 2181"/>
              <a:gd name="T48" fmla="*/ 1191 w 4554"/>
              <a:gd name="T49" fmla="*/ 695 h 2181"/>
              <a:gd name="T50" fmla="*/ 1072 w 4554"/>
              <a:gd name="T51" fmla="*/ 816 h 2181"/>
              <a:gd name="T52" fmla="*/ 966 w 4554"/>
              <a:gd name="T53" fmla="*/ 880 h 2181"/>
              <a:gd name="T54" fmla="*/ 734 w 4554"/>
              <a:gd name="T55" fmla="*/ 905 h 2181"/>
              <a:gd name="T56" fmla="*/ 441 w 4554"/>
              <a:gd name="T57" fmla="*/ 776 h 2181"/>
              <a:gd name="T58" fmla="*/ 289 w 4554"/>
              <a:gd name="T59" fmla="*/ 608 h 2181"/>
              <a:gd name="T60" fmla="*/ 204 w 4554"/>
              <a:gd name="T61" fmla="*/ 712 h 2181"/>
              <a:gd name="T62" fmla="*/ 46 w 4554"/>
              <a:gd name="T63" fmla="*/ 788 h 2181"/>
              <a:gd name="T64" fmla="*/ 19 w 4554"/>
              <a:gd name="T65" fmla="*/ 816 h 2181"/>
              <a:gd name="T66" fmla="*/ 6 w 4554"/>
              <a:gd name="T67" fmla="*/ 1202 h 2181"/>
              <a:gd name="T68" fmla="*/ 140 w 4554"/>
              <a:gd name="T69" fmla="*/ 1375 h 2181"/>
              <a:gd name="T70" fmla="*/ 408 w 4554"/>
              <a:gd name="T71" fmla="*/ 1145 h 2181"/>
              <a:gd name="T72" fmla="*/ 556 w 4554"/>
              <a:gd name="T73" fmla="*/ 1248 h 2181"/>
              <a:gd name="T74" fmla="*/ 793 w 4554"/>
              <a:gd name="T75" fmla="*/ 1476 h 2181"/>
              <a:gd name="T76" fmla="*/ 925 w 4554"/>
              <a:gd name="T77" fmla="*/ 1672 h 2181"/>
              <a:gd name="T78" fmla="*/ 1194 w 4554"/>
              <a:gd name="T79" fmla="*/ 1849 h 2181"/>
              <a:gd name="T80" fmla="*/ 1302 w 4554"/>
              <a:gd name="T81" fmla="*/ 1908 h 2181"/>
              <a:gd name="T82" fmla="*/ 1631 w 4554"/>
              <a:gd name="T83" fmla="*/ 1932 h 2181"/>
              <a:gd name="T84" fmla="*/ 1877 w 4554"/>
              <a:gd name="T85" fmla="*/ 1970 h 2181"/>
              <a:gd name="T86" fmla="*/ 2024 w 4554"/>
              <a:gd name="T87" fmla="*/ 2076 h 2181"/>
              <a:gd name="T88" fmla="*/ 2091 w 4554"/>
              <a:gd name="T89" fmla="*/ 2181 h 2181"/>
              <a:gd name="T90" fmla="*/ 2368 w 4554"/>
              <a:gd name="T91" fmla="*/ 1924 h 2181"/>
              <a:gd name="T92" fmla="*/ 2537 w 4554"/>
              <a:gd name="T93" fmla="*/ 1846 h 2181"/>
              <a:gd name="T94" fmla="*/ 2826 w 4554"/>
              <a:gd name="T95" fmla="*/ 1885 h 2181"/>
              <a:gd name="T96" fmla="*/ 2823 w 4554"/>
              <a:gd name="T97" fmla="*/ 1552 h 2181"/>
              <a:gd name="T98" fmla="*/ 3008 w 4554"/>
              <a:gd name="T99" fmla="*/ 1648 h 2181"/>
              <a:gd name="T100" fmla="*/ 3156 w 4554"/>
              <a:gd name="T101" fmla="*/ 1527 h 2181"/>
              <a:gd name="T102" fmla="*/ 3386 w 4554"/>
              <a:gd name="T103" fmla="*/ 1605 h 2181"/>
              <a:gd name="T104" fmla="*/ 3421 w 4554"/>
              <a:gd name="T105" fmla="*/ 1597 h 2181"/>
              <a:gd name="T106" fmla="*/ 3972 w 4554"/>
              <a:gd name="T107" fmla="*/ 1435 h 2181"/>
              <a:gd name="T108" fmla="*/ 4108 w 4554"/>
              <a:gd name="T109" fmla="*/ 1398 h 2181"/>
              <a:gd name="T110" fmla="*/ 4375 w 4554"/>
              <a:gd name="T111" fmla="*/ 1282 h 2181"/>
              <a:gd name="T112" fmla="*/ 4464 w 4554"/>
              <a:gd name="T113" fmla="*/ 876 h 2181"/>
              <a:gd name="T114" fmla="*/ 4421 w 4554"/>
              <a:gd name="T115" fmla="*/ 647 h 2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54" h="2181">
                <a:moveTo>
                  <a:pt x="4421" y="647"/>
                </a:moveTo>
                <a:lnTo>
                  <a:pt x="4539" y="583"/>
                </a:lnTo>
                <a:lnTo>
                  <a:pt x="4554" y="441"/>
                </a:lnTo>
                <a:lnTo>
                  <a:pt x="4370" y="293"/>
                </a:lnTo>
                <a:lnTo>
                  <a:pt x="4129" y="485"/>
                </a:lnTo>
                <a:lnTo>
                  <a:pt x="4054" y="495"/>
                </a:lnTo>
                <a:lnTo>
                  <a:pt x="3993" y="443"/>
                </a:lnTo>
                <a:lnTo>
                  <a:pt x="3993" y="443"/>
                </a:lnTo>
                <a:lnTo>
                  <a:pt x="4010" y="304"/>
                </a:lnTo>
                <a:lnTo>
                  <a:pt x="4010" y="304"/>
                </a:lnTo>
                <a:lnTo>
                  <a:pt x="3640" y="342"/>
                </a:lnTo>
                <a:lnTo>
                  <a:pt x="3640" y="342"/>
                </a:lnTo>
                <a:lnTo>
                  <a:pt x="3661" y="257"/>
                </a:lnTo>
                <a:lnTo>
                  <a:pt x="3661" y="257"/>
                </a:lnTo>
                <a:lnTo>
                  <a:pt x="3544" y="247"/>
                </a:lnTo>
                <a:lnTo>
                  <a:pt x="3439" y="72"/>
                </a:lnTo>
                <a:lnTo>
                  <a:pt x="3233" y="0"/>
                </a:lnTo>
                <a:lnTo>
                  <a:pt x="3102" y="47"/>
                </a:lnTo>
                <a:lnTo>
                  <a:pt x="3060" y="146"/>
                </a:lnTo>
                <a:lnTo>
                  <a:pt x="3060" y="146"/>
                </a:lnTo>
                <a:lnTo>
                  <a:pt x="3039" y="88"/>
                </a:lnTo>
                <a:lnTo>
                  <a:pt x="2954" y="137"/>
                </a:lnTo>
                <a:lnTo>
                  <a:pt x="2698" y="71"/>
                </a:lnTo>
                <a:lnTo>
                  <a:pt x="2678" y="269"/>
                </a:lnTo>
                <a:lnTo>
                  <a:pt x="2678" y="269"/>
                </a:lnTo>
                <a:lnTo>
                  <a:pt x="2768" y="390"/>
                </a:lnTo>
                <a:lnTo>
                  <a:pt x="2768" y="390"/>
                </a:lnTo>
                <a:lnTo>
                  <a:pt x="2672" y="501"/>
                </a:lnTo>
                <a:lnTo>
                  <a:pt x="2509" y="511"/>
                </a:lnTo>
                <a:lnTo>
                  <a:pt x="2509" y="510"/>
                </a:lnTo>
                <a:lnTo>
                  <a:pt x="2483" y="342"/>
                </a:lnTo>
                <a:lnTo>
                  <a:pt x="2483" y="342"/>
                </a:lnTo>
                <a:lnTo>
                  <a:pt x="2367" y="468"/>
                </a:lnTo>
                <a:lnTo>
                  <a:pt x="2152" y="519"/>
                </a:lnTo>
                <a:lnTo>
                  <a:pt x="2141" y="615"/>
                </a:lnTo>
                <a:lnTo>
                  <a:pt x="1985" y="525"/>
                </a:lnTo>
                <a:lnTo>
                  <a:pt x="1961" y="486"/>
                </a:lnTo>
                <a:lnTo>
                  <a:pt x="1982" y="396"/>
                </a:lnTo>
                <a:lnTo>
                  <a:pt x="1982" y="396"/>
                </a:lnTo>
                <a:lnTo>
                  <a:pt x="1911" y="385"/>
                </a:lnTo>
                <a:lnTo>
                  <a:pt x="1803" y="420"/>
                </a:lnTo>
                <a:lnTo>
                  <a:pt x="1625" y="559"/>
                </a:lnTo>
                <a:lnTo>
                  <a:pt x="1390" y="596"/>
                </a:lnTo>
                <a:lnTo>
                  <a:pt x="1362" y="713"/>
                </a:lnTo>
                <a:lnTo>
                  <a:pt x="1269" y="707"/>
                </a:lnTo>
                <a:lnTo>
                  <a:pt x="1175" y="577"/>
                </a:lnTo>
                <a:lnTo>
                  <a:pt x="1139" y="618"/>
                </a:lnTo>
                <a:lnTo>
                  <a:pt x="1139" y="618"/>
                </a:lnTo>
                <a:lnTo>
                  <a:pt x="1191" y="695"/>
                </a:lnTo>
                <a:lnTo>
                  <a:pt x="1191" y="695"/>
                </a:lnTo>
                <a:lnTo>
                  <a:pt x="1085" y="698"/>
                </a:lnTo>
                <a:lnTo>
                  <a:pt x="1072" y="816"/>
                </a:lnTo>
                <a:lnTo>
                  <a:pt x="1038" y="856"/>
                </a:lnTo>
                <a:lnTo>
                  <a:pt x="966" y="880"/>
                </a:lnTo>
                <a:lnTo>
                  <a:pt x="831" y="835"/>
                </a:lnTo>
                <a:lnTo>
                  <a:pt x="734" y="905"/>
                </a:lnTo>
                <a:lnTo>
                  <a:pt x="575" y="772"/>
                </a:lnTo>
                <a:lnTo>
                  <a:pt x="441" y="776"/>
                </a:lnTo>
                <a:lnTo>
                  <a:pt x="336" y="627"/>
                </a:lnTo>
                <a:lnTo>
                  <a:pt x="289" y="608"/>
                </a:lnTo>
                <a:lnTo>
                  <a:pt x="240" y="627"/>
                </a:lnTo>
                <a:lnTo>
                  <a:pt x="204" y="712"/>
                </a:lnTo>
                <a:lnTo>
                  <a:pt x="84" y="710"/>
                </a:lnTo>
                <a:lnTo>
                  <a:pt x="46" y="788"/>
                </a:lnTo>
                <a:lnTo>
                  <a:pt x="109" y="790"/>
                </a:lnTo>
                <a:lnTo>
                  <a:pt x="19" y="816"/>
                </a:lnTo>
                <a:lnTo>
                  <a:pt x="0" y="915"/>
                </a:lnTo>
                <a:lnTo>
                  <a:pt x="6" y="1202"/>
                </a:lnTo>
                <a:lnTo>
                  <a:pt x="53" y="1339"/>
                </a:lnTo>
                <a:lnTo>
                  <a:pt x="140" y="1375"/>
                </a:lnTo>
                <a:lnTo>
                  <a:pt x="253" y="1358"/>
                </a:lnTo>
                <a:lnTo>
                  <a:pt x="408" y="1145"/>
                </a:lnTo>
                <a:lnTo>
                  <a:pt x="461" y="1123"/>
                </a:lnTo>
                <a:lnTo>
                  <a:pt x="556" y="1248"/>
                </a:lnTo>
                <a:lnTo>
                  <a:pt x="531" y="1410"/>
                </a:lnTo>
                <a:lnTo>
                  <a:pt x="793" y="1476"/>
                </a:lnTo>
                <a:lnTo>
                  <a:pt x="766" y="1639"/>
                </a:lnTo>
                <a:lnTo>
                  <a:pt x="925" y="1672"/>
                </a:lnTo>
                <a:lnTo>
                  <a:pt x="1048" y="1865"/>
                </a:lnTo>
                <a:lnTo>
                  <a:pt x="1194" y="1849"/>
                </a:lnTo>
                <a:lnTo>
                  <a:pt x="1180" y="2046"/>
                </a:lnTo>
                <a:lnTo>
                  <a:pt x="1302" y="1908"/>
                </a:lnTo>
                <a:lnTo>
                  <a:pt x="1580" y="1879"/>
                </a:lnTo>
                <a:lnTo>
                  <a:pt x="1631" y="1932"/>
                </a:lnTo>
                <a:lnTo>
                  <a:pt x="1853" y="1931"/>
                </a:lnTo>
                <a:lnTo>
                  <a:pt x="1877" y="1970"/>
                </a:lnTo>
                <a:lnTo>
                  <a:pt x="1863" y="2160"/>
                </a:lnTo>
                <a:lnTo>
                  <a:pt x="2024" y="2076"/>
                </a:lnTo>
                <a:lnTo>
                  <a:pt x="2019" y="2149"/>
                </a:lnTo>
                <a:lnTo>
                  <a:pt x="2091" y="2181"/>
                </a:lnTo>
                <a:lnTo>
                  <a:pt x="2386" y="2055"/>
                </a:lnTo>
                <a:lnTo>
                  <a:pt x="2368" y="1924"/>
                </a:lnTo>
                <a:lnTo>
                  <a:pt x="2451" y="1857"/>
                </a:lnTo>
                <a:lnTo>
                  <a:pt x="2537" y="1846"/>
                </a:lnTo>
                <a:lnTo>
                  <a:pt x="2716" y="1910"/>
                </a:lnTo>
                <a:lnTo>
                  <a:pt x="2826" y="1885"/>
                </a:lnTo>
                <a:lnTo>
                  <a:pt x="2769" y="1644"/>
                </a:lnTo>
                <a:lnTo>
                  <a:pt x="2823" y="1552"/>
                </a:lnTo>
                <a:lnTo>
                  <a:pt x="2870" y="1551"/>
                </a:lnTo>
                <a:lnTo>
                  <a:pt x="3008" y="1648"/>
                </a:lnTo>
                <a:lnTo>
                  <a:pt x="3030" y="1563"/>
                </a:lnTo>
                <a:lnTo>
                  <a:pt x="3156" y="1527"/>
                </a:lnTo>
                <a:lnTo>
                  <a:pt x="3188" y="1682"/>
                </a:lnTo>
                <a:lnTo>
                  <a:pt x="3386" y="1605"/>
                </a:lnTo>
                <a:lnTo>
                  <a:pt x="3440" y="1687"/>
                </a:lnTo>
                <a:lnTo>
                  <a:pt x="3421" y="1597"/>
                </a:lnTo>
                <a:lnTo>
                  <a:pt x="3447" y="1573"/>
                </a:lnTo>
                <a:lnTo>
                  <a:pt x="3972" y="1435"/>
                </a:lnTo>
                <a:lnTo>
                  <a:pt x="3978" y="1386"/>
                </a:lnTo>
                <a:lnTo>
                  <a:pt x="4108" y="1398"/>
                </a:lnTo>
                <a:lnTo>
                  <a:pt x="4220" y="1247"/>
                </a:lnTo>
                <a:lnTo>
                  <a:pt x="4375" y="1282"/>
                </a:lnTo>
                <a:lnTo>
                  <a:pt x="4469" y="1106"/>
                </a:lnTo>
                <a:lnTo>
                  <a:pt x="4464" y="876"/>
                </a:lnTo>
                <a:lnTo>
                  <a:pt x="4541" y="821"/>
                </a:lnTo>
                <a:lnTo>
                  <a:pt x="4421" y="64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9"/>
          <p:cNvSpPr>
            <a:spLocks/>
          </p:cNvSpPr>
          <p:nvPr/>
        </p:nvSpPr>
        <p:spPr bwMode="auto">
          <a:xfrm>
            <a:off x="12082463" y="4946650"/>
            <a:ext cx="2892425" cy="3506787"/>
          </a:xfrm>
          <a:custGeom>
            <a:avLst/>
            <a:gdLst>
              <a:gd name="T0" fmla="*/ 5217 w 5467"/>
              <a:gd name="T1" fmla="*/ 1994 h 6628"/>
              <a:gd name="T2" fmla="*/ 4642 w 5467"/>
              <a:gd name="T3" fmla="*/ 1872 h 6628"/>
              <a:gd name="T4" fmla="*/ 4462 w 5467"/>
              <a:gd name="T5" fmla="*/ 1309 h 6628"/>
              <a:gd name="T6" fmla="*/ 4169 w 5467"/>
              <a:gd name="T7" fmla="*/ 1231 h 6628"/>
              <a:gd name="T8" fmla="*/ 4017 w 5467"/>
              <a:gd name="T9" fmla="*/ 1086 h 6628"/>
              <a:gd name="T10" fmla="*/ 3637 w 5467"/>
              <a:gd name="T11" fmla="*/ 448 h 6628"/>
              <a:gd name="T12" fmla="*/ 3148 w 5467"/>
              <a:gd name="T13" fmla="*/ 151 h 6628"/>
              <a:gd name="T14" fmla="*/ 2461 w 5467"/>
              <a:gd name="T15" fmla="*/ 350 h 6628"/>
              <a:gd name="T16" fmla="*/ 2196 w 5467"/>
              <a:gd name="T17" fmla="*/ 280 h 6628"/>
              <a:gd name="T18" fmla="*/ 1863 w 5467"/>
              <a:gd name="T19" fmla="*/ 305 h 6628"/>
              <a:gd name="T20" fmla="*/ 1577 w 5467"/>
              <a:gd name="T21" fmla="*/ 599 h 6628"/>
              <a:gd name="T22" fmla="*/ 1339 w 5467"/>
              <a:gd name="T23" fmla="*/ 1189 h 6628"/>
              <a:gd name="T24" fmla="*/ 1471 w 5467"/>
              <a:gd name="T25" fmla="*/ 1479 h 6628"/>
              <a:gd name="T26" fmla="*/ 1617 w 5467"/>
              <a:gd name="T27" fmla="*/ 1721 h 6628"/>
              <a:gd name="T28" fmla="*/ 1450 w 5467"/>
              <a:gd name="T29" fmla="*/ 2222 h 6628"/>
              <a:gd name="T30" fmla="*/ 923 w 5467"/>
              <a:gd name="T31" fmla="*/ 2463 h 6628"/>
              <a:gd name="T32" fmla="*/ 423 w 5467"/>
              <a:gd name="T33" fmla="*/ 2737 h 6628"/>
              <a:gd name="T34" fmla="*/ 80 w 5467"/>
              <a:gd name="T35" fmla="*/ 3117 h 6628"/>
              <a:gd name="T36" fmla="*/ 491 w 5467"/>
              <a:gd name="T37" fmla="*/ 3139 h 6628"/>
              <a:gd name="T38" fmla="*/ 364 w 5467"/>
              <a:gd name="T39" fmla="*/ 3687 h 6628"/>
              <a:gd name="T40" fmla="*/ 513 w 5467"/>
              <a:gd name="T41" fmla="*/ 4579 h 6628"/>
              <a:gd name="T42" fmla="*/ 709 w 5467"/>
              <a:gd name="T43" fmla="*/ 5458 h 6628"/>
              <a:gd name="T44" fmla="*/ 877 w 5467"/>
              <a:gd name="T45" fmla="*/ 5474 h 6628"/>
              <a:gd name="T46" fmla="*/ 1862 w 5467"/>
              <a:gd name="T47" fmla="*/ 4979 h 6628"/>
              <a:gd name="T48" fmla="*/ 1912 w 5467"/>
              <a:gd name="T49" fmla="*/ 4523 h 6628"/>
              <a:gd name="T50" fmla="*/ 2463 w 5467"/>
              <a:gd name="T51" fmla="*/ 3809 h 6628"/>
              <a:gd name="T52" fmla="*/ 2827 w 5467"/>
              <a:gd name="T53" fmla="*/ 3854 h 6628"/>
              <a:gd name="T54" fmla="*/ 2829 w 5467"/>
              <a:gd name="T55" fmla="*/ 4341 h 6628"/>
              <a:gd name="T56" fmla="*/ 2648 w 5467"/>
              <a:gd name="T57" fmla="*/ 4562 h 6628"/>
              <a:gd name="T58" fmla="*/ 2441 w 5467"/>
              <a:gd name="T59" fmla="*/ 5302 h 6628"/>
              <a:gd name="T60" fmla="*/ 2824 w 5467"/>
              <a:gd name="T61" fmla="*/ 5744 h 6628"/>
              <a:gd name="T62" fmla="*/ 2743 w 5467"/>
              <a:gd name="T63" fmla="*/ 6006 h 6628"/>
              <a:gd name="T64" fmla="*/ 2749 w 5467"/>
              <a:gd name="T65" fmla="*/ 6222 h 6628"/>
              <a:gd name="T66" fmla="*/ 2933 w 5467"/>
              <a:gd name="T67" fmla="*/ 6628 h 6628"/>
              <a:gd name="T68" fmla="*/ 3346 w 5467"/>
              <a:gd name="T69" fmla="*/ 6529 h 6628"/>
              <a:gd name="T70" fmla="*/ 3406 w 5467"/>
              <a:gd name="T71" fmla="*/ 6183 h 6628"/>
              <a:gd name="T72" fmla="*/ 3838 w 5467"/>
              <a:gd name="T73" fmla="*/ 5652 h 6628"/>
              <a:gd name="T74" fmla="*/ 3852 w 5467"/>
              <a:gd name="T75" fmla="*/ 5202 h 6628"/>
              <a:gd name="T76" fmla="*/ 3483 w 5467"/>
              <a:gd name="T77" fmla="*/ 4866 h 6628"/>
              <a:gd name="T78" fmla="*/ 3536 w 5467"/>
              <a:gd name="T79" fmla="*/ 4679 h 6628"/>
              <a:gd name="T80" fmla="*/ 3753 w 5467"/>
              <a:gd name="T81" fmla="*/ 4323 h 6628"/>
              <a:gd name="T82" fmla="*/ 4418 w 5467"/>
              <a:gd name="T83" fmla="*/ 4247 h 6628"/>
              <a:gd name="T84" fmla="*/ 4811 w 5467"/>
              <a:gd name="T85" fmla="*/ 4063 h 6628"/>
              <a:gd name="T86" fmla="*/ 4697 w 5467"/>
              <a:gd name="T87" fmla="*/ 3560 h 6628"/>
              <a:gd name="T88" fmla="*/ 4510 w 5467"/>
              <a:gd name="T89" fmla="*/ 3299 h 6628"/>
              <a:gd name="T90" fmla="*/ 4840 w 5467"/>
              <a:gd name="T91" fmla="*/ 3079 h 6628"/>
              <a:gd name="T92" fmla="*/ 5426 w 5467"/>
              <a:gd name="T93" fmla="*/ 2776 h 6628"/>
              <a:gd name="T94" fmla="*/ 5206 w 5467"/>
              <a:gd name="T95" fmla="*/ 2633 h 6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7" h="6628">
                <a:moveTo>
                  <a:pt x="5364" y="2303"/>
                </a:moveTo>
                <a:lnTo>
                  <a:pt x="5467" y="2164"/>
                </a:lnTo>
                <a:lnTo>
                  <a:pt x="5425" y="2065"/>
                </a:lnTo>
                <a:lnTo>
                  <a:pt x="5217" y="1994"/>
                </a:lnTo>
                <a:lnTo>
                  <a:pt x="4947" y="2175"/>
                </a:lnTo>
                <a:lnTo>
                  <a:pt x="4880" y="2080"/>
                </a:lnTo>
                <a:lnTo>
                  <a:pt x="4885" y="1938"/>
                </a:lnTo>
                <a:lnTo>
                  <a:pt x="4642" y="1872"/>
                </a:lnTo>
                <a:lnTo>
                  <a:pt x="4582" y="1773"/>
                </a:lnTo>
                <a:lnTo>
                  <a:pt x="4658" y="1621"/>
                </a:lnTo>
                <a:lnTo>
                  <a:pt x="4568" y="1416"/>
                </a:lnTo>
                <a:lnTo>
                  <a:pt x="4462" y="1309"/>
                </a:lnTo>
                <a:lnTo>
                  <a:pt x="4295" y="1375"/>
                </a:lnTo>
                <a:lnTo>
                  <a:pt x="4241" y="1283"/>
                </a:lnTo>
                <a:lnTo>
                  <a:pt x="4265" y="1216"/>
                </a:lnTo>
                <a:lnTo>
                  <a:pt x="4169" y="1231"/>
                </a:lnTo>
                <a:lnTo>
                  <a:pt x="4134" y="1109"/>
                </a:lnTo>
                <a:lnTo>
                  <a:pt x="4200" y="1044"/>
                </a:lnTo>
                <a:lnTo>
                  <a:pt x="4085" y="1099"/>
                </a:lnTo>
                <a:lnTo>
                  <a:pt x="4017" y="1086"/>
                </a:lnTo>
                <a:lnTo>
                  <a:pt x="3944" y="905"/>
                </a:lnTo>
                <a:lnTo>
                  <a:pt x="3670" y="890"/>
                </a:lnTo>
                <a:lnTo>
                  <a:pt x="3762" y="820"/>
                </a:lnTo>
                <a:lnTo>
                  <a:pt x="3637" y="448"/>
                </a:lnTo>
                <a:lnTo>
                  <a:pt x="3398" y="221"/>
                </a:lnTo>
                <a:lnTo>
                  <a:pt x="3415" y="35"/>
                </a:lnTo>
                <a:lnTo>
                  <a:pt x="3260" y="0"/>
                </a:lnTo>
                <a:lnTo>
                  <a:pt x="3148" y="151"/>
                </a:lnTo>
                <a:lnTo>
                  <a:pt x="3018" y="139"/>
                </a:lnTo>
                <a:lnTo>
                  <a:pt x="3012" y="188"/>
                </a:lnTo>
                <a:lnTo>
                  <a:pt x="2487" y="326"/>
                </a:lnTo>
                <a:lnTo>
                  <a:pt x="2461" y="350"/>
                </a:lnTo>
                <a:lnTo>
                  <a:pt x="2480" y="440"/>
                </a:lnTo>
                <a:lnTo>
                  <a:pt x="2426" y="358"/>
                </a:lnTo>
                <a:lnTo>
                  <a:pt x="2228" y="435"/>
                </a:lnTo>
                <a:lnTo>
                  <a:pt x="2196" y="280"/>
                </a:lnTo>
                <a:lnTo>
                  <a:pt x="2070" y="316"/>
                </a:lnTo>
                <a:lnTo>
                  <a:pt x="2048" y="401"/>
                </a:lnTo>
                <a:lnTo>
                  <a:pt x="1910" y="304"/>
                </a:lnTo>
                <a:lnTo>
                  <a:pt x="1863" y="305"/>
                </a:lnTo>
                <a:lnTo>
                  <a:pt x="1809" y="397"/>
                </a:lnTo>
                <a:lnTo>
                  <a:pt x="1866" y="638"/>
                </a:lnTo>
                <a:lnTo>
                  <a:pt x="1756" y="663"/>
                </a:lnTo>
                <a:lnTo>
                  <a:pt x="1577" y="599"/>
                </a:lnTo>
                <a:lnTo>
                  <a:pt x="1491" y="610"/>
                </a:lnTo>
                <a:lnTo>
                  <a:pt x="1408" y="677"/>
                </a:lnTo>
                <a:lnTo>
                  <a:pt x="1426" y="808"/>
                </a:lnTo>
                <a:lnTo>
                  <a:pt x="1339" y="1189"/>
                </a:lnTo>
                <a:lnTo>
                  <a:pt x="1513" y="1144"/>
                </a:lnTo>
                <a:lnTo>
                  <a:pt x="1476" y="1216"/>
                </a:lnTo>
                <a:lnTo>
                  <a:pt x="1536" y="1299"/>
                </a:lnTo>
                <a:lnTo>
                  <a:pt x="1471" y="1479"/>
                </a:lnTo>
                <a:lnTo>
                  <a:pt x="1405" y="1491"/>
                </a:lnTo>
                <a:lnTo>
                  <a:pt x="1452" y="1545"/>
                </a:lnTo>
                <a:lnTo>
                  <a:pt x="1406" y="1593"/>
                </a:lnTo>
                <a:lnTo>
                  <a:pt x="1617" y="1721"/>
                </a:lnTo>
                <a:lnTo>
                  <a:pt x="1545" y="1881"/>
                </a:lnTo>
                <a:lnTo>
                  <a:pt x="1466" y="1905"/>
                </a:lnTo>
                <a:lnTo>
                  <a:pt x="1568" y="2025"/>
                </a:lnTo>
                <a:lnTo>
                  <a:pt x="1450" y="2222"/>
                </a:lnTo>
                <a:lnTo>
                  <a:pt x="1480" y="2511"/>
                </a:lnTo>
                <a:lnTo>
                  <a:pt x="1148" y="2565"/>
                </a:lnTo>
                <a:lnTo>
                  <a:pt x="1059" y="2450"/>
                </a:lnTo>
                <a:lnTo>
                  <a:pt x="923" y="2463"/>
                </a:lnTo>
                <a:lnTo>
                  <a:pt x="822" y="2637"/>
                </a:lnTo>
                <a:lnTo>
                  <a:pt x="550" y="2597"/>
                </a:lnTo>
                <a:lnTo>
                  <a:pt x="510" y="2742"/>
                </a:lnTo>
                <a:lnTo>
                  <a:pt x="423" y="2737"/>
                </a:lnTo>
                <a:lnTo>
                  <a:pt x="359" y="2853"/>
                </a:lnTo>
                <a:lnTo>
                  <a:pt x="195" y="2864"/>
                </a:lnTo>
                <a:lnTo>
                  <a:pt x="0" y="3007"/>
                </a:lnTo>
                <a:lnTo>
                  <a:pt x="80" y="3117"/>
                </a:lnTo>
                <a:lnTo>
                  <a:pt x="260" y="3223"/>
                </a:lnTo>
                <a:lnTo>
                  <a:pt x="298" y="3221"/>
                </a:lnTo>
                <a:lnTo>
                  <a:pt x="389" y="3116"/>
                </a:lnTo>
                <a:lnTo>
                  <a:pt x="491" y="3139"/>
                </a:lnTo>
                <a:lnTo>
                  <a:pt x="561" y="3193"/>
                </a:lnTo>
                <a:lnTo>
                  <a:pt x="502" y="3439"/>
                </a:lnTo>
                <a:lnTo>
                  <a:pt x="542" y="3549"/>
                </a:lnTo>
                <a:lnTo>
                  <a:pt x="364" y="3687"/>
                </a:lnTo>
                <a:lnTo>
                  <a:pt x="550" y="4016"/>
                </a:lnTo>
                <a:lnTo>
                  <a:pt x="487" y="4147"/>
                </a:lnTo>
                <a:lnTo>
                  <a:pt x="491" y="4453"/>
                </a:lnTo>
                <a:lnTo>
                  <a:pt x="513" y="4579"/>
                </a:lnTo>
                <a:lnTo>
                  <a:pt x="592" y="4606"/>
                </a:lnTo>
                <a:lnTo>
                  <a:pt x="631" y="5003"/>
                </a:lnTo>
                <a:lnTo>
                  <a:pt x="775" y="5296"/>
                </a:lnTo>
                <a:lnTo>
                  <a:pt x="709" y="5458"/>
                </a:lnTo>
                <a:lnTo>
                  <a:pt x="695" y="5490"/>
                </a:lnTo>
                <a:lnTo>
                  <a:pt x="695" y="5490"/>
                </a:lnTo>
                <a:lnTo>
                  <a:pt x="731" y="5500"/>
                </a:lnTo>
                <a:lnTo>
                  <a:pt x="877" y="5474"/>
                </a:lnTo>
                <a:lnTo>
                  <a:pt x="1560" y="5134"/>
                </a:lnTo>
                <a:lnTo>
                  <a:pt x="1764" y="5102"/>
                </a:lnTo>
                <a:lnTo>
                  <a:pt x="1817" y="5066"/>
                </a:lnTo>
                <a:lnTo>
                  <a:pt x="1862" y="4979"/>
                </a:lnTo>
                <a:lnTo>
                  <a:pt x="1897" y="4858"/>
                </a:lnTo>
                <a:lnTo>
                  <a:pt x="1934" y="4614"/>
                </a:lnTo>
                <a:lnTo>
                  <a:pt x="1929" y="4561"/>
                </a:lnTo>
                <a:lnTo>
                  <a:pt x="1912" y="4523"/>
                </a:lnTo>
                <a:lnTo>
                  <a:pt x="1900" y="4477"/>
                </a:lnTo>
                <a:lnTo>
                  <a:pt x="1913" y="4401"/>
                </a:lnTo>
                <a:lnTo>
                  <a:pt x="1941" y="4342"/>
                </a:lnTo>
                <a:lnTo>
                  <a:pt x="2463" y="3809"/>
                </a:lnTo>
                <a:lnTo>
                  <a:pt x="2596" y="3749"/>
                </a:lnTo>
                <a:lnTo>
                  <a:pt x="2618" y="3863"/>
                </a:lnTo>
                <a:lnTo>
                  <a:pt x="2674" y="3886"/>
                </a:lnTo>
                <a:lnTo>
                  <a:pt x="2827" y="3854"/>
                </a:lnTo>
                <a:lnTo>
                  <a:pt x="2872" y="3913"/>
                </a:lnTo>
                <a:lnTo>
                  <a:pt x="2866" y="4047"/>
                </a:lnTo>
                <a:lnTo>
                  <a:pt x="2839" y="4206"/>
                </a:lnTo>
                <a:lnTo>
                  <a:pt x="2829" y="4341"/>
                </a:lnTo>
                <a:lnTo>
                  <a:pt x="2775" y="4283"/>
                </a:lnTo>
                <a:lnTo>
                  <a:pt x="2746" y="4290"/>
                </a:lnTo>
                <a:lnTo>
                  <a:pt x="2654" y="4493"/>
                </a:lnTo>
                <a:lnTo>
                  <a:pt x="2648" y="4562"/>
                </a:lnTo>
                <a:lnTo>
                  <a:pt x="2656" y="4626"/>
                </a:lnTo>
                <a:lnTo>
                  <a:pt x="2651" y="4707"/>
                </a:lnTo>
                <a:lnTo>
                  <a:pt x="2462" y="5180"/>
                </a:lnTo>
                <a:lnTo>
                  <a:pt x="2441" y="5302"/>
                </a:lnTo>
                <a:lnTo>
                  <a:pt x="2506" y="5408"/>
                </a:lnTo>
                <a:lnTo>
                  <a:pt x="2739" y="5504"/>
                </a:lnTo>
                <a:lnTo>
                  <a:pt x="2816" y="5645"/>
                </a:lnTo>
                <a:lnTo>
                  <a:pt x="2824" y="5744"/>
                </a:lnTo>
                <a:lnTo>
                  <a:pt x="2811" y="5809"/>
                </a:lnTo>
                <a:lnTo>
                  <a:pt x="2786" y="5873"/>
                </a:lnTo>
                <a:lnTo>
                  <a:pt x="2760" y="5967"/>
                </a:lnTo>
                <a:lnTo>
                  <a:pt x="2743" y="6006"/>
                </a:lnTo>
                <a:lnTo>
                  <a:pt x="2700" y="6058"/>
                </a:lnTo>
                <a:lnTo>
                  <a:pt x="2692" y="6104"/>
                </a:lnTo>
                <a:lnTo>
                  <a:pt x="2701" y="6142"/>
                </a:lnTo>
                <a:lnTo>
                  <a:pt x="2749" y="6222"/>
                </a:lnTo>
                <a:lnTo>
                  <a:pt x="2761" y="6267"/>
                </a:lnTo>
                <a:lnTo>
                  <a:pt x="2760" y="6551"/>
                </a:lnTo>
                <a:lnTo>
                  <a:pt x="2805" y="6609"/>
                </a:lnTo>
                <a:lnTo>
                  <a:pt x="2933" y="6628"/>
                </a:lnTo>
                <a:lnTo>
                  <a:pt x="3042" y="6610"/>
                </a:lnTo>
                <a:lnTo>
                  <a:pt x="3255" y="6535"/>
                </a:lnTo>
                <a:lnTo>
                  <a:pt x="3345" y="6530"/>
                </a:lnTo>
                <a:lnTo>
                  <a:pt x="3346" y="6529"/>
                </a:lnTo>
                <a:lnTo>
                  <a:pt x="3363" y="6478"/>
                </a:lnTo>
                <a:lnTo>
                  <a:pt x="3384" y="6348"/>
                </a:lnTo>
                <a:lnTo>
                  <a:pt x="3448" y="6330"/>
                </a:lnTo>
                <a:lnTo>
                  <a:pt x="3406" y="6183"/>
                </a:lnTo>
                <a:lnTo>
                  <a:pt x="3426" y="6117"/>
                </a:lnTo>
                <a:lnTo>
                  <a:pt x="3794" y="5852"/>
                </a:lnTo>
                <a:lnTo>
                  <a:pt x="3712" y="5770"/>
                </a:lnTo>
                <a:lnTo>
                  <a:pt x="3838" y="5652"/>
                </a:lnTo>
                <a:lnTo>
                  <a:pt x="4083" y="5554"/>
                </a:lnTo>
                <a:lnTo>
                  <a:pt x="3977" y="5446"/>
                </a:lnTo>
                <a:lnTo>
                  <a:pt x="3996" y="5277"/>
                </a:lnTo>
                <a:lnTo>
                  <a:pt x="3852" y="5202"/>
                </a:lnTo>
                <a:lnTo>
                  <a:pt x="3807" y="5099"/>
                </a:lnTo>
                <a:lnTo>
                  <a:pt x="3599" y="5141"/>
                </a:lnTo>
                <a:lnTo>
                  <a:pt x="3547" y="5115"/>
                </a:lnTo>
                <a:lnTo>
                  <a:pt x="3483" y="4866"/>
                </a:lnTo>
                <a:lnTo>
                  <a:pt x="3364" y="4749"/>
                </a:lnTo>
                <a:lnTo>
                  <a:pt x="3457" y="4751"/>
                </a:lnTo>
                <a:lnTo>
                  <a:pt x="3491" y="4633"/>
                </a:lnTo>
                <a:lnTo>
                  <a:pt x="3536" y="4679"/>
                </a:lnTo>
                <a:lnTo>
                  <a:pt x="3584" y="4664"/>
                </a:lnTo>
                <a:lnTo>
                  <a:pt x="3744" y="4496"/>
                </a:lnTo>
                <a:lnTo>
                  <a:pt x="3795" y="4367"/>
                </a:lnTo>
                <a:lnTo>
                  <a:pt x="3753" y="4323"/>
                </a:lnTo>
                <a:lnTo>
                  <a:pt x="3826" y="4028"/>
                </a:lnTo>
                <a:lnTo>
                  <a:pt x="3854" y="4242"/>
                </a:lnTo>
                <a:lnTo>
                  <a:pt x="3958" y="4279"/>
                </a:lnTo>
                <a:lnTo>
                  <a:pt x="4418" y="4247"/>
                </a:lnTo>
                <a:lnTo>
                  <a:pt x="4522" y="4226"/>
                </a:lnTo>
                <a:lnTo>
                  <a:pt x="4654" y="4131"/>
                </a:lnTo>
                <a:lnTo>
                  <a:pt x="4787" y="4144"/>
                </a:lnTo>
                <a:lnTo>
                  <a:pt x="4811" y="4063"/>
                </a:lnTo>
                <a:lnTo>
                  <a:pt x="4686" y="3947"/>
                </a:lnTo>
                <a:lnTo>
                  <a:pt x="4826" y="3900"/>
                </a:lnTo>
                <a:lnTo>
                  <a:pt x="4872" y="3763"/>
                </a:lnTo>
                <a:lnTo>
                  <a:pt x="4697" y="3560"/>
                </a:lnTo>
                <a:lnTo>
                  <a:pt x="4705" y="3481"/>
                </a:lnTo>
                <a:lnTo>
                  <a:pt x="4646" y="3480"/>
                </a:lnTo>
                <a:lnTo>
                  <a:pt x="4699" y="3405"/>
                </a:lnTo>
                <a:lnTo>
                  <a:pt x="4510" y="3299"/>
                </a:lnTo>
                <a:lnTo>
                  <a:pt x="4601" y="3235"/>
                </a:lnTo>
                <a:lnTo>
                  <a:pt x="4743" y="3245"/>
                </a:lnTo>
                <a:lnTo>
                  <a:pt x="4730" y="3154"/>
                </a:lnTo>
                <a:lnTo>
                  <a:pt x="4840" y="3079"/>
                </a:lnTo>
                <a:lnTo>
                  <a:pt x="4893" y="3074"/>
                </a:lnTo>
                <a:lnTo>
                  <a:pt x="4945" y="3142"/>
                </a:lnTo>
                <a:lnTo>
                  <a:pt x="5291" y="2917"/>
                </a:lnTo>
                <a:lnTo>
                  <a:pt x="5426" y="2776"/>
                </a:lnTo>
                <a:lnTo>
                  <a:pt x="5431" y="2659"/>
                </a:lnTo>
                <a:lnTo>
                  <a:pt x="5380" y="2537"/>
                </a:lnTo>
                <a:lnTo>
                  <a:pt x="5266" y="2544"/>
                </a:lnTo>
                <a:lnTo>
                  <a:pt x="5206" y="2633"/>
                </a:lnTo>
                <a:lnTo>
                  <a:pt x="5168" y="2593"/>
                </a:lnTo>
                <a:lnTo>
                  <a:pt x="5434" y="2394"/>
                </a:lnTo>
                <a:lnTo>
                  <a:pt x="5364" y="230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11"/>
          <p:cNvSpPr>
            <a:spLocks/>
          </p:cNvSpPr>
          <p:nvPr/>
        </p:nvSpPr>
        <p:spPr bwMode="auto">
          <a:xfrm>
            <a:off x="13852526" y="5834063"/>
            <a:ext cx="2763838" cy="3778250"/>
          </a:xfrm>
          <a:custGeom>
            <a:avLst/>
            <a:gdLst>
              <a:gd name="T0" fmla="*/ 5095 w 5224"/>
              <a:gd name="T1" fmla="*/ 1631 h 7141"/>
              <a:gd name="T2" fmla="*/ 4363 w 5224"/>
              <a:gd name="T3" fmla="*/ 638 h 7141"/>
              <a:gd name="T4" fmla="*/ 4471 w 5224"/>
              <a:gd name="T5" fmla="*/ 1149 h 7141"/>
              <a:gd name="T6" fmla="*/ 4065 w 5224"/>
              <a:gd name="T7" fmla="*/ 1270 h 7141"/>
              <a:gd name="T8" fmla="*/ 3689 w 5224"/>
              <a:gd name="T9" fmla="*/ 974 h 7141"/>
              <a:gd name="T10" fmla="*/ 3442 w 5224"/>
              <a:gd name="T11" fmla="*/ 562 h 7141"/>
              <a:gd name="T12" fmla="*/ 2870 w 5224"/>
              <a:gd name="T13" fmla="*/ 311 h 7141"/>
              <a:gd name="T14" fmla="*/ 2694 w 5224"/>
              <a:gd name="T15" fmla="*/ 188 h 7141"/>
              <a:gd name="T16" fmla="*/ 2174 w 5224"/>
              <a:gd name="T17" fmla="*/ 3 h 7141"/>
              <a:gd name="T18" fmla="*/ 2122 w 5224"/>
              <a:gd name="T19" fmla="*/ 486 h 7141"/>
              <a:gd name="T20" fmla="*/ 1861 w 5224"/>
              <a:gd name="T21" fmla="*/ 955 h 7141"/>
              <a:gd name="T22" fmla="*/ 2081 w 5224"/>
              <a:gd name="T23" fmla="*/ 1098 h 7141"/>
              <a:gd name="T24" fmla="*/ 1495 w 5224"/>
              <a:gd name="T25" fmla="*/ 1401 h 7141"/>
              <a:gd name="T26" fmla="*/ 1165 w 5224"/>
              <a:gd name="T27" fmla="*/ 1621 h 7141"/>
              <a:gd name="T28" fmla="*/ 1352 w 5224"/>
              <a:gd name="T29" fmla="*/ 1882 h 7141"/>
              <a:gd name="T30" fmla="*/ 1466 w 5224"/>
              <a:gd name="T31" fmla="*/ 2385 h 7141"/>
              <a:gd name="T32" fmla="*/ 1073 w 5224"/>
              <a:gd name="T33" fmla="*/ 2569 h 7141"/>
              <a:gd name="T34" fmla="*/ 408 w 5224"/>
              <a:gd name="T35" fmla="*/ 2645 h 7141"/>
              <a:gd name="T36" fmla="*/ 191 w 5224"/>
              <a:gd name="T37" fmla="*/ 3001 h 7141"/>
              <a:gd name="T38" fmla="*/ 138 w 5224"/>
              <a:gd name="T39" fmla="*/ 3188 h 7141"/>
              <a:gd name="T40" fmla="*/ 507 w 5224"/>
              <a:gd name="T41" fmla="*/ 3524 h 7141"/>
              <a:gd name="T42" fmla="*/ 493 w 5224"/>
              <a:gd name="T43" fmla="*/ 3974 h 7141"/>
              <a:gd name="T44" fmla="*/ 61 w 5224"/>
              <a:gd name="T45" fmla="*/ 4505 h 7141"/>
              <a:gd name="T46" fmla="*/ 1 w 5224"/>
              <a:gd name="T47" fmla="*/ 4851 h 7141"/>
              <a:gd name="T48" fmla="*/ 285 w 5224"/>
              <a:gd name="T49" fmla="*/ 5083 h 7141"/>
              <a:gd name="T50" fmla="*/ 825 w 5224"/>
              <a:gd name="T51" fmla="*/ 5549 h 7141"/>
              <a:gd name="T52" fmla="*/ 1321 w 5224"/>
              <a:gd name="T53" fmla="*/ 5658 h 7141"/>
              <a:gd name="T54" fmla="*/ 1658 w 5224"/>
              <a:gd name="T55" fmla="*/ 5988 h 7141"/>
              <a:gd name="T56" fmla="*/ 1593 w 5224"/>
              <a:gd name="T57" fmla="*/ 6218 h 7141"/>
              <a:gd name="T58" fmla="*/ 1758 w 5224"/>
              <a:gd name="T59" fmla="*/ 6214 h 7141"/>
              <a:gd name="T60" fmla="*/ 1883 w 5224"/>
              <a:gd name="T61" fmla="*/ 6190 h 7141"/>
              <a:gd name="T62" fmla="*/ 2363 w 5224"/>
              <a:gd name="T63" fmla="*/ 6758 h 7141"/>
              <a:gd name="T64" fmla="*/ 2362 w 5224"/>
              <a:gd name="T65" fmla="*/ 7046 h 7141"/>
              <a:gd name="T66" fmla="*/ 2748 w 5224"/>
              <a:gd name="T67" fmla="*/ 6969 h 7141"/>
              <a:gd name="T68" fmla="*/ 3109 w 5224"/>
              <a:gd name="T69" fmla="*/ 7001 h 7141"/>
              <a:gd name="T70" fmla="*/ 3317 w 5224"/>
              <a:gd name="T71" fmla="*/ 6774 h 7141"/>
              <a:gd name="T72" fmla="*/ 3698 w 5224"/>
              <a:gd name="T73" fmla="*/ 6842 h 7141"/>
              <a:gd name="T74" fmla="*/ 3975 w 5224"/>
              <a:gd name="T75" fmla="*/ 6805 h 7141"/>
              <a:gd name="T76" fmla="*/ 4308 w 5224"/>
              <a:gd name="T77" fmla="*/ 6524 h 7141"/>
              <a:gd name="T78" fmla="*/ 4381 w 5224"/>
              <a:gd name="T79" fmla="*/ 6175 h 7141"/>
              <a:gd name="T80" fmla="*/ 4470 w 5224"/>
              <a:gd name="T81" fmla="*/ 5910 h 7141"/>
              <a:gd name="T82" fmla="*/ 4286 w 5224"/>
              <a:gd name="T83" fmla="*/ 5787 h 7141"/>
              <a:gd name="T84" fmla="*/ 4318 w 5224"/>
              <a:gd name="T85" fmla="*/ 5645 h 7141"/>
              <a:gd name="T86" fmla="*/ 4353 w 5224"/>
              <a:gd name="T87" fmla="*/ 5528 h 7141"/>
              <a:gd name="T88" fmla="*/ 4234 w 5224"/>
              <a:gd name="T89" fmla="*/ 5486 h 7141"/>
              <a:gd name="T90" fmla="*/ 4106 w 5224"/>
              <a:gd name="T91" fmla="*/ 5406 h 7141"/>
              <a:gd name="T92" fmla="*/ 3939 w 5224"/>
              <a:gd name="T93" fmla="*/ 4986 h 7141"/>
              <a:gd name="T94" fmla="*/ 3723 w 5224"/>
              <a:gd name="T95" fmla="*/ 4828 h 7141"/>
              <a:gd name="T96" fmla="*/ 3767 w 5224"/>
              <a:gd name="T97" fmla="*/ 4529 h 7141"/>
              <a:gd name="T98" fmla="*/ 3745 w 5224"/>
              <a:gd name="T99" fmla="*/ 4418 h 7141"/>
              <a:gd name="T100" fmla="*/ 3719 w 5224"/>
              <a:gd name="T101" fmla="*/ 4234 h 7141"/>
              <a:gd name="T102" fmla="*/ 3870 w 5224"/>
              <a:gd name="T103" fmla="*/ 3789 h 7141"/>
              <a:gd name="T104" fmla="*/ 3973 w 5224"/>
              <a:gd name="T105" fmla="*/ 3637 h 7141"/>
              <a:gd name="T106" fmla="*/ 4120 w 5224"/>
              <a:gd name="T107" fmla="*/ 3434 h 7141"/>
              <a:gd name="T108" fmla="*/ 4221 w 5224"/>
              <a:gd name="T109" fmla="*/ 3201 h 7141"/>
              <a:gd name="T110" fmla="*/ 4263 w 5224"/>
              <a:gd name="T111" fmla="*/ 2942 h 7141"/>
              <a:gd name="T112" fmla="*/ 4406 w 5224"/>
              <a:gd name="T113" fmla="*/ 2737 h 7141"/>
              <a:gd name="T114" fmla="*/ 4697 w 5224"/>
              <a:gd name="T115" fmla="*/ 2400 h 7141"/>
              <a:gd name="T116" fmla="*/ 4871 w 5224"/>
              <a:gd name="T117" fmla="*/ 2038 h 7141"/>
              <a:gd name="T118" fmla="*/ 5097 w 5224"/>
              <a:gd name="T119" fmla="*/ 2073 h 7141"/>
              <a:gd name="T120" fmla="*/ 5180 w 5224"/>
              <a:gd name="T121" fmla="*/ 1915 h 7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4" h="7141">
                <a:moveTo>
                  <a:pt x="5155" y="1814"/>
                </a:moveTo>
                <a:lnTo>
                  <a:pt x="5224" y="1737"/>
                </a:lnTo>
                <a:lnTo>
                  <a:pt x="5116" y="1715"/>
                </a:lnTo>
                <a:lnTo>
                  <a:pt x="5095" y="1631"/>
                </a:lnTo>
                <a:lnTo>
                  <a:pt x="5122" y="916"/>
                </a:lnTo>
                <a:lnTo>
                  <a:pt x="4965" y="834"/>
                </a:lnTo>
                <a:lnTo>
                  <a:pt x="4957" y="769"/>
                </a:lnTo>
                <a:lnTo>
                  <a:pt x="4363" y="638"/>
                </a:lnTo>
                <a:lnTo>
                  <a:pt x="4320" y="779"/>
                </a:lnTo>
                <a:lnTo>
                  <a:pt x="4410" y="857"/>
                </a:lnTo>
                <a:lnTo>
                  <a:pt x="4301" y="1124"/>
                </a:lnTo>
                <a:lnTo>
                  <a:pt x="4471" y="1149"/>
                </a:lnTo>
                <a:lnTo>
                  <a:pt x="4439" y="1225"/>
                </a:lnTo>
                <a:lnTo>
                  <a:pt x="4129" y="1269"/>
                </a:lnTo>
                <a:lnTo>
                  <a:pt x="4097" y="1343"/>
                </a:lnTo>
                <a:lnTo>
                  <a:pt x="4065" y="1270"/>
                </a:lnTo>
                <a:lnTo>
                  <a:pt x="3984" y="1244"/>
                </a:lnTo>
                <a:lnTo>
                  <a:pt x="3689" y="1290"/>
                </a:lnTo>
                <a:lnTo>
                  <a:pt x="3821" y="1007"/>
                </a:lnTo>
                <a:lnTo>
                  <a:pt x="3689" y="974"/>
                </a:lnTo>
                <a:lnTo>
                  <a:pt x="3610" y="840"/>
                </a:lnTo>
                <a:lnTo>
                  <a:pt x="3604" y="755"/>
                </a:lnTo>
                <a:lnTo>
                  <a:pt x="3689" y="563"/>
                </a:lnTo>
                <a:lnTo>
                  <a:pt x="3442" y="562"/>
                </a:lnTo>
                <a:lnTo>
                  <a:pt x="3466" y="471"/>
                </a:lnTo>
                <a:lnTo>
                  <a:pt x="3303" y="482"/>
                </a:lnTo>
                <a:lnTo>
                  <a:pt x="3037" y="232"/>
                </a:lnTo>
                <a:lnTo>
                  <a:pt x="2870" y="311"/>
                </a:lnTo>
                <a:lnTo>
                  <a:pt x="2789" y="299"/>
                </a:lnTo>
                <a:lnTo>
                  <a:pt x="2761" y="274"/>
                </a:lnTo>
                <a:lnTo>
                  <a:pt x="2777" y="205"/>
                </a:lnTo>
                <a:lnTo>
                  <a:pt x="2694" y="188"/>
                </a:lnTo>
                <a:lnTo>
                  <a:pt x="2649" y="37"/>
                </a:lnTo>
                <a:lnTo>
                  <a:pt x="2453" y="167"/>
                </a:lnTo>
                <a:lnTo>
                  <a:pt x="2239" y="0"/>
                </a:lnTo>
                <a:lnTo>
                  <a:pt x="2174" y="3"/>
                </a:lnTo>
                <a:lnTo>
                  <a:pt x="2145" y="57"/>
                </a:lnTo>
                <a:lnTo>
                  <a:pt x="2243" y="232"/>
                </a:lnTo>
                <a:lnTo>
                  <a:pt x="2080" y="387"/>
                </a:lnTo>
                <a:lnTo>
                  <a:pt x="2122" y="486"/>
                </a:lnTo>
                <a:lnTo>
                  <a:pt x="2019" y="625"/>
                </a:lnTo>
                <a:lnTo>
                  <a:pt x="2089" y="716"/>
                </a:lnTo>
                <a:lnTo>
                  <a:pt x="1823" y="915"/>
                </a:lnTo>
                <a:lnTo>
                  <a:pt x="1861" y="955"/>
                </a:lnTo>
                <a:lnTo>
                  <a:pt x="1921" y="866"/>
                </a:lnTo>
                <a:lnTo>
                  <a:pt x="2035" y="859"/>
                </a:lnTo>
                <a:lnTo>
                  <a:pt x="2086" y="981"/>
                </a:lnTo>
                <a:lnTo>
                  <a:pt x="2081" y="1098"/>
                </a:lnTo>
                <a:lnTo>
                  <a:pt x="1946" y="1239"/>
                </a:lnTo>
                <a:lnTo>
                  <a:pt x="1600" y="1464"/>
                </a:lnTo>
                <a:lnTo>
                  <a:pt x="1548" y="1396"/>
                </a:lnTo>
                <a:lnTo>
                  <a:pt x="1495" y="1401"/>
                </a:lnTo>
                <a:lnTo>
                  <a:pt x="1385" y="1476"/>
                </a:lnTo>
                <a:lnTo>
                  <a:pt x="1398" y="1567"/>
                </a:lnTo>
                <a:lnTo>
                  <a:pt x="1256" y="1557"/>
                </a:lnTo>
                <a:lnTo>
                  <a:pt x="1165" y="1621"/>
                </a:lnTo>
                <a:lnTo>
                  <a:pt x="1354" y="1727"/>
                </a:lnTo>
                <a:lnTo>
                  <a:pt x="1301" y="1802"/>
                </a:lnTo>
                <a:lnTo>
                  <a:pt x="1360" y="1803"/>
                </a:lnTo>
                <a:lnTo>
                  <a:pt x="1352" y="1882"/>
                </a:lnTo>
                <a:lnTo>
                  <a:pt x="1527" y="2085"/>
                </a:lnTo>
                <a:lnTo>
                  <a:pt x="1481" y="2222"/>
                </a:lnTo>
                <a:lnTo>
                  <a:pt x="1341" y="2269"/>
                </a:lnTo>
                <a:lnTo>
                  <a:pt x="1466" y="2385"/>
                </a:lnTo>
                <a:lnTo>
                  <a:pt x="1442" y="2466"/>
                </a:lnTo>
                <a:lnTo>
                  <a:pt x="1309" y="2453"/>
                </a:lnTo>
                <a:lnTo>
                  <a:pt x="1177" y="2548"/>
                </a:lnTo>
                <a:lnTo>
                  <a:pt x="1073" y="2569"/>
                </a:lnTo>
                <a:lnTo>
                  <a:pt x="613" y="2601"/>
                </a:lnTo>
                <a:lnTo>
                  <a:pt x="509" y="2564"/>
                </a:lnTo>
                <a:lnTo>
                  <a:pt x="481" y="2350"/>
                </a:lnTo>
                <a:lnTo>
                  <a:pt x="408" y="2645"/>
                </a:lnTo>
                <a:lnTo>
                  <a:pt x="450" y="2689"/>
                </a:lnTo>
                <a:lnTo>
                  <a:pt x="399" y="2818"/>
                </a:lnTo>
                <a:lnTo>
                  <a:pt x="239" y="2986"/>
                </a:lnTo>
                <a:lnTo>
                  <a:pt x="191" y="3001"/>
                </a:lnTo>
                <a:lnTo>
                  <a:pt x="146" y="2955"/>
                </a:lnTo>
                <a:lnTo>
                  <a:pt x="112" y="3073"/>
                </a:lnTo>
                <a:lnTo>
                  <a:pt x="19" y="3071"/>
                </a:lnTo>
                <a:lnTo>
                  <a:pt x="138" y="3188"/>
                </a:lnTo>
                <a:lnTo>
                  <a:pt x="202" y="3437"/>
                </a:lnTo>
                <a:lnTo>
                  <a:pt x="254" y="3463"/>
                </a:lnTo>
                <a:lnTo>
                  <a:pt x="462" y="3421"/>
                </a:lnTo>
                <a:lnTo>
                  <a:pt x="507" y="3524"/>
                </a:lnTo>
                <a:lnTo>
                  <a:pt x="651" y="3599"/>
                </a:lnTo>
                <a:lnTo>
                  <a:pt x="632" y="3768"/>
                </a:lnTo>
                <a:lnTo>
                  <a:pt x="738" y="3876"/>
                </a:lnTo>
                <a:lnTo>
                  <a:pt x="493" y="3974"/>
                </a:lnTo>
                <a:lnTo>
                  <a:pt x="367" y="4092"/>
                </a:lnTo>
                <a:lnTo>
                  <a:pt x="449" y="4174"/>
                </a:lnTo>
                <a:lnTo>
                  <a:pt x="81" y="4439"/>
                </a:lnTo>
                <a:lnTo>
                  <a:pt x="61" y="4505"/>
                </a:lnTo>
                <a:lnTo>
                  <a:pt x="103" y="4652"/>
                </a:lnTo>
                <a:lnTo>
                  <a:pt x="39" y="4670"/>
                </a:lnTo>
                <a:lnTo>
                  <a:pt x="18" y="4800"/>
                </a:lnTo>
                <a:lnTo>
                  <a:pt x="1" y="4851"/>
                </a:lnTo>
                <a:lnTo>
                  <a:pt x="0" y="4852"/>
                </a:lnTo>
                <a:lnTo>
                  <a:pt x="13" y="4852"/>
                </a:lnTo>
                <a:lnTo>
                  <a:pt x="102" y="4902"/>
                </a:lnTo>
                <a:lnTo>
                  <a:pt x="285" y="5083"/>
                </a:lnTo>
                <a:lnTo>
                  <a:pt x="383" y="5138"/>
                </a:lnTo>
                <a:lnTo>
                  <a:pt x="558" y="5189"/>
                </a:lnTo>
                <a:lnTo>
                  <a:pt x="616" y="5245"/>
                </a:lnTo>
                <a:lnTo>
                  <a:pt x="825" y="5549"/>
                </a:lnTo>
                <a:lnTo>
                  <a:pt x="897" y="5620"/>
                </a:lnTo>
                <a:lnTo>
                  <a:pt x="987" y="5686"/>
                </a:lnTo>
                <a:lnTo>
                  <a:pt x="1099" y="5719"/>
                </a:lnTo>
                <a:lnTo>
                  <a:pt x="1321" y="5658"/>
                </a:lnTo>
                <a:lnTo>
                  <a:pt x="1426" y="5656"/>
                </a:lnTo>
                <a:lnTo>
                  <a:pt x="1529" y="5757"/>
                </a:lnTo>
                <a:lnTo>
                  <a:pt x="1623" y="5874"/>
                </a:lnTo>
                <a:lnTo>
                  <a:pt x="1658" y="5988"/>
                </a:lnTo>
                <a:lnTo>
                  <a:pt x="1635" y="6015"/>
                </a:lnTo>
                <a:lnTo>
                  <a:pt x="1596" y="6040"/>
                </a:lnTo>
                <a:lnTo>
                  <a:pt x="1581" y="6148"/>
                </a:lnTo>
                <a:lnTo>
                  <a:pt x="1593" y="6218"/>
                </a:lnTo>
                <a:lnTo>
                  <a:pt x="1616" y="6247"/>
                </a:lnTo>
                <a:lnTo>
                  <a:pt x="1698" y="6264"/>
                </a:lnTo>
                <a:lnTo>
                  <a:pt x="1732" y="6252"/>
                </a:lnTo>
                <a:lnTo>
                  <a:pt x="1758" y="6214"/>
                </a:lnTo>
                <a:lnTo>
                  <a:pt x="1779" y="6173"/>
                </a:lnTo>
                <a:lnTo>
                  <a:pt x="1797" y="6153"/>
                </a:lnTo>
                <a:lnTo>
                  <a:pt x="1828" y="6157"/>
                </a:lnTo>
                <a:lnTo>
                  <a:pt x="1883" y="6190"/>
                </a:lnTo>
                <a:lnTo>
                  <a:pt x="2036" y="6247"/>
                </a:lnTo>
                <a:lnTo>
                  <a:pt x="2074" y="6282"/>
                </a:lnTo>
                <a:lnTo>
                  <a:pt x="2127" y="6329"/>
                </a:lnTo>
                <a:lnTo>
                  <a:pt x="2363" y="6758"/>
                </a:lnTo>
                <a:lnTo>
                  <a:pt x="2383" y="6828"/>
                </a:lnTo>
                <a:lnTo>
                  <a:pt x="2382" y="6906"/>
                </a:lnTo>
                <a:lnTo>
                  <a:pt x="2367" y="6977"/>
                </a:lnTo>
                <a:lnTo>
                  <a:pt x="2362" y="7046"/>
                </a:lnTo>
                <a:lnTo>
                  <a:pt x="2392" y="7112"/>
                </a:lnTo>
                <a:lnTo>
                  <a:pt x="2498" y="7141"/>
                </a:lnTo>
                <a:lnTo>
                  <a:pt x="2626" y="7066"/>
                </a:lnTo>
                <a:lnTo>
                  <a:pt x="2748" y="6969"/>
                </a:lnTo>
                <a:lnTo>
                  <a:pt x="2841" y="6928"/>
                </a:lnTo>
                <a:lnTo>
                  <a:pt x="2994" y="7000"/>
                </a:lnTo>
                <a:lnTo>
                  <a:pt x="3036" y="7011"/>
                </a:lnTo>
                <a:lnTo>
                  <a:pt x="3109" y="7001"/>
                </a:lnTo>
                <a:lnTo>
                  <a:pt x="3124" y="6970"/>
                </a:lnTo>
                <a:lnTo>
                  <a:pt x="3136" y="6916"/>
                </a:lnTo>
                <a:lnTo>
                  <a:pt x="3194" y="6835"/>
                </a:lnTo>
                <a:lnTo>
                  <a:pt x="3317" y="6774"/>
                </a:lnTo>
                <a:lnTo>
                  <a:pt x="3427" y="6799"/>
                </a:lnTo>
                <a:lnTo>
                  <a:pt x="3532" y="6851"/>
                </a:lnTo>
                <a:lnTo>
                  <a:pt x="3638" y="6870"/>
                </a:lnTo>
                <a:lnTo>
                  <a:pt x="3698" y="6842"/>
                </a:lnTo>
                <a:lnTo>
                  <a:pt x="3762" y="6758"/>
                </a:lnTo>
                <a:lnTo>
                  <a:pt x="3815" y="6731"/>
                </a:lnTo>
                <a:lnTo>
                  <a:pt x="3867" y="6738"/>
                </a:lnTo>
                <a:lnTo>
                  <a:pt x="3975" y="6805"/>
                </a:lnTo>
                <a:lnTo>
                  <a:pt x="4033" y="6819"/>
                </a:lnTo>
                <a:lnTo>
                  <a:pt x="4149" y="6763"/>
                </a:lnTo>
                <a:lnTo>
                  <a:pt x="4261" y="6642"/>
                </a:lnTo>
                <a:lnTo>
                  <a:pt x="4308" y="6524"/>
                </a:lnTo>
                <a:lnTo>
                  <a:pt x="4224" y="6478"/>
                </a:lnTo>
                <a:lnTo>
                  <a:pt x="4280" y="6426"/>
                </a:lnTo>
                <a:lnTo>
                  <a:pt x="4319" y="6350"/>
                </a:lnTo>
                <a:lnTo>
                  <a:pt x="4381" y="6175"/>
                </a:lnTo>
                <a:lnTo>
                  <a:pt x="4420" y="6129"/>
                </a:lnTo>
                <a:lnTo>
                  <a:pt x="4470" y="6084"/>
                </a:lnTo>
                <a:lnTo>
                  <a:pt x="4497" y="6018"/>
                </a:lnTo>
                <a:lnTo>
                  <a:pt x="4470" y="5910"/>
                </a:lnTo>
                <a:lnTo>
                  <a:pt x="4435" y="5880"/>
                </a:lnTo>
                <a:lnTo>
                  <a:pt x="4335" y="5869"/>
                </a:lnTo>
                <a:lnTo>
                  <a:pt x="4302" y="5842"/>
                </a:lnTo>
                <a:lnTo>
                  <a:pt x="4286" y="5787"/>
                </a:lnTo>
                <a:lnTo>
                  <a:pt x="4293" y="5761"/>
                </a:lnTo>
                <a:lnTo>
                  <a:pt x="4307" y="5736"/>
                </a:lnTo>
                <a:lnTo>
                  <a:pt x="4309" y="5686"/>
                </a:lnTo>
                <a:lnTo>
                  <a:pt x="4318" y="5645"/>
                </a:lnTo>
                <a:lnTo>
                  <a:pt x="4341" y="5618"/>
                </a:lnTo>
                <a:lnTo>
                  <a:pt x="4359" y="5586"/>
                </a:lnTo>
                <a:lnTo>
                  <a:pt x="4354" y="5545"/>
                </a:lnTo>
                <a:lnTo>
                  <a:pt x="4353" y="5528"/>
                </a:lnTo>
                <a:lnTo>
                  <a:pt x="4325" y="5483"/>
                </a:lnTo>
                <a:lnTo>
                  <a:pt x="4293" y="5480"/>
                </a:lnTo>
                <a:lnTo>
                  <a:pt x="4261" y="5491"/>
                </a:lnTo>
                <a:lnTo>
                  <a:pt x="4234" y="5486"/>
                </a:lnTo>
                <a:lnTo>
                  <a:pt x="4204" y="5470"/>
                </a:lnTo>
                <a:lnTo>
                  <a:pt x="4136" y="5448"/>
                </a:lnTo>
                <a:lnTo>
                  <a:pt x="4104" y="5424"/>
                </a:lnTo>
                <a:lnTo>
                  <a:pt x="4106" y="5406"/>
                </a:lnTo>
                <a:lnTo>
                  <a:pt x="4095" y="5299"/>
                </a:lnTo>
                <a:lnTo>
                  <a:pt x="4088" y="5264"/>
                </a:lnTo>
                <a:lnTo>
                  <a:pt x="3973" y="5034"/>
                </a:lnTo>
                <a:lnTo>
                  <a:pt x="3939" y="4986"/>
                </a:lnTo>
                <a:lnTo>
                  <a:pt x="3878" y="4948"/>
                </a:lnTo>
                <a:lnTo>
                  <a:pt x="3825" y="4938"/>
                </a:lnTo>
                <a:lnTo>
                  <a:pt x="3775" y="4915"/>
                </a:lnTo>
                <a:lnTo>
                  <a:pt x="3723" y="4828"/>
                </a:lnTo>
                <a:lnTo>
                  <a:pt x="3694" y="4732"/>
                </a:lnTo>
                <a:lnTo>
                  <a:pt x="3687" y="4641"/>
                </a:lnTo>
                <a:lnTo>
                  <a:pt x="3708" y="4569"/>
                </a:lnTo>
                <a:lnTo>
                  <a:pt x="3767" y="4529"/>
                </a:lnTo>
                <a:lnTo>
                  <a:pt x="3720" y="4485"/>
                </a:lnTo>
                <a:lnTo>
                  <a:pt x="3728" y="4458"/>
                </a:lnTo>
                <a:lnTo>
                  <a:pt x="3737" y="4440"/>
                </a:lnTo>
                <a:lnTo>
                  <a:pt x="3745" y="4418"/>
                </a:lnTo>
                <a:lnTo>
                  <a:pt x="3743" y="4373"/>
                </a:lnTo>
                <a:lnTo>
                  <a:pt x="3872" y="4387"/>
                </a:lnTo>
                <a:lnTo>
                  <a:pt x="3827" y="4317"/>
                </a:lnTo>
                <a:lnTo>
                  <a:pt x="3719" y="4234"/>
                </a:lnTo>
                <a:lnTo>
                  <a:pt x="3661" y="4206"/>
                </a:lnTo>
                <a:lnTo>
                  <a:pt x="3681" y="4134"/>
                </a:lnTo>
                <a:lnTo>
                  <a:pt x="3851" y="3838"/>
                </a:lnTo>
                <a:lnTo>
                  <a:pt x="3870" y="3789"/>
                </a:lnTo>
                <a:lnTo>
                  <a:pt x="3882" y="3750"/>
                </a:lnTo>
                <a:lnTo>
                  <a:pt x="3900" y="3711"/>
                </a:lnTo>
                <a:lnTo>
                  <a:pt x="3938" y="3659"/>
                </a:lnTo>
                <a:lnTo>
                  <a:pt x="3973" y="3637"/>
                </a:lnTo>
                <a:lnTo>
                  <a:pt x="4046" y="3619"/>
                </a:lnTo>
                <a:lnTo>
                  <a:pt x="4086" y="3581"/>
                </a:lnTo>
                <a:lnTo>
                  <a:pt x="4139" y="3476"/>
                </a:lnTo>
                <a:lnTo>
                  <a:pt x="4120" y="3434"/>
                </a:lnTo>
                <a:lnTo>
                  <a:pt x="4086" y="3392"/>
                </a:lnTo>
                <a:lnTo>
                  <a:pt x="4091" y="3286"/>
                </a:lnTo>
                <a:lnTo>
                  <a:pt x="4121" y="3245"/>
                </a:lnTo>
                <a:lnTo>
                  <a:pt x="4221" y="3201"/>
                </a:lnTo>
                <a:lnTo>
                  <a:pt x="4256" y="3163"/>
                </a:lnTo>
                <a:lnTo>
                  <a:pt x="4268" y="3103"/>
                </a:lnTo>
                <a:lnTo>
                  <a:pt x="4268" y="3031"/>
                </a:lnTo>
                <a:lnTo>
                  <a:pt x="4263" y="2942"/>
                </a:lnTo>
                <a:lnTo>
                  <a:pt x="4293" y="2895"/>
                </a:lnTo>
                <a:lnTo>
                  <a:pt x="4364" y="2833"/>
                </a:lnTo>
                <a:lnTo>
                  <a:pt x="4393" y="2789"/>
                </a:lnTo>
                <a:lnTo>
                  <a:pt x="4406" y="2737"/>
                </a:lnTo>
                <a:lnTo>
                  <a:pt x="4416" y="2613"/>
                </a:lnTo>
                <a:lnTo>
                  <a:pt x="4433" y="2564"/>
                </a:lnTo>
                <a:lnTo>
                  <a:pt x="4514" y="2490"/>
                </a:lnTo>
                <a:lnTo>
                  <a:pt x="4697" y="2400"/>
                </a:lnTo>
                <a:lnTo>
                  <a:pt x="4769" y="2323"/>
                </a:lnTo>
                <a:lnTo>
                  <a:pt x="4809" y="2213"/>
                </a:lnTo>
                <a:lnTo>
                  <a:pt x="4829" y="2109"/>
                </a:lnTo>
                <a:lnTo>
                  <a:pt x="4871" y="2038"/>
                </a:lnTo>
                <a:lnTo>
                  <a:pt x="4975" y="2026"/>
                </a:lnTo>
                <a:lnTo>
                  <a:pt x="5050" y="1966"/>
                </a:lnTo>
                <a:lnTo>
                  <a:pt x="5082" y="2000"/>
                </a:lnTo>
                <a:lnTo>
                  <a:pt x="5097" y="2073"/>
                </a:lnTo>
                <a:lnTo>
                  <a:pt x="5128" y="2130"/>
                </a:lnTo>
                <a:lnTo>
                  <a:pt x="5171" y="2151"/>
                </a:lnTo>
                <a:lnTo>
                  <a:pt x="5171" y="2150"/>
                </a:lnTo>
                <a:lnTo>
                  <a:pt x="5180" y="1915"/>
                </a:lnTo>
                <a:lnTo>
                  <a:pt x="5177" y="1898"/>
                </a:lnTo>
                <a:lnTo>
                  <a:pt x="5155" y="18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13"/>
          <p:cNvSpPr>
            <a:spLocks noEditPoints="1"/>
          </p:cNvSpPr>
          <p:nvPr/>
        </p:nvSpPr>
        <p:spPr bwMode="auto">
          <a:xfrm>
            <a:off x="13885863" y="2305050"/>
            <a:ext cx="2409825" cy="2438400"/>
          </a:xfrm>
          <a:custGeom>
            <a:avLst/>
            <a:gdLst>
              <a:gd name="T0" fmla="*/ 3791 w 4555"/>
              <a:gd name="T1" fmla="*/ 2543 h 4610"/>
              <a:gd name="T2" fmla="*/ 3827 w 4555"/>
              <a:gd name="T3" fmla="*/ 2262 h 4610"/>
              <a:gd name="T4" fmla="*/ 3850 w 4555"/>
              <a:gd name="T5" fmla="*/ 1877 h 4610"/>
              <a:gd name="T6" fmla="*/ 3972 w 4555"/>
              <a:gd name="T7" fmla="*/ 1826 h 4610"/>
              <a:gd name="T8" fmla="*/ 4073 w 4555"/>
              <a:gd name="T9" fmla="*/ 1612 h 4610"/>
              <a:gd name="T10" fmla="*/ 4040 w 4555"/>
              <a:gd name="T11" fmla="*/ 1501 h 4610"/>
              <a:gd name="T12" fmla="*/ 4196 w 4555"/>
              <a:gd name="T13" fmla="*/ 1478 h 4610"/>
              <a:gd name="T14" fmla="*/ 4145 w 4555"/>
              <a:gd name="T15" fmla="*/ 1238 h 4610"/>
              <a:gd name="T16" fmla="*/ 4158 w 4555"/>
              <a:gd name="T17" fmla="*/ 1032 h 4610"/>
              <a:gd name="T18" fmla="*/ 3859 w 4555"/>
              <a:gd name="T19" fmla="*/ 1008 h 4610"/>
              <a:gd name="T20" fmla="*/ 3613 w 4555"/>
              <a:gd name="T21" fmla="*/ 812 h 4610"/>
              <a:gd name="T22" fmla="*/ 3270 w 4555"/>
              <a:gd name="T23" fmla="*/ 817 h 4610"/>
              <a:gd name="T24" fmla="*/ 2879 w 4555"/>
              <a:gd name="T25" fmla="*/ 631 h 4610"/>
              <a:gd name="T26" fmla="*/ 2752 w 4555"/>
              <a:gd name="T27" fmla="*/ 356 h 4610"/>
              <a:gd name="T28" fmla="*/ 2511 w 4555"/>
              <a:gd name="T29" fmla="*/ 12 h 4610"/>
              <a:gd name="T30" fmla="*/ 2103 w 4555"/>
              <a:gd name="T31" fmla="*/ 193 h 4610"/>
              <a:gd name="T32" fmla="*/ 1266 w 4555"/>
              <a:gd name="T33" fmla="*/ 245 h 4610"/>
              <a:gd name="T34" fmla="*/ 1354 w 4555"/>
              <a:gd name="T35" fmla="*/ 781 h 4610"/>
              <a:gd name="T36" fmla="*/ 1088 w 4555"/>
              <a:gd name="T37" fmla="*/ 1161 h 4610"/>
              <a:gd name="T38" fmla="*/ 534 w 4555"/>
              <a:gd name="T39" fmla="*/ 1589 h 4610"/>
              <a:gd name="T40" fmla="*/ 0 w 4555"/>
              <a:gd name="T41" fmla="*/ 1974 h 4610"/>
              <a:gd name="T42" fmla="*/ 301 w 4555"/>
              <a:gd name="T43" fmla="*/ 2056 h 4610"/>
              <a:gd name="T44" fmla="*/ 489 w 4555"/>
              <a:gd name="T45" fmla="*/ 1869 h 4610"/>
              <a:gd name="T46" fmla="*/ 868 w 4555"/>
              <a:gd name="T47" fmla="*/ 2071 h 4610"/>
              <a:gd name="T48" fmla="*/ 671 w 4555"/>
              <a:gd name="T49" fmla="*/ 2072 h 4610"/>
              <a:gd name="T50" fmla="*/ 493 w 4555"/>
              <a:gd name="T51" fmla="*/ 2523 h 4610"/>
              <a:gd name="T52" fmla="*/ 393 w 4555"/>
              <a:gd name="T53" fmla="*/ 2894 h 4610"/>
              <a:gd name="T54" fmla="*/ 745 w 4555"/>
              <a:gd name="T55" fmla="*/ 2859 h 4610"/>
              <a:gd name="T56" fmla="*/ 1005 w 4555"/>
              <a:gd name="T57" fmla="*/ 2986 h 4610"/>
              <a:gd name="T58" fmla="*/ 843 w 4555"/>
              <a:gd name="T59" fmla="*/ 3193 h 4610"/>
              <a:gd name="T60" fmla="*/ 836 w 4555"/>
              <a:gd name="T61" fmla="*/ 3722 h 4610"/>
              <a:gd name="T62" fmla="*/ 588 w 4555"/>
              <a:gd name="T63" fmla="*/ 4252 h 4610"/>
              <a:gd name="T64" fmla="*/ 588 w 4555"/>
              <a:gd name="T65" fmla="*/ 4513 h 4610"/>
              <a:gd name="T66" fmla="*/ 977 w 4555"/>
              <a:gd name="T67" fmla="*/ 4533 h 4610"/>
              <a:gd name="T68" fmla="*/ 1215 w 4555"/>
              <a:gd name="T69" fmla="*/ 4443 h 4610"/>
              <a:gd name="T70" fmla="*/ 1286 w 4555"/>
              <a:gd name="T71" fmla="*/ 4457 h 4610"/>
              <a:gd name="T72" fmla="*/ 1623 w 4555"/>
              <a:gd name="T73" fmla="*/ 4358 h 4610"/>
              <a:gd name="T74" fmla="*/ 2013 w 4555"/>
              <a:gd name="T75" fmla="*/ 4223 h 4610"/>
              <a:gd name="T76" fmla="*/ 2206 w 4555"/>
              <a:gd name="T77" fmla="*/ 4426 h 4610"/>
              <a:gd name="T78" fmla="*/ 2450 w 4555"/>
              <a:gd name="T79" fmla="*/ 4384 h 4610"/>
              <a:gd name="T80" fmla="*/ 2651 w 4555"/>
              <a:gd name="T81" fmla="*/ 4122 h 4610"/>
              <a:gd name="T82" fmla="*/ 3234 w 4555"/>
              <a:gd name="T83" fmla="*/ 3695 h 4610"/>
              <a:gd name="T84" fmla="*/ 3497 w 4555"/>
              <a:gd name="T85" fmla="*/ 3006 h 4610"/>
              <a:gd name="T86" fmla="*/ 3634 w 4555"/>
              <a:gd name="T87" fmla="*/ 2943 h 4610"/>
              <a:gd name="T88" fmla="*/ 4555 w 4555"/>
              <a:gd name="T89" fmla="*/ 4309 h 4610"/>
              <a:gd name="T90" fmla="*/ 3982 w 4555"/>
              <a:gd name="T91" fmla="*/ 4184 h 4610"/>
              <a:gd name="T92" fmla="*/ 3782 w 4555"/>
              <a:gd name="T93" fmla="*/ 4019 h 4610"/>
              <a:gd name="T94" fmla="*/ 3698 w 4555"/>
              <a:gd name="T95" fmla="*/ 4150 h 4610"/>
              <a:gd name="T96" fmla="*/ 4105 w 4555"/>
              <a:gd name="T97" fmla="*/ 4468 h 4610"/>
              <a:gd name="T98" fmla="*/ 4441 w 4555"/>
              <a:gd name="T99" fmla="*/ 4484 h 4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55" h="4610">
                <a:moveTo>
                  <a:pt x="3782" y="2666"/>
                </a:moveTo>
                <a:lnTo>
                  <a:pt x="3839" y="2572"/>
                </a:lnTo>
                <a:lnTo>
                  <a:pt x="3791" y="2543"/>
                </a:lnTo>
                <a:lnTo>
                  <a:pt x="3744" y="2542"/>
                </a:lnTo>
                <a:lnTo>
                  <a:pt x="3634" y="2572"/>
                </a:lnTo>
                <a:lnTo>
                  <a:pt x="3827" y="2262"/>
                </a:lnTo>
                <a:lnTo>
                  <a:pt x="3905" y="2071"/>
                </a:lnTo>
                <a:lnTo>
                  <a:pt x="3839" y="1980"/>
                </a:lnTo>
                <a:lnTo>
                  <a:pt x="3850" y="1877"/>
                </a:lnTo>
                <a:lnTo>
                  <a:pt x="3875" y="1801"/>
                </a:lnTo>
                <a:lnTo>
                  <a:pt x="3915" y="1776"/>
                </a:lnTo>
                <a:lnTo>
                  <a:pt x="3972" y="1826"/>
                </a:lnTo>
                <a:lnTo>
                  <a:pt x="4009" y="1775"/>
                </a:lnTo>
                <a:lnTo>
                  <a:pt x="4036" y="1720"/>
                </a:lnTo>
                <a:lnTo>
                  <a:pt x="4073" y="1612"/>
                </a:lnTo>
                <a:lnTo>
                  <a:pt x="4058" y="1581"/>
                </a:lnTo>
                <a:lnTo>
                  <a:pt x="4051" y="1556"/>
                </a:lnTo>
                <a:lnTo>
                  <a:pt x="4040" y="1501"/>
                </a:lnTo>
                <a:lnTo>
                  <a:pt x="4093" y="1507"/>
                </a:lnTo>
                <a:lnTo>
                  <a:pt x="4146" y="1498"/>
                </a:lnTo>
                <a:lnTo>
                  <a:pt x="4196" y="1478"/>
                </a:lnTo>
                <a:lnTo>
                  <a:pt x="4240" y="1447"/>
                </a:lnTo>
                <a:lnTo>
                  <a:pt x="4129" y="1328"/>
                </a:lnTo>
                <a:lnTo>
                  <a:pt x="4145" y="1238"/>
                </a:lnTo>
                <a:lnTo>
                  <a:pt x="4213" y="1169"/>
                </a:lnTo>
                <a:lnTo>
                  <a:pt x="4201" y="1131"/>
                </a:lnTo>
                <a:lnTo>
                  <a:pt x="4158" y="1032"/>
                </a:lnTo>
                <a:lnTo>
                  <a:pt x="4074" y="1025"/>
                </a:lnTo>
                <a:lnTo>
                  <a:pt x="3924" y="1064"/>
                </a:lnTo>
                <a:lnTo>
                  <a:pt x="3859" y="1008"/>
                </a:lnTo>
                <a:lnTo>
                  <a:pt x="3756" y="866"/>
                </a:lnTo>
                <a:lnTo>
                  <a:pt x="3676" y="819"/>
                </a:lnTo>
                <a:lnTo>
                  <a:pt x="3613" y="812"/>
                </a:lnTo>
                <a:lnTo>
                  <a:pt x="3407" y="855"/>
                </a:lnTo>
                <a:lnTo>
                  <a:pt x="3323" y="855"/>
                </a:lnTo>
                <a:lnTo>
                  <a:pt x="3270" y="817"/>
                </a:lnTo>
                <a:lnTo>
                  <a:pt x="3223" y="762"/>
                </a:lnTo>
                <a:lnTo>
                  <a:pt x="3157" y="715"/>
                </a:lnTo>
                <a:lnTo>
                  <a:pt x="2879" y="631"/>
                </a:lnTo>
                <a:lnTo>
                  <a:pt x="2796" y="560"/>
                </a:lnTo>
                <a:lnTo>
                  <a:pt x="2767" y="535"/>
                </a:lnTo>
                <a:lnTo>
                  <a:pt x="2752" y="356"/>
                </a:lnTo>
                <a:lnTo>
                  <a:pt x="2716" y="205"/>
                </a:lnTo>
                <a:lnTo>
                  <a:pt x="2626" y="85"/>
                </a:lnTo>
                <a:lnTo>
                  <a:pt x="2511" y="12"/>
                </a:lnTo>
                <a:lnTo>
                  <a:pt x="2405" y="0"/>
                </a:lnTo>
                <a:lnTo>
                  <a:pt x="2308" y="47"/>
                </a:lnTo>
                <a:lnTo>
                  <a:pt x="2103" y="193"/>
                </a:lnTo>
                <a:lnTo>
                  <a:pt x="2000" y="231"/>
                </a:lnTo>
                <a:lnTo>
                  <a:pt x="1420" y="206"/>
                </a:lnTo>
                <a:lnTo>
                  <a:pt x="1266" y="245"/>
                </a:lnTo>
                <a:lnTo>
                  <a:pt x="1207" y="294"/>
                </a:lnTo>
                <a:lnTo>
                  <a:pt x="1154" y="593"/>
                </a:lnTo>
                <a:lnTo>
                  <a:pt x="1354" y="781"/>
                </a:lnTo>
                <a:lnTo>
                  <a:pt x="1369" y="1098"/>
                </a:lnTo>
                <a:lnTo>
                  <a:pt x="1246" y="1207"/>
                </a:lnTo>
                <a:lnTo>
                  <a:pt x="1088" y="1161"/>
                </a:lnTo>
                <a:lnTo>
                  <a:pt x="977" y="1323"/>
                </a:lnTo>
                <a:lnTo>
                  <a:pt x="731" y="1336"/>
                </a:lnTo>
                <a:lnTo>
                  <a:pt x="534" y="1589"/>
                </a:lnTo>
                <a:lnTo>
                  <a:pt x="140" y="1669"/>
                </a:lnTo>
                <a:lnTo>
                  <a:pt x="140" y="1775"/>
                </a:lnTo>
                <a:lnTo>
                  <a:pt x="0" y="1974"/>
                </a:lnTo>
                <a:lnTo>
                  <a:pt x="124" y="1940"/>
                </a:lnTo>
                <a:lnTo>
                  <a:pt x="203" y="2094"/>
                </a:lnTo>
                <a:lnTo>
                  <a:pt x="301" y="2056"/>
                </a:lnTo>
                <a:lnTo>
                  <a:pt x="403" y="2118"/>
                </a:lnTo>
                <a:lnTo>
                  <a:pt x="490" y="2064"/>
                </a:lnTo>
                <a:lnTo>
                  <a:pt x="489" y="1869"/>
                </a:lnTo>
                <a:lnTo>
                  <a:pt x="627" y="1850"/>
                </a:lnTo>
                <a:lnTo>
                  <a:pt x="736" y="1900"/>
                </a:lnTo>
                <a:lnTo>
                  <a:pt x="868" y="2071"/>
                </a:lnTo>
                <a:lnTo>
                  <a:pt x="744" y="2122"/>
                </a:lnTo>
                <a:lnTo>
                  <a:pt x="719" y="2060"/>
                </a:lnTo>
                <a:lnTo>
                  <a:pt x="671" y="2072"/>
                </a:lnTo>
                <a:lnTo>
                  <a:pt x="703" y="2257"/>
                </a:lnTo>
                <a:lnTo>
                  <a:pt x="498" y="2350"/>
                </a:lnTo>
                <a:lnTo>
                  <a:pt x="493" y="2523"/>
                </a:lnTo>
                <a:lnTo>
                  <a:pt x="296" y="2698"/>
                </a:lnTo>
                <a:lnTo>
                  <a:pt x="361" y="2869"/>
                </a:lnTo>
                <a:lnTo>
                  <a:pt x="393" y="2894"/>
                </a:lnTo>
                <a:lnTo>
                  <a:pt x="475" y="2858"/>
                </a:lnTo>
                <a:lnTo>
                  <a:pt x="556" y="2949"/>
                </a:lnTo>
                <a:lnTo>
                  <a:pt x="745" y="2859"/>
                </a:lnTo>
                <a:lnTo>
                  <a:pt x="763" y="2921"/>
                </a:lnTo>
                <a:lnTo>
                  <a:pt x="934" y="2923"/>
                </a:lnTo>
                <a:lnTo>
                  <a:pt x="1005" y="2986"/>
                </a:lnTo>
                <a:lnTo>
                  <a:pt x="963" y="3201"/>
                </a:lnTo>
                <a:lnTo>
                  <a:pt x="939" y="3225"/>
                </a:lnTo>
                <a:lnTo>
                  <a:pt x="843" y="3193"/>
                </a:lnTo>
                <a:lnTo>
                  <a:pt x="762" y="3421"/>
                </a:lnTo>
                <a:lnTo>
                  <a:pt x="727" y="3683"/>
                </a:lnTo>
                <a:lnTo>
                  <a:pt x="836" y="3722"/>
                </a:lnTo>
                <a:lnTo>
                  <a:pt x="614" y="3953"/>
                </a:lnTo>
                <a:lnTo>
                  <a:pt x="654" y="4095"/>
                </a:lnTo>
                <a:lnTo>
                  <a:pt x="588" y="4252"/>
                </a:lnTo>
                <a:lnTo>
                  <a:pt x="684" y="4309"/>
                </a:lnTo>
                <a:lnTo>
                  <a:pt x="588" y="4513"/>
                </a:lnTo>
                <a:lnTo>
                  <a:pt x="588" y="4513"/>
                </a:lnTo>
                <a:lnTo>
                  <a:pt x="588" y="4513"/>
                </a:lnTo>
                <a:lnTo>
                  <a:pt x="915" y="4610"/>
                </a:lnTo>
                <a:lnTo>
                  <a:pt x="977" y="4533"/>
                </a:lnTo>
                <a:lnTo>
                  <a:pt x="977" y="4533"/>
                </a:lnTo>
                <a:lnTo>
                  <a:pt x="924" y="4406"/>
                </a:lnTo>
                <a:lnTo>
                  <a:pt x="1215" y="4443"/>
                </a:lnTo>
                <a:lnTo>
                  <a:pt x="1251" y="4369"/>
                </a:lnTo>
                <a:lnTo>
                  <a:pt x="1286" y="4457"/>
                </a:lnTo>
                <a:lnTo>
                  <a:pt x="1286" y="4457"/>
                </a:lnTo>
                <a:lnTo>
                  <a:pt x="1444" y="4360"/>
                </a:lnTo>
                <a:lnTo>
                  <a:pt x="1599" y="4445"/>
                </a:lnTo>
                <a:lnTo>
                  <a:pt x="1623" y="4358"/>
                </a:lnTo>
                <a:lnTo>
                  <a:pt x="1721" y="4270"/>
                </a:lnTo>
                <a:lnTo>
                  <a:pt x="1947" y="4194"/>
                </a:lnTo>
                <a:lnTo>
                  <a:pt x="2013" y="4223"/>
                </a:lnTo>
                <a:lnTo>
                  <a:pt x="2073" y="4375"/>
                </a:lnTo>
                <a:lnTo>
                  <a:pt x="2073" y="4375"/>
                </a:lnTo>
                <a:lnTo>
                  <a:pt x="2206" y="4426"/>
                </a:lnTo>
                <a:lnTo>
                  <a:pt x="2314" y="4416"/>
                </a:lnTo>
                <a:lnTo>
                  <a:pt x="2353" y="4278"/>
                </a:lnTo>
                <a:lnTo>
                  <a:pt x="2450" y="4384"/>
                </a:lnTo>
                <a:lnTo>
                  <a:pt x="2528" y="4365"/>
                </a:lnTo>
                <a:lnTo>
                  <a:pt x="2661" y="4249"/>
                </a:lnTo>
                <a:lnTo>
                  <a:pt x="2651" y="4122"/>
                </a:lnTo>
                <a:lnTo>
                  <a:pt x="3075" y="3995"/>
                </a:lnTo>
                <a:lnTo>
                  <a:pt x="3316" y="3753"/>
                </a:lnTo>
                <a:lnTo>
                  <a:pt x="3234" y="3695"/>
                </a:lnTo>
                <a:lnTo>
                  <a:pt x="3155" y="3576"/>
                </a:lnTo>
                <a:lnTo>
                  <a:pt x="3144" y="3402"/>
                </a:lnTo>
                <a:lnTo>
                  <a:pt x="3497" y="3006"/>
                </a:lnTo>
                <a:lnTo>
                  <a:pt x="3554" y="2982"/>
                </a:lnTo>
                <a:lnTo>
                  <a:pt x="3611" y="2962"/>
                </a:lnTo>
                <a:lnTo>
                  <a:pt x="3634" y="2943"/>
                </a:lnTo>
                <a:lnTo>
                  <a:pt x="3698" y="2847"/>
                </a:lnTo>
                <a:lnTo>
                  <a:pt x="3782" y="2666"/>
                </a:lnTo>
                <a:close/>
                <a:moveTo>
                  <a:pt x="4555" y="4309"/>
                </a:moveTo>
                <a:lnTo>
                  <a:pt x="4463" y="4191"/>
                </a:lnTo>
                <a:lnTo>
                  <a:pt x="4407" y="4173"/>
                </a:lnTo>
                <a:lnTo>
                  <a:pt x="3982" y="4184"/>
                </a:lnTo>
                <a:lnTo>
                  <a:pt x="3931" y="4148"/>
                </a:lnTo>
                <a:lnTo>
                  <a:pt x="3830" y="4037"/>
                </a:lnTo>
                <a:lnTo>
                  <a:pt x="3782" y="4019"/>
                </a:lnTo>
                <a:lnTo>
                  <a:pt x="3738" y="4052"/>
                </a:lnTo>
                <a:lnTo>
                  <a:pt x="3685" y="4131"/>
                </a:lnTo>
                <a:lnTo>
                  <a:pt x="3698" y="4150"/>
                </a:lnTo>
                <a:lnTo>
                  <a:pt x="3771" y="4225"/>
                </a:lnTo>
                <a:lnTo>
                  <a:pt x="3897" y="4191"/>
                </a:lnTo>
                <a:lnTo>
                  <a:pt x="4105" y="4468"/>
                </a:lnTo>
                <a:lnTo>
                  <a:pt x="4281" y="4442"/>
                </a:lnTo>
                <a:lnTo>
                  <a:pt x="4399" y="4503"/>
                </a:lnTo>
                <a:lnTo>
                  <a:pt x="4441" y="4484"/>
                </a:lnTo>
                <a:lnTo>
                  <a:pt x="4555" y="4309"/>
                </a:lnTo>
                <a:lnTo>
                  <a:pt x="4555" y="430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14"/>
          <p:cNvSpPr>
            <a:spLocks/>
          </p:cNvSpPr>
          <p:nvPr/>
        </p:nvSpPr>
        <p:spPr bwMode="auto">
          <a:xfrm>
            <a:off x="13885863" y="2305050"/>
            <a:ext cx="2243138" cy="2438400"/>
          </a:xfrm>
          <a:custGeom>
            <a:avLst/>
            <a:gdLst>
              <a:gd name="T0" fmla="*/ 3791 w 4240"/>
              <a:gd name="T1" fmla="*/ 2543 h 4610"/>
              <a:gd name="T2" fmla="*/ 3827 w 4240"/>
              <a:gd name="T3" fmla="*/ 2262 h 4610"/>
              <a:gd name="T4" fmla="*/ 3850 w 4240"/>
              <a:gd name="T5" fmla="*/ 1877 h 4610"/>
              <a:gd name="T6" fmla="*/ 3972 w 4240"/>
              <a:gd name="T7" fmla="*/ 1826 h 4610"/>
              <a:gd name="T8" fmla="*/ 4073 w 4240"/>
              <a:gd name="T9" fmla="*/ 1612 h 4610"/>
              <a:gd name="T10" fmla="*/ 4040 w 4240"/>
              <a:gd name="T11" fmla="*/ 1501 h 4610"/>
              <a:gd name="T12" fmla="*/ 4196 w 4240"/>
              <a:gd name="T13" fmla="*/ 1478 h 4610"/>
              <a:gd name="T14" fmla="*/ 4145 w 4240"/>
              <a:gd name="T15" fmla="*/ 1238 h 4610"/>
              <a:gd name="T16" fmla="*/ 4158 w 4240"/>
              <a:gd name="T17" fmla="*/ 1032 h 4610"/>
              <a:gd name="T18" fmla="*/ 3859 w 4240"/>
              <a:gd name="T19" fmla="*/ 1008 h 4610"/>
              <a:gd name="T20" fmla="*/ 3613 w 4240"/>
              <a:gd name="T21" fmla="*/ 812 h 4610"/>
              <a:gd name="T22" fmla="*/ 3270 w 4240"/>
              <a:gd name="T23" fmla="*/ 817 h 4610"/>
              <a:gd name="T24" fmla="*/ 2879 w 4240"/>
              <a:gd name="T25" fmla="*/ 631 h 4610"/>
              <a:gd name="T26" fmla="*/ 2752 w 4240"/>
              <a:gd name="T27" fmla="*/ 356 h 4610"/>
              <a:gd name="T28" fmla="*/ 2511 w 4240"/>
              <a:gd name="T29" fmla="*/ 12 h 4610"/>
              <a:gd name="T30" fmla="*/ 2103 w 4240"/>
              <a:gd name="T31" fmla="*/ 193 h 4610"/>
              <a:gd name="T32" fmla="*/ 1266 w 4240"/>
              <a:gd name="T33" fmla="*/ 245 h 4610"/>
              <a:gd name="T34" fmla="*/ 1354 w 4240"/>
              <a:gd name="T35" fmla="*/ 781 h 4610"/>
              <a:gd name="T36" fmla="*/ 1088 w 4240"/>
              <a:gd name="T37" fmla="*/ 1161 h 4610"/>
              <a:gd name="T38" fmla="*/ 534 w 4240"/>
              <a:gd name="T39" fmla="*/ 1589 h 4610"/>
              <a:gd name="T40" fmla="*/ 0 w 4240"/>
              <a:gd name="T41" fmla="*/ 1974 h 4610"/>
              <a:gd name="T42" fmla="*/ 301 w 4240"/>
              <a:gd name="T43" fmla="*/ 2056 h 4610"/>
              <a:gd name="T44" fmla="*/ 489 w 4240"/>
              <a:gd name="T45" fmla="*/ 1869 h 4610"/>
              <a:gd name="T46" fmla="*/ 868 w 4240"/>
              <a:gd name="T47" fmla="*/ 2071 h 4610"/>
              <a:gd name="T48" fmla="*/ 671 w 4240"/>
              <a:gd name="T49" fmla="*/ 2072 h 4610"/>
              <a:gd name="T50" fmla="*/ 493 w 4240"/>
              <a:gd name="T51" fmla="*/ 2523 h 4610"/>
              <a:gd name="T52" fmla="*/ 393 w 4240"/>
              <a:gd name="T53" fmla="*/ 2894 h 4610"/>
              <a:gd name="T54" fmla="*/ 745 w 4240"/>
              <a:gd name="T55" fmla="*/ 2859 h 4610"/>
              <a:gd name="T56" fmla="*/ 1005 w 4240"/>
              <a:gd name="T57" fmla="*/ 2986 h 4610"/>
              <a:gd name="T58" fmla="*/ 843 w 4240"/>
              <a:gd name="T59" fmla="*/ 3193 h 4610"/>
              <a:gd name="T60" fmla="*/ 836 w 4240"/>
              <a:gd name="T61" fmla="*/ 3722 h 4610"/>
              <a:gd name="T62" fmla="*/ 588 w 4240"/>
              <a:gd name="T63" fmla="*/ 4252 h 4610"/>
              <a:gd name="T64" fmla="*/ 588 w 4240"/>
              <a:gd name="T65" fmla="*/ 4513 h 4610"/>
              <a:gd name="T66" fmla="*/ 977 w 4240"/>
              <a:gd name="T67" fmla="*/ 4533 h 4610"/>
              <a:gd name="T68" fmla="*/ 1215 w 4240"/>
              <a:gd name="T69" fmla="*/ 4443 h 4610"/>
              <a:gd name="T70" fmla="*/ 1286 w 4240"/>
              <a:gd name="T71" fmla="*/ 4457 h 4610"/>
              <a:gd name="T72" fmla="*/ 1623 w 4240"/>
              <a:gd name="T73" fmla="*/ 4358 h 4610"/>
              <a:gd name="T74" fmla="*/ 2013 w 4240"/>
              <a:gd name="T75" fmla="*/ 4223 h 4610"/>
              <a:gd name="T76" fmla="*/ 2206 w 4240"/>
              <a:gd name="T77" fmla="*/ 4426 h 4610"/>
              <a:gd name="T78" fmla="*/ 2450 w 4240"/>
              <a:gd name="T79" fmla="*/ 4384 h 4610"/>
              <a:gd name="T80" fmla="*/ 2651 w 4240"/>
              <a:gd name="T81" fmla="*/ 4122 h 4610"/>
              <a:gd name="T82" fmla="*/ 3234 w 4240"/>
              <a:gd name="T83" fmla="*/ 3695 h 4610"/>
              <a:gd name="T84" fmla="*/ 3497 w 4240"/>
              <a:gd name="T85" fmla="*/ 3006 h 4610"/>
              <a:gd name="T86" fmla="*/ 3634 w 4240"/>
              <a:gd name="T87" fmla="*/ 2943 h 4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40" h="4610">
                <a:moveTo>
                  <a:pt x="3782" y="2666"/>
                </a:moveTo>
                <a:lnTo>
                  <a:pt x="3839" y="2572"/>
                </a:lnTo>
                <a:lnTo>
                  <a:pt x="3791" y="2543"/>
                </a:lnTo>
                <a:lnTo>
                  <a:pt x="3744" y="2542"/>
                </a:lnTo>
                <a:lnTo>
                  <a:pt x="3634" y="2572"/>
                </a:lnTo>
                <a:lnTo>
                  <a:pt x="3827" y="2262"/>
                </a:lnTo>
                <a:lnTo>
                  <a:pt x="3905" y="2071"/>
                </a:lnTo>
                <a:lnTo>
                  <a:pt x="3839" y="1980"/>
                </a:lnTo>
                <a:lnTo>
                  <a:pt x="3850" y="1877"/>
                </a:lnTo>
                <a:lnTo>
                  <a:pt x="3875" y="1801"/>
                </a:lnTo>
                <a:lnTo>
                  <a:pt x="3915" y="1776"/>
                </a:lnTo>
                <a:lnTo>
                  <a:pt x="3972" y="1826"/>
                </a:lnTo>
                <a:lnTo>
                  <a:pt x="4009" y="1775"/>
                </a:lnTo>
                <a:lnTo>
                  <a:pt x="4036" y="1720"/>
                </a:lnTo>
                <a:lnTo>
                  <a:pt x="4073" y="1612"/>
                </a:lnTo>
                <a:lnTo>
                  <a:pt x="4058" y="1581"/>
                </a:lnTo>
                <a:lnTo>
                  <a:pt x="4051" y="1556"/>
                </a:lnTo>
                <a:lnTo>
                  <a:pt x="4040" y="1501"/>
                </a:lnTo>
                <a:lnTo>
                  <a:pt x="4093" y="1507"/>
                </a:lnTo>
                <a:lnTo>
                  <a:pt x="4146" y="1498"/>
                </a:lnTo>
                <a:lnTo>
                  <a:pt x="4196" y="1478"/>
                </a:lnTo>
                <a:lnTo>
                  <a:pt x="4240" y="1447"/>
                </a:lnTo>
                <a:lnTo>
                  <a:pt x="4129" y="1328"/>
                </a:lnTo>
                <a:lnTo>
                  <a:pt x="4145" y="1238"/>
                </a:lnTo>
                <a:lnTo>
                  <a:pt x="4213" y="1169"/>
                </a:lnTo>
                <a:lnTo>
                  <a:pt x="4201" y="1131"/>
                </a:lnTo>
                <a:lnTo>
                  <a:pt x="4158" y="1032"/>
                </a:lnTo>
                <a:lnTo>
                  <a:pt x="4074" y="1025"/>
                </a:lnTo>
                <a:lnTo>
                  <a:pt x="3924" y="1064"/>
                </a:lnTo>
                <a:lnTo>
                  <a:pt x="3859" y="1008"/>
                </a:lnTo>
                <a:lnTo>
                  <a:pt x="3756" y="866"/>
                </a:lnTo>
                <a:lnTo>
                  <a:pt x="3676" y="819"/>
                </a:lnTo>
                <a:lnTo>
                  <a:pt x="3613" y="812"/>
                </a:lnTo>
                <a:lnTo>
                  <a:pt x="3407" y="855"/>
                </a:lnTo>
                <a:lnTo>
                  <a:pt x="3323" y="855"/>
                </a:lnTo>
                <a:lnTo>
                  <a:pt x="3270" y="817"/>
                </a:lnTo>
                <a:lnTo>
                  <a:pt x="3223" y="762"/>
                </a:lnTo>
                <a:lnTo>
                  <a:pt x="3157" y="715"/>
                </a:lnTo>
                <a:lnTo>
                  <a:pt x="2879" y="631"/>
                </a:lnTo>
                <a:lnTo>
                  <a:pt x="2796" y="560"/>
                </a:lnTo>
                <a:lnTo>
                  <a:pt x="2767" y="535"/>
                </a:lnTo>
                <a:lnTo>
                  <a:pt x="2752" y="356"/>
                </a:lnTo>
                <a:lnTo>
                  <a:pt x="2716" y="205"/>
                </a:lnTo>
                <a:lnTo>
                  <a:pt x="2626" y="85"/>
                </a:lnTo>
                <a:lnTo>
                  <a:pt x="2511" y="12"/>
                </a:lnTo>
                <a:lnTo>
                  <a:pt x="2405" y="0"/>
                </a:lnTo>
                <a:lnTo>
                  <a:pt x="2308" y="47"/>
                </a:lnTo>
                <a:lnTo>
                  <a:pt x="2103" y="193"/>
                </a:lnTo>
                <a:lnTo>
                  <a:pt x="2000" y="231"/>
                </a:lnTo>
                <a:lnTo>
                  <a:pt x="1420" y="206"/>
                </a:lnTo>
                <a:lnTo>
                  <a:pt x="1266" y="245"/>
                </a:lnTo>
                <a:lnTo>
                  <a:pt x="1207" y="294"/>
                </a:lnTo>
                <a:lnTo>
                  <a:pt x="1154" y="593"/>
                </a:lnTo>
                <a:lnTo>
                  <a:pt x="1354" y="781"/>
                </a:lnTo>
                <a:lnTo>
                  <a:pt x="1369" y="1098"/>
                </a:lnTo>
                <a:lnTo>
                  <a:pt x="1246" y="1207"/>
                </a:lnTo>
                <a:lnTo>
                  <a:pt x="1088" y="1161"/>
                </a:lnTo>
                <a:lnTo>
                  <a:pt x="977" y="1323"/>
                </a:lnTo>
                <a:lnTo>
                  <a:pt x="731" y="1336"/>
                </a:lnTo>
                <a:lnTo>
                  <a:pt x="534" y="1589"/>
                </a:lnTo>
                <a:lnTo>
                  <a:pt x="140" y="1669"/>
                </a:lnTo>
                <a:lnTo>
                  <a:pt x="140" y="1775"/>
                </a:lnTo>
                <a:lnTo>
                  <a:pt x="0" y="1974"/>
                </a:lnTo>
                <a:lnTo>
                  <a:pt x="124" y="1940"/>
                </a:lnTo>
                <a:lnTo>
                  <a:pt x="203" y="2094"/>
                </a:lnTo>
                <a:lnTo>
                  <a:pt x="301" y="2056"/>
                </a:lnTo>
                <a:lnTo>
                  <a:pt x="403" y="2118"/>
                </a:lnTo>
                <a:lnTo>
                  <a:pt x="490" y="2064"/>
                </a:lnTo>
                <a:lnTo>
                  <a:pt x="489" y="1869"/>
                </a:lnTo>
                <a:lnTo>
                  <a:pt x="627" y="1850"/>
                </a:lnTo>
                <a:lnTo>
                  <a:pt x="736" y="1900"/>
                </a:lnTo>
                <a:lnTo>
                  <a:pt x="868" y="2071"/>
                </a:lnTo>
                <a:lnTo>
                  <a:pt x="744" y="2122"/>
                </a:lnTo>
                <a:lnTo>
                  <a:pt x="719" y="2060"/>
                </a:lnTo>
                <a:lnTo>
                  <a:pt x="671" y="2072"/>
                </a:lnTo>
                <a:lnTo>
                  <a:pt x="703" y="2257"/>
                </a:lnTo>
                <a:lnTo>
                  <a:pt x="498" y="2350"/>
                </a:lnTo>
                <a:lnTo>
                  <a:pt x="493" y="2523"/>
                </a:lnTo>
                <a:lnTo>
                  <a:pt x="296" y="2698"/>
                </a:lnTo>
                <a:lnTo>
                  <a:pt x="361" y="2869"/>
                </a:lnTo>
                <a:lnTo>
                  <a:pt x="393" y="2894"/>
                </a:lnTo>
                <a:lnTo>
                  <a:pt x="475" y="2858"/>
                </a:lnTo>
                <a:lnTo>
                  <a:pt x="556" y="2949"/>
                </a:lnTo>
                <a:lnTo>
                  <a:pt x="745" y="2859"/>
                </a:lnTo>
                <a:lnTo>
                  <a:pt x="763" y="2921"/>
                </a:lnTo>
                <a:lnTo>
                  <a:pt x="934" y="2923"/>
                </a:lnTo>
                <a:lnTo>
                  <a:pt x="1005" y="2986"/>
                </a:lnTo>
                <a:lnTo>
                  <a:pt x="963" y="3201"/>
                </a:lnTo>
                <a:lnTo>
                  <a:pt x="939" y="3225"/>
                </a:lnTo>
                <a:lnTo>
                  <a:pt x="843" y="3193"/>
                </a:lnTo>
                <a:lnTo>
                  <a:pt x="762" y="3421"/>
                </a:lnTo>
                <a:lnTo>
                  <a:pt x="727" y="3683"/>
                </a:lnTo>
                <a:lnTo>
                  <a:pt x="836" y="3722"/>
                </a:lnTo>
                <a:lnTo>
                  <a:pt x="614" y="3953"/>
                </a:lnTo>
                <a:lnTo>
                  <a:pt x="654" y="4095"/>
                </a:lnTo>
                <a:lnTo>
                  <a:pt x="588" y="4252"/>
                </a:lnTo>
                <a:lnTo>
                  <a:pt x="684" y="4309"/>
                </a:lnTo>
                <a:lnTo>
                  <a:pt x="588" y="4513"/>
                </a:lnTo>
                <a:lnTo>
                  <a:pt x="588" y="4513"/>
                </a:lnTo>
                <a:lnTo>
                  <a:pt x="588" y="4513"/>
                </a:lnTo>
                <a:lnTo>
                  <a:pt x="915" y="4610"/>
                </a:lnTo>
                <a:lnTo>
                  <a:pt x="977" y="4533"/>
                </a:lnTo>
                <a:lnTo>
                  <a:pt x="977" y="4533"/>
                </a:lnTo>
                <a:lnTo>
                  <a:pt x="924" y="4406"/>
                </a:lnTo>
                <a:lnTo>
                  <a:pt x="1215" y="4443"/>
                </a:lnTo>
                <a:lnTo>
                  <a:pt x="1251" y="4369"/>
                </a:lnTo>
                <a:lnTo>
                  <a:pt x="1286" y="4457"/>
                </a:lnTo>
                <a:lnTo>
                  <a:pt x="1286" y="4457"/>
                </a:lnTo>
                <a:lnTo>
                  <a:pt x="1444" y="4360"/>
                </a:lnTo>
                <a:lnTo>
                  <a:pt x="1599" y="4445"/>
                </a:lnTo>
                <a:lnTo>
                  <a:pt x="1623" y="4358"/>
                </a:lnTo>
                <a:lnTo>
                  <a:pt x="1721" y="4270"/>
                </a:lnTo>
                <a:lnTo>
                  <a:pt x="1947" y="4194"/>
                </a:lnTo>
                <a:lnTo>
                  <a:pt x="2013" y="4223"/>
                </a:lnTo>
                <a:lnTo>
                  <a:pt x="2073" y="4375"/>
                </a:lnTo>
                <a:lnTo>
                  <a:pt x="2073" y="4375"/>
                </a:lnTo>
                <a:lnTo>
                  <a:pt x="2206" y="4426"/>
                </a:lnTo>
                <a:lnTo>
                  <a:pt x="2314" y="4416"/>
                </a:lnTo>
                <a:lnTo>
                  <a:pt x="2353" y="4278"/>
                </a:lnTo>
                <a:lnTo>
                  <a:pt x="2450" y="4384"/>
                </a:lnTo>
                <a:lnTo>
                  <a:pt x="2528" y="4365"/>
                </a:lnTo>
                <a:lnTo>
                  <a:pt x="2661" y="4249"/>
                </a:lnTo>
                <a:lnTo>
                  <a:pt x="2651" y="4122"/>
                </a:lnTo>
                <a:lnTo>
                  <a:pt x="3075" y="3995"/>
                </a:lnTo>
                <a:lnTo>
                  <a:pt x="3316" y="3753"/>
                </a:lnTo>
                <a:lnTo>
                  <a:pt x="3234" y="3695"/>
                </a:lnTo>
                <a:lnTo>
                  <a:pt x="3155" y="3576"/>
                </a:lnTo>
                <a:lnTo>
                  <a:pt x="3144" y="3402"/>
                </a:lnTo>
                <a:lnTo>
                  <a:pt x="3497" y="3006"/>
                </a:lnTo>
                <a:lnTo>
                  <a:pt x="3554" y="2982"/>
                </a:lnTo>
                <a:lnTo>
                  <a:pt x="3611" y="2962"/>
                </a:lnTo>
                <a:lnTo>
                  <a:pt x="3634" y="2943"/>
                </a:lnTo>
                <a:lnTo>
                  <a:pt x="3698" y="2847"/>
                </a:lnTo>
                <a:lnTo>
                  <a:pt x="3782" y="266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15"/>
          <p:cNvSpPr>
            <a:spLocks/>
          </p:cNvSpPr>
          <p:nvPr/>
        </p:nvSpPr>
        <p:spPr bwMode="auto">
          <a:xfrm>
            <a:off x="15835313" y="4430713"/>
            <a:ext cx="460375" cy="257175"/>
          </a:xfrm>
          <a:custGeom>
            <a:avLst/>
            <a:gdLst>
              <a:gd name="T0" fmla="*/ 870 w 870"/>
              <a:gd name="T1" fmla="*/ 290 h 484"/>
              <a:gd name="T2" fmla="*/ 778 w 870"/>
              <a:gd name="T3" fmla="*/ 172 h 484"/>
              <a:gd name="T4" fmla="*/ 722 w 870"/>
              <a:gd name="T5" fmla="*/ 154 h 484"/>
              <a:gd name="T6" fmla="*/ 297 w 870"/>
              <a:gd name="T7" fmla="*/ 165 h 484"/>
              <a:gd name="T8" fmla="*/ 246 w 870"/>
              <a:gd name="T9" fmla="*/ 129 h 484"/>
              <a:gd name="T10" fmla="*/ 145 w 870"/>
              <a:gd name="T11" fmla="*/ 18 h 484"/>
              <a:gd name="T12" fmla="*/ 97 w 870"/>
              <a:gd name="T13" fmla="*/ 0 h 484"/>
              <a:gd name="T14" fmla="*/ 53 w 870"/>
              <a:gd name="T15" fmla="*/ 33 h 484"/>
              <a:gd name="T16" fmla="*/ 0 w 870"/>
              <a:gd name="T17" fmla="*/ 112 h 484"/>
              <a:gd name="T18" fmla="*/ 13 w 870"/>
              <a:gd name="T19" fmla="*/ 131 h 484"/>
              <a:gd name="T20" fmla="*/ 86 w 870"/>
              <a:gd name="T21" fmla="*/ 206 h 484"/>
              <a:gd name="T22" fmla="*/ 212 w 870"/>
              <a:gd name="T23" fmla="*/ 172 h 484"/>
              <a:gd name="T24" fmla="*/ 420 w 870"/>
              <a:gd name="T25" fmla="*/ 449 h 484"/>
              <a:gd name="T26" fmla="*/ 596 w 870"/>
              <a:gd name="T27" fmla="*/ 423 h 484"/>
              <a:gd name="T28" fmla="*/ 714 w 870"/>
              <a:gd name="T29" fmla="*/ 484 h 484"/>
              <a:gd name="T30" fmla="*/ 756 w 870"/>
              <a:gd name="T31" fmla="*/ 465 h 484"/>
              <a:gd name="T32" fmla="*/ 870 w 870"/>
              <a:gd name="T33" fmla="*/ 290 h 484"/>
              <a:gd name="T34" fmla="*/ 870 w 870"/>
              <a:gd name="T35" fmla="*/ 29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0" h="484">
                <a:moveTo>
                  <a:pt x="870" y="290"/>
                </a:moveTo>
                <a:lnTo>
                  <a:pt x="778" y="172"/>
                </a:lnTo>
                <a:lnTo>
                  <a:pt x="722" y="154"/>
                </a:lnTo>
                <a:lnTo>
                  <a:pt x="297" y="165"/>
                </a:lnTo>
                <a:lnTo>
                  <a:pt x="246" y="129"/>
                </a:lnTo>
                <a:lnTo>
                  <a:pt x="145" y="18"/>
                </a:lnTo>
                <a:lnTo>
                  <a:pt x="97" y="0"/>
                </a:lnTo>
                <a:lnTo>
                  <a:pt x="53" y="33"/>
                </a:lnTo>
                <a:lnTo>
                  <a:pt x="0" y="112"/>
                </a:lnTo>
                <a:lnTo>
                  <a:pt x="13" y="131"/>
                </a:lnTo>
                <a:lnTo>
                  <a:pt x="86" y="206"/>
                </a:lnTo>
                <a:lnTo>
                  <a:pt x="212" y="172"/>
                </a:lnTo>
                <a:lnTo>
                  <a:pt x="420" y="449"/>
                </a:lnTo>
                <a:lnTo>
                  <a:pt x="596" y="423"/>
                </a:lnTo>
                <a:lnTo>
                  <a:pt x="714" y="484"/>
                </a:lnTo>
                <a:lnTo>
                  <a:pt x="756" y="465"/>
                </a:lnTo>
                <a:lnTo>
                  <a:pt x="870" y="290"/>
                </a:lnTo>
                <a:lnTo>
                  <a:pt x="870" y="29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16"/>
          <p:cNvSpPr>
            <a:spLocks/>
          </p:cNvSpPr>
          <p:nvPr/>
        </p:nvSpPr>
        <p:spPr bwMode="auto">
          <a:xfrm>
            <a:off x="13881101" y="4291013"/>
            <a:ext cx="3619500" cy="2803525"/>
          </a:xfrm>
          <a:custGeom>
            <a:avLst/>
            <a:gdLst>
              <a:gd name="T0" fmla="*/ 6655 w 6842"/>
              <a:gd name="T1" fmla="*/ 3309 h 5300"/>
              <a:gd name="T2" fmla="*/ 6708 w 6842"/>
              <a:gd name="T3" fmla="*/ 2868 h 5300"/>
              <a:gd name="T4" fmla="*/ 6590 w 6842"/>
              <a:gd name="T5" fmla="*/ 2645 h 5300"/>
              <a:gd name="T6" fmla="*/ 6356 w 6842"/>
              <a:gd name="T7" fmla="*/ 2474 h 5300"/>
              <a:gd name="T8" fmla="*/ 6246 w 6842"/>
              <a:gd name="T9" fmla="*/ 2428 h 5300"/>
              <a:gd name="T10" fmla="*/ 5983 w 6842"/>
              <a:gd name="T11" fmla="*/ 2457 h 5300"/>
              <a:gd name="T12" fmla="*/ 5882 w 6842"/>
              <a:gd name="T13" fmla="*/ 2260 h 5300"/>
              <a:gd name="T14" fmla="*/ 5794 w 6842"/>
              <a:gd name="T15" fmla="*/ 2046 h 5300"/>
              <a:gd name="T16" fmla="*/ 6148 w 6842"/>
              <a:gd name="T17" fmla="*/ 1681 h 5300"/>
              <a:gd name="T18" fmla="*/ 5888 w 6842"/>
              <a:gd name="T19" fmla="*/ 1490 h 5300"/>
              <a:gd name="T20" fmla="*/ 5497 w 6842"/>
              <a:gd name="T21" fmla="*/ 825 h 5300"/>
              <a:gd name="T22" fmla="*/ 5062 w 6842"/>
              <a:gd name="T23" fmla="*/ 769 h 5300"/>
              <a:gd name="T24" fmla="*/ 4977 w 6842"/>
              <a:gd name="T25" fmla="*/ 505 h 5300"/>
              <a:gd name="T26" fmla="*/ 4981 w 6842"/>
              <a:gd name="T27" fmla="*/ 448 h 5300"/>
              <a:gd name="T28" fmla="*/ 4473 w 6842"/>
              <a:gd name="T29" fmla="*/ 438 h 5300"/>
              <a:gd name="T30" fmla="*/ 4409 w 6842"/>
              <a:gd name="T31" fmla="*/ 750 h 5300"/>
              <a:gd name="T32" fmla="*/ 3781 w 6842"/>
              <a:gd name="T33" fmla="*/ 472 h 5300"/>
              <a:gd name="T34" fmla="*/ 3619 w 6842"/>
              <a:gd name="T35" fmla="*/ 426 h 5300"/>
              <a:gd name="T36" fmla="*/ 3537 w 6842"/>
              <a:gd name="T37" fmla="*/ 93 h 5300"/>
              <a:gd name="T38" fmla="*/ 3085 w 6842"/>
              <a:gd name="T39" fmla="*/ 242 h 5300"/>
              <a:gd name="T40" fmla="*/ 2460 w 6842"/>
              <a:gd name="T41" fmla="*/ 631 h 5300"/>
              <a:gd name="T42" fmla="*/ 2083 w 6842"/>
              <a:gd name="T43" fmla="*/ 622 h 5300"/>
              <a:gd name="T44" fmla="*/ 1731 w 6842"/>
              <a:gd name="T45" fmla="*/ 517 h 5300"/>
              <a:gd name="T46" fmla="*/ 1296 w 6842"/>
              <a:gd name="T47" fmla="*/ 704 h 5300"/>
              <a:gd name="T48" fmla="*/ 934 w 6842"/>
              <a:gd name="T49" fmla="*/ 653 h 5300"/>
              <a:gd name="T50" fmla="*/ 598 w 6842"/>
              <a:gd name="T51" fmla="*/ 760 h 5300"/>
              <a:gd name="T52" fmla="*/ 313 w 6842"/>
              <a:gd name="T53" fmla="*/ 640 h 5300"/>
              <a:gd name="T54" fmla="*/ 63 w 6842"/>
              <a:gd name="T55" fmla="*/ 639 h 5300"/>
              <a:gd name="T56" fmla="*/ 17 w 6842"/>
              <a:gd name="T57" fmla="*/ 1274 h 5300"/>
              <a:gd name="T58" fmla="*/ 272 w 6842"/>
              <a:gd name="T59" fmla="*/ 2129 h 5300"/>
              <a:gd name="T60" fmla="*/ 802 w 6842"/>
              <a:gd name="T61" fmla="*/ 2283 h 5300"/>
              <a:gd name="T62" fmla="*/ 843 w 6842"/>
              <a:gd name="T63" fmla="*/ 2522 h 5300"/>
              <a:gd name="T64" fmla="*/ 1260 w 6842"/>
              <a:gd name="T65" fmla="*/ 2860 h 5300"/>
              <a:gd name="T66" fmla="*/ 1482 w 6842"/>
              <a:gd name="T67" fmla="*/ 3319 h 5300"/>
              <a:gd name="T68" fmla="*/ 2190 w 6842"/>
              <a:gd name="T69" fmla="*/ 3149 h 5300"/>
              <a:gd name="T70" fmla="*/ 2400 w 6842"/>
              <a:gd name="T71" fmla="*/ 3084 h 5300"/>
              <a:gd name="T72" fmla="*/ 2708 w 6842"/>
              <a:gd name="T73" fmla="*/ 3191 h 5300"/>
              <a:gd name="T74" fmla="*/ 3250 w 6842"/>
              <a:gd name="T75" fmla="*/ 3399 h 5300"/>
              <a:gd name="T76" fmla="*/ 3551 w 6842"/>
              <a:gd name="T77" fmla="*/ 3672 h 5300"/>
              <a:gd name="T78" fmla="*/ 3636 w 6842"/>
              <a:gd name="T79" fmla="*/ 4207 h 5300"/>
              <a:gd name="T80" fmla="*/ 4076 w 6842"/>
              <a:gd name="T81" fmla="*/ 4186 h 5300"/>
              <a:gd name="T82" fmla="*/ 4357 w 6842"/>
              <a:gd name="T83" fmla="*/ 3774 h 5300"/>
              <a:gd name="T84" fmla="*/ 4912 w 6842"/>
              <a:gd name="T85" fmla="*/ 3751 h 5300"/>
              <a:gd name="T86" fmla="*/ 5171 w 6842"/>
              <a:gd name="T87" fmla="*/ 4654 h 5300"/>
              <a:gd name="T88" fmla="*/ 5118 w 6842"/>
              <a:gd name="T89" fmla="*/ 5067 h 5300"/>
              <a:gd name="T90" fmla="*/ 5307 w 6842"/>
              <a:gd name="T91" fmla="*/ 5068 h 5300"/>
              <a:gd name="T92" fmla="*/ 5482 w 6842"/>
              <a:gd name="T93" fmla="*/ 5064 h 5300"/>
              <a:gd name="T94" fmla="*/ 5581 w 6842"/>
              <a:gd name="T95" fmla="*/ 5300 h 5300"/>
              <a:gd name="T96" fmla="*/ 5574 w 6842"/>
              <a:gd name="T97" fmla="*/ 5109 h 5300"/>
              <a:gd name="T98" fmla="*/ 5652 w 6842"/>
              <a:gd name="T99" fmla="*/ 4933 h 5300"/>
              <a:gd name="T100" fmla="*/ 5818 w 6842"/>
              <a:gd name="T101" fmla="*/ 4743 h 5300"/>
              <a:gd name="T102" fmla="*/ 5887 w 6842"/>
              <a:gd name="T103" fmla="*/ 4438 h 5300"/>
              <a:gd name="T104" fmla="*/ 6338 w 6842"/>
              <a:gd name="T105" fmla="*/ 4174 h 5300"/>
              <a:gd name="T106" fmla="*/ 6408 w 6842"/>
              <a:gd name="T107" fmla="*/ 3893 h 5300"/>
              <a:gd name="T108" fmla="*/ 6650 w 6842"/>
              <a:gd name="T109" fmla="*/ 3893 h 5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42" h="5300">
                <a:moveTo>
                  <a:pt x="6836" y="3745"/>
                </a:moveTo>
                <a:lnTo>
                  <a:pt x="6831" y="3697"/>
                </a:lnTo>
                <a:lnTo>
                  <a:pt x="6661" y="3400"/>
                </a:lnTo>
                <a:lnTo>
                  <a:pt x="6655" y="3309"/>
                </a:lnTo>
                <a:lnTo>
                  <a:pt x="6688" y="3205"/>
                </a:lnTo>
                <a:lnTo>
                  <a:pt x="6724" y="3023"/>
                </a:lnTo>
                <a:lnTo>
                  <a:pt x="6727" y="2894"/>
                </a:lnTo>
                <a:lnTo>
                  <a:pt x="6708" y="2868"/>
                </a:lnTo>
                <a:lnTo>
                  <a:pt x="6674" y="2861"/>
                </a:lnTo>
                <a:lnTo>
                  <a:pt x="6631" y="2793"/>
                </a:lnTo>
                <a:lnTo>
                  <a:pt x="6604" y="2713"/>
                </a:lnTo>
                <a:lnTo>
                  <a:pt x="6590" y="2645"/>
                </a:lnTo>
                <a:lnTo>
                  <a:pt x="6603" y="2583"/>
                </a:lnTo>
                <a:lnTo>
                  <a:pt x="6657" y="2529"/>
                </a:lnTo>
                <a:lnTo>
                  <a:pt x="6568" y="2524"/>
                </a:lnTo>
                <a:lnTo>
                  <a:pt x="6356" y="2474"/>
                </a:lnTo>
                <a:lnTo>
                  <a:pt x="6280" y="2439"/>
                </a:lnTo>
                <a:lnTo>
                  <a:pt x="6270" y="2428"/>
                </a:lnTo>
                <a:lnTo>
                  <a:pt x="6258" y="2425"/>
                </a:lnTo>
                <a:lnTo>
                  <a:pt x="6246" y="2428"/>
                </a:lnTo>
                <a:lnTo>
                  <a:pt x="6236" y="2439"/>
                </a:lnTo>
                <a:lnTo>
                  <a:pt x="6070" y="2491"/>
                </a:lnTo>
                <a:lnTo>
                  <a:pt x="6022" y="2489"/>
                </a:lnTo>
                <a:lnTo>
                  <a:pt x="5983" y="2457"/>
                </a:lnTo>
                <a:lnTo>
                  <a:pt x="5940" y="2368"/>
                </a:lnTo>
                <a:lnTo>
                  <a:pt x="5901" y="2331"/>
                </a:lnTo>
                <a:lnTo>
                  <a:pt x="5940" y="2265"/>
                </a:lnTo>
                <a:lnTo>
                  <a:pt x="5882" y="2260"/>
                </a:lnTo>
                <a:lnTo>
                  <a:pt x="5843" y="2244"/>
                </a:lnTo>
                <a:lnTo>
                  <a:pt x="5836" y="2209"/>
                </a:lnTo>
                <a:lnTo>
                  <a:pt x="5875" y="2149"/>
                </a:lnTo>
                <a:lnTo>
                  <a:pt x="5794" y="2046"/>
                </a:lnTo>
                <a:lnTo>
                  <a:pt x="5883" y="1904"/>
                </a:lnTo>
                <a:lnTo>
                  <a:pt x="6038" y="1775"/>
                </a:lnTo>
                <a:lnTo>
                  <a:pt x="6148" y="1709"/>
                </a:lnTo>
                <a:lnTo>
                  <a:pt x="6148" y="1681"/>
                </a:lnTo>
                <a:lnTo>
                  <a:pt x="6204" y="1613"/>
                </a:lnTo>
                <a:lnTo>
                  <a:pt x="6238" y="1544"/>
                </a:lnTo>
                <a:lnTo>
                  <a:pt x="6226" y="1498"/>
                </a:lnTo>
                <a:lnTo>
                  <a:pt x="5888" y="1490"/>
                </a:lnTo>
                <a:lnTo>
                  <a:pt x="5788" y="1436"/>
                </a:lnTo>
                <a:lnTo>
                  <a:pt x="5730" y="1325"/>
                </a:lnTo>
                <a:lnTo>
                  <a:pt x="5795" y="1283"/>
                </a:lnTo>
                <a:lnTo>
                  <a:pt x="5497" y="825"/>
                </a:lnTo>
                <a:lnTo>
                  <a:pt x="5403" y="730"/>
                </a:lnTo>
                <a:lnTo>
                  <a:pt x="5321" y="723"/>
                </a:lnTo>
                <a:lnTo>
                  <a:pt x="5127" y="776"/>
                </a:lnTo>
                <a:lnTo>
                  <a:pt x="5062" y="769"/>
                </a:lnTo>
                <a:lnTo>
                  <a:pt x="5043" y="704"/>
                </a:lnTo>
                <a:lnTo>
                  <a:pt x="5061" y="622"/>
                </a:lnTo>
                <a:lnTo>
                  <a:pt x="5059" y="548"/>
                </a:lnTo>
                <a:lnTo>
                  <a:pt x="4977" y="505"/>
                </a:lnTo>
                <a:lnTo>
                  <a:pt x="4970" y="491"/>
                </a:lnTo>
                <a:lnTo>
                  <a:pt x="4969" y="477"/>
                </a:lnTo>
                <a:lnTo>
                  <a:pt x="4972" y="463"/>
                </a:lnTo>
                <a:lnTo>
                  <a:pt x="4981" y="448"/>
                </a:lnTo>
                <a:lnTo>
                  <a:pt x="4881" y="466"/>
                </a:lnTo>
                <a:lnTo>
                  <a:pt x="4526" y="454"/>
                </a:lnTo>
                <a:lnTo>
                  <a:pt x="4473" y="438"/>
                </a:lnTo>
                <a:lnTo>
                  <a:pt x="4473" y="438"/>
                </a:lnTo>
                <a:lnTo>
                  <a:pt x="4565" y="556"/>
                </a:lnTo>
                <a:lnTo>
                  <a:pt x="4565" y="556"/>
                </a:lnTo>
                <a:lnTo>
                  <a:pt x="4451" y="731"/>
                </a:lnTo>
                <a:lnTo>
                  <a:pt x="4409" y="750"/>
                </a:lnTo>
                <a:lnTo>
                  <a:pt x="4291" y="689"/>
                </a:lnTo>
                <a:lnTo>
                  <a:pt x="4115" y="715"/>
                </a:lnTo>
                <a:lnTo>
                  <a:pt x="3907" y="438"/>
                </a:lnTo>
                <a:lnTo>
                  <a:pt x="3781" y="472"/>
                </a:lnTo>
                <a:lnTo>
                  <a:pt x="3708" y="397"/>
                </a:lnTo>
                <a:lnTo>
                  <a:pt x="3695" y="378"/>
                </a:lnTo>
                <a:lnTo>
                  <a:pt x="3671" y="415"/>
                </a:lnTo>
                <a:lnTo>
                  <a:pt x="3619" y="426"/>
                </a:lnTo>
                <a:lnTo>
                  <a:pt x="3566" y="415"/>
                </a:lnTo>
                <a:lnTo>
                  <a:pt x="3478" y="363"/>
                </a:lnTo>
                <a:lnTo>
                  <a:pt x="3528" y="186"/>
                </a:lnTo>
                <a:lnTo>
                  <a:pt x="3537" y="93"/>
                </a:lnTo>
                <a:lnTo>
                  <a:pt x="3460" y="71"/>
                </a:lnTo>
                <a:lnTo>
                  <a:pt x="3355" y="20"/>
                </a:lnTo>
                <a:lnTo>
                  <a:pt x="3326" y="0"/>
                </a:lnTo>
                <a:lnTo>
                  <a:pt x="3085" y="242"/>
                </a:lnTo>
                <a:lnTo>
                  <a:pt x="2661" y="369"/>
                </a:lnTo>
                <a:lnTo>
                  <a:pt x="2671" y="496"/>
                </a:lnTo>
                <a:lnTo>
                  <a:pt x="2538" y="612"/>
                </a:lnTo>
                <a:lnTo>
                  <a:pt x="2460" y="631"/>
                </a:lnTo>
                <a:lnTo>
                  <a:pt x="2363" y="525"/>
                </a:lnTo>
                <a:lnTo>
                  <a:pt x="2324" y="663"/>
                </a:lnTo>
                <a:lnTo>
                  <a:pt x="2216" y="673"/>
                </a:lnTo>
                <a:lnTo>
                  <a:pt x="2083" y="622"/>
                </a:lnTo>
                <a:lnTo>
                  <a:pt x="2083" y="622"/>
                </a:lnTo>
                <a:lnTo>
                  <a:pt x="2023" y="470"/>
                </a:lnTo>
                <a:lnTo>
                  <a:pt x="1957" y="441"/>
                </a:lnTo>
                <a:lnTo>
                  <a:pt x="1731" y="517"/>
                </a:lnTo>
                <a:lnTo>
                  <a:pt x="1633" y="605"/>
                </a:lnTo>
                <a:lnTo>
                  <a:pt x="1609" y="692"/>
                </a:lnTo>
                <a:lnTo>
                  <a:pt x="1454" y="607"/>
                </a:lnTo>
                <a:lnTo>
                  <a:pt x="1296" y="704"/>
                </a:lnTo>
                <a:lnTo>
                  <a:pt x="1296" y="704"/>
                </a:lnTo>
                <a:lnTo>
                  <a:pt x="1261" y="616"/>
                </a:lnTo>
                <a:lnTo>
                  <a:pt x="1225" y="690"/>
                </a:lnTo>
                <a:lnTo>
                  <a:pt x="934" y="653"/>
                </a:lnTo>
                <a:lnTo>
                  <a:pt x="987" y="780"/>
                </a:lnTo>
                <a:lnTo>
                  <a:pt x="987" y="780"/>
                </a:lnTo>
                <a:lnTo>
                  <a:pt x="925" y="857"/>
                </a:lnTo>
                <a:lnTo>
                  <a:pt x="598" y="760"/>
                </a:lnTo>
                <a:lnTo>
                  <a:pt x="598" y="760"/>
                </a:lnTo>
                <a:lnTo>
                  <a:pt x="469" y="782"/>
                </a:lnTo>
                <a:lnTo>
                  <a:pt x="395" y="745"/>
                </a:lnTo>
                <a:lnTo>
                  <a:pt x="313" y="640"/>
                </a:lnTo>
                <a:lnTo>
                  <a:pt x="316" y="503"/>
                </a:lnTo>
                <a:lnTo>
                  <a:pt x="196" y="433"/>
                </a:lnTo>
                <a:lnTo>
                  <a:pt x="181" y="575"/>
                </a:lnTo>
                <a:lnTo>
                  <a:pt x="63" y="639"/>
                </a:lnTo>
                <a:lnTo>
                  <a:pt x="183" y="813"/>
                </a:lnTo>
                <a:lnTo>
                  <a:pt x="106" y="868"/>
                </a:lnTo>
                <a:lnTo>
                  <a:pt x="111" y="1098"/>
                </a:lnTo>
                <a:lnTo>
                  <a:pt x="17" y="1274"/>
                </a:lnTo>
                <a:lnTo>
                  <a:pt x="0" y="1460"/>
                </a:lnTo>
                <a:lnTo>
                  <a:pt x="239" y="1687"/>
                </a:lnTo>
                <a:lnTo>
                  <a:pt x="364" y="2059"/>
                </a:lnTo>
                <a:lnTo>
                  <a:pt x="272" y="2129"/>
                </a:lnTo>
                <a:lnTo>
                  <a:pt x="546" y="2144"/>
                </a:lnTo>
                <a:lnTo>
                  <a:pt x="619" y="2325"/>
                </a:lnTo>
                <a:lnTo>
                  <a:pt x="687" y="2338"/>
                </a:lnTo>
                <a:lnTo>
                  <a:pt x="802" y="2283"/>
                </a:lnTo>
                <a:lnTo>
                  <a:pt x="736" y="2348"/>
                </a:lnTo>
                <a:lnTo>
                  <a:pt x="771" y="2470"/>
                </a:lnTo>
                <a:lnTo>
                  <a:pt x="867" y="2455"/>
                </a:lnTo>
                <a:lnTo>
                  <a:pt x="843" y="2522"/>
                </a:lnTo>
                <a:lnTo>
                  <a:pt x="897" y="2614"/>
                </a:lnTo>
                <a:lnTo>
                  <a:pt x="1064" y="2548"/>
                </a:lnTo>
                <a:lnTo>
                  <a:pt x="1170" y="2655"/>
                </a:lnTo>
                <a:lnTo>
                  <a:pt x="1260" y="2860"/>
                </a:lnTo>
                <a:lnTo>
                  <a:pt x="1184" y="3012"/>
                </a:lnTo>
                <a:lnTo>
                  <a:pt x="1244" y="3111"/>
                </a:lnTo>
                <a:lnTo>
                  <a:pt x="1487" y="3177"/>
                </a:lnTo>
                <a:lnTo>
                  <a:pt x="1482" y="3319"/>
                </a:lnTo>
                <a:lnTo>
                  <a:pt x="1549" y="3414"/>
                </a:lnTo>
                <a:lnTo>
                  <a:pt x="1819" y="3233"/>
                </a:lnTo>
                <a:lnTo>
                  <a:pt x="2027" y="3304"/>
                </a:lnTo>
                <a:lnTo>
                  <a:pt x="2190" y="3149"/>
                </a:lnTo>
                <a:lnTo>
                  <a:pt x="2092" y="2974"/>
                </a:lnTo>
                <a:lnTo>
                  <a:pt x="2121" y="2920"/>
                </a:lnTo>
                <a:lnTo>
                  <a:pt x="2186" y="2917"/>
                </a:lnTo>
                <a:lnTo>
                  <a:pt x="2400" y="3084"/>
                </a:lnTo>
                <a:lnTo>
                  <a:pt x="2596" y="2954"/>
                </a:lnTo>
                <a:lnTo>
                  <a:pt x="2641" y="3105"/>
                </a:lnTo>
                <a:lnTo>
                  <a:pt x="2724" y="3122"/>
                </a:lnTo>
                <a:lnTo>
                  <a:pt x="2708" y="3191"/>
                </a:lnTo>
                <a:lnTo>
                  <a:pt x="2736" y="3216"/>
                </a:lnTo>
                <a:lnTo>
                  <a:pt x="2817" y="3228"/>
                </a:lnTo>
                <a:lnTo>
                  <a:pt x="2984" y="3149"/>
                </a:lnTo>
                <a:lnTo>
                  <a:pt x="3250" y="3399"/>
                </a:lnTo>
                <a:lnTo>
                  <a:pt x="3413" y="3388"/>
                </a:lnTo>
                <a:lnTo>
                  <a:pt x="3389" y="3479"/>
                </a:lnTo>
                <a:lnTo>
                  <a:pt x="3636" y="3480"/>
                </a:lnTo>
                <a:lnTo>
                  <a:pt x="3551" y="3672"/>
                </a:lnTo>
                <a:lnTo>
                  <a:pt x="3557" y="3757"/>
                </a:lnTo>
                <a:lnTo>
                  <a:pt x="3636" y="3891"/>
                </a:lnTo>
                <a:lnTo>
                  <a:pt x="3768" y="3924"/>
                </a:lnTo>
                <a:lnTo>
                  <a:pt x="3636" y="4207"/>
                </a:lnTo>
                <a:lnTo>
                  <a:pt x="3931" y="4161"/>
                </a:lnTo>
                <a:lnTo>
                  <a:pt x="4012" y="4187"/>
                </a:lnTo>
                <a:lnTo>
                  <a:pt x="4044" y="4260"/>
                </a:lnTo>
                <a:lnTo>
                  <a:pt x="4076" y="4186"/>
                </a:lnTo>
                <a:lnTo>
                  <a:pt x="4386" y="4142"/>
                </a:lnTo>
                <a:lnTo>
                  <a:pt x="4418" y="4066"/>
                </a:lnTo>
                <a:lnTo>
                  <a:pt x="4248" y="4041"/>
                </a:lnTo>
                <a:lnTo>
                  <a:pt x="4357" y="3774"/>
                </a:lnTo>
                <a:lnTo>
                  <a:pt x="4267" y="3696"/>
                </a:lnTo>
                <a:lnTo>
                  <a:pt x="4310" y="3555"/>
                </a:lnTo>
                <a:lnTo>
                  <a:pt x="4904" y="3686"/>
                </a:lnTo>
                <a:lnTo>
                  <a:pt x="4912" y="3751"/>
                </a:lnTo>
                <a:lnTo>
                  <a:pt x="5069" y="3833"/>
                </a:lnTo>
                <a:lnTo>
                  <a:pt x="5042" y="4548"/>
                </a:lnTo>
                <a:lnTo>
                  <a:pt x="5063" y="4632"/>
                </a:lnTo>
                <a:lnTo>
                  <a:pt x="5171" y="4654"/>
                </a:lnTo>
                <a:lnTo>
                  <a:pt x="5102" y="4731"/>
                </a:lnTo>
                <a:lnTo>
                  <a:pt x="5124" y="4815"/>
                </a:lnTo>
                <a:lnTo>
                  <a:pt x="5127" y="4832"/>
                </a:lnTo>
                <a:lnTo>
                  <a:pt x="5118" y="5067"/>
                </a:lnTo>
                <a:lnTo>
                  <a:pt x="5118" y="5068"/>
                </a:lnTo>
                <a:lnTo>
                  <a:pt x="5140" y="5079"/>
                </a:lnTo>
                <a:lnTo>
                  <a:pt x="5195" y="5086"/>
                </a:lnTo>
                <a:lnTo>
                  <a:pt x="5307" y="5068"/>
                </a:lnTo>
                <a:lnTo>
                  <a:pt x="5349" y="5042"/>
                </a:lnTo>
                <a:lnTo>
                  <a:pt x="5380" y="5008"/>
                </a:lnTo>
                <a:lnTo>
                  <a:pt x="5418" y="5003"/>
                </a:lnTo>
                <a:lnTo>
                  <a:pt x="5482" y="5064"/>
                </a:lnTo>
                <a:lnTo>
                  <a:pt x="5503" y="5135"/>
                </a:lnTo>
                <a:lnTo>
                  <a:pt x="5497" y="5207"/>
                </a:lnTo>
                <a:lnTo>
                  <a:pt x="5509" y="5267"/>
                </a:lnTo>
                <a:lnTo>
                  <a:pt x="5581" y="5300"/>
                </a:lnTo>
                <a:lnTo>
                  <a:pt x="5626" y="5248"/>
                </a:lnTo>
                <a:lnTo>
                  <a:pt x="5640" y="5196"/>
                </a:lnTo>
                <a:lnTo>
                  <a:pt x="5623" y="5149"/>
                </a:lnTo>
                <a:lnTo>
                  <a:pt x="5574" y="5109"/>
                </a:lnTo>
                <a:lnTo>
                  <a:pt x="5584" y="5072"/>
                </a:lnTo>
                <a:lnTo>
                  <a:pt x="5600" y="4986"/>
                </a:lnTo>
                <a:lnTo>
                  <a:pt x="5609" y="4960"/>
                </a:lnTo>
                <a:lnTo>
                  <a:pt x="5652" y="4933"/>
                </a:lnTo>
                <a:lnTo>
                  <a:pt x="5749" y="4926"/>
                </a:lnTo>
                <a:lnTo>
                  <a:pt x="5785" y="4903"/>
                </a:lnTo>
                <a:lnTo>
                  <a:pt x="5815" y="4829"/>
                </a:lnTo>
                <a:lnTo>
                  <a:pt x="5818" y="4743"/>
                </a:lnTo>
                <a:lnTo>
                  <a:pt x="5791" y="4657"/>
                </a:lnTo>
                <a:lnTo>
                  <a:pt x="5725" y="4583"/>
                </a:lnTo>
                <a:lnTo>
                  <a:pt x="5776" y="4517"/>
                </a:lnTo>
                <a:lnTo>
                  <a:pt x="5887" y="4438"/>
                </a:lnTo>
                <a:lnTo>
                  <a:pt x="5935" y="4363"/>
                </a:lnTo>
                <a:lnTo>
                  <a:pt x="6037" y="4315"/>
                </a:lnTo>
                <a:lnTo>
                  <a:pt x="6247" y="4255"/>
                </a:lnTo>
                <a:lnTo>
                  <a:pt x="6338" y="4174"/>
                </a:lnTo>
                <a:lnTo>
                  <a:pt x="6316" y="4104"/>
                </a:lnTo>
                <a:lnTo>
                  <a:pt x="6327" y="4027"/>
                </a:lnTo>
                <a:lnTo>
                  <a:pt x="6358" y="3952"/>
                </a:lnTo>
                <a:lnTo>
                  <a:pt x="6408" y="3893"/>
                </a:lnTo>
                <a:lnTo>
                  <a:pt x="6474" y="3855"/>
                </a:lnTo>
                <a:lnTo>
                  <a:pt x="6529" y="3860"/>
                </a:lnTo>
                <a:lnTo>
                  <a:pt x="6584" y="3881"/>
                </a:lnTo>
                <a:lnTo>
                  <a:pt x="6650" y="3893"/>
                </a:lnTo>
                <a:lnTo>
                  <a:pt x="6780" y="3870"/>
                </a:lnTo>
                <a:lnTo>
                  <a:pt x="6842" y="3804"/>
                </a:lnTo>
                <a:lnTo>
                  <a:pt x="6836" y="374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2" name="Freeform 18"/>
          <p:cNvSpPr>
            <a:spLocks noEditPoints="1"/>
          </p:cNvSpPr>
          <p:nvPr/>
        </p:nvSpPr>
        <p:spPr bwMode="auto">
          <a:xfrm>
            <a:off x="8335963" y="4273550"/>
            <a:ext cx="4602163" cy="3578225"/>
          </a:xfrm>
          <a:custGeom>
            <a:avLst/>
            <a:gdLst>
              <a:gd name="T0" fmla="*/ 478 w 8696"/>
              <a:gd name="T1" fmla="*/ 150 h 6760"/>
              <a:gd name="T2" fmla="*/ 393 w 8696"/>
              <a:gd name="T3" fmla="*/ 347 h 6760"/>
              <a:gd name="T4" fmla="*/ 131 w 8696"/>
              <a:gd name="T5" fmla="*/ 392 h 6760"/>
              <a:gd name="T6" fmla="*/ 143 w 8696"/>
              <a:gd name="T7" fmla="*/ 876 h 6760"/>
              <a:gd name="T8" fmla="*/ 521 w 8696"/>
              <a:gd name="T9" fmla="*/ 489 h 6760"/>
              <a:gd name="T10" fmla="*/ 845 w 8696"/>
              <a:gd name="T11" fmla="*/ 50 h 6760"/>
              <a:gd name="T12" fmla="*/ 8485 w 8696"/>
              <a:gd name="T13" fmla="*/ 2863 h 6760"/>
              <a:gd name="T14" fmla="*/ 8615 w 8696"/>
              <a:gd name="T15" fmla="*/ 2569 h 6760"/>
              <a:gd name="T16" fmla="*/ 8505 w 8696"/>
              <a:gd name="T17" fmla="*/ 2078 h 6760"/>
              <a:gd name="T18" fmla="*/ 7982 w 8696"/>
              <a:gd name="T19" fmla="*/ 2183 h 6760"/>
              <a:gd name="T20" fmla="*/ 7699 w 8696"/>
              <a:gd name="T21" fmla="*/ 1902 h 6760"/>
              <a:gd name="T22" fmla="*/ 7167 w 8696"/>
              <a:gd name="T23" fmla="*/ 1888 h 6760"/>
              <a:gd name="T24" fmla="*/ 6650 w 8696"/>
              <a:gd name="T25" fmla="*/ 1433 h 6760"/>
              <a:gd name="T26" fmla="*/ 6372 w 8696"/>
              <a:gd name="T27" fmla="*/ 1381 h 6760"/>
              <a:gd name="T28" fmla="*/ 6119 w 8696"/>
              <a:gd name="T29" fmla="*/ 938 h 6760"/>
              <a:gd name="T30" fmla="*/ 6165 w 8696"/>
              <a:gd name="T31" fmla="*/ 811 h 6760"/>
              <a:gd name="T32" fmla="*/ 5814 w 8696"/>
              <a:gd name="T33" fmla="*/ 904 h 6760"/>
              <a:gd name="T34" fmla="*/ 5220 w 8696"/>
              <a:gd name="T35" fmla="*/ 908 h 6760"/>
              <a:gd name="T36" fmla="*/ 5162 w 8696"/>
              <a:gd name="T37" fmla="*/ 601 h 6760"/>
              <a:gd name="T38" fmla="*/ 4769 w 8696"/>
              <a:gd name="T39" fmla="*/ 464 h 6760"/>
              <a:gd name="T40" fmla="*/ 4277 w 8696"/>
              <a:gd name="T41" fmla="*/ 334 h 6760"/>
              <a:gd name="T42" fmla="*/ 3748 w 8696"/>
              <a:gd name="T43" fmla="*/ 601 h 6760"/>
              <a:gd name="T44" fmla="*/ 3392 w 8696"/>
              <a:gd name="T45" fmla="*/ 351 h 6760"/>
              <a:gd name="T46" fmla="*/ 2576 w 8696"/>
              <a:gd name="T47" fmla="*/ 733 h 6760"/>
              <a:gd name="T48" fmla="*/ 2358 w 8696"/>
              <a:gd name="T49" fmla="*/ 684 h 6760"/>
              <a:gd name="T50" fmla="*/ 2261 w 8696"/>
              <a:gd name="T51" fmla="*/ 428 h 6760"/>
              <a:gd name="T52" fmla="*/ 1572 w 8696"/>
              <a:gd name="T53" fmla="*/ 479 h 6760"/>
              <a:gd name="T54" fmla="*/ 1809 w 8696"/>
              <a:gd name="T55" fmla="*/ 805 h 6760"/>
              <a:gd name="T56" fmla="*/ 1901 w 8696"/>
              <a:gd name="T57" fmla="*/ 1212 h 6760"/>
              <a:gd name="T58" fmla="*/ 2103 w 8696"/>
              <a:gd name="T59" fmla="*/ 2206 h 6760"/>
              <a:gd name="T60" fmla="*/ 2544 w 8696"/>
              <a:gd name="T61" fmla="*/ 2492 h 6760"/>
              <a:gd name="T62" fmla="*/ 2993 w 8696"/>
              <a:gd name="T63" fmla="*/ 2298 h 6760"/>
              <a:gd name="T64" fmla="*/ 3216 w 8696"/>
              <a:gd name="T65" fmla="*/ 2322 h 6760"/>
              <a:gd name="T66" fmla="*/ 3537 w 8696"/>
              <a:gd name="T67" fmla="*/ 2517 h 6760"/>
              <a:gd name="T68" fmla="*/ 3933 w 8696"/>
              <a:gd name="T69" fmla="*/ 2834 h 6760"/>
              <a:gd name="T70" fmla="*/ 4191 w 8696"/>
              <a:gd name="T71" fmla="*/ 3968 h 6760"/>
              <a:gd name="T72" fmla="*/ 4248 w 8696"/>
              <a:gd name="T73" fmla="*/ 3905 h 6760"/>
              <a:gd name="T74" fmla="*/ 4409 w 8696"/>
              <a:gd name="T75" fmla="*/ 3622 h 6760"/>
              <a:gd name="T76" fmla="*/ 4994 w 8696"/>
              <a:gd name="T77" fmla="*/ 3658 h 6760"/>
              <a:gd name="T78" fmla="*/ 5589 w 8696"/>
              <a:gd name="T79" fmla="*/ 3626 h 6760"/>
              <a:gd name="T80" fmla="*/ 6055 w 8696"/>
              <a:gd name="T81" fmla="*/ 3903 h 6760"/>
              <a:gd name="T82" fmla="*/ 6417 w 8696"/>
              <a:gd name="T83" fmla="*/ 4290 h 6760"/>
              <a:gd name="T84" fmla="*/ 6519 w 8696"/>
              <a:gd name="T85" fmla="*/ 4178 h 6760"/>
              <a:gd name="T86" fmla="*/ 6664 w 8696"/>
              <a:gd name="T87" fmla="*/ 4404 h 6760"/>
              <a:gd name="T88" fmla="*/ 6425 w 8696"/>
              <a:gd name="T89" fmla="*/ 4688 h 6760"/>
              <a:gd name="T90" fmla="*/ 6363 w 8696"/>
              <a:gd name="T91" fmla="*/ 5308 h 6760"/>
              <a:gd name="T92" fmla="*/ 6645 w 8696"/>
              <a:gd name="T93" fmla="*/ 5611 h 6760"/>
              <a:gd name="T94" fmla="*/ 6588 w 8696"/>
              <a:gd name="T95" fmla="*/ 5852 h 6760"/>
              <a:gd name="T96" fmla="*/ 6325 w 8696"/>
              <a:gd name="T97" fmla="*/ 6118 h 6760"/>
              <a:gd name="T98" fmla="*/ 6362 w 8696"/>
              <a:gd name="T99" fmla="*/ 6447 h 6760"/>
              <a:gd name="T100" fmla="*/ 6663 w 8696"/>
              <a:gd name="T101" fmla="*/ 6612 h 6760"/>
              <a:gd name="T102" fmla="*/ 7774 w 8696"/>
              <a:gd name="T103" fmla="*/ 6760 h 6760"/>
              <a:gd name="T104" fmla="*/ 7671 w 8696"/>
              <a:gd name="T105" fmla="*/ 5876 h 6760"/>
              <a:gd name="T106" fmla="*/ 7629 w 8696"/>
              <a:gd name="T107" fmla="*/ 5286 h 6760"/>
              <a:gd name="T108" fmla="*/ 7640 w 8696"/>
              <a:gd name="T109" fmla="*/ 4463 h 6760"/>
              <a:gd name="T110" fmla="*/ 7339 w 8696"/>
              <a:gd name="T111" fmla="*/ 4493 h 6760"/>
              <a:gd name="T112" fmla="*/ 7438 w 8696"/>
              <a:gd name="T113" fmla="*/ 4123 h 6760"/>
              <a:gd name="T114" fmla="*/ 7901 w 8696"/>
              <a:gd name="T115" fmla="*/ 3907 h 6760"/>
              <a:gd name="T116" fmla="*/ 8559 w 8696"/>
              <a:gd name="T117" fmla="*/ 3781 h 6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6" h="6760">
                <a:moveTo>
                  <a:pt x="845" y="50"/>
                </a:moveTo>
                <a:lnTo>
                  <a:pt x="768" y="0"/>
                </a:lnTo>
                <a:lnTo>
                  <a:pt x="483" y="116"/>
                </a:lnTo>
                <a:lnTo>
                  <a:pt x="478" y="150"/>
                </a:lnTo>
                <a:lnTo>
                  <a:pt x="478" y="150"/>
                </a:lnTo>
                <a:lnTo>
                  <a:pt x="579" y="270"/>
                </a:lnTo>
                <a:lnTo>
                  <a:pt x="579" y="271"/>
                </a:lnTo>
                <a:lnTo>
                  <a:pt x="393" y="347"/>
                </a:lnTo>
                <a:lnTo>
                  <a:pt x="372" y="419"/>
                </a:lnTo>
                <a:lnTo>
                  <a:pt x="232" y="446"/>
                </a:lnTo>
                <a:lnTo>
                  <a:pt x="163" y="381"/>
                </a:lnTo>
                <a:lnTo>
                  <a:pt x="131" y="392"/>
                </a:lnTo>
                <a:lnTo>
                  <a:pt x="0" y="472"/>
                </a:lnTo>
                <a:lnTo>
                  <a:pt x="100" y="792"/>
                </a:lnTo>
                <a:lnTo>
                  <a:pt x="120" y="865"/>
                </a:lnTo>
                <a:lnTo>
                  <a:pt x="143" y="876"/>
                </a:lnTo>
                <a:lnTo>
                  <a:pt x="219" y="892"/>
                </a:lnTo>
                <a:lnTo>
                  <a:pt x="284" y="843"/>
                </a:lnTo>
                <a:lnTo>
                  <a:pt x="431" y="586"/>
                </a:lnTo>
                <a:lnTo>
                  <a:pt x="521" y="489"/>
                </a:lnTo>
                <a:lnTo>
                  <a:pt x="634" y="418"/>
                </a:lnTo>
                <a:lnTo>
                  <a:pt x="891" y="336"/>
                </a:lnTo>
                <a:lnTo>
                  <a:pt x="886" y="310"/>
                </a:lnTo>
                <a:lnTo>
                  <a:pt x="845" y="50"/>
                </a:lnTo>
                <a:close/>
                <a:moveTo>
                  <a:pt x="8545" y="3175"/>
                </a:moveTo>
                <a:lnTo>
                  <a:pt x="8624" y="3151"/>
                </a:lnTo>
                <a:lnTo>
                  <a:pt x="8696" y="2991"/>
                </a:lnTo>
                <a:lnTo>
                  <a:pt x="8485" y="2863"/>
                </a:lnTo>
                <a:lnTo>
                  <a:pt x="8531" y="2815"/>
                </a:lnTo>
                <a:lnTo>
                  <a:pt x="8484" y="2761"/>
                </a:lnTo>
                <a:lnTo>
                  <a:pt x="8550" y="2749"/>
                </a:lnTo>
                <a:lnTo>
                  <a:pt x="8615" y="2569"/>
                </a:lnTo>
                <a:lnTo>
                  <a:pt x="8555" y="2486"/>
                </a:lnTo>
                <a:lnTo>
                  <a:pt x="8592" y="2414"/>
                </a:lnTo>
                <a:lnTo>
                  <a:pt x="8418" y="2459"/>
                </a:lnTo>
                <a:lnTo>
                  <a:pt x="8505" y="2078"/>
                </a:lnTo>
                <a:lnTo>
                  <a:pt x="8210" y="2204"/>
                </a:lnTo>
                <a:lnTo>
                  <a:pt x="8138" y="2172"/>
                </a:lnTo>
                <a:lnTo>
                  <a:pt x="8143" y="2099"/>
                </a:lnTo>
                <a:lnTo>
                  <a:pt x="7982" y="2183"/>
                </a:lnTo>
                <a:lnTo>
                  <a:pt x="7996" y="1993"/>
                </a:lnTo>
                <a:lnTo>
                  <a:pt x="7972" y="1954"/>
                </a:lnTo>
                <a:lnTo>
                  <a:pt x="7750" y="1955"/>
                </a:lnTo>
                <a:lnTo>
                  <a:pt x="7699" y="1902"/>
                </a:lnTo>
                <a:lnTo>
                  <a:pt x="7421" y="1931"/>
                </a:lnTo>
                <a:lnTo>
                  <a:pt x="7299" y="2069"/>
                </a:lnTo>
                <a:lnTo>
                  <a:pt x="7313" y="1872"/>
                </a:lnTo>
                <a:lnTo>
                  <a:pt x="7167" y="1888"/>
                </a:lnTo>
                <a:lnTo>
                  <a:pt x="7044" y="1695"/>
                </a:lnTo>
                <a:lnTo>
                  <a:pt x="6885" y="1662"/>
                </a:lnTo>
                <a:lnTo>
                  <a:pt x="6912" y="1499"/>
                </a:lnTo>
                <a:lnTo>
                  <a:pt x="6650" y="1433"/>
                </a:lnTo>
                <a:lnTo>
                  <a:pt x="6675" y="1271"/>
                </a:lnTo>
                <a:lnTo>
                  <a:pt x="6580" y="1146"/>
                </a:lnTo>
                <a:lnTo>
                  <a:pt x="6527" y="1168"/>
                </a:lnTo>
                <a:lnTo>
                  <a:pt x="6372" y="1381"/>
                </a:lnTo>
                <a:lnTo>
                  <a:pt x="6259" y="1398"/>
                </a:lnTo>
                <a:lnTo>
                  <a:pt x="6172" y="1362"/>
                </a:lnTo>
                <a:lnTo>
                  <a:pt x="6125" y="1225"/>
                </a:lnTo>
                <a:lnTo>
                  <a:pt x="6119" y="938"/>
                </a:lnTo>
                <a:lnTo>
                  <a:pt x="6138" y="839"/>
                </a:lnTo>
                <a:lnTo>
                  <a:pt x="6228" y="813"/>
                </a:lnTo>
                <a:lnTo>
                  <a:pt x="6165" y="811"/>
                </a:lnTo>
                <a:lnTo>
                  <a:pt x="6165" y="811"/>
                </a:lnTo>
                <a:lnTo>
                  <a:pt x="6033" y="766"/>
                </a:lnTo>
                <a:lnTo>
                  <a:pt x="5963" y="897"/>
                </a:lnTo>
                <a:lnTo>
                  <a:pt x="5929" y="844"/>
                </a:lnTo>
                <a:lnTo>
                  <a:pt x="5814" y="904"/>
                </a:lnTo>
                <a:lnTo>
                  <a:pt x="5721" y="875"/>
                </a:lnTo>
                <a:lnTo>
                  <a:pt x="5622" y="954"/>
                </a:lnTo>
                <a:lnTo>
                  <a:pt x="5325" y="946"/>
                </a:lnTo>
                <a:lnTo>
                  <a:pt x="5220" y="908"/>
                </a:lnTo>
                <a:lnTo>
                  <a:pt x="5152" y="817"/>
                </a:lnTo>
                <a:lnTo>
                  <a:pt x="5152" y="817"/>
                </a:lnTo>
                <a:lnTo>
                  <a:pt x="5128" y="730"/>
                </a:lnTo>
                <a:lnTo>
                  <a:pt x="5162" y="601"/>
                </a:lnTo>
                <a:lnTo>
                  <a:pt x="5162" y="601"/>
                </a:lnTo>
                <a:lnTo>
                  <a:pt x="5110" y="467"/>
                </a:lnTo>
                <a:lnTo>
                  <a:pt x="4834" y="529"/>
                </a:lnTo>
                <a:lnTo>
                  <a:pt x="4769" y="464"/>
                </a:lnTo>
                <a:lnTo>
                  <a:pt x="4571" y="486"/>
                </a:lnTo>
                <a:lnTo>
                  <a:pt x="4571" y="486"/>
                </a:lnTo>
                <a:lnTo>
                  <a:pt x="4490" y="243"/>
                </a:lnTo>
                <a:lnTo>
                  <a:pt x="4277" y="334"/>
                </a:lnTo>
                <a:lnTo>
                  <a:pt x="4225" y="230"/>
                </a:lnTo>
                <a:lnTo>
                  <a:pt x="4085" y="308"/>
                </a:lnTo>
                <a:lnTo>
                  <a:pt x="3886" y="697"/>
                </a:lnTo>
                <a:lnTo>
                  <a:pt x="3748" y="601"/>
                </a:lnTo>
                <a:lnTo>
                  <a:pt x="3424" y="595"/>
                </a:lnTo>
                <a:lnTo>
                  <a:pt x="3424" y="595"/>
                </a:lnTo>
                <a:lnTo>
                  <a:pt x="3392" y="351"/>
                </a:lnTo>
                <a:lnTo>
                  <a:pt x="3392" y="351"/>
                </a:lnTo>
                <a:lnTo>
                  <a:pt x="3197" y="409"/>
                </a:lnTo>
                <a:lnTo>
                  <a:pt x="3018" y="335"/>
                </a:lnTo>
                <a:lnTo>
                  <a:pt x="2798" y="498"/>
                </a:lnTo>
                <a:lnTo>
                  <a:pt x="2576" y="733"/>
                </a:lnTo>
                <a:lnTo>
                  <a:pt x="2556" y="792"/>
                </a:lnTo>
                <a:lnTo>
                  <a:pt x="2508" y="776"/>
                </a:lnTo>
                <a:lnTo>
                  <a:pt x="2479" y="774"/>
                </a:lnTo>
                <a:lnTo>
                  <a:pt x="2358" y="684"/>
                </a:lnTo>
                <a:lnTo>
                  <a:pt x="2358" y="684"/>
                </a:lnTo>
                <a:lnTo>
                  <a:pt x="2365" y="579"/>
                </a:lnTo>
                <a:lnTo>
                  <a:pt x="2365" y="578"/>
                </a:lnTo>
                <a:lnTo>
                  <a:pt x="2261" y="428"/>
                </a:lnTo>
                <a:lnTo>
                  <a:pt x="2052" y="460"/>
                </a:lnTo>
                <a:lnTo>
                  <a:pt x="1851" y="344"/>
                </a:lnTo>
                <a:lnTo>
                  <a:pt x="1633" y="457"/>
                </a:lnTo>
                <a:lnTo>
                  <a:pt x="1572" y="479"/>
                </a:lnTo>
                <a:lnTo>
                  <a:pt x="1640" y="601"/>
                </a:lnTo>
                <a:lnTo>
                  <a:pt x="1700" y="749"/>
                </a:lnTo>
                <a:lnTo>
                  <a:pt x="1739" y="795"/>
                </a:lnTo>
                <a:lnTo>
                  <a:pt x="1809" y="805"/>
                </a:lnTo>
                <a:lnTo>
                  <a:pt x="1874" y="826"/>
                </a:lnTo>
                <a:lnTo>
                  <a:pt x="1913" y="898"/>
                </a:lnTo>
                <a:lnTo>
                  <a:pt x="1969" y="1083"/>
                </a:lnTo>
                <a:lnTo>
                  <a:pt x="1901" y="1212"/>
                </a:lnTo>
                <a:lnTo>
                  <a:pt x="1940" y="1436"/>
                </a:lnTo>
                <a:lnTo>
                  <a:pt x="2070" y="1871"/>
                </a:lnTo>
                <a:lnTo>
                  <a:pt x="2077" y="2117"/>
                </a:lnTo>
                <a:lnTo>
                  <a:pt x="2103" y="2206"/>
                </a:lnTo>
                <a:lnTo>
                  <a:pt x="2180" y="2304"/>
                </a:lnTo>
                <a:lnTo>
                  <a:pt x="2244" y="2356"/>
                </a:lnTo>
                <a:lnTo>
                  <a:pt x="2459" y="2467"/>
                </a:lnTo>
                <a:lnTo>
                  <a:pt x="2544" y="2492"/>
                </a:lnTo>
                <a:lnTo>
                  <a:pt x="2663" y="2478"/>
                </a:lnTo>
                <a:lnTo>
                  <a:pt x="2878" y="2399"/>
                </a:lnTo>
                <a:lnTo>
                  <a:pt x="2944" y="2348"/>
                </a:lnTo>
                <a:lnTo>
                  <a:pt x="2993" y="2298"/>
                </a:lnTo>
                <a:lnTo>
                  <a:pt x="3044" y="2265"/>
                </a:lnTo>
                <a:lnTo>
                  <a:pt x="3113" y="2260"/>
                </a:lnTo>
                <a:lnTo>
                  <a:pt x="3184" y="2282"/>
                </a:lnTo>
                <a:lnTo>
                  <a:pt x="3216" y="2322"/>
                </a:lnTo>
                <a:lnTo>
                  <a:pt x="3208" y="2385"/>
                </a:lnTo>
                <a:lnTo>
                  <a:pt x="3160" y="2470"/>
                </a:lnTo>
                <a:lnTo>
                  <a:pt x="3221" y="2515"/>
                </a:lnTo>
                <a:lnTo>
                  <a:pt x="3537" y="2517"/>
                </a:lnTo>
                <a:lnTo>
                  <a:pt x="3649" y="2541"/>
                </a:lnTo>
                <a:lnTo>
                  <a:pt x="3756" y="2595"/>
                </a:lnTo>
                <a:lnTo>
                  <a:pt x="3853" y="2689"/>
                </a:lnTo>
                <a:lnTo>
                  <a:pt x="3933" y="2834"/>
                </a:lnTo>
                <a:lnTo>
                  <a:pt x="3975" y="3131"/>
                </a:lnTo>
                <a:lnTo>
                  <a:pt x="3975" y="3491"/>
                </a:lnTo>
                <a:lnTo>
                  <a:pt x="4018" y="3806"/>
                </a:lnTo>
                <a:lnTo>
                  <a:pt x="4191" y="3968"/>
                </a:lnTo>
                <a:lnTo>
                  <a:pt x="4210" y="3918"/>
                </a:lnTo>
                <a:lnTo>
                  <a:pt x="4217" y="3914"/>
                </a:lnTo>
                <a:lnTo>
                  <a:pt x="4225" y="3921"/>
                </a:lnTo>
                <a:lnTo>
                  <a:pt x="4248" y="3905"/>
                </a:lnTo>
                <a:lnTo>
                  <a:pt x="4261" y="3883"/>
                </a:lnTo>
                <a:lnTo>
                  <a:pt x="4282" y="3818"/>
                </a:lnTo>
                <a:lnTo>
                  <a:pt x="4369" y="3667"/>
                </a:lnTo>
                <a:lnTo>
                  <a:pt x="4409" y="3622"/>
                </a:lnTo>
                <a:lnTo>
                  <a:pt x="4476" y="3598"/>
                </a:lnTo>
                <a:lnTo>
                  <a:pt x="4690" y="3581"/>
                </a:lnTo>
                <a:lnTo>
                  <a:pt x="4893" y="3606"/>
                </a:lnTo>
                <a:lnTo>
                  <a:pt x="4994" y="3658"/>
                </a:lnTo>
                <a:lnTo>
                  <a:pt x="5078" y="3717"/>
                </a:lnTo>
                <a:lnTo>
                  <a:pt x="5167" y="3760"/>
                </a:lnTo>
                <a:lnTo>
                  <a:pt x="5278" y="3759"/>
                </a:lnTo>
                <a:lnTo>
                  <a:pt x="5589" y="3626"/>
                </a:lnTo>
                <a:lnTo>
                  <a:pt x="5693" y="3615"/>
                </a:lnTo>
                <a:lnTo>
                  <a:pt x="5788" y="3660"/>
                </a:lnTo>
                <a:lnTo>
                  <a:pt x="5950" y="3843"/>
                </a:lnTo>
                <a:lnTo>
                  <a:pt x="6055" y="3903"/>
                </a:lnTo>
                <a:lnTo>
                  <a:pt x="6157" y="3994"/>
                </a:lnTo>
                <a:lnTo>
                  <a:pt x="6291" y="4283"/>
                </a:lnTo>
                <a:lnTo>
                  <a:pt x="6382" y="4325"/>
                </a:lnTo>
                <a:lnTo>
                  <a:pt x="6417" y="4290"/>
                </a:lnTo>
                <a:lnTo>
                  <a:pt x="6411" y="4237"/>
                </a:lnTo>
                <a:lnTo>
                  <a:pt x="6414" y="4188"/>
                </a:lnTo>
                <a:lnTo>
                  <a:pt x="6475" y="4162"/>
                </a:lnTo>
                <a:lnTo>
                  <a:pt x="6519" y="4178"/>
                </a:lnTo>
                <a:lnTo>
                  <a:pt x="6585" y="4219"/>
                </a:lnTo>
                <a:lnTo>
                  <a:pt x="6645" y="4273"/>
                </a:lnTo>
                <a:lnTo>
                  <a:pt x="6676" y="4323"/>
                </a:lnTo>
                <a:lnTo>
                  <a:pt x="6664" y="4404"/>
                </a:lnTo>
                <a:lnTo>
                  <a:pt x="6616" y="4459"/>
                </a:lnTo>
                <a:lnTo>
                  <a:pt x="6500" y="4549"/>
                </a:lnTo>
                <a:lnTo>
                  <a:pt x="6448" y="4625"/>
                </a:lnTo>
                <a:lnTo>
                  <a:pt x="6425" y="4688"/>
                </a:lnTo>
                <a:lnTo>
                  <a:pt x="6399" y="4827"/>
                </a:lnTo>
                <a:lnTo>
                  <a:pt x="6305" y="5134"/>
                </a:lnTo>
                <a:lnTo>
                  <a:pt x="6293" y="5272"/>
                </a:lnTo>
                <a:lnTo>
                  <a:pt x="6363" y="5308"/>
                </a:lnTo>
                <a:lnTo>
                  <a:pt x="6461" y="5263"/>
                </a:lnTo>
                <a:lnTo>
                  <a:pt x="6513" y="5254"/>
                </a:lnTo>
                <a:lnTo>
                  <a:pt x="6562" y="5279"/>
                </a:lnTo>
                <a:lnTo>
                  <a:pt x="6645" y="5611"/>
                </a:lnTo>
                <a:lnTo>
                  <a:pt x="6673" y="5682"/>
                </a:lnTo>
                <a:lnTo>
                  <a:pt x="6708" y="5743"/>
                </a:lnTo>
                <a:lnTo>
                  <a:pt x="6707" y="5793"/>
                </a:lnTo>
                <a:lnTo>
                  <a:pt x="6588" y="5852"/>
                </a:lnTo>
                <a:lnTo>
                  <a:pt x="6475" y="5934"/>
                </a:lnTo>
                <a:lnTo>
                  <a:pt x="6385" y="6018"/>
                </a:lnTo>
                <a:lnTo>
                  <a:pt x="6350" y="6062"/>
                </a:lnTo>
                <a:lnTo>
                  <a:pt x="6325" y="6118"/>
                </a:lnTo>
                <a:lnTo>
                  <a:pt x="6305" y="6208"/>
                </a:lnTo>
                <a:lnTo>
                  <a:pt x="6328" y="6219"/>
                </a:lnTo>
                <a:lnTo>
                  <a:pt x="6356" y="6335"/>
                </a:lnTo>
                <a:lnTo>
                  <a:pt x="6362" y="6447"/>
                </a:lnTo>
                <a:lnTo>
                  <a:pt x="6326" y="6444"/>
                </a:lnTo>
                <a:lnTo>
                  <a:pt x="6323" y="6444"/>
                </a:lnTo>
                <a:lnTo>
                  <a:pt x="6597" y="6593"/>
                </a:lnTo>
                <a:lnTo>
                  <a:pt x="6663" y="6612"/>
                </a:lnTo>
                <a:lnTo>
                  <a:pt x="6736" y="6601"/>
                </a:lnTo>
                <a:lnTo>
                  <a:pt x="7037" y="6557"/>
                </a:lnTo>
                <a:lnTo>
                  <a:pt x="7774" y="6760"/>
                </a:lnTo>
                <a:lnTo>
                  <a:pt x="7774" y="6760"/>
                </a:lnTo>
                <a:lnTo>
                  <a:pt x="7788" y="6728"/>
                </a:lnTo>
                <a:lnTo>
                  <a:pt x="7854" y="6566"/>
                </a:lnTo>
                <a:lnTo>
                  <a:pt x="7710" y="6273"/>
                </a:lnTo>
                <a:lnTo>
                  <a:pt x="7671" y="5876"/>
                </a:lnTo>
                <a:lnTo>
                  <a:pt x="7592" y="5849"/>
                </a:lnTo>
                <a:lnTo>
                  <a:pt x="7570" y="5723"/>
                </a:lnTo>
                <a:lnTo>
                  <a:pt x="7566" y="5417"/>
                </a:lnTo>
                <a:lnTo>
                  <a:pt x="7629" y="5286"/>
                </a:lnTo>
                <a:lnTo>
                  <a:pt x="7443" y="4957"/>
                </a:lnTo>
                <a:lnTo>
                  <a:pt x="7621" y="4819"/>
                </a:lnTo>
                <a:lnTo>
                  <a:pt x="7581" y="4709"/>
                </a:lnTo>
                <a:lnTo>
                  <a:pt x="7640" y="4463"/>
                </a:lnTo>
                <a:lnTo>
                  <a:pt x="7570" y="4409"/>
                </a:lnTo>
                <a:lnTo>
                  <a:pt x="7468" y="4386"/>
                </a:lnTo>
                <a:lnTo>
                  <a:pt x="7377" y="4491"/>
                </a:lnTo>
                <a:lnTo>
                  <a:pt x="7339" y="4493"/>
                </a:lnTo>
                <a:lnTo>
                  <a:pt x="7159" y="4387"/>
                </a:lnTo>
                <a:lnTo>
                  <a:pt x="7079" y="4277"/>
                </a:lnTo>
                <a:lnTo>
                  <a:pt x="7274" y="4134"/>
                </a:lnTo>
                <a:lnTo>
                  <a:pt x="7438" y="4123"/>
                </a:lnTo>
                <a:lnTo>
                  <a:pt x="7502" y="4007"/>
                </a:lnTo>
                <a:lnTo>
                  <a:pt x="7589" y="4012"/>
                </a:lnTo>
                <a:lnTo>
                  <a:pt x="7629" y="3867"/>
                </a:lnTo>
                <a:lnTo>
                  <a:pt x="7901" y="3907"/>
                </a:lnTo>
                <a:lnTo>
                  <a:pt x="8002" y="3733"/>
                </a:lnTo>
                <a:lnTo>
                  <a:pt x="8138" y="3720"/>
                </a:lnTo>
                <a:lnTo>
                  <a:pt x="8227" y="3835"/>
                </a:lnTo>
                <a:lnTo>
                  <a:pt x="8559" y="3781"/>
                </a:lnTo>
                <a:lnTo>
                  <a:pt x="8529" y="3492"/>
                </a:lnTo>
                <a:lnTo>
                  <a:pt x="8647" y="3295"/>
                </a:lnTo>
                <a:lnTo>
                  <a:pt x="8545" y="317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21"/>
          <p:cNvSpPr>
            <a:spLocks noEditPoints="1"/>
          </p:cNvSpPr>
          <p:nvPr/>
        </p:nvSpPr>
        <p:spPr bwMode="auto">
          <a:xfrm>
            <a:off x="11050588" y="3282950"/>
            <a:ext cx="3367088" cy="1495425"/>
          </a:xfrm>
          <a:custGeom>
            <a:avLst/>
            <a:gdLst>
              <a:gd name="T0" fmla="*/ 2155 w 6364"/>
              <a:gd name="T1" fmla="*/ 2125 h 2826"/>
              <a:gd name="T2" fmla="*/ 1752 w 6364"/>
              <a:gd name="T3" fmla="*/ 1794 h 2826"/>
              <a:gd name="T4" fmla="*/ 1966 w 6364"/>
              <a:gd name="T5" fmla="*/ 1524 h 2826"/>
              <a:gd name="T6" fmla="*/ 2399 w 6364"/>
              <a:gd name="T7" fmla="*/ 1195 h 2826"/>
              <a:gd name="T8" fmla="*/ 2687 w 6364"/>
              <a:gd name="T9" fmla="*/ 1267 h 2826"/>
              <a:gd name="T10" fmla="*/ 2805 w 6364"/>
              <a:gd name="T11" fmla="*/ 1549 h 2826"/>
              <a:gd name="T12" fmla="*/ 2738 w 6364"/>
              <a:gd name="T13" fmla="*/ 1877 h 2826"/>
              <a:gd name="T14" fmla="*/ 6293 w 6364"/>
              <a:gd name="T15" fmla="*/ 1073 h 2826"/>
              <a:gd name="T16" fmla="*/ 5834 w 6364"/>
              <a:gd name="T17" fmla="*/ 1008 h 2826"/>
              <a:gd name="T18" fmla="*/ 5852 w 6364"/>
              <a:gd name="T19" fmla="*/ 673 h 2826"/>
              <a:gd name="T20" fmla="*/ 6078 w 6364"/>
              <a:gd name="T21" fmla="*/ 210 h 2826"/>
              <a:gd name="T22" fmla="*/ 5986 w 6364"/>
              <a:gd name="T23" fmla="*/ 0 h 2826"/>
              <a:gd name="T24" fmla="*/ 5660 w 6364"/>
              <a:gd name="T25" fmla="*/ 206 h 2826"/>
              <a:gd name="T26" fmla="*/ 5290 w 6364"/>
              <a:gd name="T27" fmla="*/ 42 h 2826"/>
              <a:gd name="T28" fmla="*/ 4817 w 6364"/>
              <a:gd name="T29" fmla="*/ 213 h 2826"/>
              <a:gd name="T30" fmla="*/ 4255 w 6364"/>
              <a:gd name="T31" fmla="*/ 215 h 2826"/>
              <a:gd name="T32" fmla="*/ 3879 w 6364"/>
              <a:gd name="T33" fmla="*/ 212 h 2826"/>
              <a:gd name="T34" fmla="*/ 3227 w 6364"/>
              <a:gd name="T35" fmla="*/ 373 h 2826"/>
              <a:gd name="T36" fmla="*/ 2773 w 6364"/>
              <a:gd name="T37" fmla="*/ 351 h 2826"/>
              <a:gd name="T38" fmla="*/ 2407 w 6364"/>
              <a:gd name="T39" fmla="*/ 162 h 2826"/>
              <a:gd name="T40" fmla="*/ 2015 w 6364"/>
              <a:gd name="T41" fmla="*/ 85 h 2826"/>
              <a:gd name="T42" fmla="*/ 1501 w 6364"/>
              <a:gd name="T43" fmla="*/ 534 h 2826"/>
              <a:gd name="T44" fmla="*/ 1334 w 6364"/>
              <a:gd name="T45" fmla="*/ 951 h 2826"/>
              <a:gd name="T46" fmla="*/ 910 w 6364"/>
              <a:gd name="T47" fmla="*/ 1184 h 2826"/>
              <a:gd name="T48" fmla="*/ 872 w 6364"/>
              <a:gd name="T49" fmla="*/ 1686 h 2826"/>
              <a:gd name="T50" fmla="*/ 614 w 6364"/>
              <a:gd name="T51" fmla="*/ 2179 h 2826"/>
              <a:gd name="T52" fmla="*/ 274 w 6364"/>
              <a:gd name="T53" fmla="*/ 2154 h 2826"/>
              <a:gd name="T54" fmla="*/ 148 w 6364"/>
              <a:gd name="T55" fmla="*/ 2515 h 2826"/>
              <a:gd name="T56" fmla="*/ 24 w 6364"/>
              <a:gd name="T57" fmla="*/ 2689 h 2826"/>
              <a:gd name="T58" fmla="*/ 494 w 6364"/>
              <a:gd name="T59" fmla="*/ 2826 h 2826"/>
              <a:gd name="T60" fmla="*/ 835 w 6364"/>
              <a:gd name="T61" fmla="*/ 2769 h 2826"/>
              <a:gd name="T62" fmla="*/ 1075 w 6364"/>
              <a:gd name="T63" fmla="*/ 2605 h 2826"/>
              <a:gd name="T64" fmla="*/ 1327 w 6364"/>
              <a:gd name="T65" fmla="*/ 2522 h 2826"/>
              <a:gd name="T66" fmla="*/ 1822 w 6364"/>
              <a:gd name="T67" fmla="*/ 2730 h 2826"/>
              <a:gd name="T68" fmla="*/ 2076 w 6364"/>
              <a:gd name="T69" fmla="*/ 2593 h 2826"/>
              <a:gd name="T70" fmla="*/ 2130 w 6364"/>
              <a:gd name="T71" fmla="*/ 2513 h 2826"/>
              <a:gd name="T72" fmla="*/ 2381 w 6364"/>
              <a:gd name="T73" fmla="*/ 2491 h 2826"/>
              <a:gd name="T74" fmla="*/ 2973 w 6364"/>
              <a:gd name="T75" fmla="*/ 2291 h 2826"/>
              <a:gd name="T76" fmla="*/ 3132 w 6364"/>
              <a:gd name="T77" fmla="*/ 2510 h 2826"/>
              <a:gd name="T78" fmla="*/ 3474 w 6364"/>
              <a:gd name="T79" fmla="*/ 2237 h 2826"/>
              <a:gd name="T80" fmla="*/ 3759 w 6364"/>
              <a:gd name="T81" fmla="*/ 2285 h 2826"/>
              <a:gd name="T82" fmla="*/ 3689 w 6364"/>
              <a:gd name="T83" fmla="*/ 1966 h 2826"/>
              <a:gd name="T84" fmla="*/ 4051 w 6364"/>
              <a:gd name="T85" fmla="*/ 2041 h 2826"/>
              <a:gd name="T86" fmla="*/ 4535 w 6364"/>
              <a:gd name="T87" fmla="*/ 2142 h 2826"/>
              <a:gd name="T88" fmla="*/ 4631 w 6364"/>
              <a:gd name="T89" fmla="*/ 2237 h 2826"/>
              <a:gd name="T90" fmla="*/ 4984 w 6364"/>
              <a:gd name="T91" fmla="*/ 2338 h 2826"/>
              <a:gd name="T92" fmla="*/ 5545 w 6364"/>
              <a:gd name="T93" fmla="*/ 2336 h 2826"/>
              <a:gd name="T94" fmla="*/ 5818 w 6364"/>
              <a:gd name="T95" fmla="*/ 2685 h 2826"/>
              <a:gd name="T96" fmla="*/ 5947 w 6364"/>
              <a:gd name="T97" fmla="*/ 2402 h 2826"/>
              <a:gd name="T98" fmla="*/ 6086 w 6364"/>
              <a:gd name="T99" fmla="*/ 1833 h 2826"/>
              <a:gd name="T100" fmla="*/ 6322 w 6364"/>
              <a:gd name="T101" fmla="*/ 1351 h 2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4" h="2826">
                <a:moveTo>
                  <a:pt x="2503" y="2213"/>
                </a:moveTo>
                <a:lnTo>
                  <a:pt x="2399" y="2237"/>
                </a:lnTo>
                <a:lnTo>
                  <a:pt x="2291" y="2218"/>
                </a:lnTo>
                <a:lnTo>
                  <a:pt x="2155" y="2125"/>
                </a:lnTo>
                <a:lnTo>
                  <a:pt x="2025" y="1851"/>
                </a:lnTo>
                <a:lnTo>
                  <a:pt x="1937" y="1897"/>
                </a:lnTo>
                <a:lnTo>
                  <a:pt x="1752" y="1794"/>
                </a:lnTo>
                <a:lnTo>
                  <a:pt x="1752" y="1794"/>
                </a:lnTo>
                <a:lnTo>
                  <a:pt x="1811" y="1676"/>
                </a:lnTo>
                <a:lnTo>
                  <a:pt x="1935" y="1654"/>
                </a:lnTo>
                <a:lnTo>
                  <a:pt x="1966" y="1524"/>
                </a:lnTo>
                <a:lnTo>
                  <a:pt x="1966" y="1524"/>
                </a:lnTo>
                <a:lnTo>
                  <a:pt x="1916" y="1435"/>
                </a:lnTo>
                <a:lnTo>
                  <a:pt x="2010" y="1251"/>
                </a:lnTo>
                <a:lnTo>
                  <a:pt x="2189" y="1160"/>
                </a:lnTo>
                <a:lnTo>
                  <a:pt x="2399" y="1195"/>
                </a:lnTo>
                <a:lnTo>
                  <a:pt x="2526" y="1070"/>
                </a:lnTo>
                <a:lnTo>
                  <a:pt x="2610" y="1135"/>
                </a:lnTo>
                <a:lnTo>
                  <a:pt x="2687" y="1267"/>
                </a:lnTo>
                <a:lnTo>
                  <a:pt x="2687" y="1267"/>
                </a:lnTo>
                <a:lnTo>
                  <a:pt x="2685" y="1343"/>
                </a:lnTo>
                <a:lnTo>
                  <a:pt x="2608" y="1422"/>
                </a:lnTo>
                <a:lnTo>
                  <a:pt x="2608" y="1422"/>
                </a:lnTo>
                <a:lnTo>
                  <a:pt x="2805" y="1549"/>
                </a:lnTo>
                <a:lnTo>
                  <a:pt x="2805" y="1549"/>
                </a:lnTo>
                <a:lnTo>
                  <a:pt x="2883" y="1795"/>
                </a:lnTo>
                <a:lnTo>
                  <a:pt x="2779" y="1808"/>
                </a:lnTo>
                <a:lnTo>
                  <a:pt x="2738" y="1877"/>
                </a:lnTo>
                <a:lnTo>
                  <a:pt x="2901" y="1997"/>
                </a:lnTo>
                <a:lnTo>
                  <a:pt x="2901" y="1997"/>
                </a:lnTo>
                <a:lnTo>
                  <a:pt x="2503" y="2213"/>
                </a:lnTo>
                <a:close/>
                <a:moveTo>
                  <a:pt x="6293" y="1073"/>
                </a:moveTo>
                <a:lnTo>
                  <a:pt x="6122" y="1071"/>
                </a:lnTo>
                <a:lnTo>
                  <a:pt x="6104" y="1009"/>
                </a:lnTo>
                <a:lnTo>
                  <a:pt x="5915" y="1099"/>
                </a:lnTo>
                <a:lnTo>
                  <a:pt x="5834" y="1008"/>
                </a:lnTo>
                <a:lnTo>
                  <a:pt x="5752" y="1044"/>
                </a:lnTo>
                <a:lnTo>
                  <a:pt x="5720" y="1019"/>
                </a:lnTo>
                <a:lnTo>
                  <a:pt x="5655" y="848"/>
                </a:lnTo>
                <a:lnTo>
                  <a:pt x="5852" y="673"/>
                </a:lnTo>
                <a:lnTo>
                  <a:pt x="5857" y="500"/>
                </a:lnTo>
                <a:lnTo>
                  <a:pt x="6062" y="407"/>
                </a:lnTo>
                <a:lnTo>
                  <a:pt x="6030" y="222"/>
                </a:lnTo>
                <a:lnTo>
                  <a:pt x="6078" y="210"/>
                </a:lnTo>
                <a:lnTo>
                  <a:pt x="6103" y="272"/>
                </a:lnTo>
                <a:lnTo>
                  <a:pt x="6227" y="221"/>
                </a:lnTo>
                <a:lnTo>
                  <a:pt x="6095" y="50"/>
                </a:lnTo>
                <a:lnTo>
                  <a:pt x="5986" y="0"/>
                </a:lnTo>
                <a:lnTo>
                  <a:pt x="5848" y="19"/>
                </a:lnTo>
                <a:lnTo>
                  <a:pt x="5849" y="214"/>
                </a:lnTo>
                <a:lnTo>
                  <a:pt x="5762" y="268"/>
                </a:lnTo>
                <a:lnTo>
                  <a:pt x="5660" y="206"/>
                </a:lnTo>
                <a:lnTo>
                  <a:pt x="5562" y="244"/>
                </a:lnTo>
                <a:lnTo>
                  <a:pt x="5483" y="90"/>
                </a:lnTo>
                <a:lnTo>
                  <a:pt x="5359" y="124"/>
                </a:lnTo>
                <a:lnTo>
                  <a:pt x="5290" y="42"/>
                </a:lnTo>
                <a:lnTo>
                  <a:pt x="5198" y="48"/>
                </a:lnTo>
                <a:lnTo>
                  <a:pt x="5009" y="125"/>
                </a:lnTo>
                <a:lnTo>
                  <a:pt x="4878" y="242"/>
                </a:lnTo>
                <a:lnTo>
                  <a:pt x="4817" y="213"/>
                </a:lnTo>
                <a:lnTo>
                  <a:pt x="4562" y="318"/>
                </a:lnTo>
                <a:lnTo>
                  <a:pt x="4500" y="276"/>
                </a:lnTo>
                <a:lnTo>
                  <a:pt x="4416" y="92"/>
                </a:lnTo>
                <a:lnTo>
                  <a:pt x="4255" y="215"/>
                </a:lnTo>
                <a:lnTo>
                  <a:pt x="4147" y="192"/>
                </a:lnTo>
                <a:lnTo>
                  <a:pt x="3956" y="407"/>
                </a:lnTo>
                <a:lnTo>
                  <a:pt x="4012" y="284"/>
                </a:lnTo>
                <a:lnTo>
                  <a:pt x="3879" y="212"/>
                </a:lnTo>
                <a:lnTo>
                  <a:pt x="3522" y="308"/>
                </a:lnTo>
                <a:lnTo>
                  <a:pt x="3459" y="466"/>
                </a:lnTo>
                <a:lnTo>
                  <a:pt x="3383" y="465"/>
                </a:lnTo>
                <a:lnTo>
                  <a:pt x="3227" y="373"/>
                </a:lnTo>
                <a:lnTo>
                  <a:pt x="3137" y="457"/>
                </a:lnTo>
                <a:lnTo>
                  <a:pt x="2972" y="329"/>
                </a:lnTo>
                <a:lnTo>
                  <a:pt x="2883" y="465"/>
                </a:lnTo>
                <a:lnTo>
                  <a:pt x="2773" y="351"/>
                </a:lnTo>
                <a:lnTo>
                  <a:pt x="2477" y="425"/>
                </a:lnTo>
                <a:lnTo>
                  <a:pt x="2452" y="309"/>
                </a:lnTo>
                <a:lnTo>
                  <a:pt x="2361" y="280"/>
                </a:lnTo>
                <a:lnTo>
                  <a:pt x="2407" y="162"/>
                </a:lnTo>
                <a:lnTo>
                  <a:pt x="2254" y="265"/>
                </a:lnTo>
                <a:lnTo>
                  <a:pt x="2223" y="250"/>
                </a:lnTo>
                <a:lnTo>
                  <a:pt x="2256" y="194"/>
                </a:lnTo>
                <a:lnTo>
                  <a:pt x="2015" y="85"/>
                </a:lnTo>
                <a:lnTo>
                  <a:pt x="1895" y="64"/>
                </a:lnTo>
                <a:lnTo>
                  <a:pt x="1727" y="108"/>
                </a:lnTo>
                <a:lnTo>
                  <a:pt x="1613" y="483"/>
                </a:lnTo>
                <a:lnTo>
                  <a:pt x="1501" y="534"/>
                </a:lnTo>
                <a:lnTo>
                  <a:pt x="1342" y="478"/>
                </a:lnTo>
                <a:lnTo>
                  <a:pt x="1267" y="634"/>
                </a:lnTo>
                <a:lnTo>
                  <a:pt x="1336" y="852"/>
                </a:lnTo>
                <a:lnTo>
                  <a:pt x="1334" y="951"/>
                </a:lnTo>
                <a:lnTo>
                  <a:pt x="1221" y="1032"/>
                </a:lnTo>
                <a:lnTo>
                  <a:pt x="996" y="937"/>
                </a:lnTo>
                <a:lnTo>
                  <a:pt x="1040" y="1087"/>
                </a:lnTo>
                <a:lnTo>
                  <a:pt x="910" y="1184"/>
                </a:lnTo>
                <a:lnTo>
                  <a:pt x="981" y="1247"/>
                </a:lnTo>
                <a:lnTo>
                  <a:pt x="976" y="1329"/>
                </a:lnTo>
                <a:lnTo>
                  <a:pt x="747" y="1664"/>
                </a:lnTo>
                <a:lnTo>
                  <a:pt x="872" y="1686"/>
                </a:lnTo>
                <a:lnTo>
                  <a:pt x="916" y="1801"/>
                </a:lnTo>
                <a:lnTo>
                  <a:pt x="845" y="2020"/>
                </a:lnTo>
                <a:lnTo>
                  <a:pt x="698" y="2144"/>
                </a:lnTo>
                <a:lnTo>
                  <a:pt x="614" y="2179"/>
                </a:lnTo>
                <a:lnTo>
                  <a:pt x="545" y="2113"/>
                </a:lnTo>
                <a:lnTo>
                  <a:pt x="461" y="2220"/>
                </a:lnTo>
                <a:lnTo>
                  <a:pt x="334" y="2119"/>
                </a:lnTo>
                <a:lnTo>
                  <a:pt x="274" y="2154"/>
                </a:lnTo>
                <a:lnTo>
                  <a:pt x="211" y="2292"/>
                </a:lnTo>
                <a:lnTo>
                  <a:pt x="313" y="2432"/>
                </a:lnTo>
                <a:lnTo>
                  <a:pt x="307" y="2473"/>
                </a:lnTo>
                <a:lnTo>
                  <a:pt x="148" y="2515"/>
                </a:lnTo>
                <a:lnTo>
                  <a:pt x="34" y="2473"/>
                </a:lnTo>
                <a:lnTo>
                  <a:pt x="34" y="2473"/>
                </a:lnTo>
                <a:lnTo>
                  <a:pt x="0" y="2602"/>
                </a:lnTo>
                <a:lnTo>
                  <a:pt x="24" y="2689"/>
                </a:lnTo>
                <a:lnTo>
                  <a:pt x="24" y="2689"/>
                </a:lnTo>
                <a:lnTo>
                  <a:pt x="92" y="2780"/>
                </a:lnTo>
                <a:lnTo>
                  <a:pt x="197" y="2818"/>
                </a:lnTo>
                <a:lnTo>
                  <a:pt x="494" y="2826"/>
                </a:lnTo>
                <a:lnTo>
                  <a:pt x="593" y="2747"/>
                </a:lnTo>
                <a:lnTo>
                  <a:pt x="686" y="2776"/>
                </a:lnTo>
                <a:lnTo>
                  <a:pt x="801" y="2716"/>
                </a:lnTo>
                <a:lnTo>
                  <a:pt x="835" y="2769"/>
                </a:lnTo>
                <a:lnTo>
                  <a:pt x="905" y="2638"/>
                </a:lnTo>
                <a:lnTo>
                  <a:pt x="1037" y="2683"/>
                </a:lnTo>
                <a:lnTo>
                  <a:pt x="1037" y="2683"/>
                </a:lnTo>
                <a:lnTo>
                  <a:pt x="1075" y="2605"/>
                </a:lnTo>
                <a:lnTo>
                  <a:pt x="1195" y="2607"/>
                </a:lnTo>
                <a:lnTo>
                  <a:pt x="1231" y="2522"/>
                </a:lnTo>
                <a:lnTo>
                  <a:pt x="1280" y="2503"/>
                </a:lnTo>
                <a:lnTo>
                  <a:pt x="1327" y="2522"/>
                </a:lnTo>
                <a:lnTo>
                  <a:pt x="1432" y="2671"/>
                </a:lnTo>
                <a:lnTo>
                  <a:pt x="1566" y="2667"/>
                </a:lnTo>
                <a:lnTo>
                  <a:pt x="1725" y="2800"/>
                </a:lnTo>
                <a:lnTo>
                  <a:pt x="1822" y="2730"/>
                </a:lnTo>
                <a:lnTo>
                  <a:pt x="1957" y="2775"/>
                </a:lnTo>
                <a:lnTo>
                  <a:pt x="2029" y="2751"/>
                </a:lnTo>
                <a:lnTo>
                  <a:pt x="2063" y="2711"/>
                </a:lnTo>
                <a:lnTo>
                  <a:pt x="2076" y="2593"/>
                </a:lnTo>
                <a:lnTo>
                  <a:pt x="2182" y="2590"/>
                </a:lnTo>
                <a:lnTo>
                  <a:pt x="2182" y="2590"/>
                </a:lnTo>
                <a:lnTo>
                  <a:pt x="2130" y="2513"/>
                </a:lnTo>
                <a:lnTo>
                  <a:pt x="2130" y="2513"/>
                </a:lnTo>
                <a:lnTo>
                  <a:pt x="2166" y="2472"/>
                </a:lnTo>
                <a:lnTo>
                  <a:pt x="2260" y="2602"/>
                </a:lnTo>
                <a:lnTo>
                  <a:pt x="2353" y="2608"/>
                </a:lnTo>
                <a:lnTo>
                  <a:pt x="2381" y="2491"/>
                </a:lnTo>
                <a:lnTo>
                  <a:pt x="2616" y="2454"/>
                </a:lnTo>
                <a:lnTo>
                  <a:pt x="2794" y="2315"/>
                </a:lnTo>
                <a:lnTo>
                  <a:pt x="2902" y="2280"/>
                </a:lnTo>
                <a:lnTo>
                  <a:pt x="2973" y="2291"/>
                </a:lnTo>
                <a:lnTo>
                  <a:pt x="2973" y="2291"/>
                </a:lnTo>
                <a:lnTo>
                  <a:pt x="2952" y="2381"/>
                </a:lnTo>
                <a:lnTo>
                  <a:pt x="2976" y="2420"/>
                </a:lnTo>
                <a:lnTo>
                  <a:pt x="3132" y="2510"/>
                </a:lnTo>
                <a:lnTo>
                  <a:pt x="3143" y="2414"/>
                </a:lnTo>
                <a:lnTo>
                  <a:pt x="3358" y="2363"/>
                </a:lnTo>
                <a:lnTo>
                  <a:pt x="3474" y="2237"/>
                </a:lnTo>
                <a:lnTo>
                  <a:pt x="3474" y="2237"/>
                </a:lnTo>
                <a:lnTo>
                  <a:pt x="3500" y="2405"/>
                </a:lnTo>
                <a:lnTo>
                  <a:pt x="3500" y="2406"/>
                </a:lnTo>
                <a:lnTo>
                  <a:pt x="3663" y="2396"/>
                </a:lnTo>
                <a:lnTo>
                  <a:pt x="3759" y="2285"/>
                </a:lnTo>
                <a:lnTo>
                  <a:pt x="3759" y="2285"/>
                </a:lnTo>
                <a:lnTo>
                  <a:pt x="3669" y="2164"/>
                </a:lnTo>
                <a:lnTo>
                  <a:pt x="3669" y="2164"/>
                </a:lnTo>
                <a:lnTo>
                  <a:pt x="3689" y="1966"/>
                </a:lnTo>
                <a:lnTo>
                  <a:pt x="3945" y="2032"/>
                </a:lnTo>
                <a:lnTo>
                  <a:pt x="4030" y="1983"/>
                </a:lnTo>
                <a:lnTo>
                  <a:pt x="4051" y="2041"/>
                </a:lnTo>
                <a:lnTo>
                  <a:pt x="4051" y="2041"/>
                </a:lnTo>
                <a:lnTo>
                  <a:pt x="4093" y="1942"/>
                </a:lnTo>
                <a:lnTo>
                  <a:pt x="4224" y="1895"/>
                </a:lnTo>
                <a:lnTo>
                  <a:pt x="4430" y="1967"/>
                </a:lnTo>
                <a:lnTo>
                  <a:pt x="4535" y="2142"/>
                </a:lnTo>
                <a:lnTo>
                  <a:pt x="4652" y="2152"/>
                </a:lnTo>
                <a:lnTo>
                  <a:pt x="4652" y="2152"/>
                </a:lnTo>
                <a:lnTo>
                  <a:pt x="4631" y="2237"/>
                </a:lnTo>
                <a:lnTo>
                  <a:pt x="4631" y="2237"/>
                </a:lnTo>
                <a:lnTo>
                  <a:pt x="5001" y="2199"/>
                </a:lnTo>
                <a:lnTo>
                  <a:pt x="5001" y="2199"/>
                </a:lnTo>
                <a:lnTo>
                  <a:pt x="4984" y="2338"/>
                </a:lnTo>
                <a:lnTo>
                  <a:pt x="4984" y="2338"/>
                </a:lnTo>
                <a:lnTo>
                  <a:pt x="5045" y="2390"/>
                </a:lnTo>
                <a:lnTo>
                  <a:pt x="5120" y="2380"/>
                </a:lnTo>
                <a:lnTo>
                  <a:pt x="5361" y="2188"/>
                </a:lnTo>
                <a:lnTo>
                  <a:pt x="5545" y="2336"/>
                </a:lnTo>
                <a:lnTo>
                  <a:pt x="5665" y="2406"/>
                </a:lnTo>
                <a:lnTo>
                  <a:pt x="5662" y="2543"/>
                </a:lnTo>
                <a:lnTo>
                  <a:pt x="5744" y="2648"/>
                </a:lnTo>
                <a:lnTo>
                  <a:pt x="5818" y="2685"/>
                </a:lnTo>
                <a:lnTo>
                  <a:pt x="5947" y="2663"/>
                </a:lnTo>
                <a:lnTo>
                  <a:pt x="5947" y="2663"/>
                </a:lnTo>
                <a:lnTo>
                  <a:pt x="6043" y="2459"/>
                </a:lnTo>
                <a:lnTo>
                  <a:pt x="5947" y="2402"/>
                </a:lnTo>
                <a:lnTo>
                  <a:pt x="6013" y="2245"/>
                </a:lnTo>
                <a:lnTo>
                  <a:pt x="5973" y="2103"/>
                </a:lnTo>
                <a:lnTo>
                  <a:pt x="6195" y="1872"/>
                </a:lnTo>
                <a:lnTo>
                  <a:pt x="6086" y="1833"/>
                </a:lnTo>
                <a:lnTo>
                  <a:pt x="6121" y="1571"/>
                </a:lnTo>
                <a:lnTo>
                  <a:pt x="6202" y="1343"/>
                </a:lnTo>
                <a:lnTo>
                  <a:pt x="6298" y="1375"/>
                </a:lnTo>
                <a:lnTo>
                  <a:pt x="6322" y="1351"/>
                </a:lnTo>
                <a:lnTo>
                  <a:pt x="6364" y="1136"/>
                </a:lnTo>
                <a:lnTo>
                  <a:pt x="6293" y="107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6" name="Freeform 22"/>
          <p:cNvSpPr>
            <a:spLocks/>
          </p:cNvSpPr>
          <p:nvPr/>
        </p:nvSpPr>
        <p:spPr bwMode="auto">
          <a:xfrm>
            <a:off x="11977688" y="3849688"/>
            <a:ext cx="608013" cy="617537"/>
          </a:xfrm>
          <a:custGeom>
            <a:avLst/>
            <a:gdLst>
              <a:gd name="T0" fmla="*/ 751 w 1149"/>
              <a:gd name="T1" fmla="*/ 1143 h 1167"/>
              <a:gd name="T2" fmla="*/ 647 w 1149"/>
              <a:gd name="T3" fmla="*/ 1167 h 1167"/>
              <a:gd name="T4" fmla="*/ 539 w 1149"/>
              <a:gd name="T5" fmla="*/ 1148 h 1167"/>
              <a:gd name="T6" fmla="*/ 403 w 1149"/>
              <a:gd name="T7" fmla="*/ 1055 h 1167"/>
              <a:gd name="T8" fmla="*/ 273 w 1149"/>
              <a:gd name="T9" fmla="*/ 781 h 1167"/>
              <a:gd name="T10" fmla="*/ 185 w 1149"/>
              <a:gd name="T11" fmla="*/ 827 h 1167"/>
              <a:gd name="T12" fmla="*/ 0 w 1149"/>
              <a:gd name="T13" fmla="*/ 724 h 1167"/>
              <a:gd name="T14" fmla="*/ 0 w 1149"/>
              <a:gd name="T15" fmla="*/ 724 h 1167"/>
              <a:gd name="T16" fmla="*/ 59 w 1149"/>
              <a:gd name="T17" fmla="*/ 606 h 1167"/>
              <a:gd name="T18" fmla="*/ 183 w 1149"/>
              <a:gd name="T19" fmla="*/ 584 h 1167"/>
              <a:gd name="T20" fmla="*/ 214 w 1149"/>
              <a:gd name="T21" fmla="*/ 454 h 1167"/>
              <a:gd name="T22" fmla="*/ 214 w 1149"/>
              <a:gd name="T23" fmla="*/ 454 h 1167"/>
              <a:gd name="T24" fmla="*/ 164 w 1149"/>
              <a:gd name="T25" fmla="*/ 365 h 1167"/>
              <a:gd name="T26" fmla="*/ 258 w 1149"/>
              <a:gd name="T27" fmla="*/ 181 h 1167"/>
              <a:gd name="T28" fmla="*/ 437 w 1149"/>
              <a:gd name="T29" fmla="*/ 90 h 1167"/>
              <a:gd name="T30" fmla="*/ 647 w 1149"/>
              <a:gd name="T31" fmla="*/ 125 h 1167"/>
              <a:gd name="T32" fmla="*/ 774 w 1149"/>
              <a:gd name="T33" fmla="*/ 0 h 1167"/>
              <a:gd name="T34" fmla="*/ 858 w 1149"/>
              <a:gd name="T35" fmla="*/ 65 h 1167"/>
              <a:gd name="T36" fmla="*/ 935 w 1149"/>
              <a:gd name="T37" fmla="*/ 197 h 1167"/>
              <a:gd name="T38" fmla="*/ 935 w 1149"/>
              <a:gd name="T39" fmla="*/ 197 h 1167"/>
              <a:gd name="T40" fmla="*/ 933 w 1149"/>
              <a:gd name="T41" fmla="*/ 273 h 1167"/>
              <a:gd name="T42" fmla="*/ 856 w 1149"/>
              <a:gd name="T43" fmla="*/ 352 h 1167"/>
              <a:gd name="T44" fmla="*/ 856 w 1149"/>
              <a:gd name="T45" fmla="*/ 352 h 1167"/>
              <a:gd name="T46" fmla="*/ 1053 w 1149"/>
              <a:gd name="T47" fmla="*/ 479 h 1167"/>
              <a:gd name="T48" fmla="*/ 1053 w 1149"/>
              <a:gd name="T49" fmla="*/ 479 h 1167"/>
              <a:gd name="T50" fmla="*/ 1131 w 1149"/>
              <a:gd name="T51" fmla="*/ 725 h 1167"/>
              <a:gd name="T52" fmla="*/ 1027 w 1149"/>
              <a:gd name="T53" fmla="*/ 738 h 1167"/>
              <a:gd name="T54" fmla="*/ 986 w 1149"/>
              <a:gd name="T55" fmla="*/ 807 h 1167"/>
              <a:gd name="T56" fmla="*/ 1149 w 1149"/>
              <a:gd name="T57" fmla="*/ 927 h 1167"/>
              <a:gd name="T58" fmla="*/ 1149 w 1149"/>
              <a:gd name="T59" fmla="*/ 927 h 1167"/>
              <a:gd name="T60" fmla="*/ 751 w 1149"/>
              <a:gd name="T61" fmla="*/ 1143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9" h="1167">
                <a:moveTo>
                  <a:pt x="751" y="1143"/>
                </a:moveTo>
                <a:lnTo>
                  <a:pt x="647" y="1167"/>
                </a:lnTo>
                <a:lnTo>
                  <a:pt x="539" y="1148"/>
                </a:lnTo>
                <a:lnTo>
                  <a:pt x="403" y="1055"/>
                </a:lnTo>
                <a:lnTo>
                  <a:pt x="273" y="781"/>
                </a:lnTo>
                <a:lnTo>
                  <a:pt x="185" y="827"/>
                </a:lnTo>
                <a:lnTo>
                  <a:pt x="0" y="724"/>
                </a:lnTo>
                <a:lnTo>
                  <a:pt x="0" y="724"/>
                </a:lnTo>
                <a:lnTo>
                  <a:pt x="59" y="606"/>
                </a:lnTo>
                <a:lnTo>
                  <a:pt x="183" y="584"/>
                </a:lnTo>
                <a:lnTo>
                  <a:pt x="214" y="454"/>
                </a:lnTo>
                <a:lnTo>
                  <a:pt x="214" y="454"/>
                </a:lnTo>
                <a:lnTo>
                  <a:pt x="164" y="365"/>
                </a:lnTo>
                <a:lnTo>
                  <a:pt x="258" y="181"/>
                </a:lnTo>
                <a:lnTo>
                  <a:pt x="437" y="90"/>
                </a:lnTo>
                <a:lnTo>
                  <a:pt x="647" y="125"/>
                </a:lnTo>
                <a:lnTo>
                  <a:pt x="774" y="0"/>
                </a:lnTo>
                <a:lnTo>
                  <a:pt x="858" y="65"/>
                </a:lnTo>
                <a:lnTo>
                  <a:pt x="935" y="197"/>
                </a:lnTo>
                <a:lnTo>
                  <a:pt x="935" y="197"/>
                </a:lnTo>
                <a:lnTo>
                  <a:pt x="933" y="273"/>
                </a:lnTo>
                <a:lnTo>
                  <a:pt x="856" y="352"/>
                </a:lnTo>
                <a:lnTo>
                  <a:pt x="856" y="352"/>
                </a:lnTo>
                <a:lnTo>
                  <a:pt x="1053" y="479"/>
                </a:lnTo>
                <a:lnTo>
                  <a:pt x="1053" y="479"/>
                </a:lnTo>
                <a:lnTo>
                  <a:pt x="1131" y="725"/>
                </a:lnTo>
                <a:lnTo>
                  <a:pt x="1027" y="738"/>
                </a:lnTo>
                <a:lnTo>
                  <a:pt x="986" y="807"/>
                </a:lnTo>
                <a:lnTo>
                  <a:pt x="1149" y="927"/>
                </a:lnTo>
                <a:lnTo>
                  <a:pt x="1149" y="927"/>
                </a:lnTo>
                <a:lnTo>
                  <a:pt x="751" y="11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24"/>
          <p:cNvSpPr>
            <a:spLocks/>
          </p:cNvSpPr>
          <p:nvPr/>
        </p:nvSpPr>
        <p:spPr bwMode="auto">
          <a:xfrm>
            <a:off x="9604376" y="1971675"/>
            <a:ext cx="2600325" cy="2671762"/>
          </a:xfrm>
          <a:custGeom>
            <a:avLst/>
            <a:gdLst>
              <a:gd name="T0" fmla="*/ 4758 w 4914"/>
              <a:gd name="T1" fmla="*/ 1229 h 5047"/>
              <a:gd name="T2" fmla="*/ 4729 w 4914"/>
              <a:gd name="T3" fmla="*/ 787 h 5047"/>
              <a:gd name="T4" fmla="*/ 4779 w 4914"/>
              <a:gd name="T5" fmla="*/ 718 h 5047"/>
              <a:gd name="T6" fmla="*/ 4768 w 4914"/>
              <a:gd name="T7" fmla="*/ 565 h 5047"/>
              <a:gd name="T8" fmla="*/ 4537 w 4914"/>
              <a:gd name="T9" fmla="*/ 311 h 5047"/>
              <a:gd name="T10" fmla="*/ 4371 w 4914"/>
              <a:gd name="T11" fmla="*/ 2 h 5047"/>
              <a:gd name="T12" fmla="*/ 4365 w 4914"/>
              <a:gd name="T13" fmla="*/ 33 h 5047"/>
              <a:gd name="T14" fmla="*/ 4108 w 4914"/>
              <a:gd name="T15" fmla="*/ 560 h 5047"/>
              <a:gd name="T16" fmla="*/ 3034 w 4914"/>
              <a:gd name="T17" fmla="*/ 1235 h 5047"/>
              <a:gd name="T18" fmla="*/ 2283 w 4914"/>
              <a:gd name="T19" fmla="*/ 1251 h 5047"/>
              <a:gd name="T20" fmla="*/ 2209 w 4914"/>
              <a:gd name="T21" fmla="*/ 995 h 5047"/>
              <a:gd name="T22" fmla="*/ 1492 w 4914"/>
              <a:gd name="T23" fmla="*/ 631 h 5047"/>
              <a:gd name="T24" fmla="*/ 1051 w 4914"/>
              <a:gd name="T25" fmla="*/ 661 h 5047"/>
              <a:gd name="T26" fmla="*/ 847 w 4914"/>
              <a:gd name="T27" fmla="*/ 739 h 5047"/>
              <a:gd name="T28" fmla="*/ 836 w 4914"/>
              <a:gd name="T29" fmla="*/ 1003 h 5047"/>
              <a:gd name="T30" fmla="*/ 334 w 4914"/>
              <a:gd name="T31" fmla="*/ 969 h 5047"/>
              <a:gd name="T32" fmla="*/ 262 w 4914"/>
              <a:gd name="T33" fmla="*/ 1291 h 5047"/>
              <a:gd name="T34" fmla="*/ 391 w 4914"/>
              <a:gd name="T35" fmla="*/ 1623 h 5047"/>
              <a:gd name="T36" fmla="*/ 555 w 4914"/>
              <a:gd name="T37" fmla="*/ 2498 h 5047"/>
              <a:gd name="T38" fmla="*/ 467 w 4914"/>
              <a:gd name="T39" fmla="*/ 3020 h 5047"/>
              <a:gd name="T40" fmla="*/ 636 w 4914"/>
              <a:gd name="T41" fmla="*/ 3322 h 5047"/>
              <a:gd name="T42" fmla="*/ 578 w 4914"/>
              <a:gd name="T43" fmla="*/ 3429 h 5047"/>
              <a:gd name="T44" fmla="*/ 433 w 4914"/>
              <a:gd name="T45" fmla="*/ 3568 h 5047"/>
              <a:gd name="T46" fmla="*/ 664 w 4914"/>
              <a:gd name="T47" fmla="*/ 3636 h 5047"/>
              <a:gd name="T48" fmla="*/ 891 w 4914"/>
              <a:gd name="T49" fmla="*/ 4164 h 5047"/>
              <a:gd name="T50" fmla="*/ 929 w 4914"/>
              <a:gd name="T51" fmla="*/ 4457 h 5047"/>
              <a:gd name="T52" fmla="*/ 997 w 4914"/>
              <a:gd name="T53" fmla="*/ 4701 h 5047"/>
              <a:gd name="T54" fmla="*/ 1029 w 4914"/>
              <a:gd name="T55" fmla="*/ 4945 h 5047"/>
              <a:gd name="T56" fmla="*/ 1690 w 4914"/>
              <a:gd name="T57" fmla="*/ 4658 h 5047"/>
              <a:gd name="T58" fmla="*/ 2095 w 4914"/>
              <a:gd name="T59" fmla="*/ 4593 h 5047"/>
              <a:gd name="T60" fmla="*/ 2374 w 4914"/>
              <a:gd name="T61" fmla="*/ 4814 h 5047"/>
              <a:gd name="T62" fmla="*/ 2767 w 4914"/>
              <a:gd name="T63" fmla="*/ 4951 h 5047"/>
              <a:gd name="T64" fmla="*/ 3046 w 4914"/>
              <a:gd name="T65" fmla="*/ 4910 h 5047"/>
              <a:gd name="T66" fmla="*/ 3067 w 4914"/>
              <a:gd name="T67" fmla="*/ 4597 h 5047"/>
              <a:gd name="T68" fmla="*/ 3347 w 4914"/>
              <a:gd name="T69" fmla="*/ 4657 h 5047"/>
              <a:gd name="T70" fmla="*/ 3649 w 4914"/>
              <a:gd name="T71" fmla="*/ 4279 h 5047"/>
              <a:gd name="T72" fmla="*/ 3709 w 4914"/>
              <a:gd name="T73" fmla="*/ 3807 h 5047"/>
              <a:gd name="T74" fmla="*/ 3773 w 4914"/>
              <a:gd name="T75" fmla="*/ 3565 h 5047"/>
              <a:gd name="T76" fmla="*/ 4067 w 4914"/>
              <a:gd name="T77" fmla="*/ 3429 h 5047"/>
              <a:gd name="T78" fmla="*/ 4075 w 4914"/>
              <a:gd name="T79" fmla="*/ 2956 h 5047"/>
              <a:gd name="T80" fmla="*/ 4460 w 4914"/>
              <a:gd name="T81" fmla="*/ 2586 h 5047"/>
              <a:gd name="T82" fmla="*/ 4269 w 4914"/>
              <a:gd name="T83" fmla="*/ 2593 h 5047"/>
              <a:gd name="T84" fmla="*/ 4244 w 4914"/>
              <a:gd name="T85" fmla="*/ 2458 h 5047"/>
              <a:gd name="T86" fmla="*/ 4186 w 4914"/>
              <a:gd name="T87" fmla="*/ 2206 h 5047"/>
              <a:gd name="T88" fmla="*/ 4191 w 4914"/>
              <a:gd name="T89" fmla="*/ 2068 h 5047"/>
              <a:gd name="T90" fmla="*/ 4437 w 4914"/>
              <a:gd name="T91" fmla="*/ 1915 h 5047"/>
              <a:gd name="T92" fmla="*/ 4893 w 4914"/>
              <a:gd name="T93" fmla="*/ 1728 h 5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14" h="5047">
                <a:moveTo>
                  <a:pt x="4902" y="1500"/>
                </a:moveTo>
                <a:lnTo>
                  <a:pt x="4876" y="1402"/>
                </a:lnTo>
                <a:lnTo>
                  <a:pt x="4758" y="1229"/>
                </a:lnTo>
                <a:lnTo>
                  <a:pt x="4801" y="1202"/>
                </a:lnTo>
                <a:lnTo>
                  <a:pt x="4697" y="866"/>
                </a:lnTo>
                <a:lnTo>
                  <a:pt x="4729" y="787"/>
                </a:lnTo>
                <a:lnTo>
                  <a:pt x="4746" y="774"/>
                </a:lnTo>
                <a:lnTo>
                  <a:pt x="4746" y="774"/>
                </a:lnTo>
                <a:lnTo>
                  <a:pt x="4779" y="718"/>
                </a:lnTo>
                <a:lnTo>
                  <a:pt x="4792" y="664"/>
                </a:lnTo>
                <a:lnTo>
                  <a:pt x="4785" y="615"/>
                </a:lnTo>
                <a:lnTo>
                  <a:pt x="4768" y="565"/>
                </a:lnTo>
                <a:lnTo>
                  <a:pt x="4707" y="489"/>
                </a:lnTo>
                <a:lnTo>
                  <a:pt x="4619" y="410"/>
                </a:lnTo>
                <a:lnTo>
                  <a:pt x="4537" y="311"/>
                </a:lnTo>
                <a:lnTo>
                  <a:pt x="4503" y="168"/>
                </a:lnTo>
                <a:lnTo>
                  <a:pt x="4464" y="90"/>
                </a:lnTo>
                <a:lnTo>
                  <a:pt x="4371" y="2"/>
                </a:lnTo>
                <a:lnTo>
                  <a:pt x="4368" y="1"/>
                </a:lnTo>
                <a:lnTo>
                  <a:pt x="4368" y="0"/>
                </a:lnTo>
                <a:lnTo>
                  <a:pt x="4365" y="33"/>
                </a:lnTo>
                <a:lnTo>
                  <a:pt x="4328" y="216"/>
                </a:lnTo>
                <a:lnTo>
                  <a:pt x="4301" y="294"/>
                </a:lnTo>
                <a:lnTo>
                  <a:pt x="4108" y="560"/>
                </a:lnTo>
                <a:lnTo>
                  <a:pt x="3865" y="751"/>
                </a:lnTo>
                <a:lnTo>
                  <a:pt x="3258" y="1059"/>
                </a:lnTo>
                <a:lnTo>
                  <a:pt x="3034" y="1235"/>
                </a:lnTo>
                <a:lnTo>
                  <a:pt x="2924" y="1270"/>
                </a:lnTo>
                <a:lnTo>
                  <a:pt x="2344" y="1278"/>
                </a:lnTo>
                <a:lnTo>
                  <a:pt x="2283" y="1251"/>
                </a:lnTo>
                <a:lnTo>
                  <a:pt x="2209" y="1163"/>
                </a:lnTo>
                <a:lnTo>
                  <a:pt x="2202" y="1081"/>
                </a:lnTo>
                <a:lnTo>
                  <a:pt x="2209" y="995"/>
                </a:lnTo>
                <a:lnTo>
                  <a:pt x="2185" y="892"/>
                </a:lnTo>
                <a:lnTo>
                  <a:pt x="2092" y="831"/>
                </a:lnTo>
                <a:lnTo>
                  <a:pt x="1492" y="631"/>
                </a:lnTo>
                <a:lnTo>
                  <a:pt x="1367" y="609"/>
                </a:lnTo>
                <a:lnTo>
                  <a:pt x="1246" y="616"/>
                </a:lnTo>
                <a:lnTo>
                  <a:pt x="1051" y="661"/>
                </a:lnTo>
                <a:lnTo>
                  <a:pt x="972" y="666"/>
                </a:lnTo>
                <a:lnTo>
                  <a:pt x="900" y="684"/>
                </a:lnTo>
                <a:lnTo>
                  <a:pt x="847" y="739"/>
                </a:lnTo>
                <a:lnTo>
                  <a:pt x="838" y="829"/>
                </a:lnTo>
                <a:lnTo>
                  <a:pt x="851" y="929"/>
                </a:lnTo>
                <a:lnTo>
                  <a:pt x="836" y="1003"/>
                </a:lnTo>
                <a:lnTo>
                  <a:pt x="604" y="1040"/>
                </a:lnTo>
                <a:lnTo>
                  <a:pt x="448" y="1021"/>
                </a:lnTo>
                <a:lnTo>
                  <a:pt x="334" y="969"/>
                </a:lnTo>
                <a:lnTo>
                  <a:pt x="340" y="984"/>
                </a:lnTo>
                <a:lnTo>
                  <a:pt x="178" y="1087"/>
                </a:lnTo>
                <a:lnTo>
                  <a:pt x="262" y="1291"/>
                </a:lnTo>
                <a:lnTo>
                  <a:pt x="143" y="1375"/>
                </a:lnTo>
                <a:lnTo>
                  <a:pt x="276" y="1420"/>
                </a:lnTo>
                <a:lnTo>
                  <a:pt x="391" y="1623"/>
                </a:lnTo>
                <a:lnTo>
                  <a:pt x="215" y="1961"/>
                </a:lnTo>
                <a:lnTo>
                  <a:pt x="0" y="2100"/>
                </a:lnTo>
                <a:lnTo>
                  <a:pt x="555" y="2498"/>
                </a:lnTo>
                <a:lnTo>
                  <a:pt x="449" y="2575"/>
                </a:lnTo>
                <a:lnTo>
                  <a:pt x="595" y="2828"/>
                </a:lnTo>
                <a:lnTo>
                  <a:pt x="467" y="3020"/>
                </a:lnTo>
                <a:lnTo>
                  <a:pt x="550" y="3135"/>
                </a:lnTo>
                <a:lnTo>
                  <a:pt x="399" y="3203"/>
                </a:lnTo>
                <a:lnTo>
                  <a:pt x="636" y="3322"/>
                </a:lnTo>
                <a:lnTo>
                  <a:pt x="536" y="3320"/>
                </a:lnTo>
                <a:lnTo>
                  <a:pt x="611" y="3395"/>
                </a:lnTo>
                <a:lnTo>
                  <a:pt x="578" y="3429"/>
                </a:lnTo>
                <a:lnTo>
                  <a:pt x="462" y="3413"/>
                </a:lnTo>
                <a:lnTo>
                  <a:pt x="500" y="3503"/>
                </a:lnTo>
                <a:lnTo>
                  <a:pt x="433" y="3568"/>
                </a:lnTo>
                <a:lnTo>
                  <a:pt x="474" y="3674"/>
                </a:lnTo>
                <a:lnTo>
                  <a:pt x="587" y="3604"/>
                </a:lnTo>
                <a:lnTo>
                  <a:pt x="664" y="3636"/>
                </a:lnTo>
                <a:lnTo>
                  <a:pt x="703" y="3782"/>
                </a:lnTo>
                <a:lnTo>
                  <a:pt x="587" y="3901"/>
                </a:lnTo>
                <a:lnTo>
                  <a:pt x="891" y="4164"/>
                </a:lnTo>
                <a:lnTo>
                  <a:pt x="828" y="4245"/>
                </a:lnTo>
                <a:lnTo>
                  <a:pt x="940" y="4400"/>
                </a:lnTo>
                <a:lnTo>
                  <a:pt x="929" y="4457"/>
                </a:lnTo>
                <a:lnTo>
                  <a:pt x="623" y="4685"/>
                </a:lnTo>
                <a:lnTo>
                  <a:pt x="802" y="4759"/>
                </a:lnTo>
                <a:lnTo>
                  <a:pt x="997" y="4701"/>
                </a:lnTo>
                <a:lnTo>
                  <a:pt x="997" y="4701"/>
                </a:lnTo>
                <a:lnTo>
                  <a:pt x="1029" y="4945"/>
                </a:lnTo>
                <a:lnTo>
                  <a:pt x="1029" y="4945"/>
                </a:lnTo>
                <a:lnTo>
                  <a:pt x="1353" y="4951"/>
                </a:lnTo>
                <a:lnTo>
                  <a:pt x="1491" y="5047"/>
                </a:lnTo>
                <a:lnTo>
                  <a:pt x="1690" y="4658"/>
                </a:lnTo>
                <a:lnTo>
                  <a:pt x="1830" y="4580"/>
                </a:lnTo>
                <a:lnTo>
                  <a:pt x="1882" y="4684"/>
                </a:lnTo>
                <a:lnTo>
                  <a:pt x="2095" y="4593"/>
                </a:lnTo>
                <a:lnTo>
                  <a:pt x="2176" y="4836"/>
                </a:lnTo>
                <a:lnTo>
                  <a:pt x="2176" y="4836"/>
                </a:lnTo>
                <a:lnTo>
                  <a:pt x="2374" y="4814"/>
                </a:lnTo>
                <a:lnTo>
                  <a:pt x="2439" y="4879"/>
                </a:lnTo>
                <a:lnTo>
                  <a:pt x="2715" y="4817"/>
                </a:lnTo>
                <a:lnTo>
                  <a:pt x="2767" y="4951"/>
                </a:lnTo>
                <a:lnTo>
                  <a:pt x="2881" y="4993"/>
                </a:lnTo>
                <a:lnTo>
                  <a:pt x="3040" y="4951"/>
                </a:lnTo>
                <a:lnTo>
                  <a:pt x="3046" y="4910"/>
                </a:lnTo>
                <a:lnTo>
                  <a:pt x="2944" y="4770"/>
                </a:lnTo>
                <a:lnTo>
                  <a:pt x="3007" y="4632"/>
                </a:lnTo>
                <a:lnTo>
                  <a:pt x="3067" y="4597"/>
                </a:lnTo>
                <a:lnTo>
                  <a:pt x="3194" y="4698"/>
                </a:lnTo>
                <a:lnTo>
                  <a:pt x="3278" y="4591"/>
                </a:lnTo>
                <a:lnTo>
                  <a:pt x="3347" y="4657"/>
                </a:lnTo>
                <a:lnTo>
                  <a:pt x="3431" y="4622"/>
                </a:lnTo>
                <a:lnTo>
                  <a:pt x="3578" y="4498"/>
                </a:lnTo>
                <a:lnTo>
                  <a:pt x="3649" y="4279"/>
                </a:lnTo>
                <a:lnTo>
                  <a:pt x="3605" y="4164"/>
                </a:lnTo>
                <a:lnTo>
                  <a:pt x="3480" y="4142"/>
                </a:lnTo>
                <a:lnTo>
                  <a:pt x="3709" y="3807"/>
                </a:lnTo>
                <a:lnTo>
                  <a:pt x="3714" y="3725"/>
                </a:lnTo>
                <a:lnTo>
                  <a:pt x="3643" y="3662"/>
                </a:lnTo>
                <a:lnTo>
                  <a:pt x="3773" y="3565"/>
                </a:lnTo>
                <a:lnTo>
                  <a:pt x="3729" y="3415"/>
                </a:lnTo>
                <a:lnTo>
                  <a:pt x="3954" y="3510"/>
                </a:lnTo>
                <a:lnTo>
                  <a:pt x="4067" y="3429"/>
                </a:lnTo>
                <a:lnTo>
                  <a:pt x="4069" y="3330"/>
                </a:lnTo>
                <a:lnTo>
                  <a:pt x="4000" y="3112"/>
                </a:lnTo>
                <a:lnTo>
                  <a:pt x="4075" y="2956"/>
                </a:lnTo>
                <a:lnTo>
                  <a:pt x="4234" y="3012"/>
                </a:lnTo>
                <a:lnTo>
                  <a:pt x="4346" y="2961"/>
                </a:lnTo>
                <a:lnTo>
                  <a:pt x="4460" y="2586"/>
                </a:lnTo>
                <a:lnTo>
                  <a:pt x="4419" y="2537"/>
                </a:lnTo>
                <a:lnTo>
                  <a:pt x="4322" y="2617"/>
                </a:lnTo>
                <a:lnTo>
                  <a:pt x="4269" y="2593"/>
                </a:lnTo>
                <a:lnTo>
                  <a:pt x="4209" y="2541"/>
                </a:lnTo>
                <a:lnTo>
                  <a:pt x="4221" y="2535"/>
                </a:lnTo>
                <a:lnTo>
                  <a:pt x="4244" y="2458"/>
                </a:lnTo>
                <a:lnTo>
                  <a:pt x="4230" y="2367"/>
                </a:lnTo>
                <a:lnTo>
                  <a:pt x="4202" y="2279"/>
                </a:lnTo>
                <a:lnTo>
                  <a:pt x="4186" y="2206"/>
                </a:lnTo>
                <a:lnTo>
                  <a:pt x="4180" y="2136"/>
                </a:lnTo>
                <a:lnTo>
                  <a:pt x="4174" y="2103"/>
                </a:lnTo>
                <a:lnTo>
                  <a:pt x="4191" y="2068"/>
                </a:lnTo>
                <a:lnTo>
                  <a:pt x="4252" y="1995"/>
                </a:lnTo>
                <a:lnTo>
                  <a:pt x="4340" y="1933"/>
                </a:lnTo>
                <a:lnTo>
                  <a:pt x="4437" y="1915"/>
                </a:lnTo>
                <a:lnTo>
                  <a:pt x="4637" y="1915"/>
                </a:lnTo>
                <a:lnTo>
                  <a:pt x="4831" y="1851"/>
                </a:lnTo>
                <a:lnTo>
                  <a:pt x="4893" y="1728"/>
                </a:lnTo>
                <a:lnTo>
                  <a:pt x="4914" y="1557"/>
                </a:lnTo>
                <a:lnTo>
                  <a:pt x="4902" y="15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0" name="Freeform 26"/>
          <p:cNvSpPr>
            <a:spLocks/>
          </p:cNvSpPr>
          <p:nvPr/>
        </p:nvSpPr>
        <p:spPr bwMode="auto">
          <a:xfrm>
            <a:off x="11977688" y="3849688"/>
            <a:ext cx="608013" cy="617537"/>
          </a:xfrm>
          <a:custGeom>
            <a:avLst/>
            <a:gdLst>
              <a:gd name="T0" fmla="*/ 1149 w 1149"/>
              <a:gd name="T1" fmla="*/ 927 h 1167"/>
              <a:gd name="T2" fmla="*/ 986 w 1149"/>
              <a:gd name="T3" fmla="*/ 807 h 1167"/>
              <a:gd name="T4" fmla="*/ 1027 w 1149"/>
              <a:gd name="T5" fmla="*/ 738 h 1167"/>
              <a:gd name="T6" fmla="*/ 1131 w 1149"/>
              <a:gd name="T7" fmla="*/ 725 h 1167"/>
              <a:gd name="T8" fmla="*/ 1053 w 1149"/>
              <a:gd name="T9" fmla="*/ 479 h 1167"/>
              <a:gd name="T10" fmla="*/ 1053 w 1149"/>
              <a:gd name="T11" fmla="*/ 479 h 1167"/>
              <a:gd name="T12" fmla="*/ 856 w 1149"/>
              <a:gd name="T13" fmla="*/ 352 h 1167"/>
              <a:gd name="T14" fmla="*/ 856 w 1149"/>
              <a:gd name="T15" fmla="*/ 352 h 1167"/>
              <a:gd name="T16" fmla="*/ 933 w 1149"/>
              <a:gd name="T17" fmla="*/ 273 h 1167"/>
              <a:gd name="T18" fmla="*/ 935 w 1149"/>
              <a:gd name="T19" fmla="*/ 197 h 1167"/>
              <a:gd name="T20" fmla="*/ 935 w 1149"/>
              <a:gd name="T21" fmla="*/ 197 h 1167"/>
              <a:gd name="T22" fmla="*/ 858 w 1149"/>
              <a:gd name="T23" fmla="*/ 65 h 1167"/>
              <a:gd name="T24" fmla="*/ 774 w 1149"/>
              <a:gd name="T25" fmla="*/ 0 h 1167"/>
              <a:gd name="T26" fmla="*/ 647 w 1149"/>
              <a:gd name="T27" fmla="*/ 125 h 1167"/>
              <a:gd name="T28" fmla="*/ 437 w 1149"/>
              <a:gd name="T29" fmla="*/ 90 h 1167"/>
              <a:gd name="T30" fmla="*/ 258 w 1149"/>
              <a:gd name="T31" fmla="*/ 181 h 1167"/>
              <a:gd name="T32" fmla="*/ 164 w 1149"/>
              <a:gd name="T33" fmla="*/ 365 h 1167"/>
              <a:gd name="T34" fmla="*/ 214 w 1149"/>
              <a:gd name="T35" fmla="*/ 454 h 1167"/>
              <a:gd name="T36" fmla="*/ 214 w 1149"/>
              <a:gd name="T37" fmla="*/ 454 h 1167"/>
              <a:gd name="T38" fmla="*/ 183 w 1149"/>
              <a:gd name="T39" fmla="*/ 584 h 1167"/>
              <a:gd name="T40" fmla="*/ 59 w 1149"/>
              <a:gd name="T41" fmla="*/ 606 h 1167"/>
              <a:gd name="T42" fmla="*/ 0 w 1149"/>
              <a:gd name="T43" fmla="*/ 724 h 1167"/>
              <a:gd name="T44" fmla="*/ 0 w 1149"/>
              <a:gd name="T45" fmla="*/ 724 h 1167"/>
              <a:gd name="T46" fmla="*/ 185 w 1149"/>
              <a:gd name="T47" fmla="*/ 827 h 1167"/>
              <a:gd name="T48" fmla="*/ 273 w 1149"/>
              <a:gd name="T49" fmla="*/ 781 h 1167"/>
              <a:gd name="T50" fmla="*/ 403 w 1149"/>
              <a:gd name="T51" fmla="*/ 1055 h 1167"/>
              <a:gd name="T52" fmla="*/ 539 w 1149"/>
              <a:gd name="T53" fmla="*/ 1148 h 1167"/>
              <a:gd name="T54" fmla="*/ 647 w 1149"/>
              <a:gd name="T55" fmla="*/ 1167 h 1167"/>
              <a:gd name="T56" fmla="*/ 751 w 1149"/>
              <a:gd name="T57" fmla="*/ 1143 h 1167"/>
              <a:gd name="T58" fmla="*/ 1149 w 1149"/>
              <a:gd name="T59" fmla="*/ 927 h 1167"/>
              <a:gd name="T60" fmla="*/ 1149 w 1149"/>
              <a:gd name="T61" fmla="*/ 927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49" h="1167">
                <a:moveTo>
                  <a:pt x="1149" y="927"/>
                </a:moveTo>
                <a:lnTo>
                  <a:pt x="986" y="807"/>
                </a:lnTo>
                <a:lnTo>
                  <a:pt x="1027" y="738"/>
                </a:lnTo>
                <a:lnTo>
                  <a:pt x="1131" y="725"/>
                </a:lnTo>
                <a:lnTo>
                  <a:pt x="1053" y="479"/>
                </a:lnTo>
                <a:lnTo>
                  <a:pt x="1053" y="479"/>
                </a:lnTo>
                <a:lnTo>
                  <a:pt x="856" y="352"/>
                </a:lnTo>
                <a:lnTo>
                  <a:pt x="856" y="352"/>
                </a:lnTo>
                <a:lnTo>
                  <a:pt x="933" y="273"/>
                </a:lnTo>
                <a:lnTo>
                  <a:pt x="935" y="197"/>
                </a:lnTo>
                <a:lnTo>
                  <a:pt x="935" y="197"/>
                </a:lnTo>
                <a:lnTo>
                  <a:pt x="858" y="65"/>
                </a:lnTo>
                <a:lnTo>
                  <a:pt x="774" y="0"/>
                </a:lnTo>
                <a:lnTo>
                  <a:pt x="647" y="125"/>
                </a:lnTo>
                <a:lnTo>
                  <a:pt x="437" y="90"/>
                </a:lnTo>
                <a:lnTo>
                  <a:pt x="258" y="181"/>
                </a:lnTo>
                <a:lnTo>
                  <a:pt x="164" y="365"/>
                </a:lnTo>
                <a:lnTo>
                  <a:pt x="214" y="454"/>
                </a:lnTo>
                <a:lnTo>
                  <a:pt x="214" y="454"/>
                </a:lnTo>
                <a:lnTo>
                  <a:pt x="183" y="584"/>
                </a:lnTo>
                <a:lnTo>
                  <a:pt x="59" y="606"/>
                </a:lnTo>
                <a:lnTo>
                  <a:pt x="0" y="724"/>
                </a:lnTo>
                <a:lnTo>
                  <a:pt x="0" y="724"/>
                </a:lnTo>
                <a:lnTo>
                  <a:pt x="185" y="827"/>
                </a:lnTo>
                <a:lnTo>
                  <a:pt x="273" y="781"/>
                </a:lnTo>
                <a:lnTo>
                  <a:pt x="403" y="1055"/>
                </a:lnTo>
                <a:lnTo>
                  <a:pt x="539" y="1148"/>
                </a:lnTo>
                <a:lnTo>
                  <a:pt x="647" y="1167"/>
                </a:lnTo>
                <a:lnTo>
                  <a:pt x="751" y="1143"/>
                </a:lnTo>
                <a:lnTo>
                  <a:pt x="1149" y="927"/>
                </a:lnTo>
                <a:lnTo>
                  <a:pt x="1149" y="9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2" name="Freeform 28"/>
          <p:cNvSpPr>
            <a:spLocks/>
          </p:cNvSpPr>
          <p:nvPr/>
        </p:nvSpPr>
        <p:spPr bwMode="auto">
          <a:xfrm>
            <a:off x="11812588" y="1438275"/>
            <a:ext cx="2797175" cy="2092325"/>
          </a:xfrm>
          <a:custGeom>
            <a:avLst/>
            <a:gdLst>
              <a:gd name="T0" fmla="*/ 5125 w 5287"/>
              <a:gd name="T1" fmla="*/ 1932 h 3954"/>
              <a:gd name="T2" fmla="*/ 5067 w 5287"/>
              <a:gd name="T3" fmla="*/ 1869 h 3954"/>
              <a:gd name="T4" fmla="*/ 4888 w 5287"/>
              <a:gd name="T5" fmla="*/ 1470 h 3954"/>
              <a:gd name="T6" fmla="*/ 4590 w 5287"/>
              <a:gd name="T7" fmla="*/ 1388 h 3954"/>
              <a:gd name="T8" fmla="*/ 4345 w 5287"/>
              <a:gd name="T9" fmla="*/ 959 h 3954"/>
              <a:gd name="T10" fmla="*/ 4385 w 5287"/>
              <a:gd name="T11" fmla="*/ 586 h 3954"/>
              <a:gd name="T12" fmla="*/ 4160 w 5287"/>
              <a:gd name="T13" fmla="*/ 172 h 3954"/>
              <a:gd name="T14" fmla="*/ 4040 w 5287"/>
              <a:gd name="T15" fmla="*/ 220 h 3954"/>
              <a:gd name="T16" fmla="*/ 3914 w 5287"/>
              <a:gd name="T17" fmla="*/ 519 h 3954"/>
              <a:gd name="T18" fmla="*/ 3571 w 5287"/>
              <a:gd name="T19" fmla="*/ 823 h 3954"/>
              <a:gd name="T20" fmla="*/ 2949 w 5287"/>
              <a:gd name="T21" fmla="*/ 699 h 3954"/>
              <a:gd name="T22" fmla="*/ 2927 w 5287"/>
              <a:gd name="T23" fmla="*/ 551 h 3954"/>
              <a:gd name="T24" fmla="*/ 3127 w 5287"/>
              <a:gd name="T25" fmla="*/ 394 h 3954"/>
              <a:gd name="T26" fmla="*/ 3096 w 5287"/>
              <a:gd name="T27" fmla="*/ 96 h 3954"/>
              <a:gd name="T28" fmla="*/ 2854 w 5287"/>
              <a:gd name="T29" fmla="*/ 0 h 3954"/>
              <a:gd name="T30" fmla="*/ 2263 w 5287"/>
              <a:gd name="T31" fmla="*/ 590 h 3954"/>
              <a:gd name="T32" fmla="*/ 1964 w 5287"/>
              <a:gd name="T33" fmla="*/ 580 h 3954"/>
              <a:gd name="T34" fmla="*/ 1664 w 5287"/>
              <a:gd name="T35" fmla="*/ 533 h 3954"/>
              <a:gd name="T36" fmla="*/ 1722 w 5287"/>
              <a:gd name="T37" fmla="*/ 226 h 3954"/>
              <a:gd name="T38" fmla="*/ 1476 w 5287"/>
              <a:gd name="T39" fmla="*/ 173 h 3954"/>
              <a:gd name="T40" fmla="*/ 1016 w 5287"/>
              <a:gd name="T41" fmla="*/ 487 h 3954"/>
              <a:gd name="T42" fmla="*/ 971 w 5287"/>
              <a:gd name="T43" fmla="*/ 683 h 3954"/>
              <a:gd name="T44" fmla="*/ 1148 w 5287"/>
              <a:gd name="T45" fmla="*/ 964 h 3954"/>
              <a:gd name="T46" fmla="*/ 802 w 5287"/>
              <a:gd name="T47" fmla="*/ 1134 h 3954"/>
              <a:gd name="T48" fmla="*/ 486 w 5287"/>
              <a:gd name="T49" fmla="*/ 1003 h 3954"/>
              <a:gd name="T50" fmla="*/ 459 w 5287"/>
              <a:gd name="T51" fmla="*/ 1088 h 3954"/>
              <a:gd name="T52" fmla="*/ 507 w 5287"/>
              <a:gd name="T53" fmla="*/ 1403 h 3954"/>
              <a:gd name="T54" fmla="*/ 730 w 5287"/>
              <a:gd name="T55" fmla="*/ 1575 h 3954"/>
              <a:gd name="T56" fmla="*/ 563 w 5287"/>
              <a:gd name="T57" fmla="*/ 1799 h 3954"/>
              <a:gd name="T58" fmla="*/ 523 w 5287"/>
              <a:gd name="T59" fmla="*/ 1876 h 3954"/>
              <a:gd name="T60" fmla="*/ 702 w 5287"/>
              <a:gd name="T61" fmla="*/ 2412 h 3954"/>
              <a:gd name="T62" fmla="*/ 719 w 5287"/>
              <a:gd name="T63" fmla="*/ 2738 h 3954"/>
              <a:gd name="T64" fmla="*/ 263 w 5287"/>
              <a:gd name="T65" fmla="*/ 2925 h 3954"/>
              <a:gd name="T66" fmla="*/ 17 w 5287"/>
              <a:gd name="T67" fmla="*/ 3078 h 3954"/>
              <a:gd name="T68" fmla="*/ 12 w 5287"/>
              <a:gd name="T69" fmla="*/ 3216 h 3954"/>
              <a:gd name="T70" fmla="*/ 70 w 5287"/>
              <a:gd name="T71" fmla="*/ 3468 h 3954"/>
              <a:gd name="T72" fmla="*/ 95 w 5287"/>
              <a:gd name="T73" fmla="*/ 3603 h 3954"/>
              <a:gd name="T74" fmla="*/ 286 w 5287"/>
              <a:gd name="T75" fmla="*/ 3596 h 3954"/>
              <a:gd name="T76" fmla="*/ 815 w 5287"/>
              <a:gd name="T77" fmla="*/ 3682 h 3954"/>
              <a:gd name="T78" fmla="*/ 966 w 5287"/>
              <a:gd name="T79" fmla="*/ 3650 h 3954"/>
              <a:gd name="T80" fmla="*/ 1036 w 5287"/>
              <a:gd name="T81" fmla="*/ 3913 h 3954"/>
              <a:gd name="T82" fmla="*/ 1531 w 5287"/>
              <a:gd name="T83" fmla="*/ 3817 h 3954"/>
              <a:gd name="T84" fmla="*/ 1942 w 5287"/>
              <a:gd name="T85" fmla="*/ 3953 h 3954"/>
              <a:gd name="T86" fmla="*/ 2438 w 5287"/>
              <a:gd name="T87" fmla="*/ 3700 h 3954"/>
              <a:gd name="T88" fmla="*/ 2706 w 5287"/>
              <a:gd name="T89" fmla="*/ 3680 h 3954"/>
              <a:gd name="T90" fmla="*/ 3059 w 5287"/>
              <a:gd name="T91" fmla="*/ 3764 h 3954"/>
              <a:gd name="T92" fmla="*/ 3437 w 5287"/>
              <a:gd name="T93" fmla="*/ 3730 h 3954"/>
              <a:gd name="T94" fmla="*/ 3849 w 5287"/>
              <a:gd name="T95" fmla="*/ 3530 h 3954"/>
              <a:gd name="T96" fmla="*/ 4058 w 5287"/>
              <a:gd name="T97" fmla="*/ 3307 h 3954"/>
              <a:gd name="T98" fmla="*/ 4895 w 5287"/>
              <a:gd name="T99" fmla="*/ 2961 h 3954"/>
              <a:gd name="T100" fmla="*/ 5287 w 5287"/>
              <a:gd name="T101" fmla="*/ 2736 h 3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87" h="3954">
                <a:moveTo>
                  <a:pt x="5272" y="2419"/>
                </a:moveTo>
                <a:lnTo>
                  <a:pt x="5072" y="2231"/>
                </a:lnTo>
                <a:lnTo>
                  <a:pt x="5125" y="1932"/>
                </a:lnTo>
                <a:lnTo>
                  <a:pt x="5184" y="1883"/>
                </a:lnTo>
                <a:lnTo>
                  <a:pt x="5152" y="1890"/>
                </a:lnTo>
                <a:lnTo>
                  <a:pt x="5067" y="1869"/>
                </a:lnTo>
                <a:lnTo>
                  <a:pt x="5064" y="1590"/>
                </a:lnTo>
                <a:lnTo>
                  <a:pt x="4979" y="1480"/>
                </a:lnTo>
                <a:lnTo>
                  <a:pt x="4888" y="1470"/>
                </a:lnTo>
                <a:lnTo>
                  <a:pt x="4697" y="1487"/>
                </a:lnTo>
                <a:lnTo>
                  <a:pt x="4614" y="1439"/>
                </a:lnTo>
                <a:lnTo>
                  <a:pt x="4590" y="1388"/>
                </a:lnTo>
                <a:lnTo>
                  <a:pt x="4539" y="1214"/>
                </a:lnTo>
                <a:lnTo>
                  <a:pt x="4513" y="1147"/>
                </a:lnTo>
                <a:lnTo>
                  <a:pt x="4345" y="959"/>
                </a:lnTo>
                <a:lnTo>
                  <a:pt x="4313" y="882"/>
                </a:lnTo>
                <a:lnTo>
                  <a:pt x="4331" y="712"/>
                </a:lnTo>
                <a:lnTo>
                  <a:pt x="4385" y="586"/>
                </a:lnTo>
                <a:lnTo>
                  <a:pt x="4402" y="455"/>
                </a:lnTo>
                <a:lnTo>
                  <a:pt x="4306" y="270"/>
                </a:lnTo>
                <a:lnTo>
                  <a:pt x="4160" y="172"/>
                </a:lnTo>
                <a:lnTo>
                  <a:pt x="4146" y="153"/>
                </a:lnTo>
                <a:lnTo>
                  <a:pt x="4070" y="173"/>
                </a:lnTo>
                <a:lnTo>
                  <a:pt x="4040" y="220"/>
                </a:lnTo>
                <a:lnTo>
                  <a:pt x="4024" y="294"/>
                </a:lnTo>
                <a:lnTo>
                  <a:pt x="3990" y="391"/>
                </a:lnTo>
                <a:lnTo>
                  <a:pt x="3914" y="519"/>
                </a:lnTo>
                <a:lnTo>
                  <a:pt x="3801" y="672"/>
                </a:lnTo>
                <a:lnTo>
                  <a:pt x="3677" y="793"/>
                </a:lnTo>
                <a:lnTo>
                  <a:pt x="3571" y="823"/>
                </a:lnTo>
                <a:lnTo>
                  <a:pt x="3381" y="735"/>
                </a:lnTo>
                <a:lnTo>
                  <a:pt x="3291" y="710"/>
                </a:lnTo>
                <a:lnTo>
                  <a:pt x="2949" y="699"/>
                </a:lnTo>
                <a:lnTo>
                  <a:pt x="2845" y="654"/>
                </a:lnTo>
                <a:lnTo>
                  <a:pt x="2872" y="559"/>
                </a:lnTo>
                <a:lnTo>
                  <a:pt x="2927" y="551"/>
                </a:lnTo>
                <a:lnTo>
                  <a:pt x="3141" y="651"/>
                </a:lnTo>
                <a:lnTo>
                  <a:pt x="3106" y="514"/>
                </a:lnTo>
                <a:lnTo>
                  <a:pt x="3127" y="394"/>
                </a:lnTo>
                <a:lnTo>
                  <a:pt x="3158" y="282"/>
                </a:lnTo>
                <a:lnTo>
                  <a:pt x="3147" y="162"/>
                </a:lnTo>
                <a:lnTo>
                  <a:pt x="3096" y="96"/>
                </a:lnTo>
                <a:lnTo>
                  <a:pt x="3015" y="42"/>
                </a:lnTo>
                <a:lnTo>
                  <a:pt x="2925" y="7"/>
                </a:lnTo>
                <a:lnTo>
                  <a:pt x="2854" y="0"/>
                </a:lnTo>
                <a:lnTo>
                  <a:pt x="2692" y="84"/>
                </a:lnTo>
                <a:lnTo>
                  <a:pt x="2314" y="552"/>
                </a:lnTo>
                <a:lnTo>
                  <a:pt x="2263" y="590"/>
                </a:lnTo>
                <a:lnTo>
                  <a:pt x="2197" y="616"/>
                </a:lnTo>
                <a:lnTo>
                  <a:pt x="2122" y="620"/>
                </a:lnTo>
                <a:lnTo>
                  <a:pt x="1964" y="580"/>
                </a:lnTo>
                <a:lnTo>
                  <a:pt x="1824" y="606"/>
                </a:lnTo>
                <a:lnTo>
                  <a:pt x="1759" y="600"/>
                </a:lnTo>
                <a:lnTo>
                  <a:pt x="1664" y="533"/>
                </a:lnTo>
                <a:lnTo>
                  <a:pt x="1674" y="456"/>
                </a:lnTo>
                <a:lnTo>
                  <a:pt x="1715" y="358"/>
                </a:lnTo>
                <a:lnTo>
                  <a:pt x="1722" y="226"/>
                </a:lnTo>
                <a:lnTo>
                  <a:pt x="1683" y="160"/>
                </a:lnTo>
                <a:lnTo>
                  <a:pt x="1620" y="149"/>
                </a:lnTo>
                <a:lnTo>
                  <a:pt x="1476" y="173"/>
                </a:lnTo>
                <a:lnTo>
                  <a:pt x="1213" y="270"/>
                </a:lnTo>
                <a:lnTo>
                  <a:pt x="956" y="420"/>
                </a:lnTo>
                <a:lnTo>
                  <a:pt x="1016" y="487"/>
                </a:lnTo>
                <a:lnTo>
                  <a:pt x="1006" y="542"/>
                </a:lnTo>
                <a:lnTo>
                  <a:pt x="974" y="604"/>
                </a:lnTo>
                <a:lnTo>
                  <a:pt x="971" y="683"/>
                </a:lnTo>
                <a:lnTo>
                  <a:pt x="1008" y="754"/>
                </a:lnTo>
                <a:lnTo>
                  <a:pt x="1118" y="887"/>
                </a:lnTo>
                <a:lnTo>
                  <a:pt x="1148" y="964"/>
                </a:lnTo>
                <a:lnTo>
                  <a:pt x="1124" y="1099"/>
                </a:lnTo>
                <a:lnTo>
                  <a:pt x="1031" y="1148"/>
                </a:lnTo>
                <a:lnTo>
                  <a:pt x="802" y="1134"/>
                </a:lnTo>
                <a:lnTo>
                  <a:pt x="707" y="1101"/>
                </a:lnTo>
                <a:lnTo>
                  <a:pt x="530" y="1004"/>
                </a:lnTo>
                <a:lnTo>
                  <a:pt x="486" y="1003"/>
                </a:lnTo>
                <a:lnTo>
                  <a:pt x="388" y="999"/>
                </a:lnTo>
                <a:lnTo>
                  <a:pt x="388" y="999"/>
                </a:lnTo>
                <a:lnTo>
                  <a:pt x="459" y="1088"/>
                </a:lnTo>
                <a:lnTo>
                  <a:pt x="496" y="1152"/>
                </a:lnTo>
                <a:lnTo>
                  <a:pt x="511" y="1233"/>
                </a:lnTo>
                <a:lnTo>
                  <a:pt x="507" y="1403"/>
                </a:lnTo>
                <a:lnTo>
                  <a:pt x="526" y="1472"/>
                </a:lnTo>
                <a:lnTo>
                  <a:pt x="564" y="1504"/>
                </a:lnTo>
                <a:lnTo>
                  <a:pt x="730" y="1575"/>
                </a:lnTo>
                <a:lnTo>
                  <a:pt x="659" y="1727"/>
                </a:lnTo>
                <a:lnTo>
                  <a:pt x="620" y="1771"/>
                </a:lnTo>
                <a:lnTo>
                  <a:pt x="563" y="1799"/>
                </a:lnTo>
                <a:lnTo>
                  <a:pt x="572" y="1784"/>
                </a:lnTo>
                <a:lnTo>
                  <a:pt x="555" y="1797"/>
                </a:lnTo>
                <a:lnTo>
                  <a:pt x="523" y="1876"/>
                </a:lnTo>
                <a:lnTo>
                  <a:pt x="627" y="2212"/>
                </a:lnTo>
                <a:lnTo>
                  <a:pt x="584" y="2239"/>
                </a:lnTo>
                <a:lnTo>
                  <a:pt x="702" y="2412"/>
                </a:lnTo>
                <a:lnTo>
                  <a:pt x="728" y="2510"/>
                </a:lnTo>
                <a:lnTo>
                  <a:pt x="740" y="2567"/>
                </a:lnTo>
                <a:lnTo>
                  <a:pt x="719" y="2738"/>
                </a:lnTo>
                <a:lnTo>
                  <a:pt x="657" y="2861"/>
                </a:lnTo>
                <a:lnTo>
                  <a:pt x="463" y="2925"/>
                </a:lnTo>
                <a:lnTo>
                  <a:pt x="263" y="2925"/>
                </a:lnTo>
                <a:lnTo>
                  <a:pt x="166" y="2943"/>
                </a:lnTo>
                <a:lnTo>
                  <a:pt x="78" y="3005"/>
                </a:lnTo>
                <a:lnTo>
                  <a:pt x="17" y="3078"/>
                </a:lnTo>
                <a:lnTo>
                  <a:pt x="0" y="3113"/>
                </a:lnTo>
                <a:lnTo>
                  <a:pt x="6" y="3146"/>
                </a:lnTo>
                <a:lnTo>
                  <a:pt x="12" y="3216"/>
                </a:lnTo>
                <a:lnTo>
                  <a:pt x="28" y="3289"/>
                </a:lnTo>
                <a:lnTo>
                  <a:pt x="56" y="3377"/>
                </a:lnTo>
                <a:lnTo>
                  <a:pt x="70" y="3468"/>
                </a:lnTo>
                <a:lnTo>
                  <a:pt x="47" y="3545"/>
                </a:lnTo>
                <a:lnTo>
                  <a:pt x="35" y="3551"/>
                </a:lnTo>
                <a:lnTo>
                  <a:pt x="95" y="3603"/>
                </a:lnTo>
                <a:lnTo>
                  <a:pt x="148" y="3627"/>
                </a:lnTo>
                <a:lnTo>
                  <a:pt x="245" y="3547"/>
                </a:lnTo>
                <a:lnTo>
                  <a:pt x="286" y="3596"/>
                </a:lnTo>
                <a:lnTo>
                  <a:pt x="454" y="3552"/>
                </a:lnTo>
                <a:lnTo>
                  <a:pt x="574" y="3573"/>
                </a:lnTo>
                <a:lnTo>
                  <a:pt x="815" y="3682"/>
                </a:lnTo>
                <a:lnTo>
                  <a:pt x="782" y="3738"/>
                </a:lnTo>
                <a:lnTo>
                  <a:pt x="813" y="3753"/>
                </a:lnTo>
                <a:lnTo>
                  <a:pt x="966" y="3650"/>
                </a:lnTo>
                <a:lnTo>
                  <a:pt x="920" y="3768"/>
                </a:lnTo>
                <a:lnTo>
                  <a:pt x="1011" y="3797"/>
                </a:lnTo>
                <a:lnTo>
                  <a:pt x="1036" y="3913"/>
                </a:lnTo>
                <a:lnTo>
                  <a:pt x="1332" y="3839"/>
                </a:lnTo>
                <a:lnTo>
                  <a:pt x="1442" y="3953"/>
                </a:lnTo>
                <a:lnTo>
                  <a:pt x="1531" y="3817"/>
                </a:lnTo>
                <a:lnTo>
                  <a:pt x="1696" y="3945"/>
                </a:lnTo>
                <a:lnTo>
                  <a:pt x="1786" y="3861"/>
                </a:lnTo>
                <a:lnTo>
                  <a:pt x="1942" y="3953"/>
                </a:lnTo>
                <a:lnTo>
                  <a:pt x="2018" y="3954"/>
                </a:lnTo>
                <a:lnTo>
                  <a:pt x="2081" y="3796"/>
                </a:lnTo>
                <a:lnTo>
                  <a:pt x="2438" y="3700"/>
                </a:lnTo>
                <a:lnTo>
                  <a:pt x="2571" y="3772"/>
                </a:lnTo>
                <a:lnTo>
                  <a:pt x="2515" y="3895"/>
                </a:lnTo>
                <a:lnTo>
                  <a:pt x="2706" y="3680"/>
                </a:lnTo>
                <a:lnTo>
                  <a:pt x="2814" y="3703"/>
                </a:lnTo>
                <a:lnTo>
                  <a:pt x="2975" y="3580"/>
                </a:lnTo>
                <a:lnTo>
                  <a:pt x="3059" y="3764"/>
                </a:lnTo>
                <a:lnTo>
                  <a:pt x="3121" y="3806"/>
                </a:lnTo>
                <a:lnTo>
                  <a:pt x="3376" y="3701"/>
                </a:lnTo>
                <a:lnTo>
                  <a:pt x="3437" y="3730"/>
                </a:lnTo>
                <a:lnTo>
                  <a:pt x="3568" y="3613"/>
                </a:lnTo>
                <a:lnTo>
                  <a:pt x="3757" y="3536"/>
                </a:lnTo>
                <a:lnTo>
                  <a:pt x="3849" y="3530"/>
                </a:lnTo>
                <a:lnTo>
                  <a:pt x="3918" y="3612"/>
                </a:lnTo>
                <a:lnTo>
                  <a:pt x="4058" y="3413"/>
                </a:lnTo>
                <a:lnTo>
                  <a:pt x="4058" y="3307"/>
                </a:lnTo>
                <a:lnTo>
                  <a:pt x="4452" y="3227"/>
                </a:lnTo>
                <a:lnTo>
                  <a:pt x="4649" y="2974"/>
                </a:lnTo>
                <a:lnTo>
                  <a:pt x="4895" y="2961"/>
                </a:lnTo>
                <a:lnTo>
                  <a:pt x="5006" y="2799"/>
                </a:lnTo>
                <a:lnTo>
                  <a:pt x="5164" y="2845"/>
                </a:lnTo>
                <a:lnTo>
                  <a:pt x="5287" y="2736"/>
                </a:lnTo>
                <a:lnTo>
                  <a:pt x="5272" y="24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TextBox 33"/>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36" name="TextBox 35"/>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5" name="Прямая соединительная линия 64"/>
          <p:cNvCxnSpPr/>
          <p:nvPr/>
        </p:nvCxnSpPr>
        <p:spPr>
          <a:xfrm flipV="1">
            <a:off x="3055164" y="3282950"/>
            <a:ext cx="5745936" cy="3878848"/>
          </a:xfrm>
          <a:prstGeom prst="bentConnector3">
            <a:avLst>
              <a:gd name="adj1" fmla="val -62"/>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885812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Прямоугольник 44"/>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p:cNvSpPr>
          <p:nvPr/>
        </p:nvSpPr>
        <p:spPr bwMode="auto">
          <a:xfrm>
            <a:off x="13305779" y="3090951"/>
            <a:ext cx="1087438" cy="1809750"/>
          </a:xfrm>
          <a:custGeom>
            <a:avLst/>
            <a:gdLst>
              <a:gd name="T0" fmla="*/ 1785 w 2054"/>
              <a:gd name="T1" fmla="*/ 2038 h 3420"/>
              <a:gd name="T2" fmla="*/ 1691 w 2054"/>
              <a:gd name="T3" fmla="*/ 1902 h 3420"/>
              <a:gd name="T4" fmla="*/ 1706 w 2054"/>
              <a:gd name="T5" fmla="*/ 1855 h 3420"/>
              <a:gd name="T6" fmla="*/ 1643 w 2054"/>
              <a:gd name="T7" fmla="*/ 1755 h 3420"/>
              <a:gd name="T8" fmla="*/ 1517 w 2054"/>
              <a:gd name="T9" fmla="*/ 1608 h 3420"/>
              <a:gd name="T10" fmla="*/ 1567 w 2054"/>
              <a:gd name="T11" fmla="*/ 1525 h 3420"/>
              <a:gd name="T12" fmla="*/ 1607 w 2054"/>
              <a:gd name="T13" fmla="*/ 1370 h 3420"/>
              <a:gd name="T14" fmla="*/ 1739 w 2054"/>
              <a:gd name="T15" fmla="*/ 1319 h 3420"/>
              <a:gd name="T16" fmla="*/ 1744 w 2054"/>
              <a:gd name="T17" fmla="*/ 1239 h 3420"/>
              <a:gd name="T18" fmla="*/ 1715 w 2054"/>
              <a:gd name="T19" fmla="*/ 1130 h 3420"/>
              <a:gd name="T20" fmla="*/ 1608 w 2054"/>
              <a:gd name="T21" fmla="*/ 1151 h 3420"/>
              <a:gd name="T22" fmla="*/ 1538 w 2054"/>
              <a:gd name="T23" fmla="*/ 1189 h 3420"/>
              <a:gd name="T24" fmla="*/ 1460 w 2054"/>
              <a:gd name="T25" fmla="*/ 1100 h 3420"/>
              <a:gd name="T26" fmla="*/ 1416 w 2054"/>
              <a:gd name="T27" fmla="*/ 1037 h 3420"/>
              <a:gd name="T28" fmla="*/ 1390 w 2054"/>
              <a:gd name="T29" fmla="*/ 1003 h 3420"/>
              <a:gd name="T30" fmla="*/ 1338 w 2054"/>
              <a:gd name="T31" fmla="*/ 961 h 3420"/>
              <a:gd name="T32" fmla="*/ 1312 w 2054"/>
              <a:gd name="T33" fmla="*/ 868 h 3420"/>
              <a:gd name="T34" fmla="*/ 1335 w 2054"/>
              <a:gd name="T35" fmla="*/ 701 h 3420"/>
              <a:gd name="T36" fmla="*/ 1369 w 2054"/>
              <a:gd name="T37" fmla="*/ 418 h 3420"/>
              <a:gd name="T38" fmla="*/ 1315 w 2054"/>
              <a:gd name="T39" fmla="*/ 129 h 3420"/>
              <a:gd name="T40" fmla="*/ 1106 w 2054"/>
              <a:gd name="T41" fmla="*/ 39 h 3420"/>
              <a:gd name="T42" fmla="*/ 844 w 2054"/>
              <a:gd name="T43" fmla="*/ 60 h 3420"/>
              <a:gd name="T44" fmla="*/ 1059 w 2054"/>
              <a:gd name="T45" fmla="*/ 178 h 3420"/>
              <a:gd name="T46" fmla="*/ 985 w 2054"/>
              <a:gd name="T47" fmla="*/ 344 h 3420"/>
              <a:gd name="T48" fmla="*/ 907 w 2054"/>
              <a:gd name="T49" fmla="*/ 497 h 3420"/>
              <a:gd name="T50" fmla="*/ 694 w 2054"/>
              <a:gd name="T51" fmla="*/ 679 h 3420"/>
              <a:gd name="T52" fmla="*/ 644 w 2054"/>
              <a:gd name="T53" fmla="*/ 1105 h 3420"/>
              <a:gd name="T54" fmla="*/ 523 w 2054"/>
              <a:gd name="T55" fmla="*/ 1426 h 3420"/>
              <a:gd name="T56" fmla="*/ 381 w 2054"/>
              <a:gd name="T57" fmla="*/ 1590 h 3420"/>
              <a:gd name="T58" fmla="*/ 246 w 2054"/>
              <a:gd name="T59" fmla="*/ 1862 h 3420"/>
              <a:gd name="T60" fmla="*/ 146 w 2054"/>
              <a:gd name="T61" fmla="*/ 2057 h 3420"/>
              <a:gd name="T62" fmla="*/ 79 w 2054"/>
              <a:gd name="T63" fmla="*/ 2256 h 3420"/>
              <a:gd name="T64" fmla="*/ 47 w 2054"/>
              <a:gd name="T65" fmla="*/ 2353 h 3420"/>
              <a:gd name="T66" fmla="*/ 43 w 2054"/>
              <a:gd name="T67" fmla="*/ 2462 h 3420"/>
              <a:gd name="T68" fmla="*/ 10 w 2054"/>
              <a:gd name="T69" fmla="*/ 2650 h 3420"/>
              <a:gd name="T70" fmla="*/ 13 w 2054"/>
              <a:gd name="T71" fmla="*/ 2724 h 3420"/>
              <a:gd name="T72" fmla="*/ 40 w 2054"/>
              <a:gd name="T73" fmla="*/ 2803 h 3420"/>
              <a:gd name="T74" fmla="*/ 35 w 2054"/>
              <a:gd name="T75" fmla="*/ 2932 h 3420"/>
              <a:gd name="T76" fmla="*/ 43 w 2054"/>
              <a:gd name="T77" fmla="*/ 3063 h 3420"/>
              <a:gd name="T78" fmla="*/ 49 w 2054"/>
              <a:gd name="T79" fmla="*/ 3117 h 3420"/>
              <a:gd name="T80" fmla="*/ 73 w 2054"/>
              <a:gd name="T81" fmla="*/ 3182 h 3420"/>
              <a:gd name="T82" fmla="*/ 137 w 2054"/>
              <a:gd name="T83" fmla="*/ 3119 h 3420"/>
              <a:gd name="T84" fmla="*/ 201 w 2054"/>
              <a:gd name="T85" fmla="*/ 3036 h 3420"/>
              <a:gd name="T86" fmla="*/ 196 w 2054"/>
              <a:gd name="T87" fmla="*/ 3164 h 3420"/>
              <a:gd name="T88" fmla="*/ 568 w 2054"/>
              <a:gd name="T89" fmla="*/ 3351 h 3420"/>
              <a:gd name="T90" fmla="*/ 778 w 2054"/>
              <a:gd name="T91" fmla="*/ 3189 h 3420"/>
              <a:gd name="T92" fmla="*/ 819 w 2054"/>
              <a:gd name="T93" fmla="*/ 3416 h 3420"/>
              <a:gd name="T94" fmla="*/ 898 w 2054"/>
              <a:gd name="T95" fmla="*/ 3327 h 3420"/>
              <a:gd name="T96" fmla="*/ 1073 w 2054"/>
              <a:gd name="T97" fmla="*/ 3333 h 3420"/>
              <a:gd name="T98" fmla="*/ 1250 w 2054"/>
              <a:gd name="T99" fmla="*/ 3340 h 3420"/>
              <a:gd name="T100" fmla="*/ 1303 w 2054"/>
              <a:gd name="T101" fmla="*/ 3344 h 3420"/>
              <a:gd name="T102" fmla="*/ 1374 w 2054"/>
              <a:gd name="T103" fmla="*/ 3358 h 3420"/>
              <a:gd name="T104" fmla="*/ 1691 w 2054"/>
              <a:gd name="T105" fmla="*/ 3223 h 3420"/>
              <a:gd name="T106" fmla="*/ 1891 w 2054"/>
              <a:gd name="T107" fmla="*/ 3046 h 3420"/>
              <a:gd name="T108" fmla="*/ 1846 w 2054"/>
              <a:gd name="T109" fmla="*/ 2862 h 3420"/>
              <a:gd name="T110" fmla="*/ 1892 w 2054"/>
              <a:gd name="T111" fmla="*/ 2767 h 3420"/>
              <a:gd name="T112" fmla="*/ 1909 w 2054"/>
              <a:gd name="T113" fmla="*/ 2699 h 3420"/>
              <a:gd name="T114" fmla="*/ 1758 w 2054"/>
              <a:gd name="T115" fmla="*/ 2603 h 3420"/>
              <a:gd name="T116" fmla="*/ 1760 w 2054"/>
              <a:gd name="T117" fmla="*/ 2497 h 3420"/>
              <a:gd name="T118" fmla="*/ 1843 w 2054"/>
              <a:gd name="T119" fmla="*/ 2341 h 3420"/>
              <a:gd name="T120" fmla="*/ 1920 w 2054"/>
              <a:gd name="T121" fmla="*/ 2242 h 3420"/>
              <a:gd name="T122" fmla="*/ 2044 w 2054"/>
              <a:gd name="T123" fmla="*/ 2143 h 3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54" h="3420">
                <a:moveTo>
                  <a:pt x="2027" y="2137"/>
                </a:moveTo>
                <a:lnTo>
                  <a:pt x="1977" y="2131"/>
                </a:lnTo>
                <a:lnTo>
                  <a:pt x="1953" y="2120"/>
                </a:lnTo>
                <a:lnTo>
                  <a:pt x="1945" y="2116"/>
                </a:lnTo>
                <a:lnTo>
                  <a:pt x="1944" y="2114"/>
                </a:lnTo>
                <a:lnTo>
                  <a:pt x="1941" y="2112"/>
                </a:lnTo>
                <a:lnTo>
                  <a:pt x="1926" y="2092"/>
                </a:lnTo>
                <a:lnTo>
                  <a:pt x="1919" y="2086"/>
                </a:lnTo>
                <a:lnTo>
                  <a:pt x="1877" y="2072"/>
                </a:lnTo>
                <a:lnTo>
                  <a:pt x="1866" y="2072"/>
                </a:lnTo>
                <a:lnTo>
                  <a:pt x="1863" y="2072"/>
                </a:lnTo>
                <a:lnTo>
                  <a:pt x="1839" y="2078"/>
                </a:lnTo>
                <a:lnTo>
                  <a:pt x="1834" y="2078"/>
                </a:lnTo>
                <a:lnTo>
                  <a:pt x="1828" y="2077"/>
                </a:lnTo>
                <a:lnTo>
                  <a:pt x="1819" y="2074"/>
                </a:lnTo>
                <a:lnTo>
                  <a:pt x="1814" y="2072"/>
                </a:lnTo>
                <a:lnTo>
                  <a:pt x="1811" y="2070"/>
                </a:lnTo>
                <a:lnTo>
                  <a:pt x="1804" y="2056"/>
                </a:lnTo>
                <a:lnTo>
                  <a:pt x="1798" y="2050"/>
                </a:lnTo>
                <a:lnTo>
                  <a:pt x="1791" y="2044"/>
                </a:lnTo>
                <a:lnTo>
                  <a:pt x="1785" y="2038"/>
                </a:lnTo>
                <a:lnTo>
                  <a:pt x="1779" y="2024"/>
                </a:lnTo>
                <a:lnTo>
                  <a:pt x="1777" y="2021"/>
                </a:lnTo>
                <a:lnTo>
                  <a:pt x="1775" y="2018"/>
                </a:lnTo>
                <a:lnTo>
                  <a:pt x="1763" y="2008"/>
                </a:lnTo>
                <a:lnTo>
                  <a:pt x="1762" y="2006"/>
                </a:lnTo>
                <a:lnTo>
                  <a:pt x="1761" y="2003"/>
                </a:lnTo>
                <a:lnTo>
                  <a:pt x="1761" y="2001"/>
                </a:lnTo>
                <a:lnTo>
                  <a:pt x="1761" y="2000"/>
                </a:lnTo>
                <a:lnTo>
                  <a:pt x="1761" y="2000"/>
                </a:lnTo>
                <a:lnTo>
                  <a:pt x="1761" y="1997"/>
                </a:lnTo>
                <a:lnTo>
                  <a:pt x="1762" y="1989"/>
                </a:lnTo>
                <a:lnTo>
                  <a:pt x="1763" y="1979"/>
                </a:lnTo>
                <a:lnTo>
                  <a:pt x="1763" y="1971"/>
                </a:lnTo>
                <a:lnTo>
                  <a:pt x="1762" y="1966"/>
                </a:lnTo>
                <a:lnTo>
                  <a:pt x="1755" y="1952"/>
                </a:lnTo>
                <a:lnTo>
                  <a:pt x="1750" y="1945"/>
                </a:lnTo>
                <a:lnTo>
                  <a:pt x="1744" y="1940"/>
                </a:lnTo>
                <a:lnTo>
                  <a:pt x="1715" y="1923"/>
                </a:lnTo>
                <a:lnTo>
                  <a:pt x="1699" y="1907"/>
                </a:lnTo>
                <a:lnTo>
                  <a:pt x="1694" y="1904"/>
                </a:lnTo>
                <a:lnTo>
                  <a:pt x="1691" y="1902"/>
                </a:lnTo>
                <a:lnTo>
                  <a:pt x="1687" y="1902"/>
                </a:lnTo>
                <a:lnTo>
                  <a:pt x="1682" y="1900"/>
                </a:lnTo>
                <a:lnTo>
                  <a:pt x="1679" y="1897"/>
                </a:lnTo>
                <a:lnTo>
                  <a:pt x="1678" y="1895"/>
                </a:lnTo>
                <a:lnTo>
                  <a:pt x="1677" y="1884"/>
                </a:lnTo>
                <a:lnTo>
                  <a:pt x="1677" y="1880"/>
                </a:lnTo>
                <a:lnTo>
                  <a:pt x="1678" y="1875"/>
                </a:lnTo>
                <a:lnTo>
                  <a:pt x="1680" y="1868"/>
                </a:lnTo>
                <a:lnTo>
                  <a:pt x="1682" y="1865"/>
                </a:lnTo>
                <a:lnTo>
                  <a:pt x="1684" y="1863"/>
                </a:lnTo>
                <a:lnTo>
                  <a:pt x="1685" y="1861"/>
                </a:lnTo>
                <a:lnTo>
                  <a:pt x="1686" y="1860"/>
                </a:lnTo>
                <a:lnTo>
                  <a:pt x="1689" y="1860"/>
                </a:lnTo>
                <a:lnTo>
                  <a:pt x="1691" y="1860"/>
                </a:lnTo>
                <a:lnTo>
                  <a:pt x="1696" y="1860"/>
                </a:lnTo>
                <a:lnTo>
                  <a:pt x="1698" y="1860"/>
                </a:lnTo>
                <a:lnTo>
                  <a:pt x="1699" y="1859"/>
                </a:lnTo>
                <a:lnTo>
                  <a:pt x="1701" y="1859"/>
                </a:lnTo>
                <a:lnTo>
                  <a:pt x="1704" y="1858"/>
                </a:lnTo>
                <a:lnTo>
                  <a:pt x="1705" y="1856"/>
                </a:lnTo>
                <a:lnTo>
                  <a:pt x="1706" y="1855"/>
                </a:lnTo>
                <a:lnTo>
                  <a:pt x="1708" y="1851"/>
                </a:lnTo>
                <a:lnTo>
                  <a:pt x="1711" y="1838"/>
                </a:lnTo>
                <a:lnTo>
                  <a:pt x="1712" y="1837"/>
                </a:lnTo>
                <a:lnTo>
                  <a:pt x="1714" y="1833"/>
                </a:lnTo>
                <a:lnTo>
                  <a:pt x="1717" y="1830"/>
                </a:lnTo>
                <a:lnTo>
                  <a:pt x="1725" y="1821"/>
                </a:lnTo>
                <a:lnTo>
                  <a:pt x="1731" y="1818"/>
                </a:lnTo>
                <a:lnTo>
                  <a:pt x="1732" y="1816"/>
                </a:lnTo>
                <a:lnTo>
                  <a:pt x="1733" y="1814"/>
                </a:lnTo>
                <a:lnTo>
                  <a:pt x="1734" y="1813"/>
                </a:lnTo>
                <a:lnTo>
                  <a:pt x="1734" y="1811"/>
                </a:lnTo>
                <a:lnTo>
                  <a:pt x="1734" y="1807"/>
                </a:lnTo>
                <a:lnTo>
                  <a:pt x="1734" y="1804"/>
                </a:lnTo>
                <a:lnTo>
                  <a:pt x="1733" y="1798"/>
                </a:lnTo>
                <a:lnTo>
                  <a:pt x="1731" y="1796"/>
                </a:lnTo>
                <a:lnTo>
                  <a:pt x="1729" y="1795"/>
                </a:lnTo>
                <a:lnTo>
                  <a:pt x="1724" y="1791"/>
                </a:lnTo>
                <a:lnTo>
                  <a:pt x="1720" y="1789"/>
                </a:lnTo>
                <a:lnTo>
                  <a:pt x="1713" y="1788"/>
                </a:lnTo>
                <a:lnTo>
                  <a:pt x="1679" y="1774"/>
                </a:lnTo>
                <a:lnTo>
                  <a:pt x="1643" y="1755"/>
                </a:lnTo>
                <a:lnTo>
                  <a:pt x="1627" y="1742"/>
                </a:lnTo>
                <a:lnTo>
                  <a:pt x="1621" y="1735"/>
                </a:lnTo>
                <a:lnTo>
                  <a:pt x="1613" y="1719"/>
                </a:lnTo>
                <a:lnTo>
                  <a:pt x="1613" y="1718"/>
                </a:lnTo>
                <a:lnTo>
                  <a:pt x="1612" y="1712"/>
                </a:lnTo>
                <a:lnTo>
                  <a:pt x="1612" y="1701"/>
                </a:lnTo>
                <a:lnTo>
                  <a:pt x="1613" y="1685"/>
                </a:lnTo>
                <a:lnTo>
                  <a:pt x="1612" y="1680"/>
                </a:lnTo>
                <a:lnTo>
                  <a:pt x="1606" y="1658"/>
                </a:lnTo>
                <a:lnTo>
                  <a:pt x="1605" y="1654"/>
                </a:lnTo>
                <a:lnTo>
                  <a:pt x="1588" y="1630"/>
                </a:lnTo>
                <a:lnTo>
                  <a:pt x="1586" y="1628"/>
                </a:lnTo>
                <a:lnTo>
                  <a:pt x="1565" y="1614"/>
                </a:lnTo>
                <a:lnTo>
                  <a:pt x="1564" y="1613"/>
                </a:lnTo>
                <a:lnTo>
                  <a:pt x="1558" y="1612"/>
                </a:lnTo>
                <a:lnTo>
                  <a:pt x="1553" y="1612"/>
                </a:lnTo>
                <a:lnTo>
                  <a:pt x="1535" y="1613"/>
                </a:lnTo>
                <a:lnTo>
                  <a:pt x="1529" y="1613"/>
                </a:lnTo>
                <a:lnTo>
                  <a:pt x="1524" y="1612"/>
                </a:lnTo>
                <a:lnTo>
                  <a:pt x="1521" y="1610"/>
                </a:lnTo>
                <a:lnTo>
                  <a:pt x="1517" y="1608"/>
                </a:lnTo>
                <a:lnTo>
                  <a:pt x="1510" y="1602"/>
                </a:lnTo>
                <a:lnTo>
                  <a:pt x="1508" y="1599"/>
                </a:lnTo>
                <a:lnTo>
                  <a:pt x="1506" y="1595"/>
                </a:lnTo>
                <a:lnTo>
                  <a:pt x="1507" y="1593"/>
                </a:lnTo>
                <a:lnTo>
                  <a:pt x="1508" y="1588"/>
                </a:lnTo>
                <a:lnTo>
                  <a:pt x="1509" y="1585"/>
                </a:lnTo>
                <a:lnTo>
                  <a:pt x="1512" y="1580"/>
                </a:lnTo>
                <a:lnTo>
                  <a:pt x="1512" y="1578"/>
                </a:lnTo>
                <a:lnTo>
                  <a:pt x="1513" y="1577"/>
                </a:lnTo>
                <a:lnTo>
                  <a:pt x="1514" y="1574"/>
                </a:lnTo>
                <a:lnTo>
                  <a:pt x="1523" y="1566"/>
                </a:lnTo>
                <a:lnTo>
                  <a:pt x="1529" y="1560"/>
                </a:lnTo>
                <a:lnTo>
                  <a:pt x="1535" y="1556"/>
                </a:lnTo>
                <a:lnTo>
                  <a:pt x="1540" y="1549"/>
                </a:lnTo>
                <a:lnTo>
                  <a:pt x="1543" y="1546"/>
                </a:lnTo>
                <a:lnTo>
                  <a:pt x="1547" y="1541"/>
                </a:lnTo>
                <a:lnTo>
                  <a:pt x="1550" y="1538"/>
                </a:lnTo>
                <a:lnTo>
                  <a:pt x="1558" y="1532"/>
                </a:lnTo>
                <a:lnTo>
                  <a:pt x="1559" y="1530"/>
                </a:lnTo>
                <a:lnTo>
                  <a:pt x="1563" y="1528"/>
                </a:lnTo>
                <a:lnTo>
                  <a:pt x="1567" y="1525"/>
                </a:lnTo>
                <a:lnTo>
                  <a:pt x="1576" y="1518"/>
                </a:lnTo>
                <a:lnTo>
                  <a:pt x="1580" y="1514"/>
                </a:lnTo>
                <a:lnTo>
                  <a:pt x="1581" y="1513"/>
                </a:lnTo>
                <a:lnTo>
                  <a:pt x="1581" y="1510"/>
                </a:lnTo>
                <a:lnTo>
                  <a:pt x="1581" y="1508"/>
                </a:lnTo>
                <a:lnTo>
                  <a:pt x="1581" y="1506"/>
                </a:lnTo>
                <a:lnTo>
                  <a:pt x="1573" y="1478"/>
                </a:lnTo>
                <a:lnTo>
                  <a:pt x="1573" y="1475"/>
                </a:lnTo>
                <a:lnTo>
                  <a:pt x="1573" y="1473"/>
                </a:lnTo>
                <a:lnTo>
                  <a:pt x="1580" y="1460"/>
                </a:lnTo>
                <a:lnTo>
                  <a:pt x="1581" y="1455"/>
                </a:lnTo>
                <a:lnTo>
                  <a:pt x="1583" y="1446"/>
                </a:lnTo>
                <a:lnTo>
                  <a:pt x="1584" y="1442"/>
                </a:lnTo>
                <a:lnTo>
                  <a:pt x="1585" y="1440"/>
                </a:lnTo>
                <a:lnTo>
                  <a:pt x="1585" y="1430"/>
                </a:lnTo>
                <a:lnTo>
                  <a:pt x="1590" y="1411"/>
                </a:lnTo>
                <a:lnTo>
                  <a:pt x="1594" y="1396"/>
                </a:lnTo>
                <a:lnTo>
                  <a:pt x="1599" y="1391"/>
                </a:lnTo>
                <a:lnTo>
                  <a:pt x="1604" y="1380"/>
                </a:lnTo>
                <a:lnTo>
                  <a:pt x="1605" y="1374"/>
                </a:lnTo>
                <a:lnTo>
                  <a:pt x="1607" y="1370"/>
                </a:lnTo>
                <a:lnTo>
                  <a:pt x="1609" y="1367"/>
                </a:lnTo>
                <a:lnTo>
                  <a:pt x="1612" y="1363"/>
                </a:lnTo>
                <a:lnTo>
                  <a:pt x="1625" y="1352"/>
                </a:lnTo>
                <a:lnTo>
                  <a:pt x="1627" y="1351"/>
                </a:lnTo>
                <a:lnTo>
                  <a:pt x="1656" y="1338"/>
                </a:lnTo>
                <a:lnTo>
                  <a:pt x="1680" y="1334"/>
                </a:lnTo>
                <a:lnTo>
                  <a:pt x="1683" y="1334"/>
                </a:lnTo>
                <a:lnTo>
                  <a:pt x="1693" y="1335"/>
                </a:lnTo>
                <a:lnTo>
                  <a:pt x="1696" y="1335"/>
                </a:lnTo>
                <a:lnTo>
                  <a:pt x="1706" y="1334"/>
                </a:lnTo>
                <a:lnTo>
                  <a:pt x="1746" y="1334"/>
                </a:lnTo>
                <a:lnTo>
                  <a:pt x="1747" y="1333"/>
                </a:lnTo>
                <a:lnTo>
                  <a:pt x="1749" y="1333"/>
                </a:lnTo>
                <a:lnTo>
                  <a:pt x="1750" y="1331"/>
                </a:lnTo>
                <a:lnTo>
                  <a:pt x="1750" y="1330"/>
                </a:lnTo>
                <a:lnTo>
                  <a:pt x="1749" y="1328"/>
                </a:lnTo>
                <a:lnTo>
                  <a:pt x="1744" y="1325"/>
                </a:lnTo>
                <a:lnTo>
                  <a:pt x="1743" y="1324"/>
                </a:lnTo>
                <a:lnTo>
                  <a:pt x="1742" y="1323"/>
                </a:lnTo>
                <a:lnTo>
                  <a:pt x="1741" y="1321"/>
                </a:lnTo>
                <a:lnTo>
                  <a:pt x="1739" y="1319"/>
                </a:lnTo>
                <a:lnTo>
                  <a:pt x="1735" y="1312"/>
                </a:lnTo>
                <a:lnTo>
                  <a:pt x="1731" y="1305"/>
                </a:lnTo>
                <a:lnTo>
                  <a:pt x="1728" y="1302"/>
                </a:lnTo>
                <a:lnTo>
                  <a:pt x="1728" y="1298"/>
                </a:lnTo>
                <a:lnTo>
                  <a:pt x="1729" y="1297"/>
                </a:lnTo>
                <a:lnTo>
                  <a:pt x="1731" y="1295"/>
                </a:lnTo>
                <a:lnTo>
                  <a:pt x="1737" y="1292"/>
                </a:lnTo>
                <a:lnTo>
                  <a:pt x="1739" y="1291"/>
                </a:lnTo>
                <a:lnTo>
                  <a:pt x="1740" y="1290"/>
                </a:lnTo>
                <a:lnTo>
                  <a:pt x="1741" y="1289"/>
                </a:lnTo>
                <a:lnTo>
                  <a:pt x="1742" y="1287"/>
                </a:lnTo>
                <a:lnTo>
                  <a:pt x="1743" y="1284"/>
                </a:lnTo>
                <a:lnTo>
                  <a:pt x="1744" y="1271"/>
                </a:lnTo>
                <a:lnTo>
                  <a:pt x="1746" y="1267"/>
                </a:lnTo>
                <a:lnTo>
                  <a:pt x="1750" y="1256"/>
                </a:lnTo>
                <a:lnTo>
                  <a:pt x="1750" y="1253"/>
                </a:lnTo>
                <a:lnTo>
                  <a:pt x="1750" y="1250"/>
                </a:lnTo>
                <a:lnTo>
                  <a:pt x="1749" y="1248"/>
                </a:lnTo>
                <a:lnTo>
                  <a:pt x="1747" y="1245"/>
                </a:lnTo>
                <a:lnTo>
                  <a:pt x="1744" y="1241"/>
                </a:lnTo>
                <a:lnTo>
                  <a:pt x="1744" y="1239"/>
                </a:lnTo>
                <a:lnTo>
                  <a:pt x="1744" y="1236"/>
                </a:lnTo>
                <a:lnTo>
                  <a:pt x="1747" y="1232"/>
                </a:lnTo>
                <a:lnTo>
                  <a:pt x="1748" y="1231"/>
                </a:lnTo>
                <a:lnTo>
                  <a:pt x="1751" y="1219"/>
                </a:lnTo>
                <a:lnTo>
                  <a:pt x="1753" y="1212"/>
                </a:lnTo>
                <a:lnTo>
                  <a:pt x="1754" y="1210"/>
                </a:lnTo>
                <a:lnTo>
                  <a:pt x="1755" y="1208"/>
                </a:lnTo>
                <a:lnTo>
                  <a:pt x="1757" y="1205"/>
                </a:lnTo>
                <a:lnTo>
                  <a:pt x="1760" y="1203"/>
                </a:lnTo>
                <a:lnTo>
                  <a:pt x="1760" y="1198"/>
                </a:lnTo>
                <a:lnTo>
                  <a:pt x="1760" y="1193"/>
                </a:lnTo>
                <a:lnTo>
                  <a:pt x="1756" y="1186"/>
                </a:lnTo>
                <a:lnTo>
                  <a:pt x="1755" y="1180"/>
                </a:lnTo>
                <a:lnTo>
                  <a:pt x="1753" y="1162"/>
                </a:lnTo>
                <a:lnTo>
                  <a:pt x="1751" y="1157"/>
                </a:lnTo>
                <a:lnTo>
                  <a:pt x="1749" y="1155"/>
                </a:lnTo>
                <a:lnTo>
                  <a:pt x="1727" y="1145"/>
                </a:lnTo>
                <a:lnTo>
                  <a:pt x="1725" y="1143"/>
                </a:lnTo>
                <a:lnTo>
                  <a:pt x="1722" y="1141"/>
                </a:lnTo>
                <a:lnTo>
                  <a:pt x="1718" y="1133"/>
                </a:lnTo>
                <a:lnTo>
                  <a:pt x="1715" y="1130"/>
                </a:lnTo>
                <a:lnTo>
                  <a:pt x="1714" y="1129"/>
                </a:lnTo>
                <a:lnTo>
                  <a:pt x="1712" y="1128"/>
                </a:lnTo>
                <a:lnTo>
                  <a:pt x="1710" y="1128"/>
                </a:lnTo>
                <a:lnTo>
                  <a:pt x="1707" y="1128"/>
                </a:lnTo>
                <a:lnTo>
                  <a:pt x="1705" y="1127"/>
                </a:lnTo>
                <a:lnTo>
                  <a:pt x="1703" y="1128"/>
                </a:lnTo>
                <a:lnTo>
                  <a:pt x="1700" y="1128"/>
                </a:lnTo>
                <a:lnTo>
                  <a:pt x="1698" y="1129"/>
                </a:lnTo>
                <a:lnTo>
                  <a:pt x="1697" y="1130"/>
                </a:lnTo>
                <a:lnTo>
                  <a:pt x="1694" y="1131"/>
                </a:lnTo>
                <a:lnTo>
                  <a:pt x="1691" y="1133"/>
                </a:lnTo>
                <a:lnTo>
                  <a:pt x="1686" y="1134"/>
                </a:lnTo>
                <a:lnTo>
                  <a:pt x="1658" y="1135"/>
                </a:lnTo>
                <a:lnTo>
                  <a:pt x="1644" y="1138"/>
                </a:lnTo>
                <a:lnTo>
                  <a:pt x="1641" y="1141"/>
                </a:lnTo>
                <a:lnTo>
                  <a:pt x="1639" y="1143"/>
                </a:lnTo>
                <a:lnTo>
                  <a:pt x="1637" y="1144"/>
                </a:lnTo>
                <a:lnTo>
                  <a:pt x="1635" y="1145"/>
                </a:lnTo>
                <a:lnTo>
                  <a:pt x="1632" y="1148"/>
                </a:lnTo>
                <a:lnTo>
                  <a:pt x="1611" y="1151"/>
                </a:lnTo>
                <a:lnTo>
                  <a:pt x="1608" y="1151"/>
                </a:lnTo>
                <a:lnTo>
                  <a:pt x="1607" y="1150"/>
                </a:lnTo>
                <a:lnTo>
                  <a:pt x="1605" y="1150"/>
                </a:lnTo>
                <a:lnTo>
                  <a:pt x="1593" y="1152"/>
                </a:lnTo>
                <a:lnTo>
                  <a:pt x="1591" y="1154"/>
                </a:lnTo>
                <a:lnTo>
                  <a:pt x="1590" y="1155"/>
                </a:lnTo>
                <a:lnTo>
                  <a:pt x="1586" y="1158"/>
                </a:lnTo>
                <a:lnTo>
                  <a:pt x="1585" y="1159"/>
                </a:lnTo>
                <a:lnTo>
                  <a:pt x="1583" y="1159"/>
                </a:lnTo>
                <a:lnTo>
                  <a:pt x="1579" y="1159"/>
                </a:lnTo>
                <a:lnTo>
                  <a:pt x="1577" y="1161"/>
                </a:lnTo>
                <a:lnTo>
                  <a:pt x="1571" y="1165"/>
                </a:lnTo>
                <a:lnTo>
                  <a:pt x="1567" y="1168"/>
                </a:lnTo>
                <a:lnTo>
                  <a:pt x="1565" y="1170"/>
                </a:lnTo>
                <a:lnTo>
                  <a:pt x="1564" y="1170"/>
                </a:lnTo>
                <a:lnTo>
                  <a:pt x="1564" y="1170"/>
                </a:lnTo>
                <a:lnTo>
                  <a:pt x="1562" y="1173"/>
                </a:lnTo>
                <a:lnTo>
                  <a:pt x="1557" y="1180"/>
                </a:lnTo>
                <a:lnTo>
                  <a:pt x="1556" y="1182"/>
                </a:lnTo>
                <a:lnTo>
                  <a:pt x="1555" y="1183"/>
                </a:lnTo>
                <a:lnTo>
                  <a:pt x="1547" y="1186"/>
                </a:lnTo>
                <a:lnTo>
                  <a:pt x="1538" y="1189"/>
                </a:lnTo>
                <a:lnTo>
                  <a:pt x="1536" y="1189"/>
                </a:lnTo>
                <a:lnTo>
                  <a:pt x="1534" y="1187"/>
                </a:lnTo>
                <a:lnTo>
                  <a:pt x="1530" y="1186"/>
                </a:lnTo>
                <a:lnTo>
                  <a:pt x="1528" y="1183"/>
                </a:lnTo>
                <a:lnTo>
                  <a:pt x="1526" y="1179"/>
                </a:lnTo>
                <a:lnTo>
                  <a:pt x="1524" y="1176"/>
                </a:lnTo>
                <a:lnTo>
                  <a:pt x="1523" y="1172"/>
                </a:lnTo>
                <a:lnTo>
                  <a:pt x="1522" y="1169"/>
                </a:lnTo>
                <a:lnTo>
                  <a:pt x="1520" y="1166"/>
                </a:lnTo>
                <a:lnTo>
                  <a:pt x="1519" y="1164"/>
                </a:lnTo>
                <a:lnTo>
                  <a:pt x="1515" y="1164"/>
                </a:lnTo>
                <a:lnTo>
                  <a:pt x="1510" y="1163"/>
                </a:lnTo>
                <a:lnTo>
                  <a:pt x="1507" y="1159"/>
                </a:lnTo>
                <a:lnTo>
                  <a:pt x="1505" y="1156"/>
                </a:lnTo>
                <a:lnTo>
                  <a:pt x="1501" y="1147"/>
                </a:lnTo>
                <a:lnTo>
                  <a:pt x="1499" y="1142"/>
                </a:lnTo>
                <a:lnTo>
                  <a:pt x="1477" y="1111"/>
                </a:lnTo>
                <a:lnTo>
                  <a:pt x="1475" y="1108"/>
                </a:lnTo>
                <a:lnTo>
                  <a:pt x="1473" y="1107"/>
                </a:lnTo>
                <a:lnTo>
                  <a:pt x="1465" y="1104"/>
                </a:lnTo>
                <a:lnTo>
                  <a:pt x="1460" y="1100"/>
                </a:lnTo>
                <a:lnTo>
                  <a:pt x="1453" y="1093"/>
                </a:lnTo>
                <a:lnTo>
                  <a:pt x="1446" y="1076"/>
                </a:lnTo>
                <a:lnTo>
                  <a:pt x="1443" y="1070"/>
                </a:lnTo>
                <a:lnTo>
                  <a:pt x="1441" y="1067"/>
                </a:lnTo>
                <a:lnTo>
                  <a:pt x="1439" y="1065"/>
                </a:lnTo>
                <a:lnTo>
                  <a:pt x="1437" y="1064"/>
                </a:lnTo>
                <a:lnTo>
                  <a:pt x="1435" y="1064"/>
                </a:lnTo>
                <a:lnTo>
                  <a:pt x="1432" y="1063"/>
                </a:lnTo>
                <a:lnTo>
                  <a:pt x="1429" y="1063"/>
                </a:lnTo>
                <a:lnTo>
                  <a:pt x="1427" y="1062"/>
                </a:lnTo>
                <a:lnTo>
                  <a:pt x="1424" y="1060"/>
                </a:lnTo>
                <a:lnTo>
                  <a:pt x="1423" y="1058"/>
                </a:lnTo>
                <a:lnTo>
                  <a:pt x="1423" y="1056"/>
                </a:lnTo>
                <a:lnTo>
                  <a:pt x="1424" y="1053"/>
                </a:lnTo>
                <a:lnTo>
                  <a:pt x="1424" y="1051"/>
                </a:lnTo>
                <a:lnTo>
                  <a:pt x="1424" y="1048"/>
                </a:lnTo>
                <a:lnTo>
                  <a:pt x="1423" y="1045"/>
                </a:lnTo>
                <a:lnTo>
                  <a:pt x="1421" y="1044"/>
                </a:lnTo>
                <a:lnTo>
                  <a:pt x="1417" y="1042"/>
                </a:lnTo>
                <a:lnTo>
                  <a:pt x="1416" y="1039"/>
                </a:lnTo>
                <a:lnTo>
                  <a:pt x="1416" y="1037"/>
                </a:lnTo>
                <a:lnTo>
                  <a:pt x="1416" y="1036"/>
                </a:lnTo>
                <a:lnTo>
                  <a:pt x="1417" y="1035"/>
                </a:lnTo>
                <a:lnTo>
                  <a:pt x="1418" y="1032"/>
                </a:lnTo>
                <a:lnTo>
                  <a:pt x="1417" y="1031"/>
                </a:lnTo>
                <a:lnTo>
                  <a:pt x="1410" y="1022"/>
                </a:lnTo>
                <a:lnTo>
                  <a:pt x="1408" y="1020"/>
                </a:lnTo>
                <a:lnTo>
                  <a:pt x="1407" y="1020"/>
                </a:lnTo>
                <a:lnTo>
                  <a:pt x="1404" y="1021"/>
                </a:lnTo>
                <a:lnTo>
                  <a:pt x="1404" y="1022"/>
                </a:lnTo>
                <a:lnTo>
                  <a:pt x="1404" y="1025"/>
                </a:lnTo>
                <a:lnTo>
                  <a:pt x="1404" y="1028"/>
                </a:lnTo>
                <a:lnTo>
                  <a:pt x="1404" y="1030"/>
                </a:lnTo>
                <a:lnTo>
                  <a:pt x="1403" y="1031"/>
                </a:lnTo>
                <a:lnTo>
                  <a:pt x="1401" y="1031"/>
                </a:lnTo>
                <a:lnTo>
                  <a:pt x="1399" y="1030"/>
                </a:lnTo>
                <a:lnTo>
                  <a:pt x="1396" y="1029"/>
                </a:lnTo>
                <a:lnTo>
                  <a:pt x="1396" y="1027"/>
                </a:lnTo>
                <a:lnTo>
                  <a:pt x="1396" y="1024"/>
                </a:lnTo>
                <a:lnTo>
                  <a:pt x="1396" y="1022"/>
                </a:lnTo>
                <a:lnTo>
                  <a:pt x="1395" y="1017"/>
                </a:lnTo>
                <a:lnTo>
                  <a:pt x="1390" y="1003"/>
                </a:lnTo>
                <a:lnTo>
                  <a:pt x="1388" y="1000"/>
                </a:lnTo>
                <a:lnTo>
                  <a:pt x="1386" y="997"/>
                </a:lnTo>
                <a:lnTo>
                  <a:pt x="1383" y="996"/>
                </a:lnTo>
                <a:lnTo>
                  <a:pt x="1378" y="996"/>
                </a:lnTo>
                <a:lnTo>
                  <a:pt x="1375" y="996"/>
                </a:lnTo>
                <a:lnTo>
                  <a:pt x="1373" y="995"/>
                </a:lnTo>
                <a:lnTo>
                  <a:pt x="1373" y="993"/>
                </a:lnTo>
                <a:lnTo>
                  <a:pt x="1373" y="988"/>
                </a:lnTo>
                <a:lnTo>
                  <a:pt x="1373" y="985"/>
                </a:lnTo>
                <a:lnTo>
                  <a:pt x="1373" y="980"/>
                </a:lnTo>
                <a:lnTo>
                  <a:pt x="1371" y="978"/>
                </a:lnTo>
                <a:lnTo>
                  <a:pt x="1368" y="976"/>
                </a:lnTo>
                <a:lnTo>
                  <a:pt x="1361" y="975"/>
                </a:lnTo>
                <a:lnTo>
                  <a:pt x="1359" y="976"/>
                </a:lnTo>
                <a:lnTo>
                  <a:pt x="1357" y="976"/>
                </a:lnTo>
                <a:lnTo>
                  <a:pt x="1356" y="978"/>
                </a:lnTo>
                <a:lnTo>
                  <a:pt x="1353" y="979"/>
                </a:lnTo>
                <a:lnTo>
                  <a:pt x="1351" y="979"/>
                </a:lnTo>
                <a:lnTo>
                  <a:pt x="1346" y="975"/>
                </a:lnTo>
                <a:lnTo>
                  <a:pt x="1344" y="972"/>
                </a:lnTo>
                <a:lnTo>
                  <a:pt x="1338" y="961"/>
                </a:lnTo>
                <a:lnTo>
                  <a:pt x="1338" y="960"/>
                </a:lnTo>
                <a:lnTo>
                  <a:pt x="1337" y="958"/>
                </a:lnTo>
                <a:lnTo>
                  <a:pt x="1336" y="947"/>
                </a:lnTo>
                <a:lnTo>
                  <a:pt x="1335" y="945"/>
                </a:lnTo>
                <a:lnTo>
                  <a:pt x="1333" y="943"/>
                </a:lnTo>
                <a:lnTo>
                  <a:pt x="1332" y="943"/>
                </a:lnTo>
                <a:lnTo>
                  <a:pt x="1331" y="942"/>
                </a:lnTo>
                <a:lnTo>
                  <a:pt x="1329" y="940"/>
                </a:lnTo>
                <a:lnTo>
                  <a:pt x="1326" y="940"/>
                </a:lnTo>
                <a:lnTo>
                  <a:pt x="1317" y="942"/>
                </a:lnTo>
                <a:lnTo>
                  <a:pt x="1308" y="943"/>
                </a:lnTo>
                <a:lnTo>
                  <a:pt x="1305" y="944"/>
                </a:lnTo>
                <a:lnTo>
                  <a:pt x="1302" y="944"/>
                </a:lnTo>
                <a:lnTo>
                  <a:pt x="1295" y="942"/>
                </a:lnTo>
                <a:lnTo>
                  <a:pt x="1308" y="930"/>
                </a:lnTo>
                <a:lnTo>
                  <a:pt x="1324" y="923"/>
                </a:lnTo>
                <a:lnTo>
                  <a:pt x="1337" y="915"/>
                </a:lnTo>
                <a:lnTo>
                  <a:pt x="1343" y="897"/>
                </a:lnTo>
                <a:lnTo>
                  <a:pt x="1338" y="882"/>
                </a:lnTo>
                <a:lnTo>
                  <a:pt x="1328" y="873"/>
                </a:lnTo>
                <a:lnTo>
                  <a:pt x="1312" y="868"/>
                </a:lnTo>
                <a:lnTo>
                  <a:pt x="1296" y="868"/>
                </a:lnTo>
                <a:lnTo>
                  <a:pt x="1290" y="873"/>
                </a:lnTo>
                <a:lnTo>
                  <a:pt x="1281" y="881"/>
                </a:lnTo>
                <a:lnTo>
                  <a:pt x="1273" y="884"/>
                </a:lnTo>
                <a:lnTo>
                  <a:pt x="1266" y="866"/>
                </a:lnTo>
                <a:lnTo>
                  <a:pt x="1259" y="859"/>
                </a:lnTo>
                <a:lnTo>
                  <a:pt x="1244" y="851"/>
                </a:lnTo>
                <a:lnTo>
                  <a:pt x="1233" y="837"/>
                </a:lnTo>
                <a:lnTo>
                  <a:pt x="1239" y="824"/>
                </a:lnTo>
                <a:lnTo>
                  <a:pt x="1255" y="818"/>
                </a:lnTo>
                <a:lnTo>
                  <a:pt x="1275" y="823"/>
                </a:lnTo>
                <a:lnTo>
                  <a:pt x="1297" y="785"/>
                </a:lnTo>
                <a:lnTo>
                  <a:pt x="1326" y="761"/>
                </a:lnTo>
                <a:lnTo>
                  <a:pt x="1331" y="750"/>
                </a:lnTo>
                <a:lnTo>
                  <a:pt x="1332" y="742"/>
                </a:lnTo>
                <a:lnTo>
                  <a:pt x="1337" y="718"/>
                </a:lnTo>
                <a:lnTo>
                  <a:pt x="1339" y="714"/>
                </a:lnTo>
                <a:lnTo>
                  <a:pt x="1339" y="711"/>
                </a:lnTo>
                <a:lnTo>
                  <a:pt x="1338" y="707"/>
                </a:lnTo>
                <a:lnTo>
                  <a:pt x="1336" y="705"/>
                </a:lnTo>
                <a:lnTo>
                  <a:pt x="1335" y="701"/>
                </a:lnTo>
                <a:lnTo>
                  <a:pt x="1333" y="698"/>
                </a:lnTo>
                <a:lnTo>
                  <a:pt x="1333" y="696"/>
                </a:lnTo>
                <a:lnTo>
                  <a:pt x="1335" y="670"/>
                </a:lnTo>
                <a:lnTo>
                  <a:pt x="1337" y="658"/>
                </a:lnTo>
                <a:lnTo>
                  <a:pt x="1342" y="647"/>
                </a:lnTo>
                <a:lnTo>
                  <a:pt x="1337" y="633"/>
                </a:lnTo>
                <a:lnTo>
                  <a:pt x="1340" y="616"/>
                </a:lnTo>
                <a:lnTo>
                  <a:pt x="1351" y="590"/>
                </a:lnTo>
                <a:lnTo>
                  <a:pt x="1352" y="574"/>
                </a:lnTo>
                <a:lnTo>
                  <a:pt x="1353" y="569"/>
                </a:lnTo>
                <a:lnTo>
                  <a:pt x="1356" y="562"/>
                </a:lnTo>
                <a:lnTo>
                  <a:pt x="1366" y="548"/>
                </a:lnTo>
                <a:lnTo>
                  <a:pt x="1369" y="542"/>
                </a:lnTo>
                <a:lnTo>
                  <a:pt x="1365" y="532"/>
                </a:lnTo>
                <a:lnTo>
                  <a:pt x="1365" y="523"/>
                </a:lnTo>
                <a:lnTo>
                  <a:pt x="1373" y="502"/>
                </a:lnTo>
                <a:lnTo>
                  <a:pt x="1368" y="488"/>
                </a:lnTo>
                <a:lnTo>
                  <a:pt x="1382" y="458"/>
                </a:lnTo>
                <a:lnTo>
                  <a:pt x="1383" y="440"/>
                </a:lnTo>
                <a:lnTo>
                  <a:pt x="1380" y="432"/>
                </a:lnTo>
                <a:lnTo>
                  <a:pt x="1369" y="418"/>
                </a:lnTo>
                <a:lnTo>
                  <a:pt x="1367" y="410"/>
                </a:lnTo>
                <a:lnTo>
                  <a:pt x="1366" y="402"/>
                </a:lnTo>
                <a:lnTo>
                  <a:pt x="1363" y="387"/>
                </a:lnTo>
                <a:lnTo>
                  <a:pt x="1361" y="333"/>
                </a:lnTo>
                <a:lnTo>
                  <a:pt x="1366" y="308"/>
                </a:lnTo>
                <a:lnTo>
                  <a:pt x="1366" y="290"/>
                </a:lnTo>
                <a:lnTo>
                  <a:pt x="1365" y="287"/>
                </a:lnTo>
                <a:lnTo>
                  <a:pt x="1361" y="281"/>
                </a:lnTo>
                <a:lnTo>
                  <a:pt x="1360" y="274"/>
                </a:lnTo>
                <a:lnTo>
                  <a:pt x="1356" y="268"/>
                </a:lnTo>
                <a:lnTo>
                  <a:pt x="1354" y="263"/>
                </a:lnTo>
                <a:lnTo>
                  <a:pt x="1354" y="259"/>
                </a:lnTo>
                <a:lnTo>
                  <a:pt x="1353" y="255"/>
                </a:lnTo>
                <a:lnTo>
                  <a:pt x="1352" y="252"/>
                </a:lnTo>
                <a:lnTo>
                  <a:pt x="1350" y="248"/>
                </a:lnTo>
                <a:lnTo>
                  <a:pt x="1339" y="240"/>
                </a:lnTo>
                <a:lnTo>
                  <a:pt x="1338" y="238"/>
                </a:lnTo>
                <a:lnTo>
                  <a:pt x="1344" y="175"/>
                </a:lnTo>
                <a:lnTo>
                  <a:pt x="1332" y="149"/>
                </a:lnTo>
                <a:lnTo>
                  <a:pt x="1324" y="137"/>
                </a:lnTo>
                <a:lnTo>
                  <a:pt x="1315" y="129"/>
                </a:lnTo>
                <a:lnTo>
                  <a:pt x="1308" y="128"/>
                </a:lnTo>
                <a:lnTo>
                  <a:pt x="1291" y="126"/>
                </a:lnTo>
                <a:lnTo>
                  <a:pt x="1286" y="122"/>
                </a:lnTo>
                <a:lnTo>
                  <a:pt x="1277" y="116"/>
                </a:lnTo>
                <a:lnTo>
                  <a:pt x="1238" y="93"/>
                </a:lnTo>
                <a:lnTo>
                  <a:pt x="1231" y="91"/>
                </a:lnTo>
                <a:lnTo>
                  <a:pt x="1223" y="90"/>
                </a:lnTo>
                <a:lnTo>
                  <a:pt x="1209" y="93"/>
                </a:lnTo>
                <a:lnTo>
                  <a:pt x="1199" y="93"/>
                </a:lnTo>
                <a:lnTo>
                  <a:pt x="1191" y="91"/>
                </a:lnTo>
                <a:lnTo>
                  <a:pt x="1185" y="85"/>
                </a:lnTo>
                <a:lnTo>
                  <a:pt x="1183" y="77"/>
                </a:lnTo>
                <a:lnTo>
                  <a:pt x="1182" y="58"/>
                </a:lnTo>
                <a:lnTo>
                  <a:pt x="1180" y="48"/>
                </a:lnTo>
                <a:lnTo>
                  <a:pt x="1174" y="42"/>
                </a:lnTo>
                <a:lnTo>
                  <a:pt x="1166" y="37"/>
                </a:lnTo>
                <a:lnTo>
                  <a:pt x="1149" y="31"/>
                </a:lnTo>
                <a:lnTo>
                  <a:pt x="1133" y="29"/>
                </a:lnTo>
                <a:lnTo>
                  <a:pt x="1124" y="28"/>
                </a:lnTo>
                <a:lnTo>
                  <a:pt x="1117" y="30"/>
                </a:lnTo>
                <a:lnTo>
                  <a:pt x="1106" y="39"/>
                </a:lnTo>
                <a:lnTo>
                  <a:pt x="1097" y="43"/>
                </a:lnTo>
                <a:lnTo>
                  <a:pt x="1077" y="42"/>
                </a:lnTo>
                <a:lnTo>
                  <a:pt x="1061" y="38"/>
                </a:lnTo>
                <a:lnTo>
                  <a:pt x="995" y="8"/>
                </a:lnTo>
                <a:lnTo>
                  <a:pt x="989" y="3"/>
                </a:lnTo>
                <a:lnTo>
                  <a:pt x="986" y="2"/>
                </a:lnTo>
                <a:lnTo>
                  <a:pt x="984" y="0"/>
                </a:lnTo>
                <a:lnTo>
                  <a:pt x="953" y="1"/>
                </a:lnTo>
                <a:lnTo>
                  <a:pt x="935" y="5"/>
                </a:lnTo>
                <a:lnTo>
                  <a:pt x="919" y="10"/>
                </a:lnTo>
                <a:lnTo>
                  <a:pt x="905" y="17"/>
                </a:lnTo>
                <a:lnTo>
                  <a:pt x="900" y="23"/>
                </a:lnTo>
                <a:lnTo>
                  <a:pt x="896" y="29"/>
                </a:lnTo>
                <a:lnTo>
                  <a:pt x="884" y="57"/>
                </a:lnTo>
                <a:lnTo>
                  <a:pt x="883" y="60"/>
                </a:lnTo>
                <a:lnTo>
                  <a:pt x="877" y="66"/>
                </a:lnTo>
                <a:lnTo>
                  <a:pt x="873" y="69"/>
                </a:lnTo>
                <a:lnTo>
                  <a:pt x="871" y="67"/>
                </a:lnTo>
                <a:lnTo>
                  <a:pt x="868" y="60"/>
                </a:lnTo>
                <a:lnTo>
                  <a:pt x="859" y="58"/>
                </a:lnTo>
                <a:lnTo>
                  <a:pt x="844" y="60"/>
                </a:lnTo>
                <a:lnTo>
                  <a:pt x="840" y="63"/>
                </a:lnTo>
                <a:lnTo>
                  <a:pt x="826" y="80"/>
                </a:lnTo>
                <a:lnTo>
                  <a:pt x="841" y="80"/>
                </a:lnTo>
                <a:lnTo>
                  <a:pt x="863" y="93"/>
                </a:lnTo>
                <a:lnTo>
                  <a:pt x="882" y="99"/>
                </a:lnTo>
                <a:lnTo>
                  <a:pt x="889" y="101"/>
                </a:lnTo>
                <a:lnTo>
                  <a:pt x="896" y="104"/>
                </a:lnTo>
                <a:lnTo>
                  <a:pt x="906" y="99"/>
                </a:lnTo>
                <a:lnTo>
                  <a:pt x="961" y="94"/>
                </a:lnTo>
                <a:lnTo>
                  <a:pt x="969" y="95"/>
                </a:lnTo>
                <a:lnTo>
                  <a:pt x="972" y="99"/>
                </a:lnTo>
                <a:lnTo>
                  <a:pt x="992" y="134"/>
                </a:lnTo>
                <a:lnTo>
                  <a:pt x="1001" y="146"/>
                </a:lnTo>
                <a:lnTo>
                  <a:pt x="1013" y="153"/>
                </a:lnTo>
                <a:lnTo>
                  <a:pt x="1021" y="154"/>
                </a:lnTo>
                <a:lnTo>
                  <a:pt x="1031" y="154"/>
                </a:lnTo>
                <a:lnTo>
                  <a:pt x="1038" y="155"/>
                </a:lnTo>
                <a:lnTo>
                  <a:pt x="1041" y="160"/>
                </a:lnTo>
                <a:lnTo>
                  <a:pt x="1043" y="165"/>
                </a:lnTo>
                <a:lnTo>
                  <a:pt x="1048" y="170"/>
                </a:lnTo>
                <a:lnTo>
                  <a:pt x="1059" y="178"/>
                </a:lnTo>
                <a:lnTo>
                  <a:pt x="1063" y="184"/>
                </a:lnTo>
                <a:lnTo>
                  <a:pt x="1067" y="191"/>
                </a:lnTo>
                <a:lnTo>
                  <a:pt x="1066" y="199"/>
                </a:lnTo>
                <a:lnTo>
                  <a:pt x="1060" y="207"/>
                </a:lnTo>
                <a:lnTo>
                  <a:pt x="1048" y="221"/>
                </a:lnTo>
                <a:lnTo>
                  <a:pt x="1041" y="226"/>
                </a:lnTo>
                <a:lnTo>
                  <a:pt x="1029" y="228"/>
                </a:lnTo>
                <a:lnTo>
                  <a:pt x="1014" y="229"/>
                </a:lnTo>
                <a:lnTo>
                  <a:pt x="1005" y="233"/>
                </a:lnTo>
                <a:lnTo>
                  <a:pt x="1001" y="241"/>
                </a:lnTo>
                <a:lnTo>
                  <a:pt x="1003" y="266"/>
                </a:lnTo>
                <a:lnTo>
                  <a:pt x="1005" y="274"/>
                </a:lnTo>
                <a:lnTo>
                  <a:pt x="1011" y="283"/>
                </a:lnTo>
                <a:lnTo>
                  <a:pt x="1029" y="301"/>
                </a:lnTo>
                <a:lnTo>
                  <a:pt x="1033" y="310"/>
                </a:lnTo>
                <a:lnTo>
                  <a:pt x="1031" y="318"/>
                </a:lnTo>
                <a:lnTo>
                  <a:pt x="1025" y="323"/>
                </a:lnTo>
                <a:lnTo>
                  <a:pt x="1000" y="326"/>
                </a:lnTo>
                <a:lnTo>
                  <a:pt x="993" y="330"/>
                </a:lnTo>
                <a:lnTo>
                  <a:pt x="988" y="335"/>
                </a:lnTo>
                <a:lnTo>
                  <a:pt x="985" y="344"/>
                </a:lnTo>
                <a:lnTo>
                  <a:pt x="988" y="354"/>
                </a:lnTo>
                <a:lnTo>
                  <a:pt x="993" y="358"/>
                </a:lnTo>
                <a:lnTo>
                  <a:pt x="1000" y="360"/>
                </a:lnTo>
                <a:lnTo>
                  <a:pt x="1007" y="367"/>
                </a:lnTo>
                <a:lnTo>
                  <a:pt x="1007" y="386"/>
                </a:lnTo>
                <a:lnTo>
                  <a:pt x="991" y="395"/>
                </a:lnTo>
                <a:lnTo>
                  <a:pt x="954" y="404"/>
                </a:lnTo>
                <a:lnTo>
                  <a:pt x="950" y="410"/>
                </a:lnTo>
                <a:lnTo>
                  <a:pt x="948" y="416"/>
                </a:lnTo>
                <a:lnTo>
                  <a:pt x="950" y="446"/>
                </a:lnTo>
                <a:lnTo>
                  <a:pt x="955" y="464"/>
                </a:lnTo>
                <a:lnTo>
                  <a:pt x="957" y="468"/>
                </a:lnTo>
                <a:lnTo>
                  <a:pt x="961" y="472"/>
                </a:lnTo>
                <a:lnTo>
                  <a:pt x="968" y="477"/>
                </a:lnTo>
                <a:lnTo>
                  <a:pt x="970" y="480"/>
                </a:lnTo>
                <a:lnTo>
                  <a:pt x="970" y="485"/>
                </a:lnTo>
                <a:lnTo>
                  <a:pt x="969" y="493"/>
                </a:lnTo>
                <a:lnTo>
                  <a:pt x="964" y="494"/>
                </a:lnTo>
                <a:lnTo>
                  <a:pt x="935" y="486"/>
                </a:lnTo>
                <a:lnTo>
                  <a:pt x="919" y="491"/>
                </a:lnTo>
                <a:lnTo>
                  <a:pt x="907" y="497"/>
                </a:lnTo>
                <a:lnTo>
                  <a:pt x="886" y="517"/>
                </a:lnTo>
                <a:lnTo>
                  <a:pt x="876" y="524"/>
                </a:lnTo>
                <a:lnTo>
                  <a:pt x="875" y="528"/>
                </a:lnTo>
                <a:lnTo>
                  <a:pt x="873" y="531"/>
                </a:lnTo>
                <a:lnTo>
                  <a:pt x="871" y="536"/>
                </a:lnTo>
                <a:lnTo>
                  <a:pt x="858" y="552"/>
                </a:lnTo>
                <a:lnTo>
                  <a:pt x="852" y="560"/>
                </a:lnTo>
                <a:lnTo>
                  <a:pt x="850" y="569"/>
                </a:lnTo>
                <a:lnTo>
                  <a:pt x="854" y="571"/>
                </a:lnTo>
                <a:lnTo>
                  <a:pt x="855" y="578"/>
                </a:lnTo>
                <a:lnTo>
                  <a:pt x="856" y="595"/>
                </a:lnTo>
                <a:lnTo>
                  <a:pt x="855" y="606"/>
                </a:lnTo>
                <a:lnTo>
                  <a:pt x="850" y="613"/>
                </a:lnTo>
                <a:lnTo>
                  <a:pt x="844" y="619"/>
                </a:lnTo>
                <a:lnTo>
                  <a:pt x="788" y="642"/>
                </a:lnTo>
                <a:lnTo>
                  <a:pt x="777" y="651"/>
                </a:lnTo>
                <a:lnTo>
                  <a:pt x="767" y="650"/>
                </a:lnTo>
                <a:lnTo>
                  <a:pt x="757" y="653"/>
                </a:lnTo>
                <a:lnTo>
                  <a:pt x="709" y="668"/>
                </a:lnTo>
                <a:lnTo>
                  <a:pt x="702" y="672"/>
                </a:lnTo>
                <a:lnTo>
                  <a:pt x="694" y="679"/>
                </a:lnTo>
                <a:lnTo>
                  <a:pt x="631" y="719"/>
                </a:lnTo>
                <a:lnTo>
                  <a:pt x="624" y="728"/>
                </a:lnTo>
                <a:lnTo>
                  <a:pt x="622" y="743"/>
                </a:lnTo>
                <a:lnTo>
                  <a:pt x="636" y="792"/>
                </a:lnTo>
                <a:lnTo>
                  <a:pt x="637" y="852"/>
                </a:lnTo>
                <a:lnTo>
                  <a:pt x="636" y="861"/>
                </a:lnTo>
                <a:lnTo>
                  <a:pt x="624" y="887"/>
                </a:lnTo>
                <a:lnTo>
                  <a:pt x="559" y="966"/>
                </a:lnTo>
                <a:lnTo>
                  <a:pt x="555" y="974"/>
                </a:lnTo>
                <a:lnTo>
                  <a:pt x="553" y="985"/>
                </a:lnTo>
                <a:lnTo>
                  <a:pt x="553" y="1006"/>
                </a:lnTo>
                <a:lnTo>
                  <a:pt x="559" y="1024"/>
                </a:lnTo>
                <a:lnTo>
                  <a:pt x="571" y="1039"/>
                </a:lnTo>
                <a:lnTo>
                  <a:pt x="587" y="1053"/>
                </a:lnTo>
                <a:lnTo>
                  <a:pt x="622" y="1079"/>
                </a:lnTo>
                <a:lnTo>
                  <a:pt x="639" y="1084"/>
                </a:lnTo>
                <a:lnTo>
                  <a:pt x="645" y="1088"/>
                </a:lnTo>
                <a:lnTo>
                  <a:pt x="647" y="1091"/>
                </a:lnTo>
                <a:lnTo>
                  <a:pt x="646" y="1094"/>
                </a:lnTo>
                <a:lnTo>
                  <a:pt x="645" y="1100"/>
                </a:lnTo>
                <a:lnTo>
                  <a:pt x="644" y="1105"/>
                </a:lnTo>
                <a:lnTo>
                  <a:pt x="645" y="1120"/>
                </a:lnTo>
                <a:lnTo>
                  <a:pt x="645" y="1130"/>
                </a:lnTo>
                <a:lnTo>
                  <a:pt x="643" y="1140"/>
                </a:lnTo>
                <a:lnTo>
                  <a:pt x="637" y="1156"/>
                </a:lnTo>
                <a:lnTo>
                  <a:pt x="635" y="1164"/>
                </a:lnTo>
                <a:lnTo>
                  <a:pt x="635" y="1191"/>
                </a:lnTo>
                <a:lnTo>
                  <a:pt x="632" y="1197"/>
                </a:lnTo>
                <a:lnTo>
                  <a:pt x="630" y="1200"/>
                </a:lnTo>
                <a:lnTo>
                  <a:pt x="625" y="1204"/>
                </a:lnTo>
                <a:lnTo>
                  <a:pt x="623" y="1207"/>
                </a:lnTo>
                <a:lnTo>
                  <a:pt x="622" y="1211"/>
                </a:lnTo>
                <a:lnTo>
                  <a:pt x="621" y="1224"/>
                </a:lnTo>
                <a:lnTo>
                  <a:pt x="590" y="1316"/>
                </a:lnTo>
                <a:lnTo>
                  <a:pt x="589" y="1325"/>
                </a:lnTo>
                <a:lnTo>
                  <a:pt x="587" y="1331"/>
                </a:lnTo>
                <a:lnTo>
                  <a:pt x="581" y="1337"/>
                </a:lnTo>
                <a:lnTo>
                  <a:pt x="569" y="1344"/>
                </a:lnTo>
                <a:lnTo>
                  <a:pt x="558" y="1353"/>
                </a:lnTo>
                <a:lnTo>
                  <a:pt x="551" y="1367"/>
                </a:lnTo>
                <a:lnTo>
                  <a:pt x="539" y="1400"/>
                </a:lnTo>
                <a:lnTo>
                  <a:pt x="523" y="1426"/>
                </a:lnTo>
                <a:lnTo>
                  <a:pt x="518" y="1429"/>
                </a:lnTo>
                <a:lnTo>
                  <a:pt x="508" y="1451"/>
                </a:lnTo>
                <a:lnTo>
                  <a:pt x="510" y="1457"/>
                </a:lnTo>
                <a:lnTo>
                  <a:pt x="510" y="1461"/>
                </a:lnTo>
                <a:lnTo>
                  <a:pt x="508" y="1466"/>
                </a:lnTo>
                <a:lnTo>
                  <a:pt x="487" y="1494"/>
                </a:lnTo>
                <a:lnTo>
                  <a:pt x="486" y="1499"/>
                </a:lnTo>
                <a:lnTo>
                  <a:pt x="482" y="1509"/>
                </a:lnTo>
                <a:lnTo>
                  <a:pt x="476" y="1517"/>
                </a:lnTo>
                <a:lnTo>
                  <a:pt x="468" y="1524"/>
                </a:lnTo>
                <a:lnTo>
                  <a:pt x="460" y="1529"/>
                </a:lnTo>
                <a:lnTo>
                  <a:pt x="434" y="1535"/>
                </a:lnTo>
                <a:lnTo>
                  <a:pt x="427" y="1538"/>
                </a:lnTo>
                <a:lnTo>
                  <a:pt x="404" y="1556"/>
                </a:lnTo>
                <a:lnTo>
                  <a:pt x="397" y="1563"/>
                </a:lnTo>
                <a:lnTo>
                  <a:pt x="395" y="1569"/>
                </a:lnTo>
                <a:lnTo>
                  <a:pt x="392" y="1572"/>
                </a:lnTo>
                <a:lnTo>
                  <a:pt x="392" y="1576"/>
                </a:lnTo>
                <a:lnTo>
                  <a:pt x="390" y="1578"/>
                </a:lnTo>
                <a:lnTo>
                  <a:pt x="383" y="1586"/>
                </a:lnTo>
                <a:lnTo>
                  <a:pt x="381" y="1590"/>
                </a:lnTo>
                <a:lnTo>
                  <a:pt x="378" y="1599"/>
                </a:lnTo>
                <a:lnTo>
                  <a:pt x="373" y="1607"/>
                </a:lnTo>
                <a:lnTo>
                  <a:pt x="359" y="1622"/>
                </a:lnTo>
                <a:lnTo>
                  <a:pt x="333" y="1658"/>
                </a:lnTo>
                <a:lnTo>
                  <a:pt x="325" y="1668"/>
                </a:lnTo>
                <a:lnTo>
                  <a:pt x="312" y="1678"/>
                </a:lnTo>
                <a:lnTo>
                  <a:pt x="307" y="1685"/>
                </a:lnTo>
                <a:lnTo>
                  <a:pt x="305" y="1692"/>
                </a:lnTo>
                <a:lnTo>
                  <a:pt x="303" y="1697"/>
                </a:lnTo>
                <a:lnTo>
                  <a:pt x="291" y="1708"/>
                </a:lnTo>
                <a:lnTo>
                  <a:pt x="282" y="1720"/>
                </a:lnTo>
                <a:lnTo>
                  <a:pt x="279" y="1725"/>
                </a:lnTo>
                <a:lnTo>
                  <a:pt x="277" y="1734"/>
                </a:lnTo>
                <a:lnTo>
                  <a:pt x="277" y="1743"/>
                </a:lnTo>
                <a:lnTo>
                  <a:pt x="276" y="1748"/>
                </a:lnTo>
                <a:lnTo>
                  <a:pt x="272" y="1756"/>
                </a:lnTo>
                <a:lnTo>
                  <a:pt x="263" y="1788"/>
                </a:lnTo>
                <a:lnTo>
                  <a:pt x="260" y="1824"/>
                </a:lnTo>
                <a:lnTo>
                  <a:pt x="259" y="1832"/>
                </a:lnTo>
                <a:lnTo>
                  <a:pt x="249" y="1851"/>
                </a:lnTo>
                <a:lnTo>
                  <a:pt x="246" y="1862"/>
                </a:lnTo>
                <a:lnTo>
                  <a:pt x="243" y="1870"/>
                </a:lnTo>
                <a:lnTo>
                  <a:pt x="243" y="1875"/>
                </a:lnTo>
                <a:lnTo>
                  <a:pt x="242" y="1880"/>
                </a:lnTo>
                <a:lnTo>
                  <a:pt x="240" y="1882"/>
                </a:lnTo>
                <a:lnTo>
                  <a:pt x="239" y="1884"/>
                </a:lnTo>
                <a:lnTo>
                  <a:pt x="236" y="1889"/>
                </a:lnTo>
                <a:lnTo>
                  <a:pt x="229" y="1894"/>
                </a:lnTo>
                <a:lnTo>
                  <a:pt x="226" y="1896"/>
                </a:lnTo>
                <a:lnTo>
                  <a:pt x="225" y="1901"/>
                </a:lnTo>
                <a:lnTo>
                  <a:pt x="220" y="1914"/>
                </a:lnTo>
                <a:lnTo>
                  <a:pt x="213" y="1929"/>
                </a:lnTo>
                <a:lnTo>
                  <a:pt x="207" y="1939"/>
                </a:lnTo>
                <a:lnTo>
                  <a:pt x="198" y="1954"/>
                </a:lnTo>
                <a:lnTo>
                  <a:pt x="190" y="1971"/>
                </a:lnTo>
                <a:lnTo>
                  <a:pt x="182" y="1997"/>
                </a:lnTo>
                <a:lnTo>
                  <a:pt x="182" y="2007"/>
                </a:lnTo>
                <a:lnTo>
                  <a:pt x="179" y="2013"/>
                </a:lnTo>
                <a:lnTo>
                  <a:pt x="175" y="2020"/>
                </a:lnTo>
                <a:lnTo>
                  <a:pt x="151" y="2044"/>
                </a:lnTo>
                <a:lnTo>
                  <a:pt x="149" y="2048"/>
                </a:lnTo>
                <a:lnTo>
                  <a:pt x="146" y="2057"/>
                </a:lnTo>
                <a:lnTo>
                  <a:pt x="143" y="2060"/>
                </a:lnTo>
                <a:lnTo>
                  <a:pt x="141" y="2069"/>
                </a:lnTo>
                <a:lnTo>
                  <a:pt x="142" y="2078"/>
                </a:lnTo>
                <a:lnTo>
                  <a:pt x="144" y="2093"/>
                </a:lnTo>
                <a:lnTo>
                  <a:pt x="143" y="2110"/>
                </a:lnTo>
                <a:lnTo>
                  <a:pt x="137" y="2129"/>
                </a:lnTo>
                <a:lnTo>
                  <a:pt x="129" y="2147"/>
                </a:lnTo>
                <a:lnTo>
                  <a:pt x="120" y="2159"/>
                </a:lnTo>
                <a:lnTo>
                  <a:pt x="106" y="2171"/>
                </a:lnTo>
                <a:lnTo>
                  <a:pt x="101" y="2178"/>
                </a:lnTo>
                <a:lnTo>
                  <a:pt x="99" y="2186"/>
                </a:lnTo>
                <a:lnTo>
                  <a:pt x="100" y="2200"/>
                </a:lnTo>
                <a:lnTo>
                  <a:pt x="100" y="2205"/>
                </a:lnTo>
                <a:lnTo>
                  <a:pt x="98" y="2210"/>
                </a:lnTo>
                <a:lnTo>
                  <a:pt x="91" y="2218"/>
                </a:lnTo>
                <a:lnTo>
                  <a:pt x="88" y="2222"/>
                </a:lnTo>
                <a:lnTo>
                  <a:pt x="91" y="2232"/>
                </a:lnTo>
                <a:lnTo>
                  <a:pt x="91" y="2238"/>
                </a:lnTo>
                <a:lnTo>
                  <a:pt x="87" y="2240"/>
                </a:lnTo>
                <a:lnTo>
                  <a:pt x="86" y="2241"/>
                </a:lnTo>
                <a:lnTo>
                  <a:pt x="79" y="2256"/>
                </a:lnTo>
                <a:lnTo>
                  <a:pt x="76" y="2257"/>
                </a:lnTo>
                <a:lnTo>
                  <a:pt x="72" y="2258"/>
                </a:lnTo>
                <a:lnTo>
                  <a:pt x="69" y="2260"/>
                </a:lnTo>
                <a:lnTo>
                  <a:pt x="68" y="2262"/>
                </a:lnTo>
                <a:lnTo>
                  <a:pt x="65" y="2268"/>
                </a:lnTo>
                <a:lnTo>
                  <a:pt x="64" y="2271"/>
                </a:lnTo>
                <a:lnTo>
                  <a:pt x="58" y="2278"/>
                </a:lnTo>
                <a:lnTo>
                  <a:pt x="58" y="2281"/>
                </a:lnTo>
                <a:lnTo>
                  <a:pt x="58" y="2286"/>
                </a:lnTo>
                <a:lnTo>
                  <a:pt x="63" y="2297"/>
                </a:lnTo>
                <a:lnTo>
                  <a:pt x="64" y="2302"/>
                </a:lnTo>
                <a:lnTo>
                  <a:pt x="63" y="2318"/>
                </a:lnTo>
                <a:lnTo>
                  <a:pt x="62" y="2326"/>
                </a:lnTo>
                <a:lnTo>
                  <a:pt x="58" y="2333"/>
                </a:lnTo>
                <a:lnTo>
                  <a:pt x="58" y="2334"/>
                </a:lnTo>
                <a:lnTo>
                  <a:pt x="55" y="2338"/>
                </a:lnTo>
                <a:lnTo>
                  <a:pt x="54" y="2339"/>
                </a:lnTo>
                <a:lnTo>
                  <a:pt x="50" y="2342"/>
                </a:lnTo>
                <a:lnTo>
                  <a:pt x="47" y="2347"/>
                </a:lnTo>
                <a:lnTo>
                  <a:pt x="47" y="2349"/>
                </a:lnTo>
                <a:lnTo>
                  <a:pt x="47" y="2353"/>
                </a:lnTo>
                <a:lnTo>
                  <a:pt x="49" y="2359"/>
                </a:lnTo>
                <a:lnTo>
                  <a:pt x="52" y="2368"/>
                </a:lnTo>
                <a:lnTo>
                  <a:pt x="52" y="2370"/>
                </a:lnTo>
                <a:lnTo>
                  <a:pt x="52" y="2373"/>
                </a:lnTo>
                <a:lnTo>
                  <a:pt x="51" y="2377"/>
                </a:lnTo>
                <a:lnTo>
                  <a:pt x="50" y="2380"/>
                </a:lnTo>
                <a:lnTo>
                  <a:pt x="49" y="2382"/>
                </a:lnTo>
                <a:lnTo>
                  <a:pt x="44" y="2389"/>
                </a:lnTo>
                <a:lnTo>
                  <a:pt x="43" y="2391"/>
                </a:lnTo>
                <a:lnTo>
                  <a:pt x="43" y="2395"/>
                </a:lnTo>
                <a:lnTo>
                  <a:pt x="47" y="2405"/>
                </a:lnTo>
                <a:lnTo>
                  <a:pt x="51" y="2427"/>
                </a:lnTo>
                <a:lnTo>
                  <a:pt x="52" y="2431"/>
                </a:lnTo>
                <a:lnTo>
                  <a:pt x="52" y="2434"/>
                </a:lnTo>
                <a:lnTo>
                  <a:pt x="54" y="2447"/>
                </a:lnTo>
                <a:lnTo>
                  <a:pt x="52" y="2453"/>
                </a:lnTo>
                <a:lnTo>
                  <a:pt x="51" y="2457"/>
                </a:lnTo>
                <a:lnTo>
                  <a:pt x="50" y="2459"/>
                </a:lnTo>
                <a:lnTo>
                  <a:pt x="48" y="2460"/>
                </a:lnTo>
                <a:lnTo>
                  <a:pt x="45" y="2460"/>
                </a:lnTo>
                <a:lnTo>
                  <a:pt x="43" y="2462"/>
                </a:lnTo>
                <a:lnTo>
                  <a:pt x="41" y="2465"/>
                </a:lnTo>
                <a:lnTo>
                  <a:pt x="40" y="2466"/>
                </a:lnTo>
                <a:lnTo>
                  <a:pt x="34" y="2478"/>
                </a:lnTo>
                <a:lnTo>
                  <a:pt x="31" y="2481"/>
                </a:lnTo>
                <a:lnTo>
                  <a:pt x="31" y="2516"/>
                </a:lnTo>
                <a:lnTo>
                  <a:pt x="29" y="2530"/>
                </a:lnTo>
                <a:lnTo>
                  <a:pt x="28" y="2532"/>
                </a:lnTo>
                <a:lnTo>
                  <a:pt x="26" y="2541"/>
                </a:lnTo>
                <a:lnTo>
                  <a:pt x="23" y="2544"/>
                </a:lnTo>
                <a:lnTo>
                  <a:pt x="22" y="2546"/>
                </a:lnTo>
                <a:lnTo>
                  <a:pt x="20" y="2550"/>
                </a:lnTo>
                <a:lnTo>
                  <a:pt x="7" y="2589"/>
                </a:lnTo>
                <a:lnTo>
                  <a:pt x="6" y="2600"/>
                </a:lnTo>
                <a:lnTo>
                  <a:pt x="5" y="2605"/>
                </a:lnTo>
                <a:lnTo>
                  <a:pt x="1" y="2612"/>
                </a:lnTo>
                <a:lnTo>
                  <a:pt x="1" y="2619"/>
                </a:lnTo>
                <a:lnTo>
                  <a:pt x="0" y="2631"/>
                </a:lnTo>
                <a:lnTo>
                  <a:pt x="1" y="2636"/>
                </a:lnTo>
                <a:lnTo>
                  <a:pt x="5" y="2643"/>
                </a:lnTo>
                <a:lnTo>
                  <a:pt x="9" y="2649"/>
                </a:lnTo>
                <a:lnTo>
                  <a:pt x="10" y="2650"/>
                </a:lnTo>
                <a:lnTo>
                  <a:pt x="13" y="2654"/>
                </a:lnTo>
                <a:lnTo>
                  <a:pt x="14" y="2655"/>
                </a:lnTo>
                <a:lnTo>
                  <a:pt x="16" y="2656"/>
                </a:lnTo>
                <a:lnTo>
                  <a:pt x="33" y="2665"/>
                </a:lnTo>
                <a:lnTo>
                  <a:pt x="35" y="2666"/>
                </a:lnTo>
                <a:lnTo>
                  <a:pt x="36" y="2669"/>
                </a:lnTo>
                <a:lnTo>
                  <a:pt x="37" y="2670"/>
                </a:lnTo>
                <a:lnTo>
                  <a:pt x="38" y="2672"/>
                </a:lnTo>
                <a:lnTo>
                  <a:pt x="38" y="2676"/>
                </a:lnTo>
                <a:lnTo>
                  <a:pt x="36" y="2694"/>
                </a:lnTo>
                <a:lnTo>
                  <a:pt x="36" y="2697"/>
                </a:lnTo>
                <a:lnTo>
                  <a:pt x="35" y="2699"/>
                </a:lnTo>
                <a:lnTo>
                  <a:pt x="34" y="2701"/>
                </a:lnTo>
                <a:lnTo>
                  <a:pt x="33" y="2703"/>
                </a:lnTo>
                <a:lnTo>
                  <a:pt x="29" y="2705"/>
                </a:lnTo>
                <a:lnTo>
                  <a:pt x="26" y="2710"/>
                </a:lnTo>
                <a:lnTo>
                  <a:pt x="22" y="2712"/>
                </a:lnTo>
                <a:lnTo>
                  <a:pt x="19" y="2714"/>
                </a:lnTo>
                <a:lnTo>
                  <a:pt x="15" y="2719"/>
                </a:lnTo>
                <a:lnTo>
                  <a:pt x="14" y="2721"/>
                </a:lnTo>
                <a:lnTo>
                  <a:pt x="13" y="2724"/>
                </a:lnTo>
                <a:lnTo>
                  <a:pt x="13" y="2730"/>
                </a:lnTo>
                <a:lnTo>
                  <a:pt x="13" y="2734"/>
                </a:lnTo>
                <a:lnTo>
                  <a:pt x="13" y="2736"/>
                </a:lnTo>
                <a:lnTo>
                  <a:pt x="15" y="2739"/>
                </a:lnTo>
                <a:lnTo>
                  <a:pt x="19" y="2743"/>
                </a:lnTo>
                <a:lnTo>
                  <a:pt x="20" y="2746"/>
                </a:lnTo>
                <a:lnTo>
                  <a:pt x="21" y="2749"/>
                </a:lnTo>
                <a:lnTo>
                  <a:pt x="21" y="2755"/>
                </a:lnTo>
                <a:lnTo>
                  <a:pt x="24" y="2763"/>
                </a:lnTo>
                <a:lnTo>
                  <a:pt x="26" y="2765"/>
                </a:lnTo>
                <a:lnTo>
                  <a:pt x="26" y="2769"/>
                </a:lnTo>
                <a:lnTo>
                  <a:pt x="27" y="2778"/>
                </a:lnTo>
                <a:lnTo>
                  <a:pt x="27" y="2783"/>
                </a:lnTo>
                <a:lnTo>
                  <a:pt x="30" y="2786"/>
                </a:lnTo>
                <a:lnTo>
                  <a:pt x="33" y="2788"/>
                </a:lnTo>
                <a:lnTo>
                  <a:pt x="37" y="2789"/>
                </a:lnTo>
                <a:lnTo>
                  <a:pt x="38" y="2789"/>
                </a:lnTo>
                <a:lnTo>
                  <a:pt x="40" y="2791"/>
                </a:lnTo>
                <a:lnTo>
                  <a:pt x="41" y="2793"/>
                </a:lnTo>
                <a:lnTo>
                  <a:pt x="41" y="2798"/>
                </a:lnTo>
                <a:lnTo>
                  <a:pt x="40" y="2803"/>
                </a:lnTo>
                <a:lnTo>
                  <a:pt x="38" y="2804"/>
                </a:lnTo>
                <a:lnTo>
                  <a:pt x="36" y="2806"/>
                </a:lnTo>
                <a:lnTo>
                  <a:pt x="35" y="2806"/>
                </a:lnTo>
                <a:lnTo>
                  <a:pt x="34" y="2809"/>
                </a:lnTo>
                <a:lnTo>
                  <a:pt x="33" y="2810"/>
                </a:lnTo>
                <a:lnTo>
                  <a:pt x="33" y="2813"/>
                </a:lnTo>
                <a:lnTo>
                  <a:pt x="34" y="2816"/>
                </a:lnTo>
                <a:lnTo>
                  <a:pt x="35" y="2820"/>
                </a:lnTo>
                <a:lnTo>
                  <a:pt x="36" y="2824"/>
                </a:lnTo>
                <a:lnTo>
                  <a:pt x="36" y="2828"/>
                </a:lnTo>
                <a:lnTo>
                  <a:pt x="35" y="2831"/>
                </a:lnTo>
                <a:lnTo>
                  <a:pt x="33" y="2833"/>
                </a:lnTo>
                <a:lnTo>
                  <a:pt x="28" y="2837"/>
                </a:lnTo>
                <a:lnTo>
                  <a:pt x="27" y="2838"/>
                </a:lnTo>
                <a:lnTo>
                  <a:pt x="26" y="2840"/>
                </a:lnTo>
                <a:lnTo>
                  <a:pt x="26" y="2840"/>
                </a:lnTo>
                <a:lnTo>
                  <a:pt x="26" y="2848"/>
                </a:lnTo>
                <a:lnTo>
                  <a:pt x="26" y="2858"/>
                </a:lnTo>
                <a:lnTo>
                  <a:pt x="30" y="2920"/>
                </a:lnTo>
                <a:lnTo>
                  <a:pt x="31" y="2925"/>
                </a:lnTo>
                <a:lnTo>
                  <a:pt x="35" y="2932"/>
                </a:lnTo>
                <a:lnTo>
                  <a:pt x="42" y="2938"/>
                </a:lnTo>
                <a:lnTo>
                  <a:pt x="43" y="2939"/>
                </a:lnTo>
                <a:lnTo>
                  <a:pt x="49" y="2954"/>
                </a:lnTo>
                <a:lnTo>
                  <a:pt x="50" y="2959"/>
                </a:lnTo>
                <a:lnTo>
                  <a:pt x="50" y="2962"/>
                </a:lnTo>
                <a:lnTo>
                  <a:pt x="48" y="2967"/>
                </a:lnTo>
                <a:lnTo>
                  <a:pt x="48" y="2969"/>
                </a:lnTo>
                <a:lnTo>
                  <a:pt x="55" y="3021"/>
                </a:lnTo>
                <a:lnTo>
                  <a:pt x="55" y="3024"/>
                </a:lnTo>
                <a:lnTo>
                  <a:pt x="54" y="3025"/>
                </a:lnTo>
                <a:lnTo>
                  <a:pt x="54" y="3028"/>
                </a:lnTo>
                <a:lnTo>
                  <a:pt x="51" y="3029"/>
                </a:lnTo>
                <a:lnTo>
                  <a:pt x="49" y="3029"/>
                </a:lnTo>
                <a:lnTo>
                  <a:pt x="47" y="3030"/>
                </a:lnTo>
                <a:lnTo>
                  <a:pt x="45" y="3032"/>
                </a:lnTo>
                <a:lnTo>
                  <a:pt x="45" y="3036"/>
                </a:lnTo>
                <a:lnTo>
                  <a:pt x="47" y="3044"/>
                </a:lnTo>
                <a:lnTo>
                  <a:pt x="47" y="3050"/>
                </a:lnTo>
                <a:lnTo>
                  <a:pt x="44" y="3056"/>
                </a:lnTo>
                <a:lnTo>
                  <a:pt x="44" y="3060"/>
                </a:lnTo>
                <a:lnTo>
                  <a:pt x="43" y="3063"/>
                </a:lnTo>
                <a:lnTo>
                  <a:pt x="40" y="3071"/>
                </a:lnTo>
                <a:lnTo>
                  <a:pt x="40" y="3073"/>
                </a:lnTo>
                <a:lnTo>
                  <a:pt x="38" y="3075"/>
                </a:lnTo>
                <a:lnTo>
                  <a:pt x="38" y="3079"/>
                </a:lnTo>
                <a:lnTo>
                  <a:pt x="40" y="3088"/>
                </a:lnTo>
                <a:lnTo>
                  <a:pt x="40" y="3092"/>
                </a:lnTo>
                <a:lnTo>
                  <a:pt x="40" y="3094"/>
                </a:lnTo>
                <a:lnTo>
                  <a:pt x="38" y="3095"/>
                </a:lnTo>
                <a:lnTo>
                  <a:pt x="36" y="3094"/>
                </a:lnTo>
                <a:lnTo>
                  <a:pt x="35" y="3093"/>
                </a:lnTo>
                <a:lnTo>
                  <a:pt x="34" y="3092"/>
                </a:lnTo>
                <a:lnTo>
                  <a:pt x="31" y="3092"/>
                </a:lnTo>
                <a:lnTo>
                  <a:pt x="30" y="3093"/>
                </a:lnTo>
                <a:lnTo>
                  <a:pt x="29" y="3095"/>
                </a:lnTo>
                <a:lnTo>
                  <a:pt x="29" y="3099"/>
                </a:lnTo>
                <a:lnTo>
                  <a:pt x="30" y="3102"/>
                </a:lnTo>
                <a:lnTo>
                  <a:pt x="33" y="3106"/>
                </a:lnTo>
                <a:lnTo>
                  <a:pt x="40" y="3109"/>
                </a:lnTo>
                <a:lnTo>
                  <a:pt x="47" y="3114"/>
                </a:lnTo>
                <a:lnTo>
                  <a:pt x="48" y="3115"/>
                </a:lnTo>
                <a:lnTo>
                  <a:pt x="49" y="3117"/>
                </a:lnTo>
                <a:lnTo>
                  <a:pt x="50" y="3127"/>
                </a:lnTo>
                <a:lnTo>
                  <a:pt x="50" y="3129"/>
                </a:lnTo>
                <a:lnTo>
                  <a:pt x="55" y="3136"/>
                </a:lnTo>
                <a:lnTo>
                  <a:pt x="55" y="3138"/>
                </a:lnTo>
                <a:lnTo>
                  <a:pt x="56" y="3143"/>
                </a:lnTo>
                <a:lnTo>
                  <a:pt x="57" y="3150"/>
                </a:lnTo>
                <a:lnTo>
                  <a:pt x="57" y="3156"/>
                </a:lnTo>
                <a:lnTo>
                  <a:pt x="56" y="3161"/>
                </a:lnTo>
                <a:lnTo>
                  <a:pt x="56" y="3163"/>
                </a:lnTo>
                <a:lnTo>
                  <a:pt x="57" y="3166"/>
                </a:lnTo>
                <a:lnTo>
                  <a:pt x="59" y="3170"/>
                </a:lnTo>
                <a:lnTo>
                  <a:pt x="61" y="3176"/>
                </a:lnTo>
                <a:lnTo>
                  <a:pt x="61" y="3178"/>
                </a:lnTo>
                <a:lnTo>
                  <a:pt x="63" y="3179"/>
                </a:lnTo>
                <a:lnTo>
                  <a:pt x="65" y="3179"/>
                </a:lnTo>
                <a:lnTo>
                  <a:pt x="70" y="3177"/>
                </a:lnTo>
                <a:lnTo>
                  <a:pt x="72" y="3177"/>
                </a:lnTo>
                <a:lnTo>
                  <a:pt x="75" y="3178"/>
                </a:lnTo>
                <a:lnTo>
                  <a:pt x="76" y="3178"/>
                </a:lnTo>
                <a:lnTo>
                  <a:pt x="75" y="3179"/>
                </a:lnTo>
                <a:lnTo>
                  <a:pt x="73" y="3182"/>
                </a:lnTo>
                <a:lnTo>
                  <a:pt x="72" y="3183"/>
                </a:lnTo>
                <a:lnTo>
                  <a:pt x="73" y="3185"/>
                </a:lnTo>
                <a:lnTo>
                  <a:pt x="75" y="3187"/>
                </a:lnTo>
                <a:lnTo>
                  <a:pt x="76" y="3189"/>
                </a:lnTo>
                <a:lnTo>
                  <a:pt x="79" y="3190"/>
                </a:lnTo>
                <a:lnTo>
                  <a:pt x="85" y="3192"/>
                </a:lnTo>
                <a:lnTo>
                  <a:pt x="90" y="3193"/>
                </a:lnTo>
                <a:lnTo>
                  <a:pt x="102" y="3193"/>
                </a:lnTo>
                <a:lnTo>
                  <a:pt x="108" y="3194"/>
                </a:lnTo>
                <a:lnTo>
                  <a:pt x="115" y="3179"/>
                </a:lnTo>
                <a:lnTo>
                  <a:pt x="118" y="3169"/>
                </a:lnTo>
                <a:lnTo>
                  <a:pt x="118" y="3164"/>
                </a:lnTo>
                <a:lnTo>
                  <a:pt x="119" y="3159"/>
                </a:lnTo>
                <a:lnTo>
                  <a:pt x="121" y="3151"/>
                </a:lnTo>
                <a:lnTo>
                  <a:pt x="121" y="3148"/>
                </a:lnTo>
                <a:lnTo>
                  <a:pt x="121" y="3143"/>
                </a:lnTo>
                <a:lnTo>
                  <a:pt x="123" y="3134"/>
                </a:lnTo>
                <a:lnTo>
                  <a:pt x="127" y="3130"/>
                </a:lnTo>
                <a:lnTo>
                  <a:pt x="132" y="3128"/>
                </a:lnTo>
                <a:lnTo>
                  <a:pt x="135" y="3124"/>
                </a:lnTo>
                <a:lnTo>
                  <a:pt x="137" y="3119"/>
                </a:lnTo>
                <a:lnTo>
                  <a:pt x="139" y="3114"/>
                </a:lnTo>
                <a:lnTo>
                  <a:pt x="137" y="3109"/>
                </a:lnTo>
                <a:lnTo>
                  <a:pt x="140" y="3103"/>
                </a:lnTo>
                <a:lnTo>
                  <a:pt x="143" y="3098"/>
                </a:lnTo>
                <a:lnTo>
                  <a:pt x="155" y="3084"/>
                </a:lnTo>
                <a:lnTo>
                  <a:pt x="160" y="3080"/>
                </a:lnTo>
                <a:lnTo>
                  <a:pt x="161" y="3075"/>
                </a:lnTo>
                <a:lnTo>
                  <a:pt x="161" y="3072"/>
                </a:lnTo>
                <a:lnTo>
                  <a:pt x="163" y="3067"/>
                </a:lnTo>
                <a:lnTo>
                  <a:pt x="168" y="3065"/>
                </a:lnTo>
                <a:lnTo>
                  <a:pt x="171" y="3063"/>
                </a:lnTo>
                <a:lnTo>
                  <a:pt x="173" y="3060"/>
                </a:lnTo>
                <a:lnTo>
                  <a:pt x="175" y="3058"/>
                </a:lnTo>
                <a:lnTo>
                  <a:pt x="176" y="3054"/>
                </a:lnTo>
                <a:lnTo>
                  <a:pt x="178" y="3053"/>
                </a:lnTo>
                <a:lnTo>
                  <a:pt x="182" y="3053"/>
                </a:lnTo>
                <a:lnTo>
                  <a:pt x="184" y="3050"/>
                </a:lnTo>
                <a:lnTo>
                  <a:pt x="184" y="3049"/>
                </a:lnTo>
                <a:lnTo>
                  <a:pt x="185" y="3047"/>
                </a:lnTo>
                <a:lnTo>
                  <a:pt x="192" y="3042"/>
                </a:lnTo>
                <a:lnTo>
                  <a:pt x="201" y="3036"/>
                </a:lnTo>
                <a:lnTo>
                  <a:pt x="210" y="3029"/>
                </a:lnTo>
                <a:lnTo>
                  <a:pt x="246" y="3008"/>
                </a:lnTo>
                <a:lnTo>
                  <a:pt x="250" y="3011"/>
                </a:lnTo>
                <a:lnTo>
                  <a:pt x="254" y="3015"/>
                </a:lnTo>
                <a:lnTo>
                  <a:pt x="255" y="3018"/>
                </a:lnTo>
                <a:lnTo>
                  <a:pt x="256" y="3023"/>
                </a:lnTo>
                <a:lnTo>
                  <a:pt x="255" y="3031"/>
                </a:lnTo>
                <a:lnTo>
                  <a:pt x="254" y="3036"/>
                </a:lnTo>
                <a:lnTo>
                  <a:pt x="252" y="3041"/>
                </a:lnTo>
                <a:lnTo>
                  <a:pt x="229" y="3063"/>
                </a:lnTo>
                <a:lnTo>
                  <a:pt x="227" y="3067"/>
                </a:lnTo>
                <a:lnTo>
                  <a:pt x="225" y="3071"/>
                </a:lnTo>
                <a:lnTo>
                  <a:pt x="224" y="3075"/>
                </a:lnTo>
                <a:lnTo>
                  <a:pt x="224" y="3080"/>
                </a:lnTo>
                <a:lnTo>
                  <a:pt x="227" y="3099"/>
                </a:lnTo>
                <a:lnTo>
                  <a:pt x="227" y="3107"/>
                </a:lnTo>
                <a:lnTo>
                  <a:pt x="225" y="3114"/>
                </a:lnTo>
                <a:lnTo>
                  <a:pt x="222" y="3120"/>
                </a:lnTo>
                <a:lnTo>
                  <a:pt x="200" y="3152"/>
                </a:lnTo>
                <a:lnTo>
                  <a:pt x="197" y="3158"/>
                </a:lnTo>
                <a:lnTo>
                  <a:pt x="196" y="3164"/>
                </a:lnTo>
                <a:lnTo>
                  <a:pt x="194" y="3171"/>
                </a:lnTo>
                <a:lnTo>
                  <a:pt x="197" y="3215"/>
                </a:lnTo>
                <a:lnTo>
                  <a:pt x="198" y="3221"/>
                </a:lnTo>
                <a:lnTo>
                  <a:pt x="201" y="3226"/>
                </a:lnTo>
                <a:lnTo>
                  <a:pt x="210" y="3232"/>
                </a:lnTo>
                <a:lnTo>
                  <a:pt x="286" y="3269"/>
                </a:lnTo>
                <a:lnTo>
                  <a:pt x="307" y="3269"/>
                </a:lnTo>
                <a:lnTo>
                  <a:pt x="312" y="3268"/>
                </a:lnTo>
                <a:lnTo>
                  <a:pt x="316" y="3269"/>
                </a:lnTo>
                <a:lnTo>
                  <a:pt x="320" y="3271"/>
                </a:lnTo>
                <a:lnTo>
                  <a:pt x="345" y="3290"/>
                </a:lnTo>
                <a:lnTo>
                  <a:pt x="438" y="3333"/>
                </a:lnTo>
                <a:lnTo>
                  <a:pt x="488" y="3339"/>
                </a:lnTo>
                <a:lnTo>
                  <a:pt x="507" y="3344"/>
                </a:lnTo>
                <a:lnTo>
                  <a:pt x="548" y="3363"/>
                </a:lnTo>
                <a:lnTo>
                  <a:pt x="557" y="3364"/>
                </a:lnTo>
                <a:lnTo>
                  <a:pt x="562" y="3363"/>
                </a:lnTo>
                <a:lnTo>
                  <a:pt x="565" y="3360"/>
                </a:lnTo>
                <a:lnTo>
                  <a:pt x="567" y="3356"/>
                </a:lnTo>
                <a:lnTo>
                  <a:pt x="568" y="3354"/>
                </a:lnTo>
                <a:lnTo>
                  <a:pt x="568" y="3351"/>
                </a:lnTo>
                <a:lnTo>
                  <a:pt x="568" y="3338"/>
                </a:lnTo>
                <a:lnTo>
                  <a:pt x="569" y="3330"/>
                </a:lnTo>
                <a:lnTo>
                  <a:pt x="573" y="3316"/>
                </a:lnTo>
                <a:lnTo>
                  <a:pt x="599" y="3260"/>
                </a:lnTo>
                <a:lnTo>
                  <a:pt x="664" y="3147"/>
                </a:lnTo>
                <a:lnTo>
                  <a:pt x="695" y="3124"/>
                </a:lnTo>
                <a:lnTo>
                  <a:pt x="713" y="3114"/>
                </a:lnTo>
                <a:lnTo>
                  <a:pt x="715" y="3113"/>
                </a:lnTo>
                <a:lnTo>
                  <a:pt x="717" y="3113"/>
                </a:lnTo>
                <a:lnTo>
                  <a:pt x="719" y="3113"/>
                </a:lnTo>
                <a:lnTo>
                  <a:pt x="719" y="3114"/>
                </a:lnTo>
                <a:lnTo>
                  <a:pt x="720" y="3115"/>
                </a:lnTo>
                <a:lnTo>
                  <a:pt x="715" y="3135"/>
                </a:lnTo>
                <a:lnTo>
                  <a:pt x="714" y="3138"/>
                </a:lnTo>
                <a:lnTo>
                  <a:pt x="714" y="3142"/>
                </a:lnTo>
                <a:lnTo>
                  <a:pt x="715" y="3145"/>
                </a:lnTo>
                <a:lnTo>
                  <a:pt x="717" y="3149"/>
                </a:lnTo>
                <a:lnTo>
                  <a:pt x="719" y="3151"/>
                </a:lnTo>
                <a:lnTo>
                  <a:pt x="722" y="3152"/>
                </a:lnTo>
                <a:lnTo>
                  <a:pt x="751" y="3168"/>
                </a:lnTo>
                <a:lnTo>
                  <a:pt x="778" y="3189"/>
                </a:lnTo>
                <a:lnTo>
                  <a:pt x="786" y="3197"/>
                </a:lnTo>
                <a:lnTo>
                  <a:pt x="793" y="3205"/>
                </a:lnTo>
                <a:lnTo>
                  <a:pt x="799" y="3215"/>
                </a:lnTo>
                <a:lnTo>
                  <a:pt x="804" y="3228"/>
                </a:lnTo>
                <a:lnTo>
                  <a:pt x="805" y="3234"/>
                </a:lnTo>
                <a:lnTo>
                  <a:pt x="805" y="3240"/>
                </a:lnTo>
                <a:lnTo>
                  <a:pt x="801" y="3257"/>
                </a:lnTo>
                <a:lnTo>
                  <a:pt x="801" y="3260"/>
                </a:lnTo>
                <a:lnTo>
                  <a:pt x="802" y="3263"/>
                </a:lnTo>
                <a:lnTo>
                  <a:pt x="802" y="3268"/>
                </a:lnTo>
                <a:lnTo>
                  <a:pt x="805" y="3272"/>
                </a:lnTo>
                <a:lnTo>
                  <a:pt x="814" y="3291"/>
                </a:lnTo>
                <a:lnTo>
                  <a:pt x="816" y="3299"/>
                </a:lnTo>
                <a:lnTo>
                  <a:pt x="820" y="3347"/>
                </a:lnTo>
                <a:lnTo>
                  <a:pt x="813" y="3380"/>
                </a:lnTo>
                <a:lnTo>
                  <a:pt x="812" y="3387"/>
                </a:lnTo>
                <a:lnTo>
                  <a:pt x="812" y="3391"/>
                </a:lnTo>
                <a:lnTo>
                  <a:pt x="813" y="3397"/>
                </a:lnTo>
                <a:lnTo>
                  <a:pt x="814" y="3406"/>
                </a:lnTo>
                <a:lnTo>
                  <a:pt x="816" y="3411"/>
                </a:lnTo>
                <a:lnTo>
                  <a:pt x="819" y="3416"/>
                </a:lnTo>
                <a:lnTo>
                  <a:pt x="821" y="3419"/>
                </a:lnTo>
                <a:lnTo>
                  <a:pt x="824" y="3420"/>
                </a:lnTo>
                <a:lnTo>
                  <a:pt x="827" y="3420"/>
                </a:lnTo>
                <a:lnTo>
                  <a:pt x="828" y="3419"/>
                </a:lnTo>
                <a:lnTo>
                  <a:pt x="843" y="3409"/>
                </a:lnTo>
                <a:lnTo>
                  <a:pt x="848" y="3405"/>
                </a:lnTo>
                <a:lnTo>
                  <a:pt x="849" y="3403"/>
                </a:lnTo>
                <a:lnTo>
                  <a:pt x="851" y="3401"/>
                </a:lnTo>
                <a:lnTo>
                  <a:pt x="852" y="3397"/>
                </a:lnTo>
                <a:lnTo>
                  <a:pt x="854" y="3391"/>
                </a:lnTo>
                <a:lnTo>
                  <a:pt x="857" y="3371"/>
                </a:lnTo>
                <a:lnTo>
                  <a:pt x="859" y="3347"/>
                </a:lnTo>
                <a:lnTo>
                  <a:pt x="861" y="3337"/>
                </a:lnTo>
                <a:lnTo>
                  <a:pt x="863" y="3333"/>
                </a:lnTo>
                <a:lnTo>
                  <a:pt x="864" y="3330"/>
                </a:lnTo>
                <a:lnTo>
                  <a:pt x="868" y="3326"/>
                </a:lnTo>
                <a:lnTo>
                  <a:pt x="872" y="3324"/>
                </a:lnTo>
                <a:lnTo>
                  <a:pt x="877" y="3323"/>
                </a:lnTo>
                <a:lnTo>
                  <a:pt x="885" y="3323"/>
                </a:lnTo>
                <a:lnTo>
                  <a:pt x="891" y="3324"/>
                </a:lnTo>
                <a:lnTo>
                  <a:pt x="898" y="3327"/>
                </a:lnTo>
                <a:lnTo>
                  <a:pt x="921" y="3337"/>
                </a:lnTo>
                <a:lnTo>
                  <a:pt x="934" y="3340"/>
                </a:lnTo>
                <a:lnTo>
                  <a:pt x="967" y="3339"/>
                </a:lnTo>
                <a:lnTo>
                  <a:pt x="975" y="3339"/>
                </a:lnTo>
                <a:lnTo>
                  <a:pt x="982" y="3337"/>
                </a:lnTo>
                <a:lnTo>
                  <a:pt x="989" y="3334"/>
                </a:lnTo>
                <a:lnTo>
                  <a:pt x="999" y="3330"/>
                </a:lnTo>
                <a:lnTo>
                  <a:pt x="1040" y="3297"/>
                </a:lnTo>
                <a:lnTo>
                  <a:pt x="1050" y="3291"/>
                </a:lnTo>
                <a:lnTo>
                  <a:pt x="1064" y="3285"/>
                </a:lnTo>
                <a:lnTo>
                  <a:pt x="1071" y="3285"/>
                </a:lnTo>
                <a:lnTo>
                  <a:pt x="1074" y="3286"/>
                </a:lnTo>
                <a:lnTo>
                  <a:pt x="1075" y="3289"/>
                </a:lnTo>
                <a:lnTo>
                  <a:pt x="1075" y="3291"/>
                </a:lnTo>
                <a:lnTo>
                  <a:pt x="1075" y="3293"/>
                </a:lnTo>
                <a:lnTo>
                  <a:pt x="1074" y="3298"/>
                </a:lnTo>
                <a:lnTo>
                  <a:pt x="1064" y="3320"/>
                </a:lnTo>
                <a:lnTo>
                  <a:pt x="1062" y="3330"/>
                </a:lnTo>
                <a:lnTo>
                  <a:pt x="1062" y="3332"/>
                </a:lnTo>
                <a:lnTo>
                  <a:pt x="1063" y="3333"/>
                </a:lnTo>
                <a:lnTo>
                  <a:pt x="1073" y="3333"/>
                </a:lnTo>
                <a:lnTo>
                  <a:pt x="1082" y="3334"/>
                </a:lnTo>
                <a:lnTo>
                  <a:pt x="1092" y="3337"/>
                </a:lnTo>
                <a:lnTo>
                  <a:pt x="1103" y="3340"/>
                </a:lnTo>
                <a:lnTo>
                  <a:pt x="1117" y="3349"/>
                </a:lnTo>
                <a:lnTo>
                  <a:pt x="1132" y="3362"/>
                </a:lnTo>
                <a:lnTo>
                  <a:pt x="1140" y="3367"/>
                </a:lnTo>
                <a:lnTo>
                  <a:pt x="1146" y="3367"/>
                </a:lnTo>
                <a:lnTo>
                  <a:pt x="1148" y="3364"/>
                </a:lnTo>
                <a:lnTo>
                  <a:pt x="1153" y="3360"/>
                </a:lnTo>
                <a:lnTo>
                  <a:pt x="1155" y="3359"/>
                </a:lnTo>
                <a:lnTo>
                  <a:pt x="1159" y="3360"/>
                </a:lnTo>
                <a:lnTo>
                  <a:pt x="1166" y="3363"/>
                </a:lnTo>
                <a:lnTo>
                  <a:pt x="1176" y="3371"/>
                </a:lnTo>
                <a:lnTo>
                  <a:pt x="1192" y="3381"/>
                </a:lnTo>
                <a:lnTo>
                  <a:pt x="1265" y="3406"/>
                </a:lnTo>
                <a:lnTo>
                  <a:pt x="1271" y="3406"/>
                </a:lnTo>
                <a:lnTo>
                  <a:pt x="1275" y="3405"/>
                </a:lnTo>
                <a:lnTo>
                  <a:pt x="1275" y="3402"/>
                </a:lnTo>
                <a:lnTo>
                  <a:pt x="1275" y="3397"/>
                </a:lnTo>
                <a:lnTo>
                  <a:pt x="1273" y="3392"/>
                </a:lnTo>
                <a:lnTo>
                  <a:pt x="1250" y="3340"/>
                </a:lnTo>
                <a:lnTo>
                  <a:pt x="1247" y="3332"/>
                </a:lnTo>
                <a:lnTo>
                  <a:pt x="1247" y="3327"/>
                </a:lnTo>
                <a:lnTo>
                  <a:pt x="1247" y="3325"/>
                </a:lnTo>
                <a:lnTo>
                  <a:pt x="1248" y="3321"/>
                </a:lnTo>
                <a:lnTo>
                  <a:pt x="1251" y="3319"/>
                </a:lnTo>
                <a:lnTo>
                  <a:pt x="1252" y="3317"/>
                </a:lnTo>
                <a:lnTo>
                  <a:pt x="1271" y="3302"/>
                </a:lnTo>
                <a:lnTo>
                  <a:pt x="1273" y="3300"/>
                </a:lnTo>
                <a:lnTo>
                  <a:pt x="1275" y="3299"/>
                </a:lnTo>
                <a:lnTo>
                  <a:pt x="1277" y="3300"/>
                </a:lnTo>
                <a:lnTo>
                  <a:pt x="1279" y="3302"/>
                </a:lnTo>
                <a:lnTo>
                  <a:pt x="1281" y="3303"/>
                </a:lnTo>
                <a:lnTo>
                  <a:pt x="1282" y="3305"/>
                </a:lnTo>
                <a:lnTo>
                  <a:pt x="1284" y="3313"/>
                </a:lnTo>
                <a:lnTo>
                  <a:pt x="1288" y="3319"/>
                </a:lnTo>
                <a:lnTo>
                  <a:pt x="1300" y="3330"/>
                </a:lnTo>
                <a:lnTo>
                  <a:pt x="1301" y="3332"/>
                </a:lnTo>
                <a:lnTo>
                  <a:pt x="1302" y="3333"/>
                </a:lnTo>
                <a:lnTo>
                  <a:pt x="1302" y="3335"/>
                </a:lnTo>
                <a:lnTo>
                  <a:pt x="1303" y="3341"/>
                </a:lnTo>
                <a:lnTo>
                  <a:pt x="1303" y="3344"/>
                </a:lnTo>
                <a:lnTo>
                  <a:pt x="1304" y="3345"/>
                </a:lnTo>
                <a:lnTo>
                  <a:pt x="1317" y="3359"/>
                </a:lnTo>
                <a:lnTo>
                  <a:pt x="1318" y="3361"/>
                </a:lnTo>
                <a:lnTo>
                  <a:pt x="1318" y="3362"/>
                </a:lnTo>
                <a:lnTo>
                  <a:pt x="1318" y="3364"/>
                </a:lnTo>
                <a:lnTo>
                  <a:pt x="1318" y="3367"/>
                </a:lnTo>
                <a:lnTo>
                  <a:pt x="1318" y="3369"/>
                </a:lnTo>
                <a:lnTo>
                  <a:pt x="1323" y="3380"/>
                </a:lnTo>
                <a:lnTo>
                  <a:pt x="1324" y="3382"/>
                </a:lnTo>
                <a:lnTo>
                  <a:pt x="1326" y="3382"/>
                </a:lnTo>
                <a:lnTo>
                  <a:pt x="1328" y="3382"/>
                </a:lnTo>
                <a:lnTo>
                  <a:pt x="1330" y="3375"/>
                </a:lnTo>
                <a:lnTo>
                  <a:pt x="1331" y="3374"/>
                </a:lnTo>
                <a:lnTo>
                  <a:pt x="1333" y="3373"/>
                </a:lnTo>
                <a:lnTo>
                  <a:pt x="1333" y="3373"/>
                </a:lnTo>
                <a:lnTo>
                  <a:pt x="1333" y="3371"/>
                </a:lnTo>
                <a:lnTo>
                  <a:pt x="1335" y="3369"/>
                </a:lnTo>
                <a:lnTo>
                  <a:pt x="1335" y="3368"/>
                </a:lnTo>
                <a:lnTo>
                  <a:pt x="1336" y="3364"/>
                </a:lnTo>
                <a:lnTo>
                  <a:pt x="1364" y="3361"/>
                </a:lnTo>
                <a:lnTo>
                  <a:pt x="1374" y="3358"/>
                </a:lnTo>
                <a:lnTo>
                  <a:pt x="1381" y="3352"/>
                </a:lnTo>
                <a:lnTo>
                  <a:pt x="1409" y="3340"/>
                </a:lnTo>
                <a:lnTo>
                  <a:pt x="1415" y="3339"/>
                </a:lnTo>
                <a:lnTo>
                  <a:pt x="1418" y="3339"/>
                </a:lnTo>
                <a:lnTo>
                  <a:pt x="1424" y="3340"/>
                </a:lnTo>
                <a:lnTo>
                  <a:pt x="1428" y="3339"/>
                </a:lnTo>
                <a:lnTo>
                  <a:pt x="1430" y="3338"/>
                </a:lnTo>
                <a:lnTo>
                  <a:pt x="1434" y="3335"/>
                </a:lnTo>
                <a:lnTo>
                  <a:pt x="1508" y="3297"/>
                </a:lnTo>
                <a:lnTo>
                  <a:pt x="1526" y="3291"/>
                </a:lnTo>
                <a:lnTo>
                  <a:pt x="1557" y="3285"/>
                </a:lnTo>
                <a:lnTo>
                  <a:pt x="1560" y="3285"/>
                </a:lnTo>
                <a:lnTo>
                  <a:pt x="1567" y="3285"/>
                </a:lnTo>
                <a:lnTo>
                  <a:pt x="1577" y="3288"/>
                </a:lnTo>
                <a:lnTo>
                  <a:pt x="1597" y="3288"/>
                </a:lnTo>
                <a:lnTo>
                  <a:pt x="1616" y="3285"/>
                </a:lnTo>
                <a:lnTo>
                  <a:pt x="1628" y="3282"/>
                </a:lnTo>
                <a:lnTo>
                  <a:pt x="1637" y="3279"/>
                </a:lnTo>
                <a:lnTo>
                  <a:pt x="1643" y="3275"/>
                </a:lnTo>
                <a:lnTo>
                  <a:pt x="1648" y="3270"/>
                </a:lnTo>
                <a:lnTo>
                  <a:pt x="1691" y="3223"/>
                </a:lnTo>
                <a:lnTo>
                  <a:pt x="1696" y="3220"/>
                </a:lnTo>
                <a:lnTo>
                  <a:pt x="1703" y="3215"/>
                </a:lnTo>
                <a:lnTo>
                  <a:pt x="1714" y="3211"/>
                </a:lnTo>
                <a:lnTo>
                  <a:pt x="1741" y="3206"/>
                </a:lnTo>
                <a:lnTo>
                  <a:pt x="1756" y="3201"/>
                </a:lnTo>
                <a:lnTo>
                  <a:pt x="1770" y="3193"/>
                </a:lnTo>
                <a:lnTo>
                  <a:pt x="1774" y="3191"/>
                </a:lnTo>
                <a:lnTo>
                  <a:pt x="1778" y="3191"/>
                </a:lnTo>
                <a:lnTo>
                  <a:pt x="1814" y="3190"/>
                </a:lnTo>
                <a:lnTo>
                  <a:pt x="1834" y="3185"/>
                </a:lnTo>
                <a:lnTo>
                  <a:pt x="1861" y="3170"/>
                </a:lnTo>
                <a:lnTo>
                  <a:pt x="1857" y="3162"/>
                </a:lnTo>
                <a:lnTo>
                  <a:pt x="1856" y="3155"/>
                </a:lnTo>
                <a:lnTo>
                  <a:pt x="1856" y="3152"/>
                </a:lnTo>
                <a:lnTo>
                  <a:pt x="1856" y="3149"/>
                </a:lnTo>
                <a:lnTo>
                  <a:pt x="1859" y="3141"/>
                </a:lnTo>
                <a:lnTo>
                  <a:pt x="1861" y="3134"/>
                </a:lnTo>
                <a:lnTo>
                  <a:pt x="1891" y="3088"/>
                </a:lnTo>
                <a:lnTo>
                  <a:pt x="1892" y="3085"/>
                </a:lnTo>
                <a:lnTo>
                  <a:pt x="1894" y="3081"/>
                </a:lnTo>
                <a:lnTo>
                  <a:pt x="1891" y="3046"/>
                </a:lnTo>
                <a:lnTo>
                  <a:pt x="1891" y="3045"/>
                </a:lnTo>
                <a:lnTo>
                  <a:pt x="1890" y="3043"/>
                </a:lnTo>
                <a:lnTo>
                  <a:pt x="1889" y="3041"/>
                </a:lnTo>
                <a:lnTo>
                  <a:pt x="1888" y="3039"/>
                </a:lnTo>
                <a:lnTo>
                  <a:pt x="1887" y="3038"/>
                </a:lnTo>
                <a:lnTo>
                  <a:pt x="1878" y="3034"/>
                </a:lnTo>
                <a:lnTo>
                  <a:pt x="1875" y="3032"/>
                </a:lnTo>
                <a:lnTo>
                  <a:pt x="1848" y="3027"/>
                </a:lnTo>
                <a:lnTo>
                  <a:pt x="1833" y="3018"/>
                </a:lnTo>
                <a:lnTo>
                  <a:pt x="1829" y="3016"/>
                </a:lnTo>
                <a:lnTo>
                  <a:pt x="1826" y="3013"/>
                </a:lnTo>
                <a:lnTo>
                  <a:pt x="1823" y="3003"/>
                </a:lnTo>
                <a:lnTo>
                  <a:pt x="1816" y="2983"/>
                </a:lnTo>
                <a:lnTo>
                  <a:pt x="1814" y="2979"/>
                </a:lnTo>
                <a:lnTo>
                  <a:pt x="1817" y="2890"/>
                </a:lnTo>
                <a:lnTo>
                  <a:pt x="1819" y="2881"/>
                </a:lnTo>
                <a:lnTo>
                  <a:pt x="1819" y="2879"/>
                </a:lnTo>
                <a:lnTo>
                  <a:pt x="1820" y="2877"/>
                </a:lnTo>
                <a:lnTo>
                  <a:pt x="1821" y="2875"/>
                </a:lnTo>
                <a:lnTo>
                  <a:pt x="1824" y="2874"/>
                </a:lnTo>
                <a:lnTo>
                  <a:pt x="1846" y="2862"/>
                </a:lnTo>
                <a:lnTo>
                  <a:pt x="1850" y="2859"/>
                </a:lnTo>
                <a:lnTo>
                  <a:pt x="1854" y="2856"/>
                </a:lnTo>
                <a:lnTo>
                  <a:pt x="1868" y="2835"/>
                </a:lnTo>
                <a:lnTo>
                  <a:pt x="1869" y="2835"/>
                </a:lnTo>
                <a:lnTo>
                  <a:pt x="1870" y="2834"/>
                </a:lnTo>
                <a:lnTo>
                  <a:pt x="1875" y="2831"/>
                </a:lnTo>
                <a:lnTo>
                  <a:pt x="1901" y="2823"/>
                </a:lnTo>
                <a:lnTo>
                  <a:pt x="1904" y="2820"/>
                </a:lnTo>
                <a:lnTo>
                  <a:pt x="1913" y="2812"/>
                </a:lnTo>
                <a:lnTo>
                  <a:pt x="1917" y="2809"/>
                </a:lnTo>
                <a:lnTo>
                  <a:pt x="1918" y="2807"/>
                </a:lnTo>
                <a:lnTo>
                  <a:pt x="1923" y="2806"/>
                </a:lnTo>
                <a:lnTo>
                  <a:pt x="1925" y="2805"/>
                </a:lnTo>
                <a:lnTo>
                  <a:pt x="1927" y="2802"/>
                </a:lnTo>
                <a:lnTo>
                  <a:pt x="1927" y="2799"/>
                </a:lnTo>
                <a:lnTo>
                  <a:pt x="1927" y="2797"/>
                </a:lnTo>
                <a:lnTo>
                  <a:pt x="1918" y="2783"/>
                </a:lnTo>
                <a:lnTo>
                  <a:pt x="1915" y="2778"/>
                </a:lnTo>
                <a:lnTo>
                  <a:pt x="1908" y="2774"/>
                </a:lnTo>
                <a:lnTo>
                  <a:pt x="1901" y="2769"/>
                </a:lnTo>
                <a:lnTo>
                  <a:pt x="1892" y="2767"/>
                </a:lnTo>
                <a:lnTo>
                  <a:pt x="1887" y="2765"/>
                </a:lnTo>
                <a:lnTo>
                  <a:pt x="1882" y="2764"/>
                </a:lnTo>
                <a:lnTo>
                  <a:pt x="1877" y="2764"/>
                </a:lnTo>
                <a:lnTo>
                  <a:pt x="1867" y="2767"/>
                </a:lnTo>
                <a:lnTo>
                  <a:pt x="1859" y="2769"/>
                </a:lnTo>
                <a:lnTo>
                  <a:pt x="1854" y="2770"/>
                </a:lnTo>
                <a:lnTo>
                  <a:pt x="1852" y="2769"/>
                </a:lnTo>
                <a:lnTo>
                  <a:pt x="1849" y="2769"/>
                </a:lnTo>
                <a:lnTo>
                  <a:pt x="1847" y="2765"/>
                </a:lnTo>
                <a:lnTo>
                  <a:pt x="1846" y="2760"/>
                </a:lnTo>
                <a:lnTo>
                  <a:pt x="1843" y="2741"/>
                </a:lnTo>
                <a:lnTo>
                  <a:pt x="1843" y="2736"/>
                </a:lnTo>
                <a:lnTo>
                  <a:pt x="1845" y="2732"/>
                </a:lnTo>
                <a:lnTo>
                  <a:pt x="1846" y="2730"/>
                </a:lnTo>
                <a:lnTo>
                  <a:pt x="1847" y="2728"/>
                </a:lnTo>
                <a:lnTo>
                  <a:pt x="1849" y="2725"/>
                </a:lnTo>
                <a:lnTo>
                  <a:pt x="1852" y="2722"/>
                </a:lnTo>
                <a:lnTo>
                  <a:pt x="1855" y="2720"/>
                </a:lnTo>
                <a:lnTo>
                  <a:pt x="1877" y="2711"/>
                </a:lnTo>
                <a:lnTo>
                  <a:pt x="1905" y="2701"/>
                </a:lnTo>
                <a:lnTo>
                  <a:pt x="1909" y="2699"/>
                </a:lnTo>
                <a:lnTo>
                  <a:pt x="1910" y="2698"/>
                </a:lnTo>
                <a:lnTo>
                  <a:pt x="1911" y="2696"/>
                </a:lnTo>
                <a:lnTo>
                  <a:pt x="1913" y="2694"/>
                </a:lnTo>
                <a:lnTo>
                  <a:pt x="1916" y="2692"/>
                </a:lnTo>
                <a:lnTo>
                  <a:pt x="1918" y="2687"/>
                </a:lnTo>
                <a:lnTo>
                  <a:pt x="1921" y="2677"/>
                </a:lnTo>
                <a:lnTo>
                  <a:pt x="1921" y="2671"/>
                </a:lnTo>
                <a:lnTo>
                  <a:pt x="1921" y="2668"/>
                </a:lnTo>
                <a:lnTo>
                  <a:pt x="1919" y="2666"/>
                </a:lnTo>
                <a:lnTo>
                  <a:pt x="1915" y="2663"/>
                </a:lnTo>
                <a:lnTo>
                  <a:pt x="1910" y="2659"/>
                </a:lnTo>
                <a:lnTo>
                  <a:pt x="1877" y="2644"/>
                </a:lnTo>
                <a:lnTo>
                  <a:pt x="1841" y="2634"/>
                </a:lnTo>
                <a:lnTo>
                  <a:pt x="1779" y="2626"/>
                </a:lnTo>
                <a:lnTo>
                  <a:pt x="1778" y="2626"/>
                </a:lnTo>
                <a:lnTo>
                  <a:pt x="1774" y="2623"/>
                </a:lnTo>
                <a:lnTo>
                  <a:pt x="1770" y="2621"/>
                </a:lnTo>
                <a:lnTo>
                  <a:pt x="1768" y="2619"/>
                </a:lnTo>
                <a:lnTo>
                  <a:pt x="1767" y="2617"/>
                </a:lnTo>
                <a:lnTo>
                  <a:pt x="1764" y="2615"/>
                </a:lnTo>
                <a:lnTo>
                  <a:pt x="1758" y="2603"/>
                </a:lnTo>
                <a:lnTo>
                  <a:pt x="1756" y="2596"/>
                </a:lnTo>
                <a:lnTo>
                  <a:pt x="1755" y="2592"/>
                </a:lnTo>
                <a:lnTo>
                  <a:pt x="1754" y="2589"/>
                </a:lnTo>
                <a:lnTo>
                  <a:pt x="1751" y="2587"/>
                </a:lnTo>
                <a:lnTo>
                  <a:pt x="1750" y="2586"/>
                </a:lnTo>
                <a:lnTo>
                  <a:pt x="1747" y="2585"/>
                </a:lnTo>
                <a:lnTo>
                  <a:pt x="1732" y="2578"/>
                </a:lnTo>
                <a:lnTo>
                  <a:pt x="1728" y="2574"/>
                </a:lnTo>
                <a:lnTo>
                  <a:pt x="1725" y="2568"/>
                </a:lnTo>
                <a:lnTo>
                  <a:pt x="1722" y="2562"/>
                </a:lnTo>
                <a:lnTo>
                  <a:pt x="1721" y="2558"/>
                </a:lnTo>
                <a:lnTo>
                  <a:pt x="1720" y="2555"/>
                </a:lnTo>
                <a:lnTo>
                  <a:pt x="1720" y="2551"/>
                </a:lnTo>
                <a:lnTo>
                  <a:pt x="1721" y="2549"/>
                </a:lnTo>
                <a:lnTo>
                  <a:pt x="1724" y="2538"/>
                </a:lnTo>
                <a:lnTo>
                  <a:pt x="1726" y="2534"/>
                </a:lnTo>
                <a:lnTo>
                  <a:pt x="1737" y="2515"/>
                </a:lnTo>
                <a:lnTo>
                  <a:pt x="1742" y="2509"/>
                </a:lnTo>
                <a:lnTo>
                  <a:pt x="1746" y="2508"/>
                </a:lnTo>
                <a:lnTo>
                  <a:pt x="1749" y="2506"/>
                </a:lnTo>
                <a:lnTo>
                  <a:pt x="1760" y="2497"/>
                </a:lnTo>
                <a:lnTo>
                  <a:pt x="1763" y="2495"/>
                </a:lnTo>
                <a:lnTo>
                  <a:pt x="1764" y="2492"/>
                </a:lnTo>
                <a:lnTo>
                  <a:pt x="1777" y="2457"/>
                </a:lnTo>
                <a:lnTo>
                  <a:pt x="1797" y="2412"/>
                </a:lnTo>
                <a:lnTo>
                  <a:pt x="1803" y="2404"/>
                </a:lnTo>
                <a:lnTo>
                  <a:pt x="1806" y="2401"/>
                </a:lnTo>
                <a:lnTo>
                  <a:pt x="1813" y="2396"/>
                </a:lnTo>
                <a:lnTo>
                  <a:pt x="1824" y="2390"/>
                </a:lnTo>
                <a:lnTo>
                  <a:pt x="1839" y="2386"/>
                </a:lnTo>
                <a:lnTo>
                  <a:pt x="1846" y="2384"/>
                </a:lnTo>
                <a:lnTo>
                  <a:pt x="1849" y="2383"/>
                </a:lnTo>
                <a:lnTo>
                  <a:pt x="1853" y="2381"/>
                </a:lnTo>
                <a:lnTo>
                  <a:pt x="1857" y="2377"/>
                </a:lnTo>
                <a:lnTo>
                  <a:pt x="1860" y="2374"/>
                </a:lnTo>
                <a:lnTo>
                  <a:pt x="1861" y="2372"/>
                </a:lnTo>
                <a:lnTo>
                  <a:pt x="1860" y="2369"/>
                </a:lnTo>
                <a:lnTo>
                  <a:pt x="1859" y="2367"/>
                </a:lnTo>
                <a:lnTo>
                  <a:pt x="1846" y="2349"/>
                </a:lnTo>
                <a:lnTo>
                  <a:pt x="1843" y="2346"/>
                </a:lnTo>
                <a:lnTo>
                  <a:pt x="1843" y="2344"/>
                </a:lnTo>
                <a:lnTo>
                  <a:pt x="1843" y="2341"/>
                </a:lnTo>
                <a:lnTo>
                  <a:pt x="1843" y="2339"/>
                </a:lnTo>
                <a:lnTo>
                  <a:pt x="1842" y="2337"/>
                </a:lnTo>
                <a:lnTo>
                  <a:pt x="1841" y="2335"/>
                </a:lnTo>
                <a:lnTo>
                  <a:pt x="1840" y="2334"/>
                </a:lnTo>
                <a:lnTo>
                  <a:pt x="1835" y="2332"/>
                </a:lnTo>
                <a:lnTo>
                  <a:pt x="1831" y="2331"/>
                </a:lnTo>
                <a:lnTo>
                  <a:pt x="1828" y="2330"/>
                </a:lnTo>
                <a:lnTo>
                  <a:pt x="1827" y="2326"/>
                </a:lnTo>
                <a:lnTo>
                  <a:pt x="1828" y="2321"/>
                </a:lnTo>
                <a:lnTo>
                  <a:pt x="1829" y="2318"/>
                </a:lnTo>
                <a:lnTo>
                  <a:pt x="1831" y="2316"/>
                </a:lnTo>
                <a:lnTo>
                  <a:pt x="1843" y="2305"/>
                </a:lnTo>
                <a:lnTo>
                  <a:pt x="1849" y="2302"/>
                </a:lnTo>
                <a:lnTo>
                  <a:pt x="1856" y="2296"/>
                </a:lnTo>
                <a:lnTo>
                  <a:pt x="1873" y="2277"/>
                </a:lnTo>
                <a:lnTo>
                  <a:pt x="1875" y="2275"/>
                </a:lnTo>
                <a:lnTo>
                  <a:pt x="1877" y="2274"/>
                </a:lnTo>
                <a:lnTo>
                  <a:pt x="1898" y="2263"/>
                </a:lnTo>
                <a:lnTo>
                  <a:pt x="1902" y="2261"/>
                </a:lnTo>
                <a:lnTo>
                  <a:pt x="1918" y="2243"/>
                </a:lnTo>
                <a:lnTo>
                  <a:pt x="1920" y="2242"/>
                </a:lnTo>
                <a:lnTo>
                  <a:pt x="1926" y="2240"/>
                </a:lnTo>
                <a:lnTo>
                  <a:pt x="1937" y="2239"/>
                </a:lnTo>
                <a:lnTo>
                  <a:pt x="1939" y="2238"/>
                </a:lnTo>
                <a:lnTo>
                  <a:pt x="1953" y="2227"/>
                </a:lnTo>
                <a:lnTo>
                  <a:pt x="1974" y="2217"/>
                </a:lnTo>
                <a:lnTo>
                  <a:pt x="1984" y="2208"/>
                </a:lnTo>
                <a:lnTo>
                  <a:pt x="1989" y="2206"/>
                </a:lnTo>
                <a:lnTo>
                  <a:pt x="2001" y="2201"/>
                </a:lnTo>
                <a:lnTo>
                  <a:pt x="2008" y="2197"/>
                </a:lnTo>
                <a:lnTo>
                  <a:pt x="2013" y="2194"/>
                </a:lnTo>
                <a:lnTo>
                  <a:pt x="2016" y="2193"/>
                </a:lnTo>
                <a:lnTo>
                  <a:pt x="2019" y="2190"/>
                </a:lnTo>
                <a:lnTo>
                  <a:pt x="2030" y="2180"/>
                </a:lnTo>
                <a:lnTo>
                  <a:pt x="2032" y="2177"/>
                </a:lnTo>
                <a:lnTo>
                  <a:pt x="2034" y="2175"/>
                </a:lnTo>
                <a:lnTo>
                  <a:pt x="2034" y="2172"/>
                </a:lnTo>
                <a:lnTo>
                  <a:pt x="2036" y="2168"/>
                </a:lnTo>
                <a:lnTo>
                  <a:pt x="2037" y="2158"/>
                </a:lnTo>
                <a:lnTo>
                  <a:pt x="2038" y="2154"/>
                </a:lnTo>
                <a:lnTo>
                  <a:pt x="2041" y="2147"/>
                </a:lnTo>
                <a:lnTo>
                  <a:pt x="2044" y="2143"/>
                </a:lnTo>
                <a:lnTo>
                  <a:pt x="2046" y="2141"/>
                </a:lnTo>
                <a:lnTo>
                  <a:pt x="2050" y="2138"/>
                </a:lnTo>
                <a:lnTo>
                  <a:pt x="2054" y="2136"/>
                </a:lnTo>
                <a:lnTo>
                  <a:pt x="2027" y="213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16033104" y="4045038"/>
            <a:ext cx="401638" cy="450850"/>
          </a:xfrm>
          <a:custGeom>
            <a:avLst/>
            <a:gdLst>
              <a:gd name="T0" fmla="*/ 711 w 758"/>
              <a:gd name="T1" fmla="*/ 372 h 852"/>
              <a:gd name="T2" fmla="*/ 690 w 758"/>
              <a:gd name="T3" fmla="*/ 326 h 852"/>
              <a:gd name="T4" fmla="*/ 645 w 758"/>
              <a:gd name="T5" fmla="*/ 311 h 852"/>
              <a:gd name="T6" fmla="*/ 586 w 758"/>
              <a:gd name="T7" fmla="*/ 286 h 852"/>
              <a:gd name="T8" fmla="*/ 546 w 758"/>
              <a:gd name="T9" fmla="*/ 250 h 852"/>
              <a:gd name="T10" fmla="*/ 520 w 758"/>
              <a:gd name="T11" fmla="*/ 183 h 852"/>
              <a:gd name="T12" fmla="*/ 453 w 758"/>
              <a:gd name="T13" fmla="*/ 155 h 852"/>
              <a:gd name="T14" fmla="*/ 417 w 758"/>
              <a:gd name="T15" fmla="*/ 147 h 852"/>
              <a:gd name="T16" fmla="*/ 333 w 758"/>
              <a:gd name="T17" fmla="*/ 93 h 852"/>
              <a:gd name="T18" fmla="*/ 258 w 758"/>
              <a:gd name="T19" fmla="*/ 69 h 852"/>
              <a:gd name="T20" fmla="*/ 182 w 758"/>
              <a:gd name="T21" fmla="*/ 35 h 852"/>
              <a:gd name="T22" fmla="*/ 101 w 758"/>
              <a:gd name="T23" fmla="*/ 0 h 852"/>
              <a:gd name="T24" fmla="*/ 85 w 758"/>
              <a:gd name="T25" fmla="*/ 25 h 852"/>
              <a:gd name="T26" fmla="*/ 92 w 758"/>
              <a:gd name="T27" fmla="*/ 46 h 852"/>
              <a:gd name="T28" fmla="*/ 94 w 758"/>
              <a:gd name="T29" fmla="*/ 72 h 852"/>
              <a:gd name="T30" fmla="*/ 100 w 758"/>
              <a:gd name="T31" fmla="*/ 109 h 852"/>
              <a:gd name="T32" fmla="*/ 141 w 758"/>
              <a:gd name="T33" fmla="*/ 160 h 852"/>
              <a:gd name="T34" fmla="*/ 168 w 758"/>
              <a:gd name="T35" fmla="*/ 201 h 852"/>
              <a:gd name="T36" fmla="*/ 193 w 758"/>
              <a:gd name="T37" fmla="*/ 266 h 852"/>
              <a:gd name="T38" fmla="*/ 177 w 758"/>
              <a:gd name="T39" fmla="*/ 350 h 852"/>
              <a:gd name="T40" fmla="*/ 176 w 758"/>
              <a:gd name="T41" fmla="*/ 413 h 852"/>
              <a:gd name="T42" fmla="*/ 186 w 758"/>
              <a:gd name="T43" fmla="*/ 446 h 852"/>
              <a:gd name="T44" fmla="*/ 183 w 758"/>
              <a:gd name="T45" fmla="*/ 474 h 852"/>
              <a:gd name="T46" fmla="*/ 96 w 758"/>
              <a:gd name="T47" fmla="*/ 512 h 852"/>
              <a:gd name="T48" fmla="*/ 32 w 758"/>
              <a:gd name="T49" fmla="*/ 492 h 852"/>
              <a:gd name="T50" fmla="*/ 12 w 758"/>
              <a:gd name="T51" fmla="*/ 516 h 852"/>
              <a:gd name="T52" fmla="*/ 5 w 758"/>
              <a:gd name="T53" fmla="*/ 571 h 852"/>
              <a:gd name="T54" fmla="*/ 37 w 758"/>
              <a:gd name="T55" fmla="*/ 613 h 852"/>
              <a:gd name="T56" fmla="*/ 63 w 758"/>
              <a:gd name="T57" fmla="*/ 646 h 852"/>
              <a:gd name="T58" fmla="*/ 96 w 758"/>
              <a:gd name="T59" fmla="*/ 695 h 852"/>
              <a:gd name="T60" fmla="*/ 108 w 758"/>
              <a:gd name="T61" fmla="*/ 719 h 852"/>
              <a:gd name="T62" fmla="*/ 98 w 758"/>
              <a:gd name="T63" fmla="*/ 763 h 852"/>
              <a:gd name="T64" fmla="*/ 131 w 758"/>
              <a:gd name="T65" fmla="*/ 786 h 852"/>
              <a:gd name="T66" fmla="*/ 149 w 758"/>
              <a:gd name="T67" fmla="*/ 789 h 852"/>
              <a:gd name="T68" fmla="*/ 176 w 758"/>
              <a:gd name="T69" fmla="*/ 822 h 852"/>
              <a:gd name="T70" fmla="*/ 237 w 758"/>
              <a:gd name="T71" fmla="*/ 852 h 852"/>
              <a:gd name="T72" fmla="*/ 313 w 758"/>
              <a:gd name="T73" fmla="*/ 831 h 852"/>
              <a:gd name="T74" fmla="*/ 347 w 758"/>
              <a:gd name="T75" fmla="*/ 793 h 852"/>
              <a:gd name="T76" fmla="*/ 326 w 758"/>
              <a:gd name="T77" fmla="*/ 768 h 852"/>
              <a:gd name="T78" fmla="*/ 345 w 758"/>
              <a:gd name="T79" fmla="*/ 780 h 852"/>
              <a:gd name="T80" fmla="*/ 372 w 758"/>
              <a:gd name="T81" fmla="*/ 737 h 852"/>
              <a:gd name="T82" fmla="*/ 370 w 758"/>
              <a:gd name="T83" fmla="*/ 718 h 852"/>
              <a:gd name="T84" fmla="*/ 374 w 758"/>
              <a:gd name="T85" fmla="*/ 694 h 852"/>
              <a:gd name="T86" fmla="*/ 389 w 758"/>
              <a:gd name="T87" fmla="*/ 695 h 852"/>
              <a:gd name="T88" fmla="*/ 387 w 758"/>
              <a:gd name="T89" fmla="*/ 726 h 852"/>
              <a:gd name="T90" fmla="*/ 347 w 758"/>
              <a:gd name="T91" fmla="*/ 781 h 852"/>
              <a:gd name="T92" fmla="*/ 377 w 758"/>
              <a:gd name="T93" fmla="*/ 789 h 852"/>
              <a:gd name="T94" fmla="*/ 412 w 758"/>
              <a:gd name="T95" fmla="*/ 725 h 852"/>
              <a:gd name="T96" fmla="*/ 452 w 758"/>
              <a:gd name="T97" fmla="*/ 692 h 852"/>
              <a:gd name="T98" fmla="*/ 445 w 758"/>
              <a:gd name="T99" fmla="*/ 662 h 852"/>
              <a:gd name="T100" fmla="*/ 433 w 758"/>
              <a:gd name="T101" fmla="*/ 660 h 852"/>
              <a:gd name="T102" fmla="*/ 432 w 758"/>
              <a:gd name="T103" fmla="*/ 652 h 852"/>
              <a:gd name="T104" fmla="*/ 409 w 758"/>
              <a:gd name="T105" fmla="*/ 645 h 852"/>
              <a:gd name="T106" fmla="*/ 400 w 758"/>
              <a:gd name="T107" fmla="*/ 624 h 852"/>
              <a:gd name="T108" fmla="*/ 431 w 758"/>
              <a:gd name="T109" fmla="*/ 632 h 852"/>
              <a:gd name="T110" fmla="*/ 451 w 758"/>
              <a:gd name="T111" fmla="*/ 649 h 852"/>
              <a:gd name="T112" fmla="*/ 456 w 758"/>
              <a:gd name="T113" fmla="*/ 667 h 852"/>
              <a:gd name="T114" fmla="*/ 501 w 758"/>
              <a:gd name="T115" fmla="*/ 586 h 852"/>
              <a:gd name="T116" fmla="*/ 673 w 758"/>
              <a:gd name="T117" fmla="*/ 436 h 852"/>
              <a:gd name="T118" fmla="*/ 711 w 758"/>
              <a:gd name="T119" fmla="*/ 420 h 852"/>
              <a:gd name="T120" fmla="*/ 758 w 758"/>
              <a:gd name="T121" fmla="*/ 405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8" h="852">
                <a:moveTo>
                  <a:pt x="755" y="398"/>
                </a:moveTo>
                <a:lnTo>
                  <a:pt x="750" y="379"/>
                </a:lnTo>
                <a:lnTo>
                  <a:pt x="748" y="374"/>
                </a:lnTo>
                <a:lnTo>
                  <a:pt x="738" y="368"/>
                </a:lnTo>
                <a:lnTo>
                  <a:pt x="735" y="366"/>
                </a:lnTo>
                <a:lnTo>
                  <a:pt x="711" y="372"/>
                </a:lnTo>
                <a:lnTo>
                  <a:pt x="697" y="372"/>
                </a:lnTo>
                <a:lnTo>
                  <a:pt x="692" y="367"/>
                </a:lnTo>
                <a:lnTo>
                  <a:pt x="692" y="359"/>
                </a:lnTo>
                <a:lnTo>
                  <a:pt x="695" y="343"/>
                </a:lnTo>
                <a:lnTo>
                  <a:pt x="693" y="335"/>
                </a:lnTo>
                <a:lnTo>
                  <a:pt x="690" y="326"/>
                </a:lnTo>
                <a:lnTo>
                  <a:pt x="685" y="319"/>
                </a:lnTo>
                <a:lnTo>
                  <a:pt x="670" y="302"/>
                </a:lnTo>
                <a:lnTo>
                  <a:pt x="664" y="301"/>
                </a:lnTo>
                <a:lnTo>
                  <a:pt x="656" y="303"/>
                </a:lnTo>
                <a:lnTo>
                  <a:pt x="649" y="310"/>
                </a:lnTo>
                <a:lnTo>
                  <a:pt x="645" y="311"/>
                </a:lnTo>
                <a:lnTo>
                  <a:pt x="642" y="311"/>
                </a:lnTo>
                <a:lnTo>
                  <a:pt x="627" y="304"/>
                </a:lnTo>
                <a:lnTo>
                  <a:pt x="615" y="295"/>
                </a:lnTo>
                <a:lnTo>
                  <a:pt x="610" y="291"/>
                </a:lnTo>
                <a:lnTo>
                  <a:pt x="594" y="288"/>
                </a:lnTo>
                <a:lnTo>
                  <a:pt x="586" y="286"/>
                </a:lnTo>
                <a:lnTo>
                  <a:pt x="582" y="281"/>
                </a:lnTo>
                <a:lnTo>
                  <a:pt x="580" y="274"/>
                </a:lnTo>
                <a:lnTo>
                  <a:pt x="574" y="266"/>
                </a:lnTo>
                <a:lnTo>
                  <a:pt x="568" y="259"/>
                </a:lnTo>
                <a:lnTo>
                  <a:pt x="563" y="254"/>
                </a:lnTo>
                <a:lnTo>
                  <a:pt x="546" y="250"/>
                </a:lnTo>
                <a:lnTo>
                  <a:pt x="542" y="246"/>
                </a:lnTo>
                <a:lnTo>
                  <a:pt x="539" y="239"/>
                </a:lnTo>
                <a:lnTo>
                  <a:pt x="537" y="203"/>
                </a:lnTo>
                <a:lnTo>
                  <a:pt x="534" y="196"/>
                </a:lnTo>
                <a:lnTo>
                  <a:pt x="528" y="188"/>
                </a:lnTo>
                <a:lnTo>
                  <a:pt x="520" y="183"/>
                </a:lnTo>
                <a:lnTo>
                  <a:pt x="513" y="184"/>
                </a:lnTo>
                <a:lnTo>
                  <a:pt x="504" y="189"/>
                </a:lnTo>
                <a:lnTo>
                  <a:pt x="496" y="187"/>
                </a:lnTo>
                <a:lnTo>
                  <a:pt x="488" y="182"/>
                </a:lnTo>
                <a:lnTo>
                  <a:pt x="465" y="161"/>
                </a:lnTo>
                <a:lnTo>
                  <a:pt x="453" y="155"/>
                </a:lnTo>
                <a:lnTo>
                  <a:pt x="438" y="152"/>
                </a:lnTo>
                <a:lnTo>
                  <a:pt x="433" y="153"/>
                </a:lnTo>
                <a:lnTo>
                  <a:pt x="429" y="154"/>
                </a:lnTo>
                <a:lnTo>
                  <a:pt x="424" y="154"/>
                </a:lnTo>
                <a:lnTo>
                  <a:pt x="419" y="150"/>
                </a:lnTo>
                <a:lnTo>
                  <a:pt x="417" y="147"/>
                </a:lnTo>
                <a:lnTo>
                  <a:pt x="414" y="140"/>
                </a:lnTo>
                <a:lnTo>
                  <a:pt x="411" y="136"/>
                </a:lnTo>
                <a:lnTo>
                  <a:pt x="390" y="116"/>
                </a:lnTo>
                <a:lnTo>
                  <a:pt x="381" y="109"/>
                </a:lnTo>
                <a:lnTo>
                  <a:pt x="366" y="102"/>
                </a:lnTo>
                <a:lnTo>
                  <a:pt x="333" y="93"/>
                </a:lnTo>
                <a:lnTo>
                  <a:pt x="319" y="86"/>
                </a:lnTo>
                <a:lnTo>
                  <a:pt x="310" y="90"/>
                </a:lnTo>
                <a:lnTo>
                  <a:pt x="299" y="89"/>
                </a:lnTo>
                <a:lnTo>
                  <a:pt x="289" y="86"/>
                </a:lnTo>
                <a:lnTo>
                  <a:pt x="280" y="83"/>
                </a:lnTo>
                <a:lnTo>
                  <a:pt x="258" y="69"/>
                </a:lnTo>
                <a:lnTo>
                  <a:pt x="246" y="63"/>
                </a:lnTo>
                <a:lnTo>
                  <a:pt x="234" y="49"/>
                </a:lnTo>
                <a:lnTo>
                  <a:pt x="224" y="47"/>
                </a:lnTo>
                <a:lnTo>
                  <a:pt x="196" y="43"/>
                </a:lnTo>
                <a:lnTo>
                  <a:pt x="186" y="47"/>
                </a:lnTo>
                <a:lnTo>
                  <a:pt x="182" y="35"/>
                </a:lnTo>
                <a:lnTo>
                  <a:pt x="169" y="28"/>
                </a:lnTo>
                <a:lnTo>
                  <a:pt x="155" y="22"/>
                </a:lnTo>
                <a:lnTo>
                  <a:pt x="149" y="16"/>
                </a:lnTo>
                <a:lnTo>
                  <a:pt x="143" y="12"/>
                </a:lnTo>
                <a:lnTo>
                  <a:pt x="107" y="4"/>
                </a:lnTo>
                <a:lnTo>
                  <a:pt x="101" y="0"/>
                </a:lnTo>
                <a:lnTo>
                  <a:pt x="96" y="4"/>
                </a:lnTo>
                <a:lnTo>
                  <a:pt x="94" y="6"/>
                </a:lnTo>
                <a:lnTo>
                  <a:pt x="93" y="8"/>
                </a:lnTo>
                <a:lnTo>
                  <a:pt x="92" y="14"/>
                </a:lnTo>
                <a:lnTo>
                  <a:pt x="90" y="18"/>
                </a:lnTo>
                <a:lnTo>
                  <a:pt x="85" y="25"/>
                </a:lnTo>
                <a:lnTo>
                  <a:pt x="84" y="28"/>
                </a:lnTo>
                <a:lnTo>
                  <a:pt x="82" y="33"/>
                </a:lnTo>
                <a:lnTo>
                  <a:pt x="82" y="37"/>
                </a:lnTo>
                <a:lnTo>
                  <a:pt x="84" y="41"/>
                </a:lnTo>
                <a:lnTo>
                  <a:pt x="89" y="44"/>
                </a:lnTo>
                <a:lnTo>
                  <a:pt x="92" y="46"/>
                </a:lnTo>
                <a:lnTo>
                  <a:pt x="100" y="47"/>
                </a:lnTo>
                <a:lnTo>
                  <a:pt x="103" y="48"/>
                </a:lnTo>
                <a:lnTo>
                  <a:pt x="104" y="50"/>
                </a:lnTo>
                <a:lnTo>
                  <a:pt x="104" y="53"/>
                </a:lnTo>
                <a:lnTo>
                  <a:pt x="99" y="61"/>
                </a:lnTo>
                <a:lnTo>
                  <a:pt x="94" y="72"/>
                </a:lnTo>
                <a:lnTo>
                  <a:pt x="92" y="77"/>
                </a:lnTo>
                <a:lnTo>
                  <a:pt x="90" y="79"/>
                </a:lnTo>
                <a:lnTo>
                  <a:pt x="89" y="83"/>
                </a:lnTo>
                <a:lnTo>
                  <a:pt x="89" y="86"/>
                </a:lnTo>
                <a:lnTo>
                  <a:pt x="90" y="92"/>
                </a:lnTo>
                <a:lnTo>
                  <a:pt x="100" y="109"/>
                </a:lnTo>
                <a:lnTo>
                  <a:pt x="115" y="145"/>
                </a:lnTo>
                <a:lnTo>
                  <a:pt x="119" y="148"/>
                </a:lnTo>
                <a:lnTo>
                  <a:pt x="125" y="153"/>
                </a:lnTo>
                <a:lnTo>
                  <a:pt x="129" y="155"/>
                </a:lnTo>
                <a:lnTo>
                  <a:pt x="139" y="157"/>
                </a:lnTo>
                <a:lnTo>
                  <a:pt x="141" y="160"/>
                </a:lnTo>
                <a:lnTo>
                  <a:pt x="141" y="163"/>
                </a:lnTo>
                <a:lnTo>
                  <a:pt x="140" y="168"/>
                </a:lnTo>
                <a:lnTo>
                  <a:pt x="140" y="171"/>
                </a:lnTo>
                <a:lnTo>
                  <a:pt x="142" y="176"/>
                </a:lnTo>
                <a:lnTo>
                  <a:pt x="162" y="197"/>
                </a:lnTo>
                <a:lnTo>
                  <a:pt x="168" y="201"/>
                </a:lnTo>
                <a:lnTo>
                  <a:pt x="171" y="203"/>
                </a:lnTo>
                <a:lnTo>
                  <a:pt x="174" y="206"/>
                </a:lnTo>
                <a:lnTo>
                  <a:pt x="191" y="231"/>
                </a:lnTo>
                <a:lnTo>
                  <a:pt x="193" y="238"/>
                </a:lnTo>
                <a:lnTo>
                  <a:pt x="195" y="244"/>
                </a:lnTo>
                <a:lnTo>
                  <a:pt x="193" y="266"/>
                </a:lnTo>
                <a:lnTo>
                  <a:pt x="195" y="283"/>
                </a:lnTo>
                <a:lnTo>
                  <a:pt x="190" y="324"/>
                </a:lnTo>
                <a:lnTo>
                  <a:pt x="186" y="336"/>
                </a:lnTo>
                <a:lnTo>
                  <a:pt x="183" y="342"/>
                </a:lnTo>
                <a:lnTo>
                  <a:pt x="181" y="347"/>
                </a:lnTo>
                <a:lnTo>
                  <a:pt x="177" y="350"/>
                </a:lnTo>
                <a:lnTo>
                  <a:pt x="174" y="359"/>
                </a:lnTo>
                <a:lnTo>
                  <a:pt x="170" y="364"/>
                </a:lnTo>
                <a:lnTo>
                  <a:pt x="169" y="368"/>
                </a:lnTo>
                <a:lnTo>
                  <a:pt x="168" y="373"/>
                </a:lnTo>
                <a:lnTo>
                  <a:pt x="177" y="400"/>
                </a:lnTo>
                <a:lnTo>
                  <a:pt x="176" y="413"/>
                </a:lnTo>
                <a:lnTo>
                  <a:pt x="173" y="426"/>
                </a:lnTo>
                <a:lnTo>
                  <a:pt x="173" y="430"/>
                </a:lnTo>
                <a:lnTo>
                  <a:pt x="174" y="435"/>
                </a:lnTo>
                <a:lnTo>
                  <a:pt x="175" y="438"/>
                </a:lnTo>
                <a:lnTo>
                  <a:pt x="177" y="442"/>
                </a:lnTo>
                <a:lnTo>
                  <a:pt x="186" y="446"/>
                </a:lnTo>
                <a:lnTo>
                  <a:pt x="188" y="450"/>
                </a:lnTo>
                <a:lnTo>
                  <a:pt x="190" y="453"/>
                </a:lnTo>
                <a:lnTo>
                  <a:pt x="190" y="458"/>
                </a:lnTo>
                <a:lnTo>
                  <a:pt x="189" y="464"/>
                </a:lnTo>
                <a:lnTo>
                  <a:pt x="186" y="469"/>
                </a:lnTo>
                <a:lnTo>
                  <a:pt x="183" y="474"/>
                </a:lnTo>
                <a:lnTo>
                  <a:pt x="177" y="479"/>
                </a:lnTo>
                <a:lnTo>
                  <a:pt x="154" y="493"/>
                </a:lnTo>
                <a:lnTo>
                  <a:pt x="113" y="511"/>
                </a:lnTo>
                <a:lnTo>
                  <a:pt x="103" y="514"/>
                </a:lnTo>
                <a:lnTo>
                  <a:pt x="99" y="513"/>
                </a:lnTo>
                <a:lnTo>
                  <a:pt x="96" y="512"/>
                </a:lnTo>
                <a:lnTo>
                  <a:pt x="77" y="499"/>
                </a:lnTo>
                <a:lnTo>
                  <a:pt x="69" y="494"/>
                </a:lnTo>
                <a:lnTo>
                  <a:pt x="64" y="493"/>
                </a:lnTo>
                <a:lnTo>
                  <a:pt x="56" y="491"/>
                </a:lnTo>
                <a:lnTo>
                  <a:pt x="36" y="491"/>
                </a:lnTo>
                <a:lnTo>
                  <a:pt x="32" y="492"/>
                </a:lnTo>
                <a:lnTo>
                  <a:pt x="27" y="493"/>
                </a:lnTo>
                <a:lnTo>
                  <a:pt x="22" y="495"/>
                </a:lnTo>
                <a:lnTo>
                  <a:pt x="18" y="499"/>
                </a:lnTo>
                <a:lnTo>
                  <a:pt x="16" y="501"/>
                </a:lnTo>
                <a:lnTo>
                  <a:pt x="14" y="505"/>
                </a:lnTo>
                <a:lnTo>
                  <a:pt x="12" y="516"/>
                </a:lnTo>
                <a:lnTo>
                  <a:pt x="1" y="540"/>
                </a:lnTo>
                <a:lnTo>
                  <a:pt x="0" y="544"/>
                </a:lnTo>
                <a:lnTo>
                  <a:pt x="0" y="549"/>
                </a:lnTo>
                <a:lnTo>
                  <a:pt x="0" y="561"/>
                </a:lnTo>
                <a:lnTo>
                  <a:pt x="1" y="565"/>
                </a:lnTo>
                <a:lnTo>
                  <a:pt x="5" y="571"/>
                </a:lnTo>
                <a:lnTo>
                  <a:pt x="11" y="578"/>
                </a:lnTo>
                <a:lnTo>
                  <a:pt x="16" y="582"/>
                </a:lnTo>
                <a:lnTo>
                  <a:pt x="23" y="590"/>
                </a:lnTo>
                <a:lnTo>
                  <a:pt x="26" y="600"/>
                </a:lnTo>
                <a:lnTo>
                  <a:pt x="28" y="605"/>
                </a:lnTo>
                <a:lnTo>
                  <a:pt x="37" y="613"/>
                </a:lnTo>
                <a:lnTo>
                  <a:pt x="39" y="615"/>
                </a:lnTo>
                <a:lnTo>
                  <a:pt x="47" y="621"/>
                </a:lnTo>
                <a:lnTo>
                  <a:pt x="51" y="622"/>
                </a:lnTo>
                <a:lnTo>
                  <a:pt x="56" y="626"/>
                </a:lnTo>
                <a:lnTo>
                  <a:pt x="58" y="632"/>
                </a:lnTo>
                <a:lnTo>
                  <a:pt x="63" y="646"/>
                </a:lnTo>
                <a:lnTo>
                  <a:pt x="65" y="659"/>
                </a:lnTo>
                <a:lnTo>
                  <a:pt x="68" y="666"/>
                </a:lnTo>
                <a:lnTo>
                  <a:pt x="72" y="680"/>
                </a:lnTo>
                <a:lnTo>
                  <a:pt x="75" y="684"/>
                </a:lnTo>
                <a:lnTo>
                  <a:pt x="84" y="689"/>
                </a:lnTo>
                <a:lnTo>
                  <a:pt x="96" y="695"/>
                </a:lnTo>
                <a:lnTo>
                  <a:pt x="99" y="697"/>
                </a:lnTo>
                <a:lnTo>
                  <a:pt x="101" y="698"/>
                </a:lnTo>
                <a:lnTo>
                  <a:pt x="104" y="701"/>
                </a:lnTo>
                <a:lnTo>
                  <a:pt x="106" y="705"/>
                </a:lnTo>
                <a:lnTo>
                  <a:pt x="108" y="713"/>
                </a:lnTo>
                <a:lnTo>
                  <a:pt x="108" y="719"/>
                </a:lnTo>
                <a:lnTo>
                  <a:pt x="107" y="727"/>
                </a:lnTo>
                <a:lnTo>
                  <a:pt x="104" y="741"/>
                </a:lnTo>
                <a:lnTo>
                  <a:pt x="105" y="750"/>
                </a:lnTo>
                <a:lnTo>
                  <a:pt x="100" y="757"/>
                </a:lnTo>
                <a:lnTo>
                  <a:pt x="99" y="760"/>
                </a:lnTo>
                <a:lnTo>
                  <a:pt x="98" y="763"/>
                </a:lnTo>
                <a:lnTo>
                  <a:pt x="99" y="767"/>
                </a:lnTo>
                <a:lnTo>
                  <a:pt x="101" y="772"/>
                </a:lnTo>
                <a:lnTo>
                  <a:pt x="105" y="775"/>
                </a:lnTo>
                <a:lnTo>
                  <a:pt x="113" y="781"/>
                </a:lnTo>
                <a:lnTo>
                  <a:pt x="127" y="783"/>
                </a:lnTo>
                <a:lnTo>
                  <a:pt x="131" y="786"/>
                </a:lnTo>
                <a:lnTo>
                  <a:pt x="133" y="787"/>
                </a:lnTo>
                <a:lnTo>
                  <a:pt x="135" y="787"/>
                </a:lnTo>
                <a:lnTo>
                  <a:pt x="138" y="784"/>
                </a:lnTo>
                <a:lnTo>
                  <a:pt x="141" y="783"/>
                </a:lnTo>
                <a:lnTo>
                  <a:pt x="145" y="784"/>
                </a:lnTo>
                <a:lnTo>
                  <a:pt x="149" y="789"/>
                </a:lnTo>
                <a:lnTo>
                  <a:pt x="154" y="793"/>
                </a:lnTo>
                <a:lnTo>
                  <a:pt x="159" y="795"/>
                </a:lnTo>
                <a:lnTo>
                  <a:pt x="163" y="798"/>
                </a:lnTo>
                <a:lnTo>
                  <a:pt x="167" y="803"/>
                </a:lnTo>
                <a:lnTo>
                  <a:pt x="170" y="811"/>
                </a:lnTo>
                <a:lnTo>
                  <a:pt x="176" y="822"/>
                </a:lnTo>
                <a:lnTo>
                  <a:pt x="185" y="833"/>
                </a:lnTo>
                <a:lnTo>
                  <a:pt x="198" y="839"/>
                </a:lnTo>
                <a:lnTo>
                  <a:pt x="207" y="843"/>
                </a:lnTo>
                <a:lnTo>
                  <a:pt x="226" y="846"/>
                </a:lnTo>
                <a:lnTo>
                  <a:pt x="232" y="852"/>
                </a:lnTo>
                <a:lnTo>
                  <a:pt x="237" y="852"/>
                </a:lnTo>
                <a:lnTo>
                  <a:pt x="241" y="847"/>
                </a:lnTo>
                <a:lnTo>
                  <a:pt x="245" y="840"/>
                </a:lnTo>
                <a:lnTo>
                  <a:pt x="252" y="832"/>
                </a:lnTo>
                <a:lnTo>
                  <a:pt x="277" y="839"/>
                </a:lnTo>
                <a:lnTo>
                  <a:pt x="289" y="839"/>
                </a:lnTo>
                <a:lnTo>
                  <a:pt x="313" y="831"/>
                </a:lnTo>
                <a:lnTo>
                  <a:pt x="310" y="830"/>
                </a:lnTo>
                <a:lnTo>
                  <a:pt x="323" y="826"/>
                </a:lnTo>
                <a:lnTo>
                  <a:pt x="336" y="819"/>
                </a:lnTo>
                <a:lnTo>
                  <a:pt x="346" y="810"/>
                </a:lnTo>
                <a:lnTo>
                  <a:pt x="350" y="797"/>
                </a:lnTo>
                <a:lnTo>
                  <a:pt x="347" y="793"/>
                </a:lnTo>
                <a:lnTo>
                  <a:pt x="330" y="787"/>
                </a:lnTo>
                <a:lnTo>
                  <a:pt x="326" y="782"/>
                </a:lnTo>
                <a:lnTo>
                  <a:pt x="323" y="777"/>
                </a:lnTo>
                <a:lnTo>
                  <a:pt x="319" y="763"/>
                </a:lnTo>
                <a:lnTo>
                  <a:pt x="323" y="768"/>
                </a:lnTo>
                <a:lnTo>
                  <a:pt x="326" y="768"/>
                </a:lnTo>
                <a:lnTo>
                  <a:pt x="330" y="766"/>
                </a:lnTo>
                <a:lnTo>
                  <a:pt x="330" y="761"/>
                </a:lnTo>
                <a:lnTo>
                  <a:pt x="333" y="776"/>
                </a:lnTo>
                <a:lnTo>
                  <a:pt x="336" y="783"/>
                </a:lnTo>
                <a:lnTo>
                  <a:pt x="341" y="783"/>
                </a:lnTo>
                <a:lnTo>
                  <a:pt x="345" y="780"/>
                </a:lnTo>
                <a:lnTo>
                  <a:pt x="350" y="758"/>
                </a:lnTo>
                <a:lnTo>
                  <a:pt x="357" y="746"/>
                </a:lnTo>
                <a:lnTo>
                  <a:pt x="360" y="741"/>
                </a:lnTo>
                <a:lnTo>
                  <a:pt x="365" y="738"/>
                </a:lnTo>
                <a:lnTo>
                  <a:pt x="368" y="737"/>
                </a:lnTo>
                <a:lnTo>
                  <a:pt x="372" y="737"/>
                </a:lnTo>
                <a:lnTo>
                  <a:pt x="374" y="736"/>
                </a:lnTo>
                <a:lnTo>
                  <a:pt x="375" y="731"/>
                </a:lnTo>
                <a:lnTo>
                  <a:pt x="374" y="727"/>
                </a:lnTo>
                <a:lnTo>
                  <a:pt x="373" y="726"/>
                </a:lnTo>
                <a:lnTo>
                  <a:pt x="370" y="723"/>
                </a:lnTo>
                <a:lnTo>
                  <a:pt x="370" y="718"/>
                </a:lnTo>
                <a:lnTo>
                  <a:pt x="379" y="724"/>
                </a:lnTo>
                <a:lnTo>
                  <a:pt x="381" y="726"/>
                </a:lnTo>
                <a:lnTo>
                  <a:pt x="381" y="718"/>
                </a:lnTo>
                <a:lnTo>
                  <a:pt x="369" y="699"/>
                </a:lnTo>
                <a:lnTo>
                  <a:pt x="372" y="691"/>
                </a:lnTo>
                <a:lnTo>
                  <a:pt x="374" y="694"/>
                </a:lnTo>
                <a:lnTo>
                  <a:pt x="380" y="701"/>
                </a:lnTo>
                <a:lnTo>
                  <a:pt x="387" y="716"/>
                </a:lnTo>
                <a:lnTo>
                  <a:pt x="389" y="716"/>
                </a:lnTo>
                <a:lnTo>
                  <a:pt x="388" y="710"/>
                </a:lnTo>
                <a:lnTo>
                  <a:pt x="388" y="705"/>
                </a:lnTo>
                <a:lnTo>
                  <a:pt x="389" y="695"/>
                </a:lnTo>
                <a:lnTo>
                  <a:pt x="394" y="701"/>
                </a:lnTo>
                <a:lnTo>
                  <a:pt x="395" y="713"/>
                </a:lnTo>
                <a:lnTo>
                  <a:pt x="401" y="718"/>
                </a:lnTo>
                <a:lnTo>
                  <a:pt x="394" y="720"/>
                </a:lnTo>
                <a:lnTo>
                  <a:pt x="391" y="722"/>
                </a:lnTo>
                <a:lnTo>
                  <a:pt x="387" y="726"/>
                </a:lnTo>
                <a:lnTo>
                  <a:pt x="370" y="740"/>
                </a:lnTo>
                <a:lnTo>
                  <a:pt x="366" y="746"/>
                </a:lnTo>
                <a:lnTo>
                  <a:pt x="364" y="750"/>
                </a:lnTo>
                <a:lnTo>
                  <a:pt x="361" y="761"/>
                </a:lnTo>
                <a:lnTo>
                  <a:pt x="359" y="766"/>
                </a:lnTo>
                <a:lnTo>
                  <a:pt x="347" y="781"/>
                </a:lnTo>
                <a:lnTo>
                  <a:pt x="354" y="782"/>
                </a:lnTo>
                <a:lnTo>
                  <a:pt x="354" y="784"/>
                </a:lnTo>
                <a:lnTo>
                  <a:pt x="352" y="789"/>
                </a:lnTo>
                <a:lnTo>
                  <a:pt x="353" y="793"/>
                </a:lnTo>
                <a:lnTo>
                  <a:pt x="359" y="794"/>
                </a:lnTo>
                <a:lnTo>
                  <a:pt x="377" y="789"/>
                </a:lnTo>
                <a:lnTo>
                  <a:pt x="383" y="783"/>
                </a:lnTo>
                <a:lnTo>
                  <a:pt x="395" y="746"/>
                </a:lnTo>
                <a:lnTo>
                  <a:pt x="402" y="733"/>
                </a:lnTo>
                <a:lnTo>
                  <a:pt x="404" y="730"/>
                </a:lnTo>
                <a:lnTo>
                  <a:pt x="408" y="727"/>
                </a:lnTo>
                <a:lnTo>
                  <a:pt x="412" y="725"/>
                </a:lnTo>
                <a:lnTo>
                  <a:pt x="416" y="723"/>
                </a:lnTo>
                <a:lnTo>
                  <a:pt x="418" y="719"/>
                </a:lnTo>
                <a:lnTo>
                  <a:pt x="422" y="710"/>
                </a:lnTo>
                <a:lnTo>
                  <a:pt x="431" y="704"/>
                </a:lnTo>
                <a:lnTo>
                  <a:pt x="442" y="699"/>
                </a:lnTo>
                <a:lnTo>
                  <a:pt x="452" y="692"/>
                </a:lnTo>
                <a:lnTo>
                  <a:pt x="449" y="690"/>
                </a:lnTo>
                <a:lnTo>
                  <a:pt x="449" y="692"/>
                </a:lnTo>
                <a:lnTo>
                  <a:pt x="445" y="685"/>
                </a:lnTo>
                <a:lnTo>
                  <a:pt x="446" y="670"/>
                </a:lnTo>
                <a:lnTo>
                  <a:pt x="443" y="667"/>
                </a:lnTo>
                <a:lnTo>
                  <a:pt x="445" y="662"/>
                </a:lnTo>
                <a:lnTo>
                  <a:pt x="445" y="660"/>
                </a:lnTo>
                <a:lnTo>
                  <a:pt x="442" y="657"/>
                </a:lnTo>
                <a:lnTo>
                  <a:pt x="438" y="655"/>
                </a:lnTo>
                <a:lnTo>
                  <a:pt x="436" y="655"/>
                </a:lnTo>
                <a:lnTo>
                  <a:pt x="435" y="657"/>
                </a:lnTo>
                <a:lnTo>
                  <a:pt x="433" y="660"/>
                </a:lnTo>
                <a:lnTo>
                  <a:pt x="429" y="661"/>
                </a:lnTo>
                <a:lnTo>
                  <a:pt x="424" y="659"/>
                </a:lnTo>
                <a:lnTo>
                  <a:pt x="422" y="654"/>
                </a:lnTo>
                <a:lnTo>
                  <a:pt x="425" y="652"/>
                </a:lnTo>
                <a:lnTo>
                  <a:pt x="432" y="655"/>
                </a:lnTo>
                <a:lnTo>
                  <a:pt x="432" y="652"/>
                </a:lnTo>
                <a:lnTo>
                  <a:pt x="426" y="649"/>
                </a:lnTo>
                <a:lnTo>
                  <a:pt x="423" y="648"/>
                </a:lnTo>
                <a:lnTo>
                  <a:pt x="419" y="645"/>
                </a:lnTo>
                <a:lnTo>
                  <a:pt x="416" y="643"/>
                </a:lnTo>
                <a:lnTo>
                  <a:pt x="412" y="643"/>
                </a:lnTo>
                <a:lnTo>
                  <a:pt x="409" y="645"/>
                </a:lnTo>
                <a:lnTo>
                  <a:pt x="407" y="643"/>
                </a:lnTo>
                <a:lnTo>
                  <a:pt x="404" y="641"/>
                </a:lnTo>
                <a:lnTo>
                  <a:pt x="402" y="636"/>
                </a:lnTo>
                <a:lnTo>
                  <a:pt x="400" y="632"/>
                </a:lnTo>
                <a:lnTo>
                  <a:pt x="398" y="628"/>
                </a:lnTo>
                <a:lnTo>
                  <a:pt x="400" y="624"/>
                </a:lnTo>
                <a:lnTo>
                  <a:pt x="402" y="620"/>
                </a:lnTo>
                <a:lnTo>
                  <a:pt x="405" y="620"/>
                </a:lnTo>
                <a:lnTo>
                  <a:pt x="407" y="622"/>
                </a:lnTo>
                <a:lnTo>
                  <a:pt x="410" y="622"/>
                </a:lnTo>
                <a:lnTo>
                  <a:pt x="428" y="631"/>
                </a:lnTo>
                <a:lnTo>
                  <a:pt x="431" y="632"/>
                </a:lnTo>
                <a:lnTo>
                  <a:pt x="437" y="645"/>
                </a:lnTo>
                <a:lnTo>
                  <a:pt x="440" y="649"/>
                </a:lnTo>
                <a:lnTo>
                  <a:pt x="443" y="643"/>
                </a:lnTo>
                <a:lnTo>
                  <a:pt x="446" y="643"/>
                </a:lnTo>
                <a:lnTo>
                  <a:pt x="449" y="648"/>
                </a:lnTo>
                <a:lnTo>
                  <a:pt x="451" y="649"/>
                </a:lnTo>
                <a:lnTo>
                  <a:pt x="453" y="649"/>
                </a:lnTo>
                <a:lnTo>
                  <a:pt x="454" y="652"/>
                </a:lnTo>
                <a:lnTo>
                  <a:pt x="454" y="656"/>
                </a:lnTo>
                <a:lnTo>
                  <a:pt x="452" y="661"/>
                </a:lnTo>
                <a:lnTo>
                  <a:pt x="452" y="664"/>
                </a:lnTo>
                <a:lnTo>
                  <a:pt x="456" y="667"/>
                </a:lnTo>
                <a:lnTo>
                  <a:pt x="462" y="662"/>
                </a:lnTo>
                <a:lnTo>
                  <a:pt x="493" y="613"/>
                </a:lnTo>
                <a:lnTo>
                  <a:pt x="494" y="607"/>
                </a:lnTo>
                <a:lnTo>
                  <a:pt x="495" y="599"/>
                </a:lnTo>
                <a:lnTo>
                  <a:pt x="496" y="592"/>
                </a:lnTo>
                <a:lnTo>
                  <a:pt x="501" y="586"/>
                </a:lnTo>
                <a:lnTo>
                  <a:pt x="522" y="567"/>
                </a:lnTo>
                <a:lnTo>
                  <a:pt x="528" y="557"/>
                </a:lnTo>
                <a:lnTo>
                  <a:pt x="532" y="546"/>
                </a:lnTo>
                <a:lnTo>
                  <a:pt x="553" y="519"/>
                </a:lnTo>
                <a:lnTo>
                  <a:pt x="609" y="477"/>
                </a:lnTo>
                <a:lnTo>
                  <a:pt x="673" y="436"/>
                </a:lnTo>
                <a:lnTo>
                  <a:pt x="679" y="435"/>
                </a:lnTo>
                <a:lnTo>
                  <a:pt x="681" y="434"/>
                </a:lnTo>
                <a:lnTo>
                  <a:pt x="686" y="428"/>
                </a:lnTo>
                <a:lnTo>
                  <a:pt x="687" y="427"/>
                </a:lnTo>
                <a:lnTo>
                  <a:pt x="704" y="423"/>
                </a:lnTo>
                <a:lnTo>
                  <a:pt x="711" y="420"/>
                </a:lnTo>
                <a:lnTo>
                  <a:pt x="718" y="416"/>
                </a:lnTo>
                <a:lnTo>
                  <a:pt x="725" y="415"/>
                </a:lnTo>
                <a:lnTo>
                  <a:pt x="736" y="414"/>
                </a:lnTo>
                <a:lnTo>
                  <a:pt x="752" y="409"/>
                </a:lnTo>
                <a:lnTo>
                  <a:pt x="757" y="406"/>
                </a:lnTo>
                <a:lnTo>
                  <a:pt x="758" y="405"/>
                </a:lnTo>
                <a:lnTo>
                  <a:pt x="755" y="39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noEditPoints="1"/>
          </p:cNvSpPr>
          <p:nvPr/>
        </p:nvSpPr>
        <p:spPr bwMode="auto">
          <a:xfrm>
            <a:off x="12775554" y="6350088"/>
            <a:ext cx="1965325" cy="1300162"/>
          </a:xfrm>
          <a:custGeom>
            <a:avLst/>
            <a:gdLst>
              <a:gd name="T0" fmla="*/ 3210 w 3715"/>
              <a:gd name="T1" fmla="*/ 1839 h 2457"/>
              <a:gd name="T2" fmla="*/ 3690 w 3715"/>
              <a:gd name="T3" fmla="*/ 1237 h 2457"/>
              <a:gd name="T4" fmla="*/ 3565 w 3715"/>
              <a:gd name="T5" fmla="*/ 1252 h 2457"/>
              <a:gd name="T6" fmla="*/ 3468 w 3715"/>
              <a:gd name="T7" fmla="*/ 1167 h 2457"/>
              <a:gd name="T8" fmla="*/ 3266 w 3715"/>
              <a:gd name="T9" fmla="*/ 1232 h 2457"/>
              <a:gd name="T10" fmla="*/ 3136 w 3715"/>
              <a:gd name="T11" fmla="*/ 1261 h 2457"/>
              <a:gd name="T12" fmla="*/ 3093 w 3715"/>
              <a:gd name="T13" fmla="*/ 1233 h 2457"/>
              <a:gd name="T14" fmla="*/ 3069 w 3715"/>
              <a:gd name="T15" fmla="*/ 1301 h 2457"/>
              <a:gd name="T16" fmla="*/ 3037 w 3715"/>
              <a:gd name="T17" fmla="*/ 1349 h 2457"/>
              <a:gd name="T18" fmla="*/ 2970 w 3715"/>
              <a:gd name="T19" fmla="*/ 1346 h 2457"/>
              <a:gd name="T20" fmla="*/ 2863 w 3715"/>
              <a:gd name="T21" fmla="*/ 1364 h 2457"/>
              <a:gd name="T22" fmla="*/ 2774 w 3715"/>
              <a:gd name="T23" fmla="*/ 1287 h 2457"/>
              <a:gd name="T24" fmla="*/ 2773 w 3715"/>
              <a:gd name="T25" fmla="*/ 1206 h 2457"/>
              <a:gd name="T26" fmla="*/ 2707 w 3715"/>
              <a:gd name="T27" fmla="*/ 1040 h 2457"/>
              <a:gd name="T28" fmla="*/ 2693 w 3715"/>
              <a:gd name="T29" fmla="*/ 978 h 2457"/>
              <a:gd name="T30" fmla="*/ 2704 w 3715"/>
              <a:gd name="T31" fmla="*/ 838 h 2457"/>
              <a:gd name="T32" fmla="*/ 2745 w 3715"/>
              <a:gd name="T33" fmla="*/ 732 h 2457"/>
              <a:gd name="T34" fmla="*/ 2675 w 3715"/>
              <a:gd name="T35" fmla="*/ 709 h 2457"/>
              <a:gd name="T36" fmla="*/ 2546 w 3715"/>
              <a:gd name="T37" fmla="*/ 712 h 2457"/>
              <a:gd name="T38" fmla="*/ 2482 w 3715"/>
              <a:gd name="T39" fmla="*/ 532 h 2457"/>
              <a:gd name="T40" fmla="*/ 2490 w 3715"/>
              <a:gd name="T41" fmla="*/ 399 h 2457"/>
              <a:gd name="T42" fmla="*/ 2442 w 3715"/>
              <a:gd name="T43" fmla="*/ 212 h 2457"/>
              <a:gd name="T44" fmla="*/ 2325 w 3715"/>
              <a:gd name="T45" fmla="*/ 89 h 2457"/>
              <a:gd name="T46" fmla="*/ 2154 w 3715"/>
              <a:gd name="T47" fmla="*/ 128 h 2457"/>
              <a:gd name="T48" fmla="*/ 2024 w 3715"/>
              <a:gd name="T49" fmla="*/ 156 h 2457"/>
              <a:gd name="T50" fmla="*/ 1774 w 3715"/>
              <a:gd name="T51" fmla="*/ 274 h 2457"/>
              <a:gd name="T52" fmla="*/ 1602 w 3715"/>
              <a:gd name="T53" fmla="*/ 104 h 2457"/>
              <a:gd name="T54" fmla="*/ 897 w 3715"/>
              <a:gd name="T55" fmla="*/ 140 h 2457"/>
              <a:gd name="T56" fmla="*/ 570 w 3715"/>
              <a:gd name="T57" fmla="*/ 571 h 2457"/>
              <a:gd name="T58" fmla="*/ 440 w 3715"/>
              <a:gd name="T59" fmla="*/ 764 h 2457"/>
              <a:gd name="T60" fmla="*/ 336 w 3715"/>
              <a:gd name="T61" fmla="*/ 1000 h 2457"/>
              <a:gd name="T62" fmla="*/ 83 w 3715"/>
              <a:gd name="T63" fmla="*/ 1179 h 2457"/>
              <a:gd name="T64" fmla="*/ 243 w 3715"/>
              <a:gd name="T65" fmla="*/ 1230 h 2457"/>
              <a:gd name="T66" fmla="*/ 471 w 3715"/>
              <a:gd name="T67" fmla="*/ 1211 h 2457"/>
              <a:gd name="T68" fmla="*/ 742 w 3715"/>
              <a:gd name="T69" fmla="*/ 1265 h 2457"/>
              <a:gd name="T70" fmla="*/ 1082 w 3715"/>
              <a:gd name="T71" fmla="*/ 1389 h 2457"/>
              <a:gd name="T72" fmla="*/ 1308 w 3715"/>
              <a:gd name="T73" fmla="*/ 1384 h 2457"/>
              <a:gd name="T74" fmla="*/ 1420 w 3715"/>
              <a:gd name="T75" fmla="*/ 1476 h 2457"/>
              <a:gd name="T76" fmla="*/ 1491 w 3715"/>
              <a:gd name="T77" fmla="*/ 1733 h 2457"/>
              <a:gd name="T78" fmla="*/ 1507 w 3715"/>
              <a:gd name="T79" fmla="*/ 1847 h 2457"/>
              <a:gd name="T80" fmla="*/ 1579 w 3715"/>
              <a:gd name="T81" fmla="*/ 1963 h 2457"/>
              <a:gd name="T82" fmla="*/ 1618 w 3715"/>
              <a:gd name="T83" fmla="*/ 2047 h 2457"/>
              <a:gd name="T84" fmla="*/ 1596 w 3715"/>
              <a:gd name="T85" fmla="*/ 2139 h 2457"/>
              <a:gd name="T86" fmla="*/ 1810 w 3715"/>
              <a:gd name="T87" fmla="*/ 2181 h 2457"/>
              <a:gd name="T88" fmla="*/ 1901 w 3715"/>
              <a:gd name="T89" fmla="*/ 2187 h 2457"/>
              <a:gd name="T90" fmla="*/ 1888 w 3715"/>
              <a:gd name="T91" fmla="*/ 2318 h 2457"/>
              <a:gd name="T92" fmla="*/ 1942 w 3715"/>
              <a:gd name="T93" fmla="*/ 2314 h 2457"/>
              <a:gd name="T94" fmla="*/ 2021 w 3715"/>
              <a:gd name="T95" fmla="*/ 2333 h 2457"/>
              <a:gd name="T96" fmla="*/ 2119 w 3715"/>
              <a:gd name="T97" fmla="*/ 2422 h 2457"/>
              <a:gd name="T98" fmla="*/ 2122 w 3715"/>
              <a:gd name="T99" fmla="*/ 2333 h 2457"/>
              <a:gd name="T100" fmla="*/ 2356 w 3715"/>
              <a:gd name="T101" fmla="*/ 2171 h 2457"/>
              <a:gd name="T102" fmla="*/ 2798 w 3715"/>
              <a:gd name="T103" fmla="*/ 1880 h 2457"/>
              <a:gd name="T104" fmla="*/ 2814 w 3715"/>
              <a:gd name="T105" fmla="*/ 1824 h 2457"/>
              <a:gd name="T106" fmla="*/ 2911 w 3715"/>
              <a:gd name="T107" fmla="*/ 1807 h 2457"/>
              <a:gd name="T108" fmla="*/ 3046 w 3715"/>
              <a:gd name="T109" fmla="*/ 1764 h 2457"/>
              <a:gd name="T110" fmla="*/ 3198 w 3715"/>
              <a:gd name="T111" fmla="*/ 1739 h 2457"/>
              <a:gd name="T112" fmla="*/ 3309 w 3715"/>
              <a:gd name="T113" fmla="*/ 1655 h 2457"/>
              <a:gd name="T114" fmla="*/ 3385 w 3715"/>
              <a:gd name="T115" fmla="*/ 1589 h 2457"/>
              <a:gd name="T116" fmla="*/ 3446 w 3715"/>
              <a:gd name="T117" fmla="*/ 1553 h 2457"/>
              <a:gd name="T118" fmla="*/ 3465 w 3715"/>
              <a:gd name="T119" fmla="*/ 1410 h 2457"/>
              <a:gd name="T120" fmla="*/ 3595 w 3715"/>
              <a:gd name="T121" fmla="*/ 1360 h 2457"/>
              <a:gd name="T122" fmla="*/ 3715 w 3715"/>
              <a:gd name="T123" fmla="*/ 1280 h 2457"/>
              <a:gd name="T124" fmla="*/ 2355 w 3715"/>
              <a:gd name="T125" fmla="*/ 2178 h 2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5" h="2457">
                <a:moveTo>
                  <a:pt x="3281" y="1825"/>
                </a:moveTo>
                <a:lnTo>
                  <a:pt x="3281" y="1823"/>
                </a:lnTo>
                <a:lnTo>
                  <a:pt x="3280" y="1822"/>
                </a:lnTo>
                <a:lnTo>
                  <a:pt x="3277" y="1818"/>
                </a:lnTo>
                <a:lnTo>
                  <a:pt x="3265" y="1822"/>
                </a:lnTo>
                <a:lnTo>
                  <a:pt x="3258" y="1808"/>
                </a:lnTo>
                <a:lnTo>
                  <a:pt x="3260" y="1795"/>
                </a:lnTo>
                <a:lnTo>
                  <a:pt x="3273" y="1797"/>
                </a:lnTo>
                <a:lnTo>
                  <a:pt x="3275" y="1765"/>
                </a:lnTo>
                <a:lnTo>
                  <a:pt x="3272" y="1760"/>
                </a:lnTo>
                <a:lnTo>
                  <a:pt x="3251" y="1745"/>
                </a:lnTo>
                <a:lnTo>
                  <a:pt x="3247" y="1744"/>
                </a:lnTo>
                <a:lnTo>
                  <a:pt x="3242" y="1741"/>
                </a:lnTo>
                <a:lnTo>
                  <a:pt x="3239" y="1741"/>
                </a:lnTo>
                <a:lnTo>
                  <a:pt x="3235" y="1744"/>
                </a:lnTo>
                <a:lnTo>
                  <a:pt x="3234" y="1746"/>
                </a:lnTo>
                <a:lnTo>
                  <a:pt x="3233" y="1750"/>
                </a:lnTo>
                <a:lnTo>
                  <a:pt x="3232" y="1753"/>
                </a:lnTo>
                <a:lnTo>
                  <a:pt x="3230" y="1755"/>
                </a:lnTo>
                <a:lnTo>
                  <a:pt x="3227" y="1769"/>
                </a:lnTo>
                <a:lnTo>
                  <a:pt x="3223" y="1778"/>
                </a:lnTo>
                <a:lnTo>
                  <a:pt x="3196" y="1803"/>
                </a:lnTo>
                <a:lnTo>
                  <a:pt x="3190" y="1808"/>
                </a:lnTo>
                <a:lnTo>
                  <a:pt x="3184" y="1811"/>
                </a:lnTo>
                <a:lnTo>
                  <a:pt x="3182" y="1818"/>
                </a:lnTo>
                <a:lnTo>
                  <a:pt x="3184" y="1828"/>
                </a:lnTo>
                <a:lnTo>
                  <a:pt x="3195" y="1838"/>
                </a:lnTo>
                <a:lnTo>
                  <a:pt x="3210" y="1839"/>
                </a:lnTo>
                <a:lnTo>
                  <a:pt x="3226" y="1835"/>
                </a:lnTo>
                <a:lnTo>
                  <a:pt x="3241" y="1828"/>
                </a:lnTo>
                <a:lnTo>
                  <a:pt x="3244" y="1831"/>
                </a:lnTo>
                <a:lnTo>
                  <a:pt x="3249" y="1828"/>
                </a:lnTo>
                <a:lnTo>
                  <a:pt x="3254" y="1833"/>
                </a:lnTo>
                <a:lnTo>
                  <a:pt x="3258" y="1843"/>
                </a:lnTo>
                <a:lnTo>
                  <a:pt x="3261" y="1850"/>
                </a:lnTo>
                <a:lnTo>
                  <a:pt x="3263" y="1850"/>
                </a:lnTo>
                <a:lnTo>
                  <a:pt x="3266" y="1850"/>
                </a:lnTo>
                <a:lnTo>
                  <a:pt x="3268" y="1851"/>
                </a:lnTo>
                <a:lnTo>
                  <a:pt x="3269" y="1852"/>
                </a:lnTo>
                <a:lnTo>
                  <a:pt x="3275" y="1850"/>
                </a:lnTo>
                <a:lnTo>
                  <a:pt x="3276" y="1847"/>
                </a:lnTo>
                <a:lnTo>
                  <a:pt x="3280" y="1844"/>
                </a:lnTo>
                <a:lnTo>
                  <a:pt x="3280" y="1843"/>
                </a:lnTo>
                <a:lnTo>
                  <a:pt x="3277" y="1840"/>
                </a:lnTo>
                <a:lnTo>
                  <a:pt x="3277" y="1835"/>
                </a:lnTo>
                <a:lnTo>
                  <a:pt x="3275" y="1830"/>
                </a:lnTo>
                <a:lnTo>
                  <a:pt x="3276" y="1827"/>
                </a:lnTo>
                <a:lnTo>
                  <a:pt x="3281" y="1825"/>
                </a:lnTo>
                <a:close/>
                <a:moveTo>
                  <a:pt x="3715" y="1278"/>
                </a:moveTo>
                <a:lnTo>
                  <a:pt x="3714" y="1274"/>
                </a:lnTo>
                <a:lnTo>
                  <a:pt x="3713" y="1272"/>
                </a:lnTo>
                <a:lnTo>
                  <a:pt x="3705" y="1255"/>
                </a:lnTo>
                <a:lnTo>
                  <a:pt x="3697" y="1245"/>
                </a:lnTo>
                <a:lnTo>
                  <a:pt x="3693" y="1237"/>
                </a:lnTo>
                <a:lnTo>
                  <a:pt x="3691" y="1237"/>
                </a:lnTo>
                <a:lnTo>
                  <a:pt x="3690" y="1237"/>
                </a:lnTo>
                <a:lnTo>
                  <a:pt x="3687" y="1238"/>
                </a:lnTo>
                <a:lnTo>
                  <a:pt x="3685" y="1239"/>
                </a:lnTo>
                <a:lnTo>
                  <a:pt x="3683" y="1240"/>
                </a:lnTo>
                <a:lnTo>
                  <a:pt x="3678" y="1240"/>
                </a:lnTo>
                <a:lnTo>
                  <a:pt x="3664" y="1238"/>
                </a:lnTo>
                <a:lnTo>
                  <a:pt x="3652" y="1238"/>
                </a:lnTo>
                <a:lnTo>
                  <a:pt x="3648" y="1239"/>
                </a:lnTo>
                <a:lnTo>
                  <a:pt x="3642" y="1240"/>
                </a:lnTo>
                <a:lnTo>
                  <a:pt x="3637" y="1241"/>
                </a:lnTo>
                <a:lnTo>
                  <a:pt x="3635" y="1240"/>
                </a:lnTo>
                <a:lnTo>
                  <a:pt x="3630" y="1234"/>
                </a:lnTo>
                <a:lnTo>
                  <a:pt x="3628" y="1234"/>
                </a:lnTo>
                <a:lnTo>
                  <a:pt x="3627" y="1234"/>
                </a:lnTo>
                <a:lnTo>
                  <a:pt x="3624" y="1239"/>
                </a:lnTo>
                <a:lnTo>
                  <a:pt x="3622" y="1240"/>
                </a:lnTo>
                <a:lnTo>
                  <a:pt x="3617" y="1241"/>
                </a:lnTo>
                <a:lnTo>
                  <a:pt x="3609" y="1240"/>
                </a:lnTo>
                <a:lnTo>
                  <a:pt x="3606" y="1241"/>
                </a:lnTo>
                <a:lnTo>
                  <a:pt x="3603" y="1243"/>
                </a:lnTo>
                <a:lnTo>
                  <a:pt x="3601" y="1245"/>
                </a:lnTo>
                <a:lnTo>
                  <a:pt x="3599" y="1246"/>
                </a:lnTo>
                <a:lnTo>
                  <a:pt x="3582" y="1247"/>
                </a:lnTo>
                <a:lnTo>
                  <a:pt x="3580" y="1247"/>
                </a:lnTo>
                <a:lnTo>
                  <a:pt x="3578" y="1248"/>
                </a:lnTo>
                <a:lnTo>
                  <a:pt x="3577" y="1250"/>
                </a:lnTo>
                <a:lnTo>
                  <a:pt x="3574" y="1251"/>
                </a:lnTo>
                <a:lnTo>
                  <a:pt x="3572" y="1251"/>
                </a:lnTo>
                <a:lnTo>
                  <a:pt x="3565" y="1252"/>
                </a:lnTo>
                <a:lnTo>
                  <a:pt x="3562" y="1252"/>
                </a:lnTo>
                <a:lnTo>
                  <a:pt x="3559" y="1251"/>
                </a:lnTo>
                <a:lnTo>
                  <a:pt x="3552" y="1245"/>
                </a:lnTo>
                <a:lnTo>
                  <a:pt x="3550" y="1245"/>
                </a:lnTo>
                <a:lnTo>
                  <a:pt x="3548" y="1246"/>
                </a:lnTo>
                <a:lnTo>
                  <a:pt x="3544" y="1247"/>
                </a:lnTo>
                <a:lnTo>
                  <a:pt x="3538" y="1248"/>
                </a:lnTo>
                <a:lnTo>
                  <a:pt x="3535" y="1247"/>
                </a:lnTo>
                <a:lnTo>
                  <a:pt x="3532" y="1247"/>
                </a:lnTo>
                <a:lnTo>
                  <a:pt x="3523" y="1244"/>
                </a:lnTo>
                <a:lnTo>
                  <a:pt x="3521" y="1243"/>
                </a:lnTo>
                <a:lnTo>
                  <a:pt x="3518" y="1241"/>
                </a:lnTo>
                <a:lnTo>
                  <a:pt x="3517" y="1239"/>
                </a:lnTo>
                <a:lnTo>
                  <a:pt x="3517" y="1237"/>
                </a:lnTo>
                <a:lnTo>
                  <a:pt x="3515" y="1224"/>
                </a:lnTo>
                <a:lnTo>
                  <a:pt x="3513" y="1222"/>
                </a:lnTo>
                <a:lnTo>
                  <a:pt x="3510" y="1220"/>
                </a:lnTo>
                <a:lnTo>
                  <a:pt x="3507" y="1220"/>
                </a:lnTo>
                <a:lnTo>
                  <a:pt x="3506" y="1219"/>
                </a:lnTo>
                <a:lnTo>
                  <a:pt x="3504" y="1218"/>
                </a:lnTo>
                <a:lnTo>
                  <a:pt x="3503" y="1215"/>
                </a:lnTo>
                <a:lnTo>
                  <a:pt x="3496" y="1206"/>
                </a:lnTo>
                <a:lnTo>
                  <a:pt x="3490" y="1202"/>
                </a:lnTo>
                <a:lnTo>
                  <a:pt x="3487" y="1198"/>
                </a:lnTo>
                <a:lnTo>
                  <a:pt x="3486" y="1196"/>
                </a:lnTo>
                <a:lnTo>
                  <a:pt x="3475" y="1175"/>
                </a:lnTo>
                <a:lnTo>
                  <a:pt x="3472" y="1170"/>
                </a:lnTo>
                <a:lnTo>
                  <a:pt x="3468" y="1167"/>
                </a:lnTo>
                <a:lnTo>
                  <a:pt x="3464" y="1162"/>
                </a:lnTo>
                <a:lnTo>
                  <a:pt x="3450" y="1158"/>
                </a:lnTo>
                <a:lnTo>
                  <a:pt x="3445" y="1156"/>
                </a:lnTo>
                <a:lnTo>
                  <a:pt x="3439" y="1155"/>
                </a:lnTo>
                <a:lnTo>
                  <a:pt x="3412" y="1170"/>
                </a:lnTo>
                <a:lnTo>
                  <a:pt x="3401" y="1175"/>
                </a:lnTo>
                <a:lnTo>
                  <a:pt x="3398" y="1175"/>
                </a:lnTo>
                <a:lnTo>
                  <a:pt x="3391" y="1174"/>
                </a:lnTo>
                <a:lnTo>
                  <a:pt x="3381" y="1174"/>
                </a:lnTo>
                <a:lnTo>
                  <a:pt x="3376" y="1175"/>
                </a:lnTo>
                <a:lnTo>
                  <a:pt x="3372" y="1177"/>
                </a:lnTo>
                <a:lnTo>
                  <a:pt x="3366" y="1181"/>
                </a:lnTo>
                <a:lnTo>
                  <a:pt x="3361" y="1182"/>
                </a:lnTo>
                <a:lnTo>
                  <a:pt x="3358" y="1182"/>
                </a:lnTo>
                <a:lnTo>
                  <a:pt x="3350" y="1181"/>
                </a:lnTo>
                <a:lnTo>
                  <a:pt x="3345" y="1182"/>
                </a:lnTo>
                <a:lnTo>
                  <a:pt x="3322" y="1192"/>
                </a:lnTo>
                <a:lnTo>
                  <a:pt x="3317" y="1196"/>
                </a:lnTo>
                <a:lnTo>
                  <a:pt x="3295" y="1209"/>
                </a:lnTo>
                <a:lnTo>
                  <a:pt x="3291" y="1211"/>
                </a:lnTo>
                <a:lnTo>
                  <a:pt x="3286" y="1218"/>
                </a:lnTo>
                <a:lnTo>
                  <a:pt x="3279" y="1224"/>
                </a:lnTo>
                <a:lnTo>
                  <a:pt x="3275" y="1225"/>
                </a:lnTo>
                <a:lnTo>
                  <a:pt x="3272" y="1225"/>
                </a:lnTo>
                <a:lnTo>
                  <a:pt x="3268" y="1225"/>
                </a:lnTo>
                <a:lnTo>
                  <a:pt x="3266" y="1225"/>
                </a:lnTo>
                <a:lnTo>
                  <a:pt x="3266" y="1227"/>
                </a:lnTo>
                <a:lnTo>
                  <a:pt x="3266" y="1232"/>
                </a:lnTo>
                <a:lnTo>
                  <a:pt x="3266" y="1236"/>
                </a:lnTo>
                <a:lnTo>
                  <a:pt x="3263" y="1239"/>
                </a:lnTo>
                <a:lnTo>
                  <a:pt x="3261" y="1241"/>
                </a:lnTo>
                <a:lnTo>
                  <a:pt x="3258" y="1244"/>
                </a:lnTo>
                <a:lnTo>
                  <a:pt x="3226" y="1253"/>
                </a:lnTo>
                <a:lnTo>
                  <a:pt x="3209" y="1262"/>
                </a:lnTo>
                <a:lnTo>
                  <a:pt x="3204" y="1264"/>
                </a:lnTo>
                <a:lnTo>
                  <a:pt x="3202" y="1264"/>
                </a:lnTo>
                <a:lnTo>
                  <a:pt x="3199" y="1262"/>
                </a:lnTo>
                <a:lnTo>
                  <a:pt x="3199" y="1260"/>
                </a:lnTo>
                <a:lnTo>
                  <a:pt x="3198" y="1258"/>
                </a:lnTo>
                <a:lnTo>
                  <a:pt x="3198" y="1252"/>
                </a:lnTo>
                <a:lnTo>
                  <a:pt x="3198" y="1250"/>
                </a:lnTo>
                <a:lnTo>
                  <a:pt x="3197" y="1247"/>
                </a:lnTo>
                <a:lnTo>
                  <a:pt x="3196" y="1246"/>
                </a:lnTo>
                <a:lnTo>
                  <a:pt x="3192" y="1243"/>
                </a:lnTo>
                <a:lnTo>
                  <a:pt x="3190" y="1241"/>
                </a:lnTo>
                <a:lnTo>
                  <a:pt x="3188" y="1240"/>
                </a:lnTo>
                <a:lnTo>
                  <a:pt x="3184" y="1239"/>
                </a:lnTo>
                <a:lnTo>
                  <a:pt x="3182" y="1240"/>
                </a:lnTo>
                <a:lnTo>
                  <a:pt x="3181" y="1241"/>
                </a:lnTo>
                <a:lnTo>
                  <a:pt x="3175" y="1251"/>
                </a:lnTo>
                <a:lnTo>
                  <a:pt x="3171" y="1253"/>
                </a:lnTo>
                <a:lnTo>
                  <a:pt x="3168" y="1257"/>
                </a:lnTo>
                <a:lnTo>
                  <a:pt x="3160" y="1261"/>
                </a:lnTo>
                <a:lnTo>
                  <a:pt x="3155" y="1264"/>
                </a:lnTo>
                <a:lnTo>
                  <a:pt x="3150" y="1264"/>
                </a:lnTo>
                <a:lnTo>
                  <a:pt x="3136" y="1261"/>
                </a:lnTo>
                <a:lnTo>
                  <a:pt x="3135" y="1260"/>
                </a:lnTo>
                <a:lnTo>
                  <a:pt x="3134" y="1259"/>
                </a:lnTo>
                <a:lnTo>
                  <a:pt x="3134" y="1257"/>
                </a:lnTo>
                <a:lnTo>
                  <a:pt x="3134" y="1254"/>
                </a:lnTo>
                <a:lnTo>
                  <a:pt x="3133" y="1252"/>
                </a:lnTo>
                <a:lnTo>
                  <a:pt x="3132" y="1250"/>
                </a:lnTo>
                <a:lnTo>
                  <a:pt x="3128" y="1248"/>
                </a:lnTo>
                <a:lnTo>
                  <a:pt x="3126" y="1250"/>
                </a:lnTo>
                <a:lnTo>
                  <a:pt x="3125" y="1251"/>
                </a:lnTo>
                <a:lnTo>
                  <a:pt x="3117" y="1257"/>
                </a:lnTo>
                <a:lnTo>
                  <a:pt x="3106" y="1262"/>
                </a:lnTo>
                <a:lnTo>
                  <a:pt x="3103" y="1264"/>
                </a:lnTo>
                <a:lnTo>
                  <a:pt x="3098" y="1265"/>
                </a:lnTo>
                <a:lnTo>
                  <a:pt x="3096" y="1264"/>
                </a:lnTo>
                <a:lnTo>
                  <a:pt x="3093" y="1264"/>
                </a:lnTo>
                <a:lnTo>
                  <a:pt x="3091" y="1262"/>
                </a:lnTo>
                <a:lnTo>
                  <a:pt x="3089" y="1261"/>
                </a:lnTo>
                <a:lnTo>
                  <a:pt x="3089" y="1259"/>
                </a:lnTo>
                <a:lnTo>
                  <a:pt x="3088" y="1257"/>
                </a:lnTo>
                <a:lnTo>
                  <a:pt x="3089" y="1254"/>
                </a:lnTo>
                <a:lnTo>
                  <a:pt x="3090" y="1252"/>
                </a:lnTo>
                <a:lnTo>
                  <a:pt x="3091" y="1250"/>
                </a:lnTo>
                <a:lnTo>
                  <a:pt x="3096" y="1246"/>
                </a:lnTo>
                <a:lnTo>
                  <a:pt x="3098" y="1243"/>
                </a:lnTo>
                <a:lnTo>
                  <a:pt x="3100" y="1238"/>
                </a:lnTo>
                <a:lnTo>
                  <a:pt x="3102" y="1236"/>
                </a:lnTo>
                <a:lnTo>
                  <a:pt x="3099" y="1234"/>
                </a:lnTo>
                <a:lnTo>
                  <a:pt x="3093" y="1233"/>
                </a:lnTo>
                <a:lnTo>
                  <a:pt x="3076" y="1234"/>
                </a:lnTo>
                <a:lnTo>
                  <a:pt x="3070" y="1237"/>
                </a:lnTo>
                <a:lnTo>
                  <a:pt x="3067" y="1239"/>
                </a:lnTo>
                <a:lnTo>
                  <a:pt x="3067" y="1241"/>
                </a:lnTo>
                <a:lnTo>
                  <a:pt x="3067" y="1244"/>
                </a:lnTo>
                <a:lnTo>
                  <a:pt x="3069" y="1245"/>
                </a:lnTo>
                <a:lnTo>
                  <a:pt x="3075" y="1252"/>
                </a:lnTo>
                <a:lnTo>
                  <a:pt x="3076" y="1253"/>
                </a:lnTo>
                <a:lnTo>
                  <a:pt x="3076" y="1255"/>
                </a:lnTo>
                <a:lnTo>
                  <a:pt x="3077" y="1258"/>
                </a:lnTo>
                <a:lnTo>
                  <a:pt x="3076" y="1261"/>
                </a:lnTo>
                <a:lnTo>
                  <a:pt x="3074" y="1265"/>
                </a:lnTo>
                <a:lnTo>
                  <a:pt x="3037" y="1286"/>
                </a:lnTo>
                <a:lnTo>
                  <a:pt x="3036" y="1287"/>
                </a:lnTo>
                <a:lnTo>
                  <a:pt x="3036" y="1289"/>
                </a:lnTo>
                <a:lnTo>
                  <a:pt x="3036" y="1292"/>
                </a:lnTo>
                <a:lnTo>
                  <a:pt x="3036" y="1294"/>
                </a:lnTo>
                <a:lnTo>
                  <a:pt x="3039" y="1295"/>
                </a:lnTo>
                <a:lnTo>
                  <a:pt x="3040" y="1296"/>
                </a:lnTo>
                <a:lnTo>
                  <a:pt x="3042" y="1297"/>
                </a:lnTo>
                <a:lnTo>
                  <a:pt x="3046" y="1297"/>
                </a:lnTo>
                <a:lnTo>
                  <a:pt x="3056" y="1296"/>
                </a:lnTo>
                <a:lnTo>
                  <a:pt x="3061" y="1296"/>
                </a:lnTo>
                <a:lnTo>
                  <a:pt x="3063" y="1296"/>
                </a:lnTo>
                <a:lnTo>
                  <a:pt x="3065" y="1297"/>
                </a:lnTo>
                <a:lnTo>
                  <a:pt x="3067" y="1299"/>
                </a:lnTo>
                <a:lnTo>
                  <a:pt x="3068" y="1300"/>
                </a:lnTo>
                <a:lnTo>
                  <a:pt x="3069" y="1301"/>
                </a:lnTo>
                <a:lnTo>
                  <a:pt x="3069" y="1303"/>
                </a:lnTo>
                <a:lnTo>
                  <a:pt x="3070" y="1306"/>
                </a:lnTo>
                <a:lnTo>
                  <a:pt x="3070" y="1308"/>
                </a:lnTo>
                <a:lnTo>
                  <a:pt x="3070" y="1314"/>
                </a:lnTo>
                <a:lnTo>
                  <a:pt x="3069" y="1320"/>
                </a:lnTo>
                <a:lnTo>
                  <a:pt x="3068" y="1323"/>
                </a:lnTo>
                <a:lnTo>
                  <a:pt x="3065" y="1327"/>
                </a:lnTo>
                <a:lnTo>
                  <a:pt x="3063" y="1329"/>
                </a:lnTo>
                <a:lnTo>
                  <a:pt x="3062" y="1329"/>
                </a:lnTo>
                <a:lnTo>
                  <a:pt x="3060" y="1328"/>
                </a:lnTo>
                <a:lnTo>
                  <a:pt x="3056" y="1325"/>
                </a:lnTo>
                <a:lnTo>
                  <a:pt x="3054" y="1325"/>
                </a:lnTo>
                <a:lnTo>
                  <a:pt x="3051" y="1325"/>
                </a:lnTo>
                <a:lnTo>
                  <a:pt x="3050" y="1328"/>
                </a:lnTo>
                <a:lnTo>
                  <a:pt x="3049" y="1330"/>
                </a:lnTo>
                <a:lnTo>
                  <a:pt x="3050" y="1332"/>
                </a:lnTo>
                <a:lnTo>
                  <a:pt x="3050" y="1335"/>
                </a:lnTo>
                <a:lnTo>
                  <a:pt x="3051" y="1337"/>
                </a:lnTo>
                <a:lnTo>
                  <a:pt x="3053" y="1339"/>
                </a:lnTo>
                <a:lnTo>
                  <a:pt x="3053" y="1342"/>
                </a:lnTo>
                <a:lnTo>
                  <a:pt x="3051" y="1345"/>
                </a:lnTo>
                <a:lnTo>
                  <a:pt x="3050" y="1348"/>
                </a:lnTo>
                <a:lnTo>
                  <a:pt x="3047" y="1351"/>
                </a:lnTo>
                <a:lnTo>
                  <a:pt x="3044" y="1352"/>
                </a:lnTo>
                <a:lnTo>
                  <a:pt x="3042" y="1352"/>
                </a:lnTo>
                <a:lnTo>
                  <a:pt x="3040" y="1352"/>
                </a:lnTo>
                <a:lnTo>
                  <a:pt x="3039" y="1350"/>
                </a:lnTo>
                <a:lnTo>
                  <a:pt x="3037" y="1349"/>
                </a:lnTo>
                <a:lnTo>
                  <a:pt x="3037" y="1346"/>
                </a:lnTo>
                <a:lnTo>
                  <a:pt x="3036" y="1344"/>
                </a:lnTo>
                <a:lnTo>
                  <a:pt x="3034" y="1342"/>
                </a:lnTo>
                <a:lnTo>
                  <a:pt x="3029" y="1342"/>
                </a:lnTo>
                <a:lnTo>
                  <a:pt x="3027" y="1343"/>
                </a:lnTo>
                <a:lnTo>
                  <a:pt x="3025" y="1345"/>
                </a:lnTo>
                <a:lnTo>
                  <a:pt x="3023" y="1346"/>
                </a:lnTo>
                <a:lnTo>
                  <a:pt x="3021" y="1351"/>
                </a:lnTo>
                <a:lnTo>
                  <a:pt x="3019" y="1353"/>
                </a:lnTo>
                <a:lnTo>
                  <a:pt x="3015" y="1357"/>
                </a:lnTo>
                <a:lnTo>
                  <a:pt x="3013" y="1358"/>
                </a:lnTo>
                <a:lnTo>
                  <a:pt x="3011" y="1357"/>
                </a:lnTo>
                <a:lnTo>
                  <a:pt x="3007" y="1354"/>
                </a:lnTo>
                <a:lnTo>
                  <a:pt x="3004" y="1351"/>
                </a:lnTo>
                <a:lnTo>
                  <a:pt x="3000" y="1349"/>
                </a:lnTo>
                <a:lnTo>
                  <a:pt x="2999" y="1348"/>
                </a:lnTo>
                <a:lnTo>
                  <a:pt x="2998" y="1346"/>
                </a:lnTo>
                <a:lnTo>
                  <a:pt x="2996" y="1342"/>
                </a:lnTo>
                <a:lnTo>
                  <a:pt x="2994" y="1339"/>
                </a:lnTo>
                <a:lnTo>
                  <a:pt x="2992" y="1338"/>
                </a:lnTo>
                <a:lnTo>
                  <a:pt x="2990" y="1339"/>
                </a:lnTo>
                <a:lnTo>
                  <a:pt x="2989" y="1341"/>
                </a:lnTo>
                <a:lnTo>
                  <a:pt x="2985" y="1345"/>
                </a:lnTo>
                <a:lnTo>
                  <a:pt x="2984" y="1348"/>
                </a:lnTo>
                <a:lnTo>
                  <a:pt x="2982" y="1348"/>
                </a:lnTo>
                <a:lnTo>
                  <a:pt x="2976" y="1346"/>
                </a:lnTo>
                <a:lnTo>
                  <a:pt x="2972" y="1345"/>
                </a:lnTo>
                <a:lnTo>
                  <a:pt x="2970" y="1346"/>
                </a:lnTo>
                <a:lnTo>
                  <a:pt x="2968" y="1348"/>
                </a:lnTo>
                <a:lnTo>
                  <a:pt x="2965" y="1352"/>
                </a:lnTo>
                <a:lnTo>
                  <a:pt x="2964" y="1354"/>
                </a:lnTo>
                <a:lnTo>
                  <a:pt x="2961" y="1357"/>
                </a:lnTo>
                <a:lnTo>
                  <a:pt x="2956" y="1360"/>
                </a:lnTo>
                <a:lnTo>
                  <a:pt x="2952" y="1363"/>
                </a:lnTo>
                <a:lnTo>
                  <a:pt x="2949" y="1364"/>
                </a:lnTo>
                <a:lnTo>
                  <a:pt x="2938" y="1365"/>
                </a:lnTo>
                <a:lnTo>
                  <a:pt x="2906" y="1372"/>
                </a:lnTo>
                <a:lnTo>
                  <a:pt x="2897" y="1371"/>
                </a:lnTo>
                <a:lnTo>
                  <a:pt x="2897" y="1368"/>
                </a:lnTo>
                <a:lnTo>
                  <a:pt x="2895" y="1366"/>
                </a:lnTo>
                <a:lnTo>
                  <a:pt x="2895" y="1365"/>
                </a:lnTo>
                <a:lnTo>
                  <a:pt x="2897" y="1363"/>
                </a:lnTo>
                <a:lnTo>
                  <a:pt x="2898" y="1360"/>
                </a:lnTo>
                <a:lnTo>
                  <a:pt x="2899" y="1358"/>
                </a:lnTo>
                <a:lnTo>
                  <a:pt x="2899" y="1356"/>
                </a:lnTo>
                <a:lnTo>
                  <a:pt x="2898" y="1353"/>
                </a:lnTo>
                <a:lnTo>
                  <a:pt x="2895" y="1352"/>
                </a:lnTo>
                <a:lnTo>
                  <a:pt x="2892" y="1352"/>
                </a:lnTo>
                <a:lnTo>
                  <a:pt x="2879" y="1354"/>
                </a:lnTo>
                <a:lnTo>
                  <a:pt x="2877" y="1354"/>
                </a:lnTo>
                <a:lnTo>
                  <a:pt x="2876" y="1356"/>
                </a:lnTo>
                <a:lnTo>
                  <a:pt x="2873" y="1357"/>
                </a:lnTo>
                <a:lnTo>
                  <a:pt x="2872" y="1359"/>
                </a:lnTo>
                <a:lnTo>
                  <a:pt x="2870" y="1360"/>
                </a:lnTo>
                <a:lnTo>
                  <a:pt x="2867" y="1363"/>
                </a:lnTo>
                <a:lnTo>
                  <a:pt x="2863" y="1364"/>
                </a:lnTo>
                <a:lnTo>
                  <a:pt x="2859" y="1364"/>
                </a:lnTo>
                <a:lnTo>
                  <a:pt x="2857" y="1363"/>
                </a:lnTo>
                <a:lnTo>
                  <a:pt x="2853" y="1360"/>
                </a:lnTo>
                <a:lnTo>
                  <a:pt x="2851" y="1360"/>
                </a:lnTo>
                <a:lnTo>
                  <a:pt x="2849" y="1361"/>
                </a:lnTo>
                <a:lnTo>
                  <a:pt x="2848" y="1364"/>
                </a:lnTo>
                <a:lnTo>
                  <a:pt x="2845" y="1365"/>
                </a:lnTo>
                <a:lnTo>
                  <a:pt x="2841" y="1366"/>
                </a:lnTo>
                <a:lnTo>
                  <a:pt x="2838" y="1366"/>
                </a:lnTo>
                <a:lnTo>
                  <a:pt x="2834" y="1364"/>
                </a:lnTo>
                <a:lnTo>
                  <a:pt x="2829" y="1361"/>
                </a:lnTo>
                <a:lnTo>
                  <a:pt x="2821" y="1361"/>
                </a:lnTo>
                <a:lnTo>
                  <a:pt x="2817" y="1360"/>
                </a:lnTo>
                <a:lnTo>
                  <a:pt x="2814" y="1359"/>
                </a:lnTo>
                <a:lnTo>
                  <a:pt x="2813" y="1358"/>
                </a:lnTo>
                <a:lnTo>
                  <a:pt x="2812" y="1356"/>
                </a:lnTo>
                <a:lnTo>
                  <a:pt x="2808" y="1350"/>
                </a:lnTo>
                <a:lnTo>
                  <a:pt x="2807" y="1345"/>
                </a:lnTo>
                <a:lnTo>
                  <a:pt x="2806" y="1341"/>
                </a:lnTo>
                <a:lnTo>
                  <a:pt x="2806" y="1335"/>
                </a:lnTo>
                <a:lnTo>
                  <a:pt x="2807" y="1325"/>
                </a:lnTo>
                <a:lnTo>
                  <a:pt x="2807" y="1323"/>
                </a:lnTo>
                <a:lnTo>
                  <a:pt x="2808" y="1321"/>
                </a:lnTo>
                <a:lnTo>
                  <a:pt x="2812" y="1315"/>
                </a:lnTo>
                <a:lnTo>
                  <a:pt x="2809" y="1311"/>
                </a:lnTo>
                <a:lnTo>
                  <a:pt x="2806" y="1307"/>
                </a:lnTo>
                <a:lnTo>
                  <a:pt x="2781" y="1293"/>
                </a:lnTo>
                <a:lnTo>
                  <a:pt x="2774" y="1287"/>
                </a:lnTo>
                <a:lnTo>
                  <a:pt x="2763" y="1278"/>
                </a:lnTo>
                <a:lnTo>
                  <a:pt x="2761" y="1275"/>
                </a:lnTo>
                <a:lnTo>
                  <a:pt x="2760" y="1273"/>
                </a:lnTo>
                <a:lnTo>
                  <a:pt x="2761" y="1271"/>
                </a:lnTo>
                <a:lnTo>
                  <a:pt x="2763" y="1268"/>
                </a:lnTo>
                <a:lnTo>
                  <a:pt x="2764" y="1267"/>
                </a:lnTo>
                <a:lnTo>
                  <a:pt x="2767" y="1265"/>
                </a:lnTo>
                <a:lnTo>
                  <a:pt x="2788" y="1258"/>
                </a:lnTo>
                <a:lnTo>
                  <a:pt x="2791" y="1255"/>
                </a:lnTo>
                <a:lnTo>
                  <a:pt x="2794" y="1253"/>
                </a:lnTo>
                <a:lnTo>
                  <a:pt x="2794" y="1251"/>
                </a:lnTo>
                <a:lnTo>
                  <a:pt x="2794" y="1248"/>
                </a:lnTo>
                <a:lnTo>
                  <a:pt x="2788" y="1239"/>
                </a:lnTo>
                <a:lnTo>
                  <a:pt x="2787" y="1237"/>
                </a:lnTo>
                <a:lnTo>
                  <a:pt x="2786" y="1233"/>
                </a:lnTo>
                <a:lnTo>
                  <a:pt x="2785" y="1227"/>
                </a:lnTo>
                <a:lnTo>
                  <a:pt x="2785" y="1224"/>
                </a:lnTo>
                <a:lnTo>
                  <a:pt x="2786" y="1222"/>
                </a:lnTo>
                <a:lnTo>
                  <a:pt x="2788" y="1220"/>
                </a:lnTo>
                <a:lnTo>
                  <a:pt x="2792" y="1218"/>
                </a:lnTo>
                <a:lnTo>
                  <a:pt x="2794" y="1217"/>
                </a:lnTo>
                <a:lnTo>
                  <a:pt x="2795" y="1215"/>
                </a:lnTo>
                <a:lnTo>
                  <a:pt x="2798" y="1211"/>
                </a:lnTo>
                <a:lnTo>
                  <a:pt x="2796" y="1210"/>
                </a:lnTo>
                <a:lnTo>
                  <a:pt x="2795" y="1210"/>
                </a:lnTo>
                <a:lnTo>
                  <a:pt x="2789" y="1210"/>
                </a:lnTo>
                <a:lnTo>
                  <a:pt x="2784" y="1209"/>
                </a:lnTo>
                <a:lnTo>
                  <a:pt x="2773" y="1206"/>
                </a:lnTo>
                <a:lnTo>
                  <a:pt x="2770" y="1204"/>
                </a:lnTo>
                <a:lnTo>
                  <a:pt x="2752" y="1194"/>
                </a:lnTo>
                <a:lnTo>
                  <a:pt x="2744" y="1190"/>
                </a:lnTo>
                <a:lnTo>
                  <a:pt x="2736" y="1188"/>
                </a:lnTo>
                <a:lnTo>
                  <a:pt x="2734" y="1187"/>
                </a:lnTo>
                <a:lnTo>
                  <a:pt x="2732" y="1184"/>
                </a:lnTo>
                <a:lnTo>
                  <a:pt x="2731" y="1182"/>
                </a:lnTo>
                <a:lnTo>
                  <a:pt x="2731" y="1175"/>
                </a:lnTo>
                <a:lnTo>
                  <a:pt x="2731" y="1172"/>
                </a:lnTo>
                <a:lnTo>
                  <a:pt x="2729" y="1169"/>
                </a:lnTo>
                <a:lnTo>
                  <a:pt x="2727" y="1168"/>
                </a:lnTo>
                <a:lnTo>
                  <a:pt x="2713" y="1166"/>
                </a:lnTo>
                <a:lnTo>
                  <a:pt x="2692" y="1158"/>
                </a:lnTo>
                <a:lnTo>
                  <a:pt x="2687" y="1154"/>
                </a:lnTo>
                <a:lnTo>
                  <a:pt x="2685" y="1152"/>
                </a:lnTo>
                <a:lnTo>
                  <a:pt x="2685" y="1148"/>
                </a:lnTo>
                <a:lnTo>
                  <a:pt x="2686" y="1140"/>
                </a:lnTo>
                <a:lnTo>
                  <a:pt x="2685" y="1138"/>
                </a:lnTo>
                <a:lnTo>
                  <a:pt x="2683" y="1134"/>
                </a:lnTo>
                <a:lnTo>
                  <a:pt x="2668" y="1118"/>
                </a:lnTo>
                <a:lnTo>
                  <a:pt x="2667" y="1116"/>
                </a:lnTo>
                <a:lnTo>
                  <a:pt x="2667" y="1114"/>
                </a:lnTo>
                <a:lnTo>
                  <a:pt x="2666" y="1111"/>
                </a:lnTo>
                <a:lnTo>
                  <a:pt x="2668" y="1100"/>
                </a:lnTo>
                <a:lnTo>
                  <a:pt x="2682" y="1065"/>
                </a:lnTo>
                <a:lnTo>
                  <a:pt x="2690" y="1054"/>
                </a:lnTo>
                <a:lnTo>
                  <a:pt x="2696" y="1049"/>
                </a:lnTo>
                <a:lnTo>
                  <a:pt x="2707" y="1040"/>
                </a:lnTo>
                <a:lnTo>
                  <a:pt x="2709" y="1036"/>
                </a:lnTo>
                <a:lnTo>
                  <a:pt x="2709" y="1034"/>
                </a:lnTo>
                <a:lnTo>
                  <a:pt x="2699" y="1020"/>
                </a:lnTo>
                <a:lnTo>
                  <a:pt x="2697" y="1018"/>
                </a:lnTo>
                <a:lnTo>
                  <a:pt x="2695" y="1017"/>
                </a:lnTo>
                <a:lnTo>
                  <a:pt x="2693" y="1017"/>
                </a:lnTo>
                <a:lnTo>
                  <a:pt x="2679" y="1015"/>
                </a:lnTo>
                <a:lnTo>
                  <a:pt x="2676" y="1014"/>
                </a:lnTo>
                <a:lnTo>
                  <a:pt x="2674" y="1013"/>
                </a:lnTo>
                <a:lnTo>
                  <a:pt x="2672" y="1012"/>
                </a:lnTo>
                <a:lnTo>
                  <a:pt x="2668" y="1007"/>
                </a:lnTo>
                <a:lnTo>
                  <a:pt x="2668" y="1005"/>
                </a:lnTo>
                <a:lnTo>
                  <a:pt x="2669" y="1003"/>
                </a:lnTo>
                <a:lnTo>
                  <a:pt x="2672" y="1001"/>
                </a:lnTo>
                <a:lnTo>
                  <a:pt x="2680" y="1000"/>
                </a:lnTo>
                <a:lnTo>
                  <a:pt x="2682" y="999"/>
                </a:lnTo>
                <a:lnTo>
                  <a:pt x="2685" y="998"/>
                </a:lnTo>
                <a:lnTo>
                  <a:pt x="2685" y="996"/>
                </a:lnTo>
                <a:lnTo>
                  <a:pt x="2682" y="994"/>
                </a:lnTo>
                <a:lnTo>
                  <a:pt x="2681" y="992"/>
                </a:lnTo>
                <a:lnTo>
                  <a:pt x="2680" y="989"/>
                </a:lnTo>
                <a:lnTo>
                  <a:pt x="2680" y="986"/>
                </a:lnTo>
                <a:lnTo>
                  <a:pt x="2681" y="984"/>
                </a:lnTo>
                <a:lnTo>
                  <a:pt x="2683" y="980"/>
                </a:lnTo>
                <a:lnTo>
                  <a:pt x="2686" y="979"/>
                </a:lnTo>
                <a:lnTo>
                  <a:pt x="2688" y="978"/>
                </a:lnTo>
                <a:lnTo>
                  <a:pt x="2690" y="978"/>
                </a:lnTo>
                <a:lnTo>
                  <a:pt x="2693" y="978"/>
                </a:lnTo>
                <a:lnTo>
                  <a:pt x="2695" y="978"/>
                </a:lnTo>
                <a:lnTo>
                  <a:pt x="2699" y="977"/>
                </a:lnTo>
                <a:lnTo>
                  <a:pt x="2701" y="973"/>
                </a:lnTo>
                <a:lnTo>
                  <a:pt x="2702" y="971"/>
                </a:lnTo>
                <a:lnTo>
                  <a:pt x="2702" y="969"/>
                </a:lnTo>
                <a:lnTo>
                  <a:pt x="2694" y="957"/>
                </a:lnTo>
                <a:lnTo>
                  <a:pt x="2685" y="933"/>
                </a:lnTo>
                <a:lnTo>
                  <a:pt x="2683" y="928"/>
                </a:lnTo>
                <a:lnTo>
                  <a:pt x="2685" y="926"/>
                </a:lnTo>
                <a:lnTo>
                  <a:pt x="2688" y="922"/>
                </a:lnTo>
                <a:lnTo>
                  <a:pt x="2690" y="919"/>
                </a:lnTo>
                <a:lnTo>
                  <a:pt x="2690" y="915"/>
                </a:lnTo>
                <a:lnTo>
                  <a:pt x="2690" y="913"/>
                </a:lnTo>
                <a:lnTo>
                  <a:pt x="2689" y="912"/>
                </a:lnTo>
                <a:lnTo>
                  <a:pt x="2687" y="910"/>
                </a:lnTo>
                <a:lnTo>
                  <a:pt x="2686" y="909"/>
                </a:lnTo>
                <a:lnTo>
                  <a:pt x="2685" y="908"/>
                </a:lnTo>
                <a:lnTo>
                  <a:pt x="2682" y="905"/>
                </a:lnTo>
                <a:lnTo>
                  <a:pt x="2681" y="899"/>
                </a:lnTo>
                <a:lnTo>
                  <a:pt x="2680" y="895"/>
                </a:lnTo>
                <a:lnTo>
                  <a:pt x="2681" y="892"/>
                </a:lnTo>
                <a:lnTo>
                  <a:pt x="2682" y="891"/>
                </a:lnTo>
                <a:lnTo>
                  <a:pt x="2683" y="888"/>
                </a:lnTo>
                <a:lnTo>
                  <a:pt x="2687" y="886"/>
                </a:lnTo>
                <a:lnTo>
                  <a:pt x="2694" y="880"/>
                </a:lnTo>
                <a:lnTo>
                  <a:pt x="2695" y="879"/>
                </a:lnTo>
                <a:lnTo>
                  <a:pt x="2697" y="873"/>
                </a:lnTo>
                <a:lnTo>
                  <a:pt x="2704" y="838"/>
                </a:lnTo>
                <a:lnTo>
                  <a:pt x="2707" y="834"/>
                </a:lnTo>
                <a:lnTo>
                  <a:pt x="2709" y="834"/>
                </a:lnTo>
                <a:lnTo>
                  <a:pt x="2720" y="835"/>
                </a:lnTo>
                <a:lnTo>
                  <a:pt x="2722" y="835"/>
                </a:lnTo>
                <a:lnTo>
                  <a:pt x="2724" y="834"/>
                </a:lnTo>
                <a:lnTo>
                  <a:pt x="2725" y="831"/>
                </a:lnTo>
                <a:lnTo>
                  <a:pt x="2734" y="810"/>
                </a:lnTo>
                <a:lnTo>
                  <a:pt x="2735" y="808"/>
                </a:lnTo>
                <a:lnTo>
                  <a:pt x="2736" y="807"/>
                </a:lnTo>
                <a:lnTo>
                  <a:pt x="2737" y="804"/>
                </a:lnTo>
                <a:lnTo>
                  <a:pt x="2740" y="802"/>
                </a:lnTo>
                <a:lnTo>
                  <a:pt x="2743" y="800"/>
                </a:lnTo>
                <a:lnTo>
                  <a:pt x="2743" y="797"/>
                </a:lnTo>
                <a:lnTo>
                  <a:pt x="2742" y="795"/>
                </a:lnTo>
                <a:lnTo>
                  <a:pt x="2742" y="783"/>
                </a:lnTo>
                <a:lnTo>
                  <a:pt x="2743" y="778"/>
                </a:lnTo>
                <a:lnTo>
                  <a:pt x="2745" y="773"/>
                </a:lnTo>
                <a:lnTo>
                  <a:pt x="2746" y="772"/>
                </a:lnTo>
                <a:lnTo>
                  <a:pt x="2747" y="771"/>
                </a:lnTo>
                <a:lnTo>
                  <a:pt x="2752" y="767"/>
                </a:lnTo>
                <a:lnTo>
                  <a:pt x="2753" y="765"/>
                </a:lnTo>
                <a:lnTo>
                  <a:pt x="2753" y="764"/>
                </a:lnTo>
                <a:lnTo>
                  <a:pt x="2752" y="762"/>
                </a:lnTo>
                <a:lnTo>
                  <a:pt x="2751" y="760"/>
                </a:lnTo>
                <a:lnTo>
                  <a:pt x="2750" y="755"/>
                </a:lnTo>
                <a:lnTo>
                  <a:pt x="2747" y="736"/>
                </a:lnTo>
                <a:lnTo>
                  <a:pt x="2746" y="733"/>
                </a:lnTo>
                <a:lnTo>
                  <a:pt x="2745" y="732"/>
                </a:lnTo>
                <a:lnTo>
                  <a:pt x="2744" y="730"/>
                </a:lnTo>
                <a:lnTo>
                  <a:pt x="2742" y="727"/>
                </a:lnTo>
                <a:lnTo>
                  <a:pt x="2739" y="726"/>
                </a:lnTo>
                <a:lnTo>
                  <a:pt x="2737" y="725"/>
                </a:lnTo>
                <a:lnTo>
                  <a:pt x="2731" y="724"/>
                </a:lnTo>
                <a:lnTo>
                  <a:pt x="2727" y="723"/>
                </a:lnTo>
                <a:lnTo>
                  <a:pt x="2723" y="723"/>
                </a:lnTo>
                <a:lnTo>
                  <a:pt x="2721" y="723"/>
                </a:lnTo>
                <a:lnTo>
                  <a:pt x="2718" y="723"/>
                </a:lnTo>
                <a:lnTo>
                  <a:pt x="2716" y="724"/>
                </a:lnTo>
                <a:lnTo>
                  <a:pt x="2714" y="725"/>
                </a:lnTo>
                <a:lnTo>
                  <a:pt x="2711" y="725"/>
                </a:lnTo>
                <a:lnTo>
                  <a:pt x="2708" y="723"/>
                </a:lnTo>
                <a:lnTo>
                  <a:pt x="2707" y="720"/>
                </a:lnTo>
                <a:lnTo>
                  <a:pt x="2706" y="717"/>
                </a:lnTo>
                <a:lnTo>
                  <a:pt x="2704" y="715"/>
                </a:lnTo>
                <a:lnTo>
                  <a:pt x="2702" y="713"/>
                </a:lnTo>
                <a:lnTo>
                  <a:pt x="2696" y="712"/>
                </a:lnTo>
                <a:lnTo>
                  <a:pt x="2693" y="709"/>
                </a:lnTo>
                <a:lnTo>
                  <a:pt x="2693" y="707"/>
                </a:lnTo>
                <a:lnTo>
                  <a:pt x="2692" y="698"/>
                </a:lnTo>
                <a:lnTo>
                  <a:pt x="2689" y="697"/>
                </a:lnTo>
                <a:lnTo>
                  <a:pt x="2688" y="697"/>
                </a:lnTo>
                <a:lnTo>
                  <a:pt x="2686" y="698"/>
                </a:lnTo>
                <a:lnTo>
                  <a:pt x="2682" y="701"/>
                </a:lnTo>
                <a:lnTo>
                  <a:pt x="2681" y="702"/>
                </a:lnTo>
                <a:lnTo>
                  <a:pt x="2678" y="708"/>
                </a:lnTo>
                <a:lnTo>
                  <a:pt x="2675" y="709"/>
                </a:lnTo>
                <a:lnTo>
                  <a:pt x="2673" y="709"/>
                </a:lnTo>
                <a:lnTo>
                  <a:pt x="2671" y="709"/>
                </a:lnTo>
                <a:lnTo>
                  <a:pt x="2669" y="708"/>
                </a:lnTo>
                <a:lnTo>
                  <a:pt x="2661" y="702"/>
                </a:lnTo>
                <a:lnTo>
                  <a:pt x="2651" y="696"/>
                </a:lnTo>
                <a:lnTo>
                  <a:pt x="2642" y="693"/>
                </a:lnTo>
                <a:lnTo>
                  <a:pt x="2640" y="693"/>
                </a:lnTo>
                <a:lnTo>
                  <a:pt x="2637" y="693"/>
                </a:lnTo>
                <a:lnTo>
                  <a:pt x="2632" y="693"/>
                </a:lnTo>
                <a:lnTo>
                  <a:pt x="2621" y="693"/>
                </a:lnTo>
                <a:lnTo>
                  <a:pt x="2618" y="693"/>
                </a:lnTo>
                <a:lnTo>
                  <a:pt x="2617" y="694"/>
                </a:lnTo>
                <a:lnTo>
                  <a:pt x="2616" y="696"/>
                </a:lnTo>
                <a:lnTo>
                  <a:pt x="2614" y="700"/>
                </a:lnTo>
                <a:lnTo>
                  <a:pt x="2612" y="702"/>
                </a:lnTo>
                <a:lnTo>
                  <a:pt x="2610" y="703"/>
                </a:lnTo>
                <a:lnTo>
                  <a:pt x="2609" y="704"/>
                </a:lnTo>
                <a:lnTo>
                  <a:pt x="2607" y="704"/>
                </a:lnTo>
                <a:lnTo>
                  <a:pt x="2601" y="704"/>
                </a:lnTo>
                <a:lnTo>
                  <a:pt x="2600" y="705"/>
                </a:lnTo>
                <a:lnTo>
                  <a:pt x="2597" y="707"/>
                </a:lnTo>
                <a:lnTo>
                  <a:pt x="2594" y="710"/>
                </a:lnTo>
                <a:lnTo>
                  <a:pt x="2593" y="711"/>
                </a:lnTo>
                <a:lnTo>
                  <a:pt x="2590" y="712"/>
                </a:lnTo>
                <a:lnTo>
                  <a:pt x="2588" y="712"/>
                </a:lnTo>
                <a:lnTo>
                  <a:pt x="2554" y="715"/>
                </a:lnTo>
                <a:lnTo>
                  <a:pt x="2548" y="715"/>
                </a:lnTo>
                <a:lnTo>
                  <a:pt x="2546" y="712"/>
                </a:lnTo>
                <a:lnTo>
                  <a:pt x="2544" y="710"/>
                </a:lnTo>
                <a:lnTo>
                  <a:pt x="2544" y="708"/>
                </a:lnTo>
                <a:lnTo>
                  <a:pt x="2544" y="707"/>
                </a:lnTo>
                <a:lnTo>
                  <a:pt x="2547" y="696"/>
                </a:lnTo>
                <a:lnTo>
                  <a:pt x="2548" y="693"/>
                </a:lnTo>
                <a:lnTo>
                  <a:pt x="2547" y="690"/>
                </a:lnTo>
                <a:lnTo>
                  <a:pt x="2547" y="688"/>
                </a:lnTo>
                <a:lnTo>
                  <a:pt x="2546" y="686"/>
                </a:lnTo>
                <a:lnTo>
                  <a:pt x="2539" y="673"/>
                </a:lnTo>
                <a:lnTo>
                  <a:pt x="2537" y="668"/>
                </a:lnTo>
                <a:lnTo>
                  <a:pt x="2534" y="659"/>
                </a:lnTo>
                <a:lnTo>
                  <a:pt x="2533" y="654"/>
                </a:lnTo>
                <a:lnTo>
                  <a:pt x="2525" y="635"/>
                </a:lnTo>
                <a:lnTo>
                  <a:pt x="2523" y="624"/>
                </a:lnTo>
                <a:lnTo>
                  <a:pt x="2522" y="620"/>
                </a:lnTo>
                <a:lnTo>
                  <a:pt x="2519" y="619"/>
                </a:lnTo>
                <a:lnTo>
                  <a:pt x="2516" y="618"/>
                </a:lnTo>
                <a:lnTo>
                  <a:pt x="2512" y="616"/>
                </a:lnTo>
                <a:lnTo>
                  <a:pt x="2492" y="591"/>
                </a:lnTo>
                <a:lnTo>
                  <a:pt x="2490" y="588"/>
                </a:lnTo>
                <a:lnTo>
                  <a:pt x="2490" y="584"/>
                </a:lnTo>
                <a:lnTo>
                  <a:pt x="2490" y="572"/>
                </a:lnTo>
                <a:lnTo>
                  <a:pt x="2489" y="569"/>
                </a:lnTo>
                <a:lnTo>
                  <a:pt x="2482" y="541"/>
                </a:lnTo>
                <a:lnTo>
                  <a:pt x="2481" y="536"/>
                </a:lnTo>
                <a:lnTo>
                  <a:pt x="2481" y="534"/>
                </a:lnTo>
                <a:lnTo>
                  <a:pt x="2481" y="534"/>
                </a:lnTo>
                <a:lnTo>
                  <a:pt x="2482" y="532"/>
                </a:lnTo>
                <a:lnTo>
                  <a:pt x="2484" y="528"/>
                </a:lnTo>
                <a:lnTo>
                  <a:pt x="2484" y="526"/>
                </a:lnTo>
                <a:lnTo>
                  <a:pt x="2483" y="524"/>
                </a:lnTo>
                <a:lnTo>
                  <a:pt x="2478" y="520"/>
                </a:lnTo>
                <a:lnTo>
                  <a:pt x="2476" y="517"/>
                </a:lnTo>
                <a:lnTo>
                  <a:pt x="2470" y="508"/>
                </a:lnTo>
                <a:lnTo>
                  <a:pt x="2468" y="505"/>
                </a:lnTo>
                <a:lnTo>
                  <a:pt x="2464" y="503"/>
                </a:lnTo>
                <a:lnTo>
                  <a:pt x="2462" y="503"/>
                </a:lnTo>
                <a:lnTo>
                  <a:pt x="2459" y="503"/>
                </a:lnTo>
                <a:lnTo>
                  <a:pt x="2456" y="500"/>
                </a:lnTo>
                <a:lnTo>
                  <a:pt x="2453" y="497"/>
                </a:lnTo>
                <a:lnTo>
                  <a:pt x="2452" y="493"/>
                </a:lnTo>
                <a:lnTo>
                  <a:pt x="2452" y="491"/>
                </a:lnTo>
                <a:lnTo>
                  <a:pt x="2454" y="482"/>
                </a:lnTo>
                <a:lnTo>
                  <a:pt x="2458" y="450"/>
                </a:lnTo>
                <a:lnTo>
                  <a:pt x="2461" y="441"/>
                </a:lnTo>
                <a:lnTo>
                  <a:pt x="2466" y="437"/>
                </a:lnTo>
                <a:lnTo>
                  <a:pt x="2468" y="435"/>
                </a:lnTo>
                <a:lnTo>
                  <a:pt x="2471" y="431"/>
                </a:lnTo>
                <a:lnTo>
                  <a:pt x="2475" y="424"/>
                </a:lnTo>
                <a:lnTo>
                  <a:pt x="2477" y="419"/>
                </a:lnTo>
                <a:lnTo>
                  <a:pt x="2478" y="414"/>
                </a:lnTo>
                <a:lnTo>
                  <a:pt x="2478" y="405"/>
                </a:lnTo>
                <a:lnTo>
                  <a:pt x="2481" y="401"/>
                </a:lnTo>
                <a:lnTo>
                  <a:pt x="2483" y="400"/>
                </a:lnTo>
                <a:lnTo>
                  <a:pt x="2488" y="400"/>
                </a:lnTo>
                <a:lnTo>
                  <a:pt x="2490" y="399"/>
                </a:lnTo>
                <a:lnTo>
                  <a:pt x="2494" y="395"/>
                </a:lnTo>
                <a:lnTo>
                  <a:pt x="2497" y="391"/>
                </a:lnTo>
                <a:lnTo>
                  <a:pt x="2498" y="387"/>
                </a:lnTo>
                <a:lnTo>
                  <a:pt x="2499" y="384"/>
                </a:lnTo>
                <a:lnTo>
                  <a:pt x="2499" y="377"/>
                </a:lnTo>
                <a:lnTo>
                  <a:pt x="2498" y="372"/>
                </a:lnTo>
                <a:lnTo>
                  <a:pt x="2489" y="336"/>
                </a:lnTo>
                <a:lnTo>
                  <a:pt x="2487" y="332"/>
                </a:lnTo>
                <a:lnTo>
                  <a:pt x="2485" y="330"/>
                </a:lnTo>
                <a:lnTo>
                  <a:pt x="2484" y="329"/>
                </a:lnTo>
                <a:lnTo>
                  <a:pt x="2483" y="327"/>
                </a:lnTo>
                <a:lnTo>
                  <a:pt x="2481" y="325"/>
                </a:lnTo>
                <a:lnTo>
                  <a:pt x="2440" y="306"/>
                </a:lnTo>
                <a:lnTo>
                  <a:pt x="2438" y="302"/>
                </a:lnTo>
                <a:lnTo>
                  <a:pt x="2426" y="290"/>
                </a:lnTo>
                <a:lnTo>
                  <a:pt x="2424" y="287"/>
                </a:lnTo>
                <a:lnTo>
                  <a:pt x="2423" y="285"/>
                </a:lnTo>
                <a:lnTo>
                  <a:pt x="2424" y="281"/>
                </a:lnTo>
                <a:lnTo>
                  <a:pt x="2425" y="276"/>
                </a:lnTo>
                <a:lnTo>
                  <a:pt x="2426" y="272"/>
                </a:lnTo>
                <a:lnTo>
                  <a:pt x="2428" y="261"/>
                </a:lnTo>
                <a:lnTo>
                  <a:pt x="2430" y="234"/>
                </a:lnTo>
                <a:lnTo>
                  <a:pt x="2431" y="226"/>
                </a:lnTo>
                <a:lnTo>
                  <a:pt x="2432" y="224"/>
                </a:lnTo>
                <a:lnTo>
                  <a:pt x="2432" y="222"/>
                </a:lnTo>
                <a:lnTo>
                  <a:pt x="2434" y="219"/>
                </a:lnTo>
                <a:lnTo>
                  <a:pt x="2440" y="215"/>
                </a:lnTo>
                <a:lnTo>
                  <a:pt x="2442" y="212"/>
                </a:lnTo>
                <a:lnTo>
                  <a:pt x="2444" y="210"/>
                </a:lnTo>
                <a:lnTo>
                  <a:pt x="2445" y="207"/>
                </a:lnTo>
                <a:lnTo>
                  <a:pt x="2446" y="200"/>
                </a:lnTo>
                <a:lnTo>
                  <a:pt x="2446" y="196"/>
                </a:lnTo>
                <a:lnTo>
                  <a:pt x="2446" y="194"/>
                </a:lnTo>
                <a:lnTo>
                  <a:pt x="2447" y="186"/>
                </a:lnTo>
                <a:lnTo>
                  <a:pt x="2441" y="177"/>
                </a:lnTo>
                <a:lnTo>
                  <a:pt x="2439" y="168"/>
                </a:lnTo>
                <a:lnTo>
                  <a:pt x="2423" y="155"/>
                </a:lnTo>
                <a:lnTo>
                  <a:pt x="2419" y="148"/>
                </a:lnTo>
                <a:lnTo>
                  <a:pt x="2389" y="128"/>
                </a:lnTo>
                <a:lnTo>
                  <a:pt x="2383" y="128"/>
                </a:lnTo>
                <a:lnTo>
                  <a:pt x="2379" y="127"/>
                </a:lnTo>
                <a:lnTo>
                  <a:pt x="2374" y="123"/>
                </a:lnTo>
                <a:lnTo>
                  <a:pt x="2363" y="112"/>
                </a:lnTo>
                <a:lnTo>
                  <a:pt x="2363" y="110"/>
                </a:lnTo>
                <a:lnTo>
                  <a:pt x="2364" y="107"/>
                </a:lnTo>
                <a:lnTo>
                  <a:pt x="2366" y="105"/>
                </a:lnTo>
                <a:lnTo>
                  <a:pt x="2366" y="102"/>
                </a:lnTo>
                <a:lnTo>
                  <a:pt x="2367" y="98"/>
                </a:lnTo>
                <a:lnTo>
                  <a:pt x="2367" y="95"/>
                </a:lnTo>
                <a:lnTo>
                  <a:pt x="2366" y="90"/>
                </a:lnTo>
                <a:lnTo>
                  <a:pt x="2363" y="88"/>
                </a:lnTo>
                <a:lnTo>
                  <a:pt x="2355" y="82"/>
                </a:lnTo>
                <a:lnTo>
                  <a:pt x="2350" y="78"/>
                </a:lnTo>
                <a:lnTo>
                  <a:pt x="2343" y="83"/>
                </a:lnTo>
                <a:lnTo>
                  <a:pt x="2334" y="86"/>
                </a:lnTo>
                <a:lnTo>
                  <a:pt x="2325" y="89"/>
                </a:lnTo>
                <a:lnTo>
                  <a:pt x="2315" y="90"/>
                </a:lnTo>
                <a:lnTo>
                  <a:pt x="2305" y="92"/>
                </a:lnTo>
                <a:lnTo>
                  <a:pt x="2300" y="98"/>
                </a:lnTo>
                <a:lnTo>
                  <a:pt x="2298" y="105"/>
                </a:lnTo>
                <a:lnTo>
                  <a:pt x="2292" y="111"/>
                </a:lnTo>
                <a:lnTo>
                  <a:pt x="2282" y="112"/>
                </a:lnTo>
                <a:lnTo>
                  <a:pt x="2275" y="109"/>
                </a:lnTo>
                <a:lnTo>
                  <a:pt x="2264" y="95"/>
                </a:lnTo>
                <a:lnTo>
                  <a:pt x="2256" y="86"/>
                </a:lnTo>
                <a:lnTo>
                  <a:pt x="2249" y="85"/>
                </a:lnTo>
                <a:lnTo>
                  <a:pt x="2197" y="86"/>
                </a:lnTo>
                <a:lnTo>
                  <a:pt x="2192" y="89"/>
                </a:lnTo>
                <a:lnTo>
                  <a:pt x="2188" y="91"/>
                </a:lnTo>
                <a:lnTo>
                  <a:pt x="2185" y="96"/>
                </a:lnTo>
                <a:lnTo>
                  <a:pt x="2183" y="98"/>
                </a:lnTo>
                <a:lnTo>
                  <a:pt x="2183" y="103"/>
                </a:lnTo>
                <a:lnTo>
                  <a:pt x="2187" y="111"/>
                </a:lnTo>
                <a:lnTo>
                  <a:pt x="2186" y="118"/>
                </a:lnTo>
                <a:lnTo>
                  <a:pt x="2184" y="130"/>
                </a:lnTo>
                <a:lnTo>
                  <a:pt x="2180" y="139"/>
                </a:lnTo>
                <a:lnTo>
                  <a:pt x="2175" y="144"/>
                </a:lnTo>
                <a:lnTo>
                  <a:pt x="2170" y="145"/>
                </a:lnTo>
                <a:lnTo>
                  <a:pt x="2166" y="146"/>
                </a:lnTo>
                <a:lnTo>
                  <a:pt x="2162" y="146"/>
                </a:lnTo>
                <a:lnTo>
                  <a:pt x="2157" y="142"/>
                </a:lnTo>
                <a:lnTo>
                  <a:pt x="2155" y="138"/>
                </a:lnTo>
                <a:lnTo>
                  <a:pt x="2154" y="133"/>
                </a:lnTo>
                <a:lnTo>
                  <a:pt x="2154" y="128"/>
                </a:lnTo>
                <a:lnTo>
                  <a:pt x="2154" y="123"/>
                </a:lnTo>
                <a:lnTo>
                  <a:pt x="2150" y="118"/>
                </a:lnTo>
                <a:lnTo>
                  <a:pt x="2147" y="113"/>
                </a:lnTo>
                <a:lnTo>
                  <a:pt x="2142" y="110"/>
                </a:lnTo>
                <a:lnTo>
                  <a:pt x="2136" y="107"/>
                </a:lnTo>
                <a:lnTo>
                  <a:pt x="2136" y="128"/>
                </a:lnTo>
                <a:lnTo>
                  <a:pt x="2134" y="138"/>
                </a:lnTo>
                <a:lnTo>
                  <a:pt x="2129" y="146"/>
                </a:lnTo>
                <a:lnTo>
                  <a:pt x="2127" y="147"/>
                </a:lnTo>
                <a:lnTo>
                  <a:pt x="2122" y="148"/>
                </a:lnTo>
                <a:lnTo>
                  <a:pt x="2119" y="149"/>
                </a:lnTo>
                <a:lnTo>
                  <a:pt x="2117" y="152"/>
                </a:lnTo>
                <a:lnTo>
                  <a:pt x="2114" y="155"/>
                </a:lnTo>
                <a:lnTo>
                  <a:pt x="2112" y="158"/>
                </a:lnTo>
                <a:lnTo>
                  <a:pt x="2107" y="161"/>
                </a:lnTo>
                <a:lnTo>
                  <a:pt x="2102" y="162"/>
                </a:lnTo>
                <a:lnTo>
                  <a:pt x="2098" y="161"/>
                </a:lnTo>
                <a:lnTo>
                  <a:pt x="2085" y="153"/>
                </a:lnTo>
                <a:lnTo>
                  <a:pt x="2069" y="147"/>
                </a:lnTo>
                <a:lnTo>
                  <a:pt x="2063" y="141"/>
                </a:lnTo>
                <a:lnTo>
                  <a:pt x="2057" y="131"/>
                </a:lnTo>
                <a:lnTo>
                  <a:pt x="2055" y="120"/>
                </a:lnTo>
                <a:lnTo>
                  <a:pt x="2049" y="110"/>
                </a:lnTo>
                <a:lnTo>
                  <a:pt x="2039" y="102"/>
                </a:lnTo>
                <a:lnTo>
                  <a:pt x="2031" y="114"/>
                </a:lnTo>
                <a:lnTo>
                  <a:pt x="2041" y="146"/>
                </a:lnTo>
                <a:lnTo>
                  <a:pt x="2031" y="156"/>
                </a:lnTo>
                <a:lnTo>
                  <a:pt x="2024" y="156"/>
                </a:lnTo>
                <a:lnTo>
                  <a:pt x="2011" y="146"/>
                </a:lnTo>
                <a:lnTo>
                  <a:pt x="2002" y="144"/>
                </a:lnTo>
                <a:lnTo>
                  <a:pt x="1966" y="144"/>
                </a:lnTo>
                <a:lnTo>
                  <a:pt x="1949" y="147"/>
                </a:lnTo>
                <a:lnTo>
                  <a:pt x="1939" y="149"/>
                </a:lnTo>
                <a:lnTo>
                  <a:pt x="1936" y="152"/>
                </a:lnTo>
                <a:lnTo>
                  <a:pt x="1930" y="153"/>
                </a:lnTo>
                <a:lnTo>
                  <a:pt x="1899" y="149"/>
                </a:lnTo>
                <a:lnTo>
                  <a:pt x="1890" y="153"/>
                </a:lnTo>
                <a:lnTo>
                  <a:pt x="1876" y="162"/>
                </a:lnTo>
                <a:lnTo>
                  <a:pt x="1869" y="165"/>
                </a:lnTo>
                <a:lnTo>
                  <a:pt x="1860" y="163"/>
                </a:lnTo>
                <a:lnTo>
                  <a:pt x="1837" y="159"/>
                </a:lnTo>
                <a:lnTo>
                  <a:pt x="1830" y="159"/>
                </a:lnTo>
                <a:lnTo>
                  <a:pt x="1814" y="162"/>
                </a:lnTo>
                <a:lnTo>
                  <a:pt x="1794" y="162"/>
                </a:lnTo>
                <a:lnTo>
                  <a:pt x="1783" y="168"/>
                </a:lnTo>
                <a:lnTo>
                  <a:pt x="1779" y="177"/>
                </a:lnTo>
                <a:lnTo>
                  <a:pt x="1775" y="190"/>
                </a:lnTo>
                <a:lnTo>
                  <a:pt x="1770" y="202"/>
                </a:lnTo>
                <a:lnTo>
                  <a:pt x="1766" y="210"/>
                </a:lnTo>
                <a:lnTo>
                  <a:pt x="1766" y="215"/>
                </a:lnTo>
                <a:lnTo>
                  <a:pt x="1767" y="218"/>
                </a:lnTo>
                <a:lnTo>
                  <a:pt x="1769" y="226"/>
                </a:lnTo>
                <a:lnTo>
                  <a:pt x="1769" y="250"/>
                </a:lnTo>
                <a:lnTo>
                  <a:pt x="1769" y="255"/>
                </a:lnTo>
                <a:lnTo>
                  <a:pt x="1773" y="268"/>
                </a:lnTo>
                <a:lnTo>
                  <a:pt x="1774" y="274"/>
                </a:lnTo>
                <a:lnTo>
                  <a:pt x="1772" y="278"/>
                </a:lnTo>
                <a:lnTo>
                  <a:pt x="1760" y="288"/>
                </a:lnTo>
                <a:lnTo>
                  <a:pt x="1754" y="283"/>
                </a:lnTo>
                <a:lnTo>
                  <a:pt x="1735" y="276"/>
                </a:lnTo>
                <a:lnTo>
                  <a:pt x="1732" y="271"/>
                </a:lnTo>
                <a:lnTo>
                  <a:pt x="1728" y="237"/>
                </a:lnTo>
                <a:lnTo>
                  <a:pt x="1731" y="197"/>
                </a:lnTo>
                <a:lnTo>
                  <a:pt x="1727" y="176"/>
                </a:lnTo>
                <a:lnTo>
                  <a:pt x="1718" y="162"/>
                </a:lnTo>
                <a:lnTo>
                  <a:pt x="1702" y="159"/>
                </a:lnTo>
                <a:lnTo>
                  <a:pt x="1691" y="170"/>
                </a:lnTo>
                <a:lnTo>
                  <a:pt x="1678" y="201"/>
                </a:lnTo>
                <a:lnTo>
                  <a:pt x="1669" y="214"/>
                </a:lnTo>
                <a:lnTo>
                  <a:pt x="1657" y="225"/>
                </a:lnTo>
                <a:lnTo>
                  <a:pt x="1645" y="231"/>
                </a:lnTo>
                <a:lnTo>
                  <a:pt x="1630" y="224"/>
                </a:lnTo>
                <a:lnTo>
                  <a:pt x="1625" y="218"/>
                </a:lnTo>
                <a:lnTo>
                  <a:pt x="1620" y="203"/>
                </a:lnTo>
                <a:lnTo>
                  <a:pt x="1609" y="189"/>
                </a:lnTo>
                <a:lnTo>
                  <a:pt x="1599" y="168"/>
                </a:lnTo>
                <a:lnTo>
                  <a:pt x="1596" y="159"/>
                </a:lnTo>
                <a:lnTo>
                  <a:pt x="1593" y="140"/>
                </a:lnTo>
                <a:lnTo>
                  <a:pt x="1592" y="128"/>
                </a:lnTo>
                <a:lnTo>
                  <a:pt x="1596" y="118"/>
                </a:lnTo>
                <a:lnTo>
                  <a:pt x="1597" y="112"/>
                </a:lnTo>
                <a:lnTo>
                  <a:pt x="1598" y="107"/>
                </a:lnTo>
                <a:lnTo>
                  <a:pt x="1600" y="105"/>
                </a:lnTo>
                <a:lnTo>
                  <a:pt x="1602" y="104"/>
                </a:lnTo>
                <a:lnTo>
                  <a:pt x="1617" y="99"/>
                </a:lnTo>
                <a:lnTo>
                  <a:pt x="1619" y="91"/>
                </a:lnTo>
                <a:lnTo>
                  <a:pt x="1614" y="85"/>
                </a:lnTo>
                <a:lnTo>
                  <a:pt x="1606" y="82"/>
                </a:lnTo>
                <a:lnTo>
                  <a:pt x="1598" y="81"/>
                </a:lnTo>
                <a:lnTo>
                  <a:pt x="1589" y="82"/>
                </a:lnTo>
                <a:lnTo>
                  <a:pt x="1561" y="88"/>
                </a:lnTo>
                <a:lnTo>
                  <a:pt x="1551" y="81"/>
                </a:lnTo>
                <a:lnTo>
                  <a:pt x="1513" y="69"/>
                </a:lnTo>
                <a:lnTo>
                  <a:pt x="1493" y="66"/>
                </a:lnTo>
                <a:lnTo>
                  <a:pt x="1356" y="66"/>
                </a:lnTo>
                <a:lnTo>
                  <a:pt x="1300" y="57"/>
                </a:lnTo>
                <a:lnTo>
                  <a:pt x="1167" y="39"/>
                </a:lnTo>
                <a:lnTo>
                  <a:pt x="1157" y="34"/>
                </a:lnTo>
                <a:lnTo>
                  <a:pt x="1142" y="14"/>
                </a:lnTo>
                <a:lnTo>
                  <a:pt x="1131" y="5"/>
                </a:lnTo>
                <a:lnTo>
                  <a:pt x="1118" y="0"/>
                </a:lnTo>
                <a:lnTo>
                  <a:pt x="1104" y="1"/>
                </a:lnTo>
                <a:lnTo>
                  <a:pt x="1090" y="5"/>
                </a:lnTo>
                <a:lnTo>
                  <a:pt x="1076" y="12"/>
                </a:lnTo>
                <a:lnTo>
                  <a:pt x="1068" y="29"/>
                </a:lnTo>
                <a:lnTo>
                  <a:pt x="1037" y="59"/>
                </a:lnTo>
                <a:lnTo>
                  <a:pt x="1029" y="63"/>
                </a:lnTo>
                <a:lnTo>
                  <a:pt x="1018" y="68"/>
                </a:lnTo>
                <a:lnTo>
                  <a:pt x="947" y="93"/>
                </a:lnTo>
                <a:lnTo>
                  <a:pt x="938" y="99"/>
                </a:lnTo>
                <a:lnTo>
                  <a:pt x="913" y="119"/>
                </a:lnTo>
                <a:lnTo>
                  <a:pt x="897" y="140"/>
                </a:lnTo>
                <a:lnTo>
                  <a:pt x="882" y="179"/>
                </a:lnTo>
                <a:lnTo>
                  <a:pt x="871" y="196"/>
                </a:lnTo>
                <a:lnTo>
                  <a:pt x="859" y="211"/>
                </a:lnTo>
                <a:lnTo>
                  <a:pt x="847" y="219"/>
                </a:lnTo>
                <a:lnTo>
                  <a:pt x="838" y="226"/>
                </a:lnTo>
                <a:lnTo>
                  <a:pt x="784" y="241"/>
                </a:lnTo>
                <a:lnTo>
                  <a:pt x="760" y="254"/>
                </a:lnTo>
                <a:lnTo>
                  <a:pt x="751" y="261"/>
                </a:lnTo>
                <a:lnTo>
                  <a:pt x="736" y="279"/>
                </a:lnTo>
                <a:lnTo>
                  <a:pt x="730" y="289"/>
                </a:lnTo>
                <a:lnTo>
                  <a:pt x="713" y="310"/>
                </a:lnTo>
                <a:lnTo>
                  <a:pt x="704" y="324"/>
                </a:lnTo>
                <a:lnTo>
                  <a:pt x="682" y="348"/>
                </a:lnTo>
                <a:lnTo>
                  <a:pt x="662" y="352"/>
                </a:lnTo>
                <a:lnTo>
                  <a:pt x="655" y="357"/>
                </a:lnTo>
                <a:lnTo>
                  <a:pt x="651" y="366"/>
                </a:lnTo>
                <a:lnTo>
                  <a:pt x="648" y="386"/>
                </a:lnTo>
                <a:lnTo>
                  <a:pt x="638" y="402"/>
                </a:lnTo>
                <a:lnTo>
                  <a:pt x="637" y="412"/>
                </a:lnTo>
                <a:lnTo>
                  <a:pt x="638" y="433"/>
                </a:lnTo>
                <a:lnTo>
                  <a:pt x="634" y="480"/>
                </a:lnTo>
                <a:lnTo>
                  <a:pt x="629" y="487"/>
                </a:lnTo>
                <a:lnTo>
                  <a:pt x="601" y="519"/>
                </a:lnTo>
                <a:lnTo>
                  <a:pt x="592" y="527"/>
                </a:lnTo>
                <a:lnTo>
                  <a:pt x="591" y="528"/>
                </a:lnTo>
                <a:lnTo>
                  <a:pt x="586" y="532"/>
                </a:lnTo>
                <a:lnTo>
                  <a:pt x="576" y="558"/>
                </a:lnTo>
                <a:lnTo>
                  <a:pt x="570" y="571"/>
                </a:lnTo>
                <a:lnTo>
                  <a:pt x="567" y="574"/>
                </a:lnTo>
                <a:lnTo>
                  <a:pt x="564" y="575"/>
                </a:lnTo>
                <a:lnTo>
                  <a:pt x="558" y="578"/>
                </a:lnTo>
                <a:lnTo>
                  <a:pt x="548" y="586"/>
                </a:lnTo>
                <a:lnTo>
                  <a:pt x="541" y="591"/>
                </a:lnTo>
                <a:lnTo>
                  <a:pt x="535" y="597"/>
                </a:lnTo>
                <a:lnTo>
                  <a:pt x="534" y="610"/>
                </a:lnTo>
                <a:lnTo>
                  <a:pt x="542" y="647"/>
                </a:lnTo>
                <a:lnTo>
                  <a:pt x="543" y="666"/>
                </a:lnTo>
                <a:lnTo>
                  <a:pt x="536" y="686"/>
                </a:lnTo>
                <a:lnTo>
                  <a:pt x="512" y="711"/>
                </a:lnTo>
                <a:lnTo>
                  <a:pt x="508" y="720"/>
                </a:lnTo>
                <a:lnTo>
                  <a:pt x="496" y="739"/>
                </a:lnTo>
                <a:lnTo>
                  <a:pt x="489" y="745"/>
                </a:lnTo>
                <a:lnTo>
                  <a:pt x="482" y="747"/>
                </a:lnTo>
                <a:lnTo>
                  <a:pt x="475" y="747"/>
                </a:lnTo>
                <a:lnTo>
                  <a:pt x="470" y="745"/>
                </a:lnTo>
                <a:lnTo>
                  <a:pt x="461" y="744"/>
                </a:lnTo>
                <a:lnTo>
                  <a:pt x="457" y="745"/>
                </a:lnTo>
                <a:lnTo>
                  <a:pt x="452" y="745"/>
                </a:lnTo>
                <a:lnTo>
                  <a:pt x="450" y="748"/>
                </a:lnTo>
                <a:lnTo>
                  <a:pt x="447" y="752"/>
                </a:lnTo>
                <a:lnTo>
                  <a:pt x="447" y="754"/>
                </a:lnTo>
                <a:lnTo>
                  <a:pt x="447" y="757"/>
                </a:lnTo>
                <a:lnTo>
                  <a:pt x="446" y="759"/>
                </a:lnTo>
                <a:lnTo>
                  <a:pt x="445" y="761"/>
                </a:lnTo>
                <a:lnTo>
                  <a:pt x="444" y="762"/>
                </a:lnTo>
                <a:lnTo>
                  <a:pt x="440" y="764"/>
                </a:lnTo>
                <a:lnTo>
                  <a:pt x="439" y="765"/>
                </a:lnTo>
                <a:lnTo>
                  <a:pt x="438" y="776"/>
                </a:lnTo>
                <a:lnTo>
                  <a:pt x="456" y="807"/>
                </a:lnTo>
                <a:lnTo>
                  <a:pt x="460" y="809"/>
                </a:lnTo>
                <a:lnTo>
                  <a:pt x="465" y="815"/>
                </a:lnTo>
                <a:lnTo>
                  <a:pt x="465" y="817"/>
                </a:lnTo>
                <a:lnTo>
                  <a:pt x="464" y="828"/>
                </a:lnTo>
                <a:lnTo>
                  <a:pt x="457" y="836"/>
                </a:lnTo>
                <a:lnTo>
                  <a:pt x="449" y="843"/>
                </a:lnTo>
                <a:lnTo>
                  <a:pt x="439" y="850"/>
                </a:lnTo>
                <a:lnTo>
                  <a:pt x="424" y="856"/>
                </a:lnTo>
                <a:lnTo>
                  <a:pt x="418" y="860"/>
                </a:lnTo>
                <a:lnTo>
                  <a:pt x="406" y="881"/>
                </a:lnTo>
                <a:lnTo>
                  <a:pt x="403" y="887"/>
                </a:lnTo>
                <a:lnTo>
                  <a:pt x="403" y="895"/>
                </a:lnTo>
                <a:lnTo>
                  <a:pt x="402" y="901"/>
                </a:lnTo>
                <a:lnTo>
                  <a:pt x="399" y="906"/>
                </a:lnTo>
                <a:lnTo>
                  <a:pt x="396" y="910"/>
                </a:lnTo>
                <a:lnTo>
                  <a:pt x="392" y="914"/>
                </a:lnTo>
                <a:lnTo>
                  <a:pt x="388" y="916"/>
                </a:lnTo>
                <a:lnTo>
                  <a:pt x="380" y="920"/>
                </a:lnTo>
                <a:lnTo>
                  <a:pt x="378" y="922"/>
                </a:lnTo>
                <a:lnTo>
                  <a:pt x="357" y="942"/>
                </a:lnTo>
                <a:lnTo>
                  <a:pt x="352" y="949"/>
                </a:lnTo>
                <a:lnTo>
                  <a:pt x="351" y="955"/>
                </a:lnTo>
                <a:lnTo>
                  <a:pt x="350" y="968"/>
                </a:lnTo>
                <a:lnTo>
                  <a:pt x="347" y="975"/>
                </a:lnTo>
                <a:lnTo>
                  <a:pt x="336" y="1000"/>
                </a:lnTo>
                <a:lnTo>
                  <a:pt x="333" y="1004"/>
                </a:lnTo>
                <a:lnTo>
                  <a:pt x="331" y="1015"/>
                </a:lnTo>
                <a:lnTo>
                  <a:pt x="330" y="1019"/>
                </a:lnTo>
                <a:lnTo>
                  <a:pt x="301" y="1044"/>
                </a:lnTo>
                <a:lnTo>
                  <a:pt x="294" y="1054"/>
                </a:lnTo>
                <a:lnTo>
                  <a:pt x="291" y="1056"/>
                </a:lnTo>
                <a:lnTo>
                  <a:pt x="281" y="1061"/>
                </a:lnTo>
                <a:lnTo>
                  <a:pt x="277" y="1063"/>
                </a:lnTo>
                <a:lnTo>
                  <a:pt x="268" y="1074"/>
                </a:lnTo>
                <a:lnTo>
                  <a:pt x="263" y="1077"/>
                </a:lnTo>
                <a:lnTo>
                  <a:pt x="260" y="1078"/>
                </a:lnTo>
                <a:lnTo>
                  <a:pt x="251" y="1079"/>
                </a:lnTo>
                <a:lnTo>
                  <a:pt x="246" y="1081"/>
                </a:lnTo>
                <a:lnTo>
                  <a:pt x="239" y="1085"/>
                </a:lnTo>
                <a:lnTo>
                  <a:pt x="225" y="1097"/>
                </a:lnTo>
                <a:lnTo>
                  <a:pt x="203" y="1105"/>
                </a:lnTo>
                <a:lnTo>
                  <a:pt x="196" y="1110"/>
                </a:lnTo>
                <a:lnTo>
                  <a:pt x="183" y="1120"/>
                </a:lnTo>
                <a:lnTo>
                  <a:pt x="145" y="1144"/>
                </a:lnTo>
                <a:lnTo>
                  <a:pt x="142" y="1146"/>
                </a:lnTo>
                <a:lnTo>
                  <a:pt x="140" y="1148"/>
                </a:lnTo>
                <a:lnTo>
                  <a:pt x="137" y="1159"/>
                </a:lnTo>
                <a:lnTo>
                  <a:pt x="134" y="1161"/>
                </a:lnTo>
                <a:lnTo>
                  <a:pt x="103" y="1177"/>
                </a:lnTo>
                <a:lnTo>
                  <a:pt x="96" y="1180"/>
                </a:lnTo>
                <a:lnTo>
                  <a:pt x="89" y="1180"/>
                </a:lnTo>
                <a:lnTo>
                  <a:pt x="85" y="1177"/>
                </a:lnTo>
                <a:lnTo>
                  <a:pt x="83" y="1179"/>
                </a:lnTo>
                <a:lnTo>
                  <a:pt x="75" y="1190"/>
                </a:lnTo>
                <a:lnTo>
                  <a:pt x="68" y="1205"/>
                </a:lnTo>
                <a:lnTo>
                  <a:pt x="64" y="1210"/>
                </a:lnTo>
                <a:lnTo>
                  <a:pt x="60" y="1211"/>
                </a:lnTo>
                <a:lnTo>
                  <a:pt x="55" y="1212"/>
                </a:lnTo>
                <a:lnTo>
                  <a:pt x="49" y="1215"/>
                </a:lnTo>
                <a:lnTo>
                  <a:pt x="47" y="1217"/>
                </a:lnTo>
                <a:lnTo>
                  <a:pt x="24" y="1261"/>
                </a:lnTo>
                <a:lnTo>
                  <a:pt x="13" y="1275"/>
                </a:lnTo>
                <a:lnTo>
                  <a:pt x="0" y="1287"/>
                </a:lnTo>
                <a:lnTo>
                  <a:pt x="0" y="1287"/>
                </a:lnTo>
                <a:lnTo>
                  <a:pt x="7" y="1286"/>
                </a:lnTo>
                <a:lnTo>
                  <a:pt x="21" y="1280"/>
                </a:lnTo>
                <a:lnTo>
                  <a:pt x="26" y="1276"/>
                </a:lnTo>
                <a:lnTo>
                  <a:pt x="47" y="1257"/>
                </a:lnTo>
                <a:lnTo>
                  <a:pt x="65" y="1241"/>
                </a:lnTo>
                <a:lnTo>
                  <a:pt x="72" y="1237"/>
                </a:lnTo>
                <a:lnTo>
                  <a:pt x="83" y="1231"/>
                </a:lnTo>
                <a:lnTo>
                  <a:pt x="91" y="1229"/>
                </a:lnTo>
                <a:lnTo>
                  <a:pt x="113" y="1227"/>
                </a:lnTo>
                <a:lnTo>
                  <a:pt x="119" y="1229"/>
                </a:lnTo>
                <a:lnTo>
                  <a:pt x="130" y="1236"/>
                </a:lnTo>
                <a:lnTo>
                  <a:pt x="137" y="1237"/>
                </a:lnTo>
                <a:lnTo>
                  <a:pt x="154" y="1237"/>
                </a:lnTo>
                <a:lnTo>
                  <a:pt x="196" y="1243"/>
                </a:lnTo>
                <a:lnTo>
                  <a:pt x="205" y="1241"/>
                </a:lnTo>
                <a:lnTo>
                  <a:pt x="229" y="1227"/>
                </a:lnTo>
                <a:lnTo>
                  <a:pt x="243" y="1230"/>
                </a:lnTo>
                <a:lnTo>
                  <a:pt x="254" y="1239"/>
                </a:lnTo>
                <a:lnTo>
                  <a:pt x="267" y="1247"/>
                </a:lnTo>
                <a:lnTo>
                  <a:pt x="284" y="1246"/>
                </a:lnTo>
                <a:lnTo>
                  <a:pt x="291" y="1244"/>
                </a:lnTo>
                <a:lnTo>
                  <a:pt x="298" y="1243"/>
                </a:lnTo>
                <a:lnTo>
                  <a:pt x="315" y="1243"/>
                </a:lnTo>
                <a:lnTo>
                  <a:pt x="324" y="1244"/>
                </a:lnTo>
                <a:lnTo>
                  <a:pt x="343" y="1250"/>
                </a:lnTo>
                <a:lnTo>
                  <a:pt x="352" y="1250"/>
                </a:lnTo>
                <a:lnTo>
                  <a:pt x="364" y="1241"/>
                </a:lnTo>
                <a:lnTo>
                  <a:pt x="368" y="1240"/>
                </a:lnTo>
                <a:lnTo>
                  <a:pt x="373" y="1241"/>
                </a:lnTo>
                <a:lnTo>
                  <a:pt x="376" y="1243"/>
                </a:lnTo>
                <a:lnTo>
                  <a:pt x="380" y="1245"/>
                </a:lnTo>
                <a:lnTo>
                  <a:pt x="382" y="1246"/>
                </a:lnTo>
                <a:lnTo>
                  <a:pt x="386" y="1250"/>
                </a:lnTo>
                <a:lnTo>
                  <a:pt x="387" y="1257"/>
                </a:lnTo>
                <a:lnTo>
                  <a:pt x="393" y="1261"/>
                </a:lnTo>
                <a:lnTo>
                  <a:pt x="403" y="1259"/>
                </a:lnTo>
                <a:lnTo>
                  <a:pt x="410" y="1252"/>
                </a:lnTo>
                <a:lnTo>
                  <a:pt x="415" y="1243"/>
                </a:lnTo>
                <a:lnTo>
                  <a:pt x="418" y="1232"/>
                </a:lnTo>
                <a:lnTo>
                  <a:pt x="421" y="1223"/>
                </a:lnTo>
                <a:lnTo>
                  <a:pt x="424" y="1216"/>
                </a:lnTo>
                <a:lnTo>
                  <a:pt x="433" y="1210"/>
                </a:lnTo>
                <a:lnTo>
                  <a:pt x="445" y="1206"/>
                </a:lnTo>
                <a:lnTo>
                  <a:pt x="454" y="1206"/>
                </a:lnTo>
                <a:lnTo>
                  <a:pt x="471" y="1211"/>
                </a:lnTo>
                <a:lnTo>
                  <a:pt x="488" y="1218"/>
                </a:lnTo>
                <a:lnTo>
                  <a:pt x="534" y="1246"/>
                </a:lnTo>
                <a:lnTo>
                  <a:pt x="541" y="1248"/>
                </a:lnTo>
                <a:lnTo>
                  <a:pt x="552" y="1250"/>
                </a:lnTo>
                <a:lnTo>
                  <a:pt x="578" y="1246"/>
                </a:lnTo>
                <a:lnTo>
                  <a:pt x="587" y="1250"/>
                </a:lnTo>
                <a:lnTo>
                  <a:pt x="600" y="1262"/>
                </a:lnTo>
                <a:lnTo>
                  <a:pt x="607" y="1269"/>
                </a:lnTo>
                <a:lnTo>
                  <a:pt x="614" y="1269"/>
                </a:lnTo>
                <a:lnTo>
                  <a:pt x="622" y="1265"/>
                </a:lnTo>
                <a:lnTo>
                  <a:pt x="630" y="1265"/>
                </a:lnTo>
                <a:lnTo>
                  <a:pt x="637" y="1267"/>
                </a:lnTo>
                <a:lnTo>
                  <a:pt x="652" y="1275"/>
                </a:lnTo>
                <a:lnTo>
                  <a:pt x="661" y="1278"/>
                </a:lnTo>
                <a:lnTo>
                  <a:pt x="669" y="1279"/>
                </a:lnTo>
                <a:lnTo>
                  <a:pt x="684" y="1280"/>
                </a:lnTo>
                <a:lnTo>
                  <a:pt x="693" y="1278"/>
                </a:lnTo>
                <a:lnTo>
                  <a:pt x="699" y="1276"/>
                </a:lnTo>
                <a:lnTo>
                  <a:pt x="700" y="1275"/>
                </a:lnTo>
                <a:lnTo>
                  <a:pt x="703" y="1273"/>
                </a:lnTo>
                <a:lnTo>
                  <a:pt x="713" y="1267"/>
                </a:lnTo>
                <a:lnTo>
                  <a:pt x="714" y="1266"/>
                </a:lnTo>
                <a:lnTo>
                  <a:pt x="718" y="1266"/>
                </a:lnTo>
                <a:lnTo>
                  <a:pt x="722" y="1266"/>
                </a:lnTo>
                <a:lnTo>
                  <a:pt x="730" y="1267"/>
                </a:lnTo>
                <a:lnTo>
                  <a:pt x="735" y="1266"/>
                </a:lnTo>
                <a:lnTo>
                  <a:pt x="739" y="1266"/>
                </a:lnTo>
                <a:lnTo>
                  <a:pt x="742" y="1265"/>
                </a:lnTo>
                <a:lnTo>
                  <a:pt x="744" y="1264"/>
                </a:lnTo>
                <a:lnTo>
                  <a:pt x="748" y="1264"/>
                </a:lnTo>
                <a:lnTo>
                  <a:pt x="751" y="1265"/>
                </a:lnTo>
                <a:lnTo>
                  <a:pt x="756" y="1266"/>
                </a:lnTo>
                <a:lnTo>
                  <a:pt x="764" y="1271"/>
                </a:lnTo>
                <a:lnTo>
                  <a:pt x="776" y="1275"/>
                </a:lnTo>
                <a:lnTo>
                  <a:pt x="785" y="1281"/>
                </a:lnTo>
                <a:lnTo>
                  <a:pt x="819" y="1303"/>
                </a:lnTo>
                <a:lnTo>
                  <a:pt x="848" y="1316"/>
                </a:lnTo>
                <a:lnTo>
                  <a:pt x="894" y="1328"/>
                </a:lnTo>
                <a:lnTo>
                  <a:pt x="944" y="1341"/>
                </a:lnTo>
                <a:lnTo>
                  <a:pt x="948" y="1343"/>
                </a:lnTo>
                <a:lnTo>
                  <a:pt x="953" y="1346"/>
                </a:lnTo>
                <a:lnTo>
                  <a:pt x="970" y="1368"/>
                </a:lnTo>
                <a:lnTo>
                  <a:pt x="973" y="1374"/>
                </a:lnTo>
                <a:lnTo>
                  <a:pt x="977" y="1386"/>
                </a:lnTo>
                <a:lnTo>
                  <a:pt x="980" y="1391"/>
                </a:lnTo>
                <a:lnTo>
                  <a:pt x="983" y="1394"/>
                </a:lnTo>
                <a:lnTo>
                  <a:pt x="986" y="1396"/>
                </a:lnTo>
                <a:lnTo>
                  <a:pt x="991" y="1399"/>
                </a:lnTo>
                <a:lnTo>
                  <a:pt x="997" y="1399"/>
                </a:lnTo>
                <a:lnTo>
                  <a:pt x="1008" y="1398"/>
                </a:lnTo>
                <a:lnTo>
                  <a:pt x="1015" y="1395"/>
                </a:lnTo>
                <a:lnTo>
                  <a:pt x="1019" y="1392"/>
                </a:lnTo>
                <a:lnTo>
                  <a:pt x="1029" y="1386"/>
                </a:lnTo>
                <a:lnTo>
                  <a:pt x="1037" y="1385"/>
                </a:lnTo>
                <a:lnTo>
                  <a:pt x="1047" y="1385"/>
                </a:lnTo>
                <a:lnTo>
                  <a:pt x="1082" y="1389"/>
                </a:lnTo>
                <a:lnTo>
                  <a:pt x="1091" y="1392"/>
                </a:lnTo>
                <a:lnTo>
                  <a:pt x="1093" y="1393"/>
                </a:lnTo>
                <a:lnTo>
                  <a:pt x="1095" y="1394"/>
                </a:lnTo>
                <a:lnTo>
                  <a:pt x="1097" y="1395"/>
                </a:lnTo>
                <a:lnTo>
                  <a:pt x="1100" y="1395"/>
                </a:lnTo>
                <a:lnTo>
                  <a:pt x="1125" y="1394"/>
                </a:lnTo>
                <a:lnTo>
                  <a:pt x="1130" y="1395"/>
                </a:lnTo>
                <a:lnTo>
                  <a:pt x="1137" y="1386"/>
                </a:lnTo>
                <a:lnTo>
                  <a:pt x="1142" y="1381"/>
                </a:lnTo>
                <a:lnTo>
                  <a:pt x="1149" y="1380"/>
                </a:lnTo>
                <a:lnTo>
                  <a:pt x="1156" y="1381"/>
                </a:lnTo>
                <a:lnTo>
                  <a:pt x="1161" y="1385"/>
                </a:lnTo>
                <a:lnTo>
                  <a:pt x="1170" y="1393"/>
                </a:lnTo>
                <a:lnTo>
                  <a:pt x="1174" y="1395"/>
                </a:lnTo>
                <a:lnTo>
                  <a:pt x="1180" y="1398"/>
                </a:lnTo>
                <a:lnTo>
                  <a:pt x="1187" y="1399"/>
                </a:lnTo>
                <a:lnTo>
                  <a:pt x="1189" y="1394"/>
                </a:lnTo>
                <a:lnTo>
                  <a:pt x="1192" y="1392"/>
                </a:lnTo>
                <a:lnTo>
                  <a:pt x="1199" y="1391"/>
                </a:lnTo>
                <a:lnTo>
                  <a:pt x="1206" y="1392"/>
                </a:lnTo>
                <a:lnTo>
                  <a:pt x="1210" y="1394"/>
                </a:lnTo>
                <a:lnTo>
                  <a:pt x="1221" y="1396"/>
                </a:lnTo>
                <a:lnTo>
                  <a:pt x="1256" y="1393"/>
                </a:lnTo>
                <a:lnTo>
                  <a:pt x="1263" y="1391"/>
                </a:lnTo>
                <a:lnTo>
                  <a:pt x="1266" y="1389"/>
                </a:lnTo>
                <a:lnTo>
                  <a:pt x="1295" y="1380"/>
                </a:lnTo>
                <a:lnTo>
                  <a:pt x="1300" y="1380"/>
                </a:lnTo>
                <a:lnTo>
                  <a:pt x="1308" y="1384"/>
                </a:lnTo>
                <a:lnTo>
                  <a:pt x="1308" y="1377"/>
                </a:lnTo>
                <a:lnTo>
                  <a:pt x="1312" y="1374"/>
                </a:lnTo>
                <a:lnTo>
                  <a:pt x="1316" y="1377"/>
                </a:lnTo>
                <a:lnTo>
                  <a:pt x="1319" y="1380"/>
                </a:lnTo>
                <a:lnTo>
                  <a:pt x="1321" y="1387"/>
                </a:lnTo>
                <a:lnTo>
                  <a:pt x="1320" y="1399"/>
                </a:lnTo>
                <a:lnTo>
                  <a:pt x="1323" y="1403"/>
                </a:lnTo>
                <a:lnTo>
                  <a:pt x="1336" y="1409"/>
                </a:lnTo>
                <a:lnTo>
                  <a:pt x="1342" y="1413"/>
                </a:lnTo>
                <a:lnTo>
                  <a:pt x="1344" y="1419"/>
                </a:lnTo>
                <a:lnTo>
                  <a:pt x="1343" y="1431"/>
                </a:lnTo>
                <a:lnTo>
                  <a:pt x="1344" y="1435"/>
                </a:lnTo>
                <a:lnTo>
                  <a:pt x="1350" y="1442"/>
                </a:lnTo>
                <a:lnTo>
                  <a:pt x="1356" y="1445"/>
                </a:lnTo>
                <a:lnTo>
                  <a:pt x="1360" y="1447"/>
                </a:lnTo>
                <a:lnTo>
                  <a:pt x="1373" y="1448"/>
                </a:lnTo>
                <a:lnTo>
                  <a:pt x="1377" y="1449"/>
                </a:lnTo>
                <a:lnTo>
                  <a:pt x="1388" y="1456"/>
                </a:lnTo>
                <a:lnTo>
                  <a:pt x="1393" y="1458"/>
                </a:lnTo>
                <a:lnTo>
                  <a:pt x="1401" y="1463"/>
                </a:lnTo>
                <a:lnTo>
                  <a:pt x="1405" y="1463"/>
                </a:lnTo>
                <a:lnTo>
                  <a:pt x="1407" y="1463"/>
                </a:lnTo>
                <a:lnTo>
                  <a:pt x="1412" y="1462"/>
                </a:lnTo>
                <a:lnTo>
                  <a:pt x="1414" y="1462"/>
                </a:lnTo>
                <a:lnTo>
                  <a:pt x="1416" y="1464"/>
                </a:lnTo>
                <a:lnTo>
                  <a:pt x="1419" y="1466"/>
                </a:lnTo>
                <a:lnTo>
                  <a:pt x="1419" y="1472"/>
                </a:lnTo>
                <a:lnTo>
                  <a:pt x="1420" y="1476"/>
                </a:lnTo>
                <a:lnTo>
                  <a:pt x="1420" y="1479"/>
                </a:lnTo>
                <a:lnTo>
                  <a:pt x="1422" y="1482"/>
                </a:lnTo>
                <a:lnTo>
                  <a:pt x="1432" y="1491"/>
                </a:lnTo>
                <a:lnTo>
                  <a:pt x="1443" y="1507"/>
                </a:lnTo>
                <a:lnTo>
                  <a:pt x="1456" y="1535"/>
                </a:lnTo>
                <a:lnTo>
                  <a:pt x="1464" y="1575"/>
                </a:lnTo>
                <a:lnTo>
                  <a:pt x="1466" y="1595"/>
                </a:lnTo>
                <a:lnTo>
                  <a:pt x="1465" y="1602"/>
                </a:lnTo>
                <a:lnTo>
                  <a:pt x="1455" y="1632"/>
                </a:lnTo>
                <a:lnTo>
                  <a:pt x="1452" y="1637"/>
                </a:lnTo>
                <a:lnTo>
                  <a:pt x="1451" y="1639"/>
                </a:lnTo>
                <a:lnTo>
                  <a:pt x="1451" y="1641"/>
                </a:lnTo>
                <a:lnTo>
                  <a:pt x="1450" y="1644"/>
                </a:lnTo>
                <a:lnTo>
                  <a:pt x="1449" y="1646"/>
                </a:lnTo>
                <a:lnTo>
                  <a:pt x="1450" y="1648"/>
                </a:lnTo>
                <a:lnTo>
                  <a:pt x="1452" y="1652"/>
                </a:lnTo>
                <a:lnTo>
                  <a:pt x="1457" y="1655"/>
                </a:lnTo>
                <a:lnTo>
                  <a:pt x="1458" y="1658"/>
                </a:lnTo>
                <a:lnTo>
                  <a:pt x="1461" y="1661"/>
                </a:lnTo>
                <a:lnTo>
                  <a:pt x="1461" y="1667"/>
                </a:lnTo>
                <a:lnTo>
                  <a:pt x="1462" y="1685"/>
                </a:lnTo>
                <a:lnTo>
                  <a:pt x="1464" y="1694"/>
                </a:lnTo>
                <a:lnTo>
                  <a:pt x="1469" y="1706"/>
                </a:lnTo>
                <a:lnTo>
                  <a:pt x="1477" y="1719"/>
                </a:lnTo>
                <a:lnTo>
                  <a:pt x="1480" y="1724"/>
                </a:lnTo>
                <a:lnTo>
                  <a:pt x="1486" y="1729"/>
                </a:lnTo>
                <a:lnTo>
                  <a:pt x="1490" y="1731"/>
                </a:lnTo>
                <a:lnTo>
                  <a:pt x="1491" y="1733"/>
                </a:lnTo>
                <a:lnTo>
                  <a:pt x="1491" y="1738"/>
                </a:lnTo>
                <a:lnTo>
                  <a:pt x="1487" y="1760"/>
                </a:lnTo>
                <a:lnTo>
                  <a:pt x="1486" y="1781"/>
                </a:lnTo>
                <a:lnTo>
                  <a:pt x="1486" y="1788"/>
                </a:lnTo>
                <a:lnTo>
                  <a:pt x="1485" y="1792"/>
                </a:lnTo>
                <a:lnTo>
                  <a:pt x="1483" y="1796"/>
                </a:lnTo>
                <a:lnTo>
                  <a:pt x="1480" y="1797"/>
                </a:lnTo>
                <a:lnTo>
                  <a:pt x="1479" y="1799"/>
                </a:lnTo>
                <a:lnTo>
                  <a:pt x="1473" y="1800"/>
                </a:lnTo>
                <a:lnTo>
                  <a:pt x="1472" y="1801"/>
                </a:lnTo>
                <a:lnTo>
                  <a:pt x="1471" y="1803"/>
                </a:lnTo>
                <a:lnTo>
                  <a:pt x="1471" y="1807"/>
                </a:lnTo>
                <a:lnTo>
                  <a:pt x="1473" y="1814"/>
                </a:lnTo>
                <a:lnTo>
                  <a:pt x="1476" y="1817"/>
                </a:lnTo>
                <a:lnTo>
                  <a:pt x="1477" y="1818"/>
                </a:lnTo>
                <a:lnTo>
                  <a:pt x="1480" y="1820"/>
                </a:lnTo>
                <a:lnTo>
                  <a:pt x="1483" y="1821"/>
                </a:lnTo>
                <a:lnTo>
                  <a:pt x="1485" y="1822"/>
                </a:lnTo>
                <a:lnTo>
                  <a:pt x="1493" y="1835"/>
                </a:lnTo>
                <a:lnTo>
                  <a:pt x="1498" y="1838"/>
                </a:lnTo>
                <a:lnTo>
                  <a:pt x="1499" y="1838"/>
                </a:lnTo>
                <a:lnTo>
                  <a:pt x="1501" y="1838"/>
                </a:lnTo>
                <a:lnTo>
                  <a:pt x="1504" y="1837"/>
                </a:lnTo>
                <a:lnTo>
                  <a:pt x="1506" y="1837"/>
                </a:lnTo>
                <a:lnTo>
                  <a:pt x="1507" y="1838"/>
                </a:lnTo>
                <a:lnTo>
                  <a:pt x="1508" y="1839"/>
                </a:lnTo>
                <a:lnTo>
                  <a:pt x="1507" y="1845"/>
                </a:lnTo>
                <a:lnTo>
                  <a:pt x="1507" y="1847"/>
                </a:lnTo>
                <a:lnTo>
                  <a:pt x="1510" y="1850"/>
                </a:lnTo>
                <a:lnTo>
                  <a:pt x="1511" y="1852"/>
                </a:lnTo>
                <a:lnTo>
                  <a:pt x="1513" y="1857"/>
                </a:lnTo>
                <a:lnTo>
                  <a:pt x="1515" y="1863"/>
                </a:lnTo>
                <a:lnTo>
                  <a:pt x="1522" y="1873"/>
                </a:lnTo>
                <a:lnTo>
                  <a:pt x="1528" y="1881"/>
                </a:lnTo>
                <a:lnTo>
                  <a:pt x="1533" y="1888"/>
                </a:lnTo>
                <a:lnTo>
                  <a:pt x="1534" y="1891"/>
                </a:lnTo>
                <a:lnTo>
                  <a:pt x="1536" y="1892"/>
                </a:lnTo>
                <a:lnTo>
                  <a:pt x="1541" y="1894"/>
                </a:lnTo>
                <a:lnTo>
                  <a:pt x="1543" y="1895"/>
                </a:lnTo>
                <a:lnTo>
                  <a:pt x="1544" y="1899"/>
                </a:lnTo>
                <a:lnTo>
                  <a:pt x="1548" y="1903"/>
                </a:lnTo>
                <a:lnTo>
                  <a:pt x="1550" y="1906"/>
                </a:lnTo>
                <a:lnTo>
                  <a:pt x="1553" y="1907"/>
                </a:lnTo>
                <a:lnTo>
                  <a:pt x="1555" y="1908"/>
                </a:lnTo>
                <a:lnTo>
                  <a:pt x="1564" y="1912"/>
                </a:lnTo>
                <a:lnTo>
                  <a:pt x="1565" y="1913"/>
                </a:lnTo>
                <a:lnTo>
                  <a:pt x="1569" y="1914"/>
                </a:lnTo>
                <a:lnTo>
                  <a:pt x="1572" y="1916"/>
                </a:lnTo>
                <a:lnTo>
                  <a:pt x="1574" y="1919"/>
                </a:lnTo>
                <a:lnTo>
                  <a:pt x="1577" y="1924"/>
                </a:lnTo>
                <a:lnTo>
                  <a:pt x="1581" y="1928"/>
                </a:lnTo>
                <a:lnTo>
                  <a:pt x="1582" y="1930"/>
                </a:lnTo>
                <a:lnTo>
                  <a:pt x="1583" y="1935"/>
                </a:lnTo>
                <a:lnTo>
                  <a:pt x="1582" y="1952"/>
                </a:lnTo>
                <a:lnTo>
                  <a:pt x="1582" y="1957"/>
                </a:lnTo>
                <a:lnTo>
                  <a:pt x="1579" y="1963"/>
                </a:lnTo>
                <a:lnTo>
                  <a:pt x="1579" y="1965"/>
                </a:lnTo>
                <a:lnTo>
                  <a:pt x="1581" y="1969"/>
                </a:lnTo>
                <a:lnTo>
                  <a:pt x="1583" y="1971"/>
                </a:lnTo>
                <a:lnTo>
                  <a:pt x="1586" y="1973"/>
                </a:lnTo>
                <a:lnTo>
                  <a:pt x="1589" y="1975"/>
                </a:lnTo>
                <a:lnTo>
                  <a:pt x="1591" y="1975"/>
                </a:lnTo>
                <a:lnTo>
                  <a:pt x="1593" y="1977"/>
                </a:lnTo>
                <a:lnTo>
                  <a:pt x="1595" y="1980"/>
                </a:lnTo>
                <a:lnTo>
                  <a:pt x="1600" y="2000"/>
                </a:lnTo>
                <a:lnTo>
                  <a:pt x="1604" y="2006"/>
                </a:lnTo>
                <a:lnTo>
                  <a:pt x="1606" y="2008"/>
                </a:lnTo>
                <a:lnTo>
                  <a:pt x="1609" y="2009"/>
                </a:lnTo>
                <a:lnTo>
                  <a:pt x="1611" y="2011"/>
                </a:lnTo>
                <a:lnTo>
                  <a:pt x="1614" y="2014"/>
                </a:lnTo>
                <a:lnTo>
                  <a:pt x="1617" y="2015"/>
                </a:lnTo>
                <a:lnTo>
                  <a:pt x="1619" y="2015"/>
                </a:lnTo>
                <a:lnTo>
                  <a:pt x="1621" y="2016"/>
                </a:lnTo>
                <a:lnTo>
                  <a:pt x="1624" y="2018"/>
                </a:lnTo>
                <a:lnTo>
                  <a:pt x="1625" y="2019"/>
                </a:lnTo>
                <a:lnTo>
                  <a:pt x="1627" y="2021"/>
                </a:lnTo>
                <a:lnTo>
                  <a:pt x="1627" y="2025"/>
                </a:lnTo>
                <a:lnTo>
                  <a:pt x="1626" y="2030"/>
                </a:lnTo>
                <a:lnTo>
                  <a:pt x="1624" y="2035"/>
                </a:lnTo>
                <a:lnTo>
                  <a:pt x="1620" y="2037"/>
                </a:lnTo>
                <a:lnTo>
                  <a:pt x="1618" y="2040"/>
                </a:lnTo>
                <a:lnTo>
                  <a:pt x="1617" y="2041"/>
                </a:lnTo>
                <a:lnTo>
                  <a:pt x="1617" y="2043"/>
                </a:lnTo>
                <a:lnTo>
                  <a:pt x="1618" y="2047"/>
                </a:lnTo>
                <a:lnTo>
                  <a:pt x="1621" y="2050"/>
                </a:lnTo>
                <a:lnTo>
                  <a:pt x="1621" y="2053"/>
                </a:lnTo>
                <a:lnTo>
                  <a:pt x="1620" y="2055"/>
                </a:lnTo>
                <a:lnTo>
                  <a:pt x="1617" y="2058"/>
                </a:lnTo>
                <a:lnTo>
                  <a:pt x="1614" y="2060"/>
                </a:lnTo>
                <a:lnTo>
                  <a:pt x="1603" y="2064"/>
                </a:lnTo>
                <a:lnTo>
                  <a:pt x="1600" y="2065"/>
                </a:lnTo>
                <a:lnTo>
                  <a:pt x="1599" y="2067"/>
                </a:lnTo>
                <a:lnTo>
                  <a:pt x="1598" y="2069"/>
                </a:lnTo>
                <a:lnTo>
                  <a:pt x="1598" y="2071"/>
                </a:lnTo>
                <a:lnTo>
                  <a:pt x="1599" y="2074"/>
                </a:lnTo>
                <a:lnTo>
                  <a:pt x="1607" y="2079"/>
                </a:lnTo>
                <a:lnTo>
                  <a:pt x="1604" y="2091"/>
                </a:lnTo>
                <a:lnTo>
                  <a:pt x="1604" y="2097"/>
                </a:lnTo>
                <a:lnTo>
                  <a:pt x="1604" y="2100"/>
                </a:lnTo>
                <a:lnTo>
                  <a:pt x="1604" y="2103"/>
                </a:lnTo>
                <a:lnTo>
                  <a:pt x="1603" y="2105"/>
                </a:lnTo>
                <a:lnTo>
                  <a:pt x="1602" y="2106"/>
                </a:lnTo>
                <a:lnTo>
                  <a:pt x="1591" y="2106"/>
                </a:lnTo>
                <a:lnTo>
                  <a:pt x="1589" y="2110"/>
                </a:lnTo>
                <a:lnTo>
                  <a:pt x="1588" y="2111"/>
                </a:lnTo>
                <a:lnTo>
                  <a:pt x="1588" y="2114"/>
                </a:lnTo>
                <a:lnTo>
                  <a:pt x="1588" y="2117"/>
                </a:lnTo>
                <a:lnTo>
                  <a:pt x="1588" y="2119"/>
                </a:lnTo>
                <a:lnTo>
                  <a:pt x="1589" y="2121"/>
                </a:lnTo>
                <a:lnTo>
                  <a:pt x="1596" y="2133"/>
                </a:lnTo>
                <a:lnTo>
                  <a:pt x="1596" y="2137"/>
                </a:lnTo>
                <a:lnTo>
                  <a:pt x="1596" y="2139"/>
                </a:lnTo>
                <a:lnTo>
                  <a:pt x="1593" y="2153"/>
                </a:lnTo>
                <a:lnTo>
                  <a:pt x="1593" y="2155"/>
                </a:lnTo>
                <a:lnTo>
                  <a:pt x="1595" y="2161"/>
                </a:lnTo>
                <a:lnTo>
                  <a:pt x="1595" y="2163"/>
                </a:lnTo>
                <a:lnTo>
                  <a:pt x="1596" y="2166"/>
                </a:lnTo>
                <a:lnTo>
                  <a:pt x="1597" y="2167"/>
                </a:lnTo>
                <a:lnTo>
                  <a:pt x="1603" y="2169"/>
                </a:lnTo>
                <a:lnTo>
                  <a:pt x="1630" y="2177"/>
                </a:lnTo>
                <a:lnTo>
                  <a:pt x="1636" y="2178"/>
                </a:lnTo>
                <a:lnTo>
                  <a:pt x="1642" y="2178"/>
                </a:lnTo>
                <a:lnTo>
                  <a:pt x="1650" y="2174"/>
                </a:lnTo>
                <a:lnTo>
                  <a:pt x="1660" y="2173"/>
                </a:lnTo>
                <a:lnTo>
                  <a:pt x="1682" y="2177"/>
                </a:lnTo>
                <a:lnTo>
                  <a:pt x="1697" y="2175"/>
                </a:lnTo>
                <a:lnTo>
                  <a:pt x="1708" y="2168"/>
                </a:lnTo>
                <a:lnTo>
                  <a:pt x="1708" y="2153"/>
                </a:lnTo>
                <a:lnTo>
                  <a:pt x="1717" y="2155"/>
                </a:lnTo>
                <a:lnTo>
                  <a:pt x="1728" y="2168"/>
                </a:lnTo>
                <a:lnTo>
                  <a:pt x="1739" y="2171"/>
                </a:lnTo>
                <a:lnTo>
                  <a:pt x="1772" y="2168"/>
                </a:lnTo>
                <a:lnTo>
                  <a:pt x="1782" y="2169"/>
                </a:lnTo>
                <a:lnTo>
                  <a:pt x="1782" y="2168"/>
                </a:lnTo>
                <a:lnTo>
                  <a:pt x="1781" y="2167"/>
                </a:lnTo>
                <a:lnTo>
                  <a:pt x="1780" y="2166"/>
                </a:lnTo>
                <a:lnTo>
                  <a:pt x="1789" y="2166"/>
                </a:lnTo>
                <a:lnTo>
                  <a:pt x="1796" y="2170"/>
                </a:lnTo>
                <a:lnTo>
                  <a:pt x="1802" y="2176"/>
                </a:lnTo>
                <a:lnTo>
                  <a:pt x="1810" y="2181"/>
                </a:lnTo>
                <a:lnTo>
                  <a:pt x="1812" y="2181"/>
                </a:lnTo>
                <a:lnTo>
                  <a:pt x="1814" y="2180"/>
                </a:lnTo>
                <a:lnTo>
                  <a:pt x="1816" y="2178"/>
                </a:lnTo>
                <a:lnTo>
                  <a:pt x="1817" y="2177"/>
                </a:lnTo>
                <a:lnTo>
                  <a:pt x="1824" y="2178"/>
                </a:lnTo>
                <a:lnTo>
                  <a:pt x="1826" y="2178"/>
                </a:lnTo>
                <a:lnTo>
                  <a:pt x="1840" y="2177"/>
                </a:lnTo>
                <a:lnTo>
                  <a:pt x="1846" y="2175"/>
                </a:lnTo>
                <a:lnTo>
                  <a:pt x="1847" y="2170"/>
                </a:lnTo>
                <a:lnTo>
                  <a:pt x="1853" y="2171"/>
                </a:lnTo>
                <a:lnTo>
                  <a:pt x="1855" y="2180"/>
                </a:lnTo>
                <a:lnTo>
                  <a:pt x="1857" y="2183"/>
                </a:lnTo>
                <a:lnTo>
                  <a:pt x="1860" y="2184"/>
                </a:lnTo>
                <a:lnTo>
                  <a:pt x="1861" y="2184"/>
                </a:lnTo>
                <a:lnTo>
                  <a:pt x="1864" y="2183"/>
                </a:lnTo>
                <a:lnTo>
                  <a:pt x="1867" y="2181"/>
                </a:lnTo>
                <a:lnTo>
                  <a:pt x="1871" y="2177"/>
                </a:lnTo>
                <a:lnTo>
                  <a:pt x="1879" y="2174"/>
                </a:lnTo>
                <a:lnTo>
                  <a:pt x="1881" y="2173"/>
                </a:lnTo>
                <a:lnTo>
                  <a:pt x="1883" y="2173"/>
                </a:lnTo>
                <a:lnTo>
                  <a:pt x="1887" y="2173"/>
                </a:lnTo>
                <a:lnTo>
                  <a:pt x="1889" y="2173"/>
                </a:lnTo>
                <a:lnTo>
                  <a:pt x="1892" y="2174"/>
                </a:lnTo>
                <a:lnTo>
                  <a:pt x="1894" y="2176"/>
                </a:lnTo>
                <a:lnTo>
                  <a:pt x="1896" y="2178"/>
                </a:lnTo>
                <a:lnTo>
                  <a:pt x="1897" y="2181"/>
                </a:lnTo>
                <a:lnTo>
                  <a:pt x="1899" y="2183"/>
                </a:lnTo>
                <a:lnTo>
                  <a:pt x="1901" y="2187"/>
                </a:lnTo>
                <a:lnTo>
                  <a:pt x="1902" y="2189"/>
                </a:lnTo>
                <a:lnTo>
                  <a:pt x="1903" y="2190"/>
                </a:lnTo>
                <a:lnTo>
                  <a:pt x="1906" y="2191"/>
                </a:lnTo>
                <a:lnTo>
                  <a:pt x="1928" y="2199"/>
                </a:lnTo>
                <a:lnTo>
                  <a:pt x="1930" y="2201"/>
                </a:lnTo>
                <a:lnTo>
                  <a:pt x="1930" y="2203"/>
                </a:lnTo>
                <a:lnTo>
                  <a:pt x="1930" y="2208"/>
                </a:lnTo>
                <a:lnTo>
                  <a:pt x="1925" y="2218"/>
                </a:lnTo>
                <a:lnTo>
                  <a:pt x="1922" y="2223"/>
                </a:lnTo>
                <a:lnTo>
                  <a:pt x="1919" y="2225"/>
                </a:lnTo>
                <a:lnTo>
                  <a:pt x="1911" y="2230"/>
                </a:lnTo>
                <a:lnTo>
                  <a:pt x="1908" y="2232"/>
                </a:lnTo>
                <a:lnTo>
                  <a:pt x="1907" y="2236"/>
                </a:lnTo>
                <a:lnTo>
                  <a:pt x="1906" y="2241"/>
                </a:lnTo>
                <a:lnTo>
                  <a:pt x="1908" y="2254"/>
                </a:lnTo>
                <a:lnTo>
                  <a:pt x="1909" y="2260"/>
                </a:lnTo>
                <a:lnTo>
                  <a:pt x="1909" y="2264"/>
                </a:lnTo>
                <a:lnTo>
                  <a:pt x="1907" y="2267"/>
                </a:lnTo>
                <a:lnTo>
                  <a:pt x="1903" y="2271"/>
                </a:lnTo>
                <a:lnTo>
                  <a:pt x="1901" y="2272"/>
                </a:lnTo>
                <a:lnTo>
                  <a:pt x="1900" y="2279"/>
                </a:lnTo>
                <a:lnTo>
                  <a:pt x="1902" y="2293"/>
                </a:lnTo>
                <a:lnTo>
                  <a:pt x="1901" y="2304"/>
                </a:lnTo>
                <a:lnTo>
                  <a:pt x="1900" y="2307"/>
                </a:lnTo>
                <a:lnTo>
                  <a:pt x="1899" y="2310"/>
                </a:lnTo>
                <a:lnTo>
                  <a:pt x="1896" y="2311"/>
                </a:lnTo>
                <a:lnTo>
                  <a:pt x="1889" y="2316"/>
                </a:lnTo>
                <a:lnTo>
                  <a:pt x="1888" y="2318"/>
                </a:lnTo>
                <a:lnTo>
                  <a:pt x="1888" y="2318"/>
                </a:lnTo>
                <a:lnTo>
                  <a:pt x="1888" y="2318"/>
                </a:lnTo>
                <a:lnTo>
                  <a:pt x="1887" y="2319"/>
                </a:lnTo>
                <a:lnTo>
                  <a:pt x="1888" y="2322"/>
                </a:lnTo>
                <a:lnTo>
                  <a:pt x="1889" y="2325"/>
                </a:lnTo>
                <a:lnTo>
                  <a:pt x="1895" y="2340"/>
                </a:lnTo>
                <a:lnTo>
                  <a:pt x="1896" y="2343"/>
                </a:lnTo>
                <a:lnTo>
                  <a:pt x="1899" y="2344"/>
                </a:lnTo>
                <a:lnTo>
                  <a:pt x="1908" y="2350"/>
                </a:lnTo>
                <a:lnTo>
                  <a:pt x="1921" y="2356"/>
                </a:lnTo>
                <a:lnTo>
                  <a:pt x="1923" y="2357"/>
                </a:lnTo>
                <a:lnTo>
                  <a:pt x="1925" y="2356"/>
                </a:lnTo>
                <a:lnTo>
                  <a:pt x="1928" y="2353"/>
                </a:lnTo>
                <a:lnTo>
                  <a:pt x="1929" y="2351"/>
                </a:lnTo>
                <a:lnTo>
                  <a:pt x="1931" y="2345"/>
                </a:lnTo>
                <a:lnTo>
                  <a:pt x="1932" y="2344"/>
                </a:lnTo>
                <a:lnTo>
                  <a:pt x="1933" y="2342"/>
                </a:lnTo>
                <a:lnTo>
                  <a:pt x="1935" y="2340"/>
                </a:lnTo>
                <a:lnTo>
                  <a:pt x="1938" y="2337"/>
                </a:lnTo>
                <a:lnTo>
                  <a:pt x="1940" y="2336"/>
                </a:lnTo>
                <a:lnTo>
                  <a:pt x="1942" y="2333"/>
                </a:lnTo>
                <a:lnTo>
                  <a:pt x="1942" y="2331"/>
                </a:lnTo>
                <a:lnTo>
                  <a:pt x="1942" y="2329"/>
                </a:lnTo>
                <a:lnTo>
                  <a:pt x="1940" y="2322"/>
                </a:lnTo>
                <a:lnTo>
                  <a:pt x="1940" y="2318"/>
                </a:lnTo>
                <a:lnTo>
                  <a:pt x="1940" y="2318"/>
                </a:lnTo>
                <a:lnTo>
                  <a:pt x="1940" y="2316"/>
                </a:lnTo>
                <a:lnTo>
                  <a:pt x="1942" y="2314"/>
                </a:lnTo>
                <a:lnTo>
                  <a:pt x="1943" y="2312"/>
                </a:lnTo>
                <a:lnTo>
                  <a:pt x="1946" y="2309"/>
                </a:lnTo>
                <a:lnTo>
                  <a:pt x="1954" y="2306"/>
                </a:lnTo>
                <a:lnTo>
                  <a:pt x="1956" y="2303"/>
                </a:lnTo>
                <a:lnTo>
                  <a:pt x="1957" y="2301"/>
                </a:lnTo>
                <a:lnTo>
                  <a:pt x="1958" y="2300"/>
                </a:lnTo>
                <a:lnTo>
                  <a:pt x="1960" y="2300"/>
                </a:lnTo>
                <a:lnTo>
                  <a:pt x="1967" y="2306"/>
                </a:lnTo>
                <a:lnTo>
                  <a:pt x="1971" y="2307"/>
                </a:lnTo>
                <a:lnTo>
                  <a:pt x="1979" y="2307"/>
                </a:lnTo>
                <a:lnTo>
                  <a:pt x="1982" y="2308"/>
                </a:lnTo>
                <a:lnTo>
                  <a:pt x="1986" y="2310"/>
                </a:lnTo>
                <a:lnTo>
                  <a:pt x="1988" y="2312"/>
                </a:lnTo>
                <a:lnTo>
                  <a:pt x="1991" y="2315"/>
                </a:lnTo>
                <a:lnTo>
                  <a:pt x="1992" y="2316"/>
                </a:lnTo>
                <a:lnTo>
                  <a:pt x="1992" y="2318"/>
                </a:lnTo>
                <a:lnTo>
                  <a:pt x="1992" y="2319"/>
                </a:lnTo>
                <a:lnTo>
                  <a:pt x="1993" y="2322"/>
                </a:lnTo>
                <a:lnTo>
                  <a:pt x="1993" y="2324"/>
                </a:lnTo>
                <a:lnTo>
                  <a:pt x="1996" y="2325"/>
                </a:lnTo>
                <a:lnTo>
                  <a:pt x="2000" y="2325"/>
                </a:lnTo>
                <a:lnTo>
                  <a:pt x="2007" y="2324"/>
                </a:lnTo>
                <a:lnTo>
                  <a:pt x="2011" y="2324"/>
                </a:lnTo>
                <a:lnTo>
                  <a:pt x="2015" y="2326"/>
                </a:lnTo>
                <a:lnTo>
                  <a:pt x="2016" y="2329"/>
                </a:lnTo>
                <a:lnTo>
                  <a:pt x="2017" y="2331"/>
                </a:lnTo>
                <a:lnTo>
                  <a:pt x="2017" y="2333"/>
                </a:lnTo>
                <a:lnTo>
                  <a:pt x="2021" y="2333"/>
                </a:lnTo>
                <a:lnTo>
                  <a:pt x="2023" y="2333"/>
                </a:lnTo>
                <a:lnTo>
                  <a:pt x="2037" y="2324"/>
                </a:lnTo>
                <a:lnTo>
                  <a:pt x="2044" y="2350"/>
                </a:lnTo>
                <a:lnTo>
                  <a:pt x="2046" y="2359"/>
                </a:lnTo>
                <a:lnTo>
                  <a:pt x="2046" y="2363"/>
                </a:lnTo>
                <a:lnTo>
                  <a:pt x="2055" y="2386"/>
                </a:lnTo>
                <a:lnTo>
                  <a:pt x="2056" y="2392"/>
                </a:lnTo>
                <a:lnTo>
                  <a:pt x="2057" y="2396"/>
                </a:lnTo>
                <a:lnTo>
                  <a:pt x="2055" y="2401"/>
                </a:lnTo>
                <a:lnTo>
                  <a:pt x="2055" y="2405"/>
                </a:lnTo>
                <a:lnTo>
                  <a:pt x="2056" y="2407"/>
                </a:lnTo>
                <a:lnTo>
                  <a:pt x="2058" y="2410"/>
                </a:lnTo>
                <a:lnTo>
                  <a:pt x="2064" y="2415"/>
                </a:lnTo>
                <a:lnTo>
                  <a:pt x="2067" y="2417"/>
                </a:lnTo>
                <a:lnTo>
                  <a:pt x="2070" y="2419"/>
                </a:lnTo>
                <a:lnTo>
                  <a:pt x="2094" y="2426"/>
                </a:lnTo>
                <a:lnTo>
                  <a:pt x="2096" y="2426"/>
                </a:lnTo>
                <a:lnTo>
                  <a:pt x="2099" y="2426"/>
                </a:lnTo>
                <a:lnTo>
                  <a:pt x="2101" y="2426"/>
                </a:lnTo>
                <a:lnTo>
                  <a:pt x="2103" y="2424"/>
                </a:lnTo>
                <a:lnTo>
                  <a:pt x="2105" y="2422"/>
                </a:lnTo>
                <a:lnTo>
                  <a:pt x="2106" y="2421"/>
                </a:lnTo>
                <a:lnTo>
                  <a:pt x="2108" y="2419"/>
                </a:lnTo>
                <a:lnTo>
                  <a:pt x="2109" y="2417"/>
                </a:lnTo>
                <a:lnTo>
                  <a:pt x="2112" y="2416"/>
                </a:lnTo>
                <a:lnTo>
                  <a:pt x="2114" y="2417"/>
                </a:lnTo>
                <a:lnTo>
                  <a:pt x="2116" y="2419"/>
                </a:lnTo>
                <a:lnTo>
                  <a:pt x="2119" y="2422"/>
                </a:lnTo>
                <a:lnTo>
                  <a:pt x="2115" y="2427"/>
                </a:lnTo>
                <a:lnTo>
                  <a:pt x="2105" y="2443"/>
                </a:lnTo>
                <a:lnTo>
                  <a:pt x="2100" y="2448"/>
                </a:lnTo>
                <a:lnTo>
                  <a:pt x="2098" y="2452"/>
                </a:lnTo>
                <a:lnTo>
                  <a:pt x="2098" y="2457"/>
                </a:lnTo>
                <a:lnTo>
                  <a:pt x="2098" y="2457"/>
                </a:lnTo>
                <a:lnTo>
                  <a:pt x="2100" y="2451"/>
                </a:lnTo>
                <a:lnTo>
                  <a:pt x="2103" y="2445"/>
                </a:lnTo>
                <a:lnTo>
                  <a:pt x="2123" y="2421"/>
                </a:lnTo>
                <a:lnTo>
                  <a:pt x="2130" y="2415"/>
                </a:lnTo>
                <a:lnTo>
                  <a:pt x="2151" y="2409"/>
                </a:lnTo>
                <a:lnTo>
                  <a:pt x="2164" y="2391"/>
                </a:lnTo>
                <a:lnTo>
                  <a:pt x="2178" y="2344"/>
                </a:lnTo>
                <a:lnTo>
                  <a:pt x="2172" y="2344"/>
                </a:lnTo>
                <a:lnTo>
                  <a:pt x="2166" y="2345"/>
                </a:lnTo>
                <a:lnTo>
                  <a:pt x="2162" y="2347"/>
                </a:lnTo>
                <a:lnTo>
                  <a:pt x="2157" y="2352"/>
                </a:lnTo>
                <a:lnTo>
                  <a:pt x="2152" y="2354"/>
                </a:lnTo>
                <a:lnTo>
                  <a:pt x="2147" y="2353"/>
                </a:lnTo>
                <a:lnTo>
                  <a:pt x="2137" y="2350"/>
                </a:lnTo>
                <a:lnTo>
                  <a:pt x="2129" y="2350"/>
                </a:lnTo>
                <a:lnTo>
                  <a:pt x="2119" y="2346"/>
                </a:lnTo>
                <a:lnTo>
                  <a:pt x="2110" y="2342"/>
                </a:lnTo>
                <a:lnTo>
                  <a:pt x="2110" y="2335"/>
                </a:lnTo>
                <a:lnTo>
                  <a:pt x="2114" y="2339"/>
                </a:lnTo>
                <a:lnTo>
                  <a:pt x="2117" y="2340"/>
                </a:lnTo>
                <a:lnTo>
                  <a:pt x="2121" y="2338"/>
                </a:lnTo>
                <a:lnTo>
                  <a:pt x="2122" y="2333"/>
                </a:lnTo>
                <a:lnTo>
                  <a:pt x="2122" y="2329"/>
                </a:lnTo>
                <a:lnTo>
                  <a:pt x="2122" y="2325"/>
                </a:lnTo>
                <a:lnTo>
                  <a:pt x="2124" y="2323"/>
                </a:lnTo>
                <a:lnTo>
                  <a:pt x="2143" y="2322"/>
                </a:lnTo>
                <a:lnTo>
                  <a:pt x="2148" y="2324"/>
                </a:lnTo>
                <a:lnTo>
                  <a:pt x="2148" y="2329"/>
                </a:lnTo>
                <a:lnTo>
                  <a:pt x="2143" y="2331"/>
                </a:lnTo>
                <a:lnTo>
                  <a:pt x="2136" y="2330"/>
                </a:lnTo>
                <a:lnTo>
                  <a:pt x="2131" y="2331"/>
                </a:lnTo>
                <a:lnTo>
                  <a:pt x="2128" y="2338"/>
                </a:lnTo>
                <a:lnTo>
                  <a:pt x="2148" y="2340"/>
                </a:lnTo>
                <a:lnTo>
                  <a:pt x="2159" y="2333"/>
                </a:lnTo>
                <a:lnTo>
                  <a:pt x="2176" y="2301"/>
                </a:lnTo>
                <a:lnTo>
                  <a:pt x="2179" y="2297"/>
                </a:lnTo>
                <a:lnTo>
                  <a:pt x="2182" y="2295"/>
                </a:lnTo>
                <a:lnTo>
                  <a:pt x="2184" y="2294"/>
                </a:lnTo>
                <a:lnTo>
                  <a:pt x="2186" y="2292"/>
                </a:lnTo>
                <a:lnTo>
                  <a:pt x="2197" y="2278"/>
                </a:lnTo>
                <a:lnTo>
                  <a:pt x="2204" y="2271"/>
                </a:lnTo>
                <a:lnTo>
                  <a:pt x="2283" y="2208"/>
                </a:lnTo>
                <a:lnTo>
                  <a:pt x="2303" y="2197"/>
                </a:lnTo>
                <a:lnTo>
                  <a:pt x="2313" y="2188"/>
                </a:lnTo>
                <a:lnTo>
                  <a:pt x="2321" y="2184"/>
                </a:lnTo>
                <a:lnTo>
                  <a:pt x="2325" y="2177"/>
                </a:lnTo>
                <a:lnTo>
                  <a:pt x="2331" y="2177"/>
                </a:lnTo>
                <a:lnTo>
                  <a:pt x="2339" y="2180"/>
                </a:lnTo>
                <a:lnTo>
                  <a:pt x="2350" y="2174"/>
                </a:lnTo>
                <a:lnTo>
                  <a:pt x="2356" y="2171"/>
                </a:lnTo>
                <a:lnTo>
                  <a:pt x="2362" y="2174"/>
                </a:lnTo>
                <a:lnTo>
                  <a:pt x="2469" y="2107"/>
                </a:lnTo>
                <a:lnTo>
                  <a:pt x="2488" y="2088"/>
                </a:lnTo>
                <a:lnTo>
                  <a:pt x="2494" y="2084"/>
                </a:lnTo>
                <a:lnTo>
                  <a:pt x="2504" y="2074"/>
                </a:lnTo>
                <a:lnTo>
                  <a:pt x="2511" y="2071"/>
                </a:lnTo>
                <a:lnTo>
                  <a:pt x="2515" y="2069"/>
                </a:lnTo>
                <a:lnTo>
                  <a:pt x="2523" y="2050"/>
                </a:lnTo>
                <a:lnTo>
                  <a:pt x="2524" y="2060"/>
                </a:lnTo>
                <a:lnTo>
                  <a:pt x="2530" y="2061"/>
                </a:lnTo>
                <a:lnTo>
                  <a:pt x="2538" y="2057"/>
                </a:lnTo>
                <a:lnTo>
                  <a:pt x="2545" y="2051"/>
                </a:lnTo>
                <a:lnTo>
                  <a:pt x="2545" y="2047"/>
                </a:lnTo>
                <a:lnTo>
                  <a:pt x="2540" y="2036"/>
                </a:lnTo>
                <a:lnTo>
                  <a:pt x="2541" y="2034"/>
                </a:lnTo>
                <a:lnTo>
                  <a:pt x="2544" y="2032"/>
                </a:lnTo>
                <a:lnTo>
                  <a:pt x="2548" y="2016"/>
                </a:lnTo>
                <a:lnTo>
                  <a:pt x="2558" y="2001"/>
                </a:lnTo>
                <a:lnTo>
                  <a:pt x="2570" y="1990"/>
                </a:lnTo>
                <a:lnTo>
                  <a:pt x="2604" y="1970"/>
                </a:lnTo>
                <a:lnTo>
                  <a:pt x="2650" y="1947"/>
                </a:lnTo>
                <a:lnTo>
                  <a:pt x="2711" y="1907"/>
                </a:lnTo>
                <a:lnTo>
                  <a:pt x="2764" y="1885"/>
                </a:lnTo>
                <a:lnTo>
                  <a:pt x="2789" y="1871"/>
                </a:lnTo>
                <a:lnTo>
                  <a:pt x="2793" y="1873"/>
                </a:lnTo>
                <a:lnTo>
                  <a:pt x="2795" y="1874"/>
                </a:lnTo>
                <a:lnTo>
                  <a:pt x="2796" y="1877"/>
                </a:lnTo>
                <a:lnTo>
                  <a:pt x="2798" y="1880"/>
                </a:lnTo>
                <a:lnTo>
                  <a:pt x="2801" y="1878"/>
                </a:lnTo>
                <a:lnTo>
                  <a:pt x="2803" y="1874"/>
                </a:lnTo>
                <a:lnTo>
                  <a:pt x="2803" y="1864"/>
                </a:lnTo>
                <a:lnTo>
                  <a:pt x="2801" y="1860"/>
                </a:lnTo>
                <a:lnTo>
                  <a:pt x="2796" y="1860"/>
                </a:lnTo>
                <a:lnTo>
                  <a:pt x="2791" y="1860"/>
                </a:lnTo>
                <a:lnTo>
                  <a:pt x="2786" y="1859"/>
                </a:lnTo>
                <a:lnTo>
                  <a:pt x="2785" y="1857"/>
                </a:lnTo>
                <a:lnTo>
                  <a:pt x="2781" y="1847"/>
                </a:lnTo>
                <a:lnTo>
                  <a:pt x="2780" y="1845"/>
                </a:lnTo>
                <a:lnTo>
                  <a:pt x="2779" y="1844"/>
                </a:lnTo>
                <a:lnTo>
                  <a:pt x="2775" y="1843"/>
                </a:lnTo>
                <a:lnTo>
                  <a:pt x="2771" y="1839"/>
                </a:lnTo>
                <a:lnTo>
                  <a:pt x="2770" y="1833"/>
                </a:lnTo>
                <a:lnTo>
                  <a:pt x="2778" y="1836"/>
                </a:lnTo>
                <a:lnTo>
                  <a:pt x="2787" y="1837"/>
                </a:lnTo>
                <a:lnTo>
                  <a:pt x="2788" y="1836"/>
                </a:lnTo>
                <a:lnTo>
                  <a:pt x="2787" y="1832"/>
                </a:lnTo>
                <a:lnTo>
                  <a:pt x="2788" y="1829"/>
                </a:lnTo>
                <a:lnTo>
                  <a:pt x="2793" y="1828"/>
                </a:lnTo>
                <a:lnTo>
                  <a:pt x="2796" y="1824"/>
                </a:lnTo>
                <a:lnTo>
                  <a:pt x="2796" y="1816"/>
                </a:lnTo>
                <a:lnTo>
                  <a:pt x="2798" y="1810"/>
                </a:lnTo>
                <a:lnTo>
                  <a:pt x="2809" y="1813"/>
                </a:lnTo>
                <a:lnTo>
                  <a:pt x="2809" y="1816"/>
                </a:lnTo>
                <a:lnTo>
                  <a:pt x="2807" y="1820"/>
                </a:lnTo>
                <a:lnTo>
                  <a:pt x="2809" y="1823"/>
                </a:lnTo>
                <a:lnTo>
                  <a:pt x="2814" y="1824"/>
                </a:lnTo>
                <a:lnTo>
                  <a:pt x="2826" y="1827"/>
                </a:lnTo>
                <a:lnTo>
                  <a:pt x="2830" y="1829"/>
                </a:lnTo>
                <a:lnTo>
                  <a:pt x="2834" y="1833"/>
                </a:lnTo>
                <a:lnTo>
                  <a:pt x="2834" y="1839"/>
                </a:lnTo>
                <a:lnTo>
                  <a:pt x="2836" y="1843"/>
                </a:lnTo>
                <a:lnTo>
                  <a:pt x="2839" y="1847"/>
                </a:lnTo>
                <a:lnTo>
                  <a:pt x="2842" y="1852"/>
                </a:lnTo>
                <a:lnTo>
                  <a:pt x="2843" y="1859"/>
                </a:lnTo>
                <a:lnTo>
                  <a:pt x="2839" y="1864"/>
                </a:lnTo>
                <a:lnTo>
                  <a:pt x="2829" y="1867"/>
                </a:lnTo>
                <a:lnTo>
                  <a:pt x="2826" y="1874"/>
                </a:lnTo>
                <a:lnTo>
                  <a:pt x="2838" y="1877"/>
                </a:lnTo>
                <a:lnTo>
                  <a:pt x="2846" y="1872"/>
                </a:lnTo>
                <a:lnTo>
                  <a:pt x="2852" y="1865"/>
                </a:lnTo>
                <a:lnTo>
                  <a:pt x="2860" y="1860"/>
                </a:lnTo>
                <a:lnTo>
                  <a:pt x="2865" y="1859"/>
                </a:lnTo>
                <a:lnTo>
                  <a:pt x="2871" y="1858"/>
                </a:lnTo>
                <a:lnTo>
                  <a:pt x="2873" y="1860"/>
                </a:lnTo>
                <a:lnTo>
                  <a:pt x="2876" y="1864"/>
                </a:lnTo>
                <a:lnTo>
                  <a:pt x="2880" y="1865"/>
                </a:lnTo>
                <a:lnTo>
                  <a:pt x="2885" y="1863"/>
                </a:lnTo>
                <a:lnTo>
                  <a:pt x="2888" y="1859"/>
                </a:lnTo>
                <a:lnTo>
                  <a:pt x="2887" y="1854"/>
                </a:lnTo>
                <a:lnTo>
                  <a:pt x="2887" y="1846"/>
                </a:lnTo>
                <a:lnTo>
                  <a:pt x="2888" y="1838"/>
                </a:lnTo>
                <a:lnTo>
                  <a:pt x="2891" y="1831"/>
                </a:lnTo>
                <a:lnTo>
                  <a:pt x="2894" y="1824"/>
                </a:lnTo>
                <a:lnTo>
                  <a:pt x="2911" y="1807"/>
                </a:lnTo>
                <a:lnTo>
                  <a:pt x="2902" y="1807"/>
                </a:lnTo>
                <a:lnTo>
                  <a:pt x="2897" y="1809"/>
                </a:lnTo>
                <a:lnTo>
                  <a:pt x="2881" y="1825"/>
                </a:lnTo>
                <a:lnTo>
                  <a:pt x="2876" y="1829"/>
                </a:lnTo>
                <a:lnTo>
                  <a:pt x="2869" y="1831"/>
                </a:lnTo>
                <a:lnTo>
                  <a:pt x="2859" y="1831"/>
                </a:lnTo>
                <a:lnTo>
                  <a:pt x="2859" y="1828"/>
                </a:lnTo>
                <a:lnTo>
                  <a:pt x="2872" y="1824"/>
                </a:lnTo>
                <a:lnTo>
                  <a:pt x="2883" y="1817"/>
                </a:lnTo>
                <a:lnTo>
                  <a:pt x="2891" y="1809"/>
                </a:lnTo>
                <a:lnTo>
                  <a:pt x="2897" y="1797"/>
                </a:lnTo>
                <a:lnTo>
                  <a:pt x="2899" y="1797"/>
                </a:lnTo>
                <a:lnTo>
                  <a:pt x="2900" y="1800"/>
                </a:lnTo>
                <a:lnTo>
                  <a:pt x="2900" y="1801"/>
                </a:lnTo>
                <a:lnTo>
                  <a:pt x="2916" y="1794"/>
                </a:lnTo>
                <a:lnTo>
                  <a:pt x="2923" y="1789"/>
                </a:lnTo>
                <a:lnTo>
                  <a:pt x="2931" y="1788"/>
                </a:lnTo>
                <a:lnTo>
                  <a:pt x="2941" y="1790"/>
                </a:lnTo>
                <a:lnTo>
                  <a:pt x="2945" y="1790"/>
                </a:lnTo>
                <a:lnTo>
                  <a:pt x="2949" y="1782"/>
                </a:lnTo>
                <a:lnTo>
                  <a:pt x="2954" y="1778"/>
                </a:lnTo>
                <a:lnTo>
                  <a:pt x="2962" y="1773"/>
                </a:lnTo>
                <a:lnTo>
                  <a:pt x="2975" y="1767"/>
                </a:lnTo>
                <a:lnTo>
                  <a:pt x="3013" y="1758"/>
                </a:lnTo>
                <a:lnTo>
                  <a:pt x="3029" y="1757"/>
                </a:lnTo>
                <a:lnTo>
                  <a:pt x="3033" y="1758"/>
                </a:lnTo>
                <a:lnTo>
                  <a:pt x="3042" y="1762"/>
                </a:lnTo>
                <a:lnTo>
                  <a:pt x="3046" y="1764"/>
                </a:lnTo>
                <a:lnTo>
                  <a:pt x="3074" y="1764"/>
                </a:lnTo>
                <a:lnTo>
                  <a:pt x="3100" y="1773"/>
                </a:lnTo>
                <a:lnTo>
                  <a:pt x="3100" y="1773"/>
                </a:lnTo>
                <a:lnTo>
                  <a:pt x="3108" y="1773"/>
                </a:lnTo>
                <a:lnTo>
                  <a:pt x="3111" y="1774"/>
                </a:lnTo>
                <a:lnTo>
                  <a:pt x="3112" y="1778"/>
                </a:lnTo>
                <a:lnTo>
                  <a:pt x="3114" y="1779"/>
                </a:lnTo>
                <a:lnTo>
                  <a:pt x="3118" y="1779"/>
                </a:lnTo>
                <a:lnTo>
                  <a:pt x="3133" y="1775"/>
                </a:lnTo>
                <a:lnTo>
                  <a:pt x="3141" y="1779"/>
                </a:lnTo>
                <a:lnTo>
                  <a:pt x="3152" y="1790"/>
                </a:lnTo>
                <a:lnTo>
                  <a:pt x="3159" y="1794"/>
                </a:lnTo>
                <a:lnTo>
                  <a:pt x="3163" y="1794"/>
                </a:lnTo>
                <a:lnTo>
                  <a:pt x="3171" y="1789"/>
                </a:lnTo>
                <a:lnTo>
                  <a:pt x="3177" y="1788"/>
                </a:lnTo>
                <a:lnTo>
                  <a:pt x="3181" y="1789"/>
                </a:lnTo>
                <a:lnTo>
                  <a:pt x="3184" y="1790"/>
                </a:lnTo>
                <a:lnTo>
                  <a:pt x="3188" y="1792"/>
                </a:lnTo>
                <a:lnTo>
                  <a:pt x="3194" y="1792"/>
                </a:lnTo>
                <a:lnTo>
                  <a:pt x="3202" y="1787"/>
                </a:lnTo>
                <a:lnTo>
                  <a:pt x="3206" y="1779"/>
                </a:lnTo>
                <a:lnTo>
                  <a:pt x="3207" y="1769"/>
                </a:lnTo>
                <a:lnTo>
                  <a:pt x="3203" y="1761"/>
                </a:lnTo>
                <a:lnTo>
                  <a:pt x="3202" y="1758"/>
                </a:lnTo>
                <a:lnTo>
                  <a:pt x="3205" y="1747"/>
                </a:lnTo>
                <a:lnTo>
                  <a:pt x="3204" y="1741"/>
                </a:lnTo>
                <a:lnTo>
                  <a:pt x="3202" y="1739"/>
                </a:lnTo>
                <a:lnTo>
                  <a:pt x="3198" y="1739"/>
                </a:lnTo>
                <a:lnTo>
                  <a:pt x="3195" y="1737"/>
                </a:lnTo>
                <a:lnTo>
                  <a:pt x="3194" y="1731"/>
                </a:lnTo>
                <a:lnTo>
                  <a:pt x="3192" y="1726"/>
                </a:lnTo>
                <a:lnTo>
                  <a:pt x="3190" y="1717"/>
                </a:lnTo>
                <a:lnTo>
                  <a:pt x="3190" y="1711"/>
                </a:lnTo>
                <a:lnTo>
                  <a:pt x="3192" y="1706"/>
                </a:lnTo>
                <a:lnTo>
                  <a:pt x="3197" y="1701"/>
                </a:lnTo>
                <a:lnTo>
                  <a:pt x="3199" y="1696"/>
                </a:lnTo>
                <a:lnTo>
                  <a:pt x="3209" y="1698"/>
                </a:lnTo>
                <a:lnTo>
                  <a:pt x="3218" y="1695"/>
                </a:lnTo>
                <a:lnTo>
                  <a:pt x="3225" y="1689"/>
                </a:lnTo>
                <a:lnTo>
                  <a:pt x="3234" y="1687"/>
                </a:lnTo>
                <a:lnTo>
                  <a:pt x="3237" y="1684"/>
                </a:lnTo>
                <a:lnTo>
                  <a:pt x="3240" y="1681"/>
                </a:lnTo>
                <a:lnTo>
                  <a:pt x="3245" y="1676"/>
                </a:lnTo>
                <a:lnTo>
                  <a:pt x="3249" y="1674"/>
                </a:lnTo>
                <a:lnTo>
                  <a:pt x="3254" y="1676"/>
                </a:lnTo>
                <a:lnTo>
                  <a:pt x="3260" y="1682"/>
                </a:lnTo>
                <a:lnTo>
                  <a:pt x="3266" y="1683"/>
                </a:lnTo>
                <a:lnTo>
                  <a:pt x="3277" y="1678"/>
                </a:lnTo>
                <a:lnTo>
                  <a:pt x="3282" y="1677"/>
                </a:lnTo>
                <a:lnTo>
                  <a:pt x="3287" y="1675"/>
                </a:lnTo>
                <a:lnTo>
                  <a:pt x="3286" y="1670"/>
                </a:lnTo>
                <a:lnTo>
                  <a:pt x="3281" y="1662"/>
                </a:lnTo>
                <a:lnTo>
                  <a:pt x="3287" y="1653"/>
                </a:lnTo>
                <a:lnTo>
                  <a:pt x="3294" y="1654"/>
                </a:lnTo>
                <a:lnTo>
                  <a:pt x="3302" y="1658"/>
                </a:lnTo>
                <a:lnTo>
                  <a:pt x="3309" y="1655"/>
                </a:lnTo>
                <a:lnTo>
                  <a:pt x="3306" y="1651"/>
                </a:lnTo>
                <a:lnTo>
                  <a:pt x="3306" y="1642"/>
                </a:lnTo>
                <a:lnTo>
                  <a:pt x="3309" y="1638"/>
                </a:lnTo>
                <a:lnTo>
                  <a:pt x="3313" y="1639"/>
                </a:lnTo>
                <a:lnTo>
                  <a:pt x="3318" y="1644"/>
                </a:lnTo>
                <a:lnTo>
                  <a:pt x="3323" y="1646"/>
                </a:lnTo>
                <a:lnTo>
                  <a:pt x="3327" y="1648"/>
                </a:lnTo>
                <a:lnTo>
                  <a:pt x="3332" y="1649"/>
                </a:lnTo>
                <a:lnTo>
                  <a:pt x="3329" y="1642"/>
                </a:lnTo>
                <a:lnTo>
                  <a:pt x="3331" y="1639"/>
                </a:lnTo>
                <a:lnTo>
                  <a:pt x="3336" y="1641"/>
                </a:lnTo>
                <a:lnTo>
                  <a:pt x="3340" y="1649"/>
                </a:lnTo>
                <a:lnTo>
                  <a:pt x="3348" y="1631"/>
                </a:lnTo>
                <a:lnTo>
                  <a:pt x="3355" y="1626"/>
                </a:lnTo>
                <a:lnTo>
                  <a:pt x="3366" y="1625"/>
                </a:lnTo>
                <a:lnTo>
                  <a:pt x="3360" y="1619"/>
                </a:lnTo>
                <a:lnTo>
                  <a:pt x="3353" y="1616"/>
                </a:lnTo>
                <a:lnTo>
                  <a:pt x="3348" y="1611"/>
                </a:lnTo>
                <a:lnTo>
                  <a:pt x="3352" y="1600"/>
                </a:lnTo>
                <a:lnTo>
                  <a:pt x="3354" y="1605"/>
                </a:lnTo>
                <a:lnTo>
                  <a:pt x="3358" y="1605"/>
                </a:lnTo>
                <a:lnTo>
                  <a:pt x="3366" y="1600"/>
                </a:lnTo>
                <a:lnTo>
                  <a:pt x="3368" y="1599"/>
                </a:lnTo>
                <a:lnTo>
                  <a:pt x="3374" y="1599"/>
                </a:lnTo>
                <a:lnTo>
                  <a:pt x="3378" y="1598"/>
                </a:lnTo>
                <a:lnTo>
                  <a:pt x="3379" y="1596"/>
                </a:lnTo>
                <a:lnTo>
                  <a:pt x="3382" y="1590"/>
                </a:lnTo>
                <a:lnTo>
                  <a:pt x="3385" y="1589"/>
                </a:lnTo>
                <a:lnTo>
                  <a:pt x="3389" y="1584"/>
                </a:lnTo>
                <a:lnTo>
                  <a:pt x="3402" y="1575"/>
                </a:lnTo>
                <a:lnTo>
                  <a:pt x="3414" y="1571"/>
                </a:lnTo>
                <a:lnTo>
                  <a:pt x="3411" y="1582"/>
                </a:lnTo>
                <a:lnTo>
                  <a:pt x="3417" y="1579"/>
                </a:lnTo>
                <a:lnTo>
                  <a:pt x="3419" y="1579"/>
                </a:lnTo>
                <a:lnTo>
                  <a:pt x="3424" y="1579"/>
                </a:lnTo>
                <a:lnTo>
                  <a:pt x="3428" y="1581"/>
                </a:lnTo>
                <a:lnTo>
                  <a:pt x="3430" y="1584"/>
                </a:lnTo>
                <a:lnTo>
                  <a:pt x="3431" y="1589"/>
                </a:lnTo>
                <a:lnTo>
                  <a:pt x="3433" y="1591"/>
                </a:lnTo>
                <a:lnTo>
                  <a:pt x="3440" y="1591"/>
                </a:lnTo>
                <a:lnTo>
                  <a:pt x="3446" y="1588"/>
                </a:lnTo>
                <a:lnTo>
                  <a:pt x="3452" y="1585"/>
                </a:lnTo>
                <a:lnTo>
                  <a:pt x="3459" y="1589"/>
                </a:lnTo>
                <a:lnTo>
                  <a:pt x="3466" y="1586"/>
                </a:lnTo>
                <a:lnTo>
                  <a:pt x="3473" y="1585"/>
                </a:lnTo>
                <a:lnTo>
                  <a:pt x="3479" y="1583"/>
                </a:lnTo>
                <a:lnTo>
                  <a:pt x="3481" y="1577"/>
                </a:lnTo>
                <a:lnTo>
                  <a:pt x="3470" y="1569"/>
                </a:lnTo>
                <a:lnTo>
                  <a:pt x="3465" y="1564"/>
                </a:lnTo>
                <a:lnTo>
                  <a:pt x="3460" y="1556"/>
                </a:lnTo>
                <a:lnTo>
                  <a:pt x="3457" y="1550"/>
                </a:lnTo>
                <a:lnTo>
                  <a:pt x="3454" y="1549"/>
                </a:lnTo>
                <a:lnTo>
                  <a:pt x="3453" y="1550"/>
                </a:lnTo>
                <a:lnTo>
                  <a:pt x="3451" y="1551"/>
                </a:lnTo>
                <a:lnTo>
                  <a:pt x="3450" y="1553"/>
                </a:lnTo>
                <a:lnTo>
                  <a:pt x="3446" y="1553"/>
                </a:lnTo>
                <a:lnTo>
                  <a:pt x="3445" y="1551"/>
                </a:lnTo>
                <a:lnTo>
                  <a:pt x="3438" y="1540"/>
                </a:lnTo>
                <a:lnTo>
                  <a:pt x="3428" y="1525"/>
                </a:lnTo>
                <a:lnTo>
                  <a:pt x="3425" y="1521"/>
                </a:lnTo>
                <a:lnTo>
                  <a:pt x="3424" y="1519"/>
                </a:lnTo>
                <a:lnTo>
                  <a:pt x="3425" y="1516"/>
                </a:lnTo>
                <a:lnTo>
                  <a:pt x="3425" y="1514"/>
                </a:lnTo>
                <a:lnTo>
                  <a:pt x="3426" y="1511"/>
                </a:lnTo>
                <a:lnTo>
                  <a:pt x="3432" y="1498"/>
                </a:lnTo>
                <a:lnTo>
                  <a:pt x="3437" y="1496"/>
                </a:lnTo>
                <a:lnTo>
                  <a:pt x="3439" y="1494"/>
                </a:lnTo>
                <a:lnTo>
                  <a:pt x="3443" y="1492"/>
                </a:lnTo>
                <a:lnTo>
                  <a:pt x="3445" y="1489"/>
                </a:lnTo>
                <a:lnTo>
                  <a:pt x="3450" y="1480"/>
                </a:lnTo>
                <a:lnTo>
                  <a:pt x="3451" y="1476"/>
                </a:lnTo>
                <a:lnTo>
                  <a:pt x="3451" y="1472"/>
                </a:lnTo>
                <a:lnTo>
                  <a:pt x="3450" y="1468"/>
                </a:lnTo>
                <a:lnTo>
                  <a:pt x="3450" y="1462"/>
                </a:lnTo>
                <a:lnTo>
                  <a:pt x="3450" y="1454"/>
                </a:lnTo>
                <a:lnTo>
                  <a:pt x="3454" y="1429"/>
                </a:lnTo>
                <a:lnTo>
                  <a:pt x="3454" y="1427"/>
                </a:lnTo>
                <a:lnTo>
                  <a:pt x="3454" y="1421"/>
                </a:lnTo>
                <a:lnTo>
                  <a:pt x="3453" y="1420"/>
                </a:lnTo>
                <a:lnTo>
                  <a:pt x="3453" y="1419"/>
                </a:lnTo>
                <a:lnTo>
                  <a:pt x="3453" y="1414"/>
                </a:lnTo>
                <a:lnTo>
                  <a:pt x="3454" y="1412"/>
                </a:lnTo>
                <a:lnTo>
                  <a:pt x="3457" y="1410"/>
                </a:lnTo>
                <a:lnTo>
                  <a:pt x="3465" y="1410"/>
                </a:lnTo>
                <a:lnTo>
                  <a:pt x="3467" y="1409"/>
                </a:lnTo>
                <a:lnTo>
                  <a:pt x="3470" y="1408"/>
                </a:lnTo>
                <a:lnTo>
                  <a:pt x="3472" y="1406"/>
                </a:lnTo>
                <a:lnTo>
                  <a:pt x="3478" y="1396"/>
                </a:lnTo>
                <a:lnTo>
                  <a:pt x="3479" y="1394"/>
                </a:lnTo>
                <a:lnTo>
                  <a:pt x="3482" y="1392"/>
                </a:lnTo>
                <a:lnTo>
                  <a:pt x="3485" y="1389"/>
                </a:lnTo>
                <a:lnTo>
                  <a:pt x="3487" y="1388"/>
                </a:lnTo>
                <a:lnTo>
                  <a:pt x="3489" y="1387"/>
                </a:lnTo>
                <a:lnTo>
                  <a:pt x="3502" y="1386"/>
                </a:lnTo>
                <a:lnTo>
                  <a:pt x="3507" y="1385"/>
                </a:lnTo>
                <a:lnTo>
                  <a:pt x="3515" y="1380"/>
                </a:lnTo>
                <a:lnTo>
                  <a:pt x="3530" y="1370"/>
                </a:lnTo>
                <a:lnTo>
                  <a:pt x="3541" y="1365"/>
                </a:lnTo>
                <a:lnTo>
                  <a:pt x="3543" y="1364"/>
                </a:lnTo>
                <a:lnTo>
                  <a:pt x="3545" y="1364"/>
                </a:lnTo>
                <a:lnTo>
                  <a:pt x="3548" y="1364"/>
                </a:lnTo>
                <a:lnTo>
                  <a:pt x="3550" y="1364"/>
                </a:lnTo>
                <a:lnTo>
                  <a:pt x="3557" y="1367"/>
                </a:lnTo>
                <a:lnTo>
                  <a:pt x="3559" y="1367"/>
                </a:lnTo>
                <a:lnTo>
                  <a:pt x="3564" y="1366"/>
                </a:lnTo>
                <a:lnTo>
                  <a:pt x="3586" y="1352"/>
                </a:lnTo>
                <a:lnTo>
                  <a:pt x="3589" y="1352"/>
                </a:lnTo>
                <a:lnTo>
                  <a:pt x="3591" y="1352"/>
                </a:lnTo>
                <a:lnTo>
                  <a:pt x="3592" y="1354"/>
                </a:lnTo>
                <a:lnTo>
                  <a:pt x="3593" y="1357"/>
                </a:lnTo>
                <a:lnTo>
                  <a:pt x="3593" y="1359"/>
                </a:lnTo>
                <a:lnTo>
                  <a:pt x="3595" y="1360"/>
                </a:lnTo>
                <a:lnTo>
                  <a:pt x="3598" y="1361"/>
                </a:lnTo>
                <a:lnTo>
                  <a:pt x="3601" y="1360"/>
                </a:lnTo>
                <a:lnTo>
                  <a:pt x="3605" y="1359"/>
                </a:lnTo>
                <a:lnTo>
                  <a:pt x="3617" y="1354"/>
                </a:lnTo>
                <a:lnTo>
                  <a:pt x="3620" y="1354"/>
                </a:lnTo>
                <a:lnTo>
                  <a:pt x="3622" y="1356"/>
                </a:lnTo>
                <a:lnTo>
                  <a:pt x="3627" y="1357"/>
                </a:lnTo>
                <a:lnTo>
                  <a:pt x="3629" y="1358"/>
                </a:lnTo>
                <a:lnTo>
                  <a:pt x="3634" y="1356"/>
                </a:lnTo>
                <a:lnTo>
                  <a:pt x="3656" y="1344"/>
                </a:lnTo>
                <a:lnTo>
                  <a:pt x="3669" y="1339"/>
                </a:lnTo>
                <a:lnTo>
                  <a:pt x="3671" y="1337"/>
                </a:lnTo>
                <a:lnTo>
                  <a:pt x="3673" y="1335"/>
                </a:lnTo>
                <a:lnTo>
                  <a:pt x="3679" y="1323"/>
                </a:lnTo>
                <a:lnTo>
                  <a:pt x="3680" y="1320"/>
                </a:lnTo>
                <a:lnTo>
                  <a:pt x="3680" y="1317"/>
                </a:lnTo>
                <a:lnTo>
                  <a:pt x="3679" y="1315"/>
                </a:lnTo>
                <a:lnTo>
                  <a:pt x="3678" y="1310"/>
                </a:lnTo>
                <a:lnTo>
                  <a:pt x="3679" y="1307"/>
                </a:lnTo>
                <a:lnTo>
                  <a:pt x="3690" y="1295"/>
                </a:lnTo>
                <a:lnTo>
                  <a:pt x="3694" y="1292"/>
                </a:lnTo>
                <a:lnTo>
                  <a:pt x="3698" y="1290"/>
                </a:lnTo>
                <a:lnTo>
                  <a:pt x="3704" y="1289"/>
                </a:lnTo>
                <a:lnTo>
                  <a:pt x="3707" y="1288"/>
                </a:lnTo>
                <a:lnTo>
                  <a:pt x="3711" y="1287"/>
                </a:lnTo>
                <a:lnTo>
                  <a:pt x="3713" y="1285"/>
                </a:lnTo>
                <a:lnTo>
                  <a:pt x="3714" y="1282"/>
                </a:lnTo>
                <a:lnTo>
                  <a:pt x="3715" y="1280"/>
                </a:lnTo>
                <a:lnTo>
                  <a:pt x="3715" y="1278"/>
                </a:lnTo>
                <a:close/>
                <a:moveTo>
                  <a:pt x="2349" y="2181"/>
                </a:moveTo>
                <a:lnTo>
                  <a:pt x="2345" y="2183"/>
                </a:lnTo>
                <a:lnTo>
                  <a:pt x="2335" y="2182"/>
                </a:lnTo>
                <a:lnTo>
                  <a:pt x="2331" y="2183"/>
                </a:lnTo>
                <a:lnTo>
                  <a:pt x="2324" y="2187"/>
                </a:lnTo>
                <a:lnTo>
                  <a:pt x="2313" y="2198"/>
                </a:lnTo>
                <a:lnTo>
                  <a:pt x="2291" y="2208"/>
                </a:lnTo>
                <a:lnTo>
                  <a:pt x="2267" y="2233"/>
                </a:lnTo>
                <a:lnTo>
                  <a:pt x="2248" y="2241"/>
                </a:lnTo>
                <a:lnTo>
                  <a:pt x="2201" y="2279"/>
                </a:lnTo>
                <a:lnTo>
                  <a:pt x="2184" y="2300"/>
                </a:lnTo>
                <a:lnTo>
                  <a:pt x="2182" y="2302"/>
                </a:lnTo>
                <a:lnTo>
                  <a:pt x="2179" y="2310"/>
                </a:lnTo>
                <a:lnTo>
                  <a:pt x="2173" y="2325"/>
                </a:lnTo>
                <a:lnTo>
                  <a:pt x="2173" y="2335"/>
                </a:lnTo>
                <a:lnTo>
                  <a:pt x="2178" y="2337"/>
                </a:lnTo>
                <a:lnTo>
                  <a:pt x="2183" y="2330"/>
                </a:lnTo>
                <a:lnTo>
                  <a:pt x="2190" y="2314"/>
                </a:lnTo>
                <a:lnTo>
                  <a:pt x="2199" y="2300"/>
                </a:lnTo>
                <a:lnTo>
                  <a:pt x="2205" y="2292"/>
                </a:lnTo>
                <a:lnTo>
                  <a:pt x="2220" y="2283"/>
                </a:lnTo>
                <a:lnTo>
                  <a:pt x="2318" y="2202"/>
                </a:lnTo>
                <a:lnTo>
                  <a:pt x="2326" y="2197"/>
                </a:lnTo>
                <a:lnTo>
                  <a:pt x="2340" y="2194"/>
                </a:lnTo>
                <a:lnTo>
                  <a:pt x="2360" y="2180"/>
                </a:lnTo>
                <a:lnTo>
                  <a:pt x="2360" y="2176"/>
                </a:lnTo>
                <a:lnTo>
                  <a:pt x="2355" y="2178"/>
                </a:lnTo>
                <a:lnTo>
                  <a:pt x="2349" y="2181"/>
                </a:lnTo>
                <a:close/>
                <a:moveTo>
                  <a:pt x="2836" y="1858"/>
                </a:moveTo>
                <a:lnTo>
                  <a:pt x="2831" y="1849"/>
                </a:lnTo>
                <a:lnTo>
                  <a:pt x="2826" y="1840"/>
                </a:lnTo>
                <a:lnTo>
                  <a:pt x="2824" y="1838"/>
                </a:lnTo>
                <a:lnTo>
                  <a:pt x="2826" y="1836"/>
                </a:lnTo>
                <a:lnTo>
                  <a:pt x="2824" y="1835"/>
                </a:lnTo>
                <a:lnTo>
                  <a:pt x="2821" y="1833"/>
                </a:lnTo>
                <a:lnTo>
                  <a:pt x="2813" y="1833"/>
                </a:lnTo>
                <a:lnTo>
                  <a:pt x="2800" y="1831"/>
                </a:lnTo>
                <a:lnTo>
                  <a:pt x="2794" y="1831"/>
                </a:lnTo>
                <a:lnTo>
                  <a:pt x="2796" y="1836"/>
                </a:lnTo>
                <a:lnTo>
                  <a:pt x="2796" y="1838"/>
                </a:lnTo>
                <a:lnTo>
                  <a:pt x="2795" y="1840"/>
                </a:lnTo>
                <a:lnTo>
                  <a:pt x="2794" y="1843"/>
                </a:lnTo>
                <a:lnTo>
                  <a:pt x="2791" y="1842"/>
                </a:lnTo>
                <a:lnTo>
                  <a:pt x="2789" y="1840"/>
                </a:lnTo>
                <a:lnTo>
                  <a:pt x="2784" y="1843"/>
                </a:lnTo>
                <a:lnTo>
                  <a:pt x="2789" y="1853"/>
                </a:lnTo>
                <a:lnTo>
                  <a:pt x="2792" y="1856"/>
                </a:lnTo>
                <a:lnTo>
                  <a:pt x="2795" y="1857"/>
                </a:lnTo>
                <a:lnTo>
                  <a:pt x="2802" y="1857"/>
                </a:lnTo>
                <a:lnTo>
                  <a:pt x="2806" y="1859"/>
                </a:lnTo>
                <a:lnTo>
                  <a:pt x="2810" y="1853"/>
                </a:lnTo>
                <a:lnTo>
                  <a:pt x="2816" y="1853"/>
                </a:lnTo>
                <a:lnTo>
                  <a:pt x="2836" y="1863"/>
                </a:lnTo>
                <a:lnTo>
                  <a:pt x="2836" y="185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a:off x="14459891" y="7270838"/>
            <a:ext cx="52388" cy="58737"/>
          </a:xfrm>
          <a:custGeom>
            <a:avLst/>
            <a:gdLst>
              <a:gd name="T0" fmla="*/ 99 w 99"/>
              <a:gd name="T1" fmla="*/ 84 h 111"/>
              <a:gd name="T2" fmla="*/ 99 w 99"/>
              <a:gd name="T3" fmla="*/ 82 h 111"/>
              <a:gd name="T4" fmla="*/ 98 w 99"/>
              <a:gd name="T5" fmla="*/ 81 h 111"/>
              <a:gd name="T6" fmla="*/ 95 w 99"/>
              <a:gd name="T7" fmla="*/ 77 h 111"/>
              <a:gd name="T8" fmla="*/ 83 w 99"/>
              <a:gd name="T9" fmla="*/ 81 h 111"/>
              <a:gd name="T10" fmla="*/ 76 w 99"/>
              <a:gd name="T11" fmla="*/ 67 h 111"/>
              <a:gd name="T12" fmla="*/ 78 w 99"/>
              <a:gd name="T13" fmla="*/ 54 h 111"/>
              <a:gd name="T14" fmla="*/ 91 w 99"/>
              <a:gd name="T15" fmla="*/ 56 h 111"/>
              <a:gd name="T16" fmla="*/ 93 w 99"/>
              <a:gd name="T17" fmla="*/ 24 h 111"/>
              <a:gd name="T18" fmla="*/ 90 w 99"/>
              <a:gd name="T19" fmla="*/ 19 h 111"/>
              <a:gd name="T20" fmla="*/ 69 w 99"/>
              <a:gd name="T21" fmla="*/ 4 h 111"/>
              <a:gd name="T22" fmla="*/ 65 w 99"/>
              <a:gd name="T23" fmla="*/ 3 h 111"/>
              <a:gd name="T24" fmla="*/ 60 w 99"/>
              <a:gd name="T25" fmla="*/ 0 h 111"/>
              <a:gd name="T26" fmla="*/ 57 w 99"/>
              <a:gd name="T27" fmla="*/ 0 h 111"/>
              <a:gd name="T28" fmla="*/ 53 w 99"/>
              <a:gd name="T29" fmla="*/ 3 h 111"/>
              <a:gd name="T30" fmla="*/ 52 w 99"/>
              <a:gd name="T31" fmla="*/ 5 h 111"/>
              <a:gd name="T32" fmla="*/ 51 w 99"/>
              <a:gd name="T33" fmla="*/ 9 h 111"/>
              <a:gd name="T34" fmla="*/ 50 w 99"/>
              <a:gd name="T35" fmla="*/ 12 h 111"/>
              <a:gd name="T36" fmla="*/ 48 w 99"/>
              <a:gd name="T37" fmla="*/ 14 h 111"/>
              <a:gd name="T38" fmla="*/ 45 w 99"/>
              <a:gd name="T39" fmla="*/ 28 h 111"/>
              <a:gd name="T40" fmla="*/ 41 w 99"/>
              <a:gd name="T41" fmla="*/ 37 h 111"/>
              <a:gd name="T42" fmla="*/ 14 w 99"/>
              <a:gd name="T43" fmla="*/ 62 h 111"/>
              <a:gd name="T44" fmla="*/ 8 w 99"/>
              <a:gd name="T45" fmla="*/ 67 h 111"/>
              <a:gd name="T46" fmla="*/ 2 w 99"/>
              <a:gd name="T47" fmla="*/ 70 h 111"/>
              <a:gd name="T48" fmla="*/ 0 w 99"/>
              <a:gd name="T49" fmla="*/ 77 h 111"/>
              <a:gd name="T50" fmla="*/ 2 w 99"/>
              <a:gd name="T51" fmla="*/ 87 h 111"/>
              <a:gd name="T52" fmla="*/ 13 w 99"/>
              <a:gd name="T53" fmla="*/ 97 h 111"/>
              <a:gd name="T54" fmla="*/ 28 w 99"/>
              <a:gd name="T55" fmla="*/ 98 h 111"/>
              <a:gd name="T56" fmla="*/ 44 w 99"/>
              <a:gd name="T57" fmla="*/ 94 h 111"/>
              <a:gd name="T58" fmla="*/ 59 w 99"/>
              <a:gd name="T59" fmla="*/ 87 h 111"/>
              <a:gd name="T60" fmla="*/ 62 w 99"/>
              <a:gd name="T61" fmla="*/ 90 h 111"/>
              <a:gd name="T62" fmla="*/ 67 w 99"/>
              <a:gd name="T63" fmla="*/ 87 h 111"/>
              <a:gd name="T64" fmla="*/ 72 w 99"/>
              <a:gd name="T65" fmla="*/ 92 h 111"/>
              <a:gd name="T66" fmla="*/ 76 w 99"/>
              <a:gd name="T67" fmla="*/ 102 h 111"/>
              <a:gd name="T68" fmla="*/ 79 w 99"/>
              <a:gd name="T69" fmla="*/ 109 h 111"/>
              <a:gd name="T70" fmla="*/ 81 w 99"/>
              <a:gd name="T71" fmla="*/ 109 h 111"/>
              <a:gd name="T72" fmla="*/ 84 w 99"/>
              <a:gd name="T73" fmla="*/ 109 h 111"/>
              <a:gd name="T74" fmla="*/ 86 w 99"/>
              <a:gd name="T75" fmla="*/ 110 h 111"/>
              <a:gd name="T76" fmla="*/ 87 w 99"/>
              <a:gd name="T77" fmla="*/ 111 h 111"/>
              <a:gd name="T78" fmla="*/ 93 w 99"/>
              <a:gd name="T79" fmla="*/ 109 h 111"/>
              <a:gd name="T80" fmla="*/ 94 w 99"/>
              <a:gd name="T81" fmla="*/ 106 h 111"/>
              <a:gd name="T82" fmla="*/ 98 w 99"/>
              <a:gd name="T83" fmla="*/ 103 h 111"/>
              <a:gd name="T84" fmla="*/ 98 w 99"/>
              <a:gd name="T85" fmla="*/ 102 h 111"/>
              <a:gd name="T86" fmla="*/ 95 w 99"/>
              <a:gd name="T87" fmla="*/ 99 h 111"/>
              <a:gd name="T88" fmla="*/ 95 w 99"/>
              <a:gd name="T89" fmla="*/ 94 h 111"/>
              <a:gd name="T90" fmla="*/ 93 w 99"/>
              <a:gd name="T91" fmla="*/ 89 h 111"/>
              <a:gd name="T92" fmla="*/ 94 w 99"/>
              <a:gd name="T93" fmla="*/ 86 h 111"/>
              <a:gd name="T94" fmla="*/ 99 w 99"/>
              <a:gd name="T95" fmla="*/ 8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111">
                <a:moveTo>
                  <a:pt x="99" y="84"/>
                </a:moveTo>
                <a:lnTo>
                  <a:pt x="99" y="82"/>
                </a:lnTo>
                <a:lnTo>
                  <a:pt x="98" y="81"/>
                </a:lnTo>
                <a:lnTo>
                  <a:pt x="95" y="77"/>
                </a:lnTo>
                <a:lnTo>
                  <a:pt x="83" y="81"/>
                </a:lnTo>
                <a:lnTo>
                  <a:pt x="76" y="67"/>
                </a:lnTo>
                <a:lnTo>
                  <a:pt x="78" y="54"/>
                </a:lnTo>
                <a:lnTo>
                  <a:pt x="91" y="56"/>
                </a:lnTo>
                <a:lnTo>
                  <a:pt x="93" y="24"/>
                </a:lnTo>
                <a:lnTo>
                  <a:pt x="90" y="19"/>
                </a:lnTo>
                <a:lnTo>
                  <a:pt x="69" y="4"/>
                </a:lnTo>
                <a:lnTo>
                  <a:pt x="65" y="3"/>
                </a:lnTo>
                <a:lnTo>
                  <a:pt x="60" y="0"/>
                </a:lnTo>
                <a:lnTo>
                  <a:pt x="57" y="0"/>
                </a:lnTo>
                <a:lnTo>
                  <a:pt x="53" y="3"/>
                </a:lnTo>
                <a:lnTo>
                  <a:pt x="52" y="5"/>
                </a:lnTo>
                <a:lnTo>
                  <a:pt x="51" y="9"/>
                </a:lnTo>
                <a:lnTo>
                  <a:pt x="50" y="12"/>
                </a:lnTo>
                <a:lnTo>
                  <a:pt x="48" y="14"/>
                </a:lnTo>
                <a:lnTo>
                  <a:pt x="45" y="28"/>
                </a:lnTo>
                <a:lnTo>
                  <a:pt x="41" y="37"/>
                </a:lnTo>
                <a:lnTo>
                  <a:pt x="14" y="62"/>
                </a:lnTo>
                <a:lnTo>
                  <a:pt x="8" y="67"/>
                </a:lnTo>
                <a:lnTo>
                  <a:pt x="2" y="70"/>
                </a:lnTo>
                <a:lnTo>
                  <a:pt x="0" y="77"/>
                </a:lnTo>
                <a:lnTo>
                  <a:pt x="2" y="87"/>
                </a:lnTo>
                <a:lnTo>
                  <a:pt x="13" y="97"/>
                </a:lnTo>
                <a:lnTo>
                  <a:pt x="28" y="98"/>
                </a:lnTo>
                <a:lnTo>
                  <a:pt x="44" y="94"/>
                </a:lnTo>
                <a:lnTo>
                  <a:pt x="59" y="87"/>
                </a:lnTo>
                <a:lnTo>
                  <a:pt x="62" y="90"/>
                </a:lnTo>
                <a:lnTo>
                  <a:pt x="67" y="87"/>
                </a:lnTo>
                <a:lnTo>
                  <a:pt x="72" y="92"/>
                </a:lnTo>
                <a:lnTo>
                  <a:pt x="76" y="102"/>
                </a:lnTo>
                <a:lnTo>
                  <a:pt x="79" y="109"/>
                </a:lnTo>
                <a:lnTo>
                  <a:pt x="81" y="109"/>
                </a:lnTo>
                <a:lnTo>
                  <a:pt x="84" y="109"/>
                </a:lnTo>
                <a:lnTo>
                  <a:pt x="86" y="110"/>
                </a:lnTo>
                <a:lnTo>
                  <a:pt x="87" y="111"/>
                </a:lnTo>
                <a:lnTo>
                  <a:pt x="93" y="109"/>
                </a:lnTo>
                <a:lnTo>
                  <a:pt x="94" y="106"/>
                </a:lnTo>
                <a:lnTo>
                  <a:pt x="98" y="103"/>
                </a:lnTo>
                <a:lnTo>
                  <a:pt x="98" y="102"/>
                </a:lnTo>
                <a:lnTo>
                  <a:pt x="95" y="99"/>
                </a:lnTo>
                <a:lnTo>
                  <a:pt x="95" y="94"/>
                </a:lnTo>
                <a:lnTo>
                  <a:pt x="93" y="89"/>
                </a:lnTo>
                <a:lnTo>
                  <a:pt x="94" y="86"/>
                </a:lnTo>
                <a:lnTo>
                  <a:pt x="99" y="8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12"/>
          <p:cNvSpPr>
            <a:spLocks/>
          </p:cNvSpPr>
          <p:nvPr/>
        </p:nvSpPr>
        <p:spPr bwMode="auto">
          <a:xfrm>
            <a:off x="13924904" y="7501026"/>
            <a:ext cx="100013" cy="85725"/>
          </a:xfrm>
          <a:custGeom>
            <a:avLst/>
            <a:gdLst>
              <a:gd name="T0" fmla="*/ 176 w 187"/>
              <a:gd name="T1" fmla="*/ 5 h 161"/>
              <a:gd name="T2" fmla="*/ 172 w 187"/>
              <a:gd name="T3" fmla="*/ 7 h 161"/>
              <a:gd name="T4" fmla="*/ 162 w 187"/>
              <a:gd name="T5" fmla="*/ 6 h 161"/>
              <a:gd name="T6" fmla="*/ 158 w 187"/>
              <a:gd name="T7" fmla="*/ 7 h 161"/>
              <a:gd name="T8" fmla="*/ 151 w 187"/>
              <a:gd name="T9" fmla="*/ 11 h 161"/>
              <a:gd name="T10" fmla="*/ 140 w 187"/>
              <a:gd name="T11" fmla="*/ 22 h 161"/>
              <a:gd name="T12" fmla="*/ 118 w 187"/>
              <a:gd name="T13" fmla="*/ 32 h 161"/>
              <a:gd name="T14" fmla="*/ 94 w 187"/>
              <a:gd name="T15" fmla="*/ 57 h 161"/>
              <a:gd name="T16" fmla="*/ 75 w 187"/>
              <a:gd name="T17" fmla="*/ 65 h 161"/>
              <a:gd name="T18" fmla="*/ 28 w 187"/>
              <a:gd name="T19" fmla="*/ 103 h 161"/>
              <a:gd name="T20" fmla="*/ 11 w 187"/>
              <a:gd name="T21" fmla="*/ 124 h 161"/>
              <a:gd name="T22" fmla="*/ 9 w 187"/>
              <a:gd name="T23" fmla="*/ 126 h 161"/>
              <a:gd name="T24" fmla="*/ 6 w 187"/>
              <a:gd name="T25" fmla="*/ 134 h 161"/>
              <a:gd name="T26" fmla="*/ 0 w 187"/>
              <a:gd name="T27" fmla="*/ 149 h 161"/>
              <a:gd name="T28" fmla="*/ 0 w 187"/>
              <a:gd name="T29" fmla="*/ 159 h 161"/>
              <a:gd name="T30" fmla="*/ 5 w 187"/>
              <a:gd name="T31" fmla="*/ 161 h 161"/>
              <a:gd name="T32" fmla="*/ 10 w 187"/>
              <a:gd name="T33" fmla="*/ 154 h 161"/>
              <a:gd name="T34" fmla="*/ 17 w 187"/>
              <a:gd name="T35" fmla="*/ 138 h 161"/>
              <a:gd name="T36" fmla="*/ 26 w 187"/>
              <a:gd name="T37" fmla="*/ 124 h 161"/>
              <a:gd name="T38" fmla="*/ 32 w 187"/>
              <a:gd name="T39" fmla="*/ 116 h 161"/>
              <a:gd name="T40" fmla="*/ 47 w 187"/>
              <a:gd name="T41" fmla="*/ 107 h 161"/>
              <a:gd name="T42" fmla="*/ 145 w 187"/>
              <a:gd name="T43" fmla="*/ 26 h 161"/>
              <a:gd name="T44" fmla="*/ 153 w 187"/>
              <a:gd name="T45" fmla="*/ 21 h 161"/>
              <a:gd name="T46" fmla="*/ 167 w 187"/>
              <a:gd name="T47" fmla="*/ 18 h 161"/>
              <a:gd name="T48" fmla="*/ 187 w 187"/>
              <a:gd name="T49" fmla="*/ 4 h 161"/>
              <a:gd name="T50" fmla="*/ 187 w 187"/>
              <a:gd name="T51" fmla="*/ 0 h 161"/>
              <a:gd name="T52" fmla="*/ 182 w 187"/>
              <a:gd name="T53" fmla="*/ 2 h 161"/>
              <a:gd name="T54" fmla="*/ 176 w 187"/>
              <a:gd name="T55" fmla="*/ 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7" h="161">
                <a:moveTo>
                  <a:pt x="176" y="5"/>
                </a:moveTo>
                <a:lnTo>
                  <a:pt x="172" y="7"/>
                </a:lnTo>
                <a:lnTo>
                  <a:pt x="162" y="6"/>
                </a:lnTo>
                <a:lnTo>
                  <a:pt x="158" y="7"/>
                </a:lnTo>
                <a:lnTo>
                  <a:pt x="151" y="11"/>
                </a:lnTo>
                <a:lnTo>
                  <a:pt x="140" y="22"/>
                </a:lnTo>
                <a:lnTo>
                  <a:pt x="118" y="32"/>
                </a:lnTo>
                <a:lnTo>
                  <a:pt x="94" y="57"/>
                </a:lnTo>
                <a:lnTo>
                  <a:pt x="75" y="65"/>
                </a:lnTo>
                <a:lnTo>
                  <a:pt x="28" y="103"/>
                </a:lnTo>
                <a:lnTo>
                  <a:pt x="11" y="124"/>
                </a:lnTo>
                <a:lnTo>
                  <a:pt x="9" y="126"/>
                </a:lnTo>
                <a:lnTo>
                  <a:pt x="6" y="134"/>
                </a:lnTo>
                <a:lnTo>
                  <a:pt x="0" y="149"/>
                </a:lnTo>
                <a:lnTo>
                  <a:pt x="0" y="159"/>
                </a:lnTo>
                <a:lnTo>
                  <a:pt x="5" y="161"/>
                </a:lnTo>
                <a:lnTo>
                  <a:pt x="10" y="154"/>
                </a:lnTo>
                <a:lnTo>
                  <a:pt x="17" y="138"/>
                </a:lnTo>
                <a:lnTo>
                  <a:pt x="26" y="124"/>
                </a:lnTo>
                <a:lnTo>
                  <a:pt x="32" y="116"/>
                </a:lnTo>
                <a:lnTo>
                  <a:pt x="47" y="107"/>
                </a:lnTo>
                <a:lnTo>
                  <a:pt x="145" y="26"/>
                </a:lnTo>
                <a:lnTo>
                  <a:pt x="153" y="21"/>
                </a:lnTo>
                <a:lnTo>
                  <a:pt x="167" y="18"/>
                </a:lnTo>
                <a:lnTo>
                  <a:pt x="187" y="4"/>
                </a:lnTo>
                <a:lnTo>
                  <a:pt x="187" y="0"/>
                </a:lnTo>
                <a:lnTo>
                  <a:pt x="182" y="2"/>
                </a:lnTo>
                <a:lnTo>
                  <a:pt x="176"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13"/>
          <p:cNvSpPr>
            <a:spLocks/>
          </p:cNvSpPr>
          <p:nvPr/>
        </p:nvSpPr>
        <p:spPr bwMode="auto">
          <a:xfrm>
            <a:off x="14248754" y="7318463"/>
            <a:ext cx="26988" cy="17462"/>
          </a:xfrm>
          <a:custGeom>
            <a:avLst/>
            <a:gdLst>
              <a:gd name="T0" fmla="*/ 52 w 52"/>
              <a:gd name="T1" fmla="*/ 27 h 32"/>
              <a:gd name="T2" fmla="*/ 47 w 52"/>
              <a:gd name="T3" fmla="*/ 18 h 32"/>
              <a:gd name="T4" fmla="*/ 42 w 52"/>
              <a:gd name="T5" fmla="*/ 9 h 32"/>
              <a:gd name="T6" fmla="*/ 40 w 52"/>
              <a:gd name="T7" fmla="*/ 7 h 32"/>
              <a:gd name="T8" fmla="*/ 42 w 52"/>
              <a:gd name="T9" fmla="*/ 5 h 32"/>
              <a:gd name="T10" fmla="*/ 40 w 52"/>
              <a:gd name="T11" fmla="*/ 4 h 32"/>
              <a:gd name="T12" fmla="*/ 37 w 52"/>
              <a:gd name="T13" fmla="*/ 2 h 32"/>
              <a:gd name="T14" fmla="*/ 29 w 52"/>
              <a:gd name="T15" fmla="*/ 2 h 32"/>
              <a:gd name="T16" fmla="*/ 16 w 52"/>
              <a:gd name="T17" fmla="*/ 0 h 32"/>
              <a:gd name="T18" fmla="*/ 10 w 52"/>
              <a:gd name="T19" fmla="*/ 0 h 32"/>
              <a:gd name="T20" fmla="*/ 12 w 52"/>
              <a:gd name="T21" fmla="*/ 5 h 32"/>
              <a:gd name="T22" fmla="*/ 12 w 52"/>
              <a:gd name="T23" fmla="*/ 7 h 32"/>
              <a:gd name="T24" fmla="*/ 11 w 52"/>
              <a:gd name="T25" fmla="*/ 9 h 32"/>
              <a:gd name="T26" fmla="*/ 10 w 52"/>
              <a:gd name="T27" fmla="*/ 12 h 32"/>
              <a:gd name="T28" fmla="*/ 7 w 52"/>
              <a:gd name="T29" fmla="*/ 11 h 32"/>
              <a:gd name="T30" fmla="*/ 5 w 52"/>
              <a:gd name="T31" fmla="*/ 9 h 32"/>
              <a:gd name="T32" fmla="*/ 0 w 52"/>
              <a:gd name="T33" fmla="*/ 12 h 32"/>
              <a:gd name="T34" fmla="*/ 5 w 52"/>
              <a:gd name="T35" fmla="*/ 22 h 32"/>
              <a:gd name="T36" fmla="*/ 8 w 52"/>
              <a:gd name="T37" fmla="*/ 25 h 32"/>
              <a:gd name="T38" fmla="*/ 11 w 52"/>
              <a:gd name="T39" fmla="*/ 26 h 32"/>
              <a:gd name="T40" fmla="*/ 18 w 52"/>
              <a:gd name="T41" fmla="*/ 26 h 32"/>
              <a:gd name="T42" fmla="*/ 22 w 52"/>
              <a:gd name="T43" fmla="*/ 28 h 32"/>
              <a:gd name="T44" fmla="*/ 26 w 52"/>
              <a:gd name="T45" fmla="*/ 22 h 32"/>
              <a:gd name="T46" fmla="*/ 32 w 52"/>
              <a:gd name="T47" fmla="*/ 22 h 32"/>
              <a:gd name="T48" fmla="*/ 52 w 52"/>
              <a:gd name="T49" fmla="*/ 32 h 32"/>
              <a:gd name="T50" fmla="*/ 52 w 5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32">
                <a:moveTo>
                  <a:pt x="52" y="27"/>
                </a:moveTo>
                <a:lnTo>
                  <a:pt x="47" y="18"/>
                </a:lnTo>
                <a:lnTo>
                  <a:pt x="42" y="9"/>
                </a:lnTo>
                <a:lnTo>
                  <a:pt x="40" y="7"/>
                </a:lnTo>
                <a:lnTo>
                  <a:pt x="42" y="5"/>
                </a:lnTo>
                <a:lnTo>
                  <a:pt x="40" y="4"/>
                </a:lnTo>
                <a:lnTo>
                  <a:pt x="37" y="2"/>
                </a:lnTo>
                <a:lnTo>
                  <a:pt x="29" y="2"/>
                </a:lnTo>
                <a:lnTo>
                  <a:pt x="16" y="0"/>
                </a:lnTo>
                <a:lnTo>
                  <a:pt x="10" y="0"/>
                </a:lnTo>
                <a:lnTo>
                  <a:pt x="12" y="5"/>
                </a:lnTo>
                <a:lnTo>
                  <a:pt x="12" y="7"/>
                </a:lnTo>
                <a:lnTo>
                  <a:pt x="11" y="9"/>
                </a:lnTo>
                <a:lnTo>
                  <a:pt x="10" y="12"/>
                </a:lnTo>
                <a:lnTo>
                  <a:pt x="7" y="11"/>
                </a:lnTo>
                <a:lnTo>
                  <a:pt x="5" y="9"/>
                </a:lnTo>
                <a:lnTo>
                  <a:pt x="0" y="12"/>
                </a:lnTo>
                <a:lnTo>
                  <a:pt x="5" y="22"/>
                </a:lnTo>
                <a:lnTo>
                  <a:pt x="8" y="25"/>
                </a:lnTo>
                <a:lnTo>
                  <a:pt x="11" y="26"/>
                </a:lnTo>
                <a:lnTo>
                  <a:pt x="18" y="26"/>
                </a:lnTo>
                <a:lnTo>
                  <a:pt x="22" y="28"/>
                </a:lnTo>
                <a:lnTo>
                  <a:pt x="26" y="22"/>
                </a:lnTo>
                <a:lnTo>
                  <a:pt x="32" y="22"/>
                </a:lnTo>
                <a:lnTo>
                  <a:pt x="52" y="32"/>
                </a:lnTo>
                <a:lnTo>
                  <a:pt x="52"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 name="Freeform 14"/>
          <p:cNvSpPr>
            <a:spLocks noEditPoints="1"/>
          </p:cNvSpPr>
          <p:nvPr/>
        </p:nvSpPr>
        <p:spPr bwMode="auto">
          <a:xfrm>
            <a:off x="12627916" y="7810588"/>
            <a:ext cx="1193800" cy="830262"/>
          </a:xfrm>
          <a:custGeom>
            <a:avLst/>
            <a:gdLst>
              <a:gd name="T0" fmla="*/ 2154 w 2255"/>
              <a:gd name="T1" fmla="*/ 585 h 1569"/>
              <a:gd name="T2" fmla="*/ 2210 w 2255"/>
              <a:gd name="T3" fmla="*/ 548 h 1569"/>
              <a:gd name="T4" fmla="*/ 2158 w 2255"/>
              <a:gd name="T5" fmla="*/ 469 h 1569"/>
              <a:gd name="T6" fmla="*/ 2151 w 2255"/>
              <a:gd name="T7" fmla="*/ 366 h 1569"/>
              <a:gd name="T8" fmla="*/ 2080 w 2255"/>
              <a:gd name="T9" fmla="*/ 153 h 1569"/>
              <a:gd name="T10" fmla="*/ 2083 w 2255"/>
              <a:gd name="T11" fmla="*/ 75 h 1569"/>
              <a:gd name="T12" fmla="*/ 2156 w 2255"/>
              <a:gd name="T13" fmla="*/ 99 h 1569"/>
              <a:gd name="T14" fmla="*/ 2005 w 2255"/>
              <a:gd name="T15" fmla="*/ 16 h 1569"/>
              <a:gd name="T16" fmla="*/ 1952 w 2255"/>
              <a:gd name="T17" fmla="*/ 9 h 1569"/>
              <a:gd name="T18" fmla="*/ 1810 w 2255"/>
              <a:gd name="T19" fmla="*/ 91 h 1569"/>
              <a:gd name="T20" fmla="*/ 1633 w 2255"/>
              <a:gd name="T21" fmla="*/ 30 h 1569"/>
              <a:gd name="T22" fmla="*/ 1496 w 2255"/>
              <a:gd name="T23" fmla="*/ 35 h 1569"/>
              <a:gd name="T24" fmla="*/ 1443 w 2255"/>
              <a:gd name="T25" fmla="*/ 64 h 1569"/>
              <a:gd name="T26" fmla="*/ 1361 w 2255"/>
              <a:gd name="T27" fmla="*/ 24 h 1569"/>
              <a:gd name="T28" fmla="*/ 1311 w 2255"/>
              <a:gd name="T29" fmla="*/ 70 h 1569"/>
              <a:gd name="T30" fmla="*/ 1232 w 2255"/>
              <a:gd name="T31" fmla="*/ 131 h 1569"/>
              <a:gd name="T32" fmla="*/ 1188 w 2255"/>
              <a:gd name="T33" fmla="*/ 135 h 1569"/>
              <a:gd name="T34" fmla="*/ 1130 w 2255"/>
              <a:gd name="T35" fmla="*/ 134 h 1569"/>
              <a:gd name="T36" fmla="*/ 1053 w 2255"/>
              <a:gd name="T37" fmla="*/ 214 h 1569"/>
              <a:gd name="T38" fmla="*/ 1007 w 2255"/>
              <a:gd name="T39" fmla="*/ 325 h 1569"/>
              <a:gd name="T40" fmla="*/ 967 w 2255"/>
              <a:gd name="T41" fmla="*/ 288 h 1569"/>
              <a:gd name="T42" fmla="*/ 752 w 2255"/>
              <a:gd name="T43" fmla="*/ 277 h 1569"/>
              <a:gd name="T44" fmla="*/ 568 w 2255"/>
              <a:gd name="T45" fmla="*/ 210 h 1569"/>
              <a:gd name="T46" fmla="*/ 353 w 2255"/>
              <a:gd name="T47" fmla="*/ 174 h 1569"/>
              <a:gd name="T48" fmla="*/ 200 w 2255"/>
              <a:gd name="T49" fmla="*/ 124 h 1569"/>
              <a:gd name="T50" fmla="*/ 54 w 2255"/>
              <a:gd name="T51" fmla="*/ 242 h 1569"/>
              <a:gd name="T52" fmla="*/ 38 w 2255"/>
              <a:gd name="T53" fmla="*/ 352 h 1569"/>
              <a:gd name="T54" fmla="*/ 6 w 2255"/>
              <a:gd name="T55" fmla="*/ 524 h 1569"/>
              <a:gd name="T56" fmla="*/ 62 w 2255"/>
              <a:gd name="T57" fmla="*/ 545 h 1569"/>
              <a:gd name="T58" fmla="*/ 170 w 2255"/>
              <a:gd name="T59" fmla="*/ 531 h 1569"/>
              <a:gd name="T60" fmla="*/ 302 w 2255"/>
              <a:gd name="T61" fmla="*/ 548 h 1569"/>
              <a:gd name="T62" fmla="*/ 346 w 2255"/>
              <a:gd name="T63" fmla="*/ 566 h 1569"/>
              <a:gd name="T64" fmla="*/ 442 w 2255"/>
              <a:gd name="T65" fmla="*/ 575 h 1569"/>
              <a:gd name="T66" fmla="*/ 552 w 2255"/>
              <a:gd name="T67" fmla="*/ 591 h 1569"/>
              <a:gd name="T68" fmla="*/ 596 w 2255"/>
              <a:gd name="T69" fmla="*/ 585 h 1569"/>
              <a:gd name="T70" fmla="*/ 652 w 2255"/>
              <a:gd name="T71" fmla="*/ 608 h 1569"/>
              <a:gd name="T72" fmla="*/ 760 w 2255"/>
              <a:gd name="T73" fmla="*/ 652 h 1569"/>
              <a:gd name="T74" fmla="*/ 837 w 2255"/>
              <a:gd name="T75" fmla="*/ 713 h 1569"/>
              <a:gd name="T76" fmla="*/ 920 w 2255"/>
              <a:gd name="T77" fmla="*/ 698 h 1569"/>
              <a:gd name="T78" fmla="*/ 1007 w 2255"/>
              <a:gd name="T79" fmla="*/ 763 h 1569"/>
              <a:gd name="T80" fmla="*/ 1090 w 2255"/>
              <a:gd name="T81" fmla="*/ 826 h 1569"/>
              <a:gd name="T82" fmla="*/ 1223 w 2255"/>
              <a:gd name="T83" fmla="*/ 974 h 1569"/>
              <a:gd name="T84" fmla="*/ 1321 w 2255"/>
              <a:gd name="T85" fmla="*/ 1093 h 1569"/>
              <a:gd name="T86" fmla="*/ 1519 w 2255"/>
              <a:gd name="T87" fmla="*/ 1161 h 1569"/>
              <a:gd name="T88" fmla="*/ 1613 w 2255"/>
              <a:gd name="T89" fmla="*/ 1153 h 1569"/>
              <a:gd name="T90" fmla="*/ 1701 w 2255"/>
              <a:gd name="T91" fmla="*/ 1188 h 1569"/>
              <a:gd name="T92" fmla="*/ 1651 w 2255"/>
              <a:gd name="T93" fmla="*/ 1256 h 1569"/>
              <a:gd name="T94" fmla="*/ 1618 w 2255"/>
              <a:gd name="T95" fmla="*/ 1289 h 1569"/>
              <a:gd name="T96" fmla="*/ 1584 w 2255"/>
              <a:gd name="T97" fmla="*/ 1449 h 1569"/>
              <a:gd name="T98" fmla="*/ 1527 w 2255"/>
              <a:gd name="T99" fmla="*/ 1485 h 1569"/>
              <a:gd name="T100" fmla="*/ 1569 w 2255"/>
              <a:gd name="T101" fmla="*/ 1566 h 1569"/>
              <a:gd name="T102" fmla="*/ 1598 w 2255"/>
              <a:gd name="T103" fmla="*/ 1502 h 1569"/>
              <a:gd name="T104" fmla="*/ 1974 w 2255"/>
              <a:gd name="T105" fmla="*/ 1270 h 1569"/>
              <a:gd name="T106" fmla="*/ 2059 w 2255"/>
              <a:gd name="T107" fmla="*/ 1158 h 1569"/>
              <a:gd name="T108" fmla="*/ 2071 w 2255"/>
              <a:gd name="T109" fmla="*/ 1096 h 1569"/>
              <a:gd name="T110" fmla="*/ 2124 w 2255"/>
              <a:gd name="T111" fmla="*/ 1069 h 1569"/>
              <a:gd name="T112" fmla="*/ 2174 w 2255"/>
              <a:gd name="T113" fmla="*/ 878 h 1569"/>
              <a:gd name="T114" fmla="*/ 2149 w 2255"/>
              <a:gd name="T115" fmla="*/ 786 h 1569"/>
              <a:gd name="T116" fmla="*/ 2196 w 2255"/>
              <a:gd name="T117" fmla="*/ 670 h 1569"/>
              <a:gd name="T118" fmla="*/ 2193 w 2255"/>
              <a:gd name="T119" fmla="*/ 754 h 1569"/>
              <a:gd name="T120" fmla="*/ 2228 w 2255"/>
              <a:gd name="T121" fmla="*/ 762 h 1569"/>
              <a:gd name="T122" fmla="*/ 2128 w 2255"/>
              <a:gd name="T123" fmla="*/ 142 h 1569"/>
              <a:gd name="T124" fmla="*/ 2208 w 2255"/>
              <a:gd name="T125" fmla="*/ 121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5" h="1569">
                <a:moveTo>
                  <a:pt x="2147" y="678"/>
                </a:moveTo>
                <a:lnTo>
                  <a:pt x="2151" y="674"/>
                </a:lnTo>
                <a:lnTo>
                  <a:pt x="2157" y="670"/>
                </a:lnTo>
                <a:lnTo>
                  <a:pt x="2161" y="668"/>
                </a:lnTo>
                <a:lnTo>
                  <a:pt x="2166" y="667"/>
                </a:lnTo>
                <a:lnTo>
                  <a:pt x="2170" y="664"/>
                </a:lnTo>
                <a:lnTo>
                  <a:pt x="2171" y="659"/>
                </a:lnTo>
                <a:lnTo>
                  <a:pt x="2172" y="654"/>
                </a:lnTo>
                <a:lnTo>
                  <a:pt x="2172" y="649"/>
                </a:lnTo>
                <a:lnTo>
                  <a:pt x="2174" y="646"/>
                </a:lnTo>
                <a:lnTo>
                  <a:pt x="2177" y="641"/>
                </a:lnTo>
                <a:lnTo>
                  <a:pt x="2178" y="643"/>
                </a:lnTo>
                <a:lnTo>
                  <a:pt x="2182" y="650"/>
                </a:lnTo>
                <a:lnTo>
                  <a:pt x="2181" y="629"/>
                </a:lnTo>
                <a:lnTo>
                  <a:pt x="2179" y="621"/>
                </a:lnTo>
                <a:lnTo>
                  <a:pt x="2173" y="615"/>
                </a:lnTo>
                <a:lnTo>
                  <a:pt x="2159" y="613"/>
                </a:lnTo>
                <a:lnTo>
                  <a:pt x="2158" y="613"/>
                </a:lnTo>
                <a:lnTo>
                  <a:pt x="2157" y="610"/>
                </a:lnTo>
                <a:lnTo>
                  <a:pt x="2154" y="592"/>
                </a:lnTo>
                <a:lnTo>
                  <a:pt x="2154" y="585"/>
                </a:lnTo>
                <a:lnTo>
                  <a:pt x="2154" y="582"/>
                </a:lnTo>
                <a:lnTo>
                  <a:pt x="2157" y="579"/>
                </a:lnTo>
                <a:lnTo>
                  <a:pt x="2159" y="575"/>
                </a:lnTo>
                <a:lnTo>
                  <a:pt x="2173" y="564"/>
                </a:lnTo>
                <a:lnTo>
                  <a:pt x="2175" y="562"/>
                </a:lnTo>
                <a:lnTo>
                  <a:pt x="2179" y="561"/>
                </a:lnTo>
                <a:lnTo>
                  <a:pt x="2186" y="556"/>
                </a:lnTo>
                <a:lnTo>
                  <a:pt x="2190" y="556"/>
                </a:lnTo>
                <a:lnTo>
                  <a:pt x="2196" y="558"/>
                </a:lnTo>
                <a:lnTo>
                  <a:pt x="2199" y="563"/>
                </a:lnTo>
                <a:lnTo>
                  <a:pt x="2196" y="566"/>
                </a:lnTo>
                <a:lnTo>
                  <a:pt x="2190" y="569"/>
                </a:lnTo>
                <a:lnTo>
                  <a:pt x="2193" y="573"/>
                </a:lnTo>
                <a:lnTo>
                  <a:pt x="2196" y="575"/>
                </a:lnTo>
                <a:lnTo>
                  <a:pt x="2201" y="572"/>
                </a:lnTo>
                <a:lnTo>
                  <a:pt x="2207" y="571"/>
                </a:lnTo>
                <a:lnTo>
                  <a:pt x="2209" y="569"/>
                </a:lnTo>
                <a:lnTo>
                  <a:pt x="2209" y="563"/>
                </a:lnTo>
                <a:lnTo>
                  <a:pt x="2204" y="552"/>
                </a:lnTo>
                <a:lnTo>
                  <a:pt x="2208" y="550"/>
                </a:lnTo>
                <a:lnTo>
                  <a:pt x="2210" y="548"/>
                </a:lnTo>
                <a:lnTo>
                  <a:pt x="2214" y="543"/>
                </a:lnTo>
                <a:lnTo>
                  <a:pt x="2204" y="541"/>
                </a:lnTo>
                <a:lnTo>
                  <a:pt x="2201" y="533"/>
                </a:lnTo>
                <a:lnTo>
                  <a:pt x="2196" y="528"/>
                </a:lnTo>
                <a:lnTo>
                  <a:pt x="2189" y="531"/>
                </a:lnTo>
                <a:lnTo>
                  <a:pt x="2187" y="536"/>
                </a:lnTo>
                <a:lnTo>
                  <a:pt x="2185" y="541"/>
                </a:lnTo>
                <a:lnTo>
                  <a:pt x="2182" y="544"/>
                </a:lnTo>
                <a:lnTo>
                  <a:pt x="2177" y="547"/>
                </a:lnTo>
                <a:lnTo>
                  <a:pt x="2171" y="545"/>
                </a:lnTo>
                <a:lnTo>
                  <a:pt x="2167" y="541"/>
                </a:lnTo>
                <a:lnTo>
                  <a:pt x="2159" y="520"/>
                </a:lnTo>
                <a:lnTo>
                  <a:pt x="2160" y="515"/>
                </a:lnTo>
                <a:lnTo>
                  <a:pt x="2164" y="512"/>
                </a:lnTo>
                <a:lnTo>
                  <a:pt x="2167" y="494"/>
                </a:lnTo>
                <a:lnTo>
                  <a:pt x="2172" y="487"/>
                </a:lnTo>
                <a:lnTo>
                  <a:pt x="2173" y="479"/>
                </a:lnTo>
                <a:lnTo>
                  <a:pt x="2165" y="470"/>
                </a:lnTo>
                <a:lnTo>
                  <a:pt x="2165" y="471"/>
                </a:lnTo>
                <a:lnTo>
                  <a:pt x="2161" y="471"/>
                </a:lnTo>
                <a:lnTo>
                  <a:pt x="2158" y="469"/>
                </a:lnTo>
                <a:lnTo>
                  <a:pt x="2154" y="464"/>
                </a:lnTo>
                <a:lnTo>
                  <a:pt x="2153" y="460"/>
                </a:lnTo>
                <a:lnTo>
                  <a:pt x="2154" y="443"/>
                </a:lnTo>
                <a:lnTo>
                  <a:pt x="2154" y="441"/>
                </a:lnTo>
                <a:lnTo>
                  <a:pt x="2157" y="437"/>
                </a:lnTo>
                <a:lnTo>
                  <a:pt x="2157" y="434"/>
                </a:lnTo>
                <a:lnTo>
                  <a:pt x="2156" y="431"/>
                </a:lnTo>
                <a:lnTo>
                  <a:pt x="2152" y="427"/>
                </a:lnTo>
                <a:lnTo>
                  <a:pt x="2151" y="424"/>
                </a:lnTo>
                <a:lnTo>
                  <a:pt x="2151" y="409"/>
                </a:lnTo>
                <a:lnTo>
                  <a:pt x="2151" y="403"/>
                </a:lnTo>
                <a:lnTo>
                  <a:pt x="2153" y="396"/>
                </a:lnTo>
                <a:lnTo>
                  <a:pt x="2158" y="388"/>
                </a:lnTo>
                <a:lnTo>
                  <a:pt x="2164" y="382"/>
                </a:lnTo>
                <a:lnTo>
                  <a:pt x="2168" y="378"/>
                </a:lnTo>
                <a:lnTo>
                  <a:pt x="2171" y="373"/>
                </a:lnTo>
                <a:lnTo>
                  <a:pt x="2172" y="369"/>
                </a:lnTo>
                <a:lnTo>
                  <a:pt x="2170" y="365"/>
                </a:lnTo>
                <a:lnTo>
                  <a:pt x="2165" y="364"/>
                </a:lnTo>
                <a:lnTo>
                  <a:pt x="2156" y="366"/>
                </a:lnTo>
                <a:lnTo>
                  <a:pt x="2151" y="366"/>
                </a:lnTo>
                <a:lnTo>
                  <a:pt x="2133" y="352"/>
                </a:lnTo>
                <a:lnTo>
                  <a:pt x="2130" y="348"/>
                </a:lnTo>
                <a:lnTo>
                  <a:pt x="2129" y="343"/>
                </a:lnTo>
                <a:lnTo>
                  <a:pt x="2128" y="316"/>
                </a:lnTo>
                <a:lnTo>
                  <a:pt x="2131" y="286"/>
                </a:lnTo>
                <a:lnTo>
                  <a:pt x="2136" y="268"/>
                </a:lnTo>
                <a:lnTo>
                  <a:pt x="2157" y="223"/>
                </a:lnTo>
                <a:lnTo>
                  <a:pt x="2159" y="213"/>
                </a:lnTo>
                <a:lnTo>
                  <a:pt x="2156" y="209"/>
                </a:lnTo>
                <a:lnTo>
                  <a:pt x="2151" y="207"/>
                </a:lnTo>
                <a:lnTo>
                  <a:pt x="2147" y="204"/>
                </a:lnTo>
                <a:lnTo>
                  <a:pt x="2146" y="200"/>
                </a:lnTo>
                <a:lnTo>
                  <a:pt x="2145" y="195"/>
                </a:lnTo>
                <a:lnTo>
                  <a:pt x="2144" y="189"/>
                </a:lnTo>
                <a:lnTo>
                  <a:pt x="2142" y="185"/>
                </a:lnTo>
                <a:lnTo>
                  <a:pt x="2138" y="183"/>
                </a:lnTo>
                <a:lnTo>
                  <a:pt x="2112" y="170"/>
                </a:lnTo>
                <a:lnTo>
                  <a:pt x="2109" y="167"/>
                </a:lnTo>
                <a:lnTo>
                  <a:pt x="2105" y="159"/>
                </a:lnTo>
                <a:lnTo>
                  <a:pt x="2097" y="155"/>
                </a:lnTo>
                <a:lnTo>
                  <a:pt x="2080" y="153"/>
                </a:lnTo>
                <a:lnTo>
                  <a:pt x="2083" y="148"/>
                </a:lnTo>
                <a:lnTo>
                  <a:pt x="2087" y="146"/>
                </a:lnTo>
                <a:lnTo>
                  <a:pt x="2092" y="146"/>
                </a:lnTo>
                <a:lnTo>
                  <a:pt x="2097" y="146"/>
                </a:lnTo>
                <a:lnTo>
                  <a:pt x="2089" y="133"/>
                </a:lnTo>
                <a:lnTo>
                  <a:pt x="2093" y="133"/>
                </a:lnTo>
                <a:lnTo>
                  <a:pt x="2096" y="131"/>
                </a:lnTo>
                <a:lnTo>
                  <a:pt x="2097" y="127"/>
                </a:lnTo>
                <a:lnTo>
                  <a:pt x="2096" y="122"/>
                </a:lnTo>
                <a:lnTo>
                  <a:pt x="2095" y="118"/>
                </a:lnTo>
                <a:lnTo>
                  <a:pt x="2097" y="106"/>
                </a:lnTo>
                <a:lnTo>
                  <a:pt x="2096" y="100"/>
                </a:lnTo>
                <a:lnTo>
                  <a:pt x="2095" y="99"/>
                </a:lnTo>
                <a:lnTo>
                  <a:pt x="2094" y="97"/>
                </a:lnTo>
                <a:lnTo>
                  <a:pt x="2095" y="91"/>
                </a:lnTo>
                <a:lnTo>
                  <a:pt x="2094" y="87"/>
                </a:lnTo>
                <a:lnTo>
                  <a:pt x="2090" y="86"/>
                </a:lnTo>
                <a:lnTo>
                  <a:pt x="2088" y="85"/>
                </a:lnTo>
                <a:lnTo>
                  <a:pt x="2087" y="84"/>
                </a:lnTo>
                <a:lnTo>
                  <a:pt x="2085" y="79"/>
                </a:lnTo>
                <a:lnTo>
                  <a:pt x="2083" y="75"/>
                </a:lnTo>
                <a:lnTo>
                  <a:pt x="2083" y="70"/>
                </a:lnTo>
                <a:lnTo>
                  <a:pt x="2087" y="64"/>
                </a:lnTo>
                <a:lnTo>
                  <a:pt x="2081" y="54"/>
                </a:lnTo>
                <a:lnTo>
                  <a:pt x="2081" y="44"/>
                </a:lnTo>
                <a:lnTo>
                  <a:pt x="2085" y="42"/>
                </a:lnTo>
                <a:lnTo>
                  <a:pt x="2087" y="55"/>
                </a:lnTo>
                <a:lnTo>
                  <a:pt x="2092" y="59"/>
                </a:lnTo>
                <a:lnTo>
                  <a:pt x="2092" y="63"/>
                </a:lnTo>
                <a:lnTo>
                  <a:pt x="2093" y="72"/>
                </a:lnTo>
                <a:lnTo>
                  <a:pt x="2095" y="80"/>
                </a:lnTo>
                <a:lnTo>
                  <a:pt x="2100" y="92"/>
                </a:lnTo>
                <a:lnTo>
                  <a:pt x="2102" y="99"/>
                </a:lnTo>
                <a:lnTo>
                  <a:pt x="2103" y="110"/>
                </a:lnTo>
                <a:lnTo>
                  <a:pt x="2107" y="115"/>
                </a:lnTo>
                <a:lnTo>
                  <a:pt x="2116" y="120"/>
                </a:lnTo>
                <a:lnTo>
                  <a:pt x="2126" y="121"/>
                </a:lnTo>
                <a:lnTo>
                  <a:pt x="2135" y="121"/>
                </a:lnTo>
                <a:lnTo>
                  <a:pt x="2139" y="117"/>
                </a:lnTo>
                <a:lnTo>
                  <a:pt x="2143" y="108"/>
                </a:lnTo>
                <a:lnTo>
                  <a:pt x="2147" y="101"/>
                </a:lnTo>
                <a:lnTo>
                  <a:pt x="2156" y="99"/>
                </a:lnTo>
                <a:lnTo>
                  <a:pt x="2165" y="97"/>
                </a:lnTo>
                <a:lnTo>
                  <a:pt x="2170" y="92"/>
                </a:lnTo>
                <a:lnTo>
                  <a:pt x="2170" y="85"/>
                </a:lnTo>
                <a:lnTo>
                  <a:pt x="2163" y="45"/>
                </a:lnTo>
                <a:lnTo>
                  <a:pt x="2158" y="37"/>
                </a:lnTo>
                <a:lnTo>
                  <a:pt x="2157" y="31"/>
                </a:lnTo>
                <a:lnTo>
                  <a:pt x="2160" y="23"/>
                </a:lnTo>
                <a:lnTo>
                  <a:pt x="2168" y="11"/>
                </a:lnTo>
                <a:lnTo>
                  <a:pt x="2170" y="5"/>
                </a:lnTo>
                <a:lnTo>
                  <a:pt x="2168" y="5"/>
                </a:lnTo>
                <a:lnTo>
                  <a:pt x="2158" y="6"/>
                </a:lnTo>
                <a:lnTo>
                  <a:pt x="2152" y="5"/>
                </a:lnTo>
                <a:lnTo>
                  <a:pt x="2142" y="0"/>
                </a:lnTo>
                <a:lnTo>
                  <a:pt x="2031" y="4"/>
                </a:lnTo>
                <a:lnTo>
                  <a:pt x="2029" y="5"/>
                </a:lnTo>
                <a:lnTo>
                  <a:pt x="2027" y="6"/>
                </a:lnTo>
                <a:lnTo>
                  <a:pt x="2026" y="8"/>
                </a:lnTo>
                <a:lnTo>
                  <a:pt x="2025" y="12"/>
                </a:lnTo>
                <a:lnTo>
                  <a:pt x="2019" y="16"/>
                </a:lnTo>
                <a:lnTo>
                  <a:pt x="2011" y="16"/>
                </a:lnTo>
                <a:lnTo>
                  <a:pt x="2005" y="16"/>
                </a:lnTo>
                <a:lnTo>
                  <a:pt x="1996" y="19"/>
                </a:lnTo>
                <a:lnTo>
                  <a:pt x="1987" y="14"/>
                </a:lnTo>
                <a:lnTo>
                  <a:pt x="1983" y="13"/>
                </a:lnTo>
                <a:lnTo>
                  <a:pt x="1983" y="14"/>
                </a:lnTo>
                <a:lnTo>
                  <a:pt x="1982" y="15"/>
                </a:lnTo>
                <a:lnTo>
                  <a:pt x="1981" y="18"/>
                </a:lnTo>
                <a:lnTo>
                  <a:pt x="1980" y="20"/>
                </a:lnTo>
                <a:lnTo>
                  <a:pt x="1977" y="21"/>
                </a:lnTo>
                <a:lnTo>
                  <a:pt x="1975" y="21"/>
                </a:lnTo>
                <a:lnTo>
                  <a:pt x="1969" y="18"/>
                </a:lnTo>
                <a:lnTo>
                  <a:pt x="1966" y="18"/>
                </a:lnTo>
                <a:lnTo>
                  <a:pt x="1960" y="21"/>
                </a:lnTo>
                <a:lnTo>
                  <a:pt x="1956" y="20"/>
                </a:lnTo>
                <a:lnTo>
                  <a:pt x="1955" y="19"/>
                </a:lnTo>
                <a:lnTo>
                  <a:pt x="1954" y="18"/>
                </a:lnTo>
                <a:lnTo>
                  <a:pt x="1954" y="15"/>
                </a:lnTo>
                <a:lnTo>
                  <a:pt x="1954" y="13"/>
                </a:lnTo>
                <a:lnTo>
                  <a:pt x="1954" y="13"/>
                </a:lnTo>
                <a:lnTo>
                  <a:pt x="1954" y="13"/>
                </a:lnTo>
                <a:lnTo>
                  <a:pt x="1954" y="12"/>
                </a:lnTo>
                <a:lnTo>
                  <a:pt x="1952" y="9"/>
                </a:lnTo>
                <a:lnTo>
                  <a:pt x="1949" y="9"/>
                </a:lnTo>
                <a:lnTo>
                  <a:pt x="1947" y="11"/>
                </a:lnTo>
                <a:lnTo>
                  <a:pt x="1946" y="12"/>
                </a:lnTo>
                <a:lnTo>
                  <a:pt x="1944" y="13"/>
                </a:lnTo>
                <a:lnTo>
                  <a:pt x="1944" y="13"/>
                </a:lnTo>
                <a:lnTo>
                  <a:pt x="1944" y="14"/>
                </a:lnTo>
                <a:lnTo>
                  <a:pt x="1941" y="15"/>
                </a:lnTo>
                <a:lnTo>
                  <a:pt x="1939" y="16"/>
                </a:lnTo>
                <a:lnTo>
                  <a:pt x="1925" y="19"/>
                </a:lnTo>
                <a:lnTo>
                  <a:pt x="1916" y="22"/>
                </a:lnTo>
                <a:lnTo>
                  <a:pt x="1909" y="26"/>
                </a:lnTo>
                <a:lnTo>
                  <a:pt x="1899" y="33"/>
                </a:lnTo>
                <a:lnTo>
                  <a:pt x="1894" y="40"/>
                </a:lnTo>
                <a:lnTo>
                  <a:pt x="1882" y="56"/>
                </a:lnTo>
                <a:lnTo>
                  <a:pt x="1878" y="59"/>
                </a:lnTo>
                <a:lnTo>
                  <a:pt x="1875" y="62"/>
                </a:lnTo>
                <a:lnTo>
                  <a:pt x="1842" y="80"/>
                </a:lnTo>
                <a:lnTo>
                  <a:pt x="1821" y="87"/>
                </a:lnTo>
                <a:lnTo>
                  <a:pt x="1816" y="89"/>
                </a:lnTo>
                <a:lnTo>
                  <a:pt x="1812" y="90"/>
                </a:lnTo>
                <a:lnTo>
                  <a:pt x="1810" y="91"/>
                </a:lnTo>
                <a:lnTo>
                  <a:pt x="1806" y="93"/>
                </a:lnTo>
                <a:lnTo>
                  <a:pt x="1803" y="97"/>
                </a:lnTo>
                <a:lnTo>
                  <a:pt x="1800" y="101"/>
                </a:lnTo>
                <a:lnTo>
                  <a:pt x="1798" y="111"/>
                </a:lnTo>
                <a:lnTo>
                  <a:pt x="1796" y="114"/>
                </a:lnTo>
                <a:lnTo>
                  <a:pt x="1785" y="118"/>
                </a:lnTo>
                <a:lnTo>
                  <a:pt x="1770" y="118"/>
                </a:lnTo>
                <a:lnTo>
                  <a:pt x="1758" y="117"/>
                </a:lnTo>
                <a:lnTo>
                  <a:pt x="1751" y="115"/>
                </a:lnTo>
                <a:lnTo>
                  <a:pt x="1722" y="101"/>
                </a:lnTo>
                <a:lnTo>
                  <a:pt x="1699" y="86"/>
                </a:lnTo>
                <a:lnTo>
                  <a:pt x="1697" y="84"/>
                </a:lnTo>
                <a:lnTo>
                  <a:pt x="1696" y="78"/>
                </a:lnTo>
                <a:lnTo>
                  <a:pt x="1693" y="75"/>
                </a:lnTo>
                <a:lnTo>
                  <a:pt x="1687" y="70"/>
                </a:lnTo>
                <a:lnTo>
                  <a:pt x="1661" y="54"/>
                </a:lnTo>
                <a:lnTo>
                  <a:pt x="1654" y="49"/>
                </a:lnTo>
                <a:lnTo>
                  <a:pt x="1648" y="42"/>
                </a:lnTo>
                <a:lnTo>
                  <a:pt x="1645" y="41"/>
                </a:lnTo>
                <a:lnTo>
                  <a:pt x="1640" y="35"/>
                </a:lnTo>
                <a:lnTo>
                  <a:pt x="1633" y="30"/>
                </a:lnTo>
                <a:lnTo>
                  <a:pt x="1629" y="28"/>
                </a:lnTo>
                <a:lnTo>
                  <a:pt x="1625" y="27"/>
                </a:lnTo>
                <a:lnTo>
                  <a:pt x="1619" y="27"/>
                </a:lnTo>
                <a:lnTo>
                  <a:pt x="1614" y="26"/>
                </a:lnTo>
                <a:lnTo>
                  <a:pt x="1612" y="23"/>
                </a:lnTo>
                <a:lnTo>
                  <a:pt x="1609" y="21"/>
                </a:lnTo>
                <a:lnTo>
                  <a:pt x="1607" y="20"/>
                </a:lnTo>
                <a:lnTo>
                  <a:pt x="1605" y="19"/>
                </a:lnTo>
                <a:lnTo>
                  <a:pt x="1599" y="20"/>
                </a:lnTo>
                <a:lnTo>
                  <a:pt x="1587" y="19"/>
                </a:lnTo>
                <a:lnTo>
                  <a:pt x="1581" y="22"/>
                </a:lnTo>
                <a:lnTo>
                  <a:pt x="1579" y="24"/>
                </a:lnTo>
                <a:lnTo>
                  <a:pt x="1574" y="27"/>
                </a:lnTo>
                <a:lnTo>
                  <a:pt x="1537" y="34"/>
                </a:lnTo>
                <a:lnTo>
                  <a:pt x="1523" y="33"/>
                </a:lnTo>
                <a:lnTo>
                  <a:pt x="1519" y="34"/>
                </a:lnTo>
                <a:lnTo>
                  <a:pt x="1513" y="36"/>
                </a:lnTo>
                <a:lnTo>
                  <a:pt x="1509" y="37"/>
                </a:lnTo>
                <a:lnTo>
                  <a:pt x="1506" y="37"/>
                </a:lnTo>
                <a:lnTo>
                  <a:pt x="1499" y="36"/>
                </a:lnTo>
                <a:lnTo>
                  <a:pt x="1496" y="35"/>
                </a:lnTo>
                <a:lnTo>
                  <a:pt x="1494" y="34"/>
                </a:lnTo>
                <a:lnTo>
                  <a:pt x="1493" y="33"/>
                </a:lnTo>
                <a:lnTo>
                  <a:pt x="1488" y="31"/>
                </a:lnTo>
                <a:lnTo>
                  <a:pt x="1484" y="30"/>
                </a:lnTo>
                <a:lnTo>
                  <a:pt x="1473" y="30"/>
                </a:lnTo>
                <a:lnTo>
                  <a:pt x="1467" y="30"/>
                </a:lnTo>
                <a:lnTo>
                  <a:pt x="1464" y="31"/>
                </a:lnTo>
                <a:lnTo>
                  <a:pt x="1461" y="33"/>
                </a:lnTo>
                <a:lnTo>
                  <a:pt x="1453" y="37"/>
                </a:lnTo>
                <a:lnTo>
                  <a:pt x="1452" y="38"/>
                </a:lnTo>
                <a:lnTo>
                  <a:pt x="1450" y="43"/>
                </a:lnTo>
                <a:lnTo>
                  <a:pt x="1450" y="45"/>
                </a:lnTo>
                <a:lnTo>
                  <a:pt x="1449" y="48"/>
                </a:lnTo>
                <a:lnTo>
                  <a:pt x="1449" y="50"/>
                </a:lnTo>
                <a:lnTo>
                  <a:pt x="1450" y="52"/>
                </a:lnTo>
                <a:lnTo>
                  <a:pt x="1451" y="55"/>
                </a:lnTo>
                <a:lnTo>
                  <a:pt x="1451" y="58"/>
                </a:lnTo>
                <a:lnTo>
                  <a:pt x="1451" y="61"/>
                </a:lnTo>
                <a:lnTo>
                  <a:pt x="1449" y="63"/>
                </a:lnTo>
                <a:lnTo>
                  <a:pt x="1445" y="64"/>
                </a:lnTo>
                <a:lnTo>
                  <a:pt x="1443" y="64"/>
                </a:lnTo>
                <a:lnTo>
                  <a:pt x="1438" y="62"/>
                </a:lnTo>
                <a:lnTo>
                  <a:pt x="1437" y="61"/>
                </a:lnTo>
                <a:lnTo>
                  <a:pt x="1435" y="59"/>
                </a:lnTo>
                <a:lnTo>
                  <a:pt x="1435" y="57"/>
                </a:lnTo>
                <a:lnTo>
                  <a:pt x="1431" y="48"/>
                </a:lnTo>
                <a:lnTo>
                  <a:pt x="1431" y="45"/>
                </a:lnTo>
                <a:lnTo>
                  <a:pt x="1430" y="43"/>
                </a:lnTo>
                <a:lnTo>
                  <a:pt x="1428" y="42"/>
                </a:lnTo>
                <a:lnTo>
                  <a:pt x="1427" y="41"/>
                </a:lnTo>
                <a:lnTo>
                  <a:pt x="1423" y="40"/>
                </a:lnTo>
                <a:lnTo>
                  <a:pt x="1421" y="38"/>
                </a:lnTo>
                <a:lnTo>
                  <a:pt x="1407" y="37"/>
                </a:lnTo>
                <a:lnTo>
                  <a:pt x="1404" y="37"/>
                </a:lnTo>
                <a:lnTo>
                  <a:pt x="1402" y="36"/>
                </a:lnTo>
                <a:lnTo>
                  <a:pt x="1401" y="34"/>
                </a:lnTo>
                <a:lnTo>
                  <a:pt x="1400" y="33"/>
                </a:lnTo>
                <a:lnTo>
                  <a:pt x="1400" y="29"/>
                </a:lnTo>
                <a:lnTo>
                  <a:pt x="1397" y="27"/>
                </a:lnTo>
                <a:lnTo>
                  <a:pt x="1395" y="24"/>
                </a:lnTo>
                <a:lnTo>
                  <a:pt x="1388" y="23"/>
                </a:lnTo>
                <a:lnTo>
                  <a:pt x="1361" y="24"/>
                </a:lnTo>
                <a:lnTo>
                  <a:pt x="1358" y="23"/>
                </a:lnTo>
                <a:lnTo>
                  <a:pt x="1353" y="20"/>
                </a:lnTo>
                <a:lnTo>
                  <a:pt x="1351" y="19"/>
                </a:lnTo>
                <a:lnTo>
                  <a:pt x="1345" y="16"/>
                </a:lnTo>
                <a:lnTo>
                  <a:pt x="1342" y="16"/>
                </a:lnTo>
                <a:lnTo>
                  <a:pt x="1340" y="18"/>
                </a:lnTo>
                <a:lnTo>
                  <a:pt x="1339" y="19"/>
                </a:lnTo>
                <a:lnTo>
                  <a:pt x="1339" y="21"/>
                </a:lnTo>
                <a:lnTo>
                  <a:pt x="1342" y="22"/>
                </a:lnTo>
                <a:lnTo>
                  <a:pt x="1343" y="24"/>
                </a:lnTo>
                <a:lnTo>
                  <a:pt x="1351" y="28"/>
                </a:lnTo>
                <a:lnTo>
                  <a:pt x="1353" y="29"/>
                </a:lnTo>
                <a:lnTo>
                  <a:pt x="1354" y="31"/>
                </a:lnTo>
                <a:lnTo>
                  <a:pt x="1354" y="33"/>
                </a:lnTo>
                <a:lnTo>
                  <a:pt x="1352" y="35"/>
                </a:lnTo>
                <a:lnTo>
                  <a:pt x="1346" y="36"/>
                </a:lnTo>
                <a:lnTo>
                  <a:pt x="1328" y="40"/>
                </a:lnTo>
                <a:lnTo>
                  <a:pt x="1323" y="41"/>
                </a:lnTo>
                <a:lnTo>
                  <a:pt x="1321" y="42"/>
                </a:lnTo>
                <a:lnTo>
                  <a:pt x="1318" y="45"/>
                </a:lnTo>
                <a:lnTo>
                  <a:pt x="1311" y="70"/>
                </a:lnTo>
                <a:lnTo>
                  <a:pt x="1307" y="79"/>
                </a:lnTo>
                <a:lnTo>
                  <a:pt x="1303" y="84"/>
                </a:lnTo>
                <a:lnTo>
                  <a:pt x="1296" y="92"/>
                </a:lnTo>
                <a:lnTo>
                  <a:pt x="1288" y="104"/>
                </a:lnTo>
                <a:lnTo>
                  <a:pt x="1286" y="108"/>
                </a:lnTo>
                <a:lnTo>
                  <a:pt x="1283" y="114"/>
                </a:lnTo>
                <a:lnTo>
                  <a:pt x="1282" y="119"/>
                </a:lnTo>
                <a:lnTo>
                  <a:pt x="1281" y="121"/>
                </a:lnTo>
                <a:lnTo>
                  <a:pt x="1279" y="121"/>
                </a:lnTo>
                <a:lnTo>
                  <a:pt x="1275" y="118"/>
                </a:lnTo>
                <a:lnTo>
                  <a:pt x="1272" y="115"/>
                </a:lnTo>
                <a:lnTo>
                  <a:pt x="1269" y="114"/>
                </a:lnTo>
                <a:lnTo>
                  <a:pt x="1267" y="114"/>
                </a:lnTo>
                <a:lnTo>
                  <a:pt x="1265" y="114"/>
                </a:lnTo>
                <a:lnTo>
                  <a:pt x="1259" y="115"/>
                </a:lnTo>
                <a:lnTo>
                  <a:pt x="1255" y="118"/>
                </a:lnTo>
                <a:lnTo>
                  <a:pt x="1241" y="128"/>
                </a:lnTo>
                <a:lnTo>
                  <a:pt x="1239" y="129"/>
                </a:lnTo>
                <a:lnTo>
                  <a:pt x="1237" y="131"/>
                </a:lnTo>
                <a:lnTo>
                  <a:pt x="1234" y="131"/>
                </a:lnTo>
                <a:lnTo>
                  <a:pt x="1232" y="131"/>
                </a:lnTo>
                <a:lnTo>
                  <a:pt x="1230" y="129"/>
                </a:lnTo>
                <a:lnTo>
                  <a:pt x="1224" y="128"/>
                </a:lnTo>
                <a:lnTo>
                  <a:pt x="1219" y="129"/>
                </a:lnTo>
                <a:lnTo>
                  <a:pt x="1217" y="131"/>
                </a:lnTo>
                <a:lnTo>
                  <a:pt x="1216" y="134"/>
                </a:lnTo>
                <a:lnTo>
                  <a:pt x="1215" y="136"/>
                </a:lnTo>
                <a:lnTo>
                  <a:pt x="1213" y="140"/>
                </a:lnTo>
                <a:lnTo>
                  <a:pt x="1211" y="141"/>
                </a:lnTo>
                <a:lnTo>
                  <a:pt x="1209" y="141"/>
                </a:lnTo>
                <a:lnTo>
                  <a:pt x="1208" y="139"/>
                </a:lnTo>
                <a:lnTo>
                  <a:pt x="1208" y="134"/>
                </a:lnTo>
                <a:lnTo>
                  <a:pt x="1206" y="131"/>
                </a:lnTo>
                <a:lnTo>
                  <a:pt x="1206" y="129"/>
                </a:lnTo>
                <a:lnTo>
                  <a:pt x="1204" y="127"/>
                </a:lnTo>
                <a:lnTo>
                  <a:pt x="1203" y="126"/>
                </a:lnTo>
                <a:lnTo>
                  <a:pt x="1199" y="125"/>
                </a:lnTo>
                <a:lnTo>
                  <a:pt x="1196" y="126"/>
                </a:lnTo>
                <a:lnTo>
                  <a:pt x="1194" y="127"/>
                </a:lnTo>
                <a:lnTo>
                  <a:pt x="1191" y="131"/>
                </a:lnTo>
                <a:lnTo>
                  <a:pt x="1189" y="134"/>
                </a:lnTo>
                <a:lnTo>
                  <a:pt x="1188" y="135"/>
                </a:lnTo>
                <a:lnTo>
                  <a:pt x="1185" y="134"/>
                </a:lnTo>
                <a:lnTo>
                  <a:pt x="1184" y="133"/>
                </a:lnTo>
                <a:lnTo>
                  <a:pt x="1180" y="127"/>
                </a:lnTo>
                <a:lnTo>
                  <a:pt x="1177" y="124"/>
                </a:lnTo>
                <a:lnTo>
                  <a:pt x="1175" y="122"/>
                </a:lnTo>
                <a:lnTo>
                  <a:pt x="1174" y="122"/>
                </a:lnTo>
                <a:lnTo>
                  <a:pt x="1173" y="121"/>
                </a:lnTo>
                <a:lnTo>
                  <a:pt x="1173" y="121"/>
                </a:lnTo>
                <a:lnTo>
                  <a:pt x="1172" y="121"/>
                </a:lnTo>
                <a:lnTo>
                  <a:pt x="1165" y="122"/>
                </a:lnTo>
                <a:lnTo>
                  <a:pt x="1159" y="125"/>
                </a:lnTo>
                <a:lnTo>
                  <a:pt x="1154" y="126"/>
                </a:lnTo>
                <a:lnTo>
                  <a:pt x="1151" y="126"/>
                </a:lnTo>
                <a:lnTo>
                  <a:pt x="1149" y="125"/>
                </a:lnTo>
                <a:lnTo>
                  <a:pt x="1146" y="122"/>
                </a:lnTo>
                <a:lnTo>
                  <a:pt x="1145" y="121"/>
                </a:lnTo>
                <a:lnTo>
                  <a:pt x="1142" y="120"/>
                </a:lnTo>
                <a:lnTo>
                  <a:pt x="1140" y="121"/>
                </a:lnTo>
                <a:lnTo>
                  <a:pt x="1139" y="122"/>
                </a:lnTo>
                <a:lnTo>
                  <a:pt x="1134" y="127"/>
                </a:lnTo>
                <a:lnTo>
                  <a:pt x="1130" y="134"/>
                </a:lnTo>
                <a:lnTo>
                  <a:pt x="1127" y="136"/>
                </a:lnTo>
                <a:lnTo>
                  <a:pt x="1123" y="141"/>
                </a:lnTo>
                <a:lnTo>
                  <a:pt x="1119" y="143"/>
                </a:lnTo>
                <a:lnTo>
                  <a:pt x="1116" y="145"/>
                </a:lnTo>
                <a:lnTo>
                  <a:pt x="1091" y="152"/>
                </a:lnTo>
                <a:lnTo>
                  <a:pt x="1088" y="154"/>
                </a:lnTo>
                <a:lnTo>
                  <a:pt x="1084" y="156"/>
                </a:lnTo>
                <a:lnTo>
                  <a:pt x="1080" y="162"/>
                </a:lnTo>
                <a:lnTo>
                  <a:pt x="1074" y="167"/>
                </a:lnTo>
                <a:lnTo>
                  <a:pt x="1071" y="170"/>
                </a:lnTo>
                <a:lnTo>
                  <a:pt x="1069" y="173"/>
                </a:lnTo>
                <a:lnTo>
                  <a:pt x="1068" y="175"/>
                </a:lnTo>
                <a:lnTo>
                  <a:pt x="1068" y="177"/>
                </a:lnTo>
                <a:lnTo>
                  <a:pt x="1067" y="189"/>
                </a:lnTo>
                <a:lnTo>
                  <a:pt x="1064" y="192"/>
                </a:lnTo>
                <a:lnTo>
                  <a:pt x="1063" y="196"/>
                </a:lnTo>
                <a:lnTo>
                  <a:pt x="1055" y="205"/>
                </a:lnTo>
                <a:lnTo>
                  <a:pt x="1053" y="207"/>
                </a:lnTo>
                <a:lnTo>
                  <a:pt x="1053" y="210"/>
                </a:lnTo>
                <a:lnTo>
                  <a:pt x="1052" y="212"/>
                </a:lnTo>
                <a:lnTo>
                  <a:pt x="1053" y="214"/>
                </a:lnTo>
                <a:lnTo>
                  <a:pt x="1053" y="217"/>
                </a:lnTo>
                <a:lnTo>
                  <a:pt x="1055" y="220"/>
                </a:lnTo>
                <a:lnTo>
                  <a:pt x="1061" y="225"/>
                </a:lnTo>
                <a:lnTo>
                  <a:pt x="1062" y="227"/>
                </a:lnTo>
                <a:lnTo>
                  <a:pt x="1062" y="230"/>
                </a:lnTo>
                <a:lnTo>
                  <a:pt x="1062" y="232"/>
                </a:lnTo>
                <a:lnTo>
                  <a:pt x="1059" y="239"/>
                </a:lnTo>
                <a:lnTo>
                  <a:pt x="1057" y="240"/>
                </a:lnTo>
                <a:lnTo>
                  <a:pt x="1057" y="242"/>
                </a:lnTo>
                <a:lnTo>
                  <a:pt x="1070" y="265"/>
                </a:lnTo>
                <a:lnTo>
                  <a:pt x="1073" y="274"/>
                </a:lnTo>
                <a:lnTo>
                  <a:pt x="1075" y="279"/>
                </a:lnTo>
                <a:lnTo>
                  <a:pt x="1075" y="284"/>
                </a:lnTo>
                <a:lnTo>
                  <a:pt x="1074" y="291"/>
                </a:lnTo>
                <a:lnTo>
                  <a:pt x="1068" y="302"/>
                </a:lnTo>
                <a:lnTo>
                  <a:pt x="1055" y="312"/>
                </a:lnTo>
                <a:lnTo>
                  <a:pt x="1052" y="314"/>
                </a:lnTo>
                <a:lnTo>
                  <a:pt x="1048" y="315"/>
                </a:lnTo>
                <a:lnTo>
                  <a:pt x="1035" y="316"/>
                </a:lnTo>
                <a:lnTo>
                  <a:pt x="1012" y="323"/>
                </a:lnTo>
                <a:lnTo>
                  <a:pt x="1007" y="325"/>
                </a:lnTo>
                <a:lnTo>
                  <a:pt x="1006" y="326"/>
                </a:lnTo>
                <a:lnTo>
                  <a:pt x="1005" y="332"/>
                </a:lnTo>
                <a:lnTo>
                  <a:pt x="1003" y="336"/>
                </a:lnTo>
                <a:lnTo>
                  <a:pt x="1000" y="336"/>
                </a:lnTo>
                <a:lnTo>
                  <a:pt x="999" y="336"/>
                </a:lnTo>
                <a:lnTo>
                  <a:pt x="998" y="333"/>
                </a:lnTo>
                <a:lnTo>
                  <a:pt x="993" y="325"/>
                </a:lnTo>
                <a:lnTo>
                  <a:pt x="990" y="319"/>
                </a:lnTo>
                <a:lnTo>
                  <a:pt x="989" y="315"/>
                </a:lnTo>
                <a:lnTo>
                  <a:pt x="986" y="314"/>
                </a:lnTo>
                <a:lnTo>
                  <a:pt x="984" y="310"/>
                </a:lnTo>
                <a:lnTo>
                  <a:pt x="977" y="307"/>
                </a:lnTo>
                <a:lnTo>
                  <a:pt x="976" y="305"/>
                </a:lnTo>
                <a:lnTo>
                  <a:pt x="975" y="303"/>
                </a:lnTo>
                <a:lnTo>
                  <a:pt x="974" y="302"/>
                </a:lnTo>
                <a:lnTo>
                  <a:pt x="972" y="300"/>
                </a:lnTo>
                <a:lnTo>
                  <a:pt x="972" y="295"/>
                </a:lnTo>
                <a:lnTo>
                  <a:pt x="972" y="293"/>
                </a:lnTo>
                <a:lnTo>
                  <a:pt x="971" y="290"/>
                </a:lnTo>
                <a:lnTo>
                  <a:pt x="969" y="288"/>
                </a:lnTo>
                <a:lnTo>
                  <a:pt x="967" y="288"/>
                </a:lnTo>
                <a:lnTo>
                  <a:pt x="965" y="288"/>
                </a:lnTo>
                <a:lnTo>
                  <a:pt x="965" y="288"/>
                </a:lnTo>
                <a:lnTo>
                  <a:pt x="920" y="290"/>
                </a:lnTo>
                <a:lnTo>
                  <a:pt x="915" y="289"/>
                </a:lnTo>
                <a:lnTo>
                  <a:pt x="913" y="287"/>
                </a:lnTo>
                <a:lnTo>
                  <a:pt x="912" y="284"/>
                </a:lnTo>
                <a:lnTo>
                  <a:pt x="909" y="282"/>
                </a:lnTo>
                <a:lnTo>
                  <a:pt x="906" y="281"/>
                </a:lnTo>
                <a:lnTo>
                  <a:pt x="902" y="280"/>
                </a:lnTo>
                <a:lnTo>
                  <a:pt x="900" y="281"/>
                </a:lnTo>
                <a:lnTo>
                  <a:pt x="898" y="282"/>
                </a:lnTo>
                <a:lnTo>
                  <a:pt x="891" y="287"/>
                </a:lnTo>
                <a:lnTo>
                  <a:pt x="886" y="288"/>
                </a:lnTo>
                <a:lnTo>
                  <a:pt x="880" y="289"/>
                </a:lnTo>
                <a:lnTo>
                  <a:pt x="812" y="288"/>
                </a:lnTo>
                <a:lnTo>
                  <a:pt x="784" y="280"/>
                </a:lnTo>
                <a:lnTo>
                  <a:pt x="776" y="279"/>
                </a:lnTo>
                <a:lnTo>
                  <a:pt x="760" y="280"/>
                </a:lnTo>
                <a:lnTo>
                  <a:pt x="757" y="280"/>
                </a:lnTo>
                <a:lnTo>
                  <a:pt x="755" y="279"/>
                </a:lnTo>
                <a:lnTo>
                  <a:pt x="752" y="277"/>
                </a:lnTo>
                <a:lnTo>
                  <a:pt x="745" y="270"/>
                </a:lnTo>
                <a:lnTo>
                  <a:pt x="721" y="254"/>
                </a:lnTo>
                <a:lnTo>
                  <a:pt x="714" y="248"/>
                </a:lnTo>
                <a:lnTo>
                  <a:pt x="714" y="247"/>
                </a:lnTo>
                <a:lnTo>
                  <a:pt x="710" y="241"/>
                </a:lnTo>
                <a:lnTo>
                  <a:pt x="709" y="238"/>
                </a:lnTo>
                <a:lnTo>
                  <a:pt x="707" y="235"/>
                </a:lnTo>
                <a:lnTo>
                  <a:pt x="687" y="224"/>
                </a:lnTo>
                <a:lnTo>
                  <a:pt x="681" y="221"/>
                </a:lnTo>
                <a:lnTo>
                  <a:pt x="678" y="220"/>
                </a:lnTo>
                <a:lnTo>
                  <a:pt x="674" y="220"/>
                </a:lnTo>
                <a:lnTo>
                  <a:pt x="666" y="221"/>
                </a:lnTo>
                <a:lnTo>
                  <a:pt x="657" y="219"/>
                </a:lnTo>
                <a:lnTo>
                  <a:pt x="645" y="216"/>
                </a:lnTo>
                <a:lnTo>
                  <a:pt x="635" y="213"/>
                </a:lnTo>
                <a:lnTo>
                  <a:pt x="622" y="217"/>
                </a:lnTo>
                <a:lnTo>
                  <a:pt x="618" y="216"/>
                </a:lnTo>
                <a:lnTo>
                  <a:pt x="613" y="216"/>
                </a:lnTo>
                <a:lnTo>
                  <a:pt x="593" y="211"/>
                </a:lnTo>
                <a:lnTo>
                  <a:pt x="572" y="211"/>
                </a:lnTo>
                <a:lnTo>
                  <a:pt x="568" y="210"/>
                </a:lnTo>
                <a:lnTo>
                  <a:pt x="566" y="210"/>
                </a:lnTo>
                <a:lnTo>
                  <a:pt x="552" y="202"/>
                </a:lnTo>
                <a:lnTo>
                  <a:pt x="536" y="197"/>
                </a:lnTo>
                <a:lnTo>
                  <a:pt x="504" y="198"/>
                </a:lnTo>
                <a:lnTo>
                  <a:pt x="495" y="197"/>
                </a:lnTo>
                <a:lnTo>
                  <a:pt x="493" y="196"/>
                </a:lnTo>
                <a:lnTo>
                  <a:pt x="491" y="193"/>
                </a:lnTo>
                <a:lnTo>
                  <a:pt x="490" y="190"/>
                </a:lnTo>
                <a:lnTo>
                  <a:pt x="483" y="186"/>
                </a:lnTo>
                <a:lnTo>
                  <a:pt x="423" y="167"/>
                </a:lnTo>
                <a:lnTo>
                  <a:pt x="418" y="168"/>
                </a:lnTo>
                <a:lnTo>
                  <a:pt x="410" y="169"/>
                </a:lnTo>
                <a:lnTo>
                  <a:pt x="405" y="170"/>
                </a:lnTo>
                <a:lnTo>
                  <a:pt x="397" y="175"/>
                </a:lnTo>
                <a:lnTo>
                  <a:pt x="382" y="180"/>
                </a:lnTo>
                <a:lnTo>
                  <a:pt x="371" y="182"/>
                </a:lnTo>
                <a:lnTo>
                  <a:pt x="367" y="181"/>
                </a:lnTo>
                <a:lnTo>
                  <a:pt x="364" y="180"/>
                </a:lnTo>
                <a:lnTo>
                  <a:pt x="360" y="177"/>
                </a:lnTo>
                <a:lnTo>
                  <a:pt x="356" y="175"/>
                </a:lnTo>
                <a:lnTo>
                  <a:pt x="353" y="174"/>
                </a:lnTo>
                <a:lnTo>
                  <a:pt x="350" y="174"/>
                </a:lnTo>
                <a:lnTo>
                  <a:pt x="347" y="175"/>
                </a:lnTo>
                <a:lnTo>
                  <a:pt x="330" y="181"/>
                </a:lnTo>
                <a:lnTo>
                  <a:pt x="307" y="183"/>
                </a:lnTo>
                <a:lnTo>
                  <a:pt x="302" y="182"/>
                </a:lnTo>
                <a:lnTo>
                  <a:pt x="297" y="181"/>
                </a:lnTo>
                <a:lnTo>
                  <a:pt x="296" y="180"/>
                </a:lnTo>
                <a:lnTo>
                  <a:pt x="292" y="176"/>
                </a:lnTo>
                <a:lnTo>
                  <a:pt x="291" y="175"/>
                </a:lnTo>
                <a:lnTo>
                  <a:pt x="289" y="173"/>
                </a:lnTo>
                <a:lnTo>
                  <a:pt x="286" y="170"/>
                </a:lnTo>
                <a:lnTo>
                  <a:pt x="272" y="163"/>
                </a:lnTo>
                <a:lnTo>
                  <a:pt x="265" y="159"/>
                </a:lnTo>
                <a:lnTo>
                  <a:pt x="246" y="146"/>
                </a:lnTo>
                <a:lnTo>
                  <a:pt x="245" y="145"/>
                </a:lnTo>
                <a:lnTo>
                  <a:pt x="242" y="142"/>
                </a:lnTo>
                <a:lnTo>
                  <a:pt x="242" y="140"/>
                </a:lnTo>
                <a:lnTo>
                  <a:pt x="238" y="138"/>
                </a:lnTo>
                <a:lnTo>
                  <a:pt x="232" y="133"/>
                </a:lnTo>
                <a:lnTo>
                  <a:pt x="206" y="125"/>
                </a:lnTo>
                <a:lnTo>
                  <a:pt x="200" y="124"/>
                </a:lnTo>
                <a:lnTo>
                  <a:pt x="196" y="124"/>
                </a:lnTo>
                <a:lnTo>
                  <a:pt x="192" y="125"/>
                </a:lnTo>
                <a:lnTo>
                  <a:pt x="191" y="125"/>
                </a:lnTo>
                <a:lnTo>
                  <a:pt x="157" y="145"/>
                </a:lnTo>
                <a:lnTo>
                  <a:pt x="155" y="146"/>
                </a:lnTo>
                <a:lnTo>
                  <a:pt x="150" y="147"/>
                </a:lnTo>
                <a:lnTo>
                  <a:pt x="142" y="147"/>
                </a:lnTo>
                <a:lnTo>
                  <a:pt x="139" y="147"/>
                </a:lnTo>
                <a:lnTo>
                  <a:pt x="135" y="146"/>
                </a:lnTo>
                <a:lnTo>
                  <a:pt x="120" y="139"/>
                </a:lnTo>
                <a:lnTo>
                  <a:pt x="94" y="131"/>
                </a:lnTo>
                <a:lnTo>
                  <a:pt x="91" y="131"/>
                </a:lnTo>
                <a:lnTo>
                  <a:pt x="86" y="132"/>
                </a:lnTo>
                <a:lnTo>
                  <a:pt x="79" y="133"/>
                </a:lnTo>
                <a:lnTo>
                  <a:pt x="74" y="132"/>
                </a:lnTo>
                <a:lnTo>
                  <a:pt x="70" y="147"/>
                </a:lnTo>
                <a:lnTo>
                  <a:pt x="52" y="171"/>
                </a:lnTo>
                <a:lnTo>
                  <a:pt x="49" y="185"/>
                </a:lnTo>
                <a:lnTo>
                  <a:pt x="54" y="228"/>
                </a:lnTo>
                <a:lnTo>
                  <a:pt x="54" y="242"/>
                </a:lnTo>
                <a:lnTo>
                  <a:pt x="54" y="242"/>
                </a:lnTo>
                <a:lnTo>
                  <a:pt x="48" y="247"/>
                </a:lnTo>
                <a:lnTo>
                  <a:pt x="44" y="251"/>
                </a:lnTo>
                <a:lnTo>
                  <a:pt x="43" y="253"/>
                </a:lnTo>
                <a:lnTo>
                  <a:pt x="44" y="258"/>
                </a:lnTo>
                <a:lnTo>
                  <a:pt x="45" y="262"/>
                </a:lnTo>
                <a:lnTo>
                  <a:pt x="47" y="266"/>
                </a:lnTo>
                <a:lnTo>
                  <a:pt x="48" y="265"/>
                </a:lnTo>
                <a:lnTo>
                  <a:pt x="47" y="272"/>
                </a:lnTo>
                <a:lnTo>
                  <a:pt x="41" y="288"/>
                </a:lnTo>
                <a:lnTo>
                  <a:pt x="41" y="296"/>
                </a:lnTo>
                <a:lnTo>
                  <a:pt x="43" y="314"/>
                </a:lnTo>
                <a:lnTo>
                  <a:pt x="42" y="323"/>
                </a:lnTo>
                <a:lnTo>
                  <a:pt x="40" y="331"/>
                </a:lnTo>
                <a:lnTo>
                  <a:pt x="36" y="333"/>
                </a:lnTo>
                <a:lnTo>
                  <a:pt x="33" y="335"/>
                </a:lnTo>
                <a:lnTo>
                  <a:pt x="29" y="336"/>
                </a:lnTo>
                <a:lnTo>
                  <a:pt x="28" y="340"/>
                </a:lnTo>
                <a:lnTo>
                  <a:pt x="30" y="346"/>
                </a:lnTo>
                <a:lnTo>
                  <a:pt x="34" y="348"/>
                </a:lnTo>
                <a:lnTo>
                  <a:pt x="37" y="351"/>
                </a:lnTo>
                <a:lnTo>
                  <a:pt x="38" y="352"/>
                </a:lnTo>
                <a:lnTo>
                  <a:pt x="40" y="357"/>
                </a:lnTo>
                <a:lnTo>
                  <a:pt x="36" y="362"/>
                </a:lnTo>
                <a:lnTo>
                  <a:pt x="37" y="367"/>
                </a:lnTo>
                <a:lnTo>
                  <a:pt x="38" y="368"/>
                </a:lnTo>
                <a:lnTo>
                  <a:pt x="43" y="368"/>
                </a:lnTo>
                <a:lnTo>
                  <a:pt x="44" y="369"/>
                </a:lnTo>
                <a:lnTo>
                  <a:pt x="49" y="386"/>
                </a:lnTo>
                <a:lnTo>
                  <a:pt x="54" y="414"/>
                </a:lnTo>
                <a:lnTo>
                  <a:pt x="54" y="428"/>
                </a:lnTo>
                <a:lnTo>
                  <a:pt x="49" y="444"/>
                </a:lnTo>
                <a:lnTo>
                  <a:pt x="30" y="483"/>
                </a:lnTo>
                <a:lnTo>
                  <a:pt x="28" y="486"/>
                </a:lnTo>
                <a:lnTo>
                  <a:pt x="26" y="487"/>
                </a:lnTo>
                <a:lnTo>
                  <a:pt x="19" y="488"/>
                </a:lnTo>
                <a:lnTo>
                  <a:pt x="16" y="490"/>
                </a:lnTo>
                <a:lnTo>
                  <a:pt x="15" y="495"/>
                </a:lnTo>
                <a:lnTo>
                  <a:pt x="16" y="509"/>
                </a:lnTo>
                <a:lnTo>
                  <a:pt x="15" y="515"/>
                </a:lnTo>
                <a:lnTo>
                  <a:pt x="13" y="519"/>
                </a:lnTo>
                <a:lnTo>
                  <a:pt x="7" y="522"/>
                </a:lnTo>
                <a:lnTo>
                  <a:pt x="6" y="524"/>
                </a:lnTo>
                <a:lnTo>
                  <a:pt x="6" y="528"/>
                </a:lnTo>
                <a:lnTo>
                  <a:pt x="9" y="533"/>
                </a:lnTo>
                <a:lnTo>
                  <a:pt x="9" y="536"/>
                </a:lnTo>
                <a:lnTo>
                  <a:pt x="5" y="544"/>
                </a:lnTo>
                <a:lnTo>
                  <a:pt x="0" y="548"/>
                </a:lnTo>
                <a:lnTo>
                  <a:pt x="0" y="549"/>
                </a:lnTo>
                <a:lnTo>
                  <a:pt x="5" y="549"/>
                </a:lnTo>
                <a:lnTo>
                  <a:pt x="8" y="547"/>
                </a:lnTo>
                <a:lnTo>
                  <a:pt x="10" y="544"/>
                </a:lnTo>
                <a:lnTo>
                  <a:pt x="14" y="543"/>
                </a:lnTo>
                <a:lnTo>
                  <a:pt x="23" y="540"/>
                </a:lnTo>
                <a:lnTo>
                  <a:pt x="27" y="541"/>
                </a:lnTo>
                <a:lnTo>
                  <a:pt x="30" y="544"/>
                </a:lnTo>
                <a:lnTo>
                  <a:pt x="31" y="549"/>
                </a:lnTo>
                <a:lnTo>
                  <a:pt x="33" y="552"/>
                </a:lnTo>
                <a:lnTo>
                  <a:pt x="34" y="555"/>
                </a:lnTo>
                <a:lnTo>
                  <a:pt x="38" y="556"/>
                </a:lnTo>
                <a:lnTo>
                  <a:pt x="43" y="556"/>
                </a:lnTo>
                <a:lnTo>
                  <a:pt x="48" y="555"/>
                </a:lnTo>
                <a:lnTo>
                  <a:pt x="57" y="549"/>
                </a:lnTo>
                <a:lnTo>
                  <a:pt x="62" y="545"/>
                </a:lnTo>
                <a:lnTo>
                  <a:pt x="64" y="543"/>
                </a:lnTo>
                <a:lnTo>
                  <a:pt x="67" y="543"/>
                </a:lnTo>
                <a:lnTo>
                  <a:pt x="74" y="548"/>
                </a:lnTo>
                <a:lnTo>
                  <a:pt x="77" y="558"/>
                </a:lnTo>
                <a:lnTo>
                  <a:pt x="78" y="571"/>
                </a:lnTo>
                <a:lnTo>
                  <a:pt x="87" y="569"/>
                </a:lnTo>
                <a:lnTo>
                  <a:pt x="97" y="557"/>
                </a:lnTo>
                <a:lnTo>
                  <a:pt x="105" y="552"/>
                </a:lnTo>
                <a:lnTo>
                  <a:pt x="114" y="554"/>
                </a:lnTo>
                <a:lnTo>
                  <a:pt x="134" y="562"/>
                </a:lnTo>
                <a:lnTo>
                  <a:pt x="140" y="561"/>
                </a:lnTo>
                <a:lnTo>
                  <a:pt x="142" y="551"/>
                </a:lnTo>
                <a:lnTo>
                  <a:pt x="141" y="541"/>
                </a:lnTo>
                <a:lnTo>
                  <a:pt x="141" y="530"/>
                </a:lnTo>
                <a:lnTo>
                  <a:pt x="147" y="524"/>
                </a:lnTo>
                <a:lnTo>
                  <a:pt x="151" y="526"/>
                </a:lnTo>
                <a:lnTo>
                  <a:pt x="155" y="529"/>
                </a:lnTo>
                <a:lnTo>
                  <a:pt x="157" y="534"/>
                </a:lnTo>
                <a:lnTo>
                  <a:pt x="159" y="536"/>
                </a:lnTo>
                <a:lnTo>
                  <a:pt x="163" y="536"/>
                </a:lnTo>
                <a:lnTo>
                  <a:pt x="170" y="531"/>
                </a:lnTo>
                <a:lnTo>
                  <a:pt x="173" y="530"/>
                </a:lnTo>
                <a:lnTo>
                  <a:pt x="182" y="527"/>
                </a:lnTo>
                <a:lnTo>
                  <a:pt x="187" y="520"/>
                </a:lnTo>
                <a:lnTo>
                  <a:pt x="196" y="505"/>
                </a:lnTo>
                <a:lnTo>
                  <a:pt x="211" y="516"/>
                </a:lnTo>
                <a:lnTo>
                  <a:pt x="220" y="520"/>
                </a:lnTo>
                <a:lnTo>
                  <a:pt x="231" y="521"/>
                </a:lnTo>
                <a:lnTo>
                  <a:pt x="233" y="527"/>
                </a:lnTo>
                <a:lnTo>
                  <a:pt x="228" y="541"/>
                </a:lnTo>
                <a:lnTo>
                  <a:pt x="218" y="562"/>
                </a:lnTo>
                <a:lnTo>
                  <a:pt x="228" y="563"/>
                </a:lnTo>
                <a:lnTo>
                  <a:pt x="247" y="550"/>
                </a:lnTo>
                <a:lnTo>
                  <a:pt x="257" y="547"/>
                </a:lnTo>
                <a:lnTo>
                  <a:pt x="263" y="548"/>
                </a:lnTo>
                <a:lnTo>
                  <a:pt x="271" y="555"/>
                </a:lnTo>
                <a:lnTo>
                  <a:pt x="275" y="556"/>
                </a:lnTo>
                <a:lnTo>
                  <a:pt x="279" y="552"/>
                </a:lnTo>
                <a:lnTo>
                  <a:pt x="282" y="547"/>
                </a:lnTo>
                <a:lnTo>
                  <a:pt x="285" y="534"/>
                </a:lnTo>
                <a:lnTo>
                  <a:pt x="296" y="544"/>
                </a:lnTo>
                <a:lnTo>
                  <a:pt x="302" y="548"/>
                </a:lnTo>
                <a:lnTo>
                  <a:pt x="311" y="547"/>
                </a:lnTo>
                <a:lnTo>
                  <a:pt x="319" y="541"/>
                </a:lnTo>
                <a:lnTo>
                  <a:pt x="321" y="535"/>
                </a:lnTo>
                <a:lnTo>
                  <a:pt x="323" y="527"/>
                </a:lnTo>
                <a:lnTo>
                  <a:pt x="325" y="517"/>
                </a:lnTo>
                <a:lnTo>
                  <a:pt x="332" y="512"/>
                </a:lnTo>
                <a:lnTo>
                  <a:pt x="340" y="510"/>
                </a:lnTo>
                <a:lnTo>
                  <a:pt x="346" y="512"/>
                </a:lnTo>
                <a:lnTo>
                  <a:pt x="346" y="516"/>
                </a:lnTo>
                <a:lnTo>
                  <a:pt x="340" y="524"/>
                </a:lnTo>
                <a:lnTo>
                  <a:pt x="338" y="529"/>
                </a:lnTo>
                <a:lnTo>
                  <a:pt x="337" y="534"/>
                </a:lnTo>
                <a:lnTo>
                  <a:pt x="339" y="540"/>
                </a:lnTo>
                <a:lnTo>
                  <a:pt x="342" y="540"/>
                </a:lnTo>
                <a:lnTo>
                  <a:pt x="346" y="537"/>
                </a:lnTo>
                <a:lnTo>
                  <a:pt x="348" y="536"/>
                </a:lnTo>
                <a:lnTo>
                  <a:pt x="353" y="542"/>
                </a:lnTo>
                <a:lnTo>
                  <a:pt x="354" y="549"/>
                </a:lnTo>
                <a:lnTo>
                  <a:pt x="352" y="557"/>
                </a:lnTo>
                <a:lnTo>
                  <a:pt x="346" y="564"/>
                </a:lnTo>
                <a:lnTo>
                  <a:pt x="346" y="566"/>
                </a:lnTo>
                <a:lnTo>
                  <a:pt x="347" y="571"/>
                </a:lnTo>
                <a:lnTo>
                  <a:pt x="349" y="575"/>
                </a:lnTo>
                <a:lnTo>
                  <a:pt x="354" y="575"/>
                </a:lnTo>
                <a:lnTo>
                  <a:pt x="357" y="572"/>
                </a:lnTo>
                <a:lnTo>
                  <a:pt x="359" y="568"/>
                </a:lnTo>
                <a:lnTo>
                  <a:pt x="360" y="563"/>
                </a:lnTo>
                <a:lnTo>
                  <a:pt x="362" y="558"/>
                </a:lnTo>
                <a:lnTo>
                  <a:pt x="370" y="547"/>
                </a:lnTo>
                <a:lnTo>
                  <a:pt x="371" y="551"/>
                </a:lnTo>
                <a:lnTo>
                  <a:pt x="373" y="559"/>
                </a:lnTo>
                <a:lnTo>
                  <a:pt x="377" y="565"/>
                </a:lnTo>
                <a:lnTo>
                  <a:pt x="385" y="563"/>
                </a:lnTo>
                <a:lnTo>
                  <a:pt x="391" y="557"/>
                </a:lnTo>
                <a:lnTo>
                  <a:pt x="396" y="550"/>
                </a:lnTo>
                <a:lnTo>
                  <a:pt x="402" y="547"/>
                </a:lnTo>
                <a:lnTo>
                  <a:pt x="411" y="547"/>
                </a:lnTo>
                <a:lnTo>
                  <a:pt x="416" y="555"/>
                </a:lnTo>
                <a:lnTo>
                  <a:pt x="418" y="564"/>
                </a:lnTo>
                <a:lnTo>
                  <a:pt x="425" y="569"/>
                </a:lnTo>
                <a:lnTo>
                  <a:pt x="435" y="570"/>
                </a:lnTo>
                <a:lnTo>
                  <a:pt x="442" y="575"/>
                </a:lnTo>
                <a:lnTo>
                  <a:pt x="455" y="587"/>
                </a:lnTo>
                <a:lnTo>
                  <a:pt x="459" y="582"/>
                </a:lnTo>
                <a:lnTo>
                  <a:pt x="463" y="582"/>
                </a:lnTo>
                <a:lnTo>
                  <a:pt x="468" y="585"/>
                </a:lnTo>
                <a:lnTo>
                  <a:pt x="469" y="592"/>
                </a:lnTo>
                <a:lnTo>
                  <a:pt x="472" y="598"/>
                </a:lnTo>
                <a:lnTo>
                  <a:pt x="476" y="596"/>
                </a:lnTo>
                <a:lnTo>
                  <a:pt x="480" y="590"/>
                </a:lnTo>
                <a:lnTo>
                  <a:pt x="482" y="587"/>
                </a:lnTo>
                <a:lnTo>
                  <a:pt x="487" y="587"/>
                </a:lnTo>
                <a:lnTo>
                  <a:pt x="496" y="591"/>
                </a:lnTo>
                <a:lnTo>
                  <a:pt x="503" y="591"/>
                </a:lnTo>
                <a:lnTo>
                  <a:pt x="509" y="590"/>
                </a:lnTo>
                <a:lnTo>
                  <a:pt x="519" y="585"/>
                </a:lnTo>
                <a:lnTo>
                  <a:pt x="526" y="584"/>
                </a:lnTo>
                <a:lnTo>
                  <a:pt x="532" y="582"/>
                </a:lnTo>
                <a:lnTo>
                  <a:pt x="536" y="580"/>
                </a:lnTo>
                <a:lnTo>
                  <a:pt x="537" y="582"/>
                </a:lnTo>
                <a:lnTo>
                  <a:pt x="540" y="586"/>
                </a:lnTo>
                <a:lnTo>
                  <a:pt x="541" y="587"/>
                </a:lnTo>
                <a:lnTo>
                  <a:pt x="552" y="591"/>
                </a:lnTo>
                <a:lnTo>
                  <a:pt x="559" y="591"/>
                </a:lnTo>
                <a:lnTo>
                  <a:pt x="562" y="585"/>
                </a:lnTo>
                <a:lnTo>
                  <a:pt x="564" y="582"/>
                </a:lnTo>
                <a:lnTo>
                  <a:pt x="565" y="577"/>
                </a:lnTo>
                <a:lnTo>
                  <a:pt x="568" y="573"/>
                </a:lnTo>
                <a:lnTo>
                  <a:pt x="571" y="571"/>
                </a:lnTo>
                <a:lnTo>
                  <a:pt x="575" y="571"/>
                </a:lnTo>
                <a:lnTo>
                  <a:pt x="575" y="573"/>
                </a:lnTo>
                <a:lnTo>
                  <a:pt x="575" y="576"/>
                </a:lnTo>
                <a:lnTo>
                  <a:pt x="576" y="578"/>
                </a:lnTo>
                <a:lnTo>
                  <a:pt x="580" y="583"/>
                </a:lnTo>
                <a:lnTo>
                  <a:pt x="583" y="592"/>
                </a:lnTo>
                <a:lnTo>
                  <a:pt x="588" y="597"/>
                </a:lnTo>
                <a:lnTo>
                  <a:pt x="589" y="592"/>
                </a:lnTo>
                <a:lnTo>
                  <a:pt x="589" y="590"/>
                </a:lnTo>
                <a:lnTo>
                  <a:pt x="588" y="589"/>
                </a:lnTo>
                <a:lnTo>
                  <a:pt x="588" y="585"/>
                </a:lnTo>
                <a:lnTo>
                  <a:pt x="589" y="583"/>
                </a:lnTo>
                <a:lnTo>
                  <a:pt x="593" y="582"/>
                </a:lnTo>
                <a:lnTo>
                  <a:pt x="595" y="584"/>
                </a:lnTo>
                <a:lnTo>
                  <a:pt x="596" y="585"/>
                </a:lnTo>
                <a:lnTo>
                  <a:pt x="597" y="590"/>
                </a:lnTo>
                <a:lnTo>
                  <a:pt x="601" y="600"/>
                </a:lnTo>
                <a:lnTo>
                  <a:pt x="602" y="605"/>
                </a:lnTo>
                <a:lnTo>
                  <a:pt x="604" y="603"/>
                </a:lnTo>
                <a:lnTo>
                  <a:pt x="610" y="600"/>
                </a:lnTo>
                <a:lnTo>
                  <a:pt x="617" y="600"/>
                </a:lnTo>
                <a:lnTo>
                  <a:pt x="622" y="600"/>
                </a:lnTo>
                <a:lnTo>
                  <a:pt x="625" y="603"/>
                </a:lnTo>
                <a:lnTo>
                  <a:pt x="626" y="606"/>
                </a:lnTo>
                <a:lnTo>
                  <a:pt x="630" y="608"/>
                </a:lnTo>
                <a:lnTo>
                  <a:pt x="636" y="606"/>
                </a:lnTo>
                <a:lnTo>
                  <a:pt x="632" y="597"/>
                </a:lnTo>
                <a:lnTo>
                  <a:pt x="632" y="590"/>
                </a:lnTo>
                <a:lnTo>
                  <a:pt x="637" y="585"/>
                </a:lnTo>
                <a:lnTo>
                  <a:pt x="647" y="584"/>
                </a:lnTo>
                <a:lnTo>
                  <a:pt x="656" y="586"/>
                </a:lnTo>
                <a:lnTo>
                  <a:pt x="660" y="591"/>
                </a:lnTo>
                <a:lnTo>
                  <a:pt x="658" y="596"/>
                </a:lnTo>
                <a:lnTo>
                  <a:pt x="649" y="597"/>
                </a:lnTo>
                <a:lnTo>
                  <a:pt x="649" y="600"/>
                </a:lnTo>
                <a:lnTo>
                  <a:pt x="652" y="608"/>
                </a:lnTo>
                <a:lnTo>
                  <a:pt x="658" y="617"/>
                </a:lnTo>
                <a:lnTo>
                  <a:pt x="664" y="619"/>
                </a:lnTo>
                <a:lnTo>
                  <a:pt x="677" y="604"/>
                </a:lnTo>
                <a:lnTo>
                  <a:pt x="686" y="596"/>
                </a:lnTo>
                <a:lnTo>
                  <a:pt x="691" y="599"/>
                </a:lnTo>
                <a:lnTo>
                  <a:pt x="694" y="608"/>
                </a:lnTo>
                <a:lnTo>
                  <a:pt x="702" y="608"/>
                </a:lnTo>
                <a:lnTo>
                  <a:pt x="711" y="607"/>
                </a:lnTo>
                <a:lnTo>
                  <a:pt x="715" y="611"/>
                </a:lnTo>
                <a:lnTo>
                  <a:pt x="713" y="620"/>
                </a:lnTo>
                <a:lnTo>
                  <a:pt x="714" y="624"/>
                </a:lnTo>
                <a:lnTo>
                  <a:pt x="720" y="625"/>
                </a:lnTo>
                <a:lnTo>
                  <a:pt x="750" y="625"/>
                </a:lnTo>
                <a:lnTo>
                  <a:pt x="751" y="624"/>
                </a:lnTo>
                <a:lnTo>
                  <a:pt x="752" y="625"/>
                </a:lnTo>
                <a:lnTo>
                  <a:pt x="752" y="631"/>
                </a:lnTo>
                <a:lnTo>
                  <a:pt x="756" y="638"/>
                </a:lnTo>
                <a:lnTo>
                  <a:pt x="774" y="642"/>
                </a:lnTo>
                <a:lnTo>
                  <a:pt x="780" y="650"/>
                </a:lnTo>
                <a:lnTo>
                  <a:pt x="766" y="650"/>
                </a:lnTo>
                <a:lnTo>
                  <a:pt x="760" y="652"/>
                </a:lnTo>
                <a:lnTo>
                  <a:pt x="755" y="654"/>
                </a:lnTo>
                <a:lnTo>
                  <a:pt x="779" y="668"/>
                </a:lnTo>
                <a:lnTo>
                  <a:pt x="788" y="678"/>
                </a:lnTo>
                <a:lnTo>
                  <a:pt x="778" y="685"/>
                </a:lnTo>
                <a:lnTo>
                  <a:pt x="783" y="688"/>
                </a:lnTo>
                <a:lnTo>
                  <a:pt x="787" y="686"/>
                </a:lnTo>
                <a:lnTo>
                  <a:pt x="791" y="683"/>
                </a:lnTo>
                <a:lnTo>
                  <a:pt x="794" y="679"/>
                </a:lnTo>
                <a:lnTo>
                  <a:pt x="798" y="686"/>
                </a:lnTo>
                <a:lnTo>
                  <a:pt x="800" y="702"/>
                </a:lnTo>
                <a:lnTo>
                  <a:pt x="805" y="709"/>
                </a:lnTo>
                <a:lnTo>
                  <a:pt x="810" y="712"/>
                </a:lnTo>
                <a:lnTo>
                  <a:pt x="814" y="706"/>
                </a:lnTo>
                <a:lnTo>
                  <a:pt x="817" y="691"/>
                </a:lnTo>
                <a:lnTo>
                  <a:pt x="820" y="693"/>
                </a:lnTo>
                <a:lnTo>
                  <a:pt x="822" y="696"/>
                </a:lnTo>
                <a:lnTo>
                  <a:pt x="823" y="699"/>
                </a:lnTo>
                <a:lnTo>
                  <a:pt x="819" y="706"/>
                </a:lnTo>
                <a:lnTo>
                  <a:pt x="820" y="709"/>
                </a:lnTo>
                <a:lnTo>
                  <a:pt x="830" y="712"/>
                </a:lnTo>
                <a:lnTo>
                  <a:pt x="837" y="713"/>
                </a:lnTo>
                <a:lnTo>
                  <a:pt x="851" y="713"/>
                </a:lnTo>
                <a:lnTo>
                  <a:pt x="848" y="703"/>
                </a:lnTo>
                <a:lnTo>
                  <a:pt x="851" y="698"/>
                </a:lnTo>
                <a:lnTo>
                  <a:pt x="858" y="698"/>
                </a:lnTo>
                <a:lnTo>
                  <a:pt x="866" y="698"/>
                </a:lnTo>
                <a:lnTo>
                  <a:pt x="870" y="700"/>
                </a:lnTo>
                <a:lnTo>
                  <a:pt x="873" y="705"/>
                </a:lnTo>
                <a:lnTo>
                  <a:pt x="877" y="707"/>
                </a:lnTo>
                <a:lnTo>
                  <a:pt x="880" y="706"/>
                </a:lnTo>
                <a:lnTo>
                  <a:pt x="886" y="697"/>
                </a:lnTo>
                <a:lnTo>
                  <a:pt x="889" y="693"/>
                </a:lnTo>
                <a:lnTo>
                  <a:pt x="893" y="691"/>
                </a:lnTo>
                <a:lnTo>
                  <a:pt x="898" y="693"/>
                </a:lnTo>
                <a:lnTo>
                  <a:pt x="899" y="697"/>
                </a:lnTo>
                <a:lnTo>
                  <a:pt x="900" y="700"/>
                </a:lnTo>
                <a:lnTo>
                  <a:pt x="901" y="704"/>
                </a:lnTo>
                <a:lnTo>
                  <a:pt x="907" y="707"/>
                </a:lnTo>
                <a:lnTo>
                  <a:pt x="909" y="707"/>
                </a:lnTo>
                <a:lnTo>
                  <a:pt x="911" y="705"/>
                </a:lnTo>
                <a:lnTo>
                  <a:pt x="914" y="699"/>
                </a:lnTo>
                <a:lnTo>
                  <a:pt x="920" y="698"/>
                </a:lnTo>
                <a:lnTo>
                  <a:pt x="922" y="704"/>
                </a:lnTo>
                <a:lnTo>
                  <a:pt x="923" y="712"/>
                </a:lnTo>
                <a:lnTo>
                  <a:pt x="925" y="719"/>
                </a:lnTo>
                <a:lnTo>
                  <a:pt x="926" y="720"/>
                </a:lnTo>
                <a:lnTo>
                  <a:pt x="940" y="713"/>
                </a:lnTo>
                <a:lnTo>
                  <a:pt x="942" y="716"/>
                </a:lnTo>
                <a:lnTo>
                  <a:pt x="939" y="726"/>
                </a:lnTo>
                <a:lnTo>
                  <a:pt x="939" y="730"/>
                </a:lnTo>
                <a:lnTo>
                  <a:pt x="944" y="735"/>
                </a:lnTo>
                <a:lnTo>
                  <a:pt x="953" y="735"/>
                </a:lnTo>
                <a:lnTo>
                  <a:pt x="961" y="732"/>
                </a:lnTo>
                <a:lnTo>
                  <a:pt x="968" y="730"/>
                </a:lnTo>
                <a:lnTo>
                  <a:pt x="979" y="731"/>
                </a:lnTo>
                <a:lnTo>
                  <a:pt x="984" y="735"/>
                </a:lnTo>
                <a:lnTo>
                  <a:pt x="985" y="742"/>
                </a:lnTo>
                <a:lnTo>
                  <a:pt x="990" y="752"/>
                </a:lnTo>
                <a:lnTo>
                  <a:pt x="993" y="755"/>
                </a:lnTo>
                <a:lnTo>
                  <a:pt x="997" y="756"/>
                </a:lnTo>
                <a:lnTo>
                  <a:pt x="1000" y="758"/>
                </a:lnTo>
                <a:lnTo>
                  <a:pt x="1005" y="760"/>
                </a:lnTo>
                <a:lnTo>
                  <a:pt x="1007" y="763"/>
                </a:lnTo>
                <a:lnTo>
                  <a:pt x="1007" y="767"/>
                </a:lnTo>
                <a:lnTo>
                  <a:pt x="1008" y="770"/>
                </a:lnTo>
                <a:lnTo>
                  <a:pt x="1012" y="775"/>
                </a:lnTo>
                <a:lnTo>
                  <a:pt x="1024" y="763"/>
                </a:lnTo>
                <a:lnTo>
                  <a:pt x="1029" y="762"/>
                </a:lnTo>
                <a:lnTo>
                  <a:pt x="1032" y="769"/>
                </a:lnTo>
                <a:lnTo>
                  <a:pt x="1034" y="781"/>
                </a:lnTo>
                <a:lnTo>
                  <a:pt x="1040" y="783"/>
                </a:lnTo>
                <a:lnTo>
                  <a:pt x="1048" y="783"/>
                </a:lnTo>
                <a:lnTo>
                  <a:pt x="1054" y="787"/>
                </a:lnTo>
                <a:lnTo>
                  <a:pt x="1055" y="791"/>
                </a:lnTo>
                <a:lnTo>
                  <a:pt x="1054" y="796"/>
                </a:lnTo>
                <a:lnTo>
                  <a:pt x="1053" y="801"/>
                </a:lnTo>
                <a:lnTo>
                  <a:pt x="1052" y="803"/>
                </a:lnTo>
                <a:lnTo>
                  <a:pt x="1054" y="805"/>
                </a:lnTo>
                <a:lnTo>
                  <a:pt x="1061" y="808"/>
                </a:lnTo>
                <a:lnTo>
                  <a:pt x="1064" y="811"/>
                </a:lnTo>
                <a:lnTo>
                  <a:pt x="1078" y="826"/>
                </a:lnTo>
                <a:lnTo>
                  <a:pt x="1083" y="829"/>
                </a:lnTo>
                <a:lnTo>
                  <a:pt x="1086" y="827"/>
                </a:lnTo>
                <a:lnTo>
                  <a:pt x="1090" y="826"/>
                </a:lnTo>
                <a:lnTo>
                  <a:pt x="1093" y="825"/>
                </a:lnTo>
                <a:lnTo>
                  <a:pt x="1100" y="829"/>
                </a:lnTo>
                <a:lnTo>
                  <a:pt x="1111" y="839"/>
                </a:lnTo>
                <a:lnTo>
                  <a:pt x="1123" y="843"/>
                </a:lnTo>
                <a:lnTo>
                  <a:pt x="1130" y="850"/>
                </a:lnTo>
                <a:lnTo>
                  <a:pt x="1139" y="852"/>
                </a:lnTo>
                <a:lnTo>
                  <a:pt x="1140" y="854"/>
                </a:lnTo>
                <a:lnTo>
                  <a:pt x="1140" y="857"/>
                </a:lnTo>
                <a:lnTo>
                  <a:pt x="1142" y="860"/>
                </a:lnTo>
                <a:lnTo>
                  <a:pt x="1152" y="874"/>
                </a:lnTo>
                <a:lnTo>
                  <a:pt x="1167" y="904"/>
                </a:lnTo>
                <a:lnTo>
                  <a:pt x="1178" y="914"/>
                </a:lnTo>
                <a:lnTo>
                  <a:pt x="1188" y="911"/>
                </a:lnTo>
                <a:lnTo>
                  <a:pt x="1195" y="917"/>
                </a:lnTo>
                <a:lnTo>
                  <a:pt x="1208" y="934"/>
                </a:lnTo>
                <a:lnTo>
                  <a:pt x="1219" y="946"/>
                </a:lnTo>
                <a:lnTo>
                  <a:pt x="1222" y="952"/>
                </a:lnTo>
                <a:lnTo>
                  <a:pt x="1222" y="962"/>
                </a:lnTo>
                <a:lnTo>
                  <a:pt x="1217" y="970"/>
                </a:lnTo>
                <a:lnTo>
                  <a:pt x="1217" y="973"/>
                </a:lnTo>
                <a:lnTo>
                  <a:pt x="1223" y="974"/>
                </a:lnTo>
                <a:lnTo>
                  <a:pt x="1226" y="978"/>
                </a:lnTo>
                <a:lnTo>
                  <a:pt x="1226" y="984"/>
                </a:lnTo>
                <a:lnTo>
                  <a:pt x="1226" y="989"/>
                </a:lnTo>
                <a:lnTo>
                  <a:pt x="1227" y="994"/>
                </a:lnTo>
                <a:lnTo>
                  <a:pt x="1232" y="998"/>
                </a:lnTo>
                <a:lnTo>
                  <a:pt x="1236" y="995"/>
                </a:lnTo>
                <a:lnTo>
                  <a:pt x="1239" y="993"/>
                </a:lnTo>
                <a:lnTo>
                  <a:pt x="1243" y="991"/>
                </a:lnTo>
                <a:lnTo>
                  <a:pt x="1247" y="993"/>
                </a:lnTo>
                <a:lnTo>
                  <a:pt x="1250" y="996"/>
                </a:lnTo>
                <a:lnTo>
                  <a:pt x="1253" y="1000"/>
                </a:lnTo>
                <a:lnTo>
                  <a:pt x="1258" y="998"/>
                </a:lnTo>
                <a:lnTo>
                  <a:pt x="1266" y="1007"/>
                </a:lnTo>
                <a:lnTo>
                  <a:pt x="1274" y="1035"/>
                </a:lnTo>
                <a:lnTo>
                  <a:pt x="1277" y="1045"/>
                </a:lnTo>
                <a:lnTo>
                  <a:pt x="1282" y="1049"/>
                </a:lnTo>
                <a:lnTo>
                  <a:pt x="1294" y="1055"/>
                </a:lnTo>
                <a:lnTo>
                  <a:pt x="1297" y="1058"/>
                </a:lnTo>
                <a:lnTo>
                  <a:pt x="1300" y="1062"/>
                </a:lnTo>
                <a:lnTo>
                  <a:pt x="1305" y="1073"/>
                </a:lnTo>
                <a:lnTo>
                  <a:pt x="1321" y="1093"/>
                </a:lnTo>
                <a:lnTo>
                  <a:pt x="1326" y="1106"/>
                </a:lnTo>
                <a:lnTo>
                  <a:pt x="1329" y="1110"/>
                </a:lnTo>
                <a:lnTo>
                  <a:pt x="1332" y="1111"/>
                </a:lnTo>
                <a:lnTo>
                  <a:pt x="1345" y="1115"/>
                </a:lnTo>
                <a:lnTo>
                  <a:pt x="1362" y="1128"/>
                </a:lnTo>
                <a:lnTo>
                  <a:pt x="1367" y="1125"/>
                </a:lnTo>
                <a:lnTo>
                  <a:pt x="1373" y="1122"/>
                </a:lnTo>
                <a:lnTo>
                  <a:pt x="1379" y="1121"/>
                </a:lnTo>
                <a:lnTo>
                  <a:pt x="1385" y="1122"/>
                </a:lnTo>
                <a:lnTo>
                  <a:pt x="1390" y="1124"/>
                </a:lnTo>
                <a:lnTo>
                  <a:pt x="1399" y="1131"/>
                </a:lnTo>
                <a:lnTo>
                  <a:pt x="1401" y="1132"/>
                </a:lnTo>
                <a:lnTo>
                  <a:pt x="1425" y="1133"/>
                </a:lnTo>
                <a:lnTo>
                  <a:pt x="1437" y="1136"/>
                </a:lnTo>
                <a:lnTo>
                  <a:pt x="1442" y="1144"/>
                </a:lnTo>
                <a:lnTo>
                  <a:pt x="1448" y="1140"/>
                </a:lnTo>
                <a:lnTo>
                  <a:pt x="1453" y="1139"/>
                </a:lnTo>
                <a:lnTo>
                  <a:pt x="1495" y="1144"/>
                </a:lnTo>
                <a:lnTo>
                  <a:pt x="1502" y="1148"/>
                </a:lnTo>
                <a:lnTo>
                  <a:pt x="1513" y="1157"/>
                </a:lnTo>
                <a:lnTo>
                  <a:pt x="1519" y="1161"/>
                </a:lnTo>
                <a:lnTo>
                  <a:pt x="1524" y="1160"/>
                </a:lnTo>
                <a:lnTo>
                  <a:pt x="1526" y="1155"/>
                </a:lnTo>
                <a:lnTo>
                  <a:pt x="1526" y="1147"/>
                </a:lnTo>
                <a:lnTo>
                  <a:pt x="1529" y="1141"/>
                </a:lnTo>
                <a:lnTo>
                  <a:pt x="1535" y="1141"/>
                </a:lnTo>
                <a:lnTo>
                  <a:pt x="1536" y="1146"/>
                </a:lnTo>
                <a:lnTo>
                  <a:pt x="1537" y="1151"/>
                </a:lnTo>
                <a:lnTo>
                  <a:pt x="1540" y="1154"/>
                </a:lnTo>
                <a:lnTo>
                  <a:pt x="1543" y="1155"/>
                </a:lnTo>
                <a:lnTo>
                  <a:pt x="1551" y="1156"/>
                </a:lnTo>
                <a:lnTo>
                  <a:pt x="1562" y="1157"/>
                </a:lnTo>
                <a:lnTo>
                  <a:pt x="1565" y="1158"/>
                </a:lnTo>
                <a:lnTo>
                  <a:pt x="1569" y="1158"/>
                </a:lnTo>
                <a:lnTo>
                  <a:pt x="1574" y="1157"/>
                </a:lnTo>
                <a:lnTo>
                  <a:pt x="1584" y="1149"/>
                </a:lnTo>
                <a:lnTo>
                  <a:pt x="1595" y="1144"/>
                </a:lnTo>
                <a:lnTo>
                  <a:pt x="1600" y="1146"/>
                </a:lnTo>
                <a:lnTo>
                  <a:pt x="1604" y="1149"/>
                </a:lnTo>
                <a:lnTo>
                  <a:pt x="1609" y="1155"/>
                </a:lnTo>
                <a:lnTo>
                  <a:pt x="1611" y="1155"/>
                </a:lnTo>
                <a:lnTo>
                  <a:pt x="1613" y="1153"/>
                </a:lnTo>
                <a:lnTo>
                  <a:pt x="1619" y="1150"/>
                </a:lnTo>
                <a:lnTo>
                  <a:pt x="1633" y="1144"/>
                </a:lnTo>
                <a:lnTo>
                  <a:pt x="1637" y="1144"/>
                </a:lnTo>
                <a:lnTo>
                  <a:pt x="1641" y="1147"/>
                </a:lnTo>
                <a:lnTo>
                  <a:pt x="1643" y="1151"/>
                </a:lnTo>
                <a:lnTo>
                  <a:pt x="1645" y="1156"/>
                </a:lnTo>
                <a:lnTo>
                  <a:pt x="1648" y="1161"/>
                </a:lnTo>
                <a:lnTo>
                  <a:pt x="1654" y="1164"/>
                </a:lnTo>
                <a:lnTo>
                  <a:pt x="1661" y="1165"/>
                </a:lnTo>
                <a:lnTo>
                  <a:pt x="1675" y="1167"/>
                </a:lnTo>
                <a:lnTo>
                  <a:pt x="1677" y="1164"/>
                </a:lnTo>
                <a:lnTo>
                  <a:pt x="1679" y="1160"/>
                </a:lnTo>
                <a:lnTo>
                  <a:pt x="1680" y="1155"/>
                </a:lnTo>
                <a:lnTo>
                  <a:pt x="1685" y="1154"/>
                </a:lnTo>
                <a:lnTo>
                  <a:pt x="1686" y="1157"/>
                </a:lnTo>
                <a:lnTo>
                  <a:pt x="1691" y="1169"/>
                </a:lnTo>
                <a:lnTo>
                  <a:pt x="1693" y="1174"/>
                </a:lnTo>
                <a:lnTo>
                  <a:pt x="1705" y="1181"/>
                </a:lnTo>
                <a:lnTo>
                  <a:pt x="1706" y="1183"/>
                </a:lnTo>
                <a:lnTo>
                  <a:pt x="1704" y="1184"/>
                </a:lnTo>
                <a:lnTo>
                  <a:pt x="1701" y="1188"/>
                </a:lnTo>
                <a:lnTo>
                  <a:pt x="1700" y="1190"/>
                </a:lnTo>
                <a:lnTo>
                  <a:pt x="1700" y="1193"/>
                </a:lnTo>
                <a:lnTo>
                  <a:pt x="1700" y="1197"/>
                </a:lnTo>
                <a:lnTo>
                  <a:pt x="1708" y="1212"/>
                </a:lnTo>
                <a:lnTo>
                  <a:pt x="1707" y="1219"/>
                </a:lnTo>
                <a:lnTo>
                  <a:pt x="1701" y="1223"/>
                </a:lnTo>
                <a:lnTo>
                  <a:pt x="1699" y="1223"/>
                </a:lnTo>
                <a:lnTo>
                  <a:pt x="1696" y="1223"/>
                </a:lnTo>
                <a:lnTo>
                  <a:pt x="1693" y="1223"/>
                </a:lnTo>
                <a:lnTo>
                  <a:pt x="1691" y="1221"/>
                </a:lnTo>
                <a:lnTo>
                  <a:pt x="1687" y="1219"/>
                </a:lnTo>
                <a:lnTo>
                  <a:pt x="1685" y="1218"/>
                </a:lnTo>
                <a:lnTo>
                  <a:pt x="1683" y="1218"/>
                </a:lnTo>
                <a:lnTo>
                  <a:pt x="1679" y="1218"/>
                </a:lnTo>
                <a:lnTo>
                  <a:pt x="1677" y="1218"/>
                </a:lnTo>
                <a:lnTo>
                  <a:pt x="1676" y="1219"/>
                </a:lnTo>
                <a:lnTo>
                  <a:pt x="1673" y="1220"/>
                </a:lnTo>
                <a:lnTo>
                  <a:pt x="1670" y="1224"/>
                </a:lnTo>
                <a:lnTo>
                  <a:pt x="1669" y="1226"/>
                </a:lnTo>
                <a:lnTo>
                  <a:pt x="1656" y="1251"/>
                </a:lnTo>
                <a:lnTo>
                  <a:pt x="1651" y="1256"/>
                </a:lnTo>
                <a:lnTo>
                  <a:pt x="1648" y="1260"/>
                </a:lnTo>
                <a:lnTo>
                  <a:pt x="1643" y="1261"/>
                </a:lnTo>
                <a:lnTo>
                  <a:pt x="1641" y="1262"/>
                </a:lnTo>
                <a:lnTo>
                  <a:pt x="1636" y="1265"/>
                </a:lnTo>
                <a:lnTo>
                  <a:pt x="1635" y="1266"/>
                </a:lnTo>
                <a:lnTo>
                  <a:pt x="1628" y="1275"/>
                </a:lnTo>
                <a:lnTo>
                  <a:pt x="1626" y="1276"/>
                </a:lnTo>
                <a:lnTo>
                  <a:pt x="1625" y="1276"/>
                </a:lnTo>
                <a:lnTo>
                  <a:pt x="1623" y="1274"/>
                </a:lnTo>
                <a:lnTo>
                  <a:pt x="1623" y="1272"/>
                </a:lnTo>
                <a:lnTo>
                  <a:pt x="1623" y="1269"/>
                </a:lnTo>
                <a:lnTo>
                  <a:pt x="1622" y="1268"/>
                </a:lnTo>
                <a:lnTo>
                  <a:pt x="1621" y="1267"/>
                </a:lnTo>
                <a:lnTo>
                  <a:pt x="1619" y="1268"/>
                </a:lnTo>
                <a:lnTo>
                  <a:pt x="1618" y="1269"/>
                </a:lnTo>
                <a:lnTo>
                  <a:pt x="1616" y="1272"/>
                </a:lnTo>
                <a:lnTo>
                  <a:pt x="1615" y="1275"/>
                </a:lnTo>
                <a:lnTo>
                  <a:pt x="1616" y="1281"/>
                </a:lnTo>
                <a:lnTo>
                  <a:pt x="1618" y="1283"/>
                </a:lnTo>
                <a:lnTo>
                  <a:pt x="1618" y="1287"/>
                </a:lnTo>
                <a:lnTo>
                  <a:pt x="1618" y="1289"/>
                </a:lnTo>
                <a:lnTo>
                  <a:pt x="1614" y="1293"/>
                </a:lnTo>
                <a:lnTo>
                  <a:pt x="1613" y="1295"/>
                </a:lnTo>
                <a:lnTo>
                  <a:pt x="1608" y="1298"/>
                </a:lnTo>
                <a:lnTo>
                  <a:pt x="1607" y="1300"/>
                </a:lnTo>
                <a:lnTo>
                  <a:pt x="1606" y="1301"/>
                </a:lnTo>
                <a:lnTo>
                  <a:pt x="1605" y="1302"/>
                </a:lnTo>
                <a:lnTo>
                  <a:pt x="1604" y="1305"/>
                </a:lnTo>
                <a:lnTo>
                  <a:pt x="1601" y="1324"/>
                </a:lnTo>
                <a:lnTo>
                  <a:pt x="1600" y="1334"/>
                </a:lnTo>
                <a:lnTo>
                  <a:pt x="1607" y="1379"/>
                </a:lnTo>
                <a:lnTo>
                  <a:pt x="1606" y="1383"/>
                </a:lnTo>
                <a:lnTo>
                  <a:pt x="1605" y="1389"/>
                </a:lnTo>
                <a:lnTo>
                  <a:pt x="1598" y="1406"/>
                </a:lnTo>
                <a:lnTo>
                  <a:pt x="1595" y="1417"/>
                </a:lnTo>
                <a:lnTo>
                  <a:pt x="1593" y="1422"/>
                </a:lnTo>
                <a:lnTo>
                  <a:pt x="1585" y="1430"/>
                </a:lnTo>
                <a:lnTo>
                  <a:pt x="1584" y="1432"/>
                </a:lnTo>
                <a:lnTo>
                  <a:pt x="1583" y="1435"/>
                </a:lnTo>
                <a:lnTo>
                  <a:pt x="1584" y="1439"/>
                </a:lnTo>
                <a:lnTo>
                  <a:pt x="1584" y="1445"/>
                </a:lnTo>
                <a:lnTo>
                  <a:pt x="1584" y="1449"/>
                </a:lnTo>
                <a:lnTo>
                  <a:pt x="1583" y="1451"/>
                </a:lnTo>
                <a:lnTo>
                  <a:pt x="1579" y="1452"/>
                </a:lnTo>
                <a:lnTo>
                  <a:pt x="1577" y="1451"/>
                </a:lnTo>
                <a:lnTo>
                  <a:pt x="1574" y="1451"/>
                </a:lnTo>
                <a:lnTo>
                  <a:pt x="1573" y="1451"/>
                </a:lnTo>
                <a:lnTo>
                  <a:pt x="1572" y="1452"/>
                </a:lnTo>
                <a:lnTo>
                  <a:pt x="1570" y="1455"/>
                </a:lnTo>
                <a:lnTo>
                  <a:pt x="1569" y="1457"/>
                </a:lnTo>
                <a:lnTo>
                  <a:pt x="1566" y="1457"/>
                </a:lnTo>
                <a:lnTo>
                  <a:pt x="1565" y="1456"/>
                </a:lnTo>
                <a:lnTo>
                  <a:pt x="1564" y="1453"/>
                </a:lnTo>
                <a:lnTo>
                  <a:pt x="1562" y="1449"/>
                </a:lnTo>
                <a:lnTo>
                  <a:pt x="1560" y="1446"/>
                </a:lnTo>
                <a:lnTo>
                  <a:pt x="1558" y="1445"/>
                </a:lnTo>
                <a:lnTo>
                  <a:pt x="1556" y="1445"/>
                </a:lnTo>
                <a:lnTo>
                  <a:pt x="1553" y="1448"/>
                </a:lnTo>
                <a:lnTo>
                  <a:pt x="1552" y="1451"/>
                </a:lnTo>
                <a:lnTo>
                  <a:pt x="1550" y="1458"/>
                </a:lnTo>
                <a:lnTo>
                  <a:pt x="1546" y="1465"/>
                </a:lnTo>
                <a:lnTo>
                  <a:pt x="1541" y="1472"/>
                </a:lnTo>
                <a:lnTo>
                  <a:pt x="1527" y="1485"/>
                </a:lnTo>
                <a:lnTo>
                  <a:pt x="1520" y="1489"/>
                </a:lnTo>
                <a:lnTo>
                  <a:pt x="1517" y="1492"/>
                </a:lnTo>
                <a:lnTo>
                  <a:pt x="1516" y="1494"/>
                </a:lnTo>
                <a:lnTo>
                  <a:pt x="1516" y="1499"/>
                </a:lnTo>
                <a:lnTo>
                  <a:pt x="1517" y="1507"/>
                </a:lnTo>
                <a:lnTo>
                  <a:pt x="1519" y="1516"/>
                </a:lnTo>
                <a:lnTo>
                  <a:pt x="1516" y="1529"/>
                </a:lnTo>
                <a:lnTo>
                  <a:pt x="1515" y="1533"/>
                </a:lnTo>
                <a:lnTo>
                  <a:pt x="1515" y="1535"/>
                </a:lnTo>
                <a:lnTo>
                  <a:pt x="1516" y="1538"/>
                </a:lnTo>
                <a:lnTo>
                  <a:pt x="1517" y="1542"/>
                </a:lnTo>
                <a:lnTo>
                  <a:pt x="1523" y="1545"/>
                </a:lnTo>
                <a:lnTo>
                  <a:pt x="1527" y="1547"/>
                </a:lnTo>
                <a:lnTo>
                  <a:pt x="1548" y="1554"/>
                </a:lnTo>
                <a:lnTo>
                  <a:pt x="1551" y="1556"/>
                </a:lnTo>
                <a:lnTo>
                  <a:pt x="1553" y="1558"/>
                </a:lnTo>
                <a:lnTo>
                  <a:pt x="1559" y="1566"/>
                </a:lnTo>
                <a:lnTo>
                  <a:pt x="1560" y="1568"/>
                </a:lnTo>
                <a:lnTo>
                  <a:pt x="1563" y="1569"/>
                </a:lnTo>
                <a:lnTo>
                  <a:pt x="1566" y="1569"/>
                </a:lnTo>
                <a:lnTo>
                  <a:pt x="1569" y="1566"/>
                </a:lnTo>
                <a:lnTo>
                  <a:pt x="1571" y="1561"/>
                </a:lnTo>
                <a:lnTo>
                  <a:pt x="1571" y="1556"/>
                </a:lnTo>
                <a:lnTo>
                  <a:pt x="1571" y="1552"/>
                </a:lnTo>
                <a:lnTo>
                  <a:pt x="1571" y="1550"/>
                </a:lnTo>
                <a:lnTo>
                  <a:pt x="1569" y="1545"/>
                </a:lnTo>
                <a:lnTo>
                  <a:pt x="1567" y="1543"/>
                </a:lnTo>
                <a:lnTo>
                  <a:pt x="1566" y="1542"/>
                </a:lnTo>
                <a:lnTo>
                  <a:pt x="1563" y="1538"/>
                </a:lnTo>
                <a:lnTo>
                  <a:pt x="1549" y="1527"/>
                </a:lnTo>
                <a:lnTo>
                  <a:pt x="1546" y="1526"/>
                </a:lnTo>
                <a:lnTo>
                  <a:pt x="1545" y="1523"/>
                </a:lnTo>
                <a:lnTo>
                  <a:pt x="1545" y="1521"/>
                </a:lnTo>
                <a:lnTo>
                  <a:pt x="1548" y="1519"/>
                </a:lnTo>
                <a:lnTo>
                  <a:pt x="1552" y="1516"/>
                </a:lnTo>
                <a:lnTo>
                  <a:pt x="1571" y="1513"/>
                </a:lnTo>
                <a:lnTo>
                  <a:pt x="1574" y="1510"/>
                </a:lnTo>
                <a:lnTo>
                  <a:pt x="1584" y="1506"/>
                </a:lnTo>
                <a:lnTo>
                  <a:pt x="1586" y="1505"/>
                </a:lnTo>
                <a:lnTo>
                  <a:pt x="1588" y="1505"/>
                </a:lnTo>
                <a:lnTo>
                  <a:pt x="1595" y="1505"/>
                </a:lnTo>
                <a:lnTo>
                  <a:pt x="1598" y="1502"/>
                </a:lnTo>
                <a:lnTo>
                  <a:pt x="1600" y="1496"/>
                </a:lnTo>
                <a:lnTo>
                  <a:pt x="1601" y="1494"/>
                </a:lnTo>
                <a:lnTo>
                  <a:pt x="1604" y="1493"/>
                </a:lnTo>
                <a:lnTo>
                  <a:pt x="1614" y="1494"/>
                </a:lnTo>
                <a:lnTo>
                  <a:pt x="1638" y="1505"/>
                </a:lnTo>
                <a:lnTo>
                  <a:pt x="1641" y="1507"/>
                </a:lnTo>
                <a:lnTo>
                  <a:pt x="1644" y="1509"/>
                </a:lnTo>
                <a:lnTo>
                  <a:pt x="1662" y="1530"/>
                </a:lnTo>
                <a:lnTo>
                  <a:pt x="1669" y="1534"/>
                </a:lnTo>
                <a:lnTo>
                  <a:pt x="1682" y="1537"/>
                </a:lnTo>
                <a:lnTo>
                  <a:pt x="1685" y="1538"/>
                </a:lnTo>
                <a:lnTo>
                  <a:pt x="1689" y="1538"/>
                </a:lnTo>
                <a:lnTo>
                  <a:pt x="1691" y="1541"/>
                </a:lnTo>
                <a:lnTo>
                  <a:pt x="1693" y="1545"/>
                </a:lnTo>
                <a:lnTo>
                  <a:pt x="1693" y="1551"/>
                </a:lnTo>
                <a:lnTo>
                  <a:pt x="1696" y="1554"/>
                </a:lnTo>
                <a:lnTo>
                  <a:pt x="1697" y="1555"/>
                </a:lnTo>
                <a:lnTo>
                  <a:pt x="1703" y="1555"/>
                </a:lnTo>
                <a:lnTo>
                  <a:pt x="1769" y="1461"/>
                </a:lnTo>
                <a:lnTo>
                  <a:pt x="1856" y="1366"/>
                </a:lnTo>
                <a:lnTo>
                  <a:pt x="1974" y="1270"/>
                </a:lnTo>
                <a:lnTo>
                  <a:pt x="2006" y="1249"/>
                </a:lnTo>
                <a:lnTo>
                  <a:pt x="2016" y="1241"/>
                </a:lnTo>
                <a:lnTo>
                  <a:pt x="2022" y="1235"/>
                </a:lnTo>
                <a:lnTo>
                  <a:pt x="2033" y="1232"/>
                </a:lnTo>
                <a:lnTo>
                  <a:pt x="2045" y="1225"/>
                </a:lnTo>
                <a:lnTo>
                  <a:pt x="2051" y="1224"/>
                </a:lnTo>
                <a:lnTo>
                  <a:pt x="2069" y="1221"/>
                </a:lnTo>
                <a:lnTo>
                  <a:pt x="2073" y="1219"/>
                </a:lnTo>
                <a:lnTo>
                  <a:pt x="2076" y="1214"/>
                </a:lnTo>
                <a:lnTo>
                  <a:pt x="2081" y="1205"/>
                </a:lnTo>
                <a:lnTo>
                  <a:pt x="2094" y="1189"/>
                </a:lnTo>
                <a:lnTo>
                  <a:pt x="2097" y="1181"/>
                </a:lnTo>
                <a:lnTo>
                  <a:pt x="2101" y="1174"/>
                </a:lnTo>
                <a:lnTo>
                  <a:pt x="2096" y="1174"/>
                </a:lnTo>
                <a:lnTo>
                  <a:pt x="2093" y="1176"/>
                </a:lnTo>
                <a:lnTo>
                  <a:pt x="2089" y="1179"/>
                </a:lnTo>
                <a:lnTo>
                  <a:pt x="2085" y="1178"/>
                </a:lnTo>
                <a:lnTo>
                  <a:pt x="2080" y="1175"/>
                </a:lnTo>
                <a:lnTo>
                  <a:pt x="2076" y="1170"/>
                </a:lnTo>
                <a:lnTo>
                  <a:pt x="2062" y="1162"/>
                </a:lnTo>
                <a:lnTo>
                  <a:pt x="2059" y="1158"/>
                </a:lnTo>
                <a:lnTo>
                  <a:pt x="2057" y="1156"/>
                </a:lnTo>
                <a:lnTo>
                  <a:pt x="2058" y="1155"/>
                </a:lnTo>
                <a:lnTo>
                  <a:pt x="2058" y="1150"/>
                </a:lnTo>
                <a:lnTo>
                  <a:pt x="2059" y="1147"/>
                </a:lnTo>
                <a:lnTo>
                  <a:pt x="2062" y="1142"/>
                </a:lnTo>
                <a:lnTo>
                  <a:pt x="2064" y="1139"/>
                </a:lnTo>
                <a:lnTo>
                  <a:pt x="2064" y="1135"/>
                </a:lnTo>
                <a:lnTo>
                  <a:pt x="2060" y="1133"/>
                </a:lnTo>
                <a:lnTo>
                  <a:pt x="2055" y="1134"/>
                </a:lnTo>
                <a:lnTo>
                  <a:pt x="2051" y="1134"/>
                </a:lnTo>
                <a:lnTo>
                  <a:pt x="2050" y="1129"/>
                </a:lnTo>
                <a:lnTo>
                  <a:pt x="2050" y="1126"/>
                </a:lnTo>
                <a:lnTo>
                  <a:pt x="2054" y="1121"/>
                </a:lnTo>
                <a:lnTo>
                  <a:pt x="2055" y="1117"/>
                </a:lnTo>
                <a:lnTo>
                  <a:pt x="2054" y="1112"/>
                </a:lnTo>
                <a:lnTo>
                  <a:pt x="2050" y="1101"/>
                </a:lnTo>
                <a:lnTo>
                  <a:pt x="2050" y="1096"/>
                </a:lnTo>
                <a:lnTo>
                  <a:pt x="2053" y="1084"/>
                </a:lnTo>
                <a:lnTo>
                  <a:pt x="2059" y="1085"/>
                </a:lnTo>
                <a:lnTo>
                  <a:pt x="2065" y="1092"/>
                </a:lnTo>
                <a:lnTo>
                  <a:pt x="2071" y="1096"/>
                </a:lnTo>
                <a:lnTo>
                  <a:pt x="2082" y="1107"/>
                </a:lnTo>
                <a:lnTo>
                  <a:pt x="2083" y="1113"/>
                </a:lnTo>
                <a:lnTo>
                  <a:pt x="2082" y="1118"/>
                </a:lnTo>
                <a:lnTo>
                  <a:pt x="2078" y="1125"/>
                </a:lnTo>
                <a:lnTo>
                  <a:pt x="2076" y="1136"/>
                </a:lnTo>
                <a:lnTo>
                  <a:pt x="2079" y="1146"/>
                </a:lnTo>
                <a:lnTo>
                  <a:pt x="2082" y="1154"/>
                </a:lnTo>
                <a:lnTo>
                  <a:pt x="2088" y="1162"/>
                </a:lnTo>
                <a:lnTo>
                  <a:pt x="2092" y="1164"/>
                </a:lnTo>
                <a:lnTo>
                  <a:pt x="2096" y="1162"/>
                </a:lnTo>
                <a:lnTo>
                  <a:pt x="2097" y="1157"/>
                </a:lnTo>
                <a:lnTo>
                  <a:pt x="2096" y="1153"/>
                </a:lnTo>
                <a:lnTo>
                  <a:pt x="2095" y="1148"/>
                </a:lnTo>
                <a:lnTo>
                  <a:pt x="2097" y="1142"/>
                </a:lnTo>
                <a:lnTo>
                  <a:pt x="2103" y="1132"/>
                </a:lnTo>
                <a:lnTo>
                  <a:pt x="2108" y="1114"/>
                </a:lnTo>
                <a:lnTo>
                  <a:pt x="2111" y="1107"/>
                </a:lnTo>
                <a:lnTo>
                  <a:pt x="2123" y="1094"/>
                </a:lnTo>
                <a:lnTo>
                  <a:pt x="2123" y="1091"/>
                </a:lnTo>
                <a:lnTo>
                  <a:pt x="2123" y="1080"/>
                </a:lnTo>
                <a:lnTo>
                  <a:pt x="2124" y="1069"/>
                </a:lnTo>
                <a:lnTo>
                  <a:pt x="2125" y="1064"/>
                </a:lnTo>
                <a:lnTo>
                  <a:pt x="2140" y="1050"/>
                </a:lnTo>
                <a:lnTo>
                  <a:pt x="2147" y="1042"/>
                </a:lnTo>
                <a:lnTo>
                  <a:pt x="2139" y="1034"/>
                </a:lnTo>
                <a:lnTo>
                  <a:pt x="2140" y="1023"/>
                </a:lnTo>
                <a:lnTo>
                  <a:pt x="2145" y="1003"/>
                </a:lnTo>
                <a:lnTo>
                  <a:pt x="2149" y="985"/>
                </a:lnTo>
                <a:lnTo>
                  <a:pt x="2153" y="971"/>
                </a:lnTo>
                <a:lnTo>
                  <a:pt x="2154" y="966"/>
                </a:lnTo>
                <a:lnTo>
                  <a:pt x="2156" y="964"/>
                </a:lnTo>
                <a:lnTo>
                  <a:pt x="2158" y="962"/>
                </a:lnTo>
                <a:lnTo>
                  <a:pt x="2161" y="958"/>
                </a:lnTo>
                <a:lnTo>
                  <a:pt x="2163" y="955"/>
                </a:lnTo>
                <a:lnTo>
                  <a:pt x="2161" y="948"/>
                </a:lnTo>
                <a:lnTo>
                  <a:pt x="2160" y="945"/>
                </a:lnTo>
                <a:lnTo>
                  <a:pt x="2158" y="943"/>
                </a:lnTo>
                <a:lnTo>
                  <a:pt x="2157" y="939"/>
                </a:lnTo>
                <a:lnTo>
                  <a:pt x="2156" y="930"/>
                </a:lnTo>
                <a:lnTo>
                  <a:pt x="2159" y="903"/>
                </a:lnTo>
                <a:lnTo>
                  <a:pt x="2163" y="896"/>
                </a:lnTo>
                <a:lnTo>
                  <a:pt x="2174" y="878"/>
                </a:lnTo>
                <a:lnTo>
                  <a:pt x="2177" y="869"/>
                </a:lnTo>
                <a:lnTo>
                  <a:pt x="2174" y="868"/>
                </a:lnTo>
                <a:lnTo>
                  <a:pt x="2171" y="868"/>
                </a:lnTo>
                <a:lnTo>
                  <a:pt x="2167" y="867"/>
                </a:lnTo>
                <a:lnTo>
                  <a:pt x="2165" y="861"/>
                </a:lnTo>
                <a:lnTo>
                  <a:pt x="2167" y="860"/>
                </a:lnTo>
                <a:lnTo>
                  <a:pt x="2170" y="859"/>
                </a:lnTo>
                <a:lnTo>
                  <a:pt x="2173" y="858"/>
                </a:lnTo>
                <a:lnTo>
                  <a:pt x="2173" y="853"/>
                </a:lnTo>
                <a:lnTo>
                  <a:pt x="2170" y="847"/>
                </a:lnTo>
                <a:lnTo>
                  <a:pt x="2154" y="832"/>
                </a:lnTo>
                <a:lnTo>
                  <a:pt x="2152" y="829"/>
                </a:lnTo>
                <a:lnTo>
                  <a:pt x="2150" y="826"/>
                </a:lnTo>
                <a:lnTo>
                  <a:pt x="2153" y="823"/>
                </a:lnTo>
                <a:lnTo>
                  <a:pt x="2157" y="819"/>
                </a:lnTo>
                <a:lnTo>
                  <a:pt x="2159" y="819"/>
                </a:lnTo>
                <a:lnTo>
                  <a:pt x="2158" y="815"/>
                </a:lnTo>
                <a:lnTo>
                  <a:pt x="2152" y="808"/>
                </a:lnTo>
                <a:lnTo>
                  <a:pt x="2151" y="804"/>
                </a:lnTo>
                <a:lnTo>
                  <a:pt x="2151" y="796"/>
                </a:lnTo>
                <a:lnTo>
                  <a:pt x="2149" y="786"/>
                </a:lnTo>
                <a:lnTo>
                  <a:pt x="2146" y="777"/>
                </a:lnTo>
                <a:lnTo>
                  <a:pt x="2143" y="772"/>
                </a:lnTo>
                <a:lnTo>
                  <a:pt x="2147" y="765"/>
                </a:lnTo>
                <a:lnTo>
                  <a:pt x="2157" y="755"/>
                </a:lnTo>
                <a:lnTo>
                  <a:pt x="2165" y="749"/>
                </a:lnTo>
                <a:lnTo>
                  <a:pt x="2168" y="755"/>
                </a:lnTo>
                <a:lnTo>
                  <a:pt x="2172" y="746"/>
                </a:lnTo>
                <a:lnTo>
                  <a:pt x="2171" y="738"/>
                </a:lnTo>
                <a:lnTo>
                  <a:pt x="2166" y="732"/>
                </a:lnTo>
                <a:lnTo>
                  <a:pt x="2158" y="730"/>
                </a:lnTo>
                <a:lnTo>
                  <a:pt x="2143" y="693"/>
                </a:lnTo>
                <a:lnTo>
                  <a:pt x="2144" y="684"/>
                </a:lnTo>
                <a:lnTo>
                  <a:pt x="2147" y="678"/>
                </a:lnTo>
                <a:close/>
                <a:moveTo>
                  <a:pt x="2253" y="672"/>
                </a:moveTo>
                <a:lnTo>
                  <a:pt x="2249" y="665"/>
                </a:lnTo>
                <a:lnTo>
                  <a:pt x="2241" y="656"/>
                </a:lnTo>
                <a:lnTo>
                  <a:pt x="2234" y="652"/>
                </a:lnTo>
                <a:lnTo>
                  <a:pt x="2230" y="659"/>
                </a:lnTo>
                <a:lnTo>
                  <a:pt x="2225" y="662"/>
                </a:lnTo>
                <a:lnTo>
                  <a:pt x="2203" y="669"/>
                </a:lnTo>
                <a:lnTo>
                  <a:pt x="2196" y="670"/>
                </a:lnTo>
                <a:lnTo>
                  <a:pt x="2199" y="677"/>
                </a:lnTo>
                <a:lnTo>
                  <a:pt x="2195" y="682"/>
                </a:lnTo>
                <a:lnTo>
                  <a:pt x="2190" y="685"/>
                </a:lnTo>
                <a:lnTo>
                  <a:pt x="2188" y="691"/>
                </a:lnTo>
                <a:lnTo>
                  <a:pt x="2189" y="696"/>
                </a:lnTo>
                <a:lnTo>
                  <a:pt x="2195" y="700"/>
                </a:lnTo>
                <a:lnTo>
                  <a:pt x="2196" y="706"/>
                </a:lnTo>
                <a:lnTo>
                  <a:pt x="2196" y="709"/>
                </a:lnTo>
                <a:lnTo>
                  <a:pt x="2194" y="711"/>
                </a:lnTo>
                <a:lnTo>
                  <a:pt x="2194" y="713"/>
                </a:lnTo>
                <a:lnTo>
                  <a:pt x="2194" y="717"/>
                </a:lnTo>
                <a:lnTo>
                  <a:pt x="2197" y="719"/>
                </a:lnTo>
                <a:lnTo>
                  <a:pt x="2201" y="721"/>
                </a:lnTo>
                <a:lnTo>
                  <a:pt x="2202" y="724"/>
                </a:lnTo>
                <a:lnTo>
                  <a:pt x="2202" y="728"/>
                </a:lnTo>
                <a:lnTo>
                  <a:pt x="2200" y="733"/>
                </a:lnTo>
                <a:lnTo>
                  <a:pt x="2197" y="735"/>
                </a:lnTo>
                <a:lnTo>
                  <a:pt x="2192" y="735"/>
                </a:lnTo>
                <a:lnTo>
                  <a:pt x="2184" y="739"/>
                </a:lnTo>
                <a:lnTo>
                  <a:pt x="2187" y="745"/>
                </a:lnTo>
                <a:lnTo>
                  <a:pt x="2193" y="754"/>
                </a:lnTo>
                <a:lnTo>
                  <a:pt x="2194" y="765"/>
                </a:lnTo>
                <a:lnTo>
                  <a:pt x="2182" y="776"/>
                </a:lnTo>
                <a:lnTo>
                  <a:pt x="2179" y="783"/>
                </a:lnTo>
                <a:lnTo>
                  <a:pt x="2185" y="787"/>
                </a:lnTo>
                <a:lnTo>
                  <a:pt x="2180" y="800"/>
                </a:lnTo>
                <a:lnTo>
                  <a:pt x="2178" y="814"/>
                </a:lnTo>
                <a:lnTo>
                  <a:pt x="2177" y="848"/>
                </a:lnTo>
                <a:lnTo>
                  <a:pt x="2178" y="850"/>
                </a:lnTo>
                <a:lnTo>
                  <a:pt x="2179" y="851"/>
                </a:lnTo>
                <a:lnTo>
                  <a:pt x="2182" y="851"/>
                </a:lnTo>
                <a:lnTo>
                  <a:pt x="2186" y="850"/>
                </a:lnTo>
                <a:lnTo>
                  <a:pt x="2189" y="845"/>
                </a:lnTo>
                <a:lnTo>
                  <a:pt x="2195" y="837"/>
                </a:lnTo>
                <a:lnTo>
                  <a:pt x="2199" y="834"/>
                </a:lnTo>
                <a:lnTo>
                  <a:pt x="2206" y="832"/>
                </a:lnTo>
                <a:lnTo>
                  <a:pt x="2209" y="830"/>
                </a:lnTo>
                <a:lnTo>
                  <a:pt x="2210" y="823"/>
                </a:lnTo>
                <a:lnTo>
                  <a:pt x="2204" y="807"/>
                </a:lnTo>
                <a:lnTo>
                  <a:pt x="2204" y="797"/>
                </a:lnTo>
                <a:lnTo>
                  <a:pt x="2223" y="765"/>
                </a:lnTo>
                <a:lnTo>
                  <a:pt x="2228" y="762"/>
                </a:lnTo>
                <a:lnTo>
                  <a:pt x="2234" y="755"/>
                </a:lnTo>
                <a:lnTo>
                  <a:pt x="2238" y="747"/>
                </a:lnTo>
                <a:lnTo>
                  <a:pt x="2242" y="739"/>
                </a:lnTo>
                <a:lnTo>
                  <a:pt x="2242" y="734"/>
                </a:lnTo>
                <a:lnTo>
                  <a:pt x="2239" y="724"/>
                </a:lnTo>
                <a:lnTo>
                  <a:pt x="2239" y="719"/>
                </a:lnTo>
                <a:lnTo>
                  <a:pt x="2239" y="713"/>
                </a:lnTo>
                <a:lnTo>
                  <a:pt x="2242" y="711"/>
                </a:lnTo>
                <a:lnTo>
                  <a:pt x="2243" y="709"/>
                </a:lnTo>
                <a:lnTo>
                  <a:pt x="2246" y="699"/>
                </a:lnTo>
                <a:lnTo>
                  <a:pt x="2251" y="692"/>
                </a:lnTo>
                <a:lnTo>
                  <a:pt x="2255" y="683"/>
                </a:lnTo>
                <a:lnTo>
                  <a:pt x="2253" y="672"/>
                </a:lnTo>
                <a:close/>
                <a:moveTo>
                  <a:pt x="2159" y="117"/>
                </a:moveTo>
                <a:lnTo>
                  <a:pt x="2150" y="122"/>
                </a:lnTo>
                <a:lnTo>
                  <a:pt x="2147" y="128"/>
                </a:lnTo>
                <a:lnTo>
                  <a:pt x="2146" y="133"/>
                </a:lnTo>
                <a:lnTo>
                  <a:pt x="2143" y="135"/>
                </a:lnTo>
                <a:lnTo>
                  <a:pt x="2136" y="136"/>
                </a:lnTo>
                <a:lnTo>
                  <a:pt x="2131" y="139"/>
                </a:lnTo>
                <a:lnTo>
                  <a:pt x="2128" y="142"/>
                </a:lnTo>
                <a:lnTo>
                  <a:pt x="2121" y="154"/>
                </a:lnTo>
                <a:lnTo>
                  <a:pt x="2119" y="156"/>
                </a:lnTo>
                <a:lnTo>
                  <a:pt x="2121" y="157"/>
                </a:lnTo>
                <a:lnTo>
                  <a:pt x="2138" y="171"/>
                </a:lnTo>
                <a:lnTo>
                  <a:pt x="2144" y="177"/>
                </a:lnTo>
                <a:lnTo>
                  <a:pt x="2151" y="190"/>
                </a:lnTo>
                <a:lnTo>
                  <a:pt x="2158" y="202"/>
                </a:lnTo>
                <a:lnTo>
                  <a:pt x="2165" y="203"/>
                </a:lnTo>
                <a:lnTo>
                  <a:pt x="2168" y="205"/>
                </a:lnTo>
                <a:lnTo>
                  <a:pt x="2170" y="206"/>
                </a:lnTo>
                <a:lnTo>
                  <a:pt x="2171" y="205"/>
                </a:lnTo>
                <a:lnTo>
                  <a:pt x="2171" y="195"/>
                </a:lnTo>
                <a:lnTo>
                  <a:pt x="2171" y="189"/>
                </a:lnTo>
                <a:lnTo>
                  <a:pt x="2172" y="185"/>
                </a:lnTo>
                <a:lnTo>
                  <a:pt x="2184" y="174"/>
                </a:lnTo>
                <a:lnTo>
                  <a:pt x="2185" y="169"/>
                </a:lnTo>
                <a:lnTo>
                  <a:pt x="2187" y="159"/>
                </a:lnTo>
                <a:lnTo>
                  <a:pt x="2196" y="142"/>
                </a:lnTo>
                <a:lnTo>
                  <a:pt x="2200" y="131"/>
                </a:lnTo>
                <a:lnTo>
                  <a:pt x="2207" y="125"/>
                </a:lnTo>
                <a:lnTo>
                  <a:pt x="2208" y="121"/>
                </a:lnTo>
                <a:lnTo>
                  <a:pt x="2208" y="118"/>
                </a:lnTo>
                <a:lnTo>
                  <a:pt x="2206" y="113"/>
                </a:lnTo>
                <a:lnTo>
                  <a:pt x="2196" y="97"/>
                </a:lnTo>
                <a:lnTo>
                  <a:pt x="2190" y="91"/>
                </a:lnTo>
                <a:lnTo>
                  <a:pt x="2184" y="90"/>
                </a:lnTo>
                <a:lnTo>
                  <a:pt x="2177" y="96"/>
                </a:lnTo>
                <a:lnTo>
                  <a:pt x="2180" y="107"/>
                </a:lnTo>
                <a:lnTo>
                  <a:pt x="2172" y="113"/>
                </a:lnTo>
                <a:lnTo>
                  <a:pt x="2159" y="1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6"/>
          <p:cNvSpPr>
            <a:spLocks/>
          </p:cNvSpPr>
          <p:nvPr/>
        </p:nvSpPr>
        <p:spPr bwMode="auto">
          <a:xfrm>
            <a:off x="13780441" y="8155076"/>
            <a:ext cx="41275" cy="104775"/>
          </a:xfrm>
          <a:custGeom>
            <a:avLst/>
            <a:gdLst>
              <a:gd name="T0" fmla="*/ 76 w 78"/>
              <a:gd name="T1" fmla="*/ 20 h 199"/>
              <a:gd name="T2" fmla="*/ 72 w 78"/>
              <a:gd name="T3" fmla="*/ 13 h 199"/>
              <a:gd name="T4" fmla="*/ 64 w 78"/>
              <a:gd name="T5" fmla="*/ 4 h 199"/>
              <a:gd name="T6" fmla="*/ 57 w 78"/>
              <a:gd name="T7" fmla="*/ 0 h 199"/>
              <a:gd name="T8" fmla="*/ 53 w 78"/>
              <a:gd name="T9" fmla="*/ 7 h 199"/>
              <a:gd name="T10" fmla="*/ 48 w 78"/>
              <a:gd name="T11" fmla="*/ 10 h 199"/>
              <a:gd name="T12" fmla="*/ 26 w 78"/>
              <a:gd name="T13" fmla="*/ 17 h 199"/>
              <a:gd name="T14" fmla="*/ 19 w 78"/>
              <a:gd name="T15" fmla="*/ 18 h 199"/>
              <a:gd name="T16" fmla="*/ 22 w 78"/>
              <a:gd name="T17" fmla="*/ 25 h 199"/>
              <a:gd name="T18" fmla="*/ 18 w 78"/>
              <a:gd name="T19" fmla="*/ 30 h 199"/>
              <a:gd name="T20" fmla="*/ 13 w 78"/>
              <a:gd name="T21" fmla="*/ 33 h 199"/>
              <a:gd name="T22" fmla="*/ 11 w 78"/>
              <a:gd name="T23" fmla="*/ 39 h 199"/>
              <a:gd name="T24" fmla="*/ 12 w 78"/>
              <a:gd name="T25" fmla="*/ 44 h 199"/>
              <a:gd name="T26" fmla="*/ 18 w 78"/>
              <a:gd name="T27" fmla="*/ 48 h 199"/>
              <a:gd name="T28" fmla="*/ 19 w 78"/>
              <a:gd name="T29" fmla="*/ 54 h 199"/>
              <a:gd name="T30" fmla="*/ 19 w 78"/>
              <a:gd name="T31" fmla="*/ 57 h 199"/>
              <a:gd name="T32" fmla="*/ 17 w 78"/>
              <a:gd name="T33" fmla="*/ 59 h 199"/>
              <a:gd name="T34" fmla="*/ 17 w 78"/>
              <a:gd name="T35" fmla="*/ 61 h 199"/>
              <a:gd name="T36" fmla="*/ 17 w 78"/>
              <a:gd name="T37" fmla="*/ 65 h 199"/>
              <a:gd name="T38" fmla="*/ 20 w 78"/>
              <a:gd name="T39" fmla="*/ 67 h 199"/>
              <a:gd name="T40" fmla="*/ 24 w 78"/>
              <a:gd name="T41" fmla="*/ 69 h 199"/>
              <a:gd name="T42" fmla="*/ 25 w 78"/>
              <a:gd name="T43" fmla="*/ 72 h 199"/>
              <a:gd name="T44" fmla="*/ 25 w 78"/>
              <a:gd name="T45" fmla="*/ 76 h 199"/>
              <a:gd name="T46" fmla="*/ 23 w 78"/>
              <a:gd name="T47" fmla="*/ 81 h 199"/>
              <a:gd name="T48" fmla="*/ 20 w 78"/>
              <a:gd name="T49" fmla="*/ 83 h 199"/>
              <a:gd name="T50" fmla="*/ 15 w 78"/>
              <a:gd name="T51" fmla="*/ 83 h 199"/>
              <a:gd name="T52" fmla="*/ 7 w 78"/>
              <a:gd name="T53" fmla="*/ 87 h 199"/>
              <a:gd name="T54" fmla="*/ 10 w 78"/>
              <a:gd name="T55" fmla="*/ 93 h 199"/>
              <a:gd name="T56" fmla="*/ 16 w 78"/>
              <a:gd name="T57" fmla="*/ 102 h 199"/>
              <a:gd name="T58" fmla="*/ 17 w 78"/>
              <a:gd name="T59" fmla="*/ 113 h 199"/>
              <a:gd name="T60" fmla="*/ 5 w 78"/>
              <a:gd name="T61" fmla="*/ 124 h 199"/>
              <a:gd name="T62" fmla="*/ 2 w 78"/>
              <a:gd name="T63" fmla="*/ 131 h 199"/>
              <a:gd name="T64" fmla="*/ 8 w 78"/>
              <a:gd name="T65" fmla="*/ 135 h 199"/>
              <a:gd name="T66" fmla="*/ 3 w 78"/>
              <a:gd name="T67" fmla="*/ 148 h 199"/>
              <a:gd name="T68" fmla="*/ 1 w 78"/>
              <a:gd name="T69" fmla="*/ 162 h 199"/>
              <a:gd name="T70" fmla="*/ 0 w 78"/>
              <a:gd name="T71" fmla="*/ 196 h 199"/>
              <a:gd name="T72" fmla="*/ 1 w 78"/>
              <a:gd name="T73" fmla="*/ 198 h 199"/>
              <a:gd name="T74" fmla="*/ 2 w 78"/>
              <a:gd name="T75" fmla="*/ 199 h 199"/>
              <a:gd name="T76" fmla="*/ 5 w 78"/>
              <a:gd name="T77" fmla="*/ 199 h 199"/>
              <a:gd name="T78" fmla="*/ 9 w 78"/>
              <a:gd name="T79" fmla="*/ 198 h 199"/>
              <a:gd name="T80" fmla="*/ 12 w 78"/>
              <a:gd name="T81" fmla="*/ 193 h 199"/>
              <a:gd name="T82" fmla="*/ 18 w 78"/>
              <a:gd name="T83" fmla="*/ 185 h 199"/>
              <a:gd name="T84" fmla="*/ 22 w 78"/>
              <a:gd name="T85" fmla="*/ 182 h 199"/>
              <a:gd name="T86" fmla="*/ 29 w 78"/>
              <a:gd name="T87" fmla="*/ 180 h 199"/>
              <a:gd name="T88" fmla="*/ 32 w 78"/>
              <a:gd name="T89" fmla="*/ 178 h 199"/>
              <a:gd name="T90" fmla="*/ 33 w 78"/>
              <a:gd name="T91" fmla="*/ 171 h 199"/>
              <a:gd name="T92" fmla="*/ 27 w 78"/>
              <a:gd name="T93" fmla="*/ 155 h 199"/>
              <a:gd name="T94" fmla="*/ 27 w 78"/>
              <a:gd name="T95" fmla="*/ 145 h 199"/>
              <a:gd name="T96" fmla="*/ 46 w 78"/>
              <a:gd name="T97" fmla="*/ 113 h 199"/>
              <a:gd name="T98" fmla="*/ 51 w 78"/>
              <a:gd name="T99" fmla="*/ 110 h 199"/>
              <a:gd name="T100" fmla="*/ 57 w 78"/>
              <a:gd name="T101" fmla="*/ 103 h 199"/>
              <a:gd name="T102" fmla="*/ 61 w 78"/>
              <a:gd name="T103" fmla="*/ 95 h 199"/>
              <a:gd name="T104" fmla="*/ 65 w 78"/>
              <a:gd name="T105" fmla="*/ 87 h 199"/>
              <a:gd name="T106" fmla="*/ 65 w 78"/>
              <a:gd name="T107" fmla="*/ 82 h 199"/>
              <a:gd name="T108" fmla="*/ 62 w 78"/>
              <a:gd name="T109" fmla="*/ 72 h 199"/>
              <a:gd name="T110" fmla="*/ 62 w 78"/>
              <a:gd name="T111" fmla="*/ 67 h 199"/>
              <a:gd name="T112" fmla="*/ 62 w 78"/>
              <a:gd name="T113" fmla="*/ 61 h 199"/>
              <a:gd name="T114" fmla="*/ 65 w 78"/>
              <a:gd name="T115" fmla="*/ 59 h 199"/>
              <a:gd name="T116" fmla="*/ 66 w 78"/>
              <a:gd name="T117" fmla="*/ 57 h 199"/>
              <a:gd name="T118" fmla="*/ 69 w 78"/>
              <a:gd name="T119" fmla="*/ 47 h 199"/>
              <a:gd name="T120" fmla="*/ 74 w 78"/>
              <a:gd name="T121" fmla="*/ 40 h 199"/>
              <a:gd name="T122" fmla="*/ 78 w 78"/>
              <a:gd name="T123" fmla="*/ 31 h 199"/>
              <a:gd name="T124" fmla="*/ 76 w 78"/>
              <a:gd name="T125" fmla="*/ 2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199">
                <a:moveTo>
                  <a:pt x="76" y="20"/>
                </a:moveTo>
                <a:lnTo>
                  <a:pt x="72" y="13"/>
                </a:lnTo>
                <a:lnTo>
                  <a:pt x="64" y="4"/>
                </a:lnTo>
                <a:lnTo>
                  <a:pt x="57" y="0"/>
                </a:lnTo>
                <a:lnTo>
                  <a:pt x="53" y="7"/>
                </a:lnTo>
                <a:lnTo>
                  <a:pt x="48" y="10"/>
                </a:lnTo>
                <a:lnTo>
                  <a:pt x="26" y="17"/>
                </a:lnTo>
                <a:lnTo>
                  <a:pt x="19" y="18"/>
                </a:lnTo>
                <a:lnTo>
                  <a:pt x="22" y="25"/>
                </a:lnTo>
                <a:lnTo>
                  <a:pt x="18" y="30"/>
                </a:lnTo>
                <a:lnTo>
                  <a:pt x="13" y="33"/>
                </a:lnTo>
                <a:lnTo>
                  <a:pt x="11" y="39"/>
                </a:lnTo>
                <a:lnTo>
                  <a:pt x="12" y="44"/>
                </a:lnTo>
                <a:lnTo>
                  <a:pt x="18" y="48"/>
                </a:lnTo>
                <a:lnTo>
                  <a:pt x="19" y="54"/>
                </a:lnTo>
                <a:lnTo>
                  <a:pt x="19" y="57"/>
                </a:lnTo>
                <a:lnTo>
                  <a:pt x="17" y="59"/>
                </a:lnTo>
                <a:lnTo>
                  <a:pt x="17" y="61"/>
                </a:lnTo>
                <a:lnTo>
                  <a:pt x="17" y="65"/>
                </a:lnTo>
                <a:lnTo>
                  <a:pt x="20" y="67"/>
                </a:lnTo>
                <a:lnTo>
                  <a:pt x="24" y="69"/>
                </a:lnTo>
                <a:lnTo>
                  <a:pt x="25" y="72"/>
                </a:lnTo>
                <a:lnTo>
                  <a:pt x="25" y="76"/>
                </a:lnTo>
                <a:lnTo>
                  <a:pt x="23" y="81"/>
                </a:lnTo>
                <a:lnTo>
                  <a:pt x="20" y="83"/>
                </a:lnTo>
                <a:lnTo>
                  <a:pt x="15" y="83"/>
                </a:lnTo>
                <a:lnTo>
                  <a:pt x="7" y="87"/>
                </a:lnTo>
                <a:lnTo>
                  <a:pt x="10" y="93"/>
                </a:lnTo>
                <a:lnTo>
                  <a:pt x="16" y="102"/>
                </a:lnTo>
                <a:lnTo>
                  <a:pt x="17" y="113"/>
                </a:lnTo>
                <a:lnTo>
                  <a:pt x="5" y="124"/>
                </a:lnTo>
                <a:lnTo>
                  <a:pt x="2" y="131"/>
                </a:lnTo>
                <a:lnTo>
                  <a:pt x="8" y="135"/>
                </a:lnTo>
                <a:lnTo>
                  <a:pt x="3" y="148"/>
                </a:lnTo>
                <a:lnTo>
                  <a:pt x="1" y="162"/>
                </a:lnTo>
                <a:lnTo>
                  <a:pt x="0" y="196"/>
                </a:lnTo>
                <a:lnTo>
                  <a:pt x="1" y="198"/>
                </a:lnTo>
                <a:lnTo>
                  <a:pt x="2" y="199"/>
                </a:lnTo>
                <a:lnTo>
                  <a:pt x="5" y="199"/>
                </a:lnTo>
                <a:lnTo>
                  <a:pt x="9" y="198"/>
                </a:lnTo>
                <a:lnTo>
                  <a:pt x="12" y="193"/>
                </a:lnTo>
                <a:lnTo>
                  <a:pt x="18" y="185"/>
                </a:lnTo>
                <a:lnTo>
                  <a:pt x="22" y="182"/>
                </a:lnTo>
                <a:lnTo>
                  <a:pt x="29" y="180"/>
                </a:lnTo>
                <a:lnTo>
                  <a:pt x="32" y="178"/>
                </a:lnTo>
                <a:lnTo>
                  <a:pt x="33" y="171"/>
                </a:lnTo>
                <a:lnTo>
                  <a:pt x="27" y="155"/>
                </a:lnTo>
                <a:lnTo>
                  <a:pt x="27" y="145"/>
                </a:lnTo>
                <a:lnTo>
                  <a:pt x="46" y="113"/>
                </a:lnTo>
                <a:lnTo>
                  <a:pt x="51" y="110"/>
                </a:lnTo>
                <a:lnTo>
                  <a:pt x="57" y="103"/>
                </a:lnTo>
                <a:lnTo>
                  <a:pt x="61" y="95"/>
                </a:lnTo>
                <a:lnTo>
                  <a:pt x="65" y="87"/>
                </a:lnTo>
                <a:lnTo>
                  <a:pt x="65" y="82"/>
                </a:lnTo>
                <a:lnTo>
                  <a:pt x="62" y="72"/>
                </a:lnTo>
                <a:lnTo>
                  <a:pt x="62" y="67"/>
                </a:lnTo>
                <a:lnTo>
                  <a:pt x="62" y="61"/>
                </a:lnTo>
                <a:lnTo>
                  <a:pt x="65" y="59"/>
                </a:lnTo>
                <a:lnTo>
                  <a:pt x="66" y="57"/>
                </a:lnTo>
                <a:lnTo>
                  <a:pt x="69" y="47"/>
                </a:lnTo>
                <a:lnTo>
                  <a:pt x="74" y="40"/>
                </a:lnTo>
                <a:lnTo>
                  <a:pt x="78" y="31"/>
                </a:lnTo>
                <a:lnTo>
                  <a:pt x="76"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7"/>
          <p:cNvSpPr>
            <a:spLocks/>
          </p:cNvSpPr>
          <p:nvPr/>
        </p:nvSpPr>
        <p:spPr bwMode="auto">
          <a:xfrm>
            <a:off x="13750279" y="7858213"/>
            <a:ext cx="46038" cy="60325"/>
          </a:xfrm>
          <a:custGeom>
            <a:avLst/>
            <a:gdLst>
              <a:gd name="T0" fmla="*/ 40 w 89"/>
              <a:gd name="T1" fmla="*/ 27 h 116"/>
              <a:gd name="T2" fmla="*/ 31 w 89"/>
              <a:gd name="T3" fmla="*/ 32 h 116"/>
              <a:gd name="T4" fmla="*/ 28 w 89"/>
              <a:gd name="T5" fmla="*/ 38 h 116"/>
              <a:gd name="T6" fmla="*/ 27 w 89"/>
              <a:gd name="T7" fmla="*/ 43 h 116"/>
              <a:gd name="T8" fmla="*/ 24 w 89"/>
              <a:gd name="T9" fmla="*/ 45 h 116"/>
              <a:gd name="T10" fmla="*/ 17 w 89"/>
              <a:gd name="T11" fmla="*/ 46 h 116"/>
              <a:gd name="T12" fmla="*/ 12 w 89"/>
              <a:gd name="T13" fmla="*/ 49 h 116"/>
              <a:gd name="T14" fmla="*/ 9 w 89"/>
              <a:gd name="T15" fmla="*/ 52 h 116"/>
              <a:gd name="T16" fmla="*/ 2 w 89"/>
              <a:gd name="T17" fmla="*/ 64 h 116"/>
              <a:gd name="T18" fmla="*/ 0 w 89"/>
              <a:gd name="T19" fmla="*/ 66 h 116"/>
              <a:gd name="T20" fmla="*/ 2 w 89"/>
              <a:gd name="T21" fmla="*/ 67 h 116"/>
              <a:gd name="T22" fmla="*/ 19 w 89"/>
              <a:gd name="T23" fmla="*/ 81 h 116"/>
              <a:gd name="T24" fmla="*/ 25 w 89"/>
              <a:gd name="T25" fmla="*/ 87 h 116"/>
              <a:gd name="T26" fmla="*/ 32 w 89"/>
              <a:gd name="T27" fmla="*/ 100 h 116"/>
              <a:gd name="T28" fmla="*/ 39 w 89"/>
              <a:gd name="T29" fmla="*/ 112 h 116"/>
              <a:gd name="T30" fmla="*/ 46 w 89"/>
              <a:gd name="T31" fmla="*/ 113 h 116"/>
              <a:gd name="T32" fmla="*/ 49 w 89"/>
              <a:gd name="T33" fmla="*/ 115 h 116"/>
              <a:gd name="T34" fmla="*/ 51 w 89"/>
              <a:gd name="T35" fmla="*/ 116 h 116"/>
              <a:gd name="T36" fmla="*/ 52 w 89"/>
              <a:gd name="T37" fmla="*/ 115 h 116"/>
              <a:gd name="T38" fmla="*/ 52 w 89"/>
              <a:gd name="T39" fmla="*/ 105 h 116"/>
              <a:gd name="T40" fmla="*/ 52 w 89"/>
              <a:gd name="T41" fmla="*/ 99 h 116"/>
              <a:gd name="T42" fmla="*/ 53 w 89"/>
              <a:gd name="T43" fmla="*/ 95 h 116"/>
              <a:gd name="T44" fmla="*/ 65 w 89"/>
              <a:gd name="T45" fmla="*/ 84 h 116"/>
              <a:gd name="T46" fmla="*/ 66 w 89"/>
              <a:gd name="T47" fmla="*/ 79 h 116"/>
              <a:gd name="T48" fmla="*/ 68 w 89"/>
              <a:gd name="T49" fmla="*/ 69 h 116"/>
              <a:gd name="T50" fmla="*/ 77 w 89"/>
              <a:gd name="T51" fmla="*/ 52 h 116"/>
              <a:gd name="T52" fmla="*/ 81 w 89"/>
              <a:gd name="T53" fmla="*/ 41 h 116"/>
              <a:gd name="T54" fmla="*/ 88 w 89"/>
              <a:gd name="T55" fmla="*/ 35 h 116"/>
              <a:gd name="T56" fmla="*/ 89 w 89"/>
              <a:gd name="T57" fmla="*/ 31 h 116"/>
              <a:gd name="T58" fmla="*/ 89 w 89"/>
              <a:gd name="T59" fmla="*/ 28 h 116"/>
              <a:gd name="T60" fmla="*/ 87 w 89"/>
              <a:gd name="T61" fmla="*/ 23 h 116"/>
              <a:gd name="T62" fmla="*/ 77 w 89"/>
              <a:gd name="T63" fmla="*/ 7 h 116"/>
              <a:gd name="T64" fmla="*/ 71 w 89"/>
              <a:gd name="T65" fmla="*/ 1 h 116"/>
              <a:gd name="T66" fmla="*/ 65 w 89"/>
              <a:gd name="T67" fmla="*/ 0 h 116"/>
              <a:gd name="T68" fmla="*/ 58 w 89"/>
              <a:gd name="T69" fmla="*/ 6 h 116"/>
              <a:gd name="T70" fmla="*/ 61 w 89"/>
              <a:gd name="T71" fmla="*/ 17 h 116"/>
              <a:gd name="T72" fmla="*/ 53 w 89"/>
              <a:gd name="T73" fmla="*/ 23 h 116"/>
              <a:gd name="T74" fmla="*/ 40 w 89"/>
              <a:gd name="T75"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116">
                <a:moveTo>
                  <a:pt x="40" y="27"/>
                </a:moveTo>
                <a:lnTo>
                  <a:pt x="31" y="32"/>
                </a:lnTo>
                <a:lnTo>
                  <a:pt x="28" y="38"/>
                </a:lnTo>
                <a:lnTo>
                  <a:pt x="27" y="43"/>
                </a:lnTo>
                <a:lnTo>
                  <a:pt x="24" y="45"/>
                </a:lnTo>
                <a:lnTo>
                  <a:pt x="17" y="46"/>
                </a:lnTo>
                <a:lnTo>
                  <a:pt x="12" y="49"/>
                </a:lnTo>
                <a:lnTo>
                  <a:pt x="9" y="52"/>
                </a:lnTo>
                <a:lnTo>
                  <a:pt x="2" y="64"/>
                </a:lnTo>
                <a:lnTo>
                  <a:pt x="0" y="66"/>
                </a:lnTo>
                <a:lnTo>
                  <a:pt x="2" y="67"/>
                </a:lnTo>
                <a:lnTo>
                  <a:pt x="19" y="81"/>
                </a:lnTo>
                <a:lnTo>
                  <a:pt x="25" y="87"/>
                </a:lnTo>
                <a:lnTo>
                  <a:pt x="32" y="100"/>
                </a:lnTo>
                <a:lnTo>
                  <a:pt x="39" y="112"/>
                </a:lnTo>
                <a:lnTo>
                  <a:pt x="46" y="113"/>
                </a:lnTo>
                <a:lnTo>
                  <a:pt x="49" y="115"/>
                </a:lnTo>
                <a:lnTo>
                  <a:pt x="51" y="116"/>
                </a:lnTo>
                <a:lnTo>
                  <a:pt x="52" y="115"/>
                </a:lnTo>
                <a:lnTo>
                  <a:pt x="52" y="105"/>
                </a:lnTo>
                <a:lnTo>
                  <a:pt x="52" y="99"/>
                </a:lnTo>
                <a:lnTo>
                  <a:pt x="53" y="95"/>
                </a:lnTo>
                <a:lnTo>
                  <a:pt x="65" y="84"/>
                </a:lnTo>
                <a:lnTo>
                  <a:pt x="66" y="79"/>
                </a:lnTo>
                <a:lnTo>
                  <a:pt x="68" y="69"/>
                </a:lnTo>
                <a:lnTo>
                  <a:pt x="77" y="52"/>
                </a:lnTo>
                <a:lnTo>
                  <a:pt x="81" y="41"/>
                </a:lnTo>
                <a:lnTo>
                  <a:pt x="88" y="35"/>
                </a:lnTo>
                <a:lnTo>
                  <a:pt x="89" y="31"/>
                </a:lnTo>
                <a:lnTo>
                  <a:pt x="89" y="28"/>
                </a:lnTo>
                <a:lnTo>
                  <a:pt x="87" y="23"/>
                </a:lnTo>
                <a:lnTo>
                  <a:pt x="77" y="7"/>
                </a:lnTo>
                <a:lnTo>
                  <a:pt x="71" y="1"/>
                </a:lnTo>
                <a:lnTo>
                  <a:pt x="65" y="0"/>
                </a:lnTo>
                <a:lnTo>
                  <a:pt x="58" y="6"/>
                </a:lnTo>
                <a:lnTo>
                  <a:pt x="61" y="17"/>
                </a:lnTo>
                <a:lnTo>
                  <a:pt x="53" y="23"/>
                </a:lnTo>
                <a:lnTo>
                  <a:pt x="40"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18"/>
          <p:cNvSpPr>
            <a:spLocks/>
          </p:cNvSpPr>
          <p:nvPr/>
        </p:nvSpPr>
        <p:spPr bwMode="auto">
          <a:xfrm>
            <a:off x="10232379" y="824001"/>
            <a:ext cx="1298575" cy="1452562"/>
          </a:xfrm>
          <a:custGeom>
            <a:avLst/>
            <a:gdLst>
              <a:gd name="T0" fmla="*/ 2242 w 2453"/>
              <a:gd name="T1" fmla="*/ 1538 h 2744"/>
              <a:gd name="T2" fmla="*/ 2156 w 2453"/>
              <a:gd name="T3" fmla="*/ 1455 h 2744"/>
              <a:gd name="T4" fmla="*/ 2103 w 2453"/>
              <a:gd name="T5" fmla="*/ 1401 h 2744"/>
              <a:gd name="T6" fmla="*/ 2094 w 2453"/>
              <a:gd name="T7" fmla="*/ 1326 h 2744"/>
              <a:gd name="T8" fmla="*/ 2064 w 2453"/>
              <a:gd name="T9" fmla="*/ 1220 h 2744"/>
              <a:gd name="T10" fmla="*/ 2008 w 2453"/>
              <a:gd name="T11" fmla="*/ 1105 h 2744"/>
              <a:gd name="T12" fmla="*/ 2015 w 2453"/>
              <a:gd name="T13" fmla="*/ 887 h 2744"/>
              <a:gd name="T14" fmla="*/ 2023 w 2453"/>
              <a:gd name="T15" fmla="*/ 849 h 2744"/>
              <a:gd name="T16" fmla="*/ 2052 w 2453"/>
              <a:gd name="T17" fmla="*/ 757 h 2744"/>
              <a:gd name="T18" fmla="*/ 2119 w 2453"/>
              <a:gd name="T19" fmla="*/ 632 h 2744"/>
              <a:gd name="T20" fmla="*/ 2180 w 2453"/>
              <a:gd name="T21" fmla="*/ 543 h 2744"/>
              <a:gd name="T22" fmla="*/ 2124 w 2453"/>
              <a:gd name="T23" fmla="*/ 460 h 2744"/>
              <a:gd name="T24" fmla="*/ 2115 w 2453"/>
              <a:gd name="T25" fmla="*/ 372 h 2744"/>
              <a:gd name="T26" fmla="*/ 2043 w 2453"/>
              <a:gd name="T27" fmla="*/ 332 h 2744"/>
              <a:gd name="T28" fmla="*/ 1993 w 2453"/>
              <a:gd name="T29" fmla="*/ 320 h 2744"/>
              <a:gd name="T30" fmla="*/ 1925 w 2453"/>
              <a:gd name="T31" fmla="*/ 311 h 2744"/>
              <a:gd name="T32" fmla="*/ 1973 w 2453"/>
              <a:gd name="T33" fmla="*/ 224 h 2744"/>
              <a:gd name="T34" fmla="*/ 1949 w 2453"/>
              <a:gd name="T35" fmla="*/ 45 h 2744"/>
              <a:gd name="T36" fmla="*/ 1805 w 2453"/>
              <a:gd name="T37" fmla="*/ 36 h 2744"/>
              <a:gd name="T38" fmla="*/ 1682 w 2453"/>
              <a:gd name="T39" fmla="*/ 27 h 2744"/>
              <a:gd name="T40" fmla="*/ 1603 w 2453"/>
              <a:gd name="T41" fmla="*/ 260 h 2744"/>
              <a:gd name="T42" fmla="*/ 1454 w 2453"/>
              <a:gd name="T43" fmla="*/ 338 h 2744"/>
              <a:gd name="T44" fmla="*/ 1336 w 2453"/>
              <a:gd name="T45" fmla="*/ 419 h 2744"/>
              <a:gd name="T46" fmla="*/ 1208 w 2453"/>
              <a:gd name="T47" fmla="*/ 460 h 2744"/>
              <a:gd name="T48" fmla="*/ 966 w 2453"/>
              <a:gd name="T49" fmla="*/ 463 h 2744"/>
              <a:gd name="T50" fmla="*/ 846 w 2453"/>
              <a:gd name="T51" fmla="*/ 536 h 2744"/>
              <a:gd name="T52" fmla="*/ 833 w 2453"/>
              <a:gd name="T53" fmla="*/ 687 h 2744"/>
              <a:gd name="T54" fmla="*/ 670 w 2453"/>
              <a:gd name="T55" fmla="*/ 601 h 2744"/>
              <a:gd name="T56" fmla="*/ 431 w 2453"/>
              <a:gd name="T57" fmla="*/ 551 h 2744"/>
              <a:gd name="T58" fmla="*/ 238 w 2453"/>
              <a:gd name="T59" fmla="*/ 464 h 2744"/>
              <a:gd name="T60" fmla="*/ 6 w 2453"/>
              <a:gd name="T61" fmla="*/ 444 h 2744"/>
              <a:gd name="T62" fmla="*/ 174 w 2453"/>
              <a:gd name="T63" fmla="*/ 622 h 2744"/>
              <a:gd name="T64" fmla="*/ 244 w 2453"/>
              <a:gd name="T65" fmla="*/ 865 h 2744"/>
              <a:gd name="T66" fmla="*/ 312 w 2453"/>
              <a:gd name="T67" fmla="*/ 1134 h 2744"/>
              <a:gd name="T68" fmla="*/ 595 w 2453"/>
              <a:gd name="T69" fmla="*/ 1199 h 2744"/>
              <a:gd name="T70" fmla="*/ 689 w 2453"/>
              <a:gd name="T71" fmla="*/ 1270 h 2744"/>
              <a:gd name="T72" fmla="*/ 778 w 2453"/>
              <a:gd name="T73" fmla="*/ 1333 h 2744"/>
              <a:gd name="T74" fmla="*/ 864 w 2453"/>
              <a:gd name="T75" fmla="*/ 1402 h 2744"/>
              <a:gd name="T76" fmla="*/ 838 w 2453"/>
              <a:gd name="T77" fmla="*/ 1506 h 2744"/>
              <a:gd name="T78" fmla="*/ 932 w 2453"/>
              <a:gd name="T79" fmla="*/ 1677 h 2744"/>
              <a:gd name="T80" fmla="*/ 945 w 2453"/>
              <a:gd name="T81" fmla="*/ 1860 h 2744"/>
              <a:gd name="T82" fmla="*/ 941 w 2453"/>
              <a:gd name="T83" fmla="*/ 1992 h 2744"/>
              <a:gd name="T84" fmla="*/ 945 w 2453"/>
              <a:gd name="T85" fmla="*/ 2124 h 2744"/>
              <a:gd name="T86" fmla="*/ 961 w 2453"/>
              <a:gd name="T87" fmla="*/ 2249 h 2744"/>
              <a:gd name="T88" fmla="*/ 1011 w 2453"/>
              <a:gd name="T89" fmla="*/ 2359 h 2744"/>
              <a:gd name="T90" fmla="*/ 1006 w 2453"/>
              <a:gd name="T91" fmla="*/ 2457 h 2744"/>
              <a:gd name="T92" fmla="*/ 956 w 2453"/>
              <a:gd name="T93" fmla="*/ 2487 h 2744"/>
              <a:gd name="T94" fmla="*/ 1080 w 2453"/>
              <a:gd name="T95" fmla="*/ 2594 h 2744"/>
              <a:gd name="T96" fmla="*/ 1178 w 2453"/>
              <a:gd name="T97" fmla="*/ 2666 h 2744"/>
              <a:gd name="T98" fmla="*/ 1251 w 2453"/>
              <a:gd name="T99" fmla="*/ 2722 h 2744"/>
              <a:gd name="T100" fmla="*/ 1317 w 2453"/>
              <a:gd name="T101" fmla="*/ 2690 h 2744"/>
              <a:gd name="T102" fmla="*/ 1335 w 2453"/>
              <a:gd name="T103" fmla="*/ 2536 h 2744"/>
              <a:gd name="T104" fmla="*/ 1385 w 2453"/>
              <a:gd name="T105" fmla="*/ 2425 h 2744"/>
              <a:gd name="T106" fmla="*/ 1491 w 2453"/>
              <a:gd name="T107" fmla="*/ 2366 h 2744"/>
              <a:gd name="T108" fmla="*/ 1597 w 2453"/>
              <a:gd name="T109" fmla="*/ 2388 h 2744"/>
              <a:gd name="T110" fmla="*/ 1671 w 2453"/>
              <a:gd name="T111" fmla="*/ 2485 h 2744"/>
              <a:gd name="T112" fmla="*/ 1739 w 2453"/>
              <a:gd name="T113" fmla="*/ 2504 h 2744"/>
              <a:gd name="T114" fmla="*/ 1794 w 2453"/>
              <a:gd name="T115" fmla="*/ 2467 h 2744"/>
              <a:gd name="T116" fmla="*/ 1830 w 2453"/>
              <a:gd name="T117" fmla="*/ 2388 h 2744"/>
              <a:gd name="T118" fmla="*/ 1858 w 2453"/>
              <a:gd name="T119" fmla="*/ 2284 h 2744"/>
              <a:gd name="T120" fmla="*/ 1917 w 2453"/>
              <a:gd name="T121" fmla="*/ 2161 h 2744"/>
              <a:gd name="T122" fmla="*/ 1965 w 2453"/>
              <a:gd name="T123" fmla="*/ 2084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3" h="2744">
                <a:moveTo>
                  <a:pt x="2411" y="1624"/>
                </a:moveTo>
                <a:lnTo>
                  <a:pt x="2395" y="1619"/>
                </a:lnTo>
                <a:lnTo>
                  <a:pt x="2326" y="1607"/>
                </a:lnTo>
                <a:lnTo>
                  <a:pt x="2299" y="1598"/>
                </a:lnTo>
                <a:lnTo>
                  <a:pt x="2292" y="1594"/>
                </a:lnTo>
                <a:lnTo>
                  <a:pt x="2286" y="1587"/>
                </a:lnTo>
                <a:lnTo>
                  <a:pt x="2278" y="1567"/>
                </a:lnTo>
                <a:lnTo>
                  <a:pt x="2275" y="1563"/>
                </a:lnTo>
                <a:lnTo>
                  <a:pt x="2268" y="1559"/>
                </a:lnTo>
                <a:lnTo>
                  <a:pt x="2265" y="1552"/>
                </a:lnTo>
                <a:lnTo>
                  <a:pt x="2264" y="1544"/>
                </a:lnTo>
                <a:lnTo>
                  <a:pt x="2260" y="1538"/>
                </a:lnTo>
                <a:lnTo>
                  <a:pt x="2256" y="1537"/>
                </a:lnTo>
                <a:lnTo>
                  <a:pt x="2248" y="1539"/>
                </a:lnTo>
                <a:lnTo>
                  <a:pt x="2242" y="1538"/>
                </a:lnTo>
                <a:lnTo>
                  <a:pt x="2241" y="1536"/>
                </a:lnTo>
                <a:lnTo>
                  <a:pt x="2237" y="1530"/>
                </a:lnTo>
                <a:lnTo>
                  <a:pt x="2236" y="1528"/>
                </a:lnTo>
                <a:lnTo>
                  <a:pt x="2234" y="1527"/>
                </a:lnTo>
                <a:lnTo>
                  <a:pt x="2229" y="1527"/>
                </a:lnTo>
                <a:lnTo>
                  <a:pt x="2227" y="1525"/>
                </a:lnTo>
                <a:lnTo>
                  <a:pt x="2223" y="1521"/>
                </a:lnTo>
                <a:lnTo>
                  <a:pt x="2215" y="1507"/>
                </a:lnTo>
                <a:lnTo>
                  <a:pt x="2212" y="1502"/>
                </a:lnTo>
                <a:lnTo>
                  <a:pt x="2199" y="1492"/>
                </a:lnTo>
                <a:lnTo>
                  <a:pt x="2192" y="1483"/>
                </a:lnTo>
                <a:lnTo>
                  <a:pt x="2180" y="1465"/>
                </a:lnTo>
                <a:lnTo>
                  <a:pt x="2172" y="1458"/>
                </a:lnTo>
                <a:lnTo>
                  <a:pt x="2163" y="1454"/>
                </a:lnTo>
                <a:lnTo>
                  <a:pt x="2156" y="1455"/>
                </a:lnTo>
                <a:lnTo>
                  <a:pt x="2149" y="1458"/>
                </a:lnTo>
                <a:lnTo>
                  <a:pt x="2140" y="1458"/>
                </a:lnTo>
                <a:lnTo>
                  <a:pt x="2135" y="1457"/>
                </a:lnTo>
                <a:lnTo>
                  <a:pt x="2131" y="1454"/>
                </a:lnTo>
                <a:lnTo>
                  <a:pt x="2128" y="1452"/>
                </a:lnTo>
                <a:lnTo>
                  <a:pt x="2119" y="1443"/>
                </a:lnTo>
                <a:lnTo>
                  <a:pt x="2117" y="1439"/>
                </a:lnTo>
                <a:lnTo>
                  <a:pt x="2124" y="1430"/>
                </a:lnTo>
                <a:lnTo>
                  <a:pt x="2133" y="1414"/>
                </a:lnTo>
                <a:lnTo>
                  <a:pt x="2133" y="1409"/>
                </a:lnTo>
                <a:lnTo>
                  <a:pt x="2131" y="1408"/>
                </a:lnTo>
                <a:lnTo>
                  <a:pt x="2129" y="1409"/>
                </a:lnTo>
                <a:lnTo>
                  <a:pt x="2123" y="1408"/>
                </a:lnTo>
                <a:lnTo>
                  <a:pt x="2108" y="1402"/>
                </a:lnTo>
                <a:lnTo>
                  <a:pt x="2103" y="1401"/>
                </a:lnTo>
                <a:lnTo>
                  <a:pt x="2095" y="1404"/>
                </a:lnTo>
                <a:lnTo>
                  <a:pt x="2090" y="1404"/>
                </a:lnTo>
                <a:lnTo>
                  <a:pt x="2086" y="1400"/>
                </a:lnTo>
                <a:lnTo>
                  <a:pt x="2085" y="1391"/>
                </a:lnTo>
                <a:lnTo>
                  <a:pt x="2084" y="1382"/>
                </a:lnTo>
                <a:lnTo>
                  <a:pt x="2084" y="1375"/>
                </a:lnTo>
                <a:lnTo>
                  <a:pt x="2085" y="1370"/>
                </a:lnTo>
                <a:lnTo>
                  <a:pt x="2091" y="1362"/>
                </a:lnTo>
                <a:lnTo>
                  <a:pt x="2093" y="1359"/>
                </a:lnTo>
                <a:lnTo>
                  <a:pt x="2093" y="1355"/>
                </a:lnTo>
                <a:lnTo>
                  <a:pt x="2092" y="1344"/>
                </a:lnTo>
                <a:lnTo>
                  <a:pt x="2093" y="1340"/>
                </a:lnTo>
                <a:lnTo>
                  <a:pt x="2095" y="1333"/>
                </a:lnTo>
                <a:lnTo>
                  <a:pt x="2095" y="1331"/>
                </a:lnTo>
                <a:lnTo>
                  <a:pt x="2094" y="1326"/>
                </a:lnTo>
                <a:lnTo>
                  <a:pt x="2090" y="1317"/>
                </a:lnTo>
                <a:lnTo>
                  <a:pt x="2088" y="1312"/>
                </a:lnTo>
                <a:lnTo>
                  <a:pt x="2090" y="1307"/>
                </a:lnTo>
                <a:lnTo>
                  <a:pt x="2094" y="1300"/>
                </a:lnTo>
                <a:lnTo>
                  <a:pt x="2097" y="1296"/>
                </a:lnTo>
                <a:lnTo>
                  <a:pt x="2095" y="1292"/>
                </a:lnTo>
                <a:lnTo>
                  <a:pt x="2092" y="1279"/>
                </a:lnTo>
                <a:lnTo>
                  <a:pt x="2092" y="1264"/>
                </a:lnTo>
                <a:lnTo>
                  <a:pt x="2094" y="1249"/>
                </a:lnTo>
                <a:lnTo>
                  <a:pt x="2093" y="1234"/>
                </a:lnTo>
                <a:lnTo>
                  <a:pt x="2085" y="1225"/>
                </a:lnTo>
                <a:lnTo>
                  <a:pt x="2080" y="1224"/>
                </a:lnTo>
                <a:lnTo>
                  <a:pt x="2073" y="1224"/>
                </a:lnTo>
                <a:lnTo>
                  <a:pt x="2069" y="1222"/>
                </a:lnTo>
                <a:lnTo>
                  <a:pt x="2064" y="1220"/>
                </a:lnTo>
                <a:lnTo>
                  <a:pt x="2051" y="1210"/>
                </a:lnTo>
                <a:lnTo>
                  <a:pt x="2035" y="1200"/>
                </a:lnTo>
                <a:lnTo>
                  <a:pt x="2027" y="1196"/>
                </a:lnTo>
                <a:lnTo>
                  <a:pt x="2022" y="1187"/>
                </a:lnTo>
                <a:lnTo>
                  <a:pt x="2023" y="1184"/>
                </a:lnTo>
                <a:lnTo>
                  <a:pt x="2028" y="1177"/>
                </a:lnTo>
                <a:lnTo>
                  <a:pt x="2028" y="1172"/>
                </a:lnTo>
                <a:lnTo>
                  <a:pt x="2027" y="1168"/>
                </a:lnTo>
                <a:lnTo>
                  <a:pt x="2025" y="1159"/>
                </a:lnTo>
                <a:lnTo>
                  <a:pt x="2025" y="1155"/>
                </a:lnTo>
                <a:lnTo>
                  <a:pt x="2013" y="1128"/>
                </a:lnTo>
                <a:lnTo>
                  <a:pt x="2011" y="1120"/>
                </a:lnTo>
                <a:lnTo>
                  <a:pt x="2011" y="1115"/>
                </a:lnTo>
                <a:lnTo>
                  <a:pt x="2011" y="1112"/>
                </a:lnTo>
                <a:lnTo>
                  <a:pt x="2008" y="1105"/>
                </a:lnTo>
                <a:lnTo>
                  <a:pt x="2006" y="1104"/>
                </a:lnTo>
                <a:lnTo>
                  <a:pt x="2001" y="1101"/>
                </a:lnTo>
                <a:lnTo>
                  <a:pt x="1999" y="1100"/>
                </a:lnTo>
                <a:lnTo>
                  <a:pt x="1999" y="1099"/>
                </a:lnTo>
                <a:lnTo>
                  <a:pt x="2001" y="1093"/>
                </a:lnTo>
                <a:lnTo>
                  <a:pt x="2001" y="1091"/>
                </a:lnTo>
                <a:lnTo>
                  <a:pt x="1988" y="1066"/>
                </a:lnTo>
                <a:lnTo>
                  <a:pt x="1987" y="1058"/>
                </a:lnTo>
                <a:lnTo>
                  <a:pt x="1989" y="990"/>
                </a:lnTo>
                <a:lnTo>
                  <a:pt x="1998" y="958"/>
                </a:lnTo>
                <a:lnTo>
                  <a:pt x="1999" y="949"/>
                </a:lnTo>
                <a:lnTo>
                  <a:pt x="1998" y="925"/>
                </a:lnTo>
                <a:lnTo>
                  <a:pt x="2000" y="915"/>
                </a:lnTo>
                <a:lnTo>
                  <a:pt x="2003" y="905"/>
                </a:lnTo>
                <a:lnTo>
                  <a:pt x="2015" y="887"/>
                </a:lnTo>
                <a:lnTo>
                  <a:pt x="2016" y="886"/>
                </a:lnTo>
                <a:lnTo>
                  <a:pt x="2020" y="884"/>
                </a:lnTo>
                <a:lnTo>
                  <a:pt x="2022" y="883"/>
                </a:lnTo>
                <a:lnTo>
                  <a:pt x="2023" y="881"/>
                </a:lnTo>
                <a:lnTo>
                  <a:pt x="2023" y="877"/>
                </a:lnTo>
                <a:lnTo>
                  <a:pt x="2020" y="873"/>
                </a:lnTo>
                <a:lnTo>
                  <a:pt x="2020" y="870"/>
                </a:lnTo>
                <a:lnTo>
                  <a:pt x="2021" y="869"/>
                </a:lnTo>
                <a:lnTo>
                  <a:pt x="2025" y="869"/>
                </a:lnTo>
                <a:lnTo>
                  <a:pt x="2027" y="867"/>
                </a:lnTo>
                <a:lnTo>
                  <a:pt x="2025" y="865"/>
                </a:lnTo>
                <a:lnTo>
                  <a:pt x="2022" y="861"/>
                </a:lnTo>
                <a:lnTo>
                  <a:pt x="2021" y="858"/>
                </a:lnTo>
                <a:lnTo>
                  <a:pt x="2021" y="853"/>
                </a:lnTo>
                <a:lnTo>
                  <a:pt x="2023" y="849"/>
                </a:lnTo>
                <a:lnTo>
                  <a:pt x="2027" y="847"/>
                </a:lnTo>
                <a:lnTo>
                  <a:pt x="2029" y="844"/>
                </a:lnTo>
                <a:lnTo>
                  <a:pt x="2035" y="825"/>
                </a:lnTo>
                <a:lnTo>
                  <a:pt x="2036" y="820"/>
                </a:lnTo>
                <a:lnTo>
                  <a:pt x="2048" y="803"/>
                </a:lnTo>
                <a:lnTo>
                  <a:pt x="2051" y="789"/>
                </a:lnTo>
                <a:lnTo>
                  <a:pt x="2052" y="789"/>
                </a:lnTo>
                <a:lnTo>
                  <a:pt x="2056" y="789"/>
                </a:lnTo>
                <a:lnTo>
                  <a:pt x="2058" y="788"/>
                </a:lnTo>
                <a:lnTo>
                  <a:pt x="2060" y="785"/>
                </a:lnTo>
                <a:lnTo>
                  <a:pt x="2060" y="783"/>
                </a:lnTo>
                <a:lnTo>
                  <a:pt x="2058" y="777"/>
                </a:lnTo>
                <a:lnTo>
                  <a:pt x="2058" y="775"/>
                </a:lnTo>
                <a:lnTo>
                  <a:pt x="2059" y="755"/>
                </a:lnTo>
                <a:lnTo>
                  <a:pt x="2052" y="757"/>
                </a:lnTo>
                <a:lnTo>
                  <a:pt x="2053" y="750"/>
                </a:lnTo>
                <a:lnTo>
                  <a:pt x="2060" y="733"/>
                </a:lnTo>
                <a:lnTo>
                  <a:pt x="2057" y="724"/>
                </a:lnTo>
                <a:lnTo>
                  <a:pt x="2050" y="714"/>
                </a:lnTo>
                <a:lnTo>
                  <a:pt x="2043" y="705"/>
                </a:lnTo>
                <a:lnTo>
                  <a:pt x="2043" y="693"/>
                </a:lnTo>
                <a:lnTo>
                  <a:pt x="2053" y="682"/>
                </a:lnTo>
                <a:lnTo>
                  <a:pt x="2087" y="670"/>
                </a:lnTo>
                <a:lnTo>
                  <a:pt x="2103" y="656"/>
                </a:lnTo>
                <a:lnTo>
                  <a:pt x="2113" y="651"/>
                </a:lnTo>
                <a:lnTo>
                  <a:pt x="2116" y="649"/>
                </a:lnTo>
                <a:lnTo>
                  <a:pt x="2119" y="644"/>
                </a:lnTo>
                <a:lnTo>
                  <a:pt x="2119" y="641"/>
                </a:lnTo>
                <a:lnTo>
                  <a:pt x="2119" y="637"/>
                </a:lnTo>
                <a:lnTo>
                  <a:pt x="2119" y="632"/>
                </a:lnTo>
                <a:lnTo>
                  <a:pt x="2122" y="622"/>
                </a:lnTo>
                <a:lnTo>
                  <a:pt x="2128" y="616"/>
                </a:lnTo>
                <a:lnTo>
                  <a:pt x="2144" y="609"/>
                </a:lnTo>
                <a:lnTo>
                  <a:pt x="2152" y="602"/>
                </a:lnTo>
                <a:lnTo>
                  <a:pt x="2154" y="597"/>
                </a:lnTo>
                <a:lnTo>
                  <a:pt x="2152" y="590"/>
                </a:lnTo>
                <a:lnTo>
                  <a:pt x="2151" y="581"/>
                </a:lnTo>
                <a:lnTo>
                  <a:pt x="2154" y="572"/>
                </a:lnTo>
                <a:lnTo>
                  <a:pt x="2159" y="563"/>
                </a:lnTo>
                <a:lnTo>
                  <a:pt x="2166" y="555"/>
                </a:lnTo>
                <a:lnTo>
                  <a:pt x="2175" y="552"/>
                </a:lnTo>
                <a:lnTo>
                  <a:pt x="2179" y="551"/>
                </a:lnTo>
                <a:lnTo>
                  <a:pt x="2182" y="550"/>
                </a:lnTo>
                <a:lnTo>
                  <a:pt x="2182" y="546"/>
                </a:lnTo>
                <a:lnTo>
                  <a:pt x="2180" y="543"/>
                </a:lnTo>
                <a:lnTo>
                  <a:pt x="2178" y="539"/>
                </a:lnTo>
                <a:lnTo>
                  <a:pt x="2173" y="537"/>
                </a:lnTo>
                <a:lnTo>
                  <a:pt x="2159" y="535"/>
                </a:lnTo>
                <a:lnTo>
                  <a:pt x="2156" y="535"/>
                </a:lnTo>
                <a:lnTo>
                  <a:pt x="2154" y="534"/>
                </a:lnTo>
                <a:lnTo>
                  <a:pt x="2154" y="523"/>
                </a:lnTo>
                <a:lnTo>
                  <a:pt x="2152" y="521"/>
                </a:lnTo>
                <a:lnTo>
                  <a:pt x="2149" y="518"/>
                </a:lnTo>
                <a:lnTo>
                  <a:pt x="2143" y="508"/>
                </a:lnTo>
                <a:lnTo>
                  <a:pt x="2129" y="495"/>
                </a:lnTo>
                <a:lnTo>
                  <a:pt x="2126" y="489"/>
                </a:lnTo>
                <a:lnTo>
                  <a:pt x="2127" y="479"/>
                </a:lnTo>
                <a:lnTo>
                  <a:pt x="2131" y="472"/>
                </a:lnTo>
                <a:lnTo>
                  <a:pt x="2133" y="466"/>
                </a:lnTo>
                <a:lnTo>
                  <a:pt x="2124" y="460"/>
                </a:lnTo>
                <a:lnTo>
                  <a:pt x="2106" y="454"/>
                </a:lnTo>
                <a:lnTo>
                  <a:pt x="2100" y="449"/>
                </a:lnTo>
                <a:lnTo>
                  <a:pt x="2094" y="438"/>
                </a:lnTo>
                <a:lnTo>
                  <a:pt x="2094" y="433"/>
                </a:lnTo>
                <a:lnTo>
                  <a:pt x="2094" y="430"/>
                </a:lnTo>
                <a:lnTo>
                  <a:pt x="2095" y="423"/>
                </a:lnTo>
                <a:lnTo>
                  <a:pt x="2095" y="421"/>
                </a:lnTo>
                <a:lnTo>
                  <a:pt x="2100" y="416"/>
                </a:lnTo>
                <a:lnTo>
                  <a:pt x="2100" y="412"/>
                </a:lnTo>
                <a:lnTo>
                  <a:pt x="2100" y="410"/>
                </a:lnTo>
                <a:lnTo>
                  <a:pt x="2095" y="405"/>
                </a:lnTo>
                <a:lnTo>
                  <a:pt x="2094" y="404"/>
                </a:lnTo>
                <a:lnTo>
                  <a:pt x="2099" y="396"/>
                </a:lnTo>
                <a:lnTo>
                  <a:pt x="2113" y="381"/>
                </a:lnTo>
                <a:lnTo>
                  <a:pt x="2115" y="372"/>
                </a:lnTo>
                <a:lnTo>
                  <a:pt x="2116" y="369"/>
                </a:lnTo>
                <a:lnTo>
                  <a:pt x="2116" y="365"/>
                </a:lnTo>
                <a:lnTo>
                  <a:pt x="2114" y="363"/>
                </a:lnTo>
                <a:lnTo>
                  <a:pt x="2109" y="363"/>
                </a:lnTo>
                <a:lnTo>
                  <a:pt x="2105" y="361"/>
                </a:lnTo>
                <a:lnTo>
                  <a:pt x="2101" y="358"/>
                </a:lnTo>
                <a:lnTo>
                  <a:pt x="2098" y="354"/>
                </a:lnTo>
                <a:lnTo>
                  <a:pt x="2095" y="351"/>
                </a:lnTo>
                <a:lnTo>
                  <a:pt x="2071" y="338"/>
                </a:lnTo>
                <a:lnTo>
                  <a:pt x="2065" y="330"/>
                </a:lnTo>
                <a:lnTo>
                  <a:pt x="2062" y="333"/>
                </a:lnTo>
                <a:lnTo>
                  <a:pt x="2058" y="334"/>
                </a:lnTo>
                <a:lnTo>
                  <a:pt x="2050" y="332"/>
                </a:lnTo>
                <a:lnTo>
                  <a:pt x="2048" y="332"/>
                </a:lnTo>
                <a:lnTo>
                  <a:pt x="2043" y="332"/>
                </a:lnTo>
                <a:lnTo>
                  <a:pt x="2042" y="332"/>
                </a:lnTo>
                <a:lnTo>
                  <a:pt x="2039" y="328"/>
                </a:lnTo>
                <a:lnTo>
                  <a:pt x="2041" y="324"/>
                </a:lnTo>
                <a:lnTo>
                  <a:pt x="2039" y="323"/>
                </a:lnTo>
                <a:lnTo>
                  <a:pt x="2034" y="323"/>
                </a:lnTo>
                <a:lnTo>
                  <a:pt x="2025" y="326"/>
                </a:lnTo>
                <a:lnTo>
                  <a:pt x="2022" y="326"/>
                </a:lnTo>
                <a:lnTo>
                  <a:pt x="2020" y="325"/>
                </a:lnTo>
                <a:lnTo>
                  <a:pt x="2014" y="317"/>
                </a:lnTo>
                <a:lnTo>
                  <a:pt x="2010" y="314"/>
                </a:lnTo>
                <a:lnTo>
                  <a:pt x="2006" y="313"/>
                </a:lnTo>
                <a:lnTo>
                  <a:pt x="2001" y="313"/>
                </a:lnTo>
                <a:lnTo>
                  <a:pt x="1998" y="314"/>
                </a:lnTo>
                <a:lnTo>
                  <a:pt x="1995" y="318"/>
                </a:lnTo>
                <a:lnTo>
                  <a:pt x="1993" y="320"/>
                </a:lnTo>
                <a:lnTo>
                  <a:pt x="1988" y="320"/>
                </a:lnTo>
                <a:lnTo>
                  <a:pt x="1978" y="317"/>
                </a:lnTo>
                <a:lnTo>
                  <a:pt x="1971" y="318"/>
                </a:lnTo>
                <a:lnTo>
                  <a:pt x="1964" y="319"/>
                </a:lnTo>
                <a:lnTo>
                  <a:pt x="1959" y="318"/>
                </a:lnTo>
                <a:lnTo>
                  <a:pt x="1957" y="311"/>
                </a:lnTo>
                <a:lnTo>
                  <a:pt x="1956" y="308"/>
                </a:lnTo>
                <a:lnTo>
                  <a:pt x="1951" y="305"/>
                </a:lnTo>
                <a:lnTo>
                  <a:pt x="1946" y="305"/>
                </a:lnTo>
                <a:lnTo>
                  <a:pt x="1944" y="309"/>
                </a:lnTo>
                <a:lnTo>
                  <a:pt x="1943" y="313"/>
                </a:lnTo>
                <a:lnTo>
                  <a:pt x="1940" y="314"/>
                </a:lnTo>
                <a:lnTo>
                  <a:pt x="1937" y="314"/>
                </a:lnTo>
                <a:lnTo>
                  <a:pt x="1932" y="314"/>
                </a:lnTo>
                <a:lnTo>
                  <a:pt x="1925" y="311"/>
                </a:lnTo>
                <a:lnTo>
                  <a:pt x="1921" y="304"/>
                </a:lnTo>
                <a:lnTo>
                  <a:pt x="1918" y="297"/>
                </a:lnTo>
                <a:lnTo>
                  <a:pt x="1921" y="289"/>
                </a:lnTo>
                <a:lnTo>
                  <a:pt x="1931" y="277"/>
                </a:lnTo>
                <a:lnTo>
                  <a:pt x="1935" y="277"/>
                </a:lnTo>
                <a:lnTo>
                  <a:pt x="1943" y="277"/>
                </a:lnTo>
                <a:lnTo>
                  <a:pt x="1946" y="275"/>
                </a:lnTo>
                <a:lnTo>
                  <a:pt x="1951" y="271"/>
                </a:lnTo>
                <a:lnTo>
                  <a:pt x="1952" y="268"/>
                </a:lnTo>
                <a:lnTo>
                  <a:pt x="1952" y="263"/>
                </a:lnTo>
                <a:lnTo>
                  <a:pt x="1953" y="259"/>
                </a:lnTo>
                <a:lnTo>
                  <a:pt x="1956" y="254"/>
                </a:lnTo>
                <a:lnTo>
                  <a:pt x="1967" y="238"/>
                </a:lnTo>
                <a:lnTo>
                  <a:pt x="1971" y="231"/>
                </a:lnTo>
                <a:lnTo>
                  <a:pt x="1973" y="224"/>
                </a:lnTo>
                <a:lnTo>
                  <a:pt x="1974" y="215"/>
                </a:lnTo>
                <a:lnTo>
                  <a:pt x="1973" y="198"/>
                </a:lnTo>
                <a:lnTo>
                  <a:pt x="1979" y="179"/>
                </a:lnTo>
                <a:lnTo>
                  <a:pt x="1979" y="155"/>
                </a:lnTo>
                <a:lnTo>
                  <a:pt x="1982" y="142"/>
                </a:lnTo>
                <a:lnTo>
                  <a:pt x="1986" y="135"/>
                </a:lnTo>
                <a:lnTo>
                  <a:pt x="1987" y="127"/>
                </a:lnTo>
                <a:lnTo>
                  <a:pt x="1987" y="112"/>
                </a:lnTo>
                <a:lnTo>
                  <a:pt x="1994" y="86"/>
                </a:lnTo>
                <a:lnTo>
                  <a:pt x="1994" y="74"/>
                </a:lnTo>
                <a:lnTo>
                  <a:pt x="1982" y="69"/>
                </a:lnTo>
                <a:lnTo>
                  <a:pt x="1964" y="59"/>
                </a:lnTo>
                <a:lnTo>
                  <a:pt x="1956" y="52"/>
                </a:lnTo>
                <a:lnTo>
                  <a:pt x="1950" y="46"/>
                </a:lnTo>
                <a:lnTo>
                  <a:pt x="1949" y="45"/>
                </a:lnTo>
                <a:lnTo>
                  <a:pt x="1936" y="15"/>
                </a:lnTo>
                <a:lnTo>
                  <a:pt x="1932" y="10"/>
                </a:lnTo>
                <a:lnTo>
                  <a:pt x="1914" y="16"/>
                </a:lnTo>
                <a:lnTo>
                  <a:pt x="1908" y="11"/>
                </a:lnTo>
                <a:lnTo>
                  <a:pt x="1904" y="2"/>
                </a:lnTo>
                <a:lnTo>
                  <a:pt x="1899" y="0"/>
                </a:lnTo>
                <a:lnTo>
                  <a:pt x="1881" y="4"/>
                </a:lnTo>
                <a:lnTo>
                  <a:pt x="1874" y="8"/>
                </a:lnTo>
                <a:lnTo>
                  <a:pt x="1858" y="25"/>
                </a:lnTo>
                <a:lnTo>
                  <a:pt x="1850" y="30"/>
                </a:lnTo>
                <a:lnTo>
                  <a:pt x="1840" y="30"/>
                </a:lnTo>
                <a:lnTo>
                  <a:pt x="1822" y="24"/>
                </a:lnTo>
                <a:lnTo>
                  <a:pt x="1814" y="25"/>
                </a:lnTo>
                <a:lnTo>
                  <a:pt x="1810" y="28"/>
                </a:lnTo>
                <a:lnTo>
                  <a:pt x="1805" y="36"/>
                </a:lnTo>
                <a:lnTo>
                  <a:pt x="1802" y="38"/>
                </a:lnTo>
                <a:lnTo>
                  <a:pt x="1798" y="38"/>
                </a:lnTo>
                <a:lnTo>
                  <a:pt x="1796" y="36"/>
                </a:lnTo>
                <a:lnTo>
                  <a:pt x="1793" y="34"/>
                </a:lnTo>
                <a:lnTo>
                  <a:pt x="1790" y="31"/>
                </a:lnTo>
                <a:lnTo>
                  <a:pt x="1782" y="29"/>
                </a:lnTo>
                <a:lnTo>
                  <a:pt x="1759" y="32"/>
                </a:lnTo>
                <a:lnTo>
                  <a:pt x="1752" y="32"/>
                </a:lnTo>
                <a:lnTo>
                  <a:pt x="1748" y="30"/>
                </a:lnTo>
                <a:lnTo>
                  <a:pt x="1744" y="28"/>
                </a:lnTo>
                <a:lnTo>
                  <a:pt x="1739" y="25"/>
                </a:lnTo>
                <a:lnTo>
                  <a:pt x="1733" y="24"/>
                </a:lnTo>
                <a:lnTo>
                  <a:pt x="1709" y="22"/>
                </a:lnTo>
                <a:lnTo>
                  <a:pt x="1701" y="23"/>
                </a:lnTo>
                <a:lnTo>
                  <a:pt x="1682" y="27"/>
                </a:lnTo>
                <a:lnTo>
                  <a:pt x="1694" y="29"/>
                </a:lnTo>
                <a:lnTo>
                  <a:pt x="1704" y="32"/>
                </a:lnTo>
                <a:lnTo>
                  <a:pt x="1712" y="41"/>
                </a:lnTo>
                <a:lnTo>
                  <a:pt x="1740" y="112"/>
                </a:lnTo>
                <a:lnTo>
                  <a:pt x="1742" y="132"/>
                </a:lnTo>
                <a:lnTo>
                  <a:pt x="1734" y="151"/>
                </a:lnTo>
                <a:lnTo>
                  <a:pt x="1706" y="185"/>
                </a:lnTo>
                <a:lnTo>
                  <a:pt x="1690" y="199"/>
                </a:lnTo>
                <a:lnTo>
                  <a:pt x="1671" y="211"/>
                </a:lnTo>
                <a:lnTo>
                  <a:pt x="1632" y="228"/>
                </a:lnTo>
                <a:lnTo>
                  <a:pt x="1628" y="229"/>
                </a:lnTo>
                <a:lnTo>
                  <a:pt x="1620" y="229"/>
                </a:lnTo>
                <a:lnTo>
                  <a:pt x="1617" y="231"/>
                </a:lnTo>
                <a:lnTo>
                  <a:pt x="1614" y="234"/>
                </a:lnTo>
                <a:lnTo>
                  <a:pt x="1603" y="260"/>
                </a:lnTo>
                <a:lnTo>
                  <a:pt x="1599" y="277"/>
                </a:lnTo>
                <a:lnTo>
                  <a:pt x="1596" y="285"/>
                </a:lnTo>
                <a:lnTo>
                  <a:pt x="1584" y="302"/>
                </a:lnTo>
                <a:lnTo>
                  <a:pt x="1569" y="309"/>
                </a:lnTo>
                <a:lnTo>
                  <a:pt x="1535" y="313"/>
                </a:lnTo>
                <a:lnTo>
                  <a:pt x="1512" y="319"/>
                </a:lnTo>
                <a:lnTo>
                  <a:pt x="1505" y="320"/>
                </a:lnTo>
                <a:lnTo>
                  <a:pt x="1498" y="318"/>
                </a:lnTo>
                <a:lnTo>
                  <a:pt x="1484" y="311"/>
                </a:lnTo>
                <a:lnTo>
                  <a:pt x="1476" y="310"/>
                </a:lnTo>
                <a:lnTo>
                  <a:pt x="1451" y="306"/>
                </a:lnTo>
                <a:lnTo>
                  <a:pt x="1444" y="308"/>
                </a:lnTo>
                <a:lnTo>
                  <a:pt x="1441" y="312"/>
                </a:lnTo>
                <a:lnTo>
                  <a:pt x="1453" y="328"/>
                </a:lnTo>
                <a:lnTo>
                  <a:pt x="1454" y="338"/>
                </a:lnTo>
                <a:lnTo>
                  <a:pt x="1447" y="344"/>
                </a:lnTo>
                <a:lnTo>
                  <a:pt x="1437" y="347"/>
                </a:lnTo>
                <a:lnTo>
                  <a:pt x="1426" y="349"/>
                </a:lnTo>
                <a:lnTo>
                  <a:pt x="1418" y="349"/>
                </a:lnTo>
                <a:lnTo>
                  <a:pt x="1393" y="348"/>
                </a:lnTo>
                <a:lnTo>
                  <a:pt x="1385" y="349"/>
                </a:lnTo>
                <a:lnTo>
                  <a:pt x="1367" y="356"/>
                </a:lnTo>
                <a:lnTo>
                  <a:pt x="1362" y="367"/>
                </a:lnTo>
                <a:lnTo>
                  <a:pt x="1359" y="400"/>
                </a:lnTo>
                <a:lnTo>
                  <a:pt x="1357" y="404"/>
                </a:lnTo>
                <a:lnTo>
                  <a:pt x="1355" y="409"/>
                </a:lnTo>
                <a:lnTo>
                  <a:pt x="1351" y="414"/>
                </a:lnTo>
                <a:lnTo>
                  <a:pt x="1347" y="417"/>
                </a:lnTo>
                <a:lnTo>
                  <a:pt x="1341" y="419"/>
                </a:lnTo>
                <a:lnTo>
                  <a:pt x="1336" y="419"/>
                </a:lnTo>
                <a:lnTo>
                  <a:pt x="1333" y="417"/>
                </a:lnTo>
                <a:lnTo>
                  <a:pt x="1327" y="417"/>
                </a:lnTo>
                <a:lnTo>
                  <a:pt x="1322" y="418"/>
                </a:lnTo>
                <a:lnTo>
                  <a:pt x="1315" y="422"/>
                </a:lnTo>
                <a:lnTo>
                  <a:pt x="1310" y="422"/>
                </a:lnTo>
                <a:lnTo>
                  <a:pt x="1307" y="422"/>
                </a:lnTo>
                <a:lnTo>
                  <a:pt x="1294" y="418"/>
                </a:lnTo>
                <a:lnTo>
                  <a:pt x="1278" y="417"/>
                </a:lnTo>
                <a:lnTo>
                  <a:pt x="1270" y="418"/>
                </a:lnTo>
                <a:lnTo>
                  <a:pt x="1263" y="421"/>
                </a:lnTo>
                <a:lnTo>
                  <a:pt x="1253" y="426"/>
                </a:lnTo>
                <a:lnTo>
                  <a:pt x="1231" y="449"/>
                </a:lnTo>
                <a:lnTo>
                  <a:pt x="1225" y="453"/>
                </a:lnTo>
                <a:lnTo>
                  <a:pt x="1216" y="457"/>
                </a:lnTo>
                <a:lnTo>
                  <a:pt x="1208" y="460"/>
                </a:lnTo>
                <a:lnTo>
                  <a:pt x="1200" y="461"/>
                </a:lnTo>
                <a:lnTo>
                  <a:pt x="1190" y="461"/>
                </a:lnTo>
                <a:lnTo>
                  <a:pt x="1182" y="459"/>
                </a:lnTo>
                <a:lnTo>
                  <a:pt x="1174" y="456"/>
                </a:lnTo>
                <a:lnTo>
                  <a:pt x="1166" y="453"/>
                </a:lnTo>
                <a:lnTo>
                  <a:pt x="1147" y="456"/>
                </a:lnTo>
                <a:lnTo>
                  <a:pt x="1116" y="479"/>
                </a:lnTo>
                <a:lnTo>
                  <a:pt x="1098" y="485"/>
                </a:lnTo>
                <a:lnTo>
                  <a:pt x="1082" y="482"/>
                </a:lnTo>
                <a:lnTo>
                  <a:pt x="1003" y="450"/>
                </a:lnTo>
                <a:lnTo>
                  <a:pt x="986" y="446"/>
                </a:lnTo>
                <a:lnTo>
                  <a:pt x="970" y="450"/>
                </a:lnTo>
                <a:lnTo>
                  <a:pt x="969" y="452"/>
                </a:lnTo>
                <a:lnTo>
                  <a:pt x="968" y="459"/>
                </a:lnTo>
                <a:lnTo>
                  <a:pt x="966" y="463"/>
                </a:lnTo>
                <a:lnTo>
                  <a:pt x="962" y="465"/>
                </a:lnTo>
                <a:lnTo>
                  <a:pt x="949" y="467"/>
                </a:lnTo>
                <a:lnTo>
                  <a:pt x="940" y="470"/>
                </a:lnTo>
                <a:lnTo>
                  <a:pt x="937" y="474"/>
                </a:lnTo>
                <a:lnTo>
                  <a:pt x="935" y="481"/>
                </a:lnTo>
                <a:lnTo>
                  <a:pt x="935" y="489"/>
                </a:lnTo>
                <a:lnTo>
                  <a:pt x="931" y="506"/>
                </a:lnTo>
                <a:lnTo>
                  <a:pt x="919" y="509"/>
                </a:lnTo>
                <a:lnTo>
                  <a:pt x="885" y="503"/>
                </a:lnTo>
                <a:lnTo>
                  <a:pt x="862" y="506"/>
                </a:lnTo>
                <a:lnTo>
                  <a:pt x="855" y="508"/>
                </a:lnTo>
                <a:lnTo>
                  <a:pt x="846" y="513"/>
                </a:lnTo>
                <a:lnTo>
                  <a:pt x="843" y="520"/>
                </a:lnTo>
                <a:lnTo>
                  <a:pt x="846" y="527"/>
                </a:lnTo>
                <a:lnTo>
                  <a:pt x="846" y="536"/>
                </a:lnTo>
                <a:lnTo>
                  <a:pt x="842" y="546"/>
                </a:lnTo>
                <a:lnTo>
                  <a:pt x="839" y="555"/>
                </a:lnTo>
                <a:lnTo>
                  <a:pt x="836" y="563"/>
                </a:lnTo>
                <a:lnTo>
                  <a:pt x="838" y="574"/>
                </a:lnTo>
                <a:lnTo>
                  <a:pt x="840" y="579"/>
                </a:lnTo>
                <a:lnTo>
                  <a:pt x="842" y="581"/>
                </a:lnTo>
                <a:lnTo>
                  <a:pt x="845" y="584"/>
                </a:lnTo>
                <a:lnTo>
                  <a:pt x="846" y="594"/>
                </a:lnTo>
                <a:lnTo>
                  <a:pt x="853" y="611"/>
                </a:lnTo>
                <a:lnTo>
                  <a:pt x="856" y="628"/>
                </a:lnTo>
                <a:lnTo>
                  <a:pt x="856" y="644"/>
                </a:lnTo>
                <a:lnTo>
                  <a:pt x="853" y="661"/>
                </a:lnTo>
                <a:lnTo>
                  <a:pt x="843" y="676"/>
                </a:lnTo>
                <a:lnTo>
                  <a:pt x="838" y="684"/>
                </a:lnTo>
                <a:lnTo>
                  <a:pt x="833" y="687"/>
                </a:lnTo>
                <a:lnTo>
                  <a:pt x="828" y="687"/>
                </a:lnTo>
                <a:lnTo>
                  <a:pt x="822" y="686"/>
                </a:lnTo>
                <a:lnTo>
                  <a:pt x="819" y="689"/>
                </a:lnTo>
                <a:lnTo>
                  <a:pt x="811" y="696"/>
                </a:lnTo>
                <a:lnTo>
                  <a:pt x="802" y="700"/>
                </a:lnTo>
                <a:lnTo>
                  <a:pt x="795" y="703"/>
                </a:lnTo>
                <a:lnTo>
                  <a:pt x="788" y="701"/>
                </a:lnTo>
                <a:lnTo>
                  <a:pt x="778" y="700"/>
                </a:lnTo>
                <a:lnTo>
                  <a:pt x="769" y="698"/>
                </a:lnTo>
                <a:lnTo>
                  <a:pt x="760" y="693"/>
                </a:lnTo>
                <a:lnTo>
                  <a:pt x="750" y="686"/>
                </a:lnTo>
                <a:lnTo>
                  <a:pt x="744" y="679"/>
                </a:lnTo>
                <a:lnTo>
                  <a:pt x="739" y="670"/>
                </a:lnTo>
                <a:lnTo>
                  <a:pt x="696" y="620"/>
                </a:lnTo>
                <a:lnTo>
                  <a:pt x="670" y="601"/>
                </a:lnTo>
                <a:lnTo>
                  <a:pt x="645" y="569"/>
                </a:lnTo>
                <a:lnTo>
                  <a:pt x="631" y="555"/>
                </a:lnTo>
                <a:lnTo>
                  <a:pt x="605" y="538"/>
                </a:lnTo>
                <a:lnTo>
                  <a:pt x="587" y="534"/>
                </a:lnTo>
                <a:lnTo>
                  <a:pt x="573" y="535"/>
                </a:lnTo>
                <a:lnTo>
                  <a:pt x="564" y="546"/>
                </a:lnTo>
                <a:lnTo>
                  <a:pt x="562" y="563"/>
                </a:lnTo>
                <a:lnTo>
                  <a:pt x="556" y="576"/>
                </a:lnTo>
                <a:lnTo>
                  <a:pt x="538" y="581"/>
                </a:lnTo>
                <a:lnTo>
                  <a:pt x="521" y="573"/>
                </a:lnTo>
                <a:lnTo>
                  <a:pt x="493" y="549"/>
                </a:lnTo>
                <a:lnTo>
                  <a:pt x="472" y="544"/>
                </a:lnTo>
                <a:lnTo>
                  <a:pt x="464" y="544"/>
                </a:lnTo>
                <a:lnTo>
                  <a:pt x="442" y="550"/>
                </a:lnTo>
                <a:lnTo>
                  <a:pt x="431" y="551"/>
                </a:lnTo>
                <a:lnTo>
                  <a:pt x="423" y="549"/>
                </a:lnTo>
                <a:lnTo>
                  <a:pt x="407" y="543"/>
                </a:lnTo>
                <a:lnTo>
                  <a:pt x="388" y="542"/>
                </a:lnTo>
                <a:lnTo>
                  <a:pt x="371" y="551"/>
                </a:lnTo>
                <a:lnTo>
                  <a:pt x="354" y="562"/>
                </a:lnTo>
                <a:lnTo>
                  <a:pt x="338" y="571"/>
                </a:lnTo>
                <a:lnTo>
                  <a:pt x="322" y="570"/>
                </a:lnTo>
                <a:lnTo>
                  <a:pt x="310" y="558"/>
                </a:lnTo>
                <a:lnTo>
                  <a:pt x="304" y="541"/>
                </a:lnTo>
                <a:lnTo>
                  <a:pt x="297" y="511"/>
                </a:lnTo>
                <a:lnTo>
                  <a:pt x="293" y="497"/>
                </a:lnTo>
                <a:lnTo>
                  <a:pt x="286" y="485"/>
                </a:lnTo>
                <a:lnTo>
                  <a:pt x="276" y="476"/>
                </a:lnTo>
                <a:lnTo>
                  <a:pt x="266" y="471"/>
                </a:lnTo>
                <a:lnTo>
                  <a:pt x="238" y="464"/>
                </a:lnTo>
                <a:lnTo>
                  <a:pt x="187" y="459"/>
                </a:lnTo>
                <a:lnTo>
                  <a:pt x="93" y="473"/>
                </a:lnTo>
                <a:lnTo>
                  <a:pt x="86" y="470"/>
                </a:lnTo>
                <a:lnTo>
                  <a:pt x="81" y="461"/>
                </a:lnTo>
                <a:lnTo>
                  <a:pt x="74" y="443"/>
                </a:lnTo>
                <a:lnTo>
                  <a:pt x="69" y="436"/>
                </a:lnTo>
                <a:lnTo>
                  <a:pt x="64" y="428"/>
                </a:lnTo>
                <a:lnTo>
                  <a:pt x="48" y="412"/>
                </a:lnTo>
                <a:lnTo>
                  <a:pt x="29" y="403"/>
                </a:lnTo>
                <a:lnTo>
                  <a:pt x="11" y="404"/>
                </a:lnTo>
                <a:lnTo>
                  <a:pt x="5" y="410"/>
                </a:lnTo>
                <a:lnTo>
                  <a:pt x="1" y="417"/>
                </a:lnTo>
                <a:lnTo>
                  <a:pt x="0" y="426"/>
                </a:lnTo>
                <a:lnTo>
                  <a:pt x="1" y="435"/>
                </a:lnTo>
                <a:lnTo>
                  <a:pt x="6" y="444"/>
                </a:lnTo>
                <a:lnTo>
                  <a:pt x="13" y="449"/>
                </a:lnTo>
                <a:lnTo>
                  <a:pt x="22" y="452"/>
                </a:lnTo>
                <a:lnTo>
                  <a:pt x="31" y="457"/>
                </a:lnTo>
                <a:lnTo>
                  <a:pt x="36" y="464"/>
                </a:lnTo>
                <a:lnTo>
                  <a:pt x="40" y="471"/>
                </a:lnTo>
                <a:lnTo>
                  <a:pt x="45" y="487"/>
                </a:lnTo>
                <a:lnTo>
                  <a:pt x="63" y="523"/>
                </a:lnTo>
                <a:lnTo>
                  <a:pt x="63" y="523"/>
                </a:lnTo>
                <a:lnTo>
                  <a:pt x="63" y="523"/>
                </a:lnTo>
                <a:lnTo>
                  <a:pt x="71" y="532"/>
                </a:lnTo>
                <a:lnTo>
                  <a:pt x="91" y="548"/>
                </a:lnTo>
                <a:lnTo>
                  <a:pt x="99" y="557"/>
                </a:lnTo>
                <a:lnTo>
                  <a:pt x="118" y="581"/>
                </a:lnTo>
                <a:lnTo>
                  <a:pt x="158" y="613"/>
                </a:lnTo>
                <a:lnTo>
                  <a:pt x="174" y="622"/>
                </a:lnTo>
                <a:lnTo>
                  <a:pt x="194" y="629"/>
                </a:lnTo>
                <a:lnTo>
                  <a:pt x="203" y="635"/>
                </a:lnTo>
                <a:lnTo>
                  <a:pt x="227" y="664"/>
                </a:lnTo>
                <a:lnTo>
                  <a:pt x="245" y="679"/>
                </a:lnTo>
                <a:lnTo>
                  <a:pt x="253" y="689"/>
                </a:lnTo>
                <a:lnTo>
                  <a:pt x="257" y="698"/>
                </a:lnTo>
                <a:lnTo>
                  <a:pt x="257" y="713"/>
                </a:lnTo>
                <a:lnTo>
                  <a:pt x="255" y="721"/>
                </a:lnTo>
                <a:lnTo>
                  <a:pt x="252" y="728"/>
                </a:lnTo>
                <a:lnTo>
                  <a:pt x="241" y="743"/>
                </a:lnTo>
                <a:lnTo>
                  <a:pt x="237" y="750"/>
                </a:lnTo>
                <a:lnTo>
                  <a:pt x="236" y="761"/>
                </a:lnTo>
                <a:lnTo>
                  <a:pt x="246" y="812"/>
                </a:lnTo>
                <a:lnTo>
                  <a:pt x="247" y="830"/>
                </a:lnTo>
                <a:lnTo>
                  <a:pt x="244" y="865"/>
                </a:lnTo>
                <a:lnTo>
                  <a:pt x="245" y="881"/>
                </a:lnTo>
                <a:lnTo>
                  <a:pt x="252" y="896"/>
                </a:lnTo>
                <a:lnTo>
                  <a:pt x="266" y="911"/>
                </a:lnTo>
                <a:lnTo>
                  <a:pt x="280" y="938"/>
                </a:lnTo>
                <a:lnTo>
                  <a:pt x="293" y="954"/>
                </a:lnTo>
                <a:lnTo>
                  <a:pt x="325" y="1015"/>
                </a:lnTo>
                <a:lnTo>
                  <a:pt x="332" y="1037"/>
                </a:lnTo>
                <a:lnTo>
                  <a:pt x="337" y="1045"/>
                </a:lnTo>
                <a:lnTo>
                  <a:pt x="338" y="1050"/>
                </a:lnTo>
                <a:lnTo>
                  <a:pt x="338" y="1053"/>
                </a:lnTo>
                <a:lnTo>
                  <a:pt x="335" y="1064"/>
                </a:lnTo>
                <a:lnTo>
                  <a:pt x="333" y="1087"/>
                </a:lnTo>
                <a:lnTo>
                  <a:pt x="332" y="1095"/>
                </a:lnTo>
                <a:lnTo>
                  <a:pt x="316" y="1123"/>
                </a:lnTo>
                <a:lnTo>
                  <a:pt x="312" y="1134"/>
                </a:lnTo>
                <a:lnTo>
                  <a:pt x="314" y="1142"/>
                </a:lnTo>
                <a:lnTo>
                  <a:pt x="317" y="1149"/>
                </a:lnTo>
                <a:lnTo>
                  <a:pt x="323" y="1152"/>
                </a:lnTo>
                <a:lnTo>
                  <a:pt x="332" y="1151"/>
                </a:lnTo>
                <a:lnTo>
                  <a:pt x="357" y="1154"/>
                </a:lnTo>
                <a:lnTo>
                  <a:pt x="407" y="1166"/>
                </a:lnTo>
                <a:lnTo>
                  <a:pt x="432" y="1166"/>
                </a:lnTo>
                <a:lnTo>
                  <a:pt x="459" y="1163"/>
                </a:lnTo>
                <a:lnTo>
                  <a:pt x="513" y="1164"/>
                </a:lnTo>
                <a:lnTo>
                  <a:pt x="538" y="1169"/>
                </a:lnTo>
                <a:lnTo>
                  <a:pt x="591" y="1170"/>
                </a:lnTo>
                <a:lnTo>
                  <a:pt x="599" y="1173"/>
                </a:lnTo>
                <a:lnTo>
                  <a:pt x="600" y="1179"/>
                </a:lnTo>
                <a:lnTo>
                  <a:pt x="597" y="1193"/>
                </a:lnTo>
                <a:lnTo>
                  <a:pt x="595" y="1199"/>
                </a:lnTo>
                <a:lnTo>
                  <a:pt x="597" y="1227"/>
                </a:lnTo>
                <a:lnTo>
                  <a:pt x="595" y="1233"/>
                </a:lnTo>
                <a:lnTo>
                  <a:pt x="590" y="1246"/>
                </a:lnTo>
                <a:lnTo>
                  <a:pt x="593" y="1249"/>
                </a:lnTo>
                <a:lnTo>
                  <a:pt x="612" y="1268"/>
                </a:lnTo>
                <a:lnTo>
                  <a:pt x="623" y="1276"/>
                </a:lnTo>
                <a:lnTo>
                  <a:pt x="630" y="1277"/>
                </a:lnTo>
                <a:lnTo>
                  <a:pt x="640" y="1278"/>
                </a:lnTo>
                <a:lnTo>
                  <a:pt x="645" y="1278"/>
                </a:lnTo>
                <a:lnTo>
                  <a:pt x="650" y="1277"/>
                </a:lnTo>
                <a:lnTo>
                  <a:pt x="655" y="1276"/>
                </a:lnTo>
                <a:lnTo>
                  <a:pt x="666" y="1271"/>
                </a:lnTo>
                <a:lnTo>
                  <a:pt x="672" y="1270"/>
                </a:lnTo>
                <a:lnTo>
                  <a:pt x="678" y="1269"/>
                </a:lnTo>
                <a:lnTo>
                  <a:pt x="689" y="1270"/>
                </a:lnTo>
                <a:lnTo>
                  <a:pt x="693" y="1272"/>
                </a:lnTo>
                <a:lnTo>
                  <a:pt x="696" y="1277"/>
                </a:lnTo>
                <a:lnTo>
                  <a:pt x="696" y="1285"/>
                </a:lnTo>
                <a:lnTo>
                  <a:pt x="697" y="1290"/>
                </a:lnTo>
                <a:lnTo>
                  <a:pt x="699" y="1296"/>
                </a:lnTo>
                <a:lnTo>
                  <a:pt x="706" y="1303"/>
                </a:lnTo>
                <a:lnTo>
                  <a:pt x="720" y="1319"/>
                </a:lnTo>
                <a:lnTo>
                  <a:pt x="729" y="1326"/>
                </a:lnTo>
                <a:lnTo>
                  <a:pt x="736" y="1330"/>
                </a:lnTo>
                <a:lnTo>
                  <a:pt x="748" y="1334"/>
                </a:lnTo>
                <a:lnTo>
                  <a:pt x="754" y="1335"/>
                </a:lnTo>
                <a:lnTo>
                  <a:pt x="760" y="1334"/>
                </a:lnTo>
                <a:lnTo>
                  <a:pt x="768" y="1333"/>
                </a:lnTo>
                <a:lnTo>
                  <a:pt x="774" y="1332"/>
                </a:lnTo>
                <a:lnTo>
                  <a:pt x="778" y="1333"/>
                </a:lnTo>
                <a:lnTo>
                  <a:pt x="786" y="1334"/>
                </a:lnTo>
                <a:lnTo>
                  <a:pt x="792" y="1335"/>
                </a:lnTo>
                <a:lnTo>
                  <a:pt x="806" y="1334"/>
                </a:lnTo>
                <a:lnTo>
                  <a:pt x="812" y="1335"/>
                </a:lnTo>
                <a:lnTo>
                  <a:pt x="822" y="1340"/>
                </a:lnTo>
                <a:lnTo>
                  <a:pt x="847" y="1354"/>
                </a:lnTo>
                <a:lnTo>
                  <a:pt x="861" y="1359"/>
                </a:lnTo>
                <a:lnTo>
                  <a:pt x="866" y="1361"/>
                </a:lnTo>
                <a:lnTo>
                  <a:pt x="870" y="1365"/>
                </a:lnTo>
                <a:lnTo>
                  <a:pt x="874" y="1369"/>
                </a:lnTo>
                <a:lnTo>
                  <a:pt x="876" y="1374"/>
                </a:lnTo>
                <a:lnTo>
                  <a:pt x="877" y="1379"/>
                </a:lnTo>
                <a:lnTo>
                  <a:pt x="876" y="1383"/>
                </a:lnTo>
                <a:lnTo>
                  <a:pt x="875" y="1388"/>
                </a:lnTo>
                <a:lnTo>
                  <a:pt x="864" y="1402"/>
                </a:lnTo>
                <a:lnTo>
                  <a:pt x="861" y="1407"/>
                </a:lnTo>
                <a:lnTo>
                  <a:pt x="860" y="1411"/>
                </a:lnTo>
                <a:lnTo>
                  <a:pt x="860" y="1416"/>
                </a:lnTo>
                <a:lnTo>
                  <a:pt x="860" y="1421"/>
                </a:lnTo>
                <a:lnTo>
                  <a:pt x="864" y="1437"/>
                </a:lnTo>
                <a:lnTo>
                  <a:pt x="868" y="1451"/>
                </a:lnTo>
                <a:lnTo>
                  <a:pt x="867" y="1454"/>
                </a:lnTo>
                <a:lnTo>
                  <a:pt x="864" y="1459"/>
                </a:lnTo>
                <a:lnTo>
                  <a:pt x="854" y="1465"/>
                </a:lnTo>
                <a:lnTo>
                  <a:pt x="852" y="1468"/>
                </a:lnTo>
                <a:lnTo>
                  <a:pt x="848" y="1483"/>
                </a:lnTo>
                <a:lnTo>
                  <a:pt x="846" y="1487"/>
                </a:lnTo>
                <a:lnTo>
                  <a:pt x="839" y="1495"/>
                </a:lnTo>
                <a:lnTo>
                  <a:pt x="836" y="1500"/>
                </a:lnTo>
                <a:lnTo>
                  <a:pt x="838" y="1506"/>
                </a:lnTo>
                <a:lnTo>
                  <a:pt x="850" y="1527"/>
                </a:lnTo>
                <a:lnTo>
                  <a:pt x="859" y="1541"/>
                </a:lnTo>
                <a:lnTo>
                  <a:pt x="864" y="1550"/>
                </a:lnTo>
                <a:lnTo>
                  <a:pt x="870" y="1555"/>
                </a:lnTo>
                <a:lnTo>
                  <a:pt x="875" y="1559"/>
                </a:lnTo>
                <a:lnTo>
                  <a:pt x="878" y="1562"/>
                </a:lnTo>
                <a:lnTo>
                  <a:pt x="883" y="1564"/>
                </a:lnTo>
                <a:lnTo>
                  <a:pt x="889" y="1567"/>
                </a:lnTo>
                <a:lnTo>
                  <a:pt x="895" y="1572"/>
                </a:lnTo>
                <a:lnTo>
                  <a:pt x="905" y="1583"/>
                </a:lnTo>
                <a:lnTo>
                  <a:pt x="907" y="1588"/>
                </a:lnTo>
                <a:lnTo>
                  <a:pt x="909" y="1594"/>
                </a:lnTo>
                <a:lnTo>
                  <a:pt x="907" y="1599"/>
                </a:lnTo>
                <a:lnTo>
                  <a:pt x="909" y="1605"/>
                </a:lnTo>
                <a:lnTo>
                  <a:pt x="932" y="1677"/>
                </a:lnTo>
                <a:lnTo>
                  <a:pt x="933" y="1690"/>
                </a:lnTo>
                <a:lnTo>
                  <a:pt x="933" y="1694"/>
                </a:lnTo>
                <a:lnTo>
                  <a:pt x="935" y="1699"/>
                </a:lnTo>
                <a:lnTo>
                  <a:pt x="947" y="1720"/>
                </a:lnTo>
                <a:lnTo>
                  <a:pt x="949" y="1729"/>
                </a:lnTo>
                <a:lnTo>
                  <a:pt x="952" y="1769"/>
                </a:lnTo>
                <a:lnTo>
                  <a:pt x="954" y="1777"/>
                </a:lnTo>
                <a:lnTo>
                  <a:pt x="973" y="1813"/>
                </a:lnTo>
                <a:lnTo>
                  <a:pt x="977" y="1825"/>
                </a:lnTo>
                <a:lnTo>
                  <a:pt x="977" y="1833"/>
                </a:lnTo>
                <a:lnTo>
                  <a:pt x="970" y="1841"/>
                </a:lnTo>
                <a:lnTo>
                  <a:pt x="962" y="1849"/>
                </a:lnTo>
                <a:lnTo>
                  <a:pt x="955" y="1853"/>
                </a:lnTo>
                <a:lnTo>
                  <a:pt x="948" y="1856"/>
                </a:lnTo>
                <a:lnTo>
                  <a:pt x="945" y="1860"/>
                </a:lnTo>
                <a:lnTo>
                  <a:pt x="940" y="1862"/>
                </a:lnTo>
                <a:lnTo>
                  <a:pt x="938" y="1867"/>
                </a:lnTo>
                <a:lnTo>
                  <a:pt x="937" y="1872"/>
                </a:lnTo>
                <a:lnTo>
                  <a:pt x="938" y="1876"/>
                </a:lnTo>
                <a:lnTo>
                  <a:pt x="940" y="1886"/>
                </a:lnTo>
                <a:lnTo>
                  <a:pt x="961" y="1941"/>
                </a:lnTo>
                <a:lnTo>
                  <a:pt x="963" y="1950"/>
                </a:lnTo>
                <a:lnTo>
                  <a:pt x="963" y="1954"/>
                </a:lnTo>
                <a:lnTo>
                  <a:pt x="961" y="1964"/>
                </a:lnTo>
                <a:lnTo>
                  <a:pt x="958" y="1972"/>
                </a:lnTo>
                <a:lnTo>
                  <a:pt x="955" y="1975"/>
                </a:lnTo>
                <a:lnTo>
                  <a:pt x="954" y="1978"/>
                </a:lnTo>
                <a:lnTo>
                  <a:pt x="947" y="1983"/>
                </a:lnTo>
                <a:lnTo>
                  <a:pt x="942" y="1987"/>
                </a:lnTo>
                <a:lnTo>
                  <a:pt x="941" y="1992"/>
                </a:lnTo>
                <a:lnTo>
                  <a:pt x="940" y="1995"/>
                </a:lnTo>
                <a:lnTo>
                  <a:pt x="940" y="2000"/>
                </a:lnTo>
                <a:lnTo>
                  <a:pt x="944" y="2021"/>
                </a:lnTo>
                <a:lnTo>
                  <a:pt x="944" y="2027"/>
                </a:lnTo>
                <a:lnTo>
                  <a:pt x="944" y="2031"/>
                </a:lnTo>
                <a:lnTo>
                  <a:pt x="941" y="2035"/>
                </a:lnTo>
                <a:lnTo>
                  <a:pt x="931" y="2052"/>
                </a:lnTo>
                <a:lnTo>
                  <a:pt x="928" y="2057"/>
                </a:lnTo>
                <a:lnTo>
                  <a:pt x="927" y="2062"/>
                </a:lnTo>
                <a:lnTo>
                  <a:pt x="928" y="2091"/>
                </a:lnTo>
                <a:lnTo>
                  <a:pt x="930" y="2095"/>
                </a:lnTo>
                <a:lnTo>
                  <a:pt x="933" y="2101"/>
                </a:lnTo>
                <a:lnTo>
                  <a:pt x="942" y="2114"/>
                </a:lnTo>
                <a:lnTo>
                  <a:pt x="945" y="2119"/>
                </a:lnTo>
                <a:lnTo>
                  <a:pt x="945" y="2124"/>
                </a:lnTo>
                <a:lnTo>
                  <a:pt x="938" y="2145"/>
                </a:lnTo>
                <a:lnTo>
                  <a:pt x="934" y="2149"/>
                </a:lnTo>
                <a:lnTo>
                  <a:pt x="931" y="2152"/>
                </a:lnTo>
                <a:lnTo>
                  <a:pt x="927" y="2154"/>
                </a:lnTo>
                <a:lnTo>
                  <a:pt x="924" y="2156"/>
                </a:lnTo>
                <a:lnTo>
                  <a:pt x="920" y="2161"/>
                </a:lnTo>
                <a:lnTo>
                  <a:pt x="920" y="2168"/>
                </a:lnTo>
                <a:lnTo>
                  <a:pt x="924" y="2177"/>
                </a:lnTo>
                <a:lnTo>
                  <a:pt x="927" y="2183"/>
                </a:lnTo>
                <a:lnTo>
                  <a:pt x="937" y="2192"/>
                </a:lnTo>
                <a:lnTo>
                  <a:pt x="941" y="2198"/>
                </a:lnTo>
                <a:lnTo>
                  <a:pt x="948" y="2207"/>
                </a:lnTo>
                <a:lnTo>
                  <a:pt x="951" y="2214"/>
                </a:lnTo>
                <a:lnTo>
                  <a:pt x="958" y="2241"/>
                </a:lnTo>
                <a:lnTo>
                  <a:pt x="961" y="2249"/>
                </a:lnTo>
                <a:lnTo>
                  <a:pt x="965" y="2255"/>
                </a:lnTo>
                <a:lnTo>
                  <a:pt x="969" y="2258"/>
                </a:lnTo>
                <a:lnTo>
                  <a:pt x="973" y="2261"/>
                </a:lnTo>
                <a:lnTo>
                  <a:pt x="987" y="2267"/>
                </a:lnTo>
                <a:lnTo>
                  <a:pt x="990" y="2269"/>
                </a:lnTo>
                <a:lnTo>
                  <a:pt x="995" y="2274"/>
                </a:lnTo>
                <a:lnTo>
                  <a:pt x="1004" y="2290"/>
                </a:lnTo>
                <a:lnTo>
                  <a:pt x="1006" y="2297"/>
                </a:lnTo>
                <a:lnTo>
                  <a:pt x="1009" y="2303"/>
                </a:lnTo>
                <a:lnTo>
                  <a:pt x="1010" y="2313"/>
                </a:lnTo>
                <a:lnTo>
                  <a:pt x="1010" y="2324"/>
                </a:lnTo>
                <a:lnTo>
                  <a:pt x="1006" y="2344"/>
                </a:lnTo>
                <a:lnTo>
                  <a:pt x="1008" y="2351"/>
                </a:lnTo>
                <a:lnTo>
                  <a:pt x="1009" y="2355"/>
                </a:lnTo>
                <a:lnTo>
                  <a:pt x="1011" y="2359"/>
                </a:lnTo>
                <a:lnTo>
                  <a:pt x="1015" y="2361"/>
                </a:lnTo>
                <a:lnTo>
                  <a:pt x="1024" y="2367"/>
                </a:lnTo>
                <a:lnTo>
                  <a:pt x="1025" y="2368"/>
                </a:lnTo>
                <a:lnTo>
                  <a:pt x="1027" y="2370"/>
                </a:lnTo>
                <a:lnTo>
                  <a:pt x="1030" y="2376"/>
                </a:lnTo>
                <a:lnTo>
                  <a:pt x="1037" y="2413"/>
                </a:lnTo>
                <a:lnTo>
                  <a:pt x="1036" y="2418"/>
                </a:lnTo>
                <a:lnTo>
                  <a:pt x="1036" y="2422"/>
                </a:lnTo>
                <a:lnTo>
                  <a:pt x="1033" y="2426"/>
                </a:lnTo>
                <a:lnTo>
                  <a:pt x="1025" y="2436"/>
                </a:lnTo>
                <a:lnTo>
                  <a:pt x="1022" y="2439"/>
                </a:lnTo>
                <a:lnTo>
                  <a:pt x="1015" y="2444"/>
                </a:lnTo>
                <a:lnTo>
                  <a:pt x="1012" y="2446"/>
                </a:lnTo>
                <a:lnTo>
                  <a:pt x="1009" y="2453"/>
                </a:lnTo>
                <a:lnTo>
                  <a:pt x="1006" y="2457"/>
                </a:lnTo>
                <a:lnTo>
                  <a:pt x="1002" y="2458"/>
                </a:lnTo>
                <a:lnTo>
                  <a:pt x="997" y="2459"/>
                </a:lnTo>
                <a:lnTo>
                  <a:pt x="994" y="2458"/>
                </a:lnTo>
                <a:lnTo>
                  <a:pt x="987" y="2453"/>
                </a:lnTo>
                <a:lnTo>
                  <a:pt x="982" y="2452"/>
                </a:lnTo>
                <a:lnTo>
                  <a:pt x="965" y="2447"/>
                </a:lnTo>
                <a:lnTo>
                  <a:pt x="961" y="2447"/>
                </a:lnTo>
                <a:lnTo>
                  <a:pt x="958" y="2448"/>
                </a:lnTo>
                <a:lnTo>
                  <a:pt x="955" y="2450"/>
                </a:lnTo>
                <a:lnTo>
                  <a:pt x="954" y="2453"/>
                </a:lnTo>
                <a:lnTo>
                  <a:pt x="953" y="2467"/>
                </a:lnTo>
                <a:lnTo>
                  <a:pt x="953" y="2473"/>
                </a:lnTo>
                <a:lnTo>
                  <a:pt x="953" y="2480"/>
                </a:lnTo>
                <a:lnTo>
                  <a:pt x="954" y="2485"/>
                </a:lnTo>
                <a:lnTo>
                  <a:pt x="956" y="2487"/>
                </a:lnTo>
                <a:lnTo>
                  <a:pt x="958" y="2489"/>
                </a:lnTo>
                <a:lnTo>
                  <a:pt x="961" y="2490"/>
                </a:lnTo>
                <a:lnTo>
                  <a:pt x="982" y="2497"/>
                </a:lnTo>
                <a:lnTo>
                  <a:pt x="986" y="2500"/>
                </a:lnTo>
                <a:lnTo>
                  <a:pt x="989" y="2502"/>
                </a:lnTo>
                <a:lnTo>
                  <a:pt x="994" y="2509"/>
                </a:lnTo>
                <a:lnTo>
                  <a:pt x="1003" y="2522"/>
                </a:lnTo>
                <a:lnTo>
                  <a:pt x="1031" y="2550"/>
                </a:lnTo>
                <a:lnTo>
                  <a:pt x="1038" y="2554"/>
                </a:lnTo>
                <a:lnTo>
                  <a:pt x="1046" y="2558"/>
                </a:lnTo>
                <a:lnTo>
                  <a:pt x="1051" y="2559"/>
                </a:lnTo>
                <a:lnTo>
                  <a:pt x="1055" y="2561"/>
                </a:lnTo>
                <a:lnTo>
                  <a:pt x="1061" y="2566"/>
                </a:lnTo>
                <a:lnTo>
                  <a:pt x="1078" y="2592"/>
                </a:lnTo>
                <a:lnTo>
                  <a:pt x="1080" y="2594"/>
                </a:lnTo>
                <a:lnTo>
                  <a:pt x="1083" y="2596"/>
                </a:lnTo>
                <a:lnTo>
                  <a:pt x="1088" y="2596"/>
                </a:lnTo>
                <a:lnTo>
                  <a:pt x="1096" y="2598"/>
                </a:lnTo>
                <a:lnTo>
                  <a:pt x="1100" y="2599"/>
                </a:lnTo>
                <a:lnTo>
                  <a:pt x="1104" y="2601"/>
                </a:lnTo>
                <a:lnTo>
                  <a:pt x="1129" y="2620"/>
                </a:lnTo>
                <a:lnTo>
                  <a:pt x="1147" y="2630"/>
                </a:lnTo>
                <a:lnTo>
                  <a:pt x="1151" y="2633"/>
                </a:lnTo>
                <a:lnTo>
                  <a:pt x="1154" y="2637"/>
                </a:lnTo>
                <a:lnTo>
                  <a:pt x="1159" y="2643"/>
                </a:lnTo>
                <a:lnTo>
                  <a:pt x="1165" y="2657"/>
                </a:lnTo>
                <a:lnTo>
                  <a:pt x="1168" y="2662"/>
                </a:lnTo>
                <a:lnTo>
                  <a:pt x="1172" y="2664"/>
                </a:lnTo>
                <a:lnTo>
                  <a:pt x="1175" y="2665"/>
                </a:lnTo>
                <a:lnTo>
                  <a:pt x="1178" y="2666"/>
                </a:lnTo>
                <a:lnTo>
                  <a:pt x="1180" y="2668"/>
                </a:lnTo>
                <a:lnTo>
                  <a:pt x="1183" y="2670"/>
                </a:lnTo>
                <a:lnTo>
                  <a:pt x="1186" y="2672"/>
                </a:lnTo>
                <a:lnTo>
                  <a:pt x="1188" y="2673"/>
                </a:lnTo>
                <a:lnTo>
                  <a:pt x="1211" y="2725"/>
                </a:lnTo>
                <a:lnTo>
                  <a:pt x="1214" y="2727"/>
                </a:lnTo>
                <a:lnTo>
                  <a:pt x="1215" y="2729"/>
                </a:lnTo>
                <a:lnTo>
                  <a:pt x="1217" y="2730"/>
                </a:lnTo>
                <a:lnTo>
                  <a:pt x="1220" y="2732"/>
                </a:lnTo>
                <a:lnTo>
                  <a:pt x="1222" y="2732"/>
                </a:lnTo>
                <a:lnTo>
                  <a:pt x="1224" y="2732"/>
                </a:lnTo>
                <a:lnTo>
                  <a:pt x="1228" y="2732"/>
                </a:lnTo>
                <a:lnTo>
                  <a:pt x="1232" y="2732"/>
                </a:lnTo>
                <a:lnTo>
                  <a:pt x="1235" y="2730"/>
                </a:lnTo>
                <a:lnTo>
                  <a:pt x="1251" y="2722"/>
                </a:lnTo>
                <a:lnTo>
                  <a:pt x="1260" y="2720"/>
                </a:lnTo>
                <a:lnTo>
                  <a:pt x="1264" y="2721"/>
                </a:lnTo>
                <a:lnTo>
                  <a:pt x="1267" y="2723"/>
                </a:lnTo>
                <a:lnTo>
                  <a:pt x="1273" y="2732"/>
                </a:lnTo>
                <a:lnTo>
                  <a:pt x="1277" y="2734"/>
                </a:lnTo>
                <a:lnTo>
                  <a:pt x="1280" y="2736"/>
                </a:lnTo>
                <a:lnTo>
                  <a:pt x="1282" y="2736"/>
                </a:lnTo>
                <a:lnTo>
                  <a:pt x="1293" y="2736"/>
                </a:lnTo>
                <a:lnTo>
                  <a:pt x="1310" y="2739"/>
                </a:lnTo>
                <a:lnTo>
                  <a:pt x="1319" y="2742"/>
                </a:lnTo>
                <a:lnTo>
                  <a:pt x="1321" y="2743"/>
                </a:lnTo>
                <a:lnTo>
                  <a:pt x="1326" y="2744"/>
                </a:lnTo>
                <a:lnTo>
                  <a:pt x="1326" y="2737"/>
                </a:lnTo>
                <a:lnTo>
                  <a:pt x="1317" y="2694"/>
                </a:lnTo>
                <a:lnTo>
                  <a:pt x="1317" y="2690"/>
                </a:lnTo>
                <a:lnTo>
                  <a:pt x="1319" y="2686"/>
                </a:lnTo>
                <a:lnTo>
                  <a:pt x="1329" y="2657"/>
                </a:lnTo>
                <a:lnTo>
                  <a:pt x="1337" y="2631"/>
                </a:lnTo>
                <a:lnTo>
                  <a:pt x="1337" y="2627"/>
                </a:lnTo>
                <a:lnTo>
                  <a:pt x="1336" y="2612"/>
                </a:lnTo>
                <a:lnTo>
                  <a:pt x="1336" y="2607"/>
                </a:lnTo>
                <a:lnTo>
                  <a:pt x="1337" y="2602"/>
                </a:lnTo>
                <a:lnTo>
                  <a:pt x="1338" y="2599"/>
                </a:lnTo>
                <a:lnTo>
                  <a:pt x="1341" y="2595"/>
                </a:lnTo>
                <a:lnTo>
                  <a:pt x="1343" y="2592"/>
                </a:lnTo>
                <a:lnTo>
                  <a:pt x="1343" y="2587"/>
                </a:lnTo>
                <a:lnTo>
                  <a:pt x="1343" y="2582"/>
                </a:lnTo>
                <a:lnTo>
                  <a:pt x="1335" y="2551"/>
                </a:lnTo>
                <a:lnTo>
                  <a:pt x="1334" y="2541"/>
                </a:lnTo>
                <a:lnTo>
                  <a:pt x="1335" y="2536"/>
                </a:lnTo>
                <a:lnTo>
                  <a:pt x="1336" y="2527"/>
                </a:lnTo>
                <a:lnTo>
                  <a:pt x="1345" y="2508"/>
                </a:lnTo>
                <a:lnTo>
                  <a:pt x="1347" y="2503"/>
                </a:lnTo>
                <a:lnTo>
                  <a:pt x="1350" y="2479"/>
                </a:lnTo>
                <a:lnTo>
                  <a:pt x="1354" y="2466"/>
                </a:lnTo>
                <a:lnTo>
                  <a:pt x="1355" y="2461"/>
                </a:lnTo>
                <a:lnTo>
                  <a:pt x="1357" y="2459"/>
                </a:lnTo>
                <a:lnTo>
                  <a:pt x="1359" y="2455"/>
                </a:lnTo>
                <a:lnTo>
                  <a:pt x="1370" y="2447"/>
                </a:lnTo>
                <a:lnTo>
                  <a:pt x="1372" y="2445"/>
                </a:lnTo>
                <a:lnTo>
                  <a:pt x="1373" y="2441"/>
                </a:lnTo>
                <a:lnTo>
                  <a:pt x="1377" y="2433"/>
                </a:lnTo>
                <a:lnTo>
                  <a:pt x="1379" y="2430"/>
                </a:lnTo>
                <a:lnTo>
                  <a:pt x="1381" y="2427"/>
                </a:lnTo>
                <a:lnTo>
                  <a:pt x="1385" y="2425"/>
                </a:lnTo>
                <a:lnTo>
                  <a:pt x="1414" y="2409"/>
                </a:lnTo>
                <a:lnTo>
                  <a:pt x="1419" y="2408"/>
                </a:lnTo>
                <a:lnTo>
                  <a:pt x="1434" y="2405"/>
                </a:lnTo>
                <a:lnTo>
                  <a:pt x="1466" y="2392"/>
                </a:lnTo>
                <a:lnTo>
                  <a:pt x="1470" y="2390"/>
                </a:lnTo>
                <a:lnTo>
                  <a:pt x="1473" y="2388"/>
                </a:lnTo>
                <a:lnTo>
                  <a:pt x="1476" y="2385"/>
                </a:lnTo>
                <a:lnTo>
                  <a:pt x="1478" y="2382"/>
                </a:lnTo>
                <a:lnTo>
                  <a:pt x="1479" y="2377"/>
                </a:lnTo>
                <a:lnTo>
                  <a:pt x="1482" y="2370"/>
                </a:lnTo>
                <a:lnTo>
                  <a:pt x="1482" y="2368"/>
                </a:lnTo>
                <a:lnTo>
                  <a:pt x="1483" y="2367"/>
                </a:lnTo>
                <a:lnTo>
                  <a:pt x="1485" y="2366"/>
                </a:lnTo>
                <a:lnTo>
                  <a:pt x="1489" y="2366"/>
                </a:lnTo>
                <a:lnTo>
                  <a:pt x="1491" y="2366"/>
                </a:lnTo>
                <a:lnTo>
                  <a:pt x="1498" y="2366"/>
                </a:lnTo>
                <a:lnTo>
                  <a:pt x="1503" y="2366"/>
                </a:lnTo>
                <a:lnTo>
                  <a:pt x="1517" y="2363"/>
                </a:lnTo>
                <a:lnTo>
                  <a:pt x="1521" y="2363"/>
                </a:lnTo>
                <a:lnTo>
                  <a:pt x="1526" y="2363"/>
                </a:lnTo>
                <a:lnTo>
                  <a:pt x="1531" y="2366"/>
                </a:lnTo>
                <a:lnTo>
                  <a:pt x="1533" y="2367"/>
                </a:lnTo>
                <a:lnTo>
                  <a:pt x="1535" y="2368"/>
                </a:lnTo>
                <a:lnTo>
                  <a:pt x="1542" y="2375"/>
                </a:lnTo>
                <a:lnTo>
                  <a:pt x="1546" y="2377"/>
                </a:lnTo>
                <a:lnTo>
                  <a:pt x="1549" y="2380"/>
                </a:lnTo>
                <a:lnTo>
                  <a:pt x="1570" y="2385"/>
                </a:lnTo>
                <a:lnTo>
                  <a:pt x="1576" y="2387"/>
                </a:lnTo>
                <a:lnTo>
                  <a:pt x="1592" y="2387"/>
                </a:lnTo>
                <a:lnTo>
                  <a:pt x="1597" y="2388"/>
                </a:lnTo>
                <a:lnTo>
                  <a:pt x="1603" y="2390"/>
                </a:lnTo>
                <a:lnTo>
                  <a:pt x="1605" y="2395"/>
                </a:lnTo>
                <a:lnTo>
                  <a:pt x="1609" y="2405"/>
                </a:lnTo>
                <a:lnTo>
                  <a:pt x="1611" y="2410"/>
                </a:lnTo>
                <a:lnTo>
                  <a:pt x="1614" y="2413"/>
                </a:lnTo>
                <a:lnTo>
                  <a:pt x="1618" y="2417"/>
                </a:lnTo>
                <a:lnTo>
                  <a:pt x="1623" y="2419"/>
                </a:lnTo>
                <a:lnTo>
                  <a:pt x="1630" y="2425"/>
                </a:lnTo>
                <a:lnTo>
                  <a:pt x="1639" y="2436"/>
                </a:lnTo>
                <a:lnTo>
                  <a:pt x="1650" y="2445"/>
                </a:lnTo>
                <a:lnTo>
                  <a:pt x="1654" y="2450"/>
                </a:lnTo>
                <a:lnTo>
                  <a:pt x="1666" y="2471"/>
                </a:lnTo>
                <a:lnTo>
                  <a:pt x="1667" y="2479"/>
                </a:lnTo>
                <a:lnTo>
                  <a:pt x="1669" y="2482"/>
                </a:lnTo>
                <a:lnTo>
                  <a:pt x="1671" y="2485"/>
                </a:lnTo>
                <a:lnTo>
                  <a:pt x="1673" y="2488"/>
                </a:lnTo>
                <a:lnTo>
                  <a:pt x="1673" y="2496"/>
                </a:lnTo>
                <a:lnTo>
                  <a:pt x="1673" y="2501"/>
                </a:lnTo>
                <a:lnTo>
                  <a:pt x="1675" y="2507"/>
                </a:lnTo>
                <a:lnTo>
                  <a:pt x="1678" y="2510"/>
                </a:lnTo>
                <a:lnTo>
                  <a:pt x="1683" y="2511"/>
                </a:lnTo>
                <a:lnTo>
                  <a:pt x="1709" y="2514"/>
                </a:lnTo>
                <a:lnTo>
                  <a:pt x="1719" y="2515"/>
                </a:lnTo>
                <a:lnTo>
                  <a:pt x="1723" y="2515"/>
                </a:lnTo>
                <a:lnTo>
                  <a:pt x="1726" y="2514"/>
                </a:lnTo>
                <a:lnTo>
                  <a:pt x="1730" y="2513"/>
                </a:lnTo>
                <a:lnTo>
                  <a:pt x="1733" y="2510"/>
                </a:lnTo>
                <a:lnTo>
                  <a:pt x="1734" y="2508"/>
                </a:lnTo>
                <a:lnTo>
                  <a:pt x="1737" y="2507"/>
                </a:lnTo>
                <a:lnTo>
                  <a:pt x="1739" y="2504"/>
                </a:lnTo>
                <a:lnTo>
                  <a:pt x="1746" y="2506"/>
                </a:lnTo>
                <a:lnTo>
                  <a:pt x="1755" y="2503"/>
                </a:lnTo>
                <a:lnTo>
                  <a:pt x="1766" y="2506"/>
                </a:lnTo>
                <a:lnTo>
                  <a:pt x="1770" y="2504"/>
                </a:lnTo>
                <a:lnTo>
                  <a:pt x="1774" y="2503"/>
                </a:lnTo>
                <a:lnTo>
                  <a:pt x="1777" y="2500"/>
                </a:lnTo>
                <a:lnTo>
                  <a:pt x="1779" y="2496"/>
                </a:lnTo>
                <a:lnTo>
                  <a:pt x="1780" y="2487"/>
                </a:lnTo>
                <a:lnTo>
                  <a:pt x="1781" y="2485"/>
                </a:lnTo>
                <a:lnTo>
                  <a:pt x="1782" y="2482"/>
                </a:lnTo>
                <a:lnTo>
                  <a:pt x="1784" y="2480"/>
                </a:lnTo>
                <a:lnTo>
                  <a:pt x="1787" y="2476"/>
                </a:lnTo>
                <a:lnTo>
                  <a:pt x="1788" y="2472"/>
                </a:lnTo>
                <a:lnTo>
                  <a:pt x="1790" y="2469"/>
                </a:lnTo>
                <a:lnTo>
                  <a:pt x="1794" y="2467"/>
                </a:lnTo>
                <a:lnTo>
                  <a:pt x="1821" y="2460"/>
                </a:lnTo>
                <a:lnTo>
                  <a:pt x="1832" y="2454"/>
                </a:lnTo>
                <a:lnTo>
                  <a:pt x="1846" y="2452"/>
                </a:lnTo>
                <a:lnTo>
                  <a:pt x="1851" y="2450"/>
                </a:lnTo>
                <a:lnTo>
                  <a:pt x="1854" y="2448"/>
                </a:lnTo>
                <a:lnTo>
                  <a:pt x="1858" y="2445"/>
                </a:lnTo>
                <a:lnTo>
                  <a:pt x="1859" y="2443"/>
                </a:lnTo>
                <a:lnTo>
                  <a:pt x="1860" y="2438"/>
                </a:lnTo>
                <a:lnTo>
                  <a:pt x="1861" y="2434"/>
                </a:lnTo>
                <a:lnTo>
                  <a:pt x="1860" y="2430"/>
                </a:lnTo>
                <a:lnTo>
                  <a:pt x="1860" y="2425"/>
                </a:lnTo>
                <a:lnTo>
                  <a:pt x="1858" y="2422"/>
                </a:lnTo>
                <a:lnTo>
                  <a:pt x="1855" y="2418"/>
                </a:lnTo>
                <a:lnTo>
                  <a:pt x="1832" y="2391"/>
                </a:lnTo>
                <a:lnTo>
                  <a:pt x="1830" y="2388"/>
                </a:lnTo>
                <a:lnTo>
                  <a:pt x="1827" y="2384"/>
                </a:lnTo>
                <a:lnTo>
                  <a:pt x="1825" y="2376"/>
                </a:lnTo>
                <a:lnTo>
                  <a:pt x="1824" y="2373"/>
                </a:lnTo>
                <a:lnTo>
                  <a:pt x="1824" y="2369"/>
                </a:lnTo>
                <a:lnTo>
                  <a:pt x="1827" y="2353"/>
                </a:lnTo>
                <a:lnTo>
                  <a:pt x="1829" y="2349"/>
                </a:lnTo>
                <a:lnTo>
                  <a:pt x="1831" y="2345"/>
                </a:lnTo>
                <a:lnTo>
                  <a:pt x="1834" y="2338"/>
                </a:lnTo>
                <a:lnTo>
                  <a:pt x="1837" y="2333"/>
                </a:lnTo>
                <a:lnTo>
                  <a:pt x="1839" y="2325"/>
                </a:lnTo>
                <a:lnTo>
                  <a:pt x="1840" y="2321"/>
                </a:lnTo>
                <a:lnTo>
                  <a:pt x="1847" y="2309"/>
                </a:lnTo>
                <a:lnTo>
                  <a:pt x="1850" y="2300"/>
                </a:lnTo>
                <a:lnTo>
                  <a:pt x="1855" y="2289"/>
                </a:lnTo>
                <a:lnTo>
                  <a:pt x="1858" y="2284"/>
                </a:lnTo>
                <a:lnTo>
                  <a:pt x="1858" y="2281"/>
                </a:lnTo>
                <a:lnTo>
                  <a:pt x="1859" y="2260"/>
                </a:lnTo>
                <a:lnTo>
                  <a:pt x="1859" y="2255"/>
                </a:lnTo>
                <a:lnTo>
                  <a:pt x="1861" y="2251"/>
                </a:lnTo>
                <a:lnTo>
                  <a:pt x="1868" y="2244"/>
                </a:lnTo>
                <a:lnTo>
                  <a:pt x="1882" y="2225"/>
                </a:lnTo>
                <a:lnTo>
                  <a:pt x="1885" y="2220"/>
                </a:lnTo>
                <a:lnTo>
                  <a:pt x="1886" y="2215"/>
                </a:lnTo>
                <a:lnTo>
                  <a:pt x="1887" y="2203"/>
                </a:lnTo>
                <a:lnTo>
                  <a:pt x="1889" y="2198"/>
                </a:lnTo>
                <a:lnTo>
                  <a:pt x="1893" y="2190"/>
                </a:lnTo>
                <a:lnTo>
                  <a:pt x="1895" y="2185"/>
                </a:lnTo>
                <a:lnTo>
                  <a:pt x="1896" y="2182"/>
                </a:lnTo>
                <a:lnTo>
                  <a:pt x="1900" y="2177"/>
                </a:lnTo>
                <a:lnTo>
                  <a:pt x="1917" y="2161"/>
                </a:lnTo>
                <a:lnTo>
                  <a:pt x="1930" y="2136"/>
                </a:lnTo>
                <a:lnTo>
                  <a:pt x="1931" y="2131"/>
                </a:lnTo>
                <a:lnTo>
                  <a:pt x="1931" y="2127"/>
                </a:lnTo>
                <a:lnTo>
                  <a:pt x="1931" y="2122"/>
                </a:lnTo>
                <a:lnTo>
                  <a:pt x="1931" y="2117"/>
                </a:lnTo>
                <a:lnTo>
                  <a:pt x="1931" y="2114"/>
                </a:lnTo>
                <a:lnTo>
                  <a:pt x="1935" y="2109"/>
                </a:lnTo>
                <a:lnTo>
                  <a:pt x="1938" y="2107"/>
                </a:lnTo>
                <a:lnTo>
                  <a:pt x="1943" y="2105"/>
                </a:lnTo>
                <a:lnTo>
                  <a:pt x="1946" y="2103"/>
                </a:lnTo>
                <a:lnTo>
                  <a:pt x="1954" y="2098"/>
                </a:lnTo>
                <a:lnTo>
                  <a:pt x="1959" y="2095"/>
                </a:lnTo>
                <a:lnTo>
                  <a:pt x="1961" y="2092"/>
                </a:lnTo>
                <a:lnTo>
                  <a:pt x="1964" y="2087"/>
                </a:lnTo>
                <a:lnTo>
                  <a:pt x="1965" y="2084"/>
                </a:lnTo>
                <a:lnTo>
                  <a:pt x="1965" y="2079"/>
                </a:lnTo>
                <a:lnTo>
                  <a:pt x="1967" y="2077"/>
                </a:lnTo>
                <a:lnTo>
                  <a:pt x="1977" y="2071"/>
                </a:lnTo>
                <a:lnTo>
                  <a:pt x="2081" y="2068"/>
                </a:lnTo>
                <a:lnTo>
                  <a:pt x="2453" y="2071"/>
                </a:lnTo>
                <a:lnTo>
                  <a:pt x="2411" y="162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20"/>
          <p:cNvSpPr>
            <a:spLocks/>
          </p:cNvSpPr>
          <p:nvPr/>
        </p:nvSpPr>
        <p:spPr bwMode="auto">
          <a:xfrm>
            <a:off x="9792641" y="3710076"/>
            <a:ext cx="1530350" cy="1252537"/>
          </a:xfrm>
          <a:custGeom>
            <a:avLst/>
            <a:gdLst>
              <a:gd name="T0" fmla="*/ 2802 w 2891"/>
              <a:gd name="T1" fmla="*/ 1628 h 2366"/>
              <a:gd name="T2" fmla="*/ 2819 w 2891"/>
              <a:gd name="T3" fmla="*/ 1458 h 2366"/>
              <a:gd name="T4" fmla="*/ 2820 w 2891"/>
              <a:gd name="T5" fmla="*/ 1314 h 2366"/>
              <a:gd name="T6" fmla="*/ 2698 w 2891"/>
              <a:gd name="T7" fmla="*/ 1280 h 2366"/>
              <a:gd name="T8" fmla="*/ 2196 w 2891"/>
              <a:gd name="T9" fmla="*/ 1197 h 2366"/>
              <a:gd name="T10" fmla="*/ 2200 w 2891"/>
              <a:gd name="T11" fmla="*/ 1120 h 2366"/>
              <a:gd name="T12" fmla="*/ 2176 w 2891"/>
              <a:gd name="T13" fmla="*/ 908 h 2366"/>
              <a:gd name="T14" fmla="*/ 2186 w 2891"/>
              <a:gd name="T15" fmla="*/ 757 h 2366"/>
              <a:gd name="T16" fmla="*/ 2204 w 2891"/>
              <a:gd name="T17" fmla="*/ 673 h 2366"/>
              <a:gd name="T18" fmla="*/ 2159 w 2891"/>
              <a:gd name="T19" fmla="*/ 525 h 2366"/>
              <a:gd name="T20" fmla="*/ 2203 w 2891"/>
              <a:gd name="T21" fmla="*/ 366 h 2366"/>
              <a:gd name="T22" fmla="*/ 2081 w 2891"/>
              <a:gd name="T23" fmla="*/ 305 h 2366"/>
              <a:gd name="T24" fmla="*/ 2009 w 2891"/>
              <a:gd name="T25" fmla="*/ 356 h 2366"/>
              <a:gd name="T26" fmla="*/ 1921 w 2891"/>
              <a:gd name="T27" fmla="*/ 266 h 2366"/>
              <a:gd name="T28" fmla="*/ 1844 w 2891"/>
              <a:gd name="T29" fmla="*/ 180 h 2366"/>
              <a:gd name="T30" fmla="*/ 1768 w 2891"/>
              <a:gd name="T31" fmla="*/ 148 h 2366"/>
              <a:gd name="T32" fmla="*/ 1680 w 2891"/>
              <a:gd name="T33" fmla="*/ 19 h 2366"/>
              <a:gd name="T34" fmla="*/ 1305 w 2891"/>
              <a:gd name="T35" fmla="*/ 75 h 2366"/>
              <a:gd name="T36" fmla="*/ 1202 w 2891"/>
              <a:gd name="T37" fmla="*/ 139 h 2366"/>
              <a:gd name="T38" fmla="*/ 1193 w 2891"/>
              <a:gd name="T39" fmla="*/ 238 h 2366"/>
              <a:gd name="T40" fmla="*/ 1115 w 2891"/>
              <a:gd name="T41" fmla="*/ 284 h 2366"/>
              <a:gd name="T42" fmla="*/ 1119 w 2891"/>
              <a:gd name="T43" fmla="*/ 396 h 2366"/>
              <a:gd name="T44" fmla="*/ 986 w 2891"/>
              <a:gd name="T45" fmla="*/ 401 h 2366"/>
              <a:gd name="T46" fmla="*/ 852 w 2891"/>
              <a:gd name="T47" fmla="*/ 408 h 2366"/>
              <a:gd name="T48" fmla="*/ 775 w 2891"/>
              <a:gd name="T49" fmla="*/ 527 h 2366"/>
              <a:gd name="T50" fmla="*/ 701 w 2891"/>
              <a:gd name="T51" fmla="*/ 591 h 2366"/>
              <a:gd name="T52" fmla="*/ 655 w 2891"/>
              <a:gd name="T53" fmla="*/ 527 h 2366"/>
              <a:gd name="T54" fmla="*/ 551 w 2891"/>
              <a:gd name="T55" fmla="*/ 597 h 2366"/>
              <a:gd name="T56" fmla="*/ 449 w 2891"/>
              <a:gd name="T57" fmla="*/ 650 h 2366"/>
              <a:gd name="T58" fmla="*/ 362 w 2891"/>
              <a:gd name="T59" fmla="*/ 583 h 2366"/>
              <a:gd name="T60" fmla="*/ 178 w 2891"/>
              <a:gd name="T61" fmla="*/ 593 h 2366"/>
              <a:gd name="T62" fmla="*/ 31 w 2891"/>
              <a:gd name="T63" fmla="*/ 736 h 2366"/>
              <a:gd name="T64" fmla="*/ 289 w 2891"/>
              <a:gd name="T65" fmla="*/ 746 h 2366"/>
              <a:gd name="T66" fmla="*/ 399 w 2891"/>
              <a:gd name="T67" fmla="*/ 740 h 2366"/>
              <a:gd name="T68" fmla="*/ 456 w 2891"/>
              <a:gd name="T69" fmla="*/ 730 h 2366"/>
              <a:gd name="T70" fmla="*/ 517 w 2891"/>
              <a:gd name="T71" fmla="*/ 759 h 2366"/>
              <a:gd name="T72" fmla="*/ 603 w 2891"/>
              <a:gd name="T73" fmla="*/ 710 h 2366"/>
              <a:gd name="T74" fmla="*/ 637 w 2891"/>
              <a:gd name="T75" fmla="*/ 913 h 2366"/>
              <a:gd name="T76" fmla="*/ 575 w 2891"/>
              <a:gd name="T77" fmla="*/ 1036 h 2366"/>
              <a:gd name="T78" fmla="*/ 588 w 2891"/>
              <a:gd name="T79" fmla="*/ 1164 h 2366"/>
              <a:gd name="T80" fmla="*/ 618 w 2891"/>
              <a:gd name="T81" fmla="*/ 1284 h 2366"/>
              <a:gd name="T82" fmla="*/ 609 w 2891"/>
              <a:gd name="T83" fmla="*/ 1403 h 2366"/>
              <a:gd name="T84" fmla="*/ 676 w 2891"/>
              <a:gd name="T85" fmla="*/ 1508 h 2366"/>
              <a:gd name="T86" fmla="*/ 715 w 2891"/>
              <a:gd name="T87" fmla="*/ 1556 h 2366"/>
              <a:gd name="T88" fmla="*/ 749 w 2891"/>
              <a:gd name="T89" fmla="*/ 1653 h 2366"/>
              <a:gd name="T90" fmla="*/ 863 w 2891"/>
              <a:gd name="T91" fmla="*/ 1727 h 2366"/>
              <a:gd name="T92" fmla="*/ 928 w 2891"/>
              <a:gd name="T93" fmla="*/ 1758 h 2366"/>
              <a:gd name="T94" fmla="*/ 977 w 2891"/>
              <a:gd name="T95" fmla="*/ 1828 h 2366"/>
              <a:gd name="T96" fmla="*/ 1079 w 2891"/>
              <a:gd name="T97" fmla="*/ 1865 h 2366"/>
              <a:gd name="T98" fmla="*/ 1210 w 2891"/>
              <a:gd name="T99" fmla="*/ 1882 h 2366"/>
              <a:gd name="T100" fmla="*/ 1388 w 2891"/>
              <a:gd name="T101" fmla="*/ 1916 h 2366"/>
              <a:gd name="T102" fmla="*/ 1503 w 2891"/>
              <a:gd name="T103" fmla="*/ 1948 h 2366"/>
              <a:gd name="T104" fmla="*/ 1560 w 2891"/>
              <a:gd name="T105" fmla="*/ 1980 h 2366"/>
              <a:gd name="T106" fmla="*/ 1643 w 2891"/>
              <a:gd name="T107" fmla="*/ 2062 h 2366"/>
              <a:gd name="T108" fmla="*/ 1725 w 2891"/>
              <a:gd name="T109" fmla="*/ 2084 h 2366"/>
              <a:gd name="T110" fmla="*/ 1864 w 2891"/>
              <a:gd name="T111" fmla="*/ 2143 h 2366"/>
              <a:gd name="T112" fmla="*/ 1961 w 2891"/>
              <a:gd name="T113" fmla="*/ 2204 h 2366"/>
              <a:gd name="T114" fmla="*/ 2094 w 2891"/>
              <a:gd name="T115" fmla="*/ 2310 h 2366"/>
              <a:gd name="T116" fmla="*/ 2303 w 2891"/>
              <a:gd name="T117" fmla="*/ 2308 h 2366"/>
              <a:gd name="T118" fmla="*/ 2458 w 2891"/>
              <a:gd name="T119" fmla="*/ 2329 h 2366"/>
              <a:gd name="T120" fmla="*/ 2707 w 2891"/>
              <a:gd name="T121" fmla="*/ 2132 h 2366"/>
              <a:gd name="T122" fmla="*/ 2808 w 2891"/>
              <a:gd name="T123" fmla="*/ 2009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1" h="2366">
                <a:moveTo>
                  <a:pt x="2890" y="1829"/>
                </a:moveTo>
                <a:lnTo>
                  <a:pt x="2884" y="1818"/>
                </a:lnTo>
                <a:lnTo>
                  <a:pt x="2875" y="1803"/>
                </a:lnTo>
                <a:lnTo>
                  <a:pt x="2866" y="1783"/>
                </a:lnTo>
                <a:lnTo>
                  <a:pt x="2865" y="1775"/>
                </a:lnTo>
                <a:lnTo>
                  <a:pt x="2863" y="1768"/>
                </a:lnTo>
                <a:lnTo>
                  <a:pt x="2865" y="1720"/>
                </a:lnTo>
                <a:lnTo>
                  <a:pt x="2863" y="1716"/>
                </a:lnTo>
                <a:lnTo>
                  <a:pt x="2861" y="1709"/>
                </a:lnTo>
                <a:lnTo>
                  <a:pt x="2846" y="1689"/>
                </a:lnTo>
                <a:lnTo>
                  <a:pt x="2841" y="1671"/>
                </a:lnTo>
                <a:lnTo>
                  <a:pt x="2832" y="1653"/>
                </a:lnTo>
                <a:lnTo>
                  <a:pt x="2825" y="1632"/>
                </a:lnTo>
                <a:lnTo>
                  <a:pt x="2820" y="1627"/>
                </a:lnTo>
                <a:lnTo>
                  <a:pt x="2818" y="1626"/>
                </a:lnTo>
                <a:lnTo>
                  <a:pt x="2815" y="1626"/>
                </a:lnTo>
                <a:lnTo>
                  <a:pt x="2811" y="1626"/>
                </a:lnTo>
                <a:lnTo>
                  <a:pt x="2802" y="1628"/>
                </a:lnTo>
                <a:lnTo>
                  <a:pt x="2797" y="1628"/>
                </a:lnTo>
                <a:lnTo>
                  <a:pt x="2792" y="1626"/>
                </a:lnTo>
                <a:lnTo>
                  <a:pt x="2789" y="1621"/>
                </a:lnTo>
                <a:lnTo>
                  <a:pt x="2785" y="1614"/>
                </a:lnTo>
                <a:lnTo>
                  <a:pt x="2783" y="1605"/>
                </a:lnTo>
                <a:lnTo>
                  <a:pt x="2782" y="1599"/>
                </a:lnTo>
                <a:lnTo>
                  <a:pt x="2782" y="1580"/>
                </a:lnTo>
                <a:lnTo>
                  <a:pt x="2781" y="1576"/>
                </a:lnTo>
                <a:lnTo>
                  <a:pt x="2777" y="1564"/>
                </a:lnTo>
                <a:lnTo>
                  <a:pt x="2776" y="1559"/>
                </a:lnTo>
                <a:lnTo>
                  <a:pt x="2774" y="1523"/>
                </a:lnTo>
                <a:lnTo>
                  <a:pt x="2775" y="1504"/>
                </a:lnTo>
                <a:lnTo>
                  <a:pt x="2776" y="1499"/>
                </a:lnTo>
                <a:lnTo>
                  <a:pt x="2778" y="1494"/>
                </a:lnTo>
                <a:lnTo>
                  <a:pt x="2782" y="1491"/>
                </a:lnTo>
                <a:lnTo>
                  <a:pt x="2808" y="1472"/>
                </a:lnTo>
                <a:lnTo>
                  <a:pt x="2812" y="1467"/>
                </a:lnTo>
                <a:lnTo>
                  <a:pt x="2819" y="1458"/>
                </a:lnTo>
                <a:lnTo>
                  <a:pt x="2824" y="1452"/>
                </a:lnTo>
                <a:lnTo>
                  <a:pt x="2826" y="1448"/>
                </a:lnTo>
                <a:lnTo>
                  <a:pt x="2829" y="1438"/>
                </a:lnTo>
                <a:lnTo>
                  <a:pt x="2831" y="1434"/>
                </a:lnTo>
                <a:lnTo>
                  <a:pt x="2836" y="1430"/>
                </a:lnTo>
                <a:lnTo>
                  <a:pt x="2839" y="1428"/>
                </a:lnTo>
                <a:lnTo>
                  <a:pt x="2844" y="1425"/>
                </a:lnTo>
                <a:lnTo>
                  <a:pt x="2848" y="1422"/>
                </a:lnTo>
                <a:lnTo>
                  <a:pt x="2851" y="1418"/>
                </a:lnTo>
                <a:lnTo>
                  <a:pt x="2853" y="1414"/>
                </a:lnTo>
                <a:lnTo>
                  <a:pt x="2854" y="1408"/>
                </a:lnTo>
                <a:lnTo>
                  <a:pt x="2852" y="1399"/>
                </a:lnTo>
                <a:lnTo>
                  <a:pt x="2836" y="1364"/>
                </a:lnTo>
                <a:lnTo>
                  <a:pt x="2831" y="1352"/>
                </a:lnTo>
                <a:lnTo>
                  <a:pt x="2830" y="1343"/>
                </a:lnTo>
                <a:lnTo>
                  <a:pt x="2829" y="1338"/>
                </a:lnTo>
                <a:lnTo>
                  <a:pt x="2827" y="1331"/>
                </a:lnTo>
                <a:lnTo>
                  <a:pt x="2820" y="1314"/>
                </a:lnTo>
                <a:lnTo>
                  <a:pt x="2817" y="1308"/>
                </a:lnTo>
                <a:lnTo>
                  <a:pt x="2811" y="1305"/>
                </a:lnTo>
                <a:lnTo>
                  <a:pt x="2801" y="1303"/>
                </a:lnTo>
                <a:lnTo>
                  <a:pt x="2792" y="1297"/>
                </a:lnTo>
                <a:lnTo>
                  <a:pt x="2789" y="1296"/>
                </a:lnTo>
                <a:lnTo>
                  <a:pt x="2784" y="1296"/>
                </a:lnTo>
                <a:lnTo>
                  <a:pt x="2781" y="1296"/>
                </a:lnTo>
                <a:lnTo>
                  <a:pt x="2776" y="1296"/>
                </a:lnTo>
                <a:lnTo>
                  <a:pt x="2762" y="1293"/>
                </a:lnTo>
                <a:lnTo>
                  <a:pt x="2757" y="1293"/>
                </a:lnTo>
                <a:lnTo>
                  <a:pt x="2753" y="1294"/>
                </a:lnTo>
                <a:lnTo>
                  <a:pt x="2748" y="1296"/>
                </a:lnTo>
                <a:lnTo>
                  <a:pt x="2744" y="1297"/>
                </a:lnTo>
                <a:lnTo>
                  <a:pt x="2739" y="1296"/>
                </a:lnTo>
                <a:lnTo>
                  <a:pt x="2723" y="1293"/>
                </a:lnTo>
                <a:lnTo>
                  <a:pt x="2717" y="1290"/>
                </a:lnTo>
                <a:lnTo>
                  <a:pt x="2703" y="1282"/>
                </a:lnTo>
                <a:lnTo>
                  <a:pt x="2698" y="1280"/>
                </a:lnTo>
                <a:lnTo>
                  <a:pt x="2695" y="1280"/>
                </a:lnTo>
                <a:lnTo>
                  <a:pt x="2690" y="1281"/>
                </a:lnTo>
                <a:lnTo>
                  <a:pt x="2686" y="1282"/>
                </a:lnTo>
                <a:lnTo>
                  <a:pt x="2674" y="1291"/>
                </a:lnTo>
                <a:lnTo>
                  <a:pt x="2669" y="1294"/>
                </a:lnTo>
                <a:lnTo>
                  <a:pt x="2665" y="1294"/>
                </a:lnTo>
                <a:lnTo>
                  <a:pt x="2660" y="1290"/>
                </a:lnTo>
                <a:lnTo>
                  <a:pt x="2639" y="1270"/>
                </a:lnTo>
                <a:lnTo>
                  <a:pt x="2635" y="1265"/>
                </a:lnTo>
                <a:lnTo>
                  <a:pt x="2636" y="1260"/>
                </a:lnTo>
                <a:lnTo>
                  <a:pt x="2638" y="1255"/>
                </a:lnTo>
                <a:lnTo>
                  <a:pt x="2639" y="1252"/>
                </a:lnTo>
                <a:lnTo>
                  <a:pt x="2635" y="1249"/>
                </a:lnTo>
                <a:lnTo>
                  <a:pt x="2211" y="1246"/>
                </a:lnTo>
                <a:lnTo>
                  <a:pt x="2195" y="1244"/>
                </a:lnTo>
                <a:lnTo>
                  <a:pt x="2190" y="1234"/>
                </a:lnTo>
                <a:lnTo>
                  <a:pt x="2190" y="1229"/>
                </a:lnTo>
                <a:lnTo>
                  <a:pt x="2196" y="1197"/>
                </a:lnTo>
                <a:lnTo>
                  <a:pt x="2196" y="1191"/>
                </a:lnTo>
                <a:lnTo>
                  <a:pt x="2195" y="1184"/>
                </a:lnTo>
                <a:lnTo>
                  <a:pt x="2192" y="1167"/>
                </a:lnTo>
                <a:lnTo>
                  <a:pt x="2190" y="1160"/>
                </a:lnTo>
                <a:lnTo>
                  <a:pt x="2193" y="1155"/>
                </a:lnTo>
                <a:lnTo>
                  <a:pt x="2195" y="1154"/>
                </a:lnTo>
                <a:lnTo>
                  <a:pt x="2198" y="1154"/>
                </a:lnTo>
                <a:lnTo>
                  <a:pt x="2201" y="1155"/>
                </a:lnTo>
                <a:lnTo>
                  <a:pt x="2204" y="1155"/>
                </a:lnTo>
                <a:lnTo>
                  <a:pt x="2208" y="1153"/>
                </a:lnTo>
                <a:lnTo>
                  <a:pt x="2210" y="1147"/>
                </a:lnTo>
                <a:lnTo>
                  <a:pt x="2212" y="1136"/>
                </a:lnTo>
                <a:lnTo>
                  <a:pt x="2214" y="1131"/>
                </a:lnTo>
                <a:lnTo>
                  <a:pt x="2211" y="1126"/>
                </a:lnTo>
                <a:lnTo>
                  <a:pt x="2208" y="1124"/>
                </a:lnTo>
                <a:lnTo>
                  <a:pt x="2204" y="1122"/>
                </a:lnTo>
                <a:lnTo>
                  <a:pt x="2201" y="1121"/>
                </a:lnTo>
                <a:lnTo>
                  <a:pt x="2200" y="1120"/>
                </a:lnTo>
                <a:lnTo>
                  <a:pt x="2197" y="1117"/>
                </a:lnTo>
                <a:lnTo>
                  <a:pt x="2201" y="1104"/>
                </a:lnTo>
                <a:lnTo>
                  <a:pt x="2201" y="1089"/>
                </a:lnTo>
                <a:lnTo>
                  <a:pt x="2205" y="1067"/>
                </a:lnTo>
                <a:lnTo>
                  <a:pt x="2207" y="1040"/>
                </a:lnTo>
                <a:lnTo>
                  <a:pt x="2210" y="1020"/>
                </a:lnTo>
                <a:lnTo>
                  <a:pt x="2211" y="1012"/>
                </a:lnTo>
                <a:lnTo>
                  <a:pt x="2210" y="1007"/>
                </a:lnTo>
                <a:lnTo>
                  <a:pt x="2208" y="1000"/>
                </a:lnTo>
                <a:lnTo>
                  <a:pt x="2205" y="995"/>
                </a:lnTo>
                <a:lnTo>
                  <a:pt x="2202" y="991"/>
                </a:lnTo>
                <a:lnTo>
                  <a:pt x="2194" y="983"/>
                </a:lnTo>
                <a:lnTo>
                  <a:pt x="2192" y="979"/>
                </a:lnTo>
                <a:lnTo>
                  <a:pt x="2173" y="939"/>
                </a:lnTo>
                <a:lnTo>
                  <a:pt x="2172" y="934"/>
                </a:lnTo>
                <a:lnTo>
                  <a:pt x="2172" y="928"/>
                </a:lnTo>
                <a:lnTo>
                  <a:pt x="2176" y="914"/>
                </a:lnTo>
                <a:lnTo>
                  <a:pt x="2176" y="908"/>
                </a:lnTo>
                <a:lnTo>
                  <a:pt x="2174" y="902"/>
                </a:lnTo>
                <a:lnTo>
                  <a:pt x="2171" y="899"/>
                </a:lnTo>
                <a:lnTo>
                  <a:pt x="2168" y="893"/>
                </a:lnTo>
                <a:lnTo>
                  <a:pt x="2166" y="885"/>
                </a:lnTo>
                <a:lnTo>
                  <a:pt x="2167" y="871"/>
                </a:lnTo>
                <a:lnTo>
                  <a:pt x="2168" y="863"/>
                </a:lnTo>
                <a:lnTo>
                  <a:pt x="2169" y="856"/>
                </a:lnTo>
                <a:lnTo>
                  <a:pt x="2175" y="845"/>
                </a:lnTo>
                <a:lnTo>
                  <a:pt x="2185" y="829"/>
                </a:lnTo>
                <a:lnTo>
                  <a:pt x="2186" y="825"/>
                </a:lnTo>
                <a:lnTo>
                  <a:pt x="2187" y="819"/>
                </a:lnTo>
                <a:lnTo>
                  <a:pt x="2185" y="811"/>
                </a:lnTo>
                <a:lnTo>
                  <a:pt x="2185" y="804"/>
                </a:lnTo>
                <a:lnTo>
                  <a:pt x="2186" y="797"/>
                </a:lnTo>
                <a:lnTo>
                  <a:pt x="2190" y="783"/>
                </a:lnTo>
                <a:lnTo>
                  <a:pt x="2192" y="779"/>
                </a:lnTo>
                <a:lnTo>
                  <a:pt x="2190" y="773"/>
                </a:lnTo>
                <a:lnTo>
                  <a:pt x="2186" y="757"/>
                </a:lnTo>
                <a:lnTo>
                  <a:pt x="2185" y="751"/>
                </a:lnTo>
                <a:lnTo>
                  <a:pt x="2183" y="737"/>
                </a:lnTo>
                <a:lnTo>
                  <a:pt x="2182" y="730"/>
                </a:lnTo>
                <a:lnTo>
                  <a:pt x="2178" y="724"/>
                </a:lnTo>
                <a:lnTo>
                  <a:pt x="2175" y="720"/>
                </a:lnTo>
                <a:lnTo>
                  <a:pt x="2173" y="717"/>
                </a:lnTo>
                <a:lnTo>
                  <a:pt x="2174" y="715"/>
                </a:lnTo>
                <a:lnTo>
                  <a:pt x="2178" y="712"/>
                </a:lnTo>
                <a:lnTo>
                  <a:pt x="2187" y="710"/>
                </a:lnTo>
                <a:lnTo>
                  <a:pt x="2190" y="709"/>
                </a:lnTo>
                <a:lnTo>
                  <a:pt x="2193" y="705"/>
                </a:lnTo>
                <a:lnTo>
                  <a:pt x="2197" y="691"/>
                </a:lnTo>
                <a:lnTo>
                  <a:pt x="2200" y="689"/>
                </a:lnTo>
                <a:lnTo>
                  <a:pt x="2202" y="687"/>
                </a:lnTo>
                <a:lnTo>
                  <a:pt x="2204" y="684"/>
                </a:lnTo>
                <a:lnTo>
                  <a:pt x="2207" y="680"/>
                </a:lnTo>
                <a:lnTo>
                  <a:pt x="2207" y="676"/>
                </a:lnTo>
                <a:lnTo>
                  <a:pt x="2204" y="673"/>
                </a:lnTo>
                <a:lnTo>
                  <a:pt x="2201" y="669"/>
                </a:lnTo>
                <a:lnTo>
                  <a:pt x="2197" y="663"/>
                </a:lnTo>
                <a:lnTo>
                  <a:pt x="2195" y="657"/>
                </a:lnTo>
                <a:lnTo>
                  <a:pt x="2193" y="654"/>
                </a:lnTo>
                <a:lnTo>
                  <a:pt x="2190" y="649"/>
                </a:lnTo>
                <a:lnTo>
                  <a:pt x="2178" y="606"/>
                </a:lnTo>
                <a:lnTo>
                  <a:pt x="2180" y="591"/>
                </a:lnTo>
                <a:lnTo>
                  <a:pt x="2179" y="584"/>
                </a:lnTo>
                <a:lnTo>
                  <a:pt x="2176" y="576"/>
                </a:lnTo>
                <a:lnTo>
                  <a:pt x="2174" y="570"/>
                </a:lnTo>
                <a:lnTo>
                  <a:pt x="2169" y="568"/>
                </a:lnTo>
                <a:lnTo>
                  <a:pt x="2160" y="562"/>
                </a:lnTo>
                <a:lnTo>
                  <a:pt x="2155" y="558"/>
                </a:lnTo>
                <a:lnTo>
                  <a:pt x="2153" y="554"/>
                </a:lnTo>
                <a:lnTo>
                  <a:pt x="2153" y="548"/>
                </a:lnTo>
                <a:lnTo>
                  <a:pt x="2155" y="541"/>
                </a:lnTo>
                <a:lnTo>
                  <a:pt x="2160" y="530"/>
                </a:lnTo>
                <a:lnTo>
                  <a:pt x="2159" y="525"/>
                </a:lnTo>
                <a:lnTo>
                  <a:pt x="2159" y="520"/>
                </a:lnTo>
                <a:lnTo>
                  <a:pt x="2161" y="515"/>
                </a:lnTo>
                <a:lnTo>
                  <a:pt x="2165" y="513"/>
                </a:lnTo>
                <a:lnTo>
                  <a:pt x="2169" y="512"/>
                </a:lnTo>
                <a:lnTo>
                  <a:pt x="2179" y="512"/>
                </a:lnTo>
                <a:lnTo>
                  <a:pt x="2183" y="511"/>
                </a:lnTo>
                <a:lnTo>
                  <a:pt x="2187" y="508"/>
                </a:lnTo>
                <a:lnTo>
                  <a:pt x="2187" y="504"/>
                </a:lnTo>
                <a:lnTo>
                  <a:pt x="2187" y="497"/>
                </a:lnTo>
                <a:lnTo>
                  <a:pt x="2175" y="469"/>
                </a:lnTo>
                <a:lnTo>
                  <a:pt x="2175" y="463"/>
                </a:lnTo>
                <a:lnTo>
                  <a:pt x="2175" y="455"/>
                </a:lnTo>
                <a:lnTo>
                  <a:pt x="2176" y="449"/>
                </a:lnTo>
                <a:lnTo>
                  <a:pt x="2187" y="414"/>
                </a:lnTo>
                <a:lnTo>
                  <a:pt x="2204" y="379"/>
                </a:lnTo>
                <a:lnTo>
                  <a:pt x="2205" y="375"/>
                </a:lnTo>
                <a:lnTo>
                  <a:pt x="2204" y="371"/>
                </a:lnTo>
                <a:lnTo>
                  <a:pt x="2203" y="366"/>
                </a:lnTo>
                <a:lnTo>
                  <a:pt x="2200" y="358"/>
                </a:lnTo>
                <a:lnTo>
                  <a:pt x="2195" y="351"/>
                </a:lnTo>
                <a:lnTo>
                  <a:pt x="2181" y="339"/>
                </a:lnTo>
                <a:lnTo>
                  <a:pt x="2166" y="330"/>
                </a:lnTo>
                <a:lnTo>
                  <a:pt x="2153" y="318"/>
                </a:lnTo>
                <a:lnTo>
                  <a:pt x="2154" y="303"/>
                </a:lnTo>
                <a:lnTo>
                  <a:pt x="2154" y="300"/>
                </a:lnTo>
                <a:lnTo>
                  <a:pt x="2150" y="295"/>
                </a:lnTo>
                <a:lnTo>
                  <a:pt x="2145" y="293"/>
                </a:lnTo>
                <a:lnTo>
                  <a:pt x="2122" y="289"/>
                </a:lnTo>
                <a:lnTo>
                  <a:pt x="2115" y="286"/>
                </a:lnTo>
                <a:lnTo>
                  <a:pt x="2110" y="286"/>
                </a:lnTo>
                <a:lnTo>
                  <a:pt x="2103" y="287"/>
                </a:lnTo>
                <a:lnTo>
                  <a:pt x="2100" y="290"/>
                </a:lnTo>
                <a:lnTo>
                  <a:pt x="2094" y="298"/>
                </a:lnTo>
                <a:lnTo>
                  <a:pt x="2090" y="302"/>
                </a:lnTo>
                <a:lnTo>
                  <a:pt x="2086" y="304"/>
                </a:lnTo>
                <a:lnTo>
                  <a:pt x="2081" y="305"/>
                </a:lnTo>
                <a:lnTo>
                  <a:pt x="2068" y="305"/>
                </a:lnTo>
                <a:lnTo>
                  <a:pt x="2063" y="307"/>
                </a:lnTo>
                <a:lnTo>
                  <a:pt x="2060" y="309"/>
                </a:lnTo>
                <a:lnTo>
                  <a:pt x="2056" y="312"/>
                </a:lnTo>
                <a:lnTo>
                  <a:pt x="2054" y="317"/>
                </a:lnTo>
                <a:lnTo>
                  <a:pt x="2053" y="321"/>
                </a:lnTo>
                <a:lnTo>
                  <a:pt x="2051" y="325"/>
                </a:lnTo>
                <a:lnTo>
                  <a:pt x="2049" y="335"/>
                </a:lnTo>
                <a:lnTo>
                  <a:pt x="2048" y="344"/>
                </a:lnTo>
                <a:lnTo>
                  <a:pt x="2048" y="347"/>
                </a:lnTo>
                <a:lnTo>
                  <a:pt x="2047" y="352"/>
                </a:lnTo>
                <a:lnTo>
                  <a:pt x="2044" y="356"/>
                </a:lnTo>
                <a:lnTo>
                  <a:pt x="2040" y="358"/>
                </a:lnTo>
                <a:lnTo>
                  <a:pt x="2037" y="361"/>
                </a:lnTo>
                <a:lnTo>
                  <a:pt x="2032" y="363"/>
                </a:lnTo>
                <a:lnTo>
                  <a:pt x="2026" y="363"/>
                </a:lnTo>
                <a:lnTo>
                  <a:pt x="2019" y="360"/>
                </a:lnTo>
                <a:lnTo>
                  <a:pt x="2009" y="356"/>
                </a:lnTo>
                <a:lnTo>
                  <a:pt x="2002" y="350"/>
                </a:lnTo>
                <a:lnTo>
                  <a:pt x="1997" y="344"/>
                </a:lnTo>
                <a:lnTo>
                  <a:pt x="1996" y="340"/>
                </a:lnTo>
                <a:lnTo>
                  <a:pt x="1994" y="337"/>
                </a:lnTo>
                <a:lnTo>
                  <a:pt x="1991" y="335"/>
                </a:lnTo>
                <a:lnTo>
                  <a:pt x="1985" y="332"/>
                </a:lnTo>
                <a:lnTo>
                  <a:pt x="1960" y="325"/>
                </a:lnTo>
                <a:lnTo>
                  <a:pt x="1955" y="325"/>
                </a:lnTo>
                <a:lnTo>
                  <a:pt x="1950" y="325"/>
                </a:lnTo>
                <a:lnTo>
                  <a:pt x="1946" y="325"/>
                </a:lnTo>
                <a:lnTo>
                  <a:pt x="1942" y="324"/>
                </a:lnTo>
                <a:lnTo>
                  <a:pt x="1938" y="318"/>
                </a:lnTo>
                <a:lnTo>
                  <a:pt x="1935" y="315"/>
                </a:lnTo>
                <a:lnTo>
                  <a:pt x="1934" y="310"/>
                </a:lnTo>
                <a:lnTo>
                  <a:pt x="1932" y="291"/>
                </a:lnTo>
                <a:lnTo>
                  <a:pt x="1929" y="283"/>
                </a:lnTo>
                <a:lnTo>
                  <a:pt x="1922" y="271"/>
                </a:lnTo>
                <a:lnTo>
                  <a:pt x="1921" y="266"/>
                </a:lnTo>
                <a:lnTo>
                  <a:pt x="1921" y="261"/>
                </a:lnTo>
                <a:lnTo>
                  <a:pt x="1922" y="253"/>
                </a:lnTo>
                <a:lnTo>
                  <a:pt x="1920" y="250"/>
                </a:lnTo>
                <a:lnTo>
                  <a:pt x="1916" y="246"/>
                </a:lnTo>
                <a:lnTo>
                  <a:pt x="1906" y="244"/>
                </a:lnTo>
                <a:lnTo>
                  <a:pt x="1899" y="244"/>
                </a:lnTo>
                <a:lnTo>
                  <a:pt x="1885" y="245"/>
                </a:lnTo>
                <a:lnTo>
                  <a:pt x="1882" y="245"/>
                </a:lnTo>
                <a:lnTo>
                  <a:pt x="1877" y="245"/>
                </a:lnTo>
                <a:lnTo>
                  <a:pt x="1872" y="244"/>
                </a:lnTo>
                <a:lnTo>
                  <a:pt x="1869" y="241"/>
                </a:lnTo>
                <a:lnTo>
                  <a:pt x="1867" y="237"/>
                </a:lnTo>
                <a:lnTo>
                  <a:pt x="1864" y="233"/>
                </a:lnTo>
                <a:lnTo>
                  <a:pt x="1862" y="224"/>
                </a:lnTo>
                <a:lnTo>
                  <a:pt x="1856" y="209"/>
                </a:lnTo>
                <a:lnTo>
                  <a:pt x="1851" y="192"/>
                </a:lnTo>
                <a:lnTo>
                  <a:pt x="1850" y="188"/>
                </a:lnTo>
                <a:lnTo>
                  <a:pt x="1844" y="180"/>
                </a:lnTo>
                <a:lnTo>
                  <a:pt x="1843" y="175"/>
                </a:lnTo>
                <a:lnTo>
                  <a:pt x="1842" y="171"/>
                </a:lnTo>
                <a:lnTo>
                  <a:pt x="1842" y="167"/>
                </a:lnTo>
                <a:lnTo>
                  <a:pt x="1841" y="163"/>
                </a:lnTo>
                <a:lnTo>
                  <a:pt x="1839" y="159"/>
                </a:lnTo>
                <a:lnTo>
                  <a:pt x="1835" y="155"/>
                </a:lnTo>
                <a:lnTo>
                  <a:pt x="1829" y="152"/>
                </a:lnTo>
                <a:lnTo>
                  <a:pt x="1821" y="148"/>
                </a:lnTo>
                <a:lnTo>
                  <a:pt x="1805" y="145"/>
                </a:lnTo>
                <a:lnTo>
                  <a:pt x="1797" y="145"/>
                </a:lnTo>
                <a:lnTo>
                  <a:pt x="1791" y="146"/>
                </a:lnTo>
                <a:lnTo>
                  <a:pt x="1787" y="148"/>
                </a:lnTo>
                <a:lnTo>
                  <a:pt x="1785" y="149"/>
                </a:lnTo>
                <a:lnTo>
                  <a:pt x="1782" y="150"/>
                </a:lnTo>
                <a:lnTo>
                  <a:pt x="1778" y="150"/>
                </a:lnTo>
                <a:lnTo>
                  <a:pt x="1773" y="152"/>
                </a:lnTo>
                <a:lnTo>
                  <a:pt x="1770" y="150"/>
                </a:lnTo>
                <a:lnTo>
                  <a:pt x="1768" y="148"/>
                </a:lnTo>
                <a:lnTo>
                  <a:pt x="1768" y="143"/>
                </a:lnTo>
                <a:lnTo>
                  <a:pt x="1766" y="127"/>
                </a:lnTo>
                <a:lnTo>
                  <a:pt x="1765" y="124"/>
                </a:lnTo>
                <a:lnTo>
                  <a:pt x="1764" y="119"/>
                </a:lnTo>
                <a:lnTo>
                  <a:pt x="1759" y="114"/>
                </a:lnTo>
                <a:lnTo>
                  <a:pt x="1754" y="109"/>
                </a:lnTo>
                <a:lnTo>
                  <a:pt x="1741" y="102"/>
                </a:lnTo>
                <a:lnTo>
                  <a:pt x="1735" y="96"/>
                </a:lnTo>
                <a:lnTo>
                  <a:pt x="1730" y="91"/>
                </a:lnTo>
                <a:lnTo>
                  <a:pt x="1719" y="68"/>
                </a:lnTo>
                <a:lnTo>
                  <a:pt x="1718" y="64"/>
                </a:lnTo>
                <a:lnTo>
                  <a:pt x="1718" y="56"/>
                </a:lnTo>
                <a:lnTo>
                  <a:pt x="1716" y="51"/>
                </a:lnTo>
                <a:lnTo>
                  <a:pt x="1714" y="48"/>
                </a:lnTo>
                <a:lnTo>
                  <a:pt x="1694" y="27"/>
                </a:lnTo>
                <a:lnTo>
                  <a:pt x="1690" y="23"/>
                </a:lnTo>
                <a:lnTo>
                  <a:pt x="1686" y="21"/>
                </a:lnTo>
                <a:lnTo>
                  <a:pt x="1680" y="19"/>
                </a:lnTo>
                <a:lnTo>
                  <a:pt x="1660" y="12"/>
                </a:lnTo>
                <a:lnTo>
                  <a:pt x="1655" y="9"/>
                </a:lnTo>
                <a:lnTo>
                  <a:pt x="1651" y="7"/>
                </a:lnTo>
                <a:lnTo>
                  <a:pt x="1620" y="4"/>
                </a:lnTo>
                <a:lnTo>
                  <a:pt x="1359" y="0"/>
                </a:lnTo>
                <a:lnTo>
                  <a:pt x="1350" y="12"/>
                </a:lnTo>
                <a:lnTo>
                  <a:pt x="1339" y="29"/>
                </a:lnTo>
                <a:lnTo>
                  <a:pt x="1337" y="33"/>
                </a:lnTo>
                <a:lnTo>
                  <a:pt x="1337" y="37"/>
                </a:lnTo>
                <a:lnTo>
                  <a:pt x="1337" y="41"/>
                </a:lnTo>
                <a:lnTo>
                  <a:pt x="1341" y="58"/>
                </a:lnTo>
                <a:lnTo>
                  <a:pt x="1341" y="62"/>
                </a:lnTo>
                <a:lnTo>
                  <a:pt x="1339" y="65"/>
                </a:lnTo>
                <a:lnTo>
                  <a:pt x="1336" y="69"/>
                </a:lnTo>
                <a:lnTo>
                  <a:pt x="1329" y="70"/>
                </a:lnTo>
                <a:lnTo>
                  <a:pt x="1323" y="70"/>
                </a:lnTo>
                <a:lnTo>
                  <a:pt x="1318" y="70"/>
                </a:lnTo>
                <a:lnTo>
                  <a:pt x="1305" y="75"/>
                </a:lnTo>
                <a:lnTo>
                  <a:pt x="1290" y="77"/>
                </a:lnTo>
                <a:lnTo>
                  <a:pt x="1285" y="78"/>
                </a:lnTo>
                <a:lnTo>
                  <a:pt x="1281" y="79"/>
                </a:lnTo>
                <a:lnTo>
                  <a:pt x="1277" y="83"/>
                </a:lnTo>
                <a:lnTo>
                  <a:pt x="1273" y="86"/>
                </a:lnTo>
                <a:lnTo>
                  <a:pt x="1273" y="91"/>
                </a:lnTo>
                <a:lnTo>
                  <a:pt x="1273" y="96"/>
                </a:lnTo>
                <a:lnTo>
                  <a:pt x="1276" y="107"/>
                </a:lnTo>
                <a:lnTo>
                  <a:pt x="1276" y="112"/>
                </a:lnTo>
                <a:lnTo>
                  <a:pt x="1275" y="116"/>
                </a:lnTo>
                <a:lnTo>
                  <a:pt x="1270" y="118"/>
                </a:lnTo>
                <a:lnTo>
                  <a:pt x="1255" y="121"/>
                </a:lnTo>
                <a:lnTo>
                  <a:pt x="1239" y="127"/>
                </a:lnTo>
                <a:lnTo>
                  <a:pt x="1218" y="129"/>
                </a:lnTo>
                <a:lnTo>
                  <a:pt x="1213" y="131"/>
                </a:lnTo>
                <a:lnTo>
                  <a:pt x="1209" y="132"/>
                </a:lnTo>
                <a:lnTo>
                  <a:pt x="1205" y="134"/>
                </a:lnTo>
                <a:lnTo>
                  <a:pt x="1202" y="139"/>
                </a:lnTo>
                <a:lnTo>
                  <a:pt x="1193" y="153"/>
                </a:lnTo>
                <a:lnTo>
                  <a:pt x="1191" y="157"/>
                </a:lnTo>
                <a:lnTo>
                  <a:pt x="1175" y="174"/>
                </a:lnTo>
                <a:lnTo>
                  <a:pt x="1173" y="178"/>
                </a:lnTo>
                <a:lnTo>
                  <a:pt x="1170" y="182"/>
                </a:lnTo>
                <a:lnTo>
                  <a:pt x="1170" y="187"/>
                </a:lnTo>
                <a:lnTo>
                  <a:pt x="1171" y="191"/>
                </a:lnTo>
                <a:lnTo>
                  <a:pt x="1174" y="195"/>
                </a:lnTo>
                <a:lnTo>
                  <a:pt x="1177" y="199"/>
                </a:lnTo>
                <a:lnTo>
                  <a:pt x="1181" y="202"/>
                </a:lnTo>
                <a:lnTo>
                  <a:pt x="1190" y="208"/>
                </a:lnTo>
                <a:lnTo>
                  <a:pt x="1193" y="211"/>
                </a:lnTo>
                <a:lnTo>
                  <a:pt x="1197" y="215"/>
                </a:lnTo>
                <a:lnTo>
                  <a:pt x="1199" y="218"/>
                </a:lnTo>
                <a:lnTo>
                  <a:pt x="1200" y="222"/>
                </a:lnTo>
                <a:lnTo>
                  <a:pt x="1200" y="226"/>
                </a:lnTo>
                <a:lnTo>
                  <a:pt x="1198" y="230"/>
                </a:lnTo>
                <a:lnTo>
                  <a:pt x="1193" y="238"/>
                </a:lnTo>
                <a:lnTo>
                  <a:pt x="1191" y="247"/>
                </a:lnTo>
                <a:lnTo>
                  <a:pt x="1190" y="251"/>
                </a:lnTo>
                <a:lnTo>
                  <a:pt x="1186" y="254"/>
                </a:lnTo>
                <a:lnTo>
                  <a:pt x="1182" y="259"/>
                </a:lnTo>
                <a:lnTo>
                  <a:pt x="1180" y="262"/>
                </a:lnTo>
                <a:lnTo>
                  <a:pt x="1170" y="279"/>
                </a:lnTo>
                <a:lnTo>
                  <a:pt x="1168" y="282"/>
                </a:lnTo>
                <a:lnTo>
                  <a:pt x="1166" y="284"/>
                </a:lnTo>
                <a:lnTo>
                  <a:pt x="1161" y="287"/>
                </a:lnTo>
                <a:lnTo>
                  <a:pt x="1153" y="290"/>
                </a:lnTo>
                <a:lnTo>
                  <a:pt x="1145" y="294"/>
                </a:lnTo>
                <a:lnTo>
                  <a:pt x="1138" y="296"/>
                </a:lnTo>
                <a:lnTo>
                  <a:pt x="1131" y="295"/>
                </a:lnTo>
                <a:lnTo>
                  <a:pt x="1127" y="291"/>
                </a:lnTo>
                <a:lnTo>
                  <a:pt x="1126" y="288"/>
                </a:lnTo>
                <a:lnTo>
                  <a:pt x="1122" y="284"/>
                </a:lnTo>
                <a:lnTo>
                  <a:pt x="1119" y="283"/>
                </a:lnTo>
                <a:lnTo>
                  <a:pt x="1115" y="284"/>
                </a:lnTo>
                <a:lnTo>
                  <a:pt x="1112" y="288"/>
                </a:lnTo>
                <a:lnTo>
                  <a:pt x="1111" y="291"/>
                </a:lnTo>
                <a:lnTo>
                  <a:pt x="1111" y="296"/>
                </a:lnTo>
                <a:lnTo>
                  <a:pt x="1113" y="309"/>
                </a:lnTo>
                <a:lnTo>
                  <a:pt x="1114" y="314"/>
                </a:lnTo>
                <a:lnTo>
                  <a:pt x="1113" y="322"/>
                </a:lnTo>
                <a:lnTo>
                  <a:pt x="1113" y="325"/>
                </a:lnTo>
                <a:lnTo>
                  <a:pt x="1114" y="330"/>
                </a:lnTo>
                <a:lnTo>
                  <a:pt x="1117" y="333"/>
                </a:lnTo>
                <a:lnTo>
                  <a:pt x="1118" y="338"/>
                </a:lnTo>
                <a:lnTo>
                  <a:pt x="1118" y="342"/>
                </a:lnTo>
                <a:lnTo>
                  <a:pt x="1114" y="351"/>
                </a:lnTo>
                <a:lnTo>
                  <a:pt x="1113" y="354"/>
                </a:lnTo>
                <a:lnTo>
                  <a:pt x="1112" y="359"/>
                </a:lnTo>
                <a:lnTo>
                  <a:pt x="1112" y="364"/>
                </a:lnTo>
                <a:lnTo>
                  <a:pt x="1120" y="389"/>
                </a:lnTo>
                <a:lnTo>
                  <a:pt x="1120" y="393"/>
                </a:lnTo>
                <a:lnTo>
                  <a:pt x="1119" y="396"/>
                </a:lnTo>
                <a:lnTo>
                  <a:pt x="1114" y="399"/>
                </a:lnTo>
                <a:lnTo>
                  <a:pt x="1110" y="396"/>
                </a:lnTo>
                <a:lnTo>
                  <a:pt x="1100" y="389"/>
                </a:lnTo>
                <a:lnTo>
                  <a:pt x="1096" y="387"/>
                </a:lnTo>
                <a:lnTo>
                  <a:pt x="1090" y="388"/>
                </a:lnTo>
                <a:lnTo>
                  <a:pt x="1078" y="394"/>
                </a:lnTo>
                <a:lnTo>
                  <a:pt x="1074" y="394"/>
                </a:lnTo>
                <a:lnTo>
                  <a:pt x="1063" y="389"/>
                </a:lnTo>
                <a:lnTo>
                  <a:pt x="1056" y="388"/>
                </a:lnTo>
                <a:lnTo>
                  <a:pt x="1042" y="389"/>
                </a:lnTo>
                <a:lnTo>
                  <a:pt x="1019" y="388"/>
                </a:lnTo>
                <a:lnTo>
                  <a:pt x="1014" y="388"/>
                </a:lnTo>
                <a:lnTo>
                  <a:pt x="1009" y="389"/>
                </a:lnTo>
                <a:lnTo>
                  <a:pt x="1006" y="393"/>
                </a:lnTo>
                <a:lnTo>
                  <a:pt x="999" y="400"/>
                </a:lnTo>
                <a:lnTo>
                  <a:pt x="994" y="402"/>
                </a:lnTo>
                <a:lnTo>
                  <a:pt x="991" y="402"/>
                </a:lnTo>
                <a:lnTo>
                  <a:pt x="986" y="401"/>
                </a:lnTo>
                <a:lnTo>
                  <a:pt x="977" y="395"/>
                </a:lnTo>
                <a:lnTo>
                  <a:pt x="972" y="395"/>
                </a:lnTo>
                <a:lnTo>
                  <a:pt x="966" y="396"/>
                </a:lnTo>
                <a:lnTo>
                  <a:pt x="958" y="400"/>
                </a:lnTo>
                <a:lnTo>
                  <a:pt x="950" y="406"/>
                </a:lnTo>
                <a:lnTo>
                  <a:pt x="944" y="410"/>
                </a:lnTo>
                <a:lnTo>
                  <a:pt x="938" y="420"/>
                </a:lnTo>
                <a:lnTo>
                  <a:pt x="934" y="422"/>
                </a:lnTo>
                <a:lnTo>
                  <a:pt x="929" y="424"/>
                </a:lnTo>
                <a:lnTo>
                  <a:pt x="921" y="426"/>
                </a:lnTo>
                <a:lnTo>
                  <a:pt x="884" y="423"/>
                </a:lnTo>
                <a:lnTo>
                  <a:pt x="879" y="422"/>
                </a:lnTo>
                <a:lnTo>
                  <a:pt x="874" y="421"/>
                </a:lnTo>
                <a:lnTo>
                  <a:pt x="871" y="419"/>
                </a:lnTo>
                <a:lnTo>
                  <a:pt x="865" y="413"/>
                </a:lnTo>
                <a:lnTo>
                  <a:pt x="862" y="410"/>
                </a:lnTo>
                <a:lnTo>
                  <a:pt x="857" y="409"/>
                </a:lnTo>
                <a:lnTo>
                  <a:pt x="852" y="408"/>
                </a:lnTo>
                <a:lnTo>
                  <a:pt x="846" y="409"/>
                </a:lnTo>
                <a:lnTo>
                  <a:pt x="821" y="424"/>
                </a:lnTo>
                <a:lnTo>
                  <a:pt x="810" y="431"/>
                </a:lnTo>
                <a:lnTo>
                  <a:pt x="802" y="439"/>
                </a:lnTo>
                <a:lnTo>
                  <a:pt x="800" y="443"/>
                </a:lnTo>
                <a:lnTo>
                  <a:pt x="798" y="448"/>
                </a:lnTo>
                <a:lnTo>
                  <a:pt x="795" y="451"/>
                </a:lnTo>
                <a:lnTo>
                  <a:pt x="788" y="460"/>
                </a:lnTo>
                <a:lnTo>
                  <a:pt x="786" y="465"/>
                </a:lnTo>
                <a:lnTo>
                  <a:pt x="786" y="470"/>
                </a:lnTo>
                <a:lnTo>
                  <a:pt x="786" y="474"/>
                </a:lnTo>
                <a:lnTo>
                  <a:pt x="794" y="495"/>
                </a:lnTo>
                <a:lnTo>
                  <a:pt x="795" y="500"/>
                </a:lnTo>
                <a:lnTo>
                  <a:pt x="795" y="504"/>
                </a:lnTo>
                <a:lnTo>
                  <a:pt x="794" y="508"/>
                </a:lnTo>
                <a:lnTo>
                  <a:pt x="792" y="512"/>
                </a:lnTo>
                <a:lnTo>
                  <a:pt x="788" y="516"/>
                </a:lnTo>
                <a:lnTo>
                  <a:pt x="775" y="527"/>
                </a:lnTo>
                <a:lnTo>
                  <a:pt x="772" y="530"/>
                </a:lnTo>
                <a:lnTo>
                  <a:pt x="770" y="535"/>
                </a:lnTo>
                <a:lnTo>
                  <a:pt x="768" y="544"/>
                </a:lnTo>
                <a:lnTo>
                  <a:pt x="767" y="548"/>
                </a:lnTo>
                <a:lnTo>
                  <a:pt x="764" y="551"/>
                </a:lnTo>
                <a:lnTo>
                  <a:pt x="757" y="555"/>
                </a:lnTo>
                <a:lnTo>
                  <a:pt x="754" y="557"/>
                </a:lnTo>
                <a:lnTo>
                  <a:pt x="752" y="560"/>
                </a:lnTo>
                <a:lnTo>
                  <a:pt x="746" y="572"/>
                </a:lnTo>
                <a:lnTo>
                  <a:pt x="743" y="577"/>
                </a:lnTo>
                <a:lnTo>
                  <a:pt x="740" y="581"/>
                </a:lnTo>
                <a:lnTo>
                  <a:pt x="736" y="585"/>
                </a:lnTo>
                <a:lnTo>
                  <a:pt x="728" y="592"/>
                </a:lnTo>
                <a:lnTo>
                  <a:pt x="723" y="595"/>
                </a:lnTo>
                <a:lnTo>
                  <a:pt x="718" y="596"/>
                </a:lnTo>
                <a:lnTo>
                  <a:pt x="711" y="596"/>
                </a:lnTo>
                <a:lnTo>
                  <a:pt x="706" y="595"/>
                </a:lnTo>
                <a:lnTo>
                  <a:pt x="701" y="591"/>
                </a:lnTo>
                <a:lnTo>
                  <a:pt x="696" y="588"/>
                </a:lnTo>
                <a:lnTo>
                  <a:pt x="692" y="584"/>
                </a:lnTo>
                <a:lnTo>
                  <a:pt x="688" y="579"/>
                </a:lnTo>
                <a:lnTo>
                  <a:pt x="686" y="575"/>
                </a:lnTo>
                <a:lnTo>
                  <a:pt x="685" y="570"/>
                </a:lnTo>
                <a:lnTo>
                  <a:pt x="683" y="565"/>
                </a:lnTo>
                <a:lnTo>
                  <a:pt x="683" y="561"/>
                </a:lnTo>
                <a:lnTo>
                  <a:pt x="685" y="553"/>
                </a:lnTo>
                <a:lnTo>
                  <a:pt x="683" y="549"/>
                </a:lnTo>
                <a:lnTo>
                  <a:pt x="681" y="546"/>
                </a:lnTo>
                <a:lnTo>
                  <a:pt x="678" y="542"/>
                </a:lnTo>
                <a:lnTo>
                  <a:pt x="674" y="539"/>
                </a:lnTo>
                <a:lnTo>
                  <a:pt x="673" y="534"/>
                </a:lnTo>
                <a:lnTo>
                  <a:pt x="673" y="525"/>
                </a:lnTo>
                <a:lnTo>
                  <a:pt x="672" y="521"/>
                </a:lnTo>
                <a:lnTo>
                  <a:pt x="668" y="520"/>
                </a:lnTo>
                <a:lnTo>
                  <a:pt x="664" y="521"/>
                </a:lnTo>
                <a:lnTo>
                  <a:pt x="655" y="527"/>
                </a:lnTo>
                <a:lnTo>
                  <a:pt x="651" y="530"/>
                </a:lnTo>
                <a:lnTo>
                  <a:pt x="644" y="536"/>
                </a:lnTo>
                <a:lnTo>
                  <a:pt x="617" y="550"/>
                </a:lnTo>
                <a:lnTo>
                  <a:pt x="608" y="556"/>
                </a:lnTo>
                <a:lnTo>
                  <a:pt x="602" y="562"/>
                </a:lnTo>
                <a:lnTo>
                  <a:pt x="598" y="565"/>
                </a:lnTo>
                <a:lnTo>
                  <a:pt x="595" y="569"/>
                </a:lnTo>
                <a:lnTo>
                  <a:pt x="582" y="577"/>
                </a:lnTo>
                <a:lnTo>
                  <a:pt x="579" y="581"/>
                </a:lnTo>
                <a:lnTo>
                  <a:pt x="576" y="584"/>
                </a:lnTo>
                <a:lnTo>
                  <a:pt x="575" y="589"/>
                </a:lnTo>
                <a:lnTo>
                  <a:pt x="574" y="597"/>
                </a:lnTo>
                <a:lnTo>
                  <a:pt x="573" y="600"/>
                </a:lnTo>
                <a:lnTo>
                  <a:pt x="569" y="604"/>
                </a:lnTo>
                <a:lnTo>
                  <a:pt x="565" y="605"/>
                </a:lnTo>
                <a:lnTo>
                  <a:pt x="556" y="603"/>
                </a:lnTo>
                <a:lnTo>
                  <a:pt x="553" y="600"/>
                </a:lnTo>
                <a:lnTo>
                  <a:pt x="551" y="597"/>
                </a:lnTo>
                <a:lnTo>
                  <a:pt x="548" y="593"/>
                </a:lnTo>
                <a:lnTo>
                  <a:pt x="546" y="591"/>
                </a:lnTo>
                <a:lnTo>
                  <a:pt x="542" y="589"/>
                </a:lnTo>
                <a:lnTo>
                  <a:pt x="539" y="586"/>
                </a:lnTo>
                <a:lnTo>
                  <a:pt x="534" y="585"/>
                </a:lnTo>
                <a:lnTo>
                  <a:pt x="529" y="585"/>
                </a:lnTo>
                <a:lnTo>
                  <a:pt x="523" y="586"/>
                </a:lnTo>
                <a:lnTo>
                  <a:pt x="495" y="601"/>
                </a:lnTo>
                <a:lnTo>
                  <a:pt x="489" y="606"/>
                </a:lnTo>
                <a:lnTo>
                  <a:pt x="485" y="611"/>
                </a:lnTo>
                <a:lnTo>
                  <a:pt x="483" y="614"/>
                </a:lnTo>
                <a:lnTo>
                  <a:pt x="481" y="628"/>
                </a:lnTo>
                <a:lnTo>
                  <a:pt x="480" y="632"/>
                </a:lnTo>
                <a:lnTo>
                  <a:pt x="476" y="636"/>
                </a:lnTo>
                <a:lnTo>
                  <a:pt x="471" y="640"/>
                </a:lnTo>
                <a:lnTo>
                  <a:pt x="461" y="643"/>
                </a:lnTo>
                <a:lnTo>
                  <a:pt x="455" y="648"/>
                </a:lnTo>
                <a:lnTo>
                  <a:pt x="449" y="650"/>
                </a:lnTo>
                <a:lnTo>
                  <a:pt x="445" y="652"/>
                </a:lnTo>
                <a:lnTo>
                  <a:pt x="439" y="650"/>
                </a:lnTo>
                <a:lnTo>
                  <a:pt x="435" y="647"/>
                </a:lnTo>
                <a:lnTo>
                  <a:pt x="431" y="639"/>
                </a:lnTo>
                <a:lnTo>
                  <a:pt x="427" y="635"/>
                </a:lnTo>
                <a:lnTo>
                  <a:pt x="419" y="631"/>
                </a:lnTo>
                <a:lnTo>
                  <a:pt x="416" y="628"/>
                </a:lnTo>
                <a:lnTo>
                  <a:pt x="413" y="626"/>
                </a:lnTo>
                <a:lnTo>
                  <a:pt x="412" y="624"/>
                </a:lnTo>
                <a:lnTo>
                  <a:pt x="412" y="622"/>
                </a:lnTo>
                <a:lnTo>
                  <a:pt x="411" y="621"/>
                </a:lnTo>
                <a:lnTo>
                  <a:pt x="398" y="617"/>
                </a:lnTo>
                <a:lnTo>
                  <a:pt x="393" y="613"/>
                </a:lnTo>
                <a:lnTo>
                  <a:pt x="385" y="600"/>
                </a:lnTo>
                <a:lnTo>
                  <a:pt x="377" y="591"/>
                </a:lnTo>
                <a:lnTo>
                  <a:pt x="371" y="588"/>
                </a:lnTo>
                <a:lnTo>
                  <a:pt x="367" y="584"/>
                </a:lnTo>
                <a:lnTo>
                  <a:pt x="362" y="583"/>
                </a:lnTo>
                <a:lnTo>
                  <a:pt x="350" y="581"/>
                </a:lnTo>
                <a:lnTo>
                  <a:pt x="343" y="582"/>
                </a:lnTo>
                <a:lnTo>
                  <a:pt x="300" y="589"/>
                </a:lnTo>
                <a:lnTo>
                  <a:pt x="280" y="590"/>
                </a:lnTo>
                <a:lnTo>
                  <a:pt x="261" y="589"/>
                </a:lnTo>
                <a:lnTo>
                  <a:pt x="250" y="586"/>
                </a:lnTo>
                <a:lnTo>
                  <a:pt x="241" y="583"/>
                </a:lnTo>
                <a:lnTo>
                  <a:pt x="235" y="583"/>
                </a:lnTo>
                <a:lnTo>
                  <a:pt x="229" y="584"/>
                </a:lnTo>
                <a:lnTo>
                  <a:pt x="220" y="586"/>
                </a:lnTo>
                <a:lnTo>
                  <a:pt x="208" y="585"/>
                </a:lnTo>
                <a:lnTo>
                  <a:pt x="199" y="584"/>
                </a:lnTo>
                <a:lnTo>
                  <a:pt x="195" y="584"/>
                </a:lnTo>
                <a:lnTo>
                  <a:pt x="186" y="582"/>
                </a:lnTo>
                <a:lnTo>
                  <a:pt x="183" y="582"/>
                </a:lnTo>
                <a:lnTo>
                  <a:pt x="179" y="583"/>
                </a:lnTo>
                <a:lnTo>
                  <a:pt x="177" y="589"/>
                </a:lnTo>
                <a:lnTo>
                  <a:pt x="178" y="593"/>
                </a:lnTo>
                <a:lnTo>
                  <a:pt x="181" y="610"/>
                </a:lnTo>
                <a:lnTo>
                  <a:pt x="183" y="613"/>
                </a:lnTo>
                <a:lnTo>
                  <a:pt x="181" y="622"/>
                </a:lnTo>
                <a:lnTo>
                  <a:pt x="180" y="627"/>
                </a:lnTo>
                <a:lnTo>
                  <a:pt x="177" y="633"/>
                </a:lnTo>
                <a:lnTo>
                  <a:pt x="148" y="663"/>
                </a:lnTo>
                <a:lnTo>
                  <a:pt x="140" y="675"/>
                </a:lnTo>
                <a:lnTo>
                  <a:pt x="135" y="678"/>
                </a:lnTo>
                <a:lnTo>
                  <a:pt x="124" y="683"/>
                </a:lnTo>
                <a:lnTo>
                  <a:pt x="101" y="689"/>
                </a:lnTo>
                <a:lnTo>
                  <a:pt x="96" y="691"/>
                </a:lnTo>
                <a:lnTo>
                  <a:pt x="81" y="702"/>
                </a:lnTo>
                <a:lnTo>
                  <a:pt x="56" y="726"/>
                </a:lnTo>
                <a:lnTo>
                  <a:pt x="50" y="726"/>
                </a:lnTo>
                <a:lnTo>
                  <a:pt x="39" y="725"/>
                </a:lnTo>
                <a:lnTo>
                  <a:pt x="36" y="726"/>
                </a:lnTo>
                <a:lnTo>
                  <a:pt x="34" y="731"/>
                </a:lnTo>
                <a:lnTo>
                  <a:pt x="31" y="736"/>
                </a:lnTo>
                <a:lnTo>
                  <a:pt x="27" y="741"/>
                </a:lnTo>
                <a:lnTo>
                  <a:pt x="22" y="746"/>
                </a:lnTo>
                <a:lnTo>
                  <a:pt x="0" y="763"/>
                </a:lnTo>
                <a:lnTo>
                  <a:pt x="75" y="796"/>
                </a:lnTo>
                <a:lnTo>
                  <a:pt x="78" y="793"/>
                </a:lnTo>
                <a:lnTo>
                  <a:pt x="82" y="790"/>
                </a:lnTo>
                <a:lnTo>
                  <a:pt x="131" y="782"/>
                </a:lnTo>
                <a:lnTo>
                  <a:pt x="156" y="784"/>
                </a:lnTo>
                <a:lnTo>
                  <a:pt x="164" y="783"/>
                </a:lnTo>
                <a:lnTo>
                  <a:pt x="172" y="781"/>
                </a:lnTo>
                <a:lnTo>
                  <a:pt x="190" y="770"/>
                </a:lnTo>
                <a:lnTo>
                  <a:pt x="197" y="768"/>
                </a:lnTo>
                <a:lnTo>
                  <a:pt x="236" y="762"/>
                </a:lnTo>
                <a:lnTo>
                  <a:pt x="244" y="759"/>
                </a:lnTo>
                <a:lnTo>
                  <a:pt x="257" y="751"/>
                </a:lnTo>
                <a:lnTo>
                  <a:pt x="264" y="748"/>
                </a:lnTo>
                <a:lnTo>
                  <a:pt x="287" y="745"/>
                </a:lnTo>
                <a:lnTo>
                  <a:pt x="289" y="746"/>
                </a:lnTo>
                <a:lnTo>
                  <a:pt x="290" y="748"/>
                </a:lnTo>
                <a:lnTo>
                  <a:pt x="292" y="750"/>
                </a:lnTo>
                <a:lnTo>
                  <a:pt x="294" y="750"/>
                </a:lnTo>
                <a:lnTo>
                  <a:pt x="296" y="748"/>
                </a:lnTo>
                <a:lnTo>
                  <a:pt x="299" y="744"/>
                </a:lnTo>
                <a:lnTo>
                  <a:pt x="300" y="743"/>
                </a:lnTo>
                <a:lnTo>
                  <a:pt x="307" y="741"/>
                </a:lnTo>
                <a:lnTo>
                  <a:pt x="310" y="741"/>
                </a:lnTo>
                <a:lnTo>
                  <a:pt x="314" y="744"/>
                </a:lnTo>
                <a:lnTo>
                  <a:pt x="325" y="750"/>
                </a:lnTo>
                <a:lnTo>
                  <a:pt x="331" y="751"/>
                </a:lnTo>
                <a:lnTo>
                  <a:pt x="339" y="750"/>
                </a:lnTo>
                <a:lnTo>
                  <a:pt x="357" y="738"/>
                </a:lnTo>
                <a:lnTo>
                  <a:pt x="364" y="736"/>
                </a:lnTo>
                <a:lnTo>
                  <a:pt x="372" y="736"/>
                </a:lnTo>
                <a:lnTo>
                  <a:pt x="378" y="736"/>
                </a:lnTo>
                <a:lnTo>
                  <a:pt x="395" y="740"/>
                </a:lnTo>
                <a:lnTo>
                  <a:pt x="399" y="740"/>
                </a:lnTo>
                <a:lnTo>
                  <a:pt x="405" y="737"/>
                </a:lnTo>
                <a:lnTo>
                  <a:pt x="411" y="730"/>
                </a:lnTo>
                <a:lnTo>
                  <a:pt x="412" y="733"/>
                </a:lnTo>
                <a:lnTo>
                  <a:pt x="414" y="737"/>
                </a:lnTo>
                <a:lnTo>
                  <a:pt x="417" y="740"/>
                </a:lnTo>
                <a:lnTo>
                  <a:pt x="419" y="741"/>
                </a:lnTo>
                <a:lnTo>
                  <a:pt x="423" y="741"/>
                </a:lnTo>
                <a:lnTo>
                  <a:pt x="424" y="737"/>
                </a:lnTo>
                <a:lnTo>
                  <a:pt x="424" y="733"/>
                </a:lnTo>
                <a:lnTo>
                  <a:pt x="424" y="730"/>
                </a:lnTo>
                <a:lnTo>
                  <a:pt x="427" y="722"/>
                </a:lnTo>
                <a:lnTo>
                  <a:pt x="430" y="719"/>
                </a:lnTo>
                <a:lnTo>
                  <a:pt x="433" y="725"/>
                </a:lnTo>
                <a:lnTo>
                  <a:pt x="433" y="730"/>
                </a:lnTo>
                <a:lnTo>
                  <a:pt x="434" y="732"/>
                </a:lnTo>
                <a:lnTo>
                  <a:pt x="437" y="734"/>
                </a:lnTo>
                <a:lnTo>
                  <a:pt x="440" y="736"/>
                </a:lnTo>
                <a:lnTo>
                  <a:pt x="456" y="730"/>
                </a:lnTo>
                <a:lnTo>
                  <a:pt x="462" y="730"/>
                </a:lnTo>
                <a:lnTo>
                  <a:pt x="461" y="739"/>
                </a:lnTo>
                <a:lnTo>
                  <a:pt x="460" y="744"/>
                </a:lnTo>
                <a:lnTo>
                  <a:pt x="461" y="745"/>
                </a:lnTo>
                <a:lnTo>
                  <a:pt x="464" y="745"/>
                </a:lnTo>
                <a:lnTo>
                  <a:pt x="468" y="745"/>
                </a:lnTo>
                <a:lnTo>
                  <a:pt x="469" y="745"/>
                </a:lnTo>
                <a:lnTo>
                  <a:pt x="474" y="744"/>
                </a:lnTo>
                <a:lnTo>
                  <a:pt x="475" y="743"/>
                </a:lnTo>
                <a:lnTo>
                  <a:pt x="477" y="745"/>
                </a:lnTo>
                <a:lnTo>
                  <a:pt x="482" y="748"/>
                </a:lnTo>
                <a:lnTo>
                  <a:pt x="484" y="751"/>
                </a:lnTo>
                <a:lnTo>
                  <a:pt x="496" y="759"/>
                </a:lnTo>
                <a:lnTo>
                  <a:pt x="502" y="761"/>
                </a:lnTo>
                <a:lnTo>
                  <a:pt x="510" y="763"/>
                </a:lnTo>
                <a:lnTo>
                  <a:pt x="515" y="763"/>
                </a:lnTo>
                <a:lnTo>
                  <a:pt x="517" y="761"/>
                </a:lnTo>
                <a:lnTo>
                  <a:pt x="517" y="759"/>
                </a:lnTo>
                <a:lnTo>
                  <a:pt x="519" y="755"/>
                </a:lnTo>
                <a:lnTo>
                  <a:pt x="520" y="754"/>
                </a:lnTo>
                <a:lnTo>
                  <a:pt x="520" y="750"/>
                </a:lnTo>
                <a:lnTo>
                  <a:pt x="522" y="748"/>
                </a:lnTo>
                <a:lnTo>
                  <a:pt x="523" y="747"/>
                </a:lnTo>
                <a:lnTo>
                  <a:pt x="529" y="746"/>
                </a:lnTo>
                <a:lnTo>
                  <a:pt x="530" y="745"/>
                </a:lnTo>
                <a:lnTo>
                  <a:pt x="534" y="740"/>
                </a:lnTo>
                <a:lnTo>
                  <a:pt x="539" y="734"/>
                </a:lnTo>
                <a:lnTo>
                  <a:pt x="540" y="730"/>
                </a:lnTo>
                <a:lnTo>
                  <a:pt x="542" y="724"/>
                </a:lnTo>
                <a:lnTo>
                  <a:pt x="545" y="720"/>
                </a:lnTo>
                <a:lnTo>
                  <a:pt x="563" y="704"/>
                </a:lnTo>
                <a:lnTo>
                  <a:pt x="569" y="698"/>
                </a:lnTo>
                <a:lnTo>
                  <a:pt x="573" y="697"/>
                </a:lnTo>
                <a:lnTo>
                  <a:pt x="583" y="697"/>
                </a:lnTo>
                <a:lnTo>
                  <a:pt x="591" y="701"/>
                </a:lnTo>
                <a:lnTo>
                  <a:pt x="603" y="710"/>
                </a:lnTo>
                <a:lnTo>
                  <a:pt x="609" y="723"/>
                </a:lnTo>
                <a:lnTo>
                  <a:pt x="609" y="725"/>
                </a:lnTo>
                <a:lnTo>
                  <a:pt x="615" y="744"/>
                </a:lnTo>
                <a:lnTo>
                  <a:pt x="619" y="748"/>
                </a:lnTo>
                <a:lnTo>
                  <a:pt x="625" y="753"/>
                </a:lnTo>
                <a:lnTo>
                  <a:pt x="630" y="758"/>
                </a:lnTo>
                <a:lnTo>
                  <a:pt x="632" y="765"/>
                </a:lnTo>
                <a:lnTo>
                  <a:pt x="630" y="774"/>
                </a:lnTo>
                <a:lnTo>
                  <a:pt x="622" y="791"/>
                </a:lnTo>
                <a:lnTo>
                  <a:pt x="618" y="801"/>
                </a:lnTo>
                <a:lnTo>
                  <a:pt x="616" y="817"/>
                </a:lnTo>
                <a:lnTo>
                  <a:pt x="618" y="835"/>
                </a:lnTo>
                <a:lnTo>
                  <a:pt x="622" y="850"/>
                </a:lnTo>
                <a:lnTo>
                  <a:pt x="630" y="872"/>
                </a:lnTo>
                <a:lnTo>
                  <a:pt x="631" y="880"/>
                </a:lnTo>
                <a:lnTo>
                  <a:pt x="632" y="899"/>
                </a:lnTo>
                <a:lnTo>
                  <a:pt x="633" y="903"/>
                </a:lnTo>
                <a:lnTo>
                  <a:pt x="637" y="913"/>
                </a:lnTo>
                <a:lnTo>
                  <a:pt x="638" y="917"/>
                </a:lnTo>
                <a:lnTo>
                  <a:pt x="637" y="921"/>
                </a:lnTo>
                <a:lnTo>
                  <a:pt x="630" y="931"/>
                </a:lnTo>
                <a:lnTo>
                  <a:pt x="625" y="952"/>
                </a:lnTo>
                <a:lnTo>
                  <a:pt x="621" y="962"/>
                </a:lnTo>
                <a:lnTo>
                  <a:pt x="604" y="969"/>
                </a:lnTo>
                <a:lnTo>
                  <a:pt x="598" y="977"/>
                </a:lnTo>
                <a:lnTo>
                  <a:pt x="595" y="986"/>
                </a:lnTo>
                <a:lnTo>
                  <a:pt x="593" y="994"/>
                </a:lnTo>
                <a:lnTo>
                  <a:pt x="593" y="994"/>
                </a:lnTo>
                <a:lnTo>
                  <a:pt x="594" y="998"/>
                </a:lnTo>
                <a:lnTo>
                  <a:pt x="594" y="999"/>
                </a:lnTo>
                <a:lnTo>
                  <a:pt x="596" y="1000"/>
                </a:lnTo>
                <a:lnTo>
                  <a:pt x="586" y="1018"/>
                </a:lnTo>
                <a:lnTo>
                  <a:pt x="580" y="1023"/>
                </a:lnTo>
                <a:lnTo>
                  <a:pt x="569" y="1026"/>
                </a:lnTo>
                <a:lnTo>
                  <a:pt x="569" y="1028"/>
                </a:lnTo>
                <a:lnTo>
                  <a:pt x="575" y="1036"/>
                </a:lnTo>
                <a:lnTo>
                  <a:pt x="575" y="1039"/>
                </a:lnTo>
                <a:lnTo>
                  <a:pt x="575" y="1041"/>
                </a:lnTo>
                <a:lnTo>
                  <a:pt x="573" y="1044"/>
                </a:lnTo>
                <a:lnTo>
                  <a:pt x="573" y="1047"/>
                </a:lnTo>
                <a:lnTo>
                  <a:pt x="573" y="1050"/>
                </a:lnTo>
                <a:lnTo>
                  <a:pt x="574" y="1055"/>
                </a:lnTo>
                <a:lnTo>
                  <a:pt x="575" y="1058"/>
                </a:lnTo>
                <a:lnTo>
                  <a:pt x="577" y="1061"/>
                </a:lnTo>
                <a:lnTo>
                  <a:pt x="579" y="1064"/>
                </a:lnTo>
                <a:lnTo>
                  <a:pt x="575" y="1085"/>
                </a:lnTo>
                <a:lnTo>
                  <a:pt x="575" y="1092"/>
                </a:lnTo>
                <a:lnTo>
                  <a:pt x="582" y="1099"/>
                </a:lnTo>
                <a:lnTo>
                  <a:pt x="590" y="1104"/>
                </a:lnTo>
                <a:lnTo>
                  <a:pt x="596" y="1110"/>
                </a:lnTo>
                <a:lnTo>
                  <a:pt x="598" y="1121"/>
                </a:lnTo>
                <a:lnTo>
                  <a:pt x="597" y="1129"/>
                </a:lnTo>
                <a:lnTo>
                  <a:pt x="595" y="1145"/>
                </a:lnTo>
                <a:lnTo>
                  <a:pt x="588" y="1164"/>
                </a:lnTo>
                <a:lnTo>
                  <a:pt x="590" y="1169"/>
                </a:lnTo>
                <a:lnTo>
                  <a:pt x="607" y="1174"/>
                </a:lnTo>
                <a:lnTo>
                  <a:pt x="615" y="1178"/>
                </a:lnTo>
                <a:lnTo>
                  <a:pt x="621" y="1185"/>
                </a:lnTo>
                <a:lnTo>
                  <a:pt x="624" y="1191"/>
                </a:lnTo>
                <a:lnTo>
                  <a:pt x="626" y="1227"/>
                </a:lnTo>
                <a:lnTo>
                  <a:pt x="627" y="1230"/>
                </a:lnTo>
                <a:lnTo>
                  <a:pt x="630" y="1232"/>
                </a:lnTo>
                <a:lnTo>
                  <a:pt x="632" y="1236"/>
                </a:lnTo>
                <a:lnTo>
                  <a:pt x="632" y="1240"/>
                </a:lnTo>
                <a:lnTo>
                  <a:pt x="630" y="1244"/>
                </a:lnTo>
                <a:lnTo>
                  <a:pt x="627" y="1246"/>
                </a:lnTo>
                <a:lnTo>
                  <a:pt x="624" y="1248"/>
                </a:lnTo>
                <a:lnTo>
                  <a:pt x="621" y="1252"/>
                </a:lnTo>
                <a:lnTo>
                  <a:pt x="615" y="1261"/>
                </a:lnTo>
                <a:lnTo>
                  <a:pt x="614" y="1269"/>
                </a:lnTo>
                <a:lnTo>
                  <a:pt x="616" y="1276"/>
                </a:lnTo>
                <a:lnTo>
                  <a:pt x="618" y="1284"/>
                </a:lnTo>
                <a:lnTo>
                  <a:pt x="615" y="1293"/>
                </a:lnTo>
                <a:lnTo>
                  <a:pt x="598" y="1304"/>
                </a:lnTo>
                <a:lnTo>
                  <a:pt x="593" y="1312"/>
                </a:lnTo>
                <a:lnTo>
                  <a:pt x="591" y="1322"/>
                </a:lnTo>
                <a:lnTo>
                  <a:pt x="596" y="1329"/>
                </a:lnTo>
                <a:lnTo>
                  <a:pt x="603" y="1333"/>
                </a:lnTo>
                <a:lnTo>
                  <a:pt x="607" y="1339"/>
                </a:lnTo>
                <a:lnTo>
                  <a:pt x="604" y="1346"/>
                </a:lnTo>
                <a:lnTo>
                  <a:pt x="600" y="1349"/>
                </a:lnTo>
                <a:lnTo>
                  <a:pt x="595" y="1353"/>
                </a:lnTo>
                <a:lnTo>
                  <a:pt x="596" y="1364"/>
                </a:lnTo>
                <a:lnTo>
                  <a:pt x="601" y="1372"/>
                </a:lnTo>
                <a:lnTo>
                  <a:pt x="609" y="1378"/>
                </a:lnTo>
                <a:lnTo>
                  <a:pt x="617" y="1382"/>
                </a:lnTo>
                <a:lnTo>
                  <a:pt x="621" y="1385"/>
                </a:lnTo>
                <a:lnTo>
                  <a:pt x="619" y="1391"/>
                </a:lnTo>
                <a:lnTo>
                  <a:pt x="612" y="1399"/>
                </a:lnTo>
                <a:lnTo>
                  <a:pt x="609" y="1403"/>
                </a:lnTo>
                <a:lnTo>
                  <a:pt x="609" y="1408"/>
                </a:lnTo>
                <a:lnTo>
                  <a:pt x="610" y="1411"/>
                </a:lnTo>
                <a:lnTo>
                  <a:pt x="624" y="1448"/>
                </a:lnTo>
                <a:lnTo>
                  <a:pt x="634" y="1459"/>
                </a:lnTo>
                <a:lnTo>
                  <a:pt x="648" y="1455"/>
                </a:lnTo>
                <a:lnTo>
                  <a:pt x="659" y="1460"/>
                </a:lnTo>
                <a:lnTo>
                  <a:pt x="664" y="1464"/>
                </a:lnTo>
                <a:lnTo>
                  <a:pt x="666" y="1470"/>
                </a:lnTo>
                <a:lnTo>
                  <a:pt x="666" y="1473"/>
                </a:lnTo>
                <a:lnTo>
                  <a:pt x="664" y="1481"/>
                </a:lnTo>
                <a:lnTo>
                  <a:pt x="664" y="1486"/>
                </a:lnTo>
                <a:lnTo>
                  <a:pt x="665" y="1492"/>
                </a:lnTo>
                <a:lnTo>
                  <a:pt x="667" y="1493"/>
                </a:lnTo>
                <a:lnTo>
                  <a:pt x="669" y="1493"/>
                </a:lnTo>
                <a:lnTo>
                  <a:pt x="675" y="1495"/>
                </a:lnTo>
                <a:lnTo>
                  <a:pt x="683" y="1501"/>
                </a:lnTo>
                <a:lnTo>
                  <a:pt x="686" y="1505"/>
                </a:lnTo>
                <a:lnTo>
                  <a:pt x="676" y="1508"/>
                </a:lnTo>
                <a:lnTo>
                  <a:pt x="675" y="1513"/>
                </a:lnTo>
                <a:lnTo>
                  <a:pt x="678" y="1522"/>
                </a:lnTo>
                <a:lnTo>
                  <a:pt x="676" y="1527"/>
                </a:lnTo>
                <a:lnTo>
                  <a:pt x="673" y="1533"/>
                </a:lnTo>
                <a:lnTo>
                  <a:pt x="672" y="1537"/>
                </a:lnTo>
                <a:lnTo>
                  <a:pt x="672" y="1553"/>
                </a:lnTo>
                <a:lnTo>
                  <a:pt x="674" y="1558"/>
                </a:lnTo>
                <a:lnTo>
                  <a:pt x="680" y="1564"/>
                </a:lnTo>
                <a:lnTo>
                  <a:pt x="688" y="1570"/>
                </a:lnTo>
                <a:lnTo>
                  <a:pt x="693" y="1571"/>
                </a:lnTo>
                <a:lnTo>
                  <a:pt x="696" y="1568"/>
                </a:lnTo>
                <a:lnTo>
                  <a:pt x="699" y="1547"/>
                </a:lnTo>
                <a:lnTo>
                  <a:pt x="700" y="1542"/>
                </a:lnTo>
                <a:lnTo>
                  <a:pt x="702" y="1539"/>
                </a:lnTo>
                <a:lnTo>
                  <a:pt x="709" y="1536"/>
                </a:lnTo>
                <a:lnTo>
                  <a:pt x="710" y="1541"/>
                </a:lnTo>
                <a:lnTo>
                  <a:pt x="709" y="1550"/>
                </a:lnTo>
                <a:lnTo>
                  <a:pt x="715" y="1556"/>
                </a:lnTo>
                <a:lnTo>
                  <a:pt x="722" y="1558"/>
                </a:lnTo>
                <a:lnTo>
                  <a:pt x="729" y="1563"/>
                </a:lnTo>
                <a:lnTo>
                  <a:pt x="732" y="1577"/>
                </a:lnTo>
                <a:lnTo>
                  <a:pt x="737" y="1586"/>
                </a:lnTo>
                <a:lnTo>
                  <a:pt x="739" y="1590"/>
                </a:lnTo>
                <a:lnTo>
                  <a:pt x="739" y="1594"/>
                </a:lnTo>
                <a:lnTo>
                  <a:pt x="739" y="1603"/>
                </a:lnTo>
                <a:lnTo>
                  <a:pt x="739" y="1607"/>
                </a:lnTo>
                <a:lnTo>
                  <a:pt x="742" y="1615"/>
                </a:lnTo>
                <a:lnTo>
                  <a:pt x="744" y="1620"/>
                </a:lnTo>
                <a:lnTo>
                  <a:pt x="747" y="1621"/>
                </a:lnTo>
                <a:lnTo>
                  <a:pt x="750" y="1622"/>
                </a:lnTo>
                <a:lnTo>
                  <a:pt x="753" y="1624"/>
                </a:lnTo>
                <a:lnTo>
                  <a:pt x="756" y="1628"/>
                </a:lnTo>
                <a:lnTo>
                  <a:pt x="757" y="1633"/>
                </a:lnTo>
                <a:lnTo>
                  <a:pt x="754" y="1638"/>
                </a:lnTo>
                <a:lnTo>
                  <a:pt x="750" y="1646"/>
                </a:lnTo>
                <a:lnTo>
                  <a:pt x="749" y="1653"/>
                </a:lnTo>
                <a:lnTo>
                  <a:pt x="751" y="1660"/>
                </a:lnTo>
                <a:lnTo>
                  <a:pt x="757" y="1664"/>
                </a:lnTo>
                <a:lnTo>
                  <a:pt x="763" y="1668"/>
                </a:lnTo>
                <a:lnTo>
                  <a:pt x="768" y="1670"/>
                </a:lnTo>
                <a:lnTo>
                  <a:pt x="786" y="1670"/>
                </a:lnTo>
                <a:lnTo>
                  <a:pt x="795" y="1673"/>
                </a:lnTo>
                <a:lnTo>
                  <a:pt x="803" y="1675"/>
                </a:lnTo>
                <a:lnTo>
                  <a:pt x="813" y="1677"/>
                </a:lnTo>
                <a:lnTo>
                  <a:pt x="821" y="1674"/>
                </a:lnTo>
                <a:lnTo>
                  <a:pt x="827" y="1676"/>
                </a:lnTo>
                <a:lnTo>
                  <a:pt x="834" y="1677"/>
                </a:lnTo>
                <a:lnTo>
                  <a:pt x="841" y="1680"/>
                </a:lnTo>
                <a:lnTo>
                  <a:pt x="844" y="1687"/>
                </a:lnTo>
                <a:lnTo>
                  <a:pt x="845" y="1695"/>
                </a:lnTo>
                <a:lnTo>
                  <a:pt x="851" y="1703"/>
                </a:lnTo>
                <a:lnTo>
                  <a:pt x="864" y="1717"/>
                </a:lnTo>
                <a:lnTo>
                  <a:pt x="860" y="1723"/>
                </a:lnTo>
                <a:lnTo>
                  <a:pt x="863" y="1727"/>
                </a:lnTo>
                <a:lnTo>
                  <a:pt x="867" y="1730"/>
                </a:lnTo>
                <a:lnTo>
                  <a:pt x="872" y="1727"/>
                </a:lnTo>
                <a:lnTo>
                  <a:pt x="873" y="1725"/>
                </a:lnTo>
                <a:lnTo>
                  <a:pt x="874" y="1713"/>
                </a:lnTo>
                <a:lnTo>
                  <a:pt x="877" y="1711"/>
                </a:lnTo>
                <a:lnTo>
                  <a:pt x="884" y="1710"/>
                </a:lnTo>
                <a:lnTo>
                  <a:pt x="885" y="1712"/>
                </a:lnTo>
                <a:lnTo>
                  <a:pt x="887" y="1719"/>
                </a:lnTo>
                <a:lnTo>
                  <a:pt x="887" y="1723"/>
                </a:lnTo>
                <a:lnTo>
                  <a:pt x="884" y="1728"/>
                </a:lnTo>
                <a:lnTo>
                  <a:pt x="884" y="1731"/>
                </a:lnTo>
                <a:lnTo>
                  <a:pt x="885" y="1733"/>
                </a:lnTo>
                <a:lnTo>
                  <a:pt x="888" y="1737"/>
                </a:lnTo>
                <a:lnTo>
                  <a:pt x="890" y="1738"/>
                </a:lnTo>
                <a:lnTo>
                  <a:pt x="893" y="1742"/>
                </a:lnTo>
                <a:lnTo>
                  <a:pt x="903" y="1748"/>
                </a:lnTo>
                <a:lnTo>
                  <a:pt x="923" y="1756"/>
                </a:lnTo>
                <a:lnTo>
                  <a:pt x="928" y="1758"/>
                </a:lnTo>
                <a:lnTo>
                  <a:pt x="938" y="1758"/>
                </a:lnTo>
                <a:lnTo>
                  <a:pt x="942" y="1759"/>
                </a:lnTo>
                <a:lnTo>
                  <a:pt x="948" y="1763"/>
                </a:lnTo>
                <a:lnTo>
                  <a:pt x="957" y="1768"/>
                </a:lnTo>
                <a:lnTo>
                  <a:pt x="957" y="1767"/>
                </a:lnTo>
                <a:lnTo>
                  <a:pt x="957" y="1766"/>
                </a:lnTo>
                <a:lnTo>
                  <a:pt x="958" y="1766"/>
                </a:lnTo>
                <a:lnTo>
                  <a:pt x="964" y="1766"/>
                </a:lnTo>
                <a:lnTo>
                  <a:pt x="966" y="1767"/>
                </a:lnTo>
                <a:lnTo>
                  <a:pt x="972" y="1773"/>
                </a:lnTo>
                <a:lnTo>
                  <a:pt x="975" y="1776"/>
                </a:lnTo>
                <a:lnTo>
                  <a:pt x="975" y="1781"/>
                </a:lnTo>
                <a:lnTo>
                  <a:pt x="975" y="1790"/>
                </a:lnTo>
                <a:lnTo>
                  <a:pt x="972" y="1800"/>
                </a:lnTo>
                <a:lnTo>
                  <a:pt x="965" y="1816"/>
                </a:lnTo>
                <a:lnTo>
                  <a:pt x="965" y="1823"/>
                </a:lnTo>
                <a:lnTo>
                  <a:pt x="969" y="1825"/>
                </a:lnTo>
                <a:lnTo>
                  <a:pt x="977" y="1828"/>
                </a:lnTo>
                <a:lnTo>
                  <a:pt x="982" y="1830"/>
                </a:lnTo>
                <a:lnTo>
                  <a:pt x="985" y="1835"/>
                </a:lnTo>
                <a:lnTo>
                  <a:pt x="990" y="1843"/>
                </a:lnTo>
                <a:lnTo>
                  <a:pt x="992" y="1847"/>
                </a:lnTo>
                <a:lnTo>
                  <a:pt x="998" y="1853"/>
                </a:lnTo>
                <a:lnTo>
                  <a:pt x="1005" y="1858"/>
                </a:lnTo>
                <a:lnTo>
                  <a:pt x="1012" y="1863"/>
                </a:lnTo>
                <a:lnTo>
                  <a:pt x="1022" y="1864"/>
                </a:lnTo>
                <a:lnTo>
                  <a:pt x="1039" y="1860"/>
                </a:lnTo>
                <a:lnTo>
                  <a:pt x="1046" y="1861"/>
                </a:lnTo>
                <a:lnTo>
                  <a:pt x="1049" y="1875"/>
                </a:lnTo>
                <a:lnTo>
                  <a:pt x="1053" y="1876"/>
                </a:lnTo>
                <a:lnTo>
                  <a:pt x="1057" y="1875"/>
                </a:lnTo>
                <a:lnTo>
                  <a:pt x="1058" y="1874"/>
                </a:lnTo>
                <a:lnTo>
                  <a:pt x="1062" y="1872"/>
                </a:lnTo>
                <a:lnTo>
                  <a:pt x="1067" y="1867"/>
                </a:lnTo>
                <a:lnTo>
                  <a:pt x="1070" y="1866"/>
                </a:lnTo>
                <a:lnTo>
                  <a:pt x="1079" y="1865"/>
                </a:lnTo>
                <a:lnTo>
                  <a:pt x="1086" y="1867"/>
                </a:lnTo>
                <a:lnTo>
                  <a:pt x="1092" y="1871"/>
                </a:lnTo>
                <a:lnTo>
                  <a:pt x="1104" y="1883"/>
                </a:lnTo>
                <a:lnTo>
                  <a:pt x="1108" y="1885"/>
                </a:lnTo>
                <a:lnTo>
                  <a:pt x="1112" y="1881"/>
                </a:lnTo>
                <a:lnTo>
                  <a:pt x="1118" y="1872"/>
                </a:lnTo>
                <a:lnTo>
                  <a:pt x="1125" y="1879"/>
                </a:lnTo>
                <a:lnTo>
                  <a:pt x="1149" y="1880"/>
                </a:lnTo>
                <a:lnTo>
                  <a:pt x="1159" y="1892"/>
                </a:lnTo>
                <a:lnTo>
                  <a:pt x="1166" y="1892"/>
                </a:lnTo>
                <a:lnTo>
                  <a:pt x="1180" y="1886"/>
                </a:lnTo>
                <a:lnTo>
                  <a:pt x="1184" y="1888"/>
                </a:lnTo>
                <a:lnTo>
                  <a:pt x="1189" y="1892"/>
                </a:lnTo>
                <a:lnTo>
                  <a:pt x="1193" y="1895"/>
                </a:lnTo>
                <a:lnTo>
                  <a:pt x="1200" y="1895"/>
                </a:lnTo>
                <a:lnTo>
                  <a:pt x="1205" y="1890"/>
                </a:lnTo>
                <a:lnTo>
                  <a:pt x="1207" y="1887"/>
                </a:lnTo>
                <a:lnTo>
                  <a:pt x="1210" y="1882"/>
                </a:lnTo>
                <a:lnTo>
                  <a:pt x="1224" y="1866"/>
                </a:lnTo>
                <a:lnTo>
                  <a:pt x="1225" y="1864"/>
                </a:lnTo>
                <a:lnTo>
                  <a:pt x="1232" y="1863"/>
                </a:lnTo>
                <a:lnTo>
                  <a:pt x="1244" y="1858"/>
                </a:lnTo>
                <a:lnTo>
                  <a:pt x="1249" y="1858"/>
                </a:lnTo>
                <a:lnTo>
                  <a:pt x="1309" y="1866"/>
                </a:lnTo>
                <a:lnTo>
                  <a:pt x="1310" y="1867"/>
                </a:lnTo>
                <a:lnTo>
                  <a:pt x="1332" y="1879"/>
                </a:lnTo>
                <a:lnTo>
                  <a:pt x="1350" y="1893"/>
                </a:lnTo>
                <a:lnTo>
                  <a:pt x="1357" y="1896"/>
                </a:lnTo>
                <a:lnTo>
                  <a:pt x="1366" y="1897"/>
                </a:lnTo>
                <a:lnTo>
                  <a:pt x="1370" y="1897"/>
                </a:lnTo>
                <a:lnTo>
                  <a:pt x="1375" y="1899"/>
                </a:lnTo>
                <a:lnTo>
                  <a:pt x="1380" y="1901"/>
                </a:lnTo>
                <a:lnTo>
                  <a:pt x="1383" y="1903"/>
                </a:lnTo>
                <a:lnTo>
                  <a:pt x="1387" y="1908"/>
                </a:lnTo>
                <a:lnTo>
                  <a:pt x="1388" y="1913"/>
                </a:lnTo>
                <a:lnTo>
                  <a:pt x="1388" y="1916"/>
                </a:lnTo>
                <a:lnTo>
                  <a:pt x="1389" y="1921"/>
                </a:lnTo>
                <a:lnTo>
                  <a:pt x="1393" y="1923"/>
                </a:lnTo>
                <a:lnTo>
                  <a:pt x="1396" y="1924"/>
                </a:lnTo>
                <a:lnTo>
                  <a:pt x="1400" y="1927"/>
                </a:lnTo>
                <a:lnTo>
                  <a:pt x="1401" y="1931"/>
                </a:lnTo>
                <a:lnTo>
                  <a:pt x="1402" y="1934"/>
                </a:lnTo>
                <a:lnTo>
                  <a:pt x="1418" y="1945"/>
                </a:lnTo>
                <a:lnTo>
                  <a:pt x="1428" y="1948"/>
                </a:lnTo>
                <a:lnTo>
                  <a:pt x="1432" y="1950"/>
                </a:lnTo>
                <a:lnTo>
                  <a:pt x="1444" y="1959"/>
                </a:lnTo>
                <a:lnTo>
                  <a:pt x="1450" y="1962"/>
                </a:lnTo>
                <a:lnTo>
                  <a:pt x="1479" y="1960"/>
                </a:lnTo>
                <a:lnTo>
                  <a:pt x="1483" y="1959"/>
                </a:lnTo>
                <a:lnTo>
                  <a:pt x="1485" y="1957"/>
                </a:lnTo>
                <a:lnTo>
                  <a:pt x="1488" y="1953"/>
                </a:lnTo>
                <a:lnTo>
                  <a:pt x="1497" y="1946"/>
                </a:lnTo>
                <a:lnTo>
                  <a:pt x="1499" y="1946"/>
                </a:lnTo>
                <a:lnTo>
                  <a:pt x="1503" y="1948"/>
                </a:lnTo>
                <a:lnTo>
                  <a:pt x="1506" y="1946"/>
                </a:lnTo>
                <a:lnTo>
                  <a:pt x="1508" y="1945"/>
                </a:lnTo>
                <a:lnTo>
                  <a:pt x="1509" y="1941"/>
                </a:lnTo>
                <a:lnTo>
                  <a:pt x="1511" y="1938"/>
                </a:lnTo>
                <a:lnTo>
                  <a:pt x="1523" y="1934"/>
                </a:lnTo>
                <a:lnTo>
                  <a:pt x="1524" y="1932"/>
                </a:lnTo>
                <a:lnTo>
                  <a:pt x="1529" y="1934"/>
                </a:lnTo>
                <a:lnTo>
                  <a:pt x="1537" y="1937"/>
                </a:lnTo>
                <a:lnTo>
                  <a:pt x="1550" y="1941"/>
                </a:lnTo>
                <a:lnTo>
                  <a:pt x="1553" y="1946"/>
                </a:lnTo>
                <a:lnTo>
                  <a:pt x="1557" y="1962"/>
                </a:lnTo>
                <a:lnTo>
                  <a:pt x="1558" y="1964"/>
                </a:lnTo>
                <a:lnTo>
                  <a:pt x="1560" y="1966"/>
                </a:lnTo>
                <a:lnTo>
                  <a:pt x="1563" y="1969"/>
                </a:lnTo>
                <a:lnTo>
                  <a:pt x="1559" y="1973"/>
                </a:lnTo>
                <a:lnTo>
                  <a:pt x="1559" y="1976"/>
                </a:lnTo>
                <a:lnTo>
                  <a:pt x="1559" y="1978"/>
                </a:lnTo>
                <a:lnTo>
                  <a:pt x="1560" y="1980"/>
                </a:lnTo>
                <a:lnTo>
                  <a:pt x="1570" y="1988"/>
                </a:lnTo>
                <a:lnTo>
                  <a:pt x="1574" y="1993"/>
                </a:lnTo>
                <a:lnTo>
                  <a:pt x="1577" y="1998"/>
                </a:lnTo>
                <a:lnTo>
                  <a:pt x="1578" y="2007"/>
                </a:lnTo>
                <a:lnTo>
                  <a:pt x="1580" y="2014"/>
                </a:lnTo>
                <a:lnTo>
                  <a:pt x="1585" y="2021"/>
                </a:lnTo>
                <a:lnTo>
                  <a:pt x="1591" y="2025"/>
                </a:lnTo>
                <a:lnTo>
                  <a:pt x="1595" y="2026"/>
                </a:lnTo>
                <a:lnTo>
                  <a:pt x="1599" y="2027"/>
                </a:lnTo>
                <a:lnTo>
                  <a:pt x="1602" y="2026"/>
                </a:lnTo>
                <a:lnTo>
                  <a:pt x="1606" y="2023"/>
                </a:lnTo>
                <a:lnTo>
                  <a:pt x="1609" y="2022"/>
                </a:lnTo>
                <a:lnTo>
                  <a:pt x="1612" y="2025"/>
                </a:lnTo>
                <a:lnTo>
                  <a:pt x="1613" y="2028"/>
                </a:lnTo>
                <a:lnTo>
                  <a:pt x="1635" y="2057"/>
                </a:lnTo>
                <a:lnTo>
                  <a:pt x="1636" y="2059"/>
                </a:lnTo>
                <a:lnTo>
                  <a:pt x="1638" y="2062"/>
                </a:lnTo>
                <a:lnTo>
                  <a:pt x="1643" y="2062"/>
                </a:lnTo>
                <a:lnTo>
                  <a:pt x="1646" y="2063"/>
                </a:lnTo>
                <a:lnTo>
                  <a:pt x="1650" y="2063"/>
                </a:lnTo>
                <a:lnTo>
                  <a:pt x="1652" y="2065"/>
                </a:lnTo>
                <a:lnTo>
                  <a:pt x="1652" y="2069"/>
                </a:lnTo>
                <a:lnTo>
                  <a:pt x="1655" y="2076"/>
                </a:lnTo>
                <a:lnTo>
                  <a:pt x="1659" y="2082"/>
                </a:lnTo>
                <a:lnTo>
                  <a:pt x="1667" y="2086"/>
                </a:lnTo>
                <a:lnTo>
                  <a:pt x="1674" y="2091"/>
                </a:lnTo>
                <a:lnTo>
                  <a:pt x="1676" y="2083"/>
                </a:lnTo>
                <a:lnTo>
                  <a:pt x="1680" y="2080"/>
                </a:lnTo>
                <a:lnTo>
                  <a:pt x="1687" y="2080"/>
                </a:lnTo>
                <a:lnTo>
                  <a:pt x="1695" y="2079"/>
                </a:lnTo>
                <a:lnTo>
                  <a:pt x="1700" y="2076"/>
                </a:lnTo>
                <a:lnTo>
                  <a:pt x="1705" y="2072"/>
                </a:lnTo>
                <a:lnTo>
                  <a:pt x="1709" y="2072"/>
                </a:lnTo>
                <a:lnTo>
                  <a:pt x="1718" y="2077"/>
                </a:lnTo>
                <a:lnTo>
                  <a:pt x="1721" y="2080"/>
                </a:lnTo>
                <a:lnTo>
                  <a:pt x="1725" y="2084"/>
                </a:lnTo>
                <a:lnTo>
                  <a:pt x="1726" y="2087"/>
                </a:lnTo>
                <a:lnTo>
                  <a:pt x="1727" y="2097"/>
                </a:lnTo>
                <a:lnTo>
                  <a:pt x="1728" y="2099"/>
                </a:lnTo>
                <a:lnTo>
                  <a:pt x="1764" y="2114"/>
                </a:lnTo>
                <a:lnTo>
                  <a:pt x="1790" y="2114"/>
                </a:lnTo>
                <a:lnTo>
                  <a:pt x="1798" y="2115"/>
                </a:lnTo>
                <a:lnTo>
                  <a:pt x="1804" y="2119"/>
                </a:lnTo>
                <a:lnTo>
                  <a:pt x="1815" y="2133"/>
                </a:lnTo>
                <a:lnTo>
                  <a:pt x="1817" y="2135"/>
                </a:lnTo>
                <a:lnTo>
                  <a:pt x="1817" y="2139"/>
                </a:lnTo>
                <a:lnTo>
                  <a:pt x="1818" y="2140"/>
                </a:lnTo>
                <a:lnTo>
                  <a:pt x="1824" y="2140"/>
                </a:lnTo>
                <a:lnTo>
                  <a:pt x="1825" y="2140"/>
                </a:lnTo>
                <a:lnTo>
                  <a:pt x="1832" y="2145"/>
                </a:lnTo>
                <a:lnTo>
                  <a:pt x="1835" y="2146"/>
                </a:lnTo>
                <a:lnTo>
                  <a:pt x="1855" y="2148"/>
                </a:lnTo>
                <a:lnTo>
                  <a:pt x="1860" y="2147"/>
                </a:lnTo>
                <a:lnTo>
                  <a:pt x="1864" y="2143"/>
                </a:lnTo>
                <a:lnTo>
                  <a:pt x="1874" y="2147"/>
                </a:lnTo>
                <a:lnTo>
                  <a:pt x="1879" y="2145"/>
                </a:lnTo>
                <a:lnTo>
                  <a:pt x="1886" y="2141"/>
                </a:lnTo>
                <a:lnTo>
                  <a:pt x="1902" y="2138"/>
                </a:lnTo>
                <a:lnTo>
                  <a:pt x="1905" y="2138"/>
                </a:lnTo>
                <a:lnTo>
                  <a:pt x="1910" y="2139"/>
                </a:lnTo>
                <a:lnTo>
                  <a:pt x="1921" y="2146"/>
                </a:lnTo>
                <a:lnTo>
                  <a:pt x="1921" y="2136"/>
                </a:lnTo>
                <a:lnTo>
                  <a:pt x="1926" y="2138"/>
                </a:lnTo>
                <a:lnTo>
                  <a:pt x="1935" y="2148"/>
                </a:lnTo>
                <a:lnTo>
                  <a:pt x="1940" y="2150"/>
                </a:lnTo>
                <a:lnTo>
                  <a:pt x="1943" y="2149"/>
                </a:lnTo>
                <a:lnTo>
                  <a:pt x="1946" y="2149"/>
                </a:lnTo>
                <a:lnTo>
                  <a:pt x="1947" y="2156"/>
                </a:lnTo>
                <a:lnTo>
                  <a:pt x="1947" y="2184"/>
                </a:lnTo>
                <a:lnTo>
                  <a:pt x="1948" y="2191"/>
                </a:lnTo>
                <a:lnTo>
                  <a:pt x="1952" y="2197"/>
                </a:lnTo>
                <a:lnTo>
                  <a:pt x="1961" y="2204"/>
                </a:lnTo>
                <a:lnTo>
                  <a:pt x="1978" y="2224"/>
                </a:lnTo>
                <a:lnTo>
                  <a:pt x="1984" y="2226"/>
                </a:lnTo>
                <a:lnTo>
                  <a:pt x="1985" y="2228"/>
                </a:lnTo>
                <a:lnTo>
                  <a:pt x="1991" y="2238"/>
                </a:lnTo>
                <a:lnTo>
                  <a:pt x="1994" y="2240"/>
                </a:lnTo>
                <a:lnTo>
                  <a:pt x="2003" y="2244"/>
                </a:lnTo>
                <a:lnTo>
                  <a:pt x="2010" y="2249"/>
                </a:lnTo>
                <a:lnTo>
                  <a:pt x="2030" y="2268"/>
                </a:lnTo>
                <a:lnTo>
                  <a:pt x="2034" y="2272"/>
                </a:lnTo>
                <a:lnTo>
                  <a:pt x="2042" y="2276"/>
                </a:lnTo>
                <a:lnTo>
                  <a:pt x="2046" y="2279"/>
                </a:lnTo>
                <a:lnTo>
                  <a:pt x="2047" y="2282"/>
                </a:lnTo>
                <a:lnTo>
                  <a:pt x="2055" y="2310"/>
                </a:lnTo>
                <a:lnTo>
                  <a:pt x="2060" y="2315"/>
                </a:lnTo>
                <a:lnTo>
                  <a:pt x="2069" y="2316"/>
                </a:lnTo>
                <a:lnTo>
                  <a:pt x="2077" y="2315"/>
                </a:lnTo>
                <a:lnTo>
                  <a:pt x="2086" y="2311"/>
                </a:lnTo>
                <a:lnTo>
                  <a:pt x="2094" y="2310"/>
                </a:lnTo>
                <a:lnTo>
                  <a:pt x="2102" y="2314"/>
                </a:lnTo>
                <a:lnTo>
                  <a:pt x="2110" y="2309"/>
                </a:lnTo>
                <a:lnTo>
                  <a:pt x="2119" y="2304"/>
                </a:lnTo>
                <a:lnTo>
                  <a:pt x="2130" y="2303"/>
                </a:lnTo>
                <a:lnTo>
                  <a:pt x="2159" y="2300"/>
                </a:lnTo>
                <a:lnTo>
                  <a:pt x="2160" y="2300"/>
                </a:lnTo>
                <a:lnTo>
                  <a:pt x="2162" y="2301"/>
                </a:lnTo>
                <a:lnTo>
                  <a:pt x="2174" y="2311"/>
                </a:lnTo>
                <a:lnTo>
                  <a:pt x="2178" y="2314"/>
                </a:lnTo>
                <a:lnTo>
                  <a:pt x="2197" y="2317"/>
                </a:lnTo>
                <a:lnTo>
                  <a:pt x="2216" y="2316"/>
                </a:lnTo>
                <a:lnTo>
                  <a:pt x="2233" y="2309"/>
                </a:lnTo>
                <a:lnTo>
                  <a:pt x="2261" y="2295"/>
                </a:lnTo>
                <a:lnTo>
                  <a:pt x="2268" y="2295"/>
                </a:lnTo>
                <a:lnTo>
                  <a:pt x="2274" y="2297"/>
                </a:lnTo>
                <a:lnTo>
                  <a:pt x="2289" y="2301"/>
                </a:lnTo>
                <a:lnTo>
                  <a:pt x="2297" y="2305"/>
                </a:lnTo>
                <a:lnTo>
                  <a:pt x="2303" y="2308"/>
                </a:lnTo>
                <a:lnTo>
                  <a:pt x="2307" y="2308"/>
                </a:lnTo>
                <a:lnTo>
                  <a:pt x="2316" y="2304"/>
                </a:lnTo>
                <a:lnTo>
                  <a:pt x="2344" y="2305"/>
                </a:lnTo>
                <a:lnTo>
                  <a:pt x="2348" y="2303"/>
                </a:lnTo>
                <a:lnTo>
                  <a:pt x="2350" y="2295"/>
                </a:lnTo>
                <a:lnTo>
                  <a:pt x="2357" y="2290"/>
                </a:lnTo>
                <a:lnTo>
                  <a:pt x="2374" y="2288"/>
                </a:lnTo>
                <a:lnTo>
                  <a:pt x="2376" y="2287"/>
                </a:lnTo>
                <a:lnTo>
                  <a:pt x="2380" y="2283"/>
                </a:lnTo>
                <a:lnTo>
                  <a:pt x="2386" y="2282"/>
                </a:lnTo>
                <a:lnTo>
                  <a:pt x="2388" y="2287"/>
                </a:lnTo>
                <a:lnTo>
                  <a:pt x="2388" y="2303"/>
                </a:lnTo>
                <a:lnTo>
                  <a:pt x="2396" y="2312"/>
                </a:lnTo>
                <a:lnTo>
                  <a:pt x="2414" y="2316"/>
                </a:lnTo>
                <a:lnTo>
                  <a:pt x="2435" y="2317"/>
                </a:lnTo>
                <a:lnTo>
                  <a:pt x="2448" y="2319"/>
                </a:lnTo>
                <a:lnTo>
                  <a:pt x="2456" y="2326"/>
                </a:lnTo>
                <a:lnTo>
                  <a:pt x="2458" y="2329"/>
                </a:lnTo>
                <a:lnTo>
                  <a:pt x="2487" y="2342"/>
                </a:lnTo>
                <a:lnTo>
                  <a:pt x="2519" y="2366"/>
                </a:lnTo>
                <a:lnTo>
                  <a:pt x="2530" y="2353"/>
                </a:lnTo>
                <a:lnTo>
                  <a:pt x="2546" y="2340"/>
                </a:lnTo>
                <a:lnTo>
                  <a:pt x="2618" y="2291"/>
                </a:lnTo>
                <a:lnTo>
                  <a:pt x="2650" y="2274"/>
                </a:lnTo>
                <a:lnTo>
                  <a:pt x="2655" y="2269"/>
                </a:lnTo>
                <a:lnTo>
                  <a:pt x="2660" y="2263"/>
                </a:lnTo>
                <a:lnTo>
                  <a:pt x="2662" y="2255"/>
                </a:lnTo>
                <a:lnTo>
                  <a:pt x="2664" y="2249"/>
                </a:lnTo>
                <a:lnTo>
                  <a:pt x="2665" y="2235"/>
                </a:lnTo>
                <a:lnTo>
                  <a:pt x="2669" y="2223"/>
                </a:lnTo>
                <a:lnTo>
                  <a:pt x="2670" y="2210"/>
                </a:lnTo>
                <a:lnTo>
                  <a:pt x="2672" y="2202"/>
                </a:lnTo>
                <a:lnTo>
                  <a:pt x="2677" y="2191"/>
                </a:lnTo>
                <a:lnTo>
                  <a:pt x="2704" y="2145"/>
                </a:lnTo>
                <a:lnTo>
                  <a:pt x="2707" y="2136"/>
                </a:lnTo>
                <a:lnTo>
                  <a:pt x="2707" y="2132"/>
                </a:lnTo>
                <a:lnTo>
                  <a:pt x="2706" y="2120"/>
                </a:lnTo>
                <a:lnTo>
                  <a:pt x="2706" y="2115"/>
                </a:lnTo>
                <a:lnTo>
                  <a:pt x="2709" y="2111"/>
                </a:lnTo>
                <a:lnTo>
                  <a:pt x="2712" y="2104"/>
                </a:lnTo>
                <a:lnTo>
                  <a:pt x="2728" y="2087"/>
                </a:lnTo>
                <a:lnTo>
                  <a:pt x="2733" y="2080"/>
                </a:lnTo>
                <a:lnTo>
                  <a:pt x="2738" y="2075"/>
                </a:lnTo>
                <a:lnTo>
                  <a:pt x="2745" y="2069"/>
                </a:lnTo>
                <a:lnTo>
                  <a:pt x="2750" y="2066"/>
                </a:lnTo>
                <a:lnTo>
                  <a:pt x="2756" y="2065"/>
                </a:lnTo>
                <a:lnTo>
                  <a:pt x="2774" y="2062"/>
                </a:lnTo>
                <a:lnTo>
                  <a:pt x="2778" y="2059"/>
                </a:lnTo>
                <a:lnTo>
                  <a:pt x="2783" y="2056"/>
                </a:lnTo>
                <a:lnTo>
                  <a:pt x="2788" y="2051"/>
                </a:lnTo>
                <a:lnTo>
                  <a:pt x="2801" y="2034"/>
                </a:lnTo>
                <a:lnTo>
                  <a:pt x="2803" y="2028"/>
                </a:lnTo>
                <a:lnTo>
                  <a:pt x="2805" y="2021"/>
                </a:lnTo>
                <a:lnTo>
                  <a:pt x="2808" y="2009"/>
                </a:lnTo>
                <a:lnTo>
                  <a:pt x="2812" y="1991"/>
                </a:lnTo>
                <a:lnTo>
                  <a:pt x="2817" y="1973"/>
                </a:lnTo>
                <a:lnTo>
                  <a:pt x="2819" y="1969"/>
                </a:lnTo>
                <a:lnTo>
                  <a:pt x="2822" y="1964"/>
                </a:lnTo>
                <a:lnTo>
                  <a:pt x="2855" y="1925"/>
                </a:lnTo>
                <a:lnTo>
                  <a:pt x="2883" y="1853"/>
                </a:lnTo>
                <a:lnTo>
                  <a:pt x="2890" y="1838"/>
                </a:lnTo>
                <a:lnTo>
                  <a:pt x="2891" y="1832"/>
                </a:lnTo>
                <a:lnTo>
                  <a:pt x="2890" y="182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22"/>
          <p:cNvSpPr>
            <a:spLocks/>
          </p:cNvSpPr>
          <p:nvPr/>
        </p:nvSpPr>
        <p:spPr bwMode="auto">
          <a:xfrm>
            <a:off x="11805591" y="8077288"/>
            <a:ext cx="1727200" cy="1682750"/>
          </a:xfrm>
          <a:custGeom>
            <a:avLst/>
            <a:gdLst>
              <a:gd name="T0" fmla="*/ 3254 w 3263"/>
              <a:gd name="T1" fmla="*/ 718 h 3180"/>
              <a:gd name="T2" fmla="*/ 3196 w 3263"/>
              <a:gd name="T3" fmla="*/ 642 h 3180"/>
              <a:gd name="T4" fmla="*/ 3079 w 3263"/>
              <a:gd name="T5" fmla="*/ 655 h 3180"/>
              <a:gd name="T6" fmla="*/ 2855 w 3263"/>
              <a:gd name="T7" fmla="*/ 557 h 3180"/>
              <a:gd name="T8" fmla="*/ 2774 w 3263"/>
              <a:gd name="T9" fmla="*/ 441 h 3180"/>
              <a:gd name="T10" fmla="*/ 2608 w 3263"/>
              <a:gd name="T11" fmla="*/ 296 h 3180"/>
              <a:gd name="T12" fmla="*/ 2508 w 3263"/>
              <a:gd name="T13" fmla="*/ 230 h 3180"/>
              <a:gd name="T14" fmla="*/ 2428 w 3263"/>
              <a:gd name="T15" fmla="*/ 200 h 3180"/>
              <a:gd name="T16" fmla="*/ 2333 w 3263"/>
              <a:gd name="T17" fmla="*/ 180 h 3180"/>
              <a:gd name="T18" fmla="*/ 2213 w 3263"/>
              <a:gd name="T19" fmla="*/ 112 h 3180"/>
              <a:gd name="T20" fmla="*/ 2148 w 3263"/>
              <a:gd name="T21" fmla="*/ 77 h 3180"/>
              <a:gd name="T22" fmla="*/ 2087 w 3263"/>
              <a:gd name="T23" fmla="*/ 77 h 3180"/>
              <a:gd name="T24" fmla="*/ 1946 w 3263"/>
              <a:gd name="T25" fmla="*/ 52 h 3180"/>
              <a:gd name="T26" fmla="*/ 1895 w 3263"/>
              <a:gd name="T27" fmla="*/ 19 h 3180"/>
              <a:gd name="T28" fmla="*/ 1786 w 3263"/>
              <a:gd name="T29" fmla="*/ 16 h 3180"/>
              <a:gd name="T30" fmla="*/ 1632 w 3263"/>
              <a:gd name="T31" fmla="*/ 53 h 3180"/>
              <a:gd name="T32" fmla="*/ 1539 w 3263"/>
              <a:gd name="T33" fmla="*/ 22 h 3180"/>
              <a:gd name="T34" fmla="*/ 1412 w 3263"/>
              <a:gd name="T35" fmla="*/ 87 h 3180"/>
              <a:gd name="T36" fmla="*/ 1335 w 3263"/>
              <a:gd name="T37" fmla="*/ 172 h 3180"/>
              <a:gd name="T38" fmla="*/ 1225 w 3263"/>
              <a:gd name="T39" fmla="*/ 211 h 3180"/>
              <a:gd name="T40" fmla="*/ 1158 w 3263"/>
              <a:gd name="T41" fmla="*/ 209 h 3180"/>
              <a:gd name="T42" fmla="*/ 1059 w 3263"/>
              <a:gd name="T43" fmla="*/ 361 h 3180"/>
              <a:gd name="T44" fmla="*/ 920 w 3263"/>
              <a:gd name="T45" fmla="*/ 419 h 3180"/>
              <a:gd name="T46" fmla="*/ 839 w 3263"/>
              <a:gd name="T47" fmla="*/ 489 h 3180"/>
              <a:gd name="T48" fmla="*/ 775 w 3263"/>
              <a:gd name="T49" fmla="*/ 600 h 3180"/>
              <a:gd name="T50" fmla="*/ 556 w 3263"/>
              <a:gd name="T51" fmla="*/ 790 h 3180"/>
              <a:gd name="T52" fmla="*/ 368 w 3263"/>
              <a:gd name="T53" fmla="*/ 1063 h 3180"/>
              <a:gd name="T54" fmla="*/ 205 w 3263"/>
              <a:gd name="T55" fmla="*/ 1258 h 3180"/>
              <a:gd name="T56" fmla="*/ 102 w 3263"/>
              <a:gd name="T57" fmla="*/ 1501 h 3180"/>
              <a:gd name="T58" fmla="*/ 247 w 3263"/>
              <a:gd name="T59" fmla="*/ 1418 h 3180"/>
              <a:gd name="T60" fmla="*/ 449 w 3263"/>
              <a:gd name="T61" fmla="*/ 1539 h 3180"/>
              <a:gd name="T62" fmla="*/ 670 w 3263"/>
              <a:gd name="T63" fmla="*/ 1777 h 3180"/>
              <a:gd name="T64" fmla="*/ 783 w 3263"/>
              <a:gd name="T65" fmla="*/ 1819 h 3180"/>
              <a:gd name="T66" fmla="*/ 970 w 3263"/>
              <a:gd name="T67" fmla="*/ 1955 h 3180"/>
              <a:gd name="T68" fmla="*/ 1241 w 3263"/>
              <a:gd name="T69" fmla="*/ 2066 h 3180"/>
              <a:gd name="T70" fmla="*/ 1469 w 3263"/>
              <a:gd name="T71" fmla="*/ 2272 h 3180"/>
              <a:gd name="T72" fmla="*/ 1633 w 3263"/>
              <a:gd name="T73" fmla="*/ 2467 h 3180"/>
              <a:gd name="T74" fmla="*/ 1818 w 3263"/>
              <a:gd name="T75" fmla="*/ 2728 h 3180"/>
              <a:gd name="T76" fmla="*/ 1727 w 3263"/>
              <a:gd name="T77" fmla="*/ 3174 h 3180"/>
              <a:gd name="T78" fmla="*/ 2257 w 3263"/>
              <a:gd name="T79" fmla="*/ 2385 h 3180"/>
              <a:gd name="T80" fmla="*/ 2225 w 3263"/>
              <a:gd name="T81" fmla="*/ 2307 h 3180"/>
              <a:gd name="T82" fmla="*/ 2223 w 3263"/>
              <a:gd name="T83" fmla="*/ 2219 h 3180"/>
              <a:gd name="T84" fmla="*/ 2308 w 3263"/>
              <a:gd name="T85" fmla="*/ 2152 h 3180"/>
              <a:gd name="T86" fmla="*/ 2345 w 3263"/>
              <a:gd name="T87" fmla="*/ 1995 h 3180"/>
              <a:gd name="T88" fmla="*/ 2545 w 3263"/>
              <a:gd name="T89" fmla="*/ 1884 h 3180"/>
              <a:gd name="T90" fmla="*/ 2604 w 3263"/>
              <a:gd name="T91" fmla="*/ 1748 h 3180"/>
              <a:gd name="T92" fmla="*/ 2659 w 3263"/>
              <a:gd name="T93" fmla="*/ 1542 h 3180"/>
              <a:gd name="T94" fmla="*/ 2602 w 3263"/>
              <a:gd name="T95" fmla="*/ 1433 h 3180"/>
              <a:gd name="T96" fmla="*/ 2632 w 3263"/>
              <a:gd name="T97" fmla="*/ 1429 h 3180"/>
              <a:gd name="T98" fmla="*/ 2722 w 3263"/>
              <a:gd name="T99" fmla="*/ 1510 h 3180"/>
              <a:gd name="T100" fmla="*/ 2819 w 3263"/>
              <a:gd name="T101" fmla="*/ 1508 h 3180"/>
              <a:gd name="T102" fmla="*/ 2919 w 3263"/>
              <a:gd name="T103" fmla="*/ 1521 h 3180"/>
              <a:gd name="T104" fmla="*/ 2853 w 3263"/>
              <a:gd name="T105" fmla="*/ 1581 h 3180"/>
              <a:gd name="T106" fmla="*/ 2752 w 3263"/>
              <a:gd name="T107" fmla="*/ 1882 h 3180"/>
              <a:gd name="T108" fmla="*/ 2664 w 3263"/>
              <a:gd name="T109" fmla="*/ 1947 h 3180"/>
              <a:gd name="T110" fmla="*/ 2496 w 3263"/>
              <a:gd name="T111" fmla="*/ 2166 h 3180"/>
              <a:gd name="T112" fmla="*/ 2283 w 3263"/>
              <a:gd name="T113" fmla="*/ 2388 h 3180"/>
              <a:gd name="T114" fmla="*/ 3218 w 3263"/>
              <a:gd name="T115" fmla="*/ 1106 h 3180"/>
              <a:gd name="T116" fmla="*/ 3129 w 3263"/>
              <a:gd name="T117" fmla="*/ 1005 h 3180"/>
              <a:gd name="T118" fmla="*/ 3082 w 3263"/>
              <a:gd name="T119" fmla="*/ 1042 h 3180"/>
              <a:gd name="T120" fmla="*/ 3120 w 3263"/>
              <a:gd name="T121" fmla="*/ 951 h 3180"/>
              <a:gd name="T122" fmla="*/ 3159 w 3263"/>
              <a:gd name="T123" fmla="*/ 800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3" h="3180">
                <a:moveTo>
                  <a:pt x="3178" y="769"/>
                </a:moveTo>
                <a:lnTo>
                  <a:pt x="3180" y="771"/>
                </a:lnTo>
                <a:lnTo>
                  <a:pt x="3181" y="771"/>
                </a:lnTo>
                <a:lnTo>
                  <a:pt x="3183" y="770"/>
                </a:lnTo>
                <a:lnTo>
                  <a:pt x="3190" y="761"/>
                </a:lnTo>
                <a:lnTo>
                  <a:pt x="3191" y="760"/>
                </a:lnTo>
                <a:lnTo>
                  <a:pt x="3196" y="757"/>
                </a:lnTo>
                <a:lnTo>
                  <a:pt x="3198" y="756"/>
                </a:lnTo>
                <a:lnTo>
                  <a:pt x="3203" y="755"/>
                </a:lnTo>
                <a:lnTo>
                  <a:pt x="3206" y="751"/>
                </a:lnTo>
                <a:lnTo>
                  <a:pt x="3211" y="746"/>
                </a:lnTo>
                <a:lnTo>
                  <a:pt x="3224" y="721"/>
                </a:lnTo>
                <a:lnTo>
                  <a:pt x="3225" y="719"/>
                </a:lnTo>
                <a:lnTo>
                  <a:pt x="3228" y="715"/>
                </a:lnTo>
                <a:lnTo>
                  <a:pt x="3231" y="714"/>
                </a:lnTo>
                <a:lnTo>
                  <a:pt x="3232" y="713"/>
                </a:lnTo>
                <a:lnTo>
                  <a:pt x="3234" y="713"/>
                </a:lnTo>
                <a:lnTo>
                  <a:pt x="3238" y="713"/>
                </a:lnTo>
                <a:lnTo>
                  <a:pt x="3240" y="713"/>
                </a:lnTo>
                <a:lnTo>
                  <a:pt x="3242" y="714"/>
                </a:lnTo>
                <a:lnTo>
                  <a:pt x="3246" y="716"/>
                </a:lnTo>
                <a:lnTo>
                  <a:pt x="3248" y="718"/>
                </a:lnTo>
                <a:lnTo>
                  <a:pt x="3251" y="718"/>
                </a:lnTo>
                <a:lnTo>
                  <a:pt x="3254" y="718"/>
                </a:lnTo>
                <a:lnTo>
                  <a:pt x="3256" y="718"/>
                </a:lnTo>
                <a:lnTo>
                  <a:pt x="3262" y="714"/>
                </a:lnTo>
                <a:lnTo>
                  <a:pt x="3263" y="707"/>
                </a:lnTo>
                <a:lnTo>
                  <a:pt x="3255" y="692"/>
                </a:lnTo>
                <a:lnTo>
                  <a:pt x="3255" y="688"/>
                </a:lnTo>
                <a:lnTo>
                  <a:pt x="3255" y="685"/>
                </a:lnTo>
                <a:lnTo>
                  <a:pt x="3256" y="683"/>
                </a:lnTo>
                <a:lnTo>
                  <a:pt x="3259" y="679"/>
                </a:lnTo>
                <a:lnTo>
                  <a:pt x="3261" y="678"/>
                </a:lnTo>
                <a:lnTo>
                  <a:pt x="3260" y="676"/>
                </a:lnTo>
                <a:lnTo>
                  <a:pt x="3248" y="669"/>
                </a:lnTo>
                <a:lnTo>
                  <a:pt x="3246" y="664"/>
                </a:lnTo>
                <a:lnTo>
                  <a:pt x="3241" y="652"/>
                </a:lnTo>
                <a:lnTo>
                  <a:pt x="3240" y="649"/>
                </a:lnTo>
                <a:lnTo>
                  <a:pt x="3235" y="650"/>
                </a:lnTo>
                <a:lnTo>
                  <a:pt x="3234" y="655"/>
                </a:lnTo>
                <a:lnTo>
                  <a:pt x="3232" y="659"/>
                </a:lnTo>
                <a:lnTo>
                  <a:pt x="3230" y="662"/>
                </a:lnTo>
                <a:lnTo>
                  <a:pt x="3216" y="660"/>
                </a:lnTo>
                <a:lnTo>
                  <a:pt x="3209" y="659"/>
                </a:lnTo>
                <a:lnTo>
                  <a:pt x="3203" y="656"/>
                </a:lnTo>
                <a:lnTo>
                  <a:pt x="3200" y="651"/>
                </a:lnTo>
                <a:lnTo>
                  <a:pt x="3198" y="646"/>
                </a:lnTo>
                <a:lnTo>
                  <a:pt x="3196" y="642"/>
                </a:lnTo>
                <a:lnTo>
                  <a:pt x="3192" y="639"/>
                </a:lnTo>
                <a:lnTo>
                  <a:pt x="3188" y="639"/>
                </a:lnTo>
                <a:lnTo>
                  <a:pt x="3174" y="645"/>
                </a:lnTo>
                <a:lnTo>
                  <a:pt x="3168" y="648"/>
                </a:lnTo>
                <a:lnTo>
                  <a:pt x="3166" y="650"/>
                </a:lnTo>
                <a:lnTo>
                  <a:pt x="3164" y="650"/>
                </a:lnTo>
                <a:lnTo>
                  <a:pt x="3159" y="644"/>
                </a:lnTo>
                <a:lnTo>
                  <a:pt x="3155" y="641"/>
                </a:lnTo>
                <a:lnTo>
                  <a:pt x="3150" y="639"/>
                </a:lnTo>
                <a:lnTo>
                  <a:pt x="3139" y="644"/>
                </a:lnTo>
                <a:lnTo>
                  <a:pt x="3129" y="652"/>
                </a:lnTo>
                <a:lnTo>
                  <a:pt x="3124" y="653"/>
                </a:lnTo>
                <a:lnTo>
                  <a:pt x="3120" y="653"/>
                </a:lnTo>
                <a:lnTo>
                  <a:pt x="3117" y="652"/>
                </a:lnTo>
                <a:lnTo>
                  <a:pt x="3106" y="651"/>
                </a:lnTo>
                <a:lnTo>
                  <a:pt x="3098" y="650"/>
                </a:lnTo>
                <a:lnTo>
                  <a:pt x="3095" y="649"/>
                </a:lnTo>
                <a:lnTo>
                  <a:pt x="3092" y="646"/>
                </a:lnTo>
                <a:lnTo>
                  <a:pt x="3091" y="641"/>
                </a:lnTo>
                <a:lnTo>
                  <a:pt x="3090" y="636"/>
                </a:lnTo>
                <a:lnTo>
                  <a:pt x="3084" y="636"/>
                </a:lnTo>
                <a:lnTo>
                  <a:pt x="3081" y="642"/>
                </a:lnTo>
                <a:lnTo>
                  <a:pt x="3081" y="650"/>
                </a:lnTo>
                <a:lnTo>
                  <a:pt x="3079" y="655"/>
                </a:lnTo>
                <a:lnTo>
                  <a:pt x="3074" y="656"/>
                </a:lnTo>
                <a:lnTo>
                  <a:pt x="3068" y="652"/>
                </a:lnTo>
                <a:lnTo>
                  <a:pt x="3057" y="643"/>
                </a:lnTo>
                <a:lnTo>
                  <a:pt x="3050" y="639"/>
                </a:lnTo>
                <a:lnTo>
                  <a:pt x="3008" y="634"/>
                </a:lnTo>
                <a:lnTo>
                  <a:pt x="3003" y="635"/>
                </a:lnTo>
                <a:lnTo>
                  <a:pt x="2997" y="639"/>
                </a:lnTo>
                <a:lnTo>
                  <a:pt x="2992" y="631"/>
                </a:lnTo>
                <a:lnTo>
                  <a:pt x="2980" y="628"/>
                </a:lnTo>
                <a:lnTo>
                  <a:pt x="2956" y="627"/>
                </a:lnTo>
                <a:lnTo>
                  <a:pt x="2954" y="626"/>
                </a:lnTo>
                <a:lnTo>
                  <a:pt x="2945" y="619"/>
                </a:lnTo>
                <a:lnTo>
                  <a:pt x="2940" y="617"/>
                </a:lnTo>
                <a:lnTo>
                  <a:pt x="2934" y="616"/>
                </a:lnTo>
                <a:lnTo>
                  <a:pt x="2928" y="617"/>
                </a:lnTo>
                <a:lnTo>
                  <a:pt x="2922" y="620"/>
                </a:lnTo>
                <a:lnTo>
                  <a:pt x="2917" y="623"/>
                </a:lnTo>
                <a:lnTo>
                  <a:pt x="2900" y="610"/>
                </a:lnTo>
                <a:lnTo>
                  <a:pt x="2887" y="606"/>
                </a:lnTo>
                <a:lnTo>
                  <a:pt x="2884" y="605"/>
                </a:lnTo>
                <a:lnTo>
                  <a:pt x="2881" y="601"/>
                </a:lnTo>
                <a:lnTo>
                  <a:pt x="2876" y="588"/>
                </a:lnTo>
                <a:lnTo>
                  <a:pt x="2860" y="568"/>
                </a:lnTo>
                <a:lnTo>
                  <a:pt x="2855" y="557"/>
                </a:lnTo>
                <a:lnTo>
                  <a:pt x="2852" y="553"/>
                </a:lnTo>
                <a:lnTo>
                  <a:pt x="2849" y="550"/>
                </a:lnTo>
                <a:lnTo>
                  <a:pt x="2837" y="544"/>
                </a:lnTo>
                <a:lnTo>
                  <a:pt x="2832" y="540"/>
                </a:lnTo>
                <a:lnTo>
                  <a:pt x="2829" y="530"/>
                </a:lnTo>
                <a:lnTo>
                  <a:pt x="2821" y="502"/>
                </a:lnTo>
                <a:lnTo>
                  <a:pt x="2813" y="493"/>
                </a:lnTo>
                <a:lnTo>
                  <a:pt x="2808" y="495"/>
                </a:lnTo>
                <a:lnTo>
                  <a:pt x="2805" y="491"/>
                </a:lnTo>
                <a:lnTo>
                  <a:pt x="2802" y="488"/>
                </a:lnTo>
                <a:lnTo>
                  <a:pt x="2798" y="486"/>
                </a:lnTo>
                <a:lnTo>
                  <a:pt x="2794" y="488"/>
                </a:lnTo>
                <a:lnTo>
                  <a:pt x="2791" y="490"/>
                </a:lnTo>
                <a:lnTo>
                  <a:pt x="2787" y="493"/>
                </a:lnTo>
                <a:lnTo>
                  <a:pt x="2782" y="489"/>
                </a:lnTo>
                <a:lnTo>
                  <a:pt x="2781" y="484"/>
                </a:lnTo>
                <a:lnTo>
                  <a:pt x="2781" y="479"/>
                </a:lnTo>
                <a:lnTo>
                  <a:pt x="2781" y="473"/>
                </a:lnTo>
                <a:lnTo>
                  <a:pt x="2778" y="469"/>
                </a:lnTo>
                <a:lnTo>
                  <a:pt x="2772" y="468"/>
                </a:lnTo>
                <a:lnTo>
                  <a:pt x="2772" y="465"/>
                </a:lnTo>
                <a:lnTo>
                  <a:pt x="2777" y="457"/>
                </a:lnTo>
                <a:lnTo>
                  <a:pt x="2777" y="447"/>
                </a:lnTo>
                <a:lnTo>
                  <a:pt x="2774" y="441"/>
                </a:lnTo>
                <a:lnTo>
                  <a:pt x="2763" y="429"/>
                </a:lnTo>
                <a:lnTo>
                  <a:pt x="2750" y="412"/>
                </a:lnTo>
                <a:lnTo>
                  <a:pt x="2743" y="406"/>
                </a:lnTo>
                <a:lnTo>
                  <a:pt x="2733" y="409"/>
                </a:lnTo>
                <a:lnTo>
                  <a:pt x="2722" y="399"/>
                </a:lnTo>
                <a:lnTo>
                  <a:pt x="2707" y="369"/>
                </a:lnTo>
                <a:lnTo>
                  <a:pt x="2697" y="355"/>
                </a:lnTo>
                <a:lnTo>
                  <a:pt x="2695" y="352"/>
                </a:lnTo>
                <a:lnTo>
                  <a:pt x="2695" y="349"/>
                </a:lnTo>
                <a:lnTo>
                  <a:pt x="2694" y="347"/>
                </a:lnTo>
                <a:lnTo>
                  <a:pt x="2685" y="345"/>
                </a:lnTo>
                <a:lnTo>
                  <a:pt x="2678" y="338"/>
                </a:lnTo>
                <a:lnTo>
                  <a:pt x="2666" y="334"/>
                </a:lnTo>
                <a:lnTo>
                  <a:pt x="2655" y="324"/>
                </a:lnTo>
                <a:lnTo>
                  <a:pt x="2648" y="320"/>
                </a:lnTo>
                <a:lnTo>
                  <a:pt x="2645" y="321"/>
                </a:lnTo>
                <a:lnTo>
                  <a:pt x="2641" y="322"/>
                </a:lnTo>
                <a:lnTo>
                  <a:pt x="2638" y="324"/>
                </a:lnTo>
                <a:lnTo>
                  <a:pt x="2633" y="321"/>
                </a:lnTo>
                <a:lnTo>
                  <a:pt x="2619" y="306"/>
                </a:lnTo>
                <a:lnTo>
                  <a:pt x="2616" y="303"/>
                </a:lnTo>
                <a:lnTo>
                  <a:pt x="2609" y="300"/>
                </a:lnTo>
                <a:lnTo>
                  <a:pt x="2607" y="298"/>
                </a:lnTo>
                <a:lnTo>
                  <a:pt x="2608" y="296"/>
                </a:lnTo>
                <a:lnTo>
                  <a:pt x="2609" y="291"/>
                </a:lnTo>
                <a:lnTo>
                  <a:pt x="2610" y="286"/>
                </a:lnTo>
                <a:lnTo>
                  <a:pt x="2609" y="282"/>
                </a:lnTo>
                <a:lnTo>
                  <a:pt x="2603" y="278"/>
                </a:lnTo>
                <a:lnTo>
                  <a:pt x="2595" y="278"/>
                </a:lnTo>
                <a:lnTo>
                  <a:pt x="2589" y="276"/>
                </a:lnTo>
                <a:lnTo>
                  <a:pt x="2587" y="264"/>
                </a:lnTo>
                <a:lnTo>
                  <a:pt x="2584" y="257"/>
                </a:lnTo>
                <a:lnTo>
                  <a:pt x="2579" y="258"/>
                </a:lnTo>
                <a:lnTo>
                  <a:pt x="2567" y="270"/>
                </a:lnTo>
                <a:lnTo>
                  <a:pt x="2563" y="265"/>
                </a:lnTo>
                <a:lnTo>
                  <a:pt x="2562" y="262"/>
                </a:lnTo>
                <a:lnTo>
                  <a:pt x="2562" y="258"/>
                </a:lnTo>
                <a:lnTo>
                  <a:pt x="2560" y="255"/>
                </a:lnTo>
                <a:lnTo>
                  <a:pt x="2555" y="253"/>
                </a:lnTo>
                <a:lnTo>
                  <a:pt x="2552" y="251"/>
                </a:lnTo>
                <a:lnTo>
                  <a:pt x="2548" y="250"/>
                </a:lnTo>
                <a:lnTo>
                  <a:pt x="2545" y="247"/>
                </a:lnTo>
                <a:lnTo>
                  <a:pt x="2540" y="237"/>
                </a:lnTo>
                <a:lnTo>
                  <a:pt x="2539" y="230"/>
                </a:lnTo>
                <a:lnTo>
                  <a:pt x="2534" y="226"/>
                </a:lnTo>
                <a:lnTo>
                  <a:pt x="2523" y="225"/>
                </a:lnTo>
                <a:lnTo>
                  <a:pt x="2516" y="227"/>
                </a:lnTo>
                <a:lnTo>
                  <a:pt x="2508" y="230"/>
                </a:lnTo>
                <a:lnTo>
                  <a:pt x="2499" y="230"/>
                </a:lnTo>
                <a:lnTo>
                  <a:pt x="2494" y="225"/>
                </a:lnTo>
                <a:lnTo>
                  <a:pt x="2494" y="221"/>
                </a:lnTo>
                <a:lnTo>
                  <a:pt x="2497" y="211"/>
                </a:lnTo>
                <a:lnTo>
                  <a:pt x="2495" y="208"/>
                </a:lnTo>
                <a:lnTo>
                  <a:pt x="2481" y="215"/>
                </a:lnTo>
                <a:lnTo>
                  <a:pt x="2480" y="214"/>
                </a:lnTo>
                <a:lnTo>
                  <a:pt x="2478" y="207"/>
                </a:lnTo>
                <a:lnTo>
                  <a:pt x="2477" y="199"/>
                </a:lnTo>
                <a:lnTo>
                  <a:pt x="2475" y="193"/>
                </a:lnTo>
                <a:lnTo>
                  <a:pt x="2469" y="194"/>
                </a:lnTo>
                <a:lnTo>
                  <a:pt x="2466" y="200"/>
                </a:lnTo>
                <a:lnTo>
                  <a:pt x="2464" y="202"/>
                </a:lnTo>
                <a:lnTo>
                  <a:pt x="2462" y="202"/>
                </a:lnTo>
                <a:lnTo>
                  <a:pt x="2456" y="199"/>
                </a:lnTo>
                <a:lnTo>
                  <a:pt x="2455" y="195"/>
                </a:lnTo>
                <a:lnTo>
                  <a:pt x="2454" y="192"/>
                </a:lnTo>
                <a:lnTo>
                  <a:pt x="2453" y="188"/>
                </a:lnTo>
                <a:lnTo>
                  <a:pt x="2448" y="186"/>
                </a:lnTo>
                <a:lnTo>
                  <a:pt x="2444" y="188"/>
                </a:lnTo>
                <a:lnTo>
                  <a:pt x="2441" y="192"/>
                </a:lnTo>
                <a:lnTo>
                  <a:pt x="2435" y="201"/>
                </a:lnTo>
                <a:lnTo>
                  <a:pt x="2432" y="202"/>
                </a:lnTo>
                <a:lnTo>
                  <a:pt x="2428" y="200"/>
                </a:lnTo>
                <a:lnTo>
                  <a:pt x="2425" y="195"/>
                </a:lnTo>
                <a:lnTo>
                  <a:pt x="2421" y="193"/>
                </a:lnTo>
                <a:lnTo>
                  <a:pt x="2413" y="193"/>
                </a:lnTo>
                <a:lnTo>
                  <a:pt x="2406" y="193"/>
                </a:lnTo>
                <a:lnTo>
                  <a:pt x="2403" y="198"/>
                </a:lnTo>
                <a:lnTo>
                  <a:pt x="2406" y="208"/>
                </a:lnTo>
                <a:lnTo>
                  <a:pt x="2392" y="208"/>
                </a:lnTo>
                <a:lnTo>
                  <a:pt x="2385" y="207"/>
                </a:lnTo>
                <a:lnTo>
                  <a:pt x="2375" y="204"/>
                </a:lnTo>
                <a:lnTo>
                  <a:pt x="2374" y="201"/>
                </a:lnTo>
                <a:lnTo>
                  <a:pt x="2378" y="194"/>
                </a:lnTo>
                <a:lnTo>
                  <a:pt x="2377" y="191"/>
                </a:lnTo>
                <a:lnTo>
                  <a:pt x="2375" y="188"/>
                </a:lnTo>
                <a:lnTo>
                  <a:pt x="2372" y="186"/>
                </a:lnTo>
                <a:lnTo>
                  <a:pt x="2369" y="201"/>
                </a:lnTo>
                <a:lnTo>
                  <a:pt x="2365" y="207"/>
                </a:lnTo>
                <a:lnTo>
                  <a:pt x="2360" y="204"/>
                </a:lnTo>
                <a:lnTo>
                  <a:pt x="2355" y="197"/>
                </a:lnTo>
                <a:lnTo>
                  <a:pt x="2353" y="181"/>
                </a:lnTo>
                <a:lnTo>
                  <a:pt x="2349" y="174"/>
                </a:lnTo>
                <a:lnTo>
                  <a:pt x="2346" y="178"/>
                </a:lnTo>
                <a:lnTo>
                  <a:pt x="2342" y="181"/>
                </a:lnTo>
                <a:lnTo>
                  <a:pt x="2338" y="183"/>
                </a:lnTo>
                <a:lnTo>
                  <a:pt x="2333" y="180"/>
                </a:lnTo>
                <a:lnTo>
                  <a:pt x="2343" y="173"/>
                </a:lnTo>
                <a:lnTo>
                  <a:pt x="2334" y="163"/>
                </a:lnTo>
                <a:lnTo>
                  <a:pt x="2310" y="149"/>
                </a:lnTo>
                <a:lnTo>
                  <a:pt x="2315" y="147"/>
                </a:lnTo>
                <a:lnTo>
                  <a:pt x="2321" y="145"/>
                </a:lnTo>
                <a:lnTo>
                  <a:pt x="2335" y="145"/>
                </a:lnTo>
                <a:lnTo>
                  <a:pt x="2329" y="137"/>
                </a:lnTo>
                <a:lnTo>
                  <a:pt x="2311" y="133"/>
                </a:lnTo>
                <a:lnTo>
                  <a:pt x="2307" y="126"/>
                </a:lnTo>
                <a:lnTo>
                  <a:pt x="2307" y="120"/>
                </a:lnTo>
                <a:lnTo>
                  <a:pt x="2306" y="119"/>
                </a:lnTo>
                <a:lnTo>
                  <a:pt x="2305" y="120"/>
                </a:lnTo>
                <a:lnTo>
                  <a:pt x="2275" y="120"/>
                </a:lnTo>
                <a:lnTo>
                  <a:pt x="2269" y="119"/>
                </a:lnTo>
                <a:lnTo>
                  <a:pt x="2268" y="115"/>
                </a:lnTo>
                <a:lnTo>
                  <a:pt x="2270" y="106"/>
                </a:lnTo>
                <a:lnTo>
                  <a:pt x="2266" y="102"/>
                </a:lnTo>
                <a:lnTo>
                  <a:pt x="2257" y="103"/>
                </a:lnTo>
                <a:lnTo>
                  <a:pt x="2249" y="103"/>
                </a:lnTo>
                <a:lnTo>
                  <a:pt x="2246" y="94"/>
                </a:lnTo>
                <a:lnTo>
                  <a:pt x="2241" y="91"/>
                </a:lnTo>
                <a:lnTo>
                  <a:pt x="2232" y="99"/>
                </a:lnTo>
                <a:lnTo>
                  <a:pt x="2219" y="114"/>
                </a:lnTo>
                <a:lnTo>
                  <a:pt x="2213" y="112"/>
                </a:lnTo>
                <a:lnTo>
                  <a:pt x="2207" y="103"/>
                </a:lnTo>
                <a:lnTo>
                  <a:pt x="2204" y="95"/>
                </a:lnTo>
                <a:lnTo>
                  <a:pt x="2204" y="92"/>
                </a:lnTo>
                <a:lnTo>
                  <a:pt x="2213" y="91"/>
                </a:lnTo>
                <a:lnTo>
                  <a:pt x="2215" y="86"/>
                </a:lnTo>
                <a:lnTo>
                  <a:pt x="2211" y="81"/>
                </a:lnTo>
                <a:lnTo>
                  <a:pt x="2202" y="79"/>
                </a:lnTo>
                <a:lnTo>
                  <a:pt x="2192" y="80"/>
                </a:lnTo>
                <a:lnTo>
                  <a:pt x="2187" y="85"/>
                </a:lnTo>
                <a:lnTo>
                  <a:pt x="2187" y="92"/>
                </a:lnTo>
                <a:lnTo>
                  <a:pt x="2191" y="101"/>
                </a:lnTo>
                <a:lnTo>
                  <a:pt x="2185" y="103"/>
                </a:lnTo>
                <a:lnTo>
                  <a:pt x="2181" y="101"/>
                </a:lnTo>
                <a:lnTo>
                  <a:pt x="2180" y="98"/>
                </a:lnTo>
                <a:lnTo>
                  <a:pt x="2177" y="95"/>
                </a:lnTo>
                <a:lnTo>
                  <a:pt x="2172" y="95"/>
                </a:lnTo>
                <a:lnTo>
                  <a:pt x="2165" y="95"/>
                </a:lnTo>
                <a:lnTo>
                  <a:pt x="2159" y="98"/>
                </a:lnTo>
                <a:lnTo>
                  <a:pt x="2157" y="100"/>
                </a:lnTo>
                <a:lnTo>
                  <a:pt x="2156" y="95"/>
                </a:lnTo>
                <a:lnTo>
                  <a:pt x="2152" y="85"/>
                </a:lnTo>
                <a:lnTo>
                  <a:pt x="2151" y="80"/>
                </a:lnTo>
                <a:lnTo>
                  <a:pt x="2150" y="79"/>
                </a:lnTo>
                <a:lnTo>
                  <a:pt x="2148" y="77"/>
                </a:lnTo>
                <a:lnTo>
                  <a:pt x="2144" y="78"/>
                </a:lnTo>
                <a:lnTo>
                  <a:pt x="2143" y="80"/>
                </a:lnTo>
                <a:lnTo>
                  <a:pt x="2143" y="84"/>
                </a:lnTo>
                <a:lnTo>
                  <a:pt x="2144" y="85"/>
                </a:lnTo>
                <a:lnTo>
                  <a:pt x="2144" y="87"/>
                </a:lnTo>
                <a:lnTo>
                  <a:pt x="2143" y="92"/>
                </a:lnTo>
                <a:lnTo>
                  <a:pt x="2138" y="87"/>
                </a:lnTo>
                <a:lnTo>
                  <a:pt x="2135" y="78"/>
                </a:lnTo>
                <a:lnTo>
                  <a:pt x="2131" y="73"/>
                </a:lnTo>
                <a:lnTo>
                  <a:pt x="2130" y="71"/>
                </a:lnTo>
                <a:lnTo>
                  <a:pt x="2130" y="68"/>
                </a:lnTo>
                <a:lnTo>
                  <a:pt x="2130" y="66"/>
                </a:lnTo>
                <a:lnTo>
                  <a:pt x="2126" y="66"/>
                </a:lnTo>
                <a:lnTo>
                  <a:pt x="2123" y="68"/>
                </a:lnTo>
                <a:lnTo>
                  <a:pt x="2120" y="72"/>
                </a:lnTo>
                <a:lnTo>
                  <a:pt x="2119" y="77"/>
                </a:lnTo>
                <a:lnTo>
                  <a:pt x="2117" y="80"/>
                </a:lnTo>
                <a:lnTo>
                  <a:pt x="2114" y="86"/>
                </a:lnTo>
                <a:lnTo>
                  <a:pt x="2107" y="86"/>
                </a:lnTo>
                <a:lnTo>
                  <a:pt x="2096" y="82"/>
                </a:lnTo>
                <a:lnTo>
                  <a:pt x="2095" y="81"/>
                </a:lnTo>
                <a:lnTo>
                  <a:pt x="2092" y="77"/>
                </a:lnTo>
                <a:lnTo>
                  <a:pt x="2091" y="75"/>
                </a:lnTo>
                <a:lnTo>
                  <a:pt x="2087" y="77"/>
                </a:lnTo>
                <a:lnTo>
                  <a:pt x="2081" y="79"/>
                </a:lnTo>
                <a:lnTo>
                  <a:pt x="2074" y="80"/>
                </a:lnTo>
                <a:lnTo>
                  <a:pt x="2064" y="85"/>
                </a:lnTo>
                <a:lnTo>
                  <a:pt x="2058" y="86"/>
                </a:lnTo>
                <a:lnTo>
                  <a:pt x="2051" y="86"/>
                </a:lnTo>
                <a:lnTo>
                  <a:pt x="2042" y="82"/>
                </a:lnTo>
                <a:lnTo>
                  <a:pt x="2037" y="82"/>
                </a:lnTo>
                <a:lnTo>
                  <a:pt x="2035" y="85"/>
                </a:lnTo>
                <a:lnTo>
                  <a:pt x="2031" y="91"/>
                </a:lnTo>
                <a:lnTo>
                  <a:pt x="2027" y="93"/>
                </a:lnTo>
                <a:lnTo>
                  <a:pt x="2024" y="87"/>
                </a:lnTo>
                <a:lnTo>
                  <a:pt x="2023" y="80"/>
                </a:lnTo>
                <a:lnTo>
                  <a:pt x="2018" y="77"/>
                </a:lnTo>
                <a:lnTo>
                  <a:pt x="2014" y="77"/>
                </a:lnTo>
                <a:lnTo>
                  <a:pt x="2010" y="82"/>
                </a:lnTo>
                <a:lnTo>
                  <a:pt x="1997" y="70"/>
                </a:lnTo>
                <a:lnTo>
                  <a:pt x="1990" y="65"/>
                </a:lnTo>
                <a:lnTo>
                  <a:pt x="1980" y="64"/>
                </a:lnTo>
                <a:lnTo>
                  <a:pt x="1973" y="59"/>
                </a:lnTo>
                <a:lnTo>
                  <a:pt x="1971" y="50"/>
                </a:lnTo>
                <a:lnTo>
                  <a:pt x="1966" y="42"/>
                </a:lnTo>
                <a:lnTo>
                  <a:pt x="1957" y="42"/>
                </a:lnTo>
                <a:lnTo>
                  <a:pt x="1951" y="45"/>
                </a:lnTo>
                <a:lnTo>
                  <a:pt x="1946" y="52"/>
                </a:lnTo>
                <a:lnTo>
                  <a:pt x="1940" y="58"/>
                </a:lnTo>
                <a:lnTo>
                  <a:pt x="1932" y="60"/>
                </a:lnTo>
                <a:lnTo>
                  <a:pt x="1928" y="54"/>
                </a:lnTo>
                <a:lnTo>
                  <a:pt x="1926" y="46"/>
                </a:lnTo>
                <a:lnTo>
                  <a:pt x="1925" y="42"/>
                </a:lnTo>
                <a:lnTo>
                  <a:pt x="1917" y="53"/>
                </a:lnTo>
                <a:lnTo>
                  <a:pt x="1915" y="58"/>
                </a:lnTo>
                <a:lnTo>
                  <a:pt x="1914" y="63"/>
                </a:lnTo>
                <a:lnTo>
                  <a:pt x="1912" y="67"/>
                </a:lnTo>
                <a:lnTo>
                  <a:pt x="1909" y="70"/>
                </a:lnTo>
                <a:lnTo>
                  <a:pt x="1904" y="70"/>
                </a:lnTo>
                <a:lnTo>
                  <a:pt x="1902" y="66"/>
                </a:lnTo>
                <a:lnTo>
                  <a:pt x="1901" y="61"/>
                </a:lnTo>
                <a:lnTo>
                  <a:pt x="1901" y="59"/>
                </a:lnTo>
                <a:lnTo>
                  <a:pt x="1907" y="52"/>
                </a:lnTo>
                <a:lnTo>
                  <a:pt x="1909" y="44"/>
                </a:lnTo>
                <a:lnTo>
                  <a:pt x="1908" y="37"/>
                </a:lnTo>
                <a:lnTo>
                  <a:pt x="1903" y="31"/>
                </a:lnTo>
                <a:lnTo>
                  <a:pt x="1901" y="32"/>
                </a:lnTo>
                <a:lnTo>
                  <a:pt x="1897" y="35"/>
                </a:lnTo>
                <a:lnTo>
                  <a:pt x="1894" y="35"/>
                </a:lnTo>
                <a:lnTo>
                  <a:pt x="1892" y="29"/>
                </a:lnTo>
                <a:lnTo>
                  <a:pt x="1893" y="24"/>
                </a:lnTo>
                <a:lnTo>
                  <a:pt x="1895" y="19"/>
                </a:lnTo>
                <a:lnTo>
                  <a:pt x="1901" y="11"/>
                </a:lnTo>
                <a:lnTo>
                  <a:pt x="1901" y="7"/>
                </a:lnTo>
                <a:lnTo>
                  <a:pt x="1895" y="5"/>
                </a:lnTo>
                <a:lnTo>
                  <a:pt x="1887" y="7"/>
                </a:lnTo>
                <a:lnTo>
                  <a:pt x="1880" y="12"/>
                </a:lnTo>
                <a:lnTo>
                  <a:pt x="1878" y="22"/>
                </a:lnTo>
                <a:lnTo>
                  <a:pt x="1876" y="30"/>
                </a:lnTo>
                <a:lnTo>
                  <a:pt x="1874" y="36"/>
                </a:lnTo>
                <a:lnTo>
                  <a:pt x="1866" y="42"/>
                </a:lnTo>
                <a:lnTo>
                  <a:pt x="1857" y="43"/>
                </a:lnTo>
                <a:lnTo>
                  <a:pt x="1851" y="39"/>
                </a:lnTo>
                <a:lnTo>
                  <a:pt x="1840" y="29"/>
                </a:lnTo>
                <a:lnTo>
                  <a:pt x="1837" y="42"/>
                </a:lnTo>
                <a:lnTo>
                  <a:pt x="1834" y="47"/>
                </a:lnTo>
                <a:lnTo>
                  <a:pt x="1830" y="51"/>
                </a:lnTo>
                <a:lnTo>
                  <a:pt x="1826" y="50"/>
                </a:lnTo>
                <a:lnTo>
                  <a:pt x="1818" y="43"/>
                </a:lnTo>
                <a:lnTo>
                  <a:pt x="1812" y="42"/>
                </a:lnTo>
                <a:lnTo>
                  <a:pt x="1802" y="45"/>
                </a:lnTo>
                <a:lnTo>
                  <a:pt x="1783" y="58"/>
                </a:lnTo>
                <a:lnTo>
                  <a:pt x="1773" y="57"/>
                </a:lnTo>
                <a:lnTo>
                  <a:pt x="1783" y="36"/>
                </a:lnTo>
                <a:lnTo>
                  <a:pt x="1788" y="22"/>
                </a:lnTo>
                <a:lnTo>
                  <a:pt x="1786" y="16"/>
                </a:lnTo>
                <a:lnTo>
                  <a:pt x="1775" y="15"/>
                </a:lnTo>
                <a:lnTo>
                  <a:pt x="1766" y="11"/>
                </a:lnTo>
                <a:lnTo>
                  <a:pt x="1751" y="0"/>
                </a:lnTo>
                <a:lnTo>
                  <a:pt x="1742" y="15"/>
                </a:lnTo>
                <a:lnTo>
                  <a:pt x="1737" y="22"/>
                </a:lnTo>
                <a:lnTo>
                  <a:pt x="1728" y="25"/>
                </a:lnTo>
                <a:lnTo>
                  <a:pt x="1725" y="26"/>
                </a:lnTo>
                <a:lnTo>
                  <a:pt x="1718" y="31"/>
                </a:lnTo>
                <a:lnTo>
                  <a:pt x="1714" y="31"/>
                </a:lnTo>
                <a:lnTo>
                  <a:pt x="1712" y="29"/>
                </a:lnTo>
                <a:lnTo>
                  <a:pt x="1710" y="24"/>
                </a:lnTo>
                <a:lnTo>
                  <a:pt x="1706" y="21"/>
                </a:lnTo>
                <a:lnTo>
                  <a:pt x="1702" y="19"/>
                </a:lnTo>
                <a:lnTo>
                  <a:pt x="1696" y="25"/>
                </a:lnTo>
                <a:lnTo>
                  <a:pt x="1696" y="36"/>
                </a:lnTo>
                <a:lnTo>
                  <a:pt x="1697" y="46"/>
                </a:lnTo>
                <a:lnTo>
                  <a:pt x="1695" y="56"/>
                </a:lnTo>
                <a:lnTo>
                  <a:pt x="1689" y="57"/>
                </a:lnTo>
                <a:lnTo>
                  <a:pt x="1669" y="49"/>
                </a:lnTo>
                <a:lnTo>
                  <a:pt x="1660" y="47"/>
                </a:lnTo>
                <a:lnTo>
                  <a:pt x="1652" y="52"/>
                </a:lnTo>
                <a:lnTo>
                  <a:pt x="1642" y="64"/>
                </a:lnTo>
                <a:lnTo>
                  <a:pt x="1633" y="66"/>
                </a:lnTo>
                <a:lnTo>
                  <a:pt x="1632" y="53"/>
                </a:lnTo>
                <a:lnTo>
                  <a:pt x="1629" y="43"/>
                </a:lnTo>
                <a:lnTo>
                  <a:pt x="1622" y="38"/>
                </a:lnTo>
                <a:lnTo>
                  <a:pt x="1619" y="38"/>
                </a:lnTo>
                <a:lnTo>
                  <a:pt x="1617" y="40"/>
                </a:lnTo>
                <a:lnTo>
                  <a:pt x="1612" y="44"/>
                </a:lnTo>
                <a:lnTo>
                  <a:pt x="1603" y="50"/>
                </a:lnTo>
                <a:lnTo>
                  <a:pt x="1598" y="51"/>
                </a:lnTo>
                <a:lnTo>
                  <a:pt x="1593" y="51"/>
                </a:lnTo>
                <a:lnTo>
                  <a:pt x="1589" y="50"/>
                </a:lnTo>
                <a:lnTo>
                  <a:pt x="1588" y="47"/>
                </a:lnTo>
                <a:lnTo>
                  <a:pt x="1586" y="44"/>
                </a:lnTo>
                <a:lnTo>
                  <a:pt x="1585" y="39"/>
                </a:lnTo>
                <a:lnTo>
                  <a:pt x="1582" y="36"/>
                </a:lnTo>
                <a:lnTo>
                  <a:pt x="1578" y="35"/>
                </a:lnTo>
                <a:lnTo>
                  <a:pt x="1569" y="38"/>
                </a:lnTo>
                <a:lnTo>
                  <a:pt x="1565" y="39"/>
                </a:lnTo>
                <a:lnTo>
                  <a:pt x="1563" y="42"/>
                </a:lnTo>
                <a:lnTo>
                  <a:pt x="1560" y="44"/>
                </a:lnTo>
                <a:lnTo>
                  <a:pt x="1555" y="44"/>
                </a:lnTo>
                <a:lnTo>
                  <a:pt x="1555" y="43"/>
                </a:lnTo>
                <a:lnTo>
                  <a:pt x="1553" y="39"/>
                </a:lnTo>
                <a:lnTo>
                  <a:pt x="1548" y="32"/>
                </a:lnTo>
                <a:lnTo>
                  <a:pt x="1543" y="25"/>
                </a:lnTo>
                <a:lnTo>
                  <a:pt x="1539" y="22"/>
                </a:lnTo>
                <a:lnTo>
                  <a:pt x="1535" y="25"/>
                </a:lnTo>
                <a:lnTo>
                  <a:pt x="1532" y="40"/>
                </a:lnTo>
                <a:lnTo>
                  <a:pt x="1527" y="44"/>
                </a:lnTo>
                <a:lnTo>
                  <a:pt x="1520" y="43"/>
                </a:lnTo>
                <a:lnTo>
                  <a:pt x="1515" y="38"/>
                </a:lnTo>
                <a:lnTo>
                  <a:pt x="1510" y="35"/>
                </a:lnTo>
                <a:lnTo>
                  <a:pt x="1505" y="38"/>
                </a:lnTo>
                <a:lnTo>
                  <a:pt x="1504" y="44"/>
                </a:lnTo>
                <a:lnTo>
                  <a:pt x="1506" y="50"/>
                </a:lnTo>
                <a:lnTo>
                  <a:pt x="1506" y="56"/>
                </a:lnTo>
                <a:lnTo>
                  <a:pt x="1498" y="57"/>
                </a:lnTo>
                <a:lnTo>
                  <a:pt x="1494" y="56"/>
                </a:lnTo>
                <a:lnTo>
                  <a:pt x="1493" y="54"/>
                </a:lnTo>
                <a:lnTo>
                  <a:pt x="1491" y="53"/>
                </a:lnTo>
                <a:lnTo>
                  <a:pt x="1487" y="53"/>
                </a:lnTo>
                <a:lnTo>
                  <a:pt x="1485" y="57"/>
                </a:lnTo>
                <a:lnTo>
                  <a:pt x="1483" y="65"/>
                </a:lnTo>
                <a:lnTo>
                  <a:pt x="1451" y="99"/>
                </a:lnTo>
                <a:lnTo>
                  <a:pt x="1437" y="100"/>
                </a:lnTo>
                <a:lnTo>
                  <a:pt x="1425" y="95"/>
                </a:lnTo>
                <a:lnTo>
                  <a:pt x="1426" y="86"/>
                </a:lnTo>
                <a:lnTo>
                  <a:pt x="1422" y="82"/>
                </a:lnTo>
                <a:lnTo>
                  <a:pt x="1416" y="79"/>
                </a:lnTo>
                <a:lnTo>
                  <a:pt x="1412" y="87"/>
                </a:lnTo>
                <a:lnTo>
                  <a:pt x="1400" y="119"/>
                </a:lnTo>
                <a:lnTo>
                  <a:pt x="1398" y="122"/>
                </a:lnTo>
                <a:lnTo>
                  <a:pt x="1395" y="126"/>
                </a:lnTo>
                <a:lnTo>
                  <a:pt x="1394" y="129"/>
                </a:lnTo>
                <a:lnTo>
                  <a:pt x="1395" y="138"/>
                </a:lnTo>
                <a:lnTo>
                  <a:pt x="1394" y="143"/>
                </a:lnTo>
                <a:lnTo>
                  <a:pt x="1391" y="144"/>
                </a:lnTo>
                <a:lnTo>
                  <a:pt x="1386" y="144"/>
                </a:lnTo>
                <a:lnTo>
                  <a:pt x="1381" y="147"/>
                </a:lnTo>
                <a:lnTo>
                  <a:pt x="1380" y="150"/>
                </a:lnTo>
                <a:lnTo>
                  <a:pt x="1379" y="155"/>
                </a:lnTo>
                <a:lnTo>
                  <a:pt x="1377" y="159"/>
                </a:lnTo>
                <a:lnTo>
                  <a:pt x="1373" y="163"/>
                </a:lnTo>
                <a:lnTo>
                  <a:pt x="1371" y="165"/>
                </a:lnTo>
                <a:lnTo>
                  <a:pt x="1363" y="165"/>
                </a:lnTo>
                <a:lnTo>
                  <a:pt x="1357" y="160"/>
                </a:lnTo>
                <a:lnTo>
                  <a:pt x="1352" y="155"/>
                </a:lnTo>
                <a:lnTo>
                  <a:pt x="1346" y="149"/>
                </a:lnTo>
                <a:lnTo>
                  <a:pt x="1346" y="164"/>
                </a:lnTo>
                <a:lnTo>
                  <a:pt x="1346" y="167"/>
                </a:lnTo>
                <a:lnTo>
                  <a:pt x="1343" y="173"/>
                </a:lnTo>
                <a:lnTo>
                  <a:pt x="1340" y="177"/>
                </a:lnTo>
                <a:lnTo>
                  <a:pt x="1336" y="177"/>
                </a:lnTo>
                <a:lnTo>
                  <a:pt x="1335" y="172"/>
                </a:lnTo>
                <a:lnTo>
                  <a:pt x="1334" y="162"/>
                </a:lnTo>
                <a:lnTo>
                  <a:pt x="1329" y="157"/>
                </a:lnTo>
                <a:lnTo>
                  <a:pt x="1323" y="155"/>
                </a:lnTo>
                <a:lnTo>
                  <a:pt x="1307" y="156"/>
                </a:lnTo>
                <a:lnTo>
                  <a:pt x="1300" y="157"/>
                </a:lnTo>
                <a:lnTo>
                  <a:pt x="1298" y="163"/>
                </a:lnTo>
                <a:lnTo>
                  <a:pt x="1305" y="172"/>
                </a:lnTo>
                <a:lnTo>
                  <a:pt x="1305" y="179"/>
                </a:lnTo>
                <a:lnTo>
                  <a:pt x="1296" y="184"/>
                </a:lnTo>
                <a:lnTo>
                  <a:pt x="1270" y="192"/>
                </a:lnTo>
                <a:lnTo>
                  <a:pt x="1266" y="192"/>
                </a:lnTo>
                <a:lnTo>
                  <a:pt x="1261" y="190"/>
                </a:lnTo>
                <a:lnTo>
                  <a:pt x="1260" y="187"/>
                </a:lnTo>
                <a:lnTo>
                  <a:pt x="1256" y="179"/>
                </a:lnTo>
                <a:lnTo>
                  <a:pt x="1254" y="177"/>
                </a:lnTo>
                <a:lnTo>
                  <a:pt x="1251" y="177"/>
                </a:lnTo>
                <a:lnTo>
                  <a:pt x="1249" y="176"/>
                </a:lnTo>
                <a:lnTo>
                  <a:pt x="1246" y="176"/>
                </a:lnTo>
                <a:lnTo>
                  <a:pt x="1243" y="179"/>
                </a:lnTo>
                <a:lnTo>
                  <a:pt x="1241" y="183"/>
                </a:lnTo>
                <a:lnTo>
                  <a:pt x="1238" y="187"/>
                </a:lnTo>
                <a:lnTo>
                  <a:pt x="1236" y="197"/>
                </a:lnTo>
                <a:lnTo>
                  <a:pt x="1231" y="205"/>
                </a:lnTo>
                <a:lnTo>
                  <a:pt x="1225" y="211"/>
                </a:lnTo>
                <a:lnTo>
                  <a:pt x="1221" y="209"/>
                </a:lnTo>
                <a:lnTo>
                  <a:pt x="1220" y="201"/>
                </a:lnTo>
                <a:lnTo>
                  <a:pt x="1217" y="199"/>
                </a:lnTo>
                <a:lnTo>
                  <a:pt x="1215" y="199"/>
                </a:lnTo>
                <a:lnTo>
                  <a:pt x="1211" y="202"/>
                </a:lnTo>
                <a:lnTo>
                  <a:pt x="1210" y="207"/>
                </a:lnTo>
                <a:lnTo>
                  <a:pt x="1210" y="214"/>
                </a:lnTo>
                <a:lnTo>
                  <a:pt x="1210" y="218"/>
                </a:lnTo>
                <a:lnTo>
                  <a:pt x="1209" y="219"/>
                </a:lnTo>
                <a:lnTo>
                  <a:pt x="1204" y="221"/>
                </a:lnTo>
                <a:lnTo>
                  <a:pt x="1201" y="222"/>
                </a:lnTo>
                <a:lnTo>
                  <a:pt x="1192" y="221"/>
                </a:lnTo>
                <a:lnTo>
                  <a:pt x="1188" y="221"/>
                </a:lnTo>
                <a:lnTo>
                  <a:pt x="1171" y="227"/>
                </a:lnTo>
                <a:lnTo>
                  <a:pt x="1168" y="227"/>
                </a:lnTo>
                <a:lnTo>
                  <a:pt x="1167" y="226"/>
                </a:lnTo>
                <a:lnTo>
                  <a:pt x="1165" y="222"/>
                </a:lnTo>
                <a:lnTo>
                  <a:pt x="1164" y="221"/>
                </a:lnTo>
                <a:lnTo>
                  <a:pt x="1162" y="221"/>
                </a:lnTo>
                <a:lnTo>
                  <a:pt x="1162" y="219"/>
                </a:lnTo>
                <a:lnTo>
                  <a:pt x="1165" y="215"/>
                </a:lnTo>
                <a:lnTo>
                  <a:pt x="1165" y="214"/>
                </a:lnTo>
                <a:lnTo>
                  <a:pt x="1162" y="208"/>
                </a:lnTo>
                <a:lnTo>
                  <a:pt x="1158" y="209"/>
                </a:lnTo>
                <a:lnTo>
                  <a:pt x="1152" y="214"/>
                </a:lnTo>
                <a:lnTo>
                  <a:pt x="1149" y="219"/>
                </a:lnTo>
                <a:lnTo>
                  <a:pt x="1146" y="228"/>
                </a:lnTo>
                <a:lnTo>
                  <a:pt x="1145" y="240"/>
                </a:lnTo>
                <a:lnTo>
                  <a:pt x="1142" y="249"/>
                </a:lnTo>
                <a:lnTo>
                  <a:pt x="1132" y="254"/>
                </a:lnTo>
                <a:lnTo>
                  <a:pt x="1123" y="254"/>
                </a:lnTo>
                <a:lnTo>
                  <a:pt x="1119" y="255"/>
                </a:lnTo>
                <a:lnTo>
                  <a:pt x="1119" y="272"/>
                </a:lnTo>
                <a:lnTo>
                  <a:pt x="1118" y="292"/>
                </a:lnTo>
                <a:lnTo>
                  <a:pt x="1116" y="303"/>
                </a:lnTo>
                <a:lnTo>
                  <a:pt x="1114" y="307"/>
                </a:lnTo>
                <a:lnTo>
                  <a:pt x="1105" y="311"/>
                </a:lnTo>
                <a:lnTo>
                  <a:pt x="1083" y="329"/>
                </a:lnTo>
                <a:lnTo>
                  <a:pt x="1074" y="332"/>
                </a:lnTo>
                <a:lnTo>
                  <a:pt x="1066" y="329"/>
                </a:lnTo>
                <a:lnTo>
                  <a:pt x="1059" y="325"/>
                </a:lnTo>
                <a:lnTo>
                  <a:pt x="1051" y="324"/>
                </a:lnTo>
                <a:lnTo>
                  <a:pt x="1044" y="327"/>
                </a:lnTo>
                <a:lnTo>
                  <a:pt x="1048" y="334"/>
                </a:lnTo>
                <a:lnTo>
                  <a:pt x="1060" y="346"/>
                </a:lnTo>
                <a:lnTo>
                  <a:pt x="1067" y="355"/>
                </a:lnTo>
                <a:lnTo>
                  <a:pt x="1065" y="361"/>
                </a:lnTo>
                <a:lnTo>
                  <a:pt x="1059" y="361"/>
                </a:lnTo>
                <a:lnTo>
                  <a:pt x="1050" y="355"/>
                </a:lnTo>
                <a:lnTo>
                  <a:pt x="1045" y="357"/>
                </a:lnTo>
                <a:lnTo>
                  <a:pt x="1036" y="357"/>
                </a:lnTo>
                <a:lnTo>
                  <a:pt x="1032" y="359"/>
                </a:lnTo>
                <a:lnTo>
                  <a:pt x="1031" y="361"/>
                </a:lnTo>
                <a:lnTo>
                  <a:pt x="1029" y="375"/>
                </a:lnTo>
                <a:lnTo>
                  <a:pt x="1019" y="373"/>
                </a:lnTo>
                <a:lnTo>
                  <a:pt x="1011" y="364"/>
                </a:lnTo>
                <a:lnTo>
                  <a:pt x="1004" y="362"/>
                </a:lnTo>
                <a:lnTo>
                  <a:pt x="996" y="364"/>
                </a:lnTo>
                <a:lnTo>
                  <a:pt x="990" y="373"/>
                </a:lnTo>
                <a:lnTo>
                  <a:pt x="984" y="381"/>
                </a:lnTo>
                <a:lnTo>
                  <a:pt x="970" y="392"/>
                </a:lnTo>
                <a:lnTo>
                  <a:pt x="966" y="394"/>
                </a:lnTo>
                <a:lnTo>
                  <a:pt x="961" y="392"/>
                </a:lnTo>
                <a:lnTo>
                  <a:pt x="953" y="390"/>
                </a:lnTo>
                <a:lnTo>
                  <a:pt x="948" y="390"/>
                </a:lnTo>
                <a:lnTo>
                  <a:pt x="941" y="396"/>
                </a:lnTo>
                <a:lnTo>
                  <a:pt x="940" y="405"/>
                </a:lnTo>
                <a:lnTo>
                  <a:pt x="938" y="412"/>
                </a:lnTo>
                <a:lnTo>
                  <a:pt x="930" y="416"/>
                </a:lnTo>
                <a:lnTo>
                  <a:pt x="925" y="416"/>
                </a:lnTo>
                <a:lnTo>
                  <a:pt x="921" y="417"/>
                </a:lnTo>
                <a:lnTo>
                  <a:pt x="920" y="419"/>
                </a:lnTo>
                <a:lnTo>
                  <a:pt x="919" y="424"/>
                </a:lnTo>
                <a:lnTo>
                  <a:pt x="920" y="434"/>
                </a:lnTo>
                <a:lnTo>
                  <a:pt x="919" y="437"/>
                </a:lnTo>
                <a:lnTo>
                  <a:pt x="917" y="441"/>
                </a:lnTo>
                <a:lnTo>
                  <a:pt x="898" y="462"/>
                </a:lnTo>
                <a:lnTo>
                  <a:pt x="896" y="467"/>
                </a:lnTo>
                <a:lnTo>
                  <a:pt x="885" y="469"/>
                </a:lnTo>
                <a:lnTo>
                  <a:pt x="881" y="469"/>
                </a:lnTo>
                <a:lnTo>
                  <a:pt x="878" y="468"/>
                </a:lnTo>
                <a:lnTo>
                  <a:pt x="876" y="466"/>
                </a:lnTo>
                <a:lnTo>
                  <a:pt x="874" y="465"/>
                </a:lnTo>
                <a:lnTo>
                  <a:pt x="869" y="467"/>
                </a:lnTo>
                <a:lnTo>
                  <a:pt x="867" y="469"/>
                </a:lnTo>
                <a:lnTo>
                  <a:pt x="863" y="480"/>
                </a:lnTo>
                <a:lnTo>
                  <a:pt x="861" y="481"/>
                </a:lnTo>
                <a:lnTo>
                  <a:pt x="855" y="486"/>
                </a:lnTo>
                <a:lnTo>
                  <a:pt x="853" y="488"/>
                </a:lnTo>
                <a:lnTo>
                  <a:pt x="852" y="491"/>
                </a:lnTo>
                <a:lnTo>
                  <a:pt x="850" y="495"/>
                </a:lnTo>
                <a:lnTo>
                  <a:pt x="849" y="497"/>
                </a:lnTo>
                <a:lnTo>
                  <a:pt x="845" y="498"/>
                </a:lnTo>
                <a:lnTo>
                  <a:pt x="839" y="497"/>
                </a:lnTo>
                <a:lnTo>
                  <a:pt x="839" y="493"/>
                </a:lnTo>
                <a:lnTo>
                  <a:pt x="839" y="489"/>
                </a:lnTo>
                <a:lnTo>
                  <a:pt x="838" y="486"/>
                </a:lnTo>
                <a:lnTo>
                  <a:pt x="828" y="484"/>
                </a:lnTo>
                <a:lnTo>
                  <a:pt x="822" y="490"/>
                </a:lnTo>
                <a:lnTo>
                  <a:pt x="820" y="497"/>
                </a:lnTo>
                <a:lnTo>
                  <a:pt x="820" y="497"/>
                </a:lnTo>
                <a:lnTo>
                  <a:pt x="817" y="502"/>
                </a:lnTo>
                <a:lnTo>
                  <a:pt x="812" y="504"/>
                </a:lnTo>
                <a:lnTo>
                  <a:pt x="794" y="521"/>
                </a:lnTo>
                <a:lnTo>
                  <a:pt x="769" y="530"/>
                </a:lnTo>
                <a:lnTo>
                  <a:pt x="758" y="538"/>
                </a:lnTo>
                <a:lnTo>
                  <a:pt x="761" y="550"/>
                </a:lnTo>
                <a:lnTo>
                  <a:pt x="765" y="553"/>
                </a:lnTo>
                <a:lnTo>
                  <a:pt x="783" y="561"/>
                </a:lnTo>
                <a:lnTo>
                  <a:pt x="788" y="563"/>
                </a:lnTo>
                <a:lnTo>
                  <a:pt x="793" y="565"/>
                </a:lnTo>
                <a:lnTo>
                  <a:pt x="798" y="571"/>
                </a:lnTo>
                <a:lnTo>
                  <a:pt x="804" y="582"/>
                </a:lnTo>
                <a:lnTo>
                  <a:pt x="798" y="603"/>
                </a:lnTo>
                <a:lnTo>
                  <a:pt x="794" y="610"/>
                </a:lnTo>
                <a:lnTo>
                  <a:pt x="791" y="616"/>
                </a:lnTo>
                <a:lnTo>
                  <a:pt x="786" y="620"/>
                </a:lnTo>
                <a:lnTo>
                  <a:pt x="783" y="619"/>
                </a:lnTo>
                <a:lnTo>
                  <a:pt x="781" y="609"/>
                </a:lnTo>
                <a:lnTo>
                  <a:pt x="775" y="600"/>
                </a:lnTo>
                <a:lnTo>
                  <a:pt x="760" y="596"/>
                </a:lnTo>
                <a:lnTo>
                  <a:pt x="742" y="594"/>
                </a:lnTo>
                <a:lnTo>
                  <a:pt x="729" y="592"/>
                </a:lnTo>
                <a:lnTo>
                  <a:pt x="712" y="599"/>
                </a:lnTo>
                <a:lnTo>
                  <a:pt x="704" y="606"/>
                </a:lnTo>
                <a:lnTo>
                  <a:pt x="706" y="615"/>
                </a:lnTo>
                <a:lnTo>
                  <a:pt x="707" y="620"/>
                </a:lnTo>
                <a:lnTo>
                  <a:pt x="707" y="641"/>
                </a:lnTo>
                <a:lnTo>
                  <a:pt x="707" y="644"/>
                </a:lnTo>
                <a:lnTo>
                  <a:pt x="705" y="646"/>
                </a:lnTo>
                <a:lnTo>
                  <a:pt x="701" y="649"/>
                </a:lnTo>
                <a:lnTo>
                  <a:pt x="698" y="650"/>
                </a:lnTo>
                <a:lnTo>
                  <a:pt x="685" y="652"/>
                </a:lnTo>
                <a:lnTo>
                  <a:pt x="673" y="658"/>
                </a:lnTo>
                <a:lnTo>
                  <a:pt x="659" y="662"/>
                </a:lnTo>
                <a:lnTo>
                  <a:pt x="656" y="667"/>
                </a:lnTo>
                <a:lnTo>
                  <a:pt x="655" y="676"/>
                </a:lnTo>
                <a:lnTo>
                  <a:pt x="656" y="685"/>
                </a:lnTo>
                <a:lnTo>
                  <a:pt x="656" y="702"/>
                </a:lnTo>
                <a:lnTo>
                  <a:pt x="648" y="714"/>
                </a:lnTo>
                <a:lnTo>
                  <a:pt x="622" y="732"/>
                </a:lnTo>
                <a:lnTo>
                  <a:pt x="588" y="777"/>
                </a:lnTo>
                <a:lnTo>
                  <a:pt x="574" y="786"/>
                </a:lnTo>
                <a:lnTo>
                  <a:pt x="556" y="790"/>
                </a:lnTo>
                <a:lnTo>
                  <a:pt x="546" y="795"/>
                </a:lnTo>
                <a:lnTo>
                  <a:pt x="543" y="801"/>
                </a:lnTo>
                <a:lnTo>
                  <a:pt x="541" y="841"/>
                </a:lnTo>
                <a:lnTo>
                  <a:pt x="531" y="857"/>
                </a:lnTo>
                <a:lnTo>
                  <a:pt x="503" y="875"/>
                </a:lnTo>
                <a:lnTo>
                  <a:pt x="495" y="892"/>
                </a:lnTo>
                <a:lnTo>
                  <a:pt x="495" y="912"/>
                </a:lnTo>
                <a:lnTo>
                  <a:pt x="493" y="922"/>
                </a:lnTo>
                <a:lnTo>
                  <a:pt x="488" y="930"/>
                </a:lnTo>
                <a:lnTo>
                  <a:pt x="481" y="934"/>
                </a:lnTo>
                <a:lnTo>
                  <a:pt x="453" y="941"/>
                </a:lnTo>
                <a:lnTo>
                  <a:pt x="438" y="948"/>
                </a:lnTo>
                <a:lnTo>
                  <a:pt x="424" y="959"/>
                </a:lnTo>
                <a:lnTo>
                  <a:pt x="410" y="973"/>
                </a:lnTo>
                <a:lnTo>
                  <a:pt x="400" y="989"/>
                </a:lnTo>
                <a:lnTo>
                  <a:pt x="396" y="995"/>
                </a:lnTo>
                <a:lnTo>
                  <a:pt x="394" y="1002"/>
                </a:lnTo>
                <a:lnTo>
                  <a:pt x="394" y="1009"/>
                </a:lnTo>
                <a:lnTo>
                  <a:pt x="396" y="1015"/>
                </a:lnTo>
                <a:lnTo>
                  <a:pt x="393" y="1024"/>
                </a:lnTo>
                <a:lnTo>
                  <a:pt x="386" y="1044"/>
                </a:lnTo>
                <a:lnTo>
                  <a:pt x="381" y="1052"/>
                </a:lnTo>
                <a:lnTo>
                  <a:pt x="374" y="1059"/>
                </a:lnTo>
                <a:lnTo>
                  <a:pt x="368" y="1063"/>
                </a:lnTo>
                <a:lnTo>
                  <a:pt x="354" y="1070"/>
                </a:lnTo>
                <a:lnTo>
                  <a:pt x="350" y="1072"/>
                </a:lnTo>
                <a:lnTo>
                  <a:pt x="347" y="1075"/>
                </a:lnTo>
                <a:lnTo>
                  <a:pt x="345" y="1079"/>
                </a:lnTo>
                <a:lnTo>
                  <a:pt x="343" y="1084"/>
                </a:lnTo>
                <a:lnTo>
                  <a:pt x="341" y="1088"/>
                </a:lnTo>
                <a:lnTo>
                  <a:pt x="343" y="1093"/>
                </a:lnTo>
                <a:lnTo>
                  <a:pt x="341" y="1098"/>
                </a:lnTo>
                <a:lnTo>
                  <a:pt x="334" y="1101"/>
                </a:lnTo>
                <a:lnTo>
                  <a:pt x="332" y="1107"/>
                </a:lnTo>
                <a:lnTo>
                  <a:pt x="330" y="1113"/>
                </a:lnTo>
                <a:lnTo>
                  <a:pt x="329" y="1117"/>
                </a:lnTo>
                <a:lnTo>
                  <a:pt x="326" y="1121"/>
                </a:lnTo>
                <a:lnTo>
                  <a:pt x="295" y="1149"/>
                </a:lnTo>
                <a:lnTo>
                  <a:pt x="291" y="1156"/>
                </a:lnTo>
                <a:lnTo>
                  <a:pt x="288" y="1160"/>
                </a:lnTo>
                <a:lnTo>
                  <a:pt x="273" y="1173"/>
                </a:lnTo>
                <a:lnTo>
                  <a:pt x="267" y="1180"/>
                </a:lnTo>
                <a:lnTo>
                  <a:pt x="261" y="1197"/>
                </a:lnTo>
                <a:lnTo>
                  <a:pt x="248" y="1209"/>
                </a:lnTo>
                <a:lnTo>
                  <a:pt x="247" y="1214"/>
                </a:lnTo>
                <a:lnTo>
                  <a:pt x="244" y="1219"/>
                </a:lnTo>
                <a:lnTo>
                  <a:pt x="213" y="1251"/>
                </a:lnTo>
                <a:lnTo>
                  <a:pt x="205" y="1258"/>
                </a:lnTo>
                <a:lnTo>
                  <a:pt x="197" y="1261"/>
                </a:lnTo>
                <a:lnTo>
                  <a:pt x="180" y="1262"/>
                </a:lnTo>
                <a:lnTo>
                  <a:pt x="162" y="1264"/>
                </a:lnTo>
                <a:lnTo>
                  <a:pt x="144" y="1271"/>
                </a:lnTo>
                <a:lnTo>
                  <a:pt x="132" y="1282"/>
                </a:lnTo>
                <a:lnTo>
                  <a:pt x="125" y="1297"/>
                </a:lnTo>
                <a:lnTo>
                  <a:pt x="120" y="1353"/>
                </a:lnTo>
                <a:lnTo>
                  <a:pt x="118" y="1360"/>
                </a:lnTo>
                <a:lnTo>
                  <a:pt x="83" y="1388"/>
                </a:lnTo>
                <a:lnTo>
                  <a:pt x="43" y="1438"/>
                </a:lnTo>
                <a:lnTo>
                  <a:pt x="26" y="1449"/>
                </a:lnTo>
                <a:lnTo>
                  <a:pt x="18" y="1453"/>
                </a:lnTo>
                <a:lnTo>
                  <a:pt x="0" y="1455"/>
                </a:lnTo>
                <a:lnTo>
                  <a:pt x="11" y="1466"/>
                </a:lnTo>
                <a:lnTo>
                  <a:pt x="18" y="1490"/>
                </a:lnTo>
                <a:lnTo>
                  <a:pt x="32" y="1500"/>
                </a:lnTo>
                <a:lnTo>
                  <a:pt x="41" y="1501"/>
                </a:lnTo>
                <a:lnTo>
                  <a:pt x="60" y="1497"/>
                </a:lnTo>
                <a:lnTo>
                  <a:pt x="69" y="1497"/>
                </a:lnTo>
                <a:lnTo>
                  <a:pt x="75" y="1500"/>
                </a:lnTo>
                <a:lnTo>
                  <a:pt x="81" y="1509"/>
                </a:lnTo>
                <a:lnTo>
                  <a:pt x="88" y="1511"/>
                </a:lnTo>
                <a:lnTo>
                  <a:pt x="91" y="1509"/>
                </a:lnTo>
                <a:lnTo>
                  <a:pt x="102" y="1501"/>
                </a:lnTo>
                <a:lnTo>
                  <a:pt x="106" y="1498"/>
                </a:lnTo>
                <a:lnTo>
                  <a:pt x="114" y="1498"/>
                </a:lnTo>
                <a:lnTo>
                  <a:pt x="119" y="1502"/>
                </a:lnTo>
                <a:lnTo>
                  <a:pt x="124" y="1505"/>
                </a:lnTo>
                <a:lnTo>
                  <a:pt x="130" y="1508"/>
                </a:lnTo>
                <a:lnTo>
                  <a:pt x="133" y="1507"/>
                </a:lnTo>
                <a:lnTo>
                  <a:pt x="139" y="1501"/>
                </a:lnTo>
                <a:lnTo>
                  <a:pt x="141" y="1500"/>
                </a:lnTo>
                <a:lnTo>
                  <a:pt x="144" y="1501"/>
                </a:lnTo>
                <a:lnTo>
                  <a:pt x="149" y="1507"/>
                </a:lnTo>
                <a:lnTo>
                  <a:pt x="152" y="1508"/>
                </a:lnTo>
                <a:lnTo>
                  <a:pt x="164" y="1505"/>
                </a:lnTo>
                <a:lnTo>
                  <a:pt x="176" y="1496"/>
                </a:lnTo>
                <a:lnTo>
                  <a:pt x="184" y="1482"/>
                </a:lnTo>
                <a:lnTo>
                  <a:pt x="187" y="1468"/>
                </a:lnTo>
                <a:lnTo>
                  <a:pt x="190" y="1455"/>
                </a:lnTo>
                <a:lnTo>
                  <a:pt x="199" y="1440"/>
                </a:lnTo>
                <a:lnTo>
                  <a:pt x="210" y="1426"/>
                </a:lnTo>
                <a:lnTo>
                  <a:pt x="220" y="1419"/>
                </a:lnTo>
                <a:lnTo>
                  <a:pt x="225" y="1419"/>
                </a:lnTo>
                <a:lnTo>
                  <a:pt x="232" y="1424"/>
                </a:lnTo>
                <a:lnTo>
                  <a:pt x="237" y="1424"/>
                </a:lnTo>
                <a:lnTo>
                  <a:pt x="245" y="1419"/>
                </a:lnTo>
                <a:lnTo>
                  <a:pt x="247" y="1418"/>
                </a:lnTo>
                <a:lnTo>
                  <a:pt x="262" y="1416"/>
                </a:lnTo>
                <a:lnTo>
                  <a:pt x="270" y="1415"/>
                </a:lnTo>
                <a:lnTo>
                  <a:pt x="291" y="1420"/>
                </a:lnTo>
                <a:lnTo>
                  <a:pt x="307" y="1418"/>
                </a:lnTo>
                <a:lnTo>
                  <a:pt x="322" y="1417"/>
                </a:lnTo>
                <a:lnTo>
                  <a:pt x="337" y="1427"/>
                </a:lnTo>
                <a:lnTo>
                  <a:pt x="345" y="1440"/>
                </a:lnTo>
                <a:lnTo>
                  <a:pt x="348" y="1446"/>
                </a:lnTo>
                <a:lnTo>
                  <a:pt x="374" y="1463"/>
                </a:lnTo>
                <a:lnTo>
                  <a:pt x="387" y="1469"/>
                </a:lnTo>
                <a:lnTo>
                  <a:pt x="394" y="1474"/>
                </a:lnTo>
                <a:lnTo>
                  <a:pt x="400" y="1480"/>
                </a:lnTo>
                <a:lnTo>
                  <a:pt x="404" y="1487"/>
                </a:lnTo>
                <a:lnTo>
                  <a:pt x="406" y="1496"/>
                </a:lnTo>
                <a:lnTo>
                  <a:pt x="404" y="1501"/>
                </a:lnTo>
                <a:lnTo>
                  <a:pt x="404" y="1504"/>
                </a:lnTo>
                <a:lnTo>
                  <a:pt x="411" y="1508"/>
                </a:lnTo>
                <a:lnTo>
                  <a:pt x="415" y="1509"/>
                </a:lnTo>
                <a:lnTo>
                  <a:pt x="420" y="1509"/>
                </a:lnTo>
                <a:lnTo>
                  <a:pt x="423" y="1510"/>
                </a:lnTo>
                <a:lnTo>
                  <a:pt x="428" y="1512"/>
                </a:lnTo>
                <a:lnTo>
                  <a:pt x="430" y="1515"/>
                </a:lnTo>
                <a:lnTo>
                  <a:pt x="433" y="1522"/>
                </a:lnTo>
                <a:lnTo>
                  <a:pt x="449" y="1539"/>
                </a:lnTo>
                <a:lnTo>
                  <a:pt x="453" y="1543"/>
                </a:lnTo>
                <a:lnTo>
                  <a:pt x="460" y="1550"/>
                </a:lnTo>
                <a:lnTo>
                  <a:pt x="482" y="1564"/>
                </a:lnTo>
                <a:lnTo>
                  <a:pt x="489" y="1571"/>
                </a:lnTo>
                <a:lnTo>
                  <a:pt x="500" y="1587"/>
                </a:lnTo>
                <a:lnTo>
                  <a:pt x="506" y="1595"/>
                </a:lnTo>
                <a:lnTo>
                  <a:pt x="512" y="1600"/>
                </a:lnTo>
                <a:lnTo>
                  <a:pt x="530" y="1610"/>
                </a:lnTo>
                <a:lnTo>
                  <a:pt x="555" y="1631"/>
                </a:lnTo>
                <a:lnTo>
                  <a:pt x="567" y="1638"/>
                </a:lnTo>
                <a:lnTo>
                  <a:pt x="576" y="1645"/>
                </a:lnTo>
                <a:lnTo>
                  <a:pt x="590" y="1662"/>
                </a:lnTo>
                <a:lnTo>
                  <a:pt x="592" y="1666"/>
                </a:lnTo>
                <a:lnTo>
                  <a:pt x="593" y="1672"/>
                </a:lnTo>
                <a:lnTo>
                  <a:pt x="594" y="1677"/>
                </a:lnTo>
                <a:lnTo>
                  <a:pt x="599" y="1680"/>
                </a:lnTo>
                <a:lnTo>
                  <a:pt x="607" y="1685"/>
                </a:lnTo>
                <a:lnTo>
                  <a:pt x="610" y="1688"/>
                </a:lnTo>
                <a:lnTo>
                  <a:pt x="613" y="1693"/>
                </a:lnTo>
                <a:lnTo>
                  <a:pt x="627" y="1720"/>
                </a:lnTo>
                <a:lnTo>
                  <a:pt x="633" y="1727"/>
                </a:lnTo>
                <a:lnTo>
                  <a:pt x="661" y="1749"/>
                </a:lnTo>
                <a:lnTo>
                  <a:pt x="666" y="1762"/>
                </a:lnTo>
                <a:lnTo>
                  <a:pt x="670" y="1777"/>
                </a:lnTo>
                <a:lnTo>
                  <a:pt x="668" y="1791"/>
                </a:lnTo>
                <a:lnTo>
                  <a:pt x="661" y="1804"/>
                </a:lnTo>
                <a:lnTo>
                  <a:pt x="658" y="1814"/>
                </a:lnTo>
                <a:lnTo>
                  <a:pt x="658" y="1846"/>
                </a:lnTo>
                <a:lnTo>
                  <a:pt x="656" y="1868"/>
                </a:lnTo>
                <a:lnTo>
                  <a:pt x="656" y="1878"/>
                </a:lnTo>
                <a:lnTo>
                  <a:pt x="658" y="1882"/>
                </a:lnTo>
                <a:lnTo>
                  <a:pt x="661" y="1885"/>
                </a:lnTo>
                <a:lnTo>
                  <a:pt x="661" y="1885"/>
                </a:lnTo>
                <a:lnTo>
                  <a:pt x="671" y="1883"/>
                </a:lnTo>
                <a:lnTo>
                  <a:pt x="698" y="1885"/>
                </a:lnTo>
                <a:lnTo>
                  <a:pt x="711" y="1883"/>
                </a:lnTo>
                <a:lnTo>
                  <a:pt x="721" y="1883"/>
                </a:lnTo>
                <a:lnTo>
                  <a:pt x="725" y="1882"/>
                </a:lnTo>
                <a:lnTo>
                  <a:pt x="728" y="1878"/>
                </a:lnTo>
                <a:lnTo>
                  <a:pt x="730" y="1876"/>
                </a:lnTo>
                <a:lnTo>
                  <a:pt x="732" y="1874"/>
                </a:lnTo>
                <a:lnTo>
                  <a:pt x="734" y="1870"/>
                </a:lnTo>
                <a:lnTo>
                  <a:pt x="756" y="1855"/>
                </a:lnTo>
                <a:lnTo>
                  <a:pt x="762" y="1849"/>
                </a:lnTo>
                <a:lnTo>
                  <a:pt x="765" y="1842"/>
                </a:lnTo>
                <a:lnTo>
                  <a:pt x="770" y="1826"/>
                </a:lnTo>
                <a:lnTo>
                  <a:pt x="776" y="1819"/>
                </a:lnTo>
                <a:lnTo>
                  <a:pt x="783" y="1819"/>
                </a:lnTo>
                <a:lnTo>
                  <a:pt x="793" y="1821"/>
                </a:lnTo>
                <a:lnTo>
                  <a:pt x="803" y="1821"/>
                </a:lnTo>
                <a:lnTo>
                  <a:pt x="808" y="1817"/>
                </a:lnTo>
                <a:lnTo>
                  <a:pt x="808" y="1807"/>
                </a:lnTo>
                <a:lnTo>
                  <a:pt x="807" y="1787"/>
                </a:lnTo>
                <a:lnTo>
                  <a:pt x="810" y="1779"/>
                </a:lnTo>
                <a:lnTo>
                  <a:pt x="815" y="1772"/>
                </a:lnTo>
                <a:lnTo>
                  <a:pt x="825" y="1771"/>
                </a:lnTo>
                <a:lnTo>
                  <a:pt x="833" y="1773"/>
                </a:lnTo>
                <a:lnTo>
                  <a:pt x="845" y="1786"/>
                </a:lnTo>
                <a:lnTo>
                  <a:pt x="860" y="1796"/>
                </a:lnTo>
                <a:lnTo>
                  <a:pt x="867" y="1800"/>
                </a:lnTo>
                <a:lnTo>
                  <a:pt x="876" y="1812"/>
                </a:lnTo>
                <a:lnTo>
                  <a:pt x="895" y="1829"/>
                </a:lnTo>
                <a:lnTo>
                  <a:pt x="925" y="1863"/>
                </a:lnTo>
                <a:lnTo>
                  <a:pt x="931" y="1873"/>
                </a:lnTo>
                <a:lnTo>
                  <a:pt x="933" y="1881"/>
                </a:lnTo>
                <a:lnTo>
                  <a:pt x="935" y="1898"/>
                </a:lnTo>
                <a:lnTo>
                  <a:pt x="938" y="1906"/>
                </a:lnTo>
                <a:lnTo>
                  <a:pt x="942" y="1910"/>
                </a:lnTo>
                <a:lnTo>
                  <a:pt x="956" y="1919"/>
                </a:lnTo>
                <a:lnTo>
                  <a:pt x="961" y="1927"/>
                </a:lnTo>
                <a:lnTo>
                  <a:pt x="967" y="1947"/>
                </a:lnTo>
                <a:lnTo>
                  <a:pt x="970" y="1955"/>
                </a:lnTo>
                <a:lnTo>
                  <a:pt x="976" y="1963"/>
                </a:lnTo>
                <a:lnTo>
                  <a:pt x="983" y="1967"/>
                </a:lnTo>
                <a:lnTo>
                  <a:pt x="999" y="1974"/>
                </a:lnTo>
                <a:lnTo>
                  <a:pt x="1008" y="1979"/>
                </a:lnTo>
                <a:lnTo>
                  <a:pt x="1026" y="1996"/>
                </a:lnTo>
                <a:lnTo>
                  <a:pt x="1036" y="2002"/>
                </a:lnTo>
                <a:lnTo>
                  <a:pt x="1041" y="2003"/>
                </a:lnTo>
                <a:lnTo>
                  <a:pt x="1047" y="2000"/>
                </a:lnTo>
                <a:lnTo>
                  <a:pt x="1052" y="1991"/>
                </a:lnTo>
                <a:lnTo>
                  <a:pt x="1060" y="1976"/>
                </a:lnTo>
                <a:lnTo>
                  <a:pt x="1065" y="1975"/>
                </a:lnTo>
                <a:lnTo>
                  <a:pt x="1073" y="1983"/>
                </a:lnTo>
                <a:lnTo>
                  <a:pt x="1079" y="1995"/>
                </a:lnTo>
                <a:lnTo>
                  <a:pt x="1090" y="2009"/>
                </a:lnTo>
                <a:lnTo>
                  <a:pt x="1102" y="2022"/>
                </a:lnTo>
                <a:lnTo>
                  <a:pt x="1118" y="2029"/>
                </a:lnTo>
                <a:lnTo>
                  <a:pt x="1124" y="2035"/>
                </a:lnTo>
                <a:lnTo>
                  <a:pt x="1129" y="2040"/>
                </a:lnTo>
                <a:lnTo>
                  <a:pt x="1133" y="2046"/>
                </a:lnTo>
                <a:lnTo>
                  <a:pt x="1139" y="2050"/>
                </a:lnTo>
                <a:lnTo>
                  <a:pt x="1152" y="2054"/>
                </a:lnTo>
                <a:lnTo>
                  <a:pt x="1220" y="2065"/>
                </a:lnTo>
                <a:lnTo>
                  <a:pt x="1235" y="2065"/>
                </a:lnTo>
                <a:lnTo>
                  <a:pt x="1241" y="2066"/>
                </a:lnTo>
                <a:lnTo>
                  <a:pt x="1245" y="2072"/>
                </a:lnTo>
                <a:lnTo>
                  <a:pt x="1253" y="2087"/>
                </a:lnTo>
                <a:lnTo>
                  <a:pt x="1258" y="2094"/>
                </a:lnTo>
                <a:lnTo>
                  <a:pt x="1279" y="2111"/>
                </a:lnTo>
                <a:lnTo>
                  <a:pt x="1286" y="2117"/>
                </a:lnTo>
                <a:lnTo>
                  <a:pt x="1291" y="2127"/>
                </a:lnTo>
                <a:lnTo>
                  <a:pt x="1292" y="2135"/>
                </a:lnTo>
                <a:lnTo>
                  <a:pt x="1293" y="2155"/>
                </a:lnTo>
                <a:lnTo>
                  <a:pt x="1296" y="2165"/>
                </a:lnTo>
                <a:lnTo>
                  <a:pt x="1299" y="2169"/>
                </a:lnTo>
                <a:lnTo>
                  <a:pt x="1309" y="2179"/>
                </a:lnTo>
                <a:lnTo>
                  <a:pt x="1323" y="2190"/>
                </a:lnTo>
                <a:lnTo>
                  <a:pt x="1336" y="2201"/>
                </a:lnTo>
                <a:lnTo>
                  <a:pt x="1349" y="2216"/>
                </a:lnTo>
                <a:lnTo>
                  <a:pt x="1377" y="2242"/>
                </a:lnTo>
                <a:lnTo>
                  <a:pt x="1400" y="2258"/>
                </a:lnTo>
                <a:lnTo>
                  <a:pt x="1420" y="2277"/>
                </a:lnTo>
                <a:lnTo>
                  <a:pt x="1429" y="2284"/>
                </a:lnTo>
                <a:lnTo>
                  <a:pt x="1434" y="2284"/>
                </a:lnTo>
                <a:lnTo>
                  <a:pt x="1438" y="2278"/>
                </a:lnTo>
                <a:lnTo>
                  <a:pt x="1445" y="2271"/>
                </a:lnTo>
                <a:lnTo>
                  <a:pt x="1454" y="2269"/>
                </a:lnTo>
                <a:lnTo>
                  <a:pt x="1462" y="2269"/>
                </a:lnTo>
                <a:lnTo>
                  <a:pt x="1469" y="2272"/>
                </a:lnTo>
                <a:lnTo>
                  <a:pt x="1476" y="2278"/>
                </a:lnTo>
                <a:lnTo>
                  <a:pt x="1479" y="2282"/>
                </a:lnTo>
                <a:lnTo>
                  <a:pt x="1483" y="2289"/>
                </a:lnTo>
                <a:lnTo>
                  <a:pt x="1486" y="2292"/>
                </a:lnTo>
                <a:lnTo>
                  <a:pt x="1490" y="2293"/>
                </a:lnTo>
                <a:lnTo>
                  <a:pt x="1504" y="2294"/>
                </a:lnTo>
                <a:lnTo>
                  <a:pt x="1511" y="2297"/>
                </a:lnTo>
                <a:lnTo>
                  <a:pt x="1517" y="2299"/>
                </a:lnTo>
                <a:lnTo>
                  <a:pt x="1528" y="2307"/>
                </a:lnTo>
                <a:lnTo>
                  <a:pt x="1533" y="2313"/>
                </a:lnTo>
                <a:lnTo>
                  <a:pt x="1535" y="2318"/>
                </a:lnTo>
                <a:lnTo>
                  <a:pt x="1536" y="2322"/>
                </a:lnTo>
                <a:lnTo>
                  <a:pt x="1539" y="2328"/>
                </a:lnTo>
                <a:lnTo>
                  <a:pt x="1543" y="2333"/>
                </a:lnTo>
                <a:lnTo>
                  <a:pt x="1548" y="2338"/>
                </a:lnTo>
                <a:lnTo>
                  <a:pt x="1560" y="2345"/>
                </a:lnTo>
                <a:lnTo>
                  <a:pt x="1584" y="2350"/>
                </a:lnTo>
                <a:lnTo>
                  <a:pt x="1590" y="2354"/>
                </a:lnTo>
                <a:lnTo>
                  <a:pt x="1592" y="2361"/>
                </a:lnTo>
                <a:lnTo>
                  <a:pt x="1593" y="2378"/>
                </a:lnTo>
                <a:lnTo>
                  <a:pt x="1605" y="2406"/>
                </a:lnTo>
                <a:lnTo>
                  <a:pt x="1626" y="2438"/>
                </a:lnTo>
                <a:lnTo>
                  <a:pt x="1631" y="2451"/>
                </a:lnTo>
                <a:lnTo>
                  <a:pt x="1633" y="2467"/>
                </a:lnTo>
                <a:lnTo>
                  <a:pt x="1634" y="2491"/>
                </a:lnTo>
                <a:lnTo>
                  <a:pt x="1636" y="2500"/>
                </a:lnTo>
                <a:lnTo>
                  <a:pt x="1640" y="2507"/>
                </a:lnTo>
                <a:lnTo>
                  <a:pt x="1650" y="2516"/>
                </a:lnTo>
                <a:lnTo>
                  <a:pt x="1655" y="2522"/>
                </a:lnTo>
                <a:lnTo>
                  <a:pt x="1662" y="2535"/>
                </a:lnTo>
                <a:lnTo>
                  <a:pt x="1670" y="2546"/>
                </a:lnTo>
                <a:lnTo>
                  <a:pt x="1681" y="2555"/>
                </a:lnTo>
                <a:lnTo>
                  <a:pt x="1706" y="2574"/>
                </a:lnTo>
                <a:lnTo>
                  <a:pt x="1731" y="2602"/>
                </a:lnTo>
                <a:lnTo>
                  <a:pt x="1754" y="2609"/>
                </a:lnTo>
                <a:lnTo>
                  <a:pt x="1772" y="2621"/>
                </a:lnTo>
                <a:lnTo>
                  <a:pt x="1779" y="2623"/>
                </a:lnTo>
                <a:lnTo>
                  <a:pt x="1793" y="2623"/>
                </a:lnTo>
                <a:lnTo>
                  <a:pt x="1805" y="2631"/>
                </a:lnTo>
                <a:lnTo>
                  <a:pt x="1819" y="2637"/>
                </a:lnTo>
                <a:lnTo>
                  <a:pt x="1825" y="2642"/>
                </a:lnTo>
                <a:lnTo>
                  <a:pt x="1853" y="2672"/>
                </a:lnTo>
                <a:lnTo>
                  <a:pt x="1857" y="2679"/>
                </a:lnTo>
                <a:lnTo>
                  <a:pt x="1855" y="2687"/>
                </a:lnTo>
                <a:lnTo>
                  <a:pt x="1850" y="2694"/>
                </a:lnTo>
                <a:lnTo>
                  <a:pt x="1834" y="2706"/>
                </a:lnTo>
                <a:lnTo>
                  <a:pt x="1826" y="2716"/>
                </a:lnTo>
                <a:lnTo>
                  <a:pt x="1818" y="2728"/>
                </a:lnTo>
                <a:lnTo>
                  <a:pt x="1790" y="2748"/>
                </a:lnTo>
                <a:lnTo>
                  <a:pt x="1779" y="2761"/>
                </a:lnTo>
                <a:lnTo>
                  <a:pt x="1775" y="2769"/>
                </a:lnTo>
                <a:lnTo>
                  <a:pt x="1775" y="2787"/>
                </a:lnTo>
                <a:lnTo>
                  <a:pt x="1772" y="2797"/>
                </a:lnTo>
                <a:lnTo>
                  <a:pt x="1767" y="2801"/>
                </a:lnTo>
                <a:lnTo>
                  <a:pt x="1717" y="2835"/>
                </a:lnTo>
                <a:lnTo>
                  <a:pt x="1703" y="2848"/>
                </a:lnTo>
                <a:lnTo>
                  <a:pt x="1691" y="2863"/>
                </a:lnTo>
                <a:lnTo>
                  <a:pt x="1691" y="2863"/>
                </a:lnTo>
                <a:lnTo>
                  <a:pt x="1691" y="2863"/>
                </a:lnTo>
                <a:lnTo>
                  <a:pt x="1688" y="2876"/>
                </a:lnTo>
                <a:lnTo>
                  <a:pt x="1681" y="2898"/>
                </a:lnTo>
                <a:lnTo>
                  <a:pt x="1681" y="2934"/>
                </a:lnTo>
                <a:lnTo>
                  <a:pt x="1690" y="3009"/>
                </a:lnTo>
                <a:lnTo>
                  <a:pt x="1681" y="3089"/>
                </a:lnTo>
                <a:lnTo>
                  <a:pt x="1680" y="3134"/>
                </a:lnTo>
                <a:lnTo>
                  <a:pt x="1691" y="3155"/>
                </a:lnTo>
                <a:lnTo>
                  <a:pt x="1699" y="3155"/>
                </a:lnTo>
                <a:lnTo>
                  <a:pt x="1708" y="3152"/>
                </a:lnTo>
                <a:lnTo>
                  <a:pt x="1713" y="3152"/>
                </a:lnTo>
                <a:lnTo>
                  <a:pt x="1720" y="3158"/>
                </a:lnTo>
                <a:lnTo>
                  <a:pt x="1725" y="3165"/>
                </a:lnTo>
                <a:lnTo>
                  <a:pt x="1727" y="3174"/>
                </a:lnTo>
                <a:lnTo>
                  <a:pt x="1733" y="3180"/>
                </a:lnTo>
                <a:lnTo>
                  <a:pt x="1746" y="3179"/>
                </a:lnTo>
                <a:lnTo>
                  <a:pt x="1746" y="3179"/>
                </a:lnTo>
                <a:lnTo>
                  <a:pt x="1793" y="3148"/>
                </a:lnTo>
                <a:lnTo>
                  <a:pt x="1822" y="3120"/>
                </a:lnTo>
                <a:lnTo>
                  <a:pt x="1865" y="3074"/>
                </a:lnTo>
                <a:lnTo>
                  <a:pt x="1935" y="3012"/>
                </a:lnTo>
                <a:lnTo>
                  <a:pt x="1977" y="2973"/>
                </a:lnTo>
                <a:lnTo>
                  <a:pt x="2008" y="2937"/>
                </a:lnTo>
                <a:lnTo>
                  <a:pt x="2049" y="2882"/>
                </a:lnTo>
                <a:lnTo>
                  <a:pt x="2058" y="2864"/>
                </a:lnTo>
                <a:lnTo>
                  <a:pt x="2121" y="2717"/>
                </a:lnTo>
                <a:lnTo>
                  <a:pt x="2131" y="2662"/>
                </a:lnTo>
                <a:lnTo>
                  <a:pt x="2159" y="2569"/>
                </a:lnTo>
                <a:lnTo>
                  <a:pt x="2211" y="2465"/>
                </a:lnTo>
                <a:lnTo>
                  <a:pt x="2220" y="2449"/>
                </a:lnTo>
                <a:lnTo>
                  <a:pt x="2262" y="2413"/>
                </a:lnTo>
                <a:lnTo>
                  <a:pt x="2277" y="2407"/>
                </a:lnTo>
                <a:lnTo>
                  <a:pt x="2277" y="2402"/>
                </a:lnTo>
                <a:lnTo>
                  <a:pt x="2272" y="2387"/>
                </a:lnTo>
                <a:lnTo>
                  <a:pt x="2273" y="2380"/>
                </a:lnTo>
                <a:lnTo>
                  <a:pt x="2279" y="2360"/>
                </a:lnTo>
                <a:lnTo>
                  <a:pt x="2272" y="2366"/>
                </a:lnTo>
                <a:lnTo>
                  <a:pt x="2257" y="2385"/>
                </a:lnTo>
                <a:lnTo>
                  <a:pt x="2250" y="2387"/>
                </a:lnTo>
                <a:lnTo>
                  <a:pt x="2246" y="2376"/>
                </a:lnTo>
                <a:lnTo>
                  <a:pt x="2254" y="2366"/>
                </a:lnTo>
                <a:lnTo>
                  <a:pt x="2275" y="2352"/>
                </a:lnTo>
                <a:lnTo>
                  <a:pt x="2282" y="2346"/>
                </a:lnTo>
                <a:lnTo>
                  <a:pt x="2282" y="2343"/>
                </a:lnTo>
                <a:lnTo>
                  <a:pt x="2276" y="2340"/>
                </a:lnTo>
                <a:lnTo>
                  <a:pt x="2270" y="2340"/>
                </a:lnTo>
                <a:lnTo>
                  <a:pt x="2263" y="2342"/>
                </a:lnTo>
                <a:lnTo>
                  <a:pt x="2258" y="2346"/>
                </a:lnTo>
                <a:lnTo>
                  <a:pt x="2256" y="2352"/>
                </a:lnTo>
                <a:lnTo>
                  <a:pt x="2251" y="2359"/>
                </a:lnTo>
                <a:lnTo>
                  <a:pt x="2240" y="2366"/>
                </a:lnTo>
                <a:lnTo>
                  <a:pt x="2227" y="2369"/>
                </a:lnTo>
                <a:lnTo>
                  <a:pt x="2216" y="2367"/>
                </a:lnTo>
                <a:lnTo>
                  <a:pt x="2227" y="2361"/>
                </a:lnTo>
                <a:lnTo>
                  <a:pt x="2228" y="2355"/>
                </a:lnTo>
                <a:lnTo>
                  <a:pt x="2220" y="2352"/>
                </a:lnTo>
                <a:lnTo>
                  <a:pt x="2208" y="2354"/>
                </a:lnTo>
                <a:lnTo>
                  <a:pt x="2211" y="2346"/>
                </a:lnTo>
                <a:lnTo>
                  <a:pt x="2213" y="2336"/>
                </a:lnTo>
                <a:lnTo>
                  <a:pt x="2213" y="2319"/>
                </a:lnTo>
                <a:lnTo>
                  <a:pt x="2216" y="2311"/>
                </a:lnTo>
                <a:lnTo>
                  <a:pt x="2225" y="2307"/>
                </a:lnTo>
                <a:lnTo>
                  <a:pt x="2234" y="2304"/>
                </a:lnTo>
                <a:lnTo>
                  <a:pt x="2241" y="2299"/>
                </a:lnTo>
                <a:lnTo>
                  <a:pt x="2244" y="2297"/>
                </a:lnTo>
                <a:lnTo>
                  <a:pt x="2254" y="2299"/>
                </a:lnTo>
                <a:lnTo>
                  <a:pt x="2257" y="2299"/>
                </a:lnTo>
                <a:lnTo>
                  <a:pt x="2260" y="2294"/>
                </a:lnTo>
                <a:lnTo>
                  <a:pt x="2258" y="2290"/>
                </a:lnTo>
                <a:lnTo>
                  <a:pt x="2256" y="2286"/>
                </a:lnTo>
                <a:lnTo>
                  <a:pt x="2254" y="2284"/>
                </a:lnTo>
                <a:lnTo>
                  <a:pt x="2250" y="2283"/>
                </a:lnTo>
                <a:lnTo>
                  <a:pt x="2241" y="2280"/>
                </a:lnTo>
                <a:lnTo>
                  <a:pt x="2239" y="2279"/>
                </a:lnTo>
                <a:lnTo>
                  <a:pt x="2237" y="2277"/>
                </a:lnTo>
                <a:lnTo>
                  <a:pt x="2228" y="2264"/>
                </a:lnTo>
                <a:lnTo>
                  <a:pt x="2218" y="2269"/>
                </a:lnTo>
                <a:lnTo>
                  <a:pt x="2212" y="2261"/>
                </a:lnTo>
                <a:lnTo>
                  <a:pt x="2213" y="2250"/>
                </a:lnTo>
                <a:lnTo>
                  <a:pt x="2222" y="2250"/>
                </a:lnTo>
                <a:lnTo>
                  <a:pt x="2222" y="2244"/>
                </a:lnTo>
                <a:lnTo>
                  <a:pt x="2225" y="2240"/>
                </a:lnTo>
                <a:lnTo>
                  <a:pt x="2227" y="2235"/>
                </a:lnTo>
                <a:lnTo>
                  <a:pt x="2228" y="2230"/>
                </a:lnTo>
                <a:lnTo>
                  <a:pt x="2227" y="2228"/>
                </a:lnTo>
                <a:lnTo>
                  <a:pt x="2223" y="2219"/>
                </a:lnTo>
                <a:lnTo>
                  <a:pt x="2222" y="2213"/>
                </a:lnTo>
                <a:lnTo>
                  <a:pt x="2225" y="2202"/>
                </a:lnTo>
                <a:lnTo>
                  <a:pt x="2230" y="2195"/>
                </a:lnTo>
                <a:lnTo>
                  <a:pt x="2275" y="2178"/>
                </a:lnTo>
                <a:lnTo>
                  <a:pt x="2283" y="2173"/>
                </a:lnTo>
                <a:lnTo>
                  <a:pt x="2289" y="2166"/>
                </a:lnTo>
                <a:lnTo>
                  <a:pt x="2294" y="2156"/>
                </a:lnTo>
                <a:lnTo>
                  <a:pt x="2298" y="2145"/>
                </a:lnTo>
                <a:lnTo>
                  <a:pt x="2296" y="2138"/>
                </a:lnTo>
                <a:lnTo>
                  <a:pt x="2289" y="2137"/>
                </a:lnTo>
                <a:lnTo>
                  <a:pt x="2282" y="2139"/>
                </a:lnTo>
                <a:lnTo>
                  <a:pt x="2278" y="2137"/>
                </a:lnTo>
                <a:lnTo>
                  <a:pt x="2276" y="2123"/>
                </a:lnTo>
                <a:lnTo>
                  <a:pt x="2277" y="2118"/>
                </a:lnTo>
                <a:lnTo>
                  <a:pt x="2280" y="2114"/>
                </a:lnTo>
                <a:lnTo>
                  <a:pt x="2284" y="2113"/>
                </a:lnTo>
                <a:lnTo>
                  <a:pt x="2289" y="2114"/>
                </a:lnTo>
                <a:lnTo>
                  <a:pt x="2293" y="2117"/>
                </a:lnTo>
                <a:lnTo>
                  <a:pt x="2296" y="2117"/>
                </a:lnTo>
                <a:lnTo>
                  <a:pt x="2298" y="2120"/>
                </a:lnTo>
                <a:lnTo>
                  <a:pt x="2301" y="2125"/>
                </a:lnTo>
                <a:lnTo>
                  <a:pt x="2303" y="2129"/>
                </a:lnTo>
                <a:lnTo>
                  <a:pt x="2304" y="2142"/>
                </a:lnTo>
                <a:lnTo>
                  <a:pt x="2308" y="2152"/>
                </a:lnTo>
                <a:lnTo>
                  <a:pt x="2312" y="2157"/>
                </a:lnTo>
                <a:lnTo>
                  <a:pt x="2313" y="2153"/>
                </a:lnTo>
                <a:lnTo>
                  <a:pt x="2314" y="2145"/>
                </a:lnTo>
                <a:lnTo>
                  <a:pt x="2321" y="2122"/>
                </a:lnTo>
                <a:lnTo>
                  <a:pt x="2320" y="2117"/>
                </a:lnTo>
                <a:lnTo>
                  <a:pt x="2314" y="2110"/>
                </a:lnTo>
                <a:lnTo>
                  <a:pt x="2313" y="2106"/>
                </a:lnTo>
                <a:lnTo>
                  <a:pt x="2313" y="2100"/>
                </a:lnTo>
                <a:lnTo>
                  <a:pt x="2314" y="2089"/>
                </a:lnTo>
                <a:lnTo>
                  <a:pt x="2315" y="2083"/>
                </a:lnTo>
                <a:lnTo>
                  <a:pt x="2314" y="2052"/>
                </a:lnTo>
                <a:lnTo>
                  <a:pt x="2315" y="2043"/>
                </a:lnTo>
                <a:lnTo>
                  <a:pt x="2318" y="2037"/>
                </a:lnTo>
                <a:lnTo>
                  <a:pt x="2320" y="2035"/>
                </a:lnTo>
                <a:lnTo>
                  <a:pt x="2335" y="2023"/>
                </a:lnTo>
                <a:lnTo>
                  <a:pt x="2339" y="2018"/>
                </a:lnTo>
                <a:lnTo>
                  <a:pt x="2336" y="2016"/>
                </a:lnTo>
                <a:lnTo>
                  <a:pt x="2333" y="2015"/>
                </a:lnTo>
                <a:lnTo>
                  <a:pt x="2329" y="2010"/>
                </a:lnTo>
                <a:lnTo>
                  <a:pt x="2329" y="2005"/>
                </a:lnTo>
                <a:lnTo>
                  <a:pt x="2334" y="2003"/>
                </a:lnTo>
                <a:lnTo>
                  <a:pt x="2340" y="2002"/>
                </a:lnTo>
                <a:lnTo>
                  <a:pt x="2342" y="1998"/>
                </a:lnTo>
                <a:lnTo>
                  <a:pt x="2345" y="1995"/>
                </a:lnTo>
                <a:lnTo>
                  <a:pt x="2347" y="1993"/>
                </a:lnTo>
                <a:lnTo>
                  <a:pt x="2355" y="1993"/>
                </a:lnTo>
                <a:lnTo>
                  <a:pt x="2365" y="1995"/>
                </a:lnTo>
                <a:lnTo>
                  <a:pt x="2374" y="1995"/>
                </a:lnTo>
                <a:lnTo>
                  <a:pt x="2381" y="1981"/>
                </a:lnTo>
                <a:lnTo>
                  <a:pt x="2390" y="1976"/>
                </a:lnTo>
                <a:lnTo>
                  <a:pt x="2399" y="1974"/>
                </a:lnTo>
                <a:lnTo>
                  <a:pt x="2406" y="1973"/>
                </a:lnTo>
                <a:lnTo>
                  <a:pt x="2424" y="1975"/>
                </a:lnTo>
                <a:lnTo>
                  <a:pt x="2433" y="1973"/>
                </a:lnTo>
                <a:lnTo>
                  <a:pt x="2441" y="1968"/>
                </a:lnTo>
                <a:lnTo>
                  <a:pt x="2445" y="1967"/>
                </a:lnTo>
                <a:lnTo>
                  <a:pt x="2449" y="1967"/>
                </a:lnTo>
                <a:lnTo>
                  <a:pt x="2454" y="1969"/>
                </a:lnTo>
                <a:lnTo>
                  <a:pt x="2457" y="1970"/>
                </a:lnTo>
                <a:lnTo>
                  <a:pt x="2464" y="1969"/>
                </a:lnTo>
                <a:lnTo>
                  <a:pt x="2464" y="1966"/>
                </a:lnTo>
                <a:lnTo>
                  <a:pt x="2460" y="1960"/>
                </a:lnTo>
                <a:lnTo>
                  <a:pt x="2459" y="1945"/>
                </a:lnTo>
                <a:lnTo>
                  <a:pt x="2462" y="1926"/>
                </a:lnTo>
                <a:lnTo>
                  <a:pt x="2470" y="1911"/>
                </a:lnTo>
                <a:lnTo>
                  <a:pt x="2483" y="1904"/>
                </a:lnTo>
                <a:lnTo>
                  <a:pt x="2492" y="1903"/>
                </a:lnTo>
                <a:lnTo>
                  <a:pt x="2545" y="1884"/>
                </a:lnTo>
                <a:lnTo>
                  <a:pt x="2533" y="1871"/>
                </a:lnTo>
                <a:lnTo>
                  <a:pt x="2527" y="1852"/>
                </a:lnTo>
                <a:lnTo>
                  <a:pt x="2527" y="1829"/>
                </a:lnTo>
                <a:lnTo>
                  <a:pt x="2530" y="1808"/>
                </a:lnTo>
                <a:lnTo>
                  <a:pt x="2534" y="1799"/>
                </a:lnTo>
                <a:lnTo>
                  <a:pt x="2539" y="1793"/>
                </a:lnTo>
                <a:lnTo>
                  <a:pt x="2547" y="1790"/>
                </a:lnTo>
                <a:lnTo>
                  <a:pt x="2556" y="1790"/>
                </a:lnTo>
                <a:lnTo>
                  <a:pt x="2574" y="1791"/>
                </a:lnTo>
                <a:lnTo>
                  <a:pt x="2577" y="1787"/>
                </a:lnTo>
                <a:lnTo>
                  <a:pt x="2579" y="1776"/>
                </a:lnTo>
                <a:lnTo>
                  <a:pt x="2576" y="1765"/>
                </a:lnTo>
                <a:lnTo>
                  <a:pt x="2570" y="1747"/>
                </a:lnTo>
                <a:lnTo>
                  <a:pt x="2569" y="1739"/>
                </a:lnTo>
                <a:lnTo>
                  <a:pt x="2569" y="1683"/>
                </a:lnTo>
                <a:lnTo>
                  <a:pt x="2572" y="1674"/>
                </a:lnTo>
                <a:lnTo>
                  <a:pt x="2580" y="1671"/>
                </a:lnTo>
                <a:lnTo>
                  <a:pt x="2590" y="1672"/>
                </a:lnTo>
                <a:lnTo>
                  <a:pt x="2594" y="1674"/>
                </a:lnTo>
                <a:lnTo>
                  <a:pt x="2597" y="1694"/>
                </a:lnTo>
                <a:lnTo>
                  <a:pt x="2607" y="1721"/>
                </a:lnTo>
                <a:lnTo>
                  <a:pt x="2608" y="1734"/>
                </a:lnTo>
                <a:lnTo>
                  <a:pt x="2597" y="1737"/>
                </a:lnTo>
                <a:lnTo>
                  <a:pt x="2604" y="1748"/>
                </a:lnTo>
                <a:lnTo>
                  <a:pt x="2611" y="1748"/>
                </a:lnTo>
                <a:lnTo>
                  <a:pt x="2616" y="1741"/>
                </a:lnTo>
                <a:lnTo>
                  <a:pt x="2618" y="1729"/>
                </a:lnTo>
                <a:lnTo>
                  <a:pt x="2617" y="1719"/>
                </a:lnTo>
                <a:lnTo>
                  <a:pt x="2609" y="1687"/>
                </a:lnTo>
                <a:lnTo>
                  <a:pt x="2608" y="1666"/>
                </a:lnTo>
                <a:lnTo>
                  <a:pt x="2609" y="1645"/>
                </a:lnTo>
                <a:lnTo>
                  <a:pt x="2612" y="1625"/>
                </a:lnTo>
                <a:lnTo>
                  <a:pt x="2624" y="1588"/>
                </a:lnTo>
                <a:lnTo>
                  <a:pt x="2632" y="1572"/>
                </a:lnTo>
                <a:lnTo>
                  <a:pt x="2645" y="1559"/>
                </a:lnTo>
                <a:lnTo>
                  <a:pt x="2660" y="1557"/>
                </a:lnTo>
                <a:lnTo>
                  <a:pt x="2664" y="1558"/>
                </a:lnTo>
                <a:lnTo>
                  <a:pt x="2669" y="1563"/>
                </a:lnTo>
                <a:lnTo>
                  <a:pt x="2672" y="1564"/>
                </a:lnTo>
                <a:lnTo>
                  <a:pt x="2675" y="1563"/>
                </a:lnTo>
                <a:lnTo>
                  <a:pt x="2680" y="1559"/>
                </a:lnTo>
                <a:lnTo>
                  <a:pt x="2683" y="1556"/>
                </a:lnTo>
                <a:lnTo>
                  <a:pt x="2686" y="1552"/>
                </a:lnTo>
                <a:lnTo>
                  <a:pt x="2688" y="1543"/>
                </a:lnTo>
                <a:lnTo>
                  <a:pt x="2690" y="1536"/>
                </a:lnTo>
                <a:lnTo>
                  <a:pt x="2689" y="1533"/>
                </a:lnTo>
                <a:lnTo>
                  <a:pt x="2680" y="1535"/>
                </a:lnTo>
                <a:lnTo>
                  <a:pt x="2659" y="1542"/>
                </a:lnTo>
                <a:lnTo>
                  <a:pt x="2650" y="1540"/>
                </a:lnTo>
                <a:lnTo>
                  <a:pt x="2646" y="1529"/>
                </a:lnTo>
                <a:lnTo>
                  <a:pt x="2646" y="1516"/>
                </a:lnTo>
                <a:lnTo>
                  <a:pt x="2646" y="1509"/>
                </a:lnTo>
                <a:lnTo>
                  <a:pt x="2643" y="1504"/>
                </a:lnTo>
                <a:lnTo>
                  <a:pt x="2641" y="1507"/>
                </a:lnTo>
                <a:lnTo>
                  <a:pt x="2633" y="1515"/>
                </a:lnTo>
                <a:lnTo>
                  <a:pt x="2629" y="1518"/>
                </a:lnTo>
                <a:lnTo>
                  <a:pt x="2625" y="1510"/>
                </a:lnTo>
                <a:lnTo>
                  <a:pt x="2611" y="1505"/>
                </a:lnTo>
                <a:lnTo>
                  <a:pt x="2607" y="1498"/>
                </a:lnTo>
                <a:lnTo>
                  <a:pt x="2618" y="1486"/>
                </a:lnTo>
                <a:lnTo>
                  <a:pt x="2611" y="1474"/>
                </a:lnTo>
                <a:lnTo>
                  <a:pt x="2608" y="1473"/>
                </a:lnTo>
                <a:lnTo>
                  <a:pt x="2604" y="1473"/>
                </a:lnTo>
                <a:lnTo>
                  <a:pt x="2597" y="1475"/>
                </a:lnTo>
                <a:lnTo>
                  <a:pt x="2593" y="1475"/>
                </a:lnTo>
                <a:lnTo>
                  <a:pt x="2600" y="1462"/>
                </a:lnTo>
                <a:lnTo>
                  <a:pt x="2601" y="1458"/>
                </a:lnTo>
                <a:lnTo>
                  <a:pt x="2600" y="1453"/>
                </a:lnTo>
                <a:lnTo>
                  <a:pt x="2598" y="1447"/>
                </a:lnTo>
                <a:lnTo>
                  <a:pt x="2597" y="1442"/>
                </a:lnTo>
                <a:lnTo>
                  <a:pt x="2600" y="1438"/>
                </a:lnTo>
                <a:lnTo>
                  <a:pt x="2602" y="1433"/>
                </a:lnTo>
                <a:lnTo>
                  <a:pt x="2603" y="1430"/>
                </a:lnTo>
                <a:lnTo>
                  <a:pt x="2603" y="1418"/>
                </a:lnTo>
                <a:lnTo>
                  <a:pt x="2604" y="1416"/>
                </a:lnTo>
                <a:lnTo>
                  <a:pt x="2607" y="1412"/>
                </a:lnTo>
                <a:lnTo>
                  <a:pt x="2607" y="1409"/>
                </a:lnTo>
                <a:lnTo>
                  <a:pt x="2605" y="1408"/>
                </a:lnTo>
                <a:lnTo>
                  <a:pt x="2604" y="1406"/>
                </a:lnTo>
                <a:lnTo>
                  <a:pt x="2602" y="1405"/>
                </a:lnTo>
                <a:lnTo>
                  <a:pt x="2601" y="1402"/>
                </a:lnTo>
                <a:lnTo>
                  <a:pt x="2602" y="1399"/>
                </a:lnTo>
                <a:lnTo>
                  <a:pt x="2609" y="1384"/>
                </a:lnTo>
                <a:lnTo>
                  <a:pt x="2610" y="1378"/>
                </a:lnTo>
                <a:lnTo>
                  <a:pt x="2610" y="1375"/>
                </a:lnTo>
                <a:lnTo>
                  <a:pt x="2610" y="1373"/>
                </a:lnTo>
                <a:lnTo>
                  <a:pt x="2615" y="1371"/>
                </a:lnTo>
                <a:lnTo>
                  <a:pt x="2619" y="1375"/>
                </a:lnTo>
                <a:lnTo>
                  <a:pt x="2619" y="1384"/>
                </a:lnTo>
                <a:lnTo>
                  <a:pt x="2621" y="1391"/>
                </a:lnTo>
                <a:lnTo>
                  <a:pt x="2629" y="1388"/>
                </a:lnTo>
                <a:lnTo>
                  <a:pt x="2629" y="1397"/>
                </a:lnTo>
                <a:lnTo>
                  <a:pt x="2624" y="1412"/>
                </a:lnTo>
                <a:lnTo>
                  <a:pt x="2624" y="1420"/>
                </a:lnTo>
                <a:lnTo>
                  <a:pt x="2626" y="1424"/>
                </a:lnTo>
                <a:lnTo>
                  <a:pt x="2632" y="1429"/>
                </a:lnTo>
                <a:lnTo>
                  <a:pt x="2637" y="1433"/>
                </a:lnTo>
                <a:lnTo>
                  <a:pt x="2638" y="1444"/>
                </a:lnTo>
                <a:lnTo>
                  <a:pt x="2636" y="1447"/>
                </a:lnTo>
                <a:lnTo>
                  <a:pt x="2630" y="1453"/>
                </a:lnTo>
                <a:lnTo>
                  <a:pt x="2629" y="1456"/>
                </a:lnTo>
                <a:lnTo>
                  <a:pt x="2631" y="1459"/>
                </a:lnTo>
                <a:lnTo>
                  <a:pt x="2633" y="1459"/>
                </a:lnTo>
                <a:lnTo>
                  <a:pt x="2637" y="1459"/>
                </a:lnTo>
                <a:lnTo>
                  <a:pt x="2640" y="1459"/>
                </a:lnTo>
                <a:lnTo>
                  <a:pt x="2653" y="1463"/>
                </a:lnTo>
                <a:lnTo>
                  <a:pt x="2657" y="1468"/>
                </a:lnTo>
                <a:lnTo>
                  <a:pt x="2654" y="1475"/>
                </a:lnTo>
                <a:lnTo>
                  <a:pt x="2669" y="1487"/>
                </a:lnTo>
                <a:lnTo>
                  <a:pt x="2676" y="1490"/>
                </a:lnTo>
                <a:lnTo>
                  <a:pt x="2680" y="1487"/>
                </a:lnTo>
                <a:lnTo>
                  <a:pt x="2685" y="1484"/>
                </a:lnTo>
                <a:lnTo>
                  <a:pt x="2694" y="1482"/>
                </a:lnTo>
                <a:lnTo>
                  <a:pt x="2703" y="1483"/>
                </a:lnTo>
                <a:lnTo>
                  <a:pt x="2706" y="1495"/>
                </a:lnTo>
                <a:lnTo>
                  <a:pt x="2708" y="1495"/>
                </a:lnTo>
                <a:lnTo>
                  <a:pt x="2713" y="1491"/>
                </a:lnTo>
                <a:lnTo>
                  <a:pt x="2717" y="1494"/>
                </a:lnTo>
                <a:lnTo>
                  <a:pt x="2721" y="1501"/>
                </a:lnTo>
                <a:lnTo>
                  <a:pt x="2722" y="1510"/>
                </a:lnTo>
                <a:lnTo>
                  <a:pt x="2722" y="1514"/>
                </a:lnTo>
                <a:lnTo>
                  <a:pt x="2720" y="1517"/>
                </a:lnTo>
                <a:lnTo>
                  <a:pt x="2716" y="1519"/>
                </a:lnTo>
                <a:lnTo>
                  <a:pt x="2714" y="1524"/>
                </a:lnTo>
                <a:lnTo>
                  <a:pt x="2711" y="1530"/>
                </a:lnTo>
                <a:lnTo>
                  <a:pt x="2710" y="1532"/>
                </a:lnTo>
                <a:lnTo>
                  <a:pt x="2711" y="1539"/>
                </a:lnTo>
                <a:lnTo>
                  <a:pt x="2714" y="1547"/>
                </a:lnTo>
                <a:lnTo>
                  <a:pt x="2718" y="1551"/>
                </a:lnTo>
                <a:lnTo>
                  <a:pt x="2725" y="1553"/>
                </a:lnTo>
                <a:lnTo>
                  <a:pt x="2733" y="1557"/>
                </a:lnTo>
                <a:lnTo>
                  <a:pt x="2753" y="1574"/>
                </a:lnTo>
                <a:lnTo>
                  <a:pt x="2763" y="1577"/>
                </a:lnTo>
                <a:lnTo>
                  <a:pt x="2756" y="1558"/>
                </a:lnTo>
                <a:lnTo>
                  <a:pt x="2754" y="1550"/>
                </a:lnTo>
                <a:lnTo>
                  <a:pt x="2757" y="1537"/>
                </a:lnTo>
                <a:lnTo>
                  <a:pt x="2759" y="1528"/>
                </a:lnTo>
                <a:lnTo>
                  <a:pt x="2763" y="1519"/>
                </a:lnTo>
                <a:lnTo>
                  <a:pt x="2770" y="1516"/>
                </a:lnTo>
                <a:lnTo>
                  <a:pt x="2779" y="1521"/>
                </a:lnTo>
                <a:lnTo>
                  <a:pt x="2786" y="1519"/>
                </a:lnTo>
                <a:lnTo>
                  <a:pt x="2810" y="1523"/>
                </a:lnTo>
                <a:lnTo>
                  <a:pt x="2813" y="1512"/>
                </a:lnTo>
                <a:lnTo>
                  <a:pt x="2819" y="1508"/>
                </a:lnTo>
                <a:lnTo>
                  <a:pt x="2825" y="1508"/>
                </a:lnTo>
                <a:lnTo>
                  <a:pt x="2853" y="1509"/>
                </a:lnTo>
                <a:lnTo>
                  <a:pt x="2863" y="1507"/>
                </a:lnTo>
                <a:lnTo>
                  <a:pt x="2866" y="1500"/>
                </a:lnTo>
                <a:lnTo>
                  <a:pt x="2870" y="1494"/>
                </a:lnTo>
                <a:lnTo>
                  <a:pt x="2870" y="1488"/>
                </a:lnTo>
                <a:lnTo>
                  <a:pt x="2869" y="1483"/>
                </a:lnTo>
                <a:lnTo>
                  <a:pt x="2864" y="1480"/>
                </a:lnTo>
                <a:lnTo>
                  <a:pt x="2860" y="1479"/>
                </a:lnTo>
                <a:lnTo>
                  <a:pt x="2860" y="1477"/>
                </a:lnTo>
                <a:lnTo>
                  <a:pt x="2860" y="1473"/>
                </a:lnTo>
                <a:lnTo>
                  <a:pt x="2863" y="1472"/>
                </a:lnTo>
                <a:lnTo>
                  <a:pt x="2872" y="1459"/>
                </a:lnTo>
                <a:lnTo>
                  <a:pt x="2877" y="1456"/>
                </a:lnTo>
                <a:lnTo>
                  <a:pt x="2881" y="1456"/>
                </a:lnTo>
                <a:lnTo>
                  <a:pt x="2886" y="1458"/>
                </a:lnTo>
                <a:lnTo>
                  <a:pt x="2891" y="1461"/>
                </a:lnTo>
                <a:lnTo>
                  <a:pt x="2893" y="1465"/>
                </a:lnTo>
                <a:lnTo>
                  <a:pt x="2898" y="1476"/>
                </a:lnTo>
                <a:lnTo>
                  <a:pt x="2899" y="1479"/>
                </a:lnTo>
                <a:lnTo>
                  <a:pt x="2915" y="1488"/>
                </a:lnTo>
                <a:lnTo>
                  <a:pt x="2917" y="1496"/>
                </a:lnTo>
                <a:lnTo>
                  <a:pt x="2919" y="1509"/>
                </a:lnTo>
                <a:lnTo>
                  <a:pt x="2919" y="1521"/>
                </a:lnTo>
                <a:lnTo>
                  <a:pt x="2911" y="1549"/>
                </a:lnTo>
                <a:lnTo>
                  <a:pt x="2905" y="1558"/>
                </a:lnTo>
                <a:lnTo>
                  <a:pt x="2904" y="1564"/>
                </a:lnTo>
                <a:lnTo>
                  <a:pt x="2906" y="1575"/>
                </a:lnTo>
                <a:lnTo>
                  <a:pt x="2907" y="1582"/>
                </a:lnTo>
                <a:lnTo>
                  <a:pt x="2904" y="1588"/>
                </a:lnTo>
                <a:lnTo>
                  <a:pt x="2890" y="1600"/>
                </a:lnTo>
                <a:lnTo>
                  <a:pt x="2883" y="1594"/>
                </a:lnTo>
                <a:lnTo>
                  <a:pt x="2877" y="1586"/>
                </a:lnTo>
                <a:lnTo>
                  <a:pt x="2872" y="1578"/>
                </a:lnTo>
                <a:lnTo>
                  <a:pt x="2870" y="1568"/>
                </a:lnTo>
                <a:lnTo>
                  <a:pt x="2871" y="1565"/>
                </a:lnTo>
                <a:lnTo>
                  <a:pt x="2873" y="1561"/>
                </a:lnTo>
                <a:lnTo>
                  <a:pt x="2874" y="1558"/>
                </a:lnTo>
                <a:lnTo>
                  <a:pt x="2873" y="1556"/>
                </a:lnTo>
                <a:lnTo>
                  <a:pt x="2860" y="1544"/>
                </a:lnTo>
                <a:lnTo>
                  <a:pt x="2855" y="1537"/>
                </a:lnTo>
                <a:lnTo>
                  <a:pt x="2852" y="1536"/>
                </a:lnTo>
                <a:lnTo>
                  <a:pt x="2846" y="1537"/>
                </a:lnTo>
                <a:lnTo>
                  <a:pt x="2841" y="1542"/>
                </a:lnTo>
                <a:lnTo>
                  <a:pt x="2839" y="1545"/>
                </a:lnTo>
                <a:lnTo>
                  <a:pt x="2842" y="1549"/>
                </a:lnTo>
                <a:lnTo>
                  <a:pt x="2845" y="1563"/>
                </a:lnTo>
                <a:lnTo>
                  <a:pt x="2853" y="1581"/>
                </a:lnTo>
                <a:lnTo>
                  <a:pt x="2856" y="1589"/>
                </a:lnTo>
                <a:lnTo>
                  <a:pt x="2859" y="1674"/>
                </a:lnTo>
                <a:lnTo>
                  <a:pt x="2853" y="1715"/>
                </a:lnTo>
                <a:lnTo>
                  <a:pt x="2838" y="1747"/>
                </a:lnTo>
                <a:lnTo>
                  <a:pt x="2832" y="1751"/>
                </a:lnTo>
                <a:lnTo>
                  <a:pt x="2827" y="1757"/>
                </a:lnTo>
                <a:lnTo>
                  <a:pt x="2819" y="1762"/>
                </a:lnTo>
                <a:lnTo>
                  <a:pt x="2802" y="1765"/>
                </a:lnTo>
                <a:lnTo>
                  <a:pt x="2771" y="1791"/>
                </a:lnTo>
                <a:lnTo>
                  <a:pt x="2763" y="1794"/>
                </a:lnTo>
                <a:lnTo>
                  <a:pt x="2752" y="1796"/>
                </a:lnTo>
                <a:lnTo>
                  <a:pt x="2747" y="1796"/>
                </a:lnTo>
                <a:lnTo>
                  <a:pt x="2743" y="1793"/>
                </a:lnTo>
                <a:lnTo>
                  <a:pt x="2738" y="1792"/>
                </a:lnTo>
                <a:lnTo>
                  <a:pt x="2736" y="1794"/>
                </a:lnTo>
                <a:lnTo>
                  <a:pt x="2739" y="1800"/>
                </a:lnTo>
                <a:lnTo>
                  <a:pt x="2745" y="1808"/>
                </a:lnTo>
                <a:lnTo>
                  <a:pt x="2744" y="1829"/>
                </a:lnTo>
                <a:lnTo>
                  <a:pt x="2737" y="1850"/>
                </a:lnTo>
                <a:lnTo>
                  <a:pt x="2732" y="1868"/>
                </a:lnTo>
                <a:lnTo>
                  <a:pt x="2739" y="1882"/>
                </a:lnTo>
                <a:lnTo>
                  <a:pt x="2744" y="1882"/>
                </a:lnTo>
                <a:lnTo>
                  <a:pt x="2749" y="1882"/>
                </a:lnTo>
                <a:lnTo>
                  <a:pt x="2752" y="1882"/>
                </a:lnTo>
                <a:lnTo>
                  <a:pt x="2753" y="1888"/>
                </a:lnTo>
                <a:lnTo>
                  <a:pt x="2752" y="1890"/>
                </a:lnTo>
                <a:lnTo>
                  <a:pt x="2746" y="1891"/>
                </a:lnTo>
                <a:lnTo>
                  <a:pt x="2742" y="1895"/>
                </a:lnTo>
                <a:lnTo>
                  <a:pt x="2739" y="1899"/>
                </a:lnTo>
                <a:lnTo>
                  <a:pt x="2739" y="1905"/>
                </a:lnTo>
                <a:lnTo>
                  <a:pt x="2737" y="1909"/>
                </a:lnTo>
                <a:lnTo>
                  <a:pt x="2733" y="1910"/>
                </a:lnTo>
                <a:lnTo>
                  <a:pt x="2730" y="1911"/>
                </a:lnTo>
                <a:lnTo>
                  <a:pt x="2725" y="1910"/>
                </a:lnTo>
                <a:lnTo>
                  <a:pt x="2725" y="1905"/>
                </a:lnTo>
                <a:lnTo>
                  <a:pt x="2724" y="1880"/>
                </a:lnTo>
                <a:lnTo>
                  <a:pt x="2722" y="1876"/>
                </a:lnTo>
                <a:lnTo>
                  <a:pt x="2714" y="1875"/>
                </a:lnTo>
                <a:lnTo>
                  <a:pt x="2708" y="1876"/>
                </a:lnTo>
                <a:lnTo>
                  <a:pt x="2695" y="1883"/>
                </a:lnTo>
                <a:lnTo>
                  <a:pt x="2687" y="1884"/>
                </a:lnTo>
                <a:lnTo>
                  <a:pt x="2672" y="1880"/>
                </a:lnTo>
                <a:lnTo>
                  <a:pt x="2664" y="1878"/>
                </a:lnTo>
                <a:lnTo>
                  <a:pt x="2660" y="1883"/>
                </a:lnTo>
                <a:lnTo>
                  <a:pt x="2660" y="1890"/>
                </a:lnTo>
                <a:lnTo>
                  <a:pt x="2657" y="1911"/>
                </a:lnTo>
                <a:lnTo>
                  <a:pt x="2654" y="1917"/>
                </a:lnTo>
                <a:lnTo>
                  <a:pt x="2664" y="1947"/>
                </a:lnTo>
                <a:lnTo>
                  <a:pt x="2661" y="1983"/>
                </a:lnTo>
                <a:lnTo>
                  <a:pt x="2653" y="2018"/>
                </a:lnTo>
                <a:lnTo>
                  <a:pt x="2640" y="2045"/>
                </a:lnTo>
                <a:lnTo>
                  <a:pt x="2626" y="2068"/>
                </a:lnTo>
                <a:lnTo>
                  <a:pt x="2622" y="2073"/>
                </a:lnTo>
                <a:lnTo>
                  <a:pt x="2609" y="2081"/>
                </a:lnTo>
                <a:lnTo>
                  <a:pt x="2602" y="2087"/>
                </a:lnTo>
                <a:lnTo>
                  <a:pt x="2589" y="2095"/>
                </a:lnTo>
                <a:lnTo>
                  <a:pt x="2572" y="2099"/>
                </a:lnTo>
                <a:lnTo>
                  <a:pt x="2556" y="2094"/>
                </a:lnTo>
                <a:lnTo>
                  <a:pt x="2553" y="2079"/>
                </a:lnTo>
                <a:lnTo>
                  <a:pt x="2548" y="2085"/>
                </a:lnTo>
                <a:lnTo>
                  <a:pt x="2543" y="2094"/>
                </a:lnTo>
                <a:lnTo>
                  <a:pt x="2538" y="2104"/>
                </a:lnTo>
                <a:lnTo>
                  <a:pt x="2536" y="2114"/>
                </a:lnTo>
                <a:lnTo>
                  <a:pt x="2541" y="2132"/>
                </a:lnTo>
                <a:lnTo>
                  <a:pt x="2543" y="2141"/>
                </a:lnTo>
                <a:lnTo>
                  <a:pt x="2539" y="2142"/>
                </a:lnTo>
                <a:lnTo>
                  <a:pt x="2527" y="2125"/>
                </a:lnTo>
                <a:lnTo>
                  <a:pt x="2522" y="2122"/>
                </a:lnTo>
                <a:lnTo>
                  <a:pt x="2519" y="2134"/>
                </a:lnTo>
                <a:lnTo>
                  <a:pt x="2516" y="2142"/>
                </a:lnTo>
                <a:lnTo>
                  <a:pt x="2502" y="2153"/>
                </a:lnTo>
                <a:lnTo>
                  <a:pt x="2496" y="2166"/>
                </a:lnTo>
                <a:lnTo>
                  <a:pt x="2453" y="2216"/>
                </a:lnTo>
                <a:lnTo>
                  <a:pt x="2437" y="2227"/>
                </a:lnTo>
                <a:lnTo>
                  <a:pt x="2420" y="2228"/>
                </a:lnTo>
                <a:lnTo>
                  <a:pt x="2403" y="2227"/>
                </a:lnTo>
                <a:lnTo>
                  <a:pt x="2383" y="2230"/>
                </a:lnTo>
                <a:lnTo>
                  <a:pt x="2391" y="2244"/>
                </a:lnTo>
                <a:lnTo>
                  <a:pt x="2382" y="2257"/>
                </a:lnTo>
                <a:lnTo>
                  <a:pt x="2364" y="2265"/>
                </a:lnTo>
                <a:lnTo>
                  <a:pt x="2347" y="2264"/>
                </a:lnTo>
                <a:lnTo>
                  <a:pt x="2314" y="2241"/>
                </a:lnTo>
                <a:lnTo>
                  <a:pt x="2294" y="2235"/>
                </a:lnTo>
                <a:lnTo>
                  <a:pt x="2279" y="2244"/>
                </a:lnTo>
                <a:lnTo>
                  <a:pt x="2278" y="2259"/>
                </a:lnTo>
                <a:lnTo>
                  <a:pt x="2304" y="2289"/>
                </a:lnTo>
                <a:lnTo>
                  <a:pt x="2310" y="2304"/>
                </a:lnTo>
                <a:lnTo>
                  <a:pt x="2305" y="2312"/>
                </a:lnTo>
                <a:lnTo>
                  <a:pt x="2296" y="2317"/>
                </a:lnTo>
                <a:lnTo>
                  <a:pt x="2291" y="2322"/>
                </a:lnTo>
                <a:lnTo>
                  <a:pt x="2297" y="2332"/>
                </a:lnTo>
                <a:lnTo>
                  <a:pt x="2300" y="2341"/>
                </a:lnTo>
                <a:lnTo>
                  <a:pt x="2299" y="2353"/>
                </a:lnTo>
                <a:lnTo>
                  <a:pt x="2296" y="2363"/>
                </a:lnTo>
                <a:lnTo>
                  <a:pt x="2293" y="2370"/>
                </a:lnTo>
                <a:lnTo>
                  <a:pt x="2283" y="2388"/>
                </a:lnTo>
                <a:lnTo>
                  <a:pt x="2280" y="2398"/>
                </a:lnTo>
                <a:lnTo>
                  <a:pt x="2283" y="2409"/>
                </a:lnTo>
                <a:lnTo>
                  <a:pt x="2286" y="2406"/>
                </a:lnTo>
                <a:lnTo>
                  <a:pt x="2301" y="2381"/>
                </a:lnTo>
                <a:lnTo>
                  <a:pt x="2361" y="2305"/>
                </a:lnTo>
                <a:lnTo>
                  <a:pt x="2371" y="2294"/>
                </a:lnTo>
                <a:lnTo>
                  <a:pt x="2495" y="2220"/>
                </a:lnTo>
                <a:lnTo>
                  <a:pt x="2594" y="2136"/>
                </a:lnTo>
                <a:lnTo>
                  <a:pt x="2665" y="2076"/>
                </a:lnTo>
                <a:lnTo>
                  <a:pt x="2713" y="2028"/>
                </a:lnTo>
                <a:lnTo>
                  <a:pt x="2775" y="1951"/>
                </a:lnTo>
                <a:lnTo>
                  <a:pt x="2798" y="1914"/>
                </a:lnTo>
                <a:lnTo>
                  <a:pt x="2842" y="1867"/>
                </a:lnTo>
                <a:lnTo>
                  <a:pt x="2892" y="1789"/>
                </a:lnTo>
                <a:lnTo>
                  <a:pt x="2895" y="1784"/>
                </a:lnTo>
                <a:lnTo>
                  <a:pt x="2898" y="1775"/>
                </a:lnTo>
                <a:lnTo>
                  <a:pt x="3009" y="1588"/>
                </a:lnTo>
                <a:lnTo>
                  <a:pt x="3036" y="1522"/>
                </a:lnTo>
                <a:lnTo>
                  <a:pt x="3055" y="1465"/>
                </a:lnTo>
                <a:lnTo>
                  <a:pt x="3121" y="1280"/>
                </a:lnTo>
                <a:lnTo>
                  <a:pt x="3141" y="1257"/>
                </a:lnTo>
                <a:lnTo>
                  <a:pt x="3167" y="1195"/>
                </a:lnTo>
                <a:lnTo>
                  <a:pt x="3197" y="1146"/>
                </a:lnTo>
                <a:lnTo>
                  <a:pt x="3218" y="1106"/>
                </a:lnTo>
                <a:lnTo>
                  <a:pt x="3258" y="1050"/>
                </a:lnTo>
                <a:lnTo>
                  <a:pt x="3252" y="1050"/>
                </a:lnTo>
                <a:lnTo>
                  <a:pt x="3251" y="1049"/>
                </a:lnTo>
                <a:lnTo>
                  <a:pt x="3248" y="1046"/>
                </a:lnTo>
                <a:lnTo>
                  <a:pt x="3248" y="1040"/>
                </a:lnTo>
                <a:lnTo>
                  <a:pt x="3246" y="1036"/>
                </a:lnTo>
                <a:lnTo>
                  <a:pt x="3244" y="1033"/>
                </a:lnTo>
                <a:lnTo>
                  <a:pt x="3240" y="1033"/>
                </a:lnTo>
                <a:lnTo>
                  <a:pt x="3237" y="1032"/>
                </a:lnTo>
                <a:lnTo>
                  <a:pt x="3224" y="1029"/>
                </a:lnTo>
                <a:lnTo>
                  <a:pt x="3217" y="1025"/>
                </a:lnTo>
                <a:lnTo>
                  <a:pt x="3199" y="1004"/>
                </a:lnTo>
                <a:lnTo>
                  <a:pt x="3196" y="1002"/>
                </a:lnTo>
                <a:lnTo>
                  <a:pt x="3193" y="1000"/>
                </a:lnTo>
                <a:lnTo>
                  <a:pt x="3169" y="989"/>
                </a:lnTo>
                <a:lnTo>
                  <a:pt x="3159" y="988"/>
                </a:lnTo>
                <a:lnTo>
                  <a:pt x="3156" y="989"/>
                </a:lnTo>
                <a:lnTo>
                  <a:pt x="3155" y="991"/>
                </a:lnTo>
                <a:lnTo>
                  <a:pt x="3153" y="997"/>
                </a:lnTo>
                <a:lnTo>
                  <a:pt x="3150" y="1000"/>
                </a:lnTo>
                <a:lnTo>
                  <a:pt x="3143" y="1000"/>
                </a:lnTo>
                <a:lnTo>
                  <a:pt x="3141" y="1000"/>
                </a:lnTo>
                <a:lnTo>
                  <a:pt x="3139" y="1001"/>
                </a:lnTo>
                <a:lnTo>
                  <a:pt x="3129" y="1005"/>
                </a:lnTo>
                <a:lnTo>
                  <a:pt x="3126" y="1008"/>
                </a:lnTo>
                <a:lnTo>
                  <a:pt x="3107" y="1011"/>
                </a:lnTo>
                <a:lnTo>
                  <a:pt x="3103" y="1014"/>
                </a:lnTo>
                <a:lnTo>
                  <a:pt x="3100" y="1016"/>
                </a:lnTo>
                <a:lnTo>
                  <a:pt x="3100" y="1018"/>
                </a:lnTo>
                <a:lnTo>
                  <a:pt x="3101" y="1021"/>
                </a:lnTo>
                <a:lnTo>
                  <a:pt x="3104" y="1022"/>
                </a:lnTo>
                <a:lnTo>
                  <a:pt x="3118" y="1033"/>
                </a:lnTo>
                <a:lnTo>
                  <a:pt x="3121" y="1037"/>
                </a:lnTo>
                <a:lnTo>
                  <a:pt x="3122" y="1038"/>
                </a:lnTo>
                <a:lnTo>
                  <a:pt x="3124" y="1040"/>
                </a:lnTo>
                <a:lnTo>
                  <a:pt x="3126" y="1045"/>
                </a:lnTo>
                <a:lnTo>
                  <a:pt x="3126" y="1047"/>
                </a:lnTo>
                <a:lnTo>
                  <a:pt x="3126" y="1051"/>
                </a:lnTo>
                <a:lnTo>
                  <a:pt x="3126" y="1056"/>
                </a:lnTo>
                <a:lnTo>
                  <a:pt x="3124" y="1061"/>
                </a:lnTo>
                <a:lnTo>
                  <a:pt x="3121" y="1064"/>
                </a:lnTo>
                <a:lnTo>
                  <a:pt x="3118" y="1064"/>
                </a:lnTo>
                <a:lnTo>
                  <a:pt x="3115" y="1063"/>
                </a:lnTo>
                <a:lnTo>
                  <a:pt x="3114" y="1061"/>
                </a:lnTo>
                <a:lnTo>
                  <a:pt x="3108" y="1053"/>
                </a:lnTo>
                <a:lnTo>
                  <a:pt x="3106" y="1051"/>
                </a:lnTo>
                <a:lnTo>
                  <a:pt x="3103" y="1049"/>
                </a:lnTo>
                <a:lnTo>
                  <a:pt x="3082" y="1042"/>
                </a:lnTo>
                <a:lnTo>
                  <a:pt x="3078" y="1040"/>
                </a:lnTo>
                <a:lnTo>
                  <a:pt x="3072" y="1037"/>
                </a:lnTo>
                <a:lnTo>
                  <a:pt x="3071" y="1033"/>
                </a:lnTo>
                <a:lnTo>
                  <a:pt x="3070" y="1030"/>
                </a:lnTo>
                <a:lnTo>
                  <a:pt x="3070" y="1028"/>
                </a:lnTo>
                <a:lnTo>
                  <a:pt x="3071" y="1024"/>
                </a:lnTo>
                <a:lnTo>
                  <a:pt x="3074" y="1011"/>
                </a:lnTo>
                <a:lnTo>
                  <a:pt x="3072" y="1002"/>
                </a:lnTo>
                <a:lnTo>
                  <a:pt x="3071" y="994"/>
                </a:lnTo>
                <a:lnTo>
                  <a:pt x="3071" y="989"/>
                </a:lnTo>
                <a:lnTo>
                  <a:pt x="3072" y="987"/>
                </a:lnTo>
                <a:lnTo>
                  <a:pt x="3075" y="984"/>
                </a:lnTo>
                <a:lnTo>
                  <a:pt x="3082" y="980"/>
                </a:lnTo>
                <a:lnTo>
                  <a:pt x="3096" y="967"/>
                </a:lnTo>
                <a:lnTo>
                  <a:pt x="3101" y="960"/>
                </a:lnTo>
                <a:lnTo>
                  <a:pt x="3105" y="953"/>
                </a:lnTo>
                <a:lnTo>
                  <a:pt x="3107" y="946"/>
                </a:lnTo>
                <a:lnTo>
                  <a:pt x="3108" y="943"/>
                </a:lnTo>
                <a:lnTo>
                  <a:pt x="3111" y="940"/>
                </a:lnTo>
                <a:lnTo>
                  <a:pt x="3113" y="940"/>
                </a:lnTo>
                <a:lnTo>
                  <a:pt x="3115" y="941"/>
                </a:lnTo>
                <a:lnTo>
                  <a:pt x="3117" y="944"/>
                </a:lnTo>
                <a:lnTo>
                  <a:pt x="3119" y="948"/>
                </a:lnTo>
                <a:lnTo>
                  <a:pt x="3120" y="951"/>
                </a:lnTo>
                <a:lnTo>
                  <a:pt x="3121" y="952"/>
                </a:lnTo>
                <a:lnTo>
                  <a:pt x="3124" y="952"/>
                </a:lnTo>
                <a:lnTo>
                  <a:pt x="3125" y="950"/>
                </a:lnTo>
                <a:lnTo>
                  <a:pt x="3127" y="947"/>
                </a:lnTo>
                <a:lnTo>
                  <a:pt x="3128" y="946"/>
                </a:lnTo>
                <a:lnTo>
                  <a:pt x="3129" y="946"/>
                </a:lnTo>
                <a:lnTo>
                  <a:pt x="3132" y="946"/>
                </a:lnTo>
                <a:lnTo>
                  <a:pt x="3134" y="947"/>
                </a:lnTo>
                <a:lnTo>
                  <a:pt x="3138" y="946"/>
                </a:lnTo>
                <a:lnTo>
                  <a:pt x="3139" y="944"/>
                </a:lnTo>
                <a:lnTo>
                  <a:pt x="3139" y="940"/>
                </a:lnTo>
                <a:lnTo>
                  <a:pt x="3139" y="934"/>
                </a:lnTo>
                <a:lnTo>
                  <a:pt x="3138" y="930"/>
                </a:lnTo>
                <a:lnTo>
                  <a:pt x="3139" y="927"/>
                </a:lnTo>
                <a:lnTo>
                  <a:pt x="3140" y="925"/>
                </a:lnTo>
                <a:lnTo>
                  <a:pt x="3148" y="917"/>
                </a:lnTo>
                <a:lnTo>
                  <a:pt x="3150" y="912"/>
                </a:lnTo>
                <a:lnTo>
                  <a:pt x="3153" y="901"/>
                </a:lnTo>
                <a:lnTo>
                  <a:pt x="3160" y="884"/>
                </a:lnTo>
                <a:lnTo>
                  <a:pt x="3161" y="878"/>
                </a:lnTo>
                <a:lnTo>
                  <a:pt x="3162" y="874"/>
                </a:lnTo>
                <a:lnTo>
                  <a:pt x="3155" y="829"/>
                </a:lnTo>
                <a:lnTo>
                  <a:pt x="3156" y="819"/>
                </a:lnTo>
                <a:lnTo>
                  <a:pt x="3159" y="800"/>
                </a:lnTo>
                <a:lnTo>
                  <a:pt x="3160" y="797"/>
                </a:lnTo>
                <a:lnTo>
                  <a:pt x="3161" y="796"/>
                </a:lnTo>
                <a:lnTo>
                  <a:pt x="3162" y="795"/>
                </a:lnTo>
                <a:lnTo>
                  <a:pt x="3163" y="793"/>
                </a:lnTo>
                <a:lnTo>
                  <a:pt x="3168" y="790"/>
                </a:lnTo>
                <a:lnTo>
                  <a:pt x="3169" y="788"/>
                </a:lnTo>
                <a:lnTo>
                  <a:pt x="3173" y="784"/>
                </a:lnTo>
                <a:lnTo>
                  <a:pt x="3173" y="782"/>
                </a:lnTo>
                <a:lnTo>
                  <a:pt x="3173" y="778"/>
                </a:lnTo>
                <a:lnTo>
                  <a:pt x="3171" y="776"/>
                </a:lnTo>
                <a:lnTo>
                  <a:pt x="3170" y="770"/>
                </a:lnTo>
                <a:lnTo>
                  <a:pt x="3171" y="767"/>
                </a:lnTo>
                <a:lnTo>
                  <a:pt x="3173" y="764"/>
                </a:lnTo>
                <a:lnTo>
                  <a:pt x="3174" y="763"/>
                </a:lnTo>
                <a:lnTo>
                  <a:pt x="3176" y="762"/>
                </a:lnTo>
                <a:lnTo>
                  <a:pt x="3177" y="763"/>
                </a:lnTo>
                <a:lnTo>
                  <a:pt x="3178" y="764"/>
                </a:lnTo>
                <a:lnTo>
                  <a:pt x="3178" y="767"/>
                </a:lnTo>
                <a:lnTo>
                  <a:pt x="3178" y="76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4"/>
          <p:cNvSpPr>
            <a:spLocks noEditPoints="1"/>
          </p:cNvSpPr>
          <p:nvPr/>
        </p:nvSpPr>
        <p:spPr bwMode="auto">
          <a:xfrm>
            <a:off x="15953729" y="1774913"/>
            <a:ext cx="2022475" cy="1711325"/>
          </a:xfrm>
          <a:custGeom>
            <a:avLst/>
            <a:gdLst>
              <a:gd name="T0" fmla="*/ 3802 w 3821"/>
              <a:gd name="T1" fmla="*/ 23 h 3233"/>
              <a:gd name="T2" fmla="*/ 2549 w 3821"/>
              <a:gd name="T3" fmla="*/ 1943 h 3233"/>
              <a:gd name="T4" fmla="*/ 2555 w 3821"/>
              <a:gd name="T5" fmla="*/ 1951 h 3233"/>
              <a:gd name="T6" fmla="*/ 1489 w 3821"/>
              <a:gd name="T7" fmla="*/ 2982 h 3233"/>
              <a:gd name="T8" fmla="*/ 1472 w 3821"/>
              <a:gd name="T9" fmla="*/ 2928 h 3233"/>
              <a:gd name="T10" fmla="*/ 1438 w 3821"/>
              <a:gd name="T11" fmla="*/ 2918 h 3233"/>
              <a:gd name="T12" fmla="*/ 1445 w 3821"/>
              <a:gd name="T13" fmla="*/ 2855 h 3233"/>
              <a:gd name="T14" fmla="*/ 1434 w 3821"/>
              <a:gd name="T15" fmla="*/ 2811 h 3233"/>
              <a:gd name="T16" fmla="*/ 1417 w 3821"/>
              <a:gd name="T17" fmla="*/ 2766 h 3233"/>
              <a:gd name="T18" fmla="*/ 1403 w 3821"/>
              <a:gd name="T19" fmla="*/ 2697 h 3233"/>
              <a:gd name="T20" fmla="*/ 1380 w 3821"/>
              <a:gd name="T21" fmla="*/ 2617 h 3233"/>
              <a:gd name="T22" fmla="*/ 1322 w 3821"/>
              <a:gd name="T23" fmla="*/ 2512 h 3233"/>
              <a:gd name="T24" fmla="*/ 1216 w 3821"/>
              <a:gd name="T25" fmla="*/ 2464 h 3233"/>
              <a:gd name="T26" fmla="*/ 1021 w 3821"/>
              <a:gd name="T27" fmla="*/ 2457 h 3233"/>
              <a:gd name="T28" fmla="*/ 901 w 3821"/>
              <a:gd name="T29" fmla="*/ 2451 h 3233"/>
              <a:gd name="T30" fmla="*/ 844 w 3821"/>
              <a:gd name="T31" fmla="*/ 2469 h 3233"/>
              <a:gd name="T32" fmla="*/ 764 w 3821"/>
              <a:gd name="T33" fmla="*/ 2445 h 3233"/>
              <a:gd name="T34" fmla="*/ 713 w 3821"/>
              <a:gd name="T35" fmla="*/ 2396 h 3233"/>
              <a:gd name="T36" fmla="*/ 616 w 3821"/>
              <a:gd name="T37" fmla="*/ 2386 h 3233"/>
              <a:gd name="T38" fmla="*/ 366 w 3821"/>
              <a:gd name="T39" fmla="*/ 2444 h 3233"/>
              <a:gd name="T40" fmla="*/ 231 w 3821"/>
              <a:gd name="T41" fmla="*/ 2671 h 3233"/>
              <a:gd name="T42" fmla="*/ 199 w 3821"/>
              <a:gd name="T43" fmla="*/ 2761 h 3233"/>
              <a:gd name="T44" fmla="*/ 139 w 3821"/>
              <a:gd name="T45" fmla="*/ 2851 h 3233"/>
              <a:gd name="T46" fmla="*/ 83 w 3821"/>
              <a:gd name="T47" fmla="*/ 2857 h 3233"/>
              <a:gd name="T48" fmla="*/ 43 w 3821"/>
              <a:gd name="T49" fmla="*/ 2896 h 3233"/>
              <a:gd name="T50" fmla="*/ 14 w 3821"/>
              <a:gd name="T51" fmla="*/ 2935 h 3233"/>
              <a:gd name="T52" fmla="*/ 6 w 3821"/>
              <a:gd name="T53" fmla="*/ 2981 h 3233"/>
              <a:gd name="T54" fmla="*/ 17 w 3821"/>
              <a:gd name="T55" fmla="*/ 2996 h 3233"/>
              <a:gd name="T56" fmla="*/ 47 w 3821"/>
              <a:gd name="T57" fmla="*/ 2988 h 3233"/>
              <a:gd name="T58" fmla="*/ 134 w 3821"/>
              <a:gd name="T59" fmla="*/ 3038 h 3233"/>
              <a:gd name="T60" fmla="*/ 217 w 3821"/>
              <a:gd name="T61" fmla="*/ 3019 h 3233"/>
              <a:gd name="T62" fmla="*/ 246 w 3821"/>
              <a:gd name="T63" fmla="*/ 3016 h 3233"/>
              <a:gd name="T64" fmla="*/ 319 w 3821"/>
              <a:gd name="T65" fmla="*/ 2966 h 3233"/>
              <a:gd name="T66" fmla="*/ 338 w 3821"/>
              <a:gd name="T67" fmla="*/ 2948 h 3233"/>
              <a:gd name="T68" fmla="*/ 354 w 3821"/>
              <a:gd name="T69" fmla="*/ 2900 h 3233"/>
              <a:gd name="T70" fmla="*/ 435 w 3821"/>
              <a:gd name="T71" fmla="*/ 2871 h 3233"/>
              <a:gd name="T72" fmla="*/ 488 w 3821"/>
              <a:gd name="T73" fmla="*/ 2871 h 3233"/>
              <a:gd name="T74" fmla="*/ 574 w 3821"/>
              <a:gd name="T75" fmla="*/ 2840 h 3233"/>
              <a:gd name="T76" fmla="*/ 576 w 3821"/>
              <a:gd name="T77" fmla="*/ 2894 h 3233"/>
              <a:gd name="T78" fmla="*/ 486 w 3821"/>
              <a:gd name="T79" fmla="*/ 3043 h 3233"/>
              <a:gd name="T80" fmla="*/ 446 w 3821"/>
              <a:gd name="T81" fmla="*/ 3098 h 3233"/>
              <a:gd name="T82" fmla="*/ 493 w 3821"/>
              <a:gd name="T83" fmla="*/ 3119 h 3233"/>
              <a:gd name="T84" fmla="*/ 541 w 3821"/>
              <a:gd name="T85" fmla="*/ 3125 h 3233"/>
              <a:gd name="T86" fmla="*/ 578 w 3821"/>
              <a:gd name="T87" fmla="*/ 3168 h 3233"/>
              <a:gd name="T88" fmla="*/ 653 w 3821"/>
              <a:gd name="T89" fmla="*/ 3134 h 3233"/>
              <a:gd name="T90" fmla="*/ 687 w 3821"/>
              <a:gd name="T91" fmla="*/ 3139 h 3233"/>
              <a:gd name="T92" fmla="*/ 760 w 3821"/>
              <a:gd name="T93" fmla="*/ 3161 h 3233"/>
              <a:gd name="T94" fmla="*/ 759 w 3821"/>
              <a:gd name="T95" fmla="*/ 3219 h 3233"/>
              <a:gd name="T96" fmla="*/ 827 w 3821"/>
              <a:gd name="T97" fmla="*/ 3214 h 3233"/>
              <a:gd name="T98" fmla="*/ 866 w 3821"/>
              <a:gd name="T99" fmla="*/ 3164 h 3233"/>
              <a:gd name="T100" fmla="*/ 856 w 3821"/>
              <a:gd name="T101" fmla="*/ 3133 h 3233"/>
              <a:gd name="T102" fmla="*/ 863 w 3821"/>
              <a:gd name="T103" fmla="*/ 3083 h 3233"/>
              <a:gd name="T104" fmla="*/ 893 w 3821"/>
              <a:gd name="T105" fmla="*/ 3087 h 3233"/>
              <a:gd name="T106" fmla="*/ 866 w 3821"/>
              <a:gd name="T107" fmla="*/ 2998 h 3233"/>
              <a:gd name="T108" fmla="*/ 918 w 3821"/>
              <a:gd name="T109" fmla="*/ 2955 h 3233"/>
              <a:gd name="T110" fmla="*/ 962 w 3821"/>
              <a:gd name="T111" fmla="*/ 2965 h 3233"/>
              <a:gd name="T112" fmla="*/ 1046 w 3821"/>
              <a:gd name="T113" fmla="*/ 3014 h 3233"/>
              <a:gd name="T114" fmla="*/ 1190 w 3821"/>
              <a:gd name="T115" fmla="*/ 3013 h 3233"/>
              <a:gd name="T116" fmla="*/ 1283 w 3821"/>
              <a:gd name="T117" fmla="*/ 3019 h 3233"/>
              <a:gd name="T118" fmla="*/ 1411 w 3821"/>
              <a:gd name="T119" fmla="*/ 3041 h 3233"/>
              <a:gd name="T120" fmla="*/ 1502 w 3821"/>
              <a:gd name="T121" fmla="*/ 3037 h 3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21" h="3233">
                <a:moveTo>
                  <a:pt x="3816" y="4"/>
                </a:moveTo>
                <a:lnTo>
                  <a:pt x="3806" y="0"/>
                </a:lnTo>
                <a:lnTo>
                  <a:pt x="3795" y="2"/>
                </a:lnTo>
                <a:lnTo>
                  <a:pt x="3788" y="7"/>
                </a:lnTo>
                <a:lnTo>
                  <a:pt x="3787" y="13"/>
                </a:lnTo>
                <a:lnTo>
                  <a:pt x="3789" y="19"/>
                </a:lnTo>
                <a:lnTo>
                  <a:pt x="3794" y="22"/>
                </a:lnTo>
                <a:lnTo>
                  <a:pt x="3802" y="23"/>
                </a:lnTo>
                <a:lnTo>
                  <a:pt x="3810" y="23"/>
                </a:lnTo>
                <a:lnTo>
                  <a:pt x="3815" y="20"/>
                </a:lnTo>
                <a:lnTo>
                  <a:pt x="3820" y="15"/>
                </a:lnTo>
                <a:lnTo>
                  <a:pt x="3821" y="9"/>
                </a:lnTo>
                <a:lnTo>
                  <a:pt x="3816" y="4"/>
                </a:lnTo>
                <a:close/>
                <a:moveTo>
                  <a:pt x="2560" y="1939"/>
                </a:moveTo>
                <a:lnTo>
                  <a:pt x="2555" y="1942"/>
                </a:lnTo>
                <a:lnTo>
                  <a:pt x="2549" y="1943"/>
                </a:lnTo>
                <a:lnTo>
                  <a:pt x="2546" y="1945"/>
                </a:lnTo>
                <a:lnTo>
                  <a:pt x="2543" y="1949"/>
                </a:lnTo>
                <a:lnTo>
                  <a:pt x="2541" y="1951"/>
                </a:lnTo>
                <a:lnTo>
                  <a:pt x="2538" y="1953"/>
                </a:lnTo>
                <a:lnTo>
                  <a:pt x="2535" y="1957"/>
                </a:lnTo>
                <a:lnTo>
                  <a:pt x="2539" y="1958"/>
                </a:lnTo>
                <a:lnTo>
                  <a:pt x="2543" y="1958"/>
                </a:lnTo>
                <a:lnTo>
                  <a:pt x="2555" y="1951"/>
                </a:lnTo>
                <a:lnTo>
                  <a:pt x="2561" y="1950"/>
                </a:lnTo>
                <a:lnTo>
                  <a:pt x="2565" y="1946"/>
                </a:lnTo>
                <a:lnTo>
                  <a:pt x="2567" y="1942"/>
                </a:lnTo>
                <a:lnTo>
                  <a:pt x="2564" y="1938"/>
                </a:lnTo>
                <a:lnTo>
                  <a:pt x="2560" y="1939"/>
                </a:lnTo>
                <a:close/>
                <a:moveTo>
                  <a:pt x="1495" y="2992"/>
                </a:moveTo>
                <a:lnTo>
                  <a:pt x="1493" y="2986"/>
                </a:lnTo>
                <a:lnTo>
                  <a:pt x="1489" y="2982"/>
                </a:lnTo>
                <a:lnTo>
                  <a:pt x="1484" y="2979"/>
                </a:lnTo>
                <a:lnTo>
                  <a:pt x="1481" y="2977"/>
                </a:lnTo>
                <a:lnTo>
                  <a:pt x="1478" y="2971"/>
                </a:lnTo>
                <a:lnTo>
                  <a:pt x="1478" y="2967"/>
                </a:lnTo>
                <a:lnTo>
                  <a:pt x="1478" y="2962"/>
                </a:lnTo>
                <a:lnTo>
                  <a:pt x="1478" y="2953"/>
                </a:lnTo>
                <a:lnTo>
                  <a:pt x="1473" y="2937"/>
                </a:lnTo>
                <a:lnTo>
                  <a:pt x="1472" y="2928"/>
                </a:lnTo>
                <a:lnTo>
                  <a:pt x="1471" y="2925"/>
                </a:lnTo>
                <a:lnTo>
                  <a:pt x="1468" y="2923"/>
                </a:lnTo>
                <a:lnTo>
                  <a:pt x="1460" y="2923"/>
                </a:lnTo>
                <a:lnTo>
                  <a:pt x="1456" y="2921"/>
                </a:lnTo>
                <a:lnTo>
                  <a:pt x="1452" y="2911"/>
                </a:lnTo>
                <a:lnTo>
                  <a:pt x="1449" y="2909"/>
                </a:lnTo>
                <a:lnTo>
                  <a:pt x="1444" y="2913"/>
                </a:lnTo>
                <a:lnTo>
                  <a:pt x="1438" y="2918"/>
                </a:lnTo>
                <a:lnTo>
                  <a:pt x="1432" y="2922"/>
                </a:lnTo>
                <a:lnTo>
                  <a:pt x="1425" y="2918"/>
                </a:lnTo>
                <a:lnTo>
                  <a:pt x="1427" y="2915"/>
                </a:lnTo>
                <a:lnTo>
                  <a:pt x="1437" y="2906"/>
                </a:lnTo>
                <a:lnTo>
                  <a:pt x="1438" y="2897"/>
                </a:lnTo>
                <a:lnTo>
                  <a:pt x="1450" y="2907"/>
                </a:lnTo>
                <a:lnTo>
                  <a:pt x="1447" y="2858"/>
                </a:lnTo>
                <a:lnTo>
                  <a:pt x="1445" y="2855"/>
                </a:lnTo>
                <a:lnTo>
                  <a:pt x="1442" y="2854"/>
                </a:lnTo>
                <a:lnTo>
                  <a:pt x="1442" y="2850"/>
                </a:lnTo>
                <a:lnTo>
                  <a:pt x="1444" y="2841"/>
                </a:lnTo>
                <a:lnTo>
                  <a:pt x="1445" y="2827"/>
                </a:lnTo>
                <a:lnTo>
                  <a:pt x="1444" y="2824"/>
                </a:lnTo>
                <a:lnTo>
                  <a:pt x="1442" y="2820"/>
                </a:lnTo>
                <a:lnTo>
                  <a:pt x="1435" y="2814"/>
                </a:lnTo>
                <a:lnTo>
                  <a:pt x="1434" y="2811"/>
                </a:lnTo>
                <a:lnTo>
                  <a:pt x="1432" y="2808"/>
                </a:lnTo>
                <a:lnTo>
                  <a:pt x="1428" y="2802"/>
                </a:lnTo>
                <a:lnTo>
                  <a:pt x="1428" y="2797"/>
                </a:lnTo>
                <a:lnTo>
                  <a:pt x="1428" y="2783"/>
                </a:lnTo>
                <a:lnTo>
                  <a:pt x="1428" y="2779"/>
                </a:lnTo>
                <a:lnTo>
                  <a:pt x="1427" y="2779"/>
                </a:lnTo>
                <a:lnTo>
                  <a:pt x="1418" y="2770"/>
                </a:lnTo>
                <a:lnTo>
                  <a:pt x="1417" y="2766"/>
                </a:lnTo>
                <a:lnTo>
                  <a:pt x="1417" y="2761"/>
                </a:lnTo>
                <a:lnTo>
                  <a:pt x="1418" y="2755"/>
                </a:lnTo>
                <a:lnTo>
                  <a:pt x="1417" y="2746"/>
                </a:lnTo>
                <a:lnTo>
                  <a:pt x="1415" y="2740"/>
                </a:lnTo>
                <a:lnTo>
                  <a:pt x="1410" y="2737"/>
                </a:lnTo>
                <a:lnTo>
                  <a:pt x="1408" y="2731"/>
                </a:lnTo>
                <a:lnTo>
                  <a:pt x="1408" y="2702"/>
                </a:lnTo>
                <a:lnTo>
                  <a:pt x="1403" y="2697"/>
                </a:lnTo>
                <a:lnTo>
                  <a:pt x="1403" y="2693"/>
                </a:lnTo>
                <a:lnTo>
                  <a:pt x="1395" y="2664"/>
                </a:lnTo>
                <a:lnTo>
                  <a:pt x="1393" y="2661"/>
                </a:lnTo>
                <a:lnTo>
                  <a:pt x="1396" y="2657"/>
                </a:lnTo>
                <a:lnTo>
                  <a:pt x="1392" y="2652"/>
                </a:lnTo>
                <a:lnTo>
                  <a:pt x="1387" y="2643"/>
                </a:lnTo>
                <a:lnTo>
                  <a:pt x="1383" y="2634"/>
                </a:lnTo>
                <a:lnTo>
                  <a:pt x="1380" y="2617"/>
                </a:lnTo>
                <a:lnTo>
                  <a:pt x="1357" y="2576"/>
                </a:lnTo>
                <a:lnTo>
                  <a:pt x="1344" y="2564"/>
                </a:lnTo>
                <a:lnTo>
                  <a:pt x="1343" y="2561"/>
                </a:lnTo>
                <a:lnTo>
                  <a:pt x="1342" y="2551"/>
                </a:lnTo>
                <a:lnTo>
                  <a:pt x="1339" y="2542"/>
                </a:lnTo>
                <a:lnTo>
                  <a:pt x="1335" y="2533"/>
                </a:lnTo>
                <a:lnTo>
                  <a:pt x="1328" y="2519"/>
                </a:lnTo>
                <a:lnTo>
                  <a:pt x="1322" y="2512"/>
                </a:lnTo>
                <a:lnTo>
                  <a:pt x="1315" y="2505"/>
                </a:lnTo>
                <a:lnTo>
                  <a:pt x="1308" y="2502"/>
                </a:lnTo>
                <a:lnTo>
                  <a:pt x="1301" y="2499"/>
                </a:lnTo>
                <a:lnTo>
                  <a:pt x="1284" y="2483"/>
                </a:lnTo>
                <a:lnTo>
                  <a:pt x="1277" y="2477"/>
                </a:lnTo>
                <a:lnTo>
                  <a:pt x="1262" y="2471"/>
                </a:lnTo>
                <a:lnTo>
                  <a:pt x="1248" y="2467"/>
                </a:lnTo>
                <a:lnTo>
                  <a:pt x="1216" y="2464"/>
                </a:lnTo>
                <a:lnTo>
                  <a:pt x="1171" y="2453"/>
                </a:lnTo>
                <a:lnTo>
                  <a:pt x="1110" y="2442"/>
                </a:lnTo>
                <a:lnTo>
                  <a:pt x="1077" y="2437"/>
                </a:lnTo>
                <a:lnTo>
                  <a:pt x="1069" y="2439"/>
                </a:lnTo>
                <a:lnTo>
                  <a:pt x="1057" y="2444"/>
                </a:lnTo>
                <a:lnTo>
                  <a:pt x="1043" y="2448"/>
                </a:lnTo>
                <a:lnTo>
                  <a:pt x="1028" y="2456"/>
                </a:lnTo>
                <a:lnTo>
                  <a:pt x="1021" y="2457"/>
                </a:lnTo>
                <a:lnTo>
                  <a:pt x="955" y="2455"/>
                </a:lnTo>
                <a:lnTo>
                  <a:pt x="955" y="2457"/>
                </a:lnTo>
                <a:lnTo>
                  <a:pt x="970" y="2457"/>
                </a:lnTo>
                <a:lnTo>
                  <a:pt x="970" y="2460"/>
                </a:lnTo>
                <a:lnTo>
                  <a:pt x="960" y="2460"/>
                </a:lnTo>
                <a:lnTo>
                  <a:pt x="951" y="2459"/>
                </a:lnTo>
                <a:lnTo>
                  <a:pt x="935" y="2455"/>
                </a:lnTo>
                <a:lnTo>
                  <a:pt x="901" y="2451"/>
                </a:lnTo>
                <a:lnTo>
                  <a:pt x="851" y="2455"/>
                </a:lnTo>
                <a:lnTo>
                  <a:pt x="836" y="2451"/>
                </a:lnTo>
                <a:lnTo>
                  <a:pt x="841" y="2456"/>
                </a:lnTo>
                <a:lnTo>
                  <a:pt x="856" y="2459"/>
                </a:lnTo>
                <a:lnTo>
                  <a:pt x="859" y="2462"/>
                </a:lnTo>
                <a:lnTo>
                  <a:pt x="857" y="2469"/>
                </a:lnTo>
                <a:lnTo>
                  <a:pt x="851" y="2471"/>
                </a:lnTo>
                <a:lnTo>
                  <a:pt x="844" y="2469"/>
                </a:lnTo>
                <a:lnTo>
                  <a:pt x="833" y="2460"/>
                </a:lnTo>
                <a:lnTo>
                  <a:pt x="826" y="2458"/>
                </a:lnTo>
                <a:lnTo>
                  <a:pt x="810" y="2455"/>
                </a:lnTo>
                <a:lnTo>
                  <a:pt x="794" y="2456"/>
                </a:lnTo>
                <a:lnTo>
                  <a:pt x="788" y="2455"/>
                </a:lnTo>
                <a:lnTo>
                  <a:pt x="788" y="2449"/>
                </a:lnTo>
                <a:lnTo>
                  <a:pt x="779" y="2449"/>
                </a:lnTo>
                <a:lnTo>
                  <a:pt x="764" y="2445"/>
                </a:lnTo>
                <a:lnTo>
                  <a:pt x="750" y="2439"/>
                </a:lnTo>
                <a:lnTo>
                  <a:pt x="743" y="2430"/>
                </a:lnTo>
                <a:lnTo>
                  <a:pt x="742" y="2427"/>
                </a:lnTo>
                <a:lnTo>
                  <a:pt x="737" y="2421"/>
                </a:lnTo>
                <a:lnTo>
                  <a:pt x="732" y="2417"/>
                </a:lnTo>
                <a:lnTo>
                  <a:pt x="728" y="2415"/>
                </a:lnTo>
                <a:lnTo>
                  <a:pt x="725" y="2413"/>
                </a:lnTo>
                <a:lnTo>
                  <a:pt x="713" y="2396"/>
                </a:lnTo>
                <a:lnTo>
                  <a:pt x="704" y="2393"/>
                </a:lnTo>
                <a:lnTo>
                  <a:pt x="670" y="2389"/>
                </a:lnTo>
                <a:lnTo>
                  <a:pt x="658" y="2389"/>
                </a:lnTo>
                <a:lnTo>
                  <a:pt x="647" y="2393"/>
                </a:lnTo>
                <a:lnTo>
                  <a:pt x="643" y="2393"/>
                </a:lnTo>
                <a:lnTo>
                  <a:pt x="629" y="2387"/>
                </a:lnTo>
                <a:lnTo>
                  <a:pt x="623" y="2385"/>
                </a:lnTo>
                <a:lnTo>
                  <a:pt x="616" y="2386"/>
                </a:lnTo>
                <a:lnTo>
                  <a:pt x="608" y="2389"/>
                </a:lnTo>
                <a:lnTo>
                  <a:pt x="588" y="2381"/>
                </a:lnTo>
                <a:lnTo>
                  <a:pt x="568" y="2353"/>
                </a:lnTo>
                <a:lnTo>
                  <a:pt x="566" y="2348"/>
                </a:lnTo>
                <a:lnTo>
                  <a:pt x="440" y="2389"/>
                </a:lnTo>
                <a:lnTo>
                  <a:pt x="423" y="2397"/>
                </a:lnTo>
                <a:lnTo>
                  <a:pt x="418" y="2400"/>
                </a:lnTo>
                <a:lnTo>
                  <a:pt x="366" y="2444"/>
                </a:lnTo>
                <a:lnTo>
                  <a:pt x="362" y="2449"/>
                </a:lnTo>
                <a:lnTo>
                  <a:pt x="332" y="2513"/>
                </a:lnTo>
                <a:lnTo>
                  <a:pt x="285" y="2608"/>
                </a:lnTo>
                <a:lnTo>
                  <a:pt x="283" y="2614"/>
                </a:lnTo>
                <a:lnTo>
                  <a:pt x="253" y="2650"/>
                </a:lnTo>
                <a:lnTo>
                  <a:pt x="244" y="2657"/>
                </a:lnTo>
                <a:lnTo>
                  <a:pt x="239" y="2662"/>
                </a:lnTo>
                <a:lnTo>
                  <a:pt x="231" y="2671"/>
                </a:lnTo>
                <a:lnTo>
                  <a:pt x="219" y="2700"/>
                </a:lnTo>
                <a:lnTo>
                  <a:pt x="217" y="2709"/>
                </a:lnTo>
                <a:lnTo>
                  <a:pt x="217" y="2711"/>
                </a:lnTo>
                <a:lnTo>
                  <a:pt x="220" y="2725"/>
                </a:lnTo>
                <a:lnTo>
                  <a:pt x="219" y="2731"/>
                </a:lnTo>
                <a:lnTo>
                  <a:pt x="210" y="2744"/>
                </a:lnTo>
                <a:lnTo>
                  <a:pt x="200" y="2758"/>
                </a:lnTo>
                <a:lnTo>
                  <a:pt x="199" y="2761"/>
                </a:lnTo>
                <a:lnTo>
                  <a:pt x="198" y="2766"/>
                </a:lnTo>
                <a:lnTo>
                  <a:pt x="198" y="2775"/>
                </a:lnTo>
                <a:lnTo>
                  <a:pt x="198" y="2780"/>
                </a:lnTo>
                <a:lnTo>
                  <a:pt x="193" y="2787"/>
                </a:lnTo>
                <a:lnTo>
                  <a:pt x="147" y="2834"/>
                </a:lnTo>
                <a:lnTo>
                  <a:pt x="142" y="2840"/>
                </a:lnTo>
                <a:lnTo>
                  <a:pt x="140" y="2846"/>
                </a:lnTo>
                <a:lnTo>
                  <a:pt x="139" y="2851"/>
                </a:lnTo>
                <a:lnTo>
                  <a:pt x="134" y="2855"/>
                </a:lnTo>
                <a:lnTo>
                  <a:pt x="127" y="2860"/>
                </a:lnTo>
                <a:lnTo>
                  <a:pt x="112" y="2866"/>
                </a:lnTo>
                <a:lnTo>
                  <a:pt x="105" y="2868"/>
                </a:lnTo>
                <a:lnTo>
                  <a:pt x="99" y="2868"/>
                </a:lnTo>
                <a:lnTo>
                  <a:pt x="95" y="2866"/>
                </a:lnTo>
                <a:lnTo>
                  <a:pt x="86" y="2859"/>
                </a:lnTo>
                <a:lnTo>
                  <a:pt x="83" y="2857"/>
                </a:lnTo>
                <a:lnTo>
                  <a:pt x="79" y="2855"/>
                </a:lnTo>
                <a:lnTo>
                  <a:pt x="76" y="2855"/>
                </a:lnTo>
                <a:lnTo>
                  <a:pt x="70" y="2858"/>
                </a:lnTo>
                <a:lnTo>
                  <a:pt x="62" y="2864"/>
                </a:lnTo>
                <a:lnTo>
                  <a:pt x="52" y="2875"/>
                </a:lnTo>
                <a:lnTo>
                  <a:pt x="48" y="2882"/>
                </a:lnTo>
                <a:lnTo>
                  <a:pt x="43" y="2890"/>
                </a:lnTo>
                <a:lnTo>
                  <a:pt x="43" y="2896"/>
                </a:lnTo>
                <a:lnTo>
                  <a:pt x="41" y="2902"/>
                </a:lnTo>
                <a:lnTo>
                  <a:pt x="38" y="2904"/>
                </a:lnTo>
                <a:lnTo>
                  <a:pt x="28" y="2910"/>
                </a:lnTo>
                <a:lnTo>
                  <a:pt x="27" y="2915"/>
                </a:lnTo>
                <a:lnTo>
                  <a:pt x="26" y="2924"/>
                </a:lnTo>
                <a:lnTo>
                  <a:pt x="24" y="2928"/>
                </a:lnTo>
                <a:lnTo>
                  <a:pt x="21" y="2931"/>
                </a:lnTo>
                <a:lnTo>
                  <a:pt x="14" y="2935"/>
                </a:lnTo>
                <a:lnTo>
                  <a:pt x="12" y="2938"/>
                </a:lnTo>
                <a:lnTo>
                  <a:pt x="9" y="2942"/>
                </a:lnTo>
                <a:lnTo>
                  <a:pt x="8" y="2948"/>
                </a:lnTo>
                <a:lnTo>
                  <a:pt x="9" y="2956"/>
                </a:lnTo>
                <a:lnTo>
                  <a:pt x="8" y="2966"/>
                </a:lnTo>
                <a:lnTo>
                  <a:pt x="8" y="2973"/>
                </a:lnTo>
                <a:lnTo>
                  <a:pt x="8" y="2978"/>
                </a:lnTo>
                <a:lnTo>
                  <a:pt x="6" y="2981"/>
                </a:lnTo>
                <a:lnTo>
                  <a:pt x="3" y="2985"/>
                </a:lnTo>
                <a:lnTo>
                  <a:pt x="1" y="2987"/>
                </a:lnTo>
                <a:lnTo>
                  <a:pt x="0" y="2991"/>
                </a:lnTo>
                <a:lnTo>
                  <a:pt x="0" y="2993"/>
                </a:lnTo>
                <a:lnTo>
                  <a:pt x="3" y="2995"/>
                </a:lnTo>
                <a:lnTo>
                  <a:pt x="7" y="2996"/>
                </a:lnTo>
                <a:lnTo>
                  <a:pt x="12" y="2996"/>
                </a:lnTo>
                <a:lnTo>
                  <a:pt x="17" y="2996"/>
                </a:lnTo>
                <a:lnTo>
                  <a:pt x="24" y="2994"/>
                </a:lnTo>
                <a:lnTo>
                  <a:pt x="34" y="2987"/>
                </a:lnTo>
                <a:lnTo>
                  <a:pt x="40" y="2976"/>
                </a:lnTo>
                <a:lnTo>
                  <a:pt x="42" y="2974"/>
                </a:lnTo>
                <a:lnTo>
                  <a:pt x="45" y="2973"/>
                </a:lnTo>
                <a:lnTo>
                  <a:pt x="48" y="2976"/>
                </a:lnTo>
                <a:lnTo>
                  <a:pt x="47" y="2984"/>
                </a:lnTo>
                <a:lnTo>
                  <a:pt x="47" y="2988"/>
                </a:lnTo>
                <a:lnTo>
                  <a:pt x="51" y="2994"/>
                </a:lnTo>
                <a:lnTo>
                  <a:pt x="56" y="2996"/>
                </a:lnTo>
                <a:lnTo>
                  <a:pt x="63" y="2999"/>
                </a:lnTo>
                <a:lnTo>
                  <a:pt x="71" y="3000"/>
                </a:lnTo>
                <a:lnTo>
                  <a:pt x="121" y="3029"/>
                </a:lnTo>
                <a:lnTo>
                  <a:pt x="129" y="3036"/>
                </a:lnTo>
                <a:lnTo>
                  <a:pt x="132" y="3037"/>
                </a:lnTo>
                <a:lnTo>
                  <a:pt x="134" y="3038"/>
                </a:lnTo>
                <a:lnTo>
                  <a:pt x="139" y="3035"/>
                </a:lnTo>
                <a:lnTo>
                  <a:pt x="143" y="3031"/>
                </a:lnTo>
                <a:lnTo>
                  <a:pt x="147" y="3030"/>
                </a:lnTo>
                <a:lnTo>
                  <a:pt x="151" y="3029"/>
                </a:lnTo>
                <a:lnTo>
                  <a:pt x="197" y="3044"/>
                </a:lnTo>
                <a:lnTo>
                  <a:pt x="200" y="3043"/>
                </a:lnTo>
                <a:lnTo>
                  <a:pt x="203" y="3041"/>
                </a:lnTo>
                <a:lnTo>
                  <a:pt x="217" y="3019"/>
                </a:lnTo>
                <a:lnTo>
                  <a:pt x="220" y="3015"/>
                </a:lnTo>
                <a:lnTo>
                  <a:pt x="225" y="3013"/>
                </a:lnTo>
                <a:lnTo>
                  <a:pt x="228" y="3014"/>
                </a:lnTo>
                <a:lnTo>
                  <a:pt x="229" y="3016"/>
                </a:lnTo>
                <a:lnTo>
                  <a:pt x="231" y="3020"/>
                </a:lnTo>
                <a:lnTo>
                  <a:pt x="233" y="3022"/>
                </a:lnTo>
                <a:lnTo>
                  <a:pt x="241" y="3027"/>
                </a:lnTo>
                <a:lnTo>
                  <a:pt x="246" y="3016"/>
                </a:lnTo>
                <a:lnTo>
                  <a:pt x="247" y="3012"/>
                </a:lnTo>
                <a:lnTo>
                  <a:pt x="249" y="3008"/>
                </a:lnTo>
                <a:lnTo>
                  <a:pt x="251" y="3007"/>
                </a:lnTo>
                <a:lnTo>
                  <a:pt x="254" y="3007"/>
                </a:lnTo>
                <a:lnTo>
                  <a:pt x="258" y="3005"/>
                </a:lnTo>
                <a:lnTo>
                  <a:pt x="286" y="2986"/>
                </a:lnTo>
                <a:lnTo>
                  <a:pt x="314" y="2971"/>
                </a:lnTo>
                <a:lnTo>
                  <a:pt x="319" y="2966"/>
                </a:lnTo>
                <a:lnTo>
                  <a:pt x="321" y="2960"/>
                </a:lnTo>
                <a:lnTo>
                  <a:pt x="323" y="2955"/>
                </a:lnTo>
                <a:lnTo>
                  <a:pt x="325" y="2949"/>
                </a:lnTo>
                <a:lnTo>
                  <a:pt x="327" y="2946"/>
                </a:lnTo>
                <a:lnTo>
                  <a:pt x="331" y="2948"/>
                </a:lnTo>
                <a:lnTo>
                  <a:pt x="333" y="2949"/>
                </a:lnTo>
                <a:lnTo>
                  <a:pt x="336" y="2950"/>
                </a:lnTo>
                <a:lnTo>
                  <a:pt x="338" y="2948"/>
                </a:lnTo>
                <a:lnTo>
                  <a:pt x="341" y="2939"/>
                </a:lnTo>
                <a:lnTo>
                  <a:pt x="342" y="2936"/>
                </a:lnTo>
                <a:lnTo>
                  <a:pt x="341" y="2924"/>
                </a:lnTo>
                <a:lnTo>
                  <a:pt x="345" y="2917"/>
                </a:lnTo>
                <a:lnTo>
                  <a:pt x="346" y="2911"/>
                </a:lnTo>
                <a:lnTo>
                  <a:pt x="347" y="2908"/>
                </a:lnTo>
                <a:lnTo>
                  <a:pt x="350" y="2902"/>
                </a:lnTo>
                <a:lnTo>
                  <a:pt x="354" y="2900"/>
                </a:lnTo>
                <a:lnTo>
                  <a:pt x="359" y="2897"/>
                </a:lnTo>
                <a:lnTo>
                  <a:pt x="373" y="2893"/>
                </a:lnTo>
                <a:lnTo>
                  <a:pt x="399" y="2882"/>
                </a:lnTo>
                <a:lnTo>
                  <a:pt x="409" y="2880"/>
                </a:lnTo>
                <a:lnTo>
                  <a:pt x="423" y="2879"/>
                </a:lnTo>
                <a:lnTo>
                  <a:pt x="427" y="2878"/>
                </a:lnTo>
                <a:lnTo>
                  <a:pt x="431" y="2874"/>
                </a:lnTo>
                <a:lnTo>
                  <a:pt x="435" y="2871"/>
                </a:lnTo>
                <a:lnTo>
                  <a:pt x="439" y="2869"/>
                </a:lnTo>
                <a:lnTo>
                  <a:pt x="444" y="2868"/>
                </a:lnTo>
                <a:lnTo>
                  <a:pt x="456" y="2868"/>
                </a:lnTo>
                <a:lnTo>
                  <a:pt x="468" y="2865"/>
                </a:lnTo>
                <a:lnTo>
                  <a:pt x="472" y="2865"/>
                </a:lnTo>
                <a:lnTo>
                  <a:pt x="476" y="2866"/>
                </a:lnTo>
                <a:lnTo>
                  <a:pt x="483" y="2869"/>
                </a:lnTo>
                <a:lnTo>
                  <a:pt x="488" y="2871"/>
                </a:lnTo>
                <a:lnTo>
                  <a:pt x="495" y="2869"/>
                </a:lnTo>
                <a:lnTo>
                  <a:pt x="498" y="2865"/>
                </a:lnTo>
                <a:lnTo>
                  <a:pt x="509" y="2862"/>
                </a:lnTo>
                <a:lnTo>
                  <a:pt x="525" y="2852"/>
                </a:lnTo>
                <a:lnTo>
                  <a:pt x="543" y="2847"/>
                </a:lnTo>
                <a:lnTo>
                  <a:pt x="555" y="2840"/>
                </a:lnTo>
                <a:lnTo>
                  <a:pt x="561" y="2839"/>
                </a:lnTo>
                <a:lnTo>
                  <a:pt x="574" y="2840"/>
                </a:lnTo>
                <a:lnTo>
                  <a:pt x="579" y="2843"/>
                </a:lnTo>
                <a:lnTo>
                  <a:pt x="582" y="2845"/>
                </a:lnTo>
                <a:lnTo>
                  <a:pt x="586" y="2847"/>
                </a:lnTo>
                <a:lnTo>
                  <a:pt x="588" y="2848"/>
                </a:lnTo>
                <a:lnTo>
                  <a:pt x="590" y="2852"/>
                </a:lnTo>
                <a:lnTo>
                  <a:pt x="590" y="2878"/>
                </a:lnTo>
                <a:lnTo>
                  <a:pt x="586" y="2887"/>
                </a:lnTo>
                <a:lnTo>
                  <a:pt x="576" y="2894"/>
                </a:lnTo>
                <a:lnTo>
                  <a:pt x="571" y="2900"/>
                </a:lnTo>
                <a:lnTo>
                  <a:pt x="544" y="2938"/>
                </a:lnTo>
                <a:lnTo>
                  <a:pt x="526" y="2955"/>
                </a:lnTo>
                <a:lnTo>
                  <a:pt x="505" y="2980"/>
                </a:lnTo>
                <a:lnTo>
                  <a:pt x="502" y="2987"/>
                </a:lnTo>
                <a:lnTo>
                  <a:pt x="500" y="2991"/>
                </a:lnTo>
                <a:lnTo>
                  <a:pt x="495" y="3020"/>
                </a:lnTo>
                <a:lnTo>
                  <a:pt x="486" y="3043"/>
                </a:lnTo>
                <a:lnTo>
                  <a:pt x="473" y="3050"/>
                </a:lnTo>
                <a:lnTo>
                  <a:pt x="463" y="3054"/>
                </a:lnTo>
                <a:lnTo>
                  <a:pt x="458" y="3056"/>
                </a:lnTo>
                <a:lnTo>
                  <a:pt x="454" y="3058"/>
                </a:lnTo>
                <a:lnTo>
                  <a:pt x="452" y="3062"/>
                </a:lnTo>
                <a:lnTo>
                  <a:pt x="451" y="3066"/>
                </a:lnTo>
                <a:lnTo>
                  <a:pt x="446" y="3087"/>
                </a:lnTo>
                <a:lnTo>
                  <a:pt x="446" y="3098"/>
                </a:lnTo>
                <a:lnTo>
                  <a:pt x="447" y="3103"/>
                </a:lnTo>
                <a:lnTo>
                  <a:pt x="448" y="3107"/>
                </a:lnTo>
                <a:lnTo>
                  <a:pt x="451" y="3111"/>
                </a:lnTo>
                <a:lnTo>
                  <a:pt x="454" y="3112"/>
                </a:lnTo>
                <a:lnTo>
                  <a:pt x="456" y="3113"/>
                </a:lnTo>
                <a:lnTo>
                  <a:pt x="463" y="3113"/>
                </a:lnTo>
                <a:lnTo>
                  <a:pt x="488" y="3118"/>
                </a:lnTo>
                <a:lnTo>
                  <a:pt x="493" y="3119"/>
                </a:lnTo>
                <a:lnTo>
                  <a:pt x="501" y="3118"/>
                </a:lnTo>
                <a:lnTo>
                  <a:pt x="507" y="3118"/>
                </a:lnTo>
                <a:lnTo>
                  <a:pt x="510" y="3118"/>
                </a:lnTo>
                <a:lnTo>
                  <a:pt x="520" y="3118"/>
                </a:lnTo>
                <a:lnTo>
                  <a:pt x="525" y="3119"/>
                </a:lnTo>
                <a:lnTo>
                  <a:pt x="530" y="3120"/>
                </a:lnTo>
                <a:lnTo>
                  <a:pt x="534" y="3122"/>
                </a:lnTo>
                <a:lnTo>
                  <a:pt x="541" y="3125"/>
                </a:lnTo>
                <a:lnTo>
                  <a:pt x="548" y="3131"/>
                </a:lnTo>
                <a:lnTo>
                  <a:pt x="552" y="3135"/>
                </a:lnTo>
                <a:lnTo>
                  <a:pt x="554" y="3141"/>
                </a:lnTo>
                <a:lnTo>
                  <a:pt x="558" y="3154"/>
                </a:lnTo>
                <a:lnTo>
                  <a:pt x="562" y="3165"/>
                </a:lnTo>
                <a:lnTo>
                  <a:pt x="568" y="3169"/>
                </a:lnTo>
                <a:lnTo>
                  <a:pt x="573" y="3170"/>
                </a:lnTo>
                <a:lnTo>
                  <a:pt x="578" y="3168"/>
                </a:lnTo>
                <a:lnTo>
                  <a:pt x="592" y="3157"/>
                </a:lnTo>
                <a:lnTo>
                  <a:pt x="595" y="3155"/>
                </a:lnTo>
                <a:lnTo>
                  <a:pt x="600" y="3154"/>
                </a:lnTo>
                <a:lnTo>
                  <a:pt x="636" y="3144"/>
                </a:lnTo>
                <a:lnTo>
                  <a:pt x="640" y="3143"/>
                </a:lnTo>
                <a:lnTo>
                  <a:pt x="645" y="3141"/>
                </a:lnTo>
                <a:lnTo>
                  <a:pt x="649" y="3139"/>
                </a:lnTo>
                <a:lnTo>
                  <a:pt x="653" y="3134"/>
                </a:lnTo>
                <a:lnTo>
                  <a:pt x="659" y="3127"/>
                </a:lnTo>
                <a:lnTo>
                  <a:pt x="663" y="3124"/>
                </a:lnTo>
                <a:lnTo>
                  <a:pt x="665" y="3122"/>
                </a:lnTo>
                <a:lnTo>
                  <a:pt x="668" y="3122"/>
                </a:lnTo>
                <a:lnTo>
                  <a:pt x="672" y="3125"/>
                </a:lnTo>
                <a:lnTo>
                  <a:pt x="675" y="3127"/>
                </a:lnTo>
                <a:lnTo>
                  <a:pt x="682" y="3135"/>
                </a:lnTo>
                <a:lnTo>
                  <a:pt x="687" y="3139"/>
                </a:lnTo>
                <a:lnTo>
                  <a:pt x="692" y="3139"/>
                </a:lnTo>
                <a:lnTo>
                  <a:pt x="696" y="3138"/>
                </a:lnTo>
                <a:lnTo>
                  <a:pt x="701" y="3138"/>
                </a:lnTo>
                <a:lnTo>
                  <a:pt x="728" y="3140"/>
                </a:lnTo>
                <a:lnTo>
                  <a:pt x="744" y="3143"/>
                </a:lnTo>
                <a:lnTo>
                  <a:pt x="750" y="3147"/>
                </a:lnTo>
                <a:lnTo>
                  <a:pt x="753" y="3151"/>
                </a:lnTo>
                <a:lnTo>
                  <a:pt x="760" y="3161"/>
                </a:lnTo>
                <a:lnTo>
                  <a:pt x="766" y="3165"/>
                </a:lnTo>
                <a:lnTo>
                  <a:pt x="770" y="3170"/>
                </a:lnTo>
                <a:lnTo>
                  <a:pt x="771" y="3175"/>
                </a:lnTo>
                <a:lnTo>
                  <a:pt x="770" y="3178"/>
                </a:lnTo>
                <a:lnTo>
                  <a:pt x="758" y="3205"/>
                </a:lnTo>
                <a:lnTo>
                  <a:pt x="757" y="3210"/>
                </a:lnTo>
                <a:lnTo>
                  <a:pt x="757" y="3214"/>
                </a:lnTo>
                <a:lnTo>
                  <a:pt x="759" y="3219"/>
                </a:lnTo>
                <a:lnTo>
                  <a:pt x="764" y="3225"/>
                </a:lnTo>
                <a:lnTo>
                  <a:pt x="772" y="3232"/>
                </a:lnTo>
                <a:lnTo>
                  <a:pt x="778" y="3233"/>
                </a:lnTo>
                <a:lnTo>
                  <a:pt x="783" y="3233"/>
                </a:lnTo>
                <a:lnTo>
                  <a:pt x="803" y="3214"/>
                </a:lnTo>
                <a:lnTo>
                  <a:pt x="806" y="3212"/>
                </a:lnTo>
                <a:lnTo>
                  <a:pt x="813" y="3211"/>
                </a:lnTo>
                <a:lnTo>
                  <a:pt x="827" y="3214"/>
                </a:lnTo>
                <a:lnTo>
                  <a:pt x="831" y="3214"/>
                </a:lnTo>
                <a:lnTo>
                  <a:pt x="838" y="3212"/>
                </a:lnTo>
                <a:lnTo>
                  <a:pt x="842" y="3210"/>
                </a:lnTo>
                <a:lnTo>
                  <a:pt x="845" y="3206"/>
                </a:lnTo>
                <a:lnTo>
                  <a:pt x="854" y="3192"/>
                </a:lnTo>
                <a:lnTo>
                  <a:pt x="856" y="3189"/>
                </a:lnTo>
                <a:lnTo>
                  <a:pt x="862" y="3172"/>
                </a:lnTo>
                <a:lnTo>
                  <a:pt x="866" y="3164"/>
                </a:lnTo>
                <a:lnTo>
                  <a:pt x="869" y="3158"/>
                </a:lnTo>
                <a:lnTo>
                  <a:pt x="869" y="3153"/>
                </a:lnTo>
                <a:lnTo>
                  <a:pt x="868" y="3149"/>
                </a:lnTo>
                <a:lnTo>
                  <a:pt x="865" y="3147"/>
                </a:lnTo>
                <a:lnTo>
                  <a:pt x="863" y="3143"/>
                </a:lnTo>
                <a:lnTo>
                  <a:pt x="861" y="3140"/>
                </a:lnTo>
                <a:lnTo>
                  <a:pt x="858" y="3136"/>
                </a:lnTo>
                <a:lnTo>
                  <a:pt x="856" y="3133"/>
                </a:lnTo>
                <a:lnTo>
                  <a:pt x="855" y="3124"/>
                </a:lnTo>
                <a:lnTo>
                  <a:pt x="852" y="3115"/>
                </a:lnTo>
                <a:lnTo>
                  <a:pt x="852" y="3106"/>
                </a:lnTo>
                <a:lnTo>
                  <a:pt x="854" y="3101"/>
                </a:lnTo>
                <a:lnTo>
                  <a:pt x="855" y="3093"/>
                </a:lnTo>
                <a:lnTo>
                  <a:pt x="857" y="3089"/>
                </a:lnTo>
                <a:lnTo>
                  <a:pt x="861" y="3085"/>
                </a:lnTo>
                <a:lnTo>
                  <a:pt x="863" y="3083"/>
                </a:lnTo>
                <a:lnTo>
                  <a:pt x="868" y="3083"/>
                </a:lnTo>
                <a:lnTo>
                  <a:pt x="871" y="3084"/>
                </a:lnTo>
                <a:lnTo>
                  <a:pt x="875" y="3086"/>
                </a:lnTo>
                <a:lnTo>
                  <a:pt x="882" y="3091"/>
                </a:lnTo>
                <a:lnTo>
                  <a:pt x="885" y="3092"/>
                </a:lnTo>
                <a:lnTo>
                  <a:pt x="890" y="3092"/>
                </a:lnTo>
                <a:lnTo>
                  <a:pt x="892" y="3090"/>
                </a:lnTo>
                <a:lnTo>
                  <a:pt x="893" y="3087"/>
                </a:lnTo>
                <a:lnTo>
                  <a:pt x="890" y="3075"/>
                </a:lnTo>
                <a:lnTo>
                  <a:pt x="879" y="3051"/>
                </a:lnTo>
                <a:lnTo>
                  <a:pt x="877" y="3048"/>
                </a:lnTo>
                <a:lnTo>
                  <a:pt x="868" y="3040"/>
                </a:lnTo>
                <a:lnTo>
                  <a:pt x="865" y="3036"/>
                </a:lnTo>
                <a:lnTo>
                  <a:pt x="863" y="3028"/>
                </a:lnTo>
                <a:lnTo>
                  <a:pt x="864" y="3013"/>
                </a:lnTo>
                <a:lnTo>
                  <a:pt x="866" y="2998"/>
                </a:lnTo>
                <a:lnTo>
                  <a:pt x="869" y="2989"/>
                </a:lnTo>
                <a:lnTo>
                  <a:pt x="872" y="2985"/>
                </a:lnTo>
                <a:lnTo>
                  <a:pt x="877" y="2984"/>
                </a:lnTo>
                <a:lnTo>
                  <a:pt x="890" y="2980"/>
                </a:lnTo>
                <a:lnTo>
                  <a:pt x="897" y="2976"/>
                </a:lnTo>
                <a:lnTo>
                  <a:pt x="909" y="2959"/>
                </a:lnTo>
                <a:lnTo>
                  <a:pt x="913" y="2956"/>
                </a:lnTo>
                <a:lnTo>
                  <a:pt x="918" y="2955"/>
                </a:lnTo>
                <a:lnTo>
                  <a:pt x="922" y="2956"/>
                </a:lnTo>
                <a:lnTo>
                  <a:pt x="927" y="2956"/>
                </a:lnTo>
                <a:lnTo>
                  <a:pt x="932" y="2956"/>
                </a:lnTo>
                <a:lnTo>
                  <a:pt x="936" y="2956"/>
                </a:lnTo>
                <a:lnTo>
                  <a:pt x="947" y="2952"/>
                </a:lnTo>
                <a:lnTo>
                  <a:pt x="955" y="2956"/>
                </a:lnTo>
                <a:lnTo>
                  <a:pt x="960" y="2960"/>
                </a:lnTo>
                <a:lnTo>
                  <a:pt x="962" y="2965"/>
                </a:lnTo>
                <a:lnTo>
                  <a:pt x="961" y="2970"/>
                </a:lnTo>
                <a:lnTo>
                  <a:pt x="960" y="2976"/>
                </a:lnTo>
                <a:lnTo>
                  <a:pt x="960" y="2981"/>
                </a:lnTo>
                <a:lnTo>
                  <a:pt x="962" y="2989"/>
                </a:lnTo>
                <a:lnTo>
                  <a:pt x="964" y="2994"/>
                </a:lnTo>
                <a:lnTo>
                  <a:pt x="971" y="3000"/>
                </a:lnTo>
                <a:lnTo>
                  <a:pt x="1025" y="3008"/>
                </a:lnTo>
                <a:lnTo>
                  <a:pt x="1046" y="3014"/>
                </a:lnTo>
                <a:lnTo>
                  <a:pt x="1052" y="3014"/>
                </a:lnTo>
                <a:lnTo>
                  <a:pt x="1056" y="3014"/>
                </a:lnTo>
                <a:lnTo>
                  <a:pt x="1066" y="3014"/>
                </a:lnTo>
                <a:lnTo>
                  <a:pt x="1091" y="3021"/>
                </a:lnTo>
                <a:lnTo>
                  <a:pt x="1106" y="3022"/>
                </a:lnTo>
                <a:lnTo>
                  <a:pt x="1145" y="3020"/>
                </a:lnTo>
                <a:lnTo>
                  <a:pt x="1162" y="3015"/>
                </a:lnTo>
                <a:lnTo>
                  <a:pt x="1190" y="3013"/>
                </a:lnTo>
                <a:lnTo>
                  <a:pt x="1195" y="3012"/>
                </a:lnTo>
                <a:lnTo>
                  <a:pt x="1205" y="3007"/>
                </a:lnTo>
                <a:lnTo>
                  <a:pt x="1212" y="3006"/>
                </a:lnTo>
                <a:lnTo>
                  <a:pt x="1217" y="3006"/>
                </a:lnTo>
                <a:lnTo>
                  <a:pt x="1223" y="3007"/>
                </a:lnTo>
                <a:lnTo>
                  <a:pt x="1233" y="3010"/>
                </a:lnTo>
                <a:lnTo>
                  <a:pt x="1256" y="3017"/>
                </a:lnTo>
                <a:lnTo>
                  <a:pt x="1283" y="3019"/>
                </a:lnTo>
                <a:lnTo>
                  <a:pt x="1296" y="3021"/>
                </a:lnTo>
                <a:lnTo>
                  <a:pt x="1307" y="3027"/>
                </a:lnTo>
                <a:lnTo>
                  <a:pt x="1338" y="3042"/>
                </a:lnTo>
                <a:lnTo>
                  <a:pt x="1362" y="3048"/>
                </a:lnTo>
                <a:lnTo>
                  <a:pt x="1366" y="3047"/>
                </a:lnTo>
                <a:lnTo>
                  <a:pt x="1372" y="3045"/>
                </a:lnTo>
                <a:lnTo>
                  <a:pt x="1382" y="3038"/>
                </a:lnTo>
                <a:lnTo>
                  <a:pt x="1411" y="3041"/>
                </a:lnTo>
                <a:lnTo>
                  <a:pt x="1440" y="3045"/>
                </a:lnTo>
                <a:lnTo>
                  <a:pt x="1456" y="3045"/>
                </a:lnTo>
                <a:lnTo>
                  <a:pt x="1464" y="3049"/>
                </a:lnTo>
                <a:lnTo>
                  <a:pt x="1468" y="3051"/>
                </a:lnTo>
                <a:lnTo>
                  <a:pt x="1472" y="3050"/>
                </a:lnTo>
                <a:lnTo>
                  <a:pt x="1479" y="3044"/>
                </a:lnTo>
                <a:lnTo>
                  <a:pt x="1484" y="3042"/>
                </a:lnTo>
                <a:lnTo>
                  <a:pt x="1502" y="3037"/>
                </a:lnTo>
                <a:lnTo>
                  <a:pt x="1503" y="3037"/>
                </a:lnTo>
                <a:lnTo>
                  <a:pt x="1500" y="3008"/>
                </a:lnTo>
                <a:lnTo>
                  <a:pt x="1495" y="299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8"/>
          <p:cNvSpPr>
            <a:spLocks noEditPoints="1"/>
          </p:cNvSpPr>
          <p:nvPr/>
        </p:nvSpPr>
        <p:spPr bwMode="auto">
          <a:xfrm>
            <a:off x="14586891" y="6580276"/>
            <a:ext cx="854075" cy="603250"/>
          </a:xfrm>
          <a:custGeom>
            <a:avLst/>
            <a:gdLst>
              <a:gd name="T0" fmla="*/ 281 w 1612"/>
              <a:gd name="T1" fmla="*/ 1036 h 1141"/>
              <a:gd name="T2" fmla="*/ 256 w 1612"/>
              <a:gd name="T3" fmla="*/ 1022 h 1141"/>
              <a:gd name="T4" fmla="*/ 218 w 1612"/>
              <a:gd name="T5" fmla="*/ 1076 h 1141"/>
              <a:gd name="T6" fmla="*/ 280 w 1612"/>
              <a:gd name="T7" fmla="*/ 1067 h 1141"/>
              <a:gd name="T8" fmla="*/ 324 w 1612"/>
              <a:gd name="T9" fmla="*/ 1060 h 1141"/>
              <a:gd name="T10" fmla="*/ 1552 w 1612"/>
              <a:gd name="T11" fmla="*/ 192 h 1141"/>
              <a:gd name="T12" fmla="*/ 1428 w 1612"/>
              <a:gd name="T13" fmla="*/ 182 h 1141"/>
              <a:gd name="T14" fmla="*/ 1371 w 1612"/>
              <a:gd name="T15" fmla="*/ 174 h 1141"/>
              <a:gd name="T16" fmla="*/ 1306 w 1612"/>
              <a:gd name="T17" fmla="*/ 146 h 1141"/>
              <a:gd name="T18" fmla="*/ 1297 w 1612"/>
              <a:gd name="T19" fmla="*/ 111 h 1141"/>
              <a:gd name="T20" fmla="*/ 1297 w 1612"/>
              <a:gd name="T21" fmla="*/ 47 h 1141"/>
              <a:gd name="T22" fmla="*/ 1239 w 1612"/>
              <a:gd name="T23" fmla="*/ 0 h 1141"/>
              <a:gd name="T24" fmla="*/ 1187 w 1612"/>
              <a:gd name="T25" fmla="*/ 67 h 1141"/>
              <a:gd name="T26" fmla="*/ 1146 w 1612"/>
              <a:gd name="T27" fmla="*/ 63 h 1141"/>
              <a:gd name="T28" fmla="*/ 1143 w 1612"/>
              <a:gd name="T29" fmla="*/ 98 h 1141"/>
              <a:gd name="T30" fmla="*/ 1108 w 1612"/>
              <a:gd name="T31" fmla="*/ 177 h 1141"/>
              <a:gd name="T32" fmla="*/ 1059 w 1612"/>
              <a:gd name="T33" fmla="*/ 310 h 1141"/>
              <a:gd name="T34" fmla="*/ 1056 w 1612"/>
              <a:gd name="T35" fmla="*/ 380 h 1141"/>
              <a:gd name="T36" fmla="*/ 1045 w 1612"/>
              <a:gd name="T37" fmla="*/ 424 h 1141"/>
              <a:gd name="T38" fmla="*/ 755 w 1612"/>
              <a:gd name="T39" fmla="*/ 550 h 1141"/>
              <a:gd name="T40" fmla="*/ 710 w 1612"/>
              <a:gd name="T41" fmla="*/ 569 h 1141"/>
              <a:gd name="T42" fmla="*/ 677 w 1612"/>
              <a:gd name="T43" fmla="*/ 548 h 1141"/>
              <a:gd name="T44" fmla="*/ 579 w 1612"/>
              <a:gd name="T45" fmla="*/ 564 h 1141"/>
              <a:gd name="T46" fmla="*/ 519 w 1612"/>
              <a:gd name="T47" fmla="*/ 564 h 1141"/>
              <a:gd name="T48" fmla="*/ 462 w 1612"/>
              <a:gd name="T49" fmla="*/ 572 h 1141"/>
              <a:gd name="T50" fmla="*/ 331 w 1612"/>
              <a:gd name="T51" fmla="*/ 612 h 1141"/>
              <a:gd name="T52" fmla="*/ 238 w 1612"/>
              <a:gd name="T53" fmla="*/ 646 h 1141"/>
              <a:gd name="T54" fmla="*/ 103 w 1612"/>
              <a:gd name="T55" fmla="*/ 682 h 1141"/>
              <a:gd name="T56" fmla="*/ 40 w 1612"/>
              <a:gd name="T57" fmla="*/ 726 h 1141"/>
              <a:gd name="T58" fmla="*/ 93 w 1612"/>
              <a:gd name="T59" fmla="*/ 801 h 1141"/>
              <a:gd name="T60" fmla="*/ 148 w 1612"/>
              <a:gd name="T61" fmla="*/ 815 h 1141"/>
              <a:gd name="T62" fmla="*/ 204 w 1612"/>
              <a:gd name="T63" fmla="*/ 798 h 1141"/>
              <a:gd name="T64" fmla="*/ 273 w 1612"/>
              <a:gd name="T65" fmla="*/ 809 h 1141"/>
              <a:gd name="T66" fmla="*/ 254 w 1612"/>
              <a:gd name="T67" fmla="*/ 874 h 1141"/>
              <a:gd name="T68" fmla="*/ 181 w 1612"/>
              <a:gd name="T69" fmla="*/ 923 h 1141"/>
              <a:gd name="T70" fmla="*/ 121 w 1612"/>
              <a:gd name="T71" fmla="*/ 928 h 1141"/>
              <a:gd name="T72" fmla="*/ 43 w 1612"/>
              <a:gd name="T73" fmla="*/ 973 h 1141"/>
              <a:gd name="T74" fmla="*/ 26 w 1612"/>
              <a:gd name="T75" fmla="*/ 1044 h 1141"/>
              <a:gd name="T76" fmla="*/ 26 w 1612"/>
              <a:gd name="T77" fmla="*/ 1117 h 1141"/>
              <a:gd name="T78" fmla="*/ 110 w 1612"/>
              <a:gd name="T79" fmla="*/ 1140 h 1141"/>
              <a:gd name="T80" fmla="*/ 105 w 1612"/>
              <a:gd name="T81" fmla="*/ 1092 h 1141"/>
              <a:gd name="T82" fmla="*/ 83 w 1612"/>
              <a:gd name="T83" fmla="*/ 1070 h 1141"/>
              <a:gd name="T84" fmla="*/ 110 w 1612"/>
              <a:gd name="T85" fmla="*/ 1006 h 1141"/>
              <a:gd name="T86" fmla="*/ 204 w 1612"/>
              <a:gd name="T87" fmla="*/ 966 h 1141"/>
              <a:gd name="T88" fmla="*/ 226 w 1612"/>
              <a:gd name="T89" fmla="*/ 972 h 1141"/>
              <a:gd name="T90" fmla="*/ 260 w 1612"/>
              <a:gd name="T91" fmla="*/ 1005 h 1141"/>
              <a:gd name="T92" fmla="*/ 332 w 1612"/>
              <a:gd name="T93" fmla="*/ 960 h 1141"/>
              <a:gd name="T94" fmla="*/ 414 w 1612"/>
              <a:gd name="T95" fmla="*/ 937 h 1141"/>
              <a:gd name="T96" fmla="*/ 487 w 1612"/>
              <a:gd name="T97" fmla="*/ 974 h 1141"/>
              <a:gd name="T98" fmla="*/ 393 w 1612"/>
              <a:gd name="T99" fmla="*/ 1008 h 1141"/>
              <a:gd name="T100" fmla="*/ 532 w 1612"/>
              <a:gd name="T101" fmla="*/ 1006 h 1141"/>
              <a:gd name="T102" fmla="*/ 703 w 1612"/>
              <a:gd name="T103" fmla="*/ 943 h 1141"/>
              <a:gd name="T104" fmla="*/ 673 w 1612"/>
              <a:gd name="T105" fmla="*/ 914 h 1141"/>
              <a:gd name="T106" fmla="*/ 731 w 1612"/>
              <a:gd name="T107" fmla="*/ 844 h 1141"/>
              <a:gd name="T108" fmla="*/ 748 w 1612"/>
              <a:gd name="T109" fmla="*/ 885 h 1141"/>
              <a:gd name="T110" fmla="*/ 720 w 1612"/>
              <a:gd name="T111" fmla="*/ 952 h 1141"/>
              <a:gd name="T112" fmla="*/ 963 w 1612"/>
              <a:gd name="T113" fmla="*/ 953 h 1141"/>
              <a:gd name="T114" fmla="*/ 1173 w 1612"/>
              <a:gd name="T115" fmla="*/ 932 h 1141"/>
              <a:gd name="T116" fmla="*/ 1228 w 1612"/>
              <a:gd name="T117" fmla="*/ 886 h 1141"/>
              <a:gd name="T118" fmla="*/ 1184 w 1612"/>
              <a:gd name="T119" fmla="*/ 809 h 1141"/>
              <a:gd name="T120" fmla="*/ 1274 w 1612"/>
              <a:gd name="T121" fmla="*/ 708 h 1141"/>
              <a:gd name="T122" fmla="*/ 1590 w 1612"/>
              <a:gd name="T123" fmla="*/ 385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 h="1141">
                <a:moveTo>
                  <a:pt x="316" y="1050"/>
                </a:moveTo>
                <a:lnTo>
                  <a:pt x="312" y="1046"/>
                </a:lnTo>
                <a:lnTo>
                  <a:pt x="309" y="1042"/>
                </a:lnTo>
                <a:lnTo>
                  <a:pt x="310" y="1040"/>
                </a:lnTo>
                <a:lnTo>
                  <a:pt x="311" y="1037"/>
                </a:lnTo>
                <a:lnTo>
                  <a:pt x="311" y="1035"/>
                </a:lnTo>
                <a:lnTo>
                  <a:pt x="306" y="1033"/>
                </a:lnTo>
                <a:lnTo>
                  <a:pt x="305" y="1034"/>
                </a:lnTo>
                <a:lnTo>
                  <a:pt x="304" y="1037"/>
                </a:lnTo>
                <a:lnTo>
                  <a:pt x="302" y="1041"/>
                </a:lnTo>
                <a:lnTo>
                  <a:pt x="299" y="1042"/>
                </a:lnTo>
                <a:lnTo>
                  <a:pt x="294" y="1040"/>
                </a:lnTo>
                <a:lnTo>
                  <a:pt x="290" y="1035"/>
                </a:lnTo>
                <a:lnTo>
                  <a:pt x="288" y="1033"/>
                </a:lnTo>
                <a:lnTo>
                  <a:pt x="281" y="1036"/>
                </a:lnTo>
                <a:lnTo>
                  <a:pt x="273" y="1030"/>
                </a:lnTo>
                <a:lnTo>
                  <a:pt x="275" y="1029"/>
                </a:lnTo>
                <a:lnTo>
                  <a:pt x="276" y="1028"/>
                </a:lnTo>
                <a:lnTo>
                  <a:pt x="278" y="1027"/>
                </a:lnTo>
                <a:lnTo>
                  <a:pt x="281" y="1027"/>
                </a:lnTo>
                <a:lnTo>
                  <a:pt x="281" y="1025"/>
                </a:lnTo>
                <a:lnTo>
                  <a:pt x="276" y="1021"/>
                </a:lnTo>
                <a:lnTo>
                  <a:pt x="271" y="1020"/>
                </a:lnTo>
                <a:lnTo>
                  <a:pt x="267" y="1018"/>
                </a:lnTo>
                <a:lnTo>
                  <a:pt x="263" y="1018"/>
                </a:lnTo>
                <a:lnTo>
                  <a:pt x="263" y="1016"/>
                </a:lnTo>
                <a:lnTo>
                  <a:pt x="262" y="1015"/>
                </a:lnTo>
                <a:lnTo>
                  <a:pt x="261" y="1014"/>
                </a:lnTo>
                <a:lnTo>
                  <a:pt x="259" y="1014"/>
                </a:lnTo>
                <a:lnTo>
                  <a:pt x="256" y="1022"/>
                </a:lnTo>
                <a:lnTo>
                  <a:pt x="255" y="1025"/>
                </a:lnTo>
                <a:lnTo>
                  <a:pt x="246" y="1035"/>
                </a:lnTo>
                <a:lnTo>
                  <a:pt x="240" y="1039"/>
                </a:lnTo>
                <a:lnTo>
                  <a:pt x="235" y="1036"/>
                </a:lnTo>
                <a:lnTo>
                  <a:pt x="225" y="1048"/>
                </a:lnTo>
                <a:lnTo>
                  <a:pt x="210" y="1056"/>
                </a:lnTo>
                <a:lnTo>
                  <a:pt x="207" y="1056"/>
                </a:lnTo>
                <a:lnTo>
                  <a:pt x="206" y="1057"/>
                </a:lnTo>
                <a:lnTo>
                  <a:pt x="207" y="1061"/>
                </a:lnTo>
                <a:lnTo>
                  <a:pt x="209" y="1063"/>
                </a:lnTo>
                <a:lnTo>
                  <a:pt x="211" y="1064"/>
                </a:lnTo>
                <a:lnTo>
                  <a:pt x="219" y="1063"/>
                </a:lnTo>
                <a:lnTo>
                  <a:pt x="217" y="1068"/>
                </a:lnTo>
                <a:lnTo>
                  <a:pt x="217" y="1072"/>
                </a:lnTo>
                <a:lnTo>
                  <a:pt x="218" y="1076"/>
                </a:lnTo>
                <a:lnTo>
                  <a:pt x="221" y="1079"/>
                </a:lnTo>
                <a:lnTo>
                  <a:pt x="221" y="1080"/>
                </a:lnTo>
                <a:lnTo>
                  <a:pt x="223" y="1082"/>
                </a:lnTo>
                <a:lnTo>
                  <a:pt x="223" y="1082"/>
                </a:lnTo>
                <a:lnTo>
                  <a:pt x="225" y="1082"/>
                </a:lnTo>
                <a:lnTo>
                  <a:pt x="226" y="1076"/>
                </a:lnTo>
                <a:lnTo>
                  <a:pt x="230" y="1069"/>
                </a:lnTo>
                <a:lnTo>
                  <a:pt x="233" y="1063"/>
                </a:lnTo>
                <a:lnTo>
                  <a:pt x="237" y="1061"/>
                </a:lnTo>
                <a:lnTo>
                  <a:pt x="243" y="1062"/>
                </a:lnTo>
                <a:lnTo>
                  <a:pt x="248" y="1064"/>
                </a:lnTo>
                <a:lnTo>
                  <a:pt x="252" y="1068"/>
                </a:lnTo>
                <a:lnTo>
                  <a:pt x="259" y="1070"/>
                </a:lnTo>
                <a:lnTo>
                  <a:pt x="262" y="1070"/>
                </a:lnTo>
                <a:lnTo>
                  <a:pt x="280" y="1067"/>
                </a:lnTo>
                <a:lnTo>
                  <a:pt x="284" y="1064"/>
                </a:lnTo>
                <a:lnTo>
                  <a:pt x="288" y="1060"/>
                </a:lnTo>
                <a:lnTo>
                  <a:pt x="292" y="1057"/>
                </a:lnTo>
                <a:lnTo>
                  <a:pt x="297" y="1061"/>
                </a:lnTo>
                <a:lnTo>
                  <a:pt x="299" y="1058"/>
                </a:lnTo>
                <a:lnTo>
                  <a:pt x="302" y="1057"/>
                </a:lnTo>
                <a:lnTo>
                  <a:pt x="305" y="1057"/>
                </a:lnTo>
                <a:lnTo>
                  <a:pt x="309" y="1057"/>
                </a:lnTo>
                <a:lnTo>
                  <a:pt x="309" y="1058"/>
                </a:lnTo>
                <a:lnTo>
                  <a:pt x="310" y="1061"/>
                </a:lnTo>
                <a:lnTo>
                  <a:pt x="311" y="1063"/>
                </a:lnTo>
                <a:lnTo>
                  <a:pt x="313" y="1063"/>
                </a:lnTo>
                <a:lnTo>
                  <a:pt x="315" y="1063"/>
                </a:lnTo>
                <a:lnTo>
                  <a:pt x="317" y="1061"/>
                </a:lnTo>
                <a:lnTo>
                  <a:pt x="324" y="1060"/>
                </a:lnTo>
                <a:lnTo>
                  <a:pt x="323" y="1056"/>
                </a:lnTo>
                <a:lnTo>
                  <a:pt x="316" y="1050"/>
                </a:lnTo>
                <a:close/>
                <a:moveTo>
                  <a:pt x="1612" y="232"/>
                </a:moveTo>
                <a:lnTo>
                  <a:pt x="1612" y="225"/>
                </a:lnTo>
                <a:lnTo>
                  <a:pt x="1610" y="219"/>
                </a:lnTo>
                <a:lnTo>
                  <a:pt x="1610" y="218"/>
                </a:lnTo>
                <a:lnTo>
                  <a:pt x="1604" y="215"/>
                </a:lnTo>
                <a:lnTo>
                  <a:pt x="1600" y="209"/>
                </a:lnTo>
                <a:lnTo>
                  <a:pt x="1599" y="206"/>
                </a:lnTo>
                <a:lnTo>
                  <a:pt x="1598" y="205"/>
                </a:lnTo>
                <a:lnTo>
                  <a:pt x="1578" y="199"/>
                </a:lnTo>
                <a:lnTo>
                  <a:pt x="1575" y="197"/>
                </a:lnTo>
                <a:lnTo>
                  <a:pt x="1570" y="194"/>
                </a:lnTo>
                <a:lnTo>
                  <a:pt x="1568" y="192"/>
                </a:lnTo>
                <a:lnTo>
                  <a:pt x="1552" y="192"/>
                </a:lnTo>
                <a:lnTo>
                  <a:pt x="1523" y="199"/>
                </a:lnTo>
                <a:lnTo>
                  <a:pt x="1504" y="199"/>
                </a:lnTo>
                <a:lnTo>
                  <a:pt x="1493" y="201"/>
                </a:lnTo>
                <a:lnTo>
                  <a:pt x="1490" y="201"/>
                </a:lnTo>
                <a:lnTo>
                  <a:pt x="1486" y="201"/>
                </a:lnTo>
                <a:lnTo>
                  <a:pt x="1472" y="195"/>
                </a:lnTo>
                <a:lnTo>
                  <a:pt x="1471" y="194"/>
                </a:lnTo>
                <a:lnTo>
                  <a:pt x="1470" y="191"/>
                </a:lnTo>
                <a:lnTo>
                  <a:pt x="1469" y="190"/>
                </a:lnTo>
                <a:lnTo>
                  <a:pt x="1466" y="188"/>
                </a:lnTo>
                <a:lnTo>
                  <a:pt x="1463" y="187"/>
                </a:lnTo>
                <a:lnTo>
                  <a:pt x="1445" y="182"/>
                </a:lnTo>
                <a:lnTo>
                  <a:pt x="1435" y="181"/>
                </a:lnTo>
                <a:lnTo>
                  <a:pt x="1430" y="181"/>
                </a:lnTo>
                <a:lnTo>
                  <a:pt x="1428" y="182"/>
                </a:lnTo>
                <a:lnTo>
                  <a:pt x="1422" y="187"/>
                </a:lnTo>
                <a:lnTo>
                  <a:pt x="1419" y="188"/>
                </a:lnTo>
                <a:lnTo>
                  <a:pt x="1416" y="188"/>
                </a:lnTo>
                <a:lnTo>
                  <a:pt x="1414" y="187"/>
                </a:lnTo>
                <a:lnTo>
                  <a:pt x="1407" y="183"/>
                </a:lnTo>
                <a:lnTo>
                  <a:pt x="1405" y="182"/>
                </a:lnTo>
                <a:lnTo>
                  <a:pt x="1395" y="176"/>
                </a:lnTo>
                <a:lnTo>
                  <a:pt x="1389" y="173"/>
                </a:lnTo>
                <a:lnTo>
                  <a:pt x="1388" y="173"/>
                </a:lnTo>
                <a:lnTo>
                  <a:pt x="1386" y="173"/>
                </a:lnTo>
                <a:lnTo>
                  <a:pt x="1385" y="174"/>
                </a:lnTo>
                <a:lnTo>
                  <a:pt x="1384" y="175"/>
                </a:lnTo>
                <a:lnTo>
                  <a:pt x="1380" y="175"/>
                </a:lnTo>
                <a:lnTo>
                  <a:pt x="1373" y="174"/>
                </a:lnTo>
                <a:lnTo>
                  <a:pt x="1371" y="174"/>
                </a:lnTo>
                <a:lnTo>
                  <a:pt x="1367" y="173"/>
                </a:lnTo>
                <a:lnTo>
                  <a:pt x="1365" y="171"/>
                </a:lnTo>
                <a:lnTo>
                  <a:pt x="1361" y="171"/>
                </a:lnTo>
                <a:lnTo>
                  <a:pt x="1358" y="169"/>
                </a:lnTo>
                <a:lnTo>
                  <a:pt x="1351" y="164"/>
                </a:lnTo>
                <a:lnTo>
                  <a:pt x="1344" y="161"/>
                </a:lnTo>
                <a:lnTo>
                  <a:pt x="1339" y="159"/>
                </a:lnTo>
                <a:lnTo>
                  <a:pt x="1329" y="156"/>
                </a:lnTo>
                <a:lnTo>
                  <a:pt x="1327" y="155"/>
                </a:lnTo>
                <a:lnTo>
                  <a:pt x="1317" y="148"/>
                </a:lnTo>
                <a:lnTo>
                  <a:pt x="1316" y="147"/>
                </a:lnTo>
                <a:lnTo>
                  <a:pt x="1313" y="146"/>
                </a:lnTo>
                <a:lnTo>
                  <a:pt x="1310" y="145"/>
                </a:lnTo>
                <a:lnTo>
                  <a:pt x="1308" y="145"/>
                </a:lnTo>
                <a:lnTo>
                  <a:pt x="1306" y="146"/>
                </a:lnTo>
                <a:lnTo>
                  <a:pt x="1303" y="147"/>
                </a:lnTo>
                <a:lnTo>
                  <a:pt x="1302" y="147"/>
                </a:lnTo>
                <a:lnTo>
                  <a:pt x="1301" y="146"/>
                </a:lnTo>
                <a:lnTo>
                  <a:pt x="1301" y="142"/>
                </a:lnTo>
                <a:lnTo>
                  <a:pt x="1301" y="140"/>
                </a:lnTo>
                <a:lnTo>
                  <a:pt x="1300" y="139"/>
                </a:lnTo>
                <a:lnTo>
                  <a:pt x="1297" y="138"/>
                </a:lnTo>
                <a:lnTo>
                  <a:pt x="1296" y="135"/>
                </a:lnTo>
                <a:lnTo>
                  <a:pt x="1296" y="131"/>
                </a:lnTo>
                <a:lnTo>
                  <a:pt x="1296" y="128"/>
                </a:lnTo>
                <a:lnTo>
                  <a:pt x="1296" y="125"/>
                </a:lnTo>
                <a:lnTo>
                  <a:pt x="1295" y="118"/>
                </a:lnTo>
                <a:lnTo>
                  <a:pt x="1295" y="116"/>
                </a:lnTo>
                <a:lnTo>
                  <a:pt x="1296" y="113"/>
                </a:lnTo>
                <a:lnTo>
                  <a:pt x="1297" y="111"/>
                </a:lnTo>
                <a:lnTo>
                  <a:pt x="1297" y="109"/>
                </a:lnTo>
                <a:lnTo>
                  <a:pt x="1299" y="105"/>
                </a:lnTo>
                <a:lnTo>
                  <a:pt x="1299" y="103"/>
                </a:lnTo>
                <a:lnTo>
                  <a:pt x="1299" y="98"/>
                </a:lnTo>
                <a:lnTo>
                  <a:pt x="1301" y="92"/>
                </a:lnTo>
                <a:lnTo>
                  <a:pt x="1301" y="90"/>
                </a:lnTo>
                <a:lnTo>
                  <a:pt x="1301" y="88"/>
                </a:lnTo>
                <a:lnTo>
                  <a:pt x="1299" y="79"/>
                </a:lnTo>
                <a:lnTo>
                  <a:pt x="1295" y="71"/>
                </a:lnTo>
                <a:lnTo>
                  <a:pt x="1294" y="67"/>
                </a:lnTo>
                <a:lnTo>
                  <a:pt x="1295" y="64"/>
                </a:lnTo>
                <a:lnTo>
                  <a:pt x="1296" y="60"/>
                </a:lnTo>
                <a:lnTo>
                  <a:pt x="1296" y="56"/>
                </a:lnTo>
                <a:lnTo>
                  <a:pt x="1296" y="49"/>
                </a:lnTo>
                <a:lnTo>
                  <a:pt x="1297" y="47"/>
                </a:lnTo>
                <a:lnTo>
                  <a:pt x="1299" y="44"/>
                </a:lnTo>
                <a:lnTo>
                  <a:pt x="1299" y="42"/>
                </a:lnTo>
                <a:lnTo>
                  <a:pt x="1297" y="41"/>
                </a:lnTo>
                <a:lnTo>
                  <a:pt x="1294" y="40"/>
                </a:lnTo>
                <a:lnTo>
                  <a:pt x="1292" y="37"/>
                </a:lnTo>
                <a:lnTo>
                  <a:pt x="1289" y="35"/>
                </a:lnTo>
                <a:lnTo>
                  <a:pt x="1289" y="32"/>
                </a:lnTo>
                <a:lnTo>
                  <a:pt x="1290" y="25"/>
                </a:lnTo>
                <a:lnTo>
                  <a:pt x="1290" y="22"/>
                </a:lnTo>
                <a:lnTo>
                  <a:pt x="1289" y="20"/>
                </a:lnTo>
                <a:lnTo>
                  <a:pt x="1288" y="18"/>
                </a:lnTo>
                <a:lnTo>
                  <a:pt x="1286" y="16"/>
                </a:lnTo>
                <a:lnTo>
                  <a:pt x="1283" y="15"/>
                </a:lnTo>
                <a:lnTo>
                  <a:pt x="1260" y="9"/>
                </a:lnTo>
                <a:lnTo>
                  <a:pt x="1239" y="0"/>
                </a:lnTo>
                <a:lnTo>
                  <a:pt x="1235" y="6"/>
                </a:lnTo>
                <a:lnTo>
                  <a:pt x="1233" y="7"/>
                </a:lnTo>
                <a:lnTo>
                  <a:pt x="1230" y="9"/>
                </a:lnTo>
                <a:lnTo>
                  <a:pt x="1224" y="11"/>
                </a:lnTo>
                <a:lnTo>
                  <a:pt x="1221" y="11"/>
                </a:lnTo>
                <a:lnTo>
                  <a:pt x="1216" y="12"/>
                </a:lnTo>
                <a:lnTo>
                  <a:pt x="1212" y="22"/>
                </a:lnTo>
                <a:lnTo>
                  <a:pt x="1214" y="27"/>
                </a:lnTo>
                <a:lnTo>
                  <a:pt x="1212" y="30"/>
                </a:lnTo>
                <a:lnTo>
                  <a:pt x="1205" y="41"/>
                </a:lnTo>
                <a:lnTo>
                  <a:pt x="1198" y="58"/>
                </a:lnTo>
                <a:lnTo>
                  <a:pt x="1196" y="61"/>
                </a:lnTo>
                <a:lnTo>
                  <a:pt x="1193" y="64"/>
                </a:lnTo>
                <a:lnTo>
                  <a:pt x="1190" y="65"/>
                </a:lnTo>
                <a:lnTo>
                  <a:pt x="1187" y="67"/>
                </a:lnTo>
                <a:lnTo>
                  <a:pt x="1184" y="68"/>
                </a:lnTo>
                <a:lnTo>
                  <a:pt x="1182" y="68"/>
                </a:lnTo>
                <a:lnTo>
                  <a:pt x="1180" y="68"/>
                </a:lnTo>
                <a:lnTo>
                  <a:pt x="1177" y="68"/>
                </a:lnTo>
                <a:lnTo>
                  <a:pt x="1176" y="65"/>
                </a:lnTo>
                <a:lnTo>
                  <a:pt x="1174" y="64"/>
                </a:lnTo>
                <a:lnTo>
                  <a:pt x="1173" y="63"/>
                </a:lnTo>
                <a:lnTo>
                  <a:pt x="1170" y="63"/>
                </a:lnTo>
                <a:lnTo>
                  <a:pt x="1163" y="65"/>
                </a:lnTo>
                <a:lnTo>
                  <a:pt x="1159" y="67"/>
                </a:lnTo>
                <a:lnTo>
                  <a:pt x="1157" y="67"/>
                </a:lnTo>
                <a:lnTo>
                  <a:pt x="1154" y="65"/>
                </a:lnTo>
                <a:lnTo>
                  <a:pt x="1152" y="65"/>
                </a:lnTo>
                <a:lnTo>
                  <a:pt x="1147" y="63"/>
                </a:lnTo>
                <a:lnTo>
                  <a:pt x="1146" y="63"/>
                </a:lnTo>
                <a:lnTo>
                  <a:pt x="1143" y="64"/>
                </a:lnTo>
                <a:lnTo>
                  <a:pt x="1140" y="68"/>
                </a:lnTo>
                <a:lnTo>
                  <a:pt x="1136" y="72"/>
                </a:lnTo>
                <a:lnTo>
                  <a:pt x="1132" y="75"/>
                </a:lnTo>
                <a:lnTo>
                  <a:pt x="1127" y="77"/>
                </a:lnTo>
                <a:lnTo>
                  <a:pt x="1126" y="79"/>
                </a:lnTo>
                <a:lnTo>
                  <a:pt x="1125" y="82"/>
                </a:lnTo>
                <a:lnTo>
                  <a:pt x="1125" y="88"/>
                </a:lnTo>
                <a:lnTo>
                  <a:pt x="1126" y="91"/>
                </a:lnTo>
                <a:lnTo>
                  <a:pt x="1127" y="93"/>
                </a:lnTo>
                <a:lnTo>
                  <a:pt x="1130" y="96"/>
                </a:lnTo>
                <a:lnTo>
                  <a:pt x="1132" y="96"/>
                </a:lnTo>
                <a:lnTo>
                  <a:pt x="1134" y="97"/>
                </a:lnTo>
                <a:lnTo>
                  <a:pt x="1140" y="97"/>
                </a:lnTo>
                <a:lnTo>
                  <a:pt x="1143" y="98"/>
                </a:lnTo>
                <a:lnTo>
                  <a:pt x="1143" y="98"/>
                </a:lnTo>
                <a:lnTo>
                  <a:pt x="1144" y="98"/>
                </a:lnTo>
                <a:lnTo>
                  <a:pt x="1143" y="103"/>
                </a:lnTo>
                <a:lnTo>
                  <a:pt x="1140" y="110"/>
                </a:lnTo>
                <a:lnTo>
                  <a:pt x="1132" y="127"/>
                </a:lnTo>
                <a:lnTo>
                  <a:pt x="1129" y="134"/>
                </a:lnTo>
                <a:lnTo>
                  <a:pt x="1123" y="141"/>
                </a:lnTo>
                <a:lnTo>
                  <a:pt x="1120" y="145"/>
                </a:lnTo>
                <a:lnTo>
                  <a:pt x="1117" y="153"/>
                </a:lnTo>
                <a:lnTo>
                  <a:pt x="1115" y="157"/>
                </a:lnTo>
                <a:lnTo>
                  <a:pt x="1113" y="160"/>
                </a:lnTo>
                <a:lnTo>
                  <a:pt x="1110" y="163"/>
                </a:lnTo>
                <a:lnTo>
                  <a:pt x="1109" y="166"/>
                </a:lnTo>
                <a:lnTo>
                  <a:pt x="1108" y="170"/>
                </a:lnTo>
                <a:lnTo>
                  <a:pt x="1108" y="177"/>
                </a:lnTo>
                <a:lnTo>
                  <a:pt x="1109" y="181"/>
                </a:lnTo>
                <a:lnTo>
                  <a:pt x="1109" y="184"/>
                </a:lnTo>
                <a:lnTo>
                  <a:pt x="1109" y="188"/>
                </a:lnTo>
                <a:lnTo>
                  <a:pt x="1108" y="192"/>
                </a:lnTo>
                <a:lnTo>
                  <a:pt x="1097" y="213"/>
                </a:lnTo>
                <a:lnTo>
                  <a:pt x="1095" y="223"/>
                </a:lnTo>
                <a:lnTo>
                  <a:pt x="1091" y="246"/>
                </a:lnTo>
                <a:lnTo>
                  <a:pt x="1068" y="262"/>
                </a:lnTo>
                <a:lnTo>
                  <a:pt x="1066" y="266"/>
                </a:lnTo>
                <a:lnTo>
                  <a:pt x="1061" y="276"/>
                </a:lnTo>
                <a:lnTo>
                  <a:pt x="1060" y="280"/>
                </a:lnTo>
                <a:lnTo>
                  <a:pt x="1060" y="283"/>
                </a:lnTo>
                <a:lnTo>
                  <a:pt x="1061" y="298"/>
                </a:lnTo>
                <a:lnTo>
                  <a:pt x="1060" y="307"/>
                </a:lnTo>
                <a:lnTo>
                  <a:pt x="1059" y="310"/>
                </a:lnTo>
                <a:lnTo>
                  <a:pt x="1059" y="312"/>
                </a:lnTo>
                <a:lnTo>
                  <a:pt x="1040" y="343"/>
                </a:lnTo>
                <a:lnTo>
                  <a:pt x="1032" y="359"/>
                </a:lnTo>
                <a:lnTo>
                  <a:pt x="1030" y="372"/>
                </a:lnTo>
                <a:lnTo>
                  <a:pt x="1030" y="375"/>
                </a:lnTo>
                <a:lnTo>
                  <a:pt x="1031" y="378"/>
                </a:lnTo>
                <a:lnTo>
                  <a:pt x="1033" y="378"/>
                </a:lnTo>
                <a:lnTo>
                  <a:pt x="1035" y="378"/>
                </a:lnTo>
                <a:lnTo>
                  <a:pt x="1039" y="378"/>
                </a:lnTo>
                <a:lnTo>
                  <a:pt x="1041" y="379"/>
                </a:lnTo>
                <a:lnTo>
                  <a:pt x="1046" y="381"/>
                </a:lnTo>
                <a:lnTo>
                  <a:pt x="1049" y="381"/>
                </a:lnTo>
                <a:lnTo>
                  <a:pt x="1052" y="381"/>
                </a:lnTo>
                <a:lnTo>
                  <a:pt x="1054" y="380"/>
                </a:lnTo>
                <a:lnTo>
                  <a:pt x="1056" y="380"/>
                </a:lnTo>
                <a:lnTo>
                  <a:pt x="1059" y="379"/>
                </a:lnTo>
                <a:lnTo>
                  <a:pt x="1061" y="380"/>
                </a:lnTo>
                <a:lnTo>
                  <a:pt x="1063" y="380"/>
                </a:lnTo>
                <a:lnTo>
                  <a:pt x="1066" y="381"/>
                </a:lnTo>
                <a:lnTo>
                  <a:pt x="1068" y="382"/>
                </a:lnTo>
                <a:lnTo>
                  <a:pt x="1069" y="385"/>
                </a:lnTo>
                <a:lnTo>
                  <a:pt x="1071" y="387"/>
                </a:lnTo>
                <a:lnTo>
                  <a:pt x="1074" y="392"/>
                </a:lnTo>
                <a:lnTo>
                  <a:pt x="1074" y="394"/>
                </a:lnTo>
                <a:lnTo>
                  <a:pt x="1074" y="401"/>
                </a:lnTo>
                <a:lnTo>
                  <a:pt x="1067" y="413"/>
                </a:lnTo>
                <a:lnTo>
                  <a:pt x="1062" y="415"/>
                </a:lnTo>
                <a:lnTo>
                  <a:pt x="1054" y="422"/>
                </a:lnTo>
                <a:lnTo>
                  <a:pt x="1049" y="424"/>
                </a:lnTo>
                <a:lnTo>
                  <a:pt x="1045" y="424"/>
                </a:lnTo>
                <a:lnTo>
                  <a:pt x="1038" y="422"/>
                </a:lnTo>
                <a:lnTo>
                  <a:pt x="1033" y="421"/>
                </a:lnTo>
                <a:lnTo>
                  <a:pt x="1028" y="424"/>
                </a:lnTo>
                <a:lnTo>
                  <a:pt x="1023" y="429"/>
                </a:lnTo>
                <a:lnTo>
                  <a:pt x="1017" y="435"/>
                </a:lnTo>
                <a:lnTo>
                  <a:pt x="993" y="441"/>
                </a:lnTo>
                <a:lnTo>
                  <a:pt x="954" y="464"/>
                </a:lnTo>
                <a:lnTo>
                  <a:pt x="903" y="483"/>
                </a:lnTo>
                <a:lnTo>
                  <a:pt x="871" y="499"/>
                </a:lnTo>
                <a:lnTo>
                  <a:pt x="816" y="521"/>
                </a:lnTo>
                <a:lnTo>
                  <a:pt x="809" y="526"/>
                </a:lnTo>
                <a:lnTo>
                  <a:pt x="797" y="539"/>
                </a:lnTo>
                <a:lnTo>
                  <a:pt x="790" y="542"/>
                </a:lnTo>
                <a:lnTo>
                  <a:pt x="764" y="546"/>
                </a:lnTo>
                <a:lnTo>
                  <a:pt x="755" y="550"/>
                </a:lnTo>
                <a:lnTo>
                  <a:pt x="751" y="556"/>
                </a:lnTo>
                <a:lnTo>
                  <a:pt x="750" y="563"/>
                </a:lnTo>
                <a:lnTo>
                  <a:pt x="745" y="571"/>
                </a:lnTo>
                <a:lnTo>
                  <a:pt x="743" y="572"/>
                </a:lnTo>
                <a:lnTo>
                  <a:pt x="733" y="570"/>
                </a:lnTo>
                <a:lnTo>
                  <a:pt x="728" y="570"/>
                </a:lnTo>
                <a:lnTo>
                  <a:pt x="723" y="574"/>
                </a:lnTo>
                <a:lnTo>
                  <a:pt x="717" y="581"/>
                </a:lnTo>
                <a:lnTo>
                  <a:pt x="713" y="582"/>
                </a:lnTo>
                <a:lnTo>
                  <a:pt x="713" y="581"/>
                </a:lnTo>
                <a:lnTo>
                  <a:pt x="712" y="578"/>
                </a:lnTo>
                <a:lnTo>
                  <a:pt x="710" y="575"/>
                </a:lnTo>
                <a:lnTo>
                  <a:pt x="709" y="574"/>
                </a:lnTo>
                <a:lnTo>
                  <a:pt x="709" y="571"/>
                </a:lnTo>
                <a:lnTo>
                  <a:pt x="710" y="569"/>
                </a:lnTo>
                <a:lnTo>
                  <a:pt x="712" y="567"/>
                </a:lnTo>
                <a:lnTo>
                  <a:pt x="713" y="565"/>
                </a:lnTo>
                <a:lnTo>
                  <a:pt x="714" y="563"/>
                </a:lnTo>
                <a:lnTo>
                  <a:pt x="715" y="562"/>
                </a:lnTo>
                <a:lnTo>
                  <a:pt x="716" y="560"/>
                </a:lnTo>
                <a:lnTo>
                  <a:pt x="716" y="556"/>
                </a:lnTo>
                <a:lnTo>
                  <a:pt x="716" y="554"/>
                </a:lnTo>
                <a:lnTo>
                  <a:pt x="716" y="551"/>
                </a:lnTo>
                <a:lnTo>
                  <a:pt x="715" y="550"/>
                </a:lnTo>
                <a:lnTo>
                  <a:pt x="713" y="549"/>
                </a:lnTo>
                <a:lnTo>
                  <a:pt x="701" y="548"/>
                </a:lnTo>
                <a:lnTo>
                  <a:pt x="692" y="550"/>
                </a:lnTo>
                <a:lnTo>
                  <a:pt x="686" y="550"/>
                </a:lnTo>
                <a:lnTo>
                  <a:pt x="679" y="549"/>
                </a:lnTo>
                <a:lnTo>
                  <a:pt x="677" y="548"/>
                </a:lnTo>
                <a:lnTo>
                  <a:pt x="673" y="547"/>
                </a:lnTo>
                <a:lnTo>
                  <a:pt x="670" y="544"/>
                </a:lnTo>
                <a:lnTo>
                  <a:pt x="669" y="543"/>
                </a:lnTo>
                <a:lnTo>
                  <a:pt x="666" y="542"/>
                </a:lnTo>
                <a:lnTo>
                  <a:pt x="662" y="542"/>
                </a:lnTo>
                <a:lnTo>
                  <a:pt x="648" y="543"/>
                </a:lnTo>
                <a:lnTo>
                  <a:pt x="643" y="542"/>
                </a:lnTo>
                <a:lnTo>
                  <a:pt x="641" y="542"/>
                </a:lnTo>
                <a:lnTo>
                  <a:pt x="638" y="541"/>
                </a:lnTo>
                <a:lnTo>
                  <a:pt x="637" y="541"/>
                </a:lnTo>
                <a:lnTo>
                  <a:pt x="635" y="540"/>
                </a:lnTo>
                <a:lnTo>
                  <a:pt x="629" y="540"/>
                </a:lnTo>
                <a:lnTo>
                  <a:pt x="618" y="543"/>
                </a:lnTo>
                <a:lnTo>
                  <a:pt x="586" y="561"/>
                </a:lnTo>
                <a:lnTo>
                  <a:pt x="579" y="564"/>
                </a:lnTo>
                <a:lnTo>
                  <a:pt x="577" y="565"/>
                </a:lnTo>
                <a:lnTo>
                  <a:pt x="570" y="565"/>
                </a:lnTo>
                <a:lnTo>
                  <a:pt x="561" y="564"/>
                </a:lnTo>
                <a:lnTo>
                  <a:pt x="559" y="564"/>
                </a:lnTo>
                <a:lnTo>
                  <a:pt x="552" y="567"/>
                </a:lnTo>
                <a:lnTo>
                  <a:pt x="545" y="569"/>
                </a:lnTo>
                <a:lnTo>
                  <a:pt x="540" y="569"/>
                </a:lnTo>
                <a:lnTo>
                  <a:pt x="537" y="568"/>
                </a:lnTo>
                <a:lnTo>
                  <a:pt x="535" y="567"/>
                </a:lnTo>
                <a:lnTo>
                  <a:pt x="533" y="565"/>
                </a:lnTo>
                <a:lnTo>
                  <a:pt x="530" y="561"/>
                </a:lnTo>
                <a:lnTo>
                  <a:pt x="528" y="560"/>
                </a:lnTo>
                <a:lnTo>
                  <a:pt x="525" y="561"/>
                </a:lnTo>
                <a:lnTo>
                  <a:pt x="522" y="563"/>
                </a:lnTo>
                <a:lnTo>
                  <a:pt x="519" y="564"/>
                </a:lnTo>
                <a:lnTo>
                  <a:pt x="517" y="565"/>
                </a:lnTo>
                <a:lnTo>
                  <a:pt x="514" y="564"/>
                </a:lnTo>
                <a:lnTo>
                  <a:pt x="509" y="563"/>
                </a:lnTo>
                <a:lnTo>
                  <a:pt x="506" y="563"/>
                </a:lnTo>
                <a:lnTo>
                  <a:pt x="503" y="563"/>
                </a:lnTo>
                <a:lnTo>
                  <a:pt x="500" y="567"/>
                </a:lnTo>
                <a:lnTo>
                  <a:pt x="496" y="570"/>
                </a:lnTo>
                <a:lnTo>
                  <a:pt x="494" y="571"/>
                </a:lnTo>
                <a:lnTo>
                  <a:pt x="492" y="570"/>
                </a:lnTo>
                <a:lnTo>
                  <a:pt x="488" y="567"/>
                </a:lnTo>
                <a:lnTo>
                  <a:pt x="485" y="567"/>
                </a:lnTo>
                <a:lnTo>
                  <a:pt x="481" y="568"/>
                </a:lnTo>
                <a:lnTo>
                  <a:pt x="474" y="571"/>
                </a:lnTo>
                <a:lnTo>
                  <a:pt x="468" y="572"/>
                </a:lnTo>
                <a:lnTo>
                  <a:pt x="462" y="572"/>
                </a:lnTo>
                <a:lnTo>
                  <a:pt x="460" y="572"/>
                </a:lnTo>
                <a:lnTo>
                  <a:pt x="458" y="571"/>
                </a:lnTo>
                <a:lnTo>
                  <a:pt x="455" y="569"/>
                </a:lnTo>
                <a:lnTo>
                  <a:pt x="454" y="568"/>
                </a:lnTo>
                <a:lnTo>
                  <a:pt x="453" y="565"/>
                </a:lnTo>
                <a:lnTo>
                  <a:pt x="452" y="564"/>
                </a:lnTo>
                <a:lnTo>
                  <a:pt x="450" y="564"/>
                </a:lnTo>
                <a:lnTo>
                  <a:pt x="446" y="564"/>
                </a:lnTo>
                <a:lnTo>
                  <a:pt x="434" y="568"/>
                </a:lnTo>
                <a:lnTo>
                  <a:pt x="412" y="577"/>
                </a:lnTo>
                <a:lnTo>
                  <a:pt x="405" y="582"/>
                </a:lnTo>
                <a:lnTo>
                  <a:pt x="401" y="585"/>
                </a:lnTo>
                <a:lnTo>
                  <a:pt x="395" y="589"/>
                </a:lnTo>
                <a:lnTo>
                  <a:pt x="380" y="592"/>
                </a:lnTo>
                <a:lnTo>
                  <a:pt x="331" y="612"/>
                </a:lnTo>
                <a:lnTo>
                  <a:pt x="329" y="613"/>
                </a:lnTo>
                <a:lnTo>
                  <a:pt x="325" y="613"/>
                </a:lnTo>
                <a:lnTo>
                  <a:pt x="323" y="614"/>
                </a:lnTo>
                <a:lnTo>
                  <a:pt x="319" y="615"/>
                </a:lnTo>
                <a:lnTo>
                  <a:pt x="310" y="626"/>
                </a:lnTo>
                <a:lnTo>
                  <a:pt x="306" y="629"/>
                </a:lnTo>
                <a:lnTo>
                  <a:pt x="268" y="649"/>
                </a:lnTo>
                <a:lnTo>
                  <a:pt x="259" y="654"/>
                </a:lnTo>
                <a:lnTo>
                  <a:pt x="252" y="653"/>
                </a:lnTo>
                <a:lnTo>
                  <a:pt x="249" y="652"/>
                </a:lnTo>
                <a:lnTo>
                  <a:pt x="247" y="649"/>
                </a:lnTo>
                <a:lnTo>
                  <a:pt x="245" y="647"/>
                </a:lnTo>
                <a:lnTo>
                  <a:pt x="242" y="647"/>
                </a:lnTo>
                <a:lnTo>
                  <a:pt x="240" y="646"/>
                </a:lnTo>
                <a:lnTo>
                  <a:pt x="238" y="646"/>
                </a:lnTo>
                <a:lnTo>
                  <a:pt x="219" y="648"/>
                </a:lnTo>
                <a:lnTo>
                  <a:pt x="213" y="648"/>
                </a:lnTo>
                <a:lnTo>
                  <a:pt x="192" y="652"/>
                </a:lnTo>
                <a:lnTo>
                  <a:pt x="186" y="652"/>
                </a:lnTo>
                <a:lnTo>
                  <a:pt x="183" y="650"/>
                </a:lnTo>
                <a:lnTo>
                  <a:pt x="179" y="650"/>
                </a:lnTo>
                <a:lnTo>
                  <a:pt x="175" y="653"/>
                </a:lnTo>
                <a:lnTo>
                  <a:pt x="143" y="671"/>
                </a:lnTo>
                <a:lnTo>
                  <a:pt x="141" y="673"/>
                </a:lnTo>
                <a:lnTo>
                  <a:pt x="138" y="674"/>
                </a:lnTo>
                <a:lnTo>
                  <a:pt x="133" y="676"/>
                </a:lnTo>
                <a:lnTo>
                  <a:pt x="122" y="677"/>
                </a:lnTo>
                <a:lnTo>
                  <a:pt x="110" y="678"/>
                </a:lnTo>
                <a:lnTo>
                  <a:pt x="106" y="680"/>
                </a:lnTo>
                <a:lnTo>
                  <a:pt x="103" y="682"/>
                </a:lnTo>
                <a:lnTo>
                  <a:pt x="98" y="687"/>
                </a:lnTo>
                <a:lnTo>
                  <a:pt x="92" y="697"/>
                </a:lnTo>
                <a:lnTo>
                  <a:pt x="90" y="699"/>
                </a:lnTo>
                <a:lnTo>
                  <a:pt x="89" y="701"/>
                </a:lnTo>
                <a:lnTo>
                  <a:pt x="84" y="703"/>
                </a:lnTo>
                <a:lnTo>
                  <a:pt x="75" y="701"/>
                </a:lnTo>
                <a:lnTo>
                  <a:pt x="66" y="698"/>
                </a:lnTo>
                <a:lnTo>
                  <a:pt x="59" y="697"/>
                </a:lnTo>
                <a:lnTo>
                  <a:pt x="56" y="698"/>
                </a:lnTo>
                <a:lnTo>
                  <a:pt x="39" y="704"/>
                </a:lnTo>
                <a:lnTo>
                  <a:pt x="30" y="708"/>
                </a:lnTo>
                <a:lnTo>
                  <a:pt x="15" y="719"/>
                </a:lnTo>
                <a:lnTo>
                  <a:pt x="21" y="720"/>
                </a:lnTo>
                <a:lnTo>
                  <a:pt x="26" y="722"/>
                </a:lnTo>
                <a:lnTo>
                  <a:pt x="40" y="726"/>
                </a:lnTo>
                <a:lnTo>
                  <a:pt x="44" y="731"/>
                </a:lnTo>
                <a:lnTo>
                  <a:pt x="48" y="734"/>
                </a:lnTo>
                <a:lnTo>
                  <a:pt x="51" y="739"/>
                </a:lnTo>
                <a:lnTo>
                  <a:pt x="62" y="760"/>
                </a:lnTo>
                <a:lnTo>
                  <a:pt x="63" y="762"/>
                </a:lnTo>
                <a:lnTo>
                  <a:pt x="66" y="766"/>
                </a:lnTo>
                <a:lnTo>
                  <a:pt x="72" y="770"/>
                </a:lnTo>
                <a:lnTo>
                  <a:pt x="79" y="779"/>
                </a:lnTo>
                <a:lnTo>
                  <a:pt x="80" y="782"/>
                </a:lnTo>
                <a:lnTo>
                  <a:pt x="82" y="783"/>
                </a:lnTo>
                <a:lnTo>
                  <a:pt x="83" y="784"/>
                </a:lnTo>
                <a:lnTo>
                  <a:pt x="86" y="784"/>
                </a:lnTo>
                <a:lnTo>
                  <a:pt x="89" y="786"/>
                </a:lnTo>
                <a:lnTo>
                  <a:pt x="91" y="788"/>
                </a:lnTo>
                <a:lnTo>
                  <a:pt x="93" y="801"/>
                </a:lnTo>
                <a:lnTo>
                  <a:pt x="93" y="803"/>
                </a:lnTo>
                <a:lnTo>
                  <a:pt x="94" y="805"/>
                </a:lnTo>
                <a:lnTo>
                  <a:pt x="97" y="807"/>
                </a:lnTo>
                <a:lnTo>
                  <a:pt x="99" y="808"/>
                </a:lnTo>
                <a:lnTo>
                  <a:pt x="108" y="811"/>
                </a:lnTo>
                <a:lnTo>
                  <a:pt x="111" y="811"/>
                </a:lnTo>
                <a:lnTo>
                  <a:pt x="114" y="812"/>
                </a:lnTo>
                <a:lnTo>
                  <a:pt x="120" y="811"/>
                </a:lnTo>
                <a:lnTo>
                  <a:pt x="124" y="810"/>
                </a:lnTo>
                <a:lnTo>
                  <a:pt x="126" y="809"/>
                </a:lnTo>
                <a:lnTo>
                  <a:pt x="128" y="809"/>
                </a:lnTo>
                <a:lnTo>
                  <a:pt x="135" y="815"/>
                </a:lnTo>
                <a:lnTo>
                  <a:pt x="138" y="816"/>
                </a:lnTo>
                <a:lnTo>
                  <a:pt x="141" y="816"/>
                </a:lnTo>
                <a:lnTo>
                  <a:pt x="148" y="815"/>
                </a:lnTo>
                <a:lnTo>
                  <a:pt x="150" y="815"/>
                </a:lnTo>
                <a:lnTo>
                  <a:pt x="153" y="814"/>
                </a:lnTo>
                <a:lnTo>
                  <a:pt x="154" y="812"/>
                </a:lnTo>
                <a:lnTo>
                  <a:pt x="156" y="811"/>
                </a:lnTo>
                <a:lnTo>
                  <a:pt x="158" y="811"/>
                </a:lnTo>
                <a:lnTo>
                  <a:pt x="175" y="810"/>
                </a:lnTo>
                <a:lnTo>
                  <a:pt x="177" y="809"/>
                </a:lnTo>
                <a:lnTo>
                  <a:pt x="179" y="807"/>
                </a:lnTo>
                <a:lnTo>
                  <a:pt x="182" y="805"/>
                </a:lnTo>
                <a:lnTo>
                  <a:pt x="185" y="804"/>
                </a:lnTo>
                <a:lnTo>
                  <a:pt x="193" y="805"/>
                </a:lnTo>
                <a:lnTo>
                  <a:pt x="198" y="804"/>
                </a:lnTo>
                <a:lnTo>
                  <a:pt x="200" y="803"/>
                </a:lnTo>
                <a:lnTo>
                  <a:pt x="203" y="798"/>
                </a:lnTo>
                <a:lnTo>
                  <a:pt x="204" y="798"/>
                </a:lnTo>
                <a:lnTo>
                  <a:pt x="206" y="798"/>
                </a:lnTo>
                <a:lnTo>
                  <a:pt x="211" y="804"/>
                </a:lnTo>
                <a:lnTo>
                  <a:pt x="213" y="805"/>
                </a:lnTo>
                <a:lnTo>
                  <a:pt x="218" y="804"/>
                </a:lnTo>
                <a:lnTo>
                  <a:pt x="224" y="803"/>
                </a:lnTo>
                <a:lnTo>
                  <a:pt x="228" y="802"/>
                </a:lnTo>
                <a:lnTo>
                  <a:pt x="240" y="802"/>
                </a:lnTo>
                <a:lnTo>
                  <a:pt x="254" y="804"/>
                </a:lnTo>
                <a:lnTo>
                  <a:pt x="259" y="804"/>
                </a:lnTo>
                <a:lnTo>
                  <a:pt x="261" y="803"/>
                </a:lnTo>
                <a:lnTo>
                  <a:pt x="263" y="802"/>
                </a:lnTo>
                <a:lnTo>
                  <a:pt x="266" y="801"/>
                </a:lnTo>
                <a:lnTo>
                  <a:pt x="267" y="801"/>
                </a:lnTo>
                <a:lnTo>
                  <a:pt x="269" y="801"/>
                </a:lnTo>
                <a:lnTo>
                  <a:pt x="273" y="809"/>
                </a:lnTo>
                <a:lnTo>
                  <a:pt x="281" y="819"/>
                </a:lnTo>
                <a:lnTo>
                  <a:pt x="289" y="836"/>
                </a:lnTo>
                <a:lnTo>
                  <a:pt x="290" y="838"/>
                </a:lnTo>
                <a:lnTo>
                  <a:pt x="291" y="842"/>
                </a:lnTo>
                <a:lnTo>
                  <a:pt x="291" y="844"/>
                </a:lnTo>
                <a:lnTo>
                  <a:pt x="290" y="846"/>
                </a:lnTo>
                <a:lnTo>
                  <a:pt x="289" y="849"/>
                </a:lnTo>
                <a:lnTo>
                  <a:pt x="287" y="851"/>
                </a:lnTo>
                <a:lnTo>
                  <a:pt x="283" y="852"/>
                </a:lnTo>
                <a:lnTo>
                  <a:pt x="280" y="853"/>
                </a:lnTo>
                <a:lnTo>
                  <a:pt x="274" y="854"/>
                </a:lnTo>
                <a:lnTo>
                  <a:pt x="270" y="856"/>
                </a:lnTo>
                <a:lnTo>
                  <a:pt x="266" y="859"/>
                </a:lnTo>
                <a:lnTo>
                  <a:pt x="255" y="871"/>
                </a:lnTo>
                <a:lnTo>
                  <a:pt x="254" y="874"/>
                </a:lnTo>
                <a:lnTo>
                  <a:pt x="255" y="879"/>
                </a:lnTo>
                <a:lnTo>
                  <a:pt x="256" y="881"/>
                </a:lnTo>
                <a:lnTo>
                  <a:pt x="256" y="884"/>
                </a:lnTo>
                <a:lnTo>
                  <a:pt x="255" y="887"/>
                </a:lnTo>
                <a:lnTo>
                  <a:pt x="249" y="899"/>
                </a:lnTo>
                <a:lnTo>
                  <a:pt x="247" y="901"/>
                </a:lnTo>
                <a:lnTo>
                  <a:pt x="245" y="903"/>
                </a:lnTo>
                <a:lnTo>
                  <a:pt x="232" y="908"/>
                </a:lnTo>
                <a:lnTo>
                  <a:pt x="210" y="920"/>
                </a:lnTo>
                <a:lnTo>
                  <a:pt x="205" y="922"/>
                </a:lnTo>
                <a:lnTo>
                  <a:pt x="203" y="921"/>
                </a:lnTo>
                <a:lnTo>
                  <a:pt x="198" y="920"/>
                </a:lnTo>
                <a:lnTo>
                  <a:pt x="196" y="918"/>
                </a:lnTo>
                <a:lnTo>
                  <a:pt x="193" y="918"/>
                </a:lnTo>
                <a:lnTo>
                  <a:pt x="181" y="923"/>
                </a:lnTo>
                <a:lnTo>
                  <a:pt x="177" y="924"/>
                </a:lnTo>
                <a:lnTo>
                  <a:pt x="174" y="925"/>
                </a:lnTo>
                <a:lnTo>
                  <a:pt x="171" y="924"/>
                </a:lnTo>
                <a:lnTo>
                  <a:pt x="169" y="923"/>
                </a:lnTo>
                <a:lnTo>
                  <a:pt x="169" y="921"/>
                </a:lnTo>
                <a:lnTo>
                  <a:pt x="168" y="918"/>
                </a:lnTo>
                <a:lnTo>
                  <a:pt x="167" y="916"/>
                </a:lnTo>
                <a:lnTo>
                  <a:pt x="165" y="916"/>
                </a:lnTo>
                <a:lnTo>
                  <a:pt x="162" y="916"/>
                </a:lnTo>
                <a:lnTo>
                  <a:pt x="140" y="930"/>
                </a:lnTo>
                <a:lnTo>
                  <a:pt x="135" y="931"/>
                </a:lnTo>
                <a:lnTo>
                  <a:pt x="133" y="931"/>
                </a:lnTo>
                <a:lnTo>
                  <a:pt x="126" y="928"/>
                </a:lnTo>
                <a:lnTo>
                  <a:pt x="124" y="928"/>
                </a:lnTo>
                <a:lnTo>
                  <a:pt x="121" y="928"/>
                </a:lnTo>
                <a:lnTo>
                  <a:pt x="119" y="928"/>
                </a:lnTo>
                <a:lnTo>
                  <a:pt x="117" y="929"/>
                </a:lnTo>
                <a:lnTo>
                  <a:pt x="106" y="934"/>
                </a:lnTo>
                <a:lnTo>
                  <a:pt x="91" y="944"/>
                </a:lnTo>
                <a:lnTo>
                  <a:pt x="83" y="949"/>
                </a:lnTo>
                <a:lnTo>
                  <a:pt x="78" y="950"/>
                </a:lnTo>
                <a:lnTo>
                  <a:pt x="65" y="951"/>
                </a:lnTo>
                <a:lnTo>
                  <a:pt x="63" y="952"/>
                </a:lnTo>
                <a:lnTo>
                  <a:pt x="61" y="953"/>
                </a:lnTo>
                <a:lnTo>
                  <a:pt x="58" y="956"/>
                </a:lnTo>
                <a:lnTo>
                  <a:pt x="55" y="958"/>
                </a:lnTo>
                <a:lnTo>
                  <a:pt x="54" y="960"/>
                </a:lnTo>
                <a:lnTo>
                  <a:pt x="48" y="970"/>
                </a:lnTo>
                <a:lnTo>
                  <a:pt x="46" y="972"/>
                </a:lnTo>
                <a:lnTo>
                  <a:pt x="43" y="973"/>
                </a:lnTo>
                <a:lnTo>
                  <a:pt x="41" y="974"/>
                </a:lnTo>
                <a:lnTo>
                  <a:pt x="33" y="974"/>
                </a:lnTo>
                <a:lnTo>
                  <a:pt x="30" y="976"/>
                </a:lnTo>
                <a:lnTo>
                  <a:pt x="29" y="978"/>
                </a:lnTo>
                <a:lnTo>
                  <a:pt x="29" y="983"/>
                </a:lnTo>
                <a:lnTo>
                  <a:pt x="29" y="984"/>
                </a:lnTo>
                <a:lnTo>
                  <a:pt x="30" y="985"/>
                </a:lnTo>
                <a:lnTo>
                  <a:pt x="30" y="991"/>
                </a:lnTo>
                <a:lnTo>
                  <a:pt x="30" y="993"/>
                </a:lnTo>
                <a:lnTo>
                  <a:pt x="26" y="1018"/>
                </a:lnTo>
                <a:lnTo>
                  <a:pt x="26" y="1026"/>
                </a:lnTo>
                <a:lnTo>
                  <a:pt x="26" y="1032"/>
                </a:lnTo>
                <a:lnTo>
                  <a:pt x="27" y="1036"/>
                </a:lnTo>
                <a:lnTo>
                  <a:pt x="27" y="1040"/>
                </a:lnTo>
                <a:lnTo>
                  <a:pt x="26" y="1044"/>
                </a:lnTo>
                <a:lnTo>
                  <a:pt x="21" y="1053"/>
                </a:lnTo>
                <a:lnTo>
                  <a:pt x="19" y="1056"/>
                </a:lnTo>
                <a:lnTo>
                  <a:pt x="15" y="1058"/>
                </a:lnTo>
                <a:lnTo>
                  <a:pt x="13" y="1060"/>
                </a:lnTo>
                <a:lnTo>
                  <a:pt x="8" y="1062"/>
                </a:lnTo>
                <a:lnTo>
                  <a:pt x="2" y="1075"/>
                </a:lnTo>
                <a:lnTo>
                  <a:pt x="1" y="1078"/>
                </a:lnTo>
                <a:lnTo>
                  <a:pt x="1" y="1080"/>
                </a:lnTo>
                <a:lnTo>
                  <a:pt x="0" y="1083"/>
                </a:lnTo>
                <a:lnTo>
                  <a:pt x="1" y="1085"/>
                </a:lnTo>
                <a:lnTo>
                  <a:pt x="4" y="1089"/>
                </a:lnTo>
                <a:lnTo>
                  <a:pt x="14" y="1104"/>
                </a:lnTo>
                <a:lnTo>
                  <a:pt x="21" y="1115"/>
                </a:lnTo>
                <a:lnTo>
                  <a:pt x="22" y="1117"/>
                </a:lnTo>
                <a:lnTo>
                  <a:pt x="26" y="1117"/>
                </a:lnTo>
                <a:lnTo>
                  <a:pt x="27" y="1115"/>
                </a:lnTo>
                <a:lnTo>
                  <a:pt x="29" y="1114"/>
                </a:lnTo>
                <a:lnTo>
                  <a:pt x="30" y="1113"/>
                </a:lnTo>
                <a:lnTo>
                  <a:pt x="33" y="1114"/>
                </a:lnTo>
                <a:lnTo>
                  <a:pt x="36" y="1120"/>
                </a:lnTo>
                <a:lnTo>
                  <a:pt x="41" y="1128"/>
                </a:lnTo>
                <a:lnTo>
                  <a:pt x="46" y="1133"/>
                </a:lnTo>
                <a:lnTo>
                  <a:pt x="57" y="1141"/>
                </a:lnTo>
                <a:lnTo>
                  <a:pt x="57" y="1140"/>
                </a:lnTo>
                <a:lnTo>
                  <a:pt x="68" y="1136"/>
                </a:lnTo>
                <a:lnTo>
                  <a:pt x="79" y="1134"/>
                </a:lnTo>
                <a:lnTo>
                  <a:pt x="91" y="1134"/>
                </a:lnTo>
                <a:lnTo>
                  <a:pt x="97" y="1138"/>
                </a:lnTo>
                <a:lnTo>
                  <a:pt x="104" y="1136"/>
                </a:lnTo>
                <a:lnTo>
                  <a:pt x="110" y="1140"/>
                </a:lnTo>
                <a:lnTo>
                  <a:pt x="117" y="1141"/>
                </a:lnTo>
                <a:lnTo>
                  <a:pt x="126" y="1134"/>
                </a:lnTo>
                <a:lnTo>
                  <a:pt x="134" y="1119"/>
                </a:lnTo>
                <a:lnTo>
                  <a:pt x="141" y="1113"/>
                </a:lnTo>
                <a:lnTo>
                  <a:pt x="151" y="1115"/>
                </a:lnTo>
                <a:lnTo>
                  <a:pt x="147" y="1105"/>
                </a:lnTo>
                <a:lnTo>
                  <a:pt x="138" y="1103"/>
                </a:lnTo>
                <a:lnTo>
                  <a:pt x="127" y="1101"/>
                </a:lnTo>
                <a:lnTo>
                  <a:pt x="120" y="1094"/>
                </a:lnTo>
                <a:lnTo>
                  <a:pt x="124" y="1092"/>
                </a:lnTo>
                <a:lnTo>
                  <a:pt x="125" y="1090"/>
                </a:lnTo>
                <a:lnTo>
                  <a:pt x="128" y="1085"/>
                </a:lnTo>
                <a:lnTo>
                  <a:pt x="117" y="1085"/>
                </a:lnTo>
                <a:lnTo>
                  <a:pt x="110" y="1087"/>
                </a:lnTo>
                <a:lnTo>
                  <a:pt x="105" y="1092"/>
                </a:lnTo>
                <a:lnTo>
                  <a:pt x="99" y="1099"/>
                </a:lnTo>
                <a:lnTo>
                  <a:pt x="91" y="1110"/>
                </a:lnTo>
                <a:lnTo>
                  <a:pt x="89" y="1111"/>
                </a:lnTo>
                <a:lnTo>
                  <a:pt x="89" y="1105"/>
                </a:lnTo>
                <a:lnTo>
                  <a:pt x="90" y="1100"/>
                </a:lnTo>
                <a:lnTo>
                  <a:pt x="93" y="1096"/>
                </a:lnTo>
                <a:lnTo>
                  <a:pt x="100" y="1089"/>
                </a:lnTo>
                <a:lnTo>
                  <a:pt x="93" y="1085"/>
                </a:lnTo>
                <a:lnTo>
                  <a:pt x="87" y="1086"/>
                </a:lnTo>
                <a:lnTo>
                  <a:pt x="82" y="1090"/>
                </a:lnTo>
                <a:lnTo>
                  <a:pt x="77" y="1094"/>
                </a:lnTo>
                <a:lnTo>
                  <a:pt x="80" y="1086"/>
                </a:lnTo>
                <a:lnTo>
                  <a:pt x="99" y="1070"/>
                </a:lnTo>
                <a:lnTo>
                  <a:pt x="91" y="1067"/>
                </a:lnTo>
                <a:lnTo>
                  <a:pt x="83" y="1070"/>
                </a:lnTo>
                <a:lnTo>
                  <a:pt x="73" y="1077"/>
                </a:lnTo>
                <a:lnTo>
                  <a:pt x="65" y="1079"/>
                </a:lnTo>
                <a:lnTo>
                  <a:pt x="63" y="1067"/>
                </a:lnTo>
                <a:lnTo>
                  <a:pt x="64" y="1062"/>
                </a:lnTo>
                <a:lnTo>
                  <a:pt x="68" y="1048"/>
                </a:lnTo>
                <a:lnTo>
                  <a:pt x="72" y="1040"/>
                </a:lnTo>
                <a:lnTo>
                  <a:pt x="71" y="1037"/>
                </a:lnTo>
                <a:lnTo>
                  <a:pt x="70" y="1035"/>
                </a:lnTo>
                <a:lnTo>
                  <a:pt x="69" y="1032"/>
                </a:lnTo>
                <a:lnTo>
                  <a:pt x="80" y="1009"/>
                </a:lnTo>
                <a:lnTo>
                  <a:pt x="87" y="1002"/>
                </a:lnTo>
                <a:lnTo>
                  <a:pt x="98" y="999"/>
                </a:lnTo>
                <a:lnTo>
                  <a:pt x="111" y="999"/>
                </a:lnTo>
                <a:lnTo>
                  <a:pt x="110" y="1001"/>
                </a:lnTo>
                <a:lnTo>
                  <a:pt x="110" y="1006"/>
                </a:lnTo>
                <a:lnTo>
                  <a:pt x="108" y="1008"/>
                </a:lnTo>
                <a:lnTo>
                  <a:pt x="138" y="994"/>
                </a:lnTo>
                <a:lnTo>
                  <a:pt x="157" y="992"/>
                </a:lnTo>
                <a:lnTo>
                  <a:pt x="169" y="987"/>
                </a:lnTo>
                <a:lnTo>
                  <a:pt x="178" y="981"/>
                </a:lnTo>
                <a:lnTo>
                  <a:pt x="176" y="976"/>
                </a:lnTo>
                <a:lnTo>
                  <a:pt x="183" y="960"/>
                </a:lnTo>
                <a:lnTo>
                  <a:pt x="188" y="956"/>
                </a:lnTo>
                <a:lnTo>
                  <a:pt x="193" y="959"/>
                </a:lnTo>
                <a:lnTo>
                  <a:pt x="195" y="958"/>
                </a:lnTo>
                <a:lnTo>
                  <a:pt x="196" y="958"/>
                </a:lnTo>
                <a:lnTo>
                  <a:pt x="199" y="957"/>
                </a:lnTo>
                <a:lnTo>
                  <a:pt x="200" y="959"/>
                </a:lnTo>
                <a:lnTo>
                  <a:pt x="203" y="964"/>
                </a:lnTo>
                <a:lnTo>
                  <a:pt x="204" y="966"/>
                </a:lnTo>
                <a:lnTo>
                  <a:pt x="207" y="962"/>
                </a:lnTo>
                <a:lnTo>
                  <a:pt x="211" y="958"/>
                </a:lnTo>
                <a:lnTo>
                  <a:pt x="213" y="955"/>
                </a:lnTo>
                <a:lnTo>
                  <a:pt x="210" y="948"/>
                </a:lnTo>
                <a:lnTo>
                  <a:pt x="214" y="948"/>
                </a:lnTo>
                <a:lnTo>
                  <a:pt x="219" y="948"/>
                </a:lnTo>
                <a:lnTo>
                  <a:pt x="224" y="949"/>
                </a:lnTo>
                <a:lnTo>
                  <a:pt x="227" y="951"/>
                </a:lnTo>
                <a:lnTo>
                  <a:pt x="223" y="955"/>
                </a:lnTo>
                <a:lnTo>
                  <a:pt x="223" y="957"/>
                </a:lnTo>
                <a:lnTo>
                  <a:pt x="225" y="958"/>
                </a:lnTo>
                <a:lnTo>
                  <a:pt x="227" y="959"/>
                </a:lnTo>
                <a:lnTo>
                  <a:pt x="230" y="966"/>
                </a:lnTo>
                <a:lnTo>
                  <a:pt x="230" y="970"/>
                </a:lnTo>
                <a:lnTo>
                  <a:pt x="226" y="972"/>
                </a:lnTo>
                <a:lnTo>
                  <a:pt x="217" y="973"/>
                </a:lnTo>
                <a:lnTo>
                  <a:pt x="211" y="977"/>
                </a:lnTo>
                <a:lnTo>
                  <a:pt x="212" y="983"/>
                </a:lnTo>
                <a:lnTo>
                  <a:pt x="221" y="991"/>
                </a:lnTo>
                <a:lnTo>
                  <a:pt x="224" y="987"/>
                </a:lnTo>
                <a:lnTo>
                  <a:pt x="227" y="985"/>
                </a:lnTo>
                <a:lnTo>
                  <a:pt x="233" y="981"/>
                </a:lnTo>
                <a:lnTo>
                  <a:pt x="234" y="990"/>
                </a:lnTo>
                <a:lnTo>
                  <a:pt x="238" y="988"/>
                </a:lnTo>
                <a:lnTo>
                  <a:pt x="246" y="981"/>
                </a:lnTo>
                <a:lnTo>
                  <a:pt x="254" y="981"/>
                </a:lnTo>
                <a:lnTo>
                  <a:pt x="257" y="984"/>
                </a:lnTo>
                <a:lnTo>
                  <a:pt x="259" y="987"/>
                </a:lnTo>
                <a:lnTo>
                  <a:pt x="257" y="1002"/>
                </a:lnTo>
                <a:lnTo>
                  <a:pt x="260" y="1005"/>
                </a:lnTo>
                <a:lnTo>
                  <a:pt x="267" y="1006"/>
                </a:lnTo>
                <a:lnTo>
                  <a:pt x="273" y="1000"/>
                </a:lnTo>
                <a:lnTo>
                  <a:pt x="276" y="999"/>
                </a:lnTo>
                <a:lnTo>
                  <a:pt x="278" y="1001"/>
                </a:lnTo>
                <a:lnTo>
                  <a:pt x="278" y="1005"/>
                </a:lnTo>
                <a:lnTo>
                  <a:pt x="281" y="1005"/>
                </a:lnTo>
                <a:lnTo>
                  <a:pt x="283" y="1004"/>
                </a:lnTo>
                <a:lnTo>
                  <a:pt x="287" y="1002"/>
                </a:lnTo>
                <a:lnTo>
                  <a:pt x="292" y="998"/>
                </a:lnTo>
                <a:lnTo>
                  <a:pt x="295" y="997"/>
                </a:lnTo>
                <a:lnTo>
                  <a:pt x="305" y="997"/>
                </a:lnTo>
                <a:lnTo>
                  <a:pt x="310" y="993"/>
                </a:lnTo>
                <a:lnTo>
                  <a:pt x="320" y="980"/>
                </a:lnTo>
                <a:lnTo>
                  <a:pt x="325" y="978"/>
                </a:lnTo>
                <a:lnTo>
                  <a:pt x="332" y="960"/>
                </a:lnTo>
                <a:lnTo>
                  <a:pt x="334" y="957"/>
                </a:lnTo>
                <a:lnTo>
                  <a:pt x="340" y="955"/>
                </a:lnTo>
                <a:lnTo>
                  <a:pt x="341" y="958"/>
                </a:lnTo>
                <a:lnTo>
                  <a:pt x="340" y="965"/>
                </a:lnTo>
                <a:lnTo>
                  <a:pt x="338" y="972"/>
                </a:lnTo>
                <a:lnTo>
                  <a:pt x="345" y="971"/>
                </a:lnTo>
                <a:lnTo>
                  <a:pt x="349" y="965"/>
                </a:lnTo>
                <a:lnTo>
                  <a:pt x="353" y="959"/>
                </a:lnTo>
                <a:lnTo>
                  <a:pt x="355" y="957"/>
                </a:lnTo>
                <a:lnTo>
                  <a:pt x="360" y="956"/>
                </a:lnTo>
                <a:lnTo>
                  <a:pt x="372" y="949"/>
                </a:lnTo>
                <a:lnTo>
                  <a:pt x="376" y="948"/>
                </a:lnTo>
                <a:lnTo>
                  <a:pt x="398" y="944"/>
                </a:lnTo>
                <a:lnTo>
                  <a:pt x="402" y="943"/>
                </a:lnTo>
                <a:lnTo>
                  <a:pt x="414" y="937"/>
                </a:lnTo>
                <a:lnTo>
                  <a:pt x="419" y="935"/>
                </a:lnTo>
                <a:lnTo>
                  <a:pt x="419" y="938"/>
                </a:lnTo>
                <a:lnTo>
                  <a:pt x="414" y="942"/>
                </a:lnTo>
                <a:lnTo>
                  <a:pt x="422" y="943"/>
                </a:lnTo>
                <a:lnTo>
                  <a:pt x="430" y="942"/>
                </a:lnTo>
                <a:lnTo>
                  <a:pt x="437" y="943"/>
                </a:lnTo>
                <a:lnTo>
                  <a:pt x="439" y="952"/>
                </a:lnTo>
                <a:lnTo>
                  <a:pt x="443" y="951"/>
                </a:lnTo>
                <a:lnTo>
                  <a:pt x="461" y="955"/>
                </a:lnTo>
                <a:lnTo>
                  <a:pt x="467" y="957"/>
                </a:lnTo>
                <a:lnTo>
                  <a:pt x="469" y="959"/>
                </a:lnTo>
                <a:lnTo>
                  <a:pt x="475" y="969"/>
                </a:lnTo>
                <a:lnTo>
                  <a:pt x="479" y="972"/>
                </a:lnTo>
                <a:lnTo>
                  <a:pt x="482" y="973"/>
                </a:lnTo>
                <a:lnTo>
                  <a:pt x="487" y="974"/>
                </a:lnTo>
                <a:lnTo>
                  <a:pt x="492" y="974"/>
                </a:lnTo>
                <a:lnTo>
                  <a:pt x="493" y="973"/>
                </a:lnTo>
                <a:lnTo>
                  <a:pt x="496" y="978"/>
                </a:lnTo>
                <a:lnTo>
                  <a:pt x="503" y="983"/>
                </a:lnTo>
                <a:lnTo>
                  <a:pt x="513" y="986"/>
                </a:lnTo>
                <a:lnTo>
                  <a:pt x="521" y="987"/>
                </a:lnTo>
                <a:lnTo>
                  <a:pt x="513" y="994"/>
                </a:lnTo>
                <a:lnTo>
                  <a:pt x="494" y="1000"/>
                </a:lnTo>
                <a:lnTo>
                  <a:pt x="460" y="1006"/>
                </a:lnTo>
                <a:lnTo>
                  <a:pt x="427" y="1005"/>
                </a:lnTo>
                <a:lnTo>
                  <a:pt x="411" y="1001"/>
                </a:lnTo>
                <a:lnTo>
                  <a:pt x="402" y="993"/>
                </a:lnTo>
                <a:lnTo>
                  <a:pt x="398" y="1006"/>
                </a:lnTo>
                <a:lnTo>
                  <a:pt x="397" y="1008"/>
                </a:lnTo>
                <a:lnTo>
                  <a:pt x="393" y="1008"/>
                </a:lnTo>
                <a:lnTo>
                  <a:pt x="382" y="1004"/>
                </a:lnTo>
                <a:lnTo>
                  <a:pt x="379" y="1002"/>
                </a:lnTo>
                <a:lnTo>
                  <a:pt x="363" y="1002"/>
                </a:lnTo>
                <a:lnTo>
                  <a:pt x="356" y="1006"/>
                </a:lnTo>
                <a:lnTo>
                  <a:pt x="354" y="1014"/>
                </a:lnTo>
                <a:lnTo>
                  <a:pt x="356" y="1025"/>
                </a:lnTo>
                <a:lnTo>
                  <a:pt x="362" y="1027"/>
                </a:lnTo>
                <a:lnTo>
                  <a:pt x="370" y="1025"/>
                </a:lnTo>
                <a:lnTo>
                  <a:pt x="379" y="1019"/>
                </a:lnTo>
                <a:lnTo>
                  <a:pt x="384" y="1016"/>
                </a:lnTo>
                <a:lnTo>
                  <a:pt x="393" y="1014"/>
                </a:lnTo>
                <a:lnTo>
                  <a:pt x="410" y="1014"/>
                </a:lnTo>
                <a:lnTo>
                  <a:pt x="514" y="1002"/>
                </a:lnTo>
                <a:lnTo>
                  <a:pt x="531" y="1006"/>
                </a:lnTo>
                <a:lnTo>
                  <a:pt x="532" y="1006"/>
                </a:lnTo>
                <a:lnTo>
                  <a:pt x="537" y="1013"/>
                </a:lnTo>
                <a:lnTo>
                  <a:pt x="539" y="1014"/>
                </a:lnTo>
                <a:lnTo>
                  <a:pt x="542" y="1011"/>
                </a:lnTo>
                <a:lnTo>
                  <a:pt x="544" y="1008"/>
                </a:lnTo>
                <a:lnTo>
                  <a:pt x="546" y="1006"/>
                </a:lnTo>
                <a:lnTo>
                  <a:pt x="566" y="998"/>
                </a:lnTo>
                <a:lnTo>
                  <a:pt x="586" y="992"/>
                </a:lnTo>
                <a:lnTo>
                  <a:pt x="679" y="981"/>
                </a:lnTo>
                <a:lnTo>
                  <a:pt x="690" y="977"/>
                </a:lnTo>
                <a:lnTo>
                  <a:pt x="700" y="970"/>
                </a:lnTo>
                <a:lnTo>
                  <a:pt x="707" y="962"/>
                </a:lnTo>
                <a:lnTo>
                  <a:pt x="708" y="953"/>
                </a:lnTo>
                <a:lnTo>
                  <a:pt x="703" y="957"/>
                </a:lnTo>
                <a:lnTo>
                  <a:pt x="702" y="951"/>
                </a:lnTo>
                <a:lnTo>
                  <a:pt x="703" y="943"/>
                </a:lnTo>
                <a:lnTo>
                  <a:pt x="703" y="937"/>
                </a:lnTo>
                <a:lnTo>
                  <a:pt x="699" y="932"/>
                </a:lnTo>
                <a:lnTo>
                  <a:pt x="683" y="923"/>
                </a:lnTo>
                <a:lnTo>
                  <a:pt x="684" y="922"/>
                </a:lnTo>
                <a:lnTo>
                  <a:pt x="685" y="921"/>
                </a:lnTo>
                <a:lnTo>
                  <a:pt x="686" y="920"/>
                </a:lnTo>
                <a:lnTo>
                  <a:pt x="688" y="920"/>
                </a:lnTo>
                <a:lnTo>
                  <a:pt x="684" y="917"/>
                </a:lnTo>
                <a:lnTo>
                  <a:pt x="681" y="915"/>
                </a:lnTo>
                <a:lnTo>
                  <a:pt x="680" y="912"/>
                </a:lnTo>
                <a:lnTo>
                  <a:pt x="679" y="908"/>
                </a:lnTo>
                <a:lnTo>
                  <a:pt x="678" y="909"/>
                </a:lnTo>
                <a:lnTo>
                  <a:pt x="677" y="910"/>
                </a:lnTo>
                <a:lnTo>
                  <a:pt x="676" y="912"/>
                </a:lnTo>
                <a:lnTo>
                  <a:pt x="673" y="914"/>
                </a:lnTo>
                <a:lnTo>
                  <a:pt x="671" y="914"/>
                </a:lnTo>
                <a:lnTo>
                  <a:pt x="658" y="889"/>
                </a:lnTo>
                <a:lnTo>
                  <a:pt x="657" y="880"/>
                </a:lnTo>
                <a:lnTo>
                  <a:pt x="659" y="871"/>
                </a:lnTo>
                <a:lnTo>
                  <a:pt x="665" y="866"/>
                </a:lnTo>
                <a:lnTo>
                  <a:pt x="673" y="865"/>
                </a:lnTo>
                <a:lnTo>
                  <a:pt x="680" y="865"/>
                </a:lnTo>
                <a:lnTo>
                  <a:pt x="698" y="853"/>
                </a:lnTo>
                <a:lnTo>
                  <a:pt x="707" y="847"/>
                </a:lnTo>
                <a:lnTo>
                  <a:pt x="712" y="847"/>
                </a:lnTo>
                <a:lnTo>
                  <a:pt x="716" y="847"/>
                </a:lnTo>
                <a:lnTo>
                  <a:pt x="720" y="849"/>
                </a:lnTo>
                <a:lnTo>
                  <a:pt x="723" y="849"/>
                </a:lnTo>
                <a:lnTo>
                  <a:pt x="728" y="847"/>
                </a:lnTo>
                <a:lnTo>
                  <a:pt x="731" y="844"/>
                </a:lnTo>
                <a:lnTo>
                  <a:pt x="736" y="837"/>
                </a:lnTo>
                <a:lnTo>
                  <a:pt x="738" y="835"/>
                </a:lnTo>
                <a:lnTo>
                  <a:pt x="743" y="837"/>
                </a:lnTo>
                <a:lnTo>
                  <a:pt x="754" y="836"/>
                </a:lnTo>
                <a:lnTo>
                  <a:pt x="758" y="838"/>
                </a:lnTo>
                <a:lnTo>
                  <a:pt x="759" y="840"/>
                </a:lnTo>
                <a:lnTo>
                  <a:pt x="762" y="852"/>
                </a:lnTo>
                <a:lnTo>
                  <a:pt x="762" y="856"/>
                </a:lnTo>
                <a:lnTo>
                  <a:pt x="759" y="866"/>
                </a:lnTo>
                <a:lnTo>
                  <a:pt x="758" y="868"/>
                </a:lnTo>
                <a:lnTo>
                  <a:pt x="756" y="871"/>
                </a:lnTo>
                <a:lnTo>
                  <a:pt x="747" y="874"/>
                </a:lnTo>
                <a:lnTo>
                  <a:pt x="744" y="879"/>
                </a:lnTo>
                <a:lnTo>
                  <a:pt x="745" y="882"/>
                </a:lnTo>
                <a:lnTo>
                  <a:pt x="748" y="885"/>
                </a:lnTo>
                <a:lnTo>
                  <a:pt x="756" y="884"/>
                </a:lnTo>
                <a:lnTo>
                  <a:pt x="736" y="901"/>
                </a:lnTo>
                <a:lnTo>
                  <a:pt x="728" y="910"/>
                </a:lnTo>
                <a:lnTo>
                  <a:pt x="724" y="921"/>
                </a:lnTo>
                <a:lnTo>
                  <a:pt x="717" y="931"/>
                </a:lnTo>
                <a:lnTo>
                  <a:pt x="716" y="936"/>
                </a:lnTo>
                <a:lnTo>
                  <a:pt x="723" y="938"/>
                </a:lnTo>
                <a:lnTo>
                  <a:pt x="729" y="939"/>
                </a:lnTo>
                <a:lnTo>
                  <a:pt x="733" y="943"/>
                </a:lnTo>
                <a:lnTo>
                  <a:pt x="733" y="946"/>
                </a:lnTo>
                <a:lnTo>
                  <a:pt x="728" y="951"/>
                </a:lnTo>
                <a:lnTo>
                  <a:pt x="724" y="949"/>
                </a:lnTo>
                <a:lnTo>
                  <a:pt x="722" y="949"/>
                </a:lnTo>
                <a:lnTo>
                  <a:pt x="716" y="948"/>
                </a:lnTo>
                <a:lnTo>
                  <a:pt x="720" y="952"/>
                </a:lnTo>
                <a:lnTo>
                  <a:pt x="728" y="958"/>
                </a:lnTo>
                <a:lnTo>
                  <a:pt x="733" y="963"/>
                </a:lnTo>
                <a:lnTo>
                  <a:pt x="740" y="959"/>
                </a:lnTo>
                <a:lnTo>
                  <a:pt x="747" y="963"/>
                </a:lnTo>
                <a:lnTo>
                  <a:pt x="757" y="972"/>
                </a:lnTo>
                <a:lnTo>
                  <a:pt x="798" y="971"/>
                </a:lnTo>
                <a:lnTo>
                  <a:pt x="827" y="973"/>
                </a:lnTo>
                <a:lnTo>
                  <a:pt x="865" y="970"/>
                </a:lnTo>
                <a:lnTo>
                  <a:pt x="896" y="969"/>
                </a:lnTo>
                <a:lnTo>
                  <a:pt x="899" y="967"/>
                </a:lnTo>
                <a:lnTo>
                  <a:pt x="905" y="962"/>
                </a:lnTo>
                <a:lnTo>
                  <a:pt x="907" y="959"/>
                </a:lnTo>
                <a:lnTo>
                  <a:pt x="912" y="959"/>
                </a:lnTo>
                <a:lnTo>
                  <a:pt x="925" y="957"/>
                </a:lnTo>
                <a:lnTo>
                  <a:pt x="963" y="953"/>
                </a:lnTo>
                <a:lnTo>
                  <a:pt x="1027" y="956"/>
                </a:lnTo>
                <a:lnTo>
                  <a:pt x="1111" y="962"/>
                </a:lnTo>
                <a:lnTo>
                  <a:pt x="1159" y="963"/>
                </a:lnTo>
                <a:lnTo>
                  <a:pt x="1163" y="965"/>
                </a:lnTo>
                <a:lnTo>
                  <a:pt x="1172" y="973"/>
                </a:lnTo>
                <a:lnTo>
                  <a:pt x="1177" y="976"/>
                </a:lnTo>
                <a:lnTo>
                  <a:pt x="1181" y="965"/>
                </a:lnTo>
                <a:lnTo>
                  <a:pt x="1181" y="960"/>
                </a:lnTo>
                <a:lnTo>
                  <a:pt x="1180" y="953"/>
                </a:lnTo>
                <a:lnTo>
                  <a:pt x="1177" y="953"/>
                </a:lnTo>
                <a:lnTo>
                  <a:pt x="1173" y="958"/>
                </a:lnTo>
                <a:lnTo>
                  <a:pt x="1170" y="953"/>
                </a:lnTo>
                <a:lnTo>
                  <a:pt x="1169" y="944"/>
                </a:lnTo>
                <a:lnTo>
                  <a:pt x="1172" y="935"/>
                </a:lnTo>
                <a:lnTo>
                  <a:pt x="1173" y="932"/>
                </a:lnTo>
                <a:lnTo>
                  <a:pt x="1174" y="930"/>
                </a:lnTo>
                <a:lnTo>
                  <a:pt x="1176" y="929"/>
                </a:lnTo>
                <a:lnTo>
                  <a:pt x="1181" y="929"/>
                </a:lnTo>
                <a:lnTo>
                  <a:pt x="1184" y="928"/>
                </a:lnTo>
                <a:lnTo>
                  <a:pt x="1184" y="924"/>
                </a:lnTo>
                <a:lnTo>
                  <a:pt x="1184" y="921"/>
                </a:lnTo>
                <a:lnTo>
                  <a:pt x="1187" y="914"/>
                </a:lnTo>
                <a:lnTo>
                  <a:pt x="1187" y="909"/>
                </a:lnTo>
                <a:lnTo>
                  <a:pt x="1187" y="906"/>
                </a:lnTo>
                <a:lnTo>
                  <a:pt x="1189" y="905"/>
                </a:lnTo>
                <a:lnTo>
                  <a:pt x="1193" y="905"/>
                </a:lnTo>
                <a:lnTo>
                  <a:pt x="1205" y="899"/>
                </a:lnTo>
                <a:lnTo>
                  <a:pt x="1215" y="887"/>
                </a:lnTo>
                <a:lnTo>
                  <a:pt x="1219" y="884"/>
                </a:lnTo>
                <a:lnTo>
                  <a:pt x="1228" y="886"/>
                </a:lnTo>
                <a:lnTo>
                  <a:pt x="1230" y="881"/>
                </a:lnTo>
                <a:lnTo>
                  <a:pt x="1233" y="878"/>
                </a:lnTo>
                <a:lnTo>
                  <a:pt x="1237" y="873"/>
                </a:lnTo>
                <a:lnTo>
                  <a:pt x="1236" y="865"/>
                </a:lnTo>
                <a:lnTo>
                  <a:pt x="1232" y="867"/>
                </a:lnTo>
                <a:lnTo>
                  <a:pt x="1223" y="870"/>
                </a:lnTo>
                <a:lnTo>
                  <a:pt x="1219" y="871"/>
                </a:lnTo>
                <a:lnTo>
                  <a:pt x="1214" y="878"/>
                </a:lnTo>
                <a:lnTo>
                  <a:pt x="1210" y="880"/>
                </a:lnTo>
                <a:lnTo>
                  <a:pt x="1208" y="879"/>
                </a:lnTo>
                <a:lnTo>
                  <a:pt x="1204" y="874"/>
                </a:lnTo>
                <a:lnTo>
                  <a:pt x="1190" y="857"/>
                </a:lnTo>
                <a:lnTo>
                  <a:pt x="1186" y="850"/>
                </a:lnTo>
                <a:lnTo>
                  <a:pt x="1183" y="831"/>
                </a:lnTo>
                <a:lnTo>
                  <a:pt x="1184" y="809"/>
                </a:lnTo>
                <a:lnTo>
                  <a:pt x="1188" y="789"/>
                </a:lnTo>
                <a:lnTo>
                  <a:pt x="1196" y="776"/>
                </a:lnTo>
                <a:lnTo>
                  <a:pt x="1211" y="769"/>
                </a:lnTo>
                <a:lnTo>
                  <a:pt x="1219" y="765"/>
                </a:lnTo>
                <a:lnTo>
                  <a:pt x="1222" y="756"/>
                </a:lnTo>
                <a:lnTo>
                  <a:pt x="1224" y="754"/>
                </a:lnTo>
                <a:lnTo>
                  <a:pt x="1226" y="752"/>
                </a:lnTo>
                <a:lnTo>
                  <a:pt x="1231" y="751"/>
                </a:lnTo>
                <a:lnTo>
                  <a:pt x="1235" y="750"/>
                </a:lnTo>
                <a:lnTo>
                  <a:pt x="1237" y="747"/>
                </a:lnTo>
                <a:lnTo>
                  <a:pt x="1245" y="731"/>
                </a:lnTo>
                <a:lnTo>
                  <a:pt x="1251" y="725"/>
                </a:lnTo>
                <a:lnTo>
                  <a:pt x="1264" y="717"/>
                </a:lnTo>
                <a:lnTo>
                  <a:pt x="1272" y="711"/>
                </a:lnTo>
                <a:lnTo>
                  <a:pt x="1274" y="708"/>
                </a:lnTo>
                <a:lnTo>
                  <a:pt x="1275" y="699"/>
                </a:lnTo>
                <a:lnTo>
                  <a:pt x="1278" y="696"/>
                </a:lnTo>
                <a:lnTo>
                  <a:pt x="1289" y="685"/>
                </a:lnTo>
                <a:lnTo>
                  <a:pt x="1321" y="664"/>
                </a:lnTo>
                <a:lnTo>
                  <a:pt x="1366" y="642"/>
                </a:lnTo>
                <a:lnTo>
                  <a:pt x="1403" y="629"/>
                </a:lnTo>
                <a:lnTo>
                  <a:pt x="1452" y="615"/>
                </a:lnTo>
                <a:lnTo>
                  <a:pt x="1494" y="604"/>
                </a:lnTo>
                <a:lnTo>
                  <a:pt x="1537" y="582"/>
                </a:lnTo>
                <a:lnTo>
                  <a:pt x="1597" y="546"/>
                </a:lnTo>
                <a:lnTo>
                  <a:pt x="1606" y="533"/>
                </a:lnTo>
                <a:lnTo>
                  <a:pt x="1608" y="516"/>
                </a:lnTo>
                <a:lnTo>
                  <a:pt x="1592" y="460"/>
                </a:lnTo>
                <a:lnTo>
                  <a:pt x="1585" y="415"/>
                </a:lnTo>
                <a:lnTo>
                  <a:pt x="1590" y="385"/>
                </a:lnTo>
                <a:lnTo>
                  <a:pt x="1587" y="366"/>
                </a:lnTo>
                <a:lnTo>
                  <a:pt x="1571" y="345"/>
                </a:lnTo>
                <a:lnTo>
                  <a:pt x="1565" y="329"/>
                </a:lnTo>
                <a:lnTo>
                  <a:pt x="1571" y="311"/>
                </a:lnTo>
                <a:lnTo>
                  <a:pt x="1575" y="304"/>
                </a:lnTo>
                <a:lnTo>
                  <a:pt x="1587" y="293"/>
                </a:lnTo>
                <a:lnTo>
                  <a:pt x="1603" y="271"/>
                </a:lnTo>
                <a:lnTo>
                  <a:pt x="1611" y="259"/>
                </a:lnTo>
                <a:lnTo>
                  <a:pt x="1610" y="246"/>
                </a:lnTo>
                <a:lnTo>
                  <a:pt x="1611" y="239"/>
                </a:lnTo>
                <a:lnTo>
                  <a:pt x="1612" y="2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29"/>
          <p:cNvSpPr>
            <a:spLocks/>
          </p:cNvSpPr>
          <p:nvPr/>
        </p:nvSpPr>
        <p:spPr bwMode="auto">
          <a:xfrm>
            <a:off x="14696429" y="7116851"/>
            <a:ext cx="61913" cy="36512"/>
          </a:xfrm>
          <a:custGeom>
            <a:avLst/>
            <a:gdLst>
              <a:gd name="T0" fmla="*/ 106 w 118"/>
              <a:gd name="T1" fmla="*/ 32 h 68"/>
              <a:gd name="T2" fmla="*/ 104 w 118"/>
              <a:gd name="T3" fmla="*/ 26 h 68"/>
              <a:gd name="T4" fmla="*/ 105 w 118"/>
              <a:gd name="T5" fmla="*/ 21 h 68"/>
              <a:gd name="T6" fmla="*/ 99 w 118"/>
              <a:gd name="T7" fmla="*/ 20 h 68"/>
              <a:gd name="T8" fmla="*/ 96 w 118"/>
              <a:gd name="T9" fmla="*/ 27 h 68"/>
              <a:gd name="T10" fmla="*/ 88 w 118"/>
              <a:gd name="T11" fmla="*/ 26 h 68"/>
              <a:gd name="T12" fmla="*/ 82 w 118"/>
              <a:gd name="T13" fmla="*/ 19 h 68"/>
              <a:gd name="T14" fmla="*/ 67 w 118"/>
              <a:gd name="T15" fmla="*/ 16 h 68"/>
              <a:gd name="T16" fmla="*/ 70 w 118"/>
              <a:gd name="T17" fmla="*/ 14 h 68"/>
              <a:gd name="T18" fmla="*/ 75 w 118"/>
              <a:gd name="T19" fmla="*/ 13 h 68"/>
              <a:gd name="T20" fmla="*/ 70 w 118"/>
              <a:gd name="T21" fmla="*/ 7 h 68"/>
              <a:gd name="T22" fmla="*/ 61 w 118"/>
              <a:gd name="T23" fmla="*/ 4 h 68"/>
              <a:gd name="T24" fmla="*/ 57 w 118"/>
              <a:gd name="T25" fmla="*/ 2 h 68"/>
              <a:gd name="T26" fmla="*/ 55 w 118"/>
              <a:gd name="T27" fmla="*/ 0 h 68"/>
              <a:gd name="T28" fmla="*/ 50 w 118"/>
              <a:gd name="T29" fmla="*/ 8 h 68"/>
              <a:gd name="T30" fmla="*/ 40 w 118"/>
              <a:gd name="T31" fmla="*/ 21 h 68"/>
              <a:gd name="T32" fmla="*/ 29 w 118"/>
              <a:gd name="T33" fmla="*/ 22 h 68"/>
              <a:gd name="T34" fmla="*/ 4 w 118"/>
              <a:gd name="T35" fmla="*/ 42 h 68"/>
              <a:gd name="T36" fmla="*/ 0 w 118"/>
              <a:gd name="T37" fmla="*/ 43 h 68"/>
              <a:gd name="T38" fmla="*/ 3 w 118"/>
              <a:gd name="T39" fmla="*/ 49 h 68"/>
              <a:gd name="T40" fmla="*/ 13 w 118"/>
              <a:gd name="T41" fmla="*/ 49 h 68"/>
              <a:gd name="T42" fmla="*/ 11 w 118"/>
              <a:gd name="T43" fmla="*/ 58 h 68"/>
              <a:gd name="T44" fmla="*/ 15 w 118"/>
              <a:gd name="T45" fmla="*/ 65 h 68"/>
              <a:gd name="T46" fmla="*/ 17 w 118"/>
              <a:gd name="T47" fmla="*/ 68 h 68"/>
              <a:gd name="T48" fmla="*/ 19 w 118"/>
              <a:gd name="T49" fmla="*/ 68 h 68"/>
              <a:gd name="T50" fmla="*/ 24 w 118"/>
              <a:gd name="T51" fmla="*/ 55 h 68"/>
              <a:gd name="T52" fmla="*/ 31 w 118"/>
              <a:gd name="T53" fmla="*/ 47 h 68"/>
              <a:gd name="T54" fmla="*/ 42 w 118"/>
              <a:gd name="T55" fmla="*/ 50 h 68"/>
              <a:gd name="T56" fmla="*/ 53 w 118"/>
              <a:gd name="T57" fmla="*/ 56 h 68"/>
              <a:gd name="T58" fmla="*/ 74 w 118"/>
              <a:gd name="T59" fmla="*/ 53 h 68"/>
              <a:gd name="T60" fmla="*/ 82 w 118"/>
              <a:gd name="T61" fmla="*/ 46 h 68"/>
              <a:gd name="T62" fmla="*/ 91 w 118"/>
              <a:gd name="T63" fmla="*/ 47 h 68"/>
              <a:gd name="T64" fmla="*/ 96 w 118"/>
              <a:gd name="T65" fmla="*/ 43 h 68"/>
              <a:gd name="T66" fmla="*/ 103 w 118"/>
              <a:gd name="T67" fmla="*/ 43 h 68"/>
              <a:gd name="T68" fmla="*/ 104 w 118"/>
              <a:gd name="T69" fmla="*/ 47 h 68"/>
              <a:gd name="T70" fmla="*/ 107 w 118"/>
              <a:gd name="T71" fmla="*/ 49 h 68"/>
              <a:gd name="T72" fmla="*/ 111 w 118"/>
              <a:gd name="T73" fmla="*/ 47 h 68"/>
              <a:gd name="T74" fmla="*/ 117 w 118"/>
              <a:gd name="T7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68">
                <a:moveTo>
                  <a:pt x="110" y="36"/>
                </a:moveTo>
                <a:lnTo>
                  <a:pt x="106" y="32"/>
                </a:lnTo>
                <a:lnTo>
                  <a:pt x="103" y="28"/>
                </a:lnTo>
                <a:lnTo>
                  <a:pt x="104" y="26"/>
                </a:lnTo>
                <a:lnTo>
                  <a:pt x="105" y="23"/>
                </a:lnTo>
                <a:lnTo>
                  <a:pt x="105" y="21"/>
                </a:lnTo>
                <a:lnTo>
                  <a:pt x="100" y="19"/>
                </a:lnTo>
                <a:lnTo>
                  <a:pt x="99" y="20"/>
                </a:lnTo>
                <a:lnTo>
                  <a:pt x="98" y="23"/>
                </a:lnTo>
                <a:lnTo>
                  <a:pt x="96" y="27"/>
                </a:lnTo>
                <a:lnTo>
                  <a:pt x="93" y="28"/>
                </a:lnTo>
                <a:lnTo>
                  <a:pt x="88" y="26"/>
                </a:lnTo>
                <a:lnTo>
                  <a:pt x="84" y="21"/>
                </a:lnTo>
                <a:lnTo>
                  <a:pt x="82" y="19"/>
                </a:lnTo>
                <a:lnTo>
                  <a:pt x="75" y="22"/>
                </a:lnTo>
                <a:lnTo>
                  <a:pt x="67" y="16"/>
                </a:lnTo>
                <a:lnTo>
                  <a:pt x="69" y="15"/>
                </a:lnTo>
                <a:lnTo>
                  <a:pt x="70" y="14"/>
                </a:lnTo>
                <a:lnTo>
                  <a:pt x="72" y="13"/>
                </a:lnTo>
                <a:lnTo>
                  <a:pt x="75" y="13"/>
                </a:lnTo>
                <a:lnTo>
                  <a:pt x="75" y="11"/>
                </a:lnTo>
                <a:lnTo>
                  <a:pt x="70" y="7"/>
                </a:lnTo>
                <a:lnTo>
                  <a:pt x="65" y="6"/>
                </a:lnTo>
                <a:lnTo>
                  <a:pt x="61" y="4"/>
                </a:lnTo>
                <a:lnTo>
                  <a:pt x="57" y="4"/>
                </a:lnTo>
                <a:lnTo>
                  <a:pt x="57" y="2"/>
                </a:lnTo>
                <a:lnTo>
                  <a:pt x="56" y="1"/>
                </a:lnTo>
                <a:lnTo>
                  <a:pt x="55" y="0"/>
                </a:lnTo>
                <a:lnTo>
                  <a:pt x="53" y="0"/>
                </a:lnTo>
                <a:lnTo>
                  <a:pt x="50" y="8"/>
                </a:lnTo>
                <a:lnTo>
                  <a:pt x="49" y="11"/>
                </a:lnTo>
                <a:lnTo>
                  <a:pt x="40" y="21"/>
                </a:lnTo>
                <a:lnTo>
                  <a:pt x="34" y="25"/>
                </a:lnTo>
                <a:lnTo>
                  <a:pt x="29" y="22"/>
                </a:lnTo>
                <a:lnTo>
                  <a:pt x="19" y="34"/>
                </a:lnTo>
                <a:lnTo>
                  <a:pt x="4" y="42"/>
                </a:lnTo>
                <a:lnTo>
                  <a:pt x="1" y="42"/>
                </a:lnTo>
                <a:lnTo>
                  <a:pt x="0" y="43"/>
                </a:lnTo>
                <a:lnTo>
                  <a:pt x="1" y="47"/>
                </a:lnTo>
                <a:lnTo>
                  <a:pt x="3" y="49"/>
                </a:lnTo>
                <a:lnTo>
                  <a:pt x="5" y="50"/>
                </a:lnTo>
                <a:lnTo>
                  <a:pt x="13" y="49"/>
                </a:lnTo>
                <a:lnTo>
                  <a:pt x="11" y="54"/>
                </a:lnTo>
                <a:lnTo>
                  <a:pt x="11" y="58"/>
                </a:lnTo>
                <a:lnTo>
                  <a:pt x="12" y="62"/>
                </a:lnTo>
                <a:lnTo>
                  <a:pt x="15" y="65"/>
                </a:lnTo>
                <a:lnTo>
                  <a:pt x="15" y="66"/>
                </a:lnTo>
                <a:lnTo>
                  <a:pt x="17" y="68"/>
                </a:lnTo>
                <a:lnTo>
                  <a:pt x="17" y="68"/>
                </a:lnTo>
                <a:lnTo>
                  <a:pt x="19" y="68"/>
                </a:lnTo>
                <a:lnTo>
                  <a:pt x="20" y="62"/>
                </a:lnTo>
                <a:lnTo>
                  <a:pt x="24" y="55"/>
                </a:lnTo>
                <a:lnTo>
                  <a:pt x="27" y="49"/>
                </a:lnTo>
                <a:lnTo>
                  <a:pt x="31" y="47"/>
                </a:lnTo>
                <a:lnTo>
                  <a:pt x="37" y="48"/>
                </a:lnTo>
                <a:lnTo>
                  <a:pt x="42" y="50"/>
                </a:lnTo>
                <a:lnTo>
                  <a:pt x="46" y="54"/>
                </a:lnTo>
                <a:lnTo>
                  <a:pt x="53" y="56"/>
                </a:lnTo>
                <a:lnTo>
                  <a:pt x="56" y="56"/>
                </a:lnTo>
                <a:lnTo>
                  <a:pt x="74" y="53"/>
                </a:lnTo>
                <a:lnTo>
                  <a:pt x="78" y="50"/>
                </a:lnTo>
                <a:lnTo>
                  <a:pt x="82" y="46"/>
                </a:lnTo>
                <a:lnTo>
                  <a:pt x="86" y="43"/>
                </a:lnTo>
                <a:lnTo>
                  <a:pt x="91" y="47"/>
                </a:lnTo>
                <a:lnTo>
                  <a:pt x="93" y="44"/>
                </a:lnTo>
                <a:lnTo>
                  <a:pt x="96" y="43"/>
                </a:lnTo>
                <a:lnTo>
                  <a:pt x="99" y="43"/>
                </a:lnTo>
                <a:lnTo>
                  <a:pt x="103" y="43"/>
                </a:lnTo>
                <a:lnTo>
                  <a:pt x="103" y="44"/>
                </a:lnTo>
                <a:lnTo>
                  <a:pt x="104" y="47"/>
                </a:lnTo>
                <a:lnTo>
                  <a:pt x="105" y="49"/>
                </a:lnTo>
                <a:lnTo>
                  <a:pt x="107" y="49"/>
                </a:lnTo>
                <a:lnTo>
                  <a:pt x="109" y="49"/>
                </a:lnTo>
                <a:lnTo>
                  <a:pt x="111" y="47"/>
                </a:lnTo>
                <a:lnTo>
                  <a:pt x="118" y="46"/>
                </a:lnTo>
                <a:lnTo>
                  <a:pt x="117" y="42"/>
                </a:lnTo>
                <a:lnTo>
                  <a:pt x="110" y="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31"/>
          <p:cNvSpPr>
            <a:spLocks/>
          </p:cNvSpPr>
          <p:nvPr/>
        </p:nvSpPr>
        <p:spPr bwMode="auto">
          <a:xfrm>
            <a:off x="14344004" y="2563901"/>
            <a:ext cx="1216025" cy="1782762"/>
          </a:xfrm>
          <a:custGeom>
            <a:avLst/>
            <a:gdLst>
              <a:gd name="T0" fmla="*/ 2163 w 2297"/>
              <a:gd name="T1" fmla="*/ 1561 h 3369"/>
              <a:gd name="T2" fmla="*/ 2094 w 2297"/>
              <a:gd name="T3" fmla="*/ 1243 h 3369"/>
              <a:gd name="T4" fmla="*/ 2022 w 2297"/>
              <a:gd name="T5" fmla="*/ 986 h 3369"/>
              <a:gd name="T6" fmla="*/ 1955 w 2297"/>
              <a:gd name="T7" fmla="*/ 756 h 3369"/>
              <a:gd name="T8" fmla="*/ 1945 w 2297"/>
              <a:gd name="T9" fmla="*/ 465 h 3369"/>
              <a:gd name="T10" fmla="*/ 1898 w 2297"/>
              <a:gd name="T11" fmla="*/ 215 h 3369"/>
              <a:gd name="T12" fmla="*/ 1919 w 2297"/>
              <a:gd name="T13" fmla="*/ 77 h 3369"/>
              <a:gd name="T14" fmla="*/ 1842 w 2297"/>
              <a:gd name="T15" fmla="*/ 66 h 3369"/>
              <a:gd name="T16" fmla="*/ 1721 w 2297"/>
              <a:gd name="T17" fmla="*/ 0 h 3369"/>
              <a:gd name="T18" fmla="*/ 1707 w 2297"/>
              <a:gd name="T19" fmla="*/ 119 h 3369"/>
              <a:gd name="T20" fmla="*/ 1604 w 2297"/>
              <a:gd name="T21" fmla="*/ 225 h 3369"/>
              <a:gd name="T22" fmla="*/ 1455 w 2297"/>
              <a:gd name="T23" fmla="*/ 302 h 3369"/>
              <a:gd name="T24" fmla="*/ 1350 w 2297"/>
              <a:gd name="T25" fmla="*/ 462 h 3369"/>
              <a:gd name="T26" fmla="*/ 1253 w 2297"/>
              <a:gd name="T27" fmla="*/ 588 h 3369"/>
              <a:gd name="T28" fmla="*/ 1266 w 2297"/>
              <a:gd name="T29" fmla="*/ 778 h 3369"/>
              <a:gd name="T30" fmla="*/ 1289 w 2297"/>
              <a:gd name="T31" fmla="*/ 908 h 3369"/>
              <a:gd name="T32" fmla="*/ 1253 w 2297"/>
              <a:gd name="T33" fmla="*/ 1112 h 3369"/>
              <a:gd name="T34" fmla="*/ 1196 w 2297"/>
              <a:gd name="T35" fmla="*/ 1220 h 3369"/>
              <a:gd name="T36" fmla="*/ 1212 w 2297"/>
              <a:gd name="T37" fmla="*/ 1384 h 3369"/>
              <a:gd name="T38" fmla="*/ 1301 w 2297"/>
              <a:gd name="T39" fmla="*/ 1485 h 3369"/>
              <a:gd name="T40" fmla="*/ 1239 w 2297"/>
              <a:gd name="T41" fmla="*/ 1647 h 3369"/>
              <a:gd name="T42" fmla="*/ 1060 w 2297"/>
              <a:gd name="T43" fmla="*/ 1686 h 3369"/>
              <a:gd name="T44" fmla="*/ 952 w 2297"/>
              <a:gd name="T45" fmla="*/ 1628 h 3369"/>
              <a:gd name="T46" fmla="*/ 814 w 2297"/>
              <a:gd name="T47" fmla="*/ 1655 h 3369"/>
              <a:gd name="T48" fmla="*/ 754 w 2297"/>
              <a:gd name="T49" fmla="*/ 1704 h 3369"/>
              <a:gd name="T50" fmla="*/ 653 w 2297"/>
              <a:gd name="T51" fmla="*/ 1804 h 3369"/>
              <a:gd name="T52" fmla="*/ 487 w 2297"/>
              <a:gd name="T53" fmla="*/ 1906 h 3369"/>
              <a:gd name="T54" fmla="*/ 211 w 2297"/>
              <a:gd name="T55" fmla="*/ 2030 h 3369"/>
              <a:gd name="T56" fmla="*/ 177 w 2297"/>
              <a:gd name="T57" fmla="*/ 2163 h 3369"/>
              <a:gd name="T58" fmla="*/ 133 w 2297"/>
              <a:gd name="T59" fmla="*/ 2293 h 3369"/>
              <a:gd name="T60" fmla="*/ 41 w 2297"/>
              <a:gd name="T61" fmla="*/ 2475 h 3369"/>
              <a:gd name="T62" fmla="*/ 32 w 2297"/>
              <a:gd name="T63" fmla="*/ 2655 h 3369"/>
              <a:gd name="T64" fmla="*/ 58 w 2297"/>
              <a:gd name="T65" fmla="*/ 2812 h 3369"/>
              <a:gd name="T66" fmla="*/ 19 w 2297"/>
              <a:gd name="T67" fmla="*/ 3087 h 3369"/>
              <a:gd name="T68" fmla="*/ 225 w 2297"/>
              <a:gd name="T69" fmla="*/ 3255 h 3369"/>
              <a:gd name="T70" fmla="*/ 396 w 2297"/>
              <a:gd name="T71" fmla="*/ 3367 h 3369"/>
              <a:gd name="T72" fmla="*/ 515 w 2297"/>
              <a:gd name="T73" fmla="*/ 3315 h 3369"/>
              <a:gd name="T74" fmla="*/ 594 w 2297"/>
              <a:gd name="T75" fmla="*/ 3259 h 3369"/>
              <a:gd name="T76" fmla="*/ 827 w 2297"/>
              <a:gd name="T77" fmla="*/ 3181 h 3369"/>
              <a:gd name="T78" fmla="*/ 897 w 2297"/>
              <a:gd name="T79" fmla="*/ 3088 h 3369"/>
              <a:gd name="T80" fmla="*/ 936 w 2297"/>
              <a:gd name="T81" fmla="*/ 2975 h 3369"/>
              <a:gd name="T82" fmla="*/ 910 w 2297"/>
              <a:gd name="T83" fmla="*/ 2818 h 3369"/>
              <a:gd name="T84" fmla="*/ 945 w 2297"/>
              <a:gd name="T85" fmla="*/ 2764 h 3369"/>
              <a:gd name="T86" fmla="*/ 1021 w 2297"/>
              <a:gd name="T87" fmla="*/ 2727 h 3369"/>
              <a:gd name="T88" fmla="*/ 1091 w 2297"/>
              <a:gd name="T89" fmla="*/ 2758 h 3369"/>
              <a:gd name="T90" fmla="*/ 1159 w 2297"/>
              <a:gd name="T91" fmla="*/ 2744 h 3369"/>
              <a:gd name="T92" fmla="*/ 1239 w 2297"/>
              <a:gd name="T93" fmla="*/ 2761 h 3369"/>
              <a:gd name="T94" fmla="*/ 1292 w 2297"/>
              <a:gd name="T95" fmla="*/ 2808 h 3369"/>
              <a:gd name="T96" fmla="*/ 1389 w 2297"/>
              <a:gd name="T97" fmla="*/ 2813 h 3369"/>
              <a:gd name="T98" fmla="*/ 1452 w 2297"/>
              <a:gd name="T99" fmla="*/ 2769 h 3369"/>
              <a:gd name="T100" fmla="*/ 1520 w 2297"/>
              <a:gd name="T101" fmla="*/ 2708 h 3369"/>
              <a:gd name="T102" fmla="*/ 1646 w 2297"/>
              <a:gd name="T103" fmla="*/ 2666 h 3369"/>
              <a:gd name="T104" fmla="*/ 1693 w 2297"/>
              <a:gd name="T105" fmla="*/ 2684 h 3369"/>
              <a:gd name="T106" fmla="*/ 1752 w 2297"/>
              <a:gd name="T107" fmla="*/ 2623 h 3369"/>
              <a:gd name="T108" fmla="*/ 1817 w 2297"/>
              <a:gd name="T109" fmla="*/ 2568 h 3369"/>
              <a:gd name="T110" fmla="*/ 1896 w 2297"/>
              <a:gd name="T111" fmla="*/ 2472 h 3369"/>
              <a:gd name="T112" fmla="*/ 2026 w 2297"/>
              <a:gd name="T113" fmla="*/ 2376 h 3369"/>
              <a:gd name="T114" fmla="*/ 2096 w 2297"/>
              <a:gd name="T115" fmla="*/ 2335 h 3369"/>
              <a:gd name="T116" fmla="*/ 2155 w 2297"/>
              <a:gd name="T117" fmla="*/ 2276 h 3369"/>
              <a:gd name="T118" fmla="*/ 2245 w 2297"/>
              <a:gd name="T119" fmla="*/ 2102 h 3369"/>
              <a:gd name="T120" fmla="*/ 2200 w 2297"/>
              <a:gd name="T121" fmla="*/ 1994 h 3369"/>
              <a:gd name="T122" fmla="*/ 2229 w 2297"/>
              <a:gd name="T123" fmla="*/ 1847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7" h="3369">
                <a:moveTo>
                  <a:pt x="2297" y="1677"/>
                </a:moveTo>
                <a:lnTo>
                  <a:pt x="2295" y="1673"/>
                </a:lnTo>
                <a:lnTo>
                  <a:pt x="2293" y="1671"/>
                </a:lnTo>
                <a:lnTo>
                  <a:pt x="2290" y="1670"/>
                </a:lnTo>
                <a:lnTo>
                  <a:pt x="2286" y="1666"/>
                </a:lnTo>
                <a:lnTo>
                  <a:pt x="2284" y="1663"/>
                </a:lnTo>
                <a:lnTo>
                  <a:pt x="2281" y="1656"/>
                </a:lnTo>
                <a:lnTo>
                  <a:pt x="2278" y="1647"/>
                </a:lnTo>
                <a:lnTo>
                  <a:pt x="2274" y="1644"/>
                </a:lnTo>
                <a:lnTo>
                  <a:pt x="2270" y="1642"/>
                </a:lnTo>
                <a:lnTo>
                  <a:pt x="2213" y="1631"/>
                </a:lnTo>
                <a:lnTo>
                  <a:pt x="2207" y="1629"/>
                </a:lnTo>
                <a:lnTo>
                  <a:pt x="2198" y="1622"/>
                </a:lnTo>
                <a:lnTo>
                  <a:pt x="2180" y="1616"/>
                </a:lnTo>
                <a:lnTo>
                  <a:pt x="2174" y="1612"/>
                </a:lnTo>
                <a:lnTo>
                  <a:pt x="2171" y="1607"/>
                </a:lnTo>
                <a:lnTo>
                  <a:pt x="2171" y="1602"/>
                </a:lnTo>
                <a:lnTo>
                  <a:pt x="2172" y="1585"/>
                </a:lnTo>
                <a:lnTo>
                  <a:pt x="2171" y="1575"/>
                </a:lnTo>
                <a:lnTo>
                  <a:pt x="2163" y="1561"/>
                </a:lnTo>
                <a:lnTo>
                  <a:pt x="2149" y="1543"/>
                </a:lnTo>
                <a:lnTo>
                  <a:pt x="2145" y="1532"/>
                </a:lnTo>
                <a:lnTo>
                  <a:pt x="2138" y="1501"/>
                </a:lnTo>
                <a:lnTo>
                  <a:pt x="2138" y="1495"/>
                </a:lnTo>
                <a:lnTo>
                  <a:pt x="2142" y="1480"/>
                </a:lnTo>
                <a:lnTo>
                  <a:pt x="2142" y="1473"/>
                </a:lnTo>
                <a:lnTo>
                  <a:pt x="2142" y="1462"/>
                </a:lnTo>
                <a:lnTo>
                  <a:pt x="2141" y="1455"/>
                </a:lnTo>
                <a:lnTo>
                  <a:pt x="2138" y="1448"/>
                </a:lnTo>
                <a:lnTo>
                  <a:pt x="2136" y="1444"/>
                </a:lnTo>
                <a:lnTo>
                  <a:pt x="2110" y="1370"/>
                </a:lnTo>
                <a:lnTo>
                  <a:pt x="2109" y="1363"/>
                </a:lnTo>
                <a:lnTo>
                  <a:pt x="2100" y="1343"/>
                </a:lnTo>
                <a:lnTo>
                  <a:pt x="2100" y="1341"/>
                </a:lnTo>
                <a:lnTo>
                  <a:pt x="2100" y="1338"/>
                </a:lnTo>
                <a:lnTo>
                  <a:pt x="2104" y="1328"/>
                </a:lnTo>
                <a:lnTo>
                  <a:pt x="2106" y="1324"/>
                </a:lnTo>
                <a:lnTo>
                  <a:pt x="2104" y="1318"/>
                </a:lnTo>
                <a:lnTo>
                  <a:pt x="2099" y="1299"/>
                </a:lnTo>
                <a:lnTo>
                  <a:pt x="2094" y="1243"/>
                </a:lnTo>
                <a:lnTo>
                  <a:pt x="2088" y="1220"/>
                </a:lnTo>
                <a:lnTo>
                  <a:pt x="2087" y="1208"/>
                </a:lnTo>
                <a:lnTo>
                  <a:pt x="2090" y="1180"/>
                </a:lnTo>
                <a:lnTo>
                  <a:pt x="2089" y="1176"/>
                </a:lnTo>
                <a:lnTo>
                  <a:pt x="2080" y="1133"/>
                </a:lnTo>
                <a:lnTo>
                  <a:pt x="2080" y="1112"/>
                </a:lnTo>
                <a:lnTo>
                  <a:pt x="2079" y="1105"/>
                </a:lnTo>
                <a:lnTo>
                  <a:pt x="2077" y="1099"/>
                </a:lnTo>
                <a:lnTo>
                  <a:pt x="2072" y="1095"/>
                </a:lnTo>
                <a:lnTo>
                  <a:pt x="2060" y="1088"/>
                </a:lnTo>
                <a:lnTo>
                  <a:pt x="2054" y="1082"/>
                </a:lnTo>
                <a:lnTo>
                  <a:pt x="2045" y="1078"/>
                </a:lnTo>
                <a:lnTo>
                  <a:pt x="2039" y="1068"/>
                </a:lnTo>
                <a:lnTo>
                  <a:pt x="2030" y="1060"/>
                </a:lnTo>
                <a:lnTo>
                  <a:pt x="2026" y="1053"/>
                </a:lnTo>
                <a:lnTo>
                  <a:pt x="2026" y="1039"/>
                </a:lnTo>
                <a:lnTo>
                  <a:pt x="2031" y="1025"/>
                </a:lnTo>
                <a:lnTo>
                  <a:pt x="2032" y="1011"/>
                </a:lnTo>
                <a:lnTo>
                  <a:pt x="2031" y="996"/>
                </a:lnTo>
                <a:lnTo>
                  <a:pt x="2022" y="986"/>
                </a:lnTo>
                <a:lnTo>
                  <a:pt x="2017" y="973"/>
                </a:lnTo>
                <a:lnTo>
                  <a:pt x="2014" y="962"/>
                </a:lnTo>
                <a:lnTo>
                  <a:pt x="2007" y="953"/>
                </a:lnTo>
                <a:lnTo>
                  <a:pt x="2007" y="943"/>
                </a:lnTo>
                <a:lnTo>
                  <a:pt x="2004" y="930"/>
                </a:lnTo>
                <a:lnTo>
                  <a:pt x="1997" y="922"/>
                </a:lnTo>
                <a:lnTo>
                  <a:pt x="1985" y="909"/>
                </a:lnTo>
                <a:lnTo>
                  <a:pt x="1980" y="902"/>
                </a:lnTo>
                <a:lnTo>
                  <a:pt x="1979" y="892"/>
                </a:lnTo>
                <a:lnTo>
                  <a:pt x="1980" y="876"/>
                </a:lnTo>
                <a:lnTo>
                  <a:pt x="1980" y="849"/>
                </a:lnTo>
                <a:lnTo>
                  <a:pt x="1976" y="840"/>
                </a:lnTo>
                <a:lnTo>
                  <a:pt x="1973" y="833"/>
                </a:lnTo>
                <a:lnTo>
                  <a:pt x="1967" y="823"/>
                </a:lnTo>
                <a:lnTo>
                  <a:pt x="1961" y="813"/>
                </a:lnTo>
                <a:lnTo>
                  <a:pt x="1960" y="799"/>
                </a:lnTo>
                <a:lnTo>
                  <a:pt x="1961" y="784"/>
                </a:lnTo>
                <a:lnTo>
                  <a:pt x="1959" y="775"/>
                </a:lnTo>
                <a:lnTo>
                  <a:pt x="1954" y="769"/>
                </a:lnTo>
                <a:lnTo>
                  <a:pt x="1955" y="756"/>
                </a:lnTo>
                <a:lnTo>
                  <a:pt x="1957" y="744"/>
                </a:lnTo>
                <a:lnTo>
                  <a:pt x="1958" y="737"/>
                </a:lnTo>
                <a:lnTo>
                  <a:pt x="1962" y="728"/>
                </a:lnTo>
                <a:lnTo>
                  <a:pt x="1974" y="709"/>
                </a:lnTo>
                <a:lnTo>
                  <a:pt x="1987" y="701"/>
                </a:lnTo>
                <a:lnTo>
                  <a:pt x="1997" y="691"/>
                </a:lnTo>
                <a:lnTo>
                  <a:pt x="2005" y="682"/>
                </a:lnTo>
                <a:lnTo>
                  <a:pt x="2017" y="664"/>
                </a:lnTo>
                <a:lnTo>
                  <a:pt x="2025" y="650"/>
                </a:lnTo>
                <a:lnTo>
                  <a:pt x="2019" y="622"/>
                </a:lnTo>
                <a:lnTo>
                  <a:pt x="2016" y="613"/>
                </a:lnTo>
                <a:lnTo>
                  <a:pt x="2005" y="588"/>
                </a:lnTo>
                <a:lnTo>
                  <a:pt x="2000" y="582"/>
                </a:lnTo>
                <a:lnTo>
                  <a:pt x="1991" y="575"/>
                </a:lnTo>
                <a:lnTo>
                  <a:pt x="1980" y="567"/>
                </a:lnTo>
                <a:lnTo>
                  <a:pt x="1973" y="556"/>
                </a:lnTo>
                <a:lnTo>
                  <a:pt x="1960" y="533"/>
                </a:lnTo>
                <a:lnTo>
                  <a:pt x="1955" y="504"/>
                </a:lnTo>
                <a:lnTo>
                  <a:pt x="1953" y="489"/>
                </a:lnTo>
                <a:lnTo>
                  <a:pt x="1945" y="465"/>
                </a:lnTo>
                <a:lnTo>
                  <a:pt x="1940" y="452"/>
                </a:lnTo>
                <a:lnTo>
                  <a:pt x="1938" y="437"/>
                </a:lnTo>
                <a:lnTo>
                  <a:pt x="1932" y="427"/>
                </a:lnTo>
                <a:lnTo>
                  <a:pt x="1923" y="417"/>
                </a:lnTo>
                <a:lnTo>
                  <a:pt x="1909" y="396"/>
                </a:lnTo>
                <a:lnTo>
                  <a:pt x="1902" y="378"/>
                </a:lnTo>
                <a:lnTo>
                  <a:pt x="1902" y="376"/>
                </a:lnTo>
                <a:lnTo>
                  <a:pt x="1899" y="365"/>
                </a:lnTo>
                <a:lnTo>
                  <a:pt x="1897" y="348"/>
                </a:lnTo>
                <a:lnTo>
                  <a:pt x="1896" y="342"/>
                </a:lnTo>
                <a:lnTo>
                  <a:pt x="1887" y="320"/>
                </a:lnTo>
                <a:lnTo>
                  <a:pt x="1879" y="306"/>
                </a:lnTo>
                <a:lnTo>
                  <a:pt x="1875" y="297"/>
                </a:lnTo>
                <a:lnTo>
                  <a:pt x="1870" y="284"/>
                </a:lnTo>
                <a:lnTo>
                  <a:pt x="1870" y="272"/>
                </a:lnTo>
                <a:lnTo>
                  <a:pt x="1873" y="258"/>
                </a:lnTo>
                <a:lnTo>
                  <a:pt x="1875" y="248"/>
                </a:lnTo>
                <a:lnTo>
                  <a:pt x="1880" y="236"/>
                </a:lnTo>
                <a:lnTo>
                  <a:pt x="1888" y="226"/>
                </a:lnTo>
                <a:lnTo>
                  <a:pt x="1898" y="215"/>
                </a:lnTo>
                <a:lnTo>
                  <a:pt x="1950" y="136"/>
                </a:lnTo>
                <a:lnTo>
                  <a:pt x="1951" y="133"/>
                </a:lnTo>
                <a:lnTo>
                  <a:pt x="1953" y="114"/>
                </a:lnTo>
                <a:lnTo>
                  <a:pt x="1953" y="109"/>
                </a:lnTo>
                <a:lnTo>
                  <a:pt x="1953" y="109"/>
                </a:lnTo>
                <a:lnTo>
                  <a:pt x="1950" y="107"/>
                </a:lnTo>
                <a:lnTo>
                  <a:pt x="1943" y="96"/>
                </a:lnTo>
                <a:lnTo>
                  <a:pt x="1933" y="89"/>
                </a:lnTo>
                <a:lnTo>
                  <a:pt x="1933" y="95"/>
                </a:lnTo>
                <a:lnTo>
                  <a:pt x="1931" y="95"/>
                </a:lnTo>
                <a:lnTo>
                  <a:pt x="1930" y="92"/>
                </a:lnTo>
                <a:lnTo>
                  <a:pt x="1927" y="89"/>
                </a:lnTo>
                <a:lnTo>
                  <a:pt x="1925" y="88"/>
                </a:lnTo>
                <a:lnTo>
                  <a:pt x="1923" y="89"/>
                </a:lnTo>
                <a:lnTo>
                  <a:pt x="1920" y="88"/>
                </a:lnTo>
                <a:lnTo>
                  <a:pt x="1916" y="86"/>
                </a:lnTo>
                <a:lnTo>
                  <a:pt x="1915" y="85"/>
                </a:lnTo>
                <a:lnTo>
                  <a:pt x="1918" y="84"/>
                </a:lnTo>
                <a:lnTo>
                  <a:pt x="1920" y="80"/>
                </a:lnTo>
                <a:lnTo>
                  <a:pt x="1919" y="77"/>
                </a:lnTo>
                <a:lnTo>
                  <a:pt x="1917" y="73"/>
                </a:lnTo>
                <a:lnTo>
                  <a:pt x="1913" y="72"/>
                </a:lnTo>
                <a:lnTo>
                  <a:pt x="1881" y="67"/>
                </a:lnTo>
                <a:lnTo>
                  <a:pt x="1874" y="70"/>
                </a:lnTo>
                <a:lnTo>
                  <a:pt x="1877" y="79"/>
                </a:lnTo>
                <a:lnTo>
                  <a:pt x="1874" y="81"/>
                </a:lnTo>
                <a:lnTo>
                  <a:pt x="1872" y="81"/>
                </a:lnTo>
                <a:lnTo>
                  <a:pt x="1869" y="81"/>
                </a:lnTo>
                <a:lnTo>
                  <a:pt x="1869" y="80"/>
                </a:lnTo>
                <a:lnTo>
                  <a:pt x="1869" y="79"/>
                </a:lnTo>
                <a:lnTo>
                  <a:pt x="1870" y="78"/>
                </a:lnTo>
                <a:lnTo>
                  <a:pt x="1872" y="75"/>
                </a:lnTo>
                <a:lnTo>
                  <a:pt x="1867" y="77"/>
                </a:lnTo>
                <a:lnTo>
                  <a:pt x="1866" y="75"/>
                </a:lnTo>
                <a:lnTo>
                  <a:pt x="1870" y="71"/>
                </a:lnTo>
                <a:lnTo>
                  <a:pt x="1870" y="66"/>
                </a:lnTo>
                <a:lnTo>
                  <a:pt x="1867" y="63"/>
                </a:lnTo>
                <a:lnTo>
                  <a:pt x="1863" y="59"/>
                </a:lnTo>
                <a:lnTo>
                  <a:pt x="1853" y="65"/>
                </a:lnTo>
                <a:lnTo>
                  <a:pt x="1842" y="66"/>
                </a:lnTo>
                <a:lnTo>
                  <a:pt x="1807" y="64"/>
                </a:lnTo>
                <a:lnTo>
                  <a:pt x="1798" y="61"/>
                </a:lnTo>
                <a:lnTo>
                  <a:pt x="1791" y="58"/>
                </a:lnTo>
                <a:lnTo>
                  <a:pt x="1787" y="51"/>
                </a:lnTo>
                <a:lnTo>
                  <a:pt x="1782" y="54"/>
                </a:lnTo>
                <a:lnTo>
                  <a:pt x="1777" y="56"/>
                </a:lnTo>
                <a:lnTo>
                  <a:pt x="1773" y="53"/>
                </a:lnTo>
                <a:lnTo>
                  <a:pt x="1767" y="51"/>
                </a:lnTo>
                <a:lnTo>
                  <a:pt x="1767" y="49"/>
                </a:lnTo>
                <a:lnTo>
                  <a:pt x="1771" y="50"/>
                </a:lnTo>
                <a:lnTo>
                  <a:pt x="1775" y="51"/>
                </a:lnTo>
                <a:lnTo>
                  <a:pt x="1774" y="46"/>
                </a:lnTo>
                <a:lnTo>
                  <a:pt x="1773" y="45"/>
                </a:lnTo>
                <a:lnTo>
                  <a:pt x="1775" y="46"/>
                </a:lnTo>
                <a:lnTo>
                  <a:pt x="1782" y="50"/>
                </a:lnTo>
                <a:lnTo>
                  <a:pt x="1784" y="51"/>
                </a:lnTo>
                <a:lnTo>
                  <a:pt x="1781" y="45"/>
                </a:lnTo>
                <a:lnTo>
                  <a:pt x="1769" y="36"/>
                </a:lnTo>
                <a:lnTo>
                  <a:pt x="1734" y="15"/>
                </a:lnTo>
                <a:lnTo>
                  <a:pt x="1721" y="0"/>
                </a:lnTo>
                <a:lnTo>
                  <a:pt x="1715" y="6"/>
                </a:lnTo>
                <a:lnTo>
                  <a:pt x="1712" y="7"/>
                </a:lnTo>
                <a:lnTo>
                  <a:pt x="1707" y="8"/>
                </a:lnTo>
                <a:lnTo>
                  <a:pt x="1707" y="8"/>
                </a:lnTo>
                <a:lnTo>
                  <a:pt x="1705" y="16"/>
                </a:lnTo>
                <a:lnTo>
                  <a:pt x="1702" y="39"/>
                </a:lnTo>
                <a:lnTo>
                  <a:pt x="1700" y="38"/>
                </a:lnTo>
                <a:lnTo>
                  <a:pt x="1697" y="37"/>
                </a:lnTo>
                <a:lnTo>
                  <a:pt x="1697" y="45"/>
                </a:lnTo>
                <a:lnTo>
                  <a:pt x="1702" y="57"/>
                </a:lnTo>
                <a:lnTo>
                  <a:pt x="1702" y="64"/>
                </a:lnTo>
                <a:lnTo>
                  <a:pt x="1704" y="67"/>
                </a:lnTo>
                <a:lnTo>
                  <a:pt x="1715" y="74"/>
                </a:lnTo>
                <a:lnTo>
                  <a:pt x="1719" y="79"/>
                </a:lnTo>
                <a:lnTo>
                  <a:pt x="1720" y="86"/>
                </a:lnTo>
                <a:lnTo>
                  <a:pt x="1717" y="92"/>
                </a:lnTo>
                <a:lnTo>
                  <a:pt x="1712" y="98"/>
                </a:lnTo>
                <a:lnTo>
                  <a:pt x="1711" y="106"/>
                </a:lnTo>
                <a:lnTo>
                  <a:pt x="1710" y="114"/>
                </a:lnTo>
                <a:lnTo>
                  <a:pt x="1707" y="119"/>
                </a:lnTo>
                <a:lnTo>
                  <a:pt x="1699" y="127"/>
                </a:lnTo>
                <a:lnTo>
                  <a:pt x="1691" y="138"/>
                </a:lnTo>
                <a:lnTo>
                  <a:pt x="1686" y="144"/>
                </a:lnTo>
                <a:lnTo>
                  <a:pt x="1675" y="149"/>
                </a:lnTo>
                <a:lnTo>
                  <a:pt x="1670" y="156"/>
                </a:lnTo>
                <a:lnTo>
                  <a:pt x="1664" y="173"/>
                </a:lnTo>
                <a:lnTo>
                  <a:pt x="1663" y="177"/>
                </a:lnTo>
                <a:lnTo>
                  <a:pt x="1662" y="179"/>
                </a:lnTo>
                <a:lnTo>
                  <a:pt x="1655" y="180"/>
                </a:lnTo>
                <a:lnTo>
                  <a:pt x="1653" y="182"/>
                </a:lnTo>
                <a:lnTo>
                  <a:pt x="1650" y="184"/>
                </a:lnTo>
                <a:lnTo>
                  <a:pt x="1649" y="187"/>
                </a:lnTo>
                <a:lnTo>
                  <a:pt x="1648" y="190"/>
                </a:lnTo>
                <a:lnTo>
                  <a:pt x="1647" y="197"/>
                </a:lnTo>
                <a:lnTo>
                  <a:pt x="1641" y="200"/>
                </a:lnTo>
                <a:lnTo>
                  <a:pt x="1599" y="213"/>
                </a:lnTo>
                <a:lnTo>
                  <a:pt x="1594" y="215"/>
                </a:lnTo>
                <a:lnTo>
                  <a:pt x="1596" y="218"/>
                </a:lnTo>
                <a:lnTo>
                  <a:pt x="1601" y="222"/>
                </a:lnTo>
                <a:lnTo>
                  <a:pt x="1604" y="225"/>
                </a:lnTo>
                <a:lnTo>
                  <a:pt x="1601" y="229"/>
                </a:lnTo>
                <a:lnTo>
                  <a:pt x="1569" y="270"/>
                </a:lnTo>
                <a:lnTo>
                  <a:pt x="1554" y="283"/>
                </a:lnTo>
                <a:lnTo>
                  <a:pt x="1541" y="284"/>
                </a:lnTo>
                <a:lnTo>
                  <a:pt x="1534" y="286"/>
                </a:lnTo>
                <a:lnTo>
                  <a:pt x="1528" y="288"/>
                </a:lnTo>
                <a:lnTo>
                  <a:pt x="1508" y="288"/>
                </a:lnTo>
                <a:lnTo>
                  <a:pt x="1499" y="290"/>
                </a:lnTo>
                <a:lnTo>
                  <a:pt x="1497" y="290"/>
                </a:lnTo>
                <a:lnTo>
                  <a:pt x="1492" y="290"/>
                </a:lnTo>
                <a:lnTo>
                  <a:pt x="1490" y="290"/>
                </a:lnTo>
                <a:lnTo>
                  <a:pt x="1488" y="291"/>
                </a:lnTo>
                <a:lnTo>
                  <a:pt x="1485" y="295"/>
                </a:lnTo>
                <a:lnTo>
                  <a:pt x="1484" y="296"/>
                </a:lnTo>
                <a:lnTo>
                  <a:pt x="1480" y="296"/>
                </a:lnTo>
                <a:lnTo>
                  <a:pt x="1471" y="296"/>
                </a:lnTo>
                <a:lnTo>
                  <a:pt x="1467" y="296"/>
                </a:lnTo>
                <a:lnTo>
                  <a:pt x="1463" y="297"/>
                </a:lnTo>
                <a:lnTo>
                  <a:pt x="1459" y="299"/>
                </a:lnTo>
                <a:lnTo>
                  <a:pt x="1455" y="302"/>
                </a:lnTo>
                <a:lnTo>
                  <a:pt x="1450" y="302"/>
                </a:lnTo>
                <a:lnTo>
                  <a:pt x="1446" y="298"/>
                </a:lnTo>
                <a:lnTo>
                  <a:pt x="1444" y="293"/>
                </a:lnTo>
                <a:lnTo>
                  <a:pt x="1442" y="290"/>
                </a:lnTo>
                <a:lnTo>
                  <a:pt x="1436" y="290"/>
                </a:lnTo>
                <a:lnTo>
                  <a:pt x="1435" y="292"/>
                </a:lnTo>
                <a:lnTo>
                  <a:pt x="1431" y="302"/>
                </a:lnTo>
                <a:lnTo>
                  <a:pt x="1429" y="305"/>
                </a:lnTo>
                <a:lnTo>
                  <a:pt x="1423" y="313"/>
                </a:lnTo>
                <a:lnTo>
                  <a:pt x="1413" y="331"/>
                </a:lnTo>
                <a:lnTo>
                  <a:pt x="1407" y="339"/>
                </a:lnTo>
                <a:lnTo>
                  <a:pt x="1384" y="358"/>
                </a:lnTo>
                <a:lnTo>
                  <a:pt x="1370" y="381"/>
                </a:lnTo>
                <a:lnTo>
                  <a:pt x="1364" y="391"/>
                </a:lnTo>
                <a:lnTo>
                  <a:pt x="1367" y="397"/>
                </a:lnTo>
                <a:lnTo>
                  <a:pt x="1368" y="427"/>
                </a:lnTo>
                <a:lnTo>
                  <a:pt x="1365" y="434"/>
                </a:lnTo>
                <a:lnTo>
                  <a:pt x="1353" y="447"/>
                </a:lnTo>
                <a:lnTo>
                  <a:pt x="1351" y="454"/>
                </a:lnTo>
                <a:lnTo>
                  <a:pt x="1350" y="462"/>
                </a:lnTo>
                <a:lnTo>
                  <a:pt x="1347" y="472"/>
                </a:lnTo>
                <a:lnTo>
                  <a:pt x="1344" y="479"/>
                </a:lnTo>
                <a:lnTo>
                  <a:pt x="1341" y="485"/>
                </a:lnTo>
                <a:lnTo>
                  <a:pt x="1328" y="493"/>
                </a:lnTo>
                <a:lnTo>
                  <a:pt x="1323" y="494"/>
                </a:lnTo>
                <a:lnTo>
                  <a:pt x="1321" y="497"/>
                </a:lnTo>
                <a:lnTo>
                  <a:pt x="1318" y="502"/>
                </a:lnTo>
                <a:lnTo>
                  <a:pt x="1316" y="506"/>
                </a:lnTo>
                <a:lnTo>
                  <a:pt x="1297" y="524"/>
                </a:lnTo>
                <a:lnTo>
                  <a:pt x="1292" y="532"/>
                </a:lnTo>
                <a:lnTo>
                  <a:pt x="1290" y="536"/>
                </a:lnTo>
                <a:lnTo>
                  <a:pt x="1289" y="550"/>
                </a:lnTo>
                <a:lnTo>
                  <a:pt x="1288" y="552"/>
                </a:lnTo>
                <a:lnTo>
                  <a:pt x="1282" y="559"/>
                </a:lnTo>
                <a:lnTo>
                  <a:pt x="1281" y="561"/>
                </a:lnTo>
                <a:lnTo>
                  <a:pt x="1275" y="574"/>
                </a:lnTo>
                <a:lnTo>
                  <a:pt x="1272" y="578"/>
                </a:lnTo>
                <a:lnTo>
                  <a:pt x="1268" y="579"/>
                </a:lnTo>
                <a:lnTo>
                  <a:pt x="1261" y="582"/>
                </a:lnTo>
                <a:lnTo>
                  <a:pt x="1253" y="588"/>
                </a:lnTo>
                <a:lnTo>
                  <a:pt x="1237" y="607"/>
                </a:lnTo>
                <a:lnTo>
                  <a:pt x="1235" y="614"/>
                </a:lnTo>
                <a:lnTo>
                  <a:pt x="1237" y="635"/>
                </a:lnTo>
                <a:lnTo>
                  <a:pt x="1236" y="642"/>
                </a:lnTo>
                <a:lnTo>
                  <a:pt x="1240" y="650"/>
                </a:lnTo>
                <a:lnTo>
                  <a:pt x="1244" y="669"/>
                </a:lnTo>
                <a:lnTo>
                  <a:pt x="1250" y="676"/>
                </a:lnTo>
                <a:lnTo>
                  <a:pt x="1255" y="673"/>
                </a:lnTo>
                <a:lnTo>
                  <a:pt x="1261" y="673"/>
                </a:lnTo>
                <a:lnTo>
                  <a:pt x="1267" y="677"/>
                </a:lnTo>
                <a:lnTo>
                  <a:pt x="1272" y="682"/>
                </a:lnTo>
                <a:lnTo>
                  <a:pt x="1276" y="689"/>
                </a:lnTo>
                <a:lnTo>
                  <a:pt x="1280" y="706"/>
                </a:lnTo>
                <a:lnTo>
                  <a:pt x="1285" y="714"/>
                </a:lnTo>
                <a:lnTo>
                  <a:pt x="1287" y="721"/>
                </a:lnTo>
                <a:lnTo>
                  <a:pt x="1286" y="732"/>
                </a:lnTo>
                <a:lnTo>
                  <a:pt x="1281" y="749"/>
                </a:lnTo>
                <a:lnTo>
                  <a:pt x="1273" y="769"/>
                </a:lnTo>
                <a:lnTo>
                  <a:pt x="1272" y="770"/>
                </a:lnTo>
                <a:lnTo>
                  <a:pt x="1266" y="778"/>
                </a:lnTo>
                <a:lnTo>
                  <a:pt x="1260" y="783"/>
                </a:lnTo>
                <a:lnTo>
                  <a:pt x="1251" y="786"/>
                </a:lnTo>
                <a:lnTo>
                  <a:pt x="1251" y="795"/>
                </a:lnTo>
                <a:lnTo>
                  <a:pt x="1258" y="809"/>
                </a:lnTo>
                <a:lnTo>
                  <a:pt x="1259" y="817"/>
                </a:lnTo>
                <a:lnTo>
                  <a:pt x="1257" y="823"/>
                </a:lnTo>
                <a:lnTo>
                  <a:pt x="1252" y="827"/>
                </a:lnTo>
                <a:lnTo>
                  <a:pt x="1250" y="835"/>
                </a:lnTo>
                <a:lnTo>
                  <a:pt x="1252" y="842"/>
                </a:lnTo>
                <a:lnTo>
                  <a:pt x="1258" y="847"/>
                </a:lnTo>
                <a:lnTo>
                  <a:pt x="1265" y="850"/>
                </a:lnTo>
                <a:lnTo>
                  <a:pt x="1269" y="856"/>
                </a:lnTo>
                <a:lnTo>
                  <a:pt x="1275" y="871"/>
                </a:lnTo>
                <a:lnTo>
                  <a:pt x="1278" y="885"/>
                </a:lnTo>
                <a:lnTo>
                  <a:pt x="1280" y="889"/>
                </a:lnTo>
                <a:lnTo>
                  <a:pt x="1287" y="892"/>
                </a:lnTo>
                <a:lnTo>
                  <a:pt x="1289" y="896"/>
                </a:lnTo>
                <a:lnTo>
                  <a:pt x="1290" y="901"/>
                </a:lnTo>
                <a:lnTo>
                  <a:pt x="1290" y="904"/>
                </a:lnTo>
                <a:lnTo>
                  <a:pt x="1289" y="908"/>
                </a:lnTo>
                <a:lnTo>
                  <a:pt x="1289" y="912"/>
                </a:lnTo>
                <a:lnTo>
                  <a:pt x="1290" y="920"/>
                </a:lnTo>
                <a:lnTo>
                  <a:pt x="1296" y="934"/>
                </a:lnTo>
                <a:lnTo>
                  <a:pt x="1297" y="943"/>
                </a:lnTo>
                <a:lnTo>
                  <a:pt x="1299" y="967"/>
                </a:lnTo>
                <a:lnTo>
                  <a:pt x="1301" y="974"/>
                </a:lnTo>
                <a:lnTo>
                  <a:pt x="1310" y="993"/>
                </a:lnTo>
                <a:lnTo>
                  <a:pt x="1313" y="1001"/>
                </a:lnTo>
                <a:lnTo>
                  <a:pt x="1310" y="1007"/>
                </a:lnTo>
                <a:lnTo>
                  <a:pt x="1303" y="1015"/>
                </a:lnTo>
                <a:lnTo>
                  <a:pt x="1301" y="1019"/>
                </a:lnTo>
                <a:lnTo>
                  <a:pt x="1300" y="1024"/>
                </a:lnTo>
                <a:lnTo>
                  <a:pt x="1300" y="1028"/>
                </a:lnTo>
                <a:lnTo>
                  <a:pt x="1301" y="1037"/>
                </a:lnTo>
                <a:lnTo>
                  <a:pt x="1300" y="1056"/>
                </a:lnTo>
                <a:lnTo>
                  <a:pt x="1293" y="1067"/>
                </a:lnTo>
                <a:lnTo>
                  <a:pt x="1267" y="1087"/>
                </a:lnTo>
                <a:lnTo>
                  <a:pt x="1264" y="1092"/>
                </a:lnTo>
                <a:lnTo>
                  <a:pt x="1254" y="1106"/>
                </a:lnTo>
                <a:lnTo>
                  <a:pt x="1253" y="1112"/>
                </a:lnTo>
                <a:lnTo>
                  <a:pt x="1242" y="1122"/>
                </a:lnTo>
                <a:lnTo>
                  <a:pt x="1238" y="1124"/>
                </a:lnTo>
                <a:lnTo>
                  <a:pt x="1221" y="1161"/>
                </a:lnTo>
                <a:lnTo>
                  <a:pt x="1217" y="1164"/>
                </a:lnTo>
                <a:lnTo>
                  <a:pt x="1215" y="1165"/>
                </a:lnTo>
                <a:lnTo>
                  <a:pt x="1210" y="1172"/>
                </a:lnTo>
                <a:lnTo>
                  <a:pt x="1208" y="1176"/>
                </a:lnTo>
                <a:lnTo>
                  <a:pt x="1203" y="1177"/>
                </a:lnTo>
                <a:lnTo>
                  <a:pt x="1196" y="1177"/>
                </a:lnTo>
                <a:lnTo>
                  <a:pt x="1193" y="1178"/>
                </a:lnTo>
                <a:lnTo>
                  <a:pt x="1188" y="1184"/>
                </a:lnTo>
                <a:lnTo>
                  <a:pt x="1189" y="1190"/>
                </a:lnTo>
                <a:lnTo>
                  <a:pt x="1191" y="1195"/>
                </a:lnTo>
                <a:lnTo>
                  <a:pt x="1193" y="1202"/>
                </a:lnTo>
                <a:lnTo>
                  <a:pt x="1193" y="1205"/>
                </a:lnTo>
                <a:lnTo>
                  <a:pt x="1190" y="1209"/>
                </a:lnTo>
                <a:lnTo>
                  <a:pt x="1190" y="1212"/>
                </a:lnTo>
                <a:lnTo>
                  <a:pt x="1191" y="1214"/>
                </a:lnTo>
                <a:lnTo>
                  <a:pt x="1195" y="1219"/>
                </a:lnTo>
                <a:lnTo>
                  <a:pt x="1196" y="1220"/>
                </a:lnTo>
                <a:lnTo>
                  <a:pt x="1195" y="1226"/>
                </a:lnTo>
                <a:lnTo>
                  <a:pt x="1193" y="1229"/>
                </a:lnTo>
                <a:lnTo>
                  <a:pt x="1190" y="1233"/>
                </a:lnTo>
                <a:lnTo>
                  <a:pt x="1188" y="1237"/>
                </a:lnTo>
                <a:lnTo>
                  <a:pt x="1186" y="1244"/>
                </a:lnTo>
                <a:lnTo>
                  <a:pt x="1188" y="1275"/>
                </a:lnTo>
                <a:lnTo>
                  <a:pt x="1193" y="1283"/>
                </a:lnTo>
                <a:lnTo>
                  <a:pt x="1193" y="1288"/>
                </a:lnTo>
                <a:lnTo>
                  <a:pt x="1189" y="1296"/>
                </a:lnTo>
                <a:lnTo>
                  <a:pt x="1188" y="1299"/>
                </a:lnTo>
                <a:lnTo>
                  <a:pt x="1188" y="1307"/>
                </a:lnTo>
                <a:lnTo>
                  <a:pt x="1189" y="1317"/>
                </a:lnTo>
                <a:lnTo>
                  <a:pt x="1193" y="1325"/>
                </a:lnTo>
                <a:lnTo>
                  <a:pt x="1204" y="1340"/>
                </a:lnTo>
                <a:lnTo>
                  <a:pt x="1205" y="1346"/>
                </a:lnTo>
                <a:lnTo>
                  <a:pt x="1203" y="1354"/>
                </a:lnTo>
                <a:lnTo>
                  <a:pt x="1198" y="1361"/>
                </a:lnTo>
                <a:lnTo>
                  <a:pt x="1202" y="1367"/>
                </a:lnTo>
                <a:lnTo>
                  <a:pt x="1209" y="1380"/>
                </a:lnTo>
                <a:lnTo>
                  <a:pt x="1212" y="1384"/>
                </a:lnTo>
                <a:lnTo>
                  <a:pt x="1217" y="1387"/>
                </a:lnTo>
                <a:lnTo>
                  <a:pt x="1225" y="1388"/>
                </a:lnTo>
                <a:lnTo>
                  <a:pt x="1230" y="1390"/>
                </a:lnTo>
                <a:lnTo>
                  <a:pt x="1231" y="1392"/>
                </a:lnTo>
                <a:lnTo>
                  <a:pt x="1235" y="1399"/>
                </a:lnTo>
                <a:lnTo>
                  <a:pt x="1239" y="1406"/>
                </a:lnTo>
                <a:lnTo>
                  <a:pt x="1243" y="1411"/>
                </a:lnTo>
                <a:lnTo>
                  <a:pt x="1245" y="1416"/>
                </a:lnTo>
                <a:lnTo>
                  <a:pt x="1249" y="1418"/>
                </a:lnTo>
                <a:lnTo>
                  <a:pt x="1253" y="1419"/>
                </a:lnTo>
                <a:lnTo>
                  <a:pt x="1257" y="1422"/>
                </a:lnTo>
                <a:lnTo>
                  <a:pt x="1262" y="1429"/>
                </a:lnTo>
                <a:lnTo>
                  <a:pt x="1269" y="1432"/>
                </a:lnTo>
                <a:lnTo>
                  <a:pt x="1286" y="1438"/>
                </a:lnTo>
                <a:lnTo>
                  <a:pt x="1292" y="1444"/>
                </a:lnTo>
                <a:lnTo>
                  <a:pt x="1292" y="1475"/>
                </a:lnTo>
                <a:lnTo>
                  <a:pt x="1294" y="1478"/>
                </a:lnTo>
                <a:lnTo>
                  <a:pt x="1297" y="1478"/>
                </a:lnTo>
                <a:lnTo>
                  <a:pt x="1300" y="1479"/>
                </a:lnTo>
                <a:lnTo>
                  <a:pt x="1301" y="1485"/>
                </a:lnTo>
                <a:lnTo>
                  <a:pt x="1290" y="1491"/>
                </a:lnTo>
                <a:lnTo>
                  <a:pt x="1289" y="1495"/>
                </a:lnTo>
                <a:lnTo>
                  <a:pt x="1283" y="1519"/>
                </a:lnTo>
                <a:lnTo>
                  <a:pt x="1285" y="1524"/>
                </a:lnTo>
                <a:lnTo>
                  <a:pt x="1288" y="1533"/>
                </a:lnTo>
                <a:lnTo>
                  <a:pt x="1289" y="1538"/>
                </a:lnTo>
                <a:lnTo>
                  <a:pt x="1288" y="1542"/>
                </a:lnTo>
                <a:lnTo>
                  <a:pt x="1285" y="1544"/>
                </a:lnTo>
                <a:lnTo>
                  <a:pt x="1282" y="1545"/>
                </a:lnTo>
                <a:lnTo>
                  <a:pt x="1281" y="1546"/>
                </a:lnTo>
                <a:lnTo>
                  <a:pt x="1280" y="1571"/>
                </a:lnTo>
                <a:lnTo>
                  <a:pt x="1278" y="1579"/>
                </a:lnTo>
                <a:lnTo>
                  <a:pt x="1276" y="1582"/>
                </a:lnTo>
                <a:lnTo>
                  <a:pt x="1268" y="1589"/>
                </a:lnTo>
                <a:lnTo>
                  <a:pt x="1266" y="1593"/>
                </a:lnTo>
                <a:lnTo>
                  <a:pt x="1266" y="1598"/>
                </a:lnTo>
                <a:lnTo>
                  <a:pt x="1267" y="1606"/>
                </a:lnTo>
                <a:lnTo>
                  <a:pt x="1265" y="1615"/>
                </a:lnTo>
                <a:lnTo>
                  <a:pt x="1260" y="1622"/>
                </a:lnTo>
                <a:lnTo>
                  <a:pt x="1239" y="1647"/>
                </a:lnTo>
                <a:lnTo>
                  <a:pt x="1231" y="1652"/>
                </a:lnTo>
                <a:lnTo>
                  <a:pt x="1223" y="1656"/>
                </a:lnTo>
                <a:lnTo>
                  <a:pt x="1214" y="1655"/>
                </a:lnTo>
                <a:lnTo>
                  <a:pt x="1207" y="1653"/>
                </a:lnTo>
                <a:lnTo>
                  <a:pt x="1200" y="1652"/>
                </a:lnTo>
                <a:lnTo>
                  <a:pt x="1190" y="1656"/>
                </a:lnTo>
                <a:lnTo>
                  <a:pt x="1183" y="1659"/>
                </a:lnTo>
                <a:lnTo>
                  <a:pt x="1175" y="1660"/>
                </a:lnTo>
                <a:lnTo>
                  <a:pt x="1167" y="1660"/>
                </a:lnTo>
                <a:lnTo>
                  <a:pt x="1158" y="1655"/>
                </a:lnTo>
                <a:lnTo>
                  <a:pt x="1148" y="1650"/>
                </a:lnTo>
                <a:lnTo>
                  <a:pt x="1138" y="1653"/>
                </a:lnTo>
                <a:lnTo>
                  <a:pt x="1123" y="1664"/>
                </a:lnTo>
                <a:lnTo>
                  <a:pt x="1115" y="1667"/>
                </a:lnTo>
                <a:lnTo>
                  <a:pt x="1106" y="1670"/>
                </a:lnTo>
                <a:lnTo>
                  <a:pt x="1088" y="1670"/>
                </a:lnTo>
                <a:lnTo>
                  <a:pt x="1077" y="1672"/>
                </a:lnTo>
                <a:lnTo>
                  <a:pt x="1071" y="1677"/>
                </a:lnTo>
                <a:lnTo>
                  <a:pt x="1067" y="1683"/>
                </a:lnTo>
                <a:lnTo>
                  <a:pt x="1060" y="1686"/>
                </a:lnTo>
                <a:lnTo>
                  <a:pt x="1056" y="1687"/>
                </a:lnTo>
                <a:lnTo>
                  <a:pt x="1040" y="1686"/>
                </a:lnTo>
                <a:lnTo>
                  <a:pt x="1035" y="1685"/>
                </a:lnTo>
                <a:lnTo>
                  <a:pt x="1032" y="1683"/>
                </a:lnTo>
                <a:lnTo>
                  <a:pt x="1027" y="1679"/>
                </a:lnTo>
                <a:lnTo>
                  <a:pt x="1020" y="1670"/>
                </a:lnTo>
                <a:lnTo>
                  <a:pt x="1018" y="1667"/>
                </a:lnTo>
                <a:lnTo>
                  <a:pt x="1014" y="1665"/>
                </a:lnTo>
                <a:lnTo>
                  <a:pt x="1006" y="1663"/>
                </a:lnTo>
                <a:lnTo>
                  <a:pt x="1004" y="1662"/>
                </a:lnTo>
                <a:lnTo>
                  <a:pt x="1003" y="1658"/>
                </a:lnTo>
                <a:lnTo>
                  <a:pt x="1002" y="1653"/>
                </a:lnTo>
                <a:lnTo>
                  <a:pt x="999" y="1649"/>
                </a:lnTo>
                <a:lnTo>
                  <a:pt x="997" y="1648"/>
                </a:lnTo>
                <a:lnTo>
                  <a:pt x="989" y="1649"/>
                </a:lnTo>
                <a:lnTo>
                  <a:pt x="985" y="1649"/>
                </a:lnTo>
                <a:lnTo>
                  <a:pt x="984" y="1645"/>
                </a:lnTo>
                <a:lnTo>
                  <a:pt x="962" y="1633"/>
                </a:lnTo>
                <a:lnTo>
                  <a:pt x="964" y="1633"/>
                </a:lnTo>
                <a:lnTo>
                  <a:pt x="952" y="1628"/>
                </a:lnTo>
                <a:lnTo>
                  <a:pt x="936" y="1627"/>
                </a:lnTo>
                <a:lnTo>
                  <a:pt x="905" y="1630"/>
                </a:lnTo>
                <a:lnTo>
                  <a:pt x="901" y="1630"/>
                </a:lnTo>
                <a:lnTo>
                  <a:pt x="899" y="1629"/>
                </a:lnTo>
                <a:lnTo>
                  <a:pt x="896" y="1630"/>
                </a:lnTo>
                <a:lnTo>
                  <a:pt x="893" y="1631"/>
                </a:lnTo>
                <a:lnTo>
                  <a:pt x="887" y="1638"/>
                </a:lnTo>
                <a:lnTo>
                  <a:pt x="885" y="1640"/>
                </a:lnTo>
                <a:lnTo>
                  <a:pt x="877" y="1642"/>
                </a:lnTo>
                <a:lnTo>
                  <a:pt x="869" y="1645"/>
                </a:lnTo>
                <a:lnTo>
                  <a:pt x="858" y="1650"/>
                </a:lnTo>
                <a:lnTo>
                  <a:pt x="843" y="1653"/>
                </a:lnTo>
                <a:lnTo>
                  <a:pt x="837" y="1653"/>
                </a:lnTo>
                <a:lnTo>
                  <a:pt x="836" y="1651"/>
                </a:lnTo>
                <a:lnTo>
                  <a:pt x="835" y="1649"/>
                </a:lnTo>
                <a:lnTo>
                  <a:pt x="833" y="1645"/>
                </a:lnTo>
                <a:lnTo>
                  <a:pt x="828" y="1644"/>
                </a:lnTo>
                <a:lnTo>
                  <a:pt x="822" y="1651"/>
                </a:lnTo>
                <a:lnTo>
                  <a:pt x="820" y="1653"/>
                </a:lnTo>
                <a:lnTo>
                  <a:pt x="814" y="1655"/>
                </a:lnTo>
                <a:lnTo>
                  <a:pt x="802" y="1656"/>
                </a:lnTo>
                <a:lnTo>
                  <a:pt x="798" y="1658"/>
                </a:lnTo>
                <a:lnTo>
                  <a:pt x="795" y="1664"/>
                </a:lnTo>
                <a:lnTo>
                  <a:pt x="794" y="1676"/>
                </a:lnTo>
                <a:lnTo>
                  <a:pt x="792" y="1681"/>
                </a:lnTo>
                <a:lnTo>
                  <a:pt x="782" y="1673"/>
                </a:lnTo>
                <a:lnTo>
                  <a:pt x="780" y="1672"/>
                </a:lnTo>
                <a:lnTo>
                  <a:pt x="777" y="1674"/>
                </a:lnTo>
                <a:lnTo>
                  <a:pt x="773" y="1677"/>
                </a:lnTo>
                <a:lnTo>
                  <a:pt x="771" y="1680"/>
                </a:lnTo>
                <a:lnTo>
                  <a:pt x="776" y="1683"/>
                </a:lnTo>
                <a:lnTo>
                  <a:pt x="778" y="1686"/>
                </a:lnTo>
                <a:lnTo>
                  <a:pt x="780" y="1691"/>
                </a:lnTo>
                <a:lnTo>
                  <a:pt x="779" y="1692"/>
                </a:lnTo>
                <a:lnTo>
                  <a:pt x="773" y="1692"/>
                </a:lnTo>
                <a:lnTo>
                  <a:pt x="770" y="1691"/>
                </a:lnTo>
                <a:lnTo>
                  <a:pt x="772" y="1690"/>
                </a:lnTo>
                <a:lnTo>
                  <a:pt x="766" y="1693"/>
                </a:lnTo>
                <a:lnTo>
                  <a:pt x="758" y="1701"/>
                </a:lnTo>
                <a:lnTo>
                  <a:pt x="754" y="1704"/>
                </a:lnTo>
                <a:lnTo>
                  <a:pt x="751" y="1705"/>
                </a:lnTo>
                <a:lnTo>
                  <a:pt x="750" y="1708"/>
                </a:lnTo>
                <a:lnTo>
                  <a:pt x="749" y="1716"/>
                </a:lnTo>
                <a:lnTo>
                  <a:pt x="748" y="1720"/>
                </a:lnTo>
                <a:lnTo>
                  <a:pt x="747" y="1722"/>
                </a:lnTo>
                <a:lnTo>
                  <a:pt x="743" y="1725"/>
                </a:lnTo>
                <a:lnTo>
                  <a:pt x="741" y="1726"/>
                </a:lnTo>
                <a:lnTo>
                  <a:pt x="735" y="1737"/>
                </a:lnTo>
                <a:lnTo>
                  <a:pt x="733" y="1741"/>
                </a:lnTo>
                <a:lnTo>
                  <a:pt x="722" y="1750"/>
                </a:lnTo>
                <a:lnTo>
                  <a:pt x="719" y="1753"/>
                </a:lnTo>
                <a:lnTo>
                  <a:pt x="715" y="1753"/>
                </a:lnTo>
                <a:lnTo>
                  <a:pt x="712" y="1754"/>
                </a:lnTo>
                <a:lnTo>
                  <a:pt x="699" y="1788"/>
                </a:lnTo>
                <a:lnTo>
                  <a:pt x="695" y="1795"/>
                </a:lnTo>
                <a:lnTo>
                  <a:pt x="692" y="1797"/>
                </a:lnTo>
                <a:lnTo>
                  <a:pt x="678" y="1797"/>
                </a:lnTo>
                <a:lnTo>
                  <a:pt x="671" y="1799"/>
                </a:lnTo>
                <a:lnTo>
                  <a:pt x="665" y="1803"/>
                </a:lnTo>
                <a:lnTo>
                  <a:pt x="653" y="1804"/>
                </a:lnTo>
                <a:lnTo>
                  <a:pt x="631" y="1813"/>
                </a:lnTo>
                <a:lnTo>
                  <a:pt x="611" y="1826"/>
                </a:lnTo>
                <a:lnTo>
                  <a:pt x="602" y="1838"/>
                </a:lnTo>
                <a:lnTo>
                  <a:pt x="600" y="1842"/>
                </a:lnTo>
                <a:lnTo>
                  <a:pt x="580" y="1854"/>
                </a:lnTo>
                <a:lnTo>
                  <a:pt x="568" y="1873"/>
                </a:lnTo>
                <a:lnTo>
                  <a:pt x="563" y="1880"/>
                </a:lnTo>
                <a:lnTo>
                  <a:pt x="560" y="1876"/>
                </a:lnTo>
                <a:lnTo>
                  <a:pt x="547" y="1884"/>
                </a:lnTo>
                <a:lnTo>
                  <a:pt x="542" y="1889"/>
                </a:lnTo>
                <a:lnTo>
                  <a:pt x="537" y="1896"/>
                </a:lnTo>
                <a:lnTo>
                  <a:pt x="533" y="1909"/>
                </a:lnTo>
                <a:lnTo>
                  <a:pt x="530" y="1913"/>
                </a:lnTo>
                <a:lnTo>
                  <a:pt x="523" y="1916"/>
                </a:lnTo>
                <a:lnTo>
                  <a:pt x="513" y="1906"/>
                </a:lnTo>
                <a:lnTo>
                  <a:pt x="507" y="1903"/>
                </a:lnTo>
                <a:lnTo>
                  <a:pt x="502" y="1903"/>
                </a:lnTo>
                <a:lnTo>
                  <a:pt x="497" y="1906"/>
                </a:lnTo>
                <a:lnTo>
                  <a:pt x="492" y="1908"/>
                </a:lnTo>
                <a:lnTo>
                  <a:pt x="487" y="1906"/>
                </a:lnTo>
                <a:lnTo>
                  <a:pt x="481" y="1902"/>
                </a:lnTo>
                <a:lnTo>
                  <a:pt x="464" y="1915"/>
                </a:lnTo>
                <a:lnTo>
                  <a:pt x="461" y="1917"/>
                </a:lnTo>
                <a:lnTo>
                  <a:pt x="459" y="1923"/>
                </a:lnTo>
                <a:lnTo>
                  <a:pt x="454" y="1923"/>
                </a:lnTo>
                <a:lnTo>
                  <a:pt x="450" y="1923"/>
                </a:lnTo>
                <a:lnTo>
                  <a:pt x="447" y="1926"/>
                </a:lnTo>
                <a:lnTo>
                  <a:pt x="446" y="1932"/>
                </a:lnTo>
                <a:lnTo>
                  <a:pt x="443" y="1936"/>
                </a:lnTo>
                <a:lnTo>
                  <a:pt x="427" y="1940"/>
                </a:lnTo>
                <a:lnTo>
                  <a:pt x="402" y="1953"/>
                </a:lnTo>
                <a:lnTo>
                  <a:pt x="395" y="1955"/>
                </a:lnTo>
                <a:lnTo>
                  <a:pt x="363" y="1961"/>
                </a:lnTo>
                <a:lnTo>
                  <a:pt x="333" y="1973"/>
                </a:lnTo>
                <a:lnTo>
                  <a:pt x="316" y="1977"/>
                </a:lnTo>
                <a:lnTo>
                  <a:pt x="290" y="1979"/>
                </a:lnTo>
                <a:lnTo>
                  <a:pt x="282" y="1982"/>
                </a:lnTo>
                <a:lnTo>
                  <a:pt x="260" y="2001"/>
                </a:lnTo>
                <a:lnTo>
                  <a:pt x="225" y="2019"/>
                </a:lnTo>
                <a:lnTo>
                  <a:pt x="211" y="2030"/>
                </a:lnTo>
                <a:lnTo>
                  <a:pt x="200" y="2047"/>
                </a:lnTo>
                <a:lnTo>
                  <a:pt x="196" y="2077"/>
                </a:lnTo>
                <a:lnTo>
                  <a:pt x="188" y="2096"/>
                </a:lnTo>
                <a:lnTo>
                  <a:pt x="186" y="2105"/>
                </a:lnTo>
                <a:lnTo>
                  <a:pt x="186" y="2106"/>
                </a:lnTo>
                <a:lnTo>
                  <a:pt x="185" y="2107"/>
                </a:lnTo>
                <a:lnTo>
                  <a:pt x="182" y="2108"/>
                </a:lnTo>
                <a:lnTo>
                  <a:pt x="181" y="2109"/>
                </a:lnTo>
                <a:lnTo>
                  <a:pt x="182" y="2112"/>
                </a:lnTo>
                <a:lnTo>
                  <a:pt x="184" y="2115"/>
                </a:lnTo>
                <a:lnTo>
                  <a:pt x="184" y="2117"/>
                </a:lnTo>
                <a:lnTo>
                  <a:pt x="181" y="2131"/>
                </a:lnTo>
                <a:lnTo>
                  <a:pt x="178" y="2129"/>
                </a:lnTo>
                <a:lnTo>
                  <a:pt x="178" y="2136"/>
                </a:lnTo>
                <a:lnTo>
                  <a:pt x="176" y="2143"/>
                </a:lnTo>
                <a:lnTo>
                  <a:pt x="176" y="2150"/>
                </a:lnTo>
                <a:lnTo>
                  <a:pt x="178" y="2155"/>
                </a:lnTo>
                <a:lnTo>
                  <a:pt x="178" y="2157"/>
                </a:lnTo>
                <a:lnTo>
                  <a:pt x="175" y="2160"/>
                </a:lnTo>
                <a:lnTo>
                  <a:pt x="177" y="2163"/>
                </a:lnTo>
                <a:lnTo>
                  <a:pt x="181" y="2165"/>
                </a:lnTo>
                <a:lnTo>
                  <a:pt x="181" y="2169"/>
                </a:lnTo>
                <a:lnTo>
                  <a:pt x="179" y="2171"/>
                </a:lnTo>
                <a:lnTo>
                  <a:pt x="175" y="2173"/>
                </a:lnTo>
                <a:lnTo>
                  <a:pt x="172" y="2177"/>
                </a:lnTo>
                <a:lnTo>
                  <a:pt x="172" y="2197"/>
                </a:lnTo>
                <a:lnTo>
                  <a:pt x="167" y="2228"/>
                </a:lnTo>
                <a:lnTo>
                  <a:pt x="164" y="2232"/>
                </a:lnTo>
                <a:lnTo>
                  <a:pt x="161" y="2237"/>
                </a:lnTo>
                <a:lnTo>
                  <a:pt x="158" y="2240"/>
                </a:lnTo>
                <a:lnTo>
                  <a:pt x="153" y="2255"/>
                </a:lnTo>
                <a:lnTo>
                  <a:pt x="151" y="2257"/>
                </a:lnTo>
                <a:lnTo>
                  <a:pt x="146" y="2262"/>
                </a:lnTo>
                <a:lnTo>
                  <a:pt x="139" y="2268"/>
                </a:lnTo>
                <a:lnTo>
                  <a:pt x="136" y="2269"/>
                </a:lnTo>
                <a:lnTo>
                  <a:pt x="135" y="2271"/>
                </a:lnTo>
                <a:lnTo>
                  <a:pt x="133" y="2277"/>
                </a:lnTo>
                <a:lnTo>
                  <a:pt x="133" y="2281"/>
                </a:lnTo>
                <a:lnTo>
                  <a:pt x="134" y="2290"/>
                </a:lnTo>
                <a:lnTo>
                  <a:pt x="133" y="2293"/>
                </a:lnTo>
                <a:lnTo>
                  <a:pt x="121" y="2315"/>
                </a:lnTo>
                <a:lnTo>
                  <a:pt x="120" y="2319"/>
                </a:lnTo>
                <a:lnTo>
                  <a:pt x="117" y="2322"/>
                </a:lnTo>
                <a:lnTo>
                  <a:pt x="111" y="2331"/>
                </a:lnTo>
                <a:lnTo>
                  <a:pt x="103" y="2345"/>
                </a:lnTo>
                <a:lnTo>
                  <a:pt x="100" y="2380"/>
                </a:lnTo>
                <a:lnTo>
                  <a:pt x="96" y="2397"/>
                </a:lnTo>
                <a:lnTo>
                  <a:pt x="83" y="2406"/>
                </a:lnTo>
                <a:lnTo>
                  <a:pt x="83" y="2410"/>
                </a:lnTo>
                <a:lnTo>
                  <a:pt x="90" y="2412"/>
                </a:lnTo>
                <a:lnTo>
                  <a:pt x="89" y="2417"/>
                </a:lnTo>
                <a:lnTo>
                  <a:pt x="79" y="2424"/>
                </a:lnTo>
                <a:lnTo>
                  <a:pt x="76" y="2430"/>
                </a:lnTo>
                <a:lnTo>
                  <a:pt x="71" y="2447"/>
                </a:lnTo>
                <a:lnTo>
                  <a:pt x="66" y="2455"/>
                </a:lnTo>
                <a:lnTo>
                  <a:pt x="62" y="2459"/>
                </a:lnTo>
                <a:lnTo>
                  <a:pt x="51" y="2463"/>
                </a:lnTo>
                <a:lnTo>
                  <a:pt x="50" y="2465"/>
                </a:lnTo>
                <a:lnTo>
                  <a:pt x="43" y="2472"/>
                </a:lnTo>
                <a:lnTo>
                  <a:pt x="41" y="2475"/>
                </a:lnTo>
                <a:lnTo>
                  <a:pt x="41" y="2477"/>
                </a:lnTo>
                <a:lnTo>
                  <a:pt x="40" y="2481"/>
                </a:lnTo>
                <a:lnTo>
                  <a:pt x="37" y="2483"/>
                </a:lnTo>
                <a:lnTo>
                  <a:pt x="30" y="2484"/>
                </a:lnTo>
                <a:lnTo>
                  <a:pt x="22" y="2493"/>
                </a:lnTo>
                <a:lnTo>
                  <a:pt x="16" y="2504"/>
                </a:lnTo>
                <a:lnTo>
                  <a:pt x="18" y="2515"/>
                </a:lnTo>
                <a:lnTo>
                  <a:pt x="12" y="2519"/>
                </a:lnTo>
                <a:lnTo>
                  <a:pt x="6" y="2529"/>
                </a:lnTo>
                <a:lnTo>
                  <a:pt x="2" y="2540"/>
                </a:lnTo>
                <a:lnTo>
                  <a:pt x="0" y="2551"/>
                </a:lnTo>
                <a:lnTo>
                  <a:pt x="4" y="2561"/>
                </a:lnTo>
                <a:lnTo>
                  <a:pt x="16" y="2586"/>
                </a:lnTo>
                <a:lnTo>
                  <a:pt x="18" y="2592"/>
                </a:lnTo>
                <a:lnTo>
                  <a:pt x="20" y="2600"/>
                </a:lnTo>
                <a:lnTo>
                  <a:pt x="20" y="2629"/>
                </a:lnTo>
                <a:lnTo>
                  <a:pt x="21" y="2638"/>
                </a:lnTo>
                <a:lnTo>
                  <a:pt x="23" y="2644"/>
                </a:lnTo>
                <a:lnTo>
                  <a:pt x="27" y="2649"/>
                </a:lnTo>
                <a:lnTo>
                  <a:pt x="32" y="2655"/>
                </a:lnTo>
                <a:lnTo>
                  <a:pt x="32" y="2657"/>
                </a:lnTo>
                <a:lnTo>
                  <a:pt x="29" y="2659"/>
                </a:lnTo>
                <a:lnTo>
                  <a:pt x="29" y="2662"/>
                </a:lnTo>
                <a:lnTo>
                  <a:pt x="30" y="2663"/>
                </a:lnTo>
                <a:lnTo>
                  <a:pt x="32" y="2666"/>
                </a:lnTo>
                <a:lnTo>
                  <a:pt x="30" y="2702"/>
                </a:lnTo>
                <a:lnTo>
                  <a:pt x="36" y="2716"/>
                </a:lnTo>
                <a:lnTo>
                  <a:pt x="49" y="2728"/>
                </a:lnTo>
                <a:lnTo>
                  <a:pt x="61" y="2734"/>
                </a:lnTo>
                <a:lnTo>
                  <a:pt x="64" y="2736"/>
                </a:lnTo>
                <a:lnTo>
                  <a:pt x="69" y="2744"/>
                </a:lnTo>
                <a:lnTo>
                  <a:pt x="72" y="2749"/>
                </a:lnTo>
                <a:lnTo>
                  <a:pt x="75" y="2758"/>
                </a:lnTo>
                <a:lnTo>
                  <a:pt x="77" y="2771"/>
                </a:lnTo>
                <a:lnTo>
                  <a:pt x="76" y="2778"/>
                </a:lnTo>
                <a:lnTo>
                  <a:pt x="72" y="2786"/>
                </a:lnTo>
                <a:lnTo>
                  <a:pt x="68" y="2793"/>
                </a:lnTo>
                <a:lnTo>
                  <a:pt x="64" y="2797"/>
                </a:lnTo>
                <a:lnTo>
                  <a:pt x="59" y="2801"/>
                </a:lnTo>
                <a:lnTo>
                  <a:pt x="58" y="2812"/>
                </a:lnTo>
                <a:lnTo>
                  <a:pt x="59" y="2831"/>
                </a:lnTo>
                <a:lnTo>
                  <a:pt x="56" y="2868"/>
                </a:lnTo>
                <a:lnTo>
                  <a:pt x="57" y="2887"/>
                </a:lnTo>
                <a:lnTo>
                  <a:pt x="62" y="2902"/>
                </a:lnTo>
                <a:lnTo>
                  <a:pt x="56" y="2912"/>
                </a:lnTo>
                <a:lnTo>
                  <a:pt x="51" y="2926"/>
                </a:lnTo>
                <a:lnTo>
                  <a:pt x="49" y="2952"/>
                </a:lnTo>
                <a:lnTo>
                  <a:pt x="52" y="2982"/>
                </a:lnTo>
                <a:lnTo>
                  <a:pt x="50" y="2996"/>
                </a:lnTo>
                <a:lnTo>
                  <a:pt x="39" y="3002"/>
                </a:lnTo>
                <a:lnTo>
                  <a:pt x="34" y="3005"/>
                </a:lnTo>
                <a:lnTo>
                  <a:pt x="33" y="3014"/>
                </a:lnTo>
                <a:lnTo>
                  <a:pt x="34" y="3023"/>
                </a:lnTo>
                <a:lnTo>
                  <a:pt x="34" y="3031"/>
                </a:lnTo>
                <a:lnTo>
                  <a:pt x="14" y="3064"/>
                </a:lnTo>
                <a:lnTo>
                  <a:pt x="12" y="3071"/>
                </a:lnTo>
                <a:lnTo>
                  <a:pt x="15" y="3074"/>
                </a:lnTo>
                <a:lnTo>
                  <a:pt x="18" y="3081"/>
                </a:lnTo>
                <a:lnTo>
                  <a:pt x="19" y="3083"/>
                </a:lnTo>
                <a:lnTo>
                  <a:pt x="19" y="3087"/>
                </a:lnTo>
                <a:lnTo>
                  <a:pt x="19" y="3093"/>
                </a:lnTo>
                <a:lnTo>
                  <a:pt x="15" y="3106"/>
                </a:lnTo>
                <a:lnTo>
                  <a:pt x="14" y="3113"/>
                </a:lnTo>
                <a:lnTo>
                  <a:pt x="15" y="3128"/>
                </a:lnTo>
                <a:lnTo>
                  <a:pt x="65" y="3134"/>
                </a:lnTo>
                <a:lnTo>
                  <a:pt x="92" y="3134"/>
                </a:lnTo>
                <a:lnTo>
                  <a:pt x="143" y="3132"/>
                </a:lnTo>
                <a:lnTo>
                  <a:pt x="156" y="3134"/>
                </a:lnTo>
                <a:lnTo>
                  <a:pt x="161" y="3137"/>
                </a:lnTo>
                <a:lnTo>
                  <a:pt x="165" y="3141"/>
                </a:lnTo>
                <a:lnTo>
                  <a:pt x="192" y="3169"/>
                </a:lnTo>
                <a:lnTo>
                  <a:pt x="206" y="3190"/>
                </a:lnTo>
                <a:lnTo>
                  <a:pt x="210" y="3197"/>
                </a:lnTo>
                <a:lnTo>
                  <a:pt x="211" y="3199"/>
                </a:lnTo>
                <a:lnTo>
                  <a:pt x="213" y="3208"/>
                </a:lnTo>
                <a:lnTo>
                  <a:pt x="213" y="3219"/>
                </a:lnTo>
                <a:lnTo>
                  <a:pt x="216" y="3233"/>
                </a:lnTo>
                <a:lnTo>
                  <a:pt x="216" y="3235"/>
                </a:lnTo>
                <a:lnTo>
                  <a:pt x="223" y="3251"/>
                </a:lnTo>
                <a:lnTo>
                  <a:pt x="225" y="3255"/>
                </a:lnTo>
                <a:lnTo>
                  <a:pt x="249" y="3283"/>
                </a:lnTo>
                <a:lnTo>
                  <a:pt x="264" y="3311"/>
                </a:lnTo>
                <a:lnTo>
                  <a:pt x="270" y="3318"/>
                </a:lnTo>
                <a:lnTo>
                  <a:pt x="273" y="3320"/>
                </a:lnTo>
                <a:lnTo>
                  <a:pt x="275" y="3321"/>
                </a:lnTo>
                <a:lnTo>
                  <a:pt x="281" y="3322"/>
                </a:lnTo>
                <a:lnTo>
                  <a:pt x="284" y="3324"/>
                </a:lnTo>
                <a:lnTo>
                  <a:pt x="289" y="3325"/>
                </a:lnTo>
                <a:lnTo>
                  <a:pt x="303" y="3334"/>
                </a:lnTo>
                <a:lnTo>
                  <a:pt x="322" y="3340"/>
                </a:lnTo>
                <a:lnTo>
                  <a:pt x="330" y="3343"/>
                </a:lnTo>
                <a:lnTo>
                  <a:pt x="346" y="3355"/>
                </a:lnTo>
                <a:lnTo>
                  <a:pt x="348" y="3356"/>
                </a:lnTo>
                <a:lnTo>
                  <a:pt x="355" y="3359"/>
                </a:lnTo>
                <a:lnTo>
                  <a:pt x="377" y="3368"/>
                </a:lnTo>
                <a:lnTo>
                  <a:pt x="381" y="3369"/>
                </a:lnTo>
                <a:lnTo>
                  <a:pt x="384" y="3369"/>
                </a:lnTo>
                <a:lnTo>
                  <a:pt x="387" y="3369"/>
                </a:lnTo>
                <a:lnTo>
                  <a:pt x="393" y="3369"/>
                </a:lnTo>
                <a:lnTo>
                  <a:pt x="396" y="3367"/>
                </a:lnTo>
                <a:lnTo>
                  <a:pt x="398" y="3367"/>
                </a:lnTo>
                <a:lnTo>
                  <a:pt x="401" y="3366"/>
                </a:lnTo>
                <a:lnTo>
                  <a:pt x="405" y="3361"/>
                </a:lnTo>
                <a:lnTo>
                  <a:pt x="409" y="3360"/>
                </a:lnTo>
                <a:lnTo>
                  <a:pt x="414" y="3359"/>
                </a:lnTo>
                <a:lnTo>
                  <a:pt x="427" y="3355"/>
                </a:lnTo>
                <a:lnTo>
                  <a:pt x="432" y="3355"/>
                </a:lnTo>
                <a:lnTo>
                  <a:pt x="466" y="3362"/>
                </a:lnTo>
                <a:lnTo>
                  <a:pt x="473" y="3362"/>
                </a:lnTo>
                <a:lnTo>
                  <a:pt x="478" y="3362"/>
                </a:lnTo>
                <a:lnTo>
                  <a:pt x="482" y="3361"/>
                </a:lnTo>
                <a:lnTo>
                  <a:pt x="487" y="3360"/>
                </a:lnTo>
                <a:lnTo>
                  <a:pt x="490" y="3357"/>
                </a:lnTo>
                <a:lnTo>
                  <a:pt x="492" y="3356"/>
                </a:lnTo>
                <a:lnTo>
                  <a:pt x="493" y="3355"/>
                </a:lnTo>
                <a:lnTo>
                  <a:pt x="494" y="3353"/>
                </a:lnTo>
                <a:lnTo>
                  <a:pt x="507" y="3322"/>
                </a:lnTo>
                <a:lnTo>
                  <a:pt x="508" y="3320"/>
                </a:lnTo>
                <a:lnTo>
                  <a:pt x="511" y="3318"/>
                </a:lnTo>
                <a:lnTo>
                  <a:pt x="515" y="3315"/>
                </a:lnTo>
                <a:lnTo>
                  <a:pt x="531" y="3308"/>
                </a:lnTo>
                <a:lnTo>
                  <a:pt x="543" y="3306"/>
                </a:lnTo>
                <a:lnTo>
                  <a:pt x="547" y="3305"/>
                </a:lnTo>
                <a:lnTo>
                  <a:pt x="549" y="3304"/>
                </a:lnTo>
                <a:lnTo>
                  <a:pt x="551" y="3303"/>
                </a:lnTo>
                <a:lnTo>
                  <a:pt x="552" y="3300"/>
                </a:lnTo>
                <a:lnTo>
                  <a:pt x="553" y="3299"/>
                </a:lnTo>
                <a:lnTo>
                  <a:pt x="556" y="3296"/>
                </a:lnTo>
                <a:lnTo>
                  <a:pt x="560" y="3285"/>
                </a:lnTo>
                <a:lnTo>
                  <a:pt x="561" y="3284"/>
                </a:lnTo>
                <a:lnTo>
                  <a:pt x="563" y="3282"/>
                </a:lnTo>
                <a:lnTo>
                  <a:pt x="564" y="3280"/>
                </a:lnTo>
                <a:lnTo>
                  <a:pt x="568" y="3279"/>
                </a:lnTo>
                <a:lnTo>
                  <a:pt x="574" y="3277"/>
                </a:lnTo>
                <a:lnTo>
                  <a:pt x="577" y="3277"/>
                </a:lnTo>
                <a:lnTo>
                  <a:pt x="579" y="3276"/>
                </a:lnTo>
                <a:lnTo>
                  <a:pt x="581" y="3272"/>
                </a:lnTo>
                <a:lnTo>
                  <a:pt x="588" y="3262"/>
                </a:lnTo>
                <a:lnTo>
                  <a:pt x="591" y="3261"/>
                </a:lnTo>
                <a:lnTo>
                  <a:pt x="594" y="3259"/>
                </a:lnTo>
                <a:lnTo>
                  <a:pt x="595" y="3258"/>
                </a:lnTo>
                <a:lnTo>
                  <a:pt x="600" y="3257"/>
                </a:lnTo>
                <a:lnTo>
                  <a:pt x="614" y="3256"/>
                </a:lnTo>
                <a:lnTo>
                  <a:pt x="627" y="3252"/>
                </a:lnTo>
                <a:lnTo>
                  <a:pt x="637" y="3245"/>
                </a:lnTo>
                <a:lnTo>
                  <a:pt x="643" y="3243"/>
                </a:lnTo>
                <a:lnTo>
                  <a:pt x="644" y="3242"/>
                </a:lnTo>
                <a:lnTo>
                  <a:pt x="650" y="3241"/>
                </a:lnTo>
                <a:lnTo>
                  <a:pt x="690" y="3245"/>
                </a:lnTo>
                <a:lnTo>
                  <a:pt x="717" y="3257"/>
                </a:lnTo>
                <a:lnTo>
                  <a:pt x="722" y="3258"/>
                </a:lnTo>
                <a:lnTo>
                  <a:pt x="726" y="3258"/>
                </a:lnTo>
                <a:lnTo>
                  <a:pt x="728" y="3258"/>
                </a:lnTo>
                <a:lnTo>
                  <a:pt x="758" y="3248"/>
                </a:lnTo>
                <a:lnTo>
                  <a:pt x="762" y="3247"/>
                </a:lnTo>
                <a:lnTo>
                  <a:pt x="769" y="3241"/>
                </a:lnTo>
                <a:lnTo>
                  <a:pt x="775" y="3234"/>
                </a:lnTo>
                <a:lnTo>
                  <a:pt x="821" y="3185"/>
                </a:lnTo>
                <a:lnTo>
                  <a:pt x="825" y="3183"/>
                </a:lnTo>
                <a:lnTo>
                  <a:pt x="827" y="3181"/>
                </a:lnTo>
                <a:lnTo>
                  <a:pt x="832" y="3181"/>
                </a:lnTo>
                <a:lnTo>
                  <a:pt x="836" y="3183"/>
                </a:lnTo>
                <a:lnTo>
                  <a:pt x="840" y="3183"/>
                </a:lnTo>
                <a:lnTo>
                  <a:pt x="843" y="3183"/>
                </a:lnTo>
                <a:lnTo>
                  <a:pt x="849" y="3179"/>
                </a:lnTo>
                <a:lnTo>
                  <a:pt x="851" y="3178"/>
                </a:lnTo>
                <a:lnTo>
                  <a:pt x="853" y="3176"/>
                </a:lnTo>
                <a:lnTo>
                  <a:pt x="854" y="3171"/>
                </a:lnTo>
                <a:lnTo>
                  <a:pt x="856" y="3157"/>
                </a:lnTo>
                <a:lnTo>
                  <a:pt x="857" y="3153"/>
                </a:lnTo>
                <a:lnTo>
                  <a:pt x="860" y="3152"/>
                </a:lnTo>
                <a:lnTo>
                  <a:pt x="867" y="3148"/>
                </a:lnTo>
                <a:lnTo>
                  <a:pt x="869" y="3145"/>
                </a:lnTo>
                <a:lnTo>
                  <a:pt x="871" y="3144"/>
                </a:lnTo>
                <a:lnTo>
                  <a:pt x="872" y="3139"/>
                </a:lnTo>
                <a:lnTo>
                  <a:pt x="876" y="3128"/>
                </a:lnTo>
                <a:lnTo>
                  <a:pt x="881" y="3117"/>
                </a:lnTo>
                <a:lnTo>
                  <a:pt x="894" y="3095"/>
                </a:lnTo>
                <a:lnTo>
                  <a:pt x="896" y="3093"/>
                </a:lnTo>
                <a:lnTo>
                  <a:pt x="897" y="3088"/>
                </a:lnTo>
                <a:lnTo>
                  <a:pt x="899" y="3081"/>
                </a:lnTo>
                <a:lnTo>
                  <a:pt x="900" y="3079"/>
                </a:lnTo>
                <a:lnTo>
                  <a:pt x="903" y="3077"/>
                </a:lnTo>
                <a:lnTo>
                  <a:pt x="908" y="3074"/>
                </a:lnTo>
                <a:lnTo>
                  <a:pt x="913" y="3071"/>
                </a:lnTo>
                <a:lnTo>
                  <a:pt x="915" y="3068"/>
                </a:lnTo>
                <a:lnTo>
                  <a:pt x="917" y="3065"/>
                </a:lnTo>
                <a:lnTo>
                  <a:pt x="917" y="3063"/>
                </a:lnTo>
                <a:lnTo>
                  <a:pt x="917" y="3050"/>
                </a:lnTo>
                <a:lnTo>
                  <a:pt x="918" y="3046"/>
                </a:lnTo>
                <a:lnTo>
                  <a:pt x="919" y="3042"/>
                </a:lnTo>
                <a:lnTo>
                  <a:pt x="920" y="3039"/>
                </a:lnTo>
                <a:lnTo>
                  <a:pt x="935" y="3023"/>
                </a:lnTo>
                <a:lnTo>
                  <a:pt x="939" y="3017"/>
                </a:lnTo>
                <a:lnTo>
                  <a:pt x="941" y="3011"/>
                </a:lnTo>
                <a:lnTo>
                  <a:pt x="942" y="3003"/>
                </a:lnTo>
                <a:lnTo>
                  <a:pt x="942" y="2998"/>
                </a:lnTo>
                <a:lnTo>
                  <a:pt x="941" y="2990"/>
                </a:lnTo>
                <a:lnTo>
                  <a:pt x="939" y="2983"/>
                </a:lnTo>
                <a:lnTo>
                  <a:pt x="936" y="2975"/>
                </a:lnTo>
                <a:lnTo>
                  <a:pt x="936" y="2972"/>
                </a:lnTo>
                <a:lnTo>
                  <a:pt x="938" y="2967"/>
                </a:lnTo>
                <a:lnTo>
                  <a:pt x="947" y="2946"/>
                </a:lnTo>
                <a:lnTo>
                  <a:pt x="949" y="2940"/>
                </a:lnTo>
                <a:lnTo>
                  <a:pt x="950" y="2934"/>
                </a:lnTo>
                <a:lnTo>
                  <a:pt x="950" y="2931"/>
                </a:lnTo>
                <a:lnTo>
                  <a:pt x="948" y="2913"/>
                </a:lnTo>
                <a:lnTo>
                  <a:pt x="947" y="2905"/>
                </a:lnTo>
                <a:lnTo>
                  <a:pt x="946" y="2903"/>
                </a:lnTo>
                <a:lnTo>
                  <a:pt x="945" y="2902"/>
                </a:lnTo>
                <a:lnTo>
                  <a:pt x="942" y="2899"/>
                </a:lnTo>
                <a:lnTo>
                  <a:pt x="932" y="2891"/>
                </a:lnTo>
                <a:lnTo>
                  <a:pt x="928" y="2888"/>
                </a:lnTo>
                <a:lnTo>
                  <a:pt x="927" y="2887"/>
                </a:lnTo>
                <a:lnTo>
                  <a:pt x="926" y="2882"/>
                </a:lnTo>
                <a:lnTo>
                  <a:pt x="925" y="2876"/>
                </a:lnTo>
                <a:lnTo>
                  <a:pt x="924" y="2866"/>
                </a:lnTo>
                <a:lnTo>
                  <a:pt x="922" y="2855"/>
                </a:lnTo>
                <a:lnTo>
                  <a:pt x="910" y="2820"/>
                </a:lnTo>
                <a:lnTo>
                  <a:pt x="910" y="2818"/>
                </a:lnTo>
                <a:lnTo>
                  <a:pt x="908" y="2815"/>
                </a:lnTo>
                <a:lnTo>
                  <a:pt x="907" y="2814"/>
                </a:lnTo>
                <a:lnTo>
                  <a:pt x="905" y="2811"/>
                </a:lnTo>
                <a:lnTo>
                  <a:pt x="904" y="2810"/>
                </a:lnTo>
                <a:lnTo>
                  <a:pt x="903" y="2808"/>
                </a:lnTo>
                <a:lnTo>
                  <a:pt x="898" y="2801"/>
                </a:lnTo>
                <a:lnTo>
                  <a:pt x="894" y="2798"/>
                </a:lnTo>
                <a:lnTo>
                  <a:pt x="889" y="2790"/>
                </a:lnTo>
                <a:lnTo>
                  <a:pt x="887" y="2787"/>
                </a:lnTo>
                <a:lnTo>
                  <a:pt x="885" y="2779"/>
                </a:lnTo>
                <a:lnTo>
                  <a:pt x="887" y="2765"/>
                </a:lnTo>
                <a:lnTo>
                  <a:pt x="890" y="2761"/>
                </a:lnTo>
                <a:lnTo>
                  <a:pt x="891" y="2760"/>
                </a:lnTo>
                <a:lnTo>
                  <a:pt x="894" y="2758"/>
                </a:lnTo>
                <a:lnTo>
                  <a:pt x="911" y="2758"/>
                </a:lnTo>
                <a:lnTo>
                  <a:pt x="919" y="2761"/>
                </a:lnTo>
                <a:lnTo>
                  <a:pt x="936" y="2765"/>
                </a:lnTo>
                <a:lnTo>
                  <a:pt x="940" y="2765"/>
                </a:lnTo>
                <a:lnTo>
                  <a:pt x="943" y="2765"/>
                </a:lnTo>
                <a:lnTo>
                  <a:pt x="945" y="2764"/>
                </a:lnTo>
                <a:lnTo>
                  <a:pt x="947" y="2763"/>
                </a:lnTo>
                <a:lnTo>
                  <a:pt x="948" y="2762"/>
                </a:lnTo>
                <a:lnTo>
                  <a:pt x="949" y="2760"/>
                </a:lnTo>
                <a:lnTo>
                  <a:pt x="950" y="2757"/>
                </a:lnTo>
                <a:lnTo>
                  <a:pt x="953" y="2743"/>
                </a:lnTo>
                <a:lnTo>
                  <a:pt x="955" y="2739"/>
                </a:lnTo>
                <a:lnTo>
                  <a:pt x="959" y="2732"/>
                </a:lnTo>
                <a:lnTo>
                  <a:pt x="961" y="2729"/>
                </a:lnTo>
                <a:lnTo>
                  <a:pt x="964" y="2726"/>
                </a:lnTo>
                <a:lnTo>
                  <a:pt x="973" y="2721"/>
                </a:lnTo>
                <a:lnTo>
                  <a:pt x="976" y="2720"/>
                </a:lnTo>
                <a:lnTo>
                  <a:pt x="979" y="2720"/>
                </a:lnTo>
                <a:lnTo>
                  <a:pt x="993" y="2723"/>
                </a:lnTo>
                <a:lnTo>
                  <a:pt x="1000" y="2728"/>
                </a:lnTo>
                <a:lnTo>
                  <a:pt x="1003" y="2728"/>
                </a:lnTo>
                <a:lnTo>
                  <a:pt x="1009" y="2729"/>
                </a:lnTo>
                <a:lnTo>
                  <a:pt x="1013" y="2730"/>
                </a:lnTo>
                <a:lnTo>
                  <a:pt x="1017" y="2729"/>
                </a:lnTo>
                <a:lnTo>
                  <a:pt x="1019" y="2728"/>
                </a:lnTo>
                <a:lnTo>
                  <a:pt x="1021" y="2727"/>
                </a:lnTo>
                <a:lnTo>
                  <a:pt x="1024" y="2725"/>
                </a:lnTo>
                <a:lnTo>
                  <a:pt x="1025" y="2722"/>
                </a:lnTo>
                <a:lnTo>
                  <a:pt x="1027" y="2716"/>
                </a:lnTo>
                <a:lnTo>
                  <a:pt x="1028" y="2713"/>
                </a:lnTo>
                <a:lnTo>
                  <a:pt x="1032" y="2711"/>
                </a:lnTo>
                <a:lnTo>
                  <a:pt x="1038" y="2707"/>
                </a:lnTo>
                <a:lnTo>
                  <a:pt x="1042" y="2706"/>
                </a:lnTo>
                <a:lnTo>
                  <a:pt x="1045" y="2706"/>
                </a:lnTo>
                <a:lnTo>
                  <a:pt x="1056" y="2718"/>
                </a:lnTo>
                <a:lnTo>
                  <a:pt x="1061" y="2721"/>
                </a:lnTo>
                <a:lnTo>
                  <a:pt x="1063" y="2722"/>
                </a:lnTo>
                <a:lnTo>
                  <a:pt x="1065" y="2725"/>
                </a:lnTo>
                <a:lnTo>
                  <a:pt x="1074" y="2751"/>
                </a:lnTo>
                <a:lnTo>
                  <a:pt x="1075" y="2753"/>
                </a:lnTo>
                <a:lnTo>
                  <a:pt x="1076" y="2755"/>
                </a:lnTo>
                <a:lnTo>
                  <a:pt x="1078" y="2756"/>
                </a:lnTo>
                <a:lnTo>
                  <a:pt x="1081" y="2757"/>
                </a:lnTo>
                <a:lnTo>
                  <a:pt x="1085" y="2760"/>
                </a:lnTo>
                <a:lnTo>
                  <a:pt x="1089" y="2760"/>
                </a:lnTo>
                <a:lnTo>
                  <a:pt x="1091" y="2758"/>
                </a:lnTo>
                <a:lnTo>
                  <a:pt x="1094" y="2757"/>
                </a:lnTo>
                <a:lnTo>
                  <a:pt x="1095" y="2756"/>
                </a:lnTo>
                <a:lnTo>
                  <a:pt x="1097" y="2754"/>
                </a:lnTo>
                <a:lnTo>
                  <a:pt x="1099" y="2751"/>
                </a:lnTo>
                <a:lnTo>
                  <a:pt x="1102" y="2750"/>
                </a:lnTo>
                <a:lnTo>
                  <a:pt x="1105" y="2749"/>
                </a:lnTo>
                <a:lnTo>
                  <a:pt x="1109" y="2749"/>
                </a:lnTo>
                <a:lnTo>
                  <a:pt x="1122" y="2750"/>
                </a:lnTo>
                <a:lnTo>
                  <a:pt x="1126" y="2750"/>
                </a:lnTo>
                <a:lnTo>
                  <a:pt x="1134" y="2749"/>
                </a:lnTo>
                <a:lnTo>
                  <a:pt x="1138" y="2749"/>
                </a:lnTo>
                <a:lnTo>
                  <a:pt x="1141" y="2749"/>
                </a:lnTo>
                <a:lnTo>
                  <a:pt x="1143" y="2750"/>
                </a:lnTo>
                <a:lnTo>
                  <a:pt x="1146" y="2753"/>
                </a:lnTo>
                <a:lnTo>
                  <a:pt x="1150" y="2754"/>
                </a:lnTo>
                <a:lnTo>
                  <a:pt x="1152" y="2755"/>
                </a:lnTo>
                <a:lnTo>
                  <a:pt x="1154" y="2754"/>
                </a:lnTo>
                <a:lnTo>
                  <a:pt x="1155" y="2753"/>
                </a:lnTo>
                <a:lnTo>
                  <a:pt x="1157" y="2751"/>
                </a:lnTo>
                <a:lnTo>
                  <a:pt x="1159" y="2744"/>
                </a:lnTo>
                <a:lnTo>
                  <a:pt x="1160" y="2743"/>
                </a:lnTo>
                <a:lnTo>
                  <a:pt x="1161" y="2741"/>
                </a:lnTo>
                <a:lnTo>
                  <a:pt x="1172" y="2736"/>
                </a:lnTo>
                <a:lnTo>
                  <a:pt x="1177" y="2735"/>
                </a:lnTo>
                <a:lnTo>
                  <a:pt x="1181" y="2735"/>
                </a:lnTo>
                <a:lnTo>
                  <a:pt x="1183" y="2735"/>
                </a:lnTo>
                <a:lnTo>
                  <a:pt x="1191" y="2740"/>
                </a:lnTo>
                <a:lnTo>
                  <a:pt x="1194" y="2740"/>
                </a:lnTo>
                <a:lnTo>
                  <a:pt x="1212" y="2744"/>
                </a:lnTo>
                <a:lnTo>
                  <a:pt x="1214" y="2744"/>
                </a:lnTo>
                <a:lnTo>
                  <a:pt x="1215" y="2747"/>
                </a:lnTo>
                <a:lnTo>
                  <a:pt x="1216" y="2749"/>
                </a:lnTo>
                <a:lnTo>
                  <a:pt x="1217" y="2756"/>
                </a:lnTo>
                <a:lnTo>
                  <a:pt x="1217" y="2758"/>
                </a:lnTo>
                <a:lnTo>
                  <a:pt x="1219" y="2761"/>
                </a:lnTo>
                <a:lnTo>
                  <a:pt x="1221" y="2762"/>
                </a:lnTo>
                <a:lnTo>
                  <a:pt x="1224" y="2762"/>
                </a:lnTo>
                <a:lnTo>
                  <a:pt x="1232" y="2760"/>
                </a:lnTo>
                <a:lnTo>
                  <a:pt x="1237" y="2761"/>
                </a:lnTo>
                <a:lnTo>
                  <a:pt x="1239" y="2761"/>
                </a:lnTo>
                <a:lnTo>
                  <a:pt x="1245" y="2764"/>
                </a:lnTo>
                <a:lnTo>
                  <a:pt x="1254" y="2766"/>
                </a:lnTo>
                <a:lnTo>
                  <a:pt x="1257" y="2766"/>
                </a:lnTo>
                <a:lnTo>
                  <a:pt x="1258" y="2769"/>
                </a:lnTo>
                <a:lnTo>
                  <a:pt x="1259" y="2770"/>
                </a:lnTo>
                <a:lnTo>
                  <a:pt x="1259" y="2772"/>
                </a:lnTo>
                <a:lnTo>
                  <a:pt x="1259" y="2775"/>
                </a:lnTo>
                <a:lnTo>
                  <a:pt x="1259" y="2776"/>
                </a:lnTo>
                <a:lnTo>
                  <a:pt x="1255" y="2782"/>
                </a:lnTo>
                <a:lnTo>
                  <a:pt x="1254" y="2786"/>
                </a:lnTo>
                <a:lnTo>
                  <a:pt x="1254" y="2787"/>
                </a:lnTo>
                <a:lnTo>
                  <a:pt x="1254" y="2789"/>
                </a:lnTo>
                <a:lnTo>
                  <a:pt x="1255" y="2790"/>
                </a:lnTo>
                <a:lnTo>
                  <a:pt x="1255" y="2791"/>
                </a:lnTo>
                <a:lnTo>
                  <a:pt x="1257" y="2792"/>
                </a:lnTo>
                <a:lnTo>
                  <a:pt x="1259" y="2794"/>
                </a:lnTo>
                <a:lnTo>
                  <a:pt x="1260" y="2796"/>
                </a:lnTo>
                <a:lnTo>
                  <a:pt x="1262" y="2796"/>
                </a:lnTo>
                <a:lnTo>
                  <a:pt x="1272" y="2798"/>
                </a:lnTo>
                <a:lnTo>
                  <a:pt x="1292" y="2808"/>
                </a:lnTo>
                <a:lnTo>
                  <a:pt x="1294" y="2808"/>
                </a:lnTo>
                <a:lnTo>
                  <a:pt x="1296" y="2807"/>
                </a:lnTo>
                <a:lnTo>
                  <a:pt x="1300" y="2805"/>
                </a:lnTo>
                <a:lnTo>
                  <a:pt x="1301" y="2804"/>
                </a:lnTo>
                <a:lnTo>
                  <a:pt x="1304" y="2801"/>
                </a:lnTo>
                <a:lnTo>
                  <a:pt x="1308" y="2800"/>
                </a:lnTo>
                <a:lnTo>
                  <a:pt x="1314" y="2799"/>
                </a:lnTo>
                <a:lnTo>
                  <a:pt x="1320" y="2799"/>
                </a:lnTo>
                <a:lnTo>
                  <a:pt x="1332" y="2797"/>
                </a:lnTo>
                <a:lnTo>
                  <a:pt x="1344" y="2798"/>
                </a:lnTo>
                <a:lnTo>
                  <a:pt x="1361" y="2800"/>
                </a:lnTo>
                <a:lnTo>
                  <a:pt x="1365" y="2801"/>
                </a:lnTo>
                <a:lnTo>
                  <a:pt x="1367" y="2803"/>
                </a:lnTo>
                <a:lnTo>
                  <a:pt x="1374" y="2810"/>
                </a:lnTo>
                <a:lnTo>
                  <a:pt x="1375" y="2812"/>
                </a:lnTo>
                <a:lnTo>
                  <a:pt x="1379" y="2813"/>
                </a:lnTo>
                <a:lnTo>
                  <a:pt x="1384" y="2815"/>
                </a:lnTo>
                <a:lnTo>
                  <a:pt x="1386" y="2815"/>
                </a:lnTo>
                <a:lnTo>
                  <a:pt x="1388" y="2814"/>
                </a:lnTo>
                <a:lnTo>
                  <a:pt x="1389" y="2813"/>
                </a:lnTo>
                <a:lnTo>
                  <a:pt x="1392" y="2810"/>
                </a:lnTo>
                <a:lnTo>
                  <a:pt x="1393" y="2805"/>
                </a:lnTo>
                <a:lnTo>
                  <a:pt x="1398" y="2787"/>
                </a:lnTo>
                <a:lnTo>
                  <a:pt x="1399" y="2786"/>
                </a:lnTo>
                <a:lnTo>
                  <a:pt x="1400" y="2784"/>
                </a:lnTo>
                <a:lnTo>
                  <a:pt x="1402" y="2783"/>
                </a:lnTo>
                <a:lnTo>
                  <a:pt x="1406" y="2782"/>
                </a:lnTo>
                <a:lnTo>
                  <a:pt x="1408" y="2782"/>
                </a:lnTo>
                <a:lnTo>
                  <a:pt x="1410" y="2782"/>
                </a:lnTo>
                <a:lnTo>
                  <a:pt x="1415" y="2784"/>
                </a:lnTo>
                <a:lnTo>
                  <a:pt x="1435" y="2787"/>
                </a:lnTo>
                <a:lnTo>
                  <a:pt x="1442" y="2787"/>
                </a:lnTo>
                <a:lnTo>
                  <a:pt x="1442" y="2787"/>
                </a:lnTo>
                <a:lnTo>
                  <a:pt x="1443" y="2786"/>
                </a:lnTo>
                <a:lnTo>
                  <a:pt x="1444" y="2785"/>
                </a:lnTo>
                <a:lnTo>
                  <a:pt x="1444" y="2783"/>
                </a:lnTo>
                <a:lnTo>
                  <a:pt x="1445" y="2778"/>
                </a:lnTo>
                <a:lnTo>
                  <a:pt x="1446" y="2776"/>
                </a:lnTo>
                <a:lnTo>
                  <a:pt x="1449" y="2773"/>
                </a:lnTo>
                <a:lnTo>
                  <a:pt x="1452" y="2769"/>
                </a:lnTo>
                <a:lnTo>
                  <a:pt x="1460" y="2755"/>
                </a:lnTo>
                <a:lnTo>
                  <a:pt x="1465" y="2750"/>
                </a:lnTo>
                <a:lnTo>
                  <a:pt x="1467" y="2747"/>
                </a:lnTo>
                <a:lnTo>
                  <a:pt x="1469" y="2746"/>
                </a:lnTo>
                <a:lnTo>
                  <a:pt x="1471" y="2744"/>
                </a:lnTo>
                <a:lnTo>
                  <a:pt x="1484" y="2741"/>
                </a:lnTo>
                <a:lnTo>
                  <a:pt x="1487" y="2739"/>
                </a:lnTo>
                <a:lnTo>
                  <a:pt x="1491" y="2737"/>
                </a:lnTo>
                <a:lnTo>
                  <a:pt x="1492" y="2736"/>
                </a:lnTo>
                <a:lnTo>
                  <a:pt x="1493" y="2735"/>
                </a:lnTo>
                <a:lnTo>
                  <a:pt x="1494" y="2734"/>
                </a:lnTo>
                <a:lnTo>
                  <a:pt x="1495" y="2732"/>
                </a:lnTo>
                <a:lnTo>
                  <a:pt x="1498" y="2723"/>
                </a:lnTo>
                <a:lnTo>
                  <a:pt x="1500" y="2720"/>
                </a:lnTo>
                <a:lnTo>
                  <a:pt x="1504" y="2715"/>
                </a:lnTo>
                <a:lnTo>
                  <a:pt x="1507" y="2712"/>
                </a:lnTo>
                <a:lnTo>
                  <a:pt x="1512" y="2709"/>
                </a:lnTo>
                <a:lnTo>
                  <a:pt x="1515" y="2708"/>
                </a:lnTo>
                <a:lnTo>
                  <a:pt x="1518" y="2708"/>
                </a:lnTo>
                <a:lnTo>
                  <a:pt x="1520" y="2708"/>
                </a:lnTo>
                <a:lnTo>
                  <a:pt x="1526" y="2711"/>
                </a:lnTo>
                <a:lnTo>
                  <a:pt x="1530" y="2712"/>
                </a:lnTo>
                <a:lnTo>
                  <a:pt x="1534" y="2712"/>
                </a:lnTo>
                <a:lnTo>
                  <a:pt x="1580" y="2702"/>
                </a:lnTo>
                <a:lnTo>
                  <a:pt x="1585" y="2700"/>
                </a:lnTo>
                <a:lnTo>
                  <a:pt x="1594" y="2697"/>
                </a:lnTo>
                <a:lnTo>
                  <a:pt x="1598" y="2694"/>
                </a:lnTo>
                <a:lnTo>
                  <a:pt x="1601" y="2692"/>
                </a:lnTo>
                <a:lnTo>
                  <a:pt x="1613" y="2677"/>
                </a:lnTo>
                <a:lnTo>
                  <a:pt x="1617" y="2672"/>
                </a:lnTo>
                <a:lnTo>
                  <a:pt x="1618" y="2670"/>
                </a:lnTo>
                <a:lnTo>
                  <a:pt x="1620" y="2669"/>
                </a:lnTo>
                <a:lnTo>
                  <a:pt x="1625" y="2666"/>
                </a:lnTo>
                <a:lnTo>
                  <a:pt x="1628" y="2666"/>
                </a:lnTo>
                <a:lnTo>
                  <a:pt x="1630" y="2667"/>
                </a:lnTo>
                <a:lnTo>
                  <a:pt x="1633" y="2671"/>
                </a:lnTo>
                <a:lnTo>
                  <a:pt x="1636" y="2672"/>
                </a:lnTo>
                <a:lnTo>
                  <a:pt x="1637" y="2671"/>
                </a:lnTo>
                <a:lnTo>
                  <a:pt x="1642" y="2669"/>
                </a:lnTo>
                <a:lnTo>
                  <a:pt x="1646" y="2666"/>
                </a:lnTo>
                <a:lnTo>
                  <a:pt x="1648" y="2666"/>
                </a:lnTo>
                <a:lnTo>
                  <a:pt x="1650" y="2667"/>
                </a:lnTo>
                <a:lnTo>
                  <a:pt x="1654" y="2670"/>
                </a:lnTo>
                <a:lnTo>
                  <a:pt x="1656" y="2671"/>
                </a:lnTo>
                <a:lnTo>
                  <a:pt x="1658" y="2672"/>
                </a:lnTo>
                <a:lnTo>
                  <a:pt x="1663" y="2672"/>
                </a:lnTo>
                <a:lnTo>
                  <a:pt x="1665" y="2672"/>
                </a:lnTo>
                <a:lnTo>
                  <a:pt x="1668" y="2671"/>
                </a:lnTo>
                <a:lnTo>
                  <a:pt x="1669" y="2670"/>
                </a:lnTo>
                <a:lnTo>
                  <a:pt x="1671" y="2667"/>
                </a:lnTo>
                <a:lnTo>
                  <a:pt x="1675" y="2667"/>
                </a:lnTo>
                <a:lnTo>
                  <a:pt x="1677" y="2667"/>
                </a:lnTo>
                <a:lnTo>
                  <a:pt x="1682" y="2669"/>
                </a:lnTo>
                <a:lnTo>
                  <a:pt x="1683" y="2670"/>
                </a:lnTo>
                <a:lnTo>
                  <a:pt x="1685" y="2671"/>
                </a:lnTo>
                <a:lnTo>
                  <a:pt x="1686" y="2672"/>
                </a:lnTo>
                <a:lnTo>
                  <a:pt x="1688" y="2673"/>
                </a:lnTo>
                <a:lnTo>
                  <a:pt x="1689" y="2676"/>
                </a:lnTo>
                <a:lnTo>
                  <a:pt x="1691" y="2681"/>
                </a:lnTo>
                <a:lnTo>
                  <a:pt x="1693" y="2684"/>
                </a:lnTo>
                <a:lnTo>
                  <a:pt x="1696" y="2685"/>
                </a:lnTo>
                <a:lnTo>
                  <a:pt x="1699" y="2686"/>
                </a:lnTo>
                <a:lnTo>
                  <a:pt x="1703" y="2686"/>
                </a:lnTo>
                <a:lnTo>
                  <a:pt x="1705" y="2685"/>
                </a:lnTo>
                <a:lnTo>
                  <a:pt x="1707" y="2683"/>
                </a:lnTo>
                <a:lnTo>
                  <a:pt x="1711" y="2679"/>
                </a:lnTo>
                <a:lnTo>
                  <a:pt x="1714" y="2676"/>
                </a:lnTo>
                <a:lnTo>
                  <a:pt x="1722" y="2657"/>
                </a:lnTo>
                <a:lnTo>
                  <a:pt x="1724" y="2656"/>
                </a:lnTo>
                <a:lnTo>
                  <a:pt x="1725" y="2653"/>
                </a:lnTo>
                <a:lnTo>
                  <a:pt x="1727" y="2652"/>
                </a:lnTo>
                <a:lnTo>
                  <a:pt x="1729" y="2651"/>
                </a:lnTo>
                <a:lnTo>
                  <a:pt x="1747" y="2644"/>
                </a:lnTo>
                <a:lnTo>
                  <a:pt x="1749" y="2643"/>
                </a:lnTo>
                <a:lnTo>
                  <a:pt x="1750" y="2641"/>
                </a:lnTo>
                <a:lnTo>
                  <a:pt x="1752" y="2639"/>
                </a:lnTo>
                <a:lnTo>
                  <a:pt x="1753" y="2637"/>
                </a:lnTo>
                <a:lnTo>
                  <a:pt x="1753" y="2635"/>
                </a:lnTo>
                <a:lnTo>
                  <a:pt x="1753" y="2630"/>
                </a:lnTo>
                <a:lnTo>
                  <a:pt x="1752" y="2623"/>
                </a:lnTo>
                <a:lnTo>
                  <a:pt x="1750" y="2602"/>
                </a:lnTo>
                <a:lnTo>
                  <a:pt x="1747" y="2581"/>
                </a:lnTo>
                <a:lnTo>
                  <a:pt x="1747" y="2580"/>
                </a:lnTo>
                <a:lnTo>
                  <a:pt x="1747" y="2579"/>
                </a:lnTo>
                <a:lnTo>
                  <a:pt x="1748" y="2578"/>
                </a:lnTo>
                <a:lnTo>
                  <a:pt x="1749" y="2575"/>
                </a:lnTo>
                <a:lnTo>
                  <a:pt x="1752" y="2572"/>
                </a:lnTo>
                <a:lnTo>
                  <a:pt x="1755" y="2571"/>
                </a:lnTo>
                <a:lnTo>
                  <a:pt x="1761" y="2571"/>
                </a:lnTo>
                <a:lnTo>
                  <a:pt x="1764" y="2570"/>
                </a:lnTo>
                <a:lnTo>
                  <a:pt x="1778" y="2571"/>
                </a:lnTo>
                <a:lnTo>
                  <a:pt x="1783" y="2571"/>
                </a:lnTo>
                <a:lnTo>
                  <a:pt x="1798" y="2565"/>
                </a:lnTo>
                <a:lnTo>
                  <a:pt x="1802" y="2565"/>
                </a:lnTo>
                <a:lnTo>
                  <a:pt x="1804" y="2565"/>
                </a:lnTo>
                <a:lnTo>
                  <a:pt x="1806" y="2565"/>
                </a:lnTo>
                <a:lnTo>
                  <a:pt x="1809" y="2566"/>
                </a:lnTo>
                <a:lnTo>
                  <a:pt x="1811" y="2566"/>
                </a:lnTo>
                <a:lnTo>
                  <a:pt x="1813" y="2567"/>
                </a:lnTo>
                <a:lnTo>
                  <a:pt x="1817" y="2568"/>
                </a:lnTo>
                <a:lnTo>
                  <a:pt x="1823" y="2568"/>
                </a:lnTo>
                <a:lnTo>
                  <a:pt x="1825" y="2568"/>
                </a:lnTo>
                <a:lnTo>
                  <a:pt x="1827" y="2567"/>
                </a:lnTo>
                <a:lnTo>
                  <a:pt x="1830" y="2566"/>
                </a:lnTo>
                <a:lnTo>
                  <a:pt x="1833" y="2561"/>
                </a:lnTo>
                <a:lnTo>
                  <a:pt x="1837" y="2559"/>
                </a:lnTo>
                <a:lnTo>
                  <a:pt x="1849" y="2553"/>
                </a:lnTo>
                <a:lnTo>
                  <a:pt x="1849" y="2552"/>
                </a:lnTo>
                <a:lnTo>
                  <a:pt x="1851" y="2551"/>
                </a:lnTo>
                <a:lnTo>
                  <a:pt x="1853" y="2547"/>
                </a:lnTo>
                <a:lnTo>
                  <a:pt x="1860" y="2528"/>
                </a:lnTo>
                <a:lnTo>
                  <a:pt x="1861" y="2524"/>
                </a:lnTo>
                <a:lnTo>
                  <a:pt x="1876" y="2510"/>
                </a:lnTo>
                <a:lnTo>
                  <a:pt x="1877" y="2508"/>
                </a:lnTo>
                <a:lnTo>
                  <a:pt x="1881" y="2503"/>
                </a:lnTo>
                <a:lnTo>
                  <a:pt x="1883" y="2500"/>
                </a:lnTo>
                <a:lnTo>
                  <a:pt x="1888" y="2495"/>
                </a:lnTo>
                <a:lnTo>
                  <a:pt x="1889" y="2494"/>
                </a:lnTo>
                <a:lnTo>
                  <a:pt x="1890" y="2490"/>
                </a:lnTo>
                <a:lnTo>
                  <a:pt x="1896" y="2472"/>
                </a:lnTo>
                <a:lnTo>
                  <a:pt x="1902" y="2460"/>
                </a:lnTo>
                <a:lnTo>
                  <a:pt x="1939" y="2445"/>
                </a:lnTo>
                <a:lnTo>
                  <a:pt x="1968" y="2429"/>
                </a:lnTo>
                <a:lnTo>
                  <a:pt x="1971" y="2426"/>
                </a:lnTo>
                <a:lnTo>
                  <a:pt x="1973" y="2424"/>
                </a:lnTo>
                <a:lnTo>
                  <a:pt x="1975" y="2419"/>
                </a:lnTo>
                <a:lnTo>
                  <a:pt x="1979" y="2413"/>
                </a:lnTo>
                <a:lnTo>
                  <a:pt x="1982" y="2405"/>
                </a:lnTo>
                <a:lnTo>
                  <a:pt x="1983" y="2402"/>
                </a:lnTo>
                <a:lnTo>
                  <a:pt x="1986" y="2399"/>
                </a:lnTo>
                <a:lnTo>
                  <a:pt x="1989" y="2392"/>
                </a:lnTo>
                <a:lnTo>
                  <a:pt x="1991" y="2391"/>
                </a:lnTo>
                <a:lnTo>
                  <a:pt x="1995" y="2390"/>
                </a:lnTo>
                <a:lnTo>
                  <a:pt x="2003" y="2388"/>
                </a:lnTo>
                <a:lnTo>
                  <a:pt x="2014" y="2387"/>
                </a:lnTo>
                <a:lnTo>
                  <a:pt x="2016" y="2385"/>
                </a:lnTo>
                <a:lnTo>
                  <a:pt x="2018" y="2384"/>
                </a:lnTo>
                <a:lnTo>
                  <a:pt x="2022" y="2383"/>
                </a:lnTo>
                <a:lnTo>
                  <a:pt x="2024" y="2378"/>
                </a:lnTo>
                <a:lnTo>
                  <a:pt x="2026" y="2376"/>
                </a:lnTo>
                <a:lnTo>
                  <a:pt x="2026" y="2374"/>
                </a:lnTo>
                <a:lnTo>
                  <a:pt x="2028" y="2368"/>
                </a:lnTo>
                <a:lnTo>
                  <a:pt x="2029" y="2364"/>
                </a:lnTo>
                <a:lnTo>
                  <a:pt x="2031" y="2361"/>
                </a:lnTo>
                <a:lnTo>
                  <a:pt x="2038" y="2355"/>
                </a:lnTo>
                <a:lnTo>
                  <a:pt x="2040" y="2352"/>
                </a:lnTo>
                <a:lnTo>
                  <a:pt x="2042" y="2348"/>
                </a:lnTo>
                <a:lnTo>
                  <a:pt x="2043" y="2343"/>
                </a:lnTo>
                <a:lnTo>
                  <a:pt x="2045" y="2341"/>
                </a:lnTo>
                <a:lnTo>
                  <a:pt x="2049" y="2340"/>
                </a:lnTo>
                <a:lnTo>
                  <a:pt x="2056" y="2338"/>
                </a:lnTo>
                <a:lnTo>
                  <a:pt x="2059" y="2338"/>
                </a:lnTo>
                <a:lnTo>
                  <a:pt x="2063" y="2338"/>
                </a:lnTo>
                <a:lnTo>
                  <a:pt x="2080" y="2341"/>
                </a:lnTo>
                <a:lnTo>
                  <a:pt x="2082" y="2343"/>
                </a:lnTo>
                <a:lnTo>
                  <a:pt x="2086" y="2345"/>
                </a:lnTo>
                <a:lnTo>
                  <a:pt x="2087" y="2345"/>
                </a:lnTo>
                <a:lnTo>
                  <a:pt x="2089" y="2345"/>
                </a:lnTo>
                <a:lnTo>
                  <a:pt x="2093" y="2341"/>
                </a:lnTo>
                <a:lnTo>
                  <a:pt x="2096" y="2335"/>
                </a:lnTo>
                <a:lnTo>
                  <a:pt x="2097" y="2332"/>
                </a:lnTo>
                <a:lnTo>
                  <a:pt x="2099" y="2328"/>
                </a:lnTo>
                <a:lnTo>
                  <a:pt x="2099" y="2324"/>
                </a:lnTo>
                <a:lnTo>
                  <a:pt x="2101" y="2312"/>
                </a:lnTo>
                <a:lnTo>
                  <a:pt x="2102" y="2310"/>
                </a:lnTo>
                <a:lnTo>
                  <a:pt x="2104" y="2308"/>
                </a:lnTo>
                <a:lnTo>
                  <a:pt x="2108" y="2308"/>
                </a:lnTo>
                <a:lnTo>
                  <a:pt x="2110" y="2308"/>
                </a:lnTo>
                <a:lnTo>
                  <a:pt x="2113" y="2310"/>
                </a:lnTo>
                <a:lnTo>
                  <a:pt x="2120" y="2314"/>
                </a:lnTo>
                <a:lnTo>
                  <a:pt x="2121" y="2315"/>
                </a:lnTo>
                <a:lnTo>
                  <a:pt x="2123" y="2315"/>
                </a:lnTo>
                <a:lnTo>
                  <a:pt x="2125" y="2315"/>
                </a:lnTo>
                <a:lnTo>
                  <a:pt x="2128" y="2313"/>
                </a:lnTo>
                <a:lnTo>
                  <a:pt x="2130" y="2307"/>
                </a:lnTo>
                <a:lnTo>
                  <a:pt x="2132" y="2301"/>
                </a:lnTo>
                <a:lnTo>
                  <a:pt x="2132" y="2299"/>
                </a:lnTo>
                <a:lnTo>
                  <a:pt x="2137" y="2296"/>
                </a:lnTo>
                <a:lnTo>
                  <a:pt x="2149" y="2289"/>
                </a:lnTo>
                <a:lnTo>
                  <a:pt x="2155" y="2276"/>
                </a:lnTo>
                <a:lnTo>
                  <a:pt x="2156" y="2272"/>
                </a:lnTo>
                <a:lnTo>
                  <a:pt x="2157" y="2269"/>
                </a:lnTo>
                <a:lnTo>
                  <a:pt x="2159" y="2267"/>
                </a:lnTo>
                <a:lnTo>
                  <a:pt x="2185" y="2251"/>
                </a:lnTo>
                <a:lnTo>
                  <a:pt x="2187" y="2249"/>
                </a:lnTo>
                <a:lnTo>
                  <a:pt x="2194" y="2241"/>
                </a:lnTo>
                <a:lnTo>
                  <a:pt x="2202" y="2234"/>
                </a:lnTo>
                <a:lnTo>
                  <a:pt x="2212" y="2223"/>
                </a:lnTo>
                <a:lnTo>
                  <a:pt x="2215" y="2221"/>
                </a:lnTo>
                <a:lnTo>
                  <a:pt x="2217" y="2221"/>
                </a:lnTo>
                <a:lnTo>
                  <a:pt x="2220" y="2220"/>
                </a:lnTo>
                <a:lnTo>
                  <a:pt x="2221" y="2220"/>
                </a:lnTo>
                <a:lnTo>
                  <a:pt x="2223" y="2218"/>
                </a:lnTo>
                <a:lnTo>
                  <a:pt x="2224" y="2216"/>
                </a:lnTo>
                <a:lnTo>
                  <a:pt x="2227" y="2213"/>
                </a:lnTo>
                <a:lnTo>
                  <a:pt x="2230" y="2208"/>
                </a:lnTo>
                <a:lnTo>
                  <a:pt x="2243" y="2178"/>
                </a:lnTo>
                <a:lnTo>
                  <a:pt x="2245" y="2163"/>
                </a:lnTo>
                <a:lnTo>
                  <a:pt x="2249" y="2125"/>
                </a:lnTo>
                <a:lnTo>
                  <a:pt x="2245" y="2102"/>
                </a:lnTo>
                <a:lnTo>
                  <a:pt x="2243" y="2096"/>
                </a:lnTo>
                <a:lnTo>
                  <a:pt x="2240" y="2093"/>
                </a:lnTo>
                <a:lnTo>
                  <a:pt x="2231" y="2086"/>
                </a:lnTo>
                <a:lnTo>
                  <a:pt x="2224" y="2082"/>
                </a:lnTo>
                <a:lnTo>
                  <a:pt x="2201" y="2072"/>
                </a:lnTo>
                <a:lnTo>
                  <a:pt x="2198" y="2070"/>
                </a:lnTo>
                <a:lnTo>
                  <a:pt x="2195" y="2066"/>
                </a:lnTo>
                <a:lnTo>
                  <a:pt x="2195" y="2063"/>
                </a:lnTo>
                <a:lnTo>
                  <a:pt x="2196" y="2058"/>
                </a:lnTo>
                <a:lnTo>
                  <a:pt x="2201" y="2049"/>
                </a:lnTo>
                <a:lnTo>
                  <a:pt x="2206" y="2039"/>
                </a:lnTo>
                <a:lnTo>
                  <a:pt x="2208" y="2038"/>
                </a:lnTo>
                <a:lnTo>
                  <a:pt x="2210" y="2035"/>
                </a:lnTo>
                <a:lnTo>
                  <a:pt x="2210" y="2032"/>
                </a:lnTo>
                <a:lnTo>
                  <a:pt x="2212" y="2029"/>
                </a:lnTo>
                <a:lnTo>
                  <a:pt x="2212" y="2018"/>
                </a:lnTo>
                <a:lnTo>
                  <a:pt x="2212" y="2016"/>
                </a:lnTo>
                <a:lnTo>
                  <a:pt x="2209" y="2007"/>
                </a:lnTo>
                <a:lnTo>
                  <a:pt x="2208" y="2004"/>
                </a:lnTo>
                <a:lnTo>
                  <a:pt x="2200" y="1994"/>
                </a:lnTo>
                <a:lnTo>
                  <a:pt x="2184" y="1964"/>
                </a:lnTo>
                <a:lnTo>
                  <a:pt x="2182" y="1962"/>
                </a:lnTo>
                <a:lnTo>
                  <a:pt x="2181" y="1953"/>
                </a:lnTo>
                <a:lnTo>
                  <a:pt x="2181" y="1950"/>
                </a:lnTo>
                <a:lnTo>
                  <a:pt x="2182" y="1930"/>
                </a:lnTo>
                <a:lnTo>
                  <a:pt x="2184" y="1927"/>
                </a:lnTo>
                <a:lnTo>
                  <a:pt x="2185" y="1926"/>
                </a:lnTo>
                <a:lnTo>
                  <a:pt x="2185" y="1925"/>
                </a:lnTo>
                <a:lnTo>
                  <a:pt x="2186" y="1924"/>
                </a:lnTo>
                <a:lnTo>
                  <a:pt x="2188" y="1922"/>
                </a:lnTo>
                <a:lnTo>
                  <a:pt x="2198" y="1918"/>
                </a:lnTo>
                <a:lnTo>
                  <a:pt x="2200" y="1917"/>
                </a:lnTo>
                <a:lnTo>
                  <a:pt x="2245" y="1913"/>
                </a:lnTo>
                <a:lnTo>
                  <a:pt x="2248" y="1887"/>
                </a:lnTo>
                <a:lnTo>
                  <a:pt x="2248" y="1882"/>
                </a:lnTo>
                <a:lnTo>
                  <a:pt x="2245" y="1876"/>
                </a:lnTo>
                <a:lnTo>
                  <a:pt x="2243" y="1873"/>
                </a:lnTo>
                <a:lnTo>
                  <a:pt x="2238" y="1868"/>
                </a:lnTo>
                <a:lnTo>
                  <a:pt x="2235" y="1861"/>
                </a:lnTo>
                <a:lnTo>
                  <a:pt x="2229" y="1847"/>
                </a:lnTo>
                <a:lnTo>
                  <a:pt x="2228" y="1839"/>
                </a:lnTo>
                <a:lnTo>
                  <a:pt x="2228" y="1832"/>
                </a:lnTo>
                <a:lnTo>
                  <a:pt x="2257" y="1754"/>
                </a:lnTo>
                <a:lnTo>
                  <a:pt x="2258" y="1750"/>
                </a:lnTo>
                <a:lnTo>
                  <a:pt x="2286" y="1712"/>
                </a:lnTo>
                <a:lnTo>
                  <a:pt x="2290" y="1708"/>
                </a:lnTo>
                <a:lnTo>
                  <a:pt x="2295" y="1692"/>
                </a:lnTo>
                <a:lnTo>
                  <a:pt x="2297" y="1685"/>
                </a:lnTo>
                <a:lnTo>
                  <a:pt x="2297" y="1680"/>
                </a:lnTo>
                <a:lnTo>
                  <a:pt x="2297" y="167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
          <p:cNvSpPr>
            <a:spLocks noEditPoints="1"/>
          </p:cNvSpPr>
          <p:nvPr/>
        </p:nvSpPr>
        <p:spPr bwMode="auto">
          <a:xfrm>
            <a:off x="15350479" y="3549738"/>
            <a:ext cx="1433513" cy="487362"/>
          </a:xfrm>
          <a:custGeom>
            <a:avLst/>
            <a:gdLst>
              <a:gd name="T0" fmla="*/ 2702 w 2709"/>
              <a:gd name="T1" fmla="*/ 194 h 920"/>
              <a:gd name="T2" fmla="*/ 2682 w 2709"/>
              <a:gd name="T3" fmla="*/ 184 h 920"/>
              <a:gd name="T4" fmla="*/ 2703 w 2709"/>
              <a:gd name="T5" fmla="*/ 159 h 920"/>
              <a:gd name="T6" fmla="*/ 2611 w 2709"/>
              <a:gd name="T7" fmla="*/ 64 h 920"/>
              <a:gd name="T8" fmla="*/ 2463 w 2709"/>
              <a:gd name="T9" fmla="*/ 82 h 920"/>
              <a:gd name="T10" fmla="*/ 2350 w 2709"/>
              <a:gd name="T11" fmla="*/ 183 h 920"/>
              <a:gd name="T12" fmla="*/ 2266 w 2709"/>
              <a:gd name="T13" fmla="*/ 189 h 920"/>
              <a:gd name="T14" fmla="*/ 2265 w 2709"/>
              <a:gd name="T15" fmla="*/ 223 h 920"/>
              <a:gd name="T16" fmla="*/ 2190 w 2709"/>
              <a:gd name="T17" fmla="*/ 232 h 920"/>
              <a:gd name="T18" fmla="*/ 2146 w 2709"/>
              <a:gd name="T19" fmla="*/ 229 h 920"/>
              <a:gd name="T20" fmla="*/ 2040 w 2709"/>
              <a:gd name="T21" fmla="*/ 230 h 920"/>
              <a:gd name="T22" fmla="*/ 1977 w 2709"/>
              <a:gd name="T23" fmla="*/ 273 h 920"/>
              <a:gd name="T24" fmla="*/ 1955 w 2709"/>
              <a:gd name="T25" fmla="*/ 327 h 920"/>
              <a:gd name="T26" fmla="*/ 1864 w 2709"/>
              <a:gd name="T27" fmla="*/ 397 h 920"/>
              <a:gd name="T28" fmla="*/ 1741 w 2709"/>
              <a:gd name="T29" fmla="*/ 327 h 920"/>
              <a:gd name="T30" fmla="*/ 1704 w 2709"/>
              <a:gd name="T31" fmla="*/ 292 h 920"/>
              <a:gd name="T32" fmla="*/ 1659 w 2709"/>
              <a:gd name="T33" fmla="*/ 295 h 920"/>
              <a:gd name="T34" fmla="*/ 1733 w 2709"/>
              <a:gd name="T35" fmla="*/ 195 h 920"/>
              <a:gd name="T36" fmla="*/ 1764 w 2709"/>
              <a:gd name="T37" fmla="*/ 111 h 920"/>
              <a:gd name="T38" fmla="*/ 1789 w 2709"/>
              <a:gd name="T39" fmla="*/ 49 h 920"/>
              <a:gd name="T40" fmla="*/ 1650 w 2709"/>
              <a:gd name="T41" fmla="*/ 28 h 920"/>
              <a:gd name="T42" fmla="*/ 1593 w 2709"/>
              <a:gd name="T43" fmla="*/ 63 h 920"/>
              <a:gd name="T44" fmla="*/ 1424 w 2709"/>
              <a:gd name="T45" fmla="*/ 189 h 920"/>
              <a:gd name="T46" fmla="*/ 1360 w 2709"/>
              <a:gd name="T47" fmla="*/ 222 h 920"/>
              <a:gd name="T48" fmla="*/ 1324 w 2709"/>
              <a:gd name="T49" fmla="*/ 218 h 920"/>
              <a:gd name="T50" fmla="*/ 1290 w 2709"/>
              <a:gd name="T51" fmla="*/ 239 h 920"/>
              <a:gd name="T52" fmla="*/ 1253 w 2709"/>
              <a:gd name="T53" fmla="*/ 182 h 920"/>
              <a:gd name="T54" fmla="*/ 1174 w 2709"/>
              <a:gd name="T55" fmla="*/ 207 h 920"/>
              <a:gd name="T56" fmla="*/ 1125 w 2709"/>
              <a:gd name="T57" fmla="*/ 168 h 920"/>
              <a:gd name="T58" fmla="*/ 1060 w 2709"/>
              <a:gd name="T59" fmla="*/ 161 h 920"/>
              <a:gd name="T60" fmla="*/ 1001 w 2709"/>
              <a:gd name="T61" fmla="*/ 224 h 920"/>
              <a:gd name="T62" fmla="*/ 924 w 2709"/>
              <a:gd name="T63" fmla="*/ 191 h 920"/>
              <a:gd name="T64" fmla="*/ 763 w 2709"/>
              <a:gd name="T65" fmla="*/ 88 h 920"/>
              <a:gd name="T66" fmla="*/ 298 w 2709"/>
              <a:gd name="T67" fmla="*/ 54 h 920"/>
              <a:gd name="T68" fmla="*/ 306 w 2709"/>
              <a:gd name="T69" fmla="*/ 175 h 920"/>
              <a:gd name="T70" fmla="*/ 319 w 2709"/>
              <a:gd name="T71" fmla="*/ 357 h 920"/>
              <a:gd name="T72" fmla="*/ 221 w 2709"/>
              <a:gd name="T73" fmla="*/ 452 h 920"/>
              <a:gd name="T74" fmla="*/ 157 w 2709"/>
              <a:gd name="T75" fmla="*/ 475 h 920"/>
              <a:gd name="T76" fmla="*/ 89 w 2709"/>
              <a:gd name="T77" fmla="*/ 528 h 920"/>
              <a:gd name="T78" fmla="*/ 53 w 2709"/>
              <a:gd name="T79" fmla="*/ 602 h 920"/>
              <a:gd name="T80" fmla="*/ 147 w 2709"/>
              <a:gd name="T81" fmla="*/ 624 h 920"/>
              <a:gd name="T82" fmla="*/ 187 w 2709"/>
              <a:gd name="T83" fmla="*/ 646 h 920"/>
              <a:gd name="T84" fmla="*/ 211 w 2709"/>
              <a:gd name="T85" fmla="*/ 750 h 920"/>
              <a:gd name="T86" fmla="*/ 276 w 2709"/>
              <a:gd name="T87" fmla="*/ 811 h 920"/>
              <a:gd name="T88" fmla="*/ 264 w 2709"/>
              <a:gd name="T89" fmla="*/ 888 h 920"/>
              <a:gd name="T90" fmla="*/ 391 w 2709"/>
              <a:gd name="T91" fmla="*/ 869 h 920"/>
              <a:gd name="T92" fmla="*/ 509 w 2709"/>
              <a:gd name="T93" fmla="*/ 758 h 920"/>
              <a:gd name="T94" fmla="*/ 667 w 2709"/>
              <a:gd name="T95" fmla="*/ 631 h 920"/>
              <a:gd name="T96" fmla="*/ 883 w 2709"/>
              <a:gd name="T97" fmla="*/ 571 h 920"/>
              <a:gd name="T98" fmla="*/ 1037 w 2709"/>
              <a:gd name="T99" fmla="*/ 620 h 920"/>
              <a:gd name="T100" fmla="*/ 1191 w 2709"/>
              <a:gd name="T101" fmla="*/ 649 h 920"/>
              <a:gd name="T102" fmla="*/ 1270 w 2709"/>
              <a:gd name="T103" fmla="*/ 737 h 920"/>
              <a:gd name="T104" fmla="*/ 1353 w 2709"/>
              <a:gd name="T105" fmla="*/ 794 h 920"/>
              <a:gd name="T106" fmla="*/ 1502 w 2709"/>
              <a:gd name="T107" fmla="*/ 668 h 920"/>
              <a:gd name="T108" fmla="*/ 1601 w 2709"/>
              <a:gd name="T109" fmla="*/ 712 h 920"/>
              <a:gd name="T110" fmla="*/ 1952 w 2709"/>
              <a:gd name="T111" fmla="*/ 834 h 920"/>
              <a:gd name="T112" fmla="*/ 2169 w 2709"/>
              <a:gd name="T113" fmla="*/ 717 h 920"/>
              <a:gd name="T114" fmla="*/ 2300 w 2709"/>
              <a:gd name="T115" fmla="*/ 666 h 920"/>
              <a:gd name="T116" fmla="*/ 2466 w 2709"/>
              <a:gd name="T117" fmla="*/ 668 h 920"/>
              <a:gd name="T118" fmla="*/ 2648 w 2709"/>
              <a:gd name="T119" fmla="*/ 454 h 920"/>
              <a:gd name="T120" fmla="*/ 2667 w 2709"/>
              <a:gd name="T121" fmla="*/ 324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9" h="920">
                <a:moveTo>
                  <a:pt x="2696" y="176"/>
                </a:moveTo>
                <a:lnTo>
                  <a:pt x="2691" y="176"/>
                </a:lnTo>
                <a:lnTo>
                  <a:pt x="2689" y="177"/>
                </a:lnTo>
                <a:lnTo>
                  <a:pt x="2688" y="180"/>
                </a:lnTo>
                <a:lnTo>
                  <a:pt x="2686" y="184"/>
                </a:lnTo>
                <a:lnTo>
                  <a:pt x="2685" y="189"/>
                </a:lnTo>
                <a:lnTo>
                  <a:pt x="2682" y="196"/>
                </a:lnTo>
                <a:lnTo>
                  <a:pt x="2677" y="201"/>
                </a:lnTo>
                <a:lnTo>
                  <a:pt x="2676" y="205"/>
                </a:lnTo>
                <a:lnTo>
                  <a:pt x="2676" y="215"/>
                </a:lnTo>
                <a:lnTo>
                  <a:pt x="2676" y="221"/>
                </a:lnTo>
                <a:lnTo>
                  <a:pt x="2681" y="223"/>
                </a:lnTo>
                <a:lnTo>
                  <a:pt x="2686" y="225"/>
                </a:lnTo>
                <a:lnTo>
                  <a:pt x="2692" y="225"/>
                </a:lnTo>
                <a:lnTo>
                  <a:pt x="2695" y="224"/>
                </a:lnTo>
                <a:lnTo>
                  <a:pt x="2696" y="218"/>
                </a:lnTo>
                <a:lnTo>
                  <a:pt x="2697" y="210"/>
                </a:lnTo>
                <a:lnTo>
                  <a:pt x="2699" y="205"/>
                </a:lnTo>
                <a:lnTo>
                  <a:pt x="2702" y="198"/>
                </a:lnTo>
                <a:lnTo>
                  <a:pt x="2702" y="194"/>
                </a:lnTo>
                <a:lnTo>
                  <a:pt x="2699" y="188"/>
                </a:lnTo>
                <a:lnTo>
                  <a:pt x="2697" y="183"/>
                </a:lnTo>
                <a:lnTo>
                  <a:pt x="2698" y="180"/>
                </a:lnTo>
                <a:lnTo>
                  <a:pt x="2696" y="176"/>
                </a:lnTo>
                <a:close/>
                <a:moveTo>
                  <a:pt x="2706" y="264"/>
                </a:moveTo>
                <a:lnTo>
                  <a:pt x="2703" y="258"/>
                </a:lnTo>
                <a:lnTo>
                  <a:pt x="2699" y="249"/>
                </a:lnTo>
                <a:lnTo>
                  <a:pt x="2697" y="243"/>
                </a:lnTo>
                <a:lnTo>
                  <a:pt x="2691" y="254"/>
                </a:lnTo>
                <a:lnTo>
                  <a:pt x="2692" y="239"/>
                </a:lnTo>
                <a:lnTo>
                  <a:pt x="2691" y="233"/>
                </a:lnTo>
                <a:lnTo>
                  <a:pt x="2691" y="229"/>
                </a:lnTo>
                <a:lnTo>
                  <a:pt x="2676" y="226"/>
                </a:lnTo>
                <a:lnTo>
                  <a:pt x="2672" y="222"/>
                </a:lnTo>
                <a:lnTo>
                  <a:pt x="2672" y="204"/>
                </a:lnTo>
                <a:lnTo>
                  <a:pt x="2676" y="197"/>
                </a:lnTo>
                <a:lnTo>
                  <a:pt x="2679" y="193"/>
                </a:lnTo>
                <a:lnTo>
                  <a:pt x="2682" y="189"/>
                </a:lnTo>
                <a:lnTo>
                  <a:pt x="2683" y="186"/>
                </a:lnTo>
                <a:lnTo>
                  <a:pt x="2682" y="184"/>
                </a:lnTo>
                <a:lnTo>
                  <a:pt x="2678" y="184"/>
                </a:lnTo>
                <a:lnTo>
                  <a:pt x="2675" y="188"/>
                </a:lnTo>
                <a:lnTo>
                  <a:pt x="2667" y="193"/>
                </a:lnTo>
                <a:lnTo>
                  <a:pt x="2669" y="186"/>
                </a:lnTo>
                <a:lnTo>
                  <a:pt x="2675" y="181"/>
                </a:lnTo>
                <a:lnTo>
                  <a:pt x="2678" y="180"/>
                </a:lnTo>
                <a:lnTo>
                  <a:pt x="2684" y="180"/>
                </a:lnTo>
                <a:lnTo>
                  <a:pt x="2685" y="173"/>
                </a:lnTo>
                <a:lnTo>
                  <a:pt x="2679" y="152"/>
                </a:lnTo>
                <a:lnTo>
                  <a:pt x="2681" y="144"/>
                </a:lnTo>
                <a:lnTo>
                  <a:pt x="2683" y="151"/>
                </a:lnTo>
                <a:lnTo>
                  <a:pt x="2691" y="167"/>
                </a:lnTo>
                <a:lnTo>
                  <a:pt x="2692" y="160"/>
                </a:lnTo>
                <a:lnTo>
                  <a:pt x="2692" y="158"/>
                </a:lnTo>
                <a:lnTo>
                  <a:pt x="2695" y="155"/>
                </a:lnTo>
                <a:lnTo>
                  <a:pt x="2695" y="160"/>
                </a:lnTo>
                <a:lnTo>
                  <a:pt x="2696" y="165"/>
                </a:lnTo>
                <a:lnTo>
                  <a:pt x="2696" y="169"/>
                </a:lnTo>
                <a:lnTo>
                  <a:pt x="2698" y="170"/>
                </a:lnTo>
                <a:lnTo>
                  <a:pt x="2703" y="159"/>
                </a:lnTo>
                <a:lnTo>
                  <a:pt x="2705" y="153"/>
                </a:lnTo>
                <a:lnTo>
                  <a:pt x="2709" y="146"/>
                </a:lnTo>
                <a:lnTo>
                  <a:pt x="2707" y="142"/>
                </a:lnTo>
                <a:lnTo>
                  <a:pt x="2702" y="137"/>
                </a:lnTo>
                <a:lnTo>
                  <a:pt x="2698" y="130"/>
                </a:lnTo>
                <a:lnTo>
                  <a:pt x="2696" y="121"/>
                </a:lnTo>
                <a:lnTo>
                  <a:pt x="2684" y="118"/>
                </a:lnTo>
                <a:lnTo>
                  <a:pt x="2657" y="118"/>
                </a:lnTo>
                <a:lnTo>
                  <a:pt x="2664" y="114"/>
                </a:lnTo>
                <a:lnTo>
                  <a:pt x="2670" y="113"/>
                </a:lnTo>
                <a:lnTo>
                  <a:pt x="2672" y="113"/>
                </a:lnTo>
                <a:lnTo>
                  <a:pt x="2660" y="106"/>
                </a:lnTo>
                <a:lnTo>
                  <a:pt x="2638" y="99"/>
                </a:lnTo>
                <a:lnTo>
                  <a:pt x="2634" y="98"/>
                </a:lnTo>
                <a:lnTo>
                  <a:pt x="2634" y="97"/>
                </a:lnTo>
                <a:lnTo>
                  <a:pt x="2633" y="95"/>
                </a:lnTo>
                <a:lnTo>
                  <a:pt x="2633" y="91"/>
                </a:lnTo>
                <a:lnTo>
                  <a:pt x="2633" y="90"/>
                </a:lnTo>
                <a:lnTo>
                  <a:pt x="2628" y="81"/>
                </a:lnTo>
                <a:lnTo>
                  <a:pt x="2611" y="64"/>
                </a:lnTo>
                <a:lnTo>
                  <a:pt x="2601" y="57"/>
                </a:lnTo>
                <a:lnTo>
                  <a:pt x="2593" y="54"/>
                </a:lnTo>
                <a:lnTo>
                  <a:pt x="2584" y="53"/>
                </a:lnTo>
                <a:lnTo>
                  <a:pt x="2582" y="52"/>
                </a:lnTo>
                <a:lnTo>
                  <a:pt x="2579" y="53"/>
                </a:lnTo>
                <a:lnTo>
                  <a:pt x="2570" y="55"/>
                </a:lnTo>
                <a:lnTo>
                  <a:pt x="2564" y="55"/>
                </a:lnTo>
                <a:lnTo>
                  <a:pt x="2532" y="47"/>
                </a:lnTo>
                <a:lnTo>
                  <a:pt x="2523" y="46"/>
                </a:lnTo>
                <a:lnTo>
                  <a:pt x="2516" y="46"/>
                </a:lnTo>
                <a:lnTo>
                  <a:pt x="2512" y="47"/>
                </a:lnTo>
                <a:lnTo>
                  <a:pt x="2509" y="48"/>
                </a:lnTo>
                <a:lnTo>
                  <a:pt x="2501" y="52"/>
                </a:lnTo>
                <a:lnTo>
                  <a:pt x="2498" y="54"/>
                </a:lnTo>
                <a:lnTo>
                  <a:pt x="2486" y="64"/>
                </a:lnTo>
                <a:lnTo>
                  <a:pt x="2478" y="75"/>
                </a:lnTo>
                <a:lnTo>
                  <a:pt x="2473" y="78"/>
                </a:lnTo>
                <a:lnTo>
                  <a:pt x="2470" y="81"/>
                </a:lnTo>
                <a:lnTo>
                  <a:pt x="2466" y="82"/>
                </a:lnTo>
                <a:lnTo>
                  <a:pt x="2463" y="82"/>
                </a:lnTo>
                <a:lnTo>
                  <a:pt x="2462" y="81"/>
                </a:lnTo>
                <a:lnTo>
                  <a:pt x="2459" y="80"/>
                </a:lnTo>
                <a:lnTo>
                  <a:pt x="2458" y="78"/>
                </a:lnTo>
                <a:lnTo>
                  <a:pt x="2456" y="77"/>
                </a:lnTo>
                <a:lnTo>
                  <a:pt x="2452" y="76"/>
                </a:lnTo>
                <a:lnTo>
                  <a:pt x="2429" y="75"/>
                </a:lnTo>
                <a:lnTo>
                  <a:pt x="2426" y="76"/>
                </a:lnTo>
                <a:lnTo>
                  <a:pt x="2422" y="77"/>
                </a:lnTo>
                <a:lnTo>
                  <a:pt x="2421" y="78"/>
                </a:lnTo>
                <a:lnTo>
                  <a:pt x="2420" y="82"/>
                </a:lnTo>
                <a:lnTo>
                  <a:pt x="2417" y="89"/>
                </a:lnTo>
                <a:lnTo>
                  <a:pt x="2413" y="112"/>
                </a:lnTo>
                <a:lnTo>
                  <a:pt x="2403" y="149"/>
                </a:lnTo>
                <a:lnTo>
                  <a:pt x="2399" y="159"/>
                </a:lnTo>
                <a:lnTo>
                  <a:pt x="2376" y="167"/>
                </a:lnTo>
                <a:lnTo>
                  <a:pt x="2369" y="172"/>
                </a:lnTo>
                <a:lnTo>
                  <a:pt x="2358" y="180"/>
                </a:lnTo>
                <a:lnTo>
                  <a:pt x="2355" y="182"/>
                </a:lnTo>
                <a:lnTo>
                  <a:pt x="2352" y="183"/>
                </a:lnTo>
                <a:lnTo>
                  <a:pt x="2350" y="183"/>
                </a:lnTo>
                <a:lnTo>
                  <a:pt x="2348" y="183"/>
                </a:lnTo>
                <a:lnTo>
                  <a:pt x="2345" y="183"/>
                </a:lnTo>
                <a:lnTo>
                  <a:pt x="2342" y="181"/>
                </a:lnTo>
                <a:lnTo>
                  <a:pt x="2339" y="181"/>
                </a:lnTo>
                <a:lnTo>
                  <a:pt x="2337" y="181"/>
                </a:lnTo>
                <a:lnTo>
                  <a:pt x="2335" y="181"/>
                </a:lnTo>
                <a:lnTo>
                  <a:pt x="2299" y="195"/>
                </a:lnTo>
                <a:lnTo>
                  <a:pt x="2294" y="196"/>
                </a:lnTo>
                <a:lnTo>
                  <a:pt x="2289" y="197"/>
                </a:lnTo>
                <a:lnTo>
                  <a:pt x="2285" y="198"/>
                </a:lnTo>
                <a:lnTo>
                  <a:pt x="2275" y="202"/>
                </a:lnTo>
                <a:lnTo>
                  <a:pt x="2273" y="202"/>
                </a:lnTo>
                <a:lnTo>
                  <a:pt x="2271" y="202"/>
                </a:lnTo>
                <a:lnTo>
                  <a:pt x="2270" y="201"/>
                </a:lnTo>
                <a:lnTo>
                  <a:pt x="2268" y="198"/>
                </a:lnTo>
                <a:lnTo>
                  <a:pt x="2268" y="196"/>
                </a:lnTo>
                <a:lnTo>
                  <a:pt x="2268" y="195"/>
                </a:lnTo>
                <a:lnTo>
                  <a:pt x="2268" y="193"/>
                </a:lnTo>
                <a:lnTo>
                  <a:pt x="2268" y="190"/>
                </a:lnTo>
                <a:lnTo>
                  <a:pt x="2266" y="189"/>
                </a:lnTo>
                <a:lnTo>
                  <a:pt x="2263" y="189"/>
                </a:lnTo>
                <a:lnTo>
                  <a:pt x="2260" y="190"/>
                </a:lnTo>
                <a:lnTo>
                  <a:pt x="2258" y="191"/>
                </a:lnTo>
                <a:lnTo>
                  <a:pt x="2258" y="194"/>
                </a:lnTo>
                <a:lnTo>
                  <a:pt x="2257" y="196"/>
                </a:lnTo>
                <a:lnTo>
                  <a:pt x="2257" y="198"/>
                </a:lnTo>
                <a:lnTo>
                  <a:pt x="2257" y="201"/>
                </a:lnTo>
                <a:lnTo>
                  <a:pt x="2257" y="202"/>
                </a:lnTo>
                <a:lnTo>
                  <a:pt x="2258" y="204"/>
                </a:lnTo>
                <a:lnTo>
                  <a:pt x="2260" y="205"/>
                </a:lnTo>
                <a:lnTo>
                  <a:pt x="2263" y="208"/>
                </a:lnTo>
                <a:lnTo>
                  <a:pt x="2268" y="211"/>
                </a:lnTo>
                <a:lnTo>
                  <a:pt x="2271" y="212"/>
                </a:lnTo>
                <a:lnTo>
                  <a:pt x="2272" y="214"/>
                </a:lnTo>
                <a:lnTo>
                  <a:pt x="2273" y="215"/>
                </a:lnTo>
                <a:lnTo>
                  <a:pt x="2273" y="217"/>
                </a:lnTo>
                <a:lnTo>
                  <a:pt x="2272" y="221"/>
                </a:lnTo>
                <a:lnTo>
                  <a:pt x="2270" y="223"/>
                </a:lnTo>
                <a:lnTo>
                  <a:pt x="2267" y="223"/>
                </a:lnTo>
                <a:lnTo>
                  <a:pt x="2265" y="223"/>
                </a:lnTo>
                <a:lnTo>
                  <a:pt x="2258" y="222"/>
                </a:lnTo>
                <a:lnTo>
                  <a:pt x="2254" y="221"/>
                </a:lnTo>
                <a:lnTo>
                  <a:pt x="2251" y="221"/>
                </a:lnTo>
                <a:lnTo>
                  <a:pt x="2249" y="223"/>
                </a:lnTo>
                <a:lnTo>
                  <a:pt x="2247" y="224"/>
                </a:lnTo>
                <a:lnTo>
                  <a:pt x="2247" y="226"/>
                </a:lnTo>
                <a:lnTo>
                  <a:pt x="2247" y="230"/>
                </a:lnTo>
                <a:lnTo>
                  <a:pt x="2247" y="232"/>
                </a:lnTo>
                <a:lnTo>
                  <a:pt x="2246" y="236"/>
                </a:lnTo>
                <a:lnTo>
                  <a:pt x="2245" y="236"/>
                </a:lnTo>
                <a:lnTo>
                  <a:pt x="2243" y="236"/>
                </a:lnTo>
                <a:lnTo>
                  <a:pt x="2242" y="235"/>
                </a:lnTo>
                <a:lnTo>
                  <a:pt x="2237" y="230"/>
                </a:lnTo>
                <a:lnTo>
                  <a:pt x="2236" y="229"/>
                </a:lnTo>
                <a:lnTo>
                  <a:pt x="2232" y="226"/>
                </a:lnTo>
                <a:lnTo>
                  <a:pt x="2230" y="226"/>
                </a:lnTo>
                <a:lnTo>
                  <a:pt x="2224" y="225"/>
                </a:lnTo>
                <a:lnTo>
                  <a:pt x="2216" y="226"/>
                </a:lnTo>
                <a:lnTo>
                  <a:pt x="2193" y="232"/>
                </a:lnTo>
                <a:lnTo>
                  <a:pt x="2190" y="232"/>
                </a:lnTo>
                <a:lnTo>
                  <a:pt x="2188" y="232"/>
                </a:lnTo>
                <a:lnTo>
                  <a:pt x="2186" y="231"/>
                </a:lnTo>
                <a:lnTo>
                  <a:pt x="2185" y="230"/>
                </a:lnTo>
                <a:lnTo>
                  <a:pt x="2183" y="228"/>
                </a:lnTo>
                <a:lnTo>
                  <a:pt x="2183" y="225"/>
                </a:lnTo>
                <a:lnTo>
                  <a:pt x="2183" y="218"/>
                </a:lnTo>
                <a:lnTo>
                  <a:pt x="2183" y="216"/>
                </a:lnTo>
                <a:lnTo>
                  <a:pt x="2183" y="214"/>
                </a:lnTo>
                <a:lnTo>
                  <a:pt x="2182" y="212"/>
                </a:lnTo>
                <a:lnTo>
                  <a:pt x="2181" y="211"/>
                </a:lnTo>
                <a:lnTo>
                  <a:pt x="2180" y="210"/>
                </a:lnTo>
                <a:lnTo>
                  <a:pt x="2176" y="209"/>
                </a:lnTo>
                <a:lnTo>
                  <a:pt x="2172" y="209"/>
                </a:lnTo>
                <a:lnTo>
                  <a:pt x="2169" y="210"/>
                </a:lnTo>
                <a:lnTo>
                  <a:pt x="2167" y="211"/>
                </a:lnTo>
                <a:lnTo>
                  <a:pt x="2165" y="212"/>
                </a:lnTo>
                <a:lnTo>
                  <a:pt x="2157" y="223"/>
                </a:lnTo>
                <a:lnTo>
                  <a:pt x="2153" y="226"/>
                </a:lnTo>
                <a:lnTo>
                  <a:pt x="2150" y="229"/>
                </a:lnTo>
                <a:lnTo>
                  <a:pt x="2146" y="229"/>
                </a:lnTo>
                <a:lnTo>
                  <a:pt x="2138" y="229"/>
                </a:lnTo>
                <a:lnTo>
                  <a:pt x="2136" y="229"/>
                </a:lnTo>
                <a:lnTo>
                  <a:pt x="2133" y="229"/>
                </a:lnTo>
                <a:lnTo>
                  <a:pt x="2132" y="228"/>
                </a:lnTo>
                <a:lnTo>
                  <a:pt x="2131" y="225"/>
                </a:lnTo>
                <a:lnTo>
                  <a:pt x="2131" y="223"/>
                </a:lnTo>
                <a:lnTo>
                  <a:pt x="2131" y="221"/>
                </a:lnTo>
                <a:lnTo>
                  <a:pt x="2130" y="215"/>
                </a:lnTo>
                <a:lnTo>
                  <a:pt x="2126" y="211"/>
                </a:lnTo>
                <a:lnTo>
                  <a:pt x="2115" y="224"/>
                </a:lnTo>
                <a:lnTo>
                  <a:pt x="2110" y="228"/>
                </a:lnTo>
                <a:lnTo>
                  <a:pt x="2105" y="230"/>
                </a:lnTo>
                <a:lnTo>
                  <a:pt x="2103" y="230"/>
                </a:lnTo>
                <a:lnTo>
                  <a:pt x="2098" y="230"/>
                </a:lnTo>
                <a:lnTo>
                  <a:pt x="2096" y="229"/>
                </a:lnTo>
                <a:lnTo>
                  <a:pt x="2087" y="225"/>
                </a:lnTo>
                <a:lnTo>
                  <a:pt x="2077" y="224"/>
                </a:lnTo>
                <a:lnTo>
                  <a:pt x="2051" y="226"/>
                </a:lnTo>
                <a:lnTo>
                  <a:pt x="2044" y="229"/>
                </a:lnTo>
                <a:lnTo>
                  <a:pt x="2040" y="230"/>
                </a:lnTo>
                <a:lnTo>
                  <a:pt x="2040" y="232"/>
                </a:lnTo>
                <a:lnTo>
                  <a:pt x="2040" y="235"/>
                </a:lnTo>
                <a:lnTo>
                  <a:pt x="2041" y="236"/>
                </a:lnTo>
                <a:lnTo>
                  <a:pt x="2045" y="242"/>
                </a:lnTo>
                <a:lnTo>
                  <a:pt x="2045" y="244"/>
                </a:lnTo>
                <a:lnTo>
                  <a:pt x="2046" y="246"/>
                </a:lnTo>
                <a:lnTo>
                  <a:pt x="2046" y="249"/>
                </a:lnTo>
                <a:lnTo>
                  <a:pt x="2045" y="251"/>
                </a:lnTo>
                <a:lnTo>
                  <a:pt x="2045" y="252"/>
                </a:lnTo>
                <a:lnTo>
                  <a:pt x="2044" y="254"/>
                </a:lnTo>
                <a:lnTo>
                  <a:pt x="2042" y="256"/>
                </a:lnTo>
                <a:lnTo>
                  <a:pt x="2040" y="258"/>
                </a:lnTo>
                <a:lnTo>
                  <a:pt x="2031" y="265"/>
                </a:lnTo>
                <a:lnTo>
                  <a:pt x="2026" y="267"/>
                </a:lnTo>
                <a:lnTo>
                  <a:pt x="2023" y="268"/>
                </a:lnTo>
                <a:lnTo>
                  <a:pt x="2020" y="268"/>
                </a:lnTo>
                <a:lnTo>
                  <a:pt x="2010" y="267"/>
                </a:lnTo>
                <a:lnTo>
                  <a:pt x="1991" y="268"/>
                </a:lnTo>
                <a:lnTo>
                  <a:pt x="1981" y="271"/>
                </a:lnTo>
                <a:lnTo>
                  <a:pt x="1977" y="273"/>
                </a:lnTo>
                <a:lnTo>
                  <a:pt x="1976" y="275"/>
                </a:lnTo>
                <a:lnTo>
                  <a:pt x="1977" y="279"/>
                </a:lnTo>
                <a:lnTo>
                  <a:pt x="1978" y="281"/>
                </a:lnTo>
                <a:lnTo>
                  <a:pt x="1978" y="283"/>
                </a:lnTo>
                <a:lnTo>
                  <a:pt x="1976" y="283"/>
                </a:lnTo>
                <a:lnTo>
                  <a:pt x="1974" y="283"/>
                </a:lnTo>
                <a:lnTo>
                  <a:pt x="1971" y="283"/>
                </a:lnTo>
                <a:lnTo>
                  <a:pt x="1968" y="283"/>
                </a:lnTo>
                <a:lnTo>
                  <a:pt x="1963" y="285"/>
                </a:lnTo>
                <a:lnTo>
                  <a:pt x="1960" y="286"/>
                </a:lnTo>
                <a:lnTo>
                  <a:pt x="1957" y="288"/>
                </a:lnTo>
                <a:lnTo>
                  <a:pt x="1946" y="302"/>
                </a:lnTo>
                <a:lnTo>
                  <a:pt x="1945" y="304"/>
                </a:lnTo>
                <a:lnTo>
                  <a:pt x="1945" y="306"/>
                </a:lnTo>
                <a:lnTo>
                  <a:pt x="1943" y="308"/>
                </a:lnTo>
                <a:lnTo>
                  <a:pt x="1945" y="309"/>
                </a:lnTo>
                <a:lnTo>
                  <a:pt x="1946" y="311"/>
                </a:lnTo>
                <a:lnTo>
                  <a:pt x="1950" y="317"/>
                </a:lnTo>
                <a:lnTo>
                  <a:pt x="1954" y="325"/>
                </a:lnTo>
                <a:lnTo>
                  <a:pt x="1955" y="327"/>
                </a:lnTo>
                <a:lnTo>
                  <a:pt x="1956" y="331"/>
                </a:lnTo>
                <a:lnTo>
                  <a:pt x="1956" y="334"/>
                </a:lnTo>
                <a:lnTo>
                  <a:pt x="1956" y="337"/>
                </a:lnTo>
                <a:lnTo>
                  <a:pt x="1955" y="339"/>
                </a:lnTo>
                <a:lnTo>
                  <a:pt x="1953" y="344"/>
                </a:lnTo>
                <a:lnTo>
                  <a:pt x="1947" y="350"/>
                </a:lnTo>
                <a:lnTo>
                  <a:pt x="1943" y="353"/>
                </a:lnTo>
                <a:lnTo>
                  <a:pt x="1940" y="355"/>
                </a:lnTo>
                <a:lnTo>
                  <a:pt x="1935" y="356"/>
                </a:lnTo>
                <a:lnTo>
                  <a:pt x="1930" y="358"/>
                </a:lnTo>
                <a:lnTo>
                  <a:pt x="1926" y="360"/>
                </a:lnTo>
                <a:lnTo>
                  <a:pt x="1924" y="362"/>
                </a:lnTo>
                <a:lnTo>
                  <a:pt x="1921" y="367"/>
                </a:lnTo>
                <a:lnTo>
                  <a:pt x="1919" y="371"/>
                </a:lnTo>
                <a:lnTo>
                  <a:pt x="1916" y="374"/>
                </a:lnTo>
                <a:lnTo>
                  <a:pt x="1899" y="391"/>
                </a:lnTo>
                <a:lnTo>
                  <a:pt x="1896" y="393"/>
                </a:lnTo>
                <a:lnTo>
                  <a:pt x="1893" y="394"/>
                </a:lnTo>
                <a:lnTo>
                  <a:pt x="1871" y="395"/>
                </a:lnTo>
                <a:lnTo>
                  <a:pt x="1864" y="397"/>
                </a:lnTo>
                <a:lnTo>
                  <a:pt x="1860" y="399"/>
                </a:lnTo>
                <a:lnTo>
                  <a:pt x="1853" y="402"/>
                </a:lnTo>
                <a:lnTo>
                  <a:pt x="1831" y="416"/>
                </a:lnTo>
                <a:lnTo>
                  <a:pt x="1828" y="418"/>
                </a:lnTo>
                <a:lnTo>
                  <a:pt x="1824" y="419"/>
                </a:lnTo>
                <a:lnTo>
                  <a:pt x="1819" y="420"/>
                </a:lnTo>
                <a:lnTo>
                  <a:pt x="1803" y="413"/>
                </a:lnTo>
                <a:lnTo>
                  <a:pt x="1792" y="404"/>
                </a:lnTo>
                <a:lnTo>
                  <a:pt x="1787" y="401"/>
                </a:lnTo>
                <a:lnTo>
                  <a:pt x="1777" y="398"/>
                </a:lnTo>
                <a:lnTo>
                  <a:pt x="1775" y="397"/>
                </a:lnTo>
                <a:lnTo>
                  <a:pt x="1772" y="394"/>
                </a:lnTo>
                <a:lnTo>
                  <a:pt x="1771" y="393"/>
                </a:lnTo>
                <a:lnTo>
                  <a:pt x="1756" y="378"/>
                </a:lnTo>
                <a:lnTo>
                  <a:pt x="1752" y="374"/>
                </a:lnTo>
                <a:lnTo>
                  <a:pt x="1750" y="371"/>
                </a:lnTo>
                <a:lnTo>
                  <a:pt x="1747" y="352"/>
                </a:lnTo>
                <a:lnTo>
                  <a:pt x="1746" y="341"/>
                </a:lnTo>
                <a:lnTo>
                  <a:pt x="1746" y="337"/>
                </a:lnTo>
                <a:lnTo>
                  <a:pt x="1741" y="327"/>
                </a:lnTo>
                <a:lnTo>
                  <a:pt x="1740" y="322"/>
                </a:lnTo>
                <a:lnTo>
                  <a:pt x="1740" y="320"/>
                </a:lnTo>
                <a:lnTo>
                  <a:pt x="1741" y="317"/>
                </a:lnTo>
                <a:lnTo>
                  <a:pt x="1741" y="315"/>
                </a:lnTo>
                <a:lnTo>
                  <a:pt x="1742" y="313"/>
                </a:lnTo>
                <a:lnTo>
                  <a:pt x="1744" y="310"/>
                </a:lnTo>
                <a:lnTo>
                  <a:pt x="1746" y="307"/>
                </a:lnTo>
                <a:lnTo>
                  <a:pt x="1747" y="304"/>
                </a:lnTo>
                <a:lnTo>
                  <a:pt x="1746" y="297"/>
                </a:lnTo>
                <a:lnTo>
                  <a:pt x="1743" y="295"/>
                </a:lnTo>
                <a:lnTo>
                  <a:pt x="1741" y="293"/>
                </a:lnTo>
                <a:lnTo>
                  <a:pt x="1730" y="290"/>
                </a:lnTo>
                <a:lnTo>
                  <a:pt x="1725" y="287"/>
                </a:lnTo>
                <a:lnTo>
                  <a:pt x="1720" y="286"/>
                </a:lnTo>
                <a:lnTo>
                  <a:pt x="1718" y="286"/>
                </a:lnTo>
                <a:lnTo>
                  <a:pt x="1715" y="286"/>
                </a:lnTo>
                <a:lnTo>
                  <a:pt x="1712" y="286"/>
                </a:lnTo>
                <a:lnTo>
                  <a:pt x="1708" y="288"/>
                </a:lnTo>
                <a:lnTo>
                  <a:pt x="1705" y="290"/>
                </a:lnTo>
                <a:lnTo>
                  <a:pt x="1704" y="292"/>
                </a:lnTo>
                <a:lnTo>
                  <a:pt x="1700" y="294"/>
                </a:lnTo>
                <a:lnTo>
                  <a:pt x="1698" y="296"/>
                </a:lnTo>
                <a:lnTo>
                  <a:pt x="1697" y="296"/>
                </a:lnTo>
                <a:lnTo>
                  <a:pt x="1694" y="296"/>
                </a:lnTo>
                <a:lnTo>
                  <a:pt x="1692" y="296"/>
                </a:lnTo>
                <a:lnTo>
                  <a:pt x="1685" y="296"/>
                </a:lnTo>
                <a:lnTo>
                  <a:pt x="1683" y="296"/>
                </a:lnTo>
                <a:lnTo>
                  <a:pt x="1680" y="297"/>
                </a:lnTo>
                <a:lnTo>
                  <a:pt x="1677" y="300"/>
                </a:lnTo>
                <a:lnTo>
                  <a:pt x="1672" y="302"/>
                </a:lnTo>
                <a:lnTo>
                  <a:pt x="1671" y="303"/>
                </a:lnTo>
                <a:lnTo>
                  <a:pt x="1669" y="303"/>
                </a:lnTo>
                <a:lnTo>
                  <a:pt x="1665" y="303"/>
                </a:lnTo>
                <a:lnTo>
                  <a:pt x="1664" y="302"/>
                </a:lnTo>
                <a:lnTo>
                  <a:pt x="1663" y="302"/>
                </a:lnTo>
                <a:lnTo>
                  <a:pt x="1662" y="301"/>
                </a:lnTo>
                <a:lnTo>
                  <a:pt x="1660" y="300"/>
                </a:lnTo>
                <a:lnTo>
                  <a:pt x="1660" y="299"/>
                </a:lnTo>
                <a:lnTo>
                  <a:pt x="1659" y="296"/>
                </a:lnTo>
                <a:lnTo>
                  <a:pt x="1659" y="295"/>
                </a:lnTo>
                <a:lnTo>
                  <a:pt x="1662" y="290"/>
                </a:lnTo>
                <a:lnTo>
                  <a:pt x="1663" y="287"/>
                </a:lnTo>
                <a:lnTo>
                  <a:pt x="1679" y="276"/>
                </a:lnTo>
                <a:lnTo>
                  <a:pt x="1685" y="271"/>
                </a:lnTo>
                <a:lnTo>
                  <a:pt x="1685" y="269"/>
                </a:lnTo>
                <a:lnTo>
                  <a:pt x="1702" y="243"/>
                </a:lnTo>
                <a:lnTo>
                  <a:pt x="1704" y="242"/>
                </a:lnTo>
                <a:lnTo>
                  <a:pt x="1707" y="230"/>
                </a:lnTo>
                <a:lnTo>
                  <a:pt x="1709" y="228"/>
                </a:lnTo>
                <a:lnTo>
                  <a:pt x="1711" y="225"/>
                </a:lnTo>
                <a:lnTo>
                  <a:pt x="1714" y="223"/>
                </a:lnTo>
                <a:lnTo>
                  <a:pt x="1725" y="218"/>
                </a:lnTo>
                <a:lnTo>
                  <a:pt x="1730" y="215"/>
                </a:lnTo>
                <a:lnTo>
                  <a:pt x="1733" y="211"/>
                </a:lnTo>
                <a:lnTo>
                  <a:pt x="1734" y="209"/>
                </a:lnTo>
                <a:lnTo>
                  <a:pt x="1734" y="207"/>
                </a:lnTo>
                <a:lnTo>
                  <a:pt x="1735" y="204"/>
                </a:lnTo>
                <a:lnTo>
                  <a:pt x="1734" y="202"/>
                </a:lnTo>
                <a:lnTo>
                  <a:pt x="1734" y="200"/>
                </a:lnTo>
                <a:lnTo>
                  <a:pt x="1733" y="195"/>
                </a:lnTo>
                <a:lnTo>
                  <a:pt x="1727" y="184"/>
                </a:lnTo>
                <a:lnTo>
                  <a:pt x="1723" y="175"/>
                </a:lnTo>
                <a:lnTo>
                  <a:pt x="1716" y="160"/>
                </a:lnTo>
                <a:lnTo>
                  <a:pt x="1715" y="158"/>
                </a:lnTo>
                <a:lnTo>
                  <a:pt x="1715" y="156"/>
                </a:lnTo>
                <a:lnTo>
                  <a:pt x="1715" y="152"/>
                </a:lnTo>
                <a:lnTo>
                  <a:pt x="1715" y="146"/>
                </a:lnTo>
                <a:lnTo>
                  <a:pt x="1718" y="134"/>
                </a:lnTo>
                <a:lnTo>
                  <a:pt x="1720" y="128"/>
                </a:lnTo>
                <a:lnTo>
                  <a:pt x="1722" y="125"/>
                </a:lnTo>
                <a:lnTo>
                  <a:pt x="1723" y="124"/>
                </a:lnTo>
                <a:lnTo>
                  <a:pt x="1726" y="123"/>
                </a:lnTo>
                <a:lnTo>
                  <a:pt x="1727" y="121"/>
                </a:lnTo>
                <a:lnTo>
                  <a:pt x="1729" y="121"/>
                </a:lnTo>
                <a:lnTo>
                  <a:pt x="1732" y="120"/>
                </a:lnTo>
                <a:lnTo>
                  <a:pt x="1739" y="117"/>
                </a:lnTo>
                <a:lnTo>
                  <a:pt x="1741" y="116"/>
                </a:lnTo>
                <a:lnTo>
                  <a:pt x="1754" y="114"/>
                </a:lnTo>
                <a:lnTo>
                  <a:pt x="1756" y="114"/>
                </a:lnTo>
                <a:lnTo>
                  <a:pt x="1764" y="111"/>
                </a:lnTo>
                <a:lnTo>
                  <a:pt x="1773" y="106"/>
                </a:lnTo>
                <a:lnTo>
                  <a:pt x="1797" y="98"/>
                </a:lnTo>
                <a:lnTo>
                  <a:pt x="1800" y="97"/>
                </a:lnTo>
                <a:lnTo>
                  <a:pt x="1804" y="94"/>
                </a:lnTo>
                <a:lnTo>
                  <a:pt x="1805" y="91"/>
                </a:lnTo>
                <a:lnTo>
                  <a:pt x="1806" y="89"/>
                </a:lnTo>
                <a:lnTo>
                  <a:pt x="1806" y="87"/>
                </a:lnTo>
                <a:lnTo>
                  <a:pt x="1805" y="84"/>
                </a:lnTo>
                <a:lnTo>
                  <a:pt x="1798" y="74"/>
                </a:lnTo>
                <a:lnTo>
                  <a:pt x="1797" y="73"/>
                </a:lnTo>
                <a:lnTo>
                  <a:pt x="1796" y="70"/>
                </a:lnTo>
                <a:lnTo>
                  <a:pt x="1796" y="68"/>
                </a:lnTo>
                <a:lnTo>
                  <a:pt x="1796" y="66"/>
                </a:lnTo>
                <a:lnTo>
                  <a:pt x="1797" y="57"/>
                </a:lnTo>
                <a:lnTo>
                  <a:pt x="1796" y="55"/>
                </a:lnTo>
                <a:lnTo>
                  <a:pt x="1796" y="53"/>
                </a:lnTo>
                <a:lnTo>
                  <a:pt x="1793" y="52"/>
                </a:lnTo>
                <a:lnTo>
                  <a:pt x="1792" y="50"/>
                </a:lnTo>
                <a:lnTo>
                  <a:pt x="1790" y="49"/>
                </a:lnTo>
                <a:lnTo>
                  <a:pt x="1789" y="49"/>
                </a:lnTo>
                <a:lnTo>
                  <a:pt x="1785" y="49"/>
                </a:lnTo>
                <a:lnTo>
                  <a:pt x="1779" y="50"/>
                </a:lnTo>
                <a:lnTo>
                  <a:pt x="1776" y="50"/>
                </a:lnTo>
                <a:lnTo>
                  <a:pt x="1775" y="49"/>
                </a:lnTo>
                <a:lnTo>
                  <a:pt x="1772" y="48"/>
                </a:lnTo>
                <a:lnTo>
                  <a:pt x="1759" y="39"/>
                </a:lnTo>
                <a:lnTo>
                  <a:pt x="1742" y="32"/>
                </a:lnTo>
                <a:lnTo>
                  <a:pt x="1711" y="7"/>
                </a:lnTo>
                <a:lnTo>
                  <a:pt x="1704" y="3"/>
                </a:lnTo>
                <a:lnTo>
                  <a:pt x="1698" y="0"/>
                </a:lnTo>
                <a:lnTo>
                  <a:pt x="1697" y="0"/>
                </a:lnTo>
                <a:lnTo>
                  <a:pt x="1694" y="1"/>
                </a:lnTo>
                <a:lnTo>
                  <a:pt x="1688" y="4"/>
                </a:lnTo>
                <a:lnTo>
                  <a:pt x="1659" y="12"/>
                </a:lnTo>
                <a:lnTo>
                  <a:pt x="1658" y="13"/>
                </a:lnTo>
                <a:lnTo>
                  <a:pt x="1656" y="14"/>
                </a:lnTo>
                <a:lnTo>
                  <a:pt x="1655" y="15"/>
                </a:lnTo>
                <a:lnTo>
                  <a:pt x="1654" y="20"/>
                </a:lnTo>
                <a:lnTo>
                  <a:pt x="1652" y="22"/>
                </a:lnTo>
                <a:lnTo>
                  <a:pt x="1650" y="28"/>
                </a:lnTo>
                <a:lnTo>
                  <a:pt x="1648" y="32"/>
                </a:lnTo>
                <a:lnTo>
                  <a:pt x="1645" y="34"/>
                </a:lnTo>
                <a:lnTo>
                  <a:pt x="1643" y="35"/>
                </a:lnTo>
                <a:lnTo>
                  <a:pt x="1641" y="36"/>
                </a:lnTo>
                <a:lnTo>
                  <a:pt x="1638" y="38"/>
                </a:lnTo>
                <a:lnTo>
                  <a:pt x="1633" y="39"/>
                </a:lnTo>
                <a:lnTo>
                  <a:pt x="1630" y="39"/>
                </a:lnTo>
                <a:lnTo>
                  <a:pt x="1628" y="38"/>
                </a:lnTo>
                <a:lnTo>
                  <a:pt x="1628" y="35"/>
                </a:lnTo>
                <a:lnTo>
                  <a:pt x="1627" y="32"/>
                </a:lnTo>
                <a:lnTo>
                  <a:pt x="1626" y="32"/>
                </a:lnTo>
                <a:lnTo>
                  <a:pt x="1623" y="32"/>
                </a:lnTo>
                <a:lnTo>
                  <a:pt x="1607" y="39"/>
                </a:lnTo>
                <a:lnTo>
                  <a:pt x="1605" y="41"/>
                </a:lnTo>
                <a:lnTo>
                  <a:pt x="1603" y="42"/>
                </a:lnTo>
                <a:lnTo>
                  <a:pt x="1602" y="45"/>
                </a:lnTo>
                <a:lnTo>
                  <a:pt x="1602" y="53"/>
                </a:lnTo>
                <a:lnTo>
                  <a:pt x="1601" y="55"/>
                </a:lnTo>
                <a:lnTo>
                  <a:pt x="1598" y="59"/>
                </a:lnTo>
                <a:lnTo>
                  <a:pt x="1593" y="63"/>
                </a:lnTo>
                <a:lnTo>
                  <a:pt x="1587" y="69"/>
                </a:lnTo>
                <a:lnTo>
                  <a:pt x="1586" y="71"/>
                </a:lnTo>
                <a:lnTo>
                  <a:pt x="1582" y="78"/>
                </a:lnTo>
                <a:lnTo>
                  <a:pt x="1579" y="84"/>
                </a:lnTo>
                <a:lnTo>
                  <a:pt x="1577" y="85"/>
                </a:lnTo>
                <a:lnTo>
                  <a:pt x="1575" y="87"/>
                </a:lnTo>
                <a:lnTo>
                  <a:pt x="1557" y="96"/>
                </a:lnTo>
                <a:lnTo>
                  <a:pt x="1511" y="116"/>
                </a:lnTo>
                <a:lnTo>
                  <a:pt x="1509" y="117"/>
                </a:lnTo>
                <a:lnTo>
                  <a:pt x="1500" y="127"/>
                </a:lnTo>
                <a:lnTo>
                  <a:pt x="1488" y="144"/>
                </a:lnTo>
                <a:lnTo>
                  <a:pt x="1486" y="146"/>
                </a:lnTo>
                <a:lnTo>
                  <a:pt x="1482" y="148"/>
                </a:lnTo>
                <a:lnTo>
                  <a:pt x="1476" y="152"/>
                </a:lnTo>
                <a:lnTo>
                  <a:pt x="1446" y="162"/>
                </a:lnTo>
                <a:lnTo>
                  <a:pt x="1443" y="163"/>
                </a:lnTo>
                <a:lnTo>
                  <a:pt x="1437" y="167"/>
                </a:lnTo>
                <a:lnTo>
                  <a:pt x="1433" y="172"/>
                </a:lnTo>
                <a:lnTo>
                  <a:pt x="1431" y="175"/>
                </a:lnTo>
                <a:lnTo>
                  <a:pt x="1424" y="189"/>
                </a:lnTo>
                <a:lnTo>
                  <a:pt x="1419" y="196"/>
                </a:lnTo>
                <a:lnTo>
                  <a:pt x="1418" y="197"/>
                </a:lnTo>
                <a:lnTo>
                  <a:pt x="1416" y="200"/>
                </a:lnTo>
                <a:lnTo>
                  <a:pt x="1407" y="207"/>
                </a:lnTo>
                <a:lnTo>
                  <a:pt x="1403" y="208"/>
                </a:lnTo>
                <a:lnTo>
                  <a:pt x="1400" y="208"/>
                </a:lnTo>
                <a:lnTo>
                  <a:pt x="1382" y="201"/>
                </a:lnTo>
                <a:lnTo>
                  <a:pt x="1380" y="200"/>
                </a:lnTo>
                <a:lnTo>
                  <a:pt x="1375" y="200"/>
                </a:lnTo>
                <a:lnTo>
                  <a:pt x="1369" y="200"/>
                </a:lnTo>
                <a:lnTo>
                  <a:pt x="1367" y="201"/>
                </a:lnTo>
                <a:lnTo>
                  <a:pt x="1365" y="202"/>
                </a:lnTo>
                <a:lnTo>
                  <a:pt x="1361" y="205"/>
                </a:lnTo>
                <a:lnTo>
                  <a:pt x="1358" y="211"/>
                </a:lnTo>
                <a:lnTo>
                  <a:pt x="1358" y="212"/>
                </a:lnTo>
                <a:lnTo>
                  <a:pt x="1357" y="215"/>
                </a:lnTo>
                <a:lnTo>
                  <a:pt x="1358" y="217"/>
                </a:lnTo>
                <a:lnTo>
                  <a:pt x="1358" y="218"/>
                </a:lnTo>
                <a:lnTo>
                  <a:pt x="1359" y="221"/>
                </a:lnTo>
                <a:lnTo>
                  <a:pt x="1360" y="222"/>
                </a:lnTo>
                <a:lnTo>
                  <a:pt x="1361" y="224"/>
                </a:lnTo>
                <a:lnTo>
                  <a:pt x="1361" y="225"/>
                </a:lnTo>
                <a:lnTo>
                  <a:pt x="1360" y="228"/>
                </a:lnTo>
                <a:lnTo>
                  <a:pt x="1358" y="229"/>
                </a:lnTo>
                <a:lnTo>
                  <a:pt x="1355" y="228"/>
                </a:lnTo>
                <a:lnTo>
                  <a:pt x="1345" y="224"/>
                </a:lnTo>
                <a:lnTo>
                  <a:pt x="1343" y="223"/>
                </a:lnTo>
                <a:lnTo>
                  <a:pt x="1341" y="222"/>
                </a:lnTo>
                <a:lnTo>
                  <a:pt x="1340" y="221"/>
                </a:lnTo>
                <a:lnTo>
                  <a:pt x="1339" y="219"/>
                </a:lnTo>
                <a:lnTo>
                  <a:pt x="1338" y="215"/>
                </a:lnTo>
                <a:lnTo>
                  <a:pt x="1338" y="212"/>
                </a:lnTo>
                <a:lnTo>
                  <a:pt x="1337" y="210"/>
                </a:lnTo>
                <a:lnTo>
                  <a:pt x="1336" y="209"/>
                </a:lnTo>
                <a:lnTo>
                  <a:pt x="1333" y="208"/>
                </a:lnTo>
                <a:lnTo>
                  <a:pt x="1331" y="207"/>
                </a:lnTo>
                <a:lnTo>
                  <a:pt x="1329" y="208"/>
                </a:lnTo>
                <a:lnTo>
                  <a:pt x="1327" y="209"/>
                </a:lnTo>
                <a:lnTo>
                  <a:pt x="1326" y="211"/>
                </a:lnTo>
                <a:lnTo>
                  <a:pt x="1324" y="218"/>
                </a:lnTo>
                <a:lnTo>
                  <a:pt x="1324" y="219"/>
                </a:lnTo>
                <a:lnTo>
                  <a:pt x="1323" y="222"/>
                </a:lnTo>
                <a:lnTo>
                  <a:pt x="1320" y="224"/>
                </a:lnTo>
                <a:lnTo>
                  <a:pt x="1317" y="228"/>
                </a:lnTo>
                <a:lnTo>
                  <a:pt x="1313" y="229"/>
                </a:lnTo>
                <a:lnTo>
                  <a:pt x="1311" y="230"/>
                </a:lnTo>
                <a:lnTo>
                  <a:pt x="1309" y="230"/>
                </a:lnTo>
                <a:lnTo>
                  <a:pt x="1306" y="229"/>
                </a:lnTo>
                <a:lnTo>
                  <a:pt x="1304" y="229"/>
                </a:lnTo>
                <a:lnTo>
                  <a:pt x="1303" y="228"/>
                </a:lnTo>
                <a:lnTo>
                  <a:pt x="1301" y="226"/>
                </a:lnTo>
                <a:lnTo>
                  <a:pt x="1299" y="225"/>
                </a:lnTo>
                <a:lnTo>
                  <a:pt x="1297" y="224"/>
                </a:lnTo>
                <a:lnTo>
                  <a:pt x="1295" y="225"/>
                </a:lnTo>
                <a:lnTo>
                  <a:pt x="1295" y="226"/>
                </a:lnTo>
                <a:lnTo>
                  <a:pt x="1295" y="229"/>
                </a:lnTo>
                <a:lnTo>
                  <a:pt x="1295" y="231"/>
                </a:lnTo>
                <a:lnTo>
                  <a:pt x="1295" y="233"/>
                </a:lnTo>
                <a:lnTo>
                  <a:pt x="1294" y="236"/>
                </a:lnTo>
                <a:lnTo>
                  <a:pt x="1290" y="239"/>
                </a:lnTo>
                <a:lnTo>
                  <a:pt x="1288" y="240"/>
                </a:lnTo>
                <a:lnTo>
                  <a:pt x="1286" y="240"/>
                </a:lnTo>
                <a:lnTo>
                  <a:pt x="1281" y="238"/>
                </a:lnTo>
                <a:lnTo>
                  <a:pt x="1275" y="236"/>
                </a:lnTo>
                <a:lnTo>
                  <a:pt x="1273" y="235"/>
                </a:lnTo>
                <a:lnTo>
                  <a:pt x="1269" y="235"/>
                </a:lnTo>
                <a:lnTo>
                  <a:pt x="1267" y="233"/>
                </a:lnTo>
                <a:lnTo>
                  <a:pt x="1266" y="231"/>
                </a:lnTo>
                <a:lnTo>
                  <a:pt x="1266" y="230"/>
                </a:lnTo>
                <a:lnTo>
                  <a:pt x="1266" y="228"/>
                </a:lnTo>
                <a:lnTo>
                  <a:pt x="1268" y="221"/>
                </a:lnTo>
                <a:lnTo>
                  <a:pt x="1268" y="218"/>
                </a:lnTo>
                <a:lnTo>
                  <a:pt x="1268" y="215"/>
                </a:lnTo>
                <a:lnTo>
                  <a:pt x="1268" y="212"/>
                </a:lnTo>
                <a:lnTo>
                  <a:pt x="1265" y="202"/>
                </a:lnTo>
                <a:lnTo>
                  <a:pt x="1262" y="198"/>
                </a:lnTo>
                <a:lnTo>
                  <a:pt x="1260" y="195"/>
                </a:lnTo>
                <a:lnTo>
                  <a:pt x="1255" y="184"/>
                </a:lnTo>
                <a:lnTo>
                  <a:pt x="1254" y="183"/>
                </a:lnTo>
                <a:lnTo>
                  <a:pt x="1253" y="182"/>
                </a:lnTo>
                <a:lnTo>
                  <a:pt x="1249" y="180"/>
                </a:lnTo>
                <a:lnTo>
                  <a:pt x="1245" y="177"/>
                </a:lnTo>
                <a:lnTo>
                  <a:pt x="1233" y="186"/>
                </a:lnTo>
                <a:lnTo>
                  <a:pt x="1227" y="191"/>
                </a:lnTo>
                <a:lnTo>
                  <a:pt x="1224" y="197"/>
                </a:lnTo>
                <a:lnTo>
                  <a:pt x="1220" y="198"/>
                </a:lnTo>
                <a:lnTo>
                  <a:pt x="1218" y="200"/>
                </a:lnTo>
                <a:lnTo>
                  <a:pt x="1217" y="197"/>
                </a:lnTo>
                <a:lnTo>
                  <a:pt x="1216" y="196"/>
                </a:lnTo>
                <a:lnTo>
                  <a:pt x="1214" y="194"/>
                </a:lnTo>
                <a:lnTo>
                  <a:pt x="1212" y="193"/>
                </a:lnTo>
                <a:lnTo>
                  <a:pt x="1207" y="191"/>
                </a:lnTo>
                <a:lnTo>
                  <a:pt x="1204" y="193"/>
                </a:lnTo>
                <a:lnTo>
                  <a:pt x="1202" y="195"/>
                </a:lnTo>
                <a:lnTo>
                  <a:pt x="1200" y="197"/>
                </a:lnTo>
                <a:lnTo>
                  <a:pt x="1196" y="201"/>
                </a:lnTo>
                <a:lnTo>
                  <a:pt x="1190" y="203"/>
                </a:lnTo>
                <a:lnTo>
                  <a:pt x="1182" y="205"/>
                </a:lnTo>
                <a:lnTo>
                  <a:pt x="1177" y="207"/>
                </a:lnTo>
                <a:lnTo>
                  <a:pt x="1174" y="207"/>
                </a:lnTo>
                <a:lnTo>
                  <a:pt x="1171" y="205"/>
                </a:lnTo>
                <a:lnTo>
                  <a:pt x="1170" y="204"/>
                </a:lnTo>
                <a:lnTo>
                  <a:pt x="1167" y="202"/>
                </a:lnTo>
                <a:lnTo>
                  <a:pt x="1164" y="201"/>
                </a:lnTo>
                <a:lnTo>
                  <a:pt x="1162" y="200"/>
                </a:lnTo>
                <a:lnTo>
                  <a:pt x="1156" y="200"/>
                </a:lnTo>
                <a:lnTo>
                  <a:pt x="1150" y="197"/>
                </a:lnTo>
                <a:lnTo>
                  <a:pt x="1148" y="195"/>
                </a:lnTo>
                <a:lnTo>
                  <a:pt x="1148" y="186"/>
                </a:lnTo>
                <a:lnTo>
                  <a:pt x="1149" y="180"/>
                </a:lnTo>
                <a:lnTo>
                  <a:pt x="1148" y="176"/>
                </a:lnTo>
                <a:lnTo>
                  <a:pt x="1147" y="175"/>
                </a:lnTo>
                <a:lnTo>
                  <a:pt x="1146" y="174"/>
                </a:lnTo>
                <a:lnTo>
                  <a:pt x="1143" y="174"/>
                </a:lnTo>
                <a:lnTo>
                  <a:pt x="1138" y="175"/>
                </a:lnTo>
                <a:lnTo>
                  <a:pt x="1135" y="175"/>
                </a:lnTo>
                <a:lnTo>
                  <a:pt x="1133" y="174"/>
                </a:lnTo>
                <a:lnTo>
                  <a:pt x="1128" y="172"/>
                </a:lnTo>
                <a:lnTo>
                  <a:pt x="1126" y="170"/>
                </a:lnTo>
                <a:lnTo>
                  <a:pt x="1125" y="168"/>
                </a:lnTo>
                <a:lnTo>
                  <a:pt x="1124" y="163"/>
                </a:lnTo>
                <a:lnTo>
                  <a:pt x="1122" y="159"/>
                </a:lnTo>
                <a:lnTo>
                  <a:pt x="1121" y="152"/>
                </a:lnTo>
                <a:lnTo>
                  <a:pt x="1120" y="147"/>
                </a:lnTo>
                <a:lnTo>
                  <a:pt x="1119" y="146"/>
                </a:lnTo>
                <a:lnTo>
                  <a:pt x="1118" y="146"/>
                </a:lnTo>
                <a:lnTo>
                  <a:pt x="1115" y="146"/>
                </a:lnTo>
                <a:lnTo>
                  <a:pt x="1113" y="147"/>
                </a:lnTo>
                <a:lnTo>
                  <a:pt x="1111" y="147"/>
                </a:lnTo>
                <a:lnTo>
                  <a:pt x="1108" y="147"/>
                </a:lnTo>
                <a:lnTo>
                  <a:pt x="1103" y="145"/>
                </a:lnTo>
                <a:lnTo>
                  <a:pt x="1091" y="149"/>
                </a:lnTo>
                <a:lnTo>
                  <a:pt x="1086" y="152"/>
                </a:lnTo>
                <a:lnTo>
                  <a:pt x="1082" y="160"/>
                </a:lnTo>
                <a:lnTo>
                  <a:pt x="1081" y="161"/>
                </a:lnTo>
                <a:lnTo>
                  <a:pt x="1078" y="161"/>
                </a:lnTo>
                <a:lnTo>
                  <a:pt x="1077" y="161"/>
                </a:lnTo>
                <a:lnTo>
                  <a:pt x="1074" y="160"/>
                </a:lnTo>
                <a:lnTo>
                  <a:pt x="1069" y="160"/>
                </a:lnTo>
                <a:lnTo>
                  <a:pt x="1060" y="161"/>
                </a:lnTo>
                <a:lnTo>
                  <a:pt x="1056" y="162"/>
                </a:lnTo>
                <a:lnTo>
                  <a:pt x="1053" y="163"/>
                </a:lnTo>
                <a:lnTo>
                  <a:pt x="1050" y="167"/>
                </a:lnTo>
                <a:lnTo>
                  <a:pt x="1049" y="169"/>
                </a:lnTo>
                <a:lnTo>
                  <a:pt x="1049" y="172"/>
                </a:lnTo>
                <a:lnTo>
                  <a:pt x="1048" y="180"/>
                </a:lnTo>
                <a:lnTo>
                  <a:pt x="1046" y="183"/>
                </a:lnTo>
                <a:lnTo>
                  <a:pt x="1044" y="184"/>
                </a:lnTo>
                <a:lnTo>
                  <a:pt x="1043" y="184"/>
                </a:lnTo>
                <a:lnTo>
                  <a:pt x="1042" y="182"/>
                </a:lnTo>
                <a:lnTo>
                  <a:pt x="1040" y="181"/>
                </a:lnTo>
                <a:lnTo>
                  <a:pt x="1037" y="180"/>
                </a:lnTo>
                <a:lnTo>
                  <a:pt x="1035" y="180"/>
                </a:lnTo>
                <a:lnTo>
                  <a:pt x="1033" y="181"/>
                </a:lnTo>
                <a:lnTo>
                  <a:pt x="1030" y="182"/>
                </a:lnTo>
                <a:lnTo>
                  <a:pt x="1026" y="190"/>
                </a:lnTo>
                <a:lnTo>
                  <a:pt x="1016" y="200"/>
                </a:lnTo>
                <a:lnTo>
                  <a:pt x="1013" y="204"/>
                </a:lnTo>
                <a:lnTo>
                  <a:pt x="1006" y="218"/>
                </a:lnTo>
                <a:lnTo>
                  <a:pt x="1001" y="224"/>
                </a:lnTo>
                <a:lnTo>
                  <a:pt x="997" y="232"/>
                </a:lnTo>
                <a:lnTo>
                  <a:pt x="991" y="239"/>
                </a:lnTo>
                <a:lnTo>
                  <a:pt x="989" y="240"/>
                </a:lnTo>
                <a:lnTo>
                  <a:pt x="986" y="240"/>
                </a:lnTo>
                <a:lnTo>
                  <a:pt x="985" y="239"/>
                </a:lnTo>
                <a:lnTo>
                  <a:pt x="980" y="230"/>
                </a:lnTo>
                <a:lnTo>
                  <a:pt x="979" y="229"/>
                </a:lnTo>
                <a:lnTo>
                  <a:pt x="975" y="229"/>
                </a:lnTo>
                <a:lnTo>
                  <a:pt x="968" y="232"/>
                </a:lnTo>
                <a:lnTo>
                  <a:pt x="957" y="239"/>
                </a:lnTo>
                <a:lnTo>
                  <a:pt x="951" y="242"/>
                </a:lnTo>
                <a:lnTo>
                  <a:pt x="948" y="242"/>
                </a:lnTo>
                <a:lnTo>
                  <a:pt x="947" y="240"/>
                </a:lnTo>
                <a:lnTo>
                  <a:pt x="945" y="238"/>
                </a:lnTo>
                <a:lnTo>
                  <a:pt x="944" y="235"/>
                </a:lnTo>
                <a:lnTo>
                  <a:pt x="935" y="204"/>
                </a:lnTo>
                <a:lnTo>
                  <a:pt x="933" y="200"/>
                </a:lnTo>
                <a:lnTo>
                  <a:pt x="930" y="196"/>
                </a:lnTo>
                <a:lnTo>
                  <a:pt x="928" y="194"/>
                </a:lnTo>
                <a:lnTo>
                  <a:pt x="924" y="191"/>
                </a:lnTo>
                <a:lnTo>
                  <a:pt x="912" y="184"/>
                </a:lnTo>
                <a:lnTo>
                  <a:pt x="907" y="182"/>
                </a:lnTo>
                <a:lnTo>
                  <a:pt x="906" y="182"/>
                </a:lnTo>
                <a:lnTo>
                  <a:pt x="901" y="180"/>
                </a:lnTo>
                <a:lnTo>
                  <a:pt x="877" y="170"/>
                </a:lnTo>
                <a:lnTo>
                  <a:pt x="870" y="166"/>
                </a:lnTo>
                <a:lnTo>
                  <a:pt x="851" y="146"/>
                </a:lnTo>
                <a:lnTo>
                  <a:pt x="849" y="142"/>
                </a:lnTo>
                <a:lnTo>
                  <a:pt x="844" y="130"/>
                </a:lnTo>
                <a:lnTo>
                  <a:pt x="842" y="124"/>
                </a:lnTo>
                <a:lnTo>
                  <a:pt x="838" y="119"/>
                </a:lnTo>
                <a:lnTo>
                  <a:pt x="836" y="117"/>
                </a:lnTo>
                <a:lnTo>
                  <a:pt x="834" y="114"/>
                </a:lnTo>
                <a:lnTo>
                  <a:pt x="824" y="112"/>
                </a:lnTo>
                <a:lnTo>
                  <a:pt x="819" y="112"/>
                </a:lnTo>
                <a:lnTo>
                  <a:pt x="803" y="106"/>
                </a:lnTo>
                <a:lnTo>
                  <a:pt x="787" y="96"/>
                </a:lnTo>
                <a:lnTo>
                  <a:pt x="782" y="92"/>
                </a:lnTo>
                <a:lnTo>
                  <a:pt x="779" y="91"/>
                </a:lnTo>
                <a:lnTo>
                  <a:pt x="763" y="88"/>
                </a:lnTo>
                <a:lnTo>
                  <a:pt x="760" y="87"/>
                </a:lnTo>
                <a:lnTo>
                  <a:pt x="758" y="85"/>
                </a:lnTo>
                <a:lnTo>
                  <a:pt x="751" y="78"/>
                </a:lnTo>
                <a:lnTo>
                  <a:pt x="740" y="69"/>
                </a:lnTo>
                <a:lnTo>
                  <a:pt x="716" y="48"/>
                </a:lnTo>
                <a:lnTo>
                  <a:pt x="708" y="43"/>
                </a:lnTo>
                <a:lnTo>
                  <a:pt x="629" y="33"/>
                </a:lnTo>
                <a:lnTo>
                  <a:pt x="595" y="35"/>
                </a:lnTo>
                <a:lnTo>
                  <a:pt x="586" y="38"/>
                </a:lnTo>
                <a:lnTo>
                  <a:pt x="563" y="47"/>
                </a:lnTo>
                <a:lnTo>
                  <a:pt x="548" y="54"/>
                </a:lnTo>
                <a:lnTo>
                  <a:pt x="539" y="57"/>
                </a:lnTo>
                <a:lnTo>
                  <a:pt x="503" y="61"/>
                </a:lnTo>
                <a:lnTo>
                  <a:pt x="495" y="61"/>
                </a:lnTo>
                <a:lnTo>
                  <a:pt x="457" y="52"/>
                </a:lnTo>
                <a:lnTo>
                  <a:pt x="453" y="50"/>
                </a:lnTo>
                <a:lnTo>
                  <a:pt x="449" y="50"/>
                </a:lnTo>
                <a:lnTo>
                  <a:pt x="445" y="52"/>
                </a:lnTo>
                <a:lnTo>
                  <a:pt x="343" y="50"/>
                </a:lnTo>
                <a:lnTo>
                  <a:pt x="298" y="54"/>
                </a:lnTo>
                <a:lnTo>
                  <a:pt x="296" y="55"/>
                </a:lnTo>
                <a:lnTo>
                  <a:pt x="286" y="59"/>
                </a:lnTo>
                <a:lnTo>
                  <a:pt x="284" y="61"/>
                </a:lnTo>
                <a:lnTo>
                  <a:pt x="283" y="62"/>
                </a:lnTo>
                <a:lnTo>
                  <a:pt x="283" y="63"/>
                </a:lnTo>
                <a:lnTo>
                  <a:pt x="282" y="64"/>
                </a:lnTo>
                <a:lnTo>
                  <a:pt x="280" y="67"/>
                </a:lnTo>
                <a:lnTo>
                  <a:pt x="279" y="87"/>
                </a:lnTo>
                <a:lnTo>
                  <a:pt x="279" y="90"/>
                </a:lnTo>
                <a:lnTo>
                  <a:pt x="280" y="99"/>
                </a:lnTo>
                <a:lnTo>
                  <a:pt x="282" y="101"/>
                </a:lnTo>
                <a:lnTo>
                  <a:pt x="298" y="131"/>
                </a:lnTo>
                <a:lnTo>
                  <a:pt x="306" y="141"/>
                </a:lnTo>
                <a:lnTo>
                  <a:pt x="307" y="144"/>
                </a:lnTo>
                <a:lnTo>
                  <a:pt x="310" y="153"/>
                </a:lnTo>
                <a:lnTo>
                  <a:pt x="310" y="155"/>
                </a:lnTo>
                <a:lnTo>
                  <a:pt x="310" y="166"/>
                </a:lnTo>
                <a:lnTo>
                  <a:pt x="308" y="169"/>
                </a:lnTo>
                <a:lnTo>
                  <a:pt x="308" y="172"/>
                </a:lnTo>
                <a:lnTo>
                  <a:pt x="306" y="175"/>
                </a:lnTo>
                <a:lnTo>
                  <a:pt x="304" y="176"/>
                </a:lnTo>
                <a:lnTo>
                  <a:pt x="299" y="186"/>
                </a:lnTo>
                <a:lnTo>
                  <a:pt x="294" y="195"/>
                </a:lnTo>
                <a:lnTo>
                  <a:pt x="293" y="200"/>
                </a:lnTo>
                <a:lnTo>
                  <a:pt x="293" y="203"/>
                </a:lnTo>
                <a:lnTo>
                  <a:pt x="296" y="207"/>
                </a:lnTo>
                <a:lnTo>
                  <a:pt x="299" y="209"/>
                </a:lnTo>
                <a:lnTo>
                  <a:pt x="322" y="219"/>
                </a:lnTo>
                <a:lnTo>
                  <a:pt x="329" y="223"/>
                </a:lnTo>
                <a:lnTo>
                  <a:pt x="338" y="230"/>
                </a:lnTo>
                <a:lnTo>
                  <a:pt x="341" y="233"/>
                </a:lnTo>
                <a:lnTo>
                  <a:pt x="343" y="239"/>
                </a:lnTo>
                <a:lnTo>
                  <a:pt x="347" y="262"/>
                </a:lnTo>
                <a:lnTo>
                  <a:pt x="343" y="300"/>
                </a:lnTo>
                <a:lnTo>
                  <a:pt x="341" y="315"/>
                </a:lnTo>
                <a:lnTo>
                  <a:pt x="328" y="345"/>
                </a:lnTo>
                <a:lnTo>
                  <a:pt x="325" y="350"/>
                </a:lnTo>
                <a:lnTo>
                  <a:pt x="322" y="353"/>
                </a:lnTo>
                <a:lnTo>
                  <a:pt x="321" y="355"/>
                </a:lnTo>
                <a:lnTo>
                  <a:pt x="319" y="357"/>
                </a:lnTo>
                <a:lnTo>
                  <a:pt x="318" y="357"/>
                </a:lnTo>
                <a:lnTo>
                  <a:pt x="315" y="358"/>
                </a:lnTo>
                <a:lnTo>
                  <a:pt x="313" y="358"/>
                </a:lnTo>
                <a:lnTo>
                  <a:pt x="310" y="360"/>
                </a:lnTo>
                <a:lnTo>
                  <a:pt x="300" y="371"/>
                </a:lnTo>
                <a:lnTo>
                  <a:pt x="292" y="378"/>
                </a:lnTo>
                <a:lnTo>
                  <a:pt x="285" y="386"/>
                </a:lnTo>
                <a:lnTo>
                  <a:pt x="283" y="388"/>
                </a:lnTo>
                <a:lnTo>
                  <a:pt x="257" y="404"/>
                </a:lnTo>
                <a:lnTo>
                  <a:pt x="255" y="406"/>
                </a:lnTo>
                <a:lnTo>
                  <a:pt x="254" y="409"/>
                </a:lnTo>
                <a:lnTo>
                  <a:pt x="253" y="413"/>
                </a:lnTo>
                <a:lnTo>
                  <a:pt x="247" y="426"/>
                </a:lnTo>
                <a:lnTo>
                  <a:pt x="235" y="433"/>
                </a:lnTo>
                <a:lnTo>
                  <a:pt x="230" y="436"/>
                </a:lnTo>
                <a:lnTo>
                  <a:pt x="230" y="438"/>
                </a:lnTo>
                <a:lnTo>
                  <a:pt x="228" y="444"/>
                </a:lnTo>
                <a:lnTo>
                  <a:pt x="226" y="450"/>
                </a:lnTo>
                <a:lnTo>
                  <a:pt x="223" y="452"/>
                </a:lnTo>
                <a:lnTo>
                  <a:pt x="221" y="452"/>
                </a:lnTo>
                <a:lnTo>
                  <a:pt x="219" y="452"/>
                </a:lnTo>
                <a:lnTo>
                  <a:pt x="218" y="451"/>
                </a:lnTo>
                <a:lnTo>
                  <a:pt x="211" y="447"/>
                </a:lnTo>
                <a:lnTo>
                  <a:pt x="208" y="445"/>
                </a:lnTo>
                <a:lnTo>
                  <a:pt x="206" y="445"/>
                </a:lnTo>
                <a:lnTo>
                  <a:pt x="202" y="445"/>
                </a:lnTo>
                <a:lnTo>
                  <a:pt x="200" y="447"/>
                </a:lnTo>
                <a:lnTo>
                  <a:pt x="199" y="449"/>
                </a:lnTo>
                <a:lnTo>
                  <a:pt x="197" y="461"/>
                </a:lnTo>
                <a:lnTo>
                  <a:pt x="197" y="465"/>
                </a:lnTo>
                <a:lnTo>
                  <a:pt x="195" y="469"/>
                </a:lnTo>
                <a:lnTo>
                  <a:pt x="194" y="472"/>
                </a:lnTo>
                <a:lnTo>
                  <a:pt x="191" y="478"/>
                </a:lnTo>
                <a:lnTo>
                  <a:pt x="187" y="482"/>
                </a:lnTo>
                <a:lnTo>
                  <a:pt x="185" y="482"/>
                </a:lnTo>
                <a:lnTo>
                  <a:pt x="184" y="482"/>
                </a:lnTo>
                <a:lnTo>
                  <a:pt x="180" y="480"/>
                </a:lnTo>
                <a:lnTo>
                  <a:pt x="178" y="478"/>
                </a:lnTo>
                <a:lnTo>
                  <a:pt x="161" y="475"/>
                </a:lnTo>
                <a:lnTo>
                  <a:pt x="157" y="475"/>
                </a:lnTo>
                <a:lnTo>
                  <a:pt x="154" y="475"/>
                </a:lnTo>
                <a:lnTo>
                  <a:pt x="147" y="477"/>
                </a:lnTo>
                <a:lnTo>
                  <a:pt x="143" y="478"/>
                </a:lnTo>
                <a:lnTo>
                  <a:pt x="141" y="480"/>
                </a:lnTo>
                <a:lnTo>
                  <a:pt x="140" y="485"/>
                </a:lnTo>
                <a:lnTo>
                  <a:pt x="138" y="489"/>
                </a:lnTo>
                <a:lnTo>
                  <a:pt x="136" y="492"/>
                </a:lnTo>
                <a:lnTo>
                  <a:pt x="129" y="498"/>
                </a:lnTo>
                <a:lnTo>
                  <a:pt x="127" y="501"/>
                </a:lnTo>
                <a:lnTo>
                  <a:pt x="126" y="505"/>
                </a:lnTo>
                <a:lnTo>
                  <a:pt x="124" y="511"/>
                </a:lnTo>
                <a:lnTo>
                  <a:pt x="124" y="513"/>
                </a:lnTo>
                <a:lnTo>
                  <a:pt x="122" y="515"/>
                </a:lnTo>
                <a:lnTo>
                  <a:pt x="120" y="520"/>
                </a:lnTo>
                <a:lnTo>
                  <a:pt x="116" y="521"/>
                </a:lnTo>
                <a:lnTo>
                  <a:pt x="114" y="522"/>
                </a:lnTo>
                <a:lnTo>
                  <a:pt x="112" y="524"/>
                </a:lnTo>
                <a:lnTo>
                  <a:pt x="101" y="525"/>
                </a:lnTo>
                <a:lnTo>
                  <a:pt x="93" y="527"/>
                </a:lnTo>
                <a:lnTo>
                  <a:pt x="89" y="528"/>
                </a:lnTo>
                <a:lnTo>
                  <a:pt x="87" y="529"/>
                </a:lnTo>
                <a:lnTo>
                  <a:pt x="84" y="536"/>
                </a:lnTo>
                <a:lnTo>
                  <a:pt x="81" y="539"/>
                </a:lnTo>
                <a:lnTo>
                  <a:pt x="80" y="542"/>
                </a:lnTo>
                <a:lnTo>
                  <a:pt x="77" y="550"/>
                </a:lnTo>
                <a:lnTo>
                  <a:pt x="73" y="556"/>
                </a:lnTo>
                <a:lnTo>
                  <a:pt x="71" y="561"/>
                </a:lnTo>
                <a:lnTo>
                  <a:pt x="69" y="563"/>
                </a:lnTo>
                <a:lnTo>
                  <a:pt x="66" y="566"/>
                </a:lnTo>
                <a:lnTo>
                  <a:pt x="37" y="582"/>
                </a:lnTo>
                <a:lnTo>
                  <a:pt x="0" y="597"/>
                </a:lnTo>
                <a:lnTo>
                  <a:pt x="11" y="604"/>
                </a:lnTo>
                <a:lnTo>
                  <a:pt x="18" y="606"/>
                </a:lnTo>
                <a:lnTo>
                  <a:pt x="22" y="607"/>
                </a:lnTo>
                <a:lnTo>
                  <a:pt x="31" y="609"/>
                </a:lnTo>
                <a:lnTo>
                  <a:pt x="35" y="609"/>
                </a:lnTo>
                <a:lnTo>
                  <a:pt x="37" y="607"/>
                </a:lnTo>
                <a:lnTo>
                  <a:pt x="44" y="606"/>
                </a:lnTo>
                <a:lnTo>
                  <a:pt x="49" y="605"/>
                </a:lnTo>
                <a:lnTo>
                  <a:pt x="53" y="602"/>
                </a:lnTo>
                <a:lnTo>
                  <a:pt x="64" y="598"/>
                </a:lnTo>
                <a:lnTo>
                  <a:pt x="87" y="596"/>
                </a:lnTo>
                <a:lnTo>
                  <a:pt x="94" y="596"/>
                </a:lnTo>
                <a:lnTo>
                  <a:pt x="103" y="598"/>
                </a:lnTo>
                <a:lnTo>
                  <a:pt x="107" y="599"/>
                </a:lnTo>
                <a:lnTo>
                  <a:pt x="109" y="600"/>
                </a:lnTo>
                <a:lnTo>
                  <a:pt x="110" y="602"/>
                </a:lnTo>
                <a:lnTo>
                  <a:pt x="112" y="604"/>
                </a:lnTo>
                <a:lnTo>
                  <a:pt x="113" y="606"/>
                </a:lnTo>
                <a:lnTo>
                  <a:pt x="113" y="609"/>
                </a:lnTo>
                <a:lnTo>
                  <a:pt x="110" y="618"/>
                </a:lnTo>
                <a:lnTo>
                  <a:pt x="110" y="620"/>
                </a:lnTo>
                <a:lnTo>
                  <a:pt x="112" y="623"/>
                </a:lnTo>
                <a:lnTo>
                  <a:pt x="113" y="625"/>
                </a:lnTo>
                <a:lnTo>
                  <a:pt x="116" y="627"/>
                </a:lnTo>
                <a:lnTo>
                  <a:pt x="119" y="628"/>
                </a:lnTo>
                <a:lnTo>
                  <a:pt x="122" y="628"/>
                </a:lnTo>
                <a:lnTo>
                  <a:pt x="124" y="628"/>
                </a:lnTo>
                <a:lnTo>
                  <a:pt x="135" y="627"/>
                </a:lnTo>
                <a:lnTo>
                  <a:pt x="147" y="624"/>
                </a:lnTo>
                <a:lnTo>
                  <a:pt x="150" y="623"/>
                </a:lnTo>
                <a:lnTo>
                  <a:pt x="152" y="623"/>
                </a:lnTo>
                <a:lnTo>
                  <a:pt x="155" y="624"/>
                </a:lnTo>
                <a:lnTo>
                  <a:pt x="157" y="626"/>
                </a:lnTo>
                <a:lnTo>
                  <a:pt x="158" y="627"/>
                </a:lnTo>
                <a:lnTo>
                  <a:pt x="159" y="630"/>
                </a:lnTo>
                <a:lnTo>
                  <a:pt x="159" y="632"/>
                </a:lnTo>
                <a:lnTo>
                  <a:pt x="159" y="637"/>
                </a:lnTo>
                <a:lnTo>
                  <a:pt x="161" y="639"/>
                </a:lnTo>
                <a:lnTo>
                  <a:pt x="161" y="640"/>
                </a:lnTo>
                <a:lnTo>
                  <a:pt x="163" y="642"/>
                </a:lnTo>
                <a:lnTo>
                  <a:pt x="165" y="645"/>
                </a:lnTo>
                <a:lnTo>
                  <a:pt x="170" y="648"/>
                </a:lnTo>
                <a:lnTo>
                  <a:pt x="173" y="649"/>
                </a:lnTo>
                <a:lnTo>
                  <a:pt x="177" y="649"/>
                </a:lnTo>
                <a:lnTo>
                  <a:pt x="179" y="648"/>
                </a:lnTo>
                <a:lnTo>
                  <a:pt x="181" y="646"/>
                </a:lnTo>
                <a:lnTo>
                  <a:pt x="184" y="645"/>
                </a:lnTo>
                <a:lnTo>
                  <a:pt x="186" y="645"/>
                </a:lnTo>
                <a:lnTo>
                  <a:pt x="187" y="646"/>
                </a:lnTo>
                <a:lnTo>
                  <a:pt x="190" y="647"/>
                </a:lnTo>
                <a:lnTo>
                  <a:pt x="195" y="652"/>
                </a:lnTo>
                <a:lnTo>
                  <a:pt x="198" y="655"/>
                </a:lnTo>
                <a:lnTo>
                  <a:pt x="199" y="658"/>
                </a:lnTo>
                <a:lnTo>
                  <a:pt x="200" y="660"/>
                </a:lnTo>
                <a:lnTo>
                  <a:pt x="200" y="662"/>
                </a:lnTo>
                <a:lnTo>
                  <a:pt x="199" y="665"/>
                </a:lnTo>
                <a:lnTo>
                  <a:pt x="198" y="672"/>
                </a:lnTo>
                <a:lnTo>
                  <a:pt x="195" y="690"/>
                </a:lnTo>
                <a:lnTo>
                  <a:pt x="195" y="693"/>
                </a:lnTo>
                <a:lnTo>
                  <a:pt x="195" y="695"/>
                </a:lnTo>
                <a:lnTo>
                  <a:pt x="198" y="704"/>
                </a:lnTo>
                <a:lnTo>
                  <a:pt x="198" y="709"/>
                </a:lnTo>
                <a:lnTo>
                  <a:pt x="197" y="722"/>
                </a:lnTo>
                <a:lnTo>
                  <a:pt x="197" y="728"/>
                </a:lnTo>
                <a:lnTo>
                  <a:pt x="198" y="732"/>
                </a:lnTo>
                <a:lnTo>
                  <a:pt x="199" y="735"/>
                </a:lnTo>
                <a:lnTo>
                  <a:pt x="200" y="738"/>
                </a:lnTo>
                <a:lnTo>
                  <a:pt x="209" y="747"/>
                </a:lnTo>
                <a:lnTo>
                  <a:pt x="211" y="750"/>
                </a:lnTo>
                <a:lnTo>
                  <a:pt x="212" y="751"/>
                </a:lnTo>
                <a:lnTo>
                  <a:pt x="213" y="753"/>
                </a:lnTo>
                <a:lnTo>
                  <a:pt x="213" y="755"/>
                </a:lnTo>
                <a:lnTo>
                  <a:pt x="212" y="772"/>
                </a:lnTo>
                <a:lnTo>
                  <a:pt x="212" y="774"/>
                </a:lnTo>
                <a:lnTo>
                  <a:pt x="213" y="776"/>
                </a:lnTo>
                <a:lnTo>
                  <a:pt x="214" y="780"/>
                </a:lnTo>
                <a:lnTo>
                  <a:pt x="215" y="781"/>
                </a:lnTo>
                <a:lnTo>
                  <a:pt x="218" y="782"/>
                </a:lnTo>
                <a:lnTo>
                  <a:pt x="222" y="783"/>
                </a:lnTo>
                <a:lnTo>
                  <a:pt x="227" y="785"/>
                </a:lnTo>
                <a:lnTo>
                  <a:pt x="251" y="801"/>
                </a:lnTo>
                <a:lnTo>
                  <a:pt x="254" y="801"/>
                </a:lnTo>
                <a:lnTo>
                  <a:pt x="258" y="802"/>
                </a:lnTo>
                <a:lnTo>
                  <a:pt x="267" y="802"/>
                </a:lnTo>
                <a:lnTo>
                  <a:pt x="271" y="803"/>
                </a:lnTo>
                <a:lnTo>
                  <a:pt x="273" y="806"/>
                </a:lnTo>
                <a:lnTo>
                  <a:pt x="275" y="807"/>
                </a:lnTo>
                <a:lnTo>
                  <a:pt x="276" y="809"/>
                </a:lnTo>
                <a:lnTo>
                  <a:pt x="276" y="811"/>
                </a:lnTo>
                <a:lnTo>
                  <a:pt x="275" y="814"/>
                </a:lnTo>
                <a:lnTo>
                  <a:pt x="275" y="816"/>
                </a:lnTo>
                <a:lnTo>
                  <a:pt x="275" y="818"/>
                </a:lnTo>
                <a:lnTo>
                  <a:pt x="277" y="828"/>
                </a:lnTo>
                <a:lnTo>
                  <a:pt x="277" y="830"/>
                </a:lnTo>
                <a:lnTo>
                  <a:pt x="278" y="831"/>
                </a:lnTo>
                <a:lnTo>
                  <a:pt x="279" y="835"/>
                </a:lnTo>
                <a:lnTo>
                  <a:pt x="280" y="837"/>
                </a:lnTo>
                <a:lnTo>
                  <a:pt x="280" y="839"/>
                </a:lnTo>
                <a:lnTo>
                  <a:pt x="279" y="849"/>
                </a:lnTo>
                <a:lnTo>
                  <a:pt x="279" y="851"/>
                </a:lnTo>
                <a:lnTo>
                  <a:pt x="280" y="853"/>
                </a:lnTo>
                <a:lnTo>
                  <a:pt x="280" y="856"/>
                </a:lnTo>
                <a:lnTo>
                  <a:pt x="280" y="858"/>
                </a:lnTo>
                <a:lnTo>
                  <a:pt x="280" y="860"/>
                </a:lnTo>
                <a:lnTo>
                  <a:pt x="279" y="864"/>
                </a:lnTo>
                <a:lnTo>
                  <a:pt x="276" y="869"/>
                </a:lnTo>
                <a:lnTo>
                  <a:pt x="273" y="876"/>
                </a:lnTo>
                <a:lnTo>
                  <a:pt x="269" y="881"/>
                </a:lnTo>
                <a:lnTo>
                  <a:pt x="264" y="888"/>
                </a:lnTo>
                <a:lnTo>
                  <a:pt x="261" y="891"/>
                </a:lnTo>
                <a:lnTo>
                  <a:pt x="260" y="892"/>
                </a:lnTo>
                <a:lnTo>
                  <a:pt x="253" y="905"/>
                </a:lnTo>
                <a:lnTo>
                  <a:pt x="256" y="903"/>
                </a:lnTo>
                <a:lnTo>
                  <a:pt x="267" y="902"/>
                </a:lnTo>
                <a:lnTo>
                  <a:pt x="269" y="902"/>
                </a:lnTo>
                <a:lnTo>
                  <a:pt x="273" y="905"/>
                </a:lnTo>
                <a:lnTo>
                  <a:pt x="283" y="913"/>
                </a:lnTo>
                <a:lnTo>
                  <a:pt x="287" y="914"/>
                </a:lnTo>
                <a:lnTo>
                  <a:pt x="292" y="915"/>
                </a:lnTo>
                <a:lnTo>
                  <a:pt x="300" y="919"/>
                </a:lnTo>
                <a:lnTo>
                  <a:pt x="305" y="920"/>
                </a:lnTo>
                <a:lnTo>
                  <a:pt x="310" y="919"/>
                </a:lnTo>
                <a:lnTo>
                  <a:pt x="338" y="909"/>
                </a:lnTo>
                <a:lnTo>
                  <a:pt x="343" y="906"/>
                </a:lnTo>
                <a:lnTo>
                  <a:pt x="348" y="891"/>
                </a:lnTo>
                <a:lnTo>
                  <a:pt x="354" y="887"/>
                </a:lnTo>
                <a:lnTo>
                  <a:pt x="371" y="886"/>
                </a:lnTo>
                <a:lnTo>
                  <a:pt x="379" y="881"/>
                </a:lnTo>
                <a:lnTo>
                  <a:pt x="391" y="869"/>
                </a:lnTo>
                <a:lnTo>
                  <a:pt x="398" y="865"/>
                </a:lnTo>
                <a:lnTo>
                  <a:pt x="402" y="866"/>
                </a:lnTo>
                <a:lnTo>
                  <a:pt x="410" y="871"/>
                </a:lnTo>
                <a:lnTo>
                  <a:pt x="414" y="871"/>
                </a:lnTo>
                <a:lnTo>
                  <a:pt x="420" y="871"/>
                </a:lnTo>
                <a:lnTo>
                  <a:pt x="424" y="870"/>
                </a:lnTo>
                <a:lnTo>
                  <a:pt x="427" y="866"/>
                </a:lnTo>
                <a:lnTo>
                  <a:pt x="431" y="863"/>
                </a:lnTo>
                <a:lnTo>
                  <a:pt x="431" y="849"/>
                </a:lnTo>
                <a:lnTo>
                  <a:pt x="435" y="837"/>
                </a:lnTo>
                <a:lnTo>
                  <a:pt x="453" y="760"/>
                </a:lnTo>
                <a:lnTo>
                  <a:pt x="462" y="746"/>
                </a:lnTo>
                <a:lnTo>
                  <a:pt x="478" y="743"/>
                </a:lnTo>
                <a:lnTo>
                  <a:pt x="487" y="745"/>
                </a:lnTo>
                <a:lnTo>
                  <a:pt x="492" y="748"/>
                </a:lnTo>
                <a:lnTo>
                  <a:pt x="495" y="751"/>
                </a:lnTo>
                <a:lnTo>
                  <a:pt x="498" y="755"/>
                </a:lnTo>
                <a:lnTo>
                  <a:pt x="501" y="758"/>
                </a:lnTo>
                <a:lnTo>
                  <a:pt x="503" y="758"/>
                </a:lnTo>
                <a:lnTo>
                  <a:pt x="509" y="758"/>
                </a:lnTo>
                <a:lnTo>
                  <a:pt x="511" y="759"/>
                </a:lnTo>
                <a:lnTo>
                  <a:pt x="519" y="760"/>
                </a:lnTo>
                <a:lnTo>
                  <a:pt x="527" y="754"/>
                </a:lnTo>
                <a:lnTo>
                  <a:pt x="544" y="743"/>
                </a:lnTo>
                <a:lnTo>
                  <a:pt x="561" y="738"/>
                </a:lnTo>
                <a:lnTo>
                  <a:pt x="579" y="735"/>
                </a:lnTo>
                <a:lnTo>
                  <a:pt x="584" y="731"/>
                </a:lnTo>
                <a:lnTo>
                  <a:pt x="609" y="707"/>
                </a:lnTo>
                <a:lnTo>
                  <a:pt x="611" y="700"/>
                </a:lnTo>
                <a:lnTo>
                  <a:pt x="615" y="689"/>
                </a:lnTo>
                <a:lnTo>
                  <a:pt x="617" y="680"/>
                </a:lnTo>
                <a:lnTo>
                  <a:pt x="616" y="675"/>
                </a:lnTo>
                <a:lnTo>
                  <a:pt x="612" y="672"/>
                </a:lnTo>
                <a:lnTo>
                  <a:pt x="610" y="663"/>
                </a:lnTo>
                <a:lnTo>
                  <a:pt x="608" y="654"/>
                </a:lnTo>
                <a:lnTo>
                  <a:pt x="609" y="647"/>
                </a:lnTo>
                <a:lnTo>
                  <a:pt x="614" y="641"/>
                </a:lnTo>
                <a:lnTo>
                  <a:pt x="622" y="639"/>
                </a:lnTo>
                <a:lnTo>
                  <a:pt x="650" y="637"/>
                </a:lnTo>
                <a:lnTo>
                  <a:pt x="667" y="631"/>
                </a:lnTo>
                <a:lnTo>
                  <a:pt x="676" y="630"/>
                </a:lnTo>
                <a:lnTo>
                  <a:pt x="687" y="628"/>
                </a:lnTo>
                <a:lnTo>
                  <a:pt x="694" y="626"/>
                </a:lnTo>
                <a:lnTo>
                  <a:pt x="697" y="621"/>
                </a:lnTo>
                <a:lnTo>
                  <a:pt x="699" y="611"/>
                </a:lnTo>
                <a:lnTo>
                  <a:pt x="693" y="583"/>
                </a:lnTo>
                <a:lnTo>
                  <a:pt x="693" y="575"/>
                </a:lnTo>
                <a:lnTo>
                  <a:pt x="697" y="571"/>
                </a:lnTo>
                <a:lnTo>
                  <a:pt x="706" y="570"/>
                </a:lnTo>
                <a:lnTo>
                  <a:pt x="723" y="569"/>
                </a:lnTo>
                <a:lnTo>
                  <a:pt x="729" y="568"/>
                </a:lnTo>
                <a:lnTo>
                  <a:pt x="812" y="524"/>
                </a:lnTo>
                <a:lnTo>
                  <a:pt x="821" y="521"/>
                </a:lnTo>
                <a:lnTo>
                  <a:pt x="829" y="521"/>
                </a:lnTo>
                <a:lnTo>
                  <a:pt x="844" y="531"/>
                </a:lnTo>
                <a:lnTo>
                  <a:pt x="859" y="534"/>
                </a:lnTo>
                <a:lnTo>
                  <a:pt x="866" y="541"/>
                </a:lnTo>
                <a:lnTo>
                  <a:pt x="874" y="563"/>
                </a:lnTo>
                <a:lnTo>
                  <a:pt x="880" y="568"/>
                </a:lnTo>
                <a:lnTo>
                  <a:pt x="883" y="571"/>
                </a:lnTo>
                <a:lnTo>
                  <a:pt x="885" y="575"/>
                </a:lnTo>
                <a:lnTo>
                  <a:pt x="885" y="577"/>
                </a:lnTo>
                <a:lnTo>
                  <a:pt x="887" y="583"/>
                </a:lnTo>
                <a:lnTo>
                  <a:pt x="891" y="584"/>
                </a:lnTo>
                <a:lnTo>
                  <a:pt x="897" y="584"/>
                </a:lnTo>
                <a:lnTo>
                  <a:pt x="907" y="585"/>
                </a:lnTo>
                <a:lnTo>
                  <a:pt x="911" y="586"/>
                </a:lnTo>
                <a:lnTo>
                  <a:pt x="914" y="589"/>
                </a:lnTo>
                <a:lnTo>
                  <a:pt x="916" y="592"/>
                </a:lnTo>
                <a:lnTo>
                  <a:pt x="919" y="595"/>
                </a:lnTo>
                <a:lnTo>
                  <a:pt x="931" y="596"/>
                </a:lnTo>
                <a:lnTo>
                  <a:pt x="966" y="606"/>
                </a:lnTo>
                <a:lnTo>
                  <a:pt x="976" y="611"/>
                </a:lnTo>
                <a:lnTo>
                  <a:pt x="984" y="617"/>
                </a:lnTo>
                <a:lnTo>
                  <a:pt x="987" y="625"/>
                </a:lnTo>
                <a:lnTo>
                  <a:pt x="992" y="630"/>
                </a:lnTo>
                <a:lnTo>
                  <a:pt x="1001" y="630"/>
                </a:lnTo>
                <a:lnTo>
                  <a:pt x="1021" y="626"/>
                </a:lnTo>
                <a:lnTo>
                  <a:pt x="1034" y="621"/>
                </a:lnTo>
                <a:lnTo>
                  <a:pt x="1037" y="620"/>
                </a:lnTo>
                <a:lnTo>
                  <a:pt x="1041" y="621"/>
                </a:lnTo>
                <a:lnTo>
                  <a:pt x="1049" y="626"/>
                </a:lnTo>
                <a:lnTo>
                  <a:pt x="1062" y="628"/>
                </a:lnTo>
                <a:lnTo>
                  <a:pt x="1067" y="632"/>
                </a:lnTo>
                <a:lnTo>
                  <a:pt x="1070" y="637"/>
                </a:lnTo>
                <a:lnTo>
                  <a:pt x="1075" y="640"/>
                </a:lnTo>
                <a:lnTo>
                  <a:pt x="1091" y="647"/>
                </a:lnTo>
                <a:lnTo>
                  <a:pt x="1099" y="651"/>
                </a:lnTo>
                <a:lnTo>
                  <a:pt x="1103" y="656"/>
                </a:lnTo>
                <a:lnTo>
                  <a:pt x="1104" y="665"/>
                </a:lnTo>
                <a:lnTo>
                  <a:pt x="1120" y="703"/>
                </a:lnTo>
                <a:lnTo>
                  <a:pt x="1125" y="708"/>
                </a:lnTo>
                <a:lnTo>
                  <a:pt x="1133" y="709"/>
                </a:lnTo>
                <a:lnTo>
                  <a:pt x="1140" y="704"/>
                </a:lnTo>
                <a:lnTo>
                  <a:pt x="1142" y="695"/>
                </a:lnTo>
                <a:lnTo>
                  <a:pt x="1142" y="675"/>
                </a:lnTo>
                <a:lnTo>
                  <a:pt x="1147" y="659"/>
                </a:lnTo>
                <a:lnTo>
                  <a:pt x="1157" y="646"/>
                </a:lnTo>
                <a:lnTo>
                  <a:pt x="1173" y="641"/>
                </a:lnTo>
                <a:lnTo>
                  <a:pt x="1191" y="649"/>
                </a:lnTo>
                <a:lnTo>
                  <a:pt x="1198" y="660"/>
                </a:lnTo>
                <a:lnTo>
                  <a:pt x="1196" y="672"/>
                </a:lnTo>
                <a:lnTo>
                  <a:pt x="1180" y="695"/>
                </a:lnTo>
                <a:lnTo>
                  <a:pt x="1184" y="701"/>
                </a:lnTo>
                <a:lnTo>
                  <a:pt x="1192" y="717"/>
                </a:lnTo>
                <a:lnTo>
                  <a:pt x="1198" y="721"/>
                </a:lnTo>
                <a:lnTo>
                  <a:pt x="1205" y="723"/>
                </a:lnTo>
                <a:lnTo>
                  <a:pt x="1213" y="728"/>
                </a:lnTo>
                <a:lnTo>
                  <a:pt x="1221" y="731"/>
                </a:lnTo>
                <a:lnTo>
                  <a:pt x="1233" y="729"/>
                </a:lnTo>
                <a:lnTo>
                  <a:pt x="1242" y="723"/>
                </a:lnTo>
                <a:lnTo>
                  <a:pt x="1252" y="716"/>
                </a:lnTo>
                <a:lnTo>
                  <a:pt x="1259" y="711"/>
                </a:lnTo>
                <a:lnTo>
                  <a:pt x="1262" y="714"/>
                </a:lnTo>
                <a:lnTo>
                  <a:pt x="1265" y="718"/>
                </a:lnTo>
                <a:lnTo>
                  <a:pt x="1268" y="721"/>
                </a:lnTo>
                <a:lnTo>
                  <a:pt x="1272" y="723"/>
                </a:lnTo>
                <a:lnTo>
                  <a:pt x="1273" y="728"/>
                </a:lnTo>
                <a:lnTo>
                  <a:pt x="1272" y="732"/>
                </a:lnTo>
                <a:lnTo>
                  <a:pt x="1270" y="737"/>
                </a:lnTo>
                <a:lnTo>
                  <a:pt x="1267" y="741"/>
                </a:lnTo>
                <a:lnTo>
                  <a:pt x="1262" y="744"/>
                </a:lnTo>
                <a:lnTo>
                  <a:pt x="1261" y="748"/>
                </a:lnTo>
                <a:lnTo>
                  <a:pt x="1265" y="754"/>
                </a:lnTo>
                <a:lnTo>
                  <a:pt x="1262" y="758"/>
                </a:lnTo>
                <a:lnTo>
                  <a:pt x="1261" y="762"/>
                </a:lnTo>
                <a:lnTo>
                  <a:pt x="1261" y="767"/>
                </a:lnTo>
                <a:lnTo>
                  <a:pt x="1261" y="772"/>
                </a:lnTo>
                <a:lnTo>
                  <a:pt x="1263" y="776"/>
                </a:lnTo>
                <a:lnTo>
                  <a:pt x="1272" y="786"/>
                </a:lnTo>
                <a:lnTo>
                  <a:pt x="1273" y="790"/>
                </a:lnTo>
                <a:lnTo>
                  <a:pt x="1274" y="799"/>
                </a:lnTo>
                <a:lnTo>
                  <a:pt x="1288" y="842"/>
                </a:lnTo>
                <a:lnTo>
                  <a:pt x="1294" y="855"/>
                </a:lnTo>
                <a:lnTo>
                  <a:pt x="1313" y="842"/>
                </a:lnTo>
                <a:lnTo>
                  <a:pt x="1327" y="828"/>
                </a:lnTo>
                <a:lnTo>
                  <a:pt x="1337" y="811"/>
                </a:lnTo>
                <a:lnTo>
                  <a:pt x="1344" y="802"/>
                </a:lnTo>
                <a:lnTo>
                  <a:pt x="1348" y="797"/>
                </a:lnTo>
                <a:lnTo>
                  <a:pt x="1353" y="794"/>
                </a:lnTo>
                <a:lnTo>
                  <a:pt x="1369" y="789"/>
                </a:lnTo>
                <a:lnTo>
                  <a:pt x="1393" y="783"/>
                </a:lnTo>
                <a:lnTo>
                  <a:pt x="1404" y="776"/>
                </a:lnTo>
                <a:lnTo>
                  <a:pt x="1418" y="755"/>
                </a:lnTo>
                <a:lnTo>
                  <a:pt x="1433" y="740"/>
                </a:lnTo>
                <a:lnTo>
                  <a:pt x="1449" y="730"/>
                </a:lnTo>
                <a:lnTo>
                  <a:pt x="1459" y="721"/>
                </a:lnTo>
                <a:lnTo>
                  <a:pt x="1465" y="714"/>
                </a:lnTo>
                <a:lnTo>
                  <a:pt x="1467" y="708"/>
                </a:lnTo>
                <a:lnTo>
                  <a:pt x="1467" y="703"/>
                </a:lnTo>
                <a:lnTo>
                  <a:pt x="1467" y="696"/>
                </a:lnTo>
                <a:lnTo>
                  <a:pt x="1467" y="691"/>
                </a:lnTo>
                <a:lnTo>
                  <a:pt x="1470" y="681"/>
                </a:lnTo>
                <a:lnTo>
                  <a:pt x="1470" y="676"/>
                </a:lnTo>
                <a:lnTo>
                  <a:pt x="1470" y="673"/>
                </a:lnTo>
                <a:lnTo>
                  <a:pt x="1473" y="669"/>
                </a:lnTo>
                <a:lnTo>
                  <a:pt x="1486" y="660"/>
                </a:lnTo>
                <a:lnTo>
                  <a:pt x="1490" y="659"/>
                </a:lnTo>
                <a:lnTo>
                  <a:pt x="1494" y="660"/>
                </a:lnTo>
                <a:lnTo>
                  <a:pt x="1502" y="668"/>
                </a:lnTo>
                <a:lnTo>
                  <a:pt x="1504" y="672"/>
                </a:lnTo>
                <a:lnTo>
                  <a:pt x="1506" y="675"/>
                </a:lnTo>
                <a:lnTo>
                  <a:pt x="1508" y="677"/>
                </a:lnTo>
                <a:lnTo>
                  <a:pt x="1515" y="688"/>
                </a:lnTo>
                <a:lnTo>
                  <a:pt x="1516" y="691"/>
                </a:lnTo>
                <a:lnTo>
                  <a:pt x="1516" y="695"/>
                </a:lnTo>
                <a:lnTo>
                  <a:pt x="1518" y="700"/>
                </a:lnTo>
                <a:lnTo>
                  <a:pt x="1520" y="704"/>
                </a:lnTo>
                <a:lnTo>
                  <a:pt x="1522" y="708"/>
                </a:lnTo>
                <a:lnTo>
                  <a:pt x="1527" y="710"/>
                </a:lnTo>
                <a:lnTo>
                  <a:pt x="1531" y="712"/>
                </a:lnTo>
                <a:lnTo>
                  <a:pt x="1538" y="712"/>
                </a:lnTo>
                <a:lnTo>
                  <a:pt x="1544" y="710"/>
                </a:lnTo>
                <a:lnTo>
                  <a:pt x="1562" y="697"/>
                </a:lnTo>
                <a:lnTo>
                  <a:pt x="1567" y="695"/>
                </a:lnTo>
                <a:lnTo>
                  <a:pt x="1572" y="694"/>
                </a:lnTo>
                <a:lnTo>
                  <a:pt x="1581" y="693"/>
                </a:lnTo>
                <a:lnTo>
                  <a:pt x="1589" y="694"/>
                </a:lnTo>
                <a:lnTo>
                  <a:pt x="1596" y="703"/>
                </a:lnTo>
                <a:lnTo>
                  <a:pt x="1601" y="712"/>
                </a:lnTo>
                <a:lnTo>
                  <a:pt x="1605" y="716"/>
                </a:lnTo>
                <a:lnTo>
                  <a:pt x="1608" y="719"/>
                </a:lnTo>
                <a:lnTo>
                  <a:pt x="1619" y="722"/>
                </a:lnTo>
                <a:lnTo>
                  <a:pt x="1623" y="724"/>
                </a:lnTo>
                <a:lnTo>
                  <a:pt x="1641" y="735"/>
                </a:lnTo>
                <a:lnTo>
                  <a:pt x="1728" y="817"/>
                </a:lnTo>
                <a:lnTo>
                  <a:pt x="1751" y="830"/>
                </a:lnTo>
                <a:lnTo>
                  <a:pt x="1756" y="831"/>
                </a:lnTo>
                <a:lnTo>
                  <a:pt x="1782" y="835"/>
                </a:lnTo>
                <a:lnTo>
                  <a:pt x="1793" y="838"/>
                </a:lnTo>
                <a:lnTo>
                  <a:pt x="1804" y="844"/>
                </a:lnTo>
                <a:lnTo>
                  <a:pt x="1818" y="859"/>
                </a:lnTo>
                <a:lnTo>
                  <a:pt x="1822" y="863"/>
                </a:lnTo>
                <a:lnTo>
                  <a:pt x="1828" y="865"/>
                </a:lnTo>
                <a:lnTo>
                  <a:pt x="1843" y="838"/>
                </a:lnTo>
                <a:lnTo>
                  <a:pt x="1854" y="829"/>
                </a:lnTo>
                <a:lnTo>
                  <a:pt x="1863" y="828"/>
                </a:lnTo>
                <a:lnTo>
                  <a:pt x="1872" y="827"/>
                </a:lnTo>
                <a:lnTo>
                  <a:pt x="1947" y="832"/>
                </a:lnTo>
                <a:lnTo>
                  <a:pt x="1952" y="834"/>
                </a:lnTo>
                <a:lnTo>
                  <a:pt x="1955" y="835"/>
                </a:lnTo>
                <a:lnTo>
                  <a:pt x="1966" y="839"/>
                </a:lnTo>
                <a:lnTo>
                  <a:pt x="1973" y="841"/>
                </a:lnTo>
                <a:lnTo>
                  <a:pt x="1977" y="838"/>
                </a:lnTo>
                <a:lnTo>
                  <a:pt x="1981" y="835"/>
                </a:lnTo>
                <a:lnTo>
                  <a:pt x="1984" y="831"/>
                </a:lnTo>
                <a:lnTo>
                  <a:pt x="1994" y="825"/>
                </a:lnTo>
                <a:lnTo>
                  <a:pt x="2008" y="820"/>
                </a:lnTo>
                <a:lnTo>
                  <a:pt x="2023" y="809"/>
                </a:lnTo>
                <a:lnTo>
                  <a:pt x="2030" y="806"/>
                </a:lnTo>
                <a:lnTo>
                  <a:pt x="2034" y="803"/>
                </a:lnTo>
                <a:lnTo>
                  <a:pt x="2073" y="801"/>
                </a:lnTo>
                <a:lnTo>
                  <a:pt x="2107" y="775"/>
                </a:lnTo>
                <a:lnTo>
                  <a:pt x="2109" y="769"/>
                </a:lnTo>
                <a:lnTo>
                  <a:pt x="2112" y="762"/>
                </a:lnTo>
                <a:lnTo>
                  <a:pt x="2115" y="757"/>
                </a:lnTo>
                <a:lnTo>
                  <a:pt x="2118" y="753"/>
                </a:lnTo>
                <a:lnTo>
                  <a:pt x="2166" y="723"/>
                </a:lnTo>
                <a:lnTo>
                  <a:pt x="2168" y="719"/>
                </a:lnTo>
                <a:lnTo>
                  <a:pt x="2169" y="717"/>
                </a:lnTo>
                <a:lnTo>
                  <a:pt x="2169" y="716"/>
                </a:lnTo>
                <a:lnTo>
                  <a:pt x="2168" y="714"/>
                </a:lnTo>
                <a:lnTo>
                  <a:pt x="2167" y="711"/>
                </a:lnTo>
                <a:lnTo>
                  <a:pt x="2166" y="708"/>
                </a:lnTo>
                <a:lnTo>
                  <a:pt x="2166" y="704"/>
                </a:lnTo>
                <a:lnTo>
                  <a:pt x="2168" y="702"/>
                </a:lnTo>
                <a:lnTo>
                  <a:pt x="2179" y="698"/>
                </a:lnTo>
                <a:lnTo>
                  <a:pt x="2187" y="689"/>
                </a:lnTo>
                <a:lnTo>
                  <a:pt x="2210" y="673"/>
                </a:lnTo>
                <a:lnTo>
                  <a:pt x="2214" y="673"/>
                </a:lnTo>
                <a:lnTo>
                  <a:pt x="2217" y="672"/>
                </a:lnTo>
                <a:lnTo>
                  <a:pt x="2222" y="677"/>
                </a:lnTo>
                <a:lnTo>
                  <a:pt x="2228" y="679"/>
                </a:lnTo>
                <a:lnTo>
                  <a:pt x="2233" y="676"/>
                </a:lnTo>
                <a:lnTo>
                  <a:pt x="2253" y="668"/>
                </a:lnTo>
                <a:lnTo>
                  <a:pt x="2264" y="666"/>
                </a:lnTo>
                <a:lnTo>
                  <a:pt x="2284" y="665"/>
                </a:lnTo>
                <a:lnTo>
                  <a:pt x="2293" y="662"/>
                </a:lnTo>
                <a:lnTo>
                  <a:pt x="2298" y="663"/>
                </a:lnTo>
                <a:lnTo>
                  <a:pt x="2300" y="666"/>
                </a:lnTo>
                <a:lnTo>
                  <a:pt x="2299" y="669"/>
                </a:lnTo>
                <a:lnTo>
                  <a:pt x="2300" y="673"/>
                </a:lnTo>
                <a:lnTo>
                  <a:pt x="2303" y="675"/>
                </a:lnTo>
                <a:lnTo>
                  <a:pt x="2311" y="677"/>
                </a:lnTo>
                <a:lnTo>
                  <a:pt x="2323" y="682"/>
                </a:lnTo>
                <a:lnTo>
                  <a:pt x="2330" y="683"/>
                </a:lnTo>
                <a:lnTo>
                  <a:pt x="2336" y="683"/>
                </a:lnTo>
                <a:lnTo>
                  <a:pt x="2341" y="681"/>
                </a:lnTo>
                <a:lnTo>
                  <a:pt x="2370" y="663"/>
                </a:lnTo>
                <a:lnTo>
                  <a:pt x="2377" y="660"/>
                </a:lnTo>
                <a:lnTo>
                  <a:pt x="2417" y="649"/>
                </a:lnTo>
                <a:lnTo>
                  <a:pt x="2427" y="647"/>
                </a:lnTo>
                <a:lnTo>
                  <a:pt x="2434" y="648"/>
                </a:lnTo>
                <a:lnTo>
                  <a:pt x="2434" y="651"/>
                </a:lnTo>
                <a:lnTo>
                  <a:pt x="2434" y="653"/>
                </a:lnTo>
                <a:lnTo>
                  <a:pt x="2435" y="655"/>
                </a:lnTo>
                <a:lnTo>
                  <a:pt x="2437" y="658"/>
                </a:lnTo>
                <a:lnTo>
                  <a:pt x="2441" y="660"/>
                </a:lnTo>
                <a:lnTo>
                  <a:pt x="2455" y="663"/>
                </a:lnTo>
                <a:lnTo>
                  <a:pt x="2466" y="668"/>
                </a:lnTo>
                <a:lnTo>
                  <a:pt x="2504" y="669"/>
                </a:lnTo>
                <a:lnTo>
                  <a:pt x="2544" y="676"/>
                </a:lnTo>
                <a:lnTo>
                  <a:pt x="2556" y="676"/>
                </a:lnTo>
                <a:lnTo>
                  <a:pt x="2561" y="677"/>
                </a:lnTo>
                <a:lnTo>
                  <a:pt x="2567" y="681"/>
                </a:lnTo>
                <a:lnTo>
                  <a:pt x="2567" y="681"/>
                </a:lnTo>
                <a:lnTo>
                  <a:pt x="2568" y="681"/>
                </a:lnTo>
                <a:lnTo>
                  <a:pt x="2571" y="663"/>
                </a:lnTo>
                <a:lnTo>
                  <a:pt x="2574" y="645"/>
                </a:lnTo>
                <a:lnTo>
                  <a:pt x="2576" y="637"/>
                </a:lnTo>
                <a:lnTo>
                  <a:pt x="2589" y="618"/>
                </a:lnTo>
                <a:lnTo>
                  <a:pt x="2592" y="610"/>
                </a:lnTo>
                <a:lnTo>
                  <a:pt x="2593" y="593"/>
                </a:lnTo>
                <a:lnTo>
                  <a:pt x="2594" y="584"/>
                </a:lnTo>
                <a:lnTo>
                  <a:pt x="2600" y="581"/>
                </a:lnTo>
                <a:lnTo>
                  <a:pt x="2599" y="577"/>
                </a:lnTo>
                <a:lnTo>
                  <a:pt x="2618" y="541"/>
                </a:lnTo>
                <a:lnTo>
                  <a:pt x="2646" y="461"/>
                </a:lnTo>
                <a:lnTo>
                  <a:pt x="2647" y="457"/>
                </a:lnTo>
                <a:lnTo>
                  <a:pt x="2648" y="454"/>
                </a:lnTo>
                <a:lnTo>
                  <a:pt x="2650" y="450"/>
                </a:lnTo>
                <a:lnTo>
                  <a:pt x="2653" y="448"/>
                </a:lnTo>
                <a:lnTo>
                  <a:pt x="2654" y="445"/>
                </a:lnTo>
                <a:lnTo>
                  <a:pt x="2652" y="442"/>
                </a:lnTo>
                <a:lnTo>
                  <a:pt x="2652" y="430"/>
                </a:lnTo>
                <a:lnTo>
                  <a:pt x="2654" y="415"/>
                </a:lnTo>
                <a:lnTo>
                  <a:pt x="2656" y="402"/>
                </a:lnTo>
                <a:lnTo>
                  <a:pt x="2661" y="391"/>
                </a:lnTo>
                <a:lnTo>
                  <a:pt x="2668" y="380"/>
                </a:lnTo>
                <a:lnTo>
                  <a:pt x="2669" y="377"/>
                </a:lnTo>
                <a:lnTo>
                  <a:pt x="2671" y="360"/>
                </a:lnTo>
                <a:lnTo>
                  <a:pt x="2677" y="346"/>
                </a:lnTo>
                <a:lnTo>
                  <a:pt x="2677" y="339"/>
                </a:lnTo>
                <a:lnTo>
                  <a:pt x="2676" y="343"/>
                </a:lnTo>
                <a:lnTo>
                  <a:pt x="2675" y="345"/>
                </a:lnTo>
                <a:lnTo>
                  <a:pt x="2671" y="341"/>
                </a:lnTo>
                <a:lnTo>
                  <a:pt x="2670" y="337"/>
                </a:lnTo>
                <a:lnTo>
                  <a:pt x="2670" y="334"/>
                </a:lnTo>
                <a:lnTo>
                  <a:pt x="2669" y="328"/>
                </a:lnTo>
                <a:lnTo>
                  <a:pt x="2667" y="324"/>
                </a:lnTo>
                <a:lnTo>
                  <a:pt x="2664" y="321"/>
                </a:lnTo>
                <a:lnTo>
                  <a:pt x="2657" y="317"/>
                </a:lnTo>
                <a:lnTo>
                  <a:pt x="2664" y="317"/>
                </a:lnTo>
                <a:lnTo>
                  <a:pt x="2669" y="320"/>
                </a:lnTo>
                <a:lnTo>
                  <a:pt x="2677" y="328"/>
                </a:lnTo>
                <a:lnTo>
                  <a:pt x="2684" y="331"/>
                </a:lnTo>
                <a:lnTo>
                  <a:pt x="2690" y="330"/>
                </a:lnTo>
                <a:lnTo>
                  <a:pt x="2691" y="327"/>
                </a:lnTo>
                <a:lnTo>
                  <a:pt x="2692" y="320"/>
                </a:lnTo>
                <a:lnTo>
                  <a:pt x="2702" y="282"/>
                </a:lnTo>
                <a:lnTo>
                  <a:pt x="2706" y="274"/>
                </a:lnTo>
                <a:lnTo>
                  <a:pt x="2704" y="271"/>
                </a:lnTo>
                <a:lnTo>
                  <a:pt x="2703" y="268"/>
                </a:lnTo>
                <a:lnTo>
                  <a:pt x="2704" y="266"/>
                </a:lnTo>
                <a:lnTo>
                  <a:pt x="2706" y="26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
          <p:cNvSpPr>
            <a:spLocks/>
          </p:cNvSpPr>
          <p:nvPr/>
        </p:nvSpPr>
        <p:spPr bwMode="auto">
          <a:xfrm>
            <a:off x="16766529" y="3643401"/>
            <a:ext cx="14288" cy="25400"/>
          </a:xfrm>
          <a:custGeom>
            <a:avLst/>
            <a:gdLst>
              <a:gd name="T0" fmla="*/ 20 w 26"/>
              <a:gd name="T1" fmla="*/ 0 h 49"/>
              <a:gd name="T2" fmla="*/ 15 w 26"/>
              <a:gd name="T3" fmla="*/ 0 h 49"/>
              <a:gd name="T4" fmla="*/ 13 w 26"/>
              <a:gd name="T5" fmla="*/ 1 h 49"/>
              <a:gd name="T6" fmla="*/ 12 w 26"/>
              <a:gd name="T7" fmla="*/ 4 h 49"/>
              <a:gd name="T8" fmla="*/ 10 w 26"/>
              <a:gd name="T9" fmla="*/ 8 h 49"/>
              <a:gd name="T10" fmla="*/ 9 w 26"/>
              <a:gd name="T11" fmla="*/ 13 h 49"/>
              <a:gd name="T12" fmla="*/ 6 w 26"/>
              <a:gd name="T13" fmla="*/ 20 h 49"/>
              <a:gd name="T14" fmla="*/ 1 w 26"/>
              <a:gd name="T15" fmla="*/ 25 h 49"/>
              <a:gd name="T16" fmla="*/ 0 w 26"/>
              <a:gd name="T17" fmla="*/ 29 h 49"/>
              <a:gd name="T18" fmla="*/ 0 w 26"/>
              <a:gd name="T19" fmla="*/ 39 h 49"/>
              <a:gd name="T20" fmla="*/ 0 w 26"/>
              <a:gd name="T21" fmla="*/ 45 h 49"/>
              <a:gd name="T22" fmla="*/ 5 w 26"/>
              <a:gd name="T23" fmla="*/ 47 h 49"/>
              <a:gd name="T24" fmla="*/ 10 w 26"/>
              <a:gd name="T25" fmla="*/ 49 h 49"/>
              <a:gd name="T26" fmla="*/ 16 w 26"/>
              <a:gd name="T27" fmla="*/ 49 h 49"/>
              <a:gd name="T28" fmla="*/ 19 w 26"/>
              <a:gd name="T29" fmla="*/ 48 h 49"/>
              <a:gd name="T30" fmla="*/ 20 w 26"/>
              <a:gd name="T31" fmla="*/ 42 h 49"/>
              <a:gd name="T32" fmla="*/ 21 w 26"/>
              <a:gd name="T33" fmla="*/ 34 h 49"/>
              <a:gd name="T34" fmla="*/ 23 w 26"/>
              <a:gd name="T35" fmla="*/ 29 h 49"/>
              <a:gd name="T36" fmla="*/ 26 w 26"/>
              <a:gd name="T37" fmla="*/ 22 h 49"/>
              <a:gd name="T38" fmla="*/ 26 w 26"/>
              <a:gd name="T39" fmla="*/ 18 h 49"/>
              <a:gd name="T40" fmla="*/ 23 w 26"/>
              <a:gd name="T41" fmla="*/ 12 h 49"/>
              <a:gd name="T42" fmla="*/ 21 w 26"/>
              <a:gd name="T43" fmla="*/ 7 h 49"/>
              <a:gd name="T44" fmla="*/ 22 w 26"/>
              <a:gd name="T45" fmla="*/ 4 h 49"/>
              <a:gd name="T46" fmla="*/ 20 w 26"/>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9">
                <a:moveTo>
                  <a:pt x="20" y="0"/>
                </a:moveTo>
                <a:lnTo>
                  <a:pt x="15" y="0"/>
                </a:lnTo>
                <a:lnTo>
                  <a:pt x="13" y="1"/>
                </a:lnTo>
                <a:lnTo>
                  <a:pt x="12" y="4"/>
                </a:lnTo>
                <a:lnTo>
                  <a:pt x="10" y="8"/>
                </a:lnTo>
                <a:lnTo>
                  <a:pt x="9" y="13"/>
                </a:lnTo>
                <a:lnTo>
                  <a:pt x="6" y="20"/>
                </a:lnTo>
                <a:lnTo>
                  <a:pt x="1" y="25"/>
                </a:lnTo>
                <a:lnTo>
                  <a:pt x="0" y="29"/>
                </a:lnTo>
                <a:lnTo>
                  <a:pt x="0" y="39"/>
                </a:lnTo>
                <a:lnTo>
                  <a:pt x="0" y="45"/>
                </a:lnTo>
                <a:lnTo>
                  <a:pt x="5" y="47"/>
                </a:lnTo>
                <a:lnTo>
                  <a:pt x="10" y="49"/>
                </a:lnTo>
                <a:lnTo>
                  <a:pt x="16" y="49"/>
                </a:lnTo>
                <a:lnTo>
                  <a:pt x="19" y="48"/>
                </a:lnTo>
                <a:lnTo>
                  <a:pt x="20" y="42"/>
                </a:lnTo>
                <a:lnTo>
                  <a:pt x="21" y="34"/>
                </a:lnTo>
                <a:lnTo>
                  <a:pt x="23" y="29"/>
                </a:lnTo>
                <a:lnTo>
                  <a:pt x="26" y="22"/>
                </a:lnTo>
                <a:lnTo>
                  <a:pt x="26" y="18"/>
                </a:lnTo>
                <a:lnTo>
                  <a:pt x="23" y="12"/>
                </a:lnTo>
                <a:lnTo>
                  <a:pt x="21" y="7"/>
                </a:lnTo>
                <a:lnTo>
                  <a:pt x="22" y="4"/>
                </a:lnTo>
                <a:lnTo>
                  <a:pt x="2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36"/>
          <p:cNvSpPr>
            <a:spLocks noEditPoints="1"/>
          </p:cNvSpPr>
          <p:nvPr/>
        </p:nvSpPr>
        <p:spPr bwMode="auto">
          <a:xfrm>
            <a:off x="12459641" y="6988263"/>
            <a:ext cx="1436688" cy="1000125"/>
          </a:xfrm>
          <a:custGeom>
            <a:avLst/>
            <a:gdLst>
              <a:gd name="T0" fmla="*/ 2653 w 2715"/>
              <a:gd name="T1" fmla="*/ 1190 h 1890"/>
              <a:gd name="T2" fmla="*/ 2588 w 2715"/>
              <a:gd name="T3" fmla="*/ 1112 h 1890"/>
              <a:gd name="T4" fmla="*/ 2536 w 2715"/>
              <a:gd name="T5" fmla="*/ 1116 h 1890"/>
              <a:gd name="T6" fmla="*/ 2484 w 2715"/>
              <a:gd name="T7" fmla="*/ 1116 h 1890"/>
              <a:gd name="T8" fmla="*/ 2504 w 2715"/>
              <a:gd name="T9" fmla="*/ 1026 h 1890"/>
              <a:gd name="T10" fmla="*/ 2479 w 2715"/>
              <a:gd name="T11" fmla="*/ 967 h 1890"/>
              <a:gd name="T12" fmla="*/ 2406 w 2715"/>
              <a:gd name="T13" fmla="*/ 975 h 1890"/>
              <a:gd name="T14" fmla="*/ 2226 w 2715"/>
              <a:gd name="T15" fmla="*/ 971 h 1890"/>
              <a:gd name="T16" fmla="*/ 2200 w 2715"/>
              <a:gd name="T17" fmla="*/ 897 h 1890"/>
              <a:gd name="T18" fmla="*/ 2216 w 2715"/>
              <a:gd name="T19" fmla="*/ 831 h 1890"/>
              <a:gd name="T20" fmla="*/ 2182 w 2715"/>
              <a:gd name="T21" fmla="*/ 767 h 1890"/>
              <a:gd name="T22" fmla="*/ 2140 w 2715"/>
              <a:gd name="T23" fmla="*/ 693 h 1890"/>
              <a:gd name="T24" fmla="*/ 2094 w 2715"/>
              <a:gd name="T25" fmla="*/ 632 h 1890"/>
              <a:gd name="T26" fmla="*/ 2087 w 2715"/>
              <a:gd name="T27" fmla="*/ 527 h 1890"/>
              <a:gd name="T28" fmla="*/ 2061 w 2715"/>
              <a:gd name="T29" fmla="*/ 396 h 1890"/>
              <a:gd name="T30" fmla="*/ 1969 w 2715"/>
              <a:gd name="T31" fmla="*/ 242 h 1890"/>
              <a:gd name="T32" fmla="*/ 1859 w 2715"/>
              <a:gd name="T33" fmla="*/ 185 h 1890"/>
              <a:gd name="T34" fmla="*/ 1693 w 2715"/>
              <a:gd name="T35" fmla="*/ 189 h 1890"/>
              <a:gd name="T36" fmla="*/ 1544 w 2715"/>
              <a:gd name="T37" fmla="*/ 137 h 1890"/>
              <a:gd name="T38" fmla="*/ 1299 w 2715"/>
              <a:gd name="T39" fmla="*/ 67 h 1890"/>
              <a:gd name="T40" fmla="*/ 1067 w 2715"/>
              <a:gd name="T41" fmla="*/ 5 h 1890"/>
              <a:gd name="T42" fmla="*/ 939 w 2715"/>
              <a:gd name="T43" fmla="*/ 44 h 1890"/>
              <a:gd name="T44" fmla="*/ 661 w 2715"/>
              <a:gd name="T45" fmla="*/ 35 h 1890"/>
              <a:gd name="T46" fmla="*/ 275 w 2715"/>
              <a:gd name="T47" fmla="*/ 403 h 1890"/>
              <a:gd name="T48" fmla="*/ 115 w 2715"/>
              <a:gd name="T49" fmla="*/ 735 h 1890"/>
              <a:gd name="T50" fmla="*/ 62 w 2715"/>
              <a:gd name="T51" fmla="*/ 1129 h 1890"/>
              <a:gd name="T52" fmla="*/ 8 w 2715"/>
              <a:gd name="T53" fmla="*/ 1362 h 1890"/>
              <a:gd name="T54" fmla="*/ 75 w 2715"/>
              <a:gd name="T55" fmla="*/ 1401 h 1890"/>
              <a:gd name="T56" fmla="*/ 156 w 2715"/>
              <a:gd name="T57" fmla="*/ 1375 h 1890"/>
              <a:gd name="T58" fmla="*/ 204 w 2715"/>
              <a:gd name="T59" fmla="*/ 1376 h 1890"/>
              <a:gd name="T60" fmla="*/ 274 w 2715"/>
              <a:gd name="T61" fmla="*/ 1407 h 1890"/>
              <a:gd name="T62" fmla="*/ 325 w 2715"/>
              <a:gd name="T63" fmla="*/ 1554 h 1890"/>
              <a:gd name="T64" fmla="*/ 473 w 2715"/>
              <a:gd name="T65" fmla="*/ 1700 h 1890"/>
              <a:gd name="T66" fmla="*/ 615 w 2715"/>
              <a:gd name="T67" fmla="*/ 1735 h 1890"/>
              <a:gd name="T68" fmla="*/ 809 w 2715"/>
              <a:gd name="T69" fmla="*/ 1747 h 1890"/>
              <a:gd name="T70" fmla="*/ 1005 w 2715"/>
              <a:gd name="T71" fmla="*/ 1778 h 1890"/>
              <a:gd name="T72" fmla="*/ 1220 w 2715"/>
              <a:gd name="T73" fmla="*/ 1834 h 1890"/>
              <a:gd name="T74" fmla="*/ 1304 w 2715"/>
              <a:gd name="T75" fmla="*/ 1868 h 1890"/>
              <a:gd name="T76" fmla="*/ 1391 w 2715"/>
              <a:gd name="T77" fmla="*/ 1828 h 1890"/>
              <a:gd name="T78" fmla="*/ 1386 w 2715"/>
              <a:gd name="T79" fmla="*/ 1729 h 1890"/>
              <a:gd name="T80" fmla="*/ 1469 w 2715"/>
              <a:gd name="T81" fmla="*/ 1680 h 1890"/>
              <a:gd name="T82" fmla="*/ 1522 w 2715"/>
              <a:gd name="T83" fmla="*/ 1681 h 1890"/>
              <a:gd name="T84" fmla="*/ 1577 w 2715"/>
              <a:gd name="T85" fmla="*/ 1669 h 1890"/>
              <a:gd name="T86" fmla="*/ 1664 w 2715"/>
              <a:gd name="T87" fmla="*/ 1590 h 1890"/>
              <a:gd name="T88" fmla="*/ 1718 w 2715"/>
              <a:gd name="T89" fmla="*/ 1583 h 1890"/>
              <a:gd name="T90" fmla="*/ 1769 w 2715"/>
              <a:gd name="T91" fmla="*/ 1615 h 1890"/>
              <a:gd name="T92" fmla="*/ 1824 w 2715"/>
              <a:gd name="T93" fmla="*/ 1591 h 1890"/>
              <a:gd name="T94" fmla="*/ 1958 w 2715"/>
              <a:gd name="T95" fmla="*/ 1589 h 1890"/>
              <a:gd name="T96" fmla="*/ 2128 w 2715"/>
              <a:gd name="T97" fmla="*/ 1645 h 1890"/>
              <a:gd name="T98" fmla="*/ 2267 w 2715"/>
              <a:gd name="T99" fmla="*/ 1563 h 1890"/>
              <a:gd name="T100" fmla="*/ 2305 w 2715"/>
              <a:gd name="T101" fmla="*/ 1568 h 1890"/>
              <a:gd name="T102" fmla="*/ 2493 w 2715"/>
              <a:gd name="T103" fmla="*/ 1505 h 1890"/>
              <a:gd name="T104" fmla="*/ 2475 w 2715"/>
              <a:gd name="T105" fmla="*/ 1479 h 1890"/>
              <a:gd name="T106" fmla="*/ 2536 w 2715"/>
              <a:gd name="T107" fmla="*/ 1366 h 1890"/>
              <a:gd name="T108" fmla="*/ 2457 w 2715"/>
              <a:gd name="T109" fmla="*/ 1347 h 1890"/>
              <a:gd name="T110" fmla="*/ 2429 w 2715"/>
              <a:gd name="T111" fmla="*/ 1296 h 1890"/>
              <a:gd name="T112" fmla="*/ 2540 w 2715"/>
              <a:gd name="T113" fmla="*/ 1314 h 1890"/>
              <a:gd name="T114" fmla="*/ 2541 w 2715"/>
              <a:gd name="T115" fmla="*/ 1232 h 1890"/>
              <a:gd name="T116" fmla="*/ 2576 w 2715"/>
              <a:gd name="T117" fmla="*/ 1241 h 1890"/>
              <a:gd name="T118" fmla="*/ 2611 w 2715"/>
              <a:gd name="T119" fmla="*/ 1251 h 1890"/>
              <a:gd name="T120" fmla="*/ 2635 w 2715"/>
              <a:gd name="T121" fmla="*/ 1272 h 1890"/>
              <a:gd name="T122" fmla="*/ 2617 w 2715"/>
              <a:gd name="T123" fmla="*/ 1270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5" h="1890">
                <a:moveTo>
                  <a:pt x="2712" y="1213"/>
                </a:moveTo>
                <a:lnTo>
                  <a:pt x="2710" y="1211"/>
                </a:lnTo>
                <a:lnTo>
                  <a:pt x="2708" y="1210"/>
                </a:lnTo>
                <a:lnTo>
                  <a:pt x="2705" y="1211"/>
                </a:lnTo>
                <a:lnTo>
                  <a:pt x="2704" y="1213"/>
                </a:lnTo>
                <a:lnTo>
                  <a:pt x="2702" y="1215"/>
                </a:lnTo>
                <a:lnTo>
                  <a:pt x="2701" y="1216"/>
                </a:lnTo>
                <a:lnTo>
                  <a:pt x="2699" y="1218"/>
                </a:lnTo>
                <a:lnTo>
                  <a:pt x="2697" y="1220"/>
                </a:lnTo>
                <a:lnTo>
                  <a:pt x="2695" y="1220"/>
                </a:lnTo>
                <a:lnTo>
                  <a:pt x="2692" y="1220"/>
                </a:lnTo>
                <a:lnTo>
                  <a:pt x="2690" y="1220"/>
                </a:lnTo>
                <a:lnTo>
                  <a:pt x="2666" y="1213"/>
                </a:lnTo>
                <a:lnTo>
                  <a:pt x="2663" y="1211"/>
                </a:lnTo>
                <a:lnTo>
                  <a:pt x="2660" y="1209"/>
                </a:lnTo>
                <a:lnTo>
                  <a:pt x="2654" y="1204"/>
                </a:lnTo>
                <a:lnTo>
                  <a:pt x="2652" y="1201"/>
                </a:lnTo>
                <a:lnTo>
                  <a:pt x="2651" y="1199"/>
                </a:lnTo>
                <a:lnTo>
                  <a:pt x="2651" y="1195"/>
                </a:lnTo>
                <a:lnTo>
                  <a:pt x="2653" y="1190"/>
                </a:lnTo>
                <a:lnTo>
                  <a:pt x="2652" y="1186"/>
                </a:lnTo>
                <a:lnTo>
                  <a:pt x="2651" y="1180"/>
                </a:lnTo>
                <a:lnTo>
                  <a:pt x="2642" y="1157"/>
                </a:lnTo>
                <a:lnTo>
                  <a:pt x="2642" y="1153"/>
                </a:lnTo>
                <a:lnTo>
                  <a:pt x="2640" y="1144"/>
                </a:lnTo>
                <a:lnTo>
                  <a:pt x="2633" y="1118"/>
                </a:lnTo>
                <a:lnTo>
                  <a:pt x="2619" y="1127"/>
                </a:lnTo>
                <a:lnTo>
                  <a:pt x="2617" y="1127"/>
                </a:lnTo>
                <a:lnTo>
                  <a:pt x="2613" y="1127"/>
                </a:lnTo>
                <a:lnTo>
                  <a:pt x="2613" y="1125"/>
                </a:lnTo>
                <a:lnTo>
                  <a:pt x="2612" y="1123"/>
                </a:lnTo>
                <a:lnTo>
                  <a:pt x="2611" y="1120"/>
                </a:lnTo>
                <a:lnTo>
                  <a:pt x="2607" y="1118"/>
                </a:lnTo>
                <a:lnTo>
                  <a:pt x="2603" y="1118"/>
                </a:lnTo>
                <a:lnTo>
                  <a:pt x="2596" y="1119"/>
                </a:lnTo>
                <a:lnTo>
                  <a:pt x="2592" y="1119"/>
                </a:lnTo>
                <a:lnTo>
                  <a:pt x="2589" y="1118"/>
                </a:lnTo>
                <a:lnTo>
                  <a:pt x="2589" y="1116"/>
                </a:lnTo>
                <a:lnTo>
                  <a:pt x="2588" y="1113"/>
                </a:lnTo>
                <a:lnTo>
                  <a:pt x="2588" y="1112"/>
                </a:lnTo>
                <a:lnTo>
                  <a:pt x="2588" y="1110"/>
                </a:lnTo>
                <a:lnTo>
                  <a:pt x="2587" y="1109"/>
                </a:lnTo>
                <a:lnTo>
                  <a:pt x="2584" y="1106"/>
                </a:lnTo>
                <a:lnTo>
                  <a:pt x="2582" y="1104"/>
                </a:lnTo>
                <a:lnTo>
                  <a:pt x="2578" y="1102"/>
                </a:lnTo>
                <a:lnTo>
                  <a:pt x="2575" y="1101"/>
                </a:lnTo>
                <a:lnTo>
                  <a:pt x="2567" y="1101"/>
                </a:lnTo>
                <a:lnTo>
                  <a:pt x="2563" y="1100"/>
                </a:lnTo>
                <a:lnTo>
                  <a:pt x="2556" y="1094"/>
                </a:lnTo>
                <a:lnTo>
                  <a:pt x="2554" y="1094"/>
                </a:lnTo>
                <a:lnTo>
                  <a:pt x="2553" y="1095"/>
                </a:lnTo>
                <a:lnTo>
                  <a:pt x="2552" y="1097"/>
                </a:lnTo>
                <a:lnTo>
                  <a:pt x="2550" y="1100"/>
                </a:lnTo>
                <a:lnTo>
                  <a:pt x="2542" y="1103"/>
                </a:lnTo>
                <a:lnTo>
                  <a:pt x="2539" y="1106"/>
                </a:lnTo>
                <a:lnTo>
                  <a:pt x="2538" y="1108"/>
                </a:lnTo>
                <a:lnTo>
                  <a:pt x="2536" y="1110"/>
                </a:lnTo>
                <a:lnTo>
                  <a:pt x="2536" y="1112"/>
                </a:lnTo>
                <a:lnTo>
                  <a:pt x="2536" y="1112"/>
                </a:lnTo>
                <a:lnTo>
                  <a:pt x="2536" y="1116"/>
                </a:lnTo>
                <a:lnTo>
                  <a:pt x="2538" y="1123"/>
                </a:lnTo>
                <a:lnTo>
                  <a:pt x="2538" y="1125"/>
                </a:lnTo>
                <a:lnTo>
                  <a:pt x="2538" y="1127"/>
                </a:lnTo>
                <a:lnTo>
                  <a:pt x="2536" y="1130"/>
                </a:lnTo>
                <a:lnTo>
                  <a:pt x="2534" y="1131"/>
                </a:lnTo>
                <a:lnTo>
                  <a:pt x="2531" y="1134"/>
                </a:lnTo>
                <a:lnTo>
                  <a:pt x="2529" y="1136"/>
                </a:lnTo>
                <a:lnTo>
                  <a:pt x="2528" y="1138"/>
                </a:lnTo>
                <a:lnTo>
                  <a:pt x="2527" y="1139"/>
                </a:lnTo>
                <a:lnTo>
                  <a:pt x="2525" y="1145"/>
                </a:lnTo>
                <a:lnTo>
                  <a:pt x="2524" y="1147"/>
                </a:lnTo>
                <a:lnTo>
                  <a:pt x="2521" y="1150"/>
                </a:lnTo>
                <a:lnTo>
                  <a:pt x="2519" y="1151"/>
                </a:lnTo>
                <a:lnTo>
                  <a:pt x="2517" y="1150"/>
                </a:lnTo>
                <a:lnTo>
                  <a:pt x="2504" y="1144"/>
                </a:lnTo>
                <a:lnTo>
                  <a:pt x="2495" y="1138"/>
                </a:lnTo>
                <a:lnTo>
                  <a:pt x="2492" y="1137"/>
                </a:lnTo>
                <a:lnTo>
                  <a:pt x="2491" y="1134"/>
                </a:lnTo>
                <a:lnTo>
                  <a:pt x="2485" y="1119"/>
                </a:lnTo>
                <a:lnTo>
                  <a:pt x="2484" y="1116"/>
                </a:lnTo>
                <a:lnTo>
                  <a:pt x="2483" y="1113"/>
                </a:lnTo>
                <a:lnTo>
                  <a:pt x="2484" y="1112"/>
                </a:lnTo>
                <a:lnTo>
                  <a:pt x="2484" y="1112"/>
                </a:lnTo>
                <a:lnTo>
                  <a:pt x="2484" y="1112"/>
                </a:lnTo>
                <a:lnTo>
                  <a:pt x="2485" y="1110"/>
                </a:lnTo>
                <a:lnTo>
                  <a:pt x="2492" y="1105"/>
                </a:lnTo>
                <a:lnTo>
                  <a:pt x="2495" y="1104"/>
                </a:lnTo>
                <a:lnTo>
                  <a:pt x="2496" y="1101"/>
                </a:lnTo>
                <a:lnTo>
                  <a:pt x="2497" y="1098"/>
                </a:lnTo>
                <a:lnTo>
                  <a:pt x="2498" y="1087"/>
                </a:lnTo>
                <a:lnTo>
                  <a:pt x="2496" y="1073"/>
                </a:lnTo>
                <a:lnTo>
                  <a:pt x="2497" y="1066"/>
                </a:lnTo>
                <a:lnTo>
                  <a:pt x="2499" y="1065"/>
                </a:lnTo>
                <a:lnTo>
                  <a:pt x="2503" y="1061"/>
                </a:lnTo>
                <a:lnTo>
                  <a:pt x="2505" y="1058"/>
                </a:lnTo>
                <a:lnTo>
                  <a:pt x="2505" y="1054"/>
                </a:lnTo>
                <a:lnTo>
                  <a:pt x="2504" y="1048"/>
                </a:lnTo>
                <a:lnTo>
                  <a:pt x="2502" y="1035"/>
                </a:lnTo>
                <a:lnTo>
                  <a:pt x="2503" y="1030"/>
                </a:lnTo>
                <a:lnTo>
                  <a:pt x="2504" y="1026"/>
                </a:lnTo>
                <a:lnTo>
                  <a:pt x="2507" y="1024"/>
                </a:lnTo>
                <a:lnTo>
                  <a:pt x="2515" y="1019"/>
                </a:lnTo>
                <a:lnTo>
                  <a:pt x="2518" y="1017"/>
                </a:lnTo>
                <a:lnTo>
                  <a:pt x="2521" y="1012"/>
                </a:lnTo>
                <a:lnTo>
                  <a:pt x="2526" y="1002"/>
                </a:lnTo>
                <a:lnTo>
                  <a:pt x="2526" y="997"/>
                </a:lnTo>
                <a:lnTo>
                  <a:pt x="2526" y="995"/>
                </a:lnTo>
                <a:lnTo>
                  <a:pt x="2524" y="993"/>
                </a:lnTo>
                <a:lnTo>
                  <a:pt x="2502" y="985"/>
                </a:lnTo>
                <a:lnTo>
                  <a:pt x="2499" y="984"/>
                </a:lnTo>
                <a:lnTo>
                  <a:pt x="2498" y="983"/>
                </a:lnTo>
                <a:lnTo>
                  <a:pt x="2497" y="981"/>
                </a:lnTo>
                <a:lnTo>
                  <a:pt x="2495" y="977"/>
                </a:lnTo>
                <a:lnTo>
                  <a:pt x="2493" y="975"/>
                </a:lnTo>
                <a:lnTo>
                  <a:pt x="2492" y="972"/>
                </a:lnTo>
                <a:lnTo>
                  <a:pt x="2490" y="970"/>
                </a:lnTo>
                <a:lnTo>
                  <a:pt x="2488" y="968"/>
                </a:lnTo>
                <a:lnTo>
                  <a:pt x="2485" y="967"/>
                </a:lnTo>
                <a:lnTo>
                  <a:pt x="2483" y="967"/>
                </a:lnTo>
                <a:lnTo>
                  <a:pt x="2479" y="967"/>
                </a:lnTo>
                <a:lnTo>
                  <a:pt x="2477" y="967"/>
                </a:lnTo>
                <a:lnTo>
                  <a:pt x="2475" y="968"/>
                </a:lnTo>
                <a:lnTo>
                  <a:pt x="2467" y="971"/>
                </a:lnTo>
                <a:lnTo>
                  <a:pt x="2463" y="975"/>
                </a:lnTo>
                <a:lnTo>
                  <a:pt x="2460" y="977"/>
                </a:lnTo>
                <a:lnTo>
                  <a:pt x="2457" y="978"/>
                </a:lnTo>
                <a:lnTo>
                  <a:pt x="2456" y="978"/>
                </a:lnTo>
                <a:lnTo>
                  <a:pt x="2453" y="977"/>
                </a:lnTo>
                <a:lnTo>
                  <a:pt x="2451" y="974"/>
                </a:lnTo>
                <a:lnTo>
                  <a:pt x="2449" y="965"/>
                </a:lnTo>
                <a:lnTo>
                  <a:pt x="2443" y="964"/>
                </a:lnTo>
                <a:lnTo>
                  <a:pt x="2442" y="969"/>
                </a:lnTo>
                <a:lnTo>
                  <a:pt x="2436" y="971"/>
                </a:lnTo>
                <a:lnTo>
                  <a:pt x="2422" y="972"/>
                </a:lnTo>
                <a:lnTo>
                  <a:pt x="2420" y="972"/>
                </a:lnTo>
                <a:lnTo>
                  <a:pt x="2413" y="971"/>
                </a:lnTo>
                <a:lnTo>
                  <a:pt x="2412" y="972"/>
                </a:lnTo>
                <a:lnTo>
                  <a:pt x="2410" y="974"/>
                </a:lnTo>
                <a:lnTo>
                  <a:pt x="2408" y="975"/>
                </a:lnTo>
                <a:lnTo>
                  <a:pt x="2406" y="975"/>
                </a:lnTo>
                <a:lnTo>
                  <a:pt x="2398" y="970"/>
                </a:lnTo>
                <a:lnTo>
                  <a:pt x="2392" y="964"/>
                </a:lnTo>
                <a:lnTo>
                  <a:pt x="2385" y="960"/>
                </a:lnTo>
                <a:lnTo>
                  <a:pt x="2376" y="960"/>
                </a:lnTo>
                <a:lnTo>
                  <a:pt x="2377" y="961"/>
                </a:lnTo>
                <a:lnTo>
                  <a:pt x="2378" y="962"/>
                </a:lnTo>
                <a:lnTo>
                  <a:pt x="2378" y="963"/>
                </a:lnTo>
                <a:lnTo>
                  <a:pt x="2368" y="962"/>
                </a:lnTo>
                <a:lnTo>
                  <a:pt x="2335" y="965"/>
                </a:lnTo>
                <a:lnTo>
                  <a:pt x="2324" y="962"/>
                </a:lnTo>
                <a:lnTo>
                  <a:pt x="2313" y="949"/>
                </a:lnTo>
                <a:lnTo>
                  <a:pt x="2304" y="947"/>
                </a:lnTo>
                <a:lnTo>
                  <a:pt x="2304" y="962"/>
                </a:lnTo>
                <a:lnTo>
                  <a:pt x="2293" y="969"/>
                </a:lnTo>
                <a:lnTo>
                  <a:pt x="2278" y="971"/>
                </a:lnTo>
                <a:lnTo>
                  <a:pt x="2256" y="967"/>
                </a:lnTo>
                <a:lnTo>
                  <a:pt x="2246" y="968"/>
                </a:lnTo>
                <a:lnTo>
                  <a:pt x="2238" y="972"/>
                </a:lnTo>
                <a:lnTo>
                  <a:pt x="2232" y="972"/>
                </a:lnTo>
                <a:lnTo>
                  <a:pt x="2226" y="971"/>
                </a:lnTo>
                <a:lnTo>
                  <a:pt x="2199" y="963"/>
                </a:lnTo>
                <a:lnTo>
                  <a:pt x="2193" y="961"/>
                </a:lnTo>
                <a:lnTo>
                  <a:pt x="2192" y="960"/>
                </a:lnTo>
                <a:lnTo>
                  <a:pt x="2191" y="957"/>
                </a:lnTo>
                <a:lnTo>
                  <a:pt x="2191" y="955"/>
                </a:lnTo>
                <a:lnTo>
                  <a:pt x="2189" y="949"/>
                </a:lnTo>
                <a:lnTo>
                  <a:pt x="2189" y="947"/>
                </a:lnTo>
                <a:lnTo>
                  <a:pt x="2192" y="933"/>
                </a:lnTo>
                <a:lnTo>
                  <a:pt x="2192" y="931"/>
                </a:lnTo>
                <a:lnTo>
                  <a:pt x="2192" y="927"/>
                </a:lnTo>
                <a:lnTo>
                  <a:pt x="2185" y="915"/>
                </a:lnTo>
                <a:lnTo>
                  <a:pt x="2184" y="913"/>
                </a:lnTo>
                <a:lnTo>
                  <a:pt x="2184" y="911"/>
                </a:lnTo>
                <a:lnTo>
                  <a:pt x="2184" y="908"/>
                </a:lnTo>
                <a:lnTo>
                  <a:pt x="2184" y="905"/>
                </a:lnTo>
                <a:lnTo>
                  <a:pt x="2185" y="904"/>
                </a:lnTo>
                <a:lnTo>
                  <a:pt x="2187" y="900"/>
                </a:lnTo>
                <a:lnTo>
                  <a:pt x="2198" y="900"/>
                </a:lnTo>
                <a:lnTo>
                  <a:pt x="2199" y="899"/>
                </a:lnTo>
                <a:lnTo>
                  <a:pt x="2200" y="897"/>
                </a:lnTo>
                <a:lnTo>
                  <a:pt x="2200" y="894"/>
                </a:lnTo>
                <a:lnTo>
                  <a:pt x="2200" y="891"/>
                </a:lnTo>
                <a:lnTo>
                  <a:pt x="2200" y="885"/>
                </a:lnTo>
                <a:lnTo>
                  <a:pt x="2203" y="873"/>
                </a:lnTo>
                <a:lnTo>
                  <a:pt x="2195" y="868"/>
                </a:lnTo>
                <a:lnTo>
                  <a:pt x="2194" y="865"/>
                </a:lnTo>
                <a:lnTo>
                  <a:pt x="2194" y="863"/>
                </a:lnTo>
                <a:lnTo>
                  <a:pt x="2195" y="861"/>
                </a:lnTo>
                <a:lnTo>
                  <a:pt x="2196" y="859"/>
                </a:lnTo>
                <a:lnTo>
                  <a:pt x="2199" y="858"/>
                </a:lnTo>
                <a:lnTo>
                  <a:pt x="2210" y="854"/>
                </a:lnTo>
                <a:lnTo>
                  <a:pt x="2213" y="852"/>
                </a:lnTo>
                <a:lnTo>
                  <a:pt x="2216" y="849"/>
                </a:lnTo>
                <a:lnTo>
                  <a:pt x="2217" y="847"/>
                </a:lnTo>
                <a:lnTo>
                  <a:pt x="2217" y="844"/>
                </a:lnTo>
                <a:lnTo>
                  <a:pt x="2214" y="841"/>
                </a:lnTo>
                <a:lnTo>
                  <a:pt x="2213" y="837"/>
                </a:lnTo>
                <a:lnTo>
                  <a:pt x="2213" y="835"/>
                </a:lnTo>
                <a:lnTo>
                  <a:pt x="2214" y="834"/>
                </a:lnTo>
                <a:lnTo>
                  <a:pt x="2216" y="831"/>
                </a:lnTo>
                <a:lnTo>
                  <a:pt x="2220" y="829"/>
                </a:lnTo>
                <a:lnTo>
                  <a:pt x="2222" y="824"/>
                </a:lnTo>
                <a:lnTo>
                  <a:pt x="2223" y="819"/>
                </a:lnTo>
                <a:lnTo>
                  <a:pt x="2223" y="815"/>
                </a:lnTo>
                <a:lnTo>
                  <a:pt x="2221" y="813"/>
                </a:lnTo>
                <a:lnTo>
                  <a:pt x="2220" y="812"/>
                </a:lnTo>
                <a:lnTo>
                  <a:pt x="2217" y="810"/>
                </a:lnTo>
                <a:lnTo>
                  <a:pt x="2215" y="809"/>
                </a:lnTo>
                <a:lnTo>
                  <a:pt x="2213" y="809"/>
                </a:lnTo>
                <a:lnTo>
                  <a:pt x="2210" y="808"/>
                </a:lnTo>
                <a:lnTo>
                  <a:pt x="2207" y="805"/>
                </a:lnTo>
                <a:lnTo>
                  <a:pt x="2205" y="803"/>
                </a:lnTo>
                <a:lnTo>
                  <a:pt x="2202" y="802"/>
                </a:lnTo>
                <a:lnTo>
                  <a:pt x="2200" y="800"/>
                </a:lnTo>
                <a:lnTo>
                  <a:pt x="2196" y="794"/>
                </a:lnTo>
                <a:lnTo>
                  <a:pt x="2191" y="774"/>
                </a:lnTo>
                <a:lnTo>
                  <a:pt x="2189" y="771"/>
                </a:lnTo>
                <a:lnTo>
                  <a:pt x="2187" y="769"/>
                </a:lnTo>
                <a:lnTo>
                  <a:pt x="2185" y="769"/>
                </a:lnTo>
                <a:lnTo>
                  <a:pt x="2182" y="767"/>
                </a:lnTo>
                <a:lnTo>
                  <a:pt x="2179" y="765"/>
                </a:lnTo>
                <a:lnTo>
                  <a:pt x="2177" y="763"/>
                </a:lnTo>
                <a:lnTo>
                  <a:pt x="2175" y="759"/>
                </a:lnTo>
                <a:lnTo>
                  <a:pt x="2175" y="757"/>
                </a:lnTo>
                <a:lnTo>
                  <a:pt x="2178" y="751"/>
                </a:lnTo>
                <a:lnTo>
                  <a:pt x="2178" y="746"/>
                </a:lnTo>
                <a:lnTo>
                  <a:pt x="2179" y="729"/>
                </a:lnTo>
                <a:lnTo>
                  <a:pt x="2178" y="724"/>
                </a:lnTo>
                <a:lnTo>
                  <a:pt x="2177" y="722"/>
                </a:lnTo>
                <a:lnTo>
                  <a:pt x="2173" y="718"/>
                </a:lnTo>
                <a:lnTo>
                  <a:pt x="2170" y="713"/>
                </a:lnTo>
                <a:lnTo>
                  <a:pt x="2168" y="710"/>
                </a:lnTo>
                <a:lnTo>
                  <a:pt x="2165" y="708"/>
                </a:lnTo>
                <a:lnTo>
                  <a:pt x="2161" y="707"/>
                </a:lnTo>
                <a:lnTo>
                  <a:pt x="2160" y="706"/>
                </a:lnTo>
                <a:lnTo>
                  <a:pt x="2151" y="702"/>
                </a:lnTo>
                <a:lnTo>
                  <a:pt x="2149" y="701"/>
                </a:lnTo>
                <a:lnTo>
                  <a:pt x="2146" y="700"/>
                </a:lnTo>
                <a:lnTo>
                  <a:pt x="2144" y="697"/>
                </a:lnTo>
                <a:lnTo>
                  <a:pt x="2140" y="693"/>
                </a:lnTo>
                <a:lnTo>
                  <a:pt x="2139" y="689"/>
                </a:lnTo>
                <a:lnTo>
                  <a:pt x="2137" y="688"/>
                </a:lnTo>
                <a:lnTo>
                  <a:pt x="2132" y="686"/>
                </a:lnTo>
                <a:lnTo>
                  <a:pt x="2130" y="685"/>
                </a:lnTo>
                <a:lnTo>
                  <a:pt x="2129" y="682"/>
                </a:lnTo>
                <a:lnTo>
                  <a:pt x="2124" y="675"/>
                </a:lnTo>
                <a:lnTo>
                  <a:pt x="2118" y="667"/>
                </a:lnTo>
                <a:lnTo>
                  <a:pt x="2111" y="657"/>
                </a:lnTo>
                <a:lnTo>
                  <a:pt x="2109" y="651"/>
                </a:lnTo>
                <a:lnTo>
                  <a:pt x="2107" y="646"/>
                </a:lnTo>
                <a:lnTo>
                  <a:pt x="2106" y="644"/>
                </a:lnTo>
                <a:lnTo>
                  <a:pt x="2103" y="641"/>
                </a:lnTo>
                <a:lnTo>
                  <a:pt x="2103" y="639"/>
                </a:lnTo>
                <a:lnTo>
                  <a:pt x="2104" y="633"/>
                </a:lnTo>
                <a:lnTo>
                  <a:pt x="2103" y="632"/>
                </a:lnTo>
                <a:lnTo>
                  <a:pt x="2102" y="631"/>
                </a:lnTo>
                <a:lnTo>
                  <a:pt x="2100" y="631"/>
                </a:lnTo>
                <a:lnTo>
                  <a:pt x="2097" y="632"/>
                </a:lnTo>
                <a:lnTo>
                  <a:pt x="2095" y="632"/>
                </a:lnTo>
                <a:lnTo>
                  <a:pt x="2094" y="632"/>
                </a:lnTo>
                <a:lnTo>
                  <a:pt x="2089" y="629"/>
                </a:lnTo>
                <a:lnTo>
                  <a:pt x="2081" y="616"/>
                </a:lnTo>
                <a:lnTo>
                  <a:pt x="2079" y="615"/>
                </a:lnTo>
                <a:lnTo>
                  <a:pt x="2076" y="614"/>
                </a:lnTo>
                <a:lnTo>
                  <a:pt x="2073" y="612"/>
                </a:lnTo>
                <a:lnTo>
                  <a:pt x="2072" y="611"/>
                </a:lnTo>
                <a:lnTo>
                  <a:pt x="2069" y="608"/>
                </a:lnTo>
                <a:lnTo>
                  <a:pt x="2067" y="601"/>
                </a:lnTo>
                <a:lnTo>
                  <a:pt x="2067" y="597"/>
                </a:lnTo>
                <a:lnTo>
                  <a:pt x="2068" y="595"/>
                </a:lnTo>
                <a:lnTo>
                  <a:pt x="2069" y="594"/>
                </a:lnTo>
                <a:lnTo>
                  <a:pt x="2075" y="593"/>
                </a:lnTo>
                <a:lnTo>
                  <a:pt x="2076" y="591"/>
                </a:lnTo>
                <a:lnTo>
                  <a:pt x="2079" y="590"/>
                </a:lnTo>
                <a:lnTo>
                  <a:pt x="2081" y="586"/>
                </a:lnTo>
                <a:lnTo>
                  <a:pt x="2082" y="582"/>
                </a:lnTo>
                <a:lnTo>
                  <a:pt x="2082" y="575"/>
                </a:lnTo>
                <a:lnTo>
                  <a:pt x="2083" y="554"/>
                </a:lnTo>
                <a:lnTo>
                  <a:pt x="2087" y="532"/>
                </a:lnTo>
                <a:lnTo>
                  <a:pt x="2087" y="527"/>
                </a:lnTo>
                <a:lnTo>
                  <a:pt x="2086" y="525"/>
                </a:lnTo>
                <a:lnTo>
                  <a:pt x="2082" y="523"/>
                </a:lnTo>
                <a:lnTo>
                  <a:pt x="2076" y="518"/>
                </a:lnTo>
                <a:lnTo>
                  <a:pt x="2073" y="513"/>
                </a:lnTo>
                <a:lnTo>
                  <a:pt x="2065" y="500"/>
                </a:lnTo>
                <a:lnTo>
                  <a:pt x="2060" y="488"/>
                </a:lnTo>
                <a:lnTo>
                  <a:pt x="2058" y="479"/>
                </a:lnTo>
                <a:lnTo>
                  <a:pt x="2057" y="461"/>
                </a:lnTo>
                <a:lnTo>
                  <a:pt x="2057" y="455"/>
                </a:lnTo>
                <a:lnTo>
                  <a:pt x="2054" y="452"/>
                </a:lnTo>
                <a:lnTo>
                  <a:pt x="2053" y="449"/>
                </a:lnTo>
                <a:lnTo>
                  <a:pt x="2048" y="446"/>
                </a:lnTo>
                <a:lnTo>
                  <a:pt x="2046" y="442"/>
                </a:lnTo>
                <a:lnTo>
                  <a:pt x="2045" y="440"/>
                </a:lnTo>
                <a:lnTo>
                  <a:pt x="2046" y="438"/>
                </a:lnTo>
                <a:lnTo>
                  <a:pt x="2047" y="435"/>
                </a:lnTo>
                <a:lnTo>
                  <a:pt x="2047" y="433"/>
                </a:lnTo>
                <a:lnTo>
                  <a:pt x="2048" y="431"/>
                </a:lnTo>
                <a:lnTo>
                  <a:pt x="2051" y="426"/>
                </a:lnTo>
                <a:lnTo>
                  <a:pt x="2061" y="396"/>
                </a:lnTo>
                <a:lnTo>
                  <a:pt x="2062" y="389"/>
                </a:lnTo>
                <a:lnTo>
                  <a:pt x="2060" y="369"/>
                </a:lnTo>
                <a:lnTo>
                  <a:pt x="2052" y="329"/>
                </a:lnTo>
                <a:lnTo>
                  <a:pt x="2039" y="301"/>
                </a:lnTo>
                <a:lnTo>
                  <a:pt x="2028" y="285"/>
                </a:lnTo>
                <a:lnTo>
                  <a:pt x="2018" y="276"/>
                </a:lnTo>
                <a:lnTo>
                  <a:pt x="2016" y="273"/>
                </a:lnTo>
                <a:lnTo>
                  <a:pt x="2016" y="270"/>
                </a:lnTo>
                <a:lnTo>
                  <a:pt x="2015" y="266"/>
                </a:lnTo>
                <a:lnTo>
                  <a:pt x="2015" y="260"/>
                </a:lnTo>
                <a:lnTo>
                  <a:pt x="2012" y="258"/>
                </a:lnTo>
                <a:lnTo>
                  <a:pt x="2010" y="256"/>
                </a:lnTo>
                <a:lnTo>
                  <a:pt x="2008" y="256"/>
                </a:lnTo>
                <a:lnTo>
                  <a:pt x="2003" y="257"/>
                </a:lnTo>
                <a:lnTo>
                  <a:pt x="2001" y="257"/>
                </a:lnTo>
                <a:lnTo>
                  <a:pt x="1997" y="257"/>
                </a:lnTo>
                <a:lnTo>
                  <a:pt x="1989" y="252"/>
                </a:lnTo>
                <a:lnTo>
                  <a:pt x="1984" y="250"/>
                </a:lnTo>
                <a:lnTo>
                  <a:pt x="1973" y="243"/>
                </a:lnTo>
                <a:lnTo>
                  <a:pt x="1969" y="242"/>
                </a:lnTo>
                <a:lnTo>
                  <a:pt x="1956" y="241"/>
                </a:lnTo>
                <a:lnTo>
                  <a:pt x="1952" y="239"/>
                </a:lnTo>
                <a:lnTo>
                  <a:pt x="1946" y="236"/>
                </a:lnTo>
                <a:lnTo>
                  <a:pt x="1940" y="229"/>
                </a:lnTo>
                <a:lnTo>
                  <a:pt x="1939" y="225"/>
                </a:lnTo>
                <a:lnTo>
                  <a:pt x="1940" y="213"/>
                </a:lnTo>
                <a:lnTo>
                  <a:pt x="1938" y="207"/>
                </a:lnTo>
                <a:lnTo>
                  <a:pt x="1932" y="203"/>
                </a:lnTo>
                <a:lnTo>
                  <a:pt x="1919" y="197"/>
                </a:lnTo>
                <a:lnTo>
                  <a:pt x="1916" y="193"/>
                </a:lnTo>
                <a:lnTo>
                  <a:pt x="1917" y="181"/>
                </a:lnTo>
                <a:lnTo>
                  <a:pt x="1915" y="174"/>
                </a:lnTo>
                <a:lnTo>
                  <a:pt x="1912" y="171"/>
                </a:lnTo>
                <a:lnTo>
                  <a:pt x="1908" y="168"/>
                </a:lnTo>
                <a:lnTo>
                  <a:pt x="1904" y="171"/>
                </a:lnTo>
                <a:lnTo>
                  <a:pt x="1904" y="178"/>
                </a:lnTo>
                <a:lnTo>
                  <a:pt x="1896" y="174"/>
                </a:lnTo>
                <a:lnTo>
                  <a:pt x="1891" y="174"/>
                </a:lnTo>
                <a:lnTo>
                  <a:pt x="1862" y="183"/>
                </a:lnTo>
                <a:lnTo>
                  <a:pt x="1859" y="185"/>
                </a:lnTo>
                <a:lnTo>
                  <a:pt x="1852" y="187"/>
                </a:lnTo>
                <a:lnTo>
                  <a:pt x="1817" y="190"/>
                </a:lnTo>
                <a:lnTo>
                  <a:pt x="1806" y="188"/>
                </a:lnTo>
                <a:lnTo>
                  <a:pt x="1802" y="186"/>
                </a:lnTo>
                <a:lnTo>
                  <a:pt x="1795" y="185"/>
                </a:lnTo>
                <a:lnTo>
                  <a:pt x="1788" y="186"/>
                </a:lnTo>
                <a:lnTo>
                  <a:pt x="1785" y="188"/>
                </a:lnTo>
                <a:lnTo>
                  <a:pt x="1783" y="193"/>
                </a:lnTo>
                <a:lnTo>
                  <a:pt x="1776" y="192"/>
                </a:lnTo>
                <a:lnTo>
                  <a:pt x="1770" y="189"/>
                </a:lnTo>
                <a:lnTo>
                  <a:pt x="1766" y="187"/>
                </a:lnTo>
                <a:lnTo>
                  <a:pt x="1757" y="179"/>
                </a:lnTo>
                <a:lnTo>
                  <a:pt x="1752" y="175"/>
                </a:lnTo>
                <a:lnTo>
                  <a:pt x="1745" y="174"/>
                </a:lnTo>
                <a:lnTo>
                  <a:pt x="1738" y="175"/>
                </a:lnTo>
                <a:lnTo>
                  <a:pt x="1733" y="180"/>
                </a:lnTo>
                <a:lnTo>
                  <a:pt x="1726" y="189"/>
                </a:lnTo>
                <a:lnTo>
                  <a:pt x="1721" y="188"/>
                </a:lnTo>
                <a:lnTo>
                  <a:pt x="1696" y="189"/>
                </a:lnTo>
                <a:lnTo>
                  <a:pt x="1693" y="189"/>
                </a:lnTo>
                <a:lnTo>
                  <a:pt x="1691" y="188"/>
                </a:lnTo>
                <a:lnTo>
                  <a:pt x="1689" y="187"/>
                </a:lnTo>
                <a:lnTo>
                  <a:pt x="1687" y="186"/>
                </a:lnTo>
                <a:lnTo>
                  <a:pt x="1678" y="183"/>
                </a:lnTo>
                <a:lnTo>
                  <a:pt x="1643" y="179"/>
                </a:lnTo>
                <a:lnTo>
                  <a:pt x="1633" y="179"/>
                </a:lnTo>
                <a:lnTo>
                  <a:pt x="1625" y="180"/>
                </a:lnTo>
                <a:lnTo>
                  <a:pt x="1615" y="186"/>
                </a:lnTo>
                <a:lnTo>
                  <a:pt x="1611" y="189"/>
                </a:lnTo>
                <a:lnTo>
                  <a:pt x="1604" y="192"/>
                </a:lnTo>
                <a:lnTo>
                  <a:pt x="1593" y="193"/>
                </a:lnTo>
                <a:lnTo>
                  <a:pt x="1587" y="193"/>
                </a:lnTo>
                <a:lnTo>
                  <a:pt x="1582" y="190"/>
                </a:lnTo>
                <a:lnTo>
                  <a:pt x="1579" y="188"/>
                </a:lnTo>
                <a:lnTo>
                  <a:pt x="1576" y="185"/>
                </a:lnTo>
                <a:lnTo>
                  <a:pt x="1573" y="180"/>
                </a:lnTo>
                <a:lnTo>
                  <a:pt x="1569" y="168"/>
                </a:lnTo>
                <a:lnTo>
                  <a:pt x="1566" y="162"/>
                </a:lnTo>
                <a:lnTo>
                  <a:pt x="1549" y="140"/>
                </a:lnTo>
                <a:lnTo>
                  <a:pt x="1544" y="137"/>
                </a:lnTo>
                <a:lnTo>
                  <a:pt x="1540" y="135"/>
                </a:lnTo>
                <a:lnTo>
                  <a:pt x="1490" y="122"/>
                </a:lnTo>
                <a:lnTo>
                  <a:pt x="1444" y="110"/>
                </a:lnTo>
                <a:lnTo>
                  <a:pt x="1415" y="97"/>
                </a:lnTo>
                <a:lnTo>
                  <a:pt x="1381" y="75"/>
                </a:lnTo>
                <a:lnTo>
                  <a:pt x="1372" y="69"/>
                </a:lnTo>
                <a:lnTo>
                  <a:pt x="1360" y="65"/>
                </a:lnTo>
                <a:lnTo>
                  <a:pt x="1352" y="60"/>
                </a:lnTo>
                <a:lnTo>
                  <a:pt x="1347" y="59"/>
                </a:lnTo>
                <a:lnTo>
                  <a:pt x="1344" y="58"/>
                </a:lnTo>
                <a:lnTo>
                  <a:pt x="1340" y="58"/>
                </a:lnTo>
                <a:lnTo>
                  <a:pt x="1338" y="59"/>
                </a:lnTo>
                <a:lnTo>
                  <a:pt x="1335" y="60"/>
                </a:lnTo>
                <a:lnTo>
                  <a:pt x="1331" y="60"/>
                </a:lnTo>
                <a:lnTo>
                  <a:pt x="1326" y="61"/>
                </a:lnTo>
                <a:lnTo>
                  <a:pt x="1318" y="60"/>
                </a:lnTo>
                <a:lnTo>
                  <a:pt x="1314" y="60"/>
                </a:lnTo>
                <a:lnTo>
                  <a:pt x="1310" y="60"/>
                </a:lnTo>
                <a:lnTo>
                  <a:pt x="1309" y="61"/>
                </a:lnTo>
                <a:lnTo>
                  <a:pt x="1299" y="67"/>
                </a:lnTo>
                <a:lnTo>
                  <a:pt x="1296" y="69"/>
                </a:lnTo>
                <a:lnTo>
                  <a:pt x="1295" y="70"/>
                </a:lnTo>
                <a:lnTo>
                  <a:pt x="1289" y="72"/>
                </a:lnTo>
                <a:lnTo>
                  <a:pt x="1280" y="74"/>
                </a:lnTo>
                <a:lnTo>
                  <a:pt x="1265" y="73"/>
                </a:lnTo>
                <a:lnTo>
                  <a:pt x="1257" y="72"/>
                </a:lnTo>
                <a:lnTo>
                  <a:pt x="1248" y="69"/>
                </a:lnTo>
                <a:lnTo>
                  <a:pt x="1233" y="61"/>
                </a:lnTo>
                <a:lnTo>
                  <a:pt x="1226" y="59"/>
                </a:lnTo>
                <a:lnTo>
                  <a:pt x="1218" y="59"/>
                </a:lnTo>
                <a:lnTo>
                  <a:pt x="1210" y="63"/>
                </a:lnTo>
                <a:lnTo>
                  <a:pt x="1203" y="63"/>
                </a:lnTo>
                <a:lnTo>
                  <a:pt x="1196" y="56"/>
                </a:lnTo>
                <a:lnTo>
                  <a:pt x="1183" y="44"/>
                </a:lnTo>
                <a:lnTo>
                  <a:pt x="1174" y="40"/>
                </a:lnTo>
                <a:lnTo>
                  <a:pt x="1148" y="44"/>
                </a:lnTo>
                <a:lnTo>
                  <a:pt x="1137" y="42"/>
                </a:lnTo>
                <a:lnTo>
                  <a:pt x="1130" y="40"/>
                </a:lnTo>
                <a:lnTo>
                  <a:pt x="1084" y="12"/>
                </a:lnTo>
                <a:lnTo>
                  <a:pt x="1067" y="5"/>
                </a:lnTo>
                <a:lnTo>
                  <a:pt x="1050" y="0"/>
                </a:lnTo>
                <a:lnTo>
                  <a:pt x="1041" y="0"/>
                </a:lnTo>
                <a:lnTo>
                  <a:pt x="1029" y="4"/>
                </a:lnTo>
                <a:lnTo>
                  <a:pt x="1020" y="10"/>
                </a:lnTo>
                <a:lnTo>
                  <a:pt x="1017" y="17"/>
                </a:lnTo>
                <a:lnTo>
                  <a:pt x="1014" y="26"/>
                </a:lnTo>
                <a:lnTo>
                  <a:pt x="1011" y="37"/>
                </a:lnTo>
                <a:lnTo>
                  <a:pt x="1006" y="46"/>
                </a:lnTo>
                <a:lnTo>
                  <a:pt x="999" y="53"/>
                </a:lnTo>
                <a:lnTo>
                  <a:pt x="989" y="55"/>
                </a:lnTo>
                <a:lnTo>
                  <a:pt x="983" y="51"/>
                </a:lnTo>
                <a:lnTo>
                  <a:pt x="982" y="44"/>
                </a:lnTo>
                <a:lnTo>
                  <a:pt x="978" y="40"/>
                </a:lnTo>
                <a:lnTo>
                  <a:pt x="976" y="39"/>
                </a:lnTo>
                <a:lnTo>
                  <a:pt x="972" y="37"/>
                </a:lnTo>
                <a:lnTo>
                  <a:pt x="969" y="35"/>
                </a:lnTo>
                <a:lnTo>
                  <a:pt x="964" y="34"/>
                </a:lnTo>
                <a:lnTo>
                  <a:pt x="960" y="35"/>
                </a:lnTo>
                <a:lnTo>
                  <a:pt x="948" y="44"/>
                </a:lnTo>
                <a:lnTo>
                  <a:pt x="939" y="44"/>
                </a:lnTo>
                <a:lnTo>
                  <a:pt x="920" y="38"/>
                </a:lnTo>
                <a:lnTo>
                  <a:pt x="911" y="37"/>
                </a:lnTo>
                <a:lnTo>
                  <a:pt x="894" y="37"/>
                </a:lnTo>
                <a:lnTo>
                  <a:pt x="887" y="38"/>
                </a:lnTo>
                <a:lnTo>
                  <a:pt x="880" y="40"/>
                </a:lnTo>
                <a:lnTo>
                  <a:pt x="863" y="41"/>
                </a:lnTo>
                <a:lnTo>
                  <a:pt x="850" y="33"/>
                </a:lnTo>
                <a:lnTo>
                  <a:pt x="839" y="24"/>
                </a:lnTo>
                <a:lnTo>
                  <a:pt x="825" y="21"/>
                </a:lnTo>
                <a:lnTo>
                  <a:pt x="801" y="35"/>
                </a:lnTo>
                <a:lnTo>
                  <a:pt x="792" y="37"/>
                </a:lnTo>
                <a:lnTo>
                  <a:pt x="750" y="31"/>
                </a:lnTo>
                <a:lnTo>
                  <a:pt x="733" y="31"/>
                </a:lnTo>
                <a:lnTo>
                  <a:pt x="726" y="30"/>
                </a:lnTo>
                <a:lnTo>
                  <a:pt x="715" y="23"/>
                </a:lnTo>
                <a:lnTo>
                  <a:pt x="709" y="21"/>
                </a:lnTo>
                <a:lnTo>
                  <a:pt x="687" y="23"/>
                </a:lnTo>
                <a:lnTo>
                  <a:pt x="679" y="25"/>
                </a:lnTo>
                <a:lnTo>
                  <a:pt x="668" y="31"/>
                </a:lnTo>
                <a:lnTo>
                  <a:pt x="661" y="35"/>
                </a:lnTo>
                <a:lnTo>
                  <a:pt x="643" y="51"/>
                </a:lnTo>
                <a:lnTo>
                  <a:pt x="622" y="70"/>
                </a:lnTo>
                <a:lnTo>
                  <a:pt x="617" y="74"/>
                </a:lnTo>
                <a:lnTo>
                  <a:pt x="603" y="80"/>
                </a:lnTo>
                <a:lnTo>
                  <a:pt x="596" y="81"/>
                </a:lnTo>
                <a:lnTo>
                  <a:pt x="596" y="81"/>
                </a:lnTo>
                <a:lnTo>
                  <a:pt x="467" y="138"/>
                </a:lnTo>
                <a:lnTo>
                  <a:pt x="437" y="157"/>
                </a:lnTo>
                <a:lnTo>
                  <a:pt x="424" y="169"/>
                </a:lnTo>
                <a:lnTo>
                  <a:pt x="419" y="178"/>
                </a:lnTo>
                <a:lnTo>
                  <a:pt x="409" y="206"/>
                </a:lnTo>
                <a:lnTo>
                  <a:pt x="404" y="222"/>
                </a:lnTo>
                <a:lnTo>
                  <a:pt x="401" y="260"/>
                </a:lnTo>
                <a:lnTo>
                  <a:pt x="395" y="278"/>
                </a:lnTo>
                <a:lnTo>
                  <a:pt x="387" y="294"/>
                </a:lnTo>
                <a:lnTo>
                  <a:pt x="374" y="329"/>
                </a:lnTo>
                <a:lnTo>
                  <a:pt x="366" y="345"/>
                </a:lnTo>
                <a:lnTo>
                  <a:pt x="354" y="359"/>
                </a:lnTo>
                <a:lnTo>
                  <a:pt x="310" y="389"/>
                </a:lnTo>
                <a:lnTo>
                  <a:pt x="275" y="403"/>
                </a:lnTo>
                <a:lnTo>
                  <a:pt x="266" y="412"/>
                </a:lnTo>
                <a:lnTo>
                  <a:pt x="264" y="415"/>
                </a:lnTo>
                <a:lnTo>
                  <a:pt x="264" y="432"/>
                </a:lnTo>
                <a:lnTo>
                  <a:pt x="246" y="498"/>
                </a:lnTo>
                <a:lnTo>
                  <a:pt x="242" y="525"/>
                </a:lnTo>
                <a:lnTo>
                  <a:pt x="228" y="560"/>
                </a:lnTo>
                <a:lnTo>
                  <a:pt x="225" y="579"/>
                </a:lnTo>
                <a:lnTo>
                  <a:pt x="224" y="618"/>
                </a:lnTo>
                <a:lnTo>
                  <a:pt x="221" y="638"/>
                </a:lnTo>
                <a:lnTo>
                  <a:pt x="212" y="646"/>
                </a:lnTo>
                <a:lnTo>
                  <a:pt x="179" y="664"/>
                </a:lnTo>
                <a:lnTo>
                  <a:pt x="176" y="669"/>
                </a:lnTo>
                <a:lnTo>
                  <a:pt x="168" y="675"/>
                </a:lnTo>
                <a:lnTo>
                  <a:pt x="151" y="683"/>
                </a:lnTo>
                <a:lnTo>
                  <a:pt x="151" y="683"/>
                </a:lnTo>
                <a:lnTo>
                  <a:pt x="143" y="690"/>
                </a:lnTo>
                <a:lnTo>
                  <a:pt x="128" y="701"/>
                </a:lnTo>
                <a:lnTo>
                  <a:pt x="119" y="714"/>
                </a:lnTo>
                <a:lnTo>
                  <a:pt x="114" y="728"/>
                </a:lnTo>
                <a:lnTo>
                  <a:pt x="115" y="735"/>
                </a:lnTo>
                <a:lnTo>
                  <a:pt x="121" y="750"/>
                </a:lnTo>
                <a:lnTo>
                  <a:pt x="123" y="766"/>
                </a:lnTo>
                <a:lnTo>
                  <a:pt x="127" y="772"/>
                </a:lnTo>
                <a:lnTo>
                  <a:pt x="136" y="785"/>
                </a:lnTo>
                <a:lnTo>
                  <a:pt x="140" y="795"/>
                </a:lnTo>
                <a:lnTo>
                  <a:pt x="146" y="809"/>
                </a:lnTo>
                <a:lnTo>
                  <a:pt x="144" y="822"/>
                </a:lnTo>
                <a:lnTo>
                  <a:pt x="141" y="836"/>
                </a:lnTo>
                <a:lnTo>
                  <a:pt x="135" y="847"/>
                </a:lnTo>
                <a:lnTo>
                  <a:pt x="120" y="870"/>
                </a:lnTo>
                <a:lnTo>
                  <a:pt x="114" y="885"/>
                </a:lnTo>
                <a:lnTo>
                  <a:pt x="114" y="898"/>
                </a:lnTo>
                <a:lnTo>
                  <a:pt x="120" y="929"/>
                </a:lnTo>
                <a:lnTo>
                  <a:pt x="120" y="944"/>
                </a:lnTo>
                <a:lnTo>
                  <a:pt x="105" y="991"/>
                </a:lnTo>
                <a:lnTo>
                  <a:pt x="100" y="1006"/>
                </a:lnTo>
                <a:lnTo>
                  <a:pt x="87" y="1024"/>
                </a:lnTo>
                <a:lnTo>
                  <a:pt x="85" y="1031"/>
                </a:lnTo>
                <a:lnTo>
                  <a:pt x="65" y="1113"/>
                </a:lnTo>
                <a:lnTo>
                  <a:pt x="62" y="1129"/>
                </a:lnTo>
                <a:lnTo>
                  <a:pt x="62" y="1138"/>
                </a:lnTo>
                <a:lnTo>
                  <a:pt x="62" y="1145"/>
                </a:lnTo>
                <a:lnTo>
                  <a:pt x="65" y="1154"/>
                </a:lnTo>
                <a:lnTo>
                  <a:pt x="76" y="1172"/>
                </a:lnTo>
                <a:lnTo>
                  <a:pt x="77" y="1180"/>
                </a:lnTo>
                <a:lnTo>
                  <a:pt x="73" y="1188"/>
                </a:lnTo>
                <a:lnTo>
                  <a:pt x="59" y="1201"/>
                </a:lnTo>
                <a:lnTo>
                  <a:pt x="54" y="1209"/>
                </a:lnTo>
                <a:lnTo>
                  <a:pt x="45" y="1238"/>
                </a:lnTo>
                <a:lnTo>
                  <a:pt x="35" y="1255"/>
                </a:lnTo>
                <a:lnTo>
                  <a:pt x="27" y="1265"/>
                </a:lnTo>
                <a:lnTo>
                  <a:pt x="15" y="1275"/>
                </a:lnTo>
                <a:lnTo>
                  <a:pt x="6" y="1293"/>
                </a:lnTo>
                <a:lnTo>
                  <a:pt x="1" y="1308"/>
                </a:lnTo>
                <a:lnTo>
                  <a:pt x="0" y="1314"/>
                </a:lnTo>
                <a:lnTo>
                  <a:pt x="0" y="1323"/>
                </a:lnTo>
                <a:lnTo>
                  <a:pt x="1" y="1334"/>
                </a:lnTo>
                <a:lnTo>
                  <a:pt x="6" y="1342"/>
                </a:lnTo>
                <a:lnTo>
                  <a:pt x="9" y="1350"/>
                </a:lnTo>
                <a:lnTo>
                  <a:pt x="8" y="1362"/>
                </a:lnTo>
                <a:lnTo>
                  <a:pt x="6" y="1372"/>
                </a:lnTo>
                <a:lnTo>
                  <a:pt x="5" y="1373"/>
                </a:lnTo>
                <a:lnTo>
                  <a:pt x="22" y="1371"/>
                </a:lnTo>
                <a:lnTo>
                  <a:pt x="28" y="1373"/>
                </a:lnTo>
                <a:lnTo>
                  <a:pt x="30" y="1378"/>
                </a:lnTo>
                <a:lnTo>
                  <a:pt x="30" y="1385"/>
                </a:lnTo>
                <a:lnTo>
                  <a:pt x="33" y="1390"/>
                </a:lnTo>
                <a:lnTo>
                  <a:pt x="42" y="1387"/>
                </a:lnTo>
                <a:lnTo>
                  <a:pt x="50" y="1391"/>
                </a:lnTo>
                <a:lnTo>
                  <a:pt x="57" y="1397"/>
                </a:lnTo>
                <a:lnTo>
                  <a:pt x="63" y="1404"/>
                </a:lnTo>
                <a:lnTo>
                  <a:pt x="64" y="1413"/>
                </a:lnTo>
                <a:lnTo>
                  <a:pt x="64" y="1418"/>
                </a:lnTo>
                <a:lnTo>
                  <a:pt x="65" y="1422"/>
                </a:lnTo>
                <a:lnTo>
                  <a:pt x="69" y="1425"/>
                </a:lnTo>
                <a:lnTo>
                  <a:pt x="72" y="1423"/>
                </a:lnTo>
                <a:lnTo>
                  <a:pt x="75" y="1420"/>
                </a:lnTo>
                <a:lnTo>
                  <a:pt x="72" y="1410"/>
                </a:lnTo>
                <a:lnTo>
                  <a:pt x="72" y="1405"/>
                </a:lnTo>
                <a:lnTo>
                  <a:pt x="75" y="1401"/>
                </a:lnTo>
                <a:lnTo>
                  <a:pt x="83" y="1397"/>
                </a:lnTo>
                <a:lnTo>
                  <a:pt x="86" y="1393"/>
                </a:lnTo>
                <a:lnTo>
                  <a:pt x="86" y="1390"/>
                </a:lnTo>
                <a:lnTo>
                  <a:pt x="86" y="1385"/>
                </a:lnTo>
                <a:lnTo>
                  <a:pt x="86" y="1380"/>
                </a:lnTo>
                <a:lnTo>
                  <a:pt x="90" y="1376"/>
                </a:lnTo>
                <a:lnTo>
                  <a:pt x="93" y="1375"/>
                </a:lnTo>
                <a:lnTo>
                  <a:pt x="97" y="1375"/>
                </a:lnTo>
                <a:lnTo>
                  <a:pt x="104" y="1378"/>
                </a:lnTo>
                <a:lnTo>
                  <a:pt x="108" y="1377"/>
                </a:lnTo>
                <a:lnTo>
                  <a:pt x="115" y="1368"/>
                </a:lnTo>
                <a:lnTo>
                  <a:pt x="120" y="1364"/>
                </a:lnTo>
                <a:lnTo>
                  <a:pt x="129" y="1363"/>
                </a:lnTo>
                <a:lnTo>
                  <a:pt x="135" y="1365"/>
                </a:lnTo>
                <a:lnTo>
                  <a:pt x="140" y="1370"/>
                </a:lnTo>
                <a:lnTo>
                  <a:pt x="144" y="1380"/>
                </a:lnTo>
                <a:lnTo>
                  <a:pt x="147" y="1384"/>
                </a:lnTo>
                <a:lnTo>
                  <a:pt x="150" y="1382"/>
                </a:lnTo>
                <a:lnTo>
                  <a:pt x="153" y="1375"/>
                </a:lnTo>
                <a:lnTo>
                  <a:pt x="156" y="1375"/>
                </a:lnTo>
                <a:lnTo>
                  <a:pt x="158" y="1375"/>
                </a:lnTo>
                <a:lnTo>
                  <a:pt x="167" y="1377"/>
                </a:lnTo>
                <a:lnTo>
                  <a:pt x="175" y="1376"/>
                </a:lnTo>
                <a:lnTo>
                  <a:pt x="172" y="1368"/>
                </a:lnTo>
                <a:lnTo>
                  <a:pt x="164" y="1354"/>
                </a:lnTo>
                <a:lnTo>
                  <a:pt x="168" y="1351"/>
                </a:lnTo>
                <a:lnTo>
                  <a:pt x="171" y="1352"/>
                </a:lnTo>
                <a:lnTo>
                  <a:pt x="179" y="1356"/>
                </a:lnTo>
                <a:lnTo>
                  <a:pt x="185" y="1355"/>
                </a:lnTo>
                <a:lnTo>
                  <a:pt x="189" y="1352"/>
                </a:lnTo>
                <a:lnTo>
                  <a:pt x="200" y="1340"/>
                </a:lnTo>
                <a:lnTo>
                  <a:pt x="203" y="1337"/>
                </a:lnTo>
                <a:lnTo>
                  <a:pt x="205" y="1336"/>
                </a:lnTo>
                <a:lnTo>
                  <a:pt x="207" y="1337"/>
                </a:lnTo>
                <a:lnTo>
                  <a:pt x="208" y="1340"/>
                </a:lnTo>
                <a:lnTo>
                  <a:pt x="206" y="1348"/>
                </a:lnTo>
                <a:lnTo>
                  <a:pt x="203" y="1355"/>
                </a:lnTo>
                <a:lnTo>
                  <a:pt x="200" y="1363"/>
                </a:lnTo>
                <a:lnTo>
                  <a:pt x="201" y="1372"/>
                </a:lnTo>
                <a:lnTo>
                  <a:pt x="204" y="1376"/>
                </a:lnTo>
                <a:lnTo>
                  <a:pt x="207" y="1380"/>
                </a:lnTo>
                <a:lnTo>
                  <a:pt x="212" y="1384"/>
                </a:lnTo>
                <a:lnTo>
                  <a:pt x="215" y="1384"/>
                </a:lnTo>
                <a:lnTo>
                  <a:pt x="218" y="1380"/>
                </a:lnTo>
                <a:lnTo>
                  <a:pt x="217" y="1376"/>
                </a:lnTo>
                <a:lnTo>
                  <a:pt x="217" y="1370"/>
                </a:lnTo>
                <a:lnTo>
                  <a:pt x="215" y="1366"/>
                </a:lnTo>
                <a:lnTo>
                  <a:pt x="219" y="1362"/>
                </a:lnTo>
                <a:lnTo>
                  <a:pt x="222" y="1364"/>
                </a:lnTo>
                <a:lnTo>
                  <a:pt x="229" y="1371"/>
                </a:lnTo>
                <a:lnTo>
                  <a:pt x="235" y="1370"/>
                </a:lnTo>
                <a:lnTo>
                  <a:pt x="238" y="1369"/>
                </a:lnTo>
                <a:lnTo>
                  <a:pt x="240" y="1368"/>
                </a:lnTo>
                <a:lnTo>
                  <a:pt x="246" y="1369"/>
                </a:lnTo>
                <a:lnTo>
                  <a:pt x="254" y="1373"/>
                </a:lnTo>
                <a:lnTo>
                  <a:pt x="259" y="1379"/>
                </a:lnTo>
                <a:lnTo>
                  <a:pt x="262" y="1387"/>
                </a:lnTo>
                <a:lnTo>
                  <a:pt x="262" y="1397"/>
                </a:lnTo>
                <a:lnTo>
                  <a:pt x="266" y="1408"/>
                </a:lnTo>
                <a:lnTo>
                  <a:pt x="274" y="1407"/>
                </a:lnTo>
                <a:lnTo>
                  <a:pt x="290" y="1398"/>
                </a:lnTo>
                <a:lnTo>
                  <a:pt x="295" y="1403"/>
                </a:lnTo>
                <a:lnTo>
                  <a:pt x="299" y="1413"/>
                </a:lnTo>
                <a:lnTo>
                  <a:pt x="304" y="1429"/>
                </a:lnTo>
                <a:lnTo>
                  <a:pt x="303" y="1433"/>
                </a:lnTo>
                <a:lnTo>
                  <a:pt x="302" y="1436"/>
                </a:lnTo>
                <a:lnTo>
                  <a:pt x="300" y="1441"/>
                </a:lnTo>
                <a:lnTo>
                  <a:pt x="300" y="1447"/>
                </a:lnTo>
                <a:lnTo>
                  <a:pt x="304" y="1451"/>
                </a:lnTo>
                <a:lnTo>
                  <a:pt x="311" y="1458"/>
                </a:lnTo>
                <a:lnTo>
                  <a:pt x="314" y="1463"/>
                </a:lnTo>
                <a:lnTo>
                  <a:pt x="319" y="1471"/>
                </a:lnTo>
                <a:lnTo>
                  <a:pt x="320" y="1479"/>
                </a:lnTo>
                <a:lnTo>
                  <a:pt x="318" y="1506"/>
                </a:lnTo>
                <a:lnTo>
                  <a:pt x="323" y="1531"/>
                </a:lnTo>
                <a:lnTo>
                  <a:pt x="323" y="1535"/>
                </a:lnTo>
                <a:lnTo>
                  <a:pt x="321" y="1540"/>
                </a:lnTo>
                <a:lnTo>
                  <a:pt x="320" y="1544"/>
                </a:lnTo>
                <a:lnTo>
                  <a:pt x="321" y="1549"/>
                </a:lnTo>
                <a:lnTo>
                  <a:pt x="325" y="1554"/>
                </a:lnTo>
                <a:lnTo>
                  <a:pt x="338" y="1567"/>
                </a:lnTo>
                <a:lnTo>
                  <a:pt x="338" y="1567"/>
                </a:lnTo>
                <a:lnTo>
                  <a:pt x="338" y="1567"/>
                </a:lnTo>
                <a:lnTo>
                  <a:pt x="349" y="1580"/>
                </a:lnTo>
                <a:lnTo>
                  <a:pt x="354" y="1594"/>
                </a:lnTo>
                <a:lnTo>
                  <a:pt x="358" y="1609"/>
                </a:lnTo>
                <a:lnTo>
                  <a:pt x="362" y="1625"/>
                </a:lnTo>
                <a:lnTo>
                  <a:pt x="383" y="1653"/>
                </a:lnTo>
                <a:lnTo>
                  <a:pt x="390" y="1667"/>
                </a:lnTo>
                <a:lnTo>
                  <a:pt x="392" y="1686"/>
                </a:lnTo>
                <a:lnTo>
                  <a:pt x="397" y="1687"/>
                </a:lnTo>
                <a:lnTo>
                  <a:pt x="404" y="1686"/>
                </a:lnTo>
                <a:lnTo>
                  <a:pt x="409" y="1685"/>
                </a:lnTo>
                <a:lnTo>
                  <a:pt x="412" y="1685"/>
                </a:lnTo>
                <a:lnTo>
                  <a:pt x="438" y="1693"/>
                </a:lnTo>
                <a:lnTo>
                  <a:pt x="453" y="1700"/>
                </a:lnTo>
                <a:lnTo>
                  <a:pt x="457" y="1701"/>
                </a:lnTo>
                <a:lnTo>
                  <a:pt x="460" y="1701"/>
                </a:lnTo>
                <a:lnTo>
                  <a:pt x="468" y="1701"/>
                </a:lnTo>
                <a:lnTo>
                  <a:pt x="473" y="1700"/>
                </a:lnTo>
                <a:lnTo>
                  <a:pt x="475" y="1699"/>
                </a:lnTo>
                <a:lnTo>
                  <a:pt x="509" y="1679"/>
                </a:lnTo>
                <a:lnTo>
                  <a:pt x="510" y="1679"/>
                </a:lnTo>
                <a:lnTo>
                  <a:pt x="514" y="1678"/>
                </a:lnTo>
                <a:lnTo>
                  <a:pt x="518" y="1678"/>
                </a:lnTo>
                <a:lnTo>
                  <a:pt x="524" y="1679"/>
                </a:lnTo>
                <a:lnTo>
                  <a:pt x="550" y="1687"/>
                </a:lnTo>
                <a:lnTo>
                  <a:pt x="556" y="1692"/>
                </a:lnTo>
                <a:lnTo>
                  <a:pt x="560" y="1694"/>
                </a:lnTo>
                <a:lnTo>
                  <a:pt x="560" y="1696"/>
                </a:lnTo>
                <a:lnTo>
                  <a:pt x="563" y="1699"/>
                </a:lnTo>
                <a:lnTo>
                  <a:pt x="564" y="1700"/>
                </a:lnTo>
                <a:lnTo>
                  <a:pt x="583" y="1713"/>
                </a:lnTo>
                <a:lnTo>
                  <a:pt x="590" y="1717"/>
                </a:lnTo>
                <a:lnTo>
                  <a:pt x="604" y="1724"/>
                </a:lnTo>
                <a:lnTo>
                  <a:pt x="607" y="1727"/>
                </a:lnTo>
                <a:lnTo>
                  <a:pt x="609" y="1729"/>
                </a:lnTo>
                <a:lnTo>
                  <a:pt x="610" y="1730"/>
                </a:lnTo>
                <a:lnTo>
                  <a:pt x="614" y="1734"/>
                </a:lnTo>
                <a:lnTo>
                  <a:pt x="615" y="1735"/>
                </a:lnTo>
                <a:lnTo>
                  <a:pt x="620" y="1736"/>
                </a:lnTo>
                <a:lnTo>
                  <a:pt x="625" y="1737"/>
                </a:lnTo>
                <a:lnTo>
                  <a:pt x="648" y="1735"/>
                </a:lnTo>
                <a:lnTo>
                  <a:pt x="665" y="1729"/>
                </a:lnTo>
                <a:lnTo>
                  <a:pt x="668" y="1728"/>
                </a:lnTo>
                <a:lnTo>
                  <a:pt x="671" y="1728"/>
                </a:lnTo>
                <a:lnTo>
                  <a:pt x="674" y="1729"/>
                </a:lnTo>
                <a:lnTo>
                  <a:pt x="678" y="1731"/>
                </a:lnTo>
                <a:lnTo>
                  <a:pt x="682" y="1734"/>
                </a:lnTo>
                <a:lnTo>
                  <a:pt x="685" y="1735"/>
                </a:lnTo>
                <a:lnTo>
                  <a:pt x="689" y="1736"/>
                </a:lnTo>
                <a:lnTo>
                  <a:pt x="700" y="1734"/>
                </a:lnTo>
                <a:lnTo>
                  <a:pt x="715" y="1729"/>
                </a:lnTo>
                <a:lnTo>
                  <a:pt x="723" y="1724"/>
                </a:lnTo>
                <a:lnTo>
                  <a:pt x="728" y="1723"/>
                </a:lnTo>
                <a:lnTo>
                  <a:pt x="736" y="1722"/>
                </a:lnTo>
                <a:lnTo>
                  <a:pt x="741" y="1721"/>
                </a:lnTo>
                <a:lnTo>
                  <a:pt x="801" y="1740"/>
                </a:lnTo>
                <a:lnTo>
                  <a:pt x="808" y="1744"/>
                </a:lnTo>
                <a:lnTo>
                  <a:pt x="809" y="1747"/>
                </a:lnTo>
                <a:lnTo>
                  <a:pt x="811" y="1750"/>
                </a:lnTo>
                <a:lnTo>
                  <a:pt x="813" y="1751"/>
                </a:lnTo>
                <a:lnTo>
                  <a:pt x="822" y="1752"/>
                </a:lnTo>
                <a:lnTo>
                  <a:pt x="854" y="1751"/>
                </a:lnTo>
                <a:lnTo>
                  <a:pt x="870" y="1756"/>
                </a:lnTo>
                <a:lnTo>
                  <a:pt x="884" y="1764"/>
                </a:lnTo>
                <a:lnTo>
                  <a:pt x="886" y="1764"/>
                </a:lnTo>
                <a:lnTo>
                  <a:pt x="890" y="1765"/>
                </a:lnTo>
                <a:lnTo>
                  <a:pt x="911" y="1765"/>
                </a:lnTo>
                <a:lnTo>
                  <a:pt x="931" y="1770"/>
                </a:lnTo>
                <a:lnTo>
                  <a:pt x="936" y="1770"/>
                </a:lnTo>
                <a:lnTo>
                  <a:pt x="940" y="1771"/>
                </a:lnTo>
                <a:lnTo>
                  <a:pt x="953" y="1767"/>
                </a:lnTo>
                <a:lnTo>
                  <a:pt x="963" y="1770"/>
                </a:lnTo>
                <a:lnTo>
                  <a:pt x="975" y="1773"/>
                </a:lnTo>
                <a:lnTo>
                  <a:pt x="984" y="1775"/>
                </a:lnTo>
                <a:lnTo>
                  <a:pt x="992" y="1774"/>
                </a:lnTo>
                <a:lnTo>
                  <a:pt x="996" y="1774"/>
                </a:lnTo>
                <a:lnTo>
                  <a:pt x="999" y="1775"/>
                </a:lnTo>
                <a:lnTo>
                  <a:pt x="1005" y="1778"/>
                </a:lnTo>
                <a:lnTo>
                  <a:pt x="1025" y="1789"/>
                </a:lnTo>
                <a:lnTo>
                  <a:pt x="1027" y="1792"/>
                </a:lnTo>
                <a:lnTo>
                  <a:pt x="1028" y="1795"/>
                </a:lnTo>
                <a:lnTo>
                  <a:pt x="1032" y="1801"/>
                </a:lnTo>
                <a:lnTo>
                  <a:pt x="1032" y="1802"/>
                </a:lnTo>
                <a:lnTo>
                  <a:pt x="1039" y="1808"/>
                </a:lnTo>
                <a:lnTo>
                  <a:pt x="1063" y="1824"/>
                </a:lnTo>
                <a:lnTo>
                  <a:pt x="1070" y="1831"/>
                </a:lnTo>
                <a:lnTo>
                  <a:pt x="1073" y="1833"/>
                </a:lnTo>
                <a:lnTo>
                  <a:pt x="1075" y="1834"/>
                </a:lnTo>
                <a:lnTo>
                  <a:pt x="1078" y="1834"/>
                </a:lnTo>
                <a:lnTo>
                  <a:pt x="1094" y="1833"/>
                </a:lnTo>
                <a:lnTo>
                  <a:pt x="1102" y="1834"/>
                </a:lnTo>
                <a:lnTo>
                  <a:pt x="1130" y="1842"/>
                </a:lnTo>
                <a:lnTo>
                  <a:pt x="1198" y="1843"/>
                </a:lnTo>
                <a:lnTo>
                  <a:pt x="1204" y="1842"/>
                </a:lnTo>
                <a:lnTo>
                  <a:pt x="1209" y="1841"/>
                </a:lnTo>
                <a:lnTo>
                  <a:pt x="1216" y="1836"/>
                </a:lnTo>
                <a:lnTo>
                  <a:pt x="1218" y="1835"/>
                </a:lnTo>
                <a:lnTo>
                  <a:pt x="1220" y="1834"/>
                </a:lnTo>
                <a:lnTo>
                  <a:pt x="1224" y="1835"/>
                </a:lnTo>
                <a:lnTo>
                  <a:pt x="1227" y="1836"/>
                </a:lnTo>
                <a:lnTo>
                  <a:pt x="1230" y="1838"/>
                </a:lnTo>
                <a:lnTo>
                  <a:pt x="1231" y="1841"/>
                </a:lnTo>
                <a:lnTo>
                  <a:pt x="1233" y="1843"/>
                </a:lnTo>
                <a:lnTo>
                  <a:pt x="1238" y="1844"/>
                </a:lnTo>
                <a:lnTo>
                  <a:pt x="1283" y="1842"/>
                </a:lnTo>
                <a:lnTo>
                  <a:pt x="1283" y="1842"/>
                </a:lnTo>
                <a:lnTo>
                  <a:pt x="1285" y="1842"/>
                </a:lnTo>
                <a:lnTo>
                  <a:pt x="1287" y="1842"/>
                </a:lnTo>
                <a:lnTo>
                  <a:pt x="1289" y="1844"/>
                </a:lnTo>
                <a:lnTo>
                  <a:pt x="1290" y="1847"/>
                </a:lnTo>
                <a:lnTo>
                  <a:pt x="1290" y="1849"/>
                </a:lnTo>
                <a:lnTo>
                  <a:pt x="1290" y="1854"/>
                </a:lnTo>
                <a:lnTo>
                  <a:pt x="1292" y="1856"/>
                </a:lnTo>
                <a:lnTo>
                  <a:pt x="1293" y="1857"/>
                </a:lnTo>
                <a:lnTo>
                  <a:pt x="1294" y="1859"/>
                </a:lnTo>
                <a:lnTo>
                  <a:pt x="1295" y="1861"/>
                </a:lnTo>
                <a:lnTo>
                  <a:pt x="1302" y="1864"/>
                </a:lnTo>
                <a:lnTo>
                  <a:pt x="1304" y="1868"/>
                </a:lnTo>
                <a:lnTo>
                  <a:pt x="1307" y="1869"/>
                </a:lnTo>
                <a:lnTo>
                  <a:pt x="1308" y="1873"/>
                </a:lnTo>
                <a:lnTo>
                  <a:pt x="1311" y="1879"/>
                </a:lnTo>
                <a:lnTo>
                  <a:pt x="1316" y="1887"/>
                </a:lnTo>
                <a:lnTo>
                  <a:pt x="1317" y="1890"/>
                </a:lnTo>
                <a:lnTo>
                  <a:pt x="1318" y="1890"/>
                </a:lnTo>
                <a:lnTo>
                  <a:pt x="1321" y="1890"/>
                </a:lnTo>
                <a:lnTo>
                  <a:pt x="1323" y="1886"/>
                </a:lnTo>
                <a:lnTo>
                  <a:pt x="1324" y="1880"/>
                </a:lnTo>
                <a:lnTo>
                  <a:pt x="1325" y="1879"/>
                </a:lnTo>
                <a:lnTo>
                  <a:pt x="1330" y="1877"/>
                </a:lnTo>
                <a:lnTo>
                  <a:pt x="1353" y="1870"/>
                </a:lnTo>
                <a:lnTo>
                  <a:pt x="1366" y="1869"/>
                </a:lnTo>
                <a:lnTo>
                  <a:pt x="1370" y="1868"/>
                </a:lnTo>
                <a:lnTo>
                  <a:pt x="1373" y="1866"/>
                </a:lnTo>
                <a:lnTo>
                  <a:pt x="1386" y="1856"/>
                </a:lnTo>
                <a:lnTo>
                  <a:pt x="1392" y="1845"/>
                </a:lnTo>
                <a:lnTo>
                  <a:pt x="1393" y="1838"/>
                </a:lnTo>
                <a:lnTo>
                  <a:pt x="1393" y="1833"/>
                </a:lnTo>
                <a:lnTo>
                  <a:pt x="1391" y="1828"/>
                </a:lnTo>
                <a:lnTo>
                  <a:pt x="1388" y="1819"/>
                </a:lnTo>
                <a:lnTo>
                  <a:pt x="1375" y="1796"/>
                </a:lnTo>
                <a:lnTo>
                  <a:pt x="1375" y="1794"/>
                </a:lnTo>
                <a:lnTo>
                  <a:pt x="1377" y="1793"/>
                </a:lnTo>
                <a:lnTo>
                  <a:pt x="1380" y="1786"/>
                </a:lnTo>
                <a:lnTo>
                  <a:pt x="1380" y="1784"/>
                </a:lnTo>
                <a:lnTo>
                  <a:pt x="1380" y="1781"/>
                </a:lnTo>
                <a:lnTo>
                  <a:pt x="1379" y="1779"/>
                </a:lnTo>
                <a:lnTo>
                  <a:pt x="1373" y="1774"/>
                </a:lnTo>
                <a:lnTo>
                  <a:pt x="1371" y="1771"/>
                </a:lnTo>
                <a:lnTo>
                  <a:pt x="1371" y="1768"/>
                </a:lnTo>
                <a:lnTo>
                  <a:pt x="1370" y="1766"/>
                </a:lnTo>
                <a:lnTo>
                  <a:pt x="1371" y="1764"/>
                </a:lnTo>
                <a:lnTo>
                  <a:pt x="1371" y="1761"/>
                </a:lnTo>
                <a:lnTo>
                  <a:pt x="1373" y="1759"/>
                </a:lnTo>
                <a:lnTo>
                  <a:pt x="1381" y="1750"/>
                </a:lnTo>
                <a:lnTo>
                  <a:pt x="1382" y="1746"/>
                </a:lnTo>
                <a:lnTo>
                  <a:pt x="1385" y="1743"/>
                </a:lnTo>
                <a:lnTo>
                  <a:pt x="1386" y="1731"/>
                </a:lnTo>
                <a:lnTo>
                  <a:pt x="1386" y="1729"/>
                </a:lnTo>
                <a:lnTo>
                  <a:pt x="1387" y="1727"/>
                </a:lnTo>
                <a:lnTo>
                  <a:pt x="1389" y="1724"/>
                </a:lnTo>
                <a:lnTo>
                  <a:pt x="1392" y="1721"/>
                </a:lnTo>
                <a:lnTo>
                  <a:pt x="1398" y="1716"/>
                </a:lnTo>
                <a:lnTo>
                  <a:pt x="1402" y="1710"/>
                </a:lnTo>
                <a:lnTo>
                  <a:pt x="1406" y="1708"/>
                </a:lnTo>
                <a:lnTo>
                  <a:pt x="1409" y="1706"/>
                </a:lnTo>
                <a:lnTo>
                  <a:pt x="1434" y="1699"/>
                </a:lnTo>
                <a:lnTo>
                  <a:pt x="1437" y="1697"/>
                </a:lnTo>
                <a:lnTo>
                  <a:pt x="1441" y="1695"/>
                </a:lnTo>
                <a:lnTo>
                  <a:pt x="1445" y="1690"/>
                </a:lnTo>
                <a:lnTo>
                  <a:pt x="1448" y="1688"/>
                </a:lnTo>
                <a:lnTo>
                  <a:pt x="1452" y="1681"/>
                </a:lnTo>
                <a:lnTo>
                  <a:pt x="1457" y="1676"/>
                </a:lnTo>
                <a:lnTo>
                  <a:pt x="1458" y="1675"/>
                </a:lnTo>
                <a:lnTo>
                  <a:pt x="1460" y="1674"/>
                </a:lnTo>
                <a:lnTo>
                  <a:pt x="1463" y="1675"/>
                </a:lnTo>
                <a:lnTo>
                  <a:pt x="1464" y="1676"/>
                </a:lnTo>
                <a:lnTo>
                  <a:pt x="1467" y="1679"/>
                </a:lnTo>
                <a:lnTo>
                  <a:pt x="1469" y="1680"/>
                </a:lnTo>
                <a:lnTo>
                  <a:pt x="1472" y="1680"/>
                </a:lnTo>
                <a:lnTo>
                  <a:pt x="1477" y="1679"/>
                </a:lnTo>
                <a:lnTo>
                  <a:pt x="1483" y="1676"/>
                </a:lnTo>
                <a:lnTo>
                  <a:pt x="1490" y="1675"/>
                </a:lnTo>
                <a:lnTo>
                  <a:pt x="1491" y="1675"/>
                </a:lnTo>
                <a:lnTo>
                  <a:pt x="1491" y="1675"/>
                </a:lnTo>
                <a:lnTo>
                  <a:pt x="1492" y="1676"/>
                </a:lnTo>
                <a:lnTo>
                  <a:pt x="1493" y="1676"/>
                </a:lnTo>
                <a:lnTo>
                  <a:pt x="1495" y="1678"/>
                </a:lnTo>
                <a:lnTo>
                  <a:pt x="1498" y="1681"/>
                </a:lnTo>
                <a:lnTo>
                  <a:pt x="1502" y="1687"/>
                </a:lnTo>
                <a:lnTo>
                  <a:pt x="1503" y="1688"/>
                </a:lnTo>
                <a:lnTo>
                  <a:pt x="1506" y="1689"/>
                </a:lnTo>
                <a:lnTo>
                  <a:pt x="1507" y="1688"/>
                </a:lnTo>
                <a:lnTo>
                  <a:pt x="1509" y="1685"/>
                </a:lnTo>
                <a:lnTo>
                  <a:pt x="1512" y="1681"/>
                </a:lnTo>
                <a:lnTo>
                  <a:pt x="1514" y="1680"/>
                </a:lnTo>
                <a:lnTo>
                  <a:pt x="1517" y="1679"/>
                </a:lnTo>
                <a:lnTo>
                  <a:pt x="1521" y="1680"/>
                </a:lnTo>
                <a:lnTo>
                  <a:pt x="1522" y="1681"/>
                </a:lnTo>
                <a:lnTo>
                  <a:pt x="1524" y="1683"/>
                </a:lnTo>
                <a:lnTo>
                  <a:pt x="1524" y="1685"/>
                </a:lnTo>
                <a:lnTo>
                  <a:pt x="1526" y="1688"/>
                </a:lnTo>
                <a:lnTo>
                  <a:pt x="1526" y="1693"/>
                </a:lnTo>
                <a:lnTo>
                  <a:pt x="1527" y="1695"/>
                </a:lnTo>
                <a:lnTo>
                  <a:pt x="1529" y="1695"/>
                </a:lnTo>
                <a:lnTo>
                  <a:pt x="1531" y="1694"/>
                </a:lnTo>
                <a:lnTo>
                  <a:pt x="1533" y="1690"/>
                </a:lnTo>
                <a:lnTo>
                  <a:pt x="1534" y="1688"/>
                </a:lnTo>
                <a:lnTo>
                  <a:pt x="1535" y="1685"/>
                </a:lnTo>
                <a:lnTo>
                  <a:pt x="1537" y="1683"/>
                </a:lnTo>
                <a:lnTo>
                  <a:pt x="1542" y="1682"/>
                </a:lnTo>
                <a:lnTo>
                  <a:pt x="1548" y="1683"/>
                </a:lnTo>
                <a:lnTo>
                  <a:pt x="1550" y="1685"/>
                </a:lnTo>
                <a:lnTo>
                  <a:pt x="1552" y="1685"/>
                </a:lnTo>
                <a:lnTo>
                  <a:pt x="1555" y="1685"/>
                </a:lnTo>
                <a:lnTo>
                  <a:pt x="1557" y="1683"/>
                </a:lnTo>
                <a:lnTo>
                  <a:pt x="1559" y="1682"/>
                </a:lnTo>
                <a:lnTo>
                  <a:pt x="1573" y="1672"/>
                </a:lnTo>
                <a:lnTo>
                  <a:pt x="1577" y="1669"/>
                </a:lnTo>
                <a:lnTo>
                  <a:pt x="1583" y="1668"/>
                </a:lnTo>
                <a:lnTo>
                  <a:pt x="1585" y="1668"/>
                </a:lnTo>
                <a:lnTo>
                  <a:pt x="1587" y="1668"/>
                </a:lnTo>
                <a:lnTo>
                  <a:pt x="1590" y="1669"/>
                </a:lnTo>
                <a:lnTo>
                  <a:pt x="1593" y="1672"/>
                </a:lnTo>
                <a:lnTo>
                  <a:pt x="1597" y="1675"/>
                </a:lnTo>
                <a:lnTo>
                  <a:pt x="1599" y="1675"/>
                </a:lnTo>
                <a:lnTo>
                  <a:pt x="1600" y="1673"/>
                </a:lnTo>
                <a:lnTo>
                  <a:pt x="1601" y="1668"/>
                </a:lnTo>
                <a:lnTo>
                  <a:pt x="1604" y="1662"/>
                </a:lnTo>
                <a:lnTo>
                  <a:pt x="1606" y="1658"/>
                </a:lnTo>
                <a:lnTo>
                  <a:pt x="1614" y="1646"/>
                </a:lnTo>
                <a:lnTo>
                  <a:pt x="1621" y="1638"/>
                </a:lnTo>
                <a:lnTo>
                  <a:pt x="1625" y="1633"/>
                </a:lnTo>
                <a:lnTo>
                  <a:pt x="1629" y="1624"/>
                </a:lnTo>
                <a:lnTo>
                  <a:pt x="1636" y="1599"/>
                </a:lnTo>
                <a:lnTo>
                  <a:pt x="1639" y="1596"/>
                </a:lnTo>
                <a:lnTo>
                  <a:pt x="1641" y="1595"/>
                </a:lnTo>
                <a:lnTo>
                  <a:pt x="1646" y="1594"/>
                </a:lnTo>
                <a:lnTo>
                  <a:pt x="1664" y="1590"/>
                </a:lnTo>
                <a:lnTo>
                  <a:pt x="1670" y="1589"/>
                </a:lnTo>
                <a:lnTo>
                  <a:pt x="1672" y="1587"/>
                </a:lnTo>
                <a:lnTo>
                  <a:pt x="1672" y="1585"/>
                </a:lnTo>
                <a:lnTo>
                  <a:pt x="1671" y="1583"/>
                </a:lnTo>
                <a:lnTo>
                  <a:pt x="1669" y="1582"/>
                </a:lnTo>
                <a:lnTo>
                  <a:pt x="1661" y="1578"/>
                </a:lnTo>
                <a:lnTo>
                  <a:pt x="1660" y="1576"/>
                </a:lnTo>
                <a:lnTo>
                  <a:pt x="1657" y="1575"/>
                </a:lnTo>
                <a:lnTo>
                  <a:pt x="1657" y="1573"/>
                </a:lnTo>
                <a:lnTo>
                  <a:pt x="1658" y="1572"/>
                </a:lnTo>
                <a:lnTo>
                  <a:pt x="1660" y="1570"/>
                </a:lnTo>
                <a:lnTo>
                  <a:pt x="1663" y="1570"/>
                </a:lnTo>
                <a:lnTo>
                  <a:pt x="1669" y="1573"/>
                </a:lnTo>
                <a:lnTo>
                  <a:pt x="1671" y="1574"/>
                </a:lnTo>
                <a:lnTo>
                  <a:pt x="1676" y="1577"/>
                </a:lnTo>
                <a:lnTo>
                  <a:pt x="1679" y="1578"/>
                </a:lnTo>
                <a:lnTo>
                  <a:pt x="1706" y="1577"/>
                </a:lnTo>
                <a:lnTo>
                  <a:pt x="1713" y="1578"/>
                </a:lnTo>
                <a:lnTo>
                  <a:pt x="1715" y="1581"/>
                </a:lnTo>
                <a:lnTo>
                  <a:pt x="1718" y="1583"/>
                </a:lnTo>
                <a:lnTo>
                  <a:pt x="1718" y="1587"/>
                </a:lnTo>
                <a:lnTo>
                  <a:pt x="1719" y="1588"/>
                </a:lnTo>
                <a:lnTo>
                  <a:pt x="1720" y="1590"/>
                </a:lnTo>
                <a:lnTo>
                  <a:pt x="1722" y="1591"/>
                </a:lnTo>
                <a:lnTo>
                  <a:pt x="1725" y="1591"/>
                </a:lnTo>
                <a:lnTo>
                  <a:pt x="1739" y="1592"/>
                </a:lnTo>
                <a:lnTo>
                  <a:pt x="1741" y="1594"/>
                </a:lnTo>
                <a:lnTo>
                  <a:pt x="1745" y="1595"/>
                </a:lnTo>
                <a:lnTo>
                  <a:pt x="1746" y="1596"/>
                </a:lnTo>
                <a:lnTo>
                  <a:pt x="1748" y="1597"/>
                </a:lnTo>
                <a:lnTo>
                  <a:pt x="1749" y="1599"/>
                </a:lnTo>
                <a:lnTo>
                  <a:pt x="1749" y="1602"/>
                </a:lnTo>
                <a:lnTo>
                  <a:pt x="1753" y="1611"/>
                </a:lnTo>
                <a:lnTo>
                  <a:pt x="1753" y="1613"/>
                </a:lnTo>
                <a:lnTo>
                  <a:pt x="1755" y="1615"/>
                </a:lnTo>
                <a:lnTo>
                  <a:pt x="1756" y="1616"/>
                </a:lnTo>
                <a:lnTo>
                  <a:pt x="1761" y="1618"/>
                </a:lnTo>
                <a:lnTo>
                  <a:pt x="1763" y="1618"/>
                </a:lnTo>
                <a:lnTo>
                  <a:pt x="1767" y="1617"/>
                </a:lnTo>
                <a:lnTo>
                  <a:pt x="1769" y="1615"/>
                </a:lnTo>
                <a:lnTo>
                  <a:pt x="1769" y="1612"/>
                </a:lnTo>
                <a:lnTo>
                  <a:pt x="1769" y="1609"/>
                </a:lnTo>
                <a:lnTo>
                  <a:pt x="1768" y="1606"/>
                </a:lnTo>
                <a:lnTo>
                  <a:pt x="1767" y="1604"/>
                </a:lnTo>
                <a:lnTo>
                  <a:pt x="1767" y="1602"/>
                </a:lnTo>
                <a:lnTo>
                  <a:pt x="1768" y="1599"/>
                </a:lnTo>
                <a:lnTo>
                  <a:pt x="1768" y="1597"/>
                </a:lnTo>
                <a:lnTo>
                  <a:pt x="1770" y="1592"/>
                </a:lnTo>
                <a:lnTo>
                  <a:pt x="1771" y="1591"/>
                </a:lnTo>
                <a:lnTo>
                  <a:pt x="1779" y="1587"/>
                </a:lnTo>
                <a:lnTo>
                  <a:pt x="1782" y="1585"/>
                </a:lnTo>
                <a:lnTo>
                  <a:pt x="1785" y="1584"/>
                </a:lnTo>
                <a:lnTo>
                  <a:pt x="1791" y="1584"/>
                </a:lnTo>
                <a:lnTo>
                  <a:pt x="1802" y="1584"/>
                </a:lnTo>
                <a:lnTo>
                  <a:pt x="1806" y="1585"/>
                </a:lnTo>
                <a:lnTo>
                  <a:pt x="1811" y="1587"/>
                </a:lnTo>
                <a:lnTo>
                  <a:pt x="1812" y="1588"/>
                </a:lnTo>
                <a:lnTo>
                  <a:pt x="1814" y="1589"/>
                </a:lnTo>
                <a:lnTo>
                  <a:pt x="1817" y="1590"/>
                </a:lnTo>
                <a:lnTo>
                  <a:pt x="1824" y="1591"/>
                </a:lnTo>
                <a:lnTo>
                  <a:pt x="1827" y="1591"/>
                </a:lnTo>
                <a:lnTo>
                  <a:pt x="1831" y="1590"/>
                </a:lnTo>
                <a:lnTo>
                  <a:pt x="1837" y="1588"/>
                </a:lnTo>
                <a:lnTo>
                  <a:pt x="1841" y="1587"/>
                </a:lnTo>
                <a:lnTo>
                  <a:pt x="1855" y="1588"/>
                </a:lnTo>
                <a:lnTo>
                  <a:pt x="1892" y="1581"/>
                </a:lnTo>
                <a:lnTo>
                  <a:pt x="1897" y="1578"/>
                </a:lnTo>
                <a:lnTo>
                  <a:pt x="1899" y="1576"/>
                </a:lnTo>
                <a:lnTo>
                  <a:pt x="1905" y="1573"/>
                </a:lnTo>
                <a:lnTo>
                  <a:pt x="1917" y="1574"/>
                </a:lnTo>
                <a:lnTo>
                  <a:pt x="1923" y="1573"/>
                </a:lnTo>
                <a:lnTo>
                  <a:pt x="1925" y="1574"/>
                </a:lnTo>
                <a:lnTo>
                  <a:pt x="1927" y="1575"/>
                </a:lnTo>
                <a:lnTo>
                  <a:pt x="1930" y="1577"/>
                </a:lnTo>
                <a:lnTo>
                  <a:pt x="1932" y="1580"/>
                </a:lnTo>
                <a:lnTo>
                  <a:pt x="1937" y="1581"/>
                </a:lnTo>
                <a:lnTo>
                  <a:pt x="1943" y="1581"/>
                </a:lnTo>
                <a:lnTo>
                  <a:pt x="1947" y="1582"/>
                </a:lnTo>
                <a:lnTo>
                  <a:pt x="1951" y="1584"/>
                </a:lnTo>
                <a:lnTo>
                  <a:pt x="1958" y="1589"/>
                </a:lnTo>
                <a:lnTo>
                  <a:pt x="1963" y="1595"/>
                </a:lnTo>
                <a:lnTo>
                  <a:pt x="1966" y="1596"/>
                </a:lnTo>
                <a:lnTo>
                  <a:pt x="1972" y="1603"/>
                </a:lnTo>
                <a:lnTo>
                  <a:pt x="1979" y="1608"/>
                </a:lnTo>
                <a:lnTo>
                  <a:pt x="2005" y="1624"/>
                </a:lnTo>
                <a:lnTo>
                  <a:pt x="2011" y="1629"/>
                </a:lnTo>
                <a:lnTo>
                  <a:pt x="2014" y="1632"/>
                </a:lnTo>
                <a:lnTo>
                  <a:pt x="2015" y="1638"/>
                </a:lnTo>
                <a:lnTo>
                  <a:pt x="2017" y="1640"/>
                </a:lnTo>
                <a:lnTo>
                  <a:pt x="2040" y="1655"/>
                </a:lnTo>
                <a:lnTo>
                  <a:pt x="2069" y="1669"/>
                </a:lnTo>
                <a:lnTo>
                  <a:pt x="2076" y="1671"/>
                </a:lnTo>
                <a:lnTo>
                  <a:pt x="2088" y="1672"/>
                </a:lnTo>
                <a:lnTo>
                  <a:pt x="2103" y="1672"/>
                </a:lnTo>
                <a:lnTo>
                  <a:pt x="2114" y="1668"/>
                </a:lnTo>
                <a:lnTo>
                  <a:pt x="2116" y="1665"/>
                </a:lnTo>
                <a:lnTo>
                  <a:pt x="2118" y="1655"/>
                </a:lnTo>
                <a:lnTo>
                  <a:pt x="2121" y="1651"/>
                </a:lnTo>
                <a:lnTo>
                  <a:pt x="2124" y="1647"/>
                </a:lnTo>
                <a:lnTo>
                  <a:pt x="2128" y="1645"/>
                </a:lnTo>
                <a:lnTo>
                  <a:pt x="2130" y="1644"/>
                </a:lnTo>
                <a:lnTo>
                  <a:pt x="2134" y="1643"/>
                </a:lnTo>
                <a:lnTo>
                  <a:pt x="2139" y="1641"/>
                </a:lnTo>
                <a:lnTo>
                  <a:pt x="2160" y="1634"/>
                </a:lnTo>
                <a:lnTo>
                  <a:pt x="2193" y="1616"/>
                </a:lnTo>
                <a:lnTo>
                  <a:pt x="2196" y="1613"/>
                </a:lnTo>
                <a:lnTo>
                  <a:pt x="2200" y="1610"/>
                </a:lnTo>
                <a:lnTo>
                  <a:pt x="2212" y="1594"/>
                </a:lnTo>
                <a:lnTo>
                  <a:pt x="2217" y="1587"/>
                </a:lnTo>
                <a:lnTo>
                  <a:pt x="2227" y="1580"/>
                </a:lnTo>
                <a:lnTo>
                  <a:pt x="2234" y="1576"/>
                </a:lnTo>
                <a:lnTo>
                  <a:pt x="2243" y="1573"/>
                </a:lnTo>
                <a:lnTo>
                  <a:pt x="2257" y="1570"/>
                </a:lnTo>
                <a:lnTo>
                  <a:pt x="2259" y="1569"/>
                </a:lnTo>
                <a:lnTo>
                  <a:pt x="2262" y="1568"/>
                </a:lnTo>
                <a:lnTo>
                  <a:pt x="2262" y="1567"/>
                </a:lnTo>
                <a:lnTo>
                  <a:pt x="2262" y="1567"/>
                </a:lnTo>
                <a:lnTo>
                  <a:pt x="2264" y="1566"/>
                </a:lnTo>
                <a:lnTo>
                  <a:pt x="2265" y="1565"/>
                </a:lnTo>
                <a:lnTo>
                  <a:pt x="2267" y="1563"/>
                </a:lnTo>
                <a:lnTo>
                  <a:pt x="2270" y="1563"/>
                </a:lnTo>
                <a:lnTo>
                  <a:pt x="2272" y="1566"/>
                </a:lnTo>
                <a:lnTo>
                  <a:pt x="2272" y="1567"/>
                </a:lnTo>
                <a:lnTo>
                  <a:pt x="2272" y="1567"/>
                </a:lnTo>
                <a:lnTo>
                  <a:pt x="2272" y="1567"/>
                </a:lnTo>
                <a:lnTo>
                  <a:pt x="2272" y="1569"/>
                </a:lnTo>
                <a:lnTo>
                  <a:pt x="2272" y="1572"/>
                </a:lnTo>
                <a:lnTo>
                  <a:pt x="2273" y="1573"/>
                </a:lnTo>
                <a:lnTo>
                  <a:pt x="2274" y="1574"/>
                </a:lnTo>
                <a:lnTo>
                  <a:pt x="2278" y="1575"/>
                </a:lnTo>
                <a:lnTo>
                  <a:pt x="2284" y="1572"/>
                </a:lnTo>
                <a:lnTo>
                  <a:pt x="2287" y="1572"/>
                </a:lnTo>
                <a:lnTo>
                  <a:pt x="2293" y="1575"/>
                </a:lnTo>
                <a:lnTo>
                  <a:pt x="2295" y="1575"/>
                </a:lnTo>
                <a:lnTo>
                  <a:pt x="2298" y="1574"/>
                </a:lnTo>
                <a:lnTo>
                  <a:pt x="2299" y="1572"/>
                </a:lnTo>
                <a:lnTo>
                  <a:pt x="2300" y="1569"/>
                </a:lnTo>
                <a:lnTo>
                  <a:pt x="2301" y="1568"/>
                </a:lnTo>
                <a:lnTo>
                  <a:pt x="2301" y="1567"/>
                </a:lnTo>
                <a:lnTo>
                  <a:pt x="2305" y="1568"/>
                </a:lnTo>
                <a:lnTo>
                  <a:pt x="2314" y="1573"/>
                </a:lnTo>
                <a:lnTo>
                  <a:pt x="2323" y="1570"/>
                </a:lnTo>
                <a:lnTo>
                  <a:pt x="2329" y="1570"/>
                </a:lnTo>
                <a:lnTo>
                  <a:pt x="2337" y="1570"/>
                </a:lnTo>
                <a:lnTo>
                  <a:pt x="2343" y="1566"/>
                </a:lnTo>
                <a:lnTo>
                  <a:pt x="2344" y="1562"/>
                </a:lnTo>
                <a:lnTo>
                  <a:pt x="2345" y="1560"/>
                </a:lnTo>
                <a:lnTo>
                  <a:pt x="2347" y="1559"/>
                </a:lnTo>
                <a:lnTo>
                  <a:pt x="2349" y="1558"/>
                </a:lnTo>
                <a:lnTo>
                  <a:pt x="2460" y="1554"/>
                </a:lnTo>
                <a:lnTo>
                  <a:pt x="2470" y="1559"/>
                </a:lnTo>
                <a:lnTo>
                  <a:pt x="2476" y="1560"/>
                </a:lnTo>
                <a:lnTo>
                  <a:pt x="2486" y="1559"/>
                </a:lnTo>
                <a:lnTo>
                  <a:pt x="2488" y="1559"/>
                </a:lnTo>
                <a:lnTo>
                  <a:pt x="2489" y="1549"/>
                </a:lnTo>
                <a:lnTo>
                  <a:pt x="2497" y="1523"/>
                </a:lnTo>
                <a:lnTo>
                  <a:pt x="2498" y="1518"/>
                </a:lnTo>
                <a:lnTo>
                  <a:pt x="2498" y="1512"/>
                </a:lnTo>
                <a:lnTo>
                  <a:pt x="2496" y="1506"/>
                </a:lnTo>
                <a:lnTo>
                  <a:pt x="2493" y="1505"/>
                </a:lnTo>
                <a:lnTo>
                  <a:pt x="2492" y="1507"/>
                </a:lnTo>
                <a:lnTo>
                  <a:pt x="2489" y="1509"/>
                </a:lnTo>
                <a:lnTo>
                  <a:pt x="2421" y="1509"/>
                </a:lnTo>
                <a:lnTo>
                  <a:pt x="2418" y="1511"/>
                </a:lnTo>
                <a:lnTo>
                  <a:pt x="2415" y="1514"/>
                </a:lnTo>
                <a:lnTo>
                  <a:pt x="2412" y="1516"/>
                </a:lnTo>
                <a:lnTo>
                  <a:pt x="2410" y="1512"/>
                </a:lnTo>
                <a:lnTo>
                  <a:pt x="2411" y="1506"/>
                </a:lnTo>
                <a:lnTo>
                  <a:pt x="2413" y="1503"/>
                </a:lnTo>
                <a:lnTo>
                  <a:pt x="2418" y="1500"/>
                </a:lnTo>
                <a:lnTo>
                  <a:pt x="2421" y="1499"/>
                </a:lnTo>
                <a:lnTo>
                  <a:pt x="2460" y="1496"/>
                </a:lnTo>
                <a:lnTo>
                  <a:pt x="2488" y="1500"/>
                </a:lnTo>
                <a:lnTo>
                  <a:pt x="2489" y="1499"/>
                </a:lnTo>
                <a:lnTo>
                  <a:pt x="2486" y="1493"/>
                </a:lnTo>
                <a:lnTo>
                  <a:pt x="2483" y="1489"/>
                </a:lnTo>
                <a:lnTo>
                  <a:pt x="2481" y="1486"/>
                </a:lnTo>
                <a:lnTo>
                  <a:pt x="2477" y="1484"/>
                </a:lnTo>
                <a:lnTo>
                  <a:pt x="2472" y="1484"/>
                </a:lnTo>
                <a:lnTo>
                  <a:pt x="2475" y="1479"/>
                </a:lnTo>
                <a:lnTo>
                  <a:pt x="2478" y="1477"/>
                </a:lnTo>
                <a:lnTo>
                  <a:pt x="2484" y="1475"/>
                </a:lnTo>
                <a:lnTo>
                  <a:pt x="2489" y="1475"/>
                </a:lnTo>
                <a:lnTo>
                  <a:pt x="2489" y="1477"/>
                </a:lnTo>
                <a:lnTo>
                  <a:pt x="2486" y="1484"/>
                </a:lnTo>
                <a:lnTo>
                  <a:pt x="2491" y="1485"/>
                </a:lnTo>
                <a:lnTo>
                  <a:pt x="2497" y="1495"/>
                </a:lnTo>
                <a:lnTo>
                  <a:pt x="2505" y="1497"/>
                </a:lnTo>
                <a:lnTo>
                  <a:pt x="2507" y="1493"/>
                </a:lnTo>
                <a:lnTo>
                  <a:pt x="2514" y="1475"/>
                </a:lnTo>
                <a:lnTo>
                  <a:pt x="2514" y="1462"/>
                </a:lnTo>
                <a:lnTo>
                  <a:pt x="2549" y="1394"/>
                </a:lnTo>
                <a:lnTo>
                  <a:pt x="2567" y="1383"/>
                </a:lnTo>
                <a:lnTo>
                  <a:pt x="2578" y="1371"/>
                </a:lnTo>
                <a:lnTo>
                  <a:pt x="2568" y="1359"/>
                </a:lnTo>
                <a:lnTo>
                  <a:pt x="2560" y="1364"/>
                </a:lnTo>
                <a:lnTo>
                  <a:pt x="2553" y="1364"/>
                </a:lnTo>
                <a:lnTo>
                  <a:pt x="2546" y="1362"/>
                </a:lnTo>
                <a:lnTo>
                  <a:pt x="2540" y="1362"/>
                </a:lnTo>
                <a:lnTo>
                  <a:pt x="2536" y="1366"/>
                </a:lnTo>
                <a:lnTo>
                  <a:pt x="2533" y="1372"/>
                </a:lnTo>
                <a:lnTo>
                  <a:pt x="2528" y="1376"/>
                </a:lnTo>
                <a:lnTo>
                  <a:pt x="2520" y="1372"/>
                </a:lnTo>
                <a:lnTo>
                  <a:pt x="2522" y="1370"/>
                </a:lnTo>
                <a:lnTo>
                  <a:pt x="2526" y="1369"/>
                </a:lnTo>
                <a:lnTo>
                  <a:pt x="2532" y="1362"/>
                </a:lnTo>
                <a:lnTo>
                  <a:pt x="2528" y="1365"/>
                </a:lnTo>
                <a:lnTo>
                  <a:pt x="2529" y="1364"/>
                </a:lnTo>
                <a:lnTo>
                  <a:pt x="2534" y="1359"/>
                </a:lnTo>
                <a:lnTo>
                  <a:pt x="2527" y="1356"/>
                </a:lnTo>
                <a:lnTo>
                  <a:pt x="2519" y="1350"/>
                </a:lnTo>
                <a:lnTo>
                  <a:pt x="2512" y="1345"/>
                </a:lnTo>
                <a:lnTo>
                  <a:pt x="2497" y="1351"/>
                </a:lnTo>
                <a:lnTo>
                  <a:pt x="2489" y="1351"/>
                </a:lnTo>
                <a:lnTo>
                  <a:pt x="2482" y="1351"/>
                </a:lnTo>
                <a:lnTo>
                  <a:pt x="2477" y="1359"/>
                </a:lnTo>
                <a:lnTo>
                  <a:pt x="2474" y="1352"/>
                </a:lnTo>
                <a:lnTo>
                  <a:pt x="2469" y="1350"/>
                </a:lnTo>
                <a:lnTo>
                  <a:pt x="2463" y="1349"/>
                </a:lnTo>
                <a:lnTo>
                  <a:pt x="2457" y="1347"/>
                </a:lnTo>
                <a:lnTo>
                  <a:pt x="2460" y="1342"/>
                </a:lnTo>
                <a:lnTo>
                  <a:pt x="2462" y="1341"/>
                </a:lnTo>
                <a:lnTo>
                  <a:pt x="2465" y="1341"/>
                </a:lnTo>
                <a:lnTo>
                  <a:pt x="2469" y="1343"/>
                </a:lnTo>
                <a:lnTo>
                  <a:pt x="2470" y="1342"/>
                </a:lnTo>
                <a:lnTo>
                  <a:pt x="2471" y="1341"/>
                </a:lnTo>
                <a:lnTo>
                  <a:pt x="2472" y="1337"/>
                </a:lnTo>
                <a:lnTo>
                  <a:pt x="2460" y="1336"/>
                </a:lnTo>
                <a:lnTo>
                  <a:pt x="2446" y="1338"/>
                </a:lnTo>
                <a:lnTo>
                  <a:pt x="2434" y="1337"/>
                </a:lnTo>
                <a:lnTo>
                  <a:pt x="2427" y="1324"/>
                </a:lnTo>
                <a:lnTo>
                  <a:pt x="2436" y="1328"/>
                </a:lnTo>
                <a:lnTo>
                  <a:pt x="2443" y="1327"/>
                </a:lnTo>
                <a:lnTo>
                  <a:pt x="2446" y="1322"/>
                </a:lnTo>
                <a:lnTo>
                  <a:pt x="2441" y="1312"/>
                </a:lnTo>
                <a:lnTo>
                  <a:pt x="2440" y="1310"/>
                </a:lnTo>
                <a:lnTo>
                  <a:pt x="2435" y="1308"/>
                </a:lnTo>
                <a:lnTo>
                  <a:pt x="2433" y="1306"/>
                </a:lnTo>
                <a:lnTo>
                  <a:pt x="2432" y="1303"/>
                </a:lnTo>
                <a:lnTo>
                  <a:pt x="2429" y="1296"/>
                </a:lnTo>
                <a:lnTo>
                  <a:pt x="2422" y="1279"/>
                </a:lnTo>
                <a:lnTo>
                  <a:pt x="2421" y="1272"/>
                </a:lnTo>
                <a:lnTo>
                  <a:pt x="2426" y="1275"/>
                </a:lnTo>
                <a:lnTo>
                  <a:pt x="2442" y="1296"/>
                </a:lnTo>
                <a:lnTo>
                  <a:pt x="2446" y="1300"/>
                </a:lnTo>
                <a:lnTo>
                  <a:pt x="2465" y="1314"/>
                </a:lnTo>
                <a:lnTo>
                  <a:pt x="2470" y="1316"/>
                </a:lnTo>
                <a:lnTo>
                  <a:pt x="2491" y="1322"/>
                </a:lnTo>
                <a:lnTo>
                  <a:pt x="2496" y="1321"/>
                </a:lnTo>
                <a:lnTo>
                  <a:pt x="2498" y="1315"/>
                </a:lnTo>
                <a:lnTo>
                  <a:pt x="2502" y="1317"/>
                </a:lnTo>
                <a:lnTo>
                  <a:pt x="2506" y="1319"/>
                </a:lnTo>
                <a:lnTo>
                  <a:pt x="2511" y="1317"/>
                </a:lnTo>
                <a:lnTo>
                  <a:pt x="2514" y="1315"/>
                </a:lnTo>
                <a:lnTo>
                  <a:pt x="2522" y="1324"/>
                </a:lnTo>
                <a:lnTo>
                  <a:pt x="2526" y="1327"/>
                </a:lnTo>
                <a:lnTo>
                  <a:pt x="2533" y="1328"/>
                </a:lnTo>
                <a:lnTo>
                  <a:pt x="2538" y="1326"/>
                </a:lnTo>
                <a:lnTo>
                  <a:pt x="2540" y="1321"/>
                </a:lnTo>
                <a:lnTo>
                  <a:pt x="2540" y="1314"/>
                </a:lnTo>
                <a:lnTo>
                  <a:pt x="2542" y="1309"/>
                </a:lnTo>
                <a:lnTo>
                  <a:pt x="2547" y="1308"/>
                </a:lnTo>
                <a:lnTo>
                  <a:pt x="2552" y="1308"/>
                </a:lnTo>
                <a:lnTo>
                  <a:pt x="2555" y="1307"/>
                </a:lnTo>
                <a:lnTo>
                  <a:pt x="2557" y="1299"/>
                </a:lnTo>
                <a:lnTo>
                  <a:pt x="2556" y="1295"/>
                </a:lnTo>
                <a:lnTo>
                  <a:pt x="2550" y="1288"/>
                </a:lnTo>
                <a:lnTo>
                  <a:pt x="2548" y="1285"/>
                </a:lnTo>
                <a:lnTo>
                  <a:pt x="2541" y="1287"/>
                </a:lnTo>
                <a:lnTo>
                  <a:pt x="2539" y="1285"/>
                </a:lnTo>
                <a:lnTo>
                  <a:pt x="2541" y="1279"/>
                </a:lnTo>
                <a:lnTo>
                  <a:pt x="2548" y="1274"/>
                </a:lnTo>
                <a:lnTo>
                  <a:pt x="2543" y="1270"/>
                </a:lnTo>
                <a:lnTo>
                  <a:pt x="2536" y="1267"/>
                </a:lnTo>
                <a:lnTo>
                  <a:pt x="2522" y="1266"/>
                </a:lnTo>
                <a:lnTo>
                  <a:pt x="2522" y="1263"/>
                </a:lnTo>
                <a:lnTo>
                  <a:pt x="2531" y="1263"/>
                </a:lnTo>
                <a:lnTo>
                  <a:pt x="2543" y="1259"/>
                </a:lnTo>
                <a:lnTo>
                  <a:pt x="2552" y="1259"/>
                </a:lnTo>
                <a:lnTo>
                  <a:pt x="2541" y="1232"/>
                </a:lnTo>
                <a:lnTo>
                  <a:pt x="2540" y="1225"/>
                </a:lnTo>
                <a:lnTo>
                  <a:pt x="2541" y="1227"/>
                </a:lnTo>
                <a:lnTo>
                  <a:pt x="2543" y="1228"/>
                </a:lnTo>
                <a:lnTo>
                  <a:pt x="2545" y="1229"/>
                </a:lnTo>
                <a:lnTo>
                  <a:pt x="2546" y="1231"/>
                </a:lnTo>
                <a:lnTo>
                  <a:pt x="2548" y="1231"/>
                </a:lnTo>
                <a:lnTo>
                  <a:pt x="2548" y="1222"/>
                </a:lnTo>
                <a:lnTo>
                  <a:pt x="2553" y="1227"/>
                </a:lnTo>
                <a:lnTo>
                  <a:pt x="2557" y="1236"/>
                </a:lnTo>
                <a:lnTo>
                  <a:pt x="2560" y="1241"/>
                </a:lnTo>
                <a:lnTo>
                  <a:pt x="2569" y="1248"/>
                </a:lnTo>
                <a:lnTo>
                  <a:pt x="2576" y="1250"/>
                </a:lnTo>
                <a:lnTo>
                  <a:pt x="2580" y="1249"/>
                </a:lnTo>
                <a:lnTo>
                  <a:pt x="2580" y="1246"/>
                </a:lnTo>
                <a:lnTo>
                  <a:pt x="2582" y="1246"/>
                </a:lnTo>
                <a:lnTo>
                  <a:pt x="2582" y="1245"/>
                </a:lnTo>
                <a:lnTo>
                  <a:pt x="2582" y="1243"/>
                </a:lnTo>
                <a:lnTo>
                  <a:pt x="2580" y="1242"/>
                </a:lnTo>
                <a:lnTo>
                  <a:pt x="2577" y="1241"/>
                </a:lnTo>
                <a:lnTo>
                  <a:pt x="2576" y="1241"/>
                </a:lnTo>
                <a:lnTo>
                  <a:pt x="2574" y="1237"/>
                </a:lnTo>
                <a:lnTo>
                  <a:pt x="2574" y="1236"/>
                </a:lnTo>
                <a:lnTo>
                  <a:pt x="2578" y="1235"/>
                </a:lnTo>
                <a:lnTo>
                  <a:pt x="2578" y="1231"/>
                </a:lnTo>
                <a:lnTo>
                  <a:pt x="2583" y="1225"/>
                </a:lnTo>
                <a:lnTo>
                  <a:pt x="2588" y="1220"/>
                </a:lnTo>
                <a:lnTo>
                  <a:pt x="2594" y="1216"/>
                </a:lnTo>
                <a:lnTo>
                  <a:pt x="2594" y="1223"/>
                </a:lnTo>
                <a:lnTo>
                  <a:pt x="2591" y="1235"/>
                </a:lnTo>
                <a:lnTo>
                  <a:pt x="2589" y="1257"/>
                </a:lnTo>
                <a:lnTo>
                  <a:pt x="2590" y="1261"/>
                </a:lnTo>
                <a:lnTo>
                  <a:pt x="2594" y="1259"/>
                </a:lnTo>
                <a:lnTo>
                  <a:pt x="2596" y="1259"/>
                </a:lnTo>
                <a:lnTo>
                  <a:pt x="2590" y="1274"/>
                </a:lnTo>
                <a:lnTo>
                  <a:pt x="2596" y="1274"/>
                </a:lnTo>
                <a:lnTo>
                  <a:pt x="2602" y="1271"/>
                </a:lnTo>
                <a:lnTo>
                  <a:pt x="2605" y="1267"/>
                </a:lnTo>
                <a:lnTo>
                  <a:pt x="2610" y="1258"/>
                </a:lnTo>
                <a:lnTo>
                  <a:pt x="2611" y="1256"/>
                </a:lnTo>
                <a:lnTo>
                  <a:pt x="2611" y="1251"/>
                </a:lnTo>
                <a:lnTo>
                  <a:pt x="2611" y="1244"/>
                </a:lnTo>
                <a:lnTo>
                  <a:pt x="2614" y="1246"/>
                </a:lnTo>
                <a:lnTo>
                  <a:pt x="2620" y="1255"/>
                </a:lnTo>
                <a:lnTo>
                  <a:pt x="2625" y="1257"/>
                </a:lnTo>
                <a:lnTo>
                  <a:pt x="2627" y="1256"/>
                </a:lnTo>
                <a:lnTo>
                  <a:pt x="2633" y="1249"/>
                </a:lnTo>
                <a:lnTo>
                  <a:pt x="2638" y="1246"/>
                </a:lnTo>
                <a:lnTo>
                  <a:pt x="2646" y="1246"/>
                </a:lnTo>
                <a:lnTo>
                  <a:pt x="2656" y="1244"/>
                </a:lnTo>
                <a:lnTo>
                  <a:pt x="2665" y="1241"/>
                </a:lnTo>
                <a:lnTo>
                  <a:pt x="2670" y="1235"/>
                </a:lnTo>
                <a:lnTo>
                  <a:pt x="2675" y="1239"/>
                </a:lnTo>
                <a:lnTo>
                  <a:pt x="2672" y="1244"/>
                </a:lnTo>
                <a:lnTo>
                  <a:pt x="2653" y="1251"/>
                </a:lnTo>
                <a:lnTo>
                  <a:pt x="2645" y="1257"/>
                </a:lnTo>
                <a:lnTo>
                  <a:pt x="2641" y="1259"/>
                </a:lnTo>
                <a:lnTo>
                  <a:pt x="2638" y="1264"/>
                </a:lnTo>
                <a:lnTo>
                  <a:pt x="2637" y="1266"/>
                </a:lnTo>
                <a:lnTo>
                  <a:pt x="2637" y="1267"/>
                </a:lnTo>
                <a:lnTo>
                  <a:pt x="2635" y="1272"/>
                </a:lnTo>
                <a:lnTo>
                  <a:pt x="2626" y="1299"/>
                </a:lnTo>
                <a:lnTo>
                  <a:pt x="2625" y="1306"/>
                </a:lnTo>
                <a:lnTo>
                  <a:pt x="2628" y="1315"/>
                </a:lnTo>
                <a:lnTo>
                  <a:pt x="2635" y="1321"/>
                </a:lnTo>
                <a:lnTo>
                  <a:pt x="2641" y="1320"/>
                </a:lnTo>
                <a:lnTo>
                  <a:pt x="2647" y="1301"/>
                </a:lnTo>
                <a:lnTo>
                  <a:pt x="2656" y="1285"/>
                </a:lnTo>
                <a:lnTo>
                  <a:pt x="2659" y="1280"/>
                </a:lnTo>
                <a:lnTo>
                  <a:pt x="2690" y="1259"/>
                </a:lnTo>
                <a:lnTo>
                  <a:pt x="2694" y="1253"/>
                </a:lnTo>
                <a:lnTo>
                  <a:pt x="2694" y="1251"/>
                </a:lnTo>
                <a:lnTo>
                  <a:pt x="2694" y="1246"/>
                </a:lnTo>
                <a:lnTo>
                  <a:pt x="2696" y="1242"/>
                </a:lnTo>
                <a:lnTo>
                  <a:pt x="2701" y="1237"/>
                </a:lnTo>
                <a:lnTo>
                  <a:pt x="2711" y="1221"/>
                </a:lnTo>
                <a:lnTo>
                  <a:pt x="2715" y="1216"/>
                </a:lnTo>
                <a:lnTo>
                  <a:pt x="2712" y="1213"/>
                </a:lnTo>
                <a:close/>
                <a:moveTo>
                  <a:pt x="2624" y="1278"/>
                </a:moveTo>
                <a:lnTo>
                  <a:pt x="2623" y="1270"/>
                </a:lnTo>
                <a:lnTo>
                  <a:pt x="2617" y="1270"/>
                </a:lnTo>
                <a:lnTo>
                  <a:pt x="2605" y="1278"/>
                </a:lnTo>
                <a:lnTo>
                  <a:pt x="2595" y="1286"/>
                </a:lnTo>
                <a:lnTo>
                  <a:pt x="2588" y="1298"/>
                </a:lnTo>
                <a:lnTo>
                  <a:pt x="2588" y="1306"/>
                </a:lnTo>
                <a:lnTo>
                  <a:pt x="2595" y="1313"/>
                </a:lnTo>
                <a:lnTo>
                  <a:pt x="2596" y="1319"/>
                </a:lnTo>
                <a:lnTo>
                  <a:pt x="2595" y="1324"/>
                </a:lnTo>
                <a:lnTo>
                  <a:pt x="2600" y="1333"/>
                </a:lnTo>
                <a:lnTo>
                  <a:pt x="2607" y="1334"/>
                </a:lnTo>
                <a:lnTo>
                  <a:pt x="2617" y="1328"/>
                </a:lnTo>
                <a:lnTo>
                  <a:pt x="2623" y="1323"/>
                </a:lnTo>
                <a:lnTo>
                  <a:pt x="2618" y="1315"/>
                </a:lnTo>
                <a:lnTo>
                  <a:pt x="2617" y="1306"/>
                </a:lnTo>
                <a:lnTo>
                  <a:pt x="2621" y="1288"/>
                </a:lnTo>
                <a:lnTo>
                  <a:pt x="2624" y="127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38"/>
          <p:cNvSpPr>
            <a:spLocks/>
          </p:cNvSpPr>
          <p:nvPr/>
        </p:nvSpPr>
        <p:spPr bwMode="auto">
          <a:xfrm>
            <a:off x="13829654" y="7659776"/>
            <a:ext cx="19050" cy="33337"/>
          </a:xfrm>
          <a:custGeom>
            <a:avLst/>
            <a:gdLst>
              <a:gd name="T0" fmla="*/ 36 w 36"/>
              <a:gd name="T1" fmla="*/ 8 h 64"/>
              <a:gd name="T2" fmla="*/ 35 w 36"/>
              <a:gd name="T3" fmla="*/ 0 h 64"/>
              <a:gd name="T4" fmla="*/ 29 w 36"/>
              <a:gd name="T5" fmla="*/ 0 h 64"/>
              <a:gd name="T6" fmla="*/ 17 w 36"/>
              <a:gd name="T7" fmla="*/ 8 h 64"/>
              <a:gd name="T8" fmla="*/ 7 w 36"/>
              <a:gd name="T9" fmla="*/ 16 h 64"/>
              <a:gd name="T10" fmla="*/ 0 w 36"/>
              <a:gd name="T11" fmla="*/ 28 h 64"/>
              <a:gd name="T12" fmla="*/ 0 w 36"/>
              <a:gd name="T13" fmla="*/ 36 h 64"/>
              <a:gd name="T14" fmla="*/ 7 w 36"/>
              <a:gd name="T15" fmla="*/ 43 h 64"/>
              <a:gd name="T16" fmla="*/ 8 w 36"/>
              <a:gd name="T17" fmla="*/ 49 h 64"/>
              <a:gd name="T18" fmla="*/ 7 w 36"/>
              <a:gd name="T19" fmla="*/ 54 h 64"/>
              <a:gd name="T20" fmla="*/ 12 w 36"/>
              <a:gd name="T21" fmla="*/ 63 h 64"/>
              <a:gd name="T22" fmla="*/ 19 w 36"/>
              <a:gd name="T23" fmla="*/ 64 h 64"/>
              <a:gd name="T24" fmla="*/ 29 w 36"/>
              <a:gd name="T25" fmla="*/ 58 h 64"/>
              <a:gd name="T26" fmla="*/ 35 w 36"/>
              <a:gd name="T27" fmla="*/ 53 h 64"/>
              <a:gd name="T28" fmla="*/ 30 w 36"/>
              <a:gd name="T29" fmla="*/ 45 h 64"/>
              <a:gd name="T30" fmla="*/ 29 w 36"/>
              <a:gd name="T31" fmla="*/ 36 h 64"/>
              <a:gd name="T32" fmla="*/ 33 w 36"/>
              <a:gd name="T33" fmla="*/ 18 h 64"/>
              <a:gd name="T34" fmla="*/ 36 w 36"/>
              <a:gd name="T3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64">
                <a:moveTo>
                  <a:pt x="36" y="8"/>
                </a:moveTo>
                <a:lnTo>
                  <a:pt x="35" y="0"/>
                </a:lnTo>
                <a:lnTo>
                  <a:pt x="29" y="0"/>
                </a:lnTo>
                <a:lnTo>
                  <a:pt x="17" y="8"/>
                </a:lnTo>
                <a:lnTo>
                  <a:pt x="7" y="16"/>
                </a:lnTo>
                <a:lnTo>
                  <a:pt x="0" y="28"/>
                </a:lnTo>
                <a:lnTo>
                  <a:pt x="0" y="36"/>
                </a:lnTo>
                <a:lnTo>
                  <a:pt x="7" y="43"/>
                </a:lnTo>
                <a:lnTo>
                  <a:pt x="8" y="49"/>
                </a:lnTo>
                <a:lnTo>
                  <a:pt x="7" y="54"/>
                </a:lnTo>
                <a:lnTo>
                  <a:pt x="12" y="63"/>
                </a:lnTo>
                <a:lnTo>
                  <a:pt x="19" y="64"/>
                </a:lnTo>
                <a:lnTo>
                  <a:pt x="29" y="58"/>
                </a:lnTo>
                <a:lnTo>
                  <a:pt x="35" y="53"/>
                </a:lnTo>
                <a:lnTo>
                  <a:pt x="30" y="45"/>
                </a:lnTo>
                <a:lnTo>
                  <a:pt x="29" y="36"/>
                </a:lnTo>
                <a:lnTo>
                  <a:pt x="33" y="18"/>
                </a:lnTo>
                <a:lnTo>
                  <a:pt x="36"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9"/>
          <p:cNvSpPr>
            <a:spLocks/>
          </p:cNvSpPr>
          <p:nvPr/>
        </p:nvSpPr>
        <p:spPr bwMode="auto">
          <a:xfrm>
            <a:off x="15923566" y="3278276"/>
            <a:ext cx="862013" cy="493712"/>
          </a:xfrm>
          <a:custGeom>
            <a:avLst/>
            <a:gdLst>
              <a:gd name="T0" fmla="*/ 1595 w 1629"/>
              <a:gd name="T1" fmla="*/ 443 h 935"/>
              <a:gd name="T2" fmla="*/ 1593 w 1629"/>
              <a:gd name="T3" fmla="*/ 401 h 935"/>
              <a:gd name="T4" fmla="*/ 1571 w 1629"/>
              <a:gd name="T5" fmla="*/ 282 h 935"/>
              <a:gd name="T6" fmla="*/ 1520 w 1629"/>
              <a:gd name="T7" fmla="*/ 210 h 935"/>
              <a:gd name="T8" fmla="*/ 1273 w 1629"/>
              <a:gd name="T9" fmla="*/ 167 h 935"/>
              <a:gd name="T10" fmla="*/ 1020 w 1629"/>
              <a:gd name="T11" fmla="*/ 155 h 935"/>
              <a:gd name="T12" fmla="*/ 965 w 1629"/>
              <a:gd name="T13" fmla="*/ 120 h 935"/>
              <a:gd name="T14" fmla="*/ 948 w 1629"/>
              <a:gd name="T15" fmla="*/ 251 h 935"/>
              <a:gd name="T16" fmla="*/ 912 w 1629"/>
              <a:gd name="T17" fmla="*/ 294 h 935"/>
              <a:gd name="T18" fmla="*/ 887 w 1629"/>
              <a:gd name="T19" fmla="*/ 375 h 935"/>
              <a:gd name="T20" fmla="*/ 826 w 1629"/>
              <a:gd name="T21" fmla="*/ 331 h 935"/>
              <a:gd name="T22" fmla="*/ 721 w 1629"/>
              <a:gd name="T23" fmla="*/ 283 h 935"/>
              <a:gd name="T24" fmla="*/ 614 w 1629"/>
              <a:gd name="T25" fmla="*/ 315 h 935"/>
              <a:gd name="T26" fmla="*/ 512 w 1629"/>
              <a:gd name="T27" fmla="*/ 274 h 935"/>
              <a:gd name="T28" fmla="*/ 556 w 1629"/>
              <a:gd name="T29" fmla="*/ 152 h 935"/>
              <a:gd name="T30" fmla="*/ 617 w 1629"/>
              <a:gd name="T31" fmla="*/ 0 h 935"/>
              <a:gd name="T32" fmla="*/ 491 w 1629"/>
              <a:gd name="T33" fmla="*/ 32 h 935"/>
              <a:gd name="T34" fmla="*/ 397 w 1629"/>
              <a:gd name="T35" fmla="*/ 100 h 935"/>
              <a:gd name="T36" fmla="*/ 305 w 1629"/>
              <a:gd name="T37" fmla="*/ 169 h 935"/>
              <a:gd name="T38" fmla="*/ 203 w 1629"/>
              <a:gd name="T39" fmla="*/ 191 h 935"/>
              <a:gd name="T40" fmla="*/ 98 w 1629"/>
              <a:gd name="T41" fmla="*/ 135 h 935"/>
              <a:gd name="T42" fmla="*/ 48 w 1629"/>
              <a:gd name="T43" fmla="*/ 296 h 935"/>
              <a:gd name="T44" fmla="*/ 1 w 1629"/>
              <a:gd name="T45" fmla="*/ 399 h 935"/>
              <a:gd name="T46" fmla="*/ 30 w 1629"/>
              <a:gd name="T47" fmla="*/ 473 h 935"/>
              <a:gd name="T48" fmla="*/ 87 w 1629"/>
              <a:gd name="T49" fmla="*/ 526 h 935"/>
              <a:gd name="T50" fmla="*/ 47 w 1629"/>
              <a:gd name="T51" fmla="*/ 618 h 935"/>
              <a:gd name="T52" fmla="*/ 36 w 1629"/>
              <a:gd name="T53" fmla="*/ 662 h 935"/>
              <a:gd name="T54" fmla="*/ 64 w 1629"/>
              <a:gd name="T55" fmla="*/ 701 h 935"/>
              <a:gd name="T56" fmla="*/ 118 w 1629"/>
              <a:gd name="T57" fmla="*/ 710 h 935"/>
              <a:gd name="T58" fmla="*/ 170 w 1629"/>
              <a:gd name="T59" fmla="*/ 698 h 935"/>
              <a:gd name="T60" fmla="*/ 191 w 1629"/>
              <a:gd name="T61" fmla="*/ 751 h 935"/>
              <a:gd name="T62" fmla="*/ 220 w 1629"/>
              <a:gd name="T63" fmla="*/ 744 h 935"/>
              <a:gd name="T64" fmla="*/ 252 w 1629"/>
              <a:gd name="T65" fmla="*/ 724 h 935"/>
              <a:gd name="T66" fmla="*/ 275 w 1629"/>
              <a:gd name="T67" fmla="*/ 736 h 935"/>
              <a:gd name="T68" fmla="*/ 323 w 1629"/>
              <a:gd name="T69" fmla="*/ 722 h 935"/>
              <a:gd name="T70" fmla="*/ 425 w 1629"/>
              <a:gd name="T71" fmla="*/ 632 h 935"/>
              <a:gd name="T72" fmla="*/ 521 w 1629"/>
              <a:gd name="T73" fmla="*/ 556 h 935"/>
              <a:gd name="T74" fmla="*/ 568 w 1629"/>
              <a:gd name="T75" fmla="*/ 537 h 935"/>
              <a:gd name="T76" fmla="*/ 691 w 1629"/>
              <a:gd name="T77" fmla="*/ 564 h 935"/>
              <a:gd name="T78" fmla="*/ 714 w 1629"/>
              <a:gd name="T79" fmla="*/ 589 h 935"/>
              <a:gd name="T80" fmla="*/ 645 w 1629"/>
              <a:gd name="T81" fmla="*/ 636 h 935"/>
              <a:gd name="T82" fmla="*/ 650 w 1629"/>
              <a:gd name="T83" fmla="*/ 715 h 935"/>
              <a:gd name="T84" fmla="*/ 601 w 1629"/>
              <a:gd name="T85" fmla="*/ 786 h 935"/>
              <a:gd name="T86" fmla="*/ 593 w 1629"/>
              <a:gd name="T87" fmla="*/ 815 h 935"/>
              <a:gd name="T88" fmla="*/ 636 w 1629"/>
              <a:gd name="T89" fmla="*/ 801 h 935"/>
              <a:gd name="T90" fmla="*/ 662 w 1629"/>
              <a:gd name="T91" fmla="*/ 852 h 935"/>
              <a:gd name="T92" fmla="*/ 744 w 1629"/>
              <a:gd name="T93" fmla="*/ 933 h 935"/>
              <a:gd name="T94" fmla="*/ 851 w 1629"/>
              <a:gd name="T95" fmla="*/ 871 h 935"/>
              <a:gd name="T96" fmla="*/ 861 w 1629"/>
              <a:gd name="T97" fmla="*/ 821 h 935"/>
              <a:gd name="T98" fmla="*/ 897 w 1629"/>
              <a:gd name="T99" fmla="*/ 786 h 935"/>
              <a:gd name="T100" fmla="*/ 961 w 1629"/>
              <a:gd name="T101" fmla="*/ 757 h 935"/>
              <a:gd name="T102" fmla="*/ 1042 w 1629"/>
              <a:gd name="T103" fmla="*/ 726 h 935"/>
              <a:gd name="T104" fmla="*/ 1085 w 1629"/>
              <a:gd name="T105" fmla="*/ 725 h 935"/>
              <a:gd name="T106" fmla="*/ 1109 w 1629"/>
              <a:gd name="T107" fmla="*/ 747 h 935"/>
              <a:gd name="T108" fmla="*/ 1165 w 1629"/>
              <a:gd name="T109" fmla="*/ 738 h 935"/>
              <a:gd name="T110" fmla="*/ 1174 w 1629"/>
              <a:gd name="T111" fmla="*/ 719 h 935"/>
              <a:gd name="T112" fmla="*/ 1186 w 1629"/>
              <a:gd name="T113" fmla="*/ 716 h 935"/>
              <a:gd name="T114" fmla="*/ 1268 w 1629"/>
              <a:gd name="T115" fmla="*/ 698 h 935"/>
              <a:gd name="T116" fmla="*/ 1372 w 1629"/>
              <a:gd name="T117" fmla="*/ 592 h 935"/>
              <a:gd name="T118" fmla="*/ 1439 w 1629"/>
              <a:gd name="T119" fmla="*/ 561 h 935"/>
              <a:gd name="T120" fmla="*/ 1550 w 1629"/>
              <a:gd name="T121" fmla="*/ 613 h 935"/>
              <a:gd name="T122" fmla="*/ 1626 w 1629"/>
              <a:gd name="T123" fmla="*/ 490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9" h="935">
                <a:moveTo>
                  <a:pt x="1628" y="469"/>
                </a:moveTo>
                <a:lnTo>
                  <a:pt x="1626" y="467"/>
                </a:lnTo>
                <a:lnTo>
                  <a:pt x="1619" y="463"/>
                </a:lnTo>
                <a:lnTo>
                  <a:pt x="1616" y="460"/>
                </a:lnTo>
                <a:lnTo>
                  <a:pt x="1615" y="457"/>
                </a:lnTo>
                <a:lnTo>
                  <a:pt x="1613" y="445"/>
                </a:lnTo>
                <a:lnTo>
                  <a:pt x="1613" y="421"/>
                </a:lnTo>
                <a:lnTo>
                  <a:pt x="1616" y="405"/>
                </a:lnTo>
                <a:lnTo>
                  <a:pt x="1616" y="398"/>
                </a:lnTo>
                <a:lnTo>
                  <a:pt x="1611" y="393"/>
                </a:lnTo>
                <a:lnTo>
                  <a:pt x="1612" y="400"/>
                </a:lnTo>
                <a:lnTo>
                  <a:pt x="1606" y="416"/>
                </a:lnTo>
                <a:lnTo>
                  <a:pt x="1605" y="426"/>
                </a:lnTo>
                <a:lnTo>
                  <a:pt x="1602" y="434"/>
                </a:lnTo>
                <a:lnTo>
                  <a:pt x="1595" y="443"/>
                </a:lnTo>
                <a:lnTo>
                  <a:pt x="1587" y="452"/>
                </a:lnTo>
                <a:lnTo>
                  <a:pt x="1579" y="457"/>
                </a:lnTo>
                <a:lnTo>
                  <a:pt x="1582" y="452"/>
                </a:lnTo>
                <a:lnTo>
                  <a:pt x="1583" y="447"/>
                </a:lnTo>
                <a:lnTo>
                  <a:pt x="1580" y="442"/>
                </a:lnTo>
                <a:lnTo>
                  <a:pt x="1577" y="438"/>
                </a:lnTo>
                <a:lnTo>
                  <a:pt x="1580" y="441"/>
                </a:lnTo>
                <a:lnTo>
                  <a:pt x="1583" y="442"/>
                </a:lnTo>
                <a:lnTo>
                  <a:pt x="1585" y="441"/>
                </a:lnTo>
                <a:lnTo>
                  <a:pt x="1587" y="438"/>
                </a:lnTo>
                <a:lnTo>
                  <a:pt x="1587" y="437"/>
                </a:lnTo>
                <a:lnTo>
                  <a:pt x="1593" y="421"/>
                </a:lnTo>
                <a:lnTo>
                  <a:pt x="1594" y="415"/>
                </a:lnTo>
                <a:lnTo>
                  <a:pt x="1593" y="406"/>
                </a:lnTo>
                <a:lnTo>
                  <a:pt x="1593" y="401"/>
                </a:lnTo>
                <a:lnTo>
                  <a:pt x="1595" y="399"/>
                </a:lnTo>
                <a:lnTo>
                  <a:pt x="1598" y="396"/>
                </a:lnTo>
                <a:lnTo>
                  <a:pt x="1600" y="394"/>
                </a:lnTo>
                <a:lnTo>
                  <a:pt x="1601" y="388"/>
                </a:lnTo>
                <a:lnTo>
                  <a:pt x="1601" y="368"/>
                </a:lnTo>
                <a:lnTo>
                  <a:pt x="1599" y="365"/>
                </a:lnTo>
                <a:lnTo>
                  <a:pt x="1588" y="360"/>
                </a:lnTo>
                <a:lnTo>
                  <a:pt x="1584" y="357"/>
                </a:lnTo>
                <a:lnTo>
                  <a:pt x="1578" y="347"/>
                </a:lnTo>
                <a:lnTo>
                  <a:pt x="1571" y="314"/>
                </a:lnTo>
                <a:lnTo>
                  <a:pt x="1571" y="316"/>
                </a:lnTo>
                <a:lnTo>
                  <a:pt x="1568" y="307"/>
                </a:lnTo>
                <a:lnTo>
                  <a:pt x="1569" y="299"/>
                </a:lnTo>
                <a:lnTo>
                  <a:pt x="1571" y="289"/>
                </a:lnTo>
                <a:lnTo>
                  <a:pt x="1571" y="282"/>
                </a:lnTo>
                <a:lnTo>
                  <a:pt x="1569" y="278"/>
                </a:lnTo>
                <a:lnTo>
                  <a:pt x="1565" y="273"/>
                </a:lnTo>
                <a:lnTo>
                  <a:pt x="1563" y="269"/>
                </a:lnTo>
                <a:lnTo>
                  <a:pt x="1562" y="260"/>
                </a:lnTo>
                <a:lnTo>
                  <a:pt x="1561" y="254"/>
                </a:lnTo>
                <a:lnTo>
                  <a:pt x="1557" y="246"/>
                </a:lnTo>
                <a:lnTo>
                  <a:pt x="1562" y="231"/>
                </a:lnTo>
                <a:lnTo>
                  <a:pt x="1561" y="212"/>
                </a:lnTo>
                <a:lnTo>
                  <a:pt x="1559" y="198"/>
                </a:lnTo>
                <a:lnTo>
                  <a:pt x="1558" y="198"/>
                </a:lnTo>
                <a:lnTo>
                  <a:pt x="1540" y="203"/>
                </a:lnTo>
                <a:lnTo>
                  <a:pt x="1535" y="205"/>
                </a:lnTo>
                <a:lnTo>
                  <a:pt x="1528" y="211"/>
                </a:lnTo>
                <a:lnTo>
                  <a:pt x="1524" y="212"/>
                </a:lnTo>
                <a:lnTo>
                  <a:pt x="1520" y="210"/>
                </a:lnTo>
                <a:lnTo>
                  <a:pt x="1512" y="206"/>
                </a:lnTo>
                <a:lnTo>
                  <a:pt x="1496" y="206"/>
                </a:lnTo>
                <a:lnTo>
                  <a:pt x="1467" y="202"/>
                </a:lnTo>
                <a:lnTo>
                  <a:pt x="1438" y="199"/>
                </a:lnTo>
                <a:lnTo>
                  <a:pt x="1428" y="206"/>
                </a:lnTo>
                <a:lnTo>
                  <a:pt x="1422" y="208"/>
                </a:lnTo>
                <a:lnTo>
                  <a:pt x="1418" y="209"/>
                </a:lnTo>
                <a:lnTo>
                  <a:pt x="1394" y="203"/>
                </a:lnTo>
                <a:lnTo>
                  <a:pt x="1363" y="188"/>
                </a:lnTo>
                <a:lnTo>
                  <a:pt x="1352" y="182"/>
                </a:lnTo>
                <a:lnTo>
                  <a:pt x="1339" y="180"/>
                </a:lnTo>
                <a:lnTo>
                  <a:pt x="1312" y="178"/>
                </a:lnTo>
                <a:lnTo>
                  <a:pt x="1289" y="171"/>
                </a:lnTo>
                <a:lnTo>
                  <a:pt x="1279" y="168"/>
                </a:lnTo>
                <a:lnTo>
                  <a:pt x="1273" y="167"/>
                </a:lnTo>
                <a:lnTo>
                  <a:pt x="1268" y="167"/>
                </a:lnTo>
                <a:lnTo>
                  <a:pt x="1261" y="168"/>
                </a:lnTo>
                <a:lnTo>
                  <a:pt x="1251" y="173"/>
                </a:lnTo>
                <a:lnTo>
                  <a:pt x="1246" y="174"/>
                </a:lnTo>
                <a:lnTo>
                  <a:pt x="1218" y="176"/>
                </a:lnTo>
                <a:lnTo>
                  <a:pt x="1201" y="181"/>
                </a:lnTo>
                <a:lnTo>
                  <a:pt x="1162" y="183"/>
                </a:lnTo>
                <a:lnTo>
                  <a:pt x="1147" y="182"/>
                </a:lnTo>
                <a:lnTo>
                  <a:pt x="1122" y="175"/>
                </a:lnTo>
                <a:lnTo>
                  <a:pt x="1112" y="175"/>
                </a:lnTo>
                <a:lnTo>
                  <a:pt x="1108" y="175"/>
                </a:lnTo>
                <a:lnTo>
                  <a:pt x="1102" y="175"/>
                </a:lnTo>
                <a:lnTo>
                  <a:pt x="1081" y="169"/>
                </a:lnTo>
                <a:lnTo>
                  <a:pt x="1027" y="161"/>
                </a:lnTo>
                <a:lnTo>
                  <a:pt x="1020" y="155"/>
                </a:lnTo>
                <a:lnTo>
                  <a:pt x="1018" y="150"/>
                </a:lnTo>
                <a:lnTo>
                  <a:pt x="1016" y="142"/>
                </a:lnTo>
                <a:lnTo>
                  <a:pt x="1016" y="137"/>
                </a:lnTo>
                <a:lnTo>
                  <a:pt x="1017" y="131"/>
                </a:lnTo>
                <a:lnTo>
                  <a:pt x="1018" y="126"/>
                </a:lnTo>
                <a:lnTo>
                  <a:pt x="1016" y="121"/>
                </a:lnTo>
                <a:lnTo>
                  <a:pt x="1011" y="117"/>
                </a:lnTo>
                <a:lnTo>
                  <a:pt x="1003" y="113"/>
                </a:lnTo>
                <a:lnTo>
                  <a:pt x="992" y="117"/>
                </a:lnTo>
                <a:lnTo>
                  <a:pt x="988" y="117"/>
                </a:lnTo>
                <a:lnTo>
                  <a:pt x="983" y="117"/>
                </a:lnTo>
                <a:lnTo>
                  <a:pt x="978" y="117"/>
                </a:lnTo>
                <a:lnTo>
                  <a:pt x="974" y="116"/>
                </a:lnTo>
                <a:lnTo>
                  <a:pt x="969" y="117"/>
                </a:lnTo>
                <a:lnTo>
                  <a:pt x="965" y="120"/>
                </a:lnTo>
                <a:lnTo>
                  <a:pt x="953" y="137"/>
                </a:lnTo>
                <a:lnTo>
                  <a:pt x="946" y="141"/>
                </a:lnTo>
                <a:lnTo>
                  <a:pt x="933" y="145"/>
                </a:lnTo>
                <a:lnTo>
                  <a:pt x="928" y="146"/>
                </a:lnTo>
                <a:lnTo>
                  <a:pt x="925" y="150"/>
                </a:lnTo>
                <a:lnTo>
                  <a:pt x="922" y="159"/>
                </a:lnTo>
                <a:lnTo>
                  <a:pt x="920" y="174"/>
                </a:lnTo>
                <a:lnTo>
                  <a:pt x="919" y="189"/>
                </a:lnTo>
                <a:lnTo>
                  <a:pt x="921" y="197"/>
                </a:lnTo>
                <a:lnTo>
                  <a:pt x="924" y="201"/>
                </a:lnTo>
                <a:lnTo>
                  <a:pt x="933" y="209"/>
                </a:lnTo>
                <a:lnTo>
                  <a:pt x="935" y="212"/>
                </a:lnTo>
                <a:lnTo>
                  <a:pt x="946" y="236"/>
                </a:lnTo>
                <a:lnTo>
                  <a:pt x="949" y="248"/>
                </a:lnTo>
                <a:lnTo>
                  <a:pt x="948" y="251"/>
                </a:lnTo>
                <a:lnTo>
                  <a:pt x="946" y="253"/>
                </a:lnTo>
                <a:lnTo>
                  <a:pt x="941" y="253"/>
                </a:lnTo>
                <a:lnTo>
                  <a:pt x="938" y="252"/>
                </a:lnTo>
                <a:lnTo>
                  <a:pt x="931" y="247"/>
                </a:lnTo>
                <a:lnTo>
                  <a:pt x="927" y="245"/>
                </a:lnTo>
                <a:lnTo>
                  <a:pt x="924" y="244"/>
                </a:lnTo>
                <a:lnTo>
                  <a:pt x="919" y="244"/>
                </a:lnTo>
                <a:lnTo>
                  <a:pt x="917" y="246"/>
                </a:lnTo>
                <a:lnTo>
                  <a:pt x="913" y="250"/>
                </a:lnTo>
                <a:lnTo>
                  <a:pt x="911" y="254"/>
                </a:lnTo>
                <a:lnTo>
                  <a:pt x="910" y="262"/>
                </a:lnTo>
                <a:lnTo>
                  <a:pt x="908" y="267"/>
                </a:lnTo>
                <a:lnTo>
                  <a:pt x="908" y="276"/>
                </a:lnTo>
                <a:lnTo>
                  <a:pt x="911" y="285"/>
                </a:lnTo>
                <a:lnTo>
                  <a:pt x="912" y="294"/>
                </a:lnTo>
                <a:lnTo>
                  <a:pt x="914" y="297"/>
                </a:lnTo>
                <a:lnTo>
                  <a:pt x="917" y="301"/>
                </a:lnTo>
                <a:lnTo>
                  <a:pt x="919" y="304"/>
                </a:lnTo>
                <a:lnTo>
                  <a:pt x="921" y="308"/>
                </a:lnTo>
                <a:lnTo>
                  <a:pt x="924" y="310"/>
                </a:lnTo>
                <a:lnTo>
                  <a:pt x="925" y="314"/>
                </a:lnTo>
                <a:lnTo>
                  <a:pt x="925" y="319"/>
                </a:lnTo>
                <a:lnTo>
                  <a:pt x="922" y="325"/>
                </a:lnTo>
                <a:lnTo>
                  <a:pt x="918" y="333"/>
                </a:lnTo>
                <a:lnTo>
                  <a:pt x="912" y="350"/>
                </a:lnTo>
                <a:lnTo>
                  <a:pt x="910" y="353"/>
                </a:lnTo>
                <a:lnTo>
                  <a:pt x="901" y="367"/>
                </a:lnTo>
                <a:lnTo>
                  <a:pt x="898" y="371"/>
                </a:lnTo>
                <a:lnTo>
                  <a:pt x="894" y="373"/>
                </a:lnTo>
                <a:lnTo>
                  <a:pt x="887" y="375"/>
                </a:lnTo>
                <a:lnTo>
                  <a:pt x="883" y="375"/>
                </a:lnTo>
                <a:lnTo>
                  <a:pt x="869" y="372"/>
                </a:lnTo>
                <a:lnTo>
                  <a:pt x="862" y="373"/>
                </a:lnTo>
                <a:lnTo>
                  <a:pt x="859" y="375"/>
                </a:lnTo>
                <a:lnTo>
                  <a:pt x="839" y="394"/>
                </a:lnTo>
                <a:lnTo>
                  <a:pt x="834" y="394"/>
                </a:lnTo>
                <a:lnTo>
                  <a:pt x="828" y="393"/>
                </a:lnTo>
                <a:lnTo>
                  <a:pt x="820" y="386"/>
                </a:lnTo>
                <a:lnTo>
                  <a:pt x="815" y="380"/>
                </a:lnTo>
                <a:lnTo>
                  <a:pt x="813" y="375"/>
                </a:lnTo>
                <a:lnTo>
                  <a:pt x="813" y="371"/>
                </a:lnTo>
                <a:lnTo>
                  <a:pt x="814" y="366"/>
                </a:lnTo>
                <a:lnTo>
                  <a:pt x="826" y="339"/>
                </a:lnTo>
                <a:lnTo>
                  <a:pt x="827" y="336"/>
                </a:lnTo>
                <a:lnTo>
                  <a:pt x="826" y="331"/>
                </a:lnTo>
                <a:lnTo>
                  <a:pt x="822" y="326"/>
                </a:lnTo>
                <a:lnTo>
                  <a:pt x="816" y="322"/>
                </a:lnTo>
                <a:lnTo>
                  <a:pt x="809" y="312"/>
                </a:lnTo>
                <a:lnTo>
                  <a:pt x="806" y="308"/>
                </a:lnTo>
                <a:lnTo>
                  <a:pt x="800" y="304"/>
                </a:lnTo>
                <a:lnTo>
                  <a:pt x="784" y="301"/>
                </a:lnTo>
                <a:lnTo>
                  <a:pt x="757" y="299"/>
                </a:lnTo>
                <a:lnTo>
                  <a:pt x="752" y="299"/>
                </a:lnTo>
                <a:lnTo>
                  <a:pt x="748" y="300"/>
                </a:lnTo>
                <a:lnTo>
                  <a:pt x="743" y="300"/>
                </a:lnTo>
                <a:lnTo>
                  <a:pt x="738" y="296"/>
                </a:lnTo>
                <a:lnTo>
                  <a:pt x="731" y="288"/>
                </a:lnTo>
                <a:lnTo>
                  <a:pt x="728" y="286"/>
                </a:lnTo>
                <a:lnTo>
                  <a:pt x="724" y="283"/>
                </a:lnTo>
                <a:lnTo>
                  <a:pt x="721" y="283"/>
                </a:lnTo>
                <a:lnTo>
                  <a:pt x="719" y="285"/>
                </a:lnTo>
                <a:lnTo>
                  <a:pt x="715" y="288"/>
                </a:lnTo>
                <a:lnTo>
                  <a:pt x="709" y="295"/>
                </a:lnTo>
                <a:lnTo>
                  <a:pt x="705" y="300"/>
                </a:lnTo>
                <a:lnTo>
                  <a:pt x="701" y="302"/>
                </a:lnTo>
                <a:lnTo>
                  <a:pt x="696" y="304"/>
                </a:lnTo>
                <a:lnTo>
                  <a:pt x="692" y="305"/>
                </a:lnTo>
                <a:lnTo>
                  <a:pt x="656" y="315"/>
                </a:lnTo>
                <a:lnTo>
                  <a:pt x="651" y="316"/>
                </a:lnTo>
                <a:lnTo>
                  <a:pt x="648" y="318"/>
                </a:lnTo>
                <a:lnTo>
                  <a:pt x="634" y="329"/>
                </a:lnTo>
                <a:lnTo>
                  <a:pt x="629" y="331"/>
                </a:lnTo>
                <a:lnTo>
                  <a:pt x="624" y="330"/>
                </a:lnTo>
                <a:lnTo>
                  <a:pt x="618" y="326"/>
                </a:lnTo>
                <a:lnTo>
                  <a:pt x="614" y="315"/>
                </a:lnTo>
                <a:lnTo>
                  <a:pt x="610" y="302"/>
                </a:lnTo>
                <a:lnTo>
                  <a:pt x="608" y="296"/>
                </a:lnTo>
                <a:lnTo>
                  <a:pt x="604" y="292"/>
                </a:lnTo>
                <a:lnTo>
                  <a:pt x="597" y="286"/>
                </a:lnTo>
                <a:lnTo>
                  <a:pt x="590" y="283"/>
                </a:lnTo>
                <a:lnTo>
                  <a:pt x="586" y="281"/>
                </a:lnTo>
                <a:lnTo>
                  <a:pt x="581" y="280"/>
                </a:lnTo>
                <a:lnTo>
                  <a:pt x="576" y="279"/>
                </a:lnTo>
                <a:lnTo>
                  <a:pt x="566" y="279"/>
                </a:lnTo>
                <a:lnTo>
                  <a:pt x="563" y="279"/>
                </a:lnTo>
                <a:lnTo>
                  <a:pt x="557" y="279"/>
                </a:lnTo>
                <a:lnTo>
                  <a:pt x="549" y="280"/>
                </a:lnTo>
                <a:lnTo>
                  <a:pt x="544" y="279"/>
                </a:lnTo>
                <a:lnTo>
                  <a:pt x="519" y="274"/>
                </a:lnTo>
                <a:lnTo>
                  <a:pt x="512" y="274"/>
                </a:lnTo>
                <a:lnTo>
                  <a:pt x="510" y="273"/>
                </a:lnTo>
                <a:lnTo>
                  <a:pt x="507" y="272"/>
                </a:lnTo>
                <a:lnTo>
                  <a:pt x="504" y="268"/>
                </a:lnTo>
                <a:lnTo>
                  <a:pt x="503" y="264"/>
                </a:lnTo>
                <a:lnTo>
                  <a:pt x="502" y="259"/>
                </a:lnTo>
                <a:lnTo>
                  <a:pt x="502" y="248"/>
                </a:lnTo>
                <a:lnTo>
                  <a:pt x="507" y="227"/>
                </a:lnTo>
                <a:lnTo>
                  <a:pt x="508" y="223"/>
                </a:lnTo>
                <a:lnTo>
                  <a:pt x="510" y="219"/>
                </a:lnTo>
                <a:lnTo>
                  <a:pt x="514" y="217"/>
                </a:lnTo>
                <a:lnTo>
                  <a:pt x="519" y="215"/>
                </a:lnTo>
                <a:lnTo>
                  <a:pt x="529" y="211"/>
                </a:lnTo>
                <a:lnTo>
                  <a:pt x="542" y="204"/>
                </a:lnTo>
                <a:lnTo>
                  <a:pt x="551" y="181"/>
                </a:lnTo>
                <a:lnTo>
                  <a:pt x="556" y="152"/>
                </a:lnTo>
                <a:lnTo>
                  <a:pt x="558" y="148"/>
                </a:lnTo>
                <a:lnTo>
                  <a:pt x="561" y="141"/>
                </a:lnTo>
                <a:lnTo>
                  <a:pt x="582" y="116"/>
                </a:lnTo>
                <a:lnTo>
                  <a:pt x="600" y="99"/>
                </a:lnTo>
                <a:lnTo>
                  <a:pt x="627" y="61"/>
                </a:lnTo>
                <a:lnTo>
                  <a:pt x="632" y="55"/>
                </a:lnTo>
                <a:lnTo>
                  <a:pt x="642" y="48"/>
                </a:lnTo>
                <a:lnTo>
                  <a:pt x="646" y="39"/>
                </a:lnTo>
                <a:lnTo>
                  <a:pt x="646" y="13"/>
                </a:lnTo>
                <a:lnTo>
                  <a:pt x="644" y="9"/>
                </a:lnTo>
                <a:lnTo>
                  <a:pt x="642" y="8"/>
                </a:lnTo>
                <a:lnTo>
                  <a:pt x="638" y="6"/>
                </a:lnTo>
                <a:lnTo>
                  <a:pt x="635" y="4"/>
                </a:lnTo>
                <a:lnTo>
                  <a:pt x="630" y="1"/>
                </a:lnTo>
                <a:lnTo>
                  <a:pt x="617" y="0"/>
                </a:lnTo>
                <a:lnTo>
                  <a:pt x="611" y="1"/>
                </a:lnTo>
                <a:lnTo>
                  <a:pt x="599" y="8"/>
                </a:lnTo>
                <a:lnTo>
                  <a:pt x="581" y="13"/>
                </a:lnTo>
                <a:lnTo>
                  <a:pt x="565" y="23"/>
                </a:lnTo>
                <a:lnTo>
                  <a:pt x="554" y="26"/>
                </a:lnTo>
                <a:lnTo>
                  <a:pt x="551" y="30"/>
                </a:lnTo>
                <a:lnTo>
                  <a:pt x="544" y="32"/>
                </a:lnTo>
                <a:lnTo>
                  <a:pt x="539" y="30"/>
                </a:lnTo>
                <a:lnTo>
                  <a:pt x="532" y="27"/>
                </a:lnTo>
                <a:lnTo>
                  <a:pt x="528" y="26"/>
                </a:lnTo>
                <a:lnTo>
                  <a:pt x="524" y="26"/>
                </a:lnTo>
                <a:lnTo>
                  <a:pt x="512" y="29"/>
                </a:lnTo>
                <a:lnTo>
                  <a:pt x="500" y="29"/>
                </a:lnTo>
                <a:lnTo>
                  <a:pt x="495" y="30"/>
                </a:lnTo>
                <a:lnTo>
                  <a:pt x="491" y="32"/>
                </a:lnTo>
                <a:lnTo>
                  <a:pt x="487" y="35"/>
                </a:lnTo>
                <a:lnTo>
                  <a:pt x="483" y="39"/>
                </a:lnTo>
                <a:lnTo>
                  <a:pt x="479" y="40"/>
                </a:lnTo>
                <a:lnTo>
                  <a:pt x="465" y="41"/>
                </a:lnTo>
                <a:lnTo>
                  <a:pt x="455" y="43"/>
                </a:lnTo>
                <a:lnTo>
                  <a:pt x="429" y="54"/>
                </a:lnTo>
                <a:lnTo>
                  <a:pt x="415" y="58"/>
                </a:lnTo>
                <a:lnTo>
                  <a:pt x="410" y="61"/>
                </a:lnTo>
                <a:lnTo>
                  <a:pt x="406" y="63"/>
                </a:lnTo>
                <a:lnTo>
                  <a:pt x="403" y="69"/>
                </a:lnTo>
                <a:lnTo>
                  <a:pt x="402" y="72"/>
                </a:lnTo>
                <a:lnTo>
                  <a:pt x="401" y="78"/>
                </a:lnTo>
                <a:lnTo>
                  <a:pt x="397" y="85"/>
                </a:lnTo>
                <a:lnTo>
                  <a:pt x="398" y="97"/>
                </a:lnTo>
                <a:lnTo>
                  <a:pt x="397" y="100"/>
                </a:lnTo>
                <a:lnTo>
                  <a:pt x="394" y="109"/>
                </a:lnTo>
                <a:lnTo>
                  <a:pt x="392" y="111"/>
                </a:lnTo>
                <a:lnTo>
                  <a:pt x="389" y="110"/>
                </a:lnTo>
                <a:lnTo>
                  <a:pt x="387" y="109"/>
                </a:lnTo>
                <a:lnTo>
                  <a:pt x="383" y="107"/>
                </a:lnTo>
                <a:lnTo>
                  <a:pt x="381" y="110"/>
                </a:lnTo>
                <a:lnTo>
                  <a:pt x="379" y="116"/>
                </a:lnTo>
                <a:lnTo>
                  <a:pt x="377" y="121"/>
                </a:lnTo>
                <a:lnTo>
                  <a:pt x="375" y="127"/>
                </a:lnTo>
                <a:lnTo>
                  <a:pt x="370" y="132"/>
                </a:lnTo>
                <a:lnTo>
                  <a:pt x="342" y="147"/>
                </a:lnTo>
                <a:lnTo>
                  <a:pt x="314" y="166"/>
                </a:lnTo>
                <a:lnTo>
                  <a:pt x="310" y="168"/>
                </a:lnTo>
                <a:lnTo>
                  <a:pt x="307" y="168"/>
                </a:lnTo>
                <a:lnTo>
                  <a:pt x="305" y="169"/>
                </a:lnTo>
                <a:lnTo>
                  <a:pt x="303" y="173"/>
                </a:lnTo>
                <a:lnTo>
                  <a:pt x="302" y="177"/>
                </a:lnTo>
                <a:lnTo>
                  <a:pt x="297" y="188"/>
                </a:lnTo>
                <a:lnTo>
                  <a:pt x="289" y="183"/>
                </a:lnTo>
                <a:lnTo>
                  <a:pt x="287" y="181"/>
                </a:lnTo>
                <a:lnTo>
                  <a:pt x="285" y="177"/>
                </a:lnTo>
                <a:lnTo>
                  <a:pt x="284" y="175"/>
                </a:lnTo>
                <a:lnTo>
                  <a:pt x="281" y="174"/>
                </a:lnTo>
                <a:lnTo>
                  <a:pt x="276" y="176"/>
                </a:lnTo>
                <a:lnTo>
                  <a:pt x="273" y="180"/>
                </a:lnTo>
                <a:lnTo>
                  <a:pt x="259" y="202"/>
                </a:lnTo>
                <a:lnTo>
                  <a:pt x="256" y="204"/>
                </a:lnTo>
                <a:lnTo>
                  <a:pt x="253" y="205"/>
                </a:lnTo>
                <a:lnTo>
                  <a:pt x="207" y="190"/>
                </a:lnTo>
                <a:lnTo>
                  <a:pt x="203" y="191"/>
                </a:lnTo>
                <a:lnTo>
                  <a:pt x="199" y="192"/>
                </a:lnTo>
                <a:lnTo>
                  <a:pt x="195" y="196"/>
                </a:lnTo>
                <a:lnTo>
                  <a:pt x="190" y="199"/>
                </a:lnTo>
                <a:lnTo>
                  <a:pt x="188" y="198"/>
                </a:lnTo>
                <a:lnTo>
                  <a:pt x="185" y="197"/>
                </a:lnTo>
                <a:lnTo>
                  <a:pt x="177" y="190"/>
                </a:lnTo>
                <a:lnTo>
                  <a:pt x="127" y="161"/>
                </a:lnTo>
                <a:lnTo>
                  <a:pt x="119" y="160"/>
                </a:lnTo>
                <a:lnTo>
                  <a:pt x="112" y="157"/>
                </a:lnTo>
                <a:lnTo>
                  <a:pt x="107" y="155"/>
                </a:lnTo>
                <a:lnTo>
                  <a:pt x="103" y="149"/>
                </a:lnTo>
                <a:lnTo>
                  <a:pt x="103" y="145"/>
                </a:lnTo>
                <a:lnTo>
                  <a:pt x="104" y="137"/>
                </a:lnTo>
                <a:lnTo>
                  <a:pt x="101" y="134"/>
                </a:lnTo>
                <a:lnTo>
                  <a:pt x="98" y="135"/>
                </a:lnTo>
                <a:lnTo>
                  <a:pt x="96" y="137"/>
                </a:lnTo>
                <a:lnTo>
                  <a:pt x="90" y="148"/>
                </a:lnTo>
                <a:lnTo>
                  <a:pt x="87" y="160"/>
                </a:lnTo>
                <a:lnTo>
                  <a:pt x="86" y="164"/>
                </a:lnTo>
                <a:lnTo>
                  <a:pt x="82" y="171"/>
                </a:lnTo>
                <a:lnTo>
                  <a:pt x="75" y="178"/>
                </a:lnTo>
                <a:lnTo>
                  <a:pt x="68" y="189"/>
                </a:lnTo>
                <a:lnTo>
                  <a:pt x="43" y="264"/>
                </a:lnTo>
                <a:lnTo>
                  <a:pt x="41" y="269"/>
                </a:lnTo>
                <a:lnTo>
                  <a:pt x="38" y="276"/>
                </a:lnTo>
                <a:lnTo>
                  <a:pt x="40" y="281"/>
                </a:lnTo>
                <a:lnTo>
                  <a:pt x="41" y="286"/>
                </a:lnTo>
                <a:lnTo>
                  <a:pt x="42" y="288"/>
                </a:lnTo>
                <a:lnTo>
                  <a:pt x="43" y="290"/>
                </a:lnTo>
                <a:lnTo>
                  <a:pt x="48" y="296"/>
                </a:lnTo>
                <a:lnTo>
                  <a:pt x="50" y="300"/>
                </a:lnTo>
                <a:lnTo>
                  <a:pt x="51" y="304"/>
                </a:lnTo>
                <a:lnTo>
                  <a:pt x="51" y="308"/>
                </a:lnTo>
                <a:lnTo>
                  <a:pt x="50" y="312"/>
                </a:lnTo>
                <a:lnTo>
                  <a:pt x="45" y="316"/>
                </a:lnTo>
                <a:lnTo>
                  <a:pt x="37" y="336"/>
                </a:lnTo>
                <a:lnTo>
                  <a:pt x="34" y="340"/>
                </a:lnTo>
                <a:lnTo>
                  <a:pt x="29" y="345"/>
                </a:lnTo>
                <a:lnTo>
                  <a:pt x="19" y="351"/>
                </a:lnTo>
                <a:lnTo>
                  <a:pt x="13" y="354"/>
                </a:lnTo>
                <a:lnTo>
                  <a:pt x="7" y="358"/>
                </a:lnTo>
                <a:lnTo>
                  <a:pt x="1" y="368"/>
                </a:lnTo>
                <a:lnTo>
                  <a:pt x="0" y="385"/>
                </a:lnTo>
                <a:lnTo>
                  <a:pt x="0" y="391"/>
                </a:lnTo>
                <a:lnTo>
                  <a:pt x="1" y="399"/>
                </a:lnTo>
                <a:lnTo>
                  <a:pt x="4" y="402"/>
                </a:lnTo>
                <a:lnTo>
                  <a:pt x="5" y="405"/>
                </a:lnTo>
                <a:lnTo>
                  <a:pt x="7" y="406"/>
                </a:lnTo>
                <a:lnTo>
                  <a:pt x="14" y="408"/>
                </a:lnTo>
                <a:lnTo>
                  <a:pt x="17" y="410"/>
                </a:lnTo>
                <a:lnTo>
                  <a:pt x="21" y="413"/>
                </a:lnTo>
                <a:lnTo>
                  <a:pt x="23" y="416"/>
                </a:lnTo>
                <a:lnTo>
                  <a:pt x="26" y="420"/>
                </a:lnTo>
                <a:lnTo>
                  <a:pt x="28" y="428"/>
                </a:lnTo>
                <a:lnTo>
                  <a:pt x="30" y="437"/>
                </a:lnTo>
                <a:lnTo>
                  <a:pt x="30" y="443"/>
                </a:lnTo>
                <a:lnTo>
                  <a:pt x="30" y="449"/>
                </a:lnTo>
                <a:lnTo>
                  <a:pt x="28" y="463"/>
                </a:lnTo>
                <a:lnTo>
                  <a:pt x="28" y="469"/>
                </a:lnTo>
                <a:lnTo>
                  <a:pt x="30" y="473"/>
                </a:lnTo>
                <a:lnTo>
                  <a:pt x="35" y="476"/>
                </a:lnTo>
                <a:lnTo>
                  <a:pt x="40" y="477"/>
                </a:lnTo>
                <a:lnTo>
                  <a:pt x="44" y="477"/>
                </a:lnTo>
                <a:lnTo>
                  <a:pt x="48" y="479"/>
                </a:lnTo>
                <a:lnTo>
                  <a:pt x="50" y="481"/>
                </a:lnTo>
                <a:lnTo>
                  <a:pt x="54" y="490"/>
                </a:lnTo>
                <a:lnTo>
                  <a:pt x="56" y="493"/>
                </a:lnTo>
                <a:lnTo>
                  <a:pt x="58" y="495"/>
                </a:lnTo>
                <a:lnTo>
                  <a:pt x="62" y="498"/>
                </a:lnTo>
                <a:lnTo>
                  <a:pt x="66" y="499"/>
                </a:lnTo>
                <a:lnTo>
                  <a:pt x="77" y="499"/>
                </a:lnTo>
                <a:lnTo>
                  <a:pt x="80" y="501"/>
                </a:lnTo>
                <a:lnTo>
                  <a:pt x="82" y="505"/>
                </a:lnTo>
                <a:lnTo>
                  <a:pt x="83" y="512"/>
                </a:lnTo>
                <a:lnTo>
                  <a:pt x="87" y="526"/>
                </a:lnTo>
                <a:lnTo>
                  <a:pt x="87" y="530"/>
                </a:lnTo>
                <a:lnTo>
                  <a:pt x="86" y="536"/>
                </a:lnTo>
                <a:lnTo>
                  <a:pt x="85" y="542"/>
                </a:lnTo>
                <a:lnTo>
                  <a:pt x="83" y="547"/>
                </a:lnTo>
                <a:lnTo>
                  <a:pt x="80" y="551"/>
                </a:lnTo>
                <a:lnTo>
                  <a:pt x="73" y="561"/>
                </a:lnTo>
                <a:lnTo>
                  <a:pt x="69" y="574"/>
                </a:lnTo>
                <a:lnTo>
                  <a:pt x="65" y="579"/>
                </a:lnTo>
                <a:lnTo>
                  <a:pt x="58" y="588"/>
                </a:lnTo>
                <a:lnTo>
                  <a:pt x="49" y="591"/>
                </a:lnTo>
                <a:lnTo>
                  <a:pt x="47" y="592"/>
                </a:lnTo>
                <a:lnTo>
                  <a:pt x="47" y="598"/>
                </a:lnTo>
                <a:lnTo>
                  <a:pt x="49" y="607"/>
                </a:lnTo>
                <a:lnTo>
                  <a:pt x="49" y="612"/>
                </a:lnTo>
                <a:lnTo>
                  <a:pt x="47" y="618"/>
                </a:lnTo>
                <a:lnTo>
                  <a:pt x="43" y="624"/>
                </a:lnTo>
                <a:lnTo>
                  <a:pt x="36" y="633"/>
                </a:lnTo>
                <a:lnTo>
                  <a:pt x="31" y="638"/>
                </a:lnTo>
                <a:lnTo>
                  <a:pt x="20" y="646"/>
                </a:lnTo>
                <a:lnTo>
                  <a:pt x="17" y="648"/>
                </a:lnTo>
                <a:lnTo>
                  <a:pt x="16" y="650"/>
                </a:lnTo>
                <a:lnTo>
                  <a:pt x="15" y="654"/>
                </a:lnTo>
                <a:lnTo>
                  <a:pt x="19" y="660"/>
                </a:lnTo>
                <a:lnTo>
                  <a:pt x="24" y="662"/>
                </a:lnTo>
                <a:lnTo>
                  <a:pt x="27" y="662"/>
                </a:lnTo>
                <a:lnTo>
                  <a:pt x="29" y="662"/>
                </a:lnTo>
                <a:lnTo>
                  <a:pt x="31" y="661"/>
                </a:lnTo>
                <a:lnTo>
                  <a:pt x="34" y="661"/>
                </a:lnTo>
                <a:lnTo>
                  <a:pt x="35" y="661"/>
                </a:lnTo>
                <a:lnTo>
                  <a:pt x="36" y="662"/>
                </a:lnTo>
                <a:lnTo>
                  <a:pt x="37" y="667"/>
                </a:lnTo>
                <a:lnTo>
                  <a:pt x="38" y="674"/>
                </a:lnTo>
                <a:lnTo>
                  <a:pt x="40" y="678"/>
                </a:lnTo>
                <a:lnTo>
                  <a:pt x="41" y="683"/>
                </a:lnTo>
                <a:lnTo>
                  <a:pt x="42" y="685"/>
                </a:lnTo>
                <a:lnTo>
                  <a:pt x="44" y="687"/>
                </a:lnTo>
                <a:lnTo>
                  <a:pt x="49" y="689"/>
                </a:lnTo>
                <a:lnTo>
                  <a:pt x="51" y="690"/>
                </a:lnTo>
                <a:lnTo>
                  <a:pt x="54" y="690"/>
                </a:lnTo>
                <a:lnTo>
                  <a:pt x="59" y="689"/>
                </a:lnTo>
                <a:lnTo>
                  <a:pt x="62" y="689"/>
                </a:lnTo>
                <a:lnTo>
                  <a:pt x="63" y="690"/>
                </a:lnTo>
                <a:lnTo>
                  <a:pt x="64" y="691"/>
                </a:lnTo>
                <a:lnTo>
                  <a:pt x="65" y="695"/>
                </a:lnTo>
                <a:lnTo>
                  <a:pt x="64" y="701"/>
                </a:lnTo>
                <a:lnTo>
                  <a:pt x="64" y="710"/>
                </a:lnTo>
                <a:lnTo>
                  <a:pt x="66" y="712"/>
                </a:lnTo>
                <a:lnTo>
                  <a:pt x="72" y="715"/>
                </a:lnTo>
                <a:lnTo>
                  <a:pt x="78" y="715"/>
                </a:lnTo>
                <a:lnTo>
                  <a:pt x="80" y="716"/>
                </a:lnTo>
                <a:lnTo>
                  <a:pt x="83" y="717"/>
                </a:lnTo>
                <a:lnTo>
                  <a:pt x="86" y="719"/>
                </a:lnTo>
                <a:lnTo>
                  <a:pt x="87" y="720"/>
                </a:lnTo>
                <a:lnTo>
                  <a:pt x="90" y="722"/>
                </a:lnTo>
                <a:lnTo>
                  <a:pt x="93" y="722"/>
                </a:lnTo>
                <a:lnTo>
                  <a:pt x="98" y="720"/>
                </a:lnTo>
                <a:lnTo>
                  <a:pt x="106" y="718"/>
                </a:lnTo>
                <a:lnTo>
                  <a:pt x="112" y="716"/>
                </a:lnTo>
                <a:lnTo>
                  <a:pt x="116" y="712"/>
                </a:lnTo>
                <a:lnTo>
                  <a:pt x="118" y="710"/>
                </a:lnTo>
                <a:lnTo>
                  <a:pt x="120" y="708"/>
                </a:lnTo>
                <a:lnTo>
                  <a:pt x="123" y="706"/>
                </a:lnTo>
                <a:lnTo>
                  <a:pt x="128" y="708"/>
                </a:lnTo>
                <a:lnTo>
                  <a:pt x="130" y="709"/>
                </a:lnTo>
                <a:lnTo>
                  <a:pt x="132" y="711"/>
                </a:lnTo>
                <a:lnTo>
                  <a:pt x="133" y="712"/>
                </a:lnTo>
                <a:lnTo>
                  <a:pt x="134" y="715"/>
                </a:lnTo>
                <a:lnTo>
                  <a:pt x="136" y="713"/>
                </a:lnTo>
                <a:lnTo>
                  <a:pt x="140" y="712"/>
                </a:lnTo>
                <a:lnTo>
                  <a:pt x="143" y="706"/>
                </a:lnTo>
                <a:lnTo>
                  <a:pt x="149" y="701"/>
                </a:lnTo>
                <a:lnTo>
                  <a:pt x="161" y="692"/>
                </a:lnTo>
                <a:lnTo>
                  <a:pt x="165" y="695"/>
                </a:lnTo>
                <a:lnTo>
                  <a:pt x="169" y="697"/>
                </a:lnTo>
                <a:lnTo>
                  <a:pt x="170" y="698"/>
                </a:lnTo>
                <a:lnTo>
                  <a:pt x="171" y="699"/>
                </a:lnTo>
                <a:lnTo>
                  <a:pt x="176" y="710"/>
                </a:lnTo>
                <a:lnTo>
                  <a:pt x="178" y="713"/>
                </a:lnTo>
                <a:lnTo>
                  <a:pt x="181" y="717"/>
                </a:lnTo>
                <a:lnTo>
                  <a:pt x="184" y="727"/>
                </a:lnTo>
                <a:lnTo>
                  <a:pt x="184" y="730"/>
                </a:lnTo>
                <a:lnTo>
                  <a:pt x="184" y="733"/>
                </a:lnTo>
                <a:lnTo>
                  <a:pt x="184" y="736"/>
                </a:lnTo>
                <a:lnTo>
                  <a:pt x="182" y="743"/>
                </a:lnTo>
                <a:lnTo>
                  <a:pt x="182" y="745"/>
                </a:lnTo>
                <a:lnTo>
                  <a:pt x="182" y="746"/>
                </a:lnTo>
                <a:lnTo>
                  <a:pt x="183" y="748"/>
                </a:lnTo>
                <a:lnTo>
                  <a:pt x="185" y="750"/>
                </a:lnTo>
                <a:lnTo>
                  <a:pt x="189" y="750"/>
                </a:lnTo>
                <a:lnTo>
                  <a:pt x="191" y="751"/>
                </a:lnTo>
                <a:lnTo>
                  <a:pt x="197" y="753"/>
                </a:lnTo>
                <a:lnTo>
                  <a:pt x="202" y="755"/>
                </a:lnTo>
                <a:lnTo>
                  <a:pt x="204" y="755"/>
                </a:lnTo>
                <a:lnTo>
                  <a:pt x="206" y="754"/>
                </a:lnTo>
                <a:lnTo>
                  <a:pt x="210" y="751"/>
                </a:lnTo>
                <a:lnTo>
                  <a:pt x="211" y="748"/>
                </a:lnTo>
                <a:lnTo>
                  <a:pt x="211" y="746"/>
                </a:lnTo>
                <a:lnTo>
                  <a:pt x="211" y="744"/>
                </a:lnTo>
                <a:lnTo>
                  <a:pt x="211" y="741"/>
                </a:lnTo>
                <a:lnTo>
                  <a:pt x="211" y="740"/>
                </a:lnTo>
                <a:lnTo>
                  <a:pt x="213" y="739"/>
                </a:lnTo>
                <a:lnTo>
                  <a:pt x="215" y="740"/>
                </a:lnTo>
                <a:lnTo>
                  <a:pt x="217" y="741"/>
                </a:lnTo>
                <a:lnTo>
                  <a:pt x="219" y="743"/>
                </a:lnTo>
                <a:lnTo>
                  <a:pt x="220" y="744"/>
                </a:lnTo>
                <a:lnTo>
                  <a:pt x="222" y="744"/>
                </a:lnTo>
                <a:lnTo>
                  <a:pt x="225" y="745"/>
                </a:lnTo>
                <a:lnTo>
                  <a:pt x="227" y="745"/>
                </a:lnTo>
                <a:lnTo>
                  <a:pt x="229" y="744"/>
                </a:lnTo>
                <a:lnTo>
                  <a:pt x="233" y="743"/>
                </a:lnTo>
                <a:lnTo>
                  <a:pt x="236" y="739"/>
                </a:lnTo>
                <a:lnTo>
                  <a:pt x="239" y="737"/>
                </a:lnTo>
                <a:lnTo>
                  <a:pt x="240" y="734"/>
                </a:lnTo>
                <a:lnTo>
                  <a:pt x="240" y="733"/>
                </a:lnTo>
                <a:lnTo>
                  <a:pt x="242" y="726"/>
                </a:lnTo>
                <a:lnTo>
                  <a:pt x="243" y="724"/>
                </a:lnTo>
                <a:lnTo>
                  <a:pt x="245" y="723"/>
                </a:lnTo>
                <a:lnTo>
                  <a:pt x="247" y="722"/>
                </a:lnTo>
                <a:lnTo>
                  <a:pt x="249" y="723"/>
                </a:lnTo>
                <a:lnTo>
                  <a:pt x="252" y="724"/>
                </a:lnTo>
                <a:lnTo>
                  <a:pt x="253" y="725"/>
                </a:lnTo>
                <a:lnTo>
                  <a:pt x="254" y="727"/>
                </a:lnTo>
                <a:lnTo>
                  <a:pt x="254" y="730"/>
                </a:lnTo>
                <a:lnTo>
                  <a:pt x="255" y="734"/>
                </a:lnTo>
                <a:lnTo>
                  <a:pt x="256" y="736"/>
                </a:lnTo>
                <a:lnTo>
                  <a:pt x="257" y="737"/>
                </a:lnTo>
                <a:lnTo>
                  <a:pt x="259" y="738"/>
                </a:lnTo>
                <a:lnTo>
                  <a:pt x="261" y="739"/>
                </a:lnTo>
                <a:lnTo>
                  <a:pt x="271" y="743"/>
                </a:lnTo>
                <a:lnTo>
                  <a:pt x="274" y="744"/>
                </a:lnTo>
                <a:lnTo>
                  <a:pt x="276" y="743"/>
                </a:lnTo>
                <a:lnTo>
                  <a:pt x="277" y="740"/>
                </a:lnTo>
                <a:lnTo>
                  <a:pt x="277" y="739"/>
                </a:lnTo>
                <a:lnTo>
                  <a:pt x="276" y="737"/>
                </a:lnTo>
                <a:lnTo>
                  <a:pt x="275" y="736"/>
                </a:lnTo>
                <a:lnTo>
                  <a:pt x="274" y="733"/>
                </a:lnTo>
                <a:lnTo>
                  <a:pt x="274" y="732"/>
                </a:lnTo>
                <a:lnTo>
                  <a:pt x="273" y="730"/>
                </a:lnTo>
                <a:lnTo>
                  <a:pt x="274" y="727"/>
                </a:lnTo>
                <a:lnTo>
                  <a:pt x="274" y="726"/>
                </a:lnTo>
                <a:lnTo>
                  <a:pt x="277" y="720"/>
                </a:lnTo>
                <a:lnTo>
                  <a:pt x="281" y="717"/>
                </a:lnTo>
                <a:lnTo>
                  <a:pt x="283" y="716"/>
                </a:lnTo>
                <a:lnTo>
                  <a:pt x="285" y="715"/>
                </a:lnTo>
                <a:lnTo>
                  <a:pt x="291" y="715"/>
                </a:lnTo>
                <a:lnTo>
                  <a:pt x="296" y="715"/>
                </a:lnTo>
                <a:lnTo>
                  <a:pt x="298" y="716"/>
                </a:lnTo>
                <a:lnTo>
                  <a:pt x="316" y="723"/>
                </a:lnTo>
                <a:lnTo>
                  <a:pt x="319" y="723"/>
                </a:lnTo>
                <a:lnTo>
                  <a:pt x="323" y="722"/>
                </a:lnTo>
                <a:lnTo>
                  <a:pt x="332" y="715"/>
                </a:lnTo>
                <a:lnTo>
                  <a:pt x="334" y="712"/>
                </a:lnTo>
                <a:lnTo>
                  <a:pt x="335" y="711"/>
                </a:lnTo>
                <a:lnTo>
                  <a:pt x="340" y="704"/>
                </a:lnTo>
                <a:lnTo>
                  <a:pt x="347" y="690"/>
                </a:lnTo>
                <a:lnTo>
                  <a:pt x="349" y="687"/>
                </a:lnTo>
                <a:lnTo>
                  <a:pt x="353" y="682"/>
                </a:lnTo>
                <a:lnTo>
                  <a:pt x="359" y="678"/>
                </a:lnTo>
                <a:lnTo>
                  <a:pt x="362" y="677"/>
                </a:lnTo>
                <a:lnTo>
                  <a:pt x="392" y="667"/>
                </a:lnTo>
                <a:lnTo>
                  <a:pt x="398" y="663"/>
                </a:lnTo>
                <a:lnTo>
                  <a:pt x="402" y="661"/>
                </a:lnTo>
                <a:lnTo>
                  <a:pt x="404" y="659"/>
                </a:lnTo>
                <a:lnTo>
                  <a:pt x="416" y="642"/>
                </a:lnTo>
                <a:lnTo>
                  <a:pt x="425" y="632"/>
                </a:lnTo>
                <a:lnTo>
                  <a:pt x="427" y="631"/>
                </a:lnTo>
                <a:lnTo>
                  <a:pt x="473" y="611"/>
                </a:lnTo>
                <a:lnTo>
                  <a:pt x="491" y="602"/>
                </a:lnTo>
                <a:lnTo>
                  <a:pt x="493" y="600"/>
                </a:lnTo>
                <a:lnTo>
                  <a:pt x="495" y="599"/>
                </a:lnTo>
                <a:lnTo>
                  <a:pt x="498" y="593"/>
                </a:lnTo>
                <a:lnTo>
                  <a:pt x="502" y="586"/>
                </a:lnTo>
                <a:lnTo>
                  <a:pt x="503" y="584"/>
                </a:lnTo>
                <a:lnTo>
                  <a:pt x="509" y="578"/>
                </a:lnTo>
                <a:lnTo>
                  <a:pt x="514" y="574"/>
                </a:lnTo>
                <a:lnTo>
                  <a:pt x="517" y="570"/>
                </a:lnTo>
                <a:lnTo>
                  <a:pt x="518" y="568"/>
                </a:lnTo>
                <a:lnTo>
                  <a:pt x="518" y="560"/>
                </a:lnTo>
                <a:lnTo>
                  <a:pt x="519" y="557"/>
                </a:lnTo>
                <a:lnTo>
                  <a:pt x="521" y="556"/>
                </a:lnTo>
                <a:lnTo>
                  <a:pt x="523" y="554"/>
                </a:lnTo>
                <a:lnTo>
                  <a:pt x="539" y="547"/>
                </a:lnTo>
                <a:lnTo>
                  <a:pt x="542" y="547"/>
                </a:lnTo>
                <a:lnTo>
                  <a:pt x="543" y="547"/>
                </a:lnTo>
                <a:lnTo>
                  <a:pt x="544" y="550"/>
                </a:lnTo>
                <a:lnTo>
                  <a:pt x="544" y="553"/>
                </a:lnTo>
                <a:lnTo>
                  <a:pt x="546" y="554"/>
                </a:lnTo>
                <a:lnTo>
                  <a:pt x="549" y="554"/>
                </a:lnTo>
                <a:lnTo>
                  <a:pt x="554" y="553"/>
                </a:lnTo>
                <a:lnTo>
                  <a:pt x="557" y="551"/>
                </a:lnTo>
                <a:lnTo>
                  <a:pt x="559" y="550"/>
                </a:lnTo>
                <a:lnTo>
                  <a:pt x="561" y="549"/>
                </a:lnTo>
                <a:lnTo>
                  <a:pt x="564" y="547"/>
                </a:lnTo>
                <a:lnTo>
                  <a:pt x="566" y="543"/>
                </a:lnTo>
                <a:lnTo>
                  <a:pt x="568" y="537"/>
                </a:lnTo>
                <a:lnTo>
                  <a:pt x="570" y="535"/>
                </a:lnTo>
                <a:lnTo>
                  <a:pt x="571" y="530"/>
                </a:lnTo>
                <a:lnTo>
                  <a:pt x="572" y="529"/>
                </a:lnTo>
                <a:lnTo>
                  <a:pt x="574" y="528"/>
                </a:lnTo>
                <a:lnTo>
                  <a:pt x="575" y="527"/>
                </a:lnTo>
                <a:lnTo>
                  <a:pt x="604" y="519"/>
                </a:lnTo>
                <a:lnTo>
                  <a:pt x="610" y="516"/>
                </a:lnTo>
                <a:lnTo>
                  <a:pt x="613" y="515"/>
                </a:lnTo>
                <a:lnTo>
                  <a:pt x="614" y="515"/>
                </a:lnTo>
                <a:lnTo>
                  <a:pt x="620" y="518"/>
                </a:lnTo>
                <a:lnTo>
                  <a:pt x="627" y="522"/>
                </a:lnTo>
                <a:lnTo>
                  <a:pt x="658" y="547"/>
                </a:lnTo>
                <a:lnTo>
                  <a:pt x="675" y="554"/>
                </a:lnTo>
                <a:lnTo>
                  <a:pt x="688" y="563"/>
                </a:lnTo>
                <a:lnTo>
                  <a:pt x="691" y="564"/>
                </a:lnTo>
                <a:lnTo>
                  <a:pt x="692" y="565"/>
                </a:lnTo>
                <a:lnTo>
                  <a:pt x="695" y="565"/>
                </a:lnTo>
                <a:lnTo>
                  <a:pt x="701" y="564"/>
                </a:lnTo>
                <a:lnTo>
                  <a:pt x="705" y="564"/>
                </a:lnTo>
                <a:lnTo>
                  <a:pt x="706" y="564"/>
                </a:lnTo>
                <a:lnTo>
                  <a:pt x="708" y="565"/>
                </a:lnTo>
                <a:lnTo>
                  <a:pt x="709" y="567"/>
                </a:lnTo>
                <a:lnTo>
                  <a:pt x="712" y="568"/>
                </a:lnTo>
                <a:lnTo>
                  <a:pt x="712" y="570"/>
                </a:lnTo>
                <a:lnTo>
                  <a:pt x="713" y="572"/>
                </a:lnTo>
                <a:lnTo>
                  <a:pt x="712" y="581"/>
                </a:lnTo>
                <a:lnTo>
                  <a:pt x="712" y="583"/>
                </a:lnTo>
                <a:lnTo>
                  <a:pt x="712" y="585"/>
                </a:lnTo>
                <a:lnTo>
                  <a:pt x="713" y="588"/>
                </a:lnTo>
                <a:lnTo>
                  <a:pt x="714" y="589"/>
                </a:lnTo>
                <a:lnTo>
                  <a:pt x="721" y="599"/>
                </a:lnTo>
                <a:lnTo>
                  <a:pt x="722" y="602"/>
                </a:lnTo>
                <a:lnTo>
                  <a:pt x="722" y="604"/>
                </a:lnTo>
                <a:lnTo>
                  <a:pt x="721" y="606"/>
                </a:lnTo>
                <a:lnTo>
                  <a:pt x="720" y="609"/>
                </a:lnTo>
                <a:lnTo>
                  <a:pt x="716" y="612"/>
                </a:lnTo>
                <a:lnTo>
                  <a:pt x="713" y="613"/>
                </a:lnTo>
                <a:lnTo>
                  <a:pt x="689" y="621"/>
                </a:lnTo>
                <a:lnTo>
                  <a:pt x="680" y="626"/>
                </a:lnTo>
                <a:lnTo>
                  <a:pt x="672" y="629"/>
                </a:lnTo>
                <a:lnTo>
                  <a:pt x="670" y="629"/>
                </a:lnTo>
                <a:lnTo>
                  <a:pt x="657" y="631"/>
                </a:lnTo>
                <a:lnTo>
                  <a:pt x="655" y="632"/>
                </a:lnTo>
                <a:lnTo>
                  <a:pt x="648" y="635"/>
                </a:lnTo>
                <a:lnTo>
                  <a:pt x="645" y="636"/>
                </a:lnTo>
                <a:lnTo>
                  <a:pt x="643" y="636"/>
                </a:lnTo>
                <a:lnTo>
                  <a:pt x="642" y="638"/>
                </a:lnTo>
                <a:lnTo>
                  <a:pt x="639" y="639"/>
                </a:lnTo>
                <a:lnTo>
                  <a:pt x="638" y="640"/>
                </a:lnTo>
                <a:lnTo>
                  <a:pt x="636" y="643"/>
                </a:lnTo>
                <a:lnTo>
                  <a:pt x="634" y="649"/>
                </a:lnTo>
                <a:lnTo>
                  <a:pt x="631" y="661"/>
                </a:lnTo>
                <a:lnTo>
                  <a:pt x="631" y="667"/>
                </a:lnTo>
                <a:lnTo>
                  <a:pt x="631" y="671"/>
                </a:lnTo>
                <a:lnTo>
                  <a:pt x="631" y="673"/>
                </a:lnTo>
                <a:lnTo>
                  <a:pt x="632" y="675"/>
                </a:lnTo>
                <a:lnTo>
                  <a:pt x="639" y="690"/>
                </a:lnTo>
                <a:lnTo>
                  <a:pt x="643" y="699"/>
                </a:lnTo>
                <a:lnTo>
                  <a:pt x="649" y="710"/>
                </a:lnTo>
                <a:lnTo>
                  <a:pt x="650" y="715"/>
                </a:lnTo>
                <a:lnTo>
                  <a:pt x="650" y="717"/>
                </a:lnTo>
                <a:lnTo>
                  <a:pt x="651" y="719"/>
                </a:lnTo>
                <a:lnTo>
                  <a:pt x="650" y="722"/>
                </a:lnTo>
                <a:lnTo>
                  <a:pt x="650" y="724"/>
                </a:lnTo>
                <a:lnTo>
                  <a:pt x="649" y="726"/>
                </a:lnTo>
                <a:lnTo>
                  <a:pt x="646" y="730"/>
                </a:lnTo>
                <a:lnTo>
                  <a:pt x="641" y="733"/>
                </a:lnTo>
                <a:lnTo>
                  <a:pt x="630" y="738"/>
                </a:lnTo>
                <a:lnTo>
                  <a:pt x="627" y="740"/>
                </a:lnTo>
                <a:lnTo>
                  <a:pt x="625" y="743"/>
                </a:lnTo>
                <a:lnTo>
                  <a:pt x="623" y="745"/>
                </a:lnTo>
                <a:lnTo>
                  <a:pt x="620" y="757"/>
                </a:lnTo>
                <a:lnTo>
                  <a:pt x="618" y="758"/>
                </a:lnTo>
                <a:lnTo>
                  <a:pt x="601" y="784"/>
                </a:lnTo>
                <a:lnTo>
                  <a:pt x="601" y="786"/>
                </a:lnTo>
                <a:lnTo>
                  <a:pt x="595" y="791"/>
                </a:lnTo>
                <a:lnTo>
                  <a:pt x="579" y="802"/>
                </a:lnTo>
                <a:lnTo>
                  <a:pt x="578" y="805"/>
                </a:lnTo>
                <a:lnTo>
                  <a:pt x="575" y="810"/>
                </a:lnTo>
                <a:lnTo>
                  <a:pt x="575" y="811"/>
                </a:lnTo>
                <a:lnTo>
                  <a:pt x="576" y="814"/>
                </a:lnTo>
                <a:lnTo>
                  <a:pt x="576" y="815"/>
                </a:lnTo>
                <a:lnTo>
                  <a:pt x="578" y="816"/>
                </a:lnTo>
                <a:lnTo>
                  <a:pt x="579" y="817"/>
                </a:lnTo>
                <a:lnTo>
                  <a:pt x="580" y="817"/>
                </a:lnTo>
                <a:lnTo>
                  <a:pt x="581" y="818"/>
                </a:lnTo>
                <a:lnTo>
                  <a:pt x="585" y="818"/>
                </a:lnTo>
                <a:lnTo>
                  <a:pt x="587" y="818"/>
                </a:lnTo>
                <a:lnTo>
                  <a:pt x="588" y="817"/>
                </a:lnTo>
                <a:lnTo>
                  <a:pt x="593" y="815"/>
                </a:lnTo>
                <a:lnTo>
                  <a:pt x="596" y="812"/>
                </a:lnTo>
                <a:lnTo>
                  <a:pt x="599" y="811"/>
                </a:lnTo>
                <a:lnTo>
                  <a:pt x="601" y="811"/>
                </a:lnTo>
                <a:lnTo>
                  <a:pt x="608" y="811"/>
                </a:lnTo>
                <a:lnTo>
                  <a:pt x="610" y="811"/>
                </a:lnTo>
                <a:lnTo>
                  <a:pt x="613" y="811"/>
                </a:lnTo>
                <a:lnTo>
                  <a:pt x="614" y="811"/>
                </a:lnTo>
                <a:lnTo>
                  <a:pt x="616" y="809"/>
                </a:lnTo>
                <a:lnTo>
                  <a:pt x="620" y="807"/>
                </a:lnTo>
                <a:lnTo>
                  <a:pt x="621" y="805"/>
                </a:lnTo>
                <a:lnTo>
                  <a:pt x="624" y="803"/>
                </a:lnTo>
                <a:lnTo>
                  <a:pt x="628" y="801"/>
                </a:lnTo>
                <a:lnTo>
                  <a:pt x="631" y="801"/>
                </a:lnTo>
                <a:lnTo>
                  <a:pt x="634" y="801"/>
                </a:lnTo>
                <a:lnTo>
                  <a:pt x="636" y="801"/>
                </a:lnTo>
                <a:lnTo>
                  <a:pt x="641" y="802"/>
                </a:lnTo>
                <a:lnTo>
                  <a:pt x="646" y="805"/>
                </a:lnTo>
                <a:lnTo>
                  <a:pt x="657" y="808"/>
                </a:lnTo>
                <a:lnTo>
                  <a:pt x="659" y="810"/>
                </a:lnTo>
                <a:lnTo>
                  <a:pt x="662" y="812"/>
                </a:lnTo>
                <a:lnTo>
                  <a:pt x="663" y="819"/>
                </a:lnTo>
                <a:lnTo>
                  <a:pt x="662" y="822"/>
                </a:lnTo>
                <a:lnTo>
                  <a:pt x="660" y="825"/>
                </a:lnTo>
                <a:lnTo>
                  <a:pt x="658" y="828"/>
                </a:lnTo>
                <a:lnTo>
                  <a:pt x="657" y="830"/>
                </a:lnTo>
                <a:lnTo>
                  <a:pt x="657" y="832"/>
                </a:lnTo>
                <a:lnTo>
                  <a:pt x="656" y="835"/>
                </a:lnTo>
                <a:lnTo>
                  <a:pt x="656" y="837"/>
                </a:lnTo>
                <a:lnTo>
                  <a:pt x="657" y="842"/>
                </a:lnTo>
                <a:lnTo>
                  <a:pt x="662" y="852"/>
                </a:lnTo>
                <a:lnTo>
                  <a:pt x="662" y="856"/>
                </a:lnTo>
                <a:lnTo>
                  <a:pt x="663" y="867"/>
                </a:lnTo>
                <a:lnTo>
                  <a:pt x="666" y="886"/>
                </a:lnTo>
                <a:lnTo>
                  <a:pt x="668" y="889"/>
                </a:lnTo>
                <a:lnTo>
                  <a:pt x="672" y="893"/>
                </a:lnTo>
                <a:lnTo>
                  <a:pt x="687" y="908"/>
                </a:lnTo>
                <a:lnTo>
                  <a:pt x="688" y="909"/>
                </a:lnTo>
                <a:lnTo>
                  <a:pt x="691" y="912"/>
                </a:lnTo>
                <a:lnTo>
                  <a:pt x="693" y="913"/>
                </a:lnTo>
                <a:lnTo>
                  <a:pt x="703" y="916"/>
                </a:lnTo>
                <a:lnTo>
                  <a:pt x="708" y="919"/>
                </a:lnTo>
                <a:lnTo>
                  <a:pt x="719" y="928"/>
                </a:lnTo>
                <a:lnTo>
                  <a:pt x="735" y="935"/>
                </a:lnTo>
                <a:lnTo>
                  <a:pt x="740" y="934"/>
                </a:lnTo>
                <a:lnTo>
                  <a:pt x="744" y="933"/>
                </a:lnTo>
                <a:lnTo>
                  <a:pt x="747" y="931"/>
                </a:lnTo>
                <a:lnTo>
                  <a:pt x="769" y="917"/>
                </a:lnTo>
                <a:lnTo>
                  <a:pt x="776" y="914"/>
                </a:lnTo>
                <a:lnTo>
                  <a:pt x="780" y="912"/>
                </a:lnTo>
                <a:lnTo>
                  <a:pt x="787" y="910"/>
                </a:lnTo>
                <a:lnTo>
                  <a:pt x="809" y="909"/>
                </a:lnTo>
                <a:lnTo>
                  <a:pt x="812" y="908"/>
                </a:lnTo>
                <a:lnTo>
                  <a:pt x="815" y="906"/>
                </a:lnTo>
                <a:lnTo>
                  <a:pt x="832" y="889"/>
                </a:lnTo>
                <a:lnTo>
                  <a:pt x="835" y="886"/>
                </a:lnTo>
                <a:lnTo>
                  <a:pt x="837" y="882"/>
                </a:lnTo>
                <a:lnTo>
                  <a:pt x="840" y="877"/>
                </a:lnTo>
                <a:lnTo>
                  <a:pt x="842" y="875"/>
                </a:lnTo>
                <a:lnTo>
                  <a:pt x="846" y="873"/>
                </a:lnTo>
                <a:lnTo>
                  <a:pt x="851" y="871"/>
                </a:lnTo>
                <a:lnTo>
                  <a:pt x="856" y="870"/>
                </a:lnTo>
                <a:lnTo>
                  <a:pt x="859" y="868"/>
                </a:lnTo>
                <a:lnTo>
                  <a:pt x="863" y="865"/>
                </a:lnTo>
                <a:lnTo>
                  <a:pt x="869" y="859"/>
                </a:lnTo>
                <a:lnTo>
                  <a:pt x="871" y="854"/>
                </a:lnTo>
                <a:lnTo>
                  <a:pt x="872" y="852"/>
                </a:lnTo>
                <a:lnTo>
                  <a:pt x="872" y="849"/>
                </a:lnTo>
                <a:lnTo>
                  <a:pt x="872" y="846"/>
                </a:lnTo>
                <a:lnTo>
                  <a:pt x="871" y="842"/>
                </a:lnTo>
                <a:lnTo>
                  <a:pt x="870" y="840"/>
                </a:lnTo>
                <a:lnTo>
                  <a:pt x="866" y="832"/>
                </a:lnTo>
                <a:lnTo>
                  <a:pt x="862" y="826"/>
                </a:lnTo>
                <a:lnTo>
                  <a:pt x="861" y="824"/>
                </a:lnTo>
                <a:lnTo>
                  <a:pt x="859" y="823"/>
                </a:lnTo>
                <a:lnTo>
                  <a:pt x="861" y="821"/>
                </a:lnTo>
                <a:lnTo>
                  <a:pt x="861" y="819"/>
                </a:lnTo>
                <a:lnTo>
                  <a:pt x="862" y="817"/>
                </a:lnTo>
                <a:lnTo>
                  <a:pt x="873" y="803"/>
                </a:lnTo>
                <a:lnTo>
                  <a:pt x="876" y="801"/>
                </a:lnTo>
                <a:lnTo>
                  <a:pt x="879" y="800"/>
                </a:lnTo>
                <a:lnTo>
                  <a:pt x="884" y="798"/>
                </a:lnTo>
                <a:lnTo>
                  <a:pt x="887" y="798"/>
                </a:lnTo>
                <a:lnTo>
                  <a:pt x="890" y="798"/>
                </a:lnTo>
                <a:lnTo>
                  <a:pt x="892" y="798"/>
                </a:lnTo>
                <a:lnTo>
                  <a:pt x="894" y="798"/>
                </a:lnTo>
                <a:lnTo>
                  <a:pt x="894" y="796"/>
                </a:lnTo>
                <a:lnTo>
                  <a:pt x="893" y="794"/>
                </a:lnTo>
                <a:lnTo>
                  <a:pt x="892" y="790"/>
                </a:lnTo>
                <a:lnTo>
                  <a:pt x="893" y="788"/>
                </a:lnTo>
                <a:lnTo>
                  <a:pt x="897" y="786"/>
                </a:lnTo>
                <a:lnTo>
                  <a:pt x="907" y="783"/>
                </a:lnTo>
                <a:lnTo>
                  <a:pt x="926" y="782"/>
                </a:lnTo>
                <a:lnTo>
                  <a:pt x="936" y="783"/>
                </a:lnTo>
                <a:lnTo>
                  <a:pt x="939" y="783"/>
                </a:lnTo>
                <a:lnTo>
                  <a:pt x="942" y="782"/>
                </a:lnTo>
                <a:lnTo>
                  <a:pt x="947" y="780"/>
                </a:lnTo>
                <a:lnTo>
                  <a:pt x="956" y="773"/>
                </a:lnTo>
                <a:lnTo>
                  <a:pt x="958" y="771"/>
                </a:lnTo>
                <a:lnTo>
                  <a:pt x="960" y="769"/>
                </a:lnTo>
                <a:lnTo>
                  <a:pt x="961" y="767"/>
                </a:lnTo>
                <a:lnTo>
                  <a:pt x="961" y="766"/>
                </a:lnTo>
                <a:lnTo>
                  <a:pt x="962" y="764"/>
                </a:lnTo>
                <a:lnTo>
                  <a:pt x="962" y="761"/>
                </a:lnTo>
                <a:lnTo>
                  <a:pt x="961" y="759"/>
                </a:lnTo>
                <a:lnTo>
                  <a:pt x="961" y="757"/>
                </a:lnTo>
                <a:lnTo>
                  <a:pt x="957" y="751"/>
                </a:lnTo>
                <a:lnTo>
                  <a:pt x="956" y="750"/>
                </a:lnTo>
                <a:lnTo>
                  <a:pt x="956" y="747"/>
                </a:lnTo>
                <a:lnTo>
                  <a:pt x="956" y="745"/>
                </a:lnTo>
                <a:lnTo>
                  <a:pt x="960" y="744"/>
                </a:lnTo>
                <a:lnTo>
                  <a:pt x="967" y="741"/>
                </a:lnTo>
                <a:lnTo>
                  <a:pt x="993" y="739"/>
                </a:lnTo>
                <a:lnTo>
                  <a:pt x="1003" y="740"/>
                </a:lnTo>
                <a:lnTo>
                  <a:pt x="1012" y="744"/>
                </a:lnTo>
                <a:lnTo>
                  <a:pt x="1014" y="745"/>
                </a:lnTo>
                <a:lnTo>
                  <a:pt x="1019" y="745"/>
                </a:lnTo>
                <a:lnTo>
                  <a:pt x="1021" y="745"/>
                </a:lnTo>
                <a:lnTo>
                  <a:pt x="1026" y="743"/>
                </a:lnTo>
                <a:lnTo>
                  <a:pt x="1031" y="739"/>
                </a:lnTo>
                <a:lnTo>
                  <a:pt x="1042" y="726"/>
                </a:lnTo>
                <a:lnTo>
                  <a:pt x="1046" y="730"/>
                </a:lnTo>
                <a:lnTo>
                  <a:pt x="1047" y="736"/>
                </a:lnTo>
                <a:lnTo>
                  <a:pt x="1047" y="738"/>
                </a:lnTo>
                <a:lnTo>
                  <a:pt x="1047" y="740"/>
                </a:lnTo>
                <a:lnTo>
                  <a:pt x="1048" y="743"/>
                </a:lnTo>
                <a:lnTo>
                  <a:pt x="1049" y="744"/>
                </a:lnTo>
                <a:lnTo>
                  <a:pt x="1052" y="744"/>
                </a:lnTo>
                <a:lnTo>
                  <a:pt x="1054" y="744"/>
                </a:lnTo>
                <a:lnTo>
                  <a:pt x="1062" y="744"/>
                </a:lnTo>
                <a:lnTo>
                  <a:pt x="1066" y="744"/>
                </a:lnTo>
                <a:lnTo>
                  <a:pt x="1069" y="741"/>
                </a:lnTo>
                <a:lnTo>
                  <a:pt x="1073" y="738"/>
                </a:lnTo>
                <a:lnTo>
                  <a:pt x="1081" y="727"/>
                </a:lnTo>
                <a:lnTo>
                  <a:pt x="1083" y="726"/>
                </a:lnTo>
                <a:lnTo>
                  <a:pt x="1085" y="725"/>
                </a:lnTo>
                <a:lnTo>
                  <a:pt x="1088" y="724"/>
                </a:lnTo>
                <a:lnTo>
                  <a:pt x="1092" y="724"/>
                </a:lnTo>
                <a:lnTo>
                  <a:pt x="1096" y="725"/>
                </a:lnTo>
                <a:lnTo>
                  <a:pt x="1097" y="726"/>
                </a:lnTo>
                <a:lnTo>
                  <a:pt x="1098" y="727"/>
                </a:lnTo>
                <a:lnTo>
                  <a:pt x="1099" y="729"/>
                </a:lnTo>
                <a:lnTo>
                  <a:pt x="1099" y="731"/>
                </a:lnTo>
                <a:lnTo>
                  <a:pt x="1099" y="733"/>
                </a:lnTo>
                <a:lnTo>
                  <a:pt x="1099" y="740"/>
                </a:lnTo>
                <a:lnTo>
                  <a:pt x="1099" y="743"/>
                </a:lnTo>
                <a:lnTo>
                  <a:pt x="1101" y="745"/>
                </a:lnTo>
                <a:lnTo>
                  <a:pt x="1102" y="746"/>
                </a:lnTo>
                <a:lnTo>
                  <a:pt x="1104" y="747"/>
                </a:lnTo>
                <a:lnTo>
                  <a:pt x="1106" y="747"/>
                </a:lnTo>
                <a:lnTo>
                  <a:pt x="1109" y="747"/>
                </a:lnTo>
                <a:lnTo>
                  <a:pt x="1132" y="741"/>
                </a:lnTo>
                <a:lnTo>
                  <a:pt x="1140" y="740"/>
                </a:lnTo>
                <a:lnTo>
                  <a:pt x="1146" y="741"/>
                </a:lnTo>
                <a:lnTo>
                  <a:pt x="1148" y="741"/>
                </a:lnTo>
                <a:lnTo>
                  <a:pt x="1152" y="744"/>
                </a:lnTo>
                <a:lnTo>
                  <a:pt x="1153" y="745"/>
                </a:lnTo>
                <a:lnTo>
                  <a:pt x="1158" y="750"/>
                </a:lnTo>
                <a:lnTo>
                  <a:pt x="1159" y="751"/>
                </a:lnTo>
                <a:lnTo>
                  <a:pt x="1161" y="751"/>
                </a:lnTo>
                <a:lnTo>
                  <a:pt x="1162" y="751"/>
                </a:lnTo>
                <a:lnTo>
                  <a:pt x="1163" y="747"/>
                </a:lnTo>
                <a:lnTo>
                  <a:pt x="1163" y="745"/>
                </a:lnTo>
                <a:lnTo>
                  <a:pt x="1163" y="741"/>
                </a:lnTo>
                <a:lnTo>
                  <a:pt x="1163" y="739"/>
                </a:lnTo>
                <a:lnTo>
                  <a:pt x="1165" y="738"/>
                </a:lnTo>
                <a:lnTo>
                  <a:pt x="1167" y="736"/>
                </a:lnTo>
                <a:lnTo>
                  <a:pt x="1170" y="736"/>
                </a:lnTo>
                <a:lnTo>
                  <a:pt x="1174" y="737"/>
                </a:lnTo>
                <a:lnTo>
                  <a:pt x="1181" y="738"/>
                </a:lnTo>
                <a:lnTo>
                  <a:pt x="1183" y="738"/>
                </a:lnTo>
                <a:lnTo>
                  <a:pt x="1186" y="738"/>
                </a:lnTo>
                <a:lnTo>
                  <a:pt x="1188" y="736"/>
                </a:lnTo>
                <a:lnTo>
                  <a:pt x="1189" y="732"/>
                </a:lnTo>
                <a:lnTo>
                  <a:pt x="1189" y="730"/>
                </a:lnTo>
                <a:lnTo>
                  <a:pt x="1188" y="729"/>
                </a:lnTo>
                <a:lnTo>
                  <a:pt x="1187" y="727"/>
                </a:lnTo>
                <a:lnTo>
                  <a:pt x="1184" y="726"/>
                </a:lnTo>
                <a:lnTo>
                  <a:pt x="1179" y="723"/>
                </a:lnTo>
                <a:lnTo>
                  <a:pt x="1176" y="720"/>
                </a:lnTo>
                <a:lnTo>
                  <a:pt x="1174" y="719"/>
                </a:lnTo>
                <a:lnTo>
                  <a:pt x="1173" y="717"/>
                </a:lnTo>
                <a:lnTo>
                  <a:pt x="1173" y="716"/>
                </a:lnTo>
                <a:lnTo>
                  <a:pt x="1173" y="713"/>
                </a:lnTo>
                <a:lnTo>
                  <a:pt x="1173" y="711"/>
                </a:lnTo>
                <a:lnTo>
                  <a:pt x="1174" y="709"/>
                </a:lnTo>
                <a:lnTo>
                  <a:pt x="1174" y="706"/>
                </a:lnTo>
                <a:lnTo>
                  <a:pt x="1176" y="705"/>
                </a:lnTo>
                <a:lnTo>
                  <a:pt x="1179" y="704"/>
                </a:lnTo>
                <a:lnTo>
                  <a:pt x="1182" y="704"/>
                </a:lnTo>
                <a:lnTo>
                  <a:pt x="1184" y="705"/>
                </a:lnTo>
                <a:lnTo>
                  <a:pt x="1184" y="708"/>
                </a:lnTo>
                <a:lnTo>
                  <a:pt x="1184" y="710"/>
                </a:lnTo>
                <a:lnTo>
                  <a:pt x="1184" y="711"/>
                </a:lnTo>
                <a:lnTo>
                  <a:pt x="1184" y="713"/>
                </a:lnTo>
                <a:lnTo>
                  <a:pt x="1186" y="716"/>
                </a:lnTo>
                <a:lnTo>
                  <a:pt x="1187" y="717"/>
                </a:lnTo>
                <a:lnTo>
                  <a:pt x="1189" y="717"/>
                </a:lnTo>
                <a:lnTo>
                  <a:pt x="1191" y="717"/>
                </a:lnTo>
                <a:lnTo>
                  <a:pt x="1201" y="713"/>
                </a:lnTo>
                <a:lnTo>
                  <a:pt x="1205" y="712"/>
                </a:lnTo>
                <a:lnTo>
                  <a:pt x="1210" y="711"/>
                </a:lnTo>
                <a:lnTo>
                  <a:pt x="1215" y="710"/>
                </a:lnTo>
                <a:lnTo>
                  <a:pt x="1251" y="696"/>
                </a:lnTo>
                <a:lnTo>
                  <a:pt x="1253" y="696"/>
                </a:lnTo>
                <a:lnTo>
                  <a:pt x="1255" y="696"/>
                </a:lnTo>
                <a:lnTo>
                  <a:pt x="1258" y="696"/>
                </a:lnTo>
                <a:lnTo>
                  <a:pt x="1261" y="698"/>
                </a:lnTo>
                <a:lnTo>
                  <a:pt x="1264" y="698"/>
                </a:lnTo>
                <a:lnTo>
                  <a:pt x="1266" y="698"/>
                </a:lnTo>
                <a:lnTo>
                  <a:pt x="1268" y="698"/>
                </a:lnTo>
                <a:lnTo>
                  <a:pt x="1271" y="697"/>
                </a:lnTo>
                <a:lnTo>
                  <a:pt x="1274" y="695"/>
                </a:lnTo>
                <a:lnTo>
                  <a:pt x="1285" y="687"/>
                </a:lnTo>
                <a:lnTo>
                  <a:pt x="1292" y="682"/>
                </a:lnTo>
                <a:lnTo>
                  <a:pt x="1315" y="674"/>
                </a:lnTo>
                <a:lnTo>
                  <a:pt x="1319" y="664"/>
                </a:lnTo>
                <a:lnTo>
                  <a:pt x="1329" y="627"/>
                </a:lnTo>
                <a:lnTo>
                  <a:pt x="1333" y="604"/>
                </a:lnTo>
                <a:lnTo>
                  <a:pt x="1336" y="597"/>
                </a:lnTo>
                <a:lnTo>
                  <a:pt x="1337" y="593"/>
                </a:lnTo>
                <a:lnTo>
                  <a:pt x="1338" y="592"/>
                </a:lnTo>
                <a:lnTo>
                  <a:pt x="1342" y="591"/>
                </a:lnTo>
                <a:lnTo>
                  <a:pt x="1345" y="590"/>
                </a:lnTo>
                <a:lnTo>
                  <a:pt x="1368" y="591"/>
                </a:lnTo>
                <a:lnTo>
                  <a:pt x="1372" y="592"/>
                </a:lnTo>
                <a:lnTo>
                  <a:pt x="1374" y="593"/>
                </a:lnTo>
                <a:lnTo>
                  <a:pt x="1375" y="595"/>
                </a:lnTo>
                <a:lnTo>
                  <a:pt x="1378" y="596"/>
                </a:lnTo>
                <a:lnTo>
                  <a:pt x="1379" y="597"/>
                </a:lnTo>
                <a:lnTo>
                  <a:pt x="1382" y="597"/>
                </a:lnTo>
                <a:lnTo>
                  <a:pt x="1386" y="596"/>
                </a:lnTo>
                <a:lnTo>
                  <a:pt x="1389" y="593"/>
                </a:lnTo>
                <a:lnTo>
                  <a:pt x="1394" y="590"/>
                </a:lnTo>
                <a:lnTo>
                  <a:pt x="1402" y="579"/>
                </a:lnTo>
                <a:lnTo>
                  <a:pt x="1414" y="569"/>
                </a:lnTo>
                <a:lnTo>
                  <a:pt x="1417" y="567"/>
                </a:lnTo>
                <a:lnTo>
                  <a:pt x="1425" y="563"/>
                </a:lnTo>
                <a:lnTo>
                  <a:pt x="1428" y="562"/>
                </a:lnTo>
                <a:lnTo>
                  <a:pt x="1432" y="561"/>
                </a:lnTo>
                <a:lnTo>
                  <a:pt x="1439" y="561"/>
                </a:lnTo>
                <a:lnTo>
                  <a:pt x="1448" y="562"/>
                </a:lnTo>
                <a:lnTo>
                  <a:pt x="1480" y="570"/>
                </a:lnTo>
                <a:lnTo>
                  <a:pt x="1486" y="570"/>
                </a:lnTo>
                <a:lnTo>
                  <a:pt x="1495" y="568"/>
                </a:lnTo>
                <a:lnTo>
                  <a:pt x="1498" y="567"/>
                </a:lnTo>
                <a:lnTo>
                  <a:pt x="1500" y="568"/>
                </a:lnTo>
                <a:lnTo>
                  <a:pt x="1509" y="569"/>
                </a:lnTo>
                <a:lnTo>
                  <a:pt x="1517" y="572"/>
                </a:lnTo>
                <a:lnTo>
                  <a:pt x="1527" y="579"/>
                </a:lnTo>
                <a:lnTo>
                  <a:pt x="1544" y="596"/>
                </a:lnTo>
                <a:lnTo>
                  <a:pt x="1549" y="605"/>
                </a:lnTo>
                <a:lnTo>
                  <a:pt x="1549" y="606"/>
                </a:lnTo>
                <a:lnTo>
                  <a:pt x="1549" y="610"/>
                </a:lnTo>
                <a:lnTo>
                  <a:pt x="1550" y="612"/>
                </a:lnTo>
                <a:lnTo>
                  <a:pt x="1550" y="613"/>
                </a:lnTo>
                <a:lnTo>
                  <a:pt x="1554" y="614"/>
                </a:lnTo>
                <a:lnTo>
                  <a:pt x="1576" y="621"/>
                </a:lnTo>
                <a:lnTo>
                  <a:pt x="1588" y="628"/>
                </a:lnTo>
                <a:lnTo>
                  <a:pt x="1593" y="627"/>
                </a:lnTo>
                <a:lnTo>
                  <a:pt x="1609" y="627"/>
                </a:lnTo>
                <a:lnTo>
                  <a:pt x="1613" y="628"/>
                </a:lnTo>
                <a:lnTo>
                  <a:pt x="1616" y="631"/>
                </a:lnTo>
                <a:lnTo>
                  <a:pt x="1619" y="631"/>
                </a:lnTo>
                <a:lnTo>
                  <a:pt x="1620" y="628"/>
                </a:lnTo>
                <a:lnTo>
                  <a:pt x="1625" y="617"/>
                </a:lnTo>
                <a:lnTo>
                  <a:pt x="1621" y="604"/>
                </a:lnTo>
                <a:lnTo>
                  <a:pt x="1621" y="588"/>
                </a:lnTo>
                <a:lnTo>
                  <a:pt x="1625" y="557"/>
                </a:lnTo>
                <a:lnTo>
                  <a:pt x="1625" y="495"/>
                </a:lnTo>
                <a:lnTo>
                  <a:pt x="1626" y="490"/>
                </a:lnTo>
                <a:lnTo>
                  <a:pt x="1628" y="484"/>
                </a:lnTo>
                <a:lnTo>
                  <a:pt x="1629" y="477"/>
                </a:lnTo>
                <a:lnTo>
                  <a:pt x="1628" y="46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41"/>
          <p:cNvSpPr>
            <a:spLocks noEditPoints="1"/>
          </p:cNvSpPr>
          <p:nvPr/>
        </p:nvSpPr>
        <p:spPr bwMode="auto">
          <a:xfrm>
            <a:off x="11508729" y="1401851"/>
            <a:ext cx="2817813" cy="2713037"/>
          </a:xfrm>
          <a:custGeom>
            <a:avLst/>
            <a:gdLst>
              <a:gd name="T0" fmla="*/ 3645 w 5324"/>
              <a:gd name="T1" fmla="*/ 819 h 5127"/>
              <a:gd name="T2" fmla="*/ 3531 w 5324"/>
              <a:gd name="T3" fmla="*/ 897 h 5127"/>
              <a:gd name="T4" fmla="*/ 3272 w 5324"/>
              <a:gd name="T5" fmla="*/ 1153 h 5127"/>
              <a:gd name="T6" fmla="*/ 5275 w 5324"/>
              <a:gd name="T7" fmla="*/ 1543 h 5127"/>
              <a:gd name="T8" fmla="*/ 5200 w 5324"/>
              <a:gd name="T9" fmla="*/ 1499 h 5127"/>
              <a:gd name="T10" fmla="*/ 5100 w 5324"/>
              <a:gd name="T11" fmla="*/ 1444 h 5127"/>
              <a:gd name="T12" fmla="*/ 5022 w 5324"/>
              <a:gd name="T13" fmla="*/ 1383 h 5127"/>
              <a:gd name="T14" fmla="*/ 4950 w 5324"/>
              <a:gd name="T15" fmla="*/ 1355 h 5127"/>
              <a:gd name="T16" fmla="*/ 4867 w 5324"/>
              <a:gd name="T17" fmla="*/ 1383 h 5127"/>
              <a:gd name="T18" fmla="*/ 4787 w 5324"/>
              <a:gd name="T19" fmla="*/ 1350 h 5127"/>
              <a:gd name="T20" fmla="*/ 4686 w 5324"/>
              <a:gd name="T21" fmla="*/ 1354 h 5127"/>
              <a:gd name="T22" fmla="*/ 4458 w 5324"/>
              <a:gd name="T23" fmla="*/ 1465 h 5127"/>
              <a:gd name="T24" fmla="*/ 4379 w 5324"/>
              <a:gd name="T25" fmla="*/ 1685 h 5127"/>
              <a:gd name="T26" fmla="*/ 4161 w 5324"/>
              <a:gd name="T27" fmla="*/ 1774 h 5127"/>
              <a:gd name="T28" fmla="*/ 3927 w 5324"/>
              <a:gd name="T29" fmla="*/ 2099 h 5127"/>
              <a:gd name="T30" fmla="*/ 3926 w 5324"/>
              <a:gd name="T31" fmla="*/ 1831 h 5127"/>
              <a:gd name="T32" fmla="*/ 3761 w 5324"/>
              <a:gd name="T33" fmla="*/ 1893 h 5127"/>
              <a:gd name="T34" fmla="*/ 3456 w 5324"/>
              <a:gd name="T35" fmla="*/ 1826 h 5127"/>
              <a:gd name="T36" fmla="*/ 3363 w 5324"/>
              <a:gd name="T37" fmla="*/ 1584 h 5127"/>
              <a:gd name="T38" fmla="*/ 3058 w 5324"/>
              <a:gd name="T39" fmla="*/ 1630 h 5127"/>
              <a:gd name="T40" fmla="*/ 2710 w 5324"/>
              <a:gd name="T41" fmla="*/ 1654 h 5127"/>
              <a:gd name="T42" fmla="*/ 2834 w 5324"/>
              <a:gd name="T43" fmla="*/ 1550 h 5127"/>
              <a:gd name="T44" fmla="*/ 2667 w 5324"/>
              <a:gd name="T45" fmla="*/ 1380 h 5127"/>
              <a:gd name="T46" fmla="*/ 2450 w 5324"/>
              <a:gd name="T47" fmla="*/ 989 h 5127"/>
              <a:gd name="T48" fmla="*/ 2273 w 5324"/>
              <a:gd name="T49" fmla="*/ 591 h 5127"/>
              <a:gd name="T50" fmla="*/ 2189 w 5324"/>
              <a:gd name="T51" fmla="*/ 501 h 5127"/>
              <a:gd name="T52" fmla="*/ 2096 w 5324"/>
              <a:gd name="T53" fmla="*/ 486 h 5127"/>
              <a:gd name="T54" fmla="*/ 1968 w 5324"/>
              <a:gd name="T55" fmla="*/ 392 h 5127"/>
              <a:gd name="T56" fmla="*/ 1760 w 5324"/>
              <a:gd name="T57" fmla="*/ 344 h 5127"/>
              <a:gd name="T58" fmla="*/ 1687 w 5324"/>
              <a:gd name="T59" fmla="*/ 66 h 5127"/>
              <a:gd name="T60" fmla="*/ 1177 w 5324"/>
              <a:gd name="T61" fmla="*/ 113 h 5127"/>
              <a:gd name="T62" fmla="*/ 816 w 5324"/>
              <a:gd name="T63" fmla="*/ 284 h 5127"/>
              <a:gd name="T64" fmla="*/ 258 w 5324"/>
              <a:gd name="T65" fmla="*/ 428 h 5127"/>
              <a:gd name="T66" fmla="*/ 86 w 5324"/>
              <a:gd name="T67" fmla="*/ 1240 h 5127"/>
              <a:gd name="T68" fmla="*/ 430 w 5324"/>
              <a:gd name="T69" fmla="*/ 1644 h 5127"/>
              <a:gd name="T70" fmla="*/ 905 w 5324"/>
              <a:gd name="T71" fmla="*/ 1903 h 5127"/>
              <a:gd name="T72" fmla="*/ 1062 w 5324"/>
              <a:gd name="T73" fmla="*/ 2013 h 5127"/>
              <a:gd name="T74" fmla="*/ 491 w 5324"/>
              <a:gd name="T75" fmla="*/ 4381 h 5127"/>
              <a:gd name="T76" fmla="*/ 771 w 5324"/>
              <a:gd name="T77" fmla="*/ 4797 h 5127"/>
              <a:gd name="T78" fmla="*/ 3654 w 5324"/>
              <a:gd name="T79" fmla="*/ 5020 h 5127"/>
              <a:gd name="T80" fmla="*/ 4043 w 5324"/>
              <a:gd name="T81" fmla="*/ 4309 h 5127"/>
              <a:gd name="T82" fmla="*/ 4409 w 5324"/>
              <a:gd name="T83" fmla="*/ 3557 h 5127"/>
              <a:gd name="T84" fmla="*/ 4641 w 5324"/>
              <a:gd name="T85" fmla="*/ 2960 h 5127"/>
              <a:gd name="T86" fmla="*/ 4920 w 5324"/>
              <a:gd name="T87" fmla="*/ 2590 h 5127"/>
              <a:gd name="T88" fmla="*/ 5036 w 5324"/>
              <a:gd name="T89" fmla="*/ 2399 h 5127"/>
              <a:gd name="T90" fmla="*/ 5147 w 5324"/>
              <a:gd name="T91" fmla="*/ 2128 h 5127"/>
              <a:gd name="T92" fmla="*/ 5223 w 5324"/>
              <a:gd name="T93" fmla="*/ 1801 h 5127"/>
              <a:gd name="T94" fmla="*/ 3355 w 5324"/>
              <a:gd name="T95" fmla="*/ 1301 h 5127"/>
              <a:gd name="T96" fmla="*/ 3161 w 5324"/>
              <a:gd name="T97" fmla="*/ 1481 h 5127"/>
              <a:gd name="T98" fmla="*/ 3009 w 5324"/>
              <a:gd name="T99" fmla="*/ 1417 h 5127"/>
              <a:gd name="T100" fmla="*/ 4536 w 5324"/>
              <a:gd name="T101" fmla="*/ 1334 h 5127"/>
              <a:gd name="T102" fmla="*/ 4392 w 5324"/>
              <a:gd name="T103" fmla="*/ 1512 h 5127"/>
              <a:gd name="T104" fmla="*/ 3460 w 5324"/>
              <a:gd name="T105" fmla="*/ 1149 h 5127"/>
              <a:gd name="T106" fmla="*/ 3371 w 5324"/>
              <a:gd name="T107" fmla="*/ 1473 h 5127"/>
              <a:gd name="T108" fmla="*/ 3369 w 5324"/>
              <a:gd name="T109" fmla="*/ 1658 h 5127"/>
              <a:gd name="T110" fmla="*/ 3597 w 5324"/>
              <a:gd name="T111" fmla="*/ 1711 h 5127"/>
              <a:gd name="T112" fmla="*/ 3803 w 5324"/>
              <a:gd name="T113" fmla="*/ 1737 h 5127"/>
              <a:gd name="T114" fmla="*/ 3968 w 5324"/>
              <a:gd name="T115" fmla="*/ 1716 h 5127"/>
              <a:gd name="T116" fmla="*/ 4153 w 5324"/>
              <a:gd name="T117" fmla="*/ 1678 h 5127"/>
              <a:gd name="T118" fmla="*/ 4248 w 5324"/>
              <a:gd name="T119" fmla="*/ 1522 h 5127"/>
              <a:gd name="T120" fmla="*/ 4301 w 5324"/>
              <a:gd name="T121" fmla="*/ 1170 h 5127"/>
              <a:gd name="T122" fmla="*/ 3555 w 5324"/>
              <a:gd name="T123" fmla="*/ 1045 h 5127"/>
              <a:gd name="T124" fmla="*/ 3965 w 5324"/>
              <a:gd name="T125" fmla="*/ 1094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4" h="5127">
                <a:moveTo>
                  <a:pt x="3438" y="1022"/>
                </a:moveTo>
                <a:lnTo>
                  <a:pt x="3439" y="1027"/>
                </a:lnTo>
                <a:lnTo>
                  <a:pt x="3439" y="1030"/>
                </a:lnTo>
                <a:lnTo>
                  <a:pt x="3438" y="1034"/>
                </a:lnTo>
                <a:lnTo>
                  <a:pt x="3438" y="1037"/>
                </a:lnTo>
                <a:lnTo>
                  <a:pt x="3439" y="1041"/>
                </a:lnTo>
                <a:lnTo>
                  <a:pt x="3444" y="1045"/>
                </a:lnTo>
                <a:lnTo>
                  <a:pt x="3447" y="1045"/>
                </a:lnTo>
                <a:lnTo>
                  <a:pt x="3449" y="1048"/>
                </a:lnTo>
                <a:lnTo>
                  <a:pt x="3451" y="1056"/>
                </a:lnTo>
                <a:lnTo>
                  <a:pt x="3453" y="1061"/>
                </a:lnTo>
                <a:lnTo>
                  <a:pt x="3459" y="1065"/>
                </a:lnTo>
                <a:lnTo>
                  <a:pt x="3465" y="1070"/>
                </a:lnTo>
                <a:lnTo>
                  <a:pt x="3470" y="1071"/>
                </a:lnTo>
                <a:lnTo>
                  <a:pt x="3485" y="1071"/>
                </a:lnTo>
                <a:lnTo>
                  <a:pt x="3488" y="1073"/>
                </a:lnTo>
                <a:lnTo>
                  <a:pt x="3489" y="1075"/>
                </a:lnTo>
                <a:lnTo>
                  <a:pt x="3492" y="1076"/>
                </a:lnTo>
                <a:lnTo>
                  <a:pt x="3496" y="1077"/>
                </a:lnTo>
                <a:lnTo>
                  <a:pt x="3499" y="1077"/>
                </a:lnTo>
                <a:lnTo>
                  <a:pt x="3516" y="1076"/>
                </a:lnTo>
                <a:lnTo>
                  <a:pt x="3520" y="1070"/>
                </a:lnTo>
                <a:lnTo>
                  <a:pt x="3523" y="1063"/>
                </a:lnTo>
                <a:lnTo>
                  <a:pt x="3523" y="1055"/>
                </a:lnTo>
                <a:lnTo>
                  <a:pt x="3519" y="1044"/>
                </a:lnTo>
                <a:lnTo>
                  <a:pt x="3518" y="1037"/>
                </a:lnTo>
                <a:lnTo>
                  <a:pt x="3518" y="1026"/>
                </a:lnTo>
                <a:lnTo>
                  <a:pt x="3517" y="1019"/>
                </a:lnTo>
                <a:lnTo>
                  <a:pt x="3506" y="1010"/>
                </a:lnTo>
                <a:lnTo>
                  <a:pt x="3498" y="1005"/>
                </a:lnTo>
                <a:lnTo>
                  <a:pt x="3489" y="1002"/>
                </a:lnTo>
                <a:lnTo>
                  <a:pt x="3476" y="1000"/>
                </a:lnTo>
                <a:lnTo>
                  <a:pt x="3469" y="998"/>
                </a:lnTo>
                <a:lnTo>
                  <a:pt x="3460" y="994"/>
                </a:lnTo>
                <a:lnTo>
                  <a:pt x="3449" y="995"/>
                </a:lnTo>
                <a:lnTo>
                  <a:pt x="3438" y="1002"/>
                </a:lnTo>
                <a:lnTo>
                  <a:pt x="3433" y="1008"/>
                </a:lnTo>
                <a:lnTo>
                  <a:pt x="3434" y="1013"/>
                </a:lnTo>
                <a:lnTo>
                  <a:pt x="3438" y="1022"/>
                </a:lnTo>
                <a:close/>
                <a:moveTo>
                  <a:pt x="3576" y="916"/>
                </a:moveTo>
                <a:lnTo>
                  <a:pt x="3584" y="924"/>
                </a:lnTo>
                <a:lnTo>
                  <a:pt x="3597" y="922"/>
                </a:lnTo>
                <a:lnTo>
                  <a:pt x="3605" y="915"/>
                </a:lnTo>
                <a:lnTo>
                  <a:pt x="3618" y="909"/>
                </a:lnTo>
                <a:lnTo>
                  <a:pt x="3632" y="901"/>
                </a:lnTo>
                <a:lnTo>
                  <a:pt x="3683" y="861"/>
                </a:lnTo>
                <a:lnTo>
                  <a:pt x="3686" y="854"/>
                </a:lnTo>
                <a:lnTo>
                  <a:pt x="3689" y="851"/>
                </a:lnTo>
                <a:lnTo>
                  <a:pt x="3690" y="848"/>
                </a:lnTo>
                <a:lnTo>
                  <a:pt x="3690" y="846"/>
                </a:lnTo>
                <a:lnTo>
                  <a:pt x="3688" y="841"/>
                </a:lnTo>
                <a:lnTo>
                  <a:pt x="3688" y="839"/>
                </a:lnTo>
                <a:lnTo>
                  <a:pt x="3688" y="830"/>
                </a:lnTo>
                <a:lnTo>
                  <a:pt x="3687" y="826"/>
                </a:lnTo>
                <a:lnTo>
                  <a:pt x="3685" y="822"/>
                </a:lnTo>
                <a:lnTo>
                  <a:pt x="3674" y="804"/>
                </a:lnTo>
                <a:lnTo>
                  <a:pt x="3667" y="804"/>
                </a:lnTo>
                <a:lnTo>
                  <a:pt x="3658" y="808"/>
                </a:lnTo>
                <a:lnTo>
                  <a:pt x="3651" y="814"/>
                </a:lnTo>
                <a:lnTo>
                  <a:pt x="3645" y="819"/>
                </a:lnTo>
                <a:lnTo>
                  <a:pt x="3645" y="825"/>
                </a:lnTo>
                <a:lnTo>
                  <a:pt x="3653" y="830"/>
                </a:lnTo>
                <a:lnTo>
                  <a:pt x="3651" y="836"/>
                </a:lnTo>
                <a:lnTo>
                  <a:pt x="3638" y="825"/>
                </a:lnTo>
                <a:lnTo>
                  <a:pt x="3631" y="822"/>
                </a:lnTo>
                <a:lnTo>
                  <a:pt x="3629" y="826"/>
                </a:lnTo>
                <a:lnTo>
                  <a:pt x="3624" y="827"/>
                </a:lnTo>
                <a:lnTo>
                  <a:pt x="3601" y="827"/>
                </a:lnTo>
                <a:lnTo>
                  <a:pt x="3594" y="830"/>
                </a:lnTo>
                <a:lnTo>
                  <a:pt x="3597" y="834"/>
                </a:lnTo>
                <a:lnTo>
                  <a:pt x="3595" y="837"/>
                </a:lnTo>
                <a:lnTo>
                  <a:pt x="3586" y="841"/>
                </a:lnTo>
                <a:lnTo>
                  <a:pt x="3576" y="852"/>
                </a:lnTo>
                <a:lnTo>
                  <a:pt x="3570" y="866"/>
                </a:lnTo>
                <a:lnTo>
                  <a:pt x="3569" y="882"/>
                </a:lnTo>
                <a:lnTo>
                  <a:pt x="3572" y="901"/>
                </a:lnTo>
                <a:lnTo>
                  <a:pt x="3576" y="916"/>
                </a:lnTo>
                <a:close/>
                <a:moveTo>
                  <a:pt x="3494" y="992"/>
                </a:moveTo>
                <a:lnTo>
                  <a:pt x="3497" y="994"/>
                </a:lnTo>
                <a:lnTo>
                  <a:pt x="3502" y="995"/>
                </a:lnTo>
                <a:lnTo>
                  <a:pt x="3511" y="995"/>
                </a:lnTo>
                <a:lnTo>
                  <a:pt x="3515" y="996"/>
                </a:lnTo>
                <a:lnTo>
                  <a:pt x="3525" y="1001"/>
                </a:lnTo>
                <a:lnTo>
                  <a:pt x="3527" y="1001"/>
                </a:lnTo>
                <a:lnTo>
                  <a:pt x="3530" y="998"/>
                </a:lnTo>
                <a:lnTo>
                  <a:pt x="3527" y="993"/>
                </a:lnTo>
                <a:lnTo>
                  <a:pt x="3527" y="987"/>
                </a:lnTo>
                <a:lnTo>
                  <a:pt x="3530" y="978"/>
                </a:lnTo>
                <a:lnTo>
                  <a:pt x="3538" y="972"/>
                </a:lnTo>
                <a:lnTo>
                  <a:pt x="3545" y="970"/>
                </a:lnTo>
                <a:lnTo>
                  <a:pt x="3551" y="969"/>
                </a:lnTo>
                <a:lnTo>
                  <a:pt x="3557" y="966"/>
                </a:lnTo>
                <a:lnTo>
                  <a:pt x="3561" y="959"/>
                </a:lnTo>
                <a:lnTo>
                  <a:pt x="3567" y="952"/>
                </a:lnTo>
                <a:lnTo>
                  <a:pt x="3570" y="944"/>
                </a:lnTo>
                <a:lnTo>
                  <a:pt x="3567" y="930"/>
                </a:lnTo>
                <a:lnTo>
                  <a:pt x="3562" y="918"/>
                </a:lnTo>
                <a:lnTo>
                  <a:pt x="3557" y="910"/>
                </a:lnTo>
                <a:lnTo>
                  <a:pt x="3555" y="906"/>
                </a:lnTo>
                <a:lnTo>
                  <a:pt x="3554" y="901"/>
                </a:lnTo>
                <a:lnTo>
                  <a:pt x="3558" y="854"/>
                </a:lnTo>
                <a:lnTo>
                  <a:pt x="3558" y="836"/>
                </a:lnTo>
                <a:lnTo>
                  <a:pt x="3552" y="822"/>
                </a:lnTo>
                <a:lnTo>
                  <a:pt x="3551" y="820"/>
                </a:lnTo>
                <a:lnTo>
                  <a:pt x="3550" y="819"/>
                </a:lnTo>
                <a:lnTo>
                  <a:pt x="3550" y="818"/>
                </a:lnTo>
                <a:lnTo>
                  <a:pt x="3550" y="816"/>
                </a:lnTo>
                <a:lnTo>
                  <a:pt x="3544" y="819"/>
                </a:lnTo>
                <a:lnTo>
                  <a:pt x="3526" y="838"/>
                </a:lnTo>
                <a:lnTo>
                  <a:pt x="3523" y="845"/>
                </a:lnTo>
                <a:lnTo>
                  <a:pt x="3523" y="851"/>
                </a:lnTo>
                <a:lnTo>
                  <a:pt x="3524" y="862"/>
                </a:lnTo>
                <a:lnTo>
                  <a:pt x="3523" y="874"/>
                </a:lnTo>
                <a:lnTo>
                  <a:pt x="3524" y="879"/>
                </a:lnTo>
                <a:lnTo>
                  <a:pt x="3526" y="886"/>
                </a:lnTo>
                <a:lnTo>
                  <a:pt x="3529" y="889"/>
                </a:lnTo>
                <a:lnTo>
                  <a:pt x="3531" y="890"/>
                </a:lnTo>
                <a:lnTo>
                  <a:pt x="3533" y="894"/>
                </a:lnTo>
                <a:lnTo>
                  <a:pt x="3532" y="897"/>
                </a:lnTo>
                <a:lnTo>
                  <a:pt x="3531" y="897"/>
                </a:lnTo>
                <a:lnTo>
                  <a:pt x="3526" y="899"/>
                </a:lnTo>
                <a:lnTo>
                  <a:pt x="3523" y="900"/>
                </a:lnTo>
                <a:lnTo>
                  <a:pt x="3523" y="901"/>
                </a:lnTo>
                <a:lnTo>
                  <a:pt x="3519" y="907"/>
                </a:lnTo>
                <a:lnTo>
                  <a:pt x="3506" y="958"/>
                </a:lnTo>
                <a:lnTo>
                  <a:pt x="3506" y="959"/>
                </a:lnTo>
                <a:lnTo>
                  <a:pt x="3504" y="962"/>
                </a:lnTo>
                <a:lnTo>
                  <a:pt x="3503" y="962"/>
                </a:lnTo>
                <a:lnTo>
                  <a:pt x="3501" y="960"/>
                </a:lnTo>
                <a:lnTo>
                  <a:pt x="3497" y="959"/>
                </a:lnTo>
                <a:lnTo>
                  <a:pt x="3492" y="962"/>
                </a:lnTo>
                <a:lnTo>
                  <a:pt x="3489" y="965"/>
                </a:lnTo>
                <a:lnTo>
                  <a:pt x="3488" y="971"/>
                </a:lnTo>
                <a:lnTo>
                  <a:pt x="3487" y="981"/>
                </a:lnTo>
                <a:lnTo>
                  <a:pt x="3488" y="985"/>
                </a:lnTo>
                <a:lnTo>
                  <a:pt x="3494" y="992"/>
                </a:lnTo>
                <a:close/>
                <a:moveTo>
                  <a:pt x="3272" y="1153"/>
                </a:moveTo>
                <a:lnTo>
                  <a:pt x="3272" y="1167"/>
                </a:lnTo>
                <a:lnTo>
                  <a:pt x="3283" y="1182"/>
                </a:lnTo>
                <a:lnTo>
                  <a:pt x="3299" y="1190"/>
                </a:lnTo>
                <a:lnTo>
                  <a:pt x="3300" y="1191"/>
                </a:lnTo>
                <a:lnTo>
                  <a:pt x="3301" y="1195"/>
                </a:lnTo>
                <a:lnTo>
                  <a:pt x="3303" y="1199"/>
                </a:lnTo>
                <a:lnTo>
                  <a:pt x="3312" y="1202"/>
                </a:lnTo>
                <a:lnTo>
                  <a:pt x="3317" y="1205"/>
                </a:lnTo>
                <a:lnTo>
                  <a:pt x="3320" y="1205"/>
                </a:lnTo>
                <a:lnTo>
                  <a:pt x="3332" y="1196"/>
                </a:lnTo>
                <a:lnTo>
                  <a:pt x="3348" y="1186"/>
                </a:lnTo>
                <a:lnTo>
                  <a:pt x="3355" y="1179"/>
                </a:lnTo>
                <a:lnTo>
                  <a:pt x="3378" y="1156"/>
                </a:lnTo>
                <a:lnTo>
                  <a:pt x="3388" y="1150"/>
                </a:lnTo>
                <a:lnTo>
                  <a:pt x="3414" y="1139"/>
                </a:lnTo>
                <a:lnTo>
                  <a:pt x="3421" y="1134"/>
                </a:lnTo>
                <a:lnTo>
                  <a:pt x="3438" y="1120"/>
                </a:lnTo>
                <a:lnTo>
                  <a:pt x="3441" y="1113"/>
                </a:lnTo>
                <a:lnTo>
                  <a:pt x="3442" y="1105"/>
                </a:lnTo>
                <a:lnTo>
                  <a:pt x="3441" y="1104"/>
                </a:lnTo>
                <a:lnTo>
                  <a:pt x="3437" y="1097"/>
                </a:lnTo>
                <a:lnTo>
                  <a:pt x="3435" y="1094"/>
                </a:lnTo>
                <a:lnTo>
                  <a:pt x="3437" y="1091"/>
                </a:lnTo>
                <a:lnTo>
                  <a:pt x="3437" y="1089"/>
                </a:lnTo>
                <a:lnTo>
                  <a:pt x="3433" y="1084"/>
                </a:lnTo>
                <a:lnTo>
                  <a:pt x="3431" y="1080"/>
                </a:lnTo>
                <a:lnTo>
                  <a:pt x="3426" y="1077"/>
                </a:lnTo>
                <a:lnTo>
                  <a:pt x="3421" y="1075"/>
                </a:lnTo>
                <a:lnTo>
                  <a:pt x="3411" y="1071"/>
                </a:lnTo>
                <a:lnTo>
                  <a:pt x="3402" y="1066"/>
                </a:lnTo>
                <a:lnTo>
                  <a:pt x="3396" y="1056"/>
                </a:lnTo>
                <a:lnTo>
                  <a:pt x="3384" y="1051"/>
                </a:lnTo>
                <a:lnTo>
                  <a:pt x="3363" y="1056"/>
                </a:lnTo>
                <a:lnTo>
                  <a:pt x="3334" y="1070"/>
                </a:lnTo>
                <a:lnTo>
                  <a:pt x="3319" y="1072"/>
                </a:lnTo>
                <a:lnTo>
                  <a:pt x="3310" y="1075"/>
                </a:lnTo>
                <a:lnTo>
                  <a:pt x="3299" y="1087"/>
                </a:lnTo>
                <a:lnTo>
                  <a:pt x="3296" y="1105"/>
                </a:lnTo>
                <a:lnTo>
                  <a:pt x="3275" y="1139"/>
                </a:lnTo>
                <a:lnTo>
                  <a:pt x="3283" y="1143"/>
                </a:lnTo>
                <a:lnTo>
                  <a:pt x="3286" y="1144"/>
                </a:lnTo>
                <a:lnTo>
                  <a:pt x="3286" y="1148"/>
                </a:lnTo>
                <a:lnTo>
                  <a:pt x="3272" y="1153"/>
                </a:lnTo>
                <a:close/>
                <a:moveTo>
                  <a:pt x="3134" y="1259"/>
                </a:moveTo>
                <a:lnTo>
                  <a:pt x="3147" y="1248"/>
                </a:lnTo>
                <a:lnTo>
                  <a:pt x="3173" y="1234"/>
                </a:lnTo>
                <a:lnTo>
                  <a:pt x="3205" y="1211"/>
                </a:lnTo>
                <a:lnTo>
                  <a:pt x="3220" y="1196"/>
                </a:lnTo>
                <a:lnTo>
                  <a:pt x="3227" y="1178"/>
                </a:lnTo>
                <a:lnTo>
                  <a:pt x="3227" y="1164"/>
                </a:lnTo>
                <a:lnTo>
                  <a:pt x="3229" y="1157"/>
                </a:lnTo>
                <a:lnTo>
                  <a:pt x="3234" y="1154"/>
                </a:lnTo>
                <a:lnTo>
                  <a:pt x="3233" y="1150"/>
                </a:lnTo>
                <a:lnTo>
                  <a:pt x="3232" y="1143"/>
                </a:lnTo>
                <a:lnTo>
                  <a:pt x="3233" y="1136"/>
                </a:lnTo>
                <a:lnTo>
                  <a:pt x="3235" y="1131"/>
                </a:lnTo>
                <a:lnTo>
                  <a:pt x="3236" y="1131"/>
                </a:lnTo>
                <a:lnTo>
                  <a:pt x="3237" y="1131"/>
                </a:lnTo>
                <a:lnTo>
                  <a:pt x="3239" y="1129"/>
                </a:lnTo>
                <a:lnTo>
                  <a:pt x="3239" y="1127"/>
                </a:lnTo>
                <a:lnTo>
                  <a:pt x="3220" y="1127"/>
                </a:lnTo>
                <a:lnTo>
                  <a:pt x="3220" y="1129"/>
                </a:lnTo>
                <a:lnTo>
                  <a:pt x="3213" y="1137"/>
                </a:lnTo>
                <a:lnTo>
                  <a:pt x="3209" y="1139"/>
                </a:lnTo>
                <a:lnTo>
                  <a:pt x="3207" y="1140"/>
                </a:lnTo>
                <a:lnTo>
                  <a:pt x="3194" y="1142"/>
                </a:lnTo>
                <a:lnTo>
                  <a:pt x="3192" y="1143"/>
                </a:lnTo>
                <a:lnTo>
                  <a:pt x="3187" y="1151"/>
                </a:lnTo>
                <a:lnTo>
                  <a:pt x="3179" y="1160"/>
                </a:lnTo>
                <a:lnTo>
                  <a:pt x="3152" y="1220"/>
                </a:lnTo>
                <a:lnTo>
                  <a:pt x="3149" y="1224"/>
                </a:lnTo>
                <a:lnTo>
                  <a:pt x="3143" y="1228"/>
                </a:lnTo>
                <a:lnTo>
                  <a:pt x="3142" y="1231"/>
                </a:lnTo>
                <a:lnTo>
                  <a:pt x="3140" y="1237"/>
                </a:lnTo>
                <a:lnTo>
                  <a:pt x="3134" y="1241"/>
                </a:lnTo>
                <a:lnTo>
                  <a:pt x="3127" y="1244"/>
                </a:lnTo>
                <a:lnTo>
                  <a:pt x="3122" y="1248"/>
                </a:lnTo>
                <a:lnTo>
                  <a:pt x="3121" y="1259"/>
                </a:lnTo>
                <a:lnTo>
                  <a:pt x="3126" y="1261"/>
                </a:lnTo>
                <a:lnTo>
                  <a:pt x="3134" y="1259"/>
                </a:lnTo>
                <a:close/>
                <a:moveTo>
                  <a:pt x="5315" y="1547"/>
                </a:moveTo>
                <a:lnTo>
                  <a:pt x="5320" y="1544"/>
                </a:lnTo>
                <a:lnTo>
                  <a:pt x="5324" y="1541"/>
                </a:lnTo>
                <a:lnTo>
                  <a:pt x="5322" y="1534"/>
                </a:lnTo>
                <a:lnTo>
                  <a:pt x="5316" y="1521"/>
                </a:lnTo>
                <a:lnTo>
                  <a:pt x="5314" y="1517"/>
                </a:lnTo>
                <a:lnTo>
                  <a:pt x="5314" y="1514"/>
                </a:lnTo>
                <a:lnTo>
                  <a:pt x="5312" y="1512"/>
                </a:lnTo>
                <a:lnTo>
                  <a:pt x="5309" y="1510"/>
                </a:lnTo>
                <a:lnTo>
                  <a:pt x="5306" y="1512"/>
                </a:lnTo>
                <a:lnTo>
                  <a:pt x="5303" y="1515"/>
                </a:lnTo>
                <a:lnTo>
                  <a:pt x="5300" y="1520"/>
                </a:lnTo>
                <a:lnTo>
                  <a:pt x="5299" y="1523"/>
                </a:lnTo>
                <a:lnTo>
                  <a:pt x="5299" y="1540"/>
                </a:lnTo>
                <a:lnTo>
                  <a:pt x="5296" y="1548"/>
                </a:lnTo>
                <a:lnTo>
                  <a:pt x="5291" y="1552"/>
                </a:lnTo>
                <a:lnTo>
                  <a:pt x="5291" y="1547"/>
                </a:lnTo>
                <a:lnTo>
                  <a:pt x="5294" y="1531"/>
                </a:lnTo>
                <a:lnTo>
                  <a:pt x="5293" y="1527"/>
                </a:lnTo>
                <a:lnTo>
                  <a:pt x="5291" y="1527"/>
                </a:lnTo>
                <a:lnTo>
                  <a:pt x="5287" y="1531"/>
                </a:lnTo>
                <a:lnTo>
                  <a:pt x="5282" y="1541"/>
                </a:lnTo>
                <a:lnTo>
                  <a:pt x="5275" y="1543"/>
                </a:lnTo>
                <a:lnTo>
                  <a:pt x="5270" y="1542"/>
                </a:lnTo>
                <a:lnTo>
                  <a:pt x="5265" y="1538"/>
                </a:lnTo>
                <a:lnTo>
                  <a:pt x="5259" y="1538"/>
                </a:lnTo>
                <a:lnTo>
                  <a:pt x="5256" y="1541"/>
                </a:lnTo>
                <a:lnTo>
                  <a:pt x="5243" y="1555"/>
                </a:lnTo>
                <a:lnTo>
                  <a:pt x="5264" y="1510"/>
                </a:lnTo>
                <a:lnTo>
                  <a:pt x="5259" y="1505"/>
                </a:lnTo>
                <a:lnTo>
                  <a:pt x="5261" y="1502"/>
                </a:lnTo>
                <a:lnTo>
                  <a:pt x="5264" y="1499"/>
                </a:lnTo>
                <a:lnTo>
                  <a:pt x="5265" y="1496"/>
                </a:lnTo>
                <a:lnTo>
                  <a:pt x="5264" y="1494"/>
                </a:lnTo>
                <a:lnTo>
                  <a:pt x="5263" y="1493"/>
                </a:lnTo>
                <a:lnTo>
                  <a:pt x="5263" y="1492"/>
                </a:lnTo>
                <a:lnTo>
                  <a:pt x="5261" y="1491"/>
                </a:lnTo>
                <a:lnTo>
                  <a:pt x="5267" y="1487"/>
                </a:lnTo>
                <a:lnTo>
                  <a:pt x="5268" y="1485"/>
                </a:lnTo>
                <a:lnTo>
                  <a:pt x="5266" y="1482"/>
                </a:lnTo>
                <a:lnTo>
                  <a:pt x="5259" y="1485"/>
                </a:lnTo>
                <a:lnTo>
                  <a:pt x="5261" y="1479"/>
                </a:lnTo>
                <a:lnTo>
                  <a:pt x="5267" y="1471"/>
                </a:lnTo>
                <a:lnTo>
                  <a:pt x="5272" y="1464"/>
                </a:lnTo>
                <a:lnTo>
                  <a:pt x="5277" y="1463"/>
                </a:lnTo>
                <a:lnTo>
                  <a:pt x="5279" y="1463"/>
                </a:lnTo>
                <a:lnTo>
                  <a:pt x="5280" y="1448"/>
                </a:lnTo>
                <a:lnTo>
                  <a:pt x="5268" y="1442"/>
                </a:lnTo>
                <a:lnTo>
                  <a:pt x="5254" y="1446"/>
                </a:lnTo>
                <a:lnTo>
                  <a:pt x="5247" y="1452"/>
                </a:lnTo>
                <a:lnTo>
                  <a:pt x="5243" y="1459"/>
                </a:lnTo>
                <a:lnTo>
                  <a:pt x="5240" y="1468"/>
                </a:lnTo>
                <a:lnTo>
                  <a:pt x="5236" y="1474"/>
                </a:lnTo>
                <a:lnTo>
                  <a:pt x="5235" y="1479"/>
                </a:lnTo>
                <a:lnTo>
                  <a:pt x="5237" y="1482"/>
                </a:lnTo>
                <a:lnTo>
                  <a:pt x="5242" y="1487"/>
                </a:lnTo>
                <a:lnTo>
                  <a:pt x="5233" y="1489"/>
                </a:lnTo>
                <a:lnTo>
                  <a:pt x="5233" y="1492"/>
                </a:lnTo>
                <a:lnTo>
                  <a:pt x="5236" y="1495"/>
                </a:lnTo>
                <a:lnTo>
                  <a:pt x="5237" y="1496"/>
                </a:lnTo>
                <a:lnTo>
                  <a:pt x="5239" y="1502"/>
                </a:lnTo>
                <a:lnTo>
                  <a:pt x="5246" y="1512"/>
                </a:lnTo>
                <a:lnTo>
                  <a:pt x="5249" y="1519"/>
                </a:lnTo>
                <a:lnTo>
                  <a:pt x="5245" y="1512"/>
                </a:lnTo>
                <a:lnTo>
                  <a:pt x="5235" y="1500"/>
                </a:lnTo>
                <a:lnTo>
                  <a:pt x="5231" y="1493"/>
                </a:lnTo>
                <a:lnTo>
                  <a:pt x="5228" y="1493"/>
                </a:lnTo>
                <a:lnTo>
                  <a:pt x="5228" y="1503"/>
                </a:lnTo>
                <a:lnTo>
                  <a:pt x="5226" y="1513"/>
                </a:lnTo>
                <a:lnTo>
                  <a:pt x="5223" y="1520"/>
                </a:lnTo>
                <a:lnTo>
                  <a:pt x="5217" y="1524"/>
                </a:lnTo>
                <a:lnTo>
                  <a:pt x="5217" y="1520"/>
                </a:lnTo>
                <a:lnTo>
                  <a:pt x="5220" y="1514"/>
                </a:lnTo>
                <a:lnTo>
                  <a:pt x="5220" y="1510"/>
                </a:lnTo>
                <a:lnTo>
                  <a:pt x="5220" y="1494"/>
                </a:lnTo>
                <a:lnTo>
                  <a:pt x="5217" y="1488"/>
                </a:lnTo>
                <a:lnTo>
                  <a:pt x="5213" y="1489"/>
                </a:lnTo>
                <a:lnTo>
                  <a:pt x="5208" y="1494"/>
                </a:lnTo>
                <a:lnTo>
                  <a:pt x="5206" y="1500"/>
                </a:lnTo>
                <a:lnTo>
                  <a:pt x="5206" y="1508"/>
                </a:lnTo>
                <a:lnTo>
                  <a:pt x="5203" y="1510"/>
                </a:lnTo>
                <a:lnTo>
                  <a:pt x="5202" y="1508"/>
                </a:lnTo>
                <a:lnTo>
                  <a:pt x="5200" y="1499"/>
                </a:lnTo>
                <a:lnTo>
                  <a:pt x="5200" y="1491"/>
                </a:lnTo>
                <a:lnTo>
                  <a:pt x="5200" y="1484"/>
                </a:lnTo>
                <a:lnTo>
                  <a:pt x="5192" y="1484"/>
                </a:lnTo>
                <a:lnTo>
                  <a:pt x="5189" y="1492"/>
                </a:lnTo>
                <a:lnTo>
                  <a:pt x="5183" y="1496"/>
                </a:lnTo>
                <a:lnTo>
                  <a:pt x="5180" y="1495"/>
                </a:lnTo>
                <a:lnTo>
                  <a:pt x="5175" y="1492"/>
                </a:lnTo>
                <a:lnTo>
                  <a:pt x="5171" y="1489"/>
                </a:lnTo>
                <a:lnTo>
                  <a:pt x="5169" y="1492"/>
                </a:lnTo>
                <a:lnTo>
                  <a:pt x="5167" y="1495"/>
                </a:lnTo>
                <a:lnTo>
                  <a:pt x="5164" y="1498"/>
                </a:lnTo>
                <a:lnTo>
                  <a:pt x="5159" y="1499"/>
                </a:lnTo>
                <a:lnTo>
                  <a:pt x="5154" y="1499"/>
                </a:lnTo>
                <a:lnTo>
                  <a:pt x="5160" y="1493"/>
                </a:lnTo>
                <a:lnTo>
                  <a:pt x="5158" y="1489"/>
                </a:lnTo>
                <a:lnTo>
                  <a:pt x="5153" y="1489"/>
                </a:lnTo>
                <a:lnTo>
                  <a:pt x="5154" y="1482"/>
                </a:lnTo>
                <a:lnTo>
                  <a:pt x="5157" y="1474"/>
                </a:lnTo>
                <a:lnTo>
                  <a:pt x="5150" y="1471"/>
                </a:lnTo>
                <a:lnTo>
                  <a:pt x="5148" y="1466"/>
                </a:lnTo>
                <a:lnTo>
                  <a:pt x="5154" y="1460"/>
                </a:lnTo>
                <a:lnTo>
                  <a:pt x="5155" y="1454"/>
                </a:lnTo>
                <a:lnTo>
                  <a:pt x="5152" y="1448"/>
                </a:lnTo>
                <a:lnTo>
                  <a:pt x="5160" y="1442"/>
                </a:lnTo>
                <a:lnTo>
                  <a:pt x="5169" y="1441"/>
                </a:lnTo>
                <a:lnTo>
                  <a:pt x="5176" y="1437"/>
                </a:lnTo>
                <a:lnTo>
                  <a:pt x="5179" y="1431"/>
                </a:lnTo>
                <a:lnTo>
                  <a:pt x="5174" y="1427"/>
                </a:lnTo>
                <a:lnTo>
                  <a:pt x="5166" y="1428"/>
                </a:lnTo>
                <a:lnTo>
                  <a:pt x="5159" y="1430"/>
                </a:lnTo>
                <a:lnTo>
                  <a:pt x="5154" y="1432"/>
                </a:lnTo>
                <a:lnTo>
                  <a:pt x="5150" y="1430"/>
                </a:lnTo>
                <a:lnTo>
                  <a:pt x="5143" y="1432"/>
                </a:lnTo>
                <a:lnTo>
                  <a:pt x="5137" y="1439"/>
                </a:lnTo>
                <a:lnTo>
                  <a:pt x="5125" y="1445"/>
                </a:lnTo>
                <a:lnTo>
                  <a:pt x="5119" y="1451"/>
                </a:lnTo>
                <a:lnTo>
                  <a:pt x="5118" y="1460"/>
                </a:lnTo>
                <a:lnTo>
                  <a:pt x="5111" y="1468"/>
                </a:lnTo>
                <a:lnTo>
                  <a:pt x="5101" y="1463"/>
                </a:lnTo>
                <a:lnTo>
                  <a:pt x="5093" y="1465"/>
                </a:lnTo>
                <a:lnTo>
                  <a:pt x="5081" y="1466"/>
                </a:lnTo>
                <a:lnTo>
                  <a:pt x="5072" y="1466"/>
                </a:lnTo>
                <a:lnTo>
                  <a:pt x="5069" y="1465"/>
                </a:lnTo>
                <a:lnTo>
                  <a:pt x="5062" y="1467"/>
                </a:lnTo>
                <a:lnTo>
                  <a:pt x="5053" y="1473"/>
                </a:lnTo>
                <a:lnTo>
                  <a:pt x="5046" y="1481"/>
                </a:lnTo>
                <a:lnTo>
                  <a:pt x="5041" y="1488"/>
                </a:lnTo>
                <a:lnTo>
                  <a:pt x="5042" y="1480"/>
                </a:lnTo>
                <a:lnTo>
                  <a:pt x="5046" y="1473"/>
                </a:lnTo>
                <a:lnTo>
                  <a:pt x="5052" y="1468"/>
                </a:lnTo>
                <a:lnTo>
                  <a:pt x="5069" y="1458"/>
                </a:lnTo>
                <a:lnTo>
                  <a:pt x="5073" y="1454"/>
                </a:lnTo>
                <a:lnTo>
                  <a:pt x="5075" y="1449"/>
                </a:lnTo>
                <a:lnTo>
                  <a:pt x="5079" y="1449"/>
                </a:lnTo>
                <a:lnTo>
                  <a:pt x="5080" y="1456"/>
                </a:lnTo>
                <a:lnTo>
                  <a:pt x="5084" y="1458"/>
                </a:lnTo>
                <a:lnTo>
                  <a:pt x="5090" y="1457"/>
                </a:lnTo>
                <a:lnTo>
                  <a:pt x="5095" y="1453"/>
                </a:lnTo>
                <a:lnTo>
                  <a:pt x="5098" y="1449"/>
                </a:lnTo>
                <a:lnTo>
                  <a:pt x="5100" y="1444"/>
                </a:lnTo>
                <a:lnTo>
                  <a:pt x="5098" y="1441"/>
                </a:lnTo>
                <a:lnTo>
                  <a:pt x="5095" y="1443"/>
                </a:lnTo>
                <a:lnTo>
                  <a:pt x="5093" y="1443"/>
                </a:lnTo>
                <a:lnTo>
                  <a:pt x="5094" y="1438"/>
                </a:lnTo>
                <a:lnTo>
                  <a:pt x="5104" y="1425"/>
                </a:lnTo>
                <a:lnTo>
                  <a:pt x="5097" y="1403"/>
                </a:lnTo>
                <a:lnTo>
                  <a:pt x="5088" y="1399"/>
                </a:lnTo>
                <a:lnTo>
                  <a:pt x="5080" y="1399"/>
                </a:lnTo>
                <a:lnTo>
                  <a:pt x="5080" y="1404"/>
                </a:lnTo>
                <a:lnTo>
                  <a:pt x="5089" y="1420"/>
                </a:lnTo>
                <a:lnTo>
                  <a:pt x="5090" y="1424"/>
                </a:lnTo>
                <a:lnTo>
                  <a:pt x="5086" y="1425"/>
                </a:lnTo>
                <a:lnTo>
                  <a:pt x="5080" y="1424"/>
                </a:lnTo>
                <a:lnTo>
                  <a:pt x="5079" y="1421"/>
                </a:lnTo>
                <a:lnTo>
                  <a:pt x="5079" y="1416"/>
                </a:lnTo>
                <a:lnTo>
                  <a:pt x="5075" y="1411"/>
                </a:lnTo>
                <a:lnTo>
                  <a:pt x="5067" y="1409"/>
                </a:lnTo>
                <a:lnTo>
                  <a:pt x="5063" y="1416"/>
                </a:lnTo>
                <a:lnTo>
                  <a:pt x="5062" y="1427"/>
                </a:lnTo>
                <a:lnTo>
                  <a:pt x="5062" y="1431"/>
                </a:lnTo>
                <a:lnTo>
                  <a:pt x="5058" y="1435"/>
                </a:lnTo>
                <a:lnTo>
                  <a:pt x="5048" y="1452"/>
                </a:lnTo>
                <a:lnTo>
                  <a:pt x="5041" y="1457"/>
                </a:lnTo>
                <a:lnTo>
                  <a:pt x="5054" y="1437"/>
                </a:lnTo>
                <a:lnTo>
                  <a:pt x="5056" y="1430"/>
                </a:lnTo>
                <a:lnTo>
                  <a:pt x="5054" y="1424"/>
                </a:lnTo>
                <a:lnTo>
                  <a:pt x="5044" y="1410"/>
                </a:lnTo>
                <a:lnTo>
                  <a:pt x="5039" y="1406"/>
                </a:lnTo>
                <a:lnTo>
                  <a:pt x="5039" y="1418"/>
                </a:lnTo>
                <a:lnTo>
                  <a:pt x="5038" y="1423"/>
                </a:lnTo>
                <a:lnTo>
                  <a:pt x="5033" y="1425"/>
                </a:lnTo>
                <a:lnTo>
                  <a:pt x="5033" y="1417"/>
                </a:lnTo>
                <a:lnTo>
                  <a:pt x="5031" y="1417"/>
                </a:lnTo>
                <a:lnTo>
                  <a:pt x="5026" y="1424"/>
                </a:lnTo>
                <a:lnTo>
                  <a:pt x="5027" y="1429"/>
                </a:lnTo>
                <a:lnTo>
                  <a:pt x="5030" y="1434"/>
                </a:lnTo>
                <a:lnTo>
                  <a:pt x="5027" y="1439"/>
                </a:lnTo>
                <a:lnTo>
                  <a:pt x="5026" y="1437"/>
                </a:lnTo>
                <a:lnTo>
                  <a:pt x="5022" y="1429"/>
                </a:lnTo>
                <a:lnTo>
                  <a:pt x="5020" y="1425"/>
                </a:lnTo>
                <a:lnTo>
                  <a:pt x="5022" y="1424"/>
                </a:lnTo>
                <a:lnTo>
                  <a:pt x="5022" y="1423"/>
                </a:lnTo>
                <a:lnTo>
                  <a:pt x="5025" y="1400"/>
                </a:lnTo>
                <a:lnTo>
                  <a:pt x="5022" y="1400"/>
                </a:lnTo>
                <a:lnTo>
                  <a:pt x="5022" y="1406"/>
                </a:lnTo>
                <a:lnTo>
                  <a:pt x="5019" y="1408"/>
                </a:lnTo>
                <a:lnTo>
                  <a:pt x="5016" y="1410"/>
                </a:lnTo>
                <a:lnTo>
                  <a:pt x="5011" y="1411"/>
                </a:lnTo>
                <a:lnTo>
                  <a:pt x="5012" y="1408"/>
                </a:lnTo>
                <a:lnTo>
                  <a:pt x="5013" y="1404"/>
                </a:lnTo>
                <a:lnTo>
                  <a:pt x="5012" y="1401"/>
                </a:lnTo>
                <a:lnTo>
                  <a:pt x="5008" y="1400"/>
                </a:lnTo>
                <a:lnTo>
                  <a:pt x="5008" y="1397"/>
                </a:lnTo>
                <a:lnTo>
                  <a:pt x="5012" y="1396"/>
                </a:lnTo>
                <a:lnTo>
                  <a:pt x="5016" y="1394"/>
                </a:lnTo>
                <a:lnTo>
                  <a:pt x="5016" y="1392"/>
                </a:lnTo>
                <a:lnTo>
                  <a:pt x="5013" y="1389"/>
                </a:lnTo>
                <a:lnTo>
                  <a:pt x="5013" y="1386"/>
                </a:lnTo>
                <a:lnTo>
                  <a:pt x="5016" y="1386"/>
                </a:lnTo>
                <a:lnTo>
                  <a:pt x="5022" y="1383"/>
                </a:lnTo>
                <a:lnTo>
                  <a:pt x="5018" y="1380"/>
                </a:lnTo>
                <a:lnTo>
                  <a:pt x="5016" y="1376"/>
                </a:lnTo>
                <a:lnTo>
                  <a:pt x="5017" y="1373"/>
                </a:lnTo>
                <a:lnTo>
                  <a:pt x="5022" y="1372"/>
                </a:lnTo>
                <a:lnTo>
                  <a:pt x="5020" y="1367"/>
                </a:lnTo>
                <a:lnTo>
                  <a:pt x="5017" y="1364"/>
                </a:lnTo>
                <a:lnTo>
                  <a:pt x="5012" y="1362"/>
                </a:lnTo>
                <a:lnTo>
                  <a:pt x="5008" y="1361"/>
                </a:lnTo>
                <a:lnTo>
                  <a:pt x="5013" y="1364"/>
                </a:lnTo>
                <a:lnTo>
                  <a:pt x="5013" y="1367"/>
                </a:lnTo>
                <a:lnTo>
                  <a:pt x="5008" y="1369"/>
                </a:lnTo>
                <a:lnTo>
                  <a:pt x="4997" y="1385"/>
                </a:lnTo>
                <a:lnTo>
                  <a:pt x="4990" y="1389"/>
                </a:lnTo>
                <a:lnTo>
                  <a:pt x="4995" y="1390"/>
                </a:lnTo>
                <a:lnTo>
                  <a:pt x="4997" y="1393"/>
                </a:lnTo>
                <a:lnTo>
                  <a:pt x="5001" y="1395"/>
                </a:lnTo>
                <a:lnTo>
                  <a:pt x="5002" y="1397"/>
                </a:lnTo>
                <a:lnTo>
                  <a:pt x="4998" y="1399"/>
                </a:lnTo>
                <a:lnTo>
                  <a:pt x="4996" y="1400"/>
                </a:lnTo>
                <a:lnTo>
                  <a:pt x="4995" y="1401"/>
                </a:lnTo>
                <a:lnTo>
                  <a:pt x="4994" y="1403"/>
                </a:lnTo>
                <a:lnTo>
                  <a:pt x="4990" y="1403"/>
                </a:lnTo>
                <a:lnTo>
                  <a:pt x="4990" y="1400"/>
                </a:lnTo>
                <a:lnTo>
                  <a:pt x="4989" y="1396"/>
                </a:lnTo>
                <a:lnTo>
                  <a:pt x="4985" y="1394"/>
                </a:lnTo>
                <a:lnTo>
                  <a:pt x="4982" y="1392"/>
                </a:lnTo>
                <a:lnTo>
                  <a:pt x="4983" y="1413"/>
                </a:lnTo>
                <a:lnTo>
                  <a:pt x="4982" y="1417"/>
                </a:lnTo>
                <a:lnTo>
                  <a:pt x="4980" y="1414"/>
                </a:lnTo>
                <a:lnTo>
                  <a:pt x="4980" y="1422"/>
                </a:lnTo>
                <a:lnTo>
                  <a:pt x="4975" y="1423"/>
                </a:lnTo>
                <a:lnTo>
                  <a:pt x="4966" y="1420"/>
                </a:lnTo>
                <a:lnTo>
                  <a:pt x="4959" y="1423"/>
                </a:lnTo>
                <a:lnTo>
                  <a:pt x="4959" y="1428"/>
                </a:lnTo>
                <a:lnTo>
                  <a:pt x="4960" y="1432"/>
                </a:lnTo>
                <a:lnTo>
                  <a:pt x="4960" y="1439"/>
                </a:lnTo>
                <a:lnTo>
                  <a:pt x="4953" y="1436"/>
                </a:lnTo>
                <a:lnTo>
                  <a:pt x="4952" y="1431"/>
                </a:lnTo>
                <a:lnTo>
                  <a:pt x="4954" y="1424"/>
                </a:lnTo>
                <a:lnTo>
                  <a:pt x="4956" y="1420"/>
                </a:lnTo>
                <a:lnTo>
                  <a:pt x="4961" y="1417"/>
                </a:lnTo>
                <a:lnTo>
                  <a:pt x="4967" y="1416"/>
                </a:lnTo>
                <a:lnTo>
                  <a:pt x="4970" y="1413"/>
                </a:lnTo>
                <a:lnTo>
                  <a:pt x="4968" y="1406"/>
                </a:lnTo>
                <a:lnTo>
                  <a:pt x="4967" y="1407"/>
                </a:lnTo>
                <a:lnTo>
                  <a:pt x="4966" y="1408"/>
                </a:lnTo>
                <a:lnTo>
                  <a:pt x="4962" y="1409"/>
                </a:lnTo>
                <a:lnTo>
                  <a:pt x="4963" y="1407"/>
                </a:lnTo>
                <a:lnTo>
                  <a:pt x="4967" y="1400"/>
                </a:lnTo>
                <a:lnTo>
                  <a:pt x="4968" y="1397"/>
                </a:lnTo>
                <a:lnTo>
                  <a:pt x="4960" y="1397"/>
                </a:lnTo>
                <a:lnTo>
                  <a:pt x="4962" y="1394"/>
                </a:lnTo>
                <a:lnTo>
                  <a:pt x="4962" y="1390"/>
                </a:lnTo>
                <a:lnTo>
                  <a:pt x="4960" y="1388"/>
                </a:lnTo>
                <a:lnTo>
                  <a:pt x="4956" y="1386"/>
                </a:lnTo>
                <a:lnTo>
                  <a:pt x="4954" y="1392"/>
                </a:lnTo>
                <a:lnTo>
                  <a:pt x="4950" y="1392"/>
                </a:lnTo>
                <a:lnTo>
                  <a:pt x="4956" y="1372"/>
                </a:lnTo>
                <a:lnTo>
                  <a:pt x="4956" y="1361"/>
                </a:lnTo>
                <a:lnTo>
                  <a:pt x="4950" y="1355"/>
                </a:lnTo>
                <a:lnTo>
                  <a:pt x="4947" y="1369"/>
                </a:lnTo>
                <a:lnTo>
                  <a:pt x="4945" y="1378"/>
                </a:lnTo>
                <a:lnTo>
                  <a:pt x="4941" y="1381"/>
                </a:lnTo>
                <a:lnTo>
                  <a:pt x="4934" y="1381"/>
                </a:lnTo>
                <a:lnTo>
                  <a:pt x="4932" y="1382"/>
                </a:lnTo>
                <a:lnTo>
                  <a:pt x="4932" y="1386"/>
                </a:lnTo>
                <a:lnTo>
                  <a:pt x="4932" y="1395"/>
                </a:lnTo>
                <a:lnTo>
                  <a:pt x="4927" y="1393"/>
                </a:lnTo>
                <a:lnTo>
                  <a:pt x="4926" y="1392"/>
                </a:lnTo>
                <a:lnTo>
                  <a:pt x="4924" y="1395"/>
                </a:lnTo>
                <a:lnTo>
                  <a:pt x="4920" y="1399"/>
                </a:lnTo>
                <a:lnTo>
                  <a:pt x="4919" y="1402"/>
                </a:lnTo>
                <a:lnTo>
                  <a:pt x="4917" y="1406"/>
                </a:lnTo>
                <a:lnTo>
                  <a:pt x="4916" y="1421"/>
                </a:lnTo>
                <a:lnTo>
                  <a:pt x="4914" y="1425"/>
                </a:lnTo>
                <a:lnTo>
                  <a:pt x="4912" y="1421"/>
                </a:lnTo>
                <a:lnTo>
                  <a:pt x="4906" y="1413"/>
                </a:lnTo>
                <a:lnTo>
                  <a:pt x="4906" y="1409"/>
                </a:lnTo>
                <a:lnTo>
                  <a:pt x="4907" y="1404"/>
                </a:lnTo>
                <a:lnTo>
                  <a:pt x="4916" y="1400"/>
                </a:lnTo>
                <a:lnTo>
                  <a:pt x="4920" y="1395"/>
                </a:lnTo>
                <a:lnTo>
                  <a:pt x="4913" y="1394"/>
                </a:lnTo>
                <a:lnTo>
                  <a:pt x="4912" y="1389"/>
                </a:lnTo>
                <a:lnTo>
                  <a:pt x="4911" y="1381"/>
                </a:lnTo>
                <a:lnTo>
                  <a:pt x="4909" y="1375"/>
                </a:lnTo>
                <a:lnTo>
                  <a:pt x="4906" y="1381"/>
                </a:lnTo>
                <a:lnTo>
                  <a:pt x="4903" y="1378"/>
                </a:lnTo>
                <a:lnTo>
                  <a:pt x="4905" y="1372"/>
                </a:lnTo>
                <a:lnTo>
                  <a:pt x="4905" y="1361"/>
                </a:lnTo>
                <a:lnTo>
                  <a:pt x="4909" y="1358"/>
                </a:lnTo>
                <a:lnTo>
                  <a:pt x="4909" y="1357"/>
                </a:lnTo>
                <a:lnTo>
                  <a:pt x="4907" y="1355"/>
                </a:lnTo>
                <a:lnTo>
                  <a:pt x="4907" y="1357"/>
                </a:lnTo>
                <a:lnTo>
                  <a:pt x="4906" y="1355"/>
                </a:lnTo>
                <a:lnTo>
                  <a:pt x="4907" y="1352"/>
                </a:lnTo>
                <a:lnTo>
                  <a:pt x="4909" y="1347"/>
                </a:lnTo>
                <a:lnTo>
                  <a:pt x="4906" y="1343"/>
                </a:lnTo>
                <a:lnTo>
                  <a:pt x="4902" y="1341"/>
                </a:lnTo>
                <a:lnTo>
                  <a:pt x="4897" y="1343"/>
                </a:lnTo>
                <a:lnTo>
                  <a:pt x="4896" y="1347"/>
                </a:lnTo>
                <a:lnTo>
                  <a:pt x="4895" y="1355"/>
                </a:lnTo>
                <a:lnTo>
                  <a:pt x="4892" y="1358"/>
                </a:lnTo>
                <a:lnTo>
                  <a:pt x="4890" y="1362"/>
                </a:lnTo>
                <a:lnTo>
                  <a:pt x="4889" y="1365"/>
                </a:lnTo>
                <a:lnTo>
                  <a:pt x="4890" y="1369"/>
                </a:lnTo>
                <a:lnTo>
                  <a:pt x="4890" y="1372"/>
                </a:lnTo>
                <a:lnTo>
                  <a:pt x="4891" y="1374"/>
                </a:lnTo>
                <a:lnTo>
                  <a:pt x="4889" y="1378"/>
                </a:lnTo>
                <a:lnTo>
                  <a:pt x="4889" y="1375"/>
                </a:lnTo>
                <a:lnTo>
                  <a:pt x="4886" y="1373"/>
                </a:lnTo>
                <a:lnTo>
                  <a:pt x="4886" y="1369"/>
                </a:lnTo>
                <a:lnTo>
                  <a:pt x="4881" y="1374"/>
                </a:lnTo>
                <a:lnTo>
                  <a:pt x="4881" y="1381"/>
                </a:lnTo>
                <a:lnTo>
                  <a:pt x="4883" y="1390"/>
                </a:lnTo>
                <a:lnTo>
                  <a:pt x="4881" y="1397"/>
                </a:lnTo>
                <a:lnTo>
                  <a:pt x="4879" y="1393"/>
                </a:lnTo>
                <a:lnTo>
                  <a:pt x="4877" y="1388"/>
                </a:lnTo>
                <a:lnTo>
                  <a:pt x="4874" y="1383"/>
                </a:lnTo>
                <a:lnTo>
                  <a:pt x="4869" y="1381"/>
                </a:lnTo>
                <a:lnTo>
                  <a:pt x="4867" y="1383"/>
                </a:lnTo>
                <a:lnTo>
                  <a:pt x="4863" y="1386"/>
                </a:lnTo>
                <a:lnTo>
                  <a:pt x="4860" y="1386"/>
                </a:lnTo>
                <a:lnTo>
                  <a:pt x="4858" y="1382"/>
                </a:lnTo>
                <a:lnTo>
                  <a:pt x="4860" y="1380"/>
                </a:lnTo>
                <a:lnTo>
                  <a:pt x="4867" y="1376"/>
                </a:lnTo>
                <a:lnTo>
                  <a:pt x="4869" y="1375"/>
                </a:lnTo>
                <a:lnTo>
                  <a:pt x="4872" y="1369"/>
                </a:lnTo>
                <a:lnTo>
                  <a:pt x="4875" y="1362"/>
                </a:lnTo>
                <a:lnTo>
                  <a:pt x="4875" y="1357"/>
                </a:lnTo>
                <a:lnTo>
                  <a:pt x="4871" y="1350"/>
                </a:lnTo>
                <a:lnTo>
                  <a:pt x="4869" y="1352"/>
                </a:lnTo>
                <a:lnTo>
                  <a:pt x="4868" y="1354"/>
                </a:lnTo>
                <a:lnTo>
                  <a:pt x="4867" y="1357"/>
                </a:lnTo>
                <a:lnTo>
                  <a:pt x="4867" y="1361"/>
                </a:lnTo>
                <a:lnTo>
                  <a:pt x="4860" y="1358"/>
                </a:lnTo>
                <a:lnTo>
                  <a:pt x="4853" y="1357"/>
                </a:lnTo>
                <a:lnTo>
                  <a:pt x="4847" y="1358"/>
                </a:lnTo>
                <a:lnTo>
                  <a:pt x="4843" y="1364"/>
                </a:lnTo>
                <a:lnTo>
                  <a:pt x="4841" y="1364"/>
                </a:lnTo>
                <a:lnTo>
                  <a:pt x="4835" y="1358"/>
                </a:lnTo>
                <a:lnTo>
                  <a:pt x="4835" y="1355"/>
                </a:lnTo>
                <a:lnTo>
                  <a:pt x="4840" y="1354"/>
                </a:lnTo>
                <a:lnTo>
                  <a:pt x="4843" y="1352"/>
                </a:lnTo>
                <a:lnTo>
                  <a:pt x="4846" y="1348"/>
                </a:lnTo>
                <a:lnTo>
                  <a:pt x="4847" y="1345"/>
                </a:lnTo>
                <a:lnTo>
                  <a:pt x="4849" y="1345"/>
                </a:lnTo>
                <a:lnTo>
                  <a:pt x="4853" y="1350"/>
                </a:lnTo>
                <a:lnTo>
                  <a:pt x="4856" y="1347"/>
                </a:lnTo>
                <a:lnTo>
                  <a:pt x="4857" y="1343"/>
                </a:lnTo>
                <a:lnTo>
                  <a:pt x="4856" y="1337"/>
                </a:lnTo>
                <a:lnTo>
                  <a:pt x="4838" y="1324"/>
                </a:lnTo>
                <a:lnTo>
                  <a:pt x="4840" y="1331"/>
                </a:lnTo>
                <a:lnTo>
                  <a:pt x="4841" y="1337"/>
                </a:lnTo>
                <a:lnTo>
                  <a:pt x="4840" y="1343"/>
                </a:lnTo>
                <a:lnTo>
                  <a:pt x="4833" y="1347"/>
                </a:lnTo>
                <a:lnTo>
                  <a:pt x="4835" y="1341"/>
                </a:lnTo>
                <a:lnTo>
                  <a:pt x="4835" y="1336"/>
                </a:lnTo>
                <a:lnTo>
                  <a:pt x="4832" y="1333"/>
                </a:lnTo>
                <a:lnTo>
                  <a:pt x="4827" y="1336"/>
                </a:lnTo>
                <a:lnTo>
                  <a:pt x="4825" y="1336"/>
                </a:lnTo>
                <a:lnTo>
                  <a:pt x="4824" y="1330"/>
                </a:lnTo>
                <a:lnTo>
                  <a:pt x="4824" y="1322"/>
                </a:lnTo>
                <a:lnTo>
                  <a:pt x="4824" y="1316"/>
                </a:lnTo>
                <a:lnTo>
                  <a:pt x="4817" y="1313"/>
                </a:lnTo>
                <a:lnTo>
                  <a:pt x="4812" y="1315"/>
                </a:lnTo>
                <a:lnTo>
                  <a:pt x="4807" y="1319"/>
                </a:lnTo>
                <a:lnTo>
                  <a:pt x="4803" y="1322"/>
                </a:lnTo>
                <a:lnTo>
                  <a:pt x="4796" y="1319"/>
                </a:lnTo>
                <a:lnTo>
                  <a:pt x="4798" y="1324"/>
                </a:lnTo>
                <a:lnTo>
                  <a:pt x="4801" y="1327"/>
                </a:lnTo>
                <a:lnTo>
                  <a:pt x="4804" y="1332"/>
                </a:lnTo>
                <a:lnTo>
                  <a:pt x="4804" y="1339"/>
                </a:lnTo>
                <a:lnTo>
                  <a:pt x="4796" y="1331"/>
                </a:lnTo>
                <a:lnTo>
                  <a:pt x="4790" y="1329"/>
                </a:lnTo>
                <a:lnTo>
                  <a:pt x="4784" y="1330"/>
                </a:lnTo>
                <a:lnTo>
                  <a:pt x="4780" y="1334"/>
                </a:lnTo>
                <a:lnTo>
                  <a:pt x="4782" y="1340"/>
                </a:lnTo>
                <a:lnTo>
                  <a:pt x="4784" y="1345"/>
                </a:lnTo>
                <a:lnTo>
                  <a:pt x="4787" y="1347"/>
                </a:lnTo>
                <a:lnTo>
                  <a:pt x="4787" y="1350"/>
                </a:lnTo>
                <a:lnTo>
                  <a:pt x="4783" y="1348"/>
                </a:lnTo>
                <a:lnTo>
                  <a:pt x="4779" y="1346"/>
                </a:lnTo>
                <a:lnTo>
                  <a:pt x="4777" y="1341"/>
                </a:lnTo>
                <a:lnTo>
                  <a:pt x="4776" y="1336"/>
                </a:lnTo>
                <a:lnTo>
                  <a:pt x="4772" y="1338"/>
                </a:lnTo>
                <a:lnTo>
                  <a:pt x="4770" y="1340"/>
                </a:lnTo>
                <a:lnTo>
                  <a:pt x="4770" y="1345"/>
                </a:lnTo>
                <a:lnTo>
                  <a:pt x="4770" y="1350"/>
                </a:lnTo>
                <a:lnTo>
                  <a:pt x="4768" y="1341"/>
                </a:lnTo>
                <a:lnTo>
                  <a:pt x="4769" y="1327"/>
                </a:lnTo>
                <a:lnTo>
                  <a:pt x="4768" y="1322"/>
                </a:lnTo>
                <a:lnTo>
                  <a:pt x="4769" y="1320"/>
                </a:lnTo>
                <a:lnTo>
                  <a:pt x="4771" y="1316"/>
                </a:lnTo>
                <a:lnTo>
                  <a:pt x="4773" y="1313"/>
                </a:lnTo>
                <a:lnTo>
                  <a:pt x="4768" y="1309"/>
                </a:lnTo>
                <a:lnTo>
                  <a:pt x="4761" y="1308"/>
                </a:lnTo>
                <a:lnTo>
                  <a:pt x="4754" y="1310"/>
                </a:lnTo>
                <a:lnTo>
                  <a:pt x="4748" y="1313"/>
                </a:lnTo>
                <a:lnTo>
                  <a:pt x="4754" y="1319"/>
                </a:lnTo>
                <a:lnTo>
                  <a:pt x="4747" y="1319"/>
                </a:lnTo>
                <a:lnTo>
                  <a:pt x="4744" y="1325"/>
                </a:lnTo>
                <a:lnTo>
                  <a:pt x="4744" y="1369"/>
                </a:lnTo>
                <a:lnTo>
                  <a:pt x="4748" y="1367"/>
                </a:lnTo>
                <a:lnTo>
                  <a:pt x="4750" y="1364"/>
                </a:lnTo>
                <a:lnTo>
                  <a:pt x="4753" y="1360"/>
                </a:lnTo>
                <a:lnTo>
                  <a:pt x="4754" y="1355"/>
                </a:lnTo>
                <a:lnTo>
                  <a:pt x="4757" y="1359"/>
                </a:lnTo>
                <a:lnTo>
                  <a:pt x="4768" y="1372"/>
                </a:lnTo>
                <a:lnTo>
                  <a:pt x="4776" y="1376"/>
                </a:lnTo>
                <a:lnTo>
                  <a:pt x="4777" y="1380"/>
                </a:lnTo>
                <a:lnTo>
                  <a:pt x="4778" y="1382"/>
                </a:lnTo>
                <a:lnTo>
                  <a:pt x="4779" y="1385"/>
                </a:lnTo>
                <a:lnTo>
                  <a:pt x="4782" y="1386"/>
                </a:lnTo>
                <a:lnTo>
                  <a:pt x="4779" y="1390"/>
                </a:lnTo>
                <a:lnTo>
                  <a:pt x="4777" y="1394"/>
                </a:lnTo>
                <a:lnTo>
                  <a:pt x="4776" y="1399"/>
                </a:lnTo>
                <a:lnTo>
                  <a:pt x="4776" y="1403"/>
                </a:lnTo>
                <a:lnTo>
                  <a:pt x="4770" y="1399"/>
                </a:lnTo>
                <a:lnTo>
                  <a:pt x="4770" y="1386"/>
                </a:lnTo>
                <a:lnTo>
                  <a:pt x="4763" y="1383"/>
                </a:lnTo>
                <a:lnTo>
                  <a:pt x="4733" y="1383"/>
                </a:lnTo>
                <a:lnTo>
                  <a:pt x="4737" y="1376"/>
                </a:lnTo>
                <a:lnTo>
                  <a:pt x="4737" y="1368"/>
                </a:lnTo>
                <a:lnTo>
                  <a:pt x="4735" y="1362"/>
                </a:lnTo>
                <a:lnTo>
                  <a:pt x="4728" y="1352"/>
                </a:lnTo>
                <a:lnTo>
                  <a:pt x="4723" y="1347"/>
                </a:lnTo>
                <a:lnTo>
                  <a:pt x="4722" y="1345"/>
                </a:lnTo>
                <a:lnTo>
                  <a:pt x="4721" y="1339"/>
                </a:lnTo>
                <a:lnTo>
                  <a:pt x="4720" y="1334"/>
                </a:lnTo>
                <a:lnTo>
                  <a:pt x="4718" y="1331"/>
                </a:lnTo>
                <a:lnTo>
                  <a:pt x="4714" y="1327"/>
                </a:lnTo>
                <a:lnTo>
                  <a:pt x="4716" y="1320"/>
                </a:lnTo>
                <a:lnTo>
                  <a:pt x="4707" y="1312"/>
                </a:lnTo>
                <a:lnTo>
                  <a:pt x="4701" y="1309"/>
                </a:lnTo>
                <a:lnTo>
                  <a:pt x="4697" y="1308"/>
                </a:lnTo>
                <a:lnTo>
                  <a:pt x="4695" y="1322"/>
                </a:lnTo>
                <a:lnTo>
                  <a:pt x="4700" y="1331"/>
                </a:lnTo>
                <a:lnTo>
                  <a:pt x="4695" y="1333"/>
                </a:lnTo>
                <a:lnTo>
                  <a:pt x="4692" y="1347"/>
                </a:lnTo>
                <a:lnTo>
                  <a:pt x="4686" y="1354"/>
                </a:lnTo>
                <a:lnTo>
                  <a:pt x="4679" y="1360"/>
                </a:lnTo>
                <a:lnTo>
                  <a:pt x="4669" y="1367"/>
                </a:lnTo>
                <a:lnTo>
                  <a:pt x="4637" y="1380"/>
                </a:lnTo>
                <a:lnTo>
                  <a:pt x="4635" y="1381"/>
                </a:lnTo>
                <a:lnTo>
                  <a:pt x="4631" y="1376"/>
                </a:lnTo>
                <a:lnTo>
                  <a:pt x="4635" y="1372"/>
                </a:lnTo>
                <a:lnTo>
                  <a:pt x="4641" y="1367"/>
                </a:lnTo>
                <a:lnTo>
                  <a:pt x="4643" y="1362"/>
                </a:lnTo>
                <a:lnTo>
                  <a:pt x="4643" y="1344"/>
                </a:lnTo>
                <a:lnTo>
                  <a:pt x="4640" y="1334"/>
                </a:lnTo>
                <a:lnTo>
                  <a:pt x="4630" y="1330"/>
                </a:lnTo>
                <a:lnTo>
                  <a:pt x="4621" y="1331"/>
                </a:lnTo>
                <a:lnTo>
                  <a:pt x="4621" y="1324"/>
                </a:lnTo>
                <a:lnTo>
                  <a:pt x="4619" y="1316"/>
                </a:lnTo>
                <a:lnTo>
                  <a:pt x="4613" y="1309"/>
                </a:lnTo>
                <a:lnTo>
                  <a:pt x="4605" y="1302"/>
                </a:lnTo>
                <a:lnTo>
                  <a:pt x="4603" y="1305"/>
                </a:lnTo>
                <a:lnTo>
                  <a:pt x="4601" y="1311"/>
                </a:lnTo>
                <a:lnTo>
                  <a:pt x="4598" y="1319"/>
                </a:lnTo>
                <a:lnTo>
                  <a:pt x="4598" y="1332"/>
                </a:lnTo>
                <a:lnTo>
                  <a:pt x="4599" y="1343"/>
                </a:lnTo>
                <a:lnTo>
                  <a:pt x="4605" y="1347"/>
                </a:lnTo>
                <a:lnTo>
                  <a:pt x="4607" y="1353"/>
                </a:lnTo>
                <a:lnTo>
                  <a:pt x="4600" y="1348"/>
                </a:lnTo>
                <a:lnTo>
                  <a:pt x="4587" y="1345"/>
                </a:lnTo>
                <a:lnTo>
                  <a:pt x="4581" y="1346"/>
                </a:lnTo>
                <a:lnTo>
                  <a:pt x="4576" y="1355"/>
                </a:lnTo>
                <a:lnTo>
                  <a:pt x="4548" y="1374"/>
                </a:lnTo>
                <a:lnTo>
                  <a:pt x="4542" y="1390"/>
                </a:lnTo>
                <a:lnTo>
                  <a:pt x="4538" y="1389"/>
                </a:lnTo>
                <a:lnTo>
                  <a:pt x="4524" y="1376"/>
                </a:lnTo>
                <a:lnTo>
                  <a:pt x="4522" y="1371"/>
                </a:lnTo>
                <a:lnTo>
                  <a:pt x="4521" y="1369"/>
                </a:lnTo>
                <a:lnTo>
                  <a:pt x="4517" y="1367"/>
                </a:lnTo>
                <a:lnTo>
                  <a:pt x="4516" y="1367"/>
                </a:lnTo>
                <a:lnTo>
                  <a:pt x="4516" y="1364"/>
                </a:lnTo>
                <a:lnTo>
                  <a:pt x="4518" y="1358"/>
                </a:lnTo>
                <a:lnTo>
                  <a:pt x="4518" y="1355"/>
                </a:lnTo>
                <a:lnTo>
                  <a:pt x="4517" y="1351"/>
                </a:lnTo>
                <a:lnTo>
                  <a:pt x="4515" y="1347"/>
                </a:lnTo>
                <a:lnTo>
                  <a:pt x="4510" y="1341"/>
                </a:lnTo>
                <a:lnTo>
                  <a:pt x="4480" y="1367"/>
                </a:lnTo>
                <a:lnTo>
                  <a:pt x="4463" y="1390"/>
                </a:lnTo>
                <a:lnTo>
                  <a:pt x="4460" y="1396"/>
                </a:lnTo>
                <a:lnTo>
                  <a:pt x="4459" y="1404"/>
                </a:lnTo>
                <a:lnTo>
                  <a:pt x="4460" y="1407"/>
                </a:lnTo>
                <a:lnTo>
                  <a:pt x="4464" y="1409"/>
                </a:lnTo>
                <a:lnTo>
                  <a:pt x="4466" y="1411"/>
                </a:lnTo>
                <a:lnTo>
                  <a:pt x="4468" y="1416"/>
                </a:lnTo>
                <a:lnTo>
                  <a:pt x="4467" y="1421"/>
                </a:lnTo>
                <a:lnTo>
                  <a:pt x="4465" y="1431"/>
                </a:lnTo>
                <a:lnTo>
                  <a:pt x="4466" y="1434"/>
                </a:lnTo>
                <a:lnTo>
                  <a:pt x="4468" y="1439"/>
                </a:lnTo>
                <a:lnTo>
                  <a:pt x="4467" y="1442"/>
                </a:lnTo>
                <a:lnTo>
                  <a:pt x="4465" y="1444"/>
                </a:lnTo>
                <a:lnTo>
                  <a:pt x="4463" y="1445"/>
                </a:lnTo>
                <a:lnTo>
                  <a:pt x="4463" y="1445"/>
                </a:lnTo>
                <a:lnTo>
                  <a:pt x="4460" y="1454"/>
                </a:lnTo>
                <a:lnTo>
                  <a:pt x="4459" y="1464"/>
                </a:lnTo>
                <a:lnTo>
                  <a:pt x="4458" y="1465"/>
                </a:lnTo>
                <a:lnTo>
                  <a:pt x="4453" y="1472"/>
                </a:lnTo>
                <a:lnTo>
                  <a:pt x="4452" y="1473"/>
                </a:lnTo>
                <a:lnTo>
                  <a:pt x="4450" y="1475"/>
                </a:lnTo>
                <a:lnTo>
                  <a:pt x="4450" y="1479"/>
                </a:lnTo>
                <a:lnTo>
                  <a:pt x="4449" y="1485"/>
                </a:lnTo>
                <a:lnTo>
                  <a:pt x="4449" y="1488"/>
                </a:lnTo>
                <a:lnTo>
                  <a:pt x="4444" y="1493"/>
                </a:lnTo>
                <a:lnTo>
                  <a:pt x="4438" y="1495"/>
                </a:lnTo>
                <a:lnTo>
                  <a:pt x="4430" y="1496"/>
                </a:lnTo>
                <a:lnTo>
                  <a:pt x="4411" y="1496"/>
                </a:lnTo>
                <a:lnTo>
                  <a:pt x="4405" y="1498"/>
                </a:lnTo>
                <a:lnTo>
                  <a:pt x="4403" y="1503"/>
                </a:lnTo>
                <a:lnTo>
                  <a:pt x="4405" y="1513"/>
                </a:lnTo>
                <a:lnTo>
                  <a:pt x="4411" y="1524"/>
                </a:lnTo>
                <a:lnTo>
                  <a:pt x="4412" y="1527"/>
                </a:lnTo>
                <a:lnTo>
                  <a:pt x="4424" y="1524"/>
                </a:lnTo>
                <a:lnTo>
                  <a:pt x="4429" y="1524"/>
                </a:lnTo>
                <a:lnTo>
                  <a:pt x="4433" y="1527"/>
                </a:lnTo>
                <a:lnTo>
                  <a:pt x="4428" y="1528"/>
                </a:lnTo>
                <a:lnTo>
                  <a:pt x="4423" y="1530"/>
                </a:lnTo>
                <a:lnTo>
                  <a:pt x="4419" y="1531"/>
                </a:lnTo>
                <a:lnTo>
                  <a:pt x="4414" y="1530"/>
                </a:lnTo>
                <a:lnTo>
                  <a:pt x="4411" y="1533"/>
                </a:lnTo>
                <a:lnTo>
                  <a:pt x="4414" y="1535"/>
                </a:lnTo>
                <a:lnTo>
                  <a:pt x="4411" y="1542"/>
                </a:lnTo>
                <a:lnTo>
                  <a:pt x="4415" y="1547"/>
                </a:lnTo>
                <a:lnTo>
                  <a:pt x="4419" y="1551"/>
                </a:lnTo>
                <a:lnTo>
                  <a:pt x="4423" y="1558"/>
                </a:lnTo>
                <a:lnTo>
                  <a:pt x="4410" y="1549"/>
                </a:lnTo>
                <a:lnTo>
                  <a:pt x="4400" y="1557"/>
                </a:lnTo>
                <a:lnTo>
                  <a:pt x="4394" y="1575"/>
                </a:lnTo>
                <a:lnTo>
                  <a:pt x="4392" y="1594"/>
                </a:lnTo>
                <a:lnTo>
                  <a:pt x="4389" y="1601"/>
                </a:lnTo>
                <a:lnTo>
                  <a:pt x="4388" y="1608"/>
                </a:lnTo>
                <a:lnTo>
                  <a:pt x="4386" y="1610"/>
                </a:lnTo>
                <a:lnTo>
                  <a:pt x="4357" y="1605"/>
                </a:lnTo>
                <a:lnTo>
                  <a:pt x="4351" y="1603"/>
                </a:lnTo>
                <a:lnTo>
                  <a:pt x="4348" y="1589"/>
                </a:lnTo>
                <a:lnTo>
                  <a:pt x="4351" y="1576"/>
                </a:lnTo>
                <a:lnTo>
                  <a:pt x="4346" y="1570"/>
                </a:lnTo>
                <a:lnTo>
                  <a:pt x="4338" y="1580"/>
                </a:lnTo>
                <a:lnTo>
                  <a:pt x="4326" y="1596"/>
                </a:lnTo>
                <a:lnTo>
                  <a:pt x="4324" y="1614"/>
                </a:lnTo>
                <a:lnTo>
                  <a:pt x="4320" y="1648"/>
                </a:lnTo>
                <a:lnTo>
                  <a:pt x="4319" y="1657"/>
                </a:lnTo>
                <a:lnTo>
                  <a:pt x="4318" y="1664"/>
                </a:lnTo>
                <a:lnTo>
                  <a:pt x="4320" y="1669"/>
                </a:lnTo>
                <a:lnTo>
                  <a:pt x="4330" y="1674"/>
                </a:lnTo>
                <a:lnTo>
                  <a:pt x="4338" y="1674"/>
                </a:lnTo>
                <a:lnTo>
                  <a:pt x="4346" y="1674"/>
                </a:lnTo>
                <a:lnTo>
                  <a:pt x="4353" y="1671"/>
                </a:lnTo>
                <a:lnTo>
                  <a:pt x="4358" y="1668"/>
                </a:lnTo>
                <a:lnTo>
                  <a:pt x="4361" y="1669"/>
                </a:lnTo>
                <a:lnTo>
                  <a:pt x="4366" y="1671"/>
                </a:lnTo>
                <a:lnTo>
                  <a:pt x="4371" y="1672"/>
                </a:lnTo>
                <a:lnTo>
                  <a:pt x="4374" y="1674"/>
                </a:lnTo>
                <a:lnTo>
                  <a:pt x="4388" y="1672"/>
                </a:lnTo>
                <a:lnTo>
                  <a:pt x="4392" y="1674"/>
                </a:lnTo>
                <a:lnTo>
                  <a:pt x="4386" y="1679"/>
                </a:lnTo>
                <a:lnTo>
                  <a:pt x="4379" y="1685"/>
                </a:lnTo>
                <a:lnTo>
                  <a:pt x="4371" y="1690"/>
                </a:lnTo>
                <a:lnTo>
                  <a:pt x="4350" y="1695"/>
                </a:lnTo>
                <a:lnTo>
                  <a:pt x="4341" y="1696"/>
                </a:lnTo>
                <a:lnTo>
                  <a:pt x="4334" y="1695"/>
                </a:lnTo>
                <a:lnTo>
                  <a:pt x="4326" y="1690"/>
                </a:lnTo>
                <a:lnTo>
                  <a:pt x="4329" y="1699"/>
                </a:lnTo>
                <a:lnTo>
                  <a:pt x="4343" y="1714"/>
                </a:lnTo>
                <a:lnTo>
                  <a:pt x="4346" y="1723"/>
                </a:lnTo>
                <a:lnTo>
                  <a:pt x="4348" y="1730"/>
                </a:lnTo>
                <a:lnTo>
                  <a:pt x="4351" y="1737"/>
                </a:lnTo>
                <a:lnTo>
                  <a:pt x="4352" y="1745"/>
                </a:lnTo>
                <a:lnTo>
                  <a:pt x="4350" y="1752"/>
                </a:lnTo>
                <a:lnTo>
                  <a:pt x="4346" y="1747"/>
                </a:lnTo>
                <a:lnTo>
                  <a:pt x="4344" y="1741"/>
                </a:lnTo>
                <a:lnTo>
                  <a:pt x="4339" y="1737"/>
                </a:lnTo>
                <a:lnTo>
                  <a:pt x="4333" y="1735"/>
                </a:lnTo>
                <a:lnTo>
                  <a:pt x="4324" y="1734"/>
                </a:lnTo>
                <a:lnTo>
                  <a:pt x="4318" y="1731"/>
                </a:lnTo>
                <a:lnTo>
                  <a:pt x="4310" y="1718"/>
                </a:lnTo>
                <a:lnTo>
                  <a:pt x="4305" y="1719"/>
                </a:lnTo>
                <a:lnTo>
                  <a:pt x="4302" y="1712"/>
                </a:lnTo>
                <a:lnTo>
                  <a:pt x="4298" y="1704"/>
                </a:lnTo>
                <a:lnTo>
                  <a:pt x="4294" y="1697"/>
                </a:lnTo>
                <a:lnTo>
                  <a:pt x="4288" y="1690"/>
                </a:lnTo>
                <a:lnTo>
                  <a:pt x="4275" y="1668"/>
                </a:lnTo>
                <a:lnTo>
                  <a:pt x="4270" y="1656"/>
                </a:lnTo>
                <a:lnTo>
                  <a:pt x="4266" y="1647"/>
                </a:lnTo>
                <a:lnTo>
                  <a:pt x="4261" y="1639"/>
                </a:lnTo>
                <a:lnTo>
                  <a:pt x="4255" y="1637"/>
                </a:lnTo>
                <a:lnTo>
                  <a:pt x="4247" y="1651"/>
                </a:lnTo>
                <a:lnTo>
                  <a:pt x="4239" y="1670"/>
                </a:lnTo>
                <a:lnTo>
                  <a:pt x="4237" y="1674"/>
                </a:lnTo>
                <a:lnTo>
                  <a:pt x="4235" y="1677"/>
                </a:lnTo>
                <a:lnTo>
                  <a:pt x="4231" y="1682"/>
                </a:lnTo>
                <a:lnTo>
                  <a:pt x="4230" y="1682"/>
                </a:lnTo>
                <a:lnTo>
                  <a:pt x="4225" y="1682"/>
                </a:lnTo>
                <a:lnTo>
                  <a:pt x="4224" y="1683"/>
                </a:lnTo>
                <a:lnTo>
                  <a:pt x="4223" y="1685"/>
                </a:lnTo>
                <a:lnTo>
                  <a:pt x="4223" y="1686"/>
                </a:lnTo>
                <a:lnTo>
                  <a:pt x="4223" y="1689"/>
                </a:lnTo>
                <a:lnTo>
                  <a:pt x="4221" y="1690"/>
                </a:lnTo>
                <a:lnTo>
                  <a:pt x="4191" y="1735"/>
                </a:lnTo>
                <a:lnTo>
                  <a:pt x="4190" y="1737"/>
                </a:lnTo>
                <a:lnTo>
                  <a:pt x="4190" y="1740"/>
                </a:lnTo>
                <a:lnTo>
                  <a:pt x="4189" y="1742"/>
                </a:lnTo>
                <a:lnTo>
                  <a:pt x="4188" y="1742"/>
                </a:lnTo>
                <a:lnTo>
                  <a:pt x="4183" y="1742"/>
                </a:lnTo>
                <a:lnTo>
                  <a:pt x="4181" y="1744"/>
                </a:lnTo>
                <a:lnTo>
                  <a:pt x="4178" y="1744"/>
                </a:lnTo>
                <a:lnTo>
                  <a:pt x="4177" y="1744"/>
                </a:lnTo>
                <a:lnTo>
                  <a:pt x="4176" y="1745"/>
                </a:lnTo>
                <a:lnTo>
                  <a:pt x="4176" y="1747"/>
                </a:lnTo>
                <a:lnTo>
                  <a:pt x="4174" y="1752"/>
                </a:lnTo>
                <a:lnTo>
                  <a:pt x="4173" y="1753"/>
                </a:lnTo>
                <a:lnTo>
                  <a:pt x="4169" y="1755"/>
                </a:lnTo>
                <a:lnTo>
                  <a:pt x="4162" y="1759"/>
                </a:lnTo>
                <a:lnTo>
                  <a:pt x="4159" y="1762"/>
                </a:lnTo>
                <a:lnTo>
                  <a:pt x="4159" y="1765"/>
                </a:lnTo>
                <a:lnTo>
                  <a:pt x="4162" y="1773"/>
                </a:lnTo>
                <a:lnTo>
                  <a:pt x="4161" y="1774"/>
                </a:lnTo>
                <a:lnTo>
                  <a:pt x="4157" y="1776"/>
                </a:lnTo>
                <a:lnTo>
                  <a:pt x="4154" y="1782"/>
                </a:lnTo>
                <a:lnTo>
                  <a:pt x="4150" y="1784"/>
                </a:lnTo>
                <a:lnTo>
                  <a:pt x="4147" y="1792"/>
                </a:lnTo>
                <a:lnTo>
                  <a:pt x="4142" y="1803"/>
                </a:lnTo>
                <a:lnTo>
                  <a:pt x="4131" y="1810"/>
                </a:lnTo>
                <a:lnTo>
                  <a:pt x="4120" y="1813"/>
                </a:lnTo>
                <a:lnTo>
                  <a:pt x="4117" y="1822"/>
                </a:lnTo>
                <a:lnTo>
                  <a:pt x="4112" y="1826"/>
                </a:lnTo>
                <a:lnTo>
                  <a:pt x="4106" y="1827"/>
                </a:lnTo>
                <a:lnTo>
                  <a:pt x="4099" y="1827"/>
                </a:lnTo>
                <a:lnTo>
                  <a:pt x="4100" y="1824"/>
                </a:lnTo>
                <a:lnTo>
                  <a:pt x="4106" y="1819"/>
                </a:lnTo>
                <a:lnTo>
                  <a:pt x="4109" y="1811"/>
                </a:lnTo>
                <a:lnTo>
                  <a:pt x="4116" y="1805"/>
                </a:lnTo>
                <a:lnTo>
                  <a:pt x="4126" y="1803"/>
                </a:lnTo>
                <a:lnTo>
                  <a:pt x="4132" y="1795"/>
                </a:lnTo>
                <a:lnTo>
                  <a:pt x="4136" y="1784"/>
                </a:lnTo>
                <a:lnTo>
                  <a:pt x="4136" y="1775"/>
                </a:lnTo>
                <a:lnTo>
                  <a:pt x="4135" y="1769"/>
                </a:lnTo>
                <a:lnTo>
                  <a:pt x="4136" y="1767"/>
                </a:lnTo>
                <a:lnTo>
                  <a:pt x="4139" y="1765"/>
                </a:lnTo>
                <a:lnTo>
                  <a:pt x="4142" y="1761"/>
                </a:lnTo>
                <a:lnTo>
                  <a:pt x="4149" y="1756"/>
                </a:lnTo>
                <a:lnTo>
                  <a:pt x="4153" y="1742"/>
                </a:lnTo>
                <a:lnTo>
                  <a:pt x="4156" y="1735"/>
                </a:lnTo>
                <a:lnTo>
                  <a:pt x="4157" y="1726"/>
                </a:lnTo>
                <a:lnTo>
                  <a:pt x="4164" y="1720"/>
                </a:lnTo>
                <a:lnTo>
                  <a:pt x="4173" y="1712"/>
                </a:lnTo>
                <a:lnTo>
                  <a:pt x="4173" y="1710"/>
                </a:lnTo>
                <a:lnTo>
                  <a:pt x="4169" y="1710"/>
                </a:lnTo>
                <a:lnTo>
                  <a:pt x="4163" y="1714"/>
                </a:lnTo>
                <a:lnTo>
                  <a:pt x="4153" y="1720"/>
                </a:lnTo>
                <a:lnTo>
                  <a:pt x="4143" y="1724"/>
                </a:lnTo>
                <a:lnTo>
                  <a:pt x="4127" y="1726"/>
                </a:lnTo>
                <a:lnTo>
                  <a:pt x="4117" y="1741"/>
                </a:lnTo>
                <a:lnTo>
                  <a:pt x="4110" y="1760"/>
                </a:lnTo>
                <a:lnTo>
                  <a:pt x="4092" y="1776"/>
                </a:lnTo>
                <a:lnTo>
                  <a:pt x="4077" y="1788"/>
                </a:lnTo>
                <a:lnTo>
                  <a:pt x="4062" y="1795"/>
                </a:lnTo>
                <a:lnTo>
                  <a:pt x="4060" y="1809"/>
                </a:lnTo>
                <a:lnTo>
                  <a:pt x="4054" y="1825"/>
                </a:lnTo>
                <a:lnTo>
                  <a:pt x="4053" y="1832"/>
                </a:lnTo>
                <a:lnTo>
                  <a:pt x="4047" y="1839"/>
                </a:lnTo>
                <a:lnTo>
                  <a:pt x="4043" y="1840"/>
                </a:lnTo>
                <a:lnTo>
                  <a:pt x="4041" y="1841"/>
                </a:lnTo>
                <a:lnTo>
                  <a:pt x="4029" y="1852"/>
                </a:lnTo>
                <a:lnTo>
                  <a:pt x="4018" y="1869"/>
                </a:lnTo>
                <a:lnTo>
                  <a:pt x="3990" y="1928"/>
                </a:lnTo>
                <a:lnTo>
                  <a:pt x="3987" y="1933"/>
                </a:lnTo>
                <a:lnTo>
                  <a:pt x="3987" y="1942"/>
                </a:lnTo>
                <a:lnTo>
                  <a:pt x="3984" y="1956"/>
                </a:lnTo>
                <a:lnTo>
                  <a:pt x="3977" y="1974"/>
                </a:lnTo>
                <a:lnTo>
                  <a:pt x="3937" y="2041"/>
                </a:lnTo>
                <a:lnTo>
                  <a:pt x="3934" y="2052"/>
                </a:lnTo>
                <a:lnTo>
                  <a:pt x="3933" y="2061"/>
                </a:lnTo>
                <a:lnTo>
                  <a:pt x="3934" y="2076"/>
                </a:lnTo>
                <a:lnTo>
                  <a:pt x="3934" y="2084"/>
                </a:lnTo>
                <a:lnTo>
                  <a:pt x="3930" y="2092"/>
                </a:lnTo>
                <a:lnTo>
                  <a:pt x="3927" y="2099"/>
                </a:lnTo>
                <a:lnTo>
                  <a:pt x="3916" y="2108"/>
                </a:lnTo>
                <a:lnTo>
                  <a:pt x="3915" y="2112"/>
                </a:lnTo>
                <a:lnTo>
                  <a:pt x="3914" y="2119"/>
                </a:lnTo>
                <a:lnTo>
                  <a:pt x="3913" y="2120"/>
                </a:lnTo>
                <a:lnTo>
                  <a:pt x="3911" y="2121"/>
                </a:lnTo>
                <a:lnTo>
                  <a:pt x="3902" y="2126"/>
                </a:lnTo>
                <a:lnTo>
                  <a:pt x="3899" y="2128"/>
                </a:lnTo>
                <a:lnTo>
                  <a:pt x="3897" y="2136"/>
                </a:lnTo>
                <a:lnTo>
                  <a:pt x="3898" y="2143"/>
                </a:lnTo>
                <a:lnTo>
                  <a:pt x="3895" y="2148"/>
                </a:lnTo>
                <a:lnTo>
                  <a:pt x="3888" y="2154"/>
                </a:lnTo>
                <a:lnTo>
                  <a:pt x="3857" y="2165"/>
                </a:lnTo>
                <a:lnTo>
                  <a:pt x="3840" y="2169"/>
                </a:lnTo>
                <a:lnTo>
                  <a:pt x="3829" y="2165"/>
                </a:lnTo>
                <a:lnTo>
                  <a:pt x="3834" y="2157"/>
                </a:lnTo>
                <a:lnTo>
                  <a:pt x="3841" y="2149"/>
                </a:lnTo>
                <a:lnTo>
                  <a:pt x="3849" y="2144"/>
                </a:lnTo>
                <a:lnTo>
                  <a:pt x="3858" y="2142"/>
                </a:lnTo>
                <a:lnTo>
                  <a:pt x="3863" y="2139"/>
                </a:lnTo>
                <a:lnTo>
                  <a:pt x="3888" y="2102"/>
                </a:lnTo>
                <a:lnTo>
                  <a:pt x="3890" y="2094"/>
                </a:lnTo>
                <a:lnTo>
                  <a:pt x="3888" y="2072"/>
                </a:lnTo>
                <a:lnTo>
                  <a:pt x="3886" y="2064"/>
                </a:lnTo>
                <a:lnTo>
                  <a:pt x="3886" y="2059"/>
                </a:lnTo>
                <a:lnTo>
                  <a:pt x="3887" y="2056"/>
                </a:lnTo>
                <a:lnTo>
                  <a:pt x="3894" y="2047"/>
                </a:lnTo>
                <a:lnTo>
                  <a:pt x="3895" y="2042"/>
                </a:lnTo>
                <a:lnTo>
                  <a:pt x="3895" y="2034"/>
                </a:lnTo>
                <a:lnTo>
                  <a:pt x="3897" y="2030"/>
                </a:lnTo>
                <a:lnTo>
                  <a:pt x="3899" y="2027"/>
                </a:lnTo>
                <a:lnTo>
                  <a:pt x="3902" y="2024"/>
                </a:lnTo>
                <a:lnTo>
                  <a:pt x="3905" y="2021"/>
                </a:lnTo>
                <a:lnTo>
                  <a:pt x="3906" y="2017"/>
                </a:lnTo>
                <a:lnTo>
                  <a:pt x="3906" y="1996"/>
                </a:lnTo>
                <a:lnTo>
                  <a:pt x="3907" y="1994"/>
                </a:lnTo>
                <a:lnTo>
                  <a:pt x="3908" y="1992"/>
                </a:lnTo>
                <a:lnTo>
                  <a:pt x="3920" y="1974"/>
                </a:lnTo>
                <a:lnTo>
                  <a:pt x="3922" y="1971"/>
                </a:lnTo>
                <a:lnTo>
                  <a:pt x="3927" y="1968"/>
                </a:lnTo>
                <a:lnTo>
                  <a:pt x="3929" y="1966"/>
                </a:lnTo>
                <a:lnTo>
                  <a:pt x="3932" y="1957"/>
                </a:lnTo>
                <a:lnTo>
                  <a:pt x="3936" y="1949"/>
                </a:lnTo>
                <a:lnTo>
                  <a:pt x="3936" y="1944"/>
                </a:lnTo>
                <a:lnTo>
                  <a:pt x="3937" y="1911"/>
                </a:lnTo>
                <a:lnTo>
                  <a:pt x="3940" y="1907"/>
                </a:lnTo>
                <a:lnTo>
                  <a:pt x="3943" y="1902"/>
                </a:lnTo>
                <a:lnTo>
                  <a:pt x="3952" y="1893"/>
                </a:lnTo>
                <a:lnTo>
                  <a:pt x="3956" y="1887"/>
                </a:lnTo>
                <a:lnTo>
                  <a:pt x="3950" y="1887"/>
                </a:lnTo>
                <a:lnTo>
                  <a:pt x="3950" y="1883"/>
                </a:lnTo>
                <a:lnTo>
                  <a:pt x="3955" y="1879"/>
                </a:lnTo>
                <a:lnTo>
                  <a:pt x="3958" y="1873"/>
                </a:lnTo>
                <a:lnTo>
                  <a:pt x="3961" y="1866"/>
                </a:lnTo>
                <a:lnTo>
                  <a:pt x="3962" y="1860"/>
                </a:lnTo>
                <a:lnTo>
                  <a:pt x="3961" y="1851"/>
                </a:lnTo>
                <a:lnTo>
                  <a:pt x="3957" y="1847"/>
                </a:lnTo>
                <a:lnTo>
                  <a:pt x="3942" y="1845"/>
                </a:lnTo>
                <a:lnTo>
                  <a:pt x="3934" y="1841"/>
                </a:lnTo>
                <a:lnTo>
                  <a:pt x="3928" y="1837"/>
                </a:lnTo>
                <a:lnTo>
                  <a:pt x="3926" y="1831"/>
                </a:lnTo>
                <a:lnTo>
                  <a:pt x="3925" y="1823"/>
                </a:lnTo>
                <a:lnTo>
                  <a:pt x="3927" y="1818"/>
                </a:lnTo>
                <a:lnTo>
                  <a:pt x="3936" y="1808"/>
                </a:lnTo>
                <a:lnTo>
                  <a:pt x="3940" y="1799"/>
                </a:lnTo>
                <a:lnTo>
                  <a:pt x="3934" y="1802"/>
                </a:lnTo>
                <a:lnTo>
                  <a:pt x="3927" y="1809"/>
                </a:lnTo>
                <a:lnTo>
                  <a:pt x="3922" y="1811"/>
                </a:lnTo>
                <a:lnTo>
                  <a:pt x="3925" y="1799"/>
                </a:lnTo>
                <a:lnTo>
                  <a:pt x="3921" y="1794"/>
                </a:lnTo>
                <a:lnTo>
                  <a:pt x="3913" y="1794"/>
                </a:lnTo>
                <a:lnTo>
                  <a:pt x="3902" y="1799"/>
                </a:lnTo>
                <a:lnTo>
                  <a:pt x="3898" y="1806"/>
                </a:lnTo>
                <a:lnTo>
                  <a:pt x="3892" y="1833"/>
                </a:lnTo>
                <a:lnTo>
                  <a:pt x="3880" y="1823"/>
                </a:lnTo>
                <a:lnTo>
                  <a:pt x="3866" y="1826"/>
                </a:lnTo>
                <a:lnTo>
                  <a:pt x="3852" y="1836"/>
                </a:lnTo>
                <a:lnTo>
                  <a:pt x="3843" y="1847"/>
                </a:lnTo>
                <a:lnTo>
                  <a:pt x="3845" y="1853"/>
                </a:lnTo>
                <a:lnTo>
                  <a:pt x="3846" y="1855"/>
                </a:lnTo>
                <a:lnTo>
                  <a:pt x="3851" y="1853"/>
                </a:lnTo>
                <a:lnTo>
                  <a:pt x="3869" y="1875"/>
                </a:lnTo>
                <a:lnTo>
                  <a:pt x="3874" y="1888"/>
                </a:lnTo>
                <a:lnTo>
                  <a:pt x="3869" y="1895"/>
                </a:lnTo>
                <a:lnTo>
                  <a:pt x="3867" y="1886"/>
                </a:lnTo>
                <a:lnTo>
                  <a:pt x="3864" y="1878"/>
                </a:lnTo>
                <a:lnTo>
                  <a:pt x="3858" y="1869"/>
                </a:lnTo>
                <a:lnTo>
                  <a:pt x="3843" y="1858"/>
                </a:lnTo>
                <a:lnTo>
                  <a:pt x="3835" y="1853"/>
                </a:lnTo>
                <a:lnTo>
                  <a:pt x="3827" y="1852"/>
                </a:lnTo>
                <a:lnTo>
                  <a:pt x="3823" y="1859"/>
                </a:lnTo>
                <a:lnTo>
                  <a:pt x="3820" y="1853"/>
                </a:lnTo>
                <a:lnTo>
                  <a:pt x="3816" y="1851"/>
                </a:lnTo>
                <a:lnTo>
                  <a:pt x="3813" y="1854"/>
                </a:lnTo>
                <a:lnTo>
                  <a:pt x="3815" y="1861"/>
                </a:lnTo>
                <a:lnTo>
                  <a:pt x="3809" y="1855"/>
                </a:lnTo>
                <a:lnTo>
                  <a:pt x="3805" y="1851"/>
                </a:lnTo>
                <a:lnTo>
                  <a:pt x="3800" y="1848"/>
                </a:lnTo>
                <a:lnTo>
                  <a:pt x="3789" y="1847"/>
                </a:lnTo>
                <a:lnTo>
                  <a:pt x="3779" y="1850"/>
                </a:lnTo>
                <a:lnTo>
                  <a:pt x="3775" y="1854"/>
                </a:lnTo>
                <a:lnTo>
                  <a:pt x="3773" y="1861"/>
                </a:lnTo>
                <a:lnTo>
                  <a:pt x="3770" y="1869"/>
                </a:lnTo>
                <a:lnTo>
                  <a:pt x="3771" y="1857"/>
                </a:lnTo>
                <a:lnTo>
                  <a:pt x="3768" y="1852"/>
                </a:lnTo>
                <a:lnTo>
                  <a:pt x="3764" y="1850"/>
                </a:lnTo>
                <a:lnTo>
                  <a:pt x="3764" y="1853"/>
                </a:lnTo>
                <a:lnTo>
                  <a:pt x="3767" y="1860"/>
                </a:lnTo>
                <a:lnTo>
                  <a:pt x="3767" y="1893"/>
                </a:lnTo>
                <a:lnTo>
                  <a:pt x="3771" y="1914"/>
                </a:lnTo>
                <a:lnTo>
                  <a:pt x="3778" y="1935"/>
                </a:lnTo>
                <a:lnTo>
                  <a:pt x="3773" y="1930"/>
                </a:lnTo>
                <a:lnTo>
                  <a:pt x="3767" y="1924"/>
                </a:lnTo>
                <a:lnTo>
                  <a:pt x="3764" y="1916"/>
                </a:lnTo>
                <a:lnTo>
                  <a:pt x="3761" y="1909"/>
                </a:lnTo>
                <a:lnTo>
                  <a:pt x="3758" y="1909"/>
                </a:lnTo>
                <a:lnTo>
                  <a:pt x="3750" y="1927"/>
                </a:lnTo>
                <a:lnTo>
                  <a:pt x="3748" y="1927"/>
                </a:lnTo>
                <a:lnTo>
                  <a:pt x="3750" y="1917"/>
                </a:lnTo>
                <a:lnTo>
                  <a:pt x="3758" y="1901"/>
                </a:lnTo>
                <a:lnTo>
                  <a:pt x="3761" y="1893"/>
                </a:lnTo>
                <a:lnTo>
                  <a:pt x="3763" y="1883"/>
                </a:lnTo>
                <a:lnTo>
                  <a:pt x="3763" y="1875"/>
                </a:lnTo>
                <a:lnTo>
                  <a:pt x="3760" y="1867"/>
                </a:lnTo>
                <a:lnTo>
                  <a:pt x="3758" y="1859"/>
                </a:lnTo>
                <a:lnTo>
                  <a:pt x="3752" y="1867"/>
                </a:lnTo>
                <a:lnTo>
                  <a:pt x="3744" y="1875"/>
                </a:lnTo>
                <a:lnTo>
                  <a:pt x="3754" y="1857"/>
                </a:lnTo>
                <a:lnTo>
                  <a:pt x="3756" y="1852"/>
                </a:lnTo>
                <a:lnTo>
                  <a:pt x="3754" y="1845"/>
                </a:lnTo>
                <a:lnTo>
                  <a:pt x="3752" y="1841"/>
                </a:lnTo>
                <a:lnTo>
                  <a:pt x="3729" y="1826"/>
                </a:lnTo>
                <a:lnTo>
                  <a:pt x="3721" y="1822"/>
                </a:lnTo>
                <a:lnTo>
                  <a:pt x="3710" y="1819"/>
                </a:lnTo>
                <a:lnTo>
                  <a:pt x="3701" y="1818"/>
                </a:lnTo>
                <a:lnTo>
                  <a:pt x="3690" y="1819"/>
                </a:lnTo>
                <a:lnTo>
                  <a:pt x="3656" y="1829"/>
                </a:lnTo>
                <a:lnTo>
                  <a:pt x="3644" y="1833"/>
                </a:lnTo>
                <a:lnTo>
                  <a:pt x="3637" y="1843"/>
                </a:lnTo>
                <a:lnTo>
                  <a:pt x="3633" y="1855"/>
                </a:lnTo>
                <a:lnTo>
                  <a:pt x="3625" y="1851"/>
                </a:lnTo>
                <a:lnTo>
                  <a:pt x="3615" y="1848"/>
                </a:lnTo>
                <a:lnTo>
                  <a:pt x="3605" y="1847"/>
                </a:lnTo>
                <a:lnTo>
                  <a:pt x="3597" y="1850"/>
                </a:lnTo>
                <a:lnTo>
                  <a:pt x="3584" y="1847"/>
                </a:lnTo>
                <a:lnTo>
                  <a:pt x="3572" y="1853"/>
                </a:lnTo>
                <a:lnTo>
                  <a:pt x="3560" y="1864"/>
                </a:lnTo>
                <a:lnTo>
                  <a:pt x="3551" y="1874"/>
                </a:lnTo>
                <a:lnTo>
                  <a:pt x="3547" y="1880"/>
                </a:lnTo>
                <a:lnTo>
                  <a:pt x="3546" y="1885"/>
                </a:lnTo>
                <a:lnTo>
                  <a:pt x="3545" y="1890"/>
                </a:lnTo>
                <a:lnTo>
                  <a:pt x="3545" y="1893"/>
                </a:lnTo>
                <a:lnTo>
                  <a:pt x="3543" y="1897"/>
                </a:lnTo>
                <a:lnTo>
                  <a:pt x="3538" y="1901"/>
                </a:lnTo>
                <a:lnTo>
                  <a:pt x="3534" y="1906"/>
                </a:lnTo>
                <a:lnTo>
                  <a:pt x="3532" y="1910"/>
                </a:lnTo>
                <a:lnTo>
                  <a:pt x="3530" y="1921"/>
                </a:lnTo>
                <a:lnTo>
                  <a:pt x="3524" y="1916"/>
                </a:lnTo>
                <a:lnTo>
                  <a:pt x="3520" y="1909"/>
                </a:lnTo>
                <a:lnTo>
                  <a:pt x="3518" y="1895"/>
                </a:lnTo>
                <a:lnTo>
                  <a:pt x="3513" y="1888"/>
                </a:lnTo>
                <a:lnTo>
                  <a:pt x="3512" y="1883"/>
                </a:lnTo>
                <a:lnTo>
                  <a:pt x="3513" y="1880"/>
                </a:lnTo>
                <a:lnTo>
                  <a:pt x="3516" y="1876"/>
                </a:lnTo>
                <a:lnTo>
                  <a:pt x="3518" y="1873"/>
                </a:lnTo>
                <a:lnTo>
                  <a:pt x="3518" y="1868"/>
                </a:lnTo>
                <a:lnTo>
                  <a:pt x="3518" y="1864"/>
                </a:lnTo>
                <a:lnTo>
                  <a:pt x="3512" y="1867"/>
                </a:lnTo>
                <a:lnTo>
                  <a:pt x="3506" y="1878"/>
                </a:lnTo>
                <a:lnTo>
                  <a:pt x="3501" y="1881"/>
                </a:lnTo>
                <a:lnTo>
                  <a:pt x="3503" y="1876"/>
                </a:lnTo>
                <a:lnTo>
                  <a:pt x="3509" y="1868"/>
                </a:lnTo>
                <a:lnTo>
                  <a:pt x="3510" y="1866"/>
                </a:lnTo>
                <a:lnTo>
                  <a:pt x="3509" y="1861"/>
                </a:lnTo>
                <a:lnTo>
                  <a:pt x="3504" y="1860"/>
                </a:lnTo>
                <a:lnTo>
                  <a:pt x="3498" y="1861"/>
                </a:lnTo>
                <a:lnTo>
                  <a:pt x="3492" y="1861"/>
                </a:lnTo>
                <a:lnTo>
                  <a:pt x="3484" y="1858"/>
                </a:lnTo>
                <a:lnTo>
                  <a:pt x="3475" y="1852"/>
                </a:lnTo>
                <a:lnTo>
                  <a:pt x="3468" y="1845"/>
                </a:lnTo>
                <a:lnTo>
                  <a:pt x="3456" y="1826"/>
                </a:lnTo>
                <a:lnTo>
                  <a:pt x="3449" y="1815"/>
                </a:lnTo>
                <a:lnTo>
                  <a:pt x="3439" y="1813"/>
                </a:lnTo>
                <a:lnTo>
                  <a:pt x="3428" y="1810"/>
                </a:lnTo>
                <a:lnTo>
                  <a:pt x="3425" y="1811"/>
                </a:lnTo>
                <a:lnTo>
                  <a:pt x="3421" y="1820"/>
                </a:lnTo>
                <a:lnTo>
                  <a:pt x="3416" y="1826"/>
                </a:lnTo>
                <a:lnTo>
                  <a:pt x="3412" y="1831"/>
                </a:lnTo>
                <a:lnTo>
                  <a:pt x="3412" y="1838"/>
                </a:lnTo>
                <a:lnTo>
                  <a:pt x="3413" y="1845"/>
                </a:lnTo>
                <a:lnTo>
                  <a:pt x="3411" y="1853"/>
                </a:lnTo>
                <a:lnTo>
                  <a:pt x="3406" y="1855"/>
                </a:lnTo>
                <a:lnTo>
                  <a:pt x="3397" y="1858"/>
                </a:lnTo>
                <a:lnTo>
                  <a:pt x="3374" y="1860"/>
                </a:lnTo>
                <a:lnTo>
                  <a:pt x="3363" y="1859"/>
                </a:lnTo>
                <a:lnTo>
                  <a:pt x="3360" y="1862"/>
                </a:lnTo>
                <a:lnTo>
                  <a:pt x="3362" y="1868"/>
                </a:lnTo>
                <a:lnTo>
                  <a:pt x="3363" y="1878"/>
                </a:lnTo>
                <a:lnTo>
                  <a:pt x="3357" y="1875"/>
                </a:lnTo>
                <a:lnTo>
                  <a:pt x="3353" y="1872"/>
                </a:lnTo>
                <a:lnTo>
                  <a:pt x="3348" y="1862"/>
                </a:lnTo>
                <a:lnTo>
                  <a:pt x="3349" y="1853"/>
                </a:lnTo>
                <a:lnTo>
                  <a:pt x="3341" y="1850"/>
                </a:lnTo>
                <a:lnTo>
                  <a:pt x="3338" y="1843"/>
                </a:lnTo>
                <a:lnTo>
                  <a:pt x="3333" y="1840"/>
                </a:lnTo>
                <a:lnTo>
                  <a:pt x="3334" y="1837"/>
                </a:lnTo>
                <a:lnTo>
                  <a:pt x="3338" y="1830"/>
                </a:lnTo>
                <a:lnTo>
                  <a:pt x="3347" y="1836"/>
                </a:lnTo>
                <a:lnTo>
                  <a:pt x="3356" y="1843"/>
                </a:lnTo>
                <a:lnTo>
                  <a:pt x="3364" y="1847"/>
                </a:lnTo>
                <a:lnTo>
                  <a:pt x="3376" y="1848"/>
                </a:lnTo>
                <a:lnTo>
                  <a:pt x="3384" y="1841"/>
                </a:lnTo>
                <a:lnTo>
                  <a:pt x="3384" y="1834"/>
                </a:lnTo>
                <a:lnTo>
                  <a:pt x="3388" y="1827"/>
                </a:lnTo>
                <a:lnTo>
                  <a:pt x="3396" y="1822"/>
                </a:lnTo>
                <a:lnTo>
                  <a:pt x="3405" y="1817"/>
                </a:lnTo>
                <a:lnTo>
                  <a:pt x="3407" y="1804"/>
                </a:lnTo>
                <a:lnTo>
                  <a:pt x="3405" y="1796"/>
                </a:lnTo>
                <a:lnTo>
                  <a:pt x="3400" y="1792"/>
                </a:lnTo>
                <a:lnTo>
                  <a:pt x="3397" y="1783"/>
                </a:lnTo>
                <a:lnTo>
                  <a:pt x="3416" y="1794"/>
                </a:lnTo>
                <a:lnTo>
                  <a:pt x="3423" y="1794"/>
                </a:lnTo>
                <a:lnTo>
                  <a:pt x="3431" y="1783"/>
                </a:lnTo>
                <a:lnTo>
                  <a:pt x="3427" y="1775"/>
                </a:lnTo>
                <a:lnTo>
                  <a:pt x="3424" y="1766"/>
                </a:lnTo>
                <a:lnTo>
                  <a:pt x="3420" y="1738"/>
                </a:lnTo>
                <a:lnTo>
                  <a:pt x="3417" y="1731"/>
                </a:lnTo>
                <a:lnTo>
                  <a:pt x="3390" y="1709"/>
                </a:lnTo>
                <a:lnTo>
                  <a:pt x="3384" y="1702"/>
                </a:lnTo>
                <a:lnTo>
                  <a:pt x="3380" y="1684"/>
                </a:lnTo>
                <a:lnTo>
                  <a:pt x="3367" y="1668"/>
                </a:lnTo>
                <a:lnTo>
                  <a:pt x="3363" y="1660"/>
                </a:lnTo>
                <a:lnTo>
                  <a:pt x="3363" y="1655"/>
                </a:lnTo>
                <a:lnTo>
                  <a:pt x="3366" y="1650"/>
                </a:lnTo>
                <a:lnTo>
                  <a:pt x="3368" y="1644"/>
                </a:lnTo>
                <a:lnTo>
                  <a:pt x="3367" y="1640"/>
                </a:lnTo>
                <a:lnTo>
                  <a:pt x="3364" y="1637"/>
                </a:lnTo>
                <a:lnTo>
                  <a:pt x="3361" y="1634"/>
                </a:lnTo>
                <a:lnTo>
                  <a:pt x="3360" y="1633"/>
                </a:lnTo>
                <a:lnTo>
                  <a:pt x="3359" y="1608"/>
                </a:lnTo>
                <a:lnTo>
                  <a:pt x="3363" y="1584"/>
                </a:lnTo>
                <a:lnTo>
                  <a:pt x="3362" y="1576"/>
                </a:lnTo>
                <a:lnTo>
                  <a:pt x="3359" y="1568"/>
                </a:lnTo>
                <a:lnTo>
                  <a:pt x="3352" y="1562"/>
                </a:lnTo>
                <a:lnTo>
                  <a:pt x="3306" y="1533"/>
                </a:lnTo>
                <a:lnTo>
                  <a:pt x="3319" y="1533"/>
                </a:lnTo>
                <a:lnTo>
                  <a:pt x="3325" y="1531"/>
                </a:lnTo>
                <a:lnTo>
                  <a:pt x="3328" y="1530"/>
                </a:lnTo>
                <a:lnTo>
                  <a:pt x="3333" y="1526"/>
                </a:lnTo>
                <a:lnTo>
                  <a:pt x="3342" y="1513"/>
                </a:lnTo>
                <a:lnTo>
                  <a:pt x="3348" y="1509"/>
                </a:lnTo>
                <a:lnTo>
                  <a:pt x="3353" y="1507"/>
                </a:lnTo>
                <a:lnTo>
                  <a:pt x="3356" y="1505"/>
                </a:lnTo>
                <a:lnTo>
                  <a:pt x="3360" y="1499"/>
                </a:lnTo>
                <a:lnTo>
                  <a:pt x="3361" y="1493"/>
                </a:lnTo>
                <a:lnTo>
                  <a:pt x="3360" y="1473"/>
                </a:lnTo>
                <a:lnTo>
                  <a:pt x="3362" y="1460"/>
                </a:lnTo>
                <a:lnTo>
                  <a:pt x="3362" y="1453"/>
                </a:lnTo>
                <a:lnTo>
                  <a:pt x="3360" y="1449"/>
                </a:lnTo>
                <a:lnTo>
                  <a:pt x="3354" y="1444"/>
                </a:lnTo>
                <a:lnTo>
                  <a:pt x="3348" y="1444"/>
                </a:lnTo>
                <a:lnTo>
                  <a:pt x="3338" y="1445"/>
                </a:lnTo>
                <a:lnTo>
                  <a:pt x="3318" y="1442"/>
                </a:lnTo>
                <a:lnTo>
                  <a:pt x="3312" y="1443"/>
                </a:lnTo>
                <a:lnTo>
                  <a:pt x="3308" y="1448"/>
                </a:lnTo>
                <a:lnTo>
                  <a:pt x="3307" y="1452"/>
                </a:lnTo>
                <a:lnTo>
                  <a:pt x="3310" y="1457"/>
                </a:lnTo>
                <a:lnTo>
                  <a:pt x="3314" y="1459"/>
                </a:lnTo>
                <a:lnTo>
                  <a:pt x="3314" y="1463"/>
                </a:lnTo>
                <a:lnTo>
                  <a:pt x="3306" y="1459"/>
                </a:lnTo>
                <a:lnTo>
                  <a:pt x="3298" y="1448"/>
                </a:lnTo>
                <a:lnTo>
                  <a:pt x="3290" y="1449"/>
                </a:lnTo>
                <a:lnTo>
                  <a:pt x="3284" y="1453"/>
                </a:lnTo>
                <a:lnTo>
                  <a:pt x="3285" y="1460"/>
                </a:lnTo>
                <a:lnTo>
                  <a:pt x="3290" y="1468"/>
                </a:lnTo>
                <a:lnTo>
                  <a:pt x="3292" y="1475"/>
                </a:lnTo>
                <a:lnTo>
                  <a:pt x="3286" y="1486"/>
                </a:lnTo>
                <a:lnTo>
                  <a:pt x="3275" y="1495"/>
                </a:lnTo>
                <a:lnTo>
                  <a:pt x="3221" y="1522"/>
                </a:lnTo>
                <a:lnTo>
                  <a:pt x="3211" y="1530"/>
                </a:lnTo>
                <a:lnTo>
                  <a:pt x="3200" y="1540"/>
                </a:lnTo>
                <a:lnTo>
                  <a:pt x="3194" y="1547"/>
                </a:lnTo>
                <a:lnTo>
                  <a:pt x="3184" y="1563"/>
                </a:lnTo>
                <a:lnTo>
                  <a:pt x="3178" y="1571"/>
                </a:lnTo>
                <a:lnTo>
                  <a:pt x="3171" y="1575"/>
                </a:lnTo>
                <a:lnTo>
                  <a:pt x="3162" y="1580"/>
                </a:lnTo>
                <a:lnTo>
                  <a:pt x="3152" y="1584"/>
                </a:lnTo>
                <a:lnTo>
                  <a:pt x="3145" y="1586"/>
                </a:lnTo>
                <a:lnTo>
                  <a:pt x="3147" y="1583"/>
                </a:lnTo>
                <a:lnTo>
                  <a:pt x="3148" y="1580"/>
                </a:lnTo>
                <a:lnTo>
                  <a:pt x="3150" y="1579"/>
                </a:lnTo>
                <a:lnTo>
                  <a:pt x="3154" y="1577"/>
                </a:lnTo>
                <a:lnTo>
                  <a:pt x="3154" y="1575"/>
                </a:lnTo>
                <a:lnTo>
                  <a:pt x="3133" y="1578"/>
                </a:lnTo>
                <a:lnTo>
                  <a:pt x="3123" y="1583"/>
                </a:lnTo>
                <a:lnTo>
                  <a:pt x="3120" y="1590"/>
                </a:lnTo>
                <a:lnTo>
                  <a:pt x="3116" y="1600"/>
                </a:lnTo>
                <a:lnTo>
                  <a:pt x="3108" y="1608"/>
                </a:lnTo>
                <a:lnTo>
                  <a:pt x="3098" y="1615"/>
                </a:lnTo>
                <a:lnTo>
                  <a:pt x="3088" y="1620"/>
                </a:lnTo>
                <a:lnTo>
                  <a:pt x="3058" y="1630"/>
                </a:lnTo>
                <a:lnTo>
                  <a:pt x="3050" y="1635"/>
                </a:lnTo>
                <a:lnTo>
                  <a:pt x="3043" y="1639"/>
                </a:lnTo>
                <a:lnTo>
                  <a:pt x="3011" y="1644"/>
                </a:lnTo>
                <a:lnTo>
                  <a:pt x="2911" y="1714"/>
                </a:lnTo>
                <a:lnTo>
                  <a:pt x="2893" y="1724"/>
                </a:lnTo>
                <a:lnTo>
                  <a:pt x="2874" y="1730"/>
                </a:lnTo>
                <a:lnTo>
                  <a:pt x="2869" y="1730"/>
                </a:lnTo>
                <a:lnTo>
                  <a:pt x="2860" y="1730"/>
                </a:lnTo>
                <a:lnTo>
                  <a:pt x="2857" y="1730"/>
                </a:lnTo>
                <a:lnTo>
                  <a:pt x="2852" y="1731"/>
                </a:lnTo>
                <a:lnTo>
                  <a:pt x="2846" y="1734"/>
                </a:lnTo>
                <a:lnTo>
                  <a:pt x="2844" y="1735"/>
                </a:lnTo>
                <a:lnTo>
                  <a:pt x="2825" y="1734"/>
                </a:lnTo>
                <a:lnTo>
                  <a:pt x="2817" y="1735"/>
                </a:lnTo>
                <a:lnTo>
                  <a:pt x="2809" y="1740"/>
                </a:lnTo>
                <a:lnTo>
                  <a:pt x="2795" y="1755"/>
                </a:lnTo>
                <a:lnTo>
                  <a:pt x="2794" y="1756"/>
                </a:lnTo>
                <a:lnTo>
                  <a:pt x="2793" y="1761"/>
                </a:lnTo>
                <a:lnTo>
                  <a:pt x="2791" y="1763"/>
                </a:lnTo>
                <a:lnTo>
                  <a:pt x="2789" y="1763"/>
                </a:lnTo>
                <a:lnTo>
                  <a:pt x="2784" y="1763"/>
                </a:lnTo>
                <a:lnTo>
                  <a:pt x="2773" y="1768"/>
                </a:lnTo>
                <a:lnTo>
                  <a:pt x="2768" y="1766"/>
                </a:lnTo>
                <a:lnTo>
                  <a:pt x="2767" y="1758"/>
                </a:lnTo>
                <a:lnTo>
                  <a:pt x="2769" y="1749"/>
                </a:lnTo>
                <a:lnTo>
                  <a:pt x="2772" y="1745"/>
                </a:lnTo>
                <a:lnTo>
                  <a:pt x="2779" y="1737"/>
                </a:lnTo>
                <a:lnTo>
                  <a:pt x="2780" y="1732"/>
                </a:lnTo>
                <a:lnTo>
                  <a:pt x="2781" y="1727"/>
                </a:lnTo>
                <a:lnTo>
                  <a:pt x="2780" y="1724"/>
                </a:lnTo>
                <a:lnTo>
                  <a:pt x="2779" y="1720"/>
                </a:lnTo>
                <a:lnTo>
                  <a:pt x="2776" y="1711"/>
                </a:lnTo>
                <a:lnTo>
                  <a:pt x="2773" y="1703"/>
                </a:lnTo>
                <a:lnTo>
                  <a:pt x="2767" y="1696"/>
                </a:lnTo>
                <a:lnTo>
                  <a:pt x="2761" y="1692"/>
                </a:lnTo>
                <a:lnTo>
                  <a:pt x="2755" y="1695"/>
                </a:lnTo>
                <a:lnTo>
                  <a:pt x="2741" y="1705"/>
                </a:lnTo>
                <a:lnTo>
                  <a:pt x="2734" y="1706"/>
                </a:lnTo>
                <a:lnTo>
                  <a:pt x="2702" y="1712"/>
                </a:lnTo>
                <a:lnTo>
                  <a:pt x="2631" y="1716"/>
                </a:lnTo>
                <a:lnTo>
                  <a:pt x="2604" y="1723"/>
                </a:lnTo>
                <a:lnTo>
                  <a:pt x="2596" y="1724"/>
                </a:lnTo>
                <a:lnTo>
                  <a:pt x="2591" y="1725"/>
                </a:lnTo>
                <a:lnTo>
                  <a:pt x="2586" y="1726"/>
                </a:lnTo>
                <a:lnTo>
                  <a:pt x="2584" y="1726"/>
                </a:lnTo>
                <a:lnTo>
                  <a:pt x="2583" y="1723"/>
                </a:lnTo>
                <a:lnTo>
                  <a:pt x="2583" y="1717"/>
                </a:lnTo>
                <a:lnTo>
                  <a:pt x="2583" y="1713"/>
                </a:lnTo>
                <a:lnTo>
                  <a:pt x="2584" y="1710"/>
                </a:lnTo>
                <a:lnTo>
                  <a:pt x="2588" y="1706"/>
                </a:lnTo>
                <a:lnTo>
                  <a:pt x="2595" y="1704"/>
                </a:lnTo>
                <a:lnTo>
                  <a:pt x="2620" y="1696"/>
                </a:lnTo>
                <a:lnTo>
                  <a:pt x="2639" y="1695"/>
                </a:lnTo>
                <a:lnTo>
                  <a:pt x="2646" y="1693"/>
                </a:lnTo>
                <a:lnTo>
                  <a:pt x="2680" y="1678"/>
                </a:lnTo>
                <a:lnTo>
                  <a:pt x="2684" y="1675"/>
                </a:lnTo>
                <a:lnTo>
                  <a:pt x="2687" y="1668"/>
                </a:lnTo>
                <a:lnTo>
                  <a:pt x="2694" y="1662"/>
                </a:lnTo>
                <a:lnTo>
                  <a:pt x="2702" y="1656"/>
                </a:lnTo>
                <a:lnTo>
                  <a:pt x="2710" y="1654"/>
                </a:lnTo>
                <a:lnTo>
                  <a:pt x="2738" y="1648"/>
                </a:lnTo>
                <a:lnTo>
                  <a:pt x="2748" y="1642"/>
                </a:lnTo>
                <a:lnTo>
                  <a:pt x="2758" y="1640"/>
                </a:lnTo>
                <a:lnTo>
                  <a:pt x="2762" y="1637"/>
                </a:lnTo>
                <a:lnTo>
                  <a:pt x="2773" y="1625"/>
                </a:lnTo>
                <a:lnTo>
                  <a:pt x="2777" y="1622"/>
                </a:lnTo>
                <a:lnTo>
                  <a:pt x="2787" y="1620"/>
                </a:lnTo>
                <a:lnTo>
                  <a:pt x="2795" y="1621"/>
                </a:lnTo>
                <a:lnTo>
                  <a:pt x="2802" y="1627"/>
                </a:lnTo>
                <a:lnTo>
                  <a:pt x="2808" y="1633"/>
                </a:lnTo>
                <a:lnTo>
                  <a:pt x="2814" y="1636"/>
                </a:lnTo>
                <a:lnTo>
                  <a:pt x="2840" y="1644"/>
                </a:lnTo>
                <a:lnTo>
                  <a:pt x="2848" y="1647"/>
                </a:lnTo>
                <a:lnTo>
                  <a:pt x="2872" y="1644"/>
                </a:lnTo>
                <a:lnTo>
                  <a:pt x="2878" y="1643"/>
                </a:lnTo>
                <a:lnTo>
                  <a:pt x="2890" y="1628"/>
                </a:lnTo>
                <a:lnTo>
                  <a:pt x="2903" y="1619"/>
                </a:lnTo>
                <a:lnTo>
                  <a:pt x="2908" y="1614"/>
                </a:lnTo>
                <a:lnTo>
                  <a:pt x="2910" y="1607"/>
                </a:lnTo>
                <a:lnTo>
                  <a:pt x="2904" y="1572"/>
                </a:lnTo>
                <a:lnTo>
                  <a:pt x="2904" y="1554"/>
                </a:lnTo>
                <a:lnTo>
                  <a:pt x="2914" y="1545"/>
                </a:lnTo>
                <a:lnTo>
                  <a:pt x="2915" y="1544"/>
                </a:lnTo>
                <a:lnTo>
                  <a:pt x="2914" y="1544"/>
                </a:lnTo>
                <a:lnTo>
                  <a:pt x="2906" y="1540"/>
                </a:lnTo>
                <a:lnTo>
                  <a:pt x="2901" y="1541"/>
                </a:lnTo>
                <a:lnTo>
                  <a:pt x="2900" y="1541"/>
                </a:lnTo>
                <a:lnTo>
                  <a:pt x="2899" y="1542"/>
                </a:lnTo>
                <a:lnTo>
                  <a:pt x="2897" y="1543"/>
                </a:lnTo>
                <a:lnTo>
                  <a:pt x="2895" y="1543"/>
                </a:lnTo>
                <a:lnTo>
                  <a:pt x="2893" y="1543"/>
                </a:lnTo>
                <a:lnTo>
                  <a:pt x="2890" y="1541"/>
                </a:lnTo>
                <a:lnTo>
                  <a:pt x="2887" y="1538"/>
                </a:lnTo>
                <a:lnTo>
                  <a:pt x="2883" y="1537"/>
                </a:lnTo>
                <a:lnTo>
                  <a:pt x="2882" y="1538"/>
                </a:lnTo>
                <a:lnTo>
                  <a:pt x="2880" y="1544"/>
                </a:lnTo>
                <a:lnTo>
                  <a:pt x="2879" y="1547"/>
                </a:lnTo>
                <a:lnTo>
                  <a:pt x="2878" y="1548"/>
                </a:lnTo>
                <a:lnTo>
                  <a:pt x="2876" y="1548"/>
                </a:lnTo>
                <a:lnTo>
                  <a:pt x="2873" y="1549"/>
                </a:lnTo>
                <a:lnTo>
                  <a:pt x="2872" y="1549"/>
                </a:lnTo>
                <a:lnTo>
                  <a:pt x="2867" y="1548"/>
                </a:lnTo>
                <a:lnTo>
                  <a:pt x="2865" y="1548"/>
                </a:lnTo>
                <a:lnTo>
                  <a:pt x="2862" y="1548"/>
                </a:lnTo>
                <a:lnTo>
                  <a:pt x="2860" y="1549"/>
                </a:lnTo>
                <a:lnTo>
                  <a:pt x="2858" y="1549"/>
                </a:lnTo>
                <a:lnTo>
                  <a:pt x="2857" y="1550"/>
                </a:lnTo>
                <a:lnTo>
                  <a:pt x="2854" y="1551"/>
                </a:lnTo>
                <a:lnTo>
                  <a:pt x="2853" y="1554"/>
                </a:lnTo>
                <a:lnTo>
                  <a:pt x="2853" y="1556"/>
                </a:lnTo>
                <a:lnTo>
                  <a:pt x="2853" y="1563"/>
                </a:lnTo>
                <a:lnTo>
                  <a:pt x="2853" y="1565"/>
                </a:lnTo>
                <a:lnTo>
                  <a:pt x="2853" y="1568"/>
                </a:lnTo>
                <a:lnTo>
                  <a:pt x="2851" y="1569"/>
                </a:lnTo>
                <a:lnTo>
                  <a:pt x="2850" y="1570"/>
                </a:lnTo>
                <a:lnTo>
                  <a:pt x="2847" y="1570"/>
                </a:lnTo>
                <a:lnTo>
                  <a:pt x="2845" y="1569"/>
                </a:lnTo>
                <a:lnTo>
                  <a:pt x="2843" y="1566"/>
                </a:lnTo>
                <a:lnTo>
                  <a:pt x="2837" y="1552"/>
                </a:lnTo>
                <a:lnTo>
                  <a:pt x="2834" y="1550"/>
                </a:lnTo>
                <a:lnTo>
                  <a:pt x="2832" y="1548"/>
                </a:lnTo>
                <a:lnTo>
                  <a:pt x="2827" y="1544"/>
                </a:lnTo>
                <a:lnTo>
                  <a:pt x="2825" y="1543"/>
                </a:lnTo>
                <a:lnTo>
                  <a:pt x="2822" y="1542"/>
                </a:lnTo>
                <a:lnTo>
                  <a:pt x="2776" y="1540"/>
                </a:lnTo>
                <a:lnTo>
                  <a:pt x="2774" y="1538"/>
                </a:lnTo>
                <a:lnTo>
                  <a:pt x="2766" y="1536"/>
                </a:lnTo>
                <a:lnTo>
                  <a:pt x="2763" y="1535"/>
                </a:lnTo>
                <a:lnTo>
                  <a:pt x="2761" y="1533"/>
                </a:lnTo>
                <a:lnTo>
                  <a:pt x="2748" y="1519"/>
                </a:lnTo>
                <a:lnTo>
                  <a:pt x="2745" y="1515"/>
                </a:lnTo>
                <a:lnTo>
                  <a:pt x="2742" y="1514"/>
                </a:lnTo>
                <a:lnTo>
                  <a:pt x="2734" y="1510"/>
                </a:lnTo>
                <a:lnTo>
                  <a:pt x="2729" y="1509"/>
                </a:lnTo>
                <a:lnTo>
                  <a:pt x="2726" y="1507"/>
                </a:lnTo>
                <a:lnTo>
                  <a:pt x="2725" y="1506"/>
                </a:lnTo>
                <a:lnTo>
                  <a:pt x="2722" y="1494"/>
                </a:lnTo>
                <a:lnTo>
                  <a:pt x="2722" y="1491"/>
                </a:lnTo>
                <a:lnTo>
                  <a:pt x="2722" y="1481"/>
                </a:lnTo>
                <a:lnTo>
                  <a:pt x="2720" y="1480"/>
                </a:lnTo>
                <a:lnTo>
                  <a:pt x="2716" y="1468"/>
                </a:lnTo>
                <a:lnTo>
                  <a:pt x="2715" y="1465"/>
                </a:lnTo>
                <a:lnTo>
                  <a:pt x="2715" y="1463"/>
                </a:lnTo>
                <a:lnTo>
                  <a:pt x="2716" y="1460"/>
                </a:lnTo>
                <a:lnTo>
                  <a:pt x="2722" y="1452"/>
                </a:lnTo>
                <a:lnTo>
                  <a:pt x="2723" y="1451"/>
                </a:lnTo>
                <a:lnTo>
                  <a:pt x="2724" y="1449"/>
                </a:lnTo>
                <a:lnTo>
                  <a:pt x="2724" y="1446"/>
                </a:lnTo>
                <a:lnTo>
                  <a:pt x="2723" y="1444"/>
                </a:lnTo>
                <a:lnTo>
                  <a:pt x="2722" y="1439"/>
                </a:lnTo>
                <a:lnTo>
                  <a:pt x="2720" y="1437"/>
                </a:lnTo>
                <a:lnTo>
                  <a:pt x="2718" y="1434"/>
                </a:lnTo>
                <a:lnTo>
                  <a:pt x="2711" y="1427"/>
                </a:lnTo>
                <a:lnTo>
                  <a:pt x="2709" y="1424"/>
                </a:lnTo>
                <a:lnTo>
                  <a:pt x="2706" y="1424"/>
                </a:lnTo>
                <a:lnTo>
                  <a:pt x="2704" y="1423"/>
                </a:lnTo>
                <a:lnTo>
                  <a:pt x="2702" y="1423"/>
                </a:lnTo>
                <a:lnTo>
                  <a:pt x="2699" y="1423"/>
                </a:lnTo>
                <a:lnTo>
                  <a:pt x="2697" y="1423"/>
                </a:lnTo>
                <a:lnTo>
                  <a:pt x="2695" y="1423"/>
                </a:lnTo>
                <a:lnTo>
                  <a:pt x="2669" y="1431"/>
                </a:lnTo>
                <a:lnTo>
                  <a:pt x="2668" y="1431"/>
                </a:lnTo>
                <a:lnTo>
                  <a:pt x="2666" y="1431"/>
                </a:lnTo>
                <a:lnTo>
                  <a:pt x="2664" y="1431"/>
                </a:lnTo>
                <a:lnTo>
                  <a:pt x="2662" y="1429"/>
                </a:lnTo>
                <a:lnTo>
                  <a:pt x="2661" y="1425"/>
                </a:lnTo>
                <a:lnTo>
                  <a:pt x="2661" y="1423"/>
                </a:lnTo>
                <a:lnTo>
                  <a:pt x="2662" y="1420"/>
                </a:lnTo>
                <a:lnTo>
                  <a:pt x="2662" y="1417"/>
                </a:lnTo>
                <a:lnTo>
                  <a:pt x="2664" y="1414"/>
                </a:lnTo>
                <a:lnTo>
                  <a:pt x="2664" y="1411"/>
                </a:lnTo>
                <a:lnTo>
                  <a:pt x="2666" y="1409"/>
                </a:lnTo>
                <a:lnTo>
                  <a:pt x="2664" y="1408"/>
                </a:lnTo>
                <a:lnTo>
                  <a:pt x="2662" y="1400"/>
                </a:lnTo>
                <a:lnTo>
                  <a:pt x="2661" y="1397"/>
                </a:lnTo>
                <a:lnTo>
                  <a:pt x="2662" y="1395"/>
                </a:lnTo>
                <a:lnTo>
                  <a:pt x="2662" y="1393"/>
                </a:lnTo>
                <a:lnTo>
                  <a:pt x="2664" y="1389"/>
                </a:lnTo>
                <a:lnTo>
                  <a:pt x="2666" y="1386"/>
                </a:lnTo>
                <a:lnTo>
                  <a:pt x="2667" y="1380"/>
                </a:lnTo>
                <a:lnTo>
                  <a:pt x="2667" y="1375"/>
                </a:lnTo>
                <a:lnTo>
                  <a:pt x="2667" y="1373"/>
                </a:lnTo>
                <a:lnTo>
                  <a:pt x="2666" y="1369"/>
                </a:lnTo>
                <a:lnTo>
                  <a:pt x="2661" y="1355"/>
                </a:lnTo>
                <a:lnTo>
                  <a:pt x="2660" y="1353"/>
                </a:lnTo>
                <a:lnTo>
                  <a:pt x="2660" y="1340"/>
                </a:lnTo>
                <a:lnTo>
                  <a:pt x="2659" y="1336"/>
                </a:lnTo>
                <a:lnTo>
                  <a:pt x="2657" y="1333"/>
                </a:lnTo>
                <a:lnTo>
                  <a:pt x="2654" y="1330"/>
                </a:lnTo>
                <a:lnTo>
                  <a:pt x="2648" y="1325"/>
                </a:lnTo>
                <a:lnTo>
                  <a:pt x="2643" y="1324"/>
                </a:lnTo>
                <a:lnTo>
                  <a:pt x="2639" y="1323"/>
                </a:lnTo>
                <a:lnTo>
                  <a:pt x="2633" y="1323"/>
                </a:lnTo>
                <a:lnTo>
                  <a:pt x="2631" y="1323"/>
                </a:lnTo>
                <a:lnTo>
                  <a:pt x="2628" y="1322"/>
                </a:lnTo>
                <a:lnTo>
                  <a:pt x="2626" y="1320"/>
                </a:lnTo>
                <a:lnTo>
                  <a:pt x="2625" y="1318"/>
                </a:lnTo>
                <a:lnTo>
                  <a:pt x="2623" y="1315"/>
                </a:lnTo>
                <a:lnTo>
                  <a:pt x="2616" y="1298"/>
                </a:lnTo>
                <a:lnTo>
                  <a:pt x="2614" y="1294"/>
                </a:lnTo>
                <a:lnTo>
                  <a:pt x="2613" y="1289"/>
                </a:lnTo>
                <a:lnTo>
                  <a:pt x="2613" y="1283"/>
                </a:lnTo>
                <a:lnTo>
                  <a:pt x="2614" y="1279"/>
                </a:lnTo>
                <a:lnTo>
                  <a:pt x="2617" y="1269"/>
                </a:lnTo>
                <a:lnTo>
                  <a:pt x="2617" y="1265"/>
                </a:lnTo>
                <a:lnTo>
                  <a:pt x="2617" y="1233"/>
                </a:lnTo>
                <a:lnTo>
                  <a:pt x="2616" y="1230"/>
                </a:lnTo>
                <a:lnTo>
                  <a:pt x="2612" y="1226"/>
                </a:lnTo>
                <a:lnTo>
                  <a:pt x="2597" y="1216"/>
                </a:lnTo>
                <a:lnTo>
                  <a:pt x="2596" y="1213"/>
                </a:lnTo>
                <a:lnTo>
                  <a:pt x="2592" y="1209"/>
                </a:lnTo>
                <a:lnTo>
                  <a:pt x="2589" y="1197"/>
                </a:lnTo>
                <a:lnTo>
                  <a:pt x="2588" y="1195"/>
                </a:lnTo>
                <a:lnTo>
                  <a:pt x="2551" y="1160"/>
                </a:lnTo>
                <a:lnTo>
                  <a:pt x="2549" y="1154"/>
                </a:lnTo>
                <a:lnTo>
                  <a:pt x="2548" y="1153"/>
                </a:lnTo>
                <a:lnTo>
                  <a:pt x="2547" y="1150"/>
                </a:lnTo>
                <a:lnTo>
                  <a:pt x="2542" y="1146"/>
                </a:lnTo>
                <a:lnTo>
                  <a:pt x="2540" y="1144"/>
                </a:lnTo>
                <a:lnTo>
                  <a:pt x="2538" y="1143"/>
                </a:lnTo>
                <a:lnTo>
                  <a:pt x="2535" y="1143"/>
                </a:lnTo>
                <a:lnTo>
                  <a:pt x="2520" y="1151"/>
                </a:lnTo>
                <a:lnTo>
                  <a:pt x="2518" y="1153"/>
                </a:lnTo>
                <a:lnTo>
                  <a:pt x="2515" y="1153"/>
                </a:lnTo>
                <a:lnTo>
                  <a:pt x="2513" y="1153"/>
                </a:lnTo>
                <a:lnTo>
                  <a:pt x="2511" y="1153"/>
                </a:lnTo>
                <a:lnTo>
                  <a:pt x="2506" y="1151"/>
                </a:lnTo>
                <a:lnTo>
                  <a:pt x="2498" y="1149"/>
                </a:lnTo>
                <a:lnTo>
                  <a:pt x="2494" y="1142"/>
                </a:lnTo>
                <a:lnTo>
                  <a:pt x="2473" y="1077"/>
                </a:lnTo>
                <a:lnTo>
                  <a:pt x="2468" y="1070"/>
                </a:lnTo>
                <a:lnTo>
                  <a:pt x="2458" y="1054"/>
                </a:lnTo>
                <a:lnTo>
                  <a:pt x="2457" y="1051"/>
                </a:lnTo>
                <a:lnTo>
                  <a:pt x="2457" y="1048"/>
                </a:lnTo>
                <a:lnTo>
                  <a:pt x="2461" y="1031"/>
                </a:lnTo>
                <a:lnTo>
                  <a:pt x="2461" y="1024"/>
                </a:lnTo>
                <a:lnTo>
                  <a:pt x="2461" y="1019"/>
                </a:lnTo>
                <a:lnTo>
                  <a:pt x="2461" y="1014"/>
                </a:lnTo>
                <a:lnTo>
                  <a:pt x="2457" y="1006"/>
                </a:lnTo>
                <a:lnTo>
                  <a:pt x="2450" y="989"/>
                </a:lnTo>
                <a:lnTo>
                  <a:pt x="2448" y="981"/>
                </a:lnTo>
                <a:lnTo>
                  <a:pt x="2447" y="971"/>
                </a:lnTo>
                <a:lnTo>
                  <a:pt x="2446" y="969"/>
                </a:lnTo>
                <a:lnTo>
                  <a:pt x="2444" y="966"/>
                </a:lnTo>
                <a:lnTo>
                  <a:pt x="2443" y="964"/>
                </a:lnTo>
                <a:lnTo>
                  <a:pt x="2433" y="957"/>
                </a:lnTo>
                <a:lnTo>
                  <a:pt x="2432" y="955"/>
                </a:lnTo>
                <a:lnTo>
                  <a:pt x="2429" y="951"/>
                </a:lnTo>
                <a:lnTo>
                  <a:pt x="2411" y="911"/>
                </a:lnTo>
                <a:lnTo>
                  <a:pt x="2409" y="907"/>
                </a:lnTo>
                <a:lnTo>
                  <a:pt x="2409" y="883"/>
                </a:lnTo>
                <a:lnTo>
                  <a:pt x="2409" y="873"/>
                </a:lnTo>
                <a:lnTo>
                  <a:pt x="2408" y="868"/>
                </a:lnTo>
                <a:lnTo>
                  <a:pt x="2406" y="859"/>
                </a:lnTo>
                <a:lnTo>
                  <a:pt x="2405" y="854"/>
                </a:lnTo>
                <a:lnTo>
                  <a:pt x="2405" y="852"/>
                </a:lnTo>
                <a:lnTo>
                  <a:pt x="2406" y="850"/>
                </a:lnTo>
                <a:lnTo>
                  <a:pt x="2409" y="836"/>
                </a:lnTo>
                <a:lnTo>
                  <a:pt x="2409" y="833"/>
                </a:lnTo>
                <a:lnTo>
                  <a:pt x="2409" y="825"/>
                </a:lnTo>
                <a:lnTo>
                  <a:pt x="2411" y="815"/>
                </a:lnTo>
                <a:lnTo>
                  <a:pt x="2416" y="790"/>
                </a:lnTo>
                <a:lnTo>
                  <a:pt x="2418" y="786"/>
                </a:lnTo>
                <a:lnTo>
                  <a:pt x="2416" y="775"/>
                </a:lnTo>
                <a:lnTo>
                  <a:pt x="2416" y="770"/>
                </a:lnTo>
                <a:lnTo>
                  <a:pt x="2415" y="768"/>
                </a:lnTo>
                <a:lnTo>
                  <a:pt x="2414" y="766"/>
                </a:lnTo>
                <a:lnTo>
                  <a:pt x="2412" y="763"/>
                </a:lnTo>
                <a:lnTo>
                  <a:pt x="2408" y="762"/>
                </a:lnTo>
                <a:lnTo>
                  <a:pt x="2371" y="755"/>
                </a:lnTo>
                <a:lnTo>
                  <a:pt x="2355" y="749"/>
                </a:lnTo>
                <a:lnTo>
                  <a:pt x="2347" y="746"/>
                </a:lnTo>
                <a:lnTo>
                  <a:pt x="2340" y="740"/>
                </a:lnTo>
                <a:lnTo>
                  <a:pt x="2334" y="733"/>
                </a:lnTo>
                <a:lnTo>
                  <a:pt x="2328" y="724"/>
                </a:lnTo>
                <a:lnTo>
                  <a:pt x="2324" y="717"/>
                </a:lnTo>
                <a:lnTo>
                  <a:pt x="2321" y="710"/>
                </a:lnTo>
                <a:lnTo>
                  <a:pt x="2319" y="707"/>
                </a:lnTo>
                <a:lnTo>
                  <a:pt x="2316" y="705"/>
                </a:lnTo>
                <a:lnTo>
                  <a:pt x="2300" y="693"/>
                </a:lnTo>
                <a:lnTo>
                  <a:pt x="2294" y="686"/>
                </a:lnTo>
                <a:lnTo>
                  <a:pt x="2292" y="684"/>
                </a:lnTo>
                <a:lnTo>
                  <a:pt x="2289" y="679"/>
                </a:lnTo>
                <a:lnTo>
                  <a:pt x="2288" y="674"/>
                </a:lnTo>
                <a:lnTo>
                  <a:pt x="2287" y="662"/>
                </a:lnTo>
                <a:lnTo>
                  <a:pt x="2287" y="661"/>
                </a:lnTo>
                <a:lnTo>
                  <a:pt x="2284" y="654"/>
                </a:lnTo>
                <a:lnTo>
                  <a:pt x="2282" y="652"/>
                </a:lnTo>
                <a:lnTo>
                  <a:pt x="2284" y="649"/>
                </a:lnTo>
                <a:lnTo>
                  <a:pt x="2285" y="645"/>
                </a:lnTo>
                <a:lnTo>
                  <a:pt x="2285" y="642"/>
                </a:lnTo>
                <a:lnTo>
                  <a:pt x="2285" y="641"/>
                </a:lnTo>
                <a:lnTo>
                  <a:pt x="2273" y="619"/>
                </a:lnTo>
                <a:lnTo>
                  <a:pt x="2272" y="617"/>
                </a:lnTo>
                <a:lnTo>
                  <a:pt x="2271" y="607"/>
                </a:lnTo>
                <a:lnTo>
                  <a:pt x="2271" y="601"/>
                </a:lnTo>
                <a:lnTo>
                  <a:pt x="2271" y="597"/>
                </a:lnTo>
                <a:lnTo>
                  <a:pt x="2272" y="594"/>
                </a:lnTo>
                <a:lnTo>
                  <a:pt x="2272" y="592"/>
                </a:lnTo>
                <a:lnTo>
                  <a:pt x="2273" y="591"/>
                </a:lnTo>
                <a:lnTo>
                  <a:pt x="2275" y="590"/>
                </a:lnTo>
                <a:lnTo>
                  <a:pt x="2282" y="590"/>
                </a:lnTo>
                <a:lnTo>
                  <a:pt x="2292" y="587"/>
                </a:lnTo>
                <a:lnTo>
                  <a:pt x="2293" y="586"/>
                </a:lnTo>
                <a:lnTo>
                  <a:pt x="2294" y="585"/>
                </a:lnTo>
                <a:lnTo>
                  <a:pt x="2295" y="583"/>
                </a:lnTo>
                <a:lnTo>
                  <a:pt x="2295" y="580"/>
                </a:lnTo>
                <a:lnTo>
                  <a:pt x="2294" y="578"/>
                </a:lnTo>
                <a:lnTo>
                  <a:pt x="2289" y="570"/>
                </a:lnTo>
                <a:lnTo>
                  <a:pt x="2288" y="566"/>
                </a:lnTo>
                <a:lnTo>
                  <a:pt x="2287" y="564"/>
                </a:lnTo>
                <a:lnTo>
                  <a:pt x="2286" y="559"/>
                </a:lnTo>
                <a:lnTo>
                  <a:pt x="2286" y="557"/>
                </a:lnTo>
                <a:lnTo>
                  <a:pt x="2284" y="555"/>
                </a:lnTo>
                <a:lnTo>
                  <a:pt x="2282" y="554"/>
                </a:lnTo>
                <a:lnTo>
                  <a:pt x="2278" y="552"/>
                </a:lnTo>
                <a:lnTo>
                  <a:pt x="2275" y="551"/>
                </a:lnTo>
                <a:lnTo>
                  <a:pt x="2272" y="552"/>
                </a:lnTo>
                <a:lnTo>
                  <a:pt x="2262" y="555"/>
                </a:lnTo>
                <a:lnTo>
                  <a:pt x="2246" y="559"/>
                </a:lnTo>
                <a:lnTo>
                  <a:pt x="2242" y="561"/>
                </a:lnTo>
                <a:lnTo>
                  <a:pt x="2239" y="559"/>
                </a:lnTo>
                <a:lnTo>
                  <a:pt x="2238" y="558"/>
                </a:lnTo>
                <a:lnTo>
                  <a:pt x="2237" y="555"/>
                </a:lnTo>
                <a:lnTo>
                  <a:pt x="2237" y="552"/>
                </a:lnTo>
                <a:lnTo>
                  <a:pt x="2238" y="551"/>
                </a:lnTo>
                <a:lnTo>
                  <a:pt x="2239" y="549"/>
                </a:lnTo>
                <a:lnTo>
                  <a:pt x="2239" y="548"/>
                </a:lnTo>
                <a:lnTo>
                  <a:pt x="2241" y="544"/>
                </a:lnTo>
                <a:lnTo>
                  <a:pt x="2239" y="543"/>
                </a:lnTo>
                <a:lnTo>
                  <a:pt x="2239" y="541"/>
                </a:lnTo>
                <a:lnTo>
                  <a:pt x="2232" y="533"/>
                </a:lnTo>
                <a:lnTo>
                  <a:pt x="2231" y="530"/>
                </a:lnTo>
                <a:lnTo>
                  <a:pt x="2230" y="527"/>
                </a:lnTo>
                <a:lnTo>
                  <a:pt x="2230" y="526"/>
                </a:lnTo>
                <a:lnTo>
                  <a:pt x="2231" y="523"/>
                </a:lnTo>
                <a:lnTo>
                  <a:pt x="2232" y="522"/>
                </a:lnTo>
                <a:lnTo>
                  <a:pt x="2236" y="519"/>
                </a:lnTo>
                <a:lnTo>
                  <a:pt x="2237" y="517"/>
                </a:lnTo>
                <a:lnTo>
                  <a:pt x="2237" y="515"/>
                </a:lnTo>
                <a:lnTo>
                  <a:pt x="2237" y="513"/>
                </a:lnTo>
                <a:lnTo>
                  <a:pt x="2236" y="512"/>
                </a:lnTo>
                <a:lnTo>
                  <a:pt x="2234" y="510"/>
                </a:lnTo>
                <a:lnTo>
                  <a:pt x="2231" y="509"/>
                </a:lnTo>
                <a:lnTo>
                  <a:pt x="2227" y="510"/>
                </a:lnTo>
                <a:lnTo>
                  <a:pt x="2224" y="510"/>
                </a:lnTo>
                <a:lnTo>
                  <a:pt x="2218" y="507"/>
                </a:lnTo>
                <a:lnTo>
                  <a:pt x="2216" y="507"/>
                </a:lnTo>
                <a:lnTo>
                  <a:pt x="2214" y="507"/>
                </a:lnTo>
                <a:lnTo>
                  <a:pt x="2211" y="507"/>
                </a:lnTo>
                <a:lnTo>
                  <a:pt x="2209" y="507"/>
                </a:lnTo>
                <a:lnTo>
                  <a:pt x="2207" y="507"/>
                </a:lnTo>
                <a:lnTo>
                  <a:pt x="2202" y="508"/>
                </a:lnTo>
                <a:lnTo>
                  <a:pt x="2199" y="510"/>
                </a:lnTo>
                <a:lnTo>
                  <a:pt x="2196" y="510"/>
                </a:lnTo>
                <a:lnTo>
                  <a:pt x="2195" y="512"/>
                </a:lnTo>
                <a:lnTo>
                  <a:pt x="2193" y="510"/>
                </a:lnTo>
                <a:lnTo>
                  <a:pt x="2190" y="508"/>
                </a:lnTo>
                <a:lnTo>
                  <a:pt x="2190" y="503"/>
                </a:lnTo>
                <a:lnTo>
                  <a:pt x="2189" y="501"/>
                </a:lnTo>
                <a:lnTo>
                  <a:pt x="2189" y="498"/>
                </a:lnTo>
                <a:lnTo>
                  <a:pt x="2190" y="493"/>
                </a:lnTo>
                <a:lnTo>
                  <a:pt x="2190" y="491"/>
                </a:lnTo>
                <a:lnTo>
                  <a:pt x="2190" y="488"/>
                </a:lnTo>
                <a:lnTo>
                  <a:pt x="2189" y="486"/>
                </a:lnTo>
                <a:lnTo>
                  <a:pt x="2188" y="485"/>
                </a:lnTo>
                <a:lnTo>
                  <a:pt x="2186" y="485"/>
                </a:lnTo>
                <a:lnTo>
                  <a:pt x="2183" y="486"/>
                </a:lnTo>
                <a:lnTo>
                  <a:pt x="2182" y="487"/>
                </a:lnTo>
                <a:lnTo>
                  <a:pt x="2181" y="488"/>
                </a:lnTo>
                <a:lnTo>
                  <a:pt x="2180" y="490"/>
                </a:lnTo>
                <a:lnTo>
                  <a:pt x="2178" y="491"/>
                </a:lnTo>
                <a:lnTo>
                  <a:pt x="2175" y="492"/>
                </a:lnTo>
                <a:lnTo>
                  <a:pt x="2173" y="491"/>
                </a:lnTo>
                <a:lnTo>
                  <a:pt x="2171" y="491"/>
                </a:lnTo>
                <a:lnTo>
                  <a:pt x="2167" y="490"/>
                </a:lnTo>
                <a:lnTo>
                  <a:pt x="2166" y="488"/>
                </a:lnTo>
                <a:lnTo>
                  <a:pt x="2165" y="487"/>
                </a:lnTo>
                <a:lnTo>
                  <a:pt x="2167" y="485"/>
                </a:lnTo>
                <a:lnTo>
                  <a:pt x="2168" y="483"/>
                </a:lnTo>
                <a:lnTo>
                  <a:pt x="2167" y="481"/>
                </a:lnTo>
                <a:lnTo>
                  <a:pt x="2164" y="480"/>
                </a:lnTo>
                <a:lnTo>
                  <a:pt x="2161" y="480"/>
                </a:lnTo>
                <a:lnTo>
                  <a:pt x="2159" y="480"/>
                </a:lnTo>
                <a:lnTo>
                  <a:pt x="2158" y="481"/>
                </a:lnTo>
                <a:lnTo>
                  <a:pt x="2157" y="484"/>
                </a:lnTo>
                <a:lnTo>
                  <a:pt x="2157" y="486"/>
                </a:lnTo>
                <a:lnTo>
                  <a:pt x="2158" y="490"/>
                </a:lnTo>
                <a:lnTo>
                  <a:pt x="2158" y="491"/>
                </a:lnTo>
                <a:lnTo>
                  <a:pt x="2157" y="492"/>
                </a:lnTo>
                <a:lnTo>
                  <a:pt x="2153" y="498"/>
                </a:lnTo>
                <a:lnTo>
                  <a:pt x="2152" y="499"/>
                </a:lnTo>
                <a:lnTo>
                  <a:pt x="2151" y="499"/>
                </a:lnTo>
                <a:lnTo>
                  <a:pt x="2147" y="498"/>
                </a:lnTo>
                <a:lnTo>
                  <a:pt x="2145" y="496"/>
                </a:lnTo>
                <a:lnTo>
                  <a:pt x="2140" y="493"/>
                </a:lnTo>
                <a:lnTo>
                  <a:pt x="2132" y="492"/>
                </a:lnTo>
                <a:lnTo>
                  <a:pt x="2130" y="491"/>
                </a:lnTo>
                <a:lnTo>
                  <a:pt x="2125" y="490"/>
                </a:lnTo>
                <a:lnTo>
                  <a:pt x="2123" y="490"/>
                </a:lnTo>
                <a:lnTo>
                  <a:pt x="2122" y="491"/>
                </a:lnTo>
                <a:lnTo>
                  <a:pt x="2122" y="493"/>
                </a:lnTo>
                <a:lnTo>
                  <a:pt x="2122" y="495"/>
                </a:lnTo>
                <a:lnTo>
                  <a:pt x="2123" y="496"/>
                </a:lnTo>
                <a:lnTo>
                  <a:pt x="2123" y="499"/>
                </a:lnTo>
                <a:lnTo>
                  <a:pt x="2123" y="501"/>
                </a:lnTo>
                <a:lnTo>
                  <a:pt x="2122" y="502"/>
                </a:lnTo>
                <a:lnTo>
                  <a:pt x="2119" y="502"/>
                </a:lnTo>
                <a:lnTo>
                  <a:pt x="2112" y="502"/>
                </a:lnTo>
                <a:lnTo>
                  <a:pt x="2110" y="502"/>
                </a:lnTo>
                <a:lnTo>
                  <a:pt x="2109" y="501"/>
                </a:lnTo>
                <a:lnTo>
                  <a:pt x="2110" y="499"/>
                </a:lnTo>
                <a:lnTo>
                  <a:pt x="2110" y="498"/>
                </a:lnTo>
                <a:lnTo>
                  <a:pt x="2109" y="495"/>
                </a:lnTo>
                <a:lnTo>
                  <a:pt x="2107" y="495"/>
                </a:lnTo>
                <a:lnTo>
                  <a:pt x="2100" y="495"/>
                </a:lnTo>
                <a:lnTo>
                  <a:pt x="2097" y="495"/>
                </a:lnTo>
                <a:lnTo>
                  <a:pt x="2096" y="493"/>
                </a:lnTo>
                <a:lnTo>
                  <a:pt x="2097" y="488"/>
                </a:lnTo>
                <a:lnTo>
                  <a:pt x="2096" y="486"/>
                </a:lnTo>
                <a:lnTo>
                  <a:pt x="2094" y="484"/>
                </a:lnTo>
                <a:lnTo>
                  <a:pt x="2088" y="480"/>
                </a:lnTo>
                <a:lnTo>
                  <a:pt x="2085" y="479"/>
                </a:lnTo>
                <a:lnTo>
                  <a:pt x="2083" y="478"/>
                </a:lnTo>
                <a:lnTo>
                  <a:pt x="2082" y="476"/>
                </a:lnTo>
                <a:lnTo>
                  <a:pt x="2082" y="473"/>
                </a:lnTo>
                <a:lnTo>
                  <a:pt x="2082" y="471"/>
                </a:lnTo>
                <a:lnTo>
                  <a:pt x="2081" y="470"/>
                </a:lnTo>
                <a:lnTo>
                  <a:pt x="2080" y="470"/>
                </a:lnTo>
                <a:lnTo>
                  <a:pt x="2078" y="469"/>
                </a:lnTo>
                <a:lnTo>
                  <a:pt x="2075" y="467"/>
                </a:lnTo>
                <a:lnTo>
                  <a:pt x="2073" y="464"/>
                </a:lnTo>
                <a:lnTo>
                  <a:pt x="2071" y="462"/>
                </a:lnTo>
                <a:lnTo>
                  <a:pt x="2064" y="458"/>
                </a:lnTo>
                <a:lnTo>
                  <a:pt x="2061" y="457"/>
                </a:lnTo>
                <a:lnTo>
                  <a:pt x="2059" y="452"/>
                </a:lnTo>
                <a:lnTo>
                  <a:pt x="2058" y="450"/>
                </a:lnTo>
                <a:lnTo>
                  <a:pt x="2055" y="448"/>
                </a:lnTo>
                <a:lnTo>
                  <a:pt x="2053" y="446"/>
                </a:lnTo>
                <a:lnTo>
                  <a:pt x="2051" y="445"/>
                </a:lnTo>
                <a:lnTo>
                  <a:pt x="2048" y="445"/>
                </a:lnTo>
                <a:lnTo>
                  <a:pt x="2046" y="446"/>
                </a:lnTo>
                <a:lnTo>
                  <a:pt x="2045" y="448"/>
                </a:lnTo>
                <a:lnTo>
                  <a:pt x="2038" y="452"/>
                </a:lnTo>
                <a:lnTo>
                  <a:pt x="2037" y="452"/>
                </a:lnTo>
                <a:lnTo>
                  <a:pt x="2034" y="453"/>
                </a:lnTo>
                <a:lnTo>
                  <a:pt x="2026" y="453"/>
                </a:lnTo>
                <a:lnTo>
                  <a:pt x="2022" y="453"/>
                </a:lnTo>
                <a:lnTo>
                  <a:pt x="2019" y="453"/>
                </a:lnTo>
                <a:lnTo>
                  <a:pt x="2017" y="452"/>
                </a:lnTo>
                <a:lnTo>
                  <a:pt x="2016" y="450"/>
                </a:lnTo>
                <a:lnTo>
                  <a:pt x="2015" y="445"/>
                </a:lnTo>
                <a:lnTo>
                  <a:pt x="2015" y="443"/>
                </a:lnTo>
                <a:lnTo>
                  <a:pt x="2016" y="441"/>
                </a:lnTo>
                <a:lnTo>
                  <a:pt x="2016" y="438"/>
                </a:lnTo>
                <a:lnTo>
                  <a:pt x="2015" y="436"/>
                </a:lnTo>
                <a:lnTo>
                  <a:pt x="2012" y="432"/>
                </a:lnTo>
                <a:lnTo>
                  <a:pt x="2008" y="428"/>
                </a:lnTo>
                <a:lnTo>
                  <a:pt x="2005" y="424"/>
                </a:lnTo>
                <a:lnTo>
                  <a:pt x="2004" y="420"/>
                </a:lnTo>
                <a:lnTo>
                  <a:pt x="2004" y="417"/>
                </a:lnTo>
                <a:lnTo>
                  <a:pt x="2005" y="415"/>
                </a:lnTo>
                <a:lnTo>
                  <a:pt x="2006" y="414"/>
                </a:lnTo>
                <a:lnTo>
                  <a:pt x="2008" y="413"/>
                </a:lnTo>
                <a:lnTo>
                  <a:pt x="2009" y="410"/>
                </a:lnTo>
                <a:lnTo>
                  <a:pt x="2008" y="409"/>
                </a:lnTo>
                <a:lnTo>
                  <a:pt x="2005" y="409"/>
                </a:lnTo>
                <a:lnTo>
                  <a:pt x="2001" y="409"/>
                </a:lnTo>
                <a:lnTo>
                  <a:pt x="1998" y="409"/>
                </a:lnTo>
                <a:lnTo>
                  <a:pt x="1996" y="408"/>
                </a:lnTo>
                <a:lnTo>
                  <a:pt x="1994" y="407"/>
                </a:lnTo>
                <a:lnTo>
                  <a:pt x="1993" y="402"/>
                </a:lnTo>
                <a:lnTo>
                  <a:pt x="1990" y="399"/>
                </a:lnTo>
                <a:lnTo>
                  <a:pt x="1987" y="395"/>
                </a:lnTo>
                <a:lnTo>
                  <a:pt x="1980" y="389"/>
                </a:lnTo>
                <a:lnTo>
                  <a:pt x="1976" y="388"/>
                </a:lnTo>
                <a:lnTo>
                  <a:pt x="1974" y="389"/>
                </a:lnTo>
                <a:lnTo>
                  <a:pt x="1973" y="393"/>
                </a:lnTo>
                <a:lnTo>
                  <a:pt x="1970" y="393"/>
                </a:lnTo>
                <a:lnTo>
                  <a:pt x="1968" y="392"/>
                </a:lnTo>
                <a:lnTo>
                  <a:pt x="1962" y="386"/>
                </a:lnTo>
                <a:lnTo>
                  <a:pt x="1955" y="380"/>
                </a:lnTo>
                <a:lnTo>
                  <a:pt x="1952" y="379"/>
                </a:lnTo>
                <a:lnTo>
                  <a:pt x="1951" y="378"/>
                </a:lnTo>
                <a:lnTo>
                  <a:pt x="1948" y="378"/>
                </a:lnTo>
                <a:lnTo>
                  <a:pt x="1947" y="376"/>
                </a:lnTo>
                <a:lnTo>
                  <a:pt x="1945" y="374"/>
                </a:lnTo>
                <a:lnTo>
                  <a:pt x="1944" y="372"/>
                </a:lnTo>
                <a:lnTo>
                  <a:pt x="1941" y="371"/>
                </a:lnTo>
                <a:lnTo>
                  <a:pt x="1939" y="369"/>
                </a:lnTo>
                <a:lnTo>
                  <a:pt x="1935" y="368"/>
                </a:lnTo>
                <a:lnTo>
                  <a:pt x="1933" y="366"/>
                </a:lnTo>
                <a:lnTo>
                  <a:pt x="1930" y="362"/>
                </a:lnTo>
                <a:lnTo>
                  <a:pt x="1926" y="360"/>
                </a:lnTo>
                <a:lnTo>
                  <a:pt x="1924" y="359"/>
                </a:lnTo>
                <a:lnTo>
                  <a:pt x="1921" y="358"/>
                </a:lnTo>
                <a:lnTo>
                  <a:pt x="1919" y="358"/>
                </a:lnTo>
                <a:lnTo>
                  <a:pt x="1914" y="354"/>
                </a:lnTo>
                <a:lnTo>
                  <a:pt x="1910" y="353"/>
                </a:lnTo>
                <a:lnTo>
                  <a:pt x="1909" y="352"/>
                </a:lnTo>
                <a:lnTo>
                  <a:pt x="1903" y="348"/>
                </a:lnTo>
                <a:lnTo>
                  <a:pt x="1902" y="347"/>
                </a:lnTo>
                <a:lnTo>
                  <a:pt x="1899" y="347"/>
                </a:lnTo>
                <a:lnTo>
                  <a:pt x="1898" y="348"/>
                </a:lnTo>
                <a:lnTo>
                  <a:pt x="1895" y="351"/>
                </a:lnTo>
                <a:lnTo>
                  <a:pt x="1894" y="352"/>
                </a:lnTo>
                <a:lnTo>
                  <a:pt x="1892" y="352"/>
                </a:lnTo>
                <a:lnTo>
                  <a:pt x="1890" y="351"/>
                </a:lnTo>
                <a:lnTo>
                  <a:pt x="1881" y="347"/>
                </a:lnTo>
                <a:lnTo>
                  <a:pt x="1878" y="346"/>
                </a:lnTo>
                <a:lnTo>
                  <a:pt x="1876" y="347"/>
                </a:lnTo>
                <a:lnTo>
                  <a:pt x="1873" y="350"/>
                </a:lnTo>
                <a:lnTo>
                  <a:pt x="1871" y="350"/>
                </a:lnTo>
                <a:lnTo>
                  <a:pt x="1869" y="350"/>
                </a:lnTo>
                <a:lnTo>
                  <a:pt x="1867" y="348"/>
                </a:lnTo>
                <a:lnTo>
                  <a:pt x="1864" y="348"/>
                </a:lnTo>
                <a:lnTo>
                  <a:pt x="1862" y="350"/>
                </a:lnTo>
                <a:lnTo>
                  <a:pt x="1859" y="351"/>
                </a:lnTo>
                <a:lnTo>
                  <a:pt x="1852" y="352"/>
                </a:lnTo>
                <a:lnTo>
                  <a:pt x="1848" y="353"/>
                </a:lnTo>
                <a:lnTo>
                  <a:pt x="1846" y="353"/>
                </a:lnTo>
                <a:lnTo>
                  <a:pt x="1845" y="353"/>
                </a:lnTo>
                <a:lnTo>
                  <a:pt x="1843" y="352"/>
                </a:lnTo>
                <a:lnTo>
                  <a:pt x="1840" y="350"/>
                </a:lnTo>
                <a:lnTo>
                  <a:pt x="1838" y="348"/>
                </a:lnTo>
                <a:lnTo>
                  <a:pt x="1835" y="347"/>
                </a:lnTo>
                <a:lnTo>
                  <a:pt x="1824" y="345"/>
                </a:lnTo>
                <a:lnTo>
                  <a:pt x="1820" y="343"/>
                </a:lnTo>
                <a:lnTo>
                  <a:pt x="1812" y="339"/>
                </a:lnTo>
                <a:lnTo>
                  <a:pt x="1811" y="338"/>
                </a:lnTo>
                <a:lnTo>
                  <a:pt x="1809" y="338"/>
                </a:lnTo>
                <a:lnTo>
                  <a:pt x="1806" y="338"/>
                </a:lnTo>
                <a:lnTo>
                  <a:pt x="1791" y="340"/>
                </a:lnTo>
                <a:lnTo>
                  <a:pt x="1786" y="341"/>
                </a:lnTo>
                <a:lnTo>
                  <a:pt x="1782" y="345"/>
                </a:lnTo>
                <a:lnTo>
                  <a:pt x="1779" y="345"/>
                </a:lnTo>
                <a:lnTo>
                  <a:pt x="1767" y="347"/>
                </a:lnTo>
                <a:lnTo>
                  <a:pt x="1764" y="346"/>
                </a:lnTo>
                <a:lnTo>
                  <a:pt x="1762" y="346"/>
                </a:lnTo>
                <a:lnTo>
                  <a:pt x="1760" y="344"/>
                </a:lnTo>
                <a:lnTo>
                  <a:pt x="1757" y="344"/>
                </a:lnTo>
                <a:lnTo>
                  <a:pt x="1756" y="344"/>
                </a:lnTo>
                <a:lnTo>
                  <a:pt x="1751" y="345"/>
                </a:lnTo>
                <a:lnTo>
                  <a:pt x="1749" y="345"/>
                </a:lnTo>
                <a:lnTo>
                  <a:pt x="1748" y="344"/>
                </a:lnTo>
                <a:lnTo>
                  <a:pt x="1743" y="338"/>
                </a:lnTo>
                <a:lnTo>
                  <a:pt x="1741" y="335"/>
                </a:lnTo>
                <a:lnTo>
                  <a:pt x="1740" y="330"/>
                </a:lnTo>
                <a:lnTo>
                  <a:pt x="1736" y="301"/>
                </a:lnTo>
                <a:lnTo>
                  <a:pt x="1735" y="296"/>
                </a:lnTo>
                <a:lnTo>
                  <a:pt x="1735" y="293"/>
                </a:lnTo>
                <a:lnTo>
                  <a:pt x="1736" y="262"/>
                </a:lnTo>
                <a:lnTo>
                  <a:pt x="1735" y="259"/>
                </a:lnTo>
                <a:lnTo>
                  <a:pt x="1734" y="254"/>
                </a:lnTo>
                <a:lnTo>
                  <a:pt x="1733" y="249"/>
                </a:lnTo>
                <a:lnTo>
                  <a:pt x="1730" y="248"/>
                </a:lnTo>
                <a:lnTo>
                  <a:pt x="1729" y="248"/>
                </a:lnTo>
                <a:lnTo>
                  <a:pt x="1722" y="246"/>
                </a:lnTo>
                <a:lnTo>
                  <a:pt x="1721" y="244"/>
                </a:lnTo>
                <a:lnTo>
                  <a:pt x="1721" y="241"/>
                </a:lnTo>
                <a:lnTo>
                  <a:pt x="1723" y="238"/>
                </a:lnTo>
                <a:lnTo>
                  <a:pt x="1725" y="235"/>
                </a:lnTo>
                <a:lnTo>
                  <a:pt x="1726" y="234"/>
                </a:lnTo>
                <a:lnTo>
                  <a:pt x="1736" y="227"/>
                </a:lnTo>
                <a:lnTo>
                  <a:pt x="1737" y="226"/>
                </a:lnTo>
                <a:lnTo>
                  <a:pt x="1739" y="224"/>
                </a:lnTo>
                <a:lnTo>
                  <a:pt x="1740" y="223"/>
                </a:lnTo>
                <a:lnTo>
                  <a:pt x="1740" y="219"/>
                </a:lnTo>
                <a:lnTo>
                  <a:pt x="1740" y="216"/>
                </a:lnTo>
                <a:lnTo>
                  <a:pt x="1739" y="210"/>
                </a:lnTo>
                <a:lnTo>
                  <a:pt x="1736" y="207"/>
                </a:lnTo>
                <a:lnTo>
                  <a:pt x="1735" y="205"/>
                </a:lnTo>
                <a:lnTo>
                  <a:pt x="1730" y="202"/>
                </a:lnTo>
                <a:lnTo>
                  <a:pt x="1728" y="200"/>
                </a:lnTo>
                <a:lnTo>
                  <a:pt x="1727" y="199"/>
                </a:lnTo>
                <a:lnTo>
                  <a:pt x="1726" y="197"/>
                </a:lnTo>
                <a:lnTo>
                  <a:pt x="1726" y="193"/>
                </a:lnTo>
                <a:lnTo>
                  <a:pt x="1726" y="189"/>
                </a:lnTo>
                <a:lnTo>
                  <a:pt x="1727" y="181"/>
                </a:lnTo>
                <a:lnTo>
                  <a:pt x="1729" y="177"/>
                </a:lnTo>
                <a:lnTo>
                  <a:pt x="1732" y="175"/>
                </a:lnTo>
                <a:lnTo>
                  <a:pt x="1736" y="175"/>
                </a:lnTo>
                <a:lnTo>
                  <a:pt x="1739" y="174"/>
                </a:lnTo>
                <a:lnTo>
                  <a:pt x="1740" y="174"/>
                </a:lnTo>
                <a:lnTo>
                  <a:pt x="1741" y="171"/>
                </a:lnTo>
                <a:lnTo>
                  <a:pt x="1743" y="168"/>
                </a:lnTo>
                <a:lnTo>
                  <a:pt x="1749" y="150"/>
                </a:lnTo>
                <a:lnTo>
                  <a:pt x="1750" y="147"/>
                </a:lnTo>
                <a:lnTo>
                  <a:pt x="1755" y="141"/>
                </a:lnTo>
                <a:lnTo>
                  <a:pt x="1755" y="136"/>
                </a:lnTo>
                <a:lnTo>
                  <a:pt x="1755" y="128"/>
                </a:lnTo>
                <a:lnTo>
                  <a:pt x="1748" y="98"/>
                </a:lnTo>
                <a:lnTo>
                  <a:pt x="1748" y="90"/>
                </a:lnTo>
                <a:lnTo>
                  <a:pt x="1748" y="79"/>
                </a:lnTo>
                <a:lnTo>
                  <a:pt x="1744" y="73"/>
                </a:lnTo>
                <a:lnTo>
                  <a:pt x="1730" y="62"/>
                </a:lnTo>
                <a:lnTo>
                  <a:pt x="1730" y="62"/>
                </a:lnTo>
                <a:lnTo>
                  <a:pt x="1723" y="66"/>
                </a:lnTo>
                <a:lnTo>
                  <a:pt x="1704" y="72"/>
                </a:lnTo>
                <a:lnTo>
                  <a:pt x="1687" y="66"/>
                </a:lnTo>
                <a:lnTo>
                  <a:pt x="1647" y="27"/>
                </a:lnTo>
                <a:lnTo>
                  <a:pt x="1645" y="23"/>
                </a:lnTo>
                <a:lnTo>
                  <a:pt x="1647" y="17"/>
                </a:lnTo>
                <a:lnTo>
                  <a:pt x="1655" y="9"/>
                </a:lnTo>
                <a:lnTo>
                  <a:pt x="1657" y="4"/>
                </a:lnTo>
                <a:lnTo>
                  <a:pt x="1655" y="0"/>
                </a:lnTo>
                <a:lnTo>
                  <a:pt x="1648" y="1"/>
                </a:lnTo>
                <a:lnTo>
                  <a:pt x="1630" y="7"/>
                </a:lnTo>
                <a:lnTo>
                  <a:pt x="1622" y="13"/>
                </a:lnTo>
                <a:lnTo>
                  <a:pt x="1607" y="26"/>
                </a:lnTo>
                <a:lnTo>
                  <a:pt x="1592" y="33"/>
                </a:lnTo>
                <a:lnTo>
                  <a:pt x="1588" y="35"/>
                </a:lnTo>
                <a:lnTo>
                  <a:pt x="1585" y="34"/>
                </a:lnTo>
                <a:lnTo>
                  <a:pt x="1581" y="30"/>
                </a:lnTo>
                <a:lnTo>
                  <a:pt x="1584" y="23"/>
                </a:lnTo>
                <a:lnTo>
                  <a:pt x="1581" y="19"/>
                </a:lnTo>
                <a:lnTo>
                  <a:pt x="1567" y="20"/>
                </a:lnTo>
                <a:lnTo>
                  <a:pt x="1535" y="45"/>
                </a:lnTo>
                <a:lnTo>
                  <a:pt x="1524" y="45"/>
                </a:lnTo>
                <a:lnTo>
                  <a:pt x="1520" y="38"/>
                </a:lnTo>
                <a:lnTo>
                  <a:pt x="1514" y="36"/>
                </a:lnTo>
                <a:lnTo>
                  <a:pt x="1506" y="37"/>
                </a:lnTo>
                <a:lnTo>
                  <a:pt x="1499" y="40"/>
                </a:lnTo>
                <a:lnTo>
                  <a:pt x="1492" y="47"/>
                </a:lnTo>
                <a:lnTo>
                  <a:pt x="1489" y="55"/>
                </a:lnTo>
                <a:lnTo>
                  <a:pt x="1488" y="62"/>
                </a:lnTo>
                <a:lnTo>
                  <a:pt x="1485" y="68"/>
                </a:lnTo>
                <a:lnTo>
                  <a:pt x="1473" y="73"/>
                </a:lnTo>
                <a:lnTo>
                  <a:pt x="1459" y="73"/>
                </a:lnTo>
                <a:lnTo>
                  <a:pt x="1443" y="71"/>
                </a:lnTo>
                <a:lnTo>
                  <a:pt x="1428" y="71"/>
                </a:lnTo>
                <a:lnTo>
                  <a:pt x="1404" y="72"/>
                </a:lnTo>
                <a:lnTo>
                  <a:pt x="1396" y="72"/>
                </a:lnTo>
                <a:lnTo>
                  <a:pt x="1387" y="72"/>
                </a:lnTo>
                <a:lnTo>
                  <a:pt x="1372" y="79"/>
                </a:lnTo>
                <a:lnTo>
                  <a:pt x="1339" y="87"/>
                </a:lnTo>
                <a:lnTo>
                  <a:pt x="1331" y="85"/>
                </a:lnTo>
                <a:lnTo>
                  <a:pt x="1326" y="82"/>
                </a:lnTo>
                <a:lnTo>
                  <a:pt x="1322" y="72"/>
                </a:lnTo>
                <a:lnTo>
                  <a:pt x="1319" y="69"/>
                </a:lnTo>
                <a:lnTo>
                  <a:pt x="1315" y="68"/>
                </a:lnTo>
                <a:lnTo>
                  <a:pt x="1286" y="59"/>
                </a:lnTo>
                <a:lnTo>
                  <a:pt x="1279" y="57"/>
                </a:lnTo>
                <a:lnTo>
                  <a:pt x="1257" y="38"/>
                </a:lnTo>
                <a:lnTo>
                  <a:pt x="1247" y="33"/>
                </a:lnTo>
                <a:lnTo>
                  <a:pt x="1238" y="33"/>
                </a:lnTo>
                <a:lnTo>
                  <a:pt x="1233" y="34"/>
                </a:lnTo>
                <a:lnTo>
                  <a:pt x="1230" y="36"/>
                </a:lnTo>
                <a:lnTo>
                  <a:pt x="1227" y="43"/>
                </a:lnTo>
                <a:lnTo>
                  <a:pt x="1223" y="61"/>
                </a:lnTo>
                <a:lnTo>
                  <a:pt x="1223" y="79"/>
                </a:lnTo>
                <a:lnTo>
                  <a:pt x="1220" y="86"/>
                </a:lnTo>
                <a:lnTo>
                  <a:pt x="1209" y="104"/>
                </a:lnTo>
                <a:lnTo>
                  <a:pt x="1205" y="107"/>
                </a:lnTo>
                <a:lnTo>
                  <a:pt x="1201" y="110"/>
                </a:lnTo>
                <a:lnTo>
                  <a:pt x="1196" y="110"/>
                </a:lnTo>
                <a:lnTo>
                  <a:pt x="1191" y="107"/>
                </a:lnTo>
                <a:lnTo>
                  <a:pt x="1188" y="105"/>
                </a:lnTo>
                <a:lnTo>
                  <a:pt x="1183" y="106"/>
                </a:lnTo>
                <a:lnTo>
                  <a:pt x="1177" y="113"/>
                </a:lnTo>
                <a:lnTo>
                  <a:pt x="1171" y="125"/>
                </a:lnTo>
                <a:lnTo>
                  <a:pt x="1167" y="138"/>
                </a:lnTo>
                <a:lnTo>
                  <a:pt x="1166" y="145"/>
                </a:lnTo>
                <a:lnTo>
                  <a:pt x="1170" y="148"/>
                </a:lnTo>
                <a:lnTo>
                  <a:pt x="1188" y="149"/>
                </a:lnTo>
                <a:lnTo>
                  <a:pt x="1196" y="150"/>
                </a:lnTo>
                <a:lnTo>
                  <a:pt x="1203" y="157"/>
                </a:lnTo>
                <a:lnTo>
                  <a:pt x="1208" y="174"/>
                </a:lnTo>
                <a:lnTo>
                  <a:pt x="1212" y="183"/>
                </a:lnTo>
                <a:lnTo>
                  <a:pt x="1224" y="190"/>
                </a:lnTo>
                <a:lnTo>
                  <a:pt x="1227" y="193"/>
                </a:lnTo>
                <a:lnTo>
                  <a:pt x="1243" y="212"/>
                </a:lnTo>
                <a:lnTo>
                  <a:pt x="1257" y="225"/>
                </a:lnTo>
                <a:lnTo>
                  <a:pt x="1260" y="230"/>
                </a:lnTo>
                <a:lnTo>
                  <a:pt x="1261" y="234"/>
                </a:lnTo>
                <a:lnTo>
                  <a:pt x="1260" y="238"/>
                </a:lnTo>
                <a:lnTo>
                  <a:pt x="1259" y="242"/>
                </a:lnTo>
                <a:lnTo>
                  <a:pt x="1258" y="247"/>
                </a:lnTo>
                <a:lnTo>
                  <a:pt x="1258" y="266"/>
                </a:lnTo>
                <a:lnTo>
                  <a:pt x="1260" y="282"/>
                </a:lnTo>
                <a:lnTo>
                  <a:pt x="1258" y="296"/>
                </a:lnTo>
                <a:lnTo>
                  <a:pt x="1245" y="310"/>
                </a:lnTo>
                <a:lnTo>
                  <a:pt x="1218" y="318"/>
                </a:lnTo>
                <a:lnTo>
                  <a:pt x="1191" y="312"/>
                </a:lnTo>
                <a:lnTo>
                  <a:pt x="1166" y="302"/>
                </a:lnTo>
                <a:lnTo>
                  <a:pt x="1139" y="296"/>
                </a:lnTo>
                <a:lnTo>
                  <a:pt x="1119" y="297"/>
                </a:lnTo>
                <a:lnTo>
                  <a:pt x="1113" y="296"/>
                </a:lnTo>
                <a:lnTo>
                  <a:pt x="1105" y="293"/>
                </a:lnTo>
                <a:lnTo>
                  <a:pt x="1090" y="283"/>
                </a:lnTo>
                <a:lnTo>
                  <a:pt x="1082" y="280"/>
                </a:lnTo>
                <a:lnTo>
                  <a:pt x="1075" y="279"/>
                </a:lnTo>
                <a:lnTo>
                  <a:pt x="1062" y="282"/>
                </a:lnTo>
                <a:lnTo>
                  <a:pt x="1055" y="283"/>
                </a:lnTo>
                <a:lnTo>
                  <a:pt x="1048" y="282"/>
                </a:lnTo>
                <a:lnTo>
                  <a:pt x="1027" y="274"/>
                </a:lnTo>
                <a:lnTo>
                  <a:pt x="1007" y="281"/>
                </a:lnTo>
                <a:lnTo>
                  <a:pt x="996" y="288"/>
                </a:lnTo>
                <a:lnTo>
                  <a:pt x="989" y="289"/>
                </a:lnTo>
                <a:lnTo>
                  <a:pt x="983" y="286"/>
                </a:lnTo>
                <a:lnTo>
                  <a:pt x="977" y="281"/>
                </a:lnTo>
                <a:lnTo>
                  <a:pt x="970" y="276"/>
                </a:lnTo>
                <a:lnTo>
                  <a:pt x="962" y="276"/>
                </a:lnTo>
                <a:lnTo>
                  <a:pt x="955" y="279"/>
                </a:lnTo>
                <a:lnTo>
                  <a:pt x="949" y="283"/>
                </a:lnTo>
                <a:lnTo>
                  <a:pt x="943" y="286"/>
                </a:lnTo>
                <a:lnTo>
                  <a:pt x="935" y="286"/>
                </a:lnTo>
                <a:lnTo>
                  <a:pt x="927" y="284"/>
                </a:lnTo>
                <a:lnTo>
                  <a:pt x="921" y="286"/>
                </a:lnTo>
                <a:lnTo>
                  <a:pt x="904" y="300"/>
                </a:lnTo>
                <a:lnTo>
                  <a:pt x="899" y="302"/>
                </a:lnTo>
                <a:lnTo>
                  <a:pt x="893" y="302"/>
                </a:lnTo>
                <a:lnTo>
                  <a:pt x="864" y="297"/>
                </a:lnTo>
                <a:lnTo>
                  <a:pt x="858" y="295"/>
                </a:lnTo>
                <a:lnTo>
                  <a:pt x="851" y="289"/>
                </a:lnTo>
                <a:lnTo>
                  <a:pt x="849" y="286"/>
                </a:lnTo>
                <a:lnTo>
                  <a:pt x="845" y="283"/>
                </a:lnTo>
                <a:lnTo>
                  <a:pt x="836" y="283"/>
                </a:lnTo>
                <a:lnTo>
                  <a:pt x="823" y="284"/>
                </a:lnTo>
                <a:lnTo>
                  <a:pt x="816" y="284"/>
                </a:lnTo>
                <a:lnTo>
                  <a:pt x="808" y="283"/>
                </a:lnTo>
                <a:lnTo>
                  <a:pt x="798" y="277"/>
                </a:lnTo>
                <a:lnTo>
                  <a:pt x="791" y="272"/>
                </a:lnTo>
                <a:lnTo>
                  <a:pt x="785" y="262"/>
                </a:lnTo>
                <a:lnTo>
                  <a:pt x="783" y="251"/>
                </a:lnTo>
                <a:lnTo>
                  <a:pt x="770" y="241"/>
                </a:lnTo>
                <a:lnTo>
                  <a:pt x="750" y="249"/>
                </a:lnTo>
                <a:lnTo>
                  <a:pt x="715" y="270"/>
                </a:lnTo>
                <a:lnTo>
                  <a:pt x="707" y="269"/>
                </a:lnTo>
                <a:lnTo>
                  <a:pt x="692" y="260"/>
                </a:lnTo>
                <a:lnTo>
                  <a:pt x="681" y="259"/>
                </a:lnTo>
                <a:lnTo>
                  <a:pt x="672" y="262"/>
                </a:lnTo>
                <a:lnTo>
                  <a:pt x="666" y="268"/>
                </a:lnTo>
                <a:lnTo>
                  <a:pt x="661" y="275"/>
                </a:lnTo>
                <a:lnTo>
                  <a:pt x="654" y="281"/>
                </a:lnTo>
                <a:lnTo>
                  <a:pt x="646" y="286"/>
                </a:lnTo>
                <a:lnTo>
                  <a:pt x="640" y="287"/>
                </a:lnTo>
                <a:lnTo>
                  <a:pt x="636" y="290"/>
                </a:lnTo>
                <a:lnTo>
                  <a:pt x="625" y="318"/>
                </a:lnTo>
                <a:lnTo>
                  <a:pt x="622" y="325"/>
                </a:lnTo>
                <a:lnTo>
                  <a:pt x="594" y="360"/>
                </a:lnTo>
                <a:lnTo>
                  <a:pt x="582" y="369"/>
                </a:lnTo>
                <a:lnTo>
                  <a:pt x="562" y="374"/>
                </a:lnTo>
                <a:lnTo>
                  <a:pt x="550" y="374"/>
                </a:lnTo>
                <a:lnTo>
                  <a:pt x="515" y="368"/>
                </a:lnTo>
                <a:lnTo>
                  <a:pt x="501" y="367"/>
                </a:lnTo>
                <a:lnTo>
                  <a:pt x="487" y="371"/>
                </a:lnTo>
                <a:lnTo>
                  <a:pt x="454" y="386"/>
                </a:lnTo>
                <a:lnTo>
                  <a:pt x="440" y="394"/>
                </a:lnTo>
                <a:lnTo>
                  <a:pt x="433" y="396"/>
                </a:lnTo>
                <a:lnTo>
                  <a:pt x="426" y="396"/>
                </a:lnTo>
                <a:lnTo>
                  <a:pt x="413" y="392"/>
                </a:lnTo>
                <a:lnTo>
                  <a:pt x="406" y="390"/>
                </a:lnTo>
                <a:lnTo>
                  <a:pt x="404" y="393"/>
                </a:lnTo>
                <a:lnTo>
                  <a:pt x="405" y="400"/>
                </a:lnTo>
                <a:lnTo>
                  <a:pt x="408" y="413"/>
                </a:lnTo>
                <a:lnTo>
                  <a:pt x="406" y="420"/>
                </a:lnTo>
                <a:lnTo>
                  <a:pt x="403" y="427"/>
                </a:lnTo>
                <a:lnTo>
                  <a:pt x="396" y="441"/>
                </a:lnTo>
                <a:lnTo>
                  <a:pt x="390" y="448"/>
                </a:lnTo>
                <a:lnTo>
                  <a:pt x="373" y="451"/>
                </a:lnTo>
                <a:lnTo>
                  <a:pt x="353" y="451"/>
                </a:lnTo>
                <a:lnTo>
                  <a:pt x="340" y="448"/>
                </a:lnTo>
                <a:lnTo>
                  <a:pt x="336" y="444"/>
                </a:lnTo>
                <a:lnTo>
                  <a:pt x="334" y="435"/>
                </a:lnTo>
                <a:lnTo>
                  <a:pt x="331" y="431"/>
                </a:lnTo>
                <a:lnTo>
                  <a:pt x="324" y="428"/>
                </a:lnTo>
                <a:lnTo>
                  <a:pt x="319" y="428"/>
                </a:lnTo>
                <a:lnTo>
                  <a:pt x="316" y="430"/>
                </a:lnTo>
                <a:lnTo>
                  <a:pt x="310" y="432"/>
                </a:lnTo>
                <a:lnTo>
                  <a:pt x="303" y="431"/>
                </a:lnTo>
                <a:lnTo>
                  <a:pt x="293" y="430"/>
                </a:lnTo>
                <a:lnTo>
                  <a:pt x="284" y="428"/>
                </a:lnTo>
                <a:lnTo>
                  <a:pt x="277" y="424"/>
                </a:lnTo>
                <a:lnTo>
                  <a:pt x="275" y="421"/>
                </a:lnTo>
                <a:lnTo>
                  <a:pt x="270" y="415"/>
                </a:lnTo>
                <a:lnTo>
                  <a:pt x="269" y="414"/>
                </a:lnTo>
                <a:lnTo>
                  <a:pt x="264" y="416"/>
                </a:lnTo>
                <a:lnTo>
                  <a:pt x="261" y="422"/>
                </a:lnTo>
                <a:lnTo>
                  <a:pt x="258" y="428"/>
                </a:lnTo>
                <a:lnTo>
                  <a:pt x="256" y="434"/>
                </a:lnTo>
                <a:lnTo>
                  <a:pt x="253" y="436"/>
                </a:lnTo>
                <a:lnTo>
                  <a:pt x="242" y="439"/>
                </a:lnTo>
                <a:lnTo>
                  <a:pt x="240" y="443"/>
                </a:lnTo>
                <a:lnTo>
                  <a:pt x="239" y="446"/>
                </a:lnTo>
                <a:lnTo>
                  <a:pt x="241" y="455"/>
                </a:lnTo>
                <a:lnTo>
                  <a:pt x="241" y="459"/>
                </a:lnTo>
                <a:lnTo>
                  <a:pt x="231" y="466"/>
                </a:lnTo>
                <a:lnTo>
                  <a:pt x="225" y="467"/>
                </a:lnTo>
                <a:lnTo>
                  <a:pt x="194" y="472"/>
                </a:lnTo>
                <a:lnTo>
                  <a:pt x="193" y="474"/>
                </a:lnTo>
                <a:lnTo>
                  <a:pt x="189" y="480"/>
                </a:lnTo>
                <a:lnTo>
                  <a:pt x="192" y="488"/>
                </a:lnTo>
                <a:lnTo>
                  <a:pt x="199" y="505"/>
                </a:lnTo>
                <a:lnTo>
                  <a:pt x="203" y="513"/>
                </a:lnTo>
                <a:lnTo>
                  <a:pt x="203" y="523"/>
                </a:lnTo>
                <a:lnTo>
                  <a:pt x="199" y="530"/>
                </a:lnTo>
                <a:lnTo>
                  <a:pt x="186" y="550"/>
                </a:lnTo>
                <a:lnTo>
                  <a:pt x="183" y="550"/>
                </a:lnTo>
                <a:lnTo>
                  <a:pt x="180" y="549"/>
                </a:lnTo>
                <a:lnTo>
                  <a:pt x="177" y="548"/>
                </a:lnTo>
                <a:lnTo>
                  <a:pt x="177" y="547"/>
                </a:lnTo>
                <a:lnTo>
                  <a:pt x="176" y="545"/>
                </a:lnTo>
                <a:lnTo>
                  <a:pt x="173" y="543"/>
                </a:lnTo>
                <a:lnTo>
                  <a:pt x="171" y="542"/>
                </a:lnTo>
                <a:lnTo>
                  <a:pt x="169" y="543"/>
                </a:lnTo>
                <a:lnTo>
                  <a:pt x="164" y="547"/>
                </a:lnTo>
                <a:lnTo>
                  <a:pt x="162" y="548"/>
                </a:lnTo>
                <a:lnTo>
                  <a:pt x="119" y="544"/>
                </a:lnTo>
                <a:lnTo>
                  <a:pt x="113" y="544"/>
                </a:lnTo>
                <a:lnTo>
                  <a:pt x="108" y="548"/>
                </a:lnTo>
                <a:lnTo>
                  <a:pt x="97" y="565"/>
                </a:lnTo>
                <a:lnTo>
                  <a:pt x="91" y="572"/>
                </a:lnTo>
                <a:lnTo>
                  <a:pt x="83" y="577"/>
                </a:lnTo>
                <a:lnTo>
                  <a:pt x="72" y="582"/>
                </a:lnTo>
                <a:lnTo>
                  <a:pt x="64" y="583"/>
                </a:lnTo>
                <a:lnTo>
                  <a:pt x="57" y="584"/>
                </a:lnTo>
                <a:lnTo>
                  <a:pt x="49" y="583"/>
                </a:lnTo>
                <a:lnTo>
                  <a:pt x="41" y="579"/>
                </a:lnTo>
                <a:lnTo>
                  <a:pt x="30" y="571"/>
                </a:lnTo>
                <a:lnTo>
                  <a:pt x="27" y="562"/>
                </a:lnTo>
                <a:lnTo>
                  <a:pt x="24" y="554"/>
                </a:lnTo>
                <a:lnTo>
                  <a:pt x="19" y="543"/>
                </a:lnTo>
                <a:lnTo>
                  <a:pt x="10" y="537"/>
                </a:lnTo>
                <a:lnTo>
                  <a:pt x="2" y="533"/>
                </a:lnTo>
                <a:lnTo>
                  <a:pt x="0" y="531"/>
                </a:lnTo>
                <a:lnTo>
                  <a:pt x="42" y="978"/>
                </a:lnTo>
                <a:lnTo>
                  <a:pt x="50" y="1104"/>
                </a:lnTo>
                <a:lnTo>
                  <a:pt x="49" y="1114"/>
                </a:lnTo>
                <a:lnTo>
                  <a:pt x="48" y="1119"/>
                </a:lnTo>
                <a:lnTo>
                  <a:pt x="44" y="1141"/>
                </a:lnTo>
                <a:lnTo>
                  <a:pt x="44" y="1188"/>
                </a:lnTo>
                <a:lnTo>
                  <a:pt x="45" y="1202"/>
                </a:lnTo>
                <a:lnTo>
                  <a:pt x="49" y="1214"/>
                </a:lnTo>
                <a:lnTo>
                  <a:pt x="50" y="1219"/>
                </a:lnTo>
                <a:lnTo>
                  <a:pt x="54" y="1223"/>
                </a:lnTo>
                <a:lnTo>
                  <a:pt x="57" y="1226"/>
                </a:lnTo>
                <a:lnTo>
                  <a:pt x="60" y="1228"/>
                </a:lnTo>
                <a:lnTo>
                  <a:pt x="65" y="1232"/>
                </a:lnTo>
                <a:lnTo>
                  <a:pt x="86" y="1240"/>
                </a:lnTo>
                <a:lnTo>
                  <a:pt x="91" y="1244"/>
                </a:lnTo>
                <a:lnTo>
                  <a:pt x="95" y="1247"/>
                </a:lnTo>
                <a:lnTo>
                  <a:pt x="100" y="1253"/>
                </a:lnTo>
                <a:lnTo>
                  <a:pt x="100" y="1259"/>
                </a:lnTo>
                <a:lnTo>
                  <a:pt x="98" y="1263"/>
                </a:lnTo>
                <a:lnTo>
                  <a:pt x="95" y="1270"/>
                </a:lnTo>
                <a:lnTo>
                  <a:pt x="94" y="1277"/>
                </a:lnTo>
                <a:lnTo>
                  <a:pt x="94" y="1295"/>
                </a:lnTo>
                <a:lnTo>
                  <a:pt x="91" y="1313"/>
                </a:lnTo>
                <a:lnTo>
                  <a:pt x="92" y="1325"/>
                </a:lnTo>
                <a:lnTo>
                  <a:pt x="93" y="1332"/>
                </a:lnTo>
                <a:lnTo>
                  <a:pt x="97" y="1338"/>
                </a:lnTo>
                <a:lnTo>
                  <a:pt x="111" y="1354"/>
                </a:lnTo>
                <a:lnTo>
                  <a:pt x="142" y="1383"/>
                </a:lnTo>
                <a:lnTo>
                  <a:pt x="147" y="1386"/>
                </a:lnTo>
                <a:lnTo>
                  <a:pt x="151" y="1387"/>
                </a:lnTo>
                <a:lnTo>
                  <a:pt x="161" y="1385"/>
                </a:lnTo>
                <a:lnTo>
                  <a:pt x="165" y="1383"/>
                </a:lnTo>
                <a:lnTo>
                  <a:pt x="170" y="1385"/>
                </a:lnTo>
                <a:lnTo>
                  <a:pt x="175" y="1388"/>
                </a:lnTo>
                <a:lnTo>
                  <a:pt x="194" y="1406"/>
                </a:lnTo>
                <a:lnTo>
                  <a:pt x="197" y="1407"/>
                </a:lnTo>
                <a:lnTo>
                  <a:pt x="205" y="1410"/>
                </a:lnTo>
                <a:lnTo>
                  <a:pt x="211" y="1413"/>
                </a:lnTo>
                <a:lnTo>
                  <a:pt x="215" y="1417"/>
                </a:lnTo>
                <a:lnTo>
                  <a:pt x="219" y="1423"/>
                </a:lnTo>
                <a:lnTo>
                  <a:pt x="224" y="1438"/>
                </a:lnTo>
                <a:lnTo>
                  <a:pt x="225" y="1448"/>
                </a:lnTo>
                <a:lnTo>
                  <a:pt x="228" y="1454"/>
                </a:lnTo>
                <a:lnTo>
                  <a:pt x="229" y="1461"/>
                </a:lnTo>
                <a:lnTo>
                  <a:pt x="231" y="1466"/>
                </a:lnTo>
                <a:lnTo>
                  <a:pt x="231" y="1477"/>
                </a:lnTo>
                <a:lnTo>
                  <a:pt x="232" y="1485"/>
                </a:lnTo>
                <a:lnTo>
                  <a:pt x="234" y="1491"/>
                </a:lnTo>
                <a:lnTo>
                  <a:pt x="236" y="1496"/>
                </a:lnTo>
                <a:lnTo>
                  <a:pt x="240" y="1500"/>
                </a:lnTo>
                <a:lnTo>
                  <a:pt x="270" y="1528"/>
                </a:lnTo>
                <a:lnTo>
                  <a:pt x="274" y="1531"/>
                </a:lnTo>
                <a:lnTo>
                  <a:pt x="278" y="1533"/>
                </a:lnTo>
                <a:lnTo>
                  <a:pt x="282" y="1534"/>
                </a:lnTo>
                <a:lnTo>
                  <a:pt x="291" y="1533"/>
                </a:lnTo>
                <a:lnTo>
                  <a:pt x="296" y="1534"/>
                </a:lnTo>
                <a:lnTo>
                  <a:pt x="300" y="1536"/>
                </a:lnTo>
                <a:lnTo>
                  <a:pt x="304" y="1540"/>
                </a:lnTo>
                <a:lnTo>
                  <a:pt x="319" y="1564"/>
                </a:lnTo>
                <a:lnTo>
                  <a:pt x="325" y="1570"/>
                </a:lnTo>
                <a:lnTo>
                  <a:pt x="330" y="1575"/>
                </a:lnTo>
                <a:lnTo>
                  <a:pt x="334" y="1577"/>
                </a:lnTo>
                <a:lnTo>
                  <a:pt x="339" y="1578"/>
                </a:lnTo>
                <a:lnTo>
                  <a:pt x="347" y="1577"/>
                </a:lnTo>
                <a:lnTo>
                  <a:pt x="350" y="1580"/>
                </a:lnTo>
                <a:lnTo>
                  <a:pt x="354" y="1585"/>
                </a:lnTo>
                <a:lnTo>
                  <a:pt x="357" y="1593"/>
                </a:lnTo>
                <a:lnTo>
                  <a:pt x="362" y="1599"/>
                </a:lnTo>
                <a:lnTo>
                  <a:pt x="367" y="1603"/>
                </a:lnTo>
                <a:lnTo>
                  <a:pt x="398" y="1619"/>
                </a:lnTo>
                <a:lnTo>
                  <a:pt x="409" y="1623"/>
                </a:lnTo>
                <a:lnTo>
                  <a:pt x="415" y="1627"/>
                </a:lnTo>
                <a:lnTo>
                  <a:pt x="420" y="1633"/>
                </a:lnTo>
                <a:lnTo>
                  <a:pt x="430" y="1644"/>
                </a:lnTo>
                <a:lnTo>
                  <a:pt x="435" y="1650"/>
                </a:lnTo>
                <a:lnTo>
                  <a:pt x="441" y="1654"/>
                </a:lnTo>
                <a:lnTo>
                  <a:pt x="472" y="1662"/>
                </a:lnTo>
                <a:lnTo>
                  <a:pt x="479" y="1667"/>
                </a:lnTo>
                <a:lnTo>
                  <a:pt x="486" y="1672"/>
                </a:lnTo>
                <a:lnTo>
                  <a:pt x="497" y="1686"/>
                </a:lnTo>
                <a:lnTo>
                  <a:pt x="504" y="1693"/>
                </a:lnTo>
                <a:lnTo>
                  <a:pt x="510" y="1698"/>
                </a:lnTo>
                <a:lnTo>
                  <a:pt x="518" y="1699"/>
                </a:lnTo>
                <a:lnTo>
                  <a:pt x="522" y="1699"/>
                </a:lnTo>
                <a:lnTo>
                  <a:pt x="526" y="1703"/>
                </a:lnTo>
                <a:lnTo>
                  <a:pt x="530" y="1707"/>
                </a:lnTo>
                <a:lnTo>
                  <a:pt x="533" y="1716"/>
                </a:lnTo>
                <a:lnTo>
                  <a:pt x="538" y="1719"/>
                </a:lnTo>
                <a:lnTo>
                  <a:pt x="543" y="1723"/>
                </a:lnTo>
                <a:lnTo>
                  <a:pt x="581" y="1735"/>
                </a:lnTo>
                <a:lnTo>
                  <a:pt x="589" y="1740"/>
                </a:lnTo>
                <a:lnTo>
                  <a:pt x="602" y="1748"/>
                </a:lnTo>
                <a:lnTo>
                  <a:pt x="613" y="1754"/>
                </a:lnTo>
                <a:lnTo>
                  <a:pt x="624" y="1761"/>
                </a:lnTo>
                <a:lnTo>
                  <a:pt x="629" y="1763"/>
                </a:lnTo>
                <a:lnTo>
                  <a:pt x="646" y="1770"/>
                </a:lnTo>
                <a:lnTo>
                  <a:pt x="650" y="1773"/>
                </a:lnTo>
                <a:lnTo>
                  <a:pt x="658" y="1773"/>
                </a:lnTo>
                <a:lnTo>
                  <a:pt x="663" y="1774"/>
                </a:lnTo>
                <a:lnTo>
                  <a:pt x="670" y="1778"/>
                </a:lnTo>
                <a:lnTo>
                  <a:pt x="674" y="1780"/>
                </a:lnTo>
                <a:lnTo>
                  <a:pt x="679" y="1780"/>
                </a:lnTo>
                <a:lnTo>
                  <a:pt x="684" y="1778"/>
                </a:lnTo>
                <a:lnTo>
                  <a:pt x="693" y="1776"/>
                </a:lnTo>
                <a:lnTo>
                  <a:pt x="701" y="1774"/>
                </a:lnTo>
                <a:lnTo>
                  <a:pt x="705" y="1773"/>
                </a:lnTo>
                <a:lnTo>
                  <a:pt x="708" y="1774"/>
                </a:lnTo>
                <a:lnTo>
                  <a:pt x="710" y="1777"/>
                </a:lnTo>
                <a:lnTo>
                  <a:pt x="709" y="1785"/>
                </a:lnTo>
                <a:lnTo>
                  <a:pt x="710" y="1791"/>
                </a:lnTo>
                <a:lnTo>
                  <a:pt x="714" y="1794"/>
                </a:lnTo>
                <a:lnTo>
                  <a:pt x="717" y="1795"/>
                </a:lnTo>
                <a:lnTo>
                  <a:pt x="732" y="1794"/>
                </a:lnTo>
                <a:lnTo>
                  <a:pt x="738" y="1794"/>
                </a:lnTo>
                <a:lnTo>
                  <a:pt x="744" y="1796"/>
                </a:lnTo>
                <a:lnTo>
                  <a:pt x="757" y="1805"/>
                </a:lnTo>
                <a:lnTo>
                  <a:pt x="763" y="1808"/>
                </a:lnTo>
                <a:lnTo>
                  <a:pt x="772" y="1810"/>
                </a:lnTo>
                <a:lnTo>
                  <a:pt x="777" y="1813"/>
                </a:lnTo>
                <a:lnTo>
                  <a:pt x="779" y="1817"/>
                </a:lnTo>
                <a:lnTo>
                  <a:pt x="784" y="1831"/>
                </a:lnTo>
                <a:lnTo>
                  <a:pt x="792" y="1844"/>
                </a:lnTo>
                <a:lnTo>
                  <a:pt x="812" y="1864"/>
                </a:lnTo>
                <a:lnTo>
                  <a:pt x="816" y="1868"/>
                </a:lnTo>
                <a:lnTo>
                  <a:pt x="823" y="1872"/>
                </a:lnTo>
                <a:lnTo>
                  <a:pt x="840" y="1878"/>
                </a:lnTo>
                <a:lnTo>
                  <a:pt x="848" y="1881"/>
                </a:lnTo>
                <a:lnTo>
                  <a:pt x="873" y="1900"/>
                </a:lnTo>
                <a:lnTo>
                  <a:pt x="878" y="1902"/>
                </a:lnTo>
                <a:lnTo>
                  <a:pt x="882" y="1903"/>
                </a:lnTo>
                <a:lnTo>
                  <a:pt x="886" y="1904"/>
                </a:lnTo>
                <a:lnTo>
                  <a:pt x="891" y="1906"/>
                </a:lnTo>
                <a:lnTo>
                  <a:pt x="895" y="1906"/>
                </a:lnTo>
                <a:lnTo>
                  <a:pt x="905" y="1903"/>
                </a:lnTo>
                <a:lnTo>
                  <a:pt x="909" y="1903"/>
                </a:lnTo>
                <a:lnTo>
                  <a:pt x="915" y="1906"/>
                </a:lnTo>
                <a:lnTo>
                  <a:pt x="918" y="1908"/>
                </a:lnTo>
                <a:lnTo>
                  <a:pt x="920" y="1913"/>
                </a:lnTo>
                <a:lnTo>
                  <a:pt x="919" y="1917"/>
                </a:lnTo>
                <a:lnTo>
                  <a:pt x="919" y="1922"/>
                </a:lnTo>
                <a:lnTo>
                  <a:pt x="912" y="1943"/>
                </a:lnTo>
                <a:lnTo>
                  <a:pt x="912" y="1947"/>
                </a:lnTo>
                <a:lnTo>
                  <a:pt x="912" y="1953"/>
                </a:lnTo>
                <a:lnTo>
                  <a:pt x="914" y="1959"/>
                </a:lnTo>
                <a:lnTo>
                  <a:pt x="916" y="1963"/>
                </a:lnTo>
                <a:lnTo>
                  <a:pt x="921" y="1965"/>
                </a:lnTo>
                <a:lnTo>
                  <a:pt x="925" y="1966"/>
                </a:lnTo>
                <a:lnTo>
                  <a:pt x="928" y="1968"/>
                </a:lnTo>
                <a:lnTo>
                  <a:pt x="935" y="1972"/>
                </a:lnTo>
                <a:lnTo>
                  <a:pt x="940" y="1974"/>
                </a:lnTo>
                <a:lnTo>
                  <a:pt x="943" y="1975"/>
                </a:lnTo>
                <a:lnTo>
                  <a:pt x="953" y="1978"/>
                </a:lnTo>
                <a:lnTo>
                  <a:pt x="960" y="1981"/>
                </a:lnTo>
                <a:lnTo>
                  <a:pt x="964" y="1981"/>
                </a:lnTo>
                <a:lnTo>
                  <a:pt x="967" y="1980"/>
                </a:lnTo>
                <a:lnTo>
                  <a:pt x="969" y="1979"/>
                </a:lnTo>
                <a:lnTo>
                  <a:pt x="987" y="1966"/>
                </a:lnTo>
                <a:lnTo>
                  <a:pt x="990" y="1965"/>
                </a:lnTo>
                <a:lnTo>
                  <a:pt x="1011" y="1958"/>
                </a:lnTo>
                <a:lnTo>
                  <a:pt x="1015" y="1957"/>
                </a:lnTo>
                <a:lnTo>
                  <a:pt x="1018" y="1957"/>
                </a:lnTo>
                <a:lnTo>
                  <a:pt x="1020" y="1957"/>
                </a:lnTo>
                <a:lnTo>
                  <a:pt x="1024" y="1958"/>
                </a:lnTo>
                <a:lnTo>
                  <a:pt x="1025" y="1959"/>
                </a:lnTo>
                <a:lnTo>
                  <a:pt x="1026" y="1961"/>
                </a:lnTo>
                <a:lnTo>
                  <a:pt x="1027" y="1966"/>
                </a:lnTo>
                <a:lnTo>
                  <a:pt x="1028" y="1968"/>
                </a:lnTo>
                <a:lnTo>
                  <a:pt x="1028" y="1971"/>
                </a:lnTo>
                <a:lnTo>
                  <a:pt x="1028" y="1973"/>
                </a:lnTo>
                <a:lnTo>
                  <a:pt x="1025" y="1984"/>
                </a:lnTo>
                <a:lnTo>
                  <a:pt x="1025" y="1987"/>
                </a:lnTo>
                <a:lnTo>
                  <a:pt x="1025" y="1989"/>
                </a:lnTo>
                <a:lnTo>
                  <a:pt x="1026" y="1992"/>
                </a:lnTo>
                <a:lnTo>
                  <a:pt x="1027" y="1994"/>
                </a:lnTo>
                <a:lnTo>
                  <a:pt x="1028" y="1995"/>
                </a:lnTo>
                <a:lnTo>
                  <a:pt x="1033" y="1998"/>
                </a:lnTo>
                <a:lnTo>
                  <a:pt x="1042" y="1999"/>
                </a:lnTo>
                <a:lnTo>
                  <a:pt x="1050" y="1999"/>
                </a:lnTo>
                <a:lnTo>
                  <a:pt x="1059" y="2001"/>
                </a:lnTo>
                <a:lnTo>
                  <a:pt x="1061" y="2002"/>
                </a:lnTo>
                <a:lnTo>
                  <a:pt x="1062" y="2002"/>
                </a:lnTo>
                <a:lnTo>
                  <a:pt x="1063" y="2001"/>
                </a:lnTo>
                <a:lnTo>
                  <a:pt x="1067" y="1999"/>
                </a:lnTo>
                <a:lnTo>
                  <a:pt x="1069" y="1996"/>
                </a:lnTo>
                <a:lnTo>
                  <a:pt x="1074" y="1994"/>
                </a:lnTo>
                <a:lnTo>
                  <a:pt x="1097" y="1987"/>
                </a:lnTo>
                <a:lnTo>
                  <a:pt x="1097" y="1988"/>
                </a:lnTo>
                <a:lnTo>
                  <a:pt x="1096" y="1989"/>
                </a:lnTo>
                <a:lnTo>
                  <a:pt x="1092" y="1993"/>
                </a:lnTo>
                <a:lnTo>
                  <a:pt x="1084" y="1999"/>
                </a:lnTo>
                <a:lnTo>
                  <a:pt x="1069" y="2006"/>
                </a:lnTo>
                <a:lnTo>
                  <a:pt x="1066" y="2008"/>
                </a:lnTo>
                <a:lnTo>
                  <a:pt x="1063" y="2012"/>
                </a:lnTo>
                <a:lnTo>
                  <a:pt x="1062" y="2013"/>
                </a:lnTo>
                <a:lnTo>
                  <a:pt x="1061" y="2015"/>
                </a:lnTo>
                <a:lnTo>
                  <a:pt x="1061" y="2017"/>
                </a:lnTo>
                <a:lnTo>
                  <a:pt x="1062" y="2021"/>
                </a:lnTo>
                <a:lnTo>
                  <a:pt x="1063" y="2024"/>
                </a:lnTo>
                <a:lnTo>
                  <a:pt x="1069" y="2029"/>
                </a:lnTo>
                <a:lnTo>
                  <a:pt x="1069" y="2038"/>
                </a:lnTo>
                <a:lnTo>
                  <a:pt x="1066" y="2050"/>
                </a:lnTo>
                <a:lnTo>
                  <a:pt x="914" y="2378"/>
                </a:lnTo>
                <a:lnTo>
                  <a:pt x="279" y="3740"/>
                </a:lnTo>
                <a:lnTo>
                  <a:pt x="263" y="3766"/>
                </a:lnTo>
                <a:lnTo>
                  <a:pt x="260" y="3770"/>
                </a:lnTo>
                <a:lnTo>
                  <a:pt x="227" y="3796"/>
                </a:lnTo>
                <a:lnTo>
                  <a:pt x="222" y="3803"/>
                </a:lnTo>
                <a:lnTo>
                  <a:pt x="214" y="3812"/>
                </a:lnTo>
                <a:lnTo>
                  <a:pt x="208" y="3824"/>
                </a:lnTo>
                <a:lnTo>
                  <a:pt x="206" y="3833"/>
                </a:lnTo>
                <a:lnTo>
                  <a:pt x="206" y="3841"/>
                </a:lnTo>
                <a:lnTo>
                  <a:pt x="206" y="3849"/>
                </a:lnTo>
                <a:lnTo>
                  <a:pt x="208" y="3858"/>
                </a:lnTo>
                <a:lnTo>
                  <a:pt x="222" y="3902"/>
                </a:lnTo>
                <a:lnTo>
                  <a:pt x="227" y="3911"/>
                </a:lnTo>
                <a:lnTo>
                  <a:pt x="232" y="3919"/>
                </a:lnTo>
                <a:lnTo>
                  <a:pt x="239" y="3930"/>
                </a:lnTo>
                <a:lnTo>
                  <a:pt x="246" y="3935"/>
                </a:lnTo>
                <a:lnTo>
                  <a:pt x="261" y="3945"/>
                </a:lnTo>
                <a:lnTo>
                  <a:pt x="269" y="3952"/>
                </a:lnTo>
                <a:lnTo>
                  <a:pt x="292" y="3977"/>
                </a:lnTo>
                <a:lnTo>
                  <a:pt x="305" y="3986"/>
                </a:lnTo>
                <a:lnTo>
                  <a:pt x="311" y="3993"/>
                </a:lnTo>
                <a:lnTo>
                  <a:pt x="323" y="4010"/>
                </a:lnTo>
                <a:lnTo>
                  <a:pt x="325" y="4016"/>
                </a:lnTo>
                <a:lnTo>
                  <a:pt x="330" y="4038"/>
                </a:lnTo>
                <a:lnTo>
                  <a:pt x="328" y="4048"/>
                </a:lnTo>
                <a:lnTo>
                  <a:pt x="327" y="4056"/>
                </a:lnTo>
                <a:lnTo>
                  <a:pt x="327" y="4060"/>
                </a:lnTo>
                <a:lnTo>
                  <a:pt x="328" y="4065"/>
                </a:lnTo>
                <a:lnTo>
                  <a:pt x="331" y="4071"/>
                </a:lnTo>
                <a:lnTo>
                  <a:pt x="336" y="4080"/>
                </a:lnTo>
                <a:lnTo>
                  <a:pt x="345" y="4087"/>
                </a:lnTo>
                <a:lnTo>
                  <a:pt x="376" y="4118"/>
                </a:lnTo>
                <a:lnTo>
                  <a:pt x="409" y="4166"/>
                </a:lnTo>
                <a:lnTo>
                  <a:pt x="418" y="4185"/>
                </a:lnTo>
                <a:lnTo>
                  <a:pt x="423" y="4204"/>
                </a:lnTo>
                <a:lnTo>
                  <a:pt x="425" y="4208"/>
                </a:lnTo>
                <a:lnTo>
                  <a:pt x="430" y="4214"/>
                </a:lnTo>
                <a:lnTo>
                  <a:pt x="438" y="4222"/>
                </a:lnTo>
                <a:lnTo>
                  <a:pt x="441" y="4228"/>
                </a:lnTo>
                <a:lnTo>
                  <a:pt x="445" y="4234"/>
                </a:lnTo>
                <a:lnTo>
                  <a:pt x="451" y="4266"/>
                </a:lnTo>
                <a:lnTo>
                  <a:pt x="458" y="4285"/>
                </a:lnTo>
                <a:lnTo>
                  <a:pt x="467" y="4306"/>
                </a:lnTo>
                <a:lnTo>
                  <a:pt x="469" y="4311"/>
                </a:lnTo>
                <a:lnTo>
                  <a:pt x="470" y="4325"/>
                </a:lnTo>
                <a:lnTo>
                  <a:pt x="473" y="4333"/>
                </a:lnTo>
                <a:lnTo>
                  <a:pt x="475" y="4342"/>
                </a:lnTo>
                <a:lnTo>
                  <a:pt x="482" y="4354"/>
                </a:lnTo>
                <a:lnTo>
                  <a:pt x="484" y="4368"/>
                </a:lnTo>
                <a:lnTo>
                  <a:pt x="486" y="4372"/>
                </a:lnTo>
                <a:lnTo>
                  <a:pt x="488" y="4376"/>
                </a:lnTo>
                <a:lnTo>
                  <a:pt x="491" y="4381"/>
                </a:lnTo>
                <a:lnTo>
                  <a:pt x="510" y="4401"/>
                </a:lnTo>
                <a:lnTo>
                  <a:pt x="514" y="4405"/>
                </a:lnTo>
                <a:lnTo>
                  <a:pt x="516" y="4409"/>
                </a:lnTo>
                <a:lnTo>
                  <a:pt x="518" y="4417"/>
                </a:lnTo>
                <a:lnTo>
                  <a:pt x="521" y="4422"/>
                </a:lnTo>
                <a:lnTo>
                  <a:pt x="525" y="4426"/>
                </a:lnTo>
                <a:lnTo>
                  <a:pt x="544" y="4444"/>
                </a:lnTo>
                <a:lnTo>
                  <a:pt x="547" y="4451"/>
                </a:lnTo>
                <a:lnTo>
                  <a:pt x="550" y="4457"/>
                </a:lnTo>
                <a:lnTo>
                  <a:pt x="544" y="4470"/>
                </a:lnTo>
                <a:lnTo>
                  <a:pt x="543" y="4481"/>
                </a:lnTo>
                <a:lnTo>
                  <a:pt x="541" y="4485"/>
                </a:lnTo>
                <a:lnTo>
                  <a:pt x="538" y="4493"/>
                </a:lnTo>
                <a:lnTo>
                  <a:pt x="537" y="4497"/>
                </a:lnTo>
                <a:lnTo>
                  <a:pt x="537" y="4506"/>
                </a:lnTo>
                <a:lnTo>
                  <a:pt x="538" y="4524"/>
                </a:lnTo>
                <a:lnTo>
                  <a:pt x="537" y="4529"/>
                </a:lnTo>
                <a:lnTo>
                  <a:pt x="536" y="4534"/>
                </a:lnTo>
                <a:lnTo>
                  <a:pt x="534" y="4537"/>
                </a:lnTo>
                <a:lnTo>
                  <a:pt x="532" y="4542"/>
                </a:lnTo>
                <a:lnTo>
                  <a:pt x="532" y="4546"/>
                </a:lnTo>
                <a:lnTo>
                  <a:pt x="534" y="4550"/>
                </a:lnTo>
                <a:lnTo>
                  <a:pt x="543" y="4562"/>
                </a:lnTo>
                <a:lnTo>
                  <a:pt x="544" y="4565"/>
                </a:lnTo>
                <a:lnTo>
                  <a:pt x="545" y="4567"/>
                </a:lnTo>
                <a:lnTo>
                  <a:pt x="545" y="4572"/>
                </a:lnTo>
                <a:lnTo>
                  <a:pt x="544" y="4576"/>
                </a:lnTo>
                <a:lnTo>
                  <a:pt x="545" y="4580"/>
                </a:lnTo>
                <a:lnTo>
                  <a:pt x="548" y="4593"/>
                </a:lnTo>
                <a:lnTo>
                  <a:pt x="548" y="4597"/>
                </a:lnTo>
                <a:lnTo>
                  <a:pt x="547" y="4606"/>
                </a:lnTo>
                <a:lnTo>
                  <a:pt x="547" y="4611"/>
                </a:lnTo>
                <a:lnTo>
                  <a:pt x="550" y="4615"/>
                </a:lnTo>
                <a:lnTo>
                  <a:pt x="553" y="4620"/>
                </a:lnTo>
                <a:lnTo>
                  <a:pt x="557" y="4623"/>
                </a:lnTo>
                <a:lnTo>
                  <a:pt x="560" y="4628"/>
                </a:lnTo>
                <a:lnTo>
                  <a:pt x="562" y="4632"/>
                </a:lnTo>
                <a:lnTo>
                  <a:pt x="566" y="4641"/>
                </a:lnTo>
                <a:lnTo>
                  <a:pt x="567" y="4650"/>
                </a:lnTo>
                <a:lnTo>
                  <a:pt x="568" y="4655"/>
                </a:lnTo>
                <a:lnTo>
                  <a:pt x="567" y="4665"/>
                </a:lnTo>
                <a:lnTo>
                  <a:pt x="569" y="4670"/>
                </a:lnTo>
                <a:lnTo>
                  <a:pt x="574" y="4675"/>
                </a:lnTo>
                <a:lnTo>
                  <a:pt x="602" y="4683"/>
                </a:lnTo>
                <a:lnTo>
                  <a:pt x="608" y="4685"/>
                </a:lnTo>
                <a:lnTo>
                  <a:pt x="615" y="4690"/>
                </a:lnTo>
                <a:lnTo>
                  <a:pt x="629" y="4704"/>
                </a:lnTo>
                <a:lnTo>
                  <a:pt x="637" y="4710"/>
                </a:lnTo>
                <a:lnTo>
                  <a:pt x="654" y="4720"/>
                </a:lnTo>
                <a:lnTo>
                  <a:pt x="658" y="4724"/>
                </a:lnTo>
                <a:lnTo>
                  <a:pt x="661" y="4727"/>
                </a:lnTo>
                <a:lnTo>
                  <a:pt x="664" y="4735"/>
                </a:lnTo>
                <a:lnTo>
                  <a:pt x="665" y="4740"/>
                </a:lnTo>
                <a:lnTo>
                  <a:pt x="686" y="4755"/>
                </a:lnTo>
                <a:lnTo>
                  <a:pt x="691" y="4759"/>
                </a:lnTo>
                <a:lnTo>
                  <a:pt x="721" y="4770"/>
                </a:lnTo>
                <a:lnTo>
                  <a:pt x="731" y="4776"/>
                </a:lnTo>
                <a:lnTo>
                  <a:pt x="736" y="4781"/>
                </a:lnTo>
                <a:lnTo>
                  <a:pt x="741" y="4784"/>
                </a:lnTo>
                <a:lnTo>
                  <a:pt x="771" y="4797"/>
                </a:lnTo>
                <a:lnTo>
                  <a:pt x="774" y="4799"/>
                </a:lnTo>
                <a:lnTo>
                  <a:pt x="778" y="4804"/>
                </a:lnTo>
                <a:lnTo>
                  <a:pt x="780" y="4809"/>
                </a:lnTo>
                <a:lnTo>
                  <a:pt x="783" y="4827"/>
                </a:lnTo>
                <a:lnTo>
                  <a:pt x="783" y="4854"/>
                </a:lnTo>
                <a:lnTo>
                  <a:pt x="784" y="4858"/>
                </a:lnTo>
                <a:lnTo>
                  <a:pt x="785" y="4862"/>
                </a:lnTo>
                <a:lnTo>
                  <a:pt x="788" y="4867"/>
                </a:lnTo>
                <a:lnTo>
                  <a:pt x="794" y="4872"/>
                </a:lnTo>
                <a:lnTo>
                  <a:pt x="807" y="4876"/>
                </a:lnTo>
                <a:lnTo>
                  <a:pt x="813" y="4877"/>
                </a:lnTo>
                <a:lnTo>
                  <a:pt x="819" y="4877"/>
                </a:lnTo>
                <a:lnTo>
                  <a:pt x="822" y="4876"/>
                </a:lnTo>
                <a:lnTo>
                  <a:pt x="827" y="4875"/>
                </a:lnTo>
                <a:lnTo>
                  <a:pt x="835" y="4876"/>
                </a:lnTo>
                <a:lnTo>
                  <a:pt x="844" y="4877"/>
                </a:lnTo>
                <a:lnTo>
                  <a:pt x="873" y="4886"/>
                </a:lnTo>
                <a:lnTo>
                  <a:pt x="880" y="4889"/>
                </a:lnTo>
                <a:lnTo>
                  <a:pt x="884" y="4894"/>
                </a:lnTo>
                <a:lnTo>
                  <a:pt x="887" y="4897"/>
                </a:lnTo>
                <a:lnTo>
                  <a:pt x="890" y="4902"/>
                </a:lnTo>
                <a:lnTo>
                  <a:pt x="892" y="4907"/>
                </a:lnTo>
                <a:lnTo>
                  <a:pt x="893" y="4919"/>
                </a:lnTo>
                <a:lnTo>
                  <a:pt x="897" y="4932"/>
                </a:lnTo>
                <a:lnTo>
                  <a:pt x="899" y="4936"/>
                </a:lnTo>
                <a:lnTo>
                  <a:pt x="902" y="4939"/>
                </a:lnTo>
                <a:lnTo>
                  <a:pt x="908" y="4942"/>
                </a:lnTo>
                <a:lnTo>
                  <a:pt x="916" y="4940"/>
                </a:lnTo>
                <a:lnTo>
                  <a:pt x="922" y="4939"/>
                </a:lnTo>
                <a:lnTo>
                  <a:pt x="933" y="4935"/>
                </a:lnTo>
                <a:lnTo>
                  <a:pt x="937" y="4932"/>
                </a:lnTo>
                <a:lnTo>
                  <a:pt x="941" y="4932"/>
                </a:lnTo>
                <a:lnTo>
                  <a:pt x="946" y="4932"/>
                </a:lnTo>
                <a:lnTo>
                  <a:pt x="950" y="4935"/>
                </a:lnTo>
                <a:lnTo>
                  <a:pt x="956" y="4938"/>
                </a:lnTo>
                <a:lnTo>
                  <a:pt x="960" y="4940"/>
                </a:lnTo>
                <a:lnTo>
                  <a:pt x="981" y="4945"/>
                </a:lnTo>
                <a:lnTo>
                  <a:pt x="986" y="4949"/>
                </a:lnTo>
                <a:lnTo>
                  <a:pt x="999" y="4959"/>
                </a:lnTo>
                <a:lnTo>
                  <a:pt x="1024" y="4971"/>
                </a:lnTo>
                <a:lnTo>
                  <a:pt x="1033" y="4973"/>
                </a:lnTo>
                <a:lnTo>
                  <a:pt x="1035" y="4969"/>
                </a:lnTo>
                <a:lnTo>
                  <a:pt x="1600" y="5010"/>
                </a:lnTo>
                <a:lnTo>
                  <a:pt x="3165" y="5104"/>
                </a:lnTo>
                <a:lnTo>
                  <a:pt x="3218" y="5107"/>
                </a:lnTo>
                <a:lnTo>
                  <a:pt x="3603" y="5127"/>
                </a:lnTo>
                <a:lnTo>
                  <a:pt x="3610" y="5116"/>
                </a:lnTo>
                <a:lnTo>
                  <a:pt x="3617" y="5101"/>
                </a:lnTo>
                <a:lnTo>
                  <a:pt x="3621" y="5088"/>
                </a:lnTo>
                <a:lnTo>
                  <a:pt x="3623" y="5084"/>
                </a:lnTo>
                <a:lnTo>
                  <a:pt x="3625" y="5081"/>
                </a:lnTo>
                <a:lnTo>
                  <a:pt x="3632" y="5077"/>
                </a:lnTo>
                <a:lnTo>
                  <a:pt x="3635" y="5072"/>
                </a:lnTo>
                <a:lnTo>
                  <a:pt x="3637" y="5070"/>
                </a:lnTo>
                <a:lnTo>
                  <a:pt x="3639" y="5067"/>
                </a:lnTo>
                <a:lnTo>
                  <a:pt x="3639" y="5063"/>
                </a:lnTo>
                <a:lnTo>
                  <a:pt x="3640" y="5058"/>
                </a:lnTo>
                <a:lnTo>
                  <a:pt x="3642" y="5050"/>
                </a:lnTo>
                <a:lnTo>
                  <a:pt x="3646" y="5038"/>
                </a:lnTo>
                <a:lnTo>
                  <a:pt x="3654" y="5020"/>
                </a:lnTo>
                <a:lnTo>
                  <a:pt x="3657" y="5011"/>
                </a:lnTo>
                <a:lnTo>
                  <a:pt x="3660" y="4976"/>
                </a:lnTo>
                <a:lnTo>
                  <a:pt x="3669" y="4944"/>
                </a:lnTo>
                <a:lnTo>
                  <a:pt x="3673" y="4936"/>
                </a:lnTo>
                <a:lnTo>
                  <a:pt x="3674" y="4932"/>
                </a:lnTo>
                <a:lnTo>
                  <a:pt x="3674" y="4922"/>
                </a:lnTo>
                <a:lnTo>
                  <a:pt x="3676" y="4914"/>
                </a:lnTo>
                <a:lnTo>
                  <a:pt x="3679" y="4909"/>
                </a:lnTo>
                <a:lnTo>
                  <a:pt x="3688" y="4896"/>
                </a:lnTo>
                <a:lnTo>
                  <a:pt x="3700" y="4884"/>
                </a:lnTo>
                <a:lnTo>
                  <a:pt x="3702" y="4880"/>
                </a:lnTo>
                <a:lnTo>
                  <a:pt x="3704" y="4873"/>
                </a:lnTo>
                <a:lnTo>
                  <a:pt x="3709" y="4866"/>
                </a:lnTo>
                <a:lnTo>
                  <a:pt x="3722" y="4856"/>
                </a:lnTo>
                <a:lnTo>
                  <a:pt x="3731" y="4847"/>
                </a:lnTo>
                <a:lnTo>
                  <a:pt x="3756" y="4811"/>
                </a:lnTo>
                <a:lnTo>
                  <a:pt x="3770" y="4796"/>
                </a:lnTo>
                <a:lnTo>
                  <a:pt x="3775" y="4788"/>
                </a:lnTo>
                <a:lnTo>
                  <a:pt x="3778" y="4778"/>
                </a:lnTo>
                <a:lnTo>
                  <a:pt x="3780" y="4774"/>
                </a:lnTo>
                <a:lnTo>
                  <a:pt x="3788" y="4767"/>
                </a:lnTo>
                <a:lnTo>
                  <a:pt x="3789" y="4763"/>
                </a:lnTo>
                <a:lnTo>
                  <a:pt x="3791" y="4761"/>
                </a:lnTo>
                <a:lnTo>
                  <a:pt x="3792" y="4757"/>
                </a:lnTo>
                <a:lnTo>
                  <a:pt x="3795" y="4752"/>
                </a:lnTo>
                <a:lnTo>
                  <a:pt x="3802" y="4743"/>
                </a:lnTo>
                <a:lnTo>
                  <a:pt x="3824" y="4727"/>
                </a:lnTo>
                <a:lnTo>
                  <a:pt x="3833" y="4722"/>
                </a:lnTo>
                <a:lnTo>
                  <a:pt x="3857" y="4717"/>
                </a:lnTo>
                <a:lnTo>
                  <a:pt x="3865" y="4713"/>
                </a:lnTo>
                <a:lnTo>
                  <a:pt x="3873" y="4706"/>
                </a:lnTo>
                <a:lnTo>
                  <a:pt x="3880" y="4698"/>
                </a:lnTo>
                <a:lnTo>
                  <a:pt x="3884" y="4687"/>
                </a:lnTo>
                <a:lnTo>
                  <a:pt x="3885" y="4683"/>
                </a:lnTo>
                <a:lnTo>
                  <a:pt x="3906" y="4655"/>
                </a:lnTo>
                <a:lnTo>
                  <a:pt x="3908" y="4650"/>
                </a:lnTo>
                <a:lnTo>
                  <a:pt x="3908" y="4645"/>
                </a:lnTo>
                <a:lnTo>
                  <a:pt x="3906" y="4640"/>
                </a:lnTo>
                <a:lnTo>
                  <a:pt x="3916" y="4618"/>
                </a:lnTo>
                <a:lnTo>
                  <a:pt x="3921" y="4614"/>
                </a:lnTo>
                <a:lnTo>
                  <a:pt x="3936" y="4588"/>
                </a:lnTo>
                <a:lnTo>
                  <a:pt x="3949" y="4556"/>
                </a:lnTo>
                <a:lnTo>
                  <a:pt x="3956" y="4542"/>
                </a:lnTo>
                <a:lnTo>
                  <a:pt x="3968" y="4532"/>
                </a:lnTo>
                <a:lnTo>
                  <a:pt x="3979" y="4525"/>
                </a:lnTo>
                <a:lnTo>
                  <a:pt x="3985" y="4520"/>
                </a:lnTo>
                <a:lnTo>
                  <a:pt x="3987" y="4514"/>
                </a:lnTo>
                <a:lnTo>
                  <a:pt x="3989" y="4504"/>
                </a:lnTo>
                <a:lnTo>
                  <a:pt x="4019" y="4412"/>
                </a:lnTo>
                <a:lnTo>
                  <a:pt x="4020" y="4400"/>
                </a:lnTo>
                <a:lnTo>
                  <a:pt x="4021" y="4396"/>
                </a:lnTo>
                <a:lnTo>
                  <a:pt x="4025" y="4393"/>
                </a:lnTo>
                <a:lnTo>
                  <a:pt x="4028" y="4389"/>
                </a:lnTo>
                <a:lnTo>
                  <a:pt x="4032" y="4386"/>
                </a:lnTo>
                <a:lnTo>
                  <a:pt x="4033" y="4380"/>
                </a:lnTo>
                <a:lnTo>
                  <a:pt x="4033" y="4353"/>
                </a:lnTo>
                <a:lnTo>
                  <a:pt x="4035" y="4345"/>
                </a:lnTo>
                <a:lnTo>
                  <a:pt x="4041" y="4328"/>
                </a:lnTo>
                <a:lnTo>
                  <a:pt x="4043" y="4319"/>
                </a:lnTo>
                <a:lnTo>
                  <a:pt x="4043" y="4309"/>
                </a:lnTo>
                <a:lnTo>
                  <a:pt x="4043" y="4295"/>
                </a:lnTo>
                <a:lnTo>
                  <a:pt x="4043" y="4289"/>
                </a:lnTo>
                <a:lnTo>
                  <a:pt x="4046" y="4283"/>
                </a:lnTo>
                <a:lnTo>
                  <a:pt x="4046" y="4280"/>
                </a:lnTo>
                <a:lnTo>
                  <a:pt x="4044" y="4277"/>
                </a:lnTo>
                <a:lnTo>
                  <a:pt x="4039" y="4273"/>
                </a:lnTo>
                <a:lnTo>
                  <a:pt x="4021" y="4268"/>
                </a:lnTo>
                <a:lnTo>
                  <a:pt x="3985" y="4242"/>
                </a:lnTo>
                <a:lnTo>
                  <a:pt x="3970" y="4228"/>
                </a:lnTo>
                <a:lnTo>
                  <a:pt x="3958" y="4213"/>
                </a:lnTo>
                <a:lnTo>
                  <a:pt x="3952" y="4194"/>
                </a:lnTo>
                <a:lnTo>
                  <a:pt x="3952" y="4173"/>
                </a:lnTo>
                <a:lnTo>
                  <a:pt x="3955" y="4163"/>
                </a:lnTo>
                <a:lnTo>
                  <a:pt x="3958" y="4155"/>
                </a:lnTo>
                <a:lnTo>
                  <a:pt x="4024" y="4076"/>
                </a:lnTo>
                <a:lnTo>
                  <a:pt x="4035" y="4050"/>
                </a:lnTo>
                <a:lnTo>
                  <a:pt x="4037" y="4041"/>
                </a:lnTo>
                <a:lnTo>
                  <a:pt x="4035" y="3982"/>
                </a:lnTo>
                <a:lnTo>
                  <a:pt x="4022" y="3932"/>
                </a:lnTo>
                <a:lnTo>
                  <a:pt x="4024" y="3917"/>
                </a:lnTo>
                <a:lnTo>
                  <a:pt x="4032" y="3908"/>
                </a:lnTo>
                <a:lnTo>
                  <a:pt x="4093" y="3869"/>
                </a:lnTo>
                <a:lnTo>
                  <a:pt x="4102" y="3861"/>
                </a:lnTo>
                <a:lnTo>
                  <a:pt x="4109" y="3856"/>
                </a:lnTo>
                <a:lnTo>
                  <a:pt x="4157" y="3841"/>
                </a:lnTo>
                <a:lnTo>
                  <a:pt x="4168" y="3840"/>
                </a:lnTo>
                <a:lnTo>
                  <a:pt x="4176" y="3840"/>
                </a:lnTo>
                <a:lnTo>
                  <a:pt x="4188" y="3832"/>
                </a:lnTo>
                <a:lnTo>
                  <a:pt x="4244" y="3809"/>
                </a:lnTo>
                <a:lnTo>
                  <a:pt x="4251" y="3803"/>
                </a:lnTo>
                <a:lnTo>
                  <a:pt x="4254" y="3795"/>
                </a:lnTo>
                <a:lnTo>
                  <a:pt x="4256" y="3785"/>
                </a:lnTo>
                <a:lnTo>
                  <a:pt x="4255" y="3767"/>
                </a:lnTo>
                <a:lnTo>
                  <a:pt x="4254" y="3760"/>
                </a:lnTo>
                <a:lnTo>
                  <a:pt x="4251" y="3759"/>
                </a:lnTo>
                <a:lnTo>
                  <a:pt x="4253" y="3750"/>
                </a:lnTo>
                <a:lnTo>
                  <a:pt x="4258" y="3742"/>
                </a:lnTo>
                <a:lnTo>
                  <a:pt x="4270" y="3725"/>
                </a:lnTo>
                <a:lnTo>
                  <a:pt x="4273" y="3721"/>
                </a:lnTo>
                <a:lnTo>
                  <a:pt x="4275" y="3718"/>
                </a:lnTo>
                <a:lnTo>
                  <a:pt x="4275" y="3714"/>
                </a:lnTo>
                <a:lnTo>
                  <a:pt x="4287" y="3707"/>
                </a:lnTo>
                <a:lnTo>
                  <a:pt x="4308" y="3687"/>
                </a:lnTo>
                <a:lnTo>
                  <a:pt x="4319" y="3679"/>
                </a:lnTo>
                <a:lnTo>
                  <a:pt x="4334" y="3676"/>
                </a:lnTo>
                <a:lnTo>
                  <a:pt x="4365" y="3684"/>
                </a:lnTo>
                <a:lnTo>
                  <a:pt x="4369" y="3683"/>
                </a:lnTo>
                <a:lnTo>
                  <a:pt x="4371" y="3675"/>
                </a:lnTo>
                <a:lnTo>
                  <a:pt x="4371" y="3670"/>
                </a:lnTo>
                <a:lnTo>
                  <a:pt x="4367" y="3667"/>
                </a:lnTo>
                <a:lnTo>
                  <a:pt x="4361" y="3661"/>
                </a:lnTo>
                <a:lnTo>
                  <a:pt x="4358" y="3658"/>
                </a:lnTo>
                <a:lnTo>
                  <a:pt x="4355" y="3654"/>
                </a:lnTo>
                <a:lnTo>
                  <a:pt x="4351" y="3636"/>
                </a:lnTo>
                <a:lnTo>
                  <a:pt x="4348" y="3606"/>
                </a:lnTo>
                <a:lnTo>
                  <a:pt x="4351" y="3599"/>
                </a:lnTo>
                <a:lnTo>
                  <a:pt x="4355" y="3594"/>
                </a:lnTo>
                <a:lnTo>
                  <a:pt x="4392" y="3585"/>
                </a:lnTo>
                <a:lnTo>
                  <a:pt x="4409" y="3576"/>
                </a:lnTo>
                <a:lnTo>
                  <a:pt x="4409" y="3557"/>
                </a:lnTo>
                <a:lnTo>
                  <a:pt x="4401" y="3550"/>
                </a:lnTo>
                <a:lnTo>
                  <a:pt x="4394" y="3548"/>
                </a:lnTo>
                <a:lnTo>
                  <a:pt x="4388" y="3544"/>
                </a:lnTo>
                <a:lnTo>
                  <a:pt x="4386" y="3534"/>
                </a:lnTo>
                <a:lnTo>
                  <a:pt x="4388" y="3525"/>
                </a:lnTo>
                <a:lnTo>
                  <a:pt x="4394" y="3520"/>
                </a:lnTo>
                <a:lnTo>
                  <a:pt x="4401" y="3516"/>
                </a:lnTo>
                <a:lnTo>
                  <a:pt x="4426" y="3513"/>
                </a:lnTo>
                <a:lnTo>
                  <a:pt x="4432" y="3508"/>
                </a:lnTo>
                <a:lnTo>
                  <a:pt x="4433" y="3500"/>
                </a:lnTo>
                <a:lnTo>
                  <a:pt x="4430" y="3491"/>
                </a:lnTo>
                <a:lnTo>
                  <a:pt x="4412" y="3473"/>
                </a:lnTo>
                <a:lnTo>
                  <a:pt x="4405" y="3464"/>
                </a:lnTo>
                <a:lnTo>
                  <a:pt x="4403" y="3456"/>
                </a:lnTo>
                <a:lnTo>
                  <a:pt x="4403" y="3431"/>
                </a:lnTo>
                <a:lnTo>
                  <a:pt x="4407" y="3423"/>
                </a:lnTo>
                <a:lnTo>
                  <a:pt x="4415" y="3419"/>
                </a:lnTo>
                <a:lnTo>
                  <a:pt x="4431" y="3418"/>
                </a:lnTo>
                <a:lnTo>
                  <a:pt x="4442" y="3416"/>
                </a:lnTo>
                <a:lnTo>
                  <a:pt x="4449" y="3411"/>
                </a:lnTo>
                <a:lnTo>
                  <a:pt x="4460" y="3398"/>
                </a:lnTo>
                <a:lnTo>
                  <a:pt x="4467" y="3389"/>
                </a:lnTo>
                <a:lnTo>
                  <a:pt x="4467" y="3381"/>
                </a:lnTo>
                <a:lnTo>
                  <a:pt x="4465" y="3374"/>
                </a:lnTo>
                <a:lnTo>
                  <a:pt x="4459" y="3368"/>
                </a:lnTo>
                <a:lnTo>
                  <a:pt x="4450" y="3360"/>
                </a:lnTo>
                <a:lnTo>
                  <a:pt x="4445" y="3355"/>
                </a:lnTo>
                <a:lnTo>
                  <a:pt x="4443" y="3350"/>
                </a:lnTo>
                <a:lnTo>
                  <a:pt x="4439" y="3345"/>
                </a:lnTo>
                <a:lnTo>
                  <a:pt x="4432" y="3344"/>
                </a:lnTo>
                <a:lnTo>
                  <a:pt x="4423" y="3344"/>
                </a:lnTo>
                <a:lnTo>
                  <a:pt x="4414" y="3343"/>
                </a:lnTo>
                <a:lnTo>
                  <a:pt x="4403" y="3336"/>
                </a:lnTo>
                <a:lnTo>
                  <a:pt x="4394" y="3324"/>
                </a:lnTo>
                <a:lnTo>
                  <a:pt x="4374" y="3289"/>
                </a:lnTo>
                <a:lnTo>
                  <a:pt x="4371" y="3285"/>
                </a:lnTo>
                <a:lnTo>
                  <a:pt x="4362" y="3283"/>
                </a:lnTo>
                <a:lnTo>
                  <a:pt x="4306" y="3289"/>
                </a:lnTo>
                <a:lnTo>
                  <a:pt x="4296" y="3292"/>
                </a:lnTo>
                <a:lnTo>
                  <a:pt x="4289" y="3291"/>
                </a:lnTo>
                <a:lnTo>
                  <a:pt x="4283" y="3288"/>
                </a:lnTo>
                <a:lnTo>
                  <a:pt x="4265" y="3283"/>
                </a:lnTo>
                <a:lnTo>
                  <a:pt x="4242" y="3270"/>
                </a:lnTo>
                <a:lnTo>
                  <a:pt x="4227" y="3269"/>
                </a:lnTo>
                <a:lnTo>
                  <a:pt x="4219" y="3268"/>
                </a:lnTo>
                <a:lnTo>
                  <a:pt x="4220" y="3267"/>
                </a:lnTo>
                <a:lnTo>
                  <a:pt x="4224" y="3262"/>
                </a:lnTo>
                <a:lnTo>
                  <a:pt x="4421" y="3104"/>
                </a:lnTo>
                <a:lnTo>
                  <a:pt x="4608" y="2957"/>
                </a:lnTo>
                <a:lnTo>
                  <a:pt x="4614" y="2959"/>
                </a:lnTo>
                <a:lnTo>
                  <a:pt x="4616" y="2959"/>
                </a:lnTo>
                <a:lnTo>
                  <a:pt x="4617" y="2959"/>
                </a:lnTo>
                <a:lnTo>
                  <a:pt x="4624" y="2958"/>
                </a:lnTo>
                <a:lnTo>
                  <a:pt x="4629" y="2956"/>
                </a:lnTo>
                <a:lnTo>
                  <a:pt x="4633" y="2954"/>
                </a:lnTo>
                <a:lnTo>
                  <a:pt x="4635" y="2954"/>
                </a:lnTo>
                <a:lnTo>
                  <a:pt x="4637" y="2956"/>
                </a:lnTo>
                <a:lnTo>
                  <a:pt x="4638" y="2958"/>
                </a:lnTo>
                <a:lnTo>
                  <a:pt x="4640" y="2959"/>
                </a:lnTo>
                <a:lnTo>
                  <a:pt x="4641" y="2960"/>
                </a:lnTo>
                <a:lnTo>
                  <a:pt x="4648" y="2963"/>
                </a:lnTo>
                <a:lnTo>
                  <a:pt x="4649" y="2963"/>
                </a:lnTo>
                <a:lnTo>
                  <a:pt x="4661" y="2963"/>
                </a:lnTo>
                <a:lnTo>
                  <a:pt x="4665" y="2961"/>
                </a:lnTo>
                <a:lnTo>
                  <a:pt x="4669" y="2960"/>
                </a:lnTo>
                <a:lnTo>
                  <a:pt x="4699" y="2937"/>
                </a:lnTo>
                <a:lnTo>
                  <a:pt x="4707" y="2925"/>
                </a:lnTo>
                <a:lnTo>
                  <a:pt x="4708" y="2924"/>
                </a:lnTo>
                <a:lnTo>
                  <a:pt x="4712" y="2917"/>
                </a:lnTo>
                <a:lnTo>
                  <a:pt x="4712" y="2917"/>
                </a:lnTo>
                <a:lnTo>
                  <a:pt x="4712" y="2915"/>
                </a:lnTo>
                <a:lnTo>
                  <a:pt x="4713" y="2914"/>
                </a:lnTo>
                <a:lnTo>
                  <a:pt x="4720" y="2907"/>
                </a:lnTo>
                <a:lnTo>
                  <a:pt x="4721" y="2905"/>
                </a:lnTo>
                <a:lnTo>
                  <a:pt x="4725" y="2900"/>
                </a:lnTo>
                <a:lnTo>
                  <a:pt x="4726" y="2896"/>
                </a:lnTo>
                <a:lnTo>
                  <a:pt x="4736" y="2886"/>
                </a:lnTo>
                <a:lnTo>
                  <a:pt x="4737" y="2885"/>
                </a:lnTo>
                <a:lnTo>
                  <a:pt x="4739" y="2882"/>
                </a:lnTo>
                <a:lnTo>
                  <a:pt x="4740" y="2875"/>
                </a:lnTo>
                <a:lnTo>
                  <a:pt x="4747" y="2865"/>
                </a:lnTo>
                <a:lnTo>
                  <a:pt x="4748" y="2862"/>
                </a:lnTo>
                <a:lnTo>
                  <a:pt x="4748" y="2860"/>
                </a:lnTo>
                <a:lnTo>
                  <a:pt x="4749" y="2855"/>
                </a:lnTo>
                <a:lnTo>
                  <a:pt x="4750" y="2851"/>
                </a:lnTo>
                <a:lnTo>
                  <a:pt x="4751" y="2848"/>
                </a:lnTo>
                <a:lnTo>
                  <a:pt x="4761" y="2838"/>
                </a:lnTo>
                <a:lnTo>
                  <a:pt x="4768" y="2832"/>
                </a:lnTo>
                <a:lnTo>
                  <a:pt x="4780" y="2825"/>
                </a:lnTo>
                <a:lnTo>
                  <a:pt x="4785" y="2820"/>
                </a:lnTo>
                <a:lnTo>
                  <a:pt x="4787" y="2816"/>
                </a:lnTo>
                <a:lnTo>
                  <a:pt x="4787" y="2813"/>
                </a:lnTo>
                <a:lnTo>
                  <a:pt x="4787" y="2810"/>
                </a:lnTo>
                <a:lnTo>
                  <a:pt x="4787" y="2804"/>
                </a:lnTo>
                <a:lnTo>
                  <a:pt x="4792" y="2795"/>
                </a:lnTo>
                <a:lnTo>
                  <a:pt x="4798" y="2787"/>
                </a:lnTo>
                <a:lnTo>
                  <a:pt x="4800" y="2780"/>
                </a:lnTo>
                <a:lnTo>
                  <a:pt x="4796" y="2770"/>
                </a:lnTo>
                <a:lnTo>
                  <a:pt x="4801" y="2770"/>
                </a:lnTo>
                <a:lnTo>
                  <a:pt x="4800" y="2764"/>
                </a:lnTo>
                <a:lnTo>
                  <a:pt x="4803" y="2755"/>
                </a:lnTo>
                <a:lnTo>
                  <a:pt x="4805" y="2746"/>
                </a:lnTo>
                <a:lnTo>
                  <a:pt x="4810" y="2739"/>
                </a:lnTo>
                <a:lnTo>
                  <a:pt x="4812" y="2741"/>
                </a:lnTo>
                <a:lnTo>
                  <a:pt x="4819" y="2745"/>
                </a:lnTo>
                <a:lnTo>
                  <a:pt x="4819" y="2739"/>
                </a:lnTo>
                <a:lnTo>
                  <a:pt x="4821" y="2734"/>
                </a:lnTo>
                <a:lnTo>
                  <a:pt x="4826" y="2732"/>
                </a:lnTo>
                <a:lnTo>
                  <a:pt x="4829" y="2733"/>
                </a:lnTo>
                <a:lnTo>
                  <a:pt x="4855" y="2711"/>
                </a:lnTo>
                <a:lnTo>
                  <a:pt x="4863" y="2698"/>
                </a:lnTo>
                <a:lnTo>
                  <a:pt x="4874" y="2688"/>
                </a:lnTo>
                <a:lnTo>
                  <a:pt x="4879" y="2683"/>
                </a:lnTo>
                <a:lnTo>
                  <a:pt x="4891" y="2676"/>
                </a:lnTo>
                <a:lnTo>
                  <a:pt x="4897" y="2671"/>
                </a:lnTo>
                <a:lnTo>
                  <a:pt x="4906" y="2661"/>
                </a:lnTo>
                <a:lnTo>
                  <a:pt x="4911" y="2647"/>
                </a:lnTo>
                <a:lnTo>
                  <a:pt x="4916" y="2609"/>
                </a:lnTo>
                <a:lnTo>
                  <a:pt x="4919" y="2597"/>
                </a:lnTo>
                <a:lnTo>
                  <a:pt x="4920" y="2590"/>
                </a:lnTo>
                <a:lnTo>
                  <a:pt x="4920" y="2586"/>
                </a:lnTo>
                <a:lnTo>
                  <a:pt x="4918" y="2580"/>
                </a:lnTo>
                <a:lnTo>
                  <a:pt x="4918" y="2577"/>
                </a:lnTo>
                <a:lnTo>
                  <a:pt x="4918" y="2574"/>
                </a:lnTo>
                <a:lnTo>
                  <a:pt x="4923" y="2570"/>
                </a:lnTo>
                <a:lnTo>
                  <a:pt x="4923" y="2566"/>
                </a:lnTo>
                <a:lnTo>
                  <a:pt x="4923" y="2556"/>
                </a:lnTo>
                <a:lnTo>
                  <a:pt x="4923" y="2554"/>
                </a:lnTo>
                <a:lnTo>
                  <a:pt x="4924" y="2554"/>
                </a:lnTo>
                <a:lnTo>
                  <a:pt x="4925" y="2552"/>
                </a:lnTo>
                <a:lnTo>
                  <a:pt x="4927" y="2549"/>
                </a:lnTo>
                <a:lnTo>
                  <a:pt x="4928" y="2547"/>
                </a:lnTo>
                <a:lnTo>
                  <a:pt x="4928" y="2545"/>
                </a:lnTo>
                <a:lnTo>
                  <a:pt x="4926" y="2544"/>
                </a:lnTo>
                <a:lnTo>
                  <a:pt x="4926" y="2542"/>
                </a:lnTo>
                <a:lnTo>
                  <a:pt x="4926" y="2537"/>
                </a:lnTo>
                <a:lnTo>
                  <a:pt x="4926" y="2536"/>
                </a:lnTo>
                <a:lnTo>
                  <a:pt x="4926" y="2535"/>
                </a:lnTo>
                <a:lnTo>
                  <a:pt x="4928" y="2530"/>
                </a:lnTo>
                <a:lnTo>
                  <a:pt x="4931" y="2530"/>
                </a:lnTo>
                <a:lnTo>
                  <a:pt x="4938" y="2529"/>
                </a:lnTo>
                <a:lnTo>
                  <a:pt x="4940" y="2528"/>
                </a:lnTo>
                <a:lnTo>
                  <a:pt x="4939" y="2523"/>
                </a:lnTo>
                <a:lnTo>
                  <a:pt x="4942" y="2521"/>
                </a:lnTo>
                <a:lnTo>
                  <a:pt x="4948" y="2519"/>
                </a:lnTo>
                <a:lnTo>
                  <a:pt x="4952" y="2516"/>
                </a:lnTo>
                <a:lnTo>
                  <a:pt x="4953" y="2512"/>
                </a:lnTo>
                <a:lnTo>
                  <a:pt x="4952" y="2507"/>
                </a:lnTo>
                <a:lnTo>
                  <a:pt x="4952" y="2503"/>
                </a:lnTo>
                <a:lnTo>
                  <a:pt x="4956" y="2502"/>
                </a:lnTo>
                <a:lnTo>
                  <a:pt x="4956" y="2499"/>
                </a:lnTo>
                <a:lnTo>
                  <a:pt x="4957" y="2494"/>
                </a:lnTo>
                <a:lnTo>
                  <a:pt x="4962" y="2484"/>
                </a:lnTo>
                <a:lnTo>
                  <a:pt x="4961" y="2480"/>
                </a:lnTo>
                <a:lnTo>
                  <a:pt x="4960" y="2477"/>
                </a:lnTo>
                <a:lnTo>
                  <a:pt x="4960" y="2467"/>
                </a:lnTo>
                <a:lnTo>
                  <a:pt x="4961" y="2464"/>
                </a:lnTo>
                <a:lnTo>
                  <a:pt x="4967" y="2459"/>
                </a:lnTo>
                <a:lnTo>
                  <a:pt x="4968" y="2457"/>
                </a:lnTo>
                <a:lnTo>
                  <a:pt x="4970" y="2457"/>
                </a:lnTo>
                <a:lnTo>
                  <a:pt x="4975" y="2453"/>
                </a:lnTo>
                <a:lnTo>
                  <a:pt x="4981" y="2445"/>
                </a:lnTo>
                <a:lnTo>
                  <a:pt x="4988" y="2439"/>
                </a:lnTo>
                <a:lnTo>
                  <a:pt x="4992" y="2437"/>
                </a:lnTo>
                <a:lnTo>
                  <a:pt x="4995" y="2437"/>
                </a:lnTo>
                <a:lnTo>
                  <a:pt x="4998" y="2437"/>
                </a:lnTo>
                <a:lnTo>
                  <a:pt x="5003" y="2437"/>
                </a:lnTo>
                <a:lnTo>
                  <a:pt x="5008" y="2437"/>
                </a:lnTo>
                <a:lnTo>
                  <a:pt x="5011" y="2436"/>
                </a:lnTo>
                <a:lnTo>
                  <a:pt x="5013" y="2432"/>
                </a:lnTo>
                <a:lnTo>
                  <a:pt x="5015" y="2423"/>
                </a:lnTo>
                <a:lnTo>
                  <a:pt x="5017" y="2418"/>
                </a:lnTo>
                <a:lnTo>
                  <a:pt x="5019" y="2415"/>
                </a:lnTo>
                <a:lnTo>
                  <a:pt x="5026" y="2410"/>
                </a:lnTo>
                <a:lnTo>
                  <a:pt x="5031" y="2407"/>
                </a:lnTo>
                <a:lnTo>
                  <a:pt x="5031" y="2406"/>
                </a:lnTo>
                <a:lnTo>
                  <a:pt x="5031" y="2402"/>
                </a:lnTo>
                <a:lnTo>
                  <a:pt x="5030" y="2400"/>
                </a:lnTo>
                <a:lnTo>
                  <a:pt x="5032" y="2399"/>
                </a:lnTo>
                <a:lnTo>
                  <a:pt x="5036" y="2399"/>
                </a:lnTo>
                <a:lnTo>
                  <a:pt x="5037" y="2397"/>
                </a:lnTo>
                <a:lnTo>
                  <a:pt x="5038" y="2395"/>
                </a:lnTo>
                <a:lnTo>
                  <a:pt x="5039" y="2393"/>
                </a:lnTo>
                <a:lnTo>
                  <a:pt x="5034" y="2392"/>
                </a:lnTo>
                <a:lnTo>
                  <a:pt x="5033" y="2389"/>
                </a:lnTo>
                <a:lnTo>
                  <a:pt x="5033" y="2386"/>
                </a:lnTo>
                <a:lnTo>
                  <a:pt x="5036" y="2382"/>
                </a:lnTo>
                <a:lnTo>
                  <a:pt x="5045" y="2380"/>
                </a:lnTo>
                <a:lnTo>
                  <a:pt x="5052" y="2373"/>
                </a:lnTo>
                <a:lnTo>
                  <a:pt x="5054" y="2366"/>
                </a:lnTo>
                <a:lnTo>
                  <a:pt x="5047" y="2365"/>
                </a:lnTo>
                <a:lnTo>
                  <a:pt x="5047" y="2362"/>
                </a:lnTo>
                <a:lnTo>
                  <a:pt x="5053" y="2359"/>
                </a:lnTo>
                <a:lnTo>
                  <a:pt x="5051" y="2359"/>
                </a:lnTo>
                <a:lnTo>
                  <a:pt x="5054" y="2358"/>
                </a:lnTo>
                <a:lnTo>
                  <a:pt x="5056" y="2357"/>
                </a:lnTo>
                <a:lnTo>
                  <a:pt x="5060" y="2359"/>
                </a:lnTo>
                <a:lnTo>
                  <a:pt x="5061" y="2362"/>
                </a:lnTo>
                <a:lnTo>
                  <a:pt x="5065" y="2355"/>
                </a:lnTo>
                <a:lnTo>
                  <a:pt x="5075" y="2339"/>
                </a:lnTo>
                <a:lnTo>
                  <a:pt x="5080" y="2311"/>
                </a:lnTo>
                <a:lnTo>
                  <a:pt x="5082" y="2305"/>
                </a:lnTo>
                <a:lnTo>
                  <a:pt x="5086" y="2305"/>
                </a:lnTo>
                <a:lnTo>
                  <a:pt x="5087" y="2303"/>
                </a:lnTo>
                <a:lnTo>
                  <a:pt x="5088" y="2299"/>
                </a:lnTo>
                <a:lnTo>
                  <a:pt x="5088" y="2296"/>
                </a:lnTo>
                <a:lnTo>
                  <a:pt x="5082" y="2264"/>
                </a:lnTo>
                <a:lnTo>
                  <a:pt x="5084" y="2256"/>
                </a:lnTo>
                <a:lnTo>
                  <a:pt x="5095" y="2261"/>
                </a:lnTo>
                <a:lnTo>
                  <a:pt x="5094" y="2255"/>
                </a:lnTo>
                <a:lnTo>
                  <a:pt x="5094" y="2252"/>
                </a:lnTo>
                <a:lnTo>
                  <a:pt x="5096" y="2249"/>
                </a:lnTo>
                <a:lnTo>
                  <a:pt x="5100" y="2246"/>
                </a:lnTo>
                <a:lnTo>
                  <a:pt x="5103" y="2244"/>
                </a:lnTo>
                <a:lnTo>
                  <a:pt x="5108" y="2240"/>
                </a:lnTo>
                <a:lnTo>
                  <a:pt x="5114" y="2239"/>
                </a:lnTo>
                <a:lnTo>
                  <a:pt x="5115" y="2240"/>
                </a:lnTo>
                <a:lnTo>
                  <a:pt x="5114" y="2237"/>
                </a:lnTo>
                <a:lnTo>
                  <a:pt x="5110" y="2235"/>
                </a:lnTo>
                <a:lnTo>
                  <a:pt x="5107" y="2234"/>
                </a:lnTo>
                <a:lnTo>
                  <a:pt x="5104" y="2233"/>
                </a:lnTo>
                <a:lnTo>
                  <a:pt x="5103" y="2228"/>
                </a:lnTo>
                <a:lnTo>
                  <a:pt x="5103" y="2223"/>
                </a:lnTo>
                <a:lnTo>
                  <a:pt x="5102" y="2219"/>
                </a:lnTo>
                <a:lnTo>
                  <a:pt x="5095" y="2221"/>
                </a:lnTo>
                <a:lnTo>
                  <a:pt x="5075" y="2193"/>
                </a:lnTo>
                <a:lnTo>
                  <a:pt x="5079" y="2184"/>
                </a:lnTo>
                <a:lnTo>
                  <a:pt x="5095" y="2170"/>
                </a:lnTo>
                <a:lnTo>
                  <a:pt x="5098" y="2160"/>
                </a:lnTo>
                <a:lnTo>
                  <a:pt x="5102" y="2163"/>
                </a:lnTo>
                <a:lnTo>
                  <a:pt x="5105" y="2163"/>
                </a:lnTo>
                <a:lnTo>
                  <a:pt x="5107" y="2161"/>
                </a:lnTo>
                <a:lnTo>
                  <a:pt x="5118" y="2154"/>
                </a:lnTo>
                <a:lnTo>
                  <a:pt x="5119" y="2154"/>
                </a:lnTo>
                <a:lnTo>
                  <a:pt x="5124" y="2154"/>
                </a:lnTo>
                <a:lnTo>
                  <a:pt x="5126" y="2154"/>
                </a:lnTo>
                <a:lnTo>
                  <a:pt x="5134" y="2149"/>
                </a:lnTo>
                <a:lnTo>
                  <a:pt x="5138" y="2147"/>
                </a:lnTo>
                <a:lnTo>
                  <a:pt x="5140" y="2142"/>
                </a:lnTo>
                <a:lnTo>
                  <a:pt x="5147" y="2128"/>
                </a:lnTo>
                <a:lnTo>
                  <a:pt x="5147" y="2126"/>
                </a:lnTo>
                <a:lnTo>
                  <a:pt x="5146" y="2123"/>
                </a:lnTo>
                <a:lnTo>
                  <a:pt x="5146" y="2120"/>
                </a:lnTo>
                <a:lnTo>
                  <a:pt x="5148" y="2116"/>
                </a:lnTo>
                <a:lnTo>
                  <a:pt x="5151" y="2114"/>
                </a:lnTo>
                <a:lnTo>
                  <a:pt x="5160" y="2114"/>
                </a:lnTo>
                <a:lnTo>
                  <a:pt x="5165" y="2113"/>
                </a:lnTo>
                <a:lnTo>
                  <a:pt x="5169" y="2112"/>
                </a:lnTo>
                <a:lnTo>
                  <a:pt x="5173" y="2107"/>
                </a:lnTo>
                <a:lnTo>
                  <a:pt x="5174" y="2100"/>
                </a:lnTo>
                <a:lnTo>
                  <a:pt x="5174" y="2085"/>
                </a:lnTo>
                <a:lnTo>
                  <a:pt x="5172" y="2068"/>
                </a:lnTo>
                <a:lnTo>
                  <a:pt x="5172" y="2059"/>
                </a:lnTo>
                <a:lnTo>
                  <a:pt x="5176" y="2056"/>
                </a:lnTo>
                <a:lnTo>
                  <a:pt x="5178" y="2055"/>
                </a:lnTo>
                <a:lnTo>
                  <a:pt x="5180" y="2051"/>
                </a:lnTo>
                <a:lnTo>
                  <a:pt x="5182" y="2049"/>
                </a:lnTo>
                <a:lnTo>
                  <a:pt x="5183" y="2045"/>
                </a:lnTo>
                <a:lnTo>
                  <a:pt x="5182" y="2040"/>
                </a:lnTo>
                <a:lnTo>
                  <a:pt x="5180" y="2040"/>
                </a:lnTo>
                <a:lnTo>
                  <a:pt x="5176" y="2042"/>
                </a:lnTo>
                <a:lnTo>
                  <a:pt x="5172" y="2044"/>
                </a:lnTo>
                <a:lnTo>
                  <a:pt x="5167" y="2044"/>
                </a:lnTo>
                <a:lnTo>
                  <a:pt x="5165" y="2045"/>
                </a:lnTo>
                <a:lnTo>
                  <a:pt x="5164" y="2044"/>
                </a:lnTo>
                <a:lnTo>
                  <a:pt x="5166" y="2038"/>
                </a:lnTo>
                <a:lnTo>
                  <a:pt x="5180" y="2024"/>
                </a:lnTo>
                <a:lnTo>
                  <a:pt x="5178" y="2017"/>
                </a:lnTo>
                <a:lnTo>
                  <a:pt x="5181" y="2009"/>
                </a:lnTo>
                <a:lnTo>
                  <a:pt x="5182" y="1999"/>
                </a:lnTo>
                <a:lnTo>
                  <a:pt x="5174" y="1994"/>
                </a:lnTo>
                <a:lnTo>
                  <a:pt x="5174" y="1991"/>
                </a:lnTo>
                <a:lnTo>
                  <a:pt x="5181" y="1988"/>
                </a:lnTo>
                <a:lnTo>
                  <a:pt x="5186" y="1989"/>
                </a:lnTo>
                <a:lnTo>
                  <a:pt x="5189" y="1992"/>
                </a:lnTo>
                <a:lnTo>
                  <a:pt x="5195" y="1994"/>
                </a:lnTo>
                <a:lnTo>
                  <a:pt x="5200" y="1992"/>
                </a:lnTo>
                <a:lnTo>
                  <a:pt x="5206" y="1985"/>
                </a:lnTo>
                <a:lnTo>
                  <a:pt x="5208" y="1982"/>
                </a:lnTo>
                <a:lnTo>
                  <a:pt x="5206" y="1982"/>
                </a:lnTo>
                <a:lnTo>
                  <a:pt x="5217" y="1975"/>
                </a:lnTo>
                <a:lnTo>
                  <a:pt x="5226" y="1963"/>
                </a:lnTo>
                <a:lnTo>
                  <a:pt x="5235" y="1947"/>
                </a:lnTo>
                <a:lnTo>
                  <a:pt x="5244" y="1914"/>
                </a:lnTo>
                <a:lnTo>
                  <a:pt x="5258" y="1880"/>
                </a:lnTo>
                <a:lnTo>
                  <a:pt x="5263" y="1861"/>
                </a:lnTo>
                <a:lnTo>
                  <a:pt x="5263" y="1845"/>
                </a:lnTo>
                <a:lnTo>
                  <a:pt x="5261" y="1843"/>
                </a:lnTo>
                <a:lnTo>
                  <a:pt x="5260" y="1839"/>
                </a:lnTo>
                <a:lnTo>
                  <a:pt x="5259" y="1836"/>
                </a:lnTo>
                <a:lnTo>
                  <a:pt x="5260" y="1833"/>
                </a:lnTo>
                <a:lnTo>
                  <a:pt x="5264" y="1829"/>
                </a:lnTo>
                <a:lnTo>
                  <a:pt x="5265" y="1826"/>
                </a:lnTo>
                <a:lnTo>
                  <a:pt x="5265" y="1817"/>
                </a:lnTo>
                <a:lnTo>
                  <a:pt x="5261" y="1811"/>
                </a:lnTo>
                <a:lnTo>
                  <a:pt x="5257" y="1806"/>
                </a:lnTo>
                <a:lnTo>
                  <a:pt x="5247" y="1805"/>
                </a:lnTo>
                <a:lnTo>
                  <a:pt x="5232" y="1810"/>
                </a:lnTo>
                <a:lnTo>
                  <a:pt x="5225" y="1809"/>
                </a:lnTo>
                <a:lnTo>
                  <a:pt x="5223" y="1801"/>
                </a:lnTo>
                <a:lnTo>
                  <a:pt x="5220" y="1784"/>
                </a:lnTo>
                <a:lnTo>
                  <a:pt x="5221" y="1781"/>
                </a:lnTo>
                <a:lnTo>
                  <a:pt x="5224" y="1780"/>
                </a:lnTo>
                <a:lnTo>
                  <a:pt x="5233" y="1780"/>
                </a:lnTo>
                <a:lnTo>
                  <a:pt x="5251" y="1777"/>
                </a:lnTo>
                <a:lnTo>
                  <a:pt x="5257" y="1774"/>
                </a:lnTo>
                <a:lnTo>
                  <a:pt x="5259" y="1767"/>
                </a:lnTo>
                <a:lnTo>
                  <a:pt x="5260" y="1763"/>
                </a:lnTo>
                <a:lnTo>
                  <a:pt x="5266" y="1761"/>
                </a:lnTo>
                <a:lnTo>
                  <a:pt x="5267" y="1759"/>
                </a:lnTo>
                <a:lnTo>
                  <a:pt x="5267" y="1740"/>
                </a:lnTo>
                <a:lnTo>
                  <a:pt x="5267" y="1735"/>
                </a:lnTo>
                <a:lnTo>
                  <a:pt x="5266" y="1731"/>
                </a:lnTo>
                <a:lnTo>
                  <a:pt x="5267" y="1726"/>
                </a:lnTo>
                <a:lnTo>
                  <a:pt x="5271" y="1724"/>
                </a:lnTo>
                <a:lnTo>
                  <a:pt x="5274" y="1719"/>
                </a:lnTo>
                <a:lnTo>
                  <a:pt x="5277" y="1716"/>
                </a:lnTo>
                <a:lnTo>
                  <a:pt x="5273" y="1705"/>
                </a:lnTo>
                <a:lnTo>
                  <a:pt x="5267" y="1678"/>
                </a:lnTo>
                <a:lnTo>
                  <a:pt x="5271" y="1672"/>
                </a:lnTo>
                <a:lnTo>
                  <a:pt x="5280" y="1658"/>
                </a:lnTo>
                <a:lnTo>
                  <a:pt x="5282" y="1649"/>
                </a:lnTo>
                <a:lnTo>
                  <a:pt x="5285" y="1641"/>
                </a:lnTo>
                <a:lnTo>
                  <a:pt x="5298" y="1630"/>
                </a:lnTo>
                <a:lnTo>
                  <a:pt x="5299" y="1622"/>
                </a:lnTo>
                <a:lnTo>
                  <a:pt x="5295" y="1618"/>
                </a:lnTo>
                <a:lnTo>
                  <a:pt x="5285" y="1610"/>
                </a:lnTo>
                <a:lnTo>
                  <a:pt x="5282" y="1604"/>
                </a:lnTo>
                <a:lnTo>
                  <a:pt x="5284" y="1599"/>
                </a:lnTo>
                <a:lnTo>
                  <a:pt x="5286" y="1597"/>
                </a:lnTo>
                <a:lnTo>
                  <a:pt x="5289" y="1594"/>
                </a:lnTo>
                <a:lnTo>
                  <a:pt x="5291" y="1593"/>
                </a:lnTo>
                <a:lnTo>
                  <a:pt x="5291" y="1587"/>
                </a:lnTo>
                <a:lnTo>
                  <a:pt x="5291" y="1583"/>
                </a:lnTo>
                <a:lnTo>
                  <a:pt x="5293" y="1579"/>
                </a:lnTo>
                <a:lnTo>
                  <a:pt x="5296" y="1575"/>
                </a:lnTo>
                <a:lnTo>
                  <a:pt x="5300" y="1572"/>
                </a:lnTo>
                <a:lnTo>
                  <a:pt x="5316" y="1566"/>
                </a:lnTo>
                <a:lnTo>
                  <a:pt x="5312" y="1561"/>
                </a:lnTo>
                <a:lnTo>
                  <a:pt x="5312" y="1554"/>
                </a:lnTo>
                <a:lnTo>
                  <a:pt x="5315" y="1547"/>
                </a:lnTo>
                <a:close/>
                <a:moveTo>
                  <a:pt x="3247" y="1409"/>
                </a:moveTo>
                <a:lnTo>
                  <a:pt x="3249" y="1409"/>
                </a:lnTo>
                <a:lnTo>
                  <a:pt x="3256" y="1403"/>
                </a:lnTo>
                <a:lnTo>
                  <a:pt x="3265" y="1396"/>
                </a:lnTo>
                <a:lnTo>
                  <a:pt x="3277" y="1392"/>
                </a:lnTo>
                <a:lnTo>
                  <a:pt x="3288" y="1389"/>
                </a:lnTo>
                <a:lnTo>
                  <a:pt x="3298" y="1386"/>
                </a:lnTo>
                <a:lnTo>
                  <a:pt x="3315" y="1371"/>
                </a:lnTo>
                <a:lnTo>
                  <a:pt x="3327" y="1367"/>
                </a:lnTo>
                <a:lnTo>
                  <a:pt x="3341" y="1366"/>
                </a:lnTo>
                <a:lnTo>
                  <a:pt x="3353" y="1364"/>
                </a:lnTo>
                <a:lnTo>
                  <a:pt x="3362" y="1357"/>
                </a:lnTo>
                <a:lnTo>
                  <a:pt x="3366" y="1345"/>
                </a:lnTo>
                <a:lnTo>
                  <a:pt x="3366" y="1339"/>
                </a:lnTo>
                <a:lnTo>
                  <a:pt x="3363" y="1324"/>
                </a:lnTo>
                <a:lnTo>
                  <a:pt x="3359" y="1309"/>
                </a:lnTo>
                <a:lnTo>
                  <a:pt x="3357" y="1305"/>
                </a:lnTo>
                <a:lnTo>
                  <a:pt x="3356" y="1302"/>
                </a:lnTo>
                <a:lnTo>
                  <a:pt x="3355" y="1301"/>
                </a:lnTo>
                <a:lnTo>
                  <a:pt x="3354" y="1299"/>
                </a:lnTo>
                <a:lnTo>
                  <a:pt x="3340" y="1322"/>
                </a:lnTo>
                <a:lnTo>
                  <a:pt x="3338" y="1322"/>
                </a:lnTo>
                <a:lnTo>
                  <a:pt x="3338" y="1316"/>
                </a:lnTo>
                <a:lnTo>
                  <a:pt x="3346" y="1302"/>
                </a:lnTo>
                <a:lnTo>
                  <a:pt x="3326" y="1309"/>
                </a:lnTo>
                <a:lnTo>
                  <a:pt x="3306" y="1319"/>
                </a:lnTo>
                <a:lnTo>
                  <a:pt x="3297" y="1326"/>
                </a:lnTo>
                <a:lnTo>
                  <a:pt x="3282" y="1344"/>
                </a:lnTo>
                <a:lnTo>
                  <a:pt x="3272" y="1350"/>
                </a:lnTo>
                <a:lnTo>
                  <a:pt x="3269" y="1350"/>
                </a:lnTo>
                <a:lnTo>
                  <a:pt x="3264" y="1347"/>
                </a:lnTo>
                <a:lnTo>
                  <a:pt x="3261" y="1347"/>
                </a:lnTo>
                <a:lnTo>
                  <a:pt x="3260" y="1348"/>
                </a:lnTo>
                <a:lnTo>
                  <a:pt x="3258" y="1354"/>
                </a:lnTo>
                <a:lnTo>
                  <a:pt x="3256" y="1355"/>
                </a:lnTo>
                <a:lnTo>
                  <a:pt x="3255" y="1358"/>
                </a:lnTo>
                <a:lnTo>
                  <a:pt x="3247" y="1369"/>
                </a:lnTo>
                <a:lnTo>
                  <a:pt x="3243" y="1380"/>
                </a:lnTo>
                <a:lnTo>
                  <a:pt x="3242" y="1390"/>
                </a:lnTo>
                <a:lnTo>
                  <a:pt x="3243" y="1401"/>
                </a:lnTo>
                <a:lnTo>
                  <a:pt x="3247" y="1409"/>
                </a:lnTo>
                <a:close/>
                <a:moveTo>
                  <a:pt x="3657" y="950"/>
                </a:moveTo>
                <a:lnTo>
                  <a:pt x="3664" y="944"/>
                </a:lnTo>
                <a:lnTo>
                  <a:pt x="3665" y="938"/>
                </a:lnTo>
                <a:lnTo>
                  <a:pt x="3662" y="931"/>
                </a:lnTo>
                <a:lnTo>
                  <a:pt x="3654" y="931"/>
                </a:lnTo>
                <a:lnTo>
                  <a:pt x="3644" y="936"/>
                </a:lnTo>
                <a:lnTo>
                  <a:pt x="3618" y="952"/>
                </a:lnTo>
                <a:lnTo>
                  <a:pt x="3611" y="963"/>
                </a:lnTo>
                <a:lnTo>
                  <a:pt x="3610" y="970"/>
                </a:lnTo>
                <a:lnTo>
                  <a:pt x="3632" y="963"/>
                </a:lnTo>
                <a:lnTo>
                  <a:pt x="3657" y="950"/>
                </a:lnTo>
                <a:close/>
                <a:moveTo>
                  <a:pt x="2895" y="1654"/>
                </a:moveTo>
                <a:lnTo>
                  <a:pt x="2899" y="1668"/>
                </a:lnTo>
                <a:lnTo>
                  <a:pt x="2904" y="1674"/>
                </a:lnTo>
                <a:lnTo>
                  <a:pt x="2911" y="1677"/>
                </a:lnTo>
                <a:lnTo>
                  <a:pt x="2921" y="1678"/>
                </a:lnTo>
                <a:lnTo>
                  <a:pt x="2937" y="1670"/>
                </a:lnTo>
                <a:lnTo>
                  <a:pt x="2956" y="1668"/>
                </a:lnTo>
                <a:lnTo>
                  <a:pt x="2964" y="1664"/>
                </a:lnTo>
                <a:lnTo>
                  <a:pt x="2982" y="1653"/>
                </a:lnTo>
                <a:lnTo>
                  <a:pt x="2999" y="1637"/>
                </a:lnTo>
                <a:lnTo>
                  <a:pt x="3001" y="1636"/>
                </a:lnTo>
                <a:lnTo>
                  <a:pt x="3007" y="1635"/>
                </a:lnTo>
                <a:lnTo>
                  <a:pt x="3009" y="1634"/>
                </a:lnTo>
                <a:lnTo>
                  <a:pt x="3010" y="1632"/>
                </a:lnTo>
                <a:lnTo>
                  <a:pt x="3011" y="1627"/>
                </a:lnTo>
                <a:lnTo>
                  <a:pt x="3011" y="1625"/>
                </a:lnTo>
                <a:lnTo>
                  <a:pt x="3015" y="1623"/>
                </a:lnTo>
                <a:lnTo>
                  <a:pt x="3027" y="1620"/>
                </a:lnTo>
                <a:lnTo>
                  <a:pt x="3030" y="1616"/>
                </a:lnTo>
                <a:lnTo>
                  <a:pt x="3032" y="1613"/>
                </a:lnTo>
                <a:lnTo>
                  <a:pt x="3036" y="1610"/>
                </a:lnTo>
                <a:lnTo>
                  <a:pt x="3042" y="1608"/>
                </a:lnTo>
                <a:lnTo>
                  <a:pt x="3059" y="1599"/>
                </a:lnTo>
                <a:lnTo>
                  <a:pt x="3109" y="1557"/>
                </a:lnTo>
                <a:lnTo>
                  <a:pt x="3119" y="1543"/>
                </a:lnTo>
                <a:lnTo>
                  <a:pt x="3151" y="1485"/>
                </a:lnTo>
                <a:lnTo>
                  <a:pt x="3161" y="1481"/>
                </a:lnTo>
                <a:lnTo>
                  <a:pt x="3170" y="1493"/>
                </a:lnTo>
                <a:lnTo>
                  <a:pt x="3175" y="1491"/>
                </a:lnTo>
                <a:lnTo>
                  <a:pt x="3177" y="1487"/>
                </a:lnTo>
                <a:lnTo>
                  <a:pt x="3184" y="1465"/>
                </a:lnTo>
                <a:lnTo>
                  <a:pt x="3193" y="1414"/>
                </a:lnTo>
                <a:lnTo>
                  <a:pt x="3199" y="1399"/>
                </a:lnTo>
                <a:lnTo>
                  <a:pt x="3225" y="1350"/>
                </a:lnTo>
                <a:lnTo>
                  <a:pt x="3226" y="1340"/>
                </a:lnTo>
                <a:lnTo>
                  <a:pt x="3226" y="1331"/>
                </a:lnTo>
                <a:lnTo>
                  <a:pt x="3221" y="1324"/>
                </a:lnTo>
                <a:lnTo>
                  <a:pt x="3212" y="1322"/>
                </a:lnTo>
                <a:lnTo>
                  <a:pt x="3205" y="1318"/>
                </a:lnTo>
                <a:lnTo>
                  <a:pt x="3197" y="1298"/>
                </a:lnTo>
                <a:lnTo>
                  <a:pt x="3190" y="1291"/>
                </a:lnTo>
                <a:lnTo>
                  <a:pt x="3184" y="1288"/>
                </a:lnTo>
                <a:lnTo>
                  <a:pt x="3161" y="1283"/>
                </a:lnTo>
                <a:lnTo>
                  <a:pt x="3156" y="1284"/>
                </a:lnTo>
                <a:lnTo>
                  <a:pt x="3155" y="1287"/>
                </a:lnTo>
                <a:lnTo>
                  <a:pt x="3154" y="1288"/>
                </a:lnTo>
                <a:lnTo>
                  <a:pt x="3152" y="1291"/>
                </a:lnTo>
                <a:lnTo>
                  <a:pt x="3154" y="1296"/>
                </a:lnTo>
                <a:lnTo>
                  <a:pt x="3156" y="1301"/>
                </a:lnTo>
                <a:lnTo>
                  <a:pt x="3164" y="1313"/>
                </a:lnTo>
                <a:lnTo>
                  <a:pt x="3161" y="1312"/>
                </a:lnTo>
                <a:lnTo>
                  <a:pt x="3157" y="1310"/>
                </a:lnTo>
                <a:lnTo>
                  <a:pt x="3154" y="1308"/>
                </a:lnTo>
                <a:lnTo>
                  <a:pt x="3151" y="1305"/>
                </a:lnTo>
                <a:lnTo>
                  <a:pt x="3151" y="1313"/>
                </a:lnTo>
                <a:lnTo>
                  <a:pt x="3148" y="1313"/>
                </a:lnTo>
                <a:lnTo>
                  <a:pt x="3148" y="1305"/>
                </a:lnTo>
                <a:lnTo>
                  <a:pt x="3142" y="1308"/>
                </a:lnTo>
                <a:lnTo>
                  <a:pt x="3143" y="1312"/>
                </a:lnTo>
                <a:lnTo>
                  <a:pt x="3144" y="1316"/>
                </a:lnTo>
                <a:lnTo>
                  <a:pt x="3145" y="1322"/>
                </a:lnTo>
                <a:lnTo>
                  <a:pt x="3142" y="1326"/>
                </a:lnTo>
                <a:lnTo>
                  <a:pt x="3134" y="1334"/>
                </a:lnTo>
                <a:lnTo>
                  <a:pt x="3130" y="1339"/>
                </a:lnTo>
                <a:lnTo>
                  <a:pt x="3128" y="1339"/>
                </a:lnTo>
                <a:lnTo>
                  <a:pt x="3129" y="1334"/>
                </a:lnTo>
                <a:lnTo>
                  <a:pt x="3134" y="1329"/>
                </a:lnTo>
                <a:lnTo>
                  <a:pt x="3136" y="1324"/>
                </a:lnTo>
                <a:lnTo>
                  <a:pt x="3137" y="1320"/>
                </a:lnTo>
                <a:lnTo>
                  <a:pt x="3137" y="1318"/>
                </a:lnTo>
                <a:lnTo>
                  <a:pt x="3137" y="1317"/>
                </a:lnTo>
                <a:lnTo>
                  <a:pt x="3136" y="1315"/>
                </a:lnTo>
                <a:lnTo>
                  <a:pt x="3137" y="1309"/>
                </a:lnTo>
                <a:lnTo>
                  <a:pt x="3138" y="1301"/>
                </a:lnTo>
                <a:lnTo>
                  <a:pt x="3141" y="1294"/>
                </a:lnTo>
                <a:lnTo>
                  <a:pt x="3145" y="1288"/>
                </a:lnTo>
                <a:lnTo>
                  <a:pt x="3142" y="1288"/>
                </a:lnTo>
                <a:lnTo>
                  <a:pt x="3135" y="1289"/>
                </a:lnTo>
                <a:lnTo>
                  <a:pt x="3113" y="1297"/>
                </a:lnTo>
                <a:lnTo>
                  <a:pt x="3107" y="1301"/>
                </a:lnTo>
                <a:lnTo>
                  <a:pt x="3101" y="1305"/>
                </a:lnTo>
                <a:lnTo>
                  <a:pt x="3080" y="1319"/>
                </a:lnTo>
                <a:lnTo>
                  <a:pt x="3067" y="1330"/>
                </a:lnTo>
                <a:lnTo>
                  <a:pt x="3057" y="1343"/>
                </a:lnTo>
                <a:lnTo>
                  <a:pt x="3048" y="1357"/>
                </a:lnTo>
                <a:lnTo>
                  <a:pt x="3031" y="1394"/>
                </a:lnTo>
                <a:lnTo>
                  <a:pt x="3009" y="1417"/>
                </a:lnTo>
                <a:lnTo>
                  <a:pt x="3006" y="1432"/>
                </a:lnTo>
                <a:lnTo>
                  <a:pt x="3003" y="1488"/>
                </a:lnTo>
                <a:lnTo>
                  <a:pt x="3013" y="1503"/>
                </a:lnTo>
                <a:lnTo>
                  <a:pt x="3006" y="1520"/>
                </a:lnTo>
                <a:lnTo>
                  <a:pt x="2992" y="1534"/>
                </a:lnTo>
                <a:lnTo>
                  <a:pt x="2978" y="1541"/>
                </a:lnTo>
                <a:lnTo>
                  <a:pt x="2970" y="1542"/>
                </a:lnTo>
                <a:lnTo>
                  <a:pt x="2966" y="1543"/>
                </a:lnTo>
                <a:lnTo>
                  <a:pt x="2964" y="1545"/>
                </a:lnTo>
                <a:lnTo>
                  <a:pt x="2964" y="1547"/>
                </a:lnTo>
                <a:lnTo>
                  <a:pt x="2960" y="1556"/>
                </a:lnTo>
                <a:lnTo>
                  <a:pt x="2959" y="1558"/>
                </a:lnTo>
                <a:lnTo>
                  <a:pt x="2956" y="1559"/>
                </a:lnTo>
                <a:lnTo>
                  <a:pt x="2929" y="1580"/>
                </a:lnTo>
                <a:lnTo>
                  <a:pt x="2923" y="1585"/>
                </a:lnTo>
                <a:lnTo>
                  <a:pt x="2922" y="1590"/>
                </a:lnTo>
                <a:lnTo>
                  <a:pt x="2919" y="1606"/>
                </a:lnTo>
                <a:lnTo>
                  <a:pt x="2918" y="1613"/>
                </a:lnTo>
                <a:lnTo>
                  <a:pt x="2916" y="1620"/>
                </a:lnTo>
                <a:lnTo>
                  <a:pt x="2900" y="1641"/>
                </a:lnTo>
                <a:lnTo>
                  <a:pt x="2895" y="1654"/>
                </a:lnTo>
                <a:close/>
                <a:moveTo>
                  <a:pt x="4395" y="1484"/>
                </a:moveTo>
                <a:lnTo>
                  <a:pt x="4398" y="1488"/>
                </a:lnTo>
                <a:lnTo>
                  <a:pt x="4407" y="1491"/>
                </a:lnTo>
                <a:lnTo>
                  <a:pt x="4428" y="1492"/>
                </a:lnTo>
                <a:lnTo>
                  <a:pt x="4433" y="1491"/>
                </a:lnTo>
                <a:lnTo>
                  <a:pt x="4440" y="1487"/>
                </a:lnTo>
                <a:lnTo>
                  <a:pt x="4443" y="1485"/>
                </a:lnTo>
                <a:lnTo>
                  <a:pt x="4445" y="1473"/>
                </a:lnTo>
                <a:lnTo>
                  <a:pt x="4459" y="1448"/>
                </a:lnTo>
                <a:lnTo>
                  <a:pt x="4461" y="1434"/>
                </a:lnTo>
                <a:lnTo>
                  <a:pt x="4451" y="1429"/>
                </a:lnTo>
                <a:lnTo>
                  <a:pt x="4451" y="1425"/>
                </a:lnTo>
                <a:lnTo>
                  <a:pt x="4461" y="1425"/>
                </a:lnTo>
                <a:lnTo>
                  <a:pt x="4459" y="1418"/>
                </a:lnTo>
                <a:lnTo>
                  <a:pt x="4445" y="1406"/>
                </a:lnTo>
                <a:lnTo>
                  <a:pt x="4425" y="1415"/>
                </a:lnTo>
                <a:lnTo>
                  <a:pt x="4423" y="1418"/>
                </a:lnTo>
                <a:lnTo>
                  <a:pt x="4421" y="1424"/>
                </a:lnTo>
                <a:lnTo>
                  <a:pt x="4412" y="1437"/>
                </a:lnTo>
                <a:lnTo>
                  <a:pt x="4408" y="1448"/>
                </a:lnTo>
                <a:lnTo>
                  <a:pt x="4396" y="1461"/>
                </a:lnTo>
                <a:lnTo>
                  <a:pt x="4394" y="1470"/>
                </a:lnTo>
                <a:lnTo>
                  <a:pt x="4394" y="1478"/>
                </a:lnTo>
                <a:lnTo>
                  <a:pt x="4395" y="1484"/>
                </a:lnTo>
                <a:close/>
                <a:moveTo>
                  <a:pt x="4541" y="1364"/>
                </a:moveTo>
                <a:lnTo>
                  <a:pt x="4542" y="1369"/>
                </a:lnTo>
                <a:lnTo>
                  <a:pt x="4560" y="1360"/>
                </a:lnTo>
                <a:lnTo>
                  <a:pt x="4569" y="1353"/>
                </a:lnTo>
                <a:lnTo>
                  <a:pt x="4572" y="1345"/>
                </a:lnTo>
                <a:lnTo>
                  <a:pt x="4569" y="1338"/>
                </a:lnTo>
                <a:lnTo>
                  <a:pt x="4560" y="1333"/>
                </a:lnTo>
                <a:lnTo>
                  <a:pt x="4552" y="1331"/>
                </a:lnTo>
                <a:lnTo>
                  <a:pt x="4546" y="1333"/>
                </a:lnTo>
                <a:lnTo>
                  <a:pt x="4546" y="1331"/>
                </a:lnTo>
                <a:lnTo>
                  <a:pt x="4544" y="1330"/>
                </a:lnTo>
                <a:lnTo>
                  <a:pt x="4542" y="1330"/>
                </a:lnTo>
                <a:lnTo>
                  <a:pt x="4538" y="1330"/>
                </a:lnTo>
                <a:lnTo>
                  <a:pt x="4537" y="1331"/>
                </a:lnTo>
                <a:lnTo>
                  <a:pt x="4536" y="1334"/>
                </a:lnTo>
                <a:lnTo>
                  <a:pt x="4535" y="1337"/>
                </a:lnTo>
                <a:lnTo>
                  <a:pt x="4539" y="1340"/>
                </a:lnTo>
                <a:lnTo>
                  <a:pt x="4537" y="1343"/>
                </a:lnTo>
                <a:lnTo>
                  <a:pt x="4535" y="1346"/>
                </a:lnTo>
                <a:lnTo>
                  <a:pt x="4532" y="1347"/>
                </a:lnTo>
                <a:lnTo>
                  <a:pt x="4535" y="1353"/>
                </a:lnTo>
                <a:lnTo>
                  <a:pt x="4541" y="1364"/>
                </a:lnTo>
                <a:close/>
                <a:moveTo>
                  <a:pt x="4628" y="1325"/>
                </a:moveTo>
                <a:lnTo>
                  <a:pt x="4643" y="1331"/>
                </a:lnTo>
                <a:lnTo>
                  <a:pt x="4648" y="1347"/>
                </a:lnTo>
                <a:lnTo>
                  <a:pt x="4650" y="1354"/>
                </a:lnTo>
                <a:lnTo>
                  <a:pt x="4649" y="1361"/>
                </a:lnTo>
                <a:lnTo>
                  <a:pt x="4656" y="1360"/>
                </a:lnTo>
                <a:lnTo>
                  <a:pt x="4666" y="1360"/>
                </a:lnTo>
                <a:lnTo>
                  <a:pt x="4671" y="1358"/>
                </a:lnTo>
                <a:lnTo>
                  <a:pt x="4673" y="1354"/>
                </a:lnTo>
                <a:lnTo>
                  <a:pt x="4673" y="1347"/>
                </a:lnTo>
                <a:lnTo>
                  <a:pt x="4673" y="1340"/>
                </a:lnTo>
                <a:lnTo>
                  <a:pt x="4671" y="1336"/>
                </a:lnTo>
                <a:lnTo>
                  <a:pt x="4674" y="1327"/>
                </a:lnTo>
                <a:lnTo>
                  <a:pt x="4673" y="1319"/>
                </a:lnTo>
                <a:lnTo>
                  <a:pt x="4670" y="1312"/>
                </a:lnTo>
                <a:lnTo>
                  <a:pt x="4665" y="1308"/>
                </a:lnTo>
                <a:lnTo>
                  <a:pt x="4655" y="1310"/>
                </a:lnTo>
                <a:lnTo>
                  <a:pt x="4648" y="1306"/>
                </a:lnTo>
                <a:lnTo>
                  <a:pt x="4647" y="1299"/>
                </a:lnTo>
                <a:lnTo>
                  <a:pt x="4643" y="1295"/>
                </a:lnTo>
                <a:lnTo>
                  <a:pt x="4635" y="1292"/>
                </a:lnTo>
                <a:lnTo>
                  <a:pt x="4631" y="1295"/>
                </a:lnTo>
                <a:lnTo>
                  <a:pt x="4630" y="1301"/>
                </a:lnTo>
                <a:lnTo>
                  <a:pt x="4627" y="1302"/>
                </a:lnTo>
                <a:lnTo>
                  <a:pt x="4624" y="1306"/>
                </a:lnTo>
                <a:lnTo>
                  <a:pt x="4628" y="1319"/>
                </a:lnTo>
                <a:lnTo>
                  <a:pt x="4628" y="1325"/>
                </a:lnTo>
                <a:close/>
                <a:moveTo>
                  <a:pt x="4359" y="1508"/>
                </a:moveTo>
                <a:lnTo>
                  <a:pt x="4352" y="1513"/>
                </a:lnTo>
                <a:lnTo>
                  <a:pt x="4350" y="1528"/>
                </a:lnTo>
                <a:lnTo>
                  <a:pt x="4347" y="1530"/>
                </a:lnTo>
                <a:lnTo>
                  <a:pt x="4338" y="1538"/>
                </a:lnTo>
                <a:lnTo>
                  <a:pt x="4333" y="1544"/>
                </a:lnTo>
                <a:lnTo>
                  <a:pt x="4336" y="1548"/>
                </a:lnTo>
                <a:lnTo>
                  <a:pt x="4340" y="1549"/>
                </a:lnTo>
                <a:lnTo>
                  <a:pt x="4346" y="1552"/>
                </a:lnTo>
                <a:lnTo>
                  <a:pt x="4354" y="1562"/>
                </a:lnTo>
                <a:lnTo>
                  <a:pt x="4360" y="1563"/>
                </a:lnTo>
                <a:lnTo>
                  <a:pt x="4364" y="1558"/>
                </a:lnTo>
                <a:lnTo>
                  <a:pt x="4364" y="1561"/>
                </a:lnTo>
                <a:lnTo>
                  <a:pt x="4364" y="1564"/>
                </a:lnTo>
                <a:lnTo>
                  <a:pt x="4366" y="1566"/>
                </a:lnTo>
                <a:lnTo>
                  <a:pt x="4369" y="1569"/>
                </a:lnTo>
                <a:lnTo>
                  <a:pt x="4375" y="1566"/>
                </a:lnTo>
                <a:lnTo>
                  <a:pt x="4382" y="1565"/>
                </a:lnTo>
                <a:lnTo>
                  <a:pt x="4388" y="1564"/>
                </a:lnTo>
                <a:lnTo>
                  <a:pt x="4394" y="1558"/>
                </a:lnTo>
                <a:lnTo>
                  <a:pt x="4395" y="1555"/>
                </a:lnTo>
                <a:lnTo>
                  <a:pt x="4394" y="1545"/>
                </a:lnTo>
                <a:lnTo>
                  <a:pt x="4396" y="1544"/>
                </a:lnTo>
                <a:lnTo>
                  <a:pt x="4403" y="1533"/>
                </a:lnTo>
                <a:lnTo>
                  <a:pt x="4397" y="1527"/>
                </a:lnTo>
                <a:lnTo>
                  <a:pt x="4392" y="1512"/>
                </a:lnTo>
                <a:lnTo>
                  <a:pt x="4386" y="1507"/>
                </a:lnTo>
                <a:lnTo>
                  <a:pt x="4367" y="1507"/>
                </a:lnTo>
                <a:lnTo>
                  <a:pt x="4359" y="1508"/>
                </a:lnTo>
                <a:close/>
                <a:moveTo>
                  <a:pt x="3921" y="1748"/>
                </a:moveTo>
                <a:lnTo>
                  <a:pt x="3915" y="1749"/>
                </a:lnTo>
                <a:lnTo>
                  <a:pt x="3911" y="1752"/>
                </a:lnTo>
                <a:lnTo>
                  <a:pt x="3906" y="1751"/>
                </a:lnTo>
                <a:lnTo>
                  <a:pt x="3901" y="1752"/>
                </a:lnTo>
                <a:lnTo>
                  <a:pt x="3897" y="1756"/>
                </a:lnTo>
                <a:lnTo>
                  <a:pt x="3895" y="1761"/>
                </a:lnTo>
                <a:lnTo>
                  <a:pt x="3895" y="1769"/>
                </a:lnTo>
                <a:lnTo>
                  <a:pt x="3894" y="1774"/>
                </a:lnTo>
                <a:lnTo>
                  <a:pt x="3898" y="1782"/>
                </a:lnTo>
                <a:lnTo>
                  <a:pt x="3904" y="1785"/>
                </a:lnTo>
                <a:lnTo>
                  <a:pt x="3908" y="1784"/>
                </a:lnTo>
                <a:lnTo>
                  <a:pt x="3915" y="1780"/>
                </a:lnTo>
                <a:lnTo>
                  <a:pt x="3920" y="1775"/>
                </a:lnTo>
                <a:lnTo>
                  <a:pt x="3930" y="1773"/>
                </a:lnTo>
                <a:lnTo>
                  <a:pt x="3935" y="1770"/>
                </a:lnTo>
                <a:lnTo>
                  <a:pt x="3938" y="1766"/>
                </a:lnTo>
                <a:lnTo>
                  <a:pt x="3940" y="1761"/>
                </a:lnTo>
                <a:lnTo>
                  <a:pt x="3938" y="1756"/>
                </a:lnTo>
                <a:lnTo>
                  <a:pt x="3933" y="1753"/>
                </a:lnTo>
                <a:lnTo>
                  <a:pt x="3921" y="1748"/>
                </a:lnTo>
                <a:close/>
                <a:moveTo>
                  <a:pt x="3947" y="1151"/>
                </a:moveTo>
                <a:lnTo>
                  <a:pt x="3944" y="1160"/>
                </a:lnTo>
                <a:lnTo>
                  <a:pt x="3949" y="1167"/>
                </a:lnTo>
                <a:lnTo>
                  <a:pt x="3954" y="1174"/>
                </a:lnTo>
                <a:lnTo>
                  <a:pt x="3954" y="1176"/>
                </a:lnTo>
                <a:lnTo>
                  <a:pt x="3949" y="1174"/>
                </a:lnTo>
                <a:lnTo>
                  <a:pt x="3941" y="1167"/>
                </a:lnTo>
                <a:lnTo>
                  <a:pt x="3937" y="1164"/>
                </a:lnTo>
                <a:lnTo>
                  <a:pt x="3928" y="1162"/>
                </a:lnTo>
                <a:lnTo>
                  <a:pt x="3923" y="1162"/>
                </a:lnTo>
                <a:lnTo>
                  <a:pt x="3915" y="1163"/>
                </a:lnTo>
                <a:lnTo>
                  <a:pt x="3899" y="1167"/>
                </a:lnTo>
                <a:lnTo>
                  <a:pt x="3844" y="1169"/>
                </a:lnTo>
                <a:lnTo>
                  <a:pt x="3786" y="1151"/>
                </a:lnTo>
                <a:lnTo>
                  <a:pt x="3697" y="1133"/>
                </a:lnTo>
                <a:lnTo>
                  <a:pt x="3685" y="1134"/>
                </a:lnTo>
                <a:lnTo>
                  <a:pt x="3661" y="1125"/>
                </a:lnTo>
                <a:lnTo>
                  <a:pt x="3589" y="1117"/>
                </a:lnTo>
                <a:lnTo>
                  <a:pt x="3566" y="1112"/>
                </a:lnTo>
                <a:lnTo>
                  <a:pt x="3557" y="1111"/>
                </a:lnTo>
                <a:lnTo>
                  <a:pt x="3548" y="1113"/>
                </a:lnTo>
                <a:lnTo>
                  <a:pt x="3545" y="1120"/>
                </a:lnTo>
                <a:lnTo>
                  <a:pt x="3543" y="1127"/>
                </a:lnTo>
                <a:lnTo>
                  <a:pt x="3538" y="1134"/>
                </a:lnTo>
                <a:lnTo>
                  <a:pt x="3531" y="1137"/>
                </a:lnTo>
                <a:lnTo>
                  <a:pt x="3525" y="1137"/>
                </a:lnTo>
                <a:lnTo>
                  <a:pt x="3518" y="1135"/>
                </a:lnTo>
                <a:lnTo>
                  <a:pt x="3509" y="1134"/>
                </a:lnTo>
                <a:lnTo>
                  <a:pt x="3498" y="1135"/>
                </a:lnTo>
                <a:lnTo>
                  <a:pt x="3491" y="1140"/>
                </a:lnTo>
                <a:lnTo>
                  <a:pt x="3485" y="1144"/>
                </a:lnTo>
                <a:lnTo>
                  <a:pt x="3478" y="1148"/>
                </a:lnTo>
                <a:lnTo>
                  <a:pt x="3474" y="1148"/>
                </a:lnTo>
                <a:lnTo>
                  <a:pt x="3469" y="1147"/>
                </a:lnTo>
                <a:lnTo>
                  <a:pt x="3463" y="1147"/>
                </a:lnTo>
                <a:lnTo>
                  <a:pt x="3460" y="1149"/>
                </a:lnTo>
                <a:lnTo>
                  <a:pt x="3454" y="1160"/>
                </a:lnTo>
                <a:lnTo>
                  <a:pt x="3452" y="1162"/>
                </a:lnTo>
                <a:lnTo>
                  <a:pt x="3447" y="1164"/>
                </a:lnTo>
                <a:lnTo>
                  <a:pt x="3434" y="1175"/>
                </a:lnTo>
                <a:lnTo>
                  <a:pt x="3431" y="1178"/>
                </a:lnTo>
                <a:lnTo>
                  <a:pt x="3425" y="1192"/>
                </a:lnTo>
                <a:lnTo>
                  <a:pt x="3423" y="1200"/>
                </a:lnTo>
                <a:lnTo>
                  <a:pt x="3421" y="1207"/>
                </a:lnTo>
                <a:lnTo>
                  <a:pt x="3420" y="1210"/>
                </a:lnTo>
                <a:lnTo>
                  <a:pt x="3416" y="1216"/>
                </a:lnTo>
                <a:lnTo>
                  <a:pt x="3413" y="1218"/>
                </a:lnTo>
                <a:lnTo>
                  <a:pt x="3412" y="1223"/>
                </a:lnTo>
                <a:lnTo>
                  <a:pt x="3411" y="1238"/>
                </a:lnTo>
                <a:lnTo>
                  <a:pt x="3403" y="1261"/>
                </a:lnTo>
                <a:lnTo>
                  <a:pt x="3403" y="1267"/>
                </a:lnTo>
                <a:lnTo>
                  <a:pt x="3403" y="1276"/>
                </a:lnTo>
                <a:lnTo>
                  <a:pt x="3405" y="1284"/>
                </a:lnTo>
                <a:lnTo>
                  <a:pt x="3416" y="1311"/>
                </a:lnTo>
                <a:lnTo>
                  <a:pt x="3418" y="1319"/>
                </a:lnTo>
                <a:lnTo>
                  <a:pt x="3419" y="1326"/>
                </a:lnTo>
                <a:lnTo>
                  <a:pt x="3423" y="1329"/>
                </a:lnTo>
                <a:lnTo>
                  <a:pt x="3447" y="1333"/>
                </a:lnTo>
                <a:lnTo>
                  <a:pt x="3469" y="1340"/>
                </a:lnTo>
                <a:lnTo>
                  <a:pt x="3473" y="1343"/>
                </a:lnTo>
                <a:lnTo>
                  <a:pt x="3474" y="1346"/>
                </a:lnTo>
                <a:lnTo>
                  <a:pt x="3475" y="1348"/>
                </a:lnTo>
                <a:lnTo>
                  <a:pt x="3473" y="1348"/>
                </a:lnTo>
                <a:lnTo>
                  <a:pt x="3462" y="1350"/>
                </a:lnTo>
                <a:lnTo>
                  <a:pt x="3459" y="1350"/>
                </a:lnTo>
                <a:lnTo>
                  <a:pt x="3451" y="1347"/>
                </a:lnTo>
                <a:lnTo>
                  <a:pt x="3419" y="1332"/>
                </a:lnTo>
                <a:lnTo>
                  <a:pt x="3413" y="1329"/>
                </a:lnTo>
                <a:lnTo>
                  <a:pt x="3412" y="1320"/>
                </a:lnTo>
                <a:lnTo>
                  <a:pt x="3407" y="1310"/>
                </a:lnTo>
                <a:lnTo>
                  <a:pt x="3402" y="1301"/>
                </a:lnTo>
                <a:lnTo>
                  <a:pt x="3397" y="1296"/>
                </a:lnTo>
                <a:lnTo>
                  <a:pt x="3380" y="1341"/>
                </a:lnTo>
                <a:lnTo>
                  <a:pt x="3377" y="1358"/>
                </a:lnTo>
                <a:lnTo>
                  <a:pt x="3377" y="1360"/>
                </a:lnTo>
                <a:lnTo>
                  <a:pt x="3382" y="1361"/>
                </a:lnTo>
                <a:lnTo>
                  <a:pt x="3382" y="1364"/>
                </a:lnTo>
                <a:lnTo>
                  <a:pt x="3382" y="1366"/>
                </a:lnTo>
                <a:lnTo>
                  <a:pt x="3377" y="1369"/>
                </a:lnTo>
                <a:lnTo>
                  <a:pt x="3377" y="1371"/>
                </a:lnTo>
                <a:lnTo>
                  <a:pt x="3376" y="1383"/>
                </a:lnTo>
                <a:lnTo>
                  <a:pt x="3377" y="1386"/>
                </a:lnTo>
                <a:lnTo>
                  <a:pt x="3383" y="1393"/>
                </a:lnTo>
                <a:lnTo>
                  <a:pt x="3390" y="1395"/>
                </a:lnTo>
                <a:lnTo>
                  <a:pt x="3396" y="1399"/>
                </a:lnTo>
                <a:lnTo>
                  <a:pt x="3397" y="1409"/>
                </a:lnTo>
                <a:lnTo>
                  <a:pt x="3393" y="1404"/>
                </a:lnTo>
                <a:lnTo>
                  <a:pt x="3388" y="1401"/>
                </a:lnTo>
                <a:lnTo>
                  <a:pt x="3383" y="1401"/>
                </a:lnTo>
                <a:lnTo>
                  <a:pt x="3380" y="1406"/>
                </a:lnTo>
                <a:lnTo>
                  <a:pt x="3382" y="1410"/>
                </a:lnTo>
                <a:lnTo>
                  <a:pt x="3380" y="1416"/>
                </a:lnTo>
                <a:lnTo>
                  <a:pt x="3376" y="1422"/>
                </a:lnTo>
                <a:lnTo>
                  <a:pt x="3374" y="1429"/>
                </a:lnTo>
                <a:lnTo>
                  <a:pt x="3371" y="1444"/>
                </a:lnTo>
                <a:lnTo>
                  <a:pt x="3371" y="1473"/>
                </a:lnTo>
                <a:lnTo>
                  <a:pt x="3374" y="1488"/>
                </a:lnTo>
                <a:lnTo>
                  <a:pt x="3376" y="1494"/>
                </a:lnTo>
                <a:lnTo>
                  <a:pt x="3384" y="1505"/>
                </a:lnTo>
                <a:lnTo>
                  <a:pt x="3385" y="1509"/>
                </a:lnTo>
                <a:lnTo>
                  <a:pt x="3389" y="1514"/>
                </a:lnTo>
                <a:lnTo>
                  <a:pt x="3397" y="1516"/>
                </a:lnTo>
                <a:lnTo>
                  <a:pt x="3427" y="1519"/>
                </a:lnTo>
                <a:lnTo>
                  <a:pt x="3431" y="1519"/>
                </a:lnTo>
                <a:lnTo>
                  <a:pt x="3434" y="1516"/>
                </a:lnTo>
                <a:lnTo>
                  <a:pt x="3442" y="1512"/>
                </a:lnTo>
                <a:lnTo>
                  <a:pt x="3446" y="1510"/>
                </a:lnTo>
                <a:lnTo>
                  <a:pt x="3454" y="1509"/>
                </a:lnTo>
                <a:lnTo>
                  <a:pt x="3462" y="1506"/>
                </a:lnTo>
                <a:lnTo>
                  <a:pt x="3470" y="1501"/>
                </a:lnTo>
                <a:lnTo>
                  <a:pt x="3477" y="1494"/>
                </a:lnTo>
                <a:lnTo>
                  <a:pt x="3483" y="1491"/>
                </a:lnTo>
                <a:lnTo>
                  <a:pt x="3489" y="1489"/>
                </a:lnTo>
                <a:lnTo>
                  <a:pt x="3496" y="1492"/>
                </a:lnTo>
                <a:lnTo>
                  <a:pt x="3504" y="1496"/>
                </a:lnTo>
                <a:lnTo>
                  <a:pt x="3495" y="1496"/>
                </a:lnTo>
                <a:lnTo>
                  <a:pt x="3488" y="1495"/>
                </a:lnTo>
                <a:lnTo>
                  <a:pt x="3482" y="1496"/>
                </a:lnTo>
                <a:lnTo>
                  <a:pt x="3476" y="1502"/>
                </a:lnTo>
                <a:lnTo>
                  <a:pt x="3476" y="1501"/>
                </a:lnTo>
                <a:lnTo>
                  <a:pt x="3473" y="1510"/>
                </a:lnTo>
                <a:lnTo>
                  <a:pt x="3481" y="1513"/>
                </a:lnTo>
                <a:lnTo>
                  <a:pt x="3485" y="1515"/>
                </a:lnTo>
                <a:lnTo>
                  <a:pt x="3485" y="1520"/>
                </a:lnTo>
                <a:lnTo>
                  <a:pt x="3478" y="1524"/>
                </a:lnTo>
                <a:lnTo>
                  <a:pt x="3477" y="1523"/>
                </a:lnTo>
                <a:lnTo>
                  <a:pt x="3466" y="1521"/>
                </a:lnTo>
                <a:lnTo>
                  <a:pt x="3463" y="1522"/>
                </a:lnTo>
                <a:lnTo>
                  <a:pt x="3458" y="1526"/>
                </a:lnTo>
                <a:lnTo>
                  <a:pt x="3446" y="1529"/>
                </a:lnTo>
                <a:lnTo>
                  <a:pt x="3465" y="1545"/>
                </a:lnTo>
                <a:lnTo>
                  <a:pt x="3470" y="1555"/>
                </a:lnTo>
                <a:lnTo>
                  <a:pt x="3447" y="1544"/>
                </a:lnTo>
                <a:lnTo>
                  <a:pt x="3441" y="1542"/>
                </a:lnTo>
                <a:lnTo>
                  <a:pt x="3421" y="1538"/>
                </a:lnTo>
                <a:lnTo>
                  <a:pt x="3397" y="1527"/>
                </a:lnTo>
                <a:lnTo>
                  <a:pt x="3378" y="1516"/>
                </a:lnTo>
                <a:lnTo>
                  <a:pt x="3374" y="1515"/>
                </a:lnTo>
                <a:lnTo>
                  <a:pt x="3368" y="1522"/>
                </a:lnTo>
                <a:lnTo>
                  <a:pt x="3371" y="1533"/>
                </a:lnTo>
                <a:lnTo>
                  <a:pt x="3377" y="1543"/>
                </a:lnTo>
                <a:lnTo>
                  <a:pt x="3380" y="1551"/>
                </a:lnTo>
                <a:lnTo>
                  <a:pt x="3380" y="1559"/>
                </a:lnTo>
                <a:lnTo>
                  <a:pt x="3367" y="1610"/>
                </a:lnTo>
                <a:lnTo>
                  <a:pt x="3366" y="1618"/>
                </a:lnTo>
                <a:lnTo>
                  <a:pt x="3366" y="1623"/>
                </a:lnTo>
                <a:lnTo>
                  <a:pt x="3371" y="1636"/>
                </a:lnTo>
                <a:lnTo>
                  <a:pt x="3373" y="1637"/>
                </a:lnTo>
                <a:lnTo>
                  <a:pt x="3374" y="1637"/>
                </a:lnTo>
                <a:lnTo>
                  <a:pt x="3376" y="1640"/>
                </a:lnTo>
                <a:lnTo>
                  <a:pt x="3377" y="1642"/>
                </a:lnTo>
                <a:lnTo>
                  <a:pt x="3376" y="1642"/>
                </a:lnTo>
                <a:lnTo>
                  <a:pt x="3371" y="1644"/>
                </a:lnTo>
                <a:lnTo>
                  <a:pt x="3371" y="1644"/>
                </a:lnTo>
                <a:lnTo>
                  <a:pt x="3369" y="1655"/>
                </a:lnTo>
                <a:lnTo>
                  <a:pt x="3369" y="1658"/>
                </a:lnTo>
                <a:lnTo>
                  <a:pt x="3373" y="1663"/>
                </a:lnTo>
                <a:lnTo>
                  <a:pt x="3384" y="1676"/>
                </a:lnTo>
                <a:lnTo>
                  <a:pt x="3385" y="1681"/>
                </a:lnTo>
                <a:lnTo>
                  <a:pt x="3388" y="1689"/>
                </a:lnTo>
                <a:lnTo>
                  <a:pt x="3395" y="1698"/>
                </a:lnTo>
                <a:lnTo>
                  <a:pt x="3459" y="1761"/>
                </a:lnTo>
                <a:lnTo>
                  <a:pt x="3467" y="1780"/>
                </a:lnTo>
                <a:lnTo>
                  <a:pt x="3459" y="1782"/>
                </a:lnTo>
                <a:lnTo>
                  <a:pt x="3453" y="1788"/>
                </a:lnTo>
                <a:lnTo>
                  <a:pt x="3451" y="1794"/>
                </a:lnTo>
                <a:lnTo>
                  <a:pt x="3452" y="1797"/>
                </a:lnTo>
                <a:lnTo>
                  <a:pt x="3455" y="1798"/>
                </a:lnTo>
                <a:lnTo>
                  <a:pt x="3465" y="1805"/>
                </a:lnTo>
                <a:lnTo>
                  <a:pt x="3470" y="1808"/>
                </a:lnTo>
                <a:lnTo>
                  <a:pt x="3533" y="1820"/>
                </a:lnTo>
                <a:lnTo>
                  <a:pt x="3545" y="1822"/>
                </a:lnTo>
                <a:lnTo>
                  <a:pt x="3557" y="1820"/>
                </a:lnTo>
                <a:lnTo>
                  <a:pt x="3569" y="1816"/>
                </a:lnTo>
                <a:lnTo>
                  <a:pt x="3579" y="1810"/>
                </a:lnTo>
                <a:lnTo>
                  <a:pt x="3572" y="1805"/>
                </a:lnTo>
                <a:lnTo>
                  <a:pt x="3559" y="1802"/>
                </a:lnTo>
                <a:lnTo>
                  <a:pt x="3550" y="1797"/>
                </a:lnTo>
                <a:lnTo>
                  <a:pt x="3559" y="1798"/>
                </a:lnTo>
                <a:lnTo>
                  <a:pt x="3570" y="1799"/>
                </a:lnTo>
                <a:lnTo>
                  <a:pt x="3580" y="1797"/>
                </a:lnTo>
                <a:lnTo>
                  <a:pt x="3583" y="1790"/>
                </a:lnTo>
                <a:lnTo>
                  <a:pt x="3582" y="1780"/>
                </a:lnTo>
                <a:lnTo>
                  <a:pt x="3574" y="1749"/>
                </a:lnTo>
                <a:lnTo>
                  <a:pt x="3577" y="1749"/>
                </a:lnTo>
                <a:lnTo>
                  <a:pt x="3587" y="1777"/>
                </a:lnTo>
                <a:lnTo>
                  <a:pt x="3589" y="1785"/>
                </a:lnTo>
                <a:lnTo>
                  <a:pt x="3591" y="1785"/>
                </a:lnTo>
                <a:lnTo>
                  <a:pt x="3594" y="1777"/>
                </a:lnTo>
                <a:lnTo>
                  <a:pt x="3596" y="1758"/>
                </a:lnTo>
                <a:lnTo>
                  <a:pt x="3598" y="1751"/>
                </a:lnTo>
                <a:lnTo>
                  <a:pt x="3601" y="1744"/>
                </a:lnTo>
                <a:lnTo>
                  <a:pt x="3594" y="1738"/>
                </a:lnTo>
                <a:lnTo>
                  <a:pt x="3584" y="1732"/>
                </a:lnTo>
                <a:lnTo>
                  <a:pt x="3580" y="1725"/>
                </a:lnTo>
                <a:lnTo>
                  <a:pt x="3581" y="1721"/>
                </a:lnTo>
                <a:lnTo>
                  <a:pt x="3583" y="1718"/>
                </a:lnTo>
                <a:lnTo>
                  <a:pt x="3586" y="1716"/>
                </a:lnTo>
                <a:lnTo>
                  <a:pt x="3589" y="1712"/>
                </a:lnTo>
                <a:lnTo>
                  <a:pt x="3590" y="1711"/>
                </a:lnTo>
                <a:lnTo>
                  <a:pt x="3591" y="1712"/>
                </a:lnTo>
                <a:lnTo>
                  <a:pt x="3593" y="1712"/>
                </a:lnTo>
                <a:lnTo>
                  <a:pt x="3594" y="1710"/>
                </a:lnTo>
                <a:lnTo>
                  <a:pt x="3594" y="1707"/>
                </a:lnTo>
                <a:lnTo>
                  <a:pt x="3594" y="1706"/>
                </a:lnTo>
                <a:lnTo>
                  <a:pt x="3593" y="1706"/>
                </a:lnTo>
                <a:lnTo>
                  <a:pt x="3587" y="1691"/>
                </a:lnTo>
                <a:lnTo>
                  <a:pt x="3587" y="1684"/>
                </a:lnTo>
                <a:lnTo>
                  <a:pt x="3594" y="1678"/>
                </a:lnTo>
                <a:lnTo>
                  <a:pt x="3594" y="1683"/>
                </a:lnTo>
                <a:lnTo>
                  <a:pt x="3591" y="1690"/>
                </a:lnTo>
                <a:lnTo>
                  <a:pt x="3591" y="1692"/>
                </a:lnTo>
                <a:lnTo>
                  <a:pt x="3593" y="1696"/>
                </a:lnTo>
                <a:lnTo>
                  <a:pt x="3596" y="1703"/>
                </a:lnTo>
                <a:lnTo>
                  <a:pt x="3597" y="1710"/>
                </a:lnTo>
                <a:lnTo>
                  <a:pt x="3597" y="1711"/>
                </a:lnTo>
                <a:lnTo>
                  <a:pt x="3594" y="1718"/>
                </a:lnTo>
                <a:lnTo>
                  <a:pt x="3591" y="1720"/>
                </a:lnTo>
                <a:lnTo>
                  <a:pt x="3589" y="1720"/>
                </a:lnTo>
                <a:lnTo>
                  <a:pt x="3587" y="1721"/>
                </a:lnTo>
                <a:lnTo>
                  <a:pt x="3586" y="1725"/>
                </a:lnTo>
                <a:lnTo>
                  <a:pt x="3588" y="1731"/>
                </a:lnTo>
                <a:lnTo>
                  <a:pt x="3593" y="1732"/>
                </a:lnTo>
                <a:lnTo>
                  <a:pt x="3598" y="1733"/>
                </a:lnTo>
                <a:lnTo>
                  <a:pt x="3603" y="1735"/>
                </a:lnTo>
                <a:lnTo>
                  <a:pt x="3604" y="1740"/>
                </a:lnTo>
                <a:lnTo>
                  <a:pt x="3603" y="1769"/>
                </a:lnTo>
                <a:lnTo>
                  <a:pt x="3604" y="1777"/>
                </a:lnTo>
                <a:lnTo>
                  <a:pt x="3608" y="1783"/>
                </a:lnTo>
                <a:lnTo>
                  <a:pt x="3624" y="1788"/>
                </a:lnTo>
                <a:lnTo>
                  <a:pt x="3628" y="1791"/>
                </a:lnTo>
                <a:lnTo>
                  <a:pt x="3631" y="1796"/>
                </a:lnTo>
                <a:lnTo>
                  <a:pt x="3637" y="1799"/>
                </a:lnTo>
                <a:lnTo>
                  <a:pt x="3662" y="1787"/>
                </a:lnTo>
                <a:lnTo>
                  <a:pt x="3665" y="1783"/>
                </a:lnTo>
                <a:lnTo>
                  <a:pt x="3676" y="1775"/>
                </a:lnTo>
                <a:lnTo>
                  <a:pt x="3679" y="1769"/>
                </a:lnTo>
                <a:lnTo>
                  <a:pt x="3679" y="1759"/>
                </a:lnTo>
                <a:lnTo>
                  <a:pt x="3678" y="1753"/>
                </a:lnTo>
                <a:lnTo>
                  <a:pt x="3680" y="1749"/>
                </a:lnTo>
                <a:lnTo>
                  <a:pt x="3689" y="1749"/>
                </a:lnTo>
                <a:lnTo>
                  <a:pt x="3690" y="1752"/>
                </a:lnTo>
                <a:lnTo>
                  <a:pt x="3687" y="1771"/>
                </a:lnTo>
                <a:lnTo>
                  <a:pt x="3687" y="1774"/>
                </a:lnTo>
                <a:lnTo>
                  <a:pt x="3689" y="1776"/>
                </a:lnTo>
                <a:lnTo>
                  <a:pt x="3697" y="1784"/>
                </a:lnTo>
                <a:lnTo>
                  <a:pt x="3700" y="1785"/>
                </a:lnTo>
                <a:lnTo>
                  <a:pt x="3709" y="1785"/>
                </a:lnTo>
                <a:lnTo>
                  <a:pt x="3714" y="1787"/>
                </a:lnTo>
                <a:lnTo>
                  <a:pt x="3722" y="1790"/>
                </a:lnTo>
                <a:lnTo>
                  <a:pt x="3731" y="1792"/>
                </a:lnTo>
                <a:lnTo>
                  <a:pt x="3736" y="1796"/>
                </a:lnTo>
                <a:lnTo>
                  <a:pt x="3739" y="1799"/>
                </a:lnTo>
                <a:lnTo>
                  <a:pt x="3744" y="1803"/>
                </a:lnTo>
                <a:lnTo>
                  <a:pt x="3749" y="1803"/>
                </a:lnTo>
                <a:lnTo>
                  <a:pt x="3757" y="1804"/>
                </a:lnTo>
                <a:lnTo>
                  <a:pt x="3761" y="1805"/>
                </a:lnTo>
                <a:lnTo>
                  <a:pt x="3766" y="1809"/>
                </a:lnTo>
                <a:lnTo>
                  <a:pt x="3770" y="1812"/>
                </a:lnTo>
                <a:lnTo>
                  <a:pt x="3773" y="1815"/>
                </a:lnTo>
                <a:lnTo>
                  <a:pt x="3779" y="1816"/>
                </a:lnTo>
                <a:lnTo>
                  <a:pt x="3784" y="1816"/>
                </a:lnTo>
                <a:lnTo>
                  <a:pt x="3793" y="1811"/>
                </a:lnTo>
                <a:lnTo>
                  <a:pt x="3807" y="1799"/>
                </a:lnTo>
                <a:lnTo>
                  <a:pt x="3809" y="1797"/>
                </a:lnTo>
                <a:lnTo>
                  <a:pt x="3812" y="1792"/>
                </a:lnTo>
                <a:lnTo>
                  <a:pt x="3813" y="1789"/>
                </a:lnTo>
                <a:lnTo>
                  <a:pt x="3813" y="1784"/>
                </a:lnTo>
                <a:lnTo>
                  <a:pt x="3812" y="1780"/>
                </a:lnTo>
                <a:lnTo>
                  <a:pt x="3800" y="1755"/>
                </a:lnTo>
                <a:lnTo>
                  <a:pt x="3798" y="1745"/>
                </a:lnTo>
                <a:lnTo>
                  <a:pt x="3799" y="1739"/>
                </a:lnTo>
                <a:lnTo>
                  <a:pt x="3805" y="1725"/>
                </a:lnTo>
                <a:lnTo>
                  <a:pt x="3806" y="1718"/>
                </a:lnTo>
                <a:lnTo>
                  <a:pt x="3808" y="1724"/>
                </a:lnTo>
                <a:lnTo>
                  <a:pt x="3803" y="1737"/>
                </a:lnTo>
                <a:lnTo>
                  <a:pt x="3803" y="1744"/>
                </a:lnTo>
                <a:lnTo>
                  <a:pt x="3806" y="1748"/>
                </a:lnTo>
                <a:lnTo>
                  <a:pt x="3813" y="1758"/>
                </a:lnTo>
                <a:lnTo>
                  <a:pt x="3816" y="1776"/>
                </a:lnTo>
                <a:lnTo>
                  <a:pt x="3822" y="1788"/>
                </a:lnTo>
                <a:lnTo>
                  <a:pt x="3829" y="1796"/>
                </a:lnTo>
                <a:lnTo>
                  <a:pt x="3837" y="1797"/>
                </a:lnTo>
                <a:lnTo>
                  <a:pt x="3843" y="1791"/>
                </a:lnTo>
                <a:lnTo>
                  <a:pt x="3856" y="1777"/>
                </a:lnTo>
                <a:lnTo>
                  <a:pt x="3864" y="1774"/>
                </a:lnTo>
                <a:lnTo>
                  <a:pt x="3883" y="1777"/>
                </a:lnTo>
                <a:lnTo>
                  <a:pt x="3886" y="1776"/>
                </a:lnTo>
                <a:lnTo>
                  <a:pt x="3888" y="1767"/>
                </a:lnTo>
                <a:lnTo>
                  <a:pt x="3888" y="1762"/>
                </a:lnTo>
                <a:lnTo>
                  <a:pt x="3883" y="1760"/>
                </a:lnTo>
                <a:lnTo>
                  <a:pt x="3883" y="1758"/>
                </a:lnTo>
                <a:lnTo>
                  <a:pt x="3888" y="1758"/>
                </a:lnTo>
                <a:lnTo>
                  <a:pt x="3885" y="1752"/>
                </a:lnTo>
                <a:lnTo>
                  <a:pt x="3884" y="1745"/>
                </a:lnTo>
                <a:lnTo>
                  <a:pt x="3886" y="1740"/>
                </a:lnTo>
                <a:lnTo>
                  <a:pt x="3893" y="1738"/>
                </a:lnTo>
                <a:lnTo>
                  <a:pt x="3898" y="1735"/>
                </a:lnTo>
                <a:lnTo>
                  <a:pt x="3901" y="1730"/>
                </a:lnTo>
                <a:lnTo>
                  <a:pt x="3901" y="1723"/>
                </a:lnTo>
                <a:lnTo>
                  <a:pt x="3897" y="1718"/>
                </a:lnTo>
                <a:lnTo>
                  <a:pt x="3899" y="1719"/>
                </a:lnTo>
                <a:lnTo>
                  <a:pt x="3901" y="1719"/>
                </a:lnTo>
                <a:lnTo>
                  <a:pt x="3904" y="1719"/>
                </a:lnTo>
                <a:lnTo>
                  <a:pt x="3906" y="1720"/>
                </a:lnTo>
                <a:lnTo>
                  <a:pt x="3906" y="1699"/>
                </a:lnTo>
                <a:lnTo>
                  <a:pt x="3904" y="1695"/>
                </a:lnTo>
                <a:lnTo>
                  <a:pt x="3900" y="1691"/>
                </a:lnTo>
                <a:lnTo>
                  <a:pt x="3897" y="1688"/>
                </a:lnTo>
                <a:lnTo>
                  <a:pt x="3894" y="1684"/>
                </a:lnTo>
                <a:lnTo>
                  <a:pt x="3898" y="1685"/>
                </a:lnTo>
                <a:lnTo>
                  <a:pt x="3901" y="1686"/>
                </a:lnTo>
                <a:lnTo>
                  <a:pt x="3905" y="1685"/>
                </a:lnTo>
                <a:lnTo>
                  <a:pt x="3908" y="1684"/>
                </a:lnTo>
                <a:lnTo>
                  <a:pt x="3911" y="1709"/>
                </a:lnTo>
                <a:lnTo>
                  <a:pt x="3913" y="1713"/>
                </a:lnTo>
                <a:lnTo>
                  <a:pt x="3914" y="1727"/>
                </a:lnTo>
                <a:lnTo>
                  <a:pt x="3920" y="1735"/>
                </a:lnTo>
                <a:lnTo>
                  <a:pt x="3930" y="1741"/>
                </a:lnTo>
                <a:lnTo>
                  <a:pt x="3938" y="1740"/>
                </a:lnTo>
                <a:lnTo>
                  <a:pt x="3945" y="1741"/>
                </a:lnTo>
                <a:lnTo>
                  <a:pt x="3959" y="1746"/>
                </a:lnTo>
                <a:lnTo>
                  <a:pt x="3965" y="1741"/>
                </a:lnTo>
                <a:lnTo>
                  <a:pt x="3968" y="1732"/>
                </a:lnTo>
                <a:lnTo>
                  <a:pt x="3958" y="1720"/>
                </a:lnTo>
                <a:lnTo>
                  <a:pt x="3944" y="1711"/>
                </a:lnTo>
                <a:lnTo>
                  <a:pt x="3942" y="1703"/>
                </a:lnTo>
                <a:lnTo>
                  <a:pt x="3945" y="1692"/>
                </a:lnTo>
                <a:lnTo>
                  <a:pt x="3951" y="1684"/>
                </a:lnTo>
                <a:lnTo>
                  <a:pt x="3954" y="1678"/>
                </a:lnTo>
                <a:lnTo>
                  <a:pt x="3955" y="1683"/>
                </a:lnTo>
                <a:lnTo>
                  <a:pt x="3954" y="1686"/>
                </a:lnTo>
                <a:lnTo>
                  <a:pt x="3951" y="1691"/>
                </a:lnTo>
                <a:lnTo>
                  <a:pt x="3950" y="1697"/>
                </a:lnTo>
                <a:lnTo>
                  <a:pt x="3952" y="1702"/>
                </a:lnTo>
                <a:lnTo>
                  <a:pt x="3968" y="1716"/>
                </a:lnTo>
                <a:lnTo>
                  <a:pt x="3976" y="1721"/>
                </a:lnTo>
                <a:lnTo>
                  <a:pt x="3984" y="1728"/>
                </a:lnTo>
                <a:lnTo>
                  <a:pt x="3992" y="1733"/>
                </a:lnTo>
                <a:lnTo>
                  <a:pt x="4000" y="1735"/>
                </a:lnTo>
                <a:lnTo>
                  <a:pt x="4007" y="1734"/>
                </a:lnTo>
                <a:lnTo>
                  <a:pt x="4021" y="1735"/>
                </a:lnTo>
                <a:lnTo>
                  <a:pt x="4036" y="1730"/>
                </a:lnTo>
                <a:lnTo>
                  <a:pt x="4043" y="1720"/>
                </a:lnTo>
                <a:lnTo>
                  <a:pt x="4037" y="1723"/>
                </a:lnTo>
                <a:lnTo>
                  <a:pt x="4035" y="1724"/>
                </a:lnTo>
                <a:lnTo>
                  <a:pt x="4033" y="1726"/>
                </a:lnTo>
                <a:lnTo>
                  <a:pt x="4030" y="1720"/>
                </a:lnTo>
                <a:lnTo>
                  <a:pt x="4026" y="1720"/>
                </a:lnTo>
                <a:lnTo>
                  <a:pt x="4021" y="1719"/>
                </a:lnTo>
                <a:lnTo>
                  <a:pt x="4019" y="1716"/>
                </a:lnTo>
                <a:lnTo>
                  <a:pt x="4022" y="1714"/>
                </a:lnTo>
                <a:lnTo>
                  <a:pt x="4025" y="1713"/>
                </a:lnTo>
                <a:lnTo>
                  <a:pt x="4027" y="1712"/>
                </a:lnTo>
                <a:lnTo>
                  <a:pt x="4029" y="1710"/>
                </a:lnTo>
                <a:lnTo>
                  <a:pt x="4032" y="1712"/>
                </a:lnTo>
                <a:lnTo>
                  <a:pt x="4032" y="1713"/>
                </a:lnTo>
                <a:lnTo>
                  <a:pt x="4033" y="1716"/>
                </a:lnTo>
                <a:lnTo>
                  <a:pt x="4034" y="1714"/>
                </a:lnTo>
                <a:lnTo>
                  <a:pt x="4039" y="1712"/>
                </a:lnTo>
                <a:lnTo>
                  <a:pt x="4030" y="1707"/>
                </a:lnTo>
                <a:lnTo>
                  <a:pt x="4029" y="1697"/>
                </a:lnTo>
                <a:lnTo>
                  <a:pt x="4037" y="1667"/>
                </a:lnTo>
                <a:lnTo>
                  <a:pt x="4037" y="1656"/>
                </a:lnTo>
                <a:lnTo>
                  <a:pt x="4034" y="1648"/>
                </a:lnTo>
                <a:lnTo>
                  <a:pt x="4027" y="1642"/>
                </a:lnTo>
                <a:lnTo>
                  <a:pt x="4032" y="1640"/>
                </a:lnTo>
                <a:lnTo>
                  <a:pt x="4034" y="1641"/>
                </a:lnTo>
                <a:lnTo>
                  <a:pt x="4036" y="1643"/>
                </a:lnTo>
                <a:lnTo>
                  <a:pt x="4039" y="1644"/>
                </a:lnTo>
                <a:lnTo>
                  <a:pt x="4050" y="1644"/>
                </a:lnTo>
                <a:lnTo>
                  <a:pt x="4051" y="1648"/>
                </a:lnTo>
                <a:lnTo>
                  <a:pt x="4061" y="1665"/>
                </a:lnTo>
                <a:lnTo>
                  <a:pt x="4062" y="1670"/>
                </a:lnTo>
                <a:lnTo>
                  <a:pt x="4067" y="1683"/>
                </a:lnTo>
                <a:lnTo>
                  <a:pt x="4069" y="1688"/>
                </a:lnTo>
                <a:lnTo>
                  <a:pt x="4071" y="1689"/>
                </a:lnTo>
                <a:lnTo>
                  <a:pt x="4074" y="1690"/>
                </a:lnTo>
                <a:lnTo>
                  <a:pt x="4076" y="1690"/>
                </a:lnTo>
                <a:lnTo>
                  <a:pt x="4079" y="1690"/>
                </a:lnTo>
                <a:lnTo>
                  <a:pt x="4083" y="1691"/>
                </a:lnTo>
                <a:lnTo>
                  <a:pt x="4083" y="1693"/>
                </a:lnTo>
                <a:lnTo>
                  <a:pt x="4083" y="1696"/>
                </a:lnTo>
                <a:lnTo>
                  <a:pt x="4086" y="1698"/>
                </a:lnTo>
                <a:lnTo>
                  <a:pt x="4093" y="1699"/>
                </a:lnTo>
                <a:lnTo>
                  <a:pt x="4098" y="1697"/>
                </a:lnTo>
                <a:lnTo>
                  <a:pt x="4103" y="1695"/>
                </a:lnTo>
                <a:lnTo>
                  <a:pt x="4124" y="1691"/>
                </a:lnTo>
                <a:lnTo>
                  <a:pt x="4132" y="1689"/>
                </a:lnTo>
                <a:lnTo>
                  <a:pt x="4134" y="1685"/>
                </a:lnTo>
                <a:lnTo>
                  <a:pt x="4136" y="1682"/>
                </a:lnTo>
                <a:lnTo>
                  <a:pt x="4140" y="1683"/>
                </a:lnTo>
                <a:lnTo>
                  <a:pt x="4147" y="1688"/>
                </a:lnTo>
                <a:lnTo>
                  <a:pt x="4150" y="1685"/>
                </a:lnTo>
                <a:lnTo>
                  <a:pt x="4152" y="1682"/>
                </a:lnTo>
                <a:lnTo>
                  <a:pt x="4153" y="1678"/>
                </a:lnTo>
                <a:lnTo>
                  <a:pt x="4154" y="1676"/>
                </a:lnTo>
                <a:lnTo>
                  <a:pt x="4160" y="1671"/>
                </a:lnTo>
                <a:lnTo>
                  <a:pt x="4166" y="1668"/>
                </a:lnTo>
                <a:lnTo>
                  <a:pt x="4173" y="1667"/>
                </a:lnTo>
                <a:lnTo>
                  <a:pt x="4180" y="1664"/>
                </a:lnTo>
                <a:lnTo>
                  <a:pt x="4180" y="1662"/>
                </a:lnTo>
                <a:lnTo>
                  <a:pt x="4166" y="1653"/>
                </a:lnTo>
                <a:lnTo>
                  <a:pt x="4161" y="1650"/>
                </a:lnTo>
                <a:lnTo>
                  <a:pt x="4160" y="1649"/>
                </a:lnTo>
                <a:lnTo>
                  <a:pt x="4157" y="1643"/>
                </a:lnTo>
                <a:lnTo>
                  <a:pt x="4155" y="1642"/>
                </a:lnTo>
                <a:lnTo>
                  <a:pt x="4155" y="1642"/>
                </a:lnTo>
                <a:lnTo>
                  <a:pt x="4146" y="1639"/>
                </a:lnTo>
                <a:lnTo>
                  <a:pt x="4143" y="1635"/>
                </a:lnTo>
                <a:lnTo>
                  <a:pt x="4142" y="1629"/>
                </a:lnTo>
                <a:lnTo>
                  <a:pt x="4140" y="1625"/>
                </a:lnTo>
                <a:lnTo>
                  <a:pt x="4135" y="1622"/>
                </a:lnTo>
                <a:lnTo>
                  <a:pt x="4133" y="1623"/>
                </a:lnTo>
                <a:lnTo>
                  <a:pt x="4122" y="1632"/>
                </a:lnTo>
                <a:lnTo>
                  <a:pt x="4118" y="1634"/>
                </a:lnTo>
                <a:lnTo>
                  <a:pt x="4121" y="1630"/>
                </a:lnTo>
                <a:lnTo>
                  <a:pt x="4122" y="1626"/>
                </a:lnTo>
                <a:lnTo>
                  <a:pt x="4122" y="1622"/>
                </a:lnTo>
                <a:lnTo>
                  <a:pt x="4120" y="1620"/>
                </a:lnTo>
                <a:lnTo>
                  <a:pt x="4120" y="1616"/>
                </a:lnTo>
                <a:lnTo>
                  <a:pt x="4132" y="1613"/>
                </a:lnTo>
                <a:lnTo>
                  <a:pt x="4135" y="1607"/>
                </a:lnTo>
                <a:lnTo>
                  <a:pt x="4131" y="1601"/>
                </a:lnTo>
                <a:lnTo>
                  <a:pt x="4118" y="1600"/>
                </a:lnTo>
                <a:lnTo>
                  <a:pt x="4128" y="1597"/>
                </a:lnTo>
                <a:lnTo>
                  <a:pt x="4138" y="1601"/>
                </a:lnTo>
                <a:lnTo>
                  <a:pt x="4171" y="1643"/>
                </a:lnTo>
                <a:lnTo>
                  <a:pt x="4180" y="1650"/>
                </a:lnTo>
                <a:lnTo>
                  <a:pt x="4182" y="1650"/>
                </a:lnTo>
                <a:lnTo>
                  <a:pt x="4195" y="1620"/>
                </a:lnTo>
                <a:lnTo>
                  <a:pt x="4198" y="1594"/>
                </a:lnTo>
                <a:lnTo>
                  <a:pt x="4197" y="1590"/>
                </a:lnTo>
                <a:lnTo>
                  <a:pt x="4191" y="1586"/>
                </a:lnTo>
                <a:lnTo>
                  <a:pt x="4185" y="1585"/>
                </a:lnTo>
                <a:lnTo>
                  <a:pt x="4174" y="1584"/>
                </a:lnTo>
                <a:lnTo>
                  <a:pt x="4168" y="1583"/>
                </a:lnTo>
                <a:lnTo>
                  <a:pt x="4168" y="1580"/>
                </a:lnTo>
                <a:lnTo>
                  <a:pt x="4177" y="1583"/>
                </a:lnTo>
                <a:lnTo>
                  <a:pt x="4181" y="1576"/>
                </a:lnTo>
                <a:lnTo>
                  <a:pt x="4178" y="1568"/>
                </a:lnTo>
                <a:lnTo>
                  <a:pt x="4173" y="1563"/>
                </a:lnTo>
                <a:lnTo>
                  <a:pt x="4164" y="1561"/>
                </a:lnTo>
                <a:lnTo>
                  <a:pt x="4156" y="1555"/>
                </a:lnTo>
                <a:lnTo>
                  <a:pt x="4149" y="1547"/>
                </a:lnTo>
                <a:lnTo>
                  <a:pt x="4146" y="1538"/>
                </a:lnTo>
                <a:lnTo>
                  <a:pt x="4148" y="1535"/>
                </a:lnTo>
                <a:lnTo>
                  <a:pt x="4155" y="1545"/>
                </a:lnTo>
                <a:lnTo>
                  <a:pt x="4164" y="1555"/>
                </a:lnTo>
                <a:lnTo>
                  <a:pt x="4175" y="1562"/>
                </a:lnTo>
                <a:lnTo>
                  <a:pt x="4188" y="1563"/>
                </a:lnTo>
                <a:lnTo>
                  <a:pt x="4197" y="1559"/>
                </a:lnTo>
                <a:lnTo>
                  <a:pt x="4213" y="1542"/>
                </a:lnTo>
                <a:lnTo>
                  <a:pt x="4220" y="1538"/>
                </a:lnTo>
                <a:lnTo>
                  <a:pt x="4230" y="1535"/>
                </a:lnTo>
                <a:lnTo>
                  <a:pt x="4248" y="1522"/>
                </a:lnTo>
                <a:lnTo>
                  <a:pt x="4254" y="1519"/>
                </a:lnTo>
                <a:lnTo>
                  <a:pt x="4261" y="1514"/>
                </a:lnTo>
                <a:lnTo>
                  <a:pt x="4267" y="1506"/>
                </a:lnTo>
                <a:lnTo>
                  <a:pt x="4267" y="1500"/>
                </a:lnTo>
                <a:lnTo>
                  <a:pt x="4255" y="1502"/>
                </a:lnTo>
                <a:lnTo>
                  <a:pt x="4255" y="1499"/>
                </a:lnTo>
                <a:lnTo>
                  <a:pt x="4266" y="1492"/>
                </a:lnTo>
                <a:lnTo>
                  <a:pt x="4267" y="1491"/>
                </a:lnTo>
                <a:lnTo>
                  <a:pt x="4267" y="1484"/>
                </a:lnTo>
                <a:lnTo>
                  <a:pt x="4263" y="1484"/>
                </a:lnTo>
                <a:lnTo>
                  <a:pt x="4260" y="1485"/>
                </a:lnTo>
                <a:lnTo>
                  <a:pt x="4255" y="1485"/>
                </a:lnTo>
                <a:lnTo>
                  <a:pt x="4252" y="1481"/>
                </a:lnTo>
                <a:lnTo>
                  <a:pt x="4252" y="1480"/>
                </a:lnTo>
                <a:lnTo>
                  <a:pt x="4254" y="1480"/>
                </a:lnTo>
                <a:lnTo>
                  <a:pt x="4259" y="1477"/>
                </a:lnTo>
                <a:lnTo>
                  <a:pt x="4266" y="1467"/>
                </a:lnTo>
                <a:lnTo>
                  <a:pt x="4267" y="1463"/>
                </a:lnTo>
                <a:lnTo>
                  <a:pt x="4265" y="1459"/>
                </a:lnTo>
                <a:lnTo>
                  <a:pt x="4273" y="1452"/>
                </a:lnTo>
                <a:lnTo>
                  <a:pt x="4295" y="1445"/>
                </a:lnTo>
                <a:lnTo>
                  <a:pt x="4304" y="1437"/>
                </a:lnTo>
                <a:lnTo>
                  <a:pt x="4308" y="1428"/>
                </a:lnTo>
                <a:lnTo>
                  <a:pt x="4310" y="1417"/>
                </a:lnTo>
                <a:lnTo>
                  <a:pt x="4309" y="1407"/>
                </a:lnTo>
                <a:lnTo>
                  <a:pt x="4304" y="1397"/>
                </a:lnTo>
                <a:lnTo>
                  <a:pt x="4310" y="1387"/>
                </a:lnTo>
                <a:lnTo>
                  <a:pt x="4304" y="1375"/>
                </a:lnTo>
                <a:lnTo>
                  <a:pt x="4295" y="1362"/>
                </a:lnTo>
                <a:lnTo>
                  <a:pt x="4289" y="1350"/>
                </a:lnTo>
                <a:lnTo>
                  <a:pt x="4304" y="1365"/>
                </a:lnTo>
                <a:lnTo>
                  <a:pt x="4312" y="1372"/>
                </a:lnTo>
                <a:lnTo>
                  <a:pt x="4320" y="1375"/>
                </a:lnTo>
                <a:lnTo>
                  <a:pt x="4322" y="1366"/>
                </a:lnTo>
                <a:lnTo>
                  <a:pt x="4324" y="1358"/>
                </a:lnTo>
                <a:lnTo>
                  <a:pt x="4325" y="1351"/>
                </a:lnTo>
                <a:lnTo>
                  <a:pt x="4320" y="1347"/>
                </a:lnTo>
                <a:lnTo>
                  <a:pt x="4325" y="1343"/>
                </a:lnTo>
                <a:lnTo>
                  <a:pt x="4326" y="1338"/>
                </a:lnTo>
                <a:lnTo>
                  <a:pt x="4326" y="1327"/>
                </a:lnTo>
                <a:lnTo>
                  <a:pt x="4333" y="1312"/>
                </a:lnTo>
                <a:lnTo>
                  <a:pt x="4334" y="1306"/>
                </a:lnTo>
                <a:lnTo>
                  <a:pt x="4336" y="1282"/>
                </a:lnTo>
                <a:lnTo>
                  <a:pt x="4338" y="1269"/>
                </a:lnTo>
                <a:lnTo>
                  <a:pt x="4347" y="1253"/>
                </a:lnTo>
                <a:lnTo>
                  <a:pt x="4352" y="1240"/>
                </a:lnTo>
                <a:lnTo>
                  <a:pt x="4357" y="1238"/>
                </a:lnTo>
                <a:lnTo>
                  <a:pt x="4361" y="1237"/>
                </a:lnTo>
                <a:lnTo>
                  <a:pt x="4366" y="1232"/>
                </a:lnTo>
                <a:lnTo>
                  <a:pt x="4369" y="1227"/>
                </a:lnTo>
                <a:lnTo>
                  <a:pt x="4372" y="1224"/>
                </a:lnTo>
                <a:lnTo>
                  <a:pt x="4373" y="1218"/>
                </a:lnTo>
                <a:lnTo>
                  <a:pt x="4374" y="1199"/>
                </a:lnTo>
                <a:lnTo>
                  <a:pt x="4374" y="1192"/>
                </a:lnTo>
                <a:lnTo>
                  <a:pt x="4371" y="1189"/>
                </a:lnTo>
                <a:lnTo>
                  <a:pt x="4367" y="1185"/>
                </a:lnTo>
                <a:lnTo>
                  <a:pt x="4364" y="1182"/>
                </a:lnTo>
                <a:lnTo>
                  <a:pt x="4360" y="1182"/>
                </a:lnTo>
                <a:lnTo>
                  <a:pt x="4350" y="1177"/>
                </a:lnTo>
                <a:lnTo>
                  <a:pt x="4301" y="1170"/>
                </a:lnTo>
                <a:lnTo>
                  <a:pt x="4277" y="1163"/>
                </a:lnTo>
                <a:lnTo>
                  <a:pt x="4268" y="1162"/>
                </a:lnTo>
                <a:lnTo>
                  <a:pt x="4259" y="1163"/>
                </a:lnTo>
                <a:lnTo>
                  <a:pt x="4244" y="1167"/>
                </a:lnTo>
                <a:lnTo>
                  <a:pt x="4237" y="1168"/>
                </a:lnTo>
                <a:lnTo>
                  <a:pt x="4189" y="1155"/>
                </a:lnTo>
                <a:lnTo>
                  <a:pt x="4171" y="1156"/>
                </a:lnTo>
                <a:lnTo>
                  <a:pt x="4157" y="1158"/>
                </a:lnTo>
                <a:lnTo>
                  <a:pt x="4157" y="1154"/>
                </a:lnTo>
                <a:lnTo>
                  <a:pt x="4162" y="1148"/>
                </a:lnTo>
                <a:lnTo>
                  <a:pt x="4162" y="1137"/>
                </a:lnTo>
                <a:lnTo>
                  <a:pt x="4157" y="1133"/>
                </a:lnTo>
                <a:lnTo>
                  <a:pt x="4143" y="1135"/>
                </a:lnTo>
                <a:lnTo>
                  <a:pt x="4135" y="1141"/>
                </a:lnTo>
                <a:lnTo>
                  <a:pt x="4129" y="1144"/>
                </a:lnTo>
                <a:lnTo>
                  <a:pt x="4121" y="1147"/>
                </a:lnTo>
                <a:lnTo>
                  <a:pt x="4117" y="1141"/>
                </a:lnTo>
                <a:lnTo>
                  <a:pt x="4109" y="1135"/>
                </a:lnTo>
                <a:lnTo>
                  <a:pt x="4103" y="1135"/>
                </a:lnTo>
                <a:lnTo>
                  <a:pt x="4076" y="1133"/>
                </a:lnTo>
                <a:lnTo>
                  <a:pt x="4063" y="1136"/>
                </a:lnTo>
                <a:lnTo>
                  <a:pt x="4058" y="1133"/>
                </a:lnTo>
                <a:lnTo>
                  <a:pt x="4054" y="1132"/>
                </a:lnTo>
                <a:lnTo>
                  <a:pt x="4048" y="1133"/>
                </a:lnTo>
                <a:lnTo>
                  <a:pt x="4043" y="1134"/>
                </a:lnTo>
                <a:lnTo>
                  <a:pt x="4039" y="1132"/>
                </a:lnTo>
                <a:lnTo>
                  <a:pt x="4033" y="1128"/>
                </a:lnTo>
                <a:lnTo>
                  <a:pt x="4028" y="1127"/>
                </a:lnTo>
                <a:lnTo>
                  <a:pt x="4025" y="1128"/>
                </a:lnTo>
                <a:lnTo>
                  <a:pt x="4015" y="1131"/>
                </a:lnTo>
                <a:lnTo>
                  <a:pt x="4005" y="1132"/>
                </a:lnTo>
                <a:lnTo>
                  <a:pt x="4000" y="1134"/>
                </a:lnTo>
                <a:lnTo>
                  <a:pt x="3997" y="1134"/>
                </a:lnTo>
                <a:lnTo>
                  <a:pt x="3990" y="1134"/>
                </a:lnTo>
                <a:lnTo>
                  <a:pt x="3986" y="1134"/>
                </a:lnTo>
                <a:lnTo>
                  <a:pt x="3984" y="1135"/>
                </a:lnTo>
                <a:lnTo>
                  <a:pt x="3982" y="1135"/>
                </a:lnTo>
                <a:lnTo>
                  <a:pt x="3978" y="1134"/>
                </a:lnTo>
                <a:lnTo>
                  <a:pt x="3954" y="1146"/>
                </a:lnTo>
                <a:lnTo>
                  <a:pt x="3947" y="1151"/>
                </a:lnTo>
                <a:close/>
                <a:moveTo>
                  <a:pt x="3675" y="963"/>
                </a:moveTo>
                <a:lnTo>
                  <a:pt x="3657" y="979"/>
                </a:lnTo>
                <a:lnTo>
                  <a:pt x="3647" y="979"/>
                </a:lnTo>
                <a:lnTo>
                  <a:pt x="3618" y="979"/>
                </a:lnTo>
                <a:lnTo>
                  <a:pt x="3604" y="978"/>
                </a:lnTo>
                <a:lnTo>
                  <a:pt x="3596" y="975"/>
                </a:lnTo>
                <a:lnTo>
                  <a:pt x="3586" y="977"/>
                </a:lnTo>
                <a:lnTo>
                  <a:pt x="3575" y="981"/>
                </a:lnTo>
                <a:lnTo>
                  <a:pt x="3550" y="982"/>
                </a:lnTo>
                <a:lnTo>
                  <a:pt x="3545" y="985"/>
                </a:lnTo>
                <a:lnTo>
                  <a:pt x="3544" y="991"/>
                </a:lnTo>
                <a:lnTo>
                  <a:pt x="3543" y="1016"/>
                </a:lnTo>
                <a:lnTo>
                  <a:pt x="3544" y="1024"/>
                </a:lnTo>
                <a:lnTo>
                  <a:pt x="3550" y="1033"/>
                </a:lnTo>
                <a:lnTo>
                  <a:pt x="3553" y="1022"/>
                </a:lnTo>
                <a:lnTo>
                  <a:pt x="3557" y="1019"/>
                </a:lnTo>
                <a:lnTo>
                  <a:pt x="3560" y="1015"/>
                </a:lnTo>
                <a:lnTo>
                  <a:pt x="3560" y="1023"/>
                </a:lnTo>
                <a:lnTo>
                  <a:pt x="3555" y="1038"/>
                </a:lnTo>
                <a:lnTo>
                  <a:pt x="3555" y="1045"/>
                </a:lnTo>
                <a:lnTo>
                  <a:pt x="3559" y="1050"/>
                </a:lnTo>
                <a:lnTo>
                  <a:pt x="3568" y="1059"/>
                </a:lnTo>
                <a:lnTo>
                  <a:pt x="3577" y="1065"/>
                </a:lnTo>
                <a:lnTo>
                  <a:pt x="3588" y="1064"/>
                </a:lnTo>
                <a:lnTo>
                  <a:pt x="3598" y="1059"/>
                </a:lnTo>
                <a:lnTo>
                  <a:pt x="3608" y="1057"/>
                </a:lnTo>
                <a:lnTo>
                  <a:pt x="3609" y="1056"/>
                </a:lnTo>
                <a:lnTo>
                  <a:pt x="3616" y="1054"/>
                </a:lnTo>
                <a:lnTo>
                  <a:pt x="3623" y="1054"/>
                </a:lnTo>
                <a:lnTo>
                  <a:pt x="3625" y="1056"/>
                </a:lnTo>
                <a:lnTo>
                  <a:pt x="3629" y="1058"/>
                </a:lnTo>
                <a:lnTo>
                  <a:pt x="3649" y="1055"/>
                </a:lnTo>
                <a:lnTo>
                  <a:pt x="3660" y="1057"/>
                </a:lnTo>
                <a:lnTo>
                  <a:pt x="3672" y="1063"/>
                </a:lnTo>
                <a:lnTo>
                  <a:pt x="3682" y="1071"/>
                </a:lnTo>
                <a:lnTo>
                  <a:pt x="3690" y="1080"/>
                </a:lnTo>
                <a:lnTo>
                  <a:pt x="3695" y="1089"/>
                </a:lnTo>
                <a:lnTo>
                  <a:pt x="3699" y="1092"/>
                </a:lnTo>
                <a:lnTo>
                  <a:pt x="3703" y="1090"/>
                </a:lnTo>
                <a:lnTo>
                  <a:pt x="3707" y="1087"/>
                </a:lnTo>
                <a:lnTo>
                  <a:pt x="3711" y="1085"/>
                </a:lnTo>
                <a:lnTo>
                  <a:pt x="3716" y="1084"/>
                </a:lnTo>
                <a:lnTo>
                  <a:pt x="3728" y="1082"/>
                </a:lnTo>
                <a:lnTo>
                  <a:pt x="3756" y="1075"/>
                </a:lnTo>
                <a:lnTo>
                  <a:pt x="3771" y="1065"/>
                </a:lnTo>
                <a:lnTo>
                  <a:pt x="3780" y="1050"/>
                </a:lnTo>
                <a:lnTo>
                  <a:pt x="3788" y="1033"/>
                </a:lnTo>
                <a:lnTo>
                  <a:pt x="3798" y="1015"/>
                </a:lnTo>
                <a:lnTo>
                  <a:pt x="3828" y="986"/>
                </a:lnTo>
                <a:lnTo>
                  <a:pt x="3848" y="974"/>
                </a:lnTo>
                <a:lnTo>
                  <a:pt x="3865" y="962"/>
                </a:lnTo>
                <a:lnTo>
                  <a:pt x="3895" y="946"/>
                </a:lnTo>
                <a:lnTo>
                  <a:pt x="3894" y="925"/>
                </a:lnTo>
                <a:lnTo>
                  <a:pt x="3883" y="911"/>
                </a:lnTo>
                <a:lnTo>
                  <a:pt x="3845" y="911"/>
                </a:lnTo>
                <a:lnTo>
                  <a:pt x="3806" y="925"/>
                </a:lnTo>
                <a:lnTo>
                  <a:pt x="3773" y="938"/>
                </a:lnTo>
                <a:lnTo>
                  <a:pt x="3759" y="946"/>
                </a:lnTo>
                <a:lnTo>
                  <a:pt x="3734" y="950"/>
                </a:lnTo>
                <a:lnTo>
                  <a:pt x="3717" y="944"/>
                </a:lnTo>
                <a:lnTo>
                  <a:pt x="3699" y="943"/>
                </a:lnTo>
                <a:lnTo>
                  <a:pt x="3686" y="948"/>
                </a:lnTo>
                <a:lnTo>
                  <a:pt x="3675" y="963"/>
                </a:lnTo>
                <a:close/>
                <a:moveTo>
                  <a:pt x="3835" y="1058"/>
                </a:moveTo>
                <a:lnTo>
                  <a:pt x="3808" y="1070"/>
                </a:lnTo>
                <a:lnTo>
                  <a:pt x="3782" y="1089"/>
                </a:lnTo>
                <a:lnTo>
                  <a:pt x="3773" y="1099"/>
                </a:lnTo>
                <a:lnTo>
                  <a:pt x="3770" y="1112"/>
                </a:lnTo>
                <a:lnTo>
                  <a:pt x="3817" y="1131"/>
                </a:lnTo>
                <a:lnTo>
                  <a:pt x="3830" y="1126"/>
                </a:lnTo>
                <a:lnTo>
                  <a:pt x="3911" y="1125"/>
                </a:lnTo>
                <a:lnTo>
                  <a:pt x="3922" y="1122"/>
                </a:lnTo>
                <a:lnTo>
                  <a:pt x="3933" y="1120"/>
                </a:lnTo>
                <a:lnTo>
                  <a:pt x="3936" y="1115"/>
                </a:lnTo>
                <a:lnTo>
                  <a:pt x="3940" y="1110"/>
                </a:lnTo>
                <a:lnTo>
                  <a:pt x="3954" y="1099"/>
                </a:lnTo>
                <a:lnTo>
                  <a:pt x="3956" y="1092"/>
                </a:lnTo>
                <a:lnTo>
                  <a:pt x="3958" y="1092"/>
                </a:lnTo>
                <a:lnTo>
                  <a:pt x="3963" y="1093"/>
                </a:lnTo>
                <a:lnTo>
                  <a:pt x="3965" y="1094"/>
                </a:lnTo>
                <a:lnTo>
                  <a:pt x="3965" y="1089"/>
                </a:lnTo>
                <a:lnTo>
                  <a:pt x="3966" y="1085"/>
                </a:lnTo>
                <a:lnTo>
                  <a:pt x="3969" y="1083"/>
                </a:lnTo>
                <a:lnTo>
                  <a:pt x="3970" y="1078"/>
                </a:lnTo>
                <a:lnTo>
                  <a:pt x="3970" y="1075"/>
                </a:lnTo>
                <a:lnTo>
                  <a:pt x="3968" y="1073"/>
                </a:lnTo>
                <a:lnTo>
                  <a:pt x="3965" y="1073"/>
                </a:lnTo>
                <a:lnTo>
                  <a:pt x="3961" y="1070"/>
                </a:lnTo>
                <a:lnTo>
                  <a:pt x="3959" y="1068"/>
                </a:lnTo>
                <a:lnTo>
                  <a:pt x="3961" y="1063"/>
                </a:lnTo>
                <a:lnTo>
                  <a:pt x="3961" y="1058"/>
                </a:lnTo>
                <a:lnTo>
                  <a:pt x="3956" y="1052"/>
                </a:lnTo>
                <a:lnTo>
                  <a:pt x="3951" y="1049"/>
                </a:lnTo>
                <a:lnTo>
                  <a:pt x="3936" y="1041"/>
                </a:lnTo>
                <a:lnTo>
                  <a:pt x="3930" y="1040"/>
                </a:lnTo>
                <a:lnTo>
                  <a:pt x="3925" y="1040"/>
                </a:lnTo>
                <a:lnTo>
                  <a:pt x="3920" y="1042"/>
                </a:lnTo>
                <a:lnTo>
                  <a:pt x="3914" y="1044"/>
                </a:lnTo>
                <a:lnTo>
                  <a:pt x="3913" y="1042"/>
                </a:lnTo>
                <a:lnTo>
                  <a:pt x="3909" y="1037"/>
                </a:lnTo>
                <a:lnTo>
                  <a:pt x="3908" y="1035"/>
                </a:lnTo>
                <a:lnTo>
                  <a:pt x="3897" y="1040"/>
                </a:lnTo>
                <a:lnTo>
                  <a:pt x="3855" y="1047"/>
                </a:lnTo>
                <a:lnTo>
                  <a:pt x="3835" y="1058"/>
                </a:lnTo>
                <a:close/>
                <a:moveTo>
                  <a:pt x="3985" y="1785"/>
                </a:moveTo>
                <a:lnTo>
                  <a:pt x="3983" y="1780"/>
                </a:lnTo>
                <a:lnTo>
                  <a:pt x="3982" y="1774"/>
                </a:lnTo>
                <a:lnTo>
                  <a:pt x="3973" y="1773"/>
                </a:lnTo>
                <a:lnTo>
                  <a:pt x="3968" y="1776"/>
                </a:lnTo>
                <a:lnTo>
                  <a:pt x="3959" y="1789"/>
                </a:lnTo>
                <a:lnTo>
                  <a:pt x="3948" y="1795"/>
                </a:lnTo>
                <a:lnTo>
                  <a:pt x="3943" y="1798"/>
                </a:lnTo>
                <a:lnTo>
                  <a:pt x="3942" y="1802"/>
                </a:lnTo>
                <a:lnTo>
                  <a:pt x="3941" y="1810"/>
                </a:lnTo>
                <a:lnTo>
                  <a:pt x="3940" y="1813"/>
                </a:lnTo>
                <a:lnTo>
                  <a:pt x="3928" y="1824"/>
                </a:lnTo>
                <a:lnTo>
                  <a:pt x="3927" y="1829"/>
                </a:lnTo>
                <a:lnTo>
                  <a:pt x="3930" y="1836"/>
                </a:lnTo>
                <a:lnTo>
                  <a:pt x="3937" y="1840"/>
                </a:lnTo>
                <a:lnTo>
                  <a:pt x="3955" y="1844"/>
                </a:lnTo>
                <a:lnTo>
                  <a:pt x="3962" y="1847"/>
                </a:lnTo>
                <a:lnTo>
                  <a:pt x="3965" y="1843"/>
                </a:lnTo>
                <a:lnTo>
                  <a:pt x="3976" y="1831"/>
                </a:lnTo>
                <a:lnTo>
                  <a:pt x="3985" y="1816"/>
                </a:lnTo>
                <a:lnTo>
                  <a:pt x="3989" y="1813"/>
                </a:lnTo>
                <a:lnTo>
                  <a:pt x="3992" y="1810"/>
                </a:lnTo>
                <a:lnTo>
                  <a:pt x="3997" y="1803"/>
                </a:lnTo>
                <a:lnTo>
                  <a:pt x="3999" y="1795"/>
                </a:lnTo>
                <a:lnTo>
                  <a:pt x="3994" y="1791"/>
                </a:lnTo>
                <a:lnTo>
                  <a:pt x="3990" y="1790"/>
                </a:lnTo>
                <a:lnTo>
                  <a:pt x="3985" y="1785"/>
                </a:lnTo>
                <a:close/>
              </a:path>
            </a:pathLst>
          </a:custGeom>
          <a:solidFill>
            <a:schemeClr val="accent2"/>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60"/>
          <p:cNvSpPr>
            <a:spLocks/>
          </p:cNvSpPr>
          <p:nvPr/>
        </p:nvSpPr>
        <p:spPr bwMode="auto">
          <a:xfrm>
            <a:off x="13242279" y="5091201"/>
            <a:ext cx="2438400" cy="1984375"/>
          </a:xfrm>
          <a:custGeom>
            <a:avLst/>
            <a:gdLst>
              <a:gd name="T0" fmla="*/ 4474 w 4606"/>
              <a:gd name="T1" fmla="*/ 692 h 3750"/>
              <a:gd name="T2" fmla="*/ 4244 w 4606"/>
              <a:gd name="T3" fmla="*/ 638 h 3750"/>
              <a:gd name="T4" fmla="*/ 3987 w 4606"/>
              <a:gd name="T5" fmla="*/ 532 h 3750"/>
              <a:gd name="T6" fmla="*/ 3644 w 4606"/>
              <a:gd name="T7" fmla="*/ 371 h 3750"/>
              <a:gd name="T8" fmla="*/ 3297 w 4606"/>
              <a:gd name="T9" fmla="*/ 179 h 3750"/>
              <a:gd name="T10" fmla="*/ 2953 w 4606"/>
              <a:gd name="T11" fmla="*/ 178 h 3750"/>
              <a:gd name="T12" fmla="*/ 2908 w 4606"/>
              <a:gd name="T13" fmla="*/ 19 h 3750"/>
              <a:gd name="T14" fmla="*/ 2783 w 4606"/>
              <a:gd name="T15" fmla="*/ 4 h 3750"/>
              <a:gd name="T16" fmla="*/ 2427 w 4606"/>
              <a:gd name="T17" fmla="*/ 205 h 3750"/>
              <a:gd name="T18" fmla="*/ 2253 w 4606"/>
              <a:gd name="T19" fmla="*/ 300 h 3750"/>
              <a:gd name="T20" fmla="*/ 2041 w 4606"/>
              <a:gd name="T21" fmla="*/ 425 h 3750"/>
              <a:gd name="T22" fmla="*/ 1987 w 4606"/>
              <a:gd name="T23" fmla="*/ 289 h 3750"/>
              <a:gd name="T24" fmla="*/ 1844 w 4606"/>
              <a:gd name="T25" fmla="*/ 298 h 3750"/>
              <a:gd name="T26" fmla="*/ 1721 w 4606"/>
              <a:gd name="T27" fmla="*/ 460 h 3750"/>
              <a:gd name="T28" fmla="*/ 1683 w 4606"/>
              <a:gd name="T29" fmla="*/ 707 h 3750"/>
              <a:gd name="T30" fmla="*/ 1562 w 4606"/>
              <a:gd name="T31" fmla="*/ 762 h 3750"/>
              <a:gd name="T32" fmla="*/ 1538 w 4606"/>
              <a:gd name="T33" fmla="*/ 1017 h 3750"/>
              <a:gd name="T34" fmla="*/ 1566 w 4606"/>
              <a:gd name="T35" fmla="*/ 1192 h 3750"/>
              <a:gd name="T36" fmla="*/ 1502 w 4606"/>
              <a:gd name="T37" fmla="*/ 1278 h 3750"/>
              <a:gd name="T38" fmla="*/ 1443 w 4606"/>
              <a:gd name="T39" fmla="*/ 1371 h 3750"/>
              <a:gd name="T40" fmla="*/ 1530 w 4606"/>
              <a:gd name="T41" fmla="*/ 1487 h 3750"/>
              <a:gd name="T42" fmla="*/ 1500 w 4606"/>
              <a:gd name="T43" fmla="*/ 1663 h 3750"/>
              <a:gd name="T44" fmla="*/ 1160 w 4606"/>
              <a:gd name="T45" fmla="*/ 1762 h 3750"/>
              <a:gd name="T46" fmla="*/ 417 w 4606"/>
              <a:gd name="T47" fmla="*/ 1872 h 3750"/>
              <a:gd name="T48" fmla="*/ 103 w 4606"/>
              <a:gd name="T49" fmla="*/ 2143 h 3750"/>
              <a:gd name="T50" fmla="*/ 9 w 4606"/>
              <a:gd name="T51" fmla="*/ 2487 h 3750"/>
              <a:gd name="T52" fmla="*/ 742 w 4606"/>
              <a:gd name="T53" fmla="*/ 2596 h 3750"/>
              <a:gd name="T54" fmla="*/ 1056 w 4606"/>
              <a:gd name="T55" fmla="*/ 2527 h 3750"/>
              <a:gd name="T56" fmla="*/ 1292 w 4606"/>
              <a:gd name="T57" fmla="*/ 2522 h 3750"/>
              <a:gd name="T58" fmla="*/ 1540 w 4606"/>
              <a:gd name="T59" fmla="*/ 2533 h 3750"/>
              <a:gd name="T60" fmla="*/ 1598 w 4606"/>
              <a:gd name="T61" fmla="*/ 2779 h 3750"/>
              <a:gd name="T62" fmla="*/ 1642 w 4606"/>
              <a:gd name="T63" fmla="*/ 3013 h 3750"/>
              <a:gd name="T64" fmla="*/ 1790 w 4606"/>
              <a:gd name="T65" fmla="*/ 3087 h 3750"/>
              <a:gd name="T66" fmla="*/ 1862 w 4606"/>
              <a:gd name="T67" fmla="*/ 3151 h 3750"/>
              <a:gd name="T68" fmla="*/ 1819 w 4606"/>
              <a:gd name="T69" fmla="*/ 3347 h 3750"/>
              <a:gd name="T70" fmla="*/ 1784 w 4606"/>
              <a:gd name="T71" fmla="*/ 3494 h 3750"/>
              <a:gd name="T72" fmla="*/ 1908 w 4606"/>
              <a:gd name="T73" fmla="*/ 3633 h 3750"/>
              <a:gd name="T74" fmla="*/ 1989 w 4606"/>
              <a:gd name="T75" fmla="*/ 3737 h 3750"/>
              <a:gd name="T76" fmla="*/ 2124 w 4606"/>
              <a:gd name="T77" fmla="*/ 3732 h 3750"/>
              <a:gd name="T78" fmla="*/ 2186 w 4606"/>
              <a:gd name="T79" fmla="*/ 3681 h 3750"/>
              <a:gd name="T80" fmla="*/ 2206 w 4606"/>
              <a:gd name="T81" fmla="*/ 3639 h 3750"/>
              <a:gd name="T82" fmla="*/ 2343 w 4606"/>
              <a:gd name="T83" fmla="*/ 3631 h 3750"/>
              <a:gd name="T84" fmla="*/ 2639 w 4606"/>
              <a:gd name="T85" fmla="*/ 3501 h 3750"/>
              <a:gd name="T86" fmla="*/ 2993 w 4606"/>
              <a:gd name="T87" fmla="*/ 3378 h 3750"/>
              <a:gd name="T88" fmla="*/ 3176 w 4606"/>
              <a:gd name="T89" fmla="*/ 3354 h 3750"/>
              <a:gd name="T90" fmla="*/ 3292 w 4606"/>
              <a:gd name="T91" fmla="*/ 3370 h 3750"/>
              <a:gd name="T92" fmla="*/ 3572 w 4606"/>
              <a:gd name="T93" fmla="*/ 3192 h 3750"/>
              <a:gd name="T94" fmla="*/ 3671 w 4606"/>
              <a:gd name="T95" fmla="*/ 2910 h 3750"/>
              <a:gd name="T96" fmla="*/ 3776 w 4606"/>
              <a:gd name="T97" fmla="*/ 2820 h 3750"/>
              <a:gd name="T98" fmla="*/ 3787 w 4606"/>
              <a:gd name="T99" fmla="*/ 2643 h 3750"/>
              <a:gd name="T100" fmla="*/ 4021 w 4606"/>
              <a:gd name="T101" fmla="*/ 2440 h 3750"/>
              <a:gd name="T102" fmla="*/ 4130 w 4606"/>
              <a:gd name="T103" fmla="*/ 2256 h 3750"/>
              <a:gd name="T104" fmla="*/ 4114 w 4606"/>
              <a:gd name="T105" fmla="*/ 2057 h 3750"/>
              <a:gd name="T106" fmla="*/ 4038 w 4606"/>
              <a:gd name="T107" fmla="*/ 1973 h 3750"/>
              <a:gd name="T108" fmla="*/ 4131 w 4606"/>
              <a:gd name="T109" fmla="*/ 1893 h 3750"/>
              <a:gd name="T110" fmla="*/ 4117 w 4606"/>
              <a:gd name="T111" fmla="*/ 1682 h 3750"/>
              <a:gd name="T112" fmla="*/ 4177 w 4606"/>
              <a:gd name="T113" fmla="*/ 1585 h 3750"/>
              <a:gd name="T114" fmla="*/ 4357 w 4606"/>
              <a:gd name="T115" fmla="*/ 1575 h 3750"/>
              <a:gd name="T116" fmla="*/ 4464 w 4606"/>
              <a:gd name="T117" fmla="*/ 1596 h 3750"/>
              <a:gd name="T118" fmla="*/ 4347 w 4606"/>
              <a:gd name="T119" fmla="*/ 1413 h 3750"/>
              <a:gd name="T120" fmla="*/ 4309 w 4606"/>
              <a:gd name="T121" fmla="*/ 1353 h 3750"/>
              <a:gd name="T122" fmla="*/ 4413 w 4606"/>
              <a:gd name="T123" fmla="*/ 1125 h 3750"/>
              <a:gd name="T124" fmla="*/ 4493 w 4606"/>
              <a:gd name="T125" fmla="*/ 973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6" h="3750">
                <a:moveTo>
                  <a:pt x="4606" y="799"/>
                </a:moveTo>
                <a:lnTo>
                  <a:pt x="4604" y="796"/>
                </a:lnTo>
                <a:lnTo>
                  <a:pt x="4600" y="787"/>
                </a:lnTo>
                <a:lnTo>
                  <a:pt x="4599" y="785"/>
                </a:lnTo>
                <a:lnTo>
                  <a:pt x="4598" y="779"/>
                </a:lnTo>
                <a:lnTo>
                  <a:pt x="4597" y="777"/>
                </a:lnTo>
                <a:lnTo>
                  <a:pt x="4595" y="775"/>
                </a:lnTo>
                <a:lnTo>
                  <a:pt x="4594" y="773"/>
                </a:lnTo>
                <a:lnTo>
                  <a:pt x="4587" y="768"/>
                </a:lnTo>
                <a:lnTo>
                  <a:pt x="4585" y="765"/>
                </a:lnTo>
                <a:lnTo>
                  <a:pt x="4581" y="759"/>
                </a:lnTo>
                <a:lnTo>
                  <a:pt x="4579" y="755"/>
                </a:lnTo>
                <a:lnTo>
                  <a:pt x="4578" y="752"/>
                </a:lnTo>
                <a:lnTo>
                  <a:pt x="4576" y="748"/>
                </a:lnTo>
                <a:lnTo>
                  <a:pt x="4566" y="745"/>
                </a:lnTo>
                <a:lnTo>
                  <a:pt x="4559" y="745"/>
                </a:lnTo>
                <a:lnTo>
                  <a:pt x="4555" y="747"/>
                </a:lnTo>
                <a:lnTo>
                  <a:pt x="4552" y="747"/>
                </a:lnTo>
                <a:lnTo>
                  <a:pt x="4550" y="747"/>
                </a:lnTo>
                <a:lnTo>
                  <a:pt x="4546" y="745"/>
                </a:lnTo>
                <a:lnTo>
                  <a:pt x="4535" y="738"/>
                </a:lnTo>
                <a:lnTo>
                  <a:pt x="4532" y="737"/>
                </a:lnTo>
                <a:lnTo>
                  <a:pt x="4530" y="735"/>
                </a:lnTo>
                <a:lnTo>
                  <a:pt x="4529" y="731"/>
                </a:lnTo>
                <a:lnTo>
                  <a:pt x="4527" y="724"/>
                </a:lnTo>
                <a:lnTo>
                  <a:pt x="4523" y="721"/>
                </a:lnTo>
                <a:lnTo>
                  <a:pt x="4519" y="717"/>
                </a:lnTo>
                <a:lnTo>
                  <a:pt x="4506" y="708"/>
                </a:lnTo>
                <a:lnTo>
                  <a:pt x="4500" y="705"/>
                </a:lnTo>
                <a:lnTo>
                  <a:pt x="4494" y="702"/>
                </a:lnTo>
                <a:lnTo>
                  <a:pt x="4492" y="702"/>
                </a:lnTo>
                <a:lnTo>
                  <a:pt x="4489" y="702"/>
                </a:lnTo>
                <a:lnTo>
                  <a:pt x="4485" y="703"/>
                </a:lnTo>
                <a:lnTo>
                  <a:pt x="4481" y="703"/>
                </a:lnTo>
                <a:lnTo>
                  <a:pt x="4479" y="703"/>
                </a:lnTo>
                <a:lnTo>
                  <a:pt x="4477" y="702"/>
                </a:lnTo>
                <a:lnTo>
                  <a:pt x="4477" y="700"/>
                </a:lnTo>
                <a:lnTo>
                  <a:pt x="4477" y="695"/>
                </a:lnTo>
                <a:lnTo>
                  <a:pt x="4475" y="693"/>
                </a:lnTo>
                <a:lnTo>
                  <a:pt x="4474" y="692"/>
                </a:lnTo>
                <a:lnTo>
                  <a:pt x="4467" y="691"/>
                </a:lnTo>
                <a:lnTo>
                  <a:pt x="4465" y="690"/>
                </a:lnTo>
                <a:lnTo>
                  <a:pt x="4463" y="687"/>
                </a:lnTo>
                <a:lnTo>
                  <a:pt x="4463" y="686"/>
                </a:lnTo>
                <a:lnTo>
                  <a:pt x="4463" y="684"/>
                </a:lnTo>
                <a:lnTo>
                  <a:pt x="4463" y="681"/>
                </a:lnTo>
                <a:lnTo>
                  <a:pt x="4463" y="679"/>
                </a:lnTo>
                <a:lnTo>
                  <a:pt x="4460" y="674"/>
                </a:lnTo>
                <a:lnTo>
                  <a:pt x="4458" y="672"/>
                </a:lnTo>
                <a:lnTo>
                  <a:pt x="4456" y="671"/>
                </a:lnTo>
                <a:lnTo>
                  <a:pt x="4451" y="670"/>
                </a:lnTo>
                <a:lnTo>
                  <a:pt x="4430" y="671"/>
                </a:lnTo>
                <a:lnTo>
                  <a:pt x="4428" y="671"/>
                </a:lnTo>
                <a:lnTo>
                  <a:pt x="4421" y="673"/>
                </a:lnTo>
                <a:lnTo>
                  <a:pt x="4413" y="673"/>
                </a:lnTo>
                <a:lnTo>
                  <a:pt x="4402" y="671"/>
                </a:lnTo>
                <a:lnTo>
                  <a:pt x="4390" y="667"/>
                </a:lnTo>
                <a:lnTo>
                  <a:pt x="4358" y="652"/>
                </a:lnTo>
                <a:lnTo>
                  <a:pt x="4353" y="651"/>
                </a:lnTo>
                <a:lnTo>
                  <a:pt x="4351" y="652"/>
                </a:lnTo>
                <a:lnTo>
                  <a:pt x="4344" y="656"/>
                </a:lnTo>
                <a:lnTo>
                  <a:pt x="4343" y="656"/>
                </a:lnTo>
                <a:lnTo>
                  <a:pt x="4336" y="657"/>
                </a:lnTo>
                <a:lnTo>
                  <a:pt x="4333" y="658"/>
                </a:lnTo>
                <a:lnTo>
                  <a:pt x="4332" y="659"/>
                </a:lnTo>
                <a:lnTo>
                  <a:pt x="4330" y="660"/>
                </a:lnTo>
                <a:lnTo>
                  <a:pt x="4328" y="662"/>
                </a:lnTo>
                <a:lnTo>
                  <a:pt x="4324" y="662"/>
                </a:lnTo>
                <a:lnTo>
                  <a:pt x="4322" y="662"/>
                </a:lnTo>
                <a:lnTo>
                  <a:pt x="4321" y="659"/>
                </a:lnTo>
                <a:lnTo>
                  <a:pt x="4311" y="644"/>
                </a:lnTo>
                <a:lnTo>
                  <a:pt x="4308" y="642"/>
                </a:lnTo>
                <a:lnTo>
                  <a:pt x="4287" y="630"/>
                </a:lnTo>
                <a:lnTo>
                  <a:pt x="4280" y="628"/>
                </a:lnTo>
                <a:lnTo>
                  <a:pt x="4275" y="627"/>
                </a:lnTo>
                <a:lnTo>
                  <a:pt x="4273" y="627"/>
                </a:lnTo>
                <a:lnTo>
                  <a:pt x="4261" y="630"/>
                </a:lnTo>
                <a:lnTo>
                  <a:pt x="4256" y="631"/>
                </a:lnTo>
                <a:lnTo>
                  <a:pt x="4250" y="636"/>
                </a:lnTo>
                <a:lnTo>
                  <a:pt x="4244" y="638"/>
                </a:lnTo>
                <a:lnTo>
                  <a:pt x="4239" y="638"/>
                </a:lnTo>
                <a:lnTo>
                  <a:pt x="4237" y="637"/>
                </a:lnTo>
                <a:lnTo>
                  <a:pt x="4234" y="636"/>
                </a:lnTo>
                <a:lnTo>
                  <a:pt x="4225" y="622"/>
                </a:lnTo>
                <a:lnTo>
                  <a:pt x="4223" y="621"/>
                </a:lnTo>
                <a:lnTo>
                  <a:pt x="4219" y="618"/>
                </a:lnTo>
                <a:lnTo>
                  <a:pt x="4213" y="615"/>
                </a:lnTo>
                <a:lnTo>
                  <a:pt x="4209" y="613"/>
                </a:lnTo>
                <a:lnTo>
                  <a:pt x="4206" y="613"/>
                </a:lnTo>
                <a:lnTo>
                  <a:pt x="4204" y="613"/>
                </a:lnTo>
                <a:lnTo>
                  <a:pt x="4202" y="613"/>
                </a:lnTo>
                <a:lnTo>
                  <a:pt x="4194" y="616"/>
                </a:lnTo>
                <a:lnTo>
                  <a:pt x="4189" y="618"/>
                </a:lnTo>
                <a:lnTo>
                  <a:pt x="4185" y="618"/>
                </a:lnTo>
                <a:lnTo>
                  <a:pt x="4181" y="618"/>
                </a:lnTo>
                <a:lnTo>
                  <a:pt x="4177" y="617"/>
                </a:lnTo>
                <a:lnTo>
                  <a:pt x="4166" y="610"/>
                </a:lnTo>
                <a:lnTo>
                  <a:pt x="4162" y="609"/>
                </a:lnTo>
                <a:lnTo>
                  <a:pt x="4159" y="609"/>
                </a:lnTo>
                <a:lnTo>
                  <a:pt x="4156" y="609"/>
                </a:lnTo>
                <a:lnTo>
                  <a:pt x="4155" y="610"/>
                </a:lnTo>
                <a:lnTo>
                  <a:pt x="4152" y="613"/>
                </a:lnTo>
                <a:lnTo>
                  <a:pt x="4149" y="614"/>
                </a:lnTo>
                <a:lnTo>
                  <a:pt x="4145" y="615"/>
                </a:lnTo>
                <a:lnTo>
                  <a:pt x="4142" y="616"/>
                </a:lnTo>
                <a:lnTo>
                  <a:pt x="4141" y="617"/>
                </a:lnTo>
                <a:lnTo>
                  <a:pt x="4138" y="622"/>
                </a:lnTo>
                <a:lnTo>
                  <a:pt x="4124" y="635"/>
                </a:lnTo>
                <a:lnTo>
                  <a:pt x="4113" y="638"/>
                </a:lnTo>
                <a:lnTo>
                  <a:pt x="4097" y="643"/>
                </a:lnTo>
                <a:lnTo>
                  <a:pt x="4078" y="653"/>
                </a:lnTo>
                <a:lnTo>
                  <a:pt x="4071" y="655"/>
                </a:lnTo>
                <a:lnTo>
                  <a:pt x="4059" y="646"/>
                </a:lnTo>
                <a:lnTo>
                  <a:pt x="4057" y="645"/>
                </a:lnTo>
                <a:lnTo>
                  <a:pt x="4053" y="644"/>
                </a:lnTo>
                <a:lnTo>
                  <a:pt x="4034" y="642"/>
                </a:lnTo>
                <a:lnTo>
                  <a:pt x="4014" y="636"/>
                </a:lnTo>
                <a:lnTo>
                  <a:pt x="4003" y="638"/>
                </a:lnTo>
                <a:lnTo>
                  <a:pt x="3999" y="627"/>
                </a:lnTo>
                <a:lnTo>
                  <a:pt x="3987" y="532"/>
                </a:lnTo>
                <a:lnTo>
                  <a:pt x="3930" y="479"/>
                </a:lnTo>
                <a:lnTo>
                  <a:pt x="3806" y="369"/>
                </a:lnTo>
                <a:lnTo>
                  <a:pt x="3800" y="371"/>
                </a:lnTo>
                <a:lnTo>
                  <a:pt x="3798" y="373"/>
                </a:lnTo>
                <a:lnTo>
                  <a:pt x="3795" y="373"/>
                </a:lnTo>
                <a:lnTo>
                  <a:pt x="3785" y="374"/>
                </a:lnTo>
                <a:lnTo>
                  <a:pt x="3784" y="374"/>
                </a:lnTo>
                <a:lnTo>
                  <a:pt x="3781" y="375"/>
                </a:lnTo>
                <a:lnTo>
                  <a:pt x="3780" y="377"/>
                </a:lnTo>
                <a:lnTo>
                  <a:pt x="3778" y="380"/>
                </a:lnTo>
                <a:lnTo>
                  <a:pt x="3771" y="384"/>
                </a:lnTo>
                <a:lnTo>
                  <a:pt x="3757" y="391"/>
                </a:lnTo>
                <a:lnTo>
                  <a:pt x="3755" y="392"/>
                </a:lnTo>
                <a:lnTo>
                  <a:pt x="3751" y="393"/>
                </a:lnTo>
                <a:lnTo>
                  <a:pt x="3749" y="395"/>
                </a:lnTo>
                <a:lnTo>
                  <a:pt x="3746" y="396"/>
                </a:lnTo>
                <a:lnTo>
                  <a:pt x="3743" y="396"/>
                </a:lnTo>
                <a:lnTo>
                  <a:pt x="3730" y="392"/>
                </a:lnTo>
                <a:lnTo>
                  <a:pt x="3725" y="392"/>
                </a:lnTo>
                <a:lnTo>
                  <a:pt x="3714" y="395"/>
                </a:lnTo>
                <a:lnTo>
                  <a:pt x="3709" y="395"/>
                </a:lnTo>
                <a:lnTo>
                  <a:pt x="3706" y="395"/>
                </a:lnTo>
                <a:lnTo>
                  <a:pt x="3703" y="396"/>
                </a:lnTo>
                <a:lnTo>
                  <a:pt x="3694" y="399"/>
                </a:lnTo>
                <a:lnTo>
                  <a:pt x="3692" y="399"/>
                </a:lnTo>
                <a:lnTo>
                  <a:pt x="3688" y="399"/>
                </a:lnTo>
                <a:lnTo>
                  <a:pt x="3686" y="398"/>
                </a:lnTo>
                <a:lnTo>
                  <a:pt x="3684" y="396"/>
                </a:lnTo>
                <a:lnTo>
                  <a:pt x="3684" y="393"/>
                </a:lnTo>
                <a:lnTo>
                  <a:pt x="3682" y="392"/>
                </a:lnTo>
                <a:lnTo>
                  <a:pt x="3677" y="386"/>
                </a:lnTo>
                <a:lnTo>
                  <a:pt x="3674" y="384"/>
                </a:lnTo>
                <a:lnTo>
                  <a:pt x="3666" y="380"/>
                </a:lnTo>
                <a:lnTo>
                  <a:pt x="3663" y="377"/>
                </a:lnTo>
                <a:lnTo>
                  <a:pt x="3661" y="376"/>
                </a:lnTo>
                <a:lnTo>
                  <a:pt x="3658" y="371"/>
                </a:lnTo>
                <a:lnTo>
                  <a:pt x="3656" y="368"/>
                </a:lnTo>
                <a:lnTo>
                  <a:pt x="3653" y="367"/>
                </a:lnTo>
                <a:lnTo>
                  <a:pt x="3651" y="367"/>
                </a:lnTo>
                <a:lnTo>
                  <a:pt x="3644" y="371"/>
                </a:lnTo>
                <a:lnTo>
                  <a:pt x="3642" y="373"/>
                </a:lnTo>
                <a:lnTo>
                  <a:pt x="3637" y="373"/>
                </a:lnTo>
                <a:lnTo>
                  <a:pt x="3616" y="368"/>
                </a:lnTo>
                <a:lnTo>
                  <a:pt x="3606" y="364"/>
                </a:lnTo>
                <a:lnTo>
                  <a:pt x="3597" y="359"/>
                </a:lnTo>
                <a:lnTo>
                  <a:pt x="3546" y="336"/>
                </a:lnTo>
                <a:lnTo>
                  <a:pt x="3533" y="325"/>
                </a:lnTo>
                <a:lnTo>
                  <a:pt x="3527" y="322"/>
                </a:lnTo>
                <a:lnTo>
                  <a:pt x="3523" y="317"/>
                </a:lnTo>
                <a:lnTo>
                  <a:pt x="3519" y="313"/>
                </a:lnTo>
                <a:lnTo>
                  <a:pt x="3509" y="305"/>
                </a:lnTo>
                <a:lnTo>
                  <a:pt x="3495" y="300"/>
                </a:lnTo>
                <a:lnTo>
                  <a:pt x="3489" y="294"/>
                </a:lnTo>
                <a:lnTo>
                  <a:pt x="3487" y="293"/>
                </a:lnTo>
                <a:lnTo>
                  <a:pt x="3484" y="293"/>
                </a:lnTo>
                <a:lnTo>
                  <a:pt x="3469" y="296"/>
                </a:lnTo>
                <a:lnTo>
                  <a:pt x="3463" y="297"/>
                </a:lnTo>
                <a:lnTo>
                  <a:pt x="3460" y="296"/>
                </a:lnTo>
                <a:lnTo>
                  <a:pt x="3456" y="293"/>
                </a:lnTo>
                <a:lnTo>
                  <a:pt x="3448" y="289"/>
                </a:lnTo>
                <a:lnTo>
                  <a:pt x="3446" y="286"/>
                </a:lnTo>
                <a:lnTo>
                  <a:pt x="3442" y="282"/>
                </a:lnTo>
                <a:lnTo>
                  <a:pt x="3440" y="279"/>
                </a:lnTo>
                <a:lnTo>
                  <a:pt x="3419" y="266"/>
                </a:lnTo>
                <a:lnTo>
                  <a:pt x="3415" y="261"/>
                </a:lnTo>
                <a:lnTo>
                  <a:pt x="3396" y="247"/>
                </a:lnTo>
                <a:lnTo>
                  <a:pt x="3389" y="238"/>
                </a:lnTo>
                <a:lnTo>
                  <a:pt x="3356" y="215"/>
                </a:lnTo>
                <a:lnTo>
                  <a:pt x="3353" y="213"/>
                </a:lnTo>
                <a:lnTo>
                  <a:pt x="3352" y="211"/>
                </a:lnTo>
                <a:lnTo>
                  <a:pt x="3347" y="201"/>
                </a:lnTo>
                <a:lnTo>
                  <a:pt x="3346" y="199"/>
                </a:lnTo>
                <a:lnTo>
                  <a:pt x="3342" y="195"/>
                </a:lnTo>
                <a:lnTo>
                  <a:pt x="3336" y="191"/>
                </a:lnTo>
                <a:lnTo>
                  <a:pt x="3333" y="187"/>
                </a:lnTo>
                <a:lnTo>
                  <a:pt x="3331" y="186"/>
                </a:lnTo>
                <a:lnTo>
                  <a:pt x="3326" y="185"/>
                </a:lnTo>
                <a:lnTo>
                  <a:pt x="3318" y="186"/>
                </a:lnTo>
                <a:lnTo>
                  <a:pt x="3314" y="186"/>
                </a:lnTo>
                <a:lnTo>
                  <a:pt x="3297" y="179"/>
                </a:lnTo>
                <a:lnTo>
                  <a:pt x="3292" y="178"/>
                </a:lnTo>
                <a:lnTo>
                  <a:pt x="3288" y="179"/>
                </a:lnTo>
                <a:lnTo>
                  <a:pt x="3284" y="179"/>
                </a:lnTo>
                <a:lnTo>
                  <a:pt x="3267" y="176"/>
                </a:lnTo>
                <a:lnTo>
                  <a:pt x="3256" y="171"/>
                </a:lnTo>
                <a:lnTo>
                  <a:pt x="3246" y="167"/>
                </a:lnTo>
                <a:lnTo>
                  <a:pt x="3238" y="166"/>
                </a:lnTo>
                <a:lnTo>
                  <a:pt x="3225" y="167"/>
                </a:lnTo>
                <a:lnTo>
                  <a:pt x="3219" y="167"/>
                </a:lnTo>
                <a:lnTo>
                  <a:pt x="3217" y="169"/>
                </a:lnTo>
                <a:lnTo>
                  <a:pt x="3208" y="171"/>
                </a:lnTo>
                <a:lnTo>
                  <a:pt x="3196" y="174"/>
                </a:lnTo>
                <a:lnTo>
                  <a:pt x="3152" y="195"/>
                </a:lnTo>
                <a:lnTo>
                  <a:pt x="3150" y="197"/>
                </a:lnTo>
                <a:lnTo>
                  <a:pt x="3149" y="198"/>
                </a:lnTo>
                <a:lnTo>
                  <a:pt x="3148" y="200"/>
                </a:lnTo>
                <a:lnTo>
                  <a:pt x="3147" y="201"/>
                </a:lnTo>
                <a:lnTo>
                  <a:pt x="3146" y="206"/>
                </a:lnTo>
                <a:lnTo>
                  <a:pt x="3144" y="208"/>
                </a:lnTo>
                <a:lnTo>
                  <a:pt x="3143" y="211"/>
                </a:lnTo>
                <a:lnTo>
                  <a:pt x="3142" y="212"/>
                </a:lnTo>
                <a:lnTo>
                  <a:pt x="3137" y="215"/>
                </a:lnTo>
                <a:lnTo>
                  <a:pt x="3134" y="219"/>
                </a:lnTo>
                <a:lnTo>
                  <a:pt x="3133" y="220"/>
                </a:lnTo>
                <a:lnTo>
                  <a:pt x="3130" y="226"/>
                </a:lnTo>
                <a:lnTo>
                  <a:pt x="3128" y="227"/>
                </a:lnTo>
                <a:lnTo>
                  <a:pt x="3127" y="228"/>
                </a:lnTo>
                <a:lnTo>
                  <a:pt x="3108" y="233"/>
                </a:lnTo>
                <a:lnTo>
                  <a:pt x="3020" y="211"/>
                </a:lnTo>
                <a:lnTo>
                  <a:pt x="3019" y="209"/>
                </a:lnTo>
                <a:lnTo>
                  <a:pt x="3015" y="205"/>
                </a:lnTo>
                <a:lnTo>
                  <a:pt x="3010" y="201"/>
                </a:lnTo>
                <a:lnTo>
                  <a:pt x="3007" y="199"/>
                </a:lnTo>
                <a:lnTo>
                  <a:pt x="2971" y="192"/>
                </a:lnTo>
                <a:lnTo>
                  <a:pt x="2966" y="191"/>
                </a:lnTo>
                <a:lnTo>
                  <a:pt x="2963" y="188"/>
                </a:lnTo>
                <a:lnTo>
                  <a:pt x="2962" y="187"/>
                </a:lnTo>
                <a:lnTo>
                  <a:pt x="2957" y="183"/>
                </a:lnTo>
                <a:lnTo>
                  <a:pt x="2955" y="180"/>
                </a:lnTo>
                <a:lnTo>
                  <a:pt x="2953" y="178"/>
                </a:lnTo>
                <a:lnTo>
                  <a:pt x="2952" y="173"/>
                </a:lnTo>
                <a:lnTo>
                  <a:pt x="2952" y="171"/>
                </a:lnTo>
                <a:lnTo>
                  <a:pt x="2952" y="169"/>
                </a:lnTo>
                <a:lnTo>
                  <a:pt x="2953" y="166"/>
                </a:lnTo>
                <a:lnTo>
                  <a:pt x="2955" y="164"/>
                </a:lnTo>
                <a:lnTo>
                  <a:pt x="2955" y="162"/>
                </a:lnTo>
                <a:lnTo>
                  <a:pt x="2955" y="159"/>
                </a:lnTo>
                <a:lnTo>
                  <a:pt x="2955" y="155"/>
                </a:lnTo>
                <a:lnTo>
                  <a:pt x="2953" y="152"/>
                </a:lnTo>
                <a:lnTo>
                  <a:pt x="2953" y="149"/>
                </a:lnTo>
                <a:lnTo>
                  <a:pt x="2950" y="143"/>
                </a:lnTo>
                <a:lnTo>
                  <a:pt x="2949" y="142"/>
                </a:lnTo>
                <a:lnTo>
                  <a:pt x="2948" y="136"/>
                </a:lnTo>
                <a:lnTo>
                  <a:pt x="2951" y="122"/>
                </a:lnTo>
                <a:lnTo>
                  <a:pt x="2951" y="116"/>
                </a:lnTo>
                <a:lnTo>
                  <a:pt x="2953" y="110"/>
                </a:lnTo>
                <a:lnTo>
                  <a:pt x="2962" y="96"/>
                </a:lnTo>
                <a:lnTo>
                  <a:pt x="2965" y="79"/>
                </a:lnTo>
                <a:lnTo>
                  <a:pt x="2971" y="65"/>
                </a:lnTo>
                <a:lnTo>
                  <a:pt x="2979" y="53"/>
                </a:lnTo>
                <a:lnTo>
                  <a:pt x="2985" y="44"/>
                </a:lnTo>
                <a:lnTo>
                  <a:pt x="2984" y="43"/>
                </a:lnTo>
                <a:lnTo>
                  <a:pt x="2977" y="39"/>
                </a:lnTo>
                <a:lnTo>
                  <a:pt x="2972" y="35"/>
                </a:lnTo>
                <a:lnTo>
                  <a:pt x="2968" y="33"/>
                </a:lnTo>
                <a:lnTo>
                  <a:pt x="2966" y="32"/>
                </a:lnTo>
                <a:lnTo>
                  <a:pt x="2963" y="32"/>
                </a:lnTo>
                <a:lnTo>
                  <a:pt x="2962" y="32"/>
                </a:lnTo>
                <a:lnTo>
                  <a:pt x="2958" y="32"/>
                </a:lnTo>
                <a:lnTo>
                  <a:pt x="2956" y="32"/>
                </a:lnTo>
                <a:lnTo>
                  <a:pt x="2948" y="28"/>
                </a:lnTo>
                <a:lnTo>
                  <a:pt x="2945" y="26"/>
                </a:lnTo>
                <a:lnTo>
                  <a:pt x="2943" y="26"/>
                </a:lnTo>
                <a:lnTo>
                  <a:pt x="2941" y="26"/>
                </a:lnTo>
                <a:lnTo>
                  <a:pt x="2937" y="26"/>
                </a:lnTo>
                <a:lnTo>
                  <a:pt x="2932" y="28"/>
                </a:lnTo>
                <a:lnTo>
                  <a:pt x="2930" y="28"/>
                </a:lnTo>
                <a:lnTo>
                  <a:pt x="2921" y="28"/>
                </a:lnTo>
                <a:lnTo>
                  <a:pt x="2917" y="26"/>
                </a:lnTo>
                <a:lnTo>
                  <a:pt x="2908" y="19"/>
                </a:lnTo>
                <a:lnTo>
                  <a:pt x="2903" y="16"/>
                </a:lnTo>
                <a:lnTo>
                  <a:pt x="2900" y="15"/>
                </a:lnTo>
                <a:lnTo>
                  <a:pt x="2897" y="14"/>
                </a:lnTo>
                <a:lnTo>
                  <a:pt x="2896" y="15"/>
                </a:lnTo>
                <a:lnTo>
                  <a:pt x="2894" y="16"/>
                </a:lnTo>
                <a:lnTo>
                  <a:pt x="2889" y="18"/>
                </a:lnTo>
                <a:lnTo>
                  <a:pt x="2887" y="19"/>
                </a:lnTo>
                <a:lnTo>
                  <a:pt x="2883" y="19"/>
                </a:lnTo>
                <a:lnTo>
                  <a:pt x="2880" y="18"/>
                </a:lnTo>
                <a:lnTo>
                  <a:pt x="2874" y="16"/>
                </a:lnTo>
                <a:lnTo>
                  <a:pt x="2870" y="15"/>
                </a:lnTo>
                <a:lnTo>
                  <a:pt x="2866" y="15"/>
                </a:lnTo>
                <a:lnTo>
                  <a:pt x="2861" y="12"/>
                </a:lnTo>
                <a:lnTo>
                  <a:pt x="2858" y="12"/>
                </a:lnTo>
                <a:lnTo>
                  <a:pt x="2856" y="12"/>
                </a:lnTo>
                <a:lnTo>
                  <a:pt x="2853" y="14"/>
                </a:lnTo>
                <a:lnTo>
                  <a:pt x="2850" y="16"/>
                </a:lnTo>
                <a:lnTo>
                  <a:pt x="2847" y="16"/>
                </a:lnTo>
                <a:lnTo>
                  <a:pt x="2844" y="16"/>
                </a:lnTo>
                <a:lnTo>
                  <a:pt x="2843" y="14"/>
                </a:lnTo>
                <a:lnTo>
                  <a:pt x="2839" y="12"/>
                </a:lnTo>
                <a:lnTo>
                  <a:pt x="2837" y="12"/>
                </a:lnTo>
                <a:lnTo>
                  <a:pt x="2832" y="14"/>
                </a:lnTo>
                <a:lnTo>
                  <a:pt x="2830" y="12"/>
                </a:lnTo>
                <a:lnTo>
                  <a:pt x="2825" y="11"/>
                </a:lnTo>
                <a:lnTo>
                  <a:pt x="2818" y="7"/>
                </a:lnTo>
                <a:lnTo>
                  <a:pt x="2815" y="3"/>
                </a:lnTo>
                <a:lnTo>
                  <a:pt x="2811" y="0"/>
                </a:lnTo>
                <a:lnTo>
                  <a:pt x="2809" y="0"/>
                </a:lnTo>
                <a:lnTo>
                  <a:pt x="2807" y="0"/>
                </a:lnTo>
                <a:lnTo>
                  <a:pt x="2805" y="1"/>
                </a:lnTo>
                <a:lnTo>
                  <a:pt x="2804" y="2"/>
                </a:lnTo>
                <a:lnTo>
                  <a:pt x="2803" y="3"/>
                </a:lnTo>
                <a:lnTo>
                  <a:pt x="2802" y="5"/>
                </a:lnTo>
                <a:lnTo>
                  <a:pt x="2801" y="7"/>
                </a:lnTo>
                <a:lnTo>
                  <a:pt x="2798" y="8"/>
                </a:lnTo>
                <a:lnTo>
                  <a:pt x="2796" y="7"/>
                </a:lnTo>
                <a:lnTo>
                  <a:pt x="2789" y="4"/>
                </a:lnTo>
                <a:lnTo>
                  <a:pt x="2786" y="4"/>
                </a:lnTo>
                <a:lnTo>
                  <a:pt x="2783" y="4"/>
                </a:lnTo>
                <a:lnTo>
                  <a:pt x="2780" y="5"/>
                </a:lnTo>
                <a:lnTo>
                  <a:pt x="2776" y="5"/>
                </a:lnTo>
                <a:lnTo>
                  <a:pt x="2769" y="3"/>
                </a:lnTo>
                <a:lnTo>
                  <a:pt x="2766" y="2"/>
                </a:lnTo>
                <a:lnTo>
                  <a:pt x="2765" y="3"/>
                </a:lnTo>
                <a:lnTo>
                  <a:pt x="2761" y="5"/>
                </a:lnTo>
                <a:lnTo>
                  <a:pt x="2753" y="12"/>
                </a:lnTo>
                <a:lnTo>
                  <a:pt x="2750" y="14"/>
                </a:lnTo>
                <a:lnTo>
                  <a:pt x="2745" y="15"/>
                </a:lnTo>
                <a:lnTo>
                  <a:pt x="2731" y="18"/>
                </a:lnTo>
                <a:lnTo>
                  <a:pt x="2705" y="32"/>
                </a:lnTo>
                <a:lnTo>
                  <a:pt x="2667" y="45"/>
                </a:lnTo>
                <a:lnTo>
                  <a:pt x="2661" y="47"/>
                </a:lnTo>
                <a:lnTo>
                  <a:pt x="2658" y="50"/>
                </a:lnTo>
                <a:lnTo>
                  <a:pt x="2646" y="57"/>
                </a:lnTo>
                <a:lnTo>
                  <a:pt x="2635" y="65"/>
                </a:lnTo>
                <a:lnTo>
                  <a:pt x="2628" y="67"/>
                </a:lnTo>
                <a:lnTo>
                  <a:pt x="2626" y="68"/>
                </a:lnTo>
                <a:lnTo>
                  <a:pt x="2624" y="71"/>
                </a:lnTo>
                <a:lnTo>
                  <a:pt x="2621" y="73"/>
                </a:lnTo>
                <a:lnTo>
                  <a:pt x="2614" y="79"/>
                </a:lnTo>
                <a:lnTo>
                  <a:pt x="2607" y="86"/>
                </a:lnTo>
                <a:lnTo>
                  <a:pt x="2566" y="113"/>
                </a:lnTo>
                <a:lnTo>
                  <a:pt x="2561" y="115"/>
                </a:lnTo>
                <a:lnTo>
                  <a:pt x="2556" y="116"/>
                </a:lnTo>
                <a:lnTo>
                  <a:pt x="2554" y="118"/>
                </a:lnTo>
                <a:lnTo>
                  <a:pt x="2553" y="120"/>
                </a:lnTo>
                <a:lnTo>
                  <a:pt x="2553" y="122"/>
                </a:lnTo>
                <a:lnTo>
                  <a:pt x="2553" y="125"/>
                </a:lnTo>
                <a:lnTo>
                  <a:pt x="2546" y="135"/>
                </a:lnTo>
                <a:lnTo>
                  <a:pt x="2545" y="137"/>
                </a:lnTo>
                <a:lnTo>
                  <a:pt x="2545" y="141"/>
                </a:lnTo>
                <a:lnTo>
                  <a:pt x="2545" y="143"/>
                </a:lnTo>
                <a:lnTo>
                  <a:pt x="2535" y="152"/>
                </a:lnTo>
                <a:lnTo>
                  <a:pt x="2444" y="202"/>
                </a:lnTo>
                <a:lnTo>
                  <a:pt x="2436" y="206"/>
                </a:lnTo>
                <a:lnTo>
                  <a:pt x="2434" y="206"/>
                </a:lnTo>
                <a:lnTo>
                  <a:pt x="2432" y="206"/>
                </a:lnTo>
                <a:lnTo>
                  <a:pt x="2429" y="205"/>
                </a:lnTo>
                <a:lnTo>
                  <a:pt x="2427" y="205"/>
                </a:lnTo>
                <a:lnTo>
                  <a:pt x="2422" y="206"/>
                </a:lnTo>
                <a:lnTo>
                  <a:pt x="2415" y="208"/>
                </a:lnTo>
                <a:lnTo>
                  <a:pt x="2413" y="208"/>
                </a:lnTo>
                <a:lnTo>
                  <a:pt x="2405" y="208"/>
                </a:lnTo>
                <a:lnTo>
                  <a:pt x="2399" y="209"/>
                </a:lnTo>
                <a:lnTo>
                  <a:pt x="2396" y="211"/>
                </a:lnTo>
                <a:lnTo>
                  <a:pt x="2393" y="212"/>
                </a:lnTo>
                <a:lnTo>
                  <a:pt x="2392" y="214"/>
                </a:lnTo>
                <a:lnTo>
                  <a:pt x="2391" y="215"/>
                </a:lnTo>
                <a:lnTo>
                  <a:pt x="2389" y="220"/>
                </a:lnTo>
                <a:lnTo>
                  <a:pt x="2389" y="221"/>
                </a:lnTo>
                <a:lnTo>
                  <a:pt x="2386" y="223"/>
                </a:lnTo>
                <a:lnTo>
                  <a:pt x="2371" y="236"/>
                </a:lnTo>
                <a:lnTo>
                  <a:pt x="2370" y="238"/>
                </a:lnTo>
                <a:lnTo>
                  <a:pt x="2368" y="244"/>
                </a:lnTo>
                <a:lnTo>
                  <a:pt x="2366" y="245"/>
                </a:lnTo>
                <a:lnTo>
                  <a:pt x="2363" y="250"/>
                </a:lnTo>
                <a:lnTo>
                  <a:pt x="2359" y="252"/>
                </a:lnTo>
                <a:lnTo>
                  <a:pt x="2358" y="255"/>
                </a:lnTo>
                <a:lnTo>
                  <a:pt x="2354" y="261"/>
                </a:lnTo>
                <a:lnTo>
                  <a:pt x="2351" y="263"/>
                </a:lnTo>
                <a:lnTo>
                  <a:pt x="2349" y="263"/>
                </a:lnTo>
                <a:lnTo>
                  <a:pt x="2341" y="265"/>
                </a:lnTo>
                <a:lnTo>
                  <a:pt x="2338" y="266"/>
                </a:lnTo>
                <a:lnTo>
                  <a:pt x="2336" y="268"/>
                </a:lnTo>
                <a:lnTo>
                  <a:pt x="2330" y="275"/>
                </a:lnTo>
                <a:lnTo>
                  <a:pt x="2319" y="284"/>
                </a:lnTo>
                <a:lnTo>
                  <a:pt x="2304" y="293"/>
                </a:lnTo>
                <a:lnTo>
                  <a:pt x="2295" y="297"/>
                </a:lnTo>
                <a:lnTo>
                  <a:pt x="2284" y="299"/>
                </a:lnTo>
                <a:lnTo>
                  <a:pt x="2281" y="299"/>
                </a:lnTo>
                <a:lnTo>
                  <a:pt x="2280" y="298"/>
                </a:lnTo>
                <a:lnTo>
                  <a:pt x="2274" y="296"/>
                </a:lnTo>
                <a:lnTo>
                  <a:pt x="2272" y="294"/>
                </a:lnTo>
                <a:lnTo>
                  <a:pt x="2270" y="294"/>
                </a:lnTo>
                <a:lnTo>
                  <a:pt x="2267" y="294"/>
                </a:lnTo>
                <a:lnTo>
                  <a:pt x="2258" y="294"/>
                </a:lnTo>
                <a:lnTo>
                  <a:pt x="2256" y="296"/>
                </a:lnTo>
                <a:lnTo>
                  <a:pt x="2255" y="298"/>
                </a:lnTo>
                <a:lnTo>
                  <a:pt x="2253" y="300"/>
                </a:lnTo>
                <a:lnTo>
                  <a:pt x="2253" y="303"/>
                </a:lnTo>
                <a:lnTo>
                  <a:pt x="2249" y="307"/>
                </a:lnTo>
                <a:lnTo>
                  <a:pt x="2245" y="311"/>
                </a:lnTo>
                <a:lnTo>
                  <a:pt x="2241" y="315"/>
                </a:lnTo>
                <a:lnTo>
                  <a:pt x="2239" y="318"/>
                </a:lnTo>
                <a:lnTo>
                  <a:pt x="2238" y="322"/>
                </a:lnTo>
                <a:lnTo>
                  <a:pt x="2237" y="322"/>
                </a:lnTo>
                <a:lnTo>
                  <a:pt x="2236" y="325"/>
                </a:lnTo>
                <a:lnTo>
                  <a:pt x="2228" y="332"/>
                </a:lnTo>
                <a:lnTo>
                  <a:pt x="2223" y="335"/>
                </a:lnTo>
                <a:lnTo>
                  <a:pt x="2216" y="340"/>
                </a:lnTo>
                <a:lnTo>
                  <a:pt x="2214" y="342"/>
                </a:lnTo>
                <a:lnTo>
                  <a:pt x="2213" y="347"/>
                </a:lnTo>
                <a:lnTo>
                  <a:pt x="2210" y="356"/>
                </a:lnTo>
                <a:lnTo>
                  <a:pt x="2206" y="362"/>
                </a:lnTo>
                <a:lnTo>
                  <a:pt x="2192" y="375"/>
                </a:lnTo>
                <a:lnTo>
                  <a:pt x="2178" y="383"/>
                </a:lnTo>
                <a:lnTo>
                  <a:pt x="2175" y="384"/>
                </a:lnTo>
                <a:lnTo>
                  <a:pt x="2171" y="384"/>
                </a:lnTo>
                <a:lnTo>
                  <a:pt x="2140" y="380"/>
                </a:lnTo>
                <a:lnTo>
                  <a:pt x="2136" y="378"/>
                </a:lnTo>
                <a:lnTo>
                  <a:pt x="2113" y="375"/>
                </a:lnTo>
                <a:lnTo>
                  <a:pt x="2108" y="375"/>
                </a:lnTo>
                <a:lnTo>
                  <a:pt x="2104" y="376"/>
                </a:lnTo>
                <a:lnTo>
                  <a:pt x="2103" y="377"/>
                </a:lnTo>
                <a:lnTo>
                  <a:pt x="2100" y="381"/>
                </a:lnTo>
                <a:lnTo>
                  <a:pt x="2096" y="389"/>
                </a:lnTo>
                <a:lnTo>
                  <a:pt x="2094" y="392"/>
                </a:lnTo>
                <a:lnTo>
                  <a:pt x="2093" y="393"/>
                </a:lnTo>
                <a:lnTo>
                  <a:pt x="2088" y="400"/>
                </a:lnTo>
                <a:lnTo>
                  <a:pt x="2087" y="402"/>
                </a:lnTo>
                <a:lnTo>
                  <a:pt x="2085" y="404"/>
                </a:lnTo>
                <a:lnTo>
                  <a:pt x="2081" y="405"/>
                </a:lnTo>
                <a:lnTo>
                  <a:pt x="2061" y="413"/>
                </a:lnTo>
                <a:lnTo>
                  <a:pt x="2058" y="416"/>
                </a:lnTo>
                <a:lnTo>
                  <a:pt x="2055" y="418"/>
                </a:lnTo>
                <a:lnTo>
                  <a:pt x="2050" y="425"/>
                </a:lnTo>
                <a:lnTo>
                  <a:pt x="2046" y="427"/>
                </a:lnTo>
                <a:lnTo>
                  <a:pt x="2044" y="427"/>
                </a:lnTo>
                <a:lnTo>
                  <a:pt x="2041" y="425"/>
                </a:lnTo>
                <a:lnTo>
                  <a:pt x="2039" y="424"/>
                </a:lnTo>
                <a:lnTo>
                  <a:pt x="2039" y="421"/>
                </a:lnTo>
                <a:lnTo>
                  <a:pt x="2039" y="419"/>
                </a:lnTo>
                <a:lnTo>
                  <a:pt x="2040" y="417"/>
                </a:lnTo>
                <a:lnTo>
                  <a:pt x="2044" y="409"/>
                </a:lnTo>
                <a:lnTo>
                  <a:pt x="2045" y="406"/>
                </a:lnTo>
                <a:lnTo>
                  <a:pt x="2050" y="400"/>
                </a:lnTo>
                <a:lnTo>
                  <a:pt x="2058" y="384"/>
                </a:lnTo>
                <a:lnTo>
                  <a:pt x="2066" y="366"/>
                </a:lnTo>
                <a:lnTo>
                  <a:pt x="2068" y="350"/>
                </a:lnTo>
                <a:lnTo>
                  <a:pt x="2075" y="334"/>
                </a:lnTo>
                <a:lnTo>
                  <a:pt x="2078" y="331"/>
                </a:lnTo>
                <a:lnTo>
                  <a:pt x="2083" y="325"/>
                </a:lnTo>
                <a:lnTo>
                  <a:pt x="2083" y="322"/>
                </a:lnTo>
                <a:lnTo>
                  <a:pt x="2085" y="321"/>
                </a:lnTo>
                <a:lnTo>
                  <a:pt x="2085" y="319"/>
                </a:lnTo>
                <a:lnTo>
                  <a:pt x="2083" y="318"/>
                </a:lnTo>
                <a:lnTo>
                  <a:pt x="2083" y="315"/>
                </a:lnTo>
                <a:lnTo>
                  <a:pt x="2073" y="299"/>
                </a:lnTo>
                <a:lnTo>
                  <a:pt x="2072" y="298"/>
                </a:lnTo>
                <a:lnTo>
                  <a:pt x="2071" y="296"/>
                </a:lnTo>
                <a:lnTo>
                  <a:pt x="2071" y="287"/>
                </a:lnTo>
                <a:lnTo>
                  <a:pt x="2071" y="285"/>
                </a:lnTo>
                <a:lnTo>
                  <a:pt x="2066" y="275"/>
                </a:lnTo>
                <a:lnTo>
                  <a:pt x="2065" y="271"/>
                </a:lnTo>
                <a:lnTo>
                  <a:pt x="2064" y="266"/>
                </a:lnTo>
                <a:lnTo>
                  <a:pt x="2052" y="272"/>
                </a:lnTo>
                <a:lnTo>
                  <a:pt x="2048" y="277"/>
                </a:lnTo>
                <a:lnTo>
                  <a:pt x="2045" y="284"/>
                </a:lnTo>
                <a:lnTo>
                  <a:pt x="2041" y="289"/>
                </a:lnTo>
                <a:lnTo>
                  <a:pt x="2038" y="292"/>
                </a:lnTo>
                <a:lnTo>
                  <a:pt x="2035" y="293"/>
                </a:lnTo>
                <a:lnTo>
                  <a:pt x="2032" y="293"/>
                </a:lnTo>
                <a:lnTo>
                  <a:pt x="2025" y="291"/>
                </a:lnTo>
                <a:lnTo>
                  <a:pt x="2022" y="290"/>
                </a:lnTo>
                <a:lnTo>
                  <a:pt x="2016" y="291"/>
                </a:lnTo>
                <a:lnTo>
                  <a:pt x="1998" y="294"/>
                </a:lnTo>
                <a:lnTo>
                  <a:pt x="1995" y="294"/>
                </a:lnTo>
                <a:lnTo>
                  <a:pt x="1993" y="293"/>
                </a:lnTo>
                <a:lnTo>
                  <a:pt x="1987" y="289"/>
                </a:lnTo>
                <a:lnTo>
                  <a:pt x="1984" y="287"/>
                </a:lnTo>
                <a:lnTo>
                  <a:pt x="1982" y="286"/>
                </a:lnTo>
                <a:lnTo>
                  <a:pt x="1973" y="285"/>
                </a:lnTo>
                <a:lnTo>
                  <a:pt x="1960" y="286"/>
                </a:lnTo>
                <a:lnTo>
                  <a:pt x="1955" y="285"/>
                </a:lnTo>
                <a:lnTo>
                  <a:pt x="1952" y="284"/>
                </a:lnTo>
                <a:lnTo>
                  <a:pt x="1951" y="282"/>
                </a:lnTo>
                <a:lnTo>
                  <a:pt x="1943" y="258"/>
                </a:lnTo>
                <a:lnTo>
                  <a:pt x="1941" y="254"/>
                </a:lnTo>
                <a:lnTo>
                  <a:pt x="1940" y="252"/>
                </a:lnTo>
                <a:lnTo>
                  <a:pt x="1929" y="237"/>
                </a:lnTo>
                <a:lnTo>
                  <a:pt x="1920" y="230"/>
                </a:lnTo>
                <a:lnTo>
                  <a:pt x="1915" y="226"/>
                </a:lnTo>
                <a:lnTo>
                  <a:pt x="1881" y="209"/>
                </a:lnTo>
                <a:lnTo>
                  <a:pt x="1871" y="202"/>
                </a:lnTo>
                <a:lnTo>
                  <a:pt x="1866" y="200"/>
                </a:lnTo>
                <a:lnTo>
                  <a:pt x="1863" y="200"/>
                </a:lnTo>
                <a:lnTo>
                  <a:pt x="1861" y="200"/>
                </a:lnTo>
                <a:lnTo>
                  <a:pt x="1839" y="226"/>
                </a:lnTo>
                <a:lnTo>
                  <a:pt x="1835" y="233"/>
                </a:lnTo>
                <a:lnTo>
                  <a:pt x="1834" y="235"/>
                </a:lnTo>
                <a:lnTo>
                  <a:pt x="1833" y="237"/>
                </a:lnTo>
                <a:lnTo>
                  <a:pt x="1833" y="241"/>
                </a:lnTo>
                <a:lnTo>
                  <a:pt x="1834" y="248"/>
                </a:lnTo>
                <a:lnTo>
                  <a:pt x="1835" y="250"/>
                </a:lnTo>
                <a:lnTo>
                  <a:pt x="1837" y="251"/>
                </a:lnTo>
                <a:lnTo>
                  <a:pt x="1842" y="261"/>
                </a:lnTo>
                <a:lnTo>
                  <a:pt x="1844" y="262"/>
                </a:lnTo>
                <a:lnTo>
                  <a:pt x="1844" y="264"/>
                </a:lnTo>
                <a:lnTo>
                  <a:pt x="1844" y="266"/>
                </a:lnTo>
                <a:lnTo>
                  <a:pt x="1844" y="269"/>
                </a:lnTo>
                <a:lnTo>
                  <a:pt x="1842" y="271"/>
                </a:lnTo>
                <a:lnTo>
                  <a:pt x="1837" y="279"/>
                </a:lnTo>
                <a:lnTo>
                  <a:pt x="1835" y="282"/>
                </a:lnTo>
                <a:lnTo>
                  <a:pt x="1835" y="284"/>
                </a:lnTo>
                <a:lnTo>
                  <a:pt x="1835" y="286"/>
                </a:lnTo>
                <a:lnTo>
                  <a:pt x="1835" y="289"/>
                </a:lnTo>
                <a:lnTo>
                  <a:pt x="1838" y="292"/>
                </a:lnTo>
                <a:lnTo>
                  <a:pt x="1842" y="297"/>
                </a:lnTo>
                <a:lnTo>
                  <a:pt x="1844" y="298"/>
                </a:lnTo>
                <a:lnTo>
                  <a:pt x="1845" y="300"/>
                </a:lnTo>
                <a:lnTo>
                  <a:pt x="1845" y="303"/>
                </a:lnTo>
                <a:lnTo>
                  <a:pt x="1844" y="313"/>
                </a:lnTo>
                <a:lnTo>
                  <a:pt x="1846" y="326"/>
                </a:lnTo>
                <a:lnTo>
                  <a:pt x="1848" y="334"/>
                </a:lnTo>
                <a:lnTo>
                  <a:pt x="1848" y="336"/>
                </a:lnTo>
                <a:lnTo>
                  <a:pt x="1848" y="339"/>
                </a:lnTo>
                <a:lnTo>
                  <a:pt x="1840" y="346"/>
                </a:lnTo>
                <a:lnTo>
                  <a:pt x="1830" y="353"/>
                </a:lnTo>
                <a:lnTo>
                  <a:pt x="1826" y="354"/>
                </a:lnTo>
                <a:lnTo>
                  <a:pt x="1823" y="355"/>
                </a:lnTo>
                <a:lnTo>
                  <a:pt x="1820" y="355"/>
                </a:lnTo>
                <a:lnTo>
                  <a:pt x="1811" y="352"/>
                </a:lnTo>
                <a:lnTo>
                  <a:pt x="1770" y="331"/>
                </a:lnTo>
                <a:lnTo>
                  <a:pt x="1767" y="328"/>
                </a:lnTo>
                <a:lnTo>
                  <a:pt x="1756" y="326"/>
                </a:lnTo>
                <a:lnTo>
                  <a:pt x="1747" y="326"/>
                </a:lnTo>
                <a:lnTo>
                  <a:pt x="1729" y="327"/>
                </a:lnTo>
                <a:lnTo>
                  <a:pt x="1726" y="328"/>
                </a:lnTo>
                <a:lnTo>
                  <a:pt x="1718" y="332"/>
                </a:lnTo>
                <a:lnTo>
                  <a:pt x="1714" y="334"/>
                </a:lnTo>
                <a:lnTo>
                  <a:pt x="1711" y="336"/>
                </a:lnTo>
                <a:lnTo>
                  <a:pt x="1708" y="340"/>
                </a:lnTo>
                <a:lnTo>
                  <a:pt x="1707" y="341"/>
                </a:lnTo>
                <a:lnTo>
                  <a:pt x="1706" y="343"/>
                </a:lnTo>
                <a:lnTo>
                  <a:pt x="1705" y="347"/>
                </a:lnTo>
                <a:lnTo>
                  <a:pt x="1705" y="350"/>
                </a:lnTo>
                <a:lnTo>
                  <a:pt x="1690" y="419"/>
                </a:lnTo>
                <a:lnTo>
                  <a:pt x="1691" y="425"/>
                </a:lnTo>
                <a:lnTo>
                  <a:pt x="1693" y="425"/>
                </a:lnTo>
                <a:lnTo>
                  <a:pt x="1700" y="423"/>
                </a:lnTo>
                <a:lnTo>
                  <a:pt x="1705" y="423"/>
                </a:lnTo>
                <a:lnTo>
                  <a:pt x="1707" y="424"/>
                </a:lnTo>
                <a:lnTo>
                  <a:pt x="1708" y="425"/>
                </a:lnTo>
                <a:lnTo>
                  <a:pt x="1711" y="427"/>
                </a:lnTo>
                <a:lnTo>
                  <a:pt x="1713" y="435"/>
                </a:lnTo>
                <a:lnTo>
                  <a:pt x="1719" y="446"/>
                </a:lnTo>
                <a:lnTo>
                  <a:pt x="1721" y="453"/>
                </a:lnTo>
                <a:lnTo>
                  <a:pt x="1721" y="456"/>
                </a:lnTo>
                <a:lnTo>
                  <a:pt x="1721" y="460"/>
                </a:lnTo>
                <a:lnTo>
                  <a:pt x="1717" y="467"/>
                </a:lnTo>
                <a:lnTo>
                  <a:pt x="1712" y="472"/>
                </a:lnTo>
                <a:lnTo>
                  <a:pt x="1707" y="481"/>
                </a:lnTo>
                <a:lnTo>
                  <a:pt x="1705" y="484"/>
                </a:lnTo>
                <a:lnTo>
                  <a:pt x="1701" y="487"/>
                </a:lnTo>
                <a:lnTo>
                  <a:pt x="1693" y="494"/>
                </a:lnTo>
                <a:lnTo>
                  <a:pt x="1692" y="496"/>
                </a:lnTo>
                <a:lnTo>
                  <a:pt x="1690" y="498"/>
                </a:lnTo>
                <a:lnTo>
                  <a:pt x="1687" y="503"/>
                </a:lnTo>
                <a:lnTo>
                  <a:pt x="1687" y="505"/>
                </a:lnTo>
                <a:lnTo>
                  <a:pt x="1690" y="554"/>
                </a:lnTo>
                <a:lnTo>
                  <a:pt x="1691" y="557"/>
                </a:lnTo>
                <a:lnTo>
                  <a:pt x="1692" y="558"/>
                </a:lnTo>
                <a:lnTo>
                  <a:pt x="1693" y="560"/>
                </a:lnTo>
                <a:lnTo>
                  <a:pt x="1694" y="561"/>
                </a:lnTo>
                <a:lnTo>
                  <a:pt x="1699" y="565"/>
                </a:lnTo>
                <a:lnTo>
                  <a:pt x="1701" y="566"/>
                </a:lnTo>
                <a:lnTo>
                  <a:pt x="1711" y="568"/>
                </a:lnTo>
                <a:lnTo>
                  <a:pt x="1713" y="569"/>
                </a:lnTo>
                <a:lnTo>
                  <a:pt x="1714" y="569"/>
                </a:lnTo>
                <a:lnTo>
                  <a:pt x="1715" y="573"/>
                </a:lnTo>
                <a:lnTo>
                  <a:pt x="1721" y="628"/>
                </a:lnTo>
                <a:lnTo>
                  <a:pt x="1722" y="632"/>
                </a:lnTo>
                <a:lnTo>
                  <a:pt x="1727" y="644"/>
                </a:lnTo>
                <a:lnTo>
                  <a:pt x="1728" y="649"/>
                </a:lnTo>
                <a:lnTo>
                  <a:pt x="1728" y="653"/>
                </a:lnTo>
                <a:lnTo>
                  <a:pt x="1728" y="663"/>
                </a:lnTo>
                <a:lnTo>
                  <a:pt x="1731" y="681"/>
                </a:lnTo>
                <a:lnTo>
                  <a:pt x="1731" y="686"/>
                </a:lnTo>
                <a:lnTo>
                  <a:pt x="1729" y="690"/>
                </a:lnTo>
                <a:lnTo>
                  <a:pt x="1727" y="692"/>
                </a:lnTo>
                <a:lnTo>
                  <a:pt x="1718" y="698"/>
                </a:lnTo>
                <a:lnTo>
                  <a:pt x="1711" y="699"/>
                </a:lnTo>
                <a:lnTo>
                  <a:pt x="1708" y="699"/>
                </a:lnTo>
                <a:lnTo>
                  <a:pt x="1701" y="703"/>
                </a:lnTo>
                <a:lnTo>
                  <a:pt x="1697" y="705"/>
                </a:lnTo>
                <a:lnTo>
                  <a:pt x="1696" y="706"/>
                </a:lnTo>
                <a:lnTo>
                  <a:pt x="1687" y="706"/>
                </a:lnTo>
                <a:lnTo>
                  <a:pt x="1685" y="707"/>
                </a:lnTo>
                <a:lnTo>
                  <a:pt x="1683" y="707"/>
                </a:lnTo>
                <a:lnTo>
                  <a:pt x="1677" y="710"/>
                </a:lnTo>
                <a:lnTo>
                  <a:pt x="1675" y="710"/>
                </a:lnTo>
                <a:lnTo>
                  <a:pt x="1672" y="712"/>
                </a:lnTo>
                <a:lnTo>
                  <a:pt x="1653" y="710"/>
                </a:lnTo>
                <a:lnTo>
                  <a:pt x="1650" y="710"/>
                </a:lnTo>
                <a:lnTo>
                  <a:pt x="1648" y="712"/>
                </a:lnTo>
                <a:lnTo>
                  <a:pt x="1646" y="713"/>
                </a:lnTo>
                <a:lnTo>
                  <a:pt x="1644" y="713"/>
                </a:lnTo>
                <a:lnTo>
                  <a:pt x="1643" y="715"/>
                </a:lnTo>
                <a:lnTo>
                  <a:pt x="1640" y="717"/>
                </a:lnTo>
                <a:lnTo>
                  <a:pt x="1635" y="719"/>
                </a:lnTo>
                <a:lnTo>
                  <a:pt x="1629" y="721"/>
                </a:lnTo>
                <a:lnTo>
                  <a:pt x="1627" y="722"/>
                </a:lnTo>
                <a:lnTo>
                  <a:pt x="1625" y="722"/>
                </a:lnTo>
                <a:lnTo>
                  <a:pt x="1622" y="721"/>
                </a:lnTo>
                <a:lnTo>
                  <a:pt x="1620" y="721"/>
                </a:lnTo>
                <a:lnTo>
                  <a:pt x="1615" y="719"/>
                </a:lnTo>
                <a:lnTo>
                  <a:pt x="1614" y="719"/>
                </a:lnTo>
                <a:lnTo>
                  <a:pt x="1613" y="717"/>
                </a:lnTo>
                <a:lnTo>
                  <a:pt x="1613" y="716"/>
                </a:lnTo>
                <a:lnTo>
                  <a:pt x="1612" y="715"/>
                </a:lnTo>
                <a:lnTo>
                  <a:pt x="1609" y="714"/>
                </a:lnTo>
                <a:lnTo>
                  <a:pt x="1608" y="714"/>
                </a:lnTo>
                <a:lnTo>
                  <a:pt x="1606" y="715"/>
                </a:lnTo>
                <a:lnTo>
                  <a:pt x="1605" y="716"/>
                </a:lnTo>
                <a:lnTo>
                  <a:pt x="1602" y="720"/>
                </a:lnTo>
                <a:lnTo>
                  <a:pt x="1593" y="738"/>
                </a:lnTo>
                <a:lnTo>
                  <a:pt x="1592" y="740"/>
                </a:lnTo>
                <a:lnTo>
                  <a:pt x="1591" y="742"/>
                </a:lnTo>
                <a:lnTo>
                  <a:pt x="1585" y="745"/>
                </a:lnTo>
                <a:lnTo>
                  <a:pt x="1584" y="747"/>
                </a:lnTo>
                <a:lnTo>
                  <a:pt x="1581" y="748"/>
                </a:lnTo>
                <a:lnTo>
                  <a:pt x="1578" y="754"/>
                </a:lnTo>
                <a:lnTo>
                  <a:pt x="1576" y="756"/>
                </a:lnTo>
                <a:lnTo>
                  <a:pt x="1572" y="759"/>
                </a:lnTo>
                <a:lnTo>
                  <a:pt x="1571" y="761"/>
                </a:lnTo>
                <a:lnTo>
                  <a:pt x="1569" y="762"/>
                </a:lnTo>
                <a:lnTo>
                  <a:pt x="1566" y="762"/>
                </a:lnTo>
                <a:lnTo>
                  <a:pt x="1564" y="762"/>
                </a:lnTo>
                <a:lnTo>
                  <a:pt x="1562" y="762"/>
                </a:lnTo>
                <a:lnTo>
                  <a:pt x="1552" y="759"/>
                </a:lnTo>
                <a:lnTo>
                  <a:pt x="1550" y="759"/>
                </a:lnTo>
                <a:lnTo>
                  <a:pt x="1536" y="765"/>
                </a:lnTo>
                <a:lnTo>
                  <a:pt x="1535" y="779"/>
                </a:lnTo>
                <a:lnTo>
                  <a:pt x="1524" y="800"/>
                </a:lnTo>
                <a:lnTo>
                  <a:pt x="1522" y="806"/>
                </a:lnTo>
                <a:lnTo>
                  <a:pt x="1522" y="811"/>
                </a:lnTo>
                <a:lnTo>
                  <a:pt x="1528" y="846"/>
                </a:lnTo>
                <a:lnTo>
                  <a:pt x="1528" y="849"/>
                </a:lnTo>
                <a:lnTo>
                  <a:pt x="1527" y="854"/>
                </a:lnTo>
                <a:lnTo>
                  <a:pt x="1517" y="876"/>
                </a:lnTo>
                <a:lnTo>
                  <a:pt x="1510" y="890"/>
                </a:lnTo>
                <a:lnTo>
                  <a:pt x="1508" y="891"/>
                </a:lnTo>
                <a:lnTo>
                  <a:pt x="1507" y="892"/>
                </a:lnTo>
                <a:lnTo>
                  <a:pt x="1506" y="895"/>
                </a:lnTo>
                <a:lnTo>
                  <a:pt x="1505" y="897"/>
                </a:lnTo>
                <a:lnTo>
                  <a:pt x="1500" y="906"/>
                </a:lnTo>
                <a:lnTo>
                  <a:pt x="1498" y="910"/>
                </a:lnTo>
                <a:lnTo>
                  <a:pt x="1483" y="923"/>
                </a:lnTo>
                <a:lnTo>
                  <a:pt x="1481" y="926"/>
                </a:lnTo>
                <a:lnTo>
                  <a:pt x="1474" y="959"/>
                </a:lnTo>
                <a:lnTo>
                  <a:pt x="1474" y="961"/>
                </a:lnTo>
                <a:lnTo>
                  <a:pt x="1474" y="961"/>
                </a:lnTo>
                <a:lnTo>
                  <a:pt x="1474" y="961"/>
                </a:lnTo>
                <a:lnTo>
                  <a:pt x="1474" y="962"/>
                </a:lnTo>
                <a:lnTo>
                  <a:pt x="1479" y="972"/>
                </a:lnTo>
                <a:lnTo>
                  <a:pt x="1481" y="975"/>
                </a:lnTo>
                <a:lnTo>
                  <a:pt x="1494" y="991"/>
                </a:lnTo>
                <a:lnTo>
                  <a:pt x="1498" y="994"/>
                </a:lnTo>
                <a:lnTo>
                  <a:pt x="1506" y="997"/>
                </a:lnTo>
                <a:lnTo>
                  <a:pt x="1514" y="1000"/>
                </a:lnTo>
                <a:lnTo>
                  <a:pt x="1517" y="1002"/>
                </a:lnTo>
                <a:lnTo>
                  <a:pt x="1521" y="1004"/>
                </a:lnTo>
                <a:lnTo>
                  <a:pt x="1522" y="1005"/>
                </a:lnTo>
                <a:lnTo>
                  <a:pt x="1524" y="1009"/>
                </a:lnTo>
                <a:lnTo>
                  <a:pt x="1526" y="1011"/>
                </a:lnTo>
                <a:lnTo>
                  <a:pt x="1528" y="1012"/>
                </a:lnTo>
                <a:lnTo>
                  <a:pt x="1535" y="1015"/>
                </a:lnTo>
                <a:lnTo>
                  <a:pt x="1536" y="1016"/>
                </a:lnTo>
                <a:lnTo>
                  <a:pt x="1538" y="1017"/>
                </a:lnTo>
                <a:lnTo>
                  <a:pt x="1540" y="1018"/>
                </a:lnTo>
                <a:lnTo>
                  <a:pt x="1542" y="1024"/>
                </a:lnTo>
                <a:lnTo>
                  <a:pt x="1544" y="1025"/>
                </a:lnTo>
                <a:lnTo>
                  <a:pt x="1545" y="1026"/>
                </a:lnTo>
                <a:lnTo>
                  <a:pt x="1549" y="1029"/>
                </a:lnTo>
                <a:lnTo>
                  <a:pt x="1551" y="1031"/>
                </a:lnTo>
                <a:lnTo>
                  <a:pt x="1557" y="1044"/>
                </a:lnTo>
                <a:lnTo>
                  <a:pt x="1559" y="1048"/>
                </a:lnTo>
                <a:lnTo>
                  <a:pt x="1566" y="1061"/>
                </a:lnTo>
                <a:lnTo>
                  <a:pt x="1573" y="1090"/>
                </a:lnTo>
                <a:lnTo>
                  <a:pt x="1576" y="1095"/>
                </a:lnTo>
                <a:lnTo>
                  <a:pt x="1580" y="1102"/>
                </a:lnTo>
                <a:lnTo>
                  <a:pt x="1581" y="1104"/>
                </a:lnTo>
                <a:lnTo>
                  <a:pt x="1583" y="1108"/>
                </a:lnTo>
                <a:lnTo>
                  <a:pt x="1586" y="1124"/>
                </a:lnTo>
                <a:lnTo>
                  <a:pt x="1588" y="1128"/>
                </a:lnTo>
                <a:lnTo>
                  <a:pt x="1591" y="1131"/>
                </a:lnTo>
                <a:lnTo>
                  <a:pt x="1594" y="1142"/>
                </a:lnTo>
                <a:lnTo>
                  <a:pt x="1598" y="1155"/>
                </a:lnTo>
                <a:lnTo>
                  <a:pt x="1599" y="1162"/>
                </a:lnTo>
                <a:lnTo>
                  <a:pt x="1599" y="1166"/>
                </a:lnTo>
                <a:lnTo>
                  <a:pt x="1598" y="1169"/>
                </a:lnTo>
                <a:lnTo>
                  <a:pt x="1597" y="1170"/>
                </a:lnTo>
                <a:lnTo>
                  <a:pt x="1594" y="1171"/>
                </a:lnTo>
                <a:lnTo>
                  <a:pt x="1593" y="1172"/>
                </a:lnTo>
                <a:lnTo>
                  <a:pt x="1591" y="1172"/>
                </a:lnTo>
                <a:lnTo>
                  <a:pt x="1588" y="1172"/>
                </a:lnTo>
                <a:lnTo>
                  <a:pt x="1587" y="1171"/>
                </a:lnTo>
                <a:lnTo>
                  <a:pt x="1585" y="1170"/>
                </a:lnTo>
                <a:lnTo>
                  <a:pt x="1583" y="1170"/>
                </a:lnTo>
                <a:lnTo>
                  <a:pt x="1580" y="1171"/>
                </a:lnTo>
                <a:lnTo>
                  <a:pt x="1578" y="1172"/>
                </a:lnTo>
                <a:lnTo>
                  <a:pt x="1575" y="1176"/>
                </a:lnTo>
                <a:lnTo>
                  <a:pt x="1572" y="1178"/>
                </a:lnTo>
                <a:lnTo>
                  <a:pt x="1569" y="1181"/>
                </a:lnTo>
                <a:lnTo>
                  <a:pt x="1568" y="1182"/>
                </a:lnTo>
                <a:lnTo>
                  <a:pt x="1566" y="1185"/>
                </a:lnTo>
                <a:lnTo>
                  <a:pt x="1565" y="1187"/>
                </a:lnTo>
                <a:lnTo>
                  <a:pt x="1565" y="1191"/>
                </a:lnTo>
                <a:lnTo>
                  <a:pt x="1566" y="1192"/>
                </a:lnTo>
                <a:lnTo>
                  <a:pt x="1568" y="1194"/>
                </a:lnTo>
                <a:lnTo>
                  <a:pt x="1573" y="1203"/>
                </a:lnTo>
                <a:lnTo>
                  <a:pt x="1575" y="1207"/>
                </a:lnTo>
                <a:lnTo>
                  <a:pt x="1575" y="1208"/>
                </a:lnTo>
                <a:lnTo>
                  <a:pt x="1573" y="1208"/>
                </a:lnTo>
                <a:lnTo>
                  <a:pt x="1571" y="1208"/>
                </a:lnTo>
                <a:lnTo>
                  <a:pt x="1566" y="1209"/>
                </a:lnTo>
                <a:lnTo>
                  <a:pt x="1563" y="1212"/>
                </a:lnTo>
                <a:lnTo>
                  <a:pt x="1561" y="1214"/>
                </a:lnTo>
                <a:lnTo>
                  <a:pt x="1555" y="1219"/>
                </a:lnTo>
                <a:lnTo>
                  <a:pt x="1552" y="1221"/>
                </a:lnTo>
                <a:lnTo>
                  <a:pt x="1551" y="1223"/>
                </a:lnTo>
                <a:lnTo>
                  <a:pt x="1549" y="1231"/>
                </a:lnTo>
                <a:lnTo>
                  <a:pt x="1548" y="1234"/>
                </a:lnTo>
                <a:lnTo>
                  <a:pt x="1544" y="1236"/>
                </a:lnTo>
                <a:lnTo>
                  <a:pt x="1543" y="1237"/>
                </a:lnTo>
                <a:lnTo>
                  <a:pt x="1542" y="1238"/>
                </a:lnTo>
                <a:lnTo>
                  <a:pt x="1540" y="1238"/>
                </a:lnTo>
                <a:lnTo>
                  <a:pt x="1538" y="1237"/>
                </a:lnTo>
                <a:lnTo>
                  <a:pt x="1536" y="1236"/>
                </a:lnTo>
                <a:lnTo>
                  <a:pt x="1534" y="1236"/>
                </a:lnTo>
                <a:lnTo>
                  <a:pt x="1533" y="1237"/>
                </a:lnTo>
                <a:lnTo>
                  <a:pt x="1530" y="1238"/>
                </a:lnTo>
                <a:lnTo>
                  <a:pt x="1529" y="1241"/>
                </a:lnTo>
                <a:lnTo>
                  <a:pt x="1528" y="1242"/>
                </a:lnTo>
                <a:lnTo>
                  <a:pt x="1523" y="1243"/>
                </a:lnTo>
                <a:lnTo>
                  <a:pt x="1522" y="1245"/>
                </a:lnTo>
                <a:lnTo>
                  <a:pt x="1522" y="1248"/>
                </a:lnTo>
                <a:lnTo>
                  <a:pt x="1523" y="1250"/>
                </a:lnTo>
                <a:lnTo>
                  <a:pt x="1522" y="1251"/>
                </a:lnTo>
                <a:lnTo>
                  <a:pt x="1519" y="1252"/>
                </a:lnTo>
                <a:lnTo>
                  <a:pt x="1517" y="1254"/>
                </a:lnTo>
                <a:lnTo>
                  <a:pt x="1520" y="1258"/>
                </a:lnTo>
                <a:lnTo>
                  <a:pt x="1520" y="1261"/>
                </a:lnTo>
                <a:lnTo>
                  <a:pt x="1517" y="1262"/>
                </a:lnTo>
                <a:lnTo>
                  <a:pt x="1516" y="1265"/>
                </a:lnTo>
                <a:lnTo>
                  <a:pt x="1509" y="1270"/>
                </a:lnTo>
                <a:lnTo>
                  <a:pt x="1506" y="1277"/>
                </a:lnTo>
                <a:lnTo>
                  <a:pt x="1505" y="1278"/>
                </a:lnTo>
                <a:lnTo>
                  <a:pt x="1502" y="1278"/>
                </a:lnTo>
                <a:lnTo>
                  <a:pt x="1501" y="1278"/>
                </a:lnTo>
                <a:lnTo>
                  <a:pt x="1499" y="1277"/>
                </a:lnTo>
                <a:lnTo>
                  <a:pt x="1498" y="1278"/>
                </a:lnTo>
                <a:lnTo>
                  <a:pt x="1495" y="1280"/>
                </a:lnTo>
                <a:lnTo>
                  <a:pt x="1494" y="1282"/>
                </a:lnTo>
                <a:lnTo>
                  <a:pt x="1493" y="1284"/>
                </a:lnTo>
                <a:lnTo>
                  <a:pt x="1489" y="1290"/>
                </a:lnTo>
                <a:lnTo>
                  <a:pt x="1487" y="1292"/>
                </a:lnTo>
                <a:lnTo>
                  <a:pt x="1487" y="1294"/>
                </a:lnTo>
                <a:lnTo>
                  <a:pt x="1488" y="1297"/>
                </a:lnTo>
                <a:lnTo>
                  <a:pt x="1489" y="1300"/>
                </a:lnTo>
                <a:lnTo>
                  <a:pt x="1489" y="1304"/>
                </a:lnTo>
                <a:lnTo>
                  <a:pt x="1487" y="1308"/>
                </a:lnTo>
                <a:lnTo>
                  <a:pt x="1486" y="1310"/>
                </a:lnTo>
                <a:lnTo>
                  <a:pt x="1484" y="1311"/>
                </a:lnTo>
                <a:lnTo>
                  <a:pt x="1481" y="1313"/>
                </a:lnTo>
                <a:lnTo>
                  <a:pt x="1479" y="1315"/>
                </a:lnTo>
                <a:lnTo>
                  <a:pt x="1480" y="1318"/>
                </a:lnTo>
                <a:lnTo>
                  <a:pt x="1480" y="1320"/>
                </a:lnTo>
                <a:lnTo>
                  <a:pt x="1480" y="1321"/>
                </a:lnTo>
                <a:lnTo>
                  <a:pt x="1479" y="1322"/>
                </a:lnTo>
                <a:lnTo>
                  <a:pt x="1478" y="1324"/>
                </a:lnTo>
                <a:lnTo>
                  <a:pt x="1476" y="1324"/>
                </a:lnTo>
                <a:lnTo>
                  <a:pt x="1474" y="1325"/>
                </a:lnTo>
                <a:lnTo>
                  <a:pt x="1472" y="1324"/>
                </a:lnTo>
                <a:lnTo>
                  <a:pt x="1469" y="1322"/>
                </a:lnTo>
                <a:lnTo>
                  <a:pt x="1466" y="1321"/>
                </a:lnTo>
                <a:lnTo>
                  <a:pt x="1464" y="1320"/>
                </a:lnTo>
                <a:lnTo>
                  <a:pt x="1459" y="1317"/>
                </a:lnTo>
                <a:lnTo>
                  <a:pt x="1458" y="1317"/>
                </a:lnTo>
                <a:lnTo>
                  <a:pt x="1455" y="1318"/>
                </a:lnTo>
                <a:lnTo>
                  <a:pt x="1450" y="1327"/>
                </a:lnTo>
                <a:lnTo>
                  <a:pt x="1450" y="1331"/>
                </a:lnTo>
                <a:lnTo>
                  <a:pt x="1448" y="1339"/>
                </a:lnTo>
                <a:lnTo>
                  <a:pt x="1444" y="1343"/>
                </a:lnTo>
                <a:lnTo>
                  <a:pt x="1445" y="1348"/>
                </a:lnTo>
                <a:lnTo>
                  <a:pt x="1445" y="1350"/>
                </a:lnTo>
                <a:lnTo>
                  <a:pt x="1443" y="1354"/>
                </a:lnTo>
                <a:lnTo>
                  <a:pt x="1443" y="1360"/>
                </a:lnTo>
                <a:lnTo>
                  <a:pt x="1443" y="1371"/>
                </a:lnTo>
                <a:lnTo>
                  <a:pt x="1444" y="1377"/>
                </a:lnTo>
                <a:lnTo>
                  <a:pt x="1445" y="1381"/>
                </a:lnTo>
                <a:lnTo>
                  <a:pt x="1460" y="1398"/>
                </a:lnTo>
                <a:lnTo>
                  <a:pt x="1464" y="1402"/>
                </a:lnTo>
                <a:lnTo>
                  <a:pt x="1466" y="1403"/>
                </a:lnTo>
                <a:lnTo>
                  <a:pt x="1469" y="1403"/>
                </a:lnTo>
                <a:lnTo>
                  <a:pt x="1470" y="1403"/>
                </a:lnTo>
                <a:lnTo>
                  <a:pt x="1472" y="1403"/>
                </a:lnTo>
                <a:lnTo>
                  <a:pt x="1474" y="1402"/>
                </a:lnTo>
                <a:lnTo>
                  <a:pt x="1478" y="1397"/>
                </a:lnTo>
                <a:lnTo>
                  <a:pt x="1480" y="1395"/>
                </a:lnTo>
                <a:lnTo>
                  <a:pt x="1481" y="1393"/>
                </a:lnTo>
                <a:lnTo>
                  <a:pt x="1484" y="1392"/>
                </a:lnTo>
                <a:lnTo>
                  <a:pt x="1489" y="1390"/>
                </a:lnTo>
                <a:lnTo>
                  <a:pt x="1492" y="1390"/>
                </a:lnTo>
                <a:lnTo>
                  <a:pt x="1494" y="1390"/>
                </a:lnTo>
                <a:lnTo>
                  <a:pt x="1496" y="1390"/>
                </a:lnTo>
                <a:lnTo>
                  <a:pt x="1498" y="1391"/>
                </a:lnTo>
                <a:lnTo>
                  <a:pt x="1505" y="1396"/>
                </a:lnTo>
                <a:lnTo>
                  <a:pt x="1507" y="1396"/>
                </a:lnTo>
                <a:lnTo>
                  <a:pt x="1509" y="1396"/>
                </a:lnTo>
                <a:lnTo>
                  <a:pt x="1515" y="1396"/>
                </a:lnTo>
                <a:lnTo>
                  <a:pt x="1517" y="1397"/>
                </a:lnTo>
                <a:lnTo>
                  <a:pt x="1521" y="1398"/>
                </a:lnTo>
                <a:lnTo>
                  <a:pt x="1535" y="1406"/>
                </a:lnTo>
                <a:lnTo>
                  <a:pt x="1540" y="1409"/>
                </a:lnTo>
                <a:lnTo>
                  <a:pt x="1542" y="1411"/>
                </a:lnTo>
                <a:lnTo>
                  <a:pt x="1544" y="1414"/>
                </a:lnTo>
                <a:lnTo>
                  <a:pt x="1549" y="1425"/>
                </a:lnTo>
                <a:lnTo>
                  <a:pt x="1551" y="1432"/>
                </a:lnTo>
                <a:lnTo>
                  <a:pt x="1552" y="1442"/>
                </a:lnTo>
                <a:lnTo>
                  <a:pt x="1551" y="1459"/>
                </a:lnTo>
                <a:lnTo>
                  <a:pt x="1551" y="1461"/>
                </a:lnTo>
                <a:lnTo>
                  <a:pt x="1550" y="1463"/>
                </a:lnTo>
                <a:lnTo>
                  <a:pt x="1548" y="1466"/>
                </a:lnTo>
                <a:lnTo>
                  <a:pt x="1544" y="1468"/>
                </a:lnTo>
                <a:lnTo>
                  <a:pt x="1541" y="1470"/>
                </a:lnTo>
                <a:lnTo>
                  <a:pt x="1540" y="1472"/>
                </a:lnTo>
                <a:lnTo>
                  <a:pt x="1535" y="1480"/>
                </a:lnTo>
                <a:lnTo>
                  <a:pt x="1530" y="1487"/>
                </a:lnTo>
                <a:lnTo>
                  <a:pt x="1528" y="1491"/>
                </a:lnTo>
                <a:lnTo>
                  <a:pt x="1527" y="1494"/>
                </a:lnTo>
                <a:lnTo>
                  <a:pt x="1527" y="1496"/>
                </a:lnTo>
                <a:lnTo>
                  <a:pt x="1526" y="1504"/>
                </a:lnTo>
                <a:lnTo>
                  <a:pt x="1524" y="1506"/>
                </a:lnTo>
                <a:lnTo>
                  <a:pt x="1521" y="1511"/>
                </a:lnTo>
                <a:lnTo>
                  <a:pt x="1520" y="1513"/>
                </a:lnTo>
                <a:lnTo>
                  <a:pt x="1520" y="1516"/>
                </a:lnTo>
                <a:lnTo>
                  <a:pt x="1519" y="1522"/>
                </a:lnTo>
                <a:lnTo>
                  <a:pt x="1519" y="1524"/>
                </a:lnTo>
                <a:lnTo>
                  <a:pt x="1517" y="1526"/>
                </a:lnTo>
                <a:lnTo>
                  <a:pt x="1515" y="1530"/>
                </a:lnTo>
                <a:lnTo>
                  <a:pt x="1514" y="1533"/>
                </a:lnTo>
                <a:lnTo>
                  <a:pt x="1514" y="1538"/>
                </a:lnTo>
                <a:lnTo>
                  <a:pt x="1516" y="1544"/>
                </a:lnTo>
                <a:lnTo>
                  <a:pt x="1517" y="1554"/>
                </a:lnTo>
                <a:lnTo>
                  <a:pt x="1520" y="1558"/>
                </a:lnTo>
                <a:lnTo>
                  <a:pt x="1522" y="1562"/>
                </a:lnTo>
                <a:lnTo>
                  <a:pt x="1524" y="1567"/>
                </a:lnTo>
                <a:lnTo>
                  <a:pt x="1524" y="1573"/>
                </a:lnTo>
                <a:lnTo>
                  <a:pt x="1527" y="1580"/>
                </a:lnTo>
                <a:lnTo>
                  <a:pt x="1528" y="1582"/>
                </a:lnTo>
                <a:lnTo>
                  <a:pt x="1534" y="1588"/>
                </a:lnTo>
                <a:lnTo>
                  <a:pt x="1535" y="1590"/>
                </a:lnTo>
                <a:lnTo>
                  <a:pt x="1535" y="1593"/>
                </a:lnTo>
                <a:lnTo>
                  <a:pt x="1535" y="1601"/>
                </a:lnTo>
                <a:lnTo>
                  <a:pt x="1537" y="1609"/>
                </a:lnTo>
                <a:lnTo>
                  <a:pt x="1547" y="1631"/>
                </a:lnTo>
                <a:lnTo>
                  <a:pt x="1540" y="1632"/>
                </a:lnTo>
                <a:lnTo>
                  <a:pt x="1537" y="1634"/>
                </a:lnTo>
                <a:lnTo>
                  <a:pt x="1534" y="1636"/>
                </a:lnTo>
                <a:lnTo>
                  <a:pt x="1529" y="1638"/>
                </a:lnTo>
                <a:lnTo>
                  <a:pt x="1522" y="1643"/>
                </a:lnTo>
                <a:lnTo>
                  <a:pt x="1520" y="1645"/>
                </a:lnTo>
                <a:lnTo>
                  <a:pt x="1517" y="1652"/>
                </a:lnTo>
                <a:lnTo>
                  <a:pt x="1514" y="1653"/>
                </a:lnTo>
                <a:lnTo>
                  <a:pt x="1510" y="1656"/>
                </a:lnTo>
                <a:lnTo>
                  <a:pt x="1505" y="1658"/>
                </a:lnTo>
                <a:lnTo>
                  <a:pt x="1502" y="1660"/>
                </a:lnTo>
                <a:lnTo>
                  <a:pt x="1500" y="1663"/>
                </a:lnTo>
                <a:lnTo>
                  <a:pt x="1499" y="1666"/>
                </a:lnTo>
                <a:lnTo>
                  <a:pt x="1496" y="1667"/>
                </a:lnTo>
                <a:lnTo>
                  <a:pt x="1494" y="1667"/>
                </a:lnTo>
                <a:lnTo>
                  <a:pt x="1491" y="1667"/>
                </a:lnTo>
                <a:lnTo>
                  <a:pt x="1488" y="1668"/>
                </a:lnTo>
                <a:lnTo>
                  <a:pt x="1487" y="1671"/>
                </a:lnTo>
                <a:lnTo>
                  <a:pt x="1485" y="1675"/>
                </a:lnTo>
                <a:lnTo>
                  <a:pt x="1483" y="1678"/>
                </a:lnTo>
                <a:lnTo>
                  <a:pt x="1434" y="1695"/>
                </a:lnTo>
                <a:lnTo>
                  <a:pt x="1423" y="1702"/>
                </a:lnTo>
                <a:lnTo>
                  <a:pt x="1416" y="1709"/>
                </a:lnTo>
                <a:lnTo>
                  <a:pt x="1411" y="1716"/>
                </a:lnTo>
                <a:lnTo>
                  <a:pt x="1406" y="1730"/>
                </a:lnTo>
                <a:lnTo>
                  <a:pt x="1399" y="1740"/>
                </a:lnTo>
                <a:lnTo>
                  <a:pt x="1393" y="1744"/>
                </a:lnTo>
                <a:lnTo>
                  <a:pt x="1290" y="1800"/>
                </a:lnTo>
                <a:lnTo>
                  <a:pt x="1283" y="1801"/>
                </a:lnTo>
                <a:lnTo>
                  <a:pt x="1279" y="1801"/>
                </a:lnTo>
                <a:lnTo>
                  <a:pt x="1275" y="1801"/>
                </a:lnTo>
                <a:lnTo>
                  <a:pt x="1272" y="1799"/>
                </a:lnTo>
                <a:lnTo>
                  <a:pt x="1259" y="1794"/>
                </a:lnTo>
                <a:lnTo>
                  <a:pt x="1246" y="1794"/>
                </a:lnTo>
                <a:lnTo>
                  <a:pt x="1240" y="1793"/>
                </a:lnTo>
                <a:lnTo>
                  <a:pt x="1234" y="1791"/>
                </a:lnTo>
                <a:lnTo>
                  <a:pt x="1232" y="1790"/>
                </a:lnTo>
                <a:lnTo>
                  <a:pt x="1230" y="1787"/>
                </a:lnTo>
                <a:lnTo>
                  <a:pt x="1229" y="1786"/>
                </a:lnTo>
                <a:lnTo>
                  <a:pt x="1227" y="1784"/>
                </a:lnTo>
                <a:lnTo>
                  <a:pt x="1226" y="1783"/>
                </a:lnTo>
                <a:lnTo>
                  <a:pt x="1225" y="1782"/>
                </a:lnTo>
                <a:lnTo>
                  <a:pt x="1223" y="1780"/>
                </a:lnTo>
                <a:lnTo>
                  <a:pt x="1218" y="1783"/>
                </a:lnTo>
                <a:lnTo>
                  <a:pt x="1213" y="1784"/>
                </a:lnTo>
                <a:lnTo>
                  <a:pt x="1203" y="1784"/>
                </a:lnTo>
                <a:lnTo>
                  <a:pt x="1198" y="1784"/>
                </a:lnTo>
                <a:lnTo>
                  <a:pt x="1196" y="1783"/>
                </a:lnTo>
                <a:lnTo>
                  <a:pt x="1194" y="1780"/>
                </a:lnTo>
                <a:lnTo>
                  <a:pt x="1189" y="1777"/>
                </a:lnTo>
                <a:lnTo>
                  <a:pt x="1179" y="1770"/>
                </a:lnTo>
                <a:lnTo>
                  <a:pt x="1160" y="1762"/>
                </a:lnTo>
                <a:lnTo>
                  <a:pt x="1141" y="1757"/>
                </a:lnTo>
                <a:lnTo>
                  <a:pt x="1126" y="1756"/>
                </a:lnTo>
                <a:lnTo>
                  <a:pt x="1097" y="1758"/>
                </a:lnTo>
                <a:lnTo>
                  <a:pt x="996" y="1754"/>
                </a:lnTo>
                <a:lnTo>
                  <a:pt x="911" y="1758"/>
                </a:lnTo>
                <a:lnTo>
                  <a:pt x="897" y="1756"/>
                </a:lnTo>
                <a:lnTo>
                  <a:pt x="871" y="1748"/>
                </a:lnTo>
                <a:lnTo>
                  <a:pt x="856" y="1747"/>
                </a:lnTo>
                <a:lnTo>
                  <a:pt x="829" y="1764"/>
                </a:lnTo>
                <a:lnTo>
                  <a:pt x="781" y="1782"/>
                </a:lnTo>
                <a:lnTo>
                  <a:pt x="772" y="1789"/>
                </a:lnTo>
                <a:lnTo>
                  <a:pt x="766" y="1793"/>
                </a:lnTo>
                <a:lnTo>
                  <a:pt x="755" y="1808"/>
                </a:lnTo>
                <a:lnTo>
                  <a:pt x="687" y="1876"/>
                </a:lnTo>
                <a:lnTo>
                  <a:pt x="681" y="1878"/>
                </a:lnTo>
                <a:lnTo>
                  <a:pt x="675" y="1879"/>
                </a:lnTo>
                <a:lnTo>
                  <a:pt x="670" y="1875"/>
                </a:lnTo>
                <a:lnTo>
                  <a:pt x="661" y="1868"/>
                </a:lnTo>
                <a:lnTo>
                  <a:pt x="649" y="1851"/>
                </a:lnTo>
                <a:lnTo>
                  <a:pt x="644" y="1843"/>
                </a:lnTo>
                <a:lnTo>
                  <a:pt x="638" y="1826"/>
                </a:lnTo>
                <a:lnTo>
                  <a:pt x="637" y="1823"/>
                </a:lnTo>
                <a:lnTo>
                  <a:pt x="636" y="1822"/>
                </a:lnTo>
                <a:lnTo>
                  <a:pt x="635" y="1822"/>
                </a:lnTo>
                <a:lnTo>
                  <a:pt x="634" y="1821"/>
                </a:lnTo>
                <a:lnTo>
                  <a:pt x="631" y="1820"/>
                </a:lnTo>
                <a:lnTo>
                  <a:pt x="629" y="1820"/>
                </a:lnTo>
                <a:lnTo>
                  <a:pt x="624" y="1820"/>
                </a:lnTo>
                <a:lnTo>
                  <a:pt x="621" y="1821"/>
                </a:lnTo>
                <a:lnTo>
                  <a:pt x="620" y="1822"/>
                </a:lnTo>
                <a:lnTo>
                  <a:pt x="620" y="1823"/>
                </a:lnTo>
                <a:lnTo>
                  <a:pt x="614" y="1829"/>
                </a:lnTo>
                <a:lnTo>
                  <a:pt x="607" y="1835"/>
                </a:lnTo>
                <a:lnTo>
                  <a:pt x="601" y="1837"/>
                </a:lnTo>
                <a:lnTo>
                  <a:pt x="592" y="1841"/>
                </a:lnTo>
                <a:lnTo>
                  <a:pt x="507" y="1875"/>
                </a:lnTo>
                <a:lnTo>
                  <a:pt x="491" y="1877"/>
                </a:lnTo>
                <a:lnTo>
                  <a:pt x="466" y="1874"/>
                </a:lnTo>
                <a:lnTo>
                  <a:pt x="427" y="1871"/>
                </a:lnTo>
                <a:lnTo>
                  <a:pt x="417" y="1872"/>
                </a:lnTo>
                <a:lnTo>
                  <a:pt x="408" y="1876"/>
                </a:lnTo>
                <a:lnTo>
                  <a:pt x="399" y="1882"/>
                </a:lnTo>
                <a:lnTo>
                  <a:pt x="388" y="1889"/>
                </a:lnTo>
                <a:lnTo>
                  <a:pt x="377" y="1892"/>
                </a:lnTo>
                <a:lnTo>
                  <a:pt x="314" y="1904"/>
                </a:lnTo>
                <a:lnTo>
                  <a:pt x="300" y="1909"/>
                </a:lnTo>
                <a:lnTo>
                  <a:pt x="290" y="1914"/>
                </a:lnTo>
                <a:lnTo>
                  <a:pt x="238" y="1988"/>
                </a:lnTo>
                <a:lnTo>
                  <a:pt x="227" y="1999"/>
                </a:lnTo>
                <a:lnTo>
                  <a:pt x="218" y="2008"/>
                </a:lnTo>
                <a:lnTo>
                  <a:pt x="217" y="2009"/>
                </a:lnTo>
                <a:lnTo>
                  <a:pt x="215" y="2011"/>
                </a:lnTo>
                <a:lnTo>
                  <a:pt x="215" y="2013"/>
                </a:lnTo>
                <a:lnTo>
                  <a:pt x="215" y="2016"/>
                </a:lnTo>
                <a:lnTo>
                  <a:pt x="215" y="2017"/>
                </a:lnTo>
                <a:lnTo>
                  <a:pt x="217" y="2019"/>
                </a:lnTo>
                <a:lnTo>
                  <a:pt x="219" y="2026"/>
                </a:lnTo>
                <a:lnTo>
                  <a:pt x="221" y="2032"/>
                </a:lnTo>
                <a:lnTo>
                  <a:pt x="222" y="2040"/>
                </a:lnTo>
                <a:lnTo>
                  <a:pt x="222" y="2045"/>
                </a:lnTo>
                <a:lnTo>
                  <a:pt x="221" y="2047"/>
                </a:lnTo>
                <a:lnTo>
                  <a:pt x="221" y="2052"/>
                </a:lnTo>
                <a:lnTo>
                  <a:pt x="220" y="2055"/>
                </a:lnTo>
                <a:lnTo>
                  <a:pt x="219" y="2058"/>
                </a:lnTo>
                <a:lnTo>
                  <a:pt x="217" y="2059"/>
                </a:lnTo>
                <a:lnTo>
                  <a:pt x="213" y="2062"/>
                </a:lnTo>
                <a:lnTo>
                  <a:pt x="204" y="2080"/>
                </a:lnTo>
                <a:lnTo>
                  <a:pt x="199" y="2086"/>
                </a:lnTo>
                <a:lnTo>
                  <a:pt x="192" y="2089"/>
                </a:lnTo>
                <a:lnTo>
                  <a:pt x="182" y="2093"/>
                </a:lnTo>
                <a:lnTo>
                  <a:pt x="171" y="2093"/>
                </a:lnTo>
                <a:lnTo>
                  <a:pt x="154" y="2087"/>
                </a:lnTo>
                <a:lnTo>
                  <a:pt x="146" y="2092"/>
                </a:lnTo>
                <a:lnTo>
                  <a:pt x="136" y="2104"/>
                </a:lnTo>
                <a:lnTo>
                  <a:pt x="128" y="2109"/>
                </a:lnTo>
                <a:lnTo>
                  <a:pt x="121" y="2113"/>
                </a:lnTo>
                <a:lnTo>
                  <a:pt x="115" y="2118"/>
                </a:lnTo>
                <a:lnTo>
                  <a:pt x="114" y="2129"/>
                </a:lnTo>
                <a:lnTo>
                  <a:pt x="111" y="2136"/>
                </a:lnTo>
                <a:lnTo>
                  <a:pt x="103" y="2143"/>
                </a:lnTo>
                <a:lnTo>
                  <a:pt x="89" y="2151"/>
                </a:lnTo>
                <a:lnTo>
                  <a:pt x="80" y="2159"/>
                </a:lnTo>
                <a:lnTo>
                  <a:pt x="76" y="2166"/>
                </a:lnTo>
                <a:lnTo>
                  <a:pt x="72" y="2175"/>
                </a:lnTo>
                <a:lnTo>
                  <a:pt x="71" y="2186"/>
                </a:lnTo>
                <a:lnTo>
                  <a:pt x="70" y="2195"/>
                </a:lnTo>
                <a:lnTo>
                  <a:pt x="61" y="2209"/>
                </a:lnTo>
                <a:lnTo>
                  <a:pt x="61" y="2217"/>
                </a:lnTo>
                <a:lnTo>
                  <a:pt x="72" y="2231"/>
                </a:lnTo>
                <a:lnTo>
                  <a:pt x="78" y="2240"/>
                </a:lnTo>
                <a:lnTo>
                  <a:pt x="73" y="2244"/>
                </a:lnTo>
                <a:lnTo>
                  <a:pt x="71" y="2244"/>
                </a:lnTo>
                <a:lnTo>
                  <a:pt x="66" y="2249"/>
                </a:lnTo>
                <a:lnTo>
                  <a:pt x="64" y="2250"/>
                </a:lnTo>
                <a:lnTo>
                  <a:pt x="62" y="2249"/>
                </a:lnTo>
                <a:lnTo>
                  <a:pt x="61" y="2249"/>
                </a:lnTo>
                <a:lnTo>
                  <a:pt x="61" y="2248"/>
                </a:lnTo>
                <a:lnTo>
                  <a:pt x="55" y="2247"/>
                </a:lnTo>
                <a:lnTo>
                  <a:pt x="50" y="2241"/>
                </a:lnTo>
                <a:lnTo>
                  <a:pt x="47" y="2238"/>
                </a:lnTo>
                <a:lnTo>
                  <a:pt x="37" y="2236"/>
                </a:lnTo>
                <a:lnTo>
                  <a:pt x="30" y="2238"/>
                </a:lnTo>
                <a:lnTo>
                  <a:pt x="27" y="2244"/>
                </a:lnTo>
                <a:lnTo>
                  <a:pt x="26" y="2255"/>
                </a:lnTo>
                <a:lnTo>
                  <a:pt x="29" y="2263"/>
                </a:lnTo>
                <a:lnTo>
                  <a:pt x="35" y="2270"/>
                </a:lnTo>
                <a:lnTo>
                  <a:pt x="37" y="2277"/>
                </a:lnTo>
                <a:lnTo>
                  <a:pt x="31" y="2286"/>
                </a:lnTo>
                <a:lnTo>
                  <a:pt x="28" y="2287"/>
                </a:lnTo>
                <a:lnTo>
                  <a:pt x="21" y="2287"/>
                </a:lnTo>
                <a:lnTo>
                  <a:pt x="17" y="2289"/>
                </a:lnTo>
                <a:lnTo>
                  <a:pt x="16" y="2292"/>
                </a:lnTo>
                <a:lnTo>
                  <a:pt x="15" y="2295"/>
                </a:lnTo>
                <a:lnTo>
                  <a:pt x="15" y="2320"/>
                </a:lnTo>
                <a:lnTo>
                  <a:pt x="13" y="2329"/>
                </a:lnTo>
                <a:lnTo>
                  <a:pt x="2" y="2342"/>
                </a:lnTo>
                <a:lnTo>
                  <a:pt x="0" y="2354"/>
                </a:lnTo>
                <a:lnTo>
                  <a:pt x="0" y="2367"/>
                </a:lnTo>
                <a:lnTo>
                  <a:pt x="8" y="2432"/>
                </a:lnTo>
                <a:lnTo>
                  <a:pt x="9" y="2487"/>
                </a:lnTo>
                <a:lnTo>
                  <a:pt x="14" y="2518"/>
                </a:lnTo>
                <a:lnTo>
                  <a:pt x="30" y="2497"/>
                </a:lnTo>
                <a:lnTo>
                  <a:pt x="55" y="2477"/>
                </a:lnTo>
                <a:lnTo>
                  <a:pt x="64" y="2471"/>
                </a:lnTo>
                <a:lnTo>
                  <a:pt x="135" y="2446"/>
                </a:lnTo>
                <a:lnTo>
                  <a:pt x="146" y="2441"/>
                </a:lnTo>
                <a:lnTo>
                  <a:pt x="154" y="2437"/>
                </a:lnTo>
                <a:lnTo>
                  <a:pt x="185" y="2407"/>
                </a:lnTo>
                <a:lnTo>
                  <a:pt x="193" y="2390"/>
                </a:lnTo>
                <a:lnTo>
                  <a:pt x="207" y="2383"/>
                </a:lnTo>
                <a:lnTo>
                  <a:pt x="221" y="2379"/>
                </a:lnTo>
                <a:lnTo>
                  <a:pt x="235" y="2378"/>
                </a:lnTo>
                <a:lnTo>
                  <a:pt x="248" y="2383"/>
                </a:lnTo>
                <a:lnTo>
                  <a:pt x="259" y="2392"/>
                </a:lnTo>
                <a:lnTo>
                  <a:pt x="274" y="2412"/>
                </a:lnTo>
                <a:lnTo>
                  <a:pt x="284" y="2417"/>
                </a:lnTo>
                <a:lnTo>
                  <a:pt x="417" y="2435"/>
                </a:lnTo>
                <a:lnTo>
                  <a:pt x="473" y="2444"/>
                </a:lnTo>
                <a:lnTo>
                  <a:pt x="610" y="2444"/>
                </a:lnTo>
                <a:lnTo>
                  <a:pt x="630" y="2447"/>
                </a:lnTo>
                <a:lnTo>
                  <a:pt x="668" y="2459"/>
                </a:lnTo>
                <a:lnTo>
                  <a:pt x="678" y="2466"/>
                </a:lnTo>
                <a:lnTo>
                  <a:pt x="706" y="2460"/>
                </a:lnTo>
                <a:lnTo>
                  <a:pt x="715" y="2459"/>
                </a:lnTo>
                <a:lnTo>
                  <a:pt x="723" y="2460"/>
                </a:lnTo>
                <a:lnTo>
                  <a:pt x="731" y="2463"/>
                </a:lnTo>
                <a:lnTo>
                  <a:pt x="736" y="2469"/>
                </a:lnTo>
                <a:lnTo>
                  <a:pt x="734" y="2477"/>
                </a:lnTo>
                <a:lnTo>
                  <a:pt x="719" y="2482"/>
                </a:lnTo>
                <a:lnTo>
                  <a:pt x="717" y="2483"/>
                </a:lnTo>
                <a:lnTo>
                  <a:pt x="715" y="2485"/>
                </a:lnTo>
                <a:lnTo>
                  <a:pt x="714" y="2490"/>
                </a:lnTo>
                <a:lnTo>
                  <a:pt x="713" y="2496"/>
                </a:lnTo>
                <a:lnTo>
                  <a:pt x="709" y="2506"/>
                </a:lnTo>
                <a:lnTo>
                  <a:pt x="710" y="2518"/>
                </a:lnTo>
                <a:lnTo>
                  <a:pt x="713" y="2537"/>
                </a:lnTo>
                <a:lnTo>
                  <a:pt x="716" y="2546"/>
                </a:lnTo>
                <a:lnTo>
                  <a:pt x="726" y="2567"/>
                </a:lnTo>
                <a:lnTo>
                  <a:pt x="737" y="2581"/>
                </a:lnTo>
                <a:lnTo>
                  <a:pt x="742" y="2596"/>
                </a:lnTo>
                <a:lnTo>
                  <a:pt x="747" y="2602"/>
                </a:lnTo>
                <a:lnTo>
                  <a:pt x="762" y="2609"/>
                </a:lnTo>
                <a:lnTo>
                  <a:pt x="774" y="2603"/>
                </a:lnTo>
                <a:lnTo>
                  <a:pt x="786" y="2592"/>
                </a:lnTo>
                <a:lnTo>
                  <a:pt x="795" y="2579"/>
                </a:lnTo>
                <a:lnTo>
                  <a:pt x="808" y="2548"/>
                </a:lnTo>
                <a:lnTo>
                  <a:pt x="819" y="2537"/>
                </a:lnTo>
                <a:lnTo>
                  <a:pt x="835" y="2540"/>
                </a:lnTo>
                <a:lnTo>
                  <a:pt x="844" y="2554"/>
                </a:lnTo>
                <a:lnTo>
                  <a:pt x="848" y="2575"/>
                </a:lnTo>
                <a:lnTo>
                  <a:pt x="845" y="2615"/>
                </a:lnTo>
                <a:lnTo>
                  <a:pt x="849" y="2649"/>
                </a:lnTo>
                <a:lnTo>
                  <a:pt x="852" y="2654"/>
                </a:lnTo>
                <a:lnTo>
                  <a:pt x="871" y="2661"/>
                </a:lnTo>
                <a:lnTo>
                  <a:pt x="877" y="2666"/>
                </a:lnTo>
                <a:lnTo>
                  <a:pt x="889" y="2656"/>
                </a:lnTo>
                <a:lnTo>
                  <a:pt x="891" y="2652"/>
                </a:lnTo>
                <a:lnTo>
                  <a:pt x="890" y="2646"/>
                </a:lnTo>
                <a:lnTo>
                  <a:pt x="886" y="2633"/>
                </a:lnTo>
                <a:lnTo>
                  <a:pt x="886" y="2628"/>
                </a:lnTo>
                <a:lnTo>
                  <a:pt x="886" y="2604"/>
                </a:lnTo>
                <a:lnTo>
                  <a:pt x="884" y="2596"/>
                </a:lnTo>
                <a:lnTo>
                  <a:pt x="883" y="2593"/>
                </a:lnTo>
                <a:lnTo>
                  <a:pt x="883" y="2588"/>
                </a:lnTo>
                <a:lnTo>
                  <a:pt x="887" y="2580"/>
                </a:lnTo>
                <a:lnTo>
                  <a:pt x="892" y="2568"/>
                </a:lnTo>
                <a:lnTo>
                  <a:pt x="896" y="2555"/>
                </a:lnTo>
                <a:lnTo>
                  <a:pt x="900" y="2546"/>
                </a:lnTo>
                <a:lnTo>
                  <a:pt x="911" y="2540"/>
                </a:lnTo>
                <a:lnTo>
                  <a:pt x="931" y="2540"/>
                </a:lnTo>
                <a:lnTo>
                  <a:pt x="947" y="2537"/>
                </a:lnTo>
                <a:lnTo>
                  <a:pt x="954" y="2537"/>
                </a:lnTo>
                <a:lnTo>
                  <a:pt x="977" y="2541"/>
                </a:lnTo>
                <a:lnTo>
                  <a:pt x="986" y="2543"/>
                </a:lnTo>
                <a:lnTo>
                  <a:pt x="993" y="2540"/>
                </a:lnTo>
                <a:lnTo>
                  <a:pt x="1007" y="2531"/>
                </a:lnTo>
                <a:lnTo>
                  <a:pt x="1016" y="2527"/>
                </a:lnTo>
                <a:lnTo>
                  <a:pt x="1047" y="2531"/>
                </a:lnTo>
                <a:lnTo>
                  <a:pt x="1053" y="2530"/>
                </a:lnTo>
                <a:lnTo>
                  <a:pt x="1056" y="2527"/>
                </a:lnTo>
                <a:lnTo>
                  <a:pt x="1066" y="2525"/>
                </a:lnTo>
                <a:lnTo>
                  <a:pt x="1083" y="2522"/>
                </a:lnTo>
                <a:lnTo>
                  <a:pt x="1119" y="2522"/>
                </a:lnTo>
                <a:lnTo>
                  <a:pt x="1128" y="2524"/>
                </a:lnTo>
                <a:lnTo>
                  <a:pt x="1141" y="2534"/>
                </a:lnTo>
                <a:lnTo>
                  <a:pt x="1148" y="2534"/>
                </a:lnTo>
                <a:lnTo>
                  <a:pt x="1158" y="2524"/>
                </a:lnTo>
                <a:lnTo>
                  <a:pt x="1148" y="2492"/>
                </a:lnTo>
                <a:lnTo>
                  <a:pt x="1156" y="2480"/>
                </a:lnTo>
                <a:lnTo>
                  <a:pt x="1166" y="2488"/>
                </a:lnTo>
                <a:lnTo>
                  <a:pt x="1172" y="2498"/>
                </a:lnTo>
                <a:lnTo>
                  <a:pt x="1174" y="2509"/>
                </a:lnTo>
                <a:lnTo>
                  <a:pt x="1180" y="2519"/>
                </a:lnTo>
                <a:lnTo>
                  <a:pt x="1186" y="2525"/>
                </a:lnTo>
                <a:lnTo>
                  <a:pt x="1202" y="2531"/>
                </a:lnTo>
                <a:lnTo>
                  <a:pt x="1215" y="2539"/>
                </a:lnTo>
                <a:lnTo>
                  <a:pt x="1219" y="2540"/>
                </a:lnTo>
                <a:lnTo>
                  <a:pt x="1224" y="2539"/>
                </a:lnTo>
                <a:lnTo>
                  <a:pt x="1229" y="2536"/>
                </a:lnTo>
                <a:lnTo>
                  <a:pt x="1231" y="2533"/>
                </a:lnTo>
                <a:lnTo>
                  <a:pt x="1234" y="2530"/>
                </a:lnTo>
                <a:lnTo>
                  <a:pt x="1236" y="2527"/>
                </a:lnTo>
                <a:lnTo>
                  <a:pt x="1239" y="2526"/>
                </a:lnTo>
                <a:lnTo>
                  <a:pt x="1244" y="2525"/>
                </a:lnTo>
                <a:lnTo>
                  <a:pt x="1246" y="2524"/>
                </a:lnTo>
                <a:lnTo>
                  <a:pt x="1251" y="2516"/>
                </a:lnTo>
                <a:lnTo>
                  <a:pt x="1253" y="2506"/>
                </a:lnTo>
                <a:lnTo>
                  <a:pt x="1253" y="2485"/>
                </a:lnTo>
                <a:lnTo>
                  <a:pt x="1259" y="2488"/>
                </a:lnTo>
                <a:lnTo>
                  <a:pt x="1264" y="2491"/>
                </a:lnTo>
                <a:lnTo>
                  <a:pt x="1267" y="2496"/>
                </a:lnTo>
                <a:lnTo>
                  <a:pt x="1271" y="2501"/>
                </a:lnTo>
                <a:lnTo>
                  <a:pt x="1271" y="2506"/>
                </a:lnTo>
                <a:lnTo>
                  <a:pt x="1271" y="2511"/>
                </a:lnTo>
                <a:lnTo>
                  <a:pt x="1272" y="2516"/>
                </a:lnTo>
                <a:lnTo>
                  <a:pt x="1274" y="2520"/>
                </a:lnTo>
                <a:lnTo>
                  <a:pt x="1279" y="2524"/>
                </a:lnTo>
                <a:lnTo>
                  <a:pt x="1283" y="2524"/>
                </a:lnTo>
                <a:lnTo>
                  <a:pt x="1287" y="2523"/>
                </a:lnTo>
                <a:lnTo>
                  <a:pt x="1292" y="2522"/>
                </a:lnTo>
                <a:lnTo>
                  <a:pt x="1297" y="2517"/>
                </a:lnTo>
                <a:lnTo>
                  <a:pt x="1301" y="2508"/>
                </a:lnTo>
                <a:lnTo>
                  <a:pt x="1303" y="2496"/>
                </a:lnTo>
                <a:lnTo>
                  <a:pt x="1304" y="2489"/>
                </a:lnTo>
                <a:lnTo>
                  <a:pt x="1300" y="2481"/>
                </a:lnTo>
                <a:lnTo>
                  <a:pt x="1300" y="2476"/>
                </a:lnTo>
                <a:lnTo>
                  <a:pt x="1302" y="2474"/>
                </a:lnTo>
                <a:lnTo>
                  <a:pt x="1305" y="2469"/>
                </a:lnTo>
                <a:lnTo>
                  <a:pt x="1309" y="2467"/>
                </a:lnTo>
                <a:lnTo>
                  <a:pt x="1314" y="2464"/>
                </a:lnTo>
                <a:lnTo>
                  <a:pt x="1366" y="2463"/>
                </a:lnTo>
                <a:lnTo>
                  <a:pt x="1373" y="2464"/>
                </a:lnTo>
                <a:lnTo>
                  <a:pt x="1381" y="2473"/>
                </a:lnTo>
                <a:lnTo>
                  <a:pt x="1392" y="2487"/>
                </a:lnTo>
                <a:lnTo>
                  <a:pt x="1399" y="2490"/>
                </a:lnTo>
                <a:lnTo>
                  <a:pt x="1409" y="2489"/>
                </a:lnTo>
                <a:lnTo>
                  <a:pt x="1415" y="2483"/>
                </a:lnTo>
                <a:lnTo>
                  <a:pt x="1417" y="2476"/>
                </a:lnTo>
                <a:lnTo>
                  <a:pt x="1422" y="2470"/>
                </a:lnTo>
                <a:lnTo>
                  <a:pt x="1432" y="2468"/>
                </a:lnTo>
                <a:lnTo>
                  <a:pt x="1442" y="2467"/>
                </a:lnTo>
                <a:lnTo>
                  <a:pt x="1451" y="2464"/>
                </a:lnTo>
                <a:lnTo>
                  <a:pt x="1460" y="2461"/>
                </a:lnTo>
                <a:lnTo>
                  <a:pt x="1467" y="2456"/>
                </a:lnTo>
                <a:lnTo>
                  <a:pt x="1472" y="2460"/>
                </a:lnTo>
                <a:lnTo>
                  <a:pt x="1480" y="2466"/>
                </a:lnTo>
                <a:lnTo>
                  <a:pt x="1483" y="2468"/>
                </a:lnTo>
                <a:lnTo>
                  <a:pt x="1484" y="2473"/>
                </a:lnTo>
                <a:lnTo>
                  <a:pt x="1484" y="2476"/>
                </a:lnTo>
                <a:lnTo>
                  <a:pt x="1483" y="2480"/>
                </a:lnTo>
                <a:lnTo>
                  <a:pt x="1483" y="2483"/>
                </a:lnTo>
                <a:lnTo>
                  <a:pt x="1481" y="2485"/>
                </a:lnTo>
                <a:lnTo>
                  <a:pt x="1480" y="2488"/>
                </a:lnTo>
                <a:lnTo>
                  <a:pt x="1480" y="2490"/>
                </a:lnTo>
                <a:lnTo>
                  <a:pt x="1491" y="2501"/>
                </a:lnTo>
                <a:lnTo>
                  <a:pt x="1496" y="2505"/>
                </a:lnTo>
                <a:lnTo>
                  <a:pt x="1500" y="2506"/>
                </a:lnTo>
                <a:lnTo>
                  <a:pt x="1506" y="2506"/>
                </a:lnTo>
                <a:lnTo>
                  <a:pt x="1536" y="2526"/>
                </a:lnTo>
                <a:lnTo>
                  <a:pt x="1540" y="2533"/>
                </a:lnTo>
                <a:lnTo>
                  <a:pt x="1556" y="2546"/>
                </a:lnTo>
                <a:lnTo>
                  <a:pt x="1558" y="2555"/>
                </a:lnTo>
                <a:lnTo>
                  <a:pt x="1564" y="2564"/>
                </a:lnTo>
                <a:lnTo>
                  <a:pt x="1563" y="2572"/>
                </a:lnTo>
                <a:lnTo>
                  <a:pt x="1563" y="2574"/>
                </a:lnTo>
                <a:lnTo>
                  <a:pt x="1563" y="2578"/>
                </a:lnTo>
                <a:lnTo>
                  <a:pt x="1562" y="2585"/>
                </a:lnTo>
                <a:lnTo>
                  <a:pt x="1561" y="2588"/>
                </a:lnTo>
                <a:lnTo>
                  <a:pt x="1559" y="2590"/>
                </a:lnTo>
                <a:lnTo>
                  <a:pt x="1557" y="2593"/>
                </a:lnTo>
                <a:lnTo>
                  <a:pt x="1551" y="2597"/>
                </a:lnTo>
                <a:lnTo>
                  <a:pt x="1549" y="2600"/>
                </a:lnTo>
                <a:lnTo>
                  <a:pt x="1549" y="2602"/>
                </a:lnTo>
                <a:lnTo>
                  <a:pt x="1548" y="2604"/>
                </a:lnTo>
                <a:lnTo>
                  <a:pt x="1547" y="2612"/>
                </a:lnTo>
                <a:lnTo>
                  <a:pt x="1545" y="2639"/>
                </a:lnTo>
                <a:lnTo>
                  <a:pt x="1543" y="2650"/>
                </a:lnTo>
                <a:lnTo>
                  <a:pt x="1542" y="2654"/>
                </a:lnTo>
                <a:lnTo>
                  <a:pt x="1541" y="2659"/>
                </a:lnTo>
                <a:lnTo>
                  <a:pt x="1540" y="2663"/>
                </a:lnTo>
                <a:lnTo>
                  <a:pt x="1541" y="2665"/>
                </a:lnTo>
                <a:lnTo>
                  <a:pt x="1543" y="2668"/>
                </a:lnTo>
                <a:lnTo>
                  <a:pt x="1555" y="2680"/>
                </a:lnTo>
                <a:lnTo>
                  <a:pt x="1557" y="2684"/>
                </a:lnTo>
                <a:lnTo>
                  <a:pt x="1598" y="2703"/>
                </a:lnTo>
                <a:lnTo>
                  <a:pt x="1600" y="2705"/>
                </a:lnTo>
                <a:lnTo>
                  <a:pt x="1601" y="2707"/>
                </a:lnTo>
                <a:lnTo>
                  <a:pt x="1602" y="2708"/>
                </a:lnTo>
                <a:lnTo>
                  <a:pt x="1604" y="2710"/>
                </a:lnTo>
                <a:lnTo>
                  <a:pt x="1606" y="2714"/>
                </a:lnTo>
                <a:lnTo>
                  <a:pt x="1615" y="2750"/>
                </a:lnTo>
                <a:lnTo>
                  <a:pt x="1616" y="2755"/>
                </a:lnTo>
                <a:lnTo>
                  <a:pt x="1616" y="2762"/>
                </a:lnTo>
                <a:lnTo>
                  <a:pt x="1615" y="2765"/>
                </a:lnTo>
                <a:lnTo>
                  <a:pt x="1614" y="2769"/>
                </a:lnTo>
                <a:lnTo>
                  <a:pt x="1611" y="2773"/>
                </a:lnTo>
                <a:lnTo>
                  <a:pt x="1607" y="2777"/>
                </a:lnTo>
                <a:lnTo>
                  <a:pt x="1605" y="2778"/>
                </a:lnTo>
                <a:lnTo>
                  <a:pt x="1600" y="2778"/>
                </a:lnTo>
                <a:lnTo>
                  <a:pt x="1598" y="2779"/>
                </a:lnTo>
                <a:lnTo>
                  <a:pt x="1595" y="2783"/>
                </a:lnTo>
                <a:lnTo>
                  <a:pt x="1595" y="2792"/>
                </a:lnTo>
                <a:lnTo>
                  <a:pt x="1594" y="2797"/>
                </a:lnTo>
                <a:lnTo>
                  <a:pt x="1592" y="2802"/>
                </a:lnTo>
                <a:lnTo>
                  <a:pt x="1588" y="2809"/>
                </a:lnTo>
                <a:lnTo>
                  <a:pt x="1585" y="2813"/>
                </a:lnTo>
                <a:lnTo>
                  <a:pt x="1583" y="2815"/>
                </a:lnTo>
                <a:lnTo>
                  <a:pt x="1578" y="2819"/>
                </a:lnTo>
                <a:lnTo>
                  <a:pt x="1575" y="2828"/>
                </a:lnTo>
                <a:lnTo>
                  <a:pt x="1571" y="2860"/>
                </a:lnTo>
                <a:lnTo>
                  <a:pt x="1569" y="2869"/>
                </a:lnTo>
                <a:lnTo>
                  <a:pt x="1569" y="2871"/>
                </a:lnTo>
                <a:lnTo>
                  <a:pt x="1570" y="2875"/>
                </a:lnTo>
                <a:lnTo>
                  <a:pt x="1573" y="2878"/>
                </a:lnTo>
                <a:lnTo>
                  <a:pt x="1576" y="2881"/>
                </a:lnTo>
                <a:lnTo>
                  <a:pt x="1579" y="2881"/>
                </a:lnTo>
                <a:lnTo>
                  <a:pt x="1581" y="2881"/>
                </a:lnTo>
                <a:lnTo>
                  <a:pt x="1585" y="2883"/>
                </a:lnTo>
                <a:lnTo>
                  <a:pt x="1587" y="2886"/>
                </a:lnTo>
                <a:lnTo>
                  <a:pt x="1593" y="2895"/>
                </a:lnTo>
                <a:lnTo>
                  <a:pt x="1595" y="2898"/>
                </a:lnTo>
                <a:lnTo>
                  <a:pt x="1600" y="2902"/>
                </a:lnTo>
                <a:lnTo>
                  <a:pt x="1601" y="2904"/>
                </a:lnTo>
                <a:lnTo>
                  <a:pt x="1601" y="2906"/>
                </a:lnTo>
                <a:lnTo>
                  <a:pt x="1599" y="2910"/>
                </a:lnTo>
                <a:lnTo>
                  <a:pt x="1598" y="2912"/>
                </a:lnTo>
                <a:lnTo>
                  <a:pt x="1598" y="2912"/>
                </a:lnTo>
                <a:lnTo>
                  <a:pt x="1598" y="2914"/>
                </a:lnTo>
                <a:lnTo>
                  <a:pt x="1599" y="2919"/>
                </a:lnTo>
                <a:lnTo>
                  <a:pt x="1606" y="2947"/>
                </a:lnTo>
                <a:lnTo>
                  <a:pt x="1607" y="2950"/>
                </a:lnTo>
                <a:lnTo>
                  <a:pt x="1607" y="2962"/>
                </a:lnTo>
                <a:lnTo>
                  <a:pt x="1607" y="2966"/>
                </a:lnTo>
                <a:lnTo>
                  <a:pt x="1609" y="2969"/>
                </a:lnTo>
                <a:lnTo>
                  <a:pt x="1629" y="2994"/>
                </a:lnTo>
                <a:lnTo>
                  <a:pt x="1633" y="2996"/>
                </a:lnTo>
                <a:lnTo>
                  <a:pt x="1636" y="2997"/>
                </a:lnTo>
                <a:lnTo>
                  <a:pt x="1639" y="2998"/>
                </a:lnTo>
                <a:lnTo>
                  <a:pt x="1640" y="3002"/>
                </a:lnTo>
                <a:lnTo>
                  <a:pt x="1642" y="3013"/>
                </a:lnTo>
                <a:lnTo>
                  <a:pt x="1650" y="3032"/>
                </a:lnTo>
                <a:lnTo>
                  <a:pt x="1651" y="3037"/>
                </a:lnTo>
                <a:lnTo>
                  <a:pt x="1654" y="3046"/>
                </a:lnTo>
                <a:lnTo>
                  <a:pt x="1656" y="3051"/>
                </a:lnTo>
                <a:lnTo>
                  <a:pt x="1663" y="3064"/>
                </a:lnTo>
                <a:lnTo>
                  <a:pt x="1664" y="3066"/>
                </a:lnTo>
                <a:lnTo>
                  <a:pt x="1664" y="3068"/>
                </a:lnTo>
                <a:lnTo>
                  <a:pt x="1665" y="3071"/>
                </a:lnTo>
                <a:lnTo>
                  <a:pt x="1664" y="3074"/>
                </a:lnTo>
                <a:lnTo>
                  <a:pt x="1661" y="3085"/>
                </a:lnTo>
                <a:lnTo>
                  <a:pt x="1661" y="3086"/>
                </a:lnTo>
                <a:lnTo>
                  <a:pt x="1661" y="3088"/>
                </a:lnTo>
                <a:lnTo>
                  <a:pt x="1663" y="3090"/>
                </a:lnTo>
                <a:lnTo>
                  <a:pt x="1665" y="3093"/>
                </a:lnTo>
                <a:lnTo>
                  <a:pt x="1671" y="3093"/>
                </a:lnTo>
                <a:lnTo>
                  <a:pt x="1705" y="3090"/>
                </a:lnTo>
                <a:lnTo>
                  <a:pt x="1707" y="3090"/>
                </a:lnTo>
                <a:lnTo>
                  <a:pt x="1710" y="3089"/>
                </a:lnTo>
                <a:lnTo>
                  <a:pt x="1711" y="3088"/>
                </a:lnTo>
                <a:lnTo>
                  <a:pt x="1714" y="3085"/>
                </a:lnTo>
                <a:lnTo>
                  <a:pt x="1717" y="3083"/>
                </a:lnTo>
                <a:lnTo>
                  <a:pt x="1718" y="3082"/>
                </a:lnTo>
                <a:lnTo>
                  <a:pt x="1724" y="3082"/>
                </a:lnTo>
                <a:lnTo>
                  <a:pt x="1726" y="3082"/>
                </a:lnTo>
                <a:lnTo>
                  <a:pt x="1727" y="3081"/>
                </a:lnTo>
                <a:lnTo>
                  <a:pt x="1729" y="3080"/>
                </a:lnTo>
                <a:lnTo>
                  <a:pt x="1731" y="3078"/>
                </a:lnTo>
                <a:lnTo>
                  <a:pt x="1733" y="3074"/>
                </a:lnTo>
                <a:lnTo>
                  <a:pt x="1734" y="3072"/>
                </a:lnTo>
                <a:lnTo>
                  <a:pt x="1735" y="3071"/>
                </a:lnTo>
                <a:lnTo>
                  <a:pt x="1738" y="3071"/>
                </a:lnTo>
                <a:lnTo>
                  <a:pt x="1749" y="3071"/>
                </a:lnTo>
                <a:lnTo>
                  <a:pt x="1754" y="3071"/>
                </a:lnTo>
                <a:lnTo>
                  <a:pt x="1757" y="3071"/>
                </a:lnTo>
                <a:lnTo>
                  <a:pt x="1759" y="3071"/>
                </a:lnTo>
                <a:lnTo>
                  <a:pt x="1768" y="3074"/>
                </a:lnTo>
                <a:lnTo>
                  <a:pt x="1778" y="3080"/>
                </a:lnTo>
                <a:lnTo>
                  <a:pt x="1786" y="3086"/>
                </a:lnTo>
                <a:lnTo>
                  <a:pt x="1788" y="3087"/>
                </a:lnTo>
                <a:lnTo>
                  <a:pt x="1790" y="3087"/>
                </a:lnTo>
                <a:lnTo>
                  <a:pt x="1792" y="3087"/>
                </a:lnTo>
                <a:lnTo>
                  <a:pt x="1795" y="3086"/>
                </a:lnTo>
                <a:lnTo>
                  <a:pt x="1798" y="3080"/>
                </a:lnTo>
                <a:lnTo>
                  <a:pt x="1799" y="3079"/>
                </a:lnTo>
                <a:lnTo>
                  <a:pt x="1803" y="3076"/>
                </a:lnTo>
                <a:lnTo>
                  <a:pt x="1805" y="3075"/>
                </a:lnTo>
                <a:lnTo>
                  <a:pt x="1806" y="3075"/>
                </a:lnTo>
                <a:lnTo>
                  <a:pt x="1809" y="3076"/>
                </a:lnTo>
                <a:lnTo>
                  <a:pt x="1810" y="3085"/>
                </a:lnTo>
                <a:lnTo>
                  <a:pt x="1810" y="3087"/>
                </a:lnTo>
                <a:lnTo>
                  <a:pt x="1813" y="3090"/>
                </a:lnTo>
                <a:lnTo>
                  <a:pt x="1819" y="3091"/>
                </a:lnTo>
                <a:lnTo>
                  <a:pt x="1821" y="3093"/>
                </a:lnTo>
                <a:lnTo>
                  <a:pt x="1823" y="3095"/>
                </a:lnTo>
                <a:lnTo>
                  <a:pt x="1824" y="3098"/>
                </a:lnTo>
                <a:lnTo>
                  <a:pt x="1825" y="3101"/>
                </a:lnTo>
                <a:lnTo>
                  <a:pt x="1828" y="3103"/>
                </a:lnTo>
                <a:lnTo>
                  <a:pt x="1831" y="3103"/>
                </a:lnTo>
                <a:lnTo>
                  <a:pt x="1833" y="3102"/>
                </a:lnTo>
                <a:lnTo>
                  <a:pt x="1835" y="3101"/>
                </a:lnTo>
                <a:lnTo>
                  <a:pt x="1838" y="3101"/>
                </a:lnTo>
                <a:lnTo>
                  <a:pt x="1840" y="3101"/>
                </a:lnTo>
                <a:lnTo>
                  <a:pt x="1844" y="3101"/>
                </a:lnTo>
                <a:lnTo>
                  <a:pt x="1848" y="3102"/>
                </a:lnTo>
                <a:lnTo>
                  <a:pt x="1854" y="3103"/>
                </a:lnTo>
                <a:lnTo>
                  <a:pt x="1856" y="3104"/>
                </a:lnTo>
                <a:lnTo>
                  <a:pt x="1859" y="3105"/>
                </a:lnTo>
                <a:lnTo>
                  <a:pt x="1861" y="3108"/>
                </a:lnTo>
                <a:lnTo>
                  <a:pt x="1862" y="3110"/>
                </a:lnTo>
                <a:lnTo>
                  <a:pt x="1863" y="3111"/>
                </a:lnTo>
                <a:lnTo>
                  <a:pt x="1864" y="3114"/>
                </a:lnTo>
                <a:lnTo>
                  <a:pt x="1867" y="3133"/>
                </a:lnTo>
                <a:lnTo>
                  <a:pt x="1868" y="3138"/>
                </a:lnTo>
                <a:lnTo>
                  <a:pt x="1869" y="3140"/>
                </a:lnTo>
                <a:lnTo>
                  <a:pt x="1870" y="3142"/>
                </a:lnTo>
                <a:lnTo>
                  <a:pt x="1870" y="3143"/>
                </a:lnTo>
                <a:lnTo>
                  <a:pt x="1869" y="3145"/>
                </a:lnTo>
                <a:lnTo>
                  <a:pt x="1864" y="3149"/>
                </a:lnTo>
                <a:lnTo>
                  <a:pt x="1863" y="3150"/>
                </a:lnTo>
                <a:lnTo>
                  <a:pt x="1862" y="3151"/>
                </a:lnTo>
                <a:lnTo>
                  <a:pt x="1860" y="3156"/>
                </a:lnTo>
                <a:lnTo>
                  <a:pt x="1859" y="3161"/>
                </a:lnTo>
                <a:lnTo>
                  <a:pt x="1859" y="3173"/>
                </a:lnTo>
                <a:lnTo>
                  <a:pt x="1860" y="3175"/>
                </a:lnTo>
                <a:lnTo>
                  <a:pt x="1860" y="3178"/>
                </a:lnTo>
                <a:lnTo>
                  <a:pt x="1857" y="3180"/>
                </a:lnTo>
                <a:lnTo>
                  <a:pt x="1854" y="3182"/>
                </a:lnTo>
                <a:lnTo>
                  <a:pt x="1853" y="3185"/>
                </a:lnTo>
                <a:lnTo>
                  <a:pt x="1852" y="3186"/>
                </a:lnTo>
                <a:lnTo>
                  <a:pt x="1851" y="3188"/>
                </a:lnTo>
                <a:lnTo>
                  <a:pt x="1842" y="3209"/>
                </a:lnTo>
                <a:lnTo>
                  <a:pt x="1841" y="3212"/>
                </a:lnTo>
                <a:lnTo>
                  <a:pt x="1839" y="3213"/>
                </a:lnTo>
                <a:lnTo>
                  <a:pt x="1837" y="3213"/>
                </a:lnTo>
                <a:lnTo>
                  <a:pt x="1826" y="3212"/>
                </a:lnTo>
                <a:lnTo>
                  <a:pt x="1824" y="3212"/>
                </a:lnTo>
                <a:lnTo>
                  <a:pt x="1821" y="3216"/>
                </a:lnTo>
                <a:lnTo>
                  <a:pt x="1814" y="3251"/>
                </a:lnTo>
                <a:lnTo>
                  <a:pt x="1812" y="3257"/>
                </a:lnTo>
                <a:lnTo>
                  <a:pt x="1811" y="3258"/>
                </a:lnTo>
                <a:lnTo>
                  <a:pt x="1804" y="3264"/>
                </a:lnTo>
                <a:lnTo>
                  <a:pt x="1800" y="3266"/>
                </a:lnTo>
                <a:lnTo>
                  <a:pt x="1799" y="3269"/>
                </a:lnTo>
                <a:lnTo>
                  <a:pt x="1798" y="3270"/>
                </a:lnTo>
                <a:lnTo>
                  <a:pt x="1797" y="3273"/>
                </a:lnTo>
                <a:lnTo>
                  <a:pt x="1798" y="3277"/>
                </a:lnTo>
                <a:lnTo>
                  <a:pt x="1799" y="3283"/>
                </a:lnTo>
                <a:lnTo>
                  <a:pt x="1802" y="3286"/>
                </a:lnTo>
                <a:lnTo>
                  <a:pt x="1803" y="3287"/>
                </a:lnTo>
                <a:lnTo>
                  <a:pt x="1804" y="3288"/>
                </a:lnTo>
                <a:lnTo>
                  <a:pt x="1806" y="3290"/>
                </a:lnTo>
                <a:lnTo>
                  <a:pt x="1807" y="3291"/>
                </a:lnTo>
                <a:lnTo>
                  <a:pt x="1807" y="3293"/>
                </a:lnTo>
                <a:lnTo>
                  <a:pt x="1807" y="3297"/>
                </a:lnTo>
                <a:lnTo>
                  <a:pt x="1805" y="3300"/>
                </a:lnTo>
                <a:lnTo>
                  <a:pt x="1802" y="3304"/>
                </a:lnTo>
                <a:lnTo>
                  <a:pt x="1800" y="3306"/>
                </a:lnTo>
                <a:lnTo>
                  <a:pt x="1802" y="3311"/>
                </a:lnTo>
                <a:lnTo>
                  <a:pt x="1811" y="3335"/>
                </a:lnTo>
                <a:lnTo>
                  <a:pt x="1819" y="3347"/>
                </a:lnTo>
                <a:lnTo>
                  <a:pt x="1819" y="3349"/>
                </a:lnTo>
                <a:lnTo>
                  <a:pt x="1818" y="3351"/>
                </a:lnTo>
                <a:lnTo>
                  <a:pt x="1816" y="3355"/>
                </a:lnTo>
                <a:lnTo>
                  <a:pt x="1812" y="3356"/>
                </a:lnTo>
                <a:lnTo>
                  <a:pt x="1810" y="3356"/>
                </a:lnTo>
                <a:lnTo>
                  <a:pt x="1807" y="3356"/>
                </a:lnTo>
                <a:lnTo>
                  <a:pt x="1805" y="3356"/>
                </a:lnTo>
                <a:lnTo>
                  <a:pt x="1803" y="3357"/>
                </a:lnTo>
                <a:lnTo>
                  <a:pt x="1800" y="3358"/>
                </a:lnTo>
                <a:lnTo>
                  <a:pt x="1798" y="3362"/>
                </a:lnTo>
                <a:lnTo>
                  <a:pt x="1797" y="3364"/>
                </a:lnTo>
                <a:lnTo>
                  <a:pt x="1797" y="3367"/>
                </a:lnTo>
                <a:lnTo>
                  <a:pt x="1798" y="3370"/>
                </a:lnTo>
                <a:lnTo>
                  <a:pt x="1799" y="3372"/>
                </a:lnTo>
                <a:lnTo>
                  <a:pt x="1802" y="3374"/>
                </a:lnTo>
                <a:lnTo>
                  <a:pt x="1802" y="3376"/>
                </a:lnTo>
                <a:lnTo>
                  <a:pt x="1799" y="3377"/>
                </a:lnTo>
                <a:lnTo>
                  <a:pt x="1797" y="3378"/>
                </a:lnTo>
                <a:lnTo>
                  <a:pt x="1789" y="3379"/>
                </a:lnTo>
                <a:lnTo>
                  <a:pt x="1786" y="3381"/>
                </a:lnTo>
                <a:lnTo>
                  <a:pt x="1785" y="3383"/>
                </a:lnTo>
                <a:lnTo>
                  <a:pt x="1785" y="3385"/>
                </a:lnTo>
                <a:lnTo>
                  <a:pt x="1789" y="3390"/>
                </a:lnTo>
                <a:lnTo>
                  <a:pt x="1791" y="3391"/>
                </a:lnTo>
                <a:lnTo>
                  <a:pt x="1793" y="3392"/>
                </a:lnTo>
                <a:lnTo>
                  <a:pt x="1796" y="3393"/>
                </a:lnTo>
                <a:lnTo>
                  <a:pt x="1810" y="3395"/>
                </a:lnTo>
                <a:lnTo>
                  <a:pt x="1812" y="3395"/>
                </a:lnTo>
                <a:lnTo>
                  <a:pt x="1814" y="3396"/>
                </a:lnTo>
                <a:lnTo>
                  <a:pt x="1816" y="3398"/>
                </a:lnTo>
                <a:lnTo>
                  <a:pt x="1826" y="3412"/>
                </a:lnTo>
                <a:lnTo>
                  <a:pt x="1826" y="3414"/>
                </a:lnTo>
                <a:lnTo>
                  <a:pt x="1824" y="3418"/>
                </a:lnTo>
                <a:lnTo>
                  <a:pt x="1813" y="3427"/>
                </a:lnTo>
                <a:lnTo>
                  <a:pt x="1807" y="3432"/>
                </a:lnTo>
                <a:lnTo>
                  <a:pt x="1799" y="3443"/>
                </a:lnTo>
                <a:lnTo>
                  <a:pt x="1785" y="3478"/>
                </a:lnTo>
                <a:lnTo>
                  <a:pt x="1783" y="3489"/>
                </a:lnTo>
                <a:lnTo>
                  <a:pt x="1784" y="3492"/>
                </a:lnTo>
                <a:lnTo>
                  <a:pt x="1784" y="3494"/>
                </a:lnTo>
                <a:lnTo>
                  <a:pt x="1785" y="3496"/>
                </a:lnTo>
                <a:lnTo>
                  <a:pt x="1800" y="3512"/>
                </a:lnTo>
                <a:lnTo>
                  <a:pt x="1802" y="3516"/>
                </a:lnTo>
                <a:lnTo>
                  <a:pt x="1803" y="3518"/>
                </a:lnTo>
                <a:lnTo>
                  <a:pt x="1802" y="3526"/>
                </a:lnTo>
                <a:lnTo>
                  <a:pt x="1802" y="3530"/>
                </a:lnTo>
                <a:lnTo>
                  <a:pt x="1804" y="3532"/>
                </a:lnTo>
                <a:lnTo>
                  <a:pt x="1809" y="3536"/>
                </a:lnTo>
                <a:lnTo>
                  <a:pt x="1830" y="3544"/>
                </a:lnTo>
                <a:lnTo>
                  <a:pt x="1844" y="3546"/>
                </a:lnTo>
                <a:lnTo>
                  <a:pt x="1846" y="3547"/>
                </a:lnTo>
                <a:lnTo>
                  <a:pt x="1848" y="3550"/>
                </a:lnTo>
                <a:lnTo>
                  <a:pt x="1848" y="3553"/>
                </a:lnTo>
                <a:lnTo>
                  <a:pt x="1848" y="3560"/>
                </a:lnTo>
                <a:lnTo>
                  <a:pt x="1849" y="3562"/>
                </a:lnTo>
                <a:lnTo>
                  <a:pt x="1851" y="3565"/>
                </a:lnTo>
                <a:lnTo>
                  <a:pt x="1853" y="3566"/>
                </a:lnTo>
                <a:lnTo>
                  <a:pt x="1861" y="3568"/>
                </a:lnTo>
                <a:lnTo>
                  <a:pt x="1869" y="3572"/>
                </a:lnTo>
                <a:lnTo>
                  <a:pt x="1887" y="3582"/>
                </a:lnTo>
                <a:lnTo>
                  <a:pt x="1890" y="3584"/>
                </a:lnTo>
                <a:lnTo>
                  <a:pt x="1901" y="3587"/>
                </a:lnTo>
                <a:lnTo>
                  <a:pt x="1906" y="3588"/>
                </a:lnTo>
                <a:lnTo>
                  <a:pt x="1912" y="3588"/>
                </a:lnTo>
                <a:lnTo>
                  <a:pt x="1913" y="3588"/>
                </a:lnTo>
                <a:lnTo>
                  <a:pt x="1915" y="3589"/>
                </a:lnTo>
                <a:lnTo>
                  <a:pt x="1912" y="3593"/>
                </a:lnTo>
                <a:lnTo>
                  <a:pt x="1911" y="3595"/>
                </a:lnTo>
                <a:lnTo>
                  <a:pt x="1909" y="3596"/>
                </a:lnTo>
                <a:lnTo>
                  <a:pt x="1905" y="3598"/>
                </a:lnTo>
                <a:lnTo>
                  <a:pt x="1903" y="3600"/>
                </a:lnTo>
                <a:lnTo>
                  <a:pt x="1902" y="3602"/>
                </a:lnTo>
                <a:lnTo>
                  <a:pt x="1902" y="3605"/>
                </a:lnTo>
                <a:lnTo>
                  <a:pt x="1903" y="3611"/>
                </a:lnTo>
                <a:lnTo>
                  <a:pt x="1904" y="3615"/>
                </a:lnTo>
                <a:lnTo>
                  <a:pt x="1905" y="3617"/>
                </a:lnTo>
                <a:lnTo>
                  <a:pt x="1911" y="3626"/>
                </a:lnTo>
                <a:lnTo>
                  <a:pt x="1911" y="3629"/>
                </a:lnTo>
                <a:lnTo>
                  <a:pt x="1911" y="3631"/>
                </a:lnTo>
                <a:lnTo>
                  <a:pt x="1908" y="3633"/>
                </a:lnTo>
                <a:lnTo>
                  <a:pt x="1905" y="3636"/>
                </a:lnTo>
                <a:lnTo>
                  <a:pt x="1884" y="3643"/>
                </a:lnTo>
                <a:lnTo>
                  <a:pt x="1881" y="3645"/>
                </a:lnTo>
                <a:lnTo>
                  <a:pt x="1880" y="3646"/>
                </a:lnTo>
                <a:lnTo>
                  <a:pt x="1878" y="3649"/>
                </a:lnTo>
                <a:lnTo>
                  <a:pt x="1877" y="3651"/>
                </a:lnTo>
                <a:lnTo>
                  <a:pt x="1878" y="3653"/>
                </a:lnTo>
                <a:lnTo>
                  <a:pt x="1880" y="3656"/>
                </a:lnTo>
                <a:lnTo>
                  <a:pt x="1891" y="3665"/>
                </a:lnTo>
                <a:lnTo>
                  <a:pt x="1898" y="3671"/>
                </a:lnTo>
                <a:lnTo>
                  <a:pt x="1923" y="3685"/>
                </a:lnTo>
                <a:lnTo>
                  <a:pt x="1926" y="3689"/>
                </a:lnTo>
                <a:lnTo>
                  <a:pt x="1929" y="3693"/>
                </a:lnTo>
                <a:lnTo>
                  <a:pt x="1925" y="3699"/>
                </a:lnTo>
                <a:lnTo>
                  <a:pt x="1924" y="3701"/>
                </a:lnTo>
                <a:lnTo>
                  <a:pt x="1924" y="3703"/>
                </a:lnTo>
                <a:lnTo>
                  <a:pt x="1923" y="3713"/>
                </a:lnTo>
                <a:lnTo>
                  <a:pt x="1923" y="3719"/>
                </a:lnTo>
                <a:lnTo>
                  <a:pt x="1924" y="3723"/>
                </a:lnTo>
                <a:lnTo>
                  <a:pt x="1925" y="3728"/>
                </a:lnTo>
                <a:lnTo>
                  <a:pt x="1929" y="3734"/>
                </a:lnTo>
                <a:lnTo>
                  <a:pt x="1930" y="3736"/>
                </a:lnTo>
                <a:lnTo>
                  <a:pt x="1931" y="3737"/>
                </a:lnTo>
                <a:lnTo>
                  <a:pt x="1934" y="3738"/>
                </a:lnTo>
                <a:lnTo>
                  <a:pt x="1938" y="3739"/>
                </a:lnTo>
                <a:lnTo>
                  <a:pt x="1946" y="3739"/>
                </a:lnTo>
                <a:lnTo>
                  <a:pt x="1951" y="3742"/>
                </a:lnTo>
                <a:lnTo>
                  <a:pt x="1955" y="3744"/>
                </a:lnTo>
                <a:lnTo>
                  <a:pt x="1958" y="3744"/>
                </a:lnTo>
                <a:lnTo>
                  <a:pt x="1962" y="3743"/>
                </a:lnTo>
                <a:lnTo>
                  <a:pt x="1965" y="3742"/>
                </a:lnTo>
                <a:lnTo>
                  <a:pt x="1966" y="3739"/>
                </a:lnTo>
                <a:lnTo>
                  <a:pt x="1968" y="3738"/>
                </a:lnTo>
                <a:lnTo>
                  <a:pt x="1970" y="3738"/>
                </a:lnTo>
                <a:lnTo>
                  <a:pt x="1974" y="3741"/>
                </a:lnTo>
                <a:lnTo>
                  <a:pt x="1976" y="3742"/>
                </a:lnTo>
                <a:lnTo>
                  <a:pt x="1980" y="3742"/>
                </a:lnTo>
                <a:lnTo>
                  <a:pt x="1984" y="3741"/>
                </a:lnTo>
                <a:lnTo>
                  <a:pt x="1987" y="3738"/>
                </a:lnTo>
                <a:lnTo>
                  <a:pt x="1989" y="3737"/>
                </a:lnTo>
                <a:lnTo>
                  <a:pt x="1990" y="3735"/>
                </a:lnTo>
                <a:lnTo>
                  <a:pt x="1993" y="3734"/>
                </a:lnTo>
                <a:lnTo>
                  <a:pt x="1994" y="3732"/>
                </a:lnTo>
                <a:lnTo>
                  <a:pt x="1996" y="3732"/>
                </a:lnTo>
                <a:lnTo>
                  <a:pt x="2009" y="3730"/>
                </a:lnTo>
                <a:lnTo>
                  <a:pt x="2012" y="3730"/>
                </a:lnTo>
                <a:lnTo>
                  <a:pt x="2015" y="3731"/>
                </a:lnTo>
                <a:lnTo>
                  <a:pt x="2016" y="3734"/>
                </a:lnTo>
                <a:lnTo>
                  <a:pt x="2016" y="3736"/>
                </a:lnTo>
                <a:lnTo>
                  <a:pt x="2015" y="3738"/>
                </a:lnTo>
                <a:lnTo>
                  <a:pt x="2014" y="3741"/>
                </a:lnTo>
                <a:lnTo>
                  <a:pt x="2012" y="3743"/>
                </a:lnTo>
                <a:lnTo>
                  <a:pt x="2012" y="3744"/>
                </a:lnTo>
                <a:lnTo>
                  <a:pt x="2014" y="3746"/>
                </a:lnTo>
                <a:lnTo>
                  <a:pt x="2014" y="3749"/>
                </a:lnTo>
                <a:lnTo>
                  <a:pt x="2023" y="3750"/>
                </a:lnTo>
                <a:lnTo>
                  <a:pt x="2055" y="3743"/>
                </a:lnTo>
                <a:lnTo>
                  <a:pt x="2066" y="3742"/>
                </a:lnTo>
                <a:lnTo>
                  <a:pt x="2069" y="3741"/>
                </a:lnTo>
                <a:lnTo>
                  <a:pt x="2073" y="3738"/>
                </a:lnTo>
                <a:lnTo>
                  <a:pt x="2078" y="3735"/>
                </a:lnTo>
                <a:lnTo>
                  <a:pt x="2081" y="3732"/>
                </a:lnTo>
                <a:lnTo>
                  <a:pt x="2082" y="3730"/>
                </a:lnTo>
                <a:lnTo>
                  <a:pt x="2085" y="3726"/>
                </a:lnTo>
                <a:lnTo>
                  <a:pt x="2087" y="3724"/>
                </a:lnTo>
                <a:lnTo>
                  <a:pt x="2089" y="3723"/>
                </a:lnTo>
                <a:lnTo>
                  <a:pt x="2093" y="3724"/>
                </a:lnTo>
                <a:lnTo>
                  <a:pt x="2099" y="3726"/>
                </a:lnTo>
                <a:lnTo>
                  <a:pt x="2101" y="3726"/>
                </a:lnTo>
                <a:lnTo>
                  <a:pt x="2102" y="3723"/>
                </a:lnTo>
                <a:lnTo>
                  <a:pt x="2106" y="3719"/>
                </a:lnTo>
                <a:lnTo>
                  <a:pt x="2107" y="3717"/>
                </a:lnTo>
                <a:lnTo>
                  <a:pt x="2109" y="3716"/>
                </a:lnTo>
                <a:lnTo>
                  <a:pt x="2111" y="3717"/>
                </a:lnTo>
                <a:lnTo>
                  <a:pt x="2113" y="3720"/>
                </a:lnTo>
                <a:lnTo>
                  <a:pt x="2115" y="3724"/>
                </a:lnTo>
                <a:lnTo>
                  <a:pt x="2116" y="3726"/>
                </a:lnTo>
                <a:lnTo>
                  <a:pt x="2117" y="3727"/>
                </a:lnTo>
                <a:lnTo>
                  <a:pt x="2121" y="3729"/>
                </a:lnTo>
                <a:lnTo>
                  <a:pt x="2124" y="3732"/>
                </a:lnTo>
                <a:lnTo>
                  <a:pt x="2128" y="3735"/>
                </a:lnTo>
                <a:lnTo>
                  <a:pt x="2130" y="3736"/>
                </a:lnTo>
                <a:lnTo>
                  <a:pt x="2132" y="3735"/>
                </a:lnTo>
                <a:lnTo>
                  <a:pt x="2136" y="3731"/>
                </a:lnTo>
                <a:lnTo>
                  <a:pt x="2138" y="3729"/>
                </a:lnTo>
                <a:lnTo>
                  <a:pt x="2140" y="3724"/>
                </a:lnTo>
                <a:lnTo>
                  <a:pt x="2142" y="3723"/>
                </a:lnTo>
                <a:lnTo>
                  <a:pt x="2144" y="3721"/>
                </a:lnTo>
                <a:lnTo>
                  <a:pt x="2146" y="3720"/>
                </a:lnTo>
                <a:lnTo>
                  <a:pt x="2151" y="3720"/>
                </a:lnTo>
                <a:lnTo>
                  <a:pt x="2153" y="3722"/>
                </a:lnTo>
                <a:lnTo>
                  <a:pt x="2154" y="3724"/>
                </a:lnTo>
                <a:lnTo>
                  <a:pt x="2154" y="3727"/>
                </a:lnTo>
                <a:lnTo>
                  <a:pt x="2156" y="3728"/>
                </a:lnTo>
                <a:lnTo>
                  <a:pt x="2157" y="3730"/>
                </a:lnTo>
                <a:lnTo>
                  <a:pt x="2159" y="3730"/>
                </a:lnTo>
                <a:lnTo>
                  <a:pt x="2161" y="3730"/>
                </a:lnTo>
                <a:lnTo>
                  <a:pt x="2164" y="3729"/>
                </a:lnTo>
                <a:lnTo>
                  <a:pt x="2167" y="3726"/>
                </a:lnTo>
                <a:lnTo>
                  <a:pt x="2168" y="3723"/>
                </a:lnTo>
                <a:lnTo>
                  <a:pt x="2170" y="3720"/>
                </a:lnTo>
                <a:lnTo>
                  <a:pt x="2170" y="3717"/>
                </a:lnTo>
                <a:lnTo>
                  <a:pt x="2168" y="3715"/>
                </a:lnTo>
                <a:lnTo>
                  <a:pt x="2167" y="3713"/>
                </a:lnTo>
                <a:lnTo>
                  <a:pt x="2167" y="3710"/>
                </a:lnTo>
                <a:lnTo>
                  <a:pt x="2166" y="3708"/>
                </a:lnTo>
                <a:lnTo>
                  <a:pt x="2167" y="3706"/>
                </a:lnTo>
                <a:lnTo>
                  <a:pt x="2168" y="3703"/>
                </a:lnTo>
                <a:lnTo>
                  <a:pt x="2171" y="3703"/>
                </a:lnTo>
                <a:lnTo>
                  <a:pt x="2173" y="3703"/>
                </a:lnTo>
                <a:lnTo>
                  <a:pt x="2177" y="3706"/>
                </a:lnTo>
                <a:lnTo>
                  <a:pt x="2179" y="3707"/>
                </a:lnTo>
                <a:lnTo>
                  <a:pt x="2180" y="3707"/>
                </a:lnTo>
                <a:lnTo>
                  <a:pt x="2182" y="3705"/>
                </a:lnTo>
                <a:lnTo>
                  <a:pt x="2185" y="3701"/>
                </a:lnTo>
                <a:lnTo>
                  <a:pt x="2186" y="3698"/>
                </a:lnTo>
                <a:lnTo>
                  <a:pt x="2187" y="3692"/>
                </a:lnTo>
                <a:lnTo>
                  <a:pt x="2187" y="3686"/>
                </a:lnTo>
                <a:lnTo>
                  <a:pt x="2187" y="3684"/>
                </a:lnTo>
                <a:lnTo>
                  <a:pt x="2186" y="3681"/>
                </a:lnTo>
                <a:lnTo>
                  <a:pt x="2186" y="3679"/>
                </a:lnTo>
                <a:lnTo>
                  <a:pt x="2185" y="3678"/>
                </a:lnTo>
                <a:lnTo>
                  <a:pt x="2184" y="3677"/>
                </a:lnTo>
                <a:lnTo>
                  <a:pt x="2182" y="3675"/>
                </a:lnTo>
                <a:lnTo>
                  <a:pt x="2180" y="3674"/>
                </a:lnTo>
                <a:lnTo>
                  <a:pt x="2178" y="3674"/>
                </a:lnTo>
                <a:lnTo>
                  <a:pt x="2173" y="3674"/>
                </a:lnTo>
                <a:lnTo>
                  <a:pt x="2163" y="3675"/>
                </a:lnTo>
                <a:lnTo>
                  <a:pt x="2159" y="3675"/>
                </a:lnTo>
                <a:lnTo>
                  <a:pt x="2157" y="3674"/>
                </a:lnTo>
                <a:lnTo>
                  <a:pt x="2156" y="3673"/>
                </a:lnTo>
                <a:lnTo>
                  <a:pt x="2153" y="3672"/>
                </a:lnTo>
                <a:lnTo>
                  <a:pt x="2153" y="3670"/>
                </a:lnTo>
                <a:lnTo>
                  <a:pt x="2153" y="3667"/>
                </a:lnTo>
                <a:lnTo>
                  <a:pt x="2153" y="3665"/>
                </a:lnTo>
                <a:lnTo>
                  <a:pt x="2154" y="3664"/>
                </a:lnTo>
                <a:lnTo>
                  <a:pt x="2191" y="3643"/>
                </a:lnTo>
                <a:lnTo>
                  <a:pt x="2193" y="3639"/>
                </a:lnTo>
                <a:lnTo>
                  <a:pt x="2194" y="3636"/>
                </a:lnTo>
                <a:lnTo>
                  <a:pt x="2193" y="3633"/>
                </a:lnTo>
                <a:lnTo>
                  <a:pt x="2193" y="3631"/>
                </a:lnTo>
                <a:lnTo>
                  <a:pt x="2192" y="3630"/>
                </a:lnTo>
                <a:lnTo>
                  <a:pt x="2186" y="3623"/>
                </a:lnTo>
                <a:lnTo>
                  <a:pt x="2184" y="3622"/>
                </a:lnTo>
                <a:lnTo>
                  <a:pt x="2184" y="3619"/>
                </a:lnTo>
                <a:lnTo>
                  <a:pt x="2184" y="3617"/>
                </a:lnTo>
                <a:lnTo>
                  <a:pt x="2187" y="3615"/>
                </a:lnTo>
                <a:lnTo>
                  <a:pt x="2193" y="3612"/>
                </a:lnTo>
                <a:lnTo>
                  <a:pt x="2210" y="3611"/>
                </a:lnTo>
                <a:lnTo>
                  <a:pt x="2216" y="3612"/>
                </a:lnTo>
                <a:lnTo>
                  <a:pt x="2219" y="3614"/>
                </a:lnTo>
                <a:lnTo>
                  <a:pt x="2217" y="3616"/>
                </a:lnTo>
                <a:lnTo>
                  <a:pt x="2215" y="3621"/>
                </a:lnTo>
                <a:lnTo>
                  <a:pt x="2213" y="3624"/>
                </a:lnTo>
                <a:lnTo>
                  <a:pt x="2208" y="3628"/>
                </a:lnTo>
                <a:lnTo>
                  <a:pt x="2207" y="3630"/>
                </a:lnTo>
                <a:lnTo>
                  <a:pt x="2206" y="3632"/>
                </a:lnTo>
                <a:lnTo>
                  <a:pt x="2205" y="3635"/>
                </a:lnTo>
                <a:lnTo>
                  <a:pt x="2206" y="3637"/>
                </a:lnTo>
                <a:lnTo>
                  <a:pt x="2206" y="3639"/>
                </a:lnTo>
                <a:lnTo>
                  <a:pt x="2208" y="3640"/>
                </a:lnTo>
                <a:lnTo>
                  <a:pt x="2210" y="3642"/>
                </a:lnTo>
                <a:lnTo>
                  <a:pt x="2213" y="3642"/>
                </a:lnTo>
                <a:lnTo>
                  <a:pt x="2215" y="3643"/>
                </a:lnTo>
                <a:lnTo>
                  <a:pt x="2220" y="3642"/>
                </a:lnTo>
                <a:lnTo>
                  <a:pt x="2223" y="3640"/>
                </a:lnTo>
                <a:lnTo>
                  <a:pt x="2234" y="3635"/>
                </a:lnTo>
                <a:lnTo>
                  <a:pt x="2242" y="3629"/>
                </a:lnTo>
                <a:lnTo>
                  <a:pt x="2243" y="3628"/>
                </a:lnTo>
                <a:lnTo>
                  <a:pt x="2245" y="3626"/>
                </a:lnTo>
                <a:lnTo>
                  <a:pt x="2249" y="3628"/>
                </a:lnTo>
                <a:lnTo>
                  <a:pt x="2250" y="3630"/>
                </a:lnTo>
                <a:lnTo>
                  <a:pt x="2251" y="3632"/>
                </a:lnTo>
                <a:lnTo>
                  <a:pt x="2251" y="3635"/>
                </a:lnTo>
                <a:lnTo>
                  <a:pt x="2251" y="3637"/>
                </a:lnTo>
                <a:lnTo>
                  <a:pt x="2252" y="3638"/>
                </a:lnTo>
                <a:lnTo>
                  <a:pt x="2253" y="3639"/>
                </a:lnTo>
                <a:lnTo>
                  <a:pt x="2267" y="3642"/>
                </a:lnTo>
                <a:lnTo>
                  <a:pt x="2272" y="3642"/>
                </a:lnTo>
                <a:lnTo>
                  <a:pt x="2277" y="3639"/>
                </a:lnTo>
                <a:lnTo>
                  <a:pt x="2285" y="3635"/>
                </a:lnTo>
                <a:lnTo>
                  <a:pt x="2288" y="3631"/>
                </a:lnTo>
                <a:lnTo>
                  <a:pt x="2292" y="3629"/>
                </a:lnTo>
                <a:lnTo>
                  <a:pt x="2298" y="3619"/>
                </a:lnTo>
                <a:lnTo>
                  <a:pt x="2299" y="3618"/>
                </a:lnTo>
                <a:lnTo>
                  <a:pt x="2301" y="3617"/>
                </a:lnTo>
                <a:lnTo>
                  <a:pt x="2305" y="3618"/>
                </a:lnTo>
                <a:lnTo>
                  <a:pt x="2307" y="3619"/>
                </a:lnTo>
                <a:lnTo>
                  <a:pt x="2309" y="3621"/>
                </a:lnTo>
                <a:lnTo>
                  <a:pt x="2313" y="3624"/>
                </a:lnTo>
                <a:lnTo>
                  <a:pt x="2314" y="3625"/>
                </a:lnTo>
                <a:lnTo>
                  <a:pt x="2315" y="3628"/>
                </a:lnTo>
                <a:lnTo>
                  <a:pt x="2315" y="3630"/>
                </a:lnTo>
                <a:lnTo>
                  <a:pt x="2315" y="3636"/>
                </a:lnTo>
                <a:lnTo>
                  <a:pt x="2316" y="3638"/>
                </a:lnTo>
                <a:lnTo>
                  <a:pt x="2316" y="3640"/>
                </a:lnTo>
                <a:lnTo>
                  <a:pt x="2319" y="3642"/>
                </a:lnTo>
                <a:lnTo>
                  <a:pt x="2321" y="3642"/>
                </a:lnTo>
                <a:lnTo>
                  <a:pt x="2326" y="3640"/>
                </a:lnTo>
                <a:lnTo>
                  <a:pt x="2343" y="3631"/>
                </a:lnTo>
                <a:lnTo>
                  <a:pt x="2375" y="3622"/>
                </a:lnTo>
                <a:lnTo>
                  <a:pt x="2378" y="3619"/>
                </a:lnTo>
                <a:lnTo>
                  <a:pt x="2380" y="3617"/>
                </a:lnTo>
                <a:lnTo>
                  <a:pt x="2383" y="3614"/>
                </a:lnTo>
                <a:lnTo>
                  <a:pt x="2383" y="3610"/>
                </a:lnTo>
                <a:lnTo>
                  <a:pt x="2383" y="3605"/>
                </a:lnTo>
                <a:lnTo>
                  <a:pt x="2383" y="3603"/>
                </a:lnTo>
                <a:lnTo>
                  <a:pt x="2385" y="3603"/>
                </a:lnTo>
                <a:lnTo>
                  <a:pt x="2389" y="3603"/>
                </a:lnTo>
                <a:lnTo>
                  <a:pt x="2392" y="3603"/>
                </a:lnTo>
                <a:lnTo>
                  <a:pt x="2396" y="3602"/>
                </a:lnTo>
                <a:lnTo>
                  <a:pt x="2403" y="3596"/>
                </a:lnTo>
                <a:lnTo>
                  <a:pt x="2408" y="3589"/>
                </a:lnTo>
                <a:lnTo>
                  <a:pt x="2412" y="3587"/>
                </a:lnTo>
                <a:lnTo>
                  <a:pt x="2434" y="3574"/>
                </a:lnTo>
                <a:lnTo>
                  <a:pt x="2439" y="3570"/>
                </a:lnTo>
                <a:lnTo>
                  <a:pt x="2462" y="3560"/>
                </a:lnTo>
                <a:lnTo>
                  <a:pt x="2467" y="3559"/>
                </a:lnTo>
                <a:lnTo>
                  <a:pt x="2475" y="3560"/>
                </a:lnTo>
                <a:lnTo>
                  <a:pt x="2478" y="3560"/>
                </a:lnTo>
                <a:lnTo>
                  <a:pt x="2483" y="3559"/>
                </a:lnTo>
                <a:lnTo>
                  <a:pt x="2489" y="3555"/>
                </a:lnTo>
                <a:lnTo>
                  <a:pt x="2493" y="3553"/>
                </a:lnTo>
                <a:lnTo>
                  <a:pt x="2498" y="3552"/>
                </a:lnTo>
                <a:lnTo>
                  <a:pt x="2508" y="3552"/>
                </a:lnTo>
                <a:lnTo>
                  <a:pt x="2515" y="3553"/>
                </a:lnTo>
                <a:lnTo>
                  <a:pt x="2518" y="3553"/>
                </a:lnTo>
                <a:lnTo>
                  <a:pt x="2529" y="3548"/>
                </a:lnTo>
                <a:lnTo>
                  <a:pt x="2556" y="3533"/>
                </a:lnTo>
                <a:lnTo>
                  <a:pt x="2571" y="3522"/>
                </a:lnTo>
                <a:lnTo>
                  <a:pt x="2580" y="3518"/>
                </a:lnTo>
                <a:lnTo>
                  <a:pt x="2597" y="3512"/>
                </a:lnTo>
                <a:lnTo>
                  <a:pt x="2600" y="3511"/>
                </a:lnTo>
                <a:lnTo>
                  <a:pt x="2607" y="3512"/>
                </a:lnTo>
                <a:lnTo>
                  <a:pt x="2616" y="3515"/>
                </a:lnTo>
                <a:lnTo>
                  <a:pt x="2625" y="3517"/>
                </a:lnTo>
                <a:lnTo>
                  <a:pt x="2630" y="3515"/>
                </a:lnTo>
                <a:lnTo>
                  <a:pt x="2631" y="3513"/>
                </a:lnTo>
                <a:lnTo>
                  <a:pt x="2633" y="3511"/>
                </a:lnTo>
                <a:lnTo>
                  <a:pt x="2639" y="3501"/>
                </a:lnTo>
                <a:lnTo>
                  <a:pt x="2644" y="3496"/>
                </a:lnTo>
                <a:lnTo>
                  <a:pt x="2647" y="3494"/>
                </a:lnTo>
                <a:lnTo>
                  <a:pt x="2651" y="3492"/>
                </a:lnTo>
                <a:lnTo>
                  <a:pt x="2663" y="3491"/>
                </a:lnTo>
                <a:lnTo>
                  <a:pt x="2674" y="3490"/>
                </a:lnTo>
                <a:lnTo>
                  <a:pt x="2679" y="3488"/>
                </a:lnTo>
                <a:lnTo>
                  <a:pt x="2682" y="3487"/>
                </a:lnTo>
                <a:lnTo>
                  <a:pt x="2684" y="3485"/>
                </a:lnTo>
                <a:lnTo>
                  <a:pt x="2716" y="3467"/>
                </a:lnTo>
                <a:lnTo>
                  <a:pt x="2720" y="3464"/>
                </a:lnTo>
                <a:lnTo>
                  <a:pt x="2724" y="3464"/>
                </a:lnTo>
                <a:lnTo>
                  <a:pt x="2727" y="3466"/>
                </a:lnTo>
                <a:lnTo>
                  <a:pt x="2733" y="3466"/>
                </a:lnTo>
                <a:lnTo>
                  <a:pt x="2754" y="3462"/>
                </a:lnTo>
                <a:lnTo>
                  <a:pt x="2760" y="3462"/>
                </a:lnTo>
                <a:lnTo>
                  <a:pt x="2779" y="3460"/>
                </a:lnTo>
                <a:lnTo>
                  <a:pt x="2781" y="3460"/>
                </a:lnTo>
                <a:lnTo>
                  <a:pt x="2783" y="3461"/>
                </a:lnTo>
                <a:lnTo>
                  <a:pt x="2786" y="3461"/>
                </a:lnTo>
                <a:lnTo>
                  <a:pt x="2788" y="3463"/>
                </a:lnTo>
                <a:lnTo>
                  <a:pt x="2790" y="3466"/>
                </a:lnTo>
                <a:lnTo>
                  <a:pt x="2793" y="3467"/>
                </a:lnTo>
                <a:lnTo>
                  <a:pt x="2800" y="3468"/>
                </a:lnTo>
                <a:lnTo>
                  <a:pt x="2809" y="3463"/>
                </a:lnTo>
                <a:lnTo>
                  <a:pt x="2847" y="3443"/>
                </a:lnTo>
                <a:lnTo>
                  <a:pt x="2851" y="3440"/>
                </a:lnTo>
                <a:lnTo>
                  <a:pt x="2860" y="3429"/>
                </a:lnTo>
                <a:lnTo>
                  <a:pt x="2864" y="3428"/>
                </a:lnTo>
                <a:lnTo>
                  <a:pt x="2866" y="3427"/>
                </a:lnTo>
                <a:lnTo>
                  <a:pt x="2870" y="3427"/>
                </a:lnTo>
                <a:lnTo>
                  <a:pt x="2872" y="3426"/>
                </a:lnTo>
                <a:lnTo>
                  <a:pt x="2921" y="3406"/>
                </a:lnTo>
                <a:lnTo>
                  <a:pt x="2936" y="3403"/>
                </a:lnTo>
                <a:lnTo>
                  <a:pt x="2942" y="3399"/>
                </a:lnTo>
                <a:lnTo>
                  <a:pt x="2946" y="3396"/>
                </a:lnTo>
                <a:lnTo>
                  <a:pt x="2953" y="3391"/>
                </a:lnTo>
                <a:lnTo>
                  <a:pt x="2975" y="3382"/>
                </a:lnTo>
                <a:lnTo>
                  <a:pt x="2987" y="3378"/>
                </a:lnTo>
                <a:lnTo>
                  <a:pt x="2991" y="3378"/>
                </a:lnTo>
                <a:lnTo>
                  <a:pt x="2993" y="3378"/>
                </a:lnTo>
                <a:lnTo>
                  <a:pt x="2994" y="3379"/>
                </a:lnTo>
                <a:lnTo>
                  <a:pt x="2995" y="3382"/>
                </a:lnTo>
                <a:lnTo>
                  <a:pt x="2996" y="3383"/>
                </a:lnTo>
                <a:lnTo>
                  <a:pt x="2999" y="3385"/>
                </a:lnTo>
                <a:lnTo>
                  <a:pt x="3001" y="3386"/>
                </a:lnTo>
                <a:lnTo>
                  <a:pt x="3003" y="3386"/>
                </a:lnTo>
                <a:lnTo>
                  <a:pt x="3009" y="3386"/>
                </a:lnTo>
                <a:lnTo>
                  <a:pt x="3015" y="3385"/>
                </a:lnTo>
                <a:lnTo>
                  <a:pt x="3022" y="3382"/>
                </a:lnTo>
                <a:lnTo>
                  <a:pt x="3026" y="3381"/>
                </a:lnTo>
                <a:lnTo>
                  <a:pt x="3029" y="3381"/>
                </a:lnTo>
                <a:lnTo>
                  <a:pt x="3033" y="3384"/>
                </a:lnTo>
                <a:lnTo>
                  <a:pt x="3035" y="3385"/>
                </a:lnTo>
                <a:lnTo>
                  <a:pt x="3037" y="3384"/>
                </a:lnTo>
                <a:lnTo>
                  <a:pt x="3041" y="3381"/>
                </a:lnTo>
                <a:lnTo>
                  <a:pt x="3044" y="3377"/>
                </a:lnTo>
                <a:lnTo>
                  <a:pt x="3047" y="3377"/>
                </a:lnTo>
                <a:lnTo>
                  <a:pt x="3050" y="3377"/>
                </a:lnTo>
                <a:lnTo>
                  <a:pt x="3055" y="3378"/>
                </a:lnTo>
                <a:lnTo>
                  <a:pt x="3058" y="3379"/>
                </a:lnTo>
                <a:lnTo>
                  <a:pt x="3060" y="3378"/>
                </a:lnTo>
                <a:lnTo>
                  <a:pt x="3063" y="3377"/>
                </a:lnTo>
                <a:lnTo>
                  <a:pt x="3066" y="3375"/>
                </a:lnTo>
                <a:lnTo>
                  <a:pt x="3069" y="3374"/>
                </a:lnTo>
                <a:lnTo>
                  <a:pt x="3071" y="3375"/>
                </a:lnTo>
                <a:lnTo>
                  <a:pt x="3074" y="3379"/>
                </a:lnTo>
                <a:lnTo>
                  <a:pt x="3076" y="3381"/>
                </a:lnTo>
                <a:lnTo>
                  <a:pt x="3078" y="3382"/>
                </a:lnTo>
                <a:lnTo>
                  <a:pt x="3081" y="3383"/>
                </a:lnTo>
                <a:lnTo>
                  <a:pt x="3086" y="3383"/>
                </a:lnTo>
                <a:lnTo>
                  <a:pt x="3093" y="3381"/>
                </a:lnTo>
                <a:lnTo>
                  <a:pt x="3100" y="3378"/>
                </a:lnTo>
                <a:lnTo>
                  <a:pt x="3102" y="3378"/>
                </a:lnTo>
                <a:lnTo>
                  <a:pt x="3111" y="3379"/>
                </a:lnTo>
                <a:lnTo>
                  <a:pt x="3118" y="3379"/>
                </a:lnTo>
                <a:lnTo>
                  <a:pt x="3120" y="3378"/>
                </a:lnTo>
                <a:lnTo>
                  <a:pt x="3127" y="3375"/>
                </a:lnTo>
                <a:lnTo>
                  <a:pt x="3159" y="3357"/>
                </a:lnTo>
                <a:lnTo>
                  <a:pt x="3170" y="3354"/>
                </a:lnTo>
                <a:lnTo>
                  <a:pt x="3176" y="3354"/>
                </a:lnTo>
                <a:lnTo>
                  <a:pt x="3178" y="3355"/>
                </a:lnTo>
                <a:lnTo>
                  <a:pt x="3179" y="3355"/>
                </a:lnTo>
                <a:lnTo>
                  <a:pt x="3182" y="3356"/>
                </a:lnTo>
                <a:lnTo>
                  <a:pt x="3184" y="3356"/>
                </a:lnTo>
                <a:lnTo>
                  <a:pt x="3189" y="3357"/>
                </a:lnTo>
                <a:lnTo>
                  <a:pt x="3203" y="3356"/>
                </a:lnTo>
                <a:lnTo>
                  <a:pt x="3207" y="3356"/>
                </a:lnTo>
                <a:lnTo>
                  <a:pt x="3210" y="3357"/>
                </a:lnTo>
                <a:lnTo>
                  <a:pt x="3211" y="3358"/>
                </a:lnTo>
                <a:lnTo>
                  <a:pt x="3214" y="3361"/>
                </a:lnTo>
                <a:lnTo>
                  <a:pt x="3218" y="3362"/>
                </a:lnTo>
                <a:lnTo>
                  <a:pt x="3220" y="3363"/>
                </a:lnTo>
                <a:lnTo>
                  <a:pt x="3227" y="3364"/>
                </a:lnTo>
                <a:lnTo>
                  <a:pt x="3233" y="3364"/>
                </a:lnTo>
                <a:lnTo>
                  <a:pt x="3242" y="3362"/>
                </a:lnTo>
                <a:lnTo>
                  <a:pt x="3254" y="3363"/>
                </a:lnTo>
                <a:lnTo>
                  <a:pt x="3256" y="3364"/>
                </a:lnTo>
                <a:lnTo>
                  <a:pt x="3257" y="3365"/>
                </a:lnTo>
                <a:lnTo>
                  <a:pt x="3257" y="3368"/>
                </a:lnTo>
                <a:lnTo>
                  <a:pt x="3257" y="3370"/>
                </a:lnTo>
                <a:lnTo>
                  <a:pt x="3257" y="3374"/>
                </a:lnTo>
                <a:lnTo>
                  <a:pt x="3256" y="3376"/>
                </a:lnTo>
                <a:lnTo>
                  <a:pt x="3255" y="3377"/>
                </a:lnTo>
                <a:lnTo>
                  <a:pt x="3254" y="3379"/>
                </a:lnTo>
                <a:lnTo>
                  <a:pt x="3253" y="3381"/>
                </a:lnTo>
                <a:lnTo>
                  <a:pt x="3251" y="3383"/>
                </a:lnTo>
                <a:lnTo>
                  <a:pt x="3250" y="3385"/>
                </a:lnTo>
                <a:lnTo>
                  <a:pt x="3250" y="3388"/>
                </a:lnTo>
                <a:lnTo>
                  <a:pt x="3251" y="3389"/>
                </a:lnTo>
                <a:lnTo>
                  <a:pt x="3253" y="3392"/>
                </a:lnTo>
                <a:lnTo>
                  <a:pt x="3254" y="3395"/>
                </a:lnTo>
                <a:lnTo>
                  <a:pt x="3254" y="3396"/>
                </a:lnTo>
                <a:lnTo>
                  <a:pt x="3258" y="3395"/>
                </a:lnTo>
                <a:lnTo>
                  <a:pt x="3264" y="3388"/>
                </a:lnTo>
                <a:lnTo>
                  <a:pt x="3269" y="3384"/>
                </a:lnTo>
                <a:lnTo>
                  <a:pt x="3274" y="3384"/>
                </a:lnTo>
                <a:lnTo>
                  <a:pt x="3284" y="3386"/>
                </a:lnTo>
                <a:lnTo>
                  <a:pt x="3286" y="3385"/>
                </a:lnTo>
                <a:lnTo>
                  <a:pt x="3291" y="3377"/>
                </a:lnTo>
                <a:lnTo>
                  <a:pt x="3292" y="3370"/>
                </a:lnTo>
                <a:lnTo>
                  <a:pt x="3296" y="3364"/>
                </a:lnTo>
                <a:lnTo>
                  <a:pt x="3305" y="3360"/>
                </a:lnTo>
                <a:lnTo>
                  <a:pt x="3331" y="3356"/>
                </a:lnTo>
                <a:lnTo>
                  <a:pt x="3338" y="3353"/>
                </a:lnTo>
                <a:lnTo>
                  <a:pt x="3350" y="3340"/>
                </a:lnTo>
                <a:lnTo>
                  <a:pt x="3357" y="3335"/>
                </a:lnTo>
                <a:lnTo>
                  <a:pt x="3412" y="3313"/>
                </a:lnTo>
                <a:lnTo>
                  <a:pt x="3444" y="3297"/>
                </a:lnTo>
                <a:lnTo>
                  <a:pt x="3495" y="3278"/>
                </a:lnTo>
                <a:lnTo>
                  <a:pt x="3534" y="3255"/>
                </a:lnTo>
                <a:lnTo>
                  <a:pt x="3558" y="3249"/>
                </a:lnTo>
                <a:lnTo>
                  <a:pt x="3564" y="3243"/>
                </a:lnTo>
                <a:lnTo>
                  <a:pt x="3569" y="3238"/>
                </a:lnTo>
                <a:lnTo>
                  <a:pt x="3574" y="3235"/>
                </a:lnTo>
                <a:lnTo>
                  <a:pt x="3579" y="3236"/>
                </a:lnTo>
                <a:lnTo>
                  <a:pt x="3586" y="3238"/>
                </a:lnTo>
                <a:lnTo>
                  <a:pt x="3590" y="3238"/>
                </a:lnTo>
                <a:lnTo>
                  <a:pt x="3595" y="3236"/>
                </a:lnTo>
                <a:lnTo>
                  <a:pt x="3603" y="3229"/>
                </a:lnTo>
                <a:lnTo>
                  <a:pt x="3608" y="3227"/>
                </a:lnTo>
                <a:lnTo>
                  <a:pt x="3615" y="3215"/>
                </a:lnTo>
                <a:lnTo>
                  <a:pt x="3615" y="3208"/>
                </a:lnTo>
                <a:lnTo>
                  <a:pt x="3615" y="3206"/>
                </a:lnTo>
                <a:lnTo>
                  <a:pt x="3612" y="3201"/>
                </a:lnTo>
                <a:lnTo>
                  <a:pt x="3610" y="3199"/>
                </a:lnTo>
                <a:lnTo>
                  <a:pt x="3609" y="3196"/>
                </a:lnTo>
                <a:lnTo>
                  <a:pt x="3607" y="3195"/>
                </a:lnTo>
                <a:lnTo>
                  <a:pt x="3604" y="3194"/>
                </a:lnTo>
                <a:lnTo>
                  <a:pt x="3602" y="3194"/>
                </a:lnTo>
                <a:lnTo>
                  <a:pt x="3600" y="3193"/>
                </a:lnTo>
                <a:lnTo>
                  <a:pt x="3597" y="3194"/>
                </a:lnTo>
                <a:lnTo>
                  <a:pt x="3595" y="3194"/>
                </a:lnTo>
                <a:lnTo>
                  <a:pt x="3593" y="3195"/>
                </a:lnTo>
                <a:lnTo>
                  <a:pt x="3590" y="3195"/>
                </a:lnTo>
                <a:lnTo>
                  <a:pt x="3587" y="3195"/>
                </a:lnTo>
                <a:lnTo>
                  <a:pt x="3582" y="3193"/>
                </a:lnTo>
                <a:lnTo>
                  <a:pt x="3580" y="3192"/>
                </a:lnTo>
                <a:lnTo>
                  <a:pt x="3576" y="3192"/>
                </a:lnTo>
                <a:lnTo>
                  <a:pt x="3574" y="3192"/>
                </a:lnTo>
                <a:lnTo>
                  <a:pt x="3572" y="3192"/>
                </a:lnTo>
                <a:lnTo>
                  <a:pt x="3571" y="3189"/>
                </a:lnTo>
                <a:lnTo>
                  <a:pt x="3571" y="3186"/>
                </a:lnTo>
                <a:lnTo>
                  <a:pt x="3573" y="3173"/>
                </a:lnTo>
                <a:lnTo>
                  <a:pt x="3581" y="3157"/>
                </a:lnTo>
                <a:lnTo>
                  <a:pt x="3600" y="3126"/>
                </a:lnTo>
                <a:lnTo>
                  <a:pt x="3600" y="3124"/>
                </a:lnTo>
                <a:lnTo>
                  <a:pt x="3601" y="3121"/>
                </a:lnTo>
                <a:lnTo>
                  <a:pt x="3602" y="3112"/>
                </a:lnTo>
                <a:lnTo>
                  <a:pt x="3601" y="3097"/>
                </a:lnTo>
                <a:lnTo>
                  <a:pt x="3601" y="3094"/>
                </a:lnTo>
                <a:lnTo>
                  <a:pt x="3602" y="3090"/>
                </a:lnTo>
                <a:lnTo>
                  <a:pt x="3607" y="3080"/>
                </a:lnTo>
                <a:lnTo>
                  <a:pt x="3609" y="3076"/>
                </a:lnTo>
                <a:lnTo>
                  <a:pt x="3632" y="3060"/>
                </a:lnTo>
                <a:lnTo>
                  <a:pt x="3636" y="3037"/>
                </a:lnTo>
                <a:lnTo>
                  <a:pt x="3638" y="3027"/>
                </a:lnTo>
                <a:lnTo>
                  <a:pt x="3649" y="3006"/>
                </a:lnTo>
                <a:lnTo>
                  <a:pt x="3650" y="3002"/>
                </a:lnTo>
                <a:lnTo>
                  <a:pt x="3650" y="2998"/>
                </a:lnTo>
                <a:lnTo>
                  <a:pt x="3650" y="2995"/>
                </a:lnTo>
                <a:lnTo>
                  <a:pt x="3649" y="2991"/>
                </a:lnTo>
                <a:lnTo>
                  <a:pt x="3649" y="2984"/>
                </a:lnTo>
                <a:lnTo>
                  <a:pt x="3650" y="2980"/>
                </a:lnTo>
                <a:lnTo>
                  <a:pt x="3651" y="2977"/>
                </a:lnTo>
                <a:lnTo>
                  <a:pt x="3654" y="2974"/>
                </a:lnTo>
                <a:lnTo>
                  <a:pt x="3656" y="2971"/>
                </a:lnTo>
                <a:lnTo>
                  <a:pt x="3658" y="2967"/>
                </a:lnTo>
                <a:lnTo>
                  <a:pt x="3661" y="2959"/>
                </a:lnTo>
                <a:lnTo>
                  <a:pt x="3664" y="2955"/>
                </a:lnTo>
                <a:lnTo>
                  <a:pt x="3670" y="2948"/>
                </a:lnTo>
                <a:lnTo>
                  <a:pt x="3673" y="2941"/>
                </a:lnTo>
                <a:lnTo>
                  <a:pt x="3681" y="2924"/>
                </a:lnTo>
                <a:lnTo>
                  <a:pt x="3684" y="2917"/>
                </a:lnTo>
                <a:lnTo>
                  <a:pt x="3685" y="2912"/>
                </a:lnTo>
                <a:lnTo>
                  <a:pt x="3684" y="2912"/>
                </a:lnTo>
                <a:lnTo>
                  <a:pt x="3684" y="2912"/>
                </a:lnTo>
                <a:lnTo>
                  <a:pt x="3681" y="2911"/>
                </a:lnTo>
                <a:lnTo>
                  <a:pt x="3675" y="2911"/>
                </a:lnTo>
                <a:lnTo>
                  <a:pt x="3673" y="2910"/>
                </a:lnTo>
                <a:lnTo>
                  <a:pt x="3671" y="2910"/>
                </a:lnTo>
                <a:lnTo>
                  <a:pt x="3668" y="2907"/>
                </a:lnTo>
                <a:lnTo>
                  <a:pt x="3667" y="2905"/>
                </a:lnTo>
                <a:lnTo>
                  <a:pt x="3666" y="2902"/>
                </a:lnTo>
                <a:lnTo>
                  <a:pt x="3666" y="2896"/>
                </a:lnTo>
                <a:lnTo>
                  <a:pt x="3667" y="2893"/>
                </a:lnTo>
                <a:lnTo>
                  <a:pt x="3668" y="2891"/>
                </a:lnTo>
                <a:lnTo>
                  <a:pt x="3673" y="2889"/>
                </a:lnTo>
                <a:lnTo>
                  <a:pt x="3677" y="2886"/>
                </a:lnTo>
                <a:lnTo>
                  <a:pt x="3681" y="2882"/>
                </a:lnTo>
                <a:lnTo>
                  <a:pt x="3684" y="2878"/>
                </a:lnTo>
                <a:lnTo>
                  <a:pt x="3687" y="2877"/>
                </a:lnTo>
                <a:lnTo>
                  <a:pt x="3688" y="2877"/>
                </a:lnTo>
                <a:lnTo>
                  <a:pt x="3693" y="2879"/>
                </a:lnTo>
                <a:lnTo>
                  <a:pt x="3695" y="2879"/>
                </a:lnTo>
                <a:lnTo>
                  <a:pt x="3698" y="2881"/>
                </a:lnTo>
                <a:lnTo>
                  <a:pt x="3700" y="2881"/>
                </a:lnTo>
                <a:lnTo>
                  <a:pt x="3704" y="2879"/>
                </a:lnTo>
                <a:lnTo>
                  <a:pt x="3711" y="2877"/>
                </a:lnTo>
                <a:lnTo>
                  <a:pt x="3714" y="2877"/>
                </a:lnTo>
                <a:lnTo>
                  <a:pt x="3715" y="2878"/>
                </a:lnTo>
                <a:lnTo>
                  <a:pt x="3717" y="2879"/>
                </a:lnTo>
                <a:lnTo>
                  <a:pt x="3718" y="2882"/>
                </a:lnTo>
                <a:lnTo>
                  <a:pt x="3721" y="2882"/>
                </a:lnTo>
                <a:lnTo>
                  <a:pt x="3723" y="2882"/>
                </a:lnTo>
                <a:lnTo>
                  <a:pt x="3725" y="2882"/>
                </a:lnTo>
                <a:lnTo>
                  <a:pt x="3728" y="2881"/>
                </a:lnTo>
                <a:lnTo>
                  <a:pt x="3731" y="2879"/>
                </a:lnTo>
                <a:lnTo>
                  <a:pt x="3734" y="2878"/>
                </a:lnTo>
                <a:lnTo>
                  <a:pt x="3737" y="2875"/>
                </a:lnTo>
                <a:lnTo>
                  <a:pt x="3739" y="2872"/>
                </a:lnTo>
                <a:lnTo>
                  <a:pt x="3746" y="2855"/>
                </a:lnTo>
                <a:lnTo>
                  <a:pt x="3753" y="2844"/>
                </a:lnTo>
                <a:lnTo>
                  <a:pt x="3755" y="2841"/>
                </a:lnTo>
                <a:lnTo>
                  <a:pt x="3753" y="2836"/>
                </a:lnTo>
                <a:lnTo>
                  <a:pt x="3757" y="2826"/>
                </a:lnTo>
                <a:lnTo>
                  <a:pt x="3762" y="2825"/>
                </a:lnTo>
                <a:lnTo>
                  <a:pt x="3765" y="2825"/>
                </a:lnTo>
                <a:lnTo>
                  <a:pt x="3771" y="2823"/>
                </a:lnTo>
                <a:lnTo>
                  <a:pt x="3774" y="2821"/>
                </a:lnTo>
                <a:lnTo>
                  <a:pt x="3776" y="2820"/>
                </a:lnTo>
                <a:lnTo>
                  <a:pt x="3780" y="2814"/>
                </a:lnTo>
                <a:lnTo>
                  <a:pt x="3773" y="2811"/>
                </a:lnTo>
                <a:lnTo>
                  <a:pt x="3773" y="2808"/>
                </a:lnTo>
                <a:lnTo>
                  <a:pt x="3772" y="2805"/>
                </a:lnTo>
                <a:lnTo>
                  <a:pt x="3773" y="2804"/>
                </a:lnTo>
                <a:lnTo>
                  <a:pt x="3776" y="2801"/>
                </a:lnTo>
                <a:lnTo>
                  <a:pt x="3778" y="2799"/>
                </a:lnTo>
                <a:lnTo>
                  <a:pt x="3781" y="2794"/>
                </a:lnTo>
                <a:lnTo>
                  <a:pt x="3790" y="2774"/>
                </a:lnTo>
                <a:lnTo>
                  <a:pt x="3792" y="2769"/>
                </a:lnTo>
                <a:lnTo>
                  <a:pt x="3801" y="2757"/>
                </a:lnTo>
                <a:lnTo>
                  <a:pt x="3802" y="2754"/>
                </a:lnTo>
                <a:lnTo>
                  <a:pt x="3802" y="2751"/>
                </a:lnTo>
                <a:lnTo>
                  <a:pt x="3801" y="2749"/>
                </a:lnTo>
                <a:lnTo>
                  <a:pt x="3799" y="2749"/>
                </a:lnTo>
                <a:lnTo>
                  <a:pt x="3796" y="2748"/>
                </a:lnTo>
                <a:lnTo>
                  <a:pt x="3794" y="2749"/>
                </a:lnTo>
                <a:lnTo>
                  <a:pt x="3791" y="2751"/>
                </a:lnTo>
                <a:lnTo>
                  <a:pt x="3788" y="2752"/>
                </a:lnTo>
                <a:lnTo>
                  <a:pt x="3786" y="2752"/>
                </a:lnTo>
                <a:lnTo>
                  <a:pt x="3784" y="2750"/>
                </a:lnTo>
                <a:lnTo>
                  <a:pt x="3784" y="2749"/>
                </a:lnTo>
                <a:lnTo>
                  <a:pt x="3785" y="2747"/>
                </a:lnTo>
                <a:lnTo>
                  <a:pt x="3790" y="2740"/>
                </a:lnTo>
                <a:lnTo>
                  <a:pt x="3792" y="2735"/>
                </a:lnTo>
                <a:lnTo>
                  <a:pt x="3798" y="2717"/>
                </a:lnTo>
                <a:lnTo>
                  <a:pt x="3799" y="2715"/>
                </a:lnTo>
                <a:lnTo>
                  <a:pt x="3800" y="2713"/>
                </a:lnTo>
                <a:lnTo>
                  <a:pt x="3805" y="2710"/>
                </a:lnTo>
                <a:lnTo>
                  <a:pt x="3807" y="2708"/>
                </a:lnTo>
                <a:lnTo>
                  <a:pt x="3808" y="2706"/>
                </a:lnTo>
                <a:lnTo>
                  <a:pt x="3807" y="2703"/>
                </a:lnTo>
                <a:lnTo>
                  <a:pt x="3803" y="2695"/>
                </a:lnTo>
                <a:lnTo>
                  <a:pt x="3803" y="2692"/>
                </a:lnTo>
                <a:lnTo>
                  <a:pt x="3803" y="2681"/>
                </a:lnTo>
                <a:lnTo>
                  <a:pt x="3808" y="2660"/>
                </a:lnTo>
                <a:lnTo>
                  <a:pt x="3794" y="2654"/>
                </a:lnTo>
                <a:lnTo>
                  <a:pt x="3792" y="2652"/>
                </a:lnTo>
                <a:lnTo>
                  <a:pt x="3790" y="2650"/>
                </a:lnTo>
                <a:lnTo>
                  <a:pt x="3787" y="2643"/>
                </a:lnTo>
                <a:lnTo>
                  <a:pt x="3785" y="2638"/>
                </a:lnTo>
                <a:lnTo>
                  <a:pt x="3784" y="2635"/>
                </a:lnTo>
                <a:lnTo>
                  <a:pt x="3784" y="2631"/>
                </a:lnTo>
                <a:lnTo>
                  <a:pt x="3784" y="2628"/>
                </a:lnTo>
                <a:lnTo>
                  <a:pt x="3785" y="2625"/>
                </a:lnTo>
                <a:lnTo>
                  <a:pt x="3786" y="2623"/>
                </a:lnTo>
                <a:lnTo>
                  <a:pt x="3790" y="2618"/>
                </a:lnTo>
                <a:lnTo>
                  <a:pt x="3792" y="2615"/>
                </a:lnTo>
                <a:lnTo>
                  <a:pt x="3800" y="2610"/>
                </a:lnTo>
                <a:lnTo>
                  <a:pt x="3813" y="2602"/>
                </a:lnTo>
                <a:lnTo>
                  <a:pt x="3815" y="2600"/>
                </a:lnTo>
                <a:lnTo>
                  <a:pt x="3819" y="2595"/>
                </a:lnTo>
                <a:lnTo>
                  <a:pt x="3824" y="2576"/>
                </a:lnTo>
                <a:lnTo>
                  <a:pt x="3826" y="2574"/>
                </a:lnTo>
                <a:lnTo>
                  <a:pt x="3828" y="2571"/>
                </a:lnTo>
                <a:lnTo>
                  <a:pt x="3829" y="2569"/>
                </a:lnTo>
                <a:lnTo>
                  <a:pt x="3831" y="2567"/>
                </a:lnTo>
                <a:lnTo>
                  <a:pt x="3836" y="2566"/>
                </a:lnTo>
                <a:lnTo>
                  <a:pt x="3841" y="2565"/>
                </a:lnTo>
                <a:lnTo>
                  <a:pt x="3957" y="2567"/>
                </a:lnTo>
                <a:lnTo>
                  <a:pt x="3969" y="2567"/>
                </a:lnTo>
                <a:lnTo>
                  <a:pt x="3974" y="2561"/>
                </a:lnTo>
                <a:lnTo>
                  <a:pt x="3980" y="2559"/>
                </a:lnTo>
                <a:lnTo>
                  <a:pt x="3984" y="2558"/>
                </a:lnTo>
                <a:lnTo>
                  <a:pt x="3985" y="2555"/>
                </a:lnTo>
                <a:lnTo>
                  <a:pt x="3994" y="2531"/>
                </a:lnTo>
                <a:lnTo>
                  <a:pt x="3996" y="2529"/>
                </a:lnTo>
                <a:lnTo>
                  <a:pt x="3996" y="2526"/>
                </a:lnTo>
                <a:lnTo>
                  <a:pt x="3996" y="2520"/>
                </a:lnTo>
                <a:lnTo>
                  <a:pt x="3998" y="2506"/>
                </a:lnTo>
                <a:lnTo>
                  <a:pt x="4007" y="2477"/>
                </a:lnTo>
                <a:lnTo>
                  <a:pt x="4008" y="2474"/>
                </a:lnTo>
                <a:lnTo>
                  <a:pt x="4008" y="2471"/>
                </a:lnTo>
                <a:lnTo>
                  <a:pt x="4008" y="2462"/>
                </a:lnTo>
                <a:lnTo>
                  <a:pt x="4010" y="2456"/>
                </a:lnTo>
                <a:lnTo>
                  <a:pt x="4011" y="2454"/>
                </a:lnTo>
                <a:lnTo>
                  <a:pt x="4012" y="2452"/>
                </a:lnTo>
                <a:lnTo>
                  <a:pt x="4015" y="2447"/>
                </a:lnTo>
                <a:lnTo>
                  <a:pt x="4020" y="2441"/>
                </a:lnTo>
                <a:lnTo>
                  <a:pt x="4021" y="2440"/>
                </a:lnTo>
                <a:lnTo>
                  <a:pt x="4024" y="2439"/>
                </a:lnTo>
                <a:lnTo>
                  <a:pt x="4026" y="2438"/>
                </a:lnTo>
                <a:lnTo>
                  <a:pt x="4028" y="2438"/>
                </a:lnTo>
                <a:lnTo>
                  <a:pt x="4031" y="2438"/>
                </a:lnTo>
                <a:lnTo>
                  <a:pt x="4033" y="2438"/>
                </a:lnTo>
                <a:lnTo>
                  <a:pt x="4036" y="2438"/>
                </a:lnTo>
                <a:lnTo>
                  <a:pt x="4040" y="2435"/>
                </a:lnTo>
                <a:lnTo>
                  <a:pt x="4048" y="2426"/>
                </a:lnTo>
                <a:lnTo>
                  <a:pt x="4050" y="2424"/>
                </a:lnTo>
                <a:lnTo>
                  <a:pt x="4056" y="2420"/>
                </a:lnTo>
                <a:lnTo>
                  <a:pt x="4059" y="2418"/>
                </a:lnTo>
                <a:lnTo>
                  <a:pt x="4060" y="2416"/>
                </a:lnTo>
                <a:lnTo>
                  <a:pt x="4063" y="2391"/>
                </a:lnTo>
                <a:lnTo>
                  <a:pt x="4063" y="2385"/>
                </a:lnTo>
                <a:lnTo>
                  <a:pt x="4062" y="2381"/>
                </a:lnTo>
                <a:lnTo>
                  <a:pt x="4068" y="2337"/>
                </a:lnTo>
                <a:lnTo>
                  <a:pt x="4071" y="2326"/>
                </a:lnTo>
                <a:lnTo>
                  <a:pt x="4074" y="2322"/>
                </a:lnTo>
                <a:lnTo>
                  <a:pt x="4076" y="2321"/>
                </a:lnTo>
                <a:lnTo>
                  <a:pt x="4090" y="2313"/>
                </a:lnTo>
                <a:lnTo>
                  <a:pt x="4092" y="2311"/>
                </a:lnTo>
                <a:lnTo>
                  <a:pt x="4096" y="2306"/>
                </a:lnTo>
                <a:lnTo>
                  <a:pt x="4098" y="2301"/>
                </a:lnTo>
                <a:lnTo>
                  <a:pt x="4100" y="2299"/>
                </a:lnTo>
                <a:lnTo>
                  <a:pt x="4103" y="2299"/>
                </a:lnTo>
                <a:lnTo>
                  <a:pt x="4105" y="2299"/>
                </a:lnTo>
                <a:lnTo>
                  <a:pt x="4107" y="2298"/>
                </a:lnTo>
                <a:lnTo>
                  <a:pt x="4109" y="2297"/>
                </a:lnTo>
                <a:lnTo>
                  <a:pt x="4121" y="2283"/>
                </a:lnTo>
                <a:lnTo>
                  <a:pt x="4123" y="2279"/>
                </a:lnTo>
                <a:lnTo>
                  <a:pt x="4124" y="2277"/>
                </a:lnTo>
                <a:lnTo>
                  <a:pt x="4124" y="2275"/>
                </a:lnTo>
                <a:lnTo>
                  <a:pt x="4117" y="2263"/>
                </a:lnTo>
                <a:lnTo>
                  <a:pt x="4117" y="2261"/>
                </a:lnTo>
                <a:lnTo>
                  <a:pt x="4116" y="2258"/>
                </a:lnTo>
                <a:lnTo>
                  <a:pt x="4117" y="2256"/>
                </a:lnTo>
                <a:lnTo>
                  <a:pt x="4118" y="2252"/>
                </a:lnTo>
                <a:lnTo>
                  <a:pt x="4119" y="2251"/>
                </a:lnTo>
                <a:lnTo>
                  <a:pt x="4121" y="2251"/>
                </a:lnTo>
                <a:lnTo>
                  <a:pt x="4130" y="2256"/>
                </a:lnTo>
                <a:lnTo>
                  <a:pt x="4132" y="2257"/>
                </a:lnTo>
                <a:lnTo>
                  <a:pt x="4133" y="2257"/>
                </a:lnTo>
                <a:lnTo>
                  <a:pt x="4138" y="2257"/>
                </a:lnTo>
                <a:lnTo>
                  <a:pt x="4140" y="2256"/>
                </a:lnTo>
                <a:lnTo>
                  <a:pt x="4144" y="2255"/>
                </a:lnTo>
                <a:lnTo>
                  <a:pt x="4149" y="2250"/>
                </a:lnTo>
                <a:lnTo>
                  <a:pt x="4152" y="2247"/>
                </a:lnTo>
                <a:lnTo>
                  <a:pt x="4153" y="2243"/>
                </a:lnTo>
                <a:lnTo>
                  <a:pt x="4154" y="2241"/>
                </a:lnTo>
                <a:lnTo>
                  <a:pt x="4154" y="2238"/>
                </a:lnTo>
                <a:lnTo>
                  <a:pt x="4154" y="2236"/>
                </a:lnTo>
                <a:lnTo>
                  <a:pt x="4154" y="2234"/>
                </a:lnTo>
                <a:lnTo>
                  <a:pt x="4153" y="2229"/>
                </a:lnTo>
                <a:lnTo>
                  <a:pt x="4153" y="2224"/>
                </a:lnTo>
                <a:lnTo>
                  <a:pt x="4154" y="2219"/>
                </a:lnTo>
                <a:lnTo>
                  <a:pt x="4163" y="2198"/>
                </a:lnTo>
                <a:lnTo>
                  <a:pt x="4163" y="2195"/>
                </a:lnTo>
                <a:lnTo>
                  <a:pt x="4164" y="2191"/>
                </a:lnTo>
                <a:lnTo>
                  <a:pt x="4164" y="2178"/>
                </a:lnTo>
                <a:lnTo>
                  <a:pt x="4167" y="2167"/>
                </a:lnTo>
                <a:lnTo>
                  <a:pt x="4167" y="2163"/>
                </a:lnTo>
                <a:lnTo>
                  <a:pt x="4166" y="2160"/>
                </a:lnTo>
                <a:lnTo>
                  <a:pt x="4164" y="2159"/>
                </a:lnTo>
                <a:lnTo>
                  <a:pt x="4162" y="2158"/>
                </a:lnTo>
                <a:lnTo>
                  <a:pt x="4161" y="2154"/>
                </a:lnTo>
                <a:lnTo>
                  <a:pt x="4160" y="2151"/>
                </a:lnTo>
                <a:lnTo>
                  <a:pt x="4162" y="2139"/>
                </a:lnTo>
                <a:lnTo>
                  <a:pt x="4163" y="2129"/>
                </a:lnTo>
                <a:lnTo>
                  <a:pt x="4162" y="2114"/>
                </a:lnTo>
                <a:lnTo>
                  <a:pt x="4160" y="2102"/>
                </a:lnTo>
                <a:lnTo>
                  <a:pt x="4159" y="2100"/>
                </a:lnTo>
                <a:lnTo>
                  <a:pt x="4153" y="2090"/>
                </a:lnTo>
                <a:lnTo>
                  <a:pt x="4151" y="2087"/>
                </a:lnTo>
                <a:lnTo>
                  <a:pt x="4128" y="2066"/>
                </a:lnTo>
                <a:lnTo>
                  <a:pt x="4127" y="2065"/>
                </a:lnTo>
                <a:lnTo>
                  <a:pt x="4125" y="2065"/>
                </a:lnTo>
                <a:lnTo>
                  <a:pt x="4119" y="2064"/>
                </a:lnTo>
                <a:lnTo>
                  <a:pt x="4117" y="2062"/>
                </a:lnTo>
                <a:lnTo>
                  <a:pt x="4114" y="2059"/>
                </a:lnTo>
                <a:lnTo>
                  <a:pt x="4114" y="2057"/>
                </a:lnTo>
                <a:lnTo>
                  <a:pt x="4116" y="2053"/>
                </a:lnTo>
                <a:lnTo>
                  <a:pt x="4123" y="2038"/>
                </a:lnTo>
                <a:lnTo>
                  <a:pt x="4125" y="2031"/>
                </a:lnTo>
                <a:lnTo>
                  <a:pt x="4125" y="2027"/>
                </a:lnTo>
                <a:lnTo>
                  <a:pt x="4124" y="2025"/>
                </a:lnTo>
                <a:lnTo>
                  <a:pt x="4121" y="2024"/>
                </a:lnTo>
                <a:lnTo>
                  <a:pt x="4119" y="2024"/>
                </a:lnTo>
                <a:lnTo>
                  <a:pt x="4117" y="2023"/>
                </a:lnTo>
                <a:lnTo>
                  <a:pt x="4114" y="2022"/>
                </a:lnTo>
                <a:lnTo>
                  <a:pt x="4113" y="2017"/>
                </a:lnTo>
                <a:lnTo>
                  <a:pt x="4113" y="2015"/>
                </a:lnTo>
                <a:lnTo>
                  <a:pt x="4114" y="2010"/>
                </a:lnTo>
                <a:lnTo>
                  <a:pt x="4114" y="2009"/>
                </a:lnTo>
                <a:lnTo>
                  <a:pt x="4113" y="2006"/>
                </a:lnTo>
                <a:lnTo>
                  <a:pt x="4109" y="2005"/>
                </a:lnTo>
                <a:lnTo>
                  <a:pt x="4106" y="2004"/>
                </a:lnTo>
                <a:lnTo>
                  <a:pt x="4104" y="2003"/>
                </a:lnTo>
                <a:lnTo>
                  <a:pt x="4103" y="2002"/>
                </a:lnTo>
                <a:lnTo>
                  <a:pt x="4098" y="1995"/>
                </a:lnTo>
                <a:lnTo>
                  <a:pt x="4097" y="1992"/>
                </a:lnTo>
                <a:lnTo>
                  <a:pt x="4095" y="1991"/>
                </a:lnTo>
                <a:lnTo>
                  <a:pt x="4093" y="1990"/>
                </a:lnTo>
                <a:lnTo>
                  <a:pt x="4091" y="1990"/>
                </a:lnTo>
                <a:lnTo>
                  <a:pt x="4088" y="1989"/>
                </a:lnTo>
                <a:lnTo>
                  <a:pt x="4085" y="1989"/>
                </a:lnTo>
                <a:lnTo>
                  <a:pt x="4083" y="1990"/>
                </a:lnTo>
                <a:lnTo>
                  <a:pt x="4078" y="1992"/>
                </a:lnTo>
                <a:lnTo>
                  <a:pt x="4077" y="1992"/>
                </a:lnTo>
                <a:lnTo>
                  <a:pt x="4072" y="1997"/>
                </a:lnTo>
                <a:lnTo>
                  <a:pt x="4070" y="1998"/>
                </a:lnTo>
                <a:lnTo>
                  <a:pt x="4068" y="1998"/>
                </a:lnTo>
                <a:lnTo>
                  <a:pt x="4067" y="1997"/>
                </a:lnTo>
                <a:lnTo>
                  <a:pt x="4062" y="1995"/>
                </a:lnTo>
                <a:lnTo>
                  <a:pt x="4059" y="1994"/>
                </a:lnTo>
                <a:lnTo>
                  <a:pt x="4053" y="1991"/>
                </a:lnTo>
                <a:lnTo>
                  <a:pt x="4050" y="1990"/>
                </a:lnTo>
                <a:lnTo>
                  <a:pt x="4049" y="1988"/>
                </a:lnTo>
                <a:lnTo>
                  <a:pt x="4046" y="1978"/>
                </a:lnTo>
                <a:lnTo>
                  <a:pt x="4039" y="1975"/>
                </a:lnTo>
                <a:lnTo>
                  <a:pt x="4038" y="1973"/>
                </a:lnTo>
                <a:lnTo>
                  <a:pt x="4038" y="1970"/>
                </a:lnTo>
                <a:lnTo>
                  <a:pt x="4038" y="1968"/>
                </a:lnTo>
                <a:lnTo>
                  <a:pt x="4039" y="1966"/>
                </a:lnTo>
                <a:lnTo>
                  <a:pt x="4040" y="1965"/>
                </a:lnTo>
                <a:lnTo>
                  <a:pt x="4043" y="1961"/>
                </a:lnTo>
                <a:lnTo>
                  <a:pt x="4045" y="1960"/>
                </a:lnTo>
                <a:lnTo>
                  <a:pt x="4047" y="1959"/>
                </a:lnTo>
                <a:lnTo>
                  <a:pt x="4049" y="1958"/>
                </a:lnTo>
                <a:lnTo>
                  <a:pt x="4055" y="1955"/>
                </a:lnTo>
                <a:lnTo>
                  <a:pt x="4066" y="1955"/>
                </a:lnTo>
                <a:lnTo>
                  <a:pt x="4077" y="1955"/>
                </a:lnTo>
                <a:lnTo>
                  <a:pt x="4085" y="1954"/>
                </a:lnTo>
                <a:lnTo>
                  <a:pt x="4088" y="1955"/>
                </a:lnTo>
                <a:lnTo>
                  <a:pt x="4090" y="1955"/>
                </a:lnTo>
                <a:lnTo>
                  <a:pt x="4092" y="1956"/>
                </a:lnTo>
                <a:lnTo>
                  <a:pt x="4092" y="1959"/>
                </a:lnTo>
                <a:lnTo>
                  <a:pt x="4093" y="1961"/>
                </a:lnTo>
                <a:lnTo>
                  <a:pt x="4095" y="1963"/>
                </a:lnTo>
                <a:lnTo>
                  <a:pt x="4099" y="1965"/>
                </a:lnTo>
                <a:lnTo>
                  <a:pt x="4144" y="1963"/>
                </a:lnTo>
                <a:lnTo>
                  <a:pt x="4153" y="1962"/>
                </a:lnTo>
                <a:lnTo>
                  <a:pt x="4160" y="1959"/>
                </a:lnTo>
                <a:lnTo>
                  <a:pt x="4161" y="1958"/>
                </a:lnTo>
                <a:lnTo>
                  <a:pt x="4164" y="1955"/>
                </a:lnTo>
                <a:lnTo>
                  <a:pt x="4166" y="1953"/>
                </a:lnTo>
                <a:lnTo>
                  <a:pt x="4168" y="1951"/>
                </a:lnTo>
                <a:lnTo>
                  <a:pt x="4169" y="1946"/>
                </a:lnTo>
                <a:lnTo>
                  <a:pt x="4170" y="1944"/>
                </a:lnTo>
                <a:lnTo>
                  <a:pt x="4170" y="1940"/>
                </a:lnTo>
                <a:lnTo>
                  <a:pt x="4170" y="1934"/>
                </a:lnTo>
                <a:lnTo>
                  <a:pt x="4167" y="1905"/>
                </a:lnTo>
                <a:lnTo>
                  <a:pt x="4166" y="1903"/>
                </a:lnTo>
                <a:lnTo>
                  <a:pt x="4164" y="1902"/>
                </a:lnTo>
                <a:lnTo>
                  <a:pt x="4163" y="1899"/>
                </a:lnTo>
                <a:lnTo>
                  <a:pt x="4162" y="1898"/>
                </a:lnTo>
                <a:lnTo>
                  <a:pt x="4160" y="1897"/>
                </a:lnTo>
                <a:lnTo>
                  <a:pt x="4159" y="1896"/>
                </a:lnTo>
                <a:lnTo>
                  <a:pt x="4156" y="1895"/>
                </a:lnTo>
                <a:lnTo>
                  <a:pt x="4134" y="1895"/>
                </a:lnTo>
                <a:lnTo>
                  <a:pt x="4131" y="1893"/>
                </a:lnTo>
                <a:lnTo>
                  <a:pt x="4128" y="1892"/>
                </a:lnTo>
                <a:lnTo>
                  <a:pt x="4127" y="1891"/>
                </a:lnTo>
                <a:lnTo>
                  <a:pt x="4125" y="1889"/>
                </a:lnTo>
                <a:lnTo>
                  <a:pt x="4125" y="1886"/>
                </a:lnTo>
                <a:lnTo>
                  <a:pt x="4125" y="1884"/>
                </a:lnTo>
                <a:lnTo>
                  <a:pt x="4124" y="1882"/>
                </a:lnTo>
                <a:lnTo>
                  <a:pt x="4127" y="1861"/>
                </a:lnTo>
                <a:lnTo>
                  <a:pt x="4132" y="1840"/>
                </a:lnTo>
                <a:lnTo>
                  <a:pt x="4133" y="1820"/>
                </a:lnTo>
                <a:lnTo>
                  <a:pt x="4135" y="1807"/>
                </a:lnTo>
                <a:lnTo>
                  <a:pt x="4135" y="1801"/>
                </a:lnTo>
                <a:lnTo>
                  <a:pt x="4134" y="1793"/>
                </a:lnTo>
                <a:lnTo>
                  <a:pt x="4132" y="1790"/>
                </a:lnTo>
                <a:lnTo>
                  <a:pt x="4132" y="1787"/>
                </a:lnTo>
                <a:lnTo>
                  <a:pt x="4127" y="1780"/>
                </a:lnTo>
                <a:lnTo>
                  <a:pt x="4124" y="1777"/>
                </a:lnTo>
                <a:lnTo>
                  <a:pt x="4119" y="1773"/>
                </a:lnTo>
                <a:lnTo>
                  <a:pt x="4116" y="1771"/>
                </a:lnTo>
                <a:lnTo>
                  <a:pt x="4109" y="1768"/>
                </a:lnTo>
                <a:lnTo>
                  <a:pt x="4105" y="1765"/>
                </a:lnTo>
                <a:lnTo>
                  <a:pt x="4102" y="1763"/>
                </a:lnTo>
                <a:lnTo>
                  <a:pt x="4099" y="1759"/>
                </a:lnTo>
                <a:lnTo>
                  <a:pt x="4086" y="1772"/>
                </a:lnTo>
                <a:lnTo>
                  <a:pt x="4081" y="1775"/>
                </a:lnTo>
                <a:lnTo>
                  <a:pt x="4078" y="1775"/>
                </a:lnTo>
                <a:lnTo>
                  <a:pt x="4075" y="1773"/>
                </a:lnTo>
                <a:lnTo>
                  <a:pt x="4082" y="1757"/>
                </a:lnTo>
                <a:lnTo>
                  <a:pt x="4083" y="1750"/>
                </a:lnTo>
                <a:lnTo>
                  <a:pt x="4079" y="1744"/>
                </a:lnTo>
                <a:lnTo>
                  <a:pt x="4078" y="1741"/>
                </a:lnTo>
                <a:lnTo>
                  <a:pt x="4077" y="1734"/>
                </a:lnTo>
                <a:lnTo>
                  <a:pt x="4077" y="1730"/>
                </a:lnTo>
                <a:lnTo>
                  <a:pt x="4078" y="1728"/>
                </a:lnTo>
                <a:lnTo>
                  <a:pt x="4090" y="1721"/>
                </a:lnTo>
                <a:lnTo>
                  <a:pt x="4096" y="1709"/>
                </a:lnTo>
                <a:lnTo>
                  <a:pt x="4104" y="1693"/>
                </a:lnTo>
                <a:lnTo>
                  <a:pt x="4109" y="1687"/>
                </a:lnTo>
                <a:lnTo>
                  <a:pt x="4112" y="1684"/>
                </a:lnTo>
                <a:lnTo>
                  <a:pt x="4114" y="1682"/>
                </a:lnTo>
                <a:lnTo>
                  <a:pt x="4117" y="1682"/>
                </a:lnTo>
                <a:lnTo>
                  <a:pt x="4125" y="1682"/>
                </a:lnTo>
                <a:lnTo>
                  <a:pt x="4127" y="1682"/>
                </a:lnTo>
                <a:lnTo>
                  <a:pt x="4130" y="1681"/>
                </a:lnTo>
                <a:lnTo>
                  <a:pt x="4158" y="1657"/>
                </a:lnTo>
                <a:lnTo>
                  <a:pt x="4161" y="1653"/>
                </a:lnTo>
                <a:lnTo>
                  <a:pt x="4164" y="1652"/>
                </a:lnTo>
                <a:lnTo>
                  <a:pt x="4167" y="1651"/>
                </a:lnTo>
                <a:lnTo>
                  <a:pt x="4169" y="1650"/>
                </a:lnTo>
                <a:lnTo>
                  <a:pt x="4173" y="1650"/>
                </a:lnTo>
                <a:lnTo>
                  <a:pt x="4175" y="1651"/>
                </a:lnTo>
                <a:lnTo>
                  <a:pt x="4177" y="1651"/>
                </a:lnTo>
                <a:lnTo>
                  <a:pt x="4178" y="1652"/>
                </a:lnTo>
                <a:lnTo>
                  <a:pt x="4181" y="1655"/>
                </a:lnTo>
                <a:lnTo>
                  <a:pt x="4184" y="1659"/>
                </a:lnTo>
                <a:lnTo>
                  <a:pt x="4185" y="1660"/>
                </a:lnTo>
                <a:lnTo>
                  <a:pt x="4188" y="1661"/>
                </a:lnTo>
                <a:lnTo>
                  <a:pt x="4194" y="1664"/>
                </a:lnTo>
                <a:lnTo>
                  <a:pt x="4196" y="1666"/>
                </a:lnTo>
                <a:lnTo>
                  <a:pt x="4198" y="1668"/>
                </a:lnTo>
                <a:lnTo>
                  <a:pt x="4201" y="1670"/>
                </a:lnTo>
                <a:lnTo>
                  <a:pt x="4203" y="1671"/>
                </a:lnTo>
                <a:lnTo>
                  <a:pt x="4205" y="1671"/>
                </a:lnTo>
                <a:lnTo>
                  <a:pt x="4217" y="1671"/>
                </a:lnTo>
                <a:lnTo>
                  <a:pt x="4222" y="1672"/>
                </a:lnTo>
                <a:lnTo>
                  <a:pt x="4225" y="1672"/>
                </a:lnTo>
                <a:lnTo>
                  <a:pt x="4230" y="1671"/>
                </a:lnTo>
                <a:lnTo>
                  <a:pt x="4231" y="1668"/>
                </a:lnTo>
                <a:lnTo>
                  <a:pt x="4232" y="1666"/>
                </a:lnTo>
                <a:lnTo>
                  <a:pt x="4232" y="1657"/>
                </a:lnTo>
                <a:lnTo>
                  <a:pt x="4231" y="1652"/>
                </a:lnTo>
                <a:lnTo>
                  <a:pt x="4231" y="1650"/>
                </a:lnTo>
                <a:lnTo>
                  <a:pt x="4230" y="1648"/>
                </a:lnTo>
                <a:lnTo>
                  <a:pt x="4229" y="1646"/>
                </a:lnTo>
                <a:lnTo>
                  <a:pt x="4173" y="1594"/>
                </a:lnTo>
                <a:lnTo>
                  <a:pt x="4171" y="1592"/>
                </a:lnTo>
                <a:lnTo>
                  <a:pt x="4170" y="1589"/>
                </a:lnTo>
                <a:lnTo>
                  <a:pt x="4171" y="1586"/>
                </a:lnTo>
                <a:lnTo>
                  <a:pt x="4173" y="1583"/>
                </a:lnTo>
                <a:lnTo>
                  <a:pt x="4175" y="1583"/>
                </a:lnTo>
                <a:lnTo>
                  <a:pt x="4177" y="1585"/>
                </a:lnTo>
                <a:lnTo>
                  <a:pt x="4182" y="1589"/>
                </a:lnTo>
                <a:lnTo>
                  <a:pt x="4183" y="1590"/>
                </a:lnTo>
                <a:lnTo>
                  <a:pt x="4185" y="1592"/>
                </a:lnTo>
                <a:lnTo>
                  <a:pt x="4188" y="1592"/>
                </a:lnTo>
                <a:lnTo>
                  <a:pt x="4191" y="1592"/>
                </a:lnTo>
                <a:lnTo>
                  <a:pt x="4196" y="1590"/>
                </a:lnTo>
                <a:lnTo>
                  <a:pt x="4203" y="1588"/>
                </a:lnTo>
                <a:lnTo>
                  <a:pt x="4205" y="1588"/>
                </a:lnTo>
                <a:lnTo>
                  <a:pt x="4208" y="1588"/>
                </a:lnTo>
                <a:lnTo>
                  <a:pt x="4210" y="1589"/>
                </a:lnTo>
                <a:lnTo>
                  <a:pt x="4212" y="1590"/>
                </a:lnTo>
                <a:lnTo>
                  <a:pt x="4216" y="1593"/>
                </a:lnTo>
                <a:lnTo>
                  <a:pt x="4217" y="1594"/>
                </a:lnTo>
                <a:lnTo>
                  <a:pt x="4219" y="1594"/>
                </a:lnTo>
                <a:lnTo>
                  <a:pt x="4222" y="1594"/>
                </a:lnTo>
                <a:lnTo>
                  <a:pt x="4224" y="1594"/>
                </a:lnTo>
                <a:lnTo>
                  <a:pt x="4230" y="1590"/>
                </a:lnTo>
                <a:lnTo>
                  <a:pt x="4236" y="1588"/>
                </a:lnTo>
                <a:lnTo>
                  <a:pt x="4243" y="1585"/>
                </a:lnTo>
                <a:lnTo>
                  <a:pt x="4246" y="1582"/>
                </a:lnTo>
                <a:lnTo>
                  <a:pt x="4250" y="1582"/>
                </a:lnTo>
                <a:lnTo>
                  <a:pt x="4252" y="1582"/>
                </a:lnTo>
                <a:lnTo>
                  <a:pt x="4263" y="1586"/>
                </a:lnTo>
                <a:lnTo>
                  <a:pt x="4268" y="1587"/>
                </a:lnTo>
                <a:lnTo>
                  <a:pt x="4274" y="1587"/>
                </a:lnTo>
                <a:lnTo>
                  <a:pt x="4279" y="1586"/>
                </a:lnTo>
                <a:lnTo>
                  <a:pt x="4286" y="1582"/>
                </a:lnTo>
                <a:lnTo>
                  <a:pt x="4304" y="1571"/>
                </a:lnTo>
                <a:lnTo>
                  <a:pt x="4308" y="1568"/>
                </a:lnTo>
                <a:lnTo>
                  <a:pt x="4314" y="1568"/>
                </a:lnTo>
                <a:lnTo>
                  <a:pt x="4329" y="1562"/>
                </a:lnTo>
                <a:lnTo>
                  <a:pt x="4332" y="1562"/>
                </a:lnTo>
                <a:lnTo>
                  <a:pt x="4335" y="1562"/>
                </a:lnTo>
                <a:lnTo>
                  <a:pt x="4337" y="1564"/>
                </a:lnTo>
                <a:lnTo>
                  <a:pt x="4339" y="1565"/>
                </a:lnTo>
                <a:lnTo>
                  <a:pt x="4346" y="1572"/>
                </a:lnTo>
                <a:lnTo>
                  <a:pt x="4350" y="1574"/>
                </a:lnTo>
                <a:lnTo>
                  <a:pt x="4352" y="1575"/>
                </a:lnTo>
                <a:lnTo>
                  <a:pt x="4354" y="1575"/>
                </a:lnTo>
                <a:lnTo>
                  <a:pt x="4357" y="1575"/>
                </a:lnTo>
                <a:lnTo>
                  <a:pt x="4360" y="1575"/>
                </a:lnTo>
                <a:lnTo>
                  <a:pt x="4361" y="1574"/>
                </a:lnTo>
                <a:lnTo>
                  <a:pt x="4362" y="1572"/>
                </a:lnTo>
                <a:lnTo>
                  <a:pt x="4362" y="1569"/>
                </a:lnTo>
                <a:lnTo>
                  <a:pt x="4361" y="1561"/>
                </a:lnTo>
                <a:lnTo>
                  <a:pt x="4361" y="1559"/>
                </a:lnTo>
                <a:lnTo>
                  <a:pt x="4362" y="1555"/>
                </a:lnTo>
                <a:lnTo>
                  <a:pt x="4365" y="1553"/>
                </a:lnTo>
                <a:lnTo>
                  <a:pt x="4367" y="1552"/>
                </a:lnTo>
                <a:lnTo>
                  <a:pt x="4368" y="1552"/>
                </a:lnTo>
                <a:lnTo>
                  <a:pt x="4369" y="1554"/>
                </a:lnTo>
                <a:lnTo>
                  <a:pt x="4371" y="1559"/>
                </a:lnTo>
                <a:lnTo>
                  <a:pt x="4373" y="1560"/>
                </a:lnTo>
                <a:lnTo>
                  <a:pt x="4374" y="1561"/>
                </a:lnTo>
                <a:lnTo>
                  <a:pt x="4376" y="1562"/>
                </a:lnTo>
                <a:lnTo>
                  <a:pt x="4395" y="1567"/>
                </a:lnTo>
                <a:lnTo>
                  <a:pt x="4397" y="1568"/>
                </a:lnTo>
                <a:lnTo>
                  <a:pt x="4401" y="1571"/>
                </a:lnTo>
                <a:lnTo>
                  <a:pt x="4403" y="1572"/>
                </a:lnTo>
                <a:lnTo>
                  <a:pt x="4410" y="1572"/>
                </a:lnTo>
                <a:lnTo>
                  <a:pt x="4413" y="1573"/>
                </a:lnTo>
                <a:lnTo>
                  <a:pt x="4414" y="1574"/>
                </a:lnTo>
                <a:lnTo>
                  <a:pt x="4415" y="1575"/>
                </a:lnTo>
                <a:lnTo>
                  <a:pt x="4416" y="1578"/>
                </a:lnTo>
                <a:lnTo>
                  <a:pt x="4420" y="1580"/>
                </a:lnTo>
                <a:lnTo>
                  <a:pt x="4422" y="1581"/>
                </a:lnTo>
                <a:lnTo>
                  <a:pt x="4424" y="1582"/>
                </a:lnTo>
                <a:lnTo>
                  <a:pt x="4427" y="1582"/>
                </a:lnTo>
                <a:lnTo>
                  <a:pt x="4429" y="1582"/>
                </a:lnTo>
                <a:lnTo>
                  <a:pt x="4435" y="1581"/>
                </a:lnTo>
                <a:lnTo>
                  <a:pt x="4437" y="1581"/>
                </a:lnTo>
                <a:lnTo>
                  <a:pt x="4439" y="1582"/>
                </a:lnTo>
                <a:lnTo>
                  <a:pt x="4442" y="1583"/>
                </a:lnTo>
                <a:lnTo>
                  <a:pt x="4443" y="1585"/>
                </a:lnTo>
                <a:lnTo>
                  <a:pt x="4444" y="1586"/>
                </a:lnTo>
                <a:lnTo>
                  <a:pt x="4447" y="1589"/>
                </a:lnTo>
                <a:lnTo>
                  <a:pt x="4450" y="1590"/>
                </a:lnTo>
                <a:lnTo>
                  <a:pt x="4451" y="1592"/>
                </a:lnTo>
                <a:lnTo>
                  <a:pt x="4459" y="1594"/>
                </a:lnTo>
                <a:lnTo>
                  <a:pt x="4464" y="1596"/>
                </a:lnTo>
                <a:lnTo>
                  <a:pt x="4456" y="1578"/>
                </a:lnTo>
                <a:lnTo>
                  <a:pt x="4454" y="1571"/>
                </a:lnTo>
                <a:lnTo>
                  <a:pt x="4454" y="1568"/>
                </a:lnTo>
                <a:lnTo>
                  <a:pt x="4457" y="1564"/>
                </a:lnTo>
                <a:lnTo>
                  <a:pt x="4459" y="1560"/>
                </a:lnTo>
                <a:lnTo>
                  <a:pt x="4466" y="1552"/>
                </a:lnTo>
                <a:lnTo>
                  <a:pt x="4467" y="1548"/>
                </a:lnTo>
                <a:lnTo>
                  <a:pt x="4468" y="1545"/>
                </a:lnTo>
                <a:lnTo>
                  <a:pt x="4472" y="1536"/>
                </a:lnTo>
                <a:lnTo>
                  <a:pt x="4472" y="1531"/>
                </a:lnTo>
                <a:lnTo>
                  <a:pt x="4472" y="1527"/>
                </a:lnTo>
                <a:lnTo>
                  <a:pt x="4472" y="1524"/>
                </a:lnTo>
                <a:lnTo>
                  <a:pt x="4468" y="1516"/>
                </a:lnTo>
                <a:lnTo>
                  <a:pt x="4464" y="1505"/>
                </a:lnTo>
                <a:lnTo>
                  <a:pt x="4453" y="1495"/>
                </a:lnTo>
                <a:lnTo>
                  <a:pt x="4449" y="1491"/>
                </a:lnTo>
                <a:lnTo>
                  <a:pt x="4431" y="1483"/>
                </a:lnTo>
                <a:lnTo>
                  <a:pt x="4428" y="1481"/>
                </a:lnTo>
                <a:lnTo>
                  <a:pt x="4425" y="1479"/>
                </a:lnTo>
                <a:lnTo>
                  <a:pt x="4424" y="1473"/>
                </a:lnTo>
                <a:lnTo>
                  <a:pt x="4422" y="1469"/>
                </a:lnTo>
                <a:lnTo>
                  <a:pt x="4418" y="1465"/>
                </a:lnTo>
                <a:lnTo>
                  <a:pt x="4416" y="1462"/>
                </a:lnTo>
                <a:lnTo>
                  <a:pt x="4414" y="1460"/>
                </a:lnTo>
                <a:lnTo>
                  <a:pt x="4397" y="1449"/>
                </a:lnTo>
                <a:lnTo>
                  <a:pt x="4394" y="1447"/>
                </a:lnTo>
                <a:lnTo>
                  <a:pt x="4392" y="1444"/>
                </a:lnTo>
                <a:lnTo>
                  <a:pt x="4389" y="1440"/>
                </a:lnTo>
                <a:lnTo>
                  <a:pt x="4386" y="1426"/>
                </a:lnTo>
                <a:lnTo>
                  <a:pt x="4383" y="1420"/>
                </a:lnTo>
                <a:lnTo>
                  <a:pt x="4381" y="1418"/>
                </a:lnTo>
                <a:lnTo>
                  <a:pt x="4379" y="1416"/>
                </a:lnTo>
                <a:lnTo>
                  <a:pt x="4374" y="1414"/>
                </a:lnTo>
                <a:lnTo>
                  <a:pt x="4368" y="1414"/>
                </a:lnTo>
                <a:lnTo>
                  <a:pt x="4362" y="1416"/>
                </a:lnTo>
                <a:lnTo>
                  <a:pt x="4360" y="1417"/>
                </a:lnTo>
                <a:lnTo>
                  <a:pt x="4358" y="1417"/>
                </a:lnTo>
                <a:lnTo>
                  <a:pt x="4354" y="1417"/>
                </a:lnTo>
                <a:lnTo>
                  <a:pt x="4350" y="1416"/>
                </a:lnTo>
                <a:lnTo>
                  <a:pt x="4347" y="1413"/>
                </a:lnTo>
                <a:lnTo>
                  <a:pt x="4346" y="1411"/>
                </a:lnTo>
                <a:lnTo>
                  <a:pt x="4344" y="1402"/>
                </a:lnTo>
                <a:lnTo>
                  <a:pt x="4344" y="1399"/>
                </a:lnTo>
                <a:lnTo>
                  <a:pt x="4344" y="1393"/>
                </a:lnTo>
                <a:lnTo>
                  <a:pt x="4345" y="1391"/>
                </a:lnTo>
                <a:lnTo>
                  <a:pt x="4351" y="1376"/>
                </a:lnTo>
                <a:lnTo>
                  <a:pt x="4351" y="1374"/>
                </a:lnTo>
                <a:lnTo>
                  <a:pt x="4351" y="1370"/>
                </a:lnTo>
                <a:lnTo>
                  <a:pt x="4350" y="1365"/>
                </a:lnTo>
                <a:lnTo>
                  <a:pt x="4347" y="1360"/>
                </a:lnTo>
                <a:lnTo>
                  <a:pt x="4345" y="1357"/>
                </a:lnTo>
                <a:lnTo>
                  <a:pt x="4344" y="1356"/>
                </a:lnTo>
                <a:lnTo>
                  <a:pt x="4342" y="1356"/>
                </a:lnTo>
                <a:lnTo>
                  <a:pt x="4340" y="1356"/>
                </a:lnTo>
                <a:lnTo>
                  <a:pt x="4339" y="1357"/>
                </a:lnTo>
                <a:lnTo>
                  <a:pt x="4336" y="1360"/>
                </a:lnTo>
                <a:lnTo>
                  <a:pt x="4333" y="1361"/>
                </a:lnTo>
                <a:lnTo>
                  <a:pt x="4331" y="1361"/>
                </a:lnTo>
                <a:lnTo>
                  <a:pt x="4329" y="1360"/>
                </a:lnTo>
                <a:lnTo>
                  <a:pt x="4326" y="1358"/>
                </a:lnTo>
                <a:lnTo>
                  <a:pt x="4326" y="1356"/>
                </a:lnTo>
                <a:lnTo>
                  <a:pt x="4328" y="1354"/>
                </a:lnTo>
                <a:lnTo>
                  <a:pt x="4328" y="1351"/>
                </a:lnTo>
                <a:lnTo>
                  <a:pt x="4329" y="1349"/>
                </a:lnTo>
                <a:lnTo>
                  <a:pt x="4336" y="1341"/>
                </a:lnTo>
                <a:lnTo>
                  <a:pt x="4336" y="1339"/>
                </a:lnTo>
                <a:lnTo>
                  <a:pt x="4337" y="1336"/>
                </a:lnTo>
                <a:lnTo>
                  <a:pt x="4336" y="1332"/>
                </a:lnTo>
                <a:lnTo>
                  <a:pt x="4333" y="1331"/>
                </a:lnTo>
                <a:lnTo>
                  <a:pt x="4331" y="1331"/>
                </a:lnTo>
                <a:lnTo>
                  <a:pt x="4328" y="1333"/>
                </a:lnTo>
                <a:lnTo>
                  <a:pt x="4325" y="1334"/>
                </a:lnTo>
                <a:lnTo>
                  <a:pt x="4321" y="1334"/>
                </a:lnTo>
                <a:lnTo>
                  <a:pt x="4318" y="1335"/>
                </a:lnTo>
                <a:lnTo>
                  <a:pt x="4317" y="1337"/>
                </a:lnTo>
                <a:lnTo>
                  <a:pt x="4316" y="1339"/>
                </a:lnTo>
                <a:lnTo>
                  <a:pt x="4314" y="1348"/>
                </a:lnTo>
                <a:lnTo>
                  <a:pt x="4312" y="1349"/>
                </a:lnTo>
                <a:lnTo>
                  <a:pt x="4311" y="1351"/>
                </a:lnTo>
                <a:lnTo>
                  <a:pt x="4309" y="1353"/>
                </a:lnTo>
                <a:lnTo>
                  <a:pt x="4305" y="1351"/>
                </a:lnTo>
                <a:lnTo>
                  <a:pt x="4301" y="1349"/>
                </a:lnTo>
                <a:lnTo>
                  <a:pt x="4298" y="1347"/>
                </a:lnTo>
                <a:lnTo>
                  <a:pt x="4297" y="1344"/>
                </a:lnTo>
                <a:lnTo>
                  <a:pt x="4297" y="1341"/>
                </a:lnTo>
                <a:lnTo>
                  <a:pt x="4298" y="1331"/>
                </a:lnTo>
                <a:lnTo>
                  <a:pt x="4300" y="1311"/>
                </a:lnTo>
                <a:lnTo>
                  <a:pt x="4301" y="1305"/>
                </a:lnTo>
                <a:lnTo>
                  <a:pt x="4303" y="1299"/>
                </a:lnTo>
                <a:lnTo>
                  <a:pt x="4305" y="1298"/>
                </a:lnTo>
                <a:lnTo>
                  <a:pt x="4307" y="1296"/>
                </a:lnTo>
                <a:lnTo>
                  <a:pt x="4312" y="1293"/>
                </a:lnTo>
                <a:lnTo>
                  <a:pt x="4314" y="1292"/>
                </a:lnTo>
                <a:lnTo>
                  <a:pt x="4316" y="1290"/>
                </a:lnTo>
                <a:lnTo>
                  <a:pt x="4316" y="1289"/>
                </a:lnTo>
                <a:lnTo>
                  <a:pt x="4317" y="1285"/>
                </a:lnTo>
                <a:lnTo>
                  <a:pt x="4317" y="1282"/>
                </a:lnTo>
                <a:lnTo>
                  <a:pt x="4316" y="1272"/>
                </a:lnTo>
                <a:lnTo>
                  <a:pt x="4316" y="1269"/>
                </a:lnTo>
                <a:lnTo>
                  <a:pt x="4317" y="1263"/>
                </a:lnTo>
                <a:lnTo>
                  <a:pt x="4317" y="1261"/>
                </a:lnTo>
                <a:lnTo>
                  <a:pt x="4317" y="1257"/>
                </a:lnTo>
                <a:lnTo>
                  <a:pt x="4317" y="1252"/>
                </a:lnTo>
                <a:lnTo>
                  <a:pt x="4311" y="1234"/>
                </a:lnTo>
                <a:lnTo>
                  <a:pt x="4312" y="1228"/>
                </a:lnTo>
                <a:lnTo>
                  <a:pt x="4315" y="1219"/>
                </a:lnTo>
                <a:lnTo>
                  <a:pt x="4322" y="1201"/>
                </a:lnTo>
                <a:lnTo>
                  <a:pt x="4332" y="1146"/>
                </a:lnTo>
                <a:lnTo>
                  <a:pt x="4333" y="1142"/>
                </a:lnTo>
                <a:lnTo>
                  <a:pt x="4335" y="1141"/>
                </a:lnTo>
                <a:lnTo>
                  <a:pt x="4337" y="1138"/>
                </a:lnTo>
                <a:lnTo>
                  <a:pt x="4345" y="1129"/>
                </a:lnTo>
                <a:lnTo>
                  <a:pt x="4346" y="1128"/>
                </a:lnTo>
                <a:lnTo>
                  <a:pt x="4350" y="1122"/>
                </a:lnTo>
                <a:lnTo>
                  <a:pt x="4351" y="1121"/>
                </a:lnTo>
                <a:lnTo>
                  <a:pt x="4352" y="1120"/>
                </a:lnTo>
                <a:lnTo>
                  <a:pt x="4354" y="1120"/>
                </a:lnTo>
                <a:lnTo>
                  <a:pt x="4366" y="1123"/>
                </a:lnTo>
                <a:lnTo>
                  <a:pt x="4380" y="1127"/>
                </a:lnTo>
                <a:lnTo>
                  <a:pt x="4413" y="1125"/>
                </a:lnTo>
                <a:lnTo>
                  <a:pt x="4421" y="1125"/>
                </a:lnTo>
                <a:lnTo>
                  <a:pt x="4427" y="1124"/>
                </a:lnTo>
                <a:lnTo>
                  <a:pt x="4429" y="1123"/>
                </a:lnTo>
                <a:lnTo>
                  <a:pt x="4431" y="1120"/>
                </a:lnTo>
                <a:lnTo>
                  <a:pt x="4432" y="1117"/>
                </a:lnTo>
                <a:lnTo>
                  <a:pt x="4435" y="1115"/>
                </a:lnTo>
                <a:lnTo>
                  <a:pt x="4437" y="1113"/>
                </a:lnTo>
                <a:lnTo>
                  <a:pt x="4444" y="1109"/>
                </a:lnTo>
                <a:lnTo>
                  <a:pt x="4446" y="1107"/>
                </a:lnTo>
                <a:lnTo>
                  <a:pt x="4449" y="1104"/>
                </a:lnTo>
                <a:lnTo>
                  <a:pt x="4449" y="1102"/>
                </a:lnTo>
                <a:lnTo>
                  <a:pt x="4447" y="1099"/>
                </a:lnTo>
                <a:lnTo>
                  <a:pt x="4446" y="1094"/>
                </a:lnTo>
                <a:lnTo>
                  <a:pt x="4443" y="1086"/>
                </a:lnTo>
                <a:lnTo>
                  <a:pt x="4442" y="1082"/>
                </a:lnTo>
                <a:lnTo>
                  <a:pt x="4434" y="1075"/>
                </a:lnTo>
                <a:lnTo>
                  <a:pt x="4432" y="1073"/>
                </a:lnTo>
                <a:lnTo>
                  <a:pt x="4432" y="1071"/>
                </a:lnTo>
                <a:lnTo>
                  <a:pt x="4432" y="1068"/>
                </a:lnTo>
                <a:lnTo>
                  <a:pt x="4432" y="1066"/>
                </a:lnTo>
                <a:lnTo>
                  <a:pt x="4437" y="1040"/>
                </a:lnTo>
                <a:lnTo>
                  <a:pt x="4437" y="1023"/>
                </a:lnTo>
                <a:lnTo>
                  <a:pt x="4436" y="1010"/>
                </a:lnTo>
                <a:lnTo>
                  <a:pt x="4436" y="1007"/>
                </a:lnTo>
                <a:lnTo>
                  <a:pt x="4437" y="1003"/>
                </a:lnTo>
                <a:lnTo>
                  <a:pt x="4439" y="996"/>
                </a:lnTo>
                <a:lnTo>
                  <a:pt x="4440" y="993"/>
                </a:lnTo>
                <a:lnTo>
                  <a:pt x="4443" y="990"/>
                </a:lnTo>
                <a:lnTo>
                  <a:pt x="4444" y="989"/>
                </a:lnTo>
                <a:lnTo>
                  <a:pt x="4467" y="981"/>
                </a:lnTo>
                <a:lnTo>
                  <a:pt x="4473" y="980"/>
                </a:lnTo>
                <a:lnTo>
                  <a:pt x="4478" y="981"/>
                </a:lnTo>
                <a:lnTo>
                  <a:pt x="4482" y="983"/>
                </a:lnTo>
                <a:lnTo>
                  <a:pt x="4485" y="983"/>
                </a:lnTo>
                <a:lnTo>
                  <a:pt x="4487" y="983"/>
                </a:lnTo>
                <a:lnTo>
                  <a:pt x="4491" y="982"/>
                </a:lnTo>
                <a:lnTo>
                  <a:pt x="4492" y="981"/>
                </a:lnTo>
                <a:lnTo>
                  <a:pt x="4493" y="979"/>
                </a:lnTo>
                <a:lnTo>
                  <a:pt x="4493" y="975"/>
                </a:lnTo>
                <a:lnTo>
                  <a:pt x="4493" y="973"/>
                </a:lnTo>
                <a:lnTo>
                  <a:pt x="4491" y="969"/>
                </a:lnTo>
                <a:lnTo>
                  <a:pt x="4494" y="962"/>
                </a:lnTo>
                <a:lnTo>
                  <a:pt x="4526" y="917"/>
                </a:lnTo>
                <a:lnTo>
                  <a:pt x="4555" y="898"/>
                </a:lnTo>
                <a:lnTo>
                  <a:pt x="4560" y="893"/>
                </a:lnTo>
                <a:lnTo>
                  <a:pt x="4571" y="884"/>
                </a:lnTo>
                <a:lnTo>
                  <a:pt x="4573" y="882"/>
                </a:lnTo>
                <a:lnTo>
                  <a:pt x="4578" y="875"/>
                </a:lnTo>
                <a:lnTo>
                  <a:pt x="4581" y="863"/>
                </a:lnTo>
                <a:lnTo>
                  <a:pt x="4583" y="858"/>
                </a:lnTo>
                <a:lnTo>
                  <a:pt x="4584" y="852"/>
                </a:lnTo>
                <a:lnTo>
                  <a:pt x="4584" y="841"/>
                </a:lnTo>
                <a:lnTo>
                  <a:pt x="4586" y="834"/>
                </a:lnTo>
                <a:lnTo>
                  <a:pt x="4592" y="820"/>
                </a:lnTo>
                <a:lnTo>
                  <a:pt x="4594" y="817"/>
                </a:lnTo>
                <a:lnTo>
                  <a:pt x="4597" y="814"/>
                </a:lnTo>
                <a:lnTo>
                  <a:pt x="4601" y="813"/>
                </a:lnTo>
                <a:lnTo>
                  <a:pt x="4605" y="811"/>
                </a:lnTo>
                <a:lnTo>
                  <a:pt x="4606" y="806"/>
                </a:lnTo>
                <a:lnTo>
                  <a:pt x="4606" y="803"/>
                </a:lnTo>
                <a:lnTo>
                  <a:pt x="4606" y="79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62"/>
          <p:cNvSpPr>
            <a:spLocks/>
          </p:cNvSpPr>
          <p:nvPr/>
        </p:nvSpPr>
        <p:spPr bwMode="auto">
          <a:xfrm>
            <a:off x="11684941" y="5756363"/>
            <a:ext cx="1577975" cy="1592262"/>
          </a:xfrm>
          <a:custGeom>
            <a:avLst/>
            <a:gdLst>
              <a:gd name="T0" fmla="*/ 2844 w 2980"/>
              <a:gd name="T1" fmla="*/ 898 h 3011"/>
              <a:gd name="T2" fmla="*/ 2602 w 2980"/>
              <a:gd name="T3" fmla="*/ 799 h 3011"/>
              <a:gd name="T4" fmla="*/ 2408 w 2980"/>
              <a:gd name="T5" fmla="*/ 703 h 3011"/>
              <a:gd name="T6" fmla="*/ 2173 w 2980"/>
              <a:gd name="T7" fmla="*/ 626 h 3011"/>
              <a:gd name="T8" fmla="*/ 2138 w 2980"/>
              <a:gd name="T9" fmla="*/ 516 h 3011"/>
              <a:gd name="T10" fmla="*/ 2042 w 2980"/>
              <a:gd name="T11" fmla="*/ 357 h 3011"/>
              <a:gd name="T12" fmla="*/ 1721 w 2980"/>
              <a:gd name="T13" fmla="*/ 312 h 3011"/>
              <a:gd name="T14" fmla="*/ 1812 w 2980"/>
              <a:gd name="T15" fmla="*/ 205 h 3011"/>
              <a:gd name="T16" fmla="*/ 1810 w 2980"/>
              <a:gd name="T17" fmla="*/ 35 h 3011"/>
              <a:gd name="T18" fmla="*/ 1664 w 2980"/>
              <a:gd name="T19" fmla="*/ 188 h 3011"/>
              <a:gd name="T20" fmla="*/ 1546 w 2980"/>
              <a:gd name="T21" fmla="*/ 172 h 3011"/>
              <a:gd name="T22" fmla="*/ 1388 w 2980"/>
              <a:gd name="T23" fmla="*/ 170 h 3011"/>
              <a:gd name="T24" fmla="*/ 1159 w 2980"/>
              <a:gd name="T25" fmla="*/ 169 h 3011"/>
              <a:gd name="T26" fmla="*/ 1025 w 2980"/>
              <a:gd name="T27" fmla="*/ 78 h 3011"/>
              <a:gd name="T28" fmla="*/ 886 w 2980"/>
              <a:gd name="T29" fmla="*/ 20 h 3011"/>
              <a:gd name="T30" fmla="*/ 765 w 2980"/>
              <a:gd name="T31" fmla="*/ 38 h 3011"/>
              <a:gd name="T32" fmla="*/ 616 w 2980"/>
              <a:gd name="T33" fmla="*/ 58 h 3011"/>
              <a:gd name="T34" fmla="*/ 545 w 2980"/>
              <a:gd name="T35" fmla="*/ 92 h 3011"/>
              <a:gd name="T36" fmla="*/ 514 w 2980"/>
              <a:gd name="T37" fmla="*/ 154 h 3011"/>
              <a:gd name="T38" fmla="*/ 445 w 2980"/>
              <a:gd name="T39" fmla="*/ 248 h 3011"/>
              <a:gd name="T40" fmla="*/ 285 w 2980"/>
              <a:gd name="T41" fmla="*/ 327 h 3011"/>
              <a:gd name="T42" fmla="*/ 274 w 2980"/>
              <a:gd name="T43" fmla="*/ 292 h 3011"/>
              <a:gd name="T44" fmla="*/ 230 w 2980"/>
              <a:gd name="T45" fmla="*/ 256 h 3011"/>
              <a:gd name="T46" fmla="*/ 178 w 2980"/>
              <a:gd name="T47" fmla="*/ 283 h 3011"/>
              <a:gd name="T48" fmla="*/ 161 w 2980"/>
              <a:gd name="T49" fmla="*/ 729 h 3011"/>
              <a:gd name="T50" fmla="*/ 57 w 2980"/>
              <a:gd name="T51" fmla="*/ 1012 h 3011"/>
              <a:gd name="T52" fmla="*/ 79 w 2980"/>
              <a:gd name="T53" fmla="*/ 1235 h 3011"/>
              <a:gd name="T54" fmla="*/ 13 w 2980"/>
              <a:gd name="T55" fmla="*/ 1302 h 3011"/>
              <a:gd name="T56" fmla="*/ 29 w 2980"/>
              <a:gd name="T57" fmla="*/ 1375 h 3011"/>
              <a:gd name="T58" fmla="*/ 76 w 2980"/>
              <a:gd name="T59" fmla="*/ 1498 h 3011"/>
              <a:gd name="T60" fmla="*/ 121 w 2980"/>
              <a:gd name="T61" fmla="*/ 1534 h 3011"/>
              <a:gd name="T62" fmla="*/ 121 w 2980"/>
              <a:gd name="T63" fmla="*/ 1594 h 3011"/>
              <a:gd name="T64" fmla="*/ 128 w 2980"/>
              <a:gd name="T65" fmla="*/ 1679 h 3011"/>
              <a:gd name="T66" fmla="*/ 96 w 2980"/>
              <a:gd name="T67" fmla="*/ 1855 h 3011"/>
              <a:gd name="T68" fmla="*/ 92 w 2980"/>
              <a:gd name="T69" fmla="*/ 1997 h 3011"/>
              <a:gd name="T70" fmla="*/ 78 w 2980"/>
              <a:gd name="T71" fmla="*/ 2133 h 3011"/>
              <a:gd name="T72" fmla="*/ 154 w 2980"/>
              <a:gd name="T73" fmla="*/ 2155 h 3011"/>
              <a:gd name="T74" fmla="*/ 210 w 2980"/>
              <a:gd name="T75" fmla="*/ 2143 h 3011"/>
              <a:gd name="T76" fmla="*/ 306 w 2980"/>
              <a:gd name="T77" fmla="*/ 2183 h 3011"/>
              <a:gd name="T78" fmla="*/ 394 w 2980"/>
              <a:gd name="T79" fmla="*/ 2189 h 3011"/>
              <a:gd name="T80" fmla="*/ 454 w 2980"/>
              <a:gd name="T81" fmla="*/ 2200 h 3011"/>
              <a:gd name="T82" fmla="*/ 538 w 2980"/>
              <a:gd name="T83" fmla="*/ 2227 h 3011"/>
              <a:gd name="T84" fmla="*/ 596 w 2980"/>
              <a:gd name="T85" fmla="*/ 2192 h 3011"/>
              <a:gd name="T86" fmla="*/ 666 w 2980"/>
              <a:gd name="T87" fmla="*/ 2155 h 3011"/>
              <a:gd name="T88" fmla="*/ 888 w 2980"/>
              <a:gd name="T89" fmla="*/ 2222 h 3011"/>
              <a:gd name="T90" fmla="*/ 1017 w 2980"/>
              <a:gd name="T91" fmla="*/ 2361 h 3011"/>
              <a:gd name="T92" fmla="*/ 1042 w 2980"/>
              <a:gd name="T93" fmla="*/ 2511 h 3011"/>
              <a:gd name="T94" fmla="*/ 1075 w 2980"/>
              <a:gd name="T95" fmla="*/ 2689 h 3011"/>
              <a:gd name="T96" fmla="*/ 1153 w 2980"/>
              <a:gd name="T97" fmla="*/ 2985 h 3011"/>
              <a:gd name="T98" fmla="*/ 1321 w 2980"/>
              <a:gd name="T99" fmla="*/ 2976 h 3011"/>
              <a:gd name="T100" fmla="*/ 1632 w 2980"/>
              <a:gd name="T101" fmla="*/ 3003 h 3011"/>
              <a:gd name="T102" fmla="*/ 1830 w 2980"/>
              <a:gd name="T103" fmla="*/ 2673 h 3011"/>
              <a:gd name="T104" fmla="*/ 2115 w 2980"/>
              <a:gd name="T105" fmla="*/ 2334 h 3011"/>
              <a:gd name="T106" fmla="*/ 2256 w 2980"/>
              <a:gd name="T107" fmla="*/ 2232 h 3011"/>
              <a:gd name="T108" fmla="*/ 2393 w 2980"/>
              <a:gd name="T109" fmla="*/ 2126 h 3011"/>
              <a:gd name="T110" fmla="*/ 2466 w 2980"/>
              <a:gd name="T111" fmla="*/ 2003 h 3011"/>
              <a:gd name="T112" fmla="*/ 2506 w 2980"/>
              <a:gd name="T113" fmla="*/ 1881 h 3011"/>
              <a:gd name="T114" fmla="*/ 2603 w 2980"/>
              <a:gd name="T115" fmla="*/ 1788 h 3011"/>
              <a:gd name="T116" fmla="*/ 2694 w 2980"/>
              <a:gd name="T117" fmla="*/ 1602 h 3011"/>
              <a:gd name="T118" fmla="*/ 2898 w 2980"/>
              <a:gd name="T119" fmla="*/ 1348 h 3011"/>
              <a:gd name="T120" fmla="*/ 2964 w 2980"/>
              <a:gd name="T121" fmla="*/ 1031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80" h="3011">
                <a:moveTo>
                  <a:pt x="2978" y="1014"/>
                </a:moveTo>
                <a:lnTo>
                  <a:pt x="2972" y="1007"/>
                </a:lnTo>
                <a:lnTo>
                  <a:pt x="2969" y="999"/>
                </a:lnTo>
                <a:lnTo>
                  <a:pt x="2970" y="988"/>
                </a:lnTo>
                <a:lnTo>
                  <a:pt x="2940" y="943"/>
                </a:lnTo>
                <a:lnTo>
                  <a:pt x="2920" y="919"/>
                </a:lnTo>
                <a:lnTo>
                  <a:pt x="2914" y="914"/>
                </a:lnTo>
                <a:lnTo>
                  <a:pt x="2908" y="910"/>
                </a:lnTo>
                <a:lnTo>
                  <a:pt x="2902" y="908"/>
                </a:lnTo>
                <a:lnTo>
                  <a:pt x="2898" y="907"/>
                </a:lnTo>
                <a:lnTo>
                  <a:pt x="2892" y="907"/>
                </a:lnTo>
                <a:lnTo>
                  <a:pt x="2882" y="908"/>
                </a:lnTo>
                <a:lnTo>
                  <a:pt x="2878" y="907"/>
                </a:lnTo>
                <a:lnTo>
                  <a:pt x="2865" y="901"/>
                </a:lnTo>
                <a:lnTo>
                  <a:pt x="2859" y="900"/>
                </a:lnTo>
                <a:lnTo>
                  <a:pt x="2844" y="898"/>
                </a:lnTo>
                <a:lnTo>
                  <a:pt x="2838" y="897"/>
                </a:lnTo>
                <a:lnTo>
                  <a:pt x="2832" y="895"/>
                </a:lnTo>
                <a:lnTo>
                  <a:pt x="2827" y="893"/>
                </a:lnTo>
                <a:lnTo>
                  <a:pt x="2822" y="889"/>
                </a:lnTo>
                <a:lnTo>
                  <a:pt x="2814" y="880"/>
                </a:lnTo>
                <a:lnTo>
                  <a:pt x="2787" y="857"/>
                </a:lnTo>
                <a:lnTo>
                  <a:pt x="2781" y="853"/>
                </a:lnTo>
                <a:lnTo>
                  <a:pt x="2776" y="851"/>
                </a:lnTo>
                <a:lnTo>
                  <a:pt x="2761" y="848"/>
                </a:lnTo>
                <a:lnTo>
                  <a:pt x="2736" y="843"/>
                </a:lnTo>
                <a:lnTo>
                  <a:pt x="2731" y="841"/>
                </a:lnTo>
                <a:lnTo>
                  <a:pt x="2714" y="843"/>
                </a:lnTo>
                <a:lnTo>
                  <a:pt x="2694" y="840"/>
                </a:lnTo>
                <a:lnTo>
                  <a:pt x="2689" y="839"/>
                </a:lnTo>
                <a:lnTo>
                  <a:pt x="2606" y="803"/>
                </a:lnTo>
                <a:lnTo>
                  <a:pt x="2602" y="799"/>
                </a:lnTo>
                <a:lnTo>
                  <a:pt x="2592" y="789"/>
                </a:lnTo>
                <a:lnTo>
                  <a:pt x="2577" y="777"/>
                </a:lnTo>
                <a:lnTo>
                  <a:pt x="2562" y="771"/>
                </a:lnTo>
                <a:lnTo>
                  <a:pt x="2540" y="768"/>
                </a:lnTo>
                <a:lnTo>
                  <a:pt x="2525" y="762"/>
                </a:lnTo>
                <a:lnTo>
                  <a:pt x="2517" y="759"/>
                </a:lnTo>
                <a:lnTo>
                  <a:pt x="2512" y="755"/>
                </a:lnTo>
                <a:lnTo>
                  <a:pt x="2511" y="750"/>
                </a:lnTo>
                <a:lnTo>
                  <a:pt x="2509" y="747"/>
                </a:lnTo>
                <a:lnTo>
                  <a:pt x="2507" y="743"/>
                </a:lnTo>
                <a:lnTo>
                  <a:pt x="2502" y="738"/>
                </a:lnTo>
                <a:lnTo>
                  <a:pt x="2470" y="717"/>
                </a:lnTo>
                <a:lnTo>
                  <a:pt x="2446" y="705"/>
                </a:lnTo>
                <a:lnTo>
                  <a:pt x="2435" y="702"/>
                </a:lnTo>
                <a:lnTo>
                  <a:pt x="2431" y="702"/>
                </a:lnTo>
                <a:lnTo>
                  <a:pt x="2408" y="703"/>
                </a:lnTo>
                <a:lnTo>
                  <a:pt x="2400" y="703"/>
                </a:lnTo>
                <a:lnTo>
                  <a:pt x="2395" y="700"/>
                </a:lnTo>
                <a:lnTo>
                  <a:pt x="2391" y="698"/>
                </a:lnTo>
                <a:lnTo>
                  <a:pt x="2360" y="667"/>
                </a:lnTo>
                <a:lnTo>
                  <a:pt x="2348" y="658"/>
                </a:lnTo>
                <a:lnTo>
                  <a:pt x="2342" y="656"/>
                </a:lnTo>
                <a:lnTo>
                  <a:pt x="2337" y="655"/>
                </a:lnTo>
                <a:lnTo>
                  <a:pt x="2287" y="662"/>
                </a:lnTo>
                <a:lnTo>
                  <a:pt x="2277" y="661"/>
                </a:lnTo>
                <a:lnTo>
                  <a:pt x="2257" y="657"/>
                </a:lnTo>
                <a:lnTo>
                  <a:pt x="2228" y="657"/>
                </a:lnTo>
                <a:lnTo>
                  <a:pt x="2183" y="644"/>
                </a:lnTo>
                <a:lnTo>
                  <a:pt x="2172" y="637"/>
                </a:lnTo>
                <a:lnTo>
                  <a:pt x="2172" y="635"/>
                </a:lnTo>
                <a:lnTo>
                  <a:pt x="2172" y="633"/>
                </a:lnTo>
                <a:lnTo>
                  <a:pt x="2173" y="626"/>
                </a:lnTo>
                <a:lnTo>
                  <a:pt x="2188" y="591"/>
                </a:lnTo>
                <a:lnTo>
                  <a:pt x="2193" y="581"/>
                </a:lnTo>
                <a:lnTo>
                  <a:pt x="2217" y="550"/>
                </a:lnTo>
                <a:lnTo>
                  <a:pt x="2221" y="544"/>
                </a:lnTo>
                <a:lnTo>
                  <a:pt x="2223" y="537"/>
                </a:lnTo>
                <a:lnTo>
                  <a:pt x="2224" y="528"/>
                </a:lnTo>
                <a:lnTo>
                  <a:pt x="2222" y="522"/>
                </a:lnTo>
                <a:lnTo>
                  <a:pt x="2219" y="519"/>
                </a:lnTo>
                <a:lnTo>
                  <a:pt x="2181" y="502"/>
                </a:lnTo>
                <a:lnTo>
                  <a:pt x="2173" y="500"/>
                </a:lnTo>
                <a:lnTo>
                  <a:pt x="2169" y="500"/>
                </a:lnTo>
                <a:lnTo>
                  <a:pt x="2166" y="500"/>
                </a:lnTo>
                <a:lnTo>
                  <a:pt x="2164" y="500"/>
                </a:lnTo>
                <a:lnTo>
                  <a:pt x="2160" y="501"/>
                </a:lnTo>
                <a:lnTo>
                  <a:pt x="2143" y="514"/>
                </a:lnTo>
                <a:lnTo>
                  <a:pt x="2138" y="516"/>
                </a:lnTo>
                <a:lnTo>
                  <a:pt x="2135" y="517"/>
                </a:lnTo>
                <a:lnTo>
                  <a:pt x="2129" y="516"/>
                </a:lnTo>
                <a:lnTo>
                  <a:pt x="2124" y="514"/>
                </a:lnTo>
                <a:lnTo>
                  <a:pt x="2115" y="505"/>
                </a:lnTo>
                <a:lnTo>
                  <a:pt x="2112" y="498"/>
                </a:lnTo>
                <a:lnTo>
                  <a:pt x="2108" y="491"/>
                </a:lnTo>
                <a:lnTo>
                  <a:pt x="2107" y="486"/>
                </a:lnTo>
                <a:lnTo>
                  <a:pt x="2106" y="477"/>
                </a:lnTo>
                <a:lnTo>
                  <a:pt x="2113" y="392"/>
                </a:lnTo>
                <a:lnTo>
                  <a:pt x="2112" y="379"/>
                </a:lnTo>
                <a:lnTo>
                  <a:pt x="2109" y="369"/>
                </a:lnTo>
                <a:lnTo>
                  <a:pt x="2107" y="357"/>
                </a:lnTo>
                <a:lnTo>
                  <a:pt x="2102" y="359"/>
                </a:lnTo>
                <a:lnTo>
                  <a:pt x="2068" y="364"/>
                </a:lnTo>
                <a:lnTo>
                  <a:pt x="2052" y="360"/>
                </a:lnTo>
                <a:lnTo>
                  <a:pt x="2042" y="357"/>
                </a:lnTo>
                <a:lnTo>
                  <a:pt x="2010" y="350"/>
                </a:lnTo>
                <a:lnTo>
                  <a:pt x="2002" y="348"/>
                </a:lnTo>
                <a:lnTo>
                  <a:pt x="1964" y="351"/>
                </a:lnTo>
                <a:lnTo>
                  <a:pt x="1955" y="350"/>
                </a:lnTo>
                <a:lnTo>
                  <a:pt x="1951" y="354"/>
                </a:lnTo>
                <a:lnTo>
                  <a:pt x="1938" y="355"/>
                </a:lnTo>
                <a:lnTo>
                  <a:pt x="1925" y="355"/>
                </a:lnTo>
                <a:lnTo>
                  <a:pt x="1890" y="347"/>
                </a:lnTo>
                <a:lnTo>
                  <a:pt x="1880" y="347"/>
                </a:lnTo>
                <a:lnTo>
                  <a:pt x="1829" y="353"/>
                </a:lnTo>
                <a:lnTo>
                  <a:pt x="1812" y="351"/>
                </a:lnTo>
                <a:lnTo>
                  <a:pt x="1770" y="327"/>
                </a:lnTo>
                <a:lnTo>
                  <a:pt x="1741" y="319"/>
                </a:lnTo>
                <a:lnTo>
                  <a:pt x="1726" y="322"/>
                </a:lnTo>
                <a:lnTo>
                  <a:pt x="1723" y="316"/>
                </a:lnTo>
                <a:lnTo>
                  <a:pt x="1721" y="312"/>
                </a:lnTo>
                <a:lnTo>
                  <a:pt x="1721" y="308"/>
                </a:lnTo>
                <a:lnTo>
                  <a:pt x="1723" y="304"/>
                </a:lnTo>
                <a:lnTo>
                  <a:pt x="1726" y="296"/>
                </a:lnTo>
                <a:lnTo>
                  <a:pt x="1731" y="288"/>
                </a:lnTo>
                <a:lnTo>
                  <a:pt x="1745" y="273"/>
                </a:lnTo>
                <a:lnTo>
                  <a:pt x="1747" y="269"/>
                </a:lnTo>
                <a:lnTo>
                  <a:pt x="1752" y="256"/>
                </a:lnTo>
                <a:lnTo>
                  <a:pt x="1761" y="245"/>
                </a:lnTo>
                <a:lnTo>
                  <a:pt x="1763" y="240"/>
                </a:lnTo>
                <a:lnTo>
                  <a:pt x="1767" y="227"/>
                </a:lnTo>
                <a:lnTo>
                  <a:pt x="1768" y="223"/>
                </a:lnTo>
                <a:lnTo>
                  <a:pt x="1771" y="219"/>
                </a:lnTo>
                <a:lnTo>
                  <a:pt x="1775" y="216"/>
                </a:lnTo>
                <a:lnTo>
                  <a:pt x="1780" y="213"/>
                </a:lnTo>
                <a:lnTo>
                  <a:pt x="1795" y="209"/>
                </a:lnTo>
                <a:lnTo>
                  <a:pt x="1812" y="205"/>
                </a:lnTo>
                <a:lnTo>
                  <a:pt x="1816" y="203"/>
                </a:lnTo>
                <a:lnTo>
                  <a:pt x="1818" y="199"/>
                </a:lnTo>
                <a:lnTo>
                  <a:pt x="1819" y="196"/>
                </a:lnTo>
                <a:lnTo>
                  <a:pt x="1827" y="153"/>
                </a:lnTo>
                <a:lnTo>
                  <a:pt x="1832" y="139"/>
                </a:lnTo>
                <a:lnTo>
                  <a:pt x="1833" y="135"/>
                </a:lnTo>
                <a:lnTo>
                  <a:pt x="1834" y="106"/>
                </a:lnTo>
                <a:lnTo>
                  <a:pt x="1847" y="52"/>
                </a:lnTo>
                <a:lnTo>
                  <a:pt x="1848" y="48"/>
                </a:lnTo>
                <a:lnTo>
                  <a:pt x="1848" y="43"/>
                </a:lnTo>
                <a:lnTo>
                  <a:pt x="1848" y="35"/>
                </a:lnTo>
                <a:lnTo>
                  <a:pt x="1848" y="30"/>
                </a:lnTo>
                <a:lnTo>
                  <a:pt x="1845" y="27"/>
                </a:lnTo>
                <a:lnTo>
                  <a:pt x="1823" y="29"/>
                </a:lnTo>
                <a:lnTo>
                  <a:pt x="1817" y="31"/>
                </a:lnTo>
                <a:lnTo>
                  <a:pt x="1810" y="35"/>
                </a:lnTo>
                <a:lnTo>
                  <a:pt x="1790" y="51"/>
                </a:lnTo>
                <a:lnTo>
                  <a:pt x="1785" y="56"/>
                </a:lnTo>
                <a:lnTo>
                  <a:pt x="1782" y="61"/>
                </a:lnTo>
                <a:lnTo>
                  <a:pt x="1781" y="65"/>
                </a:lnTo>
                <a:lnTo>
                  <a:pt x="1775" y="76"/>
                </a:lnTo>
                <a:lnTo>
                  <a:pt x="1737" y="116"/>
                </a:lnTo>
                <a:lnTo>
                  <a:pt x="1725" y="127"/>
                </a:lnTo>
                <a:lnTo>
                  <a:pt x="1700" y="139"/>
                </a:lnTo>
                <a:lnTo>
                  <a:pt x="1696" y="143"/>
                </a:lnTo>
                <a:lnTo>
                  <a:pt x="1693" y="148"/>
                </a:lnTo>
                <a:lnTo>
                  <a:pt x="1691" y="153"/>
                </a:lnTo>
                <a:lnTo>
                  <a:pt x="1690" y="157"/>
                </a:lnTo>
                <a:lnTo>
                  <a:pt x="1686" y="164"/>
                </a:lnTo>
                <a:lnTo>
                  <a:pt x="1682" y="171"/>
                </a:lnTo>
                <a:lnTo>
                  <a:pt x="1671" y="184"/>
                </a:lnTo>
                <a:lnTo>
                  <a:pt x="1664" y="188"/>
                </a:lnTo>
                <a:lnTo>
                  <a:pt x="1657" y="189"/>
                </a:lnTo>
                <a:lnTo>
                  <a:pt x="1648" y="188"/>
                </a:lnTo>
                <a:lnTo>
                  <a:pt x="1639" y="189"/>
                </a:lnTo>
                <a:lnTo>
                  <a:pt x="1620" y="193"/>
                </a:lnTo>
                <a:lnTo>
                  <a:pt x="1585" y="209"/>
                </a:lnTo>
                <a:lnTo>
                  <a:pt x="1578" y="211"/>
                </a:lnTo>
                <a:lnTo>
                  <a:pt x="1572" y="212"/>
                </a:lnTo>
                <a:lnTo>
                  <a:pt x="1558" y="210"/>
                </a:lnTo>
                <a:lnTo>
                  <a:pt x="1555" y="209"/>
                </a:lnTo>
                <a:lnTo>
                  <a:pt x="1551" y="205"/>
                </a:lnTo>
                <a:lnTo>
                  <a:pt x="1550" y="202"/>
                </a:lnTo>
                <a:lnTo>
                  <a:pt x="1549" y="193"/>
                </a:lnTo>
                <a:lnTo>
                  <a:pt x="1548" y="190"/>
                </a:lnTo>
                <a:lnTo>
                  <a:pt x="1547" y="181"/>
                </a:lnTo>
                <a:lnTo>
                  <a:pt x="1547" y="177"/>
                </a:lnTo>
                <a:lnTo>
                  <a:pt x="1546" y="172"/>
                </a:lnTo>
                <a:lnTo>
                  <a:pt x="1543" y="169"/>
                </a:lnTo>
                <a:lnTo>
                  <a:pt x="1540" y="167"/>
                </a:lnTo>
                <a:lnTo>
                  <a:pt x="1518" y="154"/>
                </a:lnTo>
                <a:lnTo>
                  <a:pt x="1507" y="146"/>
                </a:lnTo>
                <a:lnTo>
                  <a:pt x="1500" y="140"/>
                </a:lnTo>
                <a:lnTo>
                  <a:pt x="1495" y="139"/>
                </a:lnTo>
                <a:lnTo>
                  <a:pt x="1491" y="137"/>
                </a:lnTo>
                <a:lnTo>
                  <a:pt x="1476" y="137"/>
                </a:lnTo>
                <a:lnTo>
                  <a:pt x="1471" y="137"/>
                </a:lnTo>
                <a:lnTo>
                  <a:pt x="1466" y="136"/>
                </a:lnTo>
                <a:lnTo>
                  <a:pt x="1429" y="142"/>
                </a:lnTo>
                <a:lnTo>
                  <a:pt x="1407" y="150"/>
                </a:lnTo>
                <a:lnTo>
                  <a:pt x="1400" y="155"/>
                </a:lnTo>
                <a:lnTo>
                  <a:pt x="1395" y="158"/>
                </a:lnTo>
                <a:lnTo>
                  <a:pt x="1393" y="162"/>
                </a:lnTo>
                <a:lnTo>
                  <a:pt x="1388" y="170"/>
                </a:lnTo>
                <a:lnTo>
                  <a:pt x="1386" y="175"/>
                </a:lnTo>
                <a:lnTo>
                  <a:pt x="1383" y="178"/>
                </a:lnTo>
                <a:lnTo>
                  <a:pt x="1346" y="199"/>
                </a:lnTo>
                <a:lnTo>
                  <a:pt x="1339" y="202"/>
                </a:lnTo>
                <a:lnTo>
                  <a:pt x="1334" y="203"/>
                </a:lnTo>
                <a:lnTo>
                  <a:pt x="1322" y="202"/>
                </a:lnTo>
                <a:lnTo>
                  <a:pt x="1315" y="202"/>
                </a:lnTo>
                <a:lnTo>
                  <a:pt x="1273" y="212"/>
                </a:lnTo>
                <a:lnTo>
                  <a:pt x="1261" y="212"/>
                </a:lnTo>
                <a:lnTo>
                  <a:pt x="1256" y="211"/>
                </a:lnTo>
                <a:lnTo>
                  <a:pt x="1230" y="214"/>
                </a:lnTo>
                <a:lnTo>
                  <a:pt x="1185" y="190"/>
                </a:lnTo>
                <a:lnTo>
                  <a:pt x="1175" y="182"/>
                </a:lnTo>
                <a:lnTo>
                  <a:pt x="1172" y="177"/>
                </a:lnTo>
                <a:lnTo>
                  <a:pt x="1165" y="171"/>
                </a:lnTo>
                <a:lnTo>
                  <a:pt x="1159" y="169"/>
                </a:lnTo>
                <a:lnTo>
                  <a:pt x="1150" y="167"/>
                </a:lnTo>
                <a:lnTo>
                  <a:pt x="1144" y="164"/>
                </a:lnTo>
                <a:lnTo>
                  <a:pt x="1138" y="160"/>
                </a:lnTo>
                <a:lnTo>
                  <a:pt x="1120" y="154"/>
                </a:lnTo>
                <a:lnTo>
                  <a:pt x="1095" y="142"/>
                </a:lnTo>
                <a:lnTo>
                  <a:pt x="1083" y="135"/>
                </a:lnTo>
                <a:lnTo>
                  <a:pt x="1079" y="127"/>
                </a:lnTo>
                <a:lnTo>
                  <a:pt x="1067" y="114"/>
                </a:lnTo>
                <a:lnTo>
                  <a:pt x="1065" y="111"/>
                </a:lnTo>
                <a:lnTo>
                  <a:pt x="1063" y="108"/>
                </a:lnTo>
                <a:lnTo>
                  <a:pt x="1061" y="100"/>
                </a:lnTo>
                <a:lnTo>
                  <a:pt x="1059" y="95"/>
                </a:lnTo>
                <a:lnTo>
                  <a:pt x="1053" y="88"/>
                </a:lnTo>
                <a:lnTo>
                  <a:pt x="1044" y="83"/>
                </a:lnTo>
                <a:lnTo>
                  <a:pt x="1037" y="80"/>
                </a:lnTo>
                <a:lnTo>
                  <a:pt x="1025" y="78"/>
                </a:lnTo>
                <a:lnTo>
                  <a:pt x="1012" y="73"/>
                </a:lnTo>
                <a:lnTo>
                  <a:pt x="1003" y="76"/>
                </a:lnTo>
                <a:lnTo>
                  <a:pt x="980" y="71"/>
                </a:lnTo>
                <a:lnTo>
                  <a:pt x="974" y="68"/>
                </a:lnTo>
                <a:lnTo>
                  <a:pt x="969" y="65"/>
                </a:lnTo>
                <a:lnTo>
                  <a:pt x="963" y="58"/>
                </a:lnTo>
                <a:lnTo>
                  <a:pt x="960" y="55"/>
                </a:lnTo>
                <a:lnTo>
                  <a:pt x="955" y="51"/>
                </a:lnTo>
                <a:lnTo>
                  <a:pt x="942" y="48"/>
                </a:lnTo>
                <a:lnTo>
                  <a:pt x="929" y="41"/>
                </a:lnTo>
                <a:lnTo>
                  <a:pt x="899" y="34"/>
                </a:lnTo>
                <a:lnTo>
                  <a:pt x="893" y="31"/>
                </a:lnTo>
                <a:lnTo>
                  <a:pt x="892" y="29"/>
                </a:lnTo>
                <a:lnTo>
                  <a:pt x="890" y="27"/>
                </a:lnTo>
                <a:lnTo>
                  <a:pt x="889" y="24"/>
                </a:lnTo>
                <a:lnTo>
                  <a:pt x="886" y="20"/>
                </a:lnTo>
                <a:lnTo>
                  <a:pt x="885" y="16"/>
                </a:lnTo>
                <a:lnTo>
                  <a:pt x="882" y="10"/>
                </a:lnTo>
                <a:lnTo>
                  <a:pt x="874" y="5"/>
                </a:lnTo>
                <a:lnTo>
                  <a:pt x="867" y="2"/>
                </a:lnTo>
                <a:lnTo>
                  <a:pt x="849" y="0"/>
                </a:lnTo>
                <a:lnTo>
                  <a:pt x="842" y="0"/>
                </a:lnTo>
                <a:lnTo>
                  <a:pt x="837" y="1"/>
                </a:lnTo>
                <a:lnTo>
                  <a:pt x="828" y="5"/>
                </a:lnTo>
                <a:lnTo>
                  <a:pt x="807" y="7"/>
                </a:lnTo>
                <a:lnTo>
                  <a:pt x="798" y="9"/>
                </a:lnTo>
                <a:lnTo>
                  <a:pt x="793" y="12"/>
                </a:lnTo>
                <a:lnTo>
                  <a:pt x="789" y="14"/>
                </a:lnTo>
                <a:lnTo>
                  <a:pt x="785" y="16"/>
                </a:lnTo>
                <a:lnTo>
                  <a:pt x="783" y="19"/>
                </a:lnTo>
                <a:lnTo>
                  <a:pt x="769" y="35"/>
                </a:lnTo>
                <a:lnTo>
                  <a:pt x="765" y="38"/>
                </a:lnTo>
                <a:lnTo>
                  <a:pt x="762" y="41"/>
                </a:lnTo>
                <a:lnTo>
                  <a:pt x="756" y="43"/>
                </a:lnTo>
                <a:lnTo>
                  <a:pt x="751" y="42"/>
                </a:lnTo>
                <a:lnTo>
                  <a:pt x="747" y="40"/>
                </a:lnTo>
                <a:lnTo>
                  <a:pt x="743" y="41"/>
                </a:lnTo>
                <a:lnTo>
                  <a:pt x="734" y="49"/>
                </a:lnTo>
                <a:lnTo>
                  <a:pt x="726" y="54"/>
                </a:lnTo>
                <a:lnTo>
                  <a:pt x="720" y="55"/>
                </a:lnTo>
                <a:lnTo>
                  <a:pt x="712" y="57"/>
                </a:lnTo>
                <a:lnTo>
                  <a:pt x="706" y="56"/>
                </a:lnTo>
                <a:lnTo>
                  <a:pt x="691" y="50"/>
                </a:lnTo>
                <a:lnTo>
                  <a:pt x="686" y="50"/>
                </a:lnTo>
                <a:lnTo>
                  <a:pt x="684" y="50"/>
                </a:lnTo>
                <a:lnTo>
                  <a:pt x="679" y="52"/>
                </a:lnTo>
                <a:lnTo>
                  <a:pt x="674" y="54"/>
                </a:lnTo>
                <a:lnTo>
                  <a:pt x="616" y="58"/>
                </a:lnTo>
                <a:lnTo>
                  <a:pt x="584" y="56"/>
                </a:lnTo>
                <a:lnTo>
                  <a:pt x="580" y="56"/>
                </a:lnTo>
                <a:lnTo>
                  <a:pt x="570" y="64"/>
                </a:lnTo>
                <a:lnTo>
                  <a:pt x="568" y="66"/>
                </a:lnTo>
                <a:lnTo>
                  <a:pt x="567" y="68"/>
                </a:lnTo>
                <a:lnTo>
                  <a:pt x="567" y="70"/>
                </a:lnTo>
                <a:lnTo>
                  <a:pt x="566" y="75"/>
                </a:lnTo>
                <a:lnTo>
                  <a:pt x="566" y="77"/>
                </a:lnTo>
                <a:lnTo>
                  <a:pt x="565" y="79"/>
                </a:lnTo>
                <a:lnTo>
                  <a:pt x="564" y="80"/>
                </a:lnTo>
                <a:lnTo>
                  <a:pt x="564" y="81"/>
                </a:lnTo>
                <a:lnTo>
                  <a:pt x="560" y="84"/>
                </a:lnTo>
                <a:lnTo>
                  <a:pt x="551" y="87"/>
                </a:lnTo>
                <a:lnTo>
                  <a:pt x="548" y="88"/>
                </a:lnTo>
                <a:lnTo>
                  <a:pt x="546" y="90"/>
                </a:lnTo>
                <a:lnTo>
                  <a:pt x="545" y="92"/>
                </a:lnTo>
                <a:lnTo>
                  <a:pt x="544" y="94"/>
                </a:lnTo>
                <a:lnTo>
                  <a:pt x="543" y="97"/>
                </a:lnTo>
                <a:lnTo>
                  <a:pt x="543" y="99"/>
                </a:lnTo>
                <a:lnTo>
                  <a:pt x="544" y="109"/>
                </a:lnTo>
                <a:lnTo>
                  <a:pt x="544" y="112"/>
                </a:lnTo>
                <a:lnTo>
                  <a:pt x="542" y="125"/>
                </a:lnTo>
                <a:lnTo>
                  <a:pt x="542" y="126"/>
                </a:lnTo>
                <a:lnTo>
                  <a:pt x="541" y="128"/>
                </a:lnTo>
                <a:lnTo>
                  <a:pt x="538" y="130"/>
                </a:lnTo>
                <a:lnTo>
                  <a:pt x="536" y="132"/>
                </a:lnTo>
                <a:lnTo>
                  <a:pt x="531" y="137"/>
                </a:lnTo>
                <a:lnTo>
                  <a:pt x="524" y="147"/>
                </a:lnTo>
                <a:lnTo>
                  <a:pt x="523" y="148"/>
                </a:lnTo>
                <a:lnTo>
                  <a:pt x="522" y="149"/>
                </a:lnTo>
                <a:lnTo>
                  <a:pt x="520" y="150"/>
                </a:lnTo>
                <a:lnTo>
                  <a:pt x="514" y="154"/>
                </a:lnTo>
                <a:lnTo>
                  <a:pt x="513" y="155"/>
                </a:lnTo>
                <a:lnTo>
                  <a:pt x="508" y="160"/>
                </a:lnTo>
                <a:lnTo>
                  <a:pt x="502" y="163"/>
                </a:lnTo>
                <a:lnTo>
                  <a:pt x="492" y="168"/>
                </a:lnTo>
                <a:lnTo>
                  <a:pt x="490" y="169"/>
                </a:lnTo>
                <a:lnTo>
                  <a:pt x="489" y="171"/>
                </a:lnTo>
                <a:lnTo>
                  <a:pt x="488" y="172"/>
                </a:lnTo>
                <a:lnTo>
                  <a:pt x="488" y="175"/>
                </a:lnTo>
                <a:lnTo>
                  <a:pt x="488" y="177"/>
                </a:lnTo>
                <a:lnTo>
                  <a:pt x="490" y="192"/>
                </a:lnTo>
                <a:lnTo>
                  <a:pt x="490" y="196"/>
                </a:lnTo>
                <a:lnTo>
                  <a:pt x="490" y="197"/>
                </a:lnTo>
                <a:lnTo>
                  <a:pt x="489" y="199"/>
                </a:lnTo>
                <a:lnTo>
                  <a:pt x="489" y="200"/>
                </a:lnTo>
                <a:lnTo>
                  <a:pt x="488" y="202"/>
                </a:lnTo>
                <a:lnTo>
                  <a:pt x="445" y="248"/>
                </a:lnTo>
                <a:lnTo>
                  <a:pt x="439" y="252"/>
                </a:lnTo>
                <a:lnTo>
                  <a:pt x="429" y="256"/>
                </a:lnTo>
                <a:lnTo>
                  <a:pt x="425" y="257"/>
                </a:lnTo>
                <a:lnTo>
                  <a:pt x="396" y="262"/>
                </a:lnTo>
                <a:lnTo>
                  <a:pt x="387" y="266"/>
                </a:lnTo>
                <a:lnTo>
                  <a:pt x="374" y="274"/>
                </a:lnTo>
                <a:lnTo>
                  <a:pt x="306" y="291"/>
                </a:lnTo>
                <a:lnTo>
                  <a:pt x="303" y="292"/>
                </a:lnTo>
                <a:lnTo>
                  <a:pt x="302" y="295"/>
                </a:lnTo>
                <a:lnTo>
                  <a:pt x="301" y="296"/>
                </a:lnTo>
                <a:lnTo>
                  <a:pt x="298" y="297"/>
                </a:lnTo>
                <a:lnTo>
                  <a:pt x="296" y="301"/>
                </a:lnTo>
                <a:lnTo>
                  <a:pt x="291" y="316"/>
                </a:lnTo>
                <a:lnTo>
                  <a:pt x="287" y="323"/>
                </a:lnTo>
                <a:lnTo>
                  <a:pt x="285" y="325"/>
                </a:lnTo>
                <a:lnTo>
                  <a:pt x="285" y="327"/>
                </a:lnTo>
                <a:lnTo>
                  <a:pt x="284" y="327"/>
                </a:lnTo>
                <a:lnTo>
                  <a:pt x="283" y="326"/>
                </a:lnTo>
                <a:lnTo>
                  <a:pt x="283" y="325"/>
                </a:lnTo>
                <a:lnTo>
                  <a:pt x="283" y="323"/>
                </a:lnTo>
                <a:lnTo>
                  <a:pt x="283" y="320"/>
                </a:lnTo>
                <a:lnTo>
                  <a:pt x="283" y="318"/>
                </a:lnTo>
                <a:lnTo>
                  <a:pt x="285" y="312"/>
                </a:lnTo>
                <a:lnTo>
                  <a:pt x="285" y="310"/>
                </a:lnTo>
                <a:lnTo>
                  <a:pt x="285" y="308"/>
                </a:lnTo>
                <a:lnTo>
                  <a:pt x="284" y="305"/>
                </a:lnTo>
                <a:lnTo>
                  <a:pt x="283" y="303"/>
                </a:lnTo>
                <a:lnTo>
                  <a:pt x="280" y="299"/>
                </a:lnTo>
                <a:lnTo>
                  <a:pt x="277" y="295"/>
                </a:lnTo>
                <a:lnTo>
                  <a:pt x="276" y="294"/>
                </a:lnTo>
                <a:lnTo>
                  <a:pt x="275" y="292"/>
                </a:lnTo>
                <a:lnTo>
                  <a:pt x="274" y="292"/>
                </a:lnTo>
                <a:lnTo>
                  <a:pt x="265" y="290"/>
                </a:lnTo>
                <a:lnTo>
                  <a:pt x="262" y="289"/>
                </a:lnTo>
                <a:lnTo>
                  <a:pt x="261" y="289"/>
                </a:lnTo>
                <a:lnTo>
                  <a:pt x="254" y="283"/>
                </a:lnTo>
                <a:lnTo>
                  <a:pt x="249" y="281"/>
                </a:lnTo>
                <a:lnTo>
                  <a:pt x="249" y="281"/>
                </a:lnTo>
                <a:lnTo>
                  <a:pt x="244" y="276"/>
                </a:lnTo>
                <a:lnTo>
                  <a:pt x="241" y="275"/>
                </a:lnTo>
                <a:lnTo>
                  <a:pt x="234" y="274"/>
                </a:lnTo>
                <a:lnTo>
                  <a:pt x="232" y="273"/>
                </a:lnTo>
                <a:lnTo>
                  <a:pt x="231" y="271"/>
                </a:lnTo>
                <a:lnTo>
                  <a:pt x="230" y="270"/>
                </a:lnTo>
                <a:lnTo>
                  <a:pt x="230" y="269"/>
                </a:lnTo>
                <a:lnTo>
                  <a:pt x="228" y="267"/>
                </a:lnTo>
                <a:lnTo>
                  <a:pt x="228" y="264"/>
                </a:lnTo>
                <a:lnTo>
                  <a:pt x="230" y="256"/>
                </a:lnTo>
                <a:lnTo>
                  <a:pt x="228" y="255"/>
                </a:lnTo>
                <a:lnTo>
                  <a:pt x="228" y="254"/>
                </a:lnTo>
                <a:lnTo>
                  <a:pt x="226" y="249"/>
                </a:lnTo>
                <a:lnTo>
                  <a:pt x="218" y="239"/>
                </a:lnTo>
                <a:lnTo>
                  <a:pt x="216" y="238"/>
                </a:lnTo>
                <a:lnTo>
                  <a:pt x="212" y="238"/>
                </a:lnTo>
                <a:lnTo>
                  <a:pt x="200" y="238"/>
                </a:lnTo>
                <a:lnTo>
                  <a:pt x="197" y="238"/>
                </a:lnTo>
                <a:lnTo>
                  <a:pt x="184" y="233"/>
                </a:lnTo>
                <a:lnTo>
                  <a:pt x="181" y="237"/>
                </a:lnTo>
                <a:lnTo>
                  <a:pt x="177" y="250"/>
                </a:lnTo>
                <a:lnTo>
                  <a:pt x="178" y="255"/>
                </a:lnTo>
                <a:lnTo>
                  <a:pt x="185" y="264"/>
                </a:lnTo>
                <a:lnTo>
                  <a:pt x="192" y="275"/>
                </a:lnTo>
                <a:lnTo>
                  <a:pt x="191" y="282"/>
                </a:lnTo>
                <a:lnTo>
                  <a:pt x="178" y="283"/>
                </a:lnTo>
                <a:lnTo>
                  <a:pt x="217" y="351"/>
                </a:lnTo>
                <a:lnTo>
                  <a:pt x="238" y="403"/>
                </a:lnTo>
                <a:lnTo>
                  <a:pt x="252" y="429"/>
                </a:lnTo>
                <a:lnTo>
                  <a:pt x="268" y="438"/>
                </a:lnTo>
                <a:lnTo>
                  <a:pt x="277" y="438"/>
                </a:lnTo>
                <a:lnTo>
                  <a:pt x="283" y="439"/>
                </a:lnTo>
                <a:lnTo>
                  <a:pt x="287" y="444"/>
                </a:lnTo>
                <a:lnTo>
                  <a:pt x="287" y="453"/>
                </a:lnTo>
                <a:lnTo>
                  <a:pt x="259" y="453"/>
                </a:lnTo>
                <a:lnTo>
                  <a:pt x="251" y="456"/>
                </a:lnTo>
                <a:lnTo>
                  <a:pt x="246" y="460"/>
                </a:lnTo>
                <a:lnTo>
                  <a:pt x="239" y="482"/>
                </a:lnTo>
                <a:lnTo>
                  <a:pt x="219" y="543"/>
                </a:lnTo>
                <a:lnTo>
                  <a:pt x="200" y="605"/>
                </a:lnTo>
                <a:lnTo>
                  <a:pt x="181" y="667"/>
                </a:lnTo>
                <a:lnTo>
                  <a:pt x="161" y="729"/>
                </a:lnTo>
                <a:lnTo>
                  <a:pt x="156" y="743"/>
                </a:lnTo>
                <a:lnTo>
                  <a:pt x="173" y="745"/>
                </a:lnTo>
                <a:lnTo>
                  <a:pt x="177" y="749"/>
                </a:lnTo>
                <a:lnTo>
                  <a:pt x="180" y="757"/>
                </a:lnTo>
                <a:lnTo>
                  <a:pt x="182" y="783"/>
                </a:lnTo>
                <a:lnTo>
                  <a:pt x="184" y="802"/>
                </a:lnTo>
                <a:lnTo>
                  <a:pt x="161" y="804"/>
                </a:lnTo>
                <a:lnTo>
                  <a:pt x="154" y="809"/>
                </a:lnTo>
                <a:lnTo>
                  <a:pt x="145" y="829"/>
                </a:lnTo>
                <a:lnTo>
                  <a:pt x="132" y="855"/>
                </a:lnTo>
                <a:lnTo>
                  <a:pt x="104" y="914"/>
                </a:lnTo>
                <a:lnTo>
                  <a:pt x="75" y="973"/>
                </a:lnTo>
                <a:lnTo>
                  <a:pt x="62" y="1000"/>
                </a:lnTo>
                <a:lnTo>
                  <a:pt x="62" y="1000"/>
                </a:lnTo>
                <a:lnTo>
                  <a:pt x="62" y="1000"/>
                </a:lnTo>
                <a:lnTo>
                  <a:pt x="57" y="1012"/>
                </a:lnTo>
                <a:lnTo>
                  <a:pt x="46" y="1035"/>
                </a:lnTo>
                <a:lnTo>
                  <a:pt x="35" y="1058"/>
                </a:lnTo>
                <a:lnTo>
                  <a:pt x="29" y="1070"/>
                </a:lnTo>
                <a:lnTo>
                  <a:pt x="15" y="1100"/>
                </a:lnTo>
                <a:lnTo>
                  <a:pt x="19" y="1112"/>
                </a:lnTo>
                <a:lnTo>
                  <a:pt x="50" y="1141"/>
                </a:lnTo>
                <a:lnTo>
                  <a:pt x="83" y="1171"/>
                </a:lnTo>
                <a:lnTo>
                  <a:pt x="125" y="1210"/>
                </a:lnTo>
                <a:lnTo>
                  <a:pt x="120" y="1214"/>
                </a:lnTo>
                <a:lnTo>
                  <a:pt x="115" y="1222"/>
                </a:lnTo>
                <a:lnTo>
                  <a:pt x="110" y="1228"/>
                </a:lnTo>
                <a:lnTo>
                  <a:pt x="100" y="1233"/>
                </a:lnTo>
                <a:lnTo>
                  <a:pt x="90" y="1231"/>
                </a:lnTo>
                <a:lnTo>
                  <a:pt x="84" y="1229"/>
                </a:lnTo>
                <a:lnTo>
                  <a:pt x="81" y="1232"/>
                </a:lnTo>
                <a:lnTo>
                  <a:pt x="79" y="1235"/>
                </a:lnTo>
                <a:lnTo>
                  <a:pt x="77" y="1239"/>
                </a:lnTo>
                <a:lnTo>
                  <a:pt x="72" y="1241"/>
                </a:lnTo>
                <a:lnTo>
                  <a:pt x="68" y="1242"/>
                </a:lnTo>
                <a:lnTo>
                  <a:pt x="57" y="1246"/>
                </a:lnTo>
                <a:lnTo>
                  <a:pt x="44" y="1264"/>
                </a:lnTo>
                <a:lnTo>
                  <a:pt x="34" y="1269"/>
                </a:lnTo>
                <a:lnTo>
                  <a:pt x="32" y="1270"/>
                </a:lnTo>
                <a:lnTo>
                  <a:pt x="26" y="1278"/>
                </a:lnTo>
                <a:lnTo>
                  <a:pt x="25" y="1281"/>
                </a:lnTo>
                <a:lnTo>
                  <a:pt x="19" y="1283"/>
                </a:lnTo>
                <a:lnTo>
                  <a:pt x="1" y="1290"/>
                </a:lnTo>
                <a:lnTo>
                  <a:pt x="1" y="1297"/>
                </a:lnTo>
                <a:lnTo>
                  <a:pt x="4" y="1298"/>
                </a:lnTo>
                <a:lnTo>
                  <a:pt x="7" y="1298"/>
                </a:lnTo>
                <a:lnTo>
                  <a:pt x="11" y="1299"/>
                </a:lnTo>
                <a:lnTo>
                  <a:pt x="13" y="1302"/>
                </a:lnTo>
                <a:lnTo>
                  <a:pt x="18" y="1308"/>
                </a:lnTo>
                <a:lnTo>
                  <a:pt x="18" y="1311"/>
                </a:lnTo>
                <a:lnTo>
                  <a:pt x="2" y="1317"/>
                </a:lnTo>
                <a:lnTo>
                  <a:pt x="0" y="1324"/>
                </a:lnTo>
                <a:lnTo>
                  <a:pt x="2" y="1332"/>
                </a:lnTo>
                <a:lnTo>
                  <a:pt x="11" y="1338"/>
                </a:lnTo>
                <a:lnTo>
                  <a:pt x="13" y="1337"/>
                </a:lnTo>
                <a:lnTo>
                  <a:pt x="14" y="1334"/>
                </a:lnTo>
                <a:lnTo>
                  <a:pt x="18" y="1332"/>
                </a:lnTo>
                <a:lnTo>
                  <a:pt x="21" y="1332"/>
                </a:lnTo>
                <a:lnTo>
                  <a:pt x="25" y="1333"/>
                </a:lnTo>
                <a:lnTo>
                  <a:pt x="27" y="1337"/>
                </a:lnTo>
                <a:lnTo>
                  <a:pt x="29" y="1341"/>
                </a:lnTo>
                <a:lnTo>
                  <a:pt x="26" y="1353"/>
                </a:lnTo>
                <a:lnTo>
                  <a:pt x="27" y="1365"/>
                </a:lnTo>
                <a:lnTo>
                  <a:pt x="29" y="1375"/>
                </a:lnTo>
                <a:lnTo>
                  <a:pt x="33" y="1382"/>
                </a:lnTo>
                <a:lnTo>
                  <a:pt x="39" y="1390"/>
                </a:lnTo>
                <a:lnTo>
                  <a:pt x="48" y="1397"/>
                </a:lnTo>
                <a:lnTo>
                  <a:pt x="57" y="1402"/>
                </a:lnTo>
                <a:lnTo>
                  <a:pt x="65" y="1404"/>
                </a:lnTo>
                <a:lnTo>
                  <a:pt x="71" y="1408"/>
                </a:lnTo>
                <a:lnTo>
                  <a:pt x="70" y="1415"/>
                </a:lnTo>
                <a:lnTo>
                  <a:pt x="63" y="1428"/>
                </a:lnTo>
                <a:lnTo>
                  <a:pt x="63" y="1437"/>
                </a:lnTo>
                <a:lnTo>
                  <a:pt x="63" y="1447"/>
                </a:lnTo>
                <a:lnTo>
                  <a:pt x="64" y="1458"/>
                </a:lnTo>
                <a:lnTo>
                  <a:pt x="70" y="1470"/>
                </a:lnTo>
                <a:lnTo>
                  <a:pt x="70" y="1474"/>
                </a:lnTo>
                <a:lnTo>
                  <a:pt x="69" y="1484"/>
                </a:lnTo>
                <a:lnTo>
                  <a:pt x="70" y="1489"/>
                </a:lnTo>
                <a:lnTo>
                  <a:pt x="76" y="1498"/>
                </a:lnTo>
                <a:lnTo>
                  <a:pt x="78" y="1503"/>
                </a:lnTo>
                <a:lnTo>
                  <a:pt x="78" y="1508"/>
                </a:lnTo>
                <a:lnTo>
                  <a:pt x="75" y="1516"/>
                </a:lnTo>
                <a:lnTo>
                  <a:pt x="75" y="1521"/>
                </a:lnTo>
                <a:lnTo>
                  <a:pt x="77" y="1525"/>
                </a:lnTo>
                <a:lnTo>
                  <a:pt x="82" y="1529"/>
                </a:lnTo>
                <a:lnTo>
                  <a:pt x="85" y="1529"/>
                </a:lnTo>
                <a:lnTo>
                  <a:pt x="89" y="1514"/>
                </a:lnTo>
                <a:lnTo>
                  <a:pt x="94" y="1510"/>
                </a:lnTo>
                <a:lnTo>
                  <a:pt x="100" y="1512"/>
                </a:lnTo>
                <a:lnTo>
                  <a:pt x="106" y="1515"/>
                </a:lnTo>
                <a:lnTo>
                  <a:pt x="108" y="1517"/>
                </a:lnTo>
                <a:lnTo>
                  <a:pt x="111" y="1524"/>
                </a:lnTo>
                <a:lnTo>
                  <a:pt x="112" y="1527"/>
                </a:lnTo>
                <a:lnTo>
                  <a:pt x="114" y="1529"/>
                </a:lnTo>
                <a:lnTo>
                  <a:pt x="121" y="1534"/>
                </a:lnTo>
                <a:lnTo>
                  <a:pt x="125" y="1537"/>
                </a:lnTo>
                <a:lnTo>
                  <a:pt x="126" y="1542"/>
                </a:lnTo>
                <a:lnTo>
                  <a:pt x="122" y="1545"/>
                </a:lnTo>
                <a:lnTo>
                  <a:pt x="118" y="1548"/>
                </a:lnTo>
                <a:lnTo>
                  <a:pt x="108" y="1549"/>
                </a:lnTo>
                <a:lnTo>
                  <a:pt x="105" y="1551"/>
                </a:lnTo>
                <a:lnTo>
                  <a:pt x="100" y="1557"/>
                </a:lnTo>
                <a:lnTo>
                  <a:pt x="94" y="1562"/>
                </a:lnTo>
                <a:lnTo>
                  <a:pt x="91" y="1565"/>
                </a:lnTo>
                <a:lnTo>
                  <a:pt x="94" y="1569"/>
                </a:lnTo>
                <a:lnTo>
                  <a:pt x="105" y="1569"/>
                </a:lnTo>
                <a:lnTo>
                  <a:pt x="113" y="1571"/>
                </a:lnTo>
                <a:lnTo>
                  <a:pt x="120" y="1576"/>
                </a:lnTo>
                <a:lnTo>
                  <a:pt x="125" y="1583"/>
                </a:lnTo>
                <a:lnTo>
                  <a:pt x="126" y="1590"/>
                </a:lnTo>
                <a:lnTo>
                  <a:pt x="121" y="1594"/>
                </a:lnTo>
                <a:lnTo>
                  <a:pt x="105" y="1604"/>
                </a:lnTo>
                <a:lnTo>
                  <a:pt x="100" y="1609"/>
                </a:lnTo>
                <a:lnTo>
                  <a:pt x="101" y="1614"/>
                </a:lnTo>
                <a:lnTo>
                  <a:pt x="105" y="1616"/>
                </a:lnTo>
                <a:lnTo>
                  <a:pt x="107" y="1618"/>
                </a:lnTo>
                <a:lnTo>
                  <a:pt x="108" y="1619"/>
                </a:lnTo>
                <a:lnTo>
                  <a:pt x="111" y="1619"/>
                </a:lnTo>
                <a:lnTo>
                  <a:pt x="120" y="1627"/>
                </a:lnTo>
                <a:lnTo>
                  <a:pt x="129" y="1636"/>
                </a:lnTo>
                <a:lnTo>
                  <a:pt x="133" y="1636"/>
                </a:lnTo>
                <a:lnTo>
                  <a:pt x="134" y="1629"/>
                </a:lnTo>
                <a:lnTo>
                  <a:pt x="142" y="1636"/>
                </a:lnTo>
                <a:lnTo>
                  <a:pt x="142" y="1646"/>
                </a:lnTo>
                <a:lnTo>
                  <a:pt x="139" y="1655"/>
                </a:lnTo>
                <a:lnTo>
                  <a:pt x="127" y="1672"/>
                </a:lnTo>
                <a:lnTo>
                  <a:pt x="128" y="1679"/>
                </a:lnTo>
                <a:lnTo>
                  <a:pt x="134" y="1692"/>
                </a:lnTo>
                <a:lnTo>
                  <a:pt x="136" y="1712"/>
                </a:lnTo>
                <a:lnTo>
                  <a:pt x="135" y="1733"/>
                </a:lnTo>
                <a:lnTo>
                  <a:pt x="129" y="1752"/>
                </a:lnTo>
                <a:lnTo>
                  <a:pt x="120" y="1764"/>
                </a:lnTo>
                <a:lnTo>
                  <a:pt x="108" y="1774"/>
                </a:lnTo>
                <a:lnTo>
                  <a:pt x="106" y="1777"/>
                </a:lnTo>
                <a:lnTo>
                  <a:pt x="106" y="1783"/>
                </a:lnTo>
                <a:lnTo>
                  <a:pt x="108" y="1785"/>
                </a:lnTo>
                <a:lnTo>
                  <a:pt x="111" y="1788"/>
                </a:lnTo>
                <a:lnTo>
                  <a:pt x="112" y="1791"/>
                </a:lnTo>
                <a:lnTo>
                  <a:pt x="115" y="1795"/>
                </a:lnTo>
                <a:lnTo>
                  <a:pt x="122" y="1797"/>
                </a:lnTo>
                <a:lnTo>
                  <a:pt x="126" y="1802"/>
                </a:lnTo>
                <a:lnTo>
                  <a:pt x="124" y="1813"/>
                </a:lnTo>
                <a:lnTo>
                  <a:pt x="96" y="1855"/>
                </a:lnTo>
                <a:lnTo>
                  <a:pt x="90" y="1870"/>
                </a:lnTo>
                <a:lnTo>
                  <a:pt x="88" y="1880"/>
                </a:lnTo>
                <a:lnTo>
                  <a:pt x="89" y="1889"/>
                </a:lnTo>
                <a:lnTo>
                  <a:pt x="91" y="1897"/>
                </a:lnTo>
                <a:lnTo>
                  <a:pt x="99" y="1901"/>
                </a:lnTo>
                <a:lnTo>
                  <a:pt x="103" y="1904"/>
                </a:lnTo>
                <a:lnTo>
                  <a:pt x="100" y="1914"/>
                </a:lnTo>
                <a:lnTo>
                  <a:pt x="94" y="1923"/>
                </a:lnTo>
                <a:lnTo>
                  <a:pt x="92" y="1931"/>
                </a:lnTo>
                <a:lnTo>
                  <a:pt x="93" y="1938"/>
                </a:lnTo>
                <a:lnTo>
                  <a:pt x="98" y="1946"/>
                </a:lnTo>
                <a:lnTo>
                  <a:pt x="103" y="1952"/>
                </a:lnTo>
                <a:lnTo>
                  <a:pt x="107" y="1956"/>
                </a:lnTo>
                <a:lnTo>
                  <a:pt x="110" y="1959"/>
                </a:lnTo>
                <a:lnTo>
                  <a:pt x="92" y="1989"/>
                </a:lnTo>
                <a:lnTo>
                  <a:pt x="92" y="1997"/>
                </a:lnTo>
                <a:lnTo>
                  <a:pt x="93" y="2006"/>
                </a:lnTo>
                <a:lnTo>
                  <a:pt x="93" y="2014"/>
                </a:lnTo>
                <a:lnTo>
                  <a:pt x="88" y="2023"/>
                </a:lnTo>
                <a:lnTo>
                  <a:pt x="85" y="2031"/>
                </a:lnTo>
                <a:lnTo>
                  <a:pt x="89" y="2037"/>
                </a:lnTo>
                <a:lnTo>
                  <a:pt x="94" y="2045"/>
                </a:lnTo>
                <a:lnTo>
                  <a:pt x="98" y="2055"/>
                </a:lnTo>
                <a:lnTo>
                  <a:pt x="96" y="2060"/>
                </a:lnTo>
                <a:lnTo>
                  <a:pt x="86" y="2079"/>
                </a:lnTo>
                <a:lnTo>
                  <a:pt x="82" y="2083"/>
                </a:lnTo>
                <a:lnTo>
                  <a:pt x="82" y="2087"/>
                </a:lnTo>
                <a:lnTo>
                  <a:pt x="72" y="2113"/>
                </a:lnTo>
                <a:lnTo>
                  <a:pt x="71" y="2119"/>
                </a:lnTo>
                <a:lnTo>
                  <a:pt x="71" y="2126"/>
                </a:lnTo>
                <a:lnTo>
                  <a:pt x="72" y="2130"/>
                </a:lnTo>
                <a:lnTo>
                  <a:pt x="78" y="2133"/>
                </a:lnTo>
                <a:lnTo>
                  <a:pt x="78" y="2133"/>
                </a:lnTo>
                <a:lnTo>
                  <a:pt x="83" y="2137"/>
                </a:lnTo>
                <a:lnTo>
                  <a:pt x="86" y="2144"/>
                </a:lnTo>
                <a:lnTo>
                  <a:pt x="91" y="2149"/>
                </a:lnTo>
                <a:lnTo>
                  <a:pt x="105" y="2154"/>
                </a:lnTo>
                <a:lnTo>
                  <a:pt x="110" y="2154"/>
                </a:lnTo>
                <a:lnTo>
                  <a:pt x="117" y="2151"/>
                </a:lnTo>
                <a:lnTo>
                  <a:pt x="120" y="2151"/>
                </a:lnTo>
                <a:lnTo>
                  <a:pt x="124" y="2153"/>
                </a:lnTo>
                <a:lnTo>
                  <a:pt x="129" y="2159"/>
                </a:lnTo>
                <a:lnTo>
                  <a:pt x="131" y="2161"/>
                </a:lnTo>
                <a:lnTo>
                  <a:pt x="136" y="2159"/>
                </a:lnTo>
                <a:lnTo>
                  <a:pt x="142" y="2154"/>
                </a:lnTo>
                <a:lnTo>
                  <a:pt x="147" y="2154"/>
                </a:lnTo>
                <a:lnTo>
                  <a:pt x="152" y="2155"/>
                </a:lnTo>
                <a:lnTo>
                  <a:pt x="154" y="2155"/>
                </a:lnTo>
                <a:lnTo>
                  <a:pt x="160" y="2153"/>
                </a:lnTo>
                <a:lnTo>
                  <a:pt x="159" y="2151"/>
                </a:lnTo>
                <a:lnTo>
                  <a:pt x="159" y="2149"/>
                </a:lnTo>
                <a:lnTo>
                  <a:pt x="160" y="2147"/>
                </a:lnTo>
                <a:lnTo>
                  <a:pt x="160" y="2144"/>
                </a:lnTo>
                <a:lnTo>
                  <a:pt x="162" y="2144"/>
                </a:lnTo>
                <a:lnTo>
                  <a:pt x="166" y="2147"/>
                </a:lnTo>
                <a:lnTo>
                  <a:pt x="168" y="2147"/>
                </a:lnTo>
                <a:lnTo>
                  <a:pt x="176" y="2143"/>
                </a:lnTo>
                <a:lnTo>
                  <a:pt x="181" y="2143"/>
                </a:lnTo>
                <a:lnTo>
                  <a:pt x="187" y="2146"/>
                </a:lnTo>
                <a:lnTo>
                  <a:pt x="195" y="2146"/>
                </a:lnTo>
                <a:lnTo>
                  <a:pt x="199" y="2144"/>
                </a:lnTo>
                <a:lnTo>
                  <a:pt x="203" y="2142"/>
                </a:lnTo>
                <a:lnTo>
                  <a:pt x="205" y="2142"/>
                </a:lnTo>
                <a:lnTo>
                  <a:pt x="210" y="2143"/>
                </a:lnTo>
                <a:lnTo>
                  <a:pt x="216" y="2161"/>
                </a:lnTo>
                <a:lnTo>
                  <a:pt x="220" y="2170"/>
                </a:lnTo>
                <a:lnTo>
                  <a:pt x="226" y="2176"/>
                </a:lnTo>
                <a:lnTo>
                  <a:pt x="233" y="2177"/>
                </a:lnTo>
                <a:lnTo>
                  <a:pt x="244" y="2176"/>
                </a:lnTo>
                <a:lnTo>
                  <a:pt x="247" y="2175"/>
                </a:lnTo>
                <a:lnTo>
                  <a:pt x="248" y="2173"/>
                </a:lnTo>
                <a:lnTo>
                  <a:pt x="251" y="2172"/>
                </a:lnTo>
                <a:lnTo>
                  <a:pt x="255" y="2173"/>
                </a:lnTo>
                <a:lnTo>
                  <a:pt x="259" y="2175"/>
                </a:lnTo>
                <a:lnTo>
                  <a:pt x="268" y="2180"/>
                </a:lnTo>
                <a:lnTo>
                  <a:pt x="284" y="2177"/>
                </a:lnTo>
                <a:lnTo>
                  <a:pt x="288" y="2177"/>
                </a:lnTo>
                <a:lnTo>
                  <a:pt x="296" y="2180"/>
                </a:lnTo>
                <a:lnTo>
                  <a:pt x="301" y="2180"/>
                </a:lnTo>
                <a:lnTo>
                  <a:pt x="306" y="2183"/>
                </a:lnTo>
                <a:lnTo>
                  <a:pt x="320" y="2192"/>
                </a:lnTo>
                <a:lnTo>
                  <a:pt x="323" y="2192"/>
                </a:lnTo>
                <a:lnTo>
                  <a:pt x="325" y="2189"/>
                </a:lnTo>
                <a:lnTo>
                  <a:pt x="329" y="2190"/>
                </a:lnTo>
                <a:lnTo>
                  <a:pt x="334" y="2193"/>
                </a:lnTo>
                <a:lnTo>
                  <a:pt x="339" y="2193"/>
                </a:lnTo>
                <a:lnTo>
                  <a:pt x="341" y="2191"/>
                </a:lnTo>
                <a:lnTo>
                  <a:pt x="341" y="2189"/>
                </a:lnTo>
                <a:lnTo>
                  <a:pt x="343" y="2186"/>
                </a:lnTo>
                <a:lnTo>
                  <a:pt x="348" y="2187"/>
                </a:lnTo>
                <a:lnTo>
                  <a:pt x="367" y="2192"/>
                </a:lnTo>
                <a:lnTo>
                  <a:pt x="375" y="2191"/>
                </a:lnTo>
                <a:lnTo>
                  <a:pt x="386" y="2182"/>
                </a:lnTo>
                <a:lnTo>
                  <a:pt x="391" y="2180"/>
                </a:lnTo>
                <a:lnTo>
                  <a:pt x="393" y="2182"/>
                </a:lnTo>
                <a:lnTo>
                  <a:pt x="394" y="2189"/>
                </a:lnTo>
                <a:lnTo>
                  <a:pt x="397" y="2191"/>
                </a:lnTo>
                <a:lnTo>
                  <a:pt x="401" y="2192"/>
                </a:lnTo>
                <a:lnTo>
                  <a:pt x="403" y="2191"/>
                </a:lnTo>
                <a:lnTo>
                  <a:pt x="405" y="2189"/>
                </a:lnTo>
                <a:lnTo>
                  <a:pt x="409" y="2189"/>
                </a:lnTo>
                <a:lnTo>
                  <a:pt x="416" y="2190"/>
                </a:lnTo>
                <a:lnTo>
                  <a:pt x="428" y="2194"/>
                </a:lnTo>
                <a:lnTo>
                  <a:pt x="432" y="2196"/>
                </a:lnTo>
                <a:lnTo>
                  <a:pt x="432" y="2197"/>
                </a:lnTo>
                <a:lnTo>
                  <a:pt x="432" y="2199"/>
                </a:lnTo>
                <a:lnTo>
                  <a:pt x="435" y="2200"/>
                </a:lnTo>
                <a:lnTo>
                  <a:pt x="442" y="2201"/>
                </a:lnTo>
                <a:lnTo>
                  <a:pt x="444" y="2203"/>
                </a:lnTo>
                <a:lnTo>
                  <a:pt x="446" y="2203"/>
                </a:lnTo>
                <a:lnTo>
                  <a:pt x="450" y="2201"/>
                </a:lnTo>
                <a:lnTo>
                  <a:pt x="454" y="2200"/>
                </a:lnTo>
                <a:lnTo>
                  <a:pt x="468" y="2201"/>
                </a:lnTo>
                <a:lnTo>
                  <a:pt x="474" y="2200"/>
                </a:lnTo>
                <a:lnTo>
                  <a:pt x="485" y="2204"/>
                </a:lnTo>
                <a:lnTo>
                  <a:pt x="489" y="2204"/>
                </a:lnTo>
                <a:lnTo>
                  <a:pt x="494" y="2201"/>
                </a:lnTo>
                <a:lnTo>
                  <a:pt x="494" y="2208"/>
                </a:lnTo>
                <a:lnTo>
                  <a:pt x="495" y="2210"/>
                </a:lnTo>
                <a:lnTo>
                  <a:pt x="499" y="2210"/>
                </a:lnTo>
                <a:lnTo>
                  <a:pt x="503" y="2210"/>
                </a:lnTo>
                <a:lnTo>
                  <a:pt x="510" y="2213"/>
                </a:lnTo>
                <a:lnTo>
                  <a:pt x="515" y="2213"/>
                </a:lnTo>
                <a:lnTo>
                  <a:pt x="518" y="2203"/>
                </a:lnTo>
                <a:lnTo>
                  <a:pt x="524" y="2208"/>
                </a:lnTo>
                <a:lnTo>
                  <a:pt x="528" y="2220"/>
                </a:lnTo>
                <a:lnTo>
                  <a:pt x="529" y="2226"/>
                </a:lnTo>
                <a:lnTo>
                  <a:pt x="538" y="2227"/>
                </a:lnTo>
                <a:lnTo>
                  <a:pt x="544" y="2225"/>
                </a:lnTo>
                <a:lnTo>
                  <a:pt x="544" y="2225"/>
                </a:lnTo>
                <a:lnTo>
                  <a:pt x="553" y="2214"/>
                </a:lnTo>
                <a:lnTo>
                  <a:pt x="557" y="2211"/>
                </a:lnTo>
                <a:lnTo>
                  <a:pt x="557" y="2207"/>
                </a:lnTo>
                <a:lnTo>
                  <a:pt x="558" y="2207"/>
                </a:lnTo>
                <a:lnTo>
                  <a:pt x="564" y="2208"/>
                </a:lnTo>
                <a:lnTo>
                  <a:pt x="567" y="2208"/>
                </a:lnTo>
                <a:lnTo>
                  <a:pt x="580" y="2205"/>
                </a:lnTo>
                <a:lnTo>
                  <a:pt x="584" y="2205"/>
                </a:lnTo>
                <a:lnTo>
                  <a:pt x="584" y="2207"/>
                </a:lnTo>
                <a:lnTo>
                  <a:pt x="585" y="2208"/>
                </a:lnTo>
                <a:lnTo>
                  <a:pt x="589" y="2205"/>
                </a:lnTo>
                <a:lnTo>
                  <a:pt x="592" y="2203"/>
                </a:lnTo>
                <a:lnTo>
                  <a:pt x="594" y="2194"/>
                </a:lnTo>
                <a:lnTo>
                  <a:pt x="596" y="2192"/>
                </a:lnTo>
                <a:lnTo>
                  <a:pt x="603" y="2196"/>
                </a:lnTo>
                <a:lnTo>
                  <a:pt x="617" y="2212"/>
                </a:lnTo>
                <a:lnTo>
                  <a:pt x="624" y="2214"/>
                </a:lnTo>
                <a:lnTo>
                  <a:pt x="626" y="2211"/>
                </a:lnTo>
                <a:lnTo>
                  <a:pt x="622" y="2203"/>
                </a:lnTo>
                <a:lnTo>
                  <a:pt x="624" y="2199"/>
                </a:lnTo>
                <a:lnTo>
                  <a:pt x="629" y="2198"/>
                </a:lnTo>
                <a:lnTo>
                  <a:pt x="633" y="2197"/>
                </a:lnTo>
                <a:lnTo>
                  <a:pt x="647" y="2186"/>
                </a:lnTo>
                <a:lnTo>
                  <a:pt x="650" y="2182"/>
                </a:lnTo>
                <a:lnTo>
                  <a:pt x="657" y="2169"/>
                </a:lnTo>
                <a:lnTo>
                  <a:pt x="658" y="2168"/>
                </a:lnTo>
                <a:lnTo>
                  <a:pt x="662" y="2166"/>
                </a:lnTo>
                <a:lnTo>
                  <a:pt x="663" y="2164"/>
                </a:lnTo>
                <a:lnTo>
                  <a:pt x="665" y="2157"/>
                </a:lnTo>
                <a:lnTo>
                  <a:pt x="666" y="2155"/>
                </a:lnTo>
                <a:lnTo>
                  <a:pt x="673" y="2146"/>
                </a:lnTo>
                <a:lnTo>
                  <a:pt x="677" y="2141"/>
                </a:lnTo>
                <a:lnTo>
                  <a:pt x="680" y="2137"/>
                </a:lnTo>
                <a:lnTo>
                  <a:pt x="688" y="2135"/>
                </a:lnTo>
                <a:lnTo>
                  <a:pt x="718" y="2130"/>
                </a:lnTo>
                <a:lnTo>
                  <a:pt x="723" y="2130"/>
                </a:lnTo>
                <a:lnTo>
                  <a:pt x="728" y="2135"/>
                </a:lnTo>
                <a:lnTo>
                  <a:pt x="739" y="2163"/>
                </a:lnTo>
                <a:lnTo>
                  <a:pt x="749" y="2177"/>
                </a:lnTo>
                <a:lnTo>
                  <a:pt x="761" y="2189"/>
                </a:lnTo>
                <a:lnTo>
                  <a:pt x="784" y="2203"/>
                </a:lnTo>
                <a:lnTo>
                  <a:pt x="797" y="2214"/>
                </a:lnTo>
                <a:lnTo>
                  <a:pt x="804" y="2219"/>
                </a:lnTo>
                <a:lnTo>
                  <a:pt x="811" y="2221"/>
                </a:lnTo>
                <a:lnTo>
                  <a:pt x="882" y="2225"/>
                </a:lnTo>
                <a:lnTo>
                  <a:pt x="888" y="2222"/>
                </a:lnTo>
                <a:lnTo>
                  <a:pt x="892" y="2220"/>
                </a:lnTo>
                <a:lnTo>
                  <a:pt x="898" y="2222"/>
                </a:lnTo>
                <a:lnTo>
                  <a:pt x="904" y="2227"/>
                </a:lnTo>
                <a:lnTo>
                  <a:pt x="910" y="2231"/>
                </a:lnTo>
                <a:lnTo>
                  <a:pt x="936" y="2233"/>
                </a:lnTo>
                <a:lnTo>
                  <a:pt x="943" y="2238"/>
                </a:lnTo>
                <a:lnTo>
                  <a:pt x="945" y="2234"/>
                </a:lnTo>
                <a:lnTo>
                  <a:pt x="949" y="2226"/>
                </a:lnTo>
                <a:lnTo>
                  <a:pt x="970" y="2254"/>
                </a:lnTo>
                <a:lnTo>
                  <a:pt x="987" y="2267"/>
                </a:lnTo>
                <a:lnTo>
                  <a:pt x="990" y="2271"/>
                </a:lnTo>
                <a:lnTo>
                  <a:pt x="995" y="2282"/>
                </a:lnTo>
                <a:lnTo>
                  <a:pt x="996" y="2319"/>
                </a:lnTo>
                <a:lnTo>
                  <a:pt x="998" y="2335"/>
                </a:lnTo>
                <a:lnTo>
                  <a:pt x="1005" y="2349"/>
                </a:lnTo>
                <a:lnTo>
                  <a:pt x="1017" y="2361"/>
                </a:lnTo>
                <a:lnTo>
                  <a:pt x="1030" y="2369"/>
                </a:lnTo>
                <a:lnTo>
                  <a:pt x="1039" y="2372"/>
                </a:lnTo>
                <a:lnTo>
                  <a:pt x="1044" y="2375"/>
                </a:lnTo>
                <a:lnTo>
                  <a:pt x="1047" y="2381"/>
                </a:lnTo>
                <a:lnTo>
                  <a:pt x="1048" y="2389"/>
                </a:lnTo>
                <a:lnTo>
                  <a:pt x="1048" y="2394"/>
                </a:lnTo>
                <a:lnTo>
                  <a:pt x="1046" y="2401"/>
                </a:lnTo>
                <a:lnTo>
                  <a:pt x="1045" y="2404"/>
                </a:lnTo>
                <a:lnTo>
                  <a:pt x="1046" y="2408"/>
                </a:lnTo>
                <a:lnTo>
                  <a:pt x="1048" y="2415"/>
                </a:lnTo>
                <a:lnTo>
                  <a:pt x="1049" y="2419"/>
                </a:lnTo>
                <a:lnTo>
                  <a:pt x="1045" y="2435"/>
                </a:lnTo>
                <a:lnTo>
                  <a:pt x="1038" y="2447"/>
                </a:lnTo>
                <a:lnTo>
                  <a:pt x="1032" y="2460"/>
                </a:lnTo>
                <a:lnTo>
                  <a:pt x="1033" y="2478"/>
                </a:lnTo>
                <a:lnTo>
                  <a:pt x="1042" y="2511"/>
                </a:lnTo>
                <a:lnTo>
                  <a:pt x="1042" y="2520"/>
                </a:lnTo>
                <a:lnTo>
                  <a:pt x="1040" y="2535"/>
                </a:lnTo>
                <a:lnTo>
                  <a:pt x="1041" y="2542"/>
                </a:lnTo>
                <a:lnTo>
                  <a:pt x="1052" y="2555"/>
                </a:lnTo>
                <a:lnTo>
                  <a:pt x="1056" y="2562"/>
                </a:lnTo>
                <a:lnTo>
                  <a:pt x="1059" y="2570"/>
                </a:lnTo>
                <a:lnTo>
                  <a:pt x="1056" y="2586"/>
                </a:lnTo>
                <a:lnTo>
                  <a:pt x="1058" y="2594"/>
                </a:lnTo>
                <a:lnTo>
                  <a:pt x="1061" y="2599"/>
                </a:lnTo>
                <a:lnTo>
                  <a:pt x="1073" y="2607"/>
                </a:lnTo>
                <a:lnTo>
                  <a:pt x="1074" y="2611"/>
                </a:lnTo>
                <a:lnTo>
                  <a:pt x="1083" y="2643"/>
                </a:lnTo>
                <a:lnTo>
                  <a:pt x="1083" y="2651"/>
                </a:lnTo>
                <a:lnTo>
                  <a:pt x="1074" y="2671"/>
                </a:lnTo>
                <a:lnTo>
                  <a:pt x="1073" y="2679"/>
                </a:lnTo>
                <a:lnTo>
                  <a:pt x="1075" y="2689"/>
                </a:lnTo>
                <a:lnTo>
                  <a:pt x="1088" y="2703"/>
                </a:lnTo>
                <a:lnTo>
                  <a:pt x="1093" y="2711"/>
                </a:lnTo>
                <a:lnTo>
                  <a:pt x="1091" y="2725"/>
                </a:lnTo>
                <a:lnTo>
                  <a:pt x="1081" y="2749"/>
                </a:lnTo>
                <a:lnTo>
                  <a:pt x="1082" y="2766"/>
                </a:lnTo>
                <a:lnTo>
                  <a:pt x="1084" y="2778"/>
                </a:lnTo>
                <a:lnTo>
                  <a:pt x="1084" y="2780"/>
                </a:lnTo>
                <a:lnTo>
                  <a:pt x="1084" y="2796"/>
                </a:lnTo>
                <a:lnTo>
                  <a:pt x="1086" y="2811"/>
                </a:lnTo>
                <a:lnTo>
                  <a:pt x="1094" y="2823"/>
                </a:lnTo>
                <a:lnTo>
                  <a:pt x="1111" y="2842"/>
                </a:lnTo>
                <a:lnTo>
                  <a:pt x="1120" y="2870"/>
                </a:lnTo>
                <a:lnTo>
                  <a:pt x="1126" y="2957"/>
                </a:lnTo>
                <a:lnTo>
                  <a:pt x="1131" y="2968"/>
                </a:lnTo>
                <a:lnTo>
                  <a:pt x="1140" y="2979"/>
                </a:lnTo>
                <a:lnTo>
                  <a:pt x="1153" y="2985"/>
                </a:lnTo>
                <a:lnTo>
                  <a:pt x="1179" y="2986"/>
                </a:lnTo>
                <a:lnTo>
                  <a:pt x="1192" y="2989"/>
                </a:lnTo>
                <a:lnTo>
                  <a:pt x="1192" y="2989"/>
                </a:lnTo>
                <a:lnTo>
                  <a:pt x="1192" y="2989"/>
                </a:lnTo>
                <a:lnTo>
                  <a:pt x="1192" y="2989"/>
                </a:lnTo>
                <a:lnTo>
                  <a:pt x="1207" y="2995"/>
                </a:lnTo>
                <a:lnTo>
                  <a:pt x="1222" y="2997"/>
                </a:lnTo>
                <a:lnTo>
                  <a:pt x="1236" y="2996"/>
                </a:lnTo>
                <a:lnTo>
                  <a:pt x="1250" y="2989"/>
                </a:lnTo>
                <a:lnTo>
                  <a:pt x="1250" y="2989"/>
                </a:lnTo>
                <a:lnTo>
                  <a:pt x="1250" y="2989"/>
                </a:lnTo>
                <a:lnTo>
                  <a:pt x="1260" y="2983"/>
                </a:lnTo>
                <a:lnTo>
                  <a:pt x="1287" y="2985"/>
                </a:lnTo>
                <a:lnTo>
                  <a:pt x="1300" y="2980"/>
                </a:lnTo>
                <a:lnTo>
                  <a:pt x="1307" y="2976"/>
                </a:lnTo>
                <a:lnTo>
                  <a:pt x="1321" y="2976"/>
                </a:lnTo>
                <a:lnTo>
                  <a:pt x="1328" y="2975"/>
                </a:lnTo>
                <a:lnTo>
                  <a:pt x="1335" y="2971"/>
                </a:lnTo>
                <a:lnTo>
                  <a:pt x="1343" y="2959"/>
                </a:lnTo>
                <a:lnTo>
                  <a:pt x="1349" y="2953"/>
                </a:lnTo>
                <a:lnTo>
                  <a:pt x="1376" y="2938"/>
                </a:lnTo>
                <a:lnTo>
                  <a:pt x="1429" y="2919"/>
                </a:lnTo>
                <a:lnTo>
                  <a:pt x="1436" y="2916"/>
                </a:lnTo>
                <a:lnTo>
                  <a:pt x="1447" y="2904"/>
                </a:lnTo>
                <a:lnTo>
                  <a:pt x="1454" y="2901"/>
                </a:lnTo>
                <a:lnTo>
                  <a:pt x="1464" y="2904"/>
                </a:lnTo>
                <a:lnTo>
                  <a:pt x="1534" y="2944"/>
                </a:lnTo>
                <a:lnTo>
                  <a:pt x="1542" y="2951"/>
                </a:lnTo>
                <a:lnTo>
                  <a:pt x="1565" y="2982"/>
                </a:lnTo>
                <a:lnTo>
                  <a:pt x="1604" y="3006"/>
                </a:lnTo>
                <a:lnTo>
                  <a:pt x="1615" y="3011"/>
                </a:lnTo>
                <a:lnTo>
                  <a:pt x="1632" y="3003"/>
                </a:lnTo>
                <a:lnTo>
                  <a:pt x="1640" y="2997"/>
                </a:lnTo>
                <a:lnTo>
                  <a:pt x="1643" y="2992"/>
                </a:lnTo>
                <a:lnTo>
                  <a:pt x="1676" y="2974"/>
                </a:lnTo>
                <a:lnTo>
                  <a:pt x="1685" y="2966"/>
                </a:lnTo>
                <a:lnTo>
                  <a:pt x="1688" y="2946"/>
                </a:lnTo>
                <a:lnTo>
                  <a:pt x="1689" y="2907"/>
                </a:lnTo>
                <a:lnTo>
                  <a:pt x="1692" y="2888"/>
                </a:lnTo>
                <a:lnTo>
                  <a:pt x="1706" y="2853"/>
                </a:lnTo>
                <a:lnTo>
                  <a:pt x="1710" y="2826"/>
                </a:lnTo>
                <a:lnTo>
                  <a:pt x="1728" y="2760"/>
                </a:lnTo>
                <a:lnTo>
                  <a:pt x="1728" y="2743"/>
                </a:lnTo>
                <a:lnTo>
                  <a:pt x="1730" y="2740"/>
                </a:lnTo>
                <a:lnTo>
                  <a:pt x="1739" y="2731"/>
                </a:lnTo>
                <a:lnTo>
                  <a:pt x="1774" y="2717"/>
                </a:lnTo>
                <a:lnTo>
                  <a:pt x="1818" y="2687"/>
                </a:lnTo>
                <a:lnTo>
                  <a:pt x="1830" y="2673"/>
                </a:lnTo>
                <a:lnTo>
                  <a:pt x="1838" y="2657"/>
                </a:lnTo>
                <a:lnTo>
                  <a:pt x="1851" y="2622"/>
                </a:lnTo>
                <a:lnTo>
                  <a:pt x="1859" y="2606"/>
                </a:lnTo>
                <a:lnTo>
                  <a:pt x="1865" y="2588"/>
                </a:lnTo>
                <a:lnTo>
                  <a:pt x="1868" y="2550"/>
                </a:lnTo>
                <a:lnTo>
                  <a:pt x="1873" y="2534"/>
                </a:lnTo>
                <a:lnTo>
                  <a:pt x="1883" y="2506"/>
                </a:lnTo>
                <a:lnTo>
                  <a:pt x="1888" y="2497"/>
                </a:lnTo>
                <a:lnTo>
                  <a:pt x="1901" y="2485"/>
                </a:lnTo>
                <a:lnTo>
                  <a:pt x="1931" y="2466"/>
                </a:lnTo>
                <a:lnTo>
                  <a:pt x="2060" y="2409"/>
                </a:lnTo>
                <a:lnTo>
                  <a:pt x="2073" y="2397"/>
                </a:lnTo>
                <a:lnTo>
                  <a:pt x="2084" y="2383"/>
                </a:lnTo>
                <a:lnTo>
                  <a:pt x="2107" y="2339"/>
                </a:lnTo>
                <a:lnTo>
                  <a:pt x="2109" y="2337"/>
                </a:lnTo>
                <a:lnTo>
                  <a:pt x="2115" y="2334"/>
                </a:lnTo>
                <a:lnTo>
                  <a:pt x="2120" y="2333"/>
                </a:lnTo>
                <a:lnTo>
                  <a:pt x="2124" y="2332"/>
                </a:lnTo>
                <a:lnTo>
                  <a:pt x="2128" y="2327"/>
                </a:lnTo>
                <a:lnTo>
                  <a:pt x="2135" y="2312"/>
                </a:lnTo>
                <a:lnTo>
                  <a:pt x="2143" y="2301"/>
                </a:lnTo>
                <a:lnTo>
                  <a:pt x="2145" y="2299"/>
                </a:lnTo>
                <a:lnTo>
                  <a:pt x="2149" y="2302"/>
                </a:lnTo>
                <a:lnTo>
                  <a:pt x="2156" y="2302"/>
                </a:lnTo>
                <a:lnTo>
                  <a:pt x="2163" y="2299"/>
                </a:lnTo>
                <a:lnTo>
                  <a:pt x="2194" y="2283"/>
                </a:lnTo>
                <a:lnTo>
                  <a:pt x="2197" y="2281"/>
                </a:lnTo>
                <a:lnTo>
                  <a:pt x="2200" y="2270"/>
                </a:lnTo>
                <a:lnTo>
                  <a:pt x="2202" y="2268"/>
                </a:lnTo>
                <a:lnTo>
                  <a:pt x="2205" y="2266"/>
                </a:lnTo>
                <a:lnTo>
                  <a:pt x="2243" y="2242"/>
                </a:lnTo>
                <a:lnTo>
                  <a:pt x="2256" y="2232"/>
                </a:lnTo>
                <a:lnTo>
                  <a:pt x="2263" y="2227"/>
                </a:lnTo>
                <a:lnTo>
                  <a:pt x="2285" y="2219"/>
                </a:lnTo>
                <a:lnTo>
                  <a:pt x="2299" y="2207"/>
                </a:lnTo>
                <a:lnTo>
                  <a:pt x="2306" y="2203"/>
                </a:lnTo>
                <a:lnTo>
                  <a:pt x="2311" y="2201"/>
                </a:lnTo>
                <a:lnTo>
                  <a:pt x="2320" y="2200"/>
                </a:lnTo>
                <a:lnTo>
                  <a:pt x="2323" y="2199"/>
                </a:lnTo>
                <a:lnTo>
                  <a:pt x="2328" y="2196"/>
                </a:lnTo>
                <a:lnTo>
                  <a:pt x="2337" y="2185"/>
                </a:lnTo>
                <a:lnTo>
                  <a:pt x="2341" y="2183"/>
                </a:lnTo>
                <a:lnTo>
                  <a:pt x="2351" y="2178"/>
                </a:lnTo>
                <a:lnTo>
                  <a:pt x="2354" y="2176"/>
                </a:lnTo>
                <a:lnTo>
                  <a:pt x="2361" y="2166"/>
                </a:lnTo>
                <a:lnTo>
                  <a:pt x="2390" y="2141"/>
                </a:lnTo>
                <a:lnTo>
                  <a:pt x="2391" y="2137"/>
                </a:lnTo>
                <a:lnTo>
                  <a:pt x="2393" y="2126"/>
                </a:lnTo>
                <a:lnTo>
                  <a:pt x="2396" y="2122"/>
                </a:lnTo>
                <a:lnTo>
                  <a:pt x="2407" y="2097"/>
                </a:lnTo>
                <a:lnTo>
                  <a:pt x="2410" y="2090"/>
                </a:lnTo>
                <a:lnTo>
                  <a:pt x="2411" y="2077"/>
                </a:lnTo>
                <a:lnTo>
                  <a:pt x="2412" y="2071"/>
                </a:lnTo>
                <a:lnTo>
                  <a:pt x="2417" y="2064"/>
                </a:lnTo>
                <a:lnTo>
                  <a:pt x="2438" y="2044"/>
                </a:lnTo>
                <a:lnTo>
                  <a:pt x="2440" y="2042"/>
                </a:lnTo>
                <a:lnTo>
                  <a:pt x="2448" y="2038"/>
                </a:lnTo>
                <a:lnTo>
                  <a:pt x="2452" y="2036"/>
                </a:lnTo>
                <a:lnTo>
                  <a:pt x="2456" y="2032"/>
                </a:lnTo>
                <a:lnTo>
                  <a:pt x="2459" y="2028"/>
                </a:lnTo>
                <a:lnTo>
                  <a:pt x="2462" y="2023"/>
                </a:lnTo>
                <a:lnTo>
                  <a:pt x="2463" y="2017"/>
                </a:lnTo>
                <a:lnTo>
                  <a:pt x="2463" y="2009"/>
                </a:lnTo>
                <a:lnTo>
                  <a:pt x="2466" y="2003"/>
                </a:lnTo>
                <a:lnTo>
                  <a:pt x="2478" y="1982"/>
                </a:lnTo>
                <a:lnTo>
                  <a:pt x="2484" y="1978"/>
                </a:lnTo>
                <a:lnTo>
                  <a:pt x="2499" y="1972"/>
                </a:lnTo>
                <a:lnTo>
                  <a:pt x="2509" y="1965"/>
                </a:lnTo>
                <a:lnTo>
                  <a:pt x="2517" y="1958"/>
                </a:lnTo>
                <a:lnTo>
                  <a:pt x="2524" y="1950"/>
                </a:lnTo>
                <a:lnTo>
                  <a:pt x="2525" y="1939"/>
                </a:lnTo>
                <a:lnTo>
                  <a:pt x="2525" y="1937"/>
                </a:lnTo>
                <a:lnTo>
                  <a:pt x="2520" y="1931"/>
                </a:lnTo>
                <a:lnTo>
                  <a:pt x="2516" y="1929"/>
                </a:lnTo>
                <a:lnTo>
                  <a:pt x="2498" y="1898"/>
                </a:lnTo>
                <a:lnTo>
                  <a:pt x="2499" y="1887"/>
                </a:lnTo>
                <a:lnTo>
                  <a:pt x="2500" y="1886"/>
                </a:lnTo>
                <a:lnTo>
                  <a:pt x="2504" y="1884"/>
                </a:lnTo>
                <a:lnTo>
                  <a:pt x="2505" y="1883"/>
                </a:lnTo>
                <a:lnTo>
                  <a:pt x="2506" y="1881"/>
                </a:lnTo>
                <a:lnTo>
                  <a:pt x="2507" y="1879"/>
                </a:lnTo>
                <a:lnTo>
                  <a:pt x="2507" y="1876"/>
                </a:lnTo>
                <a:lnTo>
                  <a:pt x="2507" y="1874"/>
                </a:lnTo>
                <a:lnTo>
                  <a:pt x="2510" y="1870"/>
                </a:lnTo>
                <a:lnTo>
                  <a:pt x="2512" y="1867"/>
                </a:lnTo>
                <a:lnTo>
                  <a:pt x="2517" y="1867"/>
                </a:lnTo>
                <a:lnTo>
                  <a:pt x="2521" y="1866"/>
                </a:lnTo>
                <a:lnTo>
                  <a:pt x="2530" y="1867"/>
                </a:lnTo>
                <a:lnTo>
                  <a:pt x="2535" y="1869"/>
                </a:lnTo>
                <a:lnTo>
                  <a:pt x="2542" y="1869"/>
                </a:lnTo>
                <a:lnTo>
                  <a:pt x="2549" y="1867"/>
                </a:lnTo>
                <a:lnTo>
                  <a:pt x="2556" y="1861"/>
                </a:lnTo>
                <a:lnTo>
                  <a:pt x="2568" y="1842"/>
                </a:lnTo>
                <a:lnTo>
                  <a:pt x="2572" y="1833"/>
                </a:lnTo>
                <a:lnTo>
                  <a:pt x="2596" y="1808"/>
                </a:lnTo>
                <a:lnTo>
                  <a:pt x="2603" y="1788"/>
                </a:lnTo>
                <a:lnTo>
                  <a:pt x="2602" y="1769"/>
                </a:lnTo>
                <a:lnTo>
                  <a:pt x="2594" y="1732"/>
                </a:lnTo>
                <a:lnTo>
                  <a:pt x="2595" y="1719"/>
                </a:lnTo>
                <a:lnTo>
                  <a:pt x="2601" y="1713"/>
                </a:lnTo>
                <a:lnTo>
                  <a:pt x="2608" y="1708"/>
                </a:lnTo>
                <a:lnTo>
                  <a:pt x="2618" y="1700"/>
                </a:lnTo>
                <a:lnTo>
                  <a:pt x="2624" y="1697"/>
                </a:lnTo>
                <a:lnTo>
                  <a:pt x="2627" y="1696"/>
                </a:lnTo>
                <a:lnTo>
                  <a:pt x="2630" y="1693"/>
                </a:lnTo>
                <a:lnTo>
                  <a:pt x="2636" y="1680"/>
                </a:lnTo>
                <a:lnTo>
                  <a:pt x="2646" y="1654"/>
                </a:lnTo>
                <a:lnTo>
                  <a:pt x="2651" y="1650"/>
                </a:lnTo>
                <a:lnTo>
                  <a:pt x="2652" y="1649"/>
                </a:lnTo>
                <a:lnTo>
                  <a:pt x="2661" y="1641"/>
                </a:lnTo>
                <a:lnTo>
                  <a:pt x="2689" y="1609"/>
                </a:lnTo>
                <a:lnTo>
                  <a:pt x="2694" y="1602"/>
                </a:lnTo>
                <a:lnTo>
                  <a:pt x="2698" y="1555"/>
                </a:lnTo>
                <a:lnTo>
                  <a:pt x="2697" y="1534"/>
                </a:lnTo>
                <a:lnTo>
                  <a:pt x="2698" y="1524"/>
                </a:lnTo>
                <a:lnTo>
                  <a:pt x="2708" y="1508"/>
                </a:lnTo>
                <a:lnTo>
                  <a:pt x="2711" y="1488"/>
                </a:lnTo>
                <a:lnTo>
                  <a:pt x="2715" y="1479"/>
                </a:lnTo>
                <a:lnTo>
                  <a:pt x="2722" y="1474"/>
                </a:lnTo>
                <a:lnTo>
                  <a:pt x="2742" y="1470"/>
                </a:lnTo>
                <a:lnTo>
                  <a:pt x="2764" y="1446"/>
                </a:lnTo>
                <a:lnTo>
                  <a:pt x="2773" y="1432"/>
                </a:lnTo>
                <a:lnTo>
                  <a:pt x="2790" y="1411"/>
                </a:lnTo>
                <a:lnTo>
                  <a:pt x="2796" y="1401"/>
                </a:lnTo>
                <a:lnTo>
                  <a:pt x="2811" y="1383"/>
                </a:lnTo>
                <a:lnTo>
                  <a:pt x="2820" y="1376"/>
                </a:lnTo>
                <a:lnTo>
                  <a:pt x="2844" y="1363"/>
                </a:lnTo>
                <a:lnTo>
                  <a:pt x="2898" y="1348"/>
                </a:lnTo>
                <a:lnTo>
                  <a:pt x="2907" y="1341"/>
                </a:lnTo>
                <a:lnTo>
                  <a:pt x="2919" y="1333"/>
                </a:lnTo>
                <a:lnTo>
                  <a:pt x="2931" y="1318"/>
                </a:lnTo>
                <a:lnTo>
                  <a:pt x="2942" y="1301"/>
                </a:lnTo>
                <a:lnTo>
                  <a:pt x="2957" y="1262"/>
                </a:lnTo>
                <a:lnTo>
                  <a:pt x="2952" y="1231"/>
                </a:lnTo>
                <a:lnTo>
                  <a:pt x="2951" y="1176"/>
                </a:lnTo>
                <a:lnTo>
                  <a:pt x="2943" y="1111"/>
                </a:lnTo>
                <a:lnTo>
                  <a:pt x="2943" y="1098"/>
                </a:lnTo>
                <a:lnTo>
                  <a:pt x="2945" y="1086"/>
                </a:lnTo>
                <a:lnTo>
                  <a:pt x="2956" y="1073"/>
                </a:lnTo>
                <a:lnTo>
                  <a:pt x="2958" y="1064"/>
                </a:lnTo>
                <a:lnTo>
                  <a:pt x="2958" y="1039"/>
                </a:lnTo>
                <a:lnTo>
                  <a:pt x="2959" y="1036"/>
                </a:lnTo>
                <a:lnTo>
                  <a:pt x="2960" y="1033"/>
                </a:lnTo>
                <a:lnTo>
                  <a:pt x="2964" y="1031"/>
                </a:lnTo>
                <a:lnTo>
                  <a:pt x="2971" y="1031"/>
                </a:lnTo>
                <a:lnTo>
                  <a:pt x="2974" y="1030"/>
                </a:lnTo>
                <a:lnTo>
                  <a:pt x="2980" y="1021"/>
                </a:lnTo>
                <a:lnTo>
                  <a:pt x="2978" y="101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64"/>
          <p:cNvSpPr>
            <a:spLocks/>
          </p:cNvSpPr>
          <p:nvPr/>
        </p:nvSpPr>
        <p:spPr bwMode="auto">
          <a:xfrm>
            <a:off x="10932466" y="3565613"/>
            <a:ext cx="2482850" cy="2382837"/>
          </a:xfrm>
          <a:custGeom>
            <a:avLst/>
            <a:gdLst>
              <a:gd name="T0" fmla="*/ 1982 w 4692"/>
              <a:gd name="T1" fmla="*/ 832 h 4504"/>
              <a:gd name="T2" fmla="*/ 1860 w 4692"/>
              <a:gd name="T3" fmla="*/ 710 h 4504"/>
              <a:gd name="T4" fmla="*/ 1651 w 4692"/>
              <a:gd name="T5" fmla="*/ 545 h 4504"/>
              <a:gd name="T6" fmla="*/ 1626 w 4692"/>
              <a:gd name="T7" fmla="*/ 410 h 4504"/>
              <a:gd name="T8" fmla="*/ 1556 w 4692"/>
              <a:gd name="T9" fmla="*/ 219 h 4504"/>
              <a:gd name="T10" fmla="*/ 1396 w 4692"/>
              <a:gd name="T11" fmla="*/ 69 h 4504"/>
              <a:gd name="T12" fmla="*/ 1335 w 4692"/>
              <a:gd name="T13" fmla="*/ 224 h 4504"/>
              <a:gd name="T14" fmla="*/ 1309 w 4692"/>
              <a:gd name="T15" fmla="*/ 445 h 4504"/>
              <a:gd name="T16" fmla="*/ 51 w 4692"/>
              <a:gd name="T17" fmla="*/ 653 h 4504"/>
              <a:gd name="T18" fmla="*/ 21 w 4692"/>
              <a:gd name="T19" fmla="*/ 844 h 4504"/>
              <a:gd name="T20" fmla="*/ 22 w 4692"/>
              <a:gd name="T21" fmla="*/ 994 h 4504"/>
              <a:gd name="T22" fmla="*/ 23 w 4692"/>
              <a:gd name="T23" fmla="*/ 1182 h 4504"/>
              <a:gd name="T24" fmla="*/ 61 w 4692"/>
              <a:gd name="T25" fmla="*/ 1405 h 4504"/>
              <a:gd name="T26" fmla="*/ 486 w 4692"/>
              <a:gd name="T27" fmla="*/ 1544 h 4504"/>
              <a:gd name="T28" fmla="*/ 648 w 4692"/>
              <a:gd name="T29" fmla="*/ 1577 h 4504"/>
              <a:gd name="T30" fmla="*/ 655 w 4692"/>
              <a:gd name="T31" fmla="*/ 1746 h 4504"/>
              <a:gd name="T32" fmla="*/ 688 w 4692"/>
              <a:gd name="T33" fmla="*/ 1945 h 4504"/>
              <a:gd name="T34" fmla="*/ 635 w 4692"/>
              <a:gd name="T35" fmla="*/ 2325 h 4504"/>
              <a:gd name="T36" fmla="*/ 509 w 4692"/>
              <a:gd name="T37" fmla="*/ 2529 h 4504"/>
              <a:gd name="T38" fmla="*/ 487 w 4692"/>
              <a:gd name="T39" fmla="*/ 2752 h 4504"/>
              <a:gd name="T40" fmla="*/ 478 w 4692"/>
              <a:gd name="T41" fmla="*/ 2908 h 4504"/>
              <a:gd name="T42" fmla="*/ 563 w 4692"/>
              <a:gd name="T43" fmla="*/ 3409 h 4504"/>
              <a:gd name="T44" fmla="*/ 1328 w 4692"/>
              <a:gd name="T45" fmla="*/ 3751 h 4504"/>
              <a:gd name="T46" fmla="*/ 1316 w 4692"/>
              <a:gd name="T47" fmla="*/ 4090 h 4504"/>
              <a:gd name="T48" fmla="*/ 1448 w 4692"/>
              <a:gd name="T49" fmla="*/ 4249 h 4504"/>
              <a:gd name="T50" fmla="*/ 1607 w 4692"/>
              <a:gd name="T51" fmla="*/ 4373 h 4504"/>
              <a:gd name="T52" fmla="*/ 1685 w 4692"/>
              <a:gd name="T53" fmla="*/ 4429 h 4504"/>
              <a:gd name="T54" fmla="*/ 1721 w 4692"/>
              <a:gd name="T55" fmla="*/ 4437 h 4504"/>
              <a:gd name="T56" fmla="*/ 1915 w 4692"/>
              <a:gd name="T57" fmla="*/ 4308 h 4504"/>
              <a:gd name="T58" fmla="*/ 1974 w 4692"/>
              <a:gd name="T59" fmla="*/ 4227 h 4504"/>
              <a:gd name="T60" fmla="*/ 2157 w 4692"/>
              <a:gd name="T61" fmla="*/ 4189 h 4504"/>
              <a:gd name="T62" fmla="*/ 2312 w 4692"/>
              <a:gd name="T63" fmla="*/ 4164 h 4504"/>
              <a:gd name="T64" fmla="*/ 2490 w 4692"/>
              <a:gd name="T65" fmla="*/ 4254 h 4504"/>
              <a:gd name="T66" fmla="*/ 2809 w 4692"/>
              <a:gd name="T67" fmla="*/ 4315 h 4504"/>
              <a:gd name="T68" fmla="*/ 2974 w 4692"/>
              <a:gd name="T69" fmla="*/ 4345 h 4504"/>
              <a:gd name="T70" fmla="*/ 3205 w 4692"/>
              <a:gd name="T71" fmla="*/ 4201 h 4504"/>
              <a:gd name="T72" fmla="*/ 3194 w 4692"/>
              <a:gd name="T73" fmla="*/ 4359 h 4504"/>
              <a:gd name="T74" fmla="*/ 3374 w 4692"/>
              <a:gd name="T75" fmla="*/ 4494 h 4504"/>
              <a:gd name="T76" fmla="*/ 3460 w 4692"/>
              <a:gd name="T77" fmla="*/ 4270 h 4504"/>
              <a:gd name="T78" fmla="*/ 3533 w 4692"/>
              <a:gd name="T79" fmla="*/ 4084 h 4504"/>
              <a:gd name="T80" fmla="*/ 3681 w 4692"/>
              <a:gd name="T81" fmla="*/ 3877 h 4504"/>
              <a:gd name="T82" fmla="*/ 3708 w 4692"/>
              <a:gd name="T83" fmla="*/ 3745 h 4504"/>
              <a:gd name="T84" fmla="*/ 3838 w 4692"/>
              <a:gd name="T85" fmla="*/ 3626 h 4504"/>
              <a:gd name="T86" fmla="*/ 4036 w 4692"/>
              <a:gd name="T87" fmla="*/ 3511 h 4504"/>
              <a:gd name="T88" fmla="*/ 4100 w 4692"/>
              <a:gd name="T89" fmla="*/ 3326 h 4504"/>
              <a:gd name="T90" fmla="*/ 4252 w 4692"/>
              <a:gd name="T91" fmla="*/ 3203 h 4504"/>
              <a:gd name="T92" fmla="*/ 4361 w 4692"/>
              <a:gd name="T93" fmla="*/ 3061 h 4504"/>
              <a:gd name="T94" fmla="*/ 4380 w 4692"/>
              <a:gd name="T95" fmla="*/ 2942 h 4504"/>
              <a:gd name="T96" fmla="*/ 4439 w 4692"/>
              <a:gd name="T97" fmla="*/ 2823 h 4504"/>
              <a:gd name="T98" fmla="*/ 4436 w 4692"/>
              <a:gd name="T99" fmla="*/ 2681 h 4504"/>
              <a:gd name="T100" fmla="*/ 4493 w 4692"/>
              <a:gd name="T101" fmla="*/ 2571 h 4504"/>
              <a:gd name="T102" fmla="*/ 4551 w 4692"/>
              <a:gd name="T103" fmla="*/ 2444 h 4504"/>
              <a:gd name="T104" fmla="*/ 4559 w 4692"/>
              <a:gd name="T105" fmla="*/ 2365 h 4504"/>
              <a:gd name="T106" fmla="*/ 4554 w 4692"/>
              <a:gd name="T107" fmla="*/ 2278 h 4504"/>
              <a:gd name="T108" fmla="*/ 4512 w 4692"/>
              <a:gd name="T109" fmla="*/ 2198 h 4504"/>
              <a:gd name="T110" fmla="*/ 4531 w 4692"/>
              <a:gd name="T111" fmla="*/ 2130 h 4504"/>
              <a:gd name="T112" fmla="*/ 4517 w 4692"/>
              <a:gd name="T113" fmla="*/ 1931 h 4504"/>
              <a:gd name="T114" fmla="*/ 4507 w 4692"/>
              <a:gd name="T115" fmla="*/ 1864 h 4504"/>
              <a:gd name="T116" fmla="*/ 4521 w 4692"/>
              <a:gd name="T117" fmla="*/ 1771 h 4504"/>
              <a:gd name="T118" fmla="*/ 4515 w 4692"/>
              <a:gd name="T119" fmla="*/ 1617 h 4504"/>
              <a:gd name="T120" fmla="*/ 4537 w 4692"/>
              <a:gd name="T121" fmla="*/ 1470 h 4504"/>
              <a:gd name="T122" fmla="*/ 4561 w 4692"/>
              <a:gd name="T123" fmla="*/ 1358 h 4504"/>
              <a:gd name="T124" fmla="*/ 4634 w 4692"/>
              <a:gd name="T125" fmla="*/ 114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92" h="4504">
                <a:moveTo>
                  <a:pt x="4307" y="1020"/>
                </a:moveTo>
                <a:lnTo>
                  <a:pt x="4254" y="1017"/>
                </a:lnTo>
                <a:lnTo>
                  <a:pt x="2689" y="923"/>
                </a:lnTo>
                <a:lnTo>
                  <a:pt x="2124" y="882"/>
                </a:lnTo>
                <a:lnTo>
                  <a:pt x="2122" y="886"/>
                </a:lnTo>
                <a:lnTo>
                  <a:pt x="2113" y="884"/>
                </a:lnTo>
                <a:lnTo>
                  <a:pt x="2088" y="872"/>
                </a:lnTo>
                <a:lnTo>
                  <a:pt x="2075" y="862"/>
                </a:lnTo>
                <a:lnTo>
                  <a:pt x="2070" y="858"/>
                </a:lnTo>
                <a:lnTo>
                  <a:pt x="2049" y="853"/>
                </a:lnTo>
                <a:lnTo>
                  <a:pt x="2045" y="851"/>
                </a:lnTo>
                <a:lnTo>
                  <a:pt x="2039" y="848"/>
                </a:lnTo>
                <a:lnTo>
                  <a:pt x="2035" y="845"/>
                </a:lnTo>
                <a:lnTo>
                  <a:pt x="2030" y="845"/>
                </a:lnTo>
                <a:lnTo>
                  <a:pt x="2026" y="845"/>
                </a:lnTo>
                <a:lnTo>
                  <a:pt x="2022" y="848"/>
                </a:lnTo>
                <a:lnTo>
                  <a:pt x="2011" y="852"/>
                </a:lnTo>
                <a:lnTo>
                  <a:pt x="2005" y="853"/>
                </a:lnTo>
                <a:lnTo>
                  <a:pt x="1997" y="855"/>
                </a:lnTo>
                <a:lnTo>
                  <a:pt x="1991" y="852"/>
                </a:lnTo>
                <a:lnTo>
                  <a:pt x="1988" y="849"/>
                </a:lnTo>
                <a:lnTo>
                  <a:pt x="1986" y="845"/>
                </a:lnTo>
                <a:lnTo>
                  <a:pt x="1982" y="832"/>
                </a:lnTo>
                <a:lnTo>
                  <a:pt x="1981" y="820"/>
                </a:lnTo>
                <a:lnTo>
                  <a:pt x="1979" y="815"/>
                </a:lnTo>
                <a:lnTo>
                  <a:pt x="1976" y="810"/>
                </a:lnTo>
                <a:lnTo>
                  <a:pt x="1973" y="807"/>
                </a:lnTo>
                <a:lnTo>
                  <a:pt x="1969" y="802"/>
                </a:lnTo>
                <a:lnTo>
                  <a:pt x="1962" y="799"/>
                </a:lnTo>
                <a:lnTo>
                  <a:pt x="1933" y="790"/>
                </a:lnTo>
                <a:lnTo>
                  <a:pt x="1924" y="789"/>
                </a:lnTo>
                <a:lnTo>
                  <a:pt x="1916" y="788"/>
                </a:lnTo>
                <a:lnTo>
                  <a:pt x="1911" y="789"/>
                </a:lnTo>
                <a:lnTo>
                  <a:pt x="1908" y="790"/>
                </a:lnTo>
                <a:lnTo>
                  <a:pt x="1902" y="790"/>
                </a:lnTo>
                <a:lnTo>
                  <a:pt x="1896" y="789"/>
                </a:lnTo>
                <a:lnTo>
                  <a:pt x="1883" y="785"/>
                </a:lnTo>
                <a:lnTo>
                  <a:pt x="1877" y="780"/>
                </a:lnTo>
                <a:lnTo>
                  <a:pt x="1874" y="775"/>
                </a:lnTo>
                <a:lnTo>
                  <a:pt x="1873" y="771"/>
                </a:lnTo>
                <a:lnTo>
                  <a:pt x="1872" y="767"/>
                </a:lnTo>
                <a:lnTo>
                  <a:pt x="1872" y="740"/>
                </a:lnTo>
                <a:lnTo>
                  <a:pt x="1869" y="722"/>
                </a:lnTo>
                <a:lnTo>
                  <a:pt x="1867" y="717"/>
                </a:lnTo>
                <a:lnTo>
                  <a:pt x="1863" y="712"/>
                </a:lnTo>
                <a:lnTo>
                  <a:pt x="1860" y="710"/>
                </a:lnTo>
                <a:lnTo>
                  <a:pt x="1830" y="697"/>
                </a:lnTo>
                <a:lnTo>
                  <a:pt x="1825" y="694"/>
                </a:lnTo>
                <a:lnTo>
                  <a:pt x="1820" y="689"/>
                </a:lnTo>
                <a:lnTo>
                  <a:pt x="1810" y="683"/>
                </a:lnTo>
                <a:lnTo>
                  <a:pt x="1780" y="672"/>
                </a:lnTo>
                <a:lnTo>
                  <a:pt x="1775" y="668"/>
                </a:lnTo>
                <a:lnTo>
                  <a:pt x="1754" y="653"/>
                </a:lnTo>
                <a:lnTo>
                  <a:pt x="1753" y="648"/>
                </a:lnTo>
                <a:lnTo>
                  <a:pt x="1750" y="640"/>
                </a:lnTo>
                <a:lnTo>
                  <a:pt x="1747" y="637"/>
                </a:lnTo>
                <a:lnTo>
                  <a:pt x="1743" y="633"/>
                </a:lnTo>
                <a:lnTo>
                  <a:pt x="1726" y="623"/>
                </a:lnTo>
                <a:lnTo>
                  <a:pt x="1718" y="617"/>
                </a:lnTo>
                <a:lnTo>
                  <a:pt x="1704" y="603"/>
                </a:lnTo>
                <a:lnTo>
                  <a:pt x="1697" y="598"/>
                </a:lnTo>
                <a:lnTo>
                  <a:pt x="1691" y="596"/>
                </a:lnTo>
                <a:lnTo>
                  <a:pt x="1663" y="588"/>
                </a:lnTo>
                <a:lnTo>
                  <a:pt x="1658" y="583"/>
                </a:lnTo>
                <a:lnTo>
                  <a:pt x="1656" y="578"/>
                </a:lnTo>
                <a:lnTo>
                  <a:pt x="1657" y="568"/>
                </a:lnTo>
                <a:lnTo>
                  <a:pt x="1656" y="563"/>
                </a:lnTo>
                <a:lnTo>
                  <a:pt x="1655" y="554"/>
                </a:lnTo>
                <a:lnTo>
                  <a:pt x="1651" y="545"/>
                </a:lnTo>
                <a:lnTo>
                  <a:pt x="1649" y="541"/>
                </a:lnTo>
                <a:lnTo>
                  <a:pt x="1646" y="536"/>
                </a:lnTo>
                <a:lnTo>
                  <a:pt x="1642" y="533"/>
                </a:lnTo>
                <a:lnTo>
                  <a:pt x="1639" y="528"/>
                </a:lnTo>
                <a:lnTo>
                  <a:pt x="1636" y="524"/>
                </a:lnTo>
                <a:lnTo>
                  <a:pt x="1636" y="519"/>
                </a:lnTo>
                <a:lnTo>
                  <a:pt x="1637" y="510"/>
                </a:lnTo>
                <a:lnTo>
                  <a:pt x="1637" y="506"/>
                </a:lnTo>
                <a:lnTo>
                  <a:pt x="1634" y="493"/>
                </a:lnTo>
                <a:lnTo>
                  <a:pt x="1633" y="489"/>
                </a:lnTo>
                <a:lnTo>
                  <a:pt x="1634" y="485"/>
                </a:lnTo>
                <a:lnTo>
                  <a:pt x="1634" y="480"/>
                </a:lnTo>
                <a:lnTo>
                  <a:pt x="1633" y="478"/>
                </a:lnTo>
                <a:lnTo>
                  <a:pt x="1632" y="475"/>
                </a:lnTo>
                <a:lnTo>
                  <a:pt x="1623" y="463"/>
                </a:lnTo>
                <a:lnTo>
                  <a:pt x="1621" y="459"/>
                </a:lnTo>
                <a:lnTo>
                  <a:pt x="1621" y="455"/>
                </a:lnTo>
                <a:lnTo>
                  <a:pt x="1623" y="450"/>
                </a:lnTo>
                <a:lnTo>
                  <a:pt x="1625" y="447"/>
                </a:lnTo>
                <a:lnTo>
                  <a:pt x="1626" y="442"/>
                </a:lnTo>
                <a:lnTo>
                  <a:pt x="1627" y="437"/>
                </a:lnTo>
                <a:lnTo>
                  <a:pt x="1626" y="419"/>
                </a:lnTo>
                <a:lnTo>
                  <a:pt x="1626" y="410"/>
                </a:lnTo>
                <a:lnTo>
                  <a:pt x="1627" y="406"/>
                </a:lnTo>
                <a:lnTo>
                  <a:pt x="1630" y="398"/>
                </a:lnTo>
                <a:lnTo>
                  <a:pt x="1632" y="394"/>
                </a:lnTo>
                <a:lnTo>
                  <a:pt x="1633" y="383"/>
                </a:lnTo>
                <a:lnTo>
                  <a:pt x="1639" y="370"/>
                </a:lnTo>
                <a:lnTo>
                  <a:pt x="1636" y="364"/>
                </a:lnTo>
                <a:lnTo>
                  <a:pt x="1633" y="357"/>
                </a:lnTo>
                <a:lnTo>
                  <a:pt x="1614" y="339"/>
                </a:lnTo>
                <a:lnTo>
                  <a:pt x="1610" y="335"/>
                </a:lnTo>
                <a:lnTo>
                  <a:pt x="1607" y="330"/>
                </a:lnTo>
                <a:lnTo>
                  <a:pt x="1605" y="322"/>
                </a:lnTo>
                <a:lnTo>
                  <a:pt x="1603" y="318"/>
                </a:lnTo>
                <a:lnTo>
                  <a:pt x="1599" y="314"/>
                </a:lnTo>
                <a:lnTo>
                  <a:pt x="1580" y="294"/>
                </a:lnTo>
                <a:lnTo>
                  <a:pt x="1577" y="289"/>
                </a:lnTo>
                <a:lnTo>
                  <a:pt x="1575" y="285"/>
                </a:lnTo>
                <a:lnTo>
                  <a:pt x="1573" y="281"/>
                </a:lnTo>
                <a:lnTo>
                  <a:pt x="1571" y="267"/>
                </a:lnTo>
                <a:lnTo>
                  <a:pt x="1564" y="255"/>
                </a:lnTo>
                <a:lnTo>
                  <a:pt x="1562" y="246"/>
                </a:lnTo>
                <a:lnTo>
                  <a:pt x="1559" y="238"/>
                </a:lnTo>
                <a:lnTo>
                  <a:pt x="1558" y="224"/>
                </a:lnTo>
                <a:lnTo>
                  <a:pt x="1556" y="219"/>
                </a:lnTo>
                <a:lnTo>
                  <a:pt x="1547" y="198"/>
                </a:lnTo>
                <a:lnTo>
                  <a:pt x="1540" y="179"/>
                </a:lnTo>
                <a:lnTo>
                  <a:pt x="1534" y="147"/>
                </a:lnTo>
                <a:lnTo>
                  <a:pt x="1530" y="141"/>
                </a:lnTo>
                <a:lnTo>
                  <a:pt x="1527" y="135"/>
                </a:lnTo>
                <a:lnTo>
                  <a:pt x="1519" y="127"/>
                </a:lnTo>
                <a:lnTo>
                  <a:pt x="1514" y="121"/>
                </a:lnTo>
                <a:lnTo>
                  <a:pt x="1512" y="117"/>
                </a:lnTo>
                <a:lnTo>
                  <a:pt x="1507" y="98"/>
                </a:lnTo>
                <a:lnTo>
                  <a:pt x="1498" y="79"/>
                </a:lnTo>
                <a:lnTo>
                  <a:pt x="1465" y="31"/>
                </a:lnTo>
                <a:lnTo>
                  <a:pt x="1434" y="0"/>
                </a:lnTo>
                <a:lnTo>
                  <a:pt x="1427" y="8"/>
                </a:lnTo>
                <a:lnTo>
                  <a:pt x="1419" y="20"/>
                </a:lnTo>
                <a:lnTo>
                  <a:pt x="1415" y="25"/>
                </a:lnTo>
                <a:lnTo>
                  <a:pt x="1403" y="33"/>
                </a:lnTo>
                <a:lnTo>
                  <a:pt x="1402" y="36"/>
                </a:lnTo>
                <a:lnTo>
                  <a:pt x="1401" y="39"/>
                </a:lnTo>
                <a:lnTo>
                  <a:pt x="1399" y="47"/>
                </a:lnTo>
                <a:lnTo>
                  <a:pt x="1398" y="50"/>
                </a:lnTo>
                <a:lnTo>
                  <a:pt x="1398" y="59"/>
                </a:lnTo>
                <a:lnTo>
                  <a:pt x="1396" y="67"/>
                </a:lnTo>
                <a:lnTo>
                  <a:pt x="1396" y="69"/>
                </a:lnTo>
                <a:lnTo>
                  <a:pt x="1396" y="71"/>
                </a:lnTo>
                <a:lnTo>
                  <a:pt x="1400" y="79"/>
                </a:lnTo>
                <a:lnTo>
                  <a:pt x="1403" y="88"/>
                </a:lnTo>
                <a:lnTo>
                  <a:pt x="1405" y="92"/>
                </a:lnTo>
                <a:lnTo>
                  <a:pt x="1405" y="96"/>
                </a:lnTo>
                <a:lnTo>
                  <a:pt x="1405" y="100"/>
                </a:lnTo>
                <a:lnTo>
                  <a:pt x="1403" y="105"/>
                </a:lnTo>
                <a:lnTo>
                  <a:pt x="1398" y="118"/>
                </a:lnTo>
                <a:lnTo>
                  <a:pt x="1395" y="121"/>
                </a:lnTo>
                <a:lnTo>
                  <a:pt x="1392" y="126"/>
                </a:lnTo>
                <a:lnTo>
                  <a:pt x="1381" y="138"/>
                </a:lnTo>
                <a:lnTo>
                  <a:pt x="1378" y="141"/>
                </a:lnTo>
                <a:lnTo>
                  <a:pt x="1367" y="163"/>
                </a:lnTo>
                <a:lnTo>
                  <a:pt x="1364" y="167"/>
                </a:lnTo>
                <a:lnTo>
                  <a:pt x="1352" y="176"/>
                </a:lnTo>
                <a:lnTo>
                  <a:pt x="1344" y="183"/>
                </a:lnTo>
                <a:lnTo>
                  <a:pt x="1337" y="190"/>
                </a:lnTo>
                <a:lnTo>
                  <a:pt x="1335" y="195"/>
                </a:lnTo>
                <a:lnTo>
                  <a:pt x="1333" y="198"/>
                </a:lnTo>
                <a:lnTo>
                  <a:pt x="1332" y="203"/>
                </a:lnTo>
                <a:lnTo>
                  <a:pt x="1332" y="208"/>
                </a:lnTo>
                <a:lnTo>
                  <a:pt x="1332" y="216"/>
                </a:lnTo>
                <a:lnTo>
                  <a:pt x="1335" y="224"/>
                </a:lnTo>
                <a:lnTo>
                  <a:pt x="1336" y="232"/>
                </a:lnTo>
                <a:lnTo>
                  <a:pt x="1338" y="236"/>
                </a:lnTo>
                <a:lnTo>
                  <a:pt x="1349" y="255"/>
                </a:lnTo>
                <a:lnTo>
                  <a:pt x="1356" y="275"/>
                </a:lnTo>
                <a:lnTo>
                  <a:pt x="1364" y="308"/>
                </a:lnTo>
                <a:lnTo>
                  <a:pt x="1364" y="313"/>
                </a:lnTo>
                <a:lnTo>
                  <a:pt x="1364" y="317"/>
                </a:lnTo>
                <a:lnTo>
                  <a:pt x="1363" y="322"/>
                </a:lnTo>
                <a:lnTo>
                  <a:pt x="1350" y="359"/>
                </a:lnTo>
                <a:lnTo>
                  <a:pt x="1349" y="364"/>
                </a:lnTo>
                <a:lnTo>
                  <a:pt x="1350" y="369"/>
                </a:lnTo>
                <a:lnTo>
                  <a:pt x="1351" y="372"/>
                </a:lnTo>
                <a:lnTo>
                  <a:pt x="1351" y="377"/>
                </a:lnTo>
                <a:lnTo>
                  <a:pt x="1349" y="380"/>
                </a:lnTo>
                <a:lnTo>
                  <a:pt x="1343" y="388"/>
                </a:lnTo>
                <a:lnTo>
                  <a:pt x="1338" y="396"/>
                </a:lnTo>
                <a:lnTo>
                  <a:pt x="1337" y="401"/>
                </a:lnTo>
                <a:lnTo>
                  <a:pt x="1332" y="416"/>
                </a:lnTo>
                <a:lnTo>
                  <a:pt x="1329" y="424"/>
                </a:lnTo>
                <a:lnTo>
                  <a:pt x="1327" y="429"/>
                </a:lnTo>
                <a:lnTo>
                  <a:pt x="1323" y="433"/>
                </a:lnTo>
                <a:lnTo>
                  <a:pt x="1313" y="442"/>
                </a:lnTo>
                <a:lnTo>
                  <a:pt x="1309" y="445"/>
                </a:lnTo>
                <a:lnTo>
                  <a:pt x="1308" y="449"/>
                </a:lnTo>
                <a:lnTo>
                  <a:pt x="1308" y="454"/>
                </a:lnTo>
                <a:lnTo>
                  <a:pt x="1313" y="482"/>
                </a:lnTo>
                <a:lnTo>
                  <a:pt x="1314" y="487"/>
                </a:lnTo>
                <a:lnTo>
                  <a:pt x="1316" y="494"/>
                </a:lnTo>
                <a:lnTo>
                  <a:pt x="1317" y="499"/>
                </a:lnTo>
                <a:lnTo>
                  <a:pt x="1316" y="503"/>
                </a:lnTo>
                <a:lnTo>
                  <a:pt x="1315" y="507"/>
                </a:lnTo>
                <a:lnTo>
                  <a:pt x="1307" y="521"/>
                </a:lnTo>
                <a:lnTo>
                  <a:pt x="1302" y="532"/>
                </a:lnTo>
                <a:lnTo>
                  <a:pt x="1295" y="560"/>
                </a:lnTo>
                <a:lnTo>
                  <a:pt x="1292" y="567"/>
                </a:lnTo>
                <a:lnTo>
                  <a:pt x="1283" y="572"/>
                </a:lnTo>
                <a:lnTo>
                  <a:pt x="1265" y="584"/>
                </a:lnTo>
                <a:lnTo>
                  <a:pt x="0" y="592"/>
                </a:lnTo>
                <a:lnTo>
                  <a:pt x="13" y="604"/>
                </a:lnTo>
                <a:lnTo>
                  <a:pt x="28" y="613"/>
                </a:lnTo>
                <a:lnTo>
                  <a:pt x="42" y="625"/>
                </a:lnTo>
                <a:lnTo>
                  <a:pt x="47" y="632"/>
                </a:lnTo>
                <a:lnTo>
                  <a:pt x="50" y="640"/>
                </a:lnTo>
                <a:lnTo>
                  <a:pt x="51" y="645"/>
                </a:lnTo>
                <a:lnTo>
                  <a:pt x="52" y="649"/>
                </a:lnTo>
                <a:lnTo>
                  <a:pt x="51" y="653"/>
                </a:lnTo>
                <a:lnTo>
                  <a:pt x="34" y="688"/>
                </a:lnTo>
                <a:lnTo>
                  <a:pt x="23" y="723"/>
                </a:lnTo>
                <a:lnTo>
                  <a:pt x="22" y="729"/>
                </a:lnTo>
                <a:lnTo>
                  <a:pt x="22" y="737"/>
                </a:lnTo>
                <a:lnTo>
                  <a:pt x="22" y="743"/>
                </a:lnTo>
                <a:lnTo>
                  <a:pt x="34" y="771"/>
                </a:lnTo>
                <a:lnTo>
                  <a:pt x="34" y="778"/>
                </a:lnTo>
                <a:lnTo>
                  <a:pt x="34" y="782"/>
                </a:lnTo>
                <a:lnTo>
                  <a:pt x="30" y="785"/>
                </a:lnTo>
                <a:lnTo>
                  <a:pt x="26" y="786"/>
                </a:lnTo>
                <a:lnTo>
                  <a:pt x="16" y="786"/>
                </a:lnTo>
                <a:lnTo>
                  <a:pt x="12" y="787"/>
                </a:lnTo>
                <a:lnTo>
                  <a:pt x="8" y="789"/>
                </a:lnTo>
                <a:lnTo>
                  <a:pt x="6" y="794"/>
                </a:lnTo>
                <a:lnTo>
                  <a:pt x="6" y="799"/>
                </a:lnTo>
                <a:lnTo>
                  <a:pt x="7" y="804"/>
                </a:lnTo>
                <a:lnTo>
                  <a:pt x="2" y="815"/>
                </a:lnTo>
                <a:lnTo>
                  <a:pt x="0" y="822"/>
                </a:lnTo>
                <a:lnTo>
                  <a:pt x="0" y="828"/>
                </a:lnTo>
                <a:lnTo>
                  <a:pt x="2" y="832"/>
                </a:lnTo>
                <a:lnTo>
                  <a:pt x="7" y="836"/>
                </a:lnTo>
                <a:lnTo>
                  <a:pt x="16" y="842"/>
                </a:lnTo>
                <a:lnTo>
                  <a:pt x="21" y="844"/>
                </a:lnTo>
                <a:lnTo>
                  <a:pt x="23" y="850"/>
                </a:lnTo>
                <a:lnTo>
                  <a:pt x="26" y="858"/>
                </a:lnTo>
                <a:lnTo>
                  <a:pt x="27" y="865"/>
                </a:lnTo>
                <a:lnTo>
                  <a:pt x="25" y="880"/>
                </a:lnTo>
                <a:lnTo>
                  <a:pt x="37" y="923"/>
                </a:lnTo>
                <a:lnTo>
                  <a:pt x="40" y="928"/>
                </a:lnTo>
                <a:lnTo>
                  <a:pt x="42" y="931"/>
                </a:lnTo>
                <a:lnTo>
                  <a:pt x="44" y="937"/>
                </a:lnTo>
                <a:lnTo>
                  <a:pt x="48" y="943"/>
                </a:lnTo>
                <a:lnTo>
                  <a:pt x="51" y="947"/>
                </a:lnTo>
                <a:lnTo>
                  <a:pt x="54" y="950"/>
                </a:lnTo>
                <a:lnTo>
                  <a:pt x="54" y="954"/>
                </a:lnTo>
                <a:lnTo>
                  <a:pt x="51" y="958"/>
                </a:lnTo>
                <a:lnTo>
                  <a:pt x="49" y="961"/>
                </a:lnTo>
                <a:lnTo>
                  <a:pt x="47" y="963"/>
                </a:lnTo>
                <a:lnTo>
                  <a:pt x="44" y="965"/>
                </a:lnTo>
                <a:lnTo>
                  <a:pt x="40" y="979"/>
                </a:lnTo>
                <a:lnTo>
                  <a:pt x="37" y="983"/>
                </a:lnTo>
                <a:lnTo>
                  <a:pt x="34" y="984"/>
                </a:lnTo>
                <a:lnTo>
                  <a:pt x="25" y="986"/>
                </a:lnTo>
                <a:lnTo>
                  <a:pt x="21" y="989"/>
                </a:lnTo>
                <a:lnTo>
                  <a:pt x="20" y="991"/>
                </a:lnTo>
                <a:lnTo>
                  <a:pt x="22" y="994"/>
                </a:lnTo>
                <a:lnTo>
                  <a:pt x="25" y="998"/>
                </a:lnTo>
                <a:lnTo>
                  <a:pt x="29" y="1004"/>
                </a:lnTo>
                <a:lnTo>
                  <a:pt x="30" y="1011"/>
                </a:lnTo>
                <a:lnTo>
                  <a:pt x="32" y="1025"/>
                </a:lnTo>
                <a:lnTo>
                  <a:pt x="33" y="1031"/>
                </a:lnTo>
                <a:lnTo>
                  <a:pt x="37" y="1047"/>
                </a:lnTo>
                <a:lnTo>
                  <a:pt x="39" y="1053"/>
                </a:lnTo>
                <a:lnTo>
                  <a:pt x="37" y="1057"/>
                </a:lnTo>
                <a:lnTo>
                  <a:pt x="33" y="1071"/>
                </a:lnTo>
                <a:lnTo>
                  <a:pt x="32" y="1078"/>
                </a:lnTo>
                <a:lnTo>
                  <a:pt x="32" y="1085"/>
                </a:lnTo>
                <a:lnTo>
                  <a:pt x="34" y="1093"/>
                </a:lnTo>
                <a:lnTo>
                  <a:pt x="33" y="1099"/>
                </a:lnTo>
                <a:lnTo>
                  <a:pt x="32" y="1103"/>
                </a:lnTo>
                <a:lnTo>
                  <a:pt x="22" y="1119"/>
                </a:lnTo>
                <a:lnTo>
                  <a:pt x="16" y="1130"/>
                </a:lnTo>
                <a:lnTo>
                  <a:pt x="15" y="1137"/>
                </a:lnTo>
                <a:lnTo>
                  <a:pt x="14" y="1145"/>
                </a:lnTo>
                <a:lnTo>
                  <a:pt x="13" y="1159"/>
                </a:lnTo>
                <a:lnTo>
                  <a:pt x="15" y="1167"/>
                </a:lnTo>
                <a:lnTo>
                  <a:pt x="18" y="1173"/>
                </a:lnTo>
                <a:lnTo>
                  <a:pt x="21" y="1176"/>
                </a:lnTo>
                <a:lnTo>
                  <a:pt x="23" y="1182"/>
                </a:lnTo>
                <a:lnTo>
                  <a:pt x="23" y="1188"/>
                </a:lnTo>
                <a:lnTo>
                  <a:pt x="19" y="1202"/>
                </a:lnTo>
                <a:lnTo>
                  <a:pt x="19" y="1208"/>
                </a:lnTo>
                <a:lnTo>
                  <a:pt x="20" y="1213"/>
                </a:lnTo>
                <a:lnTo>
                  <a:pt x="39" y="1253"/>
                </a:lnTo>
                <a:lnTo>
                  <a:pt x="41" y="1257"/>
                </a:lnTo>
                <a:lnTo>
                  <a:pt x="49" y="1265"/>
                </a:lnTo>
                <a:lnTo>
                  <a:pt x="52" y="1269"/>
                </a:lnTo>
                <a:lnTo>
                  <a:pt x="55" y="1274"/>
                </a:lnTo>
                <a:lnTo>
                  <a:pt x="57" y="1281"/>
                </a:lnTo>
                <a:lnTo>
                  <a:pt x="58" y="1286"/>
                </a:lnTo>
                <a:lnTo>
                  <a:pt x="57" y="1294"/>
                </a:lnTo>
                <a:lnTo>
                  <a:pt x="54" y="1314"/>
                </a:lnTo>
                <a:lnTo>
                  <a:pt x="52" y="1341"/>
                </a:lnTo>
                <a:lnTo>
                  <a:pt x="48" y="1363"/>
                </a:lnTo>
                <a:lnTo>
                  <a:pt x="48" y="1378"/>
                </a:lnTo>
                <a:lnTo>
                  <a:pt x="44" y="1391"/>
                </a:lnTo>
                <a:lnTo>
                  <a:pt x="47" y="1394"/>
                </a:lnTo>
                <a:lnTo>
                  <a:pt x="48" y="1395"/>
                </a:lnTo>
                <a:lnTo>
                  <a:pt x="51" y="1396"/>
                </a:lnTo>
                <a:lnTo>
                  <a:pt x="55" y="1398"/>
                </a:lnTo>
                <a:lnTo>
                  <a:pt x="58" y="1400"/>
                </a:lnTo>
                <a:lnTo>
                  <a:pt x="61" y="1405"/>
                </a:lnTo>
                <a:lnTo>
                  <a:pt x="59" y="1410"/>
                </a:lnTo>
                <a:lnTo>
                  <a:pt x="57" y="1421"/>
                </a:lnTo>
                <a:lnTo>
                  <a:pt x="55" y="1427"/>
                </a:lnTo>
                <a:lnTo>
                  <a:pt x="51" y="1429"/>
                </a:lnTo>
                <a:lnTo>
                  <a:pt x="48" y="1429"/>
                </a:lnTo>
                <a:lnTo>
                  <a:pt x="45" y="1428"/>
                </a:lnTo>
                <a:lnTo>
                  <a:pt x="42" y="1428"/>
                </a:lnTo>
                <a:lnTo>
                  <a:pt x="40" y="1429"/>
                </a:lnTo>
                <a:lnTo>
                  <a:pt x="37" y="1434"/>
                </a:lnTo>
                <a:lnTo>
                  <a:pt x="39" y="1441"/>
                </a:lnTo>
                <a:lnTo>
                  <a:pt x="42" y="1458"/>
                </a:lnTo>
                <a:lnTo>
                  <a:pt x="43" y="1465"/>
                </a:lnTo>
                <a:lnTo>
                  <a:pt x="43" y="1471"/>
                </a:lnTo>
                <a:lnTo>
                  <a:pt x="37" y="1503"/>
                </a:lnTo>
                <a:lnTo>
                  <a:pt x="37" y="1508"/>
                </a:lnTo>
                <a:lnTo>
                  <a:pt x="42" y="1518"/>
                </a:lnTo>
                <a:lnTo>
                  <a:pt x="58" y="1520"/>
                </a:lnTo>
                <a:lnTo>
                  <a:pt x="482" y="1523"/>
                </a:lnTo>
                <a:lnTo>
                  <a:pt x="486" y="1526"/>
                </a:lnTo>
                <a:lnTo>
                  <a:pt x="485" y="1529"/>
                </a:lnTo>
                <a:lnTo>
                  <a:pt x="483" y="1534"/>
                </a:lnTo>
                <a:lnTo>
                  <a:pt x="482" y="1539"/>
                </a:lnTo>
                <a:lnTo>
                  <a:pt x="486" y="1544"/>
                </a:lnTo>
                <a:lnTo>
                  <a:pt x="507" y="1564"/>
                </a:lnTo>
                <a:lnTo>
                  <a:pt x="512" y="1568"/>
                </a:lnTo>
                <a:lnTo>
                  <a:pt x="516" y="1568"/>
                </a:lnTo>
                <a:lnTo>
                  <a:pt x="521" y="1565"/>
                </a:lnTo>
                <a:lnTo>
                  <a:pt x="533" y="1556"/>
                </a:lnTo>
                <a:lnTo>
                  <a:pt x="537" y="1555"/>
                </a:lnTo>
                <a:lnTo>
                  <a:pt x="542" y="1554"/>
                </a:lnTo>
                <a:lnTo>
                  <a:pt x="545" y="1554"/>
                </a:lnTo>
                <a:lnTo>
                  <a:pt x="550" y="1556"/>
                </a:lnTo>
                <a:lnTo>
                  <a:pt x="564" y="1564"/>
                </a:lnTo>
                <a:lnTo>
                  <a:pt x="570" y="1567"/>
                </a:lnTo>
                <a:lnTo>
                  <a:pt x="586" y="1570"/>
                </a:lnTo>
                <a:lnTo>
                  <a:pt x="591" y="1571"/>
                </a:lnTo>
                <a:lnTo>
                  <a:pt x="595" y="1570"/>
                </a:lnTo>
                <a:lnTo>
                  <a:pt x="600" y="1568"/>
                </a:lnTo>
                <a:lnTo>
                  <a:pt x="604" y="1567"/>
                </a:lnTo>
                <a:lnTo>
                  <a:pt x="609" y="1567"/>
                </a:lnTo>
                <a:lnTo>
                  <a:pt x="623" y="1570"/>
                </a:lnTo>
                <a:lnTo>
                  <a:pt x="628" y="1570"/>
                </a:lnTo>
                <a:lnTo>
                  <a:pt x="631" y="1570"/>
                </a:lnTo>
                <a:lnTo>
                  <a:pt x="636" y="1570"/>
                </a:lnTo>
                <a:lnTo>
                  <a:pt x="639" y="1571"/>
                </a:lnTo>
                <a:lnTo>
                  <a:pt x="648" y="1577"/>
                </a:lnTo>
                <a:lnTo>
                  <a:pt x="658" y="1579"/>
                </a:lnTo>
                <a:lnTo>
                  <a:pt x="664" y="1582"/>
                </a:lnTo>
                <a:lnTo>
                  <a:pt x="667" y="1588"/>
                </a:lnTo>
                <a:lnTo>
                  <a:pt x="674" y="1605"/>
                </a:lnTo>
                <a:lnTo>
                  <a:pt x="676" y="1612"/>
                </a:lnTo>
                <a:lnTo>
                  <a:pt x="677" y="1617"/>
                </a:lnTo>
                <a:lnTo>
                  <a:pt x="678" y="1626"/>
                </a:lnTo>
                <a:lnTo>
                  <a:pt x="683" y="1638"/>
                </a:lnTo>
                <a:lnTo>
                  <a:pt x="699" y="1673"/>
                </a:lnTo>
                <a:lnTo>
                  <a:pt x="701" y="1682"/>
                </a:lnTo>
                <a:lnTo>
                  <a:pt x="700" y="1688"/>
                </a:lnTo>
                <a:lnTo>
                  <a:pt x="698" y="1692"/>
                </a:lnTo>
                <a:lnTo>
                  <a:pt x="695" y="1696"/>
                </a:lnTo>
                <a:lnTo>
                  <a:pt x="691" y="1699"/>
                </a:lnTo>
                <a:lnTo>
                  <a:pt x="686" y="1702"/>
                </a:lnTo>
                <a:lnTo>
                  <a:pt x="683" y="1704"/>
                </a:lnTo>
                <a:lnTo>
                  <a:pt x="678" y="1708"/>
                </a:lnTo>
                <a:lnTo>
                  <a:pt x="676" y="1712"/>
                </a:lnTo>
                <a:lnTo>
                  <a:pt x="673" y="1722"/>
                </a:lnTo>
                <a:lnTo>
                  <a:pt x="671" y="1726"/>
                </a:lnTo>
                <a:lnTo>
                  <a:pt x="666" y="1732"/>
                </a:lnTo>
                <a:lnTo>
                  <a:pt x="659" y="1741"/>
                </a:lnTo>
                <a:lnTo>
                  <a:pt x="655" y="1746"/>
                </a:lnTo>
                <a:lnTo>
                  <a:pt x="629" y="1765"/>
                </a:lnTo>
                <a:lnTo>
                  <a:pt x="625" y="1768"/>
                </a:lnTo>
                <a:lnTo>
                  <a:pt x="623" y="1773"/>
                </a:lnTo>
                <a:lnTo>
                  <a:pt x="622" y="1778"/>
                </a:lnTo>
                <a:lnTo>
                  <a:pt x="621" y="1797"/>
                </a:lnTo>
                <a:lnTo>
                  <a:pt x="623" y="1833"/>
                </a:lnTo>
                <a:lnTo>
                  <a:pt x="624" y="1838"/>
                </a:lnTo>
                <a:lnTo>
                  <a:pt x="628" y="1850"/>
                </a:lnTo>
                <a:lnTo>
                  <a:pt x="629" y="1854"/>
                </a:lnTo>
                <a:lnTo>
                  <a:pt x="629" y="1873"/>
                </a:lnTo>
                <a:lnTo>
                  <a:pt x="630" y="1879"/>
                </a:lnTo>
                <a:lnTo>
                  <a:pt x="632" y="1888"/>
                </a:lnTo>
                <a:lnTo>
                  <a:pt x="636" y="1895"/>
                </a:lnTo>
                <a:lnTo>
                  <a:pt x="639" y="1900"/>
                </a:lnTo>
                <a:lnTo>
                  <a:pt x="644" y="1902"/>
                </a:lnTo>
                <a:lnTo>
                  <a:pt x="649" y="1902"/>
                </a:lnTo>
                <a:lnTo>
                  <a:pt x="658" y="1900"/>
                </a:lnTo>
                <a:lnTo>
                  <a:pt x="662" y="1900"/>
                </a:lnTo>
                <a:lnTo>
                  <a:pt x="665" y="1900"/>
                </a:lnTo>
                <a:lnTo>
                  <a:pt x="667" y="1901"/>
                </a:lnTo>
                <a:lnTo>
                  <a:pt x="672" y="1906"/>
                </a:lnTo>
                <a:lnTo>
                  <a:pt x="679" y="1927"/>
                </a:lnTo>
                <a:lnTo>
                  <a:pt x="688" y="1945"/>
                </a:lnTo>
                <a:lnTo>
                  <a:pt x="693" y="1963"/>
                </a:lnTo>
                <a:lnTo>
                  <a:pt x="708" y="1983"/>
                </a:lnTo>
                <a:lnTo>
                  <a:pt x="710" y="1990"/>
                </a:lnTo>
                <a:lnTo>
                  <a:pt x="712" y="1994"/>
                </a:lnTo>
                <a:lnTo>
                  <a:pt x="710" y="2042"/>
                </a:lnTo>
                <a:lnTo>
                  <a:pt x="712" y="2049"/>
                </a:lnTo>
                <a:lnTo>
                  <a:pt x="713" y="2057"/>
                </a:lnTo>
                <a:lnTo>
                  <a:pt x="722" y="2077"/>
                </a:lnTo>
                <a:lnTo>
                  <a:pt x="731" y="2092"/>
                </a:lnTo>
                <a:lnTo>
                  <a:pt x="737" y="2103"/>
                </a:lnTo>
                <a:lnTo>
                  <a:pt x="738" y="2106"/>
                </a:lnTo>
                <a:lnTo>
                  <a:pt x="737" y="2112"/>
                </a:lnTo>
                <a:lnTo>
                  <a:pt x="730" y="2127"/>
                </a:lnTo>
                <a:lnTo>
                  <a:pt x="702" y="2199"/>
                </a:lnTo>
                <a:lnTo>
                  <a:pt x="669" y="2238"/>
                </a:lnTo>
                <a:lnTo>
                  <a:pt x="666" y="2243"/>
                </a:lnTo>
                <a:lnTo>
                  <a:pt x="664" y="2247"/>
                </a:lnTo>
                <a:lnTo>
                  <a:pt x="659" y="2265"/>
                </a:lnTo>
                <a:lnTo>
                  <a:pt x="655" y="2283"/>
                </a:lnTo>
                <a:lnTo>
                  <a:pt x="652" y="2295"/>
                </a:lnTo>
                <a:lnTo>
                  <a:pt x="650" y="2302"/>
                </a:lnTo>
                <a:lnTo>
                  <a:pt x="648" y="2308"/>
                </a:lnTo>
                <a:lnTo>
                  <a:pt x="635" y="2325"/>
                </a:lnTo>
                <a:lnTo>
                  <a:pt x="630" y="2330"/>
                </a:lnTo>
                <a:lnTo>
                  <a:pt x="625" y="2333"/>
                </a:lnTo>
                <a:lnTo>
                  <a:pt x="621" y="2336"/>
                </a:lnTo>
                <a:lnTo>
                  <a:pt x="603" y="2339"/>
                </a:lnTo>
                <a:lnTo>
                  <a:pt x="597" y="2340"/>
                </a:lnTo>
                <a:lnTo>
                  <a:pt x="592" y="2343"/>
                </a:lnTo>
                <a:lnTo>
                  <a:pt x="585" y="2349"/>
                </a:lnTo>
                <a:lnTo>
                  <a:pt x="580" y="2354"/>
                </a:lnTo>
                <a:lnTo>
                  <a:pt x="575" y="2361"/>
                </a:lnTo>
                <a:lnTo>
                  <a:pt x="559" y="2378"/>
                </a:lnTo>
                <a:lnTo>
                  <a:pt x="556" y="2385"/>
                </a:lnTo>
                <a:lnTo>
                  <a:pt x="553" y="2389"/>
                </a:lnTo>
                <a:lnTo>
                  <a:pt x="553" y="2394"/>
                </a:lnTo>
                <a:lnTo>
                  <a:pt x="554" y="2406"/>
                </a:lnTo>
                <a:lnTo>
                  <a:pt x="554" y="2410"/>
                </a:lnTo>
                <a:lnTo>
                  <a:pt x="551" y="2419"/>
                </a:lnTo>
                <a:lnTo>
                  <a:pt x="524" y="2465"/>
                </a:lnTo>
                <a:lnTo>
                  <a:pt x="519" y="2476"/>
                </a:lnTo>
                <a:lnTo>
                  <a:pt x="517" y="2484"/>
                </a:lnTo>
                <a:lnTo>
                  <a:pt x="516" y="2497"/>
                </a:lnTo>
                <a:lnTo>
                  <a:pt x="512" y="2509"/>
                </a:lnTo>
                <a:lnTo>
                  <a:pt x="511" y="2523"/>
                </a:lnTo>
                <a:lnTo>
                  <a:pt x="509" y="2529"/>
                </a:lnTo>
                <a:lnTo>
                  <a:pt x="507" y="2537"/>
                </a:lnTo>
                <a:lnTo>
                  <a:pt x="502" y="2543"/>
                </a:lnTo>
                <a:lnTo>
                  <a:pt x="497" y="2548"/>
                </a:lnTo>
                <a:lnTo>
                  <a:pt x="465" y="2565"/>
                </a:lnTo>
                <a:lnTo>
                  <a:pt x="393" y="2614"/>
                </a:lnTo>
                <a:lnTo>
                  <a:pt x="377" y="2627"/>
                </a:lnTo>
                <a:lnTo>
                  <a:pt x="366" y="2640"/>
                </a:lnTo>
                <a:lnTo>
                  <a:pt x="396" y="2663"/>
                </a:lnTo>
                <a:lnTo>
                  <a:pt x="410" y="2671"/>
                </a:lnTo>
                <a:lnTo>
                  <a:pt x="419" y="2673"/>
                </a:lnTo>
                <a:lnTo>
                  <a:pt x="422" y="2675"/>
                </a:lnTo>
                <a:lnTo>
                  <a:pt x="424" y="2676"/>
                </a:lnTo>
                <a:lnTo>
                  <a:pt x="425" y="2682"/>
                </a:lnTo>
                <a:lnTo>
                  <a:pt x="427" y="2683"/>
                </a:lnTo>
                <a:lnTo>
                  <a:pt x="431" y="2685"/>
                </a:lnTo>
                <a:lnTo>
                  <a:pt x="462" y="2692"/>
                </a:lnTo>
                <a:lnTo>
                  <a:pt x="469" y="2697"/>
                </a:lnTo>
                <a:lnTo>
                  <a:pt x="473" y="2705"/>
                </a:lnTo>
                <a:lnTo>
                  <a:pt x="474" y="2716"/>
                </a:lnTo>
                <a:lnTo>
                  <a:pt x="476" y="2727"/>
                </a:lnTo>
                <a:lnTo>
                  <a:pt x="480" y="2739"/>
                </a:lnTo>
                <a:lnTo>
                  <a:pt x="483" y="2748"/>
                </a:lnTo>
                <a:lnTo>
                  <a:pt x="487" y="2752"/>
                </a:lnTo>
                <a:lnTo>
                  <a:pt x="496" y="2759"/>
                </a:lnTo>
                <a:lnTo>
                  <a:pt x="497" y="2761"/>
                </a:lnTo>
                <a:lnTo>
                  <a:pt x="495" y="2766"/>
                </a:lnTo>
                <a:lnTo>
                  <a:pt x="497" y="2768"/>
                </a:lnTo>
                <a:lnTo>
                  <a:pt x="502" y="2771"/>
                </a:lnTo>
                <a:lnTo>
                  <a:pt x="504" y="2772"/>
                </a:lnTo>
                <a:lnTo>
                  <a:pt x="505" y="2775"/>
                </a:lnTo>
                <a:lnTo>
                  <a:pt x="504" y="2778"/>
                </a:lnTo>
                <a:lnTo>
                  <a:pt x="501" y="2786"/>
                </a:lnTo>
                <a:lnTo>
                  <a:pt x="496" y="2805"/>
                </a:lnTo>
                <a:lnTo>
                  <a:pt x="492" y="2815"/>
                </a:lnTo>
                <a:lnTo>
                  <a:pt x="485" y="2822"/>
                </a:lnTo>
                <a:lnTo>
                  <a:pt x="474" y="2824"/>
                </a:lnTo>
                <a:lnTo>
                  <a:pt x="472" y="2826"/>
                </a:lnTo>
                <a:lnTo>
                  <a:pt x="469" y="2832"/>
                </a:lnTo>
                <a:lnTo>
                  <a:pt x="468" y="2842"/>
                </a:lnTo>
                <a:lnTo>
                  <a:pt x="467" y="2851"/>
                </a:lnTo>
                <a:lnTo>
                  <a:pt x="468" y="2857"/>
                </a:lnTo>
                <a:lnTo>
                  <a:pt x="474" y="2866"/>
                </a:lnTo>
                <a:lnTo>
                  <a:pt x="474" y="2877"/>
                </a:lnTo>
                <a:lnTo>
                  <a:pt x="473" y="2888"/>
                </a:lnTo>
                <a:lnTo>
                  <a:pt x="473" y="2900"/>
                </a:lnTo>
                <a:lnTo>
                  <a:pt x="478" y="2908"/>
                </a:lnTo>
                <a:lnTo>
                  <a:pt x="500" y="2927"/>
                </a:lnTo>
                <a:lnTo>
                  <a:pt x="503" y="2934"/>
                </a:lnTo>
                <a:lnTo>
                  <a:pt x="509" y="2960"/>
                </a:lnTo>
                <a:lnTo>
                  <a:pt x="523" y="2990"/>
                </a:lnTo>
                <a:lnTo>
                  <a:pt x="525" y="3008"/>
                </a:lnTo>
                <a:lnTo>
                  <a:pt x="512" y="3012"/>
                </a:lnTo>
                <a:lnTo>
                  <a:pt x="519" y="3026"/>
                </a:lnTo>
                <a:lnTo>
                  <a:pt x="539" y="3040"/>
                </a:lnTo>
                <a:lnTo>
                  <a:pt x="544" y="3049"/>
                </a:lnTo>
                <a:lnTo>
                  <a:pt x="545" y="3075"/>
                </a:lnTo>
                <a:lnTo>
                  <a:pt x="547" y="3110"/>
                </a:lnTo>
                <a:lnTo>
                  <a:pt x="549" y="3145"/>
                </a:lnTo>
                <a:lnTo>
                  <a:pt x="551" y="3180"/>
                </a:lnTo>
                <a:lnTo>
                  <a:pt x="552" y="3215"/>
                </a:lnTo>
                <a:lnTo>
                  <a:pt x="553" y="3241"/>
                </a:lnTo>
                <a:lnTo>
                  <a:pt x="551" y="3246"/>
                </a:lnTo>
                <a:lnTo>
                  <a:pt x="504" y="3247"/>
                </a:lnTo>
                <a:lnTo>
                  <a:pt x="425" y="3248"/>
                </a:lnTo>
                <a:lnTo>
                  <a:pt x="446" y="3267"/>
                </a:lnTo>
                <a:lnTo>
                  <a:pt x="475" y="3301"/>
                </a:lnTo>
                <a:lnTo>
                  <a:pt x="519" y="3354"/>
                </a:lnTo>
                <a:lnTo>
                  <a:pt x="558" y="3400"/>
                </a:lnTo>
                <a:lnTo>
                  <a:pt x="563" y="3409"/>
                </a:lnTo>
                <a:lnTo>
                  <a:pt x="566" y="3420"/>
                </a:lnTo>
                <a:lnTo>
                  <a:pt x="572" y="3483"/>
                </a:lnTo>
                <a:lnTo>
                  <a:pt x="579" y="3569"/>
                </a:lnTo>
                <a:lnTo>
                  <a:pt x="585" y="3633"/>
                </a:lnTo>
                <a:lnTo>
                  <a:pt x="588" y="3678"/>
                </a:lnTo>
                <a:lnTo>
                  <a:pt x="591" y="3726"/>
                </a:lnTo>
                <a:lnTo>
                  <a:pt x="599" y="3745"/>
                </a:lnTo>
                <a:lnTo>
                  <a:pt x="611" y="3748"/>
                </a:lnTo>
                <a:lnTo>
                  <a:pt x="639" y="3749"/>
                </a:lnTo>
                <a:lnTo>
                  <a:pt x="719" y="3752"/>
                </a:lnTo>
                <a:lnTo>
                  <a:pt x="797" y="3755"/>
                </a:lnTo>
                <a:lnTo>
                  <a:pt x="876" y="3758"/>
                </a:lnTo>
                <a:lnTo>
                  <a:pt x="954" y="3761"/>
                </a:lnTo>
                <a:lnTo>
                  <a:pt x="1033" y="3763"/>
                </a:lnTo>
                <a:lnTo>
                  <a:pt x="1111" y="3767"/>
                </a:lnTo>
                <a:lnTo>
                  <a:pt x="1189" y="3769"/>
                </a:lnTo>
                <a:lnTo>
                  <a:pt x="1268" y="3773"/>
                </a:lnTo>
                <a:lnTo>
                  <a:pt x="1299" y="3773"/>
                </a:lnTo>
                <a:lnTo>
                  <a:pt x="1308" y="3772"/>
                </a:lnTo>
                <a:lnTo>
                  <a:pt x="1316" y="3768"/>
                </a:lnTo>
                <a:lnTo>
                  <a:pt x="1318" y="3763"/>
                </a:lnTo>
                <a:lnTo>
                  <a:pt x="1324" y="3753"/>
                </a:lnTo>
                <a:lnTo>
                  <a:pt x="1328" y="3751"/>
                </a:lnTo>
                <a:lnTo>
                  <a:pt x="1345" y="3752"/>
                </a:lnTo>
                <a:lnTo>
                  <a:pt x="1350" y="3755"/>
                </a:lnTo>
                <a:lnTo>
                  <a:pt x="1352" y="3797"/>
                </a:lnTo>
                <a:lnTo>
                  <a:pt x="1350" y="3803"/>
                </a:lnTo>
                <a:lnTo>
                  <a:pt x="1340" y="3811"/>
                </a:lnTo>
                <a:lnTo>
                  <a:pt x="1339" y="3818"/>
                </a:lnTo>
                <a:lnTo>
                  <a:pt x="1349" y="3833"/>
                </a:lnTo>
                <a:lnTo>
                  <a:pt x="1343" y="3850"/>
                </a:lnTo>
                <a:lnTo>
                  <a:pt x="1302" y="3896"/>
                </a:lnTo>
                <a:lnTo>
                  <a:pt x="1295" y="3909"/>
                </a:lnTo>
                <a:lnTo>
                  <a:pt x="1292" y="3924"/>
                </a:lnTo>
                <a:lnTo>
                  <a:pt x="1293" y="3943"/>
                </a:lnTo>
                <a:lnTo>
                  <a:pt x="1302" y="3974"/>
                </a:lnTo>
                <a:lnTo>
                  <a:pt x="1303" y="3992"/>
                </a:lnTo>
                <a:lnTo>
                  <a:pt x="1302" y="3994"/>
                </a:lnTo>
                <a:lnTo>
                  <a:pt x="1299" y="4002"/>
                </a:lnTo>
                <a:lnTo>
                  <a:pt x="1297" y="4006"/>
                </a:lnTo>
                <a:lnTo>
                  <a:pt x="1297" y="4012"/>
                </a:lnTo>
                <a:lnTo>
                  <a:pt x="1302" y="4033"/>
                </a:lnTo>
                <a:lnTo>
                  <a:pt x="1309" y="4046"/>
                </a:lnTo>
                <a:lnTo>
                  <a:pt x="1311" y="4054"/>
                </a:lnTo>
                <a:lnTo>
                  <a:pt x="1314" y="4083"/>
                </a:lnTo>
                <a:lnTo>
                  <a:pt x="1316" y="4090"/>
                </a:lnTo>
                <a:lnTo>
                  <a:pt x="1321" y="4098"/>
                </a:lnTo>
                <a:lnTo>
                  <a:pt x="1322" y="4107"/>
                </a:lnTo>
                <a:lnTo>
                  <a:pt x="1323" y="4146"/>
                </a:lnTo>
                <a:lnTo>
                  <a:pt x="1325" y="4162"/>
                </a:lnTo>
                <a:lnTo>
                  <a:pt x="1332" y="4175"/>
                </a:lnTo>
                <a:lnTo>
                  <a:pt x="1347" y="4183"/>
                </a:lnTo>
                <a:lnTo>
                  <a:pt x="1361" y="4184"/>
                </a:lnTo>
                <a:lnTo>
                  <a:pt x="1365" y="4185"/>
                </a:lnTo>
                <a:lnTo>
                  <a:pt x="1370" y="4189"/>
                </a:lnTo>
                <a:lnTo>
                  <a:pt x="1377" y="4195"/>
                </a:lnTo>
                <a:lnTo>
                  <a:pt x="1381" y="4197"/>
                </a:lnTo>
                <a:lnTo>
                  <a:pt x="1384" y="4198"/>
                </a:lnTo>
                <a:lnTo>
                  <a:pt x="1391" y="4199"/>
                </a:lnTo>
                <a:lnTo>
                  <a:pt x="1394" y="4202"/>
                </a:lnTo>
                <a:lnTo>
                  <a:pt x="1399" y="4208"/>
                </a:lnTo>
                <a:lnTo>
                  <a:pt x="1406" y="4221"/>
                </a:lnTo>
                <a:lnTo>
                  <a:pt x="1412" y="4226"/>
                </a:lnTo>
                <a:lnTo>
                  <a:pt x="1417" y="4228"/>
                </a:lnTo>
                <a:lnTo>
                  <a:pt x="1422" y="4228"/>
                </a:lnTo>
                <a:lnTo>
                  <a:pt x="1427" y="4230"/>
                </a:lnTo>
                <a:lnTo>
                  <a:pt x="1432" y="4233"/>
                </a:lnTo>
                <a:lnTo>
                  <a:pt x="1443" y="4246"/>
                </a:lnTo>
                <a:lnTo>
                  <a:pt x="1448" y="4249"/>
                </a:lnTo>
                <a:lnTo>
                  <a:pt x="1463" y="4255"/>
                </a:lnTo>
                <a:lnTo>
                  <a:pt x="1467" y="4259"/>
                </a:lnTo>
                <a:lnTo>
                  <a:pt x="1486" y="4273"/>
                </a:lnTo>
                <a:lnTo>
                  <a:pt x="1498" y="4279"/>
                </a:lnTo>
                <a:lnTo>
                  <a:pt x="1513" y="4282"/>
                </a:lnTo>
                <a:lnTo>
                  <a:pt x="1529" y="4283"/>
                </a:lnTo>
                <a:lnTo>
                  <a:pt x="1541" y="4280"/>
                </a:lnTo>
                <a:lnTo>
                  <a:pt x="1550" y="4279"/>
                </a:lnTo>
                <a:lnTo>
                  <a:pt x="1557" y="4280"/>
                </a:lnTo>
                <a:lnTo>
                  <a:pt x="1566" y="4283"/>
                </a:lnTo>
                <a:lnTo>
                  <a:pt x="1572" y="4289"/>
                </a:lnTo>
                <a:lnTo>
                  <a:pt x="1576" y="4298"/>
                </a:lnTo>
                <a:lnTo>
                  <a:pt x="1577" y="4309"/>
                </a:lnTo>
                <a:lnTo>
                  <a:pt x="1577" y="4319"/>
                </a:lnTo>
                <a:lnTo>
                  <a:pt x="1577" y="4326"/>
                </a:lnTo>
                <a:lnTo>
                  <a:pt x="1577" y="4343"/>
                </a:lnTo>
                <a:lnTo>
                  <a:pt x="1578" y="4351"/>
                </a:lnTo>
                <a:lnTo>
                  <a:pt x="1582" y="4359"/>
                </a:lnTo>
                <a:lnTo>
                  <a:pt x="1586" y="4365"/>
                </a:lnTo>
                <a:lnTo>
                  <a:pt x="1591" y="4370"/>
                </a:lnTo>
                <a:lnTo>
                  <a:pt x="1597" y="4374"/>
                </a:lnTo>
                <a:lnTo>
                  <a:pt x="1604" y="4377"/>
                </a:lnTo>
                <a:lnTo>
                  <a:pt x="1607" y="4373"/>
                </a:lnTo>
                <a:lnTo>
                  <a:pt x="1620" y="4378"/>
                </a:lnTo>
                <a:lnTo>
                  <a:pt x="1623" y="4378"/>
                </a:lnTo>
                <a:lnTo>
                  <a:pt x="1635" y="4378"/>
                </a:lnTo>
                <a:lnTo>
                  <a:pt x="1639" y="4378"/>
                </a:lnTo>
                <a:lnTo>
                  <a:pt x="1641" y="4379"/>
                </a:lnTo>
                <a:lnTo>
                  <a:pt x="1649" y="4389"/>
                </a:lnTo>
                <a:lnTo>
                  <a:pt x="1651" y="4394"/>
                </a:lnTo>
                <a:lnTo>
                  <a:pt x="1651" y="4395"/>
                </a:lnTo>
                <a:lnTo>
                  <a:pt x="1653" y="4396"/>
                </a:lnTo>
                <a:lnTo>
                  <a:pt x="1651" y="4404"/>
                </a:lnTo>
                <a:lnTo>
                  <a:pt x="1651" y="4407"/>
                </a:lnTo>
                <a:lnTo>
                  <a:pt x="1653" y="4409"/>
                </a:lnTo>
                <a:lnTo>
                  <a:pt x="1653" y="4410"/>
                </a:lnTo>
                <a:lnTo>
                  <a:pt x="1654" y="4411"/>
                </a:lnTo>
                <a:lnTo>
                  <a:pt x="1655" y="4413"/>
                </a:lnTo>
                <a:lnTo>
                  <a:pt x="1657" y="4414"/>
                </a:lnTo>
                <a:lnTo>
                  <a:pt x="1664" y="4415"/>
                </a:lnTo>
                <a:lnTo>
                  <a:pt x="1667" y="4416"/>
                </a:lnTo>
                <a:lnTo>
                  <a:pt x="1672" y="4421"/>
                </a:lnTo>
                <a:lnTo>
                  <a:pt x="1672" y="4421"/>
                </a:lnTo>
                <a:lnTo>
                  <a:pt x="1677" y="4423"/>
                </a:lnTo>
                <a:lnTo>
                  <a:pt x="1684" y="4429"/>
                </a:lnTo>
                <a:lnTo>
                  <a:pt x="1685" y="4429"/>
                </a:lnTo>
                <a:lnTo>
                  <a:pt x="1688" y="4430"/>
                </a:lnTo>
                <a:lnTo>
                  <a:pt x="1697" y="4432"/>
                </a:lnTo>
                <a:lnTo>
                  <a:pt x="1698" y="4432"/>
                </a:lnTo>
                <a:lnTo>
                  <a:pt x="1699" y="4434"/>
                </a:lnTo>
                <a:lnTo>
                  <a:pt x="1700" y="4435"/>
                </a:lnTo>
                <a:lnTo>
                  <a:pt x="1703" y="4439"/>
                </a:lnTo>
                <a:lnTo>
                  <a:pt x="1706" y="4443"/>
                </a:lnTo>
                <a:lnTo>
                  <a:pt x="1707" y="4445"/>
                </a:lnTo>
                <a:lnTo>
                  <a:pt x="1708" y="4448"/>
                </a:lnTo>
                <a:lnTo>
                  <a:pt x="1708" y="4450"/>
                </a:lnTo>
                <a:lnTo>
                  <a:pt x="1708" y="4452"/>
                </a:lnTo>
                <a:lnTo>
                  <a:pt x="1706" y="4458"/>
                </a:lnTo>
                <a:lnTo>
                  <a:pt x="1706" y="4460"/>
                </a:lnTo>
                <a:lnTo>
                  <a:pt x="1706" y="4463"/>
                </a:lnTo>
                <a:lnTo>
                  <a:pt x="1706" y="4465"/>
                </a:lnTo>
                <a:lnTo>
                  <a:pt x="1706" y="4466"/>
                </a:lnTo>
                <a:lnTo>
                  <a:pt x="1707" y="4467"/>
                </a:lnTo>
                <a:lnTo>
                  <a:pt x="1708" y="4467"/>
                </a:lnTo>
                <a:lnTo>
                  <a:pt x="1708" y="4465"/>
                </a:lnTo>
                <a:lnTo>
                  <a:pt x="1710" y="4463"/>
                </a:lnTo>
                <a:lnTo>
                  <a:pt x="1714" y="4456"/>
                </a:lnTo>
                <a:lnTo>
                  <a:pt x="1719" y="4441"/>
                </a:lnTo>
                <a:lnTo>
                  <a:pt x="1721" y="4437"/>
                </a:lnTo>
                <a:lnTo>
                  <a:pt x="1724" y="4436"/>
                </a:lnTo>
                <a:lnTo>
                  <a:pt x="1725" y="4435"/>
                </a:lnTo>
                <a:lnTo>
                  <a:pt x="1726" y="4432"/>
                </a:lnTo>
                <a:lnTo>
                  <a:pt x="1729" y="4431"/>
                </a:lnTo>
                <a:lnTo>
                  <a:pt x="1797" y="4414"/>
                </a:lnTo>
                <a:lnTo>
                  <a:pt x="1810" y="4406"/>
                </a:lnTo>
                <a:lnTo>
                  <a:pt x="1819" y="4402"/>
                </a:lnTo>
                <a:lnTo>
                  <a:pt x="1848" y="4397"/>
                </a:lnTo>
                <a:lnTo>
                  <a:pt x="1852" y="4396"/>
                </a:lnTo>
                <a:lnTo>
                  <a:pt x="1862" y="4392"/>
                </a:lnTo>
                <a:lnTo>
                  <a:pt x="1868" y="4388"/>
                </a:lnTo>
                <a:lnTo>
                  <a:pt x="1911" y="4342"/>
                </a:lnTo>
                <a:lnTo>
                  <a:pt x="1912" y="4340"/>
                </a:lnTo>
                <a:lnTo>
                  <a:pt x="1912" y="4339"/>
                </a:lnTo>
                <a:lnTo>
                  <a:pt x="1913" y="4337"/>
                </a:lnTo>
                <a:lnTo>
                  <a:pt x="1913" y="4336"/>
                </a:lnTo>
                <a:lnTo>
                  <a:pt x="1913" y="4332"/>
                </a:lnTo>
                <a:lnTo>
                  <a:pt x="1911" y="4317"/>
                </a:lnTo>
                <a:lnTo>
                  <a:pt x="1911" y="4315"/>
                </a:lnTo>
                <a:lnTo>
                  <a:pt x="1911" y="4312"/>
                </a:lnTo>
                <a:lnTo>
                  <a:pt x="1912" y="4311"/>
                </a:lnTo>
                <a:lnTo>
                  <a:pt x="1913" y="4309"/>
                </a:lnTo>
                <a:lnTo>
                  <a:pt x="1915" y="4308"/>
                </a:lnTo>
                <a:lnTo>
                  <a:pt x="1925" y="4303"/>
                </a:lnTo>
                <a:lnTo>
                  <a:pt x="1931" y="4300"/>
                </a:lnTo>
                <a:lnTo>
                  <a:pt x="1936" y="4295"/>
                </a:lnTo>
                <a:lnTo>
                  <a:pt x="1937" y="4294"/>
                </a:lnTo>
                <a:lnTo>
                  <a:pt x="1943" y="4290"/>
                </a:lnTo>
                <a:lnTo>
                  <a:pt x="1945" y="4289"/>
                </a:lnTo>
                <a:lnTo>
                  <a:pt x="1946" y="4288"/>
                </a:lnTo>
                <a:lnTo>
                  <a:pt x="1947" y="4287"/>
                </a:lnTo>
                <a:lnTo>
                  <a:pt x="1954" y="4277"/>
                </a:lnTo>
                <a:lnTo>
                  <a:pt x="1959" y="4272"/>
                </a:lnTo>
                <a:lnTo>
                  <a:pt x="1961" y="4270"/>
                </a:lnTo>
                <a:lnTo>
                  <a:pt x="1964" y="4268"/>
                </a:lnTo>
                <a:lnTo>
                  <a:pt x="1965" y="4266"/>
                </a:lnTo>
                <a:lnTo>
                  <a:pt x="1965" y="4265"/>
                </a:lnTo>
                <a:lnTo>
                  <a:pt x="1967" y="4252"/>
                </a:lnTo>
                <a:lnTo>
                  <a:pt x="1967" y="4249"/>
                </a:lnTo>
                <a:lnTo>
                  <a:pt x="1966" y="4239"/>
                </a:lnTo>
                <a:lnTo>
                  <a:pt x="1966" y="4237"/>
                </a:lnTo>
                <a:lnTo>
                  <a:pt x="1967" y="4234"/>
                </a:lnTo>
                <a:lnTo>
                  <a:pt x="1968" y="4232"/>
                </a:lnTo>
                <a:lnTo>
                  <a:pt x="1969" y="4230"/>
                </a:lnTo>
                <a:lnTo>
                  <a:pt x="1971" y="4228"/>
                </a:lnTo>
                <a:lnTo>
                  <a:pt x="1974" y="4227"/>
                </a:lnTo>
                <a:lnTo>
                  <a:pt x="1983" y="4224"/>
                </a:lnTo>
                <a:lnTo>
                  <a:pt x="1987" y="4221"/>
                </a:lnTo>
                <a:lnTo>
                  <a:pt x="1987" y="4220"/>
                </a:lnTo>
                <a:lnTo>
                  <a:pt x="1988" y="4219"/>
                </a:lnTo>
                <a:lnTo>
                  <a:pt x="1989" y="4217"/>
                </a:lnTo>
                <a:lnTo>
                  <a:pt x="1989" y="4215"/>
                </a:lnTo>
                <a:lnTo>
                  <a:pt x="1990" y="4210"/>
                </a:lnTo>
                <a:lnTo>
                  <a:pt x="1990" y="4208"/>
                </a:lnTo>
                <a:lnTo>
                  <a:pt x="1991" y="4206"/>
                </a:lnTo>
                <a:lnTo>
                  <a:pt x="1993" y="4204"/>
                </a:lnTo>
                <a:lnTo>
                  <a:pt x="2003" y="4196"/>
                </a:lnTo>
                <a:lnTo>
                  <a:pt x="2007" y="4196"/>
                </a:lnTo>
                <a:lnTo>
                  <a:pt x="2039" y="4198"/>
                </a:lnTo>
                <a:lnTo>
                  <a:pt x="2097" y="4194"/>
                </a:lnTo>
                <a:lnTo>
                  <a:pt x="2102" y="4192"/>
                </a:lnTo>
                <a:lnTo>
                  <a:pt x="2107" y="4190"/>
                </a:lnTo>
                <a:lnTo>
                  <a:pt x="2109" y="4190"/>
                </a:lnTo>
                <a:lnTo>
                  <a:pt x="2114" y="4190"/>
                </a:lnTo>
                <a:lnTo>
                  <a:pt x="2129" y="4196"/>
                </a:lnTo>
                <a:lnTo>
                  <a:pt x="2135" y="4197"/>
                </a:lnTo>
                <a:lnTo>
                  <a:pt x="2143" y="4195"/>
                </a:lnTo>
                <a:lnTo>
                  <a:pt x="2149" y="4194"/>
                </a:lnTo>
                <a:lnTo>
                  <a:pt x="2157" y="4189"/>
                </a:lnTo>
                <a:lnTo>
                  <a:pt x="2166" y="4181"/>
                </a:lnTo>
                <a:lnTo>
                  <a:pt x="2170" y="4180"/>
                </a:lnTo>
                <a:lnTo>
                  <a:pt x="2174" y="4182"/>
                </a:lnTo>
                <a:lnTo>
                  <a:pt x="2179" y="4183"/>
                </a:lnTo>
                <a:lnTo>
                  <a:pt x="2185" y="4181"/>
                </a:lnTo>
                <a:lnTo>
                  <a:pt x="2188" y="4178"/>
                </a:lnTo>
                <a:lnTo>
                  <a:pt x="2192" y="4175"/>
                </a:lnTo>
                <a:lnTo>
                  <a:pt x="2206" y="4159"/>
                </a:lnTo>
                <a:lnTo>
                  <a:pt x="2208" y="4156"/>
                </a:lnTo>
                <a:lnTo>
                  <a:pt x="2212" y="4154"/>
                </a:lnTo>
                <a:lnTo>
                  <a:pt x="2216" y="4152"/>
                </a:lnTo>
                <a:lnTo>
                  <a:pt x="2221" y="4149"/>
                </a:lnTo>
                <a:lnTo>
                  <a:pt x="2230" y="4147"/>
                </a:lnTo>
                <a:lnTo>
                  <a:pt x="2251" y="4145"/>
                </a:lnTo>
                <a:lnTo>
                  <a:pt x="2260" y="4141"/>
                </a:lnTo>
                <a:lnTo>
                  <a:pt x="2265" y="4140"/>
                </a:lnTo>
                <a:lnTo>
                  <a:pt x="2272" y="4140"/>
                </a:lnTo>
                <a:lnTo>
                  <a:pt x="2290" y="4142"/>
                </a:lnTo>
                <a:lnTo>
                  <a:pt x="2297" y="4145"/>
                </a:lnTo>
                <a:lnTo>
                  <a:pt x="2305" y="4150"/>
                </a:lnTo>
                <a:lnTo>
                  <a:pt x="2308" y="4156"/>
                </a:lnTo>
                <a:lnTo>
                  <a:pt x="2309" y="4160"/>
                </a:lnTo>
                <a:lnTo>
                  <a:pt x="2312" y="4164"/>
                </a:lnTo>
                <a:lnTo>
                  <a:pt x="2313" y="4167"/>
                </a:lnTo>
                <a:lnTo>
                  <a:pt x="2315" y="4169"/>
                </a:lnTo>
                <a:lnTo>
                  <a:pt x="2316" y="4171"/>
                </a:lnTo>
                <a:lnTo>
                  <a:pt x="2322" y="4174"/>
                </a:lnTo>
                <a:lnTo>
                  <a:pt x="2352" y="4181"/>
                </a:lnTo>
                <a:lnTo>
                  <a:pt x="2365" y="4188"/>
                </a:lnTo>
                <a:lnTo>
                  <a:pt x="2378" y="4191"/>
                </a:lnTo>
                <a:lnTo>
                  <a:pt x="2383" y="4195"/>
                </a:lnTo>
                <a:lnTo>
                  <a:pt x="2386" y="4198"/>
                </a:lnTo>
                <a:lnTo>
                  <a:pt x="2392" y="4205"/>
                </a:lnTo>
                <a:lnTo>
                  <a:pt x="2397" y="4208"/>
                </a:lnTo>
                <a:lnTo>
                  <a:pt x="2403" y="4211"/>
                </a:lnTo>
                <a:lnTo>
                  <a:pt x="2426" y="4216"/>
                </a:lnTo>
                <a:lnTo>
                  <a:pt x="2435" y="4213"/>
                </a:lnTo>
                <a:lnTo>
                  <a:pt x="2448" y="4218"/>
                </a:lnTo>
                <a:lnTo>
                  <a:pt x="2460" y="4220"/>
                </a:lnTo>
                <a:lnTo>
                  <a:pt x="2467" y="4223"/>
                </a:lnTo>
                <a:lnTo>
                  <a:pt x="2476" y="4228"/>
                </a:lnTo>
                <a:lnTo>
                  <a:pt x="2482" y="4235"/>
                </a:lnTo>
                <a:lnTo>
                  <a:pt x="2484" y="4240"/>
                </a:lnTo>
                <a:lnTo>
                  <a:pt x="2486" y="4248"/>
                </a:lnTo>
                <a:lnTo>
                  <a:pt x="2488" y="4251"/>
                </a:lnTo>
                <a:lnTo>
                  <a:pt x="2490" y="4254"/>
                </a:lnTo>
                <a:lnTo>
                  <a:pt x="2502" y="4267"/>
                </a:lnTo>
                <a:lnTo>
                  <a:pt x="2506" y="4275"/>
                </a:lnTo>
                <a:lnTo>
                  <a:pt x="2518" y="4282"/>
                </a:lnTo>
                <a:lnTo>
                  <a:pt x="2543" y="4294"/>
                </a:lnTo>
                <a:lnTo>
                  <a:pt x="2561" y="4300"/>
                </a:lnTo>
                <a:lnTo>
                  <a:pt x="2567" y="4304"/>
                </a:lnTo>
                <a:lnTo>
                  <a:pt x="2573" y="4307"/>
                </a:lnTo>
                <a:lnTo>
                  <a:pt x="2582" y="4309"/>
                </a:lnTo>
                <a:lnTo>
                  <a:pt x="2588" y="4311"/>
                </a:lnTo>
                <a:lnTo>
                  <a:pt x="2595" y="4317"/>
                </a:lnTo>
                <a:lnTo>
                  <a:pt x="2598" y="4322"/>
                </a:lnTo>
                <a:lnTo>
                  <a:pt x="2608" y="4330"/>
                </a:lnTo>
                <a:lnTo>
                  <a:pt x="2653" y="4354"/>
                </a:lnTo>
                <a:lnTo>
                  <a:pt x="2679" y="4351"/>
                </a:lnTo>
                <a:lnTo>
                  <a:pt x="2684" y="4352"/>
                </a:lnTo>
                <a:lnTo>
                  <a:pt x="2696" y="4352"/>
                </a:lnTo>
                <a:lnTo>
                  <a:pt x="2738" y="4342"/>
                </a:lnTo>
                <a:lnTo>
                  <a:pt x="2745" y="4342"/>
                </a:lnTo>
                <a:lnTo>
                  <a:pt x="2757" y="4343"/>
                </a:lnTo>
                <a:lnTo>
                  <a:pt x="2762" y="4342"/>
                </a:lnTo>
                <a:lnTo>
                  <a:pt x="2769" y="4339"/>
                </a:lnTo>
                <a:lnTo>
                  <a:pt x="2806" y="4318"/>
                </a:lnTo>
                <a:lnTo>
                  <a:pt x="2809" y="4315"/>
                </a:lnTo>
                <a:lnTo>
                  <a:pt x="2811" y="4310"/>
                </a:lnTo>
                <a:lnTo>
                  <a:pt x="2816" y="4302"/>
                </a:lnTo>
                <a:lnTo>
                  <a:pt x="2818" y="4298"/>
                </a:lnTo>
                <a:lnTo>
                  <a:pt x="2823" y="4295"/>
                </a:lnTo>
                <a:lnTo>
                  <a:pt x="2830" y="4290"/>
                </a:lnTo>
                <a:lnTo>
                  <a:pt x="2852" y="4282"/>
                </a:lnTo>
                <a:lnTo>
                  <a:pt x="2889" y="4276"/>
                </a:lnTo>
                <a:lnTo>
                  <a:pt x="2894" y="4277"/>
                </a:lnTo>
                <a:lnTo>
                  <a:pt x="2899" y="4277"/>
                </a:lnTo>
                <a:lnTo>
                  <a:pt x="2914" y="4277"/>
                </a:lnTo>
                <a:lnTo>
                  <a:pt x="2918" y="4279"/>
                </a:lnTo>
                <a:lnTo>
                  <a:pt x="2923" y="4280"/>
                </a:lnTo>
                <a:lnTo>
                  <a:pt x="2930" y="4286"/>
                </a:lnTo>
                <a:lnTo>
                  <a:pt x="2941" y="4294"/>
                </a:lnTo>
                <a:lnTo>
                  <a:pt x="2963" y="4307"/>
                </a:lnTo>
                <a:lnTo>
                  <a:pt x="2966" y="4309"/>
                </a:lnTo>
                <a:lnTo>
                  <a:pt x="2969" y="4312"/>
                </a:lnTo>
                <a:lnTo>
                  <a:pt x="2970" y="4317"/>
                </a:lnTo>
                <a:lnTo>
                  <a:pt x="2970" y="4321"/>
                </a:lnTo>
                <a:lnTo>
                  <a:pt x="2971" y="4330"/>
                </a:lnTo>
                <a:lnTo>
                  <a:pt x="2972" y="4333"/>
                </a:lnTo>
                <a:lnTo>
                  <a:pt x="2973" y="4342"/>
                </a:lnTo>
                <a:lnTo>
                  <a:pt x="2974" y="4345"/>
                </a:lnTo>
                <a:lnTo>
                  <a:pt x="2978" y="4349"/>
                </a:lnTo>
                <a:lnTo>
                  <a:pt x="2981" y="4350"/>
                </a:lnTo>
                <a:lnTo>
                  <a:pt x="2995" y="4352"/>
                </a:lnTo>
                <a:lnTo>
                  <a:pt x="3001" y="4351"/>
                </a:lnTo>
                <a:lnTo>
                  <a:pt x="3008" y="4349"/>
                </a:lnTo>
                <a:lnTo>
                  <a:pt x="3043" y="4333"/>
                </a:lnTo>
                <a:lnTo>
                  <a:pt x="3062" y="4329"/>
                </a:lnTo>
                <a:lnTo>
                  <a:pt x="3071" y="4328"/>
                </a:lnTo>
                <a:lnTo>
                  <a:pt x="3080" y="4329"/>
                </a:lnTo>
                <a:lnTo>
                  <a:pt x="3087" y="4328"/>
                </a:lnTo>
                <a:lnTo>
                  <a:pt x="3094" y="4324"/>
                </a:lnTo>
                <a:lnTo>
                  <a:pt x="3105" y="4311"/>
                </a:lnTo>
                <a:lnTo>
                  <a:pt x="3109" y="4304"/>
                </a:lnTo>
                <a:lnTo>
                  <a:pt x="3113" y="4297"/>
                </a:lnTo>
                <a:lnTo>
                  <a:pt x="3114" y="4293"/>
                </a:lnTo>
                <a:lnTo>
                  <a:pt x="3116" y="4288"/>
                </a:lnTo>
                <a:lnTo>
                  <a:pt x="3119" y="4283"/>
                </a:lnTo>
                <a:lnTo>
                  <a:pt x="3123" y="4279"/>
                </a:lnTo>
                <a:lnTo>
                  <a:pt x="3148" y="4267"/>
                </a:lnTo>
                <a:lnTo>
                  <a:pt x="3160" y="4256"/>
                </a:lnTo>
                <a:lnTo>
                  <a:pt x="3198" y="4216"/>
                </a:lnTo>
                <a:lnTo>
                  <a:pt x="3204" y="4205"/>
                </a:lnTo>
                <a:lnTo>
                  <a:pt x="3205" y="4201"/>
                </a:lnTo>
                <a:lnTo>
                  <a:pt x="3208" y="4196"/>
                </a:lnTo>
                <a:lnTo>
                  <a:pt x="3213" y="4191"/>
                </a:lnTo>
                <a:lnTo>
                  <a:pt x="3233" y="4175"/>
                </a:lnTo>
                <a:lnTo>
                  <a:pt x="3240" y="4171"/>
                </a:lnTo>
                <a:lnTo>
                  <a:pt x="3246" y="4169"/>
                </a:lnTo>
                <a:lnTo>
                  <a:pt x="3268" y="4167"/>
                </a:lnTo>
                <a:lnTo>
                  <a:pt x="3271" y="4170"/>
                </a:lnTo>
                <a:lnTo>
                  <a:pt x="3271" y="4175"/>
                </a:lnTo>
                <a:lnTo>
                  <a:pt x="3271" y="4183"/>
                </a:lnTo>
                <a:lnTo>
                  <a:pt x="3271" y="4188"/>
                </a:lnTo>
                <a:lnTo>
                  <a:pt x="3270" y="4192"/>
                </a:lnTo>
                <a:lnTo>
                  <a:pt x="3257" y="4246"/>
                </a:lnTo>
                <a:lnTo>
                  <a:pt x="3256" y="4275"/>
                </a:lnTo>
                <a:lnTo>
                  <a:pt x="3255" y="4279"/>
                </a:lnTo>
                <a:lnTo>
                  <a:pt x="3250" y="4293"/>
                </a:lnTo>
                <a:lnTo>
                  <a:pt x="3242" y="4336"/>
                </a:lnTo>
                <a:lnTo>
                  <a:pt x="3241" y="4339"/>
                </a:lnTo>
                <a:lnTo>
                  <a:pt x="3239" y="4343"/>
                </a:lnTo>
                <a:lnTo>
                  <a:pt x="3235" y="4345"/>
                </a:lnTo>
                <a:lnTo>
                  <a:pt x="3218" y="4349"/>
                </a:lnTo>
                <a:lnTo>
                  <a:pt x="3203" y="4353"/>
                </a:lnTo>
                <a:lnTo>
                  <a:pt x="3198" y="4356"/>
                </a:lnTo>
                <a:lnTo>
                  <a:pt x="3194" y="4359"/>
                </a:lnTo>
                <a:lnTo>
                  <a:pt x="3191" y="4363"/>
                </a:lnTo>
                <a:lnTo>
                  <a:pt x="3190" y="4367"/>
                </a:lnTo>
                <a:lnTo>
                  <a:pt x="3186" y="4380"/>
                </a:lnTo>
                <a:lnTo>
                  <a:pt x="3184" y="4385"/>
                </a:lnTo>
                <a:lnTo>
                  <a:pt x="3175" y="4396"/>
                </a:lnTo>
                <a:lnTo>
                  <a:pt x="3170" y="4409"/>
                </a:lnTo>
                <a:lnTo>
                  <a:pt x="3168" y="4413"/>
                </a:lnTo>
                <a:lnTo>
                  <a:pt x="3154" y="4428"/>
                </a:lnTo>
                <a:lnTo>
                  <a:pt x="3149" y="4436"/>
                </a:lnTo>
                <a:lnTo>
                  <a:pt x="3146" y="4444"/>
                </a:lnTo>
                <a:lnTo>
                  <a:pt x="3144" y="4448"/>
                </a:lnTo>
                <a:lnTo>
                  <a:pt x="3144" y="4452"/>
                </a:lnTo>
                <a:lnTo>
                  <a:pt x="3146" y="4456"/>
                </a:lnTo>
                <a:lnTo>
                  <a:pt x="3149" y="4462"/>
                </a:lnTo>
                <a:lnTo>
                  <a:pt x="3164" y="4459"/>
                </a:lnTo>
                <a:lnTo>
                  <a:pt x="3193" y="4467"/>
                </a:lnTo>
                <a:lnTo>
                  <a:pt x="3235" y="4491"/>
                </a:lnTo>
                <a:lnTo>
                  <a:pt x="3252" y="4493"/>
                </a:lnTo>
                <a:lnTo>
                  <a:pt x="3303" y="4487"/>
                </a:lnTo>
                <a:lnTo>
                  <a:pt x="3313" y="4487"/>
                </a:lnTo>
                <a:lnTo>
                  <a:pt x="3348" y="4495"/>
                </a:lnTo>
                <a:lnTo>
                  <a:pt x="3361" y="4495"/>
                </a:lnTo>
                <a:lnTo>
                  <a:pt x="3374" y="4494"/>
                </a:lnTo>
                <a:lnTo>
                  <a:pt x="3378" y="4490"/>
                </a:lnTo>
                <a:lnTo>
                  <a:pt x="3387" y="4491"/>
                </a:lnTo>
                <a:lnTo>
                  <a:pt x="3425" y="4488"/>
                </a:lnTo>
                <a:lnTo>
                  <a:pt x="3433" y="4490"/>
                </a:lnTo>
                <a:lnTo>
                  <a:pt x="3465" y="4497"/>
                </a:lnTo>
                <a:lnTo>
                  <a:pt x="3475" y="4500"/>
                </a:lnTo>
                <a:lnTo>
                  <a:pt x="3491" y="4504"/>
                </a:lnTo>
                <a:lnTo>
                  <a:pt x="3525" y="4499"/>
                </a:lnTo>
                <a:lnTo>
                  <a:pt x="3530" y="4497"/>
                </a:lnTo>
                <a:lnTo>
                  <a:pt x="3523" y="4479"/>
                </a:lnTo>
                <a:lnTo>
                  <a:pt x="3508" y="4445"/>
                </a:lnTo>
                <a:lnTo>
                  <a:pt x="3497" y="4416"/>
                </a:lnTo>
                <a:lnTo>
                  <a:pt x="3495" y="4403"/>
                </a:lnTo>
                <a:lnTo>
                  <a:pt x="3493" y="4399"/>
                </a:lnTo>
                <a:lnTo>
                  <a:pt x="3491" y="4394"/>
                </a:lnTo>
                <a:lnTo>
                  <a:pt x="3479" y="4379"/>
                </a:lnTo>
                <a:lnTo>
                  <a:pt x="3456" y="4340"/>
                </a:lnTo>
                <a:lnTo>
                  <a:pt x="3453" y="4326"/>
                </a:lnTo>
                <a:lnTo>
                  <a:pt x="3452" y="4315"/>
                </a:lnTo>
                <a:lnTo>
                  <a:pt x="3452" y="4302"/>
                </a:lnTo>
                <a:lnTo>
                  <a:pt x="3456" y="4281"/>
                </a:lnTo>
                <a:lnTo>
                  <a:pt x="3461" y="4275"/>
                </a:lnTo>
                <a:lnTo>
                  <a:pt x="3460" y="4270"/>
                </a:lnTo>
                <a:lnTo>
                  <a:pt x="3461" y="4253"/>
                </a:lnTo>
                <a:lnTo>
                  <a:pt x="3465" y="4235"/>
                </a:lnTo>
                <a:lnTo>
                  <a:pt x="3468" y="4227"/>
                </a:lnTo>
                <a:lnTo>
                  <a:pt x="3469" y="4223"/>
                </a:lnTo>
                <a:lnTo>
                  <a:pt x="3472" y="4219"/>
                </a:lnTo>
                <a:lnTo>
                  <a:pt x="3474" y="4216"/>
                </a:lnTo>
                <a:lnTo>
                  <a:pt x="3473" y="4211"/>
                </a:lnTo>
                <a:lnTo>
                  <a:pt x="3472" y="4206"/>
                </a:lnTo>
                <a:lnTo>
                  <a:pt x="3470" y="4202"/>
                </a:lnTo>
                <a:lnTo>
                  <a:pt x="3468" y="4181"/>
                </a:lnTo>
                <a:lnTo>
                  <a:pt x="3470" y="4174"/>
                </a:lnTo>
                <a:lnTo>
                  <a:pt x="3473" y="4169"/>
                </a:lnTo>
                <a:lnTo>
                  <a:pt x="3483" y="4161"/>
                </a:lnTo>
                <a:lnTo>
                  <a:pt x="3487" y="4156"/>
                </a:lnTo>
                <a:lnTo>
                  <a:pt x="3490" y="4147"/>
                </a:lnTo>
                <a:lnTo>
                  <a:pt x="3494" y="4140"/>
                </a:lnTo>
                <a:lnTo>
                  <a:pt x="3496" y="4129"/>
                </a:lnTo>
                <a:lnTo>
                  <a:pt x="3498" y="4128"/>
                </a:lnTo>
                <a:lnTo>
                  <a:pt x="3504" y="4121"/>
                </a:lnTo>
                <a:lnTo>
                  <a:pt x="3519" y="4098"/>
                </a:lnTo>
                <a:lnTo>
                  <a:pt x="3523" y="4094"/>
                </a:lnTo>
                <a:lnTo>
                  <a:pt x="3528" y="4091"/>
                </a:lnTo>
                <a:lnTo>
                  <a:pt x="3533" y="4084"/>
                </a:lnTo>
                <a:lnTo>
                  <a:pt x="3537" y="4076"/>
                </a:lnTo>
                <a:lnTo>
                  <a:pt x="3539" y="4068"/>
                </a:lnTo>
                <a:lnTo>
                  <a:pt x="3538" y="4064"/>
                </a:lnTo>
                <a:lnTo>
                  <a:pt x="3536" y="4056"/>
                </a:lnTo>
                <a:lnTo>
                  <a:pt x="3536" y="4051"/>
                </a:lnTo>
                <a:lnTo>
                  <a:pt x="3537" y="4048"/>
                </a:lnTo>
                <a:lnTo>
                  <a:pt x="3540" y="4039"/>
                </a:lnTo>
                <a:lnTo>
                  <a:pt x="3546" y="4011"/>
                </a:lnTo>
                <a:lnTo>
                  <a:pt x="3544" y="4004"/>
                </a:lnTo>
                <a:lnTo>
                  <a:pt x="3555" y="3991"/>
                </a:lnTo>
                <a:lnTo>
                  <a:pt x="3567" y="3983"/>
                </a:lnTo>
                <a:lnTo>
                  <a:pt x="3595" y="3969"/>
                </a:lnTo>
                <a:lnTo>
                  <a:pt x="3613" y="3962"/>
                </a:lnTo>
                <a:lnTo>
                  <a:pt x="3616" y="3960"/>
                </a:lnTo>
                <a:lnTo>
                  <a:pt x="3623" y="3955"/>
                </a:lnTo>
                <a:lnTo>
                  <a:pt x="3631" y="3951"/>
                </a:lnTo>
                <a:lnTo>
                  <a:pt x="3646" y="3932"/>
                </a:lnTo>
                <a:lnTo>
                  <a:pt x="3663" y="3918"/>
                </a:lnTo>
                <a:lnTo>
                  <a:pt x="3671" y="3910"/>
                </a:lnTo>
                <a:lnTo>
                  <a:pt x="3674" y="3902"/>
                </a:lnTo>
                <a:lnTo>
                  <a:pt x="3675" y="3892"/>
                </a:lnTo>
                <a:lnTo>
                  <a:pt x="3678" y="3884"/>
                </a:lnTo>
                <a:lnTo>
                  <a:pt x="3681" y="3877"/>
                </a:lnTo>
                <a:lnTo>
                  <a:pt x="3688" y="3871"/>
                </a:lnTo>
                <a:lnTo>
                  <a:pt x="3700" y="3864"/>
                </a:lnTo>
                <a:lnTo>
                  <a:pt x="3703" y="3858"/>
                </a:lnTo>
                <a:lnTo>
                  <a:pt x="3706" y="3850"/>
                </a:lnTo>
                <a:lnTo>
                  <a:pt x="3707" y="3830"/>
                </a:lnTo>
                <a:lnTo>
                  <a:pt x="3710" y="3814"/>
                </a:lnTo>
                <a:lnTo>
                  <a:pt x="3705" y="3810"/>
                </a:lnTo>
                <a:lnTo>
                  <a:pt x="3703" y="3809"/>
                </a:lnTo>
                <a:lnTo>
                  <a:pt x="3702" y="3808"/>
                </a:lnTo>
                <a:lnTo>
                  <a:pt x="3694" y="3804"/>
                </a:lnTo>
                <a:lnTo>
                  <a:pt x="3692" y="3802"/>
                </a:lnTo>
                <a:lnTo>
                  <a:pt x="3689" y="3801"/>
                </a:lnTo>
                <a:lnTo>
                  <a:pt x="3687" y="3798"/>
                </a:lnTo>
                <a:lnTo>
                  <a:pt x="3686" y="3795"/>
                </a:lnTo>
                <a:lnTo>
                  <a:pt x="3684" y="3789"/>
                </a:lnTo>
                <a:lnTo>
                  <a:pt x="3684" y="3787"/>
                </a:lnTo>
                <a:lnTo>
                  <a:pt x="3684" y="3777"/>
                </a:lnTo>
                <a:lnTo>
                  <a:pt x="3685" y="3766"/>
                </a:lnTo>
                <a:lnTo>
                  <a:pt x="3686" y="3760"/>
                </a:lnTo>
                <a:lnTo>
                  <a:pt x="3688" y="3756"/>
                </a:lnTo>
                <a:lnTo>
                  <a:pt x="3691" y="3754"/>
                </a:lnTo>
                <a:lnTo>
                  <a:pt x="3699" y="3749"/>
                </a:lnTo>
                <a:lnTo>
                  <a:pt x="3708" y="3745"/>
                </a:lnTo>
                <a:lnTo>
                  <a:pt x="3730" y="3739"/>
                </a:lnTo>
                <a:lnTo>
                  <a:pt x="3735" y="3737"/>
                </a:lnTo>
                <a:lnTo>
                  <a:pt x="3739" y="3734"/>
                </a:lnTo>
                <a:lnTo>
                  <a:pt x="3742" y="3732"/>
                </a:lnTo>
                <a:lnTo>
                  <a:pt x="3744" y="3729"/>
                </a:lnTo>
                <a:lnTo>
                  <a:pt x="3744" y="3726"/>
                </a:lnTo>
                <a:lnTo>
                  <a:pt x="3744" y="3723"/>
                </a:lnTo>
                <a:lnTo>
                  <a:pt x="3742" y="3704"/>
                </a:lnTo>
                <a:lnTo>
                  <a:pt x="3743" y="3701"/>
                </a:lnTo>
                <a:lnTo>
                  <a:pt x="3745" y="3697"/>
                </a:lnTo>
                <a:lnTo>
                  <a:pt x="3748" y="3694"/>
                </a:lnTo>
                <a:lnTo>
                  <a:pt x="3752" y="3691"/>
                </a:lnTo>
                <a:lnTo>
                  <a:pt x="3774" y="3683"/>
                </a:lnTo>
                <a:lnTo>
                  <a:pt x="3779" y="3680"/>
                </a:lnTo>
                <a:lnTo>
                  <a:pt x="3781" y="3673"/>
                </a:lnTo>
                <a:lnTo>
                  <a:pt x="3787" y="3667"/>
                </a:lnTo>
                <a:lnTo>
                  <a:pt x="3805" y="3661"/>
                </a:lnTo>
                <a:lnTo>
                  <a:pt x="3815" y="3653"/>
                </a:lnTo>
                <a:lnTo>
                  <a:pt x="3820" y="3653"/>
                </a:lnTo>
                <a:lnTo>
                  <a:pt x="3823" y="3653"/>
                </a:lnTo>
                <a:lnTo>
                  <a:pt x="3827" y="3652"/>
                </a:lnTo>
                <a:lnTo>
                  <a:pt x="3829" y="3648"/>
                </a:lnTo>
                <a:lnTo>
                  <a:pt x="3838" y="3626"/>
                </a:lnTo>
                <a:lnTo>
                  <a:pt x="3857" y="3605"/>
                </a:lnTo>
                <a:lnTo>
                  <a:pt x="3859" y="3598"/>
                </a:lnTo>
                <a:lnTo>
                  <a:pt x="3862" y="3594"/>
                </a:lnTo>
                <a:lnTo>
                  <a:pt x="3865" y="3591"/>
                </a:lnTo>
                <a:lnTo>
                  <a:pt x="3870" y="3589"/>
                </a:lnTo>
                <a:lnTo>
                  <a:pt x="3879" y="3585"/>
                </a:lnTo>
                <a:lnTo>
                  <a:pt x="3899" y="3581"/>
                </a:lnTo>
                <a:lnTo>
                  <a:pt x="3943" y="3578"/>
                </a:lnTo>
                <a:lnTo>
                  <a:pt x="3953" y="3576"/>
                </a:lnTo>
                <a:lnTo>
                  <a:pt x="3961" y="3570"/>
                </a:lnTo>
                <a:lnTo>
                  <a:pt x="3976" y="3556"/>
                </a:lnTo>
                <a:lnTo>
                  <a:pt x="3977" y="3553"/>
                </a:lnTo>
                <a:lnTo>
                  <a:pt x="3977" y="3549"/>
                </a:lnTo>
                <a:lnTo>
                  <a:pt x="3978" y="3547"/>
                </a:lnTo>
                <a:lnTo>
                  <a:pt x="3984" y="3546"/>
                </a:lnTo>
                <a:lnTo>
                  <a:pt x="3989" y="3547"/>
                </a:lnTo>
                <a:lnTo>
                  <a:pt x="3996" y="3550"/>
                </a:lnTo>
                <a:lnTo>
                  <a:pt x="3999" y="3551"/>
                </a:lnTo>
                <a:lnTo>
                  <a:pt x="4006" y="3551"/>
                </a:lnTo>
                <a:lnTo>
                  <a:pt x="4013" y="3549"/>
                </a:lnTo>
                <a:lnTo>
                  <a:pt x="4018" y="3543"/>
                </a:lnTo>
                <a:lnTo>
                  <a:pt x="4021" y="3529"/>
                </a:lnTo>
                <a:lnTo>
                  <a:pt x="4036" y="3511"/>
                </a:lnTo>
                <a:lnTo>
                  <a:pt x="4049" y="3484"/>
                </a:lnTo>
                <a:lnTo>
                  <a:pt x="4054" y="3474"/>
                </a:lnTo>
                <a:lnTo>
                  <a:pt x="4057" y="3466"/>
                </a:lnTo>
                <a:lnTo>
                  <a:pt x="4057" y="3455"/>
                </a:lnTo>
                <a:lnTo>
                  <a:pt x="4055" y="3444"/>
                </a:lnTo>
                <a:lnTo>
                  <a:pt x="4050" y="3435"/>
                </a:lnTo>
                <a:lnTo>
                  <a:pt x="4053" y="3429"/>
                </a:lnTo>
                <a:lnTo>
                  <a:pt x="4062" y="3435"/>
                </a:lnTo>
                <a:lnTo>
                  <a:pt x="4068" y="3431"/>
                </a:lnTo>
                <a:lnTo>
                  <a:pt x="4077" y="3416"/>
                </a:lnTo>
                <a:lnTo>
                  <a:pt x="4084" y="3408"/>
                </a:lnTo>
                <a:lnTo>
                  <a:pt x="4087" y="3400"/>
                </a:lnTo>
                <a:lnTo>
                  <a:pt x="4090" y="3380"/>
                </a:lnTo>
                <a:lnTo>
                  <a:pt x="4091" y="3375"/>
                </a:lnTo>
                <a:lnTo>
                  <a:pt x="4097" y="3367"/>
                </a:lnTo>
                <a:lnTo>
                  <a:pt x="4098" y="3363"/>
                </a:lnTo>
                <a:lnTo>
                  <a:pt x="4098" y="3357"/>
                </a:lnTo>
                <a:lnTo>
                  <a:pt x="4096" y="3347"/>
                </a:lnTo>
                <a:lnTo>
                  <a:pt x="4096" y="3343"/>
                </a:lnTo>
                <a:lnTo>
                  <a:pt x="4096" y="3338"/>
                </a:lnTo>
                <a:lnTo>
                  <a:pt x="4098" y="3332"/>
                </a:lnTo>
                <a:lnTo>
                  <a:pt x="4098" y="3329"/>
                </a:lnTo>
                <a:lnTo>
                  <a:pt x="4100" y="3326"/>
                </a:lnTo>
                <a:lnTo>
                  <a:pt x="4107" y="3322"/>
                </a:lnTo>
                <a:lnTo>
                  <a:pt x="4110" y="3318"/>
                </a:lnTo>
                <a:lnTo>
                  <a:pt x="4110" y="3309"/>
                </a:lnTo>
                <a:lnTo>
                  <a:pt x="4107" y="3302"/>
                </a:lnTo>
                <a:lnTo>
                  <a:pt x="4106" y="3295"/>
                </a:lnTo>
                <a:lnTo>
                  <a:pt x="4110" y="3287"/>
                </a:lnTo>
                <a:lnTo>
                  <a:pt x="4113" y="3282"/>
                </a:lnTo>
                <a:lnTo>
                  <a:pt x="4119" y="3276"/>
                </a:lnTo>
                <a:lnTo>
                  <a:pt x="4126" y="3272"/>
                </a:lnTo>
                <a:lnTo>
                  <a:pt x="4133" y="3269"/>
                </a:lnTo>
                <a:lnTo>
                  <a:pt x="4140" y="3266"/>
                </a:lnTo>
                <a:lnTo>
                  <a:pt x="4158" y="3240"/>
                </a:lnTo>
                <a:lnTo>
                  <a:pt x="4166" y="3233"/>
                </a:lnTo>
                <a:lnTo>
                  <a:pt x="4182" y="3226"/>
                </a:lnTo>
                <a:lnTo>
                  <a:pt x="4190" y="3222"/>
                </a:lnTo>
                <a:lnTo>
                  <a:pt x="4201" y="3209"/>
                </a:lnTo>
                <a:lnTo>
                  <a:pt x="4208" y="3204"/>
                </a:lnTo>
                <a:lnTo>
                  <a:pt x="4216" y="3202"/>
                </a:lnTo>
                <a:lnTo>
                  <a:pt x="4225" y="3202"/>
                </a:lnTo>
                <a:lnTo>
                  <a:pt x="4232" y="3198"/>
                </a:lnTo>
                <a:lnTo>
                  <a:pt x="4245" y="3188"/>
                </a:lnTo>
                <a:lnTo>
                  <a:pt x="4251" y="3194"/>
                </a:lnTo>
                <a:lnTo>
                  <a:pt x="4252" y="3203"/>
                </a:lnTo>
                <a:lnTo>
                  <a:pt x="4254" y="3211"/>
                </a:lnTo>
                <a:lnTo>
                  <a:pt x="4264" y="3213"/>
                </a:lnTo>
                <a:lnTo>
                  <a:pt x="4272" y="3212"/>
                </a:lnTo>
                <a:lnTo>
                  <a:pt x="4279" y="3210"/>
                </a:lnTo>
                <a:lnTo>
                  <a:pt x="4290" y="3202"/>
                </a:lnTo>
                <a:lnTo>
                  <a:pt x="4304" y="3196"/>
                </a:lnTo>
                <a:lnTo>
                  <a:pt x="4311" y="3190"/>
                </a:lnTo>
                <a:lnTo>
                  <a:pt x="4315" y="3187"/>
                </a:lnTo>
                <a:lnTo>
                  <a:pt x="4315" y="3184"/>
                </a:lnTo>
                <a:lnTo>
                  <a:pt x="4316" y="3183"/>
                </a:lnTo>
                <a:lnTo>
                  <a:pt x="4318" y="3173"/>
                </a:lnTo>
                <a:lnTo>
                  <a:pt x="4321" y="3169"/>
                </a:lnTo>
                <a:lnTo>
                  <a:pt x="4324" y="3166"/>
                </a:lnTo>
                <a:lnTo>
                  <a:pt x="4333" y="3161"/>
                </a:lnTo>
                <a:lnTo>
                  <a:pt x="4336" y="3159"/>
                </a:lnTo>
                <a:lnTo>
                  <a:pt x="4339" y="3131"/>
                </a:lnTo>
                <a:lnTo>
                  <a:pt x="4343" y="3126"/>
                </a:lnTo>
                <a:lnTo>
                  <a:pt x="4349" y="3124"/>
                </a:lnTo>
                <a:lnTo>
                  <a:pt x="4351" y="3115"/>
                </a:lnTo>
                <a:lnTo>
                  <a:pt x="4350" y="3097"/>
                </a:lnTo>
                <a:lnTo>
                  <a:pt x="4353" y="3088"/>
                </a:lnTo>
                <a:lnTo>
                  <a:pt x="4360" y="3072"/>
                </a:lnTo>
                <a:lnTo>
                  <a:pt x="4361" y="3061"/>
                </a:lnTo>
                <a:lnTo>
                  <a:pt x="4364" y="3056"/>
                </a:lnTo>
                <a:lnTo>
                  <a:pt x="4373" y="3048"/>
                </a:lnTo>
                <a:lnTo>
                  <a:pt x="4375" y="3043"/>
                </a:lnTo>
                <a:lnTo>
                  <a:pt x="4377" y="3040"/>
                </a:lnTo>
                <a:lnTo>
                  <a:pt x="4380" y="3032"/>
                </a:lnTo>
                <a:lnTo>
                  <a:pt x="4381" y="3025"/>
                </a:lnTo>
                <a:lnTo>
                  <a:pt x="4382" y="3023"/>
                </a:lnTo>
                <a:lnTo>
                  <a:pt x="4383" y="3022"/>
                </a:lnTo>
                <a:lnTo>
                  <a:pt x="4382" y="3018"/>
                </a:lnTo>
                <a:lnTo>
                  <a:pt x="4385" y="3013"/>
                </a:lnTo>
                <a:lnTo>
                  <a:pt x="4387" y="3007"/>
                </a:lnTo>
                <a:lnTo>
                  <a:pt x="4389" y="3002"/>
                </a:lnTo>
                <a:lnTo>
                  <a:pt x="4390" y="2995"/>
                </a:lnTo>
                <a:lnTo>
                  <a:pt x="4389" y="2988"/>
                </a:lnTo>
                <a:lnTo>
                  <a:pt x="4385" y="2973"/>
                </a:lnTo>
                <a:lnTo>
                  <a:pt x="4383" y="2971"/>
                </a:lnTo>
                <a:lnTo>
                  <a:pt x="4382" y="2966"/>
                </a:lnTo>
                <a:lnTo>
                  <a:pt x="4380" y="2959"/>
                </a:lnTo>
                <a:lnTo>
                  <a:pt x="4379" y="2956"/>
                </a:lnTo>
                <a:lnTo>
                  <a:pt x="4378" y="2953"/>
                </a:lnTo>
                <a:lnTo>
                  <a:pt x="4378" y="2951"/>
                </a:lnTo>
                <a:lnTo>
                  <a:pt x="4380" y="2944"/>
                </a:lnTo>
                <a:lnTo>
                  <a:pt x="4380" y="2942"/>
                </a:lnTo>
                <a:lnTo>
                  <a:pt x="4383" y="2933"/>
                </a:lnTo>
                <a:lnTo>
                  <a:pt x="4387" y="2924"/>
                </a:lnTo>
                <a:lnTo>
                  <a:pt x="4388" y="2920"/>
                </a:lnTo>
                <a:lnTo>
                  <a:pt x="4389" y="2915"/>
                </a:lnTo>
                <a:lnTo>
                  <a:pt x="4388" y="2909"/>
                </a:lnTo>
                <a:lnTo>
                  <a:pt x="4388" y="2906"/>
                </a:lnTo>
                <a:lnTo>
                  <a:pt x="4388" y="2903"/>
                </a:lnTo>
                <a:lnTo>
                  <a:pt x="4394" y="2882"/>
                </a:lnTo>
                <a:lnTo>
                  <a:pt x="4409" y="2853"/>
                </a:lnTo>
                <a:lnTo>
                  <a:pt x="4410" y="2849"/>
                </a:lnTo>
                <a:lnTo>
                  <a:pt x="4411" y="2845"/>
                </a:lnTo>
                <a:lnTo>
                  <a:pt x="4410" y="2843"/>
                </a:lnTo>
                <a:lnTo>
                  <a:pt x="4409" y="2839"/>
                </a:lnTo>
                <a:lnTo>
                  <a:pt x="4408" y="2837"/>
                </a:lnTo>
                <a:lnTo>
                  <a:pt x="4408" y="2833"/>
                </a:lnTo>
                <a:lnTo>
                  <a:pt x="4409" y="2832"/>
                </a:lnTo>
                <a:lnTo>
                  <a:pt x="4410" y="2831"/>
                </a:lnTo>
                <a:lnTo>
                  <a:pt x="4413" y="2831"/>
                </a:lnTo>
                <a:lnTo>
                  <a:pt x="4418" y="2832"/>
                </a:lnTo>
                <a:lnTo>
                  <a:pt x="4431" y="2829"/>
                </a:lnTo>
                <a:lnTo>
                  <a:pt x="4437" y="2826"/>
                </a:lnTo>
                <a:lnTo>
                  <a:pt x="4438" y="2824"/>
                </a:lnTo>
                <a:lnTo>
                  <a:pt x="4439" y="2823"/>
                </a:lnTo>
                <a:lnTo>
                  <a:pt x="4441" y="2821"/>
                </a:lnTo>
                <a:lnTo>
                  <a:pt x="4441" y="2818"/>
                </a:lnTo>
                <a:lnTo>
                  <a:pt x="4442" y="2814"/>
                </a:lnTo>
                <a:lnTo>
                  <a:pt x="4442" y="2811"/>
                </a:lnTo>
                <a:lnTo>
                  <a:pt x="4441" y="2809"/>
                </a:lnTo>
                <a:lnTo>
                  <a:pt x="4437" y="2803"/>
                </a:lnTo>
                <a:lnTo>
                  <a:pt x="4436" y="2802"/>
                </a:lnTo>
                <a:lnTo>
                  <a:pt x="4436" y="2800"/>
                </a:lnTo>
                <a:lnTo>
                  <a:pt x="4435" y="2794"/>
                </a:lnTo>
                <a:lnTo>
                  <a:pt x="4436" y="2785"/>
                </a:lnTo>
                <a:lnTo>
                  <a:pt x="4436" y="2782"/>
                </a:lnTo>
                <a:lnTo>
                  <a:pt x="4434" y="2776"/>
                </a:lnTo>
                <a:lnTo>
                  <a:pt x="4434" y="2773"/>
                </a:lnTo>
                <a:lnTo>
                  <a:pt x="4432" y="2767"/>
                </a:lnTo>
                <a:lnTo>
                  <a:pt x="4434" y="2764"/>
                </a:lnTo>
                <a:lnTo>
                  <a:pt x="4439" y="2748"/>
                </a:lnTo>
                <a:lnTo>
                  <a:pt x="4442" y="2732"/>
                </a:lnTo>
                <a:lnTo>
                  <a:pt x="4442" y="2726"/>
                </a:lnTo>
                <a:lnTo>
                  <a:pt x="4441" y="2723"/>
                </a:lnTo>
                <a:lnTo>
                  <a:pt x="4438" y="2715"/>
                </a:lnTo>
                <a:lnTo>
                  <a:pt x="4436" y="2708"/>
                </a:lnTo>
                <a:lnTo>
                  <a:pt x="4436" y="2704"/>
                </a:lnTo>
                <a:lnTo>
                  <a:pt x="4436" y="2681"/>
                </a:lnTo>
                <a:lnTo>
                  <a:pt x="4436" y="2678"/>
                </a:lnTo>
                <a:lnTo>
                  <a:pt x="4435" y="2676"/>
                </a:lnTo>
                <a:lnTo>
                  <a:pt x="4432" y="2669"/>
                </a:lnTo>
                <a:lnTo>
                  <a:pt x="4431" y="2664"/>
                </a:lnTo>
                <a:lnTo>
                  <a:pt x="4432" y="2662"/>
                </a:lnTo>
                <a:lnTo>
                  <a:pt x="4434" y="2661"/>
                </a:lnTo>
                <a:lnTo>
                  <a:pt x="4436" y="2660"/>
                </a:lnTo>
                <a:lnTo>
                  <a:pt x="4442" y="2657"/>
                </a:lnTo>
                <a:lnTo>
                  <a:pt x="4446" y="2656"/>
                </a:lnTo>
                <a:lnTo>
                  <a:pt x="4449" y="2656"/>
                </a:lnTo>
                <a:lnTo>
                  <a:pt x="4451" y="2655"/>
                </a:lnTo>
                <a:lnTo>
                  <a:pt x="4457" y="2649"/>
                </a:lnTo>
                <a:lnTo>
                  <a:pt x="4460" y="2647"/>
                </a:lnTo>
                <a:lnTo>
                  <a:pt x="4462" y="2646"/>
                </a:lnTo>
                <a:lnTo>
                  <a:pt x="4463" y="2643"/>
                </a:lnTo>
                <a:lnTo>
                  <a:pt x="4464" y="2640"/>
                </a:lnTo>
                <a:lnTo>
                  <a:pt x="4472" y="2614"/>
                </a:lnTo>
                <a:lnTo>
                  <a:pt x="4477" y="2589"/>
                </a:lnTo>
                <a:lnTo>
                  <a:pt x="4478" y="2585"/>
                </a:lnTo>
                <a:lnTo>
                  <a:pt x="4485" y="2577"/>
                </a:lnTo>
                <a:lnTo>
                  <a:pt x="4486" y="2576"/>
                </a:lnTo>
                <a:lnTo>
                  <a:pt x="4487" y="2575"/>
                </a:lnTo>
                <a:lnTo>
                  <a:pt x="4493" y="2571"/>
                </a:lnTo>
                <a:lnTo>
                  <a:pt x="4493" y="2571"/>
                </a:lnTo>
                <a:lnTo>
                  <a:pt x="4494" y="2570"/>
                </a:lnTo>
                <a:lnTo>
                  <a:pt x="4499" y="2563"/>
                </a:lnTo>
                <a:lnTo>
                  <a:pt x="4501" y="2562"/>
                </a:lnTo>
                <a:lnTo>
                  <a:pt x="4502" y="2560"/>
                </a:lnTo>
                <a:lnTo>
                  <a:pt x="4505" y="2554"/>
                </a:lnTo>
                <a:lnTo>
                  <a:pt x="4510" y="2549"/>
                </a:lnTo>
                <a:lnTo>
                  <a:pt x="4514" y="2544"/>
                </a:lnTo>
                <a:lnTo>
                  <a:pt x="4515" y="2542"/>
                </a:lnTo>
                <a:lnTo>
                  <a:pt x="4516" y="2539"/>
                </a:lnTo>
                <a:lnTo>
                  <a:pt x="4517" y="2527"/>
                </a:lnTo>
                <a:lnTo>
                  <a:pt x="4519" y="2523"/>
                </a:lnTo>
                <a:lnTo>
                  <a:pt x="4520" y="2521"/>
                </a:lnTo>
                <a:lnTo>
                  <a:pt x="4524" y="2514"/>
                </a:lnTo>
                <a:lnTo>
                  <a:pt x="4530" y="2508"/>
                </a:lnTo>
                <a:lnTo>
                  <a:pt x="4536" y="2499"/>
                </a:lnTo>
                <a:lnTo>
                  <a:pt x="4542" y="2488"/>
                </a:lnTo>
                <a:lnTo>
                  <a:pt x="4552" y="2464"/>
                </a:lnTo>
                <a:lnTo>
                  <a:pt x="4555" y="2459"/>
                </a:lnTo>
                <a:lnTo>
                  <a:pt x="4555" y="2457"/>
                </a:lnTo>
                <a:lnTo>
                  <a:pt x="4555" y="2455"/>
                </a:lnTo>
                <a:lnTo>
                  <a:pt x="4555" y="2452"/>
                </a:lnTo>
                <a:lnTo>
                  <a:pt x="4551" y="2444"/>
                </a:lnTo>
                <a:lnTo>
                  <a:pt x="4550" y="2442"/>
                </a:lnTo>
                <a:lnTo>
                  <a:pt x="4551" y="2435"/>
                </a:lnTo>
                <a:lnTo>
                  <a:pt x="4551" y="2429"/>
                </a:lnTo>
                <a:lnTo>
                  <a:pt x="4554" y="2412"/>
                </a:lnTo>
                <a:lnTo>
                  <a:pt x="4552" y="2407"/>
                </a:lnTo>
                <a:lnTo>
                  <a:pt x="4551" y="2402"/>
                </a:lnTo>
                <a:lnTo>
                  <a:pt x="4548" y="2396"/>
                </a:lnTo>
                <a:lnTo>
                  <a:pt x="4548" y="2394"/>
                </a:lnTo>
                <a:lnTo>
                  <a:pt x="4548" y="2392"/>
                </a:lnTo>
                <a:lnTo>
                  <a:pt x="4549" y="2389"/>
                </a:lnTo>
                <a:lnTo>
                  <a:pt x="4550" y="2388"/>
                </a:lnTo>
                <a:lnTo>
                  <a:pt x="4552" y="2387"/>
                </a:lnTo>
                <a:lnTo>
                  <a:pt x="4558" y="2385"/>
                </a:lnTo>
                <a:lnTo>
                  <a:pt x="4561" y="2384"/>
                </a:lnTo>
                <a:lnTo>
                  <a:pt x="4563" y="2381"/>
                </a:lnTo>
                <a:lnTo>
                  <a:pt x="4563" y="2379"/>
                </a:lnTo>
                <a:lnTo>
                  <a:pt x="4563" y="2378"/>
                </a:lnTo>
                <a:lnTo>
                  <a:pt x="4563" y="2375"/>
                </a:lnTo>
                <a:lnTo>
                  <a:pt x="4562" y="2374"/>
                </a:lnTo>
                <a:lnTo>
                  <a:pt x="4558" y="2371"/>
                </a:lnTo>
                <a:lnTo>
                  <a:pt x="4557" y="2368"/>
                </a:lnTo>
                <a:lnTo>
                  <a:pt x="4558" y="2366"/>
                </a:lnTo>
                <a:lnTo>
                  <a:pt x="4559" y="2365"/>
                </a:lnTo>
                <a:lnTo>
                  <a:pt x="4562" y="2363"/>
                </a:lnTo>
                <a:lnTo>
                  <a:pt x="4577" y="2353"/>
                </a:lnTo>
                <a:lnTo>
                  <a:pt x="4578" y="2352"/>
                </a:lnTo>
                <a:lnTo>
                  <a:pt x="4581" y="2347"/>
                </a:lnTo>
                <a:lnTo>
                  <a:pt x="4584" y="2343"/>
                </a:lnTo>
                <a:lnTo>
                  <a:pt x="4585" y="2339"/>
                </a:lnTo>
                <a:lnTo>
                  <a:pt x="4592" y="2310"/>
                </a:lnTo>
                <a:lnTo>
                  <a:pt x="4592" y="2303"/>
                </a:lnTo>
                <a:lnTo>
                  <a:pt x="4592" y="2299"/>
                </a:lnTo>
                <a:lnTo>
                  <a:pt x="4590" y="2295"/>
                </a:lnTo>
                <a:lnTo>
                  <a:pt x="4584" y="2294"/>
                </a:lnTo>
                <a:lnTo>
                  <a:pt x="4571" y="2294"/>
                </a:lnTo>
                <a:lnTo>
                  <a:pt x="4566" y="2293"/>
                </a:lnTo>
                <a:lnTo>
                  <a:pt x="4561" y="2290"/>
                </a:lnTo>
                <a:lnTo>
                  <a:pt x="4558" y="2289"/>
                </a:lnTo>
                <a:lnTo>
                  <a:pt x="4556" y="2287"/>
                </a:lnTo>
                <a:lnTo>
                  <a:pt x="4555" y="2286"/>
                </a:lnTo>
                <a:lnTo>
                  <a:pt x="4555" y="2283"/>
                </a:lnTo>
                <a:lnTo>
                  <a:pt x="4555" y="2281"/>
                </a:lnTo>
                <a:lnTo>
                  <a:pt x="4556" y="2280"/>
                </a:lnTo>
                <a:lnTo>
                  <a:pt x="4557" y="2279"/>
                </a:lnTo>
                <a:lnTo>
                  <a:pt x="4556" y="2278"/>
                </a:lnTo>
                <a:lnTo>
                  <a:pt x="4554" y="2278"/>
                </a:lnTo>
                <a:lnTo>
                  <a:pt x="4551" y="2278"/>
                </a:lnTo>
                <a:lnTo>
                  <a:pt x="4547" y="2279"/>
                </a:lnTo>
                <a:lnTo>
                  <a:pt x="4544" y="2280"/>
                </a:lnTo>
                <a:lnTo>
                  <a:pt x="4543" y="2279"/>
                </a:lnTo>
                <a:lnTo>
                  <a:pt x="4542" y="2276"/>
                </a:lnTo>
                <a:lnTo>
                  <a:pt x="4541" y="2271"/>
                </a:lnTo>
                <a:lnTo>
                  <a:pt x="4540" y="2266"/>
                </a:lnTo>
                <a:lnTo>
                  <a:pt x="4538" y="2264"/>
                </a:lnTo>
                <a:lnTo>
                  <a:pt x="4538" y="2261"/>
                </a:lnTo>
                <a:lnTo>
                  <a:pt x="4538" y="2255"/>
                </a:lnTo>
                <a:lnTo>
                  <a:pt x="4538" y="2251"/>
                </a:lnTo>
                <a:lnTo>
                  <a:pt x="4538" y="2243"/>
                </a:lnTo>
                <a:lnTo>
                  <a:pt x="4537" y="2238"/>
                </a:lnTo>
                <a:lnTo>
                  <a:pt x="4536" y="2236"/>
                </a:lnTo>
                <a:lnTo>
                  <a:pt x="4533" y="2229"/>
                </a:lnTo>
                <a:lnTo>
                  <a:pt x="4533" y="2226"/>
                </a:lnTo>
                <a:lnTo>
                  <a:pt x="4531" y="2217"/>
                </a:lnTo>
                <a:lnTo>
                  <a:pt x="4530" y="2215"/>
                </a:lnTo>
                <a:lnTo>
                  <a:pt x="4528" y="2213"/>
                </a:lnTo>
                <a:lnTo>
                  <a:pt x="4521" y="2210"/>
                </a:lnTo>
                <a:lnTo>
                  <a:pt x="4515" y="2205"/>
                </a:lnTo>
                <a:lnTo>
                  <a:pt x="4513" y="2202"/>
                </a:lnTo>
                <a:lnTo>
                  <a:pt x="4512" y="2198"/>
                </a:lnTo>
                <a:lnTo>
                  <a:pt x="4512" y="2196"/>
                </a:lnTo>
                <a:lnTo>
                  <a:pt x="4512" y="2194"/>
                </a:lnTo>
                <a:lnTo>
                  <a:pt x="4514" y="2192"/>
                </a:lnTo>
                <a:lnTo>
                  <a:pt x="4515" y="2192"/>
                </a:lnTo>
                <a:lnTo>
                  <a:pt x="4517" y="2194"/>
                </a:lnTo>
                <a:lnTo>
                  <a:pt x="4519" y="2195"/>
                </a:lnTo>
                <a:lnTo>
                  <a:pt x="4520" y="2195"/>
                </a:lnTo>
                <a:lnTo>
                  <a:pt x="4521" y="2194"/>
                </a:lnTo>
                <a:lnTo>
                  <a:pt x="4522" y="2192"/>
                </a:lnTo>
                <a:lnTo>
                  <a:pt x="4522" y="2189"/>
                </a:lnTo>
                <a:lnTo>
                  <a:pt x="4521" y="2180"/>
                </a:lnTo>
                <a:lnTo>
                  <a:pt x="4521" y="2176"/>
                </a:lnTo>
                <a:lnTo>
                  <a:pt x="4521" y="2174"/>
                </a:lnTo>
                <a:lnTo>
                  <a:pt x="4522" y="2171"/>
                </a:lnTo>
                <a:lnTo>
                  <a:pt x="4526" y="2163"/>
                </a:lnTo>
                <a:lnTo>
                  <a:pt x="4527" y="2161"/>
                </a:lnTo>
                <a:lnTo>
                  <a:pt x="4527" y="2156"/>
                </a:lnTo>
                <a:lnTo>
                  <a:pt x="4529" y="2149"/>
                </a:lnTo>
                <a:lnTo>
                  <a:pt x="4529" y="2144"/>
                </a:lnTo>
                <a:lnTo>
                  <a:pt x="4528" y="2137"/>
                </a:lnTo>
                <a:lnTo>
                  <a:pt x="4528" y="2132"/>
                </a:lnTo>
                <a:lnTo>
                  <a:pt x="4529" y="2130"/>
                </a:lnTo>
                <a:lnTo>
                  <a:pt x="4531" y="2130"/>
                </a:lnTo>
                <a:lnTo>
                  <a:pt x="4534" y="2128"/>
                </a:lnTo>
                <a:lnTo>
                  <a:pt x="4535" y="2128"/>
                </a:lnTo>
                <a:lnTo>
                  <a:pt x="4536" y="2126"/>
                </a:lnTo>
                <a:lnTo>
                  <a:pt x="4537" y="2124"/>
                </a:lnTo>
                <a:lnTo>
                  <a:pt x="4537" y="2121"/>
                </a:lnTo>
                <a:lnTo>
                  <a:pt x="4530" y="2070"/>
                </a:lnTo>
                <a:lnTo>
                  <a:pt x="4530" y="2068"/>
                </a:lnTo>
                <a:lnTo>
                  <a:pt x="4533" y="2063"/>
                </a:lnTo>
                <a:lnTo>
                  <a:pt x="4533" y="2060"/>
                </a:lnTo>
                <a:lnTo>
                  <a:pt x="4531" y="2055"/>
                </a:lnTo>
                <a:lnTo>
                  <a:pt x="4526" y="2040"/>
                </a:lnTo>
                <a:lnTo>
                  <a:pt x="4524" y="2037"/>
                </a:lnTo>
                <a:lnTo>
                  <a:pt x="4517" y="2032"/>
                </a:lnTo>
                <a:lnTo>
                  <a:pt x="4514" y="2025"/>
                </a:lnTo>
                <a:lnTo>
                  <a:pt x="4513" y="2021"/>
                </a:lnTo>
                <a:lnTo>
                  <a:pt x="4508" y="1958"/>
                </a:lnTo>
                <a:lnTo>
                  <a:pt x="4508" y="1949"/>
                </a:lnTo>
                <a:lnTo>
                  <a:pt x="4508" y="1941"/>
                </a:lnTo>
                <a:lnTo>
                  <a:pt x="4508" y="1941"/>
                </a:lnTo>
                <a:lnTo>
                  <a:pt x="4509" y="1938"/>
                </a:lnTo>
                <a:lnTo>
                  <a:pt x="4510" y="1937"/>
                </a:lnTo>
                <a:lnTo>
                  <a:pt x="4516" y="1934"/>
                </a:lnTo>
                <a:lnTo>
                  <a:pt x="4517" y="1931"/>
                </a:lnTo>
                <a:lnTo>
                  <a:pt x="4519" y="1929"/>
                </a:lnTo>
                <a:lnTo>
                  <a:pt x="4519" y="1923"/>
                </a:lnTo>
                <a:lnTo>
                  <a:pt x="4517" y="1920"/>
                </a:lnTo>
                <a:lnTo>
                  <a:pt x="4516" y="1916"/>
                </a:lnTo>
                <a:lnTo>
                  <a:pt x="4515" y="1913"/>
                </a:lnTo>
                <a:lnTo>
                  <a:pt x="4515" y="1910"/>
                </a:lnTo>
                <a:lnTo>
                  <a:pt x="4516" y="1908"/>
                </a:lnTo>
                <a:lnTo>
                  <a:pt x="4517" y="1907"/>
                </a:lnTo>
                <a:lnTo>
                  <a:pt x="4520" y="1906"/>
                </a:lnTo>
                <a:lnTo>
                  <a:pt x="4521" y="1905"/>
                </a:lnTo>
                <a:lnTo>
                  <a:pt x="4523" y="1902"/>
                </a:lnTo>
                <a:lnTo>
                  <a:pt x="4523" y="1899"/>
                </a:lnTo>
                <a:lnTo>
                  <a:pt x="4524" y="1894"/>
                </a:lnTo>
                <a:lnTo>
                  <a:pt x="4523" y="1892"/>
                </a:lnTo>
                <a:lnTo>
                  <a:pt x="4522" y="1889"/>
                </a:lnTo>
                <a:lnTo>
                  <a:pt x="4520" y="1888"/>
                </a:lnTo>
                <a:lnTo>
                  <a:pt x="4515" y="1887"/>
                </a:lnTo>
                <a:lnTo>
                  <a:pt x="4513" y="1886"/>
                </a:lnTo>
                <a:lnTo>
                  <a:pt x="4510" y="1882"/>
                </a:lnTo>
                <a:lnTo>
                  <a:pt x="4509" y="1879"/>
                </a:lnTo>
                <a:lnTo>
                  <a:pt x="4509" y="1868"/>
                </a:lnTo>
                <a:lnTo>
                  <a:pt x="4508" y="1866"/>
                </a:lnTo>
                <a:lnTo>
                  <a:pt x="4507" y="1864"/>
                </a:lnTo>
                <a:lnTo>
                  <a:pt x="4505" y="1856"/>
                </a:lnTo>
                <a:lnTo>
                  <a:pt x="4503" y="1849"/>
                </a:lnTo>
                <a:lnTo>
                  <a:pt x="4502" y="1845"/>
                </a:lnTo>
                <a:lnTo>
                  <a:pt x="4501" y="1843"/>
                </a:lnTo>
                <a:lnTo>
                  <a:pt x="4499" y="1839"/>
                </a:lnTo>
                <a:lnTo>
                  <a:pt x="4496" y="1836"/>
                </a:lnTo>
                <a:lnTo>
                  <a:pt x="4495" y="1833"/>
                </a:lnTo>
                <a:lnTo>
                  <a:pt x="4495" y="1831"/>
                </a:lnTo>
                <a:lnTo>
                  <a:pt x="4496" y="1824"/>
                </a:lnTo>
                <a:lnTo>
                  <a:pt x="4496" y="1822"/>
                </a:lnTo>
                <a:lnTo>
                  <a:pt x="4498" y="1820"/>
                </a:lnTo>
                <a:lnTo>
                  <a:pt x="4502" y="1815"/>
                </a:lnTo>
                <a:lnTo>
                  <a:pt x="4505" y="1813"/>
                </a:lnTo>
                <a:lnTo>
                  <a:pt x="4508" y="1809"/>
                </a:lnTo>
                <a:lnTo>
                  <a:pt x="4513" y="1806"/>
                </a:lnTo>
                <a:lnTo>
                  <a:pt x="4516" y="1802"/>
                </a:lnTo>
                <a:lnTo>
                  <a:pt x="4517" y="1801"/>
                </a:lnTo>
                <a:lnTo>
                  <a:pt x="4519" y="1800"/>
                </a:lnTo>
                <a:lnTo>
                  <a:pt x="4519" y="1797"/>
                </a:lnTo>
                <a:lnTo>
                  <a:pt x="4520" y="1795"/>
                </a:lnTo>
                <a:lnTo>
                  <a:pt x="4522" y="1776"/>
                </a:lnTo>
                <a:lnTo>
                  <a:pt x="4521" y="1773"/>
                </a:lnTo>
                <a:lnTo>
                  <a:pt x="4521" y="1771"/>
                </a:lnTo>
                <a:lnTo>
                  <a:pt x="4520" y="1768"/>
                </a:lnTo>
                <a:lnTo>
                  <a:pt x="4517" y="1767"/>
                </a:lnTo>
                <a:lnTo>
                  <a:pt x="4516" y="1766"/>
                </a:lnTo>
                <a:lnTo>
                  <a:pt x="4499" y="1757"/>
                </a:lnTo>
                <a:lnTo>
                  <a:pt x="4498" y="1755"/>
                </a:lnTo>
                <a:lnTo>
                  <a:pt x="4496" y="1754"/>
                </a:lnTo>
                <a:lnTo>
                  <a:pt x="4494" y="1751"/>
                </a:lnTo>
                <a:lnTo>
                  <a:pt x="4493" y="1748"/>
                </a:lnTo>
                <a:lnTo>
                  <a:pt x="4488" y="1744"/>
                </a:lnTo>
                <a:lnTo>
                  <a:pt x="4485" y="1737"/>
                </a:lnTo>
                <a:lnTo>
                  <a:pt x="4484" y="1732"/>
                </a:lnTo>
                <a:lnTo>
                  <a:pt x="4484" y="1719"/>
                </a:lnTo>
                <a:lnTo>
                  <a:pt x="4485" y="1711"/>
                </a:lnTo>
                <a:lnTo>
                  <a:pt x="4487" y="1705"/>
                </a:lnTo>
                <a:lnTo>
                  <a:pt x="4489" y="1701"/>
                </a:lnTo>
                <a:lnTo>
                  <a:pt x="4491" y="1690"/>
                </a:lnTo>
                <a:lnTo>
                  <a:pt x="4503" y="1649"/>
                </a:lnTo>
                <a:lnTo>
                  <a:pt x="4506" y="1646"/>
                </a:lnTo>
                <a:lnTo>
                  <a:pt x="4507" y="1645"/>
                </a:lnTo>
                <a:lnTo>
                  <a:pt x="4509" y="1641"/>
                </a:lnTo>
                <a:lnTo>
                  <a:pt x="4512" y="1632"/>
                </a:lnTo>
                <a:lnTo>
                  <a:pt x="4513" y="1631"/>
                </a:lnTo>
                <a:lnTo>
                  <a:pt x="4515" y="1617"/>
                </a:lnTo>
                <a:lnTo>
                  <a:pt x="4515" y="1582"/>
                </a:lnTo>
                <a:lnTo>
                  <a:pt x="4517" y="1577"/>
                </a:lnTo>
                <a:lnTo>
                  <a:pt x="4524" y="1567"/>
                </a:lnTo>
                <a:lnTo>
                  <a:pt x="4526" y="1564"/>
                </a:lnTo>
                <a:lnTo>
                  <a:pt x="4527" y="1563"/>
                </a:lnTo>
                <a:lnTo>
                  <a:pt x="4530" y="1561"/>
                </a:lnTo>
                <a:lnTo>
                  <a:pt x="4531" y="1560"/>
                </a:lnTo>
                <a:lnTo>
                  <a:pt x="4534" y="1558"/>
                </a:lnTo>
                <a:lnTo>
                  <a:pt x="4535" y="1557"/>
                </a:lnTo>
                <a:lnTo>
                  <a:pt x="4536" y="1554"/>
                </a:lnTo>
                <a:lnTo>
                  <a:pt x="4537" y="1548"/>
                </a:lnTo>
                <a:lnTo>
                  <a:pt x="4537" y="1535"/>
                </a:lnTo>
                <a:lnTo>
                  <a:pt x="4536" y="1532"/>
                </a:lnTo>
                <a:lnTo>
                  <a:pt x="4535" y="1527"/>
                </a:lnTo>
                <a:lnTo>
                  <a:pt x="4531" y="1506"/>
                </a:lnTo>
                <a:lnTo>
                  <a:pt x="4528" y="1496"/>
                </a:lnTo>
                <a:lnTo>
                  <a:pt x="4528" y="1492"/>
                </a:lnTo>
                <a:lnTo>
                  <a:pt x="4528" y="1490"/>
                </a:lnTo>
                <a:lnTo>
                  <a:pt x="4534" y="1483"/>
                </a:lnTo>
                <a:lnTo>
                  <a:pt x="4535" y="1480"/>
                </a:lnTo>
                <a:lnTo>
                  <a:pt x="4536" y="1478"/>
                </a:lnTo>
                <a:lnTo>
                  <a:pt x="4537" y="1473"/>
                </a:lnTo>
                <a:lnTo>
                  <a:pt x="4537" y="1470"/>
                </a:lnTo>
                <a:lnTo>
                  <a:pt x="4536" y="1468"/>
                </a:lnTo>
                <a:lnTo>
                  <a:pt x="4533" y="1459"/>
                </a:lnTo>
                <a:lnTo>
                  <a:pt x="4530" y="1452"/>
                </a:lnTo>
                <a:lnTo>
                  <a:pt x="4530" y="1450"/>
                </a:lnTo>
                <a:lnTo>
                  <a:pt x="4531" y="1448"/>
                </a:lnTo>
                <a:lnTo>
                  <a:pt x="4535" y="1442"/>
                </a:lnTo>
                <a:lnTo>
                  <a:pt x="4537" y="1440"/>
                </a:lnTo>
                <a:lnTo>
                  <a:pt x="4540" y="1438"/>
                </a:lnTo>
                <a:lnTo>
                  <a:pt x="4542" y="1435"/>
                </a:lnTo>
                <a:lnTo>
                  <a:pt x="4542" y="1434"/>
                </a:lnTo>
                <a:lnTo>
                  <a:pt x="4545" y="1427"/>
                </a:lnTo>
                <a:lnTo>
                  <a:pt x="4548" y="1419"/>
                </a:lnTo>
                <a:lnTo>
                  <a:pt x="4548" y="1401"/>
                </a:lnTo>
                <a:lnTo>
                  <a:pt x="4547" y="1398"/>
                </a:lnTo>
                <a:lnTo>
                  <a:pt x="4542" y="1387"/>
                </a:lnTo>
                <a:lnTo>
                  <a:pt x="4542" y="1381"/>
                </a:lnTo>
                <a:lnTo>
                  <a:pt x="4543" y="1379"/>
                </a:lnTo>
                <a:lnTo>
                  <a:pt x="4548" y="1372"/>
                </a:lnTo>
                <a:lnTo>
                  <a:pt x="4550" y="1368"/>
                </a:lnTo>
                <a:lnTo>
                  <a:pt x="4551" y="1363"/>
                </a:lnTo>
                <a:lnTo>
                  <a:pt x="4554" y="1360"/>
                </a:lnTo>
                <a:lnTo>
                  <a:pt x="4557" y="1358"/>
                </a:lnTo>
                <a:lnTo>
                  <a:pt x="4561" y="1358"/>
                </a:lnTo>
                <a:lnTo>
                  <a:pt x="4564" y="1356"/>
                </a:lnTo>
                <a:lnTo>
                  <a:pt x="4570" y="1342"/>
                </a:lnTo>
                <a:lnTo>
                  <a:pt x="4572" y="1339"/>
                </a:lnTo>
                <a:lnTo>
                  <a:pt x="4576" y="1337"/>
                </a:lnTo>
                <a:lnTo>
                  <a:pt x="4576" y="1332"/>
                </a:lnTo>
                <a:lnTo>
                  <a:pt x="4573" y="1323"/>
                </a:lnTo>
                <a:lnTo>
                  <a:pt x="4576" y="1318"/>
                </a:lnTo>
                <a:lnTo>
                  <a:pt x="4583" y="1310"/>
                </a:lnTo>
                <a:lnTo>
                  <a:pt x="4584" y="1306"/>
                </a:lnTo>
                <a:lnTo>
                  <a:pt x="4585" y="1301"/>
                </a:lnTo>
                <a:lnTo>
                  <a:pt x="4584" y="1287"/>
                </a:lnTo>
                <a:lnTo>
                  <a:pt x="4586" y="1279"/>
                </a:lnTo>
                <a:lnTo>
                  <a:pt x="4591" y="1272"/>
                </a:lnTo>
                <a:lnTo>
                  <a:pt x="4605" y="1260"/>
                </a:lnTo>
                <a:lnTo>
                  <a:pt x="4614" y="1247"/>
                </a:lnTo>
                <a:lnTo>
                  <a:pt x="4622" y="1230"/>
                </a:lnTo>
                <a:lnTo>
                  <a:pt x="4628" y="1210"/>
                </a:lnTo>
                <a:lnTo>
                  <a:pt x="4629" y="1194"/>
                </a:lnTo>
                <a:lnTo>
                  <a:pt x="4627" y="1179"/>
                </a:lnTo>
                <a:lnTo>
                  <a:pt x="4626" y="1168"/>
                </a:lnTo>
                <a:lnTo>
                  <a:pt x="4628" y="1161"/>
                </a:lnTo>
                <a:lnTo>
                  <a:pt x="4630" y="1158"/>
                </a:lnTo>
                <a:lnTo>
                  <a:pt x="4634" y="1148"/>
                </a:lnTo>
                <a:lnTo>
                  <a:pt x="4637" y="1144"/>
                </a:lnTo>
                <a:lnTo>
                  <a:pt x="4659" y="1120"/>
                </a:lnTo>
                <a:lnTo>
                  <a:pt x="4664" y="1113"/>
                </a:lnTo>
                <a:lnTo>
                  <a:pt x="4666" y="1107"/>
                </a:lnTo>
                <a:lnTo>
                  <a:pt x="4668" y="1098"/>
                </a:lnTo>
                <a:lnTo>
                  <a:pt x="4675" y="1071"/>
                </a:lnTo>
                <a:lnTo>
                  <a:pt x="4683" y="1055"/>
                </a:lnTo>
                <a:lnTo>
                  <a:pt x="4692" y="1040"/>
                </a:lnTo>
                <a:lnTo>
                  <a:pt x="4307" y="102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66"/>
          <p:cNvSpPr>
            <a:spLocks noEditPoints="1"/>
          </p:cNvSpPr>
          <p:nvPr/>
        </p:nvSpPr>
        <p:spPr bwMode="auto">
          <a:xfrm>
            <a:off x="13740754" y="2197188"/>
            <a:ext cx="1512888" cy="2022475"/>
          </a:xfrm>
          <a:custGeom>
            <a:avLst/>
            <a:gdLst>
              <a:gd name="T0" fmla="*/ 1543 w 2859"/>
              <a:gd name="T1" fmla="*/ 109 h 3822"/>
              <a:gd name="T2" fmla="*/ 1748 w 2859"/>
              <a:gd name="T3" fmla="*/ 764 h 3822"/>
              <a:gd name="T4" fmla="*/ 2025 w 2859"/>
              <a:gd name="T5" fmla="*/ 570 h 3822"/>
              <a:gd name="T6" fmla="*/ 2747 w 2859"/>
              <a:gd name="T7" fmla="*/ 717 h 3822"/>
              <a:gd name="T8" fmla="*/ 2504 w 2859"/>
              <a:gd name="T9" fmla="*/ 630 h 3822"/>
              <a:gd name="T10" fmla="*/ 2181 w 2859"/>
              <a:gd name="T11" fmla="*/ 576 h 3822"/>
              <a:gd name="T12" fmla="*/ 2100 w 2859"/>
              <a:gd name="T13" fmla="*/ 595 h 3822"/>
              <a:gd name="T14" fmla="*/ 2004 w 2859"/>
              <a:gd name="T15" fmla="*/ 627 h 3822"/>
              <a:gd name="T16" fmla="*/ 1914 w 2859"/>
              <a:gd name="T17" fmla="*/ 700 h 3822"/>
              <a:gd name="T18" fmla="*/ 1839 w 2859"/>
              <a:gd name="T19" fmla="*/ 719 h 3822"/>
              <a:gd name="T20" fmla="*/ 1943 w 2859"/>
              <a:gd name="T21" fmla="*/ 599 h 3822"/>
              <a:gd name="T22" fmla="*/ 1809 w 2859"/>
              <a:gd name="T23" fmla="*/ 656 h 3822"/>
              <a:gd name="T24" fmla="*/ 1634 w 2859"/>
              <a:gd name="T25" fmla="*/ 879 h 3822"/>
              <a:gd name="T26" fmla="*/ 1721 w 2859"/>
              <a:gd name="T27" fmla="*/ 614 h 3822"/>
              <a:gd name="T28" fmla="*/ 1806 w 2859"/>
              <a:gd name="T29" fmla="*/ 526 h 3822"/>
              <a:gd name="T30" fmla="*/ 1665 w 2859"/>
              <a:gd name="T31" fmla="*/ 548 h 3822"/>
              <a:gd name="T32" fmla="*/ 1696 w 2859"/>
              <a:gd name="T33" fmla="*/ 454 h 3822"/>
              <a:gd name="T34" fmla="*/ 1713 w 2859"/>
              <a:gd name="T35" fmla="*/ 348 h 3822"/>
              <a:gd name="T36" fmla="*/ 1676 w 2859"/>
              <a:gd name="T37" fmla="*/ 310 h 3822"/>
              <a:gd name="T38" fmla="*/ 1625 w 2859"/>
              <a:gd name="T39" fmla="*/ 228 h 3822"/>
              <a:gd name="T40" fmla="*/ 1605 w 2859"/>
              <a:gd name="T41" fmla="*/ 176 h 3822"/>
              <a:gd name="T42" fmla="*/ 1523 w 2859"/>
              <a:gd name="T43" fmla="*/ 176 h 3822"/>
              <a:gd name="T44" fmla="*/ 1398 w 2859"/>
              <a:gd name="T45" fmla="*/ 246 h 3822"/>
              <a:gd name="T46" fmla="*/ 1365 w 2859"/>
              <a:gd name="T47" fmla="*/ 168 h 3822"/>
              <a:gd name="T48" fmla="*/ 1364 w 2859"/>
              <a:gd name="T49" fmla="*/ 123 h 3822"/>
              <a:gd name="T50" fmla="*/ 1325 w 2859"/>
              <a:gd name="T51" fmla="*/ 95 h 3822"/>
              <a:gd name="T52" fmla="*/ 1254 w 2859"/>
              <a:gd name="T53" fmla="*/ 69 h 3822"/>
              <a:gd name="T54" fmla="*/ 1181 w 2859"/>
              <a:gd name="T55" fmla="*/ 68 h 3822"/>
              <a:gd name="T56" fmla="*/ 1147 w 2859"/>
              <a:gd name="T57" fmla="*/ 34 h 3822"/>
              <a:gd name="T58" fmla="*/ 1072 w 2859"/>
              <a:gd name="T59" fmla="*/ 85 h 3822"/>
              <a:gd name="T60" fmla="*/ 1046 w 2859"/>
              <a:gd name="T61" fmla="*/ 324 h 3822"/>
              <a:gd name="T62" fmla="*/ 953 w 2859"/>
              <a:gd name="T63" fmla="*/ 557 h 3822"/>
              <a:gd name="T64" fmla="*/ 881 w 2859"/>
              <a:gd name="T65" fmla="*/ 744 h 3822"/>
              <a:gd name="T66" fmla="*/ 800 w 2859"/>
              <a:gd name="T67" fmla="*/ 913 h 3822"/>
              <a:gd name="T68" fmla="*/ 709 w 2859"/>
              <a:gd name="T69" fmla="*/ 1043 h 3822"/>
              <a:gd name="T70" fmla="*/ 568 w 2859"/>
              <a:gd name="T71" fmla="*/ 1308 h 3822"/>
              <a:gd name="T72" fmla="*/ 405 w 2859"/>
              <a:gd name="T73" fmla="*/ 1456 h 3822"/>
              <a:gd name="T74" fmla="*/ 365 w 2859"/>
              <a:gd name="T75" fmla="*/ 1746 h 3822"/>
              <a:gd name="T76" fmla="*/ 546 w 2859"/>
              <a:gd name="T77" fmla="*/ 2212 h 3822"/>
              <a:gd name="T78" fmla="*/ 517 w 2859"/>
              <a:gd name="T79" fmla="*/ 2603 h 3822"/>
              <a:gd name="T80" fmla="*/ 577 w 2859"/>
              <a:gd name="T81" fmla="*/ 2711 h 3822"/>
              <a:gd name="T82" fmla="*/ 639 w 2859"/>
              <a:gd name="T83" fmla="*/ 2789 h 3822"/>
              <a:gd name="T84" fmla="*/ 784 w 2859"/>
              <a:gd name="T85" fmla="*/ 2840 h 3822"/>
              <a:gd name="T86" fmla="*/ 931 w 2859"/>
              <a:gd name="T87" fmla="*/ 2909 h 3822"/>
              <a:gd name="T88" fmla="*/ 860 w 2859"/>
              <a:gd name="T89" fmla="*/ 3023 h 3822"/>
              <a:gd name="T90" fmla="*/ 691 w 2859"/>
              <a:gd name="T91" fmla="*/ 3267 h 3822"/>
              <a:gd name="T92" fmla="*/ 912 w 2859"/>
              <a:gd name="T93" fmla="*/ 3502 h 3822"/>
              <a:gd name="T94" fmla="*/ 941 w 2859"/>
              <a:gd name="T95" fmla="*/ 3668 h 3822"/>
              <a:gd name="T96" fmla="*/ 1153 w 2859"/>
              <a:gd name="T97" fmla="*/ 3758 h 3822"/>
              <a:gd name="T98" fmla="*/ 1159 w 2859"/>
              <a:gd name="T99" fmla="*/ 3294 h 3822"/>
              <a:gd name="T100" fmla="*/ 1275 w 2859"/>
              <a:gd name="T101" fmla="*/ 2963 h 3822"/>
              <a:gd name="T102" fmla="*/ 1455 w 2859"/>
              <a:gd name="T103" fmla="*/ 2671 h 3822"/>
              <a:gd name="T104" fmla="*/ 1834 w 2859"/>
              <a:gd name="T105" fmla="*/ 2489 h 3822"/>
              <a:gd name="T106" fmla="*/ 1974 w 2859"/>
              <a:gd name="T107" fmla="*/ 2343 h 3822"/>
              <a:gd name="T108" fmla="*/ 2245 w 2859"/>
              <a:gd name="T109" fmla="*/ 2364 h 3822"/>
              <a:gd name="T110" fmla="*/ 2431 w 2859"/>
              <a:gd name="T111" fmla="*/ 2138 h 3822"/>
              <a:gd name="T112" fmla="*/ 2332 w 2859"/>
              <a:gd name="T113" fmla="*/ 1899 h 3822"/>
              <a:gd name="T114" fmla="*/ 2419 w 2859"/>
              <a:gd name="T115" fmla="*/ 1583 h 3822"/>
              <a:gd name="T116" fmla="*/ 2420 w 2859"/>
              <a:gd name="T117" fmla="*/ 1255 h 3822"/>
              <a:gd name="T118" fmla="*/ 2619 w 2859"/>
              <a:gd name="T119" fmla="*/ 990 h 3822"/>
              <a:gd name="T120" fmla="*/ 2859 w 2859"/>
              <a:gd name="T121" fmla="*/ 780 h 3822"/>
              <a:gd name="T122" fmla="*/ 2730 w 2859"/>
              <a:gd name="T123" fmla="*/ 698 h 3822"/>
              <a:gd name="T124" fmla="*/ 2107 w 2859"/>
              <a:gd name="T125" fmla="*/ 553 h 3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9" h="3822">
                <a:moveTo>
                  <a:pt x="1543" y="138"/>
                </a:moveTo>
                <a:lnTo>
                  <a:pt x="1553" y="140"/>
                </a:lnTo>
                <a:lnTo>
                  <a:pt x="1560" y="138"/>
                </a:lnTo>
                <a:lnTo>
                  <a:pt x="1561" y="128"/>
                </a:lnTo>
                <a:lnTo>
                  <a:pt x="1564" y="131"/>
                </a:lnTo>
                <a:lnTo>
                  <a:pt x="1568" y="131"/>
                </a:lnTo>
                <a:lnTo>
                  <a:pt x="1571" y="128"/>
                </a:lnTo>
                <a:lnTo>
                  <a:pt x="1575" y="126"/>
                </a:lnTo>
                <a:lnTo>
                  <a:pt x="1577" y="123"/>
                </a:lnTo>
                <a:lnTo>
                  <a:pt x="1579" y="119"/>
                </a:lnTo>
                <a:lnTo>
                  <a:pt x="1583" y="117"/>
                </a:lnTo>
                <a:lnTo>
                  <a:pt x="1586" y="114"/>
                </a:lnTo>
                <a:lnTo>
                  <a:pt x="1583" y="112"/>
                </a:lnTo>
                <a:lnTo>
                  <a:pt x="1579" y="110"/>
                </a:lnTo>
                <a:lnTo>
                  <a:pt x="1578" y="108"/>
                </a:lnTo>
                <a:lnTo>
                  <a:pt x="1577" y="104"/>
                </a:lnTo>
                <a:lnTo>
                  <a:pt x="1580" y="105"/>
                </a:lnTo>
                <a:lnTo>
                  <a:pt x="1584" y="108"/>
                </a:lnTo>
                <a:lnTo>
                  <a:pt x="1587" y="110"/>
                </a:lnTo>
                <a:lnTo>
                  <a:pt x="1589" y="112"/>
                </a:lnTo>
                <a:lnTo>
                  <a:pt x="1591" y="112"/>
                </a:lnTo>
                <a:lnTo>
                  <a:pt x="1596" y="99"/>
                </a:lnTo>
                <a:lnTo>
                  <a:pt x="1594" y="95"/>
                </a:lnTo>
                <a:lnTo>
                  <a:pt x="1589" y="90"/>
                </a:lnTo>
                <a:lnTo>
                  <a:pt x="1583" y="85"/>
                </a:lnTo>
                <a:lnTo>
                  <a:pt x="1579" y="84"/>
                </a:lnTo>
                <a:lnTo>
                  <a:pt x="1576" y="84"/>
                </a:lnTo>
                <a:lnTo>
                  <a:pt x="1572" y="85"/>
                </a:lnTo>
                <a:lnTo>
                  <a:pt x="1569" y="89"/>
                </a:lnTo>
                <a:lnTo>
                  <a:pt x="1565" y="90"/>
                </a:lnTo>
                <a:lnTo>
                  <a:pt x="1555" y="85"/>
                </a:lnTo>
                <a:lnTo>
                  <a:pt x="1550" y="89"/>
                </a:lnTo>
                <a:lnTo>
                  <a:pt x="1548" y="95"/>
                </a:lnTo>
                <a:lnTo>
                  <a:pt x="1548" y="98"/>
                </a:lnTo>
                <a:lnTo>
                  <a:pt x="1554" y="102"/>
                </a:lnTo>
                <a:lnTo>
                  <a:pt x="1553" y="110"/>
                </a:lnTo>
                <a:lnTo>
                  <a:pt x="1547" y="123"/>
                </a:lnTo>
                <a:lnTo>
                  <a:pt x="1547" y="117"/>
                </a:lnTo>
                <a:lnTo>
                  <a:pt x="1546" y="112"/>
                </a:lnTo>
                <a:lnTo>
                  <a:pt x="1543" y="109"/>
                </a:lnTo>
                <a:lnTo>
                  <a:pt x="1537" y="106"/>
                </a:lnTo>
                <a:lnTo>
                  <a:pt x="1535" y="111"/>
                </a:lnTo>
                <a:lnTo>
                  <a:pt x="1533" y="118"/>
                </a:lnTo>
                <a:lnTo>
                  <a:pt x="1533" y="126"/>
                </a:lnTo>
                <a:lnTo>
                  <a:pt x="1536" y="133"/>
                </a:lnTo>
                <a:lnTo>
                  <a:pt x="1543" y="138"/>
                </a:lnTo>
                <a:close/>
                <a:moveTo>
                  <a:pt x="1747" y="721"/>
                </a:moveTo>
                <a:lnTo>
                  <a:pt x="1752" y="719"/>
                </a:lnTo>
                <a:lnTo>
                  <a:pt x="1757" y="701"/>
                </a:lnTo>
                <a:lnTo>
                  <a:pt x="1759" y="677"/>
                </a:lnTo>
                <a:lnTo>
                  <a:pt x="1740" y="687"/>
                </a:lnTo>
                <a:lnTo>
                  <a:pt x="1731" y="694"/>
                </a:lnTo>
                <a:lnTo>
                  <a:pt x="1719" y="717"/>
                </a:lnTo>
                <a:lnTo>
                  <a:pt x="1716" y="729"/>
                </a:lnTo>
                <a:lnTo>
                  <a:pt x="1716" y="736"/>
                </a:lnTo>
                <a:lnTo>
                  <a:pt x="1716" y="743"/>
                </a:lnTo>
                <a:lnTo>
                  <a:pt x="1724" y="759"/>
                </a:lnTo>
                <a:lnTo>
                  <a:pt x="1725" y="766"/>
                </a:lnTo>
                <a:lnTo>
                  <a:pt x="1724" y="771"/>
                </a:lnTo>
                <a:lnTo>
                  <a:pt x="1720" y="781"/>
                </a:lnTo>
                <a:lnTo>
                  <a:pt x="1718" y="790"/>
                </a:lnTo>
                <a:lnTo>
                  <a:pt x="1716" y="795"/>
                </a:lnTo>
                <a:lnTo>
                  <a:pt x="1713" y="799"/>
                </a:lnTo>
                <a:lnTo>
                  <a:pt x="1707" y="808"/>
                </a:lnTo>
                <a:lnTo>
                  <a:pt x="1707" y="809"/>
                </a:lnTo>
                <a:lnTo>
                  <a:pt x="1707" y="814"/>
                </a:lnTo>
                <a:lnTo>
                  <a:pt x="1707" y="815"/>
                </a:lnTo>
                <a:lnTo>
                  <a:pt x="1709" y="817"/>
                </a:lnTo>
                <a:lnTo>
                  <a:pt x="1710" y="820"/>
                </a:lnTo>
                <a:lnTo>
                  <a:pt x="1710" y="823"/>
                </a:lnTo>
                <a:lnTo>
                  <a:pt x="1713" y="823"/>
                </a:lnTo>
                <a:lnTo>
                  <a:pt x="1713" y="822"/>
                </a:lnTo>
                <a:lnTo>
                  <a:pt x="1714" y="821"/>
                </a:lnTo>
                <a:lnTo>
                  <a:pt x="1716" y="818"/>
                </a:lnTo>
                <a:lnTo>
                  <a:pt x="1716" y="814"/>
                </a:lnTo>
                <a:lnTo>
                  <a:pt x="1727" y="800"/>
                </a:lnTo>
                <a:lnTo>
                  <a:pt x="1734" y="787"/>
                </a:lnTo>
                <a:lnTo>
                  <a:pt x="1745" y="782"/>
                </a:lnTo>
                <a:lnTo>
                  <a:pt x="1752" y="778"/>
                </a:lnTo>
                <a:lnTo>
                  <a:pt x="1748" y="764"/>
                </a:lnTo>
                <a:lnTo>
                  <a:pt x="1750" y="759"/>
                </a:lnTo>
                <a:lnTo>
                  <a:pt x="1754" y="754"/>
                </a:lnTo>
                <a:lnTo>
                  <a:pt x="1755" y="746"/>
                </a:lnTo>
                <a:lnTo>
                  <a:pt x="1759" y="714"/>
                </a:lnTo>
                <a:lnTo>
                  <a:pt x="1747" y="726"/>
                </a:lnTo>
                <a:lnTo>
                  <a:pt x="1745" y="731"/>
                </a:lnTo>
                <a:lnTo>
                  <a:pt x="1744" y="726"/>
                </a:lnTo>
                <a:lnTo>
                  <a:pt x="1745" y="723"/>
                </a:lnTo>
                <a:lnTo>
                  <a:pt x="1747" y="721"/>
                </a:lnTo>
                <a:close/>
                <a:moveTo>
                  <a:pt x="2025" y="570"/>
                </a:moveTo>
                <a:lnTo>
                  <a:pt x="2025" y="575"/>
                </a:lnTo>
                <a:lnTo>
                  <a:pt x="2023" y="578"/>
                </a:lnTo>
                <a:lnTo>
                  <a:pt x="2021" y="585"/>
                </a:lnTo>
                <a:lnTo>
                  <a:pt x="2022" y="590"/>
                </a:lnTo>
                <a:lnTo>
                  <a:pt x="2022" y="591"/>
                </a:lnTo>
                <a:lnTo>
                  <a:pt x="2023" y="597"/>
                </a:lnTo>
                <a:lnTo>
                  <a:pt x="2029" y="599"/>
                </a:lnTo>
                <a:lnTo>
                  <a:pt x="2036" y="598"/>
                </a:lnTo>
                <a:lnTo>
                  <a:pt x="2046" y="596"/>
                </a:lnTo>
                <a:lnTo>
                  <a:pt x="2051" y="592"/>
                </a:lnTo>
                <a:lnTo>
                  <a:pt x="2053" y="584"/>
                </a:lnTo>
                <a:lnTo>
                  <a:pt x="2056" y="577"/>
                </a:lnTo>
                <a:lnTo>
                  <a:pt x="2057" y="573"/>
                </a:lnTo>
                <a:lnTo>
                  <a:pt x="2054" y="564"/>
                </a:lnTo>
                <a:lnTo>
                  <a:pt x="2050" y="564"/>
                </a:lnTo>
                <a:lnTo>
                  <a:pt x="2043" y="569"/>
                </a:lnTo>
                <a:lnTo>
                  <a:pt x="2043" y="569"/>
                </a:lnTo>
                <a:lnTo>
                  <a:pt x="2039" y="575"/>
                </a:lnTo>
                <a:lnTo>
                  <a:pt x="2038" y="576"/>
                </a:lnTo>
                <a:lnTo>
                  <a:pt x="2033" y="575"/>
                </a:lnTo>
                <a:lnTo>
                  <a:pt x="2033" y="575"/>
                </a:lnTo>
                <a:lnTo>
                  <a:pt x="2035" y="567"/>
                </a:lnTo>
                <a:lnTo>
                  <a:pt x="2036" y="561"/>
                </a:lnTo>
                <a:lnTo>
                  <a:pt x="2033" y="556"/>
                </a:lnTo>
                <a:lnTo>
                  <a:pt x="2030" y="556"/>
                </a:lnTo>
                <a:lnTo>
                  <a:pt x="2023" y="559"/>
                </a:lnTo>
                <a:lnTo>
                  <a:pt x="2022" y="560"/>
                </a:lnTo>
                <a:lnTo>
                  <a:pt x="2020" y="562"/>
                </a:lnTo>
                <a:lnTo>
                  <a:pt x="2023" y="566"/>
                </a:lnTo>
                <a:lnTo>
                  <a:pt x="2025" y="570"/>
                </a:lnTo>
                <a:close/>
                <a:moveTo>
                  <a:pt x="2858" y="773"/>
                </a:moveTo>
                <a:lnTo>
                  <a:pt x="2854" y="768"/>
                </a:lnTo>
                <a:lnTo>
                  <a:pt x="2843" y="761"/>
                </a:lnTo>
                <a:lnTo>
                  <a:pt x="2841" y="758"/>
                </a:lnTo>
                <a:lnTo>
                  <a:pt x="2841" y="751"/>
                </a:lnTo>
                <a:lnTo>
                  <a:pt x="2836" y="739"/>
                </a:lnTo>
                <a:lnTo>
                  <a:pt x="2836" y="731"/>
                </a:lnTo>
                <a:lnTo>
                  <a:pt x="2839" y="732"/>
                </a:lnTo>
                <a:lnTo>
                  <a:pt x="2841" y="733"/>
                </a:lnTo>
                <a:lnTo>
                  <a:pt x="2844" y="710"/>
                </a:lnTo>
                <a:lnTo>
                  <a:pt x="2846" y="702"/>
                </a:lnTo>
                <a:lnTo>
                  <a:pt x="2856" y="689"/>
                </a:lnTo>
                <a:lnTo>
                  <a:pt x="2849" y="688"/>
                </a:lnTo>
                <a:lnTo>
                  <a:pt x="2823" y="686"/>
                </a:lnTo>
                <a:lnTo>
                  <a:pt x="2783" y="684"/>
                </a:lnTo>
                <a:lnTo>
                  <a:pt x="2778" y="687"/>
                </a:lnTo>
                <a:lnTo>
                  <a:pt x="2775" y="693"/>
                </a:lnTo>
                <a:lnTo>
                  <a:pt x="2781" y="696"/>
                </a:lnTo>
                <a:lnTo>
                  <a:pt x="2794" y="703"/>
                </a:lnTo>
                <a:lnTo>
                  <a:pt x="2799" y="708"/>
                </a:lnTo>
                <a:lnTo>
                  <a:pt x="2801" y="708"/>
                </a:lnTo>
                <a:lnTo>
                  <a:pt x="2807" y="705"/>
                </a:lnTo>
                <a:lnTo>
                  <a:pt x="2808" y="711"/>
                </a:lnTo>
                <a:lnTo>
                  <a:pt x="2807" y="726"/>
                </a:lnTo>
                <a:lnTo>
                  <a:pt x="2804" y="732"/>
                </a:lnTo>
                <a:lnTo>
                  <a:pt x="2800" y="732"/>
                </a:lnTo>
                <a:lnTo>
                  <a:pt x="2794" y="730"/>
                </a:lnTo>
                <a:lnTo>
                  <a:pt x="2780" y="722"/>
                </a:lnTo>
                <a:lnTo>
                  <a:pt x="2775" y="722"/>
                </a:lnTo>
                <a:lnTo>
                  <a:pt x="2773" y="726"/>
                </a:lnTo>
                <a:lnTo>
                  <a:pt x="2769" y="726"/>
                </a:lnTo>
                <a:lnTo>
                  <a:pt x="2762" y="725"/>
                </a:lnTo>
                <a:lnTo>
                  <a:pt x="2753" y="725"/>
                </a:lnTo>
                <a:lnTo>
                  <a:pt x="2747" y="728"/>
                </a:lnTo>
                <a:lnTo>
                  <a:pt x="2747" y="725"/>
                </a:lnTo>
                <a:lnTo>
                  <a:pt x="2745" y="719"/>
                </a:lnTo>
                <a:lnTo>
                  <a:pt x="2746" y="718"/>
                </a:lnTo>
                <a:lnTo>
                  <a:pt x="2746" y="718"/>
                </a:lnTo>
                <a:lnTo>
                  <a:pt x="2747" y="718"/>
                </a:lnTo>
                <a:lnTo>
                  <a:pt x="2747" y="717"/>
                </a:lnTo>
                <a:lnTo>
                  <a:pt x="2721" y="718"/>
                </a:lnTo>
                <a:lnTo>
                  <a:pt x="2716" y="721"/>
                </a:lnTo>
                <a:lnTo>
                  <a:pt x="2709" y="722"/>
                </a:lnTo>
                <a:lnTo>
                  <a:pt x="2702" y="721"/>
                </a:lnTo>
                <a:lnTo>
                  <a:pt x="2697" y="717"/>
                </a:lnTo>
                <a:lnTo>
                  <a:pt x="2694" y="718"/>
                </a:lnTo>
                <a:lnTo>
                  <a:pt x="2690" y="722"/>
                </a:lnTo>
                <a:lnTo>
                  <a:pt x="2687" y="725"/>
                </a:lnTo>
                <a:lnTo>
                  <a:pt x="2686" y="731"/>
                </a:lnTo>
                <a:lnTo>
                  <a:pt x="2683" y="731"/>
                </a:lnTo>
                <a:lnTo>
                  <a:pt x="2686" y="721"/>
                </a:lnTo>
                <a:lnTo>
                  <a:pt x="2683" y="718"/>
                </a:lnTo>
                <a:lnTo>
                  <a:pt x="2672" y="723"/>
                </a:lnTo>
                <a:lnTo>
                  <a:pt x="2675" y="717"/>
                </a:lnTo>
                <a:lnTo>
                  <a:pt x="2676" y="710"/>
                </a:lnTo>
                <a:lnTo>
                  <a:pt x="2676" y="703"/>
                </a:lnTo>
                <a:lnTo>
                  <a:pt x="2673" y="700"/>
                </a:lnTo>
                <a:lnTo>
                  <a:pt x="2625" y="698"/>
                </a:lnTo>
                <a:lnTo>
                  <a:pt x="2613" y="696"/>
                </a:lnTo>
                <a:lnTo>
                  <a:pt x="2612" y="691"/>
                </a:lnTo>
                <a:lnTo>
                  <a:pt x="2609" y="688"/>
                </a:lnTo>
                <a:lnTo>
                  <a:pt x="2605" y="691"/>
                </a:lnTo>
                <a:lnTo>
                  <a:pt x="2597" y="695"/>
                </a:lnTo>
                <a:lnTo>
                  <a:pt x="2595" y="697"/>
                </a:lnTo>
                <a:lnTo>
                  <a:pt x="2585" y="691"/>
                </a:lnTo>
                <a:lnTo>
                  <a:pt x="2578" y="688"/>
                </a:lnTo>
                <a:lnTo>
                  <a:pt x="2573" y="684"/>
                </a:lnTo>
                <a:lnTo>
                  <a:pt x="2569" y="674"/>
                </a:lnTo>
                <a:lnTo>
                  <a:pt x="2576" y="677"/>
                </a:lnTo>
                <a:lnTo>
                  <a:pt x="2580" y="675"/>
                </a:lnTo>
                <a:lnTo>
                  <a:pt x="2581" y="670"/>
                </a:lnTo>
                <a:lnTo>
                  <a:pt x="2581" y="663"/>
                </a:lnTo>
                <a:lnTo>
                  <a:pt x="2569" y="668"/>
                </a:lnTo>
                <a:lnTo>
                  <a:pt x="2565" y="669"/>
                </a:lnTo>
                <a:lnTo>
                  <a:pt x="2559" y="669"/>
                </a:lnTo>
                <a:lnTo>
                  <a:pt x="2553" y="667"/>
                </a:lnTo>
                <a:lnTo>
                  <a:pt x="2548" y="666"/>
                </a:lnTo>
                <a:lnTo>
                  <a:pt x="2542" y="665"/>
                </a:lnTo>
                <a:lnTo>
                  <a:pt x="2521" y="652"/>
                </a:lnTo>
                <a:lnTo>
                  <a:pt x="2504" y="630"/>
                </a:lnTo>
                <a:lnTo>
                  <a:pt x="2500" y="626"/>
                </a:lnTo>
                <a:lnTo>
                  <a:pt x="2498" y="625"/>
                </a:lnTo>
                <a:lnTo>
                  <a:pt x="2496" y="623"/>
                </a:lnTo>
                <a:lnTo>
                  <a:pt x="2493" y="619"/>
                </a:lnTo>
                <a:lnTo>
                  <a:pt x="2489" y="618"/>
                </a:lnTo>
                <a:lnTo>
                  <a:pt x="2466" y="619"/>
                </a:lnTo>
                <a:lnTo>
                  <a:pt x="2462" y="618"/>
                </a:lnTo>
                <a:lnTo>
                  <a:pt x="2447" y="613"/>
                </a:lnTo>
                <a:lnTo>
                  <a:pt x="2443" y="612"/>
                </a:lnTo>
                <a:lnTo>
                  <a:pt x="2442" y="611"/>
                </a:lnTo>
                <a:lnTo>
                  <a:pt x="2428" y="603"/>
                </a:lnTo>
                <a:lnTo>
                  <a:pt x="2418" y="598"/>
                </a:lnTo>
                <a:lnTo>
                  <a:pt x="2404" y="590"/>
                </a:lnTo>
                <a:lnTo>
                  <a:pt x="2392" y="587"/>
                </a:lnTo>
                <a:lnTo>
                  <a:pt x="2363" y="576"/>
                </a:lnTo>
                <a:lnTo>
                  <a:pt x="2320" y="560"/>
                </a:lnTo>
                <a:lnTo>
                  <a:pt x="2287" y="545"/>
                </a:lnTo>
                <a:lnTo>
                  <a:pt x="2265" y="539"/>
                </a:lnTo>
                <a:lnTo>
                  <a:pt x="2241" y="531"/>
                </a:lnTo>
                <a:lnTo>
                  <a:pt x="2229" y="529"/>
                </a:lnTo>
                <a:lnTo>
                  <a:pt x="2219" y="529"/>
                </a:lnTo>
                <a:lnTo>
                  <a:pt x="2210" y="528"/>
                </a:lnTo>
                <a:lnTo>
                  <a:pt x="2201" y="527"/>
                </a:lnTo>
                <a:lnTo>
                  <a:pt x="2193" y="527"/>
                </a:lnTo>
                <a:lnTo>
                  <a:pt x="2187" y="527"/>
                </a:lnTo>
                <a:lnTo>
                  <a:pt x="2181" y="528"/>
                </a:lnTo>
                <a:lnTo>
                  <a:pt x="2177" y="531"/>
                </a:lnTo>
                <a:lnTo>
                  <a:pt x="2177" y="533"/>
                </a:lnTo>
                <a:lnTo>
                  <a:pt x="2173" y="539"/>
                </a:lnTo>
                <a:lnTo>
                  <a:pt x="2170" y="543"/>
                </a:lnTo>
                <a:lnTo>
                  <a:pt x="2169" y="550"/>
                </a:lnTo>
                <a:lnTo>
                  <a:pt x="2173" y="560"/>
                </a:lnTo>
                <a:lnTo>
                  <a:pt x="2193" y="569"/>
                </a:lnTo>
                <a:lnTo>
                  <a:pt x="2199" y="576"/>
                </a:lnTo>
                <a:lnTo>
                  <a:pt x="2193" y="576"/>
                </a:lnTo>
                <a:lnTo>
                  <a:pt x="2188" y="576"/>
                </a:lnTo>
                <a:lnTo>
                  <a:pt x="2185" y="574"/>
                </a:lnTo>
                <a:lnTo>
                  <a:pt x="2183" y="570"/>
                </a:lnTo>
                <a:lnTo>
                  <a:pt x="2179" y="570"/>
                </a:lnTo>
                <a:lnTo>
                  <a:pt x="2181" y="576"/>
                </a:lnTo>
                <a:lnTo>
                  <a:pt x="2185" y="582"/>
                </a:lnTo>
                <a:lnTo>
                  <a:pt x="2190" y="587"/>
                </a:lnTo>
                <a:lnTo>
                  <a:pt x="2197" y="588"/>
                </a:lnTo>
                <a:lnTo>
                  <a:pt x="2197" y="590"/>
                </a:lnTo>
                <a:lnTo>
                  <a:pt x="2183" y="587"/>
                </a:lnTo>
                <a:lnTo>
                  <a:pt x="2177" y="588"/>
                </a:lnTo>
                <a:lnTo>
                  <a:pt x="2185" y="599"/>
                </a:lnTo>
                <a:lnTo>
                  <a:pt x="2186" y="606"/>
                </a:lnTo>
                <a:lnTo>
                  <a:pt x="2185" y="612"/>
                </a:lnTo>
                <a:lnTo>
                  <a:pt x="2183" y="616"/>
                </a:lnTo>
                <a:lnTo>
                  <a:pt x="2180" y="607"/>
                </a:lnTo>
                <a:lnTo>
                  <a:pt x="2177" y="600"/>
                </a:lnTo>
                <a:lnTo>
                  <a:pt x="2174" y="605"/>
                </a:lnTo>
                <a:lnTo>
                  <a:pt x="2172" y="609"/>
                </a:lnTo>
                <a:lnTo>
                  <a:pt x="2170" y="611"/>
                </a:lnTo>
                <a:lnTo>
                  <a:pt x="2165" y="612"/>
                </a:lnTo>
                <a:lnTo>
                  <a:pt x="2169" y="606"/>
                </a:lnTo>
                <a:lnTo>
                  <a:pt x="2163" y="604"/>
                </a:lnTo>
                <a:lnTo>
                  <a:pt x="2159" y="590"/>
                </a:lnTo>
                <a:lnTo>
                  <a:pt x="2153" y="590"/>
                </a:lnTo>
                <a:lnTo>
                  <a:pt x="2156" y="580"/>
                </a:lnTo>
                <a:lnTo>
                  <a:pt x="2153" y="570"/>
                </a:lnTo>
                <a:lnTo>
                  <a:pt x="2148" y="567"/>
                </a:lnTo>
                <a:lnTo>
                  <a:pt x="2139" y="576"/>
                </a:lnTo>
                <a:lnTo>
                  <a:pt x="2145" y="580"/>
                </a:lnTo>
                <a:lnTo>
                  <a:pt x="2148" y="584"/>
                </a:lnTo>
                <a:lnTo>
                  <a:pt x="2146" y="590"/>
                </a:lnTo>
                <a:lnTo>
                  <a:pt x="2143" y="596"/>
                </a:lnTo>
                <a:lnTo>
                  <a:pt x="2143" y="588"/>
                </a:lnTo>
                <a:lnTo>
                  <a:pt x="2139" y="592"/>
                </a:lnTo>
                <a:lnTo>
                  <a:pt x="2137" y="597"/>
                </a:lnTo>
                <a:lnTo>
                  <a:pt x="2138" y="602"/>
                </a:lnTo>
                <a:lnTo>
                  <a:pt x="2143" y="600"/>
                </a:lnTo>
                <a:lnTo>
                  <a:pt x="2145" y="604"/>
                </a:lnTo>
                <a:lnTo>
                  <a:pt x="2139" y="606"/>
                </a:lnTo>
                <a:lnTo>
                  <a:pt x="2123" y="600"/>
                </a:lnTo>
                <a:lnTo>
                  <a:pt x="2115" y="604"/>
                </a:lnTo>
                <a:lnTo>
                  <a:pt x="2113" y="596"/>
                </a:lnTo>
                <a:lnTo>
                  <a:pt x="2107" y="592"/>
                </a:lnTo>
                <a:lnTo>
                  <a:pt x="2100" y="595"/>
                </a:lnTo>
                <a:lnTo>
                  <a:pt x="2094" y="598"/>
                </a:lnTo>
                <a:lnTo>
                  <a:pt x="2098" y="591"/>
                </a:lnTo>
                <a:lnTo>
                  <a:pt x="2100" y="588"/>
                </a:lnTo>
                <a:lnTo>
                  <a:pt x="2103" y="584"/>
                </a:lnTo>
                <a:lnTo>
                  <a:pt x="2093" y="587"/>
                </a:lnTo>
                <a:lnTo>
                  <a:pt x="2088" y="596"/>
                </a:lnTo>
                <a:lnTo>
                  <a:pt x="2088" y="605"/>
                </a:lnTo>
                <a:lnTo>
                  <a:pt x="2098" y="612"/>
                </a:lnTo>
                <a:lnTo>
                  <a:pt x="2091" y="612"/>
                </a:lnTo>
                <a:lnTo>
                  <a:pt x="2087" y="611"/>
                </a:lnTo>
                <a:lnTo>
                  <a:pt x="2084" y="610"/>
                </a:lnTo>
                <a:lnTo>
                  <a:pt x="2081" y="613"/>
                </a:lnTo>
                <a:lnTo>
                  <a:pt x="2081" y="616"/>
                </a:lnTo>
                <a:lnTo>
                  <a:pt x="2081" y="618"/>
                </a:lnTo>
                <a:lnTo>
                  <a:pt x="2078" y="618"/>
                </a:lnTo>
                <a:lnTo>
                  <a:pt x="2078" y="616"/>
                </a:lnTo>
                <a:lnTo>
                  <a:pt x="2074" y="616"/>
                </a:lnTo>
                <a:lnTo>
                  <a:pt x="2074" y="618"/>
                </a:lnTo>
                <a:lnTo>
                  <a:pt x="2072" y="618"/>
                </a:lnTo>
                <a:lnTo>
                  <a:pt x="2072" y="616"/>
                </a:lnTo>
                <a:lnTo>
                  <a:pt x="2077" y="610"/>
                </a:lnTo>
                <a:lnTo>
                  <a:pt x="2078" y="599"/>
                </a:lnTo>
                <a:lnTo>
                  <a:pt x="2075" y="589"/>
                </a:lnTo>
                <a:lnTo>
                  <a:pt x="2071" y="584"/>
                </a:lnTo>
                <a:lnTo>
                  <a:pt x="2064" y="588"/>
                </a:lnTo>
                <a:lnTo>
                  <a:pt x="2065" y="600"/>
                </a:lnTo>
                <a:lnTo>
                  <a:pt x="2061" y="605"/>
                </a:lnTo>
                <a:lnTo>
                  <a:pt x="2059" y="603"/>
                </a:lnTo>
                <a:lnTo>
                  <a:pt x="2053" y="604"/>
                </a:lnTo>
                <a:lnTo>
                  <a:pt x="2046" y="606"/>
                </a:lnTo>
                <a:lnTo>
                  <a:pt x="2037" y="613"/>
                </a:lnTo>
                <a:lnTo>
                  <a:pt x="2032" y="614"/>
                </a:lnTo>
                <a:lnTo>
                  <a:pt x="2030" y="614"/>
                </a:lnTo>
                <a:lnTo>
                  <a:pt x="2028" y="614"/>
                </a:lnTo>
                <a:lnTo>
                  <a:pt x="2025" y="616"/>
                </a:lnTo>
                <a:lnTo>
                  <a:pt x="2023" y="617"/>
                </a:lnTo>
                <a:lnTo>
                  <a:pt x="2020" y="617"/>
                </a:lnTo>
                <a:lnTo>
                  <a:pt x="2017" y="618"/>
                </a:lnTo>
                <a:lnTo>
                  <a:pt x="2007" y="623"/>
                </a:lnTo>
                <a:lnTo>
                  <a:pt x="2004" y="627"/>
                </a:lnTo>
                <a:lnTo>
                  <a:pt x="2006" y="634"/>
                </a:lnTo>
                <a:lnTo>
                  <a:pt x="2008" y="639"/>
                </a:lnTo>
                <a:lnTo>
                  <a:pt x="2009" y="644"/>
                </a:lnTo>
                <a:lnTo>
                  <a:pt x="2007" y="649"/>
                </a:lnTo>
                <a:lnTo>
                  <a:pt x="2001" y="634"/>
                </a:lnTo>
                <a:lnTo>
                  <a:pt x="1990" y="613"/>
                </a:lnTo>
                <a:lnTo>
                  <a:pt x="1988" y="612"/>
                </a:lnTo>
                <a:lnTo>
                  <a:pt x="1985" y="617"/>
                </a:lnTo>
                <a:lnTo>
                  <a:pt x="1979" y="624"/>
                </a:lnTo>
                <a:lnTo>
                  <a:pt x="1974" y="634"/>
                </a:lnTo>
                <a:lnTo>
                  <a:pt x="1974" y="640"/>
                </a:lnTo>
                <a:lnTo>
                  <a:pt x="1979" y="644"/>
                </a:lnTo>
                <a:lnTo>
                  <a:pt x="1979" y="646"/>
                </a:lnTo>
                <a:lnTo>
                  <a:pt x="1967" y="639"/>
                </a:lnTo>
                <a:lnTo>
                  <a:pt x="1965" y="639"/>
                </a:lnTo>
                <a:lnTo>
                  <a:pt x="1964" y="641"/>
                </a:lnTo>
                <a:lnTo>
                  <a:pt x="1951" y="648"/>
                </a:lnTo>
                <a:lnTo>
                  <a:pt x="1947" y="654"/>
                </a:lnTo>
                <a:lnTo>
                  <a:pt x="1941" y="666"/>
                </a:lnTo>
                <a:lnTo>
                  <a:pt x="1934" y="676"/>
                </a:lnTo>
                <a:lnTo>
                  <a:pt x="1932" y="683"/>
                </a:lnTo>
                <a:lnTo>
                  <a:pt x="1931" y="690"/>
                </a:lnTo>
                <a:lnTo>
                  <a:pt x="1931" y="708"/>
                </a:lnTo>
                <a:lnTo>
                  <a:pt x="1929" y="715"/>
                </a:lnTo>
                <a:lnTo>
                  <a:pt x="1923" y="719"/>
                </a:lnTo>
                <a:lnTo>
                  <a:pt x="1928" y="712"/>
                </a:lnTo>
                <a:lnTo>
                  <a:pt x="1929" y="708"/>
                </a:lnTo>
                <a:lnTo>
                  <a:pt x="1928" y="702"/>
                </a:lnTo>
                <a:lnTo>
                  <a:pt x="1926" y="704"/>
                </a:lnTo>
                <a:lnTo>
                  <a:pt x="1926" y="705"/>
                </a:lnTo>
                <a:lnTo>
                  <a:pt x="1925" y="708"/>
                </a:lnTo>
                <a:lnTo>
                  <a:pt x="1924" y="705"/>
                </a:lnTo>
                <a:lnTo>
                  <a:pt x="1924" y="704"/>
                </a:lnTo>
                <a:lnTo>
                  <a:pt x="1924" y="703"/>
                </a:lnTo>
                <a:lnTo>
                  <a:pt x="1925" y="700"/>
                </a:lnTo>
                <a:lnTo>
                  <a:pt x="1923" y="697"/>
                </a:lnTo>
                <a:lnTo>
                  <a:pt x="1921" y="700"/>
                </a:lnTo>
                <a:lnTo>
                  <a:pt x="1918" y="701"/>
                </a:lnTo>
                <a:lnTo>
                  <a:pt x="1914" y="702"/>
                </a:lnTo>
                <a:lnTo>
                  <a:pt x="1914" y="700"/>
                </a:lnTo>
                <a:lnTo>
                  <a:pt x="1916" y="696"/>
                </a:lnTo>
                <a:lnTo>
                  <a:pt x="1912" y="696"/>
                </a:lnTo>
                <a:lnTo>
                  <a:pt x="1908" y="700"/>
                </a:lnTo>
                <a:lnTo>
                  <a:pt x="1905" y="704"/>
                </a:lnTo>
                <a:lnTo>
                  <a:pt x="1904" y="711"/>
                </a:lnTo>
                <a:lnTo>
                  <a:pt x="1902" y="718"/>
                </a:lnTo>
                <a:lnTo>
                  <a:pt x="1898" y="725"/>
                </a:lnTo>
                <a:lnTo>
                  <a:pt x="1894" y="731"/>
                </a:lnTo>
                <a:lnTo>
                  <a:pt x="1894" y="729"/>
                </a:lnTo>
                <a:lnTo>
                  <a:pt x="1893" y="729"/>
                </a:lnTo>
                <a:lnTo>
                  <a:pt x="1893" y="729"/>
                </a:lnTo>
                <a:lnTo>
                  <a:pt x="1891" y="728"/>
                </a:lnTo>
                <a:lnTo>
                  <a:pt x="1888" y="732"/>
                </a:lnTo>
                <a:lnTo>
                  <a:pt x="1874" y="745"/>
                </a:lnTo>
                <a:lnTo>
                  <a:pt x="1874" y="743"/>
                </a:lnTo>
                <a:lnTo>
                  <a:pt x="1873" y="740"/>
                </a:lnTo>
                <a:lnTo>
                  <a:pt x="1872" y="738"/>
                </a:lnTo>
                <a:lnTo>
                  <a:pt x="1872" y="737"/>
                </a:lnTo>
                <a:lnTo>
                  <a:pt x="1868" y="738"/>
                </a:lnTo>
                <a:lnTo>
                  <a:pt x="1867" y="738"/>
                </a:lnTo>
                <a:lnTo>
                  <a:pt x="1867" y="737"/>
                </a:lnTo>
                <a:lnTo>
                  <a:pt x="1868" y="733"/>
                </a:lnTo>
                <a:lnTo>
                  <a:pt x="1872" y="731"/>
                </a:lnTo>
                <a:lnTo>
                  <a:pt x="1877" y="729"/>
                </a:lnTo>
                <a:lnTo>
                  <a:pt x="1881" y="726"/>
                </a:lnTo>
                <a:lnTo>
                  <a:pt x="1884" y="719"/>
                </a:lnTo>
                <a:lnTo>
                  <a:pt x="1879" y="708"/>
                </a:lnTo>
                <a:lnTo>
                  <a:pt x="1880" y="700"/>
                </a:lnTo>
                <a:lnTo>
                  <a:pt x="1867" y="703"/>
                </a:lnTo>
                <a:lnTo>
                  <a:pt x="1863" y="708"/>
                </a:lnTo>
                <a:lnTo>
                  <a:pt x="1866" y="714"/>
                </a:lnTo>
                <a:lnTo>
                  <a:pt x="1855" y="707"/>
                </a:lnTo>
                <a:lnTo>
                  <a:pt x="1852" y="702"/>
                </a:lnTo>
                <a:lnTo>
                  <a:pt x="1848" y="705"/>
                </a:lnTo>
                <a:lnTo>
                  <a:pt x="1847" y="709"/>
                </a:lnTo>
                <a:lnTo>
                  <a:pt x="1846" y="712"/>
                </a:lnTo>
                <a:lnTo>
                  <a:pt x="1846" y="718"/>
                </a:lnTo>
                <a:lnTo>
                  <a:pt x="1845" y="719"/>
                </a:lnTo>
                <a:lnTo>
                  <a:pt x="1842" y="719"/>
                </a:lnTo>
                <a:lnTo>
                  <a:pt x="1839" y="719"/>
                </a:lnTo>
                <a:lnTo>
                  <a:pt x="1838" y="719"/>
                </a:lnTo>
                <a:lnTo>
                  <a:pt x="1834" y="731"/>
                </a:lnTo>
                <a:lnTo>
                  <a:pt x="1829" y="725"/>
                </a:lnTo>
                <a:lnTo>
                  <a:pt x="1829" y="723"/>
                </a:lnTo>
                <a:lnTo>
                  <a:pt x="1831" y="721"/>
                </a:lnTo>
                <a:lnTo>
                  <a:pt x="1834" y="714"/>
                </a:lnTo>
                <a:lnTo>
                  <a:pt x="1827" y="708"/>
                </a:lnTo>
                <a:lnTo>
                  <a:pt x="1824" y="710"/>
                </a:lnTo>
                <a:lnTo>
                  <a:pt x="1822" y="718"/>
                </a:lnTo>
                <a:lnTo>
                  <a:pt x="1820" y="728"/>
                </a:lnTo>
                <a:lnTo>
                  <a:pt x="1813" y="721"/>
                </a:lnTo>
                <a:lnTo>
                  <a:pt x="1817" y="710"/>
                </a:lnTo>
                <a:lnTo>
                  <a:pt x="1827" y="701"/>
                </a:lnTo>
                <a:lnTo>
                  <a:pt x="1839" y="697"/>
                </a:lnTo>
                <a:lnTo>
                  <a:pt x="1841" y="695"/>
                </a:lnTo>
                <a:lnTo>
                  <a:pt x="1853" y="684"/>
                </a:lnTo>
                <a:lnTo>
                  <a:pt x="1858" y="682"/>
                </a:lnTo>
                <a:lnTo>
                  <a:pt x="1869" y="679"/>
                </a:lnTo>
                <a:lnTo>
                  <a:pt x="1874" y="674"/>
                </a:lnTo>
                <a:lnTo>
                  <a:pt x="1872" y="673"/>
                </a:lnTo>
                <a:lnTo>
                  <a:pt x="1870" y="670"/>
                </a:lnTo>
                <a:lnTo>
                  <a:pt x="1868" y="663"/>
                </a:lnTo>
                <a:lnTo>
                  <a:pt x="1875" y="669"/>
                </a:lnTo>
                <a:lnTo>
                  <a:pt x="1877" y="672"/>
                </a:lnTo>
                <a:lnTo>
                  <a:pt x="1882" y="672"/>
                </a:lnTo>
                <a:lnTo>
                  <a:pt x="1888" y="670"/>
                </a:lnTo>
                <a:lnTo>
                  <a:pt x="1895" y="667"/>
                </a:lnTo>
                <a:lnTo>
                  <a:pt x="1900" y="663"/>
                </a:lnTo>
                <a:lnTo>
                  <a:pt x="1911" y="644"/>
                </a:lnTo>
                <a:lnTo>
                  <a:pt x="1912" y="635"/>
                </a:lnTo>
                <a:lnTo>
                  <a:pt x="1905" y="632"/>
                </a:lnTo>
                <a:lnTo>
                  <a:pt x="1908" y="630"/>
                </a:lnTo>
                <a:lnTo>
                  <a:pt x="1911" y="628"/>
                </a:lnTo>
                <a:lnTo>
                  <a:pt x="1914" y="627"/>
                </a:lnTo>
                <a:lnTo>
                  <a:pt x="1917" y="626"/>
                </a:lnTo>
                <a:lnTo>
                  <a:pt x="1923" y="618"/>
                </a:lnTo>
                <a:lnTo>
                  <a:pt x="1930" y="614"/>
                </a:lnTo>
                <a:lnTo>
                  <a:pt x="1937" y="616"/>
                </a:lnTo>
                <a:lnTo>
                  <a:pt x="1941" y="606"/>
                </a:lnTo>
                <a:lnTo>
                  <a:pt x="1943" y="599"/>
                </a:lnTo>
                <a:lnTo>
                  <a:pt x="1943" y="591"/>
                </a:lnTo>
                <a:lnTo>
                  <a:pt x="1939" y="582"/>
                </a:lnTo>
                <a:lnTo>
                  <a:pt x="1937" y="582"/>
                </a:lnTo>
                <a:lnTo>
                  <a:pt x="1934" y="588"/>
                </a:lnTo>
                <a:lnTo>
                  <a:pt x="1933" y="591"/>
                </a:lnTo>
                <a:lnTo>
                  <a:pt x="1933" y="596"/>
                </a:lnTo>
                <a:lnTo>
                  <a:pt x="1932" y="591"/>
                </a:lnTo>
                <a:lnTo>
                  <a:pt x="1932" y="582"/>
                </a:lnTo>
                <a:lnTo>
                  <a:pt x="1931" y="578"/>
                </a:lnTo>
                <a:lnTo>
                  <a:pt x="1928" y="577"/>
                </a:lnTo>
                <a:lnTo>
                  <a:pt x="1917" y="576"/>
                </a:lnTo>
                <a:lnTo>
                  <a:pt x="1918" y="570"/>
                </a:lnTo>
                <a:lnTo>
                  <a:pt x="1928" y="568"/>
                </a:lnTo>
                <a:lnTo>
                  <a:pt x="1938" y="568"/>
                </a:lnTo>
                <a:lnTo>
                  <a:pt x="1945" y="570"/>
                </a:lnTo>
                <a:lnTo>
                  <a:pt x="1943" y="559"/>
                </a:lnTo>
                <a:lnTo>
                  <a:pt x="1934" y="553"/>
                </a:lnTo>
                <a:lnTo>
                  <a:pt x="1926" y="553"/>
                </a:lnTo>
                <a:lnTo>
                  <a:pt x="1923" y="560"/>
                </a:lnTo>
                <a:lnTo>
                  <a:pt x="1911" y="559"/>
                </a:lnTo>
                <a:lnTo>
                  <a:pt x="1866" y="582"/>
                </a:lnTo>
                <a:lnTo>
                  <a:pt x="1841" y="583"/>
                </a:lnTo>
                <a:lnTo>
                  <a:pt x="1836" y="585"/>
                </a:lnTo>
                <a:lnTo>
                  <a:pt x="1833" y="591"/>
                </a:lnTo>
                <a:lnTo>
                  <a:pt x="1832" y="597"/>
                </a:lnTo>
                <a:lnTo>
                  <a:pt x="1833" y="602"/>
                </a:lnTo>
                <a:lnTo>
                  <a:pt x="1832" y="606"/>
                </a:lnTo>
                <a:lnTo>
                  <a:pt x="1837" y="610"/>
                </a:lnTo>
                <a:lnTo>
                  <a:pt x="1838" y="614"/>
                </a:lnTo>
                <a:lnTo>
                  <a:pt x="1838" y="626"/>
                </a:lnTo>
                <a:lnTo>
                  <a:pt x="1832" y="613"/>
                </a:lnTo>
                <a:lnTo>
                  <a:pt x="1827" y="606"/>
                </a:lnTo>
                <a:lnTo>
                  <a:pt x="1822" y="604"/>
                </a:lnTo>
                <a:lnTo>
                  <a:pt x="1815" y="604"/>
                </a:lnTo>
                <a:lnTo>
                  <a:pt x="1811" y="605"/>
                </a:lnTo>
                <a:lnTo>
                  <a:pt x="1809" y="609"/>
                </a:lnTo>
                <a:lnTo>
                  <a:pt x="1805" y="613"/>
                </a:lnTo>
                <a:lnTo>
                  <a:pt x="1812" y="660"/>
                </a:lnTo>
                <a:lnTo>
                  <a:pt x="1809" y="660"/>
                </a:lnTo>
                <a:lnTo>
                  <a:pt x="1809" y="656"/>
                </a:lnTo>
                <a:lnTo>
                  <a:pt x="1809" y="653"/>
                </a:lnTo>
                <a:lnTo>
                  <a:pt x="1808" y="649"/>
                </a:lnTo>
                <a:lnTo>
                  <a:pt x="1806" y="646"/>
                </a:lnTo>
                <a:lnTo>
                  <a:pt x="1804" y="662"/>
                </a:lnTo>
                <a:lnTo>
                  <a:pt x="1789" y="708"/>
                </a:lnTo>
                <a:lnTo>
                  <a:pt x="1791" y="709"/>
                </a:lnTo>
                <a:lnTo>
                  <a:pt x="1792" y="710"/>
                </a:lnTo>
                <a:lnTo>
                  <a:pt x="1794" y="712"/>
                </a:lnTo>
                <a:lnTo>
                  <a:pt x="1795" y="714"/>
                </a:lnTo>
                <a:lnTo>
                  <a:pt x="1790" y="718"/>
                </a:lnTo>
                <a:lnTo>
                  <a:pt x="1789" y="728"/>
                </a:lnTo>
                <a:lnTo>
                  <a:pt x="1789" y="746"/>
                </a:lnTo>
                <a:lnTo>
                  <a:pt x="1788" y="754"/>
                </a:lnTo>
                <a:lnTo>
                  <a:pt x="1785" y="764"/>
                </a:lnTo>
                <a:lnTo>
                  <a:pt x="1782" y="772"/>
                </a:lnTo>
                <a:lnTo>
                  <a:pt x="1778" y="779"/>
                </a:lnTo>
                <a:lnTo>
                  <a:pt x="1763" y="793"/>
                </a:lnTo>
                <a:lnTo>
                  <a:pt x="1761" y="800"/>
                </a:lnTo>
                <a:lnTo>
                  <a:pt x="1757" y="802"/>
                </a:lnTo>
                <a:lnTo>
                  <a:pt x="1739" y="811"/>
                </a:lnTo>
                <a:lnTo>
                  <a:pt x="1720" y="841"/>
                </a:lnTo>
                <a:lnTo>
                  <a:pt x="1709" y="842"/>
                </a:lnTo>
                <a:lnTo>
                  <a:pt x="1704" y="845"/>
                </a:lnTo>
                <a:lnTo>
                  <a:pt x="1696" y="860"/>
                </a:lnTo>
                <a:lnTo>
                  <a:pt x="1691" y="869"/>
                </a:lnTo>
                <a:lnTo>
                  <a:pt x="1684" y="874"/>
                </a:lnTo>
                <a:lnTo>
                  <a:pt x="1676" y="879"/>
                </a:lnTo>
                <a:lnTo>
                  <a:pt x="1657" y="881"/>
                </a:lnTo>
                <a:lnTo>
                  <a:pt x="1650" y="884"/>
                </a:lnTo>
                <a:lnTo>
                  <a:pt x="1646" y="890"/>
                </a:lnTo>
                <a:lnTo>
                  <a:pt x="1642" y="897"/>
                </a:lnTo>
                <a:lnTo>
                  <a:pt x="1646" y="917"/>
                </a:lnTo>
                <a:lnTo>
                  <a:pt x="1642" y="924"/>
                </a:lnTo>
                <a:lnTo>
                  <a:pt x="1628" y="922"/>
                </a:lnTo>
                <a:lnTo>
                  <a:pt x="1642" y="916"/>
                </a:lnTo>
                <a:lnTo>
                  <a:pt x="1638" y="909"/>
                </a:lnTo>
                <a:lnTo>
                  <a:pt x="1634" y="902"/>
                </a:lnTo>
                <a:lnTo>
                  <a:pt x="1632" y="894"/>
                </a:lnTo>
                <a:lnTo>
                  <a:pt x="1632" y="887"/>
                </a:lnTo>
                <a:lnTo>
                  <a:pt x="1634" y="879"/>
                </a:lnTo>
                <a:lnTo>
                  <a:pt x="1642" y="877"/>
                </a:lnTo>
                <a:lnTo>
                  <a:pt x="1652" y="876"/>
                </a:lnTo>
                <a:lnTo>
                  <a:pt x="1660" y="871"/>
                </a:lnTo>
                <a:lnTo>
                  <a:pt x="1661" y="869"/>
                </a:lnTo>
                <a:lnTo>
                  <a:pt x="1663" y="858"/>
                </a:lnTo>
                <a:lnTo>
                  <a:pt x="1664" y="855"/>
                </a:lnTo>
                <a:lnTo>
                  <a:pt x="1669" y="851"/>
                </a:lnTo>
                <a:lnTo>
                  <a:pt x="1674" y="849"/>
                </a:lnTo>
                <a:lnTo>
                  <a:pt x="1677" y="844"/>
                </a:lnTo>
                <a:lnTo>
                  <a:pt x="1679" y="839"/>
                </a:lnTo>
                <a:lnTo>
                  <a:pt x="1684" y="832"/>
                </a:lnTo>
                <a:lnTo>
                  <a:pt x="1692" y="827"/>
                </a:lnTo>
                <a:lnTo>
                  <a:pt x="1700" y="820"/>
                </a:lnTo>
                <a:lnTo>
                  <a:pt x="1699" y="809"/>
                </a:lnTo>
                <a:lnTo>
                  <a:pt x="1692" y="807"/>
                </a:lnTo>
                <a:lnTo>
                  <a:pt x="1683" y="806"/>
                </a:lnTo>
                <a:lnTo>
                  <a:pt x="1675" y="804"/>
                </a:lnTo>
                <a:lnTo>
                  <a:pt x="1670" y="796"/>
                </a:lnTo>
                <a:lnTo>
                  <a:pt x="1671" y="793"/>
                </a:lnTo>
                <a:lnTo>
                  <a:pt x="1674" y="785"/>
                </a:lnTo>
                <a:lnTo>
                  <a:pt x="1674" y="780"/>
                </a:lnTo>
                <a:lnTo>
                  <a:pt x="1674" y="767"/>
                </a:lnTo>
                <a:lnTo>
                  <a:pt x="1674" y="765"/>
                </a:lnTo>
                <a:lnTo>
                  <a:pt x="1689" y="739"/>
                </a:lnTo>
                <a:lnTo>
                  <a:pt x="1690" y="729"/>
                </a:lnTo>
                <a:lnTo>
                  <a:pt x="1690" y="711"/>
                </a:lnTo>
                <a:lnTo>
                  <a:pt x="1690" y="703"/>
                </a:lnTo>
                <a:lnTo>
                  <a:pt x="1693" y="694"/>
                </a:lnTo>
                <a:lnTo>
                  <a:pt x="1698" y="683"/>
                </a:lnTo>
                <a:lnTo>
                  <a:pt x="1699" y="679"/>
                </a:lnTo>
                <a:lnTo>
                  <a:pt x="1696" y="674"/>
                </a:lnTo>
                <a:lnTo>
                  <a:pt x="1706" y="663"/>
                </a:lnTo>
                <a:lnTo>
                  <a:pt x="1727" y="620"/>
                </a:lnTo>
                <a:lnTo>
                  <a:pt x="1728" y="619"/>
                </a:lnTo>
                <a:lnTo>
                  <a:pt x="1732" y="614"/>
                </a:lnTo>
                <a:lnTo>
                  <a:pt x="1734" y="609"/>
                </a:lnTo>
                <a:lnTo>
                  <a:pt x="1732" y="606"/>
                </a:lnTo>
                <a:lnTo>
                  <a:pt x="1725" y="607"/>
                </a:lnTo>
                <a:lnTo>
                  <a:pt x="1723" y="611"/>
                </a:lnTo>
                <a:lnTo>
                  <a:pt x="1721" y="614"/>
                </a:lnTo>
                <a:lnTo>
                  <a:pt x="1718" y="619"/>
                </a:lnTo>
                <a:lnTo>
                  <a:pt x="1710" y="624"/>
                </a:lnTo>
                <a:lnTo>
                  <a:pt x="1691" y="632"/>
                </a:lnTo>
                <a:lnTo>
                  <a:pt x="1684" y="638"/>
                </a:lnTo>
                <a:lnTo>
                  <a:pt x="1686" y="632"/>
                </a:lnTo>
                <a:lnTo>
                  <a:pt x="1693" y="626"/>
                </a:lnTo>
                <a:lnTo>
                  <a:pt x="1704" y="623"/>
                </a:lnTo>
                <a:lnTo>
                  <a:pt x="1712" y="620"/>
                </a:lnTo>
                <a:lnTo>
                  <a:pt x="1714" y="619"/>
                </a:lnTo>
                <a:lnTo>
                  <a:pt x="1719" y="606"/>
                </a:lnTo>
                <a:lnTo>
                  <a:pt x="1724" y="602"/>
                </a:lnTo>
                <a:lnTo>
                  <a:pt x="1727" y="602"/>
                </a:lnTo>
                <a:lnTo>
                  <a:pt x="1731" y="603"/>
                </a:lnTo>
                <a:lnTo>
                  <a:pt x="1735" y="600"/>
                </a:lnTo>
                <a:lnTo>
                  <a:pt x="1741" y="593"/>
                </a:lnTo>
                <a:lnTo>
                  <a:pt x="1746" y="581"/>
                </a:lnTo>
                <a:lnTo>
                  <a:pt x="1750" y="561"/>
                </a:lnTo>
                <a:lnTo>
                  <a:pt x="1747" y="548"/>
                </a:lnTo>
                <a:lnTo>
                  <a:pt x="1741" y="547"/>
                </a:lnTo>
                <a:lnTo>
                  <a:pt x="1721" y="560"/>
                </a:lnTo>
                <a:lnTo>
                  <a:pt x="1725" y="554"/>
                </a:lnTo>
                <a:lnTo>
                  <a:pt x="1730" y="549"/>
                </a:lnTo>
                <a:lnTo>
                  <a:pt x="1734" y="545"/>
                </a:lnTo>
                <a:lnTo>
                  <a:pt x="1742" y="541"/>
                </a:lnTo>
                <a:lnTo>
                  <a:pt x="1744" y="540"/>
                </a:lnTo>
                <a:lnTo>
                  <a:pt x="1746" y="539"/>
                </a:lnTo>
                <a:lnTo>
                  <a:pt x="1747" y="541"/>
                </a:lnTo>
                <a:lnTo>
                  <a:pt x="1747" y="541"/>
                </a:lnTo>
                <a:lnTo>
                  <a:pt x="1749" y="542"/>
                </a:lnTo>
                <a:lnTo>
                  <a:pt x="1750" y="543"/>
                </a:lnTo>
                <a:lnTo>
                  <a:pt x="1752" y="545"/>
                </a:lnTo>
                <a:lnTo>
                  <a:pt x="1754" y="546"/>
                </a:lnTo>
                <a:lnTo>
                  <a:pt x="1759" y="552"/>
                </a:lnTo>
                <a:lnTo>
                  <a:pt x="1761" y="554"/>
                </a:lnTo>
                <a:lnTo>
                  <a:pt x="1769" y="555"/>
                </a:lnTo>
                <a:lnTo>
                  <a:pt x="1778" y="555"/>
                </a:lnTo>
                <a:lnTo>
                  <a:pt x="1794" y="554"/>
                </a:lnTo>
                <a:lnTo>
                  <a:pt x="1799" y="550"/>
                </a:lnTo>
                <a:lnTo>
                  <a:pt x="1803" y="543"/>
                </a:lnTo>
                <a:lnTo>
                  <a:pt x="1806" y="526"/>
                </a:lnTo>
                <a:lnTo>
                  <a:pt x="1808" y="515"/>
                </a:lnTo>
                <a:lnTo>
                  <a:pt x="1806" y="511"/>
                </a:lnTo>
                <a:lnTo>
                  <a:pt x="1804" y="508"/>
                </a:lnTo>
                <a:lnTo>
                  <a:pt x="1799" y="503"/>
                </a:lnTo>
                <a:lnTo>
                  <a:pt x="1798" y="501"/>
                </a:lnTo>
                <a:lnTo>
                  <a:pt x="1797" y="486"/>
                </a:lnTo>
                <a:lnTo>
                  <a:pt x="1796" y="478"/>
                </a:lnTo>
                <a:lnTo>
                  <a:pt x="1792" y="469"/>
                </a:lnTo>
                <a:lnTo>
                  <a:pt x="1781" y="455"/>
                </a:lnTo>
                <a:lnTo>
                  <a:pt x="1767" y="448"/>
                </a:lnTo>
                <a:lnTo>
                  <a:pt x="1752" y="449"/>
                </a:lnTo>
                <a:lnTo>
                  <a:pt x="1739" y="461"/>
                </a:lnTo>
                <a:lnTo>
                  <a:pt x="1737" y="463"/>
                </a:lnTo>
                <a:lnTo>
                  <a:pt x="1734" y="464"/>
                </a:lnTo>
                <a:lnTo>
                  <a:pt x="1733" y="466"/>
                </a:lnTo>
                <a:lnTo>
                  <a:pt x="1732" y="472"/>
                </a:lnTo>
                <a:lnTo>
                  <a:pt x="1733" y="472"/>
                </a:lnTo>
                <a:lnTo>
                  <a:pt x="1728" y="477"/>
                </a:lnTo>
                <a:lnTo>
                  <a:pt x="1725" y="479"/>
                </a:lnTo>
                <a:lnTo>
                  <a:pt x="1720" y="480"/>
                </a:lnTo>
                <a:lnTo>
                  <a:pt x="1716" y="483"/>
                </a:lnTo>
                <a:lnTo>
                  <a:pt x="1696" y="500"/>
                </a:lnTo>
                <a:lnTo>
                  <a:pt x="1691" y="507"/>
                </a:lnTo>
                <a:lnTo>
                  <a:pt x="1689" y="515"/>
                </a:lnTo>
                <a:lnTo>
                  <a:pt x="1688" y="522"/>
                </a:lnTo>
                <a:lnTo>
                  <a:pt x="1688" y="533"/>
                </a:lnTo>
                <a:lnTo>
                  <a:pt x="1689" y="535"/>
                </a:lnTo>
                <a:lnTo>
                  <a:pt x="1690" y="539"/>
                </a:lnTo>
                <a:lnTo>
                  <a:pt x="1691" y="542"/>
                </a:lnTo>
                <a:lnTo>
                  <a:pt x="1686" y="550"/>
                </a:lnTo>
                <a:lnTo>
                  <a:pt x="1686" y="555"/>
                </a:lnTo>
                <a:lnTo>
                  <a:pt x="1686" y="561"/>
                </a:lnTo>
                <a:lnTo>
                  <a:pt x="1688" y="564"/>
                </a:lnTo>
                <a:lnTo>
                  <a:pt x="1683" y="561"/>
                </a:lnTo>
                <a:lnTo>
                  <a:pt x="1683" y="554"/>
                </a:lnTo>
                <a:lnTo>
                  <a:pt x="1684" y="538"/>
                </a:lnTo>
                <a:lnTo>
                  <a:pt x="1683" y="535"/>
                </a:lnTo>
                <a:lnTo>
                  <a:pt x="1678" y="536"/>
                </a:lnTo>
                <a:lnTo>
                  <a:pt x="1668" y="545"/>
                </a:lnTo>
                <a:lnTo>
                  <a:pt x="1665" y="548"/>
                </a:lnTo>
                <a:lnTo>
                  <a:pt x="1663" y="552"/>
                </a:lnTo>
                <a:lnTo>
                  <a:pt x="1662" y="556"/>
                </a:lnTo>
                <a:lnTo>
                  <a:pt x="1660" y="554"/>
                </a:lnTo>
                <a:lnTo>
                  <a:pt x="1662" y="549"/>
                </a:lnTo>
                <a:lnTo>
                  <a:pt x="1663" y="540"/>
                </a:lnTo>
                <a:lnTo>
                  <a:pt x="1667" y="535"/>
                </a:lnTo>
                <a:lnTo>
                  <a:pt x="1671" y="531"/>
                </a:lnTo>
                <a:lnTo>
                  <a:pt x="1672" y="529"/>
                </a:lnTo>
                <a:lnTo>
                  <a:pt x="1676" y="520"/>
                </a:lnTo>
                <a:lnTo>
                  <a:pt x="1678" y="517"/>
                </a:lnTo>
                <a:lnTo>
                  <a:pt x="1682" y="513"/>
                </a:lnTo>
                <a:lnTo>
                  <a:pt x="1684" y="510"/>
                </a:lnTo>
                <a:lnTo>
                  <a:pt x="1684" y="504"/>
                </a:lnTo>
                <a:lnTo>
                  <a:pt x="1682" y="499"/>
                </a:lnTo>
                <a:lnTo>
                  <a:pt x="1676" y="500"/>
                </a:lnTo>
                <a:lnTo>
                  <a:pt x="1671" y="505"/>
                </a:lnTo>
                <a:lnTo>
                  <a:pt x="1668" y="511"/>
                </a:lnTo>
                <a:lnTo>
                  <a:pt x="1664" y="511"/>
                </a:lnTo>
                <a:lnTo>
                  <a:pt x="1661" y="497"/>
                </a:lnTo>
                <a:lnTo>
                  <a:pt x="1643" y="501"/>
                </a:lnTo>
                <a:lnTo>
                  <a:pt x="1625" y="508"/>
                </a:lnTo>
                <a:lnTo>
                  <a:pt x="1617" y="503"/>
                </a:lnTo>
                <a:lnTo>
                  <a:pt x="1626" y="506"/>
                </a:lnTo>
                <a:lnTo>
                  <a:pt x="1633" y="501"/>
                </a:lnTo>
                <a:lnTo>
                  <a:pt x="1639" y="494"/>
                </a:lnTo>
                <a:lnTo>
                  <a:pt x="1647" y="492"/>
                </a:lnTo>
                <a:lnTo>
                  <a:pt x="1654" y="492"/>
                </a:lnTo>
                <a:lnTo>
                  <a:pt x="1670" y="497"/>
                </a:lnTo>
                <a:lnTo>
                  <a:pt x="1669" y="491"/>
                </a:lnTo>
                <a:lnTo>
                  <a:pt x="1668" y="489"/>
                </a:lnTo>
                <a:lnTo>
                  <a:pt x="1664" y="486"/>
                </a:lnTo>
                <a:lnTo>
                  <a:pt x="1677" y="486"/>
                </a:lnTo>
                <a:lnTo>
                  <a:pt x="1686" y="483"/>
                </a:lnTo>
                <a:lnTo>
                  <a:pt x="1702" y="466"/>
                </a:lnTo>
                <a:lnTo>
                  <a:pt x="1712" y="459"/>
                </a:lnTo>
                <a:lnTo>
                  <a:pt x="1714" y="456"/>
                </a:lnTo>
                <a:lnTo>
                  <a:pt x="1710" y="452"/>
                </a:lnTo>
                <a:lnTo>
                  <a:pt x="1707" y="452"/>
                </a:lnTo>
                <a:lnTo>
                  <a:pt x="1703" y="454"/>
                </a:lnTo>
                <a:lnTo>
                  <a:pt x="1696" y="454"/>
                </a:lnTo>
                <a:lnTo>
                  <a:pt x="1690" y="452"/>
                </a:lnTo>
                <a:lnTo>
                  <a:pt x="1693" y="449"/>
                </a:lnTo>
                <a:lnTo>
                  <a:pt x="1706" y="451"/>
                </a:lnTo>
                <a:lnTo>
                  <a:pt x="1718" y="438"/>
                </a:lnTo>
                <a:lnTo>
                  <a:pt x="1728" y="425"/>
                </a:lnTo>
                <a:lnTo>
                  <a:pt x="1735" y="421"/>
                </a:lnTo>
                <a:lnTo>
                  <a:pt x="1750" y="411"/>
                </a:lnTo>
                <a:lnTo>
                  <a:pt x="1753" y="407"/>
                </a:lnTo>
                <a:lnTo>
                  <a:pt x="1752" y="402"/>
                </a:lnTo>
                <a:lnTo>
                  <a:pt x="1748" y="401"/>
                </a:lnTo>
                <a:lnTo>
                  <a:pt x="1741" y="401"/>
                </a:lnTo>
                <a:lnTo>
                  <a:pt x="1733" y="400"/>
                </a:lnTo>
                <a:lnTo>
                  <a:pt x="1725" y="400"/>
                </a:lnTo>
                <a:lnTo>
                  <a:pt x="1717" y="402"/>
                </a:lnTo>
                <a:lnTo>
                  <a:pt x="1710" y="407"/>
                </a:lnTo>
                <a:lnTo>
                  <a:pt x="1709" y="405"/>
                </a:lnTo>
                <a:lnTo>
                  <a:pt x="1706" y="405"/>
                </a:lnTo>
                <a:lnTo>
                  <a:pt x="1704" y="405"/>
                </a:lnTo>
                <a:lnTo>
                  <a:pt x="1702" y="405"/>
                </a:lnTo>
                <a:lnTo>
                  <a:pt x="1714" y="401"/>
                </a:lnTo>
                <a:lnTo>
                  <a:pt x="1720" y="398"/>
                </a:lnTo>
                <a:lnTo>
                  <a:pt x="1725" y="393"/>
                </a:lnTo>
                <a:lnTo>
                  <a:pt x="1730" y="395"/>
                </a:lnTo>
                <a:lnTo>
                  <a:pt x="1739" y="395"/>
                </a:lnTo>
                <a:lnTo>
                  <a:pt x="1747" y="394"/>
                </a:lnTo>
                <a:lnTo>
                  <a:pt x="1750" y="392"/>
                </a:lnTo>
                <a:lnTo>
                  <a:pt x="1750" y="390"/>
                </a:lnTo>
                <a:lnTo>
                  <a:pt x="1753" y="388"/>
                </a:lnTo>
                <a:lnTo>
                  <a:pt x="1754" y="386"/>
                </a:lnTo>
                <a:lnTo>
                  <a:pt x="1755" y="384"/>
                </a:lnTo>
                <a:lnTo>
                  <a:pt x="1754" y="379"/>
                </a:lnTo>
                <a:lnTo>
                  <a:pt x="1750" y="372"/>
                </a:lnTo>
                <a:lnTo>
                  <a:pt x="1750" y="370"/>
                </a:lnTo>
                <a:lnTo>
                  <a:pt x="1749" y="363"/>
                </a:lnTo>
                <a:lnTo>
                  <a:pt x="1748" y="356"/>
                </a:lnTo>
                <a:lnTo>
                  <a:pt x="1745" y="349"/>
                </a:lnTo>
                <a:lnTo>
                  <a:pt x="1741" y="345"/>
                </a:lnTo>
                <a:lnTo>
                  <a:pt x="1735" y="344"/>
                </a:lnTo>
                <a:lnTo>
                  <a:pt x="1721" y="348"/>
                </a:lnTo>
                <a:lnTo>
                  <a:pt x="1713" y="348"/>
                </a:lnTo>
                <a:lnTo>
                  <a:pt x="1718" y="342"/>
                </a:lnTo>
                <a:lnTo>
                  <a:pt x="1735" y="332"/>
                </a:lnTo>
                <a:lnTo>
                  <a:pt x="1741" y="325"/>
                </a:lnTo>
                <a:lnTo>
                  <a:pt x="1740" y="323"/>
                </a:lnTo>
                <a:lnTo>
                  <a:pt x="1738" y="320"/>
                </a:lnTo>
                <a:lnTo>
                  <a:pt x="1735" y="318"/>
                </a:lnTo>
                <a:lnTo>
                  <a:pt x="1733" y="317"/>
                </a:lnTo>
                <a:lnTo>
                  <a:pt x="1731" y="322"/>
                </a:lnTo>
                <a:lnTo>
                  <a:pt x="1728" y="324"/>
                </a:lnTo>
                <a:lnTo>
                  <a:pt x="1725" y="327"/>
                </a:lnTo>
                <a:lnTo>
                  <a:pt x="1721" y="331"/>
                </a:lnTo>
                <a:lnTo>
                  <a:pt x="1719" y="329"/>
                </a:lnTo>
                <a:lnTo>
                  <a:pt x="1723" y="324"/>
                </a:lnTo>
                <a:lnTo>
                  <a:pt x="1724" y="318"/>
                </a:lnTo>
                <a:lnTo>
                  <a:pt x="1724" y="314"/>
                </a:lnTo>
                <a:lnTo>
                  <a:pt x="1720" y="311"/>
                </a:lnTo>
                <a:lnTo>
                  <a:pt x="1716" y="314"/>
                </a:lnTo>
                <a:lnTo>
                  <a:pt x="1713" y="318"/>
                </a:lnTo>
                <a:lnTo>
                  <a:pt x="1712" y="323"/>
                </a:lnTo>
                <a:lnTo>
                  <a:pt x="1710" y="325"/>
                </a:lnTo>
                <a:lnTo>
                  <a:pt x="1709" y="324"/>
                </a:lnTo>
                <a:lnTo>
                  <a:pt x="1706" y="322"/>
                </a:lnTo>
                <a:lnTo>
                  <a:pt x="1704" y="318"/>
                </a:lnTo>
                <a:lnTo>
                  <a:pt x="1700" y="317"/>
                </a:lnTo>
                <a:lnTo>
                  <a:pt x="1696" y="317"/>
                </a:lnTo>
                <a:lnTo>
                  <a:pt x="1689" y="322"/>
                </a:lnTo>
                <a:lnTo>
                  <a:pt x="1684" y="323"/>
                </a:lnTo>
                <a:lnTo>
                  <a:pt x="1684" y="320"/>
                </a:lnTo>
                <a:lnTo>
                  <a:pt x="1691" y="318"/>
                </a:lnTo>
                <a:lnTo>
                  <a:pt x="1692" y="315"/>
                </a:lnTo>
                <a:lnTo>
                  <a:pt x="1692" y="309"/>
                </a:lnTo>
                <a:lnTo>
                  <a:pt x="1693" y="303"/>
                </a:lnTo>
                <a:lnTo>
                  <a:pt x="1696" y="296"/>
                </a:lnTo>
                <a:lnTo>
                  <a:pt x="1699" y="292"/>
                </a:lnTo>
                <a:lnTo>
                  <a:pt x="1703" y="287"/>
                </a:lnTo>
                <a:lnTo>
                  <a:pt x="1710" y="283"/>
                </a:lnTo>
                <a:lnTo>
                  <a:pt x="1688" y="272"/>
                </a:lnTo>
                <a:lnTo>
                  <a:pt x="1686" y="286"/>
                </a:lnTo>
                <a:lnTo>
                  <a:pt x="1683" y="300"/>
                </a:lnTo>
                <a:lnTo>
                  <a:pt x="1676" y="310"/>
                </a:lnTo>
                <a:lnTo>
                  <a:pt x="1664" y="311"/>
                </a:lnTo>
                <a:lnTo>
                  <a:pt x="1661" y="308"/>
                </a:lnTo>
                <a:lnTo>
                  <a:pt x="1658" y="302"/>
                </a:lnTo>
                <a:lnTo>
                  <a:pt x="1655" y="301"/>
                </a:lnTo>
                <a:lnTo>
                  <a:pt x="1649" y="304"/>
                </a:lnTo>
                <a:lnTo>
                  <a:pt x="1645" y="307"/>
                </a:lnTo>
                <a:lnTo>
                  <a:pt x="1628" y="309"/>
                </a:lnTo>
                <a:lnTo>
                  <a:pt x="1622" y="311"/>
                </a:lnTo>
                <a:lnTo>
                  <a:pt x="1622" y="309"/>
                </a:lnTo>
                <a:lnTo>
                  <a:pt x="1647" y="295"/>
                </a:lnTo>
                <a:lnTo>
                  <a:pt x="1660" y="286"/>
                </a:lnTo>
                <a:lnTo>
                  <a:pt x="1664" y="272"/>
                </a:lnTo>
                <a:lnTo>
                  <a:pt x="1657" y="275"/>
                </a:lnTo>
                <a:lnTo>
                  <a:pt x="1650" y="273"/>
                </a:lnTo>
                <a:lnTo>
                  <a:pt x="1636" y="267"/>
                </a:lnTo>
                <a:lnTo>
                  <a:pt x="1640" y="276"/>
                </a:lnTo>
                <a:lnTo>
                  <a:pt x="1638" y="282"/>
                </a:lnTo>
                <a:lnTo>
                  <a:pt x="1620" y="292"/>
                </a:lnTo>
                <a:lnTo>
                  <a:pt x="1618" y="289"/>
                </a:lnTo>
                <a:lnTo>
                  <a:pt x="1617" y="288"/>
                </a:lnTo>
                <a:lnTo>
                  <a:pt x="1617" y="287"/>
                </a:lnTo>
                <a:lnTo>
                  <a:pt x="1622" y="285"/>
                </a:lnTo>
                <a:lnTo>
                  <a:pt x="1624" y="285"/>
                </a:lnTo>
                <a:lnTo>
                  <a:pt x="1626" y="287"/>
                </a:lnTo>
                <a:lnTo>
                  <a:pt x="1628" y="282"/>
                </a:lnTo>
                <a:lnTo>
                  <a:pt x="1632" y="281"/>
                </a:lnTo>
                <a:lnTo>
                  <a:pt x="1638" y="275"/>
                </a:lnTo>
                <a:lnTo>
                  <a:pt x="1636" y="274"/>
                </a:lnTo>
                <a:lnTo>
                  <a:pt x="1628" y="269"/>
                </a:lnTo>
                <a:lnTo>
                  <a:pt x="1626" y="267"/>
                </a:lnTo>
                <a:lnTo>
                  <a:pt x="1633" y="259"/>
                </a:lnTo>
                <a:lnTo>
                  <a:pt x="1634" y="258"/>
                </a:lnTo>
                <a:lnTo>
                  <a:pt x="1632" y="254"/>
                </a:lnTo>
                <a:lnTo>
                  <a:pt x="1624" y="249"/>
                </a:lnTo>
                <a:lnTo>
                  <a:pt x="1622" y="245"/>
                </a:lnTo>
                <a:lnTo>
                  <a:pt x="1625" y="240"/>
                </a:lnTo>
                <a:lnTo>
                  <a:pt x="1628" y="237"/>
                </a:lnTo>
                <a:lnTo>
                  <a:pt x="1631" y="232"/>
                </a:lnTo>
                <a:lnTo>
                  <a:pt x="1626" y="224"/>
                </a:lnTo>
                <a:lnTo>
                  <a:pt x="1625" y="228"/>
                </a:lnTo>
                <a:lnTo>
                  <a:pt x="1622" y="236"/>
                </a:lnTo>
                <a:lnTo>
                  <a:pt x="1622" y="228"/>
                </a:lnTo>
                <a:lnTo>
                  <a:pt x="1621" y="221"/>
                </a:lnTo>
                <a:lnTo>
                  <a:pt x="1618" y="215"/>
                </a:lnTo>
                <a:lnTo>
                  <a:pt x="1612" y="210"/>
                </a:lnTo>
                <a:lnTo>
                  <a:pt x="1611" y="214"/>
                </a:lnTo>
                <a:lnTo>
                  <a:pt x="1611" y="215"/>
                </a:lnTo>
                <a:lnTo>
                  <a:pt x="1610" y="217"/>
                </a:lnTo>
                <a:lnTo>
                  <a:pt x="1608" y="218"/>
                </a:lnTo>
                <a:lnTo>
                  <a:pt x="1612" y="218"/>
                </a:lnTo>
                <a:lnTo>
                  <a:pt x="1608" y="224"/>
                </a:lnTo>
                <a:lnTo>
                  <a:pt x="1606" y="231"/>
                </a:lnTo>
                <a:lnTo>
                  <a:pt x="1607" y="236"/>
                </a:lnTo>
                <a:lnTo>
                  <a:pt x="1614" y="238"/>
                </a:lnTo>
                <a:lnTo>
                  <a:pt x="1607" y="242"/>
                </a:lnTo>
                <a:lnTo>
                  <a:pt x="1601" y="237"/>
                </a:lnTo>
                <a:lnTo>
                  <a:pt x="1597" y="230"/>
                </a:lnTo>
                <a:lnTo>
                  <a:pt x="1591" y="224"/>
                </a:lnTo>
                <a:lnTo>
                  <a:pt x="1585" y="229"/>
                </a:lnTo>
                <a:lnTo>
                  <a:pt x="1584" y="231"/>
                </a:lnTo>
                <a:lnTo>
                  <a:pt x="1584" y="235"/>
                </a:lnTo>
                <a:lnTo>
                  <a:pt x="1580" y="246"/>
                </a:lnTo>
                <a:lnTo>
                  <a:pt x="1578" y="247"/>
                </a:lnTo>
                <a:lnTo>
                  <a:pt x="1571" y="247"/>
                </a:lnTo>
                <a:lnTo>
                  <a:pt x="1579" y="244"/>
                </a:lnTo>
                <a:lnTo>
                  <a:pt x="1577" y="237"/>
                </a:lnTo>
                <a:lnTo>
                  <a:pt x="1569" y="229"/>
                </a:lnTo>
                <a:lnTo>
                  <a:pt x="1563" y="224"/>
                </a:lnTo>
                <a:lnTo>
                  <a:pt x="1568" y="223"/>
                </a:lnTo>
                <a:lnTo>
                  <a:pt x="1575" y="225"/>
                </a:lnTo>
                <a:lnTo>
                  <a:pt x="1580" y="224"/>
                </a:lnTo>
                <a:lnTo>
                  <a:pt x="1577" y="216"/>
                </a:lnTo>
                <a:lnTo>
                  <a:pt x="1577" y="209"/>
                </a:lnTo>
                <a:lnTo>
                  <a:pt x="1580" y="203"/>
                </a:lnTo>
                <a:lnTo>
                  <a:pt x="1586" y="195"/>
                </a:lnTo>
                <a:lnTo>
                  <a:pt x="1589" y="188"/>
                </a:lnTo>
                <a:lnTo>
                  <a:pt x="1591" y="186"/>
                </a:lnTo>
                <a:lnTo>
                  <a:pt x="1596" y="182"/>
                </a:lnTo>
                <a:lnTo>
                  <a:pt x="1604" y="179"/>
                </a:lnTo>
                <a:lnTo>
                  <a:pt x="1605" y="176"/>
                </a:lnTo>
                <a:lnTo>
                  <a:pt x="1606" y="174"/>
                </a:lnTo>
                <a:lnTo>
                  <a:pt x="1605" y="161"/>
                </a:lnTo>
                <a:lnTo>
                  <a:pt x="1604" y="158"/>
                </a:lnTo>
                <a:lnTo>
                  <a:pt x="1601" y="153"/>
                </a:lnTo>
                <a:lnTo>
                  <a:pt x="1599" y="151"/>
                </a:lnTo>
                <a:lnTo>
                  <a:pt x="1597" y="153"/>
                </a:lnTo>
                <a:lnTo>
                  <a:pt x="1594" y="159"/>
                </a:lnTo>
                <a:lnTo>
                  <a:pt x="1587" y="166"/>
                </a:lnTo>
                <a:lnTo>
                  <a:pt x="1579" y="170"/>
                </a:lnTo>
                <a:lnTo>
                  <a:pt x="1571" y="174"/>
                </a:lnTo>
                <a:lnTo>
                  <a:pt x="1571" y="176"/>
                </a:lnTo>
                <a:lnTo>
                  <a:pt x="1575" y="176"/>
                </a:lnTo>
                <a:lnTo>
                  <a:pt x="1575" y="180"/>
                </a:lnTo>
                <a:lnTo>
                  <a:pt x="1566" y="180"/>
                </a:lnTo>
                <a:lnTo>
                  <a:pt x="1563" y="184"/>
                </a:lnTo>
                <a:lnTo>
                  <a:pt x="1563" y="196"/>
                </a:lnTo>
                <a:lnTo>
                  <a:pt x="1561" y="203"/>
                </a:lnTo>
                <a:lnTo>
                  <a:pt x="1557" y="210"/>
                </a:lnTo>
                <a:lnTo>
                  <a:pt x="1556" y="216"/>
                </a:lnTo>
                <a:lnTo>
                  <a:pt x="1557" y="222"/>
                </a:lnTo>
                <a:lnTo>
                  <a:pt x="1546" y="217"/>
                </a:lnTo>
                <a:lnTo>
                  <a:pt x="1541" y="217"/>
                </a:lnTo>
                <a:lnTo>
                  <a:pt x="1537" y="224"/>
                </a:lnTo>
                <a:lnTo>
                  <a:pt x="1535" y="224"/>
                </a:lnTo>
                <a:lnTo>
                  <a:pt x="1536" y="216"/>
                </a:lnTo>
                <a:lnTo>
                  <a:pt x="1542" y="211"/>
                </a:lnTo>
                <a:lnTo>
                  <a:pt x="1550" y="208"/>
                </a:lnTo>
                <a:lnTo>
                  <a:pt x="1557" y="204"/>
                </a:lnTo>
                <a:lnTo>
                  <a:pt x="1557" y="202"/>
                </a:lnTo>
                <a:lnTo>
                  <a:pt x="1553" y="198"/>
                </a:lnTo>
                <a:lnTo>
                  <a:pt x="1547" y="197"/>
                </a:lnTo>
                <a:lnTo>
                  <a:pt x="1540" y="197"/>
                </a:lnTo>
                <a:lnTo>
                  <a:pt x="1535" y="190"/>
                </a:lnTo>
                <a:lnTo>
                  <a:pt x="1546" y="193"/>
                </a:lnTo>
                <a:lnTo>
                  <a:pt x="1546" y="187"/>
                </a:lnTo>
                <a:lnTo>
                  <a:pt x="1541" y="180"/>
                </a:lnTo>
                <a:lnTo>
                  <a:pt x="1536" y="179"/>
                </a:lnTo>
                <a:lnTo>
                  <a:pt x="1533" y="179"/>
                </a:lnTo>
                <a:lnTo>
                  <a:pt x="1528" y="179"/>
                </a:lnTo>
                <a:lnTo>
                  <a:pt x="1523" y="176"/>
                </a:lnTo>
                <a:lnTo>
                  <a:pt x="1521" y="174"/>
                </a:lnTo>
                <a:lnTo>
                  <a:pt x="1519" y="169"/>
                </a:lnTo>
                <a:lnTo>
                  <a:pt x="1519" y="154"/>
                </a:lnTo>
                <a:lnTo>
                  <a:pt x="1515" y="162"/>
                </a:lnTo>
                <a:lnTo>
                  <a:pt x="1514" y="172"/>
                </a:lnTo>
                <a:lnTo>
                  <a:pt x="1512" y="176"/>
                </a:lnTo>
                <a:lnTo>
                  <a:pt x="1501" y="176"/>
                </a:lnTo>
                <a:lnTo>
                  <a:pt x="1511" y="175"/>
                </a:lnTo>
                <a:lnTo>
                  <a:pt x="1511" y="172"/>
                </a:lnTo>
                <a:lnTo>
                  <a:pt x="1506" y="168"/>
                </a:lnTo>
                <a:lnTo>
                  <a:pt x="1504" y="169"/>
                </a:lnTo>
                <a:lnTo>
                  <a:pt x="1501" y="172"/>
                </a:lnTo>
                <a:lnTo>
                  <a:pt x="1497" y="174"/>
                </a:lnTo>
                <a:lnTo>
                  <a:pt x="1492" y="177"/>
                </a:lnTo>
                <a:lnTo>
                  <a:pt x="1490" y="186"/>
                </a:lnTo>
                <a:lnTo>
                  <a:pt x="1487" y="186"/>
                </a:lnTo>
                <a:lnTo>
                  <a:pt x="1483" y="175"/>
                </a:lnTo>
                <a:lnTo>
                  <a:pt x="1477" y="176"/>
                </a:lnTo>
                <a:lnTo>
                  <a:pt x="1472" y="183"/>
                </a:lnTo>
                <a:lnTo>
                  <a:pt x="1470" y="194"/>
                </a:lnTo>
                <a:lnTo>
                  <a:pt x="1459" y="194"/>
                </a:lnTo>
                <a:lnTo>
                  <a:pt x="1450" y="203"/>
                </a:lnTo>
                <a:lnTo>
                  <a:pt x="1442" y="216"/>
                </a:lnTo>
                <a:lnTo>
                  <a:pt x="1438" y="228"/>
                </a:lnTo>
                <a:lnTo>
                  <a:pt x="1441" y="235"/>
                </a:lnTo>
                <a:lnTo>
                  <a:pt x="1451" y="247"/>
                </a:lnTo>
                <a:lnTo>
                  <a:pt x="1452" y="254"/>
                </a:lnTo>
                <a:lnTo>
                  <a:pt x="1450" y="258"/>
                </a:lnTo>
                <a:lnTo>
                  <a:pt x="1436" y="264"/>
                </a:lnTo>
                <a:lnTo>
                  <a:pt x="1430" y="267"/>
                </a:lnTo>
                <a:lnTo>
                  <a:pt x="1433" y="274"/>
                </a:lnTo>
                <a:lnTo>
                  <a:pt x="1427" y="279"/>
                </a:lnTo>
                <a:lnTo>
                  <a:pt x="1410" y="283"/>
                </a:lnTo>
                <a:lnTo>
                  <a:pt x="1405" y="281"/>
                </a:lnTo>
                <a:lnTo>
                  <a:pt x="1400" y="278"/>
                </a:lnTo>
                <a:lnTo>
                  <a:pt x="1396" y="273"/>
                </a:lnTo>
                <a:lnTo>
                  <a:pt x="1394" y="267"/>
                </a:lnTo>
                <a:lnTo>
                  <a:pt x="1393" y="259"/>
                </a:lnTo>
                <a:lnTo>
                  <a:pt x="1395" y="252"/>
                </a:lnTo>
                <a:lnTo>
                  <a:pt x="1398" y="246"/>
                </a:lnTo>
                <a:lnTo>
                  <a:pt x="1402" y="229"/>
                </a:lnTo>
                <a:lnTo>
                  <a:pt x="1403" y="217"/>
                </a:lnTo>
                <a:lnTo>
                  <a:pt x="1399" y="208"/>
                </a:lnTo>
                <a:lnTo>
                  <a:pt x="1385" y="202"/>
                </a:lnTo>
                <a:lnTo>
                  <a:pt x="1385" y="207"/>
                </a:lnTo>
                <a:lnTo>
                  <a:pt x="1385" y="210"/>
                </a:lnTo>
                <a:lnTo>
                  <a:pt x="1382" y="216"/>
                </a:lnTo>
                <a:lnTo>
                  <a:pt x="1379" y="208"/>
                </a:lnTo>
                <a:lnTo>
                  <a:pt x="1382" y="203"/>
                </a:lnTo>
                <a:lnTo>
                  <a:pt x="1388" y="200"/>
                </a:lnTo>
                <a:lnTo>
                  <a:pt x="1391" y="197"/>
                </a:lnTo>
                <a:lnTo>
                  <a:pt x="1392" y="191"/>
                </a:lnTo>
                <a:lnTo>
                  <a:pt x="1393" y="184"/>
                </a:lnTo>
                <a:lnTo>
                  <a:pt x="1396" y="179"/>
                </a:lnTo>
                <a:lnTo>
                  <a:pt x="1400" y="174"/>
                </a:lnTo>
                <a:lnTo>
                  <a:pt x="1395" y="172"/>
                </a:lnTo>
                <a:lnTo>
                  <a:pt x="1392" y="172"/>
                </a:lnTo>
                <a:lnTo>
                  <a:pt x="1388" y="175"/>
                </a:lnTo>
                <a:lnTo>
                  <a:pt x="1385" y="180"/>
                </a:lnTo>
                <a:lnTo>
                  <a:pt x="1382" y="176"/>
                </a:lnTo>
                <a:lnTo>
                  <a:pt x="1393" y="169"/>
                </a:lnTo>
                <a:lnTo>
                  <a:pt x="1403" y="163"/>
                </a:lnTo>
                <a:lnTo>
                  <a:pt x="1412" y="158"/>
                </a:lnTo>
                <a:lnTo>
                  <a:pt x="1416" y="146"/>
                </a:lnTo>
                <a:lnTo>
                  <a:pt x="1417" y="147"/>
                </a:lnTo>
                <a:lnTo>
                  <a:pt x="1422" y="148"/>
                </a:lnTo>
                <a:lnTo>
                  <a:pt x="1417" y="116"/>
                </a:lnTo>
                <a:lnTo>
                  <a:pt x="1416" y="112"/>
                </a:lnTo>
                <a:lnTo>
                  <a:pt x="1409" y="106"/>
                </a:lnTo>
                <a:lnTo>
                  <a:pt x="1401" y="106"/>
                </a:lnTo>
                <a:lnTo>
                  <a:pt x="1395" y="110"/>
                </a:lnTo>
                <a:lnTo>
                  <a:pt x="1398" y="116"/>
                </a:lnTo>
                <a:lnTo>
                  <a:pt x="1398" y="121"/>
                </a:lnTo>
                <a:lnTo>
                  <a:pt x="1387" y="140"/>
                </a:lnTo>
                <a:lnTo>
                  <a:pt x="1385" y="147"/>
                </a:lnTo>
                <a:lnTo>
                  <a:pt x="1379" y="158"/>
                </a:lnTo>
                <a:lnTo>
                  <a:pt x="1378" y="160"/>
                </a:lnTo>
                <a:lnTo>
                  <a:pt x="1375" y="161"/>
                </a:lnTo>
                <a:lnTo>
                  <a:pt x="1370" y="167"/>
                </a:lnTo>
                <a:lnTo>
                  <a:pt x="1365" y="168"/>
                </a:lnTo>
                <a:lnTo>
                  <a:pt x="1369" y="166"/>
                </a:lnTo>
                <a:lnTo>
                  <a:pt x="1371" y="161"/>
                </a:lnTo>
                <a:lnTo>
                  <a:pt x="1372" y="156"/>
                </a:lnTo>
                <a:lnTo>
                  <a:pt x="1370" y="154"/>
                </a:lnTo>
                <a:lnTo>
                  <a:pt x="1366" y="155"/>
                </a:lnTo>
                <a:lnTo>
                  <a:pt x="1362" y="160"/>
                </a:lnTo>
                <a:lnTo>
                  <a:pt x="1358" y="165"/>
                </a:lnTo>
                <a:lnTo>
                  <a:pt x="1357" y="167"/>
                </a:lnTo>
                <a:lnTo>
                  <a:pt x="1359" y="186"/>
                </a:lnTo>
                <a:lnTo>
                  <a:pt x="1359" y="195"/>
                </a:lnTo>
                <a:lnTo>
                  <a:pt x="1355" y="202"/>
                </a:lnTo>
                <a:lnTo>
                  <a:pt x="1353" y="197"/>
                </a:lnTo>
                <a:lnTo>
                  <a:pt x="1353" y="190"/>
                </a:lnTo>
                <a:lnTo>
                  <a:pt x="1352" y="183"/>
                </a:lnTo>
                <a:lnTo>
                  <a:pt x="1345" y="180"/>
                </a:lnTo>
                <a:lnTo>
                  <a:pt x="1344" y="182"/>
                </a:lnTo>
                <a:lnTo>
                  <a:pt x="1342" y="184"/>
                </a:lnTo>
                <a:lnTo>
                  <a:pt x="1338" y="186"/>
                </a:lnTo>
                <a:lnTo>
                  <a:pt x="1334" y="186"/>
                </a:lnTo>
                <a:lnTo>
                  <a:pt x="1338" y="181"/>
                </a:lnTo>
                <a:lnTo>
                  <a:pt x="1339" y="175"/>
                </a:lnTo>
                <a:lnTo>
                  <a:pt x="1337" y="170"/>
                </a:lnTo>
                <a:lnTo>
                  <a:pt x="1331" y="168"/>
                </a:lnTo>
                <a:lnTo>
                  <a:pt x="1331" y="173"/>
                </a:lnTo>
                <a:lnTo>
                  <a:pt x="1329" y="176"/>
                </a:lnTo>
                <a:lnTo>
                  <a:pt x="1325" y="179"/>
                </a:lnTo>
                <a:lnTo>
                  <a:pt x="1321" y="180"/>
                </a:lnTo>
                <a:lnTo>
                  <a:pt x="1330" y="168"/>
                </a:lnTo>
                <a:lnTo>
                  <a:pt x="1336" y="166"/>
                </a:lnTo>
                <a:lnTo>
                  <a:pt x="1345" y="168"/>
                </a:lnTo>
                <a:lnTo>
                  <a:pt x="1343" y="161"/>
                </a:lnTo>
                <a:lnTo>
                  <a:pt x="1344" y="154"/>
                </a:lnTo>
                <a:lnTo>
                  <a:pt x="1349" y="142"/>
                </a:lnTo>
                <a:lnTo>
                  <a:pt x="1349" y="139"/>
                </a:lnTo>
                <a:lnTo>
                  <a:pt x="1349" y="135"/>
                </a:lnTo>
                <a:lnTo>
                  <a:pt x="1349" y="132"/>
                </a:lnTo>
                <a:lnTo>
                  <a:pt x="1351" y="128"/>
                </a:lnTo>
                <a:lnTo>
                  <a:pt x="1353" y="127"/>
                </a:lnTo>
                <a:lnTo>
                  <a:pt x="1363" y="125"/>
                </a:lnTo>
                <a:lnTo>
                  <a:pt x="1364" y="123"/>
                </a:lnTo>
                <a:lnTo>
                  <a:pt x="1372" y="124"/>
                </a:lnTo>
                <a:lnTo>
                  <a:pt x="1374" y="121"/>
                </a:lnTo>
                <a:lnTo>
                  <a:pt x="1374" y="119"/>
                </a:lnTo>
                <a:lnTo>
                  <a:pt x="1377" y="111"/>
                </a:lnTo>
                <a:lnTo>
                  <a:pt x="1377" y="108"/>
                </a:lnTo>
                <a:lnTo>
                  <a:pt x="1375" y="99"/>
                </a:lnTo>
                <a:lnTo>
                  <a:pt x="1373" y="96"/>
                </a:lnTo>
                <a:lnTo>
                  <a:pt x="1367" y="96"/>
                </a:lnTo>
                <a:lnTo>
                  <a:pt x="1359" y="98"/>
                </a:lnTo>
                <a:lnTo>
                  <a:pt x="1371" y="98"/>
                </a:lnTo>
                <a:lnTo>
                  <a:pt x="1357" y="104"/>
                </a:lnTo>
                <a:lnTo>
                  <a:pt x="1355" y="106"/>
                </a:lnTo>
                <a:lnTo>
                  <a:pt x="1352" y="111"/>
                </a:lnTo>
                <a:lnTo>
                  <a:pt x="1351" y="114"/>
                </a:lnTo>
                <a:lnTo>
                  <a:pt x="1351" y="119"/>
                </a:lnTo>
                <a:lnTo>
                  <a:pt x="1350" y="121"/>
                </a:lnTo>
                <a:lnTo>
                  <a:pt x="1332" y="144"/>
                </a:lnTo>
                <a:lnTo>
                  <a:pt x="1325" y="148"/>
                </a:lnTo>
                <a:lnTo>
                  <a:pt x="1325" y="144"/>
                </a:lnTo>
                <a:lnTo>
                  <a:pt x="1328" y="137"/>
                </a:lnTo>
                <a:lnTo>
                  <a:pt x="1332" y="126"/>
                </a:lnTo>
                <a:lnTo>
                  <a:pt x="1334" y="123"/>
                </a:lnTo>
                <a:lnTo>
                  <a:pt x="1331" y="106"/>
                </a:lnTo>
                <a:lnTo>
                  <a:pt x="1329" y="106"/>
                </a:lnTo>
                <a:lnTo>
                  <a:pt x="1328" y="111"/>
                </a:lnTo>
                <a:lnTo>
                  <a:pt x="1323" y="117"/>
                </a:lnTo>
                <a:lnTo>
                  <a:pt x="1323" y="120"/>
                </a:lnTo>
                <a:lnTo>
                  <a:pt x="1318" y="123"/>
                </a:lnTo>
                <a:lnTo>
                  <a:pt x="1317" y="123"/>
                </a:lnTo>
                <a:lnTo>
                  <a:pt x="1317" y="117"/>
                </a:lnTo>
                <a:lnTo>
                  <a:pt x="1320" y="112"/>
                </a:lnTo>
                <a:lnTo>
                  <a:pt x="1323" y="109"/>
                </a:lnTo>
                <a:lnTo>
                  <a:pt x="1325" y="104"/>
                </a:lnTo>
                <a:lnTo>
                  <a:pt x="1323" y="104"/>
                </a:lnTo>
                <a:lnTo>
                  <a:pt x="1320" y="105"/>
                </a:lnTo>
                <a:lnTo>
                  <a:pt x="1317" y="106"/>
                </a:lnTo>
                <a:lnTo>
                  <a:pt x="1316" y="101"/>
                </a:lnTo>
                <a:lnTo>
                  <a:pt x="1317" y="97"/>
                </a:lnTo>
                <a:lnTo>
                  <a:pt x="1321" y="95"/>
                </a:lnTo>
                <a:lnTo>
                  <a:pt x="1325" y="95"/>
                </a:lnTo>
                <a:lnTo>
                  <a:pt x="1320" y="89"/>
                </a:lnTo>
                <a:lnTo>
                  <a:pt x="1314" y="95"/>
                </a:lnTo>
                <a:lnTo>
                  <a:pt x="1303" y="112"/>
                </a:lnTo>
                <a:lnTo>
                  <a:pt x="1302" y="110"/>
                </a:lnTo>
                <a:lnTo>
                  <a:pt x="1301" y="108"/>
                </a:lnTo>
                <a:lnTo>
                  <a:pt x="1302" y="104"/>
                </a:lnTo>
                <a:lnTo>
                  <a:pt x="1303" y="101"/>
                </a:lnTo>
                <a:lnTo>
                  <a:pt x="1302" y="101"/>
                </a:lnTo>
                <a:lnTo>
                  <a:pt x="1300" y="99"/>
                </a:lnTo>
                <a:lnTo>
                  <a:pt x="1299" y="98"/>
                </a:lnTo>
                <a:lnTo>
                  <a:pt x="1297" y="98"/>
                </a:lnTo>
                <a:lnTo>
                  <a:pt x="1303" y="97"/>
                </a:lnTo>
                <a:lnTo>
                  <a:pt x="1306" y="94"/>
                </a:lnTo>
                <a:lnTo>
                  <a:pt x="1303" y="91"/>
                </a:lnTo>
                <a:lnTo>
                  <a:pt x="1297" y="90"/>
                </a:lnTo>
                <a:lnTo>
                  <a:pt x="1293" y="91"/>
                </a:lnTo>
                <a:lnTo>
                  <a:pt x="1288" y="95"/>
                </a:lnTo>
                <a:lnTo>
                  <a:pt x="1287" y="99"/>
                </a:lnTo>
                <a:lnTo>
                  <a:pt x="1290" y="105"/>
                </a:lnTo>
                <a:lnTo>
                  <a:pt x="1293" y="110"/>
                </a:lnTo>
                <a:lnTo>
                  <a:pt x="1292" y="116"/>
                </a:lnTo>
                <a:lnTo>
                  <a:pt x="1290" y="121"/>
                </a:lnTo>
                <a:lnTo>
                  <a:pt x="1288" y="125"/>
                </a:lnTo>
                <a:lnTo>
                  <a:pt x="1283" y="128"/>
                </a:lnTo>
                <a:lnTo>
                  <a:pt x="1280" y="130"/>
                </a:lnTo>
                <a:lnTo>
                  <a:pt x="1266" y="128"/>
                </a:lnTo>
                <a:lnTo>
                  <a:pt x="1268" y="124"/>
                </a:lnTo>
                <a:lnTo>
                  <a:pt x="1271" y="120"/>
                </a:lnTo>
                <a:lnTo>
                  <a:pt x="1273" y="114"/>
                </a:lnTo>
                <a:lnTo>
                  <a:pt x="1275" y="109"/>
                </a:lnTo>
                <a:lnTo>
                  <a:pt x="1275" y="102"/>
                </a:lnTo>
                <a:lnTo>
                  <a:pt x="1272" y="98"/>
                </a:lnTo>
                <a:lnTo>
                  <a:pt x="1274" y="91"/>
                </a:lnTo>
                <a:lnTo>
                  <a:pt x="1270" y="89"/>
                </a:lnTo>
                <a:lnTo>
                  <a:pt x="1266" y="84"/>
                </a:lnTo>
                <a:lnTo>
                  <a:pt x="1267" y="78"/>
                </a:lnTo>
                <a:lnTo>
                  <a:pt x="1266" y="73"/>
                </a:lnTo>
                <a:lnTo>
                  <a:pt x="1264" y="64"/>
                </a:lnTo>
                <a:lnTo>
                  <a:pt x="1260" y="61"/>
                </a:lnTo>
                <a:lnTo>
                  <a:pt x="1254" y="69"/>
                </a:lnTo>
                <a:lnTo>
                  <a:pt x="1246" y="75"/>
                </a:lnTo>
                <a:lnTo>
                  <a:pt x="1244" y="80"/>
                </a:lnTo>
                <a:lnTo>
                  <a:pt x="1244" y="81"/>
                </a:lnTo>
                <a:lnTo>
                  <a:pt x="1242" y="81"/>
                </a:lnTo>
                <a:lnTo>
                  <a:pt x="1244" y="70"/>
                </a:lnTo>
                <a:lnTo>
                  <a:pt x="1257" y="43"/>
                </a:lnTo>
                <a:lnTo>
                  <a:pt x="1256" y="33"/>
                </a:lnTo>
                <a:lnTo>
                  <a:pt x="1246" y="33"/>
                </a:lnTo>
                <a:lnTo>
                  <a:pt x="1236" y="62"/>
                </a:lnTo>
                <a:lnTo>
                  <a:pt x="1230" y="64"/>
                </a:lnTo>
                <a:lnTo>
                  <a:pt x="1228" y="71"/>
                </a:lnTo>
                <a:lnTo>
                  <a:pt x="1225" y="87"/>
                </a:lnTo>
                <a:lnTo>
                  <a:pt x="1221" y="92"/>
                </a:lnTo>
                <a:lnTo>
                  <a:pt x="1217" y="88"/>
                </a:lnTo>
                <a:lnTo>
                  <a:pt x="1210" y="91"/>
                </a:lnTo>
                <a:lnTo>
                  <a:pt x="1207" y="99"/>
                </a:lnTo>
                <a:lnTo>
                  <a:pt x="1210" y="112"/>
                </a:lnTo>
                <a:lnTo>
                  <a:pt x="1205" y="108"/>
                </a:lnTo>
                <a:lnTo>
                  <a:pt x="1200" y="101"/>
                </a:lnTo>
                <a:lnTo>
                  <a:pt x="1197" y="92"/>
                </a:lnTo>
                <a:lnTo>
                  <a:pt x="1203" y="90"/>
                </a:lnTo>
                <a:lnTo>
                  <a:pt x="1205" y="85"/>
                </a:lnTo>
                <a:lnTo>
                  <a:pt x="1205" y="77"/>
                </a:lnTo>
                <a:lnTo>
                  <a:pt x="1203" y="68"/>
                </a:lnTo>
                <a:lnTo>
                  <a:pt x="1198" y="61"/>
                </a:lnTo>
                <a:lnTo>
                  <a:pt x="1198" y="74"/>
                </a:lnTo>
                <a:lnTo>
                  <a:pt x="1195" y="83"/>
                </a:lnTo>
                <a:lnTo>
                  <a:pt x="1188" y="90"/>
                </a:lnTo>
                <a:lnTo>
                  <a:pt x="1179" y="95"/>
                </a:lnTo>
                <a:lnTo>
                  <a:pt x="1181" y="92"/>
                </a:lnTo>
                <a:lnTo>
                  <a:pt x="1185" y="87"/>
                </a:lnTo>
                <a:lnTo>
                  <a:pt x="1188" y="84"/>
                </a:lnTo>
                <a:lnTo>
                  <a:pt x="1188" y="81"/>
                </a:lnTo>
                <a:lnTo>
                  <a:pt x="1186" y="78"/>
                </a:lnTo>
                <a:lnTo>
                  <a:pt x="1188" y="75"/>
                </a:lnTo>
                <a:lnTo>
                  <a:pt x="1188" y="73"/>
                </a:lnTo>
                <a:lnTo>
                  <a:pt x="1183" y="75"/>
                </a:lnTo>
                <a:lnTo>
                  <a:pt x="1173" y="84"/>
                </a:lnTo>
                <a:lnTo>
                  <a:pt x="1175" y="75"/>
                </a:lnTo>
                <a:lnTo>
                  <a:pt x="1181" y="68"/>
                </a:lnTo>
                <a:lnTo>
                  <a:pt x="1185" y="61"/>
                </a:lnTo>
                <a:lnTo>
                  <a:pt x="1179" y="53"/>
                </a:lnTo>
                <a:lnTo>
                  <a:pt x="1180" y="52"/>
                </a:lnTo>
                <a:lnTo>
                  <a:pt x="1181" y="45"/>
                </a:lnTo>
                <a:lnTo>
                  <a:pt x="1176" y="49"/>
                </a:lnTo>
                <a:lnTo>
                  <a:pt x="1174" y="53"/>
                </a:lnTo>
                <a:lnTo>
                  <a:pt x="1171" y="64"/>
                </a:lnTo>
                <a:lnTo>
                  <a:pt x="1169" y="59"/>
                </a:lnTo>
                <a:lnTo>
                  <a:pt x="1171" y="49"/>
                </a:lnTo>
                <a:lnTo>
                  <a:pt x="1173" y="47"/>
                </a:lnTo>
                <a:lnTo>
                  <a:pt x="1178" y="41"/>
                </a:lnTo>
                <a:lnTo>
                  <a:pt x="1179" y="36"/>
                </a:lnTo>
                <a:lnTo>
                  <a:pt x="1191" y="20"/>
                </a:lnTo>
                <a:lnTo>
                  <a:pt x="1191" y="6"/>
                </a:lnTo>
                <a:lnTo>
                  <a:pt x="1187" y="4"/>
                </a:lnTo>
                <a:lnTo>
                  <a:pt x="1178" y="15"/>
                </a:lnTo>
                <a:lnTo>
                  <a:pt x="1168" y="36"/>
                </a:lnTo>
                <a:lnTo>
                  <a:pt x="1164" y="49"/>
                </a:lnTo>
                <a:lnTo>
                  <a:pt x="1160" y="61"/>
                </a:lnTo>
                <a:lnTo>
                  <a:pt x="1162" y="67"/>
                </a:lnTo>
                <a:lnTo>
                  <a:pt x="1160" y="68"/>
                </a:lnTo>
                <a:lnTo>
                  <a:pt x="1159" y="69"/>
                </a:lnTo>
                <a:lnTo>
                  <a:pt x="1158" y="69"/>
                </a:lnTo>
                <a:lnTo>
                  <a:pt x="1157" y="70"/>
                </a:lnTo>
                <a:lnTo>
                  <a:pt x="1159" y="74"/>
                </a:lnTo>
                <a:lnTo>
                  <a:pt x="1159" y="76"/>
                </a:lnTo>
                <a:lnTo>
                  <a:pt x="1157" y="80"/>
                </a:lnTo>
                <a:lnTo>
                  <a:pt x="1153" y="81"/>
                </a:lnTo>
                <a:lnTo>
                  <a:pt x="1150" y="77"/>
                </a:lnTo>
                <a:lnTo>
                  <a:pt x="1150" y="68"/>
                </a:lnTo>
                <a:lnTo>
                  <a:pt x="1147" y="64"/>
                </a:lnTo>
                <a:lnTo>
                  <a:pt x="1143" y="62"/>
                </a:lnTo>
                <a:lnTo>
                  <a:pt x="1137" y="62"/>
                </a:lnTo>
                <a:lnTo>
                  <a:pt x="1132" y="61"/>
                </a:lnTo>
                <a:lnTo>
                  <a:pt x="1131" y="57"/>
                </a:lnTo>
                <a:lnTo>
                  <a:pt x="1132" y="40"/>
                </a:lnTo>
                <a:lnTo>
                  <a:pt x="1148" y="38"/>
                </a:lnTo>
                <a:lnTo>
                  <a:pt x="1153" y="36"/>
                </a:lnTo>
                <a:lnTo>
                  <a:pt x="1151" y="34"/>
                </a:lnTo>
                <a:lnTo>
                  <a:pt x="1147" y="34"/>
                </a:lnTo>
                <a:lnTo>
                  <a:pt x="1144" y="34"/>
                </a:lnTo>
                <a:lnTo>
                  <a:pt x="1139" y="36"/>
                </a:lnTo>
                <a:lnTo>
                  <a:pt x="1141" y="27"/>
                </a:lnTo>
                <a:lnTo>
                  <a:pt x="1144" y="24"/>
                </a:lnTo>
                <a:lnTo>
                  <a:pt x="1147" y="22"/>
                </a:lnTo>
                <a:lnTo>
                  <a:pt x="1143" y="15"/>
                </a:lnTo>
                <a:lnTo>
                  <a:pt x="1144" y="14"/>
                </a:lnTo>
                <a:lnTo>
                  <a:pt x="1147" y="13"/>
                </a:lnTo>
                <a:lnTo>
                  <a:pt x="1146" y="8"/>
                </a:lnTo>
                <a:lnTo>
                  <a:pt x="1146" y="4"/>
                </a:lnTo>
                <a:lnTo>
                  <a:pt x="1140" y="0"/>
                </a:lnTo>
                <a:lnTo>
                  <a:pt x="1134" y="6"/>
                </a:lnTo>
                <a:lnTo>
                  <a:pt x="1134" y="11"/>
                </a:lnTo>
                <a:lnTo>
                  <a:pt x="1136" y="21"/>
                </a:lnTo>
                <a:lnTo>
                  <a:pt x="1131" y="22"/>
                </a:lnTo>
                <a:lnTo>
                  <a:pt x="1130" y="21"/>
                </a:lnTo>
                <a:lnTo>
                  <a:pt x="1129" y="20"/>
                </a:lnTo>
                <a:lnTo>
                  <a:pt x="1127" y="19"/>
                </a:lnTo>
                <a:lnTo>
                  <a:pt x="1127" y="17"/>
                </a:lnTo>
                <a:lnTo>
                  <a:pt x="1125" y="17"/>
                </a:lnTo>
                <a:lnTo>
                  <a:pt x="1125" y="25"/>
                </a:lnTo>
                <a:lnTo>
                  <a:pt x="1122" y="31"/>
                </a:lnTo>
                <a:lnTo>
                  <a:pt x="1119" y="35"/>
                </a:lnTo>
                <a:lnTo>
                  <a:pt x="1117" y="39"/>
                </a:lnTo>
                <a:lnTo>
                  <a:pt x="1117" y="46"/>
                </a:lnTo>
                <a:lnTo>
                  <a:pt x="1119" y="54"/>
                </a:lnTo>
                <a:lnTo>
                  <a:pt x="1118" y="61"/>
                </a:lnTo>
                <a:lnTo>
                  <a:pt x="1111" y="64"/>
                </a:lnTo>
                <a:lnTo>
                  <a:pt x="1113" y="60"/>
                </a:lnTo>
                <a:lnTo>
                  <a:pt x="1116" y="55"/>
                </a:lnTo>
                <a:lnTo>
                  <a:pt x="1115" y="50"/>
                </a:lnTo>
                <a:lnTo>
                  <a:pt x="1111" y="45"/>
                </a:lnTo>
                <a:lnTo>
                  <a:pt x="1105" y="56"/>
                </a:lnTo>
                <a:lnTo>
                  <a:pt x="1102" y="61"/>
                </a:lnTo>
                <a:lnTo>
                  <a:pt x="1097" y="64"/>
                </a:lnTo>
                <a:lnTo>
                  <a:pt x="1081" y="70"/>
                </a:lnTo>
                <a:lnTo>
                  <a:pt x="1077" y="73"/>
                </a:lnTo>
                <a:lnTo>
                  <a:pt x="1074" y="77"/>
                </a:lnTo>
                <a:lnTo>
                  <a:pt x="1072" y="81"/>
                </a:lnTo>
                <a:lnTo>
                  <a:pt x="1072" y="85"/>
                </a:lnTo>
                <a:lnTo>
                  <a:pt x="1072" y="91"/>
                </a:lnTo>
                <a:lnTo>
                  <a:pt x="1070" y="92"/>
                </a:lnTo>
                <a:lnTo>
                  <a:pt x="1067" y="95"/>
                </a:lnTo>
                <a:lnTo>
                  <a:pt x="1065" y="97"/>
                </a:lnTo>
                <a:lnTo>
                  <a:pt x="1063" y="102"/>
                </a:lnTo>
                <a:lnTo>
                  <a:pt x="1066" y="108"/>
                </a:lnTo>
                <a:lnTo>
                  <a:pt x="1076" y="116"/>
                </a:lnTo>
                <a:lnTo>
                  <a:pt x="1080" y="120"/>
                </a:lnTo>
                <a:lnTo>
                  <a:pt x="1079" y="128"/>
                </a:lnTo>
                <a:lnTo>
                  <a:pt x="1066" y="139"/>
                </a:lnTo>
                <a:lnTo>
                  <a:pt x="1063" y="147"/>
                </a:lnTo>
                <a:lnTo>
                  <a:pt x="1061" y="156"/>
                </a:lnTo>
                <a:lnTo>
                  <a:pt x="1052" y="170"/>
                </a:lnTo>
                <a:lnTo>
                  <a:pt x="1048" y="176"/>
                </a:lnTo>
                <a:lnTo>
                  <a:pt x="1054" y="203"/>
                </a:lnTo>
                <a:lnTo>
                  <a:pt x="1058" y="214"/>
                </a:lnTo>
                <a:lnTo>
                  <a:pt x="1055" y="217"/>
                </a:lnTo>
                <a:lnTo>
                  <a:pt x="1052" y="222"/>
                </a:lnTo>
                <a:lnTo>
                  <a:pt x="1048" y="224"/>
                </a:lnTo>
                <a:lnTo>
                  <a:pt x="1047" y="229"/>
                </a:lnTo>
                <a:lnTo>
                  <a:pt x="1048" y="233"/>
                </a:lnTo>
                <a:lnTo>
                  <a:pt x="1048" y="238"/>
                </a:lnTo>
                <a:lnTo>
                  <a:pt x="1048" y="257"/>
                </a:lnTo>
                <a:lnTo>
                  <a:pt x="1047" y="259"/>
                </a:lnTo>
                <a:lnTo>
                  <a:pt x="1041" y="261"/>
                </a:lnTo>
                <a:lnTo>
                  <a:pt x="1040" y="265"/>
                </a:lnTo>
                <a:lnTo>
                  <a:pt x="1038" y="272"/>
                </a:lnTo>
                <a:lnTo>
                  <a:pt x="1032" y="275"/>
                </a:lnTo>
                <a:lnTo>
                  <a:pt x="1014" y="278"/>
                </a:lnTo>
                <a:lnTo>
                  <a:pt x="1005" y="278"/>
                </a:lnTo>
                <a:lnTo>
                  <a:pt x="1002" y="279"/>
                </a:lnTo>
                <a:lnTo>
                  <a:pt x="1001" y="282"/>
                </a:lnTo>
                <a:lnTo>
                  <a:pt x="1004" y="299"/>
                </a:lnTo>
                <a:lnTo>
                  <a:pt x="1006" y="307"/>
                </a:lnTo>
                <a:lnTo>
                  <a:pt x="1013" y="308"/>
                </a:lnTo>
                <a:lnTo>
                  <a:pt x="1028" y="303"/>
                </a:lnTo>
                <a:lnTo>
                  <a:pt x="1038" y="304"/>
                </a:lnTo>
                <a:lnTo>
                  <a:pt x="1042" y="309"/>
                </a:lnTo>
                <a:lnTo>
                  <a:pt x="1046" y="315"/>
                </a:lnTo>
                <a:lnTo>
                  <a:pt x="1046" y="324"/>
                </a:lnTo>
                <a:lnTo>
                  <a:pt x="1045" y="327"/>
                </a:lnTo>
                <a:lnTo>
                  <a:pt x="1041" y="331"/>
                </a:lnTo>
                <a:lnTo>
                  <a:pt x="1040" y="334"/>
                </a:lnTo>
                <a:lnTo>
                  <a:pt x="1041" y="337"/>
                </a:lnTo>
                <a:lnTo>
                  <a:pt x="1042" y="341"/>
                </a:lnTo>
                <a:lnTo>
                  <a:pt x="1044" y="343"/>
                </a:lnTo>
                <a:lnTo>
                  <a:pt x="1044" y="359"/>
                </a:lnTo>
                <a:lnTo>
                  <a:pt x="1039" y="378"/>
                </a:lnTo>
                <a:lnTo>
                  <a:pt x="1025" y="412"/>
                </a:lnTo>
                <a:lnTo>
                  <a:pt x="1016" y="445"/>
                </a:lnTo>
                <a:lnTo>
                  <a:pt x="1007" y="461"/>
                </a:lnTo>
                <a:lnTo>
                  <a:pt x="998" y="473"/>
                </a:lnTo>
                <a:lnTo>
                  <a:pt x="987" y="480"/>
                </a:lnTo>
                <a:lnTo>
                  <a:pt x="989" y="480"/>
                </a:lnTo>
                <a:lnTo>
                  <a:pt x="987" y="483"/>
                </a:lnTo>
                <a:lnTo>
                  <a:pt x="981" y="490"/>
                </a:lnTo>
                <a:lnTo>
                  <a:pt x="976" y="492"/>
                </a:lnTo>
                <a:lnTo>
                  <a:pt x="970" y="490"/>
                </a:lnTo>
                <a:lnTo>
                  <a:pt x="967" y="487"/>
                </a:lnTo>
                <a:lnTo>
                  <a:pt x="962" y="486"/>
                </a:lnTo>
                <a:lnTo>
                  <a:pt x="955" y="489"/>
                </a:lnTo>
                <a:lnTo>
                  <a:pt x="955" y="492"/>
                </a:lnTo>
                <a:lnTo>
                  <a:pt x="963" y="497"/>
                </a:lnTo>
                <a:lnTo>
                  <a:pt x="962" y="507"/>
                </a:lnTo>
                <a:lnTo>
                  <a:pt x="959" y="515"/>
                </a:lnTo>
                <a:lnTo>
                  <a:pt x="961" y="522"/>
                </a:lnTo>
                <a:lnTo>
                  <a:pt x="947" y="536"/>
                </a:lnTo>
                <a:lnTo>
                  <a:pt x="945" y="542"/>
                </a:lnTo>
                <a:lnTo>
                  <a:pt x="946" y="543"/>
                </a:lnTo>
                <a:lnTo>
                  <a:pt x="948" y="542"/>
                </a:lnTo>
                <a:lnTo>
                  <a:pt x="953" y="542"/>
                </a:lnTo>
                <a:lnTo>
                  <a:pt x="957" y="540"/>
                </a:lnTo>
                <a:lnTo>
                  <a:pt x="961" y="538"/>
                </a:lnTo>
                <a:lnTo>
                  <a:pt x="963" y="538"/>
                </a:lnTo>
                <a:lnTo>
                  <a:pt x="964" y="543"/>
                </a:lnTo>
                <a:lnTo>
                  <a:pt x="963" y="547"/>
                </a:lnTo>
                <a:lnTo>
                  <a:pt x="961" y="549"/>
                </a:lnTo>
                <a:lnTo>
                  <a:pt x="959" y="553"/>
                </a:lnTo>
                <a:lnTo>
                  <a:pt x="957" y="554"/>
                </a:lnTo>
                <a:lnTo>
                  <a:pt x="953" y="557"/>
                </a:lnTo>
                <a:lnTo>
                  <a:pt x="953" y="566"/>
                </a:lnTo>
                <a:lnTo>
                  <a:pt x="955" y="583"/>
                </a:lnTo>
                <a:lnTo>
                  <a:pt x="955" y="598"/>
                </a:lnTo>
                <a:lnTo>
                  <a:pt x="954" y="605"/>
                </a:lnTo>
                <a:lnTo>
                  <a:pt x="950" y="610"/>
                </a:lnTo>
                <a:lnTo>
                  <a:pt x="946" y="611"/>
                </a:lnTo>
                <a:lnTo>
                  <a:pt x="941" y="612"/>
                </a:lnTo>
                <a:lnTo>
                  <a:pt x="932" y="612"/>
                </a:lnTo>
                <a:lnTo>
                  <a:pt x="929" y="614"/>
                </a:lnTo>
                <a:lnTo>
                  <a:pt x="927" y="618"/>
                </a:lnTo>
                <a:lnTo>
                  <a:pt x="927" y="621"/>
                </a:lnTo>
                <a:lnTo>
                  <a:pt x="928" y="624"/>
                </a:lnTo>
                <a:lnTo>
                  <a:pt x="928" y="626"/>
                </a:lnTo>
                <a:lnTo>
                  <a:pt x="921" y="640"/>
                </a:lnTo>
                <a:lnTo>
                  <a:pt x="919" y="645"/>
                </a:lnTo>
                <a:lnTo>
                  <a:pt x="915" y="647"/>
                </a:lnTo>
                <a:lnTo>
                  <a:pt x="907" y="652"/>
                </a:lnTo>
                <a:lnTo>
                  <a:pt x="905" y="652"/>
                </a:lnTo>
                <a:lnTo>
                  <a:pt x="900" y="652"/>
                </a:lnTo>
                <a:lnTo>
                  <a:pt x="899" y="652"/>
                </a:lnTo>
                <a:lnTo>
                  <a:pt x="888" y="659"/>
                </a:lnTo>
                <a:lnTo>
                  <a:pt x="886" y="661"/>
                </a:lnTo>
                <a:lnTo>
                  <a:pt x="883" y="661"/>
                </a:lnTo>
                <a:lnTo>
                  <a:pt x="879" y="658"/>
                </a:lnTo>
                <a:lnTo>
                  <a:pt x="876" y="668"/>
                </a:lnTo>
                <a:lnTo>
                  <a:pt x="860" y="682"/>
                </a:lnTo>
                <a:lnTo>
                  <a:pt x="856" y="691"/>
                </a:lnTo>
                <a:lnTo>
                  <a:pt x="876" y="719"/>
                </a:lnTo>
                <a:lnTo>
                  <a:pt x="883" y="717"/>
                </a:lnTo>
                <a:lnTo>
                  <a:pt x="884" y="721"/>
                </a:lnTo>
                <a:lnTo>
                  <a:pt x="884" y="726"/>
                </a:lnTo>
                <a:lnTo>
                  <a:pt x="885" y="731"/>
                </a:lnTo>
                <a:lnTo>
                  <a:pt x="888" y="732"/>
                </a:lnTo>
                <a:lnTo>
                  <a:pt x="891" y="733"/>
                </a:lnTo>
                <a:lnTo>
                  <a:pt x="895" y="735"/>
                </a:lnTo>
                <a:lnTo>
                  <a:pt x="896" y="738"/>
                </a:lnTo>
                <a:lnTo>
                  <a:pt x="895" y="737"/>
                </a:lnTo>
                <a:lnTo>
                  <a:pt x="889" y="738"/>
                </a:lnTo>
                <a:lnTo>
                  <a:pt x="884" y="742"/>
                </a:lnTo>
                <a:lnTo>
                  <a:pt x="881" y="744"/>
                </a:lnTo>
                <a:lnTo>
                  <a:pt x="877" y="747"/>
                </a:lnTo>
                <a:lnTo>
                  <a:pt x="875" y="750"/>
                </a:lnTo>
                <a:lnTo>
                  <a:pt x="875" y="753"/>
                </a:lnTo>
                <a:lnTo>
                  <a:pt x="876" y="759"/>
                </a:lnTo>
                <a:lnTo>
                  <a:pt x="865" y="754"/>
                </a:lnTo>
                <a:lnTo>
                  <a:pt x="863" y="762"/>
                </a:lnTo>
                <a:lnTo>
                  <a:pt x="869" y="794"/>
                </a:lnTo>
                <a:lnTo>
                  <a:pt x="869" y="797"/>
                </a:lnTo>
                <a:lnTo>
                  <a:pt x="868" y="801"/>
                </a:lnTo>
                <a:lnTo>
                  <a:pt x="867" y="803"/>
                </a:lnTo>
                <a:lnTo>
                  <a:pt x="863" y="803"/>
                </a:lnTo>
                <a:lnTo>
                  <a:pt x="861" y="809"/>
                </a:lnTo>
                <a:lnTo>
                  <a:pt x="856" y="837"/>
                </a:lnTo>
                <a:lnTo>
                  <a:pt x="846" y="853"/>
                </a:lnTo>
                <a:lnTo>
                  <a:pt x="842" y="860"/>
                </a:lnTo>
                <a:lnTo>
                  <a:pt x="841" y="857"/>
                </a:lnTo>
                <a:lnTo>
                  <a:pt x="837" y="855"/>
                </a:lnTo>
                <a:lnTo>
                  <a:pt x="835" y="856"/>
                </a:lnTo>
                <a:lnTo>
                  <a:pt x="832" y="857"/>
                </a:lnTo>
                <a:lnTo>
                  <a:pt x="834" y="857"/>
                </a:lnTo>
                <a:lnTo>
                  <a:pt x="828" y="860"/>
                </a:lnTo>
                <a:lnTo>
                  <a:pt x="828" y="863"/>
                </a:lnTo>
                <a:lnTo>
                  <a:pt x="835" y="864"/>
                </a:lnTo>
                <a:lnTo>
                  <a:pt x="833" y="871"/>
                </a:lnTo>
                <a:lnTo>
                  <a:pt x="826" y="878"/>
                </a:lnTo>
                <a:lnTo>
                  <a:pt x="817" y="880"/>
                </a:lnTo>
                <a:lnTo>
                  <a:pt x="814" y="884"/>
                </a:lnTo>
                <a:lnTo>
                  <a:pt x="814" y="887"/>
                </a:lnTo>
                <a:lnTo>
                  <a:pt x="815" y="890"/>
                </a:lnTo>
                <a:lnTo>
                  <a:pt x="820" y="891"/>
                </a:lnTo>
                <a:lnTo>
                  <a:pt x="819" y="893"/>
                </a:lnTo>
                <a:lnTo>
                  <a:pt x="818" y="895"/>
                </a:lnTo>
                <a:lnTo>
                  <a:pt x="817" y="897"/>
                </a:lnTo>
                <a:lnTo>
                  <a:pt x="813" y="897"/>
                </a:lnTo>
                <a:lnTo>
                  <a:pt x="811" y="898"/>
                </a:lnTo>
                <a:lnTo>
                  <a:pt x="812" y="900"/>
                </a:lnTo>
                <a:lnTo>
                  <a:pt x="812" y="904"/>
                </a:lnTo>
                <a:lnTo>
                  <a:pt x="812" y="905"/>
                </a:lnTo>
                <a:lnTo>
                  <a:pt x="807" y="908"/>
                </a:lnTo>
                <a:lnTo>
                  <a:pt x="800" y="913"/>
                </a:lnTo>
                <a:lnTo>
                  <a:pt x="798" y="916"/>
                </a:lnTo>
                <a:lnTo>
                  <a:pt x="796" y="921"/>
                </a:lnTo>
                <a:lnTo>
                  <a:pt x="794" y="930"/>
                </a:lnTo>
                <a:lnTo>
                  <a:pt x="792" y="934"/>
                </a:lnTo>
                <a:lnTo>
                  <a:pt x="789" y="935"/>
                </a:lnTo>
                <a:lnTo>
                  <a:pt x="784" y="935"/>
                </a:lnTo>
                <a:lnTo>
                  <a:pt x="779" y="935"/>
                </a:lnTo>
                <a:lnTo>
                  <a:pt x="776" y="935"/>
                </a:lnTo>
                <a:lnTo>
                  <a:pt x="773" y="935"/>
                </a:lnTo>
                <a:lnTo>
                  <a:pt x="769" y="937"/>
                </a:lnTo>
                <a:lnTo>
                  <a:pt x="762" y="943"/>
                </a:lnTo>
                <a:lnTo>
                  <a:pt x="756" y="951"/>
                </a:lnTo>
                <a:lnTo>
                  <a:pt x="751" y="955"/>
                </a:lnTo>
                <a:lnTo>
                  <a:pt x="749" y="955"/>
                </a:lnTo>
                <a:lnTo>
                  <a:pt x="748" y="957"/>
                </a:lnTo>
                <a:lnTo>
                  <a:pt x="742" y="962"/>
                </a:lnTo>
                <a:lnTo>
                  <a:pt x="741" y="965"/>
                </a:lnTo>
                <a:lnTo>
                  <a:pt x="741" y="975"/>
                </a:lnTo>
                <a:lnTo>
                  <a:pt x="742" y="978"/>
                </a:lnTo>
                <a:lnTo>
                  <a:pt x="743" y="982"/>
                </a:lnTo>
                <a:lnTo>
                  <a:pt x="738" y="992"/>
                </a:lnTo>
                <a:lnTo>
                  <a:pt x="737" y="997"/>
                </a:lnTo>
                <a:lnTo>
                  <a:pt x="737" y="1000"/>
                </a:lnTo>
                <a:lnTo>
                  <a:pt x="733" y="1001"/>
                </a:lnTo>
                <a:lnTo>
                  <a:pt x="733" y="1005"/>
                </a:lnTo>
                <a:lnTo>
                  <a:pt x="734" y="1010"/>
                </a:lnTo>
                <a:lnTo>
                  <a:pt x="733" y="1014"/>
                </a:lnTo>
                <a:lnTo>
                  <a:pt x="729" y="1017"/>
                </a:lnTo>
                <a:lnTo>
                  <a:pt x="723" y="1019"/>
                </a:lnTo>
                <a:lnTo>
                  <a:pt x="720" y="1021"/>
                </a:lnTo>
                <a:lnTo>
                  <a:pt x="721" y="1026"/>
                </a:lnTo>
                <a:lnTo>
                  <a:pt x="719" y="1027"/>
                </a:lnTo>
                <a:lnTo>
                  <a:pt x="712" y="1028"/>
                </a:lnTo>
                <a:lnTo>
                  <a:pt x="709" y="1028"/>
                </a:lnTo>
                <a:lnTo>
                  <a:pt x="707" y="1033"/>
                </a:lnTo>
                <a:lnTo>
                  <a:pt x="707" y="1034"/>
                </a:lnTo>
                <a:lnTo>
                  <a:pt x="707" y="1035"/>
                </a:lnTo>
                <a:lnTo>
                  <a:pt x="707" y="1040"/>
                </a:lnTo>
                <a:lnTo>
                  <a:pt x="707" y="1042"/>
                </a:lnTo>
                <a:lnTo>
                  <a:pt x="709" y="1043"/>
                </a:lnTo>
                <a:lnTo>
                  <a:pt x="709" y="1045"/>
                </a:lnTo>
                <a:lnTo>
                  <a:pt x="708" y="1047"/>
                </a:lnTo>
                <a:lnTo>
                  <a:pt x="706" y="1050"/>
                </a:lnTo>
                <a:lnTo>
                  <a:pt x="705" y="1052"/>
                </a:lnTo>
                <a:lnTo>
                  <a:pt x="704" y="1052"/>
                </a:lnTo>
                <a:lnTo>
                  <a:pt x="704" y="1054"/>
                </a:lnTo>
                <a:lnTo>
                  <a:pt x="704" y="1064"/>
                </a:lnTo>
                <a:lnTo>
                  <a:pt x="704" y="1068"/>
                </a:lnTo>
                <a:lnTo>
                  <a:pt x="699" y="1072"/>
                </a:lnTo>
                <a:lnTo>
                  <a:pt x="699" y="1075"/>
                </a:lnTo>
                <a:lnTo>
                  <a:pt x="699" y="1078"/>
                </a:lnTo>
                <a:lnTo>
                  <a:pt x="701" y="1084"/>
                </a:lnTo>
                <a:lnTo>
                  <a:pt x="701" y="1088"/>
                </a:lnTo>
                <a:lnTo>
                  <a:pt x="700" y="1095"/>
                </a:lnTo>
                <a:lnTo>
                  <a:pt x="697" y="1107"/>
                </a:lnTo>
                <a:lnTo>
                  <a:pt x="692" y="1145"/>
                </a:lnTo>
                <a:lnTo>
                  <a:pt x="687" y="1159"/>
                </a:lnTo>
                <a:lnTo>
                  <a:pt x="678" y="1169"/>
                </a:lnTo>
                <a:lnTo>
                  <a:pt x="672" y="1174"/>
                </a:lnTo>
                <a:lnTo>
                  <a:pt x="660" y="1181"/>
                </a:lnTo>
                <a:lnTo>
                  <a:pt x="655" y="1186"/>
                </a:lnTo>
                <a:lnTo>
                  <a:pt x="644" y="1196"/>
                </a:lnTo>
                <a:lnTo>
                  <a:pt x="636" y="1209"/>
                </a:lnTo>
                <a:lnTo>
                  <a:pt x="610" y="1231"/>
                </a:lnTo>
                <a:lnTo>
                  <a:pt x="607" y="1230"/>
                </a:lnTo>
                <a:lnTo>
                  <a:pt x="602" y="1232"/>
                </a:lnTo>
                <a:lnTo>
                  <a:pt x="600" y="1237"/>
                </a:lnTo>
                <a:lnTo>
                  <a:pt x="600" y="1243"/>
                </a:lnTo>
                <a:lnTo>
                  <a:pt x="593" y="1239"/>
                </a:lnTo>
                <a:lnTo>
                  <a:pt x="591" y="1237"/>
                </a:lnTo>
                <a:lnTo>
                  <a:pt x="586" y="1244"/>
                </a:lnTo>
                <a:lnTo>
                  <a:pt x="584" y="1253"/>
                </a:lnTo>
                <a:lnTo>
                  <a:pt x="581" y="1262"/>
                </a:lnTo>
                <a:lnTo>
                  <a:pt x="582" y="1268"/>
                </a:lnTo>
                <a:lnTo>
                  <a:pt x="577" y="1268"/>
                </a:lnTo>
                <a:lnTo>
                  <a:pt x="581" y="1278"/>
                </a:lnTo>
                <a:lnTo>
                  <a:pt x="579" y="1285"/>
                </a:lnTo>
                <a:lnTo>
                  <a:pt x="573" y="1293"/>
                </a:lnTo>
                <a:lnTo>
                  <a:pt x="568" y="1302"/>
                </a:lnTo>
                <a:lnTo>
                  <a:pt x="568" y="1308"/>
                </a:lnTo>
                <a:lnTo>
                  <a:pt x="568" y="1311"/>
                </a:lnTo>
                <a:lnTo>
                  <a:pt x="568" y="1314"/>
                </a:lnTo>
                <a:lnTo>
                  <a:pt x="566" y="1318"/>
                </a:lnTo>
                <a:lnTo>
                  <a:pt x="561" y="1323"/>
                </a:lnTo>
                <a:lnTo>
                  <a:pt x="549" y="1330"/>
                </a:lnTo>
                <a:lnTo>
                  <a:pt x="542" y="1336"/>
                </a:lnTo>
                <a:lnTo>
                  <a:pt x="532" y="1346"/>
                </a:lnTo>
                <a:lnTo>
                  <a:pt x="531" y="1349"/>
                </a:lnTo>
                <a:lnTo>
                  <a:pt x="530" y="1353"/>
                </a:lnTo>
                <a:lnTo>
                  <a:pt x="529" y="1358"/>
                </a:lnTo>
                <a:lnTo>
                  <a:pt x="529" y="1360"/>
                </a:lnTo>
                <a:lnTo>
                  <a:pt x="528" y="1363"/>
                </a:lnTo>
                <a:lnTo>
                  <a:pt x="521" y="1373"/>
                </a:lnTo>
                <a:lnTo>
                  <a:pt x="520" y="1380"/>
                </a:lnTo>
                <a:lnTo>
                  <a:pt x="518" y="1383"/>
                </a:lnTo>
                <a:lnTo>
                  <a:pt x="517" y="1384"/>
                </a:lnTo>
                <a:lnTo>
                  <a:pt x="507" y="1394"/>
                </a:lnTo>
                <a:lnTo>
                  <a:pt x="506" y="1398"/>
                </a:lnTo>
                <a:lnTo>
                  <a:pt x="502" y="1403"/>
                </a:lnTo>
                <a:lnTo>
                  <a:pt x="501" y="1405"/>
                </a:lnTo>
                <a:lnTo>
                  <a:pt x="494" y="1412"/>
                </a:lnTo>
                <a:lnTo>
                  <a:pt x="493" y="1413"/>
                </a:lnTo>
                <a:lnTo>
                  <a:pt x="493" y="1415"/>
                </a:lnTo>
                <a:lnTo>
                  <a:pt x="493" y="1415"/>
                </a:lnTo>
                <a:lnTo>
                  <a:pt x="489" y="1422"/>
                </a:lnTo>
                <a:lnTo>
                  <a:pt x="488" y="1423"/>
                </a:lnTo>
                <a:lnTo>
                  <a:pt x="480" y="1435"/>
                </a:lnTo>
                <a:lnTo>
                  <a:pt x="450" y="1458"/>
                </a:lnTo>
                <a:lnTo>
                  <a:pt x="446" y="1459"/>
                </a:lnTo>
                <a:lnTo>
                  <a:pt x="442" y="1461"/>
                </a:lnTo>
                <a:lnTo>
                  <a:pt x="430" y="1461"/>
                </a:lnTo>
                <a:lnTo>
                  <a:pt x="429" y="1461"/>
                </a:lnTo>
                <a:lnTo>
                  <a:pt x="422" y="1458"/>
                </a:lnTo>
                <a:lnTo>
                  <a:pt x="421" y="1457"/>
                </a:lnTo>
                <a:lnTo>
                  <a:pt x="419" y="1456"/>
                </a:lnTo>
                <a:lnTo>
                  <a:pt x="418" y="1454"/>
                </a:lnTo>
                <a:lnTo>
                  <a:pt x="416" y="1452"/>
                </a:lnTo>
                <a:lnTo>
                  <a:pt x="414" y="1452"/>
                </a:lnTo>
                <a:lnTo>
                  <a:pt x="410" y="1454"/>
                </a:lnTo>
                <a:lnTo>
                  <a:pt x="405" y="1456"/>
                </a:lnTo>
                <a:lnTo>
                  <a:pt x="398" y="1457"/>
                </a:lnTo>
                <a:lnTo>
                  <a:pt x="397" y="1457"/>
                </a:lnTo>
                <a:lnTo>
                  <a:pt x="395" y="1457"/>
                </a:lnTo>
                <a:lnTo>
                  <a:pt x="389" y="1455"/>
                </a:lnTo>
                <a:lnTo>
                  <a:pt x="202" y="1602"/>
                </a:lnTo>
                <a:lnTo>
                  <a:pt x="5" y="1760"/>
                </a:lnTo>
                <a:lnTo>
                  <a:pt x="1" y="1765"/>
                </a:lnTo>
                <a:lnTo>
                  <a:pt x="0" y="1766"/>
                </a:lnTo>
                <a:lnTo>
                  <a:pt x="8" y="1767"/>
                </a:lnTo>
                <a:lnTo>
                  <a:pt x="22" y="1750"/>
                </a:lnTo>
                <a:lnTo>
                  <a:pt x="27" y="1747"/>
                </a:lnTo>
                <a:lnTo>
                  <a:pt x="42" y="1746"/>
                </a:lnTo>
                <a:lnTo>
                  <a:pt x="50" y="1747"/>
                </a:lnTo>
                <a:lnTo>
                  <a:pt x="54" y="1754"/>
                </a:lnTo>
                <a:lnTo>
                  <a:pt x="56" y="1757"/>
                </a:lnTo>
                <a:lnTo>
                  <a:pt x="60" y="1753"/>
                </a:lnTo>
                <a:lnTo>
                  <a:pt x="65" y="1747"/>
                </a:lnTo>
                <a:lnTo>
                  <a:pt x="67" y="1745"/>
                </a:lnTo>
                <a:lnTo>
                  <a:pt x="78" y="1717"/>
                </a:lnTo>
                <a:lnTo>
                  <a:pt x="83" y="1710"/>
                </a:lnTo>
                <a:lnTo>
                  <a:pt x="87" y="1705"/>
                </a:lnTo>
                <a:lnTo>
                  <a:pt x="101" y="1697"/>
                </a:lnTo>
                <a:lnTo>
                  <a:pt x="118" y="1693"/>
                </a:lnTo>
                <a:lnTo>
                  <a:pt x="135" y="1689"/>
                </a:lnTo>
                <a:lnTo>
                  <a:pt x="168" y="1688"/>
                </a:lnTo>
                <a:lnTo>
                  <a:pt x="169" y="1690"/>
                </a:lnTo>
                <a:lnTo>
                  <a:pt x="171" y="1691"/>
                </a:lnTo>
                <a:lnTo>
                  <a:pt x="177" y="1696"/>
                </a:lnTo>
                <a:lnTo>
                  <a:pt x="244" y="1726"/>
                </a:lnTo>
                <a:lnTo>
                  <a:pt x="260" y="1731"/>
                </a:lnTo>
                <a:lnTo>
                  <a:pt x="280" y="1731"/>
                </a:lnTo>
                <a:lnTo>
                  <a:pt x="289" y="1727"/>
                </a:lnTo>
                <a:lnTo>
                  <a:pt x="299" y="1718"/>
                </a:lnTo>
                <a:lnTo>
                  <a:pt x="306" y="1717"/>
                </a:lnTo>
                <a:lnTo>
                  <a:pt x="316" y="1717"/>
                </a:lnTo>
                <a:lnTo>
                  <a:pt x="332" y="1719"/>
                </a:lnTo>
                <a:lnTo>
                  <a:pt x="348" y="1725"/>
                </a:lnTo>
                <a:lnTo>
                  <a:pt x="357" y="1730"/>
                </a:lnTo>
                <a:lnTo>
                  <a:pt x="362" y="1737"/>
                </a:lnTo>
                <a:lnTo>
                  <a:pt x="365" y="1746"/>
                </a:lnTo>
                <a:lnTo>
                  <a:pt x="366" y="1765"/>
                </a:lnTo>
                <a:lnTo>
                  <a:pt x="368" y="1773"/>
                </a:lnTo>
                <a:lnTo>
                  <a:pt x="373" y="1779"/>
                </a:lnTo>
                <a:lnTo>
                  <a:pt x="382" y="1781"/>
                </a:lnTo>
                <a:lnTo>
                  <a:pt x="390" y="1781"/>
                </a:lnTo>
                <a:lnTo>
                  <a:pt x="405" y="1779"/>
                </a:lnTo>
                <a:lnTo>
                  <a:pt x="414" y="1780"/>
                </a:lnTo>
                <a:lnTo>
                  <a:pt x="421" y="1782"/>
                </a:lnTo>
                <a:lnTo>
                  <a:pt x="460" y="1804"/>
                </a:lnTo>
                <a:lnTo>
                  <a:pt x="468" y="1811"/>
                </a:lnTo>
                <a:lnTo>
                  <a:pt x="474" y="1815"/>
                </a:lnTo>
                <a:lnTo>
                  <a:pt x="490" y="1816"/>
                </a:lnTo>
                <a:lnTo>
                  <a:pt x="497" y="1818"/>
                </a:lnTo>
                <a:lnTo>
                  <a:pt x="507" y="1825"/>
                </a:lnTo>
                <a:lnTo>
                  <a:pt x="514" y="1838"/>
                </a:lnTo>
                <a:lnTo>
                  <a:pt x="525" y="1864"/>
                </a:lnTo>
                <a:lnTo>
                  <a:pt x="520" y="1927"/>
                </a:lnTo>
                <a:lnTo>
                  <a:pt x="522" y="1929"/>
                </a:lnTo>
                <a:lnTo>
                  <a:pt x="531" y="1937"/>
                </a:lnTo>
                <a:lnTo>
                  <a:pt x="534" y="1941"/>
                </a:lnTo>
                <a:lnTo>
                  <a:pt x="536" y="1944"/>
                </a:lnTo>
                <a:lnTo>
                  <a:pt x="537" y="1948"/>
                </a:lnTo>
                <a:lnTo>
                  <a:pt x="537" y="1952"/>
                </a:lnTo>
                <a:lnTo>
                  <a:pt x="538" y="1957"/>
                </a:lnTo>
                <a:lnTo>
                  <a:pt x="542" y="1963"/>
                </a:lnTo>
                <a:lnTo>
                  <a:pt x="544" y="1970"/>
                </a:lnTo>
                <a:lnTo>
                  <a:pt x="547" y="1975"/>
                </a:lnTo>
                <a:lnTo>
                  <a:pt x="549" y="1979"/>
                </a:lnTo>
                <a:lnTo>
                  <a:pt x="549" y="1997"/>
                </a:lnTo>
                <a:lnTo>
                  <a:pt x="544" y="2022"/>
                </a:lnTo>
                <a:lnTo>
                  <a:pt x="544" y="2076"/>
                </a:lnTo>
                <a:lnTo>
                  <a:pt x="547" y="2091"/>
                </a:lnTo>
                <a:lnTo>
                  <a:pt x="549" y="2099"/>
                </a:lnTo>
                <a:lnTo>
                  <a:pt x="551" y="2107"/>
                </a:lnTo>
                <a:lnTo>
                  <a:pt x="561" y="2121"/>
                </a:lnTo>
                <a:lnTo>
                  <a:pt x="565" y="2130"/>
                </a:lnTo>
                <a:lnTo>
                  <a:pt x="564" y="2147"/>
                </a:lnTo>
                <a:lnTo>
                  <a:pt x="550" y="2177"/>
                </a:lnTo>
                <a:lnTo>
                  <a:pt x="554" y="2191"/>
                </a:lnTo>
                <a:lnTo>
                  <a:pt x="546" y="2212"/>
                </a:lnTo>
                <a:lnTo>
                  <a:pt x="546" y="2220"/>
                </a:lnTo>
                <a:lnTo>
                  <a:pt x="551" y="2231"/>
                </a:lnTo>
                <a:lnTo>
                  <a:pt x="547" y="2237"/>
                </a:lnTo>
                <a:lnTo>
                  <a:pt x="537" y="2251"/>
                </a:lnTo>
                <a:lnTo>
                  <a:pt x="534" y="2258"/>
                </a:lnTo>
                <a:lnTo>
                  <a:pt x="532" y="2264"/>
                </a:lnTo>
                <a:lnTo>
                  <a:pt x="531" y="2279"/>
                </a:lnTo>
                <a:lnTo>
                  <a:pt x="521" y="2306"/>
                </a:lnTo>
                <a:lnTo>
                  <a:pt x="518" y="2321"/>
                </a:lnTo>
                <a:lnTo>
                  <a:pt x="523" y="2336"/>
                </a:lnTo>
                <a:lnTo>
                  <a:pt x="517" y="2347"/>
                </a:lnTo>
                <a:lnTo>
                  <a:pt x="515" y="2359"/>
                </a:lnTo>
                <a:lnTo>
                  <a:pt x="515" y="2385"/>
                </a:lnTo>
                <a:lnTo>
                  <a:pt x="515" y="2387"/>
                </a:lnTo>
                <a:lnTo>
                  <a:pt x="516" y="2391"/>
                </a:lnTo>
                <a:lnTo>
                  <a:pt x="517" y="2394"/>
                </a:lnTo>
                <a:lnTo>
                  <a:pt x="518" y="2396"/>
                </a:lnTo>
                <a:lnTo>
                  <a:pt x="521" y="2400"/>
                </a:lnTo>
                <a:lnTo>
                  <a:pt x="520" y="2403"/>
                </a:lnTo>
                <a:lnTo>
                  <a:pt x="518" y="2407"/>
                </a:lnTo>
                <a:lnTo>
                  <a:pt x="513" y="2431"/>
                </a:lnTo>
                <a:lnTo>
                  <a:pt x="511" y="2438"/>
                </a:lnTo>
                <a:lnTo>
                  <a:pt x="507" y="2449"/>
                </a:lnTo>
                <a:lnTo>
                  <a:pt x="478" y="2475"/>
                </a:lnTo>
                <a:lnTo>
                  <a:pt x="455" y="2511"/>
                </a:lnTo>
                <a:lnTo>
                  <a:pt x="437" y="2506"/>
                </a:lnTo>
                <a:lnTo>
                  <a:pt x="421" y="2513"/>
                </a:lnTo>
                <a:lnTo>
                  <a:pt x="414" y="2526"/>
                </a:lnTo>
                <a:lnTo>
                  <a:pt x="424" y="2540"/>
                </a:lnTo>
                <a:lnTo>
                  <a:pt x="439" y="2548"/>
                </a:lnTo>
                <a:lnTo>
                  <a:pt x="447" y="2555"/>
                </a:lnTo>
                <a:lnTo>
                  <a:pt x="453" y="2574"/>
                </a:lnTo>
                <a:lnTo>
                  <a:pt x="461" y="2569"/>
                </a:lnTo>
                <a:lnTo>
                  <a:pt x="471" y="2561"/>
                </a:lnTo>
                <a:lnTo>
                  <a:pt x="476" y="2556"/>
                </a:lnTo>
                <a:lnTo>
                  <a:pt x="493" y="2557"/>
                </a:lnTo>
                <a:lnTo>
                  <a:pt x="508" y="2562"/>
                </a:lnTo>
                <a:lnTo>
                  <a:pt x="518" y="2570"/>
                </a:lnTo>
                <a:lnTo>
                  <a:pt x="523" y="2586"/>
                </a:lnTo>
                <a:lnTo>
                  <a:pt x="517" y="2603"/>
                </a:lnTo>
                <a:lnTo>
                  <a:pt x="504" y="2612"/>
                </a:lnTo>
                <a:lnTo>
                  <a:pt x="488" y="2619"/>
                </a:lnTo>
                <a:lnTo>
                  <a:pt x="475" y="2630"/>
                </a:lnTo>
                <a:lnTo>
                  <a:pt x="482" y="2633"/>
                </a:lnTo>
                <a:lnTo>
                  <a:pt x="486" y="2632"/>
                </a:lnTo>
                <a:lnTo>
                  <a:pt x="488" y="2632"/>
                </a:lnTo>
                <a:lnTo>
                  <a:pt x="497" y="2631"/>
                </a:lnTo>
                <a:lnTo>
                  <a:pt x="507" y="2630"/>
                </a:lnTo>
                <a:lnTo>
                  <a:pt x="509" y="2630"/>
                </a:lnTo>
                <a:lnTo>
                  <a:pt x="511" y="2631"/>
                </a:lnTo>
                <a:lnTo>
                  <a:pt x="513" y="2631"/>
                </a:lnTo>
                <a:lnTo>
                  <a:pt x="514" y="2632"/>
                </a:lnTo>
                <a:lnTo>
                  <a:pt x="515" y="2633"/>
                </a:lnTo>
                <a:lnTo>
                  <a:pt x="515" y="2637"/>
                </a:lnTo>
                <a:lnTo>
                  <a:pt x="517" y="2647"/>
                </a:lnTo>
                <a:lnTo>
                  <a:pt x="517" y="2648"/>
                </a:lnTo>
                <a:lnTo>
                  <a:pt x="518" y="2649"/>
                </a:lnTo>
                <a:lnTo>
                  <a:pt x="524" y="2661"/>
                </a:lnTo>
                <a:lnTo>
                  <a:pt x="527" y="2664"/>
                </a:lnTo>
                <a:lnTo>
                  <a:pt x="531" y="2667"/>
                </a:lnTo>
                <a:lnTo>
                  <a:pt x="534" y="2668"/>
                </a:lnTo>
                <a:lnTo>
                  <a:pt x="536" y="2667"/>
                </a:lnTo>
                <a:lnTo>
                  <a:pt x="537" y="2666"/>
                </a:lnTo>
                <a:lnTo>
                  <a:pt x="538" y="2666"/>
                </a:lnTo>
                <a:lnTo>
                  <a:pt x="541" y="2664"/>
                </a:lnTo>
                <a:lnTo>
                  <a:pt x="549" y="2666"/>
                </a:lnTo>
                <a:lnTo>
                  <a:pt x="551" y="2666"/>
                </a:lnTo>
                <a:lnTo>
                  <a:pt x="552" y="2668"/>
                </a:lnTo>
                <a:lnTo>
                  <a:pt x="553" y="2674"/>
                </a:lnTo>
                <a:lnTo>
                  <a:pt x="553" y="2677"/>
                </a:lnTo>
                <a:lnTo>
                  <a:pt x="552" y="2682"/>
                </a:lnTo>
                <a:lnTo>
                  <a:pt x="553" y="2683"/>
                </a:lnTo>
                <a:lnTo>
                  <a:pt x="556" y="2685"/>
                </a:lnTo>
                <a:lnTo>
                  <a:pt x="558" y="2685"/>
                </a:lnTo>
                <a:lnTo>
                  <a:pt x="563" y="2685"/>
                </a:lnTo>
                <a:lnTo>
                  <a:pt x="565" y="2687"/>
                </a:lnTo>
                <a:lnTo>
                  <a:pt x="567" y="2689"/>
                </a:lnTo>
                <a:lnTo>
                  <a:pt x="570" y="2692"/>
                </a:lnTo>
                <a:lnTo>
                  <a:pt x="575" y="2706"/>
                </a:lnTo>
                <a:lnTo>
                  <a:pt x="577" y="2711"/>
                </a:lnTo>
                <a:lnTo>
                  <a:pt x="575" y="2713"/>
                </a:lnTo>
                <a:lnTo>
                  <a:pt x="575" y="2716"/>
                </a:lnTo>
                <a:lnTo>
                  <a:pt x="577" y="2718"/>
                </a:lnTo>
                <a:lnTo>
                  <a:pt x="579" y="2719"/>
                </a:lnTo>
                <a:lnTo>
                  <a:pt x="581" y="2720"/>
                </a:lnTo>
                <a:lnTo>
                  <a:pt x="582" y="2720"/>
                </a:lnTo>
                <a:lnTo>
                  <a:pt x="584" y="2719"/>
                </a:lnTo>
                <a:lnTo>
                  <a:pt x="585" y="2717"/>
                </a:lnTo>
                <a:lnTo>
                  <a:pt x="585" y="2715"/>
                </a:lnTo>
                <a:lnTo>
                  <a:pt x="584" y="2711"/>
                </a:lnTo>
                <a:lnTo>
                  <a:pt x="585" y="2710"/>
                </a:lnTo>
                <a:lnTo>
                  <a:pt x="586" y="2709"/>
                </a:lnTo>
                <a:lnTo>
                  <a:pt x="588" y="2709"/>
                </a:lnTo>
                <a:lnTo>
                  <a:pt x="589" y="2710"/>
                </a:lnTo>
                <a:lnTo>
                  <a:pt x="598" y="2720"/>
                </a:lnTo>
                <a:lnTo>
                  <a:pt x="598" y="2722"/>
                </a:lnTo>
                <a:lnTo>
                  <a:pt x="598" y="2724"/>
                </a:lnTo>
                <a:lnTo>
                  <a:pt x="596" y="2725"/>
                </a:lnTo>
                <a:lnTo>
                  <a:pt x="595" y="2726"/>
                </a:lnTo>
                <a:lnTo>
                  <a:pt x="596" y="2729"/>
                </a:lnTo>
                <a:lnTo>
                  <a:pt x="596" y="2731"/>
                </a:lnTo>
                <a:lnTo>
                  <a:pt x="601" y="2733"/>
                </a:lnTo>
                <a:lnTo>
                  <a:pt x="603" y="2734"/>
                </a:lnTo>
                <a:lnTo>
                  <a:pt x="603" y="2737"/>
                </a:lnTo>
                <a:lnTo>
                  <a:pt x="603" y="2740"/>
                </a:lnTo>
                <a:lnTo>
                  <a:pt x="603" y="2743"/>
                </a:lnTo>
                <a:lnTo>
                  <a:pt x="603" y="2745"/>
                </a:lnTo>
                <a:lnTo>
                  <a:pt x="603" y="2747"/>
                </a:lnTo>
                <a:lnTo>
                  <a:pt x="605" y="2750"/>
                </a:lnTo>
                <a:lnTo>
                  <a:pt x="607" y="2751"/>
                </a:lnTo>
                <a:lnTo>
                  <a:pt x="609" y="2752"/>
                </a:lnTo>
                <a:lnTo>
                  <a:pt x="612" y="2752"/>
                </a:lnTo>
                <a:lnTo>
                  <a:pt x="614" y="2753"/>
                </a:lnTo>
                <a:lnTo>
                  <a:pt x="616" y="2753"/>
                </a:lnTo>
                <a:lnTo>
                  <a:pt x="619" y="2754"/>
                </a:lnTo>
                <a:lnTo>
                  <a:pt x="621" y="2757"/>
                </a:lnTo>
                <a:lnTo>
                  <a:pt x="623" y="2759"/>
                </a:lnTo>
                <a:lnTo>
                  <a:pt x="627" y="2765"/>
                </a:lnTo>
                <a:lnTo>
                  <a:pt x="634" y="2782"/>
                </a:lnTo>
                <a:lnTo>
                  <a:pt x="639" y="2789"/>
                </a:lnTo>
                <a:lnTo>
                  <a:pt x="645" y="2793"/>
                </a:lnTo>
                <a:lnTo>
                  <a:pt x="653" y="2796"/>
                </a:lnTo>
                <a:lnTo>
                  <a:pt x="655" y="2797"/>
                </a:lnTo>
                <a:lnTo>
                  <a:pt x="657" y="2800"/>
                </a:lnTo>
                <a:lnTo>
                  <a:pt x="678" y="2831"/>
                </a:lnTo>
                <a:lnTo>
                  <a:pt x="681" y="2836"/>
                </a:lnTo>
                <a:lnTo>
                  <a:pt x="684" y="2845"/>
                </a:lnTo>
                <a:lnTo>
                  <a:pt x="686" y="2850"/>
                </a:lnTo>
                <a:lnTo>
                  <a:pt x="690" y="2852"/>
                </a:lnTo>
                <a:lnTo>
                  <a:pt x="695" y="2853"/>
                </a:lnTo>
                <a:lnTo>
                  <a:pt x="698" y="2854"/>
                </a:lnTo>
                <a:lnTo>
                  <a:pt x="700" y="2856"/>
                </a:lnTo>
                <a:lnTo>
                  <a:pt x="701" y="2858"/>
                </a:lnTo>
                <a:lnTo>
                  <a:pt x="704" y="2861"/>
                </a:lnTo>
                <a:lnTo>
                  <a:pt x="704" y="2866"/>
                </a:lnTo>
                <a:lnTo>
                  <a:pt x="705" y="2868"/>
                </a:lnTo>
                <a:lnTo>
                  <a:pt x="707" y="2872"/>
                </a:lnTo>
                <a:lnTo>
                  <a:pt x="711" y="2875"/>
                </a:lnTo>
                <a:lnTo>
                  <a:pt x="713" y="2877"/>
                </a:lnTo>
                <a:lnTo>
                  <a:pt x="715" y="2878"/>
                </a:lnTo>
                <a:lnTo>
                  <a:pt x="718" y="2878"/>
                </a:lnTo>
                <a:lnTo>
                  <a:pt x="726" y="2875"/>
                </a:lnTo>
                <a:lnTo>
                  <a:pt x="734" y="2872"/>
                </a:lnTo>
                <a:lnTo>
                  <a:pt x="735" y="2871"/>
                </a:lnTo>
                <a:lnTo>
                  <a:pt x="736" y="2870"/>
                </a:lnTo>
                <a:lnTo>
                  <a:pt x="742" y="2863"/>
                </a:lnTo>
                <a:lnTo>
                  <a:pt x="743" y="2860"/>
                </a:lnTo>
                <a:lnTo>
                  <a:pt x="744" y="2859"/>
                </a:lnTo>
                <a:lnTo>
                  <a:pt x="744" y="2859"/>
                </a:lnTo>
                <a:lnTo>
                  <a:pt x="748" y="2858"/>
                </a:lnTo>
                <a:lnTo>
                  <a:pt x="751" y="2856"/>
                </a:lnTo>
                <a:lnTo>
                  <a:pt x="757" y="2850"/>
                </a:lnTo>
                <a:lnTo>
                  <a:pt x="758" y="2849"/>
                </a:lnTo>
                <a:lnTo>
                  <a:pt x="763" y="2850"/>
                </a:lnTo>
                <a:lnTo>
                  <a:pt x="764" y="2849"/>
                </a:lnTo>
                <a:lnTo>
                  <a:pt x="766" y="2847"/>
                </a:lnTo>
                <a:lnTo>
                  <a:pt x="769" y="2844"/>
                </a:lnTo>
                <a:lnTo>
                  <a:pt x="771" y="2844"/>
                </a:lnTo>
                <a:lnTo>
                  <a:pt x="772" y="2843"/>
                </a:lnTo>
                <a:lnTo>
                  <a:pt x="784" y="2840"/>
                </a:lnTo>
                <a:lnTo>
                  <a:pt x="786" y="2840"/>
                </a:lnTo>
                <a:lnTo>
                  <a:pt x="789" y="2840"/>
                </a:lnTo>
                <a:lnTo>
                  <a:pt x="790" y="2840"/>
                </a:lnTo>
                <a:lnTo>
                  <a:pt x="811" y="2837"/>
                </a:lnTo>
                <a:lnTo>
                  <a:pt x="814" y="2836"/>
                </a:lnTo>
                <a:lnTo>
                  <a:pt x="817" y="2835"/>
                </a:lnTo>
                <a:lnTo>
                  <a:pt x="818" y="2833"/>
                </a:lnTo>
                <a:lnTo>
                  <a:pt x="821" y="2830"/>
                </a:lnTo>
                <a:lnTo>
                  <a:pt x="823" y="2828"/>
                </a:lnTo>
                <a:lnTo>
                  <a:pt x="837" y="2824"/>
                </a:lnTo>
                <a:lnTo>
                  <a:pt x="865" y="2823"/>
                </a:lnTo>
                <a:lnTo>
                  <a:pt x="870" y="2823"/>
                </a:lnTo>
                <a:lnTo>
                  <a:pt x="875" y="2821"/>
                </a:lnTo>
                <a:lnTo>
                  <a:pt x="876" y="2821"/>
                </a:lnTo>
                <a:lnTo>
                  <a:pt x="878" y="2819"/>
                </a:lnTo>
                <a:lnTo>
                  <a:pt x="879" y="2818"/>
                </a:lnTo>
                <a:lnTo>
                  <a:pt x="882" y="2817"/>
                </a:lnTo>
                <a:lnTo>
                  <a:pt x="884" y="2817"/>
                </a:lnTo>
                <a:lnTo>
                  <a:pt x="886" y="2817"/>
                </a:lnTo>
                <a:lnTo>
                  <a:pt x="889" y="2818"/>
                </a:lnTo>
                <a:lnTo>
                  <a:pt x="891" y="2818"/>
                </a:lnTo>
                <a:lnTo>
                  <a:pt x="893" y="2819"/>
                </a:lnTo>
                <a:lnTo>
                  <a:pt x="895" y="2821"/>
                </a:lnTo>
                <a:lnTo>
                  <a:pt x="897" y="2823"/>
                </a:lnTo>
                <a:lnTo>
                  <a:pt x="902" y="2831"/>
                </a:lnTo>
                <a:lnTo>
                  <a:pt x="904" y="2833"/>
                </a:lnTo>
                <a:lnTo>
                  <a:pt x="906" y="2835"/>
                </a:lnTo>
                <a:lnTo>
                  <a:pt x="929" y="2844"/>
                </a:lnTo>
                <a:lnTo>
                  <a:pt x="931" y="2847"/>
                </a:lnTo>
                <a:lnTo>
                  <a:pt x="932" y="2852"/>
                </a:lnTo>
                <a:lnTo>
                  <a:pt x="934" y="2871"/>
                </a:lnTo>
                <a:lnTo>
                  <a:pt x="936" y="2877"/>
                </a:lnTo>
                <a:lnTo>
                  <a:pt x="939" y="2884"/>
                </a:lnTo>
                <a:lnTo>
                  <a:pt x="939" y="2888"/>
                </a:lnTo>
                <a:lnTo>
                  <a:pt x="939" y="2893"/>
                </a:lnTo>
                <a:lnTo>
                  <a:pt x="936" y="2895"/>
                </a:lnTo>
                <a:lnTo>
                  <a:pt x="934" y="2898"/>
                </a:lnTo>
                <a:lnTo>
                  <a:pt x="933" y="2900"/>
                </a:lnTo>
                <a:lnTo>
                  <a:pt x="932" y="2902"/>
                </a:lnTo>
                <a:lnTo>
                  <a:pt x="931" y="2909"/>
                </a:lnTo>
                <a:lnTo>
                  <a:pt x="927" y="2921"/>
                </a:lnTo>
                <a:lnTo>
                  <a:pt x="926" y="2922"/>
                </a:lnTo>
                <a:lnTo>
                  <a:pt x="924" y="2927"/>
                </a:lnTo>
                <a:lnTo>
                  <a:pt x="924" y="2928"/>
                </a:lnTo>
                <a:lnTo>
                  <a:pt x="924" y="2931"/>
                </a:lnTo>
                <a:lnTo>
                  <a:pt x="926" y="2935"/>
                </a:lnTo>
                <a:lnTo>
                  <a:pt x="928" y="2938"/>
                </a:lnTo>
                <a:lnTo>
                  <a:pt x="929" y="2941"/>
                </a:lnTo>
                <a:lnTo>
                  <a:pt x="929" y="2943"/>
                </a:lnTo>
                <a:lnTo>
                  <a:pt x="929" y="2945"/>
                </a:lnTo>
                <a:lnTo>
                  <a:pt x="925" y="2956"/>
                </a:lnTo>
                <a:lnTo>
                  <a:pt x="924" y="2961"/>
                </a:lnTo>
                <a:lnTo>
                  <a:pt x="922" y="2975"/>
                </a:lnTo>
                <a:lnTo>
                  <a:pt x="921" y="2977"/>
                </a:lnTo>
                <a:lnTo>
                  <a:pt x="920" y="2978"/>
                </a:lnTo>
                <a:lnTo>
                  <a:pt x="919" y="2980"/>
                </a:lnTo>
                <a:lnTo>
                  <a:pt x="918" y="2981"/>
                </a:lnTo>
                <a:lnTo>
                  <a:pt x="917" y="2983"/>
                </a:lnTo>
                <a:lnTo>
                  <a:pt x="910" y="2985"/>
                </a:lnTo>
                <a:lnTo>
                  <a:pt x="909" y="2986"/>
                </a:lnTo>
                <a:lnTo>
                  <a:pt x="907" y="2988"/>
                </a:lnTo>
                <a:lnTo>
                  <a:pt x="907" y="2991"/>
                </a:lnTo>
                <a:lnTo>
                  <a:pt x="910" y="2995"/>
                </a:lnTo>
                <a:lnTo>
                  <a:pt x="914" y="3001"/>
                </a:lnTo>
                <a:lnTo>
                  <a:pt x="918" y="3009"/>
                </a:lnTo>
                <a:lnTo>
                  <a:pt x="920" y="3012"/>
                </a:lnTo>
                <a:lnTo>
                  <a:pt x="921" y="3013"/>
                </a:lnTo>
                <a:lnTo>
                  <a:pt x="922" y="3014"/>
                </a:lnTo>
                <a:lnTo>
                  <a:pt x="924" y="3014"/>
                </a:lnTo>
                <a:lnTo>
                  <a:pt x="928" y="3018"/>
                </a:lnTo>
                <a:lnTo>
                  <a:pt x="929" y="3020"/>
                </a:lnTo>
                <a:lnTo>
                  <a:pt x="929" y="3021"/>
                </a:lnTo>
                <a:lnTo>
                  <a:pt x="928" y="3023"/>
                </a:lnTo>
                <a:lnTo>
                  <a:pt x="926" y="3023"/>
                </a:lnTo>
                <a:lnTo>
                  <a:pt x="925" y="3023"/>
                </a:lnTo>
                <a:lnTo>
                  <a:pt x="885" y="3023"/>
                </a:lnTo>
                <a:lnTo>
                  <a:pt x="875" y="3025"/>
                </a:lnTo>
                <a:lnTo>
                  <a:pt x="872" y="3025"/>
                </a:lnTo>
                <a:lnTo>
                  <a:pt x="862" y="3023"/>
                </a:lnTo>
                <a:lnTo>
                  <a:pt x="860" y="3023"/>
                </a:lnTo>
                <a:lnTo>
                  <a:pt x="835" y="3028"/>
                </a:lnTo>
                <a:lnTo>
                  <a:pt x="805" y="3040"/>
                </a:lnTo>
                <a:lnTo>
                  <a:pt x="804" y="3041"/>
                </a:lnTo>
                <a:lnTo>
                  <a:pt x="791" y="3053"/>
                </a:lnTo>
                <a:lnTo>
                  <a:pt x="789" y="3056"/>
                </a:lnTo>
                <a:lnTo>
                  <a:pt x="786" y="3060"/>
                </a:lnTo>
                <a:lnTo>
                  <a:pt x="784" y="3064"/>
                </a:lnTo>
                <a:lnTo>
                  <a:pt x="783" y="3069"/>
                </a:lnTo>
                <a:lnTo>
                  <a:pt x="777" y="3081"/>
                </a:lnTo>
                <a:lnTo>
                  <a:pt x="773" y="3085"/>
                </a:lnTo>
                <a:lnTo>
                  <a:pt x="768" y="3100"/>
                </a:lnTo>
                <a:lnTo>
                  <a:pt x="764" y="3119"/>
                </a:lnTo>
                <a:lnTo>
                  <a:pt x="763" y="3130"/>
                </a:lnTo>
                <a:lnTo>
                  <a:pt x="763" y="3132"/>
                </a:lnTo>
                <a:lnTo>
                  <a:pt x="762" y="3137"/>
                </a:lnTo>
                <a:lnTo>
                  <a:pt x="761" y="3146"/>
                </a:lnTo>
                <a:lnTo>
                  <a:pt x="759" y="3149"/>
                </a:lnTo>
                <a:lnTo>
                  <a:pt x="752" y="3162"/>
                </a:lnTo>
                <a:lnTo>
                  <a:pt x="751" y="3164"/>
                </a:lnTo>
                <a:lnTo>
                  <a:pt x="751" y="3167"/>
                </a:lnTo>
                <a:lnTo>
                  <a:pt x="761" y="3196"/>
                </a:lnTo>
                <a:lnTo>
                  <a:pt x="761" y="3198"/>
                </a:lnTo>
                <a:lnTo>
                  <a:pt x="761" y="3201"/>
                </a:lnTo>
                <a:lnTo>
                  <a:pt x="759" y="3202"/>
                </a:lnTo>
                <a:lnTo>
                  <a:pt x="758" y="3204"/>
                </a:lnTo>
                <a:lnTo>
                  <a:pt x="754" y="3208"/>
                </a:lnTo>
                <a:lnTo>
                  <a:pt x="747" y="3215"/>
                </a:lnTo>
                <a:lnTo>
                  <a:pt x="741" y="3218"/>
                </a:lnTo>
                <a:lnTo>
                  <a:pt x="737" y="3220"/>
                </a:lnTo>
                <a:lnTo>
                  <a:pt x="736" y="3222"/>
                </a:lnTo>
                <a:lnTo>
                  <a:pt x="728" y="3227"/>
                </a:lnTo>
                <a:lnTo>
                  <a:pt x="725" y="3231"/>
                </a:lnTo>
                <a:lnTo>
                  <a:pt x="721" y="3236"/>
                </a:lnTo>
                <a:lnTo>
                  <a:pt x="719" y="3238"/>
                </a:lnTo>
                <a:lnTo>
                  <a:pt x="714" y="3245"/>
                </a:lnTo>
                <a:lnTo>
                  <a:pt x="707" y="3251"/>
                </a:lnTo>
                <a:lnTo>
                  <a:pt x="702" y="3257"/>
                </a:lnTo>
                <a:lnTo>
                  <a:pt x="693" y="3265"/>
                </a:lnTo>
                <a:lnTo>
                  <a:pt x="692" y="3266"/>
                </a:lnTo>
                <a:lnTo>
                  <a:pt x="691" y="3267"/>
                </a:lnTo>
                <a:lnTo>
                  <a:pt x="690" y="3269"/>
                </a:lnTo>
                <a:lnTo>
                  <a:pt x="688" y="3274"/>
                </a:lnTo>
                <a:lnTo>
                  <a:pt x="686" y="3278"/>
                </a:lnTo>
                <a:lnTo>
                  <a:pt x="685" y="3282"/>
                </a:lnTo>
                <a:lnTo>
                  <a:pt x="685" y="3285"/>
                </a:lnTo>
                <a:lnTo>
                  <a:pt x="686" y="3288"/>
                </a:lnTo>
                <a:lnTo>
                  <a:pt x="688" y="3292"/>
                </a:lnTo>
                <a:lnTo>
                  <a:pt x="695" y="3297"/>
                </a:lnTo>
                <a:lnTo>
                  <a:pt x="699" y="3300"/>
                </a:lnTo>
                <a:lnTo>
                  <a:pt x="702" y="3301"/>
                </a:lnTo>
                <a:lnTo>
                  <a:pt x="708" y="3302"/>
                </a:lnTo>
                <a:lnTo>
                  <a:pt x="713" y="3302"/>
                </a:lnTo>
                <a:lnTo>
                  <a:pt x="731" y="3301"/>
                </a:lnTo>
                <a:lnTo>
                  <a:pt x="736" y="3301"/>
                </a:lnTo>
                <a:lnTo>
                  <a:pt x="742" y="3302"/>
                </a:lnTo>
                <a:lnTo>
                  <a:pt x="743" y="3303"/>
                </a:lnTo>
                <a:lnTo>
                  <a:pt x="764" y="3317"/>
                </a:lnTo>
                <a:lnTo>
                  <a:pt x="768" y="3319"/>
                </a:lnTo>
                <a:lnTo>
                  <a:pt x="783" y="3344"/>
                </a:lnTo>
                <a:lnTo>
                  <a:pt x="784" y="3347"/>
                </a:lnTo>
                <a:lnTo>
                  <a:pt x="790" y="3370"/>
                </a:lnTo>
                <a:lnTo>
                  <a:pt x="791" y="3375"/>
                </a:lnTo>
                <a:lnTo>
                  <a:pt x="790" y="3392"/>
                </a:lnTo>
                <a:lnTo>
                  <a:pt x="790" y="3402"/>
                </a:lnTo>
                <a:lnTo>
                  <a:pt x="791" y="3407"/>
                </a:lnTo>
                <a:lnTo>
                  <a:pt x="791" y="3409"/>
                </a:lnTo>
                <a:lnTo>
                  <a:pt x="799" y="3424"/>
                </a:lnTo>
                <a:lnTo>
                  <a:pt x="805" y="3431"/>
                </a:lnTo>
                <a:lnTo>
                  <a:pt x="821" y="3444"/>
                </a:lnTo>
                <a:lnTo>
                  <a:pt x="857" y="3464"/>
                </a:lnTo>
                <a:lnTo>
                  <a:pt x="891" y="3477"/>
                </a:lnTo>
                <a:lnTo>
                  <a:pt x="897" y="3479"/>
                </a:lnTo>
                <a:lnTo>
                  <a:pt x="902" y="3480"/>
                </a:lnTo>
                <a:lnTo>
                  <a:pt x="906" y="3484"/>
                </a:lnTo>
                <a:lnTo>
                  <a:pt x="909" y="3486"/>
                </a:lnTo>
                <a:lnTo>
                  <a:pt x="910" y="3488"/>
                </a:lnTo>
                <a:lnTo>
                  <a:pt x="912" y="3494"/>
                </a:lnTo>
                <a:lnTo>
                  <a:pt x="912" y="3498"/>
                </a:lnTo>
                <a:lnTo>
                  <a:pt x="912" y="3500"/>
                </a:lnTo>
                <a:lnTo>
                  <a:pt x="912" y="3502"/>
                </a:lnTo>
                <a:lnTo>
                  <a:pt x="911" y="3505"/>
                </a:lnTo>
                <a:lnTo>
                  <a:pt x="910" y="3506"/>
                </a:lnTo>
                <a:lnTo>
                  <a:pt x="907" y="3507"/>
                </a:lnTo>
                <a:lnTo>
                  <a:pt x="903" y="3511"/>
                </a:lnTo>
                <a:lnTo>
                  <a:pt x="895" y="3520"/>
                </a:lnTo>
                <a:lnTo>
                  <a:pt x="892" y="3523"/>
                </a:lnTo>
                <a:lnTo>
                  <a:pt x="890" y="3527"/>
                </a:lnTo>
                <a:lnTo>
                  <a:pt x="889" y="3528"/>
                </a:lnTo>
                <a:lnTo>
                  <a:pt x="886" y="3541"/>
                </a:lnTo>
                <a:lnTo>
                  <a:pt x="884" y="3544"/>
                </a:lnTo>
                <a:lnTo>
                  <a:pt x="883" y="3547"/>
                </a:lnTo>
                <a:lnTo>
                  <a:pt x="882" y="3548"/>
                </a:lnTo>
                <a:lnTo>
                  <a:pt x="879" y="3548"/>
                </a:lnTo>
                <a:lnTo>
                  <a:pt x="877" y="3549"/>
                </a:lnTo>
                <a:lnTo>
                  <a:pt x="875" y="3549"/>
                </a:lnTo>
                <a:lnTo>
                  <a:pt x="872" y="3550"/>
                </a:lnTo>
                <a:lnTo>
                  <a:pt x="869" y="3549"/>
                </a:lnTo>
                <a:lnTo>
                  <a:pt x="867" y="3549"/>
                </a:lnTo>
                <a:lnTo>
                  <a:pt x="864" y="3550"/>
                </a:lnTo>
                <a:lnTo>
                  <a:pt x="863" y="3551"/>
                </a:lnTo>
                <a:lnTo>
                  <a:pt x="861" y="3553"/>
                </a:lnTo>
                <a:lnTo>
                  <a:pt x="860" y="3554"/>
                </a:lnTo>
                <a:lnTo>
                  <a:pt x="857" y="3558"/>
                </a:lnTo>
                <a:lnTo>
                  <a:pt x="855" y="3564"/>
                </a:lnTo>
                <a:lnTo>
                  <a:pt x="854" y="3569"/>
                </a:lnTo>
                <a:lnTo>
                  <a:pt x="854" y="3575"/>
                </a:lnTo>
                <a:lnTo>
                  <a:pt x="856" y="3584"/>
                </a:lnTo>
                <a:lnTo>
                  <a:pt x="857" y="3586"/>
                </a:lnTo>
                <a:lnTo>
                  <a:pt x="860" y="3589"/>
                </a:lnTo>
                <a:lnTo>
                  <a:pt x="864" y="3591"/>
                </a:lnTo>
                <a:lnTo>
                  <a:pt x="868" y="3592"/>
                </a:lnTo>
                <a:lnTo>
                  <a:pt x="872" y="3595"/>
                </a:lnTo>
                <a:lnTo>
                  <a:pt x="876" y="3597"/>
                </a:lnTo>
                <a:lnTo>
                  <a:pt x="893" y="3612"/>
                </a:lnTo>
                <a:lnTo>
                  <a:pt x="922" y="3631"/>
                </a:lnTo>
                <a:lnTo>
                  <a:pt x="927" y="3635"/>
                </a:lnTo>
                <a:lnTo>
                  <a:pt x="933" y="3642"/>
                </a:lnTo>
                <a:lnTo>
                  <a:pt x="939" y="3656"/>
                </a:lnTo>
                <a:lnTo>
                  <a:pt x="940" y="3661"/>
                </a:lnTo>
                <a:lnTo>
                  <a:pt x="941" y="3668"/>
                </a:lnTo>
                <a:lnTo>
                  <a:pt x="940" y="3680"/>
                </a:lnTo>
                <a:lnTo>
                  <a:pt x="938" y="3688"/>
                </a:lnTo>
                <a:lnTo>
                  <a:pt x="938" y="3689"/>
                </a:lnTo>
                <a:lnTo>
                  <a:pt x="938" y="3690"/>
                </a:lnTo>
                <a:lnTo>
                  <a:pt x="938" y="3691"/>
                </a:lnTo>
                <a:lnTo>
                  <a:pt x="939" y="3694"/>
                </a:lnTo>
                <a:lnTo>
                  <a:pt x="939" y="3695"/>
                </a:lnTo>
                <a:lnTo>
                  <a:pt x="941" y="3697"/>
                </a:lnTo>
                <a:lnTo>
                  <a:pt x="952" y="3709"/>
                </a:lnTo>
                <a:lnTo>
                  <a:pt x="955" y="3711"/>
                </a:lnTo>
                <a:lnTo>
                  <a:pt x="956" y="3715"/>
                </a:lnTo>
                <a:lnTo>
                  <a:pt x="962" y="3729"/>
                </a:lnTo>
                <a:lnTo>
                  <a:pt x="968" y="3734"/>
                </a:lnTo>
                <a:lnTo>
                  <a:pt x="975" y="3740"/>
                </a:lnTo>
                <a:lnTo>
                  <a:pt x="981" y="3745"/>
                </a:lnTo>
                <a:lnTo>
                  <a:pt x="989" y="3760"/>
                </a:lnTo>
                <a:lnTo>
                  <a:pt x="991" y="3762"/>
                </a:lnTo>
                <a:lnTo>
                  <a:pt x="996" y="3765"/>
                </a:lnTo>
                <a:lnTo>
                  <a:pt x="1006" y="3767"/>
                </a:lnTo>
                <a:lnTo>
                  <a:pt x="1011" y="3768"/>
                </a:lnTo>
                <a:lnTo>
                  <a:pt x="1016" y="3768"/>
                </a:lnTo>
                <a:lnTo>
                  <a:pt x="1040" y="3762"/>
                </a:lnTo>
                <a:lnTo>
                  <a:pt x="1042" y="3762"/>
                </a:lnTo>
                <a:lnTo>
                  <a:pt x="1054" y="3764"/>
                </a:lnTo>
                <a:lnTo>
                  <a:pt x="1096" y="3776"/>
                </a:lnTo>
                <a:lnTo>
                  <a:pt x="1103" y="3782"/>
                </a:lnTo>
                <a:lnTo>
                  <a:pt x="1118" y="3802"/>
                </a:lnTo>
                <a:lnTo>
                  <a:pt x="1120" y="3805"/>
                </a:lnTo>
                <a:lnTo>
                  <a:pt x="1122" y="3807"/>
                </a:lnTo>
                <a:lnTo>
                  <a:pt x="1130" y="3811"/>
                </a:lnTo>
                <a:lnTo>
                  <a:pt x="1154" y="3822"/>
                </a:lnTo>
                <a:lnTo>
                  <a:pt x="1153" y="3807"/>
                </a:lnTo>
                <a:lnTo>
                  <a:pt x="1154" y="3800"/>
                </a:lnTo>
                <a:lnTo>
                  <a:pt x="1158" y="3787"/>
                </a:lnTo>
                <a:lnTo>
                  <a:pt x="1158" y="3781"/>
                </a:lnTo>
                <a:lnTo>
                  <a:pt x="1158" y="3777"/>
                </a:lnTo>
                <a:lnTo>
                  <a:pt x="1157" y="3775"/>
                </a:lnTo>
                <a:lnTo>
                  <a:pt x="1154" y="3768"/>
                </a:lnTo>
                <a:lnTo>
                  <a:pt x="1151" y="3765"/>
                </a:lnTo>
                <a:lnTo>
                  <a:pt x="1153" y="3758"/>
                </a:lnTo>
                <a:lnTo>
                  <a:pt x="1173" y="3725"/>
                </a:lnTo>
                <a:lnTo>
                  <a:pt x="1173" y="3717"/>
                </a:lnTo>
                <a:lnTo>
                  <a:pt x="1172" y="3708"/>
                </a:lnTo>
                <a:lnTo>
                  <a:pt x="1173" y="3699"/>
                </a:lnTo>
                <a:lnTo>
                  <a:pt x="1178" y="3696"/>
                </a:lnTo>
                <a:lnTo>
                  <a:pt x="1189" y="3690"/>
                </a:lnTo>
                <a:lnTo>
                  <a:pt x="1191" y="3676"/>
                </a:lnTo>
                <a:lnTo>
                  <a:pt x="1188" y="3646"/>
                </a:lnTo>
                <a:lnTo>
                  <a:pt x="1190" y="3620"/>
                </a:lnTo>
                <a:lnTo>
                  <a:pt x="1195" y="3606"/>
                </a:lnTo>
                <a:lnTo>
                  <a:pt x="1201" y="3596"/>
                </a:lnTo>
                <a:lnTo>
                  <a:pt x="1196" y="3581"/>
                </a:lnTo>
                <a:lnTo>
                  <a:pt x="1195" y="3562"/>
                </a:lnTo>
                <a:lnTo>
                  <a:pt x="1198" y="3525"/>
                </a:lnTo>
                <a:lnTo>
                  <a:pt x="1197" y="3506"/>
                </a:lnTo>
                <a:lnTo>
                  <a:pt x="1198" y="3495"/>
                </a:lnTo>
                <a:lnTo>
                  <a:pt x="1203" y="3491"/>
                </a:lnTo>
                <a:lnTo>
                  <a:pt x="1207" y="3487"/>
                </a:lnTo>
                <a:lnTo>
                  <a:pt x="1211" y="3480"/>
                </a:lnTo>
                <a:lnTo>
                  <a:pt x="1215" y="3472"/>
                </a:lnTo>
                <a:lnTo>
                  <a:pt x="1216" y="3465"/>
                </a:lnTo>
                <a:lnTo>
                  <a:pt x="1214" y="3452"/>
                </a:lnTo>
                <a:lnTo>
                  <a:pt x="1211" y="3443"/>
                </a:lnTo>
                <a:lnTo>
                  <a:pt x="1208" y="3438"/>
                </a:lnTo>
                <a:lnTo>
                  <a:pt x="1203" y="3430"/>
                </a:lnTo>
                <a:lnTo>
                  <a:pt x="1200" y="3428"/>
                </a:lnTo>
                <a:lnTo>
                  <a:pt x="1188" y="3422"/>
                </a:lnTo>
                <a:lnTo>
                  <a:pt x="1175" y="3410"/>
                </a:lnTo>
                <a:lnTo>
                  <a:pt x="1169" y="3396"/>
                </a:lnTo>
                <a:lnTo>
                  <a:pt x="1171" y="3360"/>
                </a:lnTo>
                <a:lnTo>
                  <a:pt x="1169" y="3357"/>
                </a:lnTo>
                <a:lnTo>
                  <a:pt x="1168" y="3356"/>
                </a:lnTo>
                <a:lnTo>
                  <a:pt x="1168" y="3353"/>
                </a:lnTo>
                <a:lnTo>
                  <a:pt x="1171" y="3351"/>
                </a:lnTo>
                <a:lnTo>
                  <a:pt x="1171" y="3349"/>
                </a:lnTo>
                <a:lnTo>
                  <a:pt x="1166" y="3343"/>
                </a:lnTo>
                <a:lnTo>
                  <a:pt x="1162" y="3338"/>
                </a:lnTo>
                <a:lnTo>
                  <a:pt x="1160" y="3332"/>
                </a:lnTo>
                <a:lnTo>
                  <a:pt x="1159" y="3323"/>
                </a:lnTo>
                <a:lnTo>
                  <a:pt x="1159" y="3294"/>
                </a:lnTo>
                <a:lnTo>
                  <a:pt x="1157" y="3286"/>
                </a:lnTo>
                <a:lnTo>
                  <a:pt x="1155" y="3280"/>
                </a:lnTo>
                <a:lnTo>
                  <a:pt x="1143" y="3255"/>
                </a:lnTo>
                <a:lnTo>
                  <a:pt x="1139" y="3245"/>
                </a:lnTo>
                <a:lnTo>
                  <a:pt x="1141" y="3234"/>
                </a:lnTo>
                <a:lnTo>
                  <a:pt x="1145" y="3223"/>
                </a:lnTo>
                <a:lnTo>
                  <a:pt x="1151" y="3213"/>
                </a:lnTo>
                <a:lnTo>
                  <a:pt x="1157" y="3209"/>
                </a:lnTo>
                <a:lnTo>
                  <a:pt x="1155" y="3198"/>
                </a:lnTo>
                <a:lnTo>
                  <a:pt x="1161" y="3187"/>
                </a:lnTo>
                <a:lnTo>
                  <a:pt x="1169" y="3178"/>
                </a:lnTo>
                <a:lnTo>
                  <a:pt x="1176" y="3177"/>
                </a:lnTo>
                <a:lnTo>
                  <a:pt x="1179" y="3175"/>
                </a:lnTo>
                <a:lnTo>
                  <a:pt x="1180" y="3171"/>
                </a:lnTo>
                <a:lnTo>
                  <a:pt x="1180" y="3169"/>
                </a:lnTo>
                <a:lnTo>
                  <a:pt x="1182" y="3166"/>
                </a:lnTo>
                <a:lnTo>
                  <a:pt x="1189" y="3159"/>
                </a:lnTo>
                <a:lnTo>
                  <a:pt x="1190" y="3157"/>
                </a:lnTo>
                <a:lnTo>
                  <a:pt x="1201" y="3153"/>
                </a:lnTo>
                <a:lnTo>
                  <a:pt x="1205" y="3149"/>
                </a:lnTo>
                <a:lnTo>
                  <a:pt x="1210" y="3141"/>
                </a:lnTo>
                <a:lnTo>
                  <a:pt x="1215" y="3124"/>
                </a:lnTo>
                <a:lnTo>
                  <a:pt x="1218" y="3118"/>
                </a:lnTo>
                <a:lnTo>
                  <a:pt x="1228" y="3111"/>
                </a:lnTo>
                <a:lnTo>
                  <a:pt x="1229" y="3106"/>
                </a:lnTo>
                <a:lnTo>
                  <a:pt x="1222" y="3104"/>
                </a:lnTo>
                <a:lnTo>
                  <a:pt x="1222" y="3100"/>
                </a:lnTo>
                <a:lnTo>
                  <a:pt x="1235" y="3091"/>
                </a:lnTo>
                <a:lnTo>
                  <a:pt x="1239" y="3074"/>
                </a:lnTo>
                <a:lnTo>
                  <a:pt x="1242" y="3039"/>
                </a:lnTo>
                <a:lnTo>
                  <a:pt x="1250" y="3025"/>
                </a:lnTo>
                <a:lnTo>
                  <a:pt x="1256" y="3016"/>
                </a:lnTo>
                <a:lnTo>
                  <a:pt x="1259" y="3013"/>
                </a:lnTo>
                <a:lnTo>
                  <a:pt x="1260" y="3009"/>
                </a:lnTo>
                <a:lnTo>
                  <a:pt x="1272" y="2987"/>
                </a:lnTo>
                <a:lnTo>
                  <a:pt x="1273" y="2984"/>
                </a:lnTo>
                <a:lnTo>
                  <a:pt x="1272" y="2975"/>
                </a:lnTo>
                <a:lnTo>
                  <a:pt x="1272" y="2971"/>
                </a:lnTo>
                <a:lnTo>
                  <a:pt x="1274" y="2965"/>
                </a:lnTo>
                <a:lnTo>
                  <a:pt x="1275" y="2963"/>
                </a:lnTo>
                <a:lnTo>
                  <a:pt x="1278" y="2962"/>
                </a:lnTo>
                <a:lnTo>
                  <a:pt x="1285" y="2956"/>
                </a:lnTo>
                <a:lnTo>
                  <a:pt x="1290" y="2951"/>
                </a:lnTo>
                <a:lnTo>
                  <a:pt x="1292" y="2949"/>
                </a:lnTo>
                <a:lnTo>
                  <a:pt x="1297" y="2934"/>
                </a:lnTo>
                <a:lnTo>
                  <a:pt x="1300" y="2931"/>
                </a:lnTo>
                <a:lnTo>
                  <a:pt x="1303" y="2926"/>
                </a:lnTo>
                <a:lnTo>
                  <a:pt x="1306" y="2922"/>
                </a:lnTo>
                <a:lnTo>
                  <a:pt x="1311" y="2891"/>
                </a:lnTo>
                <a:lnTo>
                  <a:pt x="1311" y="2871"/>
                </a:lnTo>
                <a:lnTo>
                  <a:pt x="1314" y="2867"/>
                </a:lnTo>
                <a:lnTo>
                  <a:pt x="1318" y="2865"/>
                </a:lnTo>
                <a:lnTo>
                  <a:pt x="1320" y="2863"/>
                </a:lnTo>
                <a:lnTo>
                  <a:pt x="1320" y="2859"/>
                </a:lnTo>
                <a:lnTo>
                  <a:pt x="1316" y="2857"/>
                </a:lnTo>
                <a:lnTo>
                  <a:pt x="1314" y="2854"/>
                </a:lnTo>
                <a:lnTo>
                  <a:pt x="1317" y="2851"/>
                </a:lnTo>
                <a:lnTo>
                  <a:pt x="1317" y="2849"/>
                </a:lnTo>
                <a:lnTo>
                  <a:pt x="1315" y="2844"/>
                </a:lnTo>
                <a:lnTo>
                  <a:pt x="1315" y="2837"/>
                </a:lnTo>
                <a:lnTo>
                  <a:pt x="1317" y="2830"/>
                </a:lnTo>
                <a:lnTo>
                  <a:pt x="1317" y="2823"/>
                </a:lnTo>
                <a:lnTo>
                  <a:pt x="1320" y="2825"/>
                </a:lnTo>
                <a:lnTo>
                  <a:pt x="1323" y="2811"/>
                </a:lnTo>
                <a:lnTo>
                  <a:pt x="1323" y="2809"/>
                </a:lnTo>
                <a:lnTo>
                  <a:pt x="1321" y="2806"/>
                </a:lnTo>
                <a:lnTo>
                  <a:pt x="1320" y="2803"/>
                </a:lnTo>
                <a:lnTo>
                  <a:pt x="1321" y="2802"/>
                </a:lnTo>
                <a:lnTo>
                  <a:pt x="1324" y="2801"/>
                </a:lnTo>
                <a:lnTo>
                  <a:pt x="1325" y="2800"/>
                </a:lnTo>
                <a:lnTo>
                  <a:pt x="1325" y="2799"/>
                </a:lnTo>
                <a:lnTo>
                  <a:pt x="1327" y="2790"/>
                </a:lnTo>
                <a:lnTo>
                  <a:pt x="1335" y="2771"/>
                </a:lnTo>
                <a:lnTo>
                  <a:pt x="1339" y="2741"/>
                </a:lnTo>
                <a:lnTo>
                  <a:pt x="1350" y="2724"/>
                </a:lnTo>
                <a:lnTo>
                  <a:pt x="1364" y="2713"/>
                </a:lnTo>
                <a:lnTo>
                  <a:pt x="1399" y="2695"/>
                </a:lnTo>
                <a:lnTo>
                  <a:pt x="1421" y="2676"/>
                </a:lnTo>
                <a:lnTo>
                  <a:pt x="1429" y="2673"/>
                </a:lnTo>
                <a:lnTo>
                  <a:pt x="1455" y="2671"/>
                </a:lnTo>
                <a:lnTo>
                  <a:pt x="1472" y="2667"/>
                </a:lnTo>
                <a:lnTo>
                  <a:pt x="1502" y="2655"/>
                </a:lnTo>
                <a:lnTo>
                  <a:pt x="1534" y="2649"/>
                </a:lnTo>
                <a:lnTo>
                  <a:pt x="1541" y="2647"/>
                </a:lnTo>
                <a:lnTo>
                  <a:pt x="1566" y="2634"/>
                </a:lnTo>
                <a:lnTo>
                  <a:pt x="1582" y="2630"/>
                </a:lnTo>
                <a:lnTo>
                  <a:pt x="1585" y="2626"/>
                </a:lnTo>
                <a:lnTo>
                  <a:pt x="1586" y="2620"/>
                </a:lnTo>
                <a:lnTo>
                  <a:pt x="1589" y="2617"/>
                </a:lnTo>
                <a:lnTo>
                  <a:pt x="1593" y="2617"/>
                </a:lnTo>
                <a:lnTo>
                  <a:pt x="1598" y="2617"/>
                </a:lnTo>
                <a:lnTo>
                  <a:pt x="1600" y="2611"/>
                </a:lnTo>
                <a:lnTo>
                  <a:pt x="1603" y="2609"/>
                </a:lnTo>
                <a:lnTo>
                  <a:pt x="1620" y="2596"/>
                </a:lnTo>
                <a:lnTo>
                  <a:pt x="1626" y="2600"/>
                </a:lnTo>
                <a:lnTo>
                  <a:pt x="1631" y="2602"/>
                </a:lnTo>
                <a:lnTo>
                  <a:pt x="1636" y="2600"/>
                </a:lnTo>
                <a:lnTo>
                  <a:pt x="1641" y="2597"/>
                </a:lnTo>
                <a:lnTo>
                  <a:pt x="1646" y="2597"/>
                </a:lnTo>
                <a:lnTo>
                  <a:pt x="1652" y="2600"/>
                </a:lnTo>
                <a:lnTo>
                  <a:pt x="1662" y="2610"/>
                </a:lnTo>
                <a:lnTo>
                  <a:pt x="1669" y="2607"/>
                </a:lnTo>
                <a:lnTo>
                  <a:pt x="1672" y="2603"/>
                </a:lnTo>
                <a:lnTo>
                  <a:pt x="1676" y="2590"/>
                </a:lnTo>
                <a:lnTo>
                  <a:pt x="1681" y="2583"/>
                </a:lnTo>
                <a:lnTo>
                  <a:pt x="1686" y="2578"/>
                </a:lnTo>
                <a:lnTo>
                  <a:pt x="1699" y="2570"/>
                </a:lnTo>
                <a:lnTo>
                  <a:pt x="1702" y="2574"/>
                </a:lnTo>
                <a:lnTo>
                  <a:pt x="1707" y="2567"/>
                </a:lnTo>
                <a:lnTo>
                  <a:pt x="1719" y="2548"/>
                </a:lnTo>
                <a:lnTo>
                  <a:pt x="1739" y="2536"/>
                </a:lnTo>
                <a:lnTo>
                  <a:pt x="1741" y="2532"/>
                </a:lnTo>
                <a:lnTo>
                  <a:pt x="1750" y="2520"/>
                </a:lnTo>
                <a:lnTo>
                  <a:pt x="1770" y="2507"/>
                </a:lnTo>
                <a:lnTo>
                  <a:pt x="1792" y="2498"/>
                </a:lnTo>
                <a:lnTo>
                  <a:pt x="1804" y="2497"/>
                </a:lnTo>
                <a:lnTo>
                  <a:pt x="1810" y="2493"/>
                </a:lnTo>
                <a:lnTo>
                  <a:pt x="1817" y="2491"/>
                </a:lnTo>
                <a:lnTo>
                  <a:pt x="1831" y="2491"/>
                </a:lnTo>
                <a:lnTo>
                  <a:pt x="1834" y="2489"/>
                </a:lnTo>
                <a:lnTo>
                  <a:pt x="1838" y="2482"/>
                </a:lnTo>
                <a:lnTo>
                  <a:pt x="1851" y="2448"/>
                </a:lnTo>
                <a:lnTo>
                  <a:pt x="1854" y="2447"/>
                </a:lnTo>
                <a:lnTo>
                  <a:pt x="1858" y="2447"/>
                </a:lnTo>
                <a:lnTo>
                  <a:pt x="1861" y="2444"/>
                </a:lnTo>
                <a:lnTo>
                  <a:pt x="1872" y="2435"/>
                </a:lnTo>
                <a:lnTo>
                  <a:pt x="1874" y="2431"/>
                </a:lnTo>
                <a:lnTo>
                  <a:pt x="1880" y="2420"/>
                </a:lnTo>
                <a:lnTo>
                  <a:pt x="1882" y="2419"/>
                </a:lnTo>
                <a:lnTo>
                  <a:pt x="1886" y="2416"/>
                </a:lnTo>
                <a:lnTo>
                  <a:pt x="1887" y="2414"/>
                </a:lnTo>
                <a:lnTo>
                  <a:pt x="1888" y="2410"/>
                </a:lnTo>
                <a:lnTo>
                  <a:pt x="1889" y="2402"/>
                </a:lnTo>
                <a:lnTo>
                  <a:pt x="1890" y="2399"/>
                </a:lnTo>
                <a:lnTo>
                  <a:pt x="1893" y="2398"/>
                </a:lnTo>
                <a:lnTo>
                  <a:pt x="1897" y="2395"/>
                </a:lnTo>
                <a:lnTo>
                  <a:pt x="1905" y="2387"/>
                </a:lnTo>
                <a:lnTo>
                  <a:pt x="1911" y="2384"/>
                </a:lnTo>
                <a:lnTo>
                  <a:pt x="1909" y="2385"/>
                </a:lnTo>
                <a:lnTo>
                  <a:pt x="1912" y="2386"/>
                </a:lnTo>
                <a:lnTo>
                  <a:pt x="1918" y="2386"/>
                </a:lnTo>
                <a:lnTo>
                  <a:pt x="1919" y="2385"/>
                </a:lnTo>
                <a:lnTo>
                  <a:pt x="1917" y="2380"/>
                </a:lnTo>
                <a:lnTo>
                  <a:pt x="1915" y="2377"/>
                </a:lnTo>
                <a:lnTo>
                  <a:pt x="1910" y="2374"/>
                </a:lnTo>
                <a:lnTo>
                  <a:pt x="1912" y="2371"/>
                </a:lnTo>
                <a:lnTo>
                  <a:pt x="1916" y="2368"/>
                </a:lnTo>
                <a:lnTo>
                  <a:pt x="1919" y="2366"/>
                </a:lnTo>
                <a:lnTo>
                  <a:pt x="1921" y="2367"/>
                </a:lnTo>
                <a:lnTo>
                  <a:pt x="1931" y="2375"/>
                </a:lnTo>
                <a:lnTo>
                  <a:pt x="1933" y="2370"/>
                </a:lnTo>
                <a:lnTo>
                  <a:pt x="1934" y="2358"/>
                </a:lnTo>
                <a:lnTo>
                  <a:pt x="1937" y="2352"/>
                </a:lnTo>
                <a:lnTo>
                  <a:pt x="1941" y="2350"/>
                </a:lnTo>
                <a:lnTo>
                  <a:pt x="1953" y="2349"/>
                </a:lnTo>
                <a:lnTo>
                  <a:pt x="1959" y="2347"/>
                </a:lnTo>
                <a:lnTo>
                  <a:pt x="1961" y="2345"/>
                </a:lnTo>
                <a:lnTo>
                  <a:pt x="1967" y="2338"/>
                </a:lnTo>
                <a:lnTo>
                  <a:pt x="1972" y="2339"/>
                </a:lnTo>
                <a:lnTo>
                  <a:pt x="1974" y="2343"/>
                </a:lnTo>
                <a:lnTo>
                  <a:pt x="1975" y="2345"/>
                </a:lnTo>
                <a:lnTo>
                  <a:pt x="1976" y="2347"/>
                </a:lnTo>
                <a:lnTo>
                  <a:pt x="1982" y="2347"/>
                </a:lnTo>
                <a:lnTo>
                  <a:pt x="1997" y="2344"/>
                </a:lnTo>
                <a:lnTo>
                  <a:pt x="2008" y="2339"/>
                </a:lnTo>
                <a:lnTo>
                  <a:pt x="2016" y="2336"/>
                </a:lnTo>
                <a:lnTo>
                  <a:pt x="2024" y="2334"/>
                </a:lnTo>
                <a:lnTo>
                  <a:pt x="2026" y="2332"/>
                </a:lnTo>
                <a:lnTo>
                  <a:pt x="2032" y="2325"/>
                </a:lnTo>
                <a:lnTo>
                  <a:pt x="2035" y="2324"/>
                </a:lnTo>
                <a:lnTo>
                  <a:pt x="2038" y="2323"/>
                </a:lnTo>
                <a:lnTo>
                  <a:pt x="2040" y="2324"/>
                </a:lnTo>
                <a:lnTo>
                  <a:pt x="2044" y="2324"/>
                </a:lnTo>
                <a:lnTo>
                  <a:pt x="2075" y="2321"/>
                </a:lnTo>
                <a:lnTo>
                  <a:pt x="2091" y="2322"/>
                </a:lnTo>
                <a:lnTo>
                  <a:pt x="2103" y="2327"/>
                </a:lnTo>
                <a:lnTo>
                  <a:pt x="2101" y="2327"/>
                </a:lnTo>
                <a:lnTo>
                  <a:pt x="2123" y="2339"/>
                </a:lnTo>
                <a:lnTo>
                  <a:pt x="2124" y="2343"/>
                </a:lnTo>
                <a:lnTo>
                  <a:pt x="2128" y="2343"/>
                </a:lnTo>
                <a:lnTo>
                  <a:pt x="2136" y="2342"/>
                </a:lnTo>
                <a:lnTo>
                  <a:pt x="2138" y="2343"/>
                </a:lnTo>
                <a:lnTo>
                  <a:pt x="2141" y="2347"/>
                </a:lnTo>
                <a:lnTo>
                  <a:pt x="2142" y="2352"/>
                </a:lnTo>
                <a:lnTo>
                  <a:pt x="2143" y="2356"/>
                </a:lnTo>
                <a:lnTo>
                  <a:pt x="2145" y="2357"/>
                </a:lnTo>
                <a:lnTo>
                  <a:pt x="2153" y="2359"/>
                </a:lnTo>
                <a:lnTo>
                  <a:pt x="2157" y="2361"/>
                </a:lnTo>
                <a:lnTo>
                  <a:pt x="2159" y="2364"/>
                </a:lnTo>
                <a:lnTo>
                  <a:pt x="2166" y="2373"/>
                </a:lnTo>
                <a:lnTo>
                  <a:pt x="2171" y="2377"/>
                </a:lnTo>
                <a:lnTo>
                  <a:pt x="2174" y="2379"/>
                </a:lnTo>
                <a:lnTo>
                  <a:pt x="2179" y="2380"/>
                </a:lnTo>
                <a:lnTo>
                  <a:pt x="2195" y="2381"/>
                </a:lnTo>
                <a:lnTo>
                  <a:pt x="2199" y="2380"/>
                </a:lnTo>
                <a:lnTo>
                  <a:pt x="2206" y="2377"/>
                </a:lnTo>
                <a:lnTo>
                  <a:pt x="2210" y="2371"/>
                </a:lnTo>
                <a:lnTo>
                  <a:pt x="2216" y="2366"/>
                </a:lnTo>
                <a:lnTo>
                  <a:pt x="2227" y="2364"/>
                </a:lnTo>
                <a:lnTo>
                  <a:pt x="2245" y="2364"/>
                </a:lnTo>
                <a:lnTo>
                  <a:pt x="2254" y="2361"/>
                </a:lnTo>
                <a:lnTo>
                  <a:pt x="2262" y="2358"/>
                </a:lnTo>
                <a:lnTo>
                  <a:pt x="2277" y="2347"/>
                </a:lnTo>
                <a:lnTo>
                  <a:pt x="2287" y="2344"/>
                </a:lnTo>
                <a:lnTo>
                  <a:pt x="2297" y="2349"/>
                </a:lnTo>
                <a:lnTo>
                  <a:pt x="2306" y="2354"/>
                </a:lnTo>
                <a:lnTo>
                  <a:pt x="2314" y="2354"/>
                </a:lnTo>
                <a:lnTo>
                  <a:pt x="2322" y="2353"/>
                </a:lnTo>
                <a:lnTo>
                  <a:pt x="2329" y="2350"/>
                </a:lnTo>
                <a:lnTo>
                  <a:pt x="2339" y="2346"/>
                </a:lnTo>
                <a:lnTo>
                  <a:pt x="2346" y="2347"/>
                </a:lnTo>
                <a:lnTo>
                  <a:pt x="2353" y="2349"/>
                </a:lnTo>
                <a:lnTo>
                  <a:pt x="2362" y="2350"/>
                </a:lnTo>
                <a:lnTo>
                  <a:pt x="2370" y="2346"/>
                </a:lnTo>
                <a:lnTo>
                  <a:pt x="2378" y="2341"/>
                </a:lnTo>
                <a:lnTo>
                  <a:pt x="2399" y="2316"/>
                </a:lnTo>
                <a:lnTo>
                  <a:pt x="2404" y="2309"/>
                </a:lnTo>
                <a:lnTo>
                  <a:pt x="2406" y="2300"/>
                </a:lnTo>
                <a:lnTo>
                  <a:pt x="2405" y="2292"/>
                </a:lnTo>
                <a:lnTo>
                  <a:pt x="2405" y="2287"/>
                </a:lnTo>
                <a:lnTo>
                  <a:pt x="2407" y="2283"/>
                </a:lnTo>
                <a:lnTo>
                  <a:pt x="2415" y="2276"/>
                </a:lnTo>
                <a:lnTo>
                  <a:pt x="2417" y="2273"/>
                </a:lnTo>
                <a:lnTo>
                  <a:pt x="2419" y="2265"/>
                </a:lnTo>
                <a:lnTo>
                  <a:pt x="2420" y="2240"/>
                </a:lnTo>
                <a:lnTo>
                  <a:pt x="2421" y="2239"/>
                </a:lnTo>
                <a:lnTo>
                  <a:pt x="2424" y="2238"/>
                </a:lnTo>
                <a:lnTo>
                  <a:pt x="2427" y="2236"/>
                </a:lnTo>
                <a:lnTo>
                  <a:pt x="2428" y="2232"/>
                </a:lnTo>
                <a:lnTo>
                  <a:pt x="2427" y="2227"/>
                </a:lnTo>
                <a:lnTo>
                  <a:pt x="2424" y="2218"/>
                </a:lnTo>
                <a:lnTo>
                  <a:pt x="2422" y="2213"/>
                </a:lnTo>
                <a:lnTo>
                  <a:pt x="2428" y="2189"/>
                </a:lnTo>
                <a:lnTo>
                  <a:pt x="2429" y="2185"/>
                </a:lnTo>
                <a:lnTo>
                  <a:pt x="2440" y="2179"/>
                </a:lnTo>
                <a:lnTo>
                  <a:pt x="2439" y="2173"/>
                </a:lnTo>
                <a:lnTo>
                  <a:pt x="2436" y="2172"/>
                </a:lnTo>
                <a:lnTo>
                  <a:pt x="2433" y="2172"/>
                </a:lnTo>
                <a:lnTo>
                  <a:pt x="2431" y="2169"/>
                </a:lnTo>
                <a:lnTo>
                  <a:pt x="2431" y="2138"/>
                </a:lnTo>
                <a:lnTo>
                  <a:pt x="2425" y="2132"/>
                </a:lnTo>
                <a:lnTo>
                  <a:pt x="2408" y="2126"/>
                </a:lnTo>
                <a:lnTo>
                  <a:pt x="2401" y="2123"/>
                </a:lnTo>
                <a:lnTo>
                  <a:pt x="2396" y="2116"/>
                </a:lnTo>
                <a:lnTo>
                  <a:pt x="2392" y="2113"/>
                </a:lnTo>
                <a:lnTo>
                  <a:pt x="2388" y="2112"/>
                </a:lnTo>
                <a:lnTo>
                  <a:pt x="2384" y="2110"/>
                </a:lnTo>
                <a:lnTo>
                  <a:pt x="2382" y="2105"/>
                </a:lnTo>
                <a:lnTo>
                  <a:pt x="2378" y="2100"/>
                </a:lnTo>
                <a:lnTo>
                  <a:pt x="2374" y="2093"/>
                </a:lnTo>
                <a:lnTo>
                  <a:pt x="2370" y="2086"/>
                </a:lnTo>
                <a:lnTo>
                  <a:pt x="2369" y="2084"/>
                </a:lnTo>
                <a:lnTo>
                  <a:pt x="2364" y="2082"/>
                </a:lnTo>
                <a:lnTo>
                  <a:pt x="2356" y="2081"/>
                </a:lnTo>
                <a:lnTo>
                  <a:pt x="2351" y="2078"/>
                </a:lnTo>
                <a:lnTo>
                  <a:pt x="2348" y="2074"/>
                </a:lnTo>
                <a:lnTo>
                  <a:pt x="2341" y="2061"/>
                </a:lnTo>
                <a:lnTo>
                  <a:pt x="2337" y="2055"/>
                </a:lnTo>
                <a:lnTo>
                  <a:pt x="2342" y="2048"/>
                </a:lnTo>
                <a:lnTo>
                  <a:pt x="2344" y="2040"/>
                </a:lnTo>
                <a:lnTo>
                  <a:pt x="2343" y="2034"/>
                </a:lnTo>
                <a:lnTo>
                  <a:pt x="2332" y="2019"/>
                </a:lnTo>
                <a:lnTo>
                  <a:pt x="2328" y="2011"/>
                </a:lnTo>
                <a:lnTo>
                  <a:pt x="2327" y="2001"/>
                </a:lnTo>
                <a:lnTo>
                  <a:pt x="2327" y="1993"/>
                </a:lnTo>
                <a:lnTo>
                  <a:pt x="2328" y="1990"/>
                </a:lnTo>
                <a:lnTo>
                  <a:pt x="2332" y="1982"/>
                </a:lnTo>
                <a:lnTo>
                  <a:pt x="2332" y="1977"/>
                </a:lnTo>
                <a:lnTo>
                  <a:pt x="2327" y="1969"/>
                </a:lnTo>
                <a:lnTo>
                  <a:pt x="2325" y="1938"/>
                </a:lnTo>
                <a:lnTo>
                  <a:pt x="2327" y="1931"/>
                </a:lnTo>
                <a:lnTo>
                  <a:pt x="2329" y="1927"/>
                </a:lnTo>
                <a:lnTo>
                  <a:pt x="2332" y="1923"/>
                </a:lnTo>
                <a:lnTo>
                  <a:pt x="2334" y="1920"/>
                </a:lnTo>
                <a:lnTo>
                  <a:pt x="2335" y="1914"/>
                </a:lnTo>
                <a:lnTo>
                  <a:pt x="2334" y="1913"/>
                </a:lnTo>
                <a:lnTo>
                  <a:pt x="2330" y="1908"/>
                </a:lnTo>
                <a:lnTo>
                  <a:pt x="2329" y="1906"/>
                </a:lnTo>
                <a:lnTo>
                  <a:pt x="2329" y="1903"/>
                </a:lnTo>
                <a:lnTo>
                  <a:pt x="2332" y="1899"/>
                </a:lnTo>
                <a:lnTo>
                  <a:pt x="2332" y="1896"/>
                </a:lnTo>
                <a:lnTo>
                  <a:pt x="2330" y="1889"/>
                </a:lnTo>
                <a:lnTo>
                  <a:pt x="2328" y="1884"/>
                </a:lnTo>
                <a:lnTo>
                  <a:pt x="2327" y="1878"/>
                </a:lnTo>
                <a:lnTo>
                  <a:pt x="2332" y="1872"/>
                </a:lnTo>
                <a:lnTo>
                  <a:pt x="2335" y="1871"/>
                </a:lnTo>
                <a:lnTo>
                  <a:pt x="2342" y="1871"/>
                </a:lnTo>
                <a:lnTo>
                  <a:pt x="2347" y="1870"/>
                </a:lnTo>
                <a:lnTo>
                  <a:pt x="2349" y="1866"/>
                </a:lnTo>
                <a:lnTo>
                  <a:pt x="2354" y="1859"/>
                </a:lnTo>
                <a:lnTo>
                  <a:pt x="2356" y="1858"/>
                </a:lnTo>
                <a:lnTo>
                  <a:pt x="2360" y="1855"/>
                </a:lnTo>
                <a:lnTo>
                  <a:pt x="2377" y="1818"/>
                </a:lnTo>
                <a:lnTo>
                  <a:pt x="2381" y="1816"/>
                </a:lnTo>
                <a:lnTo>
                  <a:pt x="2392" y="1806"/>
                </a:lnTo>
                <a:lnTo>
                  <a:pt x="2393" y="1800"/>
                </a:lnTo>
                <a:lnTo>
                  <a:pt x="2403" y="1786"/>
                </a:lnTo>
                <a:lnTo>
                  <a:pt x="2406" y="1781"/>
                </a:lnTo>
                <a:lnTo>
                  <a:pt x="2432" y="1761"/>
                </a:lnTo>
                <a:lnTo>
                  <a:pt x="2439" y="1750"/>
                </a:lnTo>
                <a:lnTo>
                  <a:pt x="2440" y="1731"/>
                </a:lnTo>
                <a:lnTo>
                  <a:pt x="2439" y="1722"/>
                </a:lnTo>
                <a:lnTo>
                  <a:pt x="2439" y="1718"/>
                </a:lnTo>
                <a:lnTo>
                  <a:pt x="2440" y="1713"/>
                </a:lnTo>
                <a:lnTo>
                  <a:pt x="2442" y="1709"/>
                </a:lnTo>
                <a:lnTo>
                  <a:pt x="2449" y="1701"/>
                </a:lnTo>
                <a:lnTo>
                  <a:pt x="2452" y="1695"/>
                </a:lnTo>
                <a:lnTo>
                  <a:pt x="2449" y="1687"/>
                </a:lnTo>
                <a:lnTo>
                  <a:pt x="2440" y="1668"/>
                </a:lnTo>
                <a:lnTo>
                  <a:pt x="2438" y="1661"/>
                </a:lnTo>
                <a:lnTo>
                  <a:pt x="2436" y="1637"/>
                </a:lnTo>
                <a:lnTo>
                  <a:pt x="2435" y="1628"/>
                </a:lnTo>
                <a:lnTo>
                  <a:pt x="2429" y="1614"/>
                </a:lnTo>
                <a:lnTo>
                  <a:pt x="2428" y="1606"/>
                </a:lnTo>
                <a:lnTo>
                  <a:pt x="2428" y="1602"/>
                </a:lnTo>
                <a:lnTo>
                  <a:pt x="2429" y="1598"/>
                </a:lnTo>
                <a:lnTo>
                  <a:pt x="2429" y="1595"/>
                </a:lnTo>
                <a:lnTo>
                  <a:pt x="2428" y="1590"/>
                </a:lnTo>
                <a:lnTo>
                  <a:pt x="2426" y="1586"/>
                </a:lnTo>
                <a:lnTo>
                  <a:pt x="2419" y="1583"/>
                </a:lnTo>
                <a:lnTo>
                  <a:pt x="2417" y="1579"/>
                </a:lnTo>
                <a:lnTo>
                  <a:pt x="2414" y="1565"/>
                </a:lnTo>
                <a:lnTo>
                  <a:pt x="2408" y="1550"/>
                </a:lnTo>
                <a:lnTo>
                  <a:pt x="2404" y="1544"/>
                </a:lnTo>
                <a:lnTo>
                  <a:pt x="2397" y="1541"/>
                </a:lnTo>
                <a:lnTo>
                  <a:pt x="2391" y="1536"/>
                </a:lnTo>
                <a:lnTo>
                  <a:pt x="2389" y="1529"/>
                </a:lnTo>
                <a:lnTo>
                  <a:pt x="2391" y="1521"/>
                </a:lnTo>
                <a:lnTo>
                  <a:pt x="2396" y="1517"/>
                </a:lnTo>
                <a:lnTo>
                  <a:pt x="2398" y="1511"/>
                </a:lnTo>
                <a:lnTo>
                  <a:pt x="2397" y="1503"/>
                </a:lnTo>
                <a:lnTo>
                  <a:pt x="2390" y="1489"/>
                </a:lnTo>
                <a:lnTo>
                  <a:pt x="2390" y="1480"/>
                </a:lnTo>
                <a:lnTo>
                  <a:pt x="2399" y="1477"/>
                </a:lnTo>
                <a:lnTo>
                  <a:pt x="2405" y="1472"/>
                </a:lnTo>
                <a:lnTo>
                  <a:pt x="2411" y="1464"/>
                </a:lnTo>
                <a:lnTo>
                  <a:pt x="2412" y="1463"/>
                </a:lnTo>
                <a:lnTo>
                  <a:pt x="2420" y="1443"/>
                </a:lnTo>
                <a:lnTo>
                  <a:pt x="2425" y="1426"/>
                </a:lnTo>
                <a:lnTo>
                  <a:pt x="2426" y="1415"/>
                </a:lnTo>
                <a:lnTo>
                  <a:pt x="2424" y="1408"/>
                </a:lnTo>
                <a:lnTo>
                  <a:pt x="2419" y="1400"/>
                </a:lnTo>
                <a:lnTo>
                  <a:pt x="2415" y="1383"/>
                </a:lnTo>
                <a:lnTo>
                  <a:pt x="2411" y="1376"/>
                </a:lnTo>
                <a:lnTo>
                  <a:pt x="2406" y="1371"/>
                </a:lnTo>
                <a:lnTo>
                  <a:pt x="2400" y="1367"/>
                </a:lnTo>
                <a:lnTo>
                  <a:pt x="2394" y="1367"/>
                </a:lnTo>
                <a:lnTo>
                  <a:pt x="2389" y="1370"/>
                </a:lnTo>
                <a:lnTo>
                  <a:pt x="2383" y="1363"/>
                </a:lnTo>
                <a:lnTo>
                  <a:pt x="2379" y="1344"/>
                </a:lnTo>
                <a:lnTo>
                  <a:pt x="2375" y="1336"/>
                </a:lnTo>
                <a:lnTo>
                  <a:pt x="2376" y="1329"/>
                </a:lnTo>
                <a:lnTo>
                  <a:pt x="2374" y="1308"/>
                </a:lnTo>
                <a:lnTo>
                  <a:pt x="2376" y="1301"/>
                </a:lnTo>
                <a:lnTo>
                  <a:pt x="2392" y="1282"/>
                </a:lnTo>
                <a:lnTo>
                  <a:pt x="2400" y="1276"/>
                </a:lnTo>
                <a:lnTo>
                  <a:pt x="2407" y="1273"/>
                </a:lnTo>
                <a:lnTo>
                  <a:pt x="2411" y="1272"/>
                </a:lnTo>
                <a:lnTo>
                  <a:pt x="2414" y="1268"/>
                </a:lnTo>
                <a:lnTo>
                  <a:pt x="2420" y="1255"/>
                </a:lnTo>
                <a:lnTo>
                  <a:pt x="2421" y="1253"/>
                </a:lnTo>
                <a:lnTo>
                  <a:pt x="2427" y="1246"/>
                </a:lnTo>
                <a:lnTo>
                  <a:pt x="2428" y="1244"/>
                </a:lnTo>
                <a:lnTo>
                  <a:pt x="2429" y="1230"/>
                </a:lnTo>
                <a:lnTo>
                  <a:pt x="2431" y="1226"/>
                </a:lnTo>
                <a:lnTo>
                  <a:pt x="2436" y="1218"/>
                </a:lnTo>
                <a:lnTo>
                  <a:pt x="2455" y="1200"/>
                </a:lnTo>
                <a:lnTo>
                  <a:pt x="2457" y="1196"/>
                </a:lnTo>
                <a:lnTo>
                  <a:pt x="2460" y="1191"/>
                </a:lnTo>
                <a:lnTo>
                  <a:pt x="2462" y="1188"/>
                </a:lnTo>
                <a:lnTo>
                  <a:pt x="2467" y="1187"/>
                </a:lnTo>
                <a:lnTo>
                  <a:pt x="2480" y="1179"/>
                </a:lnTo>
                <a:lnTo>
                  <a:pt x="2483" y="1173"/>
                </a:lnTo>
                <a:lnTo>
                  <a:pt x="2486" y="1166"/>
                </a:lnTo>
                <a:lnTo>
                  <a:pt x="2489" y="1156"/>
                </a:lnTo>
                <a:lnTo>
                  <a:pt x="2490" y="1148"/>
                </a:lnTo>
                <a:lnTo>
                  <a:pt x="2492" y="1141"/>
                </a:lnTo>
                <a:lnTo>
                  <a:pt x="2504" y="1128"/>
                </a:lnTo>
                <a:lnTo>
                  <a:pt x="2507" y="1121"/>
                </a:lnTo>
                <a:lnTo>
                  <a:pt x="2506" y="1091"/>
                </a:lnTo>
                <a:lnTo>
                  <a:pt x="2503" y="1085"/>
                </a:lnTo>
                <a:lnTo>
                  <a:pt x="2509" y="1075"/>
                </a:lnTo>
                <a:lnTo>
                  <a:pt x="2523" y="1052"/>
                </a:lnTo>
                <a:lnTo>
                  <a:pt x="2546" y="1033"/>
                </a:lnTo>
                <a:lnTo>
                  <a:pt x="2552" y="1025"/>
                </a:lnTo>
                <a:lnTo>
                  <a:pt x="2562" y="1007"/>
                </a:lnTo>
                <a:lnTo>
                  <a:pt x="2568" y="999"/>
                </a:lnTo>
                <a:lnTo>
                  <a:pt x="2570" y="996"/>
                </a:lnTo>
                <a:lnTo>
                  <a:pt x="2574" y="986"/>
                </a:lnTo>
                <a:lnTo>
                  <a:pt x="2575" y="984"/>
                </a:lnTo>
                <a:lnTo>
                  <a:pt x="2581" y="984"/>
                </a:lnTo>
                <a:lnTo>
                  <a:pt x="2583" y="987"/>
                </a:lnTo>
                <a:lnTo>
                  <a:pt x="2585" y="992"/>
                </a:lnTo>
                <a:lnTo>
                  <a:pt x="2589" y="996"/>
                </a:lnTo>
                <a:lnTo>
                  <a:pt x="2594" y="996"/>
                </a:lnTo>
                <a:lnTo>
                  <a:pt x="2598" y="993"/>
                </a:lnTo>
                <a:lnTo>
                  <a:pt x="2602" y="991"/>
                </a:lnTo>
                <a:lnTo>
                  <a:pt x="2606" y="990"/>
                </a:lnTo>
                <a:lnTo>
                  <a:pt x="2610" y="990"/>
                </a:lnTo>
                <a:lnTo>
                  <a:pt x="2619" y="990"/>
                </a:lnTo>
                <a:lnTo>
                  <a:pt x="2623" y="990"/>
                </a:lnTo>
                <a:lnTo>
                  <a:pt x="2624" y="989"/>
                </a:lnTo>
                <a:lnTo>
                  <a:pt x="2627" y="985"/>
                </a:lnTo>
                <a:lnTo>
                  <a:pt x="2629" y="984"/>
                </a:lnTo>
                <a:lnTo>
                  <a:pt x="2631" y="984"/>
                </a:lnTo>
                <a:lnTo>
                  <a:pt x="2636" y="984"/>
                </a:lnTo>
                <a:lnTo>
                  <a:pt x="2638" y="984"/>
                </a:lnTo>
                <a:lnTo>
                  <a:pt x="2647" y="982"/>
                </a:lnTo>
                <a:lnTo>
                  <a:pt x="2667" y="982"/>
                </a:lnTo>
                <a:lnTo>
                  <a:pt x="2673" y="980"/>
                </a:lnTo>
                <a:lnTo>
                  <a:pt x="2680" y="978"/>
                </a:lnTo>
                <a:lnTo>
                  <a:pt x="2693" y="977"/>
                </a:lnTo>
                <a:lnTo>
                  <a:pt x="2708" y="964"/>
                </a:lnTo>
                <a:lnTo>
                  <a:pt x="2740" y="923"/>
                </a:lnTo>
                <a:lnTo>
                  <a:pt x="2743" y="919"/>
                </a:lnTo>
                <a:lnTo>
                  <a:pt x="2740" y="916"/>
                </a:lnTo>
                <a:lnTo>
                  <a:pt x="2735" y="912"/>
                </a:lnTo>
                <a:lnTo>
                  <a:pt x="2733" y="909"/>
                </a:lnTo>
                <a:lnTo>
                  <a:pt x="2738" y="907"/>
                </a:lnTo>
                <a:lnTo>
                  <a:pt x="2780" y="894"/>
                </a:lnTo>
                <a:lnTo>
                  <a:pt x="2786" y="891"/>
                </a:lnTo>
                <a:lnTo>
                  <a:pt x="2787" y="884"/>
                </a:lnTo>
                <a:lnTo>
                  <a:pt x="2788" y="881"/>
                </a:lnTo>
                <a:lnTo>
                  <a:pt x="2789" y="878"/>
                </a:lnTo>
                <a:lnTo>
                  <a:pt x="2792" y="876"/>
                </a:lnTo>
                <a:lnTo>
                  <a:pt x="2794" y="874"/>
                </a:lnTo>
                <a:lnTo>
                  <a:pt x="2801" y="873"/>
                </a:lnTo>
                <a:lnTo>
                  <a:pt x="2802" y="871"/>
                </a:lnTo>
                <a:lnTo>
                  <a:pt x="2803" y="867"/>
                </a:lnTo>
                <a:lnTo>
                  <a:pt x="2809" y="850"/>
                </a:lnTo>
                <a:lnTo>
                  <a:pt x="2814" y="843"/>
                </a:lnTo>
                <a:lnTo>
                  <a:pt x="2825" y="838"/>
                </a:lnTo>
                <a:lnTo>
                  <a:pt x="2830" y="832"/>
                </a:lnTo>
                <a:lnTo>
                  <a:pt x="2838" y="821"/>
                </a:lnTo>
                <a:lnTo>
                  <a:pt x="2846" y="813"/>
                </a:lnTo>
                <a:lnTo>
                  <a:pt x="2849" y="808"/>
                </a:lnTo>
                <a:lnTo>
                  <a:pt x="2850" y="800"/>
                </a:lnTo>
                <a:lnTo>
                  <a:pt x="2851" y="792"/>
                </a:lnTo>
                <a:lnTo>
                  <a:pt x="2856" y="786"/>
                </a:lnTo>
                <a:lnTo>
                  <a:pt x="2859" y="780"/>
                </a:lnTo>
                <a:lnTo>
                  <a:pt x="2858" y="773"/>
                </a:lnTo>
                <a:close/>
                <a:moveTo>
                  <a:pt x="2731" y="679"/>
                </a:moveTo>
                <a:lnTo>
                  <a:pt x="2739" y="677"/>
                </a:lnTo>
                <a:lnTo>
                  <a:pt x="2737" y="682"/>
                </a:lnTo>
                <a:lnTo>
                  <a:pt x="2738" y="686"/>
                </a:lnTo>
                <a:lnTo>
                  <a:pt x="2743" y="688"/>
                </a:lnTo>
                <a:lnTo>
                  <a:pt x="2747" y="688"/>
                </a:lnTo>
                <a:lnTo>
                  <a:pt x="2747" y="691"/>
                </a:lnTo>
                <a:lnTo>
                  <a:pt x="2745" y="691"/>
                </a:lnTo>
                <a:lnTo>
                  <a:pt x="2739" y="694"/>
                </a:lnTo>
                <a:lnTo>
                  <a:pt x="2743" y="697"/>
                </a:lnTo>
                <a:lnTo>
                  <a:pt x="2746" y="700"/>
                </a:lnTo>
                <a:lnTo>
                  <a:pt x="2751" y="701"/>
                </a:lnTo>
                <a:lnTo>
                  <a:pt x="2760" y="700"/>
                </a:lnTo>
                <a:lnTo>
                  <a:pt x="2764" y="697"/>
                </a:lnTo>
                <a:lnTo>
                  <a:pt x="2767" y="696"/>
                </a:lnTo>
                <a:lnTo>
                  <a:pt x="2771" y="694"/>
                </a:lnTo>
                <a:lnTo>
                  <a:pt x="2768" y="690"/>
                </a:lnTo>
                <a:lnTo>
                  <a:pt x="2767" y="687"/>
                </a:lnTo>
                <a:lnTo>
                  <a:pt x="2767" y="682"/>
                </a:lnTo>
                <a:lnTo>
                  <a:pt x="2767" y="677"/>
                </a:lnTo>
                <a:lnTo>
                  <a:pt x="2765" y="677"/>
                </a:lnTo>
                <a:lnTo>
                  <a:pt x="2764" y="679"/>
                </a:lnTo>
                <a:lnTo>
                  <a:pt x="2764" y="679"/>
                </a:lnTo>
                <a:lnTo>
                  <a:pt x="2761" y="680"/>
                </a:lnTo>
                <a:lnTo>
                  <a:pt x="2757" y="674"/>
                </a:lnTo>
                <a:lnTo>
                  <a:pt x="2751" y="669"/>
                </a:lnTo>
                <a:lnTo>
                  <a:pt x="2744" y="667"/>
                </a:lnTo>
                <a:lnTo>
                  <a:pt x="2711" y="665"/>
                </a:lnTo>
                <a:lnTo>
                  <a:pt x="2705" y="666"/>
                </a:lnTo>
                <a:lnTo>
                  <a:pt x="2722" y="676"/>
                </a:lnTo>
                <a:lnTo>
                  <a:pt x="2731" y="679"/>
                </a:lnTo>
                <a:close/>
                <a:moveTo>
                  <a:pt x="2679" y="690"/>
                </a:moveTo>
                <a:lnTo>
                  <a:pt x="2693" y="694"/>
                </a:lnTo>
                <a:lnTo>
                  <a:pt x="2703" y="698"/>
                </a:lnTo>
                <a:lnTo>
                  <a:pt x="2711" y="703"/>
                </a:lnTo>
                <a:lnTo>
                  <a:pt x="2728" y="705"/>
                </a:lnTo>
                <a:lnTo>
                  <a:pt x="2738" y="705"/>
                </a:lnTo>
                <a:lnTo>
                  <a:pt x="2737" y="702"/>
                </a:lnTo>
                <a:lnTo>
                  <a:pt x="2730" y="698"/>
                </a:lnTo>
                <a:lnTo>
                  <a:pt x="2721" y="690"/>
                </a:lnTo>
                <a:lnTo>
                  <a:pt x="2714" y="687"/>
                </a:lnTo>
                <a:lnTo>
                  <a:pt x="2700" y="684"/>
                </a:lnTo>
                <a:lnTo>
                  <a:pt x="2693" y="676"/>
                </a:lnTo>
                <a:lnTo>
                  <a:pt x="2687" y="673"/>
                </a:lnTo>
                <a:lnTo>
                  <a:pt x="2683" y="668"/>
                </a:lnTo>
                <a:lnTo>
                  <a:pt x="2679" y="668"/>
                </a:lnTo>
                <a:lnTo>
                  <a:pt x="2675" y="674"/>
                </a:lnTo>
                <a:lnTo>
                  <a:pt x="2675" y="684"/>
                </a:lnTo>
                <a:lnTo>
                  <a:pt x="2679" y="690"/>
                </a:lnTo>
                <a:close/>
                <a:moveTo>
                  <a:pt x="2117" y="547"/>
                </a:moveTo>
                <a:lnTo>
                  <a:pt x="2118" y="552"/>
                </a:lnTo>
                <a:lnTo>
                  <a:pt x="2121" y="557"/>
                </a:lnTo>
                <a:lnTo>
                  <a:pt x="2128" y="559"/>
                </a:lnTo>
                <a:lnTo>
                  <a:pt x="2132" y="562"/>
                </a:lnTo>
                <a:lnTo>
                  <a:pt x="2138" y="560"/>
                </a:lnTo>
                <a:lnTo>
                  <a:pt x="2138" y="560"/>
                </a:lnTo>
                <a:lnTo>
                  <a:pt x="2139" y="554"/>
                </a:lnTo>
                <a:lnTo>
                  <a:pt x="2144" y="548"/>
                </a:lnTo>
                <a:lnTo>
                  <a:pt x="2145" y="541"/>
                </a:lnTo>
                <a:lnTo>
                  <a:pt x="2144" y="536"/>
                </a:lnTo>
                <a:lnTo>
                  <a:pt x="2136" y="536"/>
                </a:lnTo>
                <a:lnTo>
                  <a:pt x="2130" y="538"/>
                </a:lnTo>
                <a:lnTo>
                  <a:pt x="2125" y="540"/>
                </a:lnTo>
                <a:lnTo>
                  <a:pt x="2118" y="541"/>
                </a:lnTo>
                <a:lnTo>
                  <a:pt x="2117" y="547"/>
                </a:lnTo>
                <a:close/>
                <a:moveTo>
                  <a:pt x="2063" y="554"/>
                </a:moveTo>
                <a:lnTo>
                  <a:pt x="2063" y="557"/>
                </a:lnTo>
                <a:lnTo>
                  <a:pt x="2067" y="561"/>
                </a:lnTo>
                <a:lnTo>
                  <a:pt x="2071" y="562"/>
                </a:lnTo>
                <a:lnTo>
                  <a:pt x="2075" y="563"/>
                </a:lnTo>
                <a:lnTo>
                  <a:pt x="2078" y="563"/>
                </a:lnTo>
                <a:lnTo>
                  <a:pt x="2079" y="559"/>
                </a:lnTo>
                <a:lnTo>
                  <a:pt x="2080" y="557"/>
                </a:lnTo>
                <a:lnTo>
                  <a:pt x="2084" y="556"/>
                </a:lnTo>
                <a:lnTo>
                  <a:pt x="2086" y="553"/>
                </a:lnTo>
                <a:lnTo>
                  <a:pt x="2091" y="553"/>
                </a:lnTo>
                <a:lnTo>
                  <a:pt x="2099" y="553"/>
                </a:lnTo>
                <a:lnTo>
                  <a:pt x="2106" y="554"/>
                </a:lnTo>
                <a:lnTo>
                  <a:pt x="2107" y="553"/>
                </a:lnTo>
                <a:lnTo>
                  <a:pt x="2107" y="549"/>
                </a:lnTo>
                <a:lnTo>
                  <a:pt x="2105" y="546"/>
                </a:lnTo>
                <a:lnTo>
                  <a:pt x="2108" y="542"/>
                </a:lnTo>
                <a:lnTo>
                  <a:pt x="2109" y="536"/>
                </a:lnTo>
                <a:lnTo>
                  <a:pt x="2109" y="525"/>
                </a:lnTo>
                <a:lnTo>
                  <a:pt x="2110" y="518"/>
                </a:lnTo>
                <a:lnTo>
                  <a:pt x="2117" y="512"/>
                </a:lnTo>
                <a:lnTo>
                  <a:pt x="2122" y="505"/>
                </a:lnTo>
                <a:lnTo>
                  <a:pt x="2120" y="498"/>
                </a:lnTo>
                <a:lnTo>
                  <a:pt x="2118" y="493"/>
                </a:lnTo>
                <a:lnTo>
                  <a:pt x="2110" y="492"/>
                </a:lnTo>
                <a:lnTo>
                  <a:pt x="2106" y="492"/>
                </a:lnTo>
                <a:lnTo>
                  <a:pt x="2099" y="494"/>
                </a:lnTo>
                <a:lnTo>
                  <a:pt x="2093" y="494"/>
                </a:lnTo>
                <a:lnTo>
                  <a:pt x="2087" y="497"/>
                </a:lnTo>
                <a:lnTo>
                  <a:pt x="2080" y="501"/>
                </a:lnTo>
                <a:lnTo>
                  <a:pt x="2074" y="507"/>
                </a:lnTo>
                <a:lnTo>
                  <a:pt x="2070" y="519"/>
                </a:lnTo>
                <a:lnTo>
                  <a:pt x="2065" y="526"/>
                </a:lnTo>
                <a:lnTo>
                  <a:pt x="2066" y="534"/>
                </a:lnTo>
                <a:lnTo>
                  <a:pt x="2068" y="542"/>
                </a:lnTo>
                <a:lnTo>
                  <a:pt x="2065" y="550"/>
                </a:lnTo>
                <a:lnTo>
                  <a:pt x="2063" y="55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71"/>
          <p:cNvSpPr>
            <a:spLocks/>
          </p:cNvSpPr>
          <p:nvPr/>
        </p:nvSpPr>
        <p:spPr bwMode="auto">
          <a:xfrm>
            <a:off x="15172679" y="2549613"/>
            <a:ext cx="34925" cy="19050"/>
          </a:xfrm>
          <a:custGeom>
            <a:avLst/>
            <a:gdLst>
              <a:gd name="T0" fmla="*/ 26 w 66"/>
              <a:gd name="T1" fmla="*/ 14 h 36"/>
              <a:gd name="T2" fmla="*/ 34 w 66"/>
              <a:gd name="T3" fmla="*/ 12 h 36"/>
              <a:gd name="T4" fmla="*/ 32 w 66"/>
              <a:gd name="T5" fmla="*/ 17 h 36"/>
              <a:gd name="T6" fmla="*/ 33 w 66"/>
              <a:gd name="T7" fmla="*/ 21 h 36"/>
              <a:gd name="T8" fmla="*/ 38 w 66"/>
              <a:gd name="T9" fmla="*/ 23 h 36"/>
              <a:gd name="T10" fmla="*/ 42 w 66"/>
              <a:gd name="T11" fmla="*/ 23 h 36"/>
              <a:gd name="T12" fmla="*/ 42 w 66"/>
              <a:gd name="T13" fmla="*/ 26 h 36"/>
              <a:gd name="T14" fmla="*/ 40 w 66"/>
              <a:gd name="T15" fmla="*/ 26 h 36"/>
              <a:gd name="T16" fmla="*/ 34 w 66"/>
              <a:gd name="T17" fmla="*/ 29 h 36"/>
              <a:gd name="T18" fmla="*/ 38 w 66"/>
              <a:gd name="T19" fmla="*/ 32 h 36"/>
              <a:gd name="T20" fmla="*/ 41 w 66"/>
              <a:gd name="T21" fmla="*/ 35 h 36"/>
              <a:gd name="T22" fmla="*/ 46 w 66"/>
              <a:gd name="T23" fmla="*/ 36 h 36"/>
              <a:gd name="T24" fmla="*/ 55 w 66"/>
              <a:gd name="T25" fmla="*/ 35 h 36"/>
              <a:gd name="T26" fmla="*/ 59 w 66"/>
              <a:gd name="T27" fmla="*/ 32 h 36"/>
              <a:gd name="T28" fmla="*/ 62 w 66"/>
              <a:gd name="T29" fmla="*/ 31 h 36"/>
              <a:gd name="T30" fmla="*/ 66 w 66"/>
              <a:gd name="T31" fmla="*/ 29 h 36"/>
              <a:gd name="T32" fmla="*/ 63 w 66"/>
              <a:gd name="T33" fmla="*/ 25 h 36"/>
              <a:gd name="T34" fmla="*/ 62 w 66"/>
              <a:gd name="T35" fmla="*/ 22 h 36"/>
              <a:gd name="T36" fmla="*/ 62 w 66"/>
              <a:gd name="T37" fmla="*/ 17 h 36"/>
              <a:gd name="T38" fmla="*/ 62 w 66"/>
              <a:gd name="T39" fmla="*/ 12 h 36"/>
              <a:gd name="T40" fmla="*/ 60 w 66"/>
              <a:gd name="T41" fmla="*/ 12 h 36"/>
              <a:gd name="T42" fmla="*/ 59 w 66"/>
              <a:gd name="T43" fmla="*/ 14 h 36"/>
              <a:gd name="T44" fmla="*/ 59 w 66"/>
              <a:gd name="T45" fmla="*/ 14 h 36"/>
              <a:gd name="T46" fmla="*/ 56 w 66"/>
              <a:gd name="T47" fmla="*/ 15 h 36"/>
              <a:gd name="T48" fmla="*/ 52 w 66"/>
              <a:gd name="T49" fmla="*/ 9 h 36"/>
              <a:gd name="T50" fmla="*/ 46 w 66"/>
              <a:gd name="T51" fmla="*/ 4 h 36"/>
              <a:gd name="T52" fmla="*/ 39 w 66"/>
              <a:gd name="T53" fmla="*/ 2 h 36"/>
              <a:gd name="T54" fmla="*/ 6 w 66"/>
              <a:gd name="T55" fmla="*/ 0 h 36"/>
              <a:gd name="T56" fmla="*/ 0 w 66"/>
              <a:gd name="T57" fmla="*/ 1 h 36"/>
              <a:gd name="T58" fmla="*/ 17 w 66"/>
              <a:gd name="T59" fmla="*/ 11 h 36"/>
              <a:gd name="T60" fmla="*/ 26 w 66"/>
              <a:gd name="T61"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36">
                <a:moveTo>
                  <a:pt x="26" y="14"/>
                </a:moveTo>
                <a:lnTo>
                  <a:pt x="34" y="12"/>
                </a:lnTo>
                <a:lnTo>
                  <a:pt x="32" y="17"/>
                </a:lnTo>
                <a:lnTo>
                  <a:pt x="33" y="21"/>
                </a:lnTo>
                <a:lnTo>
                  <a:pt x="38" y="23"/>
                </a:lnTo>
                <a:lnTo>
                  <a:pt x="42" y="23"/>
                </a:lnTo>
                <a:lnTo>
                  <a:pt x="42" y="26"/>
                </a:lnTo>
                <a:lnTo>
                  <a:pt x="40" y="26"/>
                </a:lnTo>
                <a:lnTo>
                  <a:pt x="34" y="29"/>
                </a:lnTo>
                <a:lnTo>
                  <a:pt x="38" y="32"/>
                </a:lnTo>
                <a:lnTo>
                  <a:pt x="41" y="35"/>
                </a:lnTo>
                <a:lnTo>
                  <a:pt x="46" y="36"/>
                </a:lnTo>
                <a:lnTo>
                  <a:pt x="55" y="35"/>
                </a:lnTo>
                <a:lnTo>
                  <a:pt x="59" y="32"/>
                </a:lnTo>
                <a:lnTo>
                  <a:pt x="62" y="31"/>
                </a:lnTo>
                <a:lnTo>
                  <a:pt x="66" y="29"/>
                </a:lnTo>
                <a:lnTo>
                  <a:pt x="63" y="25"/>
                </a:lnTo>
                <a:lnTo>
                  <a:pt x="62" y="22"/>
                </a:lnTo>
                <a:lnTo>
                  <a:pt x="62" y="17"/>
                </a:lnTo>
                <a:lnTo>
                  <a:pt x="62" y="12"/>
                </a:lnTo>
                <a:lnTo>
                  <a:pt x="60" y="12"/>
                </a:lnTo>
                <a:lnTo>
                  <a:pt x="59" y="14"/>
                </a:lnTo>
                <a:lnTo>
                  <a:pt x="59" y="14"/>
                </a:lnTo>
                <a:lnTo>
                  <a:pt x="56" y="15"/>
                </a:lnTo>
                <a:lnTo>
                  <a:pt x="52" y="9"/>
                </a:lnTo>
                <a:lnTo>
                  <a:pt x="46" y="4"/>
                </a:lnTo>
                <a:lnTo>
                  <a:pt x="39" y="2"/>
                </a:lnTo>
                <a:lnTo>
                  <a:pt x="6" y="0"/>
                </a:lnTo>
                <a:lnTo>
                  <a:pt x="0" y="1"/>
                </a:lnTo>
                <a:lnTo>
                  <a:pt x="17" y="11"/>
                </a:lnTo>
                <a:lnTo>
                  <a:pt x="26"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72"/>
          <p:cNvSpPr>
            <a:spLocks/>
          </p:cNvSpPr>
          <p:nvPr/>
        </p:nvSpPr>
        <p:spPr bwMode="auto">
          <a:xfrm>
            <a:off x="15156804" y="2551201"/>
            <a:ext cx="33338" cy="19050"/>
          </a:xfrm>
          <a:custGeom>
            <a:avLst/>
            <a:gdLst>
              <a:gd name="T0" fmla="*/ 4 w 63"/>
              <a:gd name="T1" fmla="*/ 22 h 37"/>
              <a:gd name="T2" fmla="*/ 18 w 63"/>
              <a:gd name="T3" fmla="*/ 26 h 37"/>
              <a:gd name="T4" fmla="*/ 28 w 63"/>
              <a:gd name="T5" fmla="*/ 30 h 37"/>
              <a:gd name="T6" fmla="*/ 36 w 63"/>
              <a:gd name="T7" fmla="*/ 35 h 37"/>
              <a:gd name="T8" fmla="*/ 53 w 63"/>
              <a:gd name="T9" fmla="*/ 37 h 37"/>
              <a:gd name="T10" fmla="*/ 63 w 63"/>
              <a:gd name="T11" fmla="*/ 37 h 37"/>
              <a:gd name="T12" fmla="*/ 62 w 63"/>
              <a:gd name="T13" fmla="*/ 34 h 37"/>
              <a:gd name="T14" fmla="*/ 55 w 63"/>
              <a:gd name="T15" fmla="*/ 30 h 37"/>
              <a:gd name="T16" fmla="*/ 46 w 63"/>
              <a:gd name="T17" fmla="*/ 22 h 37"/>
              <a:gd name="T18" fmla="*/ 39 w 63"/>
              <a:gd name="T19" fmla="*/ 19 h 37"/>
              <a:gd name="T20" fmla="*/ 25 w 63"/>
              <a:gd name="T21" fmla="*/ 16 h 37"/>
              <a:gd name="T22" fmla="*/ 18 w 63"/>
              <a:gd name="T23" fmla="*/ 8 h 37"/>
              <a:gd name="T24" fmla="*/ 12 w 63"/>
              <a:gd name="T25" fmla="*/ 5 h 37"/>
              <a:gd name="T26" fmla="*/ 8 w 63"/>
              <a:gd name="T27" fmla="*/ 0 h 37"/>
              <a:gd name="T28" fmla="*/ 4 w 63"/>
              <a:gd name="T29" fmla="*/ 0 h 37"/>
              <a:gd name="T30" fmla="*/ 0 w 63"/>
              <a:gd name="T31" fmla="*/ 6 h 37"/>
              <a:gd name="T32" fmla="*/ 0 w 63"/>
              <a:gd name="T33" fmla="*/ 16 h 37"/>
              <a:gd name="T34" fmla="*/ 4 w 63"/>
              <a:gd name="T35"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37">
                <a:moveTo>
                  <a:pt x="4" y="22"/>
                </a:moveTo>
                <a:lnTo>
                  <a:pt x="18" y="26"/>
                </a:lnTo>
                <a:lnTo>
                  <a:pt x="28" y="30"/>
                </a:lnTo>
                <a:lnTo>
                  <a:pt x="36" y="35"/>
                </a:lnTo>
                <a:lnTo>
                  <a:pt x="53" y="37"/>
                </a:lnTo>
                <a:lnTo>
                  <a:pt x="63" y="37"/>
                </a:lnTo>
                <a:lnTo>
                  <a:pt x="62" y="34"/>
                </a:lnTo>
                <a:lnTo>
                  <a:pt x="55" y="30"/>
                </a:lnTo>
                <a:lnTo>
                  <a:pt x="46" y="22"/>
                </a:lnTo>
                <a:lnTo>
                  <a:pt x="39" y="19"/>
                </a:lnTo>
                <a:lnTo>
                  <a:pt x="25" y="16"/>
                </a:lnTo>
                <a:lnTo>
                  <a:pt x="18" y="8"/>
                </a:lnTo>
                <a:lnTo>
                  <a:pt x="12" y="5"/>
                </a:lnTo>
                <a:lnTo>
                  <a:pt x="8" y="0"/>
                </a:lnTo>
                <a:lnTo>
                  <a:pt x="4" y="0"/>
                </a:lnTo>
                <a:lnTo>
                  <a:pt x="0" y="6"/>
                </a:lnTo>
                <a:lnTo>
                  <a:pt x="0" y="16"/>
                </a:lnTo>
                <a:lnTo>
                  <a:pt x="4"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75"/>
          <p:cNvSpPr>
            <a:spLocks/>
          </p:cNvSpPr>
          <p:nvPr/>
        </p:nvSpPr>
        <p:spPr bwMode="auto">
          <a:xfrm>
            <a:off x="12759679" y="4681626"/>
            <a:ext cx="1600200" cy="1600200"/>
          </a:xfrm>
          <a:custGeom>
            <a:avLst/>
            <a:gdLst>
              <a:gd name="T0" fmla="*/ 2983 w 3024"/>
              <a:gd name="T1" fmla="*/ 800 h 3025"/>
              <a:gd name="T2" fmla="*/ 2947 w 3024"/>
              <a:gd name="T3" fmla="*/ 399 h 3025"/>
              <a:gd name="T4" fmla="*/ 2958 w 3024"/>
              <a:gd name="T5" fmla="*/ 241 h 3025"/>
              <a:gd name="T6" fmla="*/ 2673 w 3024"/>
              <a:gd name="T7" fmla="*/ 271 h 3025"/>
              <a:gd name="T8" fmla="*/ 2364 w 3024"/>
              <a:gd name="T9" fmla="*/ 364 h 3025"/>
              <a:gd name="T10" fmla="*/ 2317 w 3024"/>
              <a:gd name="T11" fmla="*/ 313 h 3025"/>
              <a:gd name="T12" fmla="*/ 2206 w 3024"/>
              <a:gd name="T13" fmla="*/ 365 h 3025"/>
              <a:gd name="T14" fmla="*/ 2102 w 3024"/>
              <a:gd name="T15" fmla="*/ 279 h 3025"/>
              <a:gd name="T16" fmla="*/ 1882 w 3024"/>
              <a:gd name="T17" fmla="*/ 391 h 3025"/>
              <a:gd name="T18" fmla="*/ 1832 w 3024"/>
              <a:gd name="T19" fmla="*/ 250 h 3025"/>
              <a:gd name="T20" fmla="*/ 1693 w 3024"/>
              <a:gd name="T21" fmla="*/ 141 h 3025"/>
              <a:gd name="T22" fmla="*/ 1228 w 3024"/>
              <a:gd name="T23" fmla="*/ 213 h 3025"/>
              <a:gd name="T24" fmla="*/ 1240 w 3024"/>
              <a:gd name="T25" fmla="*/ 21 h 3025"/>
              <a:gd name="T26" fmla="*/ 1164 w 3024"/>
              <a:gd name="T27" fmla="*/ 116 h 3025"/>
              <a:gd name="T28" fmla="*/ 1105 w 3024"/>
              <a:gd name="T29" fmla="*/ 259 h 3025"/>
              <a:gd name="T30" fmla="*/ 1103 w 3024"/>
              <a:gd name="T31" fmla="*/ 346 h 3025"/>
              <a:gd name="T32" fmla="*/ 1034 w 3024"/>
              <a:gd name="T33" fmla="*/ 467 h 3025"/>
              <a:gd name="T34" fmla="*/ 984 w 3024"/>
              <a:gd name="T35" fmla="*/ 599 h 3025"/>
              <a:gd name="T36" fmla="*/ 985 w 3024"/>
              <a:gd name="T37" fmla="*/ 717 h 3025"/>
              <a:gd name="T38" fmla="*/ 926 w 3024"/>
              <a:gd name="T39" fmla="*/ 842 h 3025"/>
              <a:gd name="T40" fmla="*/ 901 w 3024"/>
              <a:gd name="T41" fmla="*/ 979 h 3025"/>
              <a:gd name="T42" fmla="*/ 793 w 3024"/>
              <a:gd name="T43" fmla="*/ 1079 h 3025"/>
              <a:gd name="T44" fmla="*/ 646 w 3024"/>
              <a:gd name="T45" fmla="*/ 1223 h 3025"/>
              <a:gd name="T46" fmla="*/ 566 w 3024"/>
              <a:gd name="T47" fmla="*/ 1434 h 3025"/>
              <a:gd name="T48" fmla="*/ 375 w 3024"/>
              <a:gd name="T49" fmla="*/ 1543 h 3025"/>
              <a:gd name="T50" fmla="*/ 239 w 3024"/>
              <a:gd name="T51" fmla="*/ 1645 h 3025"/>
              <a:gd name="T52" fmla="*/ 223 w 3024"/>
              <a:gd name="T53" fmla="*/ 1783 h 3025"/>
              <a:gd name="T54" fmla="*/ 71 w 3024"/>
              <a:gd name="T55" fmla="*/ 1985 h 3025"/>
              <a:gd name="T56" fmla="*/ 4 w 3024"/>
              <a:gd name="T57" fmla="*/ 2172 h 3025"/>
              <a:gd name="T58" fmla="*/ 106 w 3024"/>
              <a:gd name="T59" fmla="*/ 2548 h 3025"/>
              <a:gd name="T60" fmla="*/ 228 w 3024"/>
              <a:gd name="T61" fmla="*/ 2688 h 3025"/>
              <a:gd name="T62" fmla="*/ 533 w 3024"/>
              <a:gd name="T63" fmla="*/ 2802 h 3025"/>
              <a:gd name="T64" fmla="*/ 853 w 3024"/>
              <a:gd name="T65" fmla="*/ 2939 h 3025"/>
              <a:gd name="T66" fmla="*/ 975 w 3024"/>
              <a:gd name="T67" fmla="*/ 2992 h 3025"/>
              <a:gd name="T68" fmla="*/ 1131 w 3024"/>
              <a:gd name="T69" fmla="*/ 2834 h 3025"/>
              <a:gd name="T70" fmla="*/ 1313 w 3024"/>
              <a:gd name="T71" fmla="*/ 2657 h 3025"/>
              <a:gd name="T72" fmla="*/ 1563 w 3024"/>
              <a:gd name="T73" fmla="*/ 2626 h 3025"/>
              <a:gd name="T74" fmla="*/ 2110 w 3024"/>
              <a:gd name="T75" fmla="*/ 2558 h 3025"/>
              <a:gd name="T76" fmla="*/ 2320 w 3024"/>
              <a:gd name="T77" fmla="*/ 2505 h 3025"/>
              <a:gd name="T78" fmla="*/ 2451 w 3024"/>
              <a:gd name="T79" fmla="*/ 2409 h 3025"/>
              <a:gd name="T80" fmla="*/ 2434 w 3024"/>
              <a:gd name="T81" fmla="*/ 2288 h 3025"/>
              <a:gd name="T82" fmla="*/ 2435 w 3024"/>
              <a:gd name="T83" fmla="*/ 2173 h 3025"/>
              <a:gd name="T84" fmla="*/ 2358 w 3024"/>
              <a:gd name="T85" fmla="*/ 2152 h 3025"/>
              <a:gd name="T86" fmla="*/ 2394 w 3024"/>
              <a:gd name="T87" fmla="*/ 2093 h 3025"/>
              <a:gd name="T88" fmla="*/ 2431 w 3024"/>
              <a:gd name="T89" fmla="*/ 2037 h 3025"/>
              <a:gd name="T90" fmla="*/ 2465 w 3024"/>
              <a:gd name="T91" fmla="*/ 1998 h 3025"/>
              <a:gd name="T92" fmla="*/ 2499 w 3024"/>
              <a:gd name="T93" fmla="*/ 1945 h 3025"/>
              <a:gd name="T94" fmla="*/ 2465 w 3024"/>
              <a:gd name="T95" fmla="*/ 1806 h 3025"/>
              <a:gd name="T96" fmla="*/ 2388 w 3024"/>
              <a:gd name="T97" fmla="*/ 1736 h 3025"/>
              <a:gd name="T98" fmla="*/ 2088 w 3024"/>
              <a:gd name="T99" fmla="*/ 1539 h 3025"/>
              <a:gd name="T100" fmla="*/ 2074 w 3024"/>
              <a:gd name="T101" fmla="*/ 1424 h 3025"/>
              <a:gd name="T102" fmla="*/ 2407 w 3024"/>
              <a:gd name="T103" fmla="*/ 1327 h 3025"/>
              <a:gd name="T104" fmla="*/ 2428 w 3024"/>
              <a:gd name="T105" fmla="*/ 1477 h 3025"/>
              <a:gd name="T106" fmla="*/ 2492 w 3024"/>
              <a:gd name="T107" fmla="*/ 1529 h 3025"/>
              <a:gd name="T108" fmla="*/ 2554 w 3024"/>
              <a:gd name="T109" fmla="*/ 1492 h 3025"/>
              <a:gd name="T110" fmla="*/ 2642 w 3024"/>
              <a:gd name="T111" fmla="*/ 1438 h 3025"/>
              <a:gd name="T112" fmla="*/ 2619 w 3024"/>
              <a:gd name="T113" fmla="*/ 1259 h 3025"/>
              <a:gd name="T114" fmla="*/ 2628 w 3024"/>
              <a:gd name="T115" fmla="*/ 1109 h 3025"/>
              <a:gd name="T116" fmla="*/ 2752 w 3024"/>
              <a:gd name="T117" fmla="*/ 1067 h 3025"/>
              <a:gd name="T118" fmla="*/ 2785 w 3024"/>
              <a:gd name="T119" fmla="*/ 977 h 3025"/>
              <a:gd name="T120" fmla="*/ 2949 w 3024"/>
              <a:gd name="T121" fmla="*/ 1068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4" h="3025">
                <a:moveTo>
                  <a:pt x="3022" y="954"/>
                </a:moveTo>
                <a:lnTo>
                  <a:pt x="3020" y="946"/>
                </a:lnTo>
                <a:lnTo>
                  <a:pt x="3018" y="935"/>
                </a:lnTo>
                <a:lnTo>
                  <a:pt x="3010" y="918"/>
                </a:lnTo>
                <a:lnTo>
                  <a:pt x="3006" y="911"/>
                </a:lnTo>
                <a:lnTo>
                  <a:pt x="3006" y="909"/>
                </a:lnTo>
                <a:lnTo>
                  <a:pt x="3003" y="900"/>
                </a:lnTo>
                <a:lnTo>
                  <a:pt x="3002" y="891"/>
                </a:lnTo>
                <a:lnTo>
                  <a:pt x="3002" y="881"/>
                </a:lnTo>
                <a:lnTo>
                  <a:pt x="3002" y="875"/>
                </a:lnTo>
                <a:lnTo>
                  <a:pt x="3003" y="871"/>
                </a:lnTo>
                <a:lnTo>
                  <a:pt x="3014" y="850"/>
                </a:lnTo>
                <a:lnTo>
                  <a:pt x="3021" y="831"/>
                </a:lnTo>
                <a:lnTo>
                  <a:pt x="3021" y="826"/>
                </a:lnTo>
                <a:lnTo>
                  <a:pt x="3021" y="821"/>
                </a:lnTo>
                <a:lnTo>
                  <a:pt x="3020" y="820"/>
                </a:lnTo>
                <a:lnTo>
                  <a:pt x="3018" y="819"/>
                </a:lnTo>
                <a:lnTo>
                  <a:pt x="3016" y="818"/>
                </a:lnTo>
                <a:lnTo>
                  <a:pt x="3015" y="817"/>
                </a:lnTo>
                <a:lnTo>
                  <a:pt x="3003" y="812"/>
                </a:lnTo>
                <a:lnTo>
                  <a:pt x="2986" y="803"/>
                </a:lnTo>
                <a:lnTo>
                  <a:pt x="2985" y="801"/>
                </a:lnTo>
                <a:lnTo>
                  <a:pt x="2983" y="800"/>
                </a:lnTo>
                <a:lnTo>
                  <a:pt x="2972" y="780"/>
                </a:lnTo>
                <a:lnTo>
                  <a:pt x="2964" y="771"/>
                </a:lnTo>
                <a:lnTo>
                  <a:pt x="2960" y="769"/>
                </a:lnTo>
                <a:lnTo>
                  <a:pt x="2939" y="756"/>
                </a:lnTo>
                <a:lnTo>
                  <a:pt x="2937" y="755"/>
                </a:lnTo>
                <a:lnTo>
                  <a:pt x="2936" y="754"/>
                </a:lnTo>
                <a:lnTo>
                  <a:pt x="2935" y="751"/>
                </a:lnTo>
                <a:lnTo>
                  <a:pt x="2917" y="705"/>
                </a:lnTo>
                <a:lnTo>
                  <a:pt x="2915" y="700"/>
                </a:lnTo>
                <a:lnTo>
                  <a:pt x="2896" y="672"/>
                </a:lnTo>
                <a:lnTo>
                  <a:pt x="2881" y="617"/>
                </a:lnTo>
                <a:lnTo>
                  <a:pt x="2874" y="568"/>
                </a:lnTo>
                <a:lnTo>
                  <a:pt x="2875" y="529"/>
                </a:lnTo>
                <a:lnTo>
                  <a:pt x="2876" y="526"/>
                </a:lnTo>
                <a:lnTo>
                  <a:pt x="2879" y="520"/>
                </a:lnTo>
                <a:lnTo>
                  <a:pt x="2883" y="501"/>
                </a:lnTo>
                <a:lnTo>
                  <a:pt x="2891" y="480"/>
                </a:lnTo>
                <a:lnTo>
                  <a:pt x="2900" y="447"/>
                </a:lnTo>
                <a:lnTo>
                  <a:pt x="2907" y="428"/>
                </a:lnTo>
                <a:lnTo>
                  <a:pt x="2911" y="423"/>
                </a:lnTo>
                <a:lnTo>
                  <a:pt x="2926" y="414"/>
                </a:lnTo>
                <a:lnTo>
                  <a:pt x="2935" y="409"/>
                </a:lnTo>
                <a:lnTo>
                  <a:pt x="2947" y="399"/>
                </a:lnTo>
                <a:lnTo>
                  <a:pt x="2951" y="396"/>
                </a:lnTo>
                <a:lnTo>
                  <a:pt x="2953" y="392"/>
                </a:lnTo>
                <a:lnTo>
                  <a:pt x="2954" y="390"/>
                </a:lnTo>
                <a:lnTo>
                  <a:pt x="2957" y="382"/>
                </a:lnTo>
                <a:lnTo>
                  <a:pt x="2958" y="376"/>
                </a:lnTo>
                <a:lnTo>
                  <a:pt x="2957" y="365"/>
                </a:lnTo>
                <a:lnTo>
                  <a:pt x="2957" y="363"/>
                </a:lnTo>
                <a:lnTo>
                  <a:pt x="2955" y="361"/>
                </a:lnTo>
                <a:lnTo>
                  <a:pt x="2955" y="358"/>
                </a:lnTo>
                <a:lnTo>
                  <a:pt x="2953" y="357"/>
                </a:lnTo>
                <a:lnTo>
                  <a:pt x="2925" y="348"/>
                </a:lnTo>
                <a:lnTo>
                  <a:pt x="2915" y="342"/>
                </a:lnTo>
                <a:lnTo>
                  <a:pt x="2914" y="340"/>
                </a:lnTo>
                <a:lnTo>
                  <a:pt x="2914" y="333"/>
                </a:lnTo>
                <a:lnTo>
                  <a:pt x="2914" y="319"/>
                </a:lnTo>
                <a:lnTo>
                  <a:pt x="2921" y="271"/>
                </a:lnTo>
                <a:lnTo>
                  <a:pt x="2923" y="266"/>
                </a:lnTo>
                <a:lnTo>
                  <a:pt x="2924" y="265"/>
                </a:lnTo>
                <a:lnTo>
                  <a:pt x="2925" y="263"/>
                </a:lnTo>
                <a:lnTo>
                  <a:pt x="2950" y="247"/>
                </a:lnTo>
                <a:lnTo>
                  <a:pt x="2953" y="244"/>
                </a:lnTo>
                <a:lnTo>
                  <a:pt x="2955" y="243"/>
                </a:lnTo>
                <a:lnTo>
                  <a:pt x="2958" y="241"/>
                </a:lnTo>
                <a:lnTo>
                  <a:pt x="2961" y="237"/>
                </a:lnTo>
                <a:lnTo>
                  <a:pt x="2962" y="234"/>
                </a:lnTo>
                <a:lnTo>
                  <a:pt x="2962" y="231"/>
                </a:lnTo>
                <a:lnTo>
                  <a:pt x="2961" y="229"/>
                </a:lnTo>
                <a:lnTo>
                  <a:pt x="2961" y="228"/>
                </a:lnTo>
                <a:lnTo>
                  <a:pt x="2959" y="223"/>
                </a:lnTo>
                <a:lnTo>
                  <a:pt x="2952" y="216"/>
                </a:lnTo>
                <a:lnTo>
                  <a:pt x="2902" y="181"/>
                </a:lnTo>
                <a:lnTo>
                  <a:pt x="2897" y="174"/>
                </a:lnTo>
                <a:lnTo>
                  <a:pt x="2891" y="166"/>
                </a:lnTo>
                <a:lnTo>
                  <a:pt x="2863" y="181"/>
                </a:lnTo>
                <a:lnTo>
                  <a:pt x="2845" y="186"/>
                </a:lnTo>
                <a:lnTo>
                  <a:pt x="2809" y="186"/>
                </a:lnTo>
                <a:lnTo>
                  <a:pt x="2804" y="187"/>
                </a:lnTo>
                <a:lnTo>
                  <a:pt x="2799" y="190"/>
                </a:lnTo>
                <a:lnTo>
                  <a:pt x="2785" y="198"/>
                </a:lnTo>
                <a:lnTo>
                  <a:pt x="2770" y="201"/>
                </a:lnTo>
                <a:lnTo>
                  <a:pt x="2744" y="207"/>
                </a:lnTo>
                <a:lnTo>
                  <a:pt x="2733" y="212"/>
                </a:lnTo>
                <a:lnTo>
                  <a:pt x="2726" y="216"/>
                </a:lnTo>
                <a:lnTo>
                  <a:pt x="2721" y="220"/>
                </a:lnTo>
                <a:lnTo>
                  <a:pt x="2678" y="266"/>
                </a:lnTo>
                <a:lnTo>
                  <a:pt x="2673" y="271"/>
                </a:lnTo>
                <a:lnTo>
                  <a:pt x="2667" y="275"/>
                </a:lnTo>
                <a:lnTo>
                  <a:pt x="2657" y="278"/>
                </a:lnTo>
                <a:lnTo>
                  <a:pt x="2646" y="280"/>
                </a:lnTo>
                <a:lnTo>
                  <a:pt x="2626" y="283"/>
                </a:lnTo>
                <a:lnTo>
                  <a:pt x="2607" y="283"/>
                </a:lnTo>
                <a:lnTo>
                  <a:pt x="2597" y="280"/>
                </a:lnTo>
                <a:lnTo>
                  <a:pt x="2590" y="280"/>
                </a:lnTo>
                <a:lnTo>
                  <a:pt x="2586" y="280"/>
                </a:lnTo>
                <a:lnTo>
                  <a:pt x="2555" y="286"/>
                </a:lnTo>
                <a:lnTo>
                  <a:pt x="2537" y="292"/>
                </a:lnTo>
                <a:lnTo>
                  <a:pt x="2463" y="331"/>
                </a:lnTo>
                <a:lnTo>
                  <a:pt x="2459" y="333"/>
                </a:lnTo>
                <a:lnTo>
                  <a:pt x="2457" y="334"/>
                </a:lnTo>
                <a:lnTo>
                  <a:pt x="2454" y="335"/>
                </a:lnTo>
                <a:lnTo>
                  <a:pt x="2448" y="334"/>
                </a:lnTo>
                <a:lnTo>
                  <a:pt x="2444" y="334"/>
                </a:lnTo>
                <a:lnTo>
                  <a:pt x="2438" y="335"/>
                </a:lnTo>
                <a:lnTo>
                  <a:pt x="2410" y="347"/>
                </a:lnTo>
                <a:lnTo>
                  <a:pt x="2403" y="352"/>
                </a:lnTo>
                <a:lnTo>
                  <a:pt x="2393" y="356"/>
                </a:lnTo>
                <a:lnTo>
                  <a:pt x="2366" y="360"/>
                </a:lnTo>
                <a:lnTo>
                  <a:pt x="2364" y="363"/>
                </a:lnTo>
                <a:lnTo>
                  <a:pt x="2364" y="364"/>
                </a:lnTo>
                <a:lnTo>
                  <a:pt x="2363" y="367"/>
                </a:lnTo>
                <a:lnTo>
                  <a:pt x="2363" y="367"/>
                </a:lnTo>
                <a:lnTo>
                  <a:pt x="2363" y="368"/>
                </a:lnTo>
                <a:lnTo>
                  <a:pt x="2360" y="369"/>
                </a:lnTo>
                <a:lnTo>
                  <a:pt x="2359" y="370"/>
                </a:lnTo>
                <a:lnTo>
                  <a:pt x="2357" y="376"/>
                </a:lnTo>
                <a:lnTo>
                  <a:pt x="2356" y="377"/>
                </a:lnTo>
                <a:lnTo>
                  <a:pt x="2353" y="377"/>
                </a:lnTo>
                <a:lnTo>
                  <a:pt x="2352" y="375"/>
                </a:lnTo>
                <a:lnTo>
                  <a:pt x="2348" y="363"/>
                </a:lnTo>
                <a:lnTo>
                  <a:pt x="2348" y="361"/>
                </a:lnTo>
                <a:lnTo>
                  <a:pt x="2348" y="360"/>
                </a:lnTo>
                <a:lnTo>
                  <a:pt x="2348" y="357"/>
                </a:lnTo>
                <a:lnTo>
                  <a:pt x="2348" y="355"/>
                </a:lnTo>
                <a:lnTo>
                  <a:pt x="2346" y="354"/>
                </a:lnTo>
                <a:lnTo>
                  <a:pt x="2334" y="340"/>
                </a:lnTo>
                <a:lnTo>
                  <a:pt x="2332" y="338"/>
                </a:lnTo>
                <a:lnTo>
                  <a:pt x="2332" y="335"/>
                </a:lnTo>
                <a:lnTo>
                  <a:pt x="2332" y="331"/>
                </a:lnTo>
                <a:lnTo>
                  <a:pt x="2331" y="328"/>
                </a:lnTo>
                <a:lnTo>
                  <a:pt x="2330" y="326"/>
                </a:lnTo>
                <a:lnTo>
                  <a:pt x="2329" y="325"/>
                </a:lnTo>
                <a:lnTo>
                  <a:pt x="2317" y="313"/>
                </a:lnTo>
                <a:lnTo>
                  <a:pt x="2314" y="307"/>
                </a:lnTo>
                <a:lnTo>
                  <a:pt x="2311" y="299"/>
                </a:lnTo>
                <a:lnTo>
                  <a:pt x="2310" y="298"/>
                </a:lnTo>
                <a:lnTo>
                  <a:pt x="2309" y="296"/>
                </a:lnTo>
                <a:lnTo>
                  <a:pt x="2307" y="294"/>
                </a:lnTo>
                <a:lnTo>
                  <a:pt x="2305" y="294"/>
                </a:lnTo>
                <a:lnTo>
                  <a:pt x="2302" y="296"/>
                </a:lnTo>
                <a:lnTo>
                  <a:pt x="2300" y="297"/>
                </a:lnTo>
                <a:lnTo>
                  <a:pt x="2282" y="311"/>
                </a:lnTo>
                <a:lnTo>
                  <a:pt x="2280" y="313"/>
                </a:lnTo>
                <a:lnTo>
                  <a:pt x="2278" y="315"/>
                </a:lnTo>
                <a:lnTo>
                  <a:pt x="2277" y="319"/>
                </a:lnTo>
                <a:lnTo>
                  <a:pt x="2277" y="322"/>
                </a:lnTo>
                <a:lnTo>
                  <a:pt x="2277" y="326"/>
                </a:lnTo>
                <a:lnTo>
                  <a:pt x="2279" y="334"/>
                </a:lnTo>
                <a:lnTo>
                  <a:pt x="2302" y="386"/>
                </a:lnTo>
                <a:lnTo>
                  <a:pt x="2305" y="392"/>
                </a:lnTo>
                <a:lnTo>
                  <a:pt x="2305" y="397"/>
                </a:lnTo>
                <a:lnTo>
                  <a:pt x="2303" y="400"/>
                </a:lnTo>
                <a:lnTo>
                  <a:pt x="2300" y="402"/>
                </a:lnTo>
                <a:lnTo>
                  <a:pt x="2294" y="400"/>
                </a:lnTo>
                <a:lnTo>
                  <a:pt x="2222" y="376"/>
                </a:lnTo>
                <a:lnTo>
                  <a:pt x="2206" y="365"/>
                </a:lnTo>
                <a:lnTo>
                  <a:pt x="2195" y="357"/>
                </a:lnTo>
                <a:lnTo>
                  <a:pt x="2188" y="354"/>
                </a:lnTo>
                <a:lnTo>
                  <a:pt x="2185" y="353"/>
                </a:lnTo>
                <a:lnTo>
                  <a:pt x="2182" y="354"/>
                </a:lnTo>
                <a:lnTo>
                  <a:pt x="2178" y="358"/>
                </a:lnTo>
                <a:lnTo>
                  <a:pt x="2175" y="361"/>
                </a:lnTo>
                <a:lnTo>
                  <a:pt x="2169" y="361"/>
                </a:lnTo>
                <a:lnTo>
                  <a:pt x="2161" y="356"/>
                </a:lnTo>
                <a:lnTo>
                  <a:pt x="2146" y="343"/>
                </a:lnTo>
                <a:lnTo>
                  <a:pt x="2132" y="334"/>
                </a:lnTo>
                <a:lnTo>
                  <a:pt x="2122" y="331"/>
                </a:lnTo>
                <a:lnTo>
                  <a:pt x="2111" y="328"/>
                </a:lnTo>
                <a:lnTo>
                  <a:pt x="2102" y="327"/>
                </a:lnTo>
                <a:lnTo>
                  <a:pt x="2094" y="327"/>
                </a:lnTo>
                <a:lnTo>
                  <a:pt x="2091" y="326"/>
                </a:lnTo>
                <a:lnTo>
                  <a:pt x="2091" y="324"/>
                </a:lnTo>
                <a:lnTo>
                  <a:pt x="2094" y="314"/>
                </a:lnTo>
                <a:lnTo>
                  <a:pt x="2103" y="292"/>
                </a:lnTo>
                <a:lnTo>
                  <a:pt x="2104" y="287"/>
                </a:lnTo>
                <a:lnTo>
                  <a:pt x="2104" y="285"/>
                </a:lnTo>
                <a:lnTo>
                  <a:pt x="2104" y="283"/>
                </a:lnTo>
                <a:lnTo>
                  <a:pt x="2103" y="280"/>
                </a:lnTo>
                <a:lnTo>
                  <a:pt x="2102" y="279"/>
                </a:lnTo>
                <a:lnTo>
                  <a:pt x="2095" y="279"/>
                </a:lnTo>
                <a:lnTo>
                  <a:pt x="2080" y="285"/>
                </a:lnTo>
                <a:lnTo>
                  <a:pt x="2070" y="291"/>
                </a:lnTo>
                <a:lnTo>
                  <a:pt x="2029" y="324"/>
                </a:lnTo>
                <a:lnTo>
                  <a:pt x="2018" y="328"/>
                </a:lnTo>
                <a:lnTo>
                  <a:pt x="2011" y="331"/>
                </a:lnTo>
                <a:lnTo>
                  <a:pt x="2004" y="333"/>
                </a:lnTo>
                <a:lnTo>
                  <a:pt x="1996" y="333"/>
                </a:lnTo>
                <a:lnTo>
                  <a:pt x="1964" y="334"/>
                </a:lnTo>
                <a:lnTo>
                  <a:pt x="1950" y="331"/>
                </a:lnTo>
                <a:lnTo>
                  <a:pt x="1927" y="320"/>
                </a:lnTo>
                <a:lnTo>
                  <a:pt x="1920" y="318"/>
                </a:lnTo>
                <a:lnTo>
                  <a:pt x="1914" y="317"/>
                </a:lnTo>
                <a:lnTo>
                  <a:pt x="1906" y="317"/>
                </a:lnTo>
                <a:lnTo>
                  <a:pt x="1902" y="318"/>
                </a:lnTo>
                <a:lnTo>
                  <a:pt x="1897" y="320"/>
                </a:lnTo>
                <a:lnTo>
                  <a:pt x="1895" y="322"/>
                </a:lnTo>
                <a:lnTo>
                  <a:pt x="1892" y="326"/>
                </a:lnTo>
                <a:lnTo>
                  <a:pt x="1890" y="331"/>
                </a:lnTo>
                <a:lnTo>
                  <a:pt x="1889" y="341"/>
                </a:lnTo>
                <a:lnTo>
                  <a:pt x="1886" y="364"/>
                </a:lnTo>
                <a:lnTo>
                  <a:pt x="1883" y="384"/>
                </a:lnTo>
                <a:lnTo>
                  <a:pt x="1882" y="391"/>
                </a:lnTo>
                <a:lnTo>
                  <a:pt x="1881" y="393"/>
                </a:lnTo>
                <a:lnTo>
                  <a:pt x="1878" y="396"/>
                </a:lnTo>
                <a:lnTo>
                  <a:pt x="1876" y="398"/>
                </a:lnTo>
                <a:lnTo>
                  <a:pt x="1872" y="403"/>
                </a:lnTo>
                <a:lnTo>
                  <a:pt x="1857" y="413"/>
                </a:lnTo>
                <a:lnTo>
                  <a:pt x="1856" y="413"/>
                </a:lnTo>
                <a:lnTo>
                  <a:pt x="1854" y="413"/>
                </a:lnTo>
                <a:lnTo>
                  <a:pt x="1850" y="412"/>
                </a:lnTo>
                <a:lnTo>
                  <a:pt x="1848" y="409"/>
                </a:lnTo>
                <a:lnTo>
                  <a:pt x="1846" y="404"/>
                </a:lnTo>
                <a:lnTo>
                  <a:pt x="1843" y="399"/>
                </a:lnTo>
                <a:lnTo>
                  <a:pt x="1841" y="390"/>
                </a:lnTo>
                <a:lnTo>
                  <a:pt x="1841" y="385"/>
                </a:lnTo>
                <a:lnTo>
                  <a:pt x="1841" y="379"/>
                </a:lnTo>
                <a:lnTo>
                  <a:pt x="1842" y="374"/>
                </a:lnTo>
                <a:lnTo>
                  <a:pt x="1849" y="340"/>
                </a:lnTo>
                <a:lnTo>
                  <a:pt x="1846" y="292"/>
                </a:lnTo>
                <a:lnTo>
                  <a:pt x="1843" y="284"/>
                </a:lnTo>
                <a:lnTo>
                  <a:pt x="1834" y="266"/>
                </a:lnTo>
                <a:lnTo>
                  <a:pt x="1833" y="261"/>
                </a:lnTo>
                <a:lnTo>
                  <a:pt x="1832" y="256"/>
                </a:lnTo>
                <a:lnTo>
                  <a:pt x="1832" y="252"/>
                </a:lnTo>
                <a:lnTo>
                  <a:pt x="1832" y="250"/>
                </a:lnTo>
                <a:lnTo>
                  <a:pt x="1835" y="233"/>
                </a:lnTo>
                <a:lnTo>
                  <a:pt x="1835" y="228"/>
                </a:lnTo>
                <a:lnTo>
                  <a:pt x="1834" y="222"/>
                </a:lnTo>
                <a:lnTo>
                  <a:pt x="1829" y="209"/>
                </a:lnTo>
                <a:lnTo>
                  <a:pt x="1822" y="199"/>
                </a:lnTo>
                <a:lnTo>
                  <a:pt x="1817" y="190"/>
                </a:lnTo>
                <a:lnTo>
                  <a:pt x="1807" y="181"/>
                </a:lnTo>
                <a:lnTo>
                  <a:pt x="1782" y="162"/>
                </a:lnTo>
                <a:lnTo>
                  <a:pt x="1751" y="146"/>
                </a:lnTo>
                <a:lnTo>
                  <a:pt x="1749" y="144"/>
                </a:lnTo>
                <a:lnTo>
                  <a:pt x="1747" y="142"/>
                </a:lnTo>
                <a:lnTo>
                  <a:pt x="1746" y="139"/>
                </a:lnTo>
                <a:lnTo>
                  <a:pt x="1744" y="136"/>
                </a:lnTo>
                <a:lnTo>
                  <a:pt x="1744" y="132"/>
                </a:lnTo>
                <a:lnTo>
                  <a:pt x="1744" y="128"/>
                </a:lnTo>
                <a:lnTo>
                  <a:pt x="1749" y="108"/>
                </a:lnTo>
                <a:lnTo>
                  <a:pt x="1749" y="107"/>
                </a:lnTo>
                <a:lnTo>
                  <a:pt x="1749" y="106"/>
                </a:lnTo>
                <a:lnTo>
                  <a:pt x="1748" y="106"/>
                </a:lnTo>
                <a:lnTo>
                  <a:pt x="1746" y="106"/>
                </a:lnTo>
                <a:lnTo>
                  <a:pt x="1743" y="107"/>
                </a:lnTo>
                <a:lnTo>
                  <a:pt x="1725" y="117"/>
                </a:lnTo>
                <a:lnTo>
                  <a:pt x="1693" y="141"/>
                </a:lnTo>
                <a:lnTo>
                  <a:pt x="1628" y="252"/>
                </a:lnTo>
                <a:lnTo>
                  <a:pt x="1602" y="308"/>
                </a:lnTo>
                <a:lnTo>
                  <a:pt x="1599" y="322"/>
                </a:lnTo>
                <a:lnTo>
                  <a:pt x="1598" y="329"/>
                </a:lnTo>
                <a:lnTo>
                  <a:pt x="1598" y="343"/>
                </a:lnTo>
                <a:lnTo>
                  <a:pt x="1598" y="346"/>
                </a:lnTo>
                <a:lnTo>
                  <a:pt x="1596" y="349"/>
                </a:lnTo>
                <a:lnTo>
                  <a:pt x="1594" y="353"/>
                </a:lnTo>
                <a:lnTo>
                  <a:pt x="1592" y="356"/>
                </a:lnTo>
                <a:lnTo>
                  <a:pt x="1586" y="357"/>
                </a:lnTo>
                <a:lnTo>
                  <a:pt x="1578" y="355"/>
                </a:lnTo>
                <a:lnTo>
                  <a:pt x="1536" y="336"/>
                </a:lnTo>
                <a:lnTo>
                  <a:pt x="1517" y="331"/>
                </a:lnTo>
                <a:lnTo>
                  <a:pt x="1468" y="326"/>
                </a:lnTo>
                <a:lnTo>
                  <a:pt x="1374" y="282"/>
                </a:lnTo>
                <a:lnTo>
                  <a:pt x="1351" y="263"/>
                </a:lnTo>
                <a:lnTo>
                  <a:pt x="1345" y="261"/>
                </a:lnTo>
                <a:lnTo>
                  <a:pt x="1341" y="259"/>
                </a:lnTo>
                <a:lnTo>
                  <a:pt x="1338" y="261"/>
                </a:lnTo>
                <a:lnTo>
                  <a:pt x="1316" y="261"/>
                </a:lnTo>
                <a:lnTo>
                  <a:pt x="1239" y="223"/>
                </a:lnTo>
                <a:lnTo>
                  <a:pt x="1231" y="219"/>
                </a:lnTo>
                <a:lnTo>
                  <a:pt x="1228" y="213"/>
                </a:lnTo>
                <a:lnTo>
                  <a:pt x="1226" y="207"/>
                </a:lnTo>
                <a:lnTo>
                  <a:pt x="1224" y="163"/>
                </a:lnTo>
                <a:lnTo>
                  <a:pt x="1225" y="156"/>
                </a:lnTo>
                <a:lnTo>
                  <a:pt x="1227" y="150"/>
                </a:lnTo>
                <a:lnTo>
                  <a:pt x="1231" y="144"/>
                </a:lnTo>
                <a:lnTo>
                  <a:pt x="1252" y="111"/>
                </a:lnTo>
                <a:lnTo>
                  <a:pt x="1255" y="107"/>
                </a:lnTo>
                <a:lnTo>
                  <a:pt x="1256" y="99"/>
                </a:lnTo>
                <a:lnTo>
                  <a:pt x="1256" y="90"/>
                </a:lnTo>
                <a:lnTo>
                  <a:pt x="1254" y="72"/>
                </a:lnTo>
                <a:lnTo>
                  <a:pt x="1254" y="67"/>
                </a:lnTo>
                <a:lnTo>
                  <a:pt x="1255" y="64"/>
                </a:lnTo>
                <a:lnTo>
                  <a:pt x="1256" y="59"/>
                </a:lnTo>
                <a:lnTo>
                  <a:pt x="1260" y="54"/>
                </a:lnTo>
                <a:lnTo>
                  <a:pt x="1281" y="32"/>
                </a:lnTo>
                <a:lnTo>
                  <a:pt x="1283" y="28"/>
                </a:lnTo>
                <a:lnTo>
                  <a:pt x="1286" y="23"/>
                </a:lnTo>
                <a:lnTo>
                  <a:pt x="1287" y="16"/>
                </a:lnTo>
                <a:lnTo>
                  <a:pt x="1286" y="10"/>
                </a:lnTo>
                <a:lnTo>
                  <a:pt x="1284" y="7"/>
                </a:lnTo>
                <a:lnTo>
                  <a:pt x="1281" y="3"/>
                </a:lnTo>
                <a:lnTo>
                  <a:pt x="1276" y="0"/>
                </a:lnTo>
                <a:lnTo>
                  <a:pt x="1240" y="21"/>
                </a:lnTo>
                <a:lnTo>
                  <a:pt x="1232" y="28"/>
                </a:lnTo>
                <a:lnTo>
                  <a:pt x="1223" y="33"/>
                </a:lnTo>
                <a:lnTo>
                  <a:pt x="1216" y="39"/>
                </a:lnTo>
                <a:lnTo>
                  <a:pt x="1214" y="40"/>
                </a:lnTo>
                <a:lnTo>
                  <a:pt x="1214" y="41"/>
                </a:lnTo>
                <a:lnTo>
                  <a:pt x="1211" y="45"/>
                </a:lnTo>
                <a:lnTo>
                  <a:pt x="1209" y="45"/>
                </a:lnTo>
                <a:lnTo>
                  <a:pt x="1206" y="46"/>
                </a:lnTo>
                <a:lnTo>
                  <a:pt x="1204" y="50"/>
                </a:lnTo>
                <a:lnTo>
                  <a:pt x="1204" y="52"/>
                </a:lnTo>
                <a:lnTo>
                  <a:pt x="1201" y="54"/>
                </a:lnTo>
                <a:lnTo>
                  <a:pt x="1197" y="57"/>
                </a:lnTo>
                <a:lnTo>
                  <a:pt x="1192" y="59"/>
                </a:lnTo>
                <a:lnTo>
                  <a:pt x="1191" y="64"/>
                </a:lnTo>
                <a:lnTo>
                  <a:pt x="1190" y="67"/>
                </a:lnTo>
                <a:lnTo>
                  <a:pt x="1189" y="71"/>
                </a:lnTo>
                <a:lnTo>
                  <a:pt x="1185" y="75"/>
                </a:lnTo>
                <a:lnTo>
                  <a:pt x="1173" y="89"/>
                </a:lnTo>
                <a:lnTo>
                  <a:pt x="1170" y="95"/>
                </a:lnTo>
                <a:lnTo>
                  <a:pt x="1168" y="101"/>
                </a:lnTo>
                <a:lnTo>
                  <a:pt x="1168" y="106"/>
                </a:lnTo>
                <a:lnTo>
                  <a:pt x="1167" y="110"/>
                </a:lnTo>
                <a:lnTo>
                  <a:pt x="1164" y="116"/>
                </a:lnTo>
                <a:lnTo>
                  <a:pt x="1161" y="120"/>
                </a:lnTo>
                <a:lnTo>
                  <a:pt x="1156" y="122"/>
                </a:lnTo>
                <a:lnTo>
                  <a:pt x="1154" y="125"/>
                </a:lnTo>
                <a:lnTo>
                  <a:pt x="1150" y="135"/>
                </a:lnTo>
                <a:lnTo>
                  <a:pt x="1152" y="139"/>
                </a:lnTo>
                <a:lnTo>
                  <a:pt x="1150" y="143"/>
                </a:lnTo>
                <a:lnTo>
                  <a:pt x="1148" y="151"/>
                </a:lnTo>
                <a:lnTo>
                  <a:pt x="1148" y="156"/>
                </a:lnTo>
                <a:lnTo>
                  <a:pt x="1148" y="159"/>
                </a:lnTo>
                <a:lnTo>
                  <a:pt x="1146" y="170"/>
                </a:lnTo>
                <a:lnTo>
                  <a:pt x="1138" y="186"/>
                </a:lnTo>
                <a:lnTo>
                  <a:pt x="1140" y="190"/>
                </a:lnTo>
                <a:lnTo>
                  <a:pt x="1140" y="194"/>
                </a:lnTo>
                <a:lnTo>
                  <a:pt x="1140" y="201"/>
                </a:lnTo>
                <a:lnTo>
                  <a:pt x="1133" y="230"/>
                </a:lnTo>
                <a:lnTo>
                  <a:pt x="1132" y="234"/>
                </a:lnTo>
                <a:lnTo>
                  <a:pt x="1129" y="238"/>
                </a:lnTo>
                <a:lnTo>
                  <a:pt x="1126" y="243"/>
                </a:lnTo>
                <a:lnTo>
                  <a:pt x="1125" y="244"/>
                </a:lnTo>
                <a:lnTo>
                  <a:pt x="1110" y="254"/>
                </a:lnTo>
                <a:lnTo>
                  <a:pt x="1107" y="256"/>
                </a:lnTo>
                <a:lnTo>
                  <a:pt x="1106" y="257"/>
                </a:lnTo>
                <a:lnTo>
                  <a:pt x="1105" y="259"/>
                </a:lnTo>
                <a:lnTo>
                  <a:pt x="1106" y="262"/>
                </a:lnTo>
                <a:lnTo>
                  <a:pt x="1110" y="265"/>
                </a:lnTo>
                <a:lnTo>
                  <a:pt x="1111" y="266"/>
                </a:lnTo>
                <a:lnTo>
                  <a:pt x="1111" y="269"/>
                </a:lnTo>
                <a:lnTo>
                  <a:pt x="1111" y="270"/>
                </a:lnTo>
                <a:lnTo>
                  <a:pt x="1111" y="272"/>
                </a:lnTo>
                <a:lnTo>
                  <a:pt x="1109" y="275"/>
                </a:lnTo>
                <a:lnTo>
                  <a:pt x="1106" y="276"/>
                </a:lnTo>
                <a:lnTo>
                  <a:pt x="1100" y="278"/>
                </a:lnTo>
                <a:lnTo>
                  <a:pt x="1098" y="279"/>
                </a:lnTo>
                <a:lnTo>
                  <a:pt x="1097" y="280"/>
                </a:lnTo>
                <a:lnTo>
                  <a:pt x="1096" y="283"/>
                </a:lnTo>
                <a:lnTo>
                  <a:pt x="1096" y="285"/>
                </a:lnTo>
                <a:lnTo>
                  <a:pt x="1096" y="287"/>
                </a:lnTo>
                <a:lnTo>
                  <a:pt x="1099" y="293"/>
                </a:lnTo>
                <a:lnTo>
                  <a:pt x="1100" y="298"/>
                </a:lnTo>
                <a:lnTo>
                  <a:pt x="1102" y="303"/>
                </a:lnTo>
                <a:lnTo>
                  <a:pt x="1099" y="320"/>
                </a:lnTo>
                <a:lnTo>
                  <a:pt x="1099" y="326"/>
                </a:lnTo>
                <a:lnTo>
                  <a:pt x="1098" y="333"/>
                </a:lnTo>
                <a:lnTo>
                  <a:pt x="1099" y="335"/>
                </a:lnTo>
                <a:lnTo>
                  <a:pt x="1103" y="343"/>
                </a:lnTo>
                <a:lnTo>
                  <a:pt x="1103" y="346"/>
                </a:lnTo>
                <a:lnTo>
                  <a:pt x="1103" y="348"/>
                </a:lnTo>
                <a:lnTo>
                  <a:pt x="1103" y="350"/>
                </a:lnTo>
                <a:lnTo>
                  <a:pt x="1100" y="355"/>
                </a:lnTo>
                <a:lnTo>
                  <a:pt x="1090" y="379"/>
                </a:lnTo>
                <a:lnTo>
                  <a:pt x="1084" y="390"/>
                </a:lnTo>
                <a:lnTo>
                  <a:pt x="1078" y="399"/>
                </a:lnTo>
                <a:lnTo>
                  <a:pt x="1072" y="405"/>
                </a:lnTo>
                <a:lnTo>
                  <a:pt x="1068" y="412"/>
                </a:lnTo>
                <a:lnTo>
                  <a:pt x="1067" y="414"/>
                </a:lnTo>
                <a:lnTo>
                  <a:pt x="1065" y="418"/>
                </a:lnTo>
                <a:lnTo>
                  <a:pt x="1064" y="430"/>
                </a:lnTo>
                <a:lnTo>
                  <a:pt x="1063" y="433"/>
                </a:lnTo>
                <a:lnTo>
                  <a:pt x="1062" y="435"/>
                </a:lnTo>
                <a:lnTo>
                  <a:pt x="1058" y="440"/>
                </a:lnTo>
                <a:lnTo>
                  <a:pt x="1053" y="445"/>
                </a:lnTo>
                <a:lnTo>
                  <a:pt x="1050" y="451"/>
                </a:lnTo>
                <a:lnTo>
                  <a:pt x="1049" y="453"/>
                </a:lnTo>
                <a:lnTo>
                  <a:pt x="1047" y="454"/>
                </a:lnTo>
                <a:lnTo>
                  <a:pt x="1042" y="461"/>
                </a:lnTo>
                <a:lnTo>
                  <a:pt x="1041" y="462"/>
                </a:lnTo>
                <a:lnTo>
                  <a:pt x="1041" y="462"/>
                </a:lnTo>
                <a:lnTo>
                  <a:pt x="1035" y="466"/>
                </a:lnTo>
                <a:lnTo>
                  <a:pt x="1034" y="467"/>
                </a:lnTo>
                <a:lnTo>
                  <a:pt x="1033" y="468"/>
                </a:lnTo>
                <a:lnTo>
                  <a:pt x="1026" y="476"/>
                </a:lnTo>
                <a:lnTo>
                  <a:pt x="1025" y="480"/>
                </a:lnTo>
                <a:lnTo>
                  <a:pt x="1020" y="505"/>
                </a:lnTo>
                <a:lnTo>
                  <a:pt x="1012" y="531"/>
                </a:lnTo>
                <a:lnTo>
                  <a:pt x="1011" y="534"/>
                </a:lnTo>
                <a:lnTo>
                  <a:pt x="1010" y="537"/>
                </a:lnTo>
                <a:lnTo>
                  <a:pt x="1008" y="538"/>
                </a:lnTo>
                <a:lnTo>
                  <a:pt x="1005" y="540"/>
                </a:lnTo>
                <a:lnTo>
                  <a:pt x="999" y="546"/>
                </a:lnTo>
                <a:lnTo>
                  <a:pt x="997" y="547"/>
                </a:lnTo>
                <a:lnTo>
                  <a:pt x="994" y="547"/>
                </a:lnTo>
                <a:lnTo>
                  <a:pt x="990" y="548"/>
                </a:lnTo>
                <a:lnTo>
                  <a:pt x="984" y="551"/>
                </a:lnTo>
                <a:lnTo>
                  <a:pt x="982" y="552"/>
                </a:lnTo>
                <a:lnTo>
                  <a:pt x="980" y="553"/>
                </a:lnTo>
                <a:lnTo>
                  <a:pt x="979" y="555"/>
                </a:lnTo>
                <a:lnTo>
                  <a:pt x="980" y="560"/>
                </a:lnTo>
                <a:lnTo>
                  <a:pt x="983" y="567"/>
                </a:lnTo>
                <a:lnTo>
                  <a:pt x="984" y="569"/>
                </a:lnTo>
                <a:lnTo>
                  <a:pt x="984" y="572"/>
                </a:lnTo>
                <a:lnTo>
                  <a:pt x="984" y="595"/>
                </a:lnTo>
                <a:lnTo>
                  <a:pt x="984" y="599"/>
                </a:lnTo>
                <a:lnTo>
                  <a:pt x="986" y="606"/>
                </a:lnTo>
                <a:lnTo>
                  <a:pt x="989" y="614"/>
                </a:lnTo>
                <a:lnTo>
                  <a:pt x="990" y="617"/>
                </a:lnTo>
                <a:lnTo>
                  <a:pt x="990" y="623"/>
                </a:lnTo>
                <a:lnTo>
                  <a:pt x="987" y="639"/>
                </a:lnTo>
                <a:lnTo>
                  <a:pt x="982" y="655"/>
                </a:lnTo>
                <a:lnTo>
                  <a:pt x="980" y="658"/>
                </a:lnTo>
                <a:lnTo>
                  <a:pt x="982" y="664"/>
                </a:lnTo>
                <a:lnTo>
                  <a:pt x="982" y="667"/>
                </a:lnTo>
                <a:lnTo>
                  <a:pt x="984" y="673"/>
                </a:lnTo>
                <a:lnTo>
                  <a:pt x="984" y="676"/>
                </a:lnTo>
                <a:lnTo>
                  <a:pt x="983" y="685"/>
                </a:lnTo>
                <a:lnTo>
                  <a:pt x="984" y="691"/>
                </a:lnTo>
                <a:lnTo>
                  <a:pt x="984" y="693"/>
                </a:lnTo>
                <a:lnTo>
                  <a:pt x="985" y="694"/>
                </a:lnTo>
                <a:lnTo>
                  <a:pt x="989" y="700"/>
                </a:lnTo>
                <a:lnTo>
                  <a:pt x="990" y="702"/>
                </a:lnTo>
                <a:lnTo>
                  <a:pt x="990" y="705"/>
                </a:lnTo>
                <a:lnTo>
                  <a:pt x="989" y="709"/>
                </a:lnTo>
                <a:lnTo>
                  <a:pt x="989" y="712"/>
                </a:lnTo>
                <a:lnTo>
                  <a:pt x="987" y="714"/>
                </a:lnTo>
                <a:lnTo>
                  <a:pt x="986" y="715"/>
                </a:lnTo>
                <a:lnTo>
                  <a:pt x="985" y="717"/>
                </a:lnTo>
                <a:lnTo>
                  <a:pt x="979" y="720"/>
                </a:lnTo>
                <a:lnTo>
                  <a:pt x="966" y="723"/>
                </a:lnTo>
                <a:lnTo>
                  <a:pt x="961" y="722"/>
                </a:lnTo>
                <a:lnTo>
                  <a:pt x="958" y="722"/>
                </a:lnTo>
                <a:lnTo>
                  <a:pt x="957" y="723"/>
                </a:lnTo>
                <a:lnTo>
                  <a:pt x="956" y="724"/>
                </a:lnTo>
                <a:lnTo>
                  <a:pt x="956" y="728"/>
                </a:lnTo>
                <a:lnTo>
                  <a:pt x="957" y="730"/>
                </a:lnTo>
                <a:lnTo>
                  <a:pt x="958" y="734"/>
                </a:lnTo>
                <a:lnTo>
                  <a:pt x="959" y="736"/>
                </a:lnTo>
                <a:lnTo>
                  <a:pt x="958" y="740"/>
                </a:lnTo>
                <a:lnTo>
                  <a:pt x="957" y="744"/>
                </a:lnTo>
                <a:lnTo>
                  <a:pt x="942" y="773"/>
                </a:lnTo>
                <a:lnTo>
                  <a:pt x="936" y="794"/>
                </a:lnTo>
                <a:lnTo>
                  <a:pt x="936" y="797"/>
                </a:lnTo>
                <a:lnTo>
                  <a:pt x="936" y="800"/>
                </a:lnTo>
                <a:lnTo>
                  <a:pt x="937" y="806"/>
                </a:lnTo>
                <a:lnTo>
                  <a:pt x="936" y="811"/>
                </a:lnTo>
                <a:lnTo>
                  <a:pt x="935" y="815"/>
                </a:lnTo>
                <a:lnTo>
                  <a:pt x="931" y="824"/>
                </a:lnTo>
                <a:lnTo>
                  <a:pt x="928" y="833"/>
                </a:lnTo>
                <a:lnTo>
                  <a:pt x="928" y="835"/>
                </a:lnTo>
                <a:lnTo>
                  <a:pt x="926" y="842"/>
                </a:lnTo>
                <a:lnTo>
                  <a:pt x="926" y="844"/>
                </a:lnTo>
                <a:lnTo>
                  <a:pt x="927" y="847"/>
                </a:lnTo>
                <a:lnTo>
                  <a:pt x="928" y="850"/>
                </a:lnTo>
                <a:lnTo>
                  <a:pt x="930" y="857"/>
                </a:lnTo>
                <a:lnTo>
                  <a:pt x="931" y="862"/>
                </a:lnTo>
                <a:lnTo>
                  <a:pt x="933" y="864"/>
                </a:lnTo>
                <a:lnTo>
                  <a:pt x="937" y="879"/>
                </a:lnTo>
                <a:lnTo>
                  <a:pt x="938" y="886"/>
                </a:lnTo>
                <a:lnTo>
                  <a:pt x="937" y="893"/>
                </a:lnTo>
                <a:lnTo>
                  <a:pt x="935" y="898"/>
                </a:lnTo>
                <a:lnTo>
                  <a:pt x="933" y="904"/>
                </a:lnTo>
                <a:lnTo>
                  <a:pt x="930" y="909"/>
                </a:lnTo>
                <a:lnTo>
                  <a:pt x="931" y="913"/>
                </a:lnTo>
                <a:lnTo>
                  <a:pt x="930" y="914"/>
                </a:lnTo>
                <a:lnTo>
                  <a:pt x="929" y="916"/>
                </a:lnTo>
                <a:lnTo>
                  <a:pt x="928" y="923"/>
                </a:lnTo>
                <a:lnTo>
                  <a:pt x="925" y="931"/>
                </a:lnTo>
                <a:lnTo>
                  <a:pt x="923" y="934"/>
                </a:lnTo>
                <a:lnTo>
                  <a:pt x="921" y="939"/>
                </a:lnTo>
                <a:lnTo>
                  <a:pt x="912" y="947"/>
                </a:lnTo>
                <a:lnTo>
                  <a:pt x="909" y="952"/>
                </a:lnTo>
                <a:lnTo>
                  <a:pt x="908" y="963"/>
                </a:lnTo>
                <a:lnTo>
                  <a:pt x="901" y="979"/>
                </a:lnTo>
                <a:lnTo>
                  <a:pt x="898" y="988"/>
                </a:lnTo>
                <a:lnTo>
                  <a:pt x="899" y="1006"/>
                </a:lnTo>
                <a:lnTo>
                  <a:pt x="897" y="1015"/>
                </a:lnTo>
                <a:lnTo>
                  <a:pt x="891" y="1017"/>
                </a:lnTo>
                <a:lnTo>
                  <a:pt x="887" y="1022"/>
                </a:lnTo>
                <a:lnTo>
                  <a:pt x="884" y="1050"/>
                </a:lnTo>
                <a:lnTo>
                  <a:pt x="881" y="1052"/>
                </a:lnTo>
                <a:lnTo>
                  <a:pt x="872" y="1057"/>
                </a:lnTo>
                <a:lnTo>
                  <a:pt x="869" y="1060"/>
                </a:lnTo>
                <a:lnTo>
                  <a:pt x="866" y="1064"/>
                </a:lnTo>
                <a:lnTo>
                  <a:pt x="864" y="1074"/>
                </a:lnTo>
                <a:lnTo>
                  <a:pt x="863" y="1075"/>
                </a:lnTo>
                <a:lnTo>
                  <a:pt x="863" y="1078"/>
                </a:lnTo>
                <a:lnTo>
                  <a:pt x="859" y="1081"/>
                </a:lnTo>
                <a:lnTo>
                  <a:pt x="852" y="1087"/>
                </a:lnTo>
                <a:lnTo>
                  <a:pt x="838" y="1093"/>
                </a:lnTo>
                <a:lnTo>
                  <a:pt x="827" y="1101"/>
                </a:lnTo>
                <a:lnTo>
                  <a:pt x="820" y="1103"/>
                </a:lnTo>
                <a:lnTo>
                  <a:pt x="812" y="1104"/>
                </a:lnTo>
                <a:lnTo>
                  <a:pt x="802" y="1102"/>
                </a:lnTo>
                <a:lnTo>
                  <a:pt x="800" y="1094"/>
                </a:lnTo>
                <a:lnTo>
                  <a:pt x="799" y="1085"/>
                </a:lnTo>
                <a:lnTo>
                  <a:pt x="793" y="1079"/>
                </a:lnTo>
                <a:lnTo>
                  <a:pt x="780" y="1089"/>
                </a:lnTo>
                <a:lnTo>
                  <a:pt x="773" y="1093"/>
                </a:lnTo>
                <a:lnTo>
                  <a:pt x="764" y="1093"/>
                </a:lnTo>
                <a:lnTo>
                  <a:pt x="756" y="1095"/>
                </a:lnTo>
                <a:lnTo>
                  <a:pt x="749" y="1100"/>
                </a:lnTo>
                <a:lnTo>
                  <a:pt x="738" y="1113"/>
                </a:lnTo>
                <a:lnTo>
                  <a:pt x="730" y="1117"/>
                </a:lnTo>
                <a:lnTo>
                  <a:pt x="714" y="1124"/>
                </a:lnTo>
                <a:lnTo>
                  <a:pt x="706" y="1131"/>
                </a:lnTo>
                <a:lnTo>
                  <a:pt x="688" y="1157"/>
                </a:lnTo>
                <a:lnTo>
                  <a:pt x="681" y="1160"/>
                </a:lnTo>
                <a:lnTo>
                  <a:pt x="674" y="1163"/>
                </a:lnTo>
                <a:lnTo>
                  <a:pt x="667" y="1167"/>
                </a:lnTo>
                <a:lnTo>
                  <a:pt x="661" y="1173"/>
                </a:lnTo>
                <a:lnTo>
                  <a:pt x="658" y="1178"/>
                </a:lnTo>
                <a:lnTo>
                  <a:pt x="654" y="1186"/>
                </a:lnTo>
                <a:lnTo>
                  <a:pt x="655" y="1193"/>
                </a:lnTo>
                <a:lnTo>
                  <a:pt x="658" y="1200"/>
                </a:lnTo>
                <a:lnTo>
                  <a:pt x="658" y="1209"/>
                </a:lnTo>
                <a:lnTo>
                  <a:pt x="655" y="1213"/>
                </a:lnTo>
                <a:lnTo>
                  <a:pt x="648" y="1217"/>
                </a:lnTo>
                <a:lnTo>
                  <a:pt x="646" y="1220"/>
                </a:lnTo>
                <a:lnTo>
                  <a:pt x="646" y="1223"/>
                </a:lnTo>
                <a:lnTo>
                  <a:pt x="644" y="1229"/>
                </a:lnTo>
                <a:lnTo>
                  <a:pt x="644" y="1234"/>
                </a:lnTo>
                <a:lnTo>
                  <a:pt x="644" y="1238"/>
                </a:lnTo>
                <a:lnTo>
                  <a:pt x="646" y="1248"/>
                </a:lnTo>
                <a:lnTo>
                  <a:pt x="646" y="1254"/>
                </a:lnTo>
                <a:lnTo>
                  <a:pt x="645" y="1258"/>
                </a:lnTo>
                <a:lnTo>
                  <a:pt x="639" y="1266"/>
                </a:lnTo>
                <a:lnTo>
                  <a:pt x="638" y="1271"/>
                </a:lnTo>
                <a:lnTo>
                  <a:pt x="635" y="1291"/>
                </a:lnTo>
                <a:lnTo>
                  <a:pt x="632" y="1299"/>
                </a:lnTo>
                <a:lnTo>
                  <a:pt x="625" y="1307"/>
                </a:lnTo>
                <a:lnTo>
                  <a:pt x="616" y="1322"/>
                </a:lnTo>
                <a:lnTo>
                  <a:pt x="610" y="1326"/>
                </a:lnTo>
                <a:lnTo>
                  <a:pt x="601" y="1320"/>
                </a:lnTo>
                <a:lnTo>
                  <a:pt x="598" y="1326"/>
                </a:lnTo>
                <a:lnTo>
                  <a:pt x="603" y="1335"/>
                </a:lnTo>
                <a:lnTo>
                  <a:pt x="605" y="1346"/>
                </a:lnTo>
                <a:lnTo>
                  <a:pt x="605" y="1357"/>
                </a:lnTo>
                <a:lnTo>
                  <a:pt x="602" y="1365"/>
                </a:lnTo>
                <a:lnTo>
                  <a:pt x="597" y="1375"/>
                </a:lnTo>
                <a:lnTo>
                  <a:pt x="584" y="1402"/>
                </a:lnTo>
                <a:lnTo>
                  <a:pt x="569" y="1420"/>
                </a:lnTo>
                <a:lnTo>
                  <a:pt x="566" y="1434"/>
                </a:lnTo>
                <a:lnTo>
                  <a:pt x="561" y="1440"/>
                </a:lnTo>
                <a:lnTo>
                  <a:pt x="554" y="1442"/>
                </a:lnTo>
                <a:lnTo>
                  <a:pt x="547" y="1442"/>
                </a:lnTo>
                <a:lnTo>
                  <a:pt x="544" y="1441"/>
                </a:lnTo>
                <a:lnTo>
                  <a:pt x="537" y="1438"/>
                </a:lnTo>
                <a:lnTo>
                  <a:pt x="532" y="1437"/>
                </a:lnTo>
                <a:lnTo>
                  <a:pt x="526" y="1438"/>
                </a:lnTo>
                <a:lnTo>
                  <a:pt x="525" y="1440"/>
                </a:lnTo>
                <a:lnTo>
                  <a:pt x="525" y="1444"/>
                </a:lnTo>
                <a:lnTo>
                  <a:pt x="524" y="1447"/>
                </a:lnTo>
                <a:lnTo>
                  <a:pt x="509" y="1461"/>
                </a:lnTo>
                <a:lnTo>
                  <a:pt x="501" y="1467"/>
                </a:lnTo>
                <a:lnTo>
                  <a:pt x="491" y="1469"/>
                </a:lnTo>
                <a:lnTo>
                  <a:pt x="447" y="1472"/>
                </a:lnTo>
                <a:lnTo>
                  <a:pt x="427" y="1476"/>
                </a:lnTo>
                <a:lnTo>
                  <a:pt x="418" y="1480"/>
                </a:lnTo>
                <a:lnTo>
                  <a:pt x="413" y="1482"/>
                </a:lnTo>
                <a:lnTo>
                  <a:pt x="410" y="1485"/>
                </a:lnTo>
                <a:lnTo>
                  <a:pt x="407" y="1489"/>
                </a:lnTo>
                <a:lnTo>
                  <a:pt x="405" y="1496"/>
                </a:lnTo>
                <a:lnTo>
                  <a:pt x="386" y="1517"/>
                </a:lnTo>
                <a:lnTo>
                  <a:pt x="377" y="1539"/>
                </a:lnTo>
                <a:lnTo>
                  <a:pt x="375" y="1543"/>
                </a:lnTo>
                <a:lnTo>
                  <a:pt x="371" y="1544"/>
                </a:lnTo>
                <a:lnTo>
                  <a:pt x="368" y="1544"/>
                </a:lnTo>
                <a:lnTo>
                  <a:pt x="363" y="1544"/>
                </a:lnTo>
                <a:lnTo>
                  <a:pt x="353" y="1552"/>
                </a:lnTo>
                <a:lnTo>
                  <a:pt x="335" y="1558"/>
                </a:lnTo>
                <a:lnTo>
                  <a:pt x="329" y="1564"/>
                </a:lnTo>
                <a:lnTo>
                  <a:pt x="327" y="1571"/>
                </a:lnTo>
                <a:lnTo>
                  <a:pt x="322" y="1574"/>
                </a:lnTo>
                <a:lnTo>
                  <a:pt x="300" y="1582"/>
                </a:lnTo>
                <a:lnTo>
                  <a:pt x="296" y="1585"/>
                </a:lnTo>
                <a:lnTo>
                  <a:pt x="293" y="1588"/>
                </a:lnTo>
                <a:lnTo>
                  <a:pt x="291" y="1592"/>
                </a:lnTo>
                <a:lnTo>
                  <a:pt x="290" y="1595"/>
                </a:lnTo>
                <a:lnTo>
                  <a:pt x="292" y="1614"/>
                </a:lnTo>
                <a:lnTo>
                  <a:pt x="292" y="1617"/>
                </a:lnTo>
                <a:lnTo>
                  <a:pt x="292" y="1620"/>
                </a:lnTo>
                <a:lnTo>
                  <a:pt x="290" y="1623"/>
                </a:lnTo>
                <a:lnTo>
                  <a:pt x="287" y="1625"/>
                </a:lnTo>
                <a:lnTo>
                  <a:pt x="283" y="1628"/>
                </a:lnTo>
                <a:lnTo>
                  <a:pt x="278" y="1630"/>
                </a:lnTo>
                <a:lnTo>
                  <a:pt x="256" y="1636"/>
                </a:lnTo>
                <a:lnTo>
                  <a:pt x="247" y="1640"/>
                </a:lnTo>
                <a:lnTo>
                  <a:pt x="239" y="1645"/>
                </a:lnTo>
                <a:lnTo>
                  <a:pt x="236" y="1647"/>
                </a:lnTo>
                <a:lnTo>
                  <a:pt x="234" y="1651"/>
                </a:lnTo>
                <a:lnTo>
                  <a:pt x="233" y="1657"/>
                </a:lnTo>
                <a:lnTo>
                  <a:pt x="232" y="1668"/>
                </a:lnTo>
                <a:lnTo>
                  <a:pt x="232" y="1678"/>
                </a:lnTo>
                <a:lnTo>
                  <a:pt x="232" y="1680"/>
                </a:lnTo>
                <a:lnTo>
                  <a:pt x="234" y="1686"/>
                </a:lnTo>
                <a:lnTo>
                  <a:pt x="235" y="1689"/>
                </a:lnTo>
                <a:lnTo>
                  <a:pt x="237" y="1692"/>
                </a:lnTo>
                <a:lnTo>
                  <a:pt x="240" y="1693"/>
                </a:lnTo>
                <a:lnTo>
                  <a:pt x="242" y="1695"/>
                </a:lnTo>
                <a:lnTo>
                  <a:pt x="250" y="1699"/>
                </a:lnTo>
                <a:lnTo>
                  <a:pt x="251" y="1700"/>
                </a:lnTo>
                <a:lnTo>
                  <a:pt x="253" y="1701"/>
                </a:lnTo>
                <a:lnTo>
                  <a:pt x="258" y="1705"/>
                </a:lnTo>
                <a:lnTo>
                  <a:pt x="255" y="1721"/>
                </a:lnTo>
                <a:lnTo>
                  <a:pt x="254" y="1741"/>
                </a:lnTo>
                <a:lnTo>
                  <a:pt x="251" y="1749"/>
                </a:lnTo>
                <a:lnTo>
                  <a:pt x="248" y="1755"/>
                </a:lnTo>
                <a:lnTo>
                  <a:pt x="236" y="1762"/>
                </a:lnTo>
                <a:lnTo>
                  <a:pt x="229" y="1768"/>
                </a:lnTo>
                <a:lnTo>
                  <a:pt x="226" y="1775"/>
                </a:lnTo>
                <a:lnTo>
                  <a:pt x="223" y="1783"/>
                </a:lnTo>
                <a:lnTo>
                  <a:pt x="222" y="1793"/>
                </a:lnTo>
                <a:lnTo>
                  <a:pt x="219" y="1801"/>
                </a:lnTo>
                <a:lnTo>
                  <a:pt x="211" y="1809"/>
                </a:lnTo>
                <a:lnTo>
                  <a:pt x="194" y="1823"/>
                </a:lnTo>
                <a:lnTo>
                  <a:pt x="179" y="1842"/>
                </a:lnTo>
                <a:lnTo>
                  <a:pt x="171" y="1846"/>
                </a:lnTo>
                <a:lnTo>
                  <a:pt x="164" y="1851"/>
                </a:lnTo>
                <a:lnTo>
                  <a:pt x="161" y="1853"/>
                </a:lnTo>
                <a:lnTo>
                  <a:pt x="143" y="1860"/>
                </a:lnTo>
                <a:lnTo>
                  <a:pt x="115" y="1874"/>
                </a:lnTo>
                <a:lnTo>
                  <a:pt x="103" y="1882"/>
                </a:lnTo>
                <a:lnTo>
                  <a:pt x="92" y="1895"/>
                </a:lnTo>
                <a:lnTo>
                  <a:pt x="94" y="1902"/>
                </a:lnTo>
                <a:lnTo>
                  <a:pt x="88" y="1930"/>
                </a:lnTo>
                <a:lnTo>
                  <a:pt x="85" y="1939"/>
                </a:lnTo>
                <a:lnTo>
                  <a:pt x="84" y="1942"/>
                </a:lnTo>
                <a:lnTo>
                  <a:pt x="84" y="1947"/>
                </a:lnTo>
                <a:lnTo>
                  <a:pt x="86" y="1955"/>
                </a:lnTo>
                <a:lnTo>
                  <a:pt x="87" y="1959"/>
                </a:lnTo>
                <a:lnTo>
                  <a:pt x="85" y="1967"/>
                </a:lnTo>
                <a:lnTo>
                  <a:pt x="81" y="1975"/>
                </a:lnTo>
                <a:lnTo>
                  <a:pt x="76" y="1982"/>
                </a:lnTo>
                <a:lnTo>
                  <a:pt x="71" y="1985"/>
                </a:lnTo>
                <a:lnTo>
                  <a:pt x="67" y="1989"/>
                </a:lnTo>
                <a:lnTo>
                  <a:pt x="52" y="2012"/>
                </a:lnTo>
                <a:lnTo>
                  <a:pt x="46" y="2019"/>
                </a:lnTo>
                <a:lnTo>
                  <a:pt x="44" y="2020"/>
                </a:lnTo>
                <a:lnTo>
                  <a:pt x="42" y="2031"/>
                </a:lnTo>
                <a:lnTo>
                  <a:pt x="38" y="2038"/>
                </a:lnTo>
                <a:lnTo>
                  <a:pt x="35" y="2047"/>
                </a:lnTo>
                <a:lnTo>
                  <a:pt x="31" y="2052"/>
                </a:lnTo>
                <a:lnTo>
                  <a:pt x="21" y="2060"/>
                </a:lnTo>
                <a:lnTo>
                  <a:pt x="18" y="2065"/>
                </a:lnTo>
                <a:lnTo>
                  <a:pt x="16" y="2072"/>
                </a:lnTo>
                <a:lnTo>
                  <a:pt x="18" y="2093"/>
                </a:lnTo>
                <a:lnTo>
                  <a:pt x="20" y="2097"/>
                </a:lnTo>
                <a:lnTo>
                  <a:pt x="21" y="2102"/>
                </a:lnTo>
                <a:lnTo>
                  <a:pt x="22" y="2107"/>
                </a:lnTo>
                <a:lnTo>
                  <a:pt x="20" y="2110"/>
                </a:lnTo>
                <a:lnTo>
                  <a:pt x="17" y="2114"/>
                </a:lnTo>
                <a:lnTo>
                  <a:pt x="16" y="2118"/>
                </a:lnTo>
                <a:lnTo>
                  <a:pt x="13" y="2126"/>
                </a:lnTo>
                <a:lnTo>
                  <a:pt x="9" y="2144"/>
                </a:lnTo>
                <a:lnTo>
                  <a:pt x="8" y="2161"/>
                </a:lnTo>
                <a:lnTo>
                  <a:pt x="9" y="2166"/>
                </a:lnTo>
                <a:lnTo>
                  <a:pt x="4" y="2172"/>
                </a:lnTo>
                <a:lnTo>
                  <a:pt x="0" y="2193"/>
                </a:lnTo>
                <a:lnTo>
                  <a:pt x="0" y="2206"/>
                </a:lnTo>
                <a:lnTo>
                  <a:pt x="1" y="2217"/>
                </a:lnTo>
                <a:lnTo>
                  <a:pt x="4" y="2231"/>
                </a:lnTo>
                <a:lnTo>
                  <a:pt x="27" y="2270"/>
                </a:lnTo>
                <a:lnTo>
                  <a:pt x="39" y="2285"/>
                </a:lnTo>
                <a:lnTo>
                  <a:pt x="41" y="2290"/>
                </a:lnTo>
                <a:lnTo>
                  <a:pt x="43" y="2294"/>
                </a:lnTo>
                <a:lnTo>
                  <a:pt x="45" y="2307"/>
                </a:lnTo>
                <a:lnTo>
                  <a:pt x="56" y="2336"/>
                </a:lnTo>
                <a:lnTo>
                  <a:pt x="71" y="2370"/>
                </a:lnTo>
                <a:lnTo>
                  <a:pt x="78" y="2388"/>
                </a:lnTo>
                <a:lnTo>
                  <a:pt x="80" y="2400"/>
                </a:lnTo>
                <a:lnTo>
                  <a:pt x="83" y="2410"/>
                </a:lnTo>
                <a:lnTo>
                  <a:pt x="84" y="2423"/>
                </a:lnTo>
                <a:lnTo>
                  <a:pt x="77" y="2508"/>
                </a:lnTo>
                <a:lnTo>
                  <a:pt x="78" y="2517"/>
                </a:lnTo>
                <a:lnTo>
                  <a:pt x="79" y="2522"/>
                </a:lnTo>
                <a:lnTo>
                  <a:pt x="83" y="2529"/>
                </a:lnTo>
                <a:lnTo>
                  <a:pt x="86" y="2536"/>
                </a:lnTo>
                <a:lnTo>
                  <a:pt x="95" y="2545"/>
                </a:lnTo>
                <a:lnTo>
                  <a:pt x="100" y="2547"/>
                </a:lnTo>
                <a:lnTo>
                  <a:pt x="106" y="2548"/>
                </a:lnTo>
                <a:lnTo>
                  <a:pt x="109" y="2547"/>
                </a:lnTo>
                <a:lnTo>
                  <a:pt x="114" y="2545"/>
                </a:lnTo>
                <a:lnTo>
                  <a:pt x="131" y="2532"/>
                </a:lnTo>
                <a:lnTo>
                  <a:pt x="135" y="2531"/>
                </a:lnTo>
                <a:lnTo>
                  <a:pt x="137" y="2531"/>
                </a:lnTo>
                <a:lnTo>
                  <a:pt x="140" y="2531"/>
                </a:lnTo>
                <a:lnTo>
                  <a:pt x="144" y="2531"/>
                </a:lnTo>
                <a:lnTo>
                  <a:pt x="152" y="2533"/>
                </a:lnTo>
                <a:lnTo>
                  <a:pt x="190" y="2550"/>
                </a:lnTo>
                <a:lnTo>
                  <a:pt x="193" y="2553"/>
                </a:lnTo>
                <a:lnTo>
                  <a:pt x="195" y="2559"/>
                </a:lnTo>
                <a:lnTo>
                  <a:pt x="194" y="2568"/>
                </a:lnTo>
                <a:lnTo>
                  <a:pt x="192" y="2575"/>
                </a:lnTo>
                <a:lnTo>
                  <a:pt x="188" y="2581"/>
                </a:lnTo>
                <a:lnTo>
                  <a:pt x="164" y="2612"/>
                </a:lnTo>
                <a:lnTo>
                  <a:pt x="159" y="2622"/>
                </a:lnTo>
                <a:lnTo>
                  <a:pt x="144" y="2657"/>
                </a:lnTo>
                <a:lnTo>
                  <a:pt x="143" y="2664"/>
                </a:lnTo>
                <a:lnTo>
                  <a:pt x="143" y="2666"/>
                </a:lnTo>
                <a:lnTo>
                  <a:pt x="143" y="2668"/>
                </a:lnTo>
                <a:lnTo>
                  <a:pt x="154" y="2675"/>
                </a:lnTo>
                <a:lnTo>
                  <a:pt x="199" y="2688"/>
                </a:lnTo>
                <a:lnTo>
                  <a:pt x="228" y="2688"/>
                </a:lnTo>
                <a:lnTo>
                  <a:pt x="248" y="2692"/>
                </a:lnTo>
                <a:lnTo>
                  <a:pt x="258" y="2693"/>
                </a:lnTo>
                <a:lnTo>
                  <a:pt x="308" y="2686"/>
                </a:lnTo>
                <a:lnTo>
                  <a:pt x="313" y="2687"/>
                </a:lnTo>
                <a:lnTo>
                  <a:pt x="319" y="2689"/>
                </a:lnTo>
                <a:lnTo>
                  <a:pt x="331" y="2698"/>
                </a:lnTo>
                <a:lnTo>
                  <a:pt x="362" y="2729"/>
                </a:lnTo>
                <a:lnTo>
                  <a:pt x="366" y="2731"/>
                </a:lnTo>
                <a:lnTo>
                  <a:pt x="371" y="2734"/>
                </a:lnTo>
                <a:lnTo>
                  <a:pt x="379" y="2734"/>
                </a:lnTo>
                <a:lnTo>
                  <a:pt x="402" y="2733"/>
                </a:lnTo>
                <a:lnTo>
                  <a:pt x="406" y="2733"/>
                </a:lnTo>
                <a:lnTo>
                  <a:pt x="417" y="2736"/>
                </a:lnTo>
                <a:lnTo>
                  <a:pt x="441" y="2748"/>
                </a:lnTo>
                <a:lnTo>
                  <a:pt x="473" y="2769"/>
                </a:lnTo>
                <a:lnTo>
                  <a:pt x="478" y="2774"/>
                </a:lnTo>
                <a:lnTo>
                  <a:pt x="480" y="2778"/>
                </a:lnTo>
                <a:lnTo>
                  <a:pt x="482" y="2781"/>
                </a:lnTo>
                <a:lnTo>
                  <a:pt x="483" y="2786"/>
                </a:lnTo>
                <a:lnTo>
                  <a:pt x="488" y="2790"/>
                </a:lnTo>
                <a:lnTo>
                  <a:pt x="496" y="2793"/>
                </a:lnTo>
                <a:lnTo>
                  <a:pt x="511" y="2799"/>
                </a:lnTo>
                <a:lnTo>
                  <a:pt x="533" y="2802"/>
                </a:lnTo>
                <a:lnTo>
                  <a:pt x="548" y="2808"/>
                </a:lnTo>
                <a:lnTo>
                  <a:pt x="563" y="2820"/>
                </a:lnTo>
                <a:lnTo>
                  <a:pt x="573" y="2830"/>
                </a:lnTo>
                <a:lnTo>
                  <a:pt x="577" y="2834"/>
                </a:lnTo>
                <a:lnTo>
                  <a:pt x="660" y="2870"/>
                </a:lnTo>
                <a:lnTo>
                  <a:pt x="665" y="2871"/>
                </a:lnTo>
                <a:lnTo>
                  <a:pt x="685" y="2874"/>
                </a:lnTo>
                <a:lnTo>
                  <a:pt x="702" y="2872"/>
                </a:lnTo>
                <a:lnTo>
                  <a:pt x="707" y="2874"/>
                </a:lnTo>
                <a:lnTo>
                  <a:pt x="732" y="2879"/>
                </a:lnTo>
                <a:lnTo>
                  <a:pt x="747" y="2882"/>
                </a:lnTo>
                <a:lnTo>
                  <a:pt x="752" y="2884"/>
                </a:lnTo>
                <a:lnTo>
                  <a:pt x="758" y="2888"/>
                </a:lnTo>
                <a:lnTo>
                  <a:pt x="785" y="2911"/>
                </a:lnTo>
                <a:lnTo>
                  <a:pt x="793" y="2920"/>
                </a:lnTo>
                <a:lnTo>
                  <a:pt x="798" y="2924"/>
                </a:lnTo>
                <a:lnTo>
                  <a:pt x="803" y="2926"/>
                </a:lnTo>
                <a:lnTo>
                  <a:pt x="809" y="2928"/>
                </a:lnTo>
                <a:lnTo>
                  <a:pt x="815" y="2929"/>
                </a:lnTo>
                <a:lnTo>
                  <a:pt x="830" y="2931"/>
                </a:lnTo>
                <a:lnTo>
                  <a:pt x="836" y="2932"/>
                </a:lnTo>
                <a:lnTo>
                  <a:pt x="849" y="2938"/>
                </a:lnTo>
                <a:lnTo>
                  <a:pt x="853" y="2939"/>
                </a:lnTo>
                <a:lnTo>
                  <a:pt x="863" y="2938"/>
                </a:lnTo>
                <a:lnTo>
                  <a:pt x="869" y="2938"/>
                </a:lnTo>
                <a:lnTo>
                  <a:pt x="873" y="2939"/>
                </a:lnTo>
                <a:lnTo>
                  <a:pt x="879" y="2941"/>
                </a:lnTo>
                <a:lnTo>
                  <a:pt x="885" y="2945"/>
                </a:lnTo>
                <a:lnTo>
                  <a:pt x="891" y="2950"/>
                </a:lnTo>
                <a:lnTo>
                  <a:pt x="911" y="2974"/>
                </a:lnTo>
                <a:lnTo>
                  <a:pt x="941" y="3019"/>
                </a:lnTo>
                <a:lnTo>
                  <a:pt x="944" y="3013"/>
                </a:lnTo>
                <a:lnTo>
                  <a:pt x="951" y="3011"/>
                </a:lnTo>
                <a:lnTo>
                  <a:pt x="961" y="3013"/>
                </a:lnTo>
                <a:lnTo>
                  <a:pt x="964" y="3016"/>
                </a:lnTo>
                <a:lnTo>
                  <a:pt x="969" y="3022"/>
                </a:lnTo>
                <a:lnTo>
                  <a:pt x="975" y="3023"/>
                </a:lnTo>
                <a:lnTo>
                  <a:pt x="975" y="3024"/>
                </a:lnTo>
                <a:lnTo>
                  <a:pt x="976" y="3024"/>
                </a:lnTo>
                <a:lnTo>
                  <a:pt x="978" y="3025"/>
                </a:lnTo>
                <a:lnTo>
                  <a:pt x="980" y="3024"/>
                </a:lnTo>
                <a:lnTo>
                  <a:pt x="985" y="3019"/>
                </a:lnTo>
                <a:lnTo>
                  <a:pt x="987" y="3019"/>
                </a:lnTo>
                <a:lnTo>
                  <a:pt x="992" y="3015"/>
                </a:lnTo>
                <a:lnTo>
                  <a:pt x="986" y="3006"/>
                </a:lnTo>
                <a:lnTo>
                  <a:pt x="975" y="2992"/>
                </a:lnTo>
                <a:lnTo>
                  <a:pt x="975" y="2984"/>
                </a:lnTo>
                <a:lnTo>
                  <a:pt x="984" y="2970"/>
                </a:lnTo>
                <a:lnTo>
                  <a:pt x="985" y="2961"/>
                </a:lnTo>
                <a:lnTo>
                  <a:pt x="986" y="2950"/>
                </a:lnTo>
                <a:lnTo>
                  <a:pt x="990" y="2941"/>
                </a:lnTo>
                <a:lnTo>
                  <a:pt x="994" y="2934"/>
                </a:lnTo>
                <a:lnTo>
                  <a:pt x="1003" y="2926"/>
                </a:lnTo>
                <a:lnTo>
                  <a:pt x="1017" y="2918"/>
                </a:lnTo>
                <a:lnTo>
                  <a:pt x="1025" y="2911"/>
                </a:lnTo>
                <a:lnTo>
                  <a:pt x="1028" y="2904"/>
                </a:lnTo>
                <a:lnTo>
                  <a:pt x="1029" y="2893"/>
                </a:lnTo>
                <a:lnTo>
                  <a:pt x="1035" y="2888"/>
                </a:lnTo>
                <a:lnTo>
                  <a:pt x="1042" y="2884"/>
                </a:lnTo>
                <a:lnTo>
                  <a:pt x="1050" y="2879"/>
                </a:lnTo>
                <a:lnTo>
                  <a:pt x="1060" y="2867"/>
                </a:lnTo>
                <a:lnTo>
                  <a:pt x="1068" y="2862"/>
                </a:lnTo>
                <a:lnTo>
                  <a:pt x="1085" y="2868"/>
                </a:lnTo>
                <a:lnTo>
                  <a:pt x="1096" y="2868"/>
                </a:lnTo>
                <a:lnTo>
                  <a:pt x="1106" y="2864"/>
                </a:lnTo>
                <a:lnTo>
                  <a:pt x="1113" y="2861"/>
                </a:lnTo>
                <a:lnTo>
                  <a:pt x="1118" y="2855"/>
                </a:lnTo>
                <a:lnTo>
                  <a:pt x="1127" y="2837"/>
                </a:lnTo>
                <a:lnTo>
                  <a:pt x="1131" y="2834"/>
                </a:lnTo>
                <a:lnTo>
                  <a:pt x="1133" y="2833"/>
                </a:lnTo>
                <a:lnTo>
                  <a:pt x="1134" y="2830"/>
                </a:lnTo>
                <a:lnTo>
                  <a:pt x="1135" y="2827"/>
                </a:lnTo>
                <a:lnTo>
                  <a:pt x="1135" y="2822"/>
                </a:lnTo>
                <a:lnTo>
                  <a:pt x="1136" y="2820"/>
                </a:lnTo>
                <a:lnTo>
                  <a:pt x="1136" y="2815"/>
                </a:lnTo>
                <a:lnTo>
                  <a:pt x="1135" y="2807"/>
                </a:lnTo>
                <a:lnTo>
                  <a:pt x="1133" y="2801"/>
                </a:lnTo>
                <a:lnTo>
                  <a:pt x="1131" y="2794"/>
                </a:lnTo>
                <a:lnTo>
                  <a:pt x="1129" y="2792"/>
                </a:lnTo>
                <a:lnTo>
                  <a:pt x="1129" y="2791"/>
                </a:lnTo>
                <a:lnTo>
                  <a:pt x="1129" y="2788"/>
                </a:lnTo>
                <a:lnTo>
                  <a:pt x="1129" y="2786"/>
                </a:lnTo>
                <a:lnTo>
                  <a:pt x="1131" y="2784"/>
                </a:lnTo>
                <a:lnTo>
                  <a:pt x="1132" y="2783"/>
                </a:lnTo>
                <a:lnTo>
                  <a:pt x="1141" y="2774"/>
                </a:lnTo>
                <a:lnTo>
                  <a:pt x="1152" y="2763"/>
                </a:lnTo>
                <a:lnTo>
                  <a:pt x="1204" y="2689"/>
                </a:lnTo>
                <a:lnTo>
                  <a:pt x="1214" y="2684"/>
                </a:lnTo>
                <a:lnTo>
                  <a:pt x="1228" y="2679"/>
                </a:lnTo>
                <a:lnTo>
                  <a:pt x="1291" y="2667"/>
                </a:lnTo>
                <a:lnTo>
                  <a:pt x="1302" y="2664"/>
                </a:lnTo>
                <a:lnTo>
                  <a:pt x="1313" y="2657"/>
                </a:lnTo>
                <a:lnTo>
                  <a:pt x="1322" y="2651"/>
                </a:lnTo>
                <a:lnTo>
                  <a:pt x="1331" y="2647"/>
                </a:lnTo>
                <a:lnTo>
                  <a:pt x="1341" y="2646"/>
                </a:lnTo>
                <a:lnTo>
                  <a:pt x="1380" y="2649"/>
                </a:lnTo>
                <a:lnTo>
                  <a:pt x="1405" y="2652"/>
                </a:lnTo>
                <a:lnTo>
                  <a:pt x="1421" y="2650"/>
                </a:lnTo>
                <a:lnTo>
                  <a:pt x="1506" y="2616"/>
                </a:lnTo>
                <a:lnTo>
                  <a:pt x="1515" y="2612"/>
                </a:lnTo>
                <a:lnTo>
                  <a:pt x="1521" y="2610"/>
                </a:lnTo>
                <a:lnTo>
                  <a:pt x="1528" y="2604"/>
                </a:lnTo>
                <a:lnTo>
                  <a:pt x="1534" y="2598"/>
                </a:lnTo>
                <a:lnTo>
                  <a:pt x="1534" y="2597"/>
                </a:lnTo>
                <a:lnTo>
                  <a:pt x="1535" y="2596"/>
                </a:lnTo>
                <a:lnTo>
                  <a:pt x="1538" y="2595"/>
                </a:lnTo>
                <a:lnTo>
                  <a:pt x="1543" y="2595"/>
                </a:lnTo>
                <a:lnTo>
                  <a:pt x="1545" y="2595"/>
                </a:lnTo>
                <a:lnTo>
                  <a:pt x="1548" y="2596"/>
                </a:lnTo>
                <a:lnTo>
                  <a:pt x="1549" y="2597"/>
                </a:lnTo>
                <a:lnTo>
                  <a:pt x="1550" y="2597"/>
                </a:lnTo>
                <a:lnTo>
                  <a:pt x="1551" y="2598"/>
                </a:lnTo>
                <a:lnTo>
                  <a:pt x="1552" y="2601"/>
                </a:lnTo>
                <a:lnTo>
                  <a:pt x="1558" y="2618"/>
                </a:lnTo>
                <a:lnTo>
                  <a:pt x="1563" y="2626"/>
                </a:lnTo>
                <a:lnTo>
                  <a:pt x="1575" y="2643"/>
                </a:lnTo>
                <a:lnTo>
                  <a:pt x="1584" y="2650"/>
                </a:lnTo>
                <a:lnTo>
                  <a:pt x="1589" y="2654"/>
                </a:lnTo>
                <a:lnTo>
                  <a:pt x="1595" y="2653"/>
                </a:lnTo>
                <a:lnTo>
                  <a:pt x="1601" y="2651"/>
                </a:lnTo>
                <a:lnTo>
                  <a:pt x="1669" y="2583"/>
                </a:lnTo>
                <a:lnTo>
                  <a:pt x="1680" y="2568"/>
                </a:lnTo>
                <a:lnTo>
                  <a:pt x="1686" y="2564"/>
                </a:lnTo>
                <a:lnTo>
                  <a:pt x="1695" y="2557"/>
                </a:lnTo>
                <a:lnTo>
                  <a:pt x="1743" y="2539"/>
                </a:lnTo>
                <a:lnTo>
                  <a:pt x="1770" y="2522"/>
                </a:lnTo>
                <a:lnTo>
                  <a:pt x="1785" y="2523"/>
                </a:lnTo>
                <a:lnTo>
                  <a:pt x="1811" y="2531"/>
                </a:lnTo>
                <a:lnTo>
                  <a:pt x="1825" y="2533"/>
                </a:lnTo>
                <a:lnTo>
                  <a:pt x="1910" y="2529"/>
                </a:lnTo>
                <a:lnTo>
                  <a:pt x="2011" y="2533"/>
                </a:lnTo>
                <a:lnTo>
                  <a:pt x="2040" y="2531"/>
                </a:lnTo>
                <a:lnTo>
                  <a:pt x="2055" y="2532"/>
                </a:lnTo>
                <a:lnTo>
                  <a:pt x="2074" y="2537"/>
                </a:lnTo>
                <a:lnTo>
                  <a:pt x="2093" y="2545"/>
                </a:lnTo>
                <a:lnTo>
                  <a:pt x="2103" y="2552"/>
                </a:lnTo>
                <a:lnTo>
                  <a:pt x="2108" y="2555"/>
                </a:lnTo>
                <a:lnTo>
                  <a:pt x="2110" y="2558"/>
                </a:lnTo>
                <a:lnTo>
                  <a:pt x="2112" y="2559"/>
                </a:lnTo>
                <a:lnTo>
                  <a:pt x="2117" y="2559"/>
                </a:lnTo>
                <a:lnTo>
                  <a:pt x="2127" y="2559"/>
                </a:lnTo>
                <a:lnTo>
                  <a:pt x="2132" y="2558"/>
                </a:lnTo>
                <a:lnTo>
                  <a:pt x="2137" y="2555"/>
                </a:lnTo>
                <a:lnTo>
                  <a:pt x="2139" y="2557"/>
                </a:lnTo>
                <a:lnTo>
                  <a:pt x="2140" y="2558"/>
                </a:lnTo>
                <a:lnTo>
                  <a:pt x="2141" y="2559"/>
                </a:lnTo>
                <a:lnTo>
                  <a:pt x="2143" y="2561"/>
                </a:lnTo>
                <a:lnTo>
                  <a:pt x="2144" y="2562"/>
                </a:lnTo>
                <a:lnTo>
                  <a:pt x="2146" y="2565"/>
                </a:lnTo>
                <a:lnTo>
                  <a:pt x="2148" y="2566"/>
                </a:lnTo>
                <a:lnTo>
                  <a:pt x="2154" y="2568"/>
                </a:lnTo>
                <a:lnTo>
                  <a:pt x="2160" y="2569"/>
                </a:lnTo>
                <a:lnTo>
                  <a:pt x="2173" y="2569"/>
                </a:lnTo>
                <a:lnTo>
                  <a:pt x="2186" y="2574"/>
                </a:lnTo>
                <a:lnTo>
                  <a:pt x="2189" y="2576"/>
                </a:lnTo>
                <a:lnTo>
                  <a:pt x="2193" y="2576"/>
                </a:lnTo>
                <a:lnTo>
                  <a:pt x="2197" y="2576"/>
                </a:lnTo>
                <a:lnTo>
                  <a:pt x="2204" y="2575"/>
                </a:lnTo>
                <a:lnTo>
                  <a:pt x="2307" y="2519"/>
                </a:lnTo>
                <a:lnTo>
                  <a:pt x="2313" y="2515"/>
                </a:lnTo>
                <a:lnTo>
                  <a:pt x="2320" y="2505"/>
                </a:lnTo>
                <a:lnTo>
                  <a:pt x="2325" y="2491"/>
                </a:lnTo>
                <a:lnTo>
                  <a:pt x="2330" y="2484"/>
                </a:lnTo>
                <a:lnTo>
                  <a:pt x="2337" y="2477"/>
                </a:lnTo>
                <a:lnTo>
                  <a:pt x="2348" y="2470"/>
                </a:lnTo>
                <a:lnTo>
                  <a:pt x="2397" y="2453"/>
                </a:lnTo>
                <a:lnTo>
                  <a:pt x="2399" y="2450"/>
                </a:lnTo>
                <a:lnTo>
                  <a:pt x="2401" y="2446"/>
                </a:lnTo>
                <a:lnTo>
                  <a:pt x="2402" y="2443"/>
                </a:lnTo>
                <a:lnTo>
                  <a:pt x="2405" y="2442"/>
                </a:lnTo>
                <a:lnTo>
                  <a:pt x="2408" y="2442"/>
                </a:lnTo>
                <a:lnTo>
                  <a:pt x="2410" y="2442"/>
                </a:lnTo>
                <a:lnTo>
                  <a:pt x="2413" y="2441"/>
                </a:lnTo>
                <a:lnTo>
                  <a:pt x="2414" y="2438"/>
                </a:lnTo>
                <a:lnTo>
                  <a:pt x="2416" y="2435"/>
                </a:lnTo>
                <a:lnTo>
                  <a:pt x="2419" y="2433"/>
                </a:lnTo>
                <a:lnTo>
                  <a:pt x="2424" y="2431"/>
                </a:lnTo>
                <a:lnTo>
                  <a:pt x="2428" y="2428"/>
                </a:lnTo>
                <a:lnTo>
                  <a:pt x="2431" y="2427"/>
                </a:lnTo>
                <a:lnTo>
                  <a:pt x="2434" y="2420"/>
                </a:lnTo>
                <a:lnTo>
                  <a:pt x="2436" y="2418"/>
                </a:lnTo>
                <a:lnTo>
                  <a:pt x="2443" y="2413"/>
                </a:lnTo>
                <a:lnTo>
                  <a:pt x="2448" y="2411"/>
                </a:lnTo>
                <a:lnTo>
                  <a:pt x="2451" y="2409"/>
                </a:lnTo>
                <a:lnTo>
                  <a:pt x="2454" y="2407"/>
                </a:lnTo>
                <a:lnTo>
                  <a:pt x="2461" y="2406"/>
                </a:lnTo>
                <a:lnTo>
                  <a:pt x="2451" y="2384"/>
                </a:lnTo>
                <a:lnTo>
                  <a:pt x="2449" y="2376"/>
                </a:lnTo>
                <a:lnTo>
                  <a:pt x="2449" y="2368"/>
                </a:lnTo>
                <a:lnTo>
                  <a:pt x="2449" y="2365"/>
                </a:lnTo>
                <a:lnTo>
                  <a:pt x="2448" y="2363"/>
                </a:lnTo>
                <a:lnTo>
                  <a:pt x="2442" y="2357"/>
                </a:lnTo>
                <a:lnTo>
                  <a:pt x="2441" y="2355"/>
                </a:lnTo>
                <a:lnTo>
                  <a:pt x="2438" y="2348"/>
                </a:lnTo>
                <a:lnTo>
                  <a:pt x="2438" y="2342"/>
                </a:lnTo>
                <a:lnTo>
                  <a:pt x="2436" y="2337"/>
                </a:lnTo>
                <a:lnTo>
                  <a:pt x="2434" y="2333"/>
                </a:lnTo>
                <a:lnTo>
                  <a:pt x="2431" y="2329"/>
                </a:lnTo>
                <a:lnTo>
                  <a:pt x="2430" y="2319"/>
                </a:lnTo>
                <a:lnTo>
                  <a:pt x="2428" y="2313"/>
                </a:lnTo>
                <a:lnTo>
                  <a:pt x="2428" y="2308"/>
                </a:lnTo>
                <a:lnTo>
                  <a:pt x="2429" y="2305"/>
                </a:lnTo>
                <a:lnTo>
                  <a:pt x="2431" y="2301"/>
                </a:lnTo>
                <a:lnTo>
                  <a:pt x="2433" y="2299"/>
                </a:lnTo>
                <a:lnTo>
                  <a:pt x="2433" y="2297"/>
                </a:lnTo>
                <a:lnTo>
                  <a:pt x="2434" y="2291"/>
                </a:lnTo>
                <a:lnTo>
                  <a:pt x="2434" y="2288"/>
                </a:lnTo>
                <a:lnTo>
                  <a:pt x="2435" y="2286"/>
                </a:lnTo>
                <a:lnTo>
                  <a:pt x="2438" y="2281"/>
                </a:lnTo>
                <a:lnTo>
                  <a:pt x="2440" y="2279"/>
                </a:lnTo>
                <a:lnTo>
                  <a:pt x="2441" y="2271"/>
                </a:lnTo>
                <a:lnTo>
                  <a:pt x="2441" y="2269"/>
                </a:lnTo>
                <a:lnTo>
                  <a:pt x="2442" y="2266"/>
                </a:lnTo>
                <a:lnTo>
                  <a:pt x="2444" y="2262"/>
                </a:lnTo>
                <a:lnTo>
                  <a:pt x="2449" y="2255"/>
                </a:lnTo>
                <a:lnTo>
                  <a:pt x="2454" y="2247"/>
                </a:lnTo>
                <a:lnTo>
                  <a:pt x="2455" y="2245"/>
                </a:lnTo>
                <a:lnTo>
                  <a:pt x="2458" y="2243"/>
                </a:lnTo>
                <a:lnTo>
                  <a:pt x="2462" y="2241"/>
                </a:lnTo>
                <a:lnTo>
                  <a:pt x="2464" y="2238"/>
                </a:lnTo>
                <a:lnTo>
                  <a:pt x="2465" y="2236"/>
                </a:lnTo>
                <a:lnTo>
                  <a:pt x="2465" y="2234"/>
                </a:lnTo>
                <a:lnTo>
                  <a:pt x="2466" y="2217"/>
                </a:lnTo>
                <a:lnTo>
                  <a:pt x="2465" y="2207"/>
                </a:lnTo>
                <a:lnTo>
                  <a:pt x="2463" y="2200"/>
                </a:lnTo>
                <a:lnTo>
                  <a:pt x="2458" y="2189"/>
                </a:lnTo>
                <a:lnTo>
                  <a:pt x="2456" y="2186"/>
                </a:lnTo>
                <a:lnTo>
                  <a:pt x="2454" y="2184"/>
                </a:lnTo>
                <a:lnTo>
                  <a:pt x="2449" y="2181"/>
                </a:lnTo>
                <a:lnTo>
                  <a:pt x="2435" y="2173"/>
                </a:lnTo>
                <a:lnTo>
                  <a:pt x="2431" y="2172"/>
                </a:lnTo>
                <a:lnTo>
                  <a:pt x="2429" y="2171"/>
                </a:lnTo>
                <a:lnTo>
                  <a:pt x="2423" y="2171"/>
                </a:lnTo>
                <a:lnTo>
                  <a:pt x="2421" y="2171"/>
                </a:lnTo>
                <a:lnTo>
                  <a:pt x="2419" y="2171"/>
                </a:lnTo>
                <a:lnTo>
                  <a:pt x="2412" y="2166"/>
                </a:lnTo>
                <a:lnTo>
                  <a:pt x="2410" y="2165"/>
                </a:lnTo>
                <a:lnTo>
                  <a:pt x="2408" y="2165"/>
                </a:lnTo>
                <a:lnTo>
                  <a:pt x="2406" y="2165"/>
                </a:lnTo>
                <a:lnTo>
                  <a:pt x="2403" y="2165"/>
                </a:lnTo>
                <a:lnTo>
                  <a:pt x="2398" y="2167"/>
                </a:lnTo>
                <a:lnTo>
                  <a:pt x="2395" y="2168"/>
                </a:lnTo>
                <a:lnTo>
                  <a:pt x="2394" y="2170"/>
                </a:lnTo>
                <a:lnTo>
                  <a:pt x="2392" y="2172"/>
                </a:lnTo>
                <a:lnTo>
                  <a:pt x="2388" y="2177"/>
                </a:lnTo>
                <a:lnTo>
                  <a:pt x="2386" y="2178"/>
                </a:lnTo>
                <a:lnTo>
                  <a:pt x="2384" y="2178"/>
                </a:lnTo>
                <a:lnTo>
                  <a:pt x="2383" y="2178"/>
                </a:lnTo>
                <a:lnTo>
                  <a:pt x="2380" y="2178"/>
                </a:lnTo>
                <a:lnTo>
                  <a:pt x="2378" y="2177"/>
                </a:lnTo>
                <a:lnTo>
                  <a:pt x="2374" y="2173"/>
                </a:lnTo>
                <a:lnTo>
                  <a:pt x="2359" y="2156"/>
                </a:lnTo>
                <a:lnTo>
                  <a:pt x="2358" y="2152"/>
                </a:lnTo>
                <a:lnTo>
                  <a:pt x="2357" y="2146"/>
                </a:lnTo>
                <a:lnTo>
                  <a:pt x="2357" y="2135"/>
                </a:lnTo>
                <a:lnTo>
                  <a:pt x="2357" y="2129"/>
                </a:lnTo>
                <a:lnTo>
                  <a:pt x="2359" y="2125"/>
                </a:lnTo>
                <a:lnTo>
                  <a:pt x="2359" y="2123"/>
                </a:lnTo>
                <a:lnTo>
                  <a:pt x="2358" y="2118"/>
                </a:lnTo>
                <a:lnTo>
                  <a:pt x="2362" y="2114"/>
                </a:lnTo>
                <a:lnTo>
                  <a:pt x="2364" y="2106"/>
                </a:lnTo>
                <a:lnTo>
                  <a:pt x="2364" y="2102"/>
                </a:lnTo>
                <a:lnTo>
                  <a:pt x="2369" y="2093"/>
                </a:lnTo>
                <a:lnTo>
                  <a:pt x="2372" y="2092"/>
                </a:lnTo>
                <a:lnTo>
                  <a:pt x="2373" y="2092"/>
                </a:lnTo>
                <a:lnTo>
                  <a:pt x="2378" y="2095"/>
                </a:lnTo>
                <a:lnTo>
                  <a:pt x="2380" y="2096"/>
                </a:lnTo>
                <a:lnTo>
                  <a:pt x="2383" y="2097"/>
                </a:lnTo>
                <a:lnTo>
                  <a:pt x="2386" y="2099"/>
                </a:lnTo>
                <a:lnTo>
                  <a:pt x="2388" y="2100"/>
                </a:lnTo>
                <a:lnTo>
                  <a:pt x="2390" y="2099"/>
                </a:lnTo>
                <a:lnTo>
                  <a:pt x="2392" y="2099"/>
                </a:lnTo>
                <a:lnTo>
                  <a:pt x="2393" y="2097"/>
                </a:lnTo>
                <a:lnTo>
                  <a:pt x="2394" y="2096"/>
                </a:lnTo>
                <a:lnTo>
                  <a:pt x="2394" y="2095"/>
                </a:lnTo>
                <a:lnTo>
                  <a:pt x="2394" y="2093"/>
                </a:lnTo>
                <a:lnTo>
                  <a:pt x="2393" y="2090"/>
                </a:lnTo>
                <a:lnTo>
                  <a:pt x="2395" y="2088"/>
                </a:lnTo>
                <a:lnTo>
                  <a:pt x="2398" y="2086"/>
                </a:lnTo>
                <a:lnTo>
                  <a:pt x="2400" y="2085"/>
                </a:lnTo>
                <a:lnTo>
                  <a:pt x="2401" y="2083"/>
                </a:lnTo>
                <a:lnTo>
                  <a:pt x="2403" y="2079"/>
                </a:lnTo>
                <a:lnTo>
                  <a:pt x="2403" y="2075"/>
                </a:lnTo>
                <a:lnTo>
                  <a:pt x="2402" y="2072"/>
                </a:lnTo>
                <a:lnTo>
                  <a:pt x="2401" y="2069"/>
                </a:lnTo>
                <a:lnTo>
                  <a:pt x="2401" y="2067"/>
                </a:lnTo>
                <a:lnTo>
                  <a:pt x="2403" y="2065"/>
                </a:lnTo>
                <a:lnTo>
                  <a:pt x="2407" y="2059"/>
                </a:lnTo>
                <a:lnTo>
                  <a:pt x="2408" y="2057"/>
                </a:lnTo>
                <a:lnTo>
                  <a:pt x="2409" y="2055"/>
                </a:lnTo>
                <a:lnTo>
                  <a:pt x="2412" y="2053"/>
                </a:lnTo>
                <a:lnTo>
                  <a:pt x="2413" y="2052"/>
                </a:lnTo>
                <a:lnTo>
                  <a:pt x="2415" y="2053"/>
                </a:lnTo>
                <a:lnTo>
                  <a:pt x="2416" y="2053"/>
                </a:lnTo>
                <a:lnTo>
                  <a:pt x="2419" y="2053"/>
                </a:lnTo>
                <a:lnTo>
                  <a:pt x="2420" y="2052"/>
                </a:lnTo>
                <a:lnTo>
                  <a:pt x="2423" y="2045"/>
                </a:lnTo>
                <a:lnTo>
                  <a:pt x="2430" y="2040"/>
                </a:lnTo>
                <a:lnTo>
                  <a:pt x="2431" y="2037"/>
                </a:lnTo>
                <a:lnTo>
                  <a:pt x="2434" y="2036"/>
                </a:lnTo>
                <a:lnTo>
                  <a:pt x="2434" y="2033"/>
                </a:lnTo>
                <a:lnTo>
                  <a:pt x="2431" y="2029"/>
                </a:lnTo>
                <a:lnTo>
                  <a:pt x="2433" y="2027"/>
                </a:lnTo>
                <a:lnTo>
                  <a:pt x="2436" y="2026"/>
                </a:lnTo>
                <a:lnTo>
                  <a:pt x="2437" y="2025"/>
                </a:lnTo>
                <a:lnTo>
                  <a:pt x="2436" y="2023"/>
                </a:lnTo>
                <a:lnTo>
                  <a:pt x="2436" y="2020"/>
                </a:lnTo>
                <a:lnTo>
                  <a:pt x="2437" y="2018"/>
                </a:lnTo>
                <a:lnTo>
                  <a:pt x="2442" y="2017"/>
                </a:lnTo>
                <a:lnTo>
                  <a:pt x="2443" y="2016"/>
                </a:lnTo>
                <a:lnTo>
                  <a:pt x="2444" y="2013"/>
                </a:lnTo>
                <a:lnTo>
                  <a:pt x="2447" y="2012"/>
                </a:lnTo>
                <a:lnTo>
                  <a:pt x="2448" y="2011"/>
                </a:lnTo>
                <a:lnTo>
                  <a:pt x="2450" y="2011"/>
                </a:lnTo>
                <a:lnTo>
                  <a:pt x="2452" y="2012"/>
                </a:lnTo>
                <a:lnTo>
                  <a:pt x="2454" y="2013"/>
                </a:lnTo>
                <a:lnTo>
                  <a:pt x="2456" y="2013"/>
                </a:lnTo>
                <a:lnTo>
                  <a:pt x="2457" y="2012"/>
                </a:lnTo>
                <a:lnTo>
                  <a:pt x="2458" y="2011"/>
                </a:lnTo>
                <a:lnTo>
                  <a:pt x="2462" y="2009"/>
                </a:lnTo>
                <a:lnTo>
                  <a:pt x="2463" y="2006"/>
                </a:lnTo>
                <a:lnTo>
                  <a:pt x="2465" y="1998"/>
                </a:lnTo>
                <a:lnTo>
                  <a:pt x="2466" y="1996"/>
                </a:lnTo>
                <a:lnTo>
                  <a:pt x="2469" y="1994"/>
                </a:lnTo>
                <a:lnTo>
                  <a:pt x="2475" y="1989"/>
                </a:lnTo>
                <a:lnTo>
                  <a:pt x="2477" y="1987"/>
                </a:lnTo>
                <a:lnTo>
                  <a:pt x="2480" y="1984"/>
                </a:lnTo>
                <a:lnTo>
                  <a:pt x="2485" y="1983"/>
                </a:lnTo>
                <a:lnTo>
                  <a:pt x="2487" y="1983"/>
                </a:lnTo>
                <a:lnTo>
                  <a:pt x="2489" y="1983"/>
                </a:lnTo>
                <a:lnTo>
                  <a:pt x="2489" y="1982"/>
                </a:lnTo>
                <a:lnTo>
                  <a:pt x="2487" y="1978"/>
                </a:lnTo>
                <a:lnTo>
                  <a:pt x="2482" y="1969"/>
                </a:lnTo>
                <a:lnTo>
                  <a:pt x="2480" y="1967"/>
                </a:lnTo>
                <a:lnTo>
                  <a:pt x="2479" y="1966"/>
                </a:lnTo>
                <a:lnTo>
                  <a:pt x="2479" y="1962"/>
                </a:lnTo>
                <a:lnTo>
                  <a:pt x="2480" y="1960"/>
                </a:lnTo>
                <a:lnTo>
                  <a:pt x="2482" y="1957"/>
                </a:lnTo>
                <a:lnTo>
                  <a:pt x="2483" y="1956"/>
                </a:lnTo>
                <a:lnTo>
                  <a:pt x="2486" y="1953"/>
                </a:lnTo>
                <a:lnTo>
                  <a:pt x="2489" y="1951"/>
                </a:lnTo>
                <a:lnTo>
                  <a:pt x="2492" y="1947"/>
                </a:lnTo>
                <a:lnTo>
                  <a:pt x="2494" y="1946"/>
                </a:lnTo>
                <a:lnTo>
                  <a:pt x="2497" y="1945"/>
                </a:lnTo>
                <a:lnTo>
                  <a:pt x="2499" y="1945"/>
                </a:lnTo>
                <a:lnTo>
                  <a:pt x="2501" y="1946"/>
                </a:lnTo>
                <a:lnTo>
                  <a:pt x="2502" y="1947"/>
                </a:lnTo>
                <a:lnTo>
                  <a:pt x="2505" y="1947"/>
                </a:lnTo>
                <a:lnTo>
                  <a:pt x="2507" y="1947"/>
                </a:lnTo>
                <a:lnTo>
                  <a:pt x="2508" y="1946"/>
                </a:lnTo>
                <a:lnTo>
                  <a:pt x="2511" y="1945"/>
                </a:lnTo>
                <a:lnTo>
                  <a:pt x="2512" y="1944"/>
                </a:lnTo>
                <a:lnTo>
                  <a:pt x="2513" y="1941"/>
                </a:lnTo>
                <a:lnTo>
                  <a:pt x="2513" y="1937"/>
                </a:lnTo>
                <a:lnTo>
                  <a:pt x="2512" y="1930"/>
                </a:lnTo>
                <a:lnTo>
                  <a:pt x="2508" y="1917"/>
                </a:lnTo>
                <a:lnTo>
                  <a:pt x="2505" y="1906"/>
                </a:lnTo>
                <a:lnTo>
                  <a:pt x="2502" y="1903"/>
                </a:lnTo>
                <a:lnTo>
                  <a:pt x="2500" y="1899"/>
                </a:lnTo>
                <a:lnTo>
                  <a:pt x="2497" y="1883"/>
                </a:lnTo>
                <a:lnTo>
                  <a:pt x="2495" y="1879"/>
                </a:lnTo>
                <a:lnTo>
                  <a:pt x="2494" y="1877"/>
                </a:lnTo>
                <a:lnTo>
                  <a:pt x="2490" y="1870"/>
                </a:lnTo>
                <a:lnTo>
                  <a:pt x="2487" y="1865"/>
                </a:lnTo>
                <a:lnTo>
                  <a:pt x="2480" y="1836"/>
                </a:lnTo>
                <a:lnTo>
                  <a:pt x="2473" y="1823"/>
                </a:lnTo>
                <a:lnTo>
                  <a:pt x="2471" y="1819"/>
                </a:lnTo>
                <a:lnTo>
                  <a:pt x="2465" y="1806"/>
                </a:lnTo>
                <a:lnTo>
                  <a:pt x="2463" y="1804"/>
                </a:lnTo>
                <a:lnTo>
                  <a:pt x="2459" y="1801"/>
                </a:lnTo>
                <a:lnTo>
                  <a:pt x="2458" y="1800"/>
                </a:lnTo>
                <a:lnTo>
                  <a:pt x="2456" y="1799"/>
                </a:lnTo>
                <a:lnTo>
                  <a:pt x="2454" y="1793"/>
                </a:lnTo>
                <a:lnTo>
                  <a:pt x="2452" y="1792"/>
                </a:lnTo>
                <a:lnTo>
                  <a:pt x="2450" y="1791"/>
                </a:lnTo>
                <a:lnTo>
                  <a:pt x="2449" y="1790"/>
                </a:lnTo>
                <a:lnTo>
                  <a:pt x="2442" y="1787"/>
                </a:lnTo>
                <a:lnTo>
                  <a:pt x="2440" y="1786"/>
                </a:lnTo>
                <a:lnTo>
                  <a:pt x="2438" y="1784"/>
                </a:lnTo>
                <a:lnTo>
                  <a:pt x="2436" y="1780"/>
                </a:lnTo>
                <a:lnTo>
                  <a:pt x="2435" y="1779"/>
                </a:lnTo>
                <a:lnTo>
                  <a:pt x="2431" y="1777"/>
                </a:lnTo>
                <a:lnTo>
                  <a:pt x="2428" y="1775"/>
                </a:lnTo>
                <a:lnTo>
                  <a:pt x="2420" y="1772"/>
                </a:lnTo>
                <a:lnTo>
                  <a:pt x="2412" y="1769"/>
                </a:lnTo>
                <a:lnTo>
                  <a:pt x="2408" y="1766"/>
                </a:lnTo>
                <a:lnTo>
                  <a:pt x="2395" y="1750"/>
                </a:lnTo>
                <a:lnTo>
                  <a:pt x="2393" y="1747"/>
                </a:lnTo>
                <a:lnTo>
                  <a:pt x="2388" y="1737"/>
                </a:lnTo>
                <a:lnTo>
                  <a:pt x="2388" y="1736"/>
                </a:lnTo>
                <a:lnTo>
                  <a:pt x="2388" y="1736"/>
                </a:lnTo>
                <a:lnTo>
                  <a:pt x="2388" y="1736"/>
                </a:lnTo>
                <a:lnTo>
                  <a:pt x="2388" y="1734"/>
                </a:lnTo>
                <a:lnTo>
                  <a:pt x="2395" y="1701"/>
                </a:lnTo>
                <a:lnTo>
                  <a:pt x="2397" y="1698"/>
                </a:lnTo>
                <a:lnTo>
                  <a:pt x="2412" y="1685"/>
                </a:lnTo>
                <a:lnTo>
                  <a:pt x="2414" y="1681"/>
                </a:lnTo>
                <a:lnTo>
                  <a:pt x="2419" y="1672"/>
                </a:lnTo>
                <a:lnTo>
                  <a:pt x="2420" y="1670"/>
                </a:lnTo>
                <a:lnTo>
                  <a:pt x="2421" y="1667"/>
                </a:lnTo>
                <a:lnTo>
                  <a:pt x="2422" y="1666"/>
                </a:lnTo>
                <a:lnTo>
                  <a:pt x="2424" y="1665"/>
                </a:lnTo>
                <a:lnTo>
                  <a:pt x="2431" y="1651"/>
                </a:lnTo>
                <a:lnTo>
                  <a:pt x="2441" y="1629"/>
                </a:lnTo>
                <a:lnTo>
                  <a:pt x="2442" y="1624"/>
                </a:lnTo>
                <a:lnTo>
                  <a:pt x="2442" y="1621"/>
                </a:lnTo>
                <a:lnTo>
                  <a:pt x="2436" y="1586"/>
                </a:lnTo>
                <a:lnTo>
                  <a:pt x="2436" y="1581"/>
                </a:lnTo>
                <a:lnTo>
                  <a:pt x="2438" y="1575"/>
                </a:lnTo>
                <a:lnTo>
                  <a:pt x="2449" y="1554"/>
                </a:lnTo>
                <a:lnTo>
                  <a:pt x="2450" y="1540"/>
                </a:lnTo>
                <a:lnTo>
                  <a:pt x="2325" y="1540"/>
                </a:lnTo>
                <a:lnTo>
                  <a:pt x="2222" y="1540"/>
                </a:lnTo>
                <a:lnTo>
                  <a:pt x="2088" y="1539"/>
                </a:lnTo>
                <a:lnTo>
                  <a:pt x="2059" y="1537"/>
                </a:lnTo>
                <a:lnTo>
                  <a:pt x="2059" y="1534"/>
                </a:lnTo>
                <a:lnTo>
                  <a:pt x="2059" y="1531"/>
                </a:lnTo>
                <a:lnTo>
                  <a:pt x="2059" y="1529"/>
                </a:lnTo>
                <a:lnTo>
                  <a:pt x="2060" y="1523"/>
                </a:lnTo>
                <a:lnTo>
                  <a:pt x="2062" y="1517"/>
                </a:lnTo>
                <a:lnTo>
                  <a:pt x="2066" y="1509"/>
                </a:lnTo>
                <a:lnTo>
                  <a:pt x="2066" y="1504"/>
                </a:lnTo>
                <a:lnTo>
                  <a:pt x="2063" y="1499"/>
                </a:lnTo>
                <a:lnTo>
                  <a:pt x="2058" y="1496"/>
                </a:lnTo>
                <a:lnTo>
                  <a:pt x="2056" y="1495"/>
                </a:lnTo>
                <a:lnTo>
                  <a:pt x="2055" y="1492"/>
                </a:lnTo>
                <a:lnTo>
                  <a:pt x="2054" y="1482"/>
                </a:lnTo>
                <a:lnTo>
                  <a:pt x="2048" y="1454"/>
                </a:lnTo>
                <a:lnTo>
                  <a:pt x="2048" y="1451"/>
                </a:lnTo>
                <a:lnTo>
                  <a:pt x="2049" y="1447"/>
                </a:lnTo>
                <a:lnTo>
                  <a:pt x="2052" y="1446"/>
                </a:lnTo>
                <a:lnTo>
                  <a:pt x="2058" y="1444"/>
                </a:lnTo>
                <a:lnTo>
                  <a:pt x="2061" y="1441"/>
                </a:lnTo>
                <a:lnTo>
                  <a:pt x="2065" y="1439"/>
                </a:lnTo>
                <a:lnTo>
                  <a:pt x="2067" y="1437"/>
                </a:lnTo>
                <a:lnTo>
                  <a:pt x="2070" y="1432"/>
                </a:lnTo>
                <a:lnTo>
                  <a:pt x="2074" y="1424"/>
                </a:lnTo>
                <a:lnTo>
                  <a:pt x="2079" y="1410"/>
                </a:lnTo>
                <a:lnTo>
                  <a:pt x="2074" y="1404"/>
                </a:lnTo>
                <a:lnTo>
                  <a:pt x="2067" y="1399"/>
                </a:lnTo>
                <a:lnTo>
                  <a:pt x="2065" y="1396"/>
                </a:lnTo>
                <a:lnTo>
                  <a:pt x="2063" y="1392"/>
                </a:lnTo>
                <a:lnTo>
                  <a:pt x="2066" y="1376"/>
                </a:lnTo>
                <a:lnTo>
                  <a:pt x="2066" y="1374"/>
                </a:lnTo>
                <a:lnTo>
                  <a:pt x="2067" y="1371"/>
                </a:lnTo>
                <a:lnTo>
                  <a:pt x="2068" y="1370"/>
                </a:lnTo>
                <a:lnTo>
                  <a:pt x="2070" y="1369"/>
                </a:lnTo>
                <a:lnTo>
                  <a:pt x="2074" y="1367"/>
                </a:lnTo>
                <a:lnTo>
                  <a:pt x="2076" y="1360"/>
                </a:lnTo>
                <a:lnTo>
                  <a:pt x="2081" y="1321"/>
                </a:lnTo>
                <a:lnTo>
                  <a:pt x="2084" y="1311"/>
                </a:lnTo>
                <a:lnTo>
                  <a:pt x="2089" y="1305"/>
                </a:lnTo>
                <a:lnTo>
                  <a:pt x="2150" y="1306"/>
                </a:lnTo>
                <a:lnTo>
                  <a:pt x="2259" y="1306"/>
                </a:lnTo>
                <a:lnTo>
                  <a:pt x="2401" y="1310"/>
                </a:lnTo>
                <a:lnTo>
                  <a:pt x="2401" y="1312"/>
                </a:lnTo>
                <a:lnTo>
                  <a:pt x="2401" y="1319"/>
                </a:lnTo>
                <a:lnTo>
                  <a:pt x="2403" y="1323"/>
                </a:lnTo>
                <a:lnTo>
                  <a:pt x="2405" y="1326"/>
                </a:lnTo>
                <a:lnTo>
                  <a:pt x="2407" y="1327"/>
                </a:lnTo>
                <a:lnTo>
                  <a:pt x="2408" y="1328"/>
                </a:lnTo>
                <a:lnTo>
                  <a:pt x="2414" y="1332"/>
                </a:lnTo>
                <a:lnTo>
                  <a:pt x="2416" y="1333"/>
                </a:lnTo>
                <a:lnTo>
                  <a:pt x="2426" y="1337"/>
                </a:lnTo>
                <a:lnTo>
                  <a:pt x="2438" y="1343"/>
                </a:lnTo>
                <a:lnTo>
                  <a:pt x="2445" y="1346"/>
                </a:lnTo>
                <a:lnTo>
                  <a:pt x="2449" y="1348"/>
                </a:lnTo>
                <a:lnTo>
                  <a:pt x="2449" y="1350"/>
                </a:lnTo>
                <a:lnTo>
                  <a:pt x="2449" y="1351"/>
                </a:lnTo>
                <a:lnTo>
                  <a:pt x="2447" y="1358"/>
                </a:lnTo>
                <a:lnTo>
                  <a:pt x="2445" y="1363"/>
                </a:lnTo>
                <a:lnTo>
                  <a:pt x="2444" y="1381"/>
                </a:lnTo>
                <a:lnTo>
                  <a:pt x="2444" y="1388"/>
                </a:lnTo>
                <a:lnTo>
                  <a:pt x="2445" y="1390"/>
                </a:lnTo>
                <a:lnTo>
                  <a:pt x="2448" y="1396"/>
                </a:lnTo>
                <a:lnTo>
                  <a:pt x="2449" y="1399"/>
                </a:lnTo>
                <a:lnTo>
                  <a:pt x="2445" y="1419"/>
                </a:lnTo>
                <a:lnTo>
                  <a:pt x="2441" y="1434"/>
                </a:lnTo>
                <a:lnTo>
                  <a:pt x="2438" y="1440"/>
                </a:lnTo>
                <a:lnTo>
                  <a:pt x="2431" y="1452"/>
                </a:lnTo>
                <a:lnTo>
                  <a:pt x="2429" y="1461"/>
                </a:lnTo>
                <a:lnTo>
                  <a:pt x="2428" y="1475"/>
                </a:lnTo>
                <a:lnTo>
                  <a:pt x="2428" y="1477"/>
                </a:lnTo>
                <a:lnTo>
                  <a:pt x="2430" y="1482"/>
                </a:lnTo>
                <a:lnTo>
                  <a:pt x="2430" y="1487"/>
                </a:lnTo>
                <a:lnTo>
                  <a:pt x="2430" y="1496"/>
                </a:lnTo>
                <a:lnTo>
                  <a:pt x="2428" y="1506"/>
                </a:lnTo>
                <a:lnTo>
                  <a:pt x="2427" y="1512"/>
                </a:lnTo>
                <a:lnTo>
                  <a:pt x="2427" y="1516"/>
                </a:lnTo>
                <a:lnTo>
                  <a:pt x="2428" y="1518"/>
                </a:lnTo>
                <a:lnTo>
                  <a:pt x="2430" y="1522"/>
                </a:lnTo>
                <a:lnTo>
                  <a:pt x="2431" y="1523"/>
                </a:lnTo>
                <a:lnTo>
                  <a:pt x="2435" y="1525"/>
                </a:lnTo>
                <a:lnTo>
                  <a:pt x="2444" y="1531"/>
                </a:lnTo>
                <a:lnTo>
                  <a:pt x="2448" y="1534"/>
                </a:lnTo>
                <a:lnTo>
                  <a:pt x="2450" y="1540"/>
                </a:lnTo>
                <a:lnTo>
                  <a:pt x="2464" y="1534"/>
                </a:lnTo>
                <a:lnTo>
                  <a:pt x="2466" y="1534"/>
                </a:lnTo>
                <a:lnTo>
                  <a:pt x="2476" y="1537"/>
                </a:lnTo>
                <a:lnTo>
                  <a:pt x="2478" y="1537"/>
                </a:lnTo>
                <a:lnTo>
                  <a:pt x="2480" y="1537"/>
                </a:lnTo>
                <a:lnTo>
                  <a:pt x="2483" y="1537"/>
                </a:lnTo>
                <a:lnTo>
                  <a:pt x="2485" y="1536"/>
                </a:lnTo>
                <a:lnTo>
                  <a:pt x="2486" y="1534"/>
                </a:lnTo>
                <a:lnTo>
                  <a:pt x="2490" y="1531"/>
                </a:lnTo>
                <a:lnTo>
                  <a:pt x="2492" y="1529"/>
                </a:lnTo>
                <a:lnTo>
                  <a:pt x="2495" y="1523"/>
                </a:lnTo>
                <a:lnTo>
                  <a:pt x="2498" y="1522"/>
                </a:lnTo>
                <a:lnTo>
                  <a:pt x="2499" y="1520"/>
                </a:lnTo>
                <a:lnTo>
                  <a:pt x="2505" y="1517"/>
                </a:lnTo>
                <a:lnTo>
                  <a:pt x="2506" y="1515"/>
                </a:lnTo>
                <a:lnTo>
                  <a:pt x="2507" y="1513"/>
                </a:lnTo>
                <a:lnTo>
                  <a:pt x="2516" y="1495"/>
                </a:lnTo>
                <a:lnTo>
                  <a:pt x="2519" y="1491"/>
                </a:lnTo>
                <a:lnTo>
                  <a:pt x="2520" y="1490"/>
                </a:lnTo>
                <a:lnTo>
                  <a:pt x="2522" y="1489"/>
                </a:lnTo>
                <a:lnTo>
                  <a:pt x="2523" y="1489"/>
                </a:lnTo>
                <a:lnTo>
                  <a:pt x="2526" y="1490"/>
                </a:lnTo>
                <a:lnTo>
                  <a:pt x="2527" y="1491"/>
                </a:lnTo>
                <a:lnTo>
                  <a:pt x="2527" y="1492"/>
                </a:lnTo>
                <a:lnTo>
                  <a:pt x="2528" y="1494"/>
                </a:lnTo>
                <a:lnTo>
                  <a:pt x="2529" y="1494"/>
                </a:lnTo>
                <a:lnTo>
                  <a:pt x="2534" y="1496"/>
                </a:lnTo>
                <a:lnTo>
                  <a:pt x="2536" y="1496"/>
                </a:lnTo>
                <a:lnTo>
                  <a:pt x="2539" y="1497"/>
                </a:lnTo>
                <a:lnTo>
                  <a:pt x="2541" y="1497"/>
                </a:lnTo>
                <a:lnTo>
                  <a:pt x="2543" y="1496"/>
                </a:lnTo>
                <a:lnTo>
                  <a:pt x="2549" y="1494"/>
                </a:lnTo>
                <a:lnTo>
                  <a:pt x="2554" y="1492"/>
                </a:lnTo>
                <a:lnTo>
                  <a:pt x="2557" y="1490"/>
                </a:lnTo>
                <a:lnTo>
                  <a:pt x="2558" y="1488"/>
                </a:lnTo>
                <a:lnTo>
                  <a:pt x="2560" y="1488"/>
                </a:lnTo>
                <a:lnTo>
                  <a:pt x="2562" y="1487"/>
                </a:lnTo>
                <a:lnTo>
                  <a:pt x="2564" y="1485"/>
                </a:lnTo>
                <a:lnTo>
                  <a:pt x="2567" y="1485"/>
                </a:lnTo>
                <a:lnTo>
                  <a:pt x="2586" y="1487"/>
                </a:lnTo>
                <a:lnTo>
                  <a:pt x="2589" y="1485"/>
                </a:lnTo>
                <a:lnTo>
                  <a:pt x="2591" y="1485"/>
                </a:lnTo>
                <a:lnTo>
                  <a:pt x="2597" y="1482"/>
                </a:lnTo>
                <a:lnTo>
                  <a:pt x="2599" y="1482"/>
                </a:lnTo>
                <a:lnTo>
                  <a:pt x="2601" y="1481"/>
                </a:lnTo>
                <a:lnTo>
                  <a:pt x="2610" y="1481"/>
                </a:lnTo>
                <a:lnTo>
                  <a:pt x="2611" y="1480"/>
                </a:lnTo>
                <a:lnTo>
                  <a:pt x="2615" y="1478"/>
                </a:lnTo>
                <a:lnTo>
                  <a:pt x="2622" y="1474"/>
                </a:lnTo>
                <a:lnTo>
                  <a:pt x="2625" y="1474"/>
                </a:lnTo>
                <a:lnTo>
                  <a:pt x="2632" y="1473"/>
                </a:lnTo>
                <a:lnTo>
                  <a:pt x="2641" y="1467"/>
                </a:lnTo>
                <a:lnTo>
                  <a:pt x="2643" y="1465"/>
                </a:lnTo>
                <a:lnTo>
                  <a:pt x="2645" y="1461"/>
                </a:lnTo>
                <a:lnTo>
                  <a:pt x="2645" y="1456"/>
                </a:lnTo>
                <a:lnTo>
                  <a:pt x="2642" y="1438"/>
                </a:lnTo>
                <a:lnTo>
                  <a:pt x="2642" y="1428"/>
                </a:lnTo>
                <a:lnTo>
                  <a:pt x="2642" y="1424"/>
                </a:lnTo>
                <a:lnTo>
                  <a:pt x="2641" y="1419"/>
                </a:lnTo>
                <a:lnTo>
                  <a:pt x="2636" y="1407"/>
                </a:lnTo>
                <a:lnTo>
                  <a:pt x="2635" y="1403"/>
                </a:lnTo>
                <a:lnTo>
                  <a:pt x="2629" y="1348"/>
                </a:lnTo>
                <a:lnTo>
                  <a:pt x="2628" y="1344"/>
                </a:lnTo>
                <a:lnTo>
                  <a:pt x="2627" y="1344"/>
                </a:lnTo>
                <a:lnTo>
                  <a:pt x="2625" y="1343"/>
                </a:lnTo>
                <a:lnTo>
                  <a:pt x="2615" y="1341"/>
                </a:lnTo>
                <a:lnTo>
                  <a:pt x="2613" y="1340"/>
                </a:lnTo>
                <a:lnTo>
                  <a:pt x="2608" y="1336"/>
                </a:lnTo>
                <a:lnTo>
                  <a:pt x="2607" y="1335"/>
                </a:lnTo>
                <a:lnTo>
                  <a:pt x="2606" y="1333"/>
                </a:lnTo>
                <a:lnTo>
                  <a:pt x="2605" y="1332"/>
                </a:lnTo>
                <a:lnTo>
                  <a:pt x="2604" y="1329"/>
                </a:lnTo>
                <a:lnTo>
                  <a:pt x="2601" y="1280"/>
                </a:lnTo>
                <a:lnTo>
                  <a:pt x="2601" y="1278"/>
                </a:lnTo>
                <a:lnTo>
                  <a:pt x="2604" y="1273"/>
                </a:lnTo>
                <a:lnTo>
                  <a:pt x="2606" y="1271"/>
                </a:lnTo>
                <a:lnTo>
                  <a:pt x="2607" y="1269"/>
                </a:lnTo>
                <a:lnTo>
                  <a:pt x="2615" y="1262"/>
                </a:lnTo>
                <a:lnTo>
                  <a:pt x="2619" y="1259"/>
                </a:lnTo>
                <a:lnTo>
                  <a:pt x="2621" y="1256"/>
                </a:lnTo>
                <a:lnTo>
                  <a:pt x="2626" y="1247"/>
                </a:lnTo>
                <a:lnTo>
                  <a:pt x="2631" y="1242"/>
                </a:lnTo>
                <a:lnTo>
                  <a:pt x="2635" y="1235"/>
                </a:lnTo>
                <a:lnTo>
                  <a:pt x="2635" y="1231"/>
                </a:lnTo>
                <a:lnTo>
                  <a:pt x="2635" y="1228"/>
                </a:lnTo>
                <a:lnTo>
                  <a:pt x="2633" y="1221"/>
                </a:lnTo>
                <a:lnTo>
                  <a:pt x="2627" y="1210"/>
                </a:lnTo>
                <a:lnTo>
                  <a:pt x="2625" y="1202"/>
                </a:lnTo>
                <a:lnTo>
                  <a:pt x="2622" y="1200"/>
                </a:lnTo>
                <a:lnTo>
                  <a:pt x="2621" y="1199"/>
                </a:lnTo>
                <a:lnTo>
                  <a:pt x="2619" y="1198"/>
                </a:lnTo>
                <a:lnTo>
                  <a:pt x="2614" y="1198"/>
                </a:lnTo>
                <a:lnTo>
                  <a:pt x="2607" y="1200"/>
                </a:lnTo>
                <a:lnTo>
                  <a:pt x="2605" y="1200"/>
                </a:lnTo>
                <a:lnTo>
                  <a:pt x="2604" y="1194"/>
                </a:lnTo>
                <a:lnTo>
                  <a:pt x="2619" y="1125"/>
                </a:lnTo>
                <a:lnTo>
                  <a:pt x="2619" y="1122"/>
                </a:lnTo>
                <a:lnTo>
                  <a:pt x="2620" y="1118"/>
                </a:lnTo>
                <a:lnTo>
                  <a:pt x="2621" y="1116"/>
                </a:lnTo>
                <a:lnTo>
                  <a:pt x="2622" y="1115"/>
                </a:lnTo>
                <a:lnTo>
                  <a:pt x="2625" y="1111"/>
                </a:lnTo>
                <a:lnTo>
                  <a:pt x="2628" y="1109"/>
                </a:lnTo>
                <a:lnTo>
                  <a:pt x="2632" y="1107"/>
                </a:lnTo>
                <a:lnTo>
                  <a:pt x="2640" y="1103"/>
                </a:lnTo>
                <a:lnTo>
                  <a:pt x="2643" y="1102"/>
                </a:lnTo>
                <a:lnTo>
                  <a:pt x="2661" y="1101"/>
                </a:lnTo>
                <a:lnTo>
                  <a:pt x="2670" y="1101"/>
                </a:lnTo>
                <a:lnTo>
                  <a:pt x="2681" y="1103"/>
                </a:lnTo>
                <a:lnTo>
                  <a:pt x="2684" y="1106"/>
                </a:lnTo>
                <a:lnTo>
                  <a:pt x="2725" y="1127"/>
                </a:lnTo>
                <a:lnTo>
                  <a:pt x="2734" y="1130"/>
                </a:lnTo>
                <a:lnTo>
                  <a:pt x="2737" y="1130"/>
                </a:lnTo>
                <a:lnTo>
                  <a:pt x="2740" y="1129"/>
                </a:lnTo>
                <a:lnTo>
                  <a:pt x="2744" y="1128"/>
                </a:lnTo>
                <a:lnTo>
                  <a:pt x="2754" y="1121"/>
                </a:lnTo>
                <a:lnTo>
                  <a:pt x="2762" y="1114"/>
                </a:lnTo>
                <a:lnTo>
                  <a:pt x="2762" y="1111"/>
                </a:lnTo>
                <a:lnTo>
                  <a:pt x="2762" y="1109"/>
                </a:lnTo>
                <a:lnTo>
                  <a:pt x="2760" y="1101"/>
                </a:lnTo>
                <a:lnTo>
                  <a:pt x="2758" y="1088"/>
                </a:lnTo>
                <a:lnTo>
                  <a:pt x="2759" y="1078"/>
                </a:lnTo>
                <a:lnTo>
                  <a:pt x="2759" y="1075"/>
                </a:lnTo>
                <a:lnTo>
                  <a:pt x="2758" y="1073"/>
                </a:lnTo>
                <a:lnTo>
                  <a:pt x="2756" y="1072"/>
                </a:lnTo>
                <a:lnTo>
                  <a:pt x="2752" y="1067"/>
                </a:lnTo>
                <a:lnTo>
                  <a:pt x="2749" y="1064"/>
                </a:lnTo>
                <a:lnTo>
                  <a:pt x="2749" y="1061"/>
                </a:lnTo>
                <a:lnTo>
                  <a:pt x="2749" y="1059"/>
                </a:lnTo>
                <a:lnTo>
                  <a:pt x="2749" y="1057"/>
                </a:lnTo>
                <a:lnTo>
                  <a:pt x="2751" y="1054"/>
                </a:lnTo>
                <a:lnTo>
                  <a:pt x="2756" y="1046"/>
                </a:lnTo>
                <a:lnTo>
                  <a:pt x="2758" y="1044"/>
                </a:lnTo>
                <a:lnTo>
                  <a:pt x="2758" y="1041"/>
                </a:lnTo>
                <a:lnTo>
                  <a:pt x="2758" y="1039"/>
                </a:lnTo>
                <a:lnTo>
                  <a:pt x="2758" y="1037"/>
                </a:lnTo>
                <a:lnTo>
                  <a:pt x="2756" y="1036"/>
                </a:lnTo>
                <a:lnTo>
                  <a:pt x="2751" y="1026"/>
                </a:lnTo>
                <a:lnTo>
                  <a:pt x="2749" y="1025"/>
                </a:lnTo>
                <a:lnTo>
                  <a:pt x="2748" y="1023"/>
                </a:lnTo>
                <a:lnTo>
                  <a:pt x="2747" y="1016"/>
                </a:lnTo>
                <a:lnTo>
                  <a:pt x="2747" y="1012"/>
                </a:lnTo>
                <a:lnTo>
                  <a:pt x="2748" y="1010"/>
                </a:lnTo>
                <a:lnTo>
                  <a:pt x="2749" y="1008"/>
                </a:lnTo>
                <a:lnTo>
                  <a:pt x="2753" y="1001"/>
                </a:lnTo>
                <a:lnTo>
                  <a:pt x="2775" y="975"/>
                </a:lnTo>
                <a:lnTo>
                  <a:pt x="2777" y="975"/>
                </a:lnTo>
                <a:lnTo>
                  <a:pt x="2780" y="975"/>
                </a:lnTo>
                <a:lnTo>
                  <a:pt x="2785" y="977"/>
                </a:lnTo>
                <a:lnTo>
                  <a:pt x="2795" y="984"/>
                </a:lnTo>
                <a:lnTo>
                  <a:pt x="2829" y="1001"/>
                </a:lnTo>
                <a:lnTo>
                  <a:pt x="2834" y="1005"/>
                </a:lnTo>
                <a:lnTo>
                  <a:pt x="2843" y="1012"/>
                </a:lnTo>
                <a:lnTo>
                  <a:pt x="2854" y="1027"/>
                </a:lnTo>
                <a:lnTo>
                  <a:pt x="2855" y="1029"/>
                </a:lnTo>
                <a:lnTo>
                  <a:pt x="2857" y="1033"/>
                </a:lnTo>
                <a:lnTo>
                  <a:pt x="2865" y="1057"/>
                </a:lnTo>
                <a:lnTo>
                  <a:pt x="2866" y="1059"/>
                </a:lnTo>
                <a:lnTo>
                  <a:pt x="2869" y="1060"/>
                </a:lnTo>
                <a:lnTo>
                  <a:pt x="2874" y="1061"/>
                </a:lnTo>
                <a:lnTo>
                  <a:pt x="2887" y="1060"/>
                </a:lnTo>
                <a:lnTo>
                  <a:pt x="2896" y="1061"/>
                </a:lnTo>
                <a:lnTo>
                  <a:pt x="2898" y="1062"/>
                </a:lnTo>
                <a:lnTo>
                  <a:pt x="2901" y="1064"/>
                </a:lnTo>
                <a:lnTo>
                  <a:pt x="2907" y="1068"/>
                </a:lnTo>
                <a:lnTo>
                  <a:pt x="2909" y="1069"/>
                </a:lnTo>
                <a:lnTo>
                  <a:pt x="2912" y="1069"/>
                </a:lnTo>
                <a:lnTo>
                  <a:pt x="2930" y="1066"/>
                </a:lnTo>
                <a:lnTo>
                  <a:pt x="2936" y="1065"/>
                </a:lnTo>
                <a:lnTo>
                  <a:pt x="2939" y="1066"/>
                </a:lnTo>
                <a:lnTo>
                  <a:pt x="2946" y="1068"/>
                </a:lnTo>
                <a:lnTo>
                  <a:pt x="2949" y="1068"/>
                </a:lnTo>
                <a:lnTo>
                  <a:pt x="2952" y="1067"/>
                </a:lnTo>
                <a:lnTo>
                  <a:pt x="2955" y="1064"/>
                </a:lnTo>
                <a:lnTo>
                  <a:pt x="2959" y="1059"/>
                </a:lnTo>
                <a:lnTo>
                  <a:pt x="2962" y="1052"/>
                </a:lnTo>
                <a:lnTo>
                  <a:pt x="2966" y="1047"/>
                </a:lnTo>
                <a:lnTo>
                  <a:pt x="2978" y="1041"/>
                </a:lnTo>
                <a:lnTo>
                  <a:pt x="2999" y="1009"/>
                </a:lnTo>
                <a:lnTo>
                  <a:pt x="3007" y="999"/>
                </a:lnTo>
                <a:lnTo>
                  <a:pt x="3016" y="990"/>
                </a:lnTo>
                <a:lnTo>
                  <a:pt x="3018" y="986"/>
                </a:lnTo>
                <a:lnTo>
                  <a:pt x="3021" y="981"/>
                </a:lnTo>
                <a:lnTo>
                  <a:pt x="3023" y="974"/>
                </a:lnTo>
                <a:lnTo>
                  <a:pt x="3024" y="966"/>
                </a:lnTo>
                <a:lnTo>
                  <a:pt x="3022" y="95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77"/>
          <p:cNvSpPr>
            <a:spLocks noEditPoints="1"/>
          </p:cNvSpPr>
          <p:nvPr/>
        </p:nvSpPr>
        <p:spPr bwMode="auto">
          <a:xfrm>
            <a:off x="15239354" y="5911938"/>
            <a:ext cx="2838450" cy="784225"/>
          </a:xfrm>
          <a:custGeom>
            <a:avLst/>
            <a:gdLst>
              <a:gd name="T0" fmla="*/ 912 w 5365"/>
              <a:gd name="T1" fmla="*/ 193 h 1480"/>
              <a:gd name="T2" fmla="*/ 667 w 5365"/>
              <a:gd name="T3" fmla="*/ 30 h 1480"/>
              <a:gd name="T4" fmla="*/ 642 w 5365"/>
              <a:gd name="T5" fmla="*/ 22 h 1480"/>
              <a:gd name="T6" fmla="*/ 599 w 5365"/>
              <a:gd name="T7" fmla="*/ 7 h 1480"/>
              <a:gd name="T8" fmla="*/ 589 w 5365"/>
              <a:gd name="T9" fmla="*/ 22 h 1480"/>
              <a:gd name="T10" fmla="*/ 560 w 5365"/>
              <a:gd name="T11" fmla="*/ 10 h 1480"/>
              <a:gd name="T12" fmla="*/ 480 w 5365"/>
              <a:gd name="T13" fmla="*/ 30 h 1480"/>
              <a:gd name="T14" fmla="*/ 444 w 5365"/>
              <a:gd name="T15" fmla="*/ 41 h 1480"/>
              <a:gd name="T16" fmla="*/ 411 w 5365"/>
              <a:gd name="T17" fmla="*/ 38 h 1480"/>
              <a:gd name="T18" fmla="*/ 458 w 5365"/>
              <a:gd name="T19" fmla="*/ 96 h 1480"/>
              <a:gd name="T20" fmla="*/ 433 w 5365"/>
              <a:gd name="T21" fmla="*/ 119 h 1480"/>
              <a:gd name="T22" fmla="*/ 406 w 5365"/>
              <a:gd name="T23" fmla="*/ 100 h 1480"/>
              <a:gd name="T24" fmla="*/ 355 w 5365"/>
              <a:gd name="T25" fmla="*/ 130 h 1480"/>
              <a:gd name="T26" fmla="*/ 305 w 5365"/>
              <a:gd name="T27" fmla="*/ 178 h 1480"/>
              <a:gd name="T28" fmla="*/ 327 w 5365"/>
              <a:gd name="T29" fmla="*/ 207 h 1480"/>
              <a:gd name="T30" fmla="*/ 362 w 5365"/>
              <a:gd name="T31" fmla="*/ 241 h 1480"/>
              <a:gd name="T32" fmla="*/ 355 w 5365"/>
              <a:gd name="T33" fmla="*/ 339 h 1480"/>
              <a:gd name="T34" fmla="*/ 394 w 5365"/>
              <a:gd name="T35" fmla="*/ 351 h 1480"/>
              <a:gd name="T36" fmla="*/ 388 w 5365"/>
              <a:gd name="T37" fmla="*/ 407 h 1480"/>
              <a:gd name="T38" fmla="*/ 313 w 5365"/>
              <a:gd name="T39" fmla="*/ 402 h 1480"/>
              <a:gd name="T40" fmla="*/ 266 w 5365"/>
              <a:gd name="T41" fmla="*/ 416 h 1480"/>
              <a:gd name="T42" fmla="*/ 295 w 5365"/>
              <a:gd name="T43" fmla="*/ 445 h 1480"/>
              <a:gd name="T44" fmla="*/ 321 w 5365"/>
              <a:gd name="T45" fmla="*/ 438 h 1480"/>
              <a:gd name="T46" fmla="*/ 342 w 5365"/>
              <a:gd name="T47" fmla="*/ 458 h 1480"/>
              <a:gd name="T48" fmla="*/ 351 w 5365"/>
              <a:gd name="T49" fmla="*/ 486 h 1480"/>
              <a:gd name="T50" fmla="*/ 381 w 5365"/>
              <a:gd name="T51" fmla="*/ 538 h 1480"/>
              <a:gd name="T52" fmla="*/ 394 w 5365"/>
              <a:gd name="T53" fmla="*/ 608 h 1480"/>
              <a:gd name="T54" fmla="*/ 382 w 5365"/>
              <a:gd name="T55" fmla="*/ 682 h 1480"/>
              <a:gd name="T56" fmla="*/ 361 w 5365"/>
              <a:gd name="T57" fmla="*/ 705 h 1480"/>
              <a:gd name="T58" fmla="*/ 352 w 5365"/>
              <a:gd name="T59" fmla="*/ 723 h 1480"/>
              <a:gd name="T60" fmla="*/ 324 w 5365"/>
              <a:gd name="T61" fmla="*/ 754 h 1480"/>
              <a:gd name="T62" fmla="*/ 288 w 5365"/>
              <a:gd name="T63" fmla="*/ 864 h 1480"/>
              <a:gd name="T64" fmla="*/ 254 w 5365"/>
              <a:gd name="T65" fmla="*/ 886 h 1480"/>
              <a:gd name="T66" fmla="*/ 236 w 5365"/>
              <a:gd name="T67" fmla="*/ 922 h 1480"/>
              <a:gd name="T68" fmla="*/ 202 w 5365"/>
              <a:gd name="T69" fmla="*/ 1009 h 1480"/>
              <a:gd name="T70" fmla="*/ 47 w 5365"/>
              <a:gd name="T71" fmla="*/ 1043 h 1480"/>
              <a:gd name="T72" fmla="*/ 12 w 5365"/>
              <a:gd name="T73" fmla="*/ 1083 h 1480"/>
              <a:gd name="T74" fmla="*/ 35 w 5365"/>
              <a:gd name="T75" fmla="*/ 1151 h 1480"/>
              <a:gd name="T76" fmla="*/ 12 w 5365"/>
              <a:gd name="T77" fmla="*/ 1197 h 1480"/>
              <a:gd name="T78" fmla="*/ 30 w 5365"/>
              <a:gd name="T79" fmla="*/ 1202 h 1480"/>
              <a:gd name="T80" fmla="*/ 1 w 5365"/>
              <a:gd name="T81" fmla="*/ 1259 h 1480"/>
              <a:gd name="T82" fmla="*/ 58 w 5365"/>
              <a:gd name="T83" fmla="*/ 1297 h 1480"/>
              <a:gd name="T84" fmla="*/ 64 w 5365"/>
              <a:gd name="T85" fmla="*/ 1326 h 1480"/>
              <a:gd name="T86" fmla="*/ 66 w 5365"/>
              <a:gd name="T87" fmla="*/ 1371 h 1480"/>
              <a:gd name="T88" fmla="*/ 69 w 5365"/>
              <a:gd name="T89" fmla="*/ 1401 h 1480"/>
              <a:gd name="T90" fmla="*/ 85 w 5365"/>
              <a:gd name="T91" fmla="*/ 1409 h 1480"/>
              <a:gd name="T92" fmla="*/ 136 w 5365"/>
              <a:gd name="T93" fmla="*/ 1435 h 1480"/>
              <a:gd name="T94" fmla="*/ 174 w 5365"/>
              <a:gd name="T95" fmla="*/ 1444 h 1480"/>
              <a:gd name="T96" fmla="*/ 232 w 5365"/>
              <a:gd name="T97" fmla="*/ 1449 h 1480"/>
              <a:gd name="T98" fmla="*/ 292 w 5365"/>
              <a:gd name="T99" fmla="*/ 1461 h 1480"/>
              <a:gd name="T100" fmla="*/ 379 w 5365"/>
              <a:gd name="T101" fmla="*/ 1480 h 1480"/>
              <a:gd name="T102" fmla="*/ 443 w 5365"/>
              <a:gd name="T103" fmla="*/ 1344 h 1480"/>
              <a:gd name="T104" fmla="*/ 502 w 5365"/>
              <a:gd name="T105" fmla="*/ 1278 h 1480"/>
              <a:gd name="T106" fmla="*/ 544 w 5365"/>
              <a:gd name="T107" fmla="*/ 1252 h 1480"/>
              <a:gd name="T108" fmla="*/ 632 w 5365"/>
              <a:gd name="T109" fmla="*/ 1141 h 1480"/>
              <a:gd name="T110" fmla="*/ 643 w 5365"/>
              <a:gd name="T111" fmla="*/ 1070 h 1480"/>
              <a:gd name="T112" fmla="*/ 630 w 5365"/>
              <a:gd name="T113" fmla="*/ 1038 h 1480"/>
              <a:gd name="T114" fmla="*/ 662 w 5365"/>
              <a:gd name="T115" fmla="*/ 1043 h 1480"/>
              <a:gd name="T116" fmla="*/ 696 w 5365"/>
              <a:gd name="T117" fmla="*/ 1009 h 1480"/>
              <a:gd name="T118" fmla="*/ 709 w 5365"/>
              <a:gd name="T119" fmla="*/ 935 h 1480"/>
              <a:gd name="T120" fmla="*/ 765 w 5365"/>
              <a:gd name="T121" fmla="*/ 819 h 1480"/>
              <a:gd name="T122" fmla="*/ 884 w 5365"/>
              <a:gd name="T123" fmla="*/ 444 h 1480"/>
              <a:gd name="T124" fmla="*/ 5184 w 5365"/>
              <a:gd name="T125" fmla="*/ 1171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5" h="1480">
                <a:moveTo>
                  <a:pt x="5363" y="1146"/>
                </a:moveTo>
                <a:lnTo>
                  <a:pt x="5363" y="1146"/>
                </a:lnTo>
                <a:lnTo>
                  <a:pt x="5363" y="1148"/>
                </a:lnTo>
                <a:lnTo>
                  <a:pt x="5362" y="1149"/>
                </a:lnTo>
                <a:lnTo>
                  <a:pt x="5363" y="1148"/>
                </a:lnTo>
                <a:lnTo>
                  <a:pt x="5364" y="1148"/>
                </a:lnTo>
                <a:lnTo>
                  <a:pt x="5364" y="1147"/>
                </a:lnTo>
                <a:lnTo>
                  <a:pt x="5365" y="1146"/>
                </a:lnTo>
                <a:lnTo>
                  <a:pt x="5363" y="1146"/>
                </a:lnTo>
                <a:close/>
                <a:moveTo>
                  <a:pt x="912" y="193"/>
                </a:moveTo>
                <a:lnTo>
                  <a:pt x="701" y="58"/>
                </a:lnTo>
                <a:lnTo>
                  <a:pt x="692" y="44"/>
                </a:lnTo>
                <a:lnTo>
                  <a:pt x="687" y="42"/>
                </a:lnTo>
                <a:lnTo>
                  <a:pt x="679" y="40"/>
                </a:lnTo>
                <a:lnTo>
                  <a:pt x="678" y="38"/>
                </a:lnTo>
                <a:lnTo>
                  <a:pt x="675" y="37"/>
                </a:lnTo>
                <a:lnTo>
                  <a:pt x="672" y="34"/>
                </a:lnTo>
                <a:lnTo>
                  <a:pt x="671" y="33"/>
                </a:lnTo>
                <a:lnTo>
                  <a:pt x="670" y="31"/>
                </a:lnTo>
                <a:lnTo>
                  <a:pt x="667" y="30"/>
                </a:lnTo>
                <a:lnTo>
                  <a:pt x="665" y="29"/>
                </a:lnTo>
                <a:lnTo>
                  <a:pt x="663" y="29"/>
                </a:lnTo>
                <a:lnTo>
                  <a:pt x="657" y="30"/>
                </a:lnTo>
                <a:lnTo>
                  <a:pt x="655" y="30"/>
                </a:lnTo>
                <a:lnTo>
                  <a:pt x="652" y="30"/>
                </a:lnTo>
                <a:lnTo>
                  <a:pt x="650" y="29"/>
                </a:lnTo>
                <a:lnTo>
                  <a:pt x="648" y="28"/>
                </a:lnTo>
                <a:lnTo>
                  <a:pt x="644" y="26"/>
                </a:lnTo>
                <a:lnTo>
                  <a:pt x="643" y="23"/>
                </a:lnTo>
                <a:lnTo>
                  <a:pt x="642" y="22"/>
                </a:lnTo>
                <a:lnTo>
                  <a:pt x="641" y="21"/>
                </a:lnTo>
                <a:lnTo>
                  <a:pt x="638" y="20"/>
                </a:lnTo>
                <a:lnTo>
                  <a:pt x="631" y="20"/>
                </a:lnTo>
                <a:lnTo>
                  <a:pt x="629" y="19"/>
                </a:lnTo>
                <a:lnTo>
                  <a:pt x="625" y="16"/>
                </a:lnTo>
                <a:lnTo>
                  <a:pt x="623" y="15"/>
                </a:lnTo>
                <a:lnTo>
                  <a:pt x="604" y="10"/>
                </a:lnTo>
                <a:lnTo>
                  <a:pt x="602" y="9"/>
                </a:lnTo>
                <a:lnTo>
                  <a:pt x="601" y="8"/>
                </a:lnTo>
                <a:lnTo>
                  <a:pt x="599" y="7"/>
                </a:lnTo>
                <a:lnTo>
                  <a:pt x="597" y="2"/>
                </a:lnTo>
                <a:lnTo>
                  <a:pt x="596" y="0"/>
                </a:lnTo>
                <a:lnTo>
                  <a:pt x="595" y="0"/>
                </a:lnTo>
                <a:lnTo>
                  <a:pt x="593" y="1"/>
                </a:lnTo>
                <a:lnTo>
                  <a:pt x="590" y="3"/>
                </a:lnTo>
                <a:lnTo>
                  <a:pt x="589" y="7"/>
                </a:lnTo>
                <a:lnTo>
                  <a:pt x="589" y="9"/>
                </a:lnTo>
                <a:lnTo>
                  <a:pt x="590" y="17"/>
                </a:lnTo>
                <a:lnTo>
                  <a:pt x="590" y="20"/>
                </a:lnTo>
                <a:lnTo>
                  <a:pt x="589" y="22"/>
                </a:lnTo>
                <a:lnTo>
                  <a:pt x="588" y="23"/>
                </a:lnTo>
                <a:lnTo>
                  <a:pt x="585" y="23"/>
                </a:lnTo>
                <a:lnTo>
                  <a:pt x="582" y="23"/>
                </a:lnTo>
                <a:lnTo>
                  <a:pt x="580" y="23"/>
                </a:lnTo>
                <a:lnTo>
                  <a:pt x="578" y="22"/>
                </a:lnTo>
                <a:lnTo>
                  <a:pt x="574" y="20"/>
                </a:lnTo>
                <a:lnTo>
                  <a:pt x="567" y="13"/>
                </a:lnTo>
                <a:lnTo>
                  <a:pt x="565" y="12"/>
                </a:lnTo>
                <a:lnTo>
                  <a:pt x="563" y="10"/>
                </a:lnTo>
                <a:lnTo>
                  <a:pt x="560" y="10"/>
                </a:lnTo>
                <a:lnTo>
                  <a:pt x="557" y="10"/>
                </a:lnTo>
                <a:lnTo>
                  <a:pt x="542" y="16"/>
                </a:lnTo>
                <a:lnTo>
                  <a:pt x="536" y="16"/>
                </a:lnTo>
                <a:lnTo>
                  <a:pt x="532" y="19"/>
                </a:lnTo>
                <a:lnTo>
                  <a:pt x="514" y="30"/>
                </a:lnTo>
                <a:lnTo>
                  <a:pt x="507" y="34"/>
                </a:lnTo>
                <a:lnTo>
                  <a:pt x="502" y="35"/>
                </a:lnTo>
                <a:lnTo>
                  <a:pt x="496" y="35"/>
                </a:lnTo>
                <a:lnTo>
                  <a:pt x="491" y="34"/>
                </a:lnTo>
                <a:lnTo>
                  <a:pt x="480" y="30"/>
                </a:lnTo>
                <a:lnTo>
                  <a:pt x="478" y="30"/>
                </a:lnTo>
                <a:lnTo>
                  <a:pt x="474" y="30"/>
                </a:lnTo>
                <a:lnTo>
                  <a:pt x="471" y="33"/>
                </a:lnTo>
                <a:lnTo>
                  <a:pt x="464" y="36"/>
                </a:lnTo>
                <a:lnTo>
                  <a:pt x="458" y="38"/>
                </a:lnTo>
                <a:lnTo>
                  <a:pt x="452" y="42"/>
                </a:lnTo>
                <a:lnTo>
                  <a:pt x="450" y="42"/>
                </a:lnTo>
                <a:lnTo>
                  <a:pt x="447" y="42"/>
                </a:lnTo>
                <a:lnTo>
                  <a:pt x="445" y="42"/>
                </a:lnTo>
                <a:lnTo>
                  <a:pt x="444" y="41"/>
                </a:lnTo>
                <a:lnTo>
                  <a:pt x="440" y="38"/>
                </a:lnTo>
                <a:lnTo>
                  <a:pt x="438" y="37"/>
                </a:lnTo>
                <a:lnTo>
                  <a:pt x="436" y="36"/>
                </a:lnTo>
                <a:lnTo>
                  <a:pt x="433" y="36"/>
                </a:lnTo>
                <a:lnTo>
                  <a:pt x="431" y="36"/>
                </a:lnTo>
                <a:lnTo>
                  <a:pt x="424" y="38"/>
                </a:lnTo>
                <a:lnTo>
                  <a:pt x="419" y="40"/>
                </a:lnTo>
                <a:lnTo>
                  <a:pt x="416" y="40"/>
                </a:lnTo>
                <a:lnTo>
                  <a:pt x="413" y="40"/>
                </a:lnTo>
                <a:lnTo>
                  <a:pt x="411" y="38"/>
                </a:lnTo>
                <a:lnTo>
                  <a:pt x="410" y="37"/>
                </a:lnTo>
                <a:lnTo>
                  <a:pt x="405" y="33"/>
                </a:lnTo>
                <a:lnTo>
                  <a:pt x="403" y="31"/>
                </a:lnTo>
                <a:lnTo>
                  <a:pt x="401" y="31"/>
                </a:lnTo>
                <a:lnTo>
                  <a:pt x="399" y="34"/>
                </a:lnTo>
                <a:lnTo>
                  <a:pt x="398" y="37"/>
                </a:lnTo>
                <a:lnTo>
                  <a:pt x="399" y="40"/>
                </a:lnTo>
                <a:lnTo>
                  <a:pt x="401" y="42"/>
                </a:lnTo>
                <a:lnTo>
                  <a:pt x="457" y="94"/>
                </a:lnTo>
                <a:lnTo>
                  <a:pt x="458" y="96"/>
                </a:lnTo>
                <a:lnTo>
                  <a:pt x="459" y="98"/>
                </a:lnTo>
                <a:lnTo>
                  <a:pt x="459" y="100"/>
                </a:lnTo>
                <a:lnTo>
                  <a:pt x="460" y="105"/>
                </a:lnTo>
                <a:lnTo>
                  <a:pt x="460" y="114"/>
                </a:lnTo>
                <a:lnTo>
                  <a:pt x="459" y="116"/>
                </a:lnTo>
                <a:lnTo>
                  <a:pt x="458" y="119"/>
                </a:lnTo>
                <a:lnTo>
                  <a:pt x="453" y="120"/>
                </a:lnTo>
                <a:lnTo>
                  <a:pt x="450" y="120"/>
                </a:lnTo>
                <a:lnTo>
                  <a:pt x="445" y="119"/>
                </a:lnTo>
                <a:lnTo>
                  <a:pt x="433" y="119"/>
                </a:lnTo>
                <a:lnTo>
                  <a:pt x="431" y="119"/>
                </a:lnTo>
                <a:lnTo>
                  <a:pt x="429" y="118"/>
                </a:lnTo>
                <a:lnTo>
                  <a:pt x="426" y="116"/>
                </a:lnTo>
                <a:lnTo>
                  <a:pt x="424" y="114"/>
                </a:lnTo>
                <a:lnTo>
                  <a:pt x="422" y="112"/>
                </a:lnTo>
                <a:lnTo>
                  <a:pt x="416" y="109"/>
                </a:lnTo>
                <a:lnTo>
                  <a:pt x="413" y="108"/>
                </a:lnTo>
                <a:lnTo>
                  <a:pt x="412" y="107"/>
                </a:lnTo>
                <a:lnTo>
                  <a:pt x="409" y="103"/>
                </a:lnTo>
                <a:lnTo>
                  <a:pt x="406" y="100"/>
                </a:lnTo>
                <a:lnTo>
                  <a:pt x="405" y="99"/>
                </a:lnTo>
                <a:lnTo>
                  <a:pt x="403" y="99"/>
                </a:lnTo>
                <a:lnTo>
                  <a:pt x="401" y="98"/>
                </a:lnTo>
                <a:lnTo>
                  <a:pt x="397" y="98"/>
                </a:lnTo>
                <a:lnTo>
                  <a:pt x="395" y="99"/>
                </a:lnTo>
                <a:lnTo>
                  <a:pt x="392" y="100"/>
                </a:lnTo>
                <a:lnTo>
                  <a:pt x="389" y="101"/>
                </a:lnTo>
                <a:lnTo>
                  <a:pt x="386" y="105"/>
                </a:lnTo>
                <a:lnTo>
                  <a:pt x="358" y="129"/>
                </a:lnTo>
                <a:lnTo>
                  <a:pt x="355" y="130"/>
                </a:lnTo>
                <a:lnTo>
                  <a:pt x="353" y="130"/>
                </a:lnTo>
                <a:lnTo>
                  <a:pt x="345" y="130"/>
                </a:lnTo>
                <a:lnTo>
                  <a:pt x="342" y="130"/>
                </a:lnTo>
                <a:lnTo>
                  <a:pt x="340" y="132"/>
                </a:lnTo>
                <a:lnTo>
                  <a:pt x="337" y="135"/>
                </a:lnTo>
                <a:lnTo>
                  <a:pt x="332" y="141"/>
                </a:lnTo>
                <a:lnTo>
                  <a:pt x="324" y="157"/>
                </a:lnTo>
                <a:lnTo>
                  <a:pt x="318" y="169"/>
                </a:lnTo>
                <a:lnTo>
                  <a:pt x="306" y="176"/>
                </a:lnTo>
                <a:lnTo>
                  <a:pt x="305" y="178"/>
                </a:lnTo>
                <a:lnTo>
                  <a:pt x="305" y="182"/>
                </a:lnTo>
                <a:lnTo>
                  <a:pt x="306" y="189"/>
                </a:lnTo>
                <a:lnTo>
                  <a:pt x="307" y="192"/>
                </a:lnTo>
                <a:lnTo>
                  <a:pt x="311" y="198"/>
                </a:lnTo>
                <a:lnTo>
                  <a:pt x="310" y="205"/>
                </a:lnTo>
                <a:lnTo>
                  <a:pt x="303" y="221"/>
                </a:lnTo>
                <a:lnTo>
                  <a:pt x="306" y="223"/>
                </a:lnTo>
                <a:lnTo>
                  <a:pt x="309" y="223"/>
                </a:lnTo>
                <a:lnTo>
                  <a:pt x="314" y="220"/>
                </a:lnTo>
                <a:lnTo>
                  <a:pt x="327" y="207"/>
                </a:lnTo>
                <a:lnTo>
                  <a:pt x="330" y="211"/>
                </a:lnTo>
                <a:lnTo>
                  <a:pt x="333" y="213"/>
                </a:lnTo>
                <a:lnTo>
                  <a:pt x="337" y="216"/>
                </a:lnTo>
                <a:lnTo>
                  <a:pt x="344" y="219"/>
                </a:lnTo>
                <a:lnTo>
                  <a:pt x="347" y="221"/>
                </a:lnTo>
                <a:lnTo>
                  <a:pt x="352" y="225"/>
                </a:lnTo>
                <a:lnTo>
                  <a:pt x="355" y="228"/>
                </a:lnTo>
                <a:lnTo>
                  <a:pt x="360" y="235"/>
                </a:lnTo>
                <a:lnTo>
                  <a:pt x="360" y="238"/>
                </a:lnTo>
                <a:lnTo>
                  <a:pt x="362" y="241"/>
                </a:lnTo>
                <a:lnTo>
                  <a:pt x="363" y="249"/>
                </a:lnTo>
                <a:lnTo>
                  <a:pt x="363" y="255"/>
                </a:lnTo>
                <a:lnTo>
                  <a:pt x="361" y="268"/>
                </a:lnTo>
                <a:lnTo>
                  <a:pt x="360" y="288"/>
                </a:lnTo>
                <a:lnTo>
                  <a:pt x="355" y="309"/>
                </a:lnTo>
                <a:lnTo>
                  <a:pt x="352" y="330"/>
                </a:lnTo>
                <a:lnTo>
                  <a:pt x="353" y="332"/>
                </a:lnTo>
                <a:lnTo>
                  <a:pt x="353" y="334"/>
                </a:lnTo>
                <a:lnTo>
                  <a:pt x="353" y="337"/>
                </a:lnTo>
                <a:lnTo>
                  <a:pt x="355" y="339"/>
                </a:lnTo>
                <a:lnTo>
                  <a:pt x="356" y="340"/>
                </a:lnTo>
                <a:lnTo>
                  <a:pt x="359" y="341"/>
                </a:lnTo>
                <a:lnTo>
                  <a:pt x="362" y="343"/>
                </a:lnTo>
                <a:lnTo>
                  <a:pt x="384" y="343"/>
                </a:lnTo>
                <a:lnTo>
                  <a:pt x="387" y="344"/>
                </a:lnTo>
                <a:lnTo>
                  <a:pt x="388" y="345"/>
                </a:lnTo>
                <a:lnTo>
                  <a:pt x="390" y="346"/>
                </a:lnTo>
                <a:lnTo>
                  <a:pt x="391" y="347"/>
                </a:lnTo>
                <a:lnTo>
                  <a:pt x="392" y="350"/>
                </a:lnTo>
                <a:lnTo>
                  <a:pt x="394" y="351"/>
                </a:lnTo>
                <a:lnTo>
                  <a:pt x="395" y="353"/>
                </a:lnTo>
                <a:lnTo>
                  <a:pt x="398" y="382"/>
                </a:lnTo>
                <a:lnTo>
                  <a:pt x="398" y="388"/>
                </a:lnTo>
                <a:lnTo>
                  <a:pt x="398" y="392"/>
                </a:lnTo>
                <a:lnTo>
                  <a:pt x="397" y="394"/>
                </a:lnTo>
                <a:lnTo>
                  <a:pt x="396" y="399"/>
                </a:lnTo>
                <a:lnTo>
                  <a:pt x="394" y="401"/>
                </a:lnTo>
                <a:lnTo>
                  <a:pt x="392" y="403"/>
                </a:lnTo>
                <a:lnTo>
                  <a:pt x="389" y="406"/>
                </a:lnTo>
                <a:lnTo>
                  <a:pt x="388" y="407"/>
                </a:lnTo>
                <a:lnTo>
                  <a:pt x="381" y="410"/>
                </a:lnTo>
                <a:lnTo>
                  <a:pt x="372" y="411"/>
                </a:lnTo>
                <a:lnTo>
                  <a:pt x="327" y="413"/>
                </a:lnTo>
                <a:lnTo>
                  <a:pt x="323" y="411"/>
                </a:lnTo>
                <a:lnTo>
                  <a:pt x="321" y="409"/>
                </a:lnTo>
                <a:lnTo>
                  <a:pt x="320" y="407"/>
                </a:lnTo>
                <a:lnTo>
                  <a:pt x="320" y="404"/>
                </a:lnTo>
                <a:lnTo>
                  <a:pt x="318" y="403"/>
                </a:lnTo>
                <a:lnTo>
                  <a:pt x="316" y="403"/>
                </a:lnTo>
                <a:lnTo>
                  <a:pt x="313" y="402"/>
                </a:lnTo>
                <a:lnTo>
                  <a:pt x="305" y="403"/>
                </a:lnTo>
                <a:lnTo>
                  <a:pt x="294" y="403"/>
                </a:lnTo>
                <a:lnTo>
                  <a:pt x="283" y="403"/>
                </a:lnTo>
                <a:lnTo>
                  <a:pt x="277" y="406"/>
                </a:lnTo>
                <a:lnTo>
                  <a:pt x="275" y="407"/>
                </a:lnTo>
                <a:lnTo>
                  <a:pt x="273" y="408"/>
                </a:lnTo>
                <a:lnTo>
                  <a:pt x="271" y="409"/>
                </a:lnTo>
                <a:lnTo>
                  <a:pt x="268" y="413"/>
                </a:lnTo>
                <a:lnTo>
                  <a:pt x="267" y="414"/>
                </a:lnTo>
                <a:lnTo>
                  <a:pt x="266" y="416"/>
                </a:lnTo>
                <a:lnTo>
                  <a:pt x="266" y="418"/>
                </a:lnTo>
                <a:lnTo>
                  <a:pt x="266" y="421"/>
                </a:lnTo>
                <a:lnTo>
                  <a:pt x="267" y="423"/>
                </a:lnTo>
                <a:lnTo>
                  <a:pt x="274" y="426"/>
                </a:lnTo>
                <a:lnTo>
                  <a:pt x="277" y="436"/>
                </a:lnTo>
                <a:lnTo>
                  <a:pt x="278" y="438"/>
                </a:lnTo>
                <a:lnTo>
                  <a:pt x="281" y="439"/>
                </a:lnTo>
                <a:lnTo>
                  <a:pt x="287" y="442"/>
                </a:lnTo>
                <a:lnTo>
                  <a:pt x="290" y="443"/>
                </a:lnTo>
                <a:lnTo>
                  <a:pt x="295" y="445"/>
                </a:lnTo>
                <a:lnTo>
                  <a:pt x="296" y="446"/>
                </a:lnTo>
                <a:lnTo>
                  <a:pt x="298" y="446"/>
                </a:lnTo>
                <a:lnTo>
                  <a:pt x="300" y="445"/>
                </a:lnTo>
                <a:lnTo>
                  <a:pt x="305" y="440"/>
                </a:lnTo>
                <a:lnTo>
                  <a:pt x="306" y="440"/>
                </a:lnTo>
                <a:lnTo>
                  <a:pt x="311" y="438"/>
                </a:lnTo>
                <a:lnTo>
                  <a:pt x="313" y="437"/>
                </a:lnTo>
                <a:lnTo>
                  <a:pt x="316" y="437"/>
                </a:lnTo>
                <a:lnTo>
                  <a:pt x="319" y="438"/>
                </a:lnTo>
                <a:lnTo>
                  <a:pt x="321" y="438"/>
                </a:lnTo>
                <a:lnTo>
                  <a:pt x="323" y="439"/>
                </a:lnTo>
                <a:lnTo>
                  <a:pt x="325" y="440"/>
                </a:lnTo>
                <a:lnTo>
                  <a:pt x="326" y="443"/>
                </a:lnTo>
                <a:lnTo>
                  <a:pt x="331" y="450"/>
                </a:lnTo>
                <a:lnTo>
                  <a:pt x="332" y="451"/>
                </a:lnTo>
                <a:lnTo>
                  <a:pt x="334" y="452"/>
                </a:lnTo>
                <a:lnTo>
                  <a:pt x="337" y="453"/>
                </a:lnTo>
                <a:lnTo>
                  <a:pt x="341" y="454"/>
                </a:lnTo>
                <a:lnTo>
                  <a:pt x="342" y="457"/>
                </a:lnTo>
                <a:lnTo>
                  <a:pt x="342" y="458"/>
                </a:lnTo>
                <a:lnTo>
                  <a:pt x="341" y="463"/>
                </a:lnTo>
                <a:lnTo>
                  <a:pt x="341" y="465"/>
                </a:lnTo>
                <a:lnTo>
                  <a:pt x="342" y="470"/>
                </a:lnTo>
                <a:lnTo>
                  <a:pt x="345" y="471"/>
                </a:lnTo>
                <a:lnTo>
                  <a:pt x="347" y="472"/>
                </a:lnTo>
                <a:lnTo>
                  <a:pt x="349" y="472"/>
                </a:lnTo>
                <a:lnTo>
                  <a:pt x="352" y="473"/>
                </a:lnTo>
                <a:lnTo>
                  <a:pt x="353" y="475"/>
                </a:lnTo>
                <a:lnTo>
                  <a:pt x="353" y="479"/>
                </a:lnTo>
                <a:lnTo>
                  <a:pt x="351" y="486"/>
                </a:lnTo>
                <a:lnTo>
                  <a:pt x="344" y="501"/>
                </a:lnTo>
                <a:lnTo>
                  <a:pt x="342" y="505"/>
                </a:lnTo>
                <a:lnTo>
                  <a:pt x="342" y="507"/>
                </a:lnTo>
                <a:lnTo>
                  <a:pt x="345" y="510"/>
                </a:lnTo>
                <a:lnTo>
                  <a:pt x="347" y="512"/>
                </a:lnTo>
                <a:lnTo>
                  <a:pt x="353" y="513"/>
                </a:lnTo>
                <a:lnTo>
                  <a:pt x="355" y="513"/>
                </a:lnTo>
                <a:lnTo>
                  <a:pt x="356" y="514"/>
                </a:lnTo>
                <a:lnTo>
                  <a:pt x="379" y="535"/>
                </a:lnTo>
                <a:lnTo>
                  <a:pt x="381" y="538"/>
                </a:lnTo>
                <a:lnTo>
                  <a:pt x="387" y="548"/>
                </a:lnTo>
                <a:lnTo>
                  <a:pt x="388" y="550"/>
                </a:lnTo>
                <a:lnTo>
                  <a:pt x="390" y="562"/>
                </a:lnTo>
                <a:lnTo>
                  <a:pt x="391" y="577"/>
                </a:lnTo>
                <a:lnTo>
                  <a:pt x="390" y="587"/>
                </a:lnTo>
                <a:lnTo>
                  <a:pt x="388" y="599"/>
                </a:lnTo>
                <a:lnTo>
                  <a:pt x="389" y="602"/>
                </a:lnTo>
                <a:lnTo>
                  <a:pt x="390" y="606"/>
                </a:lnTo>
                <a:lnTo>
                  <a:pt x="392" y="607"/>
                </a:lnTo>
                <a:lnTo>
                  <a:pt x="394" y="608"/>
                </a:lnTo>
                <a:lnTo>
                  <a:pt x="395" y="611"/>
                </a:lnTo>
                <a:lnTo>
                  <a:pt x="395" y="615"/>
                </a:lnTo>
                <a:lnTo>
                  <a:pt x="392" y="626"/>
                </a:lnTo>
                <a:lnTo>
                  <a:pt x="392" y="639"/>
                </a:lnTo>
                <a:lnTo>
                  <a:pt x="391" y="643"/>
                </a:lnTo>
                <a:lnTo>
                  <a:pt x="391" y="646"/>
                </a:lnTo>
                <a:lnTo>
                  <a:pt x="382" y="667"/>
                </a:lnTo>
                <a:lnTo>
                  <a:pt x="381" y="672"/>
                </a:lnTo>
                <a:lnTo>
                  <a:pt x="381" y="677"/>
                </a:lnTo>
                <a:lnTo>
                  <a:pt x="382" y="682"/>
                </a:lnTo>
                <a:lnTo>
                  <a:pt x="382" y="684"/>
                </a:lnTo>
                <a:lnTo>
                  <a:pt x="382" y="686"/>
                </a:lnTo>
                <a:lnTo>
                  <a:pt x="382" y="689"/>
                </a:lnTo>
                <a:lnTo>
                  <a:pt x="381" y="691"/>
                </a:lnTo>
                <a:lnTo>
                  <a:pt x="380" y="695"/>
                </a:lnTo>
                <a:lnTo>
                  <a:pt x="377" y="698"/>
                </a:lnTo>
                <a:lnTo>
                  <a:pt x="372" y="703"/>
                </a:lnTo>
                <a:lnTo>
                  <a:pt x="368" y="704"/>
                </a:lnTo>
                <a:lnTo>
                  <a:pt x="366" y="705"/>
                </a:lnTo>
                <a:lnTo>
                  <a:pt x="361" y="705"/>
                </a:lnTo>
                <a:lnTo>
                  <a:pt x="360" y="705"/>
                </a:lnTo>
                <a:lnTo>
                  <a:pt x="358" y="704"/>
                </a:lnTo>
                <a:lnTo>
                  <a:pt x="349" y="699"/>
                </a:lnTo>
                <a:lnTo>
                  <a:pt x="347" y="699"/>
                </a:lnTo>
                <a:lnTo>
                  <a:pt x="346" y="700"/>
                </a:lnTo>
                <a:lnTo>
                  <a:pt x="345" y="704"/>
                </a:lnTo>
                <a:lnTo>
                  <a:pt x="344" y="706"/>
                </a:lnTo>
                <a:lnTo>
                  <a:pt x="345" y="709"/>
                </a:lnTo>
                <a:lnTo>
                  <a:pt x="345" y="711"/>
                </a:lnTo>
                <a:lnTo>
                  <a:pt x="352" y="723"/>
                </a:lnTo>
                <a:lnTo>
                  <a:pt x="352" y="725"/>
                </a:lnTo>
                <a:lnTo>
                  <a:pt x="351" y="727"/>
                </a:lnTo>
                <a:lnTo>
                  <a:pt x="349" y="731"/>
                </a:lnTo>
                <a:lnTo>
                  <a:pt x="337" y="745"/>
                </a:lnTo>
                <a:lnTo>
                  <a:pt x="335" y="746"/>
                </a:lnTo>
                <a:lnTo>
                  <a:pt x="333" y="747"/>
                </a:lnTo>
                <a:lnTo>
                  <a:pt x="331" y="747"/>
                </a:lnTo>
                <a:lnTo>
                  <a:pt x="328" y="747"/>
                </a:lnTo>
                <a:lnTo>
                  <a:pt x="326" y="749"/>
                </a:lnTo>
                <a:lnTo>
                  <a:pt x="324" y="754"/>
                </a:lnTo>
                <a:lnTo>
                  <a:pt x="320" y="759"/>
                </a:lnTo>
                <a:lnTo>
                  <a:pt x="318" y="761"/>
                </a:lnTo>
                <a:lnTo>
                  <a:pt x="304" y="769"/>
                </a:lnTo>
                <a:lnTo>
                  <a:pt x="302" y="770"/>
                </a:lnTo>
                <a:lnTo>
                  <a:pt x="299" y="774"/>
                </a:lnTo>
                <a:lnTo>
                  <a:pt x="296" y="785"/>
                </a:lnTo>
                <a:lnTo>
                  <a:pt x="290" y="829"/>
                </a:lnTo>
                <a:lnTo>
                  <a:pt x="291" y="833"/>
                </a:lnTo>
                <a:lnTo>
                  <a:pt x="291" y="839"/>
                </a:lnTo>
                <a:lnTo>
                  <a:pt x="288" y="864"/>
                </a:lnTo>
                <a:lnTo>
                  <a:pt x="287" y="866"/>
                </a:lnTo>
                <a:lnTo>
                  <a:pt x="284" y="868"/>
                </a:lnTo>
                <a:lnTo>
                  <a:pt x="278" y="872"/>
                </a:lnTo>
                <a:lnTo>
                  <a:pt x="276" y="874"/>
                </a:lnTo>
                <a:lnTo>
                  <a:pt x="268" y="883"/>
                </a:lnTo>
                <a:lnTo>
                  <a:pt x="264" y="886"/>
                </a:lnTo>
                <a:lnTo>
                  <a:pt x="261" y="886"/>
                </a:lnTo>
                <a:lnTo>
                  <a:pt x="259" y="886"/>
                </a:lnTo>
                <a:lnTo>
                  <a:pt x="256" y="886"/>
                </a:lnTo>
                <a:lnTo>
                  <a:pt x="254" y="886"/>
                </a:lnTo>
                <a:lnTo>
                  <a:pt x="252" y="887"/>
                </a:lnTo>
                <a:lnTo>
                  <a:pt x="249" y="888"/>
                </a:lnTo>
                <a:lnTo>
                  <a:pt x="248" y="889"/>
                </a:lnTo>
                <a:lnTo>
                  <a:pt x="243" y="895"/>
                </a:lnTo>
                <a:lnTo>
                  <a:pt x="240" y="900"/>
                </a:lnTo>
                <a:lnTo>
                  <a:pt x="239" y="902"/>
                </a:lnTo>
                <a:lnTo>
                  <a:pt x="238" y="904"/>
                </a:lnTo>
                <a:lnTo>
                  <a:pt x="236" y="910"/>
                </a:lnTo>
                <a:lnTo>
                  <a:pt x="236" y="919"/>
                </a:lnTo>
                <a:lnTo>
                  <a:pt x="236" y="922"/>
                </a:lnTo>
                <a:lnTo>
                  <a:pt x="235" y="925"/>
                </a:lnTo>
                <a:lnTo>
                  <a:pt x="226" y="954"/>
                </a:lnTo>
                <a:lnTo>
                  <a:pt x="224" y="968"/>
                </a:lnTo>
                <a:lnTo>
                  <a:pt x="224" y="974"/>
                </a:lnTo>
                <a:lnTo>
                  <a:pt x="224" y="977"/>
                </a:lnTo>
                <a:lnTo>
                  <a:pt x="222" y="979"/>
                </a:lnTo>
                <a:lnTo>
                  <a:pt x="213" y="1003"/>
                </a:lnTo>
                <a:lnTo>
                  <a:pt x="212" y="1006"/>
                </a:lnTo>
                <a:lnTo>
                  <a:pt x="208" y="1007"/>
                </a:lnTo>
                <a:lnTo>
                  <a:pt x="202" y="1009"/>
                </a:lnTo>
                <a:lnTo>
                  <a:pt x="197" y="1015"/>
                </a:lnTo>
                <a:lnTo>
                  <a:pt x="185" y="1015"/>
                </a:lnTo>
                <a:lnTo>
                  <a:pt x="69" y="1013"/>
                </a:lnTo>
                <a:lnTo>
                  <a:pt x="64" y="1014"/>
                </a:lnTo>
                <a:lnTo>
                  <a:pt x="59" y="1015"/>
                </a:lnTo>
                <a:lnTo>
                  <a:pt x="57" y="1017"/>
                </a:lnTo>
                <a:lnTo>
                  <a:pt x="56" y="1019"/>
                </a:lnTo>
                <a:lnTo>
                  <a:pt x="54" y="1022"/>
                </a:lnTo>
                <a:lnTo>
                  <a:pt x="52" y="1024"/>
                </a:lnTo>
                <a:lnTo>
                  <a:pt x="47" y="1043"/>
                </a:lnTo>
                <a:lnTo>
                  <a:pt x="43" y="1048"/>
                </a:lnTo>
                <a:lnTo>
                  <a:pt x="41" y="1050"/>
                </a:lnTo>
                <a:lnTo>
                  <a:pt x="28" y="1058"/>
                </a:lnTo>
                <a:lnTo>
                  <a:pt x="20" y="1063"/>
                </a:lnTo>
                <a:lnTo>
                  <a:pt x="18" y="1066"/>
                </a:lnTo>
                <a:lnTo>
                  <a:pt x="14" y="1071"/>
                </a:lnTo>
                <a:lnTo>
                  <a:pt x="13" y="1073"/>
                </a:lnTo>
                <a:lnTo>
                  <a:pt x="12" y="1076"/>
                </a:lnTo>
                <a:lnTo>
                  <a:pt x="12" y="1079"/>
                </a:lnTo>
                <a:lnTo>
                  <a:pt x="12" y="1083"/>
                </a:lnTo>
                <a:lnTo>
                  <a:pt x="13" y="1086"/>
                </a:lnTo>
                <a:lnTo>
                  <a:pt x="15" y="1091"/>
                </a:lnTo>
                <a:lnTo>
                  <a:pt x="18" y="1098"/>
                </a:lnTo>
                <a:lnTo>
                  <a:pt x="20" y="1100"/>
                </a:lnTo>
                <a:lnTo>
                  <a:pt x="22" y="1102"/>
                </a:lnTo>
                <a:lnTo>
                  <a:pt x="36" y="1108"/>
                </a:lnTo>
                <a:lnTo>
                  <a:pt x="31" y="1129"/>
                </a:lnTo>
                <a:lnTo>
                  <a:pt x="31" y="1140"/>
                </a:lnTo>
                <a:lnTo>
                  <a:pt x="31" y="1143"/>
                </a:lnTo>
                <a:lnTo>
                  <a:pt x="35" y="1151"/>
                </a:lnTo>
                <a:lnTo>
                  <a:pt x="36" y="1154"/>
                </a:lnTo>
                <a:lnTo>
                  <a:pt x="35" y="1156"/>
                </a:lnTo>
                <a:lnTo>
                  <a:pt x="33" y="1158"/>
                </a:lnTo>
                <a:lnTo>
                  <a:pt x="28" y="1161"/>
                </a:lnTo>
                <a:lnTo>
                  <a:pt x="27" y="1163"/>
                </a:lnTo>
                <a:lnTo>
                  <a:pt x="26" y="1165"/>
                </a:lnTo>
                <a:lnTo>
                  <a:pt x="20" y="1183"/>
                </a:lnTo>
                <a:lnTo>
                  <a:pt x="18" y="1188"/>
                </a:lnTo>
                <a:lnTo>
                  <a:pt x="13" y="1195"/>
                </a:lnTo>
                <a:lnTo>
                  <a:pt x="12" y="1197"/>
                </a:lnTo>
                <a:lnTo>
                  <a:pt x="12" y="1198"/>
                </a:lnTo>
                <a:lnTo>
                  <a:pt x="14" y="1200"/>
                </a:lnTo>
                <a:lnTo>
                  <a:pt x="16" y="1200"/>
                </a:lnTo>
                <a:lnTo>
                  <a:pt x="19" y="1199"/>
                </a:lnTo>
                <a:lnTo>
                  <a:pt x="22" y="1197"/>
                </a:lnTo>
                <a:lnTo>
                  <a:pt x="24" y="1196"/>
                </a:lnTo>
                <a:lnTo>
                  <a:pt x="27" y="1197"/>
                </a:lnTo>
                <a:lnTo>
                  <a:pt x="29" y="1197"/>
                </a:lnTo>
                <a:lnTo>
                  <a:pt x="30" y="1199"/>
                </a:lnTo>
                <a:lnTo>
                  <a:pt x="30" y="1202"/>
                </a:lnTo>
                <a:lnTo>
                  <a:pt x="29" y="1205"/>
                </a:lnTo>
                <a:lnTo>
                  <a:pt x="20" y="1217"/>
                </a:lnTo>
                <a:lnTo>
                  <a:pt x="18" y="1222"/>
                </a:lnTo>
                <a:lnTo>
                  <a:pt x="9" y="1242"/>
                </a:lnTo>
                <a:lnTo>
                  <a:pt x="6" y="1247"/>
                </a:lnTo>
                <a:lnTo>
                  <a:pt x="4" y="1249"/>
                </a:lnTo>
                <a:lnTo>
                  <a:pt x="1" y="1252"/>
                </a:lnTo>
                <a:lnTo>
                  <a:pt x="0" y="1253"/>
                </a:lnTo>
                <a:lnTo>
                  <a:pt x="1" y="1256"/>
                </a:lnTo>
                <a:lnTo>
                  <a:pt x="1" y="1259"/>
                </a:lnTo>
                <a:lnTo>
                  <a:pt x="8" y="1262"/>
                </a:lnTo>
                <a:lnTo>
                  <a:pt x="29" y="1271"/>
                </a:lnTo>
                <a:lnTo>
                  <a:pt x="52" y="1277"/>
                </a:lnTo>
                <a:lnTo>
                  <a:pt x="55" y="1278"/>
                </a:lnTo>
                <a:lnTo>
                  <a:pt x="57" y="1280"/>
                </a:lnTo>
                <a:lnTo>
                  <a:pt x="58" y="1282"/>
                </a:lnTo>
                <a:lnTo>
                  <a:pt x="59" y="1284"/>
                </a:lnTo>
                <a:lnTo>
                  <a:pt x="59" y="1287"/>
                </a:lnTo>
                <a:lnTo>
                  <a:pt x="58" y="1294"/>
                </a:lnTo>
                <a:lnTo>
                  <a:pt x="58" y="1297"/>
                </a:lnTo>
                <a:lnTo>
                  <a:pt x="61" y="1299"/>
                </a:lnTo>
                <a:lnTo>
                  <a:pt x="63" y="1302"/>
                </a:lnTo>
                <a:lnTo>
                  <a:pt x="66" y="1303"/>
                </a:lnTo>
                <a:lnTo>
                  <a:pt x="68" y="1304"/>
                </a:lnTo>
                <a:lnTo>
                  <a:pt x="68" y="1306"/>
                </a:lnTo>
                <a:lnTo>
                  <a:pt x="66" y="1309"/>
                </a:lnTo>
                <a:lnTo>
                  <a:pt x="65" y="1311"/>
                </a:lnTo>
                <a:lnTo>
                  <a:pt x="65" y="1318"/>
                </a:lnTo>
                <a:lnTo>
                  <a:pt x="65" y="1322"/>
                </a:lnTo>
                <a:lnTo>
                  <a:pt x="64" y="1326"/>
                </a:lnTo>
                <a:lnTo>
                  <a:pt x="63" y="1329"/>
                </a:lnTo>
                <a:lnTo>
                  <a:pt x="64" y="1333"/>
                </a:lnTo>
                <a:lnTo>
                  <a:pt x="68" y="1341"/>
                </a:lnTo>
                <a:lnTo>
                  <a:pt x="70" y="1350"/>
                </a:lnTo>
                <a:lnTo>
                  <a:pt x="70" y="1352"/>
                </a:lnTo>
                <a:lnTo>
                  <a:pt x="70" y="1354"/>
                </a:lnTo>
                <a:lnTo>
                  <a:pt x="68" y="1360"/>
                </a:lnTo>
                <a:lnTo>
                  <a:pt x="68" y="1365"/>
                </a:lnTo>
                <a:lnTo>
                  <a:pt x="68" y="1367"/>
                </a:lnTo>
                <a:lnTo>
                  <a:pt x="66" y="1371"/>
                </a:lnTo>
                <a:lnTo>
                  <a:pt x="66" y="1373"/>
                </a:lnTo>
                <a:lnTo>
                  <a:pt x="65" y="1375"/>
                </a:lnTo>
                <a:lnTo>
                  <a:pt x="64" y="1378"/>
                </a:lnTo>
                <a:lnTo>
                  <a:pt x="64" y="1380"/>
                </a:lnTo>
                <a:lnTo>
                  <a:pt x="65" y="1387"/>
                </a:lnTo>
                <a:lnTo>
                  <a:pt x="65" y="1390"/>
                </a:lnTo>
                <a:lnTo>
                  <a:pt x="65" y="1393"/>
                </a:lnTo>
                <a:lnTo>
                  <a:pt x="65" y="1397"/>
                </a:lnTo>
                <a:lnTo>
                  <a:pt x="66" y="1400"/>
                </a:lnTo>
                <a:lnTo>
                  <a:pt x="69" y="1401"/>
                </a:lnTo>
                <a:lnTo>
                  <a:pt x="70" y="1402"/>
                </a:lnTo>
                <a:lnTo>
                  <a:pt x="70" y="1404"/>
                </a:lnTo>
                <a:lnTo>
                  <a:pt x="70" y="1408"/>
                </a:lnTo>
                <a:lnTo>
                  <a:pt x="71" y="1409"/>
                </a:lnTo>
                <a:lnTo>
                  <a:pt x="72" y="1409"/>
                </a:lnTo>
                <a:lnTo>
                  <a:pt x="75" y="1408"/>
                </a:lnTo>
                <a:lnTo>
                  <a:pt x="77" y="1407"/>
                </a:lnTo>
                <a:lnTo>
                  <a:pt x="79" y="1407"/>
                </a:lnTo>
                <a:lnTo>
                  <a:pt x="82" y="1408"/>
                </a:lnTo>
                <a:lnTo>
                  <a:pt x="85" y="1409"/>
                </a:lnTo>
                <a:lnTo>
                  <a:pt x="86" y="1410"/>
                </a:lnTo>
                <a:lnTo>
                  <a:pt x="96" y="1417"/>
                </a:lnTo>
                <a:lnTo>
                  <a:pt x="98" y="1418"/>
                </a:lnTo>
                <a:lnTo>
                  <a:pt x="108" y="1421"/>
                </a:lnTo>
                <a:lnTo>
                  <a:pt x="113" y="1423"/>
                </a:lnTo>
                <a:lnTo>
                  <a:pt x="120" y="1426"/>
                </a:lnTo>
                <a:lnTo>
                  <a:pt x="127" y="1431"/>
                </a:lnTo>
                <a:lnTo>
                  <a:pt x="130" y="1433"/>
                </a:lnTo>
                <a:lnTo>
                  <a:pt x="134" y="1433"/>
                </a:lnTo>
                <a:lnTo>
                  <a:pt x="136" y="1435"/>
                </a:lnTo>
                <a:lnTo>
                  <a:pt x="140" y="1436"/>
                </a:lnTo>
                <a:lnTo>
                  <a:pt x="142" y="1436"/>
                </a:lnTo>
                <a:lnTo>
                  <a:pt x="149" y="1437"/>
                </a:lnTo>
                <a:lnTo>
                  <a:pt x="153" y="1437"/>
                </a:lnTo>
                <a:lnTo>
                  <a:pt x="154" y="1436"/>
                </a:lnTo>
                <a:lnTo>
                  <a:pt x="155" y="1435"/>
                </a:lnTo>
                <a:lnTo>
                  <a:pt x="157" y="1435"/>
                </a:lnTo>
                <a:lnTo>
                  <a:pt x="158" y="1435"/>
                </a:lnTo>
                <a:lnTo>
                  <a:pt x="164" y="1438"/>
                </a:lnTo>
                <a:lnTo>
                  <a:pt x="174" y="1444"/>
                </a:lnTo>
                <a:lnTo>
                  <a:pt x="176" y="1445"/>
                </a:lnTo>
                <a:lnTo>
                  <a:pt x="183" y="1449"/>
                </a:lnTo>
                <a:lnTo>
                  <a:pt x="185" y="1450"/>
                </a:lnTo>
                <a:lnTo>
                  <a:pt x="188" y="1450"/>
                </a:lnTo>
                <a:lnTo>
                  <a:pt x="191" y="1449"/>
                </a:lnTo>
                <a:lnTo>
                  <a:pt x="197" y="1444"/>
                </a:lnTo>
                <a:lnTo>
                  <a:pt x="199" y="1443"/>
                </a:lnTo>
                <a:lnTo>
                  <a:pt x="204" y="1443"/>
                </a:lnTo>
                <a:lnTo>
                  <a:pt x="214" y="1444"/>
                </a:lnTo>
                <a:lnTo>
                  <a:pt x="232" y="1449"/>
                </a:lnTo>
                <a:lnTo>
                  <a:pt x="235" y="1450"/>
                </a:lnTo>
                <a:lnTo>
                  <a:pt x="238" y="1452"/>
                </a:lnTo>
                <a:lnTo>
                  <a:pt x="239" y="1453"/>
                </a:lnTo>
                <a:lnTo>
                  <a:pt x="240" y="1456"/>
                </a:lnTo>
                <a:lnTo>
                  <a:pt x="241" y="1457"/>
                </a:lnTo>
                <a:lnTo>
                  <a:pt x="255" y="1463"/>
                </a:lnTo>
                <a:lnTo>
                  <a:pt x="259" y="1463"/>
                </a:lnTo>
                <a:lnTo>
                  <a:pt x="262" y="1463"/>
                </a:lnTo>
                <a:lnTo>
                  <a:pt x="273" y="1461"/>
                </a:lnTo>
                <a:lnTo>
                  <a:pt x="292" y="1461"/>
                </a:lnTo>
                <a:lnTo>
                  <a:pt x="321" y="1454"/>
                </a:lnTo>
                <a:lnTo>
                  <a:pt x="337" y="1454"/>
                </a:lnTo>
                <a:lnTo>
                  <a:pt x="339" y="1456"/>
                </a:lnTo>
                <a:lnTo>
                  <a:pt x="344" y="1459"/>
                </a:lnTo>
                <a:lnTo>
                  <a:pt x="347" y="1461"/>
                </a:lnTo>
                <a:lnTo>
                  <a:pt x="367" y="1467"/>
                </a:lnTo>
                <a:lnTo>
                  <a:pt x="368" y="1468"/>
                </a:lnTo>
                <a:lnTo>
                  <a:pt x="369" y="1471"/>
                </a:lnTo>
                <a:lnTo>
                  <a:pt x="373" y="1477"/>
                </a:lnTo>
                <a:lnTo>
                  <a:pt x="379" y="1480"/>
                </a:lnTo>
                <a:lnTo>
                  <a:pt x="384" y="1465"/>
                </a:lnTo>
                <a:lnTo>
                  <a:pt x="396" y="1444"/>
                </a:lnTo>
                <a:lnTo>
                  <a:pt x="427" y="1402"/>
                </a:lnTo>
                <a:lnTo>
                  <a:pt x="430" y="1395"/>
                </a:lnTo>
                <a:lnTo>
                  <a:pt x="431" y="1390"/>
                </a:lnTo>
                <a:lnTo>
                  <a:pt x="434" y="1382"/>
                </a:lnTo>
                <a:lnTo>
                  <a:pt x="440" y="1376"/>
                </a:lnTo>
                <a:lnTo>
                  <a:pt x="441" y="1368"/>
                </a:lnTo>
                <a:lnTo>
                  <a:pt x="444" y="1359"/>
                </a:lnTo>
                <a:lnTo>
                  <a:pt x="443" y="1344"/>
                </a:lnTo>
                <a:lnTo>
                  <a:pt x="446" y="1330"/>
                </a:lnTo>
                <a:lnTo>
                  <a:pt x="451" y="1323"/>
                </a:lnTo>
                <a:lnTo>
                  <a:pt x="455" y="1317"/>
                </a:lnTo>
                <a:lnTo>
                  <a:pt x="458" y="1311"/>
                </a:lnTo>
                <a:lnTo>
                  <a:pt x="462" y="1309"/>
                </a:lnTo>
                <a:lnTo>
                  <a:pt x="464" y="1301"/>
                </a:lnTo>
                <a:lnTo>
                  <a:pt x="469" y="1296"/>
                </a:lnTo>
                <a:lnTo>
                  <a:pt x="475" y="1291"/>
                </a:lnTo>
                <a:lnTo>
                  <a:pt x="487" y="1288"/>
                </a:lnTo>
                <a:lnTo>
                  <a:pt x="502" y="1278"/>
                </a:lnTo>
                <a:lnTo>
                  <a:pt x="503" y="1277"/>
                </a:lnTo>
                <a:lnTo>
                  <a:pt x="508" y="1276"/>
                </a:lnTo>
                <a:lnTo>
                  <a:pt x="512" y="1276"/>
                </a:lnTo>
                <a:lnTo>
                  <a:pt x="514" y="1281"/>
                </a:lnTo>
                <a:lnTo>
                  <a:pt x="515" y="1285"/>
                </a:lnTo>
                <a:lnTo>
                  <a:pt x="517" y="1289"/>
                </a:lnTo>
                <a:lnTo>
                  <a:pt x="521" y="1287"/>
                </a:lnTo>
                <a:lnTo>
                  <a:pt x="525" y="1275"/>
                </a:lnTo>
                <a:lnTo>
                  <a:pt x="536" y="1273"/>
                </a:lnTo>
                <a:lnTo>
                  <a:pt x="544" y="1252"/>
                </a:lnTo>
                <a:lnTo>
                  <a:pt x="547" y="1247"/>
                </a:lnTo>
                <a:lnTo>
                  <a:pt x="557" y="1240"/>
                </a:lnTo>
                <a:lnTo>
                  <a:pt x="560" y="1235"/>
                </a:lnTo>
                <a:lnTo>
                  <a:pt x="578" y="1205"/>
                </a:lnTo>
                <a:lnTo>
                  <a:pt x="580" y="1202"/>
                </a:lnTo>
                <a:lnTo>
                  <a:pt x="590" y="1192"/>
                </a:lnTo>
                <a:lnTo>
                  <a:pt x="597" y="1197"/>
                </a:lnTo>
                <a:lnTo>
                  <a:pt x="604" y="1191"/>
                </a:lnTo>
                <a:lnTo>
                  <a:pt x="613" y="1171"/>
                </a:lnTo>
                <a:lnTo>
                  <a:pt x="632" y="1141"/>
                </a:lnTo>
                <a:lnTo>
                  <a:pt x="638" y="1121"/>
                </a:lnTo>
                <a:lnTo>
                  <a:pt x="648" y="1105"/>
                </a:lnTo>
                <a:lnTo>
                  <a:pt x="652" y="1084"/>
                </a:lnTo>
                <a:lnTo>
                  <a:pt x="657" y="1076"/>
                </a:lnTo>
                <a:lnTo>
                  <a:pt x="663" y="1067"/>
                </a:lnTo>
                <a:lnTo>
                  <a:pt x="670" y="1063"/>
                </a:lnTo>
                <a:lnTo>
                  <a:pt x="660" y="1059"/>
                </a:lnTo>
                <a:lnTo>
                  <a:pt x="652" y="1062"/>
                </a:lnTo>
                <a:lnTo>
                  <a:pt x="646" y="1067"/>
                </a:lnTo>
                <a:lnTo>
                  <a:pt x="643" y="1070"/>
                </a:lnTo>
                <a:lnTo>
                  <a:pt x="643" y="1064"/>
                </a:lnTo>
                <a:lnTo>
                  <a:pt x="634" y="1064"/>
                </a:lnTo>
                <a:lnTo>
                  <a:pt x="625" y="1063"/>
                </a:lnTo>
                <a:lnTo>
                  <a:pt x="624" y="1054"/>
                </a:lnTo>
                <a:lnTo>
                  <a:pt x="628" y="1044"/>
                </a:lnTo>
                <a:lnTo>
                  <a:pt x="624" y="1043"/>
                </a:lnTo>
                <a:lnTo>
                  <a:pt x="623" y="1042"/>
                </a:lnTo>
                <a:lnTo>
                  <a:pt x="622" y="1042"/>
                </a:lnTo>
                <a:lnTo>
                  <a:pt x="622" y="1038"/>
                </a:lnTo>
                <a:lnTo>
                  <a:pt x="630" y="1038"/>
                </a:lnTo>
                <a:lnTo>
                  <a:pt x="632" y="1034"/>
                </a:lnTo>
                <a:lnTo>
                  <a:pt x="630" y="1028"/>
                </a:lnTo>
                <a:lnTo>
                  <a:pt x="624" y="1023"/>
                </a:lnTo>
                <a:lnTo>
                  <a:pt x="638" y="1021"/>
                </a:lnTo>
                <a:lnTo>
                  <a:pt x="646" y="1022"/>
                </a:lnTo>
                <a:lnTo>
                  <a:pt x="652" y="1023"/>
                </a:lnTo>
                <a:lnTo>
                  <a:pt x="656" y="1029"/>
                </a:lnTo>
                <a:lnTo>
                  <a:pt x="653" y="1042"/>
                </a:lnTo>
                <a:lnTo>
                  <a:pt x="658" y="1044"/>
                </a:lnTo>
                <a:lnTo>
                  <a:pt x="662" y="1043"/>
                </a:lnTo>
                <a:lnTo>
                  <a:pt x="664" y="1038"/>
                </a:lnTo>
                <a:lnTo>
                  <a:pt x="667" y="1036"/>
                </a:lnTo>
                <a:lnTo>
                  <a:pt x="671" y="1037"/>
                </a:lnTo>
                <a:lnTo>
                  <a:pt x="674" y="1042"/>
                </a:lnTo>
                <a:lnTo>
                  <a:pt x="675" y="1043"/>
                </a:lnTo>
                <a:lnTo>
                  <a:pt x="677" y="1042"/>
                </a:lnTo>
                <a:lnTo>
                  <a:pt x="680" y="1038"/>
                </a:lnTo>
                <a:lnTo>
                  <a:pt x="685" y="1031"/>
                </a:lnTo>
                <a:lnTo>
                  <a:pt x="693" y="1013"/>
                </a:lnTo>
                <a:lnTo>
                  <a:pt x="696" y="1009"/>
                </a:lnTo>
                <a:lnTo>
                  <a:pt x="698" y="1005"/>
                </a:lnTo>
                <a:lnTo>
                  <a:pt x="705" y="977"/>
                </a:lnTo>
                <a:lnTo>
                  <a:pt x="708" y="968"/>
                </a:lnTo>
                <a:lnTo>
                  <a:pt x="709" y="964"/>
                </a:lnTo>
                <a:lnTo>
                  <a:pt x="708" y="959"/>
                </a:lnTo>
                <a:lnTo>
                  <a:pt x="705" y="951"/>
                </a:lnTo>
                <a:lnTo>
                  <a:pt x="703" y="947"/>
                </a:lnTo>
                <a:lnTo>
                  <a:pt x="703" y="940"/>
                </a:lnTo>
                <a:lnTo>
                  <a:pt x="707" y="937"/>
                </a:lnTo>
                <a:lnTo>
                  <a:pt x="709" y="935"/>
                </a:lnTo>
                <a:lnTo>
                  <a:pt x="713" y="933"/>
                </a:lnTo>
                <a:lnTo>
                  <a:pt x="716" y="932"/>
                </a:lnTo>
                <a:lnTo>
                  <a:pt x="722" y="910"/>
                </a:lnTo>
                <a:lnTo>
                  <a:pt x="721" y="904"/>
                </a:lnTo>
                <a:lnTo>
                  <a:pt x="712" y="904"/>
                </a:lnTo>
                <a:lnTo>
                  <a:pt x="719" y="899"/>
                </a:lnTo>
                <a:lnTo>
                  <a:pt x="736" y="892"/>
                </a:lnTo>
                <a:lnTo>
                  <a:pt x="741" y="885"/>
                </a:lnTo>
                <a:lnTo>
                  <a:pt x="742" y="876"/>
                </a:lnTo>
                <a:lnTo>
                  <a:pt x="765" y="819"/>
                </a:lnTo>
                <a:lnTo>
                  <a:pt x="773" y="811"/>
                </a:lnTo>
                <a:lnTo>
                  <a:pt x="797" y="794"/>
                </a:lnTo>
                <a:lnTo>
                  <a:pt x="844" y="773"/>
                </a:lnTo>
                <a:lnTo>
                  <a:pt x="856" y="763"/>
                </a:lnTo>
                <a:lnTo>
                  <a:pt x="865" y="748"/>
                </a:lnTo>
                <a:lnTo>
                  <a:pt x="897" y="668"/>
                </a:lnTo>
                <a:lnTo>
                  <a:pt x="900" y="650"/>
                </a:lnTo>
                <a:lnTo>
                  <a:pt x="901" y="591"/>
                </a:lnTo>
                <a:lnTo>
                  <a:pt x="892" y="526"/>
                </a:lnTo>
                <a:lnTo>
                  <a:pt x="884" y="444"/>
                </a:lnTo>
                <a:lnTo>
                  <a:pt x="882" y="348"/>
                </a:lnTo>
                <a:lnTo>
                  <a:pt x="890" y="278"/>
                </a:lnTo>
                <a:lnTo>
                  <a:pt x="912" y="193"/>
                </a:lnTo>
                <a:close/>
                <a:moveTo>
                  <a:pt x="5172" y="1163"/>
                </a:moveTo>
                <a:lnTo>
                  <a:pt x="5171" y="1168"/>
                </a:lnTo>
                <a:lnTo>
                  <a:pt x="5174" y="1177"/>
                </a:lnTo>
                <a:lnTo>
                  <a:pt x="5177" y="1176"/>
                </a:lnTo>
                <a:lnTo>
                  <a:pt x="5179" y="1174"/>
                </a:lnTo>
                <a:lnTo>
                  <a:pt x="5180" y="1172"/>
                </a:lnTo>
                <a:lnTo>
                  <a:pt x="5184" y="1171"/>
                </a:lnTo>
                <a:lnTo>
                  <a:pt x="5178" y="1164"/>
                </a:lnTo>
                <a:lnTo>
                  <a:pt x="5172" y="116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81"/>
          <p:cNvSpPr>
            <a:spLocks/>
          </p:cNvSpPr>
          <p:nvPr/>
        </p:nvSpPr>
        <p:spPr bwMode="auto">
          <a:xfrm>
            <a:off x="13842354" y="5372188"/>
            <a:ext cx="212725" cy="123825"/>
          </a:xfrm>
          <a:custGeom>
            <a:avLst/>
            <a:gdLst>
              <a:gd name="T0" fmla="*/ 396 w 402"/>
              <a:gd name="T1" fmla="*/ 226 h 235"/>
              <a:gd name="T2" fmla="*/ 383 w 402"/>
              <a:gd name="T3" fmla="*/ 218 h 235"/>
              <a:gd name="T4" fmla="*/ 380 w 402"/>
              <a:gd name="T5" fmla="*/ 213 h 235"/>
              <a:gd name="T6" fmla="*/ 379 w 402"/>
              <a:gd name="T7" fmla="*/ 207 h 235"/>
              <a:gd name="T8" fmla="*/ 382 w 402"/>
              <a:gd name="T9" fmla="*/ 191 h 235"/>
              <a:gd name="T10" fmla="*/ 382 w 402"/>
              <a:gd name="T11" fmla="*/ 177 h 235"/>
              <a:gd name="T12" fmla="*/ 380 w 402"/>
              <a:gd name="T13" fmla="*/ 170 h 235"/>
              <a:gd name="T14" fmla="*/ 383 w 402"/>
              <a:gd name="T15" fmla="*/ 147 h 235"/>
              <a:gd name="T16" fmla="*/ 393 w 402"/>
              <a:gd name="T17" fmla="*/ 129 h 235"/>
              <a:gd name="T18" fmla="*/ 401 w 402"/>
              <a:gd name="T19" fmla="*/ 94 h 235"/>
              <a:gd name="T20" fmla="*/ 397 w 402"/>
              <a:gd name="T21" fmla="*/ 85 h 235"/>
              <a:gd name="T22" fmla="*/ 396 w 402"/>
              <a:gd name="T23" fmla="*/ 76 h 235"/>
              <a:gd name="T24" fmla="*/ 399 w 402"/>
              <a:gd name="T25" fmla="*/ 53 h 235"/>
              <a:gd name="T26" fmla="*/ 401 w 402"/>
              <a:gd name="T27" fmla="*/ 45 h 235"/>
              <a:gd name="T28" fmla="*/ 397 w 402"/>
              <a:gd name="T29" fmla="*/ 41 h 235"/>
              <a:gd name="T30" fmla="*/ 378 w 402"/>
              <a:gd name="T31" fmla="*/ 32 h 235"/>
              <a:gd name="T32" fmla="*/ 366 w 402"/>
              <a:gd name="T33" fmla="*/ 27 h 235"/>
              <a:gd name="T34" fmla="*/ 359 w 402"/>
              <a:gd name="T35" fmla="*/ 22 h 235"/>
              <a:gd name="T36" fmla="*/ 355 w 402"/>
              <a:gd name="T37" fmla="*/ 18 h 235"/>
              <a:gd name="T38" fmla="*/ 353 w 402"/>
              <a:gd name="T39" fmla="*/ 7 h 235"/>
              <a:gd name="T40" fmla="*/ 211 w 402"/>
              <a:gd name="T41" fmla="*/ 1 h 235"/>
              <a:gd name="T42" fmla="*/ 41 w 402"/>
              <a:gd name="T43" fmla="*/ 0 h 235"/>
              <a:gd name="T44" fmla="*/ 33 w 402"/>
              <a:gd name="T45" fmla="*/ 16 h 235"/>
              <a:gd name="T46" fmla="*/ 26 w 402"/>
              <a:gd name="T47" fmla="*/ 62 h 235"/>
              <a:gd name="T48" fmla="*/ 20 w 402"/>
              <a:gd name="T49" fmla="*/ 65 h 235"/>
              <a:gd name="T50" fmla="*/ 18 w 402"/>
              <a:gd name="T51" fmla="*/ 69 h 235"/>
              <a:gd name="T52" fmla="*/ 15 w 402"/>
              <a:gd name="T53" fmla="*/ 87 h 235"/>
              <a:gd name="T54" fmla="*/ 19 w 402"/>
              <a:gd name="T55" fmla="*/ 94 h 235"/>
              <a:gd name="T56" fmla="*/ 31 w 402"/>
              <a:gd name="T57" fmla="*/ 105 h 235"/>
              <a:gd name="T58" fmla="*/ 22 w 402"/>
              <a:gd name="T59" fmla="*/ 127 h 235"/>
              <a:gd name="T60" fmla="*/ 17 w 402"/>
              <a:gd name="T61" fmla="*/ 134 h 235"/>
              <a:gd name="T62" fmla="*/ 10 w 402"/>
              <a:gd name="T63" fmla="*/ 139 h 235"/>
              <a:gd name="T64" fmla="*/ 1 w 402"/>
              <a:gd name="T65" fmla="*/ 142 h 235"/>
              <a:gd name="T66" fmla="*/ 0 w 402"/>
              <a:gd name="T67" fmla="*/ 149 h 235"/>
              <a:gd name="T68" fmla="*/ 7 w 402"/>
              <a:gd name="T69" fmla="*/ 187 h 235"/>
              <a:gd name="T70" fmla="*/ 10 w 402"/>
              <a:gd name="T71" fmla="*/ 191 h 235"/>
              <a:gd name="T72" fmla="*/ 18 w 402"/>
              <a:gd name="T73" fmla="*/ 199 h 235"/>
              <a:gd name="T74" fmla="*/ 14 w 402"/>
              <a:gd name="T75" fmla="*/ 212 h 235"/>
              <a:gd name="T76" fmla="*/ 11 w 402"/>
              <a:gd name="T77" fmla="*/ 224 h 235"/>
              <a:gd name="T78" fmla="*/ 11 w 402"/>
              <a:gd name="T79" fmla="*/ 229 h 235"/>
              <a:gd name="T80" fmla="*/ 40 w 402"/>
              <a:gd name="T81" fmla="*/ 234 h 235"/>
              <a:gd name="T82" fmla="*/ 277 w 402"/>
              <a:gd name="T83" fmla="*/ 235 h 235"/>
              <a:gd name="T84" fmla="*/ 400 w 402"/>
              <a:gd name="T85" fmla="*/ 22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2" h="235">
                <a:moveTo>
                  <a:pt x="400" y="229"/>
                </a:moveTo>
                <a:lnTo>
                  <a:pt x="396" y="226"/>
                </a:lnTo>
                <a:lnTo>
                  <a:pt x="387" y="220"/>
                </a:lnTo>
                <a:lnTo>
                  <a:pt x="383" y="218"/>
                </a:lnTo>
                <a:lnTo>
                  <a:pt x="382" y="217"/>
                </a:lnTo>
                <a:lnTo>
                  <a:pt x="380" y="213"/>
                </a:lnTo>
                <a:lnTo>
                  <a:pt x="379" y="211"/>
                </a:lnTo>
                <a:lnTo>
                  <a:pt x="379" y="207"/>
                </a:lnTo>
                <a:lnTo>
                  <a:pt x="380" y="201"/>
                </a:lnTo>
                <a:lnTo>
                  <a:pt x="382" y="191"/>
                </a:lnTo>
                <a:lnTo>
                  <a:pt x="382" y="182"/>
                </a:lnTo>
                <a:lnTo>
                  <a:pt x="382" y="177"/>
                </a:lnTo>
                <a:lnTo>
                  <a:pt x="380" y="172"/>
                </a:lnTo>
                <a:lnTo>
                  <a:pt x="380" y="170"/>
                </a:lnTo>
                <a:lnTo>
                  <a:pt x="381" y="156"/>
                </a:lnTo>
                <a:lnTo>
                  <a:pt x="383" y="147"/>
                </a:lnTo>
                <a:lnTo>
                  <a:pt x="390" y="135"/>
                </a:lnTo>
                <a:lnTo>
                  <a:pt x="393" y="129"/>
                </a:lnTo>
                <a:lnTo>
                  <a:pt x="397" y="114"/>
                </a:lnTo>
                <a:lnTo>
                  <a:pt x="401" y="94"/>
                </a:lnTo>
                <a:lnTo>
                  <a:pt x="400" y="91"/>
                </a:lnTo>
                <a:lnTo>
                  <a:pt x="397" y="85"/>
                </a:lnTo>
                <a:lnTo>
                  <a:pt x="396" y="83"/>
                </a:lnTo>
                <a:lnTo>
                  <a:pt x="396" y="76"/>
                </a:lnTo>
                <a:lnTo>
                  <a:pt x="397" y="58"/>
                </a:lnTo>
                <a:lnTo>
                  <a:pt x="399" y="53"/>
                </a:lnTo>
                <a:lnTo>
                  <a:pt x="401" y="46"/>
                </a:lnTo>
                <a:lnTo>
                  <a:pt x="401" y="45"/>
                </a:lnTo>
                <a:lnTo>
                  <a:pt x="401" y="43"/>
                </a:lnTo>
                <a:lnTo>
                  <a:pt x="397" y="41"/>
                </a:lnTo>
                <a:lnTo>
                  <a:pt x="390" y="38"/>
                </a:lnTo>
                <a:lnTo>
                  <a:pt x="378" y="32"/>
                </a:lnTo>
                <a:lnTo>
                  <a:pt x="368" y="28"/>
                </a:lnTo>
                <a:lnTo>
                  <a:pt x="366" y="27"/>
                </a:lnTo>
                <a:lnTo>
                  <a:pt x="360" y="23"/>
                </a:lnTo>
                <a:lnTo>
                  <a:pt x="359" y="22"/>
                </a:lnTo>
                <a:lnTo>
                  <a:pt x="357" y="21"/>
                </a:lnTo>
                <a:lnTo>
                  <a:pt x="355" y="18"/>
                </a:lnTo>
                <a:lnTo>
                  <a:pt x="353" y="14"/>
                </a:lnTo>
                <a:lnTo>
                  <a:pt x="353" y="7"/>
                </a:lnTo>
                <a:lnTo>
                  <a:pt x="353" y="5"/>
                </a:lnTo>
                <a:lnTo>
                  <a:pt x="211" y="1"/>
                </a:lnTo>
                <a:lnTo>
                  <a:pt x="102" y="1"/>
                </a:lnTo>
                <a:lnTo>
                  <a:pt x="41" y="0"/>
                </a:lnTo>
                <a:lnTo>
                  <a:pt x="36" y="6"/>
                </a:lnTo>
                <a:lnTo>
                  <a:pt x="33" y="16"/>
                </a:lnTo>
                <a:lnTo>
                  <a:pt x="28" y="55"/>
                </a:lnTo>
                <a:lnTo>
                  <a:pt x="26" y="62"/>
                </a:lnTo>
                <a:lnTo>
                  <a:pt x="22" y="64"/>
                </a:lnTo>
                <a:lnTo>
                  <a:pt x="20" y="65"/>
                </a:lnTo>
                <a:lnTo>
                  <a:pt x="19" y="66"/>
                </a:lnTo>
                <a:lnTo>
                  <a:pt x="18" y="69"/>
                </a:lnTo>
                <a:lnTo>
                  <a:pt x="18" y="71"/>
                </a:lnTo>
                <a:lnTo>
                  <a:pt x="15" y="87"/>
                </a:lnTo>
                <a:lnTo>
                  <a:pt x="17" y="91"/>
                </a:lnTo>
                <a:lnTo>
                  <a:pt x="19" y="94"/>
                </a:lnTo>
                <a:lnTo>
                  <a:pt x="26" y="99"/>
                </a:lnTo>
                <a:lnTo>
                  <a:pt x="31" y="105"/>
                </a:lnTo>
                <a:lnTo>
                  <a:pt x="26" y="119"/>
                </a:lnTo>
                <a:lnTo>
                  <a:pt x="22" y="127"/>
                </a:lnTo>
                <a:lnTo>
                  <a:pt x="19" y="132"/>
                </a:lnTo>
                <a:lnTo>
                  <a:pt x="17" y="134"/>
                </a:lnTo>
                <a:lnTo>
                  <a:pt x="13" y="136"/>
                </a:lnTo>
                <a:lnTo>
                  <a:pt x="10" y="139"/>
                </a:lnTo>
                <a:lnTo>
                  <a:pt x="4" y="141"/>
                </a:lnTo>
                <a:lnTo>
                  <a:pt x="1" y="142"/>
                </a:lnTo>
                <a:lnTo>
                  <a:pt x="0" y="146"/>
                </a:lnTo>
                <a:lnTo>
                  <a:pt x="0" y="149"/>
                </a:lnTo>
                <a:lnTo>
                  <a:pt x="6" y="177"/>
                </a:lnTo>
                <a:lnTo>
                  <a:pt x="7" y="187"/>
                </a:lnTo>
                <a:lnTo>
                  <a:pt x="8" y="190"/>
                </a:lnTo>
                <a:lnTo>
                  <a:pt x="10" y="191"/>
                </a:lnTo>
                <a:lnTo>
                  <a:pt x="15" y="194"/>
                </a:lnTo>
                <a:lnTo>
                  <a:pt x="18" y="199"/>
                </a:lnTo>
                <a:lnTo>
                  <a:pt x="18" y="204"/>
                </a:lnTo>
                <a:lnTo>
                  <a:pt x="14" y="212"/>
                </a:lnTo>
                <a:lnTo>
                  <a:pt x="12" y="218"/>
                </a:lnTo>
                <a:lnTo>
                  <a:pt x="11" y="224"/>
                </a:lnTo>
                <a:lnTo>
                  <a:pt x="11" y="226"/>
                </a:lnTo>
                <a:lnTo>
                  <a:pt x="11" y="229"/>
                </a:lnTo>
                <a:lnTo>
                  <a:pt x="11" y="232"/>
                </a:lnTo>
                <a:lnTo>
                  <a:pt x="40" y="234"/>
                </a:lnTo>
                <a:lnTo>
                  <a:pt x="174" y="235"/>
                </a:lnTo>
                <a:lnTo>
                  <a:pt x="277" y="235"/>
                </a:lnTo>
                <a:lnTo>
                  <a:pt x="402" y="235"/>
                </a:lnTo>
                <a:lnTo>
                  <a:pt x="400" y="22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83"/>
          <p:cNvSpPr>
            <a:spLocks/>
          </p:cNvSpPr>
          <p:nvPr/>
        </p:nvSpPr>
        <p:spPr bwMode="auto">
          <a:xfrm>
            <a:off x="15333016" y="2573426"/>
            <a:ext cx="920750" cy="1104900"/>
          </a:xfrm>
          <a:custGeom>
            <a:avLst/>
            <a:gdLst>
              <a:gd name="T0" fmla="*/ 1603 w 1738"/>
              <a:gd name="T1" fmla="*/ 758 h 2088"/>
              <a:gd name="T2" fmla="*/ 1483 w 1738"/>
              <a:gd name="T3" fmla="*/ 653 h 2088"/>
              <a:gd name="T4" fmla="*/ 1291 w 1738"/>
              <a:gd name="T5" fmla="*/ 466 h 2088"/>
              <a:gd name="T6" fmla="*/ 1226 w 1738"/>
              <a:gd name="T7" fmla="*/ 374 h 2088"/>
              <a:gd name="T8" fmla="*/ 1108 w 1738"/>
              <a:gd name="T9" fmla="*/ 334 h 2088"/>
              <a:gd name="T10" fmla="*/ 1026 w 1738"/>
              <a:gd name="T11" fmla="*/ 259 h 2088"/>
              <a:gd name="T12" fmla="*/ 958 w 1738"/>
              <a:gd name="T13" fmla="*/ 224 h 2088"/>
              <a:gd name="T14" fmla="*/ 898 w 1738"/>
              <a:gd name="T15" fmla="*/ 183 h 2088"/>
              <a:gd name="T16" fmla="*/ 855 w 1738"/>
              <a:gd name="T17" fmla="*/ 165 h 2088"/>
              <a:gd name="T18" fmla="*/ 755 w 1738"/>
              <a:gd name="T19" fmla="*/ 104 h 2088"/>
              <a:gd name="T20" fmla="*/ 711 w 1738"/>
              <a:gd name="T21" fmla="*/ 103 h 2088"/>
              <a:gd name="T22" fmla="*/ 650 w 1738"/>
              <a:gd name="T23" fmla="*/ 50 h 2088"/>
              <a:gd name="T24" fmla="*/ 548 w 1738"/>
              <a:gd name="T25" fmla="*/ 18 h 2088"/>
              <a:gd name="T26" fmla="*/ 400 w 1738"/>
              <a:gd name="T27" fmla="*/ 3 h 2088"/>
              <a:gd name="T28" fmla="*/ 287 w 1738"/>
              <a:gd name="T29" fmla="*/ 22 h 2088"/>
              <a:gd name="T30" fmla="*/ 230 w 1738"/>
              <a:gd name="T31" fmla="*/ 35 h 2088"/>
              <a:gd name="T32" fmla="*/ 151 w 1738"/>
              <a:gd name="T33" fmla="*/ 49 h 2088"/>
              <a:gd name="T34" fmla="*/ 61 w 1738"/>
              <a:gd name="T35" fmla="*/ 46 h 2088"/>
              <a:gd name="T36" fmla="*/ 85 w 1738"/>
              <a:gd name="T37" fmla="*/ 77 h 2088"/>
              <a:gd name="T38" fmla="*/ 10 w 1738"/>
              <a:gd name="T39" fmla="*/ 219 h 2088"/>
              <a:gd name="T40" fmla="*/ 27 w 1738"/>
              <a:gd name="T41" fmla="*/ 331 h 2088"/>
              <a:gd name="T42" fmla="*/ 75 w 1738"/>
              <a:gd name="T43" fmla="*/ 448 h 2088"/>
              <a:gd name="T44" fmla="*/ 146 w 1738"/>
              <a:gd name="T45" fmla="*/ 596 h 2088"/>
              <a:gd name="T46" fmla="*/ 88 w 1738"/>
              <a:gd name="T47" fmla="*/ 720 h 2088"/>
              <a:gd name="T48" fmla="*/ 103 w 1738"/>
              <a:gd name="T49" fmla="*/ 816 h 2088"/>
              <a:gd name="T50" fmla="*/ 137 w 1738"/>
              <a:gd name="T51" fmla="*/ 926 h 2088"/>
              <a:gd name="T52" fmla="*/ 156 w 1738"/>
              <a:gd name="T53" fmla="*/ 1036 h 2088"/>
              <a:gd name="T54" fmla="*/ 210 w 1738"/>
              <a:gd name="T55" fmla="*/ 1095 h 2088"/>
              <a:gd name="T56" fmla="*/ 236 w 1738"/>
              <a:gd name="T57" fmla="*/ 1307 h 2088"/>
              <a:gd name="T58" fmla="*/ 271 w 1738"/>
              <a:gd name="T59" fmla="*/ 1438 h 2088"/>
              <a:gd name="T60" fmla="*/ 301 w 1738"/>
              <a:gd name="T61" fmla="*/ 1558 h 2088"/>
              <a:gd name="T62" fmla="*/ 400 w 1738"/>
              <a:gd name="T63" fmla="*/ 1625 h 2088"/>
              <a:gd name="T64" fmla="*/ 427 w 1738"/>
              <a:gd name="T65" fmla="*/ 1660 h 2088"/>
              <a:gd name="T66" fmla="*/ 358 w 1738"/>
              <a:gd name="T67" fmla="*/ 1822 h 2088"/>
              <a:gd name="T68" fmla="*/ 477 w 1738"/>
              <a:gd name="T69" fmla="*/ 1898 h 2088"/>
              <a:gd name="T70" fmla="*/ 618 w 1738"/>
              <a:gd name="T71" fmla="*/ 1884 h 2088"/>
              <a:gd name="T72" fmla="*/ 795 w 1738"/>
              <a:gd name="T73" fmla="*/ 1934 h 2088"/>
              <a:gd name="T74" fmla="*/ 870 w 1738"/>
              <a:gd name="T75" fmla="*/ 1965 h 2088"/>
              <a:gd name="T76" fmla="*/ 939 w 1738"/>
              <a:gd name="T77" fmla="*/ 2028 h 2088"/>
              <a:gd name="T78" fmla="*/ 979 w 1738"/>
              <a:gd name="T79" fmla="*/ 2086 h 2088"/>
              <a:gd name="T80" fmla="*/ 1018 w 1738"/>
              <a:gd name="T81" fmla="*/ 2086 h 2088"/>
              <a:gd name="T82" fmla="*/ 1062 w 1738"/>
              <a:gd name="T83" fmla="*/ 2028 h 2088"/>
              <a:gd name="T84" fmla="*/ 1080 w 1738"/>
              <a:gd name="T85" fmla="*/ 2026 h 2088"/>
              <a:gd name="T86" fmla="*/ 1109 w 1738"/>
              <a:gd name="T87" fmla="*/ 2007 h 2088"/>
              <a:gd name="T88" fmla="*/ 1133 w 1738"/>
              <a:gd name="T89" fmla="*/ 1979 h 2088"/>
              <a:gd name="T90" fmla="*/ 1163 w 1738"/>
              <a:gd name="T91" fmla="*/ 1923 h 2088"/>
              <a:gd name="T92" fmla="*/ 1202 w 1738"/>
              <a:gd name="T93" fmla="*/ 1867 h 2088"/>
              <a:gd name="T94" fmla="*/ 1174 w 1738"/>
              <a:gd name="T95" fmla="*/ 1826 h 2088"/>
              <a:gd name="T96" fmla="*/ 1144 w 1738"/>
              <a:gd name="T97" fmla="*/ 1800 h 2088"/>
              <a:gd name="T98" fmla="*/ 1133 w 1738"/>
              <a:gd name="T99" fmla="*/ 1741 h 2088"/>
              <a:gd name="T100" fmla="*/ 1123 w 1738"/>
              <a:gd name="T101" fmla="*/ 1689 h 2088"/>
              <a:gd name="T102" fmla="*/ 1167 w 1738"/>
              <a:gd name="T103" fmla="*/ 1635 h 2088"/>
              <a:gd name="T104" fmla="*/ 1159 w 1738"/>
              <a:gd name="T105" fmla="*/ 1595 h 2088"/>
              <a:gd name="T106" fmla="*/ 1184 w 1738"/>
              <a:gd name="T107" fmla="*/ 1488 h 2088"/>
              <a:gd name="T108" fmla="*/ 1180 w 1738"/>
              <a:gd name="T109" fmla="*/ 1465 h 2088"/>
              <a:gd name="T110" fmla="*/ 1198 w 1738"/>
              <a:gd name="T111" fmla="*/ 1416 h 2088"/>
              <a:gd name="T112" fmla="*/ 1234 w 1738"/>
              <a:gd name="T113" fmla="*/ 1356 h 2088"/>
              <a:gd name="T114" fmla="*/ 1284 w 1738"/>
              <a:gd name="T115" fmla="*/ 1358 h 2088"/>
              <a:gd name="T116" fmla="*/ 1370 w 1738"/>
              <a:gd name="T117" fmla="*/ 1267 h 2088"/>
              <a:gd name="T118" fmla="*/ 1391 w 1738"/>
              <a:gd name="T119" fmla="*/ 1192 h 2088"/>
              <a:gd name="T120" fmla="*/ 1538 w 1738"/>
              <a:gd name="T121" fmla="*/ 936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8" h="2088">
                <a:moveTo>
                  <a:pt x="1722" y="804"/>
                </a:moveTo>
                <a:lnTo>
                  <a:pt x="1715" y="794"/>
                </a:lnTo>
                <a:lnTo>
                  <a:pt x="1701" y="785"/>
                </a:lnTo>
                <a:lnTo>
                  <a:pt x="1659" y="771"/>
                </a:lnTo>
                <a:lnTo>
                  <a:pt x="1634" y="758"/>
                </a:lnTo>
                <a:lnTo>
                  <a:pt x="1623" y="755"/>
                </a:lnTo>
                <a:lnTo>
                  <a:pt x="1618" y="759"/>
                </a:lnTo>
                <a:lnTo>
                  <a:pt x="1613" y="761"/>
                </a:lnTo>
                <a:lnTo>
                  <a:pt x="1603" y="758"/>
                </a:lnTo>
                <a:lnTo>
                  <a:pt x="1584" y="748"/>
                </a:lnTo>
                <a:lnTo>
                  <a:pt x="1567" y="737"/>
                </a:lnTo>
                <a:lnTo>
                  <a:pt x="1553" y="724"/>
                </a:lnTo>
                <a:lnTo>
                  <a:pt x="1542" y="710"/>
                </a:lnTo>
                <a:lnTo>
                  <a:pt x="1518" y="661"/>
                </a:lnTo>
                <a:lnTo>
                  <a:pt x="1508" y="661"/>
                </a:lnTo>
                <a:lnTo>
                  <a:pt x="1499" y="660"/>
                </a:lnTo>
                <a:lnTo>
                  <a:pt x="1491" y="656"/>
                </a:lnTo>
                <a:lnTo>
                  <a:pt x="1483" y="653"/>
                </a:lnTo>
                <a:lnTo>
                  <a:pt x="1456" y="628"/>
                </a:lnTo>
                <a:lnTo>
                  <a:pt x="1449" y="625"/>
                </a:lnTo>
                <a:lnTo>
                  <a:pt x="1411" y="596"/>
                </a:lnTo>
                <a:lnTo>
                  <a:pt x="1379" y="563"/>
                </a:lnTo>
                <a:lnTo>
                  <a:pt x="1344" y="520"/>
                </a:lnTo>
                <a:lnTo>
                  <a:pt x="1319" y="483"/>
                </a:lnTo>
                <a:lnTo>
                  <a:pt x="1314" y="479"/>
                </a:lnTo>
                <a:lnTo>
                  <a:pt x="1294" y="470"/>
                </a:lnTo>
                <a:lnTo>
                  <a:pt x="1291" y="466"/>
                </a:lnTo>
                <a:lnTo>
                  <a:pt x="1266" y="445"/>
                </a:lnTo>
                <a:lnTo>
                  <a:pt x="1262" y="440"/>
                </a:lnTo>
                <a:lnTo>
                  <a:pt x="1259" y="433"/>
                </a:lnTo>
                <a:lnTo>
                  <a:pt x="1256" y="420"/>
                </a:lnTo>
                <a:lnTo>
                  <a:pt x="1253" y="414"/>
                </a:lnTo>
                <a:lnTo>
                  <a:pt x="1243" y="399"/>
                </a:lnTo>
                <a:lnTo>
                  <a:pt x="1234" y="382"/>
                </a:lnTo>
                <a:lnTo>
                  <a:pt x="1230" y="378"/>
                </a:lnTo>
                <a:lnTo>
                  <a:pt x="1226" y="374"/>
                </a:lnTo>
                <a:lnTo>
                  <a:pt x="1219" y="384"/>
                </a:lnTo>
                <a:lnTo>
                  <a:pt x="1206" y="382"/>
                </a:lnTo>
                <a:lnTo>
                  <a:pt x="1178" y="372"/>
                </a:lnTo>
                <a:lnTo>
                  <a:pt x="1151" y="366"/>
                </a:lnTo>
                <a:lnTo>
                  <a:pt x="1146" y="363"/>
                </a:lnTo>
                <a:lnTo>
                  <a:pt x="1136" y="349"/>
                </a:lnTo>
                <a:lnTo>
                  <a:pt x="1131" y="346"/>
                </a:lnTo>
                <a:lnTo>
                  <a:pt x="1121" y="343"/>
                </a:lnTo>
                <a:lnTo>
                  <a:pt x="1108" y="334"/>
                </a:lnTo>
                <a:lnTo>
                  <a:pt x="1097" y="323"/>
                </a:lnTo>
                <a:lnTo>
                  <a:pt x="1089" y="313"/>
                </a:lnTo>
                <a:lnTo>
                  <a:pt x="1069" y="307"/>
                </a:lnTo>
                <a:lnTo>
                  <a:pt x="1064" y="302"/>
                </a:lnTo>
                <a:lnTo>
                  <a:pt x="1058" y="296"/>
                </a:lnTo>
                <a:lnTo>
                  <a:pt x="1052" y="293"/>
                </a:lnTo>
                <a:lnTo>
                  <a:pt x="1045" y="295"/>
                </a:lnTo>
                <a:lnTo>
                  <a:pt x="1033" y="271"/>
                </a:lnTo>
                <a:lnTo>
                  <a:pt x="1026" y="259"/>
                </a:lnTo>
                <a:lnTo>
                  <a:pt x="1016" y="251"/>
                </a:lnTo>
                <a:lnTo>
                  <a:pt x="1010" y="247"/>
                </a:lnTo>
                <a:lnTo>
                  <a:pt x="1004" y="245"/>
                </a:lnTo>
                <a:lnTo>
                  <a:pt x="987" y="245"/>
                </a:lnTo>
                <a:lnTo>
                  <a:pt x="977" y="243"/>
                </a:lnTo>
                <a:lnTo>
                  <a:pt x="972" y="237"/>
                </a:lnTo>
                <a:lnTo>
                  <a:pt x="968" y="231"/>
                </a:lnTo>
                <a:lnTo>
                  <a:pt x="962" y="225"/>
                </a:lnTo>
                <a:lnTo>
                  <a:pt x="958" y="224"/>
                </a:lnTo>
                <a:lnTo>
                  <a:pt x="949" y="223"/>
                </a:lnTo>
                <a:lnTo>
                  <a:pt x="946" y="223"/>
                </a:lnTo>
                <a:lnTo>
                  <a:pt x="943" y="220"/>
                </a:lnTo>
                <a:lnTo>
                  <a:pt x="930" y="210"/>
                </a:lnTo>
                <a:lnTo>
                  <a:pt x="903" y="191"/>
                </a:lnTo>
                <a:lnTo>
                  <a:pt x="902" y="189"/>
                </a:lnTo>
                <a:lnTo>
                  <a:pt x="902" y="187"/>
                </a:lnTo>
                <a:lnTo>
                  <a:pt x="899" y="184"/>
                </a:lnTo>
                <a:lnTo>
                  <a:pt x="898" y="183"/>
                </a:lnTo>
                <a:lnTo>
                  <a:pt x="896" y="182"/>
                </a:lnTo>
                <a:lnTo>
                  <a:pt x="891" y="183"/>
                </a:lnTo>
                <a:lnTo>
                  <a:pt x="878" y="173"/>
                </a:lnTo>
                <a:lnTo>
                  <a:pt x="869" y="170"/>
                </a:lnTo>
                <a:lnTo>
                  <a:pt x="867" y="167"/>
                </a:lnTo>
                <a:lnTo>
                  <a:pt x="864" y="165"/>
                </a:lnTo>
                <a:lnTo>
                  <a:pt x="862" y="163"/>
                </a:lnTo>
                <a:lnTo>
                  <a:pt x="859" y="163"/>
                </a:lnTo>
                <a:lnTo>
                  <a:pt x="855" y="165"/>
                </a:lnTo>
                <a:lnTo>
                  <a:pt x="852" y="165"/>
                </a:lnTo>
                <a:lnTo>
                  <a:pt x="847" y="163"/>
                </a:lnTo>
                <a:lnTo>
                  <a:pt x="810" y="147"/>
                </a:lnTo>
                <a:lnTo>
                  <a:pt x="805" y="141"/>
                </a:lnTo>
                <a:lnTo>
                  <a:pt x="775" y="125"/>
                </a:lnTo>
                <a:lnTo>
                  <a:pt x="760" y="112"/>
                </a:lnTo>
                <a:lnTo>
                  <a:pt x="759" y="111"/>
                </a:lnTo>
                <a:lnTo>
                  <a:pt x="756" y="105"/>
                </a:lnTo>
                <a:lnTo>
                  <a:pt x="755" y="104"/>
                </a:lnTo>
                <a:lnTo>
                  <a:pt x="747" y="104"/>
                </a:lnTo>
                <a:lnTo>
                  <a:pt x="745" y="104"/>
                </a:lnTo>
                <a:lnTo>
                  <a:pt x="729" y="96"/>
                </a:lnTo>
                <a:lnTo>
                  <a:pt x="722" y="95"/>
                </a:lnTo>
                <a:lnTo>
                  <a:pt x="717" y="98"/>
                </a:lnTo>
                <a:lnTo>
                  <a:pt x="719" y="104"/>
                </a:lnTo>
                <a:lnTo>
                  <a:pt x="717" y="104"/>
                </a:lnTo>
                <a:lnTo>
                  <a:pt x="713" y="103"/>
                </a:lnTo>
                <a:lnTo>
                  <a:pt x="711" y="103"/>
                </a:lnTo>
                <a:lnTo>
                  <a:pt x="708" y="100"/>
                </a:lnTo>
                <a:lnTo>
                  <a:pt x="711" y="97"/>
                </a:lnTo>
                <a:lnTo>
                  <a:pt x="704" y="89"/>
                </a:lnTo>
                <a:lnTo>
                  <a:pt x="693" y="82"/>
                </a:lnTo>
                <a:lnTo>
                  <a:pt x="687" y="78"/>
                </a:lnTo>
                <a:lnTo>
                  <a:pt x="682" y="77"/>
                </a:lnTo>
                <a:lnTo>
                  <a:pt x="677" y="75"/>
                </a:lnTo>
                <a:lnTo>
                  <a:pt x="655" y="53"/>
                </a:lnTo>
                <a:lnTo>
                  <a:pt x="650" y="50"/>
                </a:lnTo>
                <a:lnTo>
                  <a:pt x="637" y="47"/>
                </a:lnTo>
                <a:lnTo>
                  <a:pt x="604" y="26"/>
                </a:lnTo>
                <a:lnTo>
                  <a:pt x="598" y="25"/>
                </a:lnTo>
                <a:lnTo>
                  <a:pt x="577" y="26"/>
                </a:lnTo>
                <a:lnTo>
                  <a:pt x="570" y="24"/>
                </a:lnTo>
                <a:lnTo>
                  <a:pt x="564" y="20"/>
                </a:lnTo>
                <a:lnTo>
                  <a:pt x="558" y="18"/>
                </a:lnTo>
                <a:lnTo>
                  <a:pt x="552" y="20"/>
                </a:lnTo>
                <a:lnTo>
                  <a:pt x="548" y="18"/>
                </a:lnTo>
                <a:lnTo>
                  <a:pt x="545" y="20"/>
                </a:lnTo>
                <a:lnTo>
                  <a:pt x="543" y="24"/>
                </a:lnTo>
                <a:lnTo>
                  <a:pt x="538" y="26"/>
                </a:lnTo>
                <a:lnTo>
                  <a:pt x="534" y="24"/>
                </a:lnTo>
                <a:lnTo>
                  <a:pt x="526" y="15"/>
                </a:lnTo>
                <a:lnTo>
                  <a:pt x="520" y="14"/>
                </a:lnTo>
                <a:lnTo>
                  <a:pt x="485" y="8"/>
                </a:lnTo>
                <a:lnTo>
                  <a:pt x="431" y="8"/>
                </a:lnTo>
                <a:lnTo>
                  <a:pt x="400" y="3"/>
                </a:lnTo>
                <a:lnTo>
                  <a:pt x="399" y="3"/>
                </a:lnTo>
                <a:lnTo>
                  <a:pt x="396" y="1"/>
                </a:lnTo>
                <a:lnTo>
                  <a:pt x="394" y="0"/>
                </a:lnTo>
                <a:lnTo>
                  <a:pt x="392" y="0"/>
                </a:lnTo>
                <a:lnTo>
                  <a:pt x="388" y="5"/>
                </a:lnTo>
                <a:lnTo>
                  <a:pt x="387" y="6"/>
                </a:lnTo>
                <a:lnTo>
                  <a:pt x="380" y="7"/>
                </a:lnTo>
                <a:lnTo>
                  <a:pt x="358" y="17"/>
                </a:lnTo>
                <a:lnTo>
                  <a:pt x="287" y="22"/>
                </a:lnTo>
                <a:lnTo>
                  <a:pt x="280" y="25"/>
                </a:lnTo>
                <a:lnTo>
                  <a:pt x="260" y="35"/>
                </a:lnTo>
                <a:lnTo>
                  <a:pt x="255" y="40"/>
                </a:lnTo>
                <a:lnTo>
                  <a:pt x="253" y="40"/>
                </a:lnTo>
                <a:lnTo>
                  <a:pt x="251" y="32"/>
                </a:lnTo>
                <a:lnTo>
                  <a:pt x="247" y="31"/>
                </a:lnTo>
                <a:lnTo>
                  <a:pt x="234" y="32"/>
                </a:lnTo>
                <a:lnTo>
                  <a:pt x="231" y="32"/>
                </a:lnTo>
                <a:lnTo>
                  <a:pt x="230" y="35"/>
                </a:lnTo>
                <a:lnTo>
                  <a:pt x="226" y="36"/>
                </a:lnTo>
                <a:lnTo>
                  <a:pt x="223" y="36"/>
                </a:lnTo>
                <a:lnTo>
                  <a:pt x="215" y="34"/>
                </a:lnTo>
                <a:lnTo>
                  <a:pt x="210" y="34"/>
                </a:lnTo>
                <a:lnTo>
                  <a:pt x="151" y="40"/>
                </a:lnTo>
                <a:lnTo>
                  <a:pt x="148" y="40"/>
                </a:lnTo>
                <a:lnTo>
                  <a:pt x="142" y="36"/>
                </a:lnTo>
                <a:lnTo>
                  <a:pt x="148" y="44"/>
                </a:lnTo>
                <a:lnTo>
                  <a:pt x="151" y="49"/>
                </a:lnTo>
                <a:lnTo>
                  <a:pt x="151" y="54"/>
                </a:lnTo>
                <a:lnTo>
                  <a:pt x="148" y="54"/>
                </a:lnTo>
                <a:lnTo>
                  <a:pt x="139" y="46"/>
                </a:lnTo>
                <a:lnTo>
                  <a:pt x="128" y="41"/>
                </a:lnTo>
                <a:lnTo>
                  <a:pt x="116" y="37"/>
                </a:lnTo>
                <a:lnTo>
                  <a:pt x="103" y="36"/>
                </a:lnTo>
                <a:lnTo>
                  <a:pt x="80" y="36"/>
                </a:lnTo>
                <a:lnTo>
                  <a:pt x="73" y="37"/>
                </a:lnTo>
                <a:lnTo>
                  <a:pt x="61" y="46"/>
                </a:lnTo>
                <a:lnTo>
                  <a:pt x="55" y="48"/>
                </a:lnTo>
                <a:lnTo>
                  <a:pt x="57" y="49"/>
                </a:lnTo>
                <a:lnTo>
                  <a:pt x="60" y="50"/>
                </a:lnTo>
                <a:lnTo>
                  <a:pt x="63" y="49"/>
                </a:lnTo>
                <a:lnTo>
                  <a:pt x="67" y="48"/>
                </a:lnTo>
                <a:lnTo>
                  <a:pt x="69" y="53"/>
                </a:lnTo>
                <a:lnTo>
                  <a:pt x="76" y="58"/>
                </a:lnTo>
                <a:lnTo>
                  <a:pt x="80" y="67"/>
                </a:lnTo>
                <a:lnTo>
                  <a:pt x="85" y="77"/>
                </a:lnTo>
                <a:lnTo>
                  <a:pt x="87" y="83"/>
                </a:lnTo>
                <a:lnTo>
                  <a:pt x="84" y="93"/>
                </a:lnTo>
                <a:lnTo>
                  <a:pt x="83" y="92"/>
                </a:lnTo>
                <a:lnTo>
                  <a:pt x="83" y="97"/>
                </a:lnTo>
                <a:lnTo>
                  <a:pt x="81" y="116"/>
                </a:lnTo>
                <a:lnTo>
                  <a:pt x="80" y="119"/>
                </a:lnTo>
                <a:lnTo>
                  <a:pt x="28" y="198"/>
                </a:lnTo>
                <a:lnTo>
                  <a:pt x="18" y="209"/>
                </a:lnTo>
                <a:lnTo>
                  <a:pt x="10" y="219"/>
                </a:lnTo>
                <a:lnTo>
                  <a:pt x="5" y="231"/>
                </a:lnTo>
                <a:lnTo>
                  <a:pt x="3" y="241"/>
                </a:lnTo>
                <a:lnTo>
                  <a:pt x="0" y="255"/>
                </a:lnTo>
                <a:lnTo>
                  <a:pt x="0" y="267"/>
                </a:lnTo>
                <a:lnTo>
                  <a:pt x="5" y="280"/>
                </a:lnTo>
                <a:lnTo>
                  <a:pt x="9" y="289"/>
                </a:lnTo>
                <a:lnTo>
                  <a:pt x="17" y="303"/>
                </a:lnTo>
                <a:lnTo>
                  <a:pt x="26" y="325"/>
                </a:lnTo>
                <a:lnTo>
                  <a:pt x="27" y="331"/>
                </a:lnTo>
                <a:lnTo>
                  <a:pt x="29" y="348"/>
                </a:lnTo>
                <a:lnTo>
                  <a:pt x="32" y="359"/>
                </a:lnTo>
                <a:lnTo>
                  <a:pt x="32" y="361"/>
                </a:lnTo>
                <a:lnTo>
                  <a:pt x="39" y="379"/>
                </a:lnTo>
                <a:lnTo>
                  <a:pt x="53" y="400"/>
                </a:lnTo>
                <a:lnTo>
                  <a:pt x="62" y="410"/>
                </a:lnTo>
                <a:lnTo>
                  <a:pt x="68" y="420"/>
                </a:lnTo>
                <a:lnTo>
                  <a:pt x="70" y="435"/>
                </a:lnTo>
                <a:lnTo>
                  <a:pt x="75" y="448"/>
                </a:lnTo>
                <a:lnTo>
                  <a:pt x="83" y="472"/>
                </a:lnTo>
                <a:lnTo>
                  <a:pt x="85" y="487"/>
                </a:lnTo>
                <a:lnTo>
                  <a:pt x="90" y="516"/>
                </a:lnTo>
                <a:lnTo>
                  <a:pt x="103" y="539"/>
                </a:lnTo>
                <a:lnTo>
                  <a:pt x="110" y="550"/>
                </a:lnTo>
                <a:lnTo>
                  <a:pt x="121" y="558"/>
                </a:lnTo>
                <a:lnTo>
                  <a:pt x="130" y="565"/>
                </a:lnTo>
                <a:lnTo>
                  <a:pt x="135" y="571"/>
                </a:lnTo>
                <a:lnTo>
                  <a:pt x="146" y="596"/>
                </a:lnTo>
                <a:lnTo>
                  <a:pt x="149" y="605"/>
                </a:lnTo>
                <a:lnTo>
                  <a:pt x="155" y="633"/>
                </a:lnTo>
                <a:lnTo>
                  <a:pt x="147" y="647"/>
                </a:lnTo>
                <a:lnTo>
                  <a:pt x="135" y="665"/>
                </a:lnTo>
                <a:lnTo>
                  <a:pt x="127" y="674"/>
                </a:lnTo>
                <a:lnTo>
                  <a:pt x="117" y="684"/>
                </a:lnTo>
                <a:lnTo>
                  <a:pt x="104" y="692"/>
                </a:lnTo>
                <a:lnTo>
                  <a:pt x="92" y="711"/>
                </a:lnTo>
                <a:lnTo>
                  <a:pt x="88" y="720"/>
                </a:lnTo>
                <a:lnTo>
                  <a:pt x="87" y="727"/>
                </a:lnTo>
                <a:lnTo>
                  <a:pt x="85" y="739"/>
                </a:lnTo>
                <a:lnTo>
                  <a:pt x="84" y="752"/>
                </a:lnTo>
                <a:lnTo>
                  <a:pt x="89" y="758"/>
                </a:lnTo>
                <a:lnTo>
                  <a:pt x="91" y="767"/>
                </a:lnTo>
                <a:lnTo>
                  <a:pt x="90" y="782"/>
                </a:lnTo>
                <a:lnTo>
                  <a:pt x="91" y="796"/>
                </a:lnTo>
                <a:lnTo>
                  <a:pt x="97" y="806"/>
                </a:lnTo>
                <a:lnTo>
                  <a:pt x="103" y="816"/>
                </a:lnTo>
                <a:lnTo>
                  <a:pt x="106" y="823"/>
                </a:lnTo>
                <a:lnTo>
                  <a:pt x="110" y="832"/>
                </a:lnTo>
                <a:lnTo>
                  <a:pt x="110" y="859"/>
                </a:lnTo>
                <a:lnTo>
                  <a:pt x="109" y="875"/>
                </a:lnTo>
                <a:lnTo>
                  <a:pt x="110" y="885"/>
                </a:lnTo>
                <a:lnTo>
                  <a:pt x="115" y="892"/>
                </a:lnTo>
                <a:lnTo>
                  <a:pt x="127" y="905"/>
                </a:lnTo>
                <a:lnTo>
                  <a:pt x="134" y="913"/>
                </a:lnTo>
                <a:lnTo>
                  <a:pt x="137" y="926"/>
                </a:lnTo>
                <a:lnTo>
                  <a:pt x="137" y="936"/>
                </a:lnTo>
                <a:lnTo>
                  <a:pt x="144" y="945"/>
                </a:lnTo>
                <a:lnTo>
                  <a:pt x="147" y="956"/>
                </a:lnTo>
                <a:lnTo>
                  <a:pt x="152" y="969"/>
                </a:lnTo>
                <a:lnTo>
                  <a:pt x="161" y="979"/>
                </a:lnTo>
                <a:lnTo>
                  <a:pt x="162" y="994"/>
                </a:lnTo>
                <a:lnTo>
                  <a:pt x="161" y="1008"/>
                </a:lnTo>
                <a:lnTo>
                  <a:pt x="156" y="1022"/>
                </a:lnTo>
                <a:lnTo>
                  <a:pt x="156" y="1036"/>
                </a:lnTo>
                <a:lnTo>
                  <a:pt x="160" y="1043"/>
                </a:lnTo>
                <a:lnTo>
                  <a:pt x="169" y="1051"/>
                </a:lnTo>
                <a:lnTo>
                  <a:pt x="175" y="1061"/>
                </a:lnTo>
                <a:lnTo>
                  <a:pt x="184" y="1065"/>
                </a:lnTo>
                <a:lnTo>
                  <a:pt x="190" y="1071"/>
                </a:lnTo>
                <a:lnTo>
                  <a:pt x="202" y="1078"/>
                </a:lnTo>
                <a:lnTo>
                  <a:pt x="207" y="1082"/>
                </a:lnTo>
                <a:lnTo>
                  <a:pt x="209" y="1088"/>
                </a:lnTo>
                <a:lnTo>
                  <a:pt x="210" y="1095"/>
                </a:lnTo>
                <a:lnTo>
                  <a:pt x="210" y="1116"/>
                </a:lnTo>
                <a:lnTo>
                  <a:pt x="219" y="1159"/>
                </a:lnTo>
                <a:lnTo>
                  <a:pt x="220" y="1163"/>
                </a:lnTo>
                <a:lnTo>
                  <a:pt x="217" y="1191"/>
                </a:lnTo>
                <a:lnTo>
                  <a:pt x="218" y="1203"/>
                </a:lnTo>
                <a:lnTo>
                  <a:pt x="224" y="1226"/>
                </a:lnTo>
                <a:lnTo>
                  <a:pt x="229" y="1282"/>
                </a:lnTo>
                <a:lnTo>
                  <a:pt x="234" y="1301"/>
                </a:lnTo>
                <a:lnTo>
                  <a:pt x="236" y="1307"/>
                </a:lnTo>
                <a:lnTo>
                  <a:pt x="234" y="1311"/>
                </a:lnTo>
                <a:lnTo>
                  <a:pt x="230" y="1321"/>
                </a:lnTo>
                <a:lnTo>
                  <a:pt x="230" y="1324"/>
                </a:lnTo>
                <a:lnTo>
                  <a:pt x="230" y="1326"/>
                </a:lnTo>
                <a:lnTo>
                  <a:pt x="239" y="1346"/>
                </a:lnTo>
                <a:lnTo>
                  <a:pt x="240" y="1353"/>
                </a:lnTo>
                <a:lnTo>
                  <a:pt x="266" y="1427"/>
                </a:lnTo>
                <a:lnTo>
                  <a:pt x="268" y="1431"/>
                </a:lnTo>
                <a:lnTo>
                  <a:pt x="271" y="1438"/>
                </a:lnTo>
                <a:lnTo>
                  <a:pt x="272" y="1445"/>
                </a:lnTo>
                <a:lnTo>
                  <a:pt x="272" y="1456"/>
                </a:lnTo>
                <a:lnTo>
                  <a:pt x="272" y="1463"/>
                </a:lnTo>
                <a:lnTo>
                  <a:pt x="268" y="1478"/>
                </a:lnTo>
                <a:lnTo>
                  <a:pt x="268" y="1484"/>
                </a:lnTo>
                <a:lnTo>
                  <a:pt x="275" y="1515"/>
                </a:lnTo>
                <a:lnTo>
                  <a:pt x="279" y="1526"/>
                </a:lnTo>
                <a:lnTo>
                  <a:pt x="293" y="1544"/>
                </a:lnTo>
                <a:lnTo>
                  <a:pt x="301" y="1558"/>
                </a:lnTo>
                <a:lnTo>
                  <a:pt x="302" y="1568"/>
                </a:lnTo>
                <a:lnTo>
                  <a:pt x="301" y="1585"/>
                </a:lnTo>
                <a:lnTo>
                  <a:pt x="301" y="1590"/>
                </a:lnTo>
                <a:lnTo>
                  <a:pt x="304" y="1595"/>
                </a:lnTo>
                <a:lnTo>
                  <a:pt x="310" y="1599"/>
                </a:lnTo>
                <a:lnTo>
                  <a:pt x="328" y="1605"/>
                </a:lnTo>
                <a:lnTo>
                  <a:pt x="337" y="1612"/>
                </a:lnTo>
                <a:lnTo>
                  <a:pt x="343" y="1614"/>
                </a:lnTo>
                <a:lnTo>
                  <a:pt x="400" y="1625"/>
                </a:lnTo>
                <a:lnTo>
                  <a:pt x="404" y="1627"/>
                </a:lnTo>
                <a:lnTo>
                  <a:pt x="408" y="1630"/>
                </a:lnTo>
                <a:lnTo>
                  <a:pt x="411" y="1639"/>
                </a:lnTo>
                <a:lnTo>
                  <a:pt x="414" y="1646"/>
                </a:lnTo>
                <a:lnTo>
                  <a:pt x="416" y="1649"/>
                </a:lnTo>
                <a:lnTo>
                  <a:pt x="420" y="1653"/>
                </a:lnTo>
                <a:lnTo>
                  <a:pt x="423" y="1654"/>
                </a:lnTo>
                <a:lnTo>
                  <a:pt x="425" y="1656"/>
                </a:lnTo>
                <a:lnTo>
                  <a:pt x="427" y="1660"/>
                </a:lnTo>
                <a:lnTo>
                  <a:pt x="427" y="1663"/>
                </a:lnTo>
                <a:lnTo>
                  <a:pt x="427" y="1668"/>
                </a:lnTo>
                <a:lnTo>
                  <a:pt x="425" y="1675"/>
                </a:lnTo>
                <a:lnTo>
                  <a:pt x="420" y="1691"/>
                </a:lnTo>
                <a:lnTo>
                  <a:pt x="416" y="1695"/>
                </a:lnTo>
                <a:lnTo>
                  <a:pt x="388" y="1733"/>
                </a:lnTo>
                <a:lnTo>
                  <a:pt x="387" y="1737"/>
                </a:lnTo>
                <a:lnTo>
                  <a:pt x="358" y="1815"/>
                </a:lnTo>
                <a:lnTo>
                  <a:pt x="358" y="1822"/>
                </a:lnTo>
                <a:lnTo>
                  <a:pt x="359" y="1830"/>
                </a:lnTo>
                <a:lnTo>
                  <a:pt x="365" y="1844"/>
                </a:lnTo>
                <a:lnTo>
                  <a:pt x="368" y="1851"/>
                </a:lnTo>
                <a:lnTo>
                  <a:pt x="373" y="1856"/>
                </a:lnTo>
                <a:lnTo>
                  <a:pt x="375" y="1859"/>
                </a:lnTo>
                <a:lnTo>
                  <a:pt x="378" y="1865"/>
                </a:lnTo>
                <a:lnTo>
                  <a:pt x="378" y="1870"/>
                </a:lnTo>
                <a:lnTo>
                  <a:pt x="375" y="1896"/>
                </a:lnTo>
                <a:lnTo>
                  <a:pt x="477" y="1898"/>
                </a:lnTo>
                <a:lnTo>
                  <a:pt x="481" y="1896"/>
                </a:lnTo>
                <a:lnTo>
                  <a:pt x="485" y="1896"/>
                </a:lnTo>
                <a:lnTo>
                  <a:pt x="489" y="1898"/>
                </a:lnTo>
                <a:lnTo>
                  <a:pt x="527" y="1907"/>
                </a:lnTo>
                <a:lnTo>
                  <a:pt x="535" y="1907"/>
                </a:lnTo>
                <a:lnTo>
                  <a:pt x="571" y="1903"/>
                </a:lnTo>
                <a:lnTo>
                  <a:pt x="580" y="1900"/>
                </a:lnTo>
                <a:lnTo>
                  <a:pt x="595" y="1893"/>
                </a:lnTo>
                <a:lnTo>
                  <a:pt x="618" y="1884"/>
                </a:lnTo>
                <a:lnTo>
                  <a:pt x="627" y="1881"/>
                </a:lnTo>
                <a:lnTo>
                  <a:pt x="661" y="1879"/>
                </a:lnTo>
                <a:lnTo>
                  <a:pt x="740" y="1889"/>
                </a:lnTo>
                <a:lnTo>
                  <a:pt x="748" y="1894"/>
                </a:lnTo>
                <a:lnTo>
                  <a:pt x="772" y="1915"/>
                </a:lnTo>
                <a:lnTo>
                  <a:pt x="783" y="1924"/>
                </a:lnTo>
                <a:lnTo>
                  <a:pt x="790" y="1931"/>
                </a:lnTo>
                <a:lnTo>
                  <a:pt x="792" y="1933"/>
                </a:lnTo>
                <a:lnTo>
                  <a:pt x="795" y="1934"/>
                </a:lnTo>
                <a:lnTo>
                  <a:pt x="811" y="1937"/>
                </a:lnTo>
                <a:lnTo>
                  <a:pt x="814" y="1938"/>
                </a:lnTo>
                <a:lnTo>
                  <a:pt x="819" y="1942"/>
                </a:lnTo>
                <a:lnTo>
                  <a:pt x="835" y="1952"/>
                </a:lnTo>
                <a:lnTo>
                  <a:pt x="851" y="1958"/>
                </a:lnTo>
                <a:lnTo>
                  <a:pt x="856" y="1958"/>
                </a:lnTo>
                <a:lnTo>
                  <a:pt x="866" y="1960"/>
                </a:lnTo>
                <a:lnTo>
                  <a:pt x="868" y="1963"/>
                </a:lnTo>
                <a:lnTo>
                  <a:pt x="870" y="1965"/>
                </a:lnTo>
                <a:lnTo>
                  <a:pt x="874" y="1970"/>
                </a:lnTo>
                <a:lnTo>
                  <a:pt x="876" y="1976"/>
                </a:lnTo>
                <a:lnTo>
                  <a:pt x="881" y="1988"/>
                </a:lnTo>
                <a:lnTo>
                  <a:pt x="883" y="1992"/>
                </a:lnTo>
                <a:lnTo>
                  <a:pt x="902" y="2012"/>
                </a:lnTo>
                <a:lnTo>
                  <a:pt x="909" y="2016"/>
                </a:lnTo>
                <a:lnTo>
                  <a:pt x="933" y="2026"/>
                </a:lnTo>
                <a:lnTo>
                  <a:pt x="938" y="2028"/>
                </a:lnTo>
                <a:lnTo>
                  <a:pt x="939" y="2028"/>
                </a:lnTo>
                <a:lnTo>
                  <a:pt x="944" y="2030"/>
                </a:lnTo>
                <a:lnTo>
                  <a:pt x="956" y="2037"/>
                </a:lnTo>
                <a:lnTo>
                  <a:pt x="960" y="2040"/>
                </a:lnTo>
                <a:lnTo>
                  <a:pt x="962" y="2042"/>
                </a:lnTo>
                <a:lnTo>
                  <a:pt x="965" y="2046"/>
                </a:lnTo>
                <a:lnTo>
                  <a:pt x="967" y="2050"/>
                </a:lnTo>
                <a:lnTo>
                  <a:pt x="976" y="2081"/>
                </a:lnTo>
                <a:lnTo>
                  <a:pt x="977" y="2084"/>
                </a:lnTo>
                <a:lnTo>
                  <a:pt x="979" y="2086"/>
                </a:lnTo>
                <a:lnTo>
                  <a:pt x="980" y="2088"/>
                </a:lnTo>
                <a:lnTo>
                  <a:pt x="983" y="2088"/>
                </a:lnTo>
                <a:lnTo>
                  <a:pt x="989" y="2085"/>
                </a:lnTo>
                <a:lnTo>
                  <a:pt x="1000" y="2078"/>
                </a:lnTo>
                <a:lnTo>
                  <a:pt x="1007" y="2075"/>
                </a:lnTo>
                <a:lnTo>
                  <a:pt x="1011" y="2075"/>
                </a:lnTo>
                <a:lnTo>
                  <a:pt x="1012" y="2076"/>
                </a:lnTo>
                <a:lnTo>
                  <a:pt x="1017" y="2085"/>
                </a:lnTo>
                <a:lnTo>
                  <a:pt x="1018" y="2086"/>
                </a:lnTo>
                <a:lnTo>
                  <a:pt x="1021" y="2086"/>
                </a:lnTo>
                <a:lnTo>
                  <a:pt x="1023" y="2085"/>
                </a:lnTo>
                <a:lnTo>
                  <a:pt x="1029" y="2078"/>
                </a:lnTo>
                <a:lnTo>
                  <a:pt x="1033" y="2070"/>
                </a:lnTo>
                <a:lnTo>
                  <a:pt x="1038" y="2064"/>
                </a:lnTo>
                <a:lnTo>
                  <a:pt x="1045" y="2050"/>
                </a:lnTo>
                <a:lnTo>
                  <a:pt x="1048" y="2046"/>
                </a:lnTo>
                <a:lnTo>
                  <a:pt x="1058" y="2036"/>
                </a:lnTo>
                <a:lnTo>
                  <a:pt x="1062" y="2028"/>
                </a:lnTo>
                <a:lnTo>
                  <a:pt x="1065" y="2027"/>
                </a:lnTo>
                <a:lnTo>
                  <a:pt x="1067" y="2026"/>
                </a:lnTo>
                <a:lnTo>
                  <a:pt x="1069" y="2026"/>
                </a:lnTo>
                <a:lnTo>
                  <a:pt x="1072" y="2027"/>
                </a:lnTo>
                <a:lnTo>
                  <a:pt x="1074" y="2028"/>
                </a:lnTo>
                <a:lnTo>
                  <a:pt x="1075" y="2030"/>
                </a:lnTo>
                <a:lnTo>
                  <a:pt x="1076" y="2030"/>
                </a:lnTo>
                <a:lnTo>
                  <a:pt x="1078" y="2029"/>
                </a:lnTo>
                <a:lnTo>
                  <a:pt x="1080" y="2026"/>
                </a:lnTo>
                <a:lnTo>
                  <a:pt x="1081" y="2018"/>
                </a:lnTo>
                <a:lnTo>
                  <a:pt x="1081" y="2015"/>
                </a:lnTo>
                <a:lnTo>
                  <a:pt x="1082" y="2013"/>
                </a:lnTo>
                <a:lnTo>
                  <a:pt x="1085" y="2009"/>
                </a:lnTo>
                <a:lnTo>
                  <a:pt x="1088" y="2008"/>
                </a:lnTo>
                <a:lnTo>
                  <a:pt x="1092" y="2007"/>
                </a:lnTo>
                <a:lnTo>
                  <a:pt x="1101" y="2006"/>
                </a:lnTo>
                <a:lnTo>
                  <a:pt x="1106" y="2006"/>
                </a:lnTo>
                <a:lnTo>
                  <a:pt x="1109" y="2007"/>
                </a:lnTo>
                <a:lnTo>
                  <a:pt x="1110" y="2007"/>
                </a:lnTo>
                <a:lnTo>
                  <a:pt x="1113" y="2007"/>
                </a:lnTo>
                <a:lnTo>
                  <a:pt x="1114" y="2006"/>
                </a:lnTo>
                <a:lnTo>
                  <a:pt x="1118" y="1998"/>
                </a:lnTo>
                <a:lnTo>
                  <a:pt x="1123" y="1995"/>
                </a:lnTo>
                <a:lnTo>
                  <a:pt x="1135" y="1991"/>
                </a:lnTo>
                <a:lnTo>
                  <a:pt x="1131" y="1985"/>
                </a:lnTo>
                <a:lnTo>
                  <a:pt x="1132" y="1981"/>
                </a:lnTo>
                <a:lnTo>
                  <a:pt x="1133" y="1979"/>
                </a:lnTo>
                <a:lnTo>
                  <a:pt x="1136" y="1977"/>
                </a:lnTo>
                <a:lnTo>
                  <a:pt x="1147" y="1969"/>
                </a:lnTo>
                <a:lnTo>
                  <a:pt x="1152" y="1964"/>
                </a:lnTo>
                <a:lnTo>
                  <a:pt x="1159" y="1955"/>
                </a:lnTo>
                <a:lnTo>
                  <a:pt x="1163" y="1949"/>
                </a:lnTo>
                <a:lnTo>
                  <a:pt x="1165" y="1943"/>
                </a:lnTo>
                <a:lnTo>
                  <a:pt x="1165" y="1938"/>
                </a:lnTo>
                <a:lnTo>
                  <a:pt x="1163" y="1929"/>
                </a:lnTo>
                <a:lnTo>
                  <a:pt x="1163" y="1923"/>
                </a:lnTo>
                <a:lnTo>
                  <a:pt x="1165" y="1922"/>
                </a:lnTo>
                <a:lnTo>
                  <a:pt x="1174" y="1919"/>
                </a:lnTo>
                <a:lnTo>
                  <a:pt x="1181" y="1910"/>
                </a:lnTo>
                <a:lnTo>
                  <a:pt x="1185" y="1905"/>
                </a:lnTo>
                <a:lnTo>
                  <a:pt x="1189" y="1892"/>
                </a:lnTo>
                <a:lnTo>
                  <a:pt x="1196" y="1882"/>
                </a:lnTo>
                <a:lnTo>
                  <a:pt x="1199" y="1878"/>
                </a:lnTo>
                <a:lnTo>
                  <a:pt x="1201" y="1873"/>
                </a:lnTo>
                <a:lnTo>
                  <a:pt x="1202" y="1867"/>
                </a:lnTo>
                <a:lnTo>
                  <a:pt x="1203" y="1861"/>
                </a:lnTo>
                <a:lnTo>
                  <a:pt x="1203" y="1857"/>
                </a:lnTo>
                <a:lnTo>
                  <a:pt x="1199" y="1843"/>
                </a:lnTo>
                <a:lnTo>
                  <a:pt x="1198" y="1836"/>
                </a:lnTo>
                <a:lnTo>
                  <a:pt x="1196" y="1832"/>
                </a:lnTo>
                <a:lnTo>
                  <a:pt x="1193" y="1830"/>
                </a:lnTo>
                <a:lnTo>
                  <a:pt x="1182" y="1830"/>
                </a:lnTo>
                <a:lnTo>
                  <a:pt x="1178" y="1829"/>
                </a:lnTo>
                <a:lnTo>
                  <a:pt x="1174" y="1826"/>
                </a:lnTo>
                <a:lnTo>
                  <a:pt x="1172" y="1824"/>
                </a:lnTo>
                <a:lnTo>
                  <a:pt x="1170" y="1821"/>
                </a:lnTo>
                <a:lnTo>
                  <a:pt x="1166" y="1812"/>
                </a:lnTo>
                <a:lnTo>
                  <a:pt x="1164" y="1810"/>
                </a:lnTo>
                <a:lnTo>
                  <a:pt x="1160" y="1808"/>
                </a:lnTo>
                <a:lnTo>
                  <a:pt x="1156" y="1808"/>
                </a:lnTo>
                <a:lnTo>
                  <a:pt x="1151" y="1807"/>
                </a:lnTo>
                <a:lnTo>
                  <a:pt x="1146" y="1804"/>
                </a:lnTo>
                <a:lnTo>
                  <a:pt x="1144" y="1800"/>
                </a:lnTo>
                <a:lnTo>
                  <a:pt x="1144" y="1794"/>
                </a:lnTo>
                <a:lnTo>
                  <a:pt x="1146" y="1780"/>
                </a:lnTo>
                <a:lnTo>
                  <a:pt x="1146" y="1774"/>
                </a:lnTo>
                <a:lnTo>
                  <a:pt x="1146" y="1768"/>
                </a:lnTo>
                <a:lnTo>
                  <a:pt x="1144" y="1759"/>
                </a:lnTo>
                <a:lnTo>
                  <a:pt x="1142" y="1751"/>
                </a:lnTo>
                <a:lnTo>
                  <a:pt x="1139" y="1747"/>
                </a:lnTo>
                <a:lnTo>
                  <a:pt x="1137" y="1744"/>
                </a:lnTo>
                <a:lnTo>
                  <a:pt x="1133" y="1741"/>
                </a:lnTo>
                <a:lnTo>
                  <a:pt x="1130" y="1739"/>
                </a:lnTo>
                <a:lnTo>
                  <a:pt x="1123" y="1737"/>
                </a:lnTo>
                <a:lnTo>
                  <a:pt x="1121" y="1736"/>
                </a:lnTo>
                <a:lnTo>
                  <a:pt x="1120" y="1733"/>
                </a:lnTo>
                <a:lnTo>
                  <a:pt x="1117" y="1730"/>
                </a:lnTo>
                <a:lnTo>
                  <a:pt x="1116" y="1722"/>
                </a:lnTo>
                <a:lnTo>
                  <a:pt x="1116" y="1716"/>
                </a:lnTo>
                <a:lnTo>
                  <a:pt x="1117" y="1699"/>
                </a:lnTo>
                <a:lnTo>
                  <a:pt x="1123" y="1689"/>
                </a:lnTo>
                <a:lnTo>
                  <a:pt x="1129" y="1685"/>
                </a:lnTo>
                <a:lnTo>
                  <a:pt x="1135" y="1682"/>
                </a:lnTo>
                <a:lnTo>
                  <a:pt x="1145" y="1676"/>
                </a:lnTo>
                <a:lnTo>
                  <a:pt x="1150" y="1671"/>
                </a:lnTo>
                <a:lnTo>
                  <a:pt x="1153" y="1667"/>
                </a:lnTo>
                <a:lnTo>
                  <a:pt x="1161" y="1647"/>
                </a:lnTo>
                <a:lnTo>
                  <a:pt x="1166" y="1643"/>
                </a:lnTo>
                <a:lnTo>
                  <a:pt x="1167" y="1639"/>
                </a:lnTo>
                <a:lnTo>
                  <a:pt x="1167" y="1635"/>
                </a:lnTo>
                <a:lnTo>
                  <a:pt x="1166" y="1631"/>
                </a:lnTo>
                <a:lnTo>
                  <a:pt x="1164" y="1627"/>
                </a:lnTo>
                <a:lnTo>
                  <a:pt x="1159" y="1621"/>
                </a:lnTo>
                <a:lnTo>
                  <a:pt x="1158" y="1619"/>
                </a:lnTo>
                <a:lnTo>
                  <a:pt x="1157" y="1617"/>
                </a:lnTo>
                <a:lnTo>
                  <a:pt x="1156" y="1612"/>
                </a:lnTo>
                <a:lnTo>
                  <a:pt x="1154" y="1607"/>
                </a:lnTo>
                <a:lnTo>
                  <a:pt x="1157" y="1600"/>
                </a:lnTo>
                <a:lnTo>
                  <a:pt x="1159" y="1595"/>
                </a:lnTo>
                <a:lnTo>
                  <a:pt x="1184" y="1520"/>
                </a:lnTo>
                <a:lnTo>
                  <a:pt x="1191" y="1509"/>
                </a:lnTo>
                <a:lnTo>
                  <a:pt x="1198" y="1502"/>
                </a:lnTo>
                <a:lnTo>
                  <a:pt x="1202" y="1495"/>
                </a:lnTo>
                <a:lnTo>
                  <a:pt x="1203" y="1491"/>
                </a:lnTo>
                <a:lnTo>
                  <a:pt x="1206" y="1479"/>
                </a:lnTo>
                <a:lnTo>
                  <a:pt x="1196" y="1486"/>
                </a:lnTo>
                <a:lnTo>
                  <a:pt x="1189" y="1488"/>
                </a:lnTo>
                <a:lnTo>
                  <a:pt x="1184" y="1488"/>
                </a:lnTo>
                <a:lnTo>
                  <a:pt x="1179" y="1488"/>
                </a:lnTo>
                <a:lnTo>
                  <a:pt x="1175" y="1487"/>
                </a:lnTo>
                <a:lnTo>
                  <a:pt x="1172" y="1485"/>
                </a:lnTo>
                <a:lnTo>
                  <a:pt x="1172" y="1483"/>
                </a:lnTo>
                <a:lnTo>
                  <a:pt x="1173" y="1479"/>
                </a:lnTo>
                <a:lnTo>
                  <a:pt x="1175" y="1477"/>
                </a:lnTo>
                <a:lnTo>
                  <a:pt x="1178" y="1473"/>
                </a:lnTo>
                <a:lnTo>
                  <a:pt x="1180" y="1470"/>
                </a:lnTo>
                <a:lnTo>
                  <a:pt x="1180" y="1465"/>
                </a:lnTo>
                <a:lnTo>
                  <a:pt x="1180" y="1458"/>
                </a:lnTo>
                <a:lnTo>
                  <a:pt x="1181" y="1448"/>
                </a:lnTo>
                <a:lnTo>
                  <a:pt x="1180" y="1440"/>
                </a:lnTo>
                <a:lnTo>
                  <a:pt x="1181" y="1434"/>
                </a:lnTo>
                <a:lnTo>
                  <a:pt x="1184" y="1430"/>
                </a:lnTo>
                <a:lnTo>
                  <a:pt x="1186" y="1427"/>
                </a:lnTo>
                <a:lnTo>
                  <a:pt x="1193" y="1423"/>
                </a:lnTo>
                <a:lnTo>
                  <a:pt x="1196" y="1420"/>
                </a:lnTo>
                <a:lnTo>
                  <a:pt x="1198" y="1416"/>
                </a:lnTo>
                <a:lnTo>
                  <a:pt x="1199" y="1407"/>
                </a:lnTo>
                <a:lnTo>
                  <a:pt x="1200" y="1402"/>
                </a:lnTo>
                <a:lnTo>
                  <a:pt x="1210" y="1396"/>
                </a:lnTo>
                <a:lnTo>
                  <a:pt x="1213" y="1394"/>
                </a:lnTo>
                <a:lnTo>
                  <a:pt x="1215" y="1388"/>
                </a:lnTo>
                <a:lnTo>
                  <a:pt x="1215" y="1382"/>
                </a:lnTo>
                <a:lnTo>
                  <a:pt x="1220" y="1374"/>
                </a:lnTo>
                <a:lnTo>
                  <a:pt x="1224" y="1367"/>
                </a:lnTo>
                <a:lnTo>
                  <a:pt x="1234" y="1356"/>
                </a:lnTo>
                <a:lnTo>
                  <a:pt x="1242" y="1350"/>
                </a:lnTo>
                <a:lnTo>
                  <a:pt x="1248" y="1347"/>
                </a:lnTo>
                <a:lnTo>
                  <a:pt x="1251" y="1347"/>
                </a:lnTo>
                <a:lnTo>
                  <a:pt x="1255" y="1349"/>
                </a:lnTo>
                <a:lnTo>
                  <a:pt x="1258" y="1351"/>
                </a:lnTo>
                <a:lnTo>
                  <a:pt x="1267" y="1358"/>
                </a:lnTo>
                <a:lnTo>
                  <a:pt x="1271" y="1360"/>
                </a:lnTo>
                <a:lnTo>
                  <a:pt x="1277" y="1360"/>
                </a:lnTo>
                <a:lnTo>
                  <a:pt x="1284" y="1358"/>
                </a:lnTo>
                <a:lnTo>
                  <a:pt x="1299" y="1352"/>
                </a:lnTo>
                <a:lnTo>
                  <a:pt x="1306" y="1347"/>
                </a:lnTo>
                <a:lnTo>
                  <a:pt x="1311" y="1343"/>
                </a:lnTo>
                <a:lnTo>
                  <a:pt x="1312" y="1338"/>
                </a:lnTo>
                <a:lnTo>
                  <a:pt x="1314" y="1332"/>
                </a:lnTo>
                <a:lnTo>
                  <a:pt x="1319" y="1326"/>
                </a:lnTo>
                <a:lnTo>
                  <a:pt x="1365" y="1279"/>
                </a:lnTo>
                <a:lnTo>
                  <a:pt x="1370" y="1272"/>
                </a:lnTo>
                <a:lnTo>
                  <a:pt x="1370" y="1267"/>
                </a:lnTo>
                <a:lnTo>
                  <a:pt x="1370" y="1258"/>
                </a:lnTo>
                <a:lnTo>
                  <a:pt x="1371" y="1253"/>
                </a:lnTo>
                <a:lnTo>
                  <a:pt x="1372" y="1250"/>
                </a:lnTo>
                <a:lnTo>
                  <a:pt x="1382" y="1236"/>
                </a:lnTo>
                <a:lnTo>
                  <a:pt x="1391" y="1223"/>
                </a:lnTo>
                <a:lnTo>
                  <a:pt x="1392" y="1217"/>
                </a:lnTo>
                <a:lnTo>
                  <a:pt x="1389" y="1203"/>
                </a:lnTo>
                <a:lnTo>
                  <a:pt x="1389" y="1201"/>
                </a:lnTo>
                <a:lnTo>
                  <a:pt x="1391" y="1192"/>
                </a:lnTo>
                <a:lnTo>
                  <a:pt x="1403" y="1163"/>
                </a:lnTo>
                <a:lnTo>
                  <a:pt x="1411" y="1154"/>
                </a:lnTo>
                <a:lnTo>
                  <a:pt x="1416" y="1149"/>
                </a:lnTo>
                <a:lnTo>
                  <a:pt x="1425" y="1142"/>
                </a:lnTo>
                <a:lnTo>
                  <a:pt x="1455" y="1106"/>
                </a:lnTo>
                <a:lnTo>
                  <a:pt x="1457" y="1100"/>
                </a:lnTo>
                <a:lnTo>
                  <a:pt x="1504" y="1005"/>
                </a:lnTo>
                <a:lnTo>
                  <a:pt x="1534" y="941"/>
                </a:lnTo>
                <a:lnTo>
                  <a:pt x="1538" y="936"/>
                </a:lnTo>
                <a:lnTo>
                  <a:pt x="1590" y="892"/>
                </a:lnTo>
                <a:lnTo>
                  <a:pt x="1595" y="889"/>
                </a:lnTo>
                <a:lnTo>
                  <a:pt x="1612" y="881"/>
                </a:lnTo>
                <a:lnTo>
                  <a:pt x="1738" y="840"/>
                </a:lnTo>
                <a:lnTo>
                  <a:pt x="1722" y="80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85"/>
          <p:cNvSpPr>
            <a:spLocks noEditPoints="1"/>
          </p:cNvSpPr>
          <p:nvPr/>
        </p:nvSpPr>
        <p:spPr bwMode="auto">
          <a:xfrm>
            <a:off x="14215416" y="3825963"/>
            <a:ext cx="2011363" cy="2189162"/>
          </a:xfrm>
          <a:custGeom>
            <a:avLst/>
            <a:gdLst>
              <a:gd name="T0" fmla="*/ 3117 w 3800"/>
              <a:gd name="T1" fmla="*/ 2030 h 4136"/>
              <a:gd name="T2" fmla="*/ 3584 w 3800"/>
              <a:gd name="T3" fmla="*/ 1204 h 4136"/>
              <a:gd name="T4" fmla="*/ 3472 w 3800"/>
              <a:gd name="T5" fmla="*/ 1028 h 4136"/>
              <a:gd name="T6" fmla="*/ 3621 w 3800"/>
              <a:gd name="T7" fmla="*/ 861 h 4136"/>
              <a:gd name="T8" fmla="*/ 3535 w 3800"/>
              <a:gd name="T9" fmla="*/ 524 h 4136"/>
              <a:gd name="T10" fmla="*/ 3457 w 3800"/>
              <a:gd name="T11" fmla="*/ 370 h 4136"/>
              <a:gd name="T12" fmla="*/ 3325 w 3800"/>
              <a:gd name="T13" fmla="*/ 174 h 4136"/>
              <a:gd name="T14" fmla="*/ 3056 w 3800"/>
              <a:gd name="T15" fmla="*/ 65 h 4136"/>
              <a:gd name="T16" fmla="*/ 2762 w 3800"/>
              <a:gd name="T17" fmla="*/ 159 h 4136"/>
              <a:gd name="T18" fmla="*/ 2488 w 3800"/>
              <a:gd name="T19" fmla="*/ 385 h 4136"/>
              <a:gd name="T20" fmla="*/ 2421 w 3800"/>
              <a:gd name="T21" fmla="*/ 288 h 4136"/>
              <a:gd name="T22" fmla="*/ 2343 w 3800"/>
              <a:gd name="T23" fmla="*/ 134 h 4136"/>
              <a:gd name="T24" fmla="*/ 2255 w 3800"/>
              <a:gd name="T25" fmla="*/ 81 h 4136"/>
              <a:gd name="T26" fmla="*/ 2066 w 3800"/>
              <a:gd name="T27" fmla="*/ 184 h 4136"/>
              <a:gd name="T28" fmla="*/ 1950 w 3800"/>
              <a:gd name="T29" fmla="*/ 299 h 4136"/>
              <a:gd name="T30" fmla="*/ 1856 w 3800"/>
              <a:gd name="T31" fmla="*/ 293 h 4136"/>
              <a:gd name="T32" fmla="*/ 1685 w 3800"/>
              <a:gd name="T33" fmla="*/ 403 h 4136"/>
              <a:gd name="T34" fmla="*/ 1503 w 3800"/>
              <a:gd name="T35" fmla="*/ 412 h 4136"/>
              <a:gd name="T36" fmla="*/ 1403 w 3800"/>
              <a:gd name="T37" fmla="*/ 359 h 4136"/>
              <a:gd name="T38" fmla="*/ 1275 w 3800"/>
              <a:gd name="T39" fmla="*/ 327 h 4136"/>
              <a:gd name="T40" fmla="*/ 1130 w 3800"/>
              <a:gd name="T41" fmla="*/ 403 h 4136"/>
              <a:gd name="T42" fmla="*/ 1178 w 3800"/>
              <a:gd name="T43" fmla="*/ 639 h 4136"/>
              <a:gd name="T44" fmla="*/ 1018 w 3800"/>
              <a:gd name="T45" fmla="*/ 850 h 4136"/>
              <a:gd name="T46" fmla="*/ 774 w 3800"/>
              <a:gd name="T47" fmla="*/ 924 h 4136"/>
              <a:gd name="T48" fmla="*/ 518 w 3800"/>
              <a:gd name="T49" fmla="*/ 937 h 4136"/>
              <a:gd name="T50" fmla="*/ 269 w 3800"/>
              <a:gd name="T51" fmla="*/ 818 h 4136"/>
              <a:gd name="T52" fmla="*/ 138 w 3800"/>
              <a:gd name="T53" fmla="*/ 990 h 4136"/>
              <a:gd name="T54" fmla="*/ 45 w 3800"/>
              <a:gd name="T55" fmla="*/ 1230 h 4136"/>
              <a:gd name="T56" fmla="*/ 146 w 3800"/>
              <a:gd name="T57" fmla="*/ 1379 h 4136"/>
              <a:gd name="T58" fmla="*/ 108 w 3800"/>
              <a:gd name="T59" fmla="*/ 1628 h 4136"/>
              <a:gd name="T60" fmla="*/ 171 w 3800"/>
              <a:gd name="T61" fmla="*/ 1882 h 4136"/>
              <a:gd name="T62" fmla="*/ 187 w 3800"/>
              <a:gd name="T63" fmla="*/ 2372 h 4136"/>
              <a:gd name="T64" fmla="*/ 228 w 3800"/>
              <a:gd name="T65" fmla="*/ 2666 h 4136"/>
              <a:gd name="T66" fmla="*/ 256 w 3800"/>
              <a:gd name="T67" fmla="*/ 2783 h 4136"/>
              <a:gd name="T68" fmla="*/ 442 w 3800"/>
              <a:gd name="T69" fmla="*/ 2689 h 4136"/>
              <a:gd name="T70" fmla="*/ 598 w 3800"/>
              <a:gd name="T71" fmla="*/ 2597 h 4136"/>
              <a:gd name="T72" fmla="*/ 945 w 3800"/>
              <a:gd name="T73" fmla="*/ 2395 h 4136"/>
              <a:gd name="T74" fmla="*/ 1058 w 3800"/>
              <a:gd name="T75" fmla="*/ 2406 h 4136"/>
              <a:gd name="T76" fmla="*/ 1117 w 3800"/>
              <a:gd name="T77" fmla="*/ 2546 h 4136"/>
              <a:gd name="T78" fmla="*/ 1358 w 3800"/>
              <a:gd name="T79" fmla="*/ 2565 h 4136"/>
              <a:gd name="T80" fmla="*/ 1631 w 3800"/>
              <a:gd name="T81" fmla="*/ 2687 h 4136"/>
              <a:gd name="T82" fmla="*/ 1876 w 3800"/>
              <a:gd name="T83" fmla="*/ 2786 h 4136"/>
              <a:gd name="T84" fmla="*/ 2307 w 3800"/>
              <a:gd name="T85" fmla="*/ 3006 h 4136"/>
              <a:gd name="T86" fmla="*/ 2486 w 3800"/>
              <a:gd name="T87" fmla="*/ 3053 h 4136"/>
              <a:gd name="T88" fmla="*/ 2651 w 3800"/>
              <a:gd name="T89" fmla="*/ 3093 h 4136"/>
              <a:gd name="T90" fmla="*/ 2759 w 3800"/>
              <a:gd name="T91" fmla="*/ 3205 h 4136"/>
              <a:gd name="T92" fmla="*/ 2594 w 3800"/>
              <a:gd name="T93" fmla="*/ 3457 h 4136"/>
              <a:gd name="T94" fmla="*/ 2473 w 3800"/>
              <a:gd name="T95" fmla="*/ 3625 h 4136"/>
              <a:gd name="T96" fmla="*/ 2498 w 3800"/>
              <a:gd name="T97" fmla="*/ 3723 h 4136"/>
              <a:gd name="T98" fmla="*/ 2541 w 3800"/>
              <a:gd name="T99" fmla="*/ 3807 h 4136"/>
              <a:gd name="T100" fmla="*/ 2852 w 3800"/>
              <a:gd name="T101" fmla="*/ 4115 h 4136"/>
              <a:gd name="T102" fmla="*/ 3099 w 3800"/>
              <a:gd name="T103" fmla="*/ 3343 h 4136"/>
              <a:gd name="T104" fmla="*/ 3114 w 3800"/>
              <a:gd name="T105" fmla="*/ 2635 h 4136"/>
              <a:gd name="T106" fmla="*/ 3154 w 3800"/>
              <a:gd name="T107" fmla="*/ 2292 h 4136"/>
              <a:gd name="T108" fmla="*/ 3109 w 3800"/>
              <a:gd name="T109" fmla="*/ 2364 h 4136"/>
              <a:gd name="T110" fmla="*/ 3125 w 3800"/>
              <a:gd name="T111" fmla="*/ 2232 h 4136"/>
              <a:gd name="T112" fmla="*/ 3125 w 3800"/>
              <a:gd name="T113" fmla="*/ 2203 h 4136"/>
              <a:gd name="T114" fmla="*/ 3108 w 3800"/>
              <a:gd name="T115" fmla="*/ 2015 h 4136"/>
              <a:gd name="T116" fmla="*/ 3224 w 3800"/>
              <a:gd name="T117" fmla="*/ 1853 h 4136"/>
              <a:gd name="T118" fmla="*/ 3161 w 3800"/>
              <a:gd name="T119" fmla="*/ 1751 h 4136"/>
              <a:gd name="T120" fmla="*/ 3249 w 3800"/>
              <a:gd name="T121" fmla="*/ 1701 h 4136"/>
              <a:gd name="T122" fmla="*/ 3335 w 3800"/>
              <a:gd name="T123" fmla="*/ 1873 h 4136"/>
              <a:gd name="T124" fmla="*/ 3248 w 3800"/>
              <a:gd name="T125" fmla="*/ 1817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0" h="4136">
                <a:moveTo>
                  <a:pt x="3135" y="2082"/>
                </a:moveTo>
                <a:lnTo>
                  <a:pt x="3132" y="2085"/>
                </a:lnTo>
                <a:lnTo>
                  <a:pt x="3131" y="2098"/>
                </a:lnTo>
                <a:lnTo>
                  <a:pt x="3130" y="2103"/>
                </a:lnTo>
                <a:lnTo>
                  <a:pt x="3129" y="2110"/>
                </a:lnTo>
                <a:lnTo>
                  <a:pt x="3131" y="2120"/>
                </a:lnTo>
                <a:lnTo>
                  <a:pt x="3141" y="2134"/>
                </a:lnTo>
                <a:lnTo>
                  <a:pt x="3144" y="2145"/>
                </a:lnTo>
                <a:lnTo>
                  <a:pt x="3149" y="2143"/>
                </a:lnTo>
                <a:lnTo>
                  <a:pt x="3156" y="2143"/>
                </a:lnTo>
                <a:lnTo>
                  <a:pt x="3157" y="2149"/>
                </a:lnTo>
                <a:lnTo>
                  <a:pt x="3159" y="2150"/>
                </a:lnTo>
                <a:lnTo>
                  <a:pt x="3164" y="2150"/>
                </a:lnTo>
                <a:lnTo>
                  <a:pt x="3167" y="2136"/>
                </a:lnTo>
                <a:lnTo>
                  <a:pt x="3166" y="2133"/>
                </a:lnTo>
                <a:lnTo>
                  <a:pt x="3161" y="2130"/>
                </a:lnTo>
                <a:lnTo>
                  <a:pt x="3161" y="2123"/>
                </a:lnTo>
                <a:lnTo>
                  <a:pt x="3163" y="2120"/>
                </a:lnTo>
                <a:lnTo>
                  <a:pt x="3158" y="2117"/>
                </a:lnTo>
                <a:lnTo>
                  <a:pt x="3157" y="2112"/>
                </a:lnTo>
                <a:lnTo>
                  <a:pt x="3151" y="2107"/>
                </a:lnTo>
                <a:lnTo>
                  <a:pt x="3150" y="2102"/>
                </a:lnTo>
                <a:lnTo>
                  <a:pt x="3152" y="2095"/>
                </a:lnTo>
                <a:lnTo>
                  <a:pt x="3154" y="2088"/>
                </a:lnTo>
                <a:lnTo>
                  <a:pt x="3158" y="2082"/>
                </a:lnTo>
                <a:lnTo>
                  <a:pt x="3160" y="2076"/>
                </a:lnTo>
                <a:lnTo>
                  <a:pt x="3158" y="2071"/>
                </a:lnTo>
                <a:lnTo>
                  <a:pt x="3165" y="2067"/>
                </a:lnTo>
                <a:lnTo>
                  <a:pt x="3166" y="2058"/>
                </a:lnTo>
                <a:lnTo>
                  <a:pt x="3161" y="2032"/>
                </a:lnTo>
                <a:lnTo>
                  <a:pt x="3158" y="2029"/>
                </a:lnTo>
                <a:lnTo>
                  <a:pt x="3146" y="2034"/>
                </a:lnTo>
                <a:lnTo>
                  <a:pt x="3137" y="2035"/>
                </a:lnTo>
                <a:lnTo>
                  <a:pt x="3130" y="2034"/>
                </a:lnTo>
                <a:lnTo>
                  <a:pt x="3123" y="2032"/>
                </a:lnTo>
                <a:lnTo>
                  <a:pt x="3117" y="2030"/>
                </a:lnTo>
                <a:lnTo>
                  <a:pt x="3110" y="2033"/>
                </a:lnTo>
                <a:lnTo>
                  <a:pt x="3106" y="2039"/>
                </a:lnTo>
                <a:lnTo>
                  <a:pt x="3106" y="2046"/>
                </a:lnTo>
                <a:lnTo>
                  <a:pt x="3109" y="2054"/>
                </a:lnTo>
                <a:lnTo>
                  <a:pt x="3104" y="2061"/>
                </a:lnTo>
                <a:lnTo>
                  <a:pt x="3113" y="2067"/>
                </a:lnTo>
                <a:lnTo>
                  <a:pt x="3132" y="2074"/>
                </a:lnTo>
                <a:lnTo>
                  <a:pt x="3136" y="2077"/>
                </a:lnTo>
                <a:lnTo>
                  <a:pt x="3136" y="2079"/>
                </a:lnTo>
                <a:lnTo>
                  <a:pt x="3135" y="2082"/>
                </a:lnTo>
                <a:close/>
                <a:moveTo>
                  <a:pt x="3793" y="1222"/>
                </a:moveTo>
                <a:lnTo>
                  <a:pt x="3787" y="1227"/>
                </a:lnTo>
                <a:lnTo>
                  <a:pt x="3782" y="1234"/>
                </a:lnTo>
                <a:lnTo>
                  <a:pt x="3776" y="1239"/>
                </a:lnTo>
                <a:lnTo>
                  <a:pt x="3769" y="1243"/>
                </a:lnTo>
                <a:lnTo>
                  <a:pt x="3761" y="1245"/>
                </a:lnTo>
                <a:lnTo>
                  <a:pt x="3752" y="1246"/>
                </a:lnTo>
                <a:lnTo>
                  <a:pt x="3748" y="1246"/>
                </a:lnTo>
                <a:lnTo>
                  <a:pt x="3724" y="1254"/>
                </a:lnTo>
                <a:lnTo>
                  <a:pt x="3712" y="1254"/>
                </a:lnTo>
                <a:lnTo>
                  <a:pt x="3687" y="1247"/>
                </a:lnTo>
                <a:lnTo>
                  <a:pt x="3680" y="1255"/>
                </a:lnTo>
                <a:lnTo>
                  <a:pt x="3676" y="1262"/>
                </a:lnTo>
                <a:lnTo>
                  <a:pt x="3672" y="1267"/>
                </a:lnTo>
                <a:lnTo>
                  <a:pt x="3667" y="1267"/>
                </a:lnTo>
                <a:lnTo>
                  <a:pt x="3661" y="1261"/>
                </a:lnTo>
                <a:lnTo>
                  <a:pt x="3642" y="1258"/>
                </a:lnTo>
                <a:lnTo>
                  <a:pt x="3633" y="1254"/>
                </a:lnTo>
                <a:lnTo>
                  <a:pt x="3620" y="1248"/>
                </a:lnTo>
                <a:lnTo>
                  <a:pt x="3611" y="1237"/>
                </a:lnTo>
                <a:lnTo>
                  <a:pt x="3605" y="1226"/>
                </a:lnTo>
                <a:lnTo>
                  <a:pt x="3602" y="1218"/>
                </a:lnTo>
                <a:lnTo>
                  <a:pt x="3598" y="1213"/>
                </a:lnTo>
                <a:lnTo>
                  <a:pt x="3594" y="1210"/>
                </a:lnTo>
                <a:lnTo>
                  <a:pt x="3589" y="1208"/>
                </a:lnTo>
                <a:lnTo>
                  <a:pt x="3584" y="1204"/>
                </a:lnTo>
                <a:lnTo>
                  <a:pt x="3580" y="1199"/>
                </a:lnTo>
                <a:lnTo>
                  <a:pt x="3576" y="1198"/>
                </a:lnTo>
                <a:lnTo>
                  <a:pt x="3573" y="1199"/>
                </a:lnTo>
                <a:lnTo>
                  <a:pt x="3570" y="1202"/>
                </a:lnTo>
                <a:lnTo>
                  <a:pt x="3568" y="1202"/>
                </a:lnTo>
                <a:lnTo>
                  <a:pt x="3566" y="1201"/>
                </a:lnTo>
                <a:lnTo>
                  <a:pt x="3562" y="1198"/>
                </a:lnTo>
                <a:lnTo>
                  <a:pt x="3548" y="1196"/>
                </a:lnTo>
                <a:lnTo>
                  <a:pt x="3540" y="1190"/>
                </a:lnTo>
                <a:lnTo>
                  <a:pt x="3536" y="1187"/>
                </a:lnTo>
                <a:lnTo>
                  <a:pt x="3534" y="1182"/>
                </a:lnTo>
                <a:lnTo>
                  <a:pt x="3533" y="1178"/>
                </a:lnTo>
                <a:lnTo>
                  <a:pt x="3534" y="1175"/>
                </a:lnTo>
                <a:lnTo>
                  <a:pt x="3535" y="1172"/>
                </a:lnTo>
                <a:lnTo>
                  <a:pt x="3540" y="1165"/>
                </a:lnTo>
                <a:lnTo>
                  <a:pt x="3539" y="1156"/>
                </a:lnTo>
                <a:lnTo>
                  <a:pt x="3542" y="1142"/>
                </a:lnTo>
                <a:lnTo>
                  <a:pt x="3543" y="1134"/>
                </a:lnTo>
                <a:lnTo>
                  <a:pt x="3543" y="1128"/>
                </a:lnTo>
                <a:lnTo>
                  <a:pt x="3541" y="1120"/>
                </a:lnTo>
                <a:lnTo>
                  <a:pt x="3539" y="1116"/>
                </a:lnTo>
                <a:lnTo>
                  <a:pt x="3536" y="1113"/>
                </a:lnTo>
                <a:lnTo>
                  <a:pt x="3534" y="1112"/>
                </a:lnTo>
                <a:lnTo>
                  <a:pt x="3531" y="1110"/>
                </a:lnTo>
                <a:lnTo>
                  <a:pt x="3519" y="1104"/>
                </a:lnTo>
                <a:lnTo>
                  <a:pt x="3510" y="1099"/>
                </a:lnTo>
                <a:lnTo>
                  <a:pt x="3507" y="1095"/>
                </a:lnTo>
                <a:lnTo>
                  <a:pt x="3503" y="1081"/>
                </a:lnTo>
                <a:lnTo>
                  <a:pt x="3500" y="1074"/>
                </a:lnTo>
                <a:lnTo>
                  <a:pt x="3498" y="1061"/>
                </a:lnTo>
                <a:lnTo>
                  <a:pt x="3493" y="1047"/>
                </a:lnTo>
                <a:lnTo>
                  <a:pt x="3491" y="1041"/>
                </a:lnTo>
                <a:lnTo>
                  <a:pt x="3486" y="1037"/>
                </a:lnTo>
                <a:lnTo>
                  <a:pt x="3482" y="1036"/>
                </a:lnTo>
                <a:lnTo>
                  <a:pt x="3474" y="1030"/>
                </a:lnTo>
                <a:lnTo>
                  <a:pt x="3472" y="1028"/>
                </a:lnTo>
                <a:lnTo>
                  <a:pt x="3463" y="1020"/>
                </a:lnTo>
                <a:lnTo>
                  <a:pt x="3461" y="1015"/>
                </a:lnTo>
                <a:lnTo>
                  <a:pt x="3458" y="1005"/>
                </a:lnTo>
                <a:lnTo>
                  <a:pt x="3451" y="997"/>
                </a:lnTo>
                <a:lnTo>
                  <a:pt x="3446" y="993"/>
                </a:lnTo>
                <a:lnTo>
                  <a:pt x="3440" y="986"/>
                </a:lnTo>
                <a:lnTo>
                  <a:pt x="3436" y="980"/>
                </a:lnTo>
                <a:lnTo>
                  <a:pt x="3435" y="976"/>
                </a:lnTo>
                <a:lnTo>
                  <a:pt x="3435" y="964"/>
                </a:lnTo>
                <a:lnTo>
                  <a:pt x="3435" y="959"/>
                </a:lnTo>
                <a:lnTo>
                  <a:pt x="3436" y="955"/>
                </a:lnTo>
                <a:lnTo>
                  <a:pt x="3447" y="931"/>
                </a:lnTo>
                <a:lnTo>
                  <a:pt x="3449" y="920"/>
                </a:lnTo>
                <a:lnTo>
                  <a:pt x="3451" y="916"/>
                </a:lnTo>
                <a:lnTo>
                  <a:pt x="3453" y="914"/>
                </a:lnTo>
                <a:lnTo>
                  <a:pt x="3457" y="910"/>
                </a:lnTo>
                <a:lnTo>
                  <a:pt x="3462" y="908"/>
                </a:lnTo>
                <a:lnTo>
                  <a:pt x="3467" y="907"/>
                </a:lnTo>
                <a:lnTo>
                  <a:pt x="3471" y="906"/>
                </a:lnTo>
                <a:lnTo>
                  <a:pt x="3491" y="906"/>
                </a:lnTo>
                <a:lnTo>
                  <a:pt x="3499" y="908"/>
                </a:lnTo>
                <a:lnTo>
                  <a:pt x="3504" y="909"/>
                </a:lnTo>
                <a:lnTo>
                  <a:pt x="3512" y="914"/>
                </a:lnTo>
                <a:lnTo>
                  <a:pt x="3531" y="927"/>
                </a:lnTo>
                <a:lnTo>
                  <a:pt x="3534" y="928"/>
                </a:lnTo>
                <a:lnTo>
                  <a:pt x="3538" y="929"/>
                </a:lnTo>
                <a:lnTo>
                  <a:pt x="3548" y="926"/>
                </a:lnTo>
                <a:lnTo>
                  <a:pt x="3589" y="908"/>
                </a:lnTo>
                <a:lnTo>
                  <a:pt x="3612" y="894"/>
                </a:lnTo>
                <a:lnTo>
                  <a:pt x="3618" y="889"/>
                </a:lnTo>
                <a:lnTo>
                  <a:pt x="3621" y="884"/>
                </a:lnTo>
                <a:lnTo>
                  <a:pt x="3624" y="879"/>
                </a:lnTo>
                <a:lnTo>
                  <a:pt x="3625" y="873"/>
                </a:lnTo>
                <a:lnTo>
                  <a:pt x="3625" y="868"/>
                </a:lnTo>
                <a:lnTo>
                  <a:pt x="3623" y="865"/>
                </a:lnTo>
                <a:lnTo>
                  <a:pt x="3621" y="861"/>
                </a:lnTo>
                <a:lnTo>
                  <a:pt x="3612" y="857"/>
                </a:lnTo>
                <a:lnTo>
                  <a:pt x="3610" y="853"/>
                </a:lnTo>
                <a:lnTo>
                  <a:pt x="3609" y="850"/>
                </a:lnTo>
                <a:lnTo>
                  <a:pt x="3608" y="845"/>
                </a:lnTo>
                <a:lnTo>
                  <a:pt x="3608" y="841"/>
                </a:lnTo>
                <a:lnTo>
                  <a:pt x="3611" y="828"/>
                </a:lnTo>
                <a:lnTo>
                  <a:pt x="3612" y="815"/>
                </a:lnTo>
                <a:lnTo>
                  <a:pt x="3603" y="788"/>
                </a:lnTo>
                <a:lnTo>
                  <a:pt x="3604" y="783"/>
                </a:lnTo>
                <a:lnTo>
                  <a:pt x="3605" y="779"/>
                </a:lnTo>
                <a:lnTo>
                  <a:pt x="3609" y="774"/>
                </a:lnTo>
                <a:lnTo>
                  <a:pt x="3612" y="765"/>
                </a:lnTo>
                <a:lnTo>
                  <a:pt x="3616" y="762"/>
                </a:lnTo>
                <a:lnTo>
                  <a:pt x="3618" y="757"/>
                </a:lnTo>
                <a:lnTo>
                  <a:pt x="3621" y="751"/>
                </a:lnTo>
                <a:lnTo>
                  <a:pt x="3625" y="739"/>
                </a:lnTo>
                <a:lnTo>
                  <a:pt x="3630" y="698"/>
                </a:lnTo>
                <a:lnTo>
                  <a:pt x="3628" y="681"/>
                </a:lnTo>
                <a:lnTo>
                  <a:pt x="3630" y="659"/>
                </a:lnTo>
                <a:lnTo>
                  <a:pt x="3628" y="653"/>
                </a:lnTo>
                <a:lnTo>
                  <a:pt x="3626" y="646"/>
                </a:lnTo>
                <a:lnTo>
                  <a:pt x="3609" y="621"/>
                </a:lnTo>
                <a:lnTo>
                  <a:pt x="3606" y="618"/>
                </a:lnTo>
                <a:lnTo>
                  <a:pt x="3603" y="616"/>
                </a:lnTo>
                <a:lnTo>
                  <a:pt x="3597" y="612"/>
                </a:lnTo>
                <a:lnTo>
                  <a:pt x="3577" y="591"/>
                </a:lnTo>
                <a:lnTo>
                  <a:pt x="3575" y="586"/>
                </a:lnTo>
                <a:lnTo>
                  <a:pt x="3575" y="583"/>
                </a:lnTo>
                <a:lnTo>
                  <a:pt x="3576" y="578"/>
                </a:lnTo>
                <a:lnTo>
                  <a:pt x="3576" y="575"/>
                </a:lnTo>
                <a:lnTo>
                  <a:pt x="3574" y="572"/>
                </a:lnTo>
                <a:lnTo>
                  <a:pt x="3564" y="570"/>
                </a:lnTo>
                <a:lnTo>
                  <a:pt x="3560" y="568"/>
                </a:lnTo>
                <a:lnTo>
                  <a:pt x="3554" y="563"/>
                </a:lnTo>
                <a:lnTo>
                  <a:pt x="3550" y="560"/>
                </a:lnTo>
                <a:lnTo>
                  <a:pt x="3535" y="524"/>
                </a:lnTo>
                <a:lnTo>
                  <a:pt x="3525" y="507"/>
                </a:lnTo>
                <a:lnTo>
                  <a:pt x="3524" y="501"/>
                </a:lnTo>
                <a:lnTo>
                  <a:pt x="3524" y="498"/>
                </a:lnTo>
                <a:lnTo>
                  <a:pt x="3525" y="494"/>
                </a:lnTo>
                <a:lnTo>
                  <a:pt x="3527" y="492"/>
                </a:lnTo>
                <a:lnTo>
                  <a:pt x="3529" y="487"/>
                </a:lnTo>
                <a:lnTo>
                  <a:pt x="3534" y="476"/>
                </a:lnTo>
                <a:lnTo>
                  <a:pt x="3539" y="468"/>
                </a:lnTo>
                <a:lnTo>
                  <a:pt x="3539" y="465"/>
                </a:lnTo>
                <a:lnTo>
                  <a:pt x="3538" y="463"/>
                </a:lnTo>
                <a:lnTo>
                  <a:pt x="3535" y="462"/>
                </a:lnTo>
                <a:lnTo>
                  <a:pt x="3527" y="461"/>
                </a:lnTo>
                <a:lnTo>
                  <a:pt x="3524" y="459"/>
                </a:lnTo>
                <a:lnTo>
                  <a:pt x="3519" y="456"/>
                </a:lnTo>
                <a:lnTo>
                  <a:pt x="3517" y="452"/>
                </a:lnTo>
                <a:lnTo>
                  <a:pt x="3517" y="448"/>
                </a:lnTo>
                <a:lnTo>
                  <a:pt x="3519" y="443"/>
                </a:lnTo>
                <a:lnTo>
                  <a:pt x="3520" y="440"/>
                </a:lnTo>
                <a:lnTo>
                  <a:pt x="3525" y="433"/>
                </a:lnTo>
                <a:lnTo>
                  <a:pt x="3527" y="429"/>
                </a:lnTo>
                <a:lnTo>
                  <a:pt x="3528" y="423"/>
                </a:lnTo>
                <a:lnTo>
                  <a:pt x="3529" y="421"/>
                </a:lnTo>
                <a:lnTo>
                  <a:pt x="3531" y="419"/>
                </a:lnTo>
                <a:lnTo>
                  <a:pt x="3536" y="415"/>
                </a:lnTo>
                <a:lnTo>
                  <a:pt x="3533" y="409"/>
                </a:lnTo>
                <a:lnTo>
                  <a:pt x="3531" y="402"/>
                </a:lnTo>
                <a:lnTo>
                  <a:pt x="3531" y="394"/>
                </a:lnTo>
                <a:lnTo>
                  <a:pt x="3527" y="392"/>
                </a:lnTo>
                <a:lnTo>
                  <a:pt x="3505" y="385"/>
                </a:lnTo>
                <a:lnTo>
                  <a:pt x="3499" y="381"/>
                </a:lnTo>
                <a:lnTo>
                  <a:pt x="3493" y="378"/>
                </a:lnTo>
                <a:lnTo>
                  <a:pt x="3485" y="377"/>
                </a:lnTo>
                <a:lnTo>
                  <a:pt x="3471" y="376"/>
                </a:lnTo>
                <a:lnTo>
                  <a:pt x="3465" y="374"/>
                </a:lnTo>
                <a:lnTo>
                  <a:pt x="3461" y="373"/>
                </a:lnTo>
                <a:lnTo>
                  <a:pt x="3457" y="370"/>
                </a:lnTo>
                <a:lnTo>
                  <a:pt x="3454" y="367"/>
                </a:lnTo>
                <a:lnTo>
                  <a:pt x="3454" y="366"/>
                </a:lnTo>
                <a:lnTo>
                  <a:pt x="3453" y="364"/>
                </a:lnTo>
                <a:lnTo>
                  <a:pt x="3451" y="359"/>
                </a:lnTo>
                <a:lnTo>
                  <a:pt x="3439" y="334"/>
                </a:lnTo>
                <a:lnTo>
                  <a:pt x="3433" y="321"/>
                </a:lnTo>
                <a:lnTo>
                  <a:pt x="3419" y="278"/>
                </a:lnTo>
                <a:lnTo>
                  <a:pt x="3418" y="269"/>
                </a:lnTo>
                <a:lnTo>
                  <a:pt x="3417" y="265"/>
                </a:lnTo>
                <a:lnTo>
                  <a:pt x="3408" y="255"/>
                </a:lnTo>
                <a:lnTo>
                  <a:pt x="3406" y="251"/>
                </a:lnTo>
                <a:lnTo>
                  <a:pt x="3406" y="246"/>
                </a:lnTo>
                <a:lnTo>
                  <a:pt x="3406" y="241"/>
                </a:lnTo>
                <a:lnTo>
                  <a:pt x="3407" y="237"/>
                </a:lnTo>
                <a:lnTo>
                  <a:pt x="3410" y="233"/>
                </a:lnTo>
                <a:lnTo>
                  <a:pt x="3406" y="227"/>
                </a:lnTo>
                <a:lnTo>
                  <a:pt x="3407" y="223"/>
                </a:lnTo>
                <a:lnTo>
                  <a:pt x="3412" y="220"/>
                </a:lnTo>
                <a:lnTo>
                  <a:pt x="3415" y="216"/>
                </a:lnTo>
                <a:lnTo>
                  <a:pt x="3417" y="211"/>
                </a:lnTo>
                <a:lnTo>
                  <a:pt x="3418" y="207"/>
                </a:lnTo>
                <a:lnTo>
                  <a:pt x="3417" y="202"/>
                </a:lnTo>
                <a:lnTo>
                  <a:pt x="3413" y="200"/>
                </a:lnTo>
                <a:lnTo>
                  <a:pt x="3410" y="197"/>
                </a:lnTo>
                <a:lnTo>
                  <a:pt x="3407" y="193"/>
                </a:lnTo>
                <a:lnTo>
                  <a:pt x="3404" y="190"/>
                </a:lnTo>
                <a:lnTo>
                  <a:pt x="3397" y="195"/>
                </a:lnTo>
                <a:lnTo>
                  <a:pt x="3387" y="202"/>
                </a:lnTo>
                <a:lnTo>
                  <a:pt x="3378" y="208"/>
                </a:lnTo>
                <a:lnTo>
                  <a:pt x="3366" y="210"/>
                </a:lnTo>
                <a:lnTo>
                  <a:pt x="3358" y="207"/>
                </a:lnTo>
                <a:lnTo>
                  <a:pt x="3350" y="202"/>
                </a:lnTo>
                <a:lnTo>
                  <a:pt x="3343" y="200"/>
                </a:lnTo>
                <a:lnTo>
                  <a:pt x="3337" y="196"/>
                </a:lnTo>
                <a:lnTo>
                  <a:pt x="3329" y="180"/>
                </a:lnTo>
                <a:lnTo>
                  <a:pt x="3325" y="174"/>
                </a:lnTo>
                <a:lnTo>
                  <a:pt x="3341" y="151"/>
                </a:lnTo>
                <a:lnTo>
                  <a:pt x="3343" y="139"/>
                </a:lnTo>
                <a:lnTo>
                  <a:pt x="3336" y="128"/>
                </a:lnTo>
                <a:lnTo>
                  <a:pt x="3318" y="120"/>
                </a:lnTo>
                <a:lnTo>
                  <a:pt x="3302" y="125"/>
                </a:lnTo>
                <a:lnTo>
                  <a:pt x="3292" y="138"/>
                </a:lnTo>
                <a:lnTo>
                  <a:pt x="3287" y="154"/>
                </a:lnTo>
                <a:lnTo>
                  <a:pt x="3287" y="174"/>
                </a:lnTo>
                <a:lnTo>
                  <a:pt x="3285" y="183"/>
                </a:lnTo>
                <a:lnTo>
                  <a:pt x="3278" y="188"/>
                </a:lnTo>
                <a:lnTo>
                  <a:pt x="3270" y="187"/>
                </a:lnTo>
                <a:lnTo>
                  <a:pt x="3265" y="182"/>
                </a:lnTo>
                <a:lnTo>
                  <a:pt x="3249" y="144"/>
                </a:lnTo>
                <a:lnTo>
                  <a:pt x="3248" y="135"/>
                </a:lnTo>
                <a:lnTo>
                  <a:pt x="3244" y="130"/>
                </a:lnTo>
                <a:lnTo>
                  <a:pt x="3236" y="126"/>
                </a:lnTo>
                <a:lnTo>
                  <a:pt x="3220" y="119"/>
                </a:lnTo>
                <a:lnTo>
                  <a:pt x="3215" y="116"/>
                </a:lnTo>
                <a:lnTo>
                  <a:pt x="3212" y="111"/>
                </a:lnTo>
                <a:lnTo>
                  <a:pt x="3207" y="107"/>
                </a:lnTo>
                <a:lnTo>
                  <a:pt x="3194" y="105"/>
                </a:lnTo>
                <a:lnTo>
                  <a:pt x="3186" y="100"/>
                </a:lnTo>
                <a:lnTo>
                  <a:pt x="3182" y="99"/>
                </a:lnTo>
                <a:lnTo>
                  <a:pt x="3179" y="100"/>
                </a:lnTo>
                <a:lnTo>
                  <a:pt x="3166" y="105"/>
                </a:lnTo>
                <a:lnTo>
                  <a:pt x="3146" y="109"/>
                </a:lnTo>
                <a:lnTo>
                  <a:pt x="3137" y="109"/>
                </a:lnTo>
                <a:lnTo>
                  <a:pt x="3132" y="104"/>
                </a:lnTo>
                <a:lnTo>
                  <a:pt x="3129" y="96"/>
                </a:lnTo>
                <a:lnTo>
                  <a:pt x="3121" y="90"/>
                </a:lnTo>
                <a:lnTo>
                  <a:pt x="3111" y="85"/>
                </a:lnTo>
                <a:lnTo>
                  <a:pt x="3076" y="75"/>
                </a:lnTo>
                <a:lnTo>
                  <a:pt x="3064" y="74"/>
                </a:lnTo>
                <a:lnTo>
                  <a:pt x="3061" y="71"/>
                </a:lnTo>
                <a:lnTo>
                  <a:pt x="3059" y="68"/>
                </a:lnTo>
                <a:lnTo>
                  <a:pt x="3056" y="65"/>
                </a:lnTo>
                <a:lnTo>
                  <a:pt x="3052" y="64"/>
                </a:lnTo>
                <a:lnTo>
                  <a:pt x="3042" y="63"/>
                </a:lnTo>
                <a:lnTo>
                  <a:pt x="3036" y="63"/>
                </a:lnTo>
                <a:lnTo>
                  <a:pt x="3032" y="62"/>
                </a:lnTo>
                <a:lnTo>
                  <a:pt x="3030" y="56"/>
                </a:lnTo>
                <a:lnTo>
                  <a:pt x="3030" y="54"/>
                </a:lnTo>
                <a:lnTo>
                  <a:pt x="3028" y="50"/>
                </a:lnTo>
                <a:lnTo>
                  <a:pt x="3025" y="47"/>
                </a:lnTo>
                <a:lnTo>
                  <a:pt x="3019" y="42"/>
                </a:lnTo>
                <a:lnTo>
                  <a:pt x="3011" y="20"/>
                </a:lnTo>
                <a:lnTo>
                  <a:pt x="3004" y="13"/>
                </a:lnTo>
                <a:lnTo>
                  <a:pt x="2989" y="10"/>
                </a:lnTo>
                <a:lnTo>
                  <a:pt x="2974" y="0"/>
                </a:lnTo>
                <a:lnTo>
                  <a:pt x="2966" y="0"/>
                </a:lnTo>
                <a:lnTo>
                  <a:pt x="2957" y="3"/>
                </a:lnTo>
                <a:lnTo>
                  <a:pt x="2874" y="47"/>
                </a:lnTo>
                <a:lnTo>
                  <a:pt x="2868" y="48"/>
                </a:lnTo>
                <a:lnTo>
                  <a:pt x="2851" y="49"/>
                </a:lnTo>
                <a:lnTo>
                  <a:pt x="2842" y="50"/>
                </a:lnTo>
                <a:lnTo>
                  <a:pt x="2838" y="54"/>
                </a:lnTo>
                <a:lnTo>
                  <a:pt x="2838" y="62"/>
                </a:lnTo>
                <a:lnTo>
                  <a:pt x="2844" y="90"/>
                </a:lnTo>
                <a:lnTo>
                  <a:pt x="2842" y="100"/>
                </a:lnTo>
                <a:lnTo>
                  <a:pt x="2839" y="105"/>
                </a:lnTo>
                <a:lnTo>
                  <a:pt x="2832" y="107"/>
                </a:lnTo>
                <a:lnTo>
                  <a:pt x="2821" y="109"/>
                </a:lnTo>
                <a:lnTo>
                  <a:pt x="2812" y="110"/>
                </a:lnTo>
                <a:lnTo>
                  <a:pt x="2795" y="116"/>
                </a:lnTo>
                <a:lnTo>
                  <a:pt x="2767" y="118"/>
                </a:lnTo>
                <a:lnTo>
                  <a:pt x="2759" y="120"/>
                </a:lnTo>
                <a:lnTo>
                  <a:pt x="2754" y="126"/>
                </a:lnTo>
                <a:lnTo>
                  <a:pt x="2753" y="133"/>
                </a:lnTo>
                <a:lnTo>
                  <a:pt x="2755" y="142"/>
                </a:lnTo>
                <a:lnTo>
                  <a:pt x="2757" y="151"/>
                </a:lnTo>
                <a:lnTo>
                  <a:pt x="2761" y="154"/>
                </a:lnTo>
                <a:lnTo>
                  <a:pt x="2762" y="159"/>
                </a:lnTo>
                <a:lnTo>
                  <a:pt x="2760" y="168"/>
                </a:lnTo>
                <a:lnTo>
                  <a:pt x="2756" y="179"/>
                </a:lnTo>
                <a:lnTo>
                  <a:pt x="2754" y="186"/>
                </a:lnTo>
                <a:lnTo>
                  <a:pt x="2729" y="210"/>
                </a:lnTo>
                <a:lnTo>
                  <a:pt x="2724" y="214"/>
                </a:lnTo>
                <a:lnTo>
                  <a:pt x="2706" y="217"/>
                </a:lnTo>
                <a:lnTo>
                  <a:pt x="2689" y="222"/>
                </a:lnTo>
                <a:lnTo>
                  <a:pt x="2672" y="233"/>
                </a:lnTo>
                <a:lnTo>
                  <a:pt x="2664" y="239"/>
                </a:lnTo>
                <a:lnTo>
                  <a:pt x="2656" y="238"/>
                </a:lnTo>
                <a:lnTo>
                  <a:pt x="2654" y="237"/>
                </a:lnTo>
                <a:lnTo>
                  <a:pt x="2648" y="237"/>
                </a:lnTo>
                <a:lnTo>
                  <a:pt x="2646" y="237"/>
                </a:lnTo>
                <a:lnTo>
                  <a:pt x="2643" y="234"/>
                </a:lnTo>
                <a:lnTo>
                  <a:pt x="2640" y="230"/>
                </a:lnTo>
                <a:lnTo>
                  <a:pt x="2637" y="227"/>
                </a:lnTo>
                <a:lnTo>
                  <a:pt x="2632" y="224"/>
                </a:lnTo>
                <a:lnTo>
                  <a:pt x="2623" y="222"/>
                </a:lnTo>
                <a:lnTo>
                  <a:pt x="2607" y="225"/>
                </a:lnTo>
                <a:lnTo>
                  <a:pt x="2598" y="239"/>
                </a:lnTo>
                <a:lnTo>
                  <a:pt x="2580" y="316"/>
                </a:lnTo>
                <a:lnTo>
                  <a:pt x="2576" y="328"/>
                </a:lnTo>
                <a:lnTo>
                  <a:pt x="2576" y="342"/>
                </a:lnTo>
                <a:lnTo>
                  <a:pt x="2572" y="345"/>
                </a:lnTo>
                <a:lnTo>
                  <a:pt x="2569" y="349"/>
                </a:lnTo>
                <a:lnTo>
                  <a:pt x="2565" y="350"/>
                </a:lnTo>
                <a:lnTo>
                  <a:pt x="2559" y="350"/>
                </a:lnTo>
                <a:lnTo>
                  <a:pt x="2555" y="350"/>
                </a:lnTo>
                <a:lnTo>
                  <a:pt x="2547" y="345"/>
                </a:lnTo>
                <a:lnTo>
                  <a:pt x="2543" y="344"/>
                </a:lnTo>
                <a:lnTo>
                  <a:pt x="2536" y="348"/>
                </a:lnTo>
                <a:lnTo>
                  <a:pt x="2524" y="360"/>
                </a:lnTo>
                <a:lnTo>
                  <a:pt x="2516" y="365"/>
                </a:lnTo>
                <a:lnTo>
                  <a:pt x="2499" y="366"/>
                </a:lnTo>
                <a:lnTo>
                  <a:pt x="2493" y="370"/>
                </a:lnTo>
                <a:lnTo>
                  <a:pt x="2488" y="385"/>
                </a:lnTo>
                <a:lnTo>
                  <a:pt x="2483" y="388"/>
                </a:lnTo>
                <a:lnTo>
                  <a:pt x="2455" y="398"/>
                </a:lnTo>
                <a:lnTo>
                  <a:pt x="2450" y="399"/>
                </a:lnTo>
                <a:lnTo>
                  <a:pt x="2445" y="398"/>
                </a:lnTo>
                <a:lnTo>
                  <a:pt x="2437" y="394"/>
                </a:lnTo>
                <a:lnTo>
                  <a:pt x="2432" y="393"/>
                </a:lnTo>
                <a:lnTo>
                  <a:pt x="2428" y="392"/>
                </a:lnTo>
                <a:lnTo>
                  <a:pt x="2418" y="384"/>
                </a:lnTo>
                <a:lnTo>
                  <a:pt x="2414" y="381"/>
                </a:lnTo>
                <a:lnTo>
                  <a:pt x="2412" y="381"/>
                </a:lnTo>
                <a:lnTo>
                  <a:pt x="2401" y="382"/>
                </a:lnTo>
                <a:lnTo>
                  <a:pt x="2398" y="384"/>
                </a:lnTo>
                <a:lnTo>
                  <a:pt x="2405" y="371"/>
                </a:lnTo>
                <a:lnTo>
                  <a:pt x="2406" y="370"/>
                </a:lnTo>
                <a:lnTo>
                  <a:pt x="2409" y="367"/>
                </a:lnTo>
                <a:lnTo>
                  <a:pt x="2414" y="360"/>
                </a:lnTo>
                <a:lnTo>
                  <a:pt x="2418" y="355"/>
                </a:lnTo>
                <a:lnTo>
                  <a:pt x="2421" y="348"/>
                </a:lnTo>
                <a:lnTo>
                  <a:pt x="2424" y="343"/>
                </a:lnTo>
                <a:lnTo>
                  <a:pt x="2425" y="339"/>
                </a:lnTo>
                <a:lnTo>
                  <a:pt x="2425" y="337"/>
                </a:lnTo>
                <a:lnTo>
                  <a:pt x="2425" y="335"/>
                </a:lnTo>
                <a:lnTo>
                  <a:pt x="2425" y="332"/>
                </a:lnTo>
                <a:lnTo>
                  <a:pt x="2424" y="330"/>
                </a:lnTo>
                <a:lnTo>
                  <a:pt x="2424" y="328"/>
                </a:lnTo>
                <a:lnTo>
                  <a:pt x="2425" y="318"/>
                </a:lnTo>
                <a:lnTo>
                  <a:pt x="2425" y="316"/>
                </a:lnTo>
                <a:lnTo>
                  <a:pt x="2424" y="314"/>
                </a:lnTo>
                <a:lnTo>
                  <a:pt x="2423" y="310"/>
                </a:lnTo>
                <a:lnTo>
                  <a:pt x="2422" y="309"/>
                </a:lnTo>
                <a:lnTo>
                  <a:pt x="2422" y="307"/>
                </a:lnTo>
                <a:lnTo>
                  <a:pt x="2420" y="297"/>
                </a:lnTo>
                <a:lnTo>
                  <a:pt x="2420" y="295"/>
                </a:lnTo>
                <a:lnTo>
                  <a:pt x="2420" y="293"/>
                </a:lnTo>
                <a:lnTo>
                  <a:pt x="2421" y="290"/>
                </a:lnTo>
                <a:lnTo>
                  <a:pt x="2421" y="288"/>
                </a:lnTo>
                <a:lnTo>
                  <a:pt x="2420" y="286"/>
                </a:lnTo>
                <a:lnTo>
                  <a:pt x="2418" y="285"/>
                </a:lnTo>
                <a:lnTo>
                  <a:pt x="2416" y="282"/>
                </a:lnTo>
                <a:lnTo>
                  <a:pt x="2412" y="281"/>
                </a:lnTo>
                <a:lnTo>
                  <a:pt x="2403" y="281"/>
                </a:lnTo>
                <a:lnTo>
                  <a:pt x="2399" y="280"/>
                </a:lnTo>
                <a:lnTo>
                  <a:pt x="2396" y="280"/>
                </a:lnTo>
                <a:lnTo>
                  <a:pt x="2372" y="264"/>
                </a:lnTo>
                <a:lnTo>
                  <a:pt x="2367" y="262"/>
                </a:lnTo>
                <a:lnTo>
                  <a:pt x="2363" y="261"/>
                </a:lnTo>
                <a:lnTo>
                  <a:pt x="2360" y="260"/>
                </a:lnTo>
                <a:lnTo>
                  <a:pt x="2359" y="259"/>
                </a:lnTo>
                <a:lnTo>
                  <a:pt x="2358" y="255"/>
                </a:lnTo>
                <a:lnTo>
                  <a:pt x="2357" y="253"/>
                </a:lnTo>
                <a:lnTo>
                  <a:pt x="2357" y="251"/>
                </a:lnTo>
                <a:lnTo>
                  <a:pt x="2358" y="234"/>
                </a:lnTo>
                <a:lnTo>
                  <a:pt x="2358" y="232"/>
                </a:lnTo>
                <a:lnTo>
                  <a:pt x="2357" y="230"/>
                </a:lnTo>
                <a:lnTo>
                  <a:pt x="2356" y="229"/>
                </a:lnTo>
                <a:lnTo>
                  <a:pt x="2354" y="226"/>
                </a:lnTo>
                <a:lnTo>
                  <a:pt x="2345" y="217"/>
                </a:lnTo>
                <a:lnTo>
                  <a:pt x="2344" y="214"/>
                </a:lnTo>
                <a:lnTo>
                  <a:pt x="2343" y="211"/>
                </a:lnTo>
                <a:lnTo>
                  <a:pt x="2342" y="207"/>
                </a:lnTo>
                <a:lnTo>
                  <a:pt x="2342" y="201"/>
                </a:lnTo>
                <a:lnTo>
                  <a:pt x="2343" y="188"/>
                </a:lnTo>
                <a:lnTo>
                  <a:pt x="2343" y="183"/>
                </a:lnTo>
                <a:lnTo>
                  <a:pt x="2340" y="174"/>
                </a:lnTo>
                <a:lnTo>
                  <a:pt x="2340" y="172"/>
                </a:lnTo>
                <a:lnTo>
                  <a:pt x="2340" y="169"/>
                </a:lnTo>
                <a:lnTo>
                  <a:pt x="2343" y="151"/>
                </a:lnTo>
                <a:lnTo>
                  <a:pt x="2344" y="144"/>
                </a:lnTo>
                <a:lnTo>
                  <a:pt x="2345" y="141"/>
                </a:lnTo>
                <a:lnTo>
                  <a:pt x="2345" y="139"/>
                </a:lnTo>
                <a:lnTo>
                  <a:pt x="2344" y="137"/>
                </a:lnTo>
                <a:lnTo>
                  <a:pt x="2343" y="134"/>
                </a:lnTo>
                <a:lnTo>
                  <a:pt x="2340" y="131"/>
                </a:lnTo>
                <a:lnTo>
                  <a:pt x="2335" y="126"/>
                </a:lnTo>
                <a:lnTo>
                  <a:pt x="2332" y="125"/>
                </a:lnTo>
                <a:lnTo>
                  <a:pt x="2331" y="124"/>
                </a:lnTo>
                <a:lnTo>
                  <a:pt x="2329" y="124"/>
                </a:lnTo>
                <a:lnTo>
                  <a:pt x="2326" y="125"/>
                </a:lnTo>
                <a:lnTo>
                  <a:pt x="2324" y="127"/>
                </a:lnTo>
                <a:lnTo>
                  <a:pt x="2322" y="128"/>
                </a:lnTo>
                <a:lnTo>
                  <a:pt x="2318" y="128"/>
                </a:lnTo>
                <a:lnTo>
                  <a:pt x="2315" y="127"/>
                </a:lnTo>
                <a:lnTo>
                  <a:pt x="2310" y="124"/>
                </a:lnTo>
                <a:lnTo>
                  <a:pt x="2308" y="121"/>
                </a:lnTo>
                <a:lnTo>
                  <a:pt x="2306" y="119"/>
                </a:lnTo>
                <a:lnTo>
                  <a:pt x="2306" y="118"/>
                </a:lnTo>
                <a:lnTo>
                  <a:pt x="2304" y="116"/>
                </a:lnTo>
                <a:lnTo>
                  <a:pt x="2304" y="111"/>
                </a:lnTo>
                <a:lnTo>
                  <a:pt x="2304" y="109"/>
                </a:lnTo>
                <a:lnTo>
                  <a:pt x="2303" y="106"/>
                </a:lnTo>
                <a:lnTo>
                  <a:pt x="2302" y="105"/>
                </a:lnTo>
                <a:lnTo>
                  <a:pt x="2300" y="103"/>
                </a:lnTo>
                <a:lnTo>
                  <a:pt x="2297" y="102"/>
                </a:lnTo>
                <a:lnTo>
                  <a:pt x="2295" y="102"/>
                </a:lnTo>
                <a:lnTo>
                  <a:pt x="2292" y="103"/>
                </a:lnTo>
                <a:lnTo>
                  <a:pt x="2280" y="106"/>
                </a:lnTo>
                <a:lnTo>
                  <a:pt x="2269" y="107"/>
                </a:lnTo>
                <a:lnTo>
                  <a:pt x="2267" y="107"/>
                </a:lnTo>
                <a:lnTo>
                  <a:pt x="2264" y="107"/>
                </a:lnTo>
                <a:lnTo>
                  <a:pt x="2261" y="106"/>
                </a:lnTo>
                <a:lnTo>
                  <a:pt x="2258" y="104"/>
                </a:lnTo>
                <a:lnTo>
                  <a:pt x="2257" y="102"/>
                </a:lnTo>
                <a:lnTo>
                  <a:pt x="2255" y="99"/>
                </a:lnTo>
                <a:lnTo>
                  <a:pt x="2255" y="97"/>
                </a:lnTo>
                <a:lnTo>
                  <a:pt x="2258" y="88"/>
                </a:lnTo>
                <a:lnTo>
                  <a:pt x="2258" y="85"/>
                </a:lnTo>
                <a:lnTo>
                  <a:pt x="2257" y="83"/>
                </a:lnTo>
                <a:lnTo>
                  <a:pt x="2255" y="81"/>
                </a:lnTo>
                <a:lnTo>
                  <a:pt x="2254" y="79"/>
                </a:lnTo>
                <a:lnTo>
                  <a:pt x="2252" y="78"/>
                </a:lnTo>
                <a:lnTo>
                  <a:pt x="2248" y="77"/>
                </a:lnTo>
                <a:lnTo>
                  <a:pt x="2239" y="75"/>
                </a:lnTo>
                <a:lnTo>
                  <a:pt x="2232" y="75"/>
                </a:lnTo>
                <a:lnTo>
                  <a:pt x="2209" y="77"/>
                </a:lnTo>
                <a:lnTo>
                  <a:pt x="2198" y="81"/>
                </a:lnTo>
                <a:lnTo>
                  <a:pt x="2194" y="84"/>
                </a:lnTo>
                <a:lnTo>
                  <a:pt x="2189" y="85"/>
                </a:lnTo>
                <a:lnTo>
                  <a:pt x="2182" y="86"/>
                </a:lnTo>
                <a:lnTo>
                  <a:pt x="2180" y="88"/>
                </a:lnTo>
                <a:lnTo>
                  <a:pt x="2176" y="88"/>
                </a:lnTo>
                <a:lnTo>
                  <a:pt x="2167" y="86"/>
                </a:lnTo>
                <a:lnTo>
                  <a:pt x="2163" y="85"/>
                </a:lnTo>
                <a:lnTo>
                  <a:pt x="2156" y="83"/>
                </a:lnTo>
                <a:lnTo>
                  <a:pt x="2145" y="76"/>
                </a:lnTo>
                <a:lnTo>
                  <a:pt x="2139" y="88"/>
                </a:lnTo>
                <a:lnTo>
                  <a:pt x="2133" y="106"/>
                </a:lnTo>
                <a:lnTo>
                  <a:pt x="2132" y="110"/>
                </a:lnTo>
                <a:lnTo>
                  <a:pt x="2131" y="111"/>
                </a:lnTo>
                <a:lnTo>
                  <a:pt x="2126" y="116"/>
                </a:lnTo>
                <a:lnTo>
                  <a:pt x="2124" y="119"/>
                </a:lnTo>
                <a:lnTo>
                  <a:pt x="2120" y="124"/>
                </a:lnTo>
                <a:lnTo>
                  <a:pt x="2119" y="126"/>
                </a:lnTo>
                <a:lnTo>
                  <a:pt x="2104" y="140"/>
                </a:lnTo>
                <a:lnTo>
                  <a:pt x="2103" y="144"/>
                </a:lnTo>
                <a:lnTo>
                  <a:pt x="2096" y="163"/>
                </a:lnTo>
                <a:lnTo>
                  <a:pt x="2094" y="167"/>
                </a:lnTo>
                <a:lnTo>
                  <a:pt x="2092" y="168"/>
                </a:lnTo>
                <a:lnTo>
                  <a:pt x="2092" y="169"/>
                </a:lnTo>
                <a:lnTo>
                  <a:pt x="2080" y="175"/>
                </a:lnTo>
                <a:lnTo>
                  <a:pt x="2076" y="177"/>
                </a:lnTo>
                <a:lnTo>
                  <a:pt x="2073" y="182"/>
                </a:lnTo>
                <a:lnTo>
                  <a:pt x="2070" y="183"/>
                </a:lnTo>
                <a:lnTo>
                  <a:pt x="2068" y="184"/>
                </a:lnTo>
                <a:lnTo>
                  <a:pt x="2066" y="184"/>
                </a:lnTo>
                <a:lnTo>
                  <a:pt x="2060" y="184"/>
                </a:lnTo>
                <a:lnTo>
                  <a:pt x="2056" y="183"/>
                </a:lnTo>
                <a:lnTo>
                  <a:pt x="2054" y="182"/>
                </a:lnTo>
                <a:lnTo>
                  <a:pt x="2052" y="182"/>
                </a:lnTo>
                <a:lnTo>
                  <a:pt x="2049" y="181"/>
                </a:lnTo>
                <a:lnTo>
                  <a:pt x="2047" y="181"/>
                </a:lnTo>
                <a:lnTo>
                  <a:pt x="2045" y="181"/>
                </a:lnTo>
                <a:lnTo>
                  <a:pt x="2041" y="181"/>
                </a:lnTo>
                <a:lnTo>
                  <a:pt x="2026" y="187"/>
                </a:lnTo>
                <a:lnTo>
                  <a:pt x="2021" y="187"/>
                </a:lnTo>
                <a:lnTo>
                  <a:pt x="2007" y="186"/>
                </a:lnTo>
                <a:lnTo>
                  <a:pt x="2004" y="187"/>
                </a:lnTo>
                <a:lnTo>
                  <a:pt x="1998" y="187"/>
                </a:lnTo>
                <a:lnTo>
                  <a:pt x="1995" y="188"/>
                </a:lnTo>
                <a:lnTo>
                  <a:pt x="1992" y="191"/>
                </a:lnTo>
                <a:lnTo>
                  <a:pt x="1991" y="194"/>
                </a:lnTo>
                <a:lnTo>
                  <a:pt x="1990" y="195"/>
                </a:lnTo>
                <a:lnTo>
                  <a:pt x="1990" y="196"/>
                </a:lnTo>
                <a:lnTo>
                  <a:pt x="1990" y="197"/>
                </a:lnTo>
                <a:lnTo>
                  <a:pt x="1993" y="218"/>
                </a:lnTo>
                <a:lnTo>
                  <a:pt x="1995" y="239"/>
                </a:lnTo>
                <a:lnTo>
                  <a:pt x="1996" y="246"/>
                </a:lnTo>
                <a:lnTo>
                  <a:pt x="1996" y="251"/>
                </a:lnTo>
                <a:lnTo>
                  <a:pt x="1996" y="253"/>
                </a:lnTo>
                <a:lnTo>
                  <a:pt x="1995" y="255"/>
                </a:lnTo>
                <a:lnTo>
                  <a:pt x="1993" y="257"/>
                </a:lnTo>
                <a:lnTo>
                  <a:pt x="1992" y="259"/>
                </a:lnTo>
                <a:lnTo>
                  <a:pt x="1990" y="260"/>
                </a:lnTo>
                <a:lnTo>
                  <a:pt x="1972" y="267"/>
                </a:lnTo>
                <a:lnTo>
                  <a:pt x="1970" y="268"/>
                </a:lnTo>
                <a:lnTo>
                  <a:pt x="1968" y="269"/>
                </a:lnTo>
                <a:lnTo>
                  <a:pt x="1967" y="272"/>
                </a:lnTo>
                <a:lnTo>
                  <a:pt x="1965" y="273"/>
                </a:lnTo>
                <a:lnTo>
                  <a:pt x="1957" y="292"/>
                </a:lnTo>
                <a:lnTo>
                  <a:pt x="1954" y="295"/>
                </a:lnTo>
                <a:lnTo>
                  <a:pt x="1950" y="299"/>
                </a:lnTo>
                <a:lnTo>
                  <a:pt x="1948" y="301"/>
                </a:lnTo>
                <a:lnTo>
                  <a:pt x="1946" y="302"/>
                </a:lnTo>
                <a:lnTo>
                  <a:pt x="1942" y="302"/>
                </a:lnTo>
                <a:lnTo>
                  <a:pt x="1939" y="301"/>
                </a:lnTo>
                <a:lnTo>
                  <a:pt x="1936" y="300"/>
                </a:lnTo>
                <a:lnTo>
                  <a:pt x="1934" y="297"/>
                </a:lnTo>
                <a:lnTo>
                  <a:pt x="1932" y="292"/>
                </a:lnTo>
                <a:lnTo>
                  <a:pt x="1931" y="289"/>
                </a:lnTo>
                <a:lnTo>
                  <a:pt x="1929" y="288"/>
                </a:lnTo>
                <a:lnTo>
                  <a:pt x="1928" y="287"/>
                </a:lnTo>
                <a:lnTo>
                  <a:pt x="1926" y="286"/>
                </a:lnTo>
                <a:lnTo>
                  <a:pt x="1925" y="285"/>
                </a:lnTo>
                <a:lnTo>
                  <a:pt x="1920" y="283"/>
                </a:lnTo>
                <a:lnTo>
                  <a:pt x="1918" y="283"/>
                </a:lnTo>
                <a:lnTo>
                  <a:pt x="1914" y="283"/>
                </a:lnTo>
                <a:lnTo>
                  <a:pt x="1912" y="286"/>
                </a:lnTo>
                <a:lnTo>
                  <a:pt x="1911" y="287"/>
                </a:lnTo>
                <a:lnTo>
                  <a:pt x="1908" y="288"/>
                </a:lnTo>
                <a:lnTo>
                  <a:pt x="1906" y="288"/>
                </a:lnTo>
                <a:lnTo>
                  <a:pt x="1901" y="288"/>
                </a:lnTo>
                <a:lnTo>
                  <a:pt x="1899" y="287"/>
                </a:lnTo>
                <a:lnTo>
                  <a:pt x="1897" y="286"/>
                </a:lnTo>
                <a:lnTo>
                  <a:pt x="1893" y="283"/>
                </a:lnTo>
                <a:lnTo>
                  <a:pt x="1891" y="282"/>
                </a:lnTo>
                <a:lnTo>
                  <a:pt x="1889" y="282"/>
                </a:lnTo>
                <a:lnTo>
                  <a:pt x="1885" y="285"/>
                </a:lnTo>
                <a:lnTo>
                  <a:pt x="1880" y="287"/>
                </a:lnTo>
                <a:lnTo>
                  <a:pt x="1879" y="288"/>
                </a:lnTo>
                <a:lnTo>
                  <a:pt x="1876" y="287"/>
                </a:lnTo>
                <a:lnTo>
                  <a:pt x="1873" y="283"/>
                </a:lnTo>
                <a:lnTo>
                  <a:pt x="1871" y="282"/>
                </a:lnTo>
                <a:lnTo>
                  <a:pt x="1868" y="282"/>
                </a:lnTo>
                <a:lnTo>
                  <a:pt x="1863" y="285"/>
                </a:lnTo>
                <a:lnTo>
                  <a:pt x="1861" y="286"/>
                </a:lnTo>
                <a:lnTo>
                  <a:pt x="1860" y="288"/>
                </a:lnTo>
                <a:lnTo>
                  <a:pt x="1856" y="293"/>
                </a:lnTo>
                <a:lnTo>
                  <a:pt x="1844" y="308"/>
                </a:lnTo>
                <a:lnTo>
                  <a:pt x="1841" y="310"/>
                </a:lnTo>
                <a:lnTo>
                  <a:pt x="1837" y="313"/>
                </a:lnTo>
                <a:lnTo>
                  <a:pt x="1828" y="316"/>
                </a:lnTo>
                <a:lnTo>
                  <a:pt x="1823" y="318"/>
                </a:lnTo>
                <a:lnTo>
                  <a:pt x="1777" y="328"/>
                </a:lnTo>
                <a:lnTo>
                  <a:pt x="1773" y="328"/>
                </a:lnTo>
                <a:lnTo>
                  <a:pt x="1769" y="327"/>
                </a:lnTo>
                <a:lnTo>
                  <a:pt x="1763" y="324"/>
                </a:lnTo>
                <a:lnTo>
                  <a:pt x="1761" y="324"/>
                </a:lnTo>
                <a:lnTo>
                  <a:pt x="1758" y="324"/>
                </a:lnTo>
                <a:lnTo>
                  <a:pt x="1755" y="325"/>
                </a:lnTo>
                <a:lnTo>
                  <a:pt x="1750" y="328"/>
                </a:lnTo>
                <a:lnTo>
                  <a:pt x="1747" y="331"/>
                </a:lnTo>
                <a:lnTo>
                  <a:pt x="1743" y="336"/>
                </a:lnTo>
                <a:lnTo>
                  <a:pt x="1741" y="339"/>
                </a:lnTo>
                <a:lnTo>
                  <a:pt x="1738" y="348"/>
                </a:lnTo>
                <a:lnTo>
                  <a:pt x="1737" y="350"/>
                </a:lnTo>
                <a:lnTo>
                  <a:pt x="1736" y="351"/>
                </a:lnTo>
                <a:lnTo>
                  <a:pt x="1735" y="352"/>
                </a:lnTo>
                <a:lnTo>
                  <a:pt x="1734" y="353"/>
                </a:lnTo>
                <a:lnTo>
                  <a:pt x="1730" y="355"/>
                </a:lnTo>
                <a:lnTo>
                  <a:pt x="1727" y="357"/>
                </a:lnTo>
                <a:lnTo>
                  <a:pt x="1714" y="360"/>
                </a:lnTo>
                <a:lnTo>
                  <a:pt x="1712" y="362"/>
                </a:lnTo>
                <a:lnTo>
                  <a:pt x="1710" y="363"/>
                </a:lnTo>
                <a:lnTo>
                  <a:pt x="1708" y="366"/>
                </a:lnTo>
                <a:lnTo>
                  <a:pt x="1703" y="371"/>
                </a:lnTo>
                <a:lnTo>
                  <a:pt x="1695" y="385"/>
                </a:lnTo>
                <a:lnTo>
                  <a:pt x="1692" y="389"/>
                </a:lnTo>
                <a:lnTo>
                  <a:pt x="1689" y="392"/>
                </a:lnTo>
                <a:lnTo>
                  <a:pt x="1688" y="394"/>
                </a:lnTo>
                <a:lnTo>
                  <a:pt x="1687" y="399"/>
                </a:lnTo>
                <a:lnTo>
                  <a:pt x="1687" y="401"/>
                </a:lnTo>
                <a:lnTo>
                  <a:pt x="1686" y="402"/>
                </a:lnTo>
                <a:lnTo>
                  <a:pt x="1685" y="403"/>
                </a:lnTo>
                <a:lnTo>
                  <a:pt x="1685" y="403"/>
                </a:lnTo>
                <a:lnTo>
                  <a:pt x="1678" y="403"/>
                </a:lnTo>
                <a:lnTo>
                  <a:pt x="1658" y="400"/>
                </a:lnTo>
                <a:lnTo>
                  <a:pt x="1653" y="398"/>
                </a:lnTo>
                <a:lnTo>
                  <a:pt x="1651" y="398"/>
                </a:lnTo>
                <a:lnTo>
                  <a:pt x="1649" y="398"/>
                </a:lnTo>
                <a:lnTo>
                  <a:pt x="1645" y="399"/>
                </a:lnTo>
                <a:lnTo>
                  <a:pt x="1643" y="400"/>
                </a:lnTo>
                <a:lnTo>
                  <a:pt x="1642" y="402"/>
                </a:lnTo>
                <a:lnTo>
                  <a:pt x="1641" y="403"/>
                </a:lnTo>
                <a:lnTo>
                  <a:pt x="1636" y="421"/>
                </a:lnTo>
                <a:lnTo>
                  <a:pt x="1635" y="426"/>
                </a:lnTo>
                <a:lnTo>
                  <a:pt x="1632" y="429"/>
                </a:lnTo>
                <a:lnTo>
                  <a:pt x="1631" y="430"/>
                </a:lnTo>
                <a:lnTo>
                  <a:pt x="1629" y="431"/>
                </a:lnTo>
                <a:lnTo>
                  <a:pt x="1627" y="431"/>
                </a:lnTo>
                <a:lnTo>
                  <a:pt x="1622" y="429"/>
                </a:lnTo>
                <a:lnTo>
                  <a:pt x="1618" y="428"/>
                </a:lnTo>
                <a:lnTo>
                  <a:pt x="1617" y="426"/>
                </a:lnTo>
                <a:lnTo>
                  <a:pt x="1610" y="419"/>
                </a:lnTo>
                <a:lnTo>
                  <a:pt x="1608" y="417"/>
                </a:lnTo>
                <a:lnTo>
                  <a:pt x="1604" y="416"/>
                </a:lnTo>
                <a:lnTo>
                  <a:pt x="1587" y="414"/>
                </a:lnTo>
                <a:lnTo>
                  <a:pt x="1575" y="413"/>
                </a:lnTo>
                <a:lnTo>
                  <a:pt x="1563" y="415"/>
                </a:lnTo>
                <a:lnTo>
                  <a:pt x="1557" y="415"/>
                </a:lnTo>
                <a:lnTo>
                  <a:pt x="1551" y="416"/>
                </a:lnTo>
                <a:lnTo>
                  <a:pt x="1547" y="417"/>
                </a:lnTo>
                <a:lnTo>
                  <a:pt x="1544" y="420"/>
                </a:lnTo>
                <a:lnTo>
                  <a:pt x="1543" y="421"/>
                </a:lnTo>
                <a:lnTo>
                  <a:pt x="1539" y="423"/>
                </a:lnTo>
                <a:lnTo>
                  <a:pt x="1537" y="424"/>
                </a:lnTo>
                <a:lnTo>
                  <a:pt x="1535" y="424"/>
                </a:lnTo>
                <a:lnTo>
                  <a:pt x="1515" y="414"/>
                </a:lnTo>
                <a:lnTo>
                  <a:pt x="1505" y="412"/>
                </a:lnTo>
                <a:lnTo>
                  <a:pt x="1503" y="412"/>
                </a:lnTo>
                <a:lnTo>
                  <a:pt x="1502" y="410"/>
                </a:lnTo>
                <a:lnTo>
                  <a:pt x="1500" y="408"/>
                </a:lnTo>
                <a:lnTo>
                  <a:pt x="1498" y="407"/>
                </a:lnTo>
                <a:lnTo>
                  <a:pt x="1498" y="406"/>
                </a:lnTo>
                <a:lnTo>
                  <a:pt x="1497" y="405"/>
                </a:lnTo>
                <a:lnTo>
                  <a:pt x="1497" y="403"/>
                </a:lnTo>
                <a:lnTo>
                  <a:pt x="1497" y="402"/>
                </a:lnTo>
                <a:lnTo>
                  <a:pt x="1498" y="398"/>
                </a:lnTo>
                <a:lnTo>
                  <a:pt x="1502" y="392"/>
                </a:lnTo>
                <a:lnTo>
                  <a:pt x="1502" y="391"/>
                </a:lnTo>
                <a:lnTo>
                  <a:pt x="1502" y="388"/>
                </a:lnTo>
                <a:lnTo>
                  <a:pt x="1502" y="386"/>
                </a:lnTo>
                <a:lnTo>
                  <a:pt x="1501" y="385"/>
                </a:lnTo>
                <a:lnTo>
                  <a:pt x="1500" y="382"/>
                </a:lnTo>
                <a:lnTo>
                  <a:pt x="1497" y="382"/>
                </a:lnTo>
                <a:lnTo>
                  <a:pt x="1488" y="380"/>
                </a:lnTo>
                <a:lnTo>
                  <a:pt x="1482" y="377"/>
                </a:lnTo>
                <a:lnTo>
                  <a:pt x="1480" y="377"/>
                </a:lnTo>
                <a:lnTo>
                  <a:pt x="1475" y="376"/>
                </a:lnTo>
                <a:lnTo>
                  <a:pt x="1467" y="378"/>
                </a:lnTo>
                <a:lnTo>
                  <a:pt x="1464" y="378"/>
                </a:lnTo>
                <a:lnTo>
                  <a:pt x="1462" y="377"/>
                </a:lnTo>
                <a:lnTo>
                  <a:pt x="1460" y="374"/>
                </a:lnTo>
                <a:lnTo>
                  <a:pt x="1460" y="372"/>
                </a:lnTo>
                <a:lnTo>
                  <a:pt x="1459" y="365"/>
                </a:lnTo>
                <a:lnTo>
                  <a:pt x="1458" y="363"/>
                </a:lnTo>
                <a:lnTo>
                  <a:pt x="1457" y="360"/>
                </a:lnTo>
                <a:lnTo>
                  <a:pt x="1455" y="360"/>
                </a:lnTo>
                <a:lnTo>
                  <a:pt x="1437" y="356"/>
                </a:lnTo>
                <a:lnTo>
                  <a:pt x="1434" y="356"/>
                </a:lnTo>
                <a:lnTo>
                  <a:pt x="1426" y="351"/>
                </a:lnTo>
                <a:lnTo>
                  <a:pt x="1424" y="351"/>
                </a:lnTo>
                <a:lnTo>
                  <a:pt x="1420" y="351"/>
                </a:lnTo>
                <a:lnTo>
                  <a:pt x="1415" y="352"/>
                </a:lnTo>
                <a:lnTo>
                  <a:pt x="1404" y="357"/>
                </a:lnTo>
                <a:lnTo>
                  <a:pt x="1403" y="359"/>
                </a:lnTo>
                <a:lnTo>
                  <a:pt x="1402" y="360"/>
                </a:lnTo>
                <a:lnTo>
                  <a:pt x="1400" y="367"/>
                </a:lnTo>
                <a:lnTo>
                  <a:pt x="1398" y="369"/>
                </a:lnTo>
                <a:lnTo>
                  <a:pt x="1397" y="370"/>
                </a:lnTo>
                <a:lnTo>
                  <a:pt x="1395" y="371"/>
                </a:lnTo>
                <a:lnTo>
                  <a:pt x="1393" y="370"/>
                </a:lnTo>
                <a:lnTo>
                  <a:pt x="1389" y="369"/>
                </a:lnTo>
                <a:lnTo>
                  <a:pt x="1386" y="366"/>
                </a:lnTo>
                <a:lnTo>
                  <a:pt x="1384" y="365"/>
                </a:lnTo>
                <a:lnTo>
                  <a:pt x="1381" y="365"/>
                </a:lnTo>
                <a:lnTo>
                  <a:pt x="1377" y="365"/>
                </a:lnTo>
                <a:lnTo>
                  <a:pt x="1369" y="366"/>
                </a:lnTo>
                <a:lnTo>
                  <a:pt x="1365" y="366"/>
                </a:lnTo>
                <a:lnTo>
                  <a:pt x="1352" y="365"/>
                </a:lnTo>
                <a:lnTo>
                  <a:pt x="1348" y="365"/>
                </a:lnTo>
                <a:lnTo>
                  <a:pt x="1345" y="366"/>
                </a:lnTo>
                <a:lnTo>
                  <a:pt x="1342" y="367"/>
                </a:lnTo>
                <a:lnTo>
                  <a:pt x="1340" y="370"/>
                </a:lnTo>
                <a:lnTo>
                  <a:pt x="1338" y="372"/>
                </a:lnTo>
                <a:lnTo>
                  <a:pt x="1337" y="373"/>
                </a:lnTo>
                <a:lnTo>
                  <a:pt x="1334" y="374"/>
                </a:lnTo>
                <a:lnTo>
                  <a:pt x="1332" y="376"/>
                </a:lnTo>
                <a:lnTo>
                  <a:pt x="1328" y="376"/>
                </a:lnTo>
                <a:lnTo>
                  <a:pt x="1324" y="373"/>
                </a:lnTo>
                <a:lnTo>
                  <a:pt x="1321" y="372"/>
                </a:lnTo>
                <a:lnTo>
                  <a:pt x="1319" y="371"/>
                </a:lnTo>
                <a:lnTo>
                  <a:pt x="1318" y="369"/>
                </a:lnTo>
                <a:lnTo>
                  <a:pt x="1317" y="367"/>
                </a:lnTo>
                <a:lnTo>
                  <a:pt x="1308" y="341"/>
                </a:lnTo>
                <a:lnTo>
                  <a:pt x="1306" y="338"/>
                </a:lnTo>
                <a:lnTo>
                  <a:pt x="1304" y="337"/>
                </a:lnTo>
                <a:lnTo>
                  <a:pt x="1299" y="334"/>
                </a:lnTo>
                <a:lnTo>
                  <a:pt x="1288" y="322"/>
                </a:lnTo>
                <a:lnTo>
                  <a:pt x="1285" y="322"/>
                </a:lnTo>
                <a:lnTo>
                  <a:pt x="1281" y="323"/>
                </a:lnTo>
                <a:lnTo>
                  <a:pt x="1275" y="327"/>
                </a:lnTo>
                <a:lnTo>
                  <a:pt x="1271" y="329"/>
                </a:lnTo>
                <a:lnTo>
                  <a:pt x="1270" y="332"/>
                </a:lnTo>
                <a:lnTo>
                  <a:pt x="1268" y="338"/>
                </a:lnTo>
                <a:lnTo>
                  <a:pt x="1267" y="341"/>
                </a:lnTo>
                <a:lnTo>
                  <a:pt x="1264" y="343"/>
                </a:lnTo>
                <a:lnTo>
                  <a:pt x="1262" y="344"/>
                </a:lnTo>
                <a:lnTo>
                  <a:pt x="1260" y="345"/>
                </a:lnTo>
                <a:lnTo>
                  <a:pt x="1256" y="346"/>
                </a:lnTo>
                <a:lnTo>
                  <a:pt x="1252" y="345"/>
                </a:lnTo>
                <a:lnTo>
                  <a:pt x="1246" y="344"/>
                </a:lnTo>
                <a:lnTo>
                  <a:pt x="1243" y="344"/>
                </a:lnTo>
                <a:lnTo>
                  <a:pt x="1236" y="339"/>
                </a:lnTo>
                <a:lnTo>
                  <a:pt x="1222" y="336"/>
                </a:lnTo>
                <a:lnTo>
                  <a:pt x="1219" y="336"/>
                </a:lnTo>
                <a:lnTo>
                  <a:pt x="1216" y="337"/>
                </a:lnTo>
                <a:lnTo>
                  <a:pt x="1207" y="342"/>
                </a:lnTo>
                <a:lnTo>
                  <a:pt x="1204" y="345"/>
                </a:lnTo>
                <a:lnTo>
                  <a:pt x="1202" y="348"/>
                </a:lnTo>
                <a:lnTo>
                  <a:pt x="1198" y="355"/>
                </a:lnTo>
                <a:lnTo>
                  <a:pt x="1196" y="359"/>
                </a:lnTo>
                <a:lnTo>
                  <a:pt x="1193" y="373"/>
                </a:lnTo>
                <a:lnTo>
                  <a:pt x="1192" y="376"/>
                </a:lnTo>
                <a:lnTo>
                  <a:pt x="1191" y="378"/>
                </a:lnTo>
                <a:lnTo>
                  <a:pt x="1190" y="379"/>
                </a:lnTo>
                <a:lnTo>
                  <a:pt x="1188" y="380"/>
                </a:lnTo>
                <a:lnTo>
                  <a:pt x="1186" y="381"/>
                </a:lnTo>
                <a:lnTo>
                  <a:pt x="1183" y="381"/>
                </a:lnTo>
                <a:lnTo>
                  <a:pt x="1179" y="381"/>
                </a:lnTo>
                <a:lnTo>
                  <a:pt x="1162" y="377"/>
                </a:lnTo>
                <a:lnTo>
                  <a:pt x="1154" y="374"/>
                </a:lnTo>
                <a:lnTo>
                  <a:pt x="1137" y="374"/>
                </a:lnTo>
                <a:lnTo>
                  <a:pt x="1134" y="376"/>
                </a:lnTo>
                <a:lnTo>
                  <a:pt x="1133" y="377"/>
                </a:lnTo>
                <a:lnTo>
                  <a:pt x="1130" y="381"/>
                </a:lnTo>
                <a:lnTo>
                  <a:pt x="1128" y="395"/>
                </a:lnTo>
                <a:lnTo>
                  <a:pt x="1130" y="403"/>
                </a:lnTo>
                <a:lnTo>
                  <a:pt x="1132" y="406"/>
                </a:lnTo>
                <a:lnTo>
                  <a:pt x="1137" y="414"/>
                </a:lnTo>
                <a:lnTo>
                  <a:pt x="1141" y="417"/>
                </a:lnTo>
                <a:lnTo>
                  <a:pt x="1146" y="424"/>
                </a:lnTo>
                <a:lnTo>
                  <a:pt x="1147" y="426"/>
                </a:lnTo>
                <a:lnTo>
                  <a:pt x="1148" y="427"/>
                </a:lnTo>
                <a:lnTo>
                  <a:pt x="1150" y="430"/>
                </a:lnTo>
                <a:lnTo>
                  <a:pt x="1151" y="431"/>
                </a:lnTo>
                <a:lnTo>
                  <a:pt x="1153" y="434"/>
                </a:lnTo>
                <a:lnTo>
                  <a:pt x="1153" y="436"/>
                </a:lnTo>
                <a:lnTo>
                  <a:pt x="1165" y="471"/>
                </a:lnTo>
                <a:lnTo>
                  <a:pt x="1167" y="482"/>
                </a:lnTo>
                <a:lnTo>
                  <a:pt x="1168" y="492"/>
                </a:lnTo>
                <a:lnTo>
                  <a:pt x="1169" y="498"/>
                </a:lnTo>
                <a:lnTo>
                  <a:pt x="1170" y="503"/>
                </a:lnTo>
                <a:lnTo>
                  <a:pt x="1171" y="504"/>
                </a:lnTo>
                <a:lnTo>
                  <a:pt x="1175" y="507"/>
                </a:lnTo>
                <a:lnTo>
                  <a:pt x="1185" y="515"/>
                </a:lnTo>
                <a:lnTo>
                  <a:pt x="1188" y="518"/>
                </a:lnTo>
                <a:lnTo>
                  <a:pt x="1189" y="519"/>
                </a:lnTo>
                <a:lnTo>
                  <a:pt x="1190" y="521"/>
                </a:lnTo>
                <a:lnTo>
                  <a:pt x="1191" y="529"/>
                </a:lnTo>
                <a:lnTo>
                  <a:pt x="1193" y="547"/>
                </a:lnTo>
                <a:lnTo>
                  <a:pt x="1193" y="550"/>
                </a:lnTo>
                <a:lnTo>
                  <a:pt x="1192" y="556"/>
                </a:lnTo>
                <a:lnTo>
                  <a:pt x="1190" y="562"/>
                </a:lnTo>
                <a:lnTo>
                  <a:pt x="1181" y="583"/>
                </a:lnTo>
                <a:lnTo>
                  <a:pt x="1179" y="588"/>
                </a:lnTo>
                <a:lnTo>
                  <a:pt x="1179" y="591"/>
                </a:lnTo>
                <a:lnTo>
                  <a:pt x="1182" y="599"/>
                </a:lnTo>
                <a:lnTo>
                  <a:pt x="1184" y="606"/>
                </a:lnTo>
                <a:lnTo>
                  <a:pt x="1185" y="614"/>
                </a:lnTo>
                <a:lnTo>
                  <a:pt x="1185" y="619"/>
                </a:lnTo>
                <a:lnTo>
                  <a:pt x="1184" y="627"/>
                </a:lnTo>
                <a:lnTo>
                  <a:pt x="1182" y="633"/>
                </a:lnTo>
                <a:lnTo>
                  <a:pt x="1178" y="639"/>
                </a:lnTo>
                <a:lnTo>
                  <a:pt x="1163" y="655"/>
                </a:lnTo>
                <a:lnTo>
                  <a:pt x="1162" y="658"/>
                </a:lnTo>
                <a:lnTo>
                  <a:pt x="1161" y="662"/>
                </a:lnTo>
                <a:lnTo>
                  <a:pt x="1160" y="666"/>
                </a:lnTo>
                <a:lnTo>
                  <a:pt x="1160" y="679"/>
                </a:lnTo>
                <a:lnTo>
                  <a:pt x="1160" y="681"/>
                </a:lnTo>
                <a:lnTo>
                  <a:pt x="1158" y="684"/>
                </a:lnTo>
                <a:lnTo>
                  <a:pt x="1156" y="687"/>
                </a:lnTo>
                <a:lnTo>
                  <a:pt x="1151" y="690"/>
                </a:lnTo>
                <a:lnTo>
                  <a:pt x="1146" y="693"/>
                </a:lnTo>
                <a:lnTo>
                  <a:pt x="1143" y="695"/>
                </a:lnTo>
                <a:lnTo>
                  <a:pt x="1142" y="697"/>
                </a:lnTo>
                <a:lnTo>
                  <a:pt x="1140" y="704"/>
                </a:lnTo>
                <a:lnTo>
                  <a:pt x="1139" y="709"/>
                </a:lnTo>
                <a:lnTo>
                  <a:pt x="1137" y="711"/>
                </a:lnTo>
                <a:lnTo>
                  <a:pt x="1124" y="733"/>
                </a:lnTo>
                <a:lnTo>
                  <a:pt x="1119" y="744"/>
                </a:lnTo>
                <a:lnTo>
                  <a:pt x="1115" y="755"/>
                </a:lnTo>
                <a:lnTo>
                  <a:pt x="1114" y="760"/>
                </a:lnTo>
                <a:lnTo>
                  <a:pt x="1112" y="761"/>
                </a:lnTo>
                <a:lnTo>
                  <a:pt x="1110" y="764"/>
                </a:lnTo>
                <a:lnTo>
                  <a:pt x="1103" y="768"/>
                </a:lnTo>
                <a:lnTo>
                  <a:pt x="1100" y="769"/>
                </a:lnTo>
                <a:lnTo>
                  <a:pt x="1099" y="773"/>
                </a:lnTo>
                <a:lnTo>
                  <a:pt x="1097" y="787"/>
                </a:lnTo>
                <a:lnTo>
                  <a:pt x="1096" y="792"/>
                </a:lnTo>
                <a:lnTo>
                  <a:pt x="1094" y="794"/>
                </a:lnTo>
                <a:lnTo>
                  <a:pt x="1092" y="795"/>
                </a:lnTo>
                <a:lnTo>
                  <a:pt x="1086" y="799"/>
                </a:lnTo>
                <a:lnTo>
                  <a:pt x="1083" y="799"/>
                </a:lnTo>
                <a:lnTo>
                  <a:pt x="1079" y="799"/>
                </a:lnTo>
                <a:lnTo>
                  <a:pt x="1075" y="797"/>
                </a:lnTo>
                <a:lnTo>
                  <a:pt x="1070" y="797"/>
                </a:lnTo>
                <a:lnTo>
                  <a:pt x="1068" y="799"/>
                </a:lnTo>
                <a:lnTo>
                  <a:pt x="1064" y="801"/>
                </a:lnTo>
                <a:lnTo>
                  <a:pt x="1018" y="850"/>
                </a:lnTo>
                <a:lnTo>
                  <a:pt x="1012" y="857"/>
                </a:lnTo>
                <a:lnTo>
                  <a:pt x="1005" y="863"/>
                </a:lnTo>
                <a:lnTo>
                  <a:pt x="1001" y="864"/>
                </a:lnTo>
                <a:lnTo>
                  <a:pt x="971" y="874"/>
                </a:lnTo>
                <a:lnTo>
                  <a:pt x="969" y="874"/>
                </a:lnTo>
                <a:lnTo>
                  <a:pt x="965" y="874"/>
                </a:lnTo>
                <a:lnTo>
                  <a:pt x="960" y="873"/>
                </a:lnTo>
                <a:lnTo>
                  <a:pt x="933" y="861"/>
                </a:lnTo>
                <a:lnTo>
                  <a:pt x="893" y="857"/>
                </a:lnTo>
                <a:lnTo>
                  <a:pt x="887" y="858"/>
                </a:lnTo>
                <a:lnTo>
                  <a:pt x="886" y="859"/>
                </a:lnTo>
                <a:lnTo>
                  <a:pt x="880" y="861"/>
                </a:lnTo>
                <a:lnTo>
                  <a:pt x="870" y="868"/>
                </a:lnTo>
                <a:lnTo>
                  <a:pt x="857" y="872"/>
                </a:lnTo>
                <a:lnTo>
                  <a:pt x="843" y="873"/>
                </a:lnTo>
                <a:lnTo>
                  <a:pt x="838" y="874"/>
                </a:lnTo>
                <a:lnTo>
                  <a:pt x="837" y="875"/>
                </a:lnTo>
                <a:lnTo>
                  <a:pt x="834" y="877"/>
                </a:lnTo>
                <a:lnTo>
                  <a:pt x="831" y="878"/>
                </a:lnTo>
                <a:lnTo>
                  <a:pt x="824" y="888"/>
                </a:lnTo>
                <a:lnTo>
                  <a:pt x="822" y="892"/>
                </a:lnTo>
                <a:lnTo>
                  <a:pt x="820" y="893"/>
                </a:lnTo>
                <a:lnTo>
                  <a:pt x="817" y="893"/>
                </a:lnTo>
                <a:lnTo>
                  <a:pt x="811" y="895"/>
                </a:lnTo>
                <a:lnTo>
                  <a:pt x="807" y="896"/>
                </a:lnTo>
                <a:lnTo>
                  <a:pt x="806" y="898"/>
                </a:lnTo>
                <a:lnTo>
                  <a:pt x="804" y="900"/>
                </a:lnTo>
                <a:lnTo>
                  <a:pt x="803" y="901"/>
                </a:lnTo>
                <a:lnTo>
                  <a:pt x="799" y="912"/>
                </a:lnTo>
                <a:lnTo>
                  <a:pt x="796" y="915"/>
                </a:lnTo>
                <a:lnTo>
                  <a:pt x="795" y="916"/>
                </a:lnTo>
                <a:lnTo>
                  <a:pt x="794" y="919"/>
                </a:lnTo>
                <a:lnTo>
                  <a:pt x="792" y="920"/>
                </a:lnTo>
                <a:lnTo>
                  <a:pt x="790" y="921"/>
                </a:lnTo>
                <a:lnTo>
                  <a:pt x="786" y="922"/>
                </a:lnTo>
                <a:lnTo>
                  <a:pt x="774" y="924"/>
                </a:lnTo>
                <a:lnTo>
                  <a:pt x="758" y="931"/>
                </a:lnTo>
                <a:lnTo>
                  <a:pt x="754" y="934"/>
                </a:lnTo>
                <a:lnTo>
                  <a:pt x="751" y="936"/>
                </a:lnTo>
                <a:lnTo>
                  <a:pt x="750" y="938"/>
                </a:lnTo>
                <a:lnTo>
                  <a:pt x="737" y="969"/>
                </a:lnTo>
                <a:lnTo>
                  <a:pt x="736" y="971"/>
                </a:lnTo>
                <a:lnTo>
                  <a:pt x="735" y="972"/>
                </a:lnTo>
                <a:lnTo>
                  <a:pt x="733" y="973"/>
                </a:lnTo>
                <a:lnTo>
                  <a:pt x="730" y="976"/>
                </a:lnTo>
                <a:lnTo>
                  <a:pt x="725" y="977"/>
                </a:lnTo>
                <a:lnTo>
                  <a:pt x="721" y="978"/>
                </a:lnTo>
                <a:lnTo>
                  <a:pt x="716" y="978"/>
                </a:lnTo>
                <a:lnTo>
                  <a:pt x="709" y="978"/>
                </a:lnTo>
                <a:lnTo>
                  <a:pt x="675" y="971"/>
                </a:lnTo>
                <a:lnTo>
                  <a:pt x="670" y="971"/>
                </a:lnTo>
                <a:lnTo>
                  <a:pt x="657" y="975"/>
                </a:lnTo>
                <a:lnTo>
                  <a:pt x="652" y="976"/>
                </a:lnTo>
                <a:lnTo>
                  <a:pt x="648" y="977"/>
                </a:lnTo>
                <a:lnTo>
                  <a:pt x="644" y="982"/>
                </a:lnTo>
                <a:lnTo>
                  <a:pt x="641" y="983"/>
                </a:lnTo>
                <a:lnTo>
                  <a:pt x="639" y="983"/>
                </a:lnTo>
                <a:lnTo>
                  <a:pt x="636" y="985"/>
                </a:lnTo>
                <a:lnTo>
                  <a:pt x="630" y="985"/>
                </a:lnTo>
                <a:lnTo>
                  <a:pt x="627" y="985"/>
                </a:lnTo>
                <a:lnTo>
                  <a:pt x="624" y="985"/>
                </a:lnTo>
                <a:lnTo>
                  <a:pt x="620" y="984"/>
                </a:lnTo>
                <a:lnTo>
                  <a:pt x="598" y="975"/>
                </a:lnTo>
                <a:lnTo>
                  <a:pt x="591" y="972"/>
                </a:lnTo>
                <a:lnTo>
                  <a:pt x="589" y="971"/>
                </a:lnTo>
                <a:lnTo>
                  <a:pt x="573" y="959"/>
                </a:lnTo>
                <a:lnTo>
                  <a:pt x="565" y="956"/>
                </a:lnTo>
                <a:lnTo>
                  <a:pt x="546" y="950"/>
                </a:lnTo>
                <a:lnTo>
                  <a:pt x="532" y="941"/>
                </a:lnTo>
                <a:lnTo>
                  <a:pt x="527" y="940"/>
                </a:lnTo>
                <a:lnTo>
                  <a:pt x="524" y="938"/>
                </a:lnTo>
                <a:lnTo>
                  <a:pt x="518" y="937"/>
                </a:lnTo>
                <a:lnTo>
                  <a:pt x="516" y="936"/>
                </a:lnTo>
                <a:lnTo>
                  <a:pt x="513" y="934"/>
                </a:lnTo>
                <a:lnTo>
                  <a:pt x="507" y="927"/>
                </a:lnTo>
                <a:lnTo>
                  <a:pt x="492" y="899"/>
                </a:lnTo>
                <a:lnTo>
                  <a:pt x="468" y="871"/>
                </a:lnTo>
                <a:lnTo>
                  <a:pt x="466" y="867"/>
                </a:lnTo>
                <a:lnTo>
                  <a:pt x="459" y="851"/>
                </a:lnTo>
                <a:lnTo>
                  <a:pt x="459" y="849"/>
                </a:lnTo>
                <a:lnTo>
                  <a:pt x="456" y="835"/>
                </a:lnTo>
                <a:lnTo>
                  <a:pt x="456" y="824"/>
                </a:lnTo>
                <a:lnTo>
                  <a:pt x="454" y="815"/>
                </a:lnTo>
                <a:lnTo>
                  <a:pt x="453" y="813"/>
                </a:lnTo>
                <a:lnTo>
                  <a:pt x="449" y="806"/>
                </a:lnTo>
                <a:lnTo>
                  <a:pt x="435" y="785"/>
                </a:lnTo>
                <a:lnTo>
                  <a:pt x="408" y="757"/>
                </a:lnTo>
                <a:lnTo>
                  <a:pt x="404" y="753"/>
                </a:lnTo>
                <a:lnTo>
                  <a:pt x="399" y="750"/>
                </a:lnTo>
                <a:lnTo>
                  <a:pt x="386" y="748"/>
                </a:lnTo>
                <a:lnTo>
                  <a:pt x="335" y="750"/>
                </a:lnTo>
                <a:lnTo>
                  <a:pt x="330" y="751"/>
                </a:lnTo>
                <a:lnTo>
                  <a:pt x="327" y="753"/>
                </a:lnTo>
                <a:lnTo>
                  <a:pt x="325" y="755"/>
                </a:lnTo>
                <a:lnTo>
                  <a:pt x="322" y="760"/>
                </a:lnTo>
                <a:lnTo>
                  <a:pt x="319" y="767"/>
                </a:lnTo>
                <a:lnTo>
                  <a:pt x="318" y="772"/>
                </a:lnTo>
                <a:lnTo>
                  <a:pt x="316" y="780"/>
                </a:lnTo>
                <a:lnTo>
                  <a:pt x="315" y="785"/>
                </a:lnTo>
                <a:lnTo>
                  <a:pt x="315" y="787"/>
                </a:lnTo>
                <a:lnTo>
                  <a:pt x="313" y="790"/>
                </a:lnTo>
                <a:lnTo>
                  <a:pt x="311" y="794"/>
                </a:lnTo>
                <a:lnTo>
                  <a:pt x="300" y="802"/>
                </a:lnTo>
                <a:lnTo>
                  <a:pt x="295" y="806"/>
                </a:lnTo>
                <a:lnTo>
                  <a:pt x="294" y="807"/>
                </a:lnTo>
                <a:lnTo>
                  <a:pt x="289" y="809"/>
                </a:lnTo>
                <a:lnTo>
                  <a:pt x="282" y="814"/>
                </a:lnTo>
                <a:lnTo>
                  <a:pt x="269" y="818"/>
                </a:lnTo>
                <a:lnTo>
                  <a:pt x="265" y="821"/>
                </a:lnTo>
                <a:lnTo>
                  <a:pt x="254" y="829"/>
                </a:lnTo>
                <a:lnTo>
                  <a:pt x="233" y="839"/>
                </a:lnTo>
                <a:lnTo>
                  <a:pt x="220" y="850"/>
                </a:lnTo>
                <a:lnTo>
                  <a:pt x="217" y="851"/>
                </a:lnTo>
                <a:lnTo>
                  <a:pt x="207" y="852"/>
                </a:lnTo>
                <a:lnTo>
                  <a:pt x="201" y="855"/>
                </a:lnTo>
                <a:lnTo>
                  <a:pt x="199" y="856"/>
                </a:lnTo>
                <a:lnTo>
                  <a:pt x="183" y="873"/>
                </a:lnTo>
                <a:lnTo>
                  <a:pt x="179" y="875"/>
                </a:lnTo>
                <a:lnTo>
                  <a:pt x="158" y="886"/>
                </a:lnTo>
                <a:lnTo>
                  <a:pt x="156" y="887"/>
                </a:lnTo>
                <a:lnTo>
                  <a:pt x="152" y="889"/>
                </a:lnTo>
                <a:lnTo>
                  <a:pt x="137" y="908"/>
                </a:lnTo>
                <a:lnTo>
                  <a:pt x="129" y="914"/>
                </a:lnTo>
                <a:lnTo>
                  <a:pt x="124" y="917"/>
                </a:lnTo>
                <a:lnTo>
                  <a:pt x="111" y="928"/>
                </a:lnTo>
                <a:lnTo>
                  <a:pt x="109" y="930"/>
                </a:lnTo>
                <a:lnTo>
                  <a:pt x="108" y="933"/>
                </a:lnTo>
                <a:lnTo>
                  <a:pt x="108" y="938"/>
                </a:lnTo>
                <a:lnTo>
                  <a:pt x="109" y="942"/>
                </a:lnTo>
                <a:lnTo>
                  <a:pt x="110" y="943"/>
                </a:lnTo>
                <a:lnTo>
                  <a:pt x="115" y="944"/>
                </a:lnTo>
                <a:lnTo>
                  <a:pt x="120" y="945"/>
                </a:lnTo>
                <a:lnTo>
                  <a:pt x="121" y="948"/>
                </a:lnTo>
                <a:lnTo>
                  <a:pt x="123" y="949"/>
                </a:lnTo>
                <a:lnTo>
                  <a:pt x="123" y="951"/>
                </a:lnTo>
                <a:lnTo>
                  <a:pt x="123" y="954"/>
                </a:lnTo>
                <a:lnTo>
                  <a:pt x="123" y="956"/>
                </a:lnTo>
                <a:lnTo>
                  <a:pt x="124" y="958"/>
                </a:lnTo>
                <a:lnTo>
                  <a:pt x="125" y="962"/>
                </a:lnTo>
                <a:lnTo>
                  <a:pt x="139" y="979"/>
                </a:lnTo>
                <a:lnTo>
                  <a:pt x="139" y="982"/>
                </a:lnTo>
                <a:lnTo>
                  <a:pt x="141" y="984"/>
                </a:lnTo>
                <a:lnTo>
                  <a:pt x="141" y="986"/>
                </a:lnTo>
                <a:lnTo>
                  <a:pt x="138" y="990"/>
                </a:lnTo>
                <a:lnTo>
                  <a:pt x="132" y="993"/>
                </a:lnTo>
                <a:lnTo>
                  <a:pt x="129" y="996"/>
                </a:lnTo>
                <a:lnTo>
                  <a:pt x="127" y="997"/>
                </a:lnTo>
                <a:lnTo>
                  <a:pt x="118" y="998"/>
                </a:lnTo>
                <a:lnTo>
                  <a:pt x="105" y="1003"/>
                </a:lnTo>
                <a:lnTo>
                  <a:pt x="93" y="1008"/>
                </a:lnTo>
                <a:lnTo>
                  <a:pt x="86" y="1013"/>
                </a:lnTo>
                <a:lnTo>
                  <a:pt x="82" y="1017"/>
                </a:lnTo>
                <a:lnTo>
                  <a:pt x="78" y="1025"/>
                </a:lnTo>
                <a:lnTo>
                  <a:pt x="57" y="1069"/>
                </a:lnTo>
                <a:lnTo>
                  <a:pt x="44" y="1104"/>
                </a:lnTo>
                <a:lnTo>
                  <a:pt x="43" y="1106"/>
                </a:lnTo>
                <a:lnTo>
                  <a:pt x="39" y="1110"/>
                </a:lnTo>
                <a:lnTo>
                  <a:pt x="29" y="1118"/>
                </a:lnTo>
                <a:lnTo>
                  <a:pt x="25" y="1120"/>
                </a:lnTo>
                <a:lnTo>
                  <a:pt x="22" y="1121"/>
                </a:lnTo>
                <a:lnTo>
                  <a:pt x="17" y="1127"/>
                </a:lnTo>
                <a:lnTo>
                  <a:pt x="6" y="1146"/>
                </a:lnTo>
                <a:lnTo>
                  <a:pt x="3" y="1151"/>
                </a:lnTo>
                <a:lnTo>
                  <a:pt x="0" y="1161"/>
                </a:lnTo>
                <a:lnTo>
                  <a:pt x="0" y="1163"/>
                </a:lnTo>
                <a:lnTo>
                  <a:pt x="0" y="1166"/>
                </a:lnTo>
                <a:lnTo>
                  <a:pt x="1" y="1169"/>
                </a:lnTo>
                <a:lnTo>
                  <a:pt x="2" y="1174"/>
                </a:lnTo>
                <a:lnTo>
                  <a:pt x="4" y="1181"/>
                </a:lnTo>
                <a:lnTo>
                  <a:pt x="8" y="1187"/>
                </a:lnTo>
                <a:lnTo>
                  <a:pt x="11" y="1189"/>
                </a:lnTo>
                <a:lnTo>
                  <a:pt x="26" y="1197"/>
                </a:lnTo>
                <a:lnTo>
                  <a:pt x="30" y="1198"/>
                </a:lnTo>
                <a:lnTo>
                  <a:pt x="30" y="1199"/>
                </a:lnTo>
                <a:lnTo>
                  <a:pt x="33" y="1202"/>
                </a:lnTo>
                <a:lnTo>
                  <a:pt x="35" y="1204"/>
                </a:lnTo>
                <a:lnTo>
                  <a:pt x="36" y="1208"/>
                </a:lnTo>
                <a:lnTo>
                  <a:pt x="38" y="1215"/>
                </a:lnTo>
                <a:lnTo>
                  <a:pt x="44" y="1227"/>
                </a:lnTo>
                <a:lnTo>
                  <a:pt x="45" y="1230"/>
                </a:lnTo>
                <a:lnTo>
                  <a:pt x="47" y="1231"/>
                </a:lnTo>
                <a:lnTo>
                  <a:pt x="50" y="1233"/>
                </a:lnTo>
                <a:lnTo>
                  <a:pt x="53" y="1236"/>
                </a:lnTo>
                <a:lnTo>
                  <a:pt x="57" y="1238"/>
                </a:lnTo>
                <a:lnTo>
                  <a:pt x="59" y="1238"/>
                </a:lnTo>
                <a:lnTo>
                  <a:pt x="121" y="1246"/>
                </a:lnTo>
                <a:lnTo>
                  <a:pt x="157" y="1257"/>
                </a:lnTo>
                <a:lnTo>
                  <a:pt x="188" y="1272"/>
                </a:lnTo>
                <a:lnTo>
                  <a:pt x="194" y="1275"/>
                </a:lnTo>
                <a:lnTo>
                  <a:pt x="199" y="1279"/>
                </a:lnTo>
                <a:lnTo>
                  <a:pt x="200" y="1280"/>
                </a:lnTo>
                <a:lnTo>
                  <a:pt x="201" y="1283"/>
                </a:lnTo>
                <a:lnTo>
                  <a:pt x="200" y="1289"/>
                </a:lnTo>
                <a:lnTo>
                  <a:pt x="198" y="1300"/>
                </a:lnTo>
                <a:lnTo>
                  <a:pt x="195" y="1304"/>
                </a:lnTo>
                <a:lnTo>
                  <a:pt x="193" y="1308"/>
                </a:lnTo>
                <a:lnTo>
                  <a:pt x="191" y="1309"/>
                </a:lnTo>
                <a:lnTo>
                  <a:pt x="190" y="1310"/>
                </a:lnTo>
                <a:lnTo>
                  <a:pt x="187" y="1311"/>
                </a:lnTo>
                <a:lnTo>
                  <a:pt x="184" y="1314"/>
                </a:lnTo>
                <a:lnTo>
                  <a:pt x="157" y="1323"/>
                </a:lnTo>
                <a:lnTo>
                  <a:pt x="135" y="1332"/>
                </a:lnTo>
                <a:lnTo>
                  <a:pt x="131" y="1335"/>
                </a:lnTo>
                <a:lnTo>
                  <a:pt x="128" y="1337"/>
                </a:lnTo>
                <a:lnTo>
                  <a:pt x="125" y="1340"/>
                </a:lnTo>
                <a:lnTo>
                  <a:pt x="124" y="1343"/>
                </a:lnTo>
                <a:lnTo>
                  <a:pt x="123" y="1344"/>
                </a:lnTo>
                <a:lnTo>
                  <a:pt x="122" y="1349"/>
                </a:lnTo>
                <a:lnTo>
                  <a:pt x="122" y="1353"/>
                </a:lnTo>
                <a:lnTo>
                  <a:pt x="124" y="1372"/>
                </a:lnTo>
                <a:lnTo>
                  <a:pt x="127" y="1378"/>
                </a:lnTo>
                <a:lnTo>
                  <a:pt x="128" y="1381"/>
                </a:lnTo>
                <a:lnTo>
                  <a:pt x="130" y="1381"/>
                </a:lnTo>
                <a:lnTo>
                  <a:pt x="132" y="1382"/>
                </a:lnTo>
                <a:lnTo>
                  <a:pt x="137" y="1381"/>
                </a:lnTo>
                <a:lnTo>
                  <a:pt x="146" y="1379"/>
                </a:lnTo>
                <a:lnTo>
                  <a:pt x="156" y="1377"/>
                </a:lnTo>
                <a:lnTo>
                  <a:pt x="162" y="1377"/>
                </a:lnTo>
                <a:lnTo>
                  <a:pt x="166" y="1378"/>
                </a:lnTo>
                <a:lnTo>
                  <a:pt x="171" y="1379"/>
                </a:lnTo>
                <a:lnTo>
                  <a:pt x="179" y="1381"/>
                </a:lnTo>
                <a:lnTo>
                  <a:pt x="186" y="1386"/>
                </a:lnTo>
                <a:lnTo>
                  <a:pt x="193" y="1391"/>
                </a:lnTo>
                <a:lnTo>
                  <a:pt x="198" y="1395"/>
                </a:lnTo>
                <a:lnTo>
                  <a:pt x="206" y="1409"/>
                </a:lnTo>
                <a:lnTo>
                  <a:pt x="207" y="1412"/>
                </a:lnTo>
                <a:lnTo>
                  <a:pt x="206" y="1414"/>
                </a:lnTo>
                <a:lnTo>
                  <a:pt x="203" y="1417"/>
                </a:lnTo>
                <a:lnTo>
                  <a:pt x="201" y="1419"/>
                </a:lnTo>
                <a:lnTo>
                  <a:pt x="198" y="1421"/>
                </a:lnTo>
                <a:lnTo>
                  <a:pt x="195" y="1422"/>
                </a:lnTo>
                <a:lnTo>
                  <a:pt x="192" y="1424"/>
                </a:lnTo>
                <a:lnTo>
                  <a:pt x="184" y="1433"/>
                </a:lnTo>
                <a:lnTo>
                  <a:pt x="180" y="1435"/>
                </a:lnTo>
                <a:lnTo>
                  <a:pt x="155" y="1443"/>
                </a:lnTo>
                <a:lnTo>
                  <a:pt x="149" y="1447"/>
                </a:lnTo>
                <a:lnTo>
                  <a:pt x="148" y="1448"/>
                </a:lnTo>
                <a:lnTo>
                  <a:pt x="148" y="1448"/>
                </a:lnTo>
                <a:lnTo>
                  <a:pt x="132" y="1469"/>
                </a:lnTo>
                <a:lnTo>
                  <a:pt x="130" y="1471"/>
                </a:lnTo>
                <a:lnTo>
                  <a:pt x="124" y="1475"/>
                </a:lnTo>
                <a:lnTo>
                  <a:pt x="102" y="1486"/>
                </a:lnTo>
                <a:lnTo>
                  <a:pt x="101" y="1487"/>
                </a:lnTo>
                <a:lnTo>
                  <a:pt x="99" y="1489"/>
                </a:lnTo>
                <a:lnTo>
                  <a:pt x="99" y="1491"/>
                </a:lnTo>
                <a:lnTo>
                  <a:pt x="98" y="1493"/>
                </a:lnTo>
                <a:lnTo>
                  <a:pt x="96" y="1502"/>
                </a:lnTo>
                <a:lnTo>
                  <a:pt x="93" y="1591"/>
                </a:lnTo>
                <a:lnTo>
                  <a:pt x="94" y="1596"/>
                </a:lnTo>
                <a:lnTo>
                  <a:pt x="101" y="1614"/>
                </a:lnTo>
                <a:lnTo>
                  <a:pt x="105" y="1625"/>
                </a:lnTo>
                <a:lnTo>
                  <a:pt x="108" y="1628"/>
                </a:lnTo>
                <a:lnTo>
                  <a:pt x="111" y="1631"/>
                </a:lnTo>
                <a:lnTo>
                  <a:pt x="127" y="1639"/>
                </a:lnTo>
                <a:lnTo>
                  <a:pt x="153" y="1645"/>
                </a:lnTo>
                <a:lnTo>
                  <a:pt x="157" y="1646"/>
                </a:lnTo>
                <a:lnTo>
                  <a:pt x="165" y="1651"/>
                </a:lnTo>
                <a:lnTo>
                  <a:pt x="166" y="1652"/>
                </a:lnTo>
                <a:lnTo>
                  <a:pt x="167" y="1654"/>
                </a:lnTo>
                <a:lnTo>
                  <a:pt x="169" y="1655"/>
                </a:lnTo>
                <a:lnTo>
                  <a:pt x="170" y="1657"/>
                </a:lnTo>
                <a:lnTo>
                  <a:pt x="170" y="1659"/>
                </a:lnTo>
                <a:lnTo>
                  <a:pt x="172" y="1694"/>
                </a:lnTo>
                <a:lnTo>
                  <a:pt x="171" y="1697"/>
                </a:lnTo>
                <a:lnTo>
                  <a:pt x="170" y="1701"/>
                </a:lnTo>
                <a:lnTo>
                  <a:pt x="139" y="1746"/>
                </a:lnTo>
                <a:lnTo>
                  <a:pt x="137" y="1753"/>
                </a:lnTo>
                <a:lnTo>
                  <a:pt x="135" y="1761"/>
                </a:lnTo>
                <a:lnTo>
                  <a:pt x="135" y="1765"/>
                </a:lnTo>
                <a:lnTo>
                  <a:pt x="135" y="1767"/>
                </a:lnTo>
                <a:lnTo>
                  <a:pt x="136" y="1774"/>
                </a:lnTo>
                <a:lnTo>
                  <a:pt x="139" y="1782"/>
                </a:lnTo>
                <a:lnTo>
                  <a:pt x="145" y="1790"/>
                </a:lnTo>
                <a:lnTo>
                  <a:pt x="150" y="1797"/>
                </a:lnTo>
                <a:lnTo>
                  <a:pt x="200" y="1832"/>
                </a:lnTo>
                <a:lnTo>
                  <a:pt x="207" y="1839"/>
                </a:lnTo>
                <a:lnTo>
                  <a:pt x="209" y="1844"/>
                </a:lnTo>
                <a:lnTo>
                  <a:pt x="209" y="1845"/>
                </a:lnTo>
                <a:lnTo>
                  <a:pt x="210" y="1847"/>
                </a:lnTo>
                <a:lnTo>
                  <a:pt x="210" y="1850"/>
                </a:lnTo>
                <a:lnTo>
                  <a:pt x="209" y="1853"/>
                </a:lnTo>
                <a:lnTo>
                  <a:pt x="206" y="1857"/>
                </a:lnTo>
                <a:lnTo>
                  <a:pt x="203" y="1859"/>
                </a:lnTo>
                <a:lnTo>
                  <a:pt x="201" y="1860"/>
                </a:lnTo>
                <a:lnTo>
                  <a:pt x="198" y="1863"/>
                </a:lnTo>
                <a:lnTo>
                  <a:pt x="173" y="1879"/>
                </a:lnTo>
                <a:lnTo>
                  <a:pt x="172" y="1881"/>
                </a:lnTo>
                <a:lnTo>
                  <a:pt x="171" y="1882"/>
                </a:lnTo>
                <a:lnTo>
                  <a:pt x="169" y="1887"/>
                </a:lnTo>
                <a:lnTo>
                  <a:pt x="162" y="1935"/>
                </a:lnTo>
                <a:lnTo>
                  <a:pt x="162" y="1949"/>
                </a:lnTo>
                <a:lnTo>
                  <a:pt x="162" y="1956"/>
                </a:lnTo>
                <a:lnTo>
                  <a:pt x="163" y="1958"/>
                </a:lnTo>
                <a:lnTo>
                  <a:pt x="173" y="1964"/>
                </a:lnTo>
                <a:lnTo>
                  <a:pt x="201" y="1973"/>
                </a:lnTo>
                <a:lnTo>
                  <a:pt x="203" y="1974"/>
                </a:lnTo>
                <a:lnTo>
                  <a:pt x="203" y="1977"/>
                </a:lnTo>
                <a:lnTo>
                  <a:pt x="205" y="1979"/>
                </a:lnTo>
                <a:lnTo>
                  <a:pt x="205" y="1981"/>
                </a:lnTo>
                <a:lnTo>
                  <a:pt x="206" y="1992"/>
                </a:lnTo>
                <a:lnTo>
                  <a:pt x="205" y="1998"/>
                </a:lnTo>
                <a:lnTo>
                  <a:pt x="202" y="2006"/>
                </a:lnTo>
                <a:lnTo>
                  <a:pt x="201" y="2008"/>
                </a:lnTo>
                <a:lnTo>
                  <a:pt x="199" y="2012"/>
                </a:lnTo>
                <a:lnTo>
                  <a:pt x="195" y="2015"/>
                </a:lnTo>
                <a:lnTo>
                  <a:pt x="183" y="2025"/>
                </a:lnTo>
                <a:lnTo>
                  <a:pt x="174" y="2030"/>
                </a:lnTo>
                <a:lnTo>
                  <a:pt x="159" y="2039"/>
                </a:lnTo>
                <a:lnTo>
                  <a:pt x="155" y="2044"/>
                </a:lnTo>
                <a:lnTo>
                  <a:pt x="148" y="2063"/>
                </a:lnTo>
                <a:lnTo>
                  <a:pt x="139" y="2096"/>
                </a:lnTo>
                <a:lnTo>
                  <a:pt x="131" y="2117"/>
                </a:lnTo>
                <a:lnTo>
                  <a:pt x="127" y="2136"/>
                </a:lnTo>
                <a:lnTo>
                  <a:pt x="124" y="2142"/>
                </a:lnTo>
                <a:lnTo>
                  <a:pt x="123" y="2145"/>
                </a:lnTo>
                <a:lnTo>
                  <a:pt x="122" y="2184"/>
                </a:lnTo>
                <a:lnTo>
                  <a:pt x="129" y="2233"/>
                </a:lnTo>
                <a:lnTo>
                  <a:pt x="144" y="2288"/>
                </a:lnTo>
                <a:lnTo>
                  <a:pt x="163" y="2316"/>
                </a:lnTo>
                <a:lnTo>
                  <a:pt x="165" y="2321"/>
                </a:lnTo>
                <a:lnTo>
                  <a:pt x="183" y="2367"/>
                </a:lnTo>
                <a:lnTo>
                  <a:pt x="184" y="2370"/>
                </a:lnTo>
                <a:lnTo>
                  <a:pt x="185" y="2371"/>
                </a:lnTo>
                <a:lnTo>
                  <a:pt x="187" y="2372"/>
                </a:lnTo>
                <a:lnTo>
                  <a:pt x="208" y="2385"/>
                </a:lnTo>
                <a:lnTo>
                  <a:pt x="212" y="2387"/>
                </a:lnTo>
                <a:lnTo>
                  <a:pt x="220" y="2396"/>
                </a:lnTo>
                <a:lnTo>
                  <a:pt x="231" y="2416"/>
                </a:lnTo>
                <a:lnTo>
                  <a:pt x="233" y="2417"/>
                </a:lnTo>
                <a:lnTo>
                  <a:pt x="234" y="2419"/>
                </a:lnTo>
                <a:lnTo>
                  <a:pt x="251" y="2428"/>
                </a:lnTo>
                <a:lnTo>
                  <a:pt x="263" y="2433"/>
                </a:lnTo>
                <a:lnTo>
                  <a:pt x="264" y="2434"/>
                </a:lnTo>
                <a:lnTo>
                  <a:pt x="266" y="2435"/>
                </a:lnTo>
                <a:lnTo>
                  <a:pt x="268" y="2436"/>
                </a:lnTo>
                <a:lnTo>
                  <a:pt x="269" y="2437"/>
                </a:lnTo>
                <a:lnTo>
                  <a:pt x="269" y="2442"/>
                </a:lnTo>
                <a:lnTo>
                  <a:pt x="269" y="2447"/>
                </a:lnTo>
                <a:lnTo>
                  <a:pt x="262" y="2466"/>
                </a:lnTo>
                <a:lnTo>
                  <a:pt x="251" y="2487"/>
                </a:lnTo>
                <a:lnTo>
                  <a:pt x="250" y="2491"/>
                </a:lnTo>
                <a:lnTo>
                  <a:pt x="250" y="2497"/>
                </a:lnTo>
                <a:lnTo>
                  <a:pt x="250" y="2507"/>
                </a:lnTo>
                <a:lnTo>
                  <a:pt x="251" y="2516"/>
                </a:lnTo>
                <a:lnTo>
                  <a:pt x="254" y="2525"/>
                </a:lnTo>
                <a:lnTo>
                  <a:pt x="254" y="2527"/>
                </a:lnTo>
                <a:lnTo>
                  <a:pt x="258" y="2534"/>
                </a:lnTo>
                <a:lnTo>
                  <a:pt x="266" y="2551"/>
                </a:lnTo>
                <a:lnTo>
                  <a:pt x="268" y="2562"/>
                </a:lnTo>
                <a:lnTo>
                  <a:pt x="270" y="2570"/>
                </a:lnTo>
                <a:lnTo>
                  <a:pt x="272" y="2582"/>
                </a:lnTo>
                <a:lnTo>
                  <a:pt x="271" y="2590"/>
                </a:lnTo>
                <a:lnTo>
                  <a:pt x="269" y="2597"/>
                </a:lnTo>
                <a:lnTo>
                  <a:pt x="266" y="2602"/>
                </a:lnTo>
                <a:lnTo>
                  <a:pt x="264" y="2606"/>
                </a:lnTo>
                <a:lnTo>
                  <a:pt x="255" y="2615"/>
                </a:lnTo>
                <a:lnTo>
                  <a:pt x="247" y="2625"/>
                </a:lnTo>
                <a:lnTo>
                  <a:pt x="226" y="2657"/>
                </a:lnTo>
                <a:lnTo>
                  <a:pt x="227" y="2662"/>
                </a:lnTo>
                <a:lnTo>
                  <a:pt x="228" y="2666"/>
                </a:lnTo>
                <a:lnTo>
                  <a:pt x="233" y="2676"/>
                </a:lnTo>
                <a:lnTo>
                  <a:pt x="233" y="2678"/>
                </a:lnTo>
                <a:lnTo>
                  <a:pt x="233" y="2687"/>
                </a:lnTo>
                <a:lnTo>
                  <a:pt x="234" y="2689"/>
                </a:lnTo>
                <a:lnTo>
                  <a:pt x="235" y="2690"/>
                </a:lnTo>
                <a:lnTo>
                  <a:pt x="245" y="2706"/>
                </a:lnTo>
                <a:lnTo>
                  <a:pt x="245" y="2709"/>
                </a:lnTo>
                <a:lnTo>
                  <a:pt x="247" y="2710"/>
                </a:lnTo>
                <a:lnTo>
                  <a:pt x="247" y="2712"/>
                </a:lnTo>
                <a:lnTo>
                  <a:pt x="245" y="2713"/>
                </a:lnTo>
                <a:lnTo>
                  <a:pt x="245" y="2716"/>
                </a:lnTo>
                <a:lnTo>
                  <a:pt x="240" y="2722"/>
                </a:lnTo>
                <a:lnTo>
                  <a:pt x="237" y="2725"/>
                </a:lnTo>
                <a:lnTo>
                  <a:pt x="230" y="2741"/>
                </a:lnTo>
                <a:lnTo>
                  <a:pt x="228" y="2757"/>
                </a:lnTo>
                <a:lnTo>
                  <a:pt x="220" y="2775"/>
                </a:lnTo>
                <a:lnTo>
                  <a:pt x="212" y="2791"/>
                </a:lnTo>
                <a:lnTo>
                  <a:pt x="207" y="2797"/>
                </a:lnTo>
                <a:lnTo>
                  <a:pt x="206" y="2800"/>
                </a:lnTo>
                <a:lnTo>
                  <a:pt x="202" y="2808"/>
                </a:lnTo>
                <a:lnTo>
                  <a:pt x="201" y="2810"/>
                </a:lnTo>
                <a:lnTo>
                  <a:pt x="201" y="2812"/>
                </a:lnTo>
                <a:lnTo>
                  <a:pt x="201" y="2815"/>
                </a:lnTo>
                <a:lnTo>
                  <a:pt x="203" y="2816"/>
                </a:lnTo>
                <a:lnTo>
                  <a:pt x="206" y="2818"/>
                </a:lnTo>
                <a:lnTo>
                  <a:pt x="208" y="2818"/>
                </a:lnTo>
                <a:lnTo>
                  <a:pt x="212" y="2816"/>
                </a:lnTo>
                <a:lnTo>
                  <a:pt x="217" y="2809"/>
                </a:lnTo>
                <a:lnTo>
                  <a:pt x="220" y="2807"/>
                </a:lnTo>
                <a:lnTo>
                  <a:pt x="223" y="2804"/>
                </a:lnTo>
                <a:lnTo>
                  <a:pt x="243" y="2796"/>
                </a:lnTo>
                <a:lnTo>
                  <a:pt x="247" y="2795"/>
                </a:lnTo>
                <a:lnTo>
                  <a:pt x="249" y="2793"/>
                </a:lnTo>
                <a:lnTo>
                  <a:pt x="250" y="2791"/>
                </a:lnTo>
                <a:lnTo>
                  <a:pt x="255" y="2784"/>
                </a:lnTo>
                <a:lnTo>
                  <a:pt x="256" y="2783"/>
                </a:lnTo>
                <a:lnTo>
                  <a:pt x="258" y="2780"/>
                </a:lnTo>
                <a:lnTo>
                  <a:pt x="262" y="2772"/>
                </a:lnTo>
                <a:lnTo>
                  <a:pt x="265" y="2768"/>
                </a:lnTo>
                <a:lnTo>
                  <a:pt x="266" y="2767"/>
                </a:lnTo>
                <a:lnTo>
                  <a:pt x="270" y="2766"/>
                </a:lnTo>
                <a:lnTo>
                  <a:pt x="275" y="2766"/>
                </a:lnTo>
                <a:lnTo>
                  <a:pt x="298" y="2769"/>
                </a:lnTo>
                <a:lnTo>
                  <a:pt x="302" y="2771"/>
                </a:lnTo>
                <a:lnTo>
                  <a:pt x="333" y="2775"/>
                </a:lnTo>
                <a:lnTo>
                  <a:pt x="337" y="2775"/>
                </a:lnTo>
                <a:lnTo>
                  <a:pt x="340" y="2774"/>
                </a:lnTo>
                <a:lnTo>
                  <a:pt x="354" y="2766"/>
                </a:lnTo>
                <a:lnTo>
                  <a:pt x="368" y="2753"/>
                </a:lnTo>
                <a:lnTo>
                  <a:pt x="372" y="2747"/>
                </a:lnTo>
                <a:lnTo>
                  <a:pt x="375" y="2738"/>
                </a:lnTo>
                <a:lnTo>
                  <a:pt x="376" y="2733"/>
                </a:lnTo>
                <a:lnTo>
                  <a:pt x="378" y="2731"/>
                </a:lnTo>
                <a:lnTo>
                  <a:pt x="385" y="2726"/>
                </a:lnTo>
                <a:lnTo>
                  <a:pt x="390" y="2723"/>
                </a:lnTo>
                <a:lnTo>
                  <a:pt x="398" y="2716"/>
                </a:lnTo>
                <a:lnTo>
                  <a:pt x="399" y="2713"/>
                </a:lnTo>
                <a:lnTo>
                  <a:pt x="400" y="2713"/>
                </a:lnTo>
                <a:lnTo>
                  <a:pt x="401" y="2709"/>
                </a:lnTo>
                <a:lnTo>
                  <a:pt x="403" y="2706"/>
                </a:lnTo>
                <a:lnTo>
                  <a:pt x="407" y="2702"/>
                </a:lnTo>
                <a:lnTo>
                  <a:pt x="411" y="2698"/>
                </a:lnTo>
                <a:lnTo>
                  <a:pt x="415" y="2694"/>
                </a:lnTo>
                <a:lnTo>
                  <a:pt x="415" y="2691"/>
                </a:lnTo>
                <a:lnTo>
                  <a:pt x="417" y="2689"/>
                </a:lnTo>
                <a:lnTo>
                  <a:pt x="418" y="2687"/>
                </a:lnTo>
                <a:lnTo>
                  <a:pt x="420" y="2685"/>
                </a:lnTo>
                <a:lnTo>
                  <a:pt x="429" y="2685"/>
                </a:lnTo>
                <a:lnTo>
                  <a:pt x="432" y="2685"/>
                </a:lnTo>
                <a:lnTo>
                  <a:pt x="434" y="2685"/>
                </a:lnTo>
                <a:lnTo>
                  <a:pt x="436" y="2687"/>
                </a:lnTo>
                <a:lnTo>
                  <a:pt x="442" y="2689"/>
                </a:lnTo>
                <a:lnTo>
                  <a:pt x="443" y="2690"/>
                </a:lnTo>
                <a:lnTo>
                  <a:pt x="446" y="2690"/>
                </a:lnTo>
                <a:lnTo>
                  <a:pt x="457" y="2688"/>
                </a:lnTo>
                <a:lnTo>
                  <a:pt x="466" y="2684"/>
                </a:lnTo>
                <a:lnTo>
                  <a:pt x="481" y="2675"/>
                </a:lnTo>
                <a:lnTo>
                  <a:pt x="492" y="2666"/>
                </a:lnTo>
                <a:lnTo>
                  <a:pt x="498" y="2659"/>
                </a:lnTo>
                <a:lnTo>
                  <a:pt x="500" y="2657"/>
                </a:lnTo>
                <a:lnTo>
                  <a:pt x="503" y="2656"/>
                </a:lnTo>
                <a:lnTo>
                  <a:pt x="511" y="2654"/>
                </a:lnTo>
                <a:lnTo>
                  <a:pt x="513" y="2654"/>
                </a:lnTo>
                <a:lnTo>
                  <a:pt x="516" y="2652"/>
                </a:lnTo>
                <a:lnTo>
                  <a:pt x="520" y="2646"/>
                </a:lnTo>
                <a:lnTo>
                  <a:pt x="521" y="2643"/>
                </a:lnTo>
                <a:lnTo>
                  <a:pt x="525" y="2641"/>
                </a:lnTo>
                <a:lnTo>
                  <a:pt x="528" y="2636"/>
                </a:lnTo>
                <a:lnTo>
                  <a:pt x="530" y="2635"/>
                </a:lnTo>
                <a:lnTo>
                  <a:pt x="532" y="2629"/>
                </a:lnTo>
                <a:lnTo>
                  <a:pt x="533" y="2627"/>
                </a:lnTo>
                <a:lnTo>
                  <a:pt x="548" y="2614"/>
                </a:lnTo>
                <a:lnTo>
                  <a:pt x="551" y="2612"/>
                </a:lnTo>
                <a:lnTo>
                  <a:pt x="551" y="2611"/>
                </a:lnTo>
                <a:lnTo>
                  <a:pt x="553" y="2606"/>
                </a:lnTo>
                <a:lnTo>
                  <a:pt x="554" y="2605"/>
                </a:lnTo>
                <a:lnTo>
                  <a:pt x="555" y="2603"/>
                </a:lnTo>
                <a:lnTo>
                  <a:pt x="558" y="2602"/>
                </a:lnTo>
                <a:lnTo>
                  <a:pt x="561" y="2600"/>
                </a:lnTo>
                <a:lnTo>
                  <a:pt x="567" y="2599"/>
                </a:lnTo>
                <a:lnTo>
                  <a:pt x="575" y="2599"/>
                </a:lnTo>
                <a:lnTo>
                  <a:pt x="577" y="2599"/>
                </a:lnTo>
                <a:lnTo>
                  <a:pt x="584" y="2597"/>
                </a:lnTo>
                <a:lnTo>
                  <a:pt x="589" y="2596"/>
                </a:lnTo>
                <a:lnTo>
                  <a:pt x="591" y="2596"/>
                </a:lnTo>
                <a:lnTo>
                  <a:pt x="594" y="2597"/>
                </a:lnTo>
                <a:lnTo>
                  <a:pt x="596" y="2597"/>
                </a:lnTo>
                <a:lnTo>
                  <a:pt x="598" y="2597"/>
                </a:lnTo>
                <a:lnTo>
                  <a:pt x="606" y="2593"/>
                </a:lnTo>
                <a:lnTo>
                  <a:pt x="697" y="2543"/>
                </a:lnTo>
                <a:lnTo>
                  <a:pt x="707" y="2534"/>
                </a:lnTo>
                <a:lnTo>
                  <a:pt x="707" y="2532"/>
                </a:lnTo>
                <a:lnTo>
                  <a:pt x="707" y="2528"/>
                </a:lnTo>
                <a:lnTo>
                  <a:pt x="708" y="2526"/>
                </a:lnTo>
                <a:lnTo>
                  <a:pt x="715" y="2516"/>
                </a:lnTo>
                <a:lnTo>
                  <a:pt x="715" y="2513"/>
                </a:lnTo>
                <a:lnTo>
                  <a:pt x="715" y="2511"/>
                </a:lnTo>
                <a:lnTo>
                  <a:pt x="716" y="2509"/>
                </a:lnTo>
                <a:lnTo>
                  <a:pt x="718" y="2507"/>
                </a:lnTo>
                <a:lnTo>
                  <a:pt x="723" y="2506"/>
                </a:lnTo>
                <a:lnTo>
                  <a:pt x="728" y="2504"/>
                </a:lnTo>
                <a:lnTo>
                  <a:pt x="769" y="2477"/>
                </a:lnTo>
                <a:lnTo>
                  <a:pt x="776" y="2470"/>
                </a:lnTo>
                <a:lnTo>
                  <a:pt x="783" y="2464"/>
                </a:lnTo>
                <a:lnTo>
                  <a:pt x="786" y="2462"/>
                </a:lnTo>
                <a:lnTo>
                  <a:pt x="788" y="2459"/>
                </a:lnTo>
                <a:lnTo>
                  <a:pt x="790" y="2458"/>
                </a:lnTo>
                <a:lnTo>
                  <a:pt x="797" y="2456"/>
                </a:lnTo>
                <a:lnTo>
                  <a:pt x="808" y="2448"/>
                </a:lnTo>
                <a:lnTo>
                  <a:pt x="820" y="2441"/>
                </a:lnTo>
                <a:lnTo>
                  <a:pt x="823" y="2438"/>
                </a:lnTo>
                <a:lnTo>
                  <a:pt x="829" y="2436"/>
                </a:lnTo>
                <a:lnTo>
                  <a:pt x="867" y="2423"/>
                </a:lnTo>
                <a:lnTo>
                  <a:pt x="893" y="2409"/>
                </a:lnTo>
                <a:lnTo>
                  <a:pt x="907" y="2406"/>
                </a:lnTo>
                <a:lnTo>
                  <a:pt x="912" y="2405"/>
                </a:lnTo>
                <a:lnTo>
                  <a:pt x="915" y="2403"/>
                </a:lnTo>
                <a:lnTo>
                  <a:pt x="923" y="2396"/>
                </a:lnTo>
                <a:lnTo>
                  <a:pt x="927" y="2394"/>
                </a:lnTo>
                <a:lnTo>
                  <a:pt x="928" y="2393"/>
                </a:lnTo>
                <a:lnTo>
                  <a:pt x="931" y="2394"/>
                </a:lnTo>
                <a:lnTo>
                  <a:pt x="938" y="2396"/>
                </a:lnTo>
                <a:lnTo>
                  <a:pt x="942" y="2396"/>
                </a:lnTo>
                <a:lnTo>
                  <a:pt x="945" y="2395"/>
                </a:lnTo>
                <a:lnTo>
                  <a:pt x="948" y="2395"/>
                </a:lnTo>
                <a:lnTo>
                  <a:pt x="951" y="2395"/>
                </a:lnTo>
                <a:lnTo>
                  <a:pt x="958" y="2398"/>
                </a:lnTo>
                <a:lnTo>
                  <a:pt x="960" y="2399"/>
                </a:lnTo>
                <a:lnTo>
                  <a:pt x="963" y="2398"/>
                </a:lnTo>
                <a:lnTo>
                  <a:pt x="964" y="2396"/>
                </a:lnTo>
                <a:lnTo>
                  <a:pt x="965" y="2394"/>
                </a:lnTo>
                <a:lnTo>
                  <a:pt x="966" y="2393"/>
                </a:lnTo>
                <a:lnTo>
                  <a:pt x="967" y="2392"/>
                </a:lnTo>
                <a:lnTo>
                  <a:pt x="969" y="2391"/>
                </a:lnTo>
                <a:lnTo>
                  <a:pt x="971" y="2391"/>
                </a:lnTo>
                <a:lnTo>
                  <a:pt x="973" y="2391"/>
                </a:lnTo>
                <a:lnTo>
                  <a:pt x="977" y="2394"/>
                </a:lnTo>
                <a:lnTo>
                  <a:pt x="980" y="2398"/>
                </a:lnTo>
                <a:lnTo>
                  <a:pt x="987" y="2402"/>
                </a:lnTo>
                <a:lnTo>
                  <a:pt x="992" y="2403"/>
                </a:lnTo>
                <a:lnTo>
                  <a:pt x="994" y="2405"/>
                </a:lnTo>
                <a:lnTo>
                  <a:pt x="999" y="2403"/>
                </a:lnTo>
                <a:lnTo>
                  <a:pt x="1001" y="2403"/>
                </a:lnTo>
                <a:lnTo>
                  <a:pt x="1005" y="2405"/>
                </a:lnTo>
                <a:lnTo>
                  <a:pt x="1006" y="2407"/>
                </a:lnTo>
                <a:lnTo>
                  <a:pt x="1009" y="2407"/>
                </a:lnTo>
                <a:lnTo>
                  <a:pt x="1012" y="2407"/>
                </a:lnTo>
                <a:lnTo>
                  <a:pt x="1015" y="2405"/>
                </a:lnTo>
                <a:lnTo>
                  <a:pt x="1018" y="2403"/>
                </a:lnTo>
                <a:lnTo>
                  <a:pt x="1020" y="2403"/>
                </a:lnTo>
                <a:lnTo>
                  <a:pt x="1023" y="2403"/>
                </a:lnTo>
                <a:lnTo>
                  <a:pt x="1028" y="2406"/>
                </a:lnTo>
                <a:lnTo>
                  <a:pt x="1032" y="2406"/>
                </a:lnTo>
                <a:lnTo>
                  <a:pt x="1036" y="2407"/>
                </a:lnTo>
                <a:lnTo>
                  <a:pt x="1042" y="2409"/>
                </a:lnTo>
                <a:lnTo>
                  <a:pt x="1045" y="2410"/>
                </a:lnTo>
                <a:lnTo>
                  <a:pt x="1049" y="2410"/>
                </a:lnTo>
                <a:lnTo>
                  <a:pt x="1051" y="2409"/>
                </a:lnTo>
                <a:lnTo>
                  <a:pt x="1056" y="2407"/>
                </a:lnTo>
                <a:lnTo>
                  <a:pt x="1058" y="2406"/>
                </a:lnTo>
                <a:lnTo>
                  <a:pt x="1059" y="2405"/>
                </a:lnTo>
                <a:lnTo>
                  <a:pt x="1062" y="2406"/>
                </a:lnTo>
                <a:lnTo>
                  <a:pt x="1065" y="2407"/>
                </a:lnTo>
                <a:lnTo>
                  <a:pt x="1070" y="2410"/>
                </a:lnTo>
                <a:lnTo>
                  <a:pt x="1079" y="2417"/>
                </a:lnTo>
                <a:lnTo>
                  <a:pt x="1083" y="2419"/>
                </a:lnTo>
                <a:lnTo>
                  <a:pt x="1092" y="2419"/>
                </a:lnTo>
                <a:lnTo>
                  <a:pt x="1094" y="2419"/>
                </a:lnTo>
                <a:lnTo>
                  <a:pt x="1099" y="2417"/>
                </a:lnTo>
                <a:lnTo>
                  <a:pt x="1103" y="2417"/>
                </a:lnTo>
                <a:lnTo>
                  <a:pt x="1105" y="2417"/>
                </a:lnTo>
                <a:lnTo>
                  <a:pt x="1107" y="2417"/>
                </a:lnTo>
                <a:lnTo>
                  <a:pt x="1110" y="2419"/>
                </a:lnTo>
                <a:lnTo>
                  <a:pt x="1118" y="2423"/>
                </a:lnTo>
                <a:lnTo>
                  <a:pt x="1120" y="2423"/>
                </a:lnTo>
                <a:lnTo>
                  <a:pt x="1124" y="2423"/>
                </a:lnTo>
                <a:lnTo>
                  <a:pt x="1125" y="2423"/>
                </a:lnTo>
                <a:lnTo>
                  <a:pt x="1128" y="2423"/>
                </a:lnTo>
                <a:lnTo>
                  <a:pt x="1130" y="2424"/>
                </a:lnTo>
                <a:lnTo>
                  <a:pt x="1134" y="2426"/>
                </a:lnTo>
                <a:lnTo>
                  <a:pt x="1139" y="2430"/>
                </a:lnTo>
                <a:lnTo>
                  <a:pt x="1146" y="2434"/>
                </a:lnTo>
                <a:lnTo>
                  <a:pt x="1147" y="2435"/>
                </a:lnTo>
                <a:lnTo>
                  <a:pt x="1141" y="2444"/>
                </a:lnTo>
                <a:lnTo>
                  <a:pt x="1133" y="2456"/>
                </a:lnTo>
                <a:lnTo>
                  <a:pt x="1127" y="2470"/>
                </a:lnTo>
                <a:lnTo>
                  <a:pt x="1124" y="2487"/>
                </a:lnTo>
                <a:lnTo>
                  <a:pt x="1115" y="2501"/>
                </a:lnTo>
                <a:lnTo>
                  <a:pt x="1113" y="2507"/>
                </a:lnTo>
                <a:lnTo>
                  <a:pt x="1113" y="2513"/>
                </a:lnTo>
                <a:lnTo>
                  <a:pt x="1110" y="2527"/>
                </a:lnTo>
                <a:lnTo>
                  <a:pt x="1111" y="2533"/>
                </a:lnTo>
                <a:lnTo>
                  <a:pt x="1112" y="2534"/>
                </a:lnTo>
                <a:lnTo>
                  <a:pt x="1115" y="2540"/>
                </a:lnTo>
                <a:lnTo>
                  <a:pt x="1115" y="2543"/>
                </a:lnTo>
                <a:lnTo>
                  <a:pt x="1117" y="2546"/>
                </a:lnTo>
                <a:lnTo>
                  <a:pt x="1117" y="2550"/>
                </a:lnTo>
                <a:lnTo>
                  <a:pt x="1117" y="2553"/>
                </a:lnTo>
                <a:lnTo>
                  <a:pt x="1117" y="2555"/>
                </a:lnTo>
                <a:lnTo>
                  <a:pt x="1115" y="2557"/>
                </a:lnTo>
                <a:lnTo>
                  <a:pt x="1114" y="2560"/>
                </a:lnTo>
                <a:lnTo>
                  <a:pt x="1114" y="2562"/>
                </a:lnTo>
                <a:lnTo>
                  <a:pt x="1114" y="2564"/>
                </a:lnTo>
                <a:lnTo>
                  <a:pt x="1115" y="2569"/>
                </a:lnTo>
                <a:lnTo>
                  <a:pt x="1117" y="2571"/>
                </a:lnTo>
                <a:lnTo>
                  <a:pt x="1119" y="2574"/>
                </a:lnTo>
                <a:lnTo>
                  <a:pt x="1124" y="2578"/>
                </a:lnTo>
                <a:lnTo>
                  <a:pt x="1125" y="2579"/>
                </a:lnTo>
                <a:lnTo>
                  <a:pt x="1128" y="2582"/>
                </a:lnTo>
                <a:lnTo>
                  <a:pt x="1133" y="2583"/>
                </a:lnTo>
                <a:lnTo>
                  <a:pt x="1169" y="2590"/>
                </a:lnTo>
                <a:lnTo>
                  <a:pt x="1172" y="2592"/>
                </a:lnTo>
                <a:lnTo>
                  <a:pt x="1177" y="2596"/>
                </a:lnTo>
                <a:lnTo>
                  <a:pt x="1181" y="2600"/>
                </a:lnTo>
                <a:lnTo>
                  <a:pt x="1182" y="2602"/>
                </a:lnTo>
                <a:lnTo>
                  <a:pt x="1270" y="2624"/>
                </a:lnTo>
                <a:lnTo>
                  <a:pt x="1289" y="2619"/>
                </a:lnTo>
                <a:lnTo>
                  <a:pt x="1290" y="2618"/>
                </a:lnTo>
                <a:lnTo>
                  <a:pt x="1292" y="2617"/>
                </a:lnTo>
                <a:lnTo>
                  <a:pt x="1295" y="2611"/>
                </a:lnTo>
                <a:lnTo>
                  <a:pt x="1296" y="2610"/>
                </a:lnTo>
                <a:lnTo>
                  <a:pt x="1299" y="2606"/>
                </a:lnTo>
                <a:lnTo>
                  <a:pt x="1304" y="2603"/>
                </a:lnTo>
                <a:lnTo>
                  <a:pt x="1305" y="2602"/>
                </a:lnTo>
                <a:lnTo>
                  <a:pt x="1306" y="2599"/>
                </a:lnTo>
                <a:lnTo>
                  <a:pt x="1308" y="2597"/>
                </a:lnTo>
                <a:lnTo>
                  <a:pt x="1309" y="2592"/>
                </a:lnTo>
                <a:lnTo>
                  <a:pt x="1310" y="2591"/>
                </a:lnTo>
                <a:lnTo>
                  <a:pt x="1311" y="2589"/>
                </a:lnTo>
                <a:lnTo>
                  <a:pt x="1312" y="2588"/>
                </a:lnTo>
                <a:lnTo>
                  <a:pt x="1314" y="2586"/>
                </a:lnTo>
                <a:lnTo>
                  <a:pt x="1358" y="2565"/>
                </a:lnTo>
                <a:lnTo>
                  <a:pt x="1370" y="2562"/>
                </a:lnTo>
                <a:lnTo>
                  <a:pt x="1379" y="2560"/>
                </a:lnTo>
                <a:lnTo>
                  <a:pt x="1381" y="2558"/>
                </a:lnTo>
                <a:lnTo>
                  <a:pt x="1387" y="2558"/>
                </a:lnTo>
                <a:lnTo>
                  <a:pt x="1400" y="2557"/>
                </a:lnTo>
                <a:lnTo>
                  <a:pt x="1408" y="2558"/>
                </a:lnTo>
                <a:lnTo>
                  <a:pt x="1418" y="2562"/>
                </a:lnTo>
                <a:lnTo>
                  <a:pt x="1429" y="2567"/>
                </a:lnTo>
                <a:lnTo>
                  <a:pt x="1446" y="2570"/>
                </a:lnTo>
                <a:lnTo>
                  <a:pt x="1450" y="2570"/>
                </a:lnTo>
                <a:lnTo>
                  <a:pt x="1454" y="2569"/>
                </a:lnTo>
                <a:lnTo>
                  <a:pt x="1459" y="2570"/>
                </a:lnTo>
                <a:lnTo>
                  <a:pt x="1476" y="2577"/>
                </a:lnTo>
                <a:lnTo>
                  <a:pt x="1480" y="2577"/>
                </a:lnTo>
                <a:lnTo>
                  <a:pt x="1488" y="2576"/>
                </a:lnTo>
                <a:lnTo>
                  <a:pt x="1493" y="2577"/>
                </a:lnTo>
                <a:lnTo>
                  <a:pt x="1495" y="2578"/>
                </a:lnTo>
                <a:lnTo>
                  <a:pt x="1498" y="2582"/>
                </a:lnTo>
                <a:lnTo>
                  <a:pt x="1504" y="2586"/>
                </a:lnTo>
                <a:lnTo>
                  <a:pt x="1508" y="2590"/>
                </a:lnTo>
                <a:lnTo>
                  <a:pt x="1509" y="2592"/>
                </a:lnTo>
                <a:lnTo>
                  <a:pt x="1514" y="2602"/>
                </a:lnTo>
                <a:lnTo>
                  <a:pt x="1515" y="2604"/>
                </a:lnTo>
                <a:lnTo>
                  <a:pt x="1518" y="2606"/>
                </a:lnTo>
                <a:lnTo>
                  <a:pt x="1551" y="2629"/>
                </a:lnTo>
                <a:lnTo>
                  <a:pt x="1558" y="2638"/>
                </a:lnTo>
                <a:lnTo>
                  <a:pt x="1577" y="2652"/>
                </a:lnTo>
                <a:lnTo>
                  <a:pt x="1581" y="2657"/>
                </a:lnTo>
                <a:lnTo>
                  <a:pt x="1602" y="2670"/>
                </a:lnTo>
                <a:lnTo>
                  <a:pt x="1604" y="2673"/>
                </a:lnTo>
                <a:lnTo>
                  <a:pt x="1608" y="2677"/>
                </a:lnTo>
                <a:lnTo>
                  <a:pt x="1610" y="2680"/>
                </a:lnTo>
                <a:lnTo>
                  <a:pt x="1618" y="2684"/>
                </a:lnTo>
                <a:lnTo>
                  <a:pt x="1622" y="2687"/>
                </a:lnTo>
                <a:lnTo>
                  <a:pt x="1625" y="2688"/>
                </a:lnTo>
                <a:lnTo>
                  <a:pt x="1631" y="2687"/>
                </a:lnTo>
                <a:lnTo>
                  <a:pt x="1646" y="2684"/>
                </a:lnTo>
                <a:lnTo>
                  <a:pt x="1649" y="2684"/>
                </a:lnTo>
                <a:lnTo>
                  <a:pt x="1651" y="2685"/>
                </a:lnTo>
                <a:lnTo>
                  <a:pt x="1657" y="2691"/>
                </a:lnTo>
                <a:lnTo>
                  <a:pt x="1671" y="2696"/>
                </a:lnTo>
                <a:lnTo>
                  <a:pt x="1681" y="2704"/>
                </a:lnTo>
                <a:lnTo>
                  <a:pt x="1685" y="2708"/>
                </a:lnTo>
                <a:lnTo>
                  <a:pt x="1689" y="2713"/>
                </a:lnTo>
                <a:lnTo>
                  <a:pt x="1695" y="2716"/>
                </a:lnTo>
                <a:lnTo>
                  <a:pt x="1708" y="2727"/>
                </a:lnTo>
                <a:lnTo>
                  <a:pt x="1759" y="2750"/>
                </a:lnTo>
                <a:lnTo>
                  <a:pt x="1768" y="2755"/>
                </a:lnTo>
                <a:lnTo>
                  <a:pt x="1778" y="2759"/>
                </a:lnTo>
                <a:lnTo>
                  <a:pt x="1799" y="2764"/>
                </a:lnTo>
                <a:lnTo>
                  <a:pt x="1804" y="2764"/>
                </a:lnTo>
                <a:lnTo>
                  <a:pt x="1806" y="2762"/>
                </a:lnTo>
                <a:lnTo>
                  <a:pt x="1813" y="2758"/>
                </a:lnTo>
                <a:lnTo>
                  <a:pt x="1815" y="2758"/>
                </a:lnTo>
                <a:lnTo>
                  <a:pt x="1818" y="2759"/>
                </a:lnTo>
                <a:lnTo>
                  <a:pt x="1820" y="2762"/>
                </a:lnTo>
                <a:lnTo>
                  <a:pt x="1823" y="2767"/>
                </a:lnTo>
                <a:lnTo>
                  <a:pt x="1825" y="2768"/>
                </a:lnTo>
                <a:lnTo>
                  <a:pt x="1828" y="2771"/>
                </a:lnTo>
                <a:lnTo>
                  <a:pt x="1836" y="2775"/>
                </a:lnTo>
                <a:lnTo>
                  <a:pt x="1839" y="2777"/>
                </a:lnTo>
                <a:lnTo>
                  <a:pt x="1844" y="2783"/>
                </a:lnTo>
                <a:lnTo>
                  <a:pt x="1846" y="2784"/>
                </a:lnTo>
                <a:lnTo>
                  <a:pt x="1846" y="2787"/>
                </a:lnTo>
                <a:lnTo>
                  <a:pt x="1848" y="2789"/>
                </a:lnTo>
                <a:lnTo>
                  <a:pt x="1850" y="2790"/>
                </a:lnTo>
                <a:lnTo>
                  <a:pt x="1854" y="2790"/>
                </a:lnTo>
                <a:lnTo>
                  <a:pt x="1856" y="2790"/>
                </a:lnTo>
                <a:lnTo>
                  <a:pt x="1865" y="2787"/>
                </a:lnTo>
                <a:lnTo>
                  <a:pt x="1868" y="2786"/>
                </a:lnTo>
                <a:lnTo>
                  <a:pt x="1871" y="2786"/>
                </a:lnTo>
                <a:lnTo>
                  <a:pt x="1876" y="2786"/>
                </a:lnTo>
                <a:lnTo>
                  <a:pt x="1887" y="2783"/>
                </a:lnTo>
                <a:lnTo>
                  <a:pt x="1892" y="2783"/>
                </a:lnTo>
                <a:lnTo>
                  <a:pt x="1905" y="2787"/>
                </a:lnTo>
                <a:lnTo>
                  <a:pt x="1908" y="2787"/>
                </a:lnTo>
                <a:lnTo>
                  <a:pt x="1911" y="2786"/>
                </a:lnTo>
                <a:lnTo>
                  <a:pt x="1913" y="2784"/>
                </a:lnTo>
                <a:lnTo>
                  <a:pt x="1917" y="2783"/>
                </a:lnTo>
                <a:lnTo>
                  <a:pt x="1919" y="2782"/>
                </a:lnTo>
                <a:lnTo>
                  <a:pt x="1933" y="2775"/>
                </a:lnTo>
                <a:lnTo>
                  <a:pt x="1940" y="2771"/>
                </a:lnTo>
                <a:lnTo>
                  <a:pt x="1942" y="2768"/>
                </a:lnTo>
                <a:lnTo>
                  <a:pt x="1943" y="2766"/>
                </a:lnTo>
                <a:lnTo>
                  <a:pt x="1946" y="2765"/>
                </a:lnTo>
                <a:lnTo>
                  <a:pt x="1947" y="2765"/>
                </a:lnTo>
                <a:lnTo>
                  <a:pt x="1957" y="2764"/>
                </a:lnTo>
                <a:lnTo>
                  <a:pt x="1960" y="2764"/>
                </a:lnTo>
                <a:lnTo>
                  <a:pt x="1962" y="2762"/>
                </a:lnTo>
                <a:lnTo>
                  <a:pt x="1968" y="2760"/>
                </a:lnTo>
                <a:lnTo>
                  <a:pt x="2092" y="2870"/>
                </a:lnTo>
                <a:lnTo>
                  <a:pt x="2149" y="2923"/>
                </a:lnTo>
                <a:lnTo>
                  <a:pt x="2161" y="3018"/>
                </a:lnTo>
                <a:lnTo>
                  <a:pt x="2165" y="3029"/>
                </a:lnTo>
                <a:lnTo>
                  <a:pt x="2176" y="3027"/>
                </a:lnTo>
                <a:lnTo>
                  <a:pt x="2196" y="3033"/>
                </a:lnTo>
                <a:lnTo>
                  <a:pt x="2215" y="3035"/>
                </a:lnTo>
                <a:lnTo>
                  <a:pt x="2219" y="3036"/>
                </a:lnTo>
                <a:lnTo>
                  <a:pt x="2221" y="3037"/>
                </a:lnTo>
                <a:lnTo>
                  <a:pt x="2233" y="3046"/>
                </a:lnTo>
                <a:lnTo>
                  <a:pt x="2240" y="3044"/>
                </a:lnTo>
                <a:lnTo>
                  <a:pt x="2259" y="3034"/>
                </a:lnTo>
                <a:lnTo>
                  <a:pt x="2275" y="3029"/>
                </a:lnTo>
                <a:lnTo>
                  <a:pt x="2286" y="3026"/>
                </a:lnTo>
                <a:lnTo>
                  <a:pt x="2300" y="3013"/>
                </a:lnTo>
                <a:lnTo>
                  <a:pt x="2303" y="3008"/>
                </a:lnTo>
                <a:lnTo>
                  <a:pt x="2304" y="3007"/>
                </a:lnTo>
                <a:lnTo>
                  <a:pt x="2307" y="3006"/>
                </a:lnTo>
                <a:lnTo>
                  <a:pt x="2311" y="3005"/>
                </a:lnTo>
                <a:lnTo>
                  <a:pt x="2314" y="3004"/>
                </a:lnTo>
                <a:lnTo>
                  <a:pt x="2317" y="3001"/>
                </a:lnTo>
                <a:lnTo>
                  <a:pt x="2318" y="3000"/>
                </a:lnTo>
                <a:lnTo>
                  <a:pt x="2321" y="3000"/>
                </a:lnTo>
                <a:lnTo>
                  <a:pt x="2324" y="3000"/>
                </a:lnTo>
                <a:lnTo>
                  <a:pt x="2328" y="3001"/>
                </a:lnTo>
                <a:lnTo>
                  <a:pt x="2339" y="3008"/>
                </a:lnTo>
                <a:lnTo>
                  <a:pt x="2343" y="3009"/>
                </a:lnTo>
                <a:lnTo>
                  <a:pt x="2347" y="3009"/>
                </a:lnTo>
                <a:lnTo>
                  <a:pt x="2351" y="3009"/>
                </a:lnTo>
                <a:lnTo>
                  <a:pt x="2356" y="3007"/>
                </a:lnTo>
                <a:lnTo>
                  <a:pt x="2364" y="3004"/>
                </a:lnTo>
                <a:lnTo>
                  <a:pt x="2366" y="3004"/>
                </a:lnTo>
                <a:lnTo>
                  <a:pt x="2368" y="3004"/>
                </a:lnTo>
                <a:lnTo>
                  <a:pt x="2371" y="3004"/>
                </a:lnTo>
                <a:lnTo>
                  <a:pt x="2375" y="3006"/>
                </a:lnTo>
                <a:lnTo>
                  <a:pt x="2381" y="3009"/>
                </a:lnTo>
                <a:lnTo>
                  <a:pt x="2385" y="3012"/>
                </a:lnTo>
                <a:lnTo>
                  <a:pt x="2387" y="3013"/>
                </a:lnTo>
                <a:lnTo>
                  <a:pt x="2396" y="3027"/>
                </a:lnTo>
                <a:lnTo>
                  <a:pt x="2399" y="3028"/>
                </a:lnTo>
                <a:lnTo>
                  <a:pt x="2401" y="3029"/>
                </a:lnTo>
                <a:lnTo>
                  <a:pt x="2406" y="3029"/>
                </a:lnTo>
                <a:lnTo>
                  <a:pt x="2412" y="3027"/>
                </a:lnTo>
                <a:lnTo>
                  <a:pt x="2418" y="3022"/>
                </a:lnTo>
                <a:lnTo>
                  <a:pt x="2423" y="3021"/>
                </a:lnTo>
                <a:lnTo>
                  <a:pt x="2435" y="3018"/>
                </a:lnTo>
                <a:lnTo>
                  <a:pt x="2437" y="3018"/>
                </a:lnTo>
                <a:lnTo>
                  <a:pt x="2442" y="3019"/>
                </a:lnTo>
                <a:lnTo>
                  <a:pt x="2449" y="3021"/>
                </a:lnTo>
                <a:lnTo>
                  <a:pt x="2470" y="3033"/>
                </a:lnTo>
                <a:lnTo>
                  <a:pt x="2473" y="3035"/>
                </a:lnTo>
                <a:lnTo>
                  <a:pt x="2483" y="3050"/>
                </a:lnTo>
                <a:lnTo>
                  <a:pt x="2484" y="3053"/>
                </a:lnTo>
                <a:lnTo>
                  <a:pt x="2486" y="3053"/>
                </a:lnTo>
                <a:lnTo>
                  <a:pt x="2490" y="3053"/>
                </a:lnTo>
                <a:lnTo>
                  <a:pt x="2492" y="3051"/>
                </a:lnTo>
                <a:lnTo>
                  <a:pt x="2494" y="3050"/>
                </a:lnTo>
                <a:lnTo>
                  <a:pt x="2495" y="3049"/>
                </a:lnTo>
                <a:lnTo>
                  <a:pt x="2498" y="3048"/>
                </a:lnTo>
                <a:lnTo>
                  <a:pt x="2505" y="3047"/>
                </a:lnTo>
                <a:lnTo>
                  <a:pt x="2506" y="3047"/>
                </a:lnTo>
                <a:lnTo>
                  <a:pt x="2513" y="3043"/>
                </a:lnTo>
                <a:lnTo>
                  <a:pt x="2515" y="3042"/>
                </a:lnTo>
                <a:lnTo>
                  <a:pt x="2520" y="3043"/>
                </a:lnTo>
                <a:lnTo>
                  <a:pt x="2552" y="3058"/>
                </a:lnTo>
                <a:lnTo>
                  <a:pt x="2564" y="3062"/>
                </a:lnTo>
                <a:lnTo>
                  <a:pt x="2575" y="3064"/>
                </a:lnTo>
                <a:lnTo>
                  <a:pt x="2583" y="3064"/>
                </a:lnTo>
                <a:lnTo>
                  <a:pt x="2590" y="3062"/>
                </a:lnTo>
                <a:lnTo>
                  <a:pt x="2592" y="3062"/>
                </a:lnTo>
                <a:lnTo>
                  <a:pt x="2613" y="3061"/>
                </a:lnTo>
                <a:lnTo>
                  <a:pt x="2618" y="3062"/>
                </a:lnTo>
                <a:lnTo>
                  <a:pt x="2620" y="3063"/>
                </a:lnTo>
                <a:lnTo>
                  <a:pt x="2622" y="3065"/>
                </a:lnTo>
                <a:lnTo>
                  <a:pt x="2625" y="3070"/>
                </a:lnTo>
                <a:lnTo>
                  <a:pt x="2625" y="3072"/>
                </a:lnTo>
                <a:lnTo>
                  <a:pt x="2625" y="3075"/>
                </a:lnTo>
                <a:lnTo>
                  <a:pt x="2625" y="3077"/>
                </a:lnTo>
                <a:lnTo>
                  <a:pt x="2625" y="3078"/>
                </a:lnTo>
                <a:lnTo>
                  <a:pt x="2627" y="3081"/>
                </a:lnTo>
                <a:lnTo>
                  <a:pt x="2629" y="3082"/>
                </a:lnTo>
                <a:lnTo>
                  <a:pt x="2636" y="3083"/>
                </a:lnTo>
                <a:lnTo>
                  <a:pt x="2637" y="3084"/>
                </a:lnTo>
                <a:lnTo>
                  <a:pt x="2639" y="3086"/>
                </a:lnTo>
                <a:lnTo>
                  <a:pt x="2639" y="3091"/>
                </a:lnTo>
                <a:lnTo>
                  <a:pt x="2639" y="3093"/>
                </a:lnTo>
                <a:lnTo>
                  <a:pt x="2641" y="3094"/>
                </a:lnTo>
                <a:lnTo>
                  <a:pt x="2643" y="3094"/>
                </a:lnTo>
                <a:lnTo>
                  <a:pt x="2647" y="3094"/>
                </a:lnTo>
                <a:lnTo>
                  <a:pt x="2651" y="3093"/>
                </a:lnTo>
                <a:lnTo>
                  <a:pt x="2654" y="3093"/>
                </a:lnTo>
                <a:lnTo>
                  <a:pt x="2656" y="3093"/>
                </a:lnTo>
                <a:lnTo>
                  <a:pt x="2662" y="3096"/>
                </a:lnTo>
                <a:lnTo>
                  <a:pt x="2668" y="3099"/>
                </a:lnTo>
                <a:lnTo>
                  <a:pt x="2681" y="3108"/>
                </a:lnTo>
                <a:lnTo>
                  <a:pt x="2685" y="3112"/>
                </a:lnTo>
                <a:lnTo>
                  <a:pt x="2689" y="3115"/>
                </a:lnTo>
                <a:lnTo>
                  <a:pt x="2691" y="3122"/>
                </a:lnTo>
                <a:lnTo>
                  <a:pt x="2692" y="3126"/>
                </a:lnTo>
                <a:lnTo>
                  <a:pt x="2694" y="3128"/>
                </a:lnTo>
                <a:lnTo>
                  <a:pt x="2697" y="3129"/>
                </a:lnTo>
                <a:lnTo>
                  <a:pt x="2708" y="3136"/>
                </a:lnTo>
                <a:lnTo>
                  <a:pt x="2712" y="3138"/>
                </a:lnTo>
                <a:lnTo>
                  <a:pt x="2714" y="3138"/>
                </a:lnTo>
                <a:lnTo>
                  <a:pt x="2717" y="3138"/>
                </a:lnTo>
                <a:lnTo>
                  <a:pt x="2721" y="3136"/>
                </a:lnTo>
                <a:lnTo>
                  <a:pt x="2728" y="3136"/>
                </a:lnTo>
                <a:lnTo>
                  <a:pt x="2738" y="3139"/>
                </a:lnTo>
                <a:lnTo>
                  <a:pt x="2740" y="3143"/>
                </a:lnTo>
                <a:lnTo>
                  <a:pt x="2741" y="3146"/>
                </a:lnTo>
                <a:lnTo>
                  <a:pt x="2743" y="3150"/>
                </a:lnTo>
                <a:lnTo>
                  <a:pt x="2747" y="3156"/>
                </a:lnTo>
                <a:lnTo>
                  <a:pt x="2749" y="3159"/>
                </a:lnTo>
                <a:lnTo>
                  <a:pt x="2756" y="3164"/>
                </a:lnTo>
                <a:lnTo>
                  <a:pt x="2757" y="3166"/>
                </a:lnTo>
                <a:lnTo>
                  <a:pt x="2759" y="3168"/>
                </a:lnTo>
                <a:lnTo>
                  <a:pt x="2760" y="3170"/>
                </a:lnTo>
                <a:lnTo>
                  <a:pt x="2761" y="3176"/>
                </a:lnTo>
                <a:lnTo>
                  <a:pt x="2762" y="3178"/>
                </a:lnTo>
                <a:lnTo>
                  <a:pt x="2766" y="3187"/>
                </a:lnTo>
                <a:lnTo>
                  <a:pt x="2768" y="3190"/>
                </a:lnTo>
                <a:lnTo>
                  <a:pt x="2768" y="3194"/>
                </a:lnTo>
                <a:lnTo>
                  <a:pt x="2768" y="3197"/>
                </a:lnTo>
                <a:lnTo>
                  <a:pt x="2767" y="3202"/>
                </a:lnTo>
                <a:lnTo>
                  <a:pt x="2763" y="3204"/>
                </a:lnTo>
                <a:lnTo>
                  <a:pt x="2759" y="3205"/>
                </a:lnTo>
                <a:lnTo>
                  <a:pt x="2756" y="3208"/>
                </a:lnTo>
                <a:lnTo>
                  <a:pt x="2754" y="3211"/>
                </a:lnTo>
                <a:lnTo>
                  <a:pt x="2748" y="3225"/>
                </a:lnTo>
                <a:lnTo>
                  <a:pt x="2746" y="3232"/>
                </a:lnTo>
                <a:lnTo>
                  <a:pt x="2746" y="3243"/>
                </a:lnTo>
                <a:lnTo>
                  <a:pt x="2745" y="3249"/>
                </a:lnTo>
                <a:lnTo>
                  <a:pt x="2743" y="3254"/>
                </a:lnTo>
                <a:lnTo>
                  <a:pt x="2740" y="3266"/>
                </a:lnTo>
                <a:lnTo>
                  <a:pt x="2735" y="3273"/>
                </a:lnTo>
                <a:lnTo>
                  <a:pt x="2733" y="3275"/>
                </a:lnTo>
                <a:lnTo>
                  <a:pt x="2722" y="3284"/>
                </a:lnTo>
                <a:lnTo>
                  <a:pt x="2717" y="3289"/>
                </a:lnTo>
                <a:lnTo>
                  <a:pt x="2688" y="3308"/>
                </a:lnTo>
                <a:lnTo>
                  <a:pt x="2656" y="3353"/>
                </a:lnTo>
                <a:lnTo>
                  <a:pt x="2653" y="3360"/>
                </a:lnTo>
                <a:lnTo>
                  <a:pt x="2655" y="3364"/>
                </a:lnTo>
                <a:lnTo>
                  <a:pt x="2655" y="3366"/>
                </a:lnTo>
                <a:lnTo>
                  <a:pt x="2655" y="3370"/>
                </a:lnTo>
                <a:lnTo>
                  <a:pt x="2654" y="3372"/>
                </a:lnTo>
                <a:lnTo>
                  <a:pt x="2653" y="3373"/>
                </a:lnTo>
                <a:lnTo>
                  <a:pt x="2649" y="3374"/>
                </a:lnTo>
                <a:lnTo>
                  <a:pt x="2647" y="3374"/>
                </a:lnTo>
                <a:lnTo>
                  <a:pt x="2644" y="3374"/>
                </a:lnTo>
                <a:lnTo>
                  <a:pt x="2640" y="3372"/>
                </a:lnTo>
                <a:lnTo>
                  <a:pt x="2635" y="3371"/>
                </a:lnTo>
                <a:lnTo>
                  <a:pt x="2629" y="3372"/>
                </a:lnTo>
                <a:lnTo>
                  <a:pt x="2606" y="3380"/>
                </a:lnTo>
                <a:lnTo>
                  <a:pt x="2605" y="3381"/>
                </a:lnTo>
                <a:lnTo>
                  <a:pt x="2602" y="3384"/>
                </a:lnTo>
                <a:lnTo>
                  <a:pt x="2601" y="3387"/>
                </a:lnTo>
                <a:lnTo>
                  <a:pt x="2599" y="3394"/>
                </a:lnTo>
                <a:lnTo>
                  <a:pt x="2598" y="3398"/>
                </a:lnTo>
                <a:lnTo>
                  <a:pt x="2598" y="3401"/>
                </a:lnTo>
                <a:lnTo>
                  <a:pt x="2599" y="3414"/>
                </a:lnTo>
                <a:lnTo>
                  <a:pt x="2599" y="3431"/>
                </a:lnTo>
                <a:lnTo>
                  <a:pt x="2594" y="3457"/>
                </a:lnTo>
                <a:lnTo>
                  <a:pt x="2594" y="3459"/>
                </a:lnTo>
                <a:lnTo>
                  <a:pt x="2594" y="3462"/>
                </a:lnTo>
                <a:lnTo>
                  <a:pt x="2594" y="3464"/>
                </a:lnTo>
                <a:lnTo>
                  <a:pt x="2596" y="3466"/>
                </a:lnTo>
                <a:lnTo>
                  <a:pt x="2604" y="3473"/>
                </a:lnTo>
                <a:lnTo>
                  <a:pt x="2605" y="3477"/>
                </a:lnTo>
                <a:lnTo>
                  <a:pt x="2608" y="3485"/>
                </a:lnTo>
                <a:lnTo>
                  <a:pt x="2609" y="3490"/>
                </a:lnTo>
                <a:lnTo>
                  <a:pt x="2611" y="3493"/>
                </a:lnTo>
                <a:lnTo>
                  <a:pt x="2611" y="3495"/>
                </a:lnTo>
                <a:lnTo>
                  <a:pt x="2608" y="3498"/>
                </a:lnTo>
                <a:lnTo>
                  <a:pt x="2606" y="3500"/>
                </a:lnTo>
                <a:lnTo>
                  <a:pt x="2599" y="3504"/>
                </a:lnTo>
                <a:lnTo>
                  <a:pt x="2597" y="3506"/>
                </a:lnTo>
                <a:lnTo>
                  <a:pt x="2594" y="3508"/>
                </a:lnTo>
                <a:lnTo>
                  <a:pt x="2593" y="3511"/>
                </a:lnTo>
                <a:lnTo>
                  <a:pt x="2591" y="3514"/>
                </a:lnTo>
                <a:lnTo>
                  <a:pt x="2589" y="3515"/>
                </a:lnTo>
                <a:lnTo>
                  <a:pt x="2583" y="3516"/>
                </a:lnTo>
                <a:lnTo>
                  <a:pt x="2575" y="3516"/>
                </a:lnTo>
                <a:lnTo>
                  <a:pt x="2542" y="3518"/>
                </a:lnTo>
                <a:lnTo>
                  <a:pt x="2528" y="3514"/>
                </a:lnTo>
                <a:lnTo>
                  <a:pt x="2516" y="3511"/>
                </a:lnTo>
                <a:lnTo>
                  <a:pt x="2514" y="3511"/>
                </a:lnTo>
                <a:lnTo>
                  <a:pt x="2513" y="3512"/>
                </a:lnTo>
                <a:lnTo>
                  <a:pt x="2512" y="3513"/>
                </a:lnTo>
                <a:lnTo>
                  <a:pt x="2508" y="3519"/>
                </a:lnTo>
                <a:lnTo>
                  <a:pt x="2507" y="3520"/>
                </a:lnTo>
                <a:lnTo>
                  <a:pt x="2499" y="3529"/>
                </a:lnTo>
                <a:lnTo>
                  <a:pt x="2497" y="3532"/>
                </a:lnTo>
                <a:lnTo>
                  <a:pt x="2495" y="3533"/>
                </a:lnTo>
                <a:lnTo>
                  <a:pt x="2494" y="3537"/>
                </a:lnTo>
                <a:lnTo>
                  <a:pt x="2484" y="3592"/>
                </a:lnTo>
                <a:lnTo>
                  <a:pt x="2477" y="3610"/>
                </a:lnTo>
                <a:lnTo>
                  <a:pt x="2474" y="3619"/>
                </a:lnTo>
                <a:lnTo>
                  <a:pt x="2473" y="3625"/>
                </a:lnTo>
                <a:lnTo>
                  <a:pt x="2479" y="3643"/>
                </a:lnTo>
                <a:lnTo>
                  <a:pt x="2479" y="3648"/>
                </a:lnTo>
                <a:lnTo>
                  <a:pt x="2479" y="3652"/>
                </a:lnTo>
                <a:lnTo>
                  <a:pt x="2479" y="3654"/>
                </a:lnTo>
                <a:lnTo>
                  <a:pt x="2478" y="3660"/>
                </a:lnTo>
                <a:lnTo>
                  <a:pt x="2478" y="3663"/>
                </a:lnTo>
                <a:lnTo>
                  <a:pt x="2479" y="3673"/>
                </a:lnTo>
                <a:lnTo>
                  <a:pt x="2479" y="3676"/>
                </a:lnTo>
                <a:lnTo>
                  <a:pt x="2478" y="3680"/>
                </a:lnTo>
                <a:lnTo>
                  <a:pt x="2478" y="3681"/>
                </a:lnTo>
                <a:lnTo>
                  <a:pt x="2476" y="3683"/>
                </a:lnTo>
                <a:lnTo>
                  <a:pt x="2474" y="3684"/>
                </a:lnTo>
                <a:lnTo>
                  <a:pt x="2469" y="3687"/>
                </a:lnTo>
                <a:lnTo>
                  <a:pt x="2467" y="3689"/>
                </a:lnTo>
                <a:lnTo>
                  <a:pt x="2465" y="3690"/>
                </a:lnTo>
                <a:lnTo>
                  <a:pt x="2463" y="3696"/>
                </a:lnTo>
                <a:lnTo>
                  <a:pt x="2462" y="3702"/>
                </a:lnTo>
                <a:lnTo>
                  <a:pt x="2460" y="3722"/>
                </a:lnTo>
                <a:lnTo>
                  <a:pt x="2459" y="3732"/>
                </a:lnTo>
                <a:lnTo>
                  <a:pt x="2459" y="3735"/>
                </a:lnTo>
                <a:lnTo>
                  <a:pt x="2460" y="3738"/>
                </a:lnTo>
                <a:lnTo>
                  <a:pt x="2463" y="3740"/>
                </a:lnTo>
                <a:lnTo>
                  <a:pt x="2467" y="3742"/>
                </a:lnTo>
                <a:lnTo>
                  <a:pt x="2471" y="3744"/>
                </a:lnTo>
                <a:lnTo>
                  <a:pt x="2473" y="3742"/>
                </a:lnTo>
                <a:lnTo>
                  <a:pt x="2474" y="3740"/>
                </a:lnTo>
                <a:lnTo>
                  <a:pt x="2476" y="3739"/>
                </a:lnTo>
                <a:lnTo>
                  <a:pt x="2478" y="3730"/>
                </a:lnTo>
                <a:lnTo>
                  <a:pt x="2479" y="3728"/>
                </a:lnTo>
                <a:lnTo>
                  <a:pt x="2480" y="3726"/>
                </a:lnTo>
                <a:lnTo>
                  <a:pt x="2483" y="3725"/>
                </a:lnTo>
                <a:lnTo>
                  <a:pt x="2487" y="3725"/>
                </a:lnTo>
                <a:lnTo>
                  <a:pt x="2490" y="3724"/>
                </a:lnTo>
                <a:lnTo>
                  <a:pt x="2493" y="3722"/>
                </a:lnTo>
                <a:lnTo>
                  <a:pt x="2495" y="3722"/>
                </a:lnTo>
                <a:lnTo>
                  <a:pt x="2498" y="3723"/>
                </a:lnTo>
                <a:lnTo>
                  <a:pt x="2499" y="3727"/>
                </a:lnTo>
                <a:lnTo>
                  <a:pt x="2498" y="3730"/>
                </a:lnTo>
                <a:lnTo>
                  <a:pt x="2498" y="3732"/>
                </a:lnTo>
                <a:lnTo>
                  <a:pt x="2491" y="3740"/>
                </a:lnTo>
                <a:lnTo>
                  <a:pt x="2490" y="3742"/>
                </a:lnTo>
                <a:lnTo>
                  <a:pt x="2490" y="3745"/>
                </a:lnTo>
                <a:lnTo>
                  <a:pt x="2488" y="3747"/>
                </a:lnTo>
                <a:lnTo>
                  <a:pt x="2488" y="3749"/>
                </a:lnTo>
                <a:lnTo>
                  <a:pt x="2491" y="3751"/>
                </a:lnTo>
                <a:lnTo>
                  <a:pt x="2493" y="3752"/>
                </a:lnTo>
                <a:lnTo>
                  <a:pt x="2495" y="3752"/>
                </a:lnTo>
                <a:lnTo>
                  <a:pt x="2498" y="3751"/>
                </a:lnTo>
                <a:lnTo>
                  <a:pt x="2501" y="3748"/>
                </a:lnTo>
                <a:lnTo>
                  <a:pt x="2502" y="3747"/>
                </a:lnTo>
                <a:lnTo>
                  <a:pt x="2504" y="3747"/>
                </a:lnTo>
                <a:lnTo>
                  <a:pt x="2506" y="3747"/>
                </a:lnTo>
                <a:lnTo>
                  <a:pt x="2507" y="3748"/>
                </a:lnTo>
                <a:lnTo>
                  <a:pt x="2509" y="3751"/>
                </a:lnTo>
                <a:lnTo>
                  <a:pt x="2512" y="3756"/>
                </a:lnTo>
                <a:lnTo>
                  <a:pt x="2513" y="3761"/>
                </a:lnTo>
                <a:lnTo>
                  <a:pt x="2513" y="3765"/>
                </a:lnTo>
                <a:lnTo>
                  <a:pt x="2513" y="3767"/>
                </a:lnTo>
                <a:lnTo>
                  <a:pt x="2507" y="3782"/>
                </a:lnTo>
                <a:lnTo>
                  <a:pt x="2506" y="3784"/>
                </a:lnTo>
                <a:lnTo>
                  <a:pt x="2506" y="3790"/>
                </a:lnTo>
                <a:lnTo>
                  <a:pt x="2506" y="3793"/>
                </a:lnTo>
                <a:lnTo>
                  <a:pt x="2508" y="3802"/>
                </a:lnTo>
                <a:lnTo>
                  <a:pt x="2509" y="3804"/>
                </a:lnTo>
                <a:lnTo>
                  <a:pt x="2512" y="3807"/>
                </a:lnTo>
                <a:lnTo>
                  <a:pt x="2516" y="3808"/>
                </a:lnTo>
                <a:lnTo>
                  <a:pt x="2520" y="3808"/>
                </a:lnTo>
                <a:lnTo>
                  <a:pt x="2522" y="3808"/>
                </a:lnTo>
                <a:lnTo>
                  <a:pt x="2524" y="3807"/>
                </a:lnTo>
                <a:lnTo>
                  <a:pt x="2530" y="3805"/>
                </a:lnTo>
                <a:lnTo>
                  <a:pt x="2536" y="3805"/>
                </a:lnTo>
                <a:lnTo>
                  <a:pt x="2541" y="3807"/>
                </a:lnTo>
                <a:lnTo>
                  <a:pt x="2543" y="3809"/>
                </a:lnTo>
                <a:lnTo>
                  <a:pt x="2545" y="3811"/>
                </a:lnTo>
                <a:lnTo>
                  <a:pt x="2548" y="3817"/>
                </a:lnTo>
                <a:lnTo>
                  <a:pt x="2551" y="3831"/>
                </a:lnTo>
                <a:lnTo>
                  <a:pt x="2554" y="3835"/>
                </a:lnTo>
                <a:lnTo>
                  <a:pt x="2556" y="3838"/>
                </a:lnTo>
                <a:lnTo>
                  <a:pt x="2559" y="3840"/>
                </a:lnTo>
                <a:lnTo>
                  <a:pt x="2576" y="3851"/>
                </a:lnTo>
                <a:lnTo>
                  <a:pt x="2578" y="3853"/>
                </a:lnTo>
                <a:lnTo>
                  <a:pt x="2580" y="3856"/>
                </a:lnTo>
                <a:lnTo>
                  <a:pt x="2584" y="3860"/>
                </a:lnTo>
                <a:lnTo>
                  <a:pt x="2586" y="3864"/>
                </a:lnTo>
                <a:lnTo>
                  <a:pt x="2587" y="3870"/>
                </a:lnTo>
                <a:lnTo>
                  <a:pt x="2590" y="3872"/>
                </a:lnTo>
                <a:lnTo>
                  <a:pt x="2593" y="3874"/>
                </a:lnTo>
                <a:lnTo>
                  <a:pt x="2611" y="3882"/>
                </a:lnTo>
                <a:lnTo>
                  <a:pt x="2615" y="3886"/>
                </a:lnTo>
                <a:lnTo>
                  <a:pt x="2626" y="3896"/>
                </a:lnTo>
                <a:lnTo>
                  <a:pt x="2630" y="3907"/>
                </a:lnTo>
                <a:lnTo>
                  <a:pt x="2634" y="3915"/>
                </a:lnTo>
                <a:lnTo>
                  <a:pt x="2634" y="3918"/>
                </a:lnTo>
                <a:lnTo>
                  <a:pt x="2634" y="3922"/>
                </a:lnTo>
                <a:lnTo>
                  <a:pt x="2634" y="3927"/>
                </a:lnTo>
                <a:lnTo>
                  <a:pt x="2630" y="3936"/>
                </a:lnTo>
                <a:lnTo>
                  <a:pt x="2629" y="3939"/>
                </a:lnTo>
                <a:lnTo>
                  <a:pt x="2628" y="3943"/>
                </a:lnTo>
                <a:lnTo>
                  <a:pt x="2621" y="3951"/>
                </a:lnTo>
                <a:lnTo>
                  <a:pt x="2619" y="3955"/>
                </a:lnTo>
                <a:lnTo>
                  <a:pt x="2616" y="3959"/>
                </a:lnTo>
                <a:lnTo>
                  <a:pt x="2616" y="3962"/>
                </a:lnTo>
                <a:lnTo>
                  <a:pt x="2618" y="3969"/>
                </a:lnTo>
                <a:lnTo>
                  <a:pt x="2626" y="3987"/>
                </a:lnTo>
                <a:lnTo>
                  <a:pt x="2635" y="4001"/>
                </a:lnTo>
                <a:lnTo>
                  <a:pt x="2846" y="4136"/>
                </a:lnTo>
                <a:lnTo>
                  <a:pt x="2846" y="4136"/>
                </a:lnTo>
                <a:lnTo>
                  <a:pt x="2852" y="4115"/>
                </a:lnTo>
                <a:lnTo>
                  <a:pt x="2866" y="4080"/>
                </a:lnTo>
                <a:lnTo>
                  <a:pt x="2917" y="3999"/>
                </a:lnTo>
                <a:lnTo>
                  <a:pt x="2938" y="3974"/>
                </a:lnTo>
                <a:lnTo>
                  <a:pt x="2951" y="3963"/>
                </a:lnTo>
                <a:lnTo>
                  <a:pt x="2966" y="3956"/>
                </a:lnTo>
                <a:lnTo>
                  <a:pt x="2994" y="3950"/>
                </a:lnTo>
                <a:lnTo>
                  <a:pt x="3004" y="3943"/>
                </a:lnTo>
                <a:lnTo>
                  <a:pt x="3007" y="3942"/>
                </a:lnTo>
                <a:lnTo>
                  <a:pt x="3010" y="3939"/>
                </a:lnTo>
                <a:lnTo>
                  <a:pt x="3011" y="3936"/>
                </a:lnTo>
                <a:lnTo>
                  <a:pt x="3011" y="3930"/>
                </a:lnTo>
                <a:lnTo>
                  <a:pt x="3012" y="3927"/>
                </a:lnTo>
                <a:lnTo>
                  <a:pt x="3016" y="3920"/>
                </a:lnTo>
                <a:lnTo>
                  <a:pt x="3061" y="3872"/>
                </a:lnTo>
                <a:lnTo>
                  <a:pt x="3067" y="3859"/>
                </a:lnTo>
                <a:lnTo>
                  <a:pt x="3062" y="3850"/>
                </a:lnTo>
                <a:lnTo>
                  <a:pt x="3054" y="3839"/>
                </a:lnTo>
                <a:lnTo>
                  <a:pt x="3047" y="3825"/>
                </a:lnTo>
                <a:lnTo>
                  <a:pt x="3045" y="3815"/>
                </a:lnTo>
                <a:lnTo>
                  <a:pt x="3046" y="3761"/>
                </a:lnTo>
                <a:lnTo>
                  <a:pt x="3045" y="3752"/>
                </a:lnTo>
                <a:lnTo>
                  <a:pt x="3037" y="3731"/>
                </a:lnTo>
                <a:lnTo>
                  <a:pt x="3033" y="3694"/>
                </a:lnTo>
                <a:lnTo>
                  <a:pt x="3037" y="3636"/>
                </a:lnTo>
                <a:lnTo>
                  <a:pt x="3039" y="3628"/>
                </a:lnTo>
                <a:lnTo>
                  <a:pt x="3047" y="3615"/>
                </a:lnTo>
                <a:lnTo>
                  <a:pt x="3053" y="3599"/>
                </a:lnTo>
                <a:lnTo>
                  <a:pt x="3061" y="3546"/>
                </a:lnTo>
                <a:lnTo>
                  <a:pt x="3072" y="3523"/>
                </a:lnTo>
                <a:lnTo>
                  <a:pt x="3073" y="3520"/>
                </a:lnTo>
                <a:lnTo>
                  <a:pt x="3073" y="3514"/>
                </a:lnTo>
                <a:lnTo>
                  <a:pt x="3068" y="3505"/>
                </a:lnTo>
                <a:lnTo>
                  <a:pt x="3067" y="3500"/>
                </a:lnTo>
                <a:lnTo>
                  <a:pt x="3067" y="3481"/>
                </a:lnTo>
                <a:lnTo>
                  <a:pt x="3085" y="3420"/>
                </a:lnTo>
                <a:lnTo>
                  <a:pt x="3099" y="3343"/>
                </a:lnTo>
                <a:lnTo>
                  <a:pt x="3102" y="3333"/>
                </a:lnTo>
                <a:lnTo>
                  <a:pt x="3103" y="3330"/>
                </a:lnTo>
                <a:lnTo>
                  <a:pt x="3101" y="3325"/>
                </a:lnTo>
                <a:lnTo>
                  <a:pt x="3116" y="3302"/>
                </a:lnTo>
                <a:lnTo>
                  <a:pt x="3121" y="3293"/>
                </a:lnTo>
                <a:lnTo>
                  <a:pt x="3121" y="3279"/>
                </a:lnTo>
                <a:lnTo>
                  <a:pt x="3120" y="3267"/>
                </a:lnTo>
                <a:lnTo>
                  <a:pt x="3121" y="3256"/>
                </a:lnTo>
                <a:lnTo>
                  <a:pt x="3124" y="3247"/>
                </a:lnTo>
                <a:lnTo>
                  <a:pt x="3141" y="3217"/>
                </a:lnTo>
                <a:lnTo>
                  <a:pt x="3143" y="3210"/>
                </a:lnTo>
                <a:lnTo>
                  <a:pt x="3145" y="3174"/>
                </a:lnTo>
                <a:lnTo>
                  <a:pt x="3146" y="3167"/>
                </a:lnTo>
                <a:lnTo>
                  <a:pt x="3152" y="3155"/>
                </a:lnTo>
                <a:lnTo>
                  <a:pt x="3154" y="3149"/>
                </a:lnTo>
                <a:lnTo>
                  <a:pt x="3154" y="3141"/>
                </a:lnTo>
                <a:lnTo>
                  <a:pt x="3165" y="3113"/>
                </a:lnTo>
                <a:lnTo>
                  <a:pt x="3166" y="3104"/>
                </a:lnTo>
                <a:lnTo>
                  <a:pt x="3168" y="3098"/>
                </a:lnTo>
                <a:lnTo>
                  <a:pt x="3178" y="3083"/>
                </a:lnTo>
                <a:lnTo>
                  <a:pt x="3180" y="3077"/>
                </a:lnTo>
                <a:lnTo>
                  <a:pt x="3179" y="3072"/>
                </a:lnTo>
                <a:lnTo>
                  <a:pt x="3173" y="3063"/>
                </a:lnTo>
                <a:lnTo>
                  <a:pt x="3172" y="3058"/>
                </a:lnTo>
                <a:lnTo>
                  <a:pt x="3170" y="3047"/>
                </a:lnTo>
                <a:lnTo>
                  <a:pt x="3167" y="3043"/>
                </a:lnTo>
                <a:lnTo>
                  <a:pt x="3163" y="3035"/>
                </a:lnTo>
                <a:lnTo>
                  <a:pt x="3154" y="3018"/>
                </a:lnTo>
                <a:lnTo>
                  <a:pt x="3146" y="2953"/>
                </a:lnTo>
                <a:lnTo>
                  <a:pt x="3135" y="2887"/>
                </a:lnTo>
                <a:lnTo>
                  <a:pt x="3131" y="2851"/>
                </a:lnTo>
                <a:lnTo>
                  <a:pt x="3122" y="2811"/>
                </a:lnTo>
                <a:lnTo>
                  <a:pt x="3120" y="2701"/>
                </a:lnTo>
                <a:lnTo>
                  <a:pt x="3114" y="2670"/>
                </a:lnTo>
                <a:lnTo>
                  <a:pt x="3113" y="2653"/>
                </a:lnTo>
                <a:lnTo>
                  <a:pt x="3114" y="2635"/>
                </a:lnTo>
                <a:lnTo>
                  <a:pt x="3111" y="2634"/>
                </a:lnTo>
                <a:lnTo>
                  <a:pt x="3107" y="2635"/>
                </a:lnTo>
                <a:lnTo>
                  <a:pt x="3103" y="2636"/>
                </a:lnTo>
                <a:lnTo>
                  <a:pt x="3101" y="2633"/>
                </a:lnTo>
                <a:lnTo>
                  <a:pt x="3101" y="2628"/>
                </a:lnTo>
                <a:lnTo>
                  <a:pt x="3104" y="2626"/>
                </a:lnTo>
                <a:lnTo>
                  <a:pt x="3109" y="2625"/>
                </a:lnTo>
                <a:lnTo>
                  <a:pt x="3108" y="2619"/>
                </a:lnTo>
                <a:lnTo>
                  <a:pt x="3102" y="2613"/>
                </a:lnTo>
                <a:lnTo>
                  <a:pt x="3101" y="2609"/>
                </a:lnTo>
                <a:lnTo>
                  <a:pt x="3095" y="2575"/>
                </a:lnTo>
                <a:lnTo>
                  <a:pt x="3096" y="2567"/>
                </a:lnTo>
                <a:lnTo>
                  <a:pt x="3100" y="2553"/>
                </a:lnTo>
                <a:lnTo>
                  <a:pt x="3102" y="2540"/>
                </a:lnTo>
                <a:lnTo>
                  <a:pt x="3109" y="2518"/>
                </a:lnTo>
                <a:lnTo>
                  <a:pt x="3113" y="2485"/>
                </a:lnTo>
                <a:lnTo>
                  <a:pt x="3121" y="2465"/>
                </a:lnTo>
                <a:lnTo>
                  <a:pt x="3121" y="2458"/>
                </a:lnTo>
                <a:lnTo>
                  <a:pt x="3120" y="2451"/>
                </a:lnTo>
                <a:lnTo>
                  <a:pt x="3121" y="2447"/>
                </a:lnTo>
                <a:lnTo>
                  <a:pt x="3123" y="2442"/>
                </a:lnTo>
                <a:lnTo>
                  <a:pt x="3121" y="2436"/>
                </a:lnTo>
                <a:lnTo>
                  <a:pt x="3123" y="2431"/>
                </a:lnTo>
                <a:lnTo>
                  <a:pt x="3127" y="2427"/>
                </a:lnTo>
                <a:lnTo>
                  <a:pt x="3129" y="2422"/>
                </a:lnTo>
                <a:lnTo>
                  <a:pt x="3130" y="2416"/>
                </a:lnTo>
                <a:lnTo>
                  <a:pt x="3127" y="2402"/>
                </a:lnTo>
                <a:lnTo>
                  <a:pt x="3127" y="2385"/>
                </a:lnTo>
                <a:lnTo>
                  <a:pt x="3128" y="2379"/>
                </a:lnTo>
                <a:lnTo>
                  <a:pt x="3135" y="2366"/>
                </a:lnTo>
                <a:lnTo>
                  <a:pt x="3136" y="2361"/>
                </a:lnTo>
                <a:lnTo>
                  <a:pt x="3137" y="2351"/>
                </a:lnTo>
                <a:lnTo>
                  <a:pt x="3138" y="2346"/>
                </a:lnTo>
                <a:lnTo>
                  <a:pt x="3139" y="2340"/>
                </a:lnTo>
                <a:lnTo>
                  <a:pt x="3145" y="2332"/>
                </a:lnTo>
                <a:lnTo>
                  <a:pt x="3154" y="2292"/>
                </a:lnTo>
                <a:lnTo>
                  <a:pt x="3152" y="2282"/>
                </a:lnTo>
                <a:lnTo>
                  <a:pt x="3152" y="2246"/>
                </a:lnTo>
                <a:lnTo>
                  <a:pt x="3150" y="2243"/>
                </a:lnTo>
                <a:lnTo>
                  <a:pt x="3144" y="2243"/>
                </a:lnTo>
                <a:lnTo>
                  <a:pt x="3138" y="2246"/>
                </a:lnTo>
                <a:lnTo>
                  <a:pt x="3134" y="2250"/>
                </a:lnTo>
                <a:lnTo>
                  <a:pt x="3130" y="2254"/>
                </a:lnTo>
                <a:lnTo>
                  <a:pt x="3128" y="2260"/>
                </a:lnTo>
                <a:lnTo>
                  <a:pt x="3128" y="2264"/>
                </a:lnTo>
                <a:lnTo>
                  <a:pt x="3135" y="2262"/>
                </a:lnTo>
                <a:lnTo>
                  <a:pt x="3134" y="2266"/>
                </a:lnTo>
                <a:lnTo>
                  <a:pt x="3132" y="2268"/>
                </a:lnTo>
                <a:lnTo>
                  <a:pt x="3137" y="2269"/>
                </a:lnTo>
                <a:lnTo>
                  <a:pt x="3141" y="2271"/>
                </a:lnTo>
                <a:lnTo>
                  <a:pt x="3143" y="2274"/>
                </a:lnTo>
                <a:lnTo>
                  <a:pt x="3143" y="2279"/>
                </a:lnTo>
                <a:lnTo>
                  <a:pt x="3143" y="2280"/>
                </a:lnTo>
                <a:lnTo>
                  <a:pt x="3138" y="2280"/>
                </a:lnTo>
                <a:lnTo>
                  <a:pt x="3136" y="2281"/>
                </a:lnTo>
                <a:lnTo>
                  <a:pt x="3135" y="2283"/>
                </a:lnTo>
                <a:lnTo>
                  <a:pt x="3136" y="2285"/>
                </a:lnTo>
                <a:lnTo>
                  <a:pt x="3137" y="2286"/>
                </a:lnTo>
                <a:lnTo>
                  <a:pt x="3138" y="2288"/>
                </a:lnTo>
                <a:lnTo>
                  <a:pt x="3135" y="2296"/>
                </a:lnTo>
                <a:lnTo>
                  <a:pt x="3135" y="2301"/>
                </a:lnTo>
                <a:lnTo>
                  <a:pt x="3136" y="2303"/>
                </a:lnTo>
                <a:lnTo>
                  <a:pt x="3139" y="2304"/>
                </a:lnTo>
                <a:lnTo>
                  <a:pt x="3141" y="2309"/>
                </a:lnTo>
                <a:lnTo>
                  <a:pt x="3141" y="2314"/>
                </a:lnTo>
                <a:lnTo>
                  <a:pt x="3141" y="2317"/>
                </a:lnTo>
                <a:lnTo>
                  <a:pt x="3122" y="2328"/>
                </a:lnTo>
                <a:lnTo>
                  <a:pt x="3113" y="2330"/>
                </a:lnTo>
                <a:lnTo>
                  <a:pt x="3106" y="2331"/>
                </a:lnTo>
                <a:lnTo>
                  <a:pt x="3097" y="2336"/>
                </a:lnTo>
                <a:lnTo>
                  <a:pt x="3100" y="2346"/>
                </a:lnTo>
                <a:lnTo>
                  <a:pt x="3109" y="2364"/>
                </a:lnTo>
                <a:lnTo>
                  <a:pt x="3107" y="2364"/>
                </a:lnTo>
                <a:lnTo>
                  <a:pt x="3104" y="2358"/>
                </a:lnTo>
                <a:lnTo>
                  <a:pt x="3100" y="2354"/>
                </a:lnTo>
                <a:lnTo>
                  <a:pt x="3095" y="2353"/>
                </a:lnTo>
                <a:lnTo>
                  <a:pt x="3093" y="2349"/>
                </a:lnTo>
                <a:lnTo>
                  <a:pt x="3092" y="2343"/>
                </a:lnTo>
                <a:lnTo>
                  <a:pt x="3093" y="2338"/>
                </a:lnTo>
                <a:lnTo>
                  <a:pt x="3095" y="2335"/>
                </a:lnTo>
                <a:lnTo>
                  <a:pt x="3099" y="2331"/>
                </a:lnTo>
                <a:lnTo>
                  <a:pt x="3093" y="2325"/>
                </a:lnTo>
                <a:lnTo>
                  <a:pt x="3094" y="2322"/>
                </a:lnTo>
                <a:lnTo>
                  <a:pt x="3101" y="2315"/>
                </a:lnTo>
                <a:lnTo>
                  <a:pt x="3107" y="2321"/>
                </a:lnTo>
                <a:lnTo>
                  <a:pt x="3111" y="2323"/>
                </a:lnTo>
                <a:lnTo>
                  <a:pt x="3128" y="2321"/>
                </a:lnTo>
                <a:lnTo>
                  <a:pt x="3131" y="2318"/>
                </a:lnTo>
                <a:lnTo>
                  <a:pt x="3131" y="2315"/>
                </a:lnTo>
                <a:lnTo>
                  <a:pt x="3130" y="2311"/>
                </a:lnTo>
                <a:lnTo>
                  <a:pt x="3125" y="2302"/>
                </a:lnTo>
                <a:lnTo>
                  <a:pt x="3125" y="2297"/>
                </a:lnTo>
                <a:lnTo>
                  <a:pt x="3127" y="2293"/>
                </a:lnTo>
                <a:lnTo>
                  <a:pt x="3127" y="2288"/>
                </a:lnTo>
                <a:lnTo>
                  <a:pt x="3124" y="2283"/>
                </a:lnTo>
                <a:lnTo>
                  <a:pt x="3120" y="2276"/>
                </a:lnTo>
                <a:lnTo>
                  <a:pt x="3114" y="2271"/>
                </a:lnTo>
                <a:lnTo>
                  <a:pt x="3106" y="2267"/>
                </a:lnTo>
                <a:lnTo>
                  <a:pt x="3100" y="2264"/>
                </a:lnTo>
                <a:lnTo>
                  <a:pt x="3097" y="2262"/>
                </a:lnTo>
                <a:lnTo>
                  <a:pt x="3094" y="2248"/>
                </a:lnTo>
                <a:lnTo>
                  <a:pt x="3093" y="2245"/>
                </a:lnTo>
                <a:lnTo>
                  <a:pt x="3095" y="2233"/>
                </a:lnTo>
                <a:lnTo>
                  <a:pt x="3103" y="2237"/>
                </a:lnTo>
                <a:lnTo>
                  <a:pt x="3109" y="2239"/>
                </a:lnTo>
                <a:lnTo>
                  <a:pt x="3120" y="2239"/>
                </a:lnTo>
                <a:lnTo>
                  <a:pt x="3123" y="2237"/>
                </a:lnTo>
                <a:lnTo>
                  <a:pt x="3125" y="2232"/>
                </a:lnTo>
                <a:lnTo>
                  <a:pt x="3124" y="2226"/>
                </a:lnTo>
                <a:lnTo>
                  <a:pt x="3110" y="2222"/>
                </a:lnTo>
                <a:lnTo>
                  <a:pt x="3106" y="2216"/>
                </a:lnTo>
                <a:lnTo>
                  <a:pt x="3099" y="2202"/>
                </a:lnTo>
                <a:lnTo>
                  <a:pt x="3094" y="2196"/>
                </a:lnTo>
                <a:lnTo>
                  <a:pt x="3075" y="2187"/>
                </a:lnTo>
                <a:lnTo>
                  <a:pt x="3078" y="2183"/>
                </a:lnTo>
                <a:lnTo>
                  <a:pt x="3079" y="2180"/>
                </a:lnTo>
                <a:lnTo>
                  <a:pt x="3078" y="2176"/>
                </a:lnTo>
                <a:lnTo>
                  <a:pt x="3075" y="2173"/>
                </a:lnTo>
                <a:lnTo>
                  <a:pt x="3064" y="2181"/>
                </a:lnTo>
                <a:lnTo>
                  <a:pt x="3061" y="2178"/>
                </a:lnTo>
                <a:lnTo>
                  <a:pt x="3065" y="2170"/>
                </a:lnTo>
                <a:lnTo>
                  <a:pt x="3068" y="2167"/>
                </a:lnTo>
                <a:lnTo>
                  <a:pt x="3078" y="2166"/>
                </a:lnTo>
                <a:lnTo>
                  <a:pt x="3082" y="2167"/>
                </a:lnTo>
                <a:lnTo>
                  <a:pt x="3086" y="2168"/>
                </a:lnTo>
                <a:lnTo>
                  <a:pt x="3087" y="2180"/>
                </a:lnTo>
                <a:lnTo>
                  <a:pt x="3088" y="2181"/>
                </a:lnTo>
                <a:lnTo>
                  <a:pt x="3090" y="2180"/>
                </a:lnTo>
                <a:lnTo>
                  <a:pt x="3093" y="2181"/>
                </a:lnTo>
                <a:lnTo>
                  <a:pt x="3095" y="2184"/>
                </a:lnTo>
                <a:lnTo>
                  <a:pt x="3099" y="2185"/>
                </a:lnTo>
                <a:lnTo>
                  <a:pt x="3101" y="2189"/>
                </a:lnTo>
                <a:lnTo>
                  <a:pt x="3104" y="2192"/>
                </a:lnTo>
                <a:lnTo>
                  <a:pt x="3106" y="2197"/>
                </a:lnTo>
                <a:lnTo>
                  <a:pt x="3107" y="2203"/>
                </a:lnTo>
                <a:lnTo>
                  <a:pt x="3108" y="2208"/>
                </a:lnTo>
                <a:lnTo>
                  <a:pt x="3110" y="2211"/>
                </a:lnTo>
                <a:lnTo>
                  <a:pt x="3118" y="2218"/>
                </a:lnTo>
                <a:lnTo>
                  <a:pt x="3122" y="2220"/>
                </a:lnTo>
                <a:lnTo>
                  <a:pt x="3128" y="2222"/>
                </a:lnTo>
                <a:lnTo>
                  <a:pt x="3131" y="2220"/>
                </a:lnTo>
                <a:lnTo>
                  <a:pt x="3131" y="2217"/>
                </a:lnTo>
                <a:lnTo>
                  <a:pt x="3127" y="2210"/>
                </a:lnTo>
                <a:lnTo>
                  <a:pt x="3125" y="2203"/>
                </a:lnTo>
                <a:lnTo>
                  <a:pt x="3127" y="2176"/>
                </a:lnTo>
                <a:lnTo>
                  <a:pt x="3129" y="2167"/>
                </a:lnTo>
                <a:lnTo>
                  <a:pt x="3134" y="2160"/>
                </a:lnTo>
                <a:lnTo>
                  <a:pt x="3136" y="2152"/>
                </a:lnTo>
                <a:lnTo>
                  <a:pt x="3135" y="2140"/>
                </a:lnTo>
                <a:lnTo>
                  <a:pt x="3131" y="2131"/>
                </a:lnTo>
                <a:lnTo>
                  <a:pt x="3127" y="2124"/>
                </a:lnTo>
                <a:lnTo>
                  <a:pt x="3122" y="2116"/>
                </a:lnTo>
                <a:lnTo>
                  <a:pt x="3121" y="2104"/>
                </a:lnTo>
                <a:lnTo>
                  <a:pt x="3122" y="2100"/>
                </a:lnTo>
                <a:lnTo>
                  <a:pt x="3124" y="2098"/>
                </a:lnTo>
                <a:lnTo>
                  <a:pt x="3127" y="2096"/>
                </a:lnTo>
                <a:lnTo>
                  <a:pt x="3125" y="2092"/>
                </a:lnTo>
                <a:lnTo>
                  <a:pt x="3122" y="2088"/>
                </a:lnTo>
                <a:lnTo>
                  <a:pt x="3121" y="2081"/>
                </a:lnTo>
                <a:lnTo>
                  <a:pt x="3118" y="2077"/>
                </a:lnTo>
                <a:lnTo>
                  <a:pt x="3108" y="2071"/>
                </a:lnTo>
                <a:lnTo>
                  <a:pt x="3099" y="2076"/>
                </a:lnTo>
                <a:lnTo>
                  <a:pt x="3092" y="2085"/>
                </a:lnTo>
                <a:lnTo>
                  <a:pt x="3089" y="2096"/>
                </a:lnTo>
                <a:lnTo>
                  <a:pt x="3092" y="2117"/>
                </a:lnTo>
                <a:lnTo>
                  <a:pt x="3087" y="2123"/>
                </a:lnTo>
                <a:lnTo>
                  <a:pt x="3075" y="2123"/>
                </a:lnTo>
                <a:lnTo>
                  <a:pt x="3075" y="2120"/>
                </a:lnTo>
                <a:lnTo>
                  <a:pt x="3086" y="2118"/>
                </a:lnTo>
                <a:lnTo>
                  <a:pt x="3088" y="2112"/>
                </a:lnTo>
                <a:lnTo>
                  <a:pt x="3087" y="2092"/>
                </a:lnTo>
                <a:lnTo>
                  <a:pt x="3088" y="2084"/>
                </a:lnTo>
                <a:lnTo>
                  <a:pt x="3090" y="2076"/>
                </a:lnTo>
                <a:lnTo>
                  <a:pt x="3094" y="2070"/>
                </a:lnTo>
                <a:lnTo>
                  <a:pt x="3099" y="2065"/>
                </a:lnTo>
                <a:lnTo>
                  <a:pt x="3095" y="2054"/>
                </a:lnTo>
                <a:lnTo>
                  <a:pt x="3097" y="2036"/>
                </a:lnTo>
                <a:lnTo>
                  <a:pt x="3107" y="2007"/>
                </a:lnTo>
                <a:lnTo>
                  <a:pt x="3108" y="2012"/>
                </a:lnTo>
                <a:lnTo>
                  <a:pt x="3108" y="2015"/>
                </a:lnTo>
                <a:lnTo>
                  <a:pt x="3108" y="2019"/>
                </a:lnTo>
                <a:lnTo>
                  <a:pt x="3107" y="2022"/>
                </a:lnTo>
                <a:lnTo>
                  <a:pt x="3120" y="2019"/>
                </a:lnTo>
                <a:lnTo>
                  <a:pt x="3123" y="2019"/>
                </a:lnTo>
                <a:lnTo>
                  <a:pt x="3128" y="2021"/>
                </a:lnTo>
                <a:lnTo>
                  <a:pt x="3138" y="2028"/>
                </a:lnTo>
                <a:lnTo>
                  <a:pt x="3142" y="2025"/>
                </a:lnTo>
                <a:lnTo>
                  <a:pt x="3141" y="2018"/>
                </a:lnTo>
                <a:lnTo>
                  <a:pt x="3135" y="2005"/>
                </a:lnTo>
                <a:lnTo>
                  <a:pt x="3138" y="1997"/>
                </a:lnTo>
                <a:lnTo>
                  <a:pt x="3141" y="1979"/>
                </a:lnTo>
                <a:lnTo>
                  <a:pt x="3145" y="1971"/>
                </a:lnTo>
                <a:lnTo>
                  <a:pt x="3151" y="1965"/>
                </a:lnTo>
                <a:lnTo>
                  <a:pt x="3174" y="1950"/>
                </a:lnTo>
                <a:lnTo>
                  <a:pt x="3185" y="1938"/>
                </a:lnTo>
                <a:lnTo>
                  <a:pt x="3188" y="1935"/>
                </a:lnTo>
                <a:lnTo>
                  <a:pt x="3193" y="1934"/>
                </a:lnTo>
                <a:lnTo>
                  <a:pt x="3198" y="1934"/>
                </a:lnTo>
                <a:lnTo>
                  <a:pt x="3201" y="1933"/>
                </a:lnTo>
                <a:lnTo>
                  <a:pt x="3202" y="1928"/>
                </a:lnTo>
                <a:lnTo>
                  <a:pt x="3174" y="1921"/>
                </a:lnTo>
                <a:lnTo>
                  <a:pt x="3171" y="1919"/>
                </a:lnTo>
                <a:lnTo>
                  <a:pt x="3168" y="1917"/>
                </a:lnTo>
                <a:lnTo>
                  <a:pt x="3167" y="1915"/>
                </a:lnTo>
                <a:lnTo>
                  <a:pt x="3166" y="1913"/>
                </a:lnTo>
                <a:lnTo>
                  <a:pt x="3166" y="1907"/>
                </a:lnTo>
                <a:lnTo>
                  <a:pt x="3166" y="1901"/>
                </a:lnTo>
                <a:lnTo>
                  <a:pt x="3168" y="1896"/>
                </a:lnTo>
                <a:lnTo>
                  <a:pt x="3173" y="1895"/>
                </a:lnTo>
                <a:lnTo>
                  <a:pt x="3182" y="1893"/>
                </a:lnTo>
                <a:lnTo>
                  <a:pt x="3191" y="1888"/>
                </a:lnTo>
                <a:lnTo>
                  <a:pt x="3199" y="1882"/>
                </a:lnTo>
                <a:lnTo>
                  <a:pt x="3206" y="1878"/>
                </a:lnTo>
                <a:lnTo>
                  <a:pt x="3212" y="1871"/>
                </a:lnTo>
                <a:lnTo>
                  <a:pt x="3219" y="1859"/>
                </a:lnTo>
                <a:lnTo>
                  <a:pt x="3224" y="1853"/>
                </a:lnTo>
                <a:lnTo>
                  <a:pt x="3226" y="1850"/>
                </a:lnTo>
                <a:lnTo>
                  <a:pt x="3226" y="1845"/>
                </a:lnTo>
                <a:lnTo>
                  <a:pt x="3226" y="1836"/>
                </a:lnTo>
                <a:lnTo>
                  <a:pt x="3226" y="1831"/>
                </a:lnTo>
                <a:lnTo>
                  <a:pt x="3228" y="1828"/>
                </a:lnTo>
                <a:lnTo>
                  <a:pt x="3229" y="1824"/>
                </a:lnTo>
                <a:lnTo>
                  <a:pt x="3231" y="1818"/>
                </a:lnTo>
                <a:lnTo>
                  <a:pt x="3233" y="1817"/>
                </a:lnTo>
                <a:lnTo>
                  <a:pt x="3237" y="1814"/>
                </a:lnTo>
                <a:lnTo>
                  <a:pt x="3231" y="1813"/>
                </a:lnTo>
                <a:lnTo>
                  <a:pt x="3226" y="1810"/>
                </a:lnTo>
                <a:lnTo>
                  <a:pt x="3220" y="1810"/>
                </a:lnTo>
                <a:lnTo>
                  <a:pt x="3215" y="1813"/>
                </a:lnTo>
                <a:lnTo>
                  <a:pt x="3213" y="1814"/>
                </a:lnTo>
                <a:lnTo>
                  <a:pt x="3210" y="1811"/>
                </a:lnTo>
                <a:lnTo>
                  <a:pt x="3208" y="1807"/>
                </a:lnTo>
                <a:lnTo>
                  <a:pt x="3207" y="1804"/>
                </a:lnTo>
                <a:lnTo>
                  <a:pt x="3205" y="1804"/>
                </a:lnTo>
                <a:lnTo>
                  <a:pt x="3201" y="1806"/>
                </a:lnTo>
                <a:lnTo>
                  <a:pt x="3194" y="1811"/>
                </a:lnTo>
                <a:lnTo>
                  <a:pt x="3192" y="1809"/>
                </a:lnTo>
                <a:lnTo>
                  <a:pt x="3184" y="1804"/>
                </a:lnTo>
                <a:lnTo>
                  <a:pt x="3180" y="1803"/>
                </a:lnTo>
                <a:lnTo>
                  <a:pt x="3178" y="1799"/>
                </a:lnTo>
                <a:lnTo>
                  <a:pt x="3177" y="1792"/>
                </a:lnTo>
                <a:lnTo>
                  <a:pt x="3177" y="1787"/>
                </a:lnTo>
                <a:lnTo>
                  <a:pt x="3178" y="1786"/>
                </a:lnTo>
                <a:lnTo>
                  <a:pt x="3174" y="1781"/>
                </a:lnTo>
                <a:lnTo>
                  <a:pt x="3172" y="1780"/>
                </a:lnTo>
                <a:lnTo>
                  <a:pt x="3170" y="1780"/>
                </a:lnTo>
                <a:lnTo>
                  <a:pt x="3166" y="1776"/>
                </a:lnTo>
                <a:lnTo>
                  <a:pt x="3163" y="1772"/>
                </a:lnTo>
                <a:lnTo>
                  <a:pt x="3158" y="1761"/>
                </a:lnTo>
                <a:lnTo>
                  <a:pt x="3154" y="1757"/>
                </a:lnTo>
                <a:lnTo>
                  <a:pt x="3160" y="1754"/>
                </a:lnTo>
                <a:lnTo>
                  <a:pt x="3161" y="1751"/>
                </a:lnTo>
                <a:lnTo>
                  <a:pt x="3163" y="1745"/>
                </a:lnTo>
                <a:lnTo>
                  <a:pt x="3166" y="1739"/>
                </a:lnTo>
                <a:lnTo>
                  <a:pt x="3172" y="1734"/>
                </a:lnTo>
                <a:lnTo>
                  <a:pt x="3177" y="1732"/>
                </a:lnTo>
                <a:lnTo>
                  <a:pt x="3179" y="1729"/>
                </a:lnTo>
                <a:lnTo>
                  <a:pt x="3178" y="1722"/>
                </a:lnTo>
                <a:lnTo>
                  <a:pt x="3180" y="1722"/>
                </a:lnTo>
                <a:lnTo>
                  <a:pt x="3186" y="1731"/>
                </a:lnTo>
                <a:lnTo>
                  <a:pt x="3177" y="1738"/>
                </a:lnTo>
                <a:lnTo>
                  <a:pt x="3172" y="1744"/>
                </a:lnTo>
                <a:lnTo>
                  <a:pt x="3172" y="1751"/>
                </a:lnTo>
                <a:lnTo>
                  <a:pt x="3179" y="1781"/>
                </a:lnTo>
                <a:lnTo>
                  <a:pt x="3182" y="1790"/>
                </a:lnTo>
                <a:lnTo>
                  <a:pt x="3187" y="1794"/>
                </a:lnTo>
                <a:lnTo>
                  <a:pt x="3191" y="1795"/>
                </a:lnTo>
                <a:lnTo>
                  <a:pt x="3195" y="1800"/>
                </a:lnTo>
                <a:lnTo>
                  <a:pt x="3200" y="1800"/>
                </a:lnTo>
                <a:lnTo>
                  <a:pt x="3203" y="1799"/>
                </a:lnTo>
                <a:lnTo>
                  <a:pt x="3207" y="1793"/>
                </a:lnTo>
                <a:lnTo>
                  <a:pt x="3209" y="1792"/>
                </a:lnTo>
                <a:lnTo>
                  <a:pt x="3215" y="1787"/>
                </a:lnTo>
                <a:lnTo>
                  <a:pt x="3231" y="1757"/>
                </a:lnTo>
                <a:lnTo>
                  <a:pt x="3226" y="1752"/>
                </a:lnTo>
                <a:lnTo>
                  <a:pt x="3226" y="1747"/>
                </a:lnTo>
                <a:lnTo>
                  <a:pt x="3231" y="1736"/>
                </a:lnTo>
                <a:lnTo>
                  <a:pt x="3233" y="1734"/>
                </a:lnTo>
                <a:lnTo>
                  <a:pt x="3235" y="1734"/>
                </a:lnTo>
                <a:lnTo>
                  <a:pt x="3236" y="1732"/>
                </a:lnTo>
                <a:lnTo>
                  <a:pt x="3237" y="1729"/>
                </a:lnTo>
                <a:lnTo>
                  <a:pt x="3237" y="1718"/>
                </a:lnTo>
                <a:lnTo>
                  <a:pt x="3238" y="1709"/>
                </a:lnTo>
                <a:lnTo>
                  <a:pt x="3241" y="1702"/>
                </a:lnTo>
                <a:lnTo>
                  <a:pt x="3248" y="1688"/>
                </a:lnTo>
                <a:lnTo>
                  <a:pt x="3251" y="1688"/>
                </a:lnTo>
                <a:lnTo>
                  <a:pt x="3250" y="1695"/>
                </a:lnTo>
                <a:lnTo>
                  <a:pt x="3249" y="1701"/>
                </a:lnTo>
                <a:lnTo>
                  <a:pt x="3249" y="1705"/>
                </a:lnTo>
                <a:lnTo>
                  <a:pt x="3253" y="1710"/>
                </a:lnTo>
                <a:lnTo>
                  <a:pt x="3260" y="1713"/>
                </a:lnTo>
                <a:lnTo>
                  <a:pt x="3265" y="1713"/>
                </a:lnTo>
                <a:lnTo>
                  <a:pt x="3269" y="1716"/>
                </a:lnTo>
                <a:lnTo>
                  <a:pt x="3272" y="1733"/>
                </a:lnTo>
                <a:lnTo>
                  <a:pt x="3277" y="1743"/>
                </a:lnTo>
                <a:lnTo>
                  <a:pt x="3286" y="1747"/>
                </a:lnTo>
                <a:lnTo>
                  <a:pt x="3299" y="1743"/>
                </a:lnTo>
                <a:lnTo>
                  <a:pt x="3306" y="1748"/>
                </a:lnTo>
                <a:lnTo>
                  <a:pt x="3312" y="1751"/>
                </a:lnTo>
                <a:lnTo>
                  <a:pt x="3319" y="1751"/>
                </a:lnTo>
                <a:lnTo>
                  <a:pt x="3326" y="1751"/>
                </a:lnTo>
                <a:lnTo>
                  <a:pt x="3330" y="1780"/>
                </a:lnTo>
                <a:lnTo>
                  <a:pt x="3329" y="1782"/>
                </a:lnTo>
                <a:lnTo>
                  <a:pt x="3328" y="1783"/>
                </a:lnTo>
                <a:lnTo>
                  <a:pt x="3328" y="1786"/>
                </a:lnTo>
                <a:lnTo>
                  <a:pt x="3328" y="1787"/>
                </a:lnTo>
                <a:lnTo>
                  <a:pt x="3332" y="1790"/>
                </a:lnTo>
                <a:lnTo>
                  <a:pt x="3333" y="1793"/>
                </a:lnTo>
                <a:lnTo>
                  <a:pt x="3333" y="1796"/>
                </a:lnTo>
                <a:lnTo>
                  <a:pt x="3335" y="1799"/>
                </a:lnTo>
                <a:lnTo>
                  <a:pt x="3337" y="1801"/>
                </a:lnTo>
                <a:lnTo>
                  <a:pt x="3340" y="1806"/>
                </a:lnTo>
                <a:lnTo>
                  <a:pt x="3333" y="1818"/>
                </a:lnTo>
                <a:lnTo>
                  <a:pt x="3335" y="1825"/>
                </a:lnTo>
                <a:lnTo>
                  <a:pt x="3339" y="1832"/>
                </a:lnTo>
                <a:lnTo>
                  <a:pt x="3339" y="1840"/>
                </a:lnTo>
                <a:lnTo>
                  <a:pt x="3335" y="1832"/>
                </a:lnTo>
                <a:lnTo>
                  <a:pt x="3330" y="1833"/>
                </a:lnTo>
                <a:lnTo>
                  <a:pt x="3326" y="1839"/>
                </a:lnTo>
                <a:lnTo>
                  <a:pt x="3322" y="1853"/>
                </a:lnTo>
                <a:lnTo>
                  <a:pt x="3314" y="1870"/>
                </a:lnTo>
                <a:lnTo>
                  <a:pt x="3316" y="1874"/>
                </a:lnTo>
                <a:lnTo>
                  <a:pt x="3326" y="1877"/>
                </a:lnTo>
                <a:lnTo>
                  <a:pt x="3335" y="1873"/>
                </a:lnTo>
                <a:lnTo>
                  <a:pt x="3344" y="1868"/>
                </a:lnTo>
                <a:lnTo>
                  <a:pt x="3355" y="1864"/>
                </a:lnTo>
                <a:lnTo>
                  <a:pt x="3364" y="1856"/>
                </a:lnTo>
                <a:lnTo>
                  <a:pt x="3368" y="1854"/>
                </a:lnTo>
                <a:lnTo>
                  <a:pt x="3373" y="1854"/>
                </a:lnTo>
                <a:lnTo>
                  <a:pt x="3383" y="1853"/>
                </a:lnTo>
                <a:lnTo>
                  <a:pt x="3386" y="1851"/>
                </a:lnTo>
                <a:lnTo>
                  <a:pt x="3396" y="1846"/>
                </a:lnTo>
                <a:lnTo>
                  <a:pt x="3404" y="1840"/>
                </a:lnTo>
                <a:lnTo>
                  <a:pt x="3415" y="1823"/>
                </a:lnTo>
                <a:lnTo>
                  <a:pt x="3448" y="1792"/>
                </a:lnTo>
                <a:lnTo>
                  <a:pt x="3476" y="1757"/>
                </a:lnTo>
                <a:lnTo>
                  <a:pt x="3505" y="1722"/>
                </a:lnTo>
                <a:lnTo>
                  <a:pt x="3510" y="1719"/>
                </a:lnTo>
                <a:lnTo>
                  <a:pt x="3514" y="1717"/>
                </a:lnTo>
                <a:lnTo>
                  <a:pt x="3536" y="1683"/>
                </a:lnTo>
                <a:lnTo>
                  <a:pt x="3563" y="1647"/>
                </a:lnTo>
                <a:lnTo>
                  <a:pt x="3589" y="1607"/>
                </a:lnTo>
                <a:lnTo>
                  <a:pt x="3624" y="1558"/>
                </a:lnTo>
                <a:lnTo>
                  <a:pt x="3652" y="1505"/>
                </a:lnTo>
                <a:lnTo>
                  <a:pt x="3679" y="1469"/>
                </a:lnTo>
                <a:lnTo>
                  <a:pt x="3688" y="1445"/>
                </a:lnTo>
                <a:lnTo>
                  <a:pt x="3698" y="1427"/>
                </a:lnTo>
                <a:lnTo>
                  <a:pt x="3723" y="1365"/>
                </a:lnTo>
                <a:lnTo>
                  <a:pt x="3732" y="1353"/>
                </a:lnTo>
                <a:lnTo>
                  <a:pt x="3737" y="1347"/>
                </a:lnTo>
                <a:lnTo>
                  <a:pt x="3738" y="1331"/>
                </a:lnTo>
                <a:lnTo>
                  <a:pt x="3769" y="1267"/>
                </a:lnTo>
                <a:lnTo>
                  <a:pt x="3796" y="1227"/>
                </a:lnTo>
                <a:lnTo>
                  <a:pt x="3800" y="1219"/>
                </a:lnTo>
                <a:lnTo>
                  <a:pt x="3793" y="1222"/>
                </a:lnTo>
                <a:close/>
                <a:moveTo>
                  <a:pt x="3283" y="1836"/>
                </a:moveTo>
                <a:lnTo>
                  <a:pt x="3279" y="1828"/>
                </a:lnTo>
                <a:lnTo>
                  <a:pt x="3271" y="1822"/>
                </a:lnTo>
                <a:lnTo>
                  <a:pt x="3253" y="1814"/>
                </a:lnTo>
                <a:lnTo>
                  <a:pt x="3248" y="1817"/>
                </a:lnTo>
                <a:lnTo>
                  <a:pt x="3251" y="1824"/>
                </a:lnTo>
                <a:lnTo>
                  <a:pt x="3256" y="1830"/>
                </a:lnTo>
                <a:lnTo>
                  <a:pt x="3259" y="1836"/>
                </a:lnTo>
                <a:lnTo>
                  <a:pt x="3259" y="1843"/>
                </a:lnTo>
                <a:lnTo>
                  <a:pt x="3258" y="1843"/>
                </a:lnTo>
                <a:lnTo>
                  <a:pt x="3257" y="1842"/>
                </a:lnTo>
                <a:lnTo>
                  <a:pt x="3257" y="1842"/>
                </a:lnTo>
                <a:lnTo>
                  <a:pt x="3257" y="1840"/>
                </a:lnTo>
                <a:lnTo>
                  <a:pt x="3253" y="1844"/>
                </a:lnTo>
                <a:lnTo>
                  <a:pt x="3253" y="1846"/>
                </a:lnTo>
                <a:lnTo>
                  <a:pt x="3256" y="1847"/>
                </a:lnTo>
                <a:lnTo>
                  <a:pt x="3259" y="1849"/>
                </a:lnTo>
                <a:lnTo>
                  <a:pt x="3259" y="1851"/>
                </a:lnTo>
                <a:lnTo>
                  <a:pt x="3234" y="1875"/>
                </a:lnTo>
                <a:lnTo>
                  <a:pt x="3222" y="1884"/>
                </a:lnTo>
                <a:lnTo>
                  <a:pt x="3212" y="1888"/>
                </a:lnTo>
                <a:lnTo>
                  <a:pt x="3209" y="1892"/>
                </a:lnTo>
                <a:lnTo>
                  <a:pt x="3208" y="1899"/>
                </a:lnTo>
                <a:lnTo>
                  <a:pt x="3212" y="1917"/>
                </a:lnTo>
                <a:lnTo>
                  <a:pt x="3212" y="1924"/>
                </a:lnTo>
                <a:lnTo>
                  <a:pt x="3214" y="1924"/>
                </a:lnTo>
                <a:lnTo>
                  <a:pt x="3216" y="1921"/>
                </a:lnTo>
                <a:lnTo>
                  <a:pt x="3217" y="1919"/>
                </a:lnTo>
                <a:lnTo>
                  <a:pt x="3221" y="1916"/>
                </a:lnTo>
                <a:lnTo>
                  <a:pt x="3226" y="1915"/>
                </a:lnTo>
                <a:lnTo>
                  <a:pt x="3231" y="1906"/>
                </a:lnTo>
                <a:lnTo>
                  <a:pt x="3240" y="1899"/>
                </a:lnTo>
                <a:lnTo>
                  <a:pt x="3257" y="1886"/>
                </a:lnTo>
                <a:lnTo>
                  <a:pt x="3271" y="1873"/>
                </a:lnTo>
                <a:lnTo>
                  <a:pt x="3278" y="1868"/>
                </a:lnTo>
                <a:lnTo>
                  <a:pt x="3286" y="1866"/>
                </a:lnTo>
                <a:lnTo>
                  <a:pt x="3293" y="1861"/>
                </a:lnTo>
                <a:lnTo>
                  <a:pt x="3291" y="1852"/>
                </a:lnTo>
                <a:lnTo>
                  <a:pt x="3283" y="183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86"/>
          <p:cNvSpPr>
            <a:spLocks/>
          </p:cNvSpPr>
          <p:nvPr/>
        </p:nvSpPr>
        <p:spPr bwMode="auto">
          <a:xfrm>
            <a:off x="15858479" y="4899113"/>
            <a:ext cx="33338" cy="65087"/>
          </a:xfrm>
          <a:custGeom>
            <a:avLst/>
            <a:gdLst>
              <a:gd name="T0" fmla="*/ 31 w 63"/>
              <a:gd name="T1" fmla="*/ 53 h 121"/>
              <a:gd name="T2" fmla="*/ 28 w 63"/>
              <a:gd name="T3" fmla="*/ 56 h 121"/>
              <a:gd name="T4" fmla="*/ 27 w 63"/>
              <a:gd name="T5" fmla="*/ 69 h 121"/>
              <a:gd name="T6" fmla="*/ 26 w 63"/>
              <a:gd name="T7" fmla="*/ 74 h 121"/>
              <a:gd name="T8" fmla="*/ 25 w 63"/>
              <a:gd name="T9" fmla="*/ 81 h 121"/>
              <a:gd name="T10" fmla="*/ 27 w 63"/>
              <a:gd name="T11" fmla="*/ 91 h 121"/>
              <a:gd name="T12" fmla="*/ 37 w 63"/>
              <a:gd name="T13" fmla="*/ 105 h 121"/>
              <a:gd name="T14" fmla="*/ 40 w 63"/>
              <a:gd name="T15" fmla="*/ 116 h 121"/>
              <a:gd name="T16" fmla="*/ 45 w 63"/>
              <a:gd name="T17" fmla="*/ 114 h 121"/>
              <a:gd name="T18" fmla="*/ 52 w 63"/>
              <a:gd name="T19" fmla="*/ 114 h 121"/>
              <a:gd name="T20" fmla="*/ 53 w 63"/>
              <a:gd name="T21" fmla="*/ 120 h 121"/>
              <a:gd name="T22" fmla="*/ 55 w 63"/>
              <a:gd name="T23" fmla="*/ 121 h 121"/>
              <a:gd name="T24" fmla="*/ 60 w 63"/>
              <a:gd name="T25" fmla="*/ 121 h 121"/>
              <a:gd name="T26" fmla="*/ 63 w 63"/>
              <a:gd name="T27" fmla="*/ 107 h 121"/>
              <a:gd name="T28" fmla="*/ 62 w 63"/>
              <a:gd name="T29" fmla="*/ 104 h 121"/>
              <a:gd name="T30" fmla="*/ 57 w 63"/>
              <a:gd name="T31" fmla="*/ 101 h 121"/>
              <a:gd name="T32" fmla="*/ 57 w 63"/>
              <a:gd name="T33" fmla="*/ 94 h 121"/>
              <a:gd name="T34" fmla="*/ 59 w 63"/>
              <a:gd name="T35" fmla="*/ 91 h 121"/>
              <a:gd name="T36" fmla="*/ 54 w 63"/>
              <a:gd name="T37" fmla="*/ 88 h 121"/>
              <a:gd name="T38" fmla="*/ 53 w 63"/>
              <a:gd name="T39" fmla="*/ 83 h 121"/>
              <a:gd name="T40" fmla="*/ 47 w 63"/>
              <a:gd name="T41" fmla="*/ 78 h 121"/>
              <a:gd name="T42" fmla="*/ 46 w 63"/>
              <a:gd name="T43" fmla="*/ 73 h 121"/>
              <a:gd name="T44" fmla="*/ 48 w 63"/>
              <a:gd name="T45" fmla="*/ 66 h 121"/>
              <a:gd name="T46" fmla="*/ 50 w 63"/>
              <a:gd name="T47" fmla="*/ 59 h 121"/>
              <a:gd name="T48" fmla="*/ 54 w 63"/>
              <a:gd name="T49" fmla="*/ 53 h 121"/>
              <a:gd name="T50" fmla="*/ 56 w 63"/>
              <a:gd name="T51" fmla="*/ 47 h 121"/>
              <a:gd name="T52" fmla="*/ 54 w 63"/>
              <a:gd name="T53" fmla="*/ 42 h 121"/>
              <a:gd name="T54" fmla="*/ 61 w 63"/>
              <a:gd name="T55" fmla="*/ 38 h 121"/>
              <a:gd name="T56" fmla="*/ 62 w 63"/>
              <a:gd name="T57" fmla="*/ 29 h 121"/>
              <a:gd name="T58" fmla="*/ 57 w 63"/>
              <a:gd name="T59" fmla="*/ 3 h 121"/>
              <a:gd name="T60" fmla="*/ 54 w 63"/>
              <a:gd name="T61" fmla="*/ 0 h 121"/>
              <a:gd name="T62" fmla="*/ 42 w 63"/>
              <a:gd name="T63" fmla="*/ 5 h 121"/>
              <a:gd name="T64" fmla="*/ 33 w 63"/>
              <a:gd name="T65" fmla="*/ 6 h 121"/>
              <a:gd name="T66" fmla="*/ 26 w 63"/>
              <a:gd name="T67" fmla="*/ 5 h 121"/>
              <a:gd name="T68" fmla="*/ 19 w 63"/>
              <a:gd name="T69" fmla="*/ 3 h 121"/>
              <a:gd name="T70" fmla="*/ 13 w 63"/>
              <a:gd name="T71" fmla="*/ 1 h 121"/>
              <a:gd name="T72" fmla="*/ 6 w 63"/>
              <a:gd name="T73" fmla="*/ 4 h 121"/>
              <a:gd name="T74" fmla="*/ 2 w 63"/>
              <a:gd name="T75" fmla="*/ 10 h 121"/>
              <a:gd name="T76" fmla="*/ 2 w 63"/>
              <a:gd name="T77" fmla="*/ 17 h 121"/>
              <a:gd name="T78" fmla="*/ 5 w 63"/>
              <a:gd name="T79" fmla="*/ 25 h 121"/>
              <a:gd name="T80" fmla="*/ 0 w 63"/>
              <a:gd name="T81" fmla="*/ 32 h 121"/>
              <a:gd name="T82" fmla="*/ 9 w 63"/>
              <a:gd name="T83" fmla="*/ 38 h 121"/>
              <a:gd name="T84" fmla="*/ 28 w 63"/>
              <a:gd name="T85" fmla="*/ 45 h 121"/>
              <a:gd name="T86" fmla="*/ 32 w 63"/>
              <a:gd name="T87" fmla="*/ 48 h 121"/>
              <a:gd name="T88" fmla="*/ 32 w 63"/>
              <a:gd name="T89" fmla="*/ 50 h 121"/>
              <a:gd name="T90" fmla="*/ 31 w 63"/>
              <a:gd name="T91"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121">
                <a:moveTo>
                  <a:pt x="31" y="53"/>
                </a:moveTo>
                <a:lnTo>
                  <a:pt x="28" y="56"/>
                </a:lnTo>
                <a:lnTo>
                  <a:pt x="27" y="69"/>
                </a:lnTo>
                <a:lnTo>
                  <a:pt x="26" y="74"/>
                </a:lnTo>
                <a:lnTo>
                  <a:pt x="25" y="81"/>
                </a:lnTo>
                <a:lnTo>
                  <a:pt x="27" y="91"/>
                </a:lnTo>
                <a:lnTo>
                  <a:pt x="37" y="105"/>
                </a:lnTo>
                <a:lnTo>
                  <a:pt x="40" y="116"/>
                </a:lnTo>
                <a:lnTo>
                  <a:pt x="45" y="114"/>
                </a:lnTo>
                <a:lnTo>
                  <a:pt x="52" y="114"/>
                </a:lnTo>
                <a:lnTo>
                  <a:pt x="53" y="120"/>
                </a:lnTo>
                <a:lnTo>
                  <a:pt x="55" y="121"/>
                </a:lnTo>
                <a:lnTo>
                  <a:pt x="60" y="121"/>
                </a:lnTo>
                <a:lnTo>
                  <a:pt x="63" y="107"/>
                </a:lnTo>
                <a:lnTo>
                  <a:pt x="62" y="104"/>
                </a:lnTo>
                <a:lnTo>
                  <a:pt x="57" y="101"/>
                </a:lnTo>
                <a:lnTo>
                  <a:pt x="57" y="94"/>
                </a:lnTo>
                <a:lnTo>
                  <a:pt x="59" y="91"/>
                </a:lnTo>
                <a:lnTo>
                  <a:pt x="54" y="88"/>
                </a:lnTo>
                <a:lnTo>
                  <a:pt x="53" y="83"/>
                </a:lnTo>
                <a:lnTo>
                  <a:pt x="47" y="78"/>
                </a:lnTo>
                <a:lnTo>
                  <a:pt x="46" y="73"/>
                </a:lnTo>
                <a:lnTo>
                  <a:pt x="48" y="66"/>
                </a:lnTo>
                <a:lnTo>
                  <a:pt x="50" y="59"/>
                </a:lnTo>
                <a:lnTo>
                  <a:pt x="54" y="53"/>
                </a:lnTo>
                <a:lnTo>
                  <a:pt x="56" y="47"/>
                </a:lnTo>
                <a:lnTo>
                  <a:pt x="54" y="42"/>
                </a:lnTo>
                <a:lnTo>
                  <a:pt x="61" y="38"/>
                </a:lnTo>
                <a:lnTo>
                  <a:pt x="62" y="29"/>
                </a:lnTo>
                <a:lnTo>
                  <a:pt x="57" y="3"/>
                </a:lnTo>
                <a:lnTo>
                  <a:pt x="54" y="0"/>
                </a:lnTo>
                <a:lnTo>
                  <a:pt x="42" y="5"/>
                </a:lnTo>
                <a:lnTo>
                  <a:pt x="33" y="6"/>
                </a:lnTo>
                <a:lnTo>
                  <a:pt x="26" y="5"/>
                </a:lnTo>
                <a:lnTo>
                  <a:pt x="19" y="3"/>
                </a:lnTo>
                <a:lnTo>
                  <a:pt x="13" y="1"/>
                </a:lnTo>
                <a:lnTo>
                  <a:pt x="6" y="4"/>
                </a:lnTo>
                <a:lnTo>
                  <a:pt x="2" y="10"/>
                </a:lnTo>
                <a:lnTo>
                  <a:pt x="2" y="17"/>
                </a:lnTo>
                <a:lnTo>
                  <a:pt x="5" y="25"/>
                </a:lnTo>
                <a:lnTo>
                  <a:pt x="0" y="32"/>
                </a:lnTo>
                <a:lnTo>
                  <a:pt x="9" y="38"/>
                </a:lnTo>
                <a:lnTo>
                  <a:pt x="28" y="45"/>
                </a:lnTo>
                <a:lnTo>
                  <a:pt x="32" y="48"/>
                </a:lnTo>
                <a:lnTo>
                  <a:pt x="32" y="50"/>
                </a:lnTo>
                <a:lnTo>
                  <a:pt x="31" y="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88"/>
          <p:cNvSpPr>
            <a:spLocks/>
          </p:cNvSpPr>
          <p:nvPr/>
        </p:nvSpPr>
        <p:spPr bwMode="auto">
          <a:xfrm>
            <a:off x="15912454" y="4786401"/>
            <a:ext cx="46038" cy="57150"/>
          </a:xfrm>
          <a:custGeom>
            <a:avLst/>
            <a:gdLst>
              <a:gd name="T0" fmla="*/ 75 w 85"/>
              <a:gd name="T1" fmla="*/ 22 h 110"/>
              <a:gd name="T2" fmla="*/ 71 w 85"/>
              <a:gd name="T3" fmla="*/ 14 h 110"/>
              <a:gd name="T4" fmla="*/ 63 w 85"/>
              <a:gd name="T5" fmla="*/ 8 h 110"/>
              <a:gd name="T6" fmla="*/ 45 w 85"/>
              <a:gd name="T7" fmla="*/ 0 h 110"/>
              <a:gd name="T8" fmla="*/ 40 w 85"/>
              <a:gd name="T9" fmla="*/ 3 h 110"/>
              <a:gd name="T10" fmla="*/ 43 w 85"/>
              <a:gd name="T11" fmla="*/ 10 h 110"/>
              <a:gd name="T12" fmla="*/ 48 w 85"/>
              <a:gd name="T13" fmla="*/ 16 h 110"/>
              <a:gd name="T14" fmla="*/ 51 w 85"/>
              <a:gd name="T15" fmla="*/ 22 h 110"/>
              <a:gd name="T16" fmla="*/ 51 w 85"/>
              <a:gd name="T17" fmla="*/ 29 h 110"/>
              <a:gd name="T18" fmla="*/ 50 w 85"/>
              <a:gd name="T19" fmla="*/ 29 h 110"/>
              <a:gd name="T20" fmla="*/ 49 w 85"/>
              <a:gd name="T21" fmla="*/ 28 h 110"/>
              <a:gd name="T22" fmla="*/ 49 w 85"/>
              <a:gd name="T23" fmla="*/ 28 h 110"/>
              <a:gd name="T24" fmla="*/ 49 w 85"/>
              <a:gd name="T25" fmla="*/ 26 h 110"/>
              <a:gd name="T26" fmla="*/ 45 w 85"/>
              <a:gd name="T27" fmla="*/ 30 h 110"/>
              <a:gd name="T28" fmla="*/ 45 w 85"/>
              <a:gd name="T29" fmla="*/ 32 h 110"/>
              <a:gd name="T30" fmla="*/ 48 w 85"/>
              <a:gd name="T31" fmla="*/ 33 h 110"/>
              <a:gd name="T32" fmla="*/ 51 w 85"/>
              <a:gd name="T33" fmla="*/ 35 h 110"/>
              <a:gd name="T34" fmla="*/ 51 w 85"/>
              <a:gd name="T35" fmla="*/ 37 h 110"/>
              <a:gd name="T36" fmla="*/ 26 w 85"/>
              <a:gd name="T37" fmla="*/ 61 h 110"/>
              <a:gd name="T38" fmla="*/ 14 w 85"/>
              <a:gd name="T39" fmla="*/ 70 h 110"/>
              <a:gd name="T40" fmla="*/ 4 w 85"/>
              <a:gd name="T41" fmla="*/ 74 h 110"/>
              <a:gd name="T42" fmla="*/ 1 w 85"/>
              <a:gd name="T43" fmla="*/ 78 h 110"/>
              <a:gd name="T44" fmla="*/ 0 w 85"/>
              <a:gd name="T45" fmla="*/ 85 h 110"/>
              <a:gd name="T46" fmla="*/ 4 w 85"/>
              <a:gd name="T47" fmla="*/ 103 h 110"/>
              <a:gd name="T48" fmla="*/ 4 w 85"/>
              <a:gd name="T49" fmla="*/ 110 h 110"/>
              <a:gd name="T50" fmla="*/ 6 w 85"/>
              <a:gd name="T51" fmla="*/ 110 h 110"/>
              <a:gd name="T52" fmla="*/ 8 w 85"/>
              <a:gd name="T53" fmla="*/ 107 h 110"/>
              <a:gd name="T54" fmla="*/ 9 w 85"/>
              <a:gd name="T55" fmla="*/ 105 h 110"/>
              <a:gd name="T56" fmla="*/ 13 w 85"/>
              <a:gd name="T57" fmla="*/ 102 h 110"/>
              <a:gd name="T58" fmla="*/ 18 w 85"/>
              <a:gd name="T59" fmla="*/ 101 h 110"/>
              <a:gd name="T60" fmla="*/ 23 w 85"/>
              <a:gd name="T61" fmla="*/ 92 h 110"/>
              <a:gd name="T62" fmla="*/ 32 w 85"/>
              <a:gd name="T63" fmla="*/ 85 h 110"/>
              <a:gd name="T64" fmla="*/ 49 w 85"/>
              <a:gd name="T65" fmla="*/ 72 h 110"/>
              <a:gd name="T66" fmla="*/ 63 w 85"/>
              <a:gd name="T67" fmla="*/ 59 h 110"/>
              <a:gd name="T68" fmla="*/ 70 w 85"/>
              <a:gd name="T69" fmla="*/ 54 h 110"/>
              <a:gd name="T70" fmla="*/ 78 w 85"/>
              <a:gd name="T71" fmla="*/ 52 h 110"/>
              <a:gd name="T72" fmla="*/ 85 w 85"/>
              <a:gd name="T73" fmla="*/ 47 h 110"/>
              <a:gd name="T74" fmla="*/ 83 w 85"/>
              <a:gd name="T75" fmla="*/ 38 h 110"/>
              <a:gd name="T76" fmla="*/ 75 w 85"/>
              <a:gd name="T77" fmla="*/ 2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10">
                <a:moveTo>
                  <a:pt x="75" y="22"/>
                </a:moveTo>
                <a:lnTo>
                  <a:pt x="71" y="14"/>
                </a:lnTo>
                <a:lnTo>
                  <a:pt x="63" y="8"/>
                </a:lnTo>
                <a:lnTo>
                  <a:pt x="45" y="0"/>
                </a:lnTo>
                <a:lnTo>
                  <a:pt x="40" y="3"/>
                </a:lnTo>
                <a:lnTo>
                  <a:pt x="43" y="10"/>
                </a:lnTo>
                <a:lnTo>
                  <a:pt x="48" y="16"/>
                </a:lnTo>
                <a:lnTo>
                  <a:pt x="51" y="22"/>
                </a:lnTo>
                <a:lnTo>
                  <a:pt x="51" y="29"/>
                </a:lnTo>
                <a:lnTo>
                  <a:pt x="50" y="29"/>
                </a:lnTo>
                <a:lnTo>
                  <a:pt x="49" y="28"/>
                </a:lnTo>
                <a:lnTo>
                  <a:pt x="49" y="28"/>
                </a:lnTo>
                <a:lnTo>
                  <a:pt x="49" y="26"/>
                </a:lnTo>
                <a:lnTo>
                  <a:pt x="45" y="30"/>
                </a:lnTo>
                <a:lnTo>
                  <a:pt x="45" y="32"/>
                </a:lnTo>
                <a:lnTo>
                  <a:pt x="48" y="33"/>
                </a:lnTo>
                <a:lnTo>
                  <a:pt x="51" y="35"/>
                </a:lnTo>
                <a:lnTo>
                  <a:pt x="51" y="37"/>
                </a:lnTo>
                <a:lnTo>
                  <a:pt x="26" y="61"/>
                </a:lnTo>
                <a:lnTo>
                  <a:pt x="14" y="70"/>
                </a:lnTo>
                <a:lnTo>
                  <a:pt x="4" y="74"/>
                </a:lnTo>
                <a:lnTo>
                  <a:pt x="1" y="78"/>
                </a:lnTo>
                <a:lnTo>
                  <a:pt x="0" y="85"/>
                </a:lnTo>
                <a:lnTo>
                  <a:pt x="4" y="103"/>
                </a:lnTo>
                <a:lnTo>
                  <a:pt x="4" y="110"/>
                </a:lnTo>
                <a:lnTo>
                  <a:pt x="6" y="110"/>
                </a:lnTo>
                <a:lnTo>
                  <a:pt x="8" y="107"/>
                </a:lnTo>
                <a:lnTo>
                  <a:pt x="9" y="105"/>
                </a:lnTo>
                <a:lnTo>
                  <a:pt x="13" y="102"/>
                </a:lnTo>
                <a:lnTo>
                  <a:pt x="18" y="101"/>
                </a:lnTo>
                <a:lnTo>
                  <a:pt x="23" y="92"/>
                </a:lnTo>
                <a:lnTo>
                  <a:pt x="32" y="85"/>
                </a:lnTo>
                <a:lnTo>
                  <a:pt x="49" y="72"/>
                </a:lnTo>
                <a:lnTo>
                  <a:pt x="63" y="59"/>
                </a:lnTo>
                <a:lnTo>
                  <a:pt x="70" y="54"/>
                </a:lnTo>
                <a:lnTo>
                  <a:pt x="78" y="52"/>
                </a:lnTo>
                <a:lnTo>
                  <a:pt x="85" y="47"/>
                </a:lnTo>
                <a:lnTo>
                  <a:pt x="83" y="38"/>
                </a:lnTo>
                <a:lnTo>
                  <a:pt x="75"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89"/>
          <p:cNvSpPr>
            <a:spLocks/>
          </p:cNvSpPr>
          <p:nvPr/>
        </p:nvSpPr>
        <p:spPr bwMode="auto">
          <a:xfrm>
            <a:off x="8268641" y="1482813"/>
            <a:ext cx="3821113" cy="2630487"/>
          </a:xfrm>
          <a:custGeom>
            <a:avLst/>
            <a:gdLst>
              <a:gd name="T0" fmla="*/ 7109 w 7219"/>
              <a:gd name="T1" fmla="*/ 1813 h 4971"/>
              <a:gd name="T2" fmla="*/ 6995 w 7219"/>
              <a:gd name="T3" fmla="*/ 1747 h 4971"/>
              <a:gd name="T4" fmla="*/ 6785 w 7219"/>
              <a:gd name="T5" fmla="*/ 1621 h 4971"/>
              <a:gd name="T6" fmla="*/ 6520 w 7219"/>
              <a:gd name="T7" fmla="*/ 1466 h 4971"/>
              <a:gd name="T8" fmla="*/ 6346 w 7219"/>
              <a:gd name="T9" fmla="*/ 1285 h 4971"/>
              <a:gd name="T10" fmla="*/ 6182 w 7219"/>
              <a:gd name="T11" fmla="*/ 1075 h 4971"/>
              <a:gd name="T12" fmla="*/ 5642 w 7219"/>
              <a:gd name="T13" fmla="*/ 885 h 4971"/>
              <a:gd name="T14" fmla="*/ 5535 w 7219"/>
              <a:gd name="T15" fmla="*/ 1127 h 4971"/>
              <a:gd name="T16" fmla="*/ 5481 w 7219"/>
              <a:gd name="T17" fmla="*/ 1258 h 4971"/>
              <a:gd name="T18" fmla="*/ 5325 w 7219"/>
              <a:gd name="T19" fmla="*/ 1167 h 4971"/>
              <a:gd name="T20" fmla="*/ 5184 w 7219"/>
              <a:gd name="T21" fmla="*/ 1142 h 4971"/>
              <a:gd name="T22" fmla="*/ 5048 w 7219"/>
              <a:gd name="T23" fmla="*/ 1356 h 4971"/>
              <a:gd name="T24" fmla="*/ 4928 w 7219"/>
              <a:gd name="T25" fmla="*/ 1484 h 4971"/>
              <a:gd name="T26" fmla="*/ 4749 w 7219"/>
              <a:gd name="T27" fmla="*/ 1308 h 4971"/>
              <a:gd name="T28" fmla="*/ 4736 w 7219"/>
              <a:gd name="T29" fmla="*/ 1190 h 4971"/>
              <a:gd name="T30" fmla="*/ 4652 w 7219"/>
              <a:gd name="T31" fmla="*/ 952 h 4971"/>
              <a:gd name="T32" fmla="*/ 4665 w 7219"/>
              <a:gd name="T33" fmla="*/ 732 h 4971"/>
              <a:gd name="T34" fmla="*/ 4618 w 7219"/>
              <a:gd name="T35" fmla="*/ 353 h 4971"/>
              <a:gd name="T36" fmla="*/ 4586 w 7219"/>
              <a:gd name="T37" fmla="*/ 142 h 4971"/>
              <a:gd name="T38" fmla="*/ 4400 w 7219"/>
              <a:gd name="T39" fmla="*/ 24 h 4971"/>
              <a:gd name="T40" fmla="*/ 4033 w 7219"/>
              <a:gd name="T41" fmla="*/ 127 h 4971"/>
              <a:gd name="T42" fmla="*/ 3813 w 7219"/>
              <a:gd name="T43" fmla="*/ 345 h 4971"/>
              <a:gd name="T44" fmla="*/ 3544 w 7219"/>
              <a:gd name="T45" fmla="*/ 542 h 4971"/>
              <a:gd name="T46" fmla="*/ 3395 w 7219"/>
              <a:gd name="T47" fmla="*/ 516 h 4971"/>
              <a:gd name="T48" fmla="*/ 3010 w 7219"/>
              <a:gd name="T49" fmla="*/ 547 h 4971"/>
              <a:gd name="T50" fmla="*/ 2593 w 7219"/>
              <a:gd name="T51" fmla="*/ 57 h 4971"/>
              <a:gd name="T52" fmla="*/ 2300 w 7219"/>
              <a:gd name="T53" fmla="*/ 175 h 4971"/>
              <a:gd name="T54" fmla="*/ 1652 w 7219"/>
              <a:gd name="T55" fmla="*/ 216 h 4971"/>
              <a:gd name="T56" fmla="*/ 1798 w 7219"/>
              <a:gd name="T57" fmla="*/ 486 h 4971"/>
              <a:gd name="T58" fmla="*/ 1913 w 7219"/>
              <a:gd name="T59" fmla="*/ 612 h 4971"/>
              <a:gd name="T60" fmla="*/ 1778 w 7219"/>
              <a:gd name="T61" fmla="*/ 617 h 4971"/>
              <a:gd name="T62" fmla="*/ 1543 w 7219"/>
              <a:gd name="T63" fmla="*/ 937 h 4971"/>
              <a:gd name="T64" fmla="*/ 1741 w 7219"/>
              <a:gd name="T65" fmla="*/ 1173 h 4971"/>
              <a:gd name="T66" fmla="*/ 1801 w 7219"/>
              <a:gd name="T67" fmla="*/ 1332 h 4971"/>
              <a:gd name="T68" fmla="*/ 1619 w 7219"/>
              <a:gd name="T69" fmla="*/ 2509 h 4971"/>
              <a:gd name="T70" fmla="*/ 1534 w 7219"/>
              <a:gd name="T71" fmla="*/ 2667 h 4971"/>
              <a:gd name="T72" fmla="*/ 1360 w 7219"/>
              <a:gd name="T73" fmla="*/ 2634 h 4971"/>
              <a:gd name="T74" fmla="*/ 1207 w 7219"/>
              <a:gd name="T75" fmla="*/ 2676 h 4971"/>
              <a:gd name="T76" fmla="*/ 1029 w 7219"/>
              <a:gd name="T77" fmla="*/ 2740 h 4971"/>
              <a:gd name="T78" fmla="*/ 872 w 7219"/>
              <a:gd name="T79" fmla="*/ 2757 h 4971"/>
              <a:gd name="T80" fmla="*/ 644 w 7219"/>
              <a:gd name="T81" fmla="*/ 2870 h 4971"/>
              <a:gd name="T82" fmla="*/ 495 w 7219"/>
              <a:gd name="T83" fmla="*/ 2974 h 4971"/>
              <a:gd name="T84" fmla="*/ 378 w 7219"/>
              <a:gd name="T85" fmla="*/ 3081 h 4971"/>
              <a:gd name="T86" fmla="*/ 275 w 7219"/>
              <a:gd name="T87" fmla="*/ 3579 h 4971"/>
              <a:gd name="T88" fmla="*/ 2902 w 7219"/>
              <a:gd name="T89" fmla="*/ 4954 h 4971"/>
              <a:gd name="T90" fmla="*/ 3109 w 7219"/>
              <a:gd name="T91" fmla="*/ 4792 h 4971"/>
              <a:gd name="T92" fmla="*/ 3341 w 7219"/>
              <a:gd name="T93" fmla="*/ 4851 h 4971"/>
              <a:gd name="T94" fmla="*/ 3482 w 7219"/>
              <a:gd name="T95" fmla="*/ 4770 h 4971"/>
              <a:gd name="T96" fmla="*/ 3616 w 7219"/>
              <a:gd name="T97" fmla="*/ 4793 h 4971"/>
              <a:gd name="T98" fmla="*/ 3726 w 7219"/>
              <a:gd name="T99" fmla="*/ 4617 h 4971"/>
              <a:gd name="T100" fmla="*/ 3943 w 7219"/>
              <a:gd name="T101" fmla="*/ 4597 h 4971"/>
              <a:gd name="T102" fmla="*/ 4006 w 7219"/>
              <a:gd name="T103" fmla="*/ 4496 h 4971"/>
              <a:gd name="T104" fmla="*/ 4053 w 7219"/>
              <a:gd name="T105" fmla="*/ 4386 h 4971"/>
              <a:gd name="T106" fmla="*/ 4221 w 7219"/>
              <a:gd name="T107" fmla="*/ 4266 h 4971"/>
              <a:gd name="T108" fmla="*/ 4648 w 7219"/>
              <a:gd name="T109" fmla="*/ 4356 h 4971"/>
              <a:gd name="T110" fmla="*/ 4765 w 7219"/>
              <a:gd name="T111" fmla="*/ 4453 h 4971"/>
              <a:gd name="T112" fmla="*/ 4917 w 7219"/>
              <a:gd name="T113" fmla="*/ 4569 h 4971"/>
              <a:gd name="T114" fmla="*/ 6316 w 7219"/>
              <a:gd name="T115" fmla="*/ 4506 h 4971"/>
              <a:gd name="T116" fmla="*/ 6397 w 7219"/>
              <a:gd name="T117" fmla="*/ 4251 h 4971"/>
              <a:gd name="T118" fmla="*/ 6429 w 7219"/>
              <a:gd name="T119" fmla="*/ 4005 h 4971"/>
              <a:gd name="T120" fmla="*/ 6354 w 7219"/>
              <a:gd name="T121" fmla="*/ 3766 h 4971"/>
              <a:gd name="T122" fmla="*/ 7219 w 7219"/>
              <a:gd name="T123" fmla="*/ 1835 h 4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19" h="4971">
                <a:moveTo>
                  <a:pt x="7196" y="1841"/>
                </a:moveTo>
                <a:lnTo>
                  <a:pt x="7191" y="1843"/>
                </a:lnTo>
                <a:lnTo>
                  <a:pt x="7189" y="1846"/>
                </a:lnTo>
                <a:lnTo>
                  <a:pt x="7185" y="1848"/>
                </a:lnTo>
                <a:lnTo>
                  <a:pt x="7184" y="1849"/>
                </a:lnTo>
                <a:lnTo>
                  <a:pt x="7183" y="1849"/>
                </a:lnTo>
                <a:lnTo>
                  <a:pt x="7181" y="1848"/>
                </a:lnTo>
                <a:lnTo>
                  <a:pt x="7172" y="1846"/>
                </a:lnTo>
                <a:lnTo>
                  <a:pt x="7164" y="1846"/>
                </a:lnTo>
                <a:lnTo>
                  <a:pt x="7155" y="1845"/>
                </a:lnTo>
                <a:lnTo>
                  <a:pt x="7150" y="1842"/>
                </a:lnTo>
                <a:lnTo>
                  <a:pt x="7149" y="1841"/>
                </a:lnTo>
                <a:lnTo>
                  <a:pt x="7148" y="1839"/>
                </a:lnTo>
                <a:lnTo>
                  <a:pt x="7147" y="1836"/>
                </a:lnTo>
                <a:lnTo>
                  <a:pt x="7147" y="1834"/>
                </a:lnTo>
                <a:lnTo>
                  <a:pt x="7147" y="1831"/>
                </a:lnTo>
                <a:lnTo>
                  <a:pt x="7150" y="1820"/>
                </a:lnTo>
                <a:lnTo>
                  <a:pt x="7150" y="1818"/>
                </a:lnTo>
                <a:lnTo>
                  <a:pt x="7150" y="1815"/>
                </a:lnTo>
                <a:lnTo>
                  <a:pt x="7149" y="1813"/>
                </a:lnTo>
                <a:lnTo>
                  <a:pt x="7148" y="1808"/>
                </a:lnTo>
                <a:lnTo>
                  <a:pt x="7147" y="1806"/>
                </a:lnTo>
                <a:lnTo>
                  <a:pt x="7146" y="1805"/>
                </a:lnTo>
                <a:lnTo>
                  <a:pt x="7142" y="1804"/>
                </a:lnTo>
                <a:lnTo>
                  <a:pt x="7140" y="1804"/>
                </a:lnTo>
                <a:lnTo>
                  <a:pt x="7137" y="1804"/>
                </a:lnTo>
                <a:lnTo>
                  <a:pt x="7133" y="1805"/>
                </a:lnTo>
                <a:lnTo>
                  <a:pt x="7112" y="1812"/>
                </a:lnTo>
                <a:lnTo>
                  <a:pt x="7109" y="1813"/>
                </a:lnTo>
                <a:lnTo>
                  <a:pt x="7091" y="1826"/>
                </a:lnTo>
                <a:lnTo>
                  <a:pt x="7089" y="1827"/>
                </a:lnTo>
                <a:lnTo>
                  <a:pt x="7086" y="1828"/>
                </a:lnTo>
                <a:lnTo>
                  <a:pt x="7082" y="1828"/>
                </a:lnTo>
                <a:lnTo>
                  <a:pt x="7075" y="1825"/>
                </a:lnTo>
                <a:lnTo>
                  <a:pt x="7065" y="1822"/>
                </a:lnTo>
                <a:lnTo>
                  <a:pt x="7062" y="1821"/>
                </a:lnTo>
                <a:lnTo>
                  <a:pt x="7057" y="1819"/>
                </a:lnTo>
                <a:lnTo>
                  <a:pt x="7050" y="1815"/>
                </a:lnTo>
                <a:lnTo>
                  <a:pt x="7047" y="1813"/>
                </a:lnTo>
                <a:lnTo>
                  <a:pt x="7043" y="1812"/>
                </a:lnTo>
                <a:lnTo>
                  <a:pt x="7038" y="1810"/>
                </a:lnTo>
                <a:lnTo>
                  <a:pt x="7036" y="1806"/>
                </a:lnTo>
                <a:lnTo>
                  <a:pt x="7034" y="1800"/>
                </a:lnTo>
                <a:lnTo>
                  <a:pt x="7034" y="1794"/>
                </a:lnTo>
                <a:lnTo>
                  <a:pt x="7034" y="1790"/>
                </a:lnTo>
                <a:lnTo>
                  <a:pt x="7041" y="1769"/>
                </a:lnTo>
                <a:lnTo>
                  <a:pt x="7041" y="1764"/>
                </a:lnTo>
                <a:lnTo>
                  <a:pt x="7042" y="1760"/>
                </a:lnTo>
                <a:lnTo>
                  <a:pt x="7040" y="1755"/>
                </a:lnTo>
                <a:lnTo>
                  <a:pt x="7037" y="1753"/>
                </a:lnTo>
                <a:lnTo>
                  <a:pt x="7031" y="1750"/>
                </a:lnTo>
                <a:lnTo>
                  <a:pt x="7027" y="1750"/>
                </a:lnTo>
                <a:lnTo>
                  <a:pt x="7017" y="1753"/>
                </a:lnTo>
                <a:lnTo>
                  <a:pt x="7013" y="1753"/>
                </a:lnTo>
                <a:lnTo>
                  <a:pt x="7008" y="1751"/>
                </a:lnTo>
                <a:lnTo>
                  <a:pt x="7004" y="1750"/>
                </a:lnTo>
                <a:lnTo>
                  <a:pt x="7000" y="1749"/>
                </a:lnTo>
                <a:lnTo>
                  <a:pt x="6995" y="1747"/>
                </a:lnTo>
                <a:lnTo>
                  <a:pt x="6970" y="1728"/>
                </a:lnTo>
                <a:lnTo>
                  <a:pt x="6962" y="1725"/>
                </a:lnTo>
                <a:lnTo>
                  <a:pt x="6945" y="1719"/>
                </a:lnTo>
                <a:lnTo>
                  <a:pt x="6938" y="1715"/>
                </a:lnTo>
                <a:lnTo>
                  <a:pt x="6934" y="1711"/>
                </a:lnTo>
                <a:lnTo>
                  <a:pt x="6914" y="1691"/>
                </a:lnTo>
                <a:lnTo>
                  <a:pt x="6906" y="1678"/>
                </a:lnTo>
                <a:lnTo>
                  <a:pt x="6901" y="1664"/>
                </a:lnTo>
                <a:lnTo>
                  <a:pt x="6899" y="1660"/>
                </a:lnTo>
                <a:lnTo>
                  <a:pt x="6894" y="1657"/>
                </a:lnTo>
                <a:lnTo>
                  <a:pt x="6885" y="1655"/>
                </a:lnTo>
                <a:lnTo>
                  <a:pt x="6879" y="1652"/>
                </a:lnTo>
                <a:lnTo>
                  <a:pt x="6866" y="1643"/>
                </a:lnTo>
                <a:lnTo>
                  <a:pt x="6860" y="1641"/>
                </a:lnTo>
                <a:lnTo>
                  <a:pt x="6854" y="1641"/>
                </a:lnTo>
                <a:lnTo>
                  <a:pt x="6839" y="1642"/>
                </a:lnTo>
                <a:lnTo>
                  <a:pt x="6836" y="1641"/>
                </a:lnTo>
                <a:lnTo>
                  <a:pt x="6832" y="1638"/>
                </a:lnTo>
                <a:lnTo>
                  <a:pt x="6831" y="1632"/>
                </a:lnTo>
                <a:lnTo>
                  <a:pt x="6832" y="1624"/>
                </a:lnTo>
                <a:lnTo>
                  <a:pt x="6830" y="1621"/>
                </a:lnTo>
                <a:lnTo>
                  <a:pt x="6827" y="1620"/>
                </a:lnTo>
                <a:lnTo>
                  <a:pt x="6823" y="1621"/>
                </a:lnTo>
                <a:lnTo>
                  <a:pt x="6815" y="1623"/>
                </a:lnTo>
                <a:lnTo>
                  <a:pt x="6806" y="1625"/>
                </a:lnTo>
                <a:lnTo>
                  <a:pt x="6801" y="1627"/>
                </a:lnTo>
                <a:lnTo>
                  <a:pt x="6796" y="1627"/>
                </a:lnTo>
                <a:lnTo>
                  <a:pt x="6792" y="1625"/>
                </a:lnTo>
                <a:lnTo>
                  <a:pt x="6785" y="1621"/>
                </a:lnTo>
                <a:lnTo>
                  <a:pt x="6780" y="1620"/>
                </a:lnTo>
                <a:lnTo>
                  <a:pt x="6772" y="1620"/>
                </a:lnTo>
                <a:lnTo>
                  <a:pt x="6768" y="1617"/>
                </a:lnTo>
                <a:lnTo>
                  <a:pt x="6751" y="1610"/>
                </a:lnTo>
                <a:lnTo>
                  <a:pt x="6746" y="1608"/>
                </a:lnTo>
                <a:lnTo>
                  <a:pt x="6735" y="1601"/>
                </a:lnTo>
                <a:lnTo>
                  <a:pt x="6724" y="1595"/>
                </a:lnTo>
                <a:lnTo>
                  <a:pt x="6711" y="1587"/>
                </a:lnTo>
                <a:lnTo>
                  <a:pt x="6703" y="1582"/>
                </a:lnTo>
                <a:lnTo>
                  <a:pt x="6665" y="1570"/>
                </a:lnTo>
                <a:lnTo>
                  <a:pt x="6660" y="1566"/>
                </a:lnTo>
                <a:lnTo>
                  <a:pt x="6655" y="1563"/>
                </a:lnTo>
                <a:lnTo>
                  <a:pt x="6652" y="1554"/>
                </a:lnTo>
                <a:lnTo>
                  <a:pt x="6648" y="1550"/>
                </a:lnTo>
                <a:lnTo>
                  <a:pt x="6644" y="1546"/>
                </a:lnTo>
                <a:lnTo>
                  <a:pt x="6640" y="1546"/>
                </a:lnTo>
                <a:lnTo>
                  <a:pt x="6632" y="1545"/>
                </a:lnTo>
                <a:lnTo>
                  <a:pt x="6626" y="1540"/>
                </a:lnTo>
                <a:lnTo>
                  <a:pt x="6619" y="1533"/>
                </a:lnTo>
                <a:lnTo>
                  <a:pt x="6608" y="1519"/>
                </a:lnTo>
                <a:lnTo>
                  <a:pt x="6601" y="1514"/>
                </a:lnTo>
                <a:lnTo>
                  <a:pt x="6594" y="1509"/>
                </a:lnTo>
                <a:lnTo>
                  <a:pt x="6563" y="1501"/>
                </a:lnTo>
                <a:lnTo>
                  <a:pt x="6557" y="1497"/>
                </a:lnTo>
                <a:lnTo>
                  <a:pt x="6552" y="1491"/>
                </a:lnTo>
                <a:lnTo>
                  <a:pt x="6542" y="1480"/>
                </a:lnTo>
                <a:lnTo>
                  <a:pt x="6537" y="1474"/>
                </a:lnTo>
                <a:lnTo>
                  <a:pt x="6531" y="1470"/>
                </a:lnTo>
                <a:lnTo>
                  <a:pt x="6520" y="1466"/>
                </a:lnTo>
                <a:lnTo>
                  <a:pt x="6489" y="1450"/>
                </a:lnTo>
                <a:lnTo>
                  <a:pt x="6484" y="1446"/>
                </a:lnTo>
                <a:lnTo>
                  <a:pt x="6479" y="1440"/>
                </a:lnTo>
                <a:lnTo>
                  <a:pt x="6476" y="1432"/>
                </a:lnTo>
                <a:lnTo>
                  <a:pt x="6472" y="1427"/>
                </a:lnTo>
                <a:lnTo>
                  <a:pt x="6469" y="1424"/>
                </a:lnTo>
                <a:lnTo>
                  <a:pt x="6461" y="1425"/>
                </a:lnTo>
                <a:lnTo>
                  <a:pt x="6456" y="1424"/>
                </a:lnTo>
                <a:lnTo>
                  <a:pt x="6452" y="1422"/>
                </a:lnTo>
                <a:lnTo>
                  <a:pt x="6447" y="1417"/>
                </a:lnTo>
                <a:lnTo>
                  <a:pt x="6441" y="1411"/>
                </a:lnTo>
                <a:lnTo>
                  <a:pt x="6426" y="1387"/>
                </a:lnTo>
                <a:lnTo>
                  <a:pt x="6422" y="1383"/>
                </a:lnTo>
                <a:lnTo>
                  <a:pt x="6418" y="1381"/>
                </a:lnTo>
                <a:lnTo>
                  <a:pt x="6413" y="1380"/>
                </a:lnTo>
                <a:lnTo>
                  <a:pt x="6404" y="1381"/>
                </a:lnTo>
                <a:lnTo>
                  <a:pt x="6400" y="1380"/>
                </a:lnTo>
                <a:lnTo>
                  <a:pt x="6396" y="1378"/>
                </a:lnTo>
                <a:lnTo>
                  <a:pt x="6392" y="1375"/>
                </a:lnTo>
                <a:lnTo>
                  <a:pt x="6362" y="1347"/>
                </a:lnTo>
                <a:lnTo>
                  <a:pt x="6358" y="1343"/>
                </a:lnTo>
                <a:lnTo>
                  <a:pt x="6356" y="1338"/>
                </a:lnTo>
                <a:lnTo>
                  <a:pt x="6354" y="1332"/>
                </a:lnTo>
                <a:lnTo>
                  <a:pt x="6353" y="1324"/>
                </a:lnTo>
                <a:lnTo>
                  <a:pt x="6353" y="1313"/>
                </a:lnTo>
                <a:lnTo>
                  <a:pt x="6351" y="1308"/>
                </a:lnTo>
                <a:lnTo>
                  <a:pt x="6350" y="1301"/>
                </a:lnTo>
                <a:lnTo>
                  <a:pt x="6347" y="1295"/>
                </a:lnTo>
                <a:lnTo>
                  <a:pt x="6346" y="1285"/>
                </a:lnTo>
                <a:lnTo>
                  <a:pt x="6341" y="1270"/>
                </a:lnTo>
                <a:lnTo>
                  <a:pt x="6337" y="1264"/>
                </a:lnTo>
                <a:lnTo>
                  <a:pt x="6333" y="1260"/>
                </a:lnTo>
                <a:lnTo>
                  <a:pt x="6327" y="1257"/>
                </a:lnTo>
                <a:lnTo>
                  <a:pt x="6319" y="1254"/>
                </a:lnTo>
                <a:lnTo>
                  <a:pt x="6316" y="1253"/>
                </a:lnTo>
                <a:lnTo>
                  <a:pt x="6297" y="1235"/>
                </a:lnTo>
                <a:lnTo>
                  <a:pt x="6292" y="1232"/>
                </a:lnTo>
                <a:lnTo>
                  <a:pt x="6287" y="1230"/>
                </a:lnTo>
                <a:lnTo>
                  <a:pt x="6283" y="1232"/>
                </a:lnTo>
                <a:lnTo>
                  <a:pt x="6273" y="1234"/>
                </a:lnTo>
                <a:lnTo>
                  <a:pt x="6269" y="1233"/>
                </a:lnTo>
                <a:lnTo>
                  <a:pt x="6264" y="1230"/>
                </a:lnTo>
                <a:lnTo>
                  <a:pt x="6233" y="1201"/>
                </a:lnTo>
                <a:lnTo>
                  <a:pt x="6219" y="1185"/>
                </a:lnTo>
                <a:lnTo>
                  <a:pt x="6215" y="1179"/>
                </a:lnTo>
                <a:lnTo>
                  <a:pt x="6214" y="1172"/>
                </a:lnTo>
                <a:lnTo>
                  <a:pt x="6213" y="1160"/>
                </a:lnTo>
                <a:lnTo>
                  <a:pt x="6216" y="1142"/>
                </a:lnTo>
                <a:lnTo>
                  <a:pt x="6216" y="1124"/>
                </a:lnTo>
                <a:lnTo>
                  <a:pt x="6217" y="1117"/>
                </a:lnTo>
                <a:lnTo>
                  <a:pt x="6220" y="1110"/>
                </a:lnTo>
                <a:lnTo>
                  <a:pt x="6222" y="1106"/>
                </a:lnTo>
                <a:lnTo>
                  <a:pt x="6222" y="1100"/>
                </a:lnTo>
                <a:lnTo>
                  <a:pt x="6217" y="1094"/>
                </a:lnTo>
                <a:lnTo>
                  <a:pt x="6213" y="1091"/>
                </a:lnTo>
                <a:lnTo>
                  <a:pt x="6208" y="1087"/>
                </a:lnTo>
                <a:lnTo>
                  <a:pt x="6187" y="1079"/>
                </a:lnTo>
                <a:lnTo>
                  <a:pt x="6182" y="1075"/>
                </a:lnTo>
                <a:lnTo>
                  <a:pt x="6179" y="1073"/>
                </a:lnTo>
                <a:lnTo>
                  <a:pt x="6176" y="1070"/>
                </a:lnTo>
                <a:lnTo>
                  <a:pt x="6172" y="1066"/>
                </a:lnTo>
                <a:lnTo>
                  <a:pt x="6171" y="1061"/>
                </a:lnTo>
                <a:lnTo>
                  <a:pt x="6167" y="1049"/>
                </a:lnTo>
                <a:lnTo>
                  <a:pt x="6166" y="1035"/>
                </a:lnTo>
                <a:lnTo>
                  <a:pt x="6166" y="988"/>
                </a:lnTo>
                <a:lnTo>
                  <a:pt x="6170" y="966"/>
                </a:lnTo>
                <a:lnTo>
                  <a:pt x="6171" y="961"/>
                </a:lnTo>
                <a:lnTo>
                  <a:pt x="6172" y="951"/>
                </a:lnTo>
                <a:lnTo>
                  <a:pt x="6164" y="825"/>
                </a:lnTo>
                <a:lnTo>
                  <a:pt x="5792" y="822"/>
                </a:lnTo>
                <a:lnTo>
                  <a:pt x="5688" y="825"/>
                </a:lnTo>
                <a:lnTo>
                  <a:pt x="5678" y="831"/>
                </a:lnTo>
                <a:lnTo>
                  <a:pt x="5676" y="833"/>
                </a:lnTo>
                <a:lnTo>
                  <a:pt x="5676" y="838"/>
                </a:lnTo>
                <a:lnTo>
                  <a:pt x="5675" y="841"/>
                </a:lnTo>
                <a:lnTo>
                  <a:pt x="5672" y="846"/>
                </a:lnTo>
                <a:lnTo>
                  <a:pt x="5670" y="849"/>
                </a:lnTo>
                <a:lnTo>
                  <a:pt x="5665" y="852"/>
                </a:lnTo>
                <a:lnTo>
                  <a:pt x="5657" y="857"/>
                </a:lnTo>
                <a:lnTo>
                  <a:pt x="5654" y="859"/>
                </a:lnTo>
                <a:lnTo>
                  <a:pt x="5649" y="861"/>
                </a:lnTo>
                <a:lnTo>
                  <a:pt x="5646" y="863"/>
                </a:lnTo>
                <a:lnTo>
                  <a:pt x="5642" y="868"/>
                </a:lnTo>
                <a:lnTo>
                  <a:pt x="5642" y="871"/>
                </a:lnTo>
                <a:lnTo>
                  <a:pt x="5642" y="876"/>
                </a:lnTo>
                <a:lnTo>
                  <a:pt x="5642" y="881"/>
                </a:lnTo>
                <a:lnTo>
                  <a:pt x="5642" y="885"/>
                </a:lnTo>
                <a:lnTo>
                  <a:pt x="5641" y="890"/>
                </a:lnTo>
                <a:lnTo>
                  <a:pt x="5628" y="915"/>
                </a:lnTo>
                <a:lnTo>
                  <a:pt x="5611" y="931"/>
                </a:lnTo>
                <a:lnTo>
                  <a:pt x="5607" y="936"/>
                </a:lnTo>
                <a:lnTo>
                  <a:pt x="5606" y="939"/>
                </a:lnTo>
                <a:lnTo>
                  <a:pt x="5604" y="944"/>
                </a:lnTo>
                <a:lnTo>
                  <a:pt x="5600" y="952"/>
                </a:lnTo>
                <a:lnTo>
                  <a:pt x="5598" y="957"/>
                </a:lnTo>
                <a:lnTo>
                  <a:pt x="5597" y="969"/>
                </a:lnTo>
                <a:lnTo>
                  <a:pt x="5596" y="974"/>
                </a:lnTo>
                <a:lnTo>
                  <a:pt x="5593" y="979"/>
                </a:lnTo>
                <a:lnTo>
                  <a:pt x="5579" y="998"/>
                </a:lnTo>
                <a:lnTo>
                  <a:pt x="5572" y="1005"/>
                </a:lnTo>
                <a:lnTo>
                  <a:pt x="5570" y="1009"/>
                </a:lnTo>
                <a:lnTo>
                  <a:pt x="5570" y="1014"/>
                </a:lnTo>
                <a:lnTo>
                  <a:pt x="5569" y="1035"/>
                </a:lnTo>
                <a:lnTo>
                  <a:pt x="5569" y="1038"/>
                </a:lnTo>
                <a:lnTo>
                  <a:pt x="5566" y="1043"/>
                </a:lnTo>
                <a:lnTo>
                  <a:pt x="5561" y="1054"/>
                </a:lnTo>
                <a:lnTo>
                  <a:pt x="5558" y="1063"/>
                </a:lnTo>
                <a:lnTo>
                  <a:pt x="5551" y="1075"/>
                </a:lnTo>
                <a:lnTo>
                  <a:pt x="5550" y="1079"/>
                </a:lnTo>
                <a:lnTo>
                  <a:pt x="5548" y="1087"/>
                </a:lnTo>
                <a:lnTo>
                  <a:pt x="5545" y="1092"/>
                </a:lnTo>
                <a:lnTo>
                  <a:pt x="5542" y="1099"/>
                </a:lnTo>
                <a:lnTo>
                  <a:pt x="5540" y="1103"/>
                </a:lnTo>
                <a:lnTo>
                  <a:pt x="5538" y="1107"/>
                </a:lnTo>
                <a:lnTo>
                  <a:pt x="5535" y="1123"/>
                </a:lnTo>
                <a:lnTo>
                  <a:pt x="5535" y="1127"/>
                </a:lnTo>
                <a:lnTo>
                  <a:pt x="5536" y="1130"/>
                </a:lnTo>
                <a:lnTo>
                  <a:pt x="5538" y="1138"/>
                </a:lnTo>
                <a:lnTo>
                  <a:pt x="5541" y="1142"/>
                </a:lnTo>
                <a:lnTo>
                  <a:pt x="5543" y="1145"/>
                </a:lnTo>
                <a:lnTo>
                  <a:pt x="5566" y="1172"/>
                </a:lnTo>
                <a:lnTo>
                  <a:pt x="5569" y="1176"/>
                </a:lnTo>
                <a:lnTo>
                  <a:pt x="5571" y="1179"/>
                </a:lnTo>
                <a:lnTo>
                  <a:pt x="5571" y="1184"/>
                </a:lnTo>
                <a:lnTo>
                  <a:pt x="5572" y="1188"/>
                </a:lnTo>
                <a:lnTo>
                  <a:pt x="5571" y="1192"/>
                </a:lnTo>
                <a:lnTo>
                  <a:pt x="5570" y="1197"/>
                </a:lnTo>
                <a:lnTo>
                  <a:pt x="5569" y="1199"/>
                </a:lnTo>
                <a:lnTo>
                  <a:pt x="5565" y="1202"/>
                </a:lnTo>
                <a:lnTo>
                  <a:pt x="5562" y="1204"/>
                </a:lnTo>
                <a:lnTo>
                  <a:pt x="5557" y="1206"/>
                </a:lnTo>
                <a:lnTo>
                  <a:pt x="5543" y="1208"/>
                </a:lnTo>
                <a:lnTo>
                  <a:pt x="5532" y="1214"/>
                </a:lnTo>
                <a:lnTo>
                  <a:pt x="5505" y="1221"/>
                </a:lnTo>
                <a:lnTo>
                  <a:pt x="5501" y="1223"/>
                </a:lnTo>
                <a:lnTo>
                  <a:pt x="5499" y="1226"/>
                </a:lnTo>
                <a:lnTo>
                  <a:pt x="5498" y="1230"/>
                </a:lnTo>
                <a:lnTo>
                  <a:pt x="5495" y="1234"/>
                </a:lnTo>
                <a:lnTo>
                  <a:pt x="5493" y="1236"/>
                </a:lnTo>
                <a:lnTo>
                  <a:pt x="5492" y="1239"/>
                </a:lnTo>
                <a:lnTo>
                  <a:pt x="5491" y="1241"/>
                </a:lnTo>
                <a:lnTo>
                  <a:pt x="5490" y="1250"/>
                </a:lnTo>
                <a:lnTo>
                  <a:pt x="5488" y="1254"/>
                </a:lnTo>
                <a:lnTo>
                  <a:pt x="5485" y="1257"/>
                </a:lnTo>
                <a:lnTo>
                  <a:pt x="5481" y="1258"/>
                </a:lnTo>
                <a:lnTo>
                  <a:pt x="5477" y="1260"/>
                </a:lnTo>
                <a:lnTo>
                  <a:pt x="5466" y="1257"/>
                </a:lnTo>
                <a:lnTo>
                  <a:pt x="5457" y="1260"/>
                </a:lnTo>
                <a:lnTo>
                  <a:pt x="5450" y="1258"/>
                </a:lnTo>
                <a:lnTo>
                  <a:pt x="5448" y="1261"/>
                </a:lnTo>
                <a:lnTo>
                  <a:pt x="5445" y="1262"/>
                </a:lnTo>
                <a:lnTo>
                  <a:pt x="5444" y="1264"/>
                </a:lnTo>
                <a:lnTo>
                  <a:pt x="5441" y="1267"/>
                </a:lnTo>
                <a:lnTo>
                  <a:pt x="5437" y="1268"/>
                </a:lnTo>
                <a:lnTo>
                  <a:pt x="5434" y="1269"/>
                </a:lnTo>
                <a:lnTo>
                  <a:pt x="5430" y="1269"/>
                </a:lnTo>
                <a:lnTo>
                  <a:pt x="5420" y="1268"/>
                </a:lnTo>
                <a:lnTo>
                  <a:pt x="5394" y="1265"/>
                </a:lnTo>
                <a:lnTo>
                  <a:pt x="5389" y="1264"/>
                </a:lnTo>
                <a:lnTo>
                  <a:pt x="5386" y="1261"/>
                </a:lnTo>
                <a:lnTo>
                  <a:pt x="5384" y="1255"/>
                </a:lnTo>
                <a:lnTo>
                  <a:pt x="5384" y="1250"/>
                </a:lnTo>
                <a:lnTo>
                  <a:pt x="5384" y="1242"/>
                </a:lnTo>
                <a:lnTo>
                  <a:pt x="5382" y="1239"/>
                </a:lnTo>
                <a:lnTo>
                  <a:pt x="5380" y="1236"/>
                </a:lnTo>
                <a:lnTo>
                  <a:pt x="5378" y="1233"/>
                </a:lnTo>
                <a:lnTo>
                  <a:pt x="5377" y="1225"/>
                </a:lnTo>
                <a:lnTo>
                  <a:pt x="5365" y="1204"/>
                </a:lnTo>
                <a:lnTo>
                  <a:pt x="5361" y="1199"/>
                </a:lnTo>
                <a:lnTo>
                  <a:pt x="5350" y="1190"/>
                </a:lnTo>
                <a:lnTo>
                  <a:pt x="5341" y="1179"/>
                </a:lnTo>
                <a:lnTo>
                  <a:pt x="5334" y="1173"/>
                </a:lnTo>
                <a:lnTo>
                  <a:pt x="5329" y="1171"/>
                </a:lnTo>
                <a:lnTo>
                  <a:pt x="5325" y="1167"/>
                </a:lnTo>
                <a:lnTo>
                  <a:pt x="5322" y="1164"/>
                </a:lnTo>
                <a:lnTo>
                  <a:pt x="5320" y="1159"/>
                </a:lnTo>
                <a:lnTo>
                  <a:pt x="5316" y="1149"/>
                </a:lnTo>
                <a:lnTo>
                  <a:pt x="5314" y="1144"/>
                </a:lnTo>
                <a:lnTo>
                  <a:pt x="5308" y="1142"/>
                </a:lnTo>
                <a:lnTo>
                  <a:pt x="5303" y="1141"/>
                </a:lnTo>
                <a:lnTo>
                  <a:pt x="5287" y="1141"/>
                </a:lnTo>
                <a:lnTo>
                  <a:pt x="5281" y="1139"/>
                </a:lnTo>
                <a:lnTo>
                  <a:pt x="5260" y="1134"/>
                </a:lnTo>
                <a:lnTo>
                  <a:pt x="5257" y="1131"/>
                </a:lnTo>
                <a:lnTo>
                  <a:pt x="5253" y="1129"/>
                </a:lnTo>
                <a:lnTo>
                  <a:pt x="5246" y="1122"/>
                </a:lnTo>
                <a:lnTo>
                  <a:pt x="5244" y="1121"/>
                </a:lnTo>
                <a:lnTo>
                  <a:pt x="5242" y="1120"/>
                </a:lnTo>
                <a:lnTo>
                  <a:pt x="5237" y="1117"/>
                </a:lnTo>
                <a:lnTo>
                  <a:pt x="5232" y="1117"/>
                </a:lnTo>
                <a:lnTo>
                  <a:pt x="5228" y="1117"/>
                </a:lnTo>
                <a:lnTo>
                  <a:pt x="5214" y="1120"/>
                </a:lnTo>
                <a:lnTo>
                  <a:pt x="5209" y="1120"/>
                </a:lnTo>
                <a:lnTo>
                  <a:pt x="5202" y="1120"/>
                </a:lnTo>
                <a:lnTo>
                  <a:pt x="5200" y="1120"/>
                </a:lnTo>
                <a:lnTo>
                  <a:pt x="5196" y="1120"/>
                </a:lnTo>
                <a:lnTo>
                  <a:pt x="5194" y="1121"/>
                </a:lnTo>
                <a:lnTo>
                  <a:pt x="5193" y="1122"/>
                </a:lnTo>
                <a:lnTo>
                  <a:pt x="5193" y="1124"/>
                </a:lnTo>
                <a:lnTo>
                  <a:pt x="5190" y="1131"/>
                </a:lnTo>
                <a:lnTo>
                  <a:pt x="5189" y="1136"/>
                </a:lnTo>
                <a:lnTo>
                  <a:pt x="5187" y="1139"/>
                </a:lnTo>
                <a:lnTo>
                  <a:pt x="5184" y="1142"/>
                </a:lnTo>
                <a:lnTo>
                  <a:pt x="5181" y="1144"/>
                </a:lnTo>
                <a:lnTo>
                  <a:pt x="5177" y="1146"/>
                </a:lnTo>
                <a:lnTo>
                  <a:pt x="5145" y="1159"/>
                </a:lnTo>
                <a:lnTo>
                  <a:pt x="5130" y="1162"/>
                </a:lnTo>
                <a:lnTo>
                  <a:pt x="5125" y="1163"/>
                </a:lnTo>
                <a:lnTo>
                  <a:pt x="5096" y="1179"/>
                </a:lnTo>
                <a:lnTo>
                  <a:pt x="5092" y="1181"/>
                </a:lnTo>
                <a:lnTo>
                  <a:pt x="5090" y="1184"/>
                </a:lnTo>
                <a:lnTo>
                  <a:pt x="5088" y="1187"/>
                </a:lnTo>
                <a:lnTo>
                  <a:pt x="5084" y="1195"/>
                </a:lnTo>
                <a:lnTo>
                  <a:pt x="5083" y="1199"/>
                </a:lnTo>
                <a:lnTo>
                  <a:pt x="5081" y="1201"/>
                </a:lnTo>
                <a:lnTo>
                  <a:pt x="5070" y="1209"/>
                </a:lnTo>
                <a:lnTo>
                  <a:pt x="5068" y="1213"/>
                </a:lnTo>
                <a:lnTo>
                  <a:pt x="5066" y="1215"/>
                </a:lnTo>
                <a:lnTo>
                  <a:pt x="5065" y="1220"/>
                </a:lnTo>
                <a:lnTo>
                  <a:pt x="5061" y="1233"/>
                </a:lnTo>
                <a:lnTo>
                  <a:pt x="5058" y="1257"/>
                </a:lnTo>
                <a:lnTo>
                  <a:pt x="5056" y="1262"/>
                </a:lnTo>
                <a:lnTo>
                  <a:pt x="5047" y="1281"/>
                </a:lnTo>
                <a:lnTo>
                  <a:pt x="5046" y="1290"/>
                </a:lnTo>
                <a:lnTo>
                  <a:pt x="5045" y="1295"/>
                </a:lnTo>
                <a:lnTo>
                  <a:pt x="5046" y="1305"/>
                </a:lnTo>
                <a:lnTo>
                  <a:pt x="5054" y="1336"/>
                </a:lnTo>
                <a:lnTo>
                  <a:pt x="5054" y="1341"/>
                </a:lnTo>
                <a:lnTo>
                  <a:pt x="5054" y="1346"/>
                </a:lnTo>
                <a:lnTo>
                  <a:pt x="5052" y="1349"/>
                </a:lnTo>
                <a:lnTo>
                  <a:pt x="5049" y="1353"/>
                </a:lnTo>
                <a:lnTo>
                  <a:pt x="5048" y="1356"/>
                </a:lnTo>
                <a:lnTo>
                  <a:pt x="5047" y="1361"/>
                </a:lnTo>
                <a:lnTo>
                  <a:pt x="5047" y="1366"/>
                </a:lnTo>
                <a:lnTo>
                  <a:pt x="5048" y="1381"/>
                </a:lnTo>
                <a:lnTo>
                  <a:pt x="5048" y="1385"/>
                </a:lnTo>
                <a:lnTo>
                  <a:pt x="5040" y="1411"/>
                </a:lnTo>
                <a:lnTo>
                  <a:pt x="5030" y="1440"/>
                </a:lnTo>
                <a:lnTo>
                  <a:pt x="5028" y="1444"/>
                </a:lnTo>
                <a:lnTo>
                  <a:pt x="5028" y="1448"/>
                </a:lnTo>
                <a:lnTo>
                  <a:pt x="5037" y="1491"/>
                </a:lnTo>
                <a:lnTo>
                  <a:pt x="5037" y="1498"/>
                </a:lnTo>
                <a:lnTo>
                  <a:pt x="5032" y="1497"/>
                </a:lnTo>
                <a:lnTo>
                  <a:pt x="5030" y="1496"/>
                </a:lnTo>
                <a:lnTo>
                  <a:pt x="5021" y="1493"/>
                </a:lnTo>
                <a:lnTo>
                  <a:pt x="5004" y="1490"/>
                </a:lnTo>
                <a:lnTo>
                  <a:pt x="4993" y="1490"/>
                </a:lnTo>
                <a:lnTo>
                  <a:pt x="4991" y="1490"/>
                </a:lnTo>
                <a:lnTo>
                  <a:pt x="4988" y="1488"/>
                </a:lnTo>
                <a:lnTo>
                  <a:pt x="4984" y="1486"/>
                </a:lnTo>
                <a:lnTo>
                  <a:pt x="4978" y="1477"/>
                </a:lnTo>
                <a:lnTo>
                  <a:pt x="4975" y="1475"/>
                </a:lnTo>
                <a:lnTo>
                  <a:pt x="4971" y="1474"/>
                </a:lnTo>
                <a:lnTo>
                  <a:pt x="4962" y="1476"/>
                </a:lnTo>
                <a:lnTo>
                  <a:pt x="4946" y="1484"/>
                </a:lnTo>
                <a:lnTo>
                  <a:pt x="4943" y="1486"/>
                </a:lnTo>
                <a:lnTo>
                  <a:pt x="4939" y="1486"/>
                </a:lnTo>
                <a:lnTo>
                  <a:pt x="4935" y="1486"/>
                </a:lnTo>
                <a:lnTo>
                  <a:pt x="4933" y="1486"/>
                </a:lnTo>
                <a:lnTo>
                  <a:pt x="4931" y="1486"/>
                </a:lnTo>
                <a:lnTo>
                  <a:pt x="4928" y="1484"/>
                </a:lnTo>
                <a:lnTo>
                  <a:pt x="4926" y="1483"/>
                </a:lnTo>
                <a:lnTo>
                  <a:pt x="4925" y="1481"/>
                </a:lnTo>
                <a:lnTo>
                  <a:pt x="4922" y="1479"/>
                </a:lnTo>
                <a:lnTo>
                  <a:pt x="4899" y="1427"/>
                </a:lnTo>
                <a:lnTo>
                  <a:pt x="4897" y="1426"/>
                </a:lnTo>
                <a:lnTo>
                  <a:pt x="4894" y="1424"/>
                </a:lnTo>
                <a:lnTo>
                  <a:pt x="4891" y="1422"/>
                </a:lnTo>
                <a:lnTo>
                  <a:pt x="4889" y="1420"/>
                </a:lnTo>
                <a:lnTo>
                  <a:pt x="4886" y="1419"/>
                </a:lnTo>
                <a:lnTo>
                  <a:pt x="4883" y="1418"/>
                </a:lnTo>
                <a:lnTo>
                  <a:pt x="4879" y="1416"/>
                </a:lnTo>
                <a:lnTo>
                  <a:pt x="4876" y="1411"/>
                </a:lnTo>
                <a:lnTo>
                  <a:pt x="4870" y="1397"/>
                </a:lnTo>
                <a:lnTo>
                  <a:pt x="4865" y="1391"/>
                </a:lnTo>
                <a:lnTo>
                  <a:pt x="4862" y="1387"/>
                </a:lnTo>
                <a:lnTo>
                  <a:pt x="4858" y="1384"/>
                </a:lnTo>
                <a:lnTo>
                  <a:pt x="4840" y="1374"/>
                </a:lnTo>
                <a:lnTo>
                  <a:pt x="4815" y="1355"/>
                </a:lnTo>
                <a:lnTo>
                  <a:pt x="4811" y="1353"/>
                </a:lnTo>
                <a:lnTo>
                  <a:pt x="4807" y="1352"/>
                </a:lnTo>
                <a:lnTo>
                  <a:pt x="4799" y="1350"/>
                </a:lnTo>
                <a:lnTo>
                  <a:pt x="4794" y="1350"/>
                </a:lnTo>
                <a:lnTo>
                  <a:pt x="4791" y="1348"/>
                </a:lnTo>
                <a:lnTo>
                  <a:pt x="4789" y="1346"/>
                </a:lnTo>
                <a:lnTo>
                  <a:pt x="4772" y="1320"/>
                </a:lnTo>
                <a:lnTo>
                  <a:pt x="4766" y="1315"/>
                </a:lnTo>
                <a:lnTo>
                  <a:pt x="4762" y="1313"/>
                </a:lnTo>
                <a:lnTo>
                  <a:pt x="4757" y="1312"/>
                </a:lnTo>
                <a:lnTo>
                  <a:pt x="4749" y="1308"/>
                </a:lnTo>
                <a:lnTo>
                  <a:pt x="4742" y="1304"/>
                </a:lnTo>
                <a:lnTo>
                  <a:pt x="4714" y="1276"/>
                </a:lnTo>
                <a:lnTo>
                  <a:pt x="4705" y="1263"/>
                </a:lnTo>
                <a:lnTo>
                  <a:pt x="4700" y="1256"/>
                </a:lnTo>
                <a:lnTo>
                  <a:pt x="4697" y="1254"/>
                </a:lnTo>
                <a:lnTo>
                  <a:pt x="4693" y="1251"/>
                </a:lnTo>
                <a:lnTo>
                  <a:pt x="4672" y="1244"/>
                </a:lnTo>
                <a:lnTo>
                  <a:pt x="4669" y="1243"/>
                </a:lnTo>
                <a:lnTo>
                  <a:pt x="4667" y="1241"/>
                </a:lnTo>
                <a:lnTo>
                  <a:pt x="4665" y="1239"/>
                </a:lnTo>
                <a:lnTo>
                  <a:pt x="4664" y="1234"/>
                </a:lnTo>
                <a:lnTo>
                  <a:pt x="4664" y="1227"/>
                </a:lnTo>
                <a:lnTo>
                  <a:pt x="4664" y="1221"/>
                </a:lnTo>
                <a:lnTo>
                  <a:pt x="4665" y="1207"/>
                </a:lnTo>
                <a:lnTo>
                  <a:pt x="4666" y="1204"/>
                </a:lnTo>
                <a:lnTo>
                  <a:pt x="4669" y="1202"/>
                </a:lnTo>
                <a:lnTo>
                  <a:pt x="4672" y="1201"/>
                </a:lnTo>
                <a:lnTo>
                  <a:pt x="4676" y="1201"/>
                </a:lnTo>
                <a:lnTo>
                  <a:pt x="4693" y="1206"/>
                </a:lnTo>
                <a:lnTo>
                  <a:pt x="4698" y="1207"/>
                </a:lnTo>
                <a:lnTo>
                  <a:pt x="4705" y="1212"/>
                </a:lnTo>
                <a:lnTo>
                  <a:pt x="4708" y="1213"/>
                </a:lnTo>
                <a:lnTo>
                  <a:pt x="4713" y="1212"/>
                </a:lnTo>
                <a:lnTo>
                  <a:pt x="4717" y="1211"/>
                </a:lnTo>
                <a:lnTo>
                  <a:pt x="4720" y="1207"/>
                </a:lnTo>
                <a:lnTo>
                  <a:pt x="4723" y="1200"/>
                </a:lnTo>
                <a:lnTo>
                  <a:pt x="4726" y="1198"/>
                </a:lnTo>
                <a:lnTo>
                  <a:pt x="4733" y="1193"/>
                </a:lnTo>
                <a:lnTo>
                  <a:pt x="4736" y="1190"/>
                </a:lnTo>
                <a:lnTo>
                  <a:pt x="4744" y="1180"/>
                </a:lnTo>
                <a:lnTo>
                  <a:pt x="4747" y="1176"/>
                </a:lnTo>
                <a:lnTo>
                  <a:pt x="4747" y="1172"/>
                </a:lnTo>
                <a:lnTo>
                  <a:pt x="4748" y="1167"/>
                </a:lnTo>
                <a:lnTo>
                  <a:pt x="4741" y="1130"/>
                </a:lnTo>
                <a:lnTo>
                  <a:pt x="4738" y="1124"/>
                </a:lnTo>
                <a:lnTo>
                  <a:pt x="4736" y="1122"/>
                </a:lnTo>
                <a:lnTo>
                  <a:pt x="4735" y="1121"/>
                </a:lnTo>
                <a:lnTo>
                  <a:pt x="4726" y="1115"/>
                </a:lnTo>
                <a:lnTo>
                  <a:pt x="4722" y="1113"/>
                </a:lnTo>
                <a:lnTo>
                  <a:pt x="4720" y="1109"/>
                </a:lnTo>
                <a:lnTo>
                  <a:pt x="4719" y="1105"/>
                </a:lnTo>
                <a:lnTo>
                  <a:pt x="4717" y="1098"/>
                </a:lnTo>
                <a:lnTo>
                  <a:pt x="4721" y="1078"/>
                </a:lnTo>
                <a:lnTo>
                  <a:pt x="4721" y="1067"/>
                </a:lnTo>
                <a:lnTo>
                  <a:pt x="4720" y="1057"/>
                </a:lnTo>
                <a:lnTo>
                  <a:pt x="4717" y="1051"/>
                </a:lnTo>
                <a:lnTo>
                  <a:pt x="4715" y="1044"/>
                </a:lnTo>
                <a:lnTo>
                  <a:pt x="4706" y="1028"/>
                </a:lnTo>
                <a:lnTo>
                  <a:pt x="4701" y="1023"/>
                </a:lnTo>
                <a:lnTo>
                  <a:pt x="4698" y="1021"/>
                </a:lnTo>
                <a:lnTo>
                  <a:pt x="4684" y="1015"/>
                </a:lnTo>
                <a:lnTo>
                  <a:pt x="4680" y="1012"/>
                </a:lnTo>
                <a:lnTo>
                  <a:pt x="4676" y="1009"/>
                </a:lnTo>
                <a:lnTo>
                  <a:pt x="4672" y="1003"/>
                </a:lnTo>
                <a:lnTo>
                  <a:pt x="4669" y="995"/>
                </a:lnTo>
                <a:lnTo>
                  <a:pt x="4662" y="968"/>
                </a:lnTo>
                <a:lnTo>
                  <a:pt x="4659" y="961"/>
                </a:lnTo>
                <a:lnTo>
                  <a:pt x="4652" y="952"/>
                </a:lnTo>
                <a:lnTo>
                  <a:pt x="4648" y="946"/>
                </a:lnTo>
                <a:lnTo>
                  <a:pt x="4638" y="937"/>
                </a:lnTo>
                <a:lnTo>
                  <a:pt x="4635" y="931"/>
                </a:lnTo>
                <a:lnTo>
                  <a:pt x="4631" y="922"/>
                </a:lnTo>
                <a:lnTo>
                  <a:pt x="4631" y="915"/>
                </a:lnTo>
                <a:lnTo>
                  <a:pt x="4635" y="910"/>
                </a:lnTo>
                <a:lnTo>
                  <a:pt x="4638" y="908"/>
                </a:lnTo>
                <a:lnTo>
                  <a:pt x="4642" y="906"/>
                </a:lnTo>
                <a:lnTo>
                  <a:pt x="4645" y="903"/>
                </a:lnTo>
                <a:lnTo>
                  <a:pt x="4649" y="899"/>
                </a:lnTo>
                <a:lnTo>
                  <a:pt x="4656" y="878"/>
                </a:lnTo>
                <a:lnTo>
                  <a:pt x="4656" y="873"/>
                </a:lnTo>
                <a:lnTo>
                  <a:pt x="4653" y="868"/>
                </a:lnTo>
                <a:lnTo>
                  <a:pt x="4644" y="855"/>
                </a:lnTo>
                <a:lnTo>
                  <a:pt x="4641" y="849"/>
                </a:lnTo>
                <a:lnTo>
                  <a:pt x="4639" y="845"/>
                </a:lnTo>
                <a:lnTo>
                  <a:pt x="4638" y="816"/>
                </a:lnTo>
                <a:lnTo>
                  <a:pt x="4639" y="811"/>
                </a:lnTo>
                <a:lnTo>
                  <a:pt x="4642" y="806"/>
                </a:lnTo>
                <a:lnTo>
                  <a:pt x="4652" y="789"/>
                </a:lnTo>
                <a:lnTo>
                  <a:pt x="4655" y="785"/>
                </a:lnTo>
                <a:lnTo>
                  <a:pt x="4655" y="781"/>
                </a:lnTo>
                <a:lnTo>
                  <a:pt x="4655" y="775"/>
                </a:lnTo>
                <a:lnTo>
                  <a:pt x="4651" y="754"/>
                </a:lnTo>
                <a:lnTo>
                  <a:pt x="4651" y="749"/>
                </a:lnTo>
                <a:lnTo>
                  <a:pt x="4652" y="746"/>
                </a:lnTo>
                <a:lnTo>
                  <a:pt x="4653" y="741"/>
                </a:lnTo>
                <a:lnTo>
                  <a:pt x="4658" y="737"/>
                </a:lnTo>
                <a:lnTo>
                  <a:pt x="4665" y="732"/>
                </a:lnTo>
                <a:lnTo>
                  <a:pt x="4666" y="729"/>
                </a:lnTo>
                <a:lnTo>
                  <a:pt x="4669" y="726"/>
                </a:lnTo>
                <a:lnTo>
                  <a:pt x="4672" y="718"/>
                </a:lnTo>
                <a:lnTo>
                  <a:pt x="4674" y="708"/>
                </a:lnTo>
                <a:lnTo>
                  <a:pt x="4674" y="704"/>
                </a:lnTo>
                <a:lnTo>
                  <a:pt x="4672" y="695"/>
                </a:lnTo>
                <a:lnTo>
                  <a:pt x="4651" y="640"/>
                </a:lnTo>
                <a:lnTo>
                  <a:pt x="4649" y="630"/>
                </a:lnTo>
                <a:lnTo>
                  <a:pt x="4648" y="626"/>
                </a:lnTo>
                <a:lnTo>
                  <a:pt x="4649" y="621"/>
                </a:lnTo>
                <a:lnTo>
                  <a:pt x="4651" y="616"/>
                </a:lnTo>
                <a:lnTo>
                  <a:pt x="4656" y="614"/>
                </a:lnTo>
                <a:lnTo>
                  <a:pt x="4659" y="610"/>
                </a:lnTo>
                <a:lnTo>
                  <a:pt x="4666" y="607"/>
                </a:lnTo>
                <a:lnTo>
                  <a:pt x="4673" y="603"/>
                </a:lnTo>
                <a:lnTo>
                  <a:pt x="4681" y="595"/>
                </a:lnTo>
                <a:lnTo>
                  <a:pt x="4688" y="587"/>
                </a:lnTo>
                <a:lnTo>
                  <a:pt x="4688" y="579"/>
                </a:lnTo>
                <a:lnTo>
                  <a:pt x="4684" y="567"/>
                </a:lnTo>
                <a:lnTo>
                  <a:pt x="4665" y="531"/>
                </a:lnTo>
                <a:lnTo>
                  <a:pt x="4663" y="523"/>
                </a:lnTo>
                <a:lnTo>
                  <a:pt x="4660" y="483"/>
                </a:lnTo>
                <a:lnTo>
                  <a:pt x="4658" y="474"/>
                </a:lnTo>
                <a:lnTo>
                  <a:pt x="4646" y="453"/>
                </a:lnTo>
                <a:lnTo>
                  <a:pt x="4644" y="448"/>
                </a:lnTo>
                <a:lnTo>
                  <a:pt x="4644" y="444"/>
                </a:lnTo>
                <a:lnTo>
                  <a:pt x="4643" y="431"/>
                </a:lnTo>
                <a:lnTo>
                  <a:pt x="4620" y="359"/>
                </a:lnTo>
                <a:lnTo>
                  <a:pt x="4618" y="353"/>
                </a:lnTo>
                <a:lnTo>
                  <a:pt x="4620" y="348"/>
                </a:lnTo>
                <a:lnTo>
                  <a:pt x="4618" y="342"/>
                </a:lnTo>
                <a:lnTo>
                  <a:pt x="4616" y="337"/>
                </a:lnTo>
                <a:lnTo>
                  <a:pt x="4606" y="326"/>
                </a:lnTo>
                <a:lnTo>
                  <a:pt x="4600" y="321"/>
                </a:lnTo>
                <a:lnTo>
                  <a:pt x="4594" y="318"/>
                </a:lnTo>
                <a:lnTo>
                  <a:pt x="4589" y="316"/>
                </a:lnTo>
                <a:lnTo>
                  <a:pt x="4586" y="313"/>
                </a:lnTo>
                <a:lnTo>
                  <a:pt x="4581" y="309"/>
                </a:lnTo>
                <a:lnTo>
                  <a:pt x="4575" y="304"/>
                </a:lnTo>
                <a:lnTo>
                  <a:pt x="4570" y="295"/>
                </a:lnTo>
                <a:lnTo>
                  <a:pt x="4561" y="281"/>
                </a:lnTo>
                <a:lnTo>
                  <a:pt x="4549" y="260"/>
                </a:lnTo>
                <a:lnTo>
                  <a:pt x="4547" y="254"/>
                </a:lnTo>
                <a:lnTo>
                  <a:pt x="4550" y="249"/>
                </a:lnTo>
                <a:lnTo>
                  <a:pt x="4557" y="241"/>
                </a:lnTo>
                <a:lnTo>
                  <a:pt x="4559" y="237"/>
                </a:lnTo>
                <a:lnTo>
                  <a:pt x="4563" y="222"/>
                </a:lnTo>
                <a:lnTo>
                  <a:pt x="4565" y="219"/>
                </a:lnTo>
                <a:lnTo>
                  <a:pt x="4575" y="213"/>
                </a:lnTo>
                <a:lnTo>
                  <a:pt x="4578" y="208"/>
                </a:lnTo>
                <a:lnTo>
                  <a:pt x="4579" y="205"/>
                </a:lnTo>
                <a:lnTo>
                  <a:pt x="4575" y="191"/>
                </a:lnTo>
                <a:lnTo>
                  <a:pt x="4571" y="175"/>
                </a:lnTo>
                <a:lnTo>
                  <a:pt x="4571" y="170"/>
                </a:lnTo>
                <a:lnTo>
                  <a:pt x="4571" y="165"/>
                </a:lnTo>
                <a:lnTo>
                  <a:pt x="4572" y="161"/>
                </a:lnTo>
                <a:lnTo>
                  <a:pt x="4575" y="156"/>
                </a:lnTo>
                <a:lnTo>
                  <a:pt x="4586" y="142"/>
                </a:lnTo>
                <a:lnTo>
                  <a:pt x="4587" y="137"/>
                </a:lnTo>
                <a:lnTo>
                  <a:pt x="4588" y="133"/>
                </a:lnTo>
                <a:lnTo>
                  <a:pt x="4587" y="128"/>
                </a:lnTo>
                <a:lnTo>
                  <a:pt x="4585" y="123"/>
                </a:lnTo>
                <a:lnTo>
                  <a:pt x="4581" y="119"/>
                </a:lnTo>
                <a:lnTo>
                  <a:pt x="4577" y="115"/>
                </a:lnTo>
                <a:lnTo>
                  <a:pt x="4572" y="113"/>
                </a:lnTo>
                <a:lnTo>
                  <a:pt x="4558" y="108"/>
                </a:lnTo>
                <a:lnTo>
                  <a:pt x="4533" y="94"/>
                </a:lnTo>
                <a:lnTo>
                  <a:pt x="4523" y="89"/>
                </a:lnTo>
                <a:lnTo>
                  <a:pt x="4517" y="88"/>
                </a:lnTo>
                <a:lnTo>
                  <a:pt x="4503" y="89"/>
                </a:lnTo>
                <a:lnTo>
                  <a:pt x="4497" y="88"/>
                </a:lnTo>
                <a:lnTo>
                  <a:pt x="4489" y="87"/>
                </a:lnTo>
                <a:lnTo>
                  <a:pt x="4485" y="86"/>
                </a:lnTo>
                <a:lnTo>
                  <a:pt x="4479" y="87"/>
                </a:lnTo>
                <a:lnTo>
                  <a:pt x="4471" y="88"/>
                </a:lnTo>
                <a:lnTo>
                  <a:pt x="4465" y="89"/>
                </a:lnTo>
                <a:lnTo>
                  <a:pt x="4459" y="88"/>
                </a:lnTo>
                <a:lnTo>
                  <a:pt x="4447" y="84"/>
                </a:lnTo>
                <a:lnTo>
                  <a:pt x="4440" y="80"/>
                </a:lnTo>
                <a:lnTo>
                  <a:pt x="4431" y="73"/>
                </a:lnTo>
                <a:lnTo>
                  <a:pt x="4417" y="57"/>
                </a:lnTo>
                <a:lnTo>
                  <a:pt x="4410" y="50"/>
                </a:lnTo>
                <a:lnTo>
                  <a:pt x="4408" y="44"/>
                </a:lnTo>
                <a:lnTo>
                  <a:pt x="4407" y="39"/>
                </a:lnTo>
                <a:lnTo>
                  <a:pt x="4407" y="31"/>
                </a:lnTo>
                <a:lnTo>
                  <a:pt x="4404" y="26"/>
                </a:lnTo>
                <a:lnTo>
                  <a:pt x="4400" y="24"/>
                </a:lnTo>
                <a:lnTo>
                  <a:pt x="4389" y="23"/>
                </a:lnTo>
                <a:lnTo>
                  <a:pt x="4383" y="24"/>
                </a:lnTo>
                <a:lnTo>
                  <a:pt x="4377" y="25"/>
                </a:lnTo>
                <a:lnTo>
                  <a:pt x="4366" y="30"/>
                </a:lnTo>
                <a:lnTo>
                  <a:pt x="4361" y="31"/>
                </a:lnTo>
                <a:lnTo>
                  <a:pt x="4356" y="32"/>
                </a:lnTo>
                <a:lnTo>
                  <a:pt x="4351" y="32"/>
                </a:lnTo>
                <a:lnTo>
                  <a:pt x="4341" y="31"/>
                </a:lnTo>
                <a:lnTo>
                  <a:pt x="4334" y="30"/>
                </a:lnTo>
                <a:lnTo>
                  <a:pt x="4323" y="22"/>
                </a:lnTo>
                <a:lnTo>
                  <a:pt x="4304" y="3"/>
                </a:lnTo>
                <a:lnTo>
                  <a:pt x="4301" y="0"/>
                </a:lnTo>
                <a:lnTo>
                  <a:pt x="4295" y="13"/>
                </a:lnTo>
                <a:lnTo>
                  <a:pt x="4294" y="20"/>
                </a:lnTo>
                <a:lnTo>
                  <a:pt x="4295" y="26"/>
                </a:lnTo>
                <a:lnTo>
                  <a:pt x="4290" y="36"/>
                </a:lnTo>
                <a:lnTo>
                  <a:pt x="4277" y="40"/>
                </a:lnTo>
                <a:lnTo>
                  <a:pt x="4249" y="45"/>
                </a:lnTo>
                <a:lnTo>
                  <a:pt x="4246" y="45"/>
                </a:lnTo>
                <a:lnTo>
                  <a:pt x="4234" y="44"/>
                </a:lnTo>
                <a:lnTo>
                  <a:pt x="4228" y="45"/>
                </a:lnTo>
                <a:lnTo>
                  <a:pt x="4205" y="56"/>
                </a:lnTo>
                <a:lnTo>
                  <a:pt x="4146" y="102"/>
                </a:lnTo>
                <a:lnTo>
                  <a:pt x="4138" y="107"/>
                </a:lnTo>
                <a:lnTo>
                  <a:pt x="4129" y="108"/>
                </a:lnTo>
                <a:lnTo>
                  <a:pt x="4080" y="107"/>
                </a:lnTo>
                <a:lnTo>
                  <a:pt x="4065" y="109"/>
                </a:lnTo>
                <a:lnTo>
                  <a:pt x="4050" y="114"/>
                </a:lnTo>
                <a:lnTo>
                  <a:pt x="4033" y="127"/>
                </a:lnTo>
                <a:lnTo>
                  <a:pt x="4026" y="141"/>
                </a:lnTo>
                <a:lnTo>
                  <a:pt x="4023" y="176"/>
                </a:lnTo>
                <a:lnTo>
                  <a:pt x="4016" y="201"/>
                </a:lnTo>
                <a:lnTo>
                  <a:pt x="4018" y="226"/>
                </a:lnTo>
                <a:lnTo>
                  <a:pt x="4016" y="234"/>
                </a:lnTo>
                <a:lnTo>
                  <a:pt x="4014" y="241"/>
                </a:lnTo>
                <a:lnTo>
                  <a:pt x="4009" y="251"/>
                </a:lnTo>
                <a:lnTo>
                  <a:pt x="4002" y="262"/>
                </a:lnTo>
                <a:lnTo>
                  <a:pt x="3994" y="270"/>
                </a:lnTo>
                <a:lnTo>
                  <a:pt x="3974" y="281"/>
                </a:lnTo>
                <a:lnTo>
                  <a:pt x="3952" y="303"/>
                </a:lnTo>
                <a:lnTo>
                  <a:pt x="3923" y="324"/>
                </a:lnTo>
                <a:lnTo>
                  <a:pt x="3915" y="333"/>
                </a:lnTo>
                <a:lnTo>
                  <a:pt x="3907" y="349"/>
                </a:lnTo>
                <a:lnTo>
                  <a:pt x="3902" y="357"/>
                </a:lnTo>
                <a:lnTo>
                  <a:pt x="3895" y="360"/>
                </a:lnTo>
                <a:lnTo>
                  <a:pt x="3887" y="355"/>
                </a:lnTo>
                <a:lnTo>
                  <a:pt x="3885" y="346"/>
                </a:lnTo>
                <a:lnTo>
                  <a:pt x="3886" y="335"/>
                </a:lnTo>
                <a:lnTo>
                  <a:pt x="3889" y="328"/>
                </a:lnTo>
                <a:lnTo>
                  <a:pt x="3898" y="311"/>
                </a:lnTo>
                <a:lnTo>
                  <a:pt x="3898" y="303"/>
                </a:lnTo>
                <a:lnTo>
                  <a:pt x="3888" y="298"/>
                </a:lnTo>
                <a:lnTo>
                  <a:pt x="3879" y="299"/>
                </a:lnTo>
                <a:lnTo>
                  <a:pt x="3870" y="304"/>
                </a:lnTo>
                <a:lnTo>
                  <a:pt x="3852" y="317"/>
                </a:lnTo>
                <a:lnTo>
                  <a:pt x="3830" y="328"/>
                </a:lnTo>
                <a:lnTo>
                  <a:pt x="3821" y="335"/>
                </a:lnTo>
                <a:lnTo>
                  <a:pt x="3813" y="345"/>
                </a:lnTo>
                <a:lnTo>
                  <a:pt x="3804" y="363"/>
                </a:lnTo>
                <a:lnTo>
                  <a:pt x="3799" y="371"/>
                </a:lnTo>
                <a:lnTo>
                  <a:pt x="3746" y="405"/>
                </a:lnTo>
                <a:lnTo>
                  <a:pt x="3738" y="408"/>
                </a:lnTo>
                <a:lnTo>
                  <a:pt x="3730" y="405"/>
                </a:lnTo>
                <a:lnTo>
                  <a:pt x="3709" y="396"/>
                </a:lnTo>
                <a:lnTo>
                  <a:pt x="3702" y="396"/>
                </a:lnTo>
                <a:lnTo>
                  <a:pt x="3695" y="401"/>
                </a:lnTo>
                <a:lnTo>
                  <a:pt x="3686" y="411"/>
                </a:lnTo>
                <a:lnTo>
                  <a:pt x="3678" y="417"/>
                </a:lnTo>
                <a:lnTo>
                  <a:pt x="3671" y="419"/>
                </a:lnTo>
                <a:lnTo>
                  <a:pt x="3662" y="419"/>
                </a:lnTo>
                <a:lnTo>
                  <a:pt x="3653" y="423"/>
                </a:lnTo>
                <a:lnTo>
                  <a:pt x="3650" y="425"/>
                </a:lnTo>
                <a:lnTo>
                  <a:pt x="3636" y="437"/>
                </a:lnTo>
                <a:lnTo>
                  <a:pt x="3634" y="438"/>
                </a:lnTo>
                <a:lnTo>
                  <a:pt x="3630" y="439"/>
                </a:lnTo>
                <a:lnTo>
                  <a:pt x="3629" y="440"/>
                </a:lnTo>
                <a:lnTo>
                  <a:pt x="3627" y="443"/>
                </a:lnTo>
                <a:lnTo>
                  <a:pt x="3626" y="448"/>
                </a:lnTo>
                <a:lnTo>
                  <a:pt x="3626" y="450"/>
                </a:lnTo>
                <a:lnTo>
                  <a:pt x="3611" y="453"/>
                </a:lnTo>
                <a:lnTo>
                  <a:pt x="3594" y="451"/>
                </a:lnTo>
                <a:lnTo>
                  <a:pt x="3579" y="455"/>
                </a:lnTo>
                <a:lnTo>
                  <a:pt x="3569" y="474"/>
                </a:lnTo>
                <a:lnTo>
                  <a:pt x="3566" y="509"/>
                </a:lnTo>
                <a:lnTo>
                  <a:pt x="3561" y="525"/>
                </a:lnTo>
                <a:lnTo>
                  <a:pt x="3552" y="538"/>
                </a:lnTo>
                <a:lnTo>
                  <a:pt x="3544" y="542"/>
                </a:lnTo>
                <a:lnTo>
                  <a:pt x="3535" y="543"/>
                </a:lnTo>
                <a:lnTo>
                  <a:pt x="3518" y="540"/>
                </a:lnTo>
                <a:lnTo>
                  <a:pt x="3507" y="540"/>
                </a:lnTo>
                <a:lnTo>
                  <a:pt x="3501" y="544"/>
                </a:lnTo>
                <a:lnTo>
                  <a:pt x="3475" y="574"/>
                </a:lnTo>
                <a:lnTo>
                  <a:pt x="3470" y="582"/>
                </a:lnTo>
                <a:lnTo>
                  <a:pt x="3467" y="592"/>
                </a:lnTo>
                <a:lnTo>
                  <a:pt x="3466" y="595"/>
                </a:lnTo>
                <a:lnTo>
                  <a:pt x="3467" y="607"/>
                </a:lnTo>
                <a:lnTo>
                  <a:pt x="3464" y="613"/>
                </a:lnTo>
                <a:lnTo>
                  <a:pt x="3456" y="621"/>
                </a:lnTo>
                <a:lnTo>
                  <a:pt x="3449" y="634"/>
                </a:lnTo>
                <a:lnTo>
                  <a:pt x="3440" y="642"/>
                </a:lnTo>
                <a:lnTo>
                  <a:pt x="3429" y="647"/>
                </a:lnTo>
                <a:lnTo>
                  <a:pt x="3421" y="650"/>
                </a:lnTo>
                <a:lnTo>
                  <a:pt x="3412" y="651"/>
                </a:lnTo>
                <a:lnTo>
                  <a:pt x="3404" y="648"/>
                </a:lnTo>
                <a:lnTo>
                  <a:pt x="3398" y="642"/>
                </a:lnTo>
                <a:lnTo>
                  <a:pt x="3393" y="634"/>
                </a:lnTo>
                <a:lnTo>
                  <a:pt x="3393" y="614"/>
                </a:lnTo>
                <a:lnTo>
                  <a:pt x="3403" y="598"/>
                </a:lnTo>
                <a:lnTo>
                  <a:pt x="3415" y="582"/>
                </a:lnTo>
                <a:lnTo>
                  <a:pt x="3422" y="564"/>
                </a:lnTo>
                <a:lnTo>
                  <a:pt x="3421" y="553"/>
                </a:lnTo>
                <a:lnTo>
                  <a:pt x="3419" y="545"/>
                </a:lnTo>
                <a:lnTo>
                  <a:pt x="3414" y="536"/>
                </a:lnTo>
                <a:lnTo>
                  <a:pt x="3404" y="524"/>
                </a:lnTo>
                <a:lnTo>
                  <a:pt x="3400" y="519"/>
                </a:lnTo>
                <a:lnTo>
                  <a:pt x="3395" y="516"/>
                </a:lnTo>
                <a:lnTo>
                  <a:pt x="3390" y="514"/>
                </a:lnTo>
                <a:lnTo>
                  <a:pt x="3384" y="512"/>
                </a:lnTo>
                <a:lnTo>
                  <a:pt x="3376" y="515"/>
                </a:lnTo>
                <a:lnTo>
                  <a:pt x="3346" y="514"/>
                </a:lnTo>
                <a:lnTo>
                  <a:pt x="3337" y="515"/>
                </a:lnTo>
                <a:lnTo>
                  <a:pt x="3328" y="517"/>
                </a:lnTo>
                <a:lnTo>
                  <a:pt x="3312" y="528"/>
                </a:lnTo>
                <a:lnTo>
                  <a:pt x="3276" y="544"/>
                </a:lnTo>
                <a:lnTo>
                  <a:pt x="3268" y="550"/>
                </a:lnTo>
                <a:lnTo>
                  <a:pt x="3258" y="558"/>
                </a:lnTo>
                <a:lnTo>
                  <a:pt x="3242" y="578"/>
                </a:lnTo>
                <a:lnTo>
                  <a:pt x="3234" y="586"/>
                </a:lnTo>
                <a:lnTo>
                  <a:pt x="3226" y="592"/>
                </a:lnTo>
                <a:lnTo>
                  <a:pt x="3218" y="593"/>
                </a:lnTo>
                <a:lnTo>
                  <a:pt x="3199" y="594"/>
                </a:lnTo>
                <a:lnTo>
                  <a:pt x="3190" y="599"/>
                </a:lnTo>
                <a:lnTo>
                  <a:pt x="3177" y="613"/>
                </a:lnTo>
                <a:lnTo>
                  <a:pt x="3167" y="617"/>
                </a:lnTo>
                <a:lnTo>
                  <a:pt x="3158" y="616"/>
                </a:lnTo>
                <a:lnTo>
                  <a:pt x="3151" y="613"/>
                </a:lnTo>
                <a:lnTo>
                  <a:pt x="3145" y="608"/>
                </a:lnTo>
                <a:lnTo>
                  <a:pt x="3137" y="605"/>
                </a:lnTo>
                <a:lnTo>
                  <a:pt x="3129" y="605"/>
                </a:lnTo>
                <a:lnTo>
                  <a:pt x="3106" y="612"/>
                </a:lnTo>
                <a:lnTo>
                  <a:pt x="3080" y="606"/>
                </a:lnTo>
                <a:lnTo>
                  <a:pt x="3054" y="588"/>
                </a:lnTo>
                <a:lnTo>
                  <a:pt x="3037" y="572"/>
                </a:lnTo>
                <a:lnTo>
                  <a:pt x="3030" y="566"/>
                </a:lnTo>
                <a:lnTo>
                  <a:pt x="3010" y="547"/>
                </a:lnTo>
                <a:lnTo>
                  <a:pt x="2982" y="523"/>
                </a:lnTo>
                <a:lnTo>
                  <a:pt x="2950" y="494"/>
                </a:lnTo>
                <a:lnTo>
                  <a:pt x="2917" y="466"/>
                </a:lnTo>
                <a:lnTo>
                  <a:pt x="2889" y="440"/>
                </a:lnTo>
                <a:lnTo>
                  <a:pt x="2869" y="423"/>
                </a:lnTo>
                <a:lnTo>
                  <a:pt x="2862" y="416"/>
                </a:lnTo>
                <a:lnTo>
                  <a:pt x="2846" y="419"/>
                </a:lnTo>
                <a:lnTo>
                  <a:pt x="2819" y="426"/>
                </a:lnTo>
                <a:lnTo>
                  <a:pt x="2783" y="437"/>
                </a:lnTo>
                <a:lnTo>
                  <a:pt x="2775" y="434"/>
                </a:lnTo>
                <a:lnTo>
                  <a:pt x="2771" y="424"/>
                </a:lnTo>
                <a:lnTo>
                  <a:pt x="2770" y="403"/>
                </a:lnTo>
                <a:lnTo>
                  <a:pt x="2780" y="285"/>
                </a:lnTo>
                <a:lnTo>
                  <a:pt x="2776" y="260"/>
                </a:lnTo>
                <a:lnTo>
                  <a:pt x="2762" y="215"/>
                </a:lnTo>
                <a:lnTo>
                  <a:pt x="2746" y="184"/>
                </a:lnTo>
                <a:lnTo>
                  <a:pt x="2702" y="124"/>
                </a:lnTo>
                <a:lnTo>
                  <a:pt x="2691" y="107"/>
                </a:lnTo>
                <a:lnTo>
                  <a:pt x="2678" y="75"/>
                </a:lnTo>
                <a:lnTo>
                  <a:pt x="2670" y="60"/>
                </a:lnTo>
                <a:lnTo>
                  <a:pt x="2660" y="50"/>
                </a:lnTo>
                <a:lnTo>
                  <a:pt x="2653" y="46"/>
                </a:lnTo>
                <a:lnTo>
                  <a:pt x="2635" y="40"/>
                </a:lnTo>
                <a:lnTo>
                  <a:pt x="2629" y="39"/>
                </a:lnTo>
                <a:lnTo>
                  <a:pt x="2625" y="42"/>
                </a:lnTo>
                <a:lnTo>
                  <a:pt x="2618" y="49"/>
                </a:lnTo>
                <a:lnTo>
                  <a:pt x="2614" y="51"/>
                </a:lnTo>
                <a:lnTo>
                  <a:pt x="2600" y="53"/>
                </a:lnTo>
                <a:lnTo>
                  <a:pt x="2593" y="57"/>
                </a:lnTo>
                <a:lnTo>
                  <a:pt x="2582" y="67"/>
                </a:lnTo>
                <a:lnTo>
                  <a:pt x="2565" y="74"/>
                </a:lnTo>
                <a:lnTo>
                  <a:pt x="2534" y="108"/>
                </a:lnTo>
                <a:lnTo>
                  <a:pt x="2484" y="173"/>
                </a:lnTo>
                <a:lnTo>
                  <a:pt x="2472" y="185"/>
                </a:lnTo>
                <a:lnTo>
                  <a:pt x="2456" y="194"/>
                </a:lnTo>
                <a:lnTo>
                  <a:pt x="2442" y="199"/>
                </a:lnTo>
                <a:lnTo>
                  <a:pt x="2427" y="202"/>
                </a:lnTo>
                <a:lnTo>
                  <a:pt x="2413" y="204"/>
                </a:lnTo>
                <a:lnTo>
                  <a:pt x="2399" y="199"/>
                </a:lnTo>
                <a:lnTo>
                  <a:pt x="2385" y="188"/>
                </a:lnTo>
                <a:lnTo>
                  <a:pt x="2373" y="172"/>
                </a:lnTo>
                <a:lnTo>
                  <a:pt x="2365" y="155"/>
                </a:lnTo>
                <a:lnTo>
                  <a:pt x="2356" y="128"/>
                </a:lnTo>
                <a:lnTo>
                  <a:pt x="2352" y="121"/>
                </a:lnTo>
                <a:lnTo>
                  <a:pt x="2345" y="115"/>
                </a:lnTo>
                <a:lnTo>
                  <a:pt x="2336" y="110"/>
                </a:lnTo>
                <a:lnTo>
                  <a:pt x="2328" y="109"/>
                </a:lnTo>
                <a:lnTo>
                  <a:pt x="2324" y="108"/>
                </a:lnTo>
                <a:lnTo>
                  <a:pt x="2322" y="105"/>
                </a:lnTo>
                <a:lnTo>
                  <a:pt x="2321" y="101"/>
                </a:lnTo>
                <a:lnTo>
                  <a:pt x="2321" y="93"/>
                </a:lnTo>
                <a:lnTo>
                  <a:pt x="2318" y="91"/>
                </a:lnTo>
                <a:lnTo>
                  <a:pt x="2315" y="94"/>
                </a:lnTo>
                <a:lnTo>
                  <a:pt x="2291" y="155"/>
                </a:lnTo>
                <a:lnTo>
                  <a:pt x="2282" y="166"/>
                </a:lnTo>
                <a:lnTo>
                  <a:pt x="2285" y="169"/>
                </a:lnTo>
                <a:lnTo>
                  <a:pt x="2295" y="170"/>
                </a:lnTo>
                <a:lnTo>
                  <a:pt x="2300" y="175"/>
                </a:lnTo>
                <a:lnTo>
                  <a:pt x="2299" y="184"/>
                </a:lnTo>
                <a:lnTo>
                  <a:pt x="2300" y="191"/>
                </a:lnTo>
                <a:lnTo>
                  <a:pt x="2315" y="192"/>
                </a:lnTo>
                <a:lnTo>
                  <a:pt x="2318" y="193"/>
                </a:lnTo>
                <a:lnTo>
                  <a:pt x="2320" y="198"/>
                </a:lnTo>
                <a:lnTo>
                  <a:pt x="2318" y="202"/>
                </a:lnTo>
                <a:lnTo>
                  <a:pt x="2320" y="205"/>
                </a:lnTo>
                <a:lnTo>
                  <a:pt x="2323" y="208"/>
                </a:lnTo>
                <a:lnTo>
                  <a:pt x="2330" y="211"/>
                </a:lnTo>
                <a:lnTo>
                  <a:pt x="2300" y="211"/>
                </a:lnTo>
                <a:lnTo>
                  <a:pt x="2280" y="212"/>
                </a:lnTo>
                <a:lnTo>
                  <a:pt x="2228" y="212"/>
                </a:lnTo>
                <a:lnTo>
                  <a:pt x="2154" y="212"/>
                </a:lnTo>
                <a:lnTo>
                  <a:pt x="2069" y="212"/>
                </a:lnTo>
                <a:lnTo>
                  <a:pt x="1985" y="212"/>
                </a:lnTo>
                <a:lnTo>
                  <a:pt x="1912" y="212"/>
                </a:lnTo>
                <a:lnTo>
                  <a:pt x="1860" y="212"/>
                </a:lnTo>
                <a:lnTo>
                  <a:pt x="1840" y="212"/>
                </a:lnTo>
                <a:lnTo>
                  <a:pt x="1824" y="209"/>
                </a:lnTo>
                <a:lnTo>
                  <a:pt x="1792" y="197"/>
                </a:lnTo>
                <a:lnTo>
                  <a:pt x="1762" y="190"/>
                </a:lnTo>
                <a:lnTo>
                  <a:pt x="1746" y="191"/>
                </a:lnTo>
                <a:lnTo>
                  <a:pt x="1718" y="204"/>
                </a:lnTo>
                <a:lnTo>
                  <a:pt x="1700" y="205"/>
                </a:lnTo>
                <a:lnTo>
                  <a:pt x="1692" y="204"/>
                </a:lnTo>
                <a:lnTo>
                  <a:pt x="1685" y="204"/>
                </a:lnTo>
                <a:lnTo>
                  <a:pt x="1678" y="206"/>
                </a:lnTo>
                <a:lnTo>
                  <a:pt x="1659" y="214"/>
                </a:lnTo>
                <a:lnTo>
                  <a:pt x="1652" y="216"/>
                </a:lnTo>
                <a:lnTo>
                  <a:pt x="1638" y="216"/>
                </a:lnTo>
                <a:lnTo>
                  <a:pt x="1633" y="216"/>
                </a:lnTo>
                <a:lnTo>
                  <a:pt x="1635" y="233"/>
                </a:lnTo>
                <a:lnTo>
                  <a:pt x="1635" y="261"/>
                </a:lnTo>
                <a:lnTo>
                  <a:pt x="1635" y="289"/>
                </a:lnTo>
                <a:lnTo>
                  <a:pt x="1635" y="317"/>
                </a:lnTo>
                <a:lnTo>
                  <a:pt x="1635" y="346"/>
                </a:lnTo>
                <a:lnTo>
                  <a:pt x="1635" y="374"/>
                </a:lnTo>
                <a:lnTo>
                  <a:pt x="1634" y="402"/>
                </a:lnTo>
                <a:lnTo>
                  <a:pt x="1634" y="430"/>
                </a:lnTo>
                <a:lnTo>
                  <a:pt x="1634" y="458"/>
                </a:lnTo>
                <a:lnTo>
                  <a:pt x="1634" y="482"/>
                </a:lnTo>
                <a:lnTo>
                  <a:pt x="1643" y="483"/>
                </a:lnTo>
                <a:lnTo>
                  <a:pt x="1661" y="473"/>
                </a:lnTo>
                <a:lnTo>
                  <a:pt x="1671" y="469"/>
                </a:lnTo>
                <a:lnTo>
                  <a:pt x="1676" y="469"/>
                </a:lnTo>
                <a:lnTo>
                  <a:pt x="1681" y="471"/>
                </a:lnTo>
                <a:lnTo>
                  <a:pt x="1685" y="473"/>
                </a:lnTo>
                <a:lnTo>
                  <a:pt x="1686" y="482"/>
                </a:lnTo>
                <a:lnTo>
                  <a:pt x="1690" y="483"/>
                </a:lnTo>
                <a:lnTo>
                  <a:pt x="1729" y="478"/>
                </a:lnTo>
                <a:lnTo>
                  <a:pt x="1740" y="478"/>
                </a:lnTo>
                <a:lnTo>
                  <a:pt x="1757" y="483"/>
                </a:lnTo>
                <a:lnTo>
                  <a:pt x="1762" y="485"/>
                </a:lnTo>
                <a:lnTo>
                  <a:pt x="1775" y="485"/>
                </a:lnTo>
                <a:lnTo>
                  <a:pt x="1789" y="482"/>
                </a:lnTo>
                <a:lnTo>
                  <a:pt x="1792" y="482"/>
                </a:lnTo>
                <a:lnTo>
                  <a:pt x="1796" y="485"/>
                </a:lnTo>
                <a:lnTo>
                  <a:pt x="1798" y="486"/>
                </a:lnTo>
                <a:lnTo>
                  <a:pt x="1799" y="488"/>
                </a:lnTo>
                <a:lnTo>
                  <a:pt x="1800" y="490"/>
                </a:lnTo>
                <a:lnTo>
                  <a:pt x="1808" y="495"/>
                </a:lnTo>
                <a:lnTo>
                  <a:pt x="1813" y="495"/>
                </a:lnTo>
                <a:lnTo>
                  <a:pt x="1833" y="481"/>
                </a:lnTo>
                <a:lnTo>
                  <a:pt x="1839" y="480"/>
                </a:lnTo>
                <a:lnTo>
                  <a:pt x="1846" y="481"/>
                </a:lnTo>
                <a:lnTo>
                  <a:pt x="1867" y="492"/>
                </a:lnTo>
                <a:lnTo>
                  <a:pt x="1872" y="495"/>
                </a:lnTo>
                <a:lnTo>
                  <a:pt x="1879" y="504"/>
                </a:lnTo>
                <a:lnTo>
                  <a:pt x="1886" y="509"/>
                </a:lnTo>
                <a:lnTo>
                  <a:pt x="1889" y="511"/>
                </a:lnTo>
                <a:lnTo>
                  <a:pt x="1890" y="516"/>
                </a:lnTo>
                <a:lnTo>
                  <a:pt x="1891" y="521"/>
                </a:lnTo>
                <a:lnTo>
                  <a:pt x="1892" y="524"/>
                </a:lnTo>
                <a:lnTo>
                  <a:pt x="1902" y="530"/>
                </a:lnTo>
                <a:lnTo>
                  <a:pt x="1899" y="545"/>
                </a:lnTo>
                <a:lnTo>
                  <a:pt x="1905" y="551"/>
                </a:lnTo>
                <a:lnTo>
                  <a:pt x="1914" y="554"/>
                </a:lnTo>
                <a:lnTo>
                  <a:pt x="1920" y="558"/>
                </a:lnTo>
                <a:lnTo>
                  <a:pt x="1923" y="561"/>
                </a:lnTo>
                <a:lnTo>
                  <a:pt x="1923" y="567"/>
                </a:lnTo>
                <a:lnTo>
                  <a:pt x="1919" y="568"/>
                </a:lnTo>
                <a:lnTo>
                  <a:pt x="1916" y="570"/>
                </a:lnTo>
                <a:lnTo>
                  <a:pt x="1913" y="571"/>
                </a:lnTo>
                <a:lnTo>
                  <a:pt x="1912" y="579"/>
                </a:lnTo>
                <a:lnTo>
                  <a:pt x="1917" y="598"/>
                </a:lnTo>
                <a:lnTo>
                  <a:pt x="1917" y="607"/>
                </a:lnTo>
                <a:lnTo>
                  <a:pt x="1913" y="612"/>
                </a:lnTo>
                <a:lnTo>
                  <a:pt x="1909" y="615"/>
                </a:lnTo>
                <a:lnTo>
                  <a:pt x="1906" y="619"/>
                </a:lnTo>
                <a:lnTo>
                  <a:pt x="1907" y="624"/>
                </a:lnTo>
                <a:lnTo>
                  <a:pt x="1911" y="627"/>
                </a:lnTo>
                <a:lnTo>
                  <a:pt x="1919" y="631"/>
                </a:lnTo>
                <a:lnTo>
                  <a:pt x="1923" y="634"/>
                </a:lnTo>
                <a:lnTo>
                  <a:pt x="1927" y="643"/>
                </a:lnTo>
                <a:lnTo>
                  <a:pt x="1928" y="650"/>
                </a:lnTo>
                <a:lnTo>
                  <a:pt x="1926" y="656"/>
                </a:lnTo>
                <a:lnTo>
                  <a:pt x="1918" y="658"/>
                </a:lnTo>
                <a:lnTo>
                  <a:pt x="1914" y="657"/>
                </a:lnTo>
                <a:lnTo>
                  <a:pt x="1907" y="655"/>
                </a:lnTo>
                <a:lnTo>
                  <a:pt x="1903" y="655"/>
                </a:lnTo>
                <a:lnTo>
                  <a:pt x="1899" y="657"/>
                </a:lnTo>
                <a:lnTo>
                  <a:pt x="1895" y="663"/>
                </a:lnTo>
                <a:lnTo>
                  <a:pt x="1892" y="665"/>
                </a:lnTo>
                <a:lnTo>
                  <a:pt x="1885" y="665"/>
                </a:lnTo>
                <a:lnTo>
                  <a:pt x="1870" y="663"/>
                </a:lnTo>
                <a:lnTo>
                  <a:pt x="1863" y="664"/>
                </a:lnTo>
                <a:lnTo>
                  <a:pt x="1864" y="652"/>
                </a:lnTo>
                <a:lnTo>
                  <a:pt x="1861" y="648"/>
                </a:lnTo>
                <a:lnTo>
                  <a:pt x="1853" y="648"/>
                </a:lnTo>
                <a:lnTo>
                  <a:pt x="1845" y="650"/>
                </a:lnTo>
                <a:lnTo>
                  <a:pt x="1836" y="655"/>
                </a:lnTo>
                <a:lnTo>
                  <a:pt x="1833" y="652"/>
                </a:lnTo>
                <a:lnTo>
                  <a:pt x="1804" y="623"/>
                </a:lnTo>
                <a:lnTo>
                  <a:pt x="1797" y="619"/>
                </a:lnTo>
                <a:lnTo>
                  <a:pt x="1789" y="616"/>
                </a:lnTo>
                <a:lnTo>
                  <a:pt x="1778" y="617"/>
                </a:lnTo>
                <a:lnTo>
                  <a:pt x="1769" y="621"/>
                </a:lnTo>
                <a:lnTo>
                  <a:pt x="1756" y="630"/>
                </a:lnTo>
                <a:lnTo>
                  <a:pt x="1749" y="631"/>
                </a:lnTo>
                <a:lnTo>
                  <a:pt x="1740" y="635"/>
                </a:lnTo>
                <a:lnTo>
                  <a:pt x="1736" y="643"/>
                </a:lnTo>
                <a:lnTo>
                  <a:pt x="1730" y="650"/>
                </a:lnTo>
                <a:lnTo>
                  <a:pt x="1716" y="648"/>
                </a:lnTo>
                <a:lnTo>
                  <a:pt x="1705" y="642"/>
                </a:lnTo>
                <a:lnTo>
                  <a:pt x="1699" y="643"/>
                </a:lnTo>
                <a:lnTo>
                  <a:pt x="1683" y="655"/>
                </a:lnTo>
                <a:lnTo>
                  <a:pt x="1669" y="663"/>
                </a:lnTo>
                <a:lnTo>
                  <a:pt x="1654" y="669"/>
                </a:lnTo>
                <a:lnTo>
                  <a:pt x="1636" y="672"/>
                </a:lnTo>
                <a:lnTo>
                  <a:pt x="1608" y="673"/>
                </a:lnTo>
                <a:lnTo>
                  <a:pt x="1600" y="676"/>
                </a:lnTo>
                <a:lnTo>
                  <a:pt x="1592" y="677"/>
                </a:lnTo>
                <a:lnTo>
                  <a:pt x="1582" y="674"/>
                </a:lnTo>
                <a:lnTo>
                  <a:pt x="1573" y="676"/>
                </a:lnTo>
                <a:lnTo>
                  <a:pt x="1564" y="679"/>
                </a:lnTo>
                <a:lnTo>
                  <a:pt x="1557" y="681"/>
                </a:lnTo>
                <a:lnTo>
                  <a:pt x="1551" y="676"/>
                </a:lnTo>
                <a:lnTo>
                  <a:pt x="1550" y="705"/>
                </a:lnTo>
                <a:lnTo>
                  <a:pt x="1550" y="715"/>
                </a:lnTo>
                <a:lnTo>
                  <a:pt x="1549" y="742"/>
                </a:lnTo>
                <a:lnTo>
                  <a:pt x="1548" y="782"/>
                </a:lnTo>
                <a:lnTo>
                  <a:pt x="1546" y="826"/>
                </a:lnTo>
                <a:lnTo>
                  <a:pt x="1545" y="870"/>
                </a:lnTo>
                <a:lnTo>
                  <a:pt x="1544" y="910"/>
                </a:lnTo>
                <a:lnTo>
                  <a:pt x="1543" y="937"/>
                </a:lnTo>
                <a:lnTo>
                  <a:pt x="1543" y="947"/>
                </a:lnTo>
                <a:lnTo>
                  <a:pt x="1543" y="968"/>
                </a:lnTo>
                <a:lnTo>
                  <a:pt x="1545" y="982"/>
                </a:lnTo>
                <a:lnTo>
                  <a:pt x="1550" y="991"/>
                </a:lnTo>
                <a:lnTo>
                  <a:pt x="1566" y="1010"/>
                </a:lnTo>
                <a:lnTo>
                  <a:pt x="1587" y="1029"/>
                </a:lnTo>
                <a:lnTo>
                  <a:pt x="1595" y="1043"/>
                </a:lnTo>
                <a:lnTo>
                  <a:pt x="1600" y="1046"/>
                </a:lnTo>
                <a:lnTo>
                  <a:pt x="1608" y="1049"/>
                </a:lnTo>
                <a:lnTo>
                  <a:pt x="1624" y="1052"/>
                </a:lnTo>
                <a:lnTo>
                  <a:pt x="1631" y="1057"/>
                </a:lnTo>
                <a:lnTo>
                  <a:pt x="1634" y="1061"/>
                </a:lnTo>
                <a:lnTo>
                  <a:pt x="1638" y="1070"/>
                </a:lnTo>
                <a:lnTo>
                  <a:pt x="1641" y="1074"/>
                </a:lnTo>
                <a:lnTo>
                  <a:pt x="1645" y="1077"/>
                </a:lnTo>
                <a:lnTo>
                  <a:pt x="1655" y="1081"/>
                </a:lnTo>
                <a:lnTo>
                  <a:pt x="1659" y="1085"/>
                </a:lnTo>
                <a:lnTo>
                  <a:pt x="1671" y="1098"/>
                </a:lnTo>
                <a:lnTo>
                  <a:pt x="1678" y="1103"/>
                </a:lnTo>
                <a:lnTo>
                  <a:pt x="1711" y="1115"/>
                </a:lnTo>
                <a:lnTo>
                  <a:pt x="1718" y="1119"/>
                </a:lnTo>
                <a:lnTo>
                  <a:pt x="1725" y="1124"/>
                </a:lnTo>
                <a:lnTo>
                  <a:pt x="1729" y="1133"/>
                </a:lnTo>
                <a:lnTo>
                  <a:pt x="1733" y="1141"/>
                </a:lnTo>
                <a:lnTo>
                  <a:pt x="1735" y="1150"/>
                </a:lnTo>
                <a:lnTo>
                  <a:pt x="1735" y="1162"/>
                </a:lnTo>
                <a:lnTo>
                  <a:pt x="1736" y="1165"/>
                </a:lnTo>
                <a:lnTo>
                  <a:pt x="1739" y="1170"/>
                </a:lnTo>
                <a:lnTo>
                  <a:pt x="1741" y="1173"/>
                </a:lnTo>
                <a:lnTo>
                  <a:pt x="1743" y="1177"/>
                </a:lnTo>
                <a:lnTo>
                  <a:pt x="1744" y="1181"/>
                </a:lnTo>
                <a:lnTo>
                  <a:pt x="1742" y="1191"/>
                </a:lnTo>
                <a:lnTo>
                  <a:pt x="1729" y="1211"/>
                </a:lnTo>
                <a:lnTo>
                  <a:pt x="1726" y="1218"/>
                </a:lnTo>
                <a:lnTo>
                  <a:pt x="1730" y="1227"/>
                </a:lnTo>
                <a:lnTo>
                  <a:pt x="1746" y="1244"/>
                </a:lnTo>
                <a:lnTo>
                  <a:pt x="1749" y="1250"/>
                </a:lnTo>
                <a:lnTo>
                  <a:pt x="1748" y="1261"/>
                </a:lnTo>
                <a:lnTo>
                  <a:pt x="1749" y="1265"/>
                </a:lnTo>
                <a:lnTo>
                  <a:pt x="1753" y="1271"/>
                </a:lnTo>
                <a:lnTo>
                  <a:pt x="1755" y="1274"/>
                </a:lnTo>
                <a:lnTo>
                  <a:pt x="1758" y="1275"/>
                </a:lnTo>
                <a:lnTo>
                  <a:pt x="1761" y="1277"/>
                </a:lnTo>
                <a:lnTo>
                  <a:pt x="1764" y="1282"/>
                </a:lnTo>
                <a:lnTo>
                  <a:pt x="1764" y="1286"/>
                </a:lnTo>
                <a:lnTo>
                  <a:pt x="1763" y="1291"/>
                </a:lnTo>
                <a:lnTo>
                  <a:pt x="1763" y="1295"/>
                </a:lnTo>
                <a:lnTo>
                  <a:pt x="1765" y="1300"/>
                </a:lnTo>
                <a:lnTo>
                  <a:pt x="1769" y="1303"/>
                </a:lnTo>
                <a:lnTo>
                  <a:pt x="1778" y="1306"/>
                </a:lnTo>
                <a:lnTo>
                  <a:pt x="1782" y="1310"/>
                </a:lnTo>
                <a:lnTo>
                  <a:pt x="1791" y="1322"/>
                </a:lnTo>
                <a:lnTo>
                  <a:pt x="1793" y="1325"/>
                </a:lnTo>
                <a:lnTo>
                  <a:pt x="1798" y="1325"/>
                </a:lnTo>
                <a:lnTo>
                  <a:pt x="1800" y="1326"/>
                </a:lnTo>
                <a:lnTo>
                  <a:pt x="1801" y="1327"/>
                </a:lnTo>
                <a:lnTo>
                  <a:pt x="1803" y="1331"/>
                </a:lnTo>
                <a:lnTo>
                  <a:pt x="1801" y="1332"/>
                </a:lnTo>
                <a:lnTo>
                  <a:pt x="1804" y="1347"/>
                </a:lnTo>
                <a:lnTo>
                  <a:pt x="1803" y="1352"/>
                </a:lnTo>
                <a:lnTo>
                  <a:pt x="1800" y="1360"/>
                </a:lnTo>
                <a:lnTo>
                  <a:pt x="1800" y="1364"/>
                </a:lnTo>
                <a:lnTo>
                  <a:pt x="1817" y="1390"/>
                </a:lnTo>
                <a:lnTo>
                  <a:pt x="1820" y="1402"/>
                </a:lnTo>
                <a:lnTo>
                  <a:pt x="1812" y="1425"/>
                </a:lnTo>
                <a:lnTo>
                  <a:pt x="1812" y="1425"/>
                </a:lnTo>
                <a:lnTo>
                  <a:pt x="1813" y="1444"/>
                </a:lnTo>
                <a:lnTo>
                  <a:pt x="1806" y="1481"/>
                </a:lnTo>
                <a:lnTo>
                  <a:pt x="1806" y="1501"/>
                </a:lnTo>
                <a:lnTo>
                  <a:pt x="1799" y="1529"/>
                </a:lnTo>
                <a:lnTo>
                  <a:pt x="1799" y="1537"/>
                </a:lnTo>
                <a:lnTo>
                  <a:pt x="1793" y="1557"/>
                </a:lnTo>
                <a:lnTo>
                  <a:pt x="1789" y="1582"/>
                </a:lnTo>
                <a:lnTo>
                  <a:pt x="1776" y="1649"/>
                </a:lnTo>
                <a:lnTo>
                  <a:pt x="1764" y="1715"/>
                </a:lnTo>
                <a:lnTo>
                  <a:pt x="1753" y="1780"/>
                </a:lnTo>
                <a:lnTo>
                  <a:pt x="1740" y="1847"/>
                </a:lnTo>
                <a:lnTo>
                  <a:pt x="1728" y="1913"/>
                </a:lnTo>
                <a:lnTo>
                  <a:pt x="1715" y="1980"/>
                </a:lnTo>
                <a:lnTo>
                  <a:pt x="1704" y="2045"/>
                </a:lnTo>
                <a:lnTo>
                  <a:pt x="1692" y="2111"/>
                </a:lnTo>
                <a:lnTo>
                  <a:pt x="1679" y="2178"/>
                </a:lnTo>
                <a:lnTo>
                  <a:pt x="1667" y="2244"/>
                </a:lnTo>
                <a:lnTo>
                  <a:pt x="1655" y="2310"/>
                </a:lnTo>
                <a:lnTo>
                  <a:pt x="1643" y="2376"/>
                </a:lnTo>
                <a:lnTo>
                  <a:pt x="1631" y="2442"/>
                </a:lnTo>
                <a:lnTo>
                  <a:pt x="1619" y="2509"/>
                </a:lnTo>
                <a:lnTo>
                  <a:pt x="1607" y="2575"/>
                </a:lnTo>
                <a:lnTo>
                  <a:pt x="1594" y="2642"/>
                </a:lnTo>
                <a:lnTo>
                  <a:pt x="1594" y="2642"/>
                </a:lnTo>
                <a:lnTo>
                  <a:pt x="1594" y="2643"/>
                </a:lnTo>
                <a:lnTo>
                  <a:pt x="1593" y="2644"/>
                </a:lnTo>
                <a:lnTo>
                  <a:pt x="1593" y="2645"/>
                </a:lnTo>
                <a:lnTo>
                  <a:pt x="1592" y="2645"/>
                </a:lnTo>
                <a:lnTo>
                  <a:pt x="1592" y="2646"/>
                </a:lnTo>
                <a:lnTo>
                  <a:pt x="1592" y="2648"/>
                </a:lnTo>
                <a:lnTo>
                  <a:pt x="1591" y="2649"/>
                </a:lnTo>
                <a:lnTo>
                  <a:pt x="1591" y="2650"/>
                </a:lnTo>
                <a:lnTo>
                  <a:pt x="1589" y="2650"/>
                </a:lnTo>
                <a:lnTo>
                  <a:pt x="1589" y="2651"/>
                </a:lnTo>
                <a:lnTo>
                  <a:pt x="1589" y="2652"/>
                </a:lnTo>
                <a:lnTo>
                  <a:pt x="1588" y="2653"/>
                </a:lnTo>
                <a:lnTo>
                  <a:pt x="1588" y="2653"/>
                </a:lnTo>
                <a:lnTo>
                  <a:pt x="1588" y="2655"/>
                </a:lnTo>
                <a:lnTo>
                  <a:pt x="1587" y="2656"/>
                </a:lnTo>
                <a:lnTo>
                  <a:pt x="1588" y="2667"/>
                </a:lnTo>
                <a:lnTo>
                  <a:pt x="1585" y="2678"/>
                </a:lnTo>
                <a:lnTo>
                  <a:pt x="1577" y="2688"/>
                </a:lnTo>
                <a:lnTo>
                  <a:pt x="1564" y="2698"/>
                </a:lnTo>
                <a:lnTo>
                  <a:pt x="1558" y="2699"/>
                </a:lnTo>
                <a:lnTo>
                  <a:pt x="1552" y="2698"/>
                </a:lnTo>
                <a:lnTo>
                  <a:pt x="1546" y="2694"/>
                </a:lnTo>
                <a:lnTo>
                  <a:pt x="1542" y="2688"/>
                </a:lnTo>
                <a:lnTo>
                  <a:pt x="1539" y="2686"/>
                </a:lnTo>
                <a:lnTo>
                  <a:pt x="1537" y="2676"/>
                </a:lnTo>
                <a:lnTo>
                  <a:pt x="1534" y="2667"/>
                </a:lnTo>
                <a:lnTo>
                  <a:pt x="1524" y="2665"/>
                </a:lnTo>
                <a:lnTo>
                  <a:pt x="1516" y="2665"/>
                </a:lnTo>
                <a:lnTo>
                  <a:pt x="1508" y="2670"/>
                </a:lnTo>
                <a:lnTo>
                  <a:pt x="1502" y="2677"/>
                </a:lnTo>
                <a:lnTo>
                  <a:pt x="1496" y="2693"/>
                </a:lnTo>
                <a:lnTo>
                  <a:pt x="1488" y="2700"/>
                </a:lnTo>
                <a:lnTo>
                  <a:pt x="1483" y="2694"/>
                </a:lnTo>
                <a:lnTo>
                  <a:pt x="1480" y="2687"/>
                </a:lnTo>
                <a:lnTo>
                  <a:pt x="1478" y="2684"/>
                </a:lnTo>
                <a:lnTo>
                  <a:pt x="1474" y="2683"/>
                </a:lnTo>
                <a:lnTo>
                  <a:pt x="1471" y="2683"/>
                </a:lnTo>
                <a:lnTo>
                  <a:pt x="1466" y="2681"/>
                </a:lnTo>
                <a:lnTo>
                  <a:pt x="1446" y="2665"/>
                </a:lnTo>
                <a:lnTo>
                  <a:pt x="1443" y="2660"/>
                </a:lnTo>
                <a:lnTo>
                  <a:pt x="1442" y="2652"/>
                </a:lnTo>
                <a:lnTo>
                  <a:pt x="1445" y="2637"/>
                </a:lnTo>
                <a:lnTo>
                  <a:pt x="1445" y="2629"/>
                </a:lnTo>
                <a:lnTo>
                  <a:pt x="1442" y="2623"/>
                </a:lnTo>
                <a:lnTo>
                  <a:pt x="1437" y="2617"/>
                </a:lnTo>
                <a:lnTo>
                  <a:pt x="1431" y="2616"/>
                </a:lnTo>
                <a:lnTo>
                  <a:pt x="1424" y="2628"/>
                </a:lnTo>
                <a:lnTo>
                  <a:pt x="1418" y="2627"/>
                </a:lnTo>
                <a:lnTo>
                  <a:pt x="1409" y="2617"/>
                </a:lnTo>
                <a:lnTo>
                  <a:pt x="1402" y="2614"/>
                </a:lnTo>
                <a:lnTo>
                  <a:pt x="1395" y="2614"/>
                </a:lnTo>
                <a:lnTo>
                  <a:pt x="1389" y="2615"/>
                </a:lnTo>
                <a:lnTo>
                  <a:pt x="1383" y="2618"/>
                </a:lnTo>
                <a:lnTo>
                  <a:pt x="1366" y="2631"/>
                </a:lnTo>
                <a:lnTo>
                  <a:pt x="1360" y="2634"/>
                </a:lnTo>
                <a:lnTo>
                  <a:pt x="1355" y="2631"/>
                </a:lnTo>
                <a:lnTo>
                  <a:pt x="1354" y="2625"/>
                </a:lnTo>
                <a:lnTo>
                  <a:pt x="1353" y="2618"/>
                </a:lnTo>
                <a:lnTo>
                  <a:pt x="1346" y="2616"/>
                </a:lnTo>
                <a:lnTo>
                  <a:pt x="1339" y="2620"/>
                </a:lnTo>
                <a:lnTo>
                  <a:pt x="1337" y="2627"/>
                </a:lnTo>
                <a:lnTo>
                  <a:pt x="1336" y="2634"/>
                </a:lnTo>
                <a:lnTo>
                  <a:pt x="1331" y="2638"/>
                </a:lnTo>
                <a:lnTo>
                  <a:pt x="1312" y="2627"/>
                </a:lnTo>
                <a:lnTo>
                  <a:pt x="1311" y="2621"/>
                </a:lnTo>
                <a:lnTo>
                  <a:pt x="1313" y="2614"/>
                </a:lnTo>
                <a:lnTo>
                  <a:pt x="1312" y="2608"/>
                </a:lnTo>
                <a:lnTo>
                  <a:pt x="1306" y="2606"/>
                </a:lnTo>
                <a:lnTo>
                  <a:pt x="1299" y="2609"/>
                </a:lnTo>
                <a:lnTo>
                  <a:pt x="1296" y="2614"/>
                </a:lnTo>
                <a:lnTo>
                  <a:pt x="1291" y="2625"/>
                </a:lnTo>
                <a:lnTo>
                  <a:pt x="1287" y="2629"/>
                </a:lnTo>
                <a:lnTo>
                  <a:pt x="1279" y="2629"/>
                </a:lnTo>
                <a:lnTo>
                  <a:pt x="1253" y="2622"/>
                </a:lnTo>
                <a:lnTo>
                  <a:pt x="1249" y="2623"/>
                </a:lnTo>
                <a:lnTo>
                  <a:pt x="1230" y="2632"/>
                </a:lnTo>
                <a:lnTo>
                  <a:pt x="1224" y="2637"/>
                </a:lnTo>
                <a:lnTo>
                  <a:pt x="1223" y="2643"/>
                </a:lnTo>
                <a:lnTo>
                  <a:pt x="1226" y="2652"/>
                </a:lnTo>
                <a:lnTo>
                  <a:pt x="1225" y="2657"/>
                </a:lnTo>
                <a:lnTo>
                  <a:pt x="1219" y="2658"/>
                </a:lnTo>
                <a:lnTo>
                  <a:pt x="1212" y="2662"/>
                </a:lnTo>
                <a:lnTo>
                  <a:pt x="1210" y="2667"/>
                </a:lnTo>
                <a:lnTo>
                  <a:pt x="1207" y="2676"/>
                </a:lnTo>
                <a:lnTo>
                  <a:pt x="1203" y="2681"/>
                </a:lnTo>
                <a:lnTo>
                  <a:pt x="1191" y="2694"/>
                </a:lnTo>
                <a:lnTo>
                  <a:pt x="1185" y="2700"/>
                </a:lnTo>
                <a:lnTo>
                  <a:pt x="1182" y="2708"/>
                </a:lnTo>
                <a:lnTo>
                  <a:pt x="1174" y="2718"/>
                </a:lnTo>
                <a:lnTo>
                  <a:pt x="1164" y="2709"/>
                </a:lnTo>
                <a:lnTo>
                  <a:pt x="1159" y="2701"/>
                </a:lnTo>
                <a:lnTo>
                  <a:pt x="1156" y="2711"/>
                </a:lnTo>
                <a:lnTo>
                  <a:pt x="1148" y="2718"/>
                </a:lnTo>
                <a:lnTo>
                  <a:pt x="1127" y="2708"/>
                </a:lnTo>
                <a:lnTo>
                  <a:pt x="1117" y="2713"/>
                </a:lnTo>
                <a:lnTo>
                  <a:pt x="1111" y="2721"/>
                </a:lnTo>
                <a:lnTo>
                  <a:pt x="1107" y="2723"/>
                </a:lnTo>
                <a:lnTo>
                  <a:pt x="1100" y="2722"/>
                </a:lnTo>
                <a:lnTo>
                  <a:pt x="1098" y="2720"/>
                </a:lnTo>
                <a:lnTo>
                  <a:pt x="1093" y="2711"/>
                </a:lnTo>
                <a:lnTo>
                  <a:pt x="1090" y="2708"/>
                </a:lnTo>
                <a:lnTo>
                  <a:pt x="1084" y="2712"/>
                </a:lnTo>
                <a:lnTo>
                  <a:pt x="1077" y="2721"/>
                </a:lnTo>
                <a:lnTo>
                  <a:pt x="1072" y="2728"/>
                </a:lnTo>
                <a:lnTo>
                  <a:pt x="1061" y="2715"/>
                </a:lnTo>
                <a:lnTo>
                  <a:pt x="1051" y="2713"/>
                </a:lnTo>
                <a:lnTo>
                  <a:pt x="1041" y="2715"/>
                </a:lnTo>
                <a:lnTo>
                  <a:pt x="1035" y="2721"/>
                </a:lnTo>
                <a:lnTo>
                  <a:pt x="1034" y="2726"/>
                </a:lnTo>
                <a:lnTo>
                  <a:pt x="1034" y="2730"/>
                </a:lnTo>
                <a:lnTo>
                  <a:pt x="1034" y="2734"/>
                </a:lnTo>
                <a:lnTo>
                  <a:pt x="1030" y="2740"/>
                </a:lnTo>
                <a:lnTo>
                  <a:pt x="1029" y="2740"/>
                </a:lnTo>
                <a:lnTo>
                  <a:pt x="1027" y="2738"/>
                </a:lnTo>
                <a:lnTo>
                  <a:pt x="1023" y="2737"/>
                </a:lnTo>
                <a:lnTo>
                  <a:pt x="1021" y="2738"/>
                </a:lnTo>
                <a:lnTo>
                  <a:pt x="1018" y="2743"/>
                </a:lnTo>
                <a:lnTo>
                  <a:pt x="1016" y="2745"/>
                </a:lnTo>
                <a:lnTo>
                  <a:pt x="1011" y="2748"/>
                </a:lnTo>
                <a:lnTo>
                  <a:pt x="1007" y="2745"/>
                </a:lnTo>
                <a:lnTo>
                  <a:pt x="1005" y="2741"/>
                </a:lnTo>
                <a:lnTo>
                  <a:pt x="1000" y="2737"/>
                </a:lnTo>
                <a:lnTo>
                  <a:pt x="996" y="2737"/>
                </a:lnTo>
                <a:lnTo>
                  <a:pt x="976" y="2740"/>
                </a:lnTo>
                <a:lnTo>
                  <a:pt x="963" y="2740"/>
                </a:lnTo>
                <a:lnTo>
                  <a:pt x="957" y="2741"/>
                </a:lnTo>
                <a:lnTo>
                  <a:pt x="951" y="2743"/>
                </a:lnTo>
                <a:lnTo>
                  <a:pt x="949" y="2747"/>
                </a:lnTo>
                <a:lnTo>
                  <a:pt x="947" y="2756"/>
                </a:lnTo>
                <a:lnTo>
                  <a:pt x="944" y="2758"/>
                </a:lnTo>
                <a:lnTo>
                  <a:pt x="941" y="2758"/>
                </a:lnTo>
                <a:lnTo>
                  <a:pt x="930" y="2756"/>
                </a:lnTo>
                <a:lnTo>
                  <a:pt x="924" y="2756"/>
                </a:lnTo>
                <a:lnTo>
                  <a:pt x="906" y="2764"/>
                </a:lnTo>
                <a:lnTo>
                  <a:pt x="907" y="2756"/>
                </a:lnTo>
                <a:lnTo>
                  <a:pt x="904" y="2757"/>
                </a:lnTo>
                <a:lnTo>
                  <a:pt x="894" y="2765"/>
                </a:lnTo>
                <a:lnTo>
                  <a:pt x="890" y="2766"/>
                </a:lnTo>
                <a:lnTo>
                  <a:pt x="886" y="2768"/>
                </a:lnTo>
                <a:lnTo>
                  <a:pt x="883" y="2765"/>
                </a:lnTo>
                <a:lnTo>
                  <a:pt x="878" y="2762"/>
                </a:lnTo>
                <a:lnTo>
                  <a:pt x="872" y="2757"/>
                </a:lnTo>
                <a:lnTo>
                  <a:pt x="867" y="2758"/>
                </a:lnTo>
                <a:lnTo>
                  <a:pt x="863" y="2761"/>
                </a:lnTo>
                <a:lnTo>
                  <a:pt x="855" y="2762"/>
                </a:lnTo>
                <a:lnTo>
                  <a:pt x="850" y="2761"/>
                </a:lnTo>
                <a:lnTo>
                  <a:pt x="841" y="2757"/>
                </a:lnTo>
                <a:lnTo>
                  <a:pt x="837" y="2756"/>
                </a:lnTo>
                <a:lnTo>
                  <a:pt x="834" y="2758"/>
                </a:lnTo>
                <a:lnTo>
                  <a:pt x="832" y="2761"/>
                </a:lnTo>
                <a:lnTo>
                  <a:pt x="831" y="2763"/>
                </a:lnTo>
                <a:lnTo>
                  <a:pt x="830" y="2765"/>
                </a:lnTo>
                <a:lnTo>
                  <a:pt x="827" y="2766"/>
                </a:lnTo>
                <a:lnTo>
                  <a:pt x="793" y="2770"/>
                </a:lnTo>
                <a:lnTo>
                  <a:pt x="786" y="2772"/>
                </a:lnTo>
                <a:lnTo>
                  <a:pt x="775" y="2779"/>
                </a:lnTo>
                <a:lnTo>
                  <a:pt x="756" y="2798"/>
                </a:lnTo>
                <a:lnTo>
                  <a:pt x="744" y="2801"/>
                </a:lnTo>
                <a:lnTo>
                  <a:pt x="737" y="2807"/>
                </a:lnTo>
                <a:lnTo>
                  <a:pt x="734" y="2810"/>
                </a:lnTo>
                <a:lnTo>
                  <a:pt x="730" y="2811"/>
                </a:lnTo>
                <a:lnTo>
                  <a:pt x="725" y="2810"/>
                </a:lnTo>
                <a:lnTo>
                  <a:pt x="722" y="2807"/>
                </a:lnTo>
                <a:lnTo>
                  <a:pt x="718" y="2807"/>
                </a:lnTo>
                <a:lnTo>
                  <a:pt x="715" y="2811"/>
                </a:lnTo>
                <a:lnTo>
                  <a:pt x="708" y="2826"/>
                </a:lnTo>
                <a:lnTo>
                  <a:pt x="703" y="2832"/>
                </a:lnTo>
                <a:lnTo>
                  <a:pt x="695" y="2839"/>
                </a:lnTo>
                <a:lnTo>
                  <a:pt x="673" y="2850"/>
                </a:lnTo>
                <a:lnTo>
                  <a:pt x="652" y="2867"/>
                </a:lnTo>
                <a:lnTo>
                  <a:pt x="644" y="2870"/>
                </a:lnTo>
                <a:lnTo>
                  <a:pt x="637" y="2874"/>
                </a:lnTo>
                <a:lnTo>
                  <a:pt x="631" y="2874"/>
                </a:lnTo>
                <a:lnTo>
                  <a:pt x="616" y="2871"/>
                </a:lnTo>
                <a:lnTo>
                  <a:pt x="611" y="2873"/>
                </a:lnTo>
                <a:lnTo>
                  <a:pt x="609" y="2875"/>
                </a:lnTo>
                <a:lnTo>
                  <a:pt x="608" y="2878"/>
                </a:lnTo>
                <a:lnTo>
                  <a:pt x="605" y="2881"/>
                </a:lnTo>
                <a:lnTo>
                  <a:pt x="589" y="2885"/>
                </a:lnTo>
                <a:lnTo>
                  <a:pt x="584" y="2890"/>
                </a:lnTo>
                <a:lnTo>
                  <a:pt x="581" y="2912"/>
                </a:lnTo>
                <a:lnTo>
                  <a:pt x="576" y="2919"/>
                </a:lnTo>
                <a:lnTo>
                  <a:pt x="570" y="2924"/>
                </a:lnTo>
                <a:lnTo>
                  <a:pt x="561" y="2928"/>
                </a:lnTo>
                <a:lnTo>
                  <a:pt x="559" y="2928"/>
                </a:lnTo>
                <a:lnTo>
                  <a:pt x="553" y="2930"/>
                </a:lnTo>
                <a:lnTo>
                  <a:pt x="552" y="2930"/>
                </a:lnTo>
                <a:lnTo>
                  <a:pt x="550" y="2932"/>
                </a:lnTo>
                <a:lnTo>
                  <a:pt x="550" y="2934"/>
                </a:lnTo>
                <a:lnTo>
                  <a:pt x="550" y="2937"/>
                </a:lnTo>
                <a:lnTo>
                  <a:pt x="550" y="2938"/>
                </a:lnTo>
                <a:lnTo>
                  <a:pt x="547" y="2942"/>
                </a:lnTo>
                <a:lnTo>
                  <a:pt x="546" y="2946"/>
                </a:lnTo>
                <a:lnTo>
                  <a:pt x="544" y="2948"/>
                </a:lnTo>
                <a:lnTo>
                  <a:pt x="538" y="2948"/>
                </a:lnTo>
                <a:lnTo>
                  <a:pt x="530" y="2949"/>
                </a:lnTo>
                <a:lnTo>
                  <a:pt x="523" y="2953"/>
                </a:lnTo>
                <a:lnTo>
                  <a:pt x="516" y="2958"/>
                </a:lnTo>
                <a:lnTo>
                  <a:pt x="506" y="2968"/>
                </a:lnTo>
                <a:lnTo>
                  <a:pt x="495" y="2974"/>
                </a:lnTo>
                <a:lnTo>
                  <a:pt x="489" y="2980"/>
                </a:lnTo>
                <a:lnTo>
                  <a:pt x="488" y="2983"/>
                </a:lnTo>
                <a:lnTo>
                  <a:pt x="487" y="2988"/>
                </a:lnTo>
                <a:lnTo>
                  <a:pt x="485" y="2991"/>
                </a:lnTo>
                <a:lnTo>
                  <a:pt x="482" y="2995"/>
                </a:lnTo>
                <a:lnTo>
                  <a:pt x="478" y="2996"/>
                </a:lnTo>
                <a:lnTo>
                  <a:pt x="456" y="2996"/>
                </a:lnTo>
                <a:lnTo>
                  <a:pt x="447" y="2994"/>
                </a:lnTo>
                <a:lnTo>
                  <a:pt x="440" y="2993"/>
                </a:lnTo>
                <a:lnTo>
                  <a:pt x="434" y="2996"/>
                </a:lnTo>
                <a:lnTo>
                  <a:pt x="430" y="3003"/>
                </a:lnTo>
                <a:lnTo>
                  <a:pt x="421" y="3007"/>
                </a:lnTo>
                <a:lnTo>
                  <a:pt x="405" y="3010"/>
                </a:lnTo>
                <a:lnTo>
                  <a:pt x="403" y="3010"/>
                </a:lnTo>
                <a:lnTo>
                  <a:pt x="398" y="3008"/>
                </a:lnTo>
                <a:lnTo>
                  <a:pt x="396" y="3008"/>
                </a:lnTo>
                <a:lnTo>
                  <a:pt x="395" y="3010"/>
                </a:lnTo>
                <a:lnTo>
                  <a:pt x="395" y="3016"/>
                </a:lnTo>
                <a:lnTo>
                  <a:pt x="393" y="3018"/>
                </a:lnTo>
                <a:lnTo>
                  <a:pt x="388" y="3021"/>
                </a:lnTo>
                <a:lnTo>
                  <a:pt x="384" y="3022"/>
                </a:lnTo>
                <a:lnTo>
                  <a:pt x="379" y="3022"/>
                </a:lnTo>
                <a:lnTo>
                  <a:pt x="369" y="3024"/>
                </a:lnTo>
                <a:lnTo>
                  <a:pt x="368" y="3030"/>
                </a:lnTo>
                <a:lnTo>
                  <a:pt x="370" y="3038"/>
                </a:lnTo>
                <a:lnTo>
                  <a:pt x="375" y="3044"/>
                </a:lnTo>
                <a:lnTo>
                  <a:pt x="376" y="3050"/>
                </a:lnTo>
                <a:lnTo>
                  <a:pt x="378" y="3075"/>
                </a:lnTo>
                <a:lnTo>
                  <a:pt x="378" y="3081"/>
                </a:lnTo>
                <a:lnTo>
                  <a:pt x="375" y="3087"/>
                </a:lnTo>
                <a:lnTo>
                  <a:pt x="370" y="3093"/>
                </a:lnTo>
                <a:lnTo>
                  <a:pt x="367" y="3099"/>
                </a:lnTo>
                <a:lnTo>
                  <a:pt x="364" y="3116"/>
                </a:lnTo>
                <a:lnTo>
                  <a:pt x="362" y="3123"/>
                </a:lnTo>
                <a:lnTo>
                  <a:pt x="350" y="3149"/>
                </a:lnTo>
                <a:lnTo>
                  <a:pt x="346" y="3162"/>
                </a:lnTo>
                <a:lnTo>
                  <a:pt x="348" y="3176"/>
                </a:lnTo>
                <a:lnTo>
                  <a:pt x="352" y="3188"/>
                </a:lnTo>
                <a:lnTo>
                  <a:pt x="352" y="3200"/>
                </a:lnTo>
                <a:lnTo>
                  <a:pt x="345" y="3238"/>
                </a:lnTo>
                <a:lnTo>
                  <a:pt x="341" y="3250"/>
                </a:lnTo>
                <a:lnTo>
                  <a:pt x="335" y="3262"/>
                </a:lnTo>
                <a:lnTo>
                  <a:pt x="292" y="3319"/>
                </a:lnTo>
                <a:lnTo>
                  <a:pt x="278" y="3332"/>
                </a:lnTo>
                <a:lnTo>
                  <a:pt x="254" y="3384"/>
                </a:lnTo>
                <a:lnTo>
                  <a:pt x="246" y="3398"/>
                </a:lnTo>
                <a:lnTo>
                  <a:pt x="239" y="3413"/>
                </a:lnTo>
                <a:lnTo>
                  <a:pt x="239" y="3433"/>
                </a:lnTo>
                <a:lnTo>
                  <a:pt x="242" y="3442"/>
                </a:lnTo>
                <a:lnTo>
                  <a:pt x="262" y="3466"/>
                </a:lnTo>
                <a:lnTo>
                  <a:pt x="264" y="3473"/>
                </a:lnTo>
                <a:lnTo>
                  <a:pt x="269" y="3505"/>
                </a:lnTo>
                <a:lnTo>
                  <a:pt x="271" y="3515"/>
                </a:lnTo>
                <a:lnTo>
                  <a:pt x="280" y="3533"/>
                </a:lnTo>
                <a:lnTo>
                  <a:pt x="283" y="3544"/>
                </a:lnTo>
                <a:lnTo>
                  <a:pt x="283" y="3552"/>
                </a:lnTo>
                <a:lnTo>
                  <a:pt x="280" y="3561"/>
                </a:lnTo>
                <a:lnTo>
                  <a:pt x="275" y="3579"/>
                </a:lnTo>
                <a:lnTo>
                  <a:pt x="264" y="3595"/>
                </a:lnTo>
                <a:lnTo>
                  <a:pt x="254" y="3607"/>
                </a:lnTo>
                <a:lnTo>
                  <a:pt x="239" y="3615"/>
                </a:lnTo>
                <a:lnTo>
                  <a:pt x="220" y="3620"/>
                </a:lnTo>
                <a:lnTo>
                  <a:pt x="191" y="3620"/>
                </a:lnTo>
                <a:lnTo>
                  <a:pt x="183" y="3623"/>
                </a:lnTo>
                <a:lnTo>
                  <a:pt x="168" y="3636"/>
                </a:lnTo>
                <a:lnTo>
                  <a:pt x="151" y="3645"/>
                </a:lnTo>
                <a:lnTo>
                  <a:pt x="123" y="3670"/>
                </a:lnTo>
                <a:lnTo>
                  <a:pt x="91" y="3688"/>
                </a:lnTo>
                <a:lnTo>
                  <a:pt x="70" y="3706"/>
                </a:lnTo>
                <a:lnTo>
                  <a:pt x="58" y="3713"/>
                </a:lnTo>
                <a:lnTo>
                  <a:pt x="52" y="3717"/>
                </a:lnTo>
                <a:lnTo>
                  <a:pt x="48" y="3727"/>
                </a:lnTo>
                <a:lnTo>
                  <a:pt x="44" y="3733"/>
                </a:lnTo>
                <a:lnTo>
                  <a:pt x="27" y="3743"/>
                </a:lnTo>
                <a:lnTo>
                  <a:pt x="22" y="3748"/>
                </a:lnTo>
                <a:lnTo>
                  <a:pt x="20" y="3755"/>
                </a:lnTo>
                <a:lnTo>
                  <a:pt x="18" y="3778"/>
                </a:lnTo>
                <a:lnTo>
                  <a:pt x="8" y="3815"/>
                </a:lnTo>
                <a:lnTo>
                  <a:pt x="2" y="3827"/>
                </a:lnTo>
                <a:lnTo>
                  <a:pt x="0" y="3838"/>
                </a:lnTo>
                <a:lnTo>
                  <a:pt x="2" y="3843"/>
                </a:lnTo>
                <a:lnTo>
                  <a:pt x="8" y="3846"/>
                </a:lnTo>
                <a:lnTo>
                  <a:pt x="474" y="4039"/>
                </a:lnTo>
                <a:lnTo>
                  <a:pt x="1419" y="4273"/>
                </a:lnTo>
                <a:lnTo>
                  <a:pt x="1652" y="4397"/>
                </a:lnTo>
                <a:lnTo>
                  <a:pt x="2880" y="4971"/>
                </a:lnTo>
                <a:lnTo>
                  <a:pt x="2902" y="4954"/>
                </a:lnTo>
                <a:lnTo>
                  <a:pt x="2907" y="4949"/>
                </a:lnTo>
                <a:lnTo>
                  <a:pt x="2911" y="4944"/>
                </a:lnTo>
                <a:lnTo>
                  <a:pt x="2914" y="4939"/>
                </a:lnTo>
                <a:lnTo>
                  <a:pt x="2916" y="4934"/>
                </a:lnTo>
                <a:lnTo>
                  <a:pt x="2919" y="4933"/>
                </a:lnTo>
                <a:lnTo>
                  <a:pt x="2930" y="4934"/>
                </a:lnTo>
                <a:lnTo>
                  <a:pt x="2936" y="4934"/>
                </a:lnTo>
                <a:lnTo>
                  <a:pt x="2961" y="4910"/>
                </a:lnTo>
                <a:lnTo>
                  <a:pt x="2976" y="4899"/>
                </a:lnTo>
                <a:lnTo>
                  <a:pt x="2981" y="4897"/>
                </a:lnTo>
                <a:lnTo>
                  <a:pt x="3004" y="4891"/>
                </a:lnTo>
                <a:lnTo>
                  <a:pt x="3015" y="4886"/>
                </a:lnTo>
                <a:lnTo>
                  <a:pt x="3020" y="4883"/>
                </a:lnTo>
                <a:lnTo>
                  <a:pt x="3028" y="4871"/>
                </a:lnTo>
                <a:lnTo>
                  <a:pt x="3057" y="4841"/>
                </a:lnTo>
                <a:lnTo>
                  <a:pt x="3060" y="4835"/>
                </a:lnTo>
                <a:lnTo>
                  <a:pt x="3061" y="4830"/>
                </a:lnTo>
                <a:lnTo>
                  <a:pt x="3063" y="4821"/>
                </a:lnTo>
                <a:lnTo>
                  <a:pt x="3061" y="4818"/>
                </a:lnTo>
                <a:lnTo>
                  <a:pt x="3058" y="4801"/>
                </a:lnTo>
                <a:lnTo>
                  <a:pt x="3057" y="4797"/>
                </a:lnTo>
                <a:lnTo>
                  <a:pt x="3059" y="4791"/>
                </a:lnTo>
                <a:lnTo>
                  <a:pt x="3063" y="4790"/>
                </a:lnTo>
                <a:lnTo>
                  <a:pt x="3066" y="4790"/>
                </a:lnTo>
                <a:lnTo>
                  <a:pt x="3075" y="4792"/>
                </a:lnTo>
                <a:lnTo>
                  <a:pt x="3079" y="4792"/>
                </a:lnTo>
                <a:lnTo>
                  <a:pt x="3088" y="4793"/>
                </a:lnTo>
                <a:lnTo>
                  <a:pt x="3100" y="4794"/>
                </a:lnTo>
                <a:lnTo>
                  <a:pt x="3109" y="4792"/>
                </a:lnTo>
                <a:lnTo>
                  <a:pt x="3115" y="4791"/>
                </a:lnTo>
                <a:lnTo>
                  <a:pt x="3121" y="4791"/>
                </a:lnTo>
                <a:lnTo>
                  <a:pt x="3130" y="4794"/>
                </a:lnTo>
                <a:lnTo>
                  <a:pt x="3141" y="4797"/>
                </a:lnTo>
                <a:lnTo>
                  <a:pt x="3160" y="4798"/>
                </a:lnTo>
                <a:lnTo>
                  <a:pt x="3180" y="4797"/>
                </a:lnTo>
                <a:lnTo>
                  <a:pt x="3223" y="4790"/>
                </a:lnTo>
                <a:lnTo>
                  <a:pt x="3230" y="4789"/>
                </a:lnTo>
                <a:lnTo>
                  <a:pt x="3242" y="4791"/>
                </a:lnTo>
                <a:lnTo>
                  <a:pt x="3247" y="4792"/>
                </a:lnTo>
                <a:lnTo>
                  <a:pt x="3251" y="4796"/>
                </a:lnTo>
                <a:lnTo>
                  <a:pt x="3257" y="4799"/>
                </a:lnTo>
                <a:lnTo>
                  <a:pt x="3265" y="4808"/>
                </a:lnTo>
                <a:lnTo>
                  <a:pt x="3273" y="4821"/>
                </a:lnTo>
                <a:lnTo>
                  <a:pt x="3278" y="4825"/>
                </a:lnTo>
                <a:lnTo>
                  <a:pt x="3291" y="4829"/>
                </a:lnTo>
                <a:lnTo>
                  <a:pt x="3292" y="4830"/>
                </a:lnTo>
                <a:lnTo>
                  <a:pt x="3292" y="4832"/>
                </a:lnTo>
                <a:lnTo>
                  <a:pt x="3293" y="4834"/>
                </a:lnTo>
                <a:lnTo>
                  <a:pt x="3296" y="4836"/>
                </a:lnTo>
                <a:lnTo>
                  <a:pt x="3299" y="4839"/>
                </a:lnTo>
                <a:lnTo>
                  <a:pt x="3307" y="4843"/>
                </a:lnTo>
                <a:lnTo>
                  <a:pt x="3311" y="4847"/>
                </a:lnTo>
                <a:lnTo>
                  <a:pt x="3315" y="4855"/>
                </a:lnTo>
                <a:lnTo>
                  <a:pt x="3319" y="4858"/>
                </a:lnTo>
                <a:lnTo>
                  <a:pt x="3325" y="4860"/>
                </a:lnTo>
                <a:lnTo>
                  <a:pt x="3329" y="4858"/>
                </a:lnTo>
                <a:lnTo>
                  <a:pt x="3335" y="4856"/>
                </a:lnTo>
                <a:lnTo>
                  <a:pt x="3341" y="4851"/>
                </a:lnTo>
                <a:lnTo>
                  <a:pt x="3351" y="4848"/>
                </a:lnTo>
                <a:lnTo>
                  <a:pt x="3356" y="4844"/>
                </a:lnTo>
                <a:lnTo>
                  <a:pt x="3360" y="4840"/>
                </a:lnTo>
                <a:lnTo>
                  <a:pt x="3361" y="4836"/>
                </a:lnTo>
                <a:lnTo>
                  <a:pt x="3363" y="4822"/>
                </a:lnTo>
                <a:lnTo>
                  <a:pt x="3365" y="4819"/>
                </a:lnTo>
                <a:lnTo>
                  <a:pt x="3369" y="4814"/>
                </a:lnTo>
                <a:lnTo>
                  <a:pt x="3375" y="4809"/>
                </a:lnTo>
                <a:lnTo>
                  <a:pt x="3403" y="4794"/>
                </a:lnTo>
                <a:lnTo>
                  <a:pt x="3409" y="4793"/>
                </a:lnTo>
                <a:lnTo>
                  <a:pt x="3414" y="4793"/>
                </a:lnTo>
                <a:lnTo>
                  <a:pt x="3419" y="4794"/>
                </a:lnTo>
                <a:lnTo>
                  <a:pt x="3422" y="4797"/>
                </a:lnTo>
                <a:lnTo>
                  <a:pt x="3426" y="4799"/>
                </a:lnTo>
                <a:lnTo>
                  <a:pt x="3428" y="4801"/>
                </a:lnTo>
                <a:lnTo>
                  <a:pt x="3431" y="4805"/>
                </a:lnTo>
                <a:lnTo>
                  <a:pt x="3433" y="4808"/>
                </a:lnTo>
                <a:lnTo>
                  <a:pt x="3436" y="4811"/>
                </a:lnTo>
                <a:lnTo>
                  <a:pt x="3445" y="4813"/>
                </a:lnTo>
                <a:lnTo>
                  <a:pt x="3449" y="4812"/>
                </a:lnTo>
                <a:lnTo>
                  <a:pt x="3453" y="4808"/>
                </a:lnTo>
                <a:lnTo>
                  <a:pt x="3454" y="4805"/>
                </a:lnTo>
                <a:lnTo>
                  <a:pt x="3455" y="4797"/>
                </a:lnTo>
                <a:lnTo>
                  <a:pt x="3456" y="4792"/>
                </a:lnTo>
                <a:lnTo>
                  <a:pt x="3459" y="4789"/>
                </a:lnTo>
                <a:lnTo>
                  <a:pt x="3462" y="4785"/>
                </a:lnTo>
                <a:lnTo>
                  <a:pt x="3475" y="4777"/>
                </a:lnTo>
                <a:lnTo>
                  <a:pt x="3478" y="4773"/>
                </a:lnTo>
                <a:lnTo>
                  <a:pt x="3482" y="4770"/>
                </a:lnTo>
                <a:lnTo>
                  <a:pt x="3488" y="4764"/>
                </a:lnTo>
                <a:lnTo>
                  <a:pt x="3497" y="4758"/>
                </a:lnTo>
                <a:lnTo>
                  <a:pt x="3524" y="4744"/>
                </a:lnTo>
                <a:lnTo>
                  <a:pt x="3531" y="4738"/>
                </a:lnTo>
                <a:lnTo>
                  <a:pt x="3535" y="4735"/>
                </a:lnTo>
                <a:lnTo>
                  <a:pt x="3544" y="4729"/>
                </a:lnTo>
                <a:lnTo>
                  <a:pt x="3548" y="4728"/>
                </a:lnTo>
                <a:lnTo>
                  <a:pt x="3552" y="4729"/>
                </a:lnTo>
                <a:lnTo>
                  <a:pt x="3553" y="4733"/>
                </a:lnTo>
                <a:lnTo>
                  <a:pt x="3553" y="4742"/>
                </a:lnTo>
                <a:lnTo>
                  <a:pt x="3554" y="4747"/>
                </a:lnTo>
                <a:lnTo>
                  <a:pt x="3558" y="4750"/>
                </a:lnTo>
                <a:lnTo>
                  <a:pt x="3561" y="4754"/>
                </a:lnTo>
                <a:lnTo>
                  <a:pt x="3563" y="4757"/>
                </a:lnTo>
                <a:lnTo>
                  <a:pt x="3565" y="4761"/>
                </a:lnTo>
                <a:lnTo>
                  <a:pt x="3563" y="4769"/>
                </a:lnTo>
                <a:lnTo>
                  <a:pt x="3563" y="4773"/>
                </a:lnTo>
                <a:lnTo>
                  <a:pt x="3565" y="4778"/>
                </a:lnTo>
                <a:lnTo>
                  <a:pt x="3566" y="4783"/>
                </a:lnTo>
                <a:lnTo>
                  <a:pt x="3568" y="4787"/>
                </a:lnTo>
                <a:lnTo>
                  <a:pt x="3572" y="4792"/>
                </a:lnTo>
                <a:lnTo>
                  <a:pt x="3576" y="4796"/>
                </a:lnTo>
                <a:lnTo>
                  <a:pt x="3581" y="4799"/>
                </a:lnTo>
                <a:lnTo>
                  <a:pt x="3586" y="4803"/>
                </a:lnTo>
                <a:lnTo>
                  <a:pt x="3591" y="4804"/>
                </a:lnTo>
                <a:lnTo>
                  <a:pt x="3598" y="4804"/>
                </a:lnTo>
                <a:lnTo>
                  <a:pt x="3603" y="4803"/>
                </a:lnTo>
                <a:lnTo>
                  <a:pt x="3608" y="4800"/>
                </a:lnTo>
                <a:lnTo>
                  <a:pt x="3616" y="4793"/>
                </a:lnTo>
                <a:lnTo>
                  <a:pt x="3620" y="4789"/>
                </a:lnTo>
                <a:lnTo>
                  <a:pt x="3623" y="4785"/>
                </a:lnTo>
                <a:lnTo>
                  <a:pt x="3626" y="4780"/>
                </a:lnTo>
                <a:lnTo>
                  <a:pt x="3632" y="4768"/>
                </a:lnTo>
                <a:lnTo>
                  <a:pt x="3634" y="4765"/>
                </a:lnTo>
                <a:lnTo>
                  <a:pt x="3637" y="4763"/>
                </a:lnTo>
                <a:lnTo>
                  <a:pt x="3644" y="4759"/>
                </a:lnTo>
                <a:lnTo>
                  <a:pt x="3647" y="4756"/>
                </a:lnTo>
                <a:lnTo>
                  <a:pt x="3648" y="4752"/>
                </a:lnTo>
                <a:lnTo>
                  <a:pt x="3650" y="4743"/>
                </a:lnTo>
                <a:lnTo>
                  <a:pt x="3652" y="4738"/>
                </a:lnTo>
                <a:lnTo>
                  <a:pt x="3655" y="4735"/>
                </a:lnTo>
                <a:lnTo>
                  <a:pt x="3668" y="4724"/>
                </a:lnTo>
                <a:lnTo>
                  <a:pt x="3672" y="4720"/>
                </a:lnTo>
                <a:lnTo>
                  <a:pt x="3674" y="4716"/>
                </a:lnTo>
                <a:lnTo>
                  <a:pt x="3675" y="4712"/>
                </a:lnTo>
                <a:lnTo>
                  <a:pt x="3675" y="4708"/>
                </a:lnTo>
                <a:lnTo>
                  <a:pt x="3674" y="4703"/>
                </a:lnTo>
                <a:lnTo>
                  <a:pt x="3666" y="4682"/>
                </a:lnTo>
                <a:lnTo>
                  <a:pt x="3666" y="4678"/>
                </a:lnTo>
                <a:lnTo>
                  <a:pt x="3666" y="4673"/>
                </a:lnTo>
                <a:lnTo>
                  <a:pt x="3668" y="4668"/>
                </a:lnTo>
                <a:lnTo>
                  <a:pt x="3675" y="4659"/>
                </a:lnTo>
                <a:lnTo>
                  <a:pt x="3678" y="4656"/>
                </a:lnTo>
                <a:lnTo>
                  <a:pt x="3680" y="4651"/>
                </a:lnTo>
                <a:lnTo>
                  <a:pt x="3682" y="4647"/>
                </a:lnTo>
                <a:lnTo>
                  <a:pt x="3690" y="4639"/>
                </a:lnTo>
                <a:lnTo>
                  <a:pt x="3701" y="4632"/>
                </a:lnTo>
                <a:lnTo>
                  <a:pt x="3726" y="4617"/>
                </a:lnTo>
                <a:lnTo>
                  <a:pt x="3732" y="4616"/>
                </a:lnTo>
                <a:lnTo>
                  <a:pt x="3737" y="4617"/>
                </a:lnTo>
                <a:lnTo>
                  <a:pt x="3742" y="4618"/>
                </a:lnTo>
                <a:lnTo>
                  <a:pt x="3745" y="4621"/>
                </a:lnTo>
                <a:lnTo>
                  <a:pt x="3751" y="4627"/>
                </a:lnTo>
                <a:lnTo>
                  <a:pt x="3754" y="4629"/>
                </a:lnTo>
                <a:lnTo>
                  <a:pt x="3759" y="4630"/>
                </a:lnTo>
                <a:lnTo>
                  <a:pt x="3764" y="4631"/>
                </a:lnTo>
                <a:lnTo>
                  <a:pt x="3801" y="4634"/>
                </a:lnTo>
                <a:lnTo>
                  <a:pt x="3809" y="4632"/>
                </a:lnTo>
                <a:lnTo>
                  <a:pt x="3814" y="4630"/>
                </a:lnTo>
                <a:lnTo>
                  <a:pt x="3818" y="4628"/>
                </a:lnTo>
                <a:lnTo>
                  <a:pt x="3824" y="4618"/>
                </a:lnTo>
                <a:lnTo>
                  <a:pt x="3830" y="4614"/>
                </a:lnTo>
                <a:lnTo>
                  <a:pt x="3838" y="4608"/>
                </a:lnTo>
                <a:lnTo>
                  <a:pt x="3846" y="4604"/>
                </a:lnTo>
                <a:lnTo>
                  <a:pt x="3852" y="4603"/>
                </a:lnTo>
                <a:lnTo>
                  <a:pt x="3857" y="4603"/>
                </a:lnTo>
                <a:lnTo>
                  <a:pt x="3866" y="4609"/>
                </a:lnTo>
                <a:lnTo>
                  <a:pt x="3871" y="4610"/>
                </a:lnTo>
                <a:lnTo>
                  <a:pt x="3874" y="4610"/>
                </a:lnTo>
                <a:lnTo>
                  <a:pt x="3879" y="4608"/>
                </a:lnTo>
                <a:lnTo>
                  <a:pt x="3886" y="4601"/>
                </a:lnTo>
                <a:lnTo>
                  <a:pt x="3889" y="4597"/>
                </a:lnTo>
                <a:lnTo>
                  <a:pt x="3894" y="4596"/>
                </a:lnTo>
                <a:lnTo>
                  <a:pt x="3899" y="4596"/>
                </a:lnTo>
                <a:lnTo>
                  <a:pt x="3922" y="4597"/>
                </a:lnTo>
                <a:lnTo>
                  <a:pt x="3936" y="4596"/>
                </a:lnTo>
                <a:lnTo>
                  <a:pt x="3943" y="4597"/>
                </a:lnTo>
                <a:lnTo>
                  <a:pt x="3954" y="4602"/>
                </a:lnTo>
                <a:lnTo>
                  <a:pt x="3958" y="4602"/>
                </a:lnTo>
                <a:lnTo>
                  <a:pt x="3970" y="4596"/>
                </a:lnTo>
                <a:lnTo>
                  <a:pt x="3976" y="4595"/>
                </a:lnTo>
                <a:lnTo>
                  <a:pt x="3980" y="4597"/>
                </a:lnTo>
                <a:lnTo>
                  <a:pt x="3990" y="4604"/>
                </a:lnTo>
                <a:lnTo>
                  <a:pt x="3994" y="4607"/>
                </a:lnTo>
                <a:lnTo>
                  <a:pt x="3999" y="4604"/>
                </a:lnTo>
                <a:lnTo>
                  <a:pt x="4000" y="4601"/>
                </a:lnTo>
                <a:lnTo>
                  <a:pt x="4000" y="4597"/>
                </a:lnTo>
                <a:lnTo>
                  <a:pt x="3992" y="4572"/>
                </a:lnTo>
                <a:lnTo>
                  <a:pt x="3992" y="4567"/>
                </a:lnTo>
                <a:lnTo>
                  <a:pt x="3993" y="4562"/>
                </a:lnTo>
                <a:lnTo>
                  <a:pt x="3994" y="4559"/>
                </a:lnTo>
                <a:lnTo>
                  <a:pt x="3998" y="4550"/>
                </a:lnTo>
                <a:lnTo>
                  <a:pt x="3998" y="4546"/>
                </a:lnTo>
                <a:lnTo>
                  <a:pt x="3997" y="4541"/>
                </a:lnTo>
                <a:lnTo>
                  <a:pt x="3994" y="4538"/>
                </a:lnTo>
                <a:lnTo>
                  <a:pt x="3993" y="4533"/>
                </a:lnTo>
                <a:lnTo>
                  <a:pt x="3993" y="4530"/>
                </a:lnTo>
                <a:lnTo>
                  <a:pt x="3994" y="4522"/>
                </a:lnTo>
                <a:lnTo>
                  <a:pt x="3993" y="4517"/>
                </a:lnTo>
                <a:lnTo>
                  <a:pt x="3991" y="4504"/>
                </a:lnTo>
                <a:lnTo>
                  <a:pt x="3991" y="4499"/>
                </a:lnTo>
                <a:lnTo>
                  <a:pt x="3992" y="4496"/>
                </a:lnTo>
                <a:lnTo>
                  <a:pt x="3995" y="4492"/>
                </a:lnTo>
                <a:lnTo>
                  <a:pt x="3999" y="4491"/>
                </a:lnTo>
                <a:lnTo>
                  <a:pt x="4002" y="4492"/>
                </a:lnTo>
                <a:lnTo>
                  <a:pt x="4006" y="4496"/>
                </a:lnTo>
                <a:lnTo>
                  <a:pt x="4007" y="4499"/>
                </a:lnTo>
                <a:lnTo>
                  <a:pt x="4011" y="4503"/>
                </a:lnTo>
                <a:lnTo>
                  <a:pt x="4018" y="4504"/>
                </a:lnTo>
                <a:lnTo>
                  <a:pt x="4025" y="4502"/>
                </a:lnTo>
                <a:lnTo>
                  <a:pt x="4033" y="4498"/>
                </a:lnTo>
                <a:lnTo>
                  <a:pt x="4041" y="4495"/>
                </a:lnTo>
                <a:lnTo>
                  <a:pt x="4046" y="4492"/>
                </a:lnTo>
                <a:lnTo>
                  <a:pt x="4048" y="4490"/>
                </a:lnTo>
                <a:lnTo>
                  <a:pt x="4050" y="4487"/>
                </a:lnTo>
                <a:lnTo>
                  <a:pt x="4060" y="4470"/>
                </a:lnTo>
                <a:lnTo>
                  <a:pt x="4062" y="4467"/>
                </a:lnTo>
                <a:lnTo>
                  <a:pt x="4066" y="4462"/>
                </a:lnTo>
                <a:lnTo>
                  <a:pt x="4070" y="4459"/>
                </a:lnTo>
                <a:lnTo>
                  <a:pt x="4071" y="4455"/>
                </a:lnTo>
                <a:lnTo>
                  <a:pt x="4073" y="4446"/>
                </a:lnTo>
                <a:lnTo>
                  <a:pt x="4078" y="4438"/>
                </a:lnTo>
                <a:lnTo>
                  <a:pt x="4080" y="4434"/>
                </a:lnTo>
                <a:lnTo>
                  <a:pt x="4080" y="4430"/>
                </a:lnTo>
                <a:lnTo>
                  <a:pt x="4079" y="4426"/>
                </a:lnTo>
                <a:lnTo>
                  <a:pt x="4077" y="4423"/>
                </a:lnTo>
                <a:lnTo>
                  <a:pt x="4073" y="4419"/>
                </a:lnTo>
                <a:lnTo>
                  <a:pt x="4070" y="4416"/>
                </a:lnTo>
                <a:lnTo>
                  <a:pt x="4061" y="4410"/>
                </a:lnTo>
                <a:lnTo>
                  <a:pt x="4057" y="4407"/>
                </a:lnTo>
                <a:lnTo>
                  <a:pt x="4054" y="4403"/>
                </a:lnTo>
                <a:lnTo>
                  <a:pt x="4051" y="4399"/>
                </a:lnTo>
                <a:lnTo>
                  <a:pt x="4050" y="4395"/>
                </a:lnTo>
                <a:lnTo>
                  <a:pt x="4050" y="4390"/>
                </a:lnTo>
                <a:lnTo>
                  <a:pt x="4053" y="4386"/>
                </a:lnTo>
                <a:lnTo>
                  <a:pt x="4055" y="4382"/>
                </a:lnTo>
                <a:lnTo>
                  <a:pt x="4071" y="4365"/>
                </a:lnTo>
                <a:lnTo>
                  <a:pt x="4073" y="4361"/>
                </a:lnTo>
                <a:lnTo>
                  <a:pt x="4082" y="4347"/>
                </a:lnTo>
                <a:lnTo>
                  <a:pt x="4085" y="4342"/>
                </a:lnTo>
                <a:lnTo>
                  <a:pt x="4089" y="4340"/>
                </a:lnTo>
                <a:lnTo>
                  <a:pt x="4093" y="4339"/>
                </a:lnTo>
                <a:lnTo>
                  <a:pt x="4098" y="4337"/>
                </a:lnTo>
                <a:lnTo>
                  <a:pt x="4119" y="4335"/>
                </a:lnTo>
                <a:lnTo>
                  <a:pt x="4135" y="4329"/>
                </a:lnTo>
                <a:lnTo>
                  <a:pt x="4150" y="4326"/>
                </a:lnTo>
                <a:lnTo>
                  <a:pt x="4155" y="4324"/>
                </a:lnTo>
                <a:lnTo>
                  <a:pt x="4156" y="4320"/>
                </a:lnTo>
                <a:lnTo>
                  <a:pt x="4156" y="4315"/>
                </a:lnTo>
                <a:lnTo>
                  <a:pt x="4153" y="4304"/>
                </a:lnTo>
                <a:lnTo>
                  <a:pt x="4153" y="4299"/>
                </a:lnTo>
                <a:lnTo>
                  <a:pt x="4153" y="4294"/>
                </a:lnTo>
                <a:lnTo>
                  <a:pt x="4157" y="4291"/>
                </a:lnTo>
                <a:lnTo>
                  <a:pt x="4161" y="4287"/>
                </a:lnTo>
                <a:lnTo>
                  <a:pt x="4165" y="4286"/>
                </a:lnTo>
                <a:lnTo>
                  <a:pt x="4170" y="4285"/>
                </a:lnTo>
                <a:lnTo>
                  <a:pt x="4185" y="4283"/>
                </a:lnTo>
                <a:lnTo>
                  <a:pt x="4198" y="4278"/>
                </a:lnTo>
                <a:lnTo>
                  <a:pt x="4203" y="4278"/>
                </a:lnTo>
                <a:lnTo>
                  <a:pt x="4209" y="4278"/>
                </a:lnTo>
                <a:lnTo>
                  <a:pt x="4216" y="4277"/>
                </a:lnTo>
                <a:lnTo>
                  <a:pt x="4219" y="4273"/>
                </a:lnTo>
                <a:lnTo>
                  <a:pt x="4221" y="4270"/>
                </a:lnTo>
                <a:lnTo>
                  <a:pt x="4221" y="4266"/>
                </a:lnTo>
                <a:lnTo>
                  <a:pt x="4217" y="4249"/>
                </a:lnTo>
                <a:lnTo>
                  <a:pt x="4217" y="4245"/>
                </a:lnTo>
                <a:lnTo>
                  <a:pt x="4217" y="4241"/>
                </a:lnTo>
                <a:lnTo>
                  <a:pt x="4219" y="4237"/>
                </a:lnTo>
                <a:lnTo>
                  <a:pt x="4230" y="4220"/>
                </a:lnTo>
                <a:lnTo>
                  <a:pt x="4239" y="4208"/>
                </a:lnTo>
                <a:lnTo>
                  <a:pt x="4500" y="4212"/>
                </a:lnTo>
                <a:lnTo>
                  <a:pt x="4531" y="4215"/>
                </a:lnTo>
                <a:lnTo>
                  <a:pt x="4535" y="4217"/>
                </a:lnTo>
                <a:lnTo>
                  <a:pt x="4540" y="4220"/>
                </a:lnTo>
                <a:lnTo>
                  <a:pt x="4560" y="4227"/>
                </a:lnTo>
                <a:lnTo>
                  <a:pt x="4566" y="4229"/>
                </a:lnTo>
                <a:lnTo>
                  <a:pt x="4570" y="4231"/>
                </a:lnTo>
                <a:lnTo>
                  <a:pt x="4574" y="4235"/>
                </a:lnTo>
                <a:lnTo>
                  <a:pt x="4594" y="4256"/>
                </a:lnTo>
                <a:lnTo>
                  <a:pt x="4596" y="4259"/>
                </a:lnTo>
                <a:lnTo>
                  <a:pt x="4598" y="4264"/>
                </a:lnTo>
                <a:lnTo>
                  <a:pt x="4598" y="4272"/>
                </a:lnTo>
                <a:lnTo>
                  <a:pt x="4599" y="4276"/>
                </a:lnTo>
                <a:lnTo>
                  <a:pt x="4610" y="4299"/>
                </a:lnTo>
                <a:lnTo>
                  <a:pt x="4615" y="4304"/>
                </a:lnTo>
                <a:lnTo>
                  <a:pt x="4621" y="4310"/>
                </a:lnTo>
                <a:lnTo>
                  <a:pt x="4634" y="4317"/>
                </a:lnTo>
                <a:lnTo>
                  <a:pt x="4639" y="4322"/>
                </a:lnTo>
                <a:lnTo>
                  <a:pt x="4644" y="4327"/>
                </a:lnTo>
                <a:lnTo>
                  <a:pt x="4645" y="4332"/>
                </a:lnTo>
                <a:lnTo>
                  <a:pt x="4646" y="4335"/>
                </a:lnTo>
                <a:lnTo>
                  <a:pt x="4648" y="4351"/>
                </a:lnTo>
                <a:lnTo>
                  <a:pt x="4648" y="4356"/>
                </a:lnTo>
                <a:lnTo>
                  <a:pt x="4650" y="4358"/>
                </a:lnTo>
                <a:lnTo>
                  <a:pt x="4653" y="4360"/>
                </a:lnTo>
                <a:lnTo>
                  <a:pt x="4658" y="4358"/>
                </a:lnTo>
                <a:lnTo>
                  <a:pt x="4662" y="4358"/>
                </a:lnTo>
                <a:lnTo>
                  <a:pt x="4665" y="4357"/>
                </a:lnTo>
                <a:lnTo>
                  <a:pt x="4667" y="4356"/>
                </a:lnTo>
                <a:lnTo>
                  <a:pt x="4671" y="4354"/>
                </a:lnTo>
                <a:lnTo>
                  <a:pt x="4677" y="4353"/>
                </a:lnTo>
                <a:lnTo>
                  <a:pt x="4685" y="4353"/>
                </a:lnTo>
                <a:lnTo>
                  <a:pt x="4701" y="4356"/>
                </a:lnTo>
                <a:lnTo>
                  <a:pt x="4709" y="4360"/>
                </a:lnTo>
                <a:lnTo>
                  <a:pt x="4715" y="4363"/>
                </a:lnTo>
                <a:lnTo>
                  <a:pt x="4719" y="4367"/>
                </a:lnTo>
                <a:lnTo>
                  <a:pt x="4721" y="4371"/>
                </a:lnTo>
                <a:lnTo>
                  <a:pt x="4722" y="4375"/>
                </a:lnTo>
                <a:lnTo>
                  <a:pt x="4722" y="4379"/>
                </a:lnTo>
                <a:lnTo>
                  <a:pt x="4723" y="4383"/>
                </a:lnTo>
                <a:lnTo>
                  <a:pt x="4724" y="4388"/>
                </a:lnTo>
                <a:lnTo>
                  <a:pt x="4730" y="4396"/>
                </a:lnTo>
                <a:lnTo>
                  <a:pt x="4731" y="4400"/>
                </a:lnTo>
                <a:lnTo>
                  <a:pt x="4736" y="4417"/>
                </a:lnTo>
                <a:lnTo>
                  <a:pt x="4742" y="4432"/>
                </a:lnTo>
                <a:lnTo>
                  <a:pt x="4744" y="4441"/>
                </a:lnTo>
                <a:lnTo>
                  <a:pt x="4747" y="4445"/>
                </a:lnTo>
                <a:lnTo>
                  <a:pt x="4749" y="4449"/>
                </a:lnTo>
                <a:lnTo>
                  <a:pt x="4752" y="4452"/>
                </a:lnTo>
                <a:lnTo>
                  <a:pt x="4757" y="4453"/>
                </a:lnTo>
                <a:lnTo>
                  <a:pt x="4762" y="4453"/>
                </a:lnTo>
                <a:lnTo>
                  <a:pt x="4765" y="4453"/>
                </a:lnTo>
                <a:lnTo>
                  <a:pt x="4779" y="4452"/>
                </a:lnTo>
                <a:lnTo>
                  <a:pt x="4786" y="4452"/>
                </a:lnTo>
                <a:lnTo>
                  <a:pt x="4796" y="4454"/>
                </a:lnTo>
                <a:lnTo>
                  <a:pt x="4800" y="4458"/>
                </a:lnTo>
                <a:lnTo>
                  <a:pt x="4802" y="4461"/>
                </a:lnTo>
                <a:lnTo>
                  <a:pt x="4801" y="4469"/>
                </a:lnTo>
                <a:lnTo>
                  <a:pt x="4801" y="4474"/>
                </a:lnTo>
                <a:lnTo>
                  <a:pt x="4802" y="4479"/>
                </a:lnTo>
                <a:lnTo>
                  <a:pt x="4809" y="4491"/>
                </a:lnTo>
                <a:lnTo>
                  <a:pt x="4812" y="4499"/>
                </a:lnTo>
                <a:lnTo>
                  <a:pt x="4814" y="4518"/>
                </a:lnTo>
                <a:lnTo>
                  <a:pt x="4815" y="4523"/>
                </a:lnTo>
                <a:lnTo>
                  <a:pt x="4818" y="4526"/>
                </a:lnTo>
                <a:lnTo>
                  <a:pt x="4822" y="4532"/>
                </a:lnTo>
                <a:lnTo>
                  <a:pt x="4826" y="4533"/>
                </a:lnTo>
                <a:lnTo>
                  <a:pt x="4830" y="4533"/>
                </a:lnTo>
                <a:lnTo>
                  <a:pt x="4835" y="4533"/>
                </a:lnTo>
                <a:lnTo>
                  <a:pt x="4840" y="4533"/>
                </a:lnTo>
                <a:lnTo>
                  <a:pt x="4865" y="4540"/>
                </a:lnTo>
                <a:lnTo>
                  <a:pt x="4871" y="4543"/>
                </a:lnTo>
                <a:lnTo>
                  <a:pt x="4874" y="4545"/>
                </a:lnTo>
                <a:lnTo>
                  <a:pt x="4876" y="4548"/>
                </a:lnTo>
                <a:lnTo>
                  <a:pt x="4877" y="4552"/>
                </a:lnTo>
                <a:lnTo>
                  <a:pt x="4882" y="4558"/>
                </a:lnTo>
                <a:lnTo>
                  <a:pt x="4889" y="4564"/>
                </a:lnTo>
                <a:lnTo>
                  <a:pt x="4899" y="4568"/>
                </a:lnTo>
                <a:lnTo>
                  <a:pt x="4906" y="4571"/>
                </a:lnTo>
                <a:lnTo>
                  <a:pt x="4912" y="4571"/>
                </a:lnTo>
                <a:lnTo>
                  <a:pt x="4917" y="4569"/>
                </a:lnTo>
                <a:lnTo>
                  <a:pt x="4920" y="4566"/>
                </a:lnTo>
                <a:lnTo>
                  <a:pt x="4924" y="4564"/>
                </a:lnTo>
                <a:lnTo>
                  <a:pt x="4927" y="4560"/>
                </a:lnTo>
                <a:lnTo>
                  <a:pt x="4928" y="4555"/>
                </a:lnTo>
                <a:lnTo>
                  <a:pt x="4928" y="4552"/>
                </a:lnTo>
                <a:lnTo>
                  <a:pt x="4929" y="4543"/>
                </a:lnTo>
                <a:lnTo>
                  <a:pt x="4931" y="4533"/>
                </a:lnTo>
                <a:lnTo>
                  <a:pt x="4933" y="4529"/>
                </a:lnTo>
                <a:lnTo>
                  <a:pt x="4934" y="4525"/>
                </a:lnTo>
                <a:lnTo>
                  <a:pt x="4936" y="4520"/>
                </a:lnTo>
                <a:lnTo>
                  <a:pt x="4940" y="4517"/>
                </a:lnTo>
                <a:lnTo>
                  <a:pt x="4943" y="4515"/>
                </a:lnTo>
                <a:lnTo>
                  <a:pt x="4948" y="4513"/>
                </a:lnTo>
                <a:lnTo>
                  <a:pt x="4961" y="4513"/>
                </a:lnTo>
                <a:lnTo>
                  <a:pt x="4966" y="4512"/>
                </a:lnTo>
                <a:lnTo>
                  <a:pt x="4970" y="4510"/>
                </a:lnTo>
                <a:lnTo>
                  <a:pt x="4974" y="4506"/>
                </a:lnTo>
                <a:lnTo>
                  <a:pt x="4980" y="4498"/>
                </a:lnTo>
                <a:lnTo>
                  <a:pt x="4983" y="4495"/>
                </a:lnTo>
                <a:lnTo>
                  <a:pt x="4990" y="4494"/>
                </a:lnTo>
                <a:lnTo>
                  <a:pt x="4995" y="4494"/>
                </a:lnTo>
                <a:lnTo>
                  <a:pt x="5002" y="4497"/>
                </a:lnTo>
                <a:lnTo>
                  <a:pt x="5025" y="4501"/>
                </a:lnTo>
                <a:lnTo>
                  <a:pt x="5030" y="4503"/>
                </a:lnTo>
                <a:lnTo>
                  <a:pt x="5034" y="4508"/>
                </a:lnTo>
                <a:lnTo>
                  <a:pt x="5034" y="4511"/>
                </a:lnTo>
                <a:lnTo>
                  <a:pt x="5033" y="4526"/>
                </a:lnTo>
                <a:lnTo>
                  <a:pt x="6298" y="4518"/>
                </a:lnTo>
                <a:lnTo>
                  <a:pt x="6316" y="4506"/>
                </a:lnTo>
                <a:lnTo>
                  <a:pt x="6325" y="4501"/>
                </a:lnTo>
                <a:lnTo>
                  <a:pt x="6328" y="4494"/>
                </a:lnTo>
                <a:lnTo>
                  <a:pt x="6335" y="4466"/>
                </a:lnTo>
                <a:lnTo>
                  <a:pt x="6340" y="4455"/>
                </a:lnTo>
                <a:lnTo>
                  <a:pt x="6348" y="4441"/>
                </a:lnTo>
                <a:lnTo>
                  <a:pt x="6349" y="4437"/>
                </a:lnTo>
                <a:lnTo>
                  <a:pt x="6350" y="4433"/>
                </a:lnTo>
                <a:lnTo>
                  <a:pt x="6349" y="4428"/>
                </a:lnTo>
                <a:lnTo>
                  <a:pt x="6347" y="4421"/>
                </a:lnTo>
                <a:lnTo>
                  <a:pt x="6346" y="4416"/>
                </a:lnTo>
                <a:lnTo>
                  <a:pt x="6341" y="4388"/>
                </a:lnTo>
                <a:lnTo>
                  <a:pt x="6341" y="4383"/>
                </a:lnTo>
                <a:lnTo>
                  <a:pt x="6342" y="4379"/>
                </a:lnTo>
                <a:lnTo>
                  <a:pt x="6346" y="4376"/>
                </a:lnTo>
                <a:lnTo>
                  <a:pt x="6356" y="4367"/>
                </a:lnTo>
                <a:lnTo>
                  <a:pt x="6360" y="4363"/>
                </a:lnTo>
                <a:lnTo>
                  <a:pt x="6362" y="4358"/>
                </a:lnTo>
                <a:lnTo>
                  <a:pt x="6365" y="4350"/>
                </a:lnTo>
                <a:lnTo>
                  <a:pt x="6370" y="4335"/>
                </a:lnTo>
                <a:lnTo>
                  <a:pt x="6371" y="4330"/>
                </a:lnTo>
                <a:lnTo>
                  <a:pt x="6376" y="4322"/>
                </a:lnTo>
                <a:lnTo>
                  <a:pt x="6382" y="4314"/>
                </a:lnTo>
                <a:lnTo>
                  <a:pt x="6384" y="4311"/>
                </a:lnTo>
                <a:lnTo>
                  <a:pt x="6384" y="4306"/>
                </a:lnTo>
                <a:lnTo>
                  <a:pt x="6383" y="4303"/>
                </a:lnTo>
                <a:lnTo>
                  <a:pt x="6382" y="4298"/>
                </a:lnTo>
                <a:lnTo>
                  <a:pt x="6383" y="4293"/>
                </a:lnTo>
                <a:lnTo>
                  <a:pt x="6396" y="4256"/>
                </a:lnTo>
                <a:lnTo>
                  <a:pt x="6397" y="4251"/>
                </a:lnTo>
                <a:lnTo>
                  <a:pt x="6397" y="4247"/>
                </a:lnTo>
                <a:lnTo>
                  <a:pt x="6397" y="4242"/>
                </a:lnTo>
                <a:lnTo>
                  <a:pt x="6389" y="4209"/>
                </a:lnTo>
                <a:lnTo>
                  <a:pt x="6382" y="4189"/>
                </a:lnTo>
                <a:lnTo>
                  <a:pt x="6371" y="4170"/>
                </a:lnTo>
                <a:lnTo>
                  <a:pt x="6369" y="4166"/>
                </a:lnTo>
                <a:lnTo>
                  <a:pt x="6368" y="4158"/>
                </a:lnTo>
                <a:lnTo>
                  <a:pt x="6365" y="4150"/>
                </a:lnTo>
                <a:lnTo>
                  <a:pt x="6365" y="4142"/>
                </a:lnTo>
                <a:lnTo>
                  <a:pt x="6365" y="4137"/>
                </a:lnTo>
                <a:lnTo>
                  <a:pt x="6366" y="4132"/>
                </a:lnTo>
                <a:lnTo>
                  <a:pt x="6368" y="4129"/>
                </a:lnTo>
                <a:lnTo>
                  <a:pt x="6370" y="4124"/>
                </a:lnTo>
                <a:lnTo>
                  <a:pt x="6377" y="4117"/>
                </a:lnTo>
                <a:lnTo>
                  <a:pt x="6385" y="4110"/>
                </a:lnTo>
                <a:lnTo>
                  <a:pt x="6397" y="4101"/>
                </a:lnTo>
                <a:lnTo>
                  <a:pt x="6400" y="4097"/>
                </a:lnTo>
                <a:lnTo>
                  <a:pt x="6411" y="4075"/>
                </a:lnTo>
                <a:lnTo>
                  <a:pt x="6414" y="4072"/>
                </a:lnTo>
                <a:lnTo>
                  <a:pt x="6425" y="4060"/>
                </a:lnTo>
                <a:lnTo>
                  <a:pt x="6428" y="4055"/>
                </a:lnTo>
                <a:lnTo>
                  <a:pt x="6431" y="4052"/>
                </a:lnTo>
                <a:lnTo>
                  <a:pt x="6436" y="4039"/>
                </a:lnTo>
                <a:lnTo>
                  <a:pt x="6438" y="4034"/>
                </a:lnTo>
                <a:lnTo>
                  <a:pt x="6438" y="4030"/>
                </a:lnTo>
                <a:lnTo>
                  <a:pt x="6438" y="4026"/>
                </a:lnTo>
                <a:lnTo>
                  <a:pt x="6436" y="4022"/>
                </a:lnTo>
                <a:lnTo>
                  <a:pt x="6433" y="4013"/>
                </a:lnTo>
                <a:lnTo>
                  <a:pt x="6429" y="4005"/>
                </a:lnTo>
                <a:lnTo>
                  <a:pt x="6429" y="4003"/>
                </a:lnTo>
                <a:lnTo>
                  <a:pt x="6429" y="4001"/>
                </a:lnTo>
                <a:lnTo>
                  <a:pt x="6431" y="3993"/>
                </a:lnTo>
                <a:lnTo>
                  <a:pt x="6431" y="3984"/>
                </a:lnTo>
                <a:lnTo>
                  <a:pt x="6432" y="3981"/>
                </a:lnTo>
                <a:lnTo>
                  <a:pt x="6434" y="3973"/>
                </a:lnTo>
                <a:lnTo>
                  <a:pt x="6435" y="3970"/>
                </a:lnTo>
                <a:lnTo>
                  <a:pt x="6436" y="3967"/>
                </a:lnTo>
                <a:lnTo>
                  <a:pt x="6448" y="3959"/>
                </a:lnTo>
                <a:lnTo>
                  <a:pt x="6452" y="3954"/>
                </a:lnTo>
                <a:lnTo>
                  <a:pt x="6460" y="3942"/>
                </a:lnTo>
                <a:lnTo>
                  <a:pt x="6467" y="3934"/>
                </a:lnTo>
                <a:lnTo>
                  <a:pt x="6458" y="3927"/>
                </a:lnTo>
                <a:lnTo>
                  <a:pt x="6453" y="3918"/>
                </a:lnTo>
                <a:lnTo>
                  <a:pt x="6450" y="3912"/>
                </a:lnTo>
                <a:lnTo>
                  <a:pt x="6449" y="3907"/>
                </a:lnTo>
                <a:lnTo>
                  <a:pt x="6449" y="3903"/>
                </a:lnTo>
                <a:lnTo>
                  <a:pt x="6450" y="3895"/>
                </a:lnTo>
                <a:lnTo>
                  <a:pt x="6452" y="3885"/>
                </a:lnTo>
                <a:lnTo>
                  <a:pt x="6447" y="3863"/>
                </a:lnTo>
                <a:lnTo>
                  <a:pt x="6445" y="3857"/>
                </a:lnTo>
                <a:lnTo>
                  <a:pt x="6433" y="3840"/>
                </a:lnTo>
                <a:lnTo>
                  <a:pt x="6427" y="3833"/>
                </a:lnTo>
                <a:lnTo>
                  <a:pt x="6414" y="3824"/>
                </a:lnTo>
                <a:lnTo>
                  <a:pt x="6391" y="3799"/>
                </a:lnTo>
                <a:lnTo>
                  <a:pt x="6383" y="3792"/>
                </a:lnTo>
                <a:lnTo>
                  <a:pt x="6368" y="3782"/>
                </a:lnTo>
                <a:lnTo>
                  <a:pt x="6361" y="3777"/>
                </a:lnTo>
                <a:lnTo>
                  <a:pt x="6354" y="3766"/>
                </a:lnTo>
                <a:lnTo>
                  <a:pt x="6349" y="3758"/>
                </a:lnTo>
                <a:lnTo>
                  <a:pt x="6344" y="3749"/>
                </a:lnTo>
                <a:lnTo>
                  <a:pt x="6330" y="3705"/>
                </a:lnTo>
                <a:lnTo>
                  <a:pt x="6328" y="3696"/>
                </a:lnTo>
                <a:lnTo>
                  <a:pt x="6328" y="3688"/>
                </a:lnTo>
                <a:lnTo>
                  <a:pt x="6328" y="3680"/>
                </a:lnTo>
                <a:lnTo>
                  <a:pt x="6330" y="3671"/>
                </a:lnTo>
                <a:lnTo>
                  <a:pt x="6336" y="3659"/>
                </a:lnTo>
                <a:lnTo>
                  <a:pt x="6344" y="3650"/>
                </a:lnTo>
                <a:lnTo>
                  <a:pt x="6349" y="3643"/>
                </a:lnTo>
                <a:lnTo>
                  <a:pt x="6382" y="3617"/>
                </a:lnTo>
                <a:lnTo>
                  <a:pt x="6385" y="3613"/>
                </a:lnTo>
                <a:lnTo>
                  <a:pt x="6401" y="3587"/>
                </a:lnTo>
                <a:lnTo>
                  <a:pt x="7036" y="2225"/>
                </a:lnTo>
                <a:lnTo>
                  <a:pt x="7188" y="1897"/>
                </a:lnTo>
                <a:lnTo>
                  <a:pt x="7191" y="1885"/>
                </a:lnTo>
                <a:lnTo>
                  <a:pt x="7191" y="1876"/>
                </a:lnTo>
                <a:lnTo>
                  <a:pt x="7185" y="1871"/>
                </a:lnTo>
                <a:lnTo>
                  <a:pt x="7184" y="1868"/>
                </a:lnTo>
                <a:lnTo>
                  <a:pt x="7183" y="1864"/>
                </a:lnTo>
                <a:lnTo>
                  <a:pt x="7183" y="1862"/>
                </a:lnTo>
                <a:lnTo>
                  <a:pt x="7184" y="1860"/>
                </a:lnTo>
                <a:lnTo>
                  <a:pt x="7185" y="1859"/>
                </a:lnTo>
                <a:lnTo>
                  <a:pt x="7188" y="1855"/>
                </a:lnTo>
                <a:lnTo>
                  <a:pt x="7191" y="1853"/>
                </a:lnTo>
                <a:lnTo>
                  <a:pt x="7206" y="1846"/>
                </a:lnTo>
                <a:lnTo>
                  <a:pt x="7214" y="1840"/>
                </a:lnTo>
                <a:lnTo>
                  <a:pt x="7218" y="1836"/>
                </a:lnTo>
                <a:lnTo>
                  <a:pt x="7219" y="1835"/>
                </a:lnTo>
                <a:lnTo>
                  <a:pt x="7219" y="1834"/>
                </a:lnTo>
                <a:lnTo>
                  <a:pt x="7196" y="184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91"/>
          <p:cNvSpPr>
            <a:spLocks noEditPoints="1"/>
          </p:cNvSpPr>
          <p:nvPr/>
        </p:nvSpPr>
        <p:spPr bwMode="auto">
          <a:xfrm>
            <a:off x="12419954" y="1003388"/>
            <a:ext cx="1074738" cy="1230312"/>
          </a:xfrm>
          <a:custGeom>
            <a:avLst/>
            <a:gdLst>
              <a:gd name="T0" fmla="*/ 2021 w 2032"/>
              <a:gd name="T1" fmla="*/ 1162 h 2323"/>
              <a:gd name="T2" fmla="*/ 1802 w 2032"/>
              <a:gd name="T3" fmla="*/ 1084 h 2323"/>
              <a:gd name="T4" fmla="*/ 1672 w 2032"/>
              <a:gd name="T5" fmla="*/ 967 h 2323"/>
              <a:gd name="T6" fmla="*/ 1653 w 2032"/>
              <a:gd name="T7" fmla="*/ 939 h 2323"/>
              <a:gd name="T8" fmla="*/ 1672 w 2032"/>
              <a:gd name="T9" fmla="*/ 852 h 2323"/>
              <a:gd name="T10" fmla="*/ 1635 w 2032"/>
              <a:gd name="T11" fmla="*/ 759 h 2323"/>
              <a:gd name="T12" fmla="*/ 1590 w 2032"/>
              <a:gd name="T13" fmla="*/ 643 h 2323"/>
              <a:gd name="T14" fmla="*/ 1534 w 2032"/>
              <a:gd name="T15" fmla="*/ 391 h 2323"/>
              <a:gd name="T16" fmla="*/ 1407 w 2032"/>
              <a:gd name="T17" fmla="*/ 34 h 2323"/>
              <a:gd name="T18" fmla="*/ 1336 w 2032"/>
              <a:gd name="T19" fmla="*/ 90 h 2323"/>
              <a:gd name="T20" fmla="*/ 1180 w 2032"/>
              <a:gd name="T21" fmla="*/ 287 h 2323"/>
              <a:gd name="T22" fmla="*/ 1056 w 2032"/>
              <a:gd name="T23" fmla="*/ 490 h 2323"/>
              <a:gd name="T24" fmla="*/ 976 w 2032"/>
              <a:gd name="T25" fmla="*/ 639 h 2323"/>
              <a:gd name="T26" fmla="*/ 899 w 2032"/>
              <a:gd name="T27" fmla="*/ 812 h 2323"/>
              <a:gd name="T28" fmla="*/ 750 w 2032"/>
              <a:gd name="T29" fmla="*/ 931 h 2323"/>
              <a:gd name="T30" fmla="*/ 598 w 2032"/>
              <a:gd name="T31" fmla="*/ 863 h 2323"/>
              <a:gd name="T32" fmla="*/ 438 w 2032"/>
              <a:gd name="T33" fmla="*/ 859 h 2323"/>
              <a:gd name="T34" fmla="*/ 345 w 2032"/>
              <a:gd name="T35" fmla="*/ 917 h 2323"/>
              <a:gd name="T36" fmla="*/ 249 w 2032"/>
              <a:gd name="T37" fmla="*/ 936 h 2323"/>
              <a:gd name="T38" fmla="*/ 119 w 2032"/>
              <a:gd name="T39" fmla="*/ 903 h 2323"/>
              <a:gd name="T40" fmla="*/ 37 w 2032"/>
              <a:gd name="T41" fmla="*/ 840 h 2323"/>
              <a:gd name="T42" fmla="*/ 34 w 2032"/>
              <a:gd name="T43" fmla="*/ 881 h 2323"/>
              <a:gd name="T44" fmla="*/ 9 w 2032"/>
              <a:gd name="T45" fmla="*/ 955 h 2323"/>
              <a:gd name="T46" fmla="*/ 12 w 2032"/>
              <a:gd name="T47" fmla="*/ 1002 h 2323"/>
              <a:gd name="T48" fmla="*/ 46 w 2032"/>
              <a:gd name="T49" fmla="*/ 1100 h 2323"/>
              <a:gd name="T50" fmla="*/ 131 w 2032"/>
              <a:gd name="T51" fmla="*/ 1105 h 2323"/>
              <a:gd name="T52" fmla="*/ 182 w 2032"/>
              <a:gd name="T53" fmla="*/ 1101 h 2323"/>
              <a:gd name="T54" fmla="*/ 231 w 2032"/>
              <a:gd name="T55" fmla="*/ 1132 h 2323"/>
              <a:gd name="T56" fmla="*/ 288 w 2032"/>
              <a:gd name="T57" fmla="*/ 1163 h 2323"/>
              <a:gd name="T58" fmla="*/ 305 w 2032"/>
              <a:gd name="T59" fmla="*/ 1206 h 2323"/>
              <a:gd name="T60" fmla="*/ 359 w 2032"/>
              <a:gd name="T61" fmla="*/ 1223 h 2323"/>
              <a:gd name="T62" fmla="*/ 388 w 2032"/>
              <a:gd name="T63" fmla="*/ 1254 h 2323"/>
              <a:gd name="T64" fmla="*/ 430 w 2032"/>
              <a:gd name="T65" fmla="*/ 1252 h 2323"/>
              <a:gd name="T66" fmla="*/ 450 w 2032"/>
              <a:gd name="T67" fmla="*/ 1244 h 2323"/>
              <a:gd name="T68" fmla="*/ 472 w 2032"/>
              <a:gd name="T69" fmla="*/ 1263 h 2323"/>
              <a:gd name="T70" fmla="*/ 516 w 2032"/>
              <a:gd name="T71" fmla="*/ 1270 h 2323"/>
              <a:gd name="T72" fmla="*/ 521 w 2032"/>
              <a:gd name="T73" fmla="*/ 1314 h 2323"/>
              <a:gd name="T74" fmla="*/ 571 w 2032"/>
              <a:gd name="T75" fmla="*/ 1340 h 2323"/>
              <a:gd name="T76" fmla="*/ 566 w 2032"/>
              <a:gd name="T77" fmla="*/ 1415 h 2323"/>
              <a:gd name="T78" fmla="*/ 693 w 2032"/>
              <a:gd name="T79" fmla="*/ 1519 h 2323"/>
              <a:gd name="T80" fmla="*/ 690 w 2032"/>
              <a:gd name="T81" fmla="*/ 1664 h 2323"/>
              <a:gd name="T82" fmla="*/ 747 w 2032"/>
              <a:gd name="T83" fmla="*/ 1823 h 2323"/>
              <a:gd name="T84" fmla="*/ 867 w 2032"/>
              <a:gd name="T85" fmla="*/ 1948 h 2323"/>
              <a:gd name="T86" fmla="*/ 907 w 2032"/>
              <a:gd name="T87" fmla="*/ 2075 h 2323"/>
              <a:gd name="T88" fmla="*/ 941 w 2032"/>
              <a:gd name="T89" fmla="*/ 2146 h 2323"/>
              <a:gd name="T90" fmla="*/ 976 w 2032"/>
              <a:gd name="T91" fmla="*/ 2176 h 2323"/>
              <a:gd name="T92" fmla="*/ 995 w 2032"/>
              <a:gd name="T93" fmla="*/ 2221 h 2323"/>
              <a:gd name="T94" fmla="*/ 1104 w 2032"/>
              <a:gd name="T95" fmla="*/ 2296 h 2323"/>
              <a:gd name="T96" fmla="*/ 1139 w 2032"/>
              <a:gd name="T97" fmla="*/ 2302 h 2323"/>
              <a:gd name="T98" fmla="*/ 1179 w 2032"/>
              <a:gd name="T99" fmla="*/ 2294 h 2323"/>
              <a:gd name="T100" fmla="*/ 1273 w 2032"/>
              <a:gd name="T101" fmla="*/ 2148 h 2323"/>
              <a:gd name="T102" fmla="*/ 1335 w 2032"/>
              <a:gd name="T103" fmla="*/ 2042 h 2323"/>
              <a:gd name="T104" fmla="*/ 1417 w 2032"/>
              <a:gd name="T105" fmla="*/ 1957 h 2323"/>
              <a:gd name="T106" fmla="*/ 1481 w 2032"/>
              <a:gd name="T107" fmla="*/ 1845 h 2323"/>
              <a:gd name="T108" fmla="*/ 1792 w 2032"/>
              <a:gd name="T109" fmla="*/ 1551 h 2323"/>
              <a:gd name="T110" fmla="*/ 1974 w 2032"/>
              <a:gd name="T111" fmla="*/ 1384 h 2323"/>
              <a:gd name="T112" fmla="*/ 1918 w 2032"/>
              <a:gd name="T113" fmla="*/ 1322 h 2323"/>
              <a:gd name="T114" fmla="*/ 1978 w 2032"/>
              <a:gd name="T115" fmla="*/ 1436 h 2323"/>
              <a:gd name="T116" fmla="*/ 1763 w 2032"/>
              <a:gd name="T117" fmla="*/ 1002 h 2323"/>
              <a:gd name="T118" fmla="*/ 1829 w 2032"/>
              <a:gd name="T119" fmla="*/ 974 h 2323"/>
              <a:gd name="T120" fmla="*/ 1930 w 2032"/>
              <a:gd name="T121" fmla="*/ 1515 h 2323"/>
              <a:gd name="T122" fmla="*/ 1780 w 2032"/>
              <a:gd name="T123" fmla="*/ 958 h 2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2" h="2323">
                <a:moveTo>
                  <a:pt x="1926" y="1323"/>
                </a:moveTo>
                <a:lnTo>
                  <a:pt x="1931" y="1324"/>
                </a:lnTo>
                <a:lnTo>
                  <a:pt x="1938" y="1325"/>
                </a:lnTo>
                <a:lnTo>
                  <a:pt x="1952" y="1321"/>
                </a:lnTo>
                <a:lnTo>
                  <a:pt x="1969" y="1318"/>
                </a:lnTo>
                <a:lnTo>
                  <a:pt x="1990" y="1312"/>
                </a:lnTo>
                <a:lnTo>
                  <a:pt x="2004" y="1307"/>
                </a:lnTo>
                <a:lnTo>
                  <a:pt x="2016" y="1301"/>
                </a:lnTo>
                <a:lnTo>
                  <a:pt x="2023" y="1294"/>
                </a:lnTo>
                <a:lnTo>
                  <a:pt x="2028" y="1287"/>
                </a:lnTo>
                <a:lnTo>
                  <a:pt x="2032" y="1266"/>
                </a:lnTo>
                <a:lnTo>
                  <a:pt x="2032" y="1252"/>
                </a:lnTo>
                <a:lnTo>
                  <a:pt x="2031" y="1236"/>
                </a:lnTo>
                <a:lnTo>
                  <a:pt x="2027" y="1220"/>
                </a:lnTo>
                <a:lnTo>
                  <a:pt x="2023" y="1195"/>
                </a:lnTo>
                <a:lnTo>
                  <a:pt x="2022" y="1184"/>
                </a:lnTo>
                <a:lnTo>
                  <a:pt x="2021" y="1176"/>
                </a:lnTo>
                <a:lnTo>
                  <a:pt x="2021" y="1162"/>
                </a:lnTo>
                <a:lnTo>
                  <a:pt x="2017" y="1141"/>
                </a:lnTo>
                <a:lnTo>
                  <a:pt x="2011" y="1129"/>
                </a:lnTo>
                <a:lnTo>
                  <a:pt x="2000" y="1117"/>
                </a:lnTo>
                <a:lnTo>
                  <a:pt x="1978" y="1105"/>
                </a:lnTo>
                <a:lnTo>
                  <a:pt x="1941" y="1092"/>
                </a:lnTo>
                <a:lnTo>
                  <a:pt x="1923" y="1085"/>
                </a:lnTo>
                <a:lnTo>
                  <a:pt x="1912" y="1078"/>
                </a:lnTo>
                <a:lnTo>
                  <a:pt x="1904" y="1077"/>
                </a:lnTo>
                <a:lnTo>
                  <a:pt x="1895" y="1079"/>
                </a:lnTo>
                <a:lnTo>
                  <a:pt x="1888" y="1079"/>
                </a:lnTo>
                <a:lnTo>
                  <a:pt x="1873" y="1082"/>
                </a:lnTo>
                <a:lnTo>
                  <a:pt x="1869" y="1081"/>
                </a:lnTo>
                <a:lnTo>
                  <a:pt x="1860" y="1081"/>
                </a:lnTo>
                <a:lnTo>
                  <a:pt x="1854" y="1079"/>
                </a:lnTo>
                <a:lnTo>
                  <a:pt x="1844" y="1077"/>
                </a:lnTo>
                <a:lnTo>
                  <a:pt x="1834" y="1083"/>
                </a:lnTo>
                <a:lnTo>
                  <a:pt x="1817" y="1086"/>
                </a:lnTo>
                <a:lnTo>
                  <a:pt x="1802" y="1084"/>
                </a:lnTo>
                <a:lnTo>
                  <a:pt x="1788" y="1078"/>
                </a:lnTo>
                <a:lnTo>
                  <a:pt x="1777" y="1071"/>
                </a:lnTo>
                <a:lnTo>
                  <a:pt x="1773" y="1067"/>
                </a:lnTo>
                <a:lnTo>
                  <a:pt x="1769" y="1062"/>
                </a:lnTo>
                <a:lnTo>
                  <a:pt x="1767" y="1055"/>
                </a:lnTo>
                <a:lnTo>
                  <a:pt x="1764" y="1039"/>
                </a:lnTo>
                <a:lnTo>
                  <a:pt x="1760" y="1032"/>
                </a:lnTo>
                <a:lnTo>
                  <a:pt x="1749" y="1018"/>
                </a:lnTo>
                <a:lnTo>
                  <a:pt x="1737" y="995"/>
                </a:lnTo>
                <a:lnTo>
                  <a:pt x="1734" y="991"/>
                </a:lnTo>
                <a:lnTo>
                  <a:pt x="1732" y="972"/>
                </a:lnTo>
                <a:lnTo>
                  <a:pt x="1724" y="959"/>
                </a:lnTo>
                <a:lnTo>
                  <a:pt x="1707" y="949"/>
                </a:lnTo>
                <a:lnTo>
                  <a:pt x="1699" y="948"/>
                </a:lnTo>
                <a:lnTo>
                  <a:pt x="1690" y="949"/>
                </a:lnTo>
                <a:lnTo>
                  <a:pt x="1683" y="953"/>
                </a:lnTo>
                <a:lnTo>
                  <a:pt x="1677" y="960"/>
                </a:lnTo>
                <a:lnTo>
                  <a:pt x="1672" y="967"/>
                </a:lnTo>
                <a:lnTo>
                  <a:pt x="1672" y="972"/>
                </a:lnTo>
                <a:lnTo>
                  <a:pt x="1672" y="977"/>
                </a:lnTo>
                <a:lnTo>
                  <a:pt x="1672" y="981"/>
                </a:lnTo>
                <a:lnTo>
                  <a:pt x="1670" y="984"/>
                </a:lnTo>
                <a:lnTo>
                  <a:pt x="1665" y="985"/>
                </a:lnTo>
                <a:lnTo>
                  <a:pt x="1663" y="981"/>
                </a:lnTo>
                <a:lnTo>
                  <a:pt x="1661" y="978"/>
                </a:lnTo>
                <a:lnTo>
                  <a:pt x="1659" y="973"/>
                </a:lnTo>
                <a:lnTo>
                  <a:pt x="1659" y="969"/>
                </a:lnTo>
                <a:lnTo>
                  <a:pt x="1662" y="958"/>
                </a:lnTo>
                <a:lnTo>
                  <a:pt x="1664" y="955"/>
                </a:lnTo>
                <a:lnTo>
                  <a:pt x="1664" y="952"/>
                </a:lnTo>
                <a:lnTo>
                  <a:pt x="1663" y="949"/>
                </a:lnTo>
                <a:lnTo>
                  <a:pt x="1661" y="948"/>
                </a:lnTo>
                <a:lnTo>
                  <a:pt x="1657" y="946"/>
                </a:lnTo>
                <a:lnTo>
                  <a:pt x="1656" y="945"/>
                </a:lnTo>
                <a:lnTo>
                  <a:pt x="1654" y="941"/>
                </a:lnTo>
                <a:lnTo>
                  <a:pt x="1653" y="939"/>
                </a:lnTo>
                <a:lnTo>
                  <a:pt x="1653" y="936"/>
                </a:lnTo>
                <a:lnTo>
                  <a:pt x="1656" y="936"/>
                </a:lnTo>
                <a:lnTo>
                  <a:pt x="1659" y="942"/>
                </a:lnTo>
                <a:lnTo>
                  <a:pt x="1664" y="944"/>
                </a:lnTo>
                <a:lnTo>
                  <a:pt x="1676" y="948"/>
                </a:lnTo>
                <a:lnTo>
                  <a:pt x="1678" y="945"/>
                </a:lnTo>
                <a:lnTo>
                  <a:pt x="1685" y="946"/>
                </a:lnTo>
                <a:lnTo>
                  <a:pt x="1690" y="945"/>
                </a:lnTo>
                <a:lnTo>
                  <a:pt x="1692" y="942"/>
                </a:lnTo>
                <a:lnTo>
                  <a:pt x="1699" y="932"/>
                </a:lnTo>
                <a:lnTo>
                  <a:pt x="1697" y="921"/>
                </a:lnTo>
                <a:lnTo>
                  <a:pt x="1692" y="914"/>
                </a:lnTo>
                <a:lnTo>
                  <a:pt x="1685" y="906"/>
                </a:lnTo>
                <a:lnTo>
                  <a:pt x="1684" y="896"/>
                </a:lnTo>
                <a:lnTo>
                  <a:pt x="1683" y="882"/>
                </a:lnTo>
                <a:lnTo>
                  <a:pt x="1677" y="874"/>
                </a:lnTo>
                <a:lnTo>
                  <a:pt x="1675" y="859"/>
                </a:lnTo>
                <a:lnTo>
                  <a:pt x="1672" y="852"/>
                </a:lnTo>
                <a:lnTo>
                  <a:pt x="1674" y="847"/>
                </a:lnTo>
                <a:lnTo>
                  <a:pt x="1669" y="840"/>
                </a:lnTo>
                <a:lnTo>
                  <a:pt x="1665" y="831"/>
                </a:lnTo>
                <a:lnTo>
                  <a:pt x="1665" y="821"/>
                </a:lnTo>
                <a:lnTo>
                  <a:pt x="1661" y="811"/>
                </a:lnTo>
                <a:lnTo>
                  <a:pt x="1653" y="800"/>
                </a:lnTo>
                <a:lnTo>
                  <a:pt x="1647" y="796"/>
                </a:lnTo>
                <a:lnTo>
                  <a:pt x="1645" y="797"/>
                </a:lnTo>
                <a:lnTo>
                  <a:pt x="1642" y="800"/>
                </a:lnTo>
                <a:lnTo>
                  <a:pt x="1640" y="802"/>
                </a:lnTo>
                <a:lnTo>
                  <a:pt x="1636" y="802"/>
                </a:lnTo>
                <a:lnTo>
                  <a:pt x="1633" y="798"/>
                </a:lnTo>
                <a:lnTo>
                  <a:pt x="1633" y="795"/>
                </a:lnTo>
                <a:lnTo>
                  <a:pt x="1634" y="791"/>
                </a:lnTo>
                <a:lnTo>
                  <a:pt x="1638" y="790"/>
                </a:lnTo>
                <a:lnTo>
                  <a:pt x="1641" y="786"/>
                </a:lnTo>
                <a:lnTo>
                  <a:pt x="1642" y="776"/>
                </a:lnTo>
                <a:lnTo>
                  <a:pt x="1635" y="759"/>
                </a:lnTo>
                <a:lnTo>
                  <a:pt x="1632" y="746"/>
                </a:lnTo>
                <a:lnTo>
                  <a:pt x="1631" y="737"/>
                </a:lnTo>
                <a:lnTo>
                  <a:pt x="1628" y="730"/>
                </a:lnTo>
                <a:lnTo>
                  <a:pt x="1622" y="722"/>
                </a:lnTo>
                <a:lnTo>
                  <a:pt x="1619" y="713"/>
                </a:lnTo>
                <a:lnTo>
                  <a:pt x="1619" y="704"/>
                </a:lnTo>
                <a:lnTo>
                  <a:pt x="1615" y="696"/>
                </a:lnTo>
                <a:lnTo>
                  <a:pt x="1611" y="690"/>
                </a:lnTo>
                <a:lnTo>
                  <a:pt x="1610" y="683"/>
                </a:lnTo>
                <a:lnTo>
                  <a:pt x="1607" y="677"/>
                </a:lnTo>
                <a:lnTo>
                  <a:pt x="1601" y="674"/>
                </a:lnTo>
                <a:lnTo>
                  <a:pt x="1599" y="670"/>
                </a:lnTo>
                <a:lnTo>
                  <a:pt x="1594" y="669"/>
                </a:lnTo>
                <a:lnTo>
                  <a:pt x="1590" y="666"/>
                </a:lnTo>
                <a:lnTo>
                  <a:pt x="1589" y="660"/>
                </a:lnTo>
                <a:lnTo>
                  <a:pt x="1589" y="655"/>
                </a:lnTo>
                <a:lnTo>
                  <a:pt x="1590" y="648"/>
                </a:lnTo>
                <a:lnTo>
                  <a:pt x="1590" y="643"/>
                </a:lnTo>
                <a:lnTo>
                  <a:pt x="1587" y="638"/>
                </a:lnTo>
                <a:lnTo>
                  <a:pt x="1582" y="627"/>
                </a:lnTo>
                <a:lnTo>
                  <a:pt x="1576" y="618"/>
                </a:lnTo>
                <a:lnTo>
                  <a:pt x="1572" y="610"/>
                </a:lnTo>
                <a:lnTo>
                  <a:pt x="1572" y="600"/>
                </a:lnTo>
                <a:lnTo>
                  <a:pt x="1569" y="590"/>
                </a:lnTo>
                <a:lnTo>
                  <a:pt x="1565" y="583"/>
                </a:lnTo>
                <a:lnTo>
                  <a:pt x="1561" y="578"/>
                </a:lnTo>
                <a:lnTo>
                  <a:pt x="1560" y="569"/>
                </a:lnTo>
                <a:lnTo>
                  <a:pt x="1562" y="563"/>
                </a:lnTo>
                <a:lnTo>
                  <a:pt x="1560" y="555"/>
                </a:lnTo>
                <a:lnTo>
                  <a:pt x="1554" y="540"/>
                </a:lnTo>
                <a:lnTo>
                  <a:pt x="1550" y="530"/>
                </a:lnTo>
                <a:lnTo>
                  <a:pt x="1556" y="518"/>
                </a:lnTo>
                <a:lnTo>
                  <a:pt x="1553" y="498"/>
                </a:lnTo>
                <a:lnTo>
                  <a:pt x="1529" y="438"/>
                </a:lnTo>
                <a:lnTo>
                  <a:pt x="1527" y="408"/>
                </a:lnTo>
                <a:lnTo>
                  <a:pt x="1534" y="391"/>
                </a:lnTo>
                <a:lnTo>
                  <a:pt x="1533" y="349"/>
                </a:lnTo>
                <a:lnTo>
                  <a:pt x="1530" y="295"/>
                </a:lnTo>
                <a:lnTo>
                  <a:pt x="1534" y="230"/>
                </a:lnTo>
                <a:lnTo>
                  <a:pt x="1529" y="219"/>
                </a:lnTo>
                <a:lnTo>
                  <a:pt x="1519" y="220"/>
                </a:lnTo>
                <a:lnTo>
                  <a:pt x="1511" y="236"/>
                </a:lnTo>
                <a:lnTo>
                  <a:pt x="1506" y="253"/>
                </a:lnTo>
                <a:lnTo>
                  <a:pt x="1504" y="289"/>
                </a:lnTo>
                <a:lnTo>
                  <a:pt x="1495" y="317"/>
                </a:lnTo>
                <a:lnTo>
                  <a:pt x="1494" y="326"/>
                </a:lnTo>
                <a:lnTo>
                  <a:pt x="1486" y="305"/>
                </a:lnTo>
                <a:lnTo>
                  <a:pt x="1493" y="262"/>
                </a:lnTo>
                <a:lnTo>
                  <a:pt x="1493" y="212"/>
                </a:lnTo>
                <a:lnTo>
                  <a:pt x="1493" y="171"/>
                </a:lnTo>
                <a:lnTo>
                  <a:pt x="1490" y="149"/>
                </a:lnTo>
                <a:lnTo>
                  <a:pt x="1475" y="113"/>
                </a:lnTo>
                <a:lnTo>
                  <a:pt x="1444" y="75"/>
                </a:lnTo>
                <a:lnTo>
                  <a:pt x="1407" y="34"/>
                </a:lnTo>
                <a:lnTo>
                  <a:pt x="1380" y="16"/>
                </a:lnTo>
                <a:lnTo>
                  <a:pt x="1365" y="6"/>
                </a:lnTo>
                <a:lnTo>
                  <a:pt x="1355" y="0"/>
                </a:lnTo>
                <a:lnTo>
                  <a:pt x="1345" y="4"/>
                </a:lnTo>
                <a:lnTo>
                  <a:pt x="1342" y="8"/>
                </a:lnTo>
                <a:lnTo>
                  <a:pt x="1336" y="29"/>
                </a:lnTo>
                <a:lnTo>
                  <a:pt x="1336" y="35"/>
                </a:lnTo>
                <a:lnTo>
                  <a:pt x="1342" y="77"/>
                </a:lnTo>
                <a:lnTo>
                  <a:pt x="1362" y="138"/>
                </a:lnTo>
                <a:lnTo>
                  <a:pt x="1376" y="168"/>
                </a:lnTo>
                <a:lnTo>
                  <a:pt x="1387" y="188"/>
                </a:lnTo>
                <a:lnTo>
                  <a:pt x="1391" y="199"/>
                </a:lnTo>
                <a:lnTo>
                  <a:pt x="1387" y="211"/>
                </a:lnTo>
                <a:lnTo>
                  <a:pt x="1381" y="194"/>
                </a:lnTo>
                <a:lnTo>
                  <a:pt x="1356" y="148"/>
                </a:lnTo>
                <a:lnTo>
                  <a:pt x="1345" y="120"/>
                </a:lnTo>
                <a:lnTo>
                  <a:pt x="1339" y="97"/>
                </a:lnTo>
                <a:lnTo>
                  <a:pt x="1336" y="90"/>
                </a:lnTo>
                <a:lnTo>
                  <a:pt x="1331" y="85"/>
                </a:lnTo>
                <a:lnTo>
                  <a:pt x="1325" y="85"/>
                </a:lnTo>
                <a:lnTo>
                  <a:pt x="1321" y="93"/>
                </a:lnTo>
                <a:lnTo>
                  <a:pt x="1322" y="117"/>
                </a:lnTo>
                <a:lnTo>
                  <a:pt x="1307" y="154"/>
                </a:lnTo>
                <a:lnTo>
                  <a:pt x="1299" y="162"/>
                </a:lnTo>
                <a:lnTo>
                  <a:pt x="1286" y="166"/>
                </a:lnTo>
                <a:lnTo>
                  <a:pt x="1254" y="181"/>
                </a:lnTo>
                <a:lnTo>
                  <a:pt x="1244" y="189"/>
                </a:lnTo>
                <a:lnTo>
                  <a:pt x="1238" y="202"/>
                </a:lnTo>
                <a:lnTo>
                  <a:pt x="1235" y="216"/>
                </a:lnTo>
                <a:lnTo>
                  <a:pt x="1230" y="226"/>
                </a:lnTo>
                <a:lnTo>
                  <a:pt x="1223" y="236"/>
                </a:lnTo>
                <a:lnTo>
                  <a:pt x="1196" y="265"/>
                </a:lnTo>
                <a:lnTo>
                  <a:pt x="1183" y="272"/>
                </a:lnTo>
                <a:lnTo>
                  <a:pt x="1180" y="275"/>
                </a:lnTo>
                <a:lnTo>
                  <a:pt x="1179" y="279"/>
                </a:lnTo>
                <a:lnTo>
                  <a:pt x="1180" y="287"/>
                </a:lnTo>
                <a:lnTo>
                  <a:pt x="1180" y="290"/>
                </a:lnTo>
                <a:lnTo>
                  <a:pt x="1176" y="295"/>
                </a:lnTo>
                <a:lnTo>
                  <a:pt x="1173" y="295"/>
                </a:lnTo>
                <a:lnTo>
                  <a:pt x="1169" y="294"/>
                </a:lnTo>
                <a:lnTo>
                  <a:pt x="1166" y="296"/>
                </a:lnTo>
                <a:lnTo>
                  <a:pt x="1160" y="303"/>
                </a:lnTo>
                <a:lnTo>
                  <a:pt x="1157" y="311"/>
                </a:lnTo>
                <a:lnTo>
                  <a:pt x="1153" y="329"/>
                </a:lnTo>
                <a:lnTo>
                  <a:pt x="1150" y="338"/>
                </a:lnTo>
                <a:lnTo>
                  <a:pt x="1132" y="364"/>
                </a:lnTo>
                <a:lnTo>
                  <a:pt x="1127" y="375"/>
                </a:lnTo>
                <a:lnTo>
                  <a:pt x="1124" y="380"/>
                </a:lnTo>
                <a:lnTo>
                  <a:pt x="1116" y="385"/>
                </a:lnTo>
                <a:lnTo>
                  <a:pt x="1116" y="387"/>
                </a:lnTo>
                <a:lnTo>
                  <a:pt x="1117" y="391"/>
                </a:lnTo>
                <a:lnTo>
                  <a:pt x="1117" y="395"/>
                </a:lnTo>
                <a:lnTo>
                  <a:pt x="1061" y="486"/>
                </a:lnTo>
                <a:lnTo>
                  <a:pt x="1056" y="490"/>
                </a:lnTo>
                <a:lnTo>
                  <a:pt x="1051" y="493"/>
                </a:lnTo>
                <a:lnTo>
                  <a:pt x="1048" y="492"/>
                </a:lnTo>
                <a:lnTo>
                  <a:pt x="1045" y="492"/>
                </a:lnTo>
                <a:lnTo>
                  <a:pt x="1039" y="493"/>
                </a:lnTo>
                <a:lnTo>
                  <a:pt x="1031" y="500"/>
                </a:lnTo>
                <a:lnTo>
                  <a:pt x="1023" y="520"/>
                </a:lnTo>
                <a:lnTo>
                  <a:pt x="1009" y="530"/>
                </a:lnTo>
                <a:lnTo>
                  <a:pt x="1005" y="539"/>
                </a:lnTo>
                <a:lnTo>
                  <a:pt x="1005" y="548"/>
                </a:lnTo>
                <a:lnTo>
                  <a:pt x="1010" y="565"/>
                </a:lnTo>
                <a:lnTo>
                  <a:pt x="1009" y="569"/>
                </a:lnTo>
                <a:lnTo>
                  <a:pt x="983" y="615"/>
                </a:lnTo>
                <a:lnTo>
                  <a:pt x="981" y="622"/>
                </a:lnTo>
                <a:lnTo>
                  <a:pt x="982" y="627"/>
                </a:lnTo>
                <a:lnTo>
                  <a:pt x="985" y="631"/>
                </a:lnTo>
                <a:lnTo>
                  <a:pt x="985" y="634"/>
                </a:lnTo>
                <a:lnTo>
                  <a:pt x="981" y="638"/>
                </a:lnTo>
                <a:lnTo>
                  <a:pt x="976" y="639"/>
                </a:lnTo>
                <a:lnTo>
                  <a:pt x="973" y="641"/>
                </a:lnTo>
                <a:lnTo>
                  <a:pt x="970" y="643"/>
                </a:lnTo>
                <a:lnTo>
                  <a:pt x="967" y="648"/>
                </a:lnTo>
                <a:lnTo>
                  <a:pt x="935" y="719"/>
                </a:lnTo>
                <a:lnTo>
                  <a:pt x="932" y="732"/>
                </a:lnTo>
                <a:lnTo>
                  <a:pt x="931" y="736"/>
                </a:lnTo>
                <a:lnTo>
                  <a:pt x="927" y="738"/>
                </a:lnTo>
                <a:lnTo>
                  <a:pt x="919" y="740"/>
                </a:lnTo>
                <a:lnTo>
                  <a:pt x="917" y="743"/>
                </a:lnTo>
                <a:lnTo>
                  <a:pt x="919" y="747"/>
                </a:lnTo>
                <a:lnTo>
                  <a:pt x="926" y="758"/>
                </a:lnTo>
                <a:lnTo>
                  <a:pt x="927" y="762"/>
                </a:lnTo>
                <a:lnTo>
                  <a:pt x="926" y="767"/>
                </a:lnTo>
                <a:lnTo>
                  <a:pt x="925" y="770"/>
                </a:lnTo>
                <a:lnTo>
                  <a:pt x="922" y="773"/>
                </a:lnTo>
                <a:lnTo>
                  <a:pt x="920" y="777"/>
                </a:lnTo>
                <a:lnTo>
                  <a:pt x="911" y="796"/>
                </a:lnTo>
                <a:lnTo>
                  <a:pt x="899" y="812"/>
                </a:lnTo>
                <a:lnTo>
                  <a:pt x="884" y="826"/>
                </a:lnTo>
                <a:lnTo>
                  <a:pt x="876" y="843"/>
                </a:lnTo>
                <a:lnTo>
                  <a:pt x="870" y="850"/>
                </a:lnTo>
                <a:lnTo>
                  <a:pt x="863" y="856"/>
                </a:lnTo>
                <a:lnTo>
                  <a:pt x="817" y="884"/>
                </a:lnTo>
                <a:lnTo>
                  <a:pt x="799" y="891"/>
                </a:lnTo>
                <a:lnTo>
                  <a:pt x="792" y="896"/>
                </a:lnTo>
                <a:lnTo>
                  <a:pt x="786" y="906"/>
                </a:lnTo>
                <a:lnTo>
                  <a:pt x="784" y="915"/>
                </a:lnTo>
                <a:lnTo>
                  <a:pt x="780" y="919"/>
                </a:lnTo>
                <a:lnTo>
                  <a:pt x="777" y="922"/>
                </a:lnTo>
                <a:lnTo>
                  <a:pt x="773" y="923"/>
                </a:lnTo>
                <a:lnTo>
                  <a:pt x="770" y="922"/>
                </a:lnTo>
                <a:lnTo>
                  <a:pt x="768" y="922"/>
                </a:lnTo>
                <a:lnTo>
                  <a:pt x="765" y="924"/>
                </a:lnTo>
                <a:lnTo>
                  <a:pt x="762" y="929"/>
                </a:lnTo>
                <a:lnTo>
                  <a:pt x="758" y="931"/>
                </a:lnTo>
                <a:lnTo>
                  <a:pt x="750" y="931"/>
                </a:lnTo>
                <a:lnTo>
                  <a:pt x="734" y="928"/>
                </a:lnTo>
                <a:lnTo>
                  <a:pt x="718" y="927"/>
                </a:lnTo>
                <a:lnTo>
                  <a:pt x="705" y="916"/>
                </a:lnTo>
                <a:lnTo>
                  <a:pt x="695" y="913"/>
                </a:lnTo>
                <a:lnTo>
                  <a:pt x="687" y="913"/>
                </a:lnTo>
                <a:lnTo>
                  <a:pt x="638" y="922"/>
                </a:lnTo>
                <a:lnTo>
                  <a:pt x="631" y="922"/>
                </a:lnTo>
                <a:lnTo>
                  <a:pt x="627" y="919"/>
                </a:lnTo>
                <a:lnTo>
                  <a:pt x="630" y="913"/>
                </a:lnTo>
                <a:lnTo>
                  <a:pt x="637" y="907"/>
                </a:lnTo>
                <a:lnTo>
                  <a:pt x="645" y="903"/>
                </a:lnTo>
                <a:lnTo>
                  <a:pt x="645" y="900"/>
                </a:lnTo>
                <a:lnTo>
                  <a:pt x="620" y="878"/>
                </a:lnTo>
                <a:lnTo>
                  <a:pt x="609" y="864"/>
                </a:lnTo>
                <a:lnTo>
                  <a:pt x="606" y="861"/>
                </a:lnTo>
                <a:lnTo>
                  <a:pt x="600" y="859"/>
                </a:lnTo>
                <a:lnTo>
                  <a:pt x="599" y="860"/>
                </a:lnTo>
                <a:lnTo>
                  <a:pt x="598" y="863"/>
                </a:lnTo>
                <a:lnTo>
                  <a:pt x="586" y="877"/>
                </a:lnTo>
                <a:lnTo>
                  <a:pt x="581" y="880"/>
                </a:lnTo>
                <a:lnTo>
                  <a:pt x="566" y="886"/>
                </a:lnTo>
                <a:lnTo>
                  <a:pt x="552" y="896"/>
                </a:lnTo>
                <a:lnTo>
                  <a:pt x="548" y="899"/>
                </a:lnTo>
                <a:lnTo>
                  <a:pt x="531" y="900"/>
                </a:lnTo>
                <a:lnTo>
                  <a:pt x="523" y="901"/>
                </a:lnTo>
                <a:lnTo>
                  <a:pt x="516" y="900"/>
                </a:lnTo>
                <a:lnTo>
                  <a:pt x="503" y="892"/>
                </a:lnTo>
                <a:lnTo>
                  <a:pt x="496" y="891"/>
                </a:lnTo>
                <a:lnTo>
                  <a:pt x="482" y="889"/>
                </a:lnTo>
                <a:lnTo>
                  <a:pt x="475" y="888"/>
                </a:lnTo>
                <a:lnTo>
                  <a:pt x="449" y="877"/>
                </a:lnTo>
                <a:lnTo>
                  <a:pt x="436" y="877"/>
                </a:lnTo>
                <a:lnTo>
                  <a:pt x="433" y="874"/>
                </a:lnTo>
                <a:lnTo>
                  <a:pt x="433" y="872"/>
                </a:lnTo>
                <a:lnTo>
                  <a:pt x="438" y="864"/>
                </a:lnTo>
                <a:lnTo>
                  <a:pt x="438" y="859"/>
                </a:lnTo>
                <a:lnTo>
                  <a:pt x="433" y="853"/>
                </a:lnTo>
                <a:lnTo>
                  <a:pt x="426" y="851"/>
                </a:lnTo>
                <a:lnTo>
                  <a:pt x="419" y="853"/>
                </a:lnTo>
                <a:lnTo>
                  <a:pt x="411" y="858"/>
                </a:lnTo>
                <a:lnTo>
                  <a:pt x="408" y="863"/>
                </a:lnTo>
                <a:lnTo>
                  <a:pt x="403" y="870"/>
                </a:lnTo>
                <a:lnTo>
                  <a:pt x="400" y="875"/>
                </a:lnTo>
                <a:lnTo>
                  <a:pt x="394" y="877"/>
                </a:lnTo>
                <a:lnTo>
                  <a:pt x="384" y="878"/>
                </a:lnTo>
                <a:lnTo>
                  <a:pt x="380" y="884"/>
                </a:lnTo>
                <a:lnTo>
                  <a:pt x="376" y="891"/>
                </a:lnTo>
                <a:lnTo>
                  <a:pt x="370" y="894"/>
                </a:lnTo>
                <a:lnTo>
                  <a:pt x="362" y="894"/>
                </a:lnTo>
                <a:lnTo>
                  <a:pt x="358" y="892"/>
                </a:lnTo>
                <a:lnTo>
                  <a:pt x="355" y="894"/>
                </a:lnTo>
                <a:lnTo>
                  <a:pt x="355" y="905"/>
                </a:lnTo>
                <a:lnTo>
                  <a:pt x="352" y="912"/>
                </a:lnTo>
                <a:lnTo>
                  <a:pt x="345" y="917"/>
                </a:lnTo>
                <a:lnTo>
                  <a:pt x="327" y="923"/>
                </a:lnTo>
                <a:lnTo>
                  <a:pt x="325" y="924"/>
                </a:lnTo>
                <a:lnTo>
                  <a:pt x="320" y="929"/>
                </a:lnTo>
                <a:lnTo>
                  <a:pt x="318" y="929"/>
                </a:lnTo>
                <a:lnTo>
                  <a:pt x="316" y="929"/>
                </a:lnTo>
                <a:lnTo>
                  <a:pt x="312" y="926"/>
                </a:lnTo>
                <a:lnTo>
                  <a:pt x="310" y="926"/>
                </a:lnTo>
                <a:lnTo>
                  <a:pt x="301" y="926"/>
                </a:lnTo>
                <a:lnTo>
                  <a:pt x="298" y="928"/>
                </a:lnTo>
                <a:lnTo>
                  <a:pt x="295" y="934"/>
                </a:lnTo>
                <a:lnTo>
                  <a:pt x="289" y="950"/>
                </a:lnTo>
                <a:lnTo>
                  <a:pt x="284" y="956"/>
                </a:lnTo>
                <a:lnTo>
                  <a:pt x="284" y="956"/>
                </a:lnTo>
                <a:lnTo>
                  <a:pt x="274" y="957"/>
                </a:lnTo>
                <a:lnTo>
                  <a:pt x="269" y="956"/>
                </a:lnTo>
                <a:lnTo>
                  <a:pt x="265" y="953"/>
                </a:lnTo>
                <a:lnTo>
                  <a:pt x="252" y="937"/>
                </a:lnTo>
                <a:lnTo>
                  <a:pt x="249" y="936"/>
                </a:lnTo>
                <a:lnTo>
                  <a:pt x="244" y="936"/>
                </a:lnTo>
                <a:lnTo>
                  <a:pt x="235" y="938"/>
                </a:lnTo>
                <a:lnTo>
                  <a:pt x="228" y="941"/>
                </a:lnTo>
                <a:lnTo>
                  <a:pt x="221" y="942"/>
                </a:lnTo>
                <a:lnTo>
                  <a:pt x="200" y="939"/>
                </a:lnTo>
                <a:lnTo>
                  <a:pt x="197" y="938"/>
                </a:lnTo>
                <a:lnTo>
                  <a:pt x="191" y="936"/>
                </a:lnTo>
                <a:lnTo>
                  <a:pt x="181" y="926"/>
                </a:lnTo>
                <a:lnTo>
                  <a:pt x="176" y="922"/>
                </a:lnTo>
                <a:lnTo>
                  <a:pt x="173" y="922"/>
                </a:lnTo>
                <a:lnTo>
                  <a:pt x="170" y="922"/>
                </a:lnTo>
                <a:lnTo>
                  <a:pt x="163" y="922"/>
                </a:lnTo>
                <a:lnTo>
                  <a:pt x="160" y="921"/>
                </a:lnTo>
                <a:lnTo>
                  <a:pt x="154" y="917"/>
                </a:lnTo>
                <a:lnTo>
                  <a:pt x="150" y="917"/>
                </a:lnTo>
                <a:lnTo>
                  <a:pt x="133" y="915"/>
                </a:lnTo>
                <a:lnTo>
                  <a:pt x="127" y="912"/>
                </a:lnTo>
                <a:lnTo>
                  <a:pt x="119" y="903"/>
                </a:lnTo>
                <a:lnTo>
                  <a:pt x="105" y="893"/>
                </a:lnTo>
                <a:lnTo>
                  <a:pt x="104" y="888"/>
                </a:lnTo>
                <a:lnTo>
                  <a:pt x="113" y="887"/>
                </a:lnTo>
                <a:lnTo>
                  <a:pt x="105" y="880"/>
                </a:lnTo>
                <a:lnTo>
                  <a:pt x="97" y="873"/>
                </a:lnTo>
                <a:lnTo>
                  <a:pt x="88" y="870"/>
                </a:lnTo>
                <a:lnTo>
                  <a:pt x="76" y="868"/>
                </a:lnTo>
                <a:lnTo>
                  <a:pt x="68" y="872"/>
                </a:lnTo>
                <a:lnTo>
                  <a:pt x="61" y="873"/>
                </a:lnTo>
                <a:lnTo>
                  <a:pt x="53" y="873"/>
                </a:lnTo>
                <a:lnTo>
                  <a:pt x="44" y="872"/>
                </a:lnTo>
                <a:lnTo>
                  <a:pt x="40" y="870"/>
                </a:lnTo>
                <a:lnTo>
                  <a:pt x="39" y="866"/>
                </a:lnTo>
                <a:lnTo>
                  <a:pt x="39" y="863"/>
                </a:lnTo>
                <a:lnTo>
                  <a:pt x="39" y="858"/>
                </a:lnTo>
                <a:lnTo>
                  <a:pt x="34" y="849"/>
                </a:lnTo>
                <a:lnTo>
                  <a:pt x="37" y="840"/>
                </a:lnTo>
                <a:lnTo>
                  <a:pt x="37" y="840"/>
                </a:lnTo>
                <a:lnTo>
                  <a:pt x="40" y="840"/>
                </a:lnTo>
                <a:lnTo>
                  <a:pt x="42" y="839"/>
                </a:lnTo>
                <a:lnTo>
                  <a:pt x="43" y="837"/>
                </a:lnTo>
                <a:lnTo>
                  <a:pt x="42" y="835"/>
                </a:lnTo>
                <a:lnTo>
                  <a:pt x="41" y="830"/>
                </a:lnTo>
                <a:lnTo>
                  <a:pt x="40" y="828"/>
                </a:lnTo>
                <a:lnTo>
                  <a:pt x="40" y="819"/>
                </a:lnTo>
                <a:lnTo>
                  <a:pt x="37" y="818"/>
                </a:lnTo>
                <a:lnTo>
                  <a:pt x="33" y="815"/>
                </a:lnTo>
                <a:lnTo>
                  <a:pt x="23" y="811"/>
                </a:lnTo>
                <a:lnTo>
                  <a:pt x="16" y="811"/>
                </a:lnTo>
                <a:lnTo>
                  <a:pt x="9" y="815"/>
                </a:lnTo>
                <a:lnTo>
                  <a:pt x="9" y="815"/>
                </a:lnTo>
                <a:lnTo>
                  <a:pt x="23" y="826"/>
                </a:lnTo>
                <a:lnTo>
                  <a:pt x="27" y="832"/>
                </a:lnTo>
                <a:lnTo>
                  <a:pt x="27" y="843"/>
                </a:lnTo>
                <a:lnTo>
                  <a:pt x="27" y="851"/>
                </a:lnTo>
                <a:lnTo>
                  <a:pt x="34" y="881"/>
                </a:lnTo>
                <a:lnTo>
                  <a:pt x="34" y="889"/>
                </a:lnTo>
                <a:lnTo>
                  <a:pt x="34" y="894"/>
                </a:lnTo>
                <a:lnTo>
                  <a:pt x="29" y="900"/>
                </a:lnTo>
                <a:lnTo>
                  <a:pt x="28" y="903"/>
                </a:lnTo>
                <a:lnTo>
                  <a:pt x="22" y="921"/>
                </a:lnTo>
                <a:lnTo>
                  <a:pt x="20" y="924"/>
                </a:lnTo>
                <a:lnTo>
                  <a:pt x="19" y="927"/>
                </a:lnTo>
                <a:lnTo>
                  <a:pt x="18" y="927"/>
                </a:lnTo>
                <a:lnTo>
                  <a:pt x="15" y="928"/>
                </a:lnTo>
                <a:lnTo>
                  <a:pt x="11" y="928"/>
                </a:lnTo>
                <a:lnTo>
                  <a:pt x="8" y="930"/>
                </a:lnTo>
                <a:lnTo>
                  <a:pt x="6" y="934"/>
                </a:lnTo>
                <a:lnTo>
                  <a:pt x="5" y="942"/>
                </a:lnTo>
                <a:lnTo>
                  <a:pt x="5" y="946"/>
                </a:lnTo>
                <a:lnTo>
                  <a:pt x="5" y="950"/>
                </a:lnTo>
                <a:lnTo>
                  <a:pt x="6" y="952"/>
                </a:lnTo>
                <a:lnTo>
                  <a:pt x="7" y="953"/>
                </a:lnTo>
                <a:lnTo>
                  <a:pt x="9" y="955"/>
                </a:lnTo>
                <a:lnTo>
                  <a:pt x="14" y="958"/>
                </a:lnTo>
                <a:lnTo>
                  <a:pt x="15" y="960"/>
                </a:lnTo>
                <a:lnTo>
                  <a:pt x="18" y="963"/>
                </a:lnTo>
                <a:lnTo>
                  <a:pt x="19" y="969"/>
                </a:lnTo>
                <a:lnTo>
                  <a:pt x="19" y="972"/>
                </a:lnTo>
                <a:lnTo>
                  <a:pt x="19" y="976"/>
                </a:lnTo>
                <a:lnTo>
                  <a:pt x="18" y="977"/>
                </a:lnTo>
                <a:lnTo>
                  <a:pt x="16" y="979"/>
                </a:lnTo>
                <a:lnTo>
                  <a:pt x="15" y="980"/>
                </a:lnTo>
                <a:lnTo>
                  <a:pt x="5" y="987"/>
                </a:lnTo>
                <a:lnTo>
                  <a:pt x="4" y="988"/>
                </a:lnTo>
                <a:lnTo>
                  <a:pt x="2" y="991"/>
                </a:lnTo>
                <a:lnTo>
                  <a:pt x="0" y="994"/>
                </a:lnTo>
                <a:lnTo>
                  <a:pt x="0" y="997"/>
                </a:lnTo>
                <a:lnTo>
                  <a:pt x="1" y="999"/>
                </a:lnTo>
                <a:lnTo>
                  <a:pt x="8" y="1001"/>
                </a:lnTo>
                <a:lnTo>
                  <a:pt x="9" y="1001"/>
                </a:lnTo>
                <a:lnTo>
                  <a:pt x="12" y="1002"/>
                </a:lnTo>
                <a:lnTo>
                  <a:pt x="13" y="1007"/>
                </a:lnTo>
                <a:lnTo>
                  <a:pt x="14" y="1012"/>
                </a:lnTo>
                <a:lnTo>
                  <a:pt x="15" y="1015"/>
                </a:lnTo>
                <a:lnTo>
                  <a:pt x="14" y="1046"/>
                </a:lnTo>
                <a:lnTo>
                  <a:pt x="14" y="1049"/>
                </a:lnTo>
                <a:lnTo>
                  <a:pt x="15" y="1054"/>
                </a:lnTo>
                <a:lnTo>
                  <a:pt x="19" y="1083"/>
                </a:lnTo>
                <a:lnTo>
                  <a:pt x="20" y="1088"/>
                </a:lnTo>
                <a:lnTo>
                  <a:pt x="22" y="1091"/>
                </a:lnTo>
                <a:lnTo>
                  <a:pt x="27" y="1097"/>
                </a:lnTo>
                <a:lnTo>
                  <a:pt x="28" y="1098"/>
                </a:lnTo>
                <a:lnTo>
                  <a:pt x="30" y="1098"/>
                </a:lnTo>
                <a:lnTo>
                  <a:pt x="35" y="1097"/>
                </a:lnTo>
                <a:lnTo>
                  <a:pt x="36" y="1097"/>
                </a:lnTo>
                <a:lnTo>
                  <a:pt x="39" y="1097"/>
                </a:lnTo>
                <a:lnTo>
                  <a:pt x="41" y="1099"/>
                </a:lnTo>
                <a:lnTo>
                  <a:pt x="43" y="1099"/>
                </a:lnTo>
                <a:lnTo>
                  <a:pt x="46" y="1100"/>
                </a:lnTo>
                <a:lnTo>
                  <a:pt x="58" y="1098"/>
                </a:lnTo>
                <a:lnTo>
                  <a:pt x="61" y="1098"/>
                </a:lnTo>
                <a:lnTo>
                  <a:pt x="65" y="1094"/>
                </a:lnTo>
                <a:lnTo>
                  <a:pt x="70" y="1093"/>
                </a:lnTo>
                <a:lnTo>
                  <a:pt x="85" y="1091"/>
                </a:lnTo>
                <a:lnTo>
                  <a:pt x="88" y="1091"/>
                </a:lnTo>
                <a:lnTo>
                  <a:pt x="90" y="1091"/>
                </a:lnTo>
                <a:lnTo>
                  <a:pt x="91" y="1092"/>
                </a:lnTo>
                <a:lnTo>
                  <a:pt x="99" y="1096"/>
                </a:lnTo>
                <a:lnTo>
                  <a:pt x="103" y="1098"/>
                </a:lnTo>
                <a:lnTo>
                  <a:pt x="114" y="1100"/>
                </a:lnTo>
                <a:lnTo>
                  <a:pt x="117" y="1101"/>
                </a:lnTo>
                <a:lnTo>
                  <a:pt x="119" y="1103"/>
                </a:lnTo>
                <a:lnTo>
                  <a:pt x="122" y="1105"/>
                </a:lnTo>
                <a:lnTo>
                  <a:pt x="124" y="1106"/>
                </a:lnTo>
                <a:lnTo>
                  <a:pt x="125" y="1106"/>
                </a:lnTo>
                <a:lnTo>
                  <a:pt x="127" y="1106"/>
                </a:lnTo>
                <a:lnTo>
                  <a:pt x="131" y="1105"/>
                </a:lnTo>
                <a:lnTo>
                  <a:pt x="138" y="1104"/>
                </a:lnTo>
                <a:lnTo>
                  <a:pt x="141" y="1103"/>
                </a:lnTo>
                <a:lnTo>
                  <a:pt x="143" y="1101"/>
                </a:lnTo>
                <a:lnTo>
                  <a:pt x="146" y="1101"/>
                </a:lnTo>
                <a:lnTo>
                  <a:pt x="148" y="1103"/>
                </a:lnTo>
                <a:lnTo>
                  <a:pt x="150" y="1103"/>
                </a:lnTo>
                <a:lnTo>
                  <a:pt x="152" y="1103"/>
                </a:lnTo>
                <a:lnTo>
                  <a:pt x="155" y="1100"/>
                </a:lnTo>
                <a:lnTo>
                  <a:pt x="157" y="1099"/>
                </a:lnTo>
                <a:lnTo>
                  <a:pt x="160" y="1100"/>
                </a:lnTo>
                <a:lnTo>
                  <a:pt x="169" y="1104"/>
                </a:lnTo>
                <a:lnTo>
                  <a:pt x="171" y="1105"/>
                </a:lnTo>
                <a:lnTo>
                  <a:pt x="173" y="1105"/>
                </a:lnTo>
                <a:lnTo>
                  <a:pt x="174" y="1104"/>
                </a:lnTo>
                <a:lnTo>
                  <a:pt x="177" y="1101"/>
                </a:lnTo>
                <a:lnTo>
                  <a:pt x="178" y="1100"/>
                </a:lnTo>
                <a:lnTo>
                  <a:pt x="181" y="1100"/>
                </a:lnTo>
                <a:lnTo>
                  <a:pt x="182" y="1101"/>
                </a:lnTo>
                <a:lnTo>
                  <a:pt x="188" y="1105"/>
                </a:lnTo>
                <a:lnTo>
                  <a:pt x="189" y="1106"/>
                </a:lnTo>
                <a:lnTo>
                  <a:pt x="193" y="1107"/>
                </a:lnTo>
                <a:lnTo>
                  <a:pt x="198" y="1111"/>
                </a:lnTo>
                <a:lnTo>
                  <a:pt x="200" y="1111"/>
                </a:lnTo>
                <a:lnTo>
                  <a:pt x="203" y="1112"/>
                </a:lnTo>
                <a:lnTo>
                  <a:pt x="205" y="1113"/>
                </a:lnTo>
                <a:lnTo>
                  <a:pt x="209" y="1115"/>
                </a:lnTo>
                <a:lnTo>
                  <a:pt x="212" y="1119"/>
                </a:lnTo>
                <a:lnTo>
                  <a:pt x="214" y="1121"/>
                </a:lnTo>
                <a:lnTo>
                  <a:pt x="218" y="1122"/>
                </a:lnTo>
                <a:lnTo>
                  <a:pt x="220" y="1124"/>
                </a:lnTo>
                <a:lnTo>
                  <a:pt x="223" y="1125"/>
                </a:lnTo>
                <a:lnTo>
                  <a:pt x="224" y="1127"/>
                </a:lnTo>
                <a:lnTo>
                  <a:pt x="226" y="1129"/>
                </a:lnTo>
                <a:lnTo>
                  <a:pt x="227" y="1131"/>
                </a:lnTo>
                <a:lnTo>
                  <a:pt x="230" y="1131"/>
                </a:lnTo>
                <a:lnTo>
                  <a:pt x="231" y="1132"/>
                </a:lnTo>
                <a:lnTo>
                  <a:pt x="234" y="1133"/>
                </a:lnTo>
                <a:lnTo>
                  <a:pt x="241" y="1139"/>
                </a:lnTo>
                <a:lnTo>
                  <a:pt x="247" y="1145"/>
                </a:lnTo>
                <a:lnTo>
                  <a:pt x="249" y="1146"/>
                </a:lnTo>
                <a:lnTo>
                  <a:pt x="252" y="1146"/>
                </a:lnTo>
                <a:lnTo>
                  <a:pt x="253" y="1142"/>
                </a:lnTo>
                <a:lnTo>
                  <a:pt x="255" y="1141"/>
                </a:lnTo>
                <a:lnTo>
                  <a:pt x="259" y="1142"/>
                </a:lnTo>
                <a:lnTo>
                  <a:pt x="266" y="1148"/>
                </a:lnTo>
                <a:lnTo>
                  <a:pt x="269" y="1152"/>
                </a:lnTo>
                <a:lnTo>
                  <a:pt x="272" y="1155"/>
                </a:lnTo>
                <a:lnTo>
                  <a:pt x="273" y="1160"/>
                </a:lnTo>
                <a:lnTo>
                  <a:pt x="275" y="1161"/>
                </a:lnTo>
                <a:lnTo>
                  <a:pt x="277" y="1162"/>
                </a:lnTo>
                <a:lnTo>
                  <a:pt x="280" y="1162"/>
                </a:lnTo>
                <a:lnTo>
                  <a:pt x="284" y="1162"/>
                </a:lnTo>
                <a:lnTo>
                  <a:pt x="287" y="1162"/>
                </a:lnTo>
                <a:lnTo>
                  <a:pt x="288" y="1163"/>
                </a:lnTo>
                <a:lnTo>
                  <a:pt x="287" y="1166"/>
                </a:lnTo>
                <a:lnTo>
                  <a:pt x="285" y="1167"/>
                </a:lnTo>
                <a:lnTo>
                  <a:pt x="284" y="1168"/>
                </a:lnTo>
                <a:lnTo>
                  <a:pt x="283" y="1170"/>
                </a:lnTo>
                <a:lnTo>
                  <a:pt x="283" y="1173"/>
                </a:lnTo>
                <a:lnTo>
                  <a:pt x="284" y="1177"/>
                </a:lnTo>
                <a:lnTo>
                  <a:pt x="287" y="1181"/>
                </a:lnTo>
                <a:lnTo>
                  <a:pt x="291" y="1185"/>
                </a:lnTo>
                <a:lnTo>
                  <a:pt x="294" y="1189"/>
                </a:lnTo>
                <a:lnTo>
                  <a:pt x="295" y="1191"/>
                </a:lnTo>
                <a:lnTo>
                  <a:pt x="295" y="1194"/>
                </a:lnTo>
                <a:lnTo>
                  <a:pt x="294" y="1196"/>
                </a:lnTo>
                <a:lnTo>
                  <a:pt x="294" y="1198"/>
                </a:lnTo>
                <a:lnTo>
                  <a:pt x="295" y="1203"/>
                </a:lnTo>
                <a:lnTo>
                  <a:pt x="296" y="1205"/>
                </a:lnTo>
                <a:lnTo>
                  <a:pt x="298" y="1206"/>
                </a:lnTo>
                <a:lnTo>
                  <a:pt x="301" y="1206"/>
                </a:lnTo>
                <a:lnTo>
                  <a:pt x="305" y="1206"/>
                </a:lnTo>
                <a:lnTo>
                  <a:pt x="313" y="1206"/>
                </a:lnTo>
                <a:lnTo>
                  <a:pt x="316" y="1205"/>
                </a:lnTo>
                <a:lnTo>
                  <a:pt x="317" y="1205"/>
                </a:lnTo>
                <a:lnTo>
                  <a:pt x="324" y="1201"/>
                </a:lnTo>
                <a:lnTo>
                  <a:pt x="325" y="1199"/>
                </a:lnTo>
                <a:lnTo>
                  <a:pt x="327" y="1198"/>
                </a:lnTo>
                <a:lnTo>
                  <a:pt x="330" y="1198"/>
                </a:lnTo>
                <a:lnTo>
                  <a:pt x="332" y="1199"/>
                </a:lnTo>
                <a:lnTo>
                  <a:pt x="334" y="1201"/>
                </a:lnTo>
                <a:lnTo>
                  <a:pt x="337" y="1203"/>
                </a:lnTo>
                <a:lnTo>
                  <a:pt x="338" y="1205"/>
                </a:lnTo>
                <a:lnTo>
                  <a:pt x="340" y="1210"/>
                </a:lnTo>
                <a:lnTo>
                  <a:pt x="343" y="1211"/>
                </a:lnTo>
                <a:lnTo>
                  <a:pt x="350" y="1215"/>
                </a:lnTo>
                <a:lnTo>
                  <a:pt x="352" y="1217"/>
                </a:lnTo>
                <a:lnTo>
                  <a:pt x="354" y="1220"/>
                </a:lnTo>
                <a:lnTo>
                  <a:pt x="357" y="1222"/>
                </a:lnTo>
                <a:lnTo>
                  <a:pt x="359" y="1223"/>
                </a:lnTo>
                <a:lnTo>
                  <a:pt x="360" y="1223"/>
                </a:lnTo>
                <a:lnTo>
                  <a:pt x="361" y="1224"/>
                </a:lnTo>
                <a:lnTo>
                  <a:pt x="361" y="1226"/>
                </a:lnTo>
                <a:lnTo>
                  <a:pt x="361" y="1229"/>
                </a:lnTo>
                <a:lnTo>
                  <a:pt x="362" y="1231"/>
                </a:lnTo>
                <a:lnTo>
                  <a:pt x="364" y="1232"/>
                </a:lnTo>
                <a:lnTo>
                  <a:pt x="367" y="1233"/>
                </a:lnTo>
                <a:lnTo>
                  <a:pt x="373" y="1237"/>
                </a:lnTo>
                <a:lnTo>
                  <a:pt x="375" y="1239"/>
                </a:lnTo>
                <a:lnTo>
                  <a:pt x="376" y="1241"/>
                </a:lnTo>
                <a:lnTo>
                  <a:pt x="375" y="1246"/>
                </a:lnTo>
                <a:lnTo>
                  <a:pt x="376" y="1248"/>
                </a:lnTo>
                <a:lnTo>
                  <a:pt x="379" y="1248"/>
                </a:lnTo>
                <a:lnTo>
                  <a:pt x="386" y="1248"/>
                </a:lnTo>
                <a:lnTo>
                  <a:pt x="388" y="1248"/>
                </a:lnTo>
                <a:lnTo>
                  <a:pt x="389" y="1251"/>
                </a:lnTo>
                <a:lnTo>
                  <a:pt x="389" y="1252"/>
                </a:lnTo>
                <a:lnTo>
                  <a:pt x="388" y="1254"/>
                </a:lnTo>
                <a:lnTo>
                  <a:pt x="389" y="1255"/>
                </a:lnTo>
                <a:lnTo>
                  <a:pt x="391" y="1255"/>
                </a:lnTo>
                <a:lnTo>
                  <a:pt x="398" y="1255"/>
                </a:lnTo>
                <a:lnTo>
                  <a:pt x="401" y="1255"/>
                </a:lnTo>
                <a:lnTo>
                  <a:pt x="402" y="1254"/>
                </a:lnTo>
                <a:lnTo>
                  <a:pt x="402" y="1252"/>
                </a:lnTo>
                <a:lnTo>
                  <a:pt x="402" y="1249"/>
                </a:lnTo>
                <a:lnTo>
                  <a:pt x="401" y="1248"/>
                </a:lnTo>
                <a:lnTo>
                  <a:pt x="401" y="1246"/>
                </a:lnTo>
                <a:lnTo>
                  <a:pt x="401" y="1244"/>
                </a:lnTo>
                <a:lnTo>
                  <a:pt x="402" y="1243"/>
                </a:lnTo>
                <a:lnTo>
                  <a:pt x="404" y="1243"/>
                </a:lnTo>
                <a:lnTo>
                  <a:pt x="409" y="1244"/>
                </a:lnTo>
                <a:lnTo>
                  <a:pt x="411" y="1245"/>
                </a:lnTo>
                <a:lnTo>
                  <a:pt x="419" y="1246"/>
                </a:lnTo>
                <a:lnTo>
                  <a:pt x="424" y="1249"/>
                </a:lnTo>
                <a:lnTo>
                  <a:pt x="426" y="1251"/>
                </a:lnTo>
                <a:lnTo>
                  <a:pt x="430" y="1252"/>
                </a:lnTo>
                <a:lnTo>
                  <a:pt x="431" y="1252"/>
                </a:lnTo>
                <a:lnTo>
                  <a:pt x="432" y="1251"/>
                </a:lnTo>
                <a:lnTo>
                  <a:pt x="436" y="1245"/>
                </a:lnTo>
                <a:lnTo>
                  <a:pt x="437" y="1244"/>
                </a:lnTo>
                <a:lnTo>
                  <a:pt x="437" y="1243"/>
                </a:lnTo>
                <a:lnTo>
                  <a:pt x="436" y="1239"/>
                </a:lnTo>
                <a:lnTo>
                  <a:pt x="436" y="1237"/>
                </a:lnTo>
                <a:lnTo>
                  <a:pt x="437" y="1234"/>
                </a:lnTo>
                <a:lnTo>
                  <a:pt x="438" y="1233"/>
                </a:lnTo>
                <a:lnTo>
                  <a:pt x="440" y="1233"/>
                </a:lnTo>
                <a:lnTo>
                  <a:pt x="443" y="1233"/>
                </a:lnTo>
                <a:lnTo>
                  <a:pt x="446" y="1234"/>
                </a:lnTo>
                <a:lnTo>
                  <a:pt x="447" y="1236"/>
                </a:lnTo>
                <a:lnTo>
                  <a:pt x="446" y="1238"/>
                </a:lnTo>
                <a:lnTo>
                  <a:pt x="444" y="1240"/>
                </a:lnTo>
                <a:lnTo>
                  <a:pt x="445" y="1241"/>
                </a:lnTo>
                <a:lnTo>
                  <a:pt x="446" y="1243"/>
                </a:lnTo>
                <a:lnTo>
                  <a:pt x="450" y="1244"/>
                </a:lnTo>
                <a:lnTo>
                  <a:pt x="452" y="1244"/>
                </a:lnTo>
                <a:lnTo>
                  <a:pt x="454" y="1245"/>
                </a:lnTo>
                <a:lnTo>
                  <a:pt x="457" y="1244"/>
                </a:lnTo>
                <a:lnTo>
                  <a:pt x="459" y="1243"/>
                </a:lnTo>
                <a:lnTo>
                  <a:pt x="460" y="1241"/>
                </a:lnTo>
                <a:lnTo>
                  <a:pt x="461" y="1240"/>
                </a:lnTo>
                <a:lnTo>
                  <a:pt x="462" y="1239"/>
                </a:lnTo>
                <a:lnTo>
                  <a:pt x="465" y="1238"/>
                </a:lnTo>
                <a:lnTo>
                  <a:pt x="467" y="1238"/>
                </a:lnTo>
                <a:lnTo>
                  <a:pt x="468" y="1239"/>
                </a:lnTo>
                <a:lnTo>
                  <a:pt x="469" y="1241"/>
                </a:lnTo>
                <a:lnTo>
                  <a:pt x="469" y="1244"/>
                </a:lnTo>
                <a:lnTo>
                  <a:pt x="469" y="1246"/>
                </a:lnTo>
                <a:lnTo>
                  <a:pt x="468" y="1251"/>
                </a:lnTo>
                <a:lnTo>
                  <a:pt x="468" y="1254"/>
                </a:lnTo>
                <a:lnTo>
                  <a:pt x="469" y="1256"/>
                </a:lnTo>
                <a:lnTo>
                  <a:pt x="469" y="1261"/>
                </a:lnTo>
                <a:lnTo>
                  <a:pt x="472" y="1263"/>
                </a:lnTo>
                <a:lnTo>
                  <a:pt x="474" y="1265"/>
                </a:lnTo>
                <a:lnTo>
                  <a:pt x="475" y="1263"/>
                </a:lnTo>
                <a:lnTo>
                  <a:pt x="478" y="1263"/>
                </a:lnTo>
                <a:lnTo>
                  <a:pt x="481" y="1261"/>
                </a:lnTo>
                <a:lnTo>
                  <a:pt x="486" y="1260"/>
                </a:lnTo>
                <a:lnTo>
                  <a:pt x="488" y="1260"/>
                </a:lnTo>
                <a:lnTo>
                  <a:pt x="490" y="1260"/>
                </a:lnTo>
                <a:lnTo>
                  <a:pt x="493" y="1260"/>
                </a:lnTo>
                <a:lnTo>
                  <a:pt x="495" y="1260"/>
                </a:lnTo>
                <a:lnTo>
                  <a:pt x="497" y="1260"/>
                </a:lnTo>
                <a:lnTo>
                  <a:pt x="503" y="1263"/>
                </a:lnTo>
                <a:lnTo>
                  <a:pt x="506" y="1263"/>
                </a:lnTo>
                <a:lnTo>
                  <a:pt x="510" y="1262"/>
                </a:lnTo>
                <a:lnTo>
                  <a:pt x="513" y="1263"/>
                </a:lnTo>
                <a:lnTo>
                  <a:pt x="515" y="1265"/>
                </a:lnTo>
                <a:lnTo>
                  <a:pt x="516" y="1266"/>
                </a:lnTo>
                <a:lnTo>
                  <a:pt x="516" y="1268"/>
                </a:lnTo>
                <a:lnTo>
                  <a:pt x="516" y="1270"/>
                </a:lnTo>
                <a:lnTo>
                  <a:pt x="515" y="1272"/>
                </a:lnTo>
                <a:lnTo>
                  <a:pt x="511" y="1275"/>
                </a:lnTo>
                <a:lnTo>
                  <a:pt x="510" y="1276"/>
                </a:lnTo>
                <a:lnTo>
                  <a:pt x="509" y="1279"/>
                </a:lnTo>
                <a:lnTo>
                  <a:pt x="509" y="1280"/>
                </a:lnTo>
                <a:lnTo>
                  <a:pt x="510" y="1283"/>
                </a:lnTo>
                <a:lnTo>
                  <a:pt x="511" y="1286"/>
                </a:lnTo>
                <a:lnTo>
                  <a:pt x="518" y="1294"/>
                </a:lnTo>
                <a:lnTo>
                  <a:pt x="518" y="1296"/>
                </a:lnTo>
                <a:lnTo>
                  <a:pt x="520" y="1297"/>
                </a:lnTo>
                <a:lnTo>
                  <a:pt x="518" y="1301"/>
                </a:lnTo>
                <a:lnTo>
                  <a:pt x="518" y="1302"/>
                </a:lnTo>
                <a:lnTo>
                  <a:pt x="517" y="1304"/>
                </a:lnTo>
                <a:lnTo>
                  <a:pt x="516" y="1305"/>
                </a:lnTo>
                <a:lnTo>
                  <a:pt x="516" y="1308"/>
                </a:lnTo>
                <a:lnTo>
                  <a:pt x="517" y="1311"/>
                </a:lnTo>
                <a:lnTo>
                  <a:pt x="518" y="1312"/>
                </a:lnTo>
                <a:lnTo>
                  <a:pt x="521" y="1314"/>
                </a:lnTo>
                <a:lnTo>
                  <a:pt x="525" y="1312"/>
                </a:lnTo>
                <a:lnTo>
                  <a:pt x="541" y="1308"/>
                </a:lnTo>
                <a:lnTo>
                  <a:pt x="551" y="1305"/>
                </a:lnTo>
                <a:lnTo>
                  <a:pt x="554" y="1304"/>
                </a:lnTo>
                <a:lnTo>
                  <a:pt x="557" y="1305"/>
                </a:lnTo>
                <a:lnTo>
                  <a:pt x="561" y="1307"/>
                </a:lnTo>
                <a:lnTo>
                  <a:pt x="563" y="1308"/>
                </a:lnTo>
                <a:lnTo>
                  <a:pt x="565" y="1310"/>
                </a:lnTo>
                <a:lnTo>
                  <a:pt x="565" y="1312"/>
                </a:lnTo>
                <a:lnTo>
                  <a:pt x="566" y="1317"/>
                </a:lnTo>
                <a:lnTo>
                  <a:pt x="567" y="1319"/>
                </a:lnTo>
                <a:lnTo>
                  <a:pt x="568" y="1323"/>
                </a:lnTo>
                <a:lnTo>
                  <a:pt x="573" y="1331"/>
                </a:lnTo>
                <a:lnTo>
                  <a:pt x="574" y="1333"/>
                </a:lnTo>
                <a:lnTo>
                  <a:pt x="574" y="1336"/>
                </a:lnTo>
                <a:lnTo>
                  <a:pt x="573" y="1338"/>
                </a:lnTo>
                <a:lnTo>
                  <a:pt x="572" y="1339"/>
                </a:lnTo>
                <a:lnTo>
                  <a:pt x="571" y="1340"/>
                </a:lnTo>
                <a:lnTo>
                  <a:pt x="561" y="1343"/>
                </a:lnTo>
                <a:lnTo>
                  <a:pt x="554" y="1343"/>
                </a:lnTo>
                <a:lnTo>
                  <a:pt x="552" y="1344"/>
                </a:lnTo>
                <a:lnTo>
                  <a:pt x="551" y="1345"/>
                </a:lnTo>
                <a:lnTo>
                  <a:pt x="551" y="1347"/>
                </a:lnTo>
                <a:lnTo>
                  <a:pt x="550" y="1350"/>
                </a:lnTo>
                <a:lnTo>
                  <a:pt x="550" y="1354"/>
                </a:lnTo>
                <a:lnTo>
                  <a:pt x="550" y="1360"/>
                </a:lnTo>
                <a:lnTo>
                  <a:pt x="551" y="1370"/>
                </a:lnTo>
                <a:lnTo>
                  <a:pt x="552" y="1372"/>
                </a:lnTo>
                <a:lnTo>
                  <a:pt x="564" y="1394"/>
                </a:lnTo>
                <a:lnTo>
                  <a:pt x="564" y="1395"/>
                </a:lnTo>
                <a:lnTo>
                  <a:pt x="564" y="1398"/>
                </a:lnTo>
                <a:lnTo>
                  <a:pt x="563" y="1402"/>
                </a:lnTo>
                <a:lnTo>
                  <a:pt x="561" y="1405"/>
                </a:lnTo>
                <a:lnTo>
                  <a:pt x="563" y="1407"/>
                </a:lnTo>
                <a:lnTo>
                  <a:pt x="566" y="1414"/>
                </a:lnTo>
                <a:lnTo>
                  <a:pt x="566" y="1415"/>
                </a:lnTo>
                <a:lnTo>
                  <a:pt x="567" y="1427"/>
                </a:lnTo>
                <a:lnTo>
                  <a:pt x="568" y="1432"/>
                </a:lnTo>
                <a:lnTo>
                  <a:pt x="571" y="1437"/>
                </a:lnTo>
                <a:lnTo>
                  <a:pt x="573" y="1439"/>
                </a:lnTo>
                <a:lnTo>
                  <a:pt x="579" y="1446"/>
                </a:lnTo>
                <a:lnTo>
                  <a:pt x="595" y="1458"/>
                </a:lnTo>
                <a:lnTo>
                  <a:pt x="598" y="1460"/>
                </a:lnTo>
                <a:lnTo>
                  <a:pt x="600" y="1463"/>
                </a:lnTo>
                <a:lnTo>
                  <a:pt x="603" y="1470"/>
                </a:lnTo>
                <a:lnTo>
                  <a:pt x="607" y="1477"/>
                </a:lnTo>
                <a:lnTo>
                  <a:pt x="613" y="1486"/>
                </a:lnTo>
                <a:lnTo>
                  <a:pt x="619" y="1493"/>
                </a:lnTo>
                <a:lnTo>
                  <a:pt x="626" y="1499"/>
                </a:lnTo>
                <a:lnTo>
                  <a:pt x="634" y="1502"/>
                </a:lnTo>
                <a:lnTo>
                  <a:pt x="650" y="1508"/>
                </a:lnTo>
                <a:lnTo>
                  <a:pt x="687" y="1515"/>
                </a:lnTo>
                <a:lnTo>
                  <a:pt x="691" y="1516"/>
                </a:lnTo>
                <a:lnTo>
                  <a:pt x="693" y="1519"/>
                </a:lnTo>
                <a:lnTo>
                  <a:pt x="694" y="1521"/>
                </a:lnTo>
                <a:lnTo>
                  <a:pt x="695" y="1523"/>
                </a:lnTo>
                <a:lnTo>
                  <a:pt x="695" y="1528"/>
                </a:lnTo>
                <a:lnTo>
                  <a:pt x="697" y="1539"/>
                </a:lnTo>
                <a:lnTo>
                  <a:pt x="695" y="1543"/>
                </a:lnTo>
                <a:lnTo>
                  <a:pt x="690" y="1568"/>
                </a:lnTo>
                <a:lnTo>
                  <a:pt x="688" y="1578"/>
                </a:lnTo>
                <a:lnTo>
                  <a:pt x="688" y="1586"/>
                </a:lnTo>
                <a:lnTo>
                  <a:pt x="688" y="1589"/>
                </a:lnTo>
                <a:lnTo>
                  <a:pt x="685" y="1603"/>
                </a:lnTo>
                <a:lnTo>
                  <a:pt x="684" y="1605"/>
                </a:lnTo>
                <a:lnTo>
                  <a:pt x="684" y="1607"/>
                </a:lnTo>
                <a:lnTo>
                  <a:pt x="685" y="1612"/>
                </a:lnTo>
                <a:lnTo>
                  <a:pt x="687" y="1621"/>
                </a:lnTo>
                <a:lnTo>
                  <a:pt x="688" y="1626"/>
                </a:lnTo>
                <a:lnTo>
                  <a:pt x="688" y="1636"/>
                </a:lnTo>
                <a:lnTo>
                  <a:pt x="688" y="1660"/>
                </a:lnTo>
                <a:lnTo>
                  <a:pt x="690" y="1664"/>
                </a:lnTo>
                <a:lnTo>
                  <a:pt x="708" y="1704"/>
                </a:lnTo>
                <a:lnTo>
                  <a:pt x="711" y="1708"/>
                </a:lnTo>
                <a:lnTo>
                  <a:pt x="712" y="1710"/>
                </a:lnTo>
                <a:lnTo>
                  <a:pt x="722" y="1717"/>
                </a:lnTo>
                <a:lnTo>
                  <a:pt x="723" y="1719"/>
                </a:lnTo>
                <a:lnTo>
                  <a:pt x="725" y="1722"/>
                </a:lnTo>
                <a:lnTo>
                  <a:pt x="726" y="1724"/>
                </a:lnTo>
                <a:lnTo>
                  <a:pt x="727" y="1734"/>
                </a:lnTo>
                <a:lnTo>
                  <a:pt x="729" y="1742"/>
                </a:lnTo>
                <a:lnTo>
                  <a:pt x="736" y="1759"/>
                </a:lnTo>
                <a:lnTo>
                  <a:pt x="740" y="1767"/>
                </a:lnTo>
                <a:lnTo>
                  <a:pt x="740" y="1772"/>
                </a:lnTo>
                <a:lnTo>
                  <a:pt x="740" y="1777"/>
                </a:lnTo>
                <a:lnTo>
                  <a:pt x="740" y="1784"/>
                </a:lnTo>
                <a:lnTo>
                  <a:pt x="736" y="1801"/>
                </a:lnTo>
                <a:lnTo>
                  <a:pt x="736" y="1804"/>
                </a:lnTo>
                <a:lnTo>
                  <a:pt x="737" y="1807"/>
                </a:lnTo>
                <a:lnTo>
                  <a:pt x="747" y="1823"/>
                </a:lnTo>
                <a:lnTo>
                  <a:pt x="752" y="1830"/>
                </a:lnTo>
                <a:lnTo>
                  <a:pt x="773" y="1895"/>
                </a:lnTo>
                <a:lnTo>
                  <a:pt x="777" y="1902"/>
                </a:lnTo>
                <a:lnTo>
                  <a:pt x="785" y="1904"/>
                </a:lnTo>
                <a:lnTo>
                  <a:pt x="790" y="1906"/>
                </a:lnTo>
                <a:lnTo>
                  <a:pt x="792" y="1906"/>
                </a:lnTo>
                <a:lnTo>
                  <a:pt x="794" y="1906"/>
                </a:lnTo>
                <a:lnTo>
                  <a:pt x="797" y="1906"/>
                </a:lnTo>
                <a:lnTo>
                  <a:pt x="799" y="1904"/>
                </a:lnTo>
                <a:lnTo>
                  <a:pt x="814" y="1896"/>
                </a:lnTo>
                <a:lnTo>
                  <a:pt x="817" y="1896"/>
                </a:lnTo>
                <a:lnTo>
                  <a:pt x="819" y="1897"/>
                </a:lnTo>
                <a:lnTo>
                  <a:pt x="821" y="1899"/>
                </a:lnTo>
                <a:lnTo>
                  <a:pt x="826" y="1903"/>
                </a:lnTo>
                <a:lnTo>
                  <a:pt x="827" y="1906"/>
                </a:lnTo>
                <a:lnTo>
                  <a:pt x="828" y="1907"/>
                </a:lnTo>
                <a:lnTo>
                  <a:pt x="830" y="1913"/>
                </a:lnTo>
                <a:lnTo>
                  <a:pt x="867" y="1948"/>
                </a:lnTo>
                <a:lnTo>
                  <a:pt x="868" y="1950"/>
                </a:lnTo>
                <a:lnTo>
                  <a:pt x="871" y="1962"/>
                </a:lnTo>
                <a:lnTo>
                  <a:pt x="875" y="1966"/>
                </a:lnTo>
                <a:lnTo>
                  <a:pt x="876" y="1969"/>
                </a:lnTo>
                <a:lnTo>
                  <a:pt x="891" y="1979"/>
                </a:lnTo>
                <a:lnTo>
                  <a:pt x="895" y="1983"/>
                </a:lnTo>
                <a:lnTo>
                  <a:pt x="896" y="1986"/>
                </a:lnTo>
                <a:lnTo>
                  <a:pt x="896" y="2018"/>
                </a:lnTo>
                <a:lnTo>
                  <a:pt x="896" y="2022"/>
                </a:lnTo>
                <a:lnTo>
                  <a:pt x="893" y="2032"/>
                </a:lnTo>
                <a:lnTo>
                  <a:pt x="892" y="2036"/>
                </a:lnTo>
                <a:lnTo>
                  <a:pt x="892" y="2042"/>
                </a:lnTo>
                <a:lnTo>
                  <a:pt x="893" y="2047"/>
                </a:lnTo>
                <a:lnTo>
                  <a:pt x="895" y="2051"/>
                </a:lnTo>
                <a:lnTo>
                  <a:pt x="902" y="2068"/>
                </a:lnTo>
                <a:lnTo>
                  <a:pt x="904" y="2071"/>
                </a:lnTo>
                <a:lnTo>
                  <a:pt x="905" y="2073"/>
                </a:lnTo>
                <a:lnTo>
                  <a:pt x="907" y="2075"/>
                </a:lnTo>
                <a:lnTo>
                  <a:pt x="910" y="2076"/>
                </a:lnTo>
                <a:lnTo>
                  <a:pt x="912" y="2076"/>
                </a:lnTo>
                <a:lnTo>
                  <a:pt x="918" y="2076"/>
                </a:lnTo>
                <a:lnTo>
                  <a:pt x="922" y="2077"/>
                </a:lnTo>
                <a:lnTo>
                  <a:pt x="927" y="2078"/>
                </a:lnTo>
                <a:lnTo>
                  <a:pt x="933" y="2083"/>
                </a:lnTo>
                <a:lnTo>
                  <a:pt x="936" y="2086"/>
                </a:lnTo>
                <a:lnTo>
                  <a:pt x="938" y="2089"/>
                </a:lnTo>
                <a:lnTo>
                  <a:pt x="939" y="2093"/>
                </a:lnTo>
                <a:lnTo>
                  <a:pt x="939" y="2106"/>
                </a:lnTo>
                <a:lnTo>
                  <a:pt x="940" y="2108"/>
                </a:lnTo>
                <a:lnTo>
                  <a:pt x="945" y="2122"/>
                </a:lnTo>
                <a:lnTo>
                  <a:pt x="946" y="2126"/>
                </a:lnTo>
                <a:lnTo>
                  <a:pt x="946" y="2128"/>
                </a:lnTo>
                <a:lnTo>
                  <a:pt x="946" y="2133"/>
                </a:lnTo>
                <a:lnTo>
                  <a:pt x="945" y="2139"/>
                </a:lnTo>
                <a:lnTo>
                  <a:pt x="943" y="2142"/>
                </a:lnTo>
                <a:lnTo>
                  <a:pt x="941" y="2146"/>
                </a:lnTo>
                <a:lnTo>
                  <a:pt x="941" y="2148"/>
                </a:lnTo>
                <a:lnTo>
                  <a:pt x="940" y="2150"/>
                </a:lnTo>
                <a:lnTo>
                  <a:pt x="941" y="2153"/>
                </a:lnTo>
                <a:lnTo>
                  <a:pt x="943" y="2161"/>
                </a:lnTo>
                <a:lnTo>
                  <a:pt x="945" y="2162"/>
                </a:lnTo>
                <a:lnTo>
                  <a:pt x="943" y="2164"/>
                </a:lnTo>
                <a:lnTo>
                  <a:pt x="943" y="2167"/>
                </a:lnTo>
                <a:lnTo>
                  <a:pt x="941" y="2170"/>
                </a:lnTo>
                <a:lnTo>
                  <a:pt x="941" y="2173"/>
                </a:lnTo>
                <a:lnTo>
                  <a:pt x="940" y="2176"/>
                </a:lnTo>
                <a:lnTo>
                  <a:pt x="940" y="2178"/>
                </a:lnTo>
                <a:lnTo>
                  <a:pt x="941" y="2182"/>
                </a:lnTo>
                <a:lnTo>
                  <a:pt x="943" y="2184"/>
                </a:lnTo>
                <a:lnTo>
                  <a:pt x="945" y="2184"/>
                </a:lnTo>
                <a:lnTo>
                  <a:pt x="947" y="2184"/>
                </a:lnTo>
                <a:lnTo>
                  <a:pt x="948" y="2184"/>
                </a:lnTo>
                <a:lnTo>
                  <a:pt x="974" y="2176"/>
                </a:lnTo>
                <a:lnTo>
                  <a:pt x="976" y="2176"/>
                </a:lnTo>
                <a:lnTo>
                  <a:pt x="978" y="2176"/>
                </a:lnTo>
                <a:lnTo>
                  <a:pt x="981" y="2176"/>
                </a:lnTo>
                <a:lnTo>
                  <a:pt x="983" y="2176"/>
                </a:lnTo>
                <a:lnTo>
                  <a:pt x="985" y="2177"/>
                </a:lnTo>
                <a:lnTo>
                  <a:pt x="988" y="2177"/>
                </a:lnTo>
                <a:lnTo>
                  <a:pt x="990" y="2180"/>
                </a:lnTo>
                <a:lnTo>
                  <a:pt x="997" y="2187"/>
                </a:lnTo>
                <a:lnTo>
                  <a:pt x="999" y="2190"/>
                </a:lnTo>
                <a:lnTo>
                  <a:pt x="1001" y="2192"/>
                </a:lnTo>
                <a:lnTo>
                  <a:pt x="1002" y="2197"/>
                </a:lnTo>
                <a:lnTo>
                  <a:pt x="1003" y="2199"/>
                </a:lnTo>
                <a:lnTo>
                  <a:pt x="1003" y="2202"/>
                </a:lnTo>
                <a:lnTo>
                  <a:pt x="1002" y="2204"/>
                </a:lnTo>
                <a:lnTo>
                  <a:pt x="1001" y="2205"/>
                </a:lnTo>
                <a:lnTo>
                  <a:pt x="995" y="2213"/>
                </a:lnTo>
                <a:lnTo>
                  <a:pt x="994" y="2216"/>
                </a:lnTo>
                <a:lnTo>
                  <a:pt x="994" y="2218"/>
                </a:lnTo>
                <a:lnTo>
                  <a:pt x="995" y="2221"/>
                </a:lnTo>
                <a:lnTo>
                  <a:pt x="999" y="2233"/>
                </a:lnTo>
                <a:lnTo>
                  <a:pt x="1001" y="2234"/>
                </a:lnTo>
                <a:lnTo>
                  <a:pt x="1001" y="2244"/>
                </a:lnTo>
                <a:lnTo>
                  <a:pt x="1001" y="2247"/>
                </a:lnTo>
                <a:lnTo>
                  <a:pt x="1004" y="2259"/>
                </a:lnTo>
                <a:lnTo>
                  <a:pt x="1005" y="2260"/>
                </a:lnTo>
                <a:lnTo>
                  <a:pt x="1008" y="2262"/>
                </a:lnTo>
                <a:lnTo>
                  <a:pt x="1013" y="2263"/>
                </a:lnTo>
                <a:lnTo>
                  <a:pt x="1021" y="2267"/>
                </a:lnTo>
                <a:lnTo>
                  <a:pt x="1024" y="2268"/>
                </a:lnTo>
                <a:lnTo>
                  <a:pt x="1027" y="2272"/>
                </a:lnTo>
                <a:lnTo>
                  <a:pt x="1040" y="2286"/>
                </a:lnTo>
                <a:lnTo>
                  <a:pt x="1042" y="2288"/>
                </a:lnTo>
                <a:lnTo>
                  <a:pt x="1045" y="2289"/>
                </a:lnTo>
                <a:lnTo>
                  <a:pt x="1053" y="2291"/>
                </a:lnTo>
                <a:lnTo>
                  <a:pt x="1055" y="2293"/>
                </a:lnTo>
                <a:lnTo>
                  <a:pt x="1101" y="2295"/>
                </a:lnTo>
                <a:lnTo>
                  <a:pt x="1104" y="2296"/>
                </a:lnTo>
                <a:lnTo>
                  <a:pt x="1106" y="2297"/>
                </a:lnTo>
                <a:lnTo>
                  <a:pt x="1111" y="2301"/>
                </a:lnTo>
                <a:lnTo>
                  <a:pt x="1113" y="2303"/>
                </a:lnTo>
                <a:lnTo>
                  <a:pt x="1116" y="2305"/>
                </a:lnTo>
                <a:lnTo>
                  <a:pt x="1122" y="2319"/>
                </a:lnTo>
                <a:lnTo>
                  <a:pt x="1124" y="2322"/>
                </a:lnTo>
                <a:lnTo>
                  <a:pt x="1126" y="2323"/>
                </a:lnTo>
                <a:lnTo>
                  <a:pt x="1129" y="2323"/>
                </a:lnTo>
                <a:lnTo>
                  <a:pt x="1130" y="2322"/>
                </a:lnTo>
                <a:lnTo>
                  <a:pt x="1132" y="2321"/>
                </a:lnTo>
                <a:lnTo>
                  <a:pt x="1132" y="2318"/>
                </a:lnTo>
                <a:lnTo>
                  <a:pt x="1132" y="2316"/>
                </a:lnTo>
                <a:lnTo>
                  <a:pt x="1132" y="2309"/>
                </a:lnTo>
                <a:lnTo>
                  <a:pt x="1132" y="2307"/>
                </a:lnTo>
                <a:lnTo>
                  <a:pt x="1133" y="2304"/>
                </a:lnTo>
                <a:lnTo>
                  <a:pt x="1136" y="2303"/>
                </a:lnTo>
                <a:lnTo>
                  <a:pt x="1137" y="2302"/>
                </a:lnTo>
                <a:lnTo>
                  <a:pt x="1139" y="2302"/>
                </a:lnTo>
                <a:lnTo>
                  <a:pt x="1141" y="2301"/>
                </a:lnTo>
                <a:lnTo>
                  <a:pt x="1144" y="2301"/>
                </a:lnTo>
                <a:lnTo>
                  <a:pt x="1146" y="2301"/>
                </a:lnTo>
                <a:lnTo>
                  <a:pt x="1151" y="2302"/>
                </a:lnTo>
                <a:lnTo>
                  <a:pt x="1152" y="2302"/>
                </a:lnTo>
                <a:lnTo>
                  <a:pt x="1155" y="2301"/>
                </a:lnTo>
                <a:lnTo>
                  <a:pt x="1157" y="2301"/>
                </a:lnTo>
                <a:lnTo>
                  <a:pt x="1158" y="2300"/>
                </a:lnTo>
                <a:lnTo>
                  <a:pt x="1159" y="2297"/>
                </a:lnTo>
                <a:lnTo>
                  <a:pt x="1161" y="2291"/>
                </a:lnTo>
                <a:lnTo>
                  <a:pt x="1162" y="2290"/>
                </a:lnTo>
                <a:lnTo>
                  <a:pt x="1166" y="2291"/>
                </a:lnTo>
                <a:lnTo>
                  <a:pt x="1169" y="2294"/>
                </a:lnTo>
                <a:lnTo>
                  <a:pt x="1172" y="2296"/>
                </a:lnTo>
                <a:lnTo>
                  <a:pt x="1174" y="2296"/>
                </a:lnTo>
                <a:lnTo>
                  <a:pt x="1176" y="2296"/>
                </a:lnTo>
                <a:lnTo>
                  <a:pt x="1178" y="2295"/>
                </a:lnTo>
                <a:lnTo>
                  <a:pt x="1179" y="2294"/>
                </a:lnTo>
                <a:lnTo>
                  <a:pt x="1180" y="2294"/>
                </a:lnTo>
                <a:lnTo>
                  <a:pt x="1185" y="2293"/>
                </a:lnTo>
                <a:lnTo>
                  <a:pt x="1193" y="2297"/>
                </a:lnTo>
                <a:lnTo>
                  <a:pt x="1194" y="2297"/>
                </a:lnTo>
                <a:lnTo>
                  <a:pt x="1223" y="2288"/>
                </a:lnTo>
                <a:lnTo>
                  <a:pt x="1228" y="2283"/>
                </a:lnTo>
                <a:lnTo>
                  <a:pt x="1237" y="2272"/>
                </a:lnTo>
                <a:lnTo>
                  <a:pt x="1244" y="2267"/>
                </a:lnTo>
                <a:lnTo>
                  <a:pt x="1257" y="2255"/>
                </a:lnTo>
                <a:lnTo>
                  <a:pt x="1265" y="2252"/>
                </a:lnTo>
                <a:lnTo>
                  <a:pt x="1268" y="2249"/>
                </a:lnTo>
                <a:lnTo>
                  <a:pt x="1271" y="2247"/>
                </a:lnTo>
                <a:lnTo>
                  <a:pt x="1272" y="2245"/>
                </a:lnTo>
                <a:lnTo>
                  <a:pt x="1273" y="2241"/>
                </a:lnTo>
                <a:lnTo>
                  <a:pt x="1274" y="2238"/>
                </a:lnTo>
                <a:lnTo>
                  <a:pt x="1274" y="2224"/>
                </a:lnTo>
                <a:lnTo>
                  <a:pt x="1268" y="2183"/>
                </a:lnTo>
                <a:lnTo>
                  <a:pt x="1273" y="2148"/>
                </a:lnTo>
                <a:lnTo>
                  <a:pt x="1278" y="2134"/>
                </a:lnTo>
                <a:lnTo>
                  <a:pt x="1280" y="2129"/>
                </a:lnTo>
                <a:lnTo>
                  <a:pt x="1296" y="2108"/>
                </a:lnTo>
                <a:lnTo>
                  <a:pt x="1299" y="2106"/>
                </a:lnTo>
                <a:lnTo>
                  <a:pt x="1304" y="2103"/>
                </a:lnTo>
                <a:lnTo>
                  <a:pt x="1308" y="2100"/>
                </a:lnTo>
                <a:lnTo>
                  <a:pt x="1329" y="2071"/>
                </a:lnTo>
                <a:lnTo>
                  <a:pt x="1348" y="2049"/>
                </a:lnTo>
                <a:lnTo>
                  <a:pt x="1342" y="2047"/>
                </a:lnTo>
                <a:lnTo>
                  <a:pt x="1339" y="2050"/>
                </a:lnTo>
                <a:lnTo>
                  <a:pt x="1336" y="2052"/>
                </a:lnTo>
                <a:lnTo>
                  <a:pt x="1330" y="2052"/>
                </a:lnTo>
                <a:lnTo>
                  <a:pt x="1324" y="2052"/>
                </a:lnTo>
                <a:lnTo>
                  <a:pt x="1324" y="2049"/>
                </a:lnTo>
                <a:lnTo>
                  <a:pt x="1332" y="2049"/>
                </a:lnTo>
                <a:lnTo>
                  <a:pt x="1339" y="2047"/>
                </a:lnTo>
                <a:lnTo>
                  <a:pt x="1339" y="2044"/>
                </a:lnTo>
                <a:lnTo>
                  <a:pt x="1335" y="2042"/>
                </a:lnTo>
                <a:lnTo>
                  <a:pt x="1331" y="2041"/>
                </a:lnTo>
                <a:lnTo>
                  <a:pt x="1328" y="2041"/>
                </a:lnTo>
                <a:lnTo>
                  <a:pt x="1328" y="2039"/>
                </a:lnTo>
                <a:lnTo>
                  <a:pt x="1335" y="2039"/>
                </a:lnTo>
                <a:lnTo>
                  <a:pt x="1346" y="2043"/>
                </a:lnTo>
                <a:lnTo>
                  <a:pt x="1352" y="2044"/>
                </a:lnTo>
                <a:lnTo>
                  <a:pt x="1358" y="2041"/>
                </a:lnTo>
                <a:lnTo>
                  <a:pt x="1366" y="2035"/>
                </a:lnTo>
                <a:lnTo>
                  <a:pt x="1380" y="2022"/>
                </a:lnTo>
                <a:lnTo>
                  <a:pt x="1384" y="2016"/>
                </a:lnTo>
                <a:lnTo>
                  <a:pt x="1384" y="2009"/>
                </a:lnTo>
                <a:lnTo>
                  <a:pt x="1384" y="2004"/>
                </a:lnTo>
                <a:lnTo>
                  <a:pt x="1385" y="1999"/>
                </a:lnTo>
                <a:lnTo>
                  <a:pt x="1389" y="1993"/>
                </a:lnTo>
                <a:lnTo>
                  <a:pt x="1402" y="1983"/>
                </a:lnTo>
                <a:lnTo>
                  <a:pt x="1407" y="1977"/>
                </a:lnTo>
                <a:lnTo>
                  <a:pt x="1414" y="1964"/>
                </a:lnTo>
                <a:lnTo>
                  <a:pt x="1417" y="1957"/>
                </a:lnTo>
                <a:lnTo>
                  <a:pt x="1420" y="1942"/>
                </a:lnTo>
                <a:lnTo>
                  <a:pt x="1428" y="1930"/>
                </a:lnTo>
                <a:lnTo>
                  <a:pt x="1434" y="1911"/>
                </a:lnTo>
                <a:lnTo>
                  <a:pt x="1464" y="1875"/>
                </a:lnTo>
                <a:lnTo>
                  <a:pt x="1457" y="1875"/>
                </a:lnTo>
                <a:lnTo>
                  <a:pt x="1455" y="1873"/>
                </a:lnTo>
                <a:lnTo>
                  <a:pt x="1454" y="1870"/>
                </a:lnTo>
                <a:lnTo>
                  <a:pt x="1451" y="1865"/>
                </a:lnTo>
                <a:lnTo>
                  <a:pt x="1447" y="1863"/>
                </a:lnTo>
                <a:lnTo>
                  <a:pt x="1436" y="1860"/>
                </a:lnTo>
                <a:lnTo>
                  <a:pt x="1433" y="1858"/>
                </a:lnTo>
                <a:lnTo>
                  <a:pt x="1433" y="1856"/>
                </a:lnTo>
                <a:lnTo>
                  <a:pt x="1440" y="1854"/>
                </a:lnTo>
                <a:lnTo>
                  <a:pt x="1458" y="1857"/>
                </a:lnTo>
                <a:lnTo>
                  <a:pt x="1469" y="1853"/>
                </a:lnTo>
                <a:lnTo>
                  <a:pt x="1478" y="1851"/>
                </a:lnTo>
                <a:lnTo>
                  <a:pt x="1480" y="1849"/>
                </a:lnTo>
                <a:lnTo>
                  <a:pt x="1481" y="1845"/>
                </a:lnTo>
                <a:lnTo>
                  <a:pt x="1484" y="1843"/>
                </a:lnTo>
                <a:lnTo>
                  <a:pt x="1501" y="1839"/>
                </a:lnTo>
                <a:lnTo>
                  <a:pt x="1527" y="1838"/>
                </a:lnTo>
                <a:lnTo>
                  <a:pt x="1534" y="1837"/>
                </a:lnTo>
                <a:lnTo>
                  <a:pt x="1539" y="1831"/>
                </a:lnTo>
                <a:lnTo>
                  <a:pt x="1560" y="1794"/>
                </a:lnTo>
                <a:lnTo>
                  <a:pt x="1576" y="1774"/>
                </a:lnTo>
                <a:lnTo>
                  <a:pt x="1597" y="1759"/>
                </a:lnTo>
                <a:lnTo>
                  <a:pt x="1627" y="1752"/>
                </a:lnTo>
                <a:lnTo>
                  <a:pt x="1642" y="1752"/>
                </a:lnTo>
                <a:lnTo>
                  <a:pt x="1649" y="1754"/>
                </a:lnTo>
                <a:lnTo>
                  <a:pt x="1654" y="1753"/>
                </a:lnTo>
                <a:lnTo>
                  <a:pt x="1693" y="1705"/>
                </a:lnTo>
                <a:lnTo>
                  <a:pt x="1728" y="1670"/>
                </a:lnTo>
                <a:lnTo>
                  <a:pt x="1748" y="1640"/>
                </a:lnTo>
                <a:lnTo>
                  <a:pt x="1774" y="1596"/>
                </a:lnTo>
                <a:lnTo>
                  <a:pt x="1788" y="1558"/>
                </a:lnTo>
                <a:lnTo>
                  <a:pt x="1792" y="1551"/>
                </a:lnTo>
                <a:lnTo>
                  <a:pt x="1801" y="1544"/>
                </a:lnTo>
                <a:lnTo>
                  <a:pt x="1829" y="1529"/>
                </a:lnTo>
                <a:lnTo>
                  <a:pt x="1834" y="1525"/>
                </a:lnTo>
                <a:lnTo>
                  <a:pt x="1837" y="1521"/>
                </a:lnTo>
                <a:lnTo>
                  <a:pt x="1851" y="1488"/>
                </a:lnTo>
                <a:lnTo>
                  <a:pt x="1855" y="1485"/>
                </a:lnTo>
                <a:lnTo>
                  <a:pt x="1872" y="1466"/>
                </a:lnTo>
                <a:lnTo>
                  <a:pt x="1877" y="1463"/>
                </a:lnTo>
                <a:lnTo>
                  <a:pt x="1909" y="1448"/>
                </a:lnTo>
                <a:lnTo>
                  <a:pt x="1916" y="1443"/>
                </a:lnTo>
                <a:lnTo>
                  <a:pt x="1922" y="1437"/>
                </a:lnTo>
                <a:lnTo>
                  <a:pt x="1936" y="1415"/>
                </a:lnTo>
                <a:lnTo>
                  <a:pt x="1940" y="1411"/>
                </a:lnTo>
                <a:lnTo>
                  <a:pt x="1954" y="1406"/>
                </a:lnTo>
                <a:lnTo>
                  <a:pt x="1960" y="1392"/>
                </a:lnTo>
                <a:lnTo>
                  <a:pt x="1962" y="1377"/>
                </a:lnTo>
                <a:lnTo>
                  <a:pt x="1967" y="1370"/>
                </a:lnTo>
                <a:lnTo>
                  <a:pt x="1974" y="1384"/>
                </a:lnTo>
                <a:lnTo>
                  <a:pt x="1988" y="1384"/>
                </a:lnTo>
                <a:lnTo>
                  <a:pt x="2004" y="1373"/>
                </a:lnTo>
                <a:lnTo>
                  <a:pt x="2017" y="1358"/>
                </a:lnTo>
                <a:lnTo>
                  <a:pt x="2025" y="1345"/>
                </a:lnTo>
                <a:lnTo>
                  <a:pt x="2027" y="1342"/>
                </a:lnTo>
                <a:lnTo>
                  <a:pt x="2025" y="1337"/>
                </a:lnTo>
                <a:lnTo>
                  <a:pt x="2020" y="1329"/>
                </a:lnTo>
                <a:lnTo>
                  <a:pt x="2013" y="1323"/>
                </a:lnTo>
                <a:lnTo>
                  <a:pt x="2002" y="1323"/>
                </a:lnTo>
                <a:lnTo>
                  <a:pt x="1990" y="1332"/>
                </a:lnTo>
                <a:lnTo>
                  <a:pt x="1980" y="1331"/>
                </a:lnTo>
                <a:lnTo>
                  <a:pt x="1969" y="1332"/>
                </a:lnTo>
                <a:lnTo>
                  <a:pt x="1952" y="1336"/>
                </a:lnTo>
                <a:lnTo>
                  <a:pt x="1939" y="1333"/>
                </a:lnTo>
                <a:lnTo>
                  <a:pt x="1930" y="1337"/>
                </a:lnTo>
                <a:lnTo>
                  <a:pt x="1923" y="1333"/>
                </a:lnTo>
                <a:lnTo>
                  <a:pt x="1919" y="1329"/>
                </a:lnTo>
                <a:lnTo>
                  <a:pt x="1918" y="1322"/>
                </a:lnTo>
                <a:lnTo>
                  <a:pt x="1922" y="1321"/>
                </a:lnTo>
                <a:lnTo>
                  <a:pt x="1926" y="1323"/>
                </a:lnTo>
                <a:close/>
                <a:moveTo>
                  <a:pt x="2002" y="1387"/>
                </a:moveTo>
                <a:lnTo>
                  <a:pt x="1993" y="1395"/>
                </a:lnTo>
                <a:lnTo>
                  <a:pt x="1980" y="1399"/>
                </a:lnTo>
                <a:lnTo>
                  <a:pt x="1973" y="1402"/>
                </a:lnTo>
                <a:lnTo>
                  <a:pt x="1967" y="1407"/>
                </a:lnTo>
                <a:lnTo>
                  <a:pt x="1964" y="1410"/>
                </a:lnTo>
                <a:lnTo>
                  <a:pt x="1959" y="1418"/>
                </a:lnTo>
                <a:lnTo>
                  <a:pt x="1950" y="1422"/>
                </a:lnTo>
                <a:lnTo>
                  <a:pt x="1938" y="1430"/>
                </a:lnTo>
                <a:lnTo>
                  <a:pt x="1939" y="1438"/>
                </a:lnTo>
                <a:lnTo>
                  <a:pt x="1950" y="1441"/>
                </a:lnTo>
                <a:lnTo>
                  <a:pt x="1954" y="1444"/>
                </a:lnTo>
                <a:lnTo>
                  <a:pt x="1967" y="1439"/>
                </a:lnTo>
                <a:lnTo>
                  <a:pt x="1969" y="1438"/>
                </a:lnTo>
                <a:lnTo>
                  <a:pt x="1976" y="1437"/>
                </a:lnTo>
                <a:lnTo>
                  <a:pt x="1978" y="1436"/>
                </a:lnTo>
                <a:lnTo>
                  <a:pt x="1981" y="1432"/>
                </a:lnTo>
                <a:lnTo>
                  <a:pt x="1995" y="1424"/>
                </a:lnTo>
                <a:lnTo>
                  <a:pt x="1997" y="1418"/>
                </a:lnTo>
                <a:lnTo>
                  <a:pt x="2000" y="1414"/>
                </a:lnTo>
                <a:lnTo>
                  <a:pt x="2003" y="1409"/>
                </a:lnTo>
                <a:lnTo>
                  <a:pt x="2006" y="1403"/>
                </a:lnTo>
                <a:lnTo>
                  <a:pt x="2014" y="1389"/>
                </a:lnTo>
                <a:lnTo>
                  <a:pt x="2010" y="1385"/>
                </a:lnTo>
                <a:lnTo>
                  <a:pt x="2002" y="1387"/>
                </a:lnTo>
                <a:close/>
                <a:moveTo>
                  <a:pt x="1797" y="958"/>
                </a:moveTo>
                <a:lnTo>
                  <a:pt x="1792" y="957"/>
                </a:lnTo>
                <a:lnTo>
                  <a:pt x="1785" y="963"/>
                </a:lnTo>
                <a:lnTo>
                  <a:pt x="1778" y="963"/>
                </a:lnTo>
                <a:lnTo>
                  <a:pt x="1771" y="964"/>
                </a:lnTo>
                <a:lnTo>
                  <a:pt x="1769" y="970"/>
                </a:lnTo>
                <a:lnTo>
                  <a:pt x="1769" y="980"/>
                </a:lnTo>
                <a:lnTo>
                  <a:pt x="1764" y="990"/>
                </a:lnTo>
                <a:lnTo>
                  <a:pt x="1763" y="1002"/>
                </a:lnTo>
                <a:lnTo>
                  <a:pt x="1770" y="1005"/>
                </a:lnTo>
                <a:lnTo>
                  <a:pt x="1775" y="1009"/>
                </a:lnTo>
                <a:lnTo>
                  <a:pt x="1775" y="1016"/>
                </a:lnTo>
                <a:lnTo>
                  <a:pt x="1783" y="1027"/>
                </a:lnTo>
                <a:lnTo>
                  <a:pt x="1790" y="1051"/>
                </a:lnTo>
                <a:lnTo>
                  <a:pt x="1798" y="1056"/>
                </a:lnTo>
                <a:lnTo>
                  <a:pt x="1806" y="1060"/>
                </a:lnTo>
                <a:lnTo>
                  <a:pt x="1817" y="1056"/>
                </a:lnTo>
                <a:lnTo>
                  <a:pt x="1824" y="1053"/>
                </a:lnTo>
                <a:lnTo>
                  <a:pt x="1840" y="1039"/>
                </a:lnTo>
                <a:lnTo>
                  <a:pt x="1847" y="1029"/>
                </a:lnTo>
                <a:lnTo>
                  <a:pt x="1851" y="1025"/>
                </a:lnTo>
                <a:lnTo>
                  <a:pt x="1851" y="1016"/>
                </a:lnTo>
                <a:lnTo>
                  <a:pt x="1846" y="1006"/>
                </a:lnTo>
                <a:lnTo>
                  <a:pt x="1840" y="999"/>
                </a:lnTo>
                <a:lnTo>
                  <a:pt x="1834" y="988"/>
                </a:lnTo>
                <a:lnTo>
                  <a:pt x="1832" y="978"/>
                </a:lnTo>
                <a:lnTo>
                  <a:pt x="1829" y="974"/>
                </a:lnTo>
                <a:lnTo>
                  <a:pt x="1820" y="963"/>
                </a:lnTo>
                <a:lnTo>
                  <a:pt x="1815" y="956"/>
                </a:lnTo>
                <a:lnTo>
                  <a:pt x="1811" y="957"/>
                </a:lnTo>
                <a:lnTo>
                  <a:pt x="1804" y="957"/>
                </a:lnTo>
                <a:lnTo>
                  <a:pt x="1797" y="958"/>
                </a:lnTo>
                <a:close/>
                <a:moveTo>
                  <a:pt x="1955" y="1453"/>
                </a:moveTo>
                <a:lnTo>
                  <a:pt x="1944" y="1448"/>
                </a:lnTo>
                <a:lnTo>
                  <a:pt x="1933" y="1446"/>
                </a:lnTo>
                <a:lnTo>
                  <a:pt x="1925" y="1448"/>
                </a:lnTo>
                <a:lnTo>
                  <a:pt x="1915" y="1459"/>
                </a:lnTo>
                <a:lnTo>
                  <a:pt x="1887" y="1471"/>
                </a:lnTo>
                <a:lnTo>
                  <a:pt x="1866" y="1491"/>
                </a:lnTo>
                <a:lnTo>
                  <a:pt x="1862" y="1508"/>
                </a:lnTo>
                <a:lnTo>
                  <a:pt x="1866" y="1518"/>
                </a:lnTo>
                <a:lnTo>
                  <a:pt x="1880" y="1518"/>
                </a:lnTo>
                <a:lnTo>
                  <a:pt x="1896" y="1515"/>
                </a:lnTo>
                <a:lnTo>
                  <a:pt x="1917" y="1515"/>
                </a:lnTo>
                <a:lnTo>
                  <a:pt x="1930" y="1515"/>
                </a:lnTo>
                <a:lnTo>
                  <a:pt x="1933" y="1514"/>
                </a:lnTo>
                <a:lnTo>
                  <a:pt x="1937" y="1513"/>
                </a:lnTo>
                <a:lnTo>
                  <a:pt x="1945" y="1504"/>
                </a:lnTo>
                <a:lnTo>
                  <a:pt x="1948" y="1495"/>
                </a:lnTo>
                <a:lnTo>
                  <a:pt x="1952" y="1492"/>
                </a:lnTo>
                <a:lnTo>
                  <a:pt x="1959" y="1486"/>
                </a:lnTo>
                <a:lnTo>
                  <a:pt x="1965" y="1473"/>
                </a:lnTo>
                <a:lnTo>
                  <a:pt x="1971" y="1465"/>
                </a:lnTo>
                <a:lnTo>
                  <a:pt x="1973" y="1457"/>
                </a:lnTo>
                <a:lnTo>
                  <a:pt x="1968" y="1452"/>
                </a:lnTo>
                <a:lnTo>
                  <a:pt x="1955" y="1453"/>
                </a:lnTo>
                <a:close/>
                <a:moveTo>
                  <a:pt x="1755" y="943"/>
                </a:moveTo>
                <a:lnTo>
                  <a:pt x="1759" y="943"/>
                </a:lnTo>
                <a:lnTo>
                  <a:pt x="1763" y="946"/>
                </a:lnTo>
                <a:lnTo>
                  <a:pt x="1766" y="956"/>
                </a:lnTo>
                <a:lnTo>
                  <a:pt x="1769" y="958"/>
                </a:lnTo>
                <a:lnTo>
                  <a:pt x="1774" y="959"/>
                </a:lnTo>
                <a:lnTo>
                  <a:pt x="1780" y="958"/>
                </a:lnTo>
                <a:lnTo>
                  <a:pt x="1784" y="958"/>
                </a:lnTo>
                <a:lnTo>
                  <a:pt x="1788" y="955"/>
                </a:lnTo>
                <a:lnTo>
                  <a:pt x="1791" y="953"/>
                </a:lnTo>
                <a:lnTo>
                  <a:pt x="1797" y="955"/>
                </a:lnTo>
                <a:lnTo>
                  <a:pt x="1804" y="953"/>
                </a:lnTo>
                <a:lnTo>
                  <a:pt x="1809" y="951"/>
                </a:lnTo>
                <a:lnTo>
                  <a:pt x="1808" y="943"/>
                </a:lnTo>
                <a:lnTo>
                  <a:pt x="1802" y="935"/>
                </a:lnTo>
                <a:lnTo>
                  <a:pt x="1795" y="930"/>
                </a:lnTo>
                <a:lnTo>
                  <a:pt x="1789" y="927"/>
                </a:lnTo>
                <a:lnTo>
                  <a:pt x="1776" y="927"/>
                </a:lnTo>
                <a:lnTo>
                  <a:pt x="1768" y="926"/>
                </a:lnTo>
                <a:lnTo>
                  <a:pt x="1756" y="934"/>
                </a:lnTo>
                <a:lnTo>
                  <a:pt x="1752" y="938"/>
                </a:lnTo>
                <a:lnTo>
                  <a:pt x="1752" y="941"/>
                </a:lnTo>
                <a:lnTo>
                  <a:pt x="1755" y="94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97"/>
          <p:cNvSpPr>
            <a:spLocks/>
          </p:cNvSpPr>
          <p:nvPr/>
        </p:nvSpPr>
        <p:spPr bwMode="auto">
          <a:xfrm>
            <a:off x="16034691" y="3892638"/>
            <a:ext cx="674688" cy="366712"/>
          </a:xfrm>
          <a:custGeom>
            <a:avLst/>
            <a:gdLst>
              <a:gd name="T0" fmla="*/ 1210 w 1273"/>
              <a:gd name="T1" fmla="*/ 22 h 694"/>
              <a:gd name="T2" fmla="*/ 1141 w 1273"/>
              <a:gd name="T3" fmla="*/ 8 h 694"/>
              <a:gd name="T4" fmla="*/ 1123 w 1273"/>
              <a:gd name="T5" fmla="*/ 2 h 694"/>
              <a:gd name="T6" fmla="*/ 1036 w 1273"/>
              <a:gd name="T7" fmla="*/ 36 h 694"/>
              <a:gd name="T8" fmla="*/ 1005 w 1273"/>
              <a:gd name="T9" fmla="*/ 22 h 694"/>
              <a:gd name="T10" fmla="*/ 970 w 1273"/>
              <a:gd name="T11" fmla="*/ 19 h 694"/>
              <a:gd name="T12" fmla="*/ 923 w 1273"/>
              <a:gd name="T13" fmla="*/ 25 h 694"/>
              <a:gd name="T14" fmla="*/ 874 w 1273"/>
              <a:gd name="T15" fmla="*/ 55 h 694"/>
              <a:gd name="T16" fmla="*/ 875 w 1273"/>
              <a:gd name="T17" fmla="*/ 69 h 694"/>
              <a:gd name="T18" fmla="*/ 821 w 1273"/>
              <a:gd name="T19" fmla="*/ 110 h 694"/>
              <a:gd name="T20" fmla="*/ 740 w 1273"/>
              <a:gd name="T21" fmla="*/ 156 h 694"/>
              <a:gd name="T22" fmla="*/ 690 w 1273"/>
              <a:gd name="T23" fmla="*/ 184 h 694"/>
              <a:gd name="T24" fmla="*/ 661 w 1273"/>
              <a:gd name="T25" fmla="*/ 188 h 694"/>
              <a:gd name="T26" fmla="*/ 560 w 1273"/>
              <a:gd name="T27" fmla="*/ 182 h 694"/>
              <a:gd name="T28" fmla="*/ 510 w 1273"/>
              <a:gd name="T29" fmla="*/ 197 h 694"/>
              <a:gd name="T30" fmla="*/ 434 w 1273"/>
              <a:gd name="T31" fmla="*/ 170 h 694"/>
              <a:gd name="T32" fmla="*/ 311 w 1273"/>
              <a:gd name="T33" fmla="*/ 69 h 694"/>
              <a:gd name="T34" fmla="*/ 278 w 1273"/>
              <a:gd name="T35" fmla="*/ 47 h 694"/>
              <a:gd name="T36" fmla="*/ 237 w 1273"/>
              <a:gd name="T37" fmla="*/ 65 h 694"/>
              <a:gd name="T38" fmla="*/ 222 w 1273"/>
              <a:gd name="T39" fmla="*/ 48 h 694"/>
              <a:gd name="T40" fmla="*/ 210 w 1273"/>
              <a:gd name="T41" fmla="*/ 25 h 694"/>
              <a:gd name="T42" fmla="*/ 179 w 1273"/>
              <a:gd name="T43" fmla="*/ 22 h 694"/>
              <a:gd name="T44" fmla="*/ 173 w 1273"/>
              <a:gd name="T45" fmla="*/ 49 h 694"/>
              <a:gd name="T46" fmla="*/ 155 w 1273"/>
              <a:gd name="T47" fmla="*/ 83 h 694"/>
              <a:gd name="T48" fmla="*/ 75 w 1273"/>
              <a:gd name="T49" fmla="*/ 142 h 694"/>
              <a:gd name="T50" fmla="*/ 33 w 1273"/>
              <a:gd name="T51" fmla="*/ 181 h 694"/>
              <a:gd name="T52" fmla="*/ 15 w 1273"/>
              <a:gd name="T53" fmla="*/ 240 h 694"/>
              <a:gd name="T54" fmla="*/ 32 w 1273"/>
              <a:gd name="T55" fmla="*/ 250 h 694"/>
              <a:gd name="T56" fmla="*/ 88 w 1273"/>
              <a:gd name="T57" fmla="*/ 266 h 694"/>
              <a:gd name="T58" fmla="*/ 103 w 1273"/>
              <a:gd name="T59" fmla="*/ 293 h 694"/>
              <a:gd name="T60" fmla="*/ 178 w 1273"/>
              <a:gd name="T61" fmla="*/ 324 h 694"/>
              <a:gd name="T62" fmla="*/ 242 w 1273"/>
              <a:gd name="T63" fmla="*/ 352 h 694"/>
              <a:gd name="T64" fmla="*/ 306 w 1273"/>
              <a:gd name="T65" fmla="*/ 379 h 694"/>
              <a:gd name="T66" fmla="*/ 386 w 1273"/>
              <a:gd name="T67" fmla="*/ 405 h 694"/>
              <a:gd name="T68" fmla="*/ 420 w 1273"/>
              <a:gd name="T69" fmla="*/ 443 h 694"/>
              <a:gd name="T70" fmla="*/ 461 w 1273"/>
              <a:gd name="T71" fmla="*/ 450 h 694"/>
              <a:gd name="T72" fmla="*/ 516 w 1273"/>
              <a:gd name="T73" fmla="*/ 472 h 694"/>
              <a:gd name="T74" fmla="*/ 538 w 1273"/>
              <a:gd name="T75" fmla="*/ 535 h 694"/>
              <a:gd name="T76" fmla="*/ 576 w 1273"/>
              <a:gd name="T77" fmla="*/ 563 h 694"/>
              <a:gd name="T78" fmla="*/ 611 w 1273"/>
              <a:gd name="T79" fmla="*/ 584 h 694"/>
              <a:gd name="T80" fmla="*/ 652 w 1273"/>
              <a:gd name="T81" fmla="*/ 592 h 694"/>
              <a:gd name="T82" fmla="*/ 689 w 1273"/>
              <a:gd name="T83" fmla="*/ 624 h 694"/>
              <a:gd name="T84" fmla="*/ 707 w 1273"/>
              <a:gd name="T85" fmla="*/ 661 h 694"/>
              <a:gd name="T86" fmla="*/ 751 w 1273"/>
              <a:gd name="T87" fmla="*/ 687 h 694"/>
              <a:gd name="T88" fmla="*/ 802 w 1273"/>
              <a:gd name="T89" fmla="*/ 624 h 694"/>
              <a:gd name="T90" fmla="*/ 864 w 1273"/>
              <a:gd name="T91" fmla="*/ 553 h 694"/>
              <a:gd name="T92" fmla="*/ 924 w 1273"/>
              <a:gd name="T93" fmla="*/ 478 h 694"/>
              <a:gd name="T94" fmla="*/ 970 w 1273"/>
              <a:gd name="T95" fmla="*/ 425 h 694"/>
              <a:gd name="T96" fmla="*/ 997 w 1273"/>
              <a:gd name="T97" fmla="*/ 375 h 694"/>
              <a:gd name="T98" fmla="*/ 973 w 1273"/>
              <a:gd name="T99" fmla="*/ 384 h 694"/>
              <a:gd name="T100" fmla="*/ 942 w 1273"/>
              <a:gd name="T101" fmla="*/ 331 h 694"/>
              <a:gd name="T102" fmla="*/ 959 w 1273"/>
              <a:gd name="T103" fmla="*/ 336 h 694"/>
              <a:gd name="T104" fmla="*/ 983 w 1273"/>
              <a:gd name="T105" fmla="*/ 374 h 694"/>
              <a:gd name="T106" fmla="*/ 1007 w 1273"/>
              <a:gd name="T107" fmla="*/ 337 h 694"/>
              <a:gd name="T108" fmla="*/ 1009 w 1273"/>
              <a:gd name="T109" fmla="*/ 315 h 694"/>
              <a:gd name="T110" fmla="*/ 1020 w 1273"/>
              <a:gd name="T111" fmla="*/ 351 h 694"/>
              <a:gd name="T112" fmla="*/ 1037 w 1273"/>
              <a:gd name="T113" fmla="*/ 352 h 694"/>
              <a:gd name="T114" fmla="*/ 1075 w 1273"/>
              <a:gd name="T115" fmla="*/ 304 h 694"/>
              <a:gd name="T116" fmla="*/ 1135 w 1273"/>
              <a:gd name="T117" fmla="*/ 223 h 694"/>
              <a:gd name="T118" fmla="*/ 1172 w 1273"/>
              <a:gd name="T119" fmla="*/ 197 h 694"/>
              <a:gd name="T120" fmla="*/ 1256 w 1273"/>
              <a:gd name="T121" fmla="*/ 6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694">
                <a:moveTo>
                  <a:pt x="1273" y="34"/>
                </a:moveTo>
                <a:lnTo>
                  <a:pt x="1267" y="30"/>
                </a:lnTo>
                <a:lnTo>
                  <a:pt x="1262" y="29"/>
                </a:lnTo>
                <a:lnTo>
                  <a:pt x="1250" y="29"/>
                </a:lnTo>
                <a:lnTo>
                  <a:pt x="1210" y="22"/>
                </a:lnTo>
                <a:lnTo>
                  <a:pt x="1172" y="21"/>
                </a:lnTo>
                <a:lnTo>
                  <a:pt x="1161" y="16"/>
                </a:lnTo>
                <a:lnTo>
                  <a:pt x="1147" y="13"/>
                </a:lnTo>
                <a:lnTo>
                  <a:pt x="1143" y="11"/>
                </a:lnTo>
                <a:lnTo>
                  <a:pt x="1141" y="8"/>
                </a:lnTo>
                <a:lnTo>
                  <a:pt x="1140" y="6"/>
                </a:lnTo>
                <a:lnTo>
                  <a:pt x="1140" y="4"/>
                </a:lnTo>
                <a:lnTo>
                  <a:pt x="1140" y="1"/>
                </a:lnTo>
                <a:lnTo>
                  <a:pt x="1133" y="0"/>
                </a:lnTo>
                <a:lnTo>
                  <a:pt x="1123" y="2"/>
                </a:lnTo>
                <a:lnTo>
                  <a:pt x="1083" y="13"/>
                </a:lnTo>
                <a:lnTo>
                  <a:pt x="1076" y="16"/>
                </a:lnTo>
                <a:lnTo>
                  <a:pt x="1047" y="34"/>
                </a:lnTo>
                <a:lnTo>
                  <a:pt x="1042" y="36"/>
                </a:lnTo>
                <a:lnTo>
                  <a:pt x="1036" y="36"/>
                </a:lnTo>
                <a:lnTo>
                  <a:pt x="1029" y="35"/>
                </a:lnTo>
                <a:lnTo>
                  <a:pt x="1017" y="30"/>
                </a:lnTo>
                <a:lnTo>
                  <a:pt x="1009" y="28"/>
                </a:lnTo>
                <a:lnTo>
                  <a:pt x="1006" y="26"/>
                </a:lnTo>
                <a:lnTo>
                  <a:pt x="1005" y="22"/>
                </a:lnTo>
                <a:lnTo>
                  <a:pt x="1006" y="19"/>
                </a:lnTo>
                <a:lnTo>
                  <a:pt x="1004" y="16"/>
                </a:lnTo>
                <a:lnTo>
                  <a:pt x="999" y="15"/>
                </a:lnTo>
                <a:lnTo>
                  <a:pt x="990" y="18"/>
                </a:lnTo>
                <a:lnTo>
                  <a:pt x="970" y="19"/>
                </a:lnTo>
                <a:lnTo>
                  <a:pt x="959" y="21"/>
                </a:lnTo>
                <a:lnTo>
                  <a:pt x="939" y="29"/>
                </a:lnTo>
                <a:lnTo>
                  <a:pt x="934" y="32"/>
                </a:lnTo>
                <a:lnTo>
                  <a:pt x="928" y="30"/>
                </a:lnTo>
                <a:lnTo>
                  <a:pt x="923" y="25"/>
                </a:lnTo>
                <a:lnTo>
                  <a:pt x="920" y="26"/>
                </a:lnTo>
                <a:lnTo>
                  <a:pt x="916" y="26"/>
                </a:lnTo>
                <a:lnTo>
                  <a:pt x="893" y="42"/>
                </a:lnTo>
                <a:lnTo>
                  <a:pt x="885" y="51"/>
                </a:lnTo>
                <a:lnTo>
                  <a:pt x="874" y="55"/>
                </a:lnTo>
                <a:lnTo>
                  <a:pt x="872" y="57"/>
                </a:lnTo>
                <a:lnTo>
                  <a:pt x="872" y="61"/>
                </a:lnTo>
                <a:lnTo>
                  <a:pt x="873" y="64"/>
                </a:lnTo>
                <a:lnTo>
                  <a:pt x="874" y="67"/>
                </a:lnTo>
                <a:lnTo>
                  <a:pt x="875" y="69"/>
                </a:lnTo>
                <a:lnTo>
                  <a:pt x="875" y="70"/>
                </a:lnTo>
                <a:lnTo>
                  <a:pt x="874" y="72"/>
                </a:lnTo>
                <a:lnTo>
                  <a:pt x="872" y="76"/>
                </a:lnTo>
                <a:lnTo>
                  <a:pt x="824" y="106"/>
                </a:lnTo>
                <a:lnTo>
                  <a:pt x="821" y="110"/>
                </a:lnTo>
                <a:lnTo>
                  <a:pt x="818" y="115"/>
                </a:lnTo>
                <a:lnTo>
                  <a:pt x="815" y="122"/>
                </a:lnTo>
                <a:lnTo>
                  <a:pt x="813" y="128"/>
                </a:lnTo>
                <a:lnTo>
                  <a:pt x="779" y="154"/>
                </a:lnTo>
                <a:lnTo>
                  <a:pt x="740" y="156"/>
                </a:lnTo>
                <a:lnTo>
                  <a:pt x="736" y="159"/>
                </a:lnTo>
                <a:lnTo>
                  <a:pt x="729" y="162"/>
                </a:lnTo>
                <a:lnTo>
                  <a:pt x="714" y="173"/>
                </a:lnTo>
                <a:lnTo>
                  <a:pt x="700" y="178"/>
                </a:lnTo>
                <a:lnTo>
                  <a:pt x="690" y="184"/>
                </a:lnTo>
                <a:lnTo>
                  <a:pt x="687" y="188"/>
                </a:lnTo>
                <a:lnTo>
                  <a:pt x="683" y="191"/>
                </a:lnTo>
                <a:lnTo>
                  <a:pt x="679" y="194"/>
                </a:lnTo>
                <a:lnTo>
                  <a:pt x="672" y="192"/>
                </a:lnTo>
                <a:lnTo>
                  <a:pt x="661" y="188"/>
                </a:lnTo>
                <a:lnTo>
                  <a:pt x="658" y="187"/>
                </a:lnTo>
                <a:lnTo>
                  <a:pt x="653" y="185"/>
                </a:lnTo>
                <a:lnTo>
                  <a:pt x="578" y="180"/>
                </a:lnTo>
                <a:lnTo>
                  <a:pt x="569" y="181"/>
                </a:lnTo>
                <a:lnTo>
                  <a:pt x="560" y="182"/>
                </a:lnTo>
                <a:lnTo>
                  <a:pt x="549" y="191"/>
                </a:lnTo>
                <a:lnTo>
                  <a:pt x="534" y="218"/>
                </a:lnTo>
                <a:lnTo>
                  <a:pt x="528" y="216"/>
                </a:lnTo>
                <a:lnTo>
                  <a:pt x="524" y="212"/>
                </a:lnTo>
                <a:lnTo>
                  <a:pt x="510" y="197"/>
                </a:lnTo>
                <a:lnTo>
                  <a:pt x="499" y="191"/>
                </a:lnTo>
                <a:lnTo>
                  <a:pt x="488" y="188"/>
                </a:lnTo>
                <a:lnTo>
                  <a:pt x="462" y="184"/>
                </a:lnTo>
                <a:lnTo>
                  <a:pt x="457" y="183"/>
                </a:lnTo>
                <a:lnTo>
                  <a:pt x="434" y="170"/>
                </a:lnTo>
                <a:lnTo>
                  <a:pt x="347" y="88"/>
                </a:lnTo>
                <a:lnTo>
                  <a:pt x="329" y="77"/>
                </a:lnTo>
                <a:lnTo>
                  <a:pt x="325" y="75"/>
                </a:lnTo>
                <a:lnTo>
                  <a:pt x="314" y="72"/>
                </a:lnTo>
                <a:lnTo>
                  <a:pt x="311" y="69"/>
                </a:lnTo>
                <a:lnTo>
                  <a:pt x="307" y="65"/>
                </a:lnTo>
                <a:lnTo>
                  <a:pt x="302" y="56"/>
                </a:lnTo>
                <a:lnTo>
                  <a:pt x="295" y="47"/>
                </a:lnTo>
                <a:lnTo>
                  <a:pt x="287" y="46"/>
                </a:lnTo>
                <a:lnTo>
                  <a:pt x="278" y="47"/>
                </a:lnTo>
                <a:lnTo>
                  <a:pt x="273" y="48"/>
                </a:lnTo>
                <a:lnTo>
                  <a:pt x="268" y="50"/>
                </a:lnTo>
                <a:lnTo>
                  <a:pt x="250" y="63"/>
                </a:lnTo>
                <a:lnTo>
                  <a:pt x="244" y="65"/>
                </a:lnTo>
                <a:lnTo>
                  <a:pt x="237" y="65"/>
                </a:lnTo>
                <a:lnTo>
                  <a:pt x="233" y="63"/>
                </a:lnTo>
                <a:lnTo>
                  <a:pt x="228" y="61"/>
                </a:lnTo>
                <a:lnTo>
                  <a:pt x="226" y="57"/>
                </a:lnTo>
                <a:lnTo>
                  <a:pt x="224" y="53"/>
                </a:lnTo>
                <a:lnTo>
                  <a:pt x="222" y="48"/>
                </a:lnTo>
                <a:lnTo>
                  <a:pt x="222" y="44"/>
                </a:lnTo>
                <a:lnTo>
                  <a:pt x="221" y="41"/>
                </a:lnTo>
                <a:lnTo>
                  <a:pt x="214" y="30"/>
                </a:lnTo>
                <a:lnTo>
                  <a:pt x="212" y="28"/>
                </a:lnTo>
                <a:lnTo>
                  <a:pt x="210" y="25"/>
                </a:lnTo>
                <a:lnTo>
                  <a:pt x="208" y="21"/>
                </a:lnTo>
                <a:lnTo>
                  <a:pt x="200" y="13"/>
                </a:lnTo>
                <a:lnTo>
                  <a:pt x="196" y="12"/>
                </a:lnTo>
                <a:lnTo>
                  <a:pt x="192" y="13"/>
                </a:lnTo>
                <a:lnTo>
                  <a:pt x="179" y="22"/>
                </a:lnTo>
                <a:lnTo>
                  <a:pt x="176" y="26"/>
                </a:lnTo>
                <a:lnTo>
                  <a:pt x="176" y="29"/>
                </a:lnTo>
                <a:lnTo>
                  <a:pt x="176" y="34"/>
                </a:lnTo>
                <a:lnTo>
                  <a:pt x="173" y="44"/>
                </a:lnTo>
                <a:lnTo>
                  <a:pt x="173" y="49"/>
                </a:lnTo>
                <a:lnTo>
                  <a:pt x="173" y="56"/>
                </a:lnTo>
                <a:lnTo>
                  <a:pt x="173" y="61"/>
                </a:lnTo>
                <a:lnTo>
                  <a:pt x="171" y="67"/>
                </a:lnTo>
                <a:lnTo>
                  <a:pt x="165" y="74"/>
                </a:lnTo>
                <a:lnTo>
                  <a:pt x="155" y="83"/>
                </a:lnTo>
                <a:lnTo>
                  <a:pt x="139" y="93"/>
                </a:lnTo>
                <a:lnTo>
                  <a:pt x="124" y="108"/>
                </a:lnTo>
                <a:lnTo>
                  <a:pt x="110" y="129"/>
                </a:lnTo>
                <a:lnTo>
                  <a:pt x="99" y="136"/>
                </a:lnTo>
                <a:lnTo>
                  <a:pt x="75" y="142"/>
                </a:lnTo>
                <a:lnTo>
                  <a:pt x="59" y="147"/>
                </a:lnTo>
                <a:lnTo>
                  <a:pt x="54" y="150"/>
                </a:lnTo>
                <a:lnTo>
                  <a:pt x="50" y="155"/>
                </a:lnTo>
                <a:lnTo>
                  <a:pt x="43" y="164"/>
                </a:lnTo>
                <a:lnTo>
                  <a:pt x="33" y="181"/>
                </a:lnTo>
                <a:lnTo>
                  <a:pt x="19" y="195"/>
                </a:lnTo>
                <a:lnTo>
                  <a:pt x="0" y="208"/>
                </a:lnTo>
                <a:lnTo>
                  <a:pt x="12" y="233"/>
                </a:lnTo>
                <a:lnTo>
                  <a:pt x="14" y="238"/>
                </a:lnTo>
                <a:lnTo>
                  <a:pt x="15" y="240"/>
                </a:lnTo>
                <a:lnTo>
                  <a:pt x="15" y="241"/>
                </a:lnTo>
                <a:lnTo>
                  <a:pt x="18" y="244"/>
                </a:lnTo>
                <a:lnTo>
                  <a:pt x="22" y="247"/>
                </a:lnTo>
                <a:lnTo>
                  <a:pt x="26" y="248"/>
                </a:lnTo>
                <a:lnTo>
                  <a:pt x="32" y="250"/>
                </a:lnTo>
                <a:lnTo>
                  <a:pt x="46" y="251"/>
                </a:lnTo>
                <a:lnTo>
                  <a:pt x="54" y="252"/>
                </a:lnTo>
                <a:lnTo>
                  <a:pt x="60" y="255"/>
                </a:lnTo>
                <a:lnTo>
                  <a:pt x="66" y="259"/>
                </a:lnTo>
                <a:lnTo>
                  <a:pt x="88" y="266"/>
                </a:lnTo>
                <a:lnTo>
                  <a:pt x="92" y="268"/>
                </a:lnTo>
                <a:lnTo>
                  <a:pt x="92" y="276"/>
                </a:lnTo>
                <a:lnTo>
                  <a:pt x="94" y="283"/>
                </a:lnTo>
                <a:lnTo>
                  <a:pt x="97" y="289"/>
                </a:lnTo>
                <a:lnTo>
                  <a:pt x="103" y="293"/>
                </a:lnTo>
                <a:lnTo>
                  <a:pt x="139" y="301"/>
                </a:lnTo>
                <a:lnTo>
                  <a:pt x="145" y="305"/>
                </a:lnTo>
                <a:lnTo>
                  <a:pt x="151" y="311"/>
                </a:lnTo>
                <a:lnTo>
                  <a:pt x="165" y="317"/>
                </a:lnTo>
                <a:lnTo>
                  <a:pt x="178" y="324"/>
                </a:lnTo>
                <a:lnTo>
                  <a:pt x="182" y="336"/>
                </a:lnTo>
                <a:lnTo>
                  <a:pt x="192" y="332"/>
                </a:lnTo>
                <a:lnTo>
                  <a:pt x="220" y="336"/>
                </a:lnTo>
                <a:lnTo>
                  <a:pt x="230" y="338"/>
                </a:lnTo>
                <a:lnTo>
                  <a:pt x="242" y="352"/>
                </a:lnTo>
                <a:lnTo>
                  <a:pt x="254" y="358"/>
                </a:lnTo>
                <a:lnTo>
                  <a:pt x="276" y="372"/>
                </a:lnTo>
                <a:lnTo>
                  <a:pt x="285" y="375"/>
                </a:lnTo>
                <a:lnTo>
                  <a:pt x="295" y="378"/>
                </a:lnTo>
                <a:lnTo>
                  <a:pt x="306" y="379"/>
                </a:lnTo>
                <a:lnTo>
                  <a:pt x="315" y="375"/>
                </a:lnTo>
                <a:lnTo>
                  <a:pt x="329" y="382"/>
                </a:lnTo>
                <a:lnTo>
                  <a:pt x="362" y="391"/>
                </a:lnTo>
                <a:lnTo>
                  <a:pt x="377" y="398"/>
                </a:lnTo>
                <a:lnTo>
                  <a:pt x="386" y="405"/>
                </a:lnTo>
                <a:lnTo>
                  <a:pt x="407" y="425"/>
                </a:lnTo>
                <a:lnTo>
                  <a:pt x="410" y="429"/>
                </a:lnTo>
                <a:lnTo>
                  <a:pt x="413" y="436"/>
                </a:lnTo>
                <a:lnTo>
                  <a:pt x="415" y="439"/>
                </a:lnTo>
                <a:lnTo>
                  <a:pt x="420" y="443"/>
                </a:lnTo>
                <a:lnTo>
                  <a:pt x="425" y="443"/>
                </a:lnTo>
                <a:lnTo>
                  <a:pt x="429" y="442"/>
                </a:lnTo>
                <a:lnTo>
                  <a:pt x="434" y="441"/>
                </a:lnTo>
                <a:lnTo>
                  <a:pt x="449" y="444"/>
                </a:lnTo>
                <a:lnTo>
                  <a:pt x="461" y="450"/>
                </a:lnTo>
                <a:lnTo>
                  <a:pt x="484" y="471"/>
                </a:lnTo>
                <a:lnTo>
                  <a:pt x="492" y="476"/>
                </a:lnTo>
                <a:lnTo>
                  <a:pt x="500" y="478"/>
                </a:lnTo>
                <a:lnTo>
                  <a:pt x="509" y="473"/>
                </a:lnTo>
                <a:lnTo>
                  <a:pt x="516" y="472"/>
                </a:lnTo>
                <a:lnTo>
                  <a:pt x="524" y="477"/>
                </a:lnTo>
                <a:lnTo>
                  <a:pt x="530" y="485"/>
                </a:lnTo>
                <a:lnTo>
                  <a:pt x="533" y="492"/>
                </a:lnTo>
                <a:lnTo>
                  <a:pt x="535" y="528"/>
                </a:lnTo>
                <a:lnTo>
                  <a:pt x="538" y="535"/>
                </a:lnTo>
                <a:lnTo>
                  <a:pt x="542" y="539"/>
                </a:lnTo>
                <a:lnTo>
                  <a:pt x="559" y="543"/>
                </a:lnTo>
                <a:lnTo>
                  <a:pt x="564" y="548"/>
                </a:lnTo>
                <a:lnTo>
                  <a:pt x="570" y="555"/>
                </a:lnTo>
                <a:lnTo>
                  <a:pt x="576" y="563"/>
                </a:lnTo>
                <a:lnTo>
                  <a:pt x="578" y="570"/>
                </a:lnTo>
                <a:lnTo>
                  <a:pt x="582" y="575"/>
                </a:lnTo>
                <a:lnTo>
                  <a:pt x="590" y="577"/>
                </a:lnTo>
                <a:lnTo>
                  <a:pt x="606" y="580"/>
                </a:lnTo>
                <a:lnTo>
                  <a:pt x="611" y="584"/>
                </a:lnTo>
                <a:lnTo>
                  <a:pt x="623" y="593"/>
                </a:lnTo>
                <a:lnTo>
                  <a:pt x="638" y="600"/>
                </a:lnTo>
                <a:lnTo>
                  <a:pt x="641" y="600"/>
                </a:lnTo>
                <a:lnTo>
                  <a:pt x="645" y="599"/>
                </a:lnTo>
                <a:lnTo>
                  <a:pt x="652" y="592"/>
                </a:lnTo>
                <a:lnTo>
                  <a:pt x="660" y="590"/>
                </a:lnTo>
                <a:lnTo>
                  <a:pt x="666" y="591"/>
                </a:lnTo>
                <a:lnTo>
                  <a:pt x="681" y="608"/>
                </a:lnTo>
                <a:lnTo>
                  <a:pt x="686" y="615"/>
                </a:lnTo>
                <a:lnTo>
                  <a:pt x="689" y="624"/>
                </a:lnTo>
                <a:lnTo>
                  <a:pt x="691" y="632"/>
                </a:lnTo>
                <a:lnTo>
                  <a:pt x="688" y="648"/>
                </a:lnTo>
                <a:lnTo>
                  <a:pt x="688" y="656"/>
                </a:lnTo>
                <a:lnTo>
                  <a:pt x="693" y="661"/>
                </a:lnTo>
                <a:lnTo>
                  <a:pt x="707" y="661"/>
                </a:lnTo>
                <a:lnTo>
                  <a:pt x="731" y="655"/>
                </a:lnTo>
                <a:lnTo>
                  <a:pt x="734" y="657"/>
                </a:lnTo>
                <a:lnTo>
                  <a:pt x="744" y="663"/>
                </a:lnTo>
                <a:lnTo>
                  <a:pt x="746" y="668"/>
                </a:lnTo>
                <a:lnTo>
                  <a:pt x="751" y="687"/>
                </a:lnTo>
                <a:lnTo>
                  <a:pt x="754" y="694"/>
                </a:lnTo>
                <a:lnTo>
                  <a:pt x="801" y="633"/>
                </a:lnTo>
                <a:lnTo>
                  <a:pt x="802" y="629"/>
                </a:lnTo>
                <a:lnTo>
                  <a:pt x="802" y="627"/>
                </a:lnTo>
                <a:lnTo>
                  <a:pt x="802" y="624"/>
                </a:lnTo>
                <a:lnTo>
                  <a:pt x="801" y="619"/>
                </a:lnTo>
                <a:lnTo>
                  <a:pt x="802" y="610"/>
                </a:lnTo>
                <a:lnTo>
                  <a:pt x="806" y="603"/>
                </a:lnTo>
                <a:lnTo>
                  <a:pt x="818" y="589"/>
                </a:lnTo>
                <a:lnTo>
                  <a:pt x="864" y="553"/>
                </a:lnTo>
                <a:lnTo>
                  <a:pt x="885" y="525"/>
                </a:lnTo>
                <a:lnTo>
                  <a:pt x="901" y="519"/>
                </a:lnTo>
                <a:lnTo>
                  <a:pt x="907" y="513"/>
                </a:lnTo>
                <a:lnTo>
                  <a:pt x="921" y="484"/>
                </a:lnTo>
                <a:lnTo>
                  <a:pt x="924" y="478"/>
                </a:lnTo>
                <a:lnTo>
                  <a:pt x="930" y="476"/>
                </a:lnTo>
                <a:lnTo>
                  <a:pt x="932" y="471"/>
                </a:lnTo>
                <a:lnTo>
                  <a:pt x="943" y="450"/>
                </a:lnTo>
                <a:lnTo>
                  <a:pt x="962" y="435"/>
                </a:lnTo>
                <a:lnTo>
                  <a:pt x="970" y="425"/>
                </a:lnTo>
                <a:lnTo>
                  <a:pt x="979" y="400"/>
                </a:lnTo>
                <a:lnTo>
                  <a:pt x="1000" y="380"/>
                </a:lnTo>
                <a:lnTo>
                  <a:pt x="1005" y="370"/>
                </a:lnTo>
                <a:lnTo>
                  <a:pt x="1002" y="374"/>
                </a:lnTo>
                <a:lnTo>
                  <a:pt x="997" y="375"/>
                </a:lnTo>
                <a:lnTo>
                  <a:pt x="983" y="378"/>
                </a:lnTo>
                <a:lnTo>
                  <a:pt x="980" y="380"/>
                </a:lnTo>
                <a:lnTo>
                  <a:pt x="980" y="384"/>
                </a:lnTo>
                <a:lnTo>
                  <a:pt x="979" y="386"/>
                </a:lnTo>
                <a:lnTo>
                  <a:pt x="973" y="384"/>
                </a:lnTo>
                <a:lnTo>
                  <a:pt x="972" y="381"/>
                </a:lnTo>
                <a:lnTo>
                  <a:pt x="962" y="349"/>
                </a:lnTo>
                <a:lnTo>
                  <a:pt x="959" y="344"/>
                </a:lnTo>
                <a:lnTo>
                  <a:pt x="953" y="338"/>
                </a:lnTo>
                <a:lnTo>
                  <a:pt x="942" y="331"/>
                </a:lnTo>
                <a:lnTo>
                  <a:pt x="937" y="324"/>
                </a:lnTo>
                <a:lnTo>
                  <a:pt x="945" y="319"/>
                </a:lnTo>
                <a:lnTo>
                  <a:pt x="955" y="323"/>
                </a:lnTo>
                <a:lnTo>
                  <a:pt x="960" y="330"/>
                </a:lnTo>
                <a:lnTo>
                  <a:pt x="959" y="336"/>
                </a:lnTo>
                <a:lnTo>
                  <a:pt x="972" y="356"/>
                </a:lnTo>
                <a:lnTo>
                  <a:pt x="972" y="359"/>
                </a:lnTo>
                <a:lnTo>
                  <a:pt x="976" y="368"/>
                </a:lnTo>
                <a:lnTo>
                  <a:pt x="980" y="375"/>
                </a:lnTo>
                <a:lnTo>
                  <a:pt x="983" y="374"/>
                </a:lnTo>
                <a:lnTo>
                  <a:pt x="1000" y="356"/>
                </a:lnTo>
                <a:lnTo>
                  <a:pt x="1004" y="354"/>
                </a:lnTo>
                <a:lnTo>
                  <a:pt x="1006" y="352"/>
                </a:lnTo>
                <a:lnTo>
                  <a:pt x="1007" y="347"/>
                </a:lnTo>
                <a:lnTo>
                  <a:pt x="1007" y="337"/>
                </a:lnTo>
                <a:lnTo>
                  <a:pt x="1006" y="331"/>
                </a:lnTo>
                <a:lnTo>
                  <a:pt x="1000" y="321"/>
                </a:lnTo>
                <a:lnTo>
                  <a:pt x="999" y="318"/>
                </a:lnTo>
                <a:lnTo>
                  <a:pt x="1005" y="312"/>
                </a:lnTo>
                <a:lnTo>
                  <a:pt x="1009" y="315"/>
                </a:lnTo>
                <a:lnTo>
                  <a:pt x="1015" y="319"/>
                </a:lnTo>
                <a:lnTo>
                  <a:pt x="1019" y="324"/>
                </a:lnTo>
                <a:lnTo>
                  <a:pt x="1027" y="337"/>
                </a:lnTo>
                <a:lnTo>
                  <a:pt x="1026" y="344"/>
                </a:lnTo>
                <a:lnTo>
                  <a:pt x="1020" y="351"/>
                </a:lnTo>
                <a:lnTo>
                  <a:pt x="1013" y="361"/>
                </a:lnTo>
                <a:lnTo>
                  <a:pt x="1020" y="356"/>
                </a:lnTo>
                <a:lnTo>
                  <a:pt x="1023" y="353"/>
                </a:lnTo>
                <a:lnTo>
                  <a:pt x="1028" y="352"/>
                </a:lnTo>
                <a:lnTo>
                  <a:pt x="1037" y="352"/>
                </a:lnTo>
                <a:lnTo>
                  <a:pt x="1042" y="350"/>
                </a:lnTo>
                <a:lnTo>
                  <a:pt x="1047" y="350"/>
                </a:lnTo>
                <a:lnTo>
                  <a:pt x="1056" y="323"/>
                </a:lnTo>
                <a:lnTo>
                  <a:pt x="1063" y="310"/>
                </a:lnTo>
                <a:lnTo>
                  <a:pt x="1075" y="304"/>
                </a:lnTo>
                <a:lnTo>
                  <a:pt x="1094" y="291"/>
                </a:lnTo>
                <a:lnTo>
                  <a:pt x="1098" y="287"/>
                </a:lnTo>
                <a:lnTo>
                  <a:pt x="1130" y="238"/>
                </a:lnTo>
                <a:lnTo>
                  <a:pt x="1132" y="232"/>
                </a:lnTo>
                <a:lnTo>
                  <a:pt x="1135" y="223"/>
                </a:lnTo>
                <a:lnTo>
                  <a:pt x="1143" y="213"/>
                </a:lnTo>
                <a:lnTo>
                  <a:pt x="1154" y="206"/>
                </a:lnTo>
                <a:lnTo>
                  <a:pt x="1163" y="202"/>
                </a:lnTo>
                <a:lnTo>
                  <a:pt x="1163" y="204"/>
                </a:lnTo>
                <a:lnTo>
                  <a:pt x="1172" y="197"/>
                </a:lnTo>
                <a:lnTo>
                  <a:pt x="1208" y="150"/>
                </a:lnTo>
                <a:lnTo>
                  <a:pt x="1214" y="134"/>
                </a:lnTo>
                <a:lnTo>
                  <a:pt x="1227" y="118"/>
                </a:lnTo>
                <a:lnTo>
                  <a:pt x="1239" y="90"/>
                </a:lnTo>
                <a:lnTo>
                  <a:pt x="1256" y="67"/>
                </a:lnTo>
                <a:lnTo>
                  <a:pt x="1273" y="34"/>
                </a:lnTo>
                <a:lnTo>
                  <a:pt x="1273" y="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99"/>
          <p:cNvSpPr>
            <a:spLocks/>
          </p:cNvSpPr>
          <p:nvPr/>
        </p:nvSpPr>
        <p:spPr bwMode="auto">
          <a:xfrm>
            <a:off x="8224191" y="3516401"/>
            <a:ext cx="1608138" cy="885825"/>
          </a:xfrm>
          <a:custGeom>
            <a:avLst/>
            <a:gdLst>
              <a:gd name="T0" fmla="*/ 87 w 3040"/>
              <a:gd name="T1" fmla="*/ 0 h 1672"/>
              <a:gd name="T2" fmla="*/ 121 w 3040"/>
              <a:gd name="T3" fmla="*/ 85 h 1672"/>
              <a:gd name="T4" fmla="*/ 57 w 3040"/>
              <a:gd name="T5" fmla="*/ 103 h 1672"/>
              <a:gd name="T6" fmla="*/ 28 w 3040"/>
              <a:gd name="T7" fmla="*/ 126 h 1672"/>
              <a:gd name="T8" fmla="*/ 14 w 3040"/>
              <a:gd name="T9" fmla="*/ 170 h 1672"/>
              <a:gd name="T10" fmla="*/ 99 w 3040"/>
              <a:gd name="T11" fmla="*/ 263 h 1672"/>
              <a:gd name="T12" fmla="*/ 99 w 3040"/>
              <a:gd name="T13" fmla="*/ 314 h 1672"/>
              <a:gd name="T14" fmla="*/ 129 w 3040"/>
              <a:gd name="T15" fmla="*/ 363 h 1672"/>
              <a:gd name="T16" fmla="*/ 172 w 3040"/>
              <a:gd name="T17" fmla="*/ 429 h 1672"/>
              <a:gd name="T18" fmla="*/ 194 w 3040"/>
              <a:gd name="T19" fmla="*/ 506 h 1672"/>
              <a:gd name="T20" fmla="*/ 251 w 3040"/>
              <a:gd name="T21" fmla="*/ 554 h 1672"/>
              <a:gd name="T22" fmla="*/ 277 w 3040"/>
              <a:gd name="T23" fmla="*/ 580 h 1672"/>
              <a:gd name="T24" fmla="*/ 310 w 3040"/>
              <a:gd name="T25" fmla="*/ 648 h 1672"/>
              <a:gd name="T26" fmla="*/ 392 w 3040"/>
              <a:gd name="T27" fmla="*/ 736 h 1672"/>
              <a:gd name="T28" fmla="*/ 438 w 3040"/>
              <a:gd name="T29" fmla="*/ 815 h 1672"/>
              <a:gd name="T30" fmla="*/ 406 w 3040"/>
              <a:gd name="T31" fmla="*/ 872 h 1672"/>
              <a:gd name="T32" fmla="*/ 371 w 3040"/>
              <a:gd name="T33" fmla="*/ 901 h 1672"/>
              <a:gd name="T34" fmla="*/ 549 w 3040"/>
              <a:gd name="T35" fmla="*/ 962 h 1672"/>
              <a:gd name="T36" fmla="*/ 570 w 3040"/>
              <a:gd name="T37" fmla="*/ 964 h 1672"/>
              <a:gd name="T38" fmla="*/ 664 w 3040"/>
              <a:gd name="T39" fmla="*/ 982 h 1672"/>
              <a:gd name="T40" fmla="*/ 704 w 3040"/>
              <a:gd name="T41" fmla="*/ 1001 h 1672"/>
              <a:gd name="T42" fmla="*/ 722 w 3040"/>
              <a:gd name="T43" fmla="*/ 1049 h 1672"/>
              <a:gd name="T44" fmla="*/ 761 w 3040"/>
              <a:gd name="T45" fmla="*/ 1132 h 1672"/>
              <a:gd name="T46" fmla="*/ 757 w 3040"/>
              <a:gd name="T47" fmla="*/ 1166 h 1672"/>
              <a:gd name="T48" fmla="*/ 848 w 3040"/>
              <a:gd name="T49" fmla="*/ 1198 h 1672"/>
              <a:gd name="T50" fmla="*/ 1096 w 3040"/>
              <a:gd name="T51" fmla="*/ 1194 h 1672"/>
              <a:gd name="T52" fmla="*/ 1115 w 3040"/>
              <a:gd name="T53" fmla="*/ 1194 h 1672"/>
              <a:gd name="T54" fmla="*/ 1174 w 3040"/>
              <a:gd name="T55" fmla="*/ 1153 h 1672"/>
              <a:gd name="T56" fmla="*/ 1249 w 3040"/>
              <a:gd name="T57" fmla="*/ 1109 h 1672"/>
              <a:gd name="T58" fmla="*/ 1290 w 3040"/>
              <a:gd name="T59" fmla="*/ 1062 h 1672"/>
              <a:gd name="T60" fmla="*/ 1378 w 3040"/>
              <a:gd name="T61" fmla="*/ 999 h 1672"/>
              <a:gd name="T62" fmla="*/ 1442 w 3040"/>
              <a:gd name="T63" fmla="*/ 960 h 1672"/>
              <a:gd name="T64" fmla="*/ 1426 w 3040"/>
              <a:gd name="T65" fmla="*/ 989 h 1672"/>
              <a:gd name="T66" fmla="*/ 1419 w 3040"/>
              <a:gd name="T67" fmla="*/ 1005 h 1672"/>
              <a:gd name="T68" fmla="*/ 1401 w 3040"/>
              <a:gd name="T69" fmla="*/ 1015 h 1672"/>
              <a:gd name="T70" fmla="*/ 1431 w 3040"/>
              <a:gd name="T71" fmla="*/ 1066 h 1672"/>
              <a:gd name="T72" fmla="*/ 1423 w 3040"/>
              <a:gd name="T73" fmla="*/ 1104 h 1672"/>
              <a:gd name="T74" fmla="*/ 1404 w 3040"/>
              <a:gd name="T75" fmla="*/ 1109 h 1672"/>
              <a:gd name="T76" fmla="*/ 1394 w 3040"/>
              <a:gd name="T77" fmla="*/ 1212 h 1672"/>
              <a:gd name="T78" fmla="*/ 1394 w 3040"/>
              <a:gd name="T79" fmla="*/ 1531 h 1672"/>
              <a:gd name="T80" fmla="*/ 1467 w 3040"/>
              <a:gd name="T81" fmla="*/ 1619 h 1672"/>
              <a:gd name="T82" fmla="*/ 1575 w 3040"/>
              <a:gd name="T83" fmla="*/ 1630 h 1672"/>
              <a:gd name="T84" fmla="*/ 1737 w 3040"/>
              <a:gd name="T85" fmla="*/ 1582 h 1672"/>
              <a:gd name="T86" fmla="*/ 1863 w 3040"/>
              <a:gd name="T87" fmla="*/ 1595 h 1672"/>
              <a:gd name="T88" fmla="*/ 1973 w 3040"/>
              <a:gd name="T89" fmla="*/ 1594 h 1672"/>
              <a:gd name="T90" fmla="*/ 2074 w 3040"/>
              <a:gd name="T91" fmla="*/ 1613 h 1672"/>
              <a:gd name="T92" fmla="*/ 2129 w 3040"/>
              <a:gd name="T93" fmla="*/ 1617 h 1672"/>
              <a:gd name="T94" fmla="*/ 2159 w 3040"/>
              <a:gd name="T95" fmla="*/ 1638 h 1672"/>
              <a:gd name="T96" fmla="*/ 2229 w 3040"/>
              <a:gd name="T97" fmla="*/ 1660 h 1672"/>
              <a:gd name="T98" fmla="*/ 2300 w 3040"/>
              <a:gd name="T99" fmla="*/ 1633 h 1672"/>
              <a:gd name="T100" fmla="*/ 2362 w 3040"/>
              <a:gd name="T101" fmla="*/ 1604 h 1672"/>
              <a:gd name="T102" fmla="*/ 2422 w 3040"/>
              <a:gd name="T103" fmla="*/ 1521 h 1672"/>
              <a:gd name="T104" fmla="*/ 2478 w 3040"/>
              <a:gd name="T105" fmla="*/ 1471 h 1672"/>
              <a:gd name="T106" fmla="*/ 2576 w 3040"/>
              <a:gd name="T107" fmla="*/ 1490 h 1672"/>
              <a:gd name="T108" fmla="*/ 2618 w 3040"/>
              <a:gd name="T109" fmla="*/ 1445 h 1672"/>
              <a:gd name="T110" fmla="*/ 2662 w 3040"/>
              <a:gd name="T111" fmla="*/ 1402 h 1672"/>
              <a:gd name="T112" fmla="*/ 2717 w 3040"/>
              <a:gd name="T113" fmla="*/ 1365 h 1672"/>
              <a:gd name="T114" fmla="*/ 2749 w 3040"/>
              <a:gd name="T115" fmla="*/ 1352 h 1672"/>
              <a:gd name="T116" fmla="*/ 2762 w 3040"/>
              <a:gd name="T117" fmla="*/ 1329 h 1672"/>
              <a:gd name="T118" fmla="*/ 2824 w 3040"/>
              <a:gd name="T119" fmla="*/ 1329 h 1672"/>
              <a:gd name="T120" fmla="*/ 2850 w 3040"/>
              <a:gd name="T121" fmla="*/ 1314 h 1672"/>
              <a:gd name="T122" fmla="*/ 3036 w 3040"/>
              <a:gd name="T123" fmla="*/ 1173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0" h="1672">
                <a:moveTo>
                  <a:pt x="2965" y="1128"/>
                </a:moveTo>
                <a:lnTo>
                  <a:pt x="1737" y="554"/>
                </a:lnTo>
                <a:lnTo>
                  <a:pt x="1504" y="430"/>
                </a:lnTo>
                <a:lnTo>
                  <a:pt x="559" y="196"/>
                </a:lnTo>
                <a:lnTo>
                  <a:pt x="93" y="3"/>
                </a:lnTo>
                <a:lnTo>
                  <a:pt x="87" y="0"/>
                </a:lnTo>
                <a:lnTo>
                  <a:pt x="89" y="4"/>
                </a:lnTo>
                <a:lnTo>
                  <a:pt x="117" y="45"/>
                </a:lnTo>
                <a:lnTo>
                  <a:pt x="121" y="62"/>
                </a:lnTo>
                <a:lnTo>
                  <a:pt x="124" y="70"/>
                </a:lnTo>
                <a:lnTo>
                  <a:pt x="127" y="77"/>
                </a:lnTo>
                <a:lnTo>
                  <a:pt x="121" y="85"/>
                </a:lnTo>
                <a:lnTo>
                  <a:pt x="115" y="90"/>
                </a:lnTo>
                <a:lnTo>
                  <a:pt x="107" y="91"/>
                </a:lnTo>
                <a:lnTo>
                  <a:pt x="91" y="90"/>
                </a:lnTo>
                <a:lnTo>
                  <a:pt x="80" y="91"/>
                </a:lnTo>
                <a:lnTo>
                  <a:pt x="72" y="94"/>
                </a:lnTo>
                <a:lnTo>
                  <a:pt x="57" y="103"/>
                </a:lnTo>
                <a:lnTo>
                  <a:pt x="49" y="106"/>
                </a:lnTo>
                <a:lnTo>
                  <a:pt x="41" y="105"/>
                </a:lnTo>
                <a:lnTo>
                  <a:pt x="24" y="99"/>
                </a:lnTo>
                <a:lnTo>
                  <a:pt x="15" y="99"/>
                </a:lnTo>
                <a:lnTo>
                  <a:pt x="16" y="106"/>
                </a:lnTo>
                <a:lnTo>
                  <a:pt x="28" y="126"/>
                </a:lnTo>
                <a:lnTo>
                  <a:pt x="31" y="137"/>
                </a:lnTo>
                <a:lnTo>
                  <a:pt x="29" y="144"/>
                </a:lnTo>
                <a:lnTo>
                  <a:pt x="25" y="151"/>
                </a:lnTo>
                <a:lnTo>
                  <a:pt x="25" y="159"/>
                </a:lnTo>
                <a:lnTo>
                  <a:pt x="20" y="168"/>
                </a:lnTo>
                <a:lnTo>
                  <a:pt x="14" y="170"/>
                </a:lnTo>
                <a:lnTo>
                  <a:pt x="0" y="176"/>
                </a:lnTo>
                <a:lnTo>
                  <a:pt x="3" y="183"/>
                </a:lnTo>
                <a:lnTo>
                  <a:pt x="21" y="194"/>
                </a:lnTo>
                <a:lnTo>
                  <a:pt x="74" y="250"/>
                </a:lnTo>
                <a:lnTo>
                  <a:pt x="86" y="257"/>
                </a:lnTo>
                <a:lnTo>
                  <a:pt x="99" y="263"/>
                </a:lnTo>
                <a:lnTo>
                  <a:pt x="114" y="267"/>
                </a:lnTo>
                <a:lnTo>
                  <a:pt x="127" y="278"/>
                </a:lnTo>
                <a:lnTo>
                  <a:pt x="130" y="294"/>
                </a:lnTo>
                <a:lnTo>
                  <a:pt x="126" y="310"/>
                </a:lnTo>
                <a:lnTo>
                  <a:pt x="113" y="319"/>
                </a:lnTo>
                <a:lnTo>
                  <a:pt x="99" y="314"/>
                </a:lnTo>
                <a:lnTo>
                  <a:pt x="93" y="313"/>
                </a:lnTo>
                <a:lnTo>
                  <a:pt x="92" y="321"/>
                </a:lnTo>
                <a:lnTo>
                  <a:pt x="96" y="341"/>
                </a:lnTo>
                <a:lnTo>
                  <a:pt x="99" y="346"/>
                </a:lnTo>
                <a:lnTo>
                  <a:pt x="112" y="356"/>
                </a:lnTo>
                <a:lnTo>
                  <a:pt x="129" y="363"/>
                </a:lnTo>
                <a:lnTo>
                  <a:pt x="144" y="371"/>
                </a:lnTo>
                <a:lnTo>
                  <a:pt x="151" y="384"/>
                </a:lnTo>
                <a:lnTo>
                  <a:pt x="155" y="393"/>
                </a:lnTo>
                <a:lnTo>
                  <a:pt x="168" y="412"/>
                </a:lnTo>
                <a:lnTo>
                  <a:pt x="172" y="421"/>
                </a:lnTo>
                <a:lnTo>
                  <a:pt x="172" y="429"/>
                </a:lnTo>
                <a:lnTo>
                  <a:pt x="170" y="446"/>
                </a:lnTo>
                <a:lnTo>
                  <a:pt x="171" y="453"/>
                </a:lnTo>
                <a:lnTo>
                  <a:pt x="177" y="463"/>
                </a:lnTo>
                <a:lnTo>
                  <a:pt x="188" y="478"/>
                </a:lnTo>
                <a:lnTo>
                  <a:pt x="192" y="489"/>
                </a:lnTo>
                <a:lnTo>
                  <a:pt x="194" y="506"/>
                </a:lnTo>
                <a:lnTo>
                  <a:pt x="198" y="514"/>
                </a:lnTo>
                <a:lnTo>
                  <a:pt x="204" y="519"/>
                </a:lnTo>
                <a:lnTo>
                  <a:pt x="236" y="538"/>
                </a:lnTo>
                <a:lnTo>
                  <a:pt x="241" y="541"/>
                </a:lnTo>
                <a:lnTo>
                  <a:pt x="247" y="550"/>
                </a:lnTo>
                <a:lnTo>
                  <a:pt x="251" y="554"/>
                </a:lnTo>
                <a:lnTo>
                  <a:pt x="255" y="555"/>
                </a:lnTo>
                <a:lnTo>
                  <a:pt x="264" y="556"/>
                </a:lnTo>
                <a:lnTo>
                  <a:pt x="268" y="557"/>
                </a:lnTo>
                <a:lnTo>
                  <a:pt x="273" y="564"/>
                </a:lnTo>
                <a:lnTo>
                  <a:pt x="276" y="571"/>
                </a:lnTo>
                <a:lnTo>
                  <a:pt x="277" y="580"/>
                </a:lnTo>
                <a:lnTo>
                  <a:pt x="272" y="598"/>
                </a:lnTo>
                <a:lnTo>
                  <a:pt x="273" y="606"/>
                </a:lnTo>
                <a:lnTo>
                  <a:pt x="276" y="613"/>
                </a:lnTo>
                <a:lnTo>
                  <a:pt x="293" y="636"/>
                </a:lnTo>
                <a:lnTo>
                  <a:pt x="300" y="644"/>
                </a:lnTo>
                <a:lnTo>
                  <a:pt x="310" y="648"/>
                </a:lnTo>
                <a:lnTo>
                  <a:pt x="333" y="653"/>
                </a:lnTo>
                <a:lnTo>
                  <a:pt x="341" y="656"/>
                </a:lnTo>
                <a:lnTo>
                  <a:pt x="348" y="663"/>
                </a:lnTo>
                <a:lnTo>
                  <a:pt x="353" y="672"/>
                </a:lnTo>
                <a:lnTo>
                  <a:pt x="360" y="689"/>
                </a:lnTo>
                <a:lnTo>
                  <a:pt x="392" y="736"/>
                </a:lnTo>
                <a:lnTo>
                  <a:pt x="398" y="740"/>
                </a:lnTo>
                <a:lnTo>
                  <a:pt x="413" y="751"/>
                </a:lnTo>
                <a:lnTo>
                  <a:pt x="419" y="757"/>
                </a:lnTo>
                <a:lnTo>
                  <a:pt x="431" y="774"/>
                </a:lnTo>
                <a:lnTo>
                  <a:pt x="433" y="781"/>
                </a:lnTo>
                <a:lnTo>
                  <a:pt x="438" y="815"/>
                </a:lnTo>
                <a:lnTo>
                  <a:pt x="435" y="828"/>
                </a:lnTo>
                <a:lnTo>
                  <a:pt x="432" y="836"/>
                </a:lnTo>
                <a:lnTo>
                  <a:pt x="427" y="841"/>
                </a:lnTo>
                <a:lnTo>
                  <a:pt x="409" y="856"/>
                </a:lnTo>
                <a:lnTo>
                  <a:pt x="409" y="867"/>
                </a:lnTo>
                <a:lnTo>
                  <a:pt x="406" y="872"/>
                </a:lnTo>
                <a:lnTo>
                  <a:pt x="400" y="876"/>
                </a:lnTo>
                <a:lnTo>
                  <a:pt x="393" y="878"/>
                </a:lnTo>
                <a:lnTo>
                  <a:pt x="388" y="878"/>
                </a:lnTo>
                <a:lnTo>
                  <a:pt x="383" y="881"/>
                </a:lnTo>
                <a:lnTo>
                  <a:pt x="378" y="888"/>
                </a:lnTo>
                <a:lnTo>
                  <a:pt x="371" y="901"/>
                </a:lnTo>
                <a:lnTo>
                  <a:pt x="362" y="914"/>
                </a:lnTo>
                <a:lnTo>
                  <a:pt x="341" y="936"/>
                </a:lnTo>
                <a:lnTo>
                  <a:pt x="332" y="950"/>
                </a:lnTo>
                <a:lnTo>
                  <a:pt x="497" y="950"/>
                </a:lnTo>
                <a:lnTo>
                  <a:pt x="547" y="961"/>
                </a:lnTo>
                <a:lnTo>
                  <a:pt x="549" y="962"/>
                </a:lnTo>
                <a:lnTo>
                  <a:pt x="553" y="964"/>
                </a:lnTo>
                <a:lnTo>
                  <a:pt x="555" y="965"/>
                </a:lnTo>
                <a:lnTo>
                  <a:pt x="558" y="965"/>
                </a:lnTo>
                <a:lnTo>
                  <a:pt x="561" y="963"/>
                </a:lnTo>
                <a:lnTo>
                  <a:pt x="562" y="962"/>
                </a:lnTo>
                <a:lnTo>
                  <a:pt x="570" y="964"/>
                </a:lnTo>
                <a:lnTo>
                  <a:pt x="587" y="969"/>
                </a:lnTo>
                <a:lnTo>
                  <a:pt x="604" y="978"/>
                </a:lnTo>
                <a:lnTo>
                  <a:pt x="612" y="980"/>
                </a:lnTo>
                <a:lnTo>
                  <a:pt x="630" y="982"/>
                </a:lnTo>
                <a:lnTo>
                  <a:pt x="655" y="980"/>
                </a:lnTo>
                <a:lnTo>
                  <a:pt x="664" y="982"/>
                </a:lnTo>
                <a:lnTo>
                  <a:pt x="672" y="986"/>
                </a:lnTo>
                <a:lnTo>
                  <a:pt x="683" y="997"/>
                </a:lnTo>
                <a:lnTo>
                  <a:pt x="690" y="1001"/>
                </a:lnTo>
                <a:lnTo>
                  <a:pt x="695" y="1001"/>
                </a:lnTo>
                <a:lnTo>
                  <a:pt x="700" y="1001"/>
                </a:lnTo>
                <a:lnTo>
                  <a:pt x="704" y="1001"/>
                </a:lnTo>
                <a:lnTo>
                  <a:pt x="707" y="1005"/>
                </a:lnTo>
                <a:lnTo>
                  <a:pt x="707" y="1008"/>
                </a:lnTo>
                <a:lnTo>
                  <a:pt x="707" y="1021"/>
                </a:lnTo>
                <a:lnTo>
                  <a:pt x="708" y="1029"/>
                </a:lnTo>
                <a:lnTo>
                  <a:pt x="711" y="1036"/>
                </a:lnTo>
                <a:lnTo>
                  <a:pt x="722" y="1049"/>
                </a:lnTo>
                <a:lnTo>
                  <a:pt x="725" y="1057"/>
                </a:lnTo>
                <a:lnTo>
                  <a:pt x="723" y="1066"/>
                </a:lnTo>
                <a:lnTo>
                  <a:pt x="718" y="1081"/>
                </a:lnTo>
                <a:lnTo>
                  <a:pt x="723" y="1097"/>
                </a:lnTo>
                <a:lnTo>
                  <a:pt x="752" y="1115"/>
                </a:lnTo>
                <a:lnTo>
                  <a:pt x="761" y="1132"/>
                </a:lnTo>
                <a:lnTo>
                  <a:pt x="763" y="1137"/>
                </a:lnTo>
                <a:lnTo>
                  <a:pt x="766" y="1145"/>
                </a:lnTo>
                <a:lnTo>
                  <a:pt x="767" y="1149"/>
                </a:lnTo>
                <a:lnTo>
                  <a:pt x="766" y="1154"/>
                </a:lnTo>
                <a:lnTo>
                  <a:pt x="759" y="1162"/>
                </a:lnTo>
                <a:lnTo>
                  <a:pt x="757" y="1166"/>
                </a:lnTo>
                <a:lnTo>
                  <a:pt x="757" y="1175"/>
                </a:lnTo>
                <a:lnTo>
                  <a:pt x="757" y="1182"/>
                </a:lnTo>
                <a:lnTo>
                  <a:pt x="757" y="1189"/>
                </a:lnTo>
                <a:lnTo>
                  <a:pt x="752" y="1198"/>
                </a:lnTo>
                <a:lnTo>
                  <a:pt x="774" y="1198"/>
                </a:lnTo>
                <a:lnTo>
                  <a:pt x="848" y="1198"/>
                </a:lnTo>
                <a:lnTo>
                  <a:pt x="921" y="1198"/>
                </a:lnTo>
                <a:lnTo>
                  <a:pt x="996" y="1198"/>
                </a:lnTo>
                <a:lnTo>
                  <a:pt x="1069" y="1198"/>
                </a:lnTo>
                <a:lnTo>
                  <a:pt x="1084" y="1198"/>
                </a:lnTo>
                <a:lnTo>
                  <a:pt x="1091" y="1196"/>
                </a:lnTo>
                <a:lnTo>
                  <a:pt x="1096" y="1194"/>
                </a:lnTo>
                <a:lnTo>
                  <a:pt x="1097" y="1190"/>
                </a:lnTo>
                <a:lnTo>
                  <a:pt x="1099" y="1188"/>
                </a:lnTo>
                <a:lnTo>
                  <a:pt x="1105" y="1187"/>
                </a:lnTo>
                <a:lnTo>
                  <a:pt x="1110" y="1189"/>
                </a:lnTo>
                <a:lnTo>
                  <a:pt x="1113" y="1191"/>
                </a:lnTo>
                <a:lnTo>
                  <a:pt x="1115" y="1194"/>
                </a:lnTo>
                <a:lnTo>
                  <a:pt x="1121" y="1193"/>
                </a:lnTo>
                <a:lnTo>
                  <a:pt x="1129" y="1189"/>
                </a:lnTo>
                <a:lnTo>
                  <a:pt x="1145" y="1177"/>
                </a:lnTo>
                <a:lnTo>
                  <a:pt x="1164" y="1170"/>
                </a:lnTo>
                <a:lnTo>
                  <a:pt x="1170" y="1162"/>
                </a:lnTo>
                <a:lnTo>
                  <a:pt x="1174" y="1153"/>
                </a:lnTo>
                <a:lnTo>
                  <a:pt x="1178" y="1144"/>
                </a:lnTo>
                <a:lnTo>
                  <a:pt x="1185" y="1139"/>
                </a:lnTo>
                <a:lnTo>
                  <a:pt x="1213" y="1126"/>
                </a:lnTo>
                <a:lnTo>
                  <a:pt x="1239" y="1119"/>
                </a:lnTo>
                <a:lnTo>
                  <a:pt x="1246" y="1113"/>
                </a:lnTo>
                <a:lnTo>
                  <a:pt x="1249" y="1109"/>
                </a:lnTo>
                <a:lnTo>
                  <a:pt x="1254" y="1098"/>
                </a:lnTo>
                <a:lnTo>
                  <a:pt x="1258" y="1094"/>
                </a:lnTo>
                <a:lnTo>
                  <a:pt x="1263" y="1090"/>
                </a:lnTo>
                <a:lnTo>
                  <a:pt x="1274" y="1083"/>
                </a:lnTo>
                <a:lnTo>
                  <a:pt x="1279" y="1080"/>
                </a:lnTo>
                <a:lnTo>
                  <a:pt x="1290" y="1062"/>
                </a:lnTo>
                <a:lnTo>
                  <a:pt x="1297" y="1054"/>
                </a:lnTo>
                <a:lnTo>
                  <a:pt x="1317" y="1043"/>
                </a:lnTo>
                <a:lnTo>
                  <a:pt x="1325" y="1036"/>
                </a:lnTo>
                <a:lnTo>
                  <a:pt x="1341" y="1021"/>
                </a:lnTo>
                <a:lnTo>
                  <a:pt x="1350" y="1014"/>
                </a:lnTo>
                <a:lnTo>
                  <a:pt x="1378" y="999"/>
                </a:lnTo>
                <a:lnTo>
                  <a:pt x="1384" y="991"/>
                </a:lnTo>
                <a:lnTo>
                  <a:pt x="1400" y="973"/>
                </a:lnTo>
                <a:lnTo>
                  <a:pt x="1408" y="966"/>
                </a:lnTo>
                <a:lnTo>
                  <a:pt x="1416" y="963"/>
                </a:lnTo>
                <a:lnTo>
                  <a:pt x="1424" y="961"/>
                </a:lnTo>
                <a:lnTo>
                  <a:pt x="1442" y="960"/>
                </a:lnTo>
                <a:lnTo>
                  <a:pt x="1442" y="964"/>
                </a:lnTo>
                <a:lnTo>
                  <a:pt x="1442" y="965"/>
                </a:lnTo>
                <a:lnTo>
                  <a:pt x="1437" y="972"/>
                </a:lnTo>
                <a:lnTo>
                  <a:pt x="1436" y="979"/>
                </a:lnTo>
                <a:lnTo>
                  <a:pt x="1433" y="985"/>
                </a:lnTo>
                <a:lnTo>
                  <a:pt x="1426" y="989"/>
                </a:lnTo>
                <a:lnTo>
                  <a:pt x="1426" y="990"/>
                </a:lnTo>
                <a:lnTo>
                  <a:pt x="1428" y="993"/>
                </a:lnTo>
                <a:lnTo>
                  <a:pt x="1429" y="994"/>
                </a:lnTo>
                <a:lnTo>
                  <a:pt x="1424" y="996"/>
                </a:lnTo>
                <a:lnTo>
                  <a:pt x="1421" y="1000"/>
                </a:lnTo>
                <a:lnTo>
                  <a:pt x="1419" y="1005"/>
                </a:lnTo>
                <a:lnTo>
                  <a:pt x="1425" y="1014"/>
                </a:lnTo>
                <a:lnTo>
                  <a:pt x="1421" y="1015"/>
                </a:lnTo>
                <a:lnTo>
                  <a:pt x="1416" y="1015"/>
                </a:lnTo>
                <a:lnTo>
                  <a:pt x="1414" y="1014"/>
                </a:lnTo>
                <a:lnTo>
                  <a:pt x="1402" y="1014"/>
                </a:lnTo>
                <a:lnTo>
                  <a:pt x="1401" y="1015"/>
                </a:lnTo>
                <a:lnTo>
                  <a:pt x="1404" y="1022"/>
                </a:lnTo>
                <a:lnTo>
                  <a:pt x="1408" y="1036"/>
                </a:lnTo>
                <a:lnTo>
                  <a:pt x="1410" y="1043"/>
                </a:lnTo>
                <a:lnTo>
                  <a:pt x="1415" y="1050"/>
                </a:lnTo>
                <a:lnTo>
                  <a:pt x="1426" y="1060"/>
                </a:lnTo>
                <a:lnTo>
                  <a:pt x="1431" y="1066"/>
                </a:lnTo>
                <a:lnTo>
                  <a:pt x="1435" y="1074"/>
                </a:lnTo>
                <a:lnTo>
                  <a:pt x="1433" y="1082"/>
                </a:lnTo>
                <a:lnTo>
                  <a:pt x="1430" y="1089"/>
                </a:lnTo>
                <a:lnTo>
                  <a:pt x="1425" y="1096"/>
                </a:lnTo>
                <a:lnTo>
                  <a:pt x="1424" y="1098"/>
                </a:lnTo>
                <a:lnTo>
                  <a:pt x="1423" y="1104"/>
                </a:lnTo>
                <a:lnTo>
                  <a:pt x="1421" y="1106"/>
                </a:lnTo>
                <a:lnTo>
                  <a:pt x="1418" y="1106"/>
                </a:lnTo>
                <a:lnTo>
                  <a:pt x="1415" y="1104"/>
                </a:lnTo>
                <a:lnTo>
                  <a:pt x="1412" y="1104"/>
                </a:lnTo>
                <a:lnTo>
                  <a:pt x="1408" y="1106"/>
                </a:lnTo>
                <a:lnTo>
                  <a:pt x="1404" y="1109"/>
                </a:lnTo>
                <a:lnTo>
                  <a:pt x="1401" y="1113"/>
                </a:lnTo>
                <a:lnTo>
                  <a:pt x="1398" y="1117"/>
                </a:lnTo>
                <a:lnTo>
                  <a:pt x="1395" y="1134"/>
                </a:lnTo>
                <a:lnTo>
                  <a:pt x="1395" y="1159"/>
                </a:lnTo>
                <a:lnTo>
                  <a:pt x="1394" y="1177"/>
                </a:lnTo>
                <a:lnTo>
                  <a:pt x="1394" y="1212"/>
                </a:lnTo>
                <a:lnTo>
                  <a:pt x="1394" y="1265"/>
                </a:lnTo>
                <a:lnTo>
                  <a:pt x="1394" y="1318"/>
                </a:lnTo>
                <a:lnTo>
                  <a:pt x="1394" y="1371"/>
                </a:lnTo>
                <a:lnTo>
                  <a:pt x="1394" y="1425"/>
                </a:lnTo>
                <a:lnTo>
                  <a:pt x="1394" y="1477"/>
                </a:lnTo>
                <a:lnTo>
                  <a:pt x="1394" y="1531"/>
                </a:lnTo>
                <a:lnTo>
                  <a:pt x="1394" y="1583"/>
                </a:lnTo>
                <a:lnTo>
                  <a:pt x="1394" y="1617"/>
                </a:lnTo>
                <a:lnTo>
                  <a:pt x="1429" y="1589"/>
                </a:lnTo>
                <a:lnTo>
                  <a:pt x="1438" y="1587"/>
                </a:lnTo>
                <a:lnTo>
                  <a:pt x="1449" y="1597"/>
                </a:lnTo>
                <a:lnTo>
                  <a:pt x="1467" y="1619"/>
                </a:lnTo>
                <a:lnTo>
                  <a:pt x="1478" y="1628"/>
                </a:lnTo>
                <a:lnTo>
                  <a:pt x="1496" y="1638"/>
                </a:lnTo>
                <a:lnTo>
                  <a:pt x="1517" y="1641"/>
                </a:lnTo>
                <a:lnTo>
                  <a:pt x="1538" y="1640"/>
                </a:lnTo>
                <a:lnTo>
                  <a:pt x="1559" y="1635"/>
                </a:lnTo>
                <a:lnTo>
                  <a:pt x="1575" y="1630"/>
                </a:lnTo>
                <a:lnTo>
                  <a:pt x="1676" y="1580"/>
                </a:lnTo>
                <a:lnTo>
                  <a:pt x="1693" y="1580"/>
                </a:lnTo>
                <a:lnTo>
                  <a:pt x="1701" y="1582"/>
                </a:lnTo>
                <a:lnTo>
                  <a:pt x="1709" y="1583"/>
                </a:lnTo>
                <a:lnTo>
                  <a:pt x="1726" y="1582"/>
                </a:lnTo>
                <a:lnTo>
                  <a:pt x="1737" y="1582"/>
                </a:lnTo>
                <a:lnTo>
                  <a:pt x="1744" y="1585"/>
                </a:lnTo>
                <a:lnTo>
                  <a:pt x="1759" y="1596"/>
                </a:lnTo>
                <a:lnTo>
                  <a:pt x="1773" y="1598"/>
                </a:lnTo>
                <a:lnTo>
                  <a:pt x="1825" y="1592"/>
                </a:lnTo>
                <a:lnTo>
                  <a:pt x="1832" y="1592"/>
                </a:lnTo>
                <a:lnTo>
                  <a:pt x="1863" y="1595"/>
                </a:lnTo>
                <a:lnTo>
                  <a:pt x="1879" y="1592"/>
                </a:lnTo>
                <a:lnTo>
                  <a:pt x="1907" y="1585"/>
                </a:lnTo>
                <a:lnTo>
                  <a:pt x="1920" y="1588"/>
                </a:lnTo>
                <a:lnTo>
                  <a:pt x="1934" y="1591"/>
                </a:lnTo>
                <a:lnTo>
                  <a:pt x="1949" y="1594"/>
                </a:lnTo>
                <a:lnTo>
                  <a:pt x="1973" y="1594"/>
                </a:lnTo>
                <a:lnTo>
                  <a:pt x="2005" y="1597"/>
                </a:lnTo>
                <a:lnTo>
                  <a:pt x="2020" y="1601"/>
                </a:lnTo>
                <a:lnTo>
                  <a:pt x="2034" y="1599"/>
                </a:lnTo>
                <a:lnTo>
                  <a:pt x="2041" y="1601"/>
                </a:lnTo>
                <a:lnTo>
                  <a:pt x="2072" y="1613"/>
                </a:lnTo>
                <a:lnTo>
                  <a:pt x="2074" y="1613"/>
                </a:lnTo>
                <a:lnTo>
                  <a:pt x="2077" y="1613"/>
                </a:lnTo>
                <a:lnTo>
                  <a:pt x="2079" y="1613"/>
                </a:lnTo>
                <a:lnTo>
                  <a:pt x="2089" y="1613"/>
                </a:lnTo>
                <a:lnTo>
                  <a:pt x="2108" y="1618"/>
                </a:lnTo>
                <a:lnTo>
                  <a:pt x="2118" y="1619"/>
                </a:lnTo>
                <a:lnTo>
                  <a:pt x="2129" y="1617"/>
                </a:lnTo>
                <a:lnTo>
                  <a:pt x="2140" y="1613"/>
                </a:lnTo>
                <a:lnTo>
                  <a:pt x="2151" y="1611"/>
                </a:lnTo>
                <a:lnTo>
                  <a:pt x="2164" y="1614"/>
                </a:lnTo>
                <a:lnTo>
                  <a:pt x="2171" y="1618"/>
                </a:lnTo>
                <a:lnTo>
                  <a:pt x="2164" y="1627"/>
                </a:lnTo>
                <a:lnTo>
                  <a:pt x="2159" y="1638"/>
                </a:lnTo>
                <a:lnTo>
                  <a:pt x="2157" y="1648"/>
                </a:lnTo>
                <a:lnTo>
                  <a:pt x="2158" y="1666"/>
                </a:lnTo>
                <a:lnTo>
                  <a:pt x="2159" y="1669"/>
                </a:lnTo>
                <a:lnTo>
                  <a:pt x="2162" y="1672"/>
                </a:lnTo>
                <a:lnTo>
                  <a:pt x="2171" y="1672"/>
                </a:lnTo>
                <a:lnTo>
                  <a:pt x="2229" y="1660"/>
                </a:lnTo>
                <a:lnTo>
                  <a:pt x="2240" y="1654"/>
                </a:lnTo>
                <a:lnTo>
                  <a:pt x="2261" y="1639"/>
                </a:lnTo>
                <a:lnTo>
                  <a:pt x="2279" y="1633"/>
                </a:lnTo>
                <a:lnTo>
                  <a:pt x="2286" y="1632"/>
                </a:lnTo>
                <a:lnTo>
                  <a:pt x="2293" y="1632"/>
                </a:lnTo>
                <a:lnTo>
                  <a:pt x="2300" y="1633"/>
                </a:lnTo>
                <a:lnTo>
                  <a:pt x="2306" y="1631"/>
                </a:lnTo>
                <a:lnTo>
                  <a:pt x="2320" y="1619"/>
                </a:lnTo>
                <a:lnTo>
                  <a:pt x="2327" y="1614"/>
                </a:lnTo>
                <a:lnTo>
                  <a:pt x="2346" y="1613"/>
                </a:lnTo>
                <a:lnTo>
                  <a:pt x="2353" y="1610"/>
                </a:lnTo>
                <a:lnTo>
                  <a:pt x="2362" y="1604"/>
                </a:lnTo>
                <a:lnTo>
                  <a:pt x="2370" y="1596"/>
                </a:lnTo>
                <a:lnTo>
                  <a:pt x="2377" y="1588"/>
                </a:lnTo>
                <a:lnTo>
                  <a:pt x="2383" y="1578"/>
                </a:lnTo>
                <a:lnTo>
                  <a:pt x="2393" y="1554"/>
                </a:lnTo>
                <a:lnTo>
                  <a:pt x="2399" y="1546"/>
                </a:lnTo>
                <a:lnTo>
                  <a:pt x="2422" y="1521"/>
                </a:lnTo>
                <a:lnTo>
                  <a:pt x="2436" y="1493"/>
                </a:lnTo>
                <a:lnTo>
                  <a:pt x="2442" y="1486"/>
                </a:lnTo>
                <a:lnTo>
                  <a:pt x="2452" y="1480"/>
                </a:lnTo>
                <a:lnTo>
                  <a:pt x="2465" y="1473"/>
                </a:lnTo>
                <a:lnTo>
                  <a:pt x="2472" y="1471"/>
                </a:lnTo>
                <a:lnTo>
                  <a:pt x="2478" y="1471"/>
                </a:lnTo>
                <a:lnTo>
                  <a:pt x="2491" y="1472"/>
                </a:lnTo>
                <a:lnTo>
                  <a:pt x="2540" y="1470"/>
                </a:lnTo>
                <a:lnTo>
                  <a:pt x="2546" y="1471"/>
                </a:lnTo>
                <a:lnTo>
                  <a:pt x="2551" y="1473"/>
                </a:lnTo>
                <a:lnTo>
                  <a:pt x="2560" y="1477"/>
                </a:lnTo>
                <a:lnTo>
                  <a:pt x="2576" y="1490"/>
                </a:lnTo>
                <a:lnTo>
                  <a:pt x="2584" y="1493"/>
                </a:lnTo>
                <a:lnTo>
                  <a:pt x="2598" y="1490"/>
                </a:lnTo>
                <a:lnTo>
                  <a:pt x="2605" y="1478"/>
                </a:lnTo>
                <a:lnTo>
                  <a:pt x="2608" y="1463"/>
                </a:lnTo>
                <a:lnTo>
                  <a:pt x="2613" y="1450"/>
                </a:lnTo>
                <a:lnTo>
                  <a:pt x="2618" y="1445"/>
                </a:lnTo>
                <a:lnTo>
                  <a:pt x="2629" y="1435"/>
                </a:lnTo>
                <a:lnTo>
                  <a:pt x="2635" y="1429"/>
                </a:lnTo>
                <a:lnTo>
                  <a:pt x="2643" y="1416"/>
                </a:lnTo>
                <a:lnTo>
                  <a:pt x="2648" y="1411"/>
                </a:lnTo>
                <a:lnTo>
                  <a:pt x="2654" y="1405"/>
                </a:lnTo>
                <a:lnTo>
                  <a:pt x="2662" y="1402"/>
                </a:lnTo>
                <a:lnTo>
                  <a:pt x="2677" y="1395"/>
                </a:lnTo>
                <a:lnTo>
                  <a:pt x="2693" y="1390"/>
                </a:lnTo>
                <a:lnTo>
                  <a:pt x="2703" y="1384"/>
                </a:lnTo>
                <a:lnTo>
                  <a:pt x="2710" y="1378"/>
                </a:lnTo>
                <a:lnTo>
                  <a:pt x="2716" y="1370"/>
                </a:lnTo>
                <a:lnTo>
                  <a:pt x="2717" y="1365"/>
                </a:lnTo>
                <a:lnTo>
                  <a:pt x="2717" y="1362"/>
                </a:lnTo>
                <a:lnTo>
                  <a:pt x="2718" y="1358"/>
                </a:lnTo>
                <a:lnTo>
                  <a:pt x="2723" y="1355"/>
                </a:lnTo>
                <a:lnTo>
                  <a:pt x="2726" y="1353"/>
                </a:lnTo>
                <a:lnTo>
                  <a:pt x="2745" y="1353"/>
                </a:lnTo>
                <a:lnTo>
                  <a:pt x="2749" y="1352"/>
                </a:lnTo>
                <a:lnTo>
                  <a:pt x="2754" y="1351"/>
                </a:lnTo>
                <a:lnTo>
                  <a:pt x="2758" y="1349"/>
                </a:lnTo>
                <a:lnTo>
                  <a:pt x="2758" y="1344"/>
                </a:lnTo>
                <a:lnTo>
                  <a:pt x="2755" y="1335"/>
                </a:lnTo>
                <a:lnTo>
                  <a:pt x="2756" y="1331"/>
                </a:lnTo>
                <a:lnTo>
                  <a:pt x="2762" y="1329"/>
                </a:lnTo>
                <a:lnTo>
                  <a:pt x="2771" y="1327"/>
                </a:lnTo>
                <a:lnTo>
                  <a:pt x="2789" y="1327"/>
                </a:lnTo>
                <a:lnTo>
                  <a:pt x="2796" y="1328"/>
                </a:lnTo>
                <a:lnTo>
                  <a:pt x="2812" y="1332"/>
                </a:lnTo>
                <a:lnTo>
                  <a:pt x="2819" y="1331"/>
                </a:lnTo>
                <a:lnTo>
                  <a:pt x="2824" y="1329"/>
                </a:lnTo>
                <a:lnTo>
                  <a:pt x="2827" y="1324"/>
                </a:lnTo>
                <a:lnTo>
                  <a:pt x="2830" y="1320"/>
                </a:lnTo>
                <a:lnTo>
                  <a:pt x="2833" y="1316"/>
                </a:lnTo>
                <a:lnTo>
                  <a:pt x="2837" y="1315"/>
                </a:lnTo>
                <a:lnTo>
                  <a:pt x="2846" y="1314"/>
                </a:lnTo>
                <a:lnTo>
                  <a:pt x="2850" y="1314"/>
                </a:lnTo>
                <a:lnTo>
                  <a:pt x="2869" y="1303"/>
                </a:lnTo>
                <a:lnTo>
                  <a:pt x="2936" y="1235"/>
                </a:lnTo>
                <a:lnTo>
                  <a:pt x="2990" y="1193"/>
                </a:lnTo>
                <a:lnTo>
                  <a:pt x="2997" y="1188"/>
                </a:lnTo>
                <a:lnTo>
                  <a:pt x="3031" y="1175"/>
                </a:lnTo>
                <a:lnTo>
                  <a:pt x="3036" y="1173"/>
                </a:lnTo>
                <a:lnTo>
                  <a:pt x="3038" y="1169"/>
                </a:lnTo>
                <a:lnTo>
                  <a:pt x="3038" y="1165"/>
                </a:lnTo>
                <a:lnTo>
                  <a:pt x="3040" y="1161"/>
                </a:lnTo>
                <a:lnTo>
                  <a:pt x="3040" y="1161"/>
                </a:lnTo>
                <a:lnTo>
                  <a:pt x="2965" y="112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Прямоугольник 100"/>
          <p:cNvSpPr/>
          <p:nvPr/>
        </p:nvSpPr>
        <p:spPr>
          <a:xfrm>
            <a:off x="970374" y="725011"/>
            <a:ext cx="4945518"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Brazil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1" name="TextBox 50"/>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2" name="TextBox 51"/>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3" name="Прямая соединительная линия 64"/>
          <p:cNvCxnSpPr/>
          <p:nvPr/>
        </p:nvCxnSpPr>
        <p:spPr>
          <a:xfrm flipV="1">
            <a:off x="3055164" y="3090951"/>
            <a:ext cx="9364790" cy="4070847"/>
          </a:xfrm>
          <a:prstGeom prst="bentConnector3">
            <a:avLst>
              <a:gd name="adj1" fmla="val -61"/>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617468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 name="Прямоугольник 57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77" name="Freeform 5"/>
          <p:cNvSpPr>
            <a:spLocks/>
          </p:cNvSpPr>
          <p:nvPr/>
        </p:nvSpPr>
        <p:spPr bwMode="auto">
          <a:xfrm>
            <a:off x="7509133" y="3624607"/>
            <a:ext cx="1428750" cy="2228850"/>
          </a:xfrm>
          <a:custGeom>
            <a:avLst/>
            <a:gdLst>
              <a:gd name="T0" fmla="*/ 2677 w 2698"/>
              <a:gd name="T1" fmla="*/ 4092 h 4213"/>
              <a:gd name="T2" fmla="*/ 2657 w 2698"/>
              <a:gd name="T3" fmla="*/ 3967 h 4213"/>
              <a:gd name="T4" fmla="*/ 2656 w 2698"/>
              <a:gd name="T5" fmla="*/ 3826 h 4213"/>
              <a:gd name="T6" fmla="*/ 2556 w 2698"/>
              <a:gd name="T7" fmla="*/ 3856 h 4213"/>
              <a:gd name="T8" fmla="*/ 2422 w 2698"/>
              <a:gd name="T9" fmla="*/ 3795 h 4213"/>
              <a:gd name="T10" fmla="*/ 2359 w 2698"/>
              <a:gd name="T11" fmla="*/ 3785 h 4213"/>
              <a:gd name="T12" fmla="*/ 2293 w 2698"/>
              <a:gd name="T13" fmla="*/ 3777 h 4213"/>
              <a:gd name="T14" fmla="*/ 2310 w 2698"/>
              <a:gd name="T15" fmla="*/ 3694 h 4213"/>
              <a:gd name="T16" fmla="*/ 2316 w 2698"/>
              <a:gd name="T17" fmla="*/ 3641 h 4213"/>
              <a:gd name="T18" fmla="*/ 2342 w 2698"/>
              <a:gd name="T19" fmla="*/ 3552 h 4213"/>
              <a:gd name="T20" fmla="*/ 2282 w 2698"/>
              <a:gd name="T21" fmla="*/ 3468 h 4213"/>
              <a:gd name="T22" fmla="*/ 2244 w 2698"/>
              <a:gd name="T23" fmla="*/ 3378 h 4213"/>
              <a:gd name="T24" fmla="*/ 2234 w 2698"/>
              <a:gd name="T25" fmla="*/ 3284 h 4213"/>
              <a:gd name="T26" fmla="*/ 2204 w 2698"/>
              <a:gd name="T27" fmla="*/ 3205 h 4213"/>
              <a:gd name="T28" fmla="*/ 2145 w 2698"/>
              <a:gd name="T29" fmla="*/ 3176 h 4213"/>
              <a:gd name="T30" fmla="*/ 2129 w 2698"/>
              <a:gd name="T31" fmla="*/ 3127 h 4213"/>
              <a:gd name="T32" fmla="*/ 2159 w 2698"/>
              <a:gd name="T33" fmla="*/ 3054 h 4213"/>
              <a:gd name="T34" fmla="*/ 2150 w 2698"/>
              <a:gd name="T35" fmla="*/ 2980 h 4213"/>
              <a:gd name="T36" fmla="*/ 2144 w 2698"/>
              <a:gd name="T37" fmla="*/ 2949 h 4213"/>
              <a:gd name="T38" fmla="*/ 2147 w 2698"/>
              <a:gd name="T39" fmla="*/ 2897 h 4213"/>
              <a:gd name="T40" fmla="*/ 2195 w 2698"/>
              <a:gd name="T41" fmla="*/ 2842 h 4213"/>
              <a:gd name="T42" fmla="*/ 2170 w 2698"/>
              <a:gd name="T43" fmla="*/ 2761 h 4213"/>
              <a:gd name="T44" fmla="*/ 2195 w 2698"/>
              <a:gd name="T45" fmla="*/ 2713 h 4213"/>
              <a:gd name="T46" fmla="*/ 2238 w 2698"/>
              <a:gd name="T47" fmla="*/ 2631 h 4213"/>
              <a:gd name="T48" fmla="*/ 2209 w 2698"/>
              <a:gd name="T49" fmla="*/ 2593 h 4213"/>
              <a:gd name="T50" fmla="*/ 2246 w 2698"/>
              <a:gd name="T51" fmla="*/ 2564 h 4213"/>
              <a:gd name="T52" fmla="*/ 2208 w 2698"/>
              <a:gd name="T53" fmla="*/ 2486 h 4213"/>
              <a:gd name="T54" fmla="*/ 2178 w 2698"/>
              <a:gd name="T55" fmla="*/ 2430 h 4213"/>
              <a:gd name="T56" fmla="*/ 2205 w 2698"/>
              <a:gd name="T57" fmla="*/ 2328 h 4213"/>
              <a:gd name="T58" fmla="*/ 2176 w 2698"/>
              <a:gd name="T59" fmla="*/ 2257 h 4213"/>
              <a:gd name="T60" fmla="*/ 2123 w 2698"/>
              <a:gd name="T61" fmla="*/ 2265 h 4213"/>
              <a:gd name="T62" fmla="*/ 2125 w 2698"/>
              <a:gd name="T63" fmla="*/ 2195 h 4213"/>
              <a:gd name="T64" fmla="*/ 2092 w 2698"/>
              <a:gd name="T65" fmla="*/ 2095 h 4213"/>
              <a:gd name="T66" fmla="*/ 2101 w 2698"/>
              <a:gd name="T67" fmla="*/ 2029 h 4213"/>
              <a:gd name="T68" fmla="*/ 2128 w 2698"/>
              <a:gd name="T69" fmla="*/ 1985 h 4213"/>
              <a:gd name="T70" fmla="*/ 2116 w 2698"/>
              <a:gd name="T71" fmla="*/ 1936 h 4213"/>
              <a:gd name="T72" fmla="*/ 2179 w 2698"/>
              <a:gd name="T73" fmla="*/ 1893 h 4213"/>
              <a:gd name="T74" fmla="*/ 2226 w 2698"/>
              <a:gd name="T75" fmla="*/ 1868 h 4213"/>
              <a:gd name="T76" fmla="*/ 2265 w 2698"/>
              <a:gd name="T77" fmla="*/ 1809 h 4213"/>
              <a:gd name="T78" fmla="*/ 2284 w 2698"/>
              <a:gd name="T79" fmla="*/ 1720 h 4213"/>
              <a:gd name="T80" fmla="*/ 2267 w 2698"/>
              <a:gd name="T81" fmla="*/ 1678 h 4213"/>
              <a:gd name="T82" fmla="*/ 2229 w 2698"/>
              <a:gd name="T83" fmla="*/ 1651 h 4213"/>
              <a:gd name="T84" fmla="*/ 2138 w 2698"/>
              <a:gd name="T85" fmla="*/ 1631 h 4213"/>
              <a:gd name="T86" fmla="*/ 2196 w 2698"/>
              <a:gd name="T87" fmla="*/ 1542 h 4213"/>
              <a:gd name="T88" fmla="*/ 2227 w 2698"/>
              <a:gd name="T89" fmla="*/ 1456 h 4213"/>
              <a:gd name="T90" fmla="*/ 2251 w 2698"/>
              <a:gd name="T91" fmla="*/ 1374 h 4213"/>
              <a:gd name="T92" fmla="*/ 2267 w 2698"/>
              <a:gd name="T93" fmla="*/ 1299 h 4213"/>
              <a:gd name="T94" fmla="*/ 2157 w 2698"/>
              <a:gd name="T95" fmla="*/ 1210 h 4213"/>
              <a:gd name="T96" fmla="*/ 2019 w 2698"/>
              <a:gd name="T97" fmla="*/ 1110 h 4213"/>
              <a:gd name="T98" fmla="*/ 2065 w 2698"/>
              <a:gd name="T99" fmla="*/ 1063 h 4213"/>
              <a:gd name="T100" fmla="*/ 2100 w 2698"/>
              <a:gd name="T101" fmla="*/ 994 h 4213"/>
              <a:gd name="T102" fmla="*/ 2115 w 2698"/>
              <a:gd name="T103" fmla="*/ 916 h 4213"/>
              <a:gd name="T104" fmla="*/ 2247 w 2698"/>
              <a:gd name="T105" fmla="*/ 702 h 4213"/>
              <a:gd name="T106" fmla="*/ 2323 w 2698"/>
              <a:gd name="T107" fmla="*/ 515 h 4213"/>
              <a:gd name="T108" fmla="*/ 2232 w 2698"/>
              <a:gd name="T109" fmla="*/ 278 h 4213"/>
              <a:gd name="T110" fmla="*/ 2196 w 2698"/>
              <a:gd name="T111" fmla="*/ 285 h 4213"/>
              <a:gd name="T112" fmla="*/ 2101 w 2698"/>
              <a:gd name="T113" fmla="*/ 69 h 4213"/>
              <a:gd name="T114" fmla="*/ 1736 w 2698"/>
              <a:gd name="T115" fmla="*/ 387 h 4213"/>
              <a:gd name="T116" fmla="*/ 965 w 2698"/>
              <a:gd name="T117" fmla="*/ 1432 h 4213"/>
              <a:gd name="T118" fmla="*/ 183 w 2698"/>
              <a:gd name="T119" fmla="*/ 2541 h 4213"/>
              <a:gd name="T120" fmla="*/ 965 w 2698"/>
              <a:gd name="T121" fmla="*/ 3496 h 4213"/>
              <a:gd name="T122" fmla="*/ 2695 w 2698"/>
              <a:gd name="T123" fmla="*/ 4198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8" h="4213">
                <a:moveTo>
                  <a:pt x="2695" y="4198"/>
                </a:moveTo>
                <a:lnTo>
                  <a:pt x="2690" y="4194"/>
                </a:lnTo>
                <a:lnTo>
                  <a:pt x="2684" y="4195"/>
                </a:lnTo>
                <a:lnTo>
                  <a:pt x="2678" y="4198"/>
                </a:lnTo>
                <a:lnTo>
                  <a:pt x="2670" y="4198"/>
                </a:lnTo>
                <a:lnTo>
                  <a:pt x="2666" y="4194"/>
                </a:lnTo>
                <a:lnTo>
                  <a:pt x="2668" y="4186"/>
                </a:lnTo>
                <a:lnTo>
                  <a:pt x="2676" y="4179"/>
                </a:lnTo>
                <a:lnTo>
                  <a:pt x="2680" y="4175"/>
                </a:lnTo>
                <a:lnTo>
                  <a:pt x="2683" y="4170"/>
                </a:lnTo>
                <a:lnTo>
                  <a:pt x="2683" y="4160"/>
                </a:lnTo>
                <a:lnTo>
                  <a:pt x="2683" y="4156"/>
                </a:lnTo>
                <a:lnTo>
                  <a:pt x="2684" y="4153"/>
                </a:lnTo>
                <a:lnTo>
                  <a:pt x="2684" y="4150"/>
                </a:lnTo>
                <a:lnTo>
                  <a:pt x="2684" y="4146"/>
                </a:lnTo>
                <a:lnTo>
                  <a:pt x="2683" y="4142"/>
                </a:lnTo>
                <a:lnTo>
                  <a:pt x="2681" y="4138"/>
                </a:lnTo>
                <a:lnTo>
                  <a:pt x="2679" y="4133"/>
                </a:lnTo>
                <a:lnTo>
                  <a:pt x="2678" y="4130"/>
                </a:lnTo>
                <a:lnTo>
                  <a:pt x="2677" y="4122"/>
                </a:lnTo>
                <a:lnTo>
                  <a:pt x="2677" y="4115"/>
                </a:lnTo>
                <a:lnTo>
                  <a:pt x="2677" y="4107"/>
                </a:lnTo>
                <a:lnTo>
                  <a:pt x="2678" y="4099"/>
                </a:lnTo>
                <a:lnTo>
                  <a:pt x="2677" y="4092"/>
                </a:lnTo>
                <a:lnTo>
                  <a:pt x="2676" y="4085"/>
                </a:lnTo>
                <a:lnTo>
                  <a:pt x="2676" y="4079"/>
                </a:lnTo>
                <a:lnTo>
                  <a:pt x="2677" y="4070"/>
                </a:lnTo>
                <a:lnTo>
                  <a:pt x="2678" y="4063"/>
                </a:lnTo>
                <a:lnTo>
                  <a:pt x="2680" y="4056"/>
                </a:lnTo>
                <a:lnTo>
                  <a:pt x="2684" y="4051"/>
                </a:lnTo>
                <a:lnTo>
                  <a:pt x="2687" y="4043"/>
                </a:lnTo>
                <a:lnTo>
                  <a:pt x="2689" y="4033"/>
                </a:lnTo>
                <a:lnTo>
                  <a:pt x="2686" y="4025"/>
                </a:lnTo>
                <a:lnTo>
                  <a:pt x="2680" y="4021"/>
                </a:lnTo>
                <a:lnTo>
                  <a:pt x="2675" y="4020"/>
                </a:lnTo>
                <a:lnTo>
                  <a:pt x="2670" y="4020"/>
                </a:lnTo>
                <a:lnTo>
                  <a:pt x="2666" y="4017"/>
                </a:lnTo>
                <a:lnTo>
                  <a:pt x="2661" y="4016"/>
                </a:lnTo>
                <a:lnTo>
                  <a:pt x="2658" y="4015"/>
                </a:lnTo>
                <a:lnTo>
                  <a:pt x="2657" y="4013"/>
                </a:lnTo>
                <a:lnTo>
                  <a:pt x="2658" y="4008"/>
                </a:lnTo>
                <a:lnTo>
                  <a:pt x="2659" y="4004"/>
                </a:lnTo>
                <a:lnTo>
                  <a:pt x="2660" y="4001"/>
                </a:lnTo>
                <a:lnTo>
                  <a:pt x="2661" y="3994"/>
                </a:lnTo>
                <a:lnTo>
                  <a:pt x="2663" y="3988"/>
                </a:lnTo>
                <a:lnTo>
                  <a:pt x="2663" y="3982"/>
                </a:lnTo>
                <a:lnTo>
                  <a:pt x="2661" y="3977"/>
                </a:lnTo>
                <a:lnTo>
                  <a:pt x="2657" y="3967"/>
                </a:lnTo>
                <a:lnTo>
                  <a:pt x="2651" y="3951"/>
                </a:lnTo>
                <a:lnTo>
                  <a:pt x="2650" y="3934"/>
                </a:lnTo>
                <a:lnTo>
                  <a:pt x="2657" y="3923"/>
                </a:lnTo>
                <a:lnTo>
                  <a:pt x="2665" y="3921"/>
                </a:lnTo>
                <a:lnTo>
                  <a:pt x="2671" y="3917"/>
                </a:lnTo>
                <a:lnTo>
                  <a:pt x="2679" y="3914"/>
                </a:lnTo>
                <a:lnTo>
                  <a:pt x="2687" y="3906"/>
                </a:lnTo>
                <a:lnTo>
                  <a:pt x="2688" y="3902"/>
                </a:lnTo>
                <a:lnTo>
                  <a:pt x="2687" y="3895"/>
                </a:lnTo>
                <a:lnTo>
                  <a:pt x="2686" y="3887"/>
                </a:lnTo>
                <a:lnTo>
                  <a:pt x="2686" y="3881"/>
                </a:lnTo>
                <a:lnTo>
                  <a:pt x="2690" y="3865"/>
                </a:lnTo>
                <a:lnTo>
                  <a:pt x="2691" y="3850"/>
                </a:lnTo>
                <a:lnTo>
                  <a:pt x="2690" y="3839"/>
                </a:lnTo>
                <a:lnTo>
                  <a:pt x="2681" y="3838"/>
                </a:lnTo>
                <a:lnTo>
                  <a:pt x="2678" y="3839"/>
                </a:lnTo>
                <a:lnTo>
                  <a:pt x="2675" y="3838"/>
                </a:lnTo>
                <a:lnTo>
                  <a:pt x="2673" y="3836"/>
                </a:lnTo>
                <a:lnTo>
                  <a:pt x="2670" y="3835"/>
                </a:lnTo>
                <a:lnTo>
                  <a:pt x="2667" y="3835"/>
                </a:lnTo>
                <a:lnTo>
                  <a:pt x="2664" y="3834"/>
                </a:lnTo>
                <a:lnTo>
                  <a:pt x="2661" y="3833"/>
                </a:lnTo>
                <a:lnTo>
                  <a:pt x="2659" y="3829"/>
                </a:lnTo>
                <a:lnTo>
                  <a:pt x="2656" y="3826"/>
                </a:lnTo>
                <a:lnTo>
                  <a:pt x="2651" y="3827"/>
                </a:lnTo>
                <a:lnTo>
                  <a:pt x="2646" y="3832"/>
                </a:lnTo>
                <a:lnTo>
                  <a:pt x="2640" y="3837"/>
                </a:lnTo>
                <a:lnTo>
                  <a:pt x="2636" y="3844"/>
                </a:lnTo>
                <a:lnTo>
                  <a:pt x="2634" y="3852"/>
                </a:lnTo>
                <a:lnTo>
                  <a:pt x="2631" y="3858"/>
                </a:lnTo>
                <a:lnTo>
                  <a:pt x="2627" y="3859"/>
                </a:lnTo>
                <a:lnTo>
                  <a:pt x="2622" y="3858"/>
                </a:lnTo>
                <a:lnTo>
                  <a:pt x="2618" y="3856"/>
                </a:lnTo>
                <a:lnTo>
                  <a:pt x="2615" y="3854"/>
                </a:lnTo>
                <a:lnTo>
                  <a:pt x="2610" y="3852"/>
                </a:lnTo>
                <a:lnTo>
                  <a:pt x="2606" y="3850"/>
                </a:lnTo>
                <a:lnTo>
                  <a:pt x="2601" y="3850"/>
                </a:lnTo>
                <a:lnTo>
                  <a:pt x="2597" y="3850"/>
                </a:lnTo>
                <a:lnTo>
                  <a:pt x="2592" y="3849"/>
                </a:lnTo>
                <a:lnTo>
                  <a:pt x="2589" y="3848"/>
                </a:lnTo>
                <a:lnTo>
                  <a:pt x="2586" y="3846"/>
                </a:lnTo>
                <a:lnTo>
                  <a:pt x="2582" y="3845"/>
                </a:lnTo>
                <a:lnTo>
                  <a:pt x="2579" y="3845"/>
                </a:lnTo>
                <a:lnTo>
                  <a:pt x="2575" y="3846"/>
                </a:lnTo>
                <a:lnTo>
                  <a:pt x="2571" y="3848"/>
                </a:lnTo>
                <a:lnTo>
                  <a:pt x="2568" y="3850"/>
                </a:lnTo>
                <a:lnTo>
                  <a:pt x="2565" y="3853"/>
                </a:lnTo>
                <a:lnTo>
                  <a:pt x="2556" y="3856"/>
                </a:lnTo>
                <a:lnTo>
                  <a:pt x="2547" y="3857"/>
                </a:lnTo>
                <a:lnTo>
                  <a:pt x="2539" y="3857"/>
                </a:lnTo>
                <a:lnTo>
                  <a:pt x="2532" y="3853"/>
                </a:lnTo>
                <a:lnTo>
                  <a:pt x="2527" y="3846"/>
                </a:lnTo>
                <a:lnTo>
                  <a:pt x="2520" y="3839"/>
                </a:lnTo>
                <a:lnTo>
                  <a:pt x="2514" y="3833"/>
                </a:lnTo>
                <a:lnTo>
                  <a:pt x="2507" y="3828"/>
                </a:lnTo>
                <a:lnTo>
                  <a:pt x="2500" y="3826"/>
                </a:lnTo>
                <a:lnTo>
                  <a:pt x="2493" y="3823"/>
                </a:lnTo>
                <a:lnTo>
                  <a:pt x="2488" y="3819"/>
                </a:lnTo>
                <a:lnTo>
                  <a:pt x="2483" y="3812"/>
                </a:lnTo>
                <a:lnTo>
                  <a:pt x="2480" y="3804"/>
                </a:lnTo>
                <a:lnTo>
                  <a:pt x="2477" y="3795"/>
                </a:lnTo>
                <a:lnTo>
                  <a:pt x="2471" y="3789"/>
                </a:lnTo>
                <a:lnTo>
                  <a:pt x="2465" y="3787"/>
                </a:lnTo>
                <a:lnTo>
                  <a:pt x="2458" y="3788"/>
                </a:lnTo>
                <a:lnTo>
                  <a:pt x="2452" y="3793"/>
                </a:lnTo>
                <a:lnTo>
                  <a:pt x="2447" y="3799"/>
                </a:lnTo>
                <a:lnTo>
                  <a:pt x="2439" y="3809"/>
                </a:lnTo>
                <a:lnTo>
                  <a:pt x="2434" y="3812"/>
                </a:lnTo>
                <a:lnTo>
                  <a:pt x="2428" y="3808"/>
                </a:lnTo>
                <a:lnTo>
                  <a:pt x="2423" y="3803"/>
                </a:lnTo>
                <a:lnTo>
                  <a:pt x="2421" y="3797"/>
                </a:lnTo>
                <a:lnTo>
                  <a:pt x="2422" y="3795"/>
                </a:lnTo>
                <a:lnTo>
                  <a:pt x="2424" y="3791"/>
                </a:lnTo>
                <a:lnTo>
                  <a:pt x="2425" y="3789"/>
                </a:lnTo>
                <a:lnTo>
                  <a:pt x="2426" y="3787"/>
                </a:lnTo>
                <a:lnTo>
                  <a:pt x="2425" y="3784"/>
                </a:lnTo>
                <a:lnTo>
                  <a:pt x="2422" y="3781"/>
                </a:lnTo>
                <a:lnTo>
                  <a:pt x="2418" y="3780"/>
                </a:lnTo>
                <a:lnTo>
                  <a:pt x="2414" y="3780"/>
                </a:lnTo>
                <a:lnTo>
                  <a:pt x="2412" y="3779"/>
                </a:lnTo>
                <a:lnTo>
                  <a:pt x="2409" y="3778"/>
                </a:lnTo>
                <a:lnTo>
                  <a:pt x="2405" y="3779"/>
                </a:lnTo>
                <a:lnTo>
                  <a:pt x="2402" y="3783"/>
                </a:lnTo>
                <a:lnTo>
                  <a:pt x="2402" y="3787"/>
                </a:lnTo>
                <a:lnTo>
                  <a:pt x="2403" y="3789"/>
                </a:lnTo>
                <a:lnTo>
                  <a:pt x="2403" y="3793"/>
                </a:lnTo>
                <a:lnTo>
                  <a:pt x="2401" y="3798"/>
                </a:lnTo>
                <a:lnTo>
                  <a:pt x="2394" y="3803"/>
                </a:lnTo>
                <a:lnTo>
                  <a:pt x="2385" y="3803"/>
                </a:lnTo>
                <a:lnTo>
                  <a:pt x="2378" y="3800"/>
                </a:lnTo>
                <a:lnTo>
                  <a:pt x="2372" y="3799"/>
                </a:lnTo>
                <a:lnTo>
                  <a:pt x="2369" y="3797"/>
                </a:lnTo>
                <a:lnTo>
                  <a:pt x="2365" y="3795"/>
                </a:lnTo>
                <a:lnTo>
                  <a:pt x="2362" y="3793"/>
                </a:lnTo>
                <a:lnTo>
                  <a:pt x="2360" y="3788"/>
                </a:lnTo>
                <a:lnTo>
                  <a:pt x="2359" y="3785"/>
                </a:lnTo>
                <a:lnTo>
                  <a:pt x="2357" y="3781"/>
                </a:lnTo>
                <a:lnTo>
                  <a:pt x="2356" y="3779"/>
                </a:lnTo>
                <a:lnTo>
                  <a:pt x="2354" y="3777"/>
                </a:lnTo>
                <a:lnTo>
                  <a:pt x="2349" y="3776"/>
                </a:lnTo>
                <a:lnTo>
                  <a:pt x="2342" y="3778"/>
                </a:lnTo>
                <a:lnTo>
                  <a:pt x="2335" y="3783"/>
                </a:lnTo>
                <a:lnTo>
                  <a:pt x="2329" y="3786"/>
                </a:lnTo>
                <a:lnTo>
                  <a:pt x="2324" y="3788"/>
                </a:lnTo>
                <a:lnTo>
                  <a:pt x="2321" y="3790"/>
                </a:lnTo>
                <a:lnTo>
                  <a:pt x="2317" y="3790"/>
                </a:lnTo>
                <a:lnTo>
                  <a:pt x="2314" y="3788"/>
                </a:lnTo>
                <a:lnTo>
                  <a:pt x="2313" y="3785"/>
                </a:lnTo>
                <a:lnTo>
                  <a:pt x="2313" y="3780"/>
                </a:lnTo>
                <a:lnTo>
                  <a:pt x="2312" y="3776"/>
                </a:lnTo>
                <a:lnTo>
                  <a:pt x="2310" y="3774"/>
                </a:lnTo>
                <a:lnTo>
                  <a:pt x="2306" y="3771"/>
                </a:lnTo>
                <a:lnTo>
                  <a:pt x="2304" y="3770"/>
                </a:lnTo>
                <a:lnTo>
                  <a:pt x="2301" y="3771"/>
                </a:lnTo>
                <a:lnTo>
                  <a:pt x="2297" y="3774"/>
                </a:lnTo>
                <a:lnTo>
                  <a:pt x="2296" y="3774"/>
                </a:lnTo>
                <a:lnTo>
                  <a:pt x="2296" y="3776"/>
                </a:lnTo>
                <a:lnTo>
                  <a:pt x="2295" y="3777"/>
                </a:lnTo>
                <a:lnTo>
                  <a:pt x="2294" y="3778"/>
                </a:lnTo>
                <a:lnTo>
                  <a:pt x="2293" y="3777"/>
                </a:lnTo>
                <a:lnTo>
                  <a:pt x="2292" y="3776"/>
                </a:lnTo>
                <a:lnTo>
                  <a:pt x="2291" y="3774"/>
                </a:lnTo>
                <a:lnTo>
                  <a:pt x="2290" y="3773"/>
                </a:lnTo>
                <a:lnTo>
                  <a:pt x="2288" y="3768"/>
                </a:lnTo>
                <a:lnTo>
                  <a:pt x="2288" y="3765"/>
                </a:lnTo>
                <a:lnTo>
                  <a:pt x="2288" y="3761"/>
                </a:lnTo>
                <a:lnTo>
                  <a:pt x="2290" y="3756"/>
                </a:lnTo>
                <a:lnTo>
                  <a:pt x="2292" y="3754"/>
                </a:lnTo>
                <a:lnTo>
                  <a:pt x="2294" y="3750"/>
                </a:lnTo>
                <a:lnTo>
                  <a:pt x="2296" y="3748"/>
                </a:lnTo>
                <a:lnTo>
                  <a:pt x="2295" y="3745"/>
                </a:lnTo>
                <a:lnTo>
                  <a:pt x="2293" y="3739"/>
                </a:lnTo>
                <a:lnTo>
                  <a:pt x="2294" y="3735"/>
                </a:lnTo>
                <a:lnTo>
                  <a:pt x="2296" y="3729"/>
                </a:lnTo>
                <a:lnTo>
                  <a:pt x="2300" y="3723"/>
                </a:lnTo>
                <a:lnTo>
                  <a:pt x="2301" y="3718"/>
                </a:lnTo>
                <a:lnTo>
                  <a:pt x="2303" y="3716"/>
                </a:lnTo>
                <a:lnTo>
                  <a:pt x="2305" y="3714"/>
                </a:lnTo>
                <a:lnTo>
                  <a:pt x="2307" y="3711"/>
                </a:lnTo>
                <a:lnTo>
                  <a:pt x="2308" y="3709"/>
                </a:lnTo>
                <a:lnTo>
                  <a:pt x="2310" y="3706"/>
                </a:lnTo>
                <a:lnTo>
                  <a:pt x="2310" y="3702"/>
                </a:lnTo>
                <a:lnTo>
                  <a:pt x="2310" y="3700"/>
                </a:lnTo>
                <a:lnTo>
                  <a:pt x="2310" y="3694"/>
                </a:lnTo>
                <a:lnTo>
                  <a:pt x="2311" y="3688"/>
                </a:lnTo>
                <a:lnTo>
                  <a:pt x="2313" y="3684"/>
                </a:lnTo>
                <a:lnTo>
                  <a:pt x="2315" y="3677"/>
                </a:lnTo>
                <a:lnTo>
                  <a:pt x="2316" y="3674"/>
                </a:lnTo>
                <a:lnTo>
                  <a:pt x="2319" y="3671"/>
                </a:lnTo>
                <a:lnTo>
                  <a:pt x="2319" y="3669"/>
                </a:lnTo>
                <a:lnTo>
                  <a:pt x="2319" y="3666"/>
                </a:lnTo>
                <a:lnTo>
                  <a:pt x="2315" y="3664"/>
                </a:lnTo>
                <a:lnTo>
                  <a:pt x="2311" y="3662"/>
                </a:lnTo>
                <a:lnTo>
                  <a:pt x="2306" y="3664"/>
                </a:lnTo>
                <a:lnTo>
                  <a:pt x="2302" y="3665"/>
                </a:lnTo>
                <a:lnTo>
                  <a:pt x="2298" y="3666"/>
                </a:lnTo>
                <a:lnTo>
                  <a:pt x="2296" y="3667"/>
                </a:lnTo>
                <a:lnTo>
                  <a:pt x="2295" y="3665"/>
                </a:lnTo>
                <a:lnTo>
                  <a:pt x="2295" y="3661"/>
                </a:lnTo>
                <a:lnTo>
                  <a:pt x="2294" y="3658"/>
                </a:lnTo>
                <a:lnTo>
                  <a:pt x="2294" y="3655"/>
                </a:lnTo>
                <a:lnTo>
                  <a:pt x="2295" y="3651"/>
                </a:lnTo>
                <a:lnTo>
                  <a:pt x="2297" y="3648"/>
                </a:lnTo>
                <a:lnTo>
                  <a:pt x="2301" y="3648"/>
                </a:lnTo>
                <a:lnTo>
                  <a:pt x="2304" y="3647"/>
                </a:lnTo>
                <a:lnTo>
                  <a:pt x="2307" y="3647"/>
                </a:lnTo>
                <a:lnTo>
                  <a:pt x="2311" y="3646"/>
                </a:lnTo>
                <a:lnTo>
                  <a:pt x="2316" y="3641"/>
                </a:lnTo>
                <a:lnTo>
                  <a:pt x="2317" y="3638"/>
                </a:lnTo>
                <a:lnTo>
                  <a:pt x="2316" y="3635"/>
                </a:lnTo>
                <a:lnTo>
                  <a:pt x="2317" y="3631"/>
                </a:lnTo>
                <a:lnTo>
                  <a:pt x="2320" y="3628"/>
                </a:lnTo>
                <a:lnTo>
                  <a:pt x="2322" y="3627"/>
                </a:lnTo>
                <a:lnTo>
                  <a:pt x="2324" y="3625"/>
                </a:lnTo>
                <a:lnTo>
                  <a:pt x="2325" y="3621"/>
                </a:lnTo>
                <a:lnTo>
                  <a:pt x="2326" y="3618"/>
                </a:lnTo>
                <a:lnTo>
                  <a:pt x="2327" y="3615"/>
                </a:lnTo>
                <a:lnTo>
                  <a:pt x="2329" y="3611"/>
                </a:lnTo>
                <a:lnTo>
                  <a:pt x="2330" y="3608"/>
                </a:lnTo>
                <a:lnTo>
                  <a:pt x="2331" y="3600"/>
                </a:lnTo>
                <a:lnTo>
                  <a:pt x="2333" y="3593"/>
                </a:lnTo>
                <a:lnTo>
                  <a:pt x="2335" y="3587"/>
                </a:lnTo>
                <a:lnTo>
                  <a:pt x="2335" y="3580"/>
                </a:lnTo>
                <a:lnTo>
                  <a:pt x="2335" y="3577"/>
                </a:lnTo>
                <a:lnTo>
                  <a:pt x="2335" y="3575"/>
                </a:lnTo>
                <a:lnTo>
                  <a:pt x="2335" y="3571"/>
                </a:lnTo>
                <a:lnTo>
                  <a:pt x="2336" y="3568"/>
                </a:lnTo>
                <a:lnTo>
                  <a:pt x="2339" y="3565"/>
                </a:lnTo>
                <a:lnTo>
                  <a:pt x="2340" y="3562"/>
                </a:lnTo>
                <a:lnTo>
                  <a:pt x="2342" y="3559"/>
                </a:lnTo>
                <a:lnTo>
                  <a:pt x="2343" y="3556"/>
                </a:lnTo>
                <a:lnTo>
                  <a:pt x="2342" y="3552"/>
                </a:lnTo>
                <a:lnTo>
                  <a:pt x="2341" y="3550"/>
                </a:lnTo>
                <a:lnTo>
                  <a:pt x="2339" y="3547"/>
                </a:lnTo>
                <a:lnTo>
                  <a:pt x="2337" y="3543"/>
                </a:lnTo>
                <a:lnTo>
                  <a:pt x="2337" y="3539"/>
                </a:lnTo>
                <a:lnTo>
                  <a:pt x="2340" y="3536"/>
                </a:lnTo>
                <a:lnTo>
                  <a:pt x="2341" y="3531"/>
                </a:lnTo>
                <a:lnTo>
                  <a:pt x="2342" y="3528"/>
                </a:lnTo>
                <a:lnTo>
                  <a:pt x="2343" y="3519"/>
                </a:lnTo>
                <a:lnTo>
                  <a:pt x="2341" y="3514"/>
                </a:lnTo>
                <a:lnTo>
                  <a:pt x="2337" y="3511"/>
                </a:lnTo>
                <a:lnTo>
                  <a:pt x="2334" y="3507"/>
                </a:lnTo>
                <a:lnTo>
                  <a:pt x="2332" y="3500"/>
                </a:lnTo>
                <a:lnTo>
                  <a:pt x="2329" y="3493"/>
                </a:lnTo>
                <a:lnTo>
                  <a:pt x="2324" y="3490"/>
                </a:lnTo>
                <a:lnTo>
                  <a:pt x="2317" y="3490"/>
                </a:lnTo>
                <a:lnTo>
                  <a:pt x="2311" y="3490"/>
                </a:lnTo>
                <a:lnTo>
                  <a:pt x="2303" y="3488"/>
                </a:lnTo>
                <a:lnTo>
                  <a:pt x="2296" y="3484"/>
                </a:lnTo>
                <a:lnTo>
                  <a:pt x="2290" y="3481"/>
                </a:lnTo>
                <a:lnTo>
                  <a:pt x="2287" y="3480"/>
                </a:lnTo>
                <a:lnTo>
                  <a:pt x="2285" y="3478"/>
                </a:lnTo>
                <a:lnTo>
                  <a:pt x="2284" y="3476"/>
                </a:lnTo>
                <a:lnTo>
                  <a:pt x="2284" y="3472"/>
                </a:lnTo>
                <a:lnTo>
                  <a:pt x="2282" y="3468"/>
                </a:lnTo>
                <a:lnTo>
                  <a:pt x="2278" y="3465"/>
                </a:lnTo>
                <a:lnTo>
                  <a:pt x="2275" y="3463"/>
                </a:lnTo>
                <a:lnTo>
                  <a:pt x="2273" y="3460"/>
                </a:lnTo>
                <a:lnTo>
                  <a:pt x="2272" y="3458"/>
                </a:lnTo>
                <a:lnTo>
                  <a:pt x="2272" y="3455"/>
                </a:lnTo>
                <a:lnTo>
                  <a:pt x="2272" y="3452"/>
                </a:lnTo>
                <a:lnTo>
                  <a:pt x="2273" y="3448"/>
                </a:lnTo>
                <a:lnTo>
                  <a:pt x="2272" y="3442"/>
                </a:lnTo>
                <a:lnTo>
                  <a:pt x="2270" y="3439"/>
                </a:lnTo>
                <a:lnTo>
                  <a:pt x="2266" y="3437"/>
                </a:lnTo>
                <a:lnTo>
                  <a:pt x="2263" y="3434"/>
                </a:lnTo>
                <a:lnTo>
                  <a:pt x="2258" y="3429"/>
                </a:lnTo>
                <a:lnTo>
                  <a:pt x="2256" y="3421"/>
                </a:lnTo>
                <a:lnTo>
                  <a:pt x="2254" y="3413"/>
                </a:lnTo>
                <a:lnTo>
                  <a:pt x="2253" y="3403"/>
                </a:lnTo>
                <a:lnTo>
                  <a:pt x="2252" y="3400"/>
                </a:lnTo>
                <a:lnTo>
                  <a:pt x="2249" y="3398"/>
                </a:lnTo>
                <a:lnTo>
                  <a:pt x="2246" y="3395"/>
                </a:lnTo>
                <a:lnTo>
                  <a:pt x="2244" y="3392"/>
                </a:lnTo>
                <a:lnTo>
                  <a:pt x="2243" y="3390"/>
                </a:lnTo>
                <a:lnTo>
                  <a:pt x="2243" y="3388"/>
                </a:lnTo>
                <a:lnTo>
                  <a:pt x="2243" y="3385"/>
                </a:lnTo>
                <a:lnTo>
                  <a:pt x="2243" y="3382"/>
                </a:lnTo>
                <a:lnTo>
                  <a:pt x="2244" y="3378"/>
                </a:lnTo>
                <a:lnTo>
                  <a:pt x="2246" y="3373"/>
                </a:lnTo>
                <a:lnTo>
                  <a:pt x="2248" y="3370"/>
                </a:lnTo>
                <a:lnTo>
                  <a:pt x="2251" y="3365"/>
                </a:lnTo>
                <a:lnTo>
                  <a:pt x="2251" y="3361"/>
                </a:lnTo>
                <a:lnTo>
                  <a:pt x="2251" y="3358"/>
                </a:lnTo>
                <a:lnTo>
                  <a:pt x="2251" y="3353"/>
                </a:lnTo>
                <a:lnTo>
                  <a:pt x="2251" y="3350"/>
                </a:lnTo>
                <a:lnTo>
                  <a:pt x="2251" y="3344"/>
                </a:lnTo>
                <a:lnTo>
                  <a:pt x="2251" y="3338"/>
                </a:lnTo>
                <a:lnTo>
                  <a:pt x="2251" y="3332"/>
                </a:lnTo>
                <a:lnTo>
                  <a:pt x="2248" y="3328"/>
                </a:lnTo>
                <a:lnTo>
                  <a:pt x="2243" y="3325"/>
                </a:lnTo>
                <a:lnTo>
                  <a:pt x="2237" y="3326"/>
                </a:lnTo>
                <a:lnTo>
                  <a:pt x="2232" y="3325"/>
                </a:lnTo>
                <a:lnTo>
                  <a:pt x="2229" y="3320"/>
                </a:lnTo>
                <a:lnTo>
                  <a:pt x="2229" y="3315"/>
                </a:lnTo>
                <a:lnTo>
                  <a:pt x="2232" y="3311"/>
                </a:lnTo>
                <a:lnTo>
                  <a:pt x="2233" y="3308"/>
                </a:lnTo>
                <a:lnTo>
                  <a:pt x="2234" y="3303"/>
                </a:lnTo>
                <a:lnTo>
                  <a:pt x="2235" y="3299"/>
                </a:lnTo>
                <a:lnTo>
                  <a:pt x="2235" y="3294"/>
                </a:lnTo>
                <a:lnTo>
                  <a:pt x="2235" y="3291"/>
                </a:lnTo>
                <a:lnTo>
                  <a:pt x="2234" y="3287"/>
                </a:lnTo>
                <a:lnTo>
                  <a:pt x="2234" y="3284"/>
                </a:lnTo>
                <a:lnTo>
                  <a:pt x="2232" y="3277"/>
                </a:lnTo>
                <a:lnTo>
                  <a:pt x="2231" y="3274"/>
                </a:lnTo>
                <a:lnTo>
                  <a:pt x="2228" y="3272"/>
                </a:lnTo>
                <a:lnTo>
                  <a:pt x="2226" y="3270"/>
                </a:lnTo>
                <a:lnTo>
                  <a:pt x="2225" y="3266"/>
                </a:lnTo>
                <a:lnTo>
                  <a:pt x="2224" y="3263"/>
                </a:lnTo>
                <a:lnTo>
                  <a:pt x="2226" y="3260"/>
                </a:lnTo>
                <a:lnTo>
                  <a:pt x="2228" y="3257"/>
                </a:lnTo>
                <a:lnTo>
                  <a:pt x="2229" y="3255"/>
                </a:lnTo>
                <a:lnTo>
                  <a:pt x="2231" y="3252"/>
                </a:lnTo>
                <a:lnTo>
                  <a:pt x="2229" y="3247"/>
                </a:lnTo>
                <a:lnTo>
                  <a:pt x="2227" y="3244"/>
                </a:lnTo>
                <a:lnTo>
                  <a:pt x="2224" y="3240"/>
                </a:lnTo>
                <a:lnTo>
                  <a:pt x="2223" y="3236"/>
                </a:lnTo>
                <a:lnTo>
                  <a:pt x="2222" y="3233"/>
                </a:lnTo>
                <a:lnTo>
                  <a:pt x="2221" y="3231"/>
                </a:lnTo>
                <a:lnTo>
                  <a:pt x="2219" y="3227"/>
                </a:lnTo>
                <a:lnTo>
                  <a:pt x="2218" y="3223"/>
                </a:lnTo>
                <a:lnTo>
                  <a:pt x="2218" y="3220"/>
                </a:lnTo>
                <a:lnTo>
                  <a:pt x="2219" y="3215"/>
                </a:lnTo>
                <a:lnTo>
                  <a:pt x="2218" y="3212"/>
                </a:lnTo>
                <a:lnTo>
                  <a:pt x="2216" y="3210"/>
                </a:lnTo>
                <a:lnTo>
                  <a:pt x="2209" y="3207"/>
                </a:lnTo>
                <a:lnTo>
                  <a:pt x="2204" y="3205"/>
                </a:lnTo>
                <a:lnTo>
                  <a:pt x="2197" y="3203"/>
                </a:lnTo>
                <a:lnTo>
                  <a:pt x="2188" y="3206"/>
                </a:lnTo>
                <a:lnTo>
                  <a:pt x="2185" y="3208"/>
                </a:lnTo>
                <a:lnTo>
                  <a:pt x="2182" y="3212"/>
                </a:lnTo>
                <a:lnTo>
                  <a:pt x="2179" y="3215"/>
                </a:lnTo>
                <a:lnTo>
                  <a:pt x="2176" y="3218"/>
                </a:lnTo>
                <a:lnTo>
                  <a:pt x="2173" y="3218"/>
                </a:lnTo>
                <a:lnTo>
                  <a:pt x="2169" y="3216"/>
                </a:lnTo>
                <a:lnTo>
                  <a:pt x="2166" y="3213"/>
                </a:lnTo>
                <a:lnTo>
                  <a:pt x="2164" y="3210"/>
                </a:lnTo>
                <a:lnTo>
                  <a:pt x="2163" y="3207"/>
                </a:lnTo>
                <a:lnTo>
                  <a:pt x="2164" y="3205"/>
                </a:lnTo>
                <a:lnTo>
                  <a:pt x="2165" y="3201"/>
                </a:lnTo>
                <a:lnTo>
                  <a:pt x="2166" y="3197"/>
                </a:lnTo>
                <a:lnTo>
                  <a:pt x="2166" y="3193"/>
                </a:lnTo>
                <a:lnTo>
                  <a:pt x="2164" y="3191"/>
                </a:lnTo>
                <a:lnTo>
                  <a:pt x="2162" y="3190"/>
                </a:lnTo>
                <a:lnTo>
                  <a:pt x="2158" y="3190"/>
                </a:lnTo>
                <a:lnTo>
                  <a:pt x="2156" y="3187"/>
                </a:lnTo>
                <a:lnTo>
                  <a:pt x="2155" y="3184"/>
                </a:lnTo>
                <a:lnTo>
                  <a:pt x="2154" y="3181"/>
                </a:lnTo>
                <a:lnTo>
                  <a:pt x="2151" y="3178"/>
                </a:lnTo>
                <a:lnTo>
                  <a:pt x="2148" y="3177"/>
                </a:lnTo>
                <a:lnTo>
                  <a:pt x="2145" y="3176"/>
                </a:lnTo>
                <a:lnTo>
                  <a:pt x="2141" y="3175"/>
                </a:lnTo>
                <a:lnTo>
                  <a:pt x="2139" y="3175"/>
                </a:lnTo>
                <a:lnTo>
                  <a:pt x="2135" y="3175"/>
                </a:lnTo>
                <a:lnTo>
                  <a:pt x="2130" y="3176"/>
                </a:lnTo>
                <a:lnTo>
                  <a:pt x="2127" y="3176"/>
                </a:lnTo>
                <a:lnTo>
                  <a:pt x="2125" y="3173"/>
                </a:lnTo>
                <a:lnTo>
                  <a:pt x="2123" y="3168"/>
                </a:lnTo>
                <a:lnTo>
                  <a:pt x="2120" y="3164"/>
                </a:lnTo>
                <a:lnTo>
                  <a:pt x="2118" y="3161"/>
                </a:lnTo>
                <a:lnTo>
                  <a:pt x="2116" y="3157"/>
                </a:lnTo>
                <a:lnTo>
                  <a:pt x="2114" y="3156"/>
                </a:lnTo>
                <a:lnTo>
                  <a:pt x="2110" y="3155"/>
                </a:lnTo>
                <a:lnTo>
                  <a:pt x="2109" y="3154"/>
                </a:lnTo>
                <a:lnTo>
                  <a:pt x="2109" y="3151"/>
                </a:lnTo>
                <a:lnTo>
                  <a:pt x="2113" y="3147"/>
                </a:lnTo>
                <a:lnTo>
                  <a:pt x="2117" y="3146"/>
                </a:lnTo>
                <a:lnTo>
                  <a:pt x="2123" y="3145"/>
                </a:lnTo>
                <a:lnTo>
                  <a:pt x="2126" y="3144"/>
                </a:lnTo>
                <a:lnTo>
                  <a:pt x="2130" y="3141"/>
                </a:lnTo>
                <a:lnTo>
                  <a:pt x="2131" y="3138"/>
                </a:lnTo>
                <a:lnTo>
                  <a:pt x="2129" y="3136"/>
                </a:lnTo>
                <a:lnTo>
                  <a:pt x="2128" y="3133"/>
                </a:lnTo>
                <a:lnTo>
                  <a:pt x="2128" y="3131"/>
                </a:lnTo>
                <a:lnTo>
                  <a:pt x="2129" y="3127"/>
                </a:lnTo>
                <a:lnTo>
                  <a:pt x="2129" y="3124"/>
                </a:lnTo>
                <a:lnTo>
                  <a:pt x="2128" y="3121"/>
                </a:lnTo>
                <a:lnTo>
                  <a:pt x="2128" y="3117"/>
                </a:lnTo>
                <a:lnTo>
                  <a:pt x="2128" y="3114"/>
                </a:lnTo>
                <a:lnTo>
                  <a:pt x="2129" y="3112"/>
                </a:lnTo>
                <a:lnTo>
                  <a:pt x="2130" y="3107"/>
                </a:lnTo>
                <a:lnTo>
                  <a:pt x="2130" y="3105"/>
                </a:lnTo>
                <a:lnTo>
                  <a:pt x="2130" y="3102"/>
                </a:lnTo>
                <a:lnTo>
                  <a:pt x="2131" y="3098"/>
                </a:lnTo>
                <a:lnTo>
                  <a:pt x="2131" y="3096"/>
                </a:lnTo>
                <a:lnTo>
                  <a:pt x="2136" y="3092"/>
                </a:lnTo>
                <a:lnTo>
                  <a:pt x="2143" y="3087"/>
                </a:lnTo>
                <a:lnTo>
                  <a:pt x="2149" y="3085"/>
                </a:lnTo>
                <a:lnTo>
                  <a:pt x="2155" y="3084"/>
                </a:lnTo>
                <a:lnTo>
                  <a:pt x="2153" y="3079"/>
                </a:lnTo>
                <a:lnTo>
                  <a:pt x="2150" y="3076"/>
                </a:lnTo>
                <a:lnTo>
                  <a:pt x="2147" y="3073"/>
                </a:lnTo>
                <a:lnTo>
                  <a:pt x="2147" y="3068"/>
                </a:lnTo>
                <a:lnTo>
                  <a:pt x="2148" y="3063"/>
                </a:lnTo>
                <a:lnTo>
                  <a:pt x="2150" y="3062"/>
                </a:lnTo>
                <a:lnTo>
                  <a:pt x="2153" y="3062"/>
                </a:lnTo>
                <a:lnTo>
                  <a:pt x="2155" y="3059"/>
                </a:lnTo>
                <a:lnTo>
                  <a:pt x="2157" y="3055"/>
                </a:lnTo>
                <a:lnTo>
                  <a:pt x="2159" y="3054"/>
                </a:lnTo>
                <a:lnTo>
                  <a:pt x="2160" y="3055"/>
                </a:lnTo>
                <a:lnTo>
                  <a:pt x="2164" y="3056"/>
                </a:lnTo>
                <a:lnTo>
                  <a:pt x="2166" y="3056"/>
                </a:lnTo>
                <a:lnTo>
                  <a:pt x="2170" y="3057"/>
                </a:lnTo>
                <a:lnTo>
                  <a:pt x="2175" y="3056"/>
                </a:lnTo>
                <a:lnTo>
                  <a:pt x="2177" y="3053"/>
                </a:lnTo>
                <a:lnTo>
                  <a:pt x="2178" y="3042"/>
                </a:lnTo>
                <a:lnTo>
                  <a:pt x="2173" y="3034"/>
                </a:lnTo>
                <a:lnTo>
                  <a:pt x="2166" y="3027"/>
                </a:lnTo>
                <a:lnTo>
                  <a:pt x="2162" y="3024"/>
                </a:lnTo>
                <a:lnTo>
                  <a:pt x="2158" y="3018"/>
                </a:lnTo>
                <a:lnTo>
                  <a:pt x="2157" y="3010"/>
                </a:lnTo>
                <a:lnTo>
                  <a:pt x="2155" y="3004"/>
                </a:lnTo>
                <a:lnTo>
                  <a:pt x="2151" y="2998"/>
                </a:lnTo>
                <a:lnTo>
                  <a:pt x="2147" y="2998"/>
                </a:lnTo>
                <a:lnTo>
                  <a:pt x="2139" y="3000"/>
                </a:lnTo>
                <a:lnTo>
                  <a:pt x="2133" y="2999"/>
                </a:lnTo>
                <a:lnTo>
                  <a:pt x="2133" y="2994"/>
                </a:lnTo>
                <a:lnTo>
                  <a:pt x="2137" y="2990"/>
                </a:lnTo>
                <a:lnTo>
                  <a:pt x="2143" y="2990"/>
                </a:lnTo>
                <a:lnTo>
                  <a:pt x="2148" y="2989"/>
                </a:lnTo>
                <a:lnTo>
                  <a:pt x="2151" y="2983"/>
                </a:lnTo>
                <a:lnTo>
                  <a:pt x="2151" y="2982"/>
                </a:lnTo>
                <a:lnTo>
                  <a:pt x="2150" y="2980"/>
                </a:lnTo>
                <a:lnTo>
                  <a:pt x="2149" y="2979"/>
                </a:lnTo>
                <a:lnTo>
                  <a:pt x="2149" y="2978"/>
                </a:lnTo>
                <a:lnTo>
                  <a:pt x="2149" y="2976"/>
                </a:lnTo>
                <a:lnTo>
                  <a:pt x="2150" y="2975"/>
                </a:lnTo>
                <a:lnTo>
                  <a:pt x="2150" y="2974"/>
                </a:lnTo>
                <a:lnTo>
                  <a:pt x="2151" y="2973"/>
                </a:lnTo>
                <a:lnTo>
                  <a:pt x="2151" y="2971"/>
                </a:lnTo>
                <a:lnTo>
                  <a:pt x="2153" y="2970"/>
                </a:lnTo>
                <a:lnTo>
                  <a:pt x="2154" y="2969"/>
                </a:lnTo>
                <a:lnTo>
                  <a:pt x="2155" y="2967"/>
                </a:lnTo>
                <a:lnTo>
                  <a:pt x="2155" y="2965"/>
                </a:lnTo>
                <a:lnTo>
                  <a:pt x="2154" y="2964"/>
                </a:lnTo>
                <a:lnTo>
                  <a:pt x="2153" y="2961"/>
                </a:lnTo>
                <a:lnTo>
                  <a:pt x="2151" y="2960"/>
                </a:lnTo>
                <a:lnTo>
                  <a:pt x="2151" y="2959"/>
                </a:lnTo>
                <a:lnTo>
                  <a:pt x="2151" y="2957"/>
                </a:lnTo>
                <a:lnTo>
                  <a:pt x="2151" y="2955"/>
                </a:lnTo>
                <a:lnTo>
                  <a:pt x="2151" y="2954"/>
                </a:lnTo>
                <a:lnTo>
                  <a:pt x="2150" y="2953"/>
                </a:lnTo>
                <a:lnTo>
                  <a:pt x="2148" y="2953"/>
                </a:lnTo>
                <a:lnTo>
                  <a:pt x="2146" y="2951"/>
                </a:lnTo>
                <a:lnTo>
                  <a:pt x="2145" y="2951"/>
                </a:lnTo>
                <a:lnTo>
                  <a:pt x="2144" y="2950"/>
                </a:lnTo>
                <a:lnTo>
                  <a:pt x="2144" y="2949"/>
                </a:lnTo>
                <a:lnTo>
                  <a:pt x="2145" y="2947"/>
                </a:lnTo>
                <a:lnTo>
                  <a:pt x="2146" y="2945"/>
                </a:lnTo>
                <a:lnTo>
                  <a:pt x="2147" y="2941"/>
                </a:lnTo>
                <a:lnTo>
                  <a:pt x="2147" y="2939"/>
                </a:lnTo>
                <a:lnTo>
                  <a:pt x="2147" y="2938"/>
                </a:lnTo>
                <a:lnTo>
                  <a:pt x="2147" y="2936"/>
                </a:lnTo>
                <a:lnTo>
                  <a:pt x="2147" y="2936"/>
                </a:lnTo>
                <a:lnTo>
                  <a:pt x="2147" y="2935"/>
                </a:lnTo>
                <a:lnTo>
                  <a:pt x="2147" y="2934"/>
                </a:lnTo>
                <a:lnTo>
                  <a:pt x="2147" y="2933"/>
                </a:lnTo>
                <a:lnTo>
                  <a:pt x="2147" y="2933"/>
                </a:lnTo>
                <a:lnTo>
                  <a:pt x="2148" y="2933"/>
                </a:lnTo>
                <a:lnTo>
                  <a:pt x="2150" y="2931"/>
                </a:lnTo>
                <a:lnTo>
                  <a:pt x="2150" y="2931"/>
                </a:lnTo>
                <a:lnTo>
                  <a:pt x="2150" y="2929"/>
                </a:lnTo>
                <a:lnTo>
                  <a:pt x="2150" y="2928"/>
                </a:lnTo>
                <a:lnTo>
                  <a:pt x="2150" y="2926"/>
                </a:lnTo>
                <a:lnTo>
                  <a:pt x="2150" y="2925"/>
                </a:lnTo>
                <a:lnTo>
                  <a:pt x="2149" y="2919"/>
                </a:lnTo>
                <a:lnTo>
                  <a:pt x="2150" y="2914"/>
                </a:lnTo>
                <a:lnTo>
                  <a:pt x="2150" y="2909"/>
                </a:lnTo>
                <a:lnTo>
                  <a:pt x="2150" y="2905"/>
                </a:lnTo>
                <a:lnTo>
                  <a:pt x="2149" y="2901"/>
                </a:lnTo>
                <a:lnTo>
                  <a:pt x="2147" y="2897"/>
                </a:lnTo>
                <a:lnTo>
                  <a:pt x="2146" y="2891"/>
                </a:lnTo>
                <a:lnTo>
                  <a:pt x="2147" y="2886"/>
                </a:lnTo>
                <a:lnTo>
                  <a:pt x="2150" y="2880"/>
                </a:lnTo>
                <a:lnTo>
                  <a:pt x="2155" y="2880"/>
                </a:lnTo>
                <a:lnTo>
                  <a:pt x="2158" y="2882"/>
                </a:lnTo>
                <a:lnTo>
                  <a:pt x="2162" y="2882"/>
                </a:lnTo>
                <a:lnTo>
                  <a:pt x="2160" y="2878"/>
                </a:lnTo>
                <a:lnTo>
                  <a:pt x="2162" y="2876"/>
                </a:lnTo>
                <a:lnTo>
                  <a:pt x="2164" y="2872"/>
                </a:lnTo>
                <a:lnTo>
                  <a:pt x="2167" y="2869"/>
                </a:lnTo>
                <a:lnTo>
                  <a:pt x="2167" y="2868"/>
                </a:lnTo>
                <a:lnTo>
                  <a:pt x="2168" y="2867"/>
                </a:lnTo>
                <a:lnTo>
                  <a:pt x="2169" y="2865"/>
                </a:lnTo>
                <a:lnTo>
                  <a:pt x="2170" y="2862"/>
                </a:lnTo>
                <a:lnTo>
                  <a:pt x="2172" y="2861"/>
                </a:lnTo>
                <a:lnTo>
                  <a:pt x="2175" y="2860"/>
                </a:lnTo>
                <a:lnTo>
                  <a:pt x="2177" y="2858"/>
                </a:lnTo>
                <a:lnTo>
                  <a:pt x="2179" y="2857"/>
                </a:lnTo>
                <a:lnTo>
                  <a:pt x="2182" y="2854"/>
                </a:lnTo>
                <a:lnTo>
                  <a:pt x="2183" y="2850"/>
                </a:lnTo>
                <a:lnTo>
                  <a:pt x="2185" y="2848"/>
                </a:lnTo>
                <a:lnTo>
                  <a:pt x="2188" y="2846"/>
                </a:lnTo>
                <a:lnTo>
                  <a:pt x="2192" y="2845"/>
                </a:lnTo>
                <a:lnTo>
                  <a:pt x="2195" y="2842"/>
                </a:lnTo>
                <a:lnTo>
                  <a:pt x="2198" y="2840"/>
                </a:lnTo>
                <a:lnTo>
                  <a:pt x="2202" y="2838"/>
                </a:lnTo>
                <a:lnTo>
                  <a:pt x="2204" y="2829"/>
                </a:lnTo>
                <a:lnTo>
                  <a:pt x="2197" y="2825"/>
                </a:lnTo>
                <a:lnTo>
                  <a:pt x="2189" y="2824"/>
                </a:lnTo>
                <a:lnTo>
                  <a:pt x="2184" y="2824"/>
                </a:lnTo>
                <a:lnTo>
                  <a:pt x="2182" y="2821"/>
                </a:lnTo>
                <a:lnTo>
                  <a:pt x="2179" y="2818"/>
                </a:lnTo>
                <a:lnTo>
                  <a:pt x="2178" y="2815"/>
                </a:lnTo>
                <a:lnTo>
                  <a:pt x="2176" y="2811"/>
                </a:lnTo>
                <a:lnTo>
                  <a:pt x="2174" y="2809"/>
                </a:lnTo>
                <a:lnTo>
                  <a:pt x="2172" y="2808"/>
                </a:lnTo>
                <a:lnTo>
                  <a:pt x="2173" y="2805"/>
                </a:lnTo>
                <a:lnTo>
                  <a:pt x="2177" y="2800"/>
                </a:lnTo>
                <a:lnTo>
                  <a:pt x="2176" y="2796"/>
                </a:lnTo>
                <a:lnTo>
                  <a:pt x="2177" y="2789"/>
                </a:lnTo>
                <a:lnTo>
                  <a:pt x="2178" y="2781"/>
                </a:lnTo>
                <a:lnTo>
                  <a:pt x="2179" y="2775"/>
                </a:lnTo>
                <a:lnTo>
                  <a:pt x="2179" y="2769"/>
                </a:lnTo>
                <a:lnTo>
                  <a:pt x="2179" y="2766"/>
                </a:lnTo>
                <a:lnTo>
                  <a:pt x="2177" y="2763"/>
                </a:lnTo>
                <a:lnTo>
                  <a:pt x="2174" y="2763"/>
                </a:lnTo>
                <a:lnTo>
                  <a:pt x="2172" y="2762"/>
                </a:lnTo>
                <a:lnTo>
                  <a:pt x="2170" y="2761"/>
                </a:lnTo>
                <a:lnTo>
                  <a:pt x="2170" y="2758"/>
                </a:lnTo>
                <a:lnTo>
                  <a:pt x="2172" y="2755"/>
                </a:lnTo>
                <a:lnTo>
                  <a:pt x="2172" y="2746"/>
                </a:lnTo>
                <a:lnTo>
                  <a:pt x="2172" y="2739"/>
                </a:lnTo>
                <a:lnTo>
                  <a:pt x="2169" y="2735"/>
                </a:lnTo>
                <a:lnTo>
                  <a:pt x="2164" y="2732"/>
                </a:lnTo>
                <a:lnTo>
                  <a:pt x="2159" y="2732"/>
                </a:lnTo>
                <a:lnTo>
                  <a:pt x="2156" y="2732"/>
                </a:lnTo>
                <a:lnTo>
                  <a:pt x="2155" y="2731"/>
                </a:lnTo>
                <a:lnTo>
                  <a:pt x="2155" y="2729"/>
                </a:lnTo>
                <a:lnTo>
                  <a:pt x="2155" y="2729"/>
                </a:lnTo>
                <a:lnTo>
                  <a:pt x="2156" y="2729"/>
                </a:lnTo>
                <a:lnTo>
                  <a:pt x="2157" y="2727"/>
                </a:lnTo>
                <a:lnTo>
                  <a:pt x="2158" y="2724"/>
                </a:lnTo>
                <a:lnTo>
                  <a:pt x="2162" y="2720"/>
                </a:lnTo>
                <a:lnTo>
                  <a:pt x="2164" y="2717"/>
                </a:lnTo>
                <a:lnTo>
                  <a:pt x="2166" y="2714"/>
                </a:lnTo>
                <a:lnTo>
                  <a:pt x="2170" y="2713"/>
                </a:lnTo>
                <a:lnTo>
                  <a:pt x="2175" y="2712"/>
                </a:lnTo>
                <a:lnTo>
                  <a:pt x="2179" y="2711"/>
                </a:lnTo>
                <a:lnTo>
                  <a:pt x="2183" y="2711"/>
                </a:lnTo>
                <a:lnTo>
                  <a:pt x="2187" y="2711"/>
                </a:lnTo>
                <a:lnTo>
                  <a:pt x="2190" y="2712"/>
                </a:lnTo>
                <a:lnTo>
                  <a:pt x="2195" y="2713"/>
                </a:lnTo>
                <a:lnTo>
                  <a:pt x="2199" y="2712"/>
                </a:lnTo>
                <a:lnTo>
                  <a:pt x="2203" y="2711"/>
                </a:lnTo>
                <a:lnTo>
                  <a:pt x="2206" y="2710"/>
                </a:lnTo>
                <a:lnTo>
                  <a:pt x="2209" y="2707"/>
                </a:lnTo>
                <a:lnTo>
                  <a:pt x="2212" y="2703"/>
                </a:lnTo>
                <a:lnTo>
                  <a:pt x="2213" y="2698"/>
                </a:lnTo>
                <a:lnTo>
                  <a:pt x="2215" y="2692"/>
                </a:lnTo>
                <a:lnTo>
                  <a:pt x="2218" y="2689"/>
                </a:lnTo>
                <a:lnTo>
                  <a:pt x="2223" y="2684"/>
                </a:lnTo>
                <a:lnTo>
                  <a:pt x="2228" y="2683"/>
                </a:lnTo>
                <a:lnTo>
                  <a:pt x="2233" y="2683"/>
                </a:lnTo>
                <a:lnTo>
                  <a:pt x="2237" y="2681"/>
                </a:lnTo>
                <a:lnTo>
                  <a:pt x="2238" y="2673"/>
                </a:lnTo>
                <a:lnTo>
                  <a:pt x="2238" y="2668"/>
                </a:lnTo>
                <a:lnTo>
                  <a:pt x="2239" y="2661"/>
                </a:lnTo>
                <a:lnTo>
                  <a:pt x="2241" y="2656"/>
                </a:lnTo>
                <a:lnTo>
                  <a:pt x="2242" y="2649"/>
                </a:lnTo>
                <a:lnTo>
                  <a:pt x="2241" y="2645"/>
                </a:lnTo>
                <a:lnTo>
                  <a:pt x="2238" y="2643"/>
                </a:lnTo>
                <a:lnTo>
                  <a:pt x="2236" y="2642"/>
                </a:lnTo>
                <a:lnTo>
                  <a:pt x="2234" y="2639"/>
                </a:lnTo>
                <a:lnTo>
                  <a:pt x="2235" y="2637"/>
                </a:lnTo>
                <a:lnTo>
                  <a:pt x="2237" y="2634"/>
                </a:lnTo>
                <a:lnTo>
                  <a:pt x="2238" y="2631"/>
                </a:lnTo>
                <a:lnTo>
                  <a:pt x="2239" y="2628"/>
                </a:lnTo>
                <a:lnTo>
                  <a:pt x="2238" y="2623"/>
                </a:lnTo>
                <a:lnTo>
                  <a:pt x="2234" y="2621"/>
                </a:lnTo>
                <a:lnTo>
                  <a:pt x="2229" y="2620"/>
                </a:lnTo>
                <a:lnTo>
                  <a:pt x="2227" y="2619"/>
                </a:lnTo>
                <a:lnTo>
                  <a:pt x="2225" y="2618"/>
                </a:lnTo>
                <a:lnTo>
                  <a:pt x="2224" y="2617"/>
                </a:lnTo>
                <a:lnTo>
                  <a:pt x="2224" y="2615"/>
                </a:lnTo>
                <a:lnTo>
                  <a:pt x="2223" y="2614"/>
                </a:lnTo>
                <a:lnTo>
                  <a:pt x="2223" y="2613"/>
                </a:lnTo>
                <a:lnTo>
                  <a:pt x="2224" y="2612"/>
                </a:lnTo>
                <a:lnTo>
                  <a:pt x="2225" y="2610"/>
                </a:lnTo>
                <a:lnTo>
                  <a:pt x="2226" y="2609"/>
                </a:lnTo>
                <a:lnTo>
                  <a:pt x="2226" y="2605"/>
                </a:lnTo>
                <a:lnTo>
                  <a:pt x="2225" y="2603"/>
                </a:lnTo>
                <a:lnTo>
                  <a:pt x="2226" y="2602"/>
                </a:lnTo>
                <a:lnTo>
                  <a:pt x="2228" y="2600"/>
                </a:lnTo>
                <a:lnTo>
                  <a:pt x="2233" y="2595"/>
                </a:lnTo>
                <a:lnTo>
                  <a:pt x="2233" y="2592"/>
                </a:lnTo>
                <a:lnTo>
                  <a:pt x="2231" y="2589"/>
                </a:lnTo>
                <a:lnTo>
                  <a:pt x="2228" y="2588"/>
                </a:lnTo>
                <a:lnTo>
                  <a:pt x="2223" y="2590"/>
                </a:lnTo>
                <a:lnTo>
                  <a:pt x="2216" y="2592"/>
                </a:lnTo>
                <a:lnTo>
                  <a:pt x="2209" y="2593"/>
                </a:lnTo>
                <a:lnTo>
                  <a:pt x="2205" y="2592"/>
                </a:lnTo>
                <a:lnTo>
                  <a:pt x="2203" y="2590"/>
                </a:lnTo>
                <a:lnTo>
                  <a:pt x="2203" y="2588"/>
                </a:lnTo>
                <a:lnTo>
                  <a:pt x="2204" y="2584"/>
                </a:lnTo>
                <a:lnTo>
                  <a:pt x="2203" y="2582"/>
                </a:lnTo>
                <a:lnTo>
                  <a:pt x="2200" y="2580"/>
                </a:lnTo>
                <a:lnTo>
                  <a:pt x="2200" y="2575"/>
                </a:lnTo>
                <a:lnTo>
                  <a:pt x="2203" y="2572"/>
                </a:lnTo>
                <a:lnTo>
                  <a:pt x="2208" y="2569"/>
                </a:lnTo>
                <a:lnTo>
                  <a:pt x="2212" y="2568"/>
                </a:lnTo>
                <a:lnTo>
                  <a:pt x="2215" y="2568"/>
                </a:lnTo>
                <a:lnTo>
                  <a:pt x="2218" y="2569"/>
                </a:lnTo>
                <a:lnTo>
                  <a:pt x="2222" y="2570"/>
                </a:lnTo>
                <a:lnTo>
                  <a:pt x="2223" y="2569"/>
                </a:lnTo>
                <a:lnTo>
                  <a:pt x="2224" y="2569"/>
                </a:lnTo>
                <a:lnTo>
                  <a:pt x="2224" y="2566"/>
                </a:lnTo>
                <a:lnTo>
                  <a:pt x="2225" y="2565"/>
                </a:lnTo>
                <a:lnTo>
                  <a:pt x="2227" y="2565"/>
                </a:lnTo>
                <a:lnTo>
                  <a:pt x="2229" y="2566"/>
                </a:lnTo>
                <a:lnTo>
                  <a:pt x="2232" y="2568"/>
                </a:lnTo>
                <a:lnTo>
                  <a:pt x="2233" y="2569"/>
                </a:lnTo>
                <a:lnTo>
                  <a:pt x="2237" y="2570"/>
                </a:lnTo>
                <a:lnTo>
                  <a:pt x="2242" y="2569"/>
                </a:lnTo>
                <a:lnTo>
                  <a:pt x="2246" y="2564"/>
                </a:lnTo>
                <a:lnTo>
                  <a:pt x="2247" y="2555"/>
                </a:lnTo>
                <a:lnTo>
                  <a:pt x="2246" y="2553"/>
                </a:lnTo>
                <a:lnTo>
                  <a:pt x="2244" y="2552"/>
                </a:lnTo>
                <a:lnTo>
                  <a:pt x="2242" y="2553"/>
                </a:lnTo>
                <a:lnTo>
                  <a:pt x="2239" y="2553"/>
                </a:lnTo>
                <a:lnTo>
                  <a:pt x="2236" y="2553"/>
                </a:lnTo>
                <a:lnTo>
                  <a:pt x="2234" y="2551"/>
                </a:lnTo>
                <a:lnTo>
                  <a:pt x="2232" y="2549"/>
                </a:lnTo>
                <a:lnTo>
                  <a:pt x="2229" y="2545"/>
                </a:lnTo>
                <a:lnTo>
                  <a:pt x="2225" y="2540"/>
                </a:lnTo>
                <a:lnTo>
                  <a:pt x="2221" y="2534"/>
                </a:lnTo>
                <a:lnTo>
                  <a:pt x="2217" y="2528"/>
                </a:lnTo>
                <a:lnTo>
                  <a:pt x="2215" y="2520"/>
                </a:lnTo>
                <a:lnTo>
                  <a:pt x="2215" y="2516"/>
                </a:lnTo>
                <a:lnTo>
                  <a:pt x="2215" y="2513"/>
                </a:lnTo>
                <a:lnTo>
                  <a:pt x="2215" y="2510"/>
                </a:lnTo>
                <a:lnTo>
                  <a:pt x="2215" y="2508"/>
                </a:lnTo>
                <a:lnTo>
                  <a:pt x="2214" y="2503"/>
                </a:lnTo>
                <a:lnTo>
                  <a:pt x="2213" y="2500"/>
                </a:lnTo>
                <a:lnTo>
                  <a:pt x="2211" y="2498"/>
                </a:lnTo>
                <a:lnTo>
                  <a:pt x="2209" y="2494"/>
                </a:lnTo>
                <a:lnTo>
                  <a:pt x="2209" y="2491"/>
                </a:lnTo>
                <a:lnTo>
                  <a:pt x="2208" y="2489"/>
                </a:lnTo>
                <a:lnTo>
                  <a:pt x="2208" y="2486"/>
                </a:lnTo>
                <a:lnTo>
                  <a:pt x="2206" y="2485"/>
                </a:lnTo>
                <a:lnTo>
                  <a:pt x="2205" y="2485"/>
                </a:lnTo>
                <a:lnTo>
                  <a:pt x="2204" y="2486"/>
                </a:lnTo>
                <a:lnTo>
                  <a:pt x="2202" y="2488"/>
                </a:lnTo>
                <a:lnTo>
                  <a:pt x="2200" y="2488"/>
                </a:lnTo>
                <a:lnTo>
                  <a:pt x="2199" y="2486"/>
                </a:lnTo>
                <a:lnTo>
                  <a:pt x="2198" y="2484"/>
                </a:lnTo>
                <a:lnTo>
                  <a:pt x="2198" y="2481"/>
                </a:lnTo>
                <a:lnTo>
                  <a:pt x="2197" y="2479"/>
                </a:lnTo>
                <a:lnTo>
                  <a:pt x="2193" y="2473"/>
                </a:lnTo>
                <a:lnTo>
                  <a:pt x="2188" y="2467"/>
                </a:lnTo>
                <a:lnTo>
                  <a:pt x="2184" y="2460"/>
                </a:lnTo>
                <a:lnTo>
                  <a:pt x="2184" y="2451"/>
                </a:lnTo>
                <a:lnTo>
                  <a:pt x="2185" y="2445"/>
                </a:lnTo>
                <a:lnTo>
                  <a:pt x="2187" y="2444"/>
                </a:lnTo>
                <a:lnTo>
                  <a:pt x="2190" y="2442"/>
                </a:lnTo>
                <a:lnTo>
                  <a:pt x="2193" y="2440"/>
                </a:lnTo>
                <a:lnTo>
                  <a:pt x="2194" y="2435"/>
                </a:lnTo>
                <a:lnTo>
                  <a:pt x="2193" y="2432"/>
                </a:lnTo>
                <a:lnTo>
                  <a:pt x="2189" y="2431"/>
                </a:lnTo>
                <a:lnTo>
                  <a:pt x="2187" y="2431"/>
                </a:lnTo>
                <a:lnTo>
                  <a:pt x="2185" y="2431"/>
                </a:lnTo>
                <a:lnTo>
                  <a:pt x="2180" y="2431"/>
                </a:lnTo>
                <a:lnTo>
                  <a:pt x="2178" y="2430"/>
                </a:lnTo>
                <a:lnTo>
                  <a:pt x="2179" y="2426"/>
                </a:lnTo>
                <a:lnTo>
                  <a:pt x="2183" y="2422"/>
                </a:lnTo>
                <a:lnTo>
                  <a:pt x="2185" y="2419"/>
                </a:lnTo>
                <a:lnTo>
                  <a:pt x="2184" y="2415"/>
                </a:lnTo>
                <a:lnTo>
                  <a:pt x="2184" y="2412"/>
                </a:lnTo>
                <a:lnTo>
                  <a:pt x="2182" y="2407"/>
                </a:lnTo>
                <a:lnTo>
                  <a:pt x="2180" y="2403"/>
                </a:lnTo>
                <a:lnTo>
                  <a:pt x="2182" y="2396"/>
                </a:lnTo>
                <a:lnTo>
                  <a:pt x="2185" y="2390"/>
                </a:lnTo>
                <a:lnTo>
                  <a:pt x="2192" y="2385"/>
                </a:lnTo>
                <a:lnTo>
                  <a:pt x="2198" y="2383"/>
                </a:lnTo>
                <a:lnTo>
                  <a:pt x="2202" y="2381"/>
                </a:lnTo>
                <a:lnTo>
                  <a:pt x="2197" y="2374"/>
                </a:lnTo>
                <a:lnTo>
                  <a:pt x="2196" y="2371"/>
                </a:lnTo>
                <a:lnTo>
                  <a:pt x="2196" y="2367"/>
                </a:lnTo>
                <a:lnTo>
                  <a:pt x="2197" y="2362"/>
                </a:lnTo>
                <a:lnTo>
                  <a:pt x="2199" y="2357"/>
                </a:lnTo>
                <a:lnTo>
                  <a:pt x="2199" y="2350"/>
                </a:lnTo>
                <a:lnTo>
                  <a:pt x="2196" y="2346"/>
                </a:lnTo>
                <a:lnTo>
                  <a:pt x="2193" y="2343"/>
                </a:lnTo>
                <a:lnTo>
                  <a:pt x="2189" y="2340"/>
                </a:lnTo>
                <a:lnTo>
                  <a:pt x="2196" y="2335"/>
                </a:lnTo>
                <a:lnTo>
                  <a:pt x="2202" y="2332"/>
                </a:lnTo>
                <a:lnTo>
                  <a:pt x="2205" y="2328"/>
                </a:lnTo>
                <a:lnTo>
                  <a:pt x="2204" y="2321"/>
                </a:lnTo>
                <a:lnTo>
                  <a:pt x="2204" y="2319"/>
                </a:lnTo>
                <a:lnTo>
                  <a:pt x="2203" y="2317"/>
                </a:lnTo>
                <a:lnTo>
                  <a:pt x="2202" y="2316"/>
                </a:lnTo>
                <a:lnTo>
                  <a:pt x="2202" y="2313"/>
                </a:lnTo>
                <a:lnTo>
                  <a:pt x="2202" y="2312"/>
                </a:lnTo>
                <a:lnTo>
                  <a:pt x="2203" y="2311"/>
                </a:lnTo>
                <a:lnTo>
                  <a:pt x="2204" y="2308"/>
                </a:lnTo>
                <a:lnTo>
                  <a:pt x="2205" y="2308"/>
                </a:lnTo>
                <a:lnTo>
                  <a:pt x="2204" y="2305"/>
                </a:lnTo>
                <a:lnTo>
                  <a:pt x="2204" y="2302"/>
                </a:lnTo>
                <a:lnTo>
                  <a:pt x="2203" y="2299"/>
                </a:lnTo>
                <a:lnTo>
                  <a:pt x="2203" y="2296"/>
                </a:lnTo>
                <a:lnTo>
                  <a:pt x="2202" y="2287"/>
                </a:lnTo>
                <a:lnTo>
                  <a:pt x="2198" y="2283"/>
                </a:lnTo>
                <a:lnTo>
                  <a:pt x="2193" y="2281"/>
                </a:lnTo>
                <a:lnTo>
                  <a:pt x="2188" y="2277"/>
                </a:lnTo>
                <a:lnTo>
                  <a:pt x="2186" y="2275"/>
                </a:lnTo>
                <a:lnTo>
                  <a:pt x="2184" y="2272"/>
                </a:lnTo>
                <a:lnTo>
                  <a:pt x="2182" y="2269"/>
                </a:lnTo>
                <a:lnTo>
                  <a:pt x="2180" y="2266"/>
                </a:lnTo>
                <a:lnTo>
                  <a:pt x="2178" y="2263"/>
                </a:lnTo>
                <a:lnTo>
                  <a:pt x="2177" y="2259"/>
                </a:lnTo>
                <a:lnTo>
                  <a:pt x="2176" y="2257"/>
                </a:lnTo>
                <a:lnTo>
                  <a:pt x="2173" y="2257"/>
                </a:lnTo>
                <a:lnTo>
                  <a:pt x="2170" y="2259"/>
                </a:lnTo>
                <a:lnTo>
                  <a:pt x="2168" y="2262"/>
                </a:lnTo>
                <a:lnTo>
                  <a:pt x="2167" y="2264"/>
                </a:lnTo>
                <a:lnTo>
                  <a:pt x="2165" y="2267"/>
                </a:lnTo>
                <a:lnTo>
                  <a:pt x="2160" y="2272"/>
                </a:lnTo>
                <a:lnTo>
                  <a:pt x="2157" y="2272"/>
                </a:lnTo>
                <a:lnTo>
                  <a:pt x="2155" y="2271"/>
                </a:lnTo>
                <a:lnTo>
                  <a:pt x="2151" y="2271"/>
                </a:lnTo>
                <a:lnTo>
                  <a:pt x="2150" y="2272"/>
                </a:lnTo>
                <a:lnTo>
                  <a:pt x="2148" y="2273"/>
                </a:lnTo>
                <a:lnTo>
                  <a:pt x="2146" y="2274"/>
                </a:lnTo>
                <a:lnTo>
                  <a:pt x="2145" y="2275"/>
                </a:lnTo>
                <a:lnTo>
                  <a:pt x="2143" y="2275"/>
                </a:lnTo>
                <a:lnTo>
                  <a:pt x="2141" y="2274"/>
                </a:lnTo>
                <a:lnTo>
                  <a:pt x="2140" y="2273"/>
                </a:lnTo>
                <a:lnTo>
                  <a:pt x="2139" y="2272"/>
                </a:lnTo>
                <a:lnTo>
                  <a:pt x="2136" y="2273"/>
                </a:lnTo>
                <a:lnTo>
                  <a:pt x="2133" y="2274"/>
                </a:lnTo>
                <a:lnTo>
                  <a:pt x="2128" y="2275"/>
                </a:lnTo>
                <a:lnTo>
                  <a:pt x="2126" y="2274"/>
                </a:lnTo>
                <a:lnTo>
                  <a:pt x="2125" y="2272"/>
                </a:lnTo>
                <a:lnTo>
                  <a:pt x="2124" y="2268"/>
                </a:lnTo>
                <a:lnTo>
                  <a:pt x="2123" y="2265"/>
                </a:lnTo>
                <a:lnTo>
                  <a:pt x="2121" y="2263"/>
                </a:lnTo>
                <a:lnTo>
                  <a:pt x="2118" y="2261"/>
                </a:lnTo>
                <a:lnTo>
                  <a:pt x="2114" y="2261"/>
                </a:lnTo>
                <a:lnTo>
                  <a:pt x="2110" y="2259"/>
                </a:lnTo>
                <a:lnTo>
                  <a:pt x="2107" y="2259"/>
                </a:lnTo>
                <a:lnTo>
                  <a:pt x="2105" y="2259"/>
                </a:lnTo>
                <a:lnTo>
                  <a:pt x="2101" y="2259"/>
                </a:lnTo>
                <a:lnTo>
                  <a:pt x="2099" y="2258"/>
                </a:lnTo>
                <a:lnTo>
                  <a:pt x="2100" y="2255"/>
                </a:lnTo>
                <a:lnTo>
                  <a:pt x="2101" y="2253"/>
                </a:lnTo>
                <a:lnTo>
                  <a:pt x="2104" y="2249"/>
                </a:lnTo>
                <a:lnTo>
                  <a:pt x="2107" y="2246"/>
                </a:lnTo>
                <a:lnTo>
                  <a:pt x="2109" y="2243"/>
                </a:lnTo>
                <a:lnTo>
                  <a:pt x="2119" y="2236"/>
                </a:lnTo>
                <a:lnTo>
                  <a:pt x="2134" y="2229"/>
                </a:lnTo>
                <a:lnTo>
                  <a:pt x="2143" y="2220"/>
                </a:lnTo>
                <a:lnTo>
                  <a:pt x="2139" y="2208"/>
                </a:lnTo>
                <a:lnTo>
                  <a:pt x="2138" y="2206"/>
                </a:lnTo>
                <a:lnTo>
                  <a:pt x="2136" y="2204"/>
                </a:lnTo>
                <a:lnTo>
                  <a:pt x="2133" y="2203"/>
                </a:lnTo>
                <a:lnTo>
                  <a:pt x="2130" y="2202"/>
                </a:lnTo>
                <a:lnTo>
                  <a:pt x="2127" y="2200"/>
                </a:lnTo>
                <a:lnTo>
                  <a:pt x="2126" y="2198"/>
                </a:lnTo>
                <a:lnTo>
                  <a:pt x="2125" y="2195"/>
                </a:lnTo>
                <a:lnTo>
                  <a:pt x="2124" y="2192"/>
                </a:lnTo>
                <a:lnTo>
                  <a:pt x="2124" y="2188"/>
                </a:lnTo>
                <a:lnTo>
                  <a:pt x="2123" y="2185"/>
                </a:lnTo>
                <a:lnTo>
                  <a:pt x="2121" y="2183"/>
                </a:lnTo>
                <a:lnTo>
                  <a:pt x="2120" y="2179"/>
                </a:lnTo>
                <a:lnTo>
                  <a:pt x="2120" y="2176"/>
                </a:lnTo>
                <a:lnTo>
                  <a:pt x="2120" y="2173"/>
                </a:lnTo>
                <a:lnTo>
                  <a:pt x="2121" y="2168"/>
                </a:lnTo>
                <a:lnTo>
                  <a:pt x="2121" y="2165"/>
                </a:lnTo>
                <a:lnTo>
                  <a:pt x="2121" y="2160"/>
                </a:lnTo>
                <a:lnTo>
                  <a:pt x="2120" y="2158"/>
                </a:lnTo>
                <a:lnTo>
                  <a:pt x="2120" y="2154"/>
                </a:lnTo>
                <a:lnTo>
                  <a:pt x="2120" y="2150"/>
                </a:lnTo>
                <a:lnTo>
                  <a:pt x="2121" y="2146"/>
                </a:lnTo>
                <a:lnTo>
                  <a:pt x="2123" y="2143"/>
                </a:lnTo>
                <a:lnTo>
                  <a:pt x="2121" y="2139"/>
                </a:lnTo>
                <a:lnTo>
                  <a:pt x="2120" y="2138"/>
                </a:lnTo>
                <a:lnTo>
                  <a:pt x="2114" y="2135"/>
                </a:lnTo>
                <a:lnTo>
                  <a:pt x="2109" y="2129"/>
                </a:lnTo>
                <a:lnTo>
                  <a:pt x="2105" y="2123"/>
                </a:lnTo>
                <a:lnTo>
                  <a:pt x="2103" y="2113"/>
                </a:lnTo>
                <a:lnTo>
                  <a:pt x="2100" y="2105"/>
                </a:lnTo>
                <a:lnTo>
                  <a:pt x="2097" y="2099"/>
                </a:lnTo>
                <a:lnTo>
                  <a:pt x="2092" y="2095"/>
                </a:lnTo>
                <a:lnTo>
                  <a:pt x="2087" y="2091"/>
                </a:lnTo>
                <a:lnTo>
                  <a:pt x="2085" y="2089"/>
                </a:lnTo>
                <a:lnTo>
                  <a:pt x="2082" y="2087"/>
                </a:lnTo>
                <a:lnTo>
                  <a:pt x="2080" y="2085"/>
                </a:lnTo>
                <a:lnTo>
                  <a:pt x="2078" y="2083"/>
                </a:lnTo>
                <a:lnTo>
                  <a:pt x="2075" y="2083"/>
                </a:lnTo>
                <a:lnTo>
                  <a:pt x="2071" y="2084"/>
                </a:lnTo>
                <a:lnTo>
                  <a:pt x="2068" y="2084"/>
                </a:lnTo>
                <a:lnTo>
                  <a:pt x="2065" y="2083"/>
                </a:lnTo>
                <a:lnTo>
                  <a:pt x="2064" y="2080"/>
                </a:lnTo>
                <a:lnTo>
                  <a:pt x="2065" y="2077"/>
                </a:lnTo>
                <a:lnTo>
                  <a:pt x="2066" y="2074"/>
                </a:lnTo>
                <a:lnTo>
                  <a:pt x="2066" y="2070"/>
                </a:lnTo>
                <a:lnTo>
                  <a:pt x="2066" y="2067"/>
                </a:lnTo>
                <a:lnTo>
                  <a:pt x="2065" y="2064"/>
                </a:lnTo>
                <a:lnTo>
                  <a:pt x="2066" y="2061"/>
                </a:lnTo>
                <a:lnTo>
                  <a:pt x="2069" y="2058"/>
                </a:lnTo>
                <a:lnTo>
                  <a:pt x="2076" y="2056"/>
                </a:lnTo>
                <a:lnTo>
                  <a:pt x="2082" y="2056"/>
                </a:lnTo>
                <a:lnTo>
                  <a:pt x="2089" y="2056"/>
                </a:lnTo>
                <a:lnTo>
                  <a:pt x="2095" y="2052"/>
                </a:lnTo>
                <a:lnTo>
                  <a:pt x="2099" y="2044"/>
                </a:lnTo>
                <a:lnTo>
                  <a:pt x="2100" y="2037"/>
                </a:lnTo>
                <a:lnTo>
                  <a:pt x="2101" y="2029"/>
                </a:lnTo>
                <a:lnTo>
                  <a:pt x="2106" y="2024"/>
                </a:lnTo>
                <a:lnTo>
                  <a:pt x="2109" y="2021"/>
                </a:lnTo>
                <a:lnTo>
                  <a:pt x="2113" y="2021"/>
                </a:lnTo>
                <a:lnTo>
                  <a:pt x="2116" y="2022"/>
                </a:lnTo>
                <a:lnTo>
                  <a:pt x="2119" y="2022"/>
                </a:lnTo>
                <a:lnTo>
                  <a:pt x="2121" y="2020"/>
                </a:lnTo>
                <a:lnTo>
                  <a:pt x="2124" y="2018"/>
                </a:lnTo>
                <a:lnTo>
                  <a:pt x="2126" y="2016"/>
                </a:lnTo>
                <a:lnTo>
                  <a:pt x="2128" y="2014"/>
                </a:lnTo>
                <a:lnTo>
                  <a:pt x="2131" y="2014"/>
                </a:lnTo>
                <a:lnTo>
                  <a:pt x="2134" y="2015"/>
                </a:lnTo>
                <a:lnTo>
                  <a:pt x="2138" y="2016"/>
                </a:lnTo>
                <a:lnTo>
                  <a:pt x="2141" y="2014"/>
                </a:lnTo>
                <a:lnTo>
                  <a:pt x="2141" y="2011"/>
                </a:lnTo>
                <a:lnTo>
                  <a:pt x="2144" y="2007"/>
                </a:lnTo>
                <a:lnTo>
                  <a:pt x="2145" y="2002"/>
                </a:lnTo>
                <a:lnTo>
                  <a:pt x="2145" y="1999"/>
                </a:lnTo>
                <a:lnTo>
                  <a:pt x="2145" y="1995"/>
                </a:lnTo>
                <a:lnTo>
                  <a:pt x="2143" y="1992"/>
                </a:lnTo>
                <a:lnTo>
                  <a:pt x="2140" y="1991"/>
                </a:lnTo>
                <a:lnTo>
                  <a:pt x="2137" y="1990"/>
                </a:lnTo>
                <a:lnTo>
                  <a:pt x="2134" y="1989"/>
                </a:lnTo>
                <a:lnTo>
                  <a:pt x="2130" y="1987"/>
                </a:lnTo>
                <a:lnTo>
                  <a:pt x="2128" y="1985"/>
                </a:lnTo>
                <a:lnTo>
                  <a:pt x="2126" y="1981"/>
                </a:lnTo>
                <a:lnTo>
                  <a:pt x="2124" y="1976"/>
                </a:lnTo>
                <a:lnTo>
                  <a:pt x="2127" y="1971"/>
                </a:lnTo>
                <a:lnTo>
                  <a:pt x="2133" y="1966"/>
                </a:lnTo>
                <a:lnTo>
                  <a:pt x="2137" y="1960"/>
                </a:lnTo>
                <a:lnTo>
                  <a:pt x="2138" y="1956"/>
                </a:lnTo>
                <a:lnTo>
                  <a:pt x="2138" y="1951"/>
                </a:lnTo>
                <a:lnTo>
                  <a:pt x="2136" y="1947"/>
                </a:lnTo>
                <a:lnTo>
                  <a:pt x="2135" y="1945"/>
                </a:lnTo>
                <a:lnTo>
                  <a:pt x="2131" y="1946"/>
                </a:lnTo>
                <a:lnTo>
                  <a:pt x="2129" y="1947"/>
                </a:lnTo>
                <a:lnTo>
                  <a:pt x="2126" y="1949"/>
                </a:lnTo>
                <a:lnTo>
                  <a:pt x="2124" y="1948"/>
                </a:lnTo>
                <a:lnTo>
                  <a:pt x="2121" y="1947"/>
                </a:lnTo>
                <a:lnTo>
                  <a:pt x="2119" y="1946"/>
                </a:lnTo>
                <a:lnTo>
                  <a:pt x="2117" y="1946"/>
                </a:lnTo>
                <a:lnTo>
                  <a:pt x="2115" y="1949"/>
                </a:lnTo>
                <a:lnTo>
                  <a:pt x="2111" y="1948"/>
                </a:lnTo>
                <a:lnTo>
                  <a:pt x="2109" y="1943"/>
                </a:lnTo>
                <a:lnTo>
                  <a:pt x="2107" y="1938"/>
                </a:lnTo>
                <a:lnTo>
                  <a:pt x="2107" y="1933"/>
                </a:lnTo>
                <a:lnTo>
                  <a:pt x="2110" y="1933"/>
                </a:lnTo>
                <a:lnTo>
                  <a:pt x="2113" y="1935"/>
                </a:lnTo>
                <a:lnTo>
                  <a:pt x="2116" y="1936"/>
                </a:lnTo>
                <a:lnTo>
                  <a:pt x="2119" y="1935"/>
                </a:lnTo>
                <a:lnTo>
                  <a:pt x="2120" y="1930"/>
                </a:lnTo>
                <a:lnTo>
                  <a:pt x="2119" y="1928"/>
                </a:lnTo>
                <a:lnTo>
                  <a:pt x="2116" y="1927"/>
                </a:lnTo>
                <a:lnTo>
                  <a:pt x="2115" y="1925"/>
                </a:lnTo>
                <a:lnTo>
                  <a:pt x="2115" y="1921"/>
                </a:lnTo>
                <a:lnTo>
                  <a:pt x="2117" y="1920"/>
                </a:lnTo>
                <a:lnTo>
                  <a:pt x="2119" y="1922"/>
                </a:lnTo>
                <a:lnTo>
                  <a:pt x="2121" y="1923"/>
                </a:lnTo>
                <a:lnTo>
                  <a:pt x="2125" y="1925"/>
                </a:lnTo>
                <a:lnTo>
                  <a:pt x="2127" y="1925"/>
                </a:lnTo>
                <a:lnTo>
                  <a:pt x="2130" y="1922"/>
                </a:lnTo>
                <a:lnTo>
                  <a:pt x="2135" y="1919"/>
                </a:lnTo>
                <a:lnTo>
                  <a:pt x="2138" y="1916"/>
                </a:lnTo>
                <a:lnTo>
                  <a:pt x="2141" y="1915"/>
                </a:lnTo>
                <a:lnTo>
                  <a:pt x="2145" y="1915"/>
                </a:lnTo>
                <a:lnTo>
                  <a:pt x="2147" y="1915"/>
                </a:lnTo>
                <a:lnTo>
                  <a:pt x="2149" y="1916"/>
                </a:lnTo>
                <a:lnTo>
                  <a:pt x="2153" y="1918"/>
                </a:lnTo>
                <a:lnTo>
                  <a:pt x="2156" y="1917"/>
                </a:lnTo>
                <a:lnTo>
                  <a:pt x="2158" y="1913"/>
                </a:lnTo>
                <a:lnTo>
                  <a:pt x="2164" y="1903"/>
                </a:lnTo>
                <a:lnTo>
                  <a:pt x="2172" y="1897"/>
                </a:lnTo>
                <a:lnTo>
                  <a:pt x="2179" y="1893"/>
                </a:lnTo>
                <a:lnTo>
                  <a:pt x="2185" y="1891"/>
                </a:lnTo>
                <a:lnTo>
                  <a:pt x="2187" y="1890"/>
                </a:lnTo>
                <a:lnTo>
                  <a:pt x="2190" y="1889"/>
                </a:lnTo>
                <a:lnTo>
                  <a:pt x="2193" y="1888"/>
                </a:lnTo>
                <a:lnTo>
                  <a:pt x="2196" y="1888"/>
                </a:lnTo>
                <a:lnTo>
                  <a:pt x="2197" y="1887"/>
                </a:lnTo>
                <a:lnTo>
                  <a:pt x="2199" y="1887"/>
                </a:lnTo>
                <a:lnTo>
                  <a:pt x="2202" y="1887"/>
                </a:lnTo>
                <a:lnTo>
                  <a:pt x="2204" y="1887"/>
                </a:lnTo>
                <a:lnTo>
                  <a:pt x="2205" y="1886"/>
                </a:lnTo>
                <a:lnTo>
                  <a:pt x="2206" y="1883"/>
                </a:lnTo>
                <a:lnTo>
                  <a:pt x="2208" y="1882"/>
                </a:lnTo>
                <a:lnTo>
                  <a:pt x="2209" y="1881"/>
                </a:lnTo>
                <a:lnTo>
                  <a:pt x="2211" y="1881"/>
                </a:lnTo>
                <a:lnTo>
                  <a:pt x="2212" y="1882"/>
                </a:lnTo>
                <a:lnTo>
                  <a:pt x="2213" y="1883"/>
                </a:lnTo>
                <a:lnTo>
                  <a:pt x="2215" y="1882"/>
                </a:lnTo>
                <a:lnTo>
                  <a:pt x="2215" y="1881"/>
                </a:lnTo>
                <a:lnTo>
                  <a:pt x="2216" y="1879"/>
                </a:lnTo>
                <a:lnTo>
                  <a:pt x="2218" y="1877"/>
                </a:lnTo>
                <a:lnTo>
                  <a:pt x="2219" y="1876"/>
                </a:lnTo>
                <a:lnTo>
                  <a:pt x="2222" y="1871"/>
                </a:lnTo>
                <a:lnTo>
                  <a:pt x="2224" y="1869"/>
                </a:lnTo>
                <a:lnTo>
                  <a:pt x="2226" y="1868"/>
                </a:lnTo>
                <a:lnTo>
                  <a:pt x="2228" y="1866"/>
                </a:lnTo>
                <a:lnTo>
                  <a:pt x="2231" y="1863"/>
                </a:lnTo>
                <a:lnTo>
                  <a:pt x="2233" y="1861"/>
                </a:lnTo>
                <a:lnTo>
                  <a:pt x="2235" y="1859"/>
                </a:lnTo>
                <a:lnTo>
                  <a:pt x="2237" y="1856"/>
                </a:lnTo>
                <a:lnTo>
                  <a:pt x="2239" y="1851"/>
                </a:lnTo>
                <a:lnTo>
                  <a:pt x="2243" y="1850"/>
                </a:lnTo>
                <a:lnTo>
                  <a:pt x="2246" y="1850"/>
                </a:lnTo>
                <a:lnTo>
                  <a:pt x="2248" y="1850"/>
                </a:lnTo>
                <a:lnTo>
                  <a:pt x="2251" y="1849"/>
                </a:lnTo>
                <a:lnTo>
                  <a:pt x="2253" y="1848"/>
                </a:lnTo>
                <a:lnTo>
                  <a:pt x="2256" y="1847"/>
                </a:lnTo>
                <a:lnTo>
                  <a:pt x="2258" y="1846"/>
                </a:lnTo>
                <a:lnTo>
                  <a:pt x="2262" y="1842"/>
                </a:lnTo>
                <a:lnTo>
                  <a:pt x="2263" y="1839"/>
                </a:lnTo>
                <a:lnTo>
                  <a:pt x="2263" y="1836"/>
                </a:lnTo>
                <a:lnTo>
                  <a:pt x="2263" y="1832"/>
                </a:lnTo>
                <a:lnTo>
                  <a:pt x="2264" y="1829"/>
                </a:lnTo>
                <a:lnTo>
                  <a:pt x="2265" y="1825"/>
                </a:lnTo>
                <a:lnTo>
                  <a:pt x="2266" y="1822"/>
                </a:lnTo>
                <a:lnTo>
                  <a:pt x="2267" y="1819"/>
                </a:lnTo>
                <a:lnTo>
                  <a:pt x="2267" y="1814"/>
                </a:lnTo>
                <a:lnTo>
                  <a:pt x="2266" y="1811"/>
                </a:lnTo>
                <a:lnTo>
                  <a:pt x="2265" y="1809"/>
                </a:lnTo>
                <a:lnTo>
                  <a:pt x="2264" y="1804"/>
                </a:lnTo>
                <a:lnTo>
                  <a:pt x="2265" y="1802"/>
                </a:lnTo>
                <a:lnTo>
                  <a:pt x="2266" y="1800"/>
                </a:lnTo>
                <a:lnTo>
                  <a:pt x="2267" y="1797"/>
                </a:lnTo>
                <a:lnTo>
                  <a:pt x="2267" y="1794"/>
                </a:lnTo>
                <a:lnTo>
                  <a:pt x="2267" y="1791"/>
                </a:lnTo>
                <a:lnTo>
                  <a:pt x="2267" y="1789"/>
                </a:lnTo>
                <a:lnTo>
                  <a:pt x="2267" y="1785"/>
                </a:lnTo>
                <a:lnTo>
                  <a:pt x="2267" y="1783"/>
                </a:lnTo>
                <a:lnTo>
                  <a:pt x="2266" y="1772"/>
                </a:lnTo>
                <a:lnTo>
                  <a:pt x="2265" y="1763"/>
                </a:lnTo>
                <a:lnTo>
                  <a:pt x="2262" y="1755"/>
                </a:lnTo>
                <a:lnTo>
                  <a:pt x="2257" y="1749"/>
                </a:lnTo>
                <a:lnTo>
                  <a:pt x="2256" y="1746"/>
                </a:lnTo>
                <a:lnTo>
                  <a:pt x="2254" y="1744"/>
                </a:lnTo>
                <a:lnTo>
                  <a:pt x="2253" y="1741"/>
                </a:lnTo>
                <a:lnTo>
                  <a:pt x="2253" y="1736"/>
                </a:lnTo>
                <a:lnTo>
                  <a:pt x="2255" y="1733"/>
                </a:lnTo>
                <a:lnTo>
                  <a:pt x="2258" y="1730"/>
                </a:lnTo>
                <a:lnTo>
                  <a:pt x="2262" y="1726"/>
                </a:lnTo>
                <a:lnTo>
                  <a:pt x="2264" y="1724"/>
                </a:lnTo>
                <a:lnTo>
                  <a:pt x="2271" y="1721"/>
                </a:lnTo>
                <a:lnTo>
                  <a:pt x="2277" y="1720"/>
                </a:lnTo>
                <a:lnTo>
                  <a:pt x="2284" y="1720"/>
                </a:lnTo>
                <a:lnTo>
                  <a:pt x="2290" y="1720"/>
                </a:lnTo>
                <a:lnTo>
                  <a:pt x="2293" y="1720"/>
                </a:lnTo>
                <a:lnTo>
                  <a:pt x="2296" y="1720"/>
                </a:lnTo>
                <a:lnTo>
                  <a:pt x="2300" y="1720"/>
                </a:lnTo>
                <a:lnTo>
                  <a:pt x="2302" y="1719"/>
                </a:lnTo>
                <a:lnTo>
                  <a:pt x="2304" y="1716"/>
                </a:lnTo>
                <a:lnTo>
                  <a:pt x="2306" y="1712"/>
                </a:lnTo>
                <a:lnTo>
                  <a:pt x="2307" y="1708"/>
                </a:lnTo>
                <a:lnTo>
                  <a:pt x="2307" y="1704"/>
                </a:lnTo>
                <a:lnTo>
                  <a:pt x="2304" y="1699"/>
                </a:lnTo>
                <a:lnTo>
                  <a:pt x="2296" y="1700"/>
                </a:lnTo>
                <a:lnTo>
                  <a:pt x="2288" y="1700"/>
                </a:lnTo>
                <a:lnTo>
                  <a:pt x="2285" y="1693"/>
                </a:lnTo>
                <a:lnTo>
                  <a:pt x="2286" y="1691"/>
                </a:lnTo>
                <a:lnTo>
                  <a:pt x="2287" y="1688"/>
                </a:lnTo>
                <a:lnTo>
                  <a:pt x="2288" y="1684"/>
                </a:lnTo>
                <a:lnTo>
                  <a:pt x="2288" y="1682"/>
                </a:lnTo>
                <a:lnTo>
                  <a:pt x="2287" y="1678"/>
                </a:lnTo>
                <a:lnTo>
                  <a:pt x="2285" y="1675"/>
                </a:lnTo>
                <a:lnTo>
                  <a:pt x="2282" y="1674"/>
                </a:lnTo>
                <a:lnTo>
                  <a:pt x="2278" y="1674"/>
                </a:lnTo>
                <a:lnTo>
                  <a:pt x="2275" y="1674"/>
                </a:lnTo>
                <a:lnTo>
                  <a:pt x="2271" y="1675"/>
                </a:lnTo>
                <a:lnTo>
                  <a:pt x="2267" y="1678"/>
                </a:lnTo>
                <a:lnTo>
                  <a:pt x="2262" y="1680"/>
                </a:lnTo>
                <a:lnTo>
                  <a:pt x="2257" y="1682"/>
                </a:lnTo>
                <a:lnTo>
                  <a:pt x="2253" y="1682"/>
                </a:lnTo>
                <a:lnTo>
                  <a:pt x="2247" y="1683"/>
                </a:lnTo>
                <a:lnTo>
                  <a:pt x="2242" y="1686"/>
                </a:lnTo>
                <a:lnTo>
                  <a:pt x="2239" y="1690"/>
                </a:lnTo>
                <a:lnTo>
                  <a:pt x="2238" y="1692"/>
                </a:lnTo>
                <a:lnTo>
                  <a:pt x="2237" y="1694"/>
                </a:lnTo>
                <a:lnTo>
                  <a:pt x="2235" y="1695"/>
                </a:lnTo>
                <a:lnTo>
                  <a:pt x="2233" y="1696"/>
                </a:lnTo>
                <a:lnTo>
                  <a:pt x="2229" y="1696"/>
                </a:lnTo>
                <a:lnTo>
                  <a:pt x="2227" y="1696"/>
                </a:lnTo>
                <a:lnTo>
                  <a:pt x="2225" y="1695"/>
                </a:lnTo>
                <a:lnTo>
                  <a:pt x="2221" y="1694"/>
                </a:lnTo>
                <a:lnTo>
                  <a:pt x="2216" y="1693"/>
                </a:lnTo>
                <a:lnTo>
                  <a:pt x="2213" y="1690"/>
                </a:lnTo>
                <a:lnTo>
                  <a:pt x="2212" y="1684"/>
                </a:lnTo>
                <a:lnTo>
                  <a:pt x="2217" y="1680"/>
                </a:lnTo>
                <a:lnTo>
                  <a:pt x="2224" y="1675"/>
                </a:lnTo>
                <a:lnTo>
                  <a:pt x="2232" y="1671"/>
                </a:lnTo>
                <a:lnTo>
                  <a:pt x="2237" y="1664"/>
                </a:lnTo>
                <a:lnTo>
                  <a:pt x="2239" y="1656"/>
                </a:lnTo>
                <a:lnTo>
                  <a:pt x="2236" y="1652"/>
                </a:lnTo>
                <a:lnTo>
                  <a:pt x="2229" y="1651"/>
                </a:lnTo>
                <a:lnTo>
                  <a:pt x="2225" y="1650"/>
                </a:lnTo>
                <a:lnTo>
                  <a:pt x="2218" y="1645"/>
                </a:lnTo>
                <a:lnTo>
                  <a:pt x="2212" y="1643"/>
                </a:lnTo>
                <a:lnTo>
                  <a:pt x="2205" y="1642"/>
                </a:lnTo>
                <a:lnTo>
                  <a:pt x="2196" y="1643"/>
                </a:lnTo>
                <a:lnTo>
                  <a:pt x="2193" y="1643"/>
                </a:lnTo>
                <a:lnTo>
                  <a:pt x="2188" y="1644"/>
                </a:lnTo>
                <a:lnTo>
                  <a:pt x="2185" y="1645"/>
                </a:lnTo>
                <a:lnTo>
                  <a:pt x="2183" y="1644"/>
                </a:lnTo>
                <a:lnTo>
                  <a:pt x="2182" y="1643"/>
                </a:lnTo>
                <a:lnTo>
                  <a:pt x="2180" y="1642"/>
                </a:lnTo>
                <a:lnTo>
                  <a:pt x="2179" y="1642"/>
                </a:lnTo>
                <a:lnTo>
                  <a:pt x="2177" y="1642"/>
                </a:lnTo>
                <a:lnTo>
                  <a:pt x="2176" y="1643"/>
                </a:lnTo>
                <a:lnTo>
                  <a:pt x="2175" y="1644"/>
                </a:lnTo>
                <a:lnTo>
                  <a:pt x="2173" y="1646"/>
                </a:lnTo>
                <a:lnTo>
                  <a:pt x="2172" y="1647"/>
                </a:lnTo>
                <a:lnTo>
                  <a:pt x="2164" y="1651"/>
                </a:lnTo>
                <a:lnTo>
                  <a:pt x="2159" y="1649"/>
                </a:lnTo>
                <a:lnTo>
                  <a:pt x="2155" y="1645"/>
                </a:lnTo>
                <a:lnTo>
                  <a:pt x="2151" y="1640"/>
                </a:lnTo>
                <a:lnTo>
                  <a:pt x="2147" y="1637"/>
                </a:lnTo>
                <a:lnTo>
                  <a:pt x="2141" y="1635"/>
                </a:lnTo>
                <a:lnTo>
                  <a:pt x="2138" y="1631"/>
                </a:lnTo>
                <a:lnTo>
                  <a:pt x="2139" y="1622"/>
                </a:lnTo>
                <a:lnTo>
                  <a:pt x="2146" y="1613"/>
                </a:lnTo>
                <a:lnTo>
                  <a:pt x="2151" y="1607"/>
                </a:lnTo>
                <a:lnTo>
                  <a:pt x="2154" y="1603"/>
                </a:lnTo>
                <a:lnTo>
                  <a:pt x="2150" y="1599"/>
                </a:lnTo>
                <a:lnTo>
                  <a:pt x="2149" y="1599"/>
                </a:lnTo>
                <a:lnTo>
                  <a:pt x="2147" y="1596"/>
                </a:lnTo>
                <a:lnTo>
                  <a:pt x="2145" y="1594"/>
                </a:lnTo>
                <a:lnTo>
                  <a:pt x="2146" y="1590"/>
                </a:lnTo>
                <a:lnTo>
                  <a:pt x="2149" y="1586"/>
                </a:lnTo>
                <a:lnTo>
                  <a:pt x="2153" y="1582"/>
                </a:lnTo>
                <a:lnTo>
                  <a:pt x="2157" y="1578"/>
                </a:lnTo>
                <a:lnTo>
                  <a:pt x="2160" y="1577"/>
                </a:lnTo>
                <a:lnTo>
                  <a:pt x="2166" y="1576"/>
                </a:lnTo>
                <a:lnTo>
                  <a:pt x="2172" y="1575"/>
                </a:lnTo>
                <a:lnTo>
                  <a:pt x="2178" y="1573"/>
                </a:lnTo>
                <a:lnTo>
                  <a:pt x="2185" y="1565"/>
                </a:lnTo>
                <a:lnTo>
                  <a:pt x="2186" y="1562"/>
                </a:lnTo>
                <a:lnTo>
                  <a:pt x="2186" y="1558"/>
                </a:lnTo>
                <a:lnTo>
                  <a:pt x="2187" y="1555"/>
                </a:lnTo>
                <a:lnTo>
                  <a:pt x="2189" y="1551"/>
                </a:lnTo>
                <a:lnTo>
                  <a:pt x="2192" y="1547"/>
                </a:lnTo>
                <a:lnTo>
                  <a:pt x="2194" y="1545"/>
                </a:lnTo>
                <a:lnTo>
                  <a:pt x="2196" y="1542"/>
                </a:lnTo>
                <a:lnTo>
                  <a:pt x="2198" y="1540"/>
                </a:lnTo>
                <a:lnTo>
                  <a:pt x="2202" y="1527"/>
                </a:lnTo>
                <a:lnTo>
                  <a:pt x="2197" y="1521"/>
                </a:lnTo>
                <a:lnTo>
                  <a:pt x="2190" y="1518"/>
                </a:lnTo>
                <a:lnTo>
                  <a:pt x="2185" y="1516"/>
                </a:lnTo>
                <a:lnTo>
                  <a:pt x="2180" y="1515"/>
                </a:lnTo>
                <a:lnTo>
                  <a:pt x="2175" y="1512"/>
                </a:lnTo>
                <a:lnTo>
                  <a:pt x="2175" y="1507"/>
                </a:lnTo>
                <a:lnTo>
                  <a:pt x="2183" y="1499"/>
                </a:lnTo>
                <a:lnTo>
                  <a:pt x="2186" y="1496"/>
                </a:lnTo>
                <a:lnTo>
                  <a:pt x="2188" y="1494"/>
                </a:lnTo>
                <a:lnTo>
                  <a:pt x="2192" y="1492"/>
                </a:lnTo>
                <a:lnTo>
                  <a:pt x="2195" y="1487"/>
                </a:lnTo>
                <a:lnTo>
                  <a:pt x="2198" y="1483"/>
                </a:lnTo>
                <a:lnTo>
                  <a:pt x="2200" y="1479"/>
                </a:lnTo>
                <a:lnTo>
                  <a:pt x="2203" y="1475"/>
                </a:lnTo>
                <a:lnTo>
                  <a:pt x="2206" y="1471"/>
                </a:lnTo>
                <a:lnTo>
                  <a:pt x="2213" y="1467"/>
                </a:lnTo>
                <a:lnTo>
                  <a:pt x="2216" y="1472"/>
                </a:lnTo>
                <a:lnTo>
                  <a:pt x="2219" y="1478"/>
                </a:lnTo>
                <a:lnTo>
                  <a:pt x="2224" y="1476"/>
                </a:lnTo>
                <a:lnTo>
                  <a:pt x="2226" y="1471"/>
                </a:lnTo>
                <a:lnTo>
                  <a:pt x="2226" y="1464"/>
                </a:lnTo>
                <a:lnTo>
                  <a:pt x="2227" y="1456"/>
                </a:lnTo>
                <a:lnTo>
                  <a:pt x="2229" y="1448"/>
                </a:lnTo>
                <a:lnTo>
                  <a:pt x="2235" y="1445"/>
                </a:lnTo>
                <a:lnTo>
                  <a:pt x="2243" y="1443"/>
                </a:lnTo>
                <a:lnTo>
                  <a:pt x="2248" y="1442"/>
                </a:lnTo>
                <a:lnTo>
                  <a:pt x="2252" y="1439"/>
                </a:lnTo>
                <a:lnTo>
                  <a:pt x="2252" y="1435"/>
                </a:lnTo>
                <a:lnTo>
                  <a:pt x="2249" y="1432"/>
                </a:lnTo>
                <a:lnTo>
                  <a:pt x="2247" y="1429"/>
                </a:lnTo>
                <a:lnTo>
                  <a:pt x="2245" y="1427"/>
                </a:lnTo>
                <a:lnTo>
                  <a:pt x="2244" y="1424"/>
                </a:lnTo>
                <a:lnTo>
                  <a:pt x="2245" y="1420"/>
                </a:lnTo>
                <a:lnTo>
                  <a:pt x="2246" y="1418"/>
                </a:lnTo>
                <a:lnTo>
                  <a:pt x="2247" y="1414"/>
                </a:lnTo>
                <a:lnTo>
                  <a:pt x="2247" y="1409"/>
                </a:lnTo>
                <a:lnTo>
                  <a:pt x="2245" y="1408"/>
                </a:lnTo>
                <a:lnTo>
                  <a:pt x="2244" y="1406"/>
                </a:lnTo>
                <a:lnTo>
                  <a:pt x="2243" y="1403"/>
                </a:lnTo>
                <a:lnTo>
                  <a:pt x="2244" y="1399"/>
                </a:lnTo>
                <a:lnTo>
                  <a:pt x="2246" y="1397"/>
                </a:lnTo>
                <a:lnTo>
                  <a:pt x="2249" y="1396"/>
                </a:lnTo>
                <a:lnTo>
                  <a:pt x="2252" y="1394"/>
                </a:lnTo>
                <a:lnTo>
                  <a:pt x="2253" y="1387"/>
                </a:lnTo>
                <a:lnTo>
                  <a:pt x="2251" y="1380"/>
                </a:lnTo>
                <a:lnTo>
                  <a:pt x="2251" y="1374"/>
                </a:lnTo>
                <a:lnTo>
                  <a:pt x="2253" y="1369"/>
                </a:lnTo>
                <a:lnTo>
                  <a:pt x="2257" y="1368"/>
                </a:lnTo>
                <a:lnTo>
                  <a:pt x="2261" y="1367"/>
                </a:lnTo>
                <a:lnTo>
                  <a:pt x="2264" y="1365"/>
                </a:lnTo>
                <a:lnTo>
                  <a:pt x="2268" y="1360"/>
                </a:lnTo>
                <a:lnTo>
                  <a:pt x="2273" y="1356"/>
                </a:lnTo>
                <a:lnTo>
                  <a:pt x="2274" y="1352"/>
                </a:lnTo>
                <a:lnTo>
                  <a:pt x="2273" y="1349"/>
                </a:lnTo>
                <a:lnTo>
                  <a:pt x="2272" y="1346"/>
                </a:lnTo>
                <a:lnTo>
                  <a:pt x="2272" y="1341"/>
                </a:lnTo>
                <a:lnTo>
                  <a:pt x="2272" y="1339"/>
                </a:lnTo>
                <a:lnTo>
                  <a:pt x="2273" y="1335"/>
                </a:lnTo>
                <a:lnTo>
                  <a:pt x="2274" y="1330"/>
                </a:lnTo>
                <a:lnTo>
                  <a:pt x="2274" y="1328"/>
                </a:lnTo>
                <a:lnTo>
                  <a:pt x="2274" y="1327"/>
                </a:lnTo>
                <a:lnTo>
                  <a:pt x="2273" y="1325"/>
                </a:lnTo>
                <a:lnTo>
                  <a:pt x="2273" y="1324"/>
                </a:lnTo>
                <a:lnTo>
                  <a:pt x="2273" y="1323"/>
                </a:lnTo>
                <a:lnTo>
                  <a:pt x="2273" y="1320"/>
                </a:lnTo>
                <a:lnTo>
                  <a:pt x="2274" y="1318"/>
                </a:lnTo>
                <a:lnTo>
                  <a:pt x="2274" y="1317"/>
                </a:lnTo>
                <a:lnTo>
                  <a:pt x="2273" y="1309"/>
                </a:lnTo>
                <a:lnTo>
                  <a:pt x="2271" y="1304"/>
                </a:lnTo>
                <a:lnTo>
                  <a:pt x="2267" y="1299"/>
                </a:lnTo>
                <a:lnTo>
                  <a:pt x="2264" y="1294"/>
                </a:lnTo>
                <a:lnTo>
                  <a:pt x="2263" y="1293"/>
                </a:lnTo>
                <a:lnTo>
                  <a:pt x="2261" y="1289"/>
                </a:lnTo>
                <a:lnTo>
                  <a:pt x="2261" y="1286"/>
                </a:lnTo>
                <a:lnTo>
                  <a:pt x="2262" y="1283"/>
                </a:lnTo>
                <a:lnTo>
                  <a:pt x="2265" y="1279"/>
                </a:lnTo>
                <a:lnTo>
                  <a:pt x="2268" y="1278"/>
                </a:lnTo>
                <a:lnTo>
                  <a:pt x="2272" y="1278"/>
                </a:lnTo>
                <a:lnTo>
                  <a:pt x="2274" y="1279"/>
                </a:lnTo>
                <a:lnTo>
                  <a:pt x="2280" y="1283"/>
                </a:lnTo>
                <a:lnTo>
                  <a:pt x="2286" y="1287"/>
                </a:lnTo>
                <a:lnTo>
                  <a:pt x="2294" y="1289"/>
                </a:lnTo>
                <a:lnTo>
                  <a:pt x="2302" y="1286"/>
                </a:lnTo>
                <a:lnTo>
                  <a:pt x="2290" y="1280"/>
                </a:lnTo>
                <a:lnTo>
                  <a:pt x="2278" y="1274"/>
                </a:lnTo>
                <a:lnTo>
                  <a:pt x="2267" y="1268"/>
                </a:lnTo>
                <a:lnTo>
                  <a:pt x="2255" y="1263"/>
                </a:lnTo>
                <a:lnTo>
                  <a:pt x="2244" y="1256"/>
                </a:lnTo>
                <a:lnTo>
                  <a:pt x="2229" y="1249"/>
                </a:lnTo>
                <a:lnTo>
                  <a:pt x="2215" y="1241"/>
                </a:lnTo>
                <a:lnTo>
                  <a:pt x="2200" y="1234"/>
                </a:lnTo>
                <a:lnTo>
                  <a:pt x="2186" y="1226"/>
                </a:lnTo>
                <a:lnTo>
                  <a:pt x="2172" y="1218"/>
                </a:lnTo>
                <a:lnTo>
                  <a:pt x="2157" y="1210"/>
                </a:lnTo>
                <a:lnTo>
                  <a:pt x="2143" y="1202"/>
                </a:lnTo>
                <a:lnTo>
                  <a:pt x="2128" y="1195"/>
                </a:lnTo>
                <a:lnTo>
                  <a:pt x="2121" y="1191"/>
                </a:lnTo>
                <a:lnTo>
                  <a:pt x="2105" y="1182"/>
                </a:lnTo>
                <a:lnTo>
                  <a:pt x="2089" y="1173"/>
                </a:lnTo>
                <a:lnTo>
                  <a:pt x="2081" y="1169"/>
                </a:lnTo>
                <a:lnTo>
                  <a:pt x="2071" y="1163"/>
                </a:lnTo>
                <a:lnTo>
                  <a:pt x="2059" y="1157"/>
                </a:lnTo>
                <a:lnTo>
                  <a:pt x="2047" y="1150"/>
                </a:lnTo>
                <a:lnTo>
                  <a:pt x="2036" y="1145"/>
                </a:lnTo>
                <a:lnTo>
                  <a:pt x="2023" y="1138"/>
                </a:lnTo>
                <a:lnTo>
                  <a:pt x="2021" y="1136"/>
                </a:lnTo>
                <a:lnTo>
                  <a:pt x="2019" y="1135"/>
                </a:lnTo>
                <a:lnTo>
                  <a:pt x="2017" y="1133"/>
                </a:lnTo>
                <a:lnTo>
                  <a:pt x="2015" y="1132"/>
                </a:lnTo>
                <a:lnTo>
                  <a:pt x="2015" y="1131"/>
                </a:lnTo>
                <a:lnTo>
                  <a:pt x="2015" y="1129"/>
                </a:lnTo>
                <a:lnTo>
                  <a:pt x="2016" y="1127"/>
                </a:lnTo>
                <a:lnTo>
                  <a:pt x="2016" y="1126"/>
                </a:lnTo>
                <a:lnTo>
                  <a:pt x="2018" y="1121"/>
                </a:lnTo>
                <a:lnTo>
                  <a:pt x="2019" y="1118"/>
                </a:lnTo>
                <a:lnTo>
                  <a:pt x="2018" y="1116"/>
                </a:lnTo>
                <a:lnTo>
                  <a:pt x="2018" y="1112"/>
                </a:lnTo>
                <a:lnTo>
                  <a:pt x="2019" y="1110"/>
                </a:lnTo>
                <a:lnTo>
                  <a:pt x="2021" y="1107"/>
                </a:lnTo>
                <a:lnTo>
                  <a:pt x="2023" y="1105"/>
                </a:lnTo>
                <a:lnTo>
                  <a:pt x="2026" y="1101"/>
                </a:lnTo>
                <a:lnTo>
                  <a:pt x="2026" y="1100"/>
                </a:lnTo>
                <a:lnTo>
                  <a:pt x="2027" y="1099"/>
                </a:lnTo>
                <a:lnTo>
                  <a:pt x="2027" y="1097"/>
                </a:lnTo>
                <a:lnTo>
                  <a:pt x="2028" y="1096"/>
                </a:lnTo>
                <a:lnTo>
                  <a:pt x="2030" y="1092"/>
                </a:lnTo>
                <a:lnTo>
                  <a:pt x="2031" y="1092"/>
                </a:lnTo>
                <a:lnTo>
                  <a:pt x="2032" y="1091"/>
                </a:lnTo>
                <a:lnTo>
                  <a:pt x="2035" y="1090"/>
                </a:lnTo>
                <a:lnTo>
                  <a:pt x="2038" y="1086"/>
                </a:lnTo>
                <a:lnTo>
                  <a:pt x="2038" y="1083"/>
                </a:lnTo>
                <a:lnTo>
                  <a:pt x="2038" y="1081"/>
                </a:lnTo>
                <a:lnTo>
                  <a:pt x="2038" y="1077"/>
                </a:lnTo>
                <a:lnTo>
                  <a:pt x="2040" y="1073"/>
                </a:lnTo>
                <a:lnTo>
                  <a:pt x="2042" y="1071"/>
                </a:lnTo>
                <a:lnTo>
                  <a:pt x="2046" y="1069"/>
                </a:lnTo>
                <a:lnTo>
                  <a:pt x="2048" y="1069"/>
                </a:lnTo>
                <a:lnTo>
                  <a:pt x="2051" y="1068"/>
                </a:lnTo>
                <a:lnTo>
                  <a:pt x="2055" y="1067"/>
                </a:lnTo>
                <a:lnTo>
                  <a:pt x="2058" y="1067"/>
                </a:lnTo>
                <a:lnTo>
                  <a:pt x="2061" y="1066"/>
                </a:lnTo>
                <a:lnTo>
                  <a:pt x="2065" y="1063"/>
                </a:lnTo>
                <a:lnTo>
                  <a:pt x="2067" y="1059"/>
                </a:lnTo>
                <a:lnTo>
                  <a:pt x="2070" y="1054"/>
                </a:lnTo>
                <a:lnTo>
                  <a:pt x="2074" y="1051"/>
                </a:lnTo>
                <a:lnTo>
                  <a:pt x="2077" y="1049"/>
                </a:lnTo>
                <a:lnTo>
                  <a:pt x="2079" y="1048"/>
                </a:lnTo>
                <a:lnTo>
                  <a:pt x="2080" y="1046"/>
                </a:lnTo>
                <a:lnTo>
                  <a:pt x="2082" y="1042"/>
                </a:lnTo>
                <a:lnTo>
                  <a:pt x="2084" y="1039"/>
                </a:lnTo>
                <a:lnTo>
                  <a:pt x="2085" y="1036"/>
                </a:lnTo>
                <a:lnTo>
                  <a:pt x="2085" y="1033"/>
                </a:lnTo>
                <a:lnTo>
                  <a:pt x="2086" y="1030"/>
                </a:lnTo>
                <a:lnTo>
                  <a:pt x="2088" y="1023"/>
                </a:lnTo>
                <a:lnTo>
                  <a:pt x="2089" y="1023"/>
                </a:lnTo>
                <a:lnTo>
                  <a:pt x="2090" y="1023"/>
                </a:lnTo>
                <a:lnTo>
                  <a:pt x="2094" y="1020"/>
                </a:lnTo>
                <a:lnTo>
                  <a:pt x="2095" y="1018"/>
                </a:lnTo>
                <a:lnTo>
                  <a:pt x="2094" y="1014"/>
                </a:lnTo>
                <a:lnTo>
                  <a:pt x="2092" y="1011"/>
                </a:lnTo>
                <a:lnTo>
                  <a:pt x="2091" y="1009"/>
                </a:lnTo>
                <a:lnTo>
                  <a:pt x="2090" y="1005"/>
                </a:lnTo>
                <a:lnTo>
                  <a:pt x="2090" y="1004"/>
                </a:lnTo>
                <a:lnTo>
                  <a:pt x="2091" y="1002"/>
                </a:lnTo>
                <a:lnTo>
                  <a:pt x="2095" y="999"/>
                </a:lnTo>
                <a:lnTo>
                  <a:pt x="2100" y="994"/>
                </a:lnTo>
                <a:lnTo>
                  <a:pt x="2104" y="990"/>
                </a:lnTo>
                <a:lnTo>
                  <a:pt x="2107" y="985"/>
                </a:lnTo>
                <a:lnTo>
                  <a:pt x="2110" y="980"/>
                </a:lnTo>
                <a:lnTo>
                  <a:pt x="2111" y="979"/>
                </a:lnTo>
                <a:lnTo>
                  <a:pt x="2113" y="979"/>
                </a:lnTo>
                <a:lnTo>
                  <a:pt x="2115" y="978"/>
                </a:lnTo>
                <a:lnTo>
                  <a:pt x="2115" y="975"/>
                </a:lnTo>
                <a:lnTo>
                  <a:pt x="2115" y="974"/>
                </a:lnTo>
                <a:lnTo>
                  <a:pt x="2115" y="973"/>
                </a:lnTo>
                <a:lnTo>
                  <a:pt x="2115" y="972"/>
                </a:lnTo>
                <a:lnTo>
                  <a:pt x="2115" y="970"/>
                </a:lnTo>
                <a:lnTo>
                  <a:pt x="2117" y="965"/>
                </a:lnTo>
                <a:lnTo>
                  <a:pt x="2120" y="961"/>
                </a:lnTo>
                <a:lnTo>
                  <a:pt x="2123" y="957"/>
                </a:lnTo>
                <a:lnTo>
                  <a:pt x="2125" y="952"/>
                </a:lnTo>
                <a:lnTo>
                  <a:pt x="2126" y="943"/>
                </a:lnTo>
                <a:lnTo>
                  <a:pt x="2127" y="935"/>
                </a:lnTo>
                <a:lnTo>
                  <a:pt x="2126" y="930"/>
                </a:lnTo>
                <a:lnTo>
                  <a:pt x="2123" y="925"/>
                </a:lnTo>
                <a:lnTo>
                  <a:pt x="2120" y="924"/>
                </a:lnTo>
                <a:lnTo>
                  <a:pt x="2119" y="922"/>
                </a:lnTo>
                <a:lnTo>
                  <a:pt x="2117" y="920"/>
                </a:lnTo>
                <a:lnTo>
                  <a:pt x="2116" y="918"/>
                </a:lnTo>
                <a:lnTo>
                  <a:pt x="2115" y="916"/>
                </a:lnTo>
                <a:lnTo>
                  <a:pt x="2114" y="915"/>
                </a:lnTo>
                <a:lnTo>
                  <a:pt x="2114" y="914"/>
                </a:lnTo>
                <a:lnTo>
                  <a:pt x="2114" y="912"/>
                </a:lnTo>
                <a:lnTo>
                  <a:pt x="2114" y="910"/>
                </a:lnTo>
                <a:lnTo>
                  <a:pt x="2115" y="909"/>
                </a:lnTo>
                <a:lnTo>
                  <a:pt x="2116" y="908"/>
                </a:lnTo>
                <a:lnTo>
                  <a:pt x="2117" y="906"/>
                </a:lnTo>
                <a:lnTo>
                  <a:pt x="2117" y="905"/>
                </a:lnTo>
                <a:lnTo>
                  <a:pt x="2118" y="904"/>
                </a:lnTo>
                <a:lnTo>
                  <a:pt x="2119" y="902"/>
                </a:lnTo>
                <a:lnTo>
                  <a:pt x="2120" y="901"/>
                </a:lnTo>
                <a:lnTo>
                  <a:pt x="2120" y="900"/>
                </a:lnTo>
                <a:lnTo>
                  <a:pt x="2120" y="899"/>
                </a:lnTo>
                <a:lnTo>
                  <a:pt x="2121" y="898"/>
                </a:lnTo>
                <a:lnTo>
                  <a:pt x="2121" y="895"/>
                </a:lnTo>
                <a:lnTo>
                  <a:pt x="2125" y="890"/>
                </a:lnTo>
                <a:lnTo>
                  <a:pt x="2128" y="883"/>
                </a:lnTo>
                <a:lnTo>
                  <a:pt x="2133" y="878"/>
                </a:lnTo>
                <a:lnTo>
                  <a:pt x="2137" y="871"/>
                </a:lnTo>
                <a:lnTo>
                  <a:pt x="2154" y="844"/>
                </a:lnTo>
                <a:lnTo>
                  <a:pt x="2172" y="816"/>
                </a:lnTo>
                <a:lnTo>
                  <a:pt x="2189" y="790"/>
                </a:lnTo>
                <a:lnTo>
                  <a:pt x="2207" y="763"/>
                </a:lnTo>
                <a:lnTo>
                  <a:pt x="2247" y="702"/>
                </a:lnTo>
                <a:lnTo>
                  <a:pt x="2266" y="672"/>
                </a:lnTo>
                <a:lnTo>
                  <a:pt x="2286" y="642"/>
                </a:lnTo>
                <a:lnTo>
                  <a:pt x="2296" y="626"/>
                </a:lnTo>
                <a:lnTo>
                  <a:pt x="2306" y="611"/>
                </a:lnTo>
                <a:lnTo>
                  <a:pt x="2316" y="596"/>
                </a:lnTo>
                <a:lnTo>
                  <a:pt x="2326" y="580"/>
                </a:lnTo>
                <a:lnTo>
                  <a:pt x="2331" y="573"/>
                </a:lnTo>
                <a:lnTo>
                  <a:pt x="2336" y="565"/>
                </a:lnTo>
                <a:lnTo>
                  <a:pt x="2341" y="558"/>
                </a:lnTo>
                <a:lnTo>
                  <a:pt x="2353" y="539"/>
                </a:lnTo>
                <a:lnTo>
                  <a:pt x="2363" y="525"/>
                </a:lnTo>
                <a:lnTo>
                  <a:pt x="2362" y="523"/>
                </a:lnTo>
                <a:lnTo>
                  <a:pt x="2357" y="519"/>
                </a:lnTo>
                <a:lnTo>
                  <a:pt x="2352" y="519"/>
                </a:lnTo>
                <a:lnTo>
                  <a:pt x="2350" y="521"/>
                </a:lnTo>
                <a:lnTo>
                  <a:pt x="2350" y="523"/>
                </a:lnTo>
                <a:lnTo>
                  <a:pt x="2351" y="525"/>
                </a:lnTo>
                <a:lnTo>
                  <a:pt x="2343" y="518"/>
                </a:lnTo>
                <a:lnTo>
                  <a:pt x="2341" y="518"/>
                </a:lnTo>
                <a:lnTo>
                  <a:pt x="2339" y="519"/>
                </a:lnTo>
                <a:lnTo>
                  <a:pt x="2336" y="520"/>
                </a:lnTo>
                <a:lnTo>
                  <a:pt x="2334" y="521"/>
                </a:lnTo>
                <a:lnTo>
                  <a:pt x="2332" y="521"/>
                </a:lnTo>
                <a:lnTo>
                  <a:pt x="2323" y="515"/>
                </a:lnTo>
                <a:lnTo>
                  <a:pt x="2319" y="508"/>
                </a:lnTo>
                <a:lnTo>
                  <a:pt x="2314" y="491"/>
                </a:lnTo>
                <a:lnTo>
                  <a:pt x="2308" y="486"/>
                </a:lnTo>
                <a:lnTo>
                  <a:pt x="2308" y="485"/>
                </a:lnTo>
                <a:lnTo>
                  <a:pt x="2310" y="479"/>
                </a:lnTo>
                <a:lnTo>
                  <a:pt x="2310" y="478"/>
                </a:lnTo>
                <a:lnTo>
                  <a:pt x="2303" y="471"/>
                </a:lnTo>
                <a:lnTo>
                  <a:pt x="2287" y="465"/>
                </a:lnTo>
                <a:lnTo>
                  <a:pt x="2284" y="463"/>
                </a:lnTo>
                <a:lnTo>
                  <a:pt x="2281" y="449"/>
                </a:lnTo>
                <a:lnTo>
                  <a:pt x="2271" y="435"/>
                </a:lnTo>
                <a:lnTo>
                  <a:pt x="2272" y="432"/>
                </a:lnTo>
                <a:lnTo>
                  <a:pt x="2277" y="436"/>
                </a:lnTo>
                <a:lnTo>
                  <a:pt x="2275" y="430"/>
                </a:lnTo>
                <a:lnTo>
                  <a:pt x="2265" y="422"/>
                </a:lnTo>
                <a:lnTo>
                  <a:pt x="2243" y="377"/>
                </a:lnTo>
                <a:lnTo>
                  <a:pt x="2228" y="348"/>
                </a:lnTo>
                <a:lnTo>
                  <a:pt x="2223" y="326"/>
                </a:lnTo>
                <a:lnTo>
                  <a:pt x="2224" y="307"/>
                </a:lnTo>
                <a:lnTo>
                  <a:pt x="2224" y="301"/>
                </a:lnTo>
                <a:lnTo>
                  <a:pt x="2227" y="296"/>
                </a:lnTo>
                <a:lnTo>
                  <a:pt x="2233" y="287"/>
                </a:lnTo>
                <a:lnTo>
                  <a:pt x="2235" y="281"/>
                </a:lnTo>
                <a:lnTo>
                  <a:pt x="2232" y="278"/>
                </a:lnTo>
                <a:lnTo>
                  <a:pt x="2226" y="277"/>
                </a:lnTo>
                <a:lnTo>
                  <a:pt x="2219" y="281"/>
                </a:lnTo>
                <a:lnTo>
                  <a:pt x="2225" y="279"/>
                </a:lnTo>
                <a:lnTo>
                  <a:pt x="2227" y="279"/>
                </a:lnTo>
                <a:lnTo>
                  <a:pt x="2228" y="280"/>
                </a:lnTo>
                <a:lnTo>
                  <a:pt x="2225" y="285"/>
                </a:lnTo>
                <a:lnTo>
                  <a:pt x="2221" y="289"/>
                </a:lnTo>
                <a:lnTo>
                  <a:pt x="2217" y="292"/>
                </a:lnTo>
                <a:lnTo>
                  <a:pt x="2214" y="292"/>
                </a:lnTo>
                <a:lnTo>
                  <a:pt x="2213" y="292"/>
                </a:lnTo>
                <a:lnTo>
                  <a:pt x="2212" y="293"/>
                </a:lnTo>
                <a:lnTo>
                  <a:pt x="2211" y="296"/>
                </a:lnTo>
                <a:lnTo>
                  <a:pt x="2211" y="296"/>
                </a:lnTo>
                <a:lnTo>
                  <a:pt x="2209" y="296"/>
                </a:lnTo>
                <a:lnTo>
                  <a:pt x="2206" y="293"/>
                </a:lnTo>
                <a:lnTo>
                  <a:pt x="2205" y="289"/>
                </a:lnTo>
                <a:lnTo>
                  <a:pt x="2205" y="287"/>
                </a:lnTo>
                <a:lnTo>
                  <a:pt x="2207" y="288"/>
                </a:lnTo>
                <a:lnTo>
                  <a:pt x="2208" y="286"/>
                </a:lnTo>
                <a:lnTo>
                  <a:pt x="2204" y="282"/>
                </a:lnTo>
                <a:lnTo>
                  <a:pt x="2203" y="282"/>
                </a:lnTo>
                <a:lnTo>
                  <a:pt x="2200" y="282"/>
                </a:lnTo>
                <a:lnTo>
                  <a:pt x="2198" y="285"/>
                </a:lnTo>
                <a:lnTo>
                  <a:pt x="2196" y="285"/>
                </a:lnTo>
                <a:lnTo>
                  <a:pt x="2195" y="283"/>
                </a:lnTo>
                <a:lnTo>
                  <a:pt x="2195" y="281"/>
                </a:lnTo>
                <a:lnTo>
                  <a:pt x="2200" y="269"/>
                </a:lnTo>
                <a:lnTo>
                  <a:pt x="2200" y="261"/>
                </a:lnTo>
                <a:lnTo>
                  <a:pt x="2200" y="249"/>
                </a:lnTo>
                <a:lnTo>
                  <a:pt x="2203" y="238"/>
                </a:lnTo>
                <a:lnTo>
                  <a:pt x="2193" y="211"/>
                </a:lnTo>
                <a:lnTo>
                  <a:pt x="2192" y="203"/>
                </a:lnTo>
                <a:lnTo>
                  <a:pt x="2192" y="195"/>
                </a:lnTo>
                <a:lnTo>
                  <a:pt x="2193" y="190"/>
                </a:lnTo>
                <a:lnTo>
                  <a:pt x="2196" y="173"/>
                </a:lnTo>
                <a:lnTo>
                  <a:pt x="2195" y="167"/>
                </a:lnTo>
                <a:lnTo>
                  <a:pt x="2180" y="155"/>
                </a:lnTo>
                <a:lnTo>
                  <a:pt x="2179" y="153"/>
                </a:lnTo>
                <a:lnTo>
                  <a:pt x="2179" y="142"/>
                </a:lnTo>
                <a:lnTo>
                  <a:pt x="2150" y="111"/>
                </a:lnTo>
                <a:lnTo>
                  <a:pt x="2147" y="104"/>
                </a:lnTo>
                <a:lnTo>
                  <a:pt x="2148" y="99"/>
                </a:lnTo>
                <a:lnTo>
                  <a:pt x="2151" y="106"/>
                </a:lnTo>
                <a:lnTo>
                  <a:pt x="2162" y="117"/>
                </a:lnTo>
                <a:lnTo>
                  <a:pt x="2162" y="114"/>
                </a:lnTo>
                <a:lnTo>
                  <a:pt x="2138" y="82"/>
                </a:lnTo>
                <a:lnTo>
                  <a:pt x="2113" y="68"/>
                </a:lnTo>
                <a:lnTo>
                  <a:pt x="2101" y="69"/>
                </a:lnTo>
                <a:lnTo>
                  <a:pt x="2082" y="55"/>
                </a:lnTo>
                <a:lnTo>
                  <a:pt x="2061" y="35"/>
                </a:lnTo>
                <a:lnTo>
                  <a:pt x="2048" y="16"/>
                </a:lnTo>
                <a:lnTo>
                  <a:pt x="2045" y="16"/>
                </a:lnTo>
                <a:lnTo>
                  <a:pt x="2045" y="17"/>
                </a:lnTo>
                <a:lnTo>
                  <a:pt x="2043" y="19"/>
                </a:lnTo>
                <a:lnTo>
                  <a:pt x="2040" y="16"/>
                </a:lnTo>
                <a:lnTo>
                  <a:pt x="2038" y="15"/>
                </a:lnTo>
                <a:lnTo>
                  <a:pt x="2038" y="12"/>
                </a:lnTo>
                <a:lnTo>
                  <a:pt x="2039" y="12"/>
                </a:lnTo>
                <a:lnTo>
                  <a:pt x="2039" y="12"/>
                </a:lnTo>
                <a:lnTo>
                  <a:pt x="2039" y="11"/>
                </a:lnTo>
                <a:lnTo>
                  <a:pt x="2040" y="10"/>
                </a:lnTo>
                <a:lnTo>
                  <a:pt x="2032" y="2"/>
                </a:lnTo>
                <a:lnTo>
                  <a:pt x="2031" y="0"/>
                </a:lnTo>
                <a:lnTo>
                  <a:pt x="1999" y="43"/>
                </a:lnTo>
                <a:lnTo>
                  <a:pt x="1966" y="85"/>
                </a:lnTo>
                <a:lnTo>
                  <a:pt x="1933" y="129"/>
                </a:lnTo>
                <a:lnTo>
                  <a:pt x="1900" y="171"/>
                </a:lnTo>
                <a:lnTo>
                  <a:pt x="1868" y="214"/>
                </a:lnTo>
                <a:lnTo>
                  <a:pt x="1834" y="258"/>
                </a:lnTo>
                <a:lnTo>
                  <a:pt x="1802" y="300"/>
                </a:lnTo>
                <a:lnTo>
                  <a:pt x="1770" y="343"/>
                </a:lnTo>
                <a:lnTo>
                  <a:pt x="1736" y="387"/>
                </a:lnTo>
                <a:lnTo>
                  <a:pt x="1704" y="429"/>
                </a:lnTo>
                <a:lnTo>
                  <a:pt x="1672" y="473"/>
                </a:lnTo>
                <a:lnTo>
                  <a:pt x="1639" y="516"/>
                </a:lnTo>
                <a:lnTo>
                  <a:pt x="1606" y="559"/>
                </a:lnTo>
                <a:lnTo>
                  <a:pt x="1574" y="603"/>
                </a:lnTo>
                <a:lnTo>
                  <a:pt x="1541" y="646"/>
                </a:lnTo>
                <a:lnTo>
                  <a:pt x="1509" y="690"/>
                </a:lnTo>
                <a:lnTo>
                  <a:pt x="1477" y="733"/>
                </a:lnTo>
                <a:lnTo>
                  <a:pt x="1445" y="776"/>
                </a:lnTo>
                <a:lnTo>
                  <a:pt x="1412" y="820"/>
                </a:lnTo>
                <a:lnTo>
                  <a:pt x="1380" y="863"/>
                </a:lnTo>
                <a:lnTo>
                  <a:pt x="1348" y="906"/>
                </a:lnTo>
                <a:lnTo>
                  <a:pt x="1315" y="950"/>
                </a:lnTo>
                <a:lnTo>
                  <a:pt x="1283" y="993"/>
                </a:lnTo>
                <a:lnTo>
                  <a:pt x="1251" y="1038"/>
                </a:lnTo>
                <a:lnTo>
                  <a:pt x="1220" y="1081"/>
                </a:lnTo>
                <a:lnTo>
                  <a:pt x="1187" y="1125"/>
                </a:lnTo>
                <a:lnTo>
                  <a:pt x="1155" y="1169"/>
                </a:lnTo>
                <a:lnTo>
                  <a:pt x="1123" y="1212"/>
                </a:lnTo>
                <a:lnTo>
                  <a:pt x="1092" y="1256"/>
                </a:lnTo>
                <a:lnTo>
                  <a:pt x="1059" y="1300"/>
                </a:lnTo>
                <a:lnTo>
                  <a:pt x="1028" y="1344"/>
                </a:lnTo>
                <a:lnTo>
                  <a:pt x="996" y="1388"/>
                </a:lnTo>
                <a:lnTo>
                  <a:pt x="965" y="1432"/>
                </a:lnTo>
                <a:lnTo>
                  <a:pt x="932" y="1475"/>
                </a:lnTo>
                <a:lnTo>
                  <a:pt x="901" y="1520"/>
                </a:lnTo>
                <a:lnTo>
                  <a:pt x="869" y="1564"/>
                </a:lnTo>
                <a:lnTo>
                  <a:pt x="838" y="1607"/>
                </a:lnTo>
                <a:lnTo>
                  <a:pt x="805" y="1652"/>
                </a:lnTo>
                <a:lnTo>
                  <a:pt x="774" y="1696"/>
                </a:lnTo>
                <a:lnTo>
                  <a:pt x="743" y="1740"/>
                </a:lnTo>
                <a:lnTo>
                  <a:pt x="712" y="1784"/>
                </a:lnTo>
                <a:lnTo>
                  <a:pt x="680" y="1829"/>
                </a:lnTo>
                <a:lnTo>
                  <a:pt x="648" y="1873"/>
                </a:lnTo>
                <a:lnTo>
                  <a:pt x="617" y="1917"/>
                </a:lnTo>
                <a:lnTo>
                  <a:pt x="586" y="1961"/>
                </a:lnTo>
                <a:lnTo>
                  <a:pt x="555" y="2006"/>
                </a:lnTo>
                <a:lnTo>
                  <a:pt x="524" y="2050"/>
                </a:lnTo>
                <a:lnTo>
                  <a:pt x="493" y="2095"/>
                </a:lnTo>
                <a:lnTo>
                  <a:pt x="461" y="2139"/>
                </a:lnTo>
                <a:lnTo>
                  <a:pt x="430" y="2184"/>
                </a:lnTo>
                <a:lnTo>
                  <a:pt x="368" y="2273"/>
                </a:lnTo>
                <a:lnTo>
                  <a:pt x="337" y="2317"/>
                </a:lnTo>
                <a:lnTo>
                  <a:pt x="306" y="2362"/>
                </a:lnTo>
                <a:lnTo>
                  <a:pt x="275" y="2406"/>
                </a:lnTo>
                <a:lnTo>
                  <a:pt x="244" y="2451"/>
                </a:lnTo>
                <a:lnTo>
                  <a:pt x="213" y="2496"/>
                </a:lnTo>
                <a:lnTo>
                  <a:pt x="183" y="2541"/>
                </a:lnTo>
                <a:lnTo>
                  <a:pt x="152" y="2585"/>
                </a:lnTo>
                <a:lnTo>
                  <a:pt x="121" y="2630"/>
                </a:lnTo>
                <a:lnTo>
                  <a:pt x="91" y="2676"/>
                </a:lnTo>
                <a:lnTo>
                  <a:pt x="59" y="2720"/>
                </a:lnTo>
                <a:lnTo>
                  <a:pt x="29" y="2765"/>
                </a:lnTo>
                <a:lnTo>
                  <a:pt x="0" y="2807"/>
                </a:lnTo>
                <a:lnTo>
                  <a:pt x="53" y="2881"/>
                </a:lnTo>
                <a:lnTo>
                  <a:pt x="80" y="2862"/>
                </a:lnTo>
                <a:lnTo>
                  <a:pt x="124" y="2946"/>
                </a:lnTo>
                <a:lnTo>
                  <a:pt x="200" y="2926"/>
                </a:lnTo>
                <a:lnTo>
                  <a:pt x="294" y="2975"/>
                </a:lnTo>
                <a:lnTo>
                  <a:pt x="291" y="2986"/>
                </a:lnTo>
                <a:lnTo>
                  <a:pt x="224" y="3048"/>
                </a:lnTo>
                <a:lnTo>
                  <a:pt x="225" y="3089"/>
                </a:lnTo>
                <a:lnTo>
                  <a:pt x="297" y="3133"/>
                </a:lnTo>
                <a:lnTo>
                  <a:pt x="370" y="3175"/>
                </a:lnTo>
                <a:lnTo>
                  <a:pt x="444" y="3216"/>
                </a:lnTo>
                <a:lnTo>
                  <a:pt x="517" y="3259"/>
                </a:lnTo>
                <a:lnTo>
                  <a:pt x="591" y="3299"/>
                </a:lnTo>
                <a:lnTo>
                  <a:pt x="665" y="3340"/>
                </a:lnTo>
                <a:lnTo>
                  <a:pt x="740" y="3379"/>
                </a:lnTo>
                <a:lnTo>
                  <a:pt x="814" y="3419"/>
                </a:lnTo>
                <a:lnTo>
                  <a:pt x="889" y="3458"/>
                </a:lnTo>
                <a:lnTo>
                  <a:pt x="965" y="3496"/>
                </a:lnTo>
                <a:lnTo>
                  <a:pt x="1040" y="3534"/>
                </a:lnTo>
                <a:lnTo>
                  <a:pt x="1117" y="3571"/>
                </a:lnTo>
                <a:lnTo>
                  <a:pt x="1193" y="3608"/>
                </a:lnTo>
                <a:lnTo>
                  <a:pt x="1270" y="3645"/>
                </a:lnTo>
                <a:lnTo>
                  <a:pt x="1348" y="3680"/>
                </a:lnTo>
                <a:lnTo>
                  <a:pt x="1424" y="3716"/>
                </a:lnTo>
                <a:lnTo>
                  <a:pt x="1502" y="3750"/>
                </a:lnTo>
                <a:lnTo>
                  <a:pt x="1580" y="3785"/>
                </a:lnTo>
                <a:lnTo>
                  <a:pt x="1658" y="3819"/>
                </a:lnTo>
                <a:lnTo>
                  <a:pt x="1736" y="3853"/>
                </a:lnTo>
                <a:lnTo>
                  <a:pt x="1815" y="3885"/>
                </a:lnTo>
                <a:lnTo>
                  <a:pt x="1894" y="3917"/>
                </a:lnTo>
                <a:lnTo>
                  <a:pt x="1973" y="3949"/>
                </a:lnTo>
                <a:lnTo>
                  <a:pt x="2054" y="3981"/>
                </a:lnTo>
                <a:lnTo>
                  <a:pt x="2133" y="4012"/>
                </a:lnTo>
                <a:lnTo>
                  <a:pt x="2213" y="4042"/>
                </a:lnTo>
                <a:lnTo>
                  <a:pt x="2293" y="4072"/>
                </a:lnTo>
                <a:lnTo>
                  <a:pt x="2374" y="4101"/>
                </a:lnTo>
                <a:lnTo>
                  <a:pt x="2454" y="4130"/>
                </a:lnTo>
                <a:lnTo>
                  <a:pt x="2536" y="4158"/>
                </a:lnTo>
                <a:lnTo>
                  <a:pt x="2617" y="4185"/>
                </a:lnTo>
                <a:lnTo>
                  <a:pt x="2698" y="4213"/>
                </a:lnTo>
                <a:lnTo>
                  <a:pt x="2698" y="4203"/>
                </a:lnTo>
                <a:lnTo>
                  <a:pt x="2695" y="41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9" name="Freeform 7"/>
          <p:cNvSpPr>
            <a:spLocks/>
          </p:cNvSpPr>
          <p:nvPr/>
        </p:nvSpPr>
        <p:spPr bwMode="auto">
          <a:xfrm>
            <a:off x="8668008" y="3689695"/>
            <a:ext cx="28575" cy="20638"/>
          </a:xfrm>
          <a:custGeom>
            <a:avLst/>
            <a:gdLst>
              <a:gd name="T0" fmla="*/ 4 w 54"/>
              <a:gd name="T1" fmla="*/ 14 h 38"/>
              <a:gd name="T2" fmla="*/ 6 w 54"/>
              <a:gd name="T3" fmla="*/ 14 h 38"/>
              <a:gd name="T4" fmla="*/ 8 w 54"/>
              <a:gd name="T5" fmla="*/ 14 h 38"/>
              <a:gd name="T6" fmla="*/ 10 w 54"/>
              <a:gd name="T7" fmla="*/ 13 h 38"/>
              <a:gd name="T8" fmla="*/ 10 w 54"/>
              <a:gd name="T9" fmla="*/ 15 h 38"/>
              <a:gd name="T10" fmla="*/ 9 w 54"/>
              <a:gd name="T11" fmla="*/ 18 h 38"/>
              <a:gd name="T12" fmla="*/ 9 w 54"/>
              <a:gd name="T13" fmla="*/ 21 h 38"/>
              <a:gd name="T14" fmla="*/ 9 w 54"/>
              <a:gd name="T15" fmla="*/ 26 h 38"/>
              <a:gd name="T16" fmla="*/ 10 w 54"/>
              <a:gd name="T17" fmla="*/ 31 h 38"/>
              <a:gd name="T18" fmla="*/ 12 w 54"/>
              <a:gd name="T19" fmla="*/ 36 h 38"/>
              <a:gd name="T20" fmla="*/ 16 w 54"/>
              <a:gd name="T21" fmla="*/ 37 h 38"/>
              <a:gd name="T22" fmla="*/ 20 w 54"/>
              <a:gd name="T23" fmla="*/ 36 h 38"/>
              <a:gd name="T24" fmla="*/ 30 w 54"/>
              <a:gd name="T25" fmla="*/ 29 h 38"/>
              <a:gd name="T26" fmla="*/ 35 w 54"/>
              <a:gd name="T27" fmla="*/ 28 h 38"/>
              <a:gd name="T28" fmla="*/ 39 w 54"/>
              <a:gd name="T29" fmla="*/ 30 h 38"/>
              <a:gd name="T30" fmla="*/ 47 w 54"/>
              <a:gd name="T31" fmla="*/ 38 h 38"/>
              <a:gd name="T32" fmla="*/ 54 w 54"/>
              <a:gd name="T33" fmla="*/ 37 h 38"/>
              <a:gd name="T34" fmla="*/ 54 w 54"/>
              <a:gd name="T35" fmla="*/ 31 h 38"/>
              <a:gd name="T36" fmla="*/ 54 w 54"/>
              <a:gd name="T37" fmla="*/ 26 h 38"/>
              <a:gd name="T38" fmla="*/ 51 w 54"/>
              <a:gd name="T39" fmla="*/ 21 h 38"/>
              <a:gd name="T40" fmla="*/ 47 w 54"/>
              <a:gd name="T41" fmla="*/ 16 h 38"/>
              <a:gd name="T42" fmla="*/ 44 w 54"/>
              <a:gd name="T43" fmla="*/ 6 h 38"/>
              <a:gd name="T44" fmla="*/ 41 w 54"/>
              <a:gd name="T45" fmla="*/ 3 h 38"/>
              <a:gd name="T46" fmla="*/ 35 w 54"/>
              <a:gd name="T47" fmla="*/ 0 h 38"/>
              <a:gd name="T48" fmla="*/ 25 w 54"/>
              <a:gd name="T49" fmla="*/ 3 h 38"/>
              <a:gd name="T50" fmla="*/ 5 w 54"/>
              <a:gd name="T51" fmla="*/ 9 h 38"/>
              <a:gd name="T52" fmla="*/ 0 w 54"/>
              <a:gd name="T53" fmla="*/ 13 h 38"/>
              <a:gd name="T54" fmla="*/ 1 w 54"/>
              <a:gd name="T55" fmla="*/ 14 h 38"/>
              <a:gd name="T56" fmla="*/ 4 w 54"/>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8">
                <a:moveTo>
                  <a:pt x="4" y="14"/>
                </a:moveTo>
                <a:lnTo>
                  <a:pt x="6" y="14"/>
                </a:lnTo>
                <a:lnTo>
                  <a:pt x="8" y="14"/>
                </a:lnTo>
                <a:lnTo>
                  <a:pt x="10" y="13"/>
                </a:lnTo>
                <a:lnTo>
                  <a:pt x="10" y="15"/>
                </a:lnTo>
                <a:lnTo>
                  <a:pt x="9" y="18"/>
                </a:lnTo>
                <a:lnTo>
                  <a:pt x="9" y="21"/>
                </a:lnTo>
                <a:lnTo>
                  <a:pt x="9" y="26"/>
                </a:lnTo>
                <a:lnTo>
                  <a:pt x="10" y="31"/>
                </a:lnTo>
                <a:lnTo>
                  <a:pt x="12" y="36"/>
                </a:lnTo>
                <a:lnTo>
                  <a:pt x="16" y="37"/>
                </a:lnTo>
                <a:lnTo>
                  <a:pt x="20" y="36"/>
                </a:lnTo>
                <a:lnTo>
                  <a:pt x="30" y="29"/>
                </a:lnTo>
                <a:lnTo>
                  <a:pt x="35" y="28"/>
                </a:lnTo>
                <a:lnTo>
                  <a:pt x="39" y="30"/>
                </a:lnTo>
                <a:lnTo>
                  <a:pt x="47" y="38"/>
                </a:lnTo>
                <a:lnTo>
                  <a:pt x="54" y="37"/>
                </a:lnTo>
                <a:lnTo>
                  <a:pt x="54" y="31"/>
                </a:lnTo>
                <a:lnTo>
                  <a:pt x="54" y="26"/>
                </a:lnTo>
                <a:lnTo>
                  <a:pt x="51" y="21"/>
                </a:lnTo>
                <a:lnTo>
                  <a:pt x="47" y="16"/>
                </a:lnTo>
                <a:lnTo>
                  <a:pt x="44" y="6"/>
                </a:lnTo>
                <a:lnTo>
                  <a:pt x="41" y="3"/>
                </a:lnTo>
                <a:lnTo>
                  <a:pt x="35" y="0"/>
                </a:lnTo>
                <a:lnTo>
                  <a:pt x="25" y="3"/>
                </a:lnTo>
                <a:lnTo>
                  <a:pt x="5" y="9"/>
                </a:lnTo>
                <a:lnTo>
                  <a:pt x="0" y="13"/>
                </a:lnTo>
                <a:lnTo>
                  <a:pt x="1" y="14"/>
                </a:lnTo>
                <a:lnTo>
                  <a:pt x="4" y="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0" name="Freeform 8"/>
          <p:cNvSpPr>
            <a:spLocks/>
          </p:cNvSpPr>
          <p:nvPr/>
        </p:nvSpPr>
        <p:spPr bwMode="auto">
          <a:xfrm>
            <a:off x="8668008" y="3689695"/>
            <a:ext cx="28575" cy="20638"/>
          </a:xfrm>
          <a:custGeom>
            <a:avLst/>
            <a:gdLst>
              <a:gd name="T0" fmla="*/ 4 w 54"/>
              <a:gd name="T1" fmla="*/ 14 h 38"/>
              <a:gd name="T2" fmla="*/ 6 w 54"/>
              <a:gd name="T3" fmla="*/ 14 h 38"/>
              <a:gd name="T4" fmla="*/ 8 w 54"/>
              <a:gd name="T5" fmla="*/ 14 h 38"/>
              <a:gd name="T6" fmla="*/ 10 w 54"/>
              <a:gd name="T7" fmla="*/ 13 h 38"/>
              <a:gd name="T8" fmla="*/ 10 w 54"/>
              <a:gd name="T9" fmla="*/ 15 h 38"/>
              <a:gd name="T10" fmla="*/ 9 w 54"/>
              <a:gd name="T11" fmla="*/ 18 h 38"/>
              <a:gd name="T12" fmla="*/ 9 w 54"/>
              <a:gd name="T13" fmla="*/ 21 h 38"/>
              <a:gd name="T14" fmla="*/ 9 w 54"/>
              <a:gd name="T15" fmla="*/ 26 h 38"/>
              <a:gd name="T16" fmla="*/ 10 w 54"/>
              <a:gd name="T17" fmla="*/ 31 h 38"/>
              <a:gd name="T18" fmla="*/ 12 w 54"/>
              <a:gd name="T19" fmla="*/ 36 h 38"/>
              <a:gd name="T20" fmla="*/ 16 w 54"/>
              <a:gd name="T21" fmla="*/ 37 h 38"/>
              <a:gd name="T22" fmla="*/ 20 w 54"/>
              <a:gd name="T23" fmla="*/ 36 h 38"/>
              <a:gd name="T24" fmla="*/ 30 w 54"/>
              <a:gd name="T25" fmla="*/ 29 h 38"/>
              <a:gd name="T26" fmla="*/ 35 w 54"/>
              <a:gd name="T27" fmla="*/ 28 h 38"/>
              <a:gd name="T28" fmla="*/ 39 w 54"/>
              <a:gd name="T29" fmla="*/ 30 h 38"/>
              <a:gd name="T30" fmla="*/ 47 w 54"/>
              <a:gd name="T31" fmla="*/ 38 h 38"/>
              <a:gd name="T32" fmla="*/ 54 w 54"/>
              <a:gd name="T33" fmla="*/ 37 h 38"/>
              <a:gd name="T34" fmla="*/ 54 w 54"/>
              <a:gd name="T35" fmla="*/ 31 h 38"/>
              <a:gd name="T36" fmla="*/ 54 w 54"/>
              <a:gd name="T37" fmla="*/ 26 h 38"/>
              <a:gd name="T38" fmla="*/ 51 w 54"/>
              <a:gd name="T39" fmla="*/ 21 h 38"/>
              <a:gd name="T40" fmla="*/ 47 w 54"/>
              <a:gd name="T41" fmla="*/ 16 h 38"/>
              <a:gd name="T42" fmla="*/ 44 w 54"/>
              <a:gd name="T43" fmla="*/ 6 h 38"/>
              <a:gd name="T44" fmla="*/ 41 w 54"/>
              <a:gd name="T45" fmla="*/ 3 h 38"/>
              <a:gd name="T46" fmla="*/ 35 w 54"/>
              <a:gd name="T47" fmla="*/ 0 h 38"/>
              <a:gd name="T48" fmla="*/ 25 w 54"/>
              <a:gd name="T49" fmla="*/ 3 h 38"/>
              <a:gd name="T50" fmla="*/ 5 w 54"/>
              <a:gd name="T51" fmla="*/ 9 h 38"/>
              <a:gd name="T52" fmla="*/ 0 w 54"/>
              <a:gd name="T53" fmla="*/ 13 h 38"/>
              <a:gd name="T54" fmla="*/ 1 w 54"/>
              <a:gd name="T55" fmla="*/ 14 h 38"/>
              <a:gd name="T56" fmla="*/ 4 w 54"/>
              <a:gd name="T5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38">
                <a:moveTo>
                  <a:pt x="4" y="14"/>
                </a:moveTo>
                <a:lnTo>
                  <a:pt x="6" y="14"/>
                </a:lnTo>
                <a:lnTo>
                  <a:pt x="8" y="14"/>
                </a:lnTo>
                <a:lnTo>
                  <a:pt x="10" y="13"/>
                </a:lnTo>
                <a:lnTo>
                  <a:pt x="10" y="15"/>
                </a:lnTo>
                <a:lnTo>
                  <a:pt x="9" y="18"/>
                </a:lnTo>
                <a:lnTo>
                  <a:pt x="9" y="21"/>
                </a:lnTo>
                <a:lnTo>
                  <a:pt x="9" y="26"/>
                </a:lnTo>
                <a:lnTo>
                  <a:pt x="10" y="31"/>
                </a:lnTo>
                <a:lnTo>
                  <a:pt x="12" y="36"/>
                </a:lnTo>
                <a:lnTo>
                  <a:pt x="16" y="37"/>
                </a:lnTo>
                <a:lnTo>
                  <a:pt x="20" y="36"/>
                </a:lnTo>
                <a:lnTo>
                  <a:pt x="30" y="29"/>
                </a:lnTo>
                <a:lnTo>
                  <a:pt x="35" y="28"/>
                </a:lnTo>
                <a:lnTo>
                  <a:pt x="39" y="30"/>
                </a:lnTo>
                <a:lnTo>
                  <a:pt x="47" y="38"/>
                </a:lnTo>
                <a:lnTo>
                  <a:pt x="54" y="37"/>
                </a:lnTo>
                <a:lnTo>
                  <a:pt x="54" y="31"/>
                </a:lnTo>
                <a:lnTo>
                  <a:pt x="54" y="26"/>
                </a:lnTo>
                <a:lnTo>
                  <a:pt x="51" y="21"/>
                </a:lnTo>
                <a:lnTo>
                  <a:pt x="47" y="16"/>
                </a:lnTo>
                <a:lnTo>
                  <a:pt x="44" y="6"/>
                </a:lnTo>
                <a:lnTo>
                  <a:pt x="41" y="3"/>
                </a:lnTo>
                <a:lnTo>
                  <a:pt x="35" y="0"/>
                </a:lnTo>
                <a:lnTo>
                  <a:pt x="25" y="3"/>
                </a:lnTo>
                <a:lnTo>
                  <a:pt x="5" y="9"/>
                </a:lnTo>
                <a:lnTo>
                  <a:pt x="0" y="13"/>
                </a:lnTo>
                <a:lnTo>
                  <a:pt x="1" y="14"/>
                </a:lnTo>
                <a:lnTo>
                  <a:pt x="4"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1" name="Freeform 9"/>
          <p:cNvSpPr>
            <a:spLocks/>
          </p:cNvSpPr>
          <p:nvPr/>
        </p:nvSpPr>
        <p:spPr bwMode="auto">
          <a:xfrm>
            <a:off x="9938008" y="6148732"/>
            <a:ext cx="1084263" cy="2165350"/>
          </a:xfrm>
          <a:custGeom>
            <a:avLst/>
            <a:gdLst>
              <a:gd name="T0" fmla="*/ 1950 w 2047"/>
              <a:gd name="T1" fmla="*/ 4088 h 4090"/>
              <a:gd name="T2" fmla="*/ 1793 w 2047"/>
              <a:gd name="T3" fmla="*/ 4084 h 4090"/>
              <a:gd name="T4" fmla="*/ 1636 w 2047"/>
              <a:gd name="T5" fmla="*/ 4078 h 4090"/>
              <a:gd name="T6" fmla="*/ 1479 w 2047"/>
              <a:gd name="T7" fmla="*/ 4072 h 4090"/>
              <a:gd name="T8" fmla="*/ 1376 w 2047"/>
              <a:gd name="T9" fmla="*/ 4066 h 4090"/>
              <a:gd name="T10" fmla="*/ 1219 w 2047"/>
              <a:gd name="T11" fmla="*/ 4057 h 4090"/>
              <a:gd name="T12" fmla="*/ 1062 w 2047"/>
              <a:gd name="T13" fmla="*/ 4047 h 4090"/>
              <a:gd name="T14" fmla="*/ 906 w 2047"/>
              <a:gd name="T15" fmla="*/ 4036 h 4090"/>
              <a:gd name="T16" fmla="*/ 749 w 2047"/>
              <a:gd name="T17" fmla="*/ 4023 h 4090"/>
              <a:gd name="T18" fmla="*/ 593 w 2047"/>
              <a:gd name="T19" fmla="*/ 4010 h 4090"/>
              <a:gd name="T20" fmla="*/ 437 w 2047"/>
              <a:gd name="T21" fmla="*/ 3994 h 4090"/>
              <a:gd name="T22" fmla="*/ 281 w 2047"/>
              <a:gd name="T23" fmla="*/ 3977 h 4090"/>
              <a:gd name="T24" fmla="*/ 126 w 2047"/>
              <a:gd name="T25" fmla="*/ 3959 h 4090"/>
              <a:gd name="T26" fmla="*/ 0 w 2047"/>
              <a:gd name="T27" fmla="*/ 3944 h 4090"/>
              <a:gd name="T28" fmla="*/ 32 w 2047"/>
              <a:gd name="T29" fmla="*/ 3694 h 4090"/>
              <a:gd name="T30" fmla="*/ 81 w 2047"/>
              <a:gd name="T31" fmla="*/ 3323 h 4090"/>
              <a:gd name="T32" fmla="*/ 131 w 2047"/>
              <a:gd name="T33" fmla="*/ 2953 h 4090"/>
              <a:gd name="T34" fmla="*/ 181 w 2047"/>
              <a:gd name="T35" fmla="*/ 2582 h 4090"/>
              <a:gd name="T36" fmla="*/ 232 w 2047"/>
              <a:gd name="T37" fmla="*/ 2212 h 4090"/>
              <a:gd name="T38" fmla="*/ 284 w 2047"/>
              <a:gd name="T39" fmla="*/ 1842 h 4090"/>
              <a:gd name="T40" fmla="*/ 336 w 2047"/>
              <a:gd name="T41" fmla="*/ 1473 h 4090"/>
              <a:gd name="T42" fmla="*/ 389 w 2047"/>
              <a:gd name="T43" fmla="*/ 1103 h 4090"/>
              <a:gd name="T44" fmla="*/ 442 w 2047"/>
              <a:gd name="T45" fmla="*/ 735 h 4090"/>
              <a:gd name="T46" fmla="*/ 496 w 2047"/>
              <a:gd name="T47" fmla="*/ 367 h 4090"/>
              <a:gd name="T48" fmla="*/ 551 w 2047"/>
              <a:gd name="T49" fmla="*/ 0 h 4090"/>
              <a:gd name="T50" fmla="*/ 823 w 2047"/>
              <a:gd name="T51" fmla="*/ 33 h 4090"/>
              <a:gd name="T52" fmla="*/ 1094 w 2047"/>
              <a:gd name="T53" fmla="*/ 61 h 4090"/>
              <a:gd name="T54" fmla="*/ 1368 w 2047"/>
              <a:gd name="T55" fmla="*/ 83 h 4090"/>
              <a:gd name="T56" fmla="*/ 1641 w 2047"/>
              <a:gd name="T57" fmla="*/ 100 h 4090"/>
              <a:gd name="T58" fmla="*/ 1915 w 2047"/>
              <a:gd name="T59" fmla="*/ 112 h 4090"/>
              <a:gd name="T60" fmla="*/ 2004 w 2047"/>
              <a:gd name="T61" fmla="*/ 197 h 4090"/>
              <a:gd name="T62" fmla="*/ 1996 w 2047"/>
              <a:gd name="T63" fmla="*/ 481 h 4090"/>
              <a:gd name="T64" fmla="*/ 1978 w 2047"/>
              <a:gd name="T65" fmla="*/ 1094 h 4090"/>
              <a:gd name="T66" fmla="*/ 1967 w 2047"/>
              <a:gd name="T67" fmla="*/ 1488 h 4090"/>
              <a:gd name="T68" fmla="*/ 1967 w 2047"/>
              <a:gd name="T69" fmla="*/ 1775 h 4090"/>
              <a:gd name="T70" fmla="*/ 1973 w 2047"/>
              <a:gd name="T71" fmla="*/ 2008 h 4090"/>
              <a:gd name="T72" fmla="*/ 1979 w 2047"/>
              <a:gd name="T73" fmla="*/ 2239 h 4090"/>
              <a:gd name="T74" fmla="*/ 1987 w 2047"/>
              <a:gd name="T75" fmla="*/ 2472 h 4090"/>
              <a:gd name="T76" fmla="*/ 1995 w 2047"/>
              <a:gd name="T77" fmla="*/ 2704 h 4090"/>
              <a:gd name="T78" fmla="*/ 2003 w 2047"/>
              <a:gd name="T79" fmla="*/ 2938 h 4090"/>
              <a:gd name="T80" fmla="*/ 2011 w 2047"/>
              <a:gd name="T81" fmla="*/ 3171 h 4090"/>
              <a:gd name="T82" fmla="*/ 2019 w 2047"/>
              <a:gd name="T83" fmla="*/ 3403 h 4090"/>
              <a:gd name="T84" fmla="*/ 2028 w 2047"/>
              <a:gd name="T85" fmla="*/ 3636 h 4090"/>
              <a:gd name="T86" fmla="*/ 2038 w 2047"/>
              <a:gd name="T87" fmla="*/ 3869 h 4090"/>
              <a:gd name="T88" fmla="*/ 2047 w 2047"/>
              <a:gd name="T89" fmla="*/ 4090 h 4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47" h="4090">
                <a:moveTo>
                  <a:pt x="2047" y="4090"/>
                </a:moveTo>
                <a:lnTo>
                  <a:pt x="2003" y="4090"/>
                </a:lnTo>
                <a:lnTo>
                  <a:pt x="1950" y="4088"/>
                </a:lnTo>
                <a:lnTo>
                  <a:pt x="1898" y="4086"/>
                </a:lnTo>
                <a:lnTo>
                  <a:pt x="1846" y="4085"/>
                </a:lnTo>
                <a:lnTo>
                  <a:pt x="1793" y="4084"/>
                </a:lnTo>
                <a:lnTo>
                  <a:pt x="1741" y="4082"/>
                </a:lnTo>
                <a:lnTo>
                  <a:pt x="1689" y="4081"/>
                </a:lnTo>
                <a:lnTo>
                  <a:pt x="1636" y="4078"/>
                </a:lnTo>
                <a:lnTo>
                  <a:pt x="1584" y="4076"/>
                </a:lnTo>
                <a:lnTo>
                  <a:pt x="1532" y="4074"/>
                </a:lnTo>
                <a:lnTo>
                  <a:pt x="1479" y="4072"/>
                </a:lnTo>
                <a:lnTo>
                  <a:pt x="1428" y="4070"/>
                </a:lnTo>
                <a:lnTo>
                  <a:pt x="1413" y="4068"/>
                </a:lnTo>
                <a:lnTo>
                  <a:pt x="1376" y="4066"/>
                </a:lnTo>
                <a:lnTo>
                  <a:pt x="1324" y="4064"/>
                </a:lnTo>
                <a:lnTo>
                  <a:pt x="1271" y="4061"/>
                </a:lnTo>
                <a:lnTo>
                  <a:pt x="1219" y="4057"/>
                </a:lnTo>
                <a:lnTo>
                  <a:pt x="1167" y="4054"/>
                </a:lnTo>
                <a:lnTo>
                  <a:pt x="1114" y="4051"/>
                </a:lnTo>
                <a:lnTo>
                  <a:pt x="1062" y="4047"/>
                </a:lnTo>
                <a:lnTo>
                  <a:pt x="1010" y="4044"/>
                </a:lnTo>
                <a:lnTo>
                  <a:pt x="958" y="4040"/>
                </a:lnTo>
                <a:lnTo>
                  <a:pt x="906" y="4036"/>
                </a:lnTo>
                <a:lnTo>
                  <a:pt x="854" y="4032"/>
                </a:lnTo>
                <a:lnTo>
                  <a:pt x="801" y="4027"/>
                </a:lnTo>
                <a:lnTo>
                  <a:pt x="749" y="4023"/>
                </a:lnTo>
                <a:lnTo>
                  <a:pt x="698" y="4018"/>
                </a:lnTo>
                <a:lnTo>
                  <a:pt x="646" y="4014"/>
                </a:lnTo>
                <a:lnTo>
                  <a:pt x="593" y="4010"/>
                </a:lnTo>
                <a:lnTo>
                  <a:pt x="541" y="4004"/>
                </a:lnTo>
                <a:lnTo>
                  <a:pt x="490" y="3998"/>
                </a:lnTo>
                <a:lnTo>
                  <a:pt x="437" y="3994"/>
                </a:lnTo>
                <a:lnTo>
                  <a:pt x="385" y="3988"/>
                </a:lnTo>
                <a:lnTo>
                  <a:pt x="334" y="3983"/>
                </a:lnTo>
                <a:lnTo>
                  <a:pt x="281" y="3977"/>
                </a:lnTo>
                <a:lnTo>
                  <a:pt x="229" y="3971"/>
                </a:lnTo>
                <a:lnTo>
                  <a:pt x="178" y="3965"/>
                </a:lnTo>
                <a:lnTo>
                  <a:pt x="126" y="3959"/>
                </a:lnTo>
                <a:lnTo>
                  <a:pt x="74" y="3953"/>
                </a:lnTo>
                <a:lnTo>
                  <a:pt x="22" y="3946"/>
                </a:lnTo>
                <a:lnTo>
                  <a:pt x="0" y="3944"/>
                </a:lnTo>
                <a:lnTo>
                  <a:pt x="0" y="3941"/>
                </a:lnTo>
                <a:lnTo>
                  <a:pt x="16" y="3817"/>
                </a:lnTo>
                <a:lnTo>
                  <a:pt x="32" y="3694"/>
                </a:lnTo>
                <a:lnTo>
                  <a:pt x="49" y="3570"/>
                </a:lnTo>
                <a:lnTo>
                  <a:pt x="65" y="3447"/>
                </a:lnTo>
                <a:lnTo>
                  <a:pt x="81" y="3323"/>
                </a:lnTo>
                <a:lnTo>
                  <a:pt x="98" y="3200"/>
                </a:lnTo>
                <a:lnTo>
                  <a:pt x="114" y="3076"/>
                </a:lnTo>
                <a:lnTo>
                  <a:pt x="131" y="2953"/>
                </a:lnTo>
                <a:lnTo>
                  <a:pt x="148" y="2829"/>
                </a:lnTo>
                <a:lnTo>
                  <a:pt x="165" y="2706"/>
                </a:lnTo>
                <a:lnTo>
                  <a:pt x="181" y="2582"/>
                </a:lnTo>
                <a:lnTo>
                  <a:pt x="199" y="2459"/>
                </a:lnTo>
                <a:lnTo>
                  <a:pt x="216" y="2335"/>
                </a:lnTo>
                <a:lnTo>
                  <a:pt x="232" y="2212"/>
                </a:lnTo>
                <a:lnTo>
                  <a:pt x="249" y="2088"/>
                </a:lnTo>
                <a:lnTo>
                  <a:pt x="267" y="1966"/>
                </a:lnTo>
                <a:lnTo>
                  <a:pt x="284" y="1842"/>
                </a:lnTo>
                <a:lnTo>
                  <a:pt x="302" y="1719"/>
                </a:lnTo>
                <a:lnTo>
                  <a:pt x="319" y="1596"/>
                </a:lnTo>
                <a:lnTo>
                  <a:pt x="336" y="1473"/>
                </a:lnTo>
                <a:lnTo>
                  <a:pt x="354" y="1349"/>
                </a:lnTo>
                <a:lnTo>
                  <a:pt x="372" y="1227"/>
                </a:lnTo>
                <a:lnTo>
                  <a:pt x="389" y="1103"/>
                </a:lnTo>
                <a:lnTo>
                  <a:pt x="406" y="981"/>
                </a:lnTo>
                <a:lnTo>
                  <a:pt x="424" y="857"/>
                </a:lnTo>
                <a:lnTo>
                  <a:pt x="442" y="735"/>
                </a:lnTo>
                <a:lnTo>
                  <a:pt x="460" y="613"/>
                </a:lnTo>
                <a:lnTo>
                  <a:pt x="479" y="489"/>
                </a:lnTo>
                <a:lnTo>
                  <a:pt x="496" y="367"/>
                </a:lnTo>
                <a:lnTo>
                  <a:pt x="514" y="244"/>
                </a:lnTo>
                <a:lnTo>
                  <a:pt x="532" y="122"/>
                </a:lnTo>
                <a:lnTo>
                  <a:pt x="551" y="0"/>
                </a:lnTo>
                <a:lnTo>
                  <a:pt x="641" y="11"/>
                </a:lnTo>
                <a:lnTo>
                  <a:pt x="731" y="22"/>
                </a:lnTo>
                <a:lnTo>
                  <a:pt x="823" y="33"/>
                </a:lnTo>
                <a:lnTo>
                  <a:pt x="913" y="43"/>
                </a:lnTo>
                <a:lnTo>
                  <a:pt x="1004" y="52"/>
                </a:lnTo>
                <a:lnTo>
                  <a:pt x="1094" y="61"/>
                </a:lnTo>
                <a:lnTo>
                  <a:pt x="1186" y="69"/>
                </a:lnTo>
                <a:lnTo>
                  <a:pt x="1277" y="76"/>
                </a:lnTo>
                <a:lnTo>
                  <a:pt x="1368" y="83"/>
                </a:lnTo>
                <a:lnTo>
                  <a:pt x="1458" y="90"/>
                </a:lnTo>
                <a:lnTo>
                  <a:pt x="1550" y="95"/>
                </a:lnTo>
                <a:lnTo>
                  <a:pt x="1641" y="100"/>
                </a:lnTo>
                <a:lnTo>
                  <a:pt x="1732" y="104"/>
                </a:lnTo>
                <a:lnTo>
                  <a:pt x="1823" y="109"/>
                </a:lnTo>
                <a:lnTo>
                  <a:pt x="1915" y="112"/>
                </a:lnTo>
                <a:lnTo>
                  <a:pt x="2006" y="114"/>
                </a:lnTo>
                <a:lnTo>
                  <a:pt x="2005" y="155"/>
                </a:lnTo>
                <a:lnTo>
                  <a:pt x="2004" y="197"/>
                </a:lnTo>
                <a:lnTo>
                  <a:pt x="2003" y="237"/>
                </a:lnTo>
                <a:lnTo>
                  <a:pt x="2002" y="278"/>
                </a:lnTo>
                <a:lnTo>
                  <a:pt x="1996" y="481"/>
                </a:lnTo>
                <a:lnTo>
                  <a:pt x="1989" y="686"/>
                </a:lnTo>
                <a:lnTo>
                  <a:pt x="1984" y="891"/>
                </a:lnTo>
                <a:lnTo>
                  <a:pt x="1978" y="1094"/>
                </a:lnTo>
                <a:lnTo>
                  <a:pt x="1974" y="1226"/>
                </a:lnTo>
                <a:lnTo>
                  <a:pt x="1970" y="1357"/>
                </a:lnTo>
                <a:lnTo>
                  <a:pt x="1967" y="1488"/>
                </a:lnTo>
                <a:lnTo>
                  <a:pt x="1963" y="1621"/>
                </a:lnTo>
                <a:lnTo>
                  <a:pt x="1965" y="1697"/>
                </a:lnTo>
                <a:lnTo>
                  <a:pt x="1967" y="1775"/>
                </a:lnTo>
                <a:lnTo>
                  <a:pt x="1969" y="1852"/>
                </a:lnTo>
                <a:lnTo>
                  <a:pt x="1972" y="1930"/>
                </a:lnTo>
                <a:lnTo>
                  <a:pt x="1973" y="2008"/>
                </a:lnTo>
                <a:lnTo>
                  <a:pt x="1975" y="2085"/>
                </a:lnTo>
                <a:lnTo>
                  <a:pt x="1977" y="2163"/>
                </a:lnTo>
                <a:lnTo>
                  <a:pt x="1979" y="2239"/>
                </a:lnTo>
                <a:lnTo>
                  <a:pt x="1982" y="2317"/>
                </a:lnTo>
                <a:lnTo>
                  <a:pt x="1985" y="2395"/>
                </a:lnTo>
                <a:lnTo>
                  <a:pt x="1987" y="2472"/>
                </a:lnTo>
                <a:lnTo>
                  <a:pt x="1989" y="2550"/>
                </a:lnTo>
                <a:lnTo>
                  <a:pt x="1992" y="2628"/>
                </a:lnTo>
                <a:lnTo>
                  <a:pt x="1995" y="2704"/>
                </a:lnTo>
                <a:lnTo>
                  <a:pt x="1997" y="2782"/>
                </a:lnTo>
                <a:lnTo>
                  <a:pt x="1999" y="2860"/>
                </a:lnTo>
                <a:lnTo>
                  <a:pt x="2003" y="2938"/>
                </a:lnTo>
                <a:lnTo>
                  <a:pt x="2005" y="3015"/>
                </a:lnTo>
                <a:lnTo>
                  <a:pt x="2008" y="3093"/>
                </a:lnTo>
                <a:lnTo>
                  <a:pt x="2011" y="3171"/>
                </a:lnTo>
                <a:lnTo>
                  <a:pt x="2014" y="3248"/>
                </a:lnTo>
                <a:lnTo>
                  <a:pt x="2016" y="3325"/>
                </a:lnTo>
                <a:lnTo>
                  <a:pt x="2019" y="3403"/>
                </a:lnTo>
                <a:lnTo>
                  <a:pt x="2023" y="3481"/>
                </a:lnTo>
                <a:lnTo>
                  <a:pt x="2025" y="3559"/>
                </a:lnTo>
                <a:lnTo>
                  <a:pt x="2028" y="3636"/>
                </a:lnTo>
                <a:lnTo>
                  <a:pt x="2032" y="3714"/>
                </a:lnTo>
                <a:lnTo>
                  <a:pt x="2035" y="3791"/>
                </a:lnTo>
                <a:lnTo>
                  <a:pt x="2038" y="3869"/>
                </a:lnTo>
                <a:lnTo>
                  <a:pt x="2042" y="3946"/>
                </a:lnTo>
                <a:lnTo>
                  <a:pt x="2045" y="4024"/>
                </a:lnTo>
                <a:lnTo>
                  <a:pt x="2047" y="409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3" name="Freeform 11"/>
          <p:cNvSpPr>
            <a:spLocks noEditPoints="1"/>
          </p:cNvSpPr>
          <p:nvPr/>
        </p:nvSpPr>
        <p:spPr bwMode="auto">
          <a:xfrm>
            <a:off x="13128883" y="5331170"/>
            <a:ext cx="2884488" cy="3216275"/>
          </a:xfrm>
          <a:custGeom>
            <a:avLst/>
            <a:gdLst>
              <a:gd name="T0" fmla="*/ 5186 w 5450"/>
              <a:gd name="T1" fmla="*/ 2678 h 6077"/>
              <a:gd name="T2" fmla="*/ 3939 w 5450"/>
              <a:gd name="T3" fmla="*/ 2573 h 6077"/>
              <a:gd name="T4" fmla="*/ 3967 w 5450"/>
              <a:gd name="T5" fmla="*/ 2715 h 6077"/>
              <a:gd name="T6" fmla="*/ 3711 w 5450"/>
              <a:gd name="T7" fmla="*/ 2866 h 6077"/>
              <a:gd name="T8" fmla="*/ 3464 w 5450"/>
              <a:gd name="T9" fmla="*/ 2714 h 6077"/>
              <a:gd name="T10" fmla="*/ 3182 w 5450"/>
              <a:gd name="T11" fmla="*/ 2520 h 6077"/>
              <a:gd name="T12" fmla="*/ 2999 w 5450"/>
              <a:gd name="T13" fmla="*/ 2140 h 6077"/>
              <a:gd name="T14" fmla="*/ 2993 w 5450"/>
              <a:gd name="T15" fmla="*/ 1927 h 6077"/>
              <a:gd name="T16" fmla="*/ 3639 w 5450"/>
              <a:gd name="T17" fmla="*/ 1806 h 6077"/>
              <a:gd name="T18" fmla="*/ 3308 w 5450"/>
              <a:gd name="T19" fmla="*/ 1371 h 6077"/>
              <a:gd name="T20" fmla="*/ 3133 w 5450"/>
              <a:gd name="T21" fmla="*/ 995 h 6077"/>
              <a:gd name="T22" fmla="*/ 2900 w 5450"/>
              <a:gd name="T23" fmla="*/ 638 h 6077"/>
              <a:gd name="T24" fmla="*/ 2655 w 5450"/>
              <a:gd name="T25" fmla="*/ 527 h 6077"/>
              <a:gd name="T26" fmla="*/ 2548 w 5450"/>
              <a:gd name="T27" fmla="*/ 315 h 6077"/>
              <a:gd name="T28" fmla="*/ 2440 w 5450"/>
              <a:gd name="T29" fmla="*/ 79 h 6077"/>
              <a:gd name="T30" fmla="*/ 2424 w 5450"/>
              <a:gd name="T31" fmla="*/ 296 h 6077"/>
              <a:gd name="T32" fmla="*/ 2485 w 5450"/>
              <a:gd name="T33" fmla="*/ 538 h 6077"/>
              <a:gd name="T34" fmla="*/ 2559 w 5450"/>
              <a:gd name="T35" fmla="*/ 749 h 6077"/>
              <a:gd name="T36" fmla="*/ 2440 w 5450"/>
              <a:gd name="T37" fmla="*/ 811 h 6077"/>
              <a:gd name="T38" fmla="*/ 2264 w 5450"/>
              <a:gd name="T39" fmla="*/ 942 h 6077"/>
              <a:gd name="T40" fmla="*/ 2139 w 5450"/>
              <a:gd name="T41" fmla="*/ 1206 h 6077"/>
              <a:gd name="T42" fmla="*/ 1878 w 5450"/>
              <a:gd name="T43" fmla="*/ 1025 h 6077"/>
              <a:gd name="T44" fmla="*/ 1893 w 5450"/>
              <a:gd name="T45" fmla="*/ 858 h 6077"/>
              <a:gd name="T46" fmla="*/ 1771 w 5450"/>
              <a:gd name="T47" fmla="*/ 703 h 6077"/>
              <a:gd name="T48" fmla="*/ 1634 w 5450"/>
              <a:gd name="T49" fmla="*/ 472 h 6077"/>
              <a:gd name="T50" fmla="*/ 1486 w 5450"/>
              <a:gd name="T51" fmla="*/ 295 h 6077"/>
              <a:gd name="T52" fmla="*/ 1269 w 5450"/>
              <a:gd name="T53" fmla="*/ 288 h 6077"/>
              <a:gd name="T54" fmla="*/ 1079 w 5450"/>
              <a:gd name="T55" fmla="*/ 182 h 6077"/>
              <a:gd name="T56" fmla="*/ 820 w 5450"/>
              <a:gd name="T57" fmla="*/ 58 h 6077"/>
              <a:gd name="T58" fmla="*/ 339 w 5450"/>
              <a:gd name="T59" fmla="*/ 177 h 6077"/>
              <a:gd name="T60" fmla="*/ 87 w 5450"/>
              <a:gd name="T61" fmla="*/ 478 h 6077"/>
              <a:gd name="T62" fmla="*/ 295 w 5450"/>
              <a:gd name="T63" fmla="*/ 871 h 6077"/>
              <a:gd name="T64" fmla="*/ 438 w 5450"/>
              <a:gd name="T65" fmla="*/ 1120 h 6077"/>
              <a:gd name="T66" fmla="*/ 366 w 5450"/>
              <a:gd name="T67" fmla="*/ 1364 h 6077"/>
              <a:gd name="T68" fmla="*/ 403 w 5450"/>
              <a:gd name="T69" fmla="*/ 1605 h 6077"/>
              <a:gd name="T70" fmla="*/ 971 w 5450"/>
              <a:gd name="T71" fmla="*/ 2207 h 6077"/>
              <a:gd name="T72" fmla="*/ 580 w 5450"/>
              <a:gd name="T73" fmla="*/ 3040 h 6077"/>
              <a:gd name="T74" fmla="*/ 735 w 5450"/>
              <a:gd name="T75" fmla="*/ 3208 h 6077"/>
              <a:gd name="T76" fmla="*/ 803 w 5450"/>
              <a:gd name="T77" fmla="*/ 3389 h 6077"/>
              <a:gd name="T78" fmla="*/ 923 w 5450"/>
              <a:gd name="T79" fmla="*/ 3651 h 6077"/>
              <a:gd name="T80" fmla="*/ 1007 w 5450"/>
              <a:gd name="T81" fmla="*/ 3956 h 6077"/>
              <a:gd name="T82" fmla="*/ 953 w 5450"/>
              <a:gd name="T83" fmla="*/ 4297 h 6077"/>
              <a:gd name="T84" fmla="*/ 1861 w 5450"/>
              <a:gd name="T85" fmla="*/ 5882 h 6077"/>
              <a:gd name="T86" fmla="*/ 2626 w 5450"/>
              <a:gd name="T87" fmla="*/ 5853 h 6077"/>
              <a:gd name="T88" fmla="*/ 3084 w 5450"/>
              <a:gd name="T89" fmla="*/ 5381 h 6077"/>
              <a:gd name="T90" fmla="*/ 3303 w 5450"/>
              <a:gd name="T91" fmla="*/ 4562 h 6077"/>
              <a:gd name="T92" fmla="*/ 3544 w 5450"/>
              <a:gd name="T93" fmla="*/ 4230 h 6077"/>
              <a:gd name="T94" fmla="*/ 3775 w 5450"/>
              <a:gd name="T95" fmla="*/ 3705 h 6077"/>
              <a:gd name="T96" fmla="*/ 4326 w 5450"/>
              <a:gd name="T97" fmla="*/ 3285 h 6077"/>
              <a:gd name="T98" fmla="*/ 4813 w 5450"/>
              <a:gd name="T99" fmla="*/ 3100 h 6077"/>
              <a:gd name="T100" fmla="*/ 5095 w 5450"/>
              <a:gd name="T101" fmla="*/ 2884 h 6077"/>
              <a:gd name="T102" fmla="*/ 5216 w 5450"/>
              <a:gd name="T103" fmla="*/ 2590 h 6077"/>
              <a:gd name="T104" fmla="*/ 5293 w 5450"/>
              <a:gd name="T105" fmla="*/ 2306 h 6077"/>
              <a:gd name="T106" fmla="*/ 4495 w 5450"/>
              <a:gd name="T107" fmla="*/ 3837 h 6077"/>
              <a:gd name="T108" fmla="*/ 3539 w 5450"/>
              <a:gd name="T109" fmla="*/ 4588 h 6077"/>
              <a:gd name="T110" fmla="*/ 2915 w 5450"/>
              <a:gd name="T111" fmla="*/ 5719 h 6077"/>
              <a:gd name="T112" fmla="*/ 3529 w 5450"/>
              <a:gd name="T113" fmla="*/ 5649 h 6077"/>
              <a:gd name="T114" fmla="*/ 3717 w 5450"/>
              <a:gd name="T115" fmla="*/ 4796 h 6077"/>
              <a:gd name="T116" fmla="*/ 4112 w 5450"/>
              <a:gd name="T117" fmla="*/ 4336 h 6077"/>
              <a:gd name="T118" fmla="*/ 4581 w 5450"/>
              <a:gd name="T119" fmla="*/ 3896 h 6077"/>
              <a:gd name="T120" fmla="*/ 2911 w 5450"/>
              <a:gd name="T121" fmla="*/ 5830 h 6077"/>
              <a:gd name="T122" fmla="*/ 4954 w 5450"/>
              <a:gd name="T123" fmla="*/ 3396 h 6077"/>
              <a:gd name="T124" fmla="*/ 4826 w 5450"/>
              <a:gd name="T125" fmla="*/ 3513 h 6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0" h="6077">
                <a:moveTo>
                  <a:pt x="5274" y="3846"/>
                </a:moveTo>
                <a:lnTo>
                  <a:pt x="5275" y="3839"/>
                </a:lnTo>
                <a:lnTo>
                  <a:pt x="5278" y="3837"/>
                </a:lnTo>
                <a:lnTo>
                  <a:pt x="5279" y="3834"/>
                </a:lnTo>
                <a:lnTo>
                  <a:pt x="5282" y="3834"/>
                </a:lnTo>
                <a:lnTo>
                  <a:pt x="5283" y="3833"/>
                </a:lnTo>
                <a:lnTo>
                  <a:pt x="5282" y="3832"/>
                </a:lnTo>
                <a:lnTo>
                  <a:pt x="5275" y="3834"/>
                </a:lnTo>
                <a:lnTo>
                  <a:pt x="5266" y="3844"/>
                </a:lnTo>
                <a:lnTo>
                  <a:pt x="5267" y="3847"/>
                </a:lnTo>
                <a:lnTo>
                  <a:pt x="5268" y="3848"/>
                </a:lnTo>
                <a:lnTo>
                  <a:pt x="5274" y="3846"/>
                </a:lnTo>
                <a:close/>
                <a:moveTo>
                  <a:pt x="5238" y="2363"/>
                </a:moveTo>
                <a:lnTo>
                  <a:pt x="5237" y="2362"/>
                </a:lnTo>
                <a:lnTo>
                  <a:pt x="5236" y="2361"/>
                </a:lnTo>
                <a:lnTo>
                  <a:pt x="5234" y="2357"/>
                </a:lnTo>
                <a:lnTo>
                  <a:pt x="5230" y="2361"/>
                </a:lnTo>
                <a:lnTo>
                  <a:pt x="5222" y="2366"/>
                </a:lnTo>
                <a:lnTo>
                  <a:pt x="5218" y="2369"/>
                </a:lnTo>
                <a:lnTo>
                  <a:pt x="5215" y="2379"/>
                </a:lnTo>
                <a:lnTo>
                  <a:pt x="5214" y="2385"/>
                </a:lnTo>
                <a:lnTo>
                  <a:pt x="5215" y="2390"/>
                </a:lnTo>
                <a:lnTo>
                  <a:pt x="5234" y="2384"/>
                </a:lnTo>
                <a:lnTo>
                  <a:pt x="5236" y="2380"/>
                </a:lnTo>
                <a:lnTo>
                  <a:pt x="5240" y="2368"/>
                </a:lnTo>
                <a:lnTo>
                  <a:pt x="5242" y="2363"/>
                </a:lnTo>
                <a:lnTo>
                  <a:pt x="5239" y="2365"/>
                </a:lnTo>
                <a:lnTo>
                  <a:pt x="5238" y="2363"/>
                </a:lnTo>
                <a:close/>
                <a:moveTo>
                  <a:pt x="5256" y="4002"/>
                </a:moveTo>
                <a:lnTo>
                  <a:pt x="5252" y="4006"/>
                </a:lnTo>
                <a:lnTo>
                  <a:pt x="5248" y="4010"/>
                </a:lnTo>
                <a:lnTo>
                  <a:pt x="5244" y="4016"/>
                </a:lnTo>
                <a:lnTo>
                  <a:pt x="5243" y="4021"/>
                </a:lnTo>
                <a:lnTo>
                  <a:pt x="5245" y="4029"/>
                </a:lnTo>
                <a:lnTo>
                  <a:pt x="5253" y="4045"/>
                </a:lnTo>
                <a:lnTo>
                  <a:pt x="5254" y="4051"/>
                </a:lnTo>
                <a:lnTo>
                  <a:pt x="5254" y="4056"/>
                </a:lnTo>
                <a:lnTo>
                  <a:pt x="5255" y="4069"/>
                </a:lnTo>
                <a:lnTo>
                  <a:pt x="5254" y="4082"/>
                </a:lnTo>
                <a:lnTo>
                  <a:pt x="5258" y="4088"/>
                </a:lnTo>
                <a:lnTo>
                  <a:pt x="5265" y="4088"/>
                </a:lnTo>
                <a:lnTo>
                  <a:pt x="5275" y="4082"/>
                </a:lnTo>
                <a:lnTo>
                  <a:pt x="5282" y="4071"/>
                </a:lnTo>
                <a:lnTo>
                  <a:pt x="5285" y="4068"/>
                </a:lnTo>
                <a:lnTo>
                  <a:pt x="5287" y="4072"/>
                </a:lnTo>
                <a:lnTo>
                  <a:pt x="5294" y="4069"/>
                </a:lnTo>
                <a:lnTo>
                  <a:pt x="5299" y="4065"/>
                </a:lnTo>
                <a:lnTo>
                  <a:pt x="5302" y="4058"/>
                </a:lnTo>
                <a:lnTo>
                  <a:pt x="5299" y="4049"/>
                </a:lnTo>
                <a:lnTo>
                  <a:pt x="5298" y="4055"/>
                </a:lnTo>
                <a:lnTo>
                  <a:pt x="5297" y="4059"/>
                </a:lnTo>
                <a:lnTo>
                  <a:pt x="5295" y="4061"/>
                </a:lnTo>
                <a:lnTo>
                  <a:pt x="5285" y="4064"/>
                </a:lnTo>
                <a:lnTo>
                  <a:pt x="5281" y="4064"/>
                </a:lnTo>
                <a:lnTo>
                  <a:pt x="5276" y="4061"/>
                </a:lnTo>
                <a:lnTo>
                  <a:pt x="5271" y="4058"/>
                </a:lnTo>
                <a:lnTo>
                  <a:pt x="5272" y="4066"/>
                </a:lnTo>
                <a:lnTo>
                  <a:pt x="5267" y="4068"/>
                </a:lnTo>
                <a:lnTo>
                  <a:pt x="5261" y="4066"/>
                </a:lnTo>
                <a:lnTo>
                  <a:pt x="5258" y="4064"/>
                </a:lnTo>
                <a:lnTo>
                  <a:pt x="5258" y="4058"/>
                </a:lnTo>
                <a:lnTo>
                  <a:pt x="5256" y="4047"/>
                </a:lnTo>
                <a:lnTo>
                  <a:pt x="5256" y="4041"/>
                </a:lnTo>
                <a:lnTo>
                  <a:pt x="5257" y="4037"/>
                </a:lnTo>
                <a:lnTo>
                  <a:pt x="5259" y="4034"/>
                </a:lnTo>
                <a:lnTo>
                  <a:pt x="5267" y="4028"/>
                </a:lnTo>
                <a:lnTo>
                  <a:pt x="5267" y="4025"/>
                </a:lnTo>
                <a:lnTo>
                  <a:pt x="5266" y="4018"/>
                </a:lnTo>
                <a:lnTo>
                  <a:pt x="5265" y="4010"/>
                </a:lnTo>
                <a:lnTo>
                  <a:pt x="5266" y="4006"/>
                </a:lnTo>
                <a:lnTo>
                  <a:pt x="5276" y="4002"/>
                </a:lnTo>
                <a:lnTo>
                  <a:pt x="5278" y="3999"/>
                </a:lnTo>
                <a:lnTo>
                  <a:pt x="5277" y="3968"/>
                </a:lnTo>
                <a:lnTo>
                  <a:pt x="5281" y="3947"/>
                </a:lnTo>
                <a:lnTo>
                  <a:pt x="5284" y="3937"/>
                </a:lnTo>
                <a:lnTo>
                  <a:pt x="5288" y="3930"/>
                </a:lnTo>
                <a:lnTo>
                  <a:pt x="5281" y="3936"/>
                </a:lnTo>
                <a:lnTo>
                  <a:pt x="5276" y="3946"/>
                </a:lnTo>
                <a:lnTo>
                  <a:pt x="5271" y="3993"/>
                </a:lnTo>
                <a:lnTo>
                  <a:pt x="5266" y="4004"/>
                </a:lnTo>
                <a:lnTo>
                  <a:pt x="5256" y="4006"/>
                </a:lnTo>
                <a:lnTo>
                  <a:pt x="5259" y="3999"/>
                </a:lnTo>
                <a:lnTo>
                  <a:pt x="5264" y="3983"/>
                </a:lnTo>
                <a:lnTo>
                  <a:pt x="5267" y="3979"/>
                </a:lnTo>
                <a:lnTo>
                  <a:pt x="5271" y="3972"/>
                </a:lnTo>
                <a:lnTo>
                  <a:pt x="5271" y="3951"/>
                </a:lnTo>
                <a:lnTo>
                  <a:pt x="5258" y="3999"/>
                </a:lnTo>
                <a:lnTo>
                  <a:pt x="5256" y="4002"/>
                </a:lnTo>
                <a:close/>
                <a:moveTo>
                  <a:pt x="4366" y="3310"/>
                </a:moveTo>
                <a:lnTo>
                  <a:pt x="4371" y="3305"/>
                </a:lnTo>
                <a:lnTo>
                  <a:pt x="4369" y="3301"/>
                </a:lnTo>
                <a:lnTo>
                  <a:pt x="4358" y="3295"/>
                </a:lnTo>
                <a:lnTo>
                  <a:pt x="4355" y="3295"/>
                </a:lnTo>
                <a:lnTo>
                  <a:pt x="4354" y="3295"/>
                </a:lnTo>
                <a:lnTo>
                  <a:pt x="4353" y="3294"/>
                </a:lnTo>
                <a:lnTo>
                  <a:pt x="4351" y="3300"/>
                </a:lnTo>
                <a:lnTo>
                  <a:pt x="4354" y="3307"/>
                </a:lnTo>
                <a:lnTo>
                  <a:pt x="4360" y="3310"/>
                </a:lnTo>
                <a:lnTo>
                  <a:pt x="4366" y="3310"/>
                </a:lnTo>
                <a:close/>
                <a:moveTo>
                  <a:pt x="5196" y="2679"/>
                </a:moveTo>
                <a:lnTo>
                  <a:pt x="5193" y="2678"/>
                </a:lnTo>
                <a:lnTo>
                  <a:pt x="5180" y="2668"/>
                </a:lnTo>
                <a:lnTo>
                  <a:pt x="5175" y="2666"/>
                </a:lnTo>
                <a:lnTo>
                  <a:pt x="5171" y="2669"/>
                </a:lnTo>
                <a:lnTo>
                  <a:pt x="5173" y="2675"/>
                </a:lnTo>
                <a:lnTo>
                  <a:pt x="5178" y="2679"/>
                </a:lnTo>
                <a:lnTo>
                  <a:pt x="5181" y="2683"/>
                </a:lnTo>
                <a:lnTo>
                  <a:pt x="5183" y="2684"/>
                </a:lnTo>
                <a:lnTo>
                  <a:pt x="5184" y="2684"/>
                </a:lnTo>
                <a:lnTo>
                  <a:pt x="5186" y="2683"/>
                </a:lnTo>
                <a:lnTo>
                  <a:pt x="5186" y="2681"/>
                </a:lnTo>
                <a:lnTo>
                  <a:pt x="5186" y="2678"/>
                </a:lnTo>
                <a:lnTo>
                  <a:pt x="5186" y="2677"/>
                </a:lnTo>
                <a:lnTo>
                  <a:pt x="5189" y="2677"/>
                </a:lnTo>
                <a:lnTo>
                  <a:pt x="5193" y="2695"/>
                </a:lnTo>
                <a:lnTo>
                  <a:pt x="5195" y="2700"/>
                </a:lnTo>
                <a:lnTo>
                  <a:pt x="5198" y="2704"/>
                </a:lnTo>
                <a:lnTo>
                  <a:pt x="5200" y="2703"/>
                </a:lnTo>
                <a:lnTo>
                  <a:pt x="5202" y="2698"/>
                </a:lnTo>
                <a:lnTo>
                  <a:pt x="5202" y="2694"/>
                </a:lnTo>
                <a:lnTo>
                  <a:pt x="5203" y="2692"/>
                </a:lnTo>
                <a:lnTo>
                  <a:pt x="5203" y="2691"/>
                </a:lnTo>
                <a:lnTo>
                  <a:pt x="5204" y="2689"/>
                </a:lnTo>
                <a:lnTo>
                  <a:pt x="5203" y="2686"/>
                </a:lnTo>
                <a:lnTo>
                  <a:pt x="5196" y="2679"/>
                </a:lnTo>
                <a:close/>
                <a:moveTo>
                  <a:pt x="5271" y="3951"/>
                </a:moveTo>
                <a:lnTo>
                  <a:pt x="5272" y="3949"/>
                </a:lnTo>
                <a:lnTo>
                  <a:pt x="5271" y="3950"/>
                </a:lnTo>
                <a:lnTo>
                  <a:pt x="5271" y="3951"/>
                </a:lnTo>
                <a:close/>
                <a:moveTo>
                  <a:pt x="5445" y="2152"/>
                </a:moveTo>
                <a:lnTo>
                  <a:pt x="5436" y="2139"/>
                </a:lnTo>
                <a:lnTo>
                  <a:pt x="5425" y="2122"/>
                </a:lnTo>
                <a:lnTo>
                  <a:pt x="5413" y="2102"/>
                </a:lnTo>
                <a:lnTo>
                  <a:pt x="5404" y="2089"/>
                </a:lnTo>
                <a:lnTo>
                  <a:pt x="5390" y="2065"/>
                </a:lnTo>
                <a:lnTo>
                  <a:pt x="5374" y="2042"/>
                </a:lnTo>
                <a:lnTo>
                  <a:pt x="5360" y="2019"/>
                </a:lnTo>
                <a:lnTo>
                  <a:pt x="5354" y="2011"/>
                </a:lnTo>
                <a:lnTo>
                  <a:pt x="5345" y="1996"/>
                </a:lnTo>
                <a:lnTo>
                  <a:pt x="5332" y="1976"/>
                </a:lnTo>
                <a:lnTo>
                  <a:pt x="5328" y="1979"/>
                </a:lnTo>
                <a:lnTo>
                  <a:pt x="5308" y="1992"/>
                </a:lnTo>
                <a:lnTo>
                  <a:pt x="5288" y="2004"/>
                </a:lnTo>
                <a:lnTo>
                  <a:pt x="5268" y="2017"/>
                </a:lnTo>
                <a:lnTo>
                  <a:pt x="5249" y="2030"/>
                </a:lnTo>
                <a:lnTo>
                  <a:pt x="5203" y="2059"/>
                </a:lnTo>
                <a:lnTo>
                  <a:pt x="5180" y="2073"/>
                </a:lnTo>
                <a:lnTo>
                  <a:pt x="5158" y="2088"/>
                </a:lnTo>
                <a:lnTo>
                  <a:pt x="5112" y="2116"/>
                </a:lnTo>
                <a:lnTo>
                  <a:pt x="5067" y="2144"/>
                </a:lnTo>
                <a:lnTo>
                  <a:pt x="5021" y="2173"/>
                </a:lnTo>
                <a:lnTo>
                  <a:pt x="4975" y="2201"/>
                </a:lnTo>
                <a:lnTo>
                  <a:pt x="4929" y="2229"/>
                </a:lnTo>
                <a:lnTo>
                  <a:pt x="4883" y="2257"/>
                </a:lnTo>
                <a:lnTo>
                  <a:pt x="4826" y="2291"/>
                </a:lnTo>
                <a:lnTo>
                  <a:pt x="4770" y="2325"/>
                </a:lnTo>
                <a:lnTo>
                  <a:pt x="4713" y="2358"/>
                </a:lnTo>
                <a:lnTo>
                  <a:pt x="4655" y="2391"/>
                </a:lnTo>
                <a:lnTo>
                  <a:pt x="4598" y="2424"/>
                </a:lnTo>
                <a:lnTo>
                  <a:pt x="4540" y="2457"/>
                </a:lnTo>
                <a:lnTo>
                  <a:pt x="4482" y="2489"/>
                </a:lnTo>
                <a:lnTo>
                  <a:pt x="4424" y="2521"/>
                </a:lnTo>
                <a:lnTo>
                  <a:pt x="4387" y="2543"/>
                </a:lnTo>
                <a:lnTo>
                  <a:pt x="4348" y="2564"/>
                </a:lnTo>
                <a:lnTo>
                  <a:pt x="4309" y="2585"/>
                </a:lnTo>
                <a:lnTo>
                  <a:pt x="4270" y="2606"/>
                </a:lnTo>
                <a:lnTo>
                  <a:pt x="4231" y="2626"/>
                </a:lnTo>
                <a:lnTo>
                  <a:pt x="4192" y="2647"/>
                </a:lnTo>
                <a:lnTo>
                  <a:pt x="4173" y="2657"/>
                </a:lnTo>
                <a:lnTo>
                  <a:pt x="4154" y="2667"/>
                </a:lnTo>
                <a:lnTo>
                  <a:pt x="4114" y="2688"/>
                </a:lnTo>
                <a:lnTo>
                  <a:pt x="4107" y="2692"/>
                </a:lnTo>
                <a:lnTo>
                  <a:pt x="4100" y="2695"/>
                </a:lnTo>
                <a:lnTo>
                  <a:pt x="4094" y="2698"/>
                </a:lnTo>
                <a:lnTo>
                  <a:pt x="4088" y="2702"/>
                </a:lnTo>
                <a:lnTo>
                  <a:pt x="4078" y="2701"/>
                </a:lnTo>
                <a:lnTo>
                  <a:pt x="4067" y="2695"/>
                </a:lnTo>
                <a:lnTo>
                  <a:pt x="4060" y="2687"/>
                </a:lnTo>
                <a:lnTo>
                  <a:pt x="4066" y="2683"/>
                </a:lnTo>
                <a:lnTo>
                  <a:pt x="4073" y="2684"/>
                </a:lnTo>
                <a:lnTo>
                  <a:pt x="4085" y="2684"/>
                </a:lnTo>
                <a:lnTo>
                  <a:pt x="4095" y="2683"/>
                </a:lnTo>
                <a:lnTo>
                  <a:pt x="4099" y="2681"/>
                </a:lnTo>
                <a:lnTo>
                  <a:pt x="4098" y="2675"/>
                </a:lnTo>
                <a:lnTo>
                  <a:pt x="4094" y="2672"/>
                </a:lnTo>
                <a:lnTo>
                  <a:pt x="4088" y="2667"/>
                </a:lnTo>
                <a:lnTo>
                  <a:pt x="4084" y="2663"/>
                </a:lnTo>
                <a:lnTo>
                  <a:pt x="4074" y="2648"/>
                </a:lnTo>
                <a:lnTo>
                  <a:pt x="4064" y="2635"/>
                </a:lnTo>
                <a:lnTo>
                  <a:pt x="4053" y="2624"/>
                </a:lnTo>
                <a:lnTo>
                  <a:pt x="4040" y="2616"/>
                </a:lnTo>
                <a:lnTo>
                  <a:pt x="4037" y="2615"/>
                </a:lnTo>
                <a:lnTo>
                  <a:pt x="4032" y="2613"/>
                </a:lnTo>
                <a:lnTo>
                  <a:pt x="4029" y="2610"/>
                </a:lnTo>
                <a:lnTo>
                  <a:pt x="4027" y="2607"/>
                </a:lnTo>
                <a:lnTo>
                  <a:pt x="4027" y="2605"/>
                </a:lnTo>
                <a:lnTo>
                  <a:pt x="4030" y="2603"/>
                </a:lnTo>
                <a:lnTo>
                  <a:pt x="4031" y="2600"/>
                </a:lnTo>
                <a:lnTo>
                  <a:pt x="4030" y="2597"/>
                </a:lnTo>
                <a:lnTo>
                  <a:pt x="4024" y="2595"/>
                </a:lnTo>
                <a:lnTo>
                  <a:pt x="4015" y="2598"/>
                </a:lnTo>
                <a:lnTo>
                  <a:pt x="4007" y="2603"/>
                </a:lnTo>
                <a:lnTo>
                  <a:pt x="4001" y="2606"/>
                </a:lnTo>
                <a:lnTo>
                  <a:pt x="3995" y="2606"/>
                </a:lnTo>
                <a:lnTo>
                  <a:pt x="3983" y="2607"/>
                </a:lnTo>
                <a:lnTo>
                  <a:pt x="3972" y="2606"/>
                </a:lnTo>
                <a:lnTo>
                  <a:pt x="3968" y="2602"/>
                </a:lnTo>
                <a:lnTo>
                  <a:pt x="3972" y="2599"/>
                </a:lnTo>
                <a:lnTo>
                  <a:pt x="3981" y="2596"/>
                </a:lnTo>
                <a:lnTo>
                  <a:pt x="3986" y="2590"/>
                </a:lnTo>
                <a:lnTo>
                  <a:pt x="3978" y="2584"/>
                </a:lnTo>
                <a:lnTo>
                  <a:pt x="3975" y="2582"/>
                </a:lnTo>
                <a:lnTo>
                  <a:pt x="3972" y="2579"/>
                </a:lnTo>
                <a:lnTo>
                  <a:pt x="3969" y="2577"/>
                </a:lnTo>
                <a:lnTo>
                  <a:pt x="3966" y="2576"/>
                </a:lnTo>
                <a:lnTo>
                  <a:pt x="3962" y="2575"/>
                </a:lnTo>
                <a:lnTo>
                  <a:pt x="3960" y="2578"/>
                </a:lnTo>
                <a:lnTo>
                  <a:pt x="3959" y="2582"/>
                </a:lnTo>
                <a:lnTo>
                  <a:pt x="3958" y="2585"/>
                </a:lnTo>
                <a:lnTo>
                  <a:pt x="3956" y="2587"/>
                </a:lnTo>
                <a:lnTo>
                  <a:pt x="3950" y="2588"/>
                </a:lnTo>
                <a:lnTo>
                  <a:pt x="3945" y="2586"/>
                </a:lnTo>
                <a:lnTo>
                  <a:pt x="3940" y="2580"/>
                </a:lnTo>
                <a:lnTo>
                  <a:pt x="3939" y="2573"/>
                </a:lnTo>
                <a:lnTo>
                  <a:pt x="3939" y="2562"/>
                </a:lnTo>
                <a:lnTo>
                  <a:pt x="3941" y="2550"/>
                </a:lnTo>
                <a:lnTo>
                  <a:pt x="3942" y="2544"/>
                </a:lnTo>
                <a:lnTo>
                  <a:pt x="3947" y="2533"/>
                </a:lnTo>
                <a:lnTo>
                  <a:pt x="3951" y="2523"/>
                </a:lnTo>
                <a:lnTo>
                  <a:pt x="3958" y="2513"/>
                </a:lnTo>
                <a:lnTo>
                  <a:pt x="3966" y="2506"/>
                </a:lnTo>
                <a:lnTo>
                  <a:pt x="3975" y="2499"/>
                </a:lnTo>
                <a:lnTo>
                  <a:pt x="3983" y="2493"/>
                </a:lnTo>
                <a:lnTo>
                  <a:pt x="3992" y="2487"/>
                </a:lnTo>
                <a:lnTo>
                  <a:pt x="4001" y="2480"/>
                </a:lnTo>
                <a:lnTo>
                  <a:pt x="4007" y="2477"/>
                </a:lnTo>
                <a:lnTo>
                  <a:pt x="4011" y="2473"/>
                </a:lnTo>
                <a:lnTo>
                  <a:pt x="4016" y="2469"/>
                </a:lnTo>
                <a:lnTo>
                  <a:pt x="4021" y="2466"/>
                </a:lnTo>
                <a:lnTo>
                  <a:pt x="4025" y="2464"/>
                </a:lnTo>
                <a:lnTo>
                  <a:pt x="4030" y="2463"/>
                </a:lnTo>
                <a:lnTo>
                  <a:pt x="4035" y="2461"/>
                </a:lnTo>
                <a:lnTo>
                  <a:pt x="4039" y="2459"/>
                </a:lnTo>
                <a:lnTo>
                  <a:pt x="4044" y="2453"/>
                </a:lnTo>
                <a:lnTo>
                  <a:pt x="4039" y="2446"/>
                </a:lnTo>
                <a:lnTo>
                  <a:pt x="4029" y="2440"/>
                </a:lnTo>
                <a:lnTo>
                  <a:pt x="4020" y="2437"/>
                </a:lnTo>
                <a:lnTo>
                  <a:pt x="4016" y="2436"/>
                </a:lnTo>
                <a:lnTo>
                  <a:pt x="4011" y="2437"/>
                </a:lnTo>
                <a:lnTo>
                  <a:pt x="4007" y="2437"/>
                </a:lnTo>
                <a:lnTo>
                  <a:pt x="4001" y="2437"/>
                </a:lnTo>
                <a:lnTo>
                  <a:pt x="3997" y="2436"/>
                </a:lnTo>
                <a:lnTo>
                  <a:pt x="3991" y="2434"/>
                </a:lnTo>
                <a:lnTo>
                  <a:pt x="3986" y="2434"/>
                </a:lnTo>
                <a:lnTo>
                  <a:pt x="3981" y="2435"/>
                </a:lnTo>
                <a:lnTo>
                  <a:pt x="3977" y="2419"/>
                </a:lnTo>
                <a:lnTo>
                  <a:pt x="3973" y="2404"/>
                </a:lnTo>
                <a:lnTo>
                  <a:pt x="3969" y="2388"/>
                </a:lnTo>
                <a:lnTo>
                  <a:pt x="3962" y="2374"/>
                </a:lnTo>
                <a:lnTo>
                  <a:pt x="3957" y="2363"/>
                </a:lnTo>
                <a:lnTo>
                  <a:pt x="3950" y="2358"/>
                </a:lnTo>
                <a:lnTo>
                  <a:pt x="3942" y="2355"/>
                </a:lnTo>
                <a:lnTo>
                  <a:pt x="3936" y="2352"/>
                </a:lnTo>
                <a:lnTo>
                  <a:pt x="3930" y="2350"/>
                </a:lnTo>
                <a:lnTo>
                  <a:pt x="3927" y="2346"/>
                </a:lnTo>
                <a:lnTo>
                  <a:pt x="3923" y="2340"/>
                </a:lnTo>
                <a:lnTo>
                  <a:pt x="3920" y="2335"/>
                </a:lnTo>
                <a:lnTo>
                  <a:pt x="3911" y="2330"/>
                </a:lnTo>
                <a:lnTo>
                  <a:pt x="3901" y="2331"/>
                </a:lnTo>
                <a:lnTo>
                  <a:pt x="3892" y="2336"/>
                </a:lnTo>
                <a:lnTo>
                  <a:pt x="3886" y="2340"/>
                </a:lnTo>
                <a:lnTo>
                  <a:pt x="3880" y="2345"/>
                </a:lnTo>
                <a:lnTo>
                  <a:pt x="3872" y="2351"/>
                </a:lnTo>
                <a:lnTo>
                  <a:pt x="3867" y="2359"/>
                </a:lnTo>
                <a:lnTo>
                  <a:pt x="3867" y="2370"/>
                </a:lnTo>
                <a:lnTo>
                  <a:pt x="3869" y="2377"/>
                </a:lnTo>
                <a:lnTo>
                  <a:pt x="3873" y="2384"/>
                </a:lnTo>
                <a:lnTo>
                  <a:pt x="3879" y="2389"/>
                </a:lnTo>
                <a:lnTo>
                  <a:pt x="3883" y="2396"/>
                </a:lnTo>
                <a:lnTo>
                  <a:pt x="3883" y="2405"/>
                </a:lnTo>
                <a:lnTo>
                  <a:pt x="3881" y="2411"/>
                </a:lnTo>
                <a:lnTo>
                  <a:pt x="3880" y="2418"/>
                </a:lnTo>
                <a:lnTo>
                  <a:pt x="3884" y="2425"/>
                </a:lnTo>
                <a:lnTo>
                  <a:pt x="3894" y="2435"/>
                </a:lnTo>
                <a:lnTo>
                  <a:pt x="3893" y="2439"/>
                </a:lnTo>
                <a:lnTo>
                  <a:pt x="3887" y="2442"/>
                </a:lnTo>
                <a:lnTo>
                  <a:pt x="3879" y="2444"/>
                </a:lnTo>
                <a:lnTo>
                  <a:pt x="3871" y="2446"/>
                </a:lnTo>
                <a:lnTo>
                  <a:pt x="3864" y="2451"/>
                </a:lnTo>
                <a:lnTo>
                  <a:pt x="3860" y="2458"/>
                </a:lnTo>
                <a:lnTo>
                  <a:pt x="3859" y="2468"/>
                </a:lnTo>
                <a:lnTo>
                  <a:pt x="3859" y="2476"/>
                </a:lnTo>
                <a:lnTo>
                  <a:pt x="3861" y="2484"/>
                </a:lnTo>
                <a:lnTo>
                  <a:pt x="3865" y="2490"/>
                </a:lnTo>
                <a:lnTo>
                  <a:pt x="3871" y="2495"/>
                </a:lnTo>
                <a:lnTo>
                  <a:pt x="3879" y="2499"/>
                </a:lnTo>
                <a:lnTo>
                  <a:pt x="3881" y="2506"/>
                </a:lnTo>
                <a:lnTo>
                  <a:pt x="3881" y="2515"/>
                </a:lnTo>
                <a:lnTo>
                  <a:pt x="3882" y="2525"/>
                </a:lnTo>
                <a:lnTo>
                  <a:pt x="3887" y="2532"/>
                </a:lnTo>
                <a:lnTo>
                  <a:pt x="3896" y="2540"/>
                </a:lnTo>
                <a:lnTo>
                  <a:pt x="3900" y="2547"/>
                </a:lnTo>
                <a:lnTo>
                  <a:pt x="3901" y="2552"/>
                </a:lnTo>
                <a:lnTo>
                  <a:pt x="3901" y="2556"/>
                </a:lnTo>
                <a:lnTo>
                  <a:pt x="3901" y="2560"/>
                </a:lnTo>
                <a:lnTo>
                  <a:pt x="3901" y="2565"/>
                </a:lnTo>
                <a:lnTo>
                  <a:pt x="3904" y="2569"/>
                </a:lnTo>
                <a:lnTo>
                  <a:pt x="3908" y="2574"/>
                </a:lnTo>
                <a:lnTo>
                  <a:pt x="3912" y="2576"/>
                </a:lnTo>
                <a:lnTo>
                  <a:pt x="3917" y="2578"/>
                </a:lnTo>
                <a:lnTo>
                  <a:pt x="3923" y="2583"/>
                </a:lnTo>
                <a:lnTo>
                  <a:pt x="3930" y="2588"/>
                </a:lnTo>
                <a:lnTo>
                  <a:pt x="3937" y="2594"/>
                </a:lnTo>
                <a:lnTo>
                  <a:pt x="3943" y="2600"/>
                </a:lnTo>
                <a:lnTo>
                  <a:pt x="3947" y="2603"/>
                </a:lnTo>
                <a:lnTo>
                  <a:pt x="3949" y="2606"/>
                </a:lnTo>
                <a:lnTo>
                  <a:pt x="3952" y="2608"/>
                </a:lnTo>
                <a:lnTo>
                  <a:pt x="3956" y="2612"/>
                </a:lnTo>
                <a:lnTo>
                  <a:pt x="3959" y="2616"/>
                </a:lnTo>
                <a:lnTo>
                  <a:pt x="3959" y="2621"/>
                </a:lnTo>
                <a:lnTo>
                  <a:pt x="3959" y="2626"/>
                </a:lnTo>
                <a:lnTo>
                  <a:pt x="3959" y="2631"/>
                </a:lnTo>
                <a:lnTo>
                  <a:pt x="3960" y="2639"/>
                </a:lnTo>
                <a:lnTo>
                  <a:pt x="3963" y="2648"/>
                </a:lnTo>
                <a:lnTo>
                  <a:pt x="3968" y="2657"/>
                </a:lnTo>
                <a:lnTo>
                  <a:pt x="3972" y="2665"/>
                </a:lnTo>
                <a:lnTo>
                  <a:pt x="3977" y="2672"/>
                </a:lnTo>
                <a:lnTo>
                  <a:pt x="3980" y="2677"/>
                </a:lnTo>
                <a:lnTo>
                  <a:pt x="3985" y="2683"/>
                </a:lnTo>
                <a:lnTo>
                  <a:pt x="3988" y="2689"/>
                </a:lnTo>
                <a:lnTo>
                  <a:pt x="3989" y="2696"/>
                </a:lnTo>
                <a:lnTo>
                  <a:pt x="3983" y="2701"/>
                </a:lnTo>
                <a:lnTo>
                  <a:pt x="3977" y="2704"/>
                </a:lnTo>
                <a:lnTo>
                  <a:pt x="3971" y="2705"/>
                </a:lnTo>
                <a:lnTo>
                  <a:pt x="3967" y="2710"/>
                </a:lnTo>
                <a:lnTo>
                  <a:pt x="3967" y="2715"/>
                </a:lnTo>
                <a:lnTo>
                  <a:pt x="3969" y="2723"/>
                </a:lnTo>
                <a:lnTo>
                  <a:pt x="3971" y="2732"/>
                </a:lnTo>
                <a:lnTo>
                  <a:pt x="3971" y="2736"/>
                </a:lnTo>
                <a:lnTo>
                  <a:pt x="3972" y="2740"/>
                </a:lnTo>
                <a:lnTo>
                  <a:pt x="3973" y="2743"/>
                </a:lnTo>
                <a:lnTo>
                  <a:pt x="3976" y="2746"/>
                </a:lnTo>
                <a:lnTo>
                  <a:pt x="3979" y="2750"/>
                </a:lnTo>
                <a:lnTo>
                  <a:pt x="3982" y="2753"/>
                </a:lnTo>
                <a:lnTo>
                  <a:pt x="3983" y="2757"/>
                </a:lnTo>
                <a:lnTo>
                  <a:pt x="3982" y="2761"/>
                </a:lnTo>
                <a:lnTo>
                  <a:pt x="3979" y="2768"/>
                </a:lnTo>
                <a:lnTo>
                  <a:pt x="3982" y="2776"/>
                </a:lnTo>
                <a:lnTo>
                  <a:pt x="3988" y="2783"/>
                </a:lnTo>
                <a:lnTo>
                  <a:pt x="3992" y="2793"/>
                </a:lnTo>
                <a:lnTo>
                  <a:pt x="3994" y="2802"/>
                </a:lnTo>
                <a:lnTo>
                  <a:pt x="3994" y="2809"/>
                </a:lnTo>
                <a:lnTo>
                  <a:pt x="3995" y="2814"/>
                </a:lnTo>
                <a:lnTo>
                  <a:pt x="4000" y="2820"/>
                </a:lnTo>
                <a:lnTo>
                  <a:pt x="4005" y="2823"/>
                </a:lnTo>
                <a:lnTo>
                  <a:pt x="4009" y="2826"/>
                </a:lnTo>
                <a:lnTo>
                  <a:pt x="4012" y="2831"/>
                </a:lnTo>
                <a:lnTo>
                  <a:pt x="4017" y="2834"/>
                </a:lnTo>
                <a:lnTo>
                  <a:pt x="4019" y="2834"/>
                </a:lnTo>
                <a:lnTo>
                  <a:pt x="4022" y="2833"/>
                </a:lnTo>
                <a:lnTo>
                  <a:pt x="4026" y="2834"/>
                </a:lnTo>
                <a:lnTo>
                  <a:pt x="4029" y="2837"/>
                </a:lnTo>
                <a:lnTo>
                  <a:pt x="4029" y="2842"/>
                </a:lnTo>
                <a:lnTo>
                  <a:pt x="4029" y="2846"/>
                </a:lnTo>
                <a:lnTo>
                  <a:pt x="4028" y="2852"/>
                </a:lnTo>
                <a:lnTo>
                  <a:pt x="4027" y="2856"/>
                </a:lnTo>
                <a:lnTo>
                  <a:pt x="4025" y="2862"/>
                </a:lnTo>
                <a:lnTo>
                  <a:pt x="4022" y="2868"/>
                </a:lnTo>
                <a:lnTo>
                  <a:pt x="4018" y="2871"/>
                </a:lnTo>
                <a:lnTo>
                  <a:pt x="4014" y="2875"/>
                </a:lnTo>
                <a:lnTo>
                  <a:pt x="4009" y="2881"/>
                </a:lnTo>
                <a:lnTo>
                  <a:pt x="4008" y="2888"/>
                </a:lnTo>
                <a:lnTo>
                  <a:pt x="4007" y="2895"/>
                </a:lnTo>
                <a:lnTo>
                  <a:pt x="4007" y="2905"/>
                </a:lnTo>
                <a:lnTo>
                  <a:pt x="4007" y="2909"/>
                </a:lnTo>
                <a:lnTo>
                  <a:pt x="4007" y="2912"/>
                </a:lnTo>
                <a:lnTo>
                  <a:pt x="4007" y="2914"/>
                </a:lnTo>
                <a:lnTo>
                  <a:pt x="4005" y="2915"/>
                </a:lnTo>
                <a:lnTo>
                  <a:pt x="4004" y="2915"/>
                </a:lnTo>
                <a:lnTo>
                  <a:pt x="4002" y="2914"/>
                </a:lnTo>
                <a:lnTo>
                  <a:pt x="4001" y="2914"/>
                </a:lnTo>
                <a:lnTo>
                  <a:pt x="4000" y="2914"/>
                </a:lnTo>
                <a:lnTo>
                  <a:pt x="4000" y="2919"/>
                </a:lnTo>
                <a:lnTo>
                  <a:pt x="4000" y="2923"/>
                </a:lnTo>
                <a:lnTo>
                  <a:pt x="4001" y="2928"/>
                </a:lnTo>
                <a:lnTo>
                  <a:pt x="4000" y="2931"/>
                </a:lnTo>
                <a:lnTo>
                  <a:pt x="3996" y="2930"/>
                </a:lnTo>
                <a:lnTo>
                  <a:pt x="3990" y="2923"/>
                </a:lnTo>
                <a:lnTo>
                  <a:pt x="3986" y="2913"/>
                </a:lnTo>
                <a:lnTo>
                  <a:pt x="3980" y="2905"/>
                </a:lnTo>
                <a:lnTo>
                  <a:pt x="3971" y="2902"/>
                </a:lnTo>
                <a:lnTo>
                  <a:pt x="3963" y="2901"/>
                </a:lnTo>
                <a:lnTo>
                  <a:pt x="3956" y="2900"/>
                </a:lnTo>
                <a:lnTo>
                  <a:pt x="3949" y="2893"/>
                </a:lnTo>
                <a:lnTo>
                  <a:pt x="3943" y="2885"/>
                </a:lnTo>
                <a:lnTo>
                  <a:pt x="3940" y="2881"/>
                </a:lnTo>
                <a:lnTo>
                  <a:pt x="3939" y="2875"/>
                </a:lnTo>
                <a:lnTo>
                  <a:pt x="3942" y="2870"/>
                </a:lnTo>
                <a:lnTo>
                  <a:pt x="3947" y="2865"/>
                </a:lnTo>
                <a:lnTo>
                  <a:pt x="3953" y="2859"/>
                </a:lnTo>
                <a:lnTo>
                  <a:pt x="3957" y="2851"/>
                </a:lnTo>
                <a:lnTo>
                  <a:pt x="3951" y="2842"/>
                </a:lnTo>
                <a:lnTo>
                  <a:pt x="3941" y="2840"/>
                </a:lnTo>
                <a:lnTo>
                  <a:pt x="3932" y="2841"/>
                </a:lnTo>
                <a:lnTo>
                  <a:pt x="3922" y="2843"/>
                </a:lnTo>
                <a:lnTo>
                  <a:pt x="3912" y="2841"/>
                </a:lnTo>
                <a:lnTo>
                  <a:pt x="3904" y="2840"/>
                </a:lnTo>
                <a:lnTo>
                  <a:pt x="3896" y="2839"/>
                </a:lnTo>
                <a:lnTo>
                  <a:pt x="3886" y="2835"/>
                </a:lnTo>
                <a:lnTo>
                  <a:pt x="3879" y="2830"/>
                </a:lnTo>
                <a:lnTo>
                  <a:pt x="3877" y="2822"/>
                </a:lnTo>
                <a:lnTo>
                  <a:pt x="3877" y="2815"/>
                </a:lnTo>
                <a:lnTo>
                  <a:pt x="3874" y="2811"/>
                </a:lnTo>
                <a:lnTo>
                  <a:pt x="3867" y="2805"/>
                </a:lnTo>
                <a:lnTo>
                  <a:pt x="3858" y="2802"/>
                </a:lnTo>
                <a:lnTo>
                  <a:pt x="3849" y="2801"/>
                </a:lnTo>
                <a:lnTo>
                  <a:pt x="3840" y="2801"/>
                </a:lnTo>
                <a:lnTo>
                  <a:pt x="3831" y="2797"/>
                </a:lnTo>
                <a:lnTo>
                  <a:pt x="3822" y="2792"/>
                </a:lnTo>
                <a:lnTo>
                  <a:pt x="3812" y="2787"/>
                </a:lnTo>
                <a:lnTo>
                  <a:pt x="3802" y="2783"/>
                </a:lnTo>
                <a:lnTo>
                  <a:pt x="3793" y="2781"/>
                </a:lnTo>
                <a:lnTo>
                  <a:pt x="3782" y="2783"/>
                </a:lnTo>
                <a:lnTo>
                  <a:pt x="3773" y="2789"/>
                </a:lnTo>
                <a:lnTo>
                  <a:pt x="3764" y="2795"/>
                </a:lnTo>
                <a:lnTo>
                  <a:pt x="3754" y="2796"/>
                </a:lnTo>
                <a:lnTo>
                  <a:pt x="3751" y="2795"/>
                </a:lnTo>
                <a:lnTo>
                  <a:pt x="3749" y="2794"/>
                </a:lnTo>
                <a:lnTo>
                  <a:pt x="3745" y="2792"/>
                </a:lnTo>
                <a:lnTo>
                  <a:pt x="3743" y="2791"/>
                </a:lnTo>
                <a:lnTo>
                  <a:pt x="3737" y="2791"/>
                </a:lnTo>
                <a:lnTo>
                  <a:pt x="3733" y="2793"/>
                </a:lnTo>
                <a:lnTo>
                  <a:pt x="3729" y="2796"/>
                </a:lnTo>
                <a:lnTo>
                  <a:pt x="3725" y="2799"/>
                </a:lnTo>
                <a:lnTo>
                  <a:pt x="3722" y="2801"/>
                </a:lnTo>
                <a:lnTo>
                  <a:pt x="3718" y="2803"/>
                </a:lnTo>
                <a:lnTo>
                  <a:pt x="3716" y="2806"/>
                </a:lnTo>
                <a:lnTo>
                  <a:pt x="3715" y="2812"/>
                </a:lnTo>
                <a:lnTo>
                  <a:pt x="3715" y="2817"/>
                </a:lnTo>
                <a:lnTo>
                  <a:pt x="3716" y="2823"/>
                </a:lnTo>
                <a:lnTo>
                  <a:pt x="3717" y="2829"/>
                </a:lnTo>
                <a:lnTo>
                  <a:pt x="3717" y="2834"/>
                </a:lnTo>
                <a:lnTo>
                  <a:pt x="3718" y="2844"/>
                </a:lnTo>
                <a:lnTo>
                  <a:pt x="3722" y="2855"/>
                </a:lnTo>
                <a:lnTo>
                  <a:pt x="3724" y="2864"/>
                </a:lnTo>
                <a:lnTo>
                  <a:pt x="3718" y="2870"/>
                </a:lnTo>
                <a:lnTo>
                  <a:pt x="3715" y="2869"/>
                </a:lnTo>
                <a:lnTo>
                  <a:pt x="3711" y="2866"/>
                </a:lnTo>
                <a:lnTo>
                  <a:pt x="3707" y="2863"/>
                </a:lnTo>
                <a:lnTo>
                  <a:pt x="3704" y="2860"/>
                </a:lnTo>
                <a:lnTo>
                  <a:pt x="3697" y="2859"/>
                </a:lnTo>
                <a:lnTo>
                  <a:pt x="3691" y="2860"/>
                </a:lnTo>
                <a:lnTo>
                  <a:pt x="3685" y="2861"/>
                </a:lnTo>
                <a:lnTo>
                  <a:pt x="3678" y="2862"/>
                </a:lnTo>
                <a:lnTo>
                  <a:pt x="3676" y="2862"/>
                </a:lnTo>
                <a:lnTo>
                  <a:pt x="3673" y="2864"/>
                </a:lnTo>
                <a:lnTo>
                  <a:pt x="3671" y="2866"/>
                </a:lnTo>
                <a:lnTo>
                  <a:pt x="3670" y="2871"/>
                </a:lnTo>
                <a:lnTo>
                  <a:pt x="3672" y="2876"/>
                </a:lnTo>
                <a:lnTo>
                  <a:pt x="3675" y="2881"/>
                </a:lnTo>
                <a:lnTo>
                  <a:pt x="3677" y="2885"/>
                </a:lnTo>
                <a:lnTo>
                  <a:pt x="3678" y="2890"/>
                </a:lnTo>
                <a:lnTo>
                  <a:pt x="3676" y="2892"/>
                </a:lnTo>
                <a:lnTo>
                  <a:pt x="3673" y="2892"/>
                </a:lnTo>
                <a:lnTo>
                  <a:pt x="3670" y="2891"/>
                </a:lnTo>
                <a:lnTo>
                  <a:pt x="3666" y="2891"/>
                </a:lnTo>
                <a:lnTo>
                  <a:pt x="3662" y="2892"/>
                </a:lnTo>
                <a:lnTo>
                  <a:pt x="3657" y="2894"/>
                </a:lnTo>
                <a:lnTo>
                  <a:pt x="3654" y="2896"/>
                </a:lnTo>
                <a:lnTo>
                  <a:pt x="3648" y="2898"/>
                </a:lnTo>
                <a:lnTo>
                  <a:pt x="3641" y="2898"/>
                </a:lnTo>
                <a:lnTo>
                  <a:pt x="3632" y="2896"/>
                </a:lnTo>
                <a:lnTo>
                  <a:pt x="3622" y="2893"/>
                </a:lnTo>
                <a:lnTo>
                  <a:pt x="3613" y="2889"/>
                </a:lnTo>
                <a:lnTo>
                  <a:pt x="3608" y="2880"/>
                </a:lnTo>
                <a:lnTo>
                  <a:pt x="3605" y="2871"/>
                </a:lnTo>
                <a:lnTo>
                  <a:pt x="3602" y="2862"/>
                </a:lnTo>
                <a:lnTo>
                  <a:pt x="3596" y="2856"/>
                </a:lnTo>
                <a:lnTo>
                  <a:pt x="3588" y="2856"/>
                </a:lnTo>
                <a:lnTo>
                  <a:pt x="3584" y="2861"/>
                </a:lnTo>
                <a:lnTo>
                  <a:pt x="3578" y="2864"/>
                </a:lnTo>
                <a:lnTo>
                  <a:pt x="3570" y="2862"/>
                </a:lnTo>
                <a:lnTo>
                  <a:pt x="3566" y="2860"/>
                </a:lnTo>
                <a:lnTo>
                  <a:pt x="3563" y="2859"/>
                </a:lnTo>
                <a:lnTo>
                  <a:pt x="3558" y="2856"/>
                </a:lnTo>
                <a:lnTo>
                  <a:pt x="3555" y="2854"/>
                </a:lnTo>
                <a:lnTo>
                  <a:pt x="3551" y="2852"/>
                </a:lnTo>
                <a:lnTo>
                  <a:pt x="3549" y="2847"/>
                </a:lnTo>
                <a:lnTo>
                  <a:pt x="3546" y="2845"/>
                </a:lnTo>
                <a:lnTo>
                  <a:pt x="3544" y="2844"/>
                </a:lnTo>
                <a:lnTo>
                  <a:pt x="3538" y="2846"/>
                </a:lnTo>
                <a:lnTo>
                  <a:pt x="3537" y="2852"/>
                </a:lnTo>
                <a:lnTo>
                  <a:pt x="3539" y="2861"/>
                </a:lnTo>
                <a:lnTo>
                  <a:pt x="3544" y="2868"/>
                </a:lnTo>
                <a:lnTo>
                  <a:pt x="3546" y="2871"/>
                </a:lnTo>
                <a:lnTo>
                  <a:pt x="3548" y="2874"/>
                </a:lnTo>
                <a:lnTo>
                  <a:pt x="3550" y="2878"/>
                </a:lnTo>
                <a:lnTo>
                  <a:pt x="3551" y="2881"/>
                </a:lnTo>
                <a:lnTo>
                  <a:pt x="3551" y="2886"/>
                </a:lnTo>
                <a:lnTo>
                  <a:pt x="3550" y="2890"/>
                </a:lnTo>
                <a:lnTo>
                  <a:pt x="3550" y="2895"/>
                </a:lnTo>
                <a:lnTo>
                  <a:pt x="3554" y="2900"/>
                </a:lnTo>
                <a:lnTo>
                  <a:pt x="3556" y="2904"/>
                </a:lnTo>
                <a:lnTo>
                  <a:pt x="3558" y="2906"/>
                </a:lnTo>
                <a:lnTo>
                  <a:pt x="3557" y="2909"/>
                </a:lnTo>
                <a:lnTo>
                  <a:pt x="3554" y="2906"/>
                </a:lnTo>
                <a:lnTo>
                  <a:pt x="3550" y="2905"/>
                </a:lnTo>
                <a:lnTo>
                  <a:pt x="3548" y="2905"/>
                </a:lnTo>
                <a:lnTo>
                  <a:pt x="3545" y="2905"/>
                </a:lnTo>
                <a:lnTo>
                  <a:pt x="3541" y="2904"/>
                </a:lnTo>
                <a:lnTo>
                  <a:pt x="3533" y="2902"/>
                </a:lnTo>
                <a:lnTo>
                  <a:pt x="3527" y="2895"/>
                </a:lnTo>
                <a:lnTo>
                  <a:pt x="3521" y="2888"/>
                </a:lnTo>
                <a:lnTo>
                  <a:pt x="3516" y="2879"/>
                </a:lnTo>
                <a:lnTo>
                  <a:pt x="3510" y="2872"/>
                </a:lnTo>
                <a:lnTo>
                  <a:pt x="3505" y="2869"/>
                </a:lnTo>
                <a:lnTo>
                  <a:pt x="3500" y="2864"/>
                </a:lnTo>
                <a:lnTo>
                  <a:pt x="3498" y="2855"/>
                </a:lnTo>
                <a:lnTo>
                  <a:pt x="3497" y="2851"/>
                </a:lnTo>
                <a:lnTo>
                  <a:pt x="3497" y="2846"/>
                </a:lnTo>
                <a:lnTo>
                  <a:pt x="3497" y="2842"/>
                </a:lnTo>
                <a:lnTo>
                  <a:pt x="3498" y="2839"/>
                </a:lnTo>
                <a:lnTo>
                  <a:pt x="3501" y="2835"/>
                </a:lnTo>
                <a:lnTo>
                  <a:pt x="3506" y="2831"/>
                </a:lnTo>
                <a:lnTo>
                  <a:pt x="3509" y="2825"/>
                </a:lnTo>
                <a:lnTo>
                  <a:pt x="3510" y="2821"/>
                </a:lnTo>
                <a:lnTo>
                  <a:pt x="3508" y="2820"/>
                </a:lnTo>
                <a:lnTo>
                  <a:pt x="3505" y="2817"/>
                </a:lnTo>
                <a:lnTo>
                  <a:pt x="3501" y="2815"/>
                </a:lnTo>
                <a:lnTo>
                  <a:pt x="3498" y="2813"/>
                </a:lnTo>
                <a:lnTo>
                  <a:pt x="3496" y="2810"/>
                </a:lnTo>
                <a:lnTo>
                  <a:pt x="3495" y="2805"/>
                </a:lnTo>
                <a:lnTo>
                  <a:pt x="3492" y="2802"/>
                </a:lnTo>
                <a:lnTo>
                  <a:pt x="3489" y="2800"/>
                </a:lnTo>
                <a:lnTo>
                  <a:pt x="3487" y="2796"/>
                </a:lnTo>
                <a:lnTo>
                  <a:pt x="3484" y="2794"/>
                </a:lnTo>
                <a:lnTo>
                  <a:pt x="3480" y="2793"/>
                </a:lnTo>
                <a:lnTo>
                  <a:pt x="3477" y="2791"/>
                </a:lnTo>
                <a:lnTo>
                  <a:pt x="3472" y="2786"/>
                </a:lnTo>
                <a:lnTo>
                  <a:pt x="3475" y="2784"/>
                </a:lnTo>
                <a:lnTo>
                  <a:pt x="3479" y="2783"/>
                </a:lnTo>
                <a:lnTo>
                  <a:pt x="3482" y="2783"/>
                </a:lnTo>
                <a:lnTo>
                  <a:pt x="3485" y="2777"/>
                </a:lnTo>
                <a:lnTo>
                  <a:pt x="3479" y="2772"/>
                </a:lnTo>
                <a:lnTo>
                  <a:pt x="3470" y="2765"/>
                </a:lnTo>
                <a:lnTo>
                  <a:pt x="3464" y="2761"/>
                </a:lnTo>
                <a:lnTo>
                  <a:pt x="3461" y="2758"/>
                </a:lnTo>
                <a:lnTo>
                  <a:pt x="3459" y="2754"/>
                </a:lnTo>
                <a:lnTo>
                  <a:pt x="3458" y="2751"/>
                </a:lnTo>
                <a:lnTo>
                  <a:pt x="3457" y="2747"/>
                </a:lnTo>
                <a:lnTo>
                  <a:pt x="3457" y="2744"/>
                </a:lnTo>
                <a:lnTo>
                  <a:pt x="3455" y="2742"/>
                </a:lnTo>
                <a:lnTo>
                  <a:pt x="3454" y="2740"/>
                </a:lnTo>
                <a:lnTo>
                  <a:pt x="3451" y="2737"/>
                </a:lnTo>
                <a:lnTo>
                  <a:pt x="3448" y="2727"/>
                </a:lnTo>
                <a:lnTo>
                  <a:pt x="3448" y="2723"/>
                </a:lnTo>
                <a:lnTo>
                  <a:pt x="3451" y="2721"/>
                </a:lnTo>
                <a:lnTo>
                  <a:pt x="3458" y="2721"/>
                </a:lnTo>
                <a:lnTo>
                  <a:pt x="3462" y="2718"/>
                </a:lnTo>
                <a:lnTo>
                  <a:pt x="3464" y="2714"/>
                </a:lnTo>
                <a:lnTo>
                  <a:pt x="3461" y="2707"/>
                </a:lnTo>
                <a:lnTo>
                  <a:pt x="3457" y="2701"/>
                </a:lnTo>
                <a:lnTo>
                  <a:pt x="3451" y="2696"/>
                </a:lnTo>
                <a:lnTo>
                  <a:pt x="3445" y="2692"/>
                </a:lnTo>
                <a:lnTo>
                  <a:pt x="3439" y="2686"/>
                </a:lnTo>
                <a:lnTo>
                  <a:pt x="3437" y="2678"/>
                </a:lnTo>
                <a:lnTo>
                  <a:pt x="3440" y="2674"/>
                </a:lnTo>
                <a:lnTo>
                  <a:pt x="3446" y="2667"/>
                </a:lnTo>
                <a:lnTo>
                  <a:pt x="3451" y="2659"/>
                </a:lnTo>
                <a:lnTo>
                  <a:pt x="3449" y="2654"/>
                </a:lnTo>
                <a:lnTo>
                  <a:pt x="3443" y="2651"/>
                </a:lnTo>
                <a:lnTo>
                  <a:pt x="3437" y="2649"/>
                </a:lnTo>
                <a:lnTo>
                  <a:pt x="3430" y="2646"/>
                </a:lnTo>
                <a:lnTo>
                  <a:pt x="3425" y="2638"/>
                </a:lnTo>
                <a:lnTo>
                  <a:pt x="3420" y="2632"/>
                </a:lnTo>
                <a:lnTo>
                  <a:pt x="3413" y="2628"/>
                </a:lnTo>
                <a:lnTo>
                  <a:pt x="3407" y="2627"/>
                </a:lnTo>
                <a:lnTo>
                  <a:pt x="3400" y="2625"/>
                </a:lnTo>
                <a:lnTo>
                  <a:pt x="3397" y="2624"/>
                </a:lnTo>
                <a:lnTo>
                  <a:pt x="3392" y="2623"/>
                </a:lnTo>
                <a:lnTo>
                  <a:pt x="3389" y="2622"/>
                </a:lnTo>
                <a:lnTo>
                  <a:pt x="3386" y="2623"/>
                </a:lnTo>
                <a:lnTo>
                  <a:pt x="3383" y="2626"/>
                </a:lnTo>
                <a:lnTo>
                  <a:pt x="3383" y="2629"/>
                </a:lnTo>
                <a:lnTo>
                  <a:pt x="3386" y="2633"/>
                </a:lnTo>
                <a:lnTo>
                  <a:pt x="3389" y="2637"/>
                </a:lnTo>
                <a:lnTo>
                  <a:pt x="3391" y="2647"/>
                </a:lnTo>
                <a:lnTo>
                  <a:pt x="3391" y="2656"/>
                </a:lnTo>
                <a:lnTo>
                  <a:pt x="3388" y="2662"/>
                </a:lnTo>
                <a:lnTo>
                  <a:pt x="3382" y="2666"/>
                </a:lnTo>
                <a:lnTo>
                  <a:pt x="3376" y="2666"/>
                </a:lnTo>
                <a:lnTo>
                  <a:pt x="3370" y="2666"/>
                </a:lnTo>
                <a:lnTo>
                  <a:pt x="3368" y="2669"/>
                </a:lnTo>
                <a:lnTo>
                  <a:pt x="3370" y="2679"/>
                </a:lnTo>
                <a:lnTo>
                  <a:pt x="3374" y="2688"/>
                </a:lnTo>
                <a:lnTo>
                  <a:pt x="3382" y="2705"/>
                </a:lnTo>
                <a:lnTo>
                  <a:pt x="3387" y="2714"/>
                </a:lnTo>
                <a:lnTo>
                  <a:pt x="3390" y="2721"/>
                </a:lnTo>
                <a:lnTo>
                  <a:pt x="3395" y="2731"/>
                </a:lnTo>
                <a:lnTo>
                  <a:pt x="3398" y="2740"/>
                </a:lnTo>
                <a:lnTo>
                  <a:pt x="3398" y="2746"/>
                </a:lnTo>
                <a:lnTo>
                  <a:pt x="3392" y="2752"/>
                </a:lnTo>
                <a:lnTo>
                  <a:pt x="3387" y="2755"/>
                </a:lnTo>
                <a:lnTo>
                  <a:pt x="3382" y="2761"/>
                </a:lnTo>
                <a:lnTo>
                  <a:pt x="3381" y="2772"/>
                </a:lnTo>
                <a:lnTo>
                  <a:pt x="3379" y="2779"/>
                </a:lnTo>
                <a:lnTo>
                  <a:pt x="3371" y="2772"/>
                </a:lnTo>
                <a:lnTo>
                  <a:pt x="3363" y="2762"/>
                </a:lnTo>
                <a:lnTo>
                  <a:pt x="3358" y="2755"/>
                </a:lnTo>
                <a:lnTo>
                  <a:pt x="3352" y="2756"/>
                </a:lnTo>
                <a:lnTo>
                  <a:pt x="3356" y="2764"/>
                </a:lnTo>
                <a:lnTo>
                  <a:pt x="3362" y="2774"/>
                </a:lnTo>
                <a:lnTo>
                  <a:pt x="3364" y="2780"/>
                </a:lnTo>
                <a:lnTo>
                  <a:pt x="3361" y="2781"/>
                </a:lnTo>
                <a:lnTo>
                  <a:pt x="3357" y="2781"/>
                </a:lnTo>
                <a:lnTo>
                  <a:pt x="3352" y="2779"/>
                </a:lnTo>
                <a:lnTo>
                  <a:pt x="3348" y="2777"/>
                </a:lnTo>
                <a:lnTo>
                  <a:pt x="3343" y="2779"/>
                </a:lnTo>
                <a:lnTo>
                  <a:pt x="3340" y="2781"/>
                </a:lnTo>
                <a:lnTo>
                  <a:pt x="3337" y="2783"/>
                </a:lnTo>
                <a:lnTo>
                  <a:pt x="3333" y="2785"/>
                </a:lnTo>
                <a:lnTo>
                  <a:pt x="3327" y="2787"/>
                </a:lnTo>
                <a:lnTo>
                  <a:pt x="3320" y="2785"/>
                </a:lnTo>
                <a:lnTo>
                  <a:pt x="3314" y="2780"/>
                </a:lnTo>
                <a:lnTo>
                  <a:pt x="3311" y="2768"/>
                </a:lnTo>
                <a:lnTo>
                  <a:pt x="3310" y="2758"/>
                </a:lnTo>
                <a:lnTo>
                  <a:pt x="3308" y="2748"/>
                </a:lnTo>
                <a:lnTo>
                  <a:pt x="3303" y="2740"/>
                </a:lnTo>
                <a:lnTo>
                  <a:pt x="3297" y="2730"/>
                </a:lnTo>
                <a:lnTo>
                  <a:pt x="3292" y="2723"/>
                </a:lnTo>
                <a:lnTo>
                  <a:pt x="3288" y="2716"/>
                </a:lnTo>
                <a:lnTo>
                  <a:pt x="3284" y="2710"/>
                </a:lnTo>
                <a:lnTo>
                  <a:pt x="3282" y="2702"/>
                </a:lnTo>
                <a:lnTo>
                  <a:pt x="3282" y="2693"/>
                </a:lnTo>
                <a:lnTo>
                  <a:pt x="3285" y="2685"/>
                </a:lnTo>
                <a:lnTo>
                  <a:pt x="3289" y="2677"/>
                </a:lnTo>
                <a:lnTo>
                  <a:pt x="3289" y="2669"/>
                </a:lnTo>
                <a:lnTo>
                  <a:pt x="3287" y="2662"/>
                </a:lnTo>
                <a:lnTo>
                  <a:pt x="3285" y="2653"/>
                </a:lnTo>
                <a:lnTo>
                  <a:pt x="3283" y="2644"/>
                </a:lnTo>
                <a:lnTo>
                  <a:pt x="3279" y="2637"/>
                </a:lnTo>
                <a:lnTo>
                  <a:pt x="3273" y="2632"/>
                </a:lnTo>
                <a:lnTo>
                  <a:pt x="3269" y="2628"/>
                </a:lnTo>
                <a:lnTo>
                  <a:pt x="3263" y="2623"/>
                </a:lnTo>
                <a:lnTo>
                  <a:pt x="3260" y="2614"/>
                </a:lnTo>
                <a:lnTo>
                  <a:pt x="3258" y="2603"/>
                </a:lnTo>
                <a:lnTo>
                  <a:pt x="3256" y="2592"/>
                </a:lnTo>
                <a:lnTo>
                  <a:pt x="3258" y="2579"/>
                </a:lnTo>
                <a:lnTo>
                  <a:pt x="3259" y="2569"/>
                </a:lnTo>
                <a:lnTo>
                  <a:pt x="3256" y="2564"/>
                </a:lnTo>
                <a:lnTo>
                  <a:pt x="3250" y="2558"/>
                </a:lnTo>
                <a:lnTo>
                  <a:pt x="3244" y="2555"/>
                </a:lnTo>
                <a:lnTo>
                  <a:pt x="3240" y="2552"/>
                </a:lnTo>
                <a:lnTo>
                  <a:pt x="3236" y="2550"/>
                </a:lnTo>
                <a:lnTo>
                  <a:pt x="3233" y="2548"/>
                </a:lnTo>
                <a:lnTo>
                  <a:pt x="3230" y="2547"/>
                </a:lnTo>
                <a:lnTo>
                  <a:pt x="3226" y="2547"/>
                </a:lnTo>
                <a:lnTo>
                  <a:pt x="3224" y="2548"/>
                </a:lnTo>
                <a:lnTo>
                  <a:pt x="3223" y="2552"/>
                </a:lnTo>
                <a:lnTo>
                  <a:pt x="3223" y="2555"/>
                </a:lnTo>
                <a:lnTo>
                  <a:pt x="3222" y="2558"/>
                </a:lnTo>
                <a:lnTo>
                  <a:pt x="3217" y="2560"/>
                </a:lnTo>
                <a:lnTo>
                  <a:pt x="3213" y="2555"/>
                </a:lnTo>
                <a:lnTo>
                  <a:pt x="3209" y="2548"/>
                </a:lnTo>
                <a:lnTo>
                  <a:pt x="3202" y="2543"/>
                </a:lnTo>
                <a:lnTo>
                  <a:pt x="3199" y="2543"/>
                </a:lnTo>
                <a:lnTo>
                  <a:pt x="3194" y="2540"/>
                </a:lnTo>
                <a:lnTo>
                  <a:pt x="3192" y="2538"/>
                </a:lnTo>
                <a:lnTo>
                  <a:pt x="3187" y="2534"/>
                </a:lnTo>
                <a:lnTo>
                  <a:pt x="3185" y="2529"/>
                </a:lnTo>
                <a:lnTo>
                  <a:pt x="3184" y="2525"/>
                </a:lnTo>
                <a:lnTo>
                  <a:pt x="3182" y="2520"/>
                </a:lnTo>
                <a:lnTo>
                  <a:pt x="3179" y="2516"/>
                </a:lnTo>
                <a:lnTo>
                  <a:pt x="3170" y="2513"/>
                </a:lnTo>
                <a:lnTo>
                  <a:pt x="3160" y="2513"/>
                </a:lnTo>
                <a:lnTo>
                  <a:pt x="3151" y="2517"/>
                </a:lnTo>
                <a:lnTo>
                  <a:pt x="3143" y="2520"/>
                </a:lnTo>
                <a:lnTo>
                  <a:pt x="3135" y="2523"/>
                </a:lnTo>
                <a:lnTo>
                  <a:pt x="3126" y="2525"/>
                </a:lnTo>
                <a:lnTo>
                  <a:pt x="3118" y="2527"/>
                </a:lnTo>
                <a:lnTo>
                  <a:pt x="3109" y="2527"/>
                </a:lnTo>
                <a:lnTo>
                  <a:pt x="3095" y="2519"/>
                </a:lnTo>
                <a:lnTo>
                  <a:pt x="3091" y="2498"/>
                </a:lnTo>
                <a:lnTo>
                  <a:pt x="3088" y="2474"/>
                </a:lnTo>
                <a:lnTo>
                  <a:pt x="3079" y="2457"/>
                </a:lnTo>
                <a:lnTo>
                  <a:pt x="3075" y="2454"/>
                </a:lnTo>
                <a:lnTo>
                  <a:pt x="3071" y="2453"/>
                </a:lnTo>
                <a:lnTo>
                  <a:pt x="3066" y="2451"/>
                </a:lnTo>
                <a:lnTo>
                  <a:pt x="3063" y="2451"/>
                </a:lnTo>
                <a:lnTo>
                  <a:pt x="3057" y="2450"/>
                </a:lnTo>
                <a:lnTo>
                  <a:pt x="3052" y="2451"/>
                </a:lnTo>
                <a:lnTo>
                  <a:pt x="3045" y="2450"/>
                </a:lnTo>
                <a:lnTo>
                  <a:pt x="3039" y="2448"/>
                </a:lnTo>
                <a:lnTo>
                  <a:pt x="3037" y="2445"/>
                </a:lnTo>
                <a:lnTo>
                  <a:pt x="3036" y="2441"/>
                </a:lnTo>
                <a:lnTo>
                  <a:pt x="3034" y="2437"/>
                </a:lnTo>
                <a:lnTo>
                  <a:pt x="3032" y="2432"/>
                </a:lnTo>
                <a:lnTo>
                  <a:pt x="3028" y="2429"/>
                </a:lnTo>
                <a:lnTo>
                  <a:pt x="3024" y="2426"/>
                </a:lnTo>
                <a:lnTo>
                  <a:pt x="3020" y="2425"/>
                </a:lnTo>
                <a:lnTo>
                  <a:pt x="3016" y="2424"/>
                </a:lnTo>
                <a:lnTo>
                  <a:pt x="3008" y="2420"/>
                </a:lnTo>
                <a:lnTo>
                  <a:pt x="2999" y="2418"/>
                </a:lnTo>
                <a:lnTo>
                  <a:pt x="2991" y="2415"/>
                </a:lnTo>
                <a:lnTo>
                  <a:pt x="2984" y="2411"/>
                </a:lnTo>
                <a:lnTo>
                  <a:pt x="2977" y="2407"/>
                </a:lnTo>
                <a:lnTo>
                  <a:pt x="2974" y="2400"/>
                </a:lnTo>
                <a:lnTo>
                  <a:pt x="2973" y="2395"/>
                </a:lnTo>
                <a:lnTo>
                  <a:pt x="2973" y="2387"/>
                </a:lnTo>
                <a:lnTo>
                  <a:pt x="2973" y="2381"/>
                </a:lnTo>
                <a:lnTo>
                  <a:pt x="2973" y="2377"/>
                </a:lnTo>
                <a:lnTo>
                  <a:pt x="2973" y="2371"/>
                </a:lnTo>
                <a:lnTo>
                  <a:pt x="2974" y="2367"/>
                </a:lnTo>
                <a:lnTo>
                  <a:pt x="2977" y="2362"/>
                </a:lnTo>
                <a:lnTo>
                  <a:pt x="2978" y="2359"/>
                </a:lnTo>
                <a:lnTo>
                  <a:pt x="2980" y="2356"/>
                </a:lnTo>
                <a:lnTo>
                  <a:pt x="2980" y="2350"/>
                </a:lnTo>
                <a:lnTo>
                  <a:pt x="2981" y="2346"/>
                </a:lnTo>
                <a:lnTo>
                  <a:pt x="2984" y="2342"/>
                </a:lnTo>
                <a:lnTo>
                  <a:pt x="2986" y="2340"/>
                </a:lnTo>
                <a:lnTo>
                  <a:pt x="2988" y="2338"/>
                </a:lnTo>
                <a:lnTo>
                  <a:pt x="2990" y="2335"/>
                </a:lnTo>
                <a:lnTo>
                  <a:pt x="2991" y="2331"/>
                </a:lnTo>
                <a:lnTo>
                  <a:pt x="2993" y="2328"/>
                </a:lnTo>
                <a:lnTo>
                  <a:pt x="2994" y="2325"/>
                </a:lnTo>
                <a:lnTo>
                  <a:pt x="2996" y="2322"/>
                </a:lnTo>
                <a:lnTo>
                  <a:pt x="2998" y="2321"/>
                </a:lnTo>
                <a:lnTo>
                  <a:pt x="3000" y="2319"/>
                </a:lnTo>
                <a:lnTo>
                  <a:pt x="3000" y="2317"/>
                </a:lnTo>
                <a:lnTo>
                  <a:pt x="2998" y="2312"/>
                </a:lnTo>
                <a:lnTo>
                  <a:pt x="2995" y="2312"/>
                </a:lnTo>
                <a:lnTo>
                  <a:pt x="2991" y="2313"/>
                </a:lnTo>
                <a:lnTo>
                  <a:pt x="2989" y="2313"/>
                </a:lnTo>
                <a:lnTo>
                  <a:pt x="2989" y="2309"/>
                </a:lnTo>
                <a:lnTo>
                  <a:pt x="2990" y="2300"/>
                </a:lnTo>
                <a:lnTo>
                  <a:pt x="2989" y="2292"/>
                </a:lnTo>
                <a:lnTo>
                  <a:pt x="2983" y="2287"/>
                </a:lnTo>
                <a:lnTo>
                  <a:pt x="2976" y="2286"/>
                </a:lnTo>
                <a:lnTo>
                  <a:pt x="2969" y="2284"/>
                </a:lnTo>
                <a:lnTo>
                  <a:pt x="2963" y="2282"/>
                </a:lnTo>
                <a:lnTo>
                  <a:pt x="2957" y="2276"/>
                </a:lnTo>
                <a:lnTo>
                  <a:pt x="2955" y="2271"/>
                </a:lnTo>
                <a:lnTo>
                  <a:pt x="2954" y="2266"/>
                </a:lnTo>
                <a:lnTo>
                  <a:pt x="2951" y="2261"/>
                </a:lnTo>
                <a:lnTo>
                  <a:pt x="2948" y="2257"/>
                </a:lnTo>
                <a:lnTo>
                  <a:pt x="2945" y="2253"/>
                </a:lnTo>
                <a:lnTo>
                  <a:pt x="2940" y="2251"/>
                </a:lnTo>
                <a:lnTo>
                  <a:pt x="2936" y="2249"/>
                </a:lnTo>
                <a:lnTo>
                  <a:pt x="2932" y="2243"/>
                </a:lnTo>
                <a:lnTo>
                  <a:pt x="2930" y="2237"/>
                </a:lnTo>
                <a:lnTo>
                  <a:pt x="2928" y="2227"/>
                </a:lnTo>
                <a:lnTo>
                  <a:pt x="2926" y="2218"/>
                </a:lnTo>
                <a:lnTo>
                  <a:pt x="2926" y="2211"/>
                </a:lnTo>
                <a:lnTo>
                  <a:pt x="2930" y="2206"/>
                </a:lnTo>
                <a:lnTo>
                  <a:pt x="2937" y="2201"/>
                </a:lnTo>
                <a:lnTo>
                  <a:pt x="2946" y="2199"/>
                </a:lnTo>
                <a:lnTo>
                  <a:pt x="2952" y="2200"/>
                </a:lnTo>
                <a:lnTo>
                  <a:pt x="2963" y="2204"/>
                </a:lnTo>
                <a:lnTo>
                  <a:pt x="2975" y="2209"/>
                </a:lnTo>
                <a:lnTo>
                  <a:pt x="2986" y="2211"/>
                </a:lnTo>
                <a:lnTo>
                  <a:pt x="2994" y="2206"/>
                </a:lnTo>
                <a:lnTo>
                  <a:pt x="2995" y="2202"/>
                </a:lnTo>
                <a:lnTo>
                  <a:pt x="2994" y="2199"/>
                </a:lnTo>
                <a:lnTo>
                  <a:pt x="2993" y="2195"/>
                </a:lnTo>
                <a:lnTo>
                  <a:pt x="2990" y="2191"/>
                </a:lnTo>
                <a:lnTo>
                  <a:pt x="2988" y="2187"/>
                </a:lnTo>
                <a:lnTo>
                  <a:pt x="2988" y="2182"/>
                </a:lnTo>
                <a:lnTo>
                  <a:pt x="2989" y="2179"/>
                </a:lnTo>
                <a:lnTo>
                  <a:pt x="2990" y="2174"/>
                </a:lnTo>
                <a:lnTo>
                  <a:pt x="2990" y="2171"/>
                </a:lnTo>
                <a:lnTo>
                  <a:pt x="2991" y="2168"/>
                </a:lnTo>
                <a:lnTo>
                  <a:pt x="2993" y="2164"/>
                </a:lnTo>
                <a:lnTo>
                  <a:pt x="2995" y="2162"/>
                </a:lnTo>
                <a:lnTo>
                  <a:pt x="2999" y="2161"/>
                </a:lnTo>
                <a:lnTo>
                  <a:pt x="3004" y="2161"/>
                </a:lnTo>
                <a:lnTo>
                  <a:pt x="3009" y="2161"/>
                </a:lnTo>
                <a:lnTo>
                  <a:pt x="3013" y="2160"/>
                </a:lnTo>
                <a:lnTo>
                  <a:pt x="3017" y="2155"/>
                </a:lnTo>
                <a:lnTo>
                  <a:pt x="3020" y="2150"/>
                </a:lnTo>
                <a:lnTo>
                  <a:pt x="3022" y="2143"/>
                </a:lnTo>
                <a:lnTo>
                  <a:pt x="3016" y="2140"/>
                </a:lnTo>
                <a:lnTo>
                  <a:pt x="3010" y="2139"/>
                </a:lnTo>
                <a:lnTo>
                  <a:pt x="3005" y="2140"/>
                </a:lnTo>
                <a:lnTo>
                  <a:pt x="2999" y="2140"/>
                </a:lnTo>
                <a:lnTo>
                  <a:pt x="2994" y="2141"/>
                </a:lnTo>
                <a:lnTo>
                  <a:pt x="2990" y="2142"/>
                </a:lnTo>
                <a:lnTo>
                  <a:pt x="2988" y="2144"/>
                </a:lnTo>
                <a:lnTo>
                  <a:pt x="2986" y="2145"/>
                </a:lnTo>
                <a:lnTo>
                  <a:pt x="2983" y="2147"/>
                </a:lnTo>
                <a:lnTo>
                  <a:pt x="2980" y="2144"/>
                </a:lnTo>
                <a:lnTo>
                  <a:pt x="2979" y="2141"/>
                </a:lnTo>
                <a:lnTo>
                  <a:pt x="2979" y="2138"/>
                </a:lnTo>
                <a:lnTo>
                  <a:pt x="2980" y="2135"/>
                </a:lnTo>
                <a:lnTo>
                  <a:pt x="2980" y="2131"/>
                </a:lnTo>
                <a:lnTo>
                  <a:pt x="2979" y="2128"/>
                </a:lnTo>
                <a:lnTo>
                  <a:pt x="2977" y="2127"/>
                </a:lnTo>
                <a:lnTo>
                  <a:pt x="2974" y="2124"/>
                </a:lnTo>
                <a:lnTo>
                  <a:pt x="2967" y="2123"/>
                </a:lnTo>
                <a:lnTo>
                  <a:pt x="2957" y="2121"/>
                </a:lnTo>
                <a:lnTo>
                  <a:pt x="2948" y="2118"/>
                </a:lnTo>
                <a:lnTo>
                  <a:pt x="2944" y="2111"/>
                </a:lnTo>
                <a:lnTo>
                  <a:pt x="2944" y="2108"/>
                </a:lnTo>
                <a:lnTo>
                  <a:pt x="2946" y="2104"/>
                </a:lnTo>
                <a:lnTo>
                  <a:pt x="2947" y="2102"/>
                </a:lnTo>
                <a:lnTo>
                  <a:pt x="2947" y="2100"/>
                </a:lnTo>
                <a:lnTo>
                  <a:pt x="2945" y="2096"/>
                </a:lnTo>
                <a:lnTo>
                  <a:pt x="2939" y="2094"/>
                </a:lnTo>
                <a:lnTo>
                  <a:pt x="2934" y="2093"/>
                </a:lnTo>
                <a:lnTo>
                  <a:pt x="2929" y="2093"/>
                </a:lnTo>
                <a:lnTo>
                  <a:pt x="2921" y="2090"/>
                </a:lnTo>
                <a:lnTo>
                  <a:pt x="2916" y="2084"/>
                </a:lnTo>
                <a:lnTo>
                  <a:pt x="2911" y="2076"/>
                </a:lnTo>
                <a:lnTo>
                  <a:pt x="2905" y="2069"/>
                </a:lnTo>
                <a:lnTo>
                  <a:pt x="2899" y="2064"/>
                </a:lnTo>
                <a:lnTo>
                  <a:pt x="2893" y="2061"/>
                </a:lnTo>
                <a:lnTo>
                  <a:pt x="2888" y="2058"/>
                </a:lnTo>
                <a:lnTo>
                  <a:pt x="2883" y="2053"/>
                </a:lnTo>
                <a:lnTo>
                  <a:pt x="2878" y="2043"/>
                </a:lnTo>
                <a:lnTo>
                  <a:pt x="2877" y="2034"/>
                </a:lnTo>
                <a:lnTo>
                  <a:pt x="2879" y="2025"/>
                </a:lnTo>
                <a:lnTo>
                  <a:pt x="2883" y="2021"/>
                </a:lnTo>
                <a:lnTo>
                  <a:pt x="2888" y="2019"/>
                </a:lnTo>
                <a:lnTo>
                  <a:pt x="2892" y="2019"/>
                </a:lnTo>
                <a:lnTo>
                  <a:pt x="2898" y="2019"/>
                </a:lnTo>
                <a:lnTo>
                  <a:pt x="2902" y="2019"/>
                </a:lnTo>
                <a:lnTo>
                  <a:pt x="2907" y="2019"/>
                </a:lnTo>
                <a:lnTo>
                  <a:pt x="2908" y="2021"/>
                </a:lnTo>
                <a:lnTo>
                  <a:pt x="2908" y="2023"/>
                </a:lnTo>
                <a:lnTo>
                  <a:pt x="2908" y="2026"/>
                </a:lnTo>
                <a:lnTo>
                  <a:pt x="2908" y="2030"/>
                </a:lnTo>
                <a:lnTo>
                  <a:pt x="2907" y="2032"/>
                </a:lnTo>
                <a:lnTo>
                  <a:pt x="2906" y="2035"/>
                </a:lnTo>
                <a:lnTo>
                  <a:pt x="2908" y="2039"/>
                </a:lnTo>
                <a:lnTo>
                  <a:pt x="2911" y="2041"/>
                </a:lnTo>
                <a:lnTo>
                  <a:pt x="2918" y="2041"/>
                </a:lnTo>
                <a:lnTo>
                  <a:pt x="2924" y="2041"/>
                </a:lnTo>
                <a:lnTo>
                  <a:pt x="2927" y="2041"/>
                </a:lnTo>
                <a:lnTo>
                  <a:pt x="2936" y="2043"/>
                </a:lnTo>
                <a:lnTo>
                  <a:pt x="2944" y="2046"/>
                </a:lnTo>
                <a:lnTo>
                  <a:pt x="2952" y="2050"/>
                </a:lnTo>
                <a:lnTo>
                  <a:pt x="2960" y="2052"/>
                </a:lnTo>
                <a:lnTo>
                  <a:pt x="2966" y="2053"/>
                </a:lnTo>
                <a:lnTo>
                  <a:pt x="2970" y="2053"/>
                </a:lnTo>
                <a:lnTo>
                  <a:pt x="2975" y="2053"/>
                </a:lnTo>
                <a:lnTo>
                  <a:pt x="2980" y="2054"/>
                </a:lnTo>
                <a:lnTo>
                  <a:pt x="2984" y="2056"/>
                </a:lnTo>
                <a:lnTo>
                  <a:pt x="2987" y="2062"/>
                </a:lnTo>
                <a:lnTo>
                  <a:pt x="2991" y="2066"/>
                </a:lnTo>
                <a:lnTo>
                  <a:pt x="2996" y="2071"/>
                </a:lnTo>
                <a:lnTo>
                  <a:pt x="3004" y="2076"/>
                </a:lnTo>
                <a:lnTo>
                  <a:pt x="3013" y="2079"/>
                </a:lnTo>
                <a:lnTo>
                  <a:pt x="3020" y="2079"/>
                </a:lnTo>
                <a:lnTo>
                  <a:pt x="3028" y="2080"/>
                </a:lnTo>
                <a:lnTo>
                  <a:pt x="3037" y="2081"/>
                </a:lnTo>
                <a:lnTo>
                  <a:pt x="3049" y="2083"/>
                </a:lnTo>
                <a:lnTo>
                  <a:pt x="3059" y="2082"/>
                </a:lnTo>
                <a:lnTo>
                  <a:pt x="3065" y="2078"/>
                </a:lnTo>
                <a:lnTo>
                  <a:pt x="3064" y="2074"/>
                </a:lnTo>
                <a:lnTo>
                  <a:pt x="3060" y="2072"/>
                </a:lnTo>
                <a:lnTo>
                  <a:pt x="3057" y="2070"/>
                </a:lnTo>
                <a:lnTo>
                  <a:pt x="3056" y="2068"/>
                </a:lnTo>
                <a:lnTo>
                  <a:pt x="3057" y="2063"/>
                </a:lnTo>
                <a:lnTo>
                  <a:pt x="3062" y="2061"/>
                </a:lnTo>
                <a:lnTo>
                  <a:pt x="3066" y="2060"/>
                </a:lnTo>
                <a:lnTo>
                  <a:pt x="3069" y="2059"/>
                </a:lnTo>
                <a:lnTo>
                  <a:pt x="3073" y="2048"/>
                </a:lnTo>
                <a:lnTo>
                  <a:pt x="3058" y="2035"/>
                </a:lnTo>
                <a:lnTo>
                  <a:pt x="3040" y="2023"/>
                </a:lnTo>
                <a:lnTo>
                  <a:pt x="3028" y="2014"/>
                </a:lnTo>
                <a:lnTo>
                  <a:pt x="3025" y="2006"/>
                </a:lnTo>
                <a:lnTo>
                  <a:pt x="3027" y="2002"/>
                </a:lnTo>
                <a:lnTo>
                  <a:pt x="3032" y="1997"/>
                </a:lnTo>
                <a:lnTo>
                  <a:pt x="3033" y="1993"/>
                </a:lnTo>
                <a:lnTo>
                  <a:pt x="3030" y="1990"/>
                </a:lnTo>
                <a:lnTo>
                  <a:pt x="3026" y="1986"/>
                </a:lnTo>
                <a:lnTo>
                  <a:pt x="3023" y="1984"/>
                </a:lnTo>
                <a:lnTo>
                  <a:pt x="3019" y="1983"/>
                </a:lnTo>
                <a:lnTo>
                  <a:pt x="3016" y="1981"/>
                </a:lnTo>
                <a:lnTo>
                  <a:pt x="3013" y="1979"/>
                </a:lnTo>
                <a:lnTo>
                  <a:pt x="3010" y="1976"/>
                </a:lnTo>
                <a:lnTo>
                  <a:pt x="3007" y="1973"/>
                </a:lnTo>
                <a:lnTo>
                  <a:pt x="3005" y="1972"/>
                </a:lnTo>
                <a:lnTo>
                  <a:pt x="3001" y="1970"/>
                </a:lnTo>
                <a:lnTo>
                  <a:pt x="2999" y="1967"/>
                </a:lnTo>
                <a:lnTo>
                  <a:pt x="2997" y="1966"/>
                </a:lnTo>
                <a:lnTo>
                  <a:pt x="2995" y="1962"/>
                </a:lnTo>
                <a:lnTo>
                  <a:pt x="2994" y="1960"/>
                </a:lnTo>
                <a:lnTo>
                  <a:pt x="2993" y="1956"/>
                </a:lnTo>
                <a:lnTo>
                  <a:pt x="2991" y="1952"/>
                </a:lnTo>
                <a:lnTo>
                  <a:pt x="2989" y="1947"/>
                </a:lnTo>
                <a:lnTo>
                  <a:pt x="2988" y="1943"/>
                </a:lnTo>
                <a:lnTo>
                  <a:pt x="2987" y="1938"/>
                </a:lnTo>
                <a:lnTo>
                  <a:pt x="2987" y="1934"/>
                </a:lnTo>
                <a:lnTo>
                  <a:pt x="2988" y="1932"/>
                </a:lnTo>
                <a:lnTo>
                  <a:pt x="2990" y="1930"/>
                </a:lnTo>
                <a:lnTo>
                  <a:pt x="2993" y="1927"/>
                </a:lnTo>
                <a:lnTo>
                  <a:pt x="2991" y="1923"/>
                </a:lnTo>
                <a:lnTo>
                  <a:pt x="2987" y="1918"/>
                </a:lnTo>
                <a:lnTo>
                  <a:pt x="2978" y="1914"/>
                </a:lnTo>
                <a:lnTo>
                  <a:pt x="2969" y="1911"/>
                </a:lnTo>
                <a:lnTo>
                  <a:pt x="2964" y="1908"/>
                </a:lnTo>
                <a:lnTo>
                  <a:pt x="2960" y="1906"/>
                </a:lnTo>
                <a:lnTo>
                  <a:pt x="2955" y="1904"/>
                </a:lnTo>
                <a:lnTo>
                  <a:pt x="2949" y="1901"/>
                </a:lnTo>
                <a:lnTo>
                  <a:pt x="2946" y="1898"/>
                </a:lnTo>
                <a:lnTo>
                  <a:pt x="2944" y="1894"/>
                </a:lnTo>
                <a:lnTo>
                  <a:pt x="2944" y="1892"/>
                </a:lnTo>
                <a:lnTo>
                  <a:pt x="2946" y="1891"/>
                </a:lnTo>
                <a:lnTo>
                  <a:pt x="2948" y="1888"/>
                </a:lnTo>
                <a:lnTo>
                  <a:pt x="2955" y="1885"/>
                </a:lnTo>
                <a:lnTo>
                  <a:pt x="2964" y="1885"/>
                </a:lnTo>
                <a:lnTo>
                  <a:pt x="2973" y="1890"/>
                </a:lnTo>
                <a:lnTo>
                  <a:pt x="2979" y="1897"/>
                </a:lnTo>
                <a:lnTo>
                  <a:pt x="2985" y="1904"/>
                </a:lnTo>
                <a:lnTo>
                  <a:pt x="2990" y="1903"/>
                </a:lnTo>
                <a:lnTo>
                  <a:pt x="2996" y="1898"/>
                </a:lnTo>
                <a:lnTo>
                  <a:pt x="3001" y="1897"/>
                </a:lnTo>
                <a:lnTo>
                  <a:pt x="3009" y="1900"/>
                </a:lnTo>
                <a:lnTo>
                  <a:pt x="3017" y="1904"/>
                </a:lnTo>
                <a:lnTo>
                  <a:pt x="3025" y="1911"/>
                </a:lnTo>
                <a:lnTo>
                  <a:pt x="3033" y="1916"/>
                </a:lnTo>
                <a:lnTo>
                  <a:pt x="3037" y="1918"/>
                </a:lnTo>
                <a:lnTo>
                  <a:pt x="3040" y="1920"/>
                </a:lnTo>
                <a:lnTo>
                  <a:pt x="3044" y="1920"/>
                </a:lnTo>
                <a:lnTo>
                  <a:pt x="3048" y="1921"/>
                </a:lnTo>
                <a:lnTo>
                  <a:pt x="3052" y="1922"/>
                </a:lnTo>
                <a:lnTo>
                  <a:pt x="3055" y="1923"/>
                </a:lnTo>
                <a:lnTo>
                  <a:pt x="3058" y="1925"/>
                </a:lnTo>
                <a:lnTo>
                  <a:pt x="3062" y="1927"/>
                </a:lnTo>
                <a:lnTo>
                  <a:pt x="3076" y="1935"/>
                </a:lnTo>
                <a:lnTo>
                  <a:pt x="3091" y="1945"/>
                </a:lnTo>
                <a:lnTo>
                  <a:pt x="3105" y="1953"/>
                </a:lnTo>
                <a:lnTo>
                  <a:pt x="3120" y="1954"/>
                </a:lnTo>
                <a:lnTo>
                  <a:pt x="3124" y="1954"/>
                </a:lnTo>
                <a:lnTo>
                  <a:pt x="3128" y="1953"/>
                </a:lnTo>
                <a:lnTo>
                  <a:pt x="3133" y="1953"/>
                </a:lnTo>
                <a:lnTo>
                  <a:pt x="3137" y="1954"/>
                </a:lnTo>
                <a:lnTo>
                  <a:pt x="3143" y="1956"/>
                </a:lnTo>
                <a:lnTo>
                  <a:pt x="3148" y="1960"/>
                </a:lnTo>
                <a:lnTo>
                  <a:pt x="3154" y="1961"/>
                </a:lnTo>
                <a:lnTo>
                  <a:pt x="3160" y="1962"/>
                </a:lnTo>
                <a:lnTo>
                  <a:pt x="3161" y="1961"/>
                </a:lnTo>
                <a:lnTo>
                  <a:pt x="3163" y="1959"/>
                </a:lnTo>
                <a:lnTo>
                  <a:pt x="3164" y="1955"/>
                </a:lnTo>
                <a:lnTo>
                  <a:pt x="3165" y="1953"/>
                </a:lnTo>
                <a:lnTo>
                  <a:pt x="3168" y="1951"/>
                </a:lnTo>
                <a:lnTo>
                  <a:pt x="3173" y="1950"/>
                </a:lnTo>
                <a:lnTo>
                  <a:pt x="3177" y="1948"/>
                </a:lnTo>
                <a:lnTo>
                  <a:pt x="3183" y="1948"/>
                </a:lnTo>
                <a:lnTo>
                  <a:pt x="3185" y="1947"/>
                </a:lnTo>
                <a:lnTo>
                  <a:pt x="3190" y="1946"/>
                </a:lnTo>
                <a:lnTo>
                  <a:pt x="3193" y="1947"/>
                </a:lnTo>
                <a:lnTo>
                  <a:pt x="3196" y="1950"/>
                </a:lnTo>
                <a:lnTo>
                  <a:pt x="3199" y="1955"/>
                </a:lnTo>
                <a:lnTo>
                  <a:pt x="3201" y="1959"/>
                </a:lnTo>
                <a:lnTo>
                  <a:pt x="3204" y="1963"/>
                </a:lnTo>
                <a:lnTo>
                  <a:pt x="3207" y="1967"/>
                </a:lnTo>
                <a:lnTo>
                  <a:pt x="3215" y="1974"/>
                </a:lnTo>
                <a:lnTo>
                  <a:pt x="3224" y="1977"/>
                </a:lnTo>
                <a:lnTo>
                  <a:pt x="3232" y="1981"/>
                </a:lnTo>
                <a:lnTo>
                  <a:pt x="3241" y="1985"/>
                </a:lnTo>
                <a:lnTo>
                  <a:pt x="3249" y="1990"/>
                </a:lnTo>
                <a:lnTo>
                  <a:pt x="3253" y="1993"/>
                </a:lnTo>
                <a:lnTo>
                  <a:pt x="3259" y="1994"/>
                </a:lnTo>
                <a:lnTo>
                  <a:pt x="3265" y="1992"/>
                </a:lnTo>
                <a:lnTo>
                  <a:pt x="3273" y="1985"/>
                </a:lnTo>
                <a:lnTo>
                  <a:pt x="3281" y="1977"/>
                </a:lnTo>
                <a:lnTo>
                  <a:pt x="3288" y="1970"/>
                </a:lnTo>
                <a:lnTo>
                  <a:pt x="3295" y="1963"/>
                </a:lnTo>
                <a:lnTo>
                  <a:pt x="3299" y="1962"/>
                </a:lnTo>
                <a:lnTo>
                  <a:pt x="3303" y="1961"/>
                </a:lnTo>
                <a:lnTo>
                  <a:pt x="3308" y="1961"/>
                </a:lnTo>
                <a:lnTo>
                  <a:pt x="3311" y="1960"/>
                </a:lnTo>
                <a:lnTo>
                  <a:pt x="3314" y="1959"/>
                </a:lnTo>
                <a:lnTo>
                  <a:pt x="3318" y="1956"/>
                </a:lnTo>
                <a:lnTo>
                  <a:pt x="3322" y="1955"/>
                </a:lnTo>
                <a:lnTo>
                  <a:pt x="3325" y="1955"/>
                </a:lnTo>
                <a:lnTo>
                  <a:pt x="3335" y="1954"/>
                </a:lnTo>
                <a:lnTo>
                  <a:pt x="3346" y="1954"/>
                </a:lnTo>
                <a:lnTo>
                  <a:pt x="3354" y="1953"/>
                </a:lnTo>
                <a:lnTo>
                  <a:pt x="3363" y="1951"/>
                </a:lnTo>
                <a:lnTo>
                  <a:pt x="3378" y="1940"/>
                </a:lnTo>
                <a:lnTo>
                  <a:pt x="3390" y="1926"/>
                </a:lnTo>
                <a:lnTo>
                  <a:pt x="3402" y="1912"/>
                </a:lnTo>
                <a:lnTo>
                  <a:pt x="3416" y="1901"/>
                </a:lnTo>
                <a:lnTo>
                  <a:pt x="3425" y="1897"/>
                </a:lnTo>
                <a:lnTo>
                  <a:pt x="3433" y="1895"/>
                </a:lnTo>
                <a:lnTo>
                  <a:pt x="3443" y="1895"/>
                </a:lnTo>
                <a:lnTo>
                  <a:pt x="3452" y="1894"/>
                </a:lnTo>
                <a:lnTo>
                  <a:pt x="3461" y="1891"/>
                </a:lnTo>
                <a:lnTo>
                  <a:pt x="3469" y="1884"/>
                </a:lnTo>
                <a:lnTo>
                  <a:pt x="3476" y="1876"/>
                </a:lnTo>
                <a:lnTo>
                  <a:pt x="3481" y="1868"/>
                </a:lnTo>
                <a:lnTo>
                  <a:pt x="3487" y="1863"/>
                </a:lnTo>
                <a:lnTo>
                  <a:pt x="3494" y="1859"/>
                </a:lnTo>
                <a:lnTo>
                  <a:pt x="3501" y="1858"/>
                </a:lnTo>
                <a:lnTo>
                  <a:pt x="3510" y="1859"/>
                </a:lnTo>
                <a:lnTo>
                  <a:pt x="3523" y="1862"/>
                </a:lnTo>
                <a:lnTo>
                  <a:pt x="3534" y="1862"/>
                </a:lnTo>
                <a:lnTo>
                  <a:pt x="3546" y="1863"/>
                </a:lnTo>
                <a:lnTo>
                  <a:pt x="3557" y="1863"/>
                </a:lnTo>
                <a:lnTo>
                  <a:pt x="3578" y="1864"/>
                </a:lnTo>
                <a:lnTo>
                  <a:pt x="3598" y="1862"/>
                </a:lnTo>
                <a:lnTo>
                  <a:pt x="3617" y="1857"/>
                </a:lnTo>
                <a:lnTo>
                  <a:pt x="3635" y="1851"/>
                </a:lnTo>
                <a:lnTo>
                  <a:pt x="3643" y="1842"/>
                </a:lnTo>
                <a:lnTo>
                  <a:pt x="3643" y="1825"/>
                </a:lnTo>
                <a:lnTo>
                  <a:pt x="3639" y="1806"/>
                </a:lnTo>
                <a:lnTo>
                  <a:pt x="3634" y="1788"/>
                </a:lnTo>
                <a:lnTo>
                  <a:pt x="3628" y="1767"/>
                </a:lnTo>
                <a:lnTo>
                  <a:pt x="3625" y="1747"/>
                </a:lnTo>
                <a:lnTo>
                  <a:pt x="3623" y="1727"/>
                </a:lnTo>
                <a:lnTo>
                  <a:pt x="3623" y="1708"/>
                </a:lnTo>
                <a:lnTo>
                  <a:pt x="3619" y="1698"/>
                </a:lnTo>
                <a:lnTo>
                  <a:pt x="3613" y="1693"/>
                </a:lnTo>
                <a:lnTo>
                  <a:pt x="3604" y="1690"/>
                </a:lnTo>
                <a:lnTo>
                  <a:pt x="3597" y="1689"/>
                </a:lnTo>
                <a:lnTo>
                  <a:pt x="3588" y="1688"/>
                </a:lnTo>
                <a:lnTo>
                  <a:pt x="3583" y="1684"/>
                </a:lnTo>
                <a:lnTo>
                  <a:pt x="3578" y="1677"/>
                </a:lnTo>
                <a:lnTo>
                  <a:pt x="3574" y="1665"/>
                </a:lnTo>
                <a:lnTo>
                  <a:pt x="3572" y="1655"/>
                </a:lnTo>
                <a:lnTo>
                  <a:pt x="3569" y="1644"/>
                </a:lnTo>
                <a:lnTo>
                  <a:pt x="3568" y="1635"/>
                </a:lnTo>
                <a:lnTo>
                  <a:pt x="3570" y="1626"/>
                </a:lnTo>
                <a:lnTo>
                  <a:pt x="3575" y="1619"/>
                </a:lnTo>
                <a:lnTo>
                  <a:pt x="3582" y="1614"/>
                </a:lnTo>
                <a:lnTo>
                  <a:pt x="3588" y="1609"/>
                </a:lnTo>
                <a:lnTo>
                  <a:pt x="3594" y="1601"/>
                </a:lnTo>
                <a:lnTo>
                  <a:pt x="3599" y="1590"/>
                </a:lnTo>
                <a:lnTo>
                  <a:pt x="3608" y="1575"/>
                </a:lnTo>
                <a:lnTo>
                  <a:pt x="3615" y="1558"/>
                </a:lnTo>
                <a:lnTo>
                  <a:pt x="3614" y="1546"/>
                </a:lnTo>
                <a:lnTo>
                  <a:pt x="3608" y="1542"/>
                </a:lnTo>
                <a:lnTo>
                  <a:pt x="3602" y="1539"/>
                </a:lnTo>
                <a:lnTo>
                  <a:pt x="3595" y="1537"/>
                </a:lnTo>
                <a:lnTo>
                  <a:pt x="3589" y="1535"/>
                </a:lnTo>
                <a:lnTo>
                  <a:pt x="3585" y="1528"/>
                </a:lnTo>
                <a:lnTo>
                  <a:pt x="3583" y="1518"/>
                </a:lnTo>
                <a:lnTo>
                  <a:pt x="3580" y="1508"/>
                </a:lnTo>
                <a:lnTo>
                  <a:pt x="3578" y="1499"/>
                </a:lnTo>
                <a:lnTo>
                  <a:pt x="3572" y="1493"/>
                </a:lnTo>
                <a:lnTo>
                  <a:pt x="3563" y="1497"/>
                </a:lnTo>
                <a:lnTo>
                  <a:pt x="3555" y="1505"/>
                </a:lnTo>
                <a:lnTo>
                  <a:pt x="3549" y="1509"/>
                </a:lnTo>
                <a:lnTo>
                  <a:pt x="3543" y="1508"/>
                </a:lnTo>
                <a:lnTo>
                  <a:pt x="3535" y="1506"/>
                </a:lnTo>
                <a:lnTo>
                  <a:pt x="3528" y="1501"/>
                </a:lnTo>
                <a:lnTo>
                  <a:pt x="3520" y="1500"/>
                </a:lnTo>
                <a:lnTo>
                  <a:pt x="3517" y="1500"/>
                </a:lnTo>
                <a:lnTo>
                  <a:pt x="3511" y="1500"/>
                </a:lnTo>
                <a:lnTo>
                  <a:pt x="3507" y="1499"/>
                </a:lnTo>
                <a:lnTo>
                  <a:pt x="3503" y="1496"/>
                </a:lnTo>
                <a:lnTo>
                  <a:pt x="3498" y="1491"/>
                </a:lnTo>
                <a:lnTo>
                  <a:pt x="3496" y="1487"/>
                </a:lnTo>
                <a:lnTo>
                  <a:pt x="3492" y="1482"/>
                </a:lnTo>
                <a:lnTo>
                  <a:pt x="3489" y="1478"/>
                </a:lnTo>
                <a:lnTo>
                  <a:pt x="3482" y="1472"/>
                </a:lnTo>
                <a:lnTo>
                  <a:pt x="3477" y="1469"/>
                </a:lnTo>
                <a:lnTo>
                  <a:pt x="3471" y="1467"/>
                </a:lnTo>
                <a:lnTo>
                  <a:pt x="3465" y="1464"/>
                </a:lnTo>
                <a:lnTo>
                  <a:pt x="3451" y="1460"/>
                </a:lnTo>
                <a:lnTo>
                  <a:pt x="3433" y="1453"/>
                </a:lnTo>
                <a:lnTo>
                  <a:pt x="3418" y="1444"/>
                </a:lnTo>
                <a:lnTo>
                  <a:pt x="3405" y="1428"/>
                </a:lnTo>
                <a:lnTo>
                  <a:pt x="3401" y="1419"/>
                </a:lnTo>
                <a:lnTo>
                  <a:pt x="3402" y="1411"/>
                </a:lnTo>
                <a:lnTo>
                  <a:pt x="3405" y="1406"/>
                </a:lnTo>
                <a:lnTo>
                  <a:pt x="3407" y="1399"/>
                </a:lnTo>
                <a:lnTo>
                  <a:pt x="3409" y="1396"/>
                </a:lnTo>
                <a:lnTo>
                  <a:pt x="3410" y="1391"/>
                </a:lnTo>
                <a:lnTo>
                  <a:pt x="3411" y="1387"/>
                </a:lnTo>
                <a:lnTo>
                  <a:pt x="3413" y="1383"/>
                </a:lnTo>
                <a:lnTo>
                  <a:pt x="3416" y="1380"/>
                </a:lnTo>
                <a:lnTo>
                  <a:pt x="3419" y="1379"/>
                </a:lnTo>
                <a:lnTo>
                  <a:pt x="3422" y="1377"/>
                </a:lnTo>
                <a:lnTo>
                  <a:pt x="3426" y="1374"/>
                </a:lnTo>
                <a:lnTo>
                  <a:pt x="3428" y="1372"/>
                </a:lnTo>
                <a:lnTo>
                  <a:pt x="3430" y="1369"/>
                </a:lnTo>
                <a:lnTo>
                  <a:pt x="3431" y="1365"/>
                </a:lnTo>
                <a:lnTo>
                  <a:pt x="3430" y="1361"/>
                </a:lnTo>
                <a:lnTo>
                  <a:pt x="3426" y="1360"/>
                </a:lnTo>
                <a:lnTo>
                  <a:pt x="3421" y="1363"/>
                </a:lnTo>
                <a:lnTo>
                  <a:pt x="3416" y="1369"/>
                </a:lnTo>
                <a:lnTo>
                  <a:pt x="3413" y="1371"/>
                </a:lnTo>
                <a:lnTo>
                  <a:pt x="3410" y="1374"/>
                </a:lnTo>
                <a:lnTo>
                  <a:pt x="3407" y="1377"/>
                </a:lnTo>
                <a:lnTo>
                  <a:pt x="3403" y="1378"/>
                </a:lnTo>
                <a:lnTo>
                  <a:pt x="3399" y="1379"/>
                </a:lnTo>
                <a:lnTo>
                  <a:pt x="3395" y="1379"/>
                </a:lnTo>
                <a:lnTo>
                  <a:pt x="3390" y="1378"/>
                </a:lnTo>
                <a:lnTo>
                  <a:pt x="3384" y="1377"/>
                </a:lnTo>
                <a:lnTo>
                  <a:pt x="3381" y="1378"/>
                </a:lnTo>
                <a:lnTo>
                  <a:pt x="3376" y="1381"/>
                </a:lnTo>
                <a:lnTo>
                  <a:pt x="3370" y="1385"/>
                </a:lnTo>
                <a:lnTo>
                  <a:pt x="3364" y="1388"/>
                </a:lnTo>
                <a:lnTo>
                  <a:pt x="3357" y="1388"/>
                </a:lnTo>
                <a:lnTo>
                  <a:pt x="3354" y="1385"/>
                </a:lnTo>
                <a:lnTo>
                  <a:pt x="3353" y="1383"/>
                </a:lnTo>
                <a:lnTo>
                  <a:pt x="3352" y="1382"/>
                </a:lnTo>
                <a:lnTo>
                  <a:pt x="3349" y="1383"/>
                </a:lnTo>
                <a:lnTo>
                  <a:pt x="3347" y="1384"/>
                </a:lnTo>
                <a:lnTo>
                  <a:pt x="3344" y="1383"/>
                </a:lnTo>
                <a:lnTo>
                  <a:pt x="3343" y="1381"/>
                </a:lnTo>
                <a:lnTo>
                  <a:pt x="3343" y="1378"/>
                </a:lnTo>
                <a:lnTo>
                  <a:pt x="3344" y="1374"/>
                </a:lnTo>
                <a:lnTo>
                  <a:pt x="3346" y="1372"/>
                </a:lnTo>
                <a:lnTo>
                  <a:pt x="3346" y="1369"/>
                </a:lnTo>
                <a:lnTo>
                  <a:pt x="3342" y="1368"/>
                </a:lnTo>
                <a:lnTo>
                  <a:pt x="3340" y="1368"/>
                </a:lnTo>
                <a:lnTo>
                  <a:pt x="3337" y="1370"/>
                </a:lnTo>
                <a:lnTo>
                  <a:pt x="3334" y="1374"/>
                </a:lnTo>
                <a:lnTo>
                  <a:pt x="3332" y="1377"/>
                </a:lnTo>
                <a:lnTo>
                  <a:pt x="3331" y="1383"/>
                </a:lnTo>
                <a:lnTo>
                  <a:pt x="3328" y="1393"/>
                </a:lnTo>
                <a:lnTo>
                  <a:pt x="3323" y="1399"/>
                </a:lnTo>
                <a:lnTo>
                  <a:pt x="3318" y="1393"/>
                </a:lnTo>
                <a:lnTo>
                  <a:pt x="3313" y="1385"/>
                </a:lnTo>
                <a:lnTo>
                  <a:pt x="3310" y="1378"/>
                </a:lnTo>
                <a:lnTo>
                  <a:pt x="3308" y="1371"/>
                </a:lnTo>
                <a:lnTo>
                  <a:pt x="3309" y="1364"/>
                </a:lnTo>
                <a:lnTo>
                  <a:pt x="3312" y="1359"/>
                </a:lnTo>
                <a:lnTo>
                  <a:pt x="3319" y="1353"/>
                </a:lnTo>
                <a:lnTo>
                  <a:pt x="3322" y="1347"/>
                </a:lnTo>
                <a:lnTo>
                  <a:pt x="3320" y="1339"/>
                </a:lnTo>
                <a:lnTo>
                  <a:pt x="3312" y="1333"/>
                </a:lnTo>
                <a:lnTo>
                  <a:pt x="3302" y="1333"/>
                </a:lnTo>
                <a:lnTo>
                  <a:pt x="3293" y="1334"/>
                </a:lnTo>
                <a:lnTo>
                  <a:pt x="3288" y="1337"/>
                </a:lnTo>
                <a:lnTo>
                  <a:pt x="3284" y="1340"/>
                </a:lnTo>
                <a:lnTo>
                  <a:pt x="3282" y="1342"/>
                </a:lnTo>
                <a:lnTo>
                  <a:pt x="3279" y="1343"/>
                </a:lnTo>
                <a:lnTo>
                  <a:pt x="3274" y="1343"/>
                </a:lnTo>
                <a:lnTo>
                  <a:pt x="3273" y="1342"/>
                </a:lnTo>
                <a:lnTo>
                  <a:pt x="3271" y="1341"/>
                </a:lnTo>
                <a:lnTo>
                  <a:pt x="3270" y="1339"/>
                </a:lnTo>
                <a:lnTo>
                  <a:pt x="3268" y="1338"/>
                </a:lnTo>
                <a:lnTo>
                  <a:pt x="3265" y="1337"/>
                </a:lnTo>
                <a:lnTo>
                  <a:pt x="3263" y="1337"/>
                </a:lnTo>
                <a:lnTo>
                  <a:pt x="3262" y="1335"/>
                </a:lnTo>
                <a:lnTo>
                  <a:pt x="3260" y="1334"/>
                </a:lnTo>
                <a:lnTo>
                  <a:pt x="3260" y="1327"/>
                </a:lnTo>
                <a:lnTo>
                  <a:pt x="3256" y="1317"/>
                </a:lnTo>
                <a:lnTo>
                  <a:pt x="3252" y="1309"/>
                </a:lnTo>
                <a:lnTo>
                  <a:pt x="3244" y="1302"/>
                </a:lnTo>
                <a:lnTo>
                  <a:pt x="3242" y="1302"/>
                </a:lnTo>
                <a:lnTo>
                  <a:pt x="3239" y="1302"/>
                </a:lnTo>
                <a:lnTo>
                  <a:pt x="3235" y="1301"/>
                </a:lnTo>
                <a:lnTo>
                  <a:pt x="3232" y="1298"/>
                </a:lnTo>
                <a:lnTo>
                  <a:pt x="3232" y="1294"/>
                </a:lnTo>
                <a:lnTo>
                  <a:pt x="3234" y="1292"/>
                </a:lnTo>
                <a:lnTo>
                  <a:pt x="3238" y="1291"/>
                </a:lnTo>
                <a:lnTo>
                  <a:pt x="3240" y="1291"/>
                </a:lnTo>
                <a:lnTo>
                  <a:pt x="3251" y="1289"/>
                </a:lnTo>
                <a:lnTo>
                  <a:pt x="3261" y="1285"/>
                </a:lnTo>
                <a:lnTo>
                  <a:pt x="3269" y="1281"/>
                </a:lnTo>
                <a:lnTo>
                  <a:pt x="3276" y="1273"/>
                </a:lnTo>
                <a:lnTo>
                  <a:pt x="3280" y="1266"/>
                </a:lnTo>
                <a:lnTo>
                  <a:pt x="3279" y="1262"/>
                </a:lnTo>
                <a:lnTo>
                  <a:pt x="3273" y="1260"/>
                </a:lnTo>
                <a:lnTo>
                  <a:pt x="3266" y="1261"/>
                </a:lnTo>
                <a:lnTo>
                  <a:pt x="3260" y="1259"/>
                </a:lnTo>
                <a:lnTo>
                  <a:pt x="3256" y="1252"/>
                </a:lnTo>
                <a:lnTo>
                  <a:pt x="3253" y="1244"/>
                </a:lnTo>
                <a:lnTo>
                  <a:pt x="3250" y="1239"/>
                </a:lnTo>
                <a:lnTo>
                  <a:pt x="3245" y="1235"/>
                </a:lnTo>
                <a:lnTo>
                  <a:pt x="3242" y="1234"/>
                </a:lnTo>
                <a:lnTo>
                  <a:pt x="3238" y="1233"/>
                </a:lnTo>
                <a:lnTo>
                  <a:pt x="3234" y="1232"/>
                </a:lnTo>
                <a:lnTo>
                  <a:pt x="3230" y="1231"/>
                </a:lnTo>
                <a:lnTo>
                  <a:pt x="3226" y="1228"/>
                </a:lnTo>
                <a:lnTo>
                  <a:pt x="3223" y="1224"/>
                </a:lnTo>
                <a:lnTo>
                  <a:pt x="3219" y="1220"/>
                </a:lnTo>
                <a:lnTo>
                  <a:pt x="3212" y="1216"/>
                </a:lnTo>
                <a:lnTo>
                  <a:pt x="3206" y="1215"/>
                </a:lnTo>
                <a:lnTo>
                  <a:pt x="3200" y="1213"/>
                </a:lnTo>
                <a:lnTo>
                  <a:pt x="3193" y="1207"/>
                </a:lnTo>
                <a:lnTo>
                  <a:pt x="3189" y="1202"/>
                </a:lnTo>
                <a:lnTo>
                  <a:pt x="3186" y="1193"/>
                </a:lnTo>
                <a:lnTo>
                  <a:pt x="3185" y="1185"/>
                </a:lnTo>
                <a:lnTo>
                  <a:pt x="3186" y="1180"/>
                </a:lnTo>
                <a:lnTo>
                  <a:pt x="3190" y="1175"/>
                </a:lnTo>
                <a:lnTo>
                  <a:pt x="3195" y="1170"/>
                </a:lnTo>
                <a:lnTo>
                  <a:pt x="3197" y="1164"/>
                </a:lnTo>
                <a:lnTo>
                  <a:pt x="3192" y="1157"/>
                </a:lnTo>
                <a:lnTo>
                  <a:pt x="3185" y="1150"/>
                </a:lnTo>
                <a:lnTo>
                  <a:pt x="3185" y="1143"/>
                </a:lnTo>
                <a:lnTo>
                  <a:pt x="3187" y="1136"/>
                </a:lnTo>
                <a:lnTo>
                  <a:pt x="3190" y="1131"/>
                </a:lnTo>
                <a:lnTo>
                  <a:pt x="3193" y="1130"/>
                </a:lnTo>
                <a:lnTo>
                  <a:pt x="3197" y="1128"/>
                </a:lnTo>
                <a:lnTo>
                  <a:pt x="3201" y="1126"/>
                </a:lnTo>
                <a:lnTo>
                  <a:pt x="3202" y="1124"/>
                </a:lnTo>
                <a:lnTo>
                  <a:pt x="3200" y="1120"/>
                </a:lnTo>
                <a:lnTo>
                  <a:pt x="3196" y="1117"/>
                </a:lnTo>
                <a:lnTo>
                  <a:pt x="3192" y="1116"/>
                </a:lnTo>
                <a:lnTo>
                  <a:pt x="3189" y="1115"/>
                </a:lnTo>
                <a:lnTo>
                  <a:pt x="3184" y="1108"/>
                </a:lnTo>
                <a:lnTo>
                  <a:pt x="3181" y="1102"/>
                </a:lnTo>
                <a:lnTo>
                  <a:pt x="3180" y="1095"/>
                </a:lnTo>
                <a:lnTo>
                  <a:pt x="3181" y="1090"/>
                </a:lnTo>
                <a:lnTo>
                  <a:pt x="3183" y="1086"/>
                </a:lnTo>
                <a:lnTo>
                  <a:pt x="3181" y="1084"/>
                </a:lnTo>
                <a:lnTo>
                  <a:pt x="3177" y="1083"/>
                </a:lnTo>
                <a:lnTo>
                  <a:pt x="3174" y="1080"/>
                </a:lnTo>
                <a:lnTo>
                  <a:pt x="3173" y="1076"/>
                </a:lnTo>
                <a:lnTo>
                  <a:pt x="3171" y="1071"/>
                </a:lnTo>
                <a:lnTo>
                  <a:pt x="3168" y="1065"/>
                </a:lnTo>
                <a:lnTo>
                  <a:pt x="3167" y="1062"/>
                </a:lnTo>
                <a:lnTo>
                  <a:pt x="3168" y="1055"/>
                </a:lnTo>
                <a:lnTo>
                  <a:pt x="3172" y="1051"/>
                </a:lnTo>
                <a:lnTo>
                  <a:pt x="3175" y="1045"/>
                </a:lnTo>
                <a:lnTo>
                  <a:pt x="3172" y="1035"/>
                </a:lnTo>
                <a:lnTo>
                  <a:pt x="3170" y="1032"/>
                </a:lnTo>
                <a:lnTo>
                  <a:pt x="3167" y="1028"/>
                </a:lnTo>
                <a:lnTo>
                  <a:pt x="3165" y="1026"/>
                </a:lnTo>
                <a:lnTo>
                  <a:pt x="3163" y="1023"/>
                </a:lnTo>
                <a:lnTo>
                  <a:pt x="3163" y="1016"/>
                </a:lnTo>
                <a:lnTo>
                  <a:pt x="3163" y="1012"/>
                </a:lnTo>
                <a:lnTo>
                  <a:pt x="3162" y="1006"/>
                </a:lnTo>
                <a:lnTo>
                  <a:pt x="3161" y="999"/>
                </a:lnTo>
                <a:lnTo>
                  <a:pt x="3156" y="994"/>
                </a:lnTo>
                <a:lnTo>
                  <a:pt x="3148" y="991"/>
                </a:lnTo>
                <a:lnTo>
                  <a:pt x="3142" y="988"/>
                </a:lnTo>
                <a:lnTo>
                  <a:pt x="3138" y="991"/>
                </a:lnTo>
                <a:lnTo>
                  <a:pt x="3142" y="997"/>
                </a:lnTo>
                <a:lnTo>
                  <a:pt x="3146" y="1011"/>
                </a:lnTo>
                <a:lnTo>
                  <a:pt x="3148" y="1021"/>
                </a:lnTo>
                <a:lnTo>
                  <a:pt x="3144" y="1019"/>
                </a:lnTo>
                <a:lnTo>
                  <a:pt x="3138" y="1012"/>
                </a:lnTo>
                <a:lnTo>
                  <a:pt x="3135" y="1004"/>
                </a:lnTo>
                <a:lnTo>
                  <a:pt x="3133" y="995"/>
                </a:lnTo>
                <a:lnTo>
                  <a:pt x="3131" y="986"/>
                </a:lnTo>
                <a:lnTo>
                  <a:pt x="3130" y="983"/>
                </a:lnTo>
                <a:lnTo>
                  <a:pt x="3127" y="979"/>
                </a:lnTo>
                <a:lnTo>
                  <a:pt x="3127" y="976"/>
                </a:lnTo>
                <a:lnTo>
                  <a:pt x="3127" y="973"/>
                </a:lnTo>
                <a:lnTo>
                  <a:pt x="3130" y="970"/>
                </a:lnTo>
                <a:lnTo>
                  <a:pt x="3130" y="966"/>
                </a:lnTo>
                <a:lnTo>
                  <a:pt x="3131" y="963"/>
                </a:lnTo>
                <a:lnTo>
                  <a:pt x="3132" y="960"/>
                </a:lnTo>
                <a:lnTo>
                  <a:pt x="3136" y="956"/>
                </a:lnTo>
                <a:lnTo>
                  <a:pt x="3138" y="950"/>
                </a:lnTo>
                <a:lnTo>
                  <a:pt x="3137" y="945"/>
                </a:lnTo>
                <a:lnTo>
                  <a:pt x="3131" y="939"/>
                </a:lnTo>
                <a:lnTo>
                  <a:pt x="3125" y="937"/>
                </a:lnTo>
                <a:lnTo>
                  <a:pt x="3120" y="932"/>
                </a:lnTo>
                <a:lnTo>
                  <a:pt x="3114" y="925"/>
                </a:lnTo>
                <a:lnTo>
                  <a:pt x="3111" y="918"/>
                </a:lnTo>
                <a:lnTo>
                  <a:pt x="3106" y="909"/>
                </a:lnTo>
                <a:lnTo>
                  <a:pt x="3101" y="900"/>
                </a:lnTo>
                <a:lnTo>
                  <a:pt x="3096" y="893"/>
                </a:lnTo>
                <a:lnTo>
                  <a:pt x="3093" y="885"/>
                </a:lnTo>
                <a:lnTo>
                  <a:pt x="3094" y="877"/>
                </a:lnTo>
                <a:lnTo>
                  <a:pt x="3097" y="870"/>
                </a:lnTo>
                <a:lnTo>
                  <a:pt x="3101" y="865"/>
                </a:lnTo>
                <a:lnTo>
                  <a:pt x="3103" y="857"/>
                </a:lnTo>
                <a:lnTo>
                  <a:pt x="3103" y="849"/>
                </a:lnTo>
                <a:lnTo>
                  <a:pt x="3103" y="839"/>
                </a:lnTo>
                <a:lnTo>
                  <a:pt x="3099" y="830"/>
                </a:lnTo>
                <a:lnTo>
                  <a:pt x="3093" y="823"/>
                </a:lnTo>
                <a:lnTo>
                  <a:pt x="3089" y="823"/>
                </a:lnTo>
                <a:lnTo>
                  <a:pt x="3086" y="825"/>
                </a:lnTo>
                <a:lnTo>
                  <a:pt x="3085" y="828"/>
                </a:lnTo>
                <a:lnTo>
                  <a:pt x="3085" y="833"/>
                </a:lnTo>
                <a:lnTo>
                  <a:pt x="3086" y="837"/>
                </a:lnTo>
                <a:lnTo>
                  <a:pt x="3088" y="841"/>
                </a:lnTo>
                <a:lnTo>
                  <a:pt x="3089" y="845"/>
                </a:lnTo>
                <a:lnTo>
                  <a:pt x="3091" y="849"/>
                </a:lnTo>
                <a:lnTo>
                  <a:pt x="3089" y="856"/>
                </a:lnTo>
                <a:lnTo>
                  <a:pt x="3084" y="854"/>
                </a:lnTo>
                <a:lnTo>
                  <a:pt x="3076" y="847"/>
                </a:lnTo>
                <a:lnTo>
                  <a:pt x="3071" y="843"/>
                </a:lnTo>
                <a:lnTo>
                  <a:pt x="3065" y="839"/>
                </a:lnTo>
                <a:lnTo>
                  <a:pt x="3064" y="843"/>
                </a:lnTo>
                <a:lnTo>
                  <a:pt x="3066" y="848"/>
                </a:lnTo>
                <a:lnTo>
                  <a:pt x="3066" y="855"/>
                </a:lnTo>
                <a:lnTo>
                  <a:pt x="3064" y="857"/>
                </a:lnTo>
                <a:lnTo>
                  <a:pt x="3062" y="856"/>
                </a:lnTo>
                <a:lnTo>
                  <a:pt x="3059" y="853"/>
                </a:lnTo>
                <a:lnTo>
                  <a:pt x="3056" y="849"/>
                </a:lnTo>
                <a:lnTo>
                  <a:pt x="3053" y="848"/>
                </a:lnTo>
                <a:lnTo>
                  <a:pt x="3050" y="849"/>
                </a:lnTo>
                <a:lnTo>
                  <a:pt x="3047" y="850"/>
                </a:lnTo>
                <a:lnTo>
                  <a:pt x="3044" y="850"/>
                </a:lnTo>
                <a:lnTo>
                  <a:pt x="3039" y="846"/>
                </a:lnTo>
                <a:lnTo>
                  <a:pt x="3035" y="840"/>
                </a:lnTo>
                <a:lnTo>
                  <a:pt x="3032" y="835"/>
                </a:lnTo>
                <a:lnTo>
                  <a:pt x="3027" y="831"/>
                </a:lnTo>
                <a:lnTo>
                  <a:pt x="3024" y="831"/>
                </a:lnTo>
                <a:lnTo>
                  <a:pt x="3019" y="833"/>
                </a:lnTo>
                <a:lnTo>
                  <a:pt x="3016" y="833"/>
                </a:lnTo>
                <a:lnTo>
                  <a:pt x="3013" y="833"/>
                </a:lnTo>
                <a:lnTo>
                  <a:pt x="3009" y="834"/>
                </a:lnTo>
                <a:lnTo>
                  <a:pt x="3010" y="837"/>
                </a:lnTo>
                <a:lnTo>
                  <a:pt x="3013" y="841"/>
                </a:lnTo>
                <a:lnTo>
                  <a:pt x="3014" y="846"/>
                </a:lnTo>
                <a:lnTo>
                  <a:pt x="3010" y="853"/>
                </a:lnTo>
                <a:lnTo>
                  <a:pt x="2997" y="844"/>
                </a:lnTo>
                <a:lnTo>
                  <a:pt x="2980" y="829"/>
                </a:lnTo>
                <a:lnTo>
                  <a:pt x="2970" y="819"/>
                </a:lnTo>
                <a:lnTo>
                  <a:pt x="2965" y="814"/>
                </a:lnTo>
                <a:lnTo>
                  <a:pt x="2958" y="809"/>
                </a:lnTo>
                <a:lnTo>
                  <a:pt x="2951" y="805"/>
                </a:lnTo>
                <a:lnTo>
                  <a:pt x="2946" y="799"/>
                </a:lnTo>
                <a:lnTo>
                  <a:pt x="2940" y="790"/>
                </a:lnTo>
                <a:lnTo>
                  <a:pt x="2937" y="782"/>
                </a:lnTo>
                <a:lnTo>
                  <a:pt x="2932" y="778"/>
                </a:lnTo>
                <a:lnTo>
                  <a:pt x="2926" y="780"/>
                </a:lnTo>
                <a:lnTo>
                  <a:pt x="2922" y="781"/>
                </a:lnTo>
                <a:lnTo>
                  <a:pt x="2919" y="782"/>
                </a:lnTo>
                <a:lnTo>
                  <a:pt x="2916" y="781"/>
                </a:lnTo>
                <a:lnTo>
                  <a:pt x="2911" y="781"/>
                </a:lnTo>
                <a:lnTo>
                  <a:pt x="2907" y="781"/>
                </a:lnTo>
                <a:lnTo>
                  <a:pt x="2905" y="784"/>
                </a:lnTo>
                <a:lnTo>
                  <a:pt x="2901" y="786"/>
                </a:lnTo>
                <a:lnTo>
                  <a:pt x="2898" y="787"/>
                </a:lnTo>
                <a:lnTo>
                  <a:pt x="2892" y="786"/>
                </a:lnTo>
                <a:lnTo>
                  <a:pt x="2888" y="779"/>
                </a:lnTo>
                <a:lnTo>
                  <a:pt x="2885" y="769"/>
                </a:lnTo>
                <a:lnTo>
                  <a:pt x="2882" y="761"/>
                </a:lnTo>
                <a:lnTo>
                  <a:pt x="2878" y="746"/>
                </a:lnTo>
                <a:lnTo>
                  <a:pt x="2881" y="737"/>
                </a:lnTo>
                <a:lnTo>
                  <a:pt x="2888" y="730"/>
                </a:lnTo>
                <a:lnTo>
                  <a:pt x="2895" y="726"/>
                </a:lnTo>
                <a:lnTo>
                  <a:pt x="2897" y="723"/>
                </a:lnTo>
                <a:lnTo>
                  <a:pt x="2898" y="719"/>
                </a:lnTo>
                <a:lnTo>
                  <a:pt x="2899" y="715"/>
                </a:lnTo>
                <a:lnTo>
                  <a:pt x="2899" y="709"/>
                </a:lnTo>
                <a:lnTo>
                  <a:pt x="2897" y="705"/>
                </a:lnTo>
                <a:lnTo>
                  <a:pt x="2895" y="699"/>
                </a:lnTo>
                <a:lnTo>
                  <a:pt x="2892" y="695"/>
                </a:lnTo>
                <a:lnTo>
                  <a:pt x="2891" y="689"/>
                </a:lnTo>
                <a:lnTo>
                  <a:pt x="2890" y="686"/>
                </a:lnTo>
                <a:lnTo>
                  <a:pt x="2889" y="681"/>
                </a:lnTo>
                <a:lnTo>
                  <a:pt x="2888" y="678"/>
                </a:lnTo>
                <a:lnTo>
                  <a:pt x="2888" y="675"/>
                </a:lnTo>
                <a:lnTo>
                  <a:pt x="2890" y="669"/>
                </a:lnTo>
                <a:lnTo>
                  <a:pt x="2893" y="665"/>
                </a:lnTo>
                <a:lnTo>
                  <a:pt x="2897" y="661"/>
                </a:lnTo>
                <a:lnTo>
                  <a:pt x="2901" y="657"/>
                </a:lnTo>
                <a:lnTo>
                  <a:pt x="2902" y="652"/>
                </a:lnTo>
                <a:lnTo>
                  <a:pt x="2901" y="644"/>
                </a:lnTo>
                <a:lnTo>
                  <a:pt x="2900" y="638"/>
                </a:lnTo>
                <a:lnTo>
                  <a:pt x="2901" y="631"/>
                </a:lnTo>
                <a:lnTo>
                  <a:pt x="2907" y="627"/>
                </a:lnTo>
                <a:lnTo>
                  <a:pt x="2914" y="624"/>
                </a:lnTo>
                <a:lnTo>
                  <a:pt x="2919" y="620"/>
                </a:lnTo>
                <a:lnTo>
                  <a:pt x="2921" y="610"/>
                </a:lnTo>
                <a:lnTo>
                  <a:pt x="2920" y="604"/>
                </a:lnTo>
                <a:lnTo>
                  <a:pt x="2918" y="600"/>
                </a:lnTo>
                <a:lnTo>
                  <a:pt x="2915" y="598"/>
                </a:lnTo>
                <a:lnTo>
                  <a:pt x="2910" y="596"/>
                </a:lnTo>
                <a:lnTo>
                  <a:pt x="2907" y="593"/>
                </a:lnTo>
                <a:lnTo>
                  <a:pt x="2905" y="591"/>
                </a:lnTo>
                <a:lnTo>
                  <a:pt x="2902" y="588"/>
                </a:lnTo>
                <a:lnTo>
                  <a:pt x="2900" y="584"/>
                </a:lnTo>
                <a:lnTo>
                  <a:pt x="2891" y="580"/>
                </a:lnTo>
                <a:lnTo>
                  <a:pt x="2888" y="586"/>
                </a:lnTo>
                <a:lnTo>
                  <a:pt x="2887" y="593"/>
                </a:lnTo>
                <a:lnTo>
                  <a:pt x="2883" y="599"/>
                </a:lnTo>
                <a:lnTo>
                  <a:pt x="2880" y="603"/>
                </a:lnTo>
                <a:lnTo>
                  <a:pt x="2876" y="606"/>
                </a:lnTo>
                <a:lnTo>
                  <a:pt x="2871" y="606"/>
                </a:lnTo>
                <a:lnTo>
                  <a:pt x="2863" y="601"/>
                </a:lnTo>
                <a:lnTo>
                  <a:pt x="2858" y="597"/>
                </a:lnTo>
                <a:lnTo>
                  <a:pt x="2852" y="591"/>
                </a:lnTo>
                <a:lnTo>
                  <a:pt x="2849" y="583"/>
                </a:lnTo>
                <a:lnTo>
                  <a:pt x="2847" y="574"/>
                </a:lnTo>
                <a:lnTo>
                  <a:pt x="2846" y="562"/>
                </a:lnTo>
                <a:lnTo>
                  <a:pt x="2848" y="555"/>
                </a:lnTo>
                <a:lnTo>
                  <a:pt x="2853" y="551"/>
                </a:lnTo>
                <a:lnTo>
                  <a:pt x="2860" y="549"/>
                </a:lnTo>
                <a:lnTo>
                  <a:pt x="2862" y="545"/>
                </a:lnTo>
                <a:lnTo>
                  <a:pt x="2865" y="538"/>
                </a:lnTo>
                <a:lnTo>
                  <a:pt x="2868" y="535"/>
                </a:lnTo>
                <a:lnTo>
                  <a:pt x="2871" y="534"/>
                </a:lnTo>
                <a:lnTo>
                  <a:pt x="2875" y="533"/>
                </a:lnTo>
                <a:lnTo>
                  <a:pt x="2879" y="532"/>
                </a:lnTo>
                <a:lnTo>
                  <a:pt x="2882" y="530"/>
                </a:lnTo>
                <a:lnTo>
                  <a:pt x="2890" y="524"/>
                </a:lnTo>
                <a:lnTo>
                  <a:pt x="2899" y="518"/>
                </a:lnTo>
                <a:lnTo>
                  <a:pt x="2908" y="512"/>
                </a:lnTo>
                <a:lnTo>
                  <a:pt x="2916" y="505"/>
                </a:lnTo>
                <a:lnTo>
                  <a:pt x="2920" y="499"/>
                </a:lnTo>
                <a:lnTo>
                  <a:pt x="2924" y="491"/>
                </a:lnTo>
                <a:lnTo>
                  <a:pt x="2922" y="483"/>
                </a:lnTo>
                <a:lnTo>
                  <a:pt x="2912" y="475"/>
                </a:lnTo>
                <a:lnTo>
                  <a:pt x="2908" y="473"/>
                </a:lnTo>
                <a:lnTo>
                  <a:pt x="2904" y="471"/>
                </a:lnTo>
                <a:lnTo>
                  <a:pt x="2898" y="469"/>
                </a:lnTo>
                <a:lnTo>
                  <a:pt x="2893" y="466"/>
                </a:lnTo>
                <a:lnTo>
                  <a:pt x="2889" y="465"/>
                </a:lnTo>
                <a:lnTo>
                  <a:pt x="2885" y="465"/>
                </a:lnTo>
                <a:lnTo>
                  <a:pt x="2880" y="466"/>
                </a:lnTo>
                <a:lnTo>
                  <a:pt x="2876" y="466"/>
                </a:lnTo>
                <a:lnTo>
                  <a:pt x="2868" y="465"/>
                </a:lnTo>
                <a:lnTo>
                  <a:pt x="2861" y="466"/>
                </a:lnTo>
                <a:lnTo>
                  <a:pt x="2856" y="469"/>
                </a:lnTo>
                <a:lnTo>
                  <a:pt x="2852" y="475"/>
                </a:lnTo>
                <a:lnTo>
                  <a:pt x="2851" y="480"/>
                </a:lnTo>
                <a:lnTo>
                  <a:pt x="2852" y="484"/>
                </a:lnTo>
                <a:lnTo>
                  <a:pt x="2852" y="489"/>
                </a:lnTo>
                <a:lnTo>
                  <a:pt x="2851" y="492"/>
                </a:lnTo>
                <a:lnTo>
                  <a:pt x="2848" y="495"/>
                </a:lnTo>
                <a:lnTo>
                  <a:pt x="2844" y="498"/>
                </a:lnTo>
                <a:lnTo>
                  <a:pt x="2840" y="500"/>
                </a:lnTo>
                <a:lnTo>
                  <a:pt x="2836" y="501"/>
                </a:lnTo>
                <a:lnTo>
                  <a:pt x="2830" y="507"/>
                </a:lnTo>
                <a:lnTo>
                  <a:pt x="2826" y="513"/>
                </a:lnTo>
                <a:lnTo>
                  <a:pt x="2823" y="523"/>
                </a:lnTo>
                <a:lnTo>
                  <a:pt x="2822" y="533"/>
                </a:lnTo>
                <a:lnTo>
                  <a:pt x="2819" y="541"/>
                </a:lnTo>
                <a:lnTo>
                  <a:pt x="2814" y="544"/>
                </a:lnTo>
                <a:lnTo>
                  <a:pt x="2808" y="545"/>
                </a:lnTo>
                <a:lnTo>
                  <a:pt x="2801" y="545"/>
                </a:lnTo>
                <a:lnTo>
                  <a:pt x="2798" y="545"/>
                </a:lnTo>
                <a:lnTo>
                  <a:pt x="2794" y="544"/>
                </a:lnTo>
                <a:lnTo>
                  <a:pt x="2792" y="543"/>
                </a:lnTo>
                <a:lnTo>
                  <a:pt x="2789" y="541"/>
                </a:lnTo>
                <a:lnTo>
                  <a:pt x="2785" y="535"/>
                </a:lnTo>
                <a:lnTo>
                  <a:pt x="2784" y="531"/>
                </a:lnTo>
                <a:lnTo>
                  <a:pt x="2782" y="527"/>
                </a:lnTo>
                <a:lnTo>
                  <a:pt x="2780" y="521"/>
                </a:lnTo>
                <a:lnTo>
                  <a:pt x="2772" y="514"/>
                </a:lnTo>
                <a:lnTo>
                  <a:pt x="2765" y="514"/>
                </a:lnTo>
                <a:lnTo>
                  <a:pt x="2759" y="518"/>
                </a:lnTo>
                <a:lnTo>
                  <a:pt x="2754" y="521"/>
                </a:lnTo>
                <a:lnTo>
                  <a:pt x="2750" y="522"/>
                </a:lnTo>
                <a:lnTo>
                  <a:pt x="2745" y="523"/>
                </a:lnTo>
                <a:lnTo>
                  <a:pt x="2741" y="523"/>
                </a:lnTo>
                <a:lnTo>
                  <a:pt x="2737" y="524"/>
                </a:lnTo>
                <a:lnTo>
                  <a:pt x="2733" y="527"/>
                </a:lnTo>
                <a:lnTo>
                  <a:pt x="2730" y="530"/>
                </a:lnTo>
                <a:lnTo>
                  <a:pt x="2726" y="533"/>
                </a:lnTo>
                <a:lnTo>
                  <a:pt x="2723" y="535"/>
                </a:lnTo>
                <a:lnTo>
                  <a:pt x="2715" y="535"/>
                </a:lnTo>
                <a:lnTo>
                  <a:pt x="2708" y="533"/>
                </a:lnTo>
                <a:lnTo>
                  <a:pt x="2699" y="531"/>
                </a:lnTo>
                <a:lnTo>
                  <a:pt x="2691" y="529"/>
                </a:lnTo>
                <a:lnTo>
                  <a:pt x="2686" y="532"/>
                </a:lnTo>
                <a:lnTo>
                  <a:pt x="2684" y="539"/>
                </a:lnTo>
                <a:lnTo>
                  <a:pt x="2682" y="545"/>
                </a:lnTo>
                <a:lnTo>
                  <a:pt x="2677" y="550"/>
                </a:lnTo>
                <a:lnTo>
                  <a:pt x="2674" y="550"/>
                </a:lnTo>
                <a:lnTo>
                  <a:pt x="2670" y="550"/>
                </a:lnTo>
                <a:lnTo>
                  <a:pt x="2665" y="550"/>
                </a:lnTo>
                <a:lnTo>
                  <a:pt x="2663" y="547"/>
                </a:lnTo>
                <a:lnTo>
                  <a:pt x="2663" y="544"/>
                </a:lnTo>
                <a:lnTo>
                  <a:pt x="2665" y="540"/>
                </a:lnTo>
                <a:lnTo>
                  <a:pt x="2666" y="537"/>
                </a:lnTo>
                <a:lnTo>
                  <a:pt x="2664" y="533"/>
                </a:lnTo>
                <a:lnTo>
                  <a:pt x="2662" y="531"/>
                </a:lnTo>
                <a:lnTo>
                  <a:pt x="2660" y="530"/>
                </a:lnTo>
                <a:lnTo>
                  <a:pt x="2657" y="529"/>
                </a:lnTo>
                <a:lnTo>
                  <a:pt x="2655" y="527"/>
                </a:lnTo>
                <a:lnTo>
                  <a:pt x="2655" y="523"/>
                </a:lnTo>
                <a:lnTo>
                  <a:pt x="2655" y="518"/>
                </a:lnTo>
                <a:lnTo>
                  <a:pt x="2654" y="512"/>
                </a:lnTo>
                <a:lnTo>
                  <a:pt x="2654" y="509"/>
                </a:lnTo>
                <a:lnTo>
                  <a:pt x="2656" y="501"/>
                </a:lnTo>
                <a:lnTo>
                  <a:pt x="2661" y="494"/>
                </a:lnTo>
                <a:lnTo>
                  <a:pt x="2666" y="491"/>
                </a:lnTo>
                <a:lnTo>
                  <a:pt x="2674" y="492"/>
                </a:lnTo>
                <a:lnTo>
                  <a:pt x="2677" y="494"/>
                </a:lnTo>
                <a:lnTo>
                  <a:pt x="2680" y="495"/>
                </a:lnTo>
                <a:lnTo>
                  <a:pt x="2683" y="497"/>
                </a:lnTo>
                <a:lnTo>
                  <a:pt x="2686" y="498"/>
                </a:lnTo>
                <a:lnTo>
                  <a:pt x="2690" y="497"/>
                </a:lnTo>
                <a:lnTo>
                  <a:pt x="2694" y="495"/>
                </a:lnTo>
                <a:lnTo>
                  <a:pt x="2698" y="494"/>
                </a:lnTo>
                <a:lnTo>
                  <a:pt x="2703" y="495"/>
                </a:lnTo>
                <a:lnTo>
                  <a:pt x="2706" y="497"/>
                </a:lnTo>
                <a:lnTo>
                  <a:pt x="2710" y="494"/>
                </a:lnTo>
                <a:lnTo>
                  <a:pt x="2713" y="493"/>
                </a:lnTo>
                <a:lnTo>
                  <a:pt x="2716" y="493"/>
                </a:lnTo>
                <a:lnTo>
                  <a:pt x="2722" y="494"/>
                </a:lnTo>
                <a:lnTo>
                  <a:pt x="2726" y="493"/>
                </a:lnTo>
                <a:lnTo>
                  <a:pt x="2731" y="492"/>
                </a:lnTo>
                <a:lnTo>
                  <a:pt x="2734" y="490"/>
                </a:lnTo>
                <a:lnTo>
                  <a:pt x="2739" y="487"/>
                </a:lnTo>
                <a:lnTo>
                  <a:pt x="2744" y="481"/>
                </a:lnTo>
                <a:lnTo>
                  <a:pt x="2745" y="473"/>
                </a:lnTo>
                <a:lnTo>
                  <a:pt x="2739" y="465"/>
                </a:lnTo>
                <a:lnTo>
                  <a:pt x="2734" y="463"/>
                </a:lnTo>
                <a:lnTo>
                  <a:pt x="2730" y="461"/>
                </a:lnTo>
                <a:lnTo>
                  <a:pt x="2725" y="459"/>
                </a:lnTo>
                <a:lnTo>
                  <a:pt x="2722" y="459"/>
                </a:lnTo>
                <a:lnTo>
                  <a:pt x="2716" y="459"/>
                </a:lnTo>
                <a:lnTo>
                  <a:pt x="2712" y="461"/>
                </a:lnTo>
                <a:lnTo>
                  <a:pt x="2708" y="462"/>
                </a:lnTo>
                <a:lnTo>
                  <a:pt x="2702" y="462"/>
                </a:lnTo>
                <a:lnTo>
                  <a:pt x="2695" y="459"/>
                </a:lnTo>
                <a:lnTo>
                  <a:pt x="2692" y="452"/>
                </a:lnTo>
                <a:lnTo>
                  <a:pt x="2689" y="445"/>
                </a:lnTo>
                <a:lnTo>
                  <a:pt x="2683" y="440"/>
                </a:lnTo>
                <a:lnTo>
                  <a:pt x="2681" y="439"/>
                </a:lnTo>
                <a:lnTo>
                  <a:pt x="2677" y="438"/>
                </a:lnTo>
                <a:lnTo>
                  <a:pt x="2675" y="436"/>
                </a:lnTo>
                <a:lnTo>
                  <a:pt x="2672" y="433"/>
                </a:lnTo>
                <a:lnTo>
                  <a:pt x="2670" y="429"/>
                </a:lnTo>
                <a:lnTo>
                  <a:pt x="2669" y="423"/>
                </a:lnTo>
                <a:lnTo>
                  <a:pt x="2669" y="419"/>
                </a:lnTo>
                <a:lnTo>
                  <a:pt x="2666" y="413"/>
                </a:lnTo>
                <a:lnTo>
                  <a:pt x="2664" y="411"/>
                </a:lnTo>
                <a:lnTo>
                  <a:pt x="2661" y="409"/>
                </a:lnTo>
                <a:lnTo>
                  <a:pt x="2659" y="408"/>
                </a:lnTo>
                <a:lnTo>
                  <a:pt x="2655" y="404"/>
                </a:lnTo>
                <a:lnTo>
                  <a:pt x="2653" y="401"/>
                </a:lnTo>
                <a:lnTo>
                  <a:pt x="2653" y="396"/>
                </a:lnTo>
                <a:lnTo>
                  <a:pt x="2653" y="393"/>
                </a:lnTo>
                <a:lnTo>
                  <a:pt x="2653" y="390"/>
                </a:lnTo>
                <a:lnTo>
                  <a:pt x="2651" y="384"/>
                </a:lnTo>
                <a:lnTo>
                  <a:pt x="2644" y="380"/>
                </a:lnTo>
                <a:lnTo>
                  <a:pt x="2640" y="376"/>
                </a:lnTo>
                <a:lnTo>
                  <a:pt x="2640" y="372"/>
                </a:lnTo>
                <a:lnTo>
                  <a:pt x="2642" y="370"/>
                </a:lnTo>
                <a:lnTo>
                  <a:pt x="2643" y="366"/>
                </a:lnTo>
                <a:lnTo>
                  <a:pt x="2643" y="363"/>
                </a:lnTo>
                <a:lnTo>
                  <a:pt x="2640" y="361"/>
                </a:lnTo>
                <a:lnTo>
                  <a:pt x="2636" y="359"/>
                </a:lnTo>
                <a:lnTo>
                  <a:pt x="2635" y="355"/>
                </a:lnTo>
                <a:lnTo>
                  <a:pt x="2635" y="352"/>
                </a:lnTo>
                <a:lnTo>
                  <a:pt x="2636" y="349"/>
                </a:lnTo>
                <a:lnTo>
                  <a:pt x="2639" y="344"/>
                </a:lnTo>
                <a:lnTo>
                  <a:pt x="2641" y="340"/>
                </a:lnTo>
                <a:lnTo>
                  <a:pt x="2643" y="335"/>
                </a:lnTo>
                <a:lnTo>
                  <a:pt x="2645" y="332"/>
                </a:lnTo>
                <a:lnTo>
                  <a:pt x="2646" y="329"/>
                </a:lnTo>
                <a:lnTo>
                  <a:pt x="2649" y="325"/>
                </a:lnTo>
                <a:lnTo>
                  <a:pt x="2649" y="322"/>
                </a:lnTo>
                <a:lnTo>
                  <a:pt x="2645" y="318"/>
                </a:lnTo>
                <a:lnTo>
                  <a:pt x="2639" y="314"/>
                </a:lnTo>
                <a:lnTo>
                  <a:pt x="2631" y="316"/>
                </a:lnTo>
                <a:lnTo>
                  <a:pt x="2625" y="320"/>
                </a:lnTo>
                <a:lnTo>
                  <a:pt x="2622" y="325"/>
                </a:lnTo>
                <a:lnTo>
                  <a:pt x="2620" y="332"/>
                </a:lnTo>
                <a:lnTo>
                  <a:pt x="2616" y="340"/>
                </a:lnTo>
                <a:lnTo>
                  <a:pt x="2614" y="346"/>
                </a:lnTo>
                <a:lnTo>
                  <a:pt x="2611" y="352"/>
                </a:lnTo>
                <a:lnTo>
                  <a:pt x="2607" y="357"/>
                </a:lnTo>
                <a:lnTo>
                  <a:pt x="2604" y="363"/>
                </a:lnTo>
                <a:lnTo>
                  <a:pt x="2600" y="366"/>
                </a:lnTo>
                <a:lnTo>
                  <a:pt x="2594" y="365"/>
                </a:lnTo>
                <a:lnTo>
                  <a:pt x="2590" y="364"/>
                </a:lnTo>
                <a:lnTo>
                  <a:pt x="2586" y="362"/>
                </a:lnTo>
                <a:lnTo>
                  <a:pt x="2583" y="360"/>
                </a:lnTo>
                <a:lnTo>
                  <a:pt x="2580" y="356"/>
                </a:lnTo>
                <a:lnTo>
                  <a:pt x="2578" y="355"/>
                </a:lnTo>
                <a:lnTo>
                  <a:pt x="2578" y="353"/>
                </a:lnTo>
                <a:lnTo>
                  <a:pt x="2577" y="352"/>
                </a:lnTo>
                <a:lnTo>
                  <a:pt x="2576" y="351"/>
                </a:lnTo>
                <a:lnTo>
                  <a:pt x="2575" y="350"/>
                </a:lnTo>
                <a:lnTo>
                  <a:pt x="2573" y="350"/>
                </a:lnTo>
                <a:lnTo>
                  <a:pt x="2572" y="351"/>
                </a:lnTo>
                <a:lnTo>
                  <a:pt x="2571" y="351"/>
                </a:lnTo>
                <a:lnTo>
                  <a:pt x="2564" y="349"/>
                </a:lnTo>
                <a:lnTo>
                  <a:pt x="2561" y="344"/>
                </a:lnTo>
                <a:lnTo>
                  <a:pt x="2558" y="337"/>
                </a:lnTo>
                <a:lnTo>
                  <a:pt x="2556" y="329"/>
                </a:lnTo>
                <a:lnTo>
                  <a:pt x="2555" y="327"/>
                </a:lnTo>
                <a:lnTo>
                  <a:pt x="2555" y="325"/>
                </a:lnTo>
                <a:lnTo>
                  <a:pt x="2555" y="324"/>
                </a:lnTo>
                <a:lnTo>
                  <a:pt x="2554" y="322"/>
                </a:lnTo>
                <a:lnTo>
                  <a:pt x="2553" y="320"/>
                </a:lnTo>
                <a:lnTo>
                  <a:pt x="2552" y="318"/>
                </a:lnTo>
                <a:lnTo>
                  <a:pt x="2551" y="317"/>
                </a:lnTo>
                <a:lnTo>
                  <a:pt x="2548" y="315"/>
                </a:lnTo>
                <a:lnTo>
                  <a:pt x="2547" y="311"/>
                </a:lnTo>
                <a:lnTo>
                  <a:pt x="2546" y="305"/>
                </a:lnTo>
                <a:lnTo>
                  <a:pt x="2546" y="300"/>
                </a:lnTo>
                <a:lnTo>
                  <a:pt x="2545" y="295"/>
                </a:lnTo>
                <a:lnTo>
                  <a:pt x="2543" y="292"/>
                </a:lnTo>
                <a:lnTo>
                  <a:pt x="2542" y="290"/>
                </a:lnTo>
                <a:lnTo>
                  <a:pt x="2539" y="288"/>
                </a:lnTo>
                <a:lnTo>
                  <a:pt x="2537" y="286"/>
                </a:lnTo>
                <a:lnTo>
                  <a:pt x="2535" y="284"/>
                </a:lnTo>
                <a:lnTo>
                  <a:pt x="2533" y="281"/>
                </a:lnTo>
                <a:lnTo>
                  <a:pt x="2531" y="278"/>
                </a:lnTo>
                <a:lnTo>
                  <a:pt x="2528" y="275"/>
                </a:lnTo>
                <a:lnTo>
                  <a:pt x="2527" y="274"/>
                </a:lnTo>
                <a:lnTo>
                  <a:pt x="2525" y="272"/>
                </a:lnTo>
                <a:lnTo>
                  <a:pt x="2524" y="271"/>
                </a:lnTo>
                <a:lnTo>
                  <a:pt x="2523" y="268"/>
                </a:lnTo>
                <a:lnTo>
                  <a:pt x="2522" y="267"/>
                </a:lnTo>
                <a:lnTo>
                  <a:pt x="2522" y="266"/>
                </a:lnTo>
                <a:lnTo>
                  <a:pt x="2522" y="264"/>
                </a:lnTo>
                <a:lnTo>
                  <a:pt x="2522" y="264"/>
                </a:lnTo>
                <a:lnTo>
                  <a:pt x="2521" y="261"/>
                </a:lnTo>
                <a:lnTo>
                  <a:pt x="2519" y="260"/>
                </a:lnTo>
                <a:lnTo>
                  <a:pt x="2517" y="257"/>
                </a:lnTo>
                <a:lnTo>
                  <a:pt x="2515" y="256"/>
                </a:lnTo>
                <a:lnTo>
                  <a:pt x="2515" y="252"/>
                </a:lnTo>
                <a:lnTo>
                  <a:pt x="2517" y="248"/>
                </a:lnTo>
                <a:lnTo>
                  <a:pt x="2519" y="246"/>
                </a:lnTo>
                <a:lnTo>
                  <a:pt x="2521" y="243"/>
                </a:lnTo>
                <a:lnTo>
                  <a:pt x="2519" y="239"/>
                </a:lnTo>
                <a:lnTo>
                  <a:pt x="2516" y="237"/>
                </a:lnTo>
                <a:lnTo>
                  <a:pt x="2513" y="236"/>
                </a:lnTo>
                <a:lnTo>
                  <a:pt x="2510" y="232"/>
                </a:lnTo>
                <a:lnTo>
                  <a:pt x="2514" y="226"/>
                </a:lnTo>
                <a:lnTo>
                  <a:pt x="2521" y="225"/>
                </a:lnTo>
                <a:lnTo>
                  <a:pt x="2526" y="223"/>
                </a:lnTo>
                <a:lnTo>
                  <a:pt x="2522" y="211"/>
                </a:lnTo>
                <a:lnTo>
                  <a:pt x="2516" y="204"/>
                </a:lnTo>
                <a:lnTo>
                  <a:pt x="2510" y="204"/>
                </a:lnTo>
                <a:lnTo>
                  <a:pt x="2505" y="205"/>
                </a:lnTo>
                <a:lnTo>
                  <a:pt x="2499" y="206"/>
                </a:lnTo>
                <a:lnTo>
                  <a:pt x="2496" y="205"/>
                </a:lnTo>
                <a:lnTo>
                  <a:pt x="2494" y="205"/>
                </a:lnTo>
                <a:lnTo>
                  <a:pt x="2490" y="205"/>
                </a:lnTo>
                <a:lnTo>
                  <a:pt x="2488" y="206"/>
                </a:lnTo>
                <a:lnTo>
                  <a:pt x="2487" y="209"/>
                </a:lnTo>
                <a:lnTo>
                  <a:pt x="2485" y="211"/>
                </a:lnTo>
                <a:lnTo>
                  <a:pt x="2483" y="211"/>
                </a:lnTo>
                <a:lnTo>
                  <a:pt x="2479" y="207"/>
                </a:lnTo>
                <a:lnTo>
                  <a:pt x="2476" y="205"/>
                </a:lnTo>
                <a:lnTo>
                  <a:pt x="2474" y="202"/>
                </a:lnTo>
                <a:lnTo>
                  <a:pt x="2470" y="198"/>
                </a:lnTo>
                <a:lnTo>
                  <a:pt x="2468" y="195"/>
                </a:lnTo>
                <a:lnTo>
                  <a:pt x="2465" y="194"/>
                </a:lnTo>
                <a:lnTo>
                  <a:pt x="2461" y="192"/>
                </a:lnTo>
                <a:lnTo>
                  <a:pt x="2459" y="189"/>
                </a:lnTo>
                <a:lnTo>
                  <a:pt x="2458" y="186"/>
                </a:lnTo>
                <a:lnTo>
                  <a:pt x="2460" y="184"/>
                </a:lnTo>
                <a:lnTo>
                  <a:pt x="2466" y="184"/>
                </a:lnTo>
                <a:lnTo>
                  <a:pt x="2470" y="185"/>
                </a:lnTo>
                <a:lnTo>
                  <a:pt x="2474" y="185"/>
                </a:lnTo>
                <a:lnTo>
                  <a:pt x="2477" y="184"/>
                </a:lnTo>
                <a:lnTo>
                  <a:pt x="2479" y="181"/>
                </a:lnTo>
                <a:lnTo>
                  <a:pt x="2480" y="177"/>
                </a:lnTo>
                <a:lnTo>
                  <a:pt x="2483" y="175"/>
                </a:lnTo>
                <a:lnTo>
                  <a:pt x="2485" y="173"/>
                </a:lnTo>
                <a:lnTo>
                  <a:pt x="2486" y="171"/>
                </a:lnTo>
                <a:lnTo>
                  <a:pt x="2487" y="168"/>
                </a:lnTo>
                <a:lnTo>
                  <a:pt x="2485" y="164"/>
                </a:lnTo>
                <a:lnTo>
                  <a:pt x="2483" y="163"/>
                </a:lnTo>
                <a:lnTo>
                  <a:pt x="2478" y="162"/>
                </a:lnTo>
                <a:lnTo>
                  <a:pt x="2475" y="158"/>
                </a:lnTo>
                <a:lnTo>
                  <a:pt x="2477" y="156"/>
                </a:lnTo>
                <a:lnTo>
                  <a:pt x="2480" y="154"/>
                </a:lnTo>
                <a:lnTo>
                  <a:pt x="2485" y="152"/>
                </a:lnTo>
                <a:lnTo>
                  <a:pt x="2489" y="149"/>
                </a:lnTo>
                <a:lnTo>
                  <a:pt x="2494" y="147"/>
                </a:lnTo>
                <a:lnTo>
                  <a:pt x="2495" y="145"/>
                </a:lnTo>
                <a:lnTo>
                  <a:pt x="2494" y="142"/>
                </a:lnTo>
                <a:lnTo>
                  <a:pt x="2492" y="138"/>
                </a:lnTo>
                <a:lnTo>
                  <a:pt x="2488" y="135"/>
                </a:lnTo>
                <a:lnTo>
                  <a:pt x="2478" y="127"/>
                </a:lnTo>
                <a:lnTo>
                  <a:pt x="2472" y="126"/>
                </a:lnTo>
                <a:lnTo>
                  <a:pt x="2466" y="130"/>
                </a:lnTo>
                <a:lnTo>
                  <a:pt x="2460" y="136"/>
                </a:lnTo>
                <a:lnTo>
                  <a:pt x="2456" y="136"/>
                </a:lnTo>
                <a:lnTo>
                  <a:pt x="2447" y="134"/>
                </a:lnTo>
                <a:lnTo>
                  <a:pt x="2437" y="129"/>
                </a:lnTo>
                <a:lnTo>
                  <a:pt x="2431" y="125"/>
                </a:lnTo>
                <a:lnTo>
                  <a:pt x="2429" y="115"/>
                </a:lnTo>
                <a:lnTo>
                  <a:pt x="2431" y="107"/>
                </a:lnTo>
                <a:lnTo>
                  <a:pt x="2437" y="100"/>
                </a:lnTo>
                <a:lnTo>
                  <a:pt x="2441" y="96"/>
                </a:lnTo>
                <a:lnTo>
                  <a:pt x="2446" y="94"/>
                </a:lnTo>
                <a:lnTo>
                  <a:pt x="2449" y="92"/>
                </a:lnTo>
                <a:lnTo>
                  <a:pt x="2454" y="90"/>
                </a:lnTo>
                <a:lnTo>
                  <a:pt x="2457" y="87"/>
                </a:lnTo>
                <a:lnTo>
                  <a:pt x="2460" y="85"/>
                </a:lnTo>
                <a:lnTo>
                  <a:pt x="2464" y="82"/>
                </a:lnTo>
                <a:lnTo>
                  <a:pt x="2467" y="79"/>
                </a:lnTo>
                <a:lnTo>
                  <a:pt x="2470" y="77"/>
                </a:lnTo>
                <a:lnTo>
                  <a:pt x="2470" y="76"/>
                </a:lnTo>
                <a:lnTo>
                  <a:pt x="2468" y="77"/>
                </a:lnTo>
                <a:lnTo>
                  <a:pt x="2456" y="74"/>
                </a:lnTo>
                <a:lnTo>
                  <a:pt x="2453" y="71"/>
                </a:lnTo>
                <a:lnTo>
                  <a:pt x="2448" y="70"/>
                </a:lnTo>
                <a:lnTo>
                  <a:pt x="2439" y="74"/>
                </a:lnTo>
                <a:lnTo>
                  <a:pt x="2436" y="74"/>
                </a:lnTo>
                <a:lnTo>
                  <a:pt x="2437" y="76"/>
                </a:lnTo>
                <a:lnTo>
                  <a:pt x="2439" y="76"/>
                </a:lnTo>
                <a:lnTo>
                  <a:pt x="2439" y="76"/>
                </a:lnTo>
                <a:lnTo>
                  <a:pt x="2443" y="78"/>
                </a:lnTo>
                <a:lnTo>
                  <a:pt x="2440" y="79"/>
                </a:lnTo>
                <a:lnTo>
                  <a:pt x="2436" y="79"/>
                </a:lnTo>
                <a:lnTo>
                  <a:pt x="2434" y="79"/>
                </a:lnTo>
                <a:lnTo>
                  <a:pt x="2426" y="78"/>
                </a:lnTo>
                <a:lnTo>
                  <a:pt x="2421" y="78"/>
                </a:lnTo>
                <a:lnTo>
                  <a:pt x="2415" y="82"/>
                </a:lnTo>
                <a:lnTo>
                  <a:pt x="2414" y="82"/>
                </a:lnTo>
                <a:lnTo>
                  <a:pt x="2411" y="82"/>
                </a:lnTo>
                <a:lnTo>
                  <a:pt x="2410" y="83"/>
                </a:lnTo>
                <a:lnTo>
                  <a:pt x="2409" y="85"/>
                </a:lnTo>
                <a:lnTo>
                  <a:pt x="2410" y="87"/>
                </a:lnTo>
                <a:lnTo>
                  <a:pt x="2416" y="89"/>
                </a:lnTo>
                <a:lnTo>
                  <a:pt x="2418" y="94"/>
                </a:lnTo>
                <a:lnTo>
                  <a:pt x="2419" y="99"/>
                </a:lnTo>
                <a:lnTo>
                  <a:pt x="2420" y="106"/>
                </a:lnTo>
                <a:lnTo>
                  <a:pt x="2419" y="113"/>
                </a:lnTo>
                <a:lnTo>
                  <a:pt x="2418" y="117"/>
                </a:lnTo>
                <a:lnTo>
                  <a:pt x="2413" y="126"/>
                </a:lnTo>
                <a:lnTo>
                  <a:pt x="2431" y="133"/>
                </a:lnTo>
                <a:lnTo>
                  <a:pt x="2435" y="136"/>
                </a:lnTo>
                <a:lnTo>
                  <a:pt x="2434" y="140"/>
                </a:lnTo>
                <a:lnTo>
                  <a:pt x="2429" y="143"/>
                </a:lnTo>
                <a:lnTo>
                  <a:pt x="2425" y="146"/>
                </a:lnTo>
                <a:lnTo>
                  <a:pt x="2427" y="154"/>
                </a:lnTo>
                <a:lnTo>
                  <a:pt x="2430" y="159"/>
                </a:lnTo>
                <a:lnTo>
                  <a:pt x="2429" y="162"/>
                </a:lnTo>
                <a:lnTo>
                  <a:pt x="2427" y="161"/>
                </a:lnTo>
                <a:lnTo>
                  <a:pt x="2426" y="163"/>
                </a:lnTo>
                <a:lnTo>
                  <a:pt x="2426" y="165"/>
                </a:lnTo>
                <a:lnTo>
                  <a:pt x="2428" y="168"/>
                </a:lnTo>
                <a:lnTo>
                  <a:pt x="2429" y="171"/>
                </a:lnTo>
                <a:lnTo>
                  <a:pt x="2430" y="171"/>
                </a:lnTo>
                <a:lnTo>
                  <a:pt x="2430" y="172"/>
                </a:lnTo>
                <a:lnTo>
                  <a:pt x="2431" y="175"/>
                </a:lnTo>
                <a:lnTo>
                  <a:pt x="2431" y="177"/>
                </a:lnTo>
                <a:lnTo>
                  <a:pt x="2429" y="175"/>
                </a:lnTo>
                <a:lnTo>
                  <a:pt x="2428" y="175"/>
                </a:lnTo>
                <a:lnTo>
                  <a:pt x="2426" y="178"/>
                </a:lnTo>
                <a:lnTo>
                  <a:pt x="2425" y="182"/>
                </a:lnTo>
                <a:lnTo>
                  <a:pt x="2424" y="184"/>
                </a:lnTo>
                <a:lnTo>
                  <a:pt x="2425" y="187"/>
                </a:lnTo>
                <a:lnTo>
                  <a:pt x="2428" y="188"/>
                </a:lnTo>
                <a:lnTo>
                  <a:pt x="2434" y="188"/>
                </a:lnTo>
                <a:lnTo>
                  <a:pt x="2435" y="198"/>
                </a:lnTo>
                <a:lnTo>
                  <a:pt x="2434" y="203"/>
                </a:lnTo>
                <a:lnTo>
                  <a:pt x="2424" y="208"/>
                </a:lnTo>
                <a:lnTo>
                  <a:pt x="2425" y="211"/>
                </a:lnTo>
                <a:lnTo>
                  <a:pt x="2427" y="212"/>
                </a:lnTo>
                <a:lnTo>
                  <a:pt x="2429" y="216"/>
                </a:lnTo>
                <a:lnTo>
                  <a:pt x="2433" y="219"/>
                </a:lnTo>
                <a:lnTo>
                  <a:pt x="2436" y="221"/>
                </a:lnTo>
                <a:lnTo>
                  <a:pt x="2439" y="222"/>
                </a:lnTo>
                <a:lnTo>
                  <a:pt x="2443" y="222"/>
                </a:lnTo>
                <a:lnTo>
                  <a:pt x="2446" y="225"/>
                </a:lnTo>
                <a:lnTo>
                  <a:pt x="2443" y="226"/>
                </a:lnTo>
                <a:lnTo>
                  <a:pt x="2440" y="226"/>
                </a:lnTo>
                <a:lnTo>
                  <a:pt x="2437" y="227"/>
                </a:lnTo>
                <a:lnTo>
                  <a:pt x="2436" y="231"/>
                </a:lnTo>
                <a:lnTo>
                  <a:pt x="2447" y="234"/>
                </a:lnTo>
                <a:lnTo>
                  <a:pt x="2451" y="236"/>
                </a:lnTo>
                <a:lnTo>
                  <a:pt x="2453" y="242"/>
                </a:lnTo>
                <a:lnTo>
                  <a:pt x="2446" y="237"/>
                </a:lnTo>
                <a:lnTo>
                  <a:pt x="2445" y="237"/>
                </a:lnTo>
                <a:lnTo>
                  <a:pt x="2441" y="237"/>
                </a:lnTo>
                <a:lnTo>
                  <a:pt x="2439" y="237"/>
                </a:lnTo>
                <a:lnTo>
                  <a:pt x="2438" y="238"/>
                </a:lnTo>
                <a:lnTo>
                  <a:pt x="2439" y="239"/>
                </a:lnTo>
                <a:lnTo>
                  <a:pt x="2440" y="241"/>
                </a:lnTo>
                <a:lnTo>
                  <a:pt x="2440" y="243"/>
                </a:lnTo>
                <a:lnTo>
                  <a:pt x="2440" y="244"/>
                </a:lnTo>
                <a:lnTo>
                  <a:pt x="2441" y="245"/>
                </a:lnTo>
                <a:lnTo>
                  <a:pt x="2443" y="246"/>
                </a:lnTo>
                <a:lnTo>
                  <a:pt x="2443" y="247"/>
                </a:lnTo>
                <a:lnTo>
                  <a:pt x="2441" y="247"/>
                </a:lnTo>
                <a:lnTo>
                  <a:pt x="2439" y="252"/>
                </a:lnTo>
                <a:lnTo>
                  <a:pt x="2438" y="253"/>
                </a:lnTo>
                <a:lnTo>
                  <a:pt x="2433" y="254"/>
                </a:lnTo>
                <a:lnTo>
                  <a:pt x="2435" y="257"/>
                </a:lnTo>
                <a:lnTo>
                  <a:pt x="2444" y="255"/>
                </a:lnTo>
                <a:lnTo>
                  <a:pt x="2448" y="256"/>
                </a:lnTo>
                <a:lnTo>
                  <a:pt x="2453" y="260"/>
                </a:lnTo>
                <a:lnTo>
                  <a:pt x="2454" y="265"/>
                </a:lnTo>
                <a:lnTo>
                  <a:pt x="2448" y="266"/>
                </a:lnTo>
                <a:lnTo>
                  <a:pt x="2441" y="265"/>
                </a:lnTo>
                <a:lnTo>
                  <a:pt x="2439" y="265"/>
                </a:lnTo>
                <a:lnTo>
                  <a:pt x="2437" y="264"/>
                </a:lnTo>
                <a:lnTo>
                  <a:pt x="2436" y="264"/>
                </a:lnTo>
                <a:lnTo>
                  <a:pt x="2435" y="266"/>
                </a:lnTo>
                <a:lnTo>
                  <a:pt x="2437" y="270"/>
                </a:lnTo>
                <a:lnTo>
                  <a:pt x="2439" y="272"/>
                </a:lnTo>
                <a:lnTo>
                  <a:pt x="2444" y="274"/>
                </a:lnTo>
                <a:lnTo>
                  <a:pt x="2446" y="276"/>
                </a:lnTo>
                <a:lnTo>
                  <a:pt x="2445" y="280"/>
                </a:lnTo>
                <a:lnTo>
                  <a:pt x="2444" y="280"/>
                </a:lnTo>
                <a:lnTo>
                  <a:pt x="2446" y="282"/>
                </a:lnTo>
                <a:lnTo>
                  <a:pt x="2451" y="282"/>
                </a:lnTo>
                <a:lnTo>
                  <a:pt x="2465" y="286"/>
                </a:lnTo>
                <a:lnTo>
                  <a:pt x="2474" y="286"/>
                </a:lnTo>
                <a:lnTo>
                  <a:pt x="2482" y="288"/>
                </a:lnTo>
                <a:lnTo>
                  <a:pt x="2484" y="288"/>
                </a:lnTo>
                <a:lnTo>
                  <a:pt x="2496" y="285"/>
                </a:lnTo>
                <a:lnTo>
                  <a:pt x="2497" y="287"/>
                </a:lnTo>
                <a:lnTo>
                  <a:pt x="2486" y="292"/>
                </a:lnTo>
                <a:lnTo>
                  <a:pt x="2480" y="293"/>
                </a:lnTo>
                <a:lnTo>
                  <a:pt x="2474" y="292"/>
                </a:lnTo>
                <a:lnTo>
                  <a:pt x="2464" y="293"/>
                </a:lnTo>
                <a:lnTo>
                  <a:pt x="2455" y="288"/>
                </a:lnTo>
                <a:lnTo>
                  <a:pt x="2450" y="288"/>
                </a:lnTo>
                <a:lnTo>
                  <a:pt x="2430" y="287"/>
                </a:lnTo>
                <a:lnTo>
                  <a:pt x="2428" y="288"/>
                </a:lnTo>
                <a:lnTo>
                  <a:pt x="2427" y="290"/>
                </a:lnTo>
                <a:lnTo>
                  <a:pt x="2426" y="294"/>
                </a:lnTo>
                <a:lnTo>
                  <a:pt x="2424" y="296"/>
                </a:lnTo>
                <a:lnTo>
                  <a:pt x="2423" y="298"/>
                </a:lnTo>
                <a:lnTo>
                  <a:pt x="2425" y="302"/>
                </a:lnTo>
                <a:lnTo>
                  <a:pt x="2427" y="305"/>
                </a:lnTo>
                <a:lnTo>
                  <a:pt x="2430" y="307"/>
                </a:lnTo>
                <a:lnTo>
                  <a:pt x="2427" y="307"/>
                </a:lnTo>
                <a:lnTo>
                  <a:pt x="2423" y="306"/>
                </a:lnTo>
                <a:lnTo>
                  <a:pt x="2419" y="306"/>
                </a:lnTo>
                <a:lnTo>
                  <a:pt x="2418" y="310"/>
                </a:lnTo>
                <a:lnTo>
                  <a:pt x="2419" y="315"/>
                </a:lnTo>
                <a:lnTo>
                  <a:pt x="2419" y="317"/>
                </a:lnTo>
                <a:lnTo>
                  <a:pt x="2418" y="317"/>
                </a:lnTo>
                <a:lnTo>
                  <a:pt x="2417" y="317"/>
                </a:lnTo>
                <a:lnTo>
                  <a:pt x="2411" y="316"/>
                </a:lnTo>
                <a:lnTo>
                  <a:pt x="2410" y="317"/>
                </a:lnTo>
                <a:lnTo>
                  <a:pt x="2410" y="317"/>
                </a:lnTo>
                <a:lnTo>
                  <a:pt x="2410" y="320"/>
                </a:lnTo>
                <a:lnTo>
                  <a:pt x="2419" y="324"/>
                </a:lnTo>
                <a:lnTo>
                  <a:pt x="2418" y="330"/>
                </a:lnTo>
                <a:lnTo>
                  <a:pt x="2414" y="335"/>
                </a:lnTo>
                <a:lnTo>
                  <a:pt x="2414" y="344"/>
                </a:lnTo>
                <a:lnTo>
                  <a:pt x="2418" y="346"/>
                </a:lnTo>
                <a:lnTo>
                  <a:pt x="2423" y="351"/>
                </a:lnTo>
                <a:lnTo>
                  <a:pt x="2441" y="373"/>
                </a:lnTo>
                <a:lnTo>
                  <a:pt x="2468" y="399"/>
                </a:lnTo>
                <a:lnTo>
                  <a:pt x="2473" y="402"/>
                </a:lnTo>
                <a:lnTo>
                  <a:pt x="2477" y="402"/>
                </a:lnTo>
                <a:lnTo>
                  <a:pt x="2490" y="396"/>
                </a:lnTo>
                <a:lnTo>
                  <a:pt x="2504" y="397"/>
                </a:lnTo>
                <a:lnTo>
                  <a:pt x="2513" y="396"/>
                </a:lnTo>
                <a:lnTo>
                  <a:pt x="2517" y="396"/>
                </a:lnTo>
                <a:lnTo>
                  <a:pt x="2534" y="405"/>
                </a:lnTo>
                <a:lnTo>
                  <a:pt x="2545" y="410"/>
                </a:lnTo>
                <a:lnTo>
                  <a:pt x="2557" y="412"/>
                </a:lnTo>
                <a:lnTo>
                  <a:pt x="2566" y="411"/>
                </a:lnTo>
                <a:lnTo>
                  <a:pt x="2564" y="414"/>
                </a:lnTo>
                <a:lnTo>
                  <a:pt x="2557" y="415"/>
                </a:lnTo>
                <a:lnTo>
                  <a:pt x="2555" y="416"/>
                </a:lnTo>
                <a:lnTo>
                  <a:pt x="2553" y="415"/>
                </a:lnTo>
                <a:lnTo>
                  <a:pt x="2526" y="408"/>
                </a:lnTo>
                <a:lnTo>
                  <a:pt x="2524" y="406"/>
                </a:lnTo>
                <a:lnTo>
                  <a:pt x="2522" y="404"/>
                </a:lnTo>
                <a:lnTo>
                  <a:pt x="2521" y="402"/>
                </a:lnTo>
                <a:lnTo>
                  <a:pt x="2519" y="401"/>
                </a:lnTo>
                <a:lnTo>
                  <a:pt x="2518" y="402"/>
                </a:lnTo>
                <a:lnTo>
                  <a:pt x="2517" y="402"/>
                </a:lnTo>
                <a:lnTo>
                  <a:pt x="2516" y="403"/>
                </a:lnTo>
                <a:lnTo>
                  <a:pt x="2508" y="403"/>
                </a:lnTo>
                <a:lnTo>
                  <a:pt x="2487" y="409"/>
                </a:lnTo>
                <a:lnTo>
                  <a:pt x="2485" y="411"/>
                </a:lnTo>
                <a:lnTo>
                  <a:pt x="2479" y="419"/>
                </a:lnTo>
                <a:lnTo>
                  <a:pt x="2474" y="421"/>
                </a:lnTo>
                <a:lnTo>
                  <a:pt x="2459" y="421"/>
                </a:lnTo>
                <a:lnTo>
                  <a:pt x="2454" y="423"/>
                </a:lnTo>
                <a:lnTo>
                  <a:pt x="2459" y="428"/>
                </a:lnTo>
                <a:lnTo>
                  <a:pt x="2465" y="428"/>
                </a:lnTo>
                <a:lnTo>
                  <a:pt x="2470" y="428"/>
                </a:lnTo>
                <a:lnTo>
                  <a:pt x="2476" y="429"/>
                </a:lnTo>
                <a:lnTo>
                  <a:pt x="2477" y="431"/>
                </a:lnTo>
                <a:lnTo>
                  <a:pt x="2473" y="433"/>
                </a:lnTo>
                <a:lnTo>
                  <a:pt x="2474" y="435"/>
                </a:lnTo>
                <a:lnTo>
                  <a:pt x="2492" y="434"/>
                </a:lnTo>
                <a:lnTo>
                  <a:pt x="2498" y="438"/>
                </a:lnTo>
                <a:lnTo>
                  <a:pt x="2492" y="439"/>
                </a:lnTo>
                <a:lnTo>
                  <a:pt x="2490" y="441"/>
                </a:lnTo>
                <a:lnTo>
                  <a:pt x="2490" y="446"/>
                </a:lnTo>
                <a:lnTo>
                  <a:pt x="2494" y="454"/>
                </a:lnTo>
                <a:lnTo>
                  <a:pt x="2498" y="459"/>
                </a:lnTo>
                <a:lnTo>
                  <a:pt x="2502" y="460"/>
                </a:lnTo>
                <a:lnTo>
                  <a:pt x="2506" y="459"/>
                </a:lnTo>
                <a:lnTo>
                  <a:pt x="2524" y="474"/>
                </a:lnTo>
                <a:lnTo>
                  <a:pt x="2522" y="475"/>
                </a:lnTo>
                <a:lnTo>
                  <a:pt x="2486" y="462"/>
                </a:lnTo>
                <a:lnTo>
                  <a:pt x="2475" y="460"/>
                </a:lnTo>
                <a:lnTo>
                  <a:pt x="2473" y="465"/>
                </a:lnTo>
                <a:lnTo>
                  <a:pt x="2476" y="471"/>
                </a:lnTo>
                <a:lnTo>
                  <a:pt x="2480" y="478"/>
                </a:lnTo>
                <a:lnTo>
                  <a:pt x="2486" y="483"/>
                </a:lnTo>
                <a:lnTo>
                  <a:pt x="2488" y="485"/>
                </a:lnTo>
                <a:lnTo>
                  <a:pt x="2492" y="485"/>
                </a:lnTo>
                <a:lnTo>
                  <a:pt x="2500" y="490"/>
                </a:lnTo>
                <a:lnTo>
                  <a:pt x="2505" y="491"/>
                </a:lnTo>
                <a:lnTo>
                  <a:pt x="2506" y="493"/>
                </a:lnTo>
                <a:lnTo>
                  <a:pt x="2504" y="495"/>
                </a:lnTo>
                <a:lnTo>
                  <a:pt x="2497" y="495"/>
                </a:lnTo>
                <a:lnTo>
                  <a:pt x="2495" y="497"/>
                </a:lnTo>
                <a:lnTo>
                  <a:pt x="2496" y="500"/>
                </a:lnTo>
                <a:lnTo>
                  <a:pt x="2496" y="502"/>
                </a:lnTo>
                <a:lnTo>
                  <a:pt x="2496" y="503"/>
                </a:lnTo>
                <a:lnTo>
                  <a:pt x="2494" y="504"/>
                </a:lnTo>
                <a:lnTo>
                  <a:pt x="2494" y="504"/>
                </a:lnTo>
                <a:lnTo>
                  <a:pt x="2492" y="503"/>
                </a:lnTo>
                <a:lnTo>
                  <a:pt x="2489" y="502"/>
                </a:lnTo>
                <a:lnTo>
                  <a:pt x="2488" y="502"/>
                </a:lnTo>
                <a:lnTo>
                  <a:pt x="2488" y="505"/>
                </a:lnTo>
                <a:lnTo>
                  <a:pt x="2498" y="518"/>
                </a:lnTo>
                <a:lnTo>
                  <a:pt x="2502" y="523"/>
                </a:lnTo>
                <a:lnTo>
                  <a:pt x="2483" y="510"/>
                </a:lnTo>
                <a:lnTo>
                  <a:pt x="2475" y="507"/>
                </a:lnTo>
                <a:lnTo>
                  <a:pt x="2466" y="508"/>
                </a:lnTo>
                <a:lnTo>
                  <a:pt x="2464" y="509"/>
                </a:lnTo>
                <a:lnTo>
                  <a:pt x="2464" y="510"/>
                </a:lnTo>
                <a:lnTo>
                  <a:pt x="2465" y="512"/>
                </a:lnTo>
                <a:lnTo>
                  <a:pt x="2466" y="515"/>
                </a:lnTo>
                <a:lnTo>
                  <a:pt x="2469" y="519"/>
                </a:lnTo>
                <a:lnTo>
                  <a:pt x="2470" y="522"/>
                </a:lnTo>
                <a:lnTo>
                  <a:pt x="2475" y="527"/>
                </a:lnTo>
                <a:lnTo>
                  <a:pt x="2478" y="527"/>
                </a:lnTo>
                <a:lnTo>
                  <a:pt x="2482" y="527"/>
                </a:lnTo>
                <a:lnTo>
                  <a:pt x="2486" y="529"/>
                </a:lnTo>
                <a:lnTo>
                  <a:pt x="2484" y="531"/>
                </a:lnTo>
                <a:lnTo>
                  <a:pt x="2484" y="534"/>
                </a:lnTo>
                <a:lnTo>
                  <a:pt x="2485" y="538"/>
                </a:lnTo>
                <a:lnTo>
                  <a:pt x="2487" y="543"/>
                </a:lnTo>
                <a:lnTo>
                  <a:pt x="2489" y="545"/>
                </a:lnTo>
                <a:lnTo>
                  <a:pt x="2504" y="554"/>
                </a:lnTo>
                <a:lnTo>
                  <a:pt x="2512" y="562"/>
                </a:lnTo>
                <a:lnTo>
                  <a:pt x="2514" y="565"/>
                </a:lnTo>
                <a:lnTo>
                  <a:pt x="2517" y="564"/>
                </a:lnTo>
                <a:lnTo>
                  <a:pt x="2522" y="562"/>
                </a:lnTo>
                <a:lnTo>
                  <a:pt x="2524" y="560"/>
                </a:lnTo>
                <a:lnTo>
                  <a:pt x="2525" y="557"/>
                </a:lnTo>
                <a:lnTo>
                  <a:pt x="2526" y="554"/>
                </a:lnTo>
                <a:lnTo>
                  <a:pt x="2525" y="552"/>
                </a:lnTo>
                <a:lnTo>
                  <a:pt x="2524" y="550"/>
                </a:lnTo>
                <a:lnTo>
                  <a:pt x="2524" y="548"/>
                </a:lnTo>
                <a:lnTo>
                  <a:pt x="2525" y="545"/>
                </a:lnTo>
                <a:lnTo>
                  <a:pt x="2526" y="547"/>
                </a:lnTo>
                <a:lnTo>
                  <a:pt x="2528" y="549"/>
                </a:lnTo>
                <a:lnTo>
                  <a:pt x="2529" y="549"/>
                </a:lnTo>
                <a:lnTo>
                  <a:pt x="2532" y="549"/>
                </a:lnTo>
                <a:lnTo>
                  <a:pt x="2542" y="548"/>
                </a:lnTo>
                <a:lnTo>
                  <a:pt x="2552" y="551"/>
                </a:lnTo>
                <a:lnTo>
                  <a:pt x="2564" y="544"/>
                </a:lnTo>
                <a:lnTo>
                  <a:pt x="2571" y="545"/>
                </a:lnTo>
                <a:lnTo>
                  <a:pt x="2572" y="548"/>
                </a:lnTo>
                <a:lnTo>
                  <a:pt x="2568" y="552"/>
                </a:lnTo>
                <a:lnTo>
                  <a:pt x="2552" y="558"/>
                </a:lnTo>
                <a:lnTo>
                  <a:pt x="2545" y="558"/>
                </a:lnTo>
                <a:lnTo>
                  <a:pt x="2539" y="557"/>
                </a:lnTo>
                <a:lnTo>
                  <a:pt x="2537" y="557"/>
                </a:lnTo>
                <a:lnTo>
                  <a:pt x="2534" y="558"/>
                </a:lnTo>
                <a:lnTo>
                  <a:pt x="2533" y="560"/>
                </a:lnTo>
                <a:lnTo>
                  <a:pt x="2528" y="567"/>
                </a:lnTo>
                <a:lnTo>
                  <a:pt x="2527" y="570"/>
                </a:lnTo>
                <a:lnTo>
                  <a:pt x="2537" y="576"/>
                </a:lnTo>
                <a:lnTo>
                  <a:pt x="2539" y="576"/>
                </a:lnTo>
                <a:lnTo>
                  <a:pt x="2543" y="574"/>
                </a:lnTo>
                <a:lnTo>
                  <a:pt x="2546" y="574"/>
                </a:lnTo>
                <a:lnTo>
                  <a:pt x="2549" y="576"/>
                </a:lnTo>
                <a:lnTo>
                  <a:pt x="2554" y="579"/>
                </a:lnTo>
                <a:lnTo>
                  <a:pt x="2552" y="582"/>
                </a:lnTo>
                <a:lnTo>
                  <a:pt x="2531" y="581"/>
                </a:lnTo>
                <a:lnTo>
                  <a:pt x="2517" y="576"/>
                </a:lnTo>
                <a:lnTo>
                  <a:pt x="2513" y="578"/>
                </a:lnTo>
                <a:lnTo>
                  <a:pt x="2512" y="576"/>
                </a:lnTo>
                <a:lnTo>
                  <a:pt x="2506" y="584"/>
                </a:lnTo>
                <a:lnTo>
                  <a:pt x="2503" y="588"/>
                </a:lnTo>
                <a:lnTo>
                  <a:pt x="2499" y="590"/>
                </a:lnTo>
                <a:lnTo>
                  <a:pt x="2506" y="590"/>
                </a:lnTo>
                <a:lnTo>
                  <a:pt x="2508" y="591"/>
                </a:lnTo>
                <a:lnTo>
                  <a:pt x="2503" y="593"/>
                </a:lnTo>
                <a:lnTo>
                  <a:pt x="2502" y="596"/>
                </a:lnTo>
                <a:lnTo>
                  <a:pt x="2502" y="600"/>
                </a:lnTo>
                <a:lnTo>
                  <a:pt x="2522" y="600"/>
                </a:lnTo>
                <a:lnTo>
                  <a:pt x="2524" y="601"/>
                </a:lnTo>
                <a:lnTo>
                  <a:pt x="2526" y="602"/>
                </a:lnTo>
                <a:lnTo>
                  <a:pt x="2529" y="604"/>
                </a:lnTo>
                <a:lnTo>
                  <a:pt x="2532" y="608"/>
                </a:lnTo>
                <a:lnTo>
                  <a:pt x="2534" y="612"/>
                </a:lnTo>
                <a:lnTo>
                  <a:pt x="2534" y="616"/>
                </a:lnTo>
                <a:lnTo>
                  <a:pt x="2532" y="614"/>
                </a:lnTo>
                <a:lnTo>
                  <a:pt x="2526" y="611"/>
                </a:lnTo>
                <a:lnTo>
                  <a:pt x="2513" y="607"/>
                </a:lnTo>
                <a:lnTo>
                  <a:pt x="2488" y="604"/>
                </a:lnTo>
                <a:lnTo>
                  <a:pt x="2486" y="607"/>
                </a:lnTo>
                <a:lnTo>
                  <a:pt x="2488" y="611"/>
                </a:lnTo>
                <a:lnTo>
                  <a:pt x="2494" y="614"/>
                </a:lnTo>
                <a:lnTo>
                  <a:pt x="2499" y="619"/>
                </a:lnTo>
                <a:lnTo>
                  <a:pt x="2502" y="626"/>
                </a:lnTo>
                <a:lnTo>
                  <a:pt x="2500" y="627"/>
                </a:lnTo>
                <a:lnTo>
                  <a:pt x="2493" y="633"/>
                </a:lnTo>
                <a:lnTo>
                  <a:pt x="2490" y="638"/>
                </a:lnTo>
                <a:lnTo>
                  <a:pt x="2486" y="643"/>
                </a:lnTo>
                <a:lnTo>
                  <a:pt x="2488" y="648"/>
                </a:lnTo>
                <a:lnTo>
                  <a:pt x="2494" y="651"/>
                </a:lnTo>
                <a:lnTo>
                  <a:pt x="2499" y="652"/>
                </a:lnTo>
                <a:lnTo>
                  <a:pt x="2509" y="651"/>
                </a:lnTo>
                <a:lnTo>
                  <a:pt x="2524" y="646"/>
                </a:lnTo>
                <a:lnTo>
                  <a:pt x="2526" y="646"/>
                </a:lnTo>
                <a:lnTo>
                  <a:pt x="2527" y="650"/>
                </a:lnTo>
                <a:lnTo>
                  <a:pt x="2526" y="652"/>
                </a:lnTo>
                <a:lnTo>
                  <a:pt x="2525" y="657"/>
                </a:lnTo>
                <a:lnTo>
                  <a:pt x="2521" y="661"/>
                </a:lnTo>
                <a:lnTo>
                  <a:pt x="2505" y="666"/>
                </a:lnTo>
                <a:lnTo>
                  <a:pt x="2504" y="672"/>
                </a:lnTo>
                <a:lnTo>
                  <a:pt x="2492" y="666"/>
                </a:lnTo>
                <a:lnTo>
                  <a:pt x="2489" y="666"/>
                </a:lnTo>
                <a:lnTo>
                  <a:pt x="2489" y="667"/>
                </a:lnTo>
                <a:lnTo>
                  <a:pt x="2488" y="671"/>
                </a:lnTo>
                <a:lnTo>
                  <a:pt x="2490" y="695"/>
                </a:lnTo>
                <a:lnTo>
                  <a:pt x="2489" y="699"/>
                </a:lnTo>
                <a:lnTo>
                  <a:pt x="2493" y="700"/>
                </a:lnTo>
                <a:lnTo>
                  <a:pt x="2504" y="701"/>
                </a:lnTo>
                <a:lnTo>
                  <a:pt x="2506" y="703"/>
                </a:lnTo>
                <a:lnTo>
                  <a:pt x="2509" y="709"/>
                </a:lnTo>
                <a:lnTo>
                  <a:pt x="2513" y="716"/>
                </a:lnTo>
                <a:lnTo>
                  <a:pt x="2515" y="720"/>
                </a:lnTo>
                <a:lnTo>
                  <a:pt x="2521" y="720"/>
                </a:lnTo>
                <a:lnTo>
                  <a:pt x="2529" y="717"/>
                </a:lnTo>
                <a:lnTo>
                  <a:pt x="2534" y="719"/>
                </a:lnTo>
                <a:lnTo>
                  <a:pt x="2535" y="721"/>
                </a:lnTo>
                <a:lnTo>
                  <a:pt x="2539" y="728"/>
                </a:lnTo>
                <a:lnTo>
                  <a:pt x="2544" y="728"/>
                </a:lnTo>
                <a:lnTo>
                  <a:pt x="2548" y="728"/>
                </a:lnTo>
                <a:lnTo>
                  <a:pt x="2554" y="729"/>
                </a:lnTo>
                <a:lnTo>
                  <a:pt x="2555" y="731"/>
                </a:lnTo>
                <a:lnTo>
                  <a:pt x="2561" y="738"/>
                </a:lnTo>
                <a:lnTo>
                  <a:pt x="2562" y="738"/>
                </a:lnTo>
                <a:lnTo>
                  <a:pt x="2563" y="739"/>
                </a:lnTo>
                <a:lnTo>
                  <a:pt x="2571" y="741"/>
                </a:lnTo>
                <a:lnTo>
                  <a:pt x="2568" y="744"/>
                </a:lnTo>
                <a:lnTo>
                  <a:pt x="2562" y="744"/>
                </a:lnTo>
                <a:lnTo>
                  <a:pt x="2559" y="746"/>
                </a:lnTo>
                <a:lnTo>
                  <a:pt x="2559" y="749"/>
                </a:lnTo>
                <a:lnTo>
                  <a:pt x="2561" y="751"/>
                </a:lnTo>
                <a:lnTo>
                  <a:pt x="2562" y="754"/>
                </a:lnTo>
                <a:lnTo>
                  <a:pt x="2563" y="757"/>
                </a:lnTo>
                <a:lnTo>
                  <a:pt x="2565" y="761"/>
                </a:lnTo>
                <a:lnTo>
                  <a:pt x="2565" y="764"/>
                </a:lnTo>
                <a:lnTo>
                  <a:pt x="2564" y="765"/>
                </a:lnTo>
                <a:lnTo>
                  <a:pt x="2561" y="777"/>
                </a:lnTo>
                <a:lnTo>
                  <a:pt x="2561" y="782"/>
                </a:lnTo>
                <a:lnTo>
                  <a:pt x="2562" y="787"/>
                </a:lnTo>
                <a:lnTo>
                  <a:pt x="2566" y="789"/>
                </a:lnTo>
                <a:lnTo>
                  <a:pt x="2571" y="788"/>
                </a:lnTo>
                <a:lnTo>
                  <a:pt x="2575" y="788"/>
                </a:lnTo>
                <a:lnTo>
                  <a:pt x="2578" y="794"/>
                </a:lnTo>
                <a:lnTo>
                  <a:pt x="2577" y="794"/>
                </a:lnTo>
                <a:lnTo>
                  <a:pt x="2574" y="798"/>
                </a:lnTo>
                <a:lnTo>
                  <a:pt x="2574" y="799"/>
                </a:lnTo>
                <a:lnTo>
                  <a:pt x="2576" y="802"/>
                </a:lnTo>
                <a:lnTo>
                  <a:pt x="2577" y="806"/>
                </a:lnTo>
                <a:lnTo>
                  <a:pt x="2578" y="808"/>
                </a:lnTo>
                <a:lnTo>
                  <a:pt x="2578" y="812"/>
                </a:lnTo>
                <a:lnTo>
                  <a:pt x="2577" y="815"/>
                </a:lnTo>
                <a:lnTo>
                  <a:pt x="2574" y="816"/>
                </a:lnTo>
                <a:lnTo>
                  <a:pt x="2572" y="819"/>
                </a:lnTo>
                <a:lnTo>
                  <a:pt x="2571" y="825"/>
                </a:lnTo>
                <a:lnTo>
                  <a:pt x="2573" y="830"/>
                </a:lnTo>
                <a:lnTo>
                  <a:pt x="2575" y="836"/>
                </a:lnTo>
                <a:lnTo>
                  <a:pt x="2575" y="840"/>
                </a:lnTo>
                <a:lnTo>
                  <a:pt x="2574" y="843"/>
                </a:lnTo>
                <a:lnTo>
                  <a:pt x="2571" y="840"/>
                </a:lnTo>
                <a:lnTo>
                  <a:pt x="2564" y="835"/>
                </a:lnTo>
                <a:lnTo>
                  <a:pt x="2564" y="827"/>
                </a:lnTo>
                <a:lnTo>
                  <a:pt x="2571" y="817"/>
                </a:lnTo>
                <a:lnTo>
                  <a:pt x="2572" y="811"/>
                </a:lnTo>
                <a:lnTo>
                  <a:pt x="2568" y="804"/>
                </a:lnTo>
                <a:lnTo>
                  <a:pt x="2563" y="796"/>
                </a:lnTo>
                <a:lnTo>
                  <a:pt x="2556" y="789"/>
                </a:lnTo>
                <a:lnTo>
                  <a:pt x="2554" y="786"/>
                </a:lnTo>
                <a:lnTo>
                  <a:pt x="2553" y="784"/>
                </a:lnTo>
                <a:lnTo>
                  <a:pt x="2551" y="778"/>
                </a:lnTo>
                <a:lnTo>
                  <a:pt x="2549" y="774"/>
                </a:lnTo>
                <a:lnTo>
                  <a:pt x="2551" y="769"/>
                </a:lnTo>
                <a:lnTo>
                  <a:pt x="2551" y="766"/>
                </a:lnTo>
                <a:lnTo>
                  <a:pt x="2551" y="764"/>
                </a:lnTo>
                <a:lnTo>
                  <a:pt x="2549" y="761"/>
                </a:lnTo>
                <a:lnTo>
                  <a:pt x="2548" y="759"/>
                </a:lnTo>
                <a:lnTo>
                  <a:pt x="2548" y="758"/>
                </a:lnTo>
                <a:lnTo>
                  <a:pt x="2549" y="757"/>
                </a:lnTo>
                <a:lnTo>
                  <a:pt x="2551" y="756"/>
                </a:lnTo>
                <a:lnTo>
                  <a:pt x="2549" y="750"/>
                </a:lnTo>
                <a:lnTo>
                  <a:pt x="2548" y="745"/>
                </a:lnTo>
                <a:lnTo>
                  <a:pt x="2547" y="740"/>
                </a:lnTo>
                <a:lnTo>
                  <a:pt x="2544" y="737"/>
                </a:lnTo>
                <a:lnTo>
                  <a:pt x="2541" y="737"/>
                </a:lnTo>
                <a:lnTo>
                  <a:pt x="2535" y="738"/>
                </a:lnTo>
                <a:lnTo>
                  <a:pt x="2532" y="738"/>
                </a:lnTo>
                <a:lnTo>
                  <a:pt x="2531" y="732"/>
                </a:lnTo>
                <a:lnTo>
                  <a:pt x="2527" y="731"/>
                </a:lnTo>
                <a:lnTo>
                  <a:pt x="2524" y="732"/>
                </a:lnTo>
                <a:lnTo>
                  <a:pt x="2522" y="736"/>
                </a:lnTo>
                <a:lnTo>
                  <a:pt x="2519" y="737"/>
                </a:lnTo>
                <a:lnTo>
                  <a:pt x="2515" y="736"/>
                </a:lnTo>
                <a:lnTo>
                  <a:pt x="2510" y="734"/>
                </a:lnTo>
                <a:lnTo>
                  <a:pt x="2507" y="730"/>
                </a:lnTo>
                <a:lnTo>
                  <a:pt x="2503" y="725"/>
                </a:lnTo>
                <a:lnTo>
                  <a:pt x="2499" y="720"/>
                </a:lnTo>
                <a:lnTo>
                  <a:pt x="2497" y="717"/>
                </a:lnTo>
                <a:lnTo>
                  <a:pt x="2494" y="717"/>
                </a:lnTo>
                <a:lnTo>
                  <a:pt x="2490" y="717"/>
                </a:lnTo>
                <a:lnTo>
                  <a:pt x="2480" y="716"/>
                </a:lnTo>
                <a:lnTo>
                  <a:pt x="2476" y="715"/>
                </a:lnTo>
                <a:lnTo>
                  <a:pt x="2467" y="708"/>
                </a:lnTo>
                <a:lnTo>
                  <a:pt x="2463" y="706"/>
                </a:lnTo>
                <a:lnTo>
                  <a:pt x="2454" y="707"/>
                </a:lnTo>
                <a:lnTo>
                  <a:pt x="2440" y="701"/>
                </a:lnTo>
                <a:lnTo>
                  <a:pt x="2439" y="700"/>
                </a:lnTo>
                <a:lnTo>
                  <a:pt x="2439" y="698"/>
                </a:lnTo>
                <a:lnTo>
                  <a:pt x="2438" y="697"/>
                </a:lnTo>
                <a:lnTo>
                  <a:pt x="2435" y="697"/>
                </a:lnTo>
                <a:lnTo>
                  <a:pt x="2433" y="697"/>
                </a:lnTo>
                <a:lnTo>
                  <a:pt x="2431" y="697"/>
                </a:lnTo>
                <a:lnTo>
                  <a:pt x="2430" y="699"/>
                </a:lnTo>
                <a:lnTo>
                  <a:pt x="2429" y="701"/>
                </a:lnTo>
                <a:lnTo>
                  <a:pt x="2429" y="702"/>
                </a:lnTo>
                <a:lnTo>
                  <a:pt x="2429" y="703"/>
                </a:lnTo>
                <a:lnTo>
                  <a:pt x="2427" y="706"/>
                </a:lnTo>
                <a:lnTo>
                  <a:pt x="2425" y="709"/>
                </a:lnTo>
                <a:lnTo>
                  <a:pt x="2423" y="713"/>
                </a:lnTo>
                <a:lnTo>
                  <a:pt x="2423" y="718"/>
                </a:lnTo>
                <a:lnTo>
                  <a:pt x="2427" y="720"/>
                </a:lnTo>
                <a:lnTo>
                  <a:pt x="2429" y="726"/>
                </a:lnTo>
                <a:lnTo>
                  <a:pt x="2429" y="731"/>
                </a:lnTo>
                <a:lnTo>
                  <a:pt x="2428" y="735"/>
                </a:lnTo>
                <a:lnTo>
                  <a:pt x="2430" y="738"/>
                </a:lnTo>
                <a:lnTo>
                  <a:pt x="2434" y="739"/>
                </a:lnTo>
                <a:lnTo>
                  <a:pt x="2438" y="738"/>
                </a:lnTo>
                <a:lnTo>
                  <a:pt x="2439" y="747"/>
                </a:lnTo>
                <a:lnTo>
                  <a:pt x="2435" y="750"/>
                </a:lnTo>
                <a:lnTo>
                  <a:pt x="2430" y="752"/>
                </a:lnTo>
                <a:lnTo>
                  <a:pt x="2427" y="758"/>
                </a:lnTo>
                <a:lnTo>
                  <a:pt x="2430" y="768"/>
                </a:lnTo>
                <a:lnTo>
                  <a:pt x="2431" y="772"/>
                </a:lnTo>
                <a:lnTo>
                  <a:pt x="2428" y="772"/>
                </a:lnTo>
                <a:lnTo>
                  <a:pt x="2426" y="772"/>
                </a:lnTo>
                <a:lnTo>
                  <a:pt x="2427" y="775"/>
                </a:lnTo>
                <a:lnTo>
                  <a:pt x="2429" y="779"/>
                </a:lnTo>
                <a:lnTo>
                  <a:pt x="2431" y="782"/>
                </a:lnTo>
                <a:lnTo>
                  <a:pt x="2435" y="787"/>
                </a:lnTo>
                <a:lnTo>
                  <a:pt x="2435" y="791"/>
                </a:lnTo>
                <a:lnTo>
                  <a:pt x="2434" y="797"/>
                </a:lnTo>
                <a:lnTo>
                  <a:pt x="2435" y="802"/>
                </a:lnTo>
                <a:lnTo>
                  <a:pt x="2437" y="807"/>
                </a:lnTo>
                <a:lnTo>
                  <a:pt x="2440" y="811"/>
                </a:lnTo>
                <a:lnTo>
                  <a:pt x="2443" y="816"/>
                </a:lnTo>
                <a:lnTo>
                  <a:pt x="2440" y="818"/>
                </a:lnTo>
                <a:lnTo>
                  <a:pt x="2437" y="823"/>
                </a:lnTo>
                <a:lnTo>
                  <a:pt x="2440" y="827"/>
                </a:lnTo>
                <a:lnTo>
                  <a:pt x="2453" y="833"/>
                </a:lnTo>
                <a:lnTo>
                  <a:pt x="2450" y="836"/>
                </a:lnTo>
                <a:lnTo>
                  <a:pt x="2446" y="838"/>
                </a:lnTo>
                <a:lnTo>
                  <a:pt x="2437" y="840"/>
                </a:lnTo>
                <a:lnTo>
                  <a:pt x="2421" y="848"/>
                </a:lnTo>
                <a:lnTo>
                  <a:pt x="2425" y="854"/>
                </a:lnTo>
                <a:lnTo>
                  <a:pt x="2426" y="859"/>
                </a:lnTo>
                <a:lnTo>
                  <a:pt x="2424" y="867"/>
                </a:lnTo>
                <a:lnTo>
                  <a:pt x="2424" y="868"/>
                </a:lnTo>
                <a:lnTo>
                  <a:pt x="2425" y="873"/>
                </a:lnTo>
                <a:lnTo>
                  <a:pt x="2426" y="875"/>
                </a:lnTo>
                <a:lnTo>
                  <a:pt x="2424" y="873"/>
                </a:lnTo>
                <a:lnTo>
                  <a:pt x="2421" y="871"/>
                </a:lnTo>
                <a:lnTo>
                  <a:pt x="2419" y="870"/>
                </a:lnTo>
                <a:lnTo>
                  <a:pt x="2414" y="871"/>
                </a:lnTo>
                <a:lnTo>
                  <a:pt x="2410" y="858"/>
                </a:lnTo>
                <a:lnTo>
                  <a:pt x="2404" y="855"/>
                </a:lnTo>
                <a:lnTo>
                  <a:pt x="2397" y="859"/>
                </a:lnTo>
                <a:lnTo>
                  <a:pt x="2396" y="864"/>
                </a:lnTo>
                <a:lnTo>
                  <a:pt x="2397" y="868"/>
                </a:lnTo>
                <a:lnTo>
                  <a:pt x="2398" y="884"/>
                </a:lnTo>
                <a:lnTo>
                  <a:pt x="2397" y="888"/>
                </a:lnTo>
                <a:lnTo>
                  <a:pt x="2395" y="891"/>
                </a:lnTo>
                <a:lnTo>
                  <a:pt x="2388" y="895"/>
                </a:lnTo>
                <a:lnTo>
                  <a:pt x="2391" y="899"/>
                </a:lnTo>
                <a:lnTo>
                  <a:pt x="2394" y="900"/>
                </a:lnTo>
                <a:lnTo>
                  <a:pt x="2396" y="903"/>
                </a:lnTo>
                <a:lnTo>
                  <a:pt x="2397" y="907"/>
                </a:lnTo>
                <a:lnTo>
                  <a:pt x="2397" y="912"/>
                </a:lnTo>
                <a:lnTo>
                  <a:pt x="2397" y="915"/>
                </a:lnTo>
                <a:lnTo>
                  <a:pt x="2395" y="916"/>
                </a:lnTo>
                <a:lnTo>
                  <a:pt x="2392" y="917"/>
                </a:lnTo>
                <a:lnTo>
                  <a:pt x="2389" y="917"/>
                </a:lnTo>
                <a:lnTo>
                  <a:pt x="2385" y="915"/>
                </a:lnTo>
                <a:lnTo>
                  <a:pt x="2381" y="915"/>
                </a:lnTo>
                <a:lnTo>
                  <a:pt x="2379" y="919"/>
                </a:lnTo>
                <a:lnTo>
                  <a:pt x="2379" y="928"/>
                </a:lnTo>
                <a:lnTo>
                  <a:pt x="2378" y="932"/>
                </a:lnTo>
                <a:lnTo>
                  <a:pt x="2376" y="934"/>
                </a:lnTo>
                <a:lnTo>
                  <a:pt x="2366" y="940"/>
                </a:lnTo>
                <a:lnTo>
                  <a:pt x="2361" y="947"/>
                </a:lnTo>
                <a:lnTo>
                  <a:pt x="2362" y="962"/>
                </a:lnTo>
                <a:lnTo>
                  <a:pt x="2357" y="966"/>
                </a:lnTo>
                <a:lnTo>
                  <a:pt x="2350" y="968"/>
                </a:lnTo>
                <a:lnTo>
                  <a:pt x="2346" y="970"/>
                </a:lnTo>
                <a:lnTo>
                  <a:pt x="2343" y="975"/>
                </a:lnTo>
                <a:lnTo>
                  <a:pt x="2342" y="981"/>
                </a:lnTo>
                <a:lnTo>
                  <a:pt x="2341" y="993"/>
                </a:lnTo>
                <a:lnTo>
                  <a:pt x="2341" y="995"/>
                </a:lnTo>
                <a:lnTo>
                  <a:pt x="2338" y="996"/>
                </a:lnTo>
                <a:lnTo>
                  <a:pt x="2337" y="997"/>
                </a:lnTo>
                <a:lnTo>
                  <a:pt x="2337" y="998"/>
                </a:lnTo>
                <a:lnTo>
                  <a:pt x="2337" y="1008"/>
                </a:lnTo>
                <a:lnTo>
                  <a:pt x="2339" y="1018"/>
                </a:lnTo>
                <a:lnTo>
                  <a:pt x="2339" y="1033"/>
                </a:lnTo>
                <a:lnTo>
                  <a:pt x="2340" y="1042"/>
                </a:lnTo>
                <a:lnTo>
                  <a:pt x="2343" y="1048"/>
                </a:lnTo>
                <a:lnTo>
                  <a:pt x="2348" y="1053"/>
                </a:lnTo>
                <a:lnTo>
                  <a:pt x="2352" y="1057"/>
                </a:lnTo>
                <a:lnTo>
                  <a:pt x="2355" y="1063"/>
                </a:lnTo>
                <a:lnTo>
                  <a:pt x="2355" y="1070"/>
                </a:lnTo>
                <a:lnTo>
                  <a:pt x="2352" y="1081"/>
                </a:lnTo>
                <a:lnTo>
                  <a:pt x="2352" y="1087"/>
                </a:lnTo>
                <a:lnTo>
                  <a:pt x="2356" y="1095"/>
                </a:lnTo>
                <a:lnTo>
                  <a:pt x="2360" y="1101"/>
                </a:lnTo>
                <a:lnTo>
                  <a:pt x="2362" y="1104"/>
                </a:lnTo>
                <a:lnTo>
                  <a:pt x="2364" y="1107"/>
                </a:lnTo>
                <a:lnTo>
                  <a:pt x="2362" y="1108"/>
                </a:lnTo>
                <a:lnTo>
                  <a:pt x="2359" y="1107"/>
                </a:lnTo>
                <a:lnTo>
                  <a:pt x="2357" y="1106"/>
                </a:lnTo>
                <a:lnTo>
                  <a:pt x="2355" y="1105"/>
                </a:lnTo>
                <a:lnTo>
                  <a:pt x="2351" y="1098"/>
                </a:lnTo>
                <a:lnTo>
                  <a:pt x="2350" y="1091"/>
                </a:lnTo>
                <a:lnTo>
                  <a:pt x="2350" y="1084"/>
                </a:lnTo>
                <a:lnTo>
                  <a:pt x="2350" y="1078"/>
                </a:lnTo>
                <a:lnTo>
                  <a:pt x="2349" y="1073"/>
                </a:lnTo>
                <a:lnTo>
                  <a:pt x="2346" y="1057"/>
                </a:lnTo>
                <a:lnTo>
                  <a:pt x="2336" y="1046"/>
                </a:lnTo>
                <a:lnTo>
                  <a:pt x="2329" y="1036"/>
                </a:lnTo>
                <a:lnTo>
                  <a:pt x="2326" y="1026"/>
                </a:lnTo>
                <a:lnTo>
                  <a:pt x="2323" y="1007"/>
                </a:lnTo>
                <a:lnTo>
                  <a:pt x="2322" y="1002"/>
                </a:lnTo>
                <a:lnTo>
                  <a:pt x="2320" y="996"/>
                </a:lnTo>
                <a:lnTo>
                  <a:pt x="2316" y="992"/>
                </a:lnTo>
                <a:lnTo>
                  <a:pt x="2311" y="989"/>
                </a:lnTo>
                <a:lnTo>
                  <a:pt x="2307" y="988"/>
                </a:lnTo>
                <a:lnTo>
                  <a:pt x="2302" y="989"/>
                </a:lnTo>
                <a:lnTo>
                  <a:pt x="2300" y="992"/>
                </a:lnTo>
                <a:lnTo>
                  <a:pt x="2300" y="987"/>
                </a:lnTo>
                <a:lnTo>
                  <a:pt x="2300" y="986"/>
                </a:lnTo>
                <a:lnTo>
                  <a:pt x="2294" y="979"/>
                </a:lnTo>
                <a:lnTo>
                  <a:pt x="2292" y="976"/>
                </a:lnTo>
                <a:lnTo>
                  <a:pt x="2294" y="964"/>
                </a:lnTo>
                <a:lnTo>
                  <a:pt x="2288" y="957"/>
                </a:lnTo>
                <a:lnTo>
                  <a:pt x="2287" y="949"/>
                </a:lnTo>
                <a:lnTo>
                  <a:pt x="2287" y="942"/>
                </a:lnTo>
                <a:lnTo>
                  <a:pt x="2282" y="937"/>
                </a:lnTo>
                <a:lnTo>
                  <a:pt x="2278" y="937"/>
                </a:lnTo>
                <a:lnTo>
                  <a:pt x="2277" y="937"/>
                </a:lnTo>
                <a:lnTo>
                  <a:pt x="2276" y="935"/>
                </a:lnTo>
                <a:lnTo>
                  <a:pt x="2274" y="934"/>
                </a:lnTo>
                <a:lnTo>
                  <a:pt x="2273" y="933"/>
                </a:lnTo>
                <a:lnTo>
                  <a:pt x="2269" y="932"/>
                </a:lnTo>
                <a:lnTo>
                  <a:pt x="2264" y="932"/>
                </a:lnTo>
                <a:lnTo>
                  <a:pt x="2262" y="932"/>
                </a:lnTo>
                <a:lnTo>
                  <a:pt x="2260" y="935"/>
                </a:lnTo>
                <a:lnTo>
                  <a:pt x="2261" y="937"/>
                </a:lnTo>
                <a:lnTo>
                  <a:pt x="2264" y="942"/>
                </a:lnTo>
                <a:lnTo>
                  <a:pt x="2264" y="944"/>
                </a:lnTo>
                <a:lnTo>
                  <a:pt x="2264" y="955"/>
                </a:lnTo>
                <a:lnTo>
                  <a:pt x="2266" y="957"/>
                </a:lnTo>
                <a:lnTo>
                  <a:pt x="2267" y="962"/>
                </a:lnTo>
                <a:lnTo>
                  <a:pt x="2277" y="983"/>
                </a:lnTo>
                <a:lnTo>
                  <a:pt x="2280" y="987"/>
                </a:lnTo>
                <a:lnTo>
                  <a:pt x="2287" y="993"/>
                </a:lnTo>
                <a:lnTo>
                  <a:pt x="2282" y="1003"/>
                </a:lnTo>
                <a:lnTo>
                  <a:pt x="2282" y="1011"/>
                </a:lnTo>
                <a:lnTo>
                  <a:pt x="2286" y="1018"/>
                </a:lnTo>
                <a:lnTo>
                  <a:pt x="2281" y="1022"/>
                </a:lnTo>
                <a:lnTo>
                  <a:pt x="2277" y="1026"/>
                </a:lnTo>
                <a:lnTo>
                  <a:pt x="2274" y="1033"/>
                </a:lnTo>
                <a:lnTo>
                  <a:pt x="2274" y="1042"/>
                </a:lnTo>
                <a:lnTo>
                  <a:pt x="2278" y="1056"/>
                </a:lnTo>
                <a:lnTo>
                  <a:pt x="2278" y="1061"/>
                </a:lnTo>
                <a:lnTo>
                  <a:pt x="2277" y="1064"/>
                </a:lnTo>
                <a:lnTo>
                  <a:pt x="2272" y="1071"/>
                </a:lnTo>
                <a:lnTo>
                  <a:pt x="2271" y="1075"/>
                </a:lnTo>
                <a:lnTo>
                  <a:pt x="2270" y="1087"/>
                </a:lnTo>
                <a:lnTo>
                  <a:pt x="2269" y="1093"/>
                </a:lnTo>
                <a:lnTo>
                  <a:pt x="2266" y="1090"/>
                </a:lnTo>
                <a:lnTo>
                  <a:pt x="2263" y="1084"/>
                </a:lnTo>
                <a:lnTo>
                  <a:pt x="2261" y="1062"/>
                </a:lnTo>
                <a:lnTo>
                  <a:pt x="2268" y="1039"/>
                </a:lnTo>
                <a:lnTo>
                  <a:pt x="2270" y="1037"/>
                </a:lnTo>
                <a:lnTo>
                  <a:pt x="2277" y="1015"/>
                </a:lnTo>
                <a:lnTo>
                  <a:pt x="2277" y="1008"/>
                </a:lnTo>
                <a:lnTo>
                  <a:pt x="2277" y="1001"/>
                </a:lnTo>
                <a:lnTo>
                  <a:pt x="2274" y="994"/>
                </a:lnTo>
                <a:lnTo>
                  <a:pt x="2271" y="988"/>
                </a:lnTo>
                <a:lnTo>
                  <a:pt x="2270" y="987"/>
                </a:lnTo>
                <a:lnTo>
                  <a:pt x="2259" y="981"/>
                </a:lnTo>
                <a:lnTo>
                  <a:pt x="2257" y="978"/>
                </a:lnTo>
                <a:lnTo>
                  <a:pt x="2256" y="977"/>
                </a:lnTo>
                <a:lnTo>
                  <a:pt x="2256" y="975"/>
                </a:lnTo>
                <a:lnTo>
                  <a:pt x="2254" y="973"/>
                </a:lnTo>
                <a:lnTo>
                  <a:pt x="2252" y="970"/>
                </a:lnTo>
                <a:lnTo>
                  <a:pt x="2250" y="969"/>
                </a:lnTo>
                <a:lnTo>
                  <a:pt x="2249" y="968"/>
                </a:lnTo>
                <a:lnTo>
                  <a:pt x="2248" y="967"/>
                </a:lnTo>
                <a:lnTo>
                  <a:pt x="2247" y="965"/>
                </a:lnTo>
                <a:lnTo>
                  <a:pt x="2241" y="950"/>
                </a:lnTo>
                <a:lnTo>
                  <a:pt x="2240" y="945"/>
                </a:lnTo>
                <a:lnTo>
                  <a:pt x="2240" y="939"/>
                </a:lnTo>
                <a:lnTo>
                  <a:pt x="2238" y="934"/>
                </a:lnTo>
                <a:lnTo>
                  <a:pt x="2233" y="932"/>
                </a:lnTo>
                <a:lnTo>
                  <a:pt x="2229" y="933"/>
                </a:lnTo>
                <a:lnTo>
                  <a:pt x="2225" y="934"/>
                </a:lnTo>
                <a:lnTo>
                  <a:pt x="2222" y="933"/>
                </a:lnTo>
                <a:lnTo>
                  <a:pt x="2221" y="932"/>
                </a:lnTo>
                <a:lnTo>
                  <a:pt x="2220" y="924"/>
                </a:lnTo>
                <a:lnTo>
                  <a:pt x="2212" y="917"/>
                </a:lnTo>
                <a:lnTo>
                  <a:pt x="2205" y="916"/>
                </a:lnTo>
                <a:lnTo>
                  <a:pt x="2207" y="927"/>
                </a:lnTo>
                <a:lnTo>
                  <a:pt x="2209" y="933"/>
                </a:lnTo>
                <a:lnTo>
                  <a:pt x="2211" y="935"/>
                </a:lnTo>
                <a:lnTo>
                  <a:pt x="2211" y="937"/>
                </a:lnTo>
                <a:lnTo>
                  <a:pt x="2209" y="939"/>
                </a:lnTo>
                <a:lnTo>
                  <a:pt x="2205" y="942"/>
                </a:lnTo>
                <a:lnTo>
                  <a:pt x="2201" y="943"/>
                </a:lnTo>
                <a:lnTo>
                  <a:pt x="2197" y="943"/>
                </a:lnTo>
                <a:lnTo>
                  <a:pt x="2193" y="940"/>
                </a:lnTo>
                <a:lnTo>
                  <a:pt x="2192" y="945"/>
                </a:lnTo>
                <a:lnTo>
                  <a:pt x="2192" y="956"/>
                </a:lnTo>
                <a:lnTo>
                  <a:pt x="2191" y="958"/>
                </a:lnTo>
                <a:lnTo>
                  <a:pt x="2192" y="962"/>
                </a:lnTo>
                <a:lnTo>
                  <a:pt x="2203" y="981"/>
                </a:lnTo>
                <a:lnTo>
                  <a:pt x="2204" y="983"/>
                </a:lnTo>
                <a:lnTo>
                  <a:pt x="2204" y="986"/>
                </a:lnTo>
                <a:lnTo>
                  <a:pt x="2205" y="989"/>
                </a:lnTo>
                <a:lnTo>
                  <a:pt x="2204" y="991"/>
                </a:lnTo>
                <a:lnTo>
                  <a:pt x="2204" y="993"/>
                </a:lnTo>
                <a:lnTo>
                  <a:pt x="2207" y="996"/>
                </a:lnTo>
                <a:lnTo>
                  <a:pt x="2209" y="999"/>
                </a:lnTo>
                <a:lnTo>
                  <a:pt x="2210" y="1002"/>
                </a:lnTo>
                <a:lnTo>
                  <a:pt x="2210" y="1016"/>
                </a:lnTo>
                <a:lnTo>
                  <a:pt x="2211" y="1024"/>
                </a:lnTo>
                <a:lnTo>
                  <a:pt x="2214" y="1032"/>
                </a:lnTo>
                <a:lnTo>
                  <a:pt x="2217" y="1036"/>
                </a:lnTo>
                <a:lnTo>
                  <a:pt x="2219" y="1043"/>
                </a:lnTo>
                <a:lnTo>
                  <a:pt x="2220" y="1048"/>
                </a:lnTo>
                <a:lnTo>
                  <a:pt x="2217" y="1053"/>
                </a:lnTo>
                <a:lnTo>
                  <a:pt x="2214" y="1056"/>
                </a:lnTo>
                <a:lnTo>
                  <a:pt x="2217" y="1064"/>
                </a:lnTo>
                <a:lnTo>
                  <a:pt x="2220" y="1073"/>
                </a:lnTo>
                <a:lnTo>
                  <a:pt x="2227" y="1087"/>
                </a:lnTo>
                <a:lnTo>
                  <a:pt x="2228" y="1092"/>
                </a:lnTo>
                <a:lnTo>
                  <a:pt x="2229" y="1096"/>
                </a:lnTo>
                <a:lnTo>
                  <a:pt x="2229" y="1104"/>
                </a:lnTo>
                <a:lnTo>
                  <a:pt x="2228" y="1106"/>
                </a:lnTo>
                <a:lnTo>
                  <a:pt x="2223" y="1111"/>
                </a:lnTo>
                <a:lnTo>
                  <a:pt x="2222" y="1114"/>
                </a:lnTo>
                <a:lnTo>
                  <a:pt x="2222" y="1116"/>
                </a:lnTo>
                <a:lnTo>
                  <a:pt x="2223" y="1120"/>
                </a:lnTo>
                <a:lnTo>
                  <a:pt x="2223" y="1123"/>
                </a:lnTo>
                <a:lnTo>
                  <a:pt x="2223" y="1127"/>
                </a:lnTo>
                <a:lnTo>
                  <a:pt x="2217" y="1137"/>
                </a:lnTo>
                <a:lnTo>
                  <a:pt x="2197" y="1155"/>
                </a:lnTo>
                <a:lnTo>
                  <a:pt x="2183" y="1163"/>
                </a:lnTo>
                <a:lnTo>
                  <a:pt x="2175" y="1175"/>
                </a:lnTo>
                <a:lnTo>
                  <a:pt x="2146" y="1201"/>
                </a:lnTo>
                <a:lnTo>
                  <a:pt x="2136" y="1219"/>
                </a:lnTo>
                <a:lnTo>
                  <a:pt x="2126" y="1229"/>
                </a:lnTo>
                <a:lnTo>
                  <a:pt x="2125" y="1233"/>
                </a:lnTo>
                <a:lnTo>
                  <a:pt x="2124" y="1239"/>
                </a:lnTo>
                <a:lnTo>
                  <a:pt x="2101" y="1289"/>
                </a:lnTo>
                <a:lnTo>
                  <a:pt x="2112" y="1248"/>
                </a:lnTo>
                <a:lnTo>
                  <a:pt x="2120" y="1229"/>
                </a:lnTo>
                <a:lnTo>
                  <a:pt x="2133" y="1216"/>
                </a:lnTo>
                <a:lnTo>
                  <a:pt x="2133" y="1215"/>
                </a:lnTo>
                <a:lnTo>
                  <a:pt x="2139" y="1206"/>
                </a:lnTo>
                <a:lnTo>
                  <a:pt x="2140" y="1203"/>
                </a:lnTo>
                <a:lnTo>
                  <a:pt x="2140" y="1199"/>
                </a:lnTo>
                <a:lnTo>
                  <a:pt x="2140" y="1195"/>
                </a:lnTo>
                <a:lnTo>
                  <a:pt x="2159" y="1181"/>
                </a:lnTo>
                <a:lnTo>
                  <a:pt x="2175" y="1159"/>
                </a:lnTo>
                <a:lnTo>
                  <a:pt x="2207" y="1137"/>
                </a:lnTo>
                <a:lnTo>
                  <a:pt x="2212" y="1130"/>
                </a:lnTo>
                <a:lnTo>
                  <a:pt x="2218" y="1098"/>
                </a:lnTo>
                <a:lnTo>
                  <a:pt x="2220" y="1094"/>
                </a:lnTo>
                <a:lnTo>
                  <a:pt x="2220" y="1091"/>
                </a:lnTo>
                <a:lnTo>
                  <a:pt x="2219" y="1086"/>
                </a:lnTo>
                <a:lnTo>
                  <a:pt x="2218" y="1085"/>
                </a:lnTo>
                <a:lnTo>
                  <a:pt x="2215" y="1082"/>
                </a:lnTo>
                <a:lnTo>
                  <a:pt x="2213" y="1078"/>
                </a:lnTo>
                <a:lnTo>
                  <a:pt x="2213" y="1076"/>
                </a:lnTo>
                <a:lnTo>
                  <a:pt x="2213" y="1072"/>
                </a:lnTo>
                <a:lnTo>
                  <a:pt x="2207" y="1048"/>
                </a:lnTo>
                <a:lnTo>
                  <a:pt x="2202" y="1009"/>
                </a:lnTo>
                <a:lnTo>
                  <a:pt x="2199" y="994"/>
                </a:lnTo>
                <a:lnTo>
                  <a:pt x="2194" y="987"/>
                </a:lnTo>
                <a:lnTo>
                  <a:pt x="2194" y="984"/>
                </a:lnTo>
                <a:lnTo>
                  <a:pt x="2195" y="979"/>
                </a:lnTo>
                <a:lnTo>
                  <a:pt x="2193" y="976"/>
                </a:lnTo>
                <a:lnTo>
                  <a:pt x="2191" y="972"/>
                </a:lnTo>
                <a:lnTo>
                  <a:pt x="2189" y="969"/>
                </a:lnTo>
                <a:lnTo>
                  <a:pt x="2184" y="964"/>
                </a:lnTo>
                <a:lnTo>
                  <a:pt x="2182" y="956"/>
                </a:lnTo>
                <a:lnTo>
                  <a:pt x="2180" y="942"/>
                </a:lnTo>
                <a:lnTo>
                  <a:pt x="2175" y="943"/>
                </a:lnTo>
                <a:lnTo>
                  <a:pt x="2172" y="953"/>
                </a:lnTo>
                <a:lnTo>
                  <a:pt x="2169" y="955"/>
                </a:lnTo>
                <a:lnTo>
                  <a:pt x="2164" y="953"/>
                </a:lnTo>
                <a:lnTo>
                  <a:pt x="2163" y="948"/>
                </a:lnTo>
                <a:lnTo>
                  <a:pt x="2162" y="940"/>
                </a:lnTo>
                <a:lnTo>
                  <a:pt x="2159" y="935"/>
                </a:lnTo>
                <a:lnTo>
                  <a:pt x="2154" y="932"/>
                </a:lnTo>
                <a:lnTo>
                  <a:pt x="2149" y="938"/>
                </a:lnTo>
                <a:lnTo>
                  <a:pt x="2144" y="936"/>
                </a:lnTo>
                <a:lnTo>
                  <a:pt x="2140" y="929"/>
                </a:lnTo>
                <a:lnTo>
                  <a:pt x="2138" y="915"/>
                </a:lnTo>
                <a:lnTo>
                  <a:pt x="2135" y="909"/>
                </a:lnTo>
                <a:lnTo>
                  <a:pt x="2133" y="908"/>
                </a:lnTo>
                <a:lnTo>
                  <a:pt x="2124" y="906"/>
                </a:lnTo>
                <a:lnTo>
                  <a:pt x="2122" y="905"/>
                </a:lnTo>
                <a:lnTo>
                  <a:pt x="2120" y="902"/>
                </a:lnTo>
                <a:lnTo>
                  <a:pt x="2116" y="894"/>
                </a:lnTo>
                <a:lnTo>
                  <a:pt x="2115" y="890"/>
                </a:lnTo>
                <a:lnTo>
                  <a:pt x="2116" y="884"/>
                </a:lnTo>
                <a:lnTo>
                  <a:pt x="2115" y="879"/>
                </a:lnTo>
                <a:lnTo>
                  <a:pt x="2112" y="876"/>
                </a:lnTo>
                <a:lnTo>
                  <a:pt x="2110" y="875"/>
                </a:lnTo>
                <a:lnTo>
                  <a:pt x="2104" y="873"/>
                </a:lnTo>
                <a:lnTo>
                  <a:pt x="2102" y="870"/>
                </a:lnTo>
                <a:lnTo>
                  <a:pt x="2100" y="868"/>
                </a:lnTo>
                <a:lnTo>
                  <a:pt x="2097" y="867"/>
                </a:lnTo>
                <a:lnTo>
                  <a:pt x="2081" y="870"/>
                </a:lnTo>
                <a:lnTo>
                  <a:pt x="2078" y="869"/>
                </a:lnTo>
                <a:lnTo>
                  <a:pt x="2070" y="864"/>
                </a:lnTo>
                <a:lnTo>
                  <a:pt x="2052" y="860"/>
                </a:lnTo>
                <a:lnTo>
                  <a:pt x="2046" y="860"/>
                </a:lnTo>
                <a:lnTo>
                  <a:pt x="2031" y="865"/>
                </a:lnTo>
                <a:lnTo>
                  <a:pt x="2026" y="865"/>
                </a:lnTo>
                <a:lnTo>
                  <a:pt x="2024" y="864"/>
                </a:lnTo>
                <a:lnTo>
                  <a:pt x="2022" y="863"/>
                </a:lnTo>
                <a:lnTo>
                  <a:pt x="2021" y="861"/>
                </a:lnTo>
                <a:lnTo>
                  <a:pt x="2018" y="863"/>
                </a:lnTo>
                <a:lnTo>
                  <a:pt x="2007" y="886"/>
                </a:lnTo>
                <a:lnTo>
                  <a:pt x="1989" y="891"/>
                </a:lnTo>
                <a:lnTo>
                  <a:pt x="1989" y="889"/>
                </a:lnTo>
                <a:lnTo>
                  <a:pt x="1989" y="886"/>
                </a:lnTo>
                <a:lnTo>
                  <a:pt x="1988" y="884"/>
                </a:lnTo>
                <a:lnTo>
                  <a:pt x="1964" y="895"/>
                </a:lnTo>
                <a:lnTo>
                  <a:pt x="1955" y="902"/>
                </a:lnTo>
                <a:lnTo>
                  <a:pt x="1943" y="905"/>
                </a:lnTo>
                <a:lnTo>
                  <a:pt x="1939" y="908"/>
                </a:lnTo>
                <a:lnTo>
                  <a:pt x="1937" y="914"/>
                </a:lnTo>
                <a:lnTo>
                  <a:pt x="1933" y="917"/>
                </a:lnTo>
                <a:lnTo>
                  <a:pt x="1930" y="920"/>
                </a:lnTo>
                <a:lnTo>
                  <a:pt x="1929" y="922"/>
                </a:lnTo>
                <a:lnTo>
                  <a:pt x="1927" y="924"/>
                </a:lnTo>
                <a:lnTo>
                  <a:pt x="1925" y="929"/>
                </a:lnTo>
                <a:lnTo>
                  <a:pt x="1925" y="935"/>
                </a:lnTo>
                <a:lnTo>
                  <a:pt x="1926" y="940"/>
                </a:lnTo>
                <a:lnTo>
                  <a:pt x="1920" y="958"/>
                </a:lnTo>
                <a:lnTo>
                  <a:pt x="1909" y="969"/>
                </a:lnTo>
                <a:lnTo>
                  <a:pt x="1905" y="977"/>
                </a:lnTo>
                <a:lnTo>
                  <a:pt x="1905" y="987"/>
                </a:lnTo>
                <a:lnTo>
                  <a:pt x="1904" y="987"/>
                </a:lnTo>
                <a:lnTo>
                  <a:pt x="1906" y="992"/>
                </a:lnTo>
                <a:lnTo>
                  <a:pt x="1907" y="996"/>
                </a:lnTo>
                <a:lnTo>
                  <a:pt x="1907" y="1001"/>
                </a:lnTo>
                <a:lnTo>
                  <a:pt x="1904" y="1004"/>
                </a:lnTo>
                <a:lnTo>
                  <a:pt x="1903" y="1004"/>
                </a:lnTo>
                <a:lnTo>
                  <a:pt x="1899" y="1003"/>
                </a:lnTo>
                <a:lnTo>
                  <a:pt x="1898" y="1004"/>
                </a:lnTo>
                <a:lnTo>
                  <a:pt x="1898" y="1005"/>
                </a:lnTo>
                <a:lnTo>
                  <a:pt x="1898" y="1007"/>
                </a:lnTo>
                <a:lnTo>
                  <a:pt x="1898" y="1008"/>
                </a:lnTo>
                <a:lnTo>
                  <a:pt x="1898" y="1016"/>
                </a:lnTo>
                <a:lnTo>
                  <a:pt x="1898" y="1023"/>
                </a:lnTo>
                <a:lnTo>
                  <a:pt x="1896" y="1034"/>
                </a:lnTo>
                <a:lnTo>
                  <a:pt x="1896" y="1038"/>
                </a:lnTo>
                <a:lnTo>
                  <a:pt x="1898" y="1045"/>
                </a:lnTo>
                <a:lnTo>
                  <a:pt x="1895" y="1047"/>
                </a:lnTo>
                <a:lnTo>
                  <a:pt x="1890" y="1046"/>
                </a:lnTo>
                <a:lnTo>
                  <a:pt x="1886" y="1044"/>
                </a:lnTo>
                <a:lnTo>
                  <a:pt x="1881" y="1041"/>
                </a:lnTo>
                <a:lnTo>
                  <a:pt x="1878" y="1038"/>
                </a:lnTo>
                <a:lnTo>
                  <a:pt x="1877" y="1036"/>
                </a:lnTo>
                <a:lnTo>
                  <a:pt x="1877" y="1034"/>
                </a:lnTo>
                <a:lnTo>
                  <a:pt x="1878" y="1027"/>
                </a:lnTo>
                <a:lnTo>
                  <a:pt x="1878" y="1025"/>
                </a:lnTo>
                <a:lnTo>
                  <a:pt x="1880" y="1024"/>
                </a:lnTo>
                <a:lnTo>
                  <a:pt x="1881" y="1022"/>
                </a:lnTo>
                <a:lnTo>
                  <a:pt x="1883" y="1018"/>
                </a:lnTo>
                <a:lnTo>
                  <a:pt x="1883" y="1015"/>
                </a:lnTo>
                <a:lnTo>
                  <a:pt x="1881" y="1012"/>
                </a:lnTo>
                <a:lnTo>
                  <a:pt x="1880" y="1011"/>
                </a:lnTo>
                <a:lnTo>
                  <a:pt x="1873" y="1009"/>
                </a:lnTo>
                <a:lnTo>
                  <a:pt x="1868" y="1012"/>
                </a:lnTo>
                <a:lnTo>
                  <a:pt x="1866" y="1015"/>
                </a:lnTo>
                <a:lnTo>
                  <a:pt x="1865" y="1022"/>
                </a:lnTo>
                <a:lnTo>
                  <a:pt x="1864" y="1025"/>
                </a:lnTo>
                <a:lnTo>
                  <a:pt x="1859" y="1021"/>
                </a:lnTo>
                <a:lnTo>
                  <a:pt x="1855" y="1013"/>
                </a:lnTo>
                <a:lnTo>
                  <a:pt x="1851" y="1006"/>
                </a:lnTo>
                <a:lnTo>
                  <a:pt x="1850" y="999"/>
                </a:lnTo>
                <a:lnTo>
                  <a:pt x="1850" y="996"/>
                </a:lnTo>
                <a:lnTo>
                  <a:pt x="1848" y="994"/>
                </a:lnTo>
                <a:lnTo>
                  <a:pt x="1845" y="997"/>
                </a:lnTo>
                <a:lnTo>
                  <a:pt x="1844" y="999"/>
                </a:lnTo>
                <a:lnTo>
                  <a:pt x="1844" y="1005"/>
                </a:lnTo>
                <a:lnTo>
                  <a:pt x="1840" y="1011"/>
                </a:lnTo>
                <a:lnTo>
                  <a:pt x="1837" y="1015"/>
                </a:lnTo>
                <a:lnTo>
                  <a:pt x="1835" y="1017"/>
                </a:lnTo>
                <a:lnTo>
                  <a:pt x="1832" y="1016"/>
                </a:lnTo>
                <a:lnTo>
                  <a:pt x="1829" y="1012"/>
                </a:lnTo>
                <a:lnTo>
                  <a:pt x="1828" y="1012"/>
                </a:lnTo>
                <a:lnTo>
                  <a:pt x="1816" y="1017"/>
                </a:lnTo>
                <a:lnTo>
                  <a:pt x="1812" y="1017"/>
                </a:lnTo>
                <a:lnTo>
                  <a:pt x="1806" y="1014"/>
                </a:lnTo>
                <a:lnTo>
                  <a:pt x="1801" y="1015"/>
                </a:lnTo>
                <a:lnTo>
                  <a:pt x="1792" y="1021"/>
                </a:lnTo>
                <a:lnTo>
                  <a:pt x="1795" y="1015"/>
                </a:lnTo>
                <a:lnTo>
                  <a:pt x="1797" y="1012"/>
                </a:lnTo>
                <a:lnTo>
                  <a:pt x="1810" y="1008"/>
                </a:lnTo>
                <a:lnTo>
                  <a:pt x="1820" y="1001"/>
                </a:lnTo>
                <a:lnTo>
                  <a:pt x="1821" y="999"/>
                </a:lnTo>
                <a:lnTo>
                  <a:pt x="1824" y="994"/>
                </a:lnTo>
                <a:lnTo>
                  <a:pt x="1824" y="992"/>
                </a:lnTo>
                <a:lnTo>
                  <a:pt x="1826" y="989"/>
                </a:lnTo>
                <a:lnTo>
                  <a:pt x="1834" y="987"/>
                </a:lnTo>
                <a:lnTo>
                  <a:pt x="1837" y="985"/>
                </a:lnTo>
                <a:lnTo>
                  <a:pt x="1846" y="974"/>
                </a:lnTo>
                <a:lnTo>
                  <a:pt x="1845" y="972"/>
                </a:lnTo>
                <a:lnTo>
                  <a:pt x="1842" y="969"/>
                </a:lnTo>
                <a:lnTo>
                  <a:pt x="1836" y="962"/>
                </a:lnTo>
                <a:lnTo>
                  <a:pt x="1838" y="960"/>
                </a:lnTo>
                <a:lnTo>
                  <a:pt x="1841" y="960"/>
                </a:lnTo>
                <a:lnTo>
                  <a:pt x="1845" y="962"/>
                </a:lnTo>
                <a:lnTo>
                  <a:pt x="1848" y="965"/>
                </a:lnTo>
                <a:lnTo>
                  <a:pt x="1855" y="969"/>
                </a:lnTo>
                <a:lnTo>
                  <a:pt x="1859" y="972"/>
                </a:lnTo>
                <a:lnTo>
                  <a:pt x="1861" y="969"/>
                </a:lnTo>
                <a:lnTo>
                  <a:pt x="1860" y="966"/>
                </a:lnTo>
                <a:lnTo>
                  <a:pt x="1857" y="960"/>
                </a:lnTo>
                <a:lnTo>
                  <a:pt x="1854" y="955"/>
                </a:lnTo>
                <a:lnTo>
                  <a:pt x="1850" y="953"/>
                </a:lnTo>
                <a:lnTo>
                  <a:pt x="1847" y="939"/>
                </a:lnTo>
                <a:lnTo>
                  <a:pt x="1839" y="932"/>
                </a:lnTo>
                <a:lnTo>
                  <a:pt x="1831" y="929"/>
                </a:lnTo>
                <a:lnTo>
                  <a:pt x="1824" y="932"/>
                </a:lnTo>
                <a:lnTo>
                  <a:pt x="1826" y="928"/>
                </a:lnTo>
                <a:lnTo>
                  <a:pt x="1826" y="925"/>
                </a:lnTo>
                <a:lnTo>
                  <a:pt x="1826" y="920"/>
                </a:lnTo>
                <a:lnTo>
                  <a:pt x="1824" y="915"/>
                </a:lnTo>
                <a:lnTo>
                  <a:pt x="1817" y="905"/>
                </a:lnTo>
                <a:lnTo>
                  <a:pt x="1814" y="900"/>
                </a:lnTo>
                <a:lnTo>
                  <a:pt x="1815" y="897"/>
                </a:lnTo>
                <a:lnTo>
                  <a:pt x="1821" y="899"/>
                </a:lnTo>
                <a:lnTo>
                  <a:pt x="1838" y="918"/>
                </a:lnTo>
                <a:lnTo>
                  <a:pt x="1845" y="919"/>
                </a:lnTo>
                <a:lnTo>
                  <a:pt x="1844" y="913"/>
                </a:lnTo>
                <a:lnTo>
                  <a:pt x="1849" y="913"/>
                </a:lnTo>
                <a:lnTo>
                  <a:pt x="1857" y="917"/>
                </a:lnTo>
                <a:lnTo>
                  <a:pt x="1858" y="927"/>
                </a:lnTo>
                <a:lnTo>
                  <a:pt x="1860" y="929"/>
                </a:lnTo>
                <a:lnTo>
                  <a:pt x="1863" y="932"/>
                </a:lnTo>
                <a:lnTo>
                  <a:pt x="1865" y="932"/>
                </a:lnTo>
                <a:lnTo>
                  <a:pt x="1866" y="932"/>
                </a:lnTo>
                <a:lnTo>
                  <a:pt x="1865" y="927"/>
                </a:lnTo>
                <a:lnTo>
                  <a:pt x="1866" y="925"/>
                </a:lnTo>
                <a:lnTo>
                  <a:pt x="1868" y="927"/>
                </a:lnTo>
                <a:lnTo>
                  <a:pt x="1871" y="933"/>
                </a:lnTo>
                <a:lnTo>
                  <a:pt x="1871" y="938"/>
                </a:lnTo>
                <a:lnTo>
                  <a:pt x="1871" y="943"/>
                </a:lnTo>
                <a:lnTo>
                  <a:pt x="1869" y="950"/>
                </a:lnTo>
                <a:lnTo>
                  <a:pt x="1885" y="968"/>
                </a:lnTo>
                <a:lnTo>
                  <a:pt x="1890" y="972"/>
                </a:lnTo>
                <a:lnTo>
                  <a:pt x="1894" y="969"/>
                </a:lnTo>
                <a:lnTo>
                  <a:pt x="1905" y="959"/>
                </a:lnTo>
                <a:lnTo>
                  <a:pt x="1906" y="955"/>
                </a:lnTo>
                <a:lnTo>
                  <a:pt x="1905" y="947"/>
                </a:lnTo>
                <a:lnTo>
                  <a:pt x="1903" y="938"/>
                </a:lnTo>
                <a:lnTo>
                  <a:pt x="1900" y="933"/>
                </a:lnTo>
                <a:lnTo>
                  <a:pt x="1899" y="928"/>
                </a:lnTo>
                <a:lnTo>
                  <a:pt x="1900" y="927"/>
                </a:lnTo>
                <a:lnTo>
                  <a:pt x="1904" y="928"/>
                </a:lnTo>
                <a:lnTo>
                  <a:pt x="1906" y="929"/>
                </a:lnTo>
                <a:lnTo>
                  <a:pt x="1909" y="930"/>
                </a:lnTo>
                <a:lnTo>
                  <a:pt x="1910" y="927"/>
                </a:lnTo>
                <a:lnTo>
                  <a:pt x="1910" y="922"/>
                </a:lnTo>
                <a:lnTo>
                  <a:pt x="1909" y="919"/>
                </a:lnTo>
                <a:lnTo>
                  <a:pt x="1901" y="909"/>
                </a:lnTo>
                <a:lnTo>
                  <a:pt x="1874" y="866"/>
                </a:lnTo>
                <a:lnTo>
                  <a:pt x="1876" y="865"/>
                </a:lnTo>
                <a:lnTo>
                  <a:pt x="1878" y="866"/>
                </a:lnTo>
                <a:lnTo>
                  <a:pt x="1880" y="869"/>
                </a:lnTo>
                <a:lnTo>
                  <a:pt x="1884" y="871"/>
                </a:lnTo>
                <a:lnTo>
                  <a:pt x="1887" y="874"/>
                </a:lnTo>
                <a:lnTo>
                  <a:pt x="1890" y="876"/>
                </a:lnTo>
                <a:lnTo>
                  <a:pt x="1894" y="876"/>
                </a:lnTo>
                <a:lnTo>
                  <a:pt x="1891" y="865"/>
                </a:lnTo>
                <a:lnTo>
                  <a:pt x="1893" y="858"/>
                </a:lnTo>
                <a:lnTo>
                  <a:pt x="1897" y="847"/>
                </a:lnTo>
                <a:lnTo>
                  <a:pt x="1894" y="843"/>
                </a:lnTo>
                <a:lnTo>
                  <a:pt x="1890" y="841"/>
                </a:lnTo>
                <a:lnTo>
                  <a:pt x="1887" y="841"/>
                </a:lnTo>
                <a:lnTo>
                  <a:pt x="1884" y="843"/>
                </a:lnTo>
                <a:lnTo>
                  <a:pt x="1883" y="844"/>
                </a:lnTo>
                <a:lnTo>
                  <a:pt x="1881" y="848"/>
                </a:lnTo>
                <a:lnTo>
                  <a:pt x="1881" y="848"/>
                </a:lnTo>
                <a:lnTo>
                  <a:pt x="1879" y="848"/>
                </a:lnTo>
                <a:lnTo>
                  <a:pt x="1878" y="848"/>
                </a:lnTo>
                <a:lnTo>
                  <a:pt x="1877" y="847"/>
                </a:lnTo>
                <a:lnTo>
                  <a:pt x="1876" y="846"/>
                </a:lnTo>
                <a:lnTo>
                  <a:pt x="1871" y="843"/>
                </a:lnTo>
                <a:lnTo>
                  <a:pt x="1869" y="841"/>
                </a:lnTo>
                <a:lnTo>
                  <a:pt x="1869" y="845"/>
                </a:lnTo>
                <a:lnTo>
                  <a:pt x="1869" y="846"/>
                </a:lnTo>
                <a:lnTo>
                  <a:pt x="1868" y="847"/>
                </a:lnTo>
                <a:lnTo>
                  <a:pt x="1868" y="849"/>
                </a:lnTo>
                <a:lnTo>
                  <a:pt x="1868" y="850"/>
                </a:lnTo>
                <a:lnTo>
                  <a:pt x="1869" y="855"/>
                </a:lnTo>
                <a:lnTo>
                  <a:pt x="1866" y="855"/>
                </a:lnTo>
                <a:lnTo>
                  <a:pt x="1861" y="854"/>
                </a:lnTo>
                <a:lnTo>
                  <a:pt x="1858" y="850"/>
                </a:lnTo>
                <a:lnTo>
                  <a:pt x="1858" y="848"/>
                </a:lnTo>
                <a:lnTo>
                  <a:pt x="1856" y="846"/>
                </a:lnTo>
                <a:lnTo>
                  <a:pt x="1856" y="844"/>
                </a:lnTo>
                <a:lnTo>
                  <a:pt x="1855" y="843"/>
                </a:lnTo>
                <a:lnTo>
                  <a:pt x="1856" y="840"/>
                </a:lnTo>
                <a:lnTo>
                  <a:pt x="1851" y="837"/>
                </a:lnTo>
                <a:lnTo>
                  <a:pt x="1851" y="830"/>
                </a:lnTo>
                <a:lnTo>
                  <a:pt x="1858" y="810"/>
                </a:lnTo>
                <a:lnTo>
                  <a:pt x="1859" y="809"/>
                </a:lnTo>
                <a:lnTo>
                  <a:pt x="1863" y="809"/>
                </a:lnTo>
                <a:lnTo>
                  <a:pt x="1865" y="811"/>
                </a:lnTo>
                <a:lnTo>
                  <a:pt x="1866" y="815"/>
                </a:lnTo>
                <a:lnTo>
                  <a:pt x="1867" y="816"/>
                </a:lnTo>
                <a:lnTo>
                  <a:pt x="1869" y="817"/>
                </a:lnTo>
                <a:lnTo>
                  <a:pt x="1871" y="817"/>
                </a:lnTo>
                <a:lnTo>
                  <a:pt x="1874" y="817"/>
                </a:lnTo>
                <a:lnTo>
                  <a:pt x="1875" y="816"/>
                </a:lnTo>
                <a:lnTo>
                  <a:pt x="1876" y="812"/>
                </a:lnTo>
                <a:lnTo>
                  <a:pt x="1875" y="811"/>
                </a:lnTo>
                <a:lnTo>
                  <a:pt x="1874" y="810"/>
                </a:lnTo>
                <a:lnTo>
                  <a:pt x="1871" y="804"/>
                </a:lnTo>
                <a:lnTo>
                  <a:pt x="1869" y="800"/>
                </a:lnTo>
                <a:lnTo>
                  <a:pt x="1869" y="799"/>
                </a:lnTo>
                <a:lnTo>
                  <a:pt x="1873" y="798"/>
                </a:lnTo>
                <a:lnTo>
                  <a:pt x="1875" y="798"/>
                </a:lnTo>
                <a:lnTo>
                  <a:pt x="1883" y="802"/>
                </a:lnTo>
                <a:lnTo>
                  <a:pt x="1886" y="802"/>
                </a:lnTo>
                <a:lnTo>
                  <a:pt x="1890" y="800"/>
                </a:lnTo>
                <a:lnTo>
                  <a:pt x="1893" y="795"/>
                </a:lnTo>
                <a:lnTo>
                  <a:pt x="1893" y="790"/>
                </a:lnTo>
                <a:lnTo>
                  <a:pt x="1889" y="786"/>
                </a:lnTo>
                <a:lnTo>
                  <a:pt x="1886" y="782"/>
                </a:lnTo>
                <a:lnTo>
                  <a:pt x="1885" y="781"/>
                </a:lnTo>
                <a:lnTo>
                  <a:pt x="1881" y="781"/>
                </a:lnTo>
                <a:lnTo>
                  <a:pt x="1880" y="777"/>
                </a:lnTo>
                <a:lnTo>
                  <a:pt x="1879" y="772"/>
                </a:lnTo>
                <a:lnTo>
                  <a:pt x="1880" y="770"/>
                </a:lnTo>
                <a:lnTo>
                  <a:pt x="1876" y="764"/>
                </a:lnTo>
                <a:lnTo>
                  <a:pt x="1870" y="762"/>
                </a:lnTo>
                <a:lnTo>
                  <a:pt x="1867" y="764"/>
                </a:lnTo>
                <a:lnTo>
                  <a:pt x="1864" y="774"/>
                </a:lnTo>
                <a:lnTo>
                  <a:pt x="1859" y="775"/>
                </a:lnTo>
                <a:lnTo>
                  <a:pt x="1857" y="774"/>
                </a:lnTo>
                <a:lnTo>
                  <a:pt x="1857" y="768"/>
                </a:lnTo>
                <a:lnTo>
                  <a:pt x="1851" y="766"/>
                </a:lnTo>
                <a:lnTo>
                  <a:pt x="1847" y="764"/>
                </a:lnTo>
                <a:lnTo>
                  <a:pt x="1841" y="764"/>
                </a:lnTo>
                <a:lnTo>
                  <a:pt x="1838" y="766"/>
                </a:lnTo>
                <a:lnTo>
                  <a:pt x="1829" y="781"/>
                </a:lnTo>
                <a:lnTo>
                  <a:pt x="1822" y="784"/>
                </a:lnTo>
                <a:lnTo>
                  <a:pt x="1820" y="785"/>
                </a:lnTo>
                <a:lnTo>
                  <a:pt x="1819" y="790"/>
                </a:lnTo>
                <a:lnTo>
                  <a:pt x="1818" y="791"/>
                </a:lnTo>
                <a:lnTo>
                  <a:pt x="1817" y="792"/>
                </a:lnTo>
                <a:lnTo>
                  <a:pt x="1817" y="795"/>
                </a:lnTo>
                <a:lnTo>
                  <a:pt x="1817" y="796"/>
                </a:lnTo>
                <a:lnTo>
                  <a:pt x="1816" y="797"/>
                </a:lnTo>
                <a:lnTo>
                  <a:pt x="1800" y="805"/>
                </a:lnTo>
                <a:lnTo>
                  <a:pt x="1797" y="806"/>
                </a:lnTo>
                <a:lnTo>
                  <a:pt x="1792" y="802"/>
                </a:lnTo>
                <a:lnTo>
                  <a:pt x="1790" y="799"/>
                </a:lnTo>
                <a:lnTo>
                  <a:pt x="1790" y="795"/>
                </a:lnTo>
                <a:lnTo>
                  <a:pt x="1805" y="779"/>
                </a:lnTo>
                <a:lnTo>
                  <a:pt x="1803" y="775"/>
                </a:lnTo>
                <a:lnTo>
                  <a:pt x="1802" y="771"/>
                </a:lnTo>
                <a:lnTo>
                  <a:pt x="1801" y="771"/>
                </a:lnTo>
                <a:lnTo>
                  <a:pt x="1796" y="774"/>
                </a:lnTo>
                <a:lnTo>
                  <a:pt x="1795" y="769"/>
                </a:lnTo>
                <a:lnTo>
                  <a:pt x="1795" y="767"/>
                </a:lnTo>
                <a:lnTo>
                  <a:pt x="1795" y="764"/>
                </a:lnTo>
                <a:lnTo>
                  <a:pt x="1796" y="762"/>
                </a:lnTo>
                <a:lnTo>
                  <a:pt x="1793" y="758"/>
                </a:lnTo>
                <a:lnTo>
                  <a:pt x="1790" y="755"/>
                </a:lnTo>
                <a:lnTo>
                  <a:pt x="1787" y="752"/>
                </a:lnTo>
                <a:lnTo>
                  <a:pt x="1785" y="750"/>
                </a:lnTo>
                <a:lnTo>
                  <a:pt x="1782" y="749"/>
                </a:lnTo>
                <a:lnTo>
                  <a:pt x="1779" y="749"/>
                </a:lnTo>
                <a:lnTo>
                  <a:pt x="1777" y="748"/>
                </a:lnTo>
                <a:lnTo>
                  <a:pt x="1776" y="744"/>
                </a:lnTo>
                <a:lnTo>
                  <a:pt x="1770" y="747"/>
                </a:lnTo>
                <a:lnTo>
                  <a:pt x="1768" y="747"/>
                </a:lnTo>
                <a:lnTo>
                  <a:pt x="1766" y="746"/>
                </a:lnTo>
                <a:lnTo>
                  <a:pt x="1765" y="745"/>
                </a:lnTo>
                <a:lnTo>
                  <a:pt x="1765" y="744"/>
                </a:lnTo>
                <a:lnTo>
                  <a:pt x="1763" y="739"/>
                </a:lnTo>
                <a:lnTo>
                  <a:pt x="1763" y="737"/>
                </a:lnTo>
                <a:lnTo>
                  <a:pt x="1766" y="718"/>
                </a:lnTo>
                <a:lnTo>
                  <a:pt x="1768" y="710"/>
                </a:lnTo>
                <a:lnTo>
                  <a:pt x="1771" y="703"/>
                </a:lnTo>
                <a:lnTo>
                  <a:pt x="1777" y="699"/>
                </a:lnTo>
                <a:lnTo>
                  <a:pt x="1779" y="695"/>
                </a:lnTo>
                <a:lnTo>
                  <a:pt x="1781" y="686"/>
                </a:lnTo>
                <a:lnTo>
                  <a:pt x="1780" y="676"/>
                </a:lnTo>
                <a:lnTo>
                  <a:pt x="1776" y="667"/>
                </a:lnTo>
                <a:lnTo>
                  <a:pt x="1773" y="667"/>
                </a:lnTo>
                <a:lnTo>
                  <a:pt x="1763" y="670"/>
                </a:lnTo>
                <a:lnTo>
                  <a:pt x="1761" y="669"/>
                </a:lnTo>
                <a:lnTo>
                  <a:pt x="1760" y="668"/>
                </a:lnTo>
                <a:lnTo>
                  <a:pt x="1759" y="667"/>
                </a:lnTo>
                <a:lnTo>
                  <a:pt x="1757" y="667"/>
                </a:lnTo>
                <a:lnTo>
                  <a:pt x="1752" y="668"/>
                </a:lnTo>
                <a:lnTo>
                  <a:pt x="1751" y="668"/>
                </a:lnTo>
                <a:lnTo>
                  <a:pt x="1749" y="668"/>
                </a:lnTo>
                <a:lnTo>
                  <a:pt x="1750" y="665"/>
                </a:lnTo>
                <a:lnTo>
                  <a:pt x="1750" y="657"/>
                </a:lnTo>
                <a:lnTo>
                  <a:pt x="1756" y="652"/>
                </a:lnTo>
                <a:lnTo>
                  <a:pt x="1756" y="643"/>
                </a:lnTo>
                <a:lnTo>
                  <a:pt x="1757" y="639"/>
                </a:lnTo>
                <a:lnTo>
                  <a:pt x="1755" y="638"/>
                </a:lnTo>
                <a:lnTo>
                  <a:pt x="1751" y="638"/>
                </a:lnTo>
                <a:lnTo>
                  <a:pt x="1748" y="638"/>
                </a:lnTo>
                <a:lnTo>
                  <a:pt x="1746" y="639"/>
                </a:lnTo>
                <a:lnTo>
                  <a:pt x="1743" y="638"/>
                </a:lnTo>
                <a:lnTo>
                  <a:pt x="1742" y="634"/>
                </a:lnTo>
                <a:lnTo>
                  <a:pt x="1742" y="628"/>
                </a:lnTo>
                <a:lnTo>
                  <a:pt x="1740" y="626"/>
                </a:lnTo>
                <a:lnTo>
                  <a:pt x="1739" y="623"/>
                </a:lnTo>
                <a:lnTo>
                  <a:pt x="1738" y="620"/>
                </a:lnTo>
                <a:lnTo>
                  <a:pt x="1737" y="617"/>
                </a:lnTo>
                <a:lnTo>
                  <a:pt x="1739" y="609"/>
                </a:lnTo>
                <a:lnTo>
                  <a:pt x="1739" y="608"/>
                </a:lnTo>
                <a:lnTo>
                  <a:pt x="1732" y="606"/>
                </a:lnTo>
                <a:lnTo>
                  <a:pt x="1707" y="608"/>
                </a:lnTo>
                <a:lnTo>
                  <a:pt x="1697" y="606"/>
                </a:lnTo>
                <a:lnTo>
                  <a:pt x="1701" y="603"/>
                </a:lnTo>
                <a:lnTo>
                  <a:pt x="1702" y="600"/>
                </a:lnTo>
                <a:lnTo>
                  <a:pt x="1701" y="594"/>
                </a:lnTo>
                <a:lnTo>
                  <a:pt x="1698" y="587"/>
                </a:lnTo>
                <a:lnTo>
                  <a:pt x="1693" y="584"/>
                </a:lnTo>
                <a:lnTo>
                  <a:pt x="1688" y="587"/>
                </a:lnTo>
                <a:lnTo>
                  <a:pt x="1675" y="597"/>
                </a:lnTo>
                <a:lnTo>
                  <a:pt x="1661" y="601"/>
                </a:lnTo>
                <a:lnTo>
                  <a:pt x="1645" y="613"/>
                </a:lnTo>
                <a:lnTo>
                  <a:pt x="1635" y="617"/>
                </a:lnTo>
                <a:lnTo>
                  <a:pt x="1624" y="618"/>
                </a:lnTo>
                <a:lnTo>
                  <a:pt x="1613" y="613"/>
                </a:lnTo>
                <a:lnTo>
                  <a:pt x="1611" y="614"/>
                </a:lnTo>
                <a:lnTo>
                  <a:pt x="1596" y="623"/>
                </a:lnTo>
                <a:lnTo>
                  <a:pt x="1593" y="624"/>
                </a:lnTo>
                <a:lnTo>
                  <a:pt x="1586" y="623"/>
                </a:lnTo>
                <a:lnTo>
                  <a:pt x="1583" y="623"/>
                </a:lnTo>
                <a:lnTo>
                  <a:pt x="1580" y="626"/>
                </a:lnTo>
                <a:lnTo>
                  <a:pt x="1571" y="637"/>
                </a:lnTo>
                <a:lnTo>
                  <a:pt x="1554" y="642"/>
                </a:lnTo>
                <a:lnTo>
                  <a:pt x="1525" y="641"/>
                </a:lnTo>
                <a:lnTo>
                  <a:pt x="1516" y="643"/>
                </a:lnTo>
                <a:lnTo>
                  <a:pt x="1508" y="642"/>
                </a:lnTo>
                <a:lnTo>
                  <a:pt x="1498" y="643"/>
                </a:lnTo>
                <a:lnTo>
                  <a:pt x="1495" y="643"/>
                </a:lnTo>
                <a:lnTo>
                  <a:pt x="1485" y="639"/>
                </a:lnTo>
                <a:lnTo>
                  <a:pt x="1465" y="643"/>
                </a:lnTo>
                <a:lnTo>
                  <a:pt x="1469" y="638"/>
                </a:lnTo>
                <a:lnTo>
                  <a:pt x="1535" y="632"/>
                </a:lnTo>
                <a:lnTo>
                  <a:pt x="1543" y="636"/>
                </a:lnTo>
                <a:lnTo>
                  <a:pt x="1547" y="637"/>
                </a:lnTo>
                <a:lnTo>
                  <a:pt x="1552" y="636"/>
                </a:lnTo>
                <a:lnTo>
                  <a:pt x="1591" y="614"/>
                </a:lnTo>
                <a:lnTo>
                  <a:pt x="1593" y="611"/>
                </a:lnTo>
                <a:lnTo>
                  <a:pt x="1587" y="609"/>
                </a:lnTo>
                <a:lnTo>
                  <a:pt x="1586" y="609"/>
                </a:lnTo>
                <a:lnTo>
                  <a:pt x="1585" y="607"/>
                </a:lnTo>
                <a:lnTo>
                  <a:pt x="1593" y="606"/>
                </a:lnTo>
                <a:lnTo>
                  <a:pt x="1661" y="586"/>
                </a:lnTo>
                <a:lnTo>
                  <a:pt x="1677" y="584"/>
                </a:lnTo>
                <a:lnTo>
                  <a:pt x="1681" y="582"/>
                </a:lnTo>
                <a:lnTo>
                  <a:pt x="1682" y="577"/>
                </a:lnTo>
                <a:lnTo>
                  <a:pt x="1678" y="574"/>
                </a:lnTo>
                <a:lnTo>
                  <a:pt x="1671" y="573"/>
                </a:lnTo>
                <a:lnTo>
                  <a:pt x="1667" y="573"/>
                </a:lnTo>
                <a:lnTo>
                  <a:pt x="1663" y="563"/>
                </a:lnTo>
                <a:lnTo>
                  <a:pt x="1663" y="558"/>
                </a:lnTo>
                <a:lnTo>
                  <a:pt x="1667" y="555"/>
                </a:lnTo>
                <a:lnTo>
                  <a:pt x="1672" y="555"/>
                </a:lnTo>
                <a:lnTo>
                  <a:pt x="1681" y="559"/>
                </a:lnTo>
                <a:lnTo>
                  <a:pt x="1683" y="559"/>
                </a:lnTo>
                <a:lnTo>
                  <a:pt x="1684" y="557"/>
                </a:lnTo>
                <a:lnTo>
                  <a:pt x="1684" y="552"/>
                </a:lnTo>
                <a:lnTo>
                  <a:pt x="1685" y="550"/>
                </a:lnTo>
                <a:lnTo>
                  <a:pt x="1693" y="545"/>
                </a:lnTo>
                <a:lnTo>
                  <a:pt x="1694" y="542"/>
                </a:lnTo>
                <a:lnTo>
                  <a:pt x="1691" y="537"/>
                </a:lnTo>
                <a:lnTo>
                  <a:pt x="1693" y="532"/>
                </a:lnTo>
                <a:lnTo>
                  <a:pt x="1692" y="528"/>
                </a:lnTo>
                <a:lnTo>
                  <a:pt x="1689" y="523"/>
                </a:lnTo>
                <a:lnTo>
                  <a:pt x="1685" y="517"/>
                </a:lnTo>
                <a:lnTo>
                  <a:pt x="1684" y="510"/>
                </a:lnTo>
                <a:lnTo>
                  <a:pt x="1683" y="505"/>
                </a:lnTo>
                <a:lnTo>
                  <a:pt x="1682" y="504"/>
                </a:lnTo>
                <a:lnTo>
                  <a:pt x="1674" y="508"/>
                </a:lnTo>
                <a:lnTo>
                  <a:pt x="1673" y="503"/>
                </a:lnTo>
                <a:lnTo>
                  <a:pt x="1675" y="495"/>
                </a:lnTo>
                <a:lnTo>
                  <a:pt x="1675" y="491"/>
                </a:lnTo>
                <a:lnTo>
                  <a:pt x="1671" y="489"/>
                </a:lnTo>
                <a:lnTo>
                  <a:pt x="1664" y="489"/>
                </a:lnTo>
                <a:lnTo>
                  <a:pt x="1660" y="485"/>
                </a:lnTo>
                <a:lnTo>
                  <a:pt x="1658" y="483"/>
                </a:lnTo>
                <a:lnTo>
                  <a:pt x="1645" y="474"/>
                </a:lnTo>
                <a:lnTo>
                  <a:pt x="1643" y="473"/>
                </a:lnTo>
                <a:lnTo>
                  <a:pt x="1640" y="474"/>
                </a:lnTo>
                <a:lnTo>
                  <a:pt x="1638" y="474"/>
                </a:lnTo>
                <a:lnTo>
                  <a:pt x="1634" y="472"/>
                </a:lnTo>
                <a:lnTo>
                  <a:pt x="1632" y="470"/>
                </a:lnTo>
                <a:lnTo>
                  <a:pt x="1634" y="465"/>
                </a:lnTo>
                <a:lnTo>
                  <a:pt x="1634" y="460"/>
                </a:lnTo>
                <a:lnTo>
                  <a:pt x="1633" y="454"/>
                </a:lnTo>
                <a:lnTo>
                  <a:pt x="1632" y="450"/>
                </a:lnTo>
                <a:lnTo>
                  <a:pt x="1630" y="446"/>
                </a:lnTo>
                <a:lnTo>
                  <a:pt x="1624" y="439"/>
                </a:lnTo>
                <a:lnTo>
                  <a:pt x="1622" y="438"/>
                </a:lnTo>
                <a:lnTo>
                  <a:pt x="1618" y="439"/>
                </a:lnTo>
                <a:lnTo>
                  <a:pt x="1615" y="438"/>
                </a:lnTo>
                <a:lnTo>
                  <a:pt x="1615" y="433"/>
                </a:lnTo>
                <a:lnTo>
                  <a:pt x="1615" y="429"/>
                </a:lnTo>
                <a:lnTo>
                  <a:pt x="1614" y="423"/>
                </a:lnTo>
                <a:lnTo>
                  <a:pt x="1611" y="420"/>
                </a:lnTo>
                <a:lnTo>
                  <a:pt x="1602" y="416"/>
                </a:lnTo>
                <a:lnTo>
                  <a:pt x="1594" y="409"/>
                </a:lnTo>
                <a:lnTo>
                  <a:pt x="1591" y="408"/>
                </a:lnTo>
                <a:lnTo>
                  <a:pt x="1593" y="402"/>
                </a:lnTo>
                <a:lnTo>
                  <a:pt x="1609" y="387"/>
                </a:lnTo>
                <a:lnTo>
                  <a:pt x="1611" y="382"/>
                </a:lnTo>
                <a:lnTo>
                  <a:pt x="1610" y="376"/>
                </a:lnTo>
                <a:lnTo>
                  <a:pt x="1605" y="372"/>
                </a:lnTo>
                <a:lnTo>
                  <a:pt x="1602" y="371"/>
                </a:lnTo>
                <a:lnTo>
                  <a:pt x="1599" y="371"/>
                </a:lnTo>
                <a:lnTo>
                  <a:pt x="1598" y="364"/>
                </a:lnTo>
                <a:lnTo>
                  <a:pt x="1596" y="359"/>
                </a:lnTo>
                <a:lnTo>
                  <a:pt x="1592" y="353"/>
                </a:lnTo>
                <a:lnTo>
                  <a:pt x="1586" y="349"/>
                </a:lnTo>
                <a:lnTo>
                  <a:pt x="1584" y="347"/>
                </a:lnTo>
                <a:lnTo>
                  <a:pt x="1585" y="344"/>
                </a:lnTo>
                <a:lnTo>
                  <a:pt x="1589" y="337"/>
                </a:lnTo>
                <a:lnTo>
                  <a:pt x="1591" y="336"/>
                </a:lnTo>
                <a:lnTo>
                  <a:pt x="1592" y="334"/>
                </a:lnTo>
                <a:lnTo>
                  <a:pt x="1594" y="321"/>
                </a:lnTo>
                <a:lnTo>
                  <a:pt x="1596" y="314"/>
                </a:lnTo>
                <a:lnTo>
                  <a:pt x="1604" y="304"/>
                </a:lnTo>
                <a:lnTo>
                  <a:pt x="1613" y="297"/>
                </a:lnTo>
                <a:lnTo>
                  <a:pt x="1618" y="292"/>
                </a:lnTo>
                <a:lnTo>
                  <a:pt x="1620" y="285"/>
                </a:lnTo>
                <a:lnTo>
                  <a:pt x="1618" y="276"/>
                </a:lnTo>
                <a:lnTo>
                  <a:pt x="1615" y="274"/>
                </a:lnTo>
                <a:lnTo>
                  <a:pt x="1610" y="267"/>
                </a:lnTo>
                <a:lnTo>
                  <a:pt x="1608" y="263"/>
                </a:lnTo>
                <a:lnTo>
                  <a:pt x="1605" y="258"/>
                </a:lnTo>
                <a:lnTo>
                  <a:pt x="1604" y="250"/>
                </a:lnTo>
                <a:lnTo>
                  <a:pt x="1602" y="245"/>
                </a:lnTo>
                <a:lnTo>
                  <a:pt x="1595" y="246"/>
                </a:lnTo>
                <a:lnTo>
                  <a:pt x="1593" y="247"/>
                </a:lnTo>
                <a:lnTo>
                  <a:pt x="1590" y="242"/>
                </a:lnTo>
                <a:lnTo>
                  <a:pt x="1585" y="234"/>
                </a:lnTo>
                <a:lnTo>
                  <a:pt x="1580" y="229"/>
                </a:lnTo>
                <a:lnTo>
                  <a:pt x="1575" y="227"/>
                </a:lnTo>
                <a:lnTo>
                  <a:pt x="1573" y="225"/>
                </a:lnTo>
                <a:lnTo>
                  <a:pt x="1559" y="209"/>
                </a:lnTo>
                <a:lnTo>
                  <a:pt x="1554" y="206"/>
                </a:lnTo>
                <a:lnTo>
                  <a:pt x="1550" y="204"/>
                </a:lnTo>
                <a:lnTo>
                  <a:pt x="1545" y="203"/>
                </a:lnTo>
                <a:lnTo>
                  <a:pt x="1541" y="204"/>
                </a:lnTo>
                <a:lnTo>
                  <a:pt x="1539" y="206"/>
                </a:lnTo>
                <a:lnTo>
                  <a:pt x="1537" y="213"/>
                </a:lnTo>
                <a:lnTo>
                  <a:pt x="1536" y="214"/>
                </a:lnTo>
                <a:lnTo>
                  <a:pt x="1534" y="216"/>
                </a:lnTo>
                <a:lnTo>
                  <a:pt x="1535" y="219"/>
                </a:lnTo>
                <a:lnTo>
                  <a:pt x="1536" y="222"/>
                </a:lnTo>
                <a:lnTo>
                  <a:pt x="1539" y="224"/>
                </a:lnTo>
                <a:lnTo>
                  <a:pt x="1539" y="227"/>
                </a:lnTo>
                <a:lnTo>
                  <a:pt x="1537" y="232"/>
                </a:lnTo>
                <a:lnTo>
                  <a:pt x="1539" y="235"/>
                </a:lnTo>
                <a:lnTo>
                  <a:pt x="1539" y="238"/>
                </a:lnTo>
                <a:lnTo>
                  <a:pt x="1542" y="246"/>
                </a:lnTo>
                <a:lnTo>
                  <a:pt x="1543" y="248"/>
                </a:lnTo>
                <a:lnTo>
                  <a:pt x="1544" y="254"/>
                </a:lnTo>
                <a:lnTo>
                  <a:pt x="1550" y="258"/>
                </a:lnTo>
                <a:lnTo>
                  <a:pt x="1554" y="263"/>
                </a:lnTo>
                <a:lnTo>
                  <a:pt x="1557" y="265"/>
                </a:lnTo>
                <a:lnTo>
                  <a:pt x="1561" y="276"/>
                </a:lnTo>
                <a:lnTo>
                  <a:pt x="1556" y="283"/>
                </a:lnTo>
                <a:lnTo>
                  <a:pt x="1549" y="282"/>
                </a:lnTo>
                <a:lnTo>
                  <a:pt x="1543" y="270"/>
                </a:lnTo>
                <a:lnTo>
                  <a:pt x="1537" y="273"/>
                </a:lnTo>
                <a:lnTo>
                  <a:pt x="1533" y="281"/>
                </a:lnTo>
                <a:lnTo>
                  <a:pt x="1530" y="291"/>
                </a:lnTo>
                <a:lnTo>
                  <a:pt x="1528" y="298"/>
                </a:lnTo>
                <a:lnTo>
                  <a:pt x="1527" y="301"/>
                </a:lnTo>
                <a:lnTo>
                  <a:pt x="1525" y="305"/>
                </a:lnTo>
                <a:lnTo>
                  <a:pt x="1524" y="311"/>
                </a:lnTo>
                <a:lnTo>
                  <a:pt x="1526" y="312"/>
                </a:lnTo>
                <a:lnTo>
                  <a:pt x="1530" y="310"/>
                </a:lnTo>
                <a:lnTo>
                  <a:pt x="1533" y="302"/>
                </a:lnTo>
                <a:lnTo>
                  <a:pt x="1536" y="300"/>
                </a:lnTo>
                <a:lnTo>
                  <a:pt x="1536" y="304"/>
                </a:lnTo>
                <a:lnTo>
                  <a:pt x="1534" y="312"/>
                </a:lnTo>
                <a:lnTo>
                  <a:pt x="1533" y="316"/>
                </a:lnTo>
                <a:lnTo>
                  <a:pt x="1532" y="318"/>
                </a:lnTo>
                <a:lnTo>
                  <a:pt x="1528" y="318"/>
                </a:lnTo>
                <a:lnTo>
                  <a:pt x="1523" y="316"/>
                </a:lnTo>
                <a:lnTo>
                  <a:pt x="1522" y="315"/>
                </a:lnTo>
                <a:lnTo>
                  <a:pt x="1516" y="312"/>
                </a:lnTo>
                <a:lnTo>
                  <a:pt x="1515" y="312"/>
                </a:lnTo>
                <a:lnTo>
                  <a:pt x="1513" y="312"/>
                </a:lnTo>
                <a:lnTo>
                  <a:pt x="1506" y="315"/>
                </a:lnTo>
                <a:lnTo>
                  <a:pt x="1503" y="315"/>
                </a:lnTo>
                <a:lnTo>
                  <a:pt x="1501" y="313"/>
                </a:lnTo>
                <a:lnTo>
                  <a:pt x="1500" y="306"/>
                </a:lnTo>
                <a:lnTo>
                  <a:pt x="1495" y="306"/>
                </a:lnTo>
                <a:lnTo>
                  <a:pt x="1483" y="312"/>
                </a:lnTo>
                <a:lnTo>
                  <a:pt x="1482" y="308"/>
                </a:lnTo>
                <a:lnTo>
                  <a:pt x="1490" y="303"/>
                </a:lnTo>
                <a:lnTo>
                  <a:pt x="1490" y="301"/>
                </a:lnTo>
                <a:lnTo>
                  <a:pt x="1490" y="298"/>
                </a:lnTo>
                <a:lnTo>
                  <a:pt x="1487" y="296"/>
                </a:lnTo>
                <a:lnTo>
                  <a:pt x="1486" y="295"/>
                </a:lnTo>
                <a:lnTo>
                  <a:pt x="1485" y="294"/>
                </a:lnTo>
                <a:lnTo>
                  <a:pt x="1484" y="294"/>
                </a:lnTo>
                <a:lnTo>
                  <a:pt x="1483" y="291"/>
                </a:lnTo>
                <a:lnTo>
                  <a:pt x="1482" y="287"/>
                </a:lnTo>
                <a:lnTo>
                  <a:pt x="1483" y="286"/>
                </a:lnTo>
                <a:lnTo>
                  <a:pt x="1482" y="285"/>
                </a:lnTo>
                <a:lnTo>
                  <a:pt x="1482" y="283"/>
                </a:lnTo>
                <a:lnTo>
                  <a:pt x="1481" y="281"/>
                </a:lnTo>
                <a:lnTo>
                  <a:pt x="1479" y="278"/>
                </a:lnTo>
                <a:lnTo>
                  <a:pt x="1478" y="278"/>
                </a:lnTo>
                <a:lnTo>
                  <a:pt x="1477" y="278"/>
                </a:lnTo>
                <a:lnTo>
                  <a:pt x="1476" y="276"/>
                </a:lnTo>
                <a:lnTo>
                  <a:pt x="1472" y="271"/>
                </a:lnTo>
                <a:lnTo>
                  <a:pt x="1471" y="267"/>
                </a:lnTo>
                <a:lnTo>
                  <a:pt x="1472" y="264"/>
                </a:lnTo>
                <a:lnTo>
                  <a:pt x="1469" y="263"/>
                </a:lnTo>
                <a:lnTo>
                  <a:pt x="1467" y="267"/>
                </a:lnTo>
                <a:lnTo>
                  <a:pt x="1463" y="268"/>
                </a:lnTo>
                <a:lnTo>
                  <a:pt x="1459" y="266"/>
                </a:lnTo>
                <a:lnTo>
                  <a:pt x="1458" y="258"/>
                </a:lnTo>
                <a:lnTo>
                  <a:pt x="1459" y="256"/>
                </a:lnTo>
                <a:lnTo>
                  <a:pt x="1462" y="252"/>
                </a:lnTo>
                <a:lnTo>
                  <a:pt x="1462" y="250"/>
                </a:lnTo>
                <a:lnTo>
                  <a:pt x="1459" y="247"/>
                </a:lnTo>
                <a:lnTo>
                  <a:pt x="1458" y="247"/>
                </a:lnTo>
                <a:lnTo>
                  <a:pt x="1456" y="248"/>
                </a:lnTo>
                <a:lnTo>
                  <a:pt x="1453" y="247"/>
                </a:lnTo>
                <a:lnTo>
                  <a:pt x="1453" y="244"/>
                </a:lnTo>
                <a:lnTo>
                  <a:pt x="1451" y="244"/>
                </a:lnTo>
                <a:lnTo>
                  <a:pt x="1445" y="245"/>
                </a:lnTo>
                <a:lnTo>
                  <a:pt x="1443" y="247"/>
                </a:lnTo>
                <a:lnTo>
                  <a:pt x="1442" y="251"/>
                </a:lnTo>
                <a:lnTo>
                  <a:pt x="1441" y="253"/>
                </a:lnTo>
                <a:lnTo>
                  <a:pt x="1438" y="254"/>
                </a:lnTo>
                <a:lnTo>
                  <a:pt x="1436" y="254"/>
                </a:lnTo>
                <a:lnTo>
                  <a:pt x="1433" y="251"/>
                </a:lnTo>
                <a:lnTo>
                  <a:pt x="1426" y="251"/>
                </a:lnTo>
                <a:lnTo>
                  <a:pt x="1424" y="251"/>
                </a:lnTo>
                <a:lnTo>
                  <a:pt x="1422" y="251"/>
                </a:lnTo>
                <a:lnTo>
                  <a:pt x="1419" y="254"/>
                </a:lnTo>
                <a:lnTo>
                  <a:pt x="1420" y="258"/>
                </a:lnTo>
                <a:lnTo>
                  <a:pt x="1424" y="263"/>
                </a:lnTo>
                <a:lnTo>
                  <a:pt x="1420" y="264"/>
                </a:lnTo>
                <a:lnTo>
                  <a:pt x="1412" y="261"/>
                </a:lnTo>
                <a:lnTo>
                  <a:pt x="1407" y="262"/>
                </a:lnTo>
                <a:lnTo>
                  <a:pt x="1408" y="264"/>
                </a:lnTo>
                <a:lnTo>
                  <a:pt x="1410" y="265"/>
                </a:lnTo>
                <a:lnTo>
                  <a:pt x="1412" y="266"/>
                </a:lnTo>
                <a:lnTo>
                  <a:pt x="1415" y="270"/>
                </a:lnTo>
                <a:lnTo>
                  <a:pt x="1413" y="270"/>
                </a:lnTo>
                <a:lnTo>
                  <a:pt x="1410" y="270"/>
                </a:lnTo>
                <a:lnTo>
                  <a:pt x="1409" y="268"/>
                </a:lnTo>
                <a:lnTo>
                  <a:pt x="1409" y="273"/>
                </a:lnTo>
                <a:lnTo>
                  <a:pt x="1410" y="275"/>
                </a:lnTo>
                <a:lnTo>
                  <a:pt x="1414" y="278"/>
                </a:lnTo>
                <a:lnTo>
                  <a:pt x="1417" y="282"/>
                </a:lnTo>
                <a:lnTo>
                  <a:pt x="1412" y="283"/>
                </a:lnTo>
                <a:lnTo>
                  <a:pt x="1409" y="283"/>
                </a:lnTo>
                <a:lnTo>
                  <a:pt x="1408" y="282"/>
                </a:lnTo>
                <a:lnTo>
                  <a:pt x="1406" y="277"/>
                </a:lnTo>
                <a:lnTo>
                  <a:pt x="1405" y="276"/>
                </a:lnTo>
                <a:lnTo>
                  <a:pt x="1402" y="275"/>
                </a:lnTo>
                <a:lnTo>
                  <a:pt x="1397" y="275"/>
                </a:lnTo>
                <a:lnTo>
                  <a:pt x="1395" y="276"/>
                </a:lnTo>
                <a:lnTo>
                  <a:pt x="1393" y="278"/>
                </a:lnTo>
                <a:lnTo>
                  <a:pt x="1394" y="281"/>
                </a:lnTo>
                <a:lnTo>
                  <a:pt x="1395" y="282"/>
                </a:lnTo>
                <a:lnTo>
                  <a:pt x="1395" y="282"/>
                </a:lnTo>
                <a:lnTo>
                  <a:pt x="1396" y="283"/>
                </a:lnTo>
                <a:lnTo>
                  <a:pt x="1395" y="283"/>
                </a:lnTo>
                <a:lnTo>
                  <a:pt x="1392" y="285"/>
                </a:lnTo>
                <a:lnTo>
                  <a:pt x="1390" y="285"/>
                </a:lnTo>
                <a:lnTo>
                  <a:pt x="1393" y="288"/>
                </a:lnTo>
                <a:lnTo>
                  <a:pt x="1396" y="291"/>
                </a:lnTo>
                <a:lnTo>
                  <a:pt x="1398" y="292"/>
                </a:lnTo>
                <a:lnTo>
                  <a:pt x="1400" y="292"/>
                </a:lnTo>
                <a:lnTo>
                  <a:pt x="1402" y="294"/>
                </a:lnTo>
                <a:lnTo>
                  <a:pt x="1398" y="295"/>
                </a:lnTo>
                <a:lnTo>
                  <a:pt x="1387" y="292"/>
                </a:lnTo>
                <a:lnTo>
                  <a:pt x="1378" y="298"/>
                </a:lnTo>
                <a:lnTo>
                  <a:pt x="1374" y="297"/>
                </a:lnTo>
                <a:lnTo>
                  <a:pt x="1375" y="293"/>
                </a:lnTo>
                <a:lnTo>
                  <a:pt x="1376" y="292"/>
                </a:lnTo>
                <a:lnTo>
                  <a:pt x="1375" y="288"/>
                </a:lnTo>
                <a:lnTo>
                  <a:pt x="1360" y="285"/>
                </a:lnTo>
                <a:lnTo>
                  <a:pt x="1354" y="285"/>
                </a:lnTo>
                <a:lnTo>
                  <a:pt x="1353" y="291"/>
                </a:lnTo>
                <a:lnTo>
                  <a:pt x="1355" y="291"/>
                </a:lnTo>
                <a:lnTo>
                  <a:pt x="1357" y="293"/>
                </a:lnTo>
                <a:lnTo>
                  <a:pt x="1358" y="295"/>
                </a:lnTo>
                <a:lnTo>
                  <a:pt x="1356" y="296"/>
                </a:lnTo>
                <a:lnTo>
                  <a:pt x="1354" y="297"/>
                </a:lnTo>
                <a:lnTo>
                  <a:pt x="1351" y="297"/>
                </a:lnTo>
                <a:lnTo>
                  <a:pt x="1349" y="296"/>
                </a:lnTo>
                <a:lnTo>
                  <a:pt x="1347" y="295"/>
                </a:lnTo>
                <a:lnTo>
                  <a:pt x="1348" y="295"/>
                </a:lnTo>
                <a:lnTo>
                  <a:pt x="1341" y="294"/>
                </a:lnTo>
                <a:lnTo>
                  <a:pt x="1327" y="301"/>
                </a:lnTo>
                <a:lnTo>
                  <a:pt x="1326" y="294"/>
                </a:lnTo>
                <a:lnTo>
                  <a:pt x="1323" y="290"/>
                </a:lnTo>
                <a:lnTo>
                  <a:pt x="1318" y="288"/>
                </a:lnTo>
                <a:lnTo>
                  <a:pt x="1302" y="288"/>
                </a:lnTo>
                <a:lnTo>
                  <a:pt x="1297" y="291"/>
                </a:lnTo>
                <a:lnTo>
                  <a:pt x="1295" y="294"/>
                </a:lnTo>
                <a:lnTo>
                  <a:pt x="1291" y="295"/>
                </a:lnTo>
                <a:lnTo>
                  <a:pt x="1280" y="294"/>
                </a:lnTo>
                <a:lnTo>
                  <a:pt x="1278" y="295"/>
                </a:lnTo>
                <a:lnTo>
                  <a:pt x="1280" y="301"/>
                </a:lnTo>
                <a:lnTo>
                  <a:pt x="1278" y="301"/>
                </a:lnTo>
                <a:lnTo>
                  <a:pt x="1274" y="297"/>
                </a:lnTo>
                <a:lnTo>
                  <a:pt x="1270" y="294"/>
                </a:lnTo>
                <a:lnTo>
                  <a:pt x="1269" y="288"/>
                </a:lnTo>
                <a:lnTo>
                  <a:pt x="1266" y="290"/>
                </a:lnTo>
                <a:lnTo>
                  <a:pt x="1261" y="296"/>
                </a:lnTo>
                <a:lnTo>
                  <a:pt x="1246" y="304"/>
                </a:lnTo>
                <a:lnTo>
                  <a:pt x="1251" y="311"/>
                </a:lnTo>
                <a:lnTo>
                  <a:pt x="1249" y="311"/>
                </a:lnTo>
                <a:lnTo>
                  <a:pt x="1245" y="308"/>
                </a:lnTo>
                <a:lnTo>
                  <a:pt x="1242" y="306"/>
                </a:lnTo>
                <a:lnTo>
                  <a:pt x="1229" y="297"/>
                </a:lnTo>
                <a:lnTo>
                  <a:pt x="1227" y="295"/>
                </a:lnTo>
                <a:lnTo>
                  <a:pt x="1222" y="288"/>
                </a:lnTo>
                <a:lnTo>
                  <a:pt x="1218" y="285"/>
                </a:lnTo>
                <a:lnTo>
                  <a:pt x="1213" y="285"/>
                </a:lnTo>
                <a:lnTo>
                  <a:pt x="1211" y="288"/>
                </a:lnTo>
                <a:lnTo>
                  <a:pt x="1211" y="294"/>
                </a:lnTo>
                <a:lnTo>
                  <a:pt x="1213" y="300"/>
                </a:lnTo>
                <a:lnTo>
                  <a:pt x="1217" y="303"/>
                </a:lnTo>
                <a:lnTo>
                  <a:pt x="1221" y="306"/>
                </a:lnTo>
                <a:lnTo>
                  <a:pt x="1220" y="310"/>
                </a:lnTo>
                <a:lnTo>
                  <a:pt x="1218" y="312"/>
                </a:lnTo>
                <a:lnTo>
                  <a:pt x="1216" y="314"/>
                </a:lnTo>
                <a:lnTo>
                  <a:pt x="1213" y="315"/>
                </a:lnTo>
                <a:lnTo>
                  <a:pt x="1211" y="314"/>
                </a:lnTo>
                <a:lnTo>
                  <a:pt x="1210" y="310"/>
                </a:lnTo>
                <a:lnTo>
                  <a:pt x="1209" y="301"/>
                </a:lnTo>
                <a:lnTo>
                  <a:pt x="1208" y="298"/>
                </a:lnTo>
                <a:lnTo>
                  <a:pt x="1206" y="296"/>
                </a:lnTo>
                <a:lnTo>
                  <a:pt x="1203" y="294"/>
                </a:lnTo>
                <a:lnTo>
                  <a:pt x="1201" y="293"/>
                </a:lnTo>
                <a:lnTo>
                  <a:pt x="1200" y="294"/>
                </a:lnTo>
                <a:lnTo>
                  <a:pt x="1198" y="301"/>
                </a:lnTo>
                <a:lnTo>
                  <a:pt x="1197" y="303"/>
                </a:lnTo>
                <a:lnTo>
                  <a:pt x="1194" y="296"/>
                </a:lnTo>
                <a:lnTo>
                  <a:pt x="1194" y="292"/>
                </a:lnTo>
                <a:lnTo>
                  <a:pt x="1193" y="282"/>
                </a:lnTo>
                <a:lnTo>
                  <a:pt x="1174" y="283"/>
                </a:lnTo>
                <a:lnTo>
                  <a:pt x="1169" y="282"/>
                </a:lnTo>
                <a:lnTo>
                  <a:pt x="1168" y="280"/>
                </a:lnTo>
                <a:lnTo>
                  <a:pt x="1171" y="272"/>
                </a:lnTo>
                <a:lnTo>
                  <a:pt x="1172" y="267"/>
                </a:lnTo>
                <a:lnTo>
                  <a:pt x="1171" y="262"/>
                </a:lnTo>
                <a:lnTo>
                  <a:pt x="1168" y="263"/>
                </a:lnTo>
                <a:lnTo>
                  <a:pt x="1161" y="262"/>
                </a:lnTo>
                <a:lnTo>
                  <a:pt x="1157" y="262"/>
                </a:lnTo>
                <a:lnTo>
                  <a:pt x="1151" y="265"/>
                </a:lnTo>
                <a:lnTo>
                  <a:pt x="1147" y="266"/>
                </a:lnTo>
                <a:lnTo>
                  <a:pt x="1143" y="265"/>
                </a:lnTo>
                <a:lnTo>
                  <a:pt x="1144" y="264"/>
                </a:lnTo>
                <a:lnTo>
                  <a:pt x="1147" y="261"/>
                </a:lnTo>
                <a:lnTo>
                  <a:pt x="1145" y="258"/>
                </a:lnTo>
                <a:lnTo>
                  <a:pt x="1144" y="258"/>
                </a:lnTo>
                <a:lnTo>
                  <a:pt x="1140" y="258"/>
                </a:lnTo>
                <a:lnTo>
                  <a:pt x="1160" y="253"/>
                </a:lnTo>
                <a:lnTo>
                  <a:pt x="1164" y="248"/>
                </a:lnTo>
                <a:lnTo>
                  <a:pt x="1164" y="246"/>
                </a:lnTo>
                <a:lnTo>
                  <a:pt x="1164" y="243"/>
                </a:lnTo>
                <a:lnTo>
                  <a:pt x="1166" y="241"/>
                </a:lnTo>
                <a:lnTo>
                  <a:pt x="1168" y="238"/>
                </a:lnTo>
                <a:lnTo>
                  <a:pt x="1173" y="231"/>
                </a:lnTo>
                <a:lnTo>
                  <a:pt x="1167" y="231"/>
                </a:lnTo>
                <a:lnTo>
                  <a:pt x="1149" y="241"/>
                </a:lnTo>
                <a:lnTo>
                  <a:pt x="1138" y="241"/>
                </a:lnTo>
                <a:lnTo>
                  <a:pt x="1128" y="244"/>
                </a:lnTo>
                <a:lnTo>
                  <a:pt x="1121" y="244"/>
                </a:lnTo>
                <a:lnTo>
                  <a:pt x="1120" y="242"/>
                </a:lnTo>
                <a:lnTo>
                  <a:pt x="1131" y="233"/>
                </a:lnTo>
                <a:lnTo>
                  <a:pt x="1135" y="226"/>
                </a:lnTo>
                <a:lnTo>
                  <a:pt x="1137" y="218"/>
                </a:lnTo>
                <a:lnTo>
                  <a:pt x="1134" y="219"/>
                </a:lnTo>
                <a:lnTo>
                  <a:pt x="1132" y="219"/>
                </a:lnTo>
                <a:lnTo>
                  <a:pt x="1127" y="217"/>
                </a:lnTo>
                <a:lnTo>
                  <a:pt x="1125" y="215"/>
                </a:lnTo>
                <a:lnTo>
                  <a:pt x="1128" y="213"/>
                </a:lnTo>
                <a:lnTo>
                  <a:pt x="1127" y="209"/>
                </a:lnTo>
                <a:lnTo>
                  <a:pt x="1124" y="206"/>
                </a:lnTo>
                <a:lnTo>
                  <a:pt x="1122" y="205"/>
                </a:lnTo>
                <a:lnTo>
                  <a:pt x="1117" y="209"/>
                </a:lnTo>
                <a:lnTo>
                  <a:pt x="1114" y="211"/>
                </a:lnTo>
                <a:lnTo>
                  <a:pt x="1111" y="207"/>
                </a:lnTo>
                <a:lnTo>
                  <a:pt x="1119" y="202"/>
                </a:lnTo>
                <a:lnTo>
                  <a:pt x="1137" y="195"/>
                </a:lnTo>
                <a:lnTo>
                  <a:pt x="1144" y="189"/>
                </a:lnTo>
                <a:lnTo>
                  <a:pt x="1144" y="186"/>
                </a:lnTo>
                <a:lnTo>
                  <a:pt x="1143" y="184"/>
                </a:lnTo>
                <a:lnTo>
                  <a:pt x="1143" y="182"/>
                </a:lnTo>
                <a:lnTo>
                  <a:pt x="1145" y="181"/>
                </a:lnTo>
                <a:lnTo>
                  <a:pt x="1153" y="181"/>
                </a:lnTo>
                <a:lnTo>
                  <a:pt x="1154" y="179"/>
                </a:lnTo>
                <a:lnTo>
                  <a:pt x="1154" y="174"/>
                </a:lnTo>
                <a:lnTo>
                  <a:pt x="1150" y="171"/>
                </a:lnTo>
                <a:lnTo>
                  <a:pt x="1147" y="168"/>
                </a:lnTo>
                <a:lnTo>
                  <a:pt x="1143" y="168"/>
                </a:lnTo>
                <a:lnTo>
                  <a:pt x="1147" y="166"/>
                </a:lnTo>
                <a:lnTo>
                  <a:pt x="1143" y="163"/>
                </a:lnTo>
                <a:lnTo>
                  <a:pt x="1127" y="156"/>
                </a:lnTo>
                <a:lnTo>
                  <a:pt x="1122" y="155"/>
                </a:lnTo>
                <a:lnTo>
                  <a:pt x="1111" y="156"/>
                </a:lnTo>
                <a:lnTo>
                  <a:pt x="1107" y="154"/>
                </a:lnTo>
                <a:lnTo>
                  <a:pt x="1105" y="154"/>
                </a:lnTo>
                <a:lnTo>
                  <a:pt x="1096" y="155"/>
                </a:lnTo>
                <a:lnTo>
                  <a:pt x="1085" y="153"/>
                </a:lnTo>
                <a:lnTo>
                  <a:pt x="1069" y="155"/>
                </a:lnTo>
                <a:lnTo>
                  <a:pt x="1066" y="156"/>
                </a:lnTo>
                <a:lnTo>
                  <a:pt x="1069" y="158"/>
                </a:lnTo>
                <a:lnTo>
                  <a:pt x="1072" y="161"/>
                </a:lnTo>
                <a:lnTo>
                  <a:pt x="1075" y="163"/>
                </a:lnTo>
                <a:lnTo>
                  <a:pt x="1076" y="165"/>
                </a:lnTo>
                <a:lnTo>
                  <a:pt x="1079" y="166"/>
                </a:lnTo>
                <a:lnTo>
                  <a:pt x="1080" y="172"/>
                </a:lnTo>
                <a:lnTo>
                  <a:pt x="1080" y="174"/>
                </a:lnTo>
                <a:lnTo>
                  <a:pt x="1079" y="176"/>
                </a:lnTo>
                <a:lnTo>
                  <a:pt x="1078" y="178"/>
                </a:lnTo>
                <a:lnTo>
                  <a:pt x="1079" y="182"/>
                </a:lnTo>
                <a:lnTo>
                  <a:pt x="1081" y="186"/>
                </a:lnTo>
                <a:lnTo>
                  <a:pt x="1081" y="189"/>
                </a:lnTo>
                <a:lnTo>
                  <a:pt x="1081" y="192"/>
                </a:lnTo>
                <a:lnTo>
                  <a:pt x="1080" y="194"/>
                </a:lnTo>
                <a:lnTo>
                  <a:pt x="1074" y="195"/>
                </a:lnTo>
                <a:lnTo>
                  <a:pt x="1073" y="196"/>
                </a:lnTo>
                <a:lnTo>
                  <a:pt x="1069" y="202"/>
                </a:lnTo>
                <a:lnTo>
                  <a:pt x="1066" y="203"/>
                </a:lnTo>
                <a:lnTo>
                  <a:pt x="1061" y="205"/>
                </a:lnTo>
                <a:lnTo>
                  <a:pt x="1043" y="208"/>
                </a:lnTo>
                <a:lnTo>
                  <a:pt x="1041" y="211"/>
                </a:lnTo>
                <a:lnTo>
                  <a:pt x="1035" y="224"/>
                </a:lnTo>
                <a:lnTo>
                  <a:pt x="1034" y="211"/>
                </a:lnTo>
                <a:lnTo>
                  <a:pt x="1037" y="204"/>
                </a:lnTo>
                <a:lnTo>
                  <a:pt x="1044" y="202"/>
                </a:lnTo>
                <a:lnTo>
                  <a:pt x="1058" y="201"/>
                </a:lnTo>
                <a:lnTo>
                  <a:pt x="1061" y="201"/>
                </a:lnTo>
                <a:lnTo>
                  <a:pt x="1064" y="197"/>
                </a:lnTo>
                <a:lnTo>
                  <a:pt x="1066" y="193"/>
                </a:lnTo>
                <a:lnTo>
                  <a:pt x="1069" y="182"/>
                </a:lnTo>
                <a:lnTo>
                  <a:pt x="1069" y="175"/>
                </a:lnTo>
                <a:lnTo>
                  <a:pt x="1068" y="168"/>
                </a:lnTo>
                <a:lnTo>
                  <a:pt x="1066" y="166"/>
                </a:lnTo>
                <a:lnTo>
                  <a:pt x="1064" y="164"/>
                </a:lnTo>
                <a:lnTo>
                  <a:pt x="1062" y="164"/>
                </a:lnTo>
                <a:lnTo>
                  <a:pt x="1059" y="163"/>
                </a:lnTo>
                <a:lnTo>
                  <a:pt x="1056" y="161"/>
                </a:lnTo>
                <a:lnTo>
                  <a:pt x="1055" y="158"/>
                </a:lnTo>
                <a:lnTo>
                  <a:pt x="1053" y="155"/>
                </a:lnTo>
                <a:lnTo>
                  <a:pt x="1049" y="153"/>
                </a:lnTo>
                <a:lnTo>
                  <a:pt x="1045" y="150"/>
                </a:lnTo>
                <a:lnTo>
                  <a:pt x="1033" y="150"/>
                </a:lnTo>
                <a:lnTo>
                  <a:pt x="1031" y="152"/>
                </a:lnTo>
                <a:lnTo>
                  <a:pt x="1031" y="157"/>
                </a:lnTo>
                <a:lnTo>
                  <a:pt x="1029" y="159"/>
                </a:lnTo>
                <a:lnTo>
                  <a:pt x="1027" y="161"/>
                </a:lnTo>
                <a:lnTo>
                  <a:pt x="1025" y="161"/>
                </a:lnTo>
                <a:lnTo>
                  <a:pt x="1021" y="158"/>
                </a:lnTo>
                <a:lnTo>
                  <a:pt x="1019" y="153"/>
                </a:lnTo>
                <a:lnTo>
                  <a:pt x="1019" y="148"/>
                </a:lnTo>
                <a:lnTo>
                  <a:pt x="1022" y="146"/>
                </a:lnTo>
                <a:lnTo>
                  <a:pt x="1021" y="144"/>
                </a:lnTo>
                <a:lnTo>
                  <a:pt x="1020" y="144"/>
                </a:lnTo>
                <a:lnTo>
                  <a:pt x="1017" y="143"/>
                </a:lnTo>
                <a:lnTo>
                  <a:pt x="1025" y="137"/>
                </a:lnTo>
                <a:lnTo>
                  <a:pt x="1027" y="136"/>
                </a:lnTo>
                <a:lnTo>
                  <a:pt x="1025" y="134"/>
                </a:lnTo>
                <a:lnTo>
                  <a:pt x="1016" y="129"/>
                </a:lnTo>
                <a:lnTo>
                  <a:pt x="1013" y="127"/>
                </a:lnTo>
                <a:lnTo>
                  <a:pt x="1012" y="124"/>
                </a:lnTo>
                <a:lnTo>
                  <a:pt x="1010" y="122"/>
                </a:lnTo>
                <a:lnTo>
                  <a:pt x="1007" y="118"/>
                </a:lnTo>
                <a:lnTo>
                  <a:pt x="1001" y="115"/>
                </a:lnTo>
                <a:lnTo>
                  <a:pt x="980" y="120"/>
                </a:lnTo>
                <a:lnTo>
                  <a:pt x="954" y="116"/>
                </a:lnTo>
                <a:lnTo>
                  <a:pt x="940" y="118"/>
                </a:lnTo>
                <a:lnTo>
                  <a:pt x="934" y="117"/>
                </a:lnTo>
                <a:lnTo>
                  <a:pt x="932" y="117"/>
                </a:lnTo>
                <a:lnTo>
                  <a:pt x="932" y="126"/>
                </a:lnTo>
                <a:lnTo>
                  <a:pt x="935" y="135"/>
                </a:lnTo>
                <a:lnTo>
                  <a:pt x="942" y="144"/>
                </a:lnTo>
                <a:lnTo>
                  <a:pt x="947" y="152"/>
                </a:lnTo>
                <a:lnTo>
                  <a:pt x="952" y="161"/>
                </a:lnTo>
                <a:lnTo>
                  <a:pt x="946" y="159"/>
                </a:lnTo>
                <a:lnTo>
                  <a:pt x="936" y="152"/>
                </a:lnTo>
                <a:lnTo>
                  <a:pt x="932" y="142"/>
                </a:lnTo>
                <a:lnTo>
                  <a:pt x="928" y="145"/>
                </a:lnTo>
                <a:lnTo>
                  <a:pt x="926" y="157"/>
                </a:lnTo>
                <a:lnTo>
                  <a:pt x="924" y="163"/>
                </a:lnTo>
                <a:lnTo>
                  <a:pt x="917" y="165"/>
                </a:lnTo>
                <a:lnTo>
                  <a:pt x="925" y="136"/>
                </a:lnTo>
                <a:lnTo>
                  <a:pt x="924" y="133"/>
                </a:lnTo>
                <a:lnTo>
                  <a:pt x="922" y="127"/>
                </a:lnTo>
                <a:lnTo>
                  <a:pt x="918" y="122"/>
                </a:lnTo>
                <a:lnTo>
                  <a:pt x="918" y="119"/>
                </a:lnTo>
                <a:lnTo>
                  <a:pt x="919" y="116"/>
                </a:lnTo>
                <a:lnTo>
                  <a:pt x="926" y="110"/>
                </a:lnTo>
                <a:lnTo>
                  <a:pt x="927" y="108"/>
                </a:lnTo>
                <a:lnTo>
                  <a:pt x="926" y="102"/>
                </a:lnTo>
                <a:lnTo>
                  <a:pt x="923" y="96"/>
                </a:lnTo>
                <a:lnTo>
                  <a:pt x="923" y="92"/>
                </a:lnTo>
                <a:lnTo>
                  <a:pt x="919" y="89"/>
                </a:lnTo>
                <a:lnTo>
                  <a:pt x="917" y="87"/>
                </a:lnTo>
                <a:lnTo>
                  <a:pt x="916" y="84"/>
                </a:lnTo>
                <a:lnTo>
                  <a:pt x="918" y="82"/>
                </a:lnTo>
                <a:lnTo>
                  <a:pt x="915" y="78"/>
                </a:lnTo>
                <a:lnTo>
                  <a:pt x="912" y="78"/>
                </a:lnTo>
                <a:lnTo>
                  <a:pt x="905" y="82"/>
                </a:lnTo>
                <a:lnTo>
                  <a:pt x="907" y="73"/>
                </a:lnTo>
                <a:lnTo>
                  <a:pt x="906" y="65"/>
                </a:lnTo>
                <a:lnTo>
                  <a:pt x="903" y="60"/>
                </a:lnTo>
                <a:lnTo>
                  <a:pt x="893" y="60"/>
                </a:lnTo>
                <a:lnTo>
                  <a:pt x="885" y="57"/>
                </a:lnTo>
                <a:lnTo>
                  <a:pt x="882" y="56"/>
                </a:lnTo>
                <a:lnTo>
                  <a:pt x="878" y="57"/>
                </a:lnTo>
                <a:lnTo>
                  <a:pt x="872" y="63"/>
                </a:lnTo>
                <a:lnTo>
                  <a:pt x="869" y="66"/>
                </a:lnTo>
                <a:lnTo>
                  <a:pt x="879" y="70"/>
                </a:lnTo>
                <a:lnTo>
                  <a:pt x="881" y="73"/>
                </a:lnTo>
                <a:lnTo>
                  <a:pt x="873" y="73"/>
                </a:lnTo>
                <a:lnTo>
                  <a:pt x="853" y="78"/>
                </a:lnTo>
                <a:lnTo>
                  <a:pt x="854" y="76"/>
                </a:lnTo>
                <a:lnTo>
                  <a:pt x="855" y="74"/>
                </a:lnTo>
                <a:lnTo>
                  <a:pt x="857" y="71"/>
                </a:lnTo>
                <a:lnTo>
                  <a:pt x="857" y="68"/>
                </a:lnTo>
                <a:lnTo>
                  <a:pt x="849" y="65"/>
                </a:lnTo>
                <a:lnTo>
                  <a:pt x="842" y="63"/>
                </a:lnTo>
                <a:lnTo>
                  <a:pt x="834" y="63"/>
                </a:lnTo>
                <a:lnTo>
                  <a:pt x="828" y="64"/>
                </a:lnTo>
                <a:lnTo>
                  <a:pt x="825" y="63"/>
                </a:lnTo>
                <a:lnTo>
                  <a:pt x="823" y="60"/>
                </a:lnTo>
                <a:lnTo>
                  <a:pt x="820" y="58"/>
                </a:lnTo>
                <a:lnTo>
                  <a:pt x="818" y="55"/>
                </a:lnTo>
                <a:lnTo>
                  <a:pt x="794" y="47"/>
                </a:lnTo>
                <a:lnTo>
                  <a:pt x="789" y="43"/>
                </a:lnTo>
                <a:lnTo>
                  <a:pt x="787" y="35"/>
                </a:lnTo>
                <a:lnTo>
                  <a:pt x="784" y="30"/>
                </a:lnTo>
                <a:lnTo>
                  <a:pt x="777" y="29"/>
                </a:lnTo>
                <a:lnTo>
                  <a:pt x="765" y="31"/>
                </a:lnTo>
                <a:lnTo>
                  <a:pt x="760" y="28"/>
                </a:lnTo>
                <a:lnTo>
                  <a:pt x="755" y="24"/>
                </a:lnTo>
                <a:lnTo>
                  <a:pt x="749" y="20"/>
                </a:lnTo>
                <a:lnTo>
                  <a:pt x="744" y="20"/>
                </a:lnTo>
                <a:lnTo>
                  <a:pt x="741" y="23"/>
                </a:lnTo>
                <a:lnTo>
                  <a:pt x="740" y="25"/>
                </a:lnTo>
                <a:lnTo>
                  <a:pt x="739" y="26"/>
                </a:lnTo>
                <a:lnTo>
                  <a:pt x="736" y="26"/>
                </a:lnTo>
                <a:lnTo>
                  <a:pt x="734" y="25"/>
                </a:lnTo>
                <a:lnTo>
                  <a:pt x="731" y="24"/>
                </a:lnTo>
                <a:lnTo>
                  <a:pt x="730" y="21"/>
                </a:lnTo>
                <a:lnTo>
                  <a:pt x="727" y="21"/>
                </a:lnTo>
                <a:lnTo>
                  <a:pt x="722" y="23"/>
                </a:lnTo>
                <a:lnTo>
                  <a:pt x="719" y="24"/>
                </a:lnTo>
                <a:lnTo>
                  <a:pt x="716" y="24"/>
                </a:lnTo>
                <a:lnTo>
                  <a:pt x="709" y="18"/>
                </a:lnTo>
                <a:lnTo>
                  <a:pt x="697" y="6"/>
                </a:lnTo>
                <a:lnTo>
                  <a:pt x="693" y="3"/>
                </a:lnTo>
                <a:lnTo>
                  <a:pt x="688" y="0"/>
                </a:lnTo>
                <a:lnTo>
                  <a:pt x="683" y="3"/>
                </a:lnTo>
                <a:lnTo>
                  <a:pt x="677" y="8"/>
                </a:lnTo>
                <a:lnTo>
                  <a:pt x="659" y="18"/>
                </a:lnTo>
                <a:lnTo>
                  <a:pt x="659" y="20"/>
                </a:lnTo>
                <a:lnTo>
                  <a:pt x="659" y="26"/>
                </a:lnTo>
                <a:lnTo>
                  <a:pt x="658" y="31"/>
                </a:lnTo>
                <a:lnTo>
                  <a:pt x="654" y="37"/>
                </a:lnTo>
                <a:lnTo>
                  <a:pt x="653" y="43"/>
                </a:lnTo>
                <a:lnTo>
                  <a:pt x="653" y="54"/>
                </a:lnTo>
                <a:lnTo>
                  <a:pt x="652" y="58"/>
                </a:lnTo>
                <a:lnTo>
                  <a:pt x="650" y="61"/>
                </a:lnTo>
                <a:lnTo>
                  <a:pt x="641" y="68"/>
                </a:lnTo>
                <a:lnTo>
                  <a:pt x="636" y="79"/>
                </a:lnTo>
                <a:lnTo>
                  <a:pt x="633" y="82"/>
                </a:lnTo>
                <a:lnTo>
                  <a:pt x="631" y="83"/>
                </a:lnTo>
                <a:lnTo>
                  <a:pt x="628" y="83"/>
                </a:lnTo>
                <a:lnTo>
                  <a:pt x="622" y="80"/>
                </a:lnTo>
                <a:lnTo>
                  <a:pt x="621" y="82"/>
                </a:lnTo>
                <a:lnTo>
                  <a:pt x="619" y="85"/>
                </a:lnTo>
                <a:lnTo>
                  <a:pt x="614" y="88"/>
                </a:lnTo>
                <a:lnTo>
                  <a:pt x="616" y="98"/>
                </a:lnTo>
                <a:lnTo>
                  <a:pt x="613" y="104"/>
                </a:lnTo>
                <a:lnTo>
                  <a:pt x="609" y="107"/>
                </a:lnTo>
                <a:lnTo>
                  <a:pt x="607" y="109"/>
                </a:lnTo>
                <a:lnTo>
                  <a:pt x="608" y="113"/>
                </a:lnTo>
                <a:lnTo>
                  <a:pt x="607" y="114"/>
                </a:lnTo>
                <a:lnTo>
                  <a:pt x="606" y="117"/>
                </a:lnTo>
                <a:lnTo>
                  <a:pt x="602" y="120"/>
                </a:lnTo>
                <a:lnTo>
                  <a:pt x="557" y="137"/>
                </a:lnTo>
                <a:lnTo>
                  <a:pt x="555" y="140"/>
                </a:lnTo>
                <a:lnTo>
                  <a:pt x="554" y="146"/>
                </a:lnTo>
                <a:lnTo>
                  <a:pt x="554" y="153"/>
                </a:lnTo>
                <a:lnTo>
                  <a:pt x="557" y="158"/>
                </a:lnTo>
                <a:lnTo>
                  <a:pt x="560" y="162"/>
                </a:lnTo>
                <a:lnTo>
                  <a:pt x="573" y="168"/>
                </a:lnTo>
                <a:lnTo>
                  <a:pt x="582" y="169"/>
                </a:lnTo>
                <a:lnTo>
                  <a:pt x="593" y="174"/>
                </a:lnTo>
                <a:lnTo>
                  <a:pt x="599" y="175"/>
                </a:lnTo>
                <a:lnTo>
                  <a:pt x="600" y="177"/>
                </a:lnTo>
                <a:lnTo>
                  <a:pt x="593" y="178"/>
                </a:lnTo>
                <a:lnTo>
                  <a:pt x="580" y="178"/>
                </a:lnTo>
                <a:lnTo>
                  <a:pt x="562" y="174"/>
                </a:lnTo>
                <a:lnTo>
                  <a:pt x="560" y="173"/>
                </a:lnTo>
                <a:lnTo>
                  <a:pt x="555" y="168"/>
                </a:lnTo>
                <a:lnTo>
                  <a:pt x="554" y="166"/>
                </a:lnTo>
                <a:lnTo>
                  <a:pt x="553" y="166"/>
                </a:lnTo>
                <a:lnTo>
                  <a:pt x="542" y="161"/>
                </a:lnTo>
                <a:lnTo>
                  <a:pt x="530" y="154"/>
                </a:lnTo>
                <a:lnTo>
                  <a:pt x="508" y="148"/>
                </a:lnTo>
                <a:lnTo>
                  <a:pt x="499" y="149"/>
                </a:lnTo>
                <a:lnTo>
                  <a:pt x="493" y="154"/>
                </a:lnTo>
                <a:lnTo>
                  <a:pt x="495" y="154"/>
                </a:lnTo>
                <a:lnTo>
                  <a:pt x="492" y="156"/>
                </a:lnTo>
                <a:lnTo>
                  <a:pt x="492" y="167"/>
                </a:lnTo>
                <a:lnTo>
                  <a:pt x="489" y="169"/>
                </a:lnTo>
                <a:lnTo>
                  <a:pt x="487" y="161"/>
                </a:lnTo>
                <a:lnTo>
                  <a:pt x="485" y="155"/>
                </a:lnTo>
                <a:lnTo>
                  <a:pt x="482" y="150"/>
                </a:lnTo>
                <a:lnTo>
                  <a:pt x="477" y="149"/>
                </a:lnTo>
                <a:lnTo>
                  <a:pt x="450" y="149"/>
                </a:lnTo>
                <a:lnTo>
                  <a:pt x="428" y="163"/>
                </a:lnTo>
                <a:lnTo>
                  <a:pt x="426" y="166"/>
                </a:lnTo>
                <a:lnTo>
                  <a:pt x="420" y="187"/>
                </a:lnTo>
                <a:lnTo>
                  <a:pt x="408" y="201"/>
                </a:lnTo>
                <a:lnTo>
                  <a:pt x="407" y="204"/>
                </a:lnTo>
                <a:lnTo>
                  <a:pt x="401" y="213"/>
                </a:lnTo>
                <a:lnTo>
                  <a:pt x="395" y="218"/>
                </a:lnTo>
                <a:lnTo>
                  <a:pt x="392" y="226"/>
                </a:lnTo>
                <a:lnTo>
                  <a:pt x="390" y="229"/>
                </a:lnTo>
                <a:lnTo>
                  <a:pt x="379" y="233"/>
                </a:lnTo>
                <a:lnTo>
                  <a:pt x="385" y="222"/>
                </a:lnTo>
                <a:lnTo>
                  <a:pt x="386" y="218"/>
                </a:lnTo>
                <a:lnTo>
                  <a:pt x="387" y="215"/>
                </a:lnTo>
                <a:lnTo>
                  <a:pt x="394" y="212"/>
                </a:lnTo>
                <a:lnTo>
                  <a:pt x="395" y="207"/>
                </a:lnTo>
                <a:lnTo>
                  <a:pt x="398" y="197"/>
                </a:lnTo>
                <a:lnTo>
                  <a:pt x="414" y="182"/>
                </a:lnTo>
                <a:lnTo>
                  <a:pt x="413" y="179"/>
                </a:lnTo>
                <a:lnTo>
                  <a:pt x="400" y="175"/>
                </a:lnTo>
                <a:lnTo>
                  <a:pt x="371" y="178"/>
                </a:lnTo>
                <a:lnTo>
                  <a:pt x="365" y="176"/>
                </a:lnTo>
                <a:lnTo>
                  <a:pt x="354" y="175"/>
                </a:lnTo>
                <a:lnTo>
                  <a:pt x="348" y="171"/>
                </a:lnTo>
                <a:lnTo>
                  <a:pt x="346" y="171"/>
                </a:lnTo>
                <a:lnTo>
                  <a:pt x="343" y="172"/>
                </a:lnTo>
                <a:lnTo>
                  <a:pt x="339" y="177"/>
                </a:lnTo>
                <a:lnTo>
                  <a:pt x="337" y="178"/>
                </a:lnTo>
                <a:lnTo>
                  <a:pt x="336" y="178"/>
                </a:lnTo>
                <a:lnTo>
                  <a:pt x="332" y="176"/>
                </a:lnTo>
                <a:lnTo>
                  <a:pt x="329" y="176"/>
                </a:lnTo>
                <a:lnTo>
                  <a:pt x="327" y="177"/>
                </a:lnTo>
                <a:lnTo>
                  <a:pt x="325" y="181"/>
                </a:lnTo>
                <a:lnTo>
                  <a:pt x="324" y="182"/>
                </a:lnTo>
                <a:lnTo>
                  <a:pt x="320" y="182"/>
                </a:lnTo>
                <a:lnTo>
                  <a:pt x="319" y="179"/>
                </a:lnTo>
                <a:lnTo>
                  <a:pt x="315" y="173"/>
                </a:lnTo>
                <a:lnTo>
                  <a:pt x="313" y="171"/>
                </a:lnTo>
                <a:lnTo>
                  <a:pt x="309" y="171"/>
                </a:lnTo>
                <a:lnTo>
                  <a:pt x="304" y="173"/>
                </a:lnTo>
                <a:lnTo>
                  <a:pt x="297" y="169"/>
                </a:lnTo>
                <a:lnTo>
                  <a:pt x="283" y="172"/>
                </a:lnTo>
                <a:lnTo>
                  <a:pt x="265" y="168"/>
                </a:lnTo>
                <a:lnTo>
                  <a:pt x="254" y="171"/>
                </a:lnTo>
                <a:lnTo>
                  <a:pt x="239" y="166"/>
                </a:lnTo>
                <a:lnTo>
                  <a:pt x="230" y="169"/>
                </a:lnTo>
                <a:lnTo>
                  <a:pt x="225" y="171"/>
                </a:lnTo>
                <a:lnTo>
                  <a:pt x="219" y="168"/>
                </a:lnTo>
                <a:lnTo>
                  <a:pt x="219" y="165"/>
                </a:lnTo>
                <a:lnTo>
                  <a:pt x="216" y="164"/>
                </a:lnTo>
                <a:lnTo>
                  <a:pt x="209" y="165"/>
                </a:lnTo>
                <a:lnTo>
                  <a:pt x="206" y="163"/>
                </a:lnTo>
                <a:lnTo>
                  <a:pt x="201" y="161"/>
                </a:lnTo>
                <a:lnTo>
                  <a:pt x="198" y="161"/>
                </a:lnTo>
                <a:lnTo>
                  <a:pt x="171" y="164"/>
                </a:lnTo>
                <a:lnTo>
                  <a:pt x="169" y="163"/>
                </a:lnTo>
                <a:lnTo>
                  <a:pt x="167" y="161"/>
                </a:lnTo>
                <a:lnTo>
                  <a:pt x="163" y="159"/>
                </a:lnTo>
                <a:lnTo>
                  <a:pt x="160" y="159"/>
                </a:lnTo>
                <a:lnTo>
                  <a:pt x="156" y="162"/>
                </a:lnTo>
                <a:lnTo>
                  <a:pt x="153" y="166"/>
                </a:lnTo>
                <a:lnTo>
                  <a:pt x="151" y="172"/>
                </a:lnTo>
                <a:lnTo>
                  <a:pt x="149" y="171"/>
                </a:lnTo>
                <a:lnTo>
                  <a:pt x="148" y="169"/>
                </a:lnTo>
                <a:lnTo>
                  <a:pt x="146" y="168"/>
                </a:lnTo>
                <a:lnTo>
                  <a:pt x="143" y="168"/>
                </a:lnTo>
                <a:lnTo>
                  <a:pt x="138" y="171"/>
                </a:lnTo>
                <a:lnTo>
                  <a:pt x="137" y="173"/>
                </a:lnTo>
                <a:lnTo>
                  <a:pt x="136" y="174"/>
                </a:lnTo>
                <a:lnTo>
                  <a:pt x="135" y="173"/>
                </a:lnTo>
                <a:lnTo>
                  <a:pt x="133" y="171"/>
                </a:lnTo>
                <a:lnTo>
                  <a:pt x="131" y="169"/>
                </a:lnTo>
                <a:lnTo>
                  <a:pt x="129" y="168"/>
                </a:lnTo>
                <a:lnTo>
                  <a:pt x="128" y="168"/>
                </a:lnTo>
                <a:lnTo>
                  <a:pt x="116" y="172"/>
                </a:lnTo>
                <a:lnTo>
                  <a:pt x="113" y="171"/>
                </a:lnTo>
                <a:lnTo>
                  <a:pt x="110" y="172"/>
                </a:lnTo>
                <a:lnTo>
                  <a:pt x="97" y="173"/>
                </a:lnTo>
                <a:lnTo>
                  <a:pt x="94" y="174"/>
                </a:lnTo>
                <a:lnTo>
                  <a:pt x="94" y="175"/>
                </a:lnTo>
                <a:lnTo>
                  <a:pt x="93" y="176"/>
                </a:lnTo>
                <a:lnTo>
                  <a:pt x="91" y="175"/>
                </a:lnTo>
                <a:lnTo>
                  <a:pt x="90" y="173"/>
                </a:lnTo>
                <a:lnTo>
                  <a:pt x="87" y="167"/>
                </a:lnTo>
                <a:lnTo>
                  <a:pt x="86" y="166"/>
                </a:lnTo>
                <a:lnTo>
                  <a:pt x="74" y="168"/>
                </a:lnTo>
                <a:lnTo>
                  <a:pt x="71" y="171"/>
                </a:lnTo>
                <a:lnTo>
                  <a:pt x="71" y="174"/>
                </a:lnTo>
                <a:lnTo>
                  <a:pt x="70" y="183"/>
                </a:lnTo>
                <a:lnTo>
                  <a:pt x="69" y="187"/>
                </a:lnTo>
                <a:lnTo>
                  <a:pt x="59" y="196"/>
                </a:lnTo>
                <a:lnTo>
                  <a:pt x="53" y="204"/>
                </a:lnTo>
                <a:lnTo>
                  <a:pt x="54" y="214"/>
                </a:lnTo>
                <a:lnTo>
                  <a:pt x="53" y="218"/>
                </a:lnTo>
                <a:lnTo>
                  <a:pt x="50" y="222"/>
                </a:lnTo>
                <a:lnTo>
                  <a:pt x="42" y="224"/>
                </a:lnTo>
                <a:lnTo>
                  <a:pt x="39" y="226"/>
                </a:lnTo>
                <a:lnTo>
                  <a:pt x="28" y="246"/>
                </a:lnTo>
                <a:lnTo>
                  <a:pt x="25" y="247"/>
                </a:lnTo>
                <a:lnTo>
                  <a:pt x="23" y="250"/>
                </a:lnTo>
                <a:lnTo>
                  <a:pt x="22" y="255"/>
                </a:lnTo>
                <a:lnTo>
                  <a:pt x="17" y="261"/>
                </a:lnTo>
                <a:lnTo>
                  <a:pt x="11" y="262"/>
                </a:lnTo>
                <a:lnTo>
                  <a:pt x="10" y="264"/>
                </a:lnTo>
                <a:lnTo>
                  <a:pt x="3" y="284"/>
                </a:lnTo>
                <a:lnTo>
                  <a:pt x="3" y="286"/>
                </a:lnTo>
                <a:lnTo>
                  <a:pt x="4" y="292"/>
                </a:lnTo>
                <a:lnTo>
                  <a:pt x="5" y="295"/>
                </a:lnTo>
                <a:lnTo>
                  <a:pt x="4" y="297"/>
                </a:lnTo>
                <a:lnTo>
                  <a:pt x="2" y="298"/>
                </a:lnTo>
                <a:lnTo>
                  <a:pt x="0" y="303"/>
                </a:lnTo>
                <a:lnTo>
                  <a:pt x="2" y="312"/>
                </a:lnTo>
                <a:lnTo>
                  <a:pt x="10" y="325"/>
                </a:lnTo>
                <a:lnTo>
                  <a:pt x="11" y="332"/>
                </a:lnTo>
                <a:lnTo>
                  <a:pt x="12" y="341"/>
                </a:lnTo>
                <a:lnTo>
                  <a:pt x="13" y="349"/>
                </a:lnTo>
                <a:lnTo>
                  <a:pt x="17" y="355"/>
                </a:lnTo>
                <a:lnTo>
                  <a:pt x="21" y="361"/>
                </a:lnTo>
                <a:lnTo>
                  <a:pt x="24" y="367"/>
                </a:lnTo>
                <a:lnTo>
                  <a:pt x="32" y="392"/>
                </a:lnTo>
                <a:lnTo>
                  <a:pt x="35" y="400"/>
                </a:lnTo>
                <a:lnTo>
                  <a:pt x="40" y="406"/>
                </a:lnTo>
                <a:lnTo>
                  <a:pt x="48" y="411"/>
                </a:lnTo>
                <a:lnTo>
                  <a:pt x="51" y="416"/>
                </a:lnTo>
                <a:lnTo>
                  <a:pt x="54" y="423"/>
                </a:lnTo>
                <a:lnTo>
                  <a:pt x="57" y="428"/>
                </a:lnTo>
                <a:lnTo>
                  <a:pt x="58" y="435"/>
                </a:lnTo>
                <a:lnTo>
                  <a:pt x="59" y="440"/>
                </a:lnTo>
                <a:lnTo>
                  <a:pt x="62" y="445"/>
                </a:lnTo>
                <a:lnTo>
                  <a:pt x="67" y="451"/>
                </a:lnTo>
                <a:lnTo>
                  <a:pt x="71" y="455"/>
                </a:lnTo>
                <a:lnTo>
                  <a:pt x="73" y="459"/>
                </a:lnTo>
                <a:lnTo>
                  <a:pt x="76" y="462"/>
                </a:lnTo>
                <a:lnTo>
                  <a:pt x="79" y="468"/>
                </a:lnTo>
                <a:lnTo>
                  <a:pt x="80" y="470"/>
                </a:lnTo>
                <a:lnTo>
                  <a:pt x="82" y="472"/>
                </a:lnTo>
                <a:lnTo>
                  <a:pt x="83" y="473"/>
                </a:lnTo>
                <a:lnTo>
                  <a:pt x="84" y="474"/>
                </a:lnTo>
                <a:lnTo>
                  <a:pt x="87" y="478"/>
                </a:lnTo>
                <a:lnTo>
                  <a:pt x="88" y="482"/>
                </a:lnTo>
                <a:lnTo>
                  <a:pt x="89" y="487"/>
                </a:lnTo>
                <a:lnTo>
                  <a:pt x="91" y="490"/>
                </a:lnTo>
                <a:lnTo>
                  <a:pt x="96" y="495"/>
                </a:lnTo>
                <a:lnTo>
                  <a:pt x="100" y="499"/>
                </a:lnTo>
                <a:lnTo>
                  <a:pt x="106" y="500"/>
                </a:lnTo>
                <a:lnTo>
                  <a:pt x="127" y="494"/>
                </a:lnTo>
                <a:lnTo>
                  <a:pt x="128" y="490"/>
                </a:lnTo>
                <a:lnTo>
                  <a:pt x="129" y="490"/>
                </a:lnTo>
                <a:lnTo>
                  <a:pt x="138" y="501"/>
                </a:lnTo>
                <a:lnTo>
                  <a:pt x="141" y="503"/>
                </a:lnTo>
                <a:lnTo>
                  <a:pt x="143" y="505"/>
                </a:lnTo>
                <a:lnTo>
                  <a:pt x="153" y="514"/>
                </a:lnTo>
                <a:lnTo>
                  <a:pt x="158" y="517"/>
                </a:lnTo>
                <a:lnTo>
                  <a:pt x="172" y="512"/>
                </a:lnTo>
                <a:lnTo>
                  <a:pt x="177" y="513"/>
                </a:lnTo>
                <a:lnTo>
                  <a:pt x="178" y="515"/>
                </a:lnTo>
                <a:lnTo>
                  <a:pt x="176" y="517"/>
                </a:lnTo>
                <a:lnTo>
                  <a:pt x="172" y="518"/>
                </a:lnTo>
                <a:lnTo>
                  <a:pt x="170" y="519"/>
                </a:lnTo>
                <a:lnTo>
                  <a:pt x="169" y="523"/>
                </a:lnTo>
                <a:lnTo>
                  <a:pt x="185" y="520"/>
                </a:lnTo>
                <a:lnTo>
                  <a:pt x="194" y="522"/>
                </a:lnTo>
                <a:lnTo>
                  <a:pt x="200" y="529"/>
                </a:lnTo>
                <a:lnTo>
                  <a:pt x="185" y="531"/>
                </a:lnTo>
                <a:lnTo>
                  <a:pt x="177" y="528"/>
                </a:lnTo>
                <a:lnTo>
                  <a:pt x="174" y="529"/>
                </a:lnTo>
                <a:lnTo>
                  <a:pt x="171" y="531"/>
                </a:lnTo>
                <a:lnTo>
                  <a:pt x="169" y="533"/>
                </a:lnTo>
                <a:lnTo>
                  <a:pt x="170" y="543"/>
                </a:lnTo>
                <a:lnTo>
                  <a:pt x="178" y="548"/>
                </a:lnTo>
                <a:lnTo>
                  <a:pt x="196" y="551"/>
                </a:lnTo>
                <a:lnTo>
                  <a:pt x="194" y="558"/>
                </a:lnTo>
                <a:lnTo>
                  <a:pt x="188" y="561"/>
                </a:lnTo>
                <a:lnTo>
                  <a:pt x="176" y="565"/>
                </a:lnTo>
                <a:lnTo>
                  <a:pt x="179" y="574"/>
                </a:lnTo>
                <a:lnTo>
                  <a:pt x="177" y="578"/>
                </a:lnTo>
                <a:lnTo>
                  <a:pt x="171" y="577"/>
                </a:lnTo>
                <a:lnTo>
                  <a:pt x="168" y="572"/>
                </a:lnTo>
                <a:lnTo>
                  <a:pt x="165" y="571"/>
                </a:lnTo>
                <a:lnTo>
                  <a:pt x="161" y="571"/>
                </a:lnTo>
                <a:lnTo>
                  <a:pt x="159" y="574"/>
                </a:lnTo>
                <a:lnTo>
                  <a:pt x="171" y="591"/>
                </a:lnTo>
                <a:lnTo>
                  <a:pt x="175" y="600"/>
                </a:lnTo>
                <a:lnTo>
                  <a:pt x="179" y="608"/>
                </a:lnTo>
                <a:lnTo>
                  <a:pt x="185" y="626"/>
                </a:lnTo>
                <a:lnTo>
                  <a:pt x="187" y="628"/>
                </a:lnTo>
                <a:lnTo>
                  <a:pt x="190" y="631"/>
                </a:lnTo>
                <a:lnTo>
                  <a:pt x="191" y="633"/>
                </a:lnTo>
                <a:lnTo>
                  <a:pt x="192" y="638"/>
                </a:lnTo>
                <a:lnTo>
                  <a:pt x="192" y="642"/>
                </a:lnTo>
                <a:lnTo>
                  <a:pt x="191" y="644"/>
                </a:lnTo>
                <a:lnTo>
                  <a:pt x="191" y="649"/>
                </a:lnTo>
                <a:lnTo>
                  <a:pt x="200" y="651"/>
                </a:lnTo>
                <a:lnTo>
                  <a:pt x="205" y="655"/>
                </a:lnTo>
                <a:lnTo>
                  <a:pt x="205" y="660"/>
                </a:lnTo>
                <a:lnTo>
                  <a:pt x="197" y="666"/>
                </a:lnTo>
                <a:lnTo>
                  <a:pt x="196" y="668"/>
                </a:lnTo>
                <a:lnTo>
                  <a:pt x="195" y="675"/>
                </a:lnTo>
                <a:lnTo>
                  <a:pt x="195" y="677"/>
                </a:lnTo>
                <a:lnTo>
                  <a:pt x="195" y="680"/>
                </a:lnTo>
                <a:lnTo>
                  <a:pt x="198" y="701"/>
                </a:lnTo>
                <a:lnTo>
                  <a:pt x="200" y="706"/>
                </a:lnTo>
                <a:lnTo>
                  <a:pt x="201" y="709"/>
                </a:lnTo>
                <a:lnTo>
                  <a:pt x="202" y="712"/>
                </a:lnTo>
                <a:lnTo>
                  <a:pt x="200" y="713"/>
                </a:lnTo>
                <a:lnTo>
                  <a:pt x="196" y="715"/>
                </a:lnTo>
                <a:lnTo>
                  <a:pt x="194" y="716"/>
                </a:lnTo>
                <a:lnTo>
                  <a:pt x="194" y="718"/>
                </a:lnTo>
                <a:lnTo>
                  <a:pt x="191" y="722"/>
                </a:lnTo>
                <a:lnTo>
                  <a:pt x="180" y="751"/>
                </a:lnTo>
                <a:lnTo>
                  <a:pt x="180" y="756"/>
                </a:lnTo>
                <a:lnTo>
                  <a:pt x="179" y="759"/>
                </a:lnTo>
                <a:lnTo>
                  <a:pt x="171" y="775"/>
                </a:lnTo>
                <a:lnTo>
                  <a:pt x="170" y="787"/>
                </a:lnTo>
                <a:lnTo>
                  <a:pt x="168" y="792"/>
                </a:lnTo>
                <a:lnTo>
                  <a:pt x="165" y="795"/>
                </a:lnTo>
                <a:lnTo>
                  <a:pt x="165" y="799"/>
                </a:lnTo>
                <a:lnTo>
                  <a:pt x="168" y="823"/>
                </a:lnTo>
                <a:lnTo>
                  <a:pt x="186" y="811"/>
                </a:lnTo>
                <a:lnTo>
                  <a:pt x="192" y="810"/>
                </a:lnTo>
                <a:lnTo>
                  <a:pt x="204" y="798"/>
                </a:lnTo>
                <a:lnTo>
                  <a:pt x="210" y="794"/>
                </a:lnTo>
                <a:lnTo>
                  <a:pt x="217" y="795"/>
                </a:lnTo>
                <a:lnTo>
                  <a:pt x="207" y="811"/>
                </a:lnTo>
                <a:lnTo>
                  <a:pt x="220" y="804"/>
                </a:lnTo>
                <a:lnTo>
                  <a:pt x="225" y="806"/>
                </a:lnTo>
                <a:lnTo>
                  <a:pt x="224" y="812"/>
                </a:lnTo>
                <a:lnTo>
                  <a:pt x="224" y="817"/>
                </a:lnTo>
                <a:lnTo>
                  <a:pt x="224" y="821"/>
                </a:lnTo>
                <a:lnTo>
                  <a:pt x="270" y="774"/>
                </a:lnTo>
                <a:lnTo>
                  <a:pt x="278" y="770"/>
                </a:lnTo>
                <a:lnTo>
                  <a:pt x="279" y="772"/>
                </a:lnTo>
                <a:lnTo>
                  <a:pt x="250" y="802"/>
                </a:lnTo>
                <a:lnTo>
                  <a:pt x="248" y="808"/>
                </a:lnTo>
                <a:lnTo>
                  <a:pt x="259" y="801"/>
                </a:lnTo>
                <a:lnTo>
                  <a:pt x="266" y="799"/>
                </a:lnTo>
                <a:lnTo>
                  <a:pt x="271" y="804"/>
                </a:lnTo>
                <a:lnTo>
                  <a:pt x="269" y="807"/>
                </a:lnTo>
                <a:lnTo>
                  <a:pt x="264" y="816"/>
                </a:lnTo>
                <a:lnTo>
                  <a:pt x="261" y="826"/>
                </a:lnTo>
                <a:lnTo>
                  <a:pt x="260" y="830"/>
                </a:lnTo>
                <a:lnTo>
                  <a:pt x="255" y="837"/>
                </a:lnTo>
                <a:lnTo>
                  <a:pt x="249" y="850"/>
                </a:lnTo>
                <a:lnTo>
                  <a:pt x="247" y="854"/>
                </a:lnTo>
                <a:lnTo>
                  <a:pt x="248" y="855"/>
                </a:lnTo>
                <a:lnTo>
                  <a:pt x="259" y="866"/>
                </a:lnTo>
                <a:lnTo>
                  <a:pt x="264" y="869"/>
                </a:lnTo>
                <a:lnTo>
                  <a:pt x="282" y="877"/>
                </a:lnTo>
                <a:lnTo>
                  <a:pt x="286" y="877"/>
                </a:lnTo>
                <a:lnTo>
                  <a:pt x="294" y="873"/>
                </a:lnTo>
                <a:lnTo>
                  <a:pt x="295" y="871"/>
                </a:lnTo>
                <a:lnTo>
                  <a:pt x="298" y="867"/>
                </a:lnTo>
                <a:lnTo>
                  <a:pt x="299" y="866"/>
                </a:lnTo>
                <a:lnTo>
                  <a:pt x="305" y="864"/>
                </a:lnTo>
                <a:lnTo>
                  <a:pt x="319" y="863"/>
                </a:lnTo>
                <a:lnTo>
                  <a:pt x="325" y="864"/>
                </a:lnTo>
                <a:lnTo>
                  <a:pt x="329" y="867"/>
                </a:lnTo>
                <a:lnTo>
                  <a:pt x="307" y="874"/>
                </a:lnTo>
                <a:lnTo>
                  <a:pt x="306" y="876"/>
                </a:lnTo>
                <a:lnTo>
                  <a:pt x="306" y="878"/>
                </a:lnTo>
                <a:lnTo>
                  <a:pt x="307" y="883"/>
                </a:lnTo>
                <a:lnTo>
                  <a:pt x="307" y="885"/>
                </a:lnTo>
                <a:lnTo>
                  <a:pt x="305" y="891"/>
                </a:lnTo>
                <a:lnTo>
                  <a:pt x="292" y="909"/>
                </a:lnTo>
                <a:lnTo>
                  <a:pt x="289" y="917"/>
                </a:lnTo>
                <a:lnTo>
                  <a:pt x="288" y="926"/>
                </a:lnTo>
                <a:lnTo>
                  <a:pt x="290" y="933"/>
                </a:lnTo>
                <a:lnTo>
                  <a:pt x="298" y="939"/>
                </a:lnTo>
                <a:lnTo>
                  <a:pt x="302" y="940"/>
                </a:lnTo>
                <a:lnTo>
                  <a:pt x="310" y="940"/>
                </a:lnTo>
                <a:lnTo>
                  <a:pt x="314" y="942"/>
                </a:lnTo>
                <a:lnTo>
                  <a:pt x="315" y="944"/>
                </a:lnTo>
                <a:lnTo>
                  <a:pt x="316" y="946"/>
                </a:lnTo>
                <a:lnTo>
                  <a:pt x="316" y="948"/>
                </a:lnTo>
                <a:lnTo>
                  <a:pt x="319" y="948"/>
                </a:lnTo>
                <a:lnTo>
                  <a:pt x="322" y="950"/>
                </a:lnTo>
                <a:lnTo>
                  <a:pt x="326" y="954"/>
                </a:lnTo>
                <a:lnTo>
                  <a:pt x="326" y="966"/>
                </a:lnTo>
                <a:lnTo>
                  <a:pt x="327" y="972"/>
                </a:lnTo>
                <a:lnTo>
                  <a:pt x="329" y="974"/>
                </a:lnTo>
                <a:lnTo>
                  <a:pt x="332" y="972"/>
                </a:lnTo>
                <a:lnTo>
                  <a:pt x="336" y="965"/>
                </a:lnTo>
                <a:lnTo>
                  <a:pt x="339" y="963"/>
                </a:lnTo>
                <a:lnTo>
                  <a:pt x="337" y="968"/>
                </a:lnTo>
                <a:lnTo>
                  <a:pt x="337" y="970"/>
                </a:lnTo>
                <a:lnTo>
                  <a:pt x="339" y="972"/>
                </a:lnTo>
                <a:lnTo>
                  <a:pt x="344" y="973"/>
                </a:lnTo>
                <a:lnTo>
                  <a:pt x="359" y="983"/>
                </a:lnTo>
                <a:lnTo>
                  <a:pt x="356" y="987"/>
                </a:lnTo>
                <a:lnTo>
                  <a:pt x="353" y="988"/>
                </a:lnTo>
                <a:lnTo>
                  <a:pt x="345" y="989"/>
                </a:lnTo>
                <a:lnTo>
                  <a:pt x="347" y="994"/>
                </a:lnTo>
                <a:lnTo>
                  <a:pt x="352" y="998"/>
                </a:lnTo>
                <a:lnTo>
                  <a:pt x="359" y="1004"/>
                </a:lnTo>
                <a:lnTo>
                  <a:pt x="365" y="1005"/>
                </a:lnTo>
                <a:lnTo>
                  <a:pt x="379" y="1007"/>
                </a:lnTo>
                <a:lnTo>
                  <a:pt x="381" y="1009"/>
                </a:lnTo>
                <a:lnTo>
                  <a:pt x="371" y="1012"/>
                </a:lnTo>
                <a:lnTo>
                  <a:pt x="368" y="1013"/>
                </a:lnTo>
                <a:lnTo>
                  <a:pt x="368" y="1014"/>
                </a:lnTo>
                <a:lnTo>
                  <a:pt x="366" y="1016"/>
                </a:lnTo>
                <a:lnTo>
                  <a:pt x="364" y="1017"/>
                </a:lnTo>
                <a:lnTo>
                  <a:pt x="363" y="1017"/>
                </a:lnTo>
                <a:lnTo>
                  <a:pt x="358" y="1015"/>
                </a:lnTo>
                <a:lnTo>
                  <a:pt x="355" y="1017"/>
                </a:lnTo>
                <a:lnTo>
                  <a:pt x="349" y="1025"/>
                </a:lnTo>
                <a:lnTo>
                  <a:pt x="352" y="1028"/>
                </a:lnTo>
                <a:lnTo>
                  <a:pt x="353" y="1029"/>
                </a:lnTo>
                <a:lnTo>
                  <a:pt x="355" y="1031"/>
                </a:lnTo>
                <a:lnTo>
                  <a:pt x="354" y="1034"/>
                </a:lnTo>
                <a:lnTo>
                  <a:pt x="351" y="1039"/>
                </a:lnTo>
                <a:lnTo>
                  <a:pt x="349" y="1044"/>
                </a:lnTo>
                <a:lnTo>
                  <a:pt x="357" y="1041"/>
                </a:lnTo>
                <a:lnTo>
                  <a:pt x="358" y="1042"/>
                </a:lnTo>
                <a:lnTo>
                  <a:pt x="363" y="1044"/>
                </a:lnTo>
                <a:lnTo>
                  <a:pt x="364" y="1044"/>
                </a:lnTo>
                <a:lnTo>
                  <a:pt x="377" y="1039"/>
                </a:lnTo>
                <a:lnTo>
                  <a:pt x="388" y="1038"/>
                </a:lnTo>
                <a:lnTo>
                  <a:pt x="388" y="1037"/>
                </a:lnTo>
                <a:lnTo>
                  <a:pt x="390" y="1033"/>
                </a:lnTo>
                <a:lnTo>
                  <a:pt x="390" y="1031"/>
                </a:lnTo>
                <a:lnTo>
                  <a:pt x="392" y="1029"/>
                </a:lnTo>
                <a:lnTo>
                  <a:pt x="394" y="1029"/>
                </a:lnTo>
                <a:lnTo>
                  <a:pt x="397" y="1029"/>
                </a:lnTo>
                <a:lnTo>
                  <a:pt x="400" y="1031"/>
                </a:lnTo>
                <a:lnTo>
                  <a:pt x="401" y="1036"/>
                </a:lnTo>
                <a:lnTo>
                  <a:pt x="405" y="1038"/>
                </a:lnTo>
                <a:lnTo>
                  <a:pt x="410" y="1036"/>
                </a:lnTo>
                <a:lnTo>
                  <a:pt x="422" y="1024"/>
                </a:lnTo>
                <a:lnTo>
                  <a:pt x="426" y="1022"/>
                </a:lnTo>
                <a:lnTo>
                  <a:pt x="424" y="1028"/>
                </a:lnTo>
                <a:lnTo>
                  <a:pt x="420" y="1034"/>
                </a:lnTo>
                <a:lnTo>
                  <a:pt x="414" y="1038"/>
                </a:lnTo>
                <a:lnTo>
                  <a:pt x="410" y="1041"/>
                </a:lnTo>
                <a:lnTo>
                  <a:pt x="413" y="1044"/>
                </a:lnTo>
                <a:lnTo>
                  <a:pt x="417" y="1045"/>
                </a:lnTo>
                <a:lnTo>
                  <a:pt x="422" y="1045"/>
                </a:lnTo>
                <a:lnTo>
                  <a:pt x="425" y="1043"/>
                </a:lnTo>
                <a:lnTo>
                  <a:pt x="425" y="1046"/>
                </a:lnTo>
                <a:lnTo>
                  <a:pt x="422" y="1047"/>
                </a:lnTo>
                <a:lnTo>
                  <a:pt x="413" y="1052"/>
                </a:lnTo>
                <a:lnTo>
                  <a:pt x="411" y="1056"/>
                </a:lnTo>
                <a:lnTo>
                  <a:pt x="414" y="1056"/>
                </a:lnTo>
                <a:lnTo>
                  <a:pt x="418" y="1058"/>
                </a:lnTo>
                <a:lnTo>
                  <a:pt x="414" y="1061"/>
                </a:lnTo>
                <a:lnTo>
                  <a:pt x="411" y="1063"/>
                </a:lnTo>
                <a:lnTo>
                  <a:pt x="408" y="1067"/>
                </a:lnTo>
                <a:lnTo>
                  <a:pt x="406" y="1073"/>
                </a:lnTo>
                <a:lnTo>
                  <a:pt x="407" y="1072"/>
                </a:lnTo>
                <a:lnTo>
                  <a:pt x="410" y="1072"/>
                </a:lnTo>
                <a:lnTo>
                  <a:pt x="412" y="1073"/>
                </a:lnTo>
                <a:lnTo>
                  <a:pt x="414" y="1075"/>
                </a:lnTo>
                <a:lnTo>
                  <a:pt x="412" y="1077"/>
                </a:lnTo>
                <a:lnTo>
                  <a:pt x="404" y="1080"/>
                </a:lnTo>
                <a:lnTo>
                  <a:pt x="402" y="1083"/>
                </a:lnTo>
                <a:lnTo>
                  <a:pt x="404" y="1085"/>
                </a:lnTo>
                <a:lnTo>
                  <a:pt x="408" y="1085"/>
                </a:lnTo>
                <a:lnTo>
                  <a:pt x="414" y="1086"/>
                </a:lnTo>
                <a:lnTo>
                  <a:pt x="417" y="1091"/>
                </a:lnTo>
                <a:lnTo>
                  <a:pt x="422" y="1097"/>
                </a:lnTo>
                <a:lnTo>
                  <a:pt x="440" y="1117"/>
                </a:lnTo>
                <a:lnTo>
                  <a:pt x="438" y="1117"/>
                </a:lnTo>
                <a:lnTo>
                  <a:pt x="438" y="1120"/>
                </a:lnTo>
                <a:lnTo>
                  <a:pt x="435" y="1122"/>
                </a:lnTo>
                <a:lnTo>
                  <a:pt x="420" y="1125"/>
                </a:lnTo>
                <a:lnTo>
                  <a:pt x="416" y="1128"/>
                </a:lnTo>
                <a:lnTo>
                  <a:pt x="415" y="1133"/>
                </a:lnTo>
                <a:lnTo>
                  <a:pt x="415" y="1137"/>
                </a:lnTo>
                <a:lnTo>
                  <a:pt x="416" y="1141"/>
                </a:lnTo>
                <a:lnTo>
                  <a:pt x="415" y="1144"/>
                </a:lnTo>
                <a:lnTo>
                  <a:pt x="411" y="1146"/>
                </a:lnTo>
                <a:lnTo>
                  <a:pt x="408" y="1146"/>
                </a:lnTo>
                <a:lnTo>
                  <a:pt x="405" y="1144"/>
                </a:lnTo>
                <a:lnTo>
                  <a:pt x="402" y="1144"/>
                </a:lnTo>
                <a:lnTo>
                  <a:pt x="402" y="1150"/>
                </a:lnTo>
                <a:lnTo>
                  <a:pt x="405" y="1152"/>
                </a:lnTo>
                <a:lnTo>
                  <a:pt x="408" y="1154"/>
                </a:lnTo>
                <a:lnTo>
                  <a:pt x="412" y="1156"/>
                </a:lnTo>
                <a:lnTo>
                  <a:pt x="415" y="1156"/>
                </a:lnTo>
                <a:lnTo>
                  <a:pt x="414" y="1161"/>
                </a:lnTo>
                <a:lnTo>
                  <a:pt x="412" y="1163"/>
                </a:lnTo>
                <a:lnTo>
                  <a:pt x="410" y="1164"/>
                </a:lnTo>
                <a:lnTo>
                  <a:pt x="407" y="1166"/>
                </a:lnTo>
                <a:lnTo>
                  <a:pt x="408" y="1165"/>
                </a:lnTo>
                <a:lnTo>
                  <a:pt x="407" y="1166"/>
                </a:lnTo>
                <a:lnTo>
                  <a:pt x="407" y="1167"/>
                </a:lnTo>
                <a:lnTo>
                  <a:pt x="408" y="1169"/>
                </a:lnTo>
                <a:lnTo>
                  <a:pt x="421" y="1167"/>
                </a:lnTo>
                <a:lnTo>
                  <a:pt x="424" y="1169"/>
                </a:lnTo>
                <a:lnTo>
                  <a:pt x="427" y="1172"/>
                </a:lnTo>
                <a:lnTo>
                  <a:pt x="432" y="1179"/>
                </a:lnTo>
                <a:lnTo>
                  <a:pt x="434" y="1185"/>
                </a:lnTo>
                <a:lnTo>
                  <a:pt x="434" y="1190"/>
                </a:lnTo>
                <a:lnTo>
                  <a:pt x="441" y="1194"/>
                </a:lnTo>
                <a:lnTo>
                  <a:pt x="449" y="1196"/>
                </a:lnTo>
                <a:lnTo>
                  <a:pt x="463" y="1196"/>
                </a:lnTo>
                <a:lnTo>
                  <a:pt x="464" y="1199"/>
                </a:lnTo>
                <a:lnTo>
                  <a:pt x="449" y="1202"/>
                </a:lnTo>
                <a:lnTo>
                  <a:pt x="440" y="1202"/>
                </a:lnTo>
                <a:lnTo>
                  <a:pt x="433" y="1197"/>
                </a:lnTo>
                <a:lnTo>
                  <a:pt x="431" y="1186"/>
                </a:lnTo>
                <a:lnTo>
                  <a:pt x="424" y="1180"/>
                </a:lnTo>
                <a:lnTo>
                  <a:pt x="408" y="1173"/>
                </a:lnTo>
                <a:lnTo>
                  <a:pt x="406" y="1171"/>
                </a:lnTo>
                <a:lnTo>
                  <a:pt x="404" y="1169"/>
                </a:lnTo>
                <a:lnTo>
                  <a:pt x="402" y="1169"/>
                </a:lnTo>
                <a:lnTo>
                  <a:pt x="401" y="1172"/>
                </a:lnTo>
                <a:lnTo>
                  <a:pt x="400" y="1175"/>
                </a:lnTo>
                <a:lnTo>
                  <a:pt x="395" y="1177"/>
                </a:lnTo>
                <a:lnTo>
                  <a:pt x="388" y="1180"/>
                </a:lnTo>
                <a:lnTo>
                  <a:pt x="386" y="1179"/>
                </a:lnTo>
                <a:lnTo>
                  <a:pt x="382" y="1173"/>
                </a:lnTo>
                <a:lnTo>
                  <a:pt x="379" y="1172"/>
                </a:lnTo>
                <a:lnTo>
                  <a:pt x="366" y="1174"/>
                </a:lnTo>
                <a:lnTo>
                  <a:pt x="369" y="1175"/>
                </a:lnTo>
                <a:lnTo>
                  <a:pt x="373" y="1176"/>
                </a:lnTo>
                <a:lnTo>
                  <a:pt x="372" y="1180"/>
                </a:lnTo>
                <a:lnTo>
                  <a:pt x="371" y="1183"/>
                </a:lnTo>
                <a:lnTo>
                  <a:pt x="368" y="1184"/>
                </a:lnTo>
                <a:lnTo>
                  <a:pt x="365" y="1184"/>
                </a:lnTo>
                <a:lnTo>
                  <a:pt x="367" y="1187"/>
                </a:lnTo>
                <a:lnTo>
                  <a:pt x="371" y="1192"/>
                </a:lnTo>
                <a:lnTo>
                  <a:pt x="376" y="1197"/>
                </a:lnTo>
                <a:lnTo>
                  <a:pt x="379" y="1200"/>
                </a:lnTo>
                <a:lnTo>
                  <a:pt x="384" y="1199"/>
                </a:lnTo>
                <a:lnTo>
                  <a:pt x="386" y="1201"/>
                </a:lnTo>
                <a:lnTo>
                  <a:pt x="390" y="1217"/>
                </a:lnTo>
                <a:lnTo>
                  <a:pt x="391" y="1221"/>
                </a:lnTo>
                <a:lnTo>
                  <a:pt x="393" y="1228"/>
                </a:lnTo>
                <a:lnTo>
                  <a:pt x="393" y="1231"/>
                </a:lnTo>
                <a:lnTo>
                  <a:pt x="378" y="1246"/>
                </a:lnTo>
                <a:lnTo>
                  <a:pt x="374" y="1258"/>
                </a:lnTo>
                <a:lnTo>
                  <a:pt x="383" y="1265"/>
                </a:lnTo>
                <a:lnTo>
                  <a:pt x="384" y="1268"/>
                </a:lnTo>
                <a:lnTo>
                  <a:pt x="381" y="1269"/>
                </a:lnTo>
                <a:lnTo>
                  <a:pt x="377" y="1271"/>
                </a:lnTo>
                <a:lnTo>
                  <a:pt x="375" y="1275"/>
                </a:lnTo>
                <a:lnTo>
                  <a:pt x="375" y="1282"/>
                </a:lnTo>
                <a:lnTo>
                  <a:pt x="378" y="1286"/>
                </a:lnTo>
                <a:lnTo>
                  <a:pt x="382" y="1286"/>
                </a:lnTo>
                <a:lnTo>
                  <a:pt x="385" y="1284"/>
                </a:lnTo>
                <a:lnTo>
                  <a:pt x="387" y="1282"/>
                </a:lnTo>
                <a:lnTo>
                  <a:pt x="392" y="1273"/>
                </a:lnTo>
                <a:lnTo>
                  <a:pt x="395" y="1271"/>
                </a:lnTo>
                <a:lnTo>
                  <a:pt x="400" y="1272"/>
                </a:lnTo>
                <a:lnTo>
                  <a:pt x="400" y="1273"/>
                </a:lnTo>
                <a:lnTo>
                  <a:pt x="402" y="1276"/>
                </a:lnTo>
                <a:lnTo>
                  <a:pt x="402" y="1278"/>
                </a:lnTo>
                <a:lnTo>
                  <a:pt x="403" y="1278"/>
                </a:lnTo>
                <a:lnTo>
                  <a:pt x="405" y="1276"/>
                </a:lnTo>
                <a:lnTo>
                  <a:pt x="408" y="1279"/>
                </a:lnTo>
                <a:lnTo>
                  <a:pt x="410" y="1278"/>
                </a:lnTo>
                <a:lnTo>
                  <a:pt x="410" y="1275"/>
                </a:lnTo>
                <a:lnTo>
                  <a:pt x="410" y="1272"/>
                </a:lnTo>
                <a:lnTo>
                  <a:pt x="412" y="1273"/>
                </a:lnTo>
                <a:lnTo>
                  <a:pt x="416" y="1273"/>
                </a:lnTo>
                <a:lnTo>
                  <a:pt x="420" y="1274"/>
                </a:lnTo>
                <a:lnTo>
                  <a:pt x="404" y="1288"/>
                </a:lnTo>
                <a:lnTo>
                  <a:pt x="401" y="1293"/>
                </a:lnTo>
                <a:lnTo>
                  <a:pt x="408" y="1298"/>
                </a:lnTo>
                <a:lnTo>
                  <a:pt x="411" y="1301"/>
                </a:lnTo>
                <a:lnTo>
                  <a:pt x="408" y="1307"/>
                </a:lnTo>
                <a:lnTo>
                  <a:pt x="405" y="1310"/>
                </a:lnTo>
                <a:lnTo>
                  <a:pt x="395" y="1313"/>
                </a:lnTo>
                <a:lnTo>
                  <a:pt x="391" y="1318"/>
                </a:lnTo>
                <a:lnTo>
                  <a:pt x="395" y="1318"/>
                </a:lnTo>
                <a:lnTo>
                  <a:pt x="403" y="1318"/>
                </a:lnTo>
                <a:lnTo>
                  <a:pt x="407" y="1320"/>
                </a:lnTo>
                <a:lnTo>
                  <a:pt x="397" y="1328"/>
                </a:lnTo>
                <a:lnTo>
                  <a:pt x="394" y="1333"/>
                </a:lnTo>
                <a:lnTo>
                  <a:pt x="386" y="1335"/>
                </a:lnTo>
                <a:lnTo>
                  <a:pt x="384" y="1339"/>
                </a:lnTo>
                <a:lnTo>
                  <a:pt x="381" y="1347"/>
                </a:lnTo>
                <a:lnTo>
                  <a:pt x="369" y="1357"/>
                </a:lnTo>
                <a:lnTo>
                  <a:pt x="366" y="1364"/>
                </a:lnTo>
                <a:lnTo>
                  <a:pt x="368" y="1368"/>
                </a:lnTo>
                <a:lnTo>
                  <a:pt x="372" y="1375"/>
                </a:lnTo>
                <a:lnTo>
                  <a:pt x="375" y="1380"/>
                </a:lnTo>
                <a:lnTo>
                  <a:pt x="372" y="1382"/>
                </a:lnTo>
                <a:lnTo>
                  <a:pt x="366" y="1382"/>
                </a:lnTo>
                <a:lnTo>
                  <a:pt x="363" y="1385"/>
                </a:lnTo>
                <a:lnTo>
                  <a:pt x="368" y="1390"/>
                </a:lnTo>
                <a:lnTo>
                  <a:pt x="372" y="1396"/>
                </a:lnTo>
                <a:lnTo>
                  <a:pt x="373" y="1401"/>
                </a:lnTo>
                <a:lnTo>
                  <a:pt x="371" y="1407"/>
                </a:lnTo>
                <a:lnTo>
                  <a:pt x="366" y="1409"/>
                </a:lnTo>
                <a:lnTo>
                  <a:pt x="359" y="1402"/>
                </a:lnTo>
                <a:lnTo>
                  <a:pt x="356" y="1406"/>
                </a:lnTo>
                <a:lnTo>
                  <a:pt x="364" y="1417"/>
                </a:lnTo>
                <a:lnTo>
                  <a:pt x="365" y="1420"/>
                </a:lnTo>
                <a:lnTo>
                  <a:pt x="365" y="1423"/>
                </a:lnTo>
                <a:lnTo>
                  <a:pt x="362" y="1423"/>
                </a:lnTo>
                <a:lnTo>
                  <a:pt x="358" y="1422"/>
                </a:lnTo>
                <a:lnTo>
                  <a:pt x="355" y="1420"/>
                </a:lnTo>
                <a:lnTo>
                  <a:pt x="354" y="1421"/>
                </a:lnTo>
                <a:lnTo>
                  <a:pt x="353" y="1423"/>
                </a:lnTo>
                <a:lnTo>
                  <a:pt x="352" y="1426"/>
                </a:lnTo>
                <a:lnTo>
                  <a:pt x="352" y="1428"/>
                </a:lnTo>
                <a:lnTo>
                  <a:pt x="353" y="1430"/>
                </a:lnTo>
                <a:lnTo>
                  <a:pt x="354" y="1432"/>
                </a:lnTo>
                <a:lnTo>
                  <a:pt x="356" y="1434"/>
                </a:lnTo>
                <a:lnTo>
                  <a:pt x="356" y="1434"/>
                </a:lnTo>
                <a:lnTo>
                  <a:pt x="357" y="1440"/>
                </a:lnTo>
                <a:lnTo>
                  <a:pt x="356" y="1443"/>
                </a:lnTo>
                <a:lnTo>
                  <a:pt x="354" y="1447"/>
                </a:lnTo>
                <a:lnTo>
                  <a:pt x="353" y="1451"/>
                </a:lnTo>
                <a:lnTo>
                  <a:pt x="354" y="1451"/>
                </a:lnTo>
                <a:lnTo>
                  <a:pt x="354" y="1452"/>
                </a:lnTo>
                <a:lnTo>
                  <a:pt x="355" y="1453"/>
                </a:lnTo>
                <a:lnTo>
                  <a:pt x="356" y="1450"/>
                </a:lnTo>
                <a:lnTo>
                  <a:pt x="359" y="1448"/>
                </a:lnTo>
                <a:lnTo>
                  <a:pt x="365" y="1444"/>
                </a:lnTo>
                <a:lnTo>
                  <a:pt x="361" y="1454"/>
                </a:lnTo>
                <a:lnTo>
                  <a:pt x="358" y="1461"/>
                </a:lnTo>
                <a:lnTo>
                  <a:pt x="358" y="1466"/>
                </a:lnTo>
                <a:lnTo>
                  <a:pt x="359" y="1468"/>
                </a:lnTo>
                <a:lnTo>
                  <a:pt x="361" y="1471"/>
                </a:lnTo>
                <a:lnTo>
                  <a:pt x="361" y="1473"/>
                </a:lnTo>
                <a:lnTo>
                  <a:pt x="356" y="1479"/>
                </a:lnTo>
                <a:lnTo>
                  <a:pt x="354" y="1480"/>
                </a:lnTo>
                <a:lnTo>
                  <a:pt x="352" y="1478"/>
                </a:lnTo>
                <a:lnTo>
                  <a:pt x="351" y="1471"/>
                </a:lnTo>
                <a:lnTo>
                  <a:pt x="351" y="1467"/>
                </a:lnTo>
                <a:lnTo>
                  <a:pt x="349" y="1463"/>
                </a:lnTo>
                <a:lnTo>
                  <a:pt x="344" y="1464"/>
                </a:lnTo>
                <a:lnTo>
                  <a:pt x="339" y="1466"/>
                </a:lnTo>
                <a:lnTo>
                  <a:pt x="336" y="1470"/>
                </a:lnTo>
                <a:lnTo>
                  <a:pt x="335" y="1476"/>
                </a:lnTo>
                <a:lnTo>
                  <a:pt x="339" y="1483"/>
                </a:lnTo>
                <a:lnTo>
                  <a:pt x="335" y="1483"/>
                </a:lnTo>
                <a:lnTo>
                  <a:pt x="330" y="1480"/>
                </a:lnTo>
                <a:lnTo>
                  <a:pt x="325" y="1475"/>
                </a:lnTo>
                <a:lnTo>
                  <a:pt x="320" y="1471"/>
                </a:lnTo>
                <a:lnTo>
                  <a:pt x="314" y="1471"/>
                </a:lnTo>
                <a:lnTo>
                  <a:pt x="313" y="1476"/>
                </a:lnTo>
                <a:lnTo>
                  <a:pt x="315" y="1480"/>
                </a:lnTo>
                <a:lnTo>
                  <a:pt x="320" y="1479"/>
                </a:lnTo>
                <a:lnTo>
                  <a:pt x="320" y="1483"/>
                </a:lnTo>
                <a:lnTo>
                  <a:pt x="319" y="1486"/>
                </a:lnTo>
                <a:lnTo>
                  <a:pt x="320" y="1489"/>
                </a:lnTo>
                <a:lnTo>
                  <a:pt x="323" y="1493"/>
                </a:lnTo>
                <a:lnTo>
                  <a:pt x="326" y="1500"/>
                </a:lnTo>
                <a:lnTo>
                  <a:pt x="332" y="1508"/>
                </a:lnTo>
                <a:lnTo>
                  <a:pt x="336" y="1512"/>
                </a:lnTo>
                <a:lnTo>
                  <a:pt x="338" y="1516"/>
                </a:lnTo>
                <a:lnTo>
                  <a:pt x="342" y="1519"/>
                </a:lnTo>
                <a:lnTo>
                  <a:pt x="343" y="1523"/>
                </a:lnTo>
                <a:lnTo>
                  <a:pt x="344" y="1529"/>
                </a:lnTo>
                <a:lnTo>
                  <a:pt x="344" y="1532"/>
                </a:lnTo>
                <a:lnTo>
                  <a:pt x="343" y="1535"/>
                </a:lnTo>
                <a:lnTo>
                  <a:pt x="342" y="1532"/>
                </a:lnTo>
                <a:lnTo>
                  <a:pt x="338" y="1531"/>
                </a:lnTo>
                <a:lnTo>
                  <a:pt x="335" y="1530"/>
                </a:lnTo>
                <a:lnTo>
                  <a:pt x="335" y="1532"/>
                </a:lnTo>
                <a:lnTo>
                  <a:pt x="336" y="1538"/>
                </a:lnTo>
                <a:lnTo>
                  <a:pt x="338" y="1541"/>
                </a:lnTo>
                <a:lnTo>
                  <a:pt x="341" y="1542"/>
                </a:lnTo>
                <a:lnTo>
                  <a:pt x="349" y="1547"/>
                </a:lnTo>
                <a:lnTo>
                  <a:pt x="353" y="1549"/>
                </a:lnTo>
                <a:lnTo>
                  <a:pt x="355" y="1552"/>
                </a:lnTo>
                <a:lnTo>
                  <a:pt x="358" y="1558"/>
                </a:lnTo>
                <a:lnTo>
                  <a:pt x="357" y="1560"/>
                </a:lnTo>
                <a:lnTo>
                  <a:pt x="355" y="1561"/>
                </a:lnTo>
                <a:lnTo>
                  <a:pt x="353" y="1560"/>
                </a:lnTo>
                <a:lnTo>
                  <a:pt x="351" y="1564"/>
                </a:lnTo>
                <a:lnTo>
                  <a:pt x="351" y="1567"/>
                </a:lnTo>
                <a:lnTo>
                  <a:pt x="348" y="1569"/>
                </a:lnTo>
                <a:lnTo>
                  <a:pt x="345" y="1571"/>
                </a:lnTo>
                <a:lnTo>
                  <a:pt x="343" y="1574"/>
                </a:lnTo>
                <a:lnTo>
                  <a:pt x="346" y="1577"/>
                </a:lnTo>
                <a:lnTo>
                  <a:pt x="346" y="1580"/>
                </a:lnTo>
                <a:lnTo>
                  <a:pt x="347" y="1586"/>
                </a:lnTo>
                <a:lnTo>
                  <a:pt x="349" y="1592"/>
                </a:lnTo>
                <a:lnTo>
                  <a:pt x="354" y="1596"/>
                </a:lnTo>
                <a:lnTo>
                  <a:pt x="358" y="1595"/>
                </a:lnTo>
                <a:lnTo>
                  <a:pt x="366" y="1590"/>
                </a:lnTo>
                <a:lnTo>
                  <a:pt x="368" y="1590"/>
                </a:lnTo>
                <a:lnTo>
                  <a:pt x="371" y="1591"/>
                </a:lnTo>
                <a:lnTo>
                  <a:pt x="373" y="1594"/>
                </a:lnTo>
                <a:lnTo>
                  <a:pt x="376" y="1600"/>
                </a:lnTo>
                <a:lnTo>
                  <a:pt x="378" y="1601"/>
                </a:lnTo>
                <a:lnTo>
                  <a:pt x="379" y="1601"/>
                </a:lnTo>
                <a:lnTo>
                  <a:pt x="382" y="1602"/>
                </a:lnTo>
                <a:lnTo>
                  <a:pt x="387" y="1607"/>
                </a:lnTo>
                <a:lnTo>
                  <a:pt x="394" y="1609"/>
                </a:lnTo>
                <a:lnTo>
                  <a:pt x="400" y="1609"/>
                </a:lnTo>
                <a:lnTo>
                  <a:pt x="403" y="1605"/>
                </a:lnTo>
                <a:lnTo>
                  <a:pt x="387" y="1598"/>
                </a:lnTo>
                <a:lnTo>
                  <a:pt x="378" y="1591"/>
                </a:lnTo>
                <a:lnTo>
                  <a:pt x="374" y="1585"/>
                </a:lnTo>
                <a:lnTo>
                  <a:pt x="377" y="1580"/>
                </a:lnTo>
                <a:lnTo>
                  <a:pt x="385" y="1585"/>
                </a:lnTo>
                <a:lnTo>
                  <a:pt x="401" y="1595"/>
                </a:lnTo>
                <a:lnTo>
                  <a:pt x="411" y="1606"/>
                </a:lnTo>
                <a:lnTo>
                  <a:pt x="412" y="1609"/>
                </a:lnTo>
                <a:lnTo>
                  <a:pt x="415" y="1611"/>
                </a:lnTo>
                <a:lnTo>
                  <a:pt x="428" y="1612"/>
                </a:lnTo>
                <a:lnTo>
                  <a:pt x="442" y="1620"/>
                </a:lnTo>
                <a:lnTo>
                  <a:pt x="445" y="1622"/>
                </a:lnTo>
                <a:lnTo>
                  <a:pt x="447" y="1626"/>
                </a:lnTo>
                <a:lnTo>
                  <a:pt x="451" y="1626"/>
                </a:lnTo>
                <a:lnTo>
                  <a:pt x="456" y="1624"/>
                </a:lnTo>
                <a:lnTo>
                  <a:pt x="459" y="1625"/>
                </a:lnTo>
                <a:lnTo>
                  <a:pt x="465" y="1629"/>
                </a:lnTo>
                <a:lnTo>
                  <a:pt x="469" y="1629"/>
                </a:lnTo>
                <a:lnTo>
                  <a:pt x="472" y="1630"/>
                </a:lnTo>
                <a:lnTo>
                  <a:pt x="473" y="1635"/>
                </a:lnTo>
                <a:lnTo>
                  <a:pt x="473" y="1644"/>
                </a:lnTo>
                <a:lnTo>
                  <a:pt x="476" y="1644"/>
                </a:lnTo>
                <a:lnTo>
                  <a:pt x="490" y="1649"/>
                </a:lnTo>
                <a:lnTo>
                  <a:pt x="528" y="1654"/>
                </a:lnTo>
                <a:lnTo>
                  <a:pt x="541" y="1660"/>
                </a:lnTo>
                <a:lnTo>
                  <a:pt x="545" y="1661"/>
                </a:lnTo>
                <a:lnTo>
                  <a:pt x="559" y="1659"/>
                </a:lnTo>
                <a:lnTo>
                  <a:pt x="564" y="1660"/>
                </a:lnTo>
                <a:lnTo>
                  <a:pt x="581" y="1671"/>
                </a:lnTo>
                <a:lnTo>
                  <a:pt x="594" y="1674"/>
                </a:lnTo>
                <a:lnTo>
                  <a:pt x="599" y="1676"/>
                </a:lnTo>
                <a:lnTo>
                  <a:pt x="602" y="1681"/>
                </a:lnTo>
                <a:lnTo>
                  <a:pt x="602" y="1685"/>
                </a:lnTo>
                <a:lnTo>
                  <a:pt x="599" y="1687"/>
                </a:lnTo>
                <a:lnTo>
                  <a:pt x="597" y="1690"/>
                </a:lnTo>
                <a:lnTo>
                  <a:pt x="611" y="1693"/>
                </a:lnTo>
                <a:lnTo>
                  <a:pt x="616" y="1691"/>
                </a:lnTo>
                <a:lnTo>
                  <a:pt x="614" y="1693"/>
                </a:lnTo>
                <a:lnTo>
                  <a:pt x="619" y="1695"/>
                </a:lnTo>
                <a:lnTo>
                  <a:pt x="627" y="1703"/>
                </a:lnTo>
                <a:lnTo>
                  <a:pt x="631" y="1705"/>
                </a:lnTo>
                <a:lnTo>
                  <a:pt x="636" y="1706"/>
                </a:lnTo>
                <a:lnTo>
                  <a:pt x="643" y="1706"/>
                </a:lnTo>
                <a:lnTo>
                  <a:pt x="647" y="1706"/>
                </a:lnTo>
                <a:lnTo>
                  <a:pt x="661" y="1713"/>
                </a:lnTo>
                <a:lnTo>
                  <a:pt x="676" y="1723"/>
                </a:lnTo>
                <a:lnTo>
                  <a:pt x="679" y="1726"/>
                </a:lnTo>
                <a:lnTo>
                  <a:pt x="683" y="1733"/>
                </a:lnTo>
                <a:lnTo>
                  <a:pt x="686" y="1736"/>
                </a:lnTo>
                <a:lnTo>
                  <a:pt x="688" y="1737"/>
                </a:lnTo>
                <a:lnTo>
                  <a:pt x="690" y="1738"/>
                </a:lnTo>
                <a:lnTo>
                  <a:pt x="691" y="1738"/>
                </a:lnTo>
                <a:lnTo>
                  <a:pt x="693" y="1738"/>
                </a:lnTo>
                <a:lnTo>
                  <a:pt x="696" y="1738"/>
                </a:lnTo>
                <a:lnTo>
                  <a:pt x="697" y="1739"/>
                </a:lnTo>
                <a:lnTo>
                  <a:pt x="698" y="1742"/>
                </a:lnTo>
                <a:lnTo>
                  <a:pt x="700" y="1744"/>
                </a:lnTo>
                <a:lnTo>
                  <a:pt x="703" y="1748"/>
                </a:lnTo>
                <a:lnTo>
                  <a:pt x="719" y="1767"/>
                </a:lnTo>
                <a:lnTo>
                  <a:pt x="722" y="1769"/>
                </a:lnTo>
                <a:lnTo>
                  <a:pt x="726" y="1770"/>
                </a:lnTo>
                <a:lnTo>
                  <a:pt x="727" y="1773"/>
                </a:lnTo>
                <a:lnTo>
                  <a:pt x="735" y="1777"/>
                </a:lnTo>
                <a:lnTo>
                  <a:pt x="738" y="1780"/>
                </a:lnTo>
                <a:lnTo>
                  <a:pt x="740" y="1784"/>
                </a:lnTo>
                <a:lnTo>
                  <a:pt x="744" y="1788"/>
                </a:lnTo>
                <a:lnTo>
                  <a:pt x="747" y="1793"/>
                </a:lnTo>
                <a:lnTo>
                  <a:pt x="750" y="1794"/>
                </a:lnTo>
                <a:lnTo>
                  <a:pt x="752" y="1796"/>
                </a:lnTo>
                <a:lnTo>
                  <a:pt x="764" y="1809"/>
                </a:lnTo>
                <a:lnTo>
                  <a:pt x="778" y="1822"/>
                </a:lnTo>
                <a:lnTo>
                  <a:pt x="787" y="1843"/>
                </a:lnTo>
                <a:lnTo>
                  <a:pt x="790" y="1847"/>
                </a:lnTo>
                <a:lnTo>
                  <a:pt x="800" y="1859"/>
                </a:lnTo>
                <a:lnTo>
                  <a:pt x="814" y="1877"/>
                </a:lnTo>
                <a:lnTo>
                  <a:pt x="820" y="1885"/>
                </a:lnTo>
                <a:lnTo>
                  <a:pt x="824" y="1886"/>
                </a:lnTo>
                <a:lnTo>
                  <a:pt x="825" y="1887"/>
                </a:lnTo>
                <a:lnTo>
                  <a:pt x="825" y="1888"/>
                </a:lnTo>
                <a:lnTo>
                  <a:pt x="825" y="1888"/>
                </a:lnTo>
                <a:lnTo>
                  <a:pt x="823" y="1888"/>
                </a:lnTo>
                <a:lnTo>
                  <a:pt x="825" y="1892"/>
                </a:lnTo>
                <a:lnTo>
                  <a:pt x="830" y="1900"/>
                </a:lnTo>
                <a:lnTo>
                  <a:pt x="833" y="1902"/>
                </a:lnTo>
                <a:lnTo>
                  <a:pt x="836" y="1902"/>
                </a:lnTo>
                <a:lnTo>
                  <a:pt x="839" y="1906"/>
                </a:lnTo>
                <a:lnTo>
                  <a:pt x="867" y="1947"/>
                </a:lnTo>
                <a:lnTo>
                  <a:pt x="882" y="1974"/>
                </a:lnTo>
                <a:lnTo>
                  <a:pt x="885" y="1983"/>
                </a:lnTo>
                <a:lnTo>
                  <a:pt x="886" y="1987"/>
                </a:lnTo>
                <a:lnTo>
                  <a:pt x="888" y="1991"/>
                </a:lnTo>
                <a:lnTo>
                  <a:pt x="892" y="1993"/>
                </a:lnTo>
                <a:lnTo>
                  <a:pt x="894" y="1995"/>
                </a:lnTo>
                <a:lnTo>
                  <a:pt x="896" y="1999"/>
                </a:lnTo>
                <a:lnTo>
                  <a:pt x="898" y="2003"/>
                </a:lnTo>
                <a:lnTo>
                  <a:pt x="899" y="2007"/>
                </a:lnTo>
                <a:lnTo>
                  <a:pt x="901" y="2021"/>
                </a:lnTo>
                <a:lnTo>
                  <a:pt x="902" y="2029"/>
                </a:lnTo>
                <a:lnTo>
                  <a:pt x="904" y="2034"/>
                </a:lnTo>
                <a:lnTo>
                  <a:pt x="911" y="2045"/>
                </a:lnTo>
                <a:lnTo>
                  <a:pt x="916" y="2060"/>
                </a:lnTo>
                <a:lnTo>
                  <a:pt x="924" y="2073"/>
                </a:lnTo>
                <a:lnTo>
                  <a:pt x="929" y="2088"/>
                </a:lnTo>
                <a:lnTo>
                  <a:pt x="937" y="2101"/>
                </a:lnTo>
                <a:lnTo>
                  <a:pt x="938" y="2106"/>
                </a:lnTo>
                <a:lnTo>
                  <a:pt x="942" y="2111"/>
                </a:lnTo>
                <a:lnTo>
                  <a:pt x="944" y="2118"/>
                </a:lnTo>
                <a:lnTo>
                  <a:pt x="946" y="2130"/>
                </a:lnTo>
                <a:lnTo>
                  <a:pt x="950" y="2137"/>
                </a:lnTo>
                <a:lnTo>
                  <a:pt x="960" y="2178"/>
                </a:lnTo>
                <a:lnTo>
                  <a:pt x="967" y="2199"/>
                </a:lnTo>
                <a:lnTo>
                  <a:pt x="971" y="2207"/>
                </a:lnTo>
                <a:lnTo>
                  <a:pt x="971" y="2209"/>
                </a:lnTo>
                <a:lnTo>
                  <a:pt x="972" y="2212"/>
                </a:lnTo>
                <a:lnTo>
                  <a:pt x="974" y="2217"/>
                </a:lnTo>
                <a:lnTo>
                  <a:pt x="976" y="2220"/>
                </a:lnTo>
                <a:lnTo>
                  <a:pt x="976" y="2223"/>
                </a:lnTo>
                <a:lnTo>
                  <a:pt x="981" y="2231"/>
                </a:lnTo>
                <a:lnTo>
                  <a:pt x="983" y="2240"/>
                </a:lnTo>
                <a:lnTo>
                  <a:pt x="984" y="2248"/>
                </a:lnTo>
                <a:lnTo>
                  <a:pt x="986" y="2256"/>
                </a:lnTo>
                <a:lnTo>
                  <a:pt x="989" y="2264"/>
                </a:lnTo>
                <a:lnTo>
                  <a:pt x="991" y="2273"/>
                </a:lnTo>
                <a:lnTo>
                  <a:pt x="992" y="2282"/>
                </a:lnTo>
                <a:lnTo>
                  <a:pt x="991" y="2298"/>
                </a:lnTo>
                <a:lnTo>
                  <a:pt x="991" y="2305"/>
                </a:lnTo>
                <a:lnTo>
                  <a:pt x="993" y="2327"/>
                </a:lnTo>
                <a:lnTo>
                  <a:pt x="993" y="2331"/>
                </a:lnTo>
                <a:lnTo>
                  <a:pt x="995" y="2340"/>
                </a:lnTo>
                <a:lnTo>
                  <a:pt x="996" y="2366"/>
                </a:lnTo>
                <a:lnTo>
                  <a:pt x="995" y="2378"/>
                </a:lnTo>
                <a:lnTo>
                  <a:pt x="993" y="2388"/>
                </a:lnTo>
                <a:lnTo>
                  <a:pt x="987" y="2396"/>
                </a:lnTo>
                <a:lnTo>
                  <a:pt x="982" y="2399"/>
                </a:lnTo>
                <a:lnTo>
                  <a:pt x="980" y="2401"/>
                </a:lnTo>
                <a:lnTo>
                  <a:pt x="977" y="2405"/>
                </a:lnTo>
                <a:lnTo>
                  <a:pt x="978" y="2408"/>
                </a:lnTo>
                <a:lnTo>
                  <a:pt x="980" y="2415"/>
                </a:lnTo>
                <a:lnTo>
                  <a:pt x="980" y="2417"/>
                </a:lnTo>
                <a:lnTo>
                  <a:pt x="977" y="2425"/>
                </a:lnTo>
                <a:lnTo>
                  <a:pt x="971" y="2440"/>
                </a:lnTo>
                <a:lnTo>
                  <a:pt x="956" y="2489"/>
                </a:lnTo>
                <a:lnTo>
                  <a:pt x="942" y="2521"/>
                </a:lnTo>
                <a:lnTo>
                  <a:pt x="940" y="2533"/>
                </a:lnTo>
                <a:lnTo>
                  <a:pt x="943" y="2532"/>
                </a:lnTo>
                <a:lnTo>
                  <a:pt x="947" y="2525"/>
                </a:lnTo>
                <a:lnTo>
                  <a:pt x="953" y="2520"/>
                </a:lnTo>
                <a:lnTo>
                  <a:pt x="954" y="2517"/>
                </a:lnTo>
                <a:lnTo>
                  <a:pt x="955" y="2516"/>
                </a:lnTo>
                <a:lnTo>
                  <a:pt x="956" y="2520"/>
                </a:lnTo>
                <a:lnTo>
                  <a:pt x="955" y="2530"/>
                </a:lnTo>
                <a:lnTo>
                  <a:pt x="953" y="2538"/>
                </a:lnTo>
                <a:lnTo>
                  <a:pt x="948" y="2545"/>
                </a:lnTo>
                <a:lnTo>
                  <a:pt x="941" y="2567"/>
                </a:lnTo>
                <a:lnTo>
                  <a:pt x="887" y="2665"/>
                </a:lnTo>
                <a:lnTo>
                  <a:pt x="884" y="2668"/>
                </a:lnTo>
                <a:lnTo>
                  <a:pt x="881" y="2672"/>
                </a:lnTo>
                <a:lnTo>
                  <a:pt x="870" y="2710"/>
                </a:lnTo>
                <a:lnTo>
                  <a:pt x="867" y="2714"/>
                </a:lnTo>
                <a:lnTo>
                  <a:pt x="855" y="2724"/>
                </a:lnTo>
                <a:lnTo>
                  <a:pt x="835" y="2753"/>
                </a:lnTo>
                <a:lnTo>
                  <a:pt x="827" y="2757"/>
                </a:lnTo>
                <a:lnTo>
                  <a:pt x="828" y="2757"/>
                </a:lnTo>
                <a:lnTo>
                  <a:pt x="811" y="2779"/>
                </a:lnTo>
                <a:lnTo>
                  <a:pt x="800" y="2800"/>
                </a:lnTo>
                <a:lnTo>
                  <a:pt x="796" y="2803"/>
                </a:lnTo>
                <a:lnTo>
                  <a:pt x="795" y="2805"/>
                </a:lnTo>
                <a:lnTo>
                  <a:pt x="789" y="2816"/>
                </a:lnTo>
                <a:lnTo>
                  <a:pt x="780" y="2825"/>
                </a:lnTo>
                <a:lnTo>
                  <a:pt x="779" y="2829"/>
                </a:lnTo>
                <a:lnTo>
                  <a:pt x="777" y="2831"/>
                </a:lnTo>
                <a:lnTo>
                  <a:pt x="766" y="2835"/>
                </a:lnTo>
                <a:lnTo>
                  <a:pt x="757" y="2846"/>
                </a:lnTo>
                <a:lnTo>
                  <a:pt x="751" y="2847"/>
                </a:lnTo>
                <a:lnTo>
                  <a:pt x="746" y="2860"/>
                </a:lnTo>
                <a:lnTo>
                  <a:pt x="741" y="2864"/>
                </a:lnTo>
                <a:lnTo>
                  <a:pt x="736" y="2866"/>
                </a:lnTo>
                <a:lnTo>
                  <a:pt x="728" y="2874"/>
                </a:lnTo>
                <a:lnTo>
                  <a:pt x="719" y="2879"/>
                </a:lnTo>
                <a:lnTo>
                  <a:pt x="711" y="2889"/>
                </a:lnTo>
                <a:lnTo>
                  <a:pt x="693" y="2901"/>
                </a:lnTo>
                <a:lnTo>
                  <a:pt x="690" y="2904"/>
                </a:lnTo>
                <a:lnTo>
                  <a:pt x="683" y="2922"/>
                </a:lnTo>
                <a:lnTo>
                  <a:pt x="681" y="2925"/>
                </a:lnTo>
                <a:lnTo>
                  <a:pt x="621" y="2962"/>
                </a:lnTo>
                <a:lnTo>
                  <a:pt x="617" y="2970"/>
                </a:lnTo>
                <a:lnTo>
                  <a:pt x="614" y="2972"/>
                </a:lnTo>
                <a:lnTo>
                  <a:pt x="606" y="2975"/>
                </a:lnTo>
                <a:lnTo>
                  <a:pt x="604" y="2977"/>
                </a:lnTo>
                <a:lnTo>
                  <a:pt x="601" y="2981"/>
                </a:lnTo>
                <a:lnTo>
                  <a:pt x="588" y="2987"/>
                </a:lnTo>
                <a:lnTo>
                  <a:pt x="585" y="2989"/>
                </a:lnTo>
                <a:lnTo>
                  <a:pt x="584" y="2991"/>
                </a:lnTo>
                <a:lnTo>
                  <a:pt x="582" y="2993"/>
                </a:lnTo>
                <a:lnTo>
                  <a:pt x="577" y="2997"/>
                </a:lnTo>
                <a:lnTo>
                  <a:pt x="572" y="3001"/>
                </a:lnTo>
                <a:lnTo>
                  <a:pt x="568" y="3004"/>
                </a:lnTo>
                <a:lnTo>
                  <a:pt x="564" y="3009"/>
                </a:lnTo>
                <a:lnTo>
                  <a:pt x="562" y="3010"/>
                </a:lnTo>
                <a:lnTo>
                  <a:pt x="561" y="3008"/>
                </a:lnTo>
                <a:lnTo>
                  <a:pt x="559" y="3005"/>
                </a:lnTo>
                <a:lnTo>
                  <a:pt x="559" y="3002"/>
                </a:lnTo>
                <a:lnTo>
                  <a:pt x="560" y="3000"/>
                </a:lnTo>
                <a:lnTo>
                  <a:pt x="558" y="3002"/>
                </a:lnTo>
                <a:lnTo>
                  <a:pt x="558" y="3007"/>
                </a:lnTo>
                <a:lnTo>
                  <a:pt x="560" y="3010"/>
                </a:lnTo>
                <a:lnTo>
                  <a:pt x="561" y="3015"/>
                </a:lnTo>
                <a:lnTo>
                  <a:pt x="559" y="3017"/>
                </a:lnTo>
                <a:lnTo>
                  <a:pt x="558" y="3018"/>
                </a:lnTo>
                <a:lnTo>
                  <a:pt x="555" y="3020"/>
                </a:lnTo>
                <a:lnTo>
                  <a:pt x="545" y="3034"/>
                </a:lnTo>
                <a:lnTo>
                  <a:pt x="541" y="3037"/>
                </a:lnTo>
                <a:lnTo>
                  <a:pt x="541" y="3039"/>
                </a:lnTo>
                <a:lnTo>
                  <a:pt x="554" y="3036"/>
                </a:lnTo>
                <a:lnTo>
                  <a:pt x="559" y="3031"/>
                </a:lnTo>
                <a:lnTo>
                  <a:pt x="555" y="3027"/>
                </a:lnTo>
                <a:lnTo>
                  <a:pt x="558" y="3027"/>
                </a:lnTo>
                <a:lnTo>
                  <a:pt x="561" y="3027"/>
                </a:lnTo>
                <a:lnTo>
                  <a:pt x="563" y="3030"/>
                </a:lnTo>
                <a:lnTo>
                  <a:pt x="565" y="3033"/>
                </a:lnTo>
                <a:lnTo>
                  <a:pt x="564" y="3037"/>
                </a:lnTo>
                <a:lnTo>
                  <a:pt x="559" y="3041"/>
                </a:lnTo>
                <a:lnTo>
                  <a:pt x="578" y="3037"/>
                </a:lnTo>
                <a:lnTo>
                  <a:pt x="580" y="3040"/>
                </a:lnTo>
                <a:lnTo>
                  <a:pt x="578" y="3046"/>
                </a:lnTo>
                <a:lnTo>
                  <a:pt x="577" y="3052"/>
                </a:lnTo>
                <a:lnTo>
                  <a:pt x="575" y="3058"/>
                </a:lnTo>
                <a:lnTo>
                  <a:pt x="578" y="3057"/>
                </a:lnTo>
                <a:lnTo>
                  <a:pt x="581" y="3056"/>
                </a:lnTo>
                <a:lnTo>
                  <a:pt x="584" y="3050"/>
                </a:lnTo>
                <a:lnTo>
                  <a:pt x="583" y="3051"/>
                </a:lnTo>
                <a:lnTo>
                  <a:pt x="582" y="3051"/>
                </a:lnTo>
                <a:lnTo>
                  <a:pt x="581" y="3050"/>
                </a:lnTo>
                <a:lnTo>
                  <a:pt x="580" y="3049"/>
                </a:lnTo>
                <a:lnTo>
                  <a:pt x="583" y="3044"/>
                </a:lnTo>
                <a:lnTo>
                  <a:pt x="587" y="3043"/>
                </a:lnTo>
                <a:lnTo>
                  <a:pt x="592" y="3043"/>
                </a:lnTo>
                <a:lnTo>
                  <a:pt x="595" y="3047"/>
                </a:lnTo>
                <a:lnTo>
                  <a:pt x="597" y="3052"/>
                </a:lnTo>
                <a:lnTo>
                  <a:pt x="593" y="3056"/>
                </a:lnTo>
                <a:lnTo>
                  <a:pt x="583" y="3061"/>
                </a:lnTo>
                <a:lnTo>
                  <a:pt x="584" y="3063"/>
                </a:lnTo>
                <a:lnTo>
                  <a:pt x="591" y="3063"/>
                </a:lnTo>
                <a:lnTo>
                  <a:pt x="599" y="3068"/>
                </a:lnTo>
                <a:lnTo>
                  <a:pt x="602" y="3073"/>
                </a:lnTo>
                <a:lnTo>
                  <a:pt x="599" y="3078"/>
                </a:lnTo>
                <a:lnTo>
                  <a:pt x="601" y="3079"/>
                </a:lnTo>
                <a:lnTo>
                  <a:pt x="602" y="3079"/>
                </a:lnTo>
                <a:lnTo>
                  <a:pt x="604" y="3079"/>
                </a:lnTo>
                <a:lnTo>
                  <a:pt x="607" y="3078"/>
                </a:lnTo>
                <a:lnTo>
                  <a:pt x="607" y="3081"/>
                </a:lnTo>
                <a:lnTo>
                  <a:pt x="609" y="3084"/>
                </a:lnTo>
                <a:lnTo>
                  <a:pt x="612" y="3088"/>
                </a:lnTo>
                <a:lnTo>
                  <a:pt x="614" y="3089"/>
                </a:lnTo>
                <a:lnTo>
                  <a:pt x="616" y="3090"/>
                </a:lnTo>
                <a:lnTo>
                  <a:pt x="617" y="3094"/>
                </a:lnTo>
                <a:lnTo>
                  <a:pt x="617" y="3103"/>
                </a:lnTo>
                <a:lnTo>
                  <a:pt x="620" y="3103"/>
                </a:lnTo>
                <a:lnTo>
                  <a:pt x="629" y="3103"/>
                </a:lnTo>
                <a:lnTo>
                  <a:pt x="629" y="3106"/>
                </a:lnTo>
                <a:lnTo>
                  <a:pt x="626" y="3109"/>
                </a:lnTo>
                <a:lnTo>
                  <a:pt x="623" y="3110"/>
                </a:lnTo>
                <a:lnTo>
                  <a:pt x="620" y="3110"/>
                </a:lnTo>
                <a:lnTo>
                  <a:pt x="621" y="3112"/>
                </a:lnTo>
                <a:lnTo>
                  <a:pt x="623" y="3116"/>
                </a:lnTo>
                <a:lnTo>
                  <a:pt x="623" y="3117"/>
                </a:lnTo>
                <a:lnTo>
                  <a:pt x="623" y="3119"/>
                </a:lnTo>
                <a:lnTo>
                  <a:pt x="622" y="3120"/>
                </a:lnTo>
                <a:lnTo>
                  <a:pt x="622" y="3121"/>
                </a:lnTo>
                <a:lnTo>
                  <a:pt x="622" y="3122"/>
                </a:lnTo>
                <a:lnTo>
                  <a:pt x="628" y="3122"/>
                </a:lnTo>
                <a:lnTo>
                  <a:pt x="632" y="3127"/>
                </a:lnTo>
                <a:lnTo>
                  <a:pt x="636" y="3135"/>
                </a:lnTo>
                <a:lnTo>
                  <a:pt x="637" y="3142"/>
                </a:lnTo>
                <a:lnTo>
                  <a:pt x="642" y="3140"/>
                </a:lnTo>
                <a:lnTo>
                  <a:pt x="646" y="3141"/>
                </a:lnTo>
                <a:lnTo>
                  <a:pt x="648" y="3143"/>
                </a:lnTo>
                <a:lnTo>
                  <a:pt x="647" y="3145"/>
                </a:lnTo>
                <a:lnTo>
                  <a:pt x="646" y="3146"/>
                </a:lnTo>
                <a:lnTo>
                  <a:pt x="643" y="3150"/>
                </a:lnTo>
                <a:lnTo>
                  <a:pt x="652" y="3152"/>
                </a:lnTo>
                <a:lnTo>
                  <a:pt x="677" y="3150"/>
                </a:lnTo>
                <a:lnTo>
                  <a:pt x="679" y="3151"/>
                </a:lnTo>
                <a:lnTo>
                  <a:pt x="679" y="3156"/>
                </a:lnTo>
                <a:lnTo>
                  <a:pt x="676" y="3157"/>
                </a:lnTo>
                <a:lnTo>
                  <a:pt x="672" y="3157"/>
                </a:lnTo>
                <a:lnTo>
                  <a:pt x="669" y="3157"/>
                </a:lnTo>
                <a:lnTo>
                  <a:pt x="669" y="3159"/>
                </a:lnTo>
                <a:lnTo>
                  <a:pt x="672" y="3161"/>
                </a:lnTo>
                <a:lnTo>
                  <a:pt x="673" y="3163"/>
                </a:lnTo>
                <a:lnTo>
                  <a:pt x="668" y="3169"/>
                </a:lnTo>
                <a:lnTo>
                  <a:pt x="667" y="3173"/>
                </a:lnTo>
                <a:lnTo>
                  <a:pt x="666" y="3178"/>
                </a:lnTo>
                <a:lnTo>
                  <a:pt x="670" y="3176"/>
                </a:lnTo>
                <a:lnTo>
                  <a:pt x="678" y="3173"/>
                </a:lnTo>
                <a:lnTo>
                  <a:pt x="685" y="3175"/>
                </a:lnTo>
                <a:lnTo>
                  <a:pt x="687" y="3180"/>
                </a:lnTo>
                <a:lnTo>
                  <a:pt x="690" y="3179"/>
                </a:lnTo>
                <a:lnTo>
                  <a:pt x="692" y="3178"/>
                </a:lnTo>
                <a:lnTo>
                  <a:pt x="696" y="3175"/>
                </a:lnTo>
                <a:lnTo>
                  <a:pt x="698" y="3181"/>
                </a:lnTo>
                <a:lnTo>
                  <a:pt x="702" y="3179"/>
                </a:lnTo>
                <a:lnTo>
                  <a:pt x="711" y="3170"/>
                </a:lnTo>
                <a:lnTo>
                  <a:pt x="724" y="3165"/>
                </a:lnTo>
                <a:lnTo>
                  <a:pt x="730" y="3162"/>
                </a:lnTo>
                <a:lnTo>
                  <a:pt x="735" y="3165"/>
                </a:lnTo>
                <a:lnTo>
                  <a:pt x="734" y="3167"/>
                </a:lnTo>
                <a:lnTo>
                  <a:pt x="731" y="3172"/>
                </a:lnTo>
                <a:lnTo>
                  <a:pt x="730" y="3173"/>
                </a:lnTo>
                <a:lnTo>
                  <a:pt x="724" y="3176"/>
                </a:lnTo>
                <a:lnTo>
                  <a:pt x="721" y="3178"/>
                </a:lnTo>
                <a:lnTo>
                  <a:pt x="719" y="3181"/>
                </a:lnTo>
                <a:lnTo>
                  <a:pt x="721" y="3181"/>
                </a:lnTo>
                <a:lnTo>
                  <a:pt x="724" y="3180"/>
                </a:lnTo>
                <a:lnTo>
                  <a:pt x="726" y="3180"/>
                </a:lnTo>
                <a:lnTo>
                  <a:pt x="728" y="3181"/>
                </a:lnTo>
                <a:lnTo>
                  <a:pt x="728" y="3183"/>
                </a:lnTo>
                <a:lnTo>
                  <a:pt x="728" y="3185"/>
                </a:lnTo>
                <a:lnTo>
                  <a:pt x="728" y="3186"/>
                </a:lnTo>
                <a:lnTo>
                  <a:pt x="728" y="3187"/>
                </a:lnTo>
                <a:lnTo>
                  <a:pt x="725" y="3185"/>
                </a:lnTo>
                <a:lnTo>
                  <a:pt x="724" y="3187"/>
                </a:lnTo>
                <a:lnTo>
                  <a:pt x="726" y="3190"/>
                </a:lnTo>
                <a:lnTo>
                  <a:pt x="729" y="3191"/>
                </a:lnTo>
                <a:lnTo>
                  <a:pt x="726" y="3195"/>
                </a:lnTo>
                <a:lnTo>
                  <a:pt x="719" y="3195"/>
                </a:lnTo>
                <a:lnTo>
                  <a:pt x="716" y="3196"/>
                </a:lnTo>
                <a:lnTo>
                  <a:pt x="719" y="3202"/>
                </a:lnTo>
                <a:lnTo>
                  <a:pt x="699" y="3205"/>
                </a:lnTo>
                <a:lnTo>
                  <a:pt x="695" y="3209"/>
                </a:lnTo>
                <a:lnTo>
                  <a:pt x="700" y="3210"/>
                </a:lnTo>
                <a:lnTo>
                  <a:pt x="727" y="3204"/>
                </a:lnTo>
                <a:lnTo>
                  <a:pt x="737" y="3205"/>
                </a:lnTo>
                <a:lnTo>
                  <a:pt x="736" y="3207"/>
                </a:lnTo>
                <a:lnTo>
                  <a:pt x="736" y="3208"/>
                </a:lnTo>
                <a:lnTo>
                  <a:pt x="735" y="3208"/>
                </a:lnTo>
                <a:lnTo>
                  <a:pt x="750" y="3211"/>
                </a:lnTo>
                <a:lnTo>
                  <a:pt x="751" y="3210"/>
                </a:lnTo>
                <a:lnTo>
                  <a:pt x="755" y="3214"/>
                </a:lnTo>
                <a:lnTo>
                  <a:pt x="766" y="3217"/>
                </a:lnTo>
                <a:lnTo>
                  <a:pt x="770" y="3221"/>
                </a:lnTo>
                <a:lnTo>
                  <a:pt x="752" y="3224"/>
                </a:lnTo>
                <a:lnTo>
                  <a:pt x="748" y="3228"/>
                </a:lnTo>
                <a:lnTo>
                  <a:pt x="749" y="3229"/>
                </a:lnTo>
                <a:lnTo>
                  <a:pt x="750" y="3229"/>
                </a:lnTo>
                <a:lnTo>
                  <a:pt x="751" y="3230"/>
                </a:lnTo>
                <a:lnTo>
                  <a:pt x="752" y="3231"/>
                </a:lnTo>
                <a:lnTo>
                  <a:pt x="750" y="3232"/>
                </a:lnTo>
                <a:lnTo>
                  <a:pt x="748" y="3232"/>
                </a:lnTo>
                <a:lnTo>
                  <a:pt x="746" y="3235"/>
                </a:lnTo>
                <a:lnTo>
                  <a:pt x="745" y="3237"/>
                </a:lnTo>
                <a:lnTo>
                  <a:pt x="751" y="3234"/>
                </a:lnTo>
                <a:lnTo>
                  <a:pt x="756" y="3235"/>
                </a:lnTo>
                <a:lnTo>
                  <a:pt x="758" y="3238"/>
                </a:lnTo>
                <a:lnTo>
                  <a:pt x="751" y="3240"/>
                </a:lnTo>
                <a:lnTo>
                  <a:pt x="758" y="3240"/>
                </a:lnTo>
                <a:lnTo>
                  <a:pt x="762" y="3239"/>
                </a:lnTo>
                <a:lnTo>
                  <a:pt x="760" y="3246"/>
                </a:lnTo>
                <a:lnTo>
                  <a:pt x="754" y="3247"/>
                </a:lnTo>
                <a:lnTo>
                  <a:pt x="739" y="3246"/>
                </a:lnTo>
                <a:lnTo>
                  <a:pt x="748" y="3248"/>
                </a:lnTo>
                <a:lnTo>
                  <a:pt x="765" y="3248"/>
                </a:lnTo>
                <a:lnTo>
                  <a:pt x="774" y="3255"/>
                </a:lnTo>
                <a:lnTo>
                  <a:pt x="768" y="3256"/>
                </a:lnTo>
                <a:lnTo>
                  <a:pt x="761" y="3257"/>
                </a:lnTo>
                <a:lnTo>
                  <a:pt x="756" y="3258"/>
                </a:lnTo>
                <a:lnTo>
                  <a:pt x="751" y="3264"/>
                </a:lnTo>
                <a:lnTo>
                  <a:pt x="756" y="3264"/>
                </a:lnTo>
                <a:lnTo>
                  <a:pt x="760" y="3265"/>
                </a:lnTo>
                <a:lnTo>
                  <a:pt x="764" y="3270"/>
                </a:lnTo>
                <a:lnTo>
                  <a:pt x="765" y="3278"/>
                </a:lnTo>
                <a:lnTo>
                  <a:pt x="784" y="3274"/>
                </a:lnTo>
                <a:lnTo>
                  <a:pt x="794" y="3275"/>
                </a:lnTo>
                <a:lnTo>
                  <a:pt x="803" y="3283"/>
                </a:lnTo>
                <a:lnTo>
                  <a:pt x="794" y="3284"/>
                </a:lnTo>
                <a:lnTo>
                  <a:pt x="785" y="3280"/>
                </a:lnTo>
                <a:lnTo>
                  <a:pt x="776" y="3279"/>
                </a:lnTo>
                <a:lnTo>
                  <a:pt x="769" y="3285"/>
                </a:lnTo>
                <a:lnTo>
                  <a:pt x="770" y="3287"/>
                </a:lnTo>
                <a:lnTo>
                  <a:pt x="771" y="3286"/>
                </a:lnTo>
                <a:lnTo>
                  <a:pt x="774" y="3286"/>
                </a:lnTo>
                <a:lnTo>
                  <a:pt x="778" y="3287"/>
                </a:lnTo>
                <a:lnTo>
                  <a:pt x="768" y="3297"/>
                </a:lnTo>
                <a:lnTo>
                  <a:pt x="773" y="3300"/>
                </a:lnTo>
                <a:lnTo>
                  <a:pt x="774" y="3300"/>
                </a:lnTo>
                <a:lnTo>
                  <a:pt x="776" y="3300"/>
                </a:lnTo>
                <a:lnTo>
                  <a:pt x="776" y="3313"/>
                </a:lnTo>
                <a:lnTo>
                  <a:pt x="777" y="3318"/>
                </a:lnTo>
                <a:lnTo>
                  <a:pt x="781" y="3317"/>
                </a:lnTo>
                <a:lnTo>
                  <a:pt x="781" y="3324"/>
                </a:lnTo>
                <a:lnTo>
                  <a:pt x="780" y="3326"/>
                </a:lnTo>
                <a:lnTo>
                  <a:pt x="766" y="3329"/>
                </a:lnTo>
                <a:lnTo>
                  <a:pt x="762" y="3331"/>
                </a:lnTo>
                <a:lnTo>
                  <a:pt x="761" y="3336"/>
                </a:lnTo>
                <a:lnTo>
                  <a:pt x="767" y="3335"/>
                </a:lnTo>
                <a:lnTo>
                  <a:pt x="777" y="3336"/>
                </a:lnTo>
                <a:lnTo>
                  <a:pt x="783" y="3335"/>
                </a:lnTo>
                <a:lnTo>
                  <a:pt x="788" y="3333"/>
                </a:lnTo>
                <a:lnTo>
                  <a:pt x="791" y="3333"/>
                </a:lnTo>
                <a:lnTo>
                  <a:pt x="794" y="3335"/>
                </a:lnTo>
                <a:lnTo>
                  <a:pt x="794" y="3338"/>
                </a:lnTo>
                <a:lnTo>
                  <a:pt x="793" y="3340"/>
                </a:lnTo>
                <a:lnTo>
                  <a:pt x="789" y="3341"/>
                </a:lnTo>
                <a:lnTo>
                  <a:pt x="788" y="3341"/>
                </a:lnTo>
                <a:lnTo>
                  <a:pt x="790" y="3346"/>
                </a:lnTo>
                <a:lnTo>
                  <a:pt x="793" y="3347"/>
                </a:lnTo>
                <a:lnTo>
                  <a:pt x="795" y="3347"/>
                </a:lnTo>
                <a:lnTo>
                  <a:pt x="797" y="3346"/>
                </a:lnTo>
                <a:lnTo>
                  <a:pt x="798" y="3348"/>
                </a:lnTo>
                <a:lnTo>
                  <a:pt x="798" y="3352"/>
                </a:lnTo>
                <a:lnTo>
                  <a:pt x="797" y="3355"/>
                </a:lnTo>
                <a:lnTo>
                  <a:pt x="793" y="3353"/>
                </a:lnTo>
                <a:lnTo>
                  <a:pt x="791" y="3357"/>
                </a:lnTo>
                <a:lnTo>
                  <a:pt x="791" y="3360"/>
                </a:lnTo>
                <a:lnTo>
                  <a:pt x="790" y="3365"/>
                </a:lnTo>
                <a:lnTo>
                  <a:pt x="791" y="3369"/>
                </a:lnTo>
                <a:lnTo>
                  <a:pt x="793" y="3367"/>
                </a:lnTo>
                <a:lnTo>
                  <a:pt x="797" y="3366"/>
                </a:lnTo>
                <a:lnTo>
                  <a:pt x="799" y="3365"/>
                </a:lnTo>
                <a:lnTo>
                  <a:pt x="804" y="3358"/>
                </a:lnTo>
                <a:lnTo>
                  <a:pt x="807" y="3358"/>
                </a:lnTo>
                <a:lnTo>
                  <a:pt x="810" y="3359"/>
                </a:lnTo>
                <a:lnTo>
                  <a:pt x="814" y="3362"/>
                </a:lnTo>
                <a:lnTo>
                  <a:pt x="815" y="3365"/>
                </a:lnTo>
                <a:lnTo>
                  <a:pt x="815" y="3367"/>
                </a:lnTo>
                <a:lnTo>
                  <a:pt x="821" y="3368"/>
                </a:lnTo>
                <a:lnTo>
                  <a:pt x="824" y="3372"/>
                </a:lnTo>
                <a:lnTo>
                  <a:pt x="823" y="3376"/>
                </a:lnTo>
                <a:lnTo>
                  <a:pt x="818" y="3379"/>
                </a:lnTo>
                <a:lnTo>
                  <a:pt x="814" y="3378"/>
                </a:lnTo>
                <a:lnTo>
                  <a:pt x="808" y="3376"/>
                </a:lnTo>
                <a:lnTo>
                  <a:pt x="804" y="3376"/>
                </a:lnTo>
                <a:lnTo>
                  <a:pt x="803" y="3382"/>
                </a:lnTo>
                <a:lnTo>
                  <a:pt x="805" y="3382"/>
                </a:lnTo>
                <a:lnTo>
                  <a:pt x="807" y="3384"/>
                </a:lnTo>
                <a:lnTo>
                  <a:pt x="811" y="3388"/>
                </a:lnTo>
                <a:lnTo>
                  <a:pt x="814" y="3389"/>
                </a:lnTo>
                <a:lnTo>
                  <a:pt x="819" y="3390"/>
                </a:lnTo>
                <a:lnTo>
                  <a:pt x="823" y="3392"/>
                </a:lnTo>
                <a:lnTo>
                  <a:pt x="819" y="3396"/>
                </a:lnTo>
                <a:lnTo>
                  <a:pt x="815" y="3400"/>
                </a:lnTo>
                <a:lnTo>
                  <a:pt x="809" y="3402"/>
                </a:lnTo>
                <a:lnTo>
                  <a:pt x="804" y="3396"/>
                </a:lnTo>
                <a:lnTo>
                  <a:pt x="805" y="3394"/>
                </a:lnTo>
                <a:lnTo>
                  <a:pt x="803" y="3392"/>
                </a:lnTo>
                <a:lnTo>
                  <a:pt x="804" y="3390"/>
                </a:lnTo>
                <a:lnTo>
                  <a:pt x="805" y="3389"/>
                </a:lnTo>
                <a:lnTo>
                  <a:pt x="803" y="3389"/>
                </a:lnTo>
                <a:lnTo>
                  <a:pt x="797" y="3393"/>
                </a:lnTo>
                <a:lnTo>
                  <a:pt x="794" y="3397"/>
                </a:lnTo>
                <a:lnTo>
                  <a:pt x="790" y="3403"/>
                </a:lnTo>
                <a:lnTo>
                  <a:pt x="796" y="3407"/>
                </a:lnTo>
                <a:lnTo>
                  <a:pt x="799" y="3412"/>
                </a:lnTo>
                <a:lnTo>
                  <a:pt x="803" y="3415"/>
                </a:lnTo>
                <a:lnTo>
                  <a:pt x="808" y="3416"/>
                </a:lnTo>
                <a:lnTo>
                  <a:pt x="809" y="3418"/>
                </a:lnTo>
                <a:lnTo>
                  <a:pt x="807" y="3422"/>
                </a:lnTo>
                <a:lnTo>
                  <a:pt x="808" y="3424"/>
                </a:lnTo>
                <a:lnTo>
                  <a:pt x="810" y="3424"/>
                </a:lnTo>
                <a:lnTo>
                  <a:pt x="811" y="3422"/>
                </a:lnTo>
                <a:lnTo>
                  <a:pt x="814" y="3419"/>
                </a:lnTo>
                <a:lnTo>
                  <a:pt x="816" y="3417"/>
                </a:lnTo>
                <a:lnTo>
                  <a:pt x="819" y="3415"/>
                </a:lnTo>
                <a:lnTo>
                  <a:pt x="821" y="3415"/>
                </a:lnTo>
                <a:lnTo>
                  <a:pt x="824" y="3417"/>
                </a:lnTo>
                <a:lnTo>
                  <a:pt x="829" y="3426"/>
                </a:lnTo>
                <a:lnTo>
                  <a:pt x="830" y="3428"/>
                </a:lnTo>
                <a:lnTo>
                  <a:pt x="833" y="3428"/>
                </a:lnTo>
                <a:lnTo>
                  <a:pt x="836" y="3431"/>
                </a:lnTo>
                <a:lnTo>
                  <a:pt x="837" y="3434"/>
                </a:lnTo>
                <a:lnTo>
                  <a:pt x="839" y="3437"/>
                </a:lnTo>
                <a:lnTo>
                  <a:pt x="839" y="3442"/>
                </a:lnTo>
                <a:lnTo>
                  <a:pt x="837" y="3447"/>
                </a:lnTo>
                <a:lnTo>
                  <a:pt x="838" y="3452"/>
                </a:lnTo>
                <a:lnTo>
                  <a:pt x="840" y="3454"/>
                </a:lnTo>
                <a:lnTo>
                  <a:pt x="844" y="3457"/>
                </a:lnTo>
                <a:lnTo>
                  <a:pt x="847" y="3459"/>
                </a:lnTo>
                <a:lnTo>
                  <a:pt x="847" y="3464"/>
                </a:lnTo>
                <a:lnTo>
                  <a:pt x="846" y="3468"/>
                </a:lnTo>
                <a:lnTo>
                  <a:pt x="846" y="3469"/>
                </a:lnTo>
                <a:lnTo>
                  <a:pt x="849" y="3472"/>
                </a:lnTo>
                <a:lnTo>
                  <a:pt x="852" y="3474"/>
                </a:lnTo>
                <a:lnTo>
                  <a:pt x="855" y="3474"/>
                </a:lnTo>
                <a:lnTo>
                  <a:pt x="858" y="3475"/>
                </a:lnTo>
                <a:lnTo>
                  <a:pt x="860" y="3474"/>
                </a:lnTo>
                <a:lnTo>
                  <a:pt x="862" y="3477"/>
                </a:lnTo>
                <a:lnTo>
                  <a:pt x="859" y="3478"/>
                </a:lnTo>
                <a:lnTo>
                  <a:pt x="857" y="3483"/>
                </a:lnTo>
                <a:lnTo>
                  <a:pt x="859" y="3482"/>
                </a:lnTo>
                <a:lnTo>
                  <a:pt x="862" y="3482"/>
                </a:lnTo>
                <a:lnTo>
                  <a:pt x="864" y="3483"/>
                </a:lnTo>
                <a:lnTo>
                  <a:pt x="866" y="3487"/>
                </a:lnTo>
                <a:lnTo>
                  <a:pt x="865" y="3487"/>
                </a:lnTo>
                <a:lnTo>
                  <a:pt x="860" y="3491"/>
                </a:lnTo>
                <a:lnTo>
                  <a:pt x="858" y="3493"/>
                </a:lnTo>
                <a:lnTo>
                  <a:pt x="860" y="3493"/>
                </a:lnTo>
                <a:lnTo>
                  <a:pt x="863" y="3494"/>
                </a:lnTo>
                <a:lnTo>
                  <a:pt x="865" y="3496"/>
                </a:lnTo>
                <a:lnTo>
                  <a:pt x="866" y="3498"/>
                </a:lnTo>
                <a:lnTo>
                  <a:pt x="863" y="3503"/>
                </a:lnTo>
                <a:lnTo>
                  <a:pt x="860" y="3505"/>
                </a:lnTo>
                <a:lnTo>
                  <a:pt x="860" y="3507"/>
                </a:lnTo>
                <a:lnTo>
                  <a:pt x="867" y="3512"/>
                </a:lnTo>
                <a:lnTo>
                  <a:pt x="864" y="3548"/>
                </a:lnTo>
                <a:lnTo>
                  <a:pt x="867" y="3547"/>
                </a:lnTo>
                <a:lnTo>
                  <a:pt x="870" y="3546"/>
                </a:lnTo>
                <a:lnTo>
                  <a:pt x="874" y="3545"/>
                </a:lnTo>
                <a:lnTo>
                  <a:pt x="877" y="3547"/>
                </a:lnTo>
                <a:lnTo>
                  <a:pt x="877" y="3553"/>
                </a:lnTo>
                <a:lnTo>
                  <a:pt x="874" y="3557"/>
                </a:lnTo>
                <a:lnTo>
                  <a:pt x="870" y="3562"/>
                </a:lnTo>
                <a:lnTo>
                  <a:pt x="867" y="3564"/>
                </a:lnTo>
                <a:lnTo>
                  <a:pt x="873" y="3567"/>
                </a:lnTo>
                <a:lnTo>
                  <a:pt x="882" y="3568"/>
                </a:lnTo>
                <a:lnTo>
                  <a:pt x="888" y="3567"/>
                </a:lnTo>
                <a:lnTo>
                  <a:pt x="893" y="3564"/>
                </a:lnTo>
                <a:lnTo>
                  <a:pt x="892" y="3563"/>
                </a:lnTo>
                <a:lnTo>
                  <a:pt x="892" y="3563"/>
                </a:lnTo>
                <a:lnTo>
                  <a:pt x="892" y="3563"/>
                </a:lnTo>
                <a:lnTo>
                  <a:pt x="891" y="3562"/>
                </a:lnTo>
                <a:lnTo>
                  <a:pt x="895" y="3560"/>
                </a:lnTo>
                <a:lnTo>
                  <a:pt x="897" y="3562"/>
                </a:lnTo>
                <a:lnTo>
                  <a:pt x="898" y="3565"/>
                </a:lnTo>
                <a:lnTo>
                  <a:pt x="902" y="3568"/>
                </a:lnTo>
                <a:lnTo>
                  <a:pt x="904" y="3570"/>
                </a:lnTo>
                <a:lnTo>
                  <a:pt x="907" y="3570"/>
                </a:lnTo>
                <a:lnTo>
                  <a:pt x="913" y="3568"/>
                </a:lnTo>
                <a:lnTo>
                  <a:pt x="913" y="3571"/>
                </a:lnTo>
                <a:lnTo>
                  <a:pt x="913" y="3573"/>
                </a:lnTo>
                <a:lnTo>
                  <a:pt x="912" y="3575"/>
                </a:lnTo>
                <a:lnTo>
                  <a:pt x="911" y="3577"/>
                </a:lnTo>
                <a:lnTo>
                  <a:pt x="907" y="3575"/>
                </a:lnTo>
                <a:lnTo>
                  <a:pt x="902" y="3580"/>
                </a:lnTo>
                <a:lnTo>
                  <a:pt x="897" y="3578"/>
                </a:lnTo>
                <a:lnTo>
                  <a:pt x="899" y="3584"/>
                </a:lnTo>
                <a:lnTo>
                  <a:pt x="899" y="3588"/>
                </a:lnTo>
                <a:lnTo>
                  <a:pt x="895" y="3594"/>
                </a:lnTo>
                <a:lnTo>
                  <a:pt x="897" y="3595"/>
                </a:lnTo>
                <a:lnTo>
                  <a:pt x="901" y="3599"/>
                </a:lnTo>
                <a:lnTo>
                  <a:pt x="905" y="3604"/>
                </a:lnTo>
                <a:lnTo>
                  <a:pt x="908" y="3606"/>
                </a:lnTo>
                <a:lnTo>
                  <a:pt x="912" y="3609"/>
                </a:lnTo>
                <a:lnTo>
                  <a:pt x="915" y="3609"/>
                </a:lnTo>
                <a:lnTo>
                  <a:pt x="923" y="3607"/>
                </a:lnTo>
                <a:lnTo>
                  <a:pt x="925" y="3606"/>
                </a:lnTo>
                <a:lnTo>
                  <a:pt x="940" y="3597"/>
                </a:lnTo>
                <a:lnTo>
                  <a:pt x="943" y="3596"/>
                </a:lnTo>
                <a:lnTo>
                  <a:pt x="932" y="3622"/>
                </a:lnTo>
                <a:lnTo>
                  <a:pt x="931" y="3625"/>
                </a:lnTo>
                <a:lnTo>
                  <a:pt x="933" y="3625"/>
                </a:lnTo>
                <a:lnTo>
                  <a:pt x="935" y="3624"/>
                </a:lnTo>
                <a:lnTo>
                  <a:pt x="937" y="3623"/>
                </a:lnTo>
                <a:lnTo>
                  <a:pt x="941" y="3619"/>
                </a:lnTo>
                <a:lnTo>
                  <a:pt x="943" y="3624"/>
                </a:lnTo>
                <a:lnTo>
                  <a:pt x="945" y="3629"/>
                </a:lnTo>
                <a:lnTo>
                  <a:pt x="944" y="3633"/>
                </a:lnTo>
                <a:lnTo>
                  <a:pt x="940" y="3636"/>
                </a:lnTo>
                <a:lnTo>
                  <a:pt x="924" y="3641"/>
                </a:lnTo>
                <a:lnTo>
                  <a:pt x="922" y="3644"/>
                </a:lnTo>
                <a:lnTo>
                  <a:pt x="923" y="3651"/>
                </a:lnTo>
                <a:lnTo>
                  <a:pt x="927" y="3652"/>
                </a:lnTo>
                <a:lnTo>
                  <a:pt x="934" y="3652"/>
                </a:lnTo>
                <a:lnTo>
                  <a:pt x="938" y="3653"/>
                </a:lnTo>
                <a:lnTo>
                  <a:pt x="943" y="3657"/>
                </a:lnTo>
                <a:lnTo>
                  <a:pt x="943" y="3662"/>
                </a:lnTo>
                <a:lnTo>
                  <a:pt x="940" y="3664"/>
                </a:lnTo>
                <a:lnTo>
                  <a:pt x="934" y="3666"/>
                </a:lnTo>
                <a:lnTo>
                  <a:pt x="935" y="3669"/>
                </a:lnTo>
                <a:lnTo>
                  <a:pt x="943" y="3666"/>
                </a:lnTo>
                <a:lnTo>
                  <a:pt x="947" y="3666"/>
                </a:lnTo>
                <a:lnTo>
                  <a:pt x="950" y="3671"/>
                </a:lnTo>
                <a:lnTo>
                  <a:pt x="946" y="3681"/>
                </a:lnTo>
                <a:lnTo>
                  <a:pt x="951" y="3683"/>
                </a:lnTo>
                <a:lnTo>
                  <a:pt x="954" y="3684"/>
                </a:lnTo>
                <a:lnTo>
                  <a:pt x="957" y="3683"/>
                </a:lnTo>
                <a:lnTo>
                  <a:pt x="960" y="3680"/>
                </a:lnTo>
                <a:lnTo>
                  <a:pt x="963" y="3684"/>
                </a:lnTo>
                <a:lnTo>
                  <a:pt x="966" y="3689"/>
                </a:lnTo>
                <a:lnTo>
                  <a:pt x="962" y="3690"/>
                </a:lnTo>
                <a:lnTo>
                  <a:pt x="962" y="3693"/>
                </a:lnTo>
                <a:lnTo>
                  <a:pt x="965" y="3693"/>
                </a:lnTo>
                <a:lnTo>
                  <a:pt x="967" y="3693"/>
                </a:lnTo>
                <a:lnTo>
                  <a:pt x="971" y="3695"/>
                </a:lnTo>
                <a:lnTo>
                  <a:pt x="973" y="3698"/>
                </a:lnTo>
                <a:lnTo>
                  <a:pt x="968" y="3700"/>
                </a:lnTo>
                <a:lnTo>
                  <a:pt x="964" y="3708"/>
                </a:lnTo>
                <a:lnTo>
                  <a:pt x="960" y="3709"/>
                </a:lnTo>
                <a:lnTo>
                  <a:pt x="960" y="3711"/>
                </a:lnTo>
                <a:lnTo>
                  <a:pt x="963" y="3711"/>
                </a:lnTo>
                <a:lnTo>
                  <a:pt x="970" y="3711"/>
                </a:lnTo>
                <a:lnTo>
                  <a:pt x="972" y="3711"/>
                </a:lnTo>
                <a:lnTo>
                  <a:pt x="973" y="3712"/>
                </a:lnTo>
                <a:lnTo>
                  <a:pt x="973" y="3716"/>
                </a:lnTo>
                <a:lnTo>
                  <a:pt x="973" y="3718"/>
                </a:lnTo>
                <a:lnTo>
                  <a:pt x="976" y="3715"/>
                </a:lnTo>
                <a:lnTo>
                  <a:pt x="978" y="3712"/>
                </a:lnTo>
                <a:lnTo>
                  <a:pt x="982" y="3711"/>
                </a:lnTo>
                <a:lnTo>
                  <a:pt x="986" y="3712"/>
                </a:lnTo>
                <a:lnTo>
                  <a:pt x="987" y="3718"/>
                </a:lnTo>
                <a:lnTo>
                  <a:pt x="992" y="3716"/>
                </a:lnTo>
                <a:lnTo>
                  <a:pt x="1001" y="3710"/>
                </a:lnTo>
                <a:lnTo>
                  <a:pt x="1003" y="3711"/>
                </a:lnTo>
                <a:lnTo>
                  <a:pt x="1006" y="3712"/>
                </a:lnTo>
                <a:lnTo>
                  <a:pt x="1010" y="3714"/>
                </a:lnTo>
                <a:lnTo>
                  <a:pt x="1012" y="3718"/>
                </a:lnTo>
                <a:lnTo>
                  <a:pt x="1013" y="3721"/>
                </a:lnTo>
                <a:lnTo>
                  <a:pt x="1012" y="3722"/>
                </a:lnTo>
                <a:lnTo>
                  <a:pt x="1011" y="3724"/>
                </a:lnTo>
                <a:lnTo>
                  <a:pt x="1011" y="3729"/>
                </a:lnTo>
                <a:lnTo>
                  <a:pt x="1021" y="3728"/>
                </a:lnTo>
                <a:lnTo>
                  <a:pt x="1022" y="3729"/>
                </a:lnTo>
                <a:lnTo>
                  <a:pt x="1024" y="3732"/>
                </a:lnTo>
                <a:lnTo>
                  <a:pt x="1024" y="3735"/>
                </a:lnTo>
                <a:lnTo>
                  <a:pt x="1020" y="3740"/>
                </a:lnTo>
                <a:lnTo>
                  <a:pt x="1021" y="3743"/>
                </a:lnTo>
                <a:lnTo>
                  <a:pt x="1023" y="3746"/>
                </a:lnTo>
                <a:lnTo>
                  <a:pt x="1027" y="3746"/>
                </a:lnTo>
                <a:lnTo>
                  <a:pt x="1030" y="3748"/>
                </a:lnTo>
                <a:lnTo>
                  <a:pt x="1029" y="3752"/>
                </a:lnTo>
                <a:lnTo>
                  <a:pt x="1029" y="3757"/>
                </a:lnTo>
                <a:lnTo>
                  <a:pt x="1027" y="3759"/>
                </a:lnTo>
                <a:lnTo>
                  <a:pt x="1031" y="3764"/>
                </a:lnTo>
                <a:lnTo>
                  <a:pt x="1035" y="3767"/>
                </a:lnTo>
                <a:lnTo>
                  <a:pt x="1039" y="3770"/>
                </a:lnTo>
                <a:lnTo>
                  <a:pt x="1039" y="3780"/>
                </a:lnTo>
                <a:lnTo>
                  <a:pt x="1034" y="3791"/>
                </a:lnTo>
                <a:lnTo>
                  <a:pt x="1033" y="3798"/>
                </a:lnTo>
                <a:lnTo>
                  <a:pt x="1036" y="3804"/>
                </a:lnTo>
                <a:lnTo>
                  <a:pt x="1039" y="3801"/>
                </a:lnTo>
                <a:lnTo>
                  <a:pt x="1044" y="3799"/>
                </a:lnTo>
                <a:lnTo>
                  <a:pt x="1053" y="3797"/>
                </a:lnTo>
                <a:lnTo>
                  <a:pt x="1058" y="3797"/>
                </a:lnTo>
                <a:lnTo>
                  <a:pt x="1061" y="3799"/>
                </a:lnTo>
                <a:lnTo>
                  <a:pt x="1064" y="3801"/>
                </a:lnTo>
                <a:lnTo>
                  <a:pt x="1069" y="3802"/>
                </a:lnTo>
                <a:lnTo>
                  <a:pt x="1070" y="3805"/>
                </a:lnTo>
                <a:lnTo>
                  <a:pt x="1051" y="3804"/>
                </a:lnTo>
                <a:lnTo>
                  <a:pt x="1045" y="3807"/>
                </a:lnTo>
                <a:lnTo>
                  <a:pt x="1040" y="3811"/>
                </a:lnTo>
                <a:lnTo>
                  <a:pt x="1040" y="3815"/>
                </a:lnTo>
                <a:lnTo>
                  <a:pt x="1048" y="3827"/>
                </a:lnTo>
                <a:lnTo>
                  <a:pt x="1048" y="3831"/>
                </a:lnTo>
                <a:lnTo>
                  <a:pt x="1046" y="3837"/>
                </a:lnTo>
                <a:lnTo>
                  <a:pt x="1045" y="3840"/>
                </a:lnTo>
                <a:lnTo>
                  <a:pt x="1045" y="3844"/>
                </a:lnTo>
                <a:lnTo>
                  <a:pt x="1046" y="3852"/>
                </a:lnTo>
                <a:lnTo>
                  <a:pt x="1046" y="3856"/>
                </a:lnTo>
                <a:lnTo>
                  <a:pt x="1045" y="3863"/>
                </a:lnTo>
                <a:lnTo>
                  <a:pt x="1041" y="3867"/>
                </a:lnTo>
                <a:lnTo>
                  <a:pt x="1037" y="3870"/>
                </a:lnTo>
                <a:lnTo>
                  <a:pt x="1033" y="3874"/>
                </a:lnTo>
                <a:lnTo>
                  <a:pt x="1035" y="3876"/>
                </a:lnTo>
                <a:lnTo>
                  <a:pt x="1037" y="3878"/>
                </a:lnTo>
                <a:lnTo>
                  <a:pt x="1040" y="3879"/>
                </a:lnTo>
                <a:lnTo>
                  <a:pt x="1037" y="3883"/>
                </a:lnTo>
                <a:lnTo>
                  <a:pt x="1033" y="3886"/>
                </a:lnTo>
                <a:lnTo>
                  <a:pt x="1025" y="3888"/>
                </a:lnTo>
                <a:lnTo>
                  <a:pt x="1027" y="3890"/>
                </a:lnTo>
                <a:lnTo>
                  <a:pt x="1029" y="3893"/>
                </a:lnTo>
                <a:lnTo>
                  <a:pt x="1031" y="3897"/>
                </a:lnTo>
                <a:lnTo>
                  <a:pt x="1032" y="3900"/>
                </a:lnTo>
                <a:lnTo>
                  <a:pt x="1031" y="3902"/>
                </a:lnTo>
                <a:lnTo>
                  <a:pt x="1029" y="3902"/>
                </a:lnTo>
                <a:lnTo>
                  <a:pt x="1027" y="3903"/>
                </a:lnTo>
                <a:lnTo>
                  <a:pt x="1027" y="3913"/>
                </a:lnTo>
                <a:lnTo>
                  <a:pt x="1025" y="3918"/>
                </a:lnTo>
                <a:lnTo>
                  <a:pt x="1010" y="3929"/>
                </a:lnTo>
                <a:lnTo>
                  <a:pt x="1001" y="3933"/>
                </a:lnTo>
                <a:lnTo>
                  <a:pt x="997" y="3937"/>
                </a:lnTo>
                <a:lnTo>
                  <a:pt x="999" y="3942"/>
                </a:lnTo>
                <a:lnTo>
                  <a:pt x="1005" y="3949"/>
                </a:lnTo>
                <a:lnTo>
                  <a:pt x="1007" y="3956"/>
                </a:lnTo>
                <a:lnTo>
                  <a:pt x="1016" y="3961"/>
                </a:lnTo>
                <a:lnTo>
                  <a:pt x="1019" y="3965"/>
                </a:lnTo>
                <a:lnTo>
                  <a:pt x="1019" y="3970"/>
                </a:lnTo>
                <a:lnTo>
                  <a:pt x="1016" y="3977"/>
                </a:lnTo>
                <a:lnTo>
                  <a:pt x="1014" y="3982"/>
                </a:lnTo>
                <a:lnTo>
                  <a:pt x="1010" y="3987"/>
                </a:lnTo>
                <a:lnTo>
                  <a:pt x="1005" y="3991"/>
                </a:lnTo>
                <a:lnTo>
                  <a:pt x="1003" y="3992"/>
                </a:lnTo>
                <a:lnTo>
                  <a:pt x="1001" y="3993"/>
                </a:lnTo>
                <a:lnTo>
                  <a:pt x="995" y="3992"/>
                </a:lnTo>
                <a:lnTo>
                  <a:pt x="993" y="3992"/>
                </a:lnTo>
                <a:lnTo>
                  <a:pt x="990" y="3995"/>
                </a:lnTo>
                <a:lnTo>
                  <a:pt x="986" y="3997"/>
                </a:lnTo>
                <a:lnTo>
                  <a:pt x="984" y="4001"/>
                </a:lnTo>
                <a:lnTo>
                  <a:pt x="984" y="4008"/>
                </a:lnTo>
                <a:lnTo>
                  <a:pt x="989" y="4009"/>
                </a:lnTo>
                <a:lnTo>
                  <a:pt x="992" y="4011"/>
                </a:lnTo>
                <a:lnTo>
                  <a:pt x="999" y="4020"/>
                </a:lnTo>
                <a:lnTo>
                  <a:pt x="1002" y="4022"/>
                </a:lnTo>
                <a:lnTo>
                  <a:pt x="1005" y="4025"/>
                </a:lnTo>
                <a:lnTo>
                  <a:pt x="1013" y="4026"/>
                </a:lnTo>
                <a:lnTo>
                  <a:pt x="1014" y="4036"/>
                </a:lnTo>
                <a:lnTo>
                  <a:pt x="1019" y="4040"/>
                </a:lnTo>
                <a:lnTo>
                  <a:pt x="1024" y="4040"/>
                </a:lnTo>
                <a:lnTo>
                  <a:pt x="1030" y="4040"/>
                </a:lnTo>
                <a:lnTo>
                  <a:pt x="1033" y="4040"/>
                </a:lnTo>
                <a:lnTo>
                  <a:pt x="1040" y="4048"/>
                </a:lnTo>
                <a:lnTo>
                  <a:pt x="1042" y="4049"/>
                </a:lnTo>
                <a:lnTo>
                  <a:pt x="1044" y="4050"/>
                </a:lnTo>
                <a:lnTo>
                  <a:pt x="1050" y="4049"/>
                </a:lnTo>
                <a:lnTo>
                  <a:pt x="1053" y="4049"/>
                </a:lnTo>
                <a:lnTo>
                  <a:pt x="1051" y="4055"/>
                </a:lnTo>
                <a:lnTo>
                  <a:pt x="1051" y="4066"/>
                </a:lnTo>
                <a:lnTo>
                  <a:pt x="1054" y="4076"/>
                </a:lnTo>
                <a:lnTo>
                  <a:pt x="1059" y="4084"/>
                </a:lnTo>
                <a:lnTo>
                  <a:pt x="1066" y="4086"/>
                </a:lnTo>
                <a:lnTo>
                  <a:pt x="1081" y="4080"/>
                </a:lnTo>
                <a:lnTo>
                  <a:pt x="1088" y="4086"/>
                </a:lnTo>
                <a:lnTo>
                  <a:pt x="1075" y="4089"/>
                </a:lnTo>
                <a:lnTo>
                  <a:pt x="1074" y="4090"/>
                </a:lnTo>
                <a:lnTo>
                  <a:pt x="1066" y="4097"/>
                </a:lnTo>
                <a:lnTo>
                  <a:pt x="1064" y="4103"/>
                </a:lnTo>
                <a:lnTo>
                  <a:pt x="1062" y="4114"/>
                </a:lnTo>
                <a:lnTo>
                  <a:pt x="1060" y="4118"/>
                </a:lnTo>
                <a:lnTo>
                  <a:pt x="1056" y="4123"/>
                </a:lnTo>
                <a:lnTo>
                  <a:pt x="1054" y="4127"/>
                </a:lnTo>
                <a:lnTo>
                  <a:pt x="1055" y="4133"/>
                </a:lnTo>
                <a:lnTo>
                  <a:pt x="1058" y="4137"/>
                </a:lnTo>
                <a:lnTo>
                  <a:pt x="1068" y="4139"/>
                </a:lnTo>
                <a:lnTo>
                  <a:pt x="1072" y="4143"/>
                </a:lnTo>
                <a:lnTo>
                  <a:pt x="1068" y="4144"/>
                </a:lnTo>
                <a:lnTo>
                  <a:pt x="1065" y="4147"/>
                </a:lnTo>
                <a:lnTo>
                  <a:pt x="1062" y="4157"/>
                </a:lnTo>
                <a:lnTo>
                  <a:pt x="1060" y="4163"/>
                </a:lnTo>
                <a:lnTo>
                  <a:pt x="1060" y="4166"/>
                </a:lnTo>
                <a:lnTo>
                  <a:pt x="1060" y="4169"/>
                </a:lnTo>
                <a:lnTo>
                  <a:pt x="1062" y="4183"/>
                </a:lnTo>
                <a:lnTo>
                  <a:pt x="1063" y="4189"/>
                </a:lnTo>
                <a:lnTo>
                  <a:pt x="1066" y="4194"/>
                </a:lnTo>
                <a:lnTo>
                  <a:pt x="1074" y="4196"/>
                </a:lnTo>
                <a:lnTo>
                  <a:pt x="1079" y="4200"/>
                </a:lnTo>
                <a:lnTo>
                  <a:pt x="1083" y="4205"/>
                </a:lnTo>
                <a:lnTo>
                  <a:pt x="1086" y="4208"/>
                </a:lnTo>
                <a:lnTo>
                  <a:pt x="1073" y="4207"/>
                </a:lnTo>
                <a:lnTo>
                  <a:pt x="1070" y="4206"/>
                </a:lnTo>
                <a:lnTo>
                  <a:pt x="1058" y="4196"/>
                </a:lnTo>
                <a:lnTo>
                  <a:pt x="1055" y="4192"/>
                </a:lnTo>
                <a:lnTo>
                  <a:pt x="1053" y="4187"/>
                </a:lnTo>
                <a:lnTo>
                  <a:pt x="1052" y="4183"/>
                </a:lnTo>
                <a:lnTo>
                  <a:pt x="1055" y="4177"/>
                </a:lnTo>
                <a:lnTo>
                  <a:pt x="1055" y="4173"/>
                </a:lnTo>
                <a:lnTo>
                  <a:pt x="1053" y="4169"/>
                </a:lnTo>
                <a:lnTo>
                  <a:pt x="1049" y="4164"/>
                </a:lnTo>
                <a:lnTo>
                  <a:pt x="1039" y="4141"/>
                </a:lnTo>
                <a:lnTo>
                  <a:pt x="1035" y="4138"/>
                </a:lnTo>
                <a:lnTo>
                  <a:pt x="1029" y="4133"/>
                </a:lnTo>
                <a:lnTo>
                  <a:pt x="1026" y="4129"/>
                </a:lnTo>
                <a:lnTo>
                  <a:pt x="1024" y="4125"/>
                </a:lnTo>
                <a:lnTo>
                  <a:pt x="1022" y="4116"/>
                </a:lnTo>
                <a:lnTo>
                  <a:pt x="1020" y="4113"/>
                </a:lnTo>
                <a:lnTo>
                  <a:pt x="1015" y="4109"/>
                </a:lnTo>
                <a:lnTo>
                  <a:pt x="1001" y="4103"/>
                </a:lnTo>
                <a:lnTo>
                  <a:pt x="997" y="4099"/>
                </a:lnTo>
                <a:lnTo>
                  <a:pt x="993" y="4096"/>
                </a:lnTo>
                <a:lnTo>
                  <a:pt x="987" y="4093"/>
                </a:lnTo>
                <a:lnTo>
                  <a:pt x="984" y="4094"/>
                </a:lnTo>
                <a:lnTo>
                  <a:pt x="983" y="4096"/>
                </a:lnTo>
                <a:lnTo>
                  <a:pt x="982" y="4098"/>
                </a:lnTo>
                <a:lnTo>
                  <a:pt x="980" y="4100"/>
                </a:lnTo>
                <a:lnTo>
                  <a:pt x="977" y="4103"/>
                </a:lnTo>
                <a:lnTo>
                  <a:pt x="960" y="4106"/>
                </a:lnTo>
                <a:lnTo>
                  <a:pt x="956" y="4106"/>
                </a:lnTo>
                <a:lnTo>
                  <a:pt x="953" y="4099"/>
                </a:lnTo>
                <a:lnTo>
                  <a:pt x="952" y="4091"/>
                </a:lnTo>
                <a:lnTo>
                  <a:pt x="953" y="4079"/>
                </a:lnTo>
                <a:lnTo>
                  <a:pt x="953" y="4069"/>
                </a:lnTo>
                <a:lnTo>
                  <a:pt x="951" y="4067"/>
                </a:lnTo>
                <a:lnTo>
                  <a:pt x="945" y="4067"/>
                </a:lnTo>
                <a:lnTo>
                  <a:pt x="933" y="4060"/>
                </a:lnTo>
                <a:lnTo>
                  <a:pt x="928" y="4064"/>
                </a:lnTo>
                <a:lnTo>
                  <a:pt x="911" y="4099"/>
                </a:lnTo>
                <a:lnTo>
                  <a:pt x="902" y="4109"/>
                </a:lnTo>
                <a:lnTo>
                  <a:pt x="893" y="4114"/>
                </a:lnTo>
                <a:lnTo>
                  <a:pt x="897" y="4119"/>
                </a:lnTo>
                <a:lnTo>
                  <a:pt x="904" y="4128"/>
                </a:lnTo>
                <a:lnTo>
                  <a:pt x="908" y="4137"/>
                </a:lnTo>
                <a:lnTo>
                  <a:pt x="911" y="4143"/>
                </a:lnTo>
                <a:lnTo>
                  <a:pt x="909" y="4143"/>
                </a:lnTo>
                <a:lnTo>
                  <a:pt x="921" y="4178"/>
                </a:lnTo>
                <a:lnTo>
                  <a:pt x="931" y="4218"/>
                </a:lnTo>
                <a:lnTo>
                  <a:pt x="942" y="4258"/>
                </a:lnTo>
                <a:lnTo>
                  <a:pt x="953" y="4297"/>
                </a:lnTo>
                <a:lnTo>
                  <a:pt x="960" y="4318"/>
                </a:lnTo>
                <a:lnTo>
                  <a:pt x="967" y="4328"/>
                </a:lnTo>
                <a:lnTo>
                  <a:pt x="972" y="4331"/>
                </a:lnTo>
                <a:lnTo>
                  <a:pt x="976" y="4332"/>
                </a:lnTo>
                <a:lnTo>
                  <a:pt x="982" y="4336"/>
                </a:lnTo>
                <a:lnTo>
                  <a:pt x="993" y="4346"/>
                </a:lnTo>
                <a:lnTo>
                  <a:pt x="1007" y="4364"/>
                </a:lnTo>
                <a:lnTo>
                  <a:pt x="1011" y="4366"/>
                </a:lnTo>
                <a:lnTo>
                  <a:pt x="1016" y="4370"/>
                </a:lnTo>
                <a:lnTo>
                  <a:pt x="1020" y="4377"/>
                </a:lnTo>
                <a:lnTo>
                  <a:pt x="1024" y="4392"/>
                </a:lnTo>
                <a:lnTo>
                  <a:pt x="1020" y="4391"/>
                </a:lnTo>
                <a:lnTo>
                  <a:pt x="1017" y="4387"/>
                </a:lnTo>
                <a:lnTo>
                  <a:pt x="1016" y="4383"/>
                </a:lnTo>
                <a:lnTo>
                  <a:pt x="1015" y="4377"/>
                </a:lnTo>
                <a:lnTo>
                  <a:pt x="1013" y="4374"/>
                </a:lnTo>
                <a:lnTo>
                  <a:pt x="1003" y="4367"/>
                </a:lnTo>
                <a:lnTo>
                  <a:pt x="1000" y="4364"/>
                </a:lnTo>
                <a:lnTo>
                  <a:pt x="994" y="4355"/>
                </a:lnTo>
                <a:lnTo>
                  <a:pt x="992" y="4352"/>
                </a:lnTo>
                <a:lnTo>
                  <a:pt x="962" y="4327"/>
                </a:lnTo>
                <a:lnTo>
                  <a:pt x="964" y="4337"/>
                </a:lnTo>
                <a:lnTo>
                  <a:pt x="975" y="4376"/>
                </a:lnTo>
                <a:lnTo>
                  <a:pt x="986" y="4416"/>
                </a:lnTo>
                <a:lnTo>
                  <a:pt x="997" y="4456"/>
                </a:lnTo>
                <a:lnTo>
                  <a:pt x="1009" y="4495"/>
                </a:lnTo>
                <a:lnTo>
                  <a:pt x="1020" y="4535"/>
                </a:lnTo>
                <a:lnTo>
                  <a:pt x="1030" y="4574"/>
                </a:lnTo>
                <a:lnTo>
                  <a:pt x="1041" y="4614"/>
                </a:lnTo>
                <a:lnTo>
                  <a:pt x="1052" y="4654"/>
                </a:lnTo>
                <a:lnTo>
                  <a:pt x="1063" y="4693"/>
                </a:lnTo>
                <a:lnTo>
                  <a:pt x="1074" y="4733"/>
                </a:lnTo>
                <a:lnTo>
                  <a:pt x="1084" y="4773"/>
                </a:lnTo>
                <a:lnTo>
                  <a:pt x="1095" y="4812"/>
                </a:lnTo>
                <a:lnTo>
                  <a:pt x="1107" y="4852"/>
                </a:lnTo>
                <a:lnTo>
                  <a:pt x="1118" y="4892"/>
                </a:lnTo>
                <a:lnTo>
                  <a:pt x="1128" y="4931"/>
                </a:lnTo>
                <a:lnTo>
                  <a:pt x="1139" y="4971"/>
                </a:lnTo>
                <a:lnTo>
                  <a:pt x="1150" y="5012"/>
                </a:lnTo>
                <a:lnTo>
                  <a:pt x="1160" y="5050"/>
                </a:lnTo>
                <a:lnTo>
                  <a:pt x="1171" y="5091"/>
                </a:lnTo>
                <a:lnTo>
                  <a:pt x="1182" y="5131"/>
                </a:lnTo>
                <a:lnTo>
                  <a:pt x="1192" y="5170"/>
                </a:lnTo>
                <a:lnTo>
                  <a:pt x="1203" y="5210"/>
                </a:lnTo>
                <a:lnTo>
                  <a:pt x="1215" y="5250"/>
                </a:lnTo>
                <a:lnTo>
                  <a:pt x="1225" y="5290"/>
                </a:lnTo>
                <a:lnTo>
                  <a:pt x="1236" y="5329"/>
                </a:lnTo>
                <a:lnTo>
                  <a:pt x="1246" y="5369"/>
                </a:lnTo>
                <a:lnTo>
                  <a:pt x="1257" y="5409"/>
                </a:lnTo>
                <a:lnTo>
                  <a:pt x="1262" y="5427"/>
                </a:lnTo>
                <a:lnTo>
                  <a:pt x="1268" y="5447"/>
                </a:lnTo>
                <a:lnTo>
                  <a:pt x="1270" y="5455"/>
                </a:lnTo>
                <a:lnTo>
                  <a:pt x="1274" y="5464"/>
                </a:lnTo>
                <a:lnTo>
                  <a:pt x="1276" y="5474"/>
                </a:lnTo>
                <a:lnTo>
                  <a:pt x="1278" y="5483"/>
                </a:lnTo>
                <a:lnTo>
                  <a:pt x="1281" y="5493"/>
                </a:lnTo>
                <a:lnTo>
                  <a:pt x="1285" y="5506"/>
                </a:lnTo>
                <a:lnTo>
                  <a:pt x="1287" y="5517"/>
                </a:lnTo>
                <a:lnTo>
                  <a:pt x="1286" y="5527"/>
                </a:lnTo>
                <a:lnTo>
                  <a:pt x="1282" y="5537"/>
                </a:lnTo>
                <a:lnTo>
                  <a:pt x="1281" y="5549"/>
                </a:lnTo>
                <a:lnTo>
                  <a:pt x="1282" y="5560"/>
                </a:lnTo>
                <a:lnTo>
                  <a:pt x="1288" y="5572"/>
                </a:lnTo>
                <a:lnTo>
                  <a:pt x="1295" y="5580"/>
                </a:lnTo>
                <a:lnTo>
                  <a:pt x="1302" y="5588"/>
                </a:lnTo>
                <a:lnTo>
                  <a:pt x="1310" y="5595"/>
                </a:lnTo>
                <a:lnTo>
                  <a:pt x="1318" y="5601"/>
                </a:lnTo>
                <a:lnTo>
                  <a:pt x="1323" y="5606"/>
                </a:lnTo>
                <a:lnTo>
                  <a:pt x="1327" y="5610"/>
                </a:lnTo>
                <a:lnTo>
                  <a:pt x="1331" y="5615"/>
                </a:lnTo>
                <a:lnTo>
                  <a:pt x="1334" y="5620"/>
                </a:lnTo>
                <a:lnTo>
                  <a:pt x="1338" y="5631"/>
                </a:lnTo>
                <a:lnTo>
                  <a:pt x="1340" y="5644"/>
                </a:lnTo>
                <a:lnTo>
                  <a:pt x="1341" y="5655"/>
                </a:lnTo>
                <a:lnTo>
                  <a:pt x="1344" y="5665"/>
                </a:lnTo>
                <a:lnTo>
                  <a:pt x="1351" y="5680"/>
                </a:lnTo>
                <a:lnTo>
                  <a:pt x="1364" y="5691"/>
                </a:lnTo>
                <a:lnTo>
                  <a:pt x="1376" y="5700"/>
                </a:lnTo>
                <a:lnTo>
                  <a:pt x="1387" y="5712"/>
                </a:lnTo>
                <a:lnTo>
                  <a:pt x="1399" y="5727"/>
                </a:lnTo>
                <a:lnTo>
                  <a:pt x="1414" y="5738"/>
                </a:lnTo>
                <a:lnTo>
                  <a:pt x="1427" y="5747"/>
                </a:lnTo>
                <a:lnTo>
                  <a:pt x="1441" y="5756"/>
                </a:lnTo>
                <a:lnTo>
                  <a:pt x="1467" y="5794"/>
                </a:lnTo>
                <a:lnTo>
                  <a:pt x="1476" y="5803"/>
                </a:lnTo>
                <a:lnTo>
                  <a:pt x="1487" y="5808"/>
                </a:lnTo>
                <a:lnTo>
                  <a:pt x="1494" y="5812"/>
                </a:lnTo>
                <a:lnTo>
                  <a:pt x="1497" y="5818"/>
                </a:lnTo>
                <a:lnTo>
                  <a:pt x="1501" y="5826"/>
                </a:lnTo>
                <a:lnTo>
                  <a:pt x="1505" y="5834"/>
                </a:lnTo>
                <a:lnTo>
                  <a:pt x="1515" y="5846"/>
                </a:lnTo>
                <a:lnTo>
                  <a:pt x="1526" y="5855"/>
                </a:lnTo>
                <a:lnTo>
                  <a:pt x="1539" y="5863"/>
                </a:lnTo>
                <a:lnTo>
                  <a:pt x="1579" y="5878"/>
                </a:lnTo>
                <a:lnTo>
                  <a:pt x="1584" y="5883"/>
                </a:lnTo>
                <a:lnTo>
                  <a:pt x="1587" y="5889"/>
                </a:lnTo>
                <a:lnTo>
                  <a:pt x="1592" y="5895"/>
                </a:lnTo>
                <a:lnTo>
                  <a:pt x="1599" y="5897"/>
                </a:lnTo>
                <a:lnTo>
                  <a:pt x="1668" y="5895"/>
                </a:lnTo>
                <a:lnTo>
                  <a:pt x="1680" y="5892"/>
                </a:lnTo>
                <a:lnTo>
                  <a:pt x="1687" y="5891"/>
                </a:lnTo>
                <a:lnTo>
                  <a:pt x="1691" y="5895"/>
                </a:lnTo>
                <a:lnTo>
                  <a:pt x="1695" y="5897"/>
                </a:lnTo>
                <a:lnTo>
                  <a:pt x="1702" y="5896"/>
                </a:lnTo>
                <a:lnTo>
                  <a:pt x="1713" y="5891"/>
                </a:lnTo>
                <a:lnTo>
                  <a:pt x="1746" y="5885"/>
                </a:lnTo>
                <a:lnTo>
                  <a:pt x="1763" y="5888"/>
                </a:lnTo>
                <a:lnTo>
                  <a:pt x="1793" y="5880"/>
                </a:lnTo>
                <a:lnTo>
                  <a:pt x="1845" y="5883"/>
                </a:lnTo>
                <a:lnTo>
                  <a:pt x="1856" y="5882"/>
                </a:lnTo>
                <a:lnTo>
                  <a:pt x="1855" y="5882"/>
                </a:lnTo>
                <a:lnTo>
                  <a:pt x="1861" y="5882"/>
                </a:lnTo>
                <a:lnTo>
                  <a:pt x="1914" y="5893"/>
                </a:lnTo>
                <a:lnTo>
                  <a:pt x="1933" y="5901"/>
                </a:lnTo>
                <a:lnTo>
                  <a:pt x="1935" y="5902"/>
                </a:lnTo>
                <a:lnTo>
                  <a:pt x="1942" y="5904"/>
                </a:lnTo>
                <a:lnTo>
                  <a:pt x="1946" y="5904"/>
                </a:lnTo>
                <a:lnTo>
                  <a:pt x="1949" y="5907"/>
                </a:lnTo>
                <a:lnTo>
                  <a:pt x="1954" y="5911"/>
                </a:lnTo>
                <a:lnTo>
                  <a:pt x="1963" y="5914"/>
                </a:lnTo>
                <a:lnTo>
                  <a:pt x="1968" y="5921"/>
                </a:lnTo>
                <a:lnTo>
                  <a:pt x="1972" y="5926"/>
                </a:lnTo>
                <a:lnTo>
                  <a:pt x="1973" y="5932"/>
                </a:lnTo>
                <a:lnTo>
                  <a:pt x="1975" y="5938"/>
                </a:lnTo>
                <a:lnTo>
                  <a:pt x="1979" y="5944"/>
                </a:lnTo>
                <a:lnTo>
                  <a:pt x="1987" y="5949"/>
                </a:lnTo>
                <a:lnTo>
                  <a:pt x="1995" y="5954"/>
                </a:lnTo>
                <a:lnTo>
                  <a:pt x="2003" y="5958"/>
                </a:lnTo>
                <a:lnTo>
                  <a:pt x="2011" y="5962"/>
                </a:lnTo>
                <a:lnTo>
                  <a:pt x="2021" y="5966"/>
                </a:lnTo>
                <a:lnTo>
                  <a:pt x="2033" y="5968"/>
                </a:lnTo>
                <a:lnTo>
                  <a:pt x="2044" y="5971"/>
                </a:lnTo>
                <a:lnTo>
                  <a:pt x="2055" y="5973"/>
                </a:lnTo>
                <a:lnTo>
                  <a:pt x="2061" y="5973"/>
                </a:lnTo>
                <a:lnTo>
                  <a:pt x="2068" y="5972"/>
                </a:lnTo>
                <a:lnTo>
                  <a:pt x="2074" y="5967"/>
                </a:lnTo>
                <a:lnTo>
                  <a:pt x="2077" y="5959"/>
                </a:lnTo>
                <a:lnTo>
                  <a:pt x="2075" y="5955"/>
                </a:lnTo>
                <a:lnTo>
                  <a:pt x="2073" y="5951"/>
                </a:lnTo>
                <a:lnTo>
                  <a:pt x="2071" y="5945"/>
                </a:lnTo>
                <a:lnTo>
                  <a:pt x="2068" y="5941"/>
                </a:lnTo>
                <a:lnTo>
                  <a:pt x="2068" y="5935"/>
                </a:lnTo>
                <a:lnTo>
                  <a:pt x="2071" y="5932"/>
                </a:lnTo>
                <a:lnTo>
                  <a:pt x="2072" y="5931"/>
                </a:lnTo>
                <a:lnTo>
                  <a:pt x="2077" y="5927"/>
                </a:lnTo>
                <a:lnTo>
                  <a:pt x="2083" y="5926"/>
                </a:lnTo>
                <a:lnTo>
                  <a:pt x="2093" y="5926"/>
                </a:lnTo>
                <a:lnTo>
                  <a:pt x="2099" y="5928"/>
                </a:lnTo>
                <a:lnTo>
                  <a:pt x="2103" y="5933"/>
                </a:lnTo>
                <a:lnTo>
                  <a:pt x="2106" y="5938"/>
                </a:lnTo>
                <a:lnTo>
                  <a:pt x="2112" y="5954"/>
                </a:lnTo>
                <a:lnTo>
                  <a:pt x="2115" y="5961"/>
                </a:lnTo>
                <a:lnTo>
                  <a:pt x="2119" y="5967"/>
                </a:lnTo>
                <a:lnTo>
                  <a:pt x="2123" y="5973"/>
                </a:lnTo>
                <a:lnTo>
                  <a:pt x="2127" y="5973"/>
                </a:lnTo>
                <a:lnTo>
                  <a:pt x="2131" y="5974"/>
                </a:lnTo>
                <a:lnTo>
                  <a:pt x="2135" y="5976"/>
                </a:lnTo>
                <a:lnTo>
                  <a:pt x="2139" y="5981"/>
                </a:lnTo>
                <a:lnTo>
                  <a:pt x="2141" y="5986"/>
                </a:lnTo>
                <a:lnTo>
                  <a:pt x="2145" y="5996"/>
                </a:lnTo>
                <a:lnTo>
                  <a:pt x="2149" y="6001"/>
                </a:lnTo>
                <a:lnTo>
                  <a:pt x="2154" y="6006"/>
                </a:lnTo>
                <a:lnTo>
                  <a:pt x="2158" y="6008"/>
                </a:lnTo>
                <a:lnTo>
                  <a:pt x="2163" y="6018"/>
                </a:lnTo>
                <a:lnTo>
                  <a:pt x="2165" y="6022"/>
                </a:lnTo>
                <a:lnTo>
                  <a:pt x="2169" y="6024"/>
                </a:lnTo>
                <a:lnTo>
                  <a:pt x="2173" y="6025"/>
                </a:lnTo>
                <a:lnTo>
                  <a:pt x="2181" y="6026"/>
                </a:lnTo>
                <a:lnTo>
                  <a:pt x="2205" y="6025"/>
                </a:lnTo>
                <a:lnTo>
                  <a:pt x="2217" y="6027"/>
                </a:lnTo>
                <a:lnTo>
                  <a:pt x="2222" y="6026"/>
                </a:lnTo>
                <a:lnTo>
                  <a:pt x="2223" y="6026"/>
                </a:lnTo>
                <a:lnTo>
                  <a:pt x="2230" y="6028"/>
                </a:lnTo>
                <a:lnTo>
                  <a:pt x="2232" y="6028"/>
                </a:lnTo>
                <a:lnTo>
                  <a:pt x="2233" y="6031"/>
                </a:lnTo>
                <a:lnTo>
                  <a:pt x="2237" y="6032"/>
                </a:lnTo>
                <a:lnTo>
                  <a:pt x="2243" y="6035"/>
                </a:lnTo>
                <a:lnTo>
                  <a:pt x="2247" y="6036"/>
                </a:lnTo>
                <a:lnTo>
                  <a:pt x="2250" y="6036"/>
                </a:lnTo>
                <a:lnTo>
                  <a:pt x="2258" y="6035"/>
                </a:lnTo>
                <a:lnTo>
                  <a:pt x="2261" y="6034"/>
                </a:lnTo>
                <a:lnTo>
                  <a:pt x="2263" y="6033"/>
                </a:lnTo>
                <a:lnTo>
                  <a:pt x="2269" y="6026"/>
                </a:lnTo>
                <a:lnTo>
                  <a:pt x="2271" y="6024"/>
                </a:lnTo>
                <a:lnTo>
                  <a:pt x="2271" y="6022"/>
                </a:lnTo>
                <a:lnTo>
                  <a:pt x="2271" y="6017"/>
                </a:lnTo>
                <a:lnTo>
                  <a:pt x="2272" y="6015"/>
                </a:lnTo>
                <a:lnTo>
                  <a:pt x="2273" y="6013"/>
                </a:lnTo>
                <a:lnTo>
                  <a:pt x="2274" y="6012"/>
                </a:lnTo>
                <a:lnTo>
                  <a:pt x="2290" y="6003"/>
                </a:lnTo>
                <a:lnTo>
                  <a:pt x="2296" y="6001"/>
                </a:lnTo>
                <a:lnTo>
                  <a:pt x="2317" y="6001"/>
                </a:lnTo>
                <a:lnTo>
                  <a:pt x="2323" y="6002"/>
                </a:lnTo>
                <a:lnTo>
                  <a:pt x="2329" y="6007"/>
                </a:lnTo>
                <a:lnTo>
                  <a:pt x="2331" y="6006"/>
                </a:lnTo>
                <a:lnTo>
                  <a:pt x="2340" y="6008"/>
                </a:lnTo>
                <a:lnTo>
                  <a:pt x="2343" y="6010"/>
                </a:lnTo>
                <a:lnTo>
                  <a:pt x="2350" y="6014"/>
                </a:lnTo>
                <a:lnTo>
                  <a:pt x="2353" y="6017"/>
                </a:lnTo>
                <a:lnTo>
                  <a:pt x="2355" y="6020"/>
                </a:lnTo>
                <a:lnTo>
                  <a:pt x="2359" y="6021"/>
                </a:lnTo>
                <a:lnTo>
                  <a:pt x="2369" y="6028"/>
                </a:lnTo>
                <a:lnTo>
                  <a:pt x="2372" y="6030"/>
                </a:lnTo>
                <a:lnTo>
                  <a:pt x="2377" y="6030"/>
                </a:lnTo>
                <a:lnTo>
                  <a:pt x="2380" y="6030"/>
                </a:lnTo>
                <a:lnTo>
                  <a:pt x="2396" y="6022"/>
                </a:lnTo>
                <a:lnTo>
                  <a:pt x="2398" y="6018"/>
                </a:lnTo>
                <a:lnTo>
                  <a:pt x="2399" y="6015"/>
                </a:lnTo>
                <a:lnTo>
                  <a:pt x="2402" y="6004"/>
                </a:lnTo>
                <a:lnTo>
                  <a:pt x="2405" y="5995"/>
                </a:lnTo>
                <a:lnTo>
                  <a:pt x="2409" y="5990"/>
                </a:lnTo>
                <a:lnTo>
                  <a:pt x="2415" y="5985"/>
                </a:lnTo>
                <a:lnTo>
                  <a:pt x="2430" y="5978"/>
                </a:lnTo>
                <a:lnTo>
                  <a:pt x="2478" y="5938"/>
                </a:lnTo>
                <a:lnTo>
                  <a:pt x="2487" y="5926"/>
                </a:lnTo>
                <a:lnTo>
                  <a:pt x="2494" y="5921"/>
                </a:lnTo>
                <a:lnTo>
                  <a:pt x="2546" y="5896"/>
                </a:lnTo>
                <a:lnTo>
                  <a:pt x="2552" y="5891"/>
                </a:lnTo>
                <a:lnTo>
                  <a:pt x="2557" y="5883"/>
                </a:lnTo>
                <a:lnTo>
                  <a:pt x="2563" y="5876"/>
                </a:lnTo>
                <a:lnTo>
                  <a:pt x="2569" y="5873"/>
                </a:lnTo>
                <a:lnTo>
                  <a:pt x="2608" y="5862"/>
                </a:lnTo>
                <a:lnTo>
                  <a:pt x="2622" y="5854"/>
                </a:lnTo>
                <a:lnTo>
                  <a:pt x="2626" y="5853"/>
                </a:lnTo>
                <a:lnTo>
                  <a:pt x="2627" y="5852"/>
                </a:lnTo>
                <a:lnTo>
                  <a:pt x="2629" y="5850"/>
                </a:lnTo>
                <a:lnTo>
                  <a:pt x="2631" y="5846"/>
                </a:lnTo>
                <a:lnTo>
                  <a:pt x="2632" y="5845"/>
                </a:lnTo>
                <a:lnTo>
                  <a:pt x="2636" y="5843"/>
                </a:lnTo>
                <a:lnTo>
                  <a:pt x="2643" y="5845"/>
                </a:lnTo>
                <a:lnTo>
                  <a:pt x="2654" y="5849"/>
                </a:lnTo>
                <a:lnTo>
                  <a:pt x="2665" y="5852"/>
                </a:lnTo>
                <a:lnTo>
                  <a:pt x="2676" y="5853"/>
                </a:lnTo>
                <a:lnTo>
                  <a:pt x="2689" y="5849"/>
                </a:lnTo>
                <a:lnTo>
                  <a:pt x="2705" y="5852"/>
                </a:lnTo>
                <a:lnTo>
                  <a:pt x="2705" y="5853"/>
                </a:lnTo>
                <a:lnTo>
                  <a:pt x="2706" y="5862"/>
                </a:lnTo>
                <a:lnTo>
                  <a:pt x="2708" y="5870"/>
                </a:lnTo>
                <a:lnTo>
                  <a:pt x="2709" y="5886"/>
                </a:lnTo>
                <a:lnTo>
                  <a:pt x="2711" y="5906"/>
                </a:lnTo>
                <a:lnTo>
                  <a:pt x="2712" y="5923"/>
                </a:lnTo>
                <a:lnTo>
                  <a:pt x="2714" y="5937"/>
                </a:lnTo>
                <a:lnTo>
                  <a:pt x="2715" y="5948"/>
                </a:lnTo>
                <a:lnTo>
                  <a:pt x="2724" y="5954"/>
                </a:lnTo>
                <a:lnTo>
                  <a:pt x="2732" y="5958"/>
                </a:lnTo>
                <a:lnTo>
                  <a:pt x="2744" y="5965"/>
                </a:lnTo>
                <a:lnTo>
                  <a:pt x="2754" y="5971"/>
                </a:lnTo>
                <a:lnTo>
                  <a:pt x="2757" y="5972"/>
                </a:lnTo>
                <a:lnTo>
                  <a:pt x="2758" y="5972"/>
                </a:lnTo>
                <a:lnTo>
                  <a:pt x="2760" y="5970"/>
                </a:lnTo>
                <a:lnTo>
                  <a:pt x="2763" y="5967"/>
                </a:lnTo>
                <a:lnTo>
                  <a:pt x="2764" y="5966"/>
                </a:lnTo>
                <a:lnTo>
                  <a:pt x="2765" y="5964"/>
                </a:lnTo>
                <a:lnTo>
                  <a:pt x="2780" y="5947"/>
                </a:lnTo>
                <a:lnTo>
                  <a:pt x="2784" y="5945"/>
                </a:lnTo>
                <a:lnTo>
                  <a:pt x="2787" y="5942"/>
                </a:lnTo>
                <a:lnTo>
                  <a:pt x="2790" y="5926"/>
                </a:lnTo>
                <a:lnTo>
                  <a:pt x="2792" y="5921"/>
                </a:lnTo>
                <a:lnTo>
                  <a:pt x="2802" y="5915"/>
                </a:lnTo>
                <a:lnTo>
                  <a:pt x="2824" y="5907"/>
                </a:lnTo>
                <a:lnTo>
                  <a:pt x="2831" y="5897"/>
                </a:lnTo>
                <a:lnTo>
                  <a:pt x="2832" y="5896"/>
                </a:lnTo>
                <a:lnTo>
                  <a:pt x="2832" y="5895"/>
                </a:lnTo>
                <a:lnTo>
                  <a:pt x="2833" y="5894"/>
                </a:lnTo>
                <a:lnTo>
                  <a:pt x="2827" y="5889"/>
                </a:lnTo>
                <a:lnTo>
                  <a:pt x="2819" y="5883"/>
                </a:lnTo>
                <a:lnTo>
                  <a:pt x="2813" y="5875"/>
                </a:lnTo>
                <a:lnTo>
                  <a:pt x="2813" y="5869"/>
                </a:lnTo>
                <a:lnTo>
                  <a:pt x="2810" y="5865"/>
                </a:lnTo>
                <a:lnTo>
                  <a:pt x="2806" y="5870"/>
                </a:lnTo>
                <a:lnTo>
                  <a:pt x="2800" y="5870"/>
                </a:lnTo>
                <a:lnTo>
                  <a:pt x="2794" y="5867"/>
                </a:lnTo>
                <a:lnTo>
                  <a:pt x="2788" y="5867"/>
                </a:lnTo>
                <a:lnTo>
                  <a:pt x="2782" y="5868"/>
                </a:lnTo>
                <a:lnTo>
                  <a:pt x="2741" y="5867"/>
                </a:lnTo>
                <a:lnTo>
                  <a:pt x="2734" y="5869"/>
                </a:lnTo>
                <a:lnTo>
                  <a:pt x="2729" y="5869"/>
                </a:lnTo>
                <a:lnTo>
                  <a:pt x="2723" y="5866"/>
                </a:lnTo>
                <a:lnTo>
                  <a:pt x="2720" y="5862"/>
                </a:lnTo>
                <a:lnTo>
                  <a:pt x="2714" y="5857"/>
                </a:lnTo>
                <a:lnTo>
                  <a:pt x="2711" y="5855"/>
                </a:lnTo>
                <a:lnTo>
                  <a:pt x="2715" y="5854"/>
                </a:lnTo>
                <a:lnTo>
                  <a:pt x="2724" y="5860"/>
                </a:lnTo>
                <a:lnTo>
                  <a:pt x="2728" y="5862"/>
                </a:lnTo>
                <a:lnTo>
                  <a:pt x="2732" y="5862"/>
                </a:lnTo>
                <a:lnTo>
                  <a:pt x="2753" y="5853"/>
                </a:lnTo>
                <a:lnTo>
                  <a:pt x="2757" y="5852"/>
                </a:lnTo>
                <a:lnTo>
                  <a:pt x="2759" y="5852"/>
                </a:lnTo>
                <a:lnTo>
                  <a:pt x="2764" y="5854"/>
                </a:lnTo>
                <a:lnTo>
                  <a:pt x="2773" y="5860"/>
                </a:lnTo>
                <a:lnTo>
                  <a:pt x="2777" y="5860"/>
                </a:lnTo>
                <a:lnTo>
                  <a:pt x="2779" y="5859"/>
                </a:lnTo>
                <a:lnTo>
                  <a:pt x="2784" y="5859"/>
                </a:lnTo>
                <a:lnTo>
                  <a:pt x="2799" y="5855"/>
                </a:lnTo>
                <a:lnTo>
                  <a:pt x="2809" y="5849"/>
                </a:lnTo>
                <a:lnTo>
                  <a:pt x="2813" y="5845"/>
                </a:lnTo>
                <a:lnTo>
                  <a:pt x="2816" y="5840"/>
                </a:lnTo>
                <a:lnTo>
                  <a:pt x="2817" y="5837"/>
                </a:lnTo>
                <a:lnTo>
                  <a:pt x="2818" y="5834"/>
                </a:lnTo>
                <a:lnTo>
                  <a:pt x="2820" y="5830"/>
                </a:lnTo>
                <a:lnTo>
                  <a:pt x="2826" y="5827"/>
                </a:lnTo>
                <a:lnTo>
                  <a:pt x="2827" y="5824"/>
                </a:lnTo>
                <a:lnTo>
                  <a:pt x="2827" y="5817"/>
                </a:lnTo>
                <a:lnTo>
                  <a:pt x="2830" y="5803"/>
                </a:lnTo>
                <a:lnTo>
                  <a:pt x="2846" y="5765"/>
                </a:lnTo>
                <a:lnTo>
                  <a:pt x="2860" y="5747"/>
                </a:lnTo>
                <a:lnTo>
                  <a:pt x="2900" y="5726"/>
                </a:lnTo>
                <a:lnTo>
                  <a:pt x="2914" y="5707"/>
                </a:lnTo>
                <a:lnTo>
                  <a:pt x="2919" y="5687"/>
                </a:lnTo>
                <a:lnTo>
                  <a:pt x="2920" y="5675"/>
                </a:lnTo>
                <a:lnTo>
                  <a:pt x="2924" y="5668"/>
                </a:lnTo>
                <a:lnTo>
                  <a:pt x="2931" y="5658"/>
                </a:lnTo>
                <a:lnTo>
                  <a:pt x="2935" y="5646"/>
                </a:lnTo>
                <a:lnTo>
                  <a:pt x="2938" y="5613"/>
                </a:lnTo>
                <a:lnTo>
                  <a:pt x="2938" y="5599"/>
                </a:lnTo>
                <a:lnTo>
                  <a:pt x="2938" y="5593"/>
                </a:lnTo>
                <a:lnTo>
                  <a:pt x="2936" y="5587"/>
                </a:lnTo>
                <a:lnTo>
                  <a:pt x="2938" y="5578"/>
                </a:lnTo>
                <a:lnTo>
                  <a:pt x="2949" y="5569"/>
                </a:lnTo>
                <a:lnTo>
                  <a:pt x="2957" y="5565"/>
                </a:lnTo>
                <a:lnTo>
                  <a:pt x="2966" y="5555"/>
                </a:lnTo>
                <a:lnTo>
                  <a:pt x="2966" y="5542"/>
                </a:lnTo>
                <a:lnTo>
                  <a:pt x="2964" y="5521"/>
                </a:lnTo>
                <a:lnTo>
                  <a:pt x="2960" y="5517"/>
                </a:lnTo>
                <a:lnTo>
                  <a:pt x="2975" y="5499"/>
                </a:lnTo>
                <a:lnTo>
                  <a:pt x="2988" y="5486"/>
                </a:lnTo>
                <a:lnTo>
                  <a:pt x="3004" y="5473"/>
                </a:lnTo>
                <a:lnTo>
                  <a:pt x="3010" y="5469"/>
                </a:lnTo>
                <a:lnTo>
                  <a:pt x="3027" y="5464"/>
                </a:lnTo>
                <a:lnTo>
                  <a:pt x="3033" y="5461"/>
                </a:lnTo>
                <a:lnTo>
                  <a:pt x="3040" y="5452"/>
                </a:lnTo>
                <a:lnTo>
                  <a:pt x="3060" y="5405"/>
                </a:lnTo>
                <a:lnTo>
                  <a:pt x="3064" y="5401"/>
                </a:lnTo>
                <a:lnTo>
                  <a:pt x="3074" y="5394"/>
                </a:lnTo>
                <a:lnTo>
                  <a:pt x="3081" y="5385"/>
                </a:lnTo>
                <a:lnTo>
                  <a:pt x="3084" y="5381"/>
                </a:lnTo>
                <a:lnTo>
                  <a:pt x="3093" y="5375"/>
                </a:lnTo>
                <a:lnTo>
                  <a:pt x="3099" y="5364"/>
                </a:lnTo>
                <a:lnTo>
                  <a:pt x="3099" y="5360"/>
                </a:lnTo>
                <a:lnTo>
                  <a:pt x="3096" y="5340"/>
                </a:lnTo>
                <a:lnTo>
                  <a:pt x="3096" y="5334"/>
                </a:lnTo>
                <a:lnTo>
                  <a:pt x="3098" y="5330"/>
                </a:lnTo>
                <a:lnTo>
                  <a:pt x="3112" y="5316"/>
                </a:lnTo>
                <a:lnTo>
                  <a:pt x="3131" y="5305"/>
                </a:lnTo>
                <a:lnTo>
                  <a:pt x="3138" y="5296"/>
                </a:lnTo>
                <a:lnTo>
                  <a:pt x="3145" y="5285"/>
                </a:lnTo>
                <a:lnTo>
                  <a:pt x="3158" y="5256"/>
                </a:lnTo>
                <a:lnTo>
                  <a:pt x="3163" y="5254"/>
                </a:lnTo>
                <a:lnTo>
                  <a:pt x="3167" y="5254"/>
                </a:lnTo>
                <a:lnTo>
                  <a:pt x="3174" y="5253"/>
                </a:lnTo>
                <a:lnTo>
                  <a:pt x="3177" y="5253"/>
                </a:lnTo>
                <a:lnTo>
                  <a:pt x="3183" y="5254"/>
                </a:lnTo>
                <a:lnTo>
                  <a:pt x="3185" y="5254"/>
                </a:lnTo>
                <a:lnTo>
                  <a:pt x="3197" y="5250"/>
                </a:lnTo>
                <a:lnTo>
                  <a:pt x="3203" y="5246"/>
                </a:lnTo>
                <a:lnTo>
                  <a:pt x="3212" y="5235"/>
                </a:lnTo>
                <a:lnTo>
                  <a:pt x="3223" y="5229"/>
                </a:lnTo>
                <a:lnTo>
                  <a:pt x="3238" y="5213"/>
                </a:lnTo>
                <a:lnTo>
                  <a:pt x="3249" y="5205"/>
                </a:lnTo>
                <a:lnTo>
                  <a:pt x="3273" y="5194"/>
                </a:lnTo>
                <a:lnTo>
                  <a:pt x="3275" y="5192"/>
                </a:lnTo>
                <a:lnTo>
                  <a:pt x="3279" y="5185"/>
                </a:lnTo>
                <a:lnTo>
                  <a:pt x="3282" y="5183"/>
                </a:lnTo>
                <a:lnTo>
                  <a:pt x="3291" y="5167"/>
                </a:lnTo>
                <a:lnTo>
                  <a:pt x="3293" y="5163"/>
                </a:lnTo>
                <a:lnTo>
                  <a:pt x="3292" y="5158"/>
                </a:lnTo>
                <a:lnTo>
                  <a:pt x="3293" y="5157"/>
                </a:lnTo>
                <a:lnTo>
                  <a:pt x="3293" y="5143"/>
                </a:lnTo>
                <a:lnTo>
                  <a:pt x="3294" y="5139"/>
                </a:lnTo>
                <a:lnTo>
                  <a:pt x="3327" y="5063"/>
                </a:lnTo>
                <a:lnTo>
                  <a:pt x="3332" y="5054"/>
                </a:lnTo>
                <a:lnTo>
                  <a:pt x="3357" y="5030"/>
                </a:lnTo>
                <a:lnTo>
                  <a:pt x="3363" y="5019"/>
                </a:lnTo>
                <a:lnTo>
                  <a:pt x="3368" y="5008"/>
                </a:lnTo>
                <a:lnTo>
                  <a:pt x="3371" y="4995"/>
                </a:lnTo>
                <a:lnTo>
                  <a:pt x="3373" y="4966"/>
                </a:lnTo>
                <a:lnTo>
                  <a:pt x="3376" y="4961"/>
                </a:lnTo>
                <a:lnTo>
                  <a:pt x="3377" y="4953"/>
                </a:lnTo>
                <a:lnTo>
                  <a:pt x="3378" y="4935"/>
                </a:lnTo>
                <a:lnTo>
                  <a:pt x="3377" y="4917"/>
                </a:lnTo>
                <a:lnTo>
                  <a:pt x="3377" y="4909"/>
                </a:lnTo>
                <a:lnTo>
                  <a:pt x="3379" y="4904"/>
                </a:lnTo>
                <a:lnTo>
                  <a:pt x="3380" y="4899"/>
                </a:lnTo>
                <a:lnTo>
                  <a:pt x="3376" y="4881"/>
                </a:lnTo>
                <a:lnTo>
                  <a:pt x="3376" y="4876"/>
                </a:lnTo>
                <a:lnTo>
                  <a:pt x="3378" y="4876"/>
                </a:lnTo>
                <a:lnTo>
                  <a:pt x="3382" y="4877"/>
                </a:lnTo>
                <a:lnTo>
                  <a:pt x="3384" y="4878"/>
                </a:lnTo>
                <a:lnTo>
                  <a:pt x="3388" y="4871"/>
                </a:lnTo>
                <a:lnTo>
                  <a:pt x="3392" y="4866"/>
                </a:lnTo>
                <a:lnTo>
                  <a:pt x="3399" y="4859"/>
                </a:lnTo>
                <a:lnTo>
                  <a:pt x="3411" y="4852"/>
                </a:lnTo>
                <a:lnTo>
                  <a:pt x="3413" y="4850"/>
                </a:lnTo>
                <a:lnTo>
                  <a:pt x="3418" y="4844"/>
                </a:lnTo>
                <a:lnTo>
                  <a:pt x="3423" y="4839"/>
                </a:lnTo>
                <a:lnTo>
                  <a:pt x="3425" y="4836"/>
                </a:lnTo>
                <a:lnTo>
                  <a:pt x="3427" y="4827"/>
                </a:lnTo>
                <a:lnTo>
                  <a:pt x="3427" y="4822"/>
                </a:lnTo>
                <a:lnTo>
                  <a:pt x="3426" y="4818"/>
                </a:lnTo>
                <a:lnTo>
                  <a:pt x="3425" y="4813"/>
                </a:lnTo>
                <a:lnTo>
                  <a:pt x="3422" y="4809"/>
                </a:lnTo>
                <a:lnTo>
                  <a:pt x="3420" y="4803"/>
                </a:lnTo>
                <a:lnTo>
                  <a:pt x="3420" y="4798"/>
                </a:lnTo>
                <a:lnTo>
                  <a:pt x="3421" y="4791"/>
                </a:lnTo>
                <a:lnTo>
                  <a:pt x="3426" y="4783"/>
                </a:lnTo>
                <a:lnTo>
                  <a:pt x="3428" y="4777"/>
                </a:lnTo>
                <a:lnTo>
                  <a:pt x="3423" y="4772"/>
                </a:lnTo>
                <a:lnTo>
                  <a:pt x="3426" y="4767"/>
                </a:lnTo>
                <a:lnTo>
                  <a:pt x="3429" y="4766"/>
                </a:lnTo>
                <a:lnTo>
                  <a:pt x="3432" y="4765"/>
                </a:lnTo>
                <a:lnTo>
                  <a:pt x="3435" y="4761"/>
                </a:lnTo>
                <a:lnTo>
                  <a:pt x="3436" y="4758"/>
                </a:lnTo>
                <a:lnTo>
                  <a:pt x="3442" y="4748"/>
                </a:lnTo>
                <a:lnTo>
                  <a:pt x="3445" y="4743"/>
                </a:lnTo>
                <a:lnTo>
                  <a:pt x="3448" y="4727"/>
                </a:lnTo>
                <a:lnTo>
                  <a:pt x="3450" y="4722"/>
                </a:lnTo>
                <a:lnTo>
                  <a:pt x="3454" y="4717"/>
                </a:lnTo>
                <a:lnTo>
                  <a:pt x="3455" y="4713"/>
                </a:lnTo>
                <a:lnTo>
                  <a:pt x="3456" y="4706"/>
                </a:lnTo>
                <a:lnTo>
                  <a:pt x="3452" y="4690"/>
                </a:lnTo>
                <a:lnTo>
                  <a:pt x="3452" y="4683"/>
                </a:lnTo>
                <a:lnTo>
                  <a:pt x="3457" y="4662"/>
                </a:lnTo>
                <a:lnTo>
                  <a:pt x="3457" y="4656"/>
                </a:lnTo>
                <a:lnTo>
                  <a:pt x="3456" y="4647"/>
                </a:lnTo>
                <a:lnTo>
                  <a:pt x="3455" y="4642"/>
                </a:lnTo>
                <a:lnTo>
                  <a:pt x="3452" y="4639"/>
                </a:lnTo>
                <a:lnTo>
                  <a:pt x="3451" y="4637"/>
                </a:lnTo>
                <a:lnTo>
                  <a:pt x="3452" y="4633"/>
                </a:lnTo>
                <a:lnTo>
                  <a:pt x="3455" y="4629"/>
                </a:lnTo>
                <a:lnTo>
                  <a:pt x="3456" y="4627"/>
                </a:lnTo>
                <a:lnTo>
                  <a:pt x="3454" y="4621"/>
                </a:lnTo>
                <a:lnTo>
                  <a:pt x="3449" y="4602"/>
                </a:lnTo>
                <a:lnTo>
                  <a:pt x="3448" y="4595"/>
                </a:lnTo>
                <a:lnTo>
                  <a:pt x="3451" y="4582"/>
                </a:lnTo>
                <a:lnTo>
                  <a:pt x="3450" y="4577"/>
                </a:lnTo>
                <a:lnTo>
                  <a:pt x="3443" y="4575"/>
                </a:lnTo>
                <a:lnTo>
                  <a:pt x="3430" y="4580"/>
                </a:lnTo>
                <a:lnTo>
                  <a:pt x="3423" y="4579"/>
                </a:lnTo>
                <a:lnTo>
                  <a:pt x="3416" y="4577"/>
                </a:lnTo>
                <a:lnTo>
                  <a:pt x="3401" y="4562"/>
                </a:lnTo>
                <a:lnTo>
                  <a:pt x="3395" y="4559"/>
                </a:lnTo>
                <a:lnTo>
                  <a:pt x="3388" y="4559"/>
                </a:lnTo>
                <a:lnTo>
                  <a:pt x="3374" y="4560"/>
                </a:lnTo>
                <a:lnTo>
                  <a:pt x="3368" y="4558"/>
                </a:lnTo>
                <a:lnTo>
                  <a:pt x="3356" y="4570"/>
                </a:lnTo>
                <a:lnTo>
                  <a:pt x="3339" y="4572"/>
                </a:lnTo>
                <a:lnTo>
                  <a:pt x="3320" y="4569"/>
                </a:lnTo>
                <a:lnTo>
                  <a:pt x="3303" y="4562"/>
                </a:lnTo>
                <a:lnTo>
                  <a:pt x="3302" y="4564"/>
                </a:lnTo>
                <a:lnTo>
                  <a:pt x="3299" y="4568"/>
                </a:lnTo>
                <a:lnTo>
                  <a:pt x="3297" y="4568"/>
                </a:lnTo>
                <a:lnTo>
                  <a:pt x="3291" y="4562"/>
                </a:lnTo>
                <a:lnTo>
                  <a:pt x="3288" y="4561"/>
                </a:lnTo>
                <a:lnTo>
                  <a:pt x="3284" y="4561"/>
                </a:lnTo>
                <a:lnTo>
                  <a:pt x="3275" y="4561"/>
                </a:lnTo>
                <a:lnTo>
                  <a:pt x="3264" y="4564"/>
                </a:lnTo>
                <a:lnTo>
                  <a:pt x="3259" y="4562"/>
                </a:lnTo>
                <a:lnTo>
                  <a:pt x="3254" y="4562"/>
                </a:lnTo>
                <a:lnTo>
                  <a:pt x="3239" y="4566"/>
                </a:lnTo>
                <a:lnTo>
                  <a:pt x="3227" y="4573"/>
                </a:lnTo>
                <a:lnTo>
                  <a:pt x="3196" y="4587"/>
                </a:lnTo>
                <a:lnTo>
                  <a:pt x="3189" y="4592"/>
                </a:lnTo>
                <a:lnTo>
                  <a:pt x="3182" y="4603"/>
                </a:lnTo>
                <a:lnTo>
                  <a:pt x="3179" y="4607"/>
                </a:lnTo>
                <a:lnTo>
                  <a:pt x="3173" y="4608"/>
                </a:lnTo>
                <a:lnTo>
                  <a:pt x="3171" y="4604"/>
                </a:lnTo>
                <a:lnTo>
                  <a:pt x="3167" y="4600"/>
                </a:lnTo>
                <a:lnTo>
                  <a:pt x="3163" y="4597"/>
                </a:lnTo>
                <a:lnTo>
                  <a:pt x="3174" y="4591"/>
                </a:lnTo>
                <a:lnTo>
                  <a:pt x="3180" y="4587"/>
                </a:lnTo>
                <a:lnTo>
                  <a:pt x="3182" y="4582"/>
                </a:lnTo>
                <a:lnTo>
                  <a:pt x="3181" y="4577"/>
                </a:lnTo>
                <a:lnTo>
                  <a:pt x="3175" y="4573"/>
                </a:lnTo>
                <a:lnTo>
                  <a:pt x="3168" y="4573"/>
                </a:lnTo>
                <a:lnTo>
                  <a:pt x="3155" y="4575"/>
                </a:lnTo>
                <a:lnTo>
                  <a:pt x="3133" y="4573"/>
                </a:lnTo>
                <a:lnTo>
                  <a:pt x="3127" y="4574"/>
                </a:lnTo>
                <a:lnTo>
                  <a:pt x="3112" y="4583"/>
                </a:lnTo>
                <a:lnTo>
                  <a:pt x="3116" y="4580"/>
                </a:lnTo>
                <a:lnTo>
                  <a:pt x="3123" y="4572"/>
                </a:lnTo>
                <a:lnTo>
                  <a:pt x="3127" y="4570"/>
                </a:lnTo>
                <a:lnTo>
                  <a:pt x="3154" y="4565"/>
                </a:lnTo>
                <a:lnTo>
                  <a:pt x="3165" y="4566"/>
                </a:lnTo>
                <a:lnTo>
                  <a:pt x="3168" y="4566"/>
                </a:lnTo>
                <a:lnTo>
                  <a:pt x="3171" y="4565"/>
                </a:lnTo>
                <a:lnTo>
                  <a:pt x="3172" y="4563"/>
                </a:lnTo>
                <a:lnTo>
                  <a:pt x="3174" y="4562"/>
                </a:lnTo>
                <a:lnTo>
                  <a:pt x="3181" y="4561"/>
                </a:lnTo>
                <a:lnTo>
                  <a:pt x="3185" y="4562"/>
                </a:lnTo>
                <a:lnTo>
                  <a:pt x="3196" y="4566"/>
                </a:lnTo>
                <a:lnTo>
                  <a:pt x="3202" y="4569"/>
                </a:lnTo>
                <a:lnTo>
                  <a:pt x="3206" y="4568"/>
                </a:lnTo>
                <a:lnTo>
                  <a:pt x="3214" y="4562"/>
                </a:lnTo>
                <a:lnTo>
                  <a:pt x="3263" y="4556"/>
                </a:lnTo>
                <a:lnTo>
                  <a:pt x="3268" y="4553"/>
                </a:lnTo>
                <a:lnTo>
                  <a:pt x="3271" y="4548"/>
                </a:lnTo>
                <a:lnTo>
                  <a:pt x="3276" y="4546"/>
                </a:lnTo>
                <a:lnTo>
                  <a:pt x="3301" y="4553"/>
                </a:lnTo>
                <a:lnTo>
                  <a:pt x="3307" y="4553"/>
                </a:lnTo>
                <a:lnTo>
                  <a:pt x="3313" y="4552"/>
                </a:lnTo>
                <a:lnTo>
                  <a:pt x="3319" y="4553"/>
                </a:lnTo>
                <a:lnTo>
                  <a:pt x="3333" y="4560"/>
                </a:lnTo>
                <a:lnTo>
                  <a:pt x="3339" y="4561"/>
                </a:lnTo>
                <a:lnTo>
                  <a:pt x="3351" y="4556"/>
                </a:lnTo>
                <a:lnTo>
                  <a:pt x="3362" y="4550"/>
                </a:lnTo>
                <a:lnTo>
                  <a:pt x="3373" y="4545"/>
                </a:lnTo>
                <a:lnTo>
                  <a:pt x="3386" y="4549"/>
                </a:lnTo>
                <a:lnTo>
                  <a:pt x="3398" y="4553"/>
                </a:lnTo>
                <a:lnTo>
                  <a:pt x="3405" y="4555"/>
                </a:lnTo>
                <a:lnTo>
                  <a:pt x="3410" y="4560"/>
                </a:lnTo>
                <a:lnTo>
                  <a:pt x="3421" y="4568"/>
                </a:lnTo>
                <a:lnTo>
                  <a:pt x="3426" y="4570"/>
                </a:lnTo>
                <a:lnTo>
                  <a:pt x="3431" y="4570"/>
                </a:lnTo>
                <a:lnTo>
                  <a:pt x="3439" y="4566"/>
                </a:lnTo>
                <a:lnTo>
                  <a:pt x="3442" y="4565"/>
                </a:lnTo>
                <a:lnTo>
                  <a:pt x="3452" y="4566"/>
                </a:lnTo>
                <a:lnTo>
                  <a:pt x="3456" y="4565"/>
                </a:lnTo>
                <a:lnTo>
                  <a:pt x="3459" y="4561"/>
                </a:lnTo>
                <a:lnTo>
                  <a:pt x="3462" y="4555"/>
                </a:lnTo>
                <a:lnTo>
                  <a:pt x="3469" y="4528"/>
                </a:lnTo>
                <a:lnTo>
                  <a:pt x="3469" y="4525"/>
                </a:lnTo>
                <a:lnTo>
                  <a:pt x="3469" y="4524"/>
                </a:lnTo>
                <a:lnTo>
                  <a:pt x="3468" y="4522"/>
                </a:lnTo>
                <a:lnTo>
                  <a:pt x="3468" y="4520"/>
                </a:lnTo>
                <a:lnTo>
                  <a:pt x="3469" y="4519"/>
                </a:lnTo>
                <a:lnTo>
                  <a:pt x="3474" y="4518"/>
                </a:lnTo>
                <a:lnTo>
                  <a:pt x="3475" y="4518"/>
                </a:lnTo>
                <a:lnTo>
                  <a:pt x="3477" y="4512"/>
                </a:lnTo>
                <a:lnTo>
                  <a:pt x="3479" y="4505"/>
                </a:lnTo>
                <a:lnTo>
                  <a:pt x="3481" y="4500"/>
                </a:lnTo>
                <a:lnTo>
                  <a:pt x="3486" y="4496"/>
                </a:lnTo>
                <a:lnTo>
                  <a:pt x="3489" y="4491"/>
                </a:lnTo>
                <a:lnTo>
                  <a:pt x="3490" y="4482"/>
                </a:lnTo>
                <a:lnTo>
                  <a:pt x="3489" y="4464"/>
                </a:lnTo>
                <a:lnTo>
                  <a:pt x="3498" y="4435"/>
                </a:lnTo>
                <a:lnTo>
                  <a:pt x="3500" y="4419"/>
                </a:lnTo>
                <a:lnTo>
                  <a:pt x="3496" y="4407"/>
                </a:lnTo>
                <a:lnTo>
                  <a:pt x="3496" y="4402"/>
                </a:lnTo>
                <a:lnTo>
                  <a:pt x="3494" y="4391"/>
                </a:lnTo>
                <a:lnTo>
                  <a:pt x="3495" y="4371"/>
                </a:lnTo>
                <a:lnTo>
                  <a:pt x="3496" y="4367"/>
                </a:lnTo>
                <a:lnTo>
                  <a:pt x="3499" y="4367"/>
                </a:lnTo>
                <a:lnTo>
                  <a:pt x="3501" y="4367"/>
                </a:lnTo>
                <a:lnTo>
                  <a:pt x="3504" y="4367"/>
                </a:lnTo>
                <a:lnTo>
                  <a:pt x="3513" y="4360"/>
                </a:lnTo>
                <a:lnTo>
                  <a:pt x="3514" y="4347"/>
                </a:lnTo>
                <a:lnTo>
                  <a:pt x="3506" y="4299"/>
                </a:lnTo>
                <a:lnTo>
                  <a:pt x="3507" y="4293"/>
                </a:lnTo>
                <a:lnTo>
                  <a:pt x="3510" y="4288"/>
                </a:lnTo>
                <a:lnTo>
                  <a:pt x="3519" y="4284"/>
                </a:lnTo>
                <a:lnTo>
                  <a:pt x="3523" y="4281"/>
                </a:lnTo>
                <a:lnTo>
                  <a:pt x="3524" y="4275"/>
                </a:lnTo>
                <a:lnTo>
                  <a:pt x="3524" y="4271"/>
                </a:lnTo>
                <a:lnTo>
                  <a:pt x="3523" y="4267"/>
                </a:lnTo>
                <a:lnTo>
                  <a:pt x="3523" y="4265"/>
                </a:lnTo>
                <a:lnTo>
                  <a:pt x="3527" y="4262"/>
                </a:lnTo>
                <a:lnTo>
                  <a:pt x="3529" y="4256"/>
                </a:lnTo>
                <a:lnTo>
                  <a:pt x="3534" y="4252"/>
                </a:lnTo>
                <a:lnTo>
                  <a:pt x="3543" y="4234"/>
                </a:lnTo>
                <a:lnTo>
                  <a:pt x="3544" y="4230"/>
                </a:lnTo>
                <a:lnTo>
                  <a:pt x="3544" y="4227"/>
                </a:lnTo>
                <a:lnTo>
                  <a:pt x="3544" y="4223"/>
                </a:lnTo>
                <a:lnTo>
                  <a:pt x="3546" y="4220"/>
                </a:lnTo>
                <a:lnTo>
                  <a:pt x="3575" y="4206"/>
                </a:lnTo>
                <a:lnTo>
                  <a:pt x="3570" y="4203"/>
                </a:lnTo>
                <a:lnTo>
                  <a:pt x="3563" y="4205"/>
                </a:lnTo>
                <a:lnTo>
                  <a:pt x="3559" y="4202"/>
                </a:lnTo>
                <a:lnTo>
                  <a:pt x="3569" y="4189"/>
                </a:lnTo>
                <a:lnTo>
                  <a:pt x="3564" y="4180"/>
                </a:lnTo>
                <a:lnTo>
                  <a:pt x="3563" y="4172"/>
                </a:lnTo>
                <a:lnTo>
                  <a:pt x="3564" y="4161"/>
                </a:lnTo>
                <a:lnTo>
                  <a:pt x="3566" y="4155"/>
                </a:lnTo>
                <a:lnTo>
                  <a:pt x="3569" y="4150"/>
                </a:lnTo>
                <a:lnTo>
                  <a:pt x="3580" y="4143"/>
                </a:lnTo>
                <a:lnTo>
                  <a:pt x="3584" y="4138"/>
                </a:lnTo>
                <a:lnTo>
                  <a:pt x="3584" y="4135"/>
                </a:lnTo>
                <a:lnTo>
                  <a:pt x="3590" y="4128"/>
                </a:lnTo>
                <a:lnTo>
                  <a:pt x="3594" y="4116"/>
                </a:lnTo>
                <a:lnTo>
                  <a:pt x="3596" y="4115"/>
                </a:lnTo>
                <a:lnTo>
                  <a:pt x="3594" y="4110"/>
                </a:lnTo>
                <a:lnTo>
                  <a:pt x="3588" y="4104"/>
                </a:lnTo>
                <a:lnTo>
                  <a:pt x="3582" y="4096"/>
                </a:lnTo>
                <a:lnTo>
                  <a:pt x="3577" y="4093"/>
                </a:lnTo>
                <a:lnTo>
                  <a:pt x="3579" y="4091"/>
                </a:lnTo>
                <a:lnTo>
                  <a:pt x="3587" y="4094"/>
                </a:lnTo>
                <a:lnTo>
                  <a:pt x="3590" y="4100"/>
                </a:lnTo>
                <a:lnTo>
                  <a:pt x="3600" y="4105"/>
                </a:lnTo>
                <a:lnTo>
                  <a:pt x="3605" y="4114"/>
                </a:lnTo>
                <a:lnTo>
                  <a:pt x="3605" y="4119"/>
                </a:lnTo>
                <a:lnTo>
                  <a:pt x="3597" y="4138"/>
                </a:lnTo>
                <a:lnTo>
                  <a:pt x="3604" y="4135"/>
                </a:lnTo>
                <a:lnTo>
                  <a:pt x="3607" y="4133"/>
                </a:lnTo>
                <a:lnTo>
                  <a:pt x="3610" y="4129"/>
                </a:lnTo>
                <a:lnTo>
                  <a:pt x="3614" y="4119"/>
                </a:lnTo>
                <a:lnTo>
                  <a:pt x="3617" y="4115"/>
                </a:lnTo>
                <a:lnTo>
                  <a:pt x="3637" y="4100"/>
                </a:lnTo>
                <a:lnTo>
                  <a:pt x="3644" y="4093"/>
                </a:lnTo>
                <a:lnTo>
                  <a:pt x="3641" y="4087"/>
                </a:lnTo>
                <a:lnTo>
                  <a:pt x="3639" y="4084"/>
                </a:lnTo>
                <a:lnTo>
                  <a:pt x="3635" y="4079"/>
                </a:lnTo>
                <a:lnTo>
                  <a:pt x="3633" y="4079"/>
                </a:lnTo>
                <a:lnTo>
                  <a:pt x="3626" y="4085"/>
                </a:lnTo>
                <a:lnTo>
                  <a:pt x="3622" y="4085"/>
                </a:lnTo>
                <a:lnTo>
                  <a:pt x="3608" y="4081"/>
                </a:lnTo>
                <a:lnTo>
                  <a:pt x="3607" y="4079"/>
                </a:lnTo>
                <a:lnTo>
                  <a:pt x="3612" y="4079"/>
                </a:lnTo>
                <a:lnTo>
                  <a:pt x="3624" y="4075"/>
                </a:lnTo>
                <a:lnTo>
                  <a:pt x="3625" y="4072"/>
                </a:lnTo>
                <a:lnTo>
                  <a:pt x="3627" y="4069"/>
                </a:lnTo>
                <a:lnTo>
                  <a:pt x="3628" y="4067"/>
                </a:lnTo>
                <a:lnTo>
                  <a:pt x="3629" y="4066"/>
                </a:lnTo>
                <a:lnTo>
                  <a:pt x="3634" y="4065"/>
                </a:lnTo>
                <a:lnTo>
                  <a:pt x="3635" y="4064"/>
                </a:lnTo>
                <a:lnTo>
                  <a:pt x="3636" y="4054"/>
                </a:lnTo>
                <a:lnTo>
                  <a:pt x="3634" y="4045"/>
                </a:lnTo>
                <a:lnTo>
                  <a:pt x="3635" y="4038"/>
                </a:lnTo>
                <a:lnTo>
                  <a:pt x="3645" y="4038"/>
                </a:lnTo>
                <a:lnTo>
                  <a:pt x="3646" y="4031"/>
                </a:lnTo>
                <a:lnTo>
                  <a:pt x="3646" y="4028"/>
                </a:lnTo>
                <a:lnTo>
                  <a:pt x="3646" y="4024"/>
                </a:lnTo>
                <a:lnTo>
                  <a:pt x="3653" y="4024"/>
                </a:lnTo>
                <a:lnTo>
                  <a:pt x="3659" y="4020"/>
                </a:lnTo>
                <a:lnTo>
                  <a:pt x="3668" y="4014"/>
                </a:lnTo>
                <a:lnTo>
                  <a:pt x="3675" y="4011"/>
                </a:lnTo>
                <a:lnTo>
                  <a:pt x="3688" y="4009"/>
                </a:lnTo>
                <a:lnTo>
                  <a:pt x="3698" y="4006"/>
                </a:lnTo>
                <a:lnTo>
                  <a:pt x="3701" y="4005"/>
                </a:lnTo>
                <a:lnTo>
                  <a:pt x="3702" y="4001"/>
                </a:lnTo>
                <a:lnTo>
                  <a:pt x="3703" y="3997"/>
                </a:lnTo>
                <a:lnTo>
                  <a:pt x="3704" y="3995"/>
                </a:lnTo>
                <a:lnTo>
                  <a:pt x="3708" y="3988"/>
                </a:lnTo>
                <a:lnTo>
                  <a:pt x="3711" y="3987"/>
                </a:lnTo>
                <a:lnTo>
                  <a:pt x="3723" y="3981"/>
                </a:lnTo>
                <a:lnTo>
                  <a:pt x="3729" y="3976"/>
                </a:lnTo>
                <a:lnTo>
                  <a:pt x="3732" y="3975"/>
                </a:lnTo>
                <a:lnTo>
                  <a:pt x="3736" y="3976"/>
                </a:lnTo>
                <a:lnTo>
                  <a:pt x="3741" y="3968"/>
                </a:lnTo>
                <a:lnTo>
                  <a:pt x="3747" y="3963"/>
                </a:lnTo>
                <a:lnTo>
                  <a:pt x="3779" y="3950"/>
                </a:lnTo>
                <a:lnTo>
                  <a:pt x="3783" y="3945"/>
                </a:lnTo>
                <a:lnTo>
                  <a:pt x="3791" y="3902"/>
                </a:lnTo>
                <a:lnTo>
                  <a:pt x="3792" y="3891"/>
                </a:lnTo>
                <a:lnTo>
                  <a:pt x="3791" y="3883"/>
                </a:lnTo>
                <a:lnTo>
                  <a:pt x="3786" y="3871"/>
                </a:lnTo>
                <a:lnTo>
                  <a:pt x="3781" y="3861"/>
                </a:lnTo>
                <a:lnTo>
                  <a:pt x="3775" y="3854"/>
                </a:lnTo>
                <a:lnTo>
                  <a:pt x="3772" y="3839"/>
                </a:lnTo>
                <a:lnTo>
                  <a:pt x="3771" y="3834"/>
                </a:lnTo>
                <a:lnTo>
                  <a:pt x="3772" y="3829"/>
                </a:lnTo>
                <a:lnTo>
                  <a:pt x="3774" y="3815"/>
                </a:lnTo>
                <a:lnTo>
                  <a:pt x="3774" y="3811"/>
                </a:lnTo>
                <a:lnTo>
                  <a:pt x="3772" y="3804"/>
                </a:lnTo>
                <a:lnTo>
                  <a:pt x="3769" y="3800"/>
                </a:lnTo>
                <a:lnTo>
                  <a:pt x="3765" y="3797"/>
                </a:lnTo>
                <a:lnTo>
                  <a:pt x="3762" y="3791"/>
                </a:lnTo>
                <a:lnTo>
                  <a:pt x="3760" y="3785"/>
                </a:lnTo>
                <a:lnTo>
                  <a:pt x="3759" y="3780"/>
                </a:lnTo>
                <a:lnTo>
                  <a:pt x="3759" y="3773"/>
                </a:lnTo>
                <a:lnTo>
                  <a:pt x="3759" y="3762"/>
                </a:lnTo>
                <a:lnTo>
                  <a:pt x="3759" y="3755"/>
                </a:lnTo>
                <a:lnTo>
                  <a:pt x="3761" y="3749"/>
                </a:lnTo>
                <a:lnTo>
                  <a:pt x="3764" y="3745"/>
                </a:lnTo>
                <a:lnTo>
                  <a:pt x="3771" y="3745"/>
                </a:lnTo>
                <a:lnTo>
                  <a:pt x="3774" y="3748"/>
                </a:lnTo>
                <a:lnTo>
                  <a:pt x="3778" y="3748"/>
                </a:lnTo>
                <a:lnTo>
                  <a:pt x="3779" y="3742"/>
                </a:lnTo>
                <a:lnTo>
                  <a:pt x="3779" y="3734"/>
                </a:lnTo>
                <a:lnTo>
                  <a:pt x="3778" y="3725"/>
                </a:lnTo>
                <a:lnTo>
                  <a:pt x="3778" y="3718"/>
                </a:lnTo>
                <a:lnTo>
                  <a:pt x="3781" y="3711"/>
                </a:lnTo>
                <a:lnTo>
                  <a:pt x="3779" y="3709"/>
                </a:lnTo>
                <a:lnTo>
                  <a:pt x="3775" y="3705"/>
                </a:lnTo>
                <a:lnTo>
                  <a:pt x="3773" y="3703"/>
                </a:lnTo>
                <a:lnTo>
                  <a:pt x="3772" y="3699"/>
                </a:lnTo>
                <a:lnTo>
                  <a:pt x="3772" y="3694"/>
                </a:lnTo>
                <a:lnTo>
                  <a:pt x="3773" y="3686"/>
                </a:lnTo>
                <a:lnTo>
                  <a:pt x="3776" y="3674"/>
                </a:lnTo>
                <a:lnTo>
                  <a:pt x="3794" y="3659"/>
                </a:lnTo>
                <a:lnTo>
                  <a:pt x="3802" y="3650"/>
                </a:lnTo>
                <a:lnTo>
                  <a:pt x="3804" y="3644"/>
                </a:lnTo>
                <a:lnTo>
                  <a:pt x="3805" y="3622"/>
                </a:lnTo>
                <a:lnTo>
                  <a:pt x="3809" y="3609"/>
                </a:lnTo>
                <a:lnTo>
                  <a:pt x="3811" y="3603"/>
                </a:lnTo>
                <a:lnTo>
                  <a:pt x="3815" y="3600"/>
                </a:lnTo>
                <a:lnTo>
                  <a:pt x="3812" y="3597"/>
                </a:lnTo>
                <a:lnTo>
                  <a:pt x="3810" y="3595"/>
                </a:lnTo>
                <a:lnTo>
                  <a:pt x="3809" y="3593"/>
                </a:lnTo>
                <a:lnTo>
                  <a:pt x="3808" y="3590"/>
                </a:lnTo>
                <a:lnTo>
                  <a:pt x="3812" y="3590"/>
                </a:lnTo>
                <a:lnTo>
                  <a:pt x="3820" y="3592"/>
                </a:lnTo>
                <a:lnTo>
                  <a:pt x="3824" y="3592"/>
                </a:lnTo>
                <a:lnTo>
                  <a:pt x="3826" y="3592"/>
                </a:lnTo>
                <a:lnTo>
                  <a:pt x="3830" y="3590"/>
                </a:lnTo>
                <a:lnTo>
                  <a:pt x="3832" y="3588"/>
                </a:lnTo>
                <a:lnTo>
                  <a:pt x="3842" y="3588"/>
                </a:lnTo>
                <a:lnTo>
                  <a:pt x="3849" y="3587"/>
                </a:lnTo>
                <a:lnTo>
                  <a:pt x="3850" y="3586"/>
                </a:lnTo>
                <a:lnTo>
                  <a:pt x="3851" y="3583"/>
                </a:lnTo>
                <a:lnTo>
                  <a:pt x="3853" y="3580"/>
                </a:lnTo>
                <a:lnTo>
                  <a:pt x="3853" y="3576"/>
                </a:lnTo>
                <a:lnTo>
                  <a:pt x="3851" y="3574"/>
                </a:lnTo>
                <a:lnTo>
                  <a:pt x="3848" y="3574"/>
                </a:lnTo>
                <a:lnTo>
                  <a:pt x="3842" y="3577"/>
                </a:lnTo>
                <a:lnTo>
                  <a:pt x="3838" y="3581"/>
                </a:lnTo>
                <a:lnTo>
                  <a:pt x="3835" y="3584"/>
                </a:lnTo>
                <a:lnTo>
                  <a:pt x="3826" y="3581"/>
                </a:lnTo>
                <a:lnTo>
                  <a:pt x="3823" y="3576"/>
                </a:lnTo>
                <a:lnTo>
                  <a:pt x="3821" y="3570"/>
                </a:lnTo>
                <a:lnTo>
                  <a:pt x="3822" y="3564"/>
                </a:lnTo>
                <a:lnTo>
                  <a:pt x="3824" y="3553"/>
                </a:lnTo>
                <a:lnTo>
                  <a:pt x="3829" y="3545"/>
                </a:lnTo>
                <a:lnTo>
                  <a:pt x="3832" y="3542"/>
                </a:lnTo>
                <a:lnTo>
                  <a:pt x="3835" y="3540"/>
                </a:lnTo>
                <a:lnTo>
                  <a:pt x="3841" y="3542"/>
                </a:lnTo>
                <a:lnTo>
                  <a:pt x="3842" y="3543"/>
                </a:lnTo>
                <a:lnTo>
                  <a:pt x="3844" y="3546"/>
                </a:lnTo>
                <a:lnTo>
                  <a:pt x="3847" y="3550"/>
                </a:lnTo>
                <a:lnTo>
                  <a:pt x="3848" y="3552"/>
                </a:lnTo>
                <a:lnTo>
                  <a:pt x="3848" y="3555"/>
                </a:lnTo>
                <a:lnTo>
                  <a:pt x="3850" y="3556"/>
                </a:lnTo>
                <a:lnTo>
                  <a:pt x="3862" y="3557"/>
                </a:lnTo>
                <a:lnTo>
                  <a:pt x="3868" y="3552"/>
                </a:lnTo>
                <a:lnTo>
                  <a:pt x="3874" y="3546"/>
                </a:lnTo>
                <a:lnTo>
                  <a:pt x="3881" y="3541"/>
                </a:lnTo>
                <a:lnTo>
                  <a:pt x="3889" y="3537"/>
                </a:lnTo>
                <a:lnTo>
                  <a:pt x="3893" y="3537"/>
                </a:lnTo>
                <a:lnTo>
                  <a:pt x="3898" y="3540"/>
                </a:lnTo>
                <a:lnTo>
                  <a:pt x="3903" y="3540"/>
                </a:lnTo>
                <a:lnTo>
                  <a:pt x="3913" y="3534"/>
                </a:lnTo>
                <a:lnTo>
                  <a:pt x="3919" y="3534"/>
                </a:lnTo>
                <a:lnTo>
                  <a:pt x="3914" y="3530"/>
                </a:lnTo>
                <a:lnTo>
                  <a:pt x="3909" y="3524"/>
                </a:lnTo>
                <a:lnTo>
                  <a:pt x="3908" y="3518"/>
                </a:lnTo>
                <a:lnTo>
                  <a:pt x="3911" y="3515"/>
                </a:lnTo>
                <a:lnTo>
                  <a:pt x="3912" y="3521"/>
                </a:lnTo>
                <a:lnTo>
                  <a:pt x="3916" y="3523"/>
                </a:lnTo>
                <a:lnTo>
                  <a:pt x="3919" y="3522"/>
                </a:lnTo>
                <a:lnTo>
                  <a:pt x="3922" y="3518"/>
                </a:lnTo>
                <a:lnTo>
                  <a:pt x="3922" y="3514"/>
                </a:lnTo>
                <a:lnTo>
                  <a:pt x="3924" y="3496"/>
                </a:lnTo>
                <a:lnTo>
                  <a:pt x="3928" y="3488"/>
                </a:lnTo>
                <a:lnTo>
                  <a:pt x="3936" y="3485"/>
                </a:lnTo>
                <a:lnTo>
                  <a:pt x="3945" y="3485"/>
                </a:lnTo>
                <a:lnTo>
                  <a:pt x="3953" y="3486"/>
                </a:lnTo>
                <a:lnTo>
                  <a:pt x="3959" y="3486"/>
                </a:lnTo>
                <a:lnTo>
                  <a:pt x="3980" y="3477"/>
                </a:lnTo>
                <a:lnTo>
                  <a:pt x="4000" y="3461"/>
                </a:lnTo>
                <a:lnTo>
                  <a:pt x="4018" y="3448"/>
                </a:lnTo>
                <a:lnTo>
                  <a:pt x="4030" y="3435"/>
                </a:lnTo>
                <a:lnTo>
                  <a:pt x="4061" y="3417"/>
                </a:lnTo>
                <a:lnTo>
                  <a:pt x="4063" y="3415"/>
                </a:lnTo>
                <a:lnTo>
                  <a:pt x="4066" y="3410"/>
                </a:lnTo>
                <a:lnTo>
                  <a:pt x="4067" y="3408"/>
                </a:lnTo>
                <a:lnTo>
                  <a:pt x="4079" y="3413"/>
                </a:lnTo>
                <a:lnTo>
                  <a:pt x="4087" y="3414"/>
                </a:lnTo>
                <a:lnTo>
                  <a:pt x="4090" y="3410"/>
                </a:lnTo>
                <a:lnTo>
                  <a:pt x="4093" y="3406"/>
                </a:lnTo>
                <a:lnTo>
                  <a:pt x="4100" y="3403"/>
                </a:lnTo>
                <a:lnTo>
                  <a:pt x="4119" y="3399"/>
                </a:lnTo>
                <a:lnTo>
                  <a:pt x="4139" y="3389"/>
                </a:lnTo>
                <a:lnTo>
                  <a:pt x="4143" y="3386"/>
                </a:lnTo>
                <a:lnTo>
                  <a:pt x="4146" y="3385"/>
                </a:lnTo>
                <a:lnTo>
                  <a:pt x="4145" y="3385"/>
                </a:lnTo>
                <a:lnTo>
                  <a:pt x="4146" y="3386"/>
                </a:lnTo>
                <a:lnTo>
                  <a:pt x="4150" y="3387"/>
                </a:lnTo>
                <a:lnTo>
                  <a:pt x="4152" y="3387"/>
                </a:lnTo>
                <a:lnTo>
                  <a:pt x="4153" y="3387"/>
                </a:lnTo>
                <a:lnTo>
                  <a:pt x="4155" y="3386"/>
                </a:lnTo>
                <a:lnTo>
                  <a:pt x="4202" y="3358"/>
                </a:lnTo>
                <a:lnTo>
                  <a:pt x="4218" y="3344"/>
                </a:lnTo>
                <a:lnTo>
                  <a:pt x="4224" y="3334"/>
                </a:lnTo>
                <a:lnTo>
                  <a:pt x="4227" y="3329"/>
                </a:lnTo>
                <a:lnTo>
                  <a:pt x="4232" y="3327"/>
                </a:lnTo>
                <a:lnTo>
                  <a:pt x="4238" y="3325"/>
                </a:lnTo>
                <a:lnTo>
                  <a:pt x="4245" y="3325"/>
                </a:lnTo>
                <a:lnTo>
                  <a:pt x="4251" y="3327"/>
                </a:lnTo>
                <a:lnTo>
                  <a:pt x="4257" y="3328"/>
                </a:lnTo>
                <a:lnTo>
                  <a:pt x="4281" y="3324"/>
                </a:lnTo>
                <a:lnTo>
                  <a:pt x="4302" y="3314"/>
                </a:lnTo>
                <a:lnTo>
                  <a:pt x="4304" y="3313"/>
                </a:lnTo>
                <a:lnTo>
                  <a:pt x="4306" y="3304"/>
                </a:lnTo>
                <a:lnTo>
                  <a:pt x="4307" y="3301"/>
                </a:lnTo>
                <a:lnTo>
                  <a:pt x="4320" y="3293"/>
                </a:lnTo>
                <a:lnTo>
                  <a:pt x="4326" y="3285"/>
                </a:lnTo>
                <a:lnTo>
                  <a:pt x="4362" y="3264"/>
                </a:lnTo>
                <a:lnTo>
                  <a:pt x="4364" y="3264"/>
                </a:lnTo>
                <a:lnTo>
                  <a:pt x="4370" y="3265"/>
                </a:lnTo>
                <a:lnTo>
                  <a:pt x="4372" y="3264"/>
                </a:lnTo>
                <a:lnTo>
                  <a:pt x="4381" y="3258"/>
                </a:lnTo>
                <a:lnTo>
                  <a:pt x="4384" y="3258"/>
                </a:lnTo>
                <a:lnTo>
                  <a:pt x="4387" y="3259"/>
                </a:lnTo>
                <a:lnTo>
                  <a:pt x="4392" y="3262"/>
                </a:lnTo>
                <a:lnTo>
                  <a:pt x="4394" y="3264"/>
                </a:lnTo>
                <a:lnTo>
                  <a:pt x="4398" y="3265"/>
                </a:lnTo>
                <a:lnTo>
                  <a:pt x="4399" y="3264"/>
                </a:lnTo>
                <a:lnTo>
                  <a:pt x="4401" y="3261"/>
                </a:lnTo>
                <a:lnTo>
                  <a:pt x="4403" y="3259"/>
                </a:lnTo>
                <a:lnTo>
                  <a:pt x="4405" y="3259"/>
                </a:lnTo>
                <a:lnTo>
                  <a:pt x="4411" y="3262"/>
                </a:lnTo>
                <a:lnTo>
                  <a:pt x="4413" y="3262"/>
                </a:lnTo>
                <a:lnTo>
                  <a:pt x="4424" y="3251"/>
                </a:lnTo>
                <a:lnTo>
                  <a:pt x="4430" y="3248"/>
                </a:lnTo>
                <a:lnTo>
                  <a:pt x="4436" y="3247"/>
                </a:lnTo>
                <a:lnTo>
                  <a:pt x="4441" y="3248"/>
                </a:lnTo>
                <a:lnTo>
                  <a:pt x="4447" y="3250"/>
                </a:lnTo>
                <a:lnTo>
                  <a:pt x="4451" y="3256"/>
                </a:lnTo>
                <a:lnTo>
                  <a:pt x="4453" y="3256"/>
                </a:lnTo>
                <a:lnTo>
                  <a:pt x="4456" y="3255"/>
                </a:lnTo>
                <a:lnTo>
                  <a:pt x="4461" y="3252"/>
                </a:lnTo>
                <a:lnTo>
                  <a:pt x="4462" y="3250"/>
                </a:lnTo>
                <a:lnTo>
                  <a:pt x="4462" y="3242"/>
                </a:lnTo>
                <a:lnTo>
                  <a:pt x="4463" y="3239"/>
                </a:lnTo>
                <a:lnTo>
                  <a:pt x="4468" y="3236"/>
                </a:lnTo>
                <a:lnTo>
                  <a:pt x="4487" y="3230"/>
                </a:lnTo>
                <a:lnTo>
                  <a:pt x="4496" y="3224"/>
                </a:lnTo>
                <a:lnTo>
                  <a:pt x="4499" y="3219"/>
                </a:lnTo>
                <a:lnTo>
                  <a:pt x="4501" y="3215"/>
                </a:lnTo>
                <a:lnTo>
                  <a:pt x="4499" y="3212"/>
                </a:lnTo>
                <a:lnTo>
                  <a:pt x="4495" y="3209"/>
                </a:lnTo>
                <a:lnTo>
                  <a:pt x="4492" y="3206"/>
                </a:lnTo>
                <a:lnTo>
                  <a:pt x="4496" y="3202"/>
                </a:lnTo>
                <a:lnTo>
                  <a:pt x="4506" y="3198"/>
                </a:lnTo>
                <a:lnTo>
                  <a:pt x="4516" y="3196"/>
                </a:lnTo>
                <a:lnTo>
                  <a:pt x="4518" y="3194"/>
                </a:lnTo>
                <a:lnTo>
                  <a:pt x="4519" y="3191"/>
                </a:lnTo>
                <a:lnTo>
                  <a:pt x="4519" y="3183"/>
                </a:lnTo>
                <a:lnTo>
                  <a:pt x="4520" y="3181"/>
                </a:lnTo>
                <a:lnTo>
                  <a:pt x="4523" y="3179"/>
                </a:lnTo>
                <a:lnTo>
                  <a:pt x="4526" y="3179"/>
                </a:lnTo>
                <a:lnTo>
                  <a:pt x="4530" y="3182"/>
                </a:lnTo>
                <a:lnTo>
                  <a:pt x="4533" y="3183"/>
                </a:lnTo>
                <a:lnTo>
                  <a:pt x="4537" y="3183"/>
                </a:lnTo>
                <a:lnTo>
                  <a:pt x="4542" y="3181"/>
                </a:lnTo>
                <a:lnTo>
                  <a:pt x="4557" y="3170"/>
                </a:lnTo>
                <a:lnTo>
                  <a:pt x="4562" y="3170"/>
                </a:lnTo>
                <a:lnTo>
                  <a:pt x="4566" y="3166"/>
                </a:lnTo>
                <a:lnTo>
                  <a:pt x="4567" y="3163"/>
                </a:lnTo>
                <a:lnTo>
                  <a:pt x="4567" y="3159"/>
                </a:lnTo>
                <a:lnTo>
                  <a:pt x="4570" y="3160"/>
                </a:lnTo>
                <a:lnTo>
                  <a:pt x="4575" y="3157"/>
                </a:lnTo>
                <a:lnTo>
                  <a:pt x="4581" y="3148"/>
                </a:lnTo>
                <a:lnTo>
                  <a:pt x="4582" y="3150"/>
                </a:lnTo>
                <a:lnTo>
                  <a:pt x="4577" y="3159"/>
                </a:lnTo>
                <a:lnTo>
                  <a:pt x="4578" y="3162"/>
                </a:lnTo>
                <a:lnTo>
                  <a:pt x="4611" y="3149"/>
                </a:lnTo>
                <a:lnTo>
                  <a:pt x="4634" y="3135"/>
                </a:lnTo>
                <a:lnTo>
                  <a:pt x="4637" y="3135"/>
                </a:lnTo>
                <a:lnTo>
                  <a:pt x="4639" y="3136"/>
                </a:lnTo>
                <a:lnTo>
                  <a:pt x="4641" y="3137"/>
                </a:lnTo>
                <a:lnTo>
                  <a:pt x="4645" y="3135"/>
                </a:lnTo>
                <a:lnTo>
                  <a:pt x="4645" y="3131"/>
                </a:lnTo>
                <a:lnTo>
                  <a:pt x="4645" y="3128"/>
                </a:lnTo>
                <a:lnTo>
                  <a:pt x="4645" y="3125"/>
                </a:lnTo>
                <a:lnTo>
                  <a:pt x="4647" y="3122"/>
                </a:lnTo>
                <a:lnTo>
                  <a:pt x="4649" y="3121"/>
                </a:lnTo>
                <a:lnTo>
                  <a:pt x="4650" y="3122"/>
                </a:lnTo>
                <a:lnTo>
                  <a:pt x="4652" y="3123"/>
                </a:lnTo>
                <a:lnTo>
                  <a:pt x="4653" y="3126"/>
                </a:lnTo>
                <a:lnTo>
                  <a:pt x="4654" y="3126"/>
                </a:lnTo>
                <a:lnTo>
                  <a:pt x="4656" y="3123"/>
                </a:lnTo>
                <a:lnTo>
                  <a:pt x="4658" y="3120"/>
                </a:lnTo>
                <a:lnTo>
                  <a:pt x="4660" y="3118"/>
                </a:lnTo>
                <a:lnTo>
                  <a:pt x="4663" y="3116"/>
                </a:lnTo>
                <a:lnTo>
                  <a:pt x="4666" y="3116"/>
                </a:lnTo>
                <a:lnTo>
                  <a:pt x="4670" y="3118"/>
                </a:lnTo>
                <a:lnTo>
                  <a:pt x="4676" y="3119"/>
                </a:lnTo>
                <a:lnTo>
                  <a:pt x="4688" y="3120"/>
                </a:lnTo>
                <a:lnTo>
                  <a:pt x="4694" y="3119"/>
                </a:lnTo>
                <a:lnTo>
                  <a:pt x="4709" y="3111"/>
                </a:lnTo>
                <a:lnTo>
                  <a:pt x="4734" y="3103"/>
                </a:lnTo>
                <a:lnTo>
                  <a:pt x="4738" y="3100"/>
                </a:lnTo>
                <a:lnTo>
                  <a:pt x="4741" y="3098"/>
                </a:lnTo>
                <a:lnTo>
                  <a:pt x="4742" y="3094"/>
                </a:lnTo>
                <a:lnTo>
                  <a:pt x="4743" y="3092"/>
                </a:lnTo>
                <a:lnTo>
                  <a:pt x="4746" y="3091"/>
                </a:lnTo>
                <a:lnTo>
                  <a:pt x="4749" y="3091"/>
                </a:lnTo>
                <a:lnTo>
                  <a:pt x="4752" y="3091"/>
                </a:lnTo>
                <a:lnTo>
                  <a:pt x="4760" y="3086"/>
                </a:lnTo>
                <a:lnTo>
                  <a:pt x="4765" y="3084"/>
                </a:lnTo>
                <a:lnTo>
                  <a:pt x="4770" y="3087"/>
                </a:lnTo>
                <a:lnTo>
                  <a:pt x="4774" y="3090"/>
                </a:lnTo>
                <a:lnTo>
                  <a:pt x="4782" y="3092"/>
                </a:lnTo>
                <a:lnTo>
                  <a:pt x="4788" y="3097"/>
                </a:lnTo>
                <a:lnTo>
                  <a:pt x="4792" y="3107"/>
                </a:lnTo>
                <a:lnTo>
                  <a:pt x="4798" y="3107"/>
                </a:lnTo>
                <a:lnTo>
                  <a:pt x="4804" y="3102"/>
                </a:lnTo>
                <a:lnTo>
                  <a:pt x="4811" y="3090"/>
                </a:lnTo>
                <a:lnTo>
                  <a:pt x="4821" y="3081"/>
                </a:lnTo>
                <a:lnTo>
                  <a:pt x="4824" y="3076"/>
                </a:lnTo>
                <a:lnTo>
                  <a:pt x="4825" y="3068"/>
                </a:lnTo>
                <a:lnTo>
                  <a:pt x="4830" y="3068"/>
                </a:lnTo>
                <a:lnTo>
                  <a:pt x="4832" y="3071"/>
                </a:lnTo>
                <a:lnTo>
                  <a:pt x="4832" y="3076"/>
                </a:lnTo>
                <a:lnTo>
                  <a:pt x="4831" y="3079"/>
                </a:lnTo>
                <a:lnTo>
                  <a:pt x="4827" y="3081"/>
                </a:lnTo>
                <a:lnTo>
                  <a:pt x="4813" y="3100"/>
                </a:lnTo>
                <a:lnTo>
                  <a:pt x="4811" y="3102"/>
                </a:lnTo>
                <a:lnTo>
                  <a:pt x="4808" y="3105"/>
                </a:lnTo>
                <a:lnTo>
                  <a:pt x="4805" y="3113"/>
                </a:lnTo>
                <a:lnTo>
                  <a:pt x="4802" y="3116"/>
                </a:lnTo>
                <a:lnTo>
                  <a:pt x="4803" y="3118"/>
                </a:lnTo>
                <a:lnTo>
                  <a:pt x="4816" y="3111"/>
                </a:lnTo>
                <a:lnTo>
                  <a:pt x="4821" y="3108"/>
                </a:lnTo>
                <a:lnTo>
                  <a:pt x="4829" y="3096"/>
                </a:lnTo>
                <a:lnTo>
                  <a:pt x="4837" y="3087"/>
                </a:lnTo>
                <a:lnTo>
                  <a:pt x="4849" y="3069"/>
                </a:lnTo>
                <a:lnTo>
                  <a:pt x="4862" y="3058"/>
                </a:lnTo>
                <a:lnTo>
                  <a:pt x="4880" y="3034"/>
                </a:lnTo>
                <a:lnTo>
                  <a:pt x="4895" y="3023"/>
                </a:lnTo>
                <a:lnTo>
                  <a:pt x="4900" y="3022"/>
                </a:lnTo>
                <a:lnTo>
                  <a:pt x="4911" y="3023"/>
                </a:lnTo>
                <a:lnTo>
                  <a:pt x="4913" y="3021"/>
                </a:lnTo>
                <a:lnTo>
                  <a:pt x="4909" y="3017"/>
                </a:lnTo>
                <a:lnTo>
                  <a:pt x="4911" y="3015"/>
                </a:lnTo>
                <a:lnTo>
                  <a:pt x="4919" y="3015"/>
                </a:lnTo>
                <a:lnTo>
                  <a:pt x="4919" y="3013"/>
                </a:lnTo>
                <a:lnTo>
                  <a:pt x="4920" y="3012"/>
                </a:lnTo>
                <a:lnTo>
                  <a:pt x="4919" y="3010"/>
                </a:lnTo>
                <a:lnTo>
                  <a:pt x="4919" y="3010"/>
                </a:lnTo>
                <a:lnTo>
                  <a:pt x="4923" y="3004"/>
                </a:lnTo>
                <a:lnTo>
                  <a:pt x="4928" y="3004"/>
                </a:lnTo>
                <a:lnTo>
                  <a:pt x="4930" y="3003"/>
                </a:lnTo>
                <a:lnTo>
                  <a:pt x="4929" y="3002"/>
                </a:lnTo>
                <a:lnTo>
                  <a:pt x="4928" y="3000"/>
                </a:lnTo>
                <a:lnTo>
                  <a:pt x="4927" y="2998"/>
                </a:lnTo>
                <a:lnTo>
                  <a:pt x="4928" y="2997"/>
                </a:lnTo>
                <a:lnTo>
                  <a:pt x="4931" y="2993"/>
                </a:lnTo>
                <a:lnTo>
                  <a:pt x="4934" y="2993"/>
                </a:lnTo>
                <a:lnTo>
                  <a:pt x="4938" y="2994"/>
                </a:lnTo>
                <a:lnTo>
                  <a:pt x="4942" y="2993"/>
                </a:lnTo>
                <a:lnTo>
                  <a:pt x="4943" y="2992"/>
                </a:lnTo>
                <a:lnTo>
                  <a:pt x="4944" y="2989"/>
                </a:lnTo>
                <a:lnTo>
                  <a:pt x="4945" y="2989"/>
                </a:lnTo>
                <a:lnTo>
                  <a:pt x="4947" y="2989"/>
                </a:lnTo>
                <a:lnTo>
                  <a:pt x="4948" y="2989"/>
                </a:lnTo>
                <a:lnTo>
                  <a:pt x="4949" y="2990"/>
                </a:lnTo>
                <a:lnTo>
                  <a:pt x="4949" y="2990"/>
                </a:lnTo>
                <a:lnTo>
                  <a:pt x="4950" y="2992"/>
                </a:lnTo>
                <a:lnTo>
                  <a:pt x="4952" y="2993"/>
                </a:lnTo>
                <a:lnTo>
                  <a:pt x="4953" y="2992"/>
                </a:lnTo>
                <a:lnTo>
                  <a:pt x="4953" y="2991"/>
                </a:lnTo>
                <a:lnTo>
                  <a:pt x="4962" y="2963"/>
                </a:lnTo>
                <a:lnTo>
                  <a:pt x="4967" y="2955"/>
                </a:lnTo>
                <a:lnTo>
                  <a:pt x="4973" y="2955"/>
                </a:lnTo>
                <a:lnTo>
                  <a:pt x="4970" y="2959"/>
                </a:lnTo>
                <a:lnTo>
                  <a:pt x="4968" y="2963"/>
                </a:lnTo>
                <a:lnTo>
                  <a:pt x="4967" y="2969"/>
                </a:lnTo>
                <a:lnTo>
                  <a:pt x="4969" y="2975"/>
                </a:lnTo>
                <a:lnTo>
                  <a:pt x="4971" y="2972"/>
                </a:lnTo>
                <a:lnTo>
                  <a:pt x="4980" y="2975"/>
                </a:lnTo>
                <a:lnTo>
                  <a:pt x="4982" y="2972"/>
                </a:lnTo>
                <a:lnTo>
                  <a:pt x="4982" y="2965"/>
                </a:lnTo>
                <a:lnTo>
                  <a:pt x="4983" y="2961"/>
                </a:lnTo>
                <a:lnTo>
                  <a:pt x="4984" y="2957"/>
                </a:lnTo>
                <a:lnTo>
                  <a:pt x="4989" y="2954"/>
                </a:lnTo>
                <a:lnTo>
                  <a:pt x="4990" y="2957"/>
                </a:lnTo>
                <a:lnTo>
                  <a:pt x="4990" y="2958"/>
                </a:lnTo>
                <a:lnTo>
                  <a:pt x="4990" y="2959"/>
                </a:lnTo>
                <a:lnTo>
                  <a:pt x="4990" y="2960"/>
                </a:lnTo>
                <a:lnTo>
                  <a:pt x="5001" y="2954"/>
                </a:lnTo>
                <a:lnTo>
                  <a:pt x="5003" y="2951"/>
                </a:lnTo>
                <a:lnTo>
                  <a:pt x="5004" y="2948"/>
                </a:lnTo>
                <a:lnTo>
                  <a:pt x="5006" y="2940"/>
                </a:lnTo>
                <a:lnTo>
                  <a:pt x="5010" y="2950"/>
                </a:lnTo>
                <a:lnTo>
                  <a:pt x="5016" y="2950"/>
                </a:lnTo>
                <a:lnTo>
                  <a:pt x="5026" y="2940"/>
                </a:lnTo>
                <a:lnTo>
                  <a:pt x="5027" y="2938"/>
                </a:lnTo>
                <a:lnTo>
                  <a:pt x="5028" y="2929"/>
                </a:lnTo>
                <a:lnTo>
                  <a:pt x="5029" y="2926"/>
                </a:lnTo>
                <a:lnTo>
                  <a:pt x="5035" y="2922"/>
                </a:lnTo>
                <a:lnTo>
                  <a:pt x="5039" y="2918"/>
                </a:lnTo>
                <a:lnTo>
                  <a:pt x="5040" y="2922"/>
                </a:lnTo>
                <a:lnTo>
                  <a:pt x="5043" y="2923"/>
                </a:lnTo>
                <a:lnTo>
                  <a:pt x="5045" y="2922"/>
                </a:lnTo>
                <a:lnTo>
                  <a:pt x="5046" y="2921"/>
                </a:lnTo>
                <a:lnTo>
                  <a:pt x="5046" y="2918"/>
                </a:lnTo>
                <a:lnTo>
                  <a:pt x="5047" y="2915"/>
                </a:lnTo>
                <a:lnTo>
                  <a:pt x="5048" y="2915"/>
                </a:lnTo>
                <a:lnTo>
                  <a:pt x="5050" y="2916"/>
                </a:lnTo>
                <a:lnTo>
                  <a:pt x="5051" y="2916"/>
                </a:lnTo>
                <a:lnTo>
                  <a:pt x="5053" y="2916"/>
                </a:lnTo>
                <a:lnTo>
                  <a:pt x="5058" y="2920"/>
                </a:lnTo>
                <a:lnTo>
                  <a:pt x="5060" y="2920"/>
                </a:lnTo>
                <a:lnTo>
                  <a:pt x="5061" y="2918"/>
                </a:lnTo>
                <a:lnTo>
                  <a:pt x="5061" y="2916"/>
                </a:lnTo>
                <a:lnTo>
                  <a:pt x="5059" y="2914"/>
                </a:lnTo>
                <a:lnTo>
                  <a:pt x="5057" y="2913"/>
                </a:lnTo>
                <a:lnTo>
                  <a:pt x="5058" y="2910"/>
                </a:lnTo>
                <a:lnTo>
                  <a:pt x="5061" y="2908"/>
                </a:lnTo>
                <a:lnTo>
                  <a:pt x="5070" y="2905"/>
                </a:lnTo>
                <a:lnTo>
                  <a:pt x="5070" y="2902"/>
                </a:lnTo>
                <a:lnTo>
                  <a:pt x="5065" y="2892"/>
                </a:lnTo>
                <a:lnTo>
                  <a:pt x="5065" y="2888"/>
                </a:lnTo>
                <a:lnTo>
                  <a:pt x="5068" y="2892"/>
                </a:lnTo>
                <a:lnTo>
                  <a:pt x="5071" y="2894"/>
                </a:lnTo>
                <a:lnTo>
                  <a:pt x="5075" y="2893"/>
                </a:lnTo>
                <a:lnTo>
                  <a:pt x="5077" y="2890"/>
                </a:lnTo>
                <a:lnTo>
                  <a:pt x="5078" y="2894"/>
                </a:lnTo>
                <a:lnTo>
                  <a:pt x="5078" y="2898"/>
                </a:lnTo>
                <a:lnTo>
                  <a:pt x="5077" y="2901"/>
                </a:lnTo>
                <a:lnTo>
                  <a:pt x="5076" y="2904"/>
                </a:lnTo>
                <a:lnTo>
                  <a:pt x="5081" y="2904"/>
                </a:lnTo>
                <a:lnTo>
                  <a:pt x="5083" y="2895"/>
                </a:lnTo>
                <a:lnTo>
                  <a:pt x="5083" y="2885"/>
                </a:lnTo>
                <a:lnTo>
                  <a:pt x="5086" y="2879"/>
                </a:lnTo>
                <a:lnTo>
                  <a:pt x="5090" y="2875"/>
                </a:lnTo>
                <a:lnTo>
                  <a:pt x="5090" y="2876"/>
                </a:lnTo>
                <a:lnTo>
                  <a:pt x="5095" y="2884"/>
                </a:lnTo>
                <a:lnTo>
                  <a:pt x="5097" y="2889"/>
                </a:lnTo>
                <a:lnTo>
                  <a:pt x="5097" y="2892"/>
                </a:lnTo>
                <a:lnTo>
                  <a:pt x="5096" y="2896"/>
                </a:lnTo>
                <a:lnTo>
                  <a:pt x="5105" y="2891"/>
                </a:lnTo>
                <a:lnTo>
                  <a:pt x="5106" y="2898"/>
                </a:lnTo>
                <a:lnTo>
                  <a:pt x="5107" y="2898"/>
                </a:lnTo>
                <a:lnTo>
                  <a:pt x="5109" y="2895"/>
                </a:lnTo>
                <a:lnTo>
                  <a:pt x="5109" y="2891"/>
                </a:lnTo>
                <a:lnTo>
                  <a:pt x="5109" y="2890"/>
                </a:lnTo>
                <a:lnTo>
                  <a:pt x="5109" y="2886"/>
                </a:lnTo>
                <a:lnTo>
                  <a:pt x="5109" y="2885"/>
                </a:lnTo>
                <a:lnTo>
                  <a:pt x="5110" y="2883"/>
                </a:lnTo>
                <a:lnTo>
                  <a:pt x="5112" y="2882"/>
                </a:lnTo>
                <a:lnTo>
                  <a:pt x="5114" y="2880"/>
                </a:lnTo>
                <a:lnTo>
                  <a:pt x="5114" y="2876"/>
                </a:lnTo>
                <a:lnTo>
                  <a:pt x="5120" y="2878"/>
                </a:lnTo>
                <a:lnTo>
                  <a:pt x="5125" y="2874"/>
                </a:lnTo>
                <a:lnTo>
                  <a:pt x="5127" y="2869"/>
                </a:lnTo>
                <a:lnTo>
                  <a:pt x="5127" y="2862"/>
                </a:lnTo>
                <a:lnTo>
                  <a:pt x="5129" y="2860"/>
                </a:lnTo>
                <a:lnTo>
                  <a:pt x="5134" y="2861"/>
                </a:lnTo>
                <a:lnTo>
                  <a:pt x="5136" y="2861"/>
                </a:lnTo>
                <a:lnTo>
                  <a:pt x="5134" y="2855"/>
                </a:lnTo>
                <a:lnTo>
                  <a:pt x="5134" y="2852"/>
                </a:lnTo>
                <a:lnTo>
                  <a:pt x="5135" y="2850"/>
                </a:lnTo>
                <a:lnTo>
                  <a:pt x="5138" y="2844"/>
                </a:lnTo>
                <a:lnTo>
                  <a:pt x="5144" y="2833"/>
                </a:lnTo>
                <a:lnTo>
                  <a:pt x="5146" y="2826"/>
                </a:lnTo>
                <a:lnTo>
                  <a:pt x="5145" y="2819"/>
                </a:lnTo>
                <a:lnTo>
                  <a:pt x="5141" y="2816"/>
                </a:lnTo>
                <a:lnTo>
                  <a:pt x="5141" y="2820"/>
                </a:lnTo>
                <a:lnTo>
                  <a:pt x="5141" y="2825"/>
                </a:lnTo>
                <a:lnTo>
                  <a:pt x="5144" y="2827"/>
                </a:lnTo>
                <a:lnTo>
                  <a:pt x="5140" y="2827"/>
                </a:lnTo>
                <a:lnTo>
                  <a:pt x="5137" y="2826"/>
                </a:lnTo>
                <a:lnTo>
                  <a:pt x="5135" y="2822"/>
                </a:lnTo>
                <a:lnTo>
                  <a:pt x="5134" y="2817"/>
                </a:lnTo>
                <a:lnTo>
                  <a:pt x="5128" y="2819"/>
                </a:lnTo>
                <a:lnTo>
                  <a:pt x="5127" y="2819"/>
                </a:lnTo>
                <a:lnTo>
                  <a:pt x="5126" y="2816"/>
                </a:lnTo>
                <a:lnTo>
                  <a:pt x="5127" y="2810"/>
                </a:lnTo>
                <a:lnTo>
                  <a:pt x="5127" y="2792"/>
                </a:lnTo>
                <a:lnTo>
                  <a:pt x="5128" y="2785"/>
                </a:lnTo>
                <a:lnTo>
                  <a:pt x="5132" y="2785"/>
                </a:lnTo>
                <a:lnTo>
                  <a:pt x="5136" y="2782"/>
                </a:lnTo>
                <a:lnTo>
                  <a:pt x="5139" y="2782"/>
                </a:lnTo>
                <a:lnTo>
                  <a:pt x="5140" y="2779"/>
                </a:lnTo>
                <a:lnTo>
                  <a:pt x="5140" y="2775"/>
                </a:lnTo>
                <a:lnTo>
                  <a:pt x="5141" y="2773"/>
                </a:lnTo>
                <a:lnTo>
                  <a:pt x="5147" y="2767"/>
                </a:lnTo>
                <a:lnTo>
                  <a:pt x="5153" y="2758"/>
                </a:lnTo>
                <a:lnTo>
                  <a:pt x="5163" y="2751"/>
                </a:lnTo>
                <a:lnTo>
                  <a:pt x="5164" y="2747"/>
                </a:lnTo>
                <a:lnTo>
                  <a:pt x="5164" y="2743"/>
                </a:lnTo>
                <a:lnTo>
                  <a:pt x="5163" y="2737"/>
                </a:lnTo>
                <a:lnTo>
                  <a:pt x="5163" y="2733"/>
                </a:lnTo>
                <a:lnTo>
                  <a:pt x="5164" y="2730"/>
                </a:lnTo>
                <a:lnTo>
                  <a:pt x="5165" y="2726"/>
                </a:lnTo>
                <a:lnTo>
                  <a:pt x="5165" y="2724"/>
                </a:lnTo>
                <a:lnTo>
                  <a:pt x="5163" y="2718"/>
                </a:lnTo>
                <a:lnTo>
                  <a:pt x="5161" y="2715"/>
                </a:lnTo>
                <a:lnTo>
                  <a:pt x="5163" y="2711"/>
                </a:lnTo>
                <a:lnTo>
                  <a:pt x="5165" y="2707"/>
                </a:lnTo>
                <a:lnTo>
                  <a:pt x="5166" y="2703"/>
                </a:lnTo>
                <a:lnTo>
                  <a:pt x="5166" y="2700"/>
                </a:lnTo>
                <a:lnTo>
                  <a:pt x="5163" y="2691"/>
                </a:lnTo>
                <a:lnTo>
                  <a:pt x="5163" y="2686"/>
                </a:lnTo>
                <a:lnTo>
                  <a:pt x="5164" y="2684"/>
                </a:lnTo>
                <a:lnTo>
                  <a:pt x="5166" y="2683"/>
                </a:lnTo>
                <a:lnTo>
                  <a:pt x="5168" y="2681"/>
                </a:lnTo>
                <a:lnTo>
                  <a:pt x="5168" y="2676"/>
                </a:lnTo>
                <a:lnTo>
                  <a:pt x="5165" y="2676"/>
                </a:lnTo>
                <a:lnTo>
                  <a:pt x="5163" y="2675"/>
                </a:lnTo>
                <a:lnTo>
                  <a:pt x="5161" y="2674"/>
                </a:lnTo>
                <a:lnTo>
                  <a:pt x="5161" y="2671"/>
                </a:lnTo>
                <a:lnTo>
                  <a:pt x="5163" y="2669"/>
                </a:lnTo>
                <a:lnTo>
                  <a:pt x="5169" y="2666"/>
                </a:lnTo>
                <a:lnTo>
                  <a:pt x="5171" y="2664"/>
                </a:lnTo>
                <a:lnTo>
                  <a:pt x="5174" y="2658"/>
                </a:lnTo>
                <a:lnTo>
                  <a:pt x="5174" y="2647"/>
                </a:lnTo>
                <a:lnTo>
                  <a:pt x="5176" y="2641"/>
                </a:lnTo>
                <a:lnTo>
                  <a:pt x="5177" y="2638"/>
                </a:lnTo>
                <a:lnTo>
                  <a:pt x="5178" y="2637"/>
                </a:lnTo>
                <a:lnTo>
                  <a:pt x="5179" y="2636"/>
                </a:lnTo>
                <a:lnTo>
                  <a:pt x="5179" y="2633"/>
                </a:lnTo>
                <a:lnTo>
                  <a:pt x="5178" y="2629"/>
                </a:lnTo>
                <a:lnTo>
                  <a:pt x="5176" y="2626"/>
                </a:lnTo>
                <a:lnTo>
                  <a:pt x="5174" y="2624"/>
                </a:lnTo>
                <a:lnTo>
                  <a:pt x="5175" y="2621"/>
                </a:lnTo>
                <a:lnTo>
                  <a:pt x="5178" y="2621"/>
                </a:lnTo>
                <a:lnTo>
                  <a:pt x="5185" y="2624"/>
                </a:lnTo>
                <a:lnTo>
                  <a:pt x="5190" y="2624"/>
                </a:lnTo>
                <a:lnTo>
                  <a:pt x="5190" y="2617"/>
                </a:lnTo>
                <a:lnTo>
                  <a:pt x="5188" y="2614"/>
                </a:lnTo>
                <a:lnTo>
                  <a:pt x="5191" y="2593"/>
                </a:lnTo>
                <a:lnTo>
                  <a:pt x="5189" y="2584"/>
                </a:lnTo>
                <a:lnTo>
                  <a:pt x="5184" y="2567"/>
                </a:lnTo>
                <a:lnTo>
                  <a:pt x="5183" y="2562"/>
                </a:lnTo>
                <a:lnTo>
                  <a:pt x="5184" y="2557"/>
                </a:lnTo>
                <a:lnTo>
                  <a:pt x="5186" y="2558"/>
                </a:lnTo>
                <a:lnTo>
                  <a:pt x="5189" y="2562"/>
                </a:lnTo>
                <a:lnTo>
                  <a:pt x="5191" y="2566"/>
                </a:lnTo>
                <a:lnTo>
                  <a:pt x="5193" y="2570"/>
                </a:lnTo>
                <a:lnTo>
                  <a:pt x="5193" y="2582"/>
                </a:lnTo>
                <a:lnTo>
                  <a:pt x="5195" y="2586"/>
                </a:lnTo>
                <a:lnTo>
                  <a:pt x="5202" y="2594"/>
                </a:lnTo>
                <a:lnTo>
                  <a:pt x="5210" y="2598"/>
                </a:lnTo>
                <a:lnTo>
                  <a:pt x="5217" y="2598"/>
                </a:lnTo>
                <a:lnTo>
                  <a:pt x="5222" y="2593"/>
                </a:lnTo>
                <a:lnTo>
                  <a:pt x="5219" y="2593"/>
                </a:lnTo>
                <a:lnTo>
                  <a:pt x="5217" y="2592"/>
                </a:lnTo>
                <a:lnTo>
                  <a:pt x="5216" y="2590"/>
                </a:lnTo>
                <a:lnTo>
                  <a:pt x="5214" y="2588"/>
                </a:lnTo>
                <a:lnTo>
                  <a:pt x="5217" y="2584"/>
                </a:lnTo>
                <a:lnTo>
                  <a:pt x="5218" y="2582"/>
                </a:lnTo>
                <a:lnTo>
                  <a:pt x="5218" y="2578"/>
                </a:lnTo>
                <a:lnTo>
                  <a:pt x="5217" y="2574"/>
                </a:lnTo>
                <a:lnTo>
                  <a:pt x="5217" y="2570"/>
                </a:lnTo>
                <a:lnTo>
                  <a:pt x="5219" y="2568"/>
                </a:lnTo>
                <a:lnTo>
                  <a:pt x="5218" y="2564"/>
                </a:lnTo>
                <a:lnTo>
                  <a:pt x="5215" y="2560"/>
                </a:lnTo>
                <a:lnTo>
                  <a:pt x="5210" y="2556"/>
                </a:lnTo>
                <a:lnTo>
                  <a:pt x="5207" y="2550"/>
                </a:lnTo>
                <a:lnTo>
                  <a:pt x="5210" y="2545"/>
                </a:lnTo>
                <a:lnTo>
                  <a:pt x="5207" y="2543"/>
                </a:lnTo>
                <a:lnTo>
                  <a:pt x="5205" y="2543"/>
                </a:lnTo>
                <a:lnTo>
                  <a:pt x="5203" y="2544"/>
                </a:lnTo>
                <a:lnTo>
                  <a:pt x="5203" y="2539"/>
                </a:lnTo>
                <a:lnTo>
                  <a:pt x="5202" y="2536"/>
                </a:lnTo>
                <a:lnTo>
                  <a:pt x="5199" y="2533"/>
                </a:lnTo>
                <a:lnTo>
                  <a:pt x="5198" y="2529"/>
                </a:lnTo>
                <a:lnTo>
                  <a:pt x="5196" y="2528"/>
                </a:lnTo>
                <a:lnTo>
                  <a:pt x="5193" y="2528"/>
                </a:lnTo>
                <a:lnTo>
                  <a:pt x="5191" y="2527"/>
                </a:lnTo>
                <a:lnTo>
                  <a:pt x="5190" y="2525"/>
                </a:lnTo>
                <a:lnTo>
                  <a:pt x="5190" y="2523"/>
                </a:lnTo>
                <a:lnTo>
                  <a:pt x="5189" y="2520"/>
                </a:lnTo>
                <a:lnTo>
                  <a:pt x="5187" y="2513"/>
                </a:lnTo>
                <a:lnTo>
                  <a:pt x="5185" y="2508"/>
                </a:lnTo>
                <a:lnTo>
                  <a:pt x="5183" y="2508"/>
                </a:lnTo>
                <a:lnTo>
                  <a:pt x="5180" y="2510"/>
                </a:lnTo>
                <a:lnTo>
                  <a:pt x="5179" y="2513"/>
                </a:lnTo>
                <a:lnTo>
                  <a:pt x="5177" y="2513"/>
                </a:lnTo>
                <a:lnTo>
                  <a:pt x="5173" y="2511"/>
                </a:lnTo>
                <a:lnTo>
                  <a:pt x="5174" y="2507"/>
                </a:lnTo>
                <a:lnTo>
                  <a:pt x="5175" y="2506"/>
                </a:lnTo>
                <a:lnTo>
                  <a:pt x="5177" y="2506"/>
                </a:lnTo>
                <a:lnTo>
                  <a:pt x="5178" y="2505"/>
                </a:lnTo>
                <a:lnTo>
                  <a:pt x="5178" y="2503"/>
                </a:lnTo>
                <a:lnTo>
                  <a:pt x="5179" y="2498"/>
                </a:lnTo>
                <a:lnTo>
                  <a:pt x="5179" y="2496"/>
                </a:lnTo>
                <a:lnTo>
                  <a:pt x="5180" y="2491"/>
                </a:lnTo>
                <a:lnTo>
                  <a:pt x="5183" y="2487"/>
                </a:lnTo>
                <a:lnTo>
                  <a:pt x="5186" y="2485"/>
                </a:lnTo>
                <a:lnTo>
                  <a:pt x="5191" y="2488"/>
                </a:lnTo>
                <a:lnTo>
                  <a:pt x="5193" y="2500"/>
                </a:lnTo>
                <a:lnTo>
                  <a:pt x="5194" y="2506"/>
                </a:lnTo>
                <a:lnTo>
                  <a:pt x="5198" y="2505"/>
                </a:lnTo>
                <a:lnTo>
                  <a:pt x="5199" y="2503"/>
                </a:lnTo>
                <a:lnTo>
                  <a:pt x="5199" y="2493"/>
                </a:lnTo>
                <a:lnTo>
                  <a:pt x="5199" y="2487"/>
                </a:lnTo>
                <a:lnTo>
                  <a:pt x="5202" y="2483"/>
                </a:lnTo>
                <a:lnTo>
                  <a:pt x="5199" y="2479"/>
                </a:lnTo>
                <a:lnTo>
                  <a:pt x="5198" y="2479"/>
                </a:lnTo>
                <a:lnTo>
                  <a:pt x="5196" y="2479"/>
                </a:lnTo>
                <a:lnTo>
                  <a:pt x="5195" y="2480"/>
                </a:lnTo>
                <a:lnTo>
                  <a:pt x="5193" y="2475"/>
                </a:lnTo>
                <a:lnTo>
                  <a:pt x="5191" y="2470"/>
                </a:lnTo>
                <a:lnTo>
                  <a:pt x="5191" y="2467"/>
                </a:lnTo>
                <a:lnTo>
                  <a:pt x="5196" y="2469"/>
                </a:lnTo>
                <a:lnTo>
                  <a:pt x="5198" y="2468"/>
                </a:lnTo>
                <a:lnTo>
                  <a:pt x="5199" y="2465"/>
                </a:lnTo>
                <a:lnTo>
                  <a:pt x="5198" y="2459"/>
                </a:lnTo>
                <a:lnTo>
                  <a:pt x="5202" y="2459"/>
                </a:lnTo>
                <a:lnTo>
                  <a:pt x="5210" y="2448"/>
                </a:lnTo>
                <a:lnTo>
                  <a:pt x="5212" y="2445"/>
                </a:lnTo>
                <a:lnTo>
                  <a:pt x="5212" y="2436"/>
                </a:lnTo>
                <a:lnTo>
                  <a:pt x="5213" y="2431"/>
                </a:lnTo>
                <a:lnTo>
                  <a:pt x="5217" y="2427"/>
                </a:lnTo>
                <a:lnTo>
                  <a:pt x="5218" y="2424"/>
                </a:lnTo>
                <a:lnTo>
                  <a:pt x="5218" y="2419"/>
                </a:lnTo>
                <a:lnTo>
                  <a:pt x="5217" y="2415"/>
                </a:lnTo>
                <a:lnTo>
                  <a:pt x="5217" y="2410"/>
                </a:lnTo>
                <a:lnTo>
                  <a:pt x="5218" y="2408"/>
                </a:lnTo>
                <a:lnTo>
                  <a:pt x="5207" y="2409"/>
                </a:lnTo>
                <a:lnTo>
                  <a:pt x="5202" y="2408"/>
                </a:lnTo>
                <a:lnTo>
                  <a:pt x="5195" y="2405"/>
                </a:lnTo>
                <a:lnTo>
                  <a:pt x="5191" y="2399"/>
                </a:lnTo>
                <a:lnTo>
                  <a:pt x="5189" y="2396"/>
                </a:lnTo>
                <a:lnTo>
                  <a:pt x="5191" y="2394"/>
                </a:lnTo>
                <a:lnTo>
                  <a:pt x="5195" y="2398"/>
                </a:lnTo>
                <a:lnTo>
                  <a:pt x="5197" y="2399"/>
                </a:lnTo>
                <a:lnTo>
                  <a:pt x="5200" y="2399"/>
                </a:lnTo>
                <a:lnTo>
                  <a:pt x="5203" y="2398"/>
                </a:lnTo>
                <a:lnTo>
                  <a:pt x="5204" y="2396"/>
                </a:lnTo>
                <a:lnTo>
                  <a:pt x="5203" y="2394"/>
                </a:lnTo>
                <a:lnTo>
                  <a:pt x="5200" y="2391"/>
                </a:lnTo>
                <a:lnTo>
                  <a:pt x="5197" y="2389"/>
                </a:lnTo>
                <a:lnTo>
                  <a:pt x="5196" y="2389"/>
                </a:lnTo>
                <a:lnTo>
                  <a:pt x="5195" y="2382"/>
                </a:lnTo>
                <a:lnTo>
                  <a:pt x="5197" y="2380"/>
                </a:lnTo>
                <a:lnTo>
                  <a:pt x="5202" y="2382"/>
                </a:lnTo>
                <a:lnTo>
                  <a:pt x="5206" y="2387"/>
                </a:lnTo>
                <a:lnTo>
                  <a:pt x="5208" y="2382"/>
                </a:lnTo>
                <a:lnTo>
                  <a:pt x="5219" y="2350"/>
                </a:lnTo>
                <a:lnTo>
                  <a:pt x="5228" y="2349"/>
                </a:lnTo>
                <a:lnTo>
                  <a:pt x="5249" y="2349"/>
                </a:lnTo>
                <a:lnTo>
                  <a:pt x="5257" y="2345"/>
                </a:lnTo>
                <a:lnTo>
                  <a:pt x="5253" y="2341"/>
                </a:lnTo>
                <a:lnTo>
                  <a:pt x="5251" y="2326"/>
                </a:lnTo>
                <a:lnTo>
                  <a:pt x="5246" y="2326"/>
                </a:lnTo>
                <a:lnTo>
                  <a:pt x="5252" y="2322"/>
                </a:lnTo>
                <a:lnTo>
                  <a:pt x="5254" y="2323"/>
                </a:lnTo>
                <a:lnTo>
                  <a:pt x="5255" y="2328"/>
                </a:lnTo>
                <a:lnTo>
                  <a:pt x="5258" y="2335"/>
                </a:lnTo>
                <a:lnTo>
                  <a:pt x="5264" y="2339"/>
                </a:lnTo>
                <a:lnTo>
                  <a:pt x="5267" y="2338"/>
                </a:lnTo>
                <a:lnTo>
                  <a:pt x="5276" y="2329"/>
                </a:lnTo>
                <a:lnTo>
                  <a:pt x="5277" y="2323"/>
                </a:lnTo>
                <a:lnTo>
                  <a:pt x="5278" y="2320"/>
                </a:lnTo>
                <a:lnTo>
                  <a:pt x="5279" y="2320"/>
                </a:lnTo>
                <a:lnTo>
                  <a:pt x="5283" y="2320"/>
                </a:lnTo>
                <a:lnTo>
                  <a:pt x="5284" y="2319"/>
                </a:lnTo>
                <a:lnTo>
                  <a:pt x="5293" y="2306"/>
                </a:lnTo>
                <a:lnTo>
                  <a:pt x="5294" y="2302"/>
                </a:lnTo>
                <a:lnTo>
                  <a:pt x="5296" y="2303"/>
                </a:lnTo>
                <a:lnTo>
                  <a:pt x="5305" y="2291"/>
                </a:lnTo>
                <a:lnTo>
                  <a:pt x="5305" y="2288"/>
                </a:lnTo>
                <a:lnTo>
                  <a:pt x="5306" y="2272"/>
                </a:lnTo>
                <a:lnTo>
                  <a:pt x="5310" y="2257"/>
                </a:lnTo>
                <a:lnTo>
                  <a:pt x="5314" y="2250"/>
                </a:lnTo>
                <a:lnTo>
                  <a:pt x="5315" y="2239"/>
                </a:lnTo>
                <a:lnTo>
                  <a:pt x="5317" y="2234"/>
                </a:lnTo>
                <a:lnTo>
                  <a:pt x="5318" y="2239"/>
                </a:lnTo>
                <a:lnTo>
                  <a:pt x="5321" y="2242"/>
                </a:lnTo>
                <a:lnTo>
                  <a:pt x="5324" y="2244"/>
                </a:lnTo>
                <a:lnTo>
                  <a:pt x="5327" y="2244"/>
                </a:lnTo>
                <a:lnTo>
                  <a:pt x="5327" y="2242"/>
                </a:lnTo>
                <a:lnTo>
                  <a:pt x="5327" y="2239"/>
                </a:lnTo>
                <a:lnTo>
                  <a:pt x="5323" y="2231"/>
                </a:lnTo>
                <a:lnTo>
                  <a:pt x="5321" y="2222"/>
                </a:lnTo>
                <a:lnTo>
                  <a:pt x="5323" y="2218"/>
                </a:lnTo>
                <a:lnTo>
                  <a:pt x="5326" y="2214"/>
                </a:lnTo>
                <a:lnTo>
                  <a:pt x="5330" y="2209"/>
                </a:lnTo>
                <a:lnTo>
                  <a:pt x="5331" y="2212"/>
                </a:lnTo>
                <a:lnTo>
                  <a:pt x="5332" y="2217"/>
                </a:lnTo>
                <a:lnTo>
                  <a:pt x="5335" y="2220"/>
                </a:lnTo>
                <a:lnTo>
                  <a:pt x="5337" y="2222"/>
                </a:lnTo>
                <a:lnTo>
                  <a:pt x="5340" y="2222"/>
                </a:lnTo>
                <a:lnTo>
                  <a:pt x="5341" y="2221"/>
                </a:lnTo>
                <a:lnTo>
                  <a:pt x="5347" y="2213"/>
                </a:lnTo>
                <a:lnTo>
                  <a:pt x="5348" y="2203"/>
                </a:lnTo>
                <a:lnTo>
                  <a:pt x="5352" y="2200"/>
                </a:lnTo>
                <a:lnTo>
                  <a:pt x="5353" y="2204"/>
                </a:lnTo>
                <a:lnTo>
                  <a:pt x="5353" y="2210"/>
                </a:lnTo>
                <a:lnTo>
                  <a:pt x="5354" y="2214"/>
                </a:lnTo>
                <a:lnTo>
                  <a:pt x="5369" y="2195"/>
                </a:lnTo>
                <a:lnTo>
                  <a:pt x="5369" y="2194"/>
                </a:lnTo>
                <a:lnTo>
                  <a:pt x="5369" y="2192"/>
                </a:lnTo>
                <a:lnTo>
                  <a:pt x="5369" y="2191"/>
                </a:lnTo>
                <a:lnTo>
                  <a:pt x="5370" y="2189"/>
                </a:lnTo>
                <a:lnTo>
                  <a:pt x="5371" y="2190"/>
                </a:lnTo>
                <a:lnTo>
                  <a:pt x="5375" y="2193"/>
                </a:lnTo>
                <a:lnTo>
                  <a:pt x="5376" y="2194"/>
                </a:lnTo>
                <a:lnTo>
                  <a:pt x="5380" y="2191"/>
                </a:lnTo>
                <a:lnTo>
                  <a:pt x="5380" y="2188"/>
                </a:lnTo>
                <a:lnTo>
                  <a:pt x="5376" y="2184"/>
                </a:lnTo>
                <a:lnTo>
                  <a:pt x="5372" y="2182"/>
                </a:lnTo>
                <a:lnTo>
                  <a:pt x="5374" y="2178"/>
                </a:lnTo>
                <a:lnTo>
                  <a:pt x="5376" y="2177"/>
                </a:lnTo>
                <a:lnTo>
                  <a:pt x="5380" y="2177"/>
                </a:lnTo>
                <a:lnTo>
                  <a:pt x="5382" y="2175"/>
                </a:lnTo>
                <a:lnTo>
                  <a:pt x="5387" y="2167"/>
                </a:lnTo>
                <a:lnTo>
                  <a:pt x="5399" y="2153"/>
                </a:lnTo>
                <a:lnTo>
                  <a:pt x="5404" y="2149"/>
                </a:lnTo>
                <a:lnTo>
                  <a:pt x="5411" y="2151"/>
                </a:lnTo>
                <a:lnTo>
                  <a:pt x="5413" y="2161"/>
                </a:lnTo>
                <a:lnTo>
                  <a:pt x="5422" y="2168"/>
                </a:lnTo>
                <a:lnTo>
                  <a:pt x="5433" y="2170"/>
                </a:lnTo>
                <a:lnTo>
                  <a:pt x="5436" y="2169"/>
                </a:lnTo>
                <a:lnTo>
                  <a:pt x="5436" y="2164"/>
                </a:lnTo>
                <a:lnTo>
                  <a:pt x="5441" y="2162"/>
                </a:lnTo>
                <a:lnTo>
                  <a:pt x="5450" y="2159"/>
                </a:lnTo>
                <a:lnTo>
                  <a:pt x="5445" y="2152"/>
                </a:lnTo>
                <a:close/>
                <a:moveTo>
                  <a:pt x="5317" y="3879"/>
                </a:moveTo>
                <a:lnTo>
                  <a:pt x="5293" y="3893"/>
                </a:lnTo>
                <a:lnTo>
                  <a:pt x="5287" y="3899"/>
                </a:lnTo>
                <a:lnTo>
                  <a:pt x="5284" y="3904"/>
                </a:lnTo>
                <a:lnTo>
                  <a:pt x="5272" y="3949"/>
                </a:lnTo>
                <a:lnTo>
                  <a:pt x="5275" y="3943"/>
                </a:lnTo>
                <a:lnTo>
                  <a:pt x="5278" y="3938"/>
                </a:lnTo>
                <a:lnTo>
                  <a:pt x="5282" y="3930"/>
                </a:lnTo>
                <a:lnTo>
                  <a:pt x="5284" y="3914"/>
                </a:lnTo>
                <a:lnTo>
                  <a:pt x="5287" y="3908"/>
                </a:lnTo>
                <a:lnTo>
                  <a:pt x="5292" y="3902"/>
                </a:lnTo>
                <a:lnTo>
                  <a:pt x="5297" y="3898"/>
                </a:lnTo>
                <a:lnTo>
                  <a:pt x="5304" y="3896"/>
                </a:lnTo>
                <a:lnTo>
                  <a:pt x="5305" y="3903"/>
                </a:lnTo>
                <a:lnTo>
                  <a:pt x="5304" y="3912"/>
                </a:lnTo>
                <a:lnTo>
                  <a:pt x="5301" y="3920"/>
                </a:lnTo>
                <a:lnTo>
                  <a:pt x="5297" y="3925"/>
                </a:lnTo>
                <a:lnTo>
                  <a:pt x="5303" y="3926"/>
                </a:lnTo>
                <a:lnTo>
                  <a:pt x="5308" y="3920"/>
                </a:lnTo>
                <a:lnTo>
                  <a:pt x="5313" y="3912"/>
                </a:lnTo>
                <a:lnTo>
                  <a:pt x="5313" y="3906"/>
                </a:lnTo>
                <a:lnTo>
                  <a:pt x="5312" y="3900"/>
                </a:lnTo>
                <a:lnTo>
                  <a:pt x="5314" y="3896"/>
                </a:lnTo>
                <a:lnTo>
                  <a:pt x="5320" y="3889"/>
                </a:lnTo>
                <a:lnTo>
                  <a:pt x="5320" y="3884"/>
                </a:lnTo>
                <a:lnTo>
                  <a:pt x="5320" y="3880"/>
                </a:lnTo>
                <a:lnTo>
                  <a:pt x="5317" y="3879"/>
                </a:lnTo>
                <a:close/>
                <a:moveTo>
                  <a:pt x="2487" y="502"/>
                </a:moveTo>
                <a:lnTo>
                  <a:pt x="2488" y="502"/>
                </a:lnTo>
                <a:lnTo>
                  <a:pt x="2488" y="502"/>
                </a:lnTo>
                <a:lnTo>
                  <a:pt x="2487" y="502"/>
                </a:lnTo>
                <a:close/>
                <a:moveTo>
                  <a:pt x="4574" y="3898"/>
                </a:moveTo>
                <a:lnTo>
                  <a:pt x="4565" y="3894"/>
                </a:lnTo>
                <a:lnTo>
                  <a:pt x="4557" y="3894"/>
                </a:lnTo>
                <a:lnTo>
                  <a:pt x="4556" y="3892"/>
                </a:lnTo>
                <a:lnTo>
                  <a:pt x="4552" y="3884"/>
                </a:lnTo>
                <a:lnTo>
                  <a:pt x="4552" y="3872"/>
                </a:lnTo>
                <a:lnTo>
                  <a:pt x="4558" y="3868"/>
                </a:lnTo>
                <a:lnTo>
                  <a:pt x="4565" y="3864"/>
                </a:lnTo>
                <a:lnTo>
                  <a:pt x="4570" y="3859"/>
                </a:lnTo>
                <a:lnTo>
                  <a:pt x="4566" y="3856"/>
                </a:lnTo>
                <a:lnTo>
                  <a:pt x="4560" y="3852"/>
                </a:lnTo>
                <a:lnTo>
                  <a:pt x="4556" y="3851"/>
                </a:lnTo>
                <a:lnTo>
                  <a:pt x="4551" y="3852"/>
                </a:lnTo>
                <a:lnTo>
                  <a:pt x="4547" y="3851"/>
                </a:lnTo>
                <a:lnTo>
                  <a:pt x="4530" y="3840"/>
                </a:lnTo>
                <a:lnTo>
                  <a:pt x="4515" y="3834"/>
                </a:lnTo>
                <a:lnTo>
                  <a:pt x="4509" y="3835"/>
                </a:lnTo>
                <a:lnTo>
                  <a:pt x="4501" y="3833"/>
                </a:lnTo>
                <a:lnTo>
                  <a:pt x="4499" y="3833"/>
                </a:lnTo>
                <a:lnTo>
                  <a:pt x="4497" y="3834"/>
                </a:lnTo>
                <a:lnTo>
                  <a:pt x="4495" y="3837"/>
                </a:lnTo>
                <a:lnTo>
                  <a:pt x="4493" y="3838"/>
                </a:lnTo>
                <a:lnTo>
                  <a:pt x="4490" y="3837"/>
                </a:lnTo>
                <a:lnTo>
                  <a:pt x="4490" y="3832"/>
                </a:lnTo>
                <a:lnTo>
                  <a:pt x="4492" y="3831"/>
                </a:lnTo>
                <a:lnTo>
                  <a:pt x="4498" y="3830"/>
                </a:lnTo>
                <a:lnTo>
                  <a:pt x="4500" y="3828"/>
                </a:lnTo>
                <a:lnTo>
                  <a:pt x="4498" y="3825"/>
                </a:lnTo>
                <a:lnTo>
                  <a:pt x="4495" y="3823"/>
                </a:lnTo>
                <a:lnTo>
                  <a:pt x="4493" y="3822"/>
                </a:lnTo>
                <a:lnTo>
                  <a:pt x="4490" y="3820"/>
                </a:lnTo>
                <a:lnTo>
                  <a:pt x="4484" y="3821"/>
                </a:lnTo>
                <a:lnTo>
                  <a:pt x="4476" y="3824"/>
                </a:lnTo>
                <a:lnTo>
                  <a:pt x="4464" y="3834"/>
                </a:lnTo>
                <a:lnTo>
                  <a:pt x="4460" y="3834"/>
                </a:lnTo>
                <a:lnTo>
                  <a:pt x="4459" y="3832"/>
                </a:lnTo>
                <a:lnTo>
                  <a:pt x="4471" y="3823"/>
                </a:lnTo>
                <a:lnTo>
                  <a:pt x="4470" y="3822"/>
                </a:lnTo>
                <a:lnTo>
                  <a:pt x="4451" y="3817"/>
                </a:lnTo>
                <a:lnTo>
                  <a:pt x="4446" y="3817"/>
                </a:lnTo>
                <a:lnTo>
                  <a:pt x="4452" y="3813"/>
                </a:lnTo>
                <a:lnTo>
                  <a:pt x="4508" y="3808"/>
                </a:lnTo>
                <a:lnTo>
                  <a:pt x="4522" y="3810"/>
                </a:lnTo>
                <a:lnTo>
                  <a:pt x="4529" y="3809"/>
                </a:lnTo>
                <a:lnTo>
                  <a:pt x="4533" y="3811"/>
                </a:lnTo>
                <a:lnTo>
                  <a:pt x="4541" y="3814"/>
                </a:lnTo>
                <a:lnTo>
                  <a:pt x="4547" y="3815"/>
                </a:lnTo>
                <a:lnTo>
                  <a:pt x="4548" y="3810"/>
                </a:lnTo>
                <a:lnTo>
                  <a:pt x="4542" y="3809"/>
                </a:lnTo>
                <a:lnTo>
                  <a:pt x="4536" y="3805"/>
                </a:lnTo>
                <a:lnTo>
                  <a:pt x="4527" y="3799"/>
                </a:lnTo>
                <a:lnTo>
                  <a:pt x="4521" y="3784"/>
                </a:lnTo>
                <a:lnTo>
                  <a:pt x="4515" y="3778"/>
                </a:lnTo>
                <a:lnTo>
                  <a:pt x="4496" y="3770"/>
                </a:lnTo>
                <a:lnTo>
                  <a:pt x="4493" y="3769"/>
                </a:lnTo>
                <a:lnTo>
                  <a:pt x="4489" y="3765"/>
                </a:lnTo>
                <a:lnTo>
                  <a:pt x="4488" y="3764"/>
                </a:lnTo>
                <a:lnTo>
                  <a:pt x="4484" y="3763"/>
                </a:lnTo>
                <a:lnTo>
                  <a:pt x="4478" y="3764"/>
                </a:lnTo>
                <a:lnTo>
                  <a:pt x="4474" y="3764"/>
                </a:lnTo>
                <a:lnTo>
                  <a:pt x="4463" y="3759"/>
                </a:lnTo>
                <a:lnTo>
                  <a:pt x="4459" y="3757"/>
                </a:lnTo>
                <a:lnTo>
                  <a:pt x="4447" y="3755"/>
                </a:lnTo>
                <a:lnTo>
                  <a:pt x="4444" y="3754"/>
                </a:lnTo>
                <a:lnTo>
                  <a:pt x="4437" y="3751"/>
                </a:lnTo>
                <a:lnTo>
                  <a:pt x="4434" y="3751"/>
                </a:lnTo>
                <a:lnTo>
                  <a:pt x="4432" y="3751"/>
                </a:lnTo>
                <a:lnTo>
                  <a:pt x="4430" y="3751"/>
                </a:lnTo>
                <a:lnTo>
                  <a:pt x="4412" y="3744"/>
                </a:lnTo>
                <a:lnTo>
                  <a:pt x="4405" y="3744"/>
                </a:lnTo>
                <a:lnTo>
                  <a:pt x="4399" y="3742"/>
                </a:lnTo>
                <a:lnTo>
                  <a:pt x="4395" y="3742"/>
                </a:lnTo>
                <a:lnTo>
                  <a:pt x="4379" y="3746"/>
                </a:lnTo>
                <a:lnTo>
                  <a:pt x="4372" y="3748"/>
                </a:lnTo>
                <a:lnTo>
                  <a:pt x="4360" y="3745"/>
                </a:lnTo>
                <a:lnTo>
                  <a:pt x="4346" y="3742"/>
                </a:lnTo>
                <a:lnTo>
                  <a:pt x="4341" y="3742"/>
                </a:lnTo>
                <a:lnTo>
                  <a:pt x="4329" y="3745"/>
                </a:lnTo>
                <a:lnTo>
                  <a:pt x="4307" y="3746"/>
                </a:lnTo>
                <a:lnTo>
                  <a:pt x="4256" y="3763"/>
                </a:lnTo>
                <a:lnTo>
                  <a:pt x="4237" y="3770"/>
                </a:lnTo>
                <a:lnTo>
                  <a:pt x="4211" y="3777"/>
                </a:lnTo>
                <a:lnTo>
                  <a:pt x="4174" y="3791"/>
                </a:lnTo>
                <a:lnTo>
                  <a:pt x="4165" y="3799"/>
                </a:lnTo>
                <a:lnTo>
                  <a:pt x="4153" y="3811"/>
                </a:lnTo>
                <a:lnTo>
                  <a:pt x="4115" y="3838"/>
                </a:lnTo>
                <a:lnTo>
                  <a:pt x="4078" y="3854"/>
                </a:lnTo>
                <a:lnTo>
                  <a:pt x="4047" y="3877"/>
                </a:lnTo>
                <a:lnTo>
                  <a:pt x="3994" y="3931"/>
                </a:lnTo>
                <a:lnTo>
                  <a:pt x="3975" y="3945"/>
                </a:lnTo>
                <a:lnTo>
                  <a:pt x="3932" y="3995"/>
                </a:lnTo>
                <a:lnTo>
                  <a:pt x="3894" y="4046"/>
                </a:lnTo>
                <a:lnTo>
                  <a:pt x="3863" y="4076"/>
                </a:lnTo>
                <a:lnTo>
                  <a:pt x="3851" y="4089"/>
                </a:lnTo>
                <a:lnTo>
                  <a:pt x="3842" y="4106"/>
                </a:lnTo>
                <a:lnTo>
                  <a:pt x="3819" y="4121"/>
                </a:lnTo>
                <a:lnTo>
                  <a:pt x="3811" y="4137"/>
                </a:lnTo>
                <a:lnTo>
                  <a:pt x="3802" y="4144"/>
                </a:lnTo>
                <a:lnTo>
                  <a:pt x="3799" y="4148"/>
                </a:lnTo>
                <a:lnTo>
                  <a:pt x="3792" y="4158"/>
                </a:lnTo>
                <a:lnTo>
                  <a:pt x="3792" y="4160"/>
                </a:lnTo>
                <a:lnTo>
                  <a:pt x="3753" y="4215"/>
                </a:lnTo>
                <a:lnTo>
                  <a:pt x="3750" y="4218"/>
                </a:lnTo>
                <a:lnTo>
                  <a:pt x="3739" y="4224"/>
                </a:lnTo>
                <a:lnTo>
                  <a:pt x="3733" y="4227"/>
                </a:lnTo>
                <a:lnTo>
                  <a:pt x="3730" y="4233"/>
                </a:lnTo>
                <a:lnTo>
                  <a:pt x="3726" y="4244"/>
                </a:lnTo>
                <a:lnTo>
                  <a:pt x="3724" y="4248"/>
                </a:lnTo>
                <a:lnTo>
                  <a:pt x="3713" y="4255"/>
                </a:lnTo>
                <a:lnTo>
                  <a:pt x="3710" y="4258"/>
                </a:lnTo>
                <a:lnTo>
                  <a:pt x="3694" y="4287"/>
                </a:lnTo>
                <a:lnTo>
                  <a:pt x="3690" y="4302"/>
                </a:lnTo>
                <a:lnTo>
                  <a:pt x="3686" y="4305"/>
                </a:lnTo>
                <a:lnTo>
                  <a:pt x="3676" y="4311"/>
                </a:lnTo>
                <a:lnTo>
                  <a:pt x="3671" y="4321"/>
                </a:lnTo>
                <a:lnTo>
                  <a:pt x="3666" y="4346"/>
                </a:lnTo>
                <a:lnTo>
                  <a:pt x="3661" y="4356"/>
                </a:lnTo>
                <a:lnTo>
                  <a:pt x="3646" y="4371"/>
                </a:lnTo>
                <a:lnTo>
                  <a:pt x="3645" y="4375"/>
                </a:lnTo>
                <a:lnTo>
                  <a:pt x="3644" y="4378"/>
                </a:lnTo>
                <a:lnTo>
                  <a:pt x="3635" y="4397"/>
                </a:lnTo>
                <a:lnTo>
                  <a:pt x="3631" y="4401"/>
                </a:lnTo>
                <a:lnTo>
                  <a:pt x="3618" y="4406"/>
                </a:lnTo>
                <a:lnTo>
                  <a:pt x="3615" y="4410"/>
                </a:lnTo>
                <a:lnTo>
                  <a:pt x="3614" y="4420"/>
                </a:lnTo>
                <a:lnTo>
                  <a:pt x="3596" y="4450"/>
                </a:lnTo>
                <a:lnTo>
                  <a:pt x="3584" y="4476"/>
                </a:lnTo>
                <a:lnTo>
                  <a:pt x="3575" y="4514"/>
                </a:lnTo>
                <a:lnTo>
                  <a:pt x="3560" y="4542"/>
                </a:lnTo>
                <a:lnTo>
                  <a:pt x="3554" y="4570"/>
                </a:lnTo>
                <a:lnTo>
                  <a:pt x="3551" y="4575"/>
                </a:lnTo>
                <a:lnTo>
                  <a:pt x="3548" y="4580"/>
                </a:lnTo>
                <a:lnTo>
                  <a:pt x="3539" y="4588"/>
                </a:lnTo>
                <a:lnTo>
                  <a:pt x="3535" y="4590"/>
                </a:lnTo>
                <a:lnTo>
                  <a:pt x="3533" y="4594"/>
                </a:lnTo>
                <a:lnTo>
                  <a:pt x="3524" y="4639"/>
                </a:lnTo>
                <a:lnTo>
                  <a:pt x="3525" y="4645"/>
                </a:lnTo>
                <a:lnTo>
                  <a:pt x="3527" y="4650"/>
                </a:lnTo>
                <a:lnTo>
                  <a:pt x="3529" y="4652"/>
                </a:lnTo>
                <a:lnTo>
                  <a:pt x="3530" y="4654"/>
                </a:lnTo>
                <a:lnTo>
                  <a:pt x="3530" y="4658"/>
                </a:lnTo>
                <a:lnTo>
                  <a:pt x="3529" y="4661"/>
                </a:lnTo>
                <a:lnTo>
                  <a:pt x="3526" y="4668"/>
                </a:lnTo>
                <a:lnTo>
                  <a:pt x="3515" y="4707"/>
                </a:lnTo>
                <a:lnTo>
                  <a:pt x="3505" y="4753"/>
                </a:lnTo>
                <a:lnTo>
                  <a:pt x="3494" y="4788"/>
                </a:lnTo>
                <a:lnTo>
                  <a:pt x="3487" y="4795"/>
                </a:lnTo>
                <a:lnTo>
                  <a:pt x="3486" y="4798"/>
                </a:lnTo>
                <a:lnTo>
                  <a:pt x="3486" y="4801"/>
                </a:lnTo>
                <a:lnTo>
                  <a:pt x="3485" y="4805"/>
                </a:lnTo>
                <a:lnTo>
                  <a:pt x="3482" y="4807"/>
                </a:lnTo>
                <a:lnTo>
                  <a:pt x="3479" y="4810"/>
                </a:lnTo>
                <a:lnTo>
                  <a:pt x="3477" y="4812"/>
                </a:lnTo>
                <a:lnTo>
                  <a:pt x="3475" y="4826"/>
                </a:lnTo>
                <a:lnTo>
                  <a:pt x="3480" y="4851"/>
                </a:lnTo>
                <a:lnTo>
                  <a:pt x="3478" y="4865"/>
                </a:lnTo>
                <a:lnTo>
                  <a:pt x="3459" y="4894"/>
                </a:lnTo>
                <a:lnTo>
                  <a:pt x="3456" y="4906"/>
                </a:lnTo>
                <a:lnTo>
                  <a:pt x="3452" y="4938"/>
                </a:lnTo>
                <a:lnTo>
                  <a:pt x="3442" y="4979"/>
                </a:lnTo>
                <a:lnTo>
                  <a:pt x="3423" y="5028"/>
                </a:lnTo>
                <a:lnTo>
                  <a:pt x="3420" y="5033"/>
                </a:lnTo>
                <a:lnTo>
                  <a:pt x="3410" y="5039"/>
                </a:lnTo>
                <a:lnTo>
                  <a:pt x="3387" y="5064"/>
                </a:lnTo>
                <a:lnTo>
                  <a:pt x="3384" y="5069"/>
                </a:lnTo>
                <a:lnTo>
                  <a:pt x="3382" y="5079"/>
                </a:lnTo>
                <a:lnTo>
                  <a:pt x="3381" y="5082"/>
                </a:lnTo>
                <a:lnTo>
                  <a:pt x="3380" y="5084"/>
                </a:lnTo>
                <a:lnTo>
                  <a:pt x="3374" y="5085"/>
                </a:lnTo>
                <a:lnTo>
                  <a:pt x="3372" y="5086"/>
                </a:lnTo>
                <a:lnTo>
                  <a:pt x="3370" y="5088"/>
                </a:lnTo>
                <a:lnTo>
                  <a:pt x="3368" y="5095"/>
                </a:lnTo>
                <a:lnTo>
                  <a:pt x="3366" y="5096"/>
                </a:lnTo>
                <a:lnTo>
                  <a:pt x="3363" y="5097"/>
                </a:lnTo>
                <a:lnTo>
                  <a:pt x="3358" y="5097"/>
                </a:lnTo>
                <a:lnTo>
                  <a:pt x="3354" y="5098"/>
                </a:lnTo>
                <a:lnTo>
                  <a:pt x="3351" y="5102"/>
                </a:lnTo>
                <a:lnTo>
                  <a:pt x="3343" y="5118"/>
                </a:lnTo>
                <a:lnTo>
                  <a:pt x="3334" y="5126"/>
                </a:lnTo>
                <a:lnTo>
                  <a:pt x="3312" y="5134"/>
                </a:lnTo>
                <a:lnTo>
                  <a:pt x="3304" y="5142"/>
                </a:lnTo>
                <a:lnTo>
                  <a:pt x="3302" y="5150"/>
                </a:lnTo>
                <a:lnTo>
                  <a:pt x="3300" y="5165"/>
                </a:lnTo>
                <a:lnTo>
                  <a:pt x="3297" y="5168"/>
                </a:lnTo>
                <a:lnTo>
                  <a:pt x="3293" y="5172"/>
                </a:lnTo>
                <a:lnTo>
                  <a:pt x="3288" y="5183"/>
                </a:lnTo>
                <a:lnTo>
                  <a:pt x="3283" y="5187"/>
                </a:lnTo>
                <a:lnTo>
                  <a:pt x="3204" y="5263"/>
                </a:lnTo>
                <a:lnTo>
                  <a:pt x="3193" y="5265"/>
                </a:lnTo>
                <a:lnTo>
                  <a:pt x="3181" y="5264"/>
                </a:lnTo>
                <a:lnTo>
                  <a:pt x="3175" y="5262"/>
                </a:lnTo>
                <a:lnTo>
                  <a:pt x="3168" y="5261"/>
                </a:lnTo>
                <a:lnTo>
                  <a:pt x="3164" y="5264"/>
                </a:lnTo>
                <a:lnTo>
                  <a:pt x="3158" y="5276"/>
                </a:lnTo>
                <a:lnTo>
                  <a:pt x="3150" y="5290"/>
                </a:lnTo>
                <a:lnTo>
                  <a:pt x="3147" y="5296"/>
                </a:lnTo>
                <a:lnTo>
                  <a:pt x="3146" y="5303"/>
                </a:lnTo>
                <a:lnTo>
                  <a:pt x="3144" y="5309"/>
                </a:lnTo>
                <a:lnTo>
                  <a:pt x="3140" y="5312"/>
                </a:lnTo>
                <a:lnTo>
                  <a:pt x="3133" y="5315"/>
                </a:lnTo>
                <a:lnTo>
                  <a:pt x="3124" y="5321"/>
                </a:lnTo>
                <a:lnTo>
                  <a:pt x="3107" y="5340"/>
                </a:lnTo>
                <a:lnTo>
                  <a:pt x="3107" y="5344"/>
                </a:lnTo>
                <a:lnTo>
                  <a:pt x="3107" y="5350"/>
                </a:lnTo>
                <a:lnTo>
                  <a:pt x="3107" y="5359"/>
                </a:lnTo>
                <a:lnTo>
                  <a:pt x="3106" y="5373"/>
                </a:lnTo>
                <a:lnTo>
                  <a:pt x="3102" y="5383"/>
                </a:lnTo>
                <a:lnTo>
                  <a:pt x="3076" y="5402"/>
                </a:lnTo>
                <a:lnTo>
                  <a:pt x="3066" y="5415"/>
                </a:lnTo>
                <a:lnTo>
                  <a:pt x="3060" y="5419"/>
                </a:lnTo>
                <a:lnTo>
                  <a:pt x="3057" y="5423"/>
                </a:lnTo>
                <a:lnTo>
                  <a:pt x="3050" y="5448"/>
                </a:lnTo>
                <a:lnTo>
                  <a:pt x="3042" y="5462"/>
                </a:lnTo>
                <a:lnTo>
                  <a:pt x="3034" y="5471"/>
                </a:lnTo>
                <a:lnTo>
                  <a:pt x="3032" y="5477"/>
                </a:lnTo>
                <a:lnTo>
                  <a:pt x="3034" y="5483"/>
                </a:lnTo>
                <a:lnTo>
                  <a:pt x="3035" y="5488"/>
                </a:lnTo>
                <a:lnTo>
                  <a:pt x="3026" y="5507"/>
                </a:lnTo>
                <a:lnTo>
                  <a:pt x="3019" y="5510"/>
                </a:lnTo>
                <a:lnTo>
                  <a:pt x="3004" y="5528"/>
                </a:lnTo>
                <a:lnTo>
                  <a:pt x="2997" y="5532"/>
                </a:lnTo>
                <a:lnTo>
                  <a:pt x="2989" y="5536"/>
                </a:lnTo>
                <a:lnTo>
                  <a:pt x="2983" y="5534"/>
                </a:lnTo>
                <a:lnTo>
                  <a:pt x="2979" y="5541"/>
                </a:lnTo>
                <a:lnTo>
                  <a:pt x="2975" y="5548"/>
                </a:lnTo>
                <a:lnTo>
                  <a:pt x="2973" y="5555"/>
                </a:lnTo>
                <a:lnTo>
                  <a:pt x="2969" y="5559"/>
                </a:lnTo>
                <a:lnTo>
                  <a:pt x="2967" y="5565"/>
                </a:lnTo>
                <a:lnTo>
                  <a:pt x="2966" y="5568"/>
                </a:lnTo>
                <a:lnTo>
                  <a:pt x="2945" y="5581"/>
                </a:lnTo>
                <a:lnTo>
                  <a:pt x="2941" y="5586"/>
                </a:lnTo>
                <a:lnTo>
                  <a:pt x="2941" y="5589"/>
                </a:lnTo>
                <a:lnTo>
                  <a:pt x="2940" y="5592"/>
                </a:lnTo>
                <a:lnTo>
                  <a:pt x="2941" y="5596"/>
                </a:lnTo>
                <a:lnTo>
                  <a:pt x="2941" y="5599"/>
                </a:lnTo>
                <a:lnTo>
                  <a:pt x="2942" y="5603"/>
                </a:lnTo>
                <a:lnTo>
                  <a:pt x="2939" y="5613"/>
                </a:lnTo>
                <a:lnTo>
                  <a:pt x="2939" y="5618"/>
                </a:lnTo>
                <a:lnTo>
                  <a:pt x="2941" y="5625"/>
                </a:lnTo>
                <a:lnTo>
                  <a:pt x="2945" y="5631"/>
                </a:lnTo>
                <a:lnTo>
                  <a:pt x="2946" y="5637"/>
                </a:lnTo>
                <a:lnTo>
                  <a:pt x="2946" y="5644"/>
                </a:lnTo>
                <a:lnTo>
                  <a:pt x="2941" y="5662"/>
                </a:lnTo>
                <a:lnTo>
                  <a:pt x="2917" y="5710"/>
                </a:lnTo>
                <a:lnTo>
                  <a:pt x="2915" y="5719"/>
                </a:lnTo>
                <a:lnTo>
                  <a:pt x="2915" y="5730"/>
                </a:lnTo>
                <a:lnTo>
                  <a:pt x="2916" y="5741"/>
                </a:lnTo>
                <a:lnTo>
                  <a:pt x="2922" y="5751"/>
                </a:lnTo>
                <a:lnTo>
                  <a:pt x="2921" y="5754"/>
                </a:lnTo>
                <a:lnTo>
                  <a:pt x="2922" y="5760"/>
                </a:lnTo>
                <a:lnTo>
                  <a:pt x="2922" y="5765"/>
                </a:lnTo>
                <a:lnTo>
                  <a:pt x="2922" y="5768"/>
                </a:lnTo>
                <a:lnTo>
                  <a:pt x="2919" y="5775"/>
                </a:lnTo>
                <a:lnTo>
                  <a:pt x="2917" y="5794"/>
                </a:lnTo>
                <a:lnTo>
                  <a:pt x="2918" y="5797"/>
                </a:lnTo>
                <a:lnTo>
                  <a:pt x="2919" y="5803"/>
                </a:lnTo>
                <a:lnTo>
                  <a:pt x="2920" y="5806"/>
                </a:lnTo>
                <a:lnTo>
                  <a:pt x="2930" y="5818"/>
                </a:lnTo>
                <a:lnTo>
                  <a:pt x="2932" y="5824"/>
                </a:lnTo>
                <a:lnTo>
                  <a:pt x="2930" y="5833"/>
                </a:lnTo>
                <a:lnTo>
                  <a:pt x="2929" y="5835"/>
                </a:lnTo>
                <a:lnTo>
                  <a:pt x="2926" y="5838"/>
                </a:lnTo>
                <a:lnTo>
                  <a:pt x="2922" y="5839"/>
                </a:lnTo>
                <a:lnTo>
                  <a:pt x="2921" y="5838"/>
                </a:lnTo>
                <a:lnTo>
                  <a:pt x="2918" y="5836"/>
                </a:lnTo>
                <a:lnTo>
                  <a:pt x="2916" y="5837"/>
                </a:lnTo>
                <a:lnTo>
                  <a:pt x="2910" y="5840"/>
                </a:lnTo>
                <a:lnTo>
                  <a:pt x="2890" y="5845"/>
                </a:lnTo>
                <a:lnTo>
                  <a:pt x="2887" y="5847"/>
                </a:lnTo>
                <a:lnTo>
                  <a:pt x="2885" y="5850"/>
                </a:lnTo>
                <a:lnTo>
                  <a:pt x="2880" y="5853"/>
                </a:lnTo>
                <a:lnTo>
                  <a:pt x="2879" y="5856"/>
                </a:lnTo>
                <a:lnTo>
                  <a:pt x="2876" y="5866"/>
                </a:lnTo>
                <a:lnTo>
                  <a:pt x="2875" y="5869"/>
                </a:lnTo>
                <a:lnTo>
                  <a:pt x="2865" y="5883"/>
                </a:lnTo>
                <a:lnTo>
                  <a:pt x="2862" y="5888"/>
                </a:lnTo>
                <a:lnTo>
                  <a:pt x="2860" y="5891"/>
                </a:lnTo>
                <a:lnTo>
                  <a:pt x="2855" y="5892"/>
                </a:lnTo>
                <a:lnTo>
                  <a:pt x="2853" y="5894"/>
                </a:lnTo>
                <a:lnTo>
                  <a:pt x="2843" y="5924"/>
                </a:lnTo>
                <a:lnTo>
                  <a:pt x="2837" y="5935"/>
                </a:lnTo>
                <a:lnTo>
                  <a:pt x="2827" y="5943"/>
                </a:lnTo>
                <a:lnTo>
                  <a:pt x="2803" y="5951"/>
                </a:lnTo>
                <a:lnTo>
                  <a:pt x="2800" y="5954"/>
                </a:lnTo>
                <a:lnTo>
                  <a:pt x="2794" y="5965"/>
                </a:lnTo>
                <a:lnTo>
                  <a:pt x="2790" y="5970"/>
                </a:lnTo>
                <a:lnTo>
                  <a:pt x="2771" y="5981"/>
                </a:lnTo>
                <a:lnTo>
                  <a:pt x="2767" y="5985"/>
                </a:lnTo>
                <a:lnTo>
                  <a:pt x="2762" y="5993"/>
                </a:lnTo>
                <a:lnTo>
                  <a:pt x="2760" y="5996"/>
                </a:lnTo>
                <a:lnTo>
                  <a:pt x="2758" y="5998"/>
                </a:lnTo>
                <a:lnTo>
                  <a:pt x="2755" y="6000"/>
                </a:lnTo>
                <a:lnTo>
                  <a:pt x="2753" y="6002"/>
                </a:lnTo>
                <a:lnTo>
                  <a:pt x="2753" y="6005"/>
                </a:lnTo>
                <a:lnTo>
                  <a:pt x="2754" y="6010"/>
                </a:lnTo>
                <a:lnTo>
                  <a:pt x="2754" y="6013"/>
                </a:lnTo>
                <a:lnTo>
                  <a:pt x="2751" y="6025"/>
                </a:lnTo>
                <a:lnTo>
                  <a:pt x="2744" y="6035"/>
                </a:lnTo>
                <a:lnTo>
                  <a:pt x="2711" y="6066"/>
                </a:lnTo>
                <a:lnTo>
                  <a:pt x="2694" y="6077"/>
                </a:lnTo>
                <a:lnTo>
                  <a:pt x="2699" y="6076"/>
                </a:lnTo>
                <a:lnTo>
                  <a:pt x="2722" y="6069"/>
                </a:lnTo>
                <a:lnTo>
                  <a:pt x="2747" y="6061"/>
                </a:lnTo>
                <a:lnTo>
                  <a:pt x="2770" y="6052"/>
                </a:lnTo>
                <a:lnTo>
                  <a:pt x="2794" y="6044"/>
                </a:lnTo>
                <a:lnTo>
                  <a:pt x="2818" y="6036"/>
                </a:lnTo>
                <a:lnTo>
                  <a:pt x="2866" y="6020"/>
                </a:lnTo>
                <a:lnTo>
                  <a:pt x="2890" y="6011"/>
                </a:lnTo>
                <a:lnTo>
                  <a:pt x="2914" y="6003"/>
                </a:lnTo>
                <a:lnTo>
                  <a:pt x="2937" y="5994"/>
                </a:lnTo>
                <a:lnTo>
                  <a:pt x="2961" y="5986"/>
                </a:lnTo>
                <a:lnTo>
                  <a:pt x="2985" y="5977"/>
                </a:lnTo>
                <a:lnTo>
                  <a:pt x="3033" y="5961"/>
                </a:lnTo>
                <a:lnTo>
                  <a:pt x="3056" y="5952"/>
                </a:lnTo>
                <a:lnTo>
                  <a:pt x="3079" y="5944"/>
                </a:lnTo>
                <a:lnTo>
                  <a:pt x="3104" y="5935"/>
                </a:lnTo>
                <a:lnTo>
                  <a:pt x="3151" y="5917"/>
                </a:lnTo>
                <a:lnTo>
                  <a:pt x="3222" y="5892"/>
                </a:lnTo>
                <a:lnTo>
                  <a:pt x="3245" y="5883"/>
                </a:lnTo>
                <a:lnTo>
                  <a:pt x="3270" y="5874"/>
                </a:lnTo>
                <a:lnTo>
                  <a:pt x="3293" y="5865"/>
                </a:lnTo>
                <a:lnTo>
                  <a:pt x="3317" y="5856"/>
                </a:lnTo>
                <a:lnTo>
                  <a:pt x="3340" y="5847"/>
                </a:lnTo>
                <a:lnTo>
                  <a:pt x="3364" y="5838"/>
                </a:lnTo>
                <a:lnTo>
                  <a:pt x="3388" y="5829"/>
                </a:lnTo>
                <a:lnTo>
                  <a:pt x="3411" y="5820"/>
                </a:lnTo>
                <a:lnTo>
                  <a:pt x="3435" y="5812"/>
                </a:lnTo>
                <a:lnTo>
                  <a:pt x="3458" y="5803"/>
                </a:lnTo>
                <a:lnTo>
                  <a:pt x="3455" y="5795"/>
                </a:lnTo>
                <a:lnTo>
                  <a:pt x="3454" y="5789"/>
                </a:lnTo>
                <a:lnTo>
                  <a:pt x="3454" y="5784"/>
                </a:lnTo>
                <a:lnTo>
                  <a:pt x="3457" y="5765"/>
                </a:lnTo>
                <a:lnTo>
                  <a:pt x="3457" y="5760"/>
                </a:lnTo>
                <a:lnTo>
                  <a:pt x="3456" y="5754"/>
                </a:lnTo>
                <a:lnTo>
                  <a:pt x="3456" y="5749"/>
                </a:lnTo>
                <a:lnTo>
                  <a:pt x="3458" y="5735"/>
                </a:lnTo>
                <a:lnTo>
                  <a:pt x="3457" y="5728"/>
                </a:lnTo>
                <a:lnTo>
                  <a:pt x="3451" y="5725"/>
                </a:lnTo>
                <a:lnTo>
                  <a:pt x="3445" y="5724"/>
                </a:lnTo>
                <a:lnTo>
                  <a:pt x="3446" y="5720"/>
                </a:lnTo>
                <a:lnTo>
                  <a:pt x="3455" y="5714"/>
                </a:lnTo>
                <a:lnTo>
                  <a:pt x="3457" y="5709"/>
                </a:lnTo>
                <a:lnTo>
                  <a:pt x="3460" y="5698"/>
                </a:lnTo>
                <a:lnTo>
                  <a:pt x="3464" y="5692"/>
                </a:lnTo>
                <a:lnTo>
                  <a:pt x="3468" y="5688"/>
                </a:lnTo>
                <a:lnTo>
                  <a:pt x="3472" y="5688"/>
                </a:lnTo>
                <a:lnTo>
                  <a:pt x="3497" y="5692"/>
                </a:lnTo>
                <a:lnTo>
                  <a:pt x="3504" y="5692"/>
                </a:lnTo>
                <a:lnTo>
                  <a:pt x="3509" y="5691"/>
                </a:lnTo>
                <a:lnTo>
                  <a:pt x="3514" y="5688"/>
                </a:lnTo>
                <a:lnTo>
                  <a:pt x="3516" y="5672"/>
                </a:lnTo>
                <a:lnTo>
                  <a:pt x="3518" y="5667"/>
                </a:lnTo>
                <a:lnTo>
                  <a:pt x="3519" y="5665"/>
                </a:lnTo>
                <a:lnTo>
                  <a:pt x="3525" y="5661"/>
                </a:lnTo>
                <a:lnTo>
                  <a:pt x="3526" y="5660"/>
                </a:lnTo>
                <a:lnTo>
                  <a:pt x="3528" y="5654"/>
                </a:lnTo>
                <a:lnTo>
                  <a:pt x="3529" y="5649"/>
                </a:lnTo>
                <a:lnTo>
                  <a:pt x="3530" y="5645"/>
                </a:lnTo>
                <a:lnTo>
                  <a:pt x="3536" y="5641"/>
                </a:lnTo>
                <a:lnTo>
                  <a:pt x="3543" y="5640"/>
                </a:lnTo>
                <a:lnTo>
                  <a:pt x="3547" y="5644"/>
                </a:lnTo>
                <a:lnTo>
                  <a:pt x="3569" y="5668"/>
                </a:lnTo>
                <a:lnTo>
                  <a:pt x="3574" y="5671"/>
                </a:lnTo>
                <a:lnTo>
                  <a:pt x="3577" y="5666"/>
                </a:lnTo>
                <a:lnTo>
                  <a:pt x="3576" y="5662"/>
                </a:lnTo>
                <a:lnTo>
                  <a:pt x="3574" y="5656"/>
                </a:lnTo>
                <a:lnTo>
                  <a:pt x="3573" y="5652"/>
                </a:lnTo>
                <a:lnTo>
                  <a:pt x="3574" y="5649"/>
                </a:lnTo>
                <a:lnTo>
                  <a:pt x="3577" y="5644"/>
                </a:lnTo>
                <a:lnTo>
                  <a:pt x="3578" y="5640"/>
                </a:lnTo>
                <a:lnTo>
                  <a:pt x="3576" y="5633"/>
                </a:lnTo>
                <a:lnTo>
                  <a:pt x="3569" y="5618"/>
                </a:lnTo>
                <a:lnTo>
                  <a:pt x="3567" y="5611"/>
                </a:lnTo>
                <a:lnTo>
                  <a:pt x="3567" y="5605"/>
                </a:lnTo>
                <a:lnTo>
                  <a:pt x="3568" y="5599"/>
                </a:lnTo>
                <a:lnTo>
                  <a:pt x="3572" y="5595"/>
                </a:lnTo>
                <a:lnTo>
                  <a:pt x="3577" y="5593"/>
                </a:lnTo>
                <a:lnTo>
                  <a:pt x="3583" y="5593"/>
                </a:lnTo>
                <a:lnTo>
                  <a:pt x="3594" y="5599"/>
                </a:lnTo>
                <a:lnTo>
                  <a:pt x="3599" y="5600"/>
                </a:lnTo>
                <a:lnTo>
                  <a:pt x="3605" y="5599"/>
                </a:lnTo>
                <a:lnTo>
                  <a:pt x="3609" y="5595"/>
                </a:lnTo>
                <a:lnTo>
                  <a:pt x="3610" y="5589"/>
                </a:lnTo>
                <a:lnTo>
                  <a:pt x="3606" y="5582"/>
                </a:lnTo>
                <a:lnTo>
                  <a:pt x="3599" y="5580"/>
                </a:lnTo>
                <a:lnTo>
                  <a:pt x="3588" y="5578"/>
                </a:lnTo>
                <a:lnTo>
                  <a:pt x="3583" y="5575"/>
                </a:lnTo>
                <a:lnTo>
                  <a:pt x="3578" y="5568"/>
                </a:lnTo>
                <a:lnTo>
                  <a:pt x="3576" y="5562"/>
                </a:lnTo>
                <a:lnTo>
                  <a:pt x="3578" y="5537"/>
                </a:lnTo>
                <a:lnTo>
                  <a:pt x="3590" y="5500"/>
                </a:lnTo>
                <a:lnTo>
                  <a:pt x="3593" y="5494"/>
                </a:lnTo>
                <a:lnTo>
                  <a:pt x="3604" y="5483"/>
                </a:lnTo>
                <a:lnTo>
                  <a:pt x="3608" y="5474"/>
                </a:lnTo>
                <a:lnTo>
                  <a:pt x="3610" y="5472"/>
                </a:lnTo>
                <a:lnTo>
                  <a:pt x="3616" y="5470"/>
                </a:lnTo>
                <a:lnTo>
                  <a:pt x="3618" y="5468"/>
                </a:lnTo>
                <a:lnTo>
                  <a:pt x="3622" y="5462"/>
                </a:lnTo>
                <a:lnTo>
                  <a:pt x="3622" y="5457"/>
                </a:lnTo>
                <a:lnTo>
                  <a:pt x="3621" y="5450"/>
                </a:lnTo>
                <a:lnTo>
                  <a:pt x="3617" y="5442"/>
                </a:lnTo>
                <a:lnTo>
                  <a:pt x="3615" y="5439"/>
                </a:lnTo>
                <a:lnTo>
                  <a:pt x="3613" y="5438"/>
                </a:lnTo>
                <a:lnTo>
                  <a:pt x="3612" y="5435"/>
                </a:lnTo>
                <a:lnTo>
                  <a:pt x="3610" y="5432"/>
                </a:lnTo>
                <a:lnTo>
                  <a:pt x="3610" y="5429"/>
                </a:lnTo>
                <a:lnTo>
                  <a:pt x="3614" y="5422"/>
                </a:lnTo>
                <a:lnTo>
                  <a:pt x="3626" y="5401"/>
                </a:lnTo>
                <a:lnTo>
                  <a:pt x="3629" y="5390"/>
                </a:lnTo>
                <a:lnTo>
                  <a:pt x="3631" y="5376"/>
                </a:lnTo>
                <a:lnTo>
                  <a:pt x="3628" y="5368"/>
                </a:lnTo>
                <a:lnTo>
                  <a:pt x="3626" y="5365"/>
                </a:lnTo>
                <a:lnTo>
                  <a:pt x="3622" y="5366"/>
                </a:lnTo>
                <a:lnTo>
                  <a:pt x="3615" y="5365"/>
                </a:lnTo>
                <a:lnTo>
                  <a:pt x="3609" y="5361"/>
                </a:lnTo>
                <a:lnTo>
                  <a:pt x="3607" y="5356"/>
                </a:lnTo>
                <a:lnTo>
                  <a:pt x="3605" y="5342"/>
                </a:lnTo>
                <a:lnTo>
                  <a:pt x="3605" y="5341"/>
                </a:lnTo>
                <a:lnTo>
                  <a:pt x="3607" y="5338"/>
                </a:lnTo>
                <a:lnTo>
                  <a:pt x="3607" y="5336"/>
                </a:lnTo>
                <a:lnTo>
                  <a:pt x="3606" y="5335"/>
                </a:lnTo>
                <a:lnTo>
                  <a:pt x="3605" y="5334"/>
                </a:lnTo>
                <a:lnTo>
                  <a:pt x="3603" y="5333"/>
                </a:lnTo>
                <a:lnTo>
                  <a:pt x="3602" y="5332"/>
                </a:lnTo>
                <a:lnTo>
                  <a:pt x="3599" y="5331"/>
                </a:lnTo>
                <a:lnTo>
                  <a:pt x="3598" y="5328"/>
                </a:lnTo>
                <a:lnTo>
                  <a:pt x="3599" y="5323"/>
                </a:lnTo>
                <a:lnTo>
                  <a:pt x="3605" y="5314"/>
                </a:lnTo>
                <a:lnTo>
                  <a:pt x="3607" y="5307"/>
                </a:lnTo>
                <a:lnTo>
                  <a:pt x="3605" y="5301"/>
                </a:lnTo>
                <a:lnTo>
                  <a:pt x="3602" y="5293"/>
                </a:lnTo>
                <a:lnTo>
                  <a:pt x="3595" y="5287"/>
                </a:lnTo>
                <a:lnTo>
                  <a:pt x="3589" y="5286"/>
                </a:lnTo>
                <a:lnTo>
                  <a:pt x="3587" y="5280"/>
                </a:lnTo>
                <a:lnTo>
                  <a:pt x="3588" y="5263"/>
                </a:lnTo>
                <a:lnTo>
                  <a:pt x="3587" y="5250"/>
                </a:lnTo>
                <a:lnTo>
                  <a:pt x="3588" y="5244"/>
                </a:lnTo>
                <a:lnTo>
                  <a:pt x="3593" y="5240"/>
                </a:lnTo>
                <a:lnTo>
                  <a:pt x="3593" y="5236"/>
                </a:lnTo>
                <a:lnTo>
                  <a:pt x="3590" y="5229"/>
                </a:lnTo>
                <a:lnTo>
                  <a:pt x="3589" y="5221"/>
                </a:lnTo>
                <a:lnTo>
                  <a:pt x="3593" y="5215"/>
                </a:lnTo>
                <a:lnTo>
                  <a:pt x="3595" y="5213"/>
                </a:lnTo>
                <a:lnTo>
                  <a:pt x="3607" y="5190"/>
                </a:lnTo>
                <a:lnTo>
                  <a:pt x="3606" y="5180"/>
                </a:lnTo>
                <a:lnTo>
                  <a:pt x="3600" y="5156"/>
                </a:lnTo>
                <a:lnTo>
                  <a:pt x="3590" y="5121"/>
                </a:lnTo>
                <a:lnTo>
                  <a:pt x="3586" y="5102"/>
                </a:lnTo>
                <a:lnTo>
                  <a:pt x="3584" y="5086"/>
                </a:lnTo>
                <a:lnTo>
                  <a:pt x="3585" y="5078"/>
                </a:lnTo>
                <a:lnTo>
                  <a:pt x="3594" y="5039"/>
                </a:lnTo>
                <a:lnTo>
                  <a:pt x="3602" y="5000"/>
                </a:lnTo>
                <a:lnTo>
                  <a:pt x="3609" y="4961"/>
                </a:lnTo>
                <a:lnTo>
                  <a:pt x="3618" y="4923"/>
                </a:lnTo>
                <a:lnTo>
                  <a:pt x="3626" y="4884"/>
                </a:lnTo>
                <a:lnTo>
                  <a:pt x="3634" y="4845"/>
                </a:lnTo>
                <a:lnTo>
                  <a:pt x="3642" y="4806"/>
                </a:lnTo>
                <a:lnTo>
                  <a:pt x="3648" y="4766"/>
                </a:lnTo>
                <a:lnTo>
                  <a:pt x="3651" y="4760"/>
                </a:lnTo>
                <a:lnTo>
                  <a:pt x="3653" y="4757"/>
                </a:lnTo>
                <a:lnTo>
                  <a:pt x="3656" y="4756"/>
                </a:lnTo>
                <a:lnTo>
                  <a:pt x="3694" y="4750"/>
                </a:lnTo>
                <a:lnTo>
                  <a:pt x="3700" y="4753"/>
                </a:lnTo>
                <a:lnTo>
                  <a:pt x="3703" y="4763"/>
                </a:lnTo>
                <a:lnTo>
                  <a:pt x="3710" y="4785"/>
                </a:lnTo>
                <a:lnTo>
                  <a:pt x="3714" y="4797"/>
                </a:lnTo>
                <a:lnTo>
                  <a:pt x="3715" y="4798"/>
                </a:lnTo>
                <a:lnTo>
                  <a:pt x="3715" y="4798"/>
                </a:lnTo>
                <a:lnTo>
                  <a:pt x="3717" y="4796"/>
                </a:lnTo>
                <a:lnTo>
                  <a:pt x="3730" y="4782"/>
                </a:lnTo>
                <a:lnTo>
                  <a:pt x="3744" y="4770"/>
                </a:lnTo>
                <a:lnTo>
                  <a:pt x="3759" y="4759"/>
                </a:lnTo>
                <a:lnTo>
                  <a:pt x="3772" y="4746"/>
                </a:lnTo>
                <a:lnTo>
                  <a:pt x="3795" y="4718"/>
                </a:lnTo>
                <a:lnTo>
                  <a:pt x="3803" y="4708"/>
                </a:lnTo>
                <a:lnTo>
                  <a:pt x="3808" y="4700"/>
                </a:lnTo>
                <a:lnTo>
                  <a:pt x="3812" y="4690"/>
                </a:lnTo>
                <a:lnTo>
                  <a:pt x="3815" y="4680"/>
                </a:lnTo>
                <a:lnTo>
                  <a:pt x="3819" y="4670"/>
                </a:lnTo>
                <a:lnTo>
                  <a:pt x="3822" y="4661"/>
                </a:lnTo>
                <a:lnTo>
                  <a:pt x="3825" y="4653"/>
                </a:lnTo>
                <a:lnTo>
                  <a:pt x="3828" y="4643"/>
                </a:lnTo>
                <a:lnTo>
                  <a:pt x="3824" y="4632"/>
                </a:lnTo>
                <a:lnTo>
                  <a:pt x="3822" y="4625"/>
                </a:lnTo>
                <a:lnTo>
                  <a:pt x="3819" y="4619"/>
                </a:lnTo>
                <a:lnTo>
                  <a:pt x="3814" y="4605"/>
                </a:lnTo>
                <a:lnTo>
                  <a:pt x="3809" y="4593"/>
                </a:lnTo>
                <a:lnTo>
                  <a:pt x="3798" y="4568"/>
                </a:lnTo>
                <a:lnTo>
                  <a:pt x="3792" y="4554"/>
                </a:lnTo>
                <a:lnTo>
                  <a:pt x="3786" y="4542"/>
                </a:lnTo>
                <a:lnTo>
                  <a:pt x="3781" y="4530"/>
                </a:lnTo>
                <a:lnTo>
                  <a:pt x="3776" y="4516"/>
                </a:lnTo>
                <a:lnTo>
                  <a:pt x="3791" y="4511"/>
                </a:lnTo>
                <a:lnTo>
                  <a:pt x="3798" y="4508"/>
                </a:lnTo>
                <a:lnTo>
                  <a:pt x="3805" y="4504"/>
                </a:lnTo>
                <a:lnTo>
                  <a:pt x="3812" y="4501"/>
                </a:lnTo>
                <a:lnTo>
                  <a:pt x="3820" y="4498"/>
                </a:lnTo>
                <a:lnTo>
                  <a:pt x="3826" y="4494"/>
                </a:lnTo>
                <a:lnTo>
                  <a:pt x="3834" y="4492"/>
                </a:lnTo>
                <a:lnTo>
                  <a:pt x="3832" y="4489"/>
                </a:lnTo>
                <a:lnTo>
                  <a:pt x="3831" y="4485"/>
                </a:lnTo>
                <a:lnTo>
                  <a:pt x="3830" y="4483"/>
                </a:lnTo>
                <a:lnTo>
                  <a:pt x="3829" y="4480"/>
                </a:lnTo>
                <a:lnTo>
                  <a:pt x="3828" y="4476"/>
                </a:lnTo>
                <a:lnTo>
                  <a:pt x="3826" y="4474"/>
                </a:lnTo>
                <a:lnTo>
                  <a:pt x="3825" y="4471"/>
                </a:lnTo>
                <a:lnTo>
                  <a:pt x="3824" y="4469"/>
                </a:lnTo>
                <a:lnTo>
                  <a:pt x="3837" y="4462"/>
                </a:lnTo>
                <a:lnTo>
                  <a:pt x="3850" y="4456"/>
                </a:lnTo>
                <a:lnTo>
                  <a:pt x="3863" y="4451"/>
                </a:lnTo>
                <a:lnTo>
                  <a:pt x="3877" y="4445"/>
                </a:lnTo>
                <a:lnTo>
                  <a:pt x="3890" y="4440"/>
                </a:lnTo>
                <a:lnTo>
                  <a:pt x="3903" y="4433"/>
                </a:lnTo>
                <a:lnTo>
                  <a:pt x="3917" y="4427"/>
                </a:lnTo>
                <a:lnTo>
                  <a:pt x="3930" y="4422"/>
                </a:lnTo>
                <a:lnTo>
                  <a:pt x="3932" y="4420"/>
                </a:lnTo>
                <a:lnTo>
                  <a:pt x="3933" y="4422"/>
                </a:lnTo>
                <a:lnTo>
                  <a:pt x="3936" y="4425"/>
                </a:lnTo>
                <a:lnTo>
                  <a:pt x="3938" y="4430"/>
                </a:lnTo>
                <a:lnTo>
                  <a:pt x="3940" y="4432"/>
                </a:lnTo>
                <a:lnTo>
                  <a:pt x="3941" y="4435"/>
                </a:lnTo>
                <a:lnTo>
                  <a:pt x="3941" y="4439"/>
                </a:lnTo>
                <a:lnTo>
                  <a:pt x="3943" y="4440"/>
                </a:lnTo>
                <a:lnTo>
                  <a:pt x="3947" y="4440"/>
                </a:lnTo>
                <a:lnTo>
                  <a:pt x="3952" y="4439"/>
                </a:lnTo>
                <a:lnTo>
                  <a:pt x="3959" y="4437"/>
                </a:lnTo>
                <a:lnTo>
                  <a:pt x="3965" y="4437"/>
                </a:lnTo>
                <a:lnTo>
                  <a:pt x="3971" y="4437"/>
                </a:lnTo>
                <a:lnTo>
                  <a:pt x="3975" y="4439"/>
                </a:lnTo>
                <a:lnTo>
                  <a:pt x="3979" y="4440"/>
                </a:lnTo>
                <a:lnTo>
                  <a:pt x="3982" y="4440"/>
                </a:lnTo>
                <a:lnTo>
                  <a:pt x="3987" y="4440"/>
                </a:lnTo>
                <a:lnTo>
                  <a:pt x="3989" y="4440"/>
                </a:lnTo>
                <a:lnTo>
                  <a:pt x="3991" y="4440"/>
                </a:lnTo>
                <a:lnTo>
                  <a:pt x="3994" y="4440"/>
                </a:lnTo>
                <a:lnTo>
                  <a:pt x="3996" y="4441"/>
                </a:lnTo>
                <a:lnTo>
                  <a:pt x="3998" y="4442"/>
                </a:lnTo>
                <a:lnTo>
                  <a:pt x="3999" y="4445"/>
                </a:lnTo>
                <a:lnTo>
                  <a:pt x="4001" y="4447"/>
                </a:lnTo>
                <a:lnTo>
                  <a:pt x="4004" y="4449"/>
                </a:lnTo>
                <a:lnTo>
                  <a:pt x="4010" y="4450"/>
                </a:lnTo>
                <a:lnTo>
                  <a:pt x="4011" y="4444"/>
                </a:lnTo>
                <a:lnTo>
                  <a:pt x="4010" y="4437"/>
                </a:lnTo>
                <a:lnTo>
                  <a:pt x="4010" y="4430"/>
                </a:lnTo>
                <a:lnTo>
                  <a:pt x="4011" y="4426"/>
                </a:lnTo>
                <a:lnTo>
                  <a:pt x="4015" y="4424"/>
                </a:lnTo>
                <a:lnTo>
                  <a:pt x="4019" y="4424"/>
                </a:lnTo>
                <a:lnTo>
                  <a:pt x="4022" y="4423"/>
                </a:lnTo>
                <a:lnTo>
                  <a:pt x="4026" y="4421"/>
                </a:lnTo>
                <a:lnTo>
                  <a:pt x="4028" y="4420"/>
                </a:lnTo>
                <a:lnTo>
                  <a:pt x="4030" y="4419"/>
                </a:lnTo>
                <a:lnTo>
                  <a:pt x="4035" y="4419"/>
                </a:lnTo>
                <a:lnTo>
                  <a:pt x="4039" y="4419"/>
                </a:lnTo>
                <a:lnTo>
                  <a:pt x="4042" y="4416"/>
                </a:lnTo>
                <a:lnTo>
                  <a:pt x="4045" y="4414"/>
                </a:lnTo>
                <a:lnTo>
                  <a:pt x="4048" y="4412"/>
                </a:lnTo>
                <a:lnTo>
                  <a:pt x="4050" y="4408"/>
                </a:lnTo>
                <a:lnTo>
                  <a:pt x="4051" y="4406"/>
                </a:lnTo>
                <a:lnTo>
                  <a:pt x="4053" y="4403"/>
                </a:lnTo>
                <a:lnTo>
                  <a:pt x="4054" y="4400"/>
                </a:lnTo>
                <a:lnTo>
                  <a:pt x="4057" y="4395"/>
                </a:lnTo>
                <a:lnTo>
                  <a:pt x="4060" y="4392"/>
                </a:lnTo>
                <a:lnTo>
                  <a:pt x="4065" y="4388"/>
                </a:lnTo>
                <a:lnTo>
                  <a:pt x="4070" y="4387"/>
                </a:lnTo>
                <a:lnTo>
                  <a:pt x="4075" y="4388"/>
                </a:lnTo>
                <a:lnTo>
                  <a:pt x="4083" y="4391"/>
                </a:lnTo>
                <a:lnTo>
                  <a:pt x="4089" y="4391"/>
                </a:lnTo>
                <a:lnTo>
                  <a:pt x="4093" y="4386"/>
                </a:lnTo>
                <a:lnTo>
                  <a:pt x="4091" y="4382"/>
                </a:lnTo>
                <a:lnTo>
                  <a:pt x="4087" y="4377"/>
                </a:lnTo>
                <a:lnTo>
                  <a:pt x="4084" y="4372"/>
                </a:lnTo>
                <a:lnTo>
                  <a:pt x="4084" y="4364"/>
                </a:lnTo>
                <a:lnTo>
                  <a:pt x="4086" y="4357"/>
                </a:lnTo>
                <a:lnTo>
                  <a:pt x="4089" y="4352"/>
                </a:lnTo>
                <a:lnTo>
                  <a:pt x="4095" y="4347"/>
                </a:lnTo>
                <a:lnTo>
                  <a:pt x="4099" y="4345"/>
                </a:lnTo>
                <a:lnTo>
                  <a:pt x="4100" y="4345"/>
                </a:lnTo>
                <a:lnTo>
                  <a:pt x="4098" y="4345"/>
                </a:lnTo>
                <a:lnTo>
                  <a:pt x="4101" y="4342"/>
                </a:lnTo>
                <a:lnTo>
                  <a:pt x="4104" y="4340"/>
                </a:lnTo>
                <a:lnTo>
                  <a:pt x="4112" y="4336"/>
                </a:lnTo>
                <a:lnTo>
                  <a:pt x="4114" y="4334"/>
                </a:lnTo>
                <a:lnTo>
                  <a:pt x="4117" y="4328"/>
                </a:lnTo>
                <a:lnTo>
                  <a:pt x="4127" y="4322"/>
                </a:lnTo>
                <a:lnTo>
                  <a:pt x="4133" y="4315"/>
                </a:lnTo>
                <a:lnTo>
                  <a:pt x="4134" y="4312"/>
                </a:lnTo>
                <a:lnTo>
                  <a:pt x="4134" y="4309"/>
                </a:lnTo>
                <a:lnTo>
                  <a:pt x="4135" y="4307"/>
                </a:lnTo>
                <a:lnTo>
                  <a:pt x="4137" y="4305"/>
                </a:lnTo>
                <a:lnTo>
                  <a:pt x="4143" y="4305"/>
                </a:lnTo>
                <a:lnTo>
                  <a:pt x="4145" y="4305"/>
                </a:lnTo>
                <a:lnTo>
                  <a:pt x="4146" y="4297"/>
                </a:lnTo>
                <a:lnTo>
                  <a:pt x="4155" y="4294"/>
                </a:lnTo>
                <a:lnTo>
                  <a:pt x="4156" y="4289"/>
                </a:lnTo>
                <a:lnTo>
                  <a:pt x="4154" y="4275"/>
                </a:lnTo>
                <a:lnTo>
                  <a:pt x="4161" y="4267"/>
                </a:lnTo>
                <a:lnTo>
                  <a:pt x="4183" y="4259"/>
                </a:lnTo>
                <a:lnTo>
                  <a:pt x="4192" y="4259"/>
                </a:lnTo>
                <a:lnTo>
                  <a:pt x="4194" y="4261"/>
                </a:lnTo>
                <a:lnTo>
                  <a:pt x="4195" y="4262"/>
                </a:lnTo>
                <a:lnTo>
                  <a:pt x="4196" y="4263"/>
                </a:lnTo>
                <a:lnTo>
                  <a:pt x="4197" y="4264"/>
                </a:lnTo>
                <a:lnTo>
                  <a:pt x="4198" y="4265"/>
                </a:lnTo>
                <a:lnTo>
                  <a:pt x="4201" y="4265"/>
                </a:lnTo>
                <a:lnTo>
                  <a:pt x="4202" y="4264"/>
                </a:lnTo>
                <a:lnTo>
                  <a:pt x="4203" y="4263"/>
                </a:lnTo>
                <a:lnTo>
                  <a:pt x="4205" y="4264"/>
                </a:lnTo>
                <a:lnTo>
                  <a:pt x="4207" y="4266"/>
                </a:lnTo>
                <a:lnTo>
                  <a:pt x="4208" y="4267"/>
                </a:lnTo>
                <a:lnTo>
                  <a:pt x="4211" y="4265"/>
                </a:lnTo>
                <a:lnTo>
                  <a:pt x="4211" y="4263"/>
                </a:lnTo>
                <a:lnTo>
                  <a:pt x="4208" y="4252"/>
                </a:lnTo>
                <a:lnTo>
                  <a:pt x="4204" y="4254"/>
                </a:lnTo>
                <a:lnTo>
                  <a:pt x="4202" y="4254"/>
                </a:lnTo>
                <a:lnTo>
                  <a:pt x="4201" y="4254"/>
                </a:lnTo>
                <a:lnTo>
                  <a:pt x="4202" y="4251"/>
                </a:lnTo>
                <a:lnTo>
                  <a:pt x="4205" y="4247"/>
                </a:lnTo>
                <a:lnTo>
                  <a:pt x="4224" y="4239"/>
                </a:lnTo>
                <a:lnTo>
                  <a:pt x="4246" y="4236"/>
                </a:lnTo>
                <a:lnTo>
                  <a:pt x="4251" y="4232"/>
                </a:lnTo>
                <a:lnTo>
                  <a:pt x="4254" y="4226"/>
                </a:lnTo>
                <a:lnTo>
                  <a:pt x="4260" y="4193"/>
                </a:lnTo>
                <a:lnTo>
                  <a:pt x="4261" y="4189"/>
                </a:lnTo>
                <a:lnTo>
                  <a:pt x="4263" y="4187"/>
                </a:lnTo>
                <a:lnTo>
                  <a:pt x="4266" y="4185"/>
                </a:lnTo>
                <a:lnTo>
                  <a:pt x="4269" y="4184"/>
                </a:lnTo>
                <a:lnTo>
                  <a:pt x="4270" y="4179"/>
                </a:lnTo>
                <a:lnTo>
                  <a:pt x="4269" y="4174"/>
                </a:lnTo>
                <a:lnTo>
                  <a:pt x="4272" y="4178"/>
                </a:lnTo>
                <a:lnTo>
                  <a:pt x="4275" y="4186"/>
                </a:lnTo>
                <a:lnTo>
                  <a:pt x="4279" y="4192"/>
                </a:lnTo>
                <a:lnTo>
                  <a:pt x="4286" y="4192"/>
                </a:lnTo>
                <a:lnTo>
                  <a:pt x="4300" y="4198"/>
                </a:lnTo>
                <a:lnTo>
                  <a:pt x="4310" y="4199"/>
                </a:lnTo>
                <a:lnTo>
                  <a:pt x="4338" y="4194"/>
                </a:lnTo>
                <a:lnTo>
                  <a:pt x="4362" y="4195"/>
                </a:lnTo>
                <a:lnTo>
                  <a:pt x="4371" y="4193"/>
                </a:lnTo>
                <a:lnTo>
                  <a:pt x="4380" y="4192"/>
                </a:lnTo>
                <a:lnTo>
                  <a:pt x="4383" y="4192"/>
                </a:lnTo>
                <a:lnTo>
                  <a:pt x="4384" y="4194"/>
                </a:lnTo>
                <a:lnTo>
                  <a:pt x="4389" y="4198"/>
                </a:lnTo>
                <a:lnTo>
                  <a:pt x="4390" y="4199"/>
                </a:lnTo>
                <a:lnTo>
                  <a:pt x="4395" y="4200"/>
                </a:lnTo>
                <a:lnTo>
                  <a:pt x="4402" y="4200"/>
                </a:lnTo>
                <a:lnTo>
                  <a:pt x="4409" y="4198"/>
                </a:lnTo>
                <a:lnTo>
                  <a:pt x="4412" y="4194"/>
                </a:lnTo>
                <a:lnTo>
                  <a:pt x="4432" y="4183"/>
                </a:lnTo>
                <a:lnTo>
                  <a:pt x="4450" y="4161"/>
                </a:lnTo>
                <a:lnTo>
                  <a:pt x="4468" y="4128"/>
                </a:lnTo>
                <a:lnTo>
                  <a:pt x="4478" y="4114"/>
                </a:lnTo>
                <a:lnTo>
                  <a:pt x="4482" y="4101"/>
                </a:lnTo>
                <a:lnTo>
                  <a:pt x="4479" y="4099"/>
                </a:lnTo>
                <a:lnTo>
                  <a:pt x="4476" y="4095"/>
                </a:lnTo>
                <a:lnTo>
                  <a:pt x="4473" y="4091"/>
                </a:lnTo>
                <a:lnTo>
                  <a:pt x="4473" y="4090"/>
                </a:lnTo>
                <a:lnTo>
                  <a:pt x="4477" y="4091"/>
                </a:lnTo>
                <a:lnTo>
                  <a:pt x="4480" y="4091"/>
                </a:lnTo>
                <a:lnTo>
                  <a:pt x="4483" y="4090"/>
                </a:lnTo>
                <a:lnTo>
                  <a:pt x="4487" y="4088"/>
                </a:lnTo>
                <a:lnTo>
                  <a:pt x="4510" y="4066"/>
                </a:lnTo>
                <a:lnTo>
                  <a:pt x="4510" y="4059"/>
                </a:lnTo>
                <a:lnTo>
                  <a:pt x="4509" y="4051"/>
                </a:lnTo>
                <a:lnTo>
                  <a:pt x="4508" y="4040"/>
                </a:lnTo>
                <a:lnTo>
                  <a:pt x="4507" y="4034"/>
                </a:lnTo>
                <a:lnTo>
                  <a:pt x="4508" y="4032"/>
                </a:lnTo>
                <a:lnTo>
                  <a:pt x="4508" y="4031"/>
                </a:lnTo>
                <a:lnTo>
                  <a:pt x="4509" y="4028"/>
                </a:lnTo>
                <a:lnTo>
                  <a:pt x="4509" y="4026"/>
                </a:lnTo>
                <a:lnTo>
                  <a:pt x="4509" y="4024"/>
                </a:lnTo>
                <a:lnTo>
                  <a:pt x="4508" y="4020"/>
                </a:lnTo>
                <a:lnTo>
                  <a:pt x="4506" y="4018"/>
                </a:lnTo>
                <a:lnTo>
                  <a:pt x="4503" y="4017"/>
                </a:lnTo>
                <a:lnTo>
                  <a:pt x="4500" y="4016"/>
                </a:lnTo>
                <a:lnTo>
                  <a:pt x="4502" y="4014"/>
                </a:lnTo>
                <a:lnTo>
                  <a:pt x="4508" y="4010"/>
                </a:lnTo>
                <a:lnTo>
                  <a:pt x="4511" y="4005"/>
                </a:lnTo>
                <a:lnTo>
                  <a:pt x="4529" y="3980"/>
                </a:lnTo>
                <a:lnTo>
                  <a:pt x="4539" y="3972"/>
                </a:lnTo>
                <a:lnTo>
                  <a:pt x="4548" y="3963"/>
                </a:lnTo>
                <a:lnTo>
                  <a:pt x="4565" y="3952"/>
                </a:lnTo>
                <a:lnTo>
                  <a:pt x="4570" y="3947"/>
                </a:lnTo>
                <a:lnTo>
                  <a:pt x="4571" y="3941"/>
                </a:lnTo>
                <a:lnTo>
                  <a:pt x="4568" y="3940"/>
                </a:lnTo>
                <a:lnTo>
                  <a:pt x="4566" y="3933"/>
                </a:lnTo>
                <a:lnTo>
                  <a:pt x="4567" y="3928"/>
                </a:lnTo>
                <a:lnTo>
                  <a:pt x="4569" y="3922"/>
                </a:lnTo>
                <a:lnTo>
                  <a:pt x="4572" y="3918"/>
                </a:lnTo>
                <a:lnTo>
                  <a:pt x="4579" y="3912"/>
                </a:lnTo>
                <a:lnTo>
                  <a:pt x="4580" y="3910"/>
                </a:lnTo>
                <a:lnTo>
                  <a:pt x="4580" y="3906"/>
                </a:lnTo>
                <a:lnTo>
                  <a:pt x="4580" y="3902"/>
                </a:lnTo>
                <a:lnTo>
                  <a:pt x="4580" y="3899"/>
                </a:lnTo>
                <a:lnTo>
                  <a:pt x="4581" y="3896"/>
                </a:lnTo>
                <a:lnTo>
                  <a:pt x="4578" y="3898"/>
                </a:lnTo>
                <a:lnTo>
                  <a:pt x="4574" y="3898"/>
                </a:lnTo>
                <a:close/>
                <a:moveTo>
                  <a:pt x="2831" y="5828"/>
                </a:moveTo>
                <a:lnTo>
                  <a:pt x="2830" y="5829"/>
                </a:lnTo>
                <a:lnTo>
                  <a:pt x="2822" y="5836"/>
                </a:lnTo>
                <a:lnTo>
                  <a:pt x="2821" y="5837"/>
                </a:lnTo>
                <a:lnTo>
                  <a:pt x="2820" y="5839"/>
                </a:lnTo>
                <a:lnTo>
                  <a:pt x="2820" y="5840"/>
                </a:lnTo>
                <a:lnTo>
                  <a:pt x="2820" y="5843"/>
                </a:lnTo>
                <a:lnTo>
                  <a:pt x="2821" y="5844"/>
                </a:lnTo>
                <a:lnTo>
                  <a:pt x="2823" y="5844"/>
                </a:lnTo>
                <a:lnTo>
                  <a:pt x="2824" y="5845"/>
                </a:lnTo>
                <a:lnTo>
                  <a:pt x="2826" y="5845"/>
                </a:lnTo>
                <a:lnTo>
                  <a:pt x="2828" y="5843"/>
                </a:lnTo>
                <a:lnTo>
                  <a:pt x="2831" y="5837"/>
                </a:lnTo>
                <a:lnTo>
                  <a:pt x="2833" y="5833"/>
                </a:lnTo>
                <a:lnTo>
                  <a:pt x="2832" y="5828"/>
                </a:lnTo>
                <a:lnTo>
                  <a:pt x="2831" y="5828"/>
                </a:lnTo>
                <a:close/>
                <a:moveTo>
                  <a:pt x="2877" y="5765"/>
                </a:moveTo>
                <a:lnTo>
                  <a:pt x="2880" y="5756"/>
                </a:lnTo>
                <a:lnTo>
                  <a:pt x="2883" y="5751"/>
                </a:lnTo>
                <a:lnTo>
                  <a:pt x="2887" y="5747"/>
                </a:lnTo>
                <a:lnTo>
                  <a:pt x="2889" y="5744"/>
                </a:lnTo>
                <a:lnTo>
                  <a:pt x="2888" y="5741"/>
                </a:lnTo>
                <a:lnTo>
                  <a:pt x="2885" y="5741"/>
                </a:lnTo>
                <a:lnTo>
                  <a:pt x="2882" y="5743"/>
                </a:lnTo>
                <a:lnTo>
                  <a:pt x="2871" y="5751"/>
                </a:lnTo>
                <a:lnTo>
                  <a:pt x="2870" y="5751"/>
                </a:lnTo>
                <a:lnTo>
                  <a:pt x="2866" y="5751"/>
                </a:lnTo>
                <a:lnTo>
                  <a:pt x="2865" y="5753"/>
                </a:lnTo>
                <a:lnTo>
                  <a:pt x="2862" y="5754"/>
                </a:lnTo>
                <a:lnTo>
                  <a:pt x="2855" y="5761"/>
                </a:lnTo>
                <a:lnTo>
                  <a:pt x="2850" y="5768"/>
                </a:lnTo>
                <a:lnTo>
                  <a:pt x="2847" y="5774"/>
                </a:lnTo>
                <a:lnTo>
                  <a:pt x="2841" y="5791"/>
                </a:lnTo>
                <a:lnTo>
                  <a:pt x="2837" y="5797"/>
                </a:lnTo>
                <a:lnTo>
                  <a:pt x="2834" y="5805"/>
                </a:lnTo>
                <a:lnTo>
                  <a:pt x="2832" y="5812"/>
                </a:lnTo>
                <a:lnTo>
                  <a:pt x="2832" y="5814"/>
                </a:lnTo>
                <a:lnTo>
                  <a:pt x="2833" y="5816"/>
                </a:lnTo>
                <a:lnTo>
                  <a:pt x="2836" y="5817"/>
                </a:lnTo>
                <a:lnTo>
                  <a:pt x="2840" y="5817"/>
                </a:lnTo>
                <a:lnTo>
                  <a:pt x="2855" y="5812"/>
                </a:lnTo>
                <a:lnTo>
                  <a:pt x="2861" y="5807"/>
                </a:lnTo>
                <a:lnTo>
                  <a:pt x="2865" y="5805"/>
                </a:lnTo>
                <a:lnTo>
                  <a:pt x="2867" y="5802"/>
                </a:lnTo>
                <a:lnTo>
                  <a:pt x="2869" y="5798"/>
                </a:lnTo>
                <a:lnTo>
                  <a:pt x="2872" y="5790"/>
                </a:lnTo>
                <a:lnTo>
                  <a:pt x="2876" y="5773"/>
                </a:lnTo>
                <a:lnTo>
                  <a:pt x="2876" y="5768"/>
                </a:lnTo>
                <a:lnTo>
                  <a:pt x="2876" y="5767"/>
                </a:lnTo>
                <a:lnTo>
                  <a:pt x="2877" y="5765"/>
                </a:lnTo>
                <a:close/>
                <a:moveTo>
                  <a:pt x="1888" y="833"/>
                </a:moveTo>
                <a:lnTo>
                  <a:pt x="1895" y="840"/>
                </a:lnTo>
                <a:lnTo>
                  <a:pt x="1906" y="847"/>
                </a:lnTo>
                <a:lnTo>
                  <a:pt x="1910" y="850"/>
                </a:lnTo>
                <a:lnTo>
                  <a:pt x="1910" y="853"/>
                </a:lnTo>
                <a:lnTo>
                  <a:pt x="1910" y="855"/>
                </a:lnTo>
                <a:lnTo>
                  <a:pt x="1911" y="861"/>
                </a:lnTo>
                <a:lnTo>
                  <a:pt x="1911" y="864"/>
                </a:lnTo>
                <a:lnTo>
                  <a:pt x="1910" y="866"/>
                </a:lnTo>
                <a:lnTo>
                  <a:pt x="1910" y="867"/>
                </a:lnTo>
                <a:lnTo>
                  <a:pt x="1914" y="874"/>
                </a:lnTo>
                <a:lnTo>
                  <a:pt x="1915" y="875"/>
                </a:lnTo>
                <a:lnTo>
                  <a:pt x="1915" y="880"/>
                </a:lnTo>
                <a:lnTo>
                  <a:pt x="1914" y="888"/>
                </a:lnTo>
                <a:lnTo>
                  <a:pt x="1915" y="891"/>
                </a:lnTo>
                <a:lnTo>
                  <a:pt x="1920" y="895"/>
                </a:lnTo>
                <a:lnTo>
                  <a:pt x="1924" y="893"/>
                </a:lnTo>
                <a:lnTo>
                  <a:pt x="1924" y="887"/>
                </a:lnTo>
                <a:lnTo>
                  <a:pt x="1923" y="880"/>
                </a:lnTo>
                <a:lnTo>
                  <a:pt x="1933" y="885"/>
                </a:lnTo>
                <a:lnTo>
                  <a:pt x="1937" y="886"/>
                </a:lnTo>
                <a:lnTo>
                  <a:pt x="1938" y="881"/>
                </a:lnTo>
                <a:lnTo>
                  <a:pt x="1934" y="876"/>
                </a:lnTo>
                <a:lnTo>
                  <a:pt x="1934" y="870"/>
                </a:lnTo>
                <a:lnTo>
                  <a:pt x="1938" y="863"/>
                </a:lnTo>
                <a:lnTo>
                  <a:pt x="1937" y="860"/>
                </a:lnTo>
                <a:lnTo>
                  <a:pt x="1935" y="854"/>
                </a:lnTo>
                <a:lnTo>
                  <a:pt x="1935" y="851"/>
                </a:lnTo>
                <a:lnTo>
                  <a:pt x="1935" y="849"/>
                </a:lnTo>
                <a:lnTo>
                  <a:pt x="1937" y="846"/>
                </a:lnTo>
                <a:lnTo>
                  <a:pt x="1938" y="845"/>
                </a:lnTo>
                <a:lnTo>
                  <a:pt x="1934" y="840"/>
                </a:lnTo>
                <a:lnTo>
                  <a:pt x="1930" y="841"/>
                </a:lnTo>
                <a:lnTo>
                  <a:pt x="1927" y="844"/>
                </a:lnTo>
                <a:lnTo>
                  <a:pt x="1924" y="843"/>
                </a:lnTo>
                <a:lnTo>
                  <a:pt x="1922" y="837"/>
                </a:lnTo>
                <a:lnTo>
                  <a:pt x="1917" y="821"/>
                </a:lnTo>
                <a:lnTo>
                  <a:pt x="1916" y="823"/>
                </a:lnTo>
                <a:lnTo>
                  <a:pt x="1913" y="818"/>
                </a:lnTo>
                <a:lnTo>
                  <a:pt x="1906" y="819"/>
                </a:lnTo>
                <a:lnTo>
                  <a:pt x="1896" y="825"/>
                </a:lnTo>
                <a:lnTo>
                  <a:pt x="1895" y="828"/>
                </a:lnTo>
                <a:lnTo>
                  <a:pt x="1890" y="829"/>
                </a:lnTo>
                <a:lnTo>
                  <a:pt x="1888" y="833"/>
                </a:lnTo>
                <a:close/>
                <a:moveTo>
                  <a:pt x="2821" y="5865"/>
                </a:moveTo>
                <a:lnTo>
                  <a:pt x="2822" y="5865"/>
                </a:lnTo>
                <a:lnTo>
                  <a:pt x="2822" y="5865"/>
                </a:lnTo>
                <a:lnTo>
                  <a:pt x="2826" y="5867"/>
                </a:lnTo>
                <a:lnTo>
                  <a:pt x="2827" y="5867"/>
                </a:lnTo>
                <a:lnTo>
                  <a:pt x="2829" y="5865"/>
                </a:lnTo>
                <a:lnTo>
                  <a:pt x="2833" y="5865"/>
                </a:lnTo>
                <a:lnTo>
                  <a:pt x="2849" y="5852"/>
                </a:lnTo>
                <a:lnTo>
                  <a:pt x="2857" y="5844"/>
                </a:lnTo>
                <a:lnTo>
                  <a:pt x="2859" y="5842"/>
                </a:lnTo>
                <a:lnTo>
                  <a:pt x="2860" y="5840"/>
                </a:lnTo>
                <a:lnTo>
                  <a:pt x="2879" y="5835"/>
                </a:lnTo>
                <a:lnTo>
                  <a:pt x="2905" y="5835"/>
                </a:lnTo>
                <a:lnTo>
                  <a:pt x="2908" y="5835"/>
                </a:lnTo>
                <a:lnTo>
                  <a:pt x="2910" y="5833"/>
                </a:lnTo>
                <a:lnTo>
                  <a:pt x="2911" y="5830"/>
                </a:lnTo>
                <a:lnTo>
                  <a:pt x="2912" y="5829"/>
                </a:lnTo>
                <a:lnTo>
                  <a:pt x="2912" y="5824"/>
                </a:lnTo>
                <a:lnTo>
                  <a:pt x="2914" y="5823"/>
                </a:lnTo>
                <a:lnTo>
                  <a:pt x="2914" y="5822"/>
                </a:lnTo>
                <a:lnTo>
                  <a:pt x="2918" y="5817"/>
                </a:lnTo>
                <a:lnTo>
                  <a:pt x="2918" y="5816"/>
                </a:lnTo>
                <a:lnTo>
                  <a:pt x="2919" y="5815"/>
                </a:lnTo>
                <a:lnTo>
                  <a:pt x="2919" y="5813"/>
                </a:lnTo>
                <a:lnTo>
                  <a:pt x="2918" y="5812"/>
                </a:lnTo>
                <a:lnTo>
                  <a:pt x="2914" y="5800"/>
                </a:lnTo>
                <a:lnTo>
                  <a:pt x="2912" y="5796"/>
                </a:lnTo>
                <a:lnTo>
                  <a:pt x="2911" y="5791"/>
                </a:lnTo>
                <a:lnTo>
                  <a:pt x="2910" y="5788"/>
                </a:lnTo>
                <a:lnTo>
                  <a:pt x="2910" y="5785"/>
                </a:lnTo>
                <a:lnTo>
                  <a:pt x="2911" y="5780"/>
                </a:lnTo>
                <a:lnTo>
                  <a:pt x="2914" y="5773"/>
                </a:lnTo>
                <a:lnTo>
                  <a:pt x="2914" y="5770"/>
                </a:lnTo>
                <a:lnTo>
                  <a:pt x="2914" y="5767"/>
                </a:lnTo>
                <a:lnTo>
                  <a:pt x="2911" y="5761"/>
                </a:lnTo>
                <a:lnTo>
                  <a:pt x="2910" y="5741"/>
                </a:lnTo>
                <a:lnTo>
                  <a:pt x="2909" y="5738"/>
                </a:lnTo>
                <a:lnTo>
                  <a:pt x="2909" y="5731"/>
                </a:lnTo>
                <a:lnTo>
                  <a:pt x="2908" y="5729"/>
                </a:lnTo>
                <a:lnTo>
                  <a:pt x="2906" y="5729"/>
                </a:lnTo>
                <a:lnTo>
                  <a:pt x="2901" y="5733"/>
                </a:lnTo>
                <a:lnTo>
                  <a:pt x="2900" y="5734"/>
                </a:lnTo>
                <a:lnTo>
                  <a:pt x="2898" y="5736"/>
                </a:lnTo>
                <a:lnTo>
                  <a:pt x="2897" y="5738"/>
                </a:lnTo>
                <a:lnTo>
                  <a:pt x="2895" y="5744"/>
                </a:lnTo>
                <a:lnTo>
                  <a:pt x="2883" y="5764"/>
                </a:lnTo>
                <a:lnTo>
                  <a:pt x="2881" y="5767"/>
                </a:lnTo>
                <a:lnTo>
                  <a:pt x="2881" y="5770"/>
                </a:lnTo>
                <a:lnTo>
                  <a:pt x="2880" y="5779"/>
                </a:lnTo>
                <a:lnTo>
                  <a:pt x="2879" y="5783"/>
                </a:lnTo>
                <a:lnTo>
                  <a:pt x="2878" y="5793"/>
                </a:lnTo>
                <a:lnTo>
                  <a:pt x="2873" y="5802"/>
                </a:lnTo>
                <a:lnTo>
                  <a:pt x="2870" y="5808"/>
                </a:lnTo>
                <a:lnTo>
                  <a:pt x="2860" y="5818"/>
                </a:lnTo>
                <a:lnTo>
                  <a:pt x="2857" y="5819"/>
                </a:lnTo>
                <a:lnTo>
                  <a:pt x="2856" y="5820"/>
                </a:lnTo>
                <a:lnTo>
                  <a:pt x="2853" y="5820"/>
                </a:lnTo>
                <a:lnTo>
                  <a:pt x="2851" y="5822"/>
                </a:lnTo>
                <a:lnTo>
                  <a:pt x="2847" y="5824"/>
                </a:lnTo>
                <a:lnTo>
                  <a:pt x="2842" y="5826"/>
                </a:lnTo>
                <a:lnTo>
                  <a:pt x="2841" y="5827"/>
                </a:lnTo>
                <a:lnTo>
                  <a:pt x="2840" y="5828"/>
                </a:lnTo>
                <a:lnTo>
                  <a:pt x="2839" y="5837"/>
                </a:lnTo>
                <a:lnTo>
                  <a:pt x="2838" y="5838"/>
                </a:lnTo>
                <a:lnTo>
                  <a:pt x="2834" y="5844"/>
                </a:lnTo>
                <a:lnTo>
                  <a:pt x="2822" y="5860"/>
                </a:lnTo>
                <a:lnTo>
                  <a:pt x="2820" y="5863"/>
                </a:lnTo>
                <a:lnTo>
                  <a:pt x="2821" y="5864"/>
                </a:lnTo>
                <a:lnTo>
                  <a:pt x="2821" y="5865"/>
                </a:lnTo>
                <a:close/>
                <a:moveTo>
                  <a:pt x="3330" y="5123"/>
                </a:moveTo>
                <a:lnTo>
                  <a:pt x="3343" y="5105"/>
                </a:lnTo>
                <a:lnTo>
                  <a:pt x="3353" y="5087"/>
                </a:lnTo>
                <a:lnTo>
                  <a:pt x="3356" y="5084"/>
                </a:lnTo>
                <a:lnTo>
                  <a:pt x="3358" y="5079"/>
                </a:lnTo>
                <a:lnTo>
                  <a:pt x="3360" y="5063"/>
                </a:lnTo>
                <a:lnTo>
                  <a:pt x="3361" y="5057"/>
                </a:lnTo>
                <a:lnTo>
                  <a:pt x="3361" y="5052"/>
                </a:lnTo>
                <a:lnTo>
                  <a:pt x="3358" y="5049"/>
                </a:lnTo>
                <a:lnTo>
                  <a:pt x="3354" y="5048"/>
                </a:lnTo>
                <a:lnTo>
                  <a:pt x="3350" y="5048"/>
                </a:lnTo>
                <a:lnTo>
                  <a:pt x="3342" y="5054"/>
                </a:lnTo>
                <a:lnTo>
                  <a:pt x="3335" y="5066"/>
                </a:lnTo>
                <a:lnTo>
                  <a:pt x="3328" y="5089"/>
                </a:lnTo>
                <a:lnTo>
                  <a:pt x="3312" y="5113"/>
                </a:lnTo>
                <a:lnTo>
                  <a:pt x="3307" y="5126"/>
                </a:lnTo>
                <a:lnTo>
                  <a:pt x="3312" y="5132"/>
                </a:lnTo>
                <a:lnTo>
                  <a:pt x="3321" y="5128"/>
                </a:lnTo>
                <a:lnTo>
                  <a:pt x="3330" y="5123"/>
                </a:lnTo>
                <a:close/>
                <a:moveTo>
                  <a:pt x="2824" y="5879"/>
                </a:moveTo>
                <a:lnTo>
                  <a:pt x="2827" y="5882"/>
                </a:lnTo>
                <a:lnTo>
                  <a:pt x="2831" y="5885"/>
                </a:lnTo>
                <a:lnTo>
                  <a:pt x="2833" y="5887"/>
                </a:lnTo>
                <a:lnTo>
                  <a:pt x="2834" y="5887"/>
                </a:lnTo>
                <a:lnTo>
                  <a:pt x="2836" y="5887"/>
                </a:lnTo>
                <a:lnTo>
                  <a:pt x="2839" y="5887"/>
                </a:lnTo>
                <a:lnTo>
                  <a:pt x="2843" y="5886"/>
                </a:lnTo>
                <a:lnTo>
                  <a:pt x="2846" y="5885"/>
                </a:lnTo>
                <a:lnTo>
                  <a:pt x="2847" y="5884"/>
                </a:lnTo>
                <a:lnTo>
                  <a:pt x="2851" y="5878"/>
                </a:lnTo>
                <a:lnTo>
                  <a:pt x="2852" y="5877"/>
                </a:lnTo>
                <a:lnTo>
                  <a:pt x="2856" y="5876"/>
                </a:lnTo>
                <a:lnTo>
                  <a:pt x="2855" y="5875"/>
                </a:lnTo>
                <a:lnTo>
                  <a:pt x="2855" y="5873"/>
                </a:lnTo>
                <a:lnTo>
                  <a:pt x="2853" y="5874"/>
                </a:lnTo>
                <a:lnTo>
                  <a:pt x="2850" y="5873"/>
                </a:lnTo>
                <a:lnTo>
                  <a:pt x="2847" y="5873"/>
                </a:lnTo>
                <a:lnTo>
                  <a:pt x="2844" y="5873"/>
                </a:lnTo>
                <a:lnTo>
                  <a:pt x="2842" y="5872"/>
                </a:lnTo>
                <a:lnTo>
                  <a:pt x="2841" y="5870"/>
                </a:lnTo>
                <a:lnTo>
                  <a:pt x="2838" y="5870"/>
                </a:lnTo>
                <a:lnTo>
                  <a:pt x="2823" y="5874"/>
                </a:lnTo>
                <a:lnTo>
                  <a:pt x="2823" y="5874"/>
                </a:lnTo>
                <a:lnTo>
                  <a:pt x="2822" y="5874"/>
                </a:lnTo>
                <a:lnTo>
                  <a:pt x="2822" y="5875"/>
                </a:lnTo>
                <a:lnTo>
                  <a:pt x="2822" y="5877"/>
                </a:lnTo>
                <a:lnTo>
                  <a:pt x="2824" y="5879"/>
                </a:lnTo>
                <a:close/>
                <a:moveTo>
                  <a:pt x="4993" y="3434"/>
                </a:moveTo>
                <a:lnTo>
                  <a:pt x="4993" y="3429"/>
                </a:lnTo>
                <a:lnTo>
                  <a:pt x="4993" y="3426"/>
                </a:lnTo>
                <a:lnTo>
                  <a:pt x="4996" y="3420"/>
                </a:lnTo>
                <a:lnTo>
                  <a:pt x="4997" y="3416"/>
                </a:lnTo>
                <a:lnTo>
                  <a:pt x="4989" y="3414"/>
                </a:lnTo>
                <a:lnTo>
                  <a:pt x="4981" y="3410"/>
                </a:lnTo>
                <a:lnTo>
                  <a:pt x="4969" y="3402"/>
                </a:lnTo>
                <a:lnTo>
                  <a:pt x="4964" y="3398"/>
                </a:lnTo>
                <a:lnTo>
                  <a:pt x="4958" y="3398"/>
                </a:lnTo>
                <a:lnTo>
                  <a:pt x="4955" y="3397"/>
                </a:lnTo>
                <a:lnTo>
                  <a:pt x="4954" y="3396"/>
                </a:lnTo>
                <a:lnTo>
                  <a:pt x="4950" y="3392"/>
                </a:lnTo>
                <a:lnTo>
                  <a:pt x="4949" y="3389"/>
                </a:lnTo>
                <a:lnTo>
                  <a:pt x="4940" y="3388"/>
                </a:lnTo>
                <a:lnTo>
                  <a:pt x="4938" y="3387"/>
                </a:lnTo>
                <a:lnTo>
                  <a:pt x="4937" y="3382"/>
                </a:lnTo>
                <a:lnTo>
                  <a:pt x="4922" y="3377"/>
                </a:lnTo>
                <a:lnTo>
                  <a:pt x="4915" y="3374"/>
                </a:lnTo>
                <a:lnTo>
                  <a:pt x="4911" y="3376"/>
                </a:lnTo>
                <a:lnTo>
                  <a:pt x="4904" y="3382"/>
                </a:lnTo>
                <a:lnTo>
                  <a:pt x="4902" y="3382"/>
                </a:lnTo>
                <a:lnTo>
                  <a:pt x="4895" y="3379"/>
                </a:lnTo>
                <a:lnTo>
                  <a:pt x="4885" y="3377"/>
                </a:lnTo>
                <a:lnTo>
                  <a:pt x="4882" y="3377"/>
                </a:lnTo>
                <a:lnTo>
                  <a:pt x="4857" y="3387"/>
                </a:lnTo>
                <a:lnTo>
                  <a:pt x="4846" y="3388"/>
                </a:lnTo>
                <a:lnTo>
                  <a:pt x="4843" y="3389"/>
                </a:lnTo>
                <a:lnTo>
                  <a:pt x="4840" y="3389"/>
                </a:lnTo>
                <a:lnTo>
                  <a:pt x="4837" y="3388"/>
                </a:lnTo>
                <a:lnTo>
                  <a:pt x="4834" y="3387"/>
                </a:lnTo>
                <a:lnTo>
                  <a:pt x="4833" y="3386"/>
                </a:lnTo>
                <a:lnTo>
                  <a:pt x="4823" y="3380"/>
                </a:lnTo>
                <a:lnTo>
                  <a:pt x="4820" y="3379"/>
                </a:lnTo>
                <a:lnTo>
                  <a:pt x="4816" y="3379"/>
                </a:lnTo>
                <a:lnTo>
                  <a:pt x="4811" y="3382"/>
                </a:lnTo>
                <a:lnTo>
                  <a:pt x="4808" y="3382"/>
                </a:lnTo>
                <a:lnTo>
                  <a:pt x="4800" y="3379"/>
                </a:lnTo>
                <a:lnTo>
                  <a:pt x="4796" y="3379"/>
                </a:lnTo>
                <a:lnTo>
                  <a:pt x="4793" y="3383"/>
                </a:lnTo>
                <a:lnTo>
                  <a:pt x="4790" y="3384"/>
                </a:lnTo>
                <a:lnTo>
                  <a:pt x="4786" y="3384"/>
                </a:lnTo>
                <a:lnTo>
                  <a:pt x="4771" y="3376"/>
                </a:lnTo>
                <a:lnTo>
                  <a:pt x="4771" y="3375"/>
                </a:lnTo>
                <a:lnTo>
                  <a:pt x="4767" y="3372"/>
                </a:lnTo>
                <a:lnTo>
                  <a:pt x="4766" y="3369"/>
                </a:lnTo>
                <a:lnTo>
                  <a:pt x="4765" y="3369"/>
                </a:lnTo>
                <a:lnTo>
                  <a:pt x="4761" y="3370"/>
                </a:lnTo>
                <a:lnTo>
                  <a:pt x="4760" y="3370"/>
                </a:lnTo>
                <a:lnTo>
                  <a:pt x="4747" y="3365"/>
                </a:lnTo>
                <a:lnTo>
                  <a:pt x="4741" y="3363"/>
                </a:lnTo>
                <a:lnTo>
                  <a:pt x="4727" y="3366"/>
                </a:lnTo>
                <a:lnTo>
                  <a:pt x="4721" y="3367"/>
                </a:lnTo>
                <a:lnTo>
                  <a:pt x="4700" y="3364"/>
                </a:lnTo>
                <a:lnTo>
                  <a:pt x="4696" y="3364"/>
                </a:lnTo>
                <a:lnTo>
                  <a:pt x="4690" y="3365"/>
                </a:lnTo>
                <a:lnTo>
                  <a:pt x="4685" y="3367"/>
                </a:lnTo>
                <a:lnTo>
                  <a:pt x="4680" y="3368"/>
                </a:lnTo>
                <a:lnTo>
                  <a:pt x="4662" y="3366"/>
                </a:lnTo>
                <a:lnTo>
                  <a:pt x="4652" y="3370"/>
                </a:lnTo>
                <a:lnTo>
                  <a:pt x="4648" y="3370"/>
                </a:lnTo>
                <a:lnTo>
                  <a:pt x="4637" y="3365"/>
                </a:lnTo>
                <a:lnTo>
                  <a:pt x="4630" y="3364"/>
                </a:lnTo>
                <a:lnTo>
                  <a:pt x="4611" y="3368"/>
                </a:lnTo>
                <a:lnTo>
                  <a:pt x="4590" y="3367"/>
                </a:lnTo>
                <a:lnTo>
                  <a:pt x="4572" y="3374"/>
                </a:lnTo>
                <a:lnTo>
                  <a:pt x="4531" y="3379"/>
                </a:lnTo>
                <a:lnTo>
                  <a:pt x="4501" y="3388"/>
                </a:lnTo>
                <a:lnTo>
                  <a:pt x="4481" y="3396"/>
                </a:lnTo>
                <a:lnTo>
                  <a:pt x="4460" y="3400"/>
                </a:lnTo>
                <a:lnTo>
                  <a:pt x="4405" y="3416"/>
                </a:lnTo>
                <a:lnTo>
                  <a:pt x="4392" y="3415"/>
                </a:lnTo>
                <a:lnTo>
                  <a:pt x="4390" y="3415"/>
                </a:lnTo>
                <a:lnTo>
                  <a:pt x="4384" y="3417"/>
                </a:lnTo>
                <a:lnTo>
                  <a:pt x="4358" y="3418"/>
                </a:lnTo>
                <a:lnTo>
                  <a:pt x="4341" y="3426"/>
                </a:lnTo>
                <a:lnTo>
                  <a:pt x="4338" y="3428"/>
                </a:lnTo>
                <a:lnTo>
                  <a:pt x="4338" y="3431"/>
                </a:lnTo>
                <a:lnTo>
                  <a:pt x="4336" y="3434"/>
                </a:lnTo>
                <a:lnTo>
                  <a:pt x="4335" y="3437"/>
                </a:lnTo>
                <a:lnTo>
                  <a:pt x="4333" y="3439"/>
                </a:lnTo>
                <a:lnTo>
                  <a:pt x="4328" y="3441"/>
                </a:lnTo>
                <a:lnTo>
                  <a:pt x="4317" y="3448"/>
                </a:lnTo>
                <a:lnTo>
                  <a:pt x="4300" y="3464"/>
                </a:lnTo>
                <a:lnTo>
                  <a:pt x="4294" y="3475"/>
                </a:lnTo>
                <a:lnTo>
                  <a:pt x="4294" y="3484"/>
                </a:lnTo>
                <a:lnTo>
                  <a:pt x="4299" y="3486"/>
                </a:lnTo>
                <a:lnTo>
                  <a:pt x="4305" y="3485"/>
                </a:lnTo>
                <a:lnTo>
                  <a:pt x="4310" y="3488"/>
                </a:lnTo>
                <a:lnTo>
                  <a:pt x="4314" y="3493"/>
                </a:lnTo>
                <a:lnTo>
                  <a:pt x="4322" y="3495"/>
                </a:lnTo>
                <a:lnTo>
                  <a:pt x="4329" y="3496"/>
                </a:lnTo>
                <a:lnTo>
                  <a:pt x="4334" y="3494"/>
                </a:lnTo>
                <a:lnTo>
                  <a:pt x="4328" y="3487"/>
                </a:lnTo>
                <a:lnTo>
                  <a:pt x="4331" y="3484"/>
                </a:lnTo>
                <a:lnTo>
                  <a:pt x="4339" y="3484"/>
                </a:lnTo>
                <a:lnTo>
                  <a:pt x="4346" y="3489"/>
                </a:lnTo>
                <a:lnTo>
                  <a:pt x="4352" y="3492"/>
                </a:lnTo>
                <a:lnTo>
                  <a:pt x="4383" y="3492"/>
                </a:lnTo>
                <a:lnTo>
                  <a:pt x="4412" y="3488"/>
                </a:lnTo>
                <a:lnTo>
                  <a:pt x="4446" y="3487"/>
                </a:lnTo>
                <a:lnTo>
                  <a:pt x="4491" y="3495"/>
                </a:lnTo>
                <a:lnTo>
                  <a:pt x="4519" y="3506"/>
                </a:lnTo>
                <a:lnTo>
                  <a:pt x="4531" y="3512"/>
                </a:lnTo>
                <a:lnTo>
                  <a:pt x="4537" y="3515"/>
                </a:lnTo>
                <a:lnTo>
                  <a:pt x="4540" y="3518"/>
                </a:lnTo>
                <a:lnTo>
                  <a:pt x="4545" y="3524"/>
                </a:lnTo>
                <a:lnTo>
                  <a:pt x="4548" y="3530"/>
                </a:lnTo>
                <a:lnTo>
                  <a:pt x="4552" y="3534"/>
                </a:lnTo>
                <a:lnTo>
                  <a:pt x="4558" y="3536"/>
                </a:lnTo>
                <a:lnTo>
                  <a:pt x="4564" y="3540"/>
                </a:lnTo>
                <a:lnTo>
                  <a:pt x="4562" y="3546"/>
                </a:lnTo>
                <a:lnTo>
                  <a:pt x="4594" y="3543"/>
                </a:lnTo>
                <a:lnTo>
                  <a:pt x="4607" y="3538"/>
                </a:lnTo>
                <a:lnTo>
                  <a:pt x="4611" y="3538"/>
                </a:lnTo>
                <a:lnTo>
                  <a:pt x="4617" y="3540"/>
                </a:lnTo>
                <a:lnTo>
                  <a:pt x="4626" y="3541"/>
                </a:lnTo>
                <a:lnTo>
                  <a:pt x="4639" y="3538"/>
                </a:lnTo>
                <a:lnTo>
                  <a:pt x="4659" y="3545"/>
                </a:lnTo>
                <a:lnTo>
                  <a:pt x="4670" y="3543"/>
                </a:lnTo>
                <a:lnTo>
                  <a:pt x="4690" y="3545"/>
                </a:lnTo>
                <a:lnTo>
                  <a:pt x="4739" y="3535"/>
                </a:lnTo>
                <a:lnTo>
                  <a:pt x="4790" y="3528"/>
                </a:lnTo>
                <a:lnTo>
                  <a:pt x="4826" y="3513"/>
                </a:lnTo>
                <a:lnTo>
                  <a:pt x="4850" y="3512"/>
                </a:lnTo>
                <a:lnTo>
                  <a:pt x="4866" y="3507"/>
                </a:lnTo>
                <a:lnTo>
                  <a:pt x="4872" y="3508"/>
                </a:lnTo>
                <a:lnTo>
                  <a:pt x="4879" y="3511"/>
                </a:lnTo>
                <a:lnTo>
                  <a:pt x="4885" y="3509"/>
                </a:lnTo>
                <a:lnTo>
                  <a:pt x="4892" y="3508"/>
                </a:lnTo>
                <a:lnTo>
                  <a:pt x="4913" y="3491"/>
                </a:lnTo>
                <a:lnTo>
                  <a:pt x="4931" y="3484"/>
                </a:lnTo>
                <a:lnTo>
                  <a:pt x="4963" y="3463"/>
                </a:lnTo>
                <a:lnTo>
                  <a:pt x="4967" y="3461"/>
                </a:lnTo>
                <a:lnTo>
                  <a:pt x="4978" y="3461"/>
                </a:lnTo>
                <a:lnTo>
                  <a:pt x="4980" y="3459"/>
                </a:lnTo>
                <a:lnTo>
                  <a:pt x="4987" y="3444"/>
                </a:lnTo>
                <a:lnTo>
                  <a:pt x="4989" y="3443"/>
                </a:lnTo>
                <a:lnTo>
                  <a:pt x="4992" y="3441"/>
                </a:lnTo>
                <a:lnTo>
                  <a:pt x="4997" y="3438"/>
                </a:lnTo>
                <a:lnTo>
                  <a:pt x="4996" y="3436"/>
                </a:lnTo>
                <a:lnTo>
                  <a:pt x="4993" y="3434"/>
                </a:lnTo>
                <a:close/>
                <a:moveTo>
                  <a:pt x="2831" y="5906"/>
                </a:moveTo>
                <a:lnTo>
                  <a:pt x="2830" y="5908"/>
                </a:lnTo>
                <a:lnTo>
                  <a:pt x="2829" y="5911"/>
                </a:lnTo>
                <a:lnTo>
                  <a:pt x="2822" y="5916"/>
                </a:lnTo>
                <a:lnTo>
                  <a:pt x="2820" y="5917"/>
                </a:lnTo>
                <a:lnTo>
                  <a:pt x="2801" y="5923"/>
                </a:lnTo>
                <a:lnTo>
                  <a:pt x="2800" y="5924"/>
                </a:lnTo>
                <a:lnTo>
                  <a:pt x="2797" y="5926"/>
                </a:lnTo>
                <a:lnTo>
                  <a:pt x="2794" y="5929"/>
                </a:lnTo>
                <a:lnTo>
                  <a:pt x="2793" y="5933"/>
                </a:lnTo>
                <a:lnTo>
                  <a:pt x="2793" y="5936"/>
                </a:lnTo>
                <a:lnTo>
                  <a:pt x="2796" y="5939"/>
                </a:lnTo>
                <a:lnTo>
                  <a:pt x="2798" y="5943"/>
                </a:lnTo>
                <a:lnTo>
                  <a:pt x="2800" y="5944"/>
                </a:lnTo>
                <a:lnTo>
                  <a:pt x="2801" y="5944"/>
                </a:lnTo>
                <a:lnTo>
                  <a:pt x="2803" y="5944"/>
                </a:lnTo>
                <a:lnTo>
                  <a:pt x="2817" y="5938"/>
                </a:lnTo>
                <a:lnTo>
                  <a:pt x="2824" y="5934"/>
                </a:lnTo>
                <a:lnTo>
                  <a:pt x="2828" y="5931"/>
                </a:lnTo>
                <a:lnTo>
                  <a:pt x="2833" y="5927"/>
                </a:lnTo>
                <a:lnTo>
                  <a:pt x="2836" y="5925"/>
                </a:lnTo>
                <a:lnTo>
                  <a:pt x="2838" y="5923"/>
                </a:lnTo>
                <a:lnTo>
                  <a:pt x="2840" y="5917"/>
                </a:lnTo>
                <a:lnTo>
                  <a:pt x="2843" y="5911"/>
                </a:lnTo>
                <a:lnTo>
                  <a:pt x="2844" y="5907"/>
                </a:lnTo>
                <a:lnTo>
                  <a:pt x="2846" y="5906"/>
                </a:lnTo>
                <a:lnTo>
                  <a:pt x="2846" y="5904"/>
                </a:lnTo>
                <a:lnTo>
                  <a:pt x="2847" y="5902"/>
                </a:lnTo>
                <a:lnTo>
                  <a:pt x="2847" y="5899"/>
                </a:lnTo>
                <a:lnTo>
                  <a:pt x="2846" y="5897"/>
                </a:lnTo>
                <a:lnTo>
                  <a:pt x="2832" y="5905"/>
                </a:lnTo>
                <a:lnTo>
                  <a:pt x="2831" y="5906"/>
                </a:lnTo>
                <a:close/>
                <a:moveTo>
                  <a:pt x="3399" y="4895"/>
                </a:moveTo>
                <a:lnTo>
                  <a:pt x="3402" y="4894"/>
                </a:lnTo>
                <a:lnTo>
                  <a:pt x="3407" y="4891"/>
                </a:lnTo>
                <a:lnTo>
                  <a:pt x="3409" y="4886"/>
                </a:lnTo>
                <a:lnTo>
                  <a:pt x="3415" y="4870"/>
                </a:lnTo>
                <a:lnTo>
                  <a:pt x="3415" y="4867"/>
                </a:lnTo>
                <a:lnTo>
                  <a:pt x="3411" y="4868"/>
                </a:lnTo>
                <a:lnTo>
                  <a:pt x="3405" y="4871"/>
                </a:lnTo>
                <a:lnTo>
                  <a:pt x="3400" y="4875"/>
                </a:lnTo>
                <a:lnTo>
                  <a:pt x="3397" y="4879"/>
                </a:lnTo>
                <a:lnTo>
                  <a:pt x="3395" y="4884"/>
                </a:lnTo>
                <a:lnTo>
                  <a:pt x="3395" y="4887"/>
                </a:lnTo>
                <a:lnTo>
                  <a:pt x="3395" y="4890"/>
                </a:lnTo>
                <a:lnTo>
                  <a:pt x="3397" y="4894"/>
                </a:lnTo>
                <a:lnTo>
                  <a:pt x="3399" y="489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4" name="Freeform 12"/>
          <p:cNvSpPr>
            <a:spLocks/>
          </p:cNvSpPr>
          <p:nvPr/>
        </p:nvSpPr>
        <p:spPr bwMode="auto">
          <a:xfrm>
            <a:off x="15916533" y="7359995"/>
            <a:ext cx="7938" cy="7938"/>
          </a:xfrm>
          <a:custGeom>
            <a:avLst/>
            <a:gdLst>
              <a:gd name="T0" fmla="*/ 8 w 17"/>
              <a:gd name="T1" fmla="*/ 14 h 16"/>
              <a:gd name="T2" fmla="*/ 9 w 17"/>
              <a:gd name="T3" fmla="*/ 7 h 16"/>
              <a:gd name="T4" fmla="*/ 12 w 17"/>
              <a:gd name="T5" fmla="*/ 5 h 16"/>
              <a:gd name="T6" fmla="*/ 13 w 17"/>
              <a:gd name="T7" fmla="*/ 2 h 16"/>
              <a:gd name="T8" fmla="*/ 16 w 17"/>
              <a:gd name="T9" fmla="*/ 2 h 16"/>
              <a:gd name="T10" fmla="*/ 17 w 17"/>
              <a:gd name="T11" fmla="*/ 1 h 16"/>
              <a:gd name="T12" fmla="*/ 16 w 17"/>
              <a:gd name="T13" fmla="*/ 0 h 16"/>
              <a:gd name="T14" fmla="*/ 9 w 17"/>
              <a:gd name="T15" fmla="*/ 2 h 16"/>
              <a:gd name="T16" fmla="*/ 0 w 17"/>
              <a:gd name="T17" fmla="*/ 12 h 16"/>
              <a:gd name="T18" fmla="*/ 1 w 17"/>
              <a:gd name="T19" fmla="*/ 15 h 16"/>
              <a:gd name="T20" fmla="*/ 2 w 17"/>
              <a:gd name="T21" fmla="*/ 16 h 16"/>
              <a:gd name="T22" fmla="*/ 8 w 1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14"/>
                </a:moveTo>
                <a:lnTo>
                  <a:pt x="9" y="7"/>
                </a:lnTo>
                <a:lnTo>
                  <a:pt x="12" y="5"/>
                </a:lnTo>
                <a:lnTo>
                  <a:pt x="13" y="2"/>
                </a:lnTo>
                <a:lnTo>
                  <a:pt x="16" y="2"/>
                </a:lnTo>
                <a:lnTo>
                  <a:pt x="17" y="1"/>
                </a:lnTo>
                <a:lnTo>
                  <a:pt x="16" y="0"/>
                </a:lnTo>
                <a:lnTo>
                  <a:pt x="9" y="2"/>
                </a:lnTo>
                <a:lnTo>
                  <a:pt x="0" y="12"/>
                </a:lnTo>
                <a:lnTo>
                  <a:pt x="1" y="15"/>
                </a:lnTo>
                <a:lnTo>
                  <a:pt x="2" y="16"/>
                </a:lnTo>
                <a:lnTo>
                  <a:pt x="8"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5" name="Freeform 13"/>
          <p:cNvSpPr>
            <a:spLocks/>
          </p:cNvSpPr>
          <p:nvPr/>
        </p:nvSpPr>
        <p:spPr bwMode="auto">
          <a:xfrm>
            <a:off x="15887958" y="6578945"/>
            <a:ext cx="15875" cy="17463"/>
          </a:xfrm>
          <a:custGeom>
            <a:avLst/>
            <a:gdLst>
              <a:gd name="T0" fmla="*/ 24 w 28"/>
              <a:gd name="T1" fmla="*/ 6 h 33"/>
              <a:gd name="T2" fmla="*/ 23 w 28"/>
              <a:gd name="T3" fmla="*/ 5 h 33"/>
              <a:gd name="T4" fmla="*/ 22 w 28"/>
              <a:gd name="T5" fmla="*/ 4 h 33"/>
              <a:gd name="T6" fmla="*/ 20 w 28"/>
              <a:gd name="T7" fmla="*/ 0 h 33"/>
              <a:gd name="T8" fmla="*/ 16 w 28"/>
              <a:gd name="T9" fmla="*/ 4 h 33"/>
              <a:gd name="T10" fmla="*/ 8 w 28"/>
              <a:gd name="T11" fmla="*/ 9 h 33"/>
              <a:gd name="T12" fmla="*/ 4 w 28"/>
              <a:gd name="T13" fmla="*/ 12 h 33"/>
              <a:gd name="T14" fmla="*/ 1 w 28"/>
              <a:gd name="T15" fmla="*/ 22 h 33"/>
              <a:gd name="T16" fmla="*/ 0 w 28"/>
              <a:gd name="T17" fmla="*/ 28 h 33"/>
              <a:gd name="T18" fmla="*/ 1 w 28"/>
              <a:gd name="T19" fmla="*/ 33 h 33"/>
              <a:gd name="T20" fmla="*/ 20 w 28"/>
              <a:gd name="T21" fmla="*/ 27 h 33"/>
              <a:gd name="T22" fmla="*/ 22 w 28"/>
              <a:gd name="T23" fmla="*/ 23 h 33"/>
              <a:gd name="T24" fmla="*/ 26 w 28"/>
              <a:gd name="T25" fmla="*/ 11 h 33"/>
              <a:gd name="T26" fmla="*/ 28 w 28"/>
              <a:gd name="T27" fmla="*/ 6 h 33"/>
              <a:gd name="T28" fmla="*/ 25 w 28"/>
              <a:gd name="T29" fmla="*/ 8 h 33"/>
              <a:gd name="T30" fmla="*/ 24 w 28"/>
              <a:gd name="T3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3">
                <a:moveTo>
                  <a:pt x="24" y="6"/>
                </a:moveTo>
                <a:lnTo>
                  <a:pt x="23" y="5"/>
                </a:lnTo>
                <a:lnTo>
                  <a:pt x="22" y="4"/>
                </a:lnTo>
                <a:lnTo>
                  <a:pt x="20" y="0"/>
                </a:lnTo>
                <a:lnTo>
                  <a:pt x="16" y="4"/>
                </a:lnTo>
                <a:lnTo>
                  <a:pt x="8" y="9"/>
                </a:lnTo>
                <a:lnTo>
                  <a:pt x="4" y="12"/>
                </a:lnTo>
                <a:lnTo>
                  <a:pt x="1" y="22"/>
                </a:lnTo>
                <a:lnTo>
                  <a:pt x="0" y="28"/>
                </a:lnTo>
                <a:lnTo>
                  <a:pt x="1" y="33"/>
                </a:lnTo>
                <a:lnTo>
                  <a:pt x="20" y="27"/>
                </a:lnTo>
                <a:lnTo>
                  <a:pt x="22" y="23"/>
                </a:lnTo>
                <a:lnTo>
                  <a:pt x="26" y="11"/>
                </a:lnTo>
                <a:lnTo>
                  <a:pt x="28" y="6"/>
                </a:lnTo>
                <a:lnTo>
                  <a:pt x="25" y="8"/>
                </a:lnTo>
                <a:lnTo>
                  <a:pt x="24"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6" name="Freeform 14"/>
          <p:cNvSpPr>
            <a:spLocks/>
          </p:cNvSpPr>
          <p:nvPr/>
        </p:nvSpPr>
        <p:spPr bwMode="auto">
          <a:xfrm>
            <a:off x="15903833" y="7410795"/>
            <a:ext cx="31750" cy="84138"/>
          </a:xfrm>
          <a:custGeom>
            <a:avLst/>
            <a:gdLst>
              <a:gd name="T0" fmla="*/ 13 w 59"/>
              <a:gd name="T1" fmla="*/ 72 h 158"/>
              <a:gd name="T2" fmla="*/ 9 w 59"/>
              <a:gd name="T3" fmla="*/ 76 h 158"/>
              <a:gd name="T4" fmla="*/ 5 w 59"/>
              <a:gd name="T5" fmla="*/ 80 h 158"/>
              <a:gd name="T6" fmla="*/ 1 w 59"/>
              <a:gd name="T7" fmla="*/ 86 h 158"/>
              <a:gd name="T8" fmla="*/ 0 w 59"/>
              <a:gd name="T9" fmla="*/ 91 h 158"/>
              <a:gd name="T10" fmla="*/ 2 w 59"/>
              <a:gd name="T11" fmla="*/ 99 h 158"/>
              <a:gd name="T12" fmla="*/ 10 w 59"/>
              <a:gd name="T13" fmla="*/ 115 h 158"/>
              <a:gd name="T14" fmla="*/ 11 w 59"/>
              <a:gd name="T15" fmla="*/ 121 h 158"/>
              <a:gd name="T16" fmla="*/ 11 w 59"/>
              <a:gd name="T17" fmla="*/ 126 h 158"/>
              <a:gd name="T18" fmla="*/ 12 w 59"/>
              <a:gd name="T19" fmla="*/ 139 h 158"/>
              <a:gd name="T20" fmla="*/ 11 w 59"/>
              <a:gd name="T21" fmla="*/ 152 h 158"/>
              <a:gd name="T22" fmla="*/ 15 w 59"/>
              <a:gd name="T23" fmla="*/ 158 h 158"/>
              <a:gd name="T24" fmla="*/ 22 w 59"/>
              <a:gd name="T25" fmla="*/ 158 h 158"/>
              <a:gd name="T26" fmla="*/ 32 w 59"/>
              <a:gd name="T27" fmla="*/ 152 h 158"/>
              <a:gd name="T28" fmla="*/ 39 w 59"/>
              <a:gd name="T29" fmla="*/ 141 h 158"/>
              <a:gd name="T30" fmla="*/ 42 w 59"/>
              <a:gd name="T31" fmla="*/ 138 h 158"/>
              <a:gd name="T32" fmla="*/ 44 w 59"/>
              <a:gd name="T33" fmla="*/ 142 h 158"/>
              <a:gd name="T34" fmla="*/ 51 w 59"/>
              <a:gd name="T35" fmla="*/ 139 h 158"/>
              <a:gd name="T36" fmla="*/ 56 w 59"/>
              <a:gd name="T37" fmla="*/ 135 h 158"/>
              <a:gd name="T38" fmla="*/ 59 w 59"/>
              <a:gd name="T39" fmla="*/ 128 h 158"/>
              <a:gd name="T40" fmla="*/ 56 w 59"/>
              <a:gd name="T41" fmla="*/ 119 h 158"/>
              <a:gd name="T42" fmla="*/ 55 w 59"/>
              <a:gd name="T43" fmla="*/ 125 h 158"/>
              <a:gd name="T44" fmla="*/ 54 w 59"/>
              <a:gd name="T45" fmla="*/ 129 h 158"/>
              <a:gd name="T46" fmla="*/ 52 w 59"/>
              <a:gd name="T47" fmla="*/ 131 h 158"/>
              <a:gd name="T48" fmla="*/ 42 w 59"/>
              <a:gd name="T49" fmla="*/ 134 h 158"/>
              <a:gd name="T50" fmla="*/ 38 w 59"/>
              <a:gd name="T51" fmla="*/ 134 h 158"/>
              <a:gd name="T52" fmla="*/ 33 w 59"/>
              <a:gd name="T53" fmla="*/ 131 h 158"/>
              <a:gd name="T54" fmla="*/ 28 w 59"/>
              <a:gd name="T55" fmla="*/ 128 h 158"/>
              <a:gd name="T56" fmla="*/ 29 w 59"/>
              <a:gd name="T57" fmla="*/ 136 h 158"/>
              <a:gd name="T58" fmla="*/ 24 w 59"/>
              <a:gd name="T59" fmla="*/ 138 h 158"/>
              <a:gd name="T60" fmla="*/ 18 w 59"/>
              <a:gd name="T61" fmla="*/ 136 h 158"/>
              <a:gd name="T62" fmla="*/ 15 w 59"/>
              <a:gd name="T63" fmla="*/ 134 h 158"/>
              <a:gd name="T64" fmla="*/ 15 w 59"/>
              <a:gd name="T65" fmla="*/ 128 h 158"/>
              <a:gd name="T66" fmla="*/ 13 w 59"/>
              <a:gd name="T67" fmla="*/ 117 h 158"/>
              <a:gd name="T68" fmla="*/ 13 w 59"/>
              <a:gd name="T69" fmla="*/ 111 h 158"/>
              <a:gd name="T70" fmla="*/ 14 w 59"/>
              <a:gd name="T71" fmla="*/ 107 h 158"/>
              <a:gd name="T72" fmla="*/ 16 w 59"/>
              <a:gd name="T73" fmla="*/ 104 h 158"/>
              <a:gd name="T74" fmla="*/ 24 w 59"/>
              <a:gd name="T75" fmla="*/ 98 h 158"/>
              <a:gd name="T76" fmla="*/ 24 w 59"/>
              <a:gd name="T77" fmla="*/ 95 h 158"/>
              <a:gd name="T78" fmla="*/ 23 w 59"/>
              <a:gd name="T79" fmla="*/ 88 h 158"/>
              <a:gd name="T80" fmla="*/ 22 w 59"/>
              <a:gd name="T81" fmla="*/ 80 h 158"/>
              <a:gd name="T82" fmla="*/ 23 w 59"/>
              <a:gd name="T83" fmla="*/ 76 h 158"/>
              <a:gd name="T84" fmla="*/ 33 w 59"/>
              <a:gd name="T85" fmla="*/ 72 h 158"/>
              <a:gd name="T86" fmla="*/ 35 w 59"/>
              <a:gd name="T87" fmla="*/ 69 h 158"/>
              <a:gd name="T88" fmla="*/ 34 w 59"/>
              <a:gd name="T89" fmla="*/ 38 h 158"/>
              <a:gd name="T90" fmla="*/ 38 w 59"/>
              <a:gd name="T91" fmla="*/ 17 h 158"/>
              <a:gd name="T92" fmla="*/ 41 w 59"/>
              <a:gd name="T93" fmla="*/ 7 h 158"/>
              <a:gd name="T94" fmla="*/ 45 w 59"/>
              <a:gd name="T95" fmla="*/ 0 h 158"/>
              <a:gd name="T96" fmla="*/ 38 w 59"/>
              <a:gd name="T97" fmla="*/ 6 h 158"/>
              <a:gd name="T98" fmla="*/ 33 w 59"/>
              <a:gd name="T99" fmla="*/ 16 h 158"/>
              <a:gd name="T100" fmla="*/ 28 w 59"/>
              <a:gd name="T101" fmla="*/ 63 h 158"/>
              <a:gd name="T102" fmla="*/ 23 w 59"/>
              <a:gd name="T103" fmla="*/ 74 h 158"/>
              <a:gd name="T104" fmla="*/ 13 w 59"/>
              <a:gd name="T105" fmla="*/ 76 h 158"/>
              <a:gd name="T106" fmla="*/ 16 w 59"/>
              <a:gd name="T107" fmla="*/ 69 h 158"/>
              <a:gd name="T108" fmla="*/ 21 w 59"/>
              <a:gd name="T109" fmla="*/ 53 h 158"/>
              <a:gd name="T110" fmla="*/ 24 w 59"/>
              <a:gd name="T111" fmla="*/ 49 h 158"/>
              <a:gd name="T112" fmla="*/ 28 w 59"/>
              <a:gd name="T113" fmla="*/ 42 h 158"/>
              <a:gd name="T114" fmla="*/ 28 w 59"/>
              <a:gd name="T115" fmla="*/ 21 h 158"/>
              <a:gd name="T116" fmla="*/ 15 w 59"/>
              <a:gd name="T117" fmla="*/ 69 h 158"/>
              <a:gd name="T118" fmla="*/ 13 w 59"/>
              <a:gd name="T119" fmla="*/ 7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158">
                <a:moveTo>
                  <a:pt x="13" y="72"/>
                </a:moveTo>
                <a:lnTo>
                  <a:pt x="9" y="76"/>
                </a:lnTo>
                <a:lnTo>
                  <a:pt x="5" y="80"/>
                </a:lnTo>
                <a:lnTo>
                  <a:pt x="1" y="86"/>
                </a:lnTo>
                <a:lnTo>
                  <a:pt x="0" y="91"/>
                </a:lnTo>
                <a:lnTo>
                  <a:pt x="2" y="99"/>
                </a:lnTo>
                <a:lnTo>
                  <a:pt x="10" y="115"/>
                </a:lnTo>
                <a:lnTo>
                  <a:pt x="11" y="121"/>
                </a:lnTo>
                <a:lnTo>
                  <a:pt x="11" y="126"/>
                </a:lnTo>
                <a:lnTo>
                  <a:pt x="12" y="139"/>
                </a:lnTo>
                <a:lnTo>
                  <a:pt x="11" y="152"/>
                </a:lnTo>
                <a:lnTo>
                  <a:pt x="15" y="158"/>
                </a:lnTo>
                <a:lnTo>
                  <a:pt x="22" y="158"/>
                </a:lnTo>
                <a:lnTo>
                  <a:pt x="32" y="152"/>
                </a:lnTo>
                <a:lnTo>
                  <a:pt x="39" y="141"/>
                </a:lnTo>
                <a:lnTo>
                  <a:pt x="42" y="138"/>
                </a:lnTo>
                <a:lnTo>
                  <a:pt x="44" y="142"/>
                </a:lnTo>
                <a:lnTo>
                  <a:pt x="51" y="139"/>
                </a:lnTo>
                <a:lnTo>
                  <a:pt x="56" y="135"/>
                </a:lnTo>
                <a:lnTo>
                  <a:pt x="59" y="128"/>
                </a:lnTo>
                <a:lnTo>
                  <a:pt x="56" y="119"/>
                </a:lnTo>
                <a:lnTo>
                  <a:pt x="55" y="125"/>
                </a:lnTo>
                <a:lnTo>
                  <a:pt x="54" y="129"/>
                </a:lnTo>
                <a:lnTo>
                  <a:pt x="52" y="131"/>
                </a:lnTo>
                <a:lnTo>
                  <a:pt x="42" y="134"/>
                </a:lnTo>
                <a:lnTo>
                  <a:pt x="38" y="134"/>
                </a:lnTo>
                <a:lnTo>
                  <a:pt x="33" y="131"/>
                </a:lnTo>
                <a:lnTo>
                  <a:pt x="28" y="128"/>
                </a:lnTo>
                <a:lnTo>
                  <a:pt x="29" y="136"/>
                </a:lnTo>
                <a:lnTo>
                  <a:pt x="24" y="138"/>
                </a:lnTo>
                <a:lnTo>
                  <a:pt x="18" y="136"/>
                </a:lnTo>
                <a:lnTo>
                  <a:pt x="15" y="134"/>
                </a:lnTo>
                <a:lnTo>
                  <a:pt x="15" y="128"/>
                </a:lnTo>
                <a:lnTo>
                  <a:pt x="13" y="117"/>
                </a:lnTo>
                <a:lnTo>
                  <a:pt x="13" y="111"/>
                </a:lnTo>
                <a:lnTo>
                  <a:pt x="14" y="107"/>
                </a:lnTo>
                <a:lnTo>
                  <a:pt x="16" y="104"/>
                </a:lnTo>
                <a:lnTo>
                  <a:pt x="24" y="98"/>
                </a:lnTo>
                <a:lnTo>
                  <a:pt x="24" y="95"/>
                </a:lnTo>
                <a:lnTo>
                  <a:pt x="23" y="88"/>
                </a:lnTo>
                <a:lnTo>
                  <a:pt x="22" y="80"/>
                </a:lnTo>
                <a:lnTo>
                  <a:pt x="23" y="76"/>
                </a:lnTo>
                <a:lnTo>
                  <a:pt x="33" y="72"/>
                </a:lnTo>
                <a:lnTo>
                  <a:pt x="35" y="69"/>
                </a:lnTo>
                <a:lnTo>
                  <a:pt x="34" y="38"/>
                </a:lnTo>
                <a:lnTo>
                  <a:pt x="38" y="17"/>
                </a:lnTo>
                <a:lnTo>
                  <a:pt x="41" y="7"/>
                </a:lnTo>
                <a:lnTo>
                  <a:pt x="45" y="0"/>
                </a:lnTo>
                <a:lnTo>
                  <a:pt x="38" y="6"/>
                </a:lnTo>
                <a:lnTo>
                  <a:pt x="33" y="16"/>
                </a:lnTo>
                <a:lnTo>
                  <a:pt x="28" y="63"/>
                </a:lnTo>
                <a:lnTo>
                  <a:pt x="23" y="74"/>
                </a:lnTo>
                <a:lnTo>
                  <a:pt x="13" y="76"/>
                </a:lnTo>
                <a:lnTo>
                  <a:pt x="16" y="69"/>
                </a:lnTo>
                <a:lnTo>
                  <a:pt x="21" y="53"/>
                </a:lnTo>
                <a:lnTo>
                  <a:pt x="24" y="49"/>
                </a:lnTo>
                <a:lnTo>
                  <a:pt x="28" y="42"/>
                </a:lnTo>
                <a:lnTo>
                  <a:pt x="28" y="21"/>
                </a:lnTo>
                <a:lnTo>
                  <a:pt x="15" y="69"/>
                </a:lnTo>
                <a:lnTo>
                  <a:pt x="13" y="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7" name="Freeform 15"/>
          <p:cNvSpPr>
            <a:spLocks/>
          </p:cNvSpPr>
          <p:nvPr/>
        </p:nvSpPr>
        <p:spPr bwMode="auto">
          <a:xfrm>
            <a:off x="15432346" y="7074245"/>
            <a:ext cx="9525" cy="9525"/>
          </a:xfrm>
          <a:custGeom>
            <a:avLst/>
            <a:gdLst>
              <a:gd name="T0" fmla="*/ 15 w 20"/>
              <a:gd name="T1" fmla="*/ 16 h 16"/>
              <a:gd name="T2" fmla="*/ 20 w 20"/>
              <a:gd name="T3" fmla="*/ 11 h 16"/>
              <a:gd name="T4" fmla="*/ 18 w 20"/>
              <a:gd name="T5" fmla="*/ 7 h 16"/>
              <a:gd name="T6" fmla="*/ 7 w 20"/>
              <a:gd name="T7" fmla="*/ 1 h 16"/>
              <a:gd name="T8" fmla="*/ 4 w 20"/>
              <a:gd name="T9" fmla="*/ 1 h 16"/>
              <a:gd name="T10" fmla="*/ 3 w 20"/>
              <a:gd name="T11" fmla="*/ 1 h 16"/>
              <a:gd name="T12" fmla="*/ 2 w 20"/>
              <a:gd name="T13" fmla="*/ 0 h 16"/>
              <a:gd name="T14" fmla="*/ 0 w 20"/>
              <a:gd name="T15" fmla="*/ 6 h 16"/>
              <a:gd name="T16" fmla="*/ 3 w 20"/>
              <a:gd name="T17" fmla="*/ 13 h 16"/>
              <a:gd name="T18" fmla="*/ 9 w 20"/>
              <a:gd name="T19" fmla="*/ 16 h 16"/>
              <a:gd name="T20" fmla="*/ 15 w 2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6">
                <a:moveTo>
                  <a:pt x="15" y="16"/>
                </a:moveTo>
                <a:lnTo>
                  <a:pt x="20" y="11"/>
                </a:lnTo>
                <a:lnTo>
                  <a:pt x="18" y="7"/>
                </a:lnTo>
                <a:lnTo>
                  <a:pt x="7" y="1"/>
                </a:lnTo>
                <a:lnTo>
                  <a:pt x="4" y="1"/>
                </a:lnTo>
                <a:lnTo>
                  <a:pt x="3" y="1"/>
                </a:lnTo>
                <a:lnTo>
                  <a:pt x="2" y="0"/>
                </a:lnTo>
                <a:lnTo>
                  <a:pt x="0" y="6"/>
                </a:lnTo>
                <a:lnTo>
                  <a:pt x="3" y="13"/>
                </a:lnTo>
                <a:lnTo>
                  <a:pt x="9" y="16"/>
                </a:lnTo>
                <a:lnTo>
                  <a:pt x="15" y="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8" name="Freeform 16"/>
          <p:cNvSpPr>
            <a:spLocks/>
          </p:cNvSpPr>
          <p:nvPr/>
        </p:nvSpPr>
        <p:spPr bwMode="auto">
          <a:xfrm>
            <a:off x="15865733" y="6742457"/>
            <a:ext cx="17463" cy="20638"/>
          </a:xfrm>
          <a:custGeom>
            <a:avLst/>
            <a:gdLst>
              <a:gd name="T0" fmla="*/ 25 w 33"/>
              <a:gd name="T1" fmla="*/ 13 h 38"/>
              <a:gd name="T2" fmla="*/ 22 w 33"/>
              <a:gd name="T3" fmla="*/ 12 h 38"/>
              <a:gd name="T4" fmla="*/ 9 w 33"/>
              <a:gd name="T5" fmla="*/ 2 h 38"/>
              <a:gd name="T6" fmla="*/ 4 w 33"/>
              <a:gd name="T7" fmla="*/ 0 h 38"/>
              <a:gd name="T8" fmla="*/ 0 w 33"/>
              <a:gd name="T9" fmla="*/ 3 h 38"/>
              <a:gd name="T10" fmla="*/ 2 w 33"/>
              <a:gd name="T11" fmla="*/ 9 h 38"/>
              <a:gd name="T12" fmla="*/ 7 w 33"/>
              <a:gd name="T13" fmla="*/ 13 h 38"/>
              <a:gd name="T14" fmla="*/ 10 w 33"/>
              <a:gd name="T15" fmla="*/ 17 h 38"/>
              <a:gd name="T16" fmla="*/ 12 w 33"/>
              <a:gd name="T17" fmla="*/ 18 h 38"/>
              <a:gd name="T18" fmla="*/ 13 w 33"/>
              <a:gd name="T19" fmla="*/ 18 h 38"/>
              <a:gd name="T20" fmla="*/ 15 w 33"/>
              <a:gd name="T21" fmla="*/ 17 h 38"/>
              <a:gd name="T22" fmla="*/ 15 w 33"/>
              <a:gd name="T23" fmla="*/ 15 h 38"/>
              <a:gd name="T24" fmla="*/ 15 w 33"/>
              <a:gd name="T25" fmla="*/ 12 h 38"/>
              <a:gd name="T26" fmla="*/ 15 w 33"/>
              <a:gd name="T27" fmla="*/ 11 h 38"/>
              <a:gd name="T28" fmla="*/ 18 w 33"/>
              <a:gd name="T29" fmla="*/ 11 h 38"/>
              <a:gd name="T30" fmla="*/ 22 w 33"/>
              <a:gd name="T31" fmla="*/ 29 h 38"/>
              <a:gd name="T32" fmla="*/ 24 w 33"/>
              <a:gd name="T33" fmla="*/ 34 h 38"/>
              <a:gd name="T34" fmla="*/ 27 w 33"/>
              <a:gd name="T35" fmla="*/ 38 h 38"/>
              <a:gd name="T36" fmla="*/ 29 w 33"/>
              <a:gd name="T37" fmla="*/ 37 h 38"/>
              <a:gd name="T38" fmla="*/ 31 w 33"/>
              <a:gd name="T39" fmla="*/ 32 h 38"/>
              <a:gd name="T40" fmla="*/ 31 w 33"/>
              <a:gd name="T41" fmla="*/ 28 h 38"/>
              <a:gd name="T42" fmla="*/ 32 w 33"/>
              <a:gd name="T43" fmla="*/ 26 h 38"/>
              <a:gd name="T44" fmla="*/ 32 w 33"/>
              <a:gd name="T45" fmla="*/ 25 h 38"/>
              <a:gd name="T46" fmla="*/ 33 w 33"/>
              <a:gd name="T47" fmla="*/ 23 h 38"/>
              <a:gd name="T48" fmla="*/ 32 w 33"/>
              <a:gd name="T49" fmla="*/ 20 h 38"/>
              <a:gd name="T50" fmla="*/ 25 w 33"/>
              <a:gd name="T51"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8">
                <a:moveTo>
                  <a:pt x="25" y="13"/>
                </a:moveTo>
                <a:lnTo>
                  <a:pt x="22" y="12"/>
                </a:lnTo>
                <a:lnTo>
                  <a:pt x="9" y="2"/>
                </a:lnTo>
                <a:lnTo>
                  <a:pt x="4" y="0"/>
                </a:lnTo>
                <a:lnTo>
                  <a:pt x="0" y="3"/>
                </a:lnTo>
                <a:lnTo>
                  <a:pt x="2" y="9"/>
                </a:lnTo>
                <a:lnTo>
                  <a:pt x="7" y="13"/>
                </a:lnTo>
                <a:lnTo>
                  <a:pt x="10" y="17"/>
                </a:lnTo>
                <a:lnTo>
                  <a:pt x="12" y="18"/>
                </a:lnTo>
                <a:lnTo>
                  <a:pt x="13" y="18"/>
                </a:lnTo>
                <a:lnTo>
                  <a:pt x="15" y="17"/>
                </a:lnTo>
                <a:lnTo>
                  <a:pt x="15" y="15"/>
                </a:lnTo>
                <a:lnTo>
                  <a:pt x="15" y="12"/>
                </a:lnTo>
                <a:lnTo>
                  <a:pt x="15" y="11"/>
                </a:lnTo>
                <a:lnTo>
                  <a:pt x="18" y="11"/>
                </a:lnTo>
                <a:lnTo>
                  <a:pt x="22" y="29"/>
                </a:lnTo>
                <a:lnTo>
                  <a:pt x="24" y="34"/>
                </a:lnTo>
                <a:lnTo>
                  <a:pt x="27" y="38"/>
                </a:lnTo>
                <a:lnTo>
                  <a:pt x="29" y="37"/>
                </a:lnTo>
                <a:lnTo>
                  <a:pt x="31" y="32"/>
                </a:lnTo>
                <a:lnTo>
                  <a:pt x="31" y="28"/>
                </a:lnTo>
                <a:lnTo>
                  <a:pt x="32" y="26"/>
                </a:lnTo>
                <a:lnTo>
                  <a:pt x="32" y="25"/>
                </a:lnTo>
                <a:lnTo>
                  <a:pt x="33" y="23"/>
                </a:lnTo>
                <a:lnTo>
                  <a:pt x="32" y="20"/>
                </a:lnTo>
                <a:lnTo>
                  <a:pt x="25"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9" name="Freeform 17"/>
          <p:cNvSpPr>
            <a:spLocks/>
          </p:cNvSpPr>
          <p:nvPr/>
        </p:nvSpPr>
        <p:spPr bwMode="auto">
          <a:xfrm>
            <a:off x="15918121" y="7421907"/>
            <a:ext cx="1588" cy="0"/>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1" name="Freeform 19"/>
          <p:cNvSpPr>
            <a:spLocks/>
          </p:cNvSpPr>
          <p:nvPr/>
        </p:nvSpPr>
        <p:spPr bwMode="auto">
          <a:xfrm>
            <a:off x="15919708" y="7383807"/>
            <a:ext cx="25400" cy="38100"/>
          </a:xfrm>
          <a:custGeom>
            <a:avLst/>
            <a:gdLst>
              <a:gd name="T0" fmla="*/ 45 w 48"/>
              <a:gd name="T1" fmla="*/ 0 h 70"/>
              <a:gd name="T2" fmla="*/ 21 w 48"/>
              <a:gd name="T3" fmla="*/ 14 h 70"/>
              <a:gd name="T4" fmla="*/ 15 w 48"/>
              <a:gd name="T5" fmla="*/ 20 h 70"/>
              <a:gd name="T6" fmla="*/ 12 w 48"/>
              <a:gd name="T7" fmla="*/ 25 h 70"/>
              <a:gd name="T8" fmla="*/ 0 w 48"/>
              <a:gd name="T9" fmla="*/ 70 h 70"/>
              <a:gd name="T10" fmla="*/ 3 w 48"/>
              <a:gd name="T11" fmla="*/ 64 h 70"/>
              <a:gd name="T12" fmla="*/ 6 w 48"/>
              <a:gd name="T13" fmla="*/ 59 h 70"/>
              <a:gd name="T14" fmla="*/ 10 w 48"/>
              <a:gd name="T15" fmla="*/ 51 h 70"/>
              <a:gd name="T16" fmla="*/ 12 w 48"/>
              <a:gd name="T17" fmla="*/ 35 h 70"/>
              <a:gd name="T18" fmla="*/ 15 w 48"/>
              <a:gd name="T19" fmla="*/ 29 h 70"/>
              <a:gd name="T20" fmla="*/ 20 w 48"/>
              <a:gd name="T21" fmla="*/ 23 h 70"/>
              <a:gd name="T22" fmla="*/ 25 w 48"/>
              <a:gd name="T23" fmla="*/ 19 h 70"/>
              <a:gd name="T24" fmla="*/ 32 w 48"/>
              <a:gd name="T25" fmla="*/ 17 h 70"/>
              <a:gd name="T26" fmla="*/ 33 w 48"/>
              <a:gd name="T27" fmla="*/ 24 h 70"/>
              <a:gd name="T28" fmla="*/ 32 w 48"/>
              <a:gd name="T29" fmla="*/ 33 h 70"/>
              <a:gd name="T30" fmla="*/ 29 w 48"/>
              <a:gd name="T31" fmla="*/ 41 h 70"/>
              <a:gd name="T32" fmla="*/ 25 w 48"/>
              <a:gd name="T33" fmla="*/ 46 h 70"/>
              <a:gd name="T34" fmla="*/ 31 w 48"/>
              <a:gd name="T35" fmla="*/ 47 h 70"/>
              <a:gd name="T36" fmla="*/ 36 w 48"/>
              <a:gd name="T37" fmla="*/ 41 h 70"/>
              <a:gd name="T38" fmla="*/ 41 w 48"/>
              <a:gd name="T39" fmla="*/ 33 h 70"/>
              <a:gd name="T40" fmla="*/ 41 w 48"/>
              <a:gd name="T41" fmla="*/ 27 h 70"/>
              <a:gd name="T42" fmla="*/ 40 w 48"/>
              <a:gd name="T43" fmla="*/ 21 h 70"/>
              <a:gd name="T44" fmla="*/ 42 w 48"/>
              <a:gd name="T45" fmla="*/ 17 h 70"/>
              <a:gd name="T46" fmla="*/ 48 w 48"/>
              <a:gd name="T47" fmla="*/ 10 h 70"/>
              <a:gd name="T48" fmla="*/ 48 w 48"/>
              <a:gd name="T49" fmla="*/ 5 h 70"/>
              <a:gd name="T50" fmla="*/ 48 w 48"/>
              <a:gd name="T51" fmla="*/ 1 h 70"/>
              <a:gd name="T52" fmla="*/ 45 w 48"/>
              <a:gd name="T5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70">
                <a:moveTo>
                  <a:pt x="45" y="0"/>
                </a:moveTo>
                <a:lnTo>
                  <a:pt x="21" y="14"/>
                </a:lnTo>
                <a:lnTo>
                  <a:pt x="15" y="20"/>
                </a:lnTo>
                <a:lnTo>
                  <a:pt x="12" y="25"/>
                </a:lnTo>
                <a:lnTo>
                  <a:pt x="0" y="70"/>
                </a:lnTo>
                <a:lnTo>
                  <a:pt x="3" y="64"/>
                </a:lnTo>
                <a:lnTo>
                  <a:pt x="6" y="59"/>
                </a:lnTo>
                <a:lnTo>
                  <a:pt x="10" y="51"/>
                </a:lnTo>
                <a:lnTo>
                  <a:pt x="12" y="35"/>
                </a:lnTo>
                <a:lnTo>
                  <a:pt x="15" y="29"/>
                </a:lnTo>
                <a:lnTo>
                  <a:pt x="20" y="23"/>
                </a:lnTo>
                <a:lnTo>
                  <a:pt x="25" y="19"/>
                </a:lnTo>
                <a:lnTo>
                  <a:pt x="32" y="17"/>
                </a:lnTo>
                <a:lnTo>
                  <a:pt x="33" y="24"/>
                </a:lnTo>
                <a:lnTo>
                  <a:pt x="32" y="33"/>
                </a:lnTo>
                <a:lnTo>
                  <a:pt x="29" y="41"/>
                </a:lnTo>
                <a:lnTo>
                  <a:pt x="25" y="46"/>
                </a:lnTo>
                <a:lnTo>
                  <a:pt x="31" y="47"/>
                </a:lnTo>
                <a:lnTo>
                  <a:pt x="36" y="41"/>
                </a:lnTo>
                <a:lnTo>
                  <a:pt x="41" y="33"/>
                </a:lnTo>
                <a:lnTo>
                  <a:pt x="41" y="27"/>
                </a:lnTo>
                <a:lnTo>
                  <a:pt x="40" y="21"/>
                </a:lnTo>
                <a:lnTo>
                  <a:pt x="42" y="17"/>
                </a:lnTo>
                <a:lnTo>
                  <a:pt x="48" y="10"/>
                </a:lnTo>
                <a:lnTo>
                  <a:pt x="48" y="5"/>
                </a:lnTo>
                <a:lnTo>
                  <a:pt x="48" y="1"/>
                </a:lnTo>
                <a:lnTo>
                  <a:pt x="4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2" name="Rectangle 20"/>
          <p:cNvSpPr>
            <a:spLocks noChangeArrowheads="1"/>
          </p:cNvSpPr>
          <p:nvPr/>
        </p:nvSpPr>
        <p:spPr bwMode="auto">
          <a:xfrm>
            <a:off x="14444921" y="5597870"/>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394" name="Freeform 22"/>
          <p:cNvSpPr>
            <a:spLocks/>
          </p:cNvSpPr>
          <p:nvPr/>
        </p:nvSpPr>
        <p:spPr bwMode="auto">
          <a:xfrm>
            <a:off x="14621133" y="8415682"/>
            <a:ext cx="7938" cy="9525"/>
          </a:xfrm>
          <a:custGeom>
            <a:avLst/>
            <a:gdLst>
              <a:gd name="T0" fmla="*/ 11 w 13"/>
              <a:gd name="T1" fmla="*/ 0 h 17"/>
              <a:gd name="T2" fmla="*/ 10 w 13"/>
              <a:gd name="T3" fmla="*/ 1 h 17"/>
              <a:gd name="T4" fmla="*/ 2 w 13"/>
              <a:gd name="T5" fmla="*/ 8 h 17"/>
              <a:gd name="T6" fmla="*/ 1 w 13"/>
              <a:gd name="T7" fmla="*/ 9 h 17"/>
              <a:gd name="T8" fmla="*/ 0 w 13"/>
              <a:gd name="T9" fmla="*/ 11 h 17"/>
              <a:gd name="T10" fmla="*/ 0 w 13"/>
              <a:gd name="T11" fmla="*/ 12 h 17"/>
              <a:gd name="T12" fmla="*/ 0 w 13"/>
              <a:gd name="T13" fmla="*/ 15 h 17"/>
              <a:gd name="T14" fmla="*/ 1 w 13"/>
              <a:gd name="T15" fmla="*/ 16 h 17"/>
              <a:gd name="T16" fmla="*/ 3 w 13"/>
              <a:gd name="T17" fmla="*/ 16 h 17"/>
              <a:gd name="T18" fmla="*/ 4 w 13"/>
              <a:gd name="T19" fmla="*/ 17 h 17"/>
              <a:gd name="T20" fmla="*/ 6 w 13"/>
              <a:gd name="T21" fmla="*/ 17 h 17"/>
              <a:gd name="T22" fmla="*/ 8 w 13"/>
              <a:gd name="T23" fmla="*/ 15 h 17"/>
              <a:gd name="T24" fmla="*/ 11 w 13"/>
              <a:gd name="T25" fmla="*/ 9 h 17"/>
              <a:gd name="T26" fmla="*/ 13 w 13"/>
              <a:gd name="T27" fmla="*/ 5 h 17"/>
              <a:gd name="T28" fmla="*/ 12 w 13"/>
              <a:gd name="T29" fmla="*/ 0 h 17"/>
              <a:gd name="T30" fmla="*/ 11 w 13"/>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7">
                <a:moveTo>
                  <a:pt x="11" y="0"/>
                </a:moveTo>
                <a:lnTo>
                  <a:pt x="10" y="1"/>
                </a:lnTo>
                <a:lnTo>
                  <a:pt x="2" y="8"/>
                </a:lnTo>
                <a:lnTo>
                  <a:pt x="1" y="9"/>
                </a:lnTo>
                <a:lnTo>
                  <a:pt x="0" y="11"/>
                </a:lnTo>
                <a:lnTo>
                  <a:pt x="0" y="12"/>
                </a:lnTo>
                <a:lnTo>
                  <a:pt x="0" y="15"/>
                </a:lnTo>
                <a:lnTo>
                  <a:pt x="1" y="16"/>
                </a:lnTo>
                <a:lnTo>
                  <a:pt x="3" y="16"/>
                </a:lnTo>
                <a:lnTo>
                  <a:pt x="4" y="17"/>
                </a:lnTo>
                <a:lnTo>
                  <a:pt x="6" y="17"/>
                </a:lnTo>
                <a:lnTo>
                  <a:pt x="8" y="15"/>
                </a:lnTo>
                <a:lnTo>
                  <a:pt x="11" y="9"/>
                </a:lnTo>
                <a:lnTo>
                  <a:pt x="13" y="5"/>
                </a:lnTo>
                <a:lnTo>
                  <a:pt x="12" y="0"/>
                </a:lnTo>
                <a:lnTo>
                  <a:pt x="1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5" name="Freeform 23"/>
          <p:cNvSpPr>
            <a:spLocks/>
          </p:cNvSpPr>
          <p:nvPr/>
        </p:nvSpPr>
        <p:spPr bwMode="auto">
          <a:xfrm>
            <a:off x="14627483" y="8369645"/>
            <a:ext cx="30163" cy="39688"/>
          </a:xfrm>
          <a:custGeom>
            <a:avLst/>
            <a:gdLst>
              <a:gd name="T0" fmla="*/ 45 w 57"/>
              <a:gd name="T1" fmla="*/ 24 h 76"/>
              <a:gd name="T2" fmla="*/ 48 w 57"/>
              <a:gd name="T3" fmla="*/ 15 h 76"/>
              <a:gd name="T4" fmla="*/ 51 w 57"/>
              <a:gd name="T5" fmla="*/ 10 h 76"/>
              <a:gd name="T6" fmla="*/ 55 w 57"/>
              <a:gd name="T7" fmla="*/ 6 h 76"/>
              <a:gd name="T8" fmla="*/ 57 w 57"/>
              <a:gd name="T9" fmla="*/ 3 h 76"/>
              <a:gd name="T10" fmla="*/ 56 w 57"/>
              <a:gd name="T11" fmla="*/ 0 h 76"/>
              <a:gd name="T12" fmla="*/ 53 w 57"/>
              <a:gd name="T13" fmla="*/ 0 h 76"/>
              <a:gd name="T14" fmla="*/ 50 w 57"/>
              <a:gd name="T15" fmla="*/ 2 h 76"/>
              <a:gd name="T16" fmla="*/ 39 w 57"/>
              <a:gd name="T17" fmla="*/ 10 h 76"/>
              <a:gd name="T18" fmla="*/ 38 w 57"/>
              <a:gd name="T19" fmla="*/ 10 h 76"/>
              <a:gd name="T20" fmla="*/ 34 w 57"/>
              <a:gd name="T21" fmla="*/ 10 h 76"/>
              <a:gd name="T22" fmla="*/ 33 w 57"/>
              <a:gd name="T23" fmla="*/ 12 h 76"/>
              <a:gd name="T24" fmla="*/ 30 w 57"/>
              <a:gd name="T25" fmla="*/ 13 h 76"/>
              <a:gd name="T26" fmla="*/ 23 w 57"/>
              <a:gd name="T27" fmla="*/ 20 h 76"/>
              <a:gd name="T28" fmla="*/ 18 w 57"/>
              <a:gd name="T29" fmla="*/ 27 h 76"/>
              <a:gd name="T30" fmla="*/ 15 w 57"/>
              <a:gd name="T31" fmla="*/ 33 h 76"/>
              <a:gd name="T32" fmla="*/ 9 w 57"/>
              <a:gd name="T33" fmla="*/ 50 h 76"/>
              <a:gd name="T34" fmla="*/ 5 w 57"/>
              <a:gd name="T35" fmla="*/ 56 h 76"/>
              <a:gd name="T36" fmla="*/ 2 w 57"/>
              <a:gd name="T37" fmla="*/ 64 h 76"/>
              <a:gd name="T38" fmla="*/ 0 w 57"/>
              <a:gd name="T39" fmla="*/ 71 h 76"/>
              <a:gd name="T40" fmla="*/ 0 w 57"/>
              <a:gd name="T41" fmla="*/ 73 h 76"/>
              <a:gd name="T42" fmla="*/ 1 w 57"/>
              <a:gd name="T43" fmla="*/ 75 h 76"/>
              <a:gd name="T44" fmla="*/ 4 w 57"/>
              <a:gd name="T45" fmla="*/ 76 h 76"/>
              <a:gd name="T46" fmla="*/ 8 w 57"/>
              <a:gd name="T47" fmla="*/ 76 h 76"/>
              <a:gd name="T48" fmla="*/ 23 w 57"/>
              <a:gd name="T49" fmla="*/ 71 h 76"/>
              <a:gd name="T50" fmla="*/ 29 w 57"/>
              <a:gd name="T51" fmla="*/ 66 h 76"/>
              <a:gd name="T52" fmla="*/ 33 w 57"/>
              <a:gd name="T53" fmla="*/ 64 h 76"/>
              <a:gd name="T54" fmla="*/ 35 w 57"/>
              <a:gd name="T55" fmla="*/ 61 h 76"/>
              <a:gd name="T56" fmla="*/ 37 w 57"/>
              <a:gd name="T57" fmla="*/ 57 h 76"/>
              <a:gd name="T58" fmla="*/ 40 w 57"/>
              <a:gd name="T59" fmla="*/ 49 h 76"/>
              <a:gd name="T60" fmla="*/ 44 w 57"/>
              <a:gd name="T61" fmla="*/ 32 h 76"/>
              <a:gd name="T62" fmla="*/ 44 w 57"/>
              <a:gd name="T63" fmla="*/ 27 h 76"/>
              <a:gd name="T64" fmla="*/ 44 w 57"/>
              <a:gd name="T65" fmla="*/ 26 h 76"/>
              <a:gd name="T66" fmla="*/ 45 w 57"/>
              <a:gd name="T67" fmla="*/ 2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76">
                <a:moveTo>
                  <a:pt x="45" y="24"/>
                </a:moveTo>
                <a:lnTo>
                  <a:pt x="48" y="15"/>
                </a:lnTo>
                <a:lnTo>
                  <a:pt x="51" y="10"/>
                </a:lnTo>
                <a:lnTo>
                  <a:pt x="55" y="6"/>
                </a:lnTo>
                <a:lnTo>
                  <a:pt x="57" y="3"/>
                </a:lnTo>
                <a:lnTo>
                  <a:pt x="56" y="0"/>
                </a:lnTo>
                <a:lnTo>
                  <a:pt x="53" y="0"/>
                </a:lnTo>
                <a:lnTo>
                  <a:pt x="50" y="2"/>
                </a:lnTo>
                <a:lnTo>
                  <a:pt x="39" y="10"/>
                </a:lnTo>
                <a:lnTo>
                  <a:pt x="38" y="10"/>
                </a:lnTo>
                <a:lnTo>
                  <a:pt x="34" y="10"/>
                </a:lnTo>
                <a:lnTo>
                  <a:pt x="33" y="12"/>
                </a:lnTo>
                <a:lnTo>
                  <a:pt x="30" y="13"/>
                </a:lnTo>
                <a:lnTo>
                  <a:pt x="23" y="20"/>
                </a:lnTo>
                <a:lnTo>
                  <a:pt x="18" y="27"/>
                </a:lnTo>
                <a:lnTo>
                  <a:pt x="15" y="33"/>
                </a:lnTo>
                <a:lnTo>
                  <a:pt x="9" y="50"/>
                </a:lnTo>
                <a:lnTo>
                  <a:pt x="5" y="56"/>
                </a:lnTo>
                <a:lnTo>
                  <a:pt x="2" y="64"/>
                </a:lnTo>
                <a:lnTo>
                  <a:pt x="0" y="71"/>
                </a:lnTo>
                <a:lnTo>
                  <a:pt x="0" y="73"/>
                </a:lnTo>
                <a:lnTo>
                  <a:pt x="1" y="75"/>
                </a:lnTo>
                <a:lnTo>
                  <a:pt x="4" y="76"/>
                </a:lnTo>
                <a:lnTo>
                  <a:pt x="8" y="76"/>
                </a:lnTo>
                <a:lnTo>
                  <a:pt x="23" y="71"/>
                </a:lnTo>
                <a:lnTo>
                  <a:pt x="29" y="66"/>
                </a:lnTo>
                <a:lnTo>
                  <a:pt x="33" y="64"/>
                </a:lnTo>
                <a:lnTo>
                  <a:pt x="35" y="61"/>
                </a:lnTo>
                <a:lnTo>
                  <a:pt x="37" y="57"/>
                </a:lnTo>
                <a:lnTo>
                  <a:pt x="40" y="49"/>
                </a:lnTo>
                <a:lnTo>
                  <a:pt x="44" y="32"/>
                </a:lnTo>
                <a:lnTo>
                  <a:pt x="44" y="27"/>
                </a:lnTo>
                <a:lnTo>
                  <a:pt x="44" y="26"/>
                </a:lnTo>
                <a:lnTo>
                  <a:pt x="45" y="2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6" name="Freeform 24"/>
          <p:cNvSpPr>
            <a:spLocks/>
          </p:cNvSpPr>
          <p:nvPr/>
        </p:nvSpPr>
        <p:spPr bwMode="auto">
          <a:xfrm>
            <a:off x="14129008" y="5764557"/>
            <a:ext cx="25400" cy="41275"/>
          </a:xfrm>
          <a:custGeom>
            <a:avLst/>
            <a:gdLst>
              <a:gd name="T0" fmla="*/ 0 w 50"/>
              <a:gd name="T1" fmla="*/ 15 h 77"/>
              <a:gd name="T2" fmla="*/ 7 w 50"/>
              <a:gd name="T3" fmla="*/ 22 h 77"/>
              <a:gd name="T4" fmla="*/ 18 w 50"/>
              <a:gd name="T5" fmla="*/ 29 h 77"/>
              <a:gd name="T6" fmla="*/ 22 w 50"/>
              <a:gd name="T7" fmla="*/ 32 h 77"/>
              <a:gd name="T8" fmla="*/ 22 w 50"/>
              <a:gd name="T9" fmla="*/ 35 h 77"/>
              <a:gd name="T10" fmla="*/ 22 w 50"/>
              <a:gd name="T11" fmla="*/ 37 h 77"/>
              <a:gd name="T12" fmla="*/ 23 w 50"/>
              <a:gd name="T13" fmla="*/ 43 h 77"/>
              <a:gd name="T14" fmla="*/ 23 w 50"/>
              <a:gd name="T15" fmla="*/ 46 h 77"/>
              <a:gd name="T16" fmla="*/ 22 w 50"/>
              <a:gd name="T17" fmla="*/ 48 h 77"/>
              <a:gd name="T18" fmla="*/ 22 w 50"/>
              <a:gd name="T19" fmla="*/ 49 h 77"/>
              <a:gd name="T20" fmla="*/ 26 w 50"/>
              <a:gd name="T21" fmla="*/ 56 h 77"/>
              <a:gd name="T22" fmla="*/ 27 w 50"/>
              <a:gd name="T23" fmla="*/ 57 h 77"/>
              <a:gd name="T24" fmla="*/ 27 w 50"/>
              <a:gd name="T25" fmla="*/ 62 h 77"/>
              <a:gd name="T26" fmla="*/ 26 w 50"/>
              <a:gd name="T27" fmla="*/ 70 h 77"/>
              <a:gd name="T28" fmla="*/ 27 w 50"/>
              <a:gd name="T29" fmla="*/ 73 h 77"/>
              <a:gd name="T30" fmla="*/ 32 w 50"/>
              <a:gd name="T31" fmla="*/ 77 h 77"/>
              <a:gd name="T32" fmla="*/ 36 w 50"/>
              <a:gd name="T33" fmla="*/ 75 h 77"/>
              <a:gd name="T34" fmla="*/ 36 w 50"/>
              <a:gd name="T35" fmla="*/ 69 h 77"/>
              <a:gd name="T36" fmla="*/ 35 w 50"/>
              <a:gd name="T37" fmla="*/ 62 h 77"/>
              <a:gd name="T38" fmla="*/ 45 w 50"/>
              <a:gd name="T39" fmla="*/ 67 h 77"/>
              <a:gd name="T40" fmla="*/ 49 w 50"/>
              <a:gd name="T41" fmla="*/ 68 h 77"/>
              <a:gd name="T42" fmla="*/ 50 w 50"/>
              <a:gd name="T43" fmla="*/ 63 h 77"/>
              <a:gd name="T44" fmla="*/ 46 w 50"/>
              <a:gd name="T45" fmla="*/ 58 h 77"/>
              <a:gd name="T46" fmla="*/ 46 w 50"/>
              <a:gd name="T47" fmla="*/ 52 h 77"/>
              <a:gd name="T48" fmla="*/ 50 w 50"/>
              <a:gd name="T49" fmla="*/ 45 h 77"/>
              <a:gd name="T50" fmla="*/ 49 w 50"/>
              <a:gd name="T51" fmla="*/ 42 h 77"/>
              <a:gd name="T52" fmla="*/ 47 w 50"/>
              <a:gd name="T53" fmla="*/ 36 h 77"/>
              <a:gd name="T54" fmla="*/ 47 w 50"/>
              <a:gd name="T55" fmla="*/ 33 h 77"/>
              <a:gd name="T56" fmla="*/ 47 w 50"/>
              <a:gd name="T57" fmla="*/ 31 h 77"/>
              <a:gd name="T58" fmla="*/ 49 w 50"/>
              <a:gd name="T59" fmla="*/ 28 h 77"/>
              <a:gd name="T60" fmla="*/ 50 w 50"/>
              <a:gd name="T61" fmla="*/ 27 h 77"/>
              <a:gd name="T62" fmla="*/ 46 w 50"/>
              <a:gd name="T63" fmla="*/ 22 h 77"/>
              <a:gd name="T64" fmla="*/ 42 w 50"/>
              <a:gd name="T65" fmla="*/ 23 h 77"/>
              <a:gd name="T66" fmla="*/ 39 w 50"/>
              <a:gd name="T67" fmla="*/ 26 h 77"/>
              <a:gd name="T68" fmla="*/ 36 w 50"/>
              <a:gd name="T69" fmla="*/ 25 h 77"/>
              <a:gd name="T70" fmla="*/ 34 w 50"/>
              <a:gd name="T71" fmla="*/ 19 h 77"/>
              <a:gd name="T72" fmla="*/ 29 w 50"/>
              <a:gd name="T73" fmla="*/ 3 h 77"/>
              <a:gd name="T74" fmla="*/ 28 w 50"/>
              <a:gd name="T75" fmla="*/ 5 h 77"/>
              <a:gd name="T76" fmla="*/ 25 w 50"/>
              <a:gd name="T77" fmla="*/ 0 h 77"/>
              <a:gd name="T78" fmla="*/ 18 w 50"/>
              <a:gd name="T79" fmla="*/ 1 h 77"/>
              <a:gd name="T80" fmla="*/ 8 w 50"/>
              <a:gd name="T81" fmla="*/ 7 h 77"/>
              <a:gd name="T82" fmla="*/ 7 w 50"/>
              <a:gd name="T83" fmla="*/ 10 h 77"/>
              <a:gd name="T84" fmla="*/ 2 w 50"/>
              <a:gd name="T85" fmla="*/ 11 h 77"/>
              <a:gd name="T86" fmla="*/ 0 w 50"/>
              <a:gd name="T8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77">
                <a:moveTo>
                  <a:pt x="0" y="15"/>
                </a:moveTo>
                <a:lnTo>
                  <a:pt x="7" y="22"/>
                </a:lnTo>
                <a:lnTo>
                  <a:pt x="18" y="29"/>
                </a:lnTo>
                <a:lnTo>
                  <a:pt x="22" y="32"/>
                </a:lnTo>
                <a:lnTo>
                  <a:pt x="22" y="35"/>
                </a:lnTo>
                <a:lnTo>
                  <a:pt x="22" y="37"/>
                </a:lnTo>
                <a:lnTo>
                  <a:pt x="23" y="43"/>
                </a:lnTo>
                <a:lnTo>
                  <a:pt x="23" y="46"/>
                </a:lnTo>
                <a:lnTo>
                  <a:pt x="22" y="48"/>
                </a:lnTo>
                <a:lnTo>
                  <a:pt x="22" y="49"/>
                </a:lnTo>
                <a:lnTo>
                  <a:pt x="26" y="56"/>
                </a:lnTo>
                <a:lnTo>
                  <a:pt x="27" y="57"/>
                </a:lnTo>
                <a:lnTo>
                  <a:pt x="27" y="62"/>
                </a:lnTo>
                <a:lnTo>
                  <a:pt x="26" y="70"/>
                </a:lnTo>
                <a:lnTo>
                  <a:pt x="27" y="73"/>
                </a:lnTo>
                <a:lnTo>
                  <a:pt x="32" y="77"/>
                </a:lnTo>
                <a:lnTo>
                  <a:pt x="36" y="75"/>
                </a:lnTo>
                <a:lnTo>
                  <a:pt x="36" y="69"/>
                </a:lnTo>
                <a:lnTo>
                  <a:pt x="35" y="62"/>
                </a:lnTo>
                <a:lnTo>
                  <a:pt x="45" y="67"/>
                </a:lnTo>
                <a:lnTo>
                  <a:pt x="49" y="68"/>
                </a:lnTo>
                <a:lnTo>
                  <a:pt x="50" y="63"/>
                </a:lnTo>
                <a:lnTo>
                  <a:pt x="46" y="58"/>
                </a:lnTo>
                <a:lnTo>
                  <a:pt x="46" y="52"/>
                </a:lnTo>
                <a:lnTo>
                  <a:pt x="50" y="45"/>
                </a:lnTo>
                <a:lnTo>
                  <a:pt x="49" y="42"/>
                </a:lnTo>
                <a:lnTo>
                  <a:pt x="47" y="36"/>
                </a:lnTo>
                <a:lnTo>
                  <a:pt x="47" y="33"/>
                </a:lnTo>
                <a:lnTo>
                  <a:pt x="47" y="31"/>
                </a:lnTo>
                <a:lnTo>
                  <a:pt x="49" y="28"/>
                </a:lnTo>
                <a:lnTo>
                  <a:pt x="50" y="27"/>
                </a:lnTo>
                <a:lnTo>
                  <a:pt x="46" y="22"/>
                </a:lnTo>
                <a:lnTo>
                  <a:pt x="42" y="23"/>
                </a:lnTo>
                <a:lnTo>
                  <a:pt x="39" y="26"/>
                </a:lnTo>
                <a:lnTo>
                  <a:pt x="36" y="25"/>
                </a:lnTo>
                <a:lnTo>
                  <a:pt x="34" y="19"/>
                </a:lnTo>
                <a:lnTo>
                  <a:pt x="29" y="3"/>
                </a:lnTo>
                <a:lnTo>
                  <a:pt x="28" y="5"/>
                </a:lnTo>
                <a:lnTo>
                  <a:pt x="25" y="0"/>
                </a:lnTo>
                <a:lnTo>
                  <a:pt x="18" y="1"/>
                </a:lnTo>
                <a:lnTo>
                  <a:pt x="8" y="7"/>
                </a:lnTo>
                <a:lnTo>
                  <a:pt x="7" y="10"/>
                </a:lnTo>
                <a:lnTo>
                  <a:pt x="2" y="11"/>
                </a:lnTo>
                <a:lnTo>
                  <a:pt x="0"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7" name="Freeform 25"/>
          <p:cNvSpPr>
            <a:spLocks/>
          </p:cNvSpPr>
          <p:nvPr/>
        </p:nvSpPr>
        <p:spPr bwMode="auto">
          <a:xfrm>
            <a:off x="14621133" y="8363295"/>
            <a:ext cx="52388" cy="73025"/>
          </a:xfrm>
          <a:custGeom>
            <a:avLst/>
            <a:gdLst>
              <a:gd name="T0" fmla="*/ 2 w 99"/>
              <a:gd name="T1" fmla="*/ 136 h 138"/>
              <a:gd name="T2" fmla="*/ 6 w 99"/>
              <a:gd name="T3" fmla="*/ 138 h 138"/>
              <a:gd name="T4" fmla="*/ 9 w 99"/>
              <a:gd name="T5" fmla="*/ 136 h 138"/>
              <a:gd name="T6" fmla="*/ 29 w 99"/>
              <a:gd name="T7" fmla="*/ 123 h 138"/>
              <a:gd name="T8" fmla="*/ 39 w 99"/>
              <a:gd name="T9" fmla="*/ 113 h 138"/>
              <a:gd name="T10" fmla="*/ 59 w 99"/>
              <a:gd name="T11" fmla="*/ 106 h 138"/>
              <a:gd name="T12" fmla="*/ 88 w 99"/>
              <a:gd name="T13" fmla="*/ 106 h 138"/>
              <a:gd name="T14" fmla="*/ 91 w 99"/>
              <a:gd name="T15" fmla="*/ 101 h 138"/>
              <a:gd name="T16" fmla="*/ 92 w 99"/>
              <a:gd name="T17" fmla="*/ 95 h 138"/>
              <a:gd name="T18" fmla="*/ 94 w 99"/>
              <a:gd name="T19" fmla="*/ 93 h 138"/>
              <a:gd name="T20" fmla="*/ 98 w 99"/>
              <a:gd name="T21" fmla="*/ 87 h 138"/>
              <a:gd name="T22" fmla="*/ 99 w 99"/>
              <a:gd name="T23" fmla="*/ 84 h 138"/>
              <a:gd name="T24" fmla="*/ 94 w 99"/>
              <a:gd name="T25" fmla="*/ 71 h 138"/>
              <a:gd name="T26" fmla="*/ 91 w 99"/>
              <a:gd name="T27" fmla="*/ 62 h 138"/>
              <a:gd name="T28" fmla="*/ 90 w 99"/>
              <a:gd name="T29" fmla="*/ 56 h 138"/>
              <a:gd name="T30" fmla="*/ 94 w 99"/>
              <a:gd name="T31" fmla="*/ 44 h 138"/>
              <a:gd name="T32" fmla="*/ 94 w 99"/>
              <a:gd name="T33" fmla="*/ 38 h 138"/>
              <a:gd name="T34" fmla="*/ 90 w 99"/>
              <a:gd name="T35" fmla="*/ 12 h 138"/>
              <a:gd name="T36" fmla="*/ 89 w 99"/>
              <a:gd name="T37" fmla="*/ 2 h 138"/>
              <a:gd name="T38" fmla="*/ 86 w 99"/>
              <a:gd name="T39" fmla="*/ 0 h 138"/>
              <a:gd name="T40" fmla="*/ 80 w 99"/>
              <a:gd name="T41" fmla="*/ 5 h 138"/>
              <a:gd name="T42" fmla="*/ 77 w 99"/>
              <a:gd name="T43" fmla="*/ 9 h 138"/>
              <a:gd name="T44" fmla="*/ 63 w 99"/>
              <a:gd name="T45" fmla="*/ 35 h 138"/>
              <a:gd name="T46" fmla="*/ 61 w 99"/>
              <a:gd name="T47" fmla="*/ 41 h 138"/>
              <a:gd name="T48" fmla="*/ 59 w 99"/>
              <a:gd name="T49" fmla="*/ 54 h 138"/>
              <a:gd name="T50" fmla="*/ 53 w 99"/>
              <a:gd name="T51" fmla="*/ 73 h 138"/>
              <a:gd name="T52" fmla="*/ 40 w 99"/>
              <a:gd name="T53" fmla="*/ 89 h 138"/>
              <a:gd name="T54" fmla="*/ 36 w 99"/>
              <a:gd name="T55" fmla="*/ 91 h 138"/>
              <a:gd name="T56" fmla="*/ 31 w 99"/>
              <a:gd name="T57" fmla="*/ 93 h 138"/>
              <a:gd name="T58" fmla="*/ 22 w 99"/>
              <a:gd name="T59" fmla="*/ 97 h 138"/>
              <a:gd name="T60" fmla="*/ 20 w 99"/>
              <a:gd name="T61" fmla="*/ 99 h 138"/>
              <a:gd name="T62" fmla="*/ 18 w 99"/>
              <a:gd name="T63" fmla="*/ 109 h 138"/>
              <a:gd name="T64" fmla="*/ 2 w 99"/>
              <a:gd name="T65" fmla="*/ 131 h 138"/>
              <a:gd name="T66" fmla="*/ 1 w 99"/>
              <a:gd name="T67"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138">
                <a:moveTo>
                  <a:pt x="1" y="136"/>
                </a:moveTo>
                <a:lnTo>
                  <a:pt x="2" y="136"/>
                </a:lnTo>
                <a:lnTo>
                  <a:pt x="2" y="136"/>
                </a:lnTo>
                <a:lnTo>
                  <a:pt x="6" y="138"/>
                </a:lnTo>
                <a:lnTo>
                  <a:pt x="7" y="138"/>
                </a:lnTo>
                <a:lnTo>
                  <a:pt x="9" y="136"/>
                </a:lnTo>
                <a:lnTo>
                  <a:pt x="13" y="136"/>
                </a:lnTo>
                <a:lnTo>
                  <a:pt x="29" y="123"/>
                </a:lnTo>
                <a:lnTo>
                  <a:pt x="37" y="115"/>
                </a:lnTo>
                <a:lnTo>
                  <a:pt x="39" y="113"/>
                </a:lnTo>
                <a:lnTo>
                  <a:pt x="40" y="111"/>
                </a:lnTo>
                <a:lnTo>
                  <a:pt x="59" y="106"/>
                </a:lnTo>
                <a:lnTo>
                  <a:pt x="85" y="106"/>
                </a:lnTo>
                <a:lnTo>
                  <a:pt x="88" y="106"/>
                </a:lnTo>
                <a:lnTo>
                  <a:pt x="90" y="104"/>
                </a:lnTo>
                <a:lnTo>
                  <a:pt x="91" y="101"/>
                </a:lnTo>
                <a:lnTo>
                  <a:pt x="92" y="100"/>
                </a:lnTo>
                <a:lnTo>
                  <a:pt x="92" y="95"/>
                </a:lnTo>
                <a:lnTo>
                  <a:pt x="94" y="94"/>
                </a:lnTo>
                <a:lnTo>
                  <a:pt x="94" y="93"/>
                </a:lnTo>
                <a:lnTo>
                  <a:pt x="98" y="88"/>
                </a:lnTo>
                <a:lnTo>
                  <a:pt x="98" y="87"/>
                </a:lnTo>
                <a:lnTo>
                  <a:pt x="99" y="86"/>
                </a:lnTo>
                <a:lnTo>
                  <a:pt x="99" y="84"/>
                </a:lnTo>
                <a:lnTo>
                  <a:pt x="98" y="83"/>
                </a:lnTo>
                <a:lnTo>
                  <a:pt x="94" y="71"/>
                </a:lnTo>
                <a:lnTo>
                  <a:pt x="92" y="67"/>
                </a:lnTo>
                <a:lnTo>
                  <a:pt x="91" y="62"/>
                </a:lnTo>
                <a:lnTo>
                  <a:pt x="90" y="59"/>
                </a:lnTo>
                <a:lnTo>
                  <a:pt x="90" y="56"/>
                </a:lnTo>
                <a:lnTo>
                  <a:pt x="91" y="51"/>
                </a:lnTo>
                <a:lnTo>
                  <a:pt x="94" y="44"/>
                </a:lnTo>
                <a:lnTo>
                  <a:pt x="94" y="41"/>
                </a:lnTo>
                <a:lnTo>
                  <a:pt x="94" y="38"/>
                </a:lnTo>
                <a:lnTo>
                  <a:pt x="91" y="32"/>
                </a:lnTo>
                <a:lnTo>
                  <a:pt x="90" y="12"/>
                </a:lnTo>
                <a:lnTo>
                  <a:pt x="89" y="9"/>
                </a:lnTo>
                <a:lnTo>
                  <a:pt x="89" y="2"/>
                </a:lnTo>
                <a:lnTo>
                  <a:pt x="88" y="0"/>
                </a:lnTo>
                <a:lnTo>
                  <a:pt x="86" y="0"/>
                </a:lnTo>
                <a:lnTo>
                  <a:pt x="81" y="4"/>
                </a:lnTo>
                <a:lnTo>
                  <a:pt x="80" y="5"/>
                </a:lnTo>
                <a:lnTo>
                  <a:pt x="78" y="7"/>
                </a:lnTo>
                <a:lnTo>
                  <a:pt x="77" y="9"/>
                </a:lnTo>
                <a:lnTo>
                  <a:pt x="75" y="15"/>
                </a:lnTo>
                <a:lnTo>
                  <a:pt x="63" y="35"/>
                </a:lnTo>
                <a:lnTo>
                  <a:pt x="61" y="38"/>
                </a:lnTo>
                <a:lnTo>
                  <a:pt x="61" y="41"/>
                </a:lnTo>
                <a:lnTo>
                  <a:pt x="60" y="50"/>
                </a:lnTo>
                <a:lnTo>
                  <a:pt x="59" y="54"/>
                </a:lnTo>
                <a:lnTo>
                  <a:pt x="58" y="64"/>
                </a:lnTo>
                <a:lnTo>
                  <a:pt x="53" y="73"/>
                </a:lnTo>
                <a:lnTo>
                  <a:pt x="50" y="79"/>
                </a:lnTo>
                <a:lnTo>
                  <a:pt x="40" y="89"/>
                </a:lnTo>
                <a:lnTo>
                  <a:pt x="37" y="90"/>
                </a:lnTo>
                <a:lnTo>
                  <a:pt x="36" y="91"/>
                </a:lnTo>
                <a:lnTo>
                  <a:pt x="33" y="91"/>
                </a:lnTo>
                <a:lnTo>
                  <a:pt x="31" y="93"/>
                </a:lnTo>
                <a:lnTo>
                  <a:pt x="27" y="95"/>
                </a:lnTo>
                <a:lnTo>
                  <a:pt x="22" y="97"/>
                </a:lnTo>
                <a:lnTo>
                  <a:pt x="21" y="98"/>
                </a:lnTo>
                <a:lnTo>
                  <a:pt x="20" y="99"/>
                </a:lnTo>
                <a:lnTo>
                  <a:pt x="19" y="108"/>
                </a:lnTo>
                <a:lnTo>
                  <a:pt x="18" y="109"/>
                </a:lnTo>
                <a:lnTo>
                  <a:pt x="14" y="115"/>
                </a:lnTo>
                <a:lnTo>
                  <a:pt x="2" y="131"/>
                </a:lnTo>
                <a:lnTo>
                  <a:pt x="0" y="134"/>
                </a:lnTo>
                <a:lnTo>
                  <a:pt x="1" y="135"/>
                </a:lnTo>
                <a:lnTo>
                  <a:pt x="1" y="1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8" name="Freeform 26"/>
          <p:cNvSpPr>
            <a:spLocks/>
          </p:cNvSpPr>
          <p:nvPr/>
        </p:nvSpPr>
        <p:spPr bwMode="auto">
          <a:xfrm>
            <a:off x="14879896" y="8002932"/>
            <a:ext cx="28575" cy="44450"/>
          </a:xfrm>
          <a:custGeom>
            <a:avLst/>
            <a:gdLst>
              <a:gd name="T0" fmla="*/ 23 w 54"/>
              <a:gd name="T1" fmla="*/ 75 h 84"/>
              <a:gd name="T2" fmla="*/ 36 w 54"/>
              <a:gd name="T3" fmla="*/ 57 h 84"/>
              <a:gd name="T4" fmla="*/ 46 w 54"/>
              <a:gd name="T5" fmla="*/ 39 h 84"/>
              <a:gd name="T6" fmla="*/ 49 w 54"/>
              <a:gd name="T7" fmla="*/ 36 h 84"/>
              <a:gd name="T8" fmla="*/ 51 w 54"/>
              <a:gd name="T9" fmla="*/ 31 h 84"/>
              <a:gd name="T10" fmla="*/ 53 w 54"/>
              <a:gd name="T11" fmla="*/ 15 h 84"/>
              <a:gd name="T12" fmla="*/ 54 w 54"/>
              <a:gd name="T13" fmla="*/ 9 h 84"/>
              <a:gd name="T14" fmla="*/ 54 w 54"/>
              <a:gd name="T15" fmla="*/ 4 h 84"/>
              <a:gd name="T16" fmla="*/ 51 w 54"/>
              <a:gd name="T17" fmla="*/ 1 h 84"/>
              <a:gd name="T18" fmla="*/ 47 w 54"/>
              <a:gd name="T19" fmla="*/ 0 h 84"/>
              <a:gd name="T20" fmla="*/ 43 w 54"/>
              <a:gd name="T21" fmla="*/ 0 h 84"/>
              <a:gd name="T22" fmla="*/ 35 w 54"/>
              <a:gd name="T23" fmla="*/ 6 h 84"/>
              <a:gd name="T24" fmla="*/ 28 w 54"/>
              <a:gd name="T25" fmla="*/ 18 h 84"/>
              <a:gd name="T26" fmla="*/ 21 w 54"/>
              <a:gd name="T27" fmla="*/ 41 h 84"/>
              <a:gd name="T28" fmla="*/ 5 w 54"/>
              <a:gd name="T29" fmla="*/ 65 h 84"/>
              <a:gd name="T30" fmla="*/ 0 w 54"/>
              <a:gd name="T31" fmla="*/ 78 h 84"/>
              <a:gd name="T32" fmla="*/ 5 w 54"/>
              <a:gd name="T33" fmla="*/ 84 h 84"/>
              <a:gd name="T34" fmla="*/ 14 w 54"/>
              <a:gd name="T35" fmla="*/ 80 h 84"/>
              <a:gd name="T36" fmla="*/ 23 w 54"/>
              <a:gd name="T37"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84">
                <a:moveTo>
                  <a:pt x="23" y="75"/>
                </a:moveTo>
                <a:lnTo>
                  <a:pt x="36" y="57"/>
                </a:lnTo>
                <a:lnTo>
                  <a:pt x="46" y="39"/>
                </a:lnTo>
                <a:lnTo>
                  <a:pt x="49" y="36"/>
                </a:lnTo>
                <a:lnTo>
                  <a:pt x="51" y="31"/>
                </a:lnTo>
                <a:lnTo>
                  <a:pt x="53" y="15"/>
                </a:lnTo>
                <a:lnTo>
                  <a:pt x="54" y="9"/>
                </a:lnTo>
                <a:lnTo>
                  <a:pt x="54" y="4"/>
                </a:lnTo>
                <a:lnTo>
                  <a:pt x="51" y="1"/>
                </a:lnTo>
                <a:lnTo>
                  <a:pt x="47" y="0"/>
                </a:lnTo>
                <a:lnTo>
                  <a:pt x="43" y="0"/>
                </a:lnTo>
                <a:lnTo>
                  <a:pt x="35" y="6"/>
                </a:lnTo>
                <a:lnTo>
                  <a:pt x="28" y="18"/>
                </a:lnTo>
                <a:lnTo>
                  <a:pt x="21" y="41"/>
                </a:lnTo>
                <a:lnTo>
                  <a:pt x="5" y="65"/>
                </a:lnTo>
                <a:lnTo>
                  <a:pt x="0" y="78"/>
                </a:lnTo>
                <a:lnTo>
                  <a:pt x="5" y="84"/>
                </a:lnTo>
                <a:lnTo>
                  <a:pt x="14" y="80"/>
                </a:lnTo>
                <a:lnTo>
                  <a:pt x="23" y="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9" name="Freeform 27"/>
          <p:cNvSpPr>
            <a:spLocks/>
          </p:cNvSpPr>
          <p:nvPr/>
        </p:nvSpPr>
        <p:spPr bwMode="auto">
          <a:xfrm>
            <a:off x="14622721" y="8437907"/>
            <a:ext cx="17463" cy="9525"/>
          </a:xfrm>
          <a:custGeom>
            <a:avLst/>
            <a:gdLst>
              <a:gd name="T0" fmla="*/ 2 w 34"/>
              <a:gd name="T1" fmla="*/ 9 h 17"/>
              <a:gd name="T2" fmla="*/ 5 w 34"/>
              <a:gd name="T3" fmla="*/ 12 h 17"/>
              <a:gd name="T4" fmla="*/ 9 w 34"/>
              <a:gd name="T5" fmla="*/ 15 h 17"/>
              <a:gd name="T6" fmla="*/ 11 w 34"/>
              <a:gd name="T7" fmla="*/ 17 h 17"/>
              <a:gd name="T8" fmla="*/ 12 w 34"/>
              <a:gd name="T9" fmla="*/ 17 h 17"/>
              <a:gd name="T10" fmla="*/ 14 w 34"/>
              <a:gd name="T11" fmla="*/ 17 h 17"/>
              <a:gd name="T12" fmla="*/ 17 w 34"/>
              <a:gd name="T13" fmla="*/ 17 h 17"/>
              <a:gd name="T14" fmla="*/ 21 w 34"/>
              <a:gd name="T15" fmla="*/ 16 h 17"/>
              <a:gd name="T16" fmla="*/ 24 w 34"/>
              <a:gd name="T17" fmla="*/ 15 h 17"/>
              <a:gd name="T18" fmla="*/ 25 w 34"/>
              <a:gd name="T19" fmla="*/ 14 h 17"/>
              <a:gd name="T20" fmla="*/ 29 w 34"/>
              <a:gd name="T21" fmla="*/ 8 h 17"/>
              <a:gd name="T22" fmla="*/ 30 w 34"/>
              <a:gd name="T23" fmla="*/ 7 h 17"/>
              <a:gd name="T24" fmla="*/ 34 w 34"/>
              <a:gd name="T25" fmla="*/ 6 h 17"/>
              <a:gd name="T26" fmla="*/ 33 w 34"/>
              <a:gd name="T27" fmla="*/ 5 h 17"/>
              <a:gd name="T28" fmla="*/ 33 w 34"/>
              <a:gd name="T29" fmla="*/ 3 h 17"/>
              <a:gd name="T30" fmla="*/ 31 w 34"/>
              <a:gd name="T31" fmla="*/ 4 h 17"/>
              <a:gd name="T32" fmla="*/ 28 w 34"/>
              <a:gd name="T33" fmla="*/ 3 h 17"/>
              <a:gd name="T34" fmla="*/ 25 w 34"/>
              <a:gd name="T35" fmla="*/ 3 h 17"/>
              <a:gd name="T36" fmla="*/ 22 w 34"/>
              <a:gd name="T37" fmla="*/ 3 h 17"/>
              <a:gd name="T38" fmla="*/ 20 w 34"/>
              <a:gd name="T39" fmla="*/ 2 h 17"/>
              <a:gd name="T40" fmla="*/ 19 w 34"/>
              <a:gd name="T41" fmla="*/ 0 h 17"/>
              <a:gd name="T42" fmla="*/ 16 w 34"/>
              <a:gd name="T43" fmla="*/ 0 h 17"/>
              <a:gd name="T44" fmla="*/ 1 w 34"/>
              <a:gd name="T45" fmla="*/ 4 h 17"/>
              <a:gd name="T46" fmla="*/ 1 w 34"/>
              <a:gd name="T47" fmla="*/ 4 h 17"/>
              <a:gd name="T48" fmla="*/ 0 w 34"/>
              <a:gd name="T49" fmla="*/ 4 h 17"/>
              <a:gd name="T50" fmla="*/ 0 w 34"/>
              <a:gd name="T51" fmla="*/ 5 h 17"/>
              <a:gd name="T52" fmla="*/ 0 w 34"/>
              <a:gd name="T53" fmla="*/ 7 h 17"/>
              <a:gd name="T54" fmla="*/ 2 w 34"/>
              <a:gd name="T5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17">
                <a:moveTo>
                  <a:pt x="2" y="9"/>
                </a:moveTo>
                <a:lnTo>
                  <a:pt x="5" y="12"/>
                </a:lnTo>
                <a:lnTo>
                  <a:pt x="9" y="15"/>
                </a:lnTo>
                <a:lnTo>
                  <a:pt x="11" y="17"/>
                </a:lnTo>
                <a:lnTo>
                  <a:pt x="12" y="17"/>
                </a:lnTo>
                <a:lnTo>
                  <a:pt x="14" y="17"/>
                </a:lnTo>
                <a:lnTo>
                  <a:pt x="17" y="17"/>
                </a:lnTo>
                <a:lnTo>
                  <a:pt x="21" y="16"/>
                </a:lnTo>
                <a:lnTo>
                  <a:pt x="24" y="15"/>
                </a:lnTo>
                <a:lnTo>
                  <a:pt x="25" y="14"/>
                </a:lnTo>
                <a:lnTo>
                  <a:pt x="29" y="8"/>
                </a:lnTo>
                <a:lnTo>
                  <a:pt x="30" y="7"/>
                </a:lnTo>
                <a:lnTo>
                  <a:pt x="34" y="6"/>
                </a:lnTo>
                <a:lnTo>
                  <a:pt x="33" y="5"/>
                </a:lnTo>
                <a:lnTo>
                  <a:pt x="33" y="3"/>
                </a:lnTo>
                <a:lnTo>
                  <a:pt x="31" y="4"/>
                </a:lnTo>
                <a:lnTo>
                  <a:pt x="28" y="3"/>
                </a:lnTo>
                <a:lnTo>
                  <a:pt x="25" y="3"/>
                </a:lnTo>
                <a:lnTo>
                  <a:pt x="22" y="3"/>
                </a:lnTo>
                <a:lnTo>
                  <a:pt x="20" y="2"/>
                </a:lnTo>
                <a:lnTo>
                  <a:pt x="19" y="0"/>
                </a:lnTo>
                <a:lnTo>
                  <a:pt x="16" y="0"/>
                </a:lnTo>
                <a:lnTo>
                  <a:pt x="1" y="4"/>
                </a:lnTo>
                <a:lnTo>
                  <a:pt x="1" y="4"/>
                </a:lnTo>
                <a:lnTo>
                  <a:pt x="0" y="4"/>
                </a:lnTo>
                <a:lnTo>
                  <a:pt x="0" y="5"/>
                </a:lnTo>
                <a:lnTo>
                  <a:pt x="0" y="7"/>
                </a:lnTo>
                <a:lnTo>
                  <a:pt x="2"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0" name="Freeform 28"/>
          <p:cNvSpPr>
            <a:spLocks/>
          </p:cNvSpPr>
          <p:nvPr/>
        </p:nvSpPr>
        <p:spPr bwMode="auto">
          <a:xfrm>
            <a:off x="15402183" y="7110757"/>
            <a:ext cx="371475" cy="96838"/>
          </a:xfrm>
          <a:custGeom>
            <a:avLst/>
            <a:gdLst>
              <a:gd name="T0" fmla="*/ 699 w 703"/>
              <a:gd name="T1" fmla="*/ 63 h 183"/>
              <a:gd name="T2" fmla="*/ 695 w 703"/>
              <a:gd name="T3" fmla="*/ 51 h 183"/>
              <a:gd name="T4" fmla="*/ 670 w 703"/>
              <a:gd name="T5" fmla="*/ 35 h 183"/>
              <a:gd name="T6" fmla="*/ 660 w 703"/>
              <a:gd name="T7" fmla="*/ 33 h 183"/>
              <a:gd name="T8" fmla="*/ 646 w 703"/>
              <a:gd name="T9" fmla="*/ 25 h 183"/>
              <a:gd name="T10" fmla="*/ 628 w 703"/>
              <a:gd name="T11" fmla="*/ 14 h 183"/>
              <a:gd name="T12" fmla="*/ 610 w 703"/>
              <a:gd name="T13" fmla="*/ 19 h 183"/>
              <a:gd name="T14" fmla="*/ 591 w 703"/>
              <a:gd name="T15" fmla="*/ 14 h 183"/>
              <a:gd name="T16" fmla="*/ 552 w 703"/>
              <a:gd name="T17" fmla="*/ 25 h 183"/>
              <a:gd name="T18" fmla="*/ 543 w 703"/>
              <a:gd name="T19" fmla="*/ 25 h 183"/>
              <a:gd name="T20" fmla="*/ 529 w 703"/>
              <a:gd name="T21" fmla="*/ 17 h 183"/>
              <a:gd name="T22" fmla="*/ 517 w 703"/>
              <a:gd name="T23" fmla="*/ 19 h 183"/>
              <a:gd name="T24" fmla="*/ 502 w 703"/>
              <a:gd name="T25" fmla="*/ 16 h 183"/>
              <a:gd name="T26" fmla="*/ 492 w 703"/>
              <a:gd name="T27" fmla="*/ 21 h 183"/>
              <a:gd name="T28" fmla="*/ 473 w 703"/>
              <a:gd name="T29" fmla="*/ 9 h 183"/>
              <a:gd name="T30" fmla="*/ 467 w 703"/>
              <a:gd name="T31" fmla="*/ 7 h 183"/>
              <a:gd name="T32" fmla="*/ 447 w 703"/>
              <a:gd name="T33" fmla="*/ 0 h 183"/>
              <a:gd name="T34" fmla="*/ 406 w 703"/>
              <a:gd name="T35" fmla="*/ 1 h 183"/>
              <a:gd name="T36" fmla="*/ 391 w 703"/>
              <a:gd name="T37" fmla="*/ 4 h 183"/>
              <a:gd name="T38" fmla="*/ 358 w 703"/>
              <a:gd name="T39" fmla="*/ 7 h 183"/>
              <a:gd name="T40" fmla="*/ 336 w 703"/>
              <a:gd name="T41" fmla="*/ 1 h 183"/>
              <a:gd name="T42" fmla="*/ 278 w 703"/>
              <a:gd name="T43" fmla="*/ 11 h 183"/>
              <a:gd name="T44" fmla="*/ 187 w 703"/>
              <a:gd name="T45" fmla="*/ 33 h 183"/>
              <a:gd name="T46" fmla="*/ 98 w 703"/>
              <a:gd name="T47" fmla="*/ 52 h 183"/>
              <a:gd name="T48" fmla="*/ 64 w 703"/>
              <a:gd name="T49" fmla="*/ 55 h 183"/>
              <a:gd name="T50" fmla="*/ 44 w 703"/>
              <a:gd name="T51" fmla="*/ 68 h 183"/>
              <a:gd name="T52" fmla="*/ 39 w 703"/>
              <a:gd name="T53" fmla="*/ 76 h 183"/>
              <a:gd name="T54" fmla="*/ 6 w 703"/>
              <a:gd name="T55" fmla="*/ 101 h 183"/>
              <a:gd name="T56" fmla="*/ 5 w 703"/>
              <a:gd name="T57" fmla="*/ 123 h 183"/>
              <a:gd name="T58" fmla="*/ 20 w 703"/>
              <a:gd name="T59" fmla="*/ 130 h 183"/>
              <a:gd name="T60" fmla="*/ 40 w 703"/>
              <a:gd name="T61" fmla="*/ 131 h 183"/>
              <a:gd name="T62" fmla="*/ 45 w 703"/>
              <a:gd name="T63" fmla="*/ 121 h 183"/>
              <a:gd name="T64" fmla="*/ 89 w 703"/>
              <a:gd name="T65" fmla="*/ 129 h 183"/>
              <a:gd name="T66" fmla="*/ 197 w 703"/>
              <a:gd name="T67" fmla="*/ 132 h 183"/>
              <a:gd name="T68" fmla="*/ 243 w 703"/>
              <a:gd name="T69" fmla="*/ 152 h 183"/>
              <a:gd name="T70" fmla="*/ 254 w 703"/>
              <a:gd name="T71" fmla="*/ 167 h 183"/>
              <a:gd name="T72" fmla="*/ 270 w 703"/>
              <a:gd name="T73" fmla="*/ 177 h 183"/>
              <a:gd name="T74" fmla="*/ 313 w 703"/>
              <a:gd name="T75" fmla="*/ 175 h 183"/>
              <a:gd name="T76" fmla="*/ 332 w 703"/>
              <a:gd name="T77" fmla="*/ 178 h 183"/>
              <a:gd name="T78" fmla="*/ 376 w 703"/>
              <a:gd name="T79" fmla="*/ 180 h 183"/>
              <a:gd name="T80" fmla="*/ 496 w 703"/>
              <a:gd name="T81" fmla="*/ 165 h 183"/>
              <a:gd name="T82" fmla="*/ 572 w 703"/>
              <a:gd name="T83" fmla="*/ 144 h 183"/>
              <a:gd name="T84" fmla="*/ 591 w 703"/>
              <a:gd name="T85" fmla="*/ 146 h 183"/>
              <a:gd name="T86" fmla="*/ 637 w 703"/>
              <a:gd name="T87" fmla="*/ 121 h 183"/>
              <a:gd name="T88" fmla="*/ 684 w 703"/>
              <a:gd name="T89" fmla="*/ 98 h 183"/>
              <a:gd name="T90" fmla="*/ 695 w 703"/>
              <a:gd name="T91" fmla="*/ 80 h 183"/>
              <a:gd name="T92" fmla="*/ 702 w 703"/>
              <a:gd name="T93" fmla="*/ 7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183">
                <a:moveTo>
                  <a:pt x="699" y="71"/>
                </a:moveTo>
                <a:lnTo>
                  <a:pt x="699" y="66"/>
                </a:lnTo>
                <a:lnTo>
                  <a:pt x="699" y="63"/>
                </a:lnTo>
                <a:lnTo>
                  <a:pt x="702" y="57"/>
                </a:lnTo>
                <a:lnTo>
                  <a:pt x="703" y="53"/>
                </a:lnTo>
                <a:lnTo>
                  <a:pt x="695" y="51"/>
                </a:lnTo>
                <a:lnTo>
                  <a:pt x="687" y="47"/>
                </a:lnTo>
                <a:lnTo>
                  <a:pt x="675" y="39"/>
                </a:lnTo>
                <a:lnTo>
                  <a:pt x="670" y="35"/>
                </a:lnTo>
                <a:lnTo>
                  <a:pt x="664" y="35"/>
                </a:lnTo>
                <a:lnTo>
                  <a:pt x="661" y="34"/>
                </a:lnTo>
                <a:lnTo>
                  <a:pt x="660" y="33"/>
                </a:lnTo>
                <a:lnTo>
                  <a:pt x="656" y="29"/>
                </a:lnTo>
                <a:lnTo>
                  <a:pt x="655" y="26"/>
                </a:lnTo>
                <a:lnTo>
                  <a:pt x="646" y="25"/>
                </a:lnTo>
                <a:lnTo>
                  <a:pt x="644" y="24"/>
                </a:lnTo>
                <a:lnTo>
                  <a:pt x="643" y="19"/>
                </a:lnTo>
                <a:lnTo>
                  <a:pt x="628" y="14"/>
                </a:lnTo>
                <a:lnTo>
                  <a:pt x="621" y="11"/>
                </a:lnTo>
                <a:lnTo>
                  <a:pt x="617" y="13"/>
                </a:lnTo>
                <a:lnTo>
                  <a:pt x="610" y="19"/>
                </a:lnTo>
                <a:lnTo>
                  <a:pt x="608" y="19"/>
                </a:lnTo>
                <a:lnTo>
                  <a:pt x="601" y="16"/>
                </a:lnTo>
                <a:lnTo>
                  <a:pt x="591" y="14"/>
                </a:lnTo>
                <a:lnTo>
                  <a:pt x="588" y="14"/>
                </a:lnTo>
                <a:lnTo>
                  <a:pt x="563" y="24"/>
                </a:lnTo>
                <a:lnTo>
                  <a:pt x="552" y="25"/>
                </a:lnTo>
                <a:lnTo>
                  <a:pt x="549" y="26"/>
                </a:lnTo>
                <a:lnTo>
                  <a:pt x="546" y="26"/>
                </a:lnTo>
                <a:lnTo>
                  <a:pt x="543" y="25"/>
                </a:lnTo>
                <a:lnTo>
                  <a:pt x="540" y="24"/>
                </a:lnTo>
                <a:lnTo>
                  <a:pt x="539" y="23"/>
                </a:lnTo>
                <a:lnTo>
                  <a:pt x="529" y="17"/>
                </a:lnTo>
                <a:lnTo>
                  <a:pt x="526" y="16"/>
                </a:lnTo>
                <a:lnTo>
                  <a:pt x="522" y="16"/>
                </a:lnTo>
                <a:lnTo>
                  <a:pt x="517" y="19"/>
                </a:lnTo>
                <a:lnTo>
                  <a:pt x="514" y="19"/>
                </a:lnTo>
                <a:lnTo>
                  <a:pt x="506" y="16"/>
                </a:lnTo>
                <a:lnTo>
                  <a:pt x="502" y="16"/>
                </a:lnTo>
                <a:lnTo>
                  <a:pt x="499" y="20"/>
                </a:lnTo>
                <a:lnTo>
                  <a:pt x="496" y="21"/>
                </a:lnTo>
                <a:lnTo>
                  <a:pt x="492" y="21"/>
                </a:lnTo>
                <a:lnTo>
                  <a:pt x="477" y="13"/>
                </a:lnTo>
                <a:lnTo>
                  <a:pt x="477" y="12"/>
                </a:lnTo>
                <a:lnTo>
                  <a:pt x="473" y="9"/>
                </a:lnTo>
                <a:lnTo>
                  <a:pt x="472" y="6"/>
                </a:lnTo>
                <a:lnTo>
                  <a:pt x="471" y="6"/>
                </a:lnTo>
                <a:lnTo>
                  <a:pt x="467" y="7"/>
                </a:lnTo>
                <a:lnTo>
                  <a:pt x="466" y="7"/>
                </a:lnTo>
                <a:lnTo>
                  <a:pt x="453" y="2"/>
                </a:lnTo>
                <a:lnTo>
                  <a:pt x="447" y="0"/>
                </a:lnTo>
                <a:lnTo>
                  <a:pt x="433" y="3"/>
                </a:lnTo>
                <a:lnTo>
                  <a:pt x="427" y="4"/>
                </a:lnTo>
                <a:lnTo>
                  <a:pt x="406" y="1"/>
                </a:lnTo>
                <a:lnTo>
                  <a:pt x="402" y="1"/>
                </a:lnTo>
                <a:lnTo>
                  <a:pt x="396" y="2"/>
                </a:lnTo>
                <a:lnTo>
                  <a:pt x="391" y="4"/>
                </a:lnTo>
                <a:lnTo>
                  <a:pt x="386" y="5"/>
                </a:lnTo>
                <a:lnTo>
                  <a:pt x="368" y="3"/>
                </a:lnTo>
                <a:lnTo>
                  <a:pt x="358" y="7"/>
                </a:lnTo>
                <a:lnTo>
                  <a:pt x="354" y="7"/>
                </a:lnTo>
                <a:lnTo>
                  <a:pt x="343" y="2"/>
                </a:lnTo>
                <a:lnTo>
                  <a:pt x="336" y="1"/>
                </a:lnTo>
                <a:lnTo>
                  <a:pt x="317" y="5"/>
                </a:lnTo>
                <a:lnTo>
                  <a:pt x="296" y="4"/>
                </a:lnTo>
                <a:lnTo>
                  <a:pt x="278" y="11"/>
                </a:lnTo>
                <a:lnTo>
                  <a:pt x="237" y="16"/>
                </a:lnTo>
                <a:lnTo>
                  <a:pt x="207" y="25"/>
                </a:lnTo>
                <a:lnTo>
                  <a:pt x="187" y="33"/>
                </a:lnTo>
                <a:lnTo>
                  <a:pt x="166" y="37"/>
                </a:lnTo>
                <a:lnTo>
                  <a:pt x="111" y="53"/>
                </a:lnTo>
                <a:lnTo>
                  <a:pt x="98" y="52"/>
                </a:lnTo>
                <a:lnTo>
                  <a:pt x="96" y="52"/>
                </a:lnTo>
                <a:lnTo>
                  <a:pt x="90" y="54"/>
                </a:lnTo>
                <a:lnTo>
                  <a:pt x="64" y="55"/>
                </a:lnTo>
                <a:lnTo>
                  <a:pt x="47" y="63"/>
                </a:lnTo>
                <a:lnTo>
                  <a:pt x="44" y="65"/>
                </a:lnTo>
                <a:lnTo>
                  <a:pt x="44" y="68"/>
                </a:lnTo>
                <a:lnTo>
                  <a:pt x="42" y="71"/>
                </a:lnTo>
                <a:lnTo>
                  <a:pt x="41" y="74"/>
                </a:lnTo>
                <a:lnTo>
                  <a:pt x="39" y="76"/>
                </a:lnTo>
                <a:lnTo>
                  <a:pt x="34" y="78"/>
                </a:lnTo>
                <a:lnTo>
                  <a:pt x="23" y="85"/>
                </a:lnTo>
                <a:lnTo>
                  <a:pt x="6" y="101"/>
                </a:lnTo>
                <a:lnTo>
                  <a:pt x="0" y="112"/>
                </a:lnTo>
                <a:lnTo>
                  <a:pt x="0" y="121"/>
                </a:lnTo>
                <a:lnTo>
                  <a:pt x="5" y="123"/>
                </a:lnTo>
                <a:lnTo>
                  <a:pt x="11" y="122"/>
                </a:lnTo>
                <a:lnTo>
                  <a:pt x="16" y="125"/>
                </a:lnTo>
                <a:lnTo>
                  <a:pt x="20" y="130"/>
                </a:lnTo>
                <a:lnTo>
                  <a:pt x="28" y="132"/>
                </a:lnTo>
                <a:lnTo>
                  <a:pt x="35" y="133"/>
                </a:lnTo>
                <a:lnTo>
                  <a:pt x="40" y="131"/>
                </a:lnTo>
                <a:lnTo>
                  <a:pt x="34" y="124"/>
                </a:lnTo>
                <a:lnTo>
                  <a:pt x="37" y="121"/>
                </a:lnTo>
                <a:lnTo>
                  <a:pt x="45" y="121"/>
                </a:lnTo>
                <a:lnTo>
                  <a:pt x="52" y="126"/>
                </a:lnTo>
                <a:lnTo>
                  <a:pt x="58" y="129"/>
                </a:lnTo>
                <a:lnTo>
                  <a:pt x="89" y="129"/>
                </a:lnTo>
                <a:lnTo>
                  <a:pt x="118" y="125"/>
                </a:lnTo>
                <a:lnTo>
                  <a:pt x="152" y="124"/>
                </a:lnTo>
                <a:lnTo>
                  <a:pt x="197" y="132"/>
                </a:lnTo>
                <a:lnTo>
                  <a:pt x="225" y="143"/>
                </a:lnTo>
                <a:lnTo>
                  <a:pt x="237" y="149"/>
                </a:lnTo>
                <a:lnTo>
                  <a:pt x="243" y="152"/>
                </a:lnTo>
                <a:lnTo>
                  <a:pt x="246" y="155"/>
                </a:lnTo>
                <a:lnTo>
                  <a:pt x="251" y="161"/>
                </a:lnTo>
                <a:lnTo>
                  <a:pt x="254" y="167"/>
                </a:lnTo>
                <a:lnTo>
                  <a:pt x="258" y="171"/>
                </a:lnTo>
                <a:lnTo>
                  <a:pt x="264" y="173"/>
                </a:lnTo>
                <a:lnTo>
                  <a:pt x="270" y="177"/>
                </a:lnTo>
                <a:lnTo>
                  <a:pt x="268" y="183"/>
                </a:lnTo>
                <a:lnTo>
                  <a:pt x="300" y="180"/>
                </a:lnTo>
                <a:lnTo>
                  <a:pt x="313" y="175"/>
                </a:lnTo>
                <a:lnTo>
                  <a:pt x="317" y="175"/>
                </a:lnTo>
                <a:lnTo>
                  <a:pt x="323" y="177"/>
                </a:lnTo>
                <a:lnTo>
                  <a:pt x="332" y="178"/>
                </a:lnTo>
                <a:lnTo>
                  <a:pt x="345" y="175"/>
                </a:lnTo>
                <a:lnTo>
                  <a:pt x="365" y="182"/>
                </a:lnTo>
                <a:lnTo>
                  <a:pt x="376" y="180"/>
                </a:lnTo>
                <a:lnTo>
                  <a:pt x="396" y="182"/>
                </a:lnTo>
                <a:lnTo>
                  <a:pt x="445" y="172"/>
                </a:lnTo>
                <a:lnTo>
                  <a:pt x="496" y="165"/>
                </a:lnTo>
                <a:lnTo>
                  <a:pt x="532" y="150"/>
                </a:lnTo>
                <a:lnTo>
                  <a:pt x="556" y="149"/>
                </a:lnTo>
                <a:lnTo>
                  <a:pt x="572" y="144"/>
                </a:lnTo>
                <a:lnTo>
                  <a:pt x="578" y="145"/>
                </a:lnTo>
                <a:lnTo>
                  <a:pt x="585" y="148"/>
                </a:lnTo>
                <a:lnTo>
                  <a:pt x="591" y="146"/>
                </a:lnTo>
                <a:lnTo>
                  <a:pt x="598" y="145"/>
                </a:lnTo>
                <a:lnTo>
                  <a:pt x="619" y="128"/>
                </a:lnTo>
                <a:lnTo>
                  <a:pt x="637" y="121"/>
                </a:lnTo>
                <a:lnTo>
                  <a:pt x="669" y="100"/>
                </a:lnTo>
                <a:lnTo>
                  <a:pt x="673" y="98"/>
                </a:lnTo>
                <a:lnTo>
                  <a:pt x="684" y="98"/>
                </a:lnTo>
                <a:lnTo>
                  <a:pt x="686" y="96"/>
                </a:lnTo>
                <a:lnTo>
                  <a:pt x="693" y="81"/>
                </a:lnTo>
                <a:lnTo>
                  <a:pt x="695" y="80"/>
                </a:lnTo>
                <a:lnTo>
                  <a:pt x="698" y="78"/>
                </a:lnTo>
                <a:lnTo>
                  <a:pt x="703" y="75"/>
                </a:lnTo>
                <a:lnTo>
                  <a:pt x="702" y="73"/>
                </a:lnTo>
                <a:lnTo>
                  <a:pt x="699"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1" name="Freeform 29"/>
          <p:cNvSpPr>
            <a:spLocks/>
          </p:cNvSpPr>
          <p:nvPr/>
        </p:nvSpPr>
        <p:spPr bwMode="auto">
          <a:xfrm>
            <a:off x="14606846" y="8452195"/>
            <a:ext cx="28575" cy="25400"/>
          </a:xfrm>
          <a:custGeom>
            <a:avLst/>
            <a:gdLst>
              <a:gd name="T0" fmla="*/ 38 w 54"/>
              <a:gd name="T1" fmla="*/ 9 h 47"/>
              <a:gd name="T2" fmla="*/ 37 w 54"/>
              <a:gd name="T3" fmla="*/ 11 h 47"/>
              <a:gd name="T4" fmla="*/ 36 w 54"/>
              <a:gd name="T5" fmla="*/ 14 h 47"/>
              <a:gd name="T6" fmla="*/ 29 w 54"/>
              <a:gd name="T7" fmla="*/ 19 h 47"/>
              <a:gd name="T8" fmla="*/ 27 w 54"/>
              <a:gd name="T9" fmla="*/ 20 h 47"/>
              <a:gd name="T10" fmla="*/ 8 w 54"/>
              <a:gd name="T11" fmla="*/ 26 h 47"/>
              <a:gd name="T12" fmla="*/ 7 w 54"/>
              <a:gd name="T13" fmla="*/ 27 h 47"/>
              <a:gd name="T14" fmla="*/ 4 w 54"/>
              <a:gd name="T15" fmla="*/ 29 h 47"/>
              <a:gd name="T16" fmla="*/ 1 w 54"/>
              <a:gd name="T17" fmla="*/ 32 h 47"/>
              <a:gd name="T18" fmla="*/ 0 w 54"/>
              <a:gd name="T19" fmla="*/ 36 h 47"/>
              <a:gd name="T20" fmla="*/ 0 w 54"/>
              <a:gd name="T21" fmla="*/ 39 h 47"/>
              <a:gd name="T22" fmla="*/ 3 w 54"/>
              <a:gd name="T23" fmla="*/ 42 h 47"/>
              <a:gd name="T24" fmla="*/ 5 w 54"/>
              <a:gd name="T25" fmla="*/ 46 h 47"/>
              <a:gd name="T26" fmla="*/ 7 w 54"/>
              <a:gd name="T27" fmla="*/ 47 h 47"/>
              <a:gd name="T28" fmla="*/ 8 w 54"/>
              <a:gd name="T29" fmla="*/ 47 h 47"/>
              <a:gd name="T30" fmla="*/ 10 w 54"/>
              <a:gd name="T31" fmla="*/ 47 h 47"/>
              <a:gd name="T32" fmla="*/ 24 w 54"/>
              <a:gd name="T33" fmla="*/ 41 h 47"/>
              <a:gd name="T34" fmla="*/ 31 w 54"/>
              <a:gd name="T35" fmla="*/ 37 h 47"/>
              <a:gd name="T36" fmla="*/ 35 w 54"/>
              <a:gd name="T37" fmla="*/ 34 h 47"/>
              <a:gd name="T38" fmla="*/ 40 w 54"/>
              <a:gd name="T39" fmla="*/ 30 h 47"/>
              <a:gd name="T40" fmla="*/ 43 w 54"/>
              <a:gd name="T41" fmla="*/ 28 h 47"/>
              <a:gd name="T42" fmla="*/ 45 w 54"/>
              <a:gd name="T43" fmla="*/ 26 h 47"/>
              <a:gd name="T44" fmla="*/ 47 w 54"/>
              <a:gd name="T45" fmla="*/ 20 h 47"/>
              <a:gd name="T46" fmla="*/ 50 w 54"/>
              <a:gd name="T47" fmla="*/ 14 h 47"/>
              <a:gd name="T48" fmla="*/ 51 w 54"/>
              <a:gd name="T49" fmla="*/ 10 h 47"/>
              <a:gd name="T50" fmla="*/ 53 w 54"/>
              <a:gd name="T51" fmla="*/ 9 h 47"/>
              <a:gd name="T52" fmla="*/ 53 w 54"/>
              <a:gd name="T53" fmla="*/ 7 h 47"/>
              <a:gd name="T54" fmla="*/ 54 w 54"/>
              <a:gd name="T55" fmla="*/ 5 h 47"/>
              <a:gd name="T56" fmla="*/ 54 w 54"/>
              <a:gd name="T57" fmla="*/ 2 h 47"/>
              <a:gd name="T58" fmla="*/ 53 w 54"/>
              <a:gd name="T59" fmla="*/ 0 h 47"/>
              <a:gd name="T60" fmla="*/ 39 w 54"/>
              <a:gd name="T61" fmla="*/ 8 h 47"/>
              <a:gd name="T62" fmla="*/ 38 w 54"/>
              <a:gd name="T63"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47">
                <a:moveTo>
                  <a:pt x="38" y="9"/>
                </a:moveTo>
                <a:lnTo>
                  <a:pt x="37" y="11"/>
                </a:lnTo>
                <a:lnTo>
                  <a:pt x="36" y="14"/>
                </a:lnTo>
                <a:lnTo>
                  <a:pt x="29" y="19"/>
                </a:lnTo>
                <a:lnTo>
                  <a:pt x="27" y="20"/>
                </a:lnTo>
                <a:lnTo>
                  <a:pt x="8" y="26"/>
                </a:lnTo>
                <a:lnTo>
                  <a:pt x="7" y="27"/>
                </a:lnTo>
                <a:lnTo>
                  <a:pt x="4" y="29"/>
                </a:lnTo>
                <a:lnTo>
                  <a:pt x="1" y="32"/>
                </a:lnTo>
                <a:lnTo>
                  <a:pt x="0" y="36"/>
                </a:lnTo>
                <a:lnTo>
                  <a:pt x="0" y="39"/>
                </a:lnTo>
                <a:lnTo>
                  <a:pt x="3" y="42"/>
                </a:lnTo>
                <a:lnTo>
                  <a:pt x="5" y="46"/>
                </a:lnTo>
                <a:lnTo>
                  <a:pt x="7" y="47"/>
                </a:lnTo>
                <a:lnTo>
                  <a:pt x="8" y="47"/>
                </a:lnTo>
                <a:lnTo>
                  <a:pt x="10" y="47"/>
                </a:lnTo>
                <a:lnTo>
                  <a:pt x="24" y="41"/>
                </a:lnTo>
                <a:lnTo>
                  <a:pt x="31" y="37"/>
                </a:lnTo>
                <a:lnTo>
                  <a:pt x="35" y="34"/>
                </a:lnTo>
                <a:lnTo>
                  <a:pt x="40" y="30"/>
                </a:lnTo>
                <a:lnTo>
                  <a:pt x="43" y="28"/>
                </a:lnTo>
                <a:lnTo>
                  <a:pt x="45" y="26"/>
                </a:lnTo>
                <a:lnTo>
                  <a:pt x="47" y="20"/>
                </a:lnTo>
                <a:lnTo>
                  <a:pt x="50" y="14"/>
                </a:lnTo>
                <a:lnTo>
                  <a:pt x="51" y="10"/>
                </a:lnTo>
                <a:lnTo>
                  <a:pt x="53" y="9"/>
                </a:lnTo>
                <a:lnTo>
                  <a:pt x="53" y="7"/>
                </a:lnTo>
                <a:lnTo>
                  <a:pt x="54" y="5"/>
                </a:lnTo>
                <a:lnTo>
                  <a:pt x="54" y="2"/>
                </a:lnTo>
                <a:lnTo>
                  <a:pt x="53" y="0"/>
                </a:lnTo>
                <a:lnTo>
                  <a:pt x="39" y="8"/>
                </a:lnTo>
                <a:lnTo>
                  <a:pt x="38"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2" name="Freeform 30"/>
          <p:cNvSpPr>
            <a:spLocks/>
          </p:cNvSpPr>
          <p:nvPr/>
        </p:nvSpPr>
        <p:spPr bwMode="auto">
          <a:xfrm>
            <a:off x="14925933" y="7907682"/>
            <a:ext cx="11113" cy="14288"/>
          </a:xfrm>
          <a:custGeom>
            <a:avLst/>
            <a:gdLst>
              <a:gd name="T0" fmla="*/ 4 w 20"/>
              <a:gd name="T1" fmla="*/ 28 h 28"/>
              <a:gd name="T2" fmla="*/ 7 w 20"/>
              <a:gd name="T3" fmla="*/ 27 h 28"/>
              <a:gd name="T4" fmla="*/ 12 w 20"/>
              <a:gd name="T5" fmla="*/ 24 h 28"/>
              <a:gd name="T6" fmla="*/ 14 w 20"/>
              <a:gd name="T7" fmla="*/ 19 h 28"/>
              <a:gd name="T8" fmla="*/ 20 w 20"/>
              <a:gd name="T9" fmla="*/ 3 h 28"/>
              <a:gd name="T10" fmla="*/ 20 w 20"/>
              <a:gd name="T11" fmla="*/ 0 h 28"/>
              <a:gd name="T12" fmla="*/ 16 w 20"/>
              <a:gd name="T13" fmla="*/ 1 h 28"/>
              <a:gd name="T14" fmla="*/ 10 w 20"/>
              <a:gd name="T15" fmla="*/ 4 h 28"/>
              <a:gd name="T16" fmla="*/ 5 w 20"/>
              <a:gd name="T17" fmla="*/ 8 h 28"/>
              <a:gd name="T18" fmla="*/ 2 w 20"/>
              <a:gd name="T19" fmla="*/ 12 h 28"/>
              <a:gd name="T20" fmla="*/ 0 w 20"/>
              <a:gd name="T21" fmla="*/ 17 h 28"/>
              <a:gd name="T22" fmla="*/ 0 w 20"/>
              <a:gd name="T23" fmla="*/ 20 h 28"/>
              <a:gd name="T24" fmla="*/ 0 w 20"/>
              <a:gd name="T25" fmla="*/ 23 h 28"/>
              <a:gd name="T26" fmla="*/ 2 w 20"/>
              <a:gd name="T27" fmla="*/ 27 h 28"/>
              <a:gd name="T28" fmla="*/ 4 w 20"/>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4" y="28"/>
                </a:moveTo>
                <a:lnTo>
                  <a:pt x="7" y="27"/>
                </a:lnTo>
                <a:lnTo>
                  <a:pt x="12" y="24"/>
                </a:lnTo>
                <a:lnTo>
                  <a:pt x="14" y="19"/>
                </a:lnTo>
                <a:lnTo>
                  <a:pt x="20" y="3"/>
                </a:lnTo>
                <a:lnTo>
                  <a:pt x="20" y="0"/>
                </a:lnTo>
                <a:lnTo>
                  <a:pt x="16" y="1"/>
                </a:lnTo>
                <a:lnTo>
                  <a:pt x="10" y="4"/>
                </a:lnTo>
                <a:lnTo>
                  <a:pt x="5" y="8"/>
                </a:lnTo>
                <a:lnTo>
                  <a:pt x="2" y="12"/>
                </a:lnTo>
                <a:lnTo>
                  <a:pt x="0" y="17"/>
                </a:lnTo>
                <a:lnTo>
                  <a:pt x="0" y="20"/>
                </a:lnTo>
                <a:lnTo>
                  <a:pt x="0" y="23"/>
                </a:lnTo>
                <a:lnTo>
                  <a:pt x="2" y="27"/>
                </a:lnTo>
                <a:lnTo>
                  <a:pt x="4"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3" name="Freeform 31"/>
          <p:cNvSpPr>
            <a:spLocks/>
          </p:cNvSpPr>
          <p:nvPr/>
        </p:nvSpPr>
        <p:spPr bwMode="auto">
          <a:xfrm>
            <a:off x="13594021" y="7523507"/>
            <a:ext cx="42863" cy="93663"/>
          </a:xfrm>
          <a:custGeom>
            <a:avLst/>
            <a:gdLst>
              <a:gd name="T0" fmla="*/ 3 w 82"/>
              <a:gd name="T1" fmla="*/ 44 h 175"/>
              <a:gd name="T2" fmla="*/ 6 w 82"/>
              <a:gd name="T3" fmla="*/ 50 h 175"/>
              <a:gd name="T4" fmla="*/ 8 w 82"/>
              <a:gd name="T5" fmla="*/ 54 h 175"/>
              <a:gd name="T6" fmla="*/ 13 w 82"/>
              <a:gd name="T7" fmla="*/ 63 h 175"/>
              <a:gd name="T8" fmla="*/ 13 w 82"/>
              <a:gd name="T9" fmla="*/ 75 h 175"/>
              <a:gd name="T10" fmla="*/ 9 w 82"/>
              <a:gd name="T11" fmla="*/ 94 h 175"/>
              <a:gd name="T12" fmla="*/ 9 w 82"/>
              <a:gd name="T13" fmla="*/ 109 h 175"/>
              <a:gd name="T14" fmla="*/ 14 w 82"/>
              <a:gd name="T15" fmla="*/ 121 h 175"/>
              <a:gd name="T16" fmla="*/ 21 w 82"/>
              <a:gd name="T17" fmla="*/ 133 h 175"/>
              <a:gd name="T18" fmla="*/ 29 w 82"/>
              <a:gd name="T19" fmla="*/ 143 h 175"/>
              <a:gd name="T20" fmla="*/ 39 w 82"/>
              <a:gd name="T21" fmla="*/ 152 h 175"/>
              <a:gd name="T22" fmla="*/ 73 w 82"/>
              <a:gd name="T23" fmla="*/ 168 h 175"/>
              <a:gd name="T24" fmla="*/ 78 w 82"/>
              <a:gd name="T25" fmla="*/ 172 h 175"/>
              <a:gd name="T26" fmla="*/ 82 w 82"/>
              <a:gd name="T27" fmla="*/ 175 h 175"/>
              <a:gd name="T28" fmla="*/ 75 w 82"/>
              <a:gd name="T29" fmla="*/ 154 h 175"/>
              <a:gd name="T30" fmla="*/ 64 w 82"/>
              <a:gd name="T31" fmla="*/ 115 h 175"/>
              <a:gd name="T32" fmla="*/ 53 w 82"/>
              <a:gd name="T33" fmla="*/ 75 h 175"/>
              <a:gd name="T34" fmla="*/ 43 w 82"/>
              <a:gd name="T35" fmla="*/ 35 h 175"/>
              <a:gd name="T36" fmla="*/ 31 w 82"/>
              <a:gd name="T37" fmla="*/ 0 h 175"/>
              <a:gd name="T38" fmla="*/ 30 w 82"/>
              <a:gd name="T39" fmla="*/ 2 h 175"/>
              <a:gd name="T40" fmla="*/ 18 w 82"/>
              <a:gd name="T41" fmla="*/ 8 h 175"/>
              <a:gd name="T42" fmla="*/ 16 w 82"/>
              <a:gd name="T43" fmla="*/ 11 h 175"/>
              <a:gd name="T44" fmla="*/ 13 w 82"/>
              <a:gd name="T45" fmla="*/ 21 h 175"/>
              <a:gd name="T46" fmla="*/ 9 w 82"/>
              <a:gd name="T47" fmla="*/ 24 h 175"/>
              <a:gd name="T48" fmla="*/ 1 w 82"/>
              <a:gd name="T49" fmla="*/ 33 h 175"/>
              <a:gd name="T50" fmla="*/ 0 w 82"/>
              <a:gd name="T51" fmla="*/ 34 h 175"/>
              <a:gd name="T52" fmla="*/ 1 w 82"/>
              <a:gd name="T53" fmla="*/ 39 h 175"/>
              <a:gd name="T54" fmla="*/ 3 w 82"/>
              <a:gd name="T55" fmla="*/ 4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75">
                <a:moveTo>
                  <a:pt x="3" y="44"/>
                </a:moveTo>
                <a:lnTo>
                  <a:pt x="6" y="50"/>
                </a:lnTo>
                <a:lnTo>
                  <a:pt x="8" y="54"/>
                </a:lnTo>
                <a:lnTo>
                  <a:pt x="13" y="63"/>
                </a:lnTo>
                <a:lnTo>
                  <a:pt x="13" y="75"/>
                </a:lnTo>
                <a:lnTo>
                  <a:pt x="9" y="94"/>
                </a:lnTo>
                <a:lnTo>
                  <a:pt x="9" y="109"/>
                </a:lnTo>
                <a:lnTo>
                  <a:pt x="14" y="121"/>
                </a:lnTo>
                <a:lnTo>
                  <a:pt x="21" y="133"/>
                </a:lnTo>
                <a:lnTo>
                  <a:pt x="29" y="143"/>
                </a:lnTo>
                <a:lnTo>
                  <a:pt x="39" y="152"/>
                </a:lnTo>
                <a:lnTo>
                  <a:pt x="73" y="168"/>
                </a:lnTo>
                <a:lnTo>
                  <a:pt x="78" y="172"/>
                </a:lnTo>
                <a:lnTo>
                  <a:pt x="82" y="175"/>
                </a:lnTo>
                <a:lnTo>
                  <a:pt x="75" y="154"/>
                </a:lnTo>
                <a:lnTo>
                  <a:pt x="64" y="115"/>
                </a:lnTo>
                <a:lnTo>
                  <a:pt x="53" y="75"/>
                </a:lnTo>
                <a:lnTo>
                  <a:pt x="43" y="35"/>
                </a:lnTo>
                <a:lnTo>
                  <a:pt x="31" y="0"/>
                </a:lnTo>
                <a:lnTo>
                  <a:pt x="30" y="2"/>
                </a:lnTo>
                <a:lnTo>
                  <a:pt x="18" y="8"/>
                </a:lnTo>
                <a:lnTo>
                  <a:pt x="16" y="11"/>
                </a:lnTo>
                <a:lnTo>
                  <a:pt x="13" y="21"/>
                </a:lnTo>
                <a:lnTo>
                  <a:pt x="9" y="24"/>
                </a:lnTo>
                <a:lnTo>
                  <a:pt x="1" y="33"/>
                </a:lnTo>
                <a:lnTo>
                  <a:pt x="0" y="34"/>
                </a:lnTo>
                <a:lnTo>
                  <a:pt x="1" y="39"/>
                </a:lnTo>
                <a:lnTo>
                  <a:pt x="3" y="4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4" name="Freeform 32"/>
          <p:cNvSpPr>
            <a:spLocks/>
          </p:cNvSpPr>
          <p:nvPr/>
        </p:nvSpPr>
        <p:spPr bwMode="auto">
          <a:xfrm>
            <a:off x="13594021" y="7523507"/>
            <a:ext cx="42863" cy="93663"/>
          </a:xfrm>
          <a:custGeom>
            <a:avLst/>
            <a:gdLst>
              <a:gd name="T0" fmla="*/ 3 w 82"/>
              <a:gd name="T1" fmla="*/ 44 h 175"/>
              <a:gd name="T2" fmla="*/ 6 w 82"/>
              <a:gd name="T3" fmla="*/ 50 h 175"/>
              <a:gd name="T4" fmla="*/ 8 w 82"/>
              <a:gd name="T5" fmla="*/ 54 h 175"/>
              <a:gd name="T6" fmla="*/ 13 w 82"/>
              <a:gd name="T7" fmla="*/ 63 h 175"/>
              <a:gd name="T8" fmla="*/ 13 w 82"/>
              <a:gd name="T9" fmla="*/ 75 h 175"/>
              <a:gd name="T10" fmla="*/ 9 w 82"/>
              <a:gd name="T11" fmla="*/ 94 h 175"/>
              <a:gd name="T12" fmla="*/ 9 w 82"/>
              <a:gd name="T13" fmla="*/ 109 h 175"/>
              <a:gd name="T14" fmla="*/ 14 w 82"/>
              <a:gd name="T15" fmla="*/ 121 h 175"/>
              <a:gd name="T16" fmla="*/ 21 w 82"/>
              <a:gd name="T17" fmla="*/ 133 h 175"/>
              <a:gd name="T18" fmla="*/ 29 w 82"/>
              <a:gd name="T19" fmla="*/ 143 h 175"/>
              <a:gd name="T20" fmla="*/ 39 w 82"/>
              <a:gd name="T21" fmla="*/ 152 h 175"/>
              <a:gd name="T22" fmla="*/ 73 w 82"/>
              <a:gd name="T23" fmla="*/ 168 h 175"/>
              <a:gd name="T24" fmla="*/ 78 w 82"/>
              <a:gd name="T25" fmla="*/ 172 h 175"/>
              <a:gd name="T26" fmla="*/ 82 w 82"/>
              <a:gd name="T27" fmla="*/ 175 h 175"/>
              <a:gd name="T28" fmla="*/ 75 w 82"/>
              <a:gd name="T29" fmla="*/ 154 h 175"/>
              <a:gd name="T30" fmla="*/ 64 w 82"/>
              <a:gd name="T31" fmla="*/ 115 h 175"/>
              <a:gd name="T32" fmla="*/ 53 w 82"/>
              <a:gd name="T33" fmla="*/ 75 h 175"/>
              <a:gd name="T34" fmla="*/ 43 w 82"/>
              <a:gd name="T35" fmla="*/ 35 h 175"/>
              <a:gd name="T36" fmla="*/ 31 w 82"/>
              <a:gd name="T37" fmla="*/ 0 h 175"/>
              <a:gd name="T38" fmla="*/ 30 w 82"/>
              <a:gd name="T39" fmla="*/ 2 h 175"/>
              <a:gd name="T40" fmla="*/ 18 w 82"/>
              <a:gd name="T41" fmla="*/ 8 h 175"/>
              <a:gd name="T42" fmla="*/ 16 w 82"/>
              <a:gd name="T43" fmla="*/ 11 h 175"/>
              <a:gd name="T44" fmla="*/ 13 w 82"/>
              <a:gd name="T45" fmla="*/ 21 h 175"/>
              <a:gd name="T46" fmla="*/ 9 w 82"/>
              <a:gd name="T47" fmla="*/ 24 h 175"/>
              <a:gd name="T48" fmla="*/ 1 w 82"/>
              <a:gd name="T49" fmla="*/ 33 h 175"/>
              <a:gd name="T50" fmla="*/ 0 w 82"/>
              <a:gd name="T51" fmla="*/ 34 h 175"/>
              <a:gd name="T52" fmla="*/ 1 w 82"/>
              <a:gd name="T53" fmla="*/ 39 h 175"/>
              <a:gd name="T54" fmla="*/ 3 w 82"/>
              <a:gd name="T55" fmla="*/ 4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175">
                <a:moveTo>
                  <a:pt x="3" y="44"/>
                </a:moveTo>
                <a:lnTo>
                  <a:pt x="6" y="50"/>
                </a:lnTo>
                <a:lnTo>
                  <a:pt x="8" y="54"/>
                </a:lnTo>
                <a:lnTo>
                  <a:pt x="13" y="63"/>
                </a:lnTo>
                <a:lnTo>
                  <a:pt x="13" y="75"/>
                </a:lnTo>
                <a:lnTo>
                  <a:pt x="9" y="94"/>
                </a:lnTo>
                <a:lnTo>
                  <a:pt x="9" y="109"/>
                </a:lnTo>
                <a:lnTo>
                  <a:pt x="14" y="121"/>
                </a:lnTo>
                <a:lnTo>
                  <a:pt x="21" y="133"/>
                </a:lnTo>
                <a:lnTo>
                  <a:pt x="29" y="143"/>
                </a:lnTo>
                <a:lnTo>
                  <a:pt x="39" y="152"/>
                </a:lnTo>
                <a:lnTo>
                  <a:pt x="73" y="168"/>
                </a:lnTo>
                <a:lnTo>
                  <a:pt x="78" y="172"/>
                </a:lnTo>
                <a:lnTo>
                  <a:pt x="82" y="175"/>
                </a:lnTo>
                <a:lnTo>
                  <a:pt x="75" y="154"/>
                </a:lnTo>
                <a:lnTo>
                  <a:pt x="64" y="115"/>
                </a:lnTo>
                <a:lnTo>
                  <a:pt x="53" y="75"/>
                </a:lnTo>
                <a:lnTo>
                  <a:pt x="43" y="35"/>
                </a:lnTo>
                <a:lnTo>
                  <a:pt x="31" y="0"/>
                </a:lnTo>
                <a:lnTo>
                  <a:pt x="30" y="2"/>
                </a:lnTo>
                <a:lnTo>
                  <a:pt x="18" y="8"/>
                </a:lnTo>
                <a:lnTo>
                  <a:pt x="16" y="11"/>
                </a:lnTo>
                <a:lnTo>
                  <a:pt x="13" y="21"/>
                </a:lnTo>
                <a:lnTo>
                  <a:pt x="9" y="24"/>
                </a:lnTo>
                <a:lnTo>
                  <a:pt x="1" y="33"/>
                </a:lnTo>
                <a:lnTo>
                  <a:pt x="0" y="34"/>
                </a:lnTo>
                <a:lnTo>
                  <a:pt x="1" y="39"/>
                </a:lnTo>
                <a:lnTo>
                  <a:pt x="3" y="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5" name="Freeform 33"/>
          <p:cNvSpPr>
            <a:spLocks/>
          </p:cNvSpPr>
          <p:nvPr/>
        </p:nvSpPr>
        <p:spPr bwMode="auto">
          <a:xfrm>
            <a:off x="11757283" y="6726582"/>
            <a:ext cx="2830513" cy="2732088"/>
          </a:xfrm>
          <a:custGeom>
            <a:avLst/>
            <a:gdLst>
              <a:gd name="T0" fmla="*/ 5225 w 5351"/>
              <a:gd name="T1" fmla="*/ 3211 h 5163"/>
              <a:gd name="T2" fmla="*/ 4990 w 5351"/>
              <a:gd name="T3" fmla="*/ 3387 h 5163"/>
              <a:gd name="T4" fmla="*/ 4865 w 5351"/>
              <a:gd name="T5" fmla="*/ 3387 h 5163"/>
              <a:gd name="T6" fmla="*/ 4757 w 5351"/>
              <a:gd name="T7" fmla="*/ 3383 h 5163"/>
              <a:gd name="T8" fmla="*/ 4665 w 5351"/>
              <a:gd name="T9" fmla="*/ 3297 h 5163"/>
              <a:gd name="T10" fmla="*/ 4566 w 5351"/>
              <a:gd name="T11" fmla="*/ 3291 h 5163"/>
              <a:gd name="T12" fmla="*/ 4281 w 5351"/>
              <a:gd name="T13" fmla="*/ 3256 h 5163"/>
              <a:gd name="T14" fmla="*/ 3993 w 5351"/>
              <a:gd name="T15" fmla="*/ 3092 h 5163"/>
              <a:gd name="T16" fmla="*/ 3880 w 5351"/>
              <a:gd name="T17" fmla="*/ 2892 h 5163"/>
              <a:gd name="T18" fmla="*/ 3733 w 5351"/>
              <a:gd name="T19" fmla="*/ 2336 h 5163"/>
              <a:gd name="T20" fmla="*/ 3503 w 5351"/>
              <a:gd name="T21" fmla="*/ 1660 h 5163"/>
              <a:gd name="T22" fmla="*/ 3293 w 5351"/>
              <a:gd name="T23" fmla="*/ 1652 h 5163"/>
              <a:gd name="T24" fmla="*/ 3230 w 5351"/>
              <a:gd name="T25" fmla="*/ 1738 h 5163"/>
              <a:gd name="T26" fmla="*/ 3310 w 5351"/>
              <a:gd name="T27" fmla="*/ 1603 h 5163"/>
              <a:gd name="T28" fmla="*/ 3236 w 5351"/>
              <a:gd name="T29" fmla="*/ 1473 h 5163"/>
              <a:gd name="T30" fmla="*/ 3140 w 5351"/>
              <a:gd name="T31" fmla="*/ 1403 h 5163"/>
              <a:gd name="T32" fmla="*/ 2926 w 5351"/>
              <a:gd name="T33" fmla="*/ 1381 h 5163"/>
              <a:gd name="T34" fmla="*/ 2982 w 5351"/>
              <a:gd name="T35" fmla="*/ 1307 h 5163"/>
              <a:gd name="T36" fmla="*/ 2801 w 5351"/>
              <a:gd name="T37" fmla="*/ 1145 h 5163"/>
              <a:gd name="T38" fmla="*/ 2781 w 5351"/>
              <a:gd name="T39" fmla="*/ 1006 h 5163"/>
              <a:gd name="T40" fmla="*/ 2726 w 5351"/>
              <a:gd name="T41" fmla="*/ 813 h 5163"/>
              <a:gd name="T42" fmla="*/ 2624 w 5351"/>
              <a:gd name="T43" fmla="*/ 654 h 5163"/>
              <a:gd name="T44" fmla="*/ 2602 w 5351"/>
              <a:gd name="T45" fmla="*/ 431 h 5163"/>
              <a:gd name="T46" fmla="*/ 2573 w 5351"/>
              <a:gd name="T47" fmla="*/ 375 h 5163"/>
              <a:gd name="T48" fmla="*/ 2526 w 5351"/>
              <a:gd name="T49" fmla="*/ 363 h 5163"/>
              <a:gd name="T50" fmla="*/ 2455 w 5351"/>
              <a:gd name="T51" fmla="*/ 379 h 5163"/>
              <a:gd name="T52" fmla="*/ 2289 w 5351"/>
              <a:gd name="T53" fmla="*/ 382 h 5163"/>
              <a:gd name="T54" fmla="*/ 2315 w 5351"/>
              <a:gd name="T55" fmla="*/ 399 h 5163"/>
              <a:gd name="T56" fmla="*/ 2240 w 5351"/>
              <a:gd name="T57" fmla="*/ 369 h 5163"/>
              <a:gd name="T58" fmla="*/ 1964 w 5351"/>
              <a:gd name="T59" fmla="*/ 536 h 5163"/>
              <a:gd name="T60" fmla="*/ 1986 w 5351"/>
              <a:gd name="T61" fmla="*/ 432 h 5163"/>
              <a:gd name="T62" fmla="*/ 1827 w 5351"/>
              <a:gd name="T63" fmla="*/ 329 h 5163"/>
              <a:gd name="T64" fmla="*/ 1562 w 5351"/>
              <a:gd name="T65" fmla="*/ 275 h 5163"/>
              <a:gd name="T66" fmla="*/ 1444 w 5351"/>
              <a:gd name="T67" fmla="*/ 237 h 5163"/>
              <a:gd name="T68" fmla="*/ 1260 w 5351"/>
              <a:gd name="T69" fmla="*/ 88 h 5163"/>
              <a:gd name="T70" fmla="*/ 1146 w 5351"/>
              <a:gd name="T71" fmla="*/ 6 h 5163"/>
              <a:gd name="T72" fmla="*/ 404 w 5351"/>
              <a:gd name="T73" fmla="*/ 1083 h 5163"/>
              <a:gd name="T74" fmla="*/ 20 w 5351"/>
              <a:gd name="T75" fmla="*/ 1888 h 5163"/>
              <a:gd name="T76" fmla="*/ 164 w 5351"/>
              <a:gd name="T77" fmla="*/ 2877 h 5163"/>
              <a:gd name="T78" fmla="*/ 310 w 5351"/>
              <a:gd name="T79" fmla="*/ 3063 h 5163"/>
              <a:gd name="T80" fmla="*/ 551 w 5351"/>
              <a:gd name="T81" fmla="*/ 3065 h 5163"/>
              <a:gd name="T82" fmla="*/ 749 w 5351"/>
              <a:gd name="T83" fmla="*/ 3149 h 5163"/>
              <a:gd name="T84" fmla="*/ 867 w 5351"/>
              <a:gd name="T85" fmla="*/ 3175 h 5163"/>
              <a:gd name="T86" fmla="*/ 1011 w 5351"/>
              <a:gd name="T87" fmla="*/ 3238 h 5163"/>
              <a:gd name="T88" fmla="*/ 1171 w 5351"/>
              <a:gd name="T89" fmla="*/ 3202 h 5163"/>
              <a:gd name="T90" fmla="*/ 1379 w 5351"/>
              <a:gd name="T91" fmla="*/ 3213 h 5163"/>
              <a:gd name="T92" fmla="*/ 1721 w 5351"/>
              <a:gd name="T93" fmla="*/ 3050 h 5163"/>
              <a:gd name="T94" fmla="*/ 2486 w 5351"/>
              <a:gd name="T95" fmla="*/ 3343 h 5163"/>
              <a:gd name="T96" fmla="*/ 2762 w 5351"/>
              <a:gd name="T97" fmla="*/ 3551 h 5163"/>
              <a:gd name="T98" fmla="*/ 2884 w 5351"/>
              <a:gd name="T99" fmla="*/ 3588 h 5163"/>
              <a:gd name="T100" fmla="*/ 3020 w 5351"/>
              <a:gd name="T101" fmla="*/ 3627 h 5163"/>
              <a:gd name="T102" fmla="*/ 3491 w 5351"/>
              <a:gd name="T103" fmla="*/ 4225 h 5163"/>
              <a:gd name="T104" fmla="*/ 3550 w 5351"/>
              <a:gd name="T105" fmla="*/ 4736 h 5163"/>
              <a:gd name="T106" fmla="*/ 3428 w 5351"/>
              <a:gd name="T107" fmla="*/ 4999 h 5163"/>
              <a:gd name="T108" fmla="*/ 3944 w 5351"/>
              <a:gd name="T109" fmla="*/ 4873 h 5163"/>
              <a:gd name="T110" fmla="*/ 4457 w 5351"/>
              <a:gd name="T111" fmla="*/ 4474 h 5163"/>
              <a:gd name="T112" fmla="*/ 4392 w 5351"/>
              <a:gd name="T113" fmla="*/ 4373 h 5163"/>
              <a:gd name="T114" fmla="*/ 4920 w 5351"/>
              <a:gd name="T115" fmla="*/ 4080 h 5163"/>
              <a:gd name="T116" fmla="*/ 5015 w 5351"/>
              <a:gd name="T117" fmla="*/ 3819 h 5163"/>
              <a:gd name="T118" fmla="*/ 5223 w 5351"/>
              <a:gd name="T119" fmla="*/ 3475 h 5163"/>
              <a:gd name="T120" fmla="*/ 5351 w 5351"/>
              <a:gd name="T121" fmla="*/ 3337 h 5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1" h="5163">
                <a:moveTo>
                  <a:pt x="5348" y="3336"/>
                </a:moveTo>
                <a:lnTo>
                  <a:pt x="5338" y="3330"/>
                </a:lnTo>
                <a:lnTo>
                  <a:pt x="5326" y="3323"/>
                </a:lnTo>
                <a:lnTo>
                  <a:pt x="5318" y="3319"/>
                </a:lnTo>
                <a:lnTo>
                  <a:pt x="5309" y="3313"/>
                </a:lnTo>
                <a:lnTo>
                  <a:pt x="5308" y="3302"/>
                </a:lnTo>
                <a:lnTo>
                  <a:pt x="5306" y="3288"/>
                </a:lnTo>
                <a:lnTo>
                  <a:pt x="5305" y="3271"/>
                </a:lnTo>
                <a:lnTo>
                  <a:pt x="5303" y="3251"/>
                </a:lnTo>
                <a:lnTo>
                  <a:pt x="5302" y="3235"/>
                </a:lnTo>
                <a:lnTo>
                  <a:pt x="5300" y="3227"/>
                </a:lnTo>
                <a:lnTo>
                  <a:pt x="5299" y="3218"/>
                </a:lnTo>
                <a:lnTo>
                  <a:pt x="5299" y="3217"/>
                </a:lnTo>
                <a:lnTo>
                  <a:pt x="5283" y="3214"/>
                </a:lnTo>
                <a:lnTo>
                  <a:pt x="5270" y="3218"/>
                </a:lnTo>
                <a:lnTo>
                  <a:pt x="5259" y="3217"/>
                </a:lnTo>
                <a:lnTo>
                  <a:pt x="5248" y="3214"/>
                </a:lnTo>
                <a:lnTo>
                  <a:pt x="5237" y="3210"/>
                </a:lnTo>
                <a:lnTo>
                  <a:pt x="5230" y="3208"/>
                </a:lnTo>
                <a:lnTo>
                  <a:pt x="5226" y="3210"/>
                </a:lnTo>
                <a:lnTo>
                  <a:pt x="5225" y="3211"/>
                </a:lnTo>
                <a:lnTo>
                  <a:pt x="5223" y="3215"/>
                </a:lnTo>
                <a:lnTo>
                  <a:pt x="5221" y="3217"/>
                </a:lnTo>
                <a:lnTo>
                  <a:pt x="5220" y="3218"/>
                </a:lnTo>
                <a:lnTo>
                  <a:pt x="5216" y="3219"/>
                </a:lnTo>
                <a:lnTo>
                  <a:pt x="5202" y="3227"/>
                </a:lnTo>
                <a:lnTo>
                  <a:pt x="5163" y="3238"/>
                </a:lnTo>
                <a:lnTo>
                  <a:pt x="5157" y="3241"/>
                </a:lnTo>
                <a:lnTo>
                  <a:pt x="5151" y="3248"/>
                </a:lnTo>
                <a:lnTo>
                  <a:pt x="5146" y="3256"/>
                </a:lnTo>
                <a:lnTo>
                  <a:pt x="5140" y="3261"/>
                </a:lnTo>
                <a:lnTo>
                  <a:pt x="5088" y="3286"/>
                </a:lnTo>
                <a:lnTo>
                  <a:pt x="5081" y="3291"/>
                </a:lnTo>
                <a:lnTo>
                  <a:pt x="5072" y="3303"/>
                </a:lnTo>
                <a:lnTo>
                  <a:pt x="5024" y="3343"/>
                </a:lnTo>
                <a:lnTo>
                  <a:pt x="5009" y="3350"/>
                </a:lnTo>
                <a:lnTo>
                  <a:pt x="5003" y="3355"/>
                </a:lnTo>
                <a:lnTo>
                  <a:pt x="4999" y="3360"/>
                </a:lnTo>
                <a:lnTo>
                  <a:pt x="4996" y="3369"/>
                </a:lnTo>
                <a:lnTo>
                  <a:pt x="4993" y="3380"/>
                </a:lnTo>
                <a:lnTo>
                  <a:pt x="4992" y="3383"/>
                </a:lnTo>
                <a:lnTo>
                  <a:pt x="4990" y="3387"/>
                </a:lnTo>
                <a:lnTo>
                  <a:pt x="4974" y="3395"/>
                </a:lnTo>
                <a:lnTo>
                  <a:pt x="4971" y="3395"/>
                </a:lnTo>
                <a:lnTo>
                  <a:pt x="4966" y="3395"/>
                </a:lnTo>
                <a:lnTo>
                  <a:pt x="4963" y="3393"/>
                </a:lnTo>
                <a:lnTo>
                  <a:pt x="4953" y="3386"/>
                </a:lnTo>
                <a:lnTo>
                  <a:pt x="4949" y="3385"/>
                </a:lnTo>
                <a:lnTo>
                  <a:pt x="4947" y="3382"/>
                </a:lnTo>
                <a:lnTo>
                  <a:pt x="4944" y="3379"/>
                </a:lnTo>
                <a:lnTo>
                  <a:pt x="4937" y="3375"/>
                </a:lnTo>
                <a:lnTo>
                  <a:pt x="4934" y="3373"/>
                </a:lnTo>
                <a:lnTo>
                  <a:pt x="4925" y="3371"/>
                </a:lnTo>
                <a:lnTo>
                  <a:pt x="4923" y="3372"/>
                </a:lnTo>
                <a:lnTo>
                  <a:pt x="4917" y="3367"/>
                </a:lnTo>
                <a:lnTo>
                  <a:pt x="4911" y="3366"/>
                </a:lnTo>
                <a:lnTo>
                  <a:pt x="4890" y="3366"/>
                </a:lnTo>
                <a:lnTo>
                  <a:pt x="4884" y="3368"/>
                </a:lnTo>
                <a:lnTo>
                  <a:pt x="4868" y="3377"/>
                </a:lnTo>
                <a:lnTo>
                  <a:pt x="4867" y="3378"/>
                </a:lnTo>
                <a:lnTo>
                  <a:pt x="4866" y="3380"/>
                </a:lnTo>
                <a:lnTo>
                  <a:pt x="4865" y="3382"/>
                </a:lnTo>
                <a:lnTo>
                  <a:pt x="4865" y="3387"/>
                </a:lnTo>
                <a:lnTo>
                  <a:pt x="4865" y="3389"/>
                </a:lnTo>
                <a:lnTo>
                  <a:pt x="4863" y="3391"/>
                </a:lnTo>
                <a:lnTo>
                  <a:pt x="4857" y="3398"/>
                </a:lnTo>
                <a:lnTo>
                  <a:pt x="4855" y="3399"/>
                </a:lnTo>
                <a:lnTo>
                  <a:pt x="4852" y="3400"/>
                </a:lnTo>
                <a:lnTo>
                  <a:pt x="4844" y="3401"/>
                </a:lnTo>
                <a:lnTo>
                  <a:pt x="4841" y="3401"/>
                </a:lnTo>
                <a:lnTo>
                  <a:pt x="4837" y="3400"/>
                </a:lnTo>
                <a:lnTo>
                  <a:pt x="4831" y="3397"/>
                </a:lnTo>
                <a:lnTo>
                  <a:pt x="4827" y="3396"/>
                </a:lnTo>
                <a:lnTo>
                  <a:pt x="4826" y="3393"/>
                </a:lnTo>
                <a:lnTo>
                  <a:pt x="4824" y="3393"/>
                </a:lnTo>
                <a:lnTo>
                  <a:pt x="4817" y="3391"/>
                </a:lnTo>
                <a:lnTo>
                  <a:pt x="4816" y="3391"/>
                </a:lnTo>
                <a:lnTo>
                  <a:pt x="4811" y="3392"/>
                </a:lnTo>
                <a:lnTo>
                  <a:pt x="4799" y="3390"/>
                </a:lnTo>
                <a:lnTo>
                  <a:pt x="4775" y="3391"/>
                </a:lnTo>
                <a:lnTo>
                  <a:pt x="4767" y="3390"/>
                </a:lnTo>
                <a:lnTo>
                  <a:pt x="4763" y="3389"/>
                </a:lnTo>
                <a:lnTo>
                  <a:pt x="4759" y="3387"/>
                </a:lnTo>
                <a:lnTo>
                  <a:pt x="4757" y="3383"/>
                </a:lnTo>
                <a:lnTo>
                  <a:pt x="4752" y="3373"/>
                </a:lnTo>
                <a:lnTo>
                  <a:pt x="4748" y="3371"/>
                </a:lnTo>
                <a:lnTo>
                  <a:pt x="4743" y="3366"/>
                </a:lnTo>
                <a:lnTo>
                  <a:pt x="4739" y="3361"/>
                </a:lnTo>
                <a:lnTo>
                  <a:pt x="4735" y="3351"/>
                </a:lnTo>
                <a:lnTo>
                  <a:pt x="4733" y="3346"/>
                </a:lnTo>
                <a:lnTo>
                  <a:pt x="4729" y="3341"/>
                </a:lnTo>
                <a:lnTo>
                  <a:pt x="4725" y="3339"/>
                </a:lnTo>
                <a:lnTo>
                  <a:pt x="4721" y="3338"/>
                </a:lnTo>
                <a:lnTo>
                  <a:pt x="4717" y="3338"/>
                </a:lnTo>
                <a:lnTo>
                  <a:pt x="4713" y="3332"/>
                </a:lnTo>
                <a:lnTo>
                  <a:pt x="4709" y="3326"/>
                </a:lnTo>
                <a:lnTo>
                  <a:pt x="4706" y="3319"/>
                </a:lnTo>
                <a:lnTo>
                  <a:pt x="4700" y="3303"/>
                </a:lnTo>
                <a:lnTo>
                  <a:pt x="4697" y="3298"/>
                </a:lnTo>
                <a:lnTo>
                  <a:pt x="4693" y="3293"/>
                </a:lnTo>
                <a:lnTo>
                  <a:pt x="4687" y="3291"/>
                </a:lnTo>
                <a:lnTo>
                  <a:pt x="4677" y="3291"/>
                </a:lnTo>
                <a:lnTo>
                  <a:pt x="4671" y="3292"/>
                </a:lnTo>
                <a:lnTo>
                  <a:pt x="4666" y="3296"/>
                </a:lnTo>
                <a:lnTo>
                  <a:pt x="4665" y="3297"/>
                </a:lnTo>
                <a:lnTo>
                  <a:pt x="4662" y="3300"/>
                </a:lnTo>
                <a:lnTo>
                  <a:pt x="4662" y="3306"/>
                </a:lnTo>
                <a:lnTo>
                  <a:pt x="4665" y="3310"/>
                </a:lnTo>
                <a:lnTo>
                  <a:pt x="4667" y="3316"/>
                </a:lnTo>
                <a:lnTo>
                  <a:pt x="4669" y="3320"/>
                </a:lnTo>
                <a:lnTo>
                  <a:pt x="4671" y="3324"/>
                </a:lnTo>
                <a:lnTo>
                  <a:pt x="4668" y="3332"/>
                </a:lnTo>
                <a:lnTo>
                  <a:pt x="4662" y="3337"/>
                </a:lnTo>
                <a:lnTo>
                  <a:pt x="4655" y="3338"/>
                </a:lnTo>
                <a:lnTo>
                  <a:pt x="4649" y="3338"/>
                </a:lnTo>
                <a:lnTo>
                  <a:pt x="4638" y="3336"/>
                </a:lnTo>
                <a:lnTo>
                  <a:pt x="4627" y="3333"/>
                </a:lnTo>
                <a:lnTo>
                  <a:pt x="4615" y="3331"/>
                </a:lnTo>
                <a:lnTo>
                  <a:pt x="4605" y="3327"/>
                </a:lnTo>
                <a:lnTo>
                  <a:pt x="4597" y="3323"/>
                </a:lnTo>
                <a:lnTo>
                  <a:pt x="4589" y="3319"/>
                </a:lnTo>
                <a:lnTo>
                  <a:pt x="4581" y="3314"/>
                </a:lnTo>
                <a:lnTo>
                  <a:pt x="4573" y="3309"/>
                </a:lnTo>
                <a:lnTo>
                  <a:pt x="4569" y="3303"/>
                </a:lnTo>
                <a:lnTo>
                  <a:pt x="4567" y="3297"/>
                </a:lnTo>
                <a:lnTo>
                  <a:pt x="4566" y="3291"/>
                </a:lnTo>
                <a:lnTo>
                  <a:pt x="4562" y="3286"/>
                </a:lnTo>
                <a:lnTo>
                  <a:pt x="4557" y="3279"/>
                </a:lnTo>
                <a:lnTo>
                  <a:pt x="4548" y="3276"/>
                </a:lnTo>
                <a:lnTo>
                  <a:pt x="4543" y="3272"/>
                </a:lnTo>
                <a:lnTo>
                  <a:pt x="4540" y="3269"/>
                </a:lnTo>
                <a:lnTo>
                  <a:pt x="4536" y="3269"/>
                </a:lnTo>
                <a:lnTo>
                  <a:pt x="4529" y="3267"/>
                </a:lnTo>
                <a:lnTo>
                  <a:pt x="4527" y="3266"/>
                </a:lnTo>
                <a:lnTo>
                  <a:pt x="4508" y="3258"/>
                </a:lnTo>
                <a:lnTo>
                  <a:pt x="4455" y="3247"/>
                </a:lnTo>
                <a:lnTo>
                  <a:pt x="4449" y="3247"/>
                </a:lnTo>
                <a:lnTo>
                  <a:pt x="4450" y="3247"/>
                </a:lnTo>
                <a:lnTo>
                  <a:pt x="4439" y="3248"/>
                </a:lnTo>
                <a:lnTo>
                  <a:pt x="4387" y="3245"/>
                </a:lnTo>
                <a:lnTo>
                  <a:pt x="4357" y="3253"/>
                </a:lnTo>
                <a:lnTo>
                  <a:pt x="4340" y="3250"/>
                </a:lnTo>
                <a:lnTo>
                  <a:pt x="4307" y="3256"/>
                </a:lnTo>
                <a:lnTo>
                  <a:pt x="4296" y="3261"/>
                </a:lnTo>
                <a:lnTo>
                  <a:pt x="4289" y="3262"/>
                </a:lnTo>
                <a:lnTo>
                  <a:pt x="4285" y="3260"/>
                </a:lnTo>
                <a:lnTo>
                  <a:pt x="4281" y="3256"/>
                </a:lnTo>
                <a:lnTo>
                  <a:pt x="4274" y="3257"/>
                </a:lnTo>
                <a:lnTo>
                  <a:pt x="4262" y="3260"/>
                </a:lnTo>
                <a:lnTo>
                  <a:pt x="4193" y="3262"/>
                </a:lnTo>
                <a:lnTo>
                  <a:pt x="4186" y="3260"/>
                </a:lnTo>
                <a:lnTo>
                  <a:pt x="4181" y="3254"/>
                </a:lnTo>
                <a:lnTo>
                  <a:pt x="4178" y="3248"/>
                </a:lnTo>
                <a:lnTo>
                  <a:pt x="4173" y="3243"/>
                </a:lnTo>
                <a:lnTo>
                  <a:pt x="4133" y="3228"/>
                </a:lnTo>
                <a:lnTo>
                  <a:pt x="4120" y="3220"/>
                </a:lnTo>
                <a:lnTo>
                  <a:pt x="4109" y="3211"/>
                </a:lnTo>
                <a:lnTo>
                  <a:pt x="4099" y="3199"/>
                </a:lnTo>
                <a:lnTo>
                  <a:pt x="4095" y="3191"/>
                </a:lnTo>
                <a:lnTo>
                  <a:pt x="4091" y="3183"/>
                </a:lnTo>
                <a:lnTo>
                  <a:pt x="4088" y="3177"/>
                </a:lnTo>
                <a:lnTo>
                  <a:pt x="4081" y="3173"/>
                </a:lnTo>
                <a:lnTo>
                  <a:pt x="4070" y="3168"/>
                </a:lnTo>
                <a:lnTo>
                  <a:pt x="4061" y="3159"/>
                </a:lnTo>
                <a:lnTo>
                  <a:pt x="4035" y="3121"/>
                </a:lnTo>
                <a:lnTo>
                  <a:pt x="4021" y="3112"/>
                </a:lnTo>
                <a:lnTo>
                  <a:pt x="4008" y="3103"/>
                </a:lnTo>
                <a:lnTo>
                  <a:pt x="3993" y="3092"/>
                </a:lnTo>
                <a:lnTo>
                  <a:pt x="3981" y="3077"/>
                </a:lnTo>
                <a:lnTo>
                  <a:pt x="3970" y="3065"/>
                </a:lnTo>
                <a:lnTo>
                  <a:pt x="3958" y="3056"/>
                </a:lnTo>
                <a:lnTo>
                  <a:pt x="3945" y="3045"/>
                </a:lnTo>
                <a:lnTo>
                  <a:pt x="3938" y="3030"/>
                </a:lnTo>
                <a:lnTo>
                  <a:pt x="3935" y="3020"/>
                </a:lnTo>
                <a:lnTo>
                  <a:pt x="3934" y="3009"/>
                </a:lnTo>
                <a:lnTo>
                  <a:pt x="3932" y="2996"/>
                </a:lnTo>
                <a:lnTo>
                  <a:pt x="3928" y="2985"/>
                </a:lnTo>
                <a:lnTo>
                  <a:pt x="3925" y="2980"/>
                </a:lnTo>
                <a:lnTo>
                  <a:pt x="3921" y="2975"/>
                </a:lnTo>
                <a:lnTo>
                  <a:pt x="3917" y="2971"/>
                </a:lnTo>
                <a:lnTo>
                  <a:pt x="3912" y="2966"/>
                </a:lnTo>
                <a:lnTo>
                  <a:pt x="3904" y="2960"/>
                </a:lnTo>
                <a:lnTo>
                  <a:pt x="3896" y="2953"/>
                </a:lnTo>
                <a:lnTo>
                  <a:pt x="3889" y="2945"/>
                </a:lnTo>
                <a:lnTo>
                  <a:pt x="3882" y="2937"/>
                </a:lnTo>
                <a:lnTo>
                  <a:pt x="3876" y="2925"/>
                </a:lnTo>
                <a:lnTo>
                  <a:pt x="3875" y="2914"/>
                </a:lnTo>
                <a:lnTo>
                  <a:pt x="3876" y="2902"/>
                </a:lnTo>
                <a:lnTo>
                  <a:pt x="3880" y="2892"/>
                </a:lnTo>
                <a:lnTo>
                  <a:pt x="3881" y="2882"/>
                </a:lnTo>
                <a:lnTo>
                  <a:pt x="3879" y="2871"/>
                </a:lnTo>
                <a:lnTo>
                  <a:pt x="3875" y="2858"/>
                </a:lnTo>
                <a:lnTo>
                  <a:pt x="3872" y="2848"/>
                </a:lnTo>
                <a:lnTo>
                  <a:pt x="3870" y="2839"/>
                </a:lnTo>
                <a:lnTo>
                  <a:pt x="3868" y="2829"/>
                </a:lnTo>
                <a:lnTo>
                  <a:pt x="3864" y="2820"/>
                </a:lnTo>
                <a:lnTo>
                  <a:pt x="3862" y="2812"/>
                </a:lnTo>
                <a:lnTo>
                  <a:pt x="3856" y="2792"/>
                </a:lnTo>
                <a:lnTo>
                  <a:pt x="3851" y="2774"/>
                </a:lnTo>
                <a:lnTo>
                  <a:pt x="3840" y="2734"/>
                </a:lnTo>
                <a:lnTo>
                  <a:pt x="3830" y="2694"/>
                </a:lnTo>
                <a:lnTo>
                  <a:pt x="3819" y="2655"/>
                </a:lnTo>
                <a:lnTo>
                  <a:pt x="3809" y="2615"/>
                </a:lnTo>
                <a:lnTo>
                  <a:pt x="3797" y="2575"/>
                </a:lnTo>
                <a:lnTo>
                  <a:pt x="3786" y="2535"/>
                </a:lnTo>
                <a:lnTo>
                  <a:pt x="3776" y="2496"/>
                </a:lnTo>
                <a:lnTo>
                  <a:pt x="3765" y="2456"/>
                </a:lnTo>
                <a:lnTo>
                  <a:pt x="3754" y="2415"/>
                </a:lnTo>
                <a:lnTo>
                  <a:pt x="3744" y="2377"/>
                </a:lnTo>
                <a:lnTo>
                  <a:pt x="3733" y="2336"/>
                </a:lnTo>
                <a:lnTo>
                  <a:pt x="3722" y="2296"/>
                </a:lnTo>
                <a:lnTo>
                  <a:pt x="3712" y="2257"/>
                </a:lnTo>
                <a:lnTo>
                  <a:pt x="3701" y="2217"/>
                </a:lnTo>
                <a:lnTo>
                  <a:pt x="3689" y="2177"/>
                </a:lnTo>
                <a:lnTo>
                  <a:pt x="3678" y="2138"/>
                </a:lnTo>
                <a:lnTo>
                  <a:pt x="3668" y="2098"/>
                </a:lnTo>
                <a:lnTo>
                  <a:pt x="3657" y="2058"/>
                </a:lnTo>
                <a:lnTo>
                  <a:pt x="3646" y="2019"/>
                </a:lnTo>
                <a:lnTo>
                  <a:pt x="3635" y="1979"/>
                </a:lnTo>
                <a:lnTo>
                  <a:pt x="3624" y="1939"/>
                </a:lnTo>
                <a:lnTo>
                  <a:pt x="3614" y="1900"/>
                </a:lnTo>
                <a:lnTo>
                  <a:pt x="3603" y="1860"/>
                </a:lnTo>
                <a:lnTo>
                  <a:pt x="3591" y="1821"/>
                </a:lnTo>
                <a:lnTo>
                  <a:pt x="3580" y="1781"/>
                </a:lnTo>
                <a:lnTo>
                  <a:pt x="3569" y="1741"/>
                </a:lnTo>
                <a:lnTo>
                  <a:pt x="3558" y="1702"/>
                </a:lnTo>
                <a:lnTo>
                  <a:pt x="3556" y="1692"/>
                </a:lnTo>
                <a:lnTo>
                  <a:pt x="3540" y="1680"/>
                </a:lnTo>
                <a:lnTo>
                  <a:pt x="3511" y="1663"/>
                </a:lnTo>
                <a:lnTo>
                  <a:pt x="3507" y="1662"/>
                </a:lnTo>
                <a:lnTo>
                  <a:pt x="3503" y="1660"/>
                </a:lnTo>
                <a:lnTo>
                  <a:pt x="3489" y="1641"/>
                </a:lnTo>
                <a:lnTo>
                  <a:pt x="3478" y="1636"/>
                </a:lnTo>
                <a:lnTo>
                  <a:pt x="3454" y="1628"/>
                </a:lnTo>
                <a:lnTo>
                  <a:pt x="3442" y="1622"/>
                </a:lnTo>
                <a:lnTo>
                  <a:pt x="3423" y="1609"/>
                </a:lnTo>
                <a:lnTo>
                  <a:pt x="3418" y="1608"/>
                </a:lnTo>
                <a:lnTo>
                  <a:pt x="3404" y="1609"/>
                </a:lnTo>
                <a:lnTo>
                  <a:pt x="3401" y="1608"/>
                </a:lnTo>
                <a:lnTo>
                  <a:pt x="3397" y="1603"/>
                </a:lnTo>
                <a:lnTo>
                  <a:pt x="3393" y="1601"/>
                </a:lnTo>
                <a:lnTo>
                  <a:pt x="3387" y="1601"/>
                </a:lnTo>
                <a:lnTo>
                  <a:pt x="3373" y="1605"/>
                </a:lnTo>
                <a:lnTo>
                  <a:pt x="3367" y="1604"/>
                </a:lnTo>
                <a:lnTo>
                  <a:pt x="3360" y="1603"/>
                </a:lnTo>
                <a:lnTo>
                  <a:pt x="3329" y="1601"/>
                </a:lnTo>
                <a:lnTo>
                  <a:pt x="3323" y="1603"/>
                </a:lnTo>
                <a:lnTo>
                  <a:pt x="3316" y="1614"/>
                </a:lnTo>
                <a:lnTo>
                  <a:pt x="3302" y="1628"/>
                </a:lnTo>
                <a:lnTo>
                  <a:pt x="3295" y="1638"/>
                </a:lnTo>
                <a:lnTo>
                  <a:pt x="3293" y="1646"/>
                </a:lnTo>
                <a:lnTo>
                  <a:pt x="3293" y="1652"/>
                </a:lnTo>
                <a:lnTo>
                  <a:pt x="3292" y="1657"/>
                </a:lnTo>
                <a:lnTo>
                  <a:pt x="3281" y="1672"/>
                </a:lnTo>
                <a:lnTo>
                  <a:pt x="3280" y="1674"/>
                </a:lnTo>
                <a:lnTo>
                  <a:pt x="3280" y="1679"/>
                </a:lnTo>
                <a:lnTo>
                  <a:pt x="3279" y="1681"/>
                </a:lnTo>
                <a:lnTo>
                  <a:pt x="3276" y="1683"/>
                </a:lnTo>
                <a:lnTo>
                  <a:pt x="3274" y="1684"/>
                </a:lnTo>
                <a:lnTo>
                  <a:pt x="3269" y="1692"/>
                </a:lnTo>
                <a:lnTo>
                  <a:pt x="3263" y="1696"/>
                </a:lnTo>
                <a:lnTo>
                  <a:pt x="3252" y="1700"/>
                </a:lnTo>
                <a:lnTo>
                  <a:pt x="3247" y="1703"/>
                </a:lnTo>
                <a:lnTo>
                  <a:pt x="3243" y="1716"/>
                </a:lnTo>
                <a:lnTo>
                  <a:pt x="3241" y="1740"/>
                </a:lnTo>
                <a:lnTo>
                  <a:pt x="3235" y="1750"/>
                </a:lnTo>
                <a:lnTo>
                  <a:pt x="3233" y="1748"/>
                </a:lnTo>
                <a:lnTo>
                  <a:pt x="3236" y="1741"/>
                </a:lnTo>
                <a:lnTo>
                  <a:pt x="3237" y="1739"/>
                </a:lnTo>
                <a:lnTo>
                  <a:pt x="3236" y="1737"/>
                </a:lnTo>
                <a:lnTo>
                  <a:pt x="3235" y="1733"/>
                </a:lnTo>
                <a:lnTo>
                  <a:pt x="3233" y="1732"/>
                </a:lnTo>
                <a:lnTo>
                  <a:pt x="3230" y="1738"/>
                </a:lnTo>
                <a:lnTo>
                  <a:pt x="3226" y="1740"/>
                </a:lnTo>
                <a:lnTo>
                  <a:pt x="3220" y="1743"/>
                </a:lnTo>
                <a:lnTo>
                  <a:pt x="3221" y="1737"/>
                </a:lnTo>
                <a:lnTo>
                  <a:pt x="3223" y="1732"/>
                </a:lnTo>
                <a:lnTo>
                  <a:pt x="3226" y="1728"/>
                </a:lnTo>
                <a:lnTo>
                  <a:pt x="3236" y="1718"/>
                </a:lnTo>
                <a:lnTo>
                  <a:pt x="3238" y="1715"/>
                </a:lnTo>
                <a:lnTo>
                  <a:pt x="3241" y="1701"/>
                </a:lnTo>
                <a:lnTo>
                  <a:pt x="3242" y="1697"/>
                </a:lnTo>
                <a:lnTo>
                  <a:pt x="3246" y="1691"/>
                </a:lnTo>
                <a:lnTo>
                  <a:pt x="3261" y="1680"/>
                </a:lnTo>
                <a:lnTo>
                  <a:pt x="3264" y="1676"/>
                </a:lnTo>
                <a:lnTo>
                  <a:pt x="3265" y="1673"/>
                </a:lnTo>
                <a:lnTo>
                  <a:pt x="3266" y="1669"/>
                </a:lnTo>
                <a:lnTo>
                  <a:pt x="3267" y="1666"/>
                </a:lnTo>
                <a:lnTo>
                  <a:pt x="3267" y="1658"/>
                </a:lnTo>
                <a:lnTo>
                  <a:pt x="3267" y="1654"/>
                </a:lnTo>
                <a:lnTo>
                  <a:pt x="3273" y="1642"/>
                </a:lnTo>
                <a:lnTo>
                  <a:pt x="3280" y="1631"/>
                </a:lnTo>
                <a:lnTo>
                  <a:pt x="3287" y="1621"/>
                </a:lnTo>
                <a:lnTo>
                  <a:pt x="3310" y="1603"/>
                </a:lnTo>
                <a:lnTo>
                  <a:pt x="3314" y="1602"/>
                </a:lnTo>
                <a:lnTo>
                  <a:pt x="3318" y="1598"/>
                </a:lnTo>
                <a:lnTo>
                  <a:pt x="3316" y="1592"/>
                </a:lnTo>
                <a:lnTo>
                  <a:pt x="3310" y="1579"/>
                </a:lnTo>
                <a:lnTo>
                  <a:pt x="3306" y="1564"/>
                </a:lnTo>
                <a:lnTo>
                  <a:pt x="3303" y="1557"/>
                </a:lnTo>
                <a:lnTo>
                  <a:pt x="3300" y="1553"/>
                </a:lnTo>
                <a:lnTo>
                  <a:pt x="3295" y="1553"/>
                </a:lnTo>
                <a:lnTo>
                  <a:pt x="3290" y="1549"/>
                </a:lnTo>
                <a:lnTo>
                  <a:pt x="3284" y="1544"/>
                </a:lnTo>
                <a:lnTo>
                  <a:pt x="3281" y="1540"/>
                </a:lnTo>
                <a:lnTo>
                  <a:pt x="3269" y="1522"/>
                </a:lnTo>
                <a:lnTo>
                  <a:pt x="3264" y="1511"/>
                </a:lnTo>
                <a:lnTo>
                  <a:pt x="3254" y="1498"/>
                </a:lnTo>
                <a:lnTo>
                  <a:pt x="3251" y="1491"/>
                </a:lnTo>
                <a:lnTo>
                  <a:pt x="3250" y="1488"/>
                </a:lnTo>
                <a:lnTo>
                  <a:pt x="3248" y="1484"/>
                </a:lnTo>
                <a:lnTo>
                  <a:pt x="3247" y="1482"/>
                </a:lnTo>
                <a:lnTo>
                  <a:pt x="3245" y="1479"/>
                </a:lnTo>
                <a:lnTo>
                  <a:pt x="3238" y="1474"/>
                </a:lnTo>
                <a:lnTo>
                  <a:pt x="3236" y="1473"/>
                </a:lnTo>
                <a:lnTo>
                  <a:pt x="3234" y="1473"/>
                </a:lnTo>
                <a:lnTo>
                  <a:pt x="3231" y="1471"/>
                </a:lnTo>
                <a:lnTo>
                  <a:pt x="3220" y="1460"/>
                </a:lnTo>
                <a:lnTo>
                  <a:pt x="3215" y="1456"/>
                </a:lnTo>
                <a:lnTo>
                  <a:pt x="3206" y="1451"/>
                </a:lnTo>
                <a:lnTo>
                  <a:pt x="3197" y="1444"/>
                </a:lnTo>
                <a:lnTo>
                  <a:pt x="3195" y="1443"/>
                </a:lnTo>
                <a:lnTo>
                  <a:pt x="3186" y="1439"/>
                </a:lnTo>
                <a:lnTo>
                  <a:pt x="3185" y="1437"/>
                </a:lnTo>
                <a:lnTo>
                  <a:pt x="3185" y="1436"/>
                </a:lnTo>
                <a:lnTo>
                  <a:pt x="3184" y="1435"/>
                </a:lnTo>
                <a:lnTo>
                  <a:pt x="3183" y="1434"/>
                </a:lnTo>
                <a:lnTo>
                  <a:pt x="3182" y="1434"/>
                </a:lnTo>
                <a:lnTo>
                  <a:pt x="3178" y="1435"/>
                </a:lnTo>
                <a:lnTo>
                  <a:pt x="3177" y="1435"/>
                </a:lnTo>
                <a:lnTo>
                  <a:pt x="3165" y="1434"/>
                </a:lnTo>
                <a:lnTo>
                  <a:pt x="3159" y="1431"/>
                </a:lnTo>
                <a:lnTo>
                  <a:pt x="3155" y="1424"/>
                </a:lnTo>
                <a:lnTo>
                  <a:pt x="3154" y="1421"/>
                </a:lnTo>
                <a:lnTo>
                  <a:pt x="3146" y="1412"/>
                </a:lnTo>
                <a:lnTo>
                  <a:pt x="3140" y="1403"/>
                </a:lnTo>
                <a:lnTo>
                  <a:pt x="3138" y="1401"/>
                </a:lnTo>
                <a:lnTo>
                  <a:pt x="3132" y="1397"/>
                </a:lnTo>
                <a:lnTo>
                  <a:pt x="3119" y="1396"/>
                </a:lnTo>
                <a:lnTo>
                  <a:pt x="3114" y="1393"/>
                </a:lnTo>
                <a:lnTo>
                  <a:pt x="3107" y="1389"/>
                </a:lnTo>
                <a:lnTo>
                  <a:pt x="3105" y="1391"/>
                </a:lnTo>
                <a:lnTo>
                  <a:pt x="3102" y="1394"/>
                </a:lnTo>
                <a:lnTo>
                  <a:pt x="3096" y="1396"/>
                </a:lnTo>
                <a:lnTo>
                  <a:pt x="3077" y="1391"/>
                </a:lnTo>
                <a:lnTo>
                  <a:pt x="3067" y="1385"/>
                </a:lnTo>
                <a:lnTo>
                  <a:pt x="3048" y="1385"/>
                </a:lnTo>
                <a:lnTo>
                  <a:pt x="3038" y="1379"/>
                </a:lnTo>
                <a:lnTo>
                  <a:pt x="3022" y="1358"/>
                </a:lnTo>
                <a:lnTo>
                  <a:pt x="3014" y="1350"/>
                </a:lnTo>
                <a:lnTo>
                  <a:pt x="3001" y="1345"/>
                </a:lnTo>
                <a:lnTo>
                  <a:pt x="2951" y="1356"/>
                </a:lnTo>
                <a:lnTo>
                  <a:pt x="2947" y="1360"/>
                </a:lnTo>
                <a:lnTo>
                  <a:pt x="2941" y="1372"/>
                </a:lnTo>
                <a:lnTo>
                  <a:pt x="2937" y="1376"/>
                </a:lnTo>
                <a:lnTo>
                  <a:pt x="2931" y="1380"/>
                </a:lnTo>
                <a:lnTo>
                  <a:pt x="2926" y="1381"/>
                </a:lnTo>
                <a:lnTo>
                  <a:pt x="2930" y="1370"/>
                </a:lnTo>
                <a:lnTo>
                  <a:pt x="2936" y="1361"/>
                </a:lnTo>
                <a:lnTo>
                  <a:pt x="2933" y="1358"/>
                </a:lnTo>
                <a:lnTo>
                  <a:pt x="2931" y="1361"/>
                </a:lnTo>
                <a:lnTo>
                  <a:pt x="2930" y="1363"/>
                </a:lnTo>
                <a:lnTo>
                  <a:pt x="2926" y="1365"/>
                </a:lnTo>
                <a:lnTo>
                  <a:pt x="2929" y="1360"/>
                </a:lnTo>
                <a:lnTo>
                  <a:pt x="2933" y="1354"/>
                </a:lnTo>
                <a:lnTo>
                  <a:pt x="2939" y="1351"/>
                </a:lnTo>
                <a:lnTo>
                  <a:pt x="2945" y="1352"/>
                </a:lnTo>
                <a:lnTo>
                  <a:pt x="2949" y="1354"/>
                </a:lnTo>
                <a:lnTo>
                  <a:pt x="2950" y="1351"/>
                </a:lnTo>
                <a:lnTo>
                  <a:pt x="2950" y="1344"/>
                </a:lnTo>
                <a:lnTo>
                  <a:pt x="2953" y="1343"/>
                </a:lnTo>
                <a:lnTo>
                  <a:pt x="2975" y="1324"/>
                </a:lnTo>
                <a:lnTo>
                  <a:pt x="2980" y="1322"/>
                </a:lnTo>
                <a:lnTo>
                  <a:pt x="3004" y="1321"/>
                </a:lnTo>
                <a:lnTo>
                  <a:pt x="3000" y="1317"/>
                </a:lnTo>
                <a:lnTo>
                  <a:pt x="2989" y="1311"/>
                </a:lnTo>
                <a:lnTo>
                  <a:pt x="2986" y="1310"/>
                </a:lnTo>
                <a:lnTo>
                  <a:pt x="2982" y="1307"/>
                </a:lnTo>
                <a:lnTo>
                  <a:pt x="2976" y="1293"/>
                </a:lnTo>
                <a:lnTo>
                  <a:pt x="2972" y="1287"/>
                </a:lnTo>
                <a:lnTo>
                  <a:pt x="2975" y="1281"/>
                </a:lnTo>
                <a:lnTo>
                  <a:pt x="2973" y="1275"/>
                </a:lnTo>
                <a:lnTo>
                  <a:pt x="2971" y="1272"/>
                </a:lnTo>
                <a:lnTo>
                  <a:pt x="2950" y="1259"/>
                </a:lnTo>
                <a:lnTo>
                  <a:pt x="2941" y="1258"/>
                </a:lnTo>
                <a:lnTo>
                  <a:pt x="2933" y="1252"/>
                </a:lnTo>
                <a:lnTo>
                  <a:pt x="2901" y="1222"/>
                </a:lnTo>
                <a:lnTo>
                  <a:pt x="2892" y="1215"/>
                </a:lnTo>
                <a:lnTo>
                  <a:pt x="2883" y="1214"/>
                </a:lnTo>
                <a:lnTo>
                  <a:pt x="2876" y="1211"/>
                </a:lnTo>
                <a:lnTo>
                  <a:pt x="2861" y="1188"/>
                </a:lnTo>
                <a:lnTo>
                  <a:pt x="2853" y="1183"/>
                </a:lnTo>
                <a:lnTo>
                  <a:pt x="2854" y="1177"/>
                </a:lnTo>
                <a:lnTo>
                  <a:pt x="2850" y="1173"/>
                </a:lnTo>
                <a:lnTo>
                  <a:pt x="2835" y="1159"/>
                </a:lnTo>
                <a:lnTo>
                  <a:pt x="2816" y="1148"/>
                </a:lnTo>
                <a:lnTo>
                  <a:pt x="2813" y="1146"/>
                </a:lnTo>
                <a:lnTo>
                  <a:pt x="2803" y="1146"/>
                </a:lnTo>
                <a:lnTo>
                  <a:pt x="2801" y="1145"/>
                </a:lnTo>
                <a:lnTo>
                  <a:pt x="2799" y="1143"/>
                </a:lnTo>
                <a:lnTo>
                  <a:pt x="2795" y="1140"/>
                </a:lnTo>
                <a:lnTo>
                  <a:pt x="2786" y="1139"/>
                </a:lnTo>
                <a:lnTo>
                  <a:pt x="2775" y="1130"/>
                </a:lnTo>
                <a:lnTo>
                  <a:pt x="2770" y="1128"/>
                </a:lnTo>
                <a:lnTo>
                  <a:pt x="2772" y="1124"/>
                </a:lnTo>
                <a:lnTo>
                  <a:pt x="2771" y="1118"/>
                </a:lnTo>
                <a:lnTo>
                  <a:pt x="2769" y="1114"/>
                </a:lnTo>
                <a:lnTo>
                  <a:pt x="2765" y="1109"/>
                </a:lnTo>
                <a:lnTo>
                  <a:pt x="2763" y="1105"/>
                </a:lnTo>
                <a:lnTo>
                  <a:pt x="2760" y="1077"/>
                </a:lnTo>
                <a:lnTo>
                  <a:pt x="2759" y="1066"/>
                </a:lnTo>
                <a:lnTo>
                  <a:pt x="2761" y="1043"/>
                </a:lnTo>
                <a:lnTo>
                  <a:pt x="2759" y="1039"/>
                </a:lnTo>
                <a:lnTo>
                  <a:pt x="2761" y="1035"/>
                </a:lnTo>
                <a:lnTo>
                  <a:pt x="2764" y="1032"/>
                </a:lnTo>
                <a:lnTo>
                  <a:pt x="2768" y="1031"/>
                </a:lnTo>
                <a:lnTo>
                  <a:pt x="2770" y="1029"/>
                </a:lnTo>
                <a:lnTo>
                  <a:pt x="2778" y="1017"/>
                </a:lnTo>
                <a:lnTo>
                  <a:pt x="2781" y="1009"/>
                </a:lnTo>
                <a:lnTo>
                  <a:pt x="2781" y="1006"/>
                </a:lnTo>
                <a:lnTo>
                  <a:pt x="2779" y="998"/>
                </a:lnTo>
                <a:lnTo>
                  <a:pt x="2761" y="959"/>
                </a:lnTo>
                <a:lnTo>
                  <a:pt x="2756" y="949"/>
                </a:lnTo>
                <a:lnTo>
                  <a:pt x="2746" y="938"/>
                </a:lnTo>
                <a:lnTo>
                  <a:pt x="2743" y="932"/>
                </a:lnTo>
                <a:lnTo>
                  <a:pt x="2740" y="926"/>
                </a:lnTo>
                <a:lnTo>
                  <a:pt x="2737" y="920"/>
                </a:lnTo>
                <a:lnTo>
                  <a:pt x="2736" y="915"/>
                </a:lnTo>
                <a:lnTo>
                  <a:pt x="2736" y="909"/>
                </a:lnTo>
                <a:lnTo>
                  <a:pt x="2735" y="903"/>
                </a:lnTo>
                <a:lnTo>
                  <a:pt x="2731" y="899"/>
                </a:lnTo>
                <a:lnTo>
                  <a:pt x="2731" y="892"/>
                </a:lnTo>
                <a:lnTo>
                  <a:pt x="2730" y="883"/>
                </a:lnTo>
                <a:lnTo>
                  <a:pt x="2729" y="874"/>
                </a:lnTo>
                <a:lnTo>
                  <a:pt x="2731" y="871"/>
                </a:lnTo>
                <a:lnTo>
                  <a:pt x="2734" y="851"/>
                </a:lnTo>
                <a:lnTo>
                  <a:pt x="2734" y="846"/>
                </a:lnTo>
                <a:lnTo>
                  <a:pt x="2733" y="831"/>
                </a:lnTo>
                <a:lnTo>
                  <a:pt x="2732" y="821"/>
                </a:lnTo>
                <a:lnTo>
                  <a:pt x="2730" y="817"/>
                </a:lnTo>
                <a:lnTo>
                  <a:pt x="2726" y="813"/>
                </a:lnTo>
                <a:lnTo>
                  <a:pt x="2720" y="796"/>
                </a:lnTo>
                <a:lnTo>
                  <a:pt x="2717" y="792"/>
                </a:lnTo>
                <a:lnTo>
                  <a:pt x="2712" y="785"/>
                </a:lnTo>
                <a:lnTo>
                  <a:pt x="2685" y="738"/>
                </a:lnTo>
                <a:lnTo>
                  <a:pt x="2682" y="733"/>
                </a:lnTo>
                <a:lnTo>
                  <a:pt x="2666" y="722"/>
                </a:lnTo>
                <a:lnTo>
                  <a:pt x="2664" y="721"/>
                </a:lnTo>
                <a:lnTo>
                  <a:pt x="2661" y="721"/>
                </a:lnTo>
                <a:lnTo>
                  <a:pt x="2658" y="722"/>
                </a:lnTo>
                <a:lnTo>
                  <a:pt x="2656" y="723"/>
                </a:lnTo>
                <a:lnTo>
                  <a:pt x="2654" y="724"/>
                </a:lnTo>
                <a:lnTo>
                  <a:pt x="2652" y="723"/>
                </a:lnTo>
                <a:lnTo>
                  <a:pt x="2653" y="718"/>
                </a:lnTo>
                <a:lnTo>
                  <a:pt x="2652" y="713"/>
                </a:lnTo>
                <a:lnTo>
                  <a:pt x="2641" y="703"/>
                </a:lnTo>
                <a:lnTo>
                  <a:pt x="2637" y="699"/>
                </a:lnTo>
                <a:lnTo>
                  <a:pt x="2635" y="694"/>
                </a:lnTo>
                <a:lnTo>
                  <a:pt x="2633" y="689"/>
                </a:lnTo>
                <a:lnTo>
                  <a:pt x="2626" y="664"/>
                </a:lnTo>
                <a:lnTo>
                  <a:pt x="2625" y="658"/>
                </a:lnTo>
                <a:lnTo>
                  <a:pt x="2624" y="654"/>
                </a:lnTo>
                <a:lnTo>
                  <a:pt x="2622" y="653"/>
                </a:lnTo>
                <a:lnTo>
                  <a:pt x="2622" y="651"/>
                </a:lnTo>
                <a:lnTo>
                  <a:pt x="2617" y="641"/>
                </a:lnTo>
                <a:lnTo>
                  <a:pt x="2618" y="639"/>
                </a:lnTo>
                <a:lnTo>
                  <a:pt x="2621" y="633"/>
                </a:lnTo>
                <a:lnTo>
                  <a:pt x="2622" y="632"/>
                </a:lnTo>
                <a:lnTo>
                  <a:pt x="2621" y="627"/>
                </a:lnTo>
                <a:lnTo>
                  <a:pt x="2622" y="617"/>
                </a:lnTo>
                <a:lnTo>
                  <a:pt x="2622" y="597"/>
                </a:lnTo>
                <a:lnTo>
                  <a:pt x="2625" y="561"/>
                </a:lnTo>
                <a:lnTo>
                  <a:pt x="2624" y="508"/>
                </a:lnTo>
                <a:lnTo>
                  <a:pt x="2626" y="464"/>
                </a:lnTo>
                <a:lnTo>
                  <a:pt x="2624" y="456"/>
                </a:lnTo>
                <a:lnTo>
                  <a:pt x="2621" y="449"/>
                </a:lnTo>
                <a:lnTo>
                  <a:pt x="2618" y="448"/>
                </a:lnTo>
                <a:lnTo>
                  <a:pt x="2613" y="449"/>
                </a:lnTo>
                <a:lnTo>
                  <a:pt x="2611" y="448"/>
                </a:lnTo>
                <a:lnTo>
                  <a:pt x="2609" y="446"/>
                </a:lnTo>
                <a:lnTo>
                  <a:pt x="2604" y="434"/>
                </a:lnTo>
                <a:lnTo>
                  <a:pt x="2603" y="433"/>
                </a:lnTo>
                <a:lnTo>
                  <a:pt x="2602" y="431"/>
                </a:lnTo>
                <a:lnTo>
                  <a:pt x="2602" y="428"/>
                </a:lnTo>
                <a:lnTo>
                  <a:pt x="2602" y="426"/>
                </a:lnTo>
                <a:lnTo>
                  <a:pt x="2602" y="426"/>
                </a:lnTo>
                <a:lnTo>
                  <a:pt x="2603" y="425"/>
                </a:lnTo>
                <a:lnTo>
                  <a:pt x="2603" y="424"/>
                </a:lnTo>
                <a:lnTo>
                  <a:pt x="2603" y="419"/>
                </a:lnTo>
                <a:lnTo>
                  <a:pt x="2602" y="417"/>
                </a:lnTo>
                <a:lnTo>
                  <a:pt x="2602" y="414"/>
                </a:lnTo>
                <a:lnTo>
                  <a:pt x="2595" y="406"/>
                </a:lnTo>
                <a:lnTo>
                  <a:pt x="2592" y="399"/>
                </a:lnTo>
                <a:lnTo>
                  <a:pt x="2592" y="394"/>
                </a:lnTo>
                <a:lnTo>
                  <a:pt x="2593" y="380"/>
                </a:lnTo>
                <a:lnTo>
                  <a:pt x="2593" y="373"/>
                </a:lnTo>
                <a:lnTo>
                  <a:pt x="2590" y="367"/>
                </a:lnTo>
                <a:lnTo>
                  <a:pt x="2579" y="364"/>
                </a:lnTo>
                <a:lnTo>
                  <a:pt x="2570" y="355"/>
                </a:lnTo>
                <a:lnTo>
                  <a:pt x="2565" y="354"/>
                </a:lnTo>
                <a:lnTo>
                  <a:pt x="2570" y="359"/>
                </a:lnTo>
                <a:lnTo>
                  <a:pt x="2576" y="365"/>
                </a:lnTo>
                <a:lnTo>
                  <a:pt x="2578" y="369"/>
                </a:lnTo>
                <a:lnTo>
                  <a:pt x="2573" y="375"/>
                </a:lnTo>
                <a:lnTo>
                  <a:pt x="2579" y="383"/>
                </a:lnTo>
                <a:lnTo>
                  <a:pt x="2580" y="386"/>
                </a:lnTo>
                <a:lnTo>
                  <a:pt x="2577" y="385"/>
                </a:lnTo>
                <a:lnTo>
                  <a:pt x="2573" y="385"/>
                </a:lnTo>
                <a:lnTo>
                  <a:pt x="2565" y="385"/>
                </a:lnTo>
                <a:lnTo>
                  <a:pt x="2560" y="383"/>
                </a:lnTo>
                <a:lnTo>
                  <a:pt x="2559" y="382"/>
                </a:lnTo>
                <a:lnTo>
                  <a:pt x="2559" y="379"/>
                </a:lnTo>
                <a:lnTo>
                  <a:pt x="2559" y="377"/>
                </a:lnTo>
                <a:lnTo>
                  <a:pt x="2558" y="376"/>
                </a:lnTo>
                <a:lnTo>
                  <a:pt x="2557" y="375"/>
                </a:lnTo>
                <a:lnTo>
                  <a:pt x="2555" y="375"/>
                </a:lnTo>
                <a:lnTo>
                  <a:pt x="2553" y="374"/>
                </a:lnTo>
                <a:lnTo>
                  <a:pt x="2549" y="370"/>
                </a:lnTo>
                <a:lnTo>
                  <a:pt x="2547" y="368"/>
                </a:lnTo>
                <a:lnTo>
                  <a:pt x="2544" y="367"/>
                </a:lnTo>
                <a:lnTo>
                  <a:pt x="2539" y="368"/>
                </a:lnTo>
                <a:lnTo>
                  <a:pt x="2537" y="367"/>
                </a:lnTo>
                <a:lnTo>
                  <a:pt x="2534" y="364"/>
                </a:lnTo>
                <a:lnTo>
                  <a:pt x="2530" y="363"/>
                </a:lnTo>
                <a:lnTo>
                  <a:pt x="2526" y="363"/>
                </a:lnTo>
                <a:lnTo>
                  <a:pt x="2527" y="365"/>
                </a:lnTo>
                <a:lnTo>
                  <a:pt x="2529" y="368"/>
                </a:lnTo>
                <a:lnTo>
                  <a:pt x="2529" y="370"/>
                </a:lnTo>
                <a:lnTo>
                  <a:pt x="2525" y="370"/>
                </a:lnTo>
                <a:lnTo>
                  <a:pt x="2513" y="366"/>
                </a:lnTo>
                <a:lnTo>
                  <a:pt x="2506" y="365"/>
                </a:lnTo>
                <a:lnTo>
                  <a:pt x="2501" y="367"/>
                </a:lnTo>
                <a:lnTo>
                  <a:pt x="2488" y="379"/>
                </a:lnTo>
                <a:lnTo>
                  <a:pt x="2485" y="380"/>
                </a:lnTo>
                <a:lnTo>
                  <a:pt x="2475" y="383"/>
                </a:lnTo>
                <a:lnTo>
                  <a:pt x="2471" y="383"/>
                </a:lnTo>
                <a:lnTo>
                  <a:pt x="2464" y="380"/>
                </a:lnTo>
                <a:lnTo>
                  <a:pt x="2460" y="380"/>
                </a:lnTo>
                <a:lnTo>
                  <a:pt x="2458" y="386"/>
                </a:lnTo>
                <a:lnTo>
                  <a:pt x="2454" y="398"/>
                </a:lnTo>
                <a:lnTo>
                  <a:pt x="2450" y="401"/>
                </a:lnTo>
                <a:lnTo>
                  <a:pt x="2452" y="391"/>
                </a:lnTo>
                <a:lnTo>
                  <a:pt x="2452" y="388"/>
                </a:lnTo>
                <a:lnTo>
                  <a:pt x="2452" y="384"/>
                </a:lnTo>
                <a:lnTo>
                  <a:pt x="2454" y="380"/>
                </a:lnTo>
                <a:lnTo>
                  <a:pt x="2455" y="379"/>
                </a:lnTo>
                <a:lnTo>
                  <a:pt x="2456" y="377"/>
                </a:lnTo>
                <a:lnTo>
                  <a:pt x="2447" y="362"/>
                </a:lnTo>
                <a:lnTo>
                  <a:pt x="2435" y="357"/>
                </a:lnTo>
                <a:lnTo>
                  <a:pt x="2421" y="360"/>
                </a:lnTo>
                <a:lnTo>
                  <a:pt x="2412" y="366"/>
                </a:lnTo>
                <a:lnTo>
                  <a:pt x="2400" y="378"/>
                </a:lnTo>
                <a:lnTo>
                  <a:pt x="2396" y="380"/>
                </a:lnTo>
                <a:lnTo>
                  <a:pt x="2393" y="379"/>
                </a:lnTo>
                <a:lnTo>
                  <a:pt x="2388" y="376"/>
                </a:lnTo>
                <a:lnTo>
                  <a:pt x="2386" y="375"/>
                </a:lnTo>
                <a:lnTo>
                  <a:pt x="2382" y="375"/>
                </a:lnTo>
                <a:lnTo>
                  <a:pt x="2374" y="377"/>
                </a:lnTo>
                <a:lnTo>
                  <a:pt x="2349" y="379"/>
                </a:lnTo>
                <a:lnTo>
                  <a:pt x="2343" y="377"/>
                </a:lnTo>
                <a:lnTo>
                  <a:pt x="2341" y="377"/>
                </a:lnTo>
                <a:lnTo>
                  <a:pt x="2332" y="379"/>
                </a:lnTo>
                <a:lnTo>
                  <a:pt x="2328" y="379"/>
                </a:lnTo>
                <a:lnTo>
                  <a:pt x="2311" y="374"/>
                </a:lnTo>
                <a:lnTo>
                  <a:pt x="2287" y="373"/>
                </a:lnTo>
                <a:lnTo>
                  <a:pt x="2282" y="377"/>
                </a:lnTo>
                <a:lnTo>
                  <a:pt x="2289" y="382"/>
                </a:lnTo>
                <a:lnTo>
                  <a:pt x="2292" y="383"/>
                </a:lnTo>
                <a:lnTo>
                  <a:pt x="2295" y="384"/>
                </a:lnTo>
                <a:lnTo>
                  <a:pt x="2304" y="384"/>
                </a:lnTo>
                <a:lnTo>
                  <a:pt x="2310" y="384"/>
                </a:lnTo>
                <a:lnTo>
                  <a:pt x="2312" y="387"/>
                </a:lnTo>
                <a:lnTo>
                  <a:pt x="2314" y="393"/>
                </a:lnTo>
                <a:lnTo>
                  <a:pt x="2317" y="396"/>
                </a:lnTo>
                <a:lnTo>
                  <a:pt x="2321" y="403"/>
                </a:lnTo>
                <a:lnTo>
                  <a:pt x="2322" y="406"/>
                </a:lnTo>
                <a:lnTo>
                  <a:pt x="2321" y="409"/>
                </a:lnTo>
                <a:lnTo>
                  <a:pt x="2321" y="414"/>
                </a:lnTo>
                <a:lnTo>
                  <a:pt x="2326" y="418"/>
                </a:lnTo>
                <a:lnTo>
                  <a:pt x="2326" y="421"/>
                </a:lnTo>
                <a:lnTo>
                  <a:pt x="2322" y="419"/>
                </a:lnTo>
                <a:lnTo>
                  <a:pt x="2319" y="417"/>
                </a:lnTo>
                <a:lnTo>
                  <a:pt x="2318" y="414"/>
                </a:lnTo>
                <a:lnTo>
                  <a:pt x="2317" y="409"/>
                </a:lnTo>
                <a:lnTo>
                  <a:pt x="2319" y="404"/>
                </a:lnTo>
                <a:lnTo>
                  <a:pt x="2319" y="401"/>
                </a:lnTo>
                <a:lnTo>
                  <a:pt x="2318" y="399"/>
                </a:lnTo>
                <a:lnTo>
                  <a:pt x="2315" y="399"/>
                </a:lnTo>
                <a:lnTo>
                  <a:pt x="2313" y="396"/>
                </a:lnTo>
                <a:lnTo>
                  <a:pt x="2311" y="393"/>
                </a:lnTo>
                <a:lnTo>
                  <a:pt x="2310" y="389"/>
                </a:lnTo>
                <a:lnTo>
                  <a:pt x="2307" y="388"/>
                </a:lnTo>
                <a:lnTo>
                  <a:pt x="2304" y="389"/>
                </a:lnTo>
                <a:lnTo>
                  <a:pt x="2302" y="391"/>
                </a:lnTo>
                <a:lnTo>
                  <a:pt x="2299" y="391"/>
                </a:lnTo>
                <a:lnTo>
                  <a:pt x="2295" y="389"/>
                </a:lnTo>
                <a:lnTo>
                  <a:pt x="2293" y="387"/>
                </a:lnTo>
                <a:lnTo>
                  <a:pt x="2291" y="385"/>
                </a:lnTo>
                <a:lnTo>
                  <a:pt x="2288" y="386"/>
                </a:lnTo>
                <a:lnTo>
                  <a:pt x="2288" y="388"/>
                </a:lnTo>
                <a:lnTo>
                  <a:pt x="2287" y="395"/>
                </a:lnTo>
                <a:lnTo>
                  <a:pt x="2287" y="396"/>
                </a:lnTo>
                <a:lnTo>
                  <a:pt x="2282" y="396"/>
                </a:lnTo>
                <a:lnTo>
                  <a:pt x="2282" y="394"/>
                </a:lnTo>
                <a:lnTo>
                  <a:pt x="2283" y="389"/>
                </a:lnTo>
                <a:lnTo>
                  <a:pt x="2281" y="384"/>
                </a:lnTo>
                <a:lnTo>
                  <a:pt x="2271" y="377"/>
                </a:lnTo>
                <a:lnTo>
                  <a:pt x="2250" y="373"/>
                </a:lnTo>
                <a:lnTo>
                  <a:pt x="2240" y="369"/>
                </a:lnTo>
                <a:lnTo>
                  <a:pt x="2235" y="368"/>
                </a:lnTo>
                <a:lnTo>
                  <a:pt x="2230" y="372"/>
                </a:lnTo>
                <a:lnTo>
                  <a:pt x="2209" y="392"/>
                </a:lnTo>
                <a:lnTo>
                  <a:pt x="2205" y="393"/>
                </a:lnTo>
                <a:lnTo>
                  <a:pt x="2197" y="394"/>
                </a:lnTo>
                <a:lnTo>
                  <a:pt x="2184" y="391"/>
                </a:lnTo>
                <a:lnTo>
                  <a:pt x="2177" y="392"/>
                </a:lnTo>
                <a:lnTo>
                  <a:pt x="2140" y="405"/>
                </a:lnTo>
                <a:lnTo>
                  <a:pt x="2135" y="409"/>
                </a:lnTo>
                <a:lnTo>
                  <a:pt x="2128" y="413"/>
                </a:lnTo>
                <a:lnTo>
                  <a:pt x="2115" y="423"/>
                </a:lnTo>
                <a:lnTo>
                  <a:pt x="2103" y="426"/>
                </a:lnTo>
                <a:lnTo>
                  <a:pt x="2032" y="422"/>
                </a:lnTo>
                <a:lnTo>
                  <a:pt x="2010" y="426"/>
                </a:lnTo>
                <a:lnTo>
                  <a:pt x="2000" y="432"/>
                </a:lnTo>
                <a:lnTo>
                  <a:pt x="1991" y="439"/>
                </a:lnTo>
                <a:lnTo>
                  <a:pt x="1985" y="451"/>
                </a:lnTo>
                <a:lnTo>
                  <a:pt x="1968" y="497"/>
                </a:lnTo>
                <a:lnTo>
                  <a:pt x="1967" y="504"/>
                </a:lnTo>
                <a:lnTo>
                  <a:pt x="1966" y="530"/>
                </a:lnTo>
                <a:lnTo>
                  <a:pt x="1964" y="536"/>
                </a:lnTo>
                <a:lnTo>
                  <a:pt x="1960" y="543"/>
                </a:lnTo>
                <a:lnTo>
                  <a:pt x="1958" y="545"/>
                </a:lnTo>
                <a:lnTo>
                  <a:pt x="1957" y="542"/>
                </a:lnTo>
                <a:lnTo>
                  <a:pt x="1958" y="532"/>
                </a:lnTo>
                <a:lnTo>
                  <a:pt x="1959" y="522"/>
                </a:lnTo>
                <a:lnTo>
                  <a:pt x="1960" y="520"/>
                </a:lnTo>
                <a:lnTo>
                  <a:pt x="1959" y="517"/>
                </a:lnTo>
                <a:lnTo>
                  <a:pt x="1956" y="512"/>
                </a:lnTo>
                <a:lnTo>
                  <a:pt x="1955" y="511"/>
                </a:lnTo>
                <a:lnTo>
                  <a:pt x="1956" y="504"/>
                </a:lnTo>
                <a:lnTo>
                  <a:pt x="1966" y="486"/>
                </a:lnTo>
                <a:lnTo>
                  <a:pt x="1968" y="481"/>
                </a:lnTo>
                <a:lnTo>
                  <a:pt x="1969" y="466"/>
                </a:lnTo>
                <a:lnTo>
                  <a:pt x="1971" y="459"/>
                </a:lnTo>
                <a:lnTo>
                  <a:pt x="1973" y="456"/>
                </a:lnTo>
                <a:lnTo>
                  <a:pt x="1978" y="452"/>
                </a:lnTo>
                <a:lnTo>
                  <a:pt x="1980" y="449"/>
                </a:lnTo>
                <a:lnTo>
                  <a:pt x="1980" y="445"/>
                </a:lnTo>
                <a:lnTo>
                  <a:pt x="1980" y="439"/>
                </a:lnTo>
                <a:lnTo>
                  <a:pt x="1981" y="436"/>
                </a:lnTo>
                <a:lnTo>
                  <a:pt x="1986" y="432"/>
                </a:lnTo>
                <a:lnTo>
                  <a:pt x="1991" y="431"/>
                </a:lnTo>
                <a:lnTo>
                  <a:pt x="1995" y="426"/>
                </a:lnTo>
                <a:lnTo>
                  <a:pt x="1995" y="416"/>
                </a:lnTo>
                <a:lnTo>
                  <a:pt x="1991" y="409"/>
                </a:lnTo>
                <a:lnTo>
                  <a:pt x="1985" y="406"/>
                </a:lnTo>
                <a:lnTo>
                  <a:pt x="1961" y="406"/>
                </a:lnTo>
                <a:lnTo>
                  <a:pt x="1949" y="403"/>
                </a:lnTo>
                <a:lnTo>
                  <a:pt x="1912" y="385"/>
                </a:lnTo>
                <a:lnTo>
                  <a:pt x="1906" y="380"/>
                </a:lnTo>
                <a:lnTo>
                  <a:pt x="1902" y="374"/>
                </a:lnTo>
                <a:lnTo>
                  <a:pt x="1899" y="366"/>
                </a:lnTo>
                <a:lnTo>
                  <a:pt x="1895" y="359"/>
                </a:lnTo>
                <a:lnTo>
                  <a:pt x="1889" y="355"/>
                </a:lnTo>
                <a:lnTo>
                  <a:pt x="1885" y="350"/>
                </a:lnTo>
                <a:lnTo>
                  <a:pt x="1865" y="344"/>
                </a:lnTo>
                <a:lnTo>
                  <a:pt x="1859" y="339"/>
                </a:lnTo>
                <a:lnTo>
                  <a:pt x="1855" y="334"/>
                </a:lnTo>
                <a:lnTo>
                  <a:pt x="1850" y="332"/>
                </a:lnTo>
                <a:lnTo>
                  <a:pt x="1846" y="330"/>
                </a:lnTo>
                <a:lnTo>
                  <a:pt x="1839" y="332"/>
                </a:lnTo>
                <a:lnTo>
                  <a:pt x="1827" y="329"/>
                </a:lnTo>
                <a:lnTo>
                  <a:pt x="1803" y="318"/>
                </a:lnTo>
                <a:lnTo>
                  <a:pt x="1792" y="317"/>
                </a:lnTo>
                <a:lnTo>
                  <a:pt x="1781" y="320"/>
                </a:lnTo>
                <a:lnTo>
                  <a:pt x="1732" y="315"/>
                </a:lnTo>
                <a:lnTo>
                  <a:pt x="1675" y="293"/>
                </a:lnTo>
                <a:lnTo>
                  <a:pt x="1650" y="290"/>
                </a:lnTo>
                <a:lnTo>
                  <a:pt x="1642" y="289"/>
                </a:lnTo>
                <a:lnTo>
                  <a:pt x="1634" y="284"/>
                </a:lnTo>
                <a:lnTo>
                  <a:pt x="1630" y="283"/>
                </a:lnTo>
                <a:lnTo>
                  <a:pt x="1622" y="283"/>
                </a:lnTo>
                <a:lnTo>
                  <a:pt x="1613" y="281"/>
                </a:lnTo>
                <a:lnTo>
                  <a:pt x="1600" y="275"/>
                </a:lnTo>
                <a:lnTo>
                  <a:pt x="1595" y="274"/>
                </a:lnTo>
                <a:lnTo>
                  <a:pt x="1584" y="278"/>
                </a:lnTo>
                <a:lnTo>
                  <a:pt x="1581" y="277"/>
                </a:lnTo>
                <a:lnTo>
                  <a:pt x="1582" y="275"/>
                </a:lnTo>
                <a:lnTo>
                  <a:pt x="1582" y="274"/>
                </a:lnTo>
                <a:lnTo>
                  <a:pt x="1583" y="273"/>
                </a:lnTo>
                <a:lnTo>
                  <a:pt x="1583" y="271"/>
                </a:lnTo>
                <a:lnTo>
                  <a:pt x="1577" y="270"/>
                </a:lnTo>
                <a:lnTo>
                  <a:pt x="1562" y="275"/>
                </a:lnTo>
                <a:lnTo>
                  <a:pt x="1508" y="271"/>
                </a:lnTo>
                <a:lnTo>
                  <a:pt x="1499" y="278"/>
                </a:lnTo>
                <a:lnTo>
                  <a:pt x="1499" y="264"/>
                </a:lnTo>
                <a:lnTo>
                  <a:pt x="1497" y="258"/>
                </a:lnTo>
                <a:lnTo>
                  <a:pt x="1492" y="256"/>
                </a:lnTo>
                <a:lnTo>
                  <a:pt x="1475" y="259"/>
                </a:lnTo>
                <a:lnTo>
                  <a:pt x="1470" y="257"/>
                </a:lnTo>
                <a:lnTo>
                  <a:pt x="1469" y="251"/>
                </a:lnTo>
                <a:lnTo>
                  <a:pt x="1466" y="248"/>
                </a:lnTo>
                <a:lnTo>
                  <a:pt x="1460" y="247"/>
                </a:lnTo>
                <a:lnTo>
                  <a:pt x="1455" y="247"/>
                </a:lnTo>
                <a:lnTo>
                  <a:pt x="1450" y="250"/>
                </a:lnTo>
                <a:lnTo>
                  <a:pt x="1448" y="255"/>
                </a:lnTo>
                <a:lnTo>
                  <a:pt x="1447" y="261"/>
                </a:lnTo>
                <a:lnTo>
                  <a:pt x="1445" y="267"/>
                </a:lnTo>
                <a:lnTo>
                  <a:pt x="1444" y="261"/>
                </a:lnTo>
                <a:lnTo>
                  <a:pt x="1441" y="257"/>
                </a:lnTo>
                <a:lnTo>
                  <a:pt x="1446" y="246"/>
                </a:lnTo>
                <a:lnTo>
                  <a:pt x="1446" y="244"/>
                </a:lnTo>
                <a:lnTo>
                  <a:pt x="1446" y="238"/>
                </a:lnTo>
                <a:lnTo>
                  <a:pt x="1444" y="237"/>
                </a:lnTo>
                <a:lnTo>
                  <a:pt x="1441" y="236"/>
                </a:lnTo>
                <a:lnTo>
                  <a:pt x="1438" y="234"/>
                </a:lnTo>
                <a:lnTo>
                  <a:pt x="1430" y="224"/>
                </a:lnTo>
                <a:lnTo>
                  <a:pt x="1425" y="218"/>
                </a:lnTo>
                <a:lnTo>
                  <a:pt x="1419" y="216"/>
                </a:lnTo>
                <a:lnTo>
                  <a:pt x="1417" y="214"/>
                </a:lnTo>
                <a:lnTo>
                  <a:pt x="1415" y="209"/>
                </a:lnTo>
                <a:lnTo>
                  <a:pt x="1414" y="204"/>
                </a:lnTo>
                <a:lnTo>
                  <a:pt x="1413" y="201"/>
                </a:lnTo>
                <a:lnTo>
                  <a:pt x="1378" y="160"/>
                </a:lnTo>
                <a:lnTo>
                  <a:pt x="1357" y="142"/>
                </a:lnTo>
                <a:lnTo>
                  <a:pt x="1354" y="138"/>
                </a:lnTo>
                <a:lnTo>
                  <a:pt x="1348" y="127"/>
                </a:lnTo>
                <a:lnTo>
                  <a:pt x="1347" y="126"/>
                </a:lnTo>
                <a:lnTo>
                  <a:pt x="1346" y="121"/>
                </a:lnTo>
                <a:lnTo>
                  <a:pt x="1342" y="119"/>
                </a:lnTo>
                <a:lnTo>
                  <a:pt x="1331" y="115"/>
                </a:lnTo>
                <a:lnTo>
                  <a:pt x="1319" y="113"/>
                </a:lnTo>
                <a:lnTo>
                  <a:pt x="1273" y="98"/>
                </a:lnTo>
                <a:lnTo>
                  <a:pt x="1261" y="90"/>
                </a:lnTo>
                <a:lnTo>
                  <a:pt x="1260" y="88"/>
                </a:lnTo>
                <a:lnTo>
                  <a:pt x="1258" y="86"/>
                </a:lnTo>
                <a:lnTo>
                  <a:pt x="1257" y="83"/>
                </a:lnTo>
                <a:lnTo>
                  <a:pt x="1253" y="83"/>
                </a:lnTo>
                <a:lnTo>
                  <a:pt x="1251" y="82"/>
                </a:lnTo>
                <a:lnTo>
                  <a:pt x="1246" y="78"/>
                </a:lnTo>
                <a:lnTo>
                  <a:pt x="1238" y="70"/>
                </a:lnTo>
                <a:lnTo>
                  <a:pt x="1231" y="63"/>
                </a:lnTo>
                <a:lnTo>
                  <a:pt x="1224" y="60"/>
                </a:lnTo>
                <a:lnTo>
                  <a:pt x="1221" y="61"/>
                </a:lnTo>
                <a:lnTo>
                  <a:pt x="1207" y="54"/>
                </a:lnTo>
                <a:lnTo>
                  <a:pt x="1199" y="52"/>
                </a:lnTo>
                <a:lnTo>
                  <a:pt x="1195" y="49"/>
                </a:lnTo>
                <a:lnTo>
                  <a:pt x="1189" y="40"/>
                </a:lnTo>
                <a:lnTo>
                  <a:pt x="1180" y="32"/>
                </a:lnTo>
                <a:lnTo>
                  <a:pt x="1162" y="22"/>
                </a:lnTo>
                <a:lnTo>
                  <a:pt x="1154" y="16"/>
                </a:lnTo>
                <a:lnTo>
                  <a:pt x="1158" y="10"/>
                </a:lnTo>
                <a:lnTo>
                  <a:pt x="1155" y="7"/>
                </a:lnTo>
                <a:lnTo>
                  <a:pt x="1151" y="7"/>
                </a:lnTo>
                <a:lnTo>
                  <a:pt x="1148" y="7"/>
                </a:lnTo>
                <a:lnTo>
                  <a:pt x="1146" y="6"/>
                </a:lnTo>
                <a:lnTo>
                  <a:pt x="1144" y="1"/>
                </a:lnTo>
                <a:lnTo>
                  <a:pt x="1143" y="0"/>
                </a:lnTo>
                <a:lnTo>
                  <a:pt x="1141" y="0"/>
                </a:lnTo>
                <a:lnTo>
                  <a:pt x="1139" y="0"/>
                </a:lnTo>
                <a:lnTo>
                  <a:pt x="1135" y="3"/>
                </a:lnTo>
                <a:lnTo>
                  <a:pt x="1130" y="3"/>
                </a:lnTo>
                <a:lnTo>
                  <a:pt x="1084" y="73"/>
                </a:lnTo>
                <a:lnTo>
                  <a:pt x="1043" y="136"/>
                </a:lnTo>
                <a:lnTo>
                  <a:pt x="1001" y="198"/>
                </a:lnTo>
                <a:lnTo>
                  <a:pt x="959" y="260"/>
                </a:lnTo>
                <a:lnTo>
                  <a:pt x="900" y="349"/>
                </a:lnTo>
                <a:lnTo>
                  <a:pt x="840" y="438"/>
                </a:lnTo>
                <a:lnTo>
                  <a:pt x="779" y="527"/>
                </a:lnTo>
                <a:lnTo>
                  <a:pt x="718" y="617"/>
                </a:lnTo>
                <a:lnTo>
                  <a:pt x="663" y="698"/>
                </a:lnTo>
                <a:lnTo>
                  <a:pt x="609" y="779"/>
                </a:lnTo>
                <a:lnTo>
                  <a:pt x="553" y="861"/>
                </a:lnTo>
                <a:lnTo>
                  <a:pt x="497" y="943"/>
                </a:lnTo>
                <a:lnTo>
                  <a:pt x="466" y="990"/>
                </a:lnTo>
                <a:lnTo>
                  <a:pt x="435" y="1037"/>
                </a:lnTo>
                <a:lnTo>
                  <a:pt x="404" y="1083"/>
                </a:lnTo>
                <a:lnTo>
                  <a:pt x="373" y="1129"/>
                </a:lnTo>
                <a:lnTo>
                  <a:pt x="350" y="1163"/>
                </a:lnTo>
                <a:lnTo>
                  <a:pt x="329" y="1195"/>
                </a:lnTo>
                <a:lnTo>
                  <a:pt x="307" y="1227"/>
                </a:lnTo>
                <a:lnTo>
                  <a:pt x="284" y="1256"/>
                </a:lnTo>
                <a:lnTo>
                  <a:pt x="237" y="1311"/>
                </a:lnTo>
                <a:lnTo>
                  <a:pt x="190" y="1365"/>
                </a:lnTo>
                <a:lnTo>
                  <a:pt x="143" y="1420"/>
                </a:lnTo>
                <a:lnTo>
                  <a:pt x="95" y="1473"/>
                </a:lnTo>
                <a:lnTo>
                  <a:pt x="85" y="1485"/>
                </a:lnTo>
                <a:lnTo>
                  <a:pt x="75" y="1498"/>
                </a:lnTo>
                <a:lnTo>
                  <a:pt x="64" y="1509"/>
                </a:lnTo>
                <a:lnTo>
                  <a:pt x="54" y="1521"/>
                </a:lnTo>
                <a:lnTo>
                  <a:pt x="42" y="1534"/>
                </a:lnTo>
                <a:lnTo>
                  <a:pt x="31" y="1548"/>
                </a:lnTo>
                <a:lnTo>
                  <a:pt x="19" y="1562"/>
                </a:lnTo>
                <a:lnTo>
                  <a:pt x="7" y="1575"/>
                </a:lnTo>
                <a:lnTo>
                  <a:pt x="0" y="1584"/>
                </a:lnTo>
                <a:lnTo>
                  <a:pt x="2" y="1604"/>
                </a:lnTo>
                <a:lnTo>
                  <a:pt x="11" y="1747"/>
                </a:lnTo>
                <a:lnTo>
                  <a:pt x="20" y="1888"/>
                </a:lnTo>
                <a:lnTo>
                  <a:pt x="30" y="2031"/>
                </a:lnTo>
                <a:lnTo>
                  <a:pt x="39" y="2173"/>
                </a:lnTo>
                <a:lnTo>
                  <a:pt x="45" y="2281"/>
                </a:lnTo>
                <a:lnTo>
                  <a:pt x="52" y="2390"/>
                </a:lnTo>
                <a:lnTo>
                  <a:pt x="60" y="2499"/>
                </a:lnTo>
                <a:lnTo>
                  <a:pt x="66" y="2607"/>
                </a:lnTo>
                <a:lnTo>
                  <a:pt x="69" y="2647"/>
                </a:lnTo>
                <a:lnTo>
                  <a:pt x="71" y="2687"/>
                </a:lnTo>
                <a:lnTo>
                  <a:pt x="73" y="2714"/>
                </a:lnTo>
                <a:lnTo>
                  <a:pt x="74" y="2740"/>
                </a:lnTo>
                <a:lnTo>
                  <a:pt x="75" y="2773"/>
                </a:lnTo>
                <a:lnTo>
                  <a:pt x="78" y="2815"/>
                </a:lnTo>
                <a:lnTo>
                  <a:pt x="79" y="2832"/>
                </a:lnTo>
                <a:lnTo>
                  <a:pt x="93" y="2836"/>
                </a:lnTo>
                <a:lnTo>
                  <a:pt x="121" y="2834"/>
                </a:lnTo>
                <a:lnTo>
                  <a:pt x="134" y="2837"/>
                </a:lnTo>
                <a:lnTo>
                  <a:pt x="152" y="2846"/>
                </a:lnTo>
                <a:lnTo>
                  <a:pt x="157" y="2848"/>
                </a:lnTo>
                <a:lnTo>
                  <a:pt x="159" y="2854"/>
                </a:lnTo>
                <a:lnTo>
                  <a:pt x="162" y="2868"/>
                </a:lnTo>
                <a:lnTo>
                  <a:pt x="164" y="2877"/>
                </a:lnTo>
                <a:lnTo>
                  <a:pt x="167" y="2884"/>
                </a:lnTo>
                <a:lnTo>
                  <a:pt x="167" y="2899"/>
                </a:lnTo>
                <a:lnTo>
                  <a:pt x="169" y="2907"/>
                </a:lnTo>
                <a:lnTo>
                  <a:pt x="172" y="2914"/>
                </a:lnTo>
                <a:lnTo>
                  <a:pt x="183" y="2950"/>
                </a:lnTo>
                <a:lnTo>
                  <a:pt x="196" y="2990"/>
                </a:lnTo>
                <a:lnTo>
                  <a:pt x="198" y="3009"/>
                </a:lnTo>
                <a:lnTo>
                  <a:pt x="198" y="3015"/>
                </a:lnTo>
                <a:lnTo>
                  <a:pt x="198" y="3022"/>
                </a:lnTo>
                <a:lnTo>
                  <a:pt x="199" y="3027"/>
                </a:lnTo>
                <a:lnTo>
                  <a:pt x="201" y="3034"/>
                </a:lnTo>
                <a:lnTo>
                  <a:pt x="205" y="3037"/>
                </a:lnTo>
                <a:lnTo>
                  <a:pt x="229" y="3055"/>
                </a:lnTo>
                <a:lnTo>
                  <a:pt x="247" y="3062"/>
                </a:lnTo>
                <a:lnTo>
                  <a:pt x="257" y="3063"/>
                </a:lnTo>
                <a:lnTo>
                  <a:pt x="297" y="3055"/>
                </a:lnTo>
                <a:lnTo>
                  <a:pt x="301" y="3055"/>
                </a:lnTo>
                <a:lnTo>
                  <a:pt x="304" y="3056"/>
                </a:lnTo>
                <a:lnTo>
                  <a:pt x="306" y="3059"/>
                </a:lnTo>
                <a:lnTo>
                  <a:pt x="308" y="3060"/>
                </a:lnTo>
                <a:lnTo>
                  <a:pt x="310" y="3063"/>
                </a:lnTo>
                <a:lnTo>
                  <a:pt x="310" y="3065"/>
                </a:lnTo>
                <a:lnTo>
                  <a:pt x="313" y="3073"/>
                </a:lnTo>
                <a:lnTo>
                  <a:pt x="313" y="3074"/>
                </a:lnTo>
                <a:lnTo>
                  <a:pt x="317" y="3076"/>
                </a:lnTo>
                <a:lnTo>
                  <a:pt x="365" y="3076"/>
                </a:lnTo>
                <a:lnTo>
                  <a:pt x="403" y="3075"/>
                </a:lnTo>
                <a:lnTo>
                  <a:pt x="413" y="3082"/>
                </a:lnTo>
                <a:lnTo>
                  <a:pt x="422" y="3108"/>
                </a:lnTo>
                <a:lnTo>
                  <a:pt x="429" y="3116"/>
                </a:lnTo>
                <a:lnTo>
                  <a:pt x="435" y="3116"/>
                </a:lnTo>
                <a:lnTo>
                  <a:pt x="468" y="3109"/>
                </a:lnTo>
                <a:lnTo>
                  <a:pt x="472" y="3110"/>
                </a:lnTo>
                <a:lnTo>
                  <a:pt x="480" y="3105"/>
                </a:lnTo>
                <a:lnTo>
                  <a:pt x="497" y="3102"/>
                </a:lnTo>
                <a:lnTo>
                  <a:pt x="504" y="3096"/>
                </a:lnTo>
                <a:lnTo>
                  <a:pt x="506" y="3091"/>
                </a:lnTo>
                <a:lnTo>
                  <a:pt x="505" y="3085"/>
                </a:lnTo>
                <a:lnTo>
                  <a:pt x="505" y="3082"/>
                </a:lnTo>
                <a:lnTo>
                  <a:pt x="513" y="3079"/>
                </a:lnTo>
                <a:lnTo>
                  <a:pt x="521" y="3074"/>
                </a:lnTo>
                <a:lnTo>
                  <a:pt x="551" y="3065"/>
                </a:lnTo>
                <a:lnTo>
                  <a:pt x="581" y="3065"/>
                </a:lnTo>
                <a:lnTo>
                  <a:pt x="618" y="3064"/>
                </a:lnTo>
                <a:lnTo>
                  <a:pt x="623" y="3066"/>
                </a:lnTo>
                <a:lnTo>
                  <a:pt x="641" y="3076"/>
                </a:lnTo>
                <a:lnTo>
                  <a:pt x="680" y="3084"/>
                </a:lnTo>
                <a:lnTo>
                  <a:pt x="699" y="3086"/>
                </a:lnTo>
                <a:lnTo>
                  <a:pt x="704" y="3092"/>
                </a:lnTo>
                <a:lnTo>
                  <a:pt x="706" y="3099"/>
                </a:lnTo>
                <a:lnTo>
                  <a:pt x="701" y="3101"/>
                </a:lnTo>
                <a:lnTo>
                  <a:pt x="690" y="3104"/>
                </a:lnTo>
                <a:lnTo>
                  <a:pt x="687" y="3108"/>
                </a:lnTo>
                <a:lnTo>
                  <a:pt x="684" y="3116"/>
                </a:lnTo>
                <a:lnTo>
                  <a:pt x="689" y="3121"/>
                </a:lnTo>
                <a:lnTo>
                  <a:pt x="696" y="3122"/>
                </a:lnTo>
                <a:lnTo>
                  <a:pt x="700" y="3122"/>
                </a:lnTo>
                <a:lnTo>
                  <a:pt x="721" y="3118"/>
                </a:lnTo>
                <a:lnTo>
                  <a:pt x="731" y="3116"/>
                </a:lnTo>
                <a:lnTo>
                  <a:pt x="740" y="3121"/>
                </a:lnTo>
                <a:lnTo>
                  <a:pt x="745" y="3129"/>
                </a:lnTo>
                <a:lnTo>
                  <a:pt x="748" y="3134"/>
                </a:lnTo>
                <a:lnTo>
                  <a:pt x="749" y="3149"/>
                </a:lnTo>
                <a:lnTo>
                  <a:pt x="751" y="3158"/>
                </a:lnTo>
                <a:lnTo>
                  <a:pt x="755" y="3163"/>
                </a:lnTo>
                <a:lnTo>
                  <a:pt x="763" y="3173"/>
                </a:lnTo>
                <a:lnTo>
                  <a:pt x="773" y="3191"/>
                </a:lnTo>
                <a:lnTo>
                  <a:pt x="777" y="3193"/>
                </a:lnTo>
                <a:lnTo>
                  <a:pt x="780" y="3193"/>
                </a:lnTo>
                <a:lnTo>
                  <a:pt x="787" y="3190"/>
                </a:lnTo>
                <a:lnTo>
                  <a:pt x="792" y="3187"/>
                </a:lnTo>
                <a:lnTo>
                  <a:pt x="795" y="3182"/>
                </a:lnTo>
                <a:lnTo>
                  <a:pt x="793" y="3174"/>
                </a:lnTo>
                <a:lnTo>
                  <a:pt x="791" y="3168"/>
                </a:lnTo>
                <a:lnTo>
                  <a:pt x="790" y="3160"/>
                </a:lnTo>
                <a:lnTo>
                  <a:pt x="795" y="3152"/>
                </a:lnTo>
                <a:lnTo>
                  <a:pt x="799" y="3149"/>
                </a:lnTo>
                <a:lnTo>
                  <a:pt x="824" y="3143"/>
                </a:lnTo>
                <a:lnTo>
                  <a:pt x="844" y="3142"/>
                </a:lnTo>
                <a:lnTo>
                  <a:pt x="851" y="3145"/>
                </a:lnTo>
                <a:lnTo>
                  <a:pt x="855" y="3153"/>
                </a:lnTo>
                <a:lnTo>
                  <a:pt x="858" y="3162"/>
                </a:lnTo>
                <a:lnTo>
                  <a:pt x="863" y="3171"/>
                </a:lnTo>
                <a:lnTo>
                  <a:pt x="867" y="3175"/>
                </a:lnTo>
                <a:lnTo>
                  <a:pt x="871" y="3180"/>
                </a:lnTo>
                <a:lnTo>
                  <a:pt x="876" y="3182"/>
                </a:lnTo>
                <a:lnTo>
                  <a:pt x="903" y="3191"/>
                </a:lnTo>
                <a:lnTo>
                  <a:pt x="924" y="3192"/>
                </a:lnTo>
                <a:lnTo>
                  <a:pt x="928" y="3194"/>
                </a:lnTo>
                <a:lnTo>
                  <a:pt x="933" y="3198"/>
                </a:lnTo>
                <a:lnTo>
                  <a:pt x="942" y="3208"/>
                </a:lnTo>
                <a:lnTo>
                  <a:pt x="938" y="3218"/>
                </a:lnTo>
                <a:lnTo>
                  <a:pt x="944" y="3222"/>
                </a:lnTo>
                <a:lnTo>
                  <a:pt x="963" y="3223"/>
                </a:lnTo>
                <a:lnTo>
                  <a:pt x="967" y="3222"/>
                </a:lnTo>
                <a:lnTo>
                  <a:pt x="969" y="3223"/>
                </a:lnTo>
                <a:lnTo>
                  <a:pt x="972" y="3225"/>
                </a:lnTo>
                <a:lnTo>
                  <a:pt x="973" y="3229"/>
                </a:lnTo>
                <a:lnTo>
                  <a:pt x="972" y="3233"/>
                </a:lnTo>
                <a:lnTo>
                  <a:pt x="972" y="3237"/>
                </a:lnTo>
                <a:lnTo>
                  <a:pt x="975" y="3238"/>
                </a:lnTo>
                <a:lnTo>
                  <a:pt x="995" y="3233"/>
                </a:lnTo>
                <a:lnTo>
                  <a:pt x="1001" y="3234"/>
                </a:lnTo>
                <a:lnTo>
                  <a:pt x="1006" y="3237"/>
                </a:lnTo>
                <a:lnTo>
                  <a:pt x="1011" y="3238"/>
                </a:lnTo>
                <a:lnTo>
                  <a:pt x="1025" y="3229"/>
                </a:lnTo>
                <a:lnTo>
                  <a:pt x="1046" y="3223"/>
                </a:lnTo>
                <a:lnTo>
                  <a:pt x="1054" y="3217"/>
                </a:lnTo>
                <a:lnTo>
                  <a:pt x="1062" y="3207"/>
                </a:lnTo>
                <a:lnTo>
                  <a:pt x="1091" y="3180"/>
                </a:lnTo>
                <a:lnTo>
                  <a:pt x="1101" y="3173"/>
                </a:lnTo>
                <a:lnTo>
                  <a:pt x="1105" y="3170"/>
                </a:lnTo>
                <a:lnTo>
                  <a:pt x="1124" y="3155"/>
                </a:lnTo>
                <a:lnTo>
                  <a:pt x="1135" y="3152"/>
                </a:lnTo>
                <a:lnTo>
                  <a:pt x="1144" y="3155"/>
                </a:lnTo>
                <a:lnTo>
                  <a:pt x="1145" y="3159"/>
                </a:lnTo>
                <a:lnTo>
                  <a:pt x="1143" y="3164"/>
                </a:lnTo>
                <a:lnTo>
                  <a:pt x="1143" y="3167"/>
                </a:lnTo>
                <a:lnTo>
                  <a:pt x="1145" y="3171"/>
                </a:lnTo>
                <a:lnTo>
                  <a:pt x="1148" y="3173"/>
                </a:lnTo>
                <a:lnTo>
                  <a:pt x="1150" y="3174"/>
                </a:lnTo>
                <a:lnTo>
                  <a:pt x="1153" y="3177"/>
                </a:lnTo>
                <a:lnTo>
                  <a:pt x="1156" y="3181"/>
                </a:lnTo>
                <a:lnTo>
                  <a:pt x="1159" y="3192"/>
                </a:lnTo>
                <a:lnTo>
                  <a:pt x="1162" y="3198"/>
                </a:lnTo>
                <a:lnTo>
                  <a:pt x="1171" y="3202"/>
                </a:lnTo>
                <a:lnTo>
                  <a:pt x="1183" y="3201"/>
                </a:lnTo>
                <a:lnTo>
                  <a:pt x="1204" y="3191"/>
                </a:lnTo>
                <a:lnTo>
                  <a:pt x="1210" y="3190"/>
                </a:lnTo>
                <a:lnTo>
                  <a:pt x="1213" y="3192"/>
                </a:lnTo>
                <a:lnTo>
                  <a:pt x="1217" y="3195"/>
                </a:lnTo>
                <a:lnTo>
                  <a:pt x="1221" y="3197"/>
                </a:lnTo>
                <a:lnTo>
                  <a:pt x="1224" y="3195"/>
                </a:lnTo>
                <a:lnTo>
                  <a:pt x="1231" y="3192"/>
                </a:lnTo>
                <a:lnTo>
                  <a:pt x="1233" y="3191"/>
                </a:lnTo>
                <a:lnTo>
                  <a:pt x="1236" y="3191"/>
                </a:lnTo>
                <a:lnTo>
                  <a:pt x="1237" y="3192"/>
                </a:lnTo>
                <a:lnTo>
                  <a:pt x="1239" y="3192"/>
                </a:lnTo>
                <a:lnTo>
                  <a:pt x="1307" y="3174"/>
                </a:lnTo>
                <a:lnTo>
                  <a:pt x="1321" y="3173"/>
                </a:lnTo>
                <a:lnTo>
                  <a:pt x="1333" y="3177"/>
                </a:lnTo>
                <a:lnTo>
                  <a:pt x="1337" y="3180"/>
                </a:lnTo>
                <a:lnTo>
                  <a:pt x="1352" y="3200"/>
                </a:lnTo>
                <a:lnTo>
                  <a:pt x="1356" y="3204"/>
                </a:lnTo>
                <a:lnTo>
                  <a:pt x="1360" y="3207"/>
                </a:lnTo>
                <a:lnTo>
                  <a:pt x="1375" y="3213"/>
                </a:lnTo>
                <a:lnTo>
                  <a:pt x="1379" y="3213"/>
                </a:lnTo>
                <a:lnTo>
                  <a:pt x="1403" y="3200"/>
                </a:lnTo>
                <a:lnTo>
                  <a:pt x="1407" y="3198"/>
                </a:lnTo>
                <a:lnTo>
                  <a:pt x="1411" y="3198"/>
                </a:lnTo>
                <a:lnTo>
                  <a:pt x="1416" y="3198"/>
                </a:lnTo>
                <a:lnTo>
                  <a:pt x="1421" y="3200"/>
                </a:lnTo>
                <a:lnTo>
                  <a:pt x="1425" y="3201"/>
                </a:lnTo>
                <a:lnTo>
                  <a:pt x="1433" y="3198"/>
                </a:lnTo>
                <a:lnTo>
                  <a:pt x="1438" y="3198"/>
                </a:lnTo>
                <a:lnTo>
                  <a:pt x="1454" y="3200"/>
                </a:lnTo>
                <a:lnTo>
                  <a:pt x="1476" y="3197"/>
                </a:lnTo>
                <a:lnTo>
                  <a:pt x="1485" y="3197"/>
                </a:lnTo>
                <a:lnTo>
                  <a:pt x="1504" y="3199"/>
                </a:lnTo>
                <a:lnTo>
                  <a:pt x="1509" y="3199"/>
                </a:lnTo>
                <a:lnTo>
                  <a:pt x="1515" y="3195"/>
                </a:lnTo>
                <a:lnTo>
                  <a:pt x="1536" y="3180"/>
                </a:lnTo>
                <a:lnTo>
                  <a:pt x="1568" y="3153"/>
                </a:lnTo>
                <a:lnTo>
                  <a:pt x="1611" y="3121"/>
                </a:lnTo>
                <a:lnTo>
                  <a:pt x="1637" y="3099"/>
                </a:lnTo>
                <a:lnTo>
                  <a:pt x="1667" y="3074"/>
                </a:lnTo>
                <a:lnTo>
                  <a:pt x="1682" y="3067"/>
                </a:lnTo>
                <a:lnTo>
                  <a:pt x="1721" y="3050"/>
                </a:lnTo>
                <a:lnTo>
                  <a:pt x="1729" y="3049"/>
                </a:lnTo>
                <a:lnTo>
                  <a:pt x="1735" y="3050"/>
                </a:lnTo>
                <a:lnTo>
                  <a:pt x="1784" y="3070"/>
                </a:lnTo>
                <a:lnTo>
                  <a:pt x="1833" y="3089"/>
                </a:lnTo>
                <a:lnTo>
                  <a:pt x="1882" y="3109"/>
                </a:lnTo>
                <a:lnTo>
                  <a:pt x="1931" y="3128"/>
                </a:lnTo>
                <a:lnTo>
                  <a:pt x="1980" y="3148"/>
                </a:lnTo>
                <a:lnTo>
                  <a:pt x="2029" y="3167"/>
                </a:lnTo>
                <a:lnTo>
                  <a:pt x="2079" y="3185"/>
                </a:lnTo>
                <a:lnTo>
                  <a:pt x="2128" y="3204"/>
                </a:lnTo>
                <a:lnTo>
                  <a:pt x="2156" y="3215"/>
                </a:lnTo>
                <a:lnTo>
                  <a:pt x="2184" y="3227"/>
                </a:lnTo>
                <a:lnTo>
                  <a:pt x="2212" y="3238"/>
                </a:lnTo>
                <a:lnTo>
                  <a:pt x="2268" y="3259"/>
                </a:lnTo>
                <a:lnTo>
                  <a:pt x="2295" y="3270"/>
                </a:lnTo>
                <a:lnTo>
                  <a:pt x="2323" y="3280"/>
                </a:lnTo>
                <a:lnTo>
                  <a:pt x="2351" y="3291"/>
                </a:lnTo>
                <a:lnTo>
                  <a:pt x="2385" y="3304"/>
                </a:lnTo>
                <a:lnTo>
                  <a:pt x="2418" y="3318"/>
                </a:lnTo>
                <a:lnTo>
                  <a:pt x="2451" y="3330"/>
                </a:lnTo>
                <a:lnTo>
                  <a:pt x="2486" y="3343"/>
                </a:lnTo>
                <a:lnTo>
                  <a:pt x="2519" y="3357"/>
                </a:lnTo>
                <a:lnTo>
                  <a:pt x="2553" y="3369"/>
                </a:lnTo>
                <a:lnTo>
                  <a:pt x="2586" y="3382"/>
                </a:lnTo>
                <a:lnTo>
                  <a:pt x="2621" y="3395"/>
                </a:lnTo>
                <a:lnTo>
                  <a:pt x="2625" y="3397"/>
                </a:lnTo>
                <a:lnTo>
                  <a:pt x="2629" y="3399"/>
                </a:lnTo>
                <a:lnTo>
                  <a:pt x="2634" y="3400"/>
                </a:lnTo>
                <a:lnTo>
                  <a:pt x="2638" y="3402"/>
                </a:lnTo>
                <a:lnTo>
                  <a:pt x="2643" y="3405"/>
                </a:lnTo>
                <a:lnTo>
                  <a:pt x="2647" y="3406"/>
                </a:lnTo>
                <a:lnTo>
                  <a:pt x="2652" y="3408"/>
                </a:lnTo>
                <a:lnTo>
                  <a:pt x="2656" y="3410"/>
                </a:lnTo>
                <a:lnTo>
                  <a:pt x="2661" y="3415"/>
                </a:lnTo>
                <a:lnTo>
                  <a:pt x="2664" y="3422"/>
                </a:lnTo>
                <a:lnTo>
                  <a:pt x="2673" y="3441"/>
                </a:lnTo>
                <a:lnTo>
                  <a:pt x="2682" y="3461"/>
                </a:lnTo>
                <a:lnTo>
                  <a:pt x="2694" y="3491"/>
                </a:lnTo>
                <a:lnTo>
                  <a:pt x="2700" y="3499"/>
                </a:lnTo>
                <a:lnTo>
                  <a:pt x="2724" y="3520"/>
                </a:lnTo>
                <a:lnTo>
                  <a:pt x="2755" y="3547"/>
                </a:lnTo>
                <a:lnTo>
                  <a:pt x="2762" y="3551"/>
                </a:lnTo>
                <a:lnTo>
                  <a:pt x="2769" y="3553"/>
                </a:lnTo>
                <a:lnTo>
                  <a:pt x="2776" y="3551"/>
                </a:lnTo>
                <a:lnTo>
                  <a:pt x="2781" y="3549"/>
                </a:lnTo>
                <a:lnTo>
                  <a:pt x="2783" y="3545"/>
                </a:lnTo>
                <a:lnTo>
                  <a:pt x="2785" y="3540"/>
                </a:lnTo>
                <a:lnTo>
                  <a:pt x="2789" y="3536"/>
                </a:lnTo>
                <a:lnTo>
                  <a:pt x="2793" y="3526"/>
                </a:lnTo>
                <a:lnTo>
                  <a:pt x="2801" y="3521"/>
                </a:lnTo>
                <a:lnTo>
                  <a:pt x="2810" y="3519"/>
                </a:lnTo>
                <a:lnTo>
                  <a:pt x="2823" y="3524"/>
                </a:lnTo>
                <a:lnTo>
                  <a:pt x="2837" y="3513"/>
                </a:lnTo>
                <a:lnTo>
                  <a:pt x="2845" y="3503"/>
                </a:lnTo>
                <a:lnTo>
                  <a:pt x="2859" y="3503"/>
                </a:lnTo>
                <a:lnTo>
                  <a:pt x="2869" y="3506"/>
                </a:lnTo>
                <a:lnTo>
                  <a:pt x="2863" y="3541"/>
                </a:lnTo>
                <a:lnTo>
                  <a:pt x="2869" y="3553"/>
                </a:lnTo>
                <a:lnTo>
                  <a:pt x="2874" y="3560"/>
                </a:lnTo>
                <a:lnTo>
                  <a:pt x="2882" y="3569"/>
                </a:lnTo>
                <a:lnTo>
                  <a:pt x="2882" y="3577"/>
                </a:lnTo>
                <a:lnTo>
                  <a:pt x="2882" y="3582"/>
                </a:lnTo>
                <a:lnTo>
                  <a:pt x="2884" y="3588"/>
                </a:lnTo>
                <a:lnTo>
                  <a:pt x="2888" y="3595"/>
                </a:lnTo>
                <a:lnTo>
                  <a:pt x="2891" y="3604"/>
                </a:lnTo>
                <a:lnTo>
                  <a:pt x="2892" y="3608"/>
                </a:lnTo>
                <a:lnTo>
                  <a:pt x="2893" y="3613"/>
                </a:lnTo>
                <a:lnTo>
                  <a:pt x="2898" y="3620"/>
                </a:lnTo>
                <a:lnTo>
                  <a:pt x="2908" y="3629"/>
                </a:lnTo>
                <a:lnTo>
                  <a:pt x="2918" y="3635"/>
                </a:lnTo>
                <a:lnTo>
                  <a:pt x="2921" y="3647"/>
                </a:lnTo>
                <a:lnTo>
                  <a:pt x="2923" y="3648"/>
                </a:lnTo>
                <a:lnTo>
                  <a:pt x="2927" y="3652"/>
                </a:lnTo>
                <a:lnTo>
                  <a:pt x="2935" y="3661"/>
                </a:lnTo>
                <a:lnTo>
                  <a:pt x="2938" y="3664"/>
                </a:lnTo>
                <a:lnTo>
                  <a:pt x="2942" y="3664"/>
                </a:lnTo>
                <a:lnTo>
                  <a:pt x="2946" y="3661"/>
                </a:lnTo>
                <a:lnTo>
                  <a:pt x="2957" y="3644"/>
                </a:lnTo>
                <a:lnTo>
                  <a:pt x="2960" y="3639"/>
                </a:lnTo>
                <a:lnTo>
                  <a:pt x="2965" y="3637"/>
                </a:lnTo>
                <a:lnTo>
                  <a:pt x="2970" y="3637"/>
                </a:lnTo>
                <a:lnTo>
                  <a:pt x="2984" y="3638"/>
                </a:lnTo>
                <a:lnTo>
                  <a:pt x="3007" y="3629"/>
                </a:lnTo>
                <a:lnTo>
                  <a:pt x="3020" y="3627"/>
                </a:lnTo>
                <a:lnTo>
                  <a:pt x="3034" y="3634"/>
                </a:lnTo>
                <a:lnTo>
                  <a:pt x="3050" y="3646"/>
                </a:lnTo>
                <a:lnTo>
                  <a:pt x="3056" y="3649"/>
                </a:lnTo>
                <a:lnTo>
                  <a:pt x="3061" y="3654"/>
                </a:lnTo>
                <a:lnTo>
                  <a:pt x="3065" y="3658"/>
                </a:lnTo>
                <a:lnTo>
                  <a:pt x="3065" y="3664"/>
                </a:lnTo>
                <a:lnTo>
                  <a:pt x="3059" y="3687"/>
                </a:lnTo>
                <a:lnTo>
                  <a:pt x="3053" y="3713"/>
                </a:lnTo>
                <a:lnTo>
                  <a:pt x="3047" y="3733"/>
                </a:lnTo>
                <a:lnTo>
                  <a:pt x="3070" y="3743"/>
                </a:lnTo>
                <a:lnTo>
                  <a:pt x="3102" y="3754"/>
                </a:lnTo>
                <a:lnTo>
                  <a:pt x="3157" y="3775"/>
                </a:lnTo>
                <a:lnTo>
                  <a:pt x="3207" y="3794"/>
                </a:lnTo>
                <a:lnTo>
                  <a:pt x="3281" y="3821"/>
                </a:lnTo>
                <a:lnTo>
                  <a:pt x="3329" y="3839"/>
                </a:lnTo>
                <a:lnTo>
                  <a:pt x="3342" y="3850"/>
                </a:lnTo>
                <a:lnTo>
                  <a:pt x="3349" y="3863"/>
                </a:lnTo>
                <a:lnTo>
                  <a:pt x="3378" y="3935"/>
                </a:lnTo>
                <a:lnTo>
                  <a:pt x="3405" y="4008"/>
                </a:lnTo>
                <a:lnTo>
                  <a:pt x="3462" y="4152"/>
                </a:lnTo>
                <a:lnTo>
                  <a:pt x="3491" y="4225"/>
                </a:lnTo>
                <a:lnTo>
                  <a:pt x="3520" y="4296"/>
                </a:lnTo>
                <a:lnTo>
                  <a:pt x="3548" y="4368"/>
                </a:lnTo>
                <a:lnTo>
                  <a:pt x="3577" y="4440"/>
                </a:lnTo>
                <a:lnTo>
                  <a:pt x="3578" y="4444"/>
                </a:lnTo>
                <a:lnTo>
                  <a:pt x="3580" y="4453"/>
                </a:lnTo>
                <a:lnTo>
                  <a:pt x="3580" y="4463"/>
                </a:lnTo>
                <a:lnTo>
                  <a:pt x="3577" y="4487"/>
                </a:lnTo>
                <a:lnTo>
                  <a:pt x="3574" y="4511"/>
                </a:lnTo>
                <a:lnTo>
                  <a:pt x="3570" y="4535"/>
                </a:lnTo>
                <a:lnTo>
                  <a:pt x="3567" y="4560"/>
                </a:lnTo>
                <a:lnTo>
                  <a:pt x="3564" y="4583"/>
                </a:lnTo>
                <a:lnTo>
                  <a:pt x="3559" y="4607"/>
                </a:lnTo>
                <a:lnTo>
                  <a:pt x="3556" y="4631"/>
                </a:lnTo>
                <a:lnTo>
                  <a:pt x="3552" y="4655"/>
                </a:lnTo>
                <a:lnTo>
                  <a:pt x="3554" y="4667"/>
                </a:lnTo>
                <a:lnTo>
                  <a:pt x="3557" y="4680"/>
                </a:lnTo>
                <a:lnTo>
                  <a:pt x="3556" y="4692"/>
                </a:lnTo>
                <a:lnTo>
                  <a:pt x="3551" y="4704"/>
                </a:lnTo>
                <a:lnTo>
                  <a:pt x="3551" y="4718"/>
                </a:lnTo>
                <a:lnTo>
                  <a:pt x="3552" y="4725"/>
                </a:lnTo>
                <a:lnTo>
                  <a:pt x="3550" y="4736"/>
                </a:lnTo>
                <a:lnTo>
                  <a:pt x="3551" y="4742"/>
                </a:lnTo>
                <a:lnTo>
                  <a:pt x="3556" y="4749"/>
                </a:lnTo>
                <a:lnTo>
                  <a:pt x="3557" y="4751"/>
                </a:lnTo>
                <a:lnTo>
                  <a:pt x="3558" y="4755"/>
                </a:lnTo>
                <a:lnTo>
                  <a:pt x="3558" y="4762"/>
                </a:lnTo>
                <a:lnTo>
                  <a:pt x="3559" y="4778"/>
                </a:lnTo>
                <a:lnTo>
                  <a:pt x="3558" y="4805"/>
                </a:lnTo>
                <a:lnTo>
                  <a:pt x="3556" y="4815"/>
                </a:lnTo>
                <a:lnTo>
                  <a:pt x="3551" y="4827"/>
                </a:lnTo>
                <a:lnTo>
                  <a:pt x="3547" y="4835"/>
                </a:lnTo>
                <a:lnTo>
                  <a:pt x="3539" y="4841"/>
                </a:lnTo>
                <a:lnTo>
                  <a:pt x="3530" y="4844"/>
                </a:lnTo>
                <a:lnTo>
                  <a:pt x="3520" y="4861"/>
                </a:lnTo>
                <a:lnTo>
                  <a:pt x="3500" y="4902"/>
                </a:lnTo>
                <a:lnTo>
                  <a:pt x="3492" y="4912"/>
                </a:lnTo>
                <a:lnTo>
                  <a:pt x="3467" y="4933"/>
                </a:lnTo>
                <a:lnTo>
                  <a:pt x="3443" y="4947"/>
                </a:lnTo>
                <a:lnTo>
                  <a:pt x="3434" y="4959"/>
                </a:lnTo>
                <a:lnTo>
                  <a:pt x="3430" y="4972"/>
                </a:lnTo>
                <a:lnTo>
                  <a:pt x="3427" y="4985"/>
                </a:lnTo>
                <a:lnTo>
                  <a:pt x="3428" y="4999"/>
                </a:lnTo>
                <a:lnTo>
                  <a:pt x="3433" y="5029"/>
                </a:lnTo>
                <a:lnTo>
                  <a:pt x="3433" y="5056"/>
                </a:lnTo>
                <a:lnTo>
                  <a:pt x="3437" y="5071"/>
                </a:lnTo>
                <a:lnTo>
                  <a:pt x="3451" y="5098"/>
                </a:lnTo>
                <a:lnTo>
                  <a:pt x="3461" y="5112"/>
                </a:lnTo>
                <a:lnTo>
                  <a:pt x="3471" y="5121"/>
                </a:lnTo>
                <a:lnTo>
                  <a:pt x="3497" y="5130"/>
                </a:lnTo>
                <a:lnTo>
                  <a:pt x="3531" y="5144"/>
                </a:lnTo>
                <a:lnTo>
                  <a:pt x="3577" y="5160"/>
                </a:lnTo>
                <a:lnTo>
                  <a:pt x="3590" y="5163"/>
                </a:lnTo>
                <a:lnTo>
                  <a:pt x="3647" y="5149"/>
                </a:lnTo>
                <a:lnTo>
                  <a:pt x="3653" y="5146"/>
                </a:lnTo>
                <a:lnTo>
                  <a:pt x="3686" y="5114"/>
                </a:lnTo>
                <a:lnTo>
                  <a:pt x="3718" y="5081"/>
                </a:lnTo>
                <a:lnTo>
                  <a:pt x="3751" y="5049"/>
                </a:lnTo>
                <a:lnTo>
                  <a:pt x="3784" y="5017"/>
                </a:lnTo>
                <a:lnTo>
                  <a:pt x="3816" y="4986"/>
                </a:lnTo>
                <a:lnTo>
                  <a:pt x="3847" y="4953"/>
                </a:lnTo>
                <a:lnTo>
                  <a:pt x="3880" y="4920"/>
                </a:lnTo>
                <a:lnTo>
                  <a:pt x="3912" y="4888"/>
                </a:lnTo>
                <a:lnTo>
                  <a:pt x="3944" y="4873"/>
                </a:lnTo>
                <a:lnTo>
                  <a:pt x="3976" y="4859"/>
                </a:lnTo>
                <a:lnTo>
                  <a:pt x="4008" y="4843"/>
                </a:lnTo>
                <a:lnTo>
                  <a:pt x="4039" y="4829"/>
                </a:lnTo>
                <a:lnTo>
                  <a:pt x="4071" y="4813"/>
                </a:lnTo>
                <a:lnTo>
                  <a:pt x="4099" y="4800"/>
                </a:lnTo>
                <a:lnTo>
                  <a:pt x="4102" y="4799"/>
                </a:lnTo>
                <a:lnTo>
                  <a:pt x="4135" y="4783"/>
                </a:lnTo>
                <a:lnTo>
                  <a:pt x="4166" y="4768"/>
                </a:lnTo>
                <a:lnTo>
                  <a:pt x="4202" y="4739"/>
                </a:lnTo>
                <a:lnTo>
                  <a:pt x="4236" y="4710"/>
                </a:lnTo>
                <a:lnTo>
                  <a:pt x="4271" y="4680"/>
                </a:lnTo>
                <a:lnTo>
                  <a:pt x="4276" y="4675"/>
                </a:lnTo>
                <a:lnTo>
                  <a:pt x="4305" y="4651"/>
                </a:lnTo>
                <a:lnTo>
                  <a:pt x="4340" y="4621"/>
                </a:lnTo>
                <a:lnTo>
                  <a:pt x="4374" y="4592"/>
                </a:lnTo>
                <a:lnTo>
                  <a:pt x="4409" y="4562"/>
                </a:lnTo>
                <a:lnTo>
                  <a:pt x="4443" y="4532"/>
                </a:lnTo>
                <a:lnTo>
                  <a:pt x="4453" y="4515"/>
                </a:lnTo>
                <a:lnTo>
                  <a:pt x="4461" y="4495"/>
                </a:lnTo>
                <a:lnTo>
                  <a:pt x="4459" y="4479"/>
                </a:lnTo>
                <a:lnTo>
                  <a:pt x="4457" y="4474"/>
                </a:lnTo>
                <a:lnTo>
                  <a:pt x="4450" y="4470"/>
                </a:lnTo>
                <a:lnTo>
                  <a:pt x="4443" y="4470"/>
                </a:lnTo>
                <a:lnTo>
                  <a:pt x="4436" y="4468"/>
                </a:lnTo>
                <a:lnTo>
                  <a:pt x="4429" y="4465"/>
                </a:lnTo>
                <a:lnTo>
                  <a:pt x="4424" y="4462"/>
                </a:lnTo>
                <a:lnTo>
                  <a:pt x="4421" y="4458"/>
                </a:lnTo>
                <a:lnTo>
                  <a:pt x="4420" y="4450"/>
                </a:lnTo>
                <a:lnTo>
                  <a:pt x="4420" y="4445"/>
                </a:lnTo>
                <a:lnTo>
                  <a:pt x="4419" y="4442"/>
                </a:lnTo>
                <a:lnTo>
                  <a:pt x="4416" y="4439"/>
                </a:lnTo>
                <a:lnTo>
                  <a:pt x="4412" y="4437"/>
                </a:lnTo>
                <a:lnTo>
                  <a:pt x="4408" y="4434"/>
                </a:lnTo>
                <a:lnTo>
                  <a:pt x="4405" y="4432"/>
                </a:lnTo>
                <a:lnTo>
                  <a:pt x="4403" y="4428"/>
                </a:lnTo>
                <a:lnTo>
                  <a:pt x="4402" y="4423"/>
                </a:lnTo>
                <a:lnTo>
                  <a:pt x="4402" y="4419"/>
                </a:lnTo>
                <a:lnTo>
                  <a:pt x="4403" y="4416"/>
                </a:lnTo>
                <a:lnTo>
                  <a:pt x="4403" y="4413"/>
                </a:lnTo>
                <a:lnTo>
                  <a:pt x="4403" y="4408"/>
                </a:lnTo>
                <a:lnTo>
                  <a:pt x="4402" y="4404"/>
                </a:lnTo>
                <a:lnTo>
                  <a:pt x="4392" y="4373"/>
                </a:lnTo>
                <a:lnTo>
                  <a:pt x="4390" y="4367"/>
                </a:lnTo>
                <a:lnTo>
                  <a:pt x="4375" y="4346"/>
                </a:lnTo>
                <a:lnTo>
                  <a:pt x="4343" y="4308"/>
                </a:lnTo>
                <a:lnTo>
                  <a:pt x="4364" y="4290"/>
                </a:lnTo>
                <a:lnTo>
                  <a:pt x="4393" y="4264"/>
                </a:lnTo>
                <a:lnTo>
                  <a:pt x="4436" y="4226"/>
                </a:lnTo>
                <a:lnTo>
                  <a:pt x="4451" y="4217"/>
                </a:lnTo>
                <a:lnTo>
                  <a:pt x="4509" y="4201"/>
                </a:lnTo>
                <a:lnTo>
                  <a:pt x="4567" y="4185"/>
                </a:lnTo>
                <a:lnTo>
                  <a:pt x="4625" y="4169"/>
                </a:lnTo>
                <a:lnTo>
                  <a:pt x="4683" y="4153"/>
                </a:lnTo>
                <a:lnTo>
                  <a:pt x="4740" y="4137"/>
                </a:lnTo>
                <a:lnTo>
                  <a:pt x="4798" y="4120"/>
                </a:lnTo>
                <a:lnTo>
                  <a:pt x="4855" y="4104"/>
                </a:lnTo>
                <a:lnTo>
                  <a:pt x="4913" y="4088"/>
                </a:lnTo>
                <a:lnTo>
                  <a:pt x="4914" y="4086"/>
                </a:lnTo>
                <a:lnTo>
                  <a:pt x="4915" y="4084"/>
                </a:lnTo>
                <a:lnTo>
                  <a:pt x="4916" y="4083"/>
                </a:lnTo>
                <a:lnTo>
                  <a:pt x="4917" y="4082"/>
                </a:lnTo>
                <a:lnTo>
                  <a:pt x="4919" y="4081"/>
                </a:lnTo>
                <a:lnTo>
                  <a:pt x="4920" y="4080"/>
                </a:lnTo>
                <a:lnTo>
                  <a:pt x="4921" y="4078"/>
                </a:lnTo>
                <a:lnTo>
                  <a:pt x="4922" y="4077"/>
                </a:lnTo>
                <a:lnTo>
                  <a:pt x="4927" y="4054"/>
                </a:lnTo>
                <a:lnTo>
                  <a:pt x="4932" y="4032"/>
                </a:lnTo>
                <a:lnTo>
                  <a:pt x="4937" y="4010"/>
                </a:lnTo>
                <a:lnTo>
                  <a:pt x="4942" y="3988"/>
                </a:lnTo>
                <a:lnTo>
                  <a:pt x="4947" y="3964"/>
                </a:lnTo>
                <a:lnTo>
                  <a:pt x="4952" y="3942"/>
                </a:lnTo>
                <a:lnTo>
                  <a:pt x="4958" y="3920"/>
                </a:lnTo>
                <a:lnTo>
                  <a:pt x="4962" y="3897"/>
                </a:lnTo>
                <a:lnTo>
                  <a:pt x="4966" y="3889"/>
                </a:lnTo>
                <a:lnTo>
                  <a:pt x="4981" y="3865"/>
                </a:lnTo>
                <a:lnTo>
                  <a:pt x="4982" y="3863"/>
                </a:lnTo>
                <a:lnTo>
                  <a:pt x="4982" y="3860"/>
                </a:lnTo>
                <a:lnTo>
                  <a:pt x="4982" y="3857"/>
                </a:lnTo>
                <a:lnTo>
                  <a:pt x="4983" y="3854"/>
                </a:lnTo>
                <a:lnTo>
                  <a:pt x="4985" y="3852"/>
                </a:lnTo>
                <a:lnTo>
                  <a:pt x="5010" y="3832"/>
                </a:lnTo>
                <a:lnTo>
                  <a:pt x="5013" y="3827"/>
                </a:lnTo>
                <a:lnTo>
                  <a:pt x="5017" y="3821"/>
                </a:lnTo>
                <a:lnTo>
                  <a:pt x="5015" y="3819"/>
                </a:lnTo>
                <a:lnTo>
                  <a:pt x="5011" y="3811"/>
                </a:lnTo>
                <a:lnTo>
                  <a:pt x="5010" y="3808"/>
                </a:lnTo>
                <a:lnTo>
                  <a:pt x="5014" y="3797"/>
                </a:lnTo>
                <a:lnTo>
                  <a:pt x="5030" y="3775"/>
                </a:lnTo>
                <a:lnTo>
                  <a:pt x="5066" y="3745"/>
                </a:lnTo>
                <a:lnTo>
                  <a:pt x="5072" y="3740"/>
                </a:lnTo>
                <a:lnTo>
                  <a:pt x="5073" y="3734"/>
                </a:lnTo>
                <a:lnTo>
                  <a:pt x="5074" y="3727"/>
                </a:lnTo>
                <a:lnTo>
                  <a:pt x="5076" y="3717"/>
                </a:lnTo>
                <a:lnTo>
                  <a:pt x="5082" y="3703"/>
                </a:lnTo>
                <a:lnTo>
                  <a:pt x="5088" y="3688"/>
                </a:lnTo>
                <a:lnTo>
                  <a:pt x="5094" y="3666"/>
                </a:lnTo>
                <a:lnTo>
                  <a:pt x="5116" y="3628"/>
                </a:lnTo>
                <a:lnTo>
                  <a:pt x="5137" y="3590"/>
                </a:lnTo>
                <a:lnTo>
                  <a:pt x="5157" y="3556"/>
                </a:lnTo>
                <a:lnTo>
                  <a:pt x="5169" y="3534"/>
                </a:lnTo>
                <a:lnTo>
                  <a:pt x="5196" y="3501"/>
                </a:lnTo>
                <a:lnTo>
                  <a:pt x="5208" y="3494"/>
                </a:lnTo>
                <a:lnTo>
                  <a:pt x="5211" y="3490"/>
                </a:lnTo>
                <a:lnTo>
                  <a:pt x="5219" y="3478"/>
                </a:lnTo>
                <a:lnTo>
                  <a:pt x="5223" y="3475"/>
                </a:lnTo>
                <a:lnTo>
                  <a:pt x="5235" y="3465"/>
                </a:lnTo>
                <a:lnTo>
                  <a:pt x="5241" y="3456"/>
                </a:lnTo>
                <a:lnTo>
                  <a:pt x="5245" y="3452"/>
                </a:lnTo>
                <a:lnTo>
                  <a:pt x="5249" y="3451"/>
                </a:lnTo>
                <a:lnTo>
                  <a:pt x="5282" y="3445"/>
                </a:lnTo>
                <a:lnTo>
                  <a:pt x="5288" y="3442"/>
                </a:lnTo>
                <a:lnTo>
                  <a:pt x="5298" y="3422"/>
                </a:lnTo>
                <a:lnTo>
                  <a:pt x="5319" y="3401"/>
                </a:lnTo>
                <a:lnTo>
                  <a:pt x="5323" y="3396"/>
                </a:lnTo>
                <a:lnTo>
                  <a:pt x="5324" y="3390"/>
                </a:lnTo>
                <a:lnTo>
                  <a:pt x="5323" y="3382"/>
                </a:lnTo>
                <a:lnTo>
                  <a:pt x="5325" y="3375"/>
                </a:lnTo>
                <a:lnTo>
                  <a:pt x="5327" y="3366"/>
                </a:lnTo>
                <a:lnTo>
                  <a:pt x="5331" y="3361"/>
                </a:lnTo>
                <a:lnTo>
                  <a:pt x="5333" y="3359"/>
                </a:lnTo>
                <a:lnTo>
                  <a:pt x="5339" y="3355"/>
                </a:lnTo>
                <a:lnTo>
                  <a:pt x="5342" y="3352"/>
                </a:lnTo>
                <a:lnTo>
                  <a:pt x="5346" y="3346"/>
                </a:lnTo>
                <a:lnTo>
                  <a:pt x="5346" y="3345"/>
                </a:lnTo>
                <a:lnTo>
                  <a:pt x="5348" y="3342"/>
                </a:lnTo>
                <a:lnTo>
                  <a:pt x="5351" y="3337"/>
                </a:lnTo>
                <a:lnTo>
                  <a:pt x="5348" y="333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7" name="Freeform 35"/>
          <p:cNvSpPr>
            <a:spLocks noEditPoints="1"/>
          </p:cNvSpPr>
          <p:nvPr/>
        </p:nvSpPr>
        <p:spPr bwMode="auto">
          <a:xfrm>
            <a:off x="11001633" y="2714970"/>
            <a:ext cx="3444875" cy="4764088"/>
          </a:xfrm>
          <a:custGeom>
            <a:avLst/>
            <a:gdLst>
              <a:gd name="T0" fmla="*/ 4768 w 6509"/>
              <a:gd name="T1" fmla="*/ 7274 h 9002"/>
              <a:gd name="T2" fmla="*/ 3957 w 6509"/>
              <a:gd name="T3" fmla="*/ 6486 h 9002"/>
              <a:gd name="T4" fmla="*/ 4271 w 6509"/>
              <a:gd name="T5" fmla="*/ 5828 h 9002"/>
              <a:gd name="T6" fmla="*/ 4437 w 6509"/>
              <a:gd name="T7" fmla="*/ 7316 h 9002"/>
              <a:gd name="T8" fmla="*/ 3989 w 6509"/>
              <a:gd name="T9" fmla="*/ 4933 h 9002"/>
              <a:gd name="T10" fmla="*/ 3840 w 6509"/>
              <a:gd name="T11" fmla="*/ 5562 h 9002"/>
              <a:gd name="T12" fmla="*/ 4113 w 6509"/>
              <a:gd name="T13" fmla="*/ 5820 h 9002"/>
              <a:gd name="T14" fmla="*/ 3540 w 6509"/>
              <a:gd name="T15" fmla="*/ 3463 h 9002"/>
              <a:gd name="T16" fmla="*/ 4066 w 6509"/>
              <a:gd name="T17" fmla="*/ 4807 h 9002"/>
              <a:gd name="T18" fmla="*/ 6136 w 6509"/>
              <a:gd name="T19" fmla="*/ 4549 h 9002"/>
              <a:gd name="T20" fmla="*/ 6002 w 6509"/>
              <a:gd name="T21" fmla="*/ 4349 h 9002"/>
              <a:gd name="T22" fmla="*/ 5946 w 6509"/>
              <a:gd name="T23" fmla="*/ 4597 h 9002"/>
              <a:gd name="T24" fmla="*/ 5536 w 6509"/>
              <a:gd name="T25" fmla="*/ 4401 h 9002"/>
              <a:gd name="T26" fmla="*/ 5568 w 6509"/>
              <a:gd name="T27" fmla="*/ 4257 h 9002"/>
              <a:gd name="T28" fmla="*/ 5880 w 6509"/>
              <a:gd name="T29" fmla="*/ 4290 h 9002"/>
              <a:gd name="T30" fmla="*/ 5732 w 6509"/>
              <a:gd name="T31" fmla="*/ 3962 h 9002"/>
              <a:gd name="T32" fmla="*/ 5626 w 6509"/>
              <a:gd name="T33" fmla="*/ 3738 h 9002"/>
              <a:gd name="T34" fmla="*/ 5355 w 6509"/>
              <a:gd name="T35" fmla="*/ 3745 h 9002"/>
              <a:gd name="T36" fmla="*/ 5037 w 6509"/>
              <a:gd name="T37" fmla="*/ 3530 h 9002"/>
              <a:gd name="T38" fmla="*/ 5060 w 6509"/>
              <a:gd name="T39" fmla="*/ 3398 h 9002"/>
              <a:gd name="T40" fmla="*/ 5093 w 6509"/>
              <a:gd name="T41" fmla="*/ 3237 h 9002"/>
              <a:gd name="T42" fmla="*/ 5410 w 6509"/>
              <a:gd name="T43" fmla="*/ 3352 h 9002"/>
              <a:gd name="T44" fmla="*/ 5624 w 6509"/>
              <a:gd name="T45" fmla="*/ 3453 h 9002"/>
              <a:gd name="T46" fmla="*/ 5571 w 6509"/>
              <a:gd name="T47" fmla="*/ 3173 h 9002"/>
              <a:gd name="T48" fmla="*/ 5626 w 6509"/>
              <a:gd name="T49" fmla="*/ 3000 h 9002"/>
              <a:gd name="T50" fmla="*/ 5509 w 6509"/>
              <a:gd name="T51" fmla="*/ 2756 h 9002"/>
              <a:gd name="T52" fmla="*/ 5191 w 6509"/>
              <a:gd name="T53" fmla="*/ 2884 h 9002"/>
              <a:gd name="T54" fmla="*/ 4945 w 6509"/>
              <a:gd name="T55" fmla="*/ 2701 h 9002"/>
              <a:gd name="T56" fmla="*/ 4669 w 6509"/>
              <a:gd name="T57" fmla="*/ 2720 h 9002"/>
              <a:gd name="T58" fmla="*/ 4452 w 6509"/>
              <a:gd name="T59" fmla="*/ 2632 h 9002"/>
              <a:gd name="T60" fmla="*/ 4252 w 6509"/>
              <a:gd name="T61" fmla="*/ 2447 h 9002"/>
              <a:gd name="T62" fmla="*/ 4092 w 6509"/>
              <a:gd name="T63" fmla="*/ 2378 h 9002"/>
              <a:gd name="T64" fmla="*/ 3906 w 6509"/>
              <a:gd name="T65" fmla="*/ 1980 h 9002"/>
              <a:gd name="T66" fmla="*/ 3631 w 6509"/>
              <a:gd name="T67" fmla="*/ 2060 h 9002"/>
              <a:gd name="T68" fmla="*/ 3356 w 6509"/>
              <a:gd name="T69" fmla="*/ 1998 h 9002"/>
              <a:gd name="T70" fmla="*/ 3234 w 6509"/>
              <a:gd name="T71" fmla="*/ 1789 h 9002"/>
              <a:gd name="T72" fmla="*/ 2750 w 6509"/>
              <a:gd name="T73" fmla="*/ 1861 h 9002"/>
              <a:gd name="T74" fmla="*/ 2589 w 6509"/>
              <a:gd name="T75" fmla="*/ 1879 h 9002"/>
              <a:gd name="T76" fmla="*/ 2094 w 6509"/>
              <a:gd name="T77" fmla="*/ 1652 h 9002"/>
              <a:gd name="T78" fmla="*/ 2157 w 6509"/>
              <a:gd name="T79" fmla="*/ 2134 h 9002"/>
              <a:gd name="T80" fmla="*/ 2131 w 6509"/>
              <a:gd name="T81" fmla="*/ 2456 h 9002"/>
              <a:gd name="T82" fmla="*/ 1578 w 6509"/>
              <a:gd name="T83" fmla="*/ 1789 h 9002"/>
              <a:gd name="T84" fmla="*/ 1546 w 6509"/>
              <a:gd name="T85" fmla="*/ 2450 h 9002"/>
              <a:gd name="T86" fmla="*/ 2052 w 6509"/>
              <a:gd name="T87" fmla="*/ 2708 h 9002"/>
              <a:gd name="T88" fmla="*/ 2664 w 6509"/>
              <a:gd name="T89" fmla="*/ 2724 h 9002"/>
              <a:gd name="T90" fmla="*/ 2914 w 6509"/>
              <a:gd name="T91" fmla="*/ 2493 h 9002"/>
              <a:gd name="T92" fmla="*/ 3343 w 6509"/>
              <a:gd name="T93" fmla="*/ 2679 h 9002"/>
              <a:gd name="T94" fmla="*/ 3768 w 6509"/>
              <a:gd name="T95" fmla="*/ 2906 h 9002"/>
              <a:gd name="T96" fmla="*/ 4173 w 6509"/>
              <a:gd name="T97" fmla="*/ 3245 h 9002"/>
              <a:gd name="T98" fmla="*/ 4094 w 6509"/>
              <a:gd name="T99" fmla="*/ 4174 h 9002"/>
              <a:gd name="T100" fmla="*/ 3729 w 6509"/>
              <a:gd name="T101" fmla="*/ 4397 h 9002"/>
              <a:gd name="T102" fmla="*/ 4103 w 6509"/>
              <a:gd name="T103" fmla="*/ 4371 h 9002"/>
              <a:gd name="T104" fmla="*/ 4378 w 6509"/>
              <a:gd name="T105" fmla="*/ 4279 h 9002"/>
              <a:gd name="T106" fmla="*/ 4551 w 6509"/>
              <a:gd name="T107" fmla="*/ 4324 h 9002"/>
              <a:gd name="T108" fmla="*/ 4845 w 6509"/>
              <a:gd name="T109" fmla="*/ 4415 h 9002"/>
              <a:gd name="T110" fmla="*/ 5082 w 6509"/>
              <a:gd name="T111" fmla="*/ 4632 h 9002"/>
              <a:gd name="T112" fmla="*/ 5886 w 6509"/>
              <a:gd name="T113" fmla="*/ 4658 h 9002"/>
              <a:gd name="T114" fmla="*/ 4408 w 6509"/>
              <a:gd name="T115" fmla="*/ 7255 h 9002"/>
              <a:gd name="T116" fmla="*/ 4867 w 6509"/>
              <a:gd name="T117" fmla="*/ 8934 h 9002"/>
              <a:gd name="T118" fmla="*/ 811 w 6509"/>
              <a:gd name="T119" fmla="*/ 1396 h 9002"/>
              <a:gd name="T120" fmla="*/ 1257 w 6509"/>
              <a:gd name="T121" fmla="*/ 4 h 9002"/>
              <a:gd name="T122" fmla="*/ 851 w 6509"/>
              <a:gd name="T123" fmla="*/ 1364 h 9002"/>
              <a:gd name="T124" fmla="*/ 342 w 6509"/>
              <a:gd name="T125" fmla="*/ 674 h 9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09" h="9002">
                <a:moveTo>
                  <a:pt x="6509" y="5447"/>
                </a:moveTo>
                <a:lnTo>
                  <a:pt x="6509" y="5447"/>
                </a:lnTo>
                <a:lnTo>
                  <a:pt x="6508" y="5447"/>
                </a:lnTo>
                <a:lnTo>
                  <a:pt x="6509" y="5447"/>
                </a:lnTo>
                <a:close/>
                <a:moveTo>
                  <a:pt x="5012" y="8994"/>
                </a:moveTo>
                <a:lnTo>
                  <a:pt x="5011" y="8995"/>
                </a:lnTo>
                <a:lnTo>
                  <a:pt x="5010" y="8996"/>
                </a:lnTo>
                <a:lnTo>
                  <a:pt x="5008" y="8999"/>
                </a:lnTo>
                <a:lnTo>
                  <a:pt x="5010" y="9001"/>
                </a:lnTo>
                <a:lnTo>
                  <a:pt x="5011" y="9002"/>
                </a:lnTo>
                <a:lnTo>
                  <a:pt x="5013" y="9001"/>
                </a:lnTo>
                <a:lnTo>
                  <a:pt x="5014" y="8996"/>
                </a:lnTo>
                <a:lnTo>
                  <a:pt x="5013" y="8994"/>
                </a:lnTo>
                <a:lnTo>
                  <a:pt x="5012" y="8994"/>
                </a:lnTo>
                <a:close/>
                <a:moveTo>
                  <a:pt x="4965" y="8966"/>
                </a:moveTo>
                <a:lnTo>
                  <a:pt x="4956" y="8974"/>
                </a:lnTo>
                <a:lnTo>
                  <a:pt x="4956" y="8977"/>
                </a:lnTo>
                <a:lnTo>
                  <a:pt x="4959" y="8977"/>
                </a:lnTo>
                <a:lnTo>
                  <a:pt x="4967" y="8971"/>
                </a:lnTo>
                <a:lnTo>
                  <a:pt x="4968" y="8967"/>
                </a:lnTo>
                <a:lnTo>
                  <a:pt x="4972" y="8965"/>
                </a:lnTo>
                <a:lnTo>
                  <a:pt x="4974" y="8964"/>
                </a:lnTo>
                <a:lnTo>
                  <a:pt x="4972" y="8964"/>
                </a:lnTo>
                <a:lnTo>
                  <a:pt x="4965" y="8966"/>
                </a:lnTo>
                <a:close/>
                <a:moveTo>
                  <a:pt x="4944" y="8901"/>
                </a:moveTo>
                <a:lnTo>
                  <a:pt x="4937" y="8902"/>
                </a:lnTo>
                <a:lnTo>
                  <a:pt x="4935" y="8901"/>
                </a:lnTo>
                <a:lnTo>
                  <a:pt x="4934" y="8901"/>
                </a:lnTo>
                <a:lnTo>
                  <a:pt x="4929" y="8906"/>
                </a:lnTo>
                <a:lnTo>
                  <a:pt x="4929" y="8910"/>
                </a:lnTo>
                <a:lnTo>
                  <a:pt x="4930" y="8913"/>
                </a:lnTo>
                <a:lnTo>
                  <a:pt x="4932" y="8914"/>
                </a:lnTo>
                <a:lnTo>
                  <a:pt x="4942" y="8907"/>
                </a:lnTo>
                <a:lnTo>
                  <a:pt x="4945" y="8906"/>
                </a:lnTo>
                <a:lnTo>
                  <a:pt x="4945" y="8902"/>
                </a:lnTo>
                <a:lnTo>
                  <a:pt x="4944" y="8900"/>
                </a:lnTo>
                <a:lnTo>
                  <a:pt x="4944" y="8901"/>
                </a:lnTo>
                <a:close/>
                <a:moveTo>
                  <a:pt x="4947" y="8880"/>
                </a:moveTo>
                <a:lnTo>
                  <a:pt x="4943" y="8886"/>
                </a:lnTo>
                <a:lnTo>
                  <a:pt x="4944" y="8888"/>
                </a:lnTo>
                <a:lnTo>
                  <a:pt x="4946" y="8890"/>
                </a:lnTo>
                <a:lnTo>
                  <a:pt x="4949" y="8886"/>
                </a:lnTo>
                <a:lnTo>
                  <a:pt x="4949" y="8883"/>
                </a:lnTo>
                <a:lnTo>
                  <a:pt x="4948" y="8878"/>
                </a:lnTo>
                <a:lnTo>
                  <a:pt x="4947" y="8880"/>
                </a:lnTo>
                <a:close/>
                <a:moveTo>
                  <a:pt x="4995" y="8839"/>
                </a:moveTo>
                <a:lnTo>
                  <a:pt x="4994" y="8837"/>
                </a:lnTo>
                <a:lnTo>
                  <a:pt x="4992" y="8834"/>
                </a:lnTo>
                <a:lnTo>
                  <a:pt x="4988" y="8831"/>
                </a:lnTo>
                <a:lnTo>
                  <a:pt x="4986" y="8832"/>
                </a:lnTo>
                <a:lnTo>
                  <a:pt x="4984" y="8835"/>
                </a:lnTo>
                <a:lnTo>
                  <a:pt x="4984" y="8838"/>
                </a:lnTo>
                <a:lnTo>
                  <a:pt x="4994" y="8843"/>
                </a:lnTo>
                <a:lnTo>
                  <a:pt x="4995" y="8842"/>
                </a:lnTo>
                <a:lnTo>
                  <a:pt x="4995" y="8841"/>
                </a:lnTo>
                <a:lnTo>
                  <a:pt x="4995" y="8841"/>
                </a:lnTo>
                <a:lnTo>
                  <a:pt x="4995" y="8839"/>
                </a:lnTo>
                <a:close/>
                <a:moveTo>
                  <a:pt x="4899" y="8694"/>
                </a:moveTo>
                <a:lnTo>
                  <a:pt x="4900" y="8695"/>
                </a:lnTo>
                <a:lnTo>
                  <a:pt x="4902" y="8696"/>
                </a:lnTo>
                <a:lnTo>
                  <a:pt x="4903" y="8697"/>
                </a:lnTo>
                <a:lnTo>
                  <a:pt x="4904" y="8696"/>
                </a:lnTo>
                <a:lnTo>
                  <a:pt x="4904" y="8689"/>
                </a:lnTo>
                <a:lnTo>
                  <a:pt x="4903" y="8686"/>
                </a:lnTo>
                <a:lnTo>
                  <a:pt x="4899" y="8685"/>
                </a:lnTo>
                <a:lnTo>
                  <a:pt x="4898" y="8685"/>
                </a:lnTo>
                <a:lnTo>
                  <a:pt x="4897" y="8687"/>
                </a:lnTo>
                <a:lnTo>
                  <a:pt x="4899" y="8688"/>
                </a:lnTo>
                <a:lnTo>
                  <a:pt x="4899" y="8690"/>
                </a:lnTo>
                <a:lnTo>
                  <a:pt x="4899" y="8691"/>
                </a:lnTo>
                <a:lnTo>
                  <a:pt x="4899" y="8694"/>
                </a:lnTo>
                <a:close/>
                <a:moveTo>
                  <a:pt x="4858" y="8419"/>
                </a:moveTo>
                <a:lnTo>
                  <a:pt x="4859" y="8418"/>
                </a:lnTo>
                <a:lnTo>
                  <a:pt x="4858" y="8417"/>
                </a:lnTo>
                <a:lnTo>
                  <a:pt x="4857" y="8418"/>
                </a:lnTo>
                <a:lnTo>
                  <a:pt x="4850" y="8418"/>
                </a:lnTo>
                <a:lnTo>
                  <a:pt x="4849" y="8419"/>
                </a:lnTo>
                <a:lnTo>
                  <a:pt x="4849" y="8421"/>
                </a:lnTo>
                <a:lnTo>
                  <a:pt x="4849" y="8422"/>
                </a:lnTo>
                <a:lnTo>
                  <a:pt x="4850" y="8422"/>
                </a:lnTo>
                <a:lnTo>
                  <a:pt x="4858" y="8419"/>
                </a:lnTo>
                <a:close/>
                <a:moveTo>
                  <a:pt x="4848" y="8374"/>
                </a:moveTo>
                <a:lnTo>
                  <a:pt x="4847" y="8374"/>
                </a:lnTo>
                <a:lnTo>
                  <a:pt x="4841" y="8378"/>
                </a:lnTo>
                <a:lnTo>
                  <a:pt x="4840" y="8379"/>
                </a:lnTo>
                <a:lnTo>
                  <a:pt x="4840" y="8380"/>
                </a:lnTo>
                <a:lnTo>
                  <a:pt x="4841" y="8380"/>
                </a:lnTo>
                <a:lnTo>
                  <a:pt x="4844" y="8379"/>
                </a:lnTo>
                <a:lnTo>
                  <a:pt x="4845" y="8379"/>
                </a:lnTo>
                <a:lnTo>
                  <a:pt x="4847" y="8379"/>
                </a:lnTo>
                <a:lnTo>
                  <a:pt x="4849" y="8379"/>
                </a:lnTo>
                <a:lnTo>
                  <a:pt x="4849" y="8378"/>
                </a:lnTo>
                <a:lnTo>
                  <a:pt x="4848" y="8374"/>
                </a:lnTo>
                <a:close/>
                <a:moveTo>
                  <a:pt x="4820" y="8370"/>
                </a:moveTo>
                <a:lnTo>
                  <a:pt x="4822" y="8369"/>
                </a:lnTo>
                <a:lnTo>
                  <a:pt x="4821" y="8368"/>
                </a:lnTo>
                <a:lnTo>
                  <a:pt x="4820" y="8368"/>
                </a:lnTo>
                <a:lnTo>
                  <a:pt x="4820" y="8369"/>
                </a:lnTo>
                <a:lnTo>
                  <a:pt x="4819" y="8369"/>
                </a:lnTo>
                <a:lnTo>
                  <a:pt x="4819" y="8368"/>
                </a:lnTo>
                <a:lnTo>
                  <a:pt x="4818" y="8367"/>
                </a:lnTo>
                <a:lnTo>
                  <a:pt x="4818" y="8368"/>
                </a:lnTo>
                <a:lnTo>
                  <a:pt x="4817" y="8370"/>
                </a:lnTo>
                <a:lnTo>
                  <a:pt x="4814" y="8376"/>
                </a:lnTo>
                <a:lnTo>
                  <a:pt x="4814" y="8377"/>
                </a:lnTo>
                <a:lnTo>
                  <a:pt x="4814" y="8377"/>
                </a:lnTo>
                <a:lnTo>
                  <a:pt x="4815" y="8378"/>
                </a:lnTo>
                <a:lnTo>
                  <a:pt x="4817" y="8377"/>
                </a:lnTo>
                <a:lnTo>
                  <a:pt x="4817" y="8376"/>
                </a:lnTo>
                <a:lnTo>
                  <a:pt x="4816" y="8376"/>
                </a:lnTo>
                <a:lnTo>
                  <a:pt x="4817" y="8374"/>
                </a:lnTo>
                <a:lnTo>
                  <a:pt x="4820" y="8373"/>
                </a:lnTo>
                <a:lnTo>
                  <a:pt x="4820" y="8374"/>
                </a:lnTo>
                <a:lnTo>
                  <a:pt x="4820" y="8376"/>
                </a:lnTo>
                <a:lnTo>
                  <a:pt x="4821" y="8376"/>
                </a:lnTo>
                <a:lnTo>
                  <a:pt x="4822" y="8374"/>
                </a:lnTo>
                <a:lnTo>
                  <a:pt x="4822" y="8373"/>
                </a:lnTo>
                <a:lnTo>
                  <a:pt x="4820" y="8371"/>
                </a:lnTo>
                <a:lnTo>
                  <a:pt x="4820" y="8370"/>
                </a:lnTo>
                <a:close/>
                <a:moveTo>
                  <a:pt x="4673" y="8134"/>
                </a:moveTo>
                <a:lnTo>
                  <a:pt x="4674" y="8134"/>
                </a:lnTo>
                <a:lnTo>
                  <a:pt x="4675" y="8134"/>
                </a:lnTo>
                <a:lnTo>
                  <a:pt x="4680" y="8133"/>
                </a:lnTo>
                <a:lnTo>
                  <a:pt x="4681" y="8132"/>
                </a:lnTo>
                <a:lnTo>
                  <a:pt x="4680" y="8132"/>
                </a:lnTo>
                <a:lnTo>
                  <a:pt x="4674" y="8132"/>
                </a:lnTo>
                <a:lnTo>
                  <a:pt x="4671" y="8134"/>
                </a:lnTo>
                <a:lnTo>
                  <a:pt x="4669" y="8134"/>
                </a:lnTo>
                <a:lnTo>
                  <a:pt x="4668" y="8136"/>
                </a:lnTo>
                <a:lnTo>
                  <a:pt x="4665" y="8140"/>
                </a:lnTo>
                <a:lnTo>
                  <a:pt x="4665" y="8141"/>
                </a:lnTo>
                <a:lnTo>
                  <a:pt x="4667" y="8142"/>
                </a:lnTo>
                <a:lnTo>
                  <a:pt x="4668" y="8142"/>
                </a:lnTo>
                <a:lnTo>
                  <a:pt x="4668" y="8142"/>
                </a:lnTo>
                <a:lnTo>
                  <a:pt x="4669" y="8141"/>
                </a:lnTo>
                <a:lnTo>
                  <a:pt x="4669" y="8141"/>
                </a:lnTo>
                <a:lnTo>
                  <a:pt x="4671" y="8141"/>
                </a:lnTo>
                <a:lnTo>
                  <a:pt x="4672" y="8139"/>
                </a:lnTo>
                <a:lnTo>
                  <a:pt x="4673" y="8136"/>
                </a:lnTo>
                <a:lnTo>
                  <a:pt x="4673" y="8134"/>
                </a:lnTo>
                <a:close/>
                <a:moveTo>
                  <a:pt x="4671" y="8111"/>
                </a:moveTo>
                <a:lnTo>
                  <a:pt x="4670" y="8112"/>
                </a:lnTo>
                <a:lnTo>
                  <a:pt x="4670" y="8112"/>
                </a:lnTo>
                <a:lnTo>
                  <a:pt x="4669" y="8112"/>
                </a:lnTo>
                <a:lnTo>
                  <a:pt x="4668" y="8113"/>
                </a:lnTo>
                <a:lnTo>
                  <a:pt x="4668" y="8113"/>
                </a:lnTo>
                <a:lnTo>
                  <a:pt x="4668" y="8114"/>
                </a:lnTo>
                <a:lnTo>
                  <a:pt x="4677" y="8110"/>
                </a:lnTo>
                <a:lnTo>
                  <a:pt x="4677" y="8108"/>
                </a:lnTo>
                <a:lnTo>
                  <a:pt x="4677" y="8107"/>
                </a:lnTo>
                <a:lnTo>
                  <a:pt x="4672" y="8110"/>
                </a:lnTo>
                <a:lnTo>
                  <a:pt x="4671" y="8111"/>
                </a:lnTo>
                <a:close/>
                <a:moveTo>
                  <a:pt x="4681" y="8103"/>
                </a:moveTo>
                <a:lnTo>
                  <a:pt x="4682" y="8103"/>
                </a:lnTo>
                <a:lnTo>
                  <a:pt x="4681" y="8101"/>
                </a:lnTo>
                <a:lnTo>
                  <a:pt x="4678" y="8101"/>
                </a:lnTo>
                <a:lnTo>
                  <a:pt x="4674" y="8102"/>
                </a:lnTo>
                <a:lnTo>
                  <a:pt x="4674" y="8102"/>
                </a:lnTo>
                <a:lnTo>
                  <a:pt x="4677" y="8103"/>
                </a:lnTo>
                <a:lnTo>
                  <a:pt x="4677" y="8104"/>
                </a:lnTo>
                <a:lnTo>
                  <a:pt x="4675" y="8105"/>
                </a:lnTo>
                <a:lnTo>
                  <a:pt x="4675" y="8106"/>
                </a:lnTo>
                <a:lnTo>
                  <a:pt x="4680" y="8103"/>
                </a:lnTo>
                <a:lnTo>
                  <a:pt x="4681" y="8103"/>
                </a:lnTo>
                <a:close/>
                <a:moveTo>
                  <a:pt x="4986" y="7271"/>
                </a:moveTo>
                <a:lnTo>
                  <a:pt x="4986" y="7273"/>
                </a:lnTo>
                <a:lnTo>
                  <a:pt x="4985" y="7275"/>
                </a:lnTo>
                <a:lnTo>
                  <a:pt x="4984" y="7277"/>
                </a:lnTo>
                <a:lnTo>
                  <a:pt x="4991" y="7271"/>
                </a:lnTo>
                <a:lnTo>
                  <a:pt x="4991" y="7267"/>
                </a:lnTo>
                <a:lnTo>
                  <a:pt x="4988" y="7263"/>
                </a:lnTo>
                <a:lnTo>
                  <a:pt x="4985" y="7260"/>
                </a:lnTo>
                <a:lnTo>
                  <a:pt x="4983" y="7260"/>
                </a:lnTo>
                <a:lnTo>
                  <a:pt x="4981" y="7260"/>
                </a:lnTo>
                <a:lnTo>
                  <a:pt x="4979" y="7262"/>
                </a:lnTo>
                <a:lnTo>
                  <a:pt x="4978" y="7263"/>
                </a:lnTo>
                <a:lnTo>
                  <a:pt x="4981" y="7265"/>
                </a:lnTo>
                <a:lnTo>
                  <a:pt x="4985" y="7268"/>
                </a:lnTo>
                <a:lnTo>
                  <a:pt x="4986" y="7271"/>
                </a:lnTo>
                <a:close/>
                <a:moveTo>
                  <a:pt x="4733" y="7313"/>
                </a:moveTo>
                <a:lnTo>
                  <a:pt x="4727" y="7314"/>
                </a:lnTo>
                <a:lnTo>
                  <a:pt x="4722" y="7319"/>
                </a:lnTo>
                <a:lnTo>
                  <a:pt x="4722" y="7321"/>
                </a:lnTo>
                <a:lnTo>
                  <a:pt x="4722" y="7321"/>
                </a:lnTo>
                <a:lnTo>
                  <a:pt x="4724" y="7322"/>
                </a:lnTo>
                <a:lnTo>
                  <a:pt x="4726" y="7321"/>
                </a:lnTo>
                <a:lnTo>
                  <a:pt x="4729" y="7322"/>
                </a:lnTo>
                <a:lnTo>
                  <a:pt x="4730" y="7321"/>
                </a:lnTo>
                <a:lnTo>
                  <a:pt x="4730" y="7317"/>
                </a:lnTo>
                <a:lnTo>
                  <a:pt x="4731" y="7315"/>
                </a:lnTo>
                <a:lnTo>
                  <a:pt x="4734" y="7313"/>
                </a:lnTo>
                <a:lnTo>
                  <a:pt x="4736" y="7314"/>
                </a:lnTo>
                <a:lnTo>
                  <a:pt x="4737" y="7316"/>
                </a:lnTo>
                <a:lnTo>
                  <a:pt x="4737" y="7316"/>
                </a:lnTo>
                <a:lnTo>
                  <a:pt x="4737" y="7314"/>
                </a:lnTo>
                <a:lnTo>
                  <a:pt x="4736" y="7312"/>
                </a:lnTo>
                <a:lnTo>
                  <a:pt x="4733" y="7313"/>
                </a:lnTo>
                <a:close/>
                <a:moveTo>
                  <a:pt x="4978" y="7244"/>
                </a:moveTo>
                <a:lnTo>
                  <a:pt x="4978" y="7246"/>
                </a:lnTo>
                <a:lnTo>
                  <a:pt x="4979" y="7247"/>
                </a:lnTo>
                <a:lnTo>
                  <a:pt x="4989" y="7236"/>
                </a:lnTo>
                <a:lnTo>
                  <a:pt x="4991" y="7231"/>
                </a:lnTo>
                <a:lnTo>
                  <a:pt x="4991" y="7227"/>
                </a:lnTo>
                <a:lnTo>
                  <a:pt x="4989" y="7225"/>
                </a:lnTo>
                <a:lnTo>
                  <a:pt x="4988" y="7224"/>
                </a:lnTo>
                <a:lnTo>
                  <a:pt x="4987" y="7224"/>
                </a:lnTo>
                <a:lnTo>
                  <a:pt x="4986" y="7222"/>
                </a:lnTo>
                <a:lnTo>
                  <a:pt x="4985" y="7221"/>
                </a:lnTo>
                <a:lnTo>
                  <a:pt x="4985" y="7218"/>
                </a:lnTo>
                <a:lnTo>
                  <a:pt x="4982" y="7217"/>
                </a:lnTo>
                <a:lnTo>
                  <a:pt x="4982" y="7218"/>
                </a:lnTo>
                <a:lnTo>
                  <a:pt x="4983" y="7219"/>
                </a:lnTo>
                <a:lnTo>
                  <a:pt x="4984" y="7221"/>
                </a:lnTo>
                <a:lnTo>
                  <a:pt x="4984" y="7223"/>
                </a:lnTo>
                <a:lnTo>
                  <a:pt x="4983" y="7228"/>
                </a:lnTo>
                <a:lnTo>
                  <a:pt x="4978" y="7244"/>
                </a:lnTo>
                <a:close/>
                <a:moveTo>
                  <a:pt x="4776" y="7281"/>
                </a:moveTo>
                <a:lnTo>
                  <a:pt x="4775" y="7282"/>
                </a:lnTo>
                <a:lnTo>
                  <a:pt x="4773" y="7284"/>
                </a:lnTo>
                <a:lnTo>
                  <a:pt x="4775" y="7285"/>
                </a:lnTo>
                <a:lnTo>
                  <a:pt x="4775" y="7285"/>
                </a:lnTo>
                <a:lnTo>
                  <a:pt x="4775" y="7286"/>
                </a:lnTo>
                <a:lnTo>
                  <a:pt x="4776" y="7288"/>
                </a:lnTo>
                <a:lnTo>
                  <a:pt x="4776" y="7291"/>
                </a:lnTo>
                <a:lnTo>
                  <a:pt x="4777" y="7291"/>
                </a:lnTo>
                <a:lnTo>
                  <a:pt x="4777" y="7287"/>
                </a:lnTo>
                <a:lnTo>
                  <a:pt x="4778" y="7285"/>
                </a:lnTo>
                <a:lnTo>
                  <a:pt x="4777" y="7281"/>
                </a:lnTo>
                <a:lnTo>
                  <a:pt x="4776" y="7281"/>
                </a:lnTo>
                <a:close/>
                <a:moveTo>
                  <a:pt x="4780" y="7276"/>
                </a:moveTo>
                <a:lnTo>
                  <a:pt x="4777" y="7273"/>
                </a:lnTo>
                <a:lnTo>
                  <a:pt x="4776" y="7275"/>
                </a:lnTo>
                <a:lnTo>
                  <a:pt x="4778" y="7277"/>
                </a:lnTo>
                <a:lnTo>
                  <a:pt x="4780" y="7280"/>
                </a:lnTo>
                <a:lnTo>
                  <a:pt x="4781" y="7280"/>
                </a:lnTo>
                <a:lnTo>
                  <a:pt x="4781" y="7278"/>
                </a:lnTo>
                <a:lnTo>
                  <a:pt x="4780" y="7276"/>
                </a:lnTo>
                <a:close/>
                <a:moveTo>
                  <a:pt x="4775" y="7276"/>
                </a:moveTo>
                <a:lnTo>
                  <a:pt x="4773" y="7273"/>
                </a:lnTo>
                <a:lnTo>
                  <a:pt x="4771" y="7272"/>
                </a:lnTo>
                <a:lnTo>
                  <a:pt x="4769" y="7273"/>
                </a:lnTo>
                <a:lnTo>
                  <a:pt x="4768" y="7274"/>
                </a:lnTo>
                <a:lnTo>
                  <a:pt x="4768" y="7278"/>
                </a:lnTo>
                <a:lnTo>
                  <a:pt x="4769" y="7278"/>
                </a:lnTo>
                <a:lnTo>
                  <a:pt x="4770" y="7277"/>
                </a:lnTo>
                <a:lnTo>
                  <a:pt x="4770" y="7276"/>
                </a:lnTo>
                <a:lnTo>
                  <a:pt x="4771" y="7275"/>
                </a:lnTo>
                <a:lnTo>
                  <a:pt x="4772" y="7277"/>
                </a:lnTo>
                <a:lnTo>
                  <a:pt x="4773" y="7278"/>
                </a:lnTo>
                <a:lnTo>
                  <a:pt x="4775" y="7280"/>
                </a:lnTo>
                <a:lnTo>
                  <a:pt x="4775" y="7276"/>
                </a:lnTo>
                <a:close/>
                <a:moveTo>
                  <a:pt x="4978" y="7176"/>
                </a:moveTo>
                <a:lnTo>
                  <a:pt x="4974" y="7173"/>
                </a:lnTo>
                <a:lnTo>
                  <a:pt x="4973" y="7174"/>
                </a:lnTo>
                <a:lnTo>
                  <a:pt x="4972" y="7183"/>
                </a:lnTo>
                <a:lnTo>
                  <a:pt x="4972" y="7186"/>
                </a:lnTo>
                <a:lnTo>
                  <a:pt x="4974" y="7188"/>
                </a:lnTo>
                <a:lnTo>
                  <a:pt x="4979" y="7189"/>
                </a:lnTo>
                <a:lnTo>
                  <a:pt x="4982" y="7186"/>
                </a:lnTo>
                <a:lnTo>
                  <a:pt x="4983" y="7181"/>
                </a:lnTo>
                <a:lnTo>
                  <a:pt x="4982" y="7178"/>
                </a:lnTo>
                <a:lnTo>
                  <a:pt x="4978" y="7176"/>
                </a:lnTo>
                <a:close/>
                <a:moveTo>
                  <a:pt x="4699" y="7229"/>
                </a:moveTo>
                <a:lnTo>
                  <a:pt x="4697" y="7231"/>
                </a:lnTo>
                <a:lnTo>
                  <a:pt x="4699" y="7232"/>
                </a:lnTo>
                <a:lnTo>
                  <a:pt x="4701" y="7232"/>
                </a:lnTo>
                <a:lnTo>
                  <a:pt x="4699" y="7229"/>
                </a:lnTo>
                <a:close/>
                <a:moveTo>
                  <a:pt x="4689" y="7225"/>
                </a:moveTo>
                <a:lnTo>
                  <a:pt x="4687" y="7223"/>
                </a:lnTo>
                <a:lnTo>
                  <a:pt x="4684" y="7225"/>
                </a:lnTo>
                <a:lnTo>
                  <a:pt x="4684" y="7227"/>
                </a:lnTo>
                <a:lnTo>
                  <a:pt x="4687" y="7227"/>
                </a:lnTo>
                <a:lnTo>
                  <a:pt x="4689" y="7225"/>
                </a:lnTo>
                <a:close/>
                <a:moveTo>
                  <a:pt x="4610" y="7197"/>
                </a:moveTo>
                <a:lnTo>
                  <a:pt x="4610" y="7198"/>
                </a:lnTo>
                <a:lnTo>
                  <a:pt x="4616" y="7197"/>
                </a:lnTo>
                <a:lnTo>
                  <a:pt x="4611" y="7196"/>
                </a:lnTo>
                <a:lnTo>
                  <a:pt x="4610" y="7197"/>
                </a:lnTo>
                <a:close/>
                <a:moveTo>
                  <a:pt x="4628" y="7195"/>
                </a:moveTo>
                <a:lnTo>
                  <a:pt x="4629" y="7194"/>
                </a:lnTo>
                <a:lnTo>
                  <a:pt x="4627" y="7193"/>
                </a:lnTo>
                <a:lnTo>
                  <a:pt x="4624" y="7193"/>
                </a:lnTo>
                <a:lnTo>
                  <a:pt x="4616" y="7197"/>
                </a:lnTo>
                <a:lnTo>
                  <a:pt x="4627" y="7196"/>
                </a:lnTo>
                <a:lnTo>
                  <a:pt x="4628" y="7195"/>
                </a:lnTo>
                <a:close/>
                <a:moveTo>
                  <a:pt x="4948" y="7082"/>
                </a:moveTo>
                <a:lnTo>
                  <a:pt x="4948" y="7079"/>
                </a:lnTo>
                <a:lnTo>
                  <a:pt x="4947" y="7077"/>
                </a:lnTo>
                <a:lnTo>
                  <a:pt x="4945" y="7076"/>
                </a:lnTo>
                <a:lnTo>
                  <a:pt x="4944" y="7076"/>
                </a:lnTo>
                <a:lnTo>
                  <a:pt x="4943" y="7076"/>
                </a:lnTo>
                <a:lnTo>
                  <a:pt x="4942" y="7074"/>
                </a:lnTo>
                <a:lnTo>
                  <a:pt x="4939" y="7074"/>
                </a:lnTo>
                <a:lnTo>
                  <a:pt x="4938" y="7075"/>
                </a:lnTo>
                <a:lnTo>
                  <a:pt x="4939" y="7079"/>
                </a:lnTo>
                <a:lnTo>
                  <a:pt x="4940" y="7083"/>
                </a:lnTo>
                <a:lnTo>
                  <a:pt x="4942" y="7084"/>
                </a:lnTo>
                <a:lnTo>
                  <a:pt x="4944" y="7086"/>
                </a:lnTo>
                <a:lnTo>
                  <a:pt x="4949" y="7087"/>
                </a:lnTo>
                <a:lnTo>
                  <a:pt x="4950" y="7087"/>
                </a:lnTo>
                <a:lnTo>
                  <a:pt x="4950" y="7084"/>
                </a:lnTo>
                <a:lnTo>
                  <a:pt x="4948" y="7082"/>
                </a:lnTo>
                <a:close/>
                <a:moveTo>
                  <a:pt x="4924" y="7041"/>
                </a:moveTo>
                <a:lnTo>
                  <a:pt x="4925" y="7044"/>
                </a:lnTo>
                <a:lnTo>
                  <a:pt x="4926" y="7045"/>
                </a:lnTo>
                <a:lnTo>
                  <a:pt x="4927" y="7044"/>
                </a:lnTo>
                <a:lnTo>
                  <a:pt x="4928" y="7044"/>
                </a:lnTo>
                <a:lnTo>
                  <a:pt x="4929" y="7044"/>
                </a:lnTo>
                <a:lnTo>
                  <a:pt x="4929" y="7040"/>
                </a:lnTo>
                <a:lnTo>
                  <a:pt x="4929" y="7038"/>
                </a:lnTo>
                <a:lnTo>
                  <a:pt x="4928" y="7036"/>
                </a:lnTo>
                <a:lnTo>
                  <a:pt x="4926" y="7035"/>
                </a:lnTo>
                <a:lnTo>
                  <a:pt x="4924" y="7033"/>
                </a:lnTo>
                <a:lnTo>
                  <a:pt x="4924" y="7034"/>
                </a:lnTo>
                <a:lnTo>
                  <a:pt x="4924" y="7034"/>
                </a:lnTo>
                <a:lnTo>
                  <a:pt x="4925" y="7037"/>
                </a:lnTo>
                <a:lnTo>
                  <a:pt x="4925" y="7039"/>
                </a:lnTo>
                <a:lnTo>
                  <a:pt x="4924" y="7041"/>
                </a:lnTo>
                <a:close/>
                <a:moveTo>
                  <a:pt x="4909" y="6995"/>
                </a:moveTo>
                <a:lnTo>
                  <a:pt x="4908" y="6996"/>
                </a:lnTo>
                <a:lnTo>
                  <a:pt x="4906" y="6997"/>
                </a:lnTo>
                <a:lnTo>
                  <a:pt x="4905" y="7000"/>
                </a:lnTo>
                <a:lnTo>
                  <a:pt x="4906" y="7004"/>
                </a:lnTo>
                <a:lnTo>
                  <a:pt x="4906" y="7005"/>
                </a:lnTo>
                <a:lnTo>
                  <a:pt x="4908" y="7009"/>
                </a:lnTo>
                <a:lnTo>
                  <a:pt x="4910" y="7010"/>
                </a:lnTo>
                <a:lnTo>
                  <a:pt x="4912" y="7010"/>
                </a:lnTo>
                <a:lnTo>
                  <a:pt x="4912" y="7007"/>
                </a:lnTo>
                <a:lnTo>
                  <a:pt x="4913" y="7005"/>
                </a:lnTo>
                <a:lnTo>
                  <a:pt x="4913" y="7001"/>
                </a:lnTo>
                <a:lnTo>
                  <a:pt x="4913" y="6998"/>
                </a:lnTo>
                <a:lnTo>
                  <a:pt x="4909" y="6995"/>
                </a:lnTo>
                <a:close/>
                <a:moveTo>
                  <a:pt x="4904" y="6978"/>
                </a:moveTo>
                <a:lnTo>
                  <a:pt x="4902" y="6976"/>
                </a:lnTo>
                <a:lnTo>
                  <a:pt x="4895" y="6975"/>
                </a:lnTo>
                <a:lnTo>
                  <a:pt x="4894" y="6976"/>
                </a:lnTo>
                <a:lnTo>
                  <a:pt x="4894" y="6978"/>
                </a:lnTo>
                <a:lnTo>
                  <a:pt x="4895" y="6980"/>
                </a:lnTo>
                <a:lnTo>
                  <a:pt x="4897" y="6989"/>
                </a:lnTo>
                <a:lnTo>
                  <a:pt x="4899" y="6991"/>
                </a:lnTo>
                <a:lnTo>
                  <a:pt x="4900" y="6993"/>
                </a:lnTo>
                <a:lnTo>
                  <a:pt x="4900" y="6994"/>
                </a:lnTo>
                <a:lnTo>
                  <a:pt x="4903" y="6996"/>
                </a:lnTo>
                <a:lnTo>
                  <a:pt x="4905" y="6997"/>
                </a:lnTo>
                <a:lnTo>
                  <a:pt x="4905" y="6996"/>
                </a:lnTo>
                <a:lnTo>
                  <a:pt x="4905" y="6995"/>
                </a:lnTo>
                <a:lnTo>
                  <a:pt x="4905" y="6993"/>
                </a:lnTo>
                <a:lnTo>
                  <a:pt x="4905" y="6991"/>
                </a:lnTo>
                <a:lnTo>
                  <a:pt x="4907" y="6990"/>
                </a:lnTo>
                <a:lnTo>
                  <a:pt x="4909" y="6987"/>
                </a:lnTo>
                <a:lnTo>
                  <a:pt x="4908" y="6982"/>
                </a:lnTo>
                <a:lnTo>
                  <a:pt x="4904" y="6978"/>
                </a:lnTo>
                <a:close/>
                <a:moveTo>
                  <a:pt x="4871" y="6918"/>
                </a:moveTo>
                <a:lnTo>
                  <a:pt x="4870" y="6917"/>
                </a:lnTo>
                <a:lnTo>
                  <a:pt x="4868" y="6916"/>
                </a:lnTo>
                <a:lnTo>
                  <a:pt x="4868" y="6915"/>
                </a:lnTo>
                <a:lnTo>
                  <a:pt x="4868" y="6911"/>
                </a:lnTo>
                <a:lnTo>
                  <a:pt x="4865" y="6908"/>
                </a:lnTo>
                <a:lnTo>
                  <a:pt x="4861" y="6905"/>
                </a:lnTo>
                <a:lnTo>
                  <a:pt x="4858" y="6905"/>
                </a:lnTo>
                <a:lnTo>
                  <a:pt x="4856" y="6907"/>
                </a:lnTo>
                <a:lnTo>
                  <a:pt x="4856" y="6909"/>
                </a:lnTo>
                <a:lnTo>
                  <a:pt x="4863" y="6916"/>
                </a:lnTo>
                <a:lnTo>
                  <a:pt x="4866" y="6921"/>
                </a:lnTo>
                <a:lnTo>
                  <a:pt x="4867" y="6921"/>
                </a:lnTo>
                <a:lnTo>
                  <a:pt x="4868" y="6921"/>
                </a:lnTo>
                <a:lnTo>
                  <a:pt x="4870" y="6921"/>
                </a:lnTo>
                <a:lnTo>
                  <a:pt x="4871" y="6922"/>
                </a:lnTo>
                <a:lnTo>
                  <a:pt x="4871" y="6924"/>
                </a:lnTo>
                <a:lnTo>
                  <a:pt x="4873" y="6925"/>
                </a:lnTo>
                <a:lnTo>
                  <a:pt x="4874" y="6925"/>
                </a:lnTo>
                <a:lnTo>
                  <a:pt x="4874" y="6924"/>
                </a:lnTo>
                <a:lnTo>
                  <a:pt x="4874" y="6921"/>
                </a:lnTo>
                <a:lnTo>
                  <a:pt x="4871" y="6918"/>
                </a:lnTo>
                <a:close/>
                <a:moveTo>
                  <a:pt x="4540" y="6966"/>
                </a:moveTo>
                <a:lnTo>
                  <a:pt x="4539" y="6964"/>
                </a:lnTo>
                <a:lnTo>
                  <a:pt x="4533" y="6964"/>
                </a:lnTo>
                <a:lnTo>
                  <a:pt x="4526" y="6966"/>
                </a:lnTo>
                <a:lnTo>
                  <a:pt x="4523" y="6970"/>
                </a:lnTo>
                <a:lnTo>
                  <a:pt x="4522" y="6975"/>
                </a:lnTo>
                <a:lnTo>
                  <a:pt x="4525" y="6976"/>
                </a:lnTo>
                <a:lnTo>
                  <a:pt x="4532" y="6971"/>
                </a:lnTo>
                <a:lnTo>
                  <a:pt x="4537" y="6968"/>
                </a:lnTo>
                <a:lnTo>
                  <a:pt x="4540" y="6966"/>
                </a:lnTo>
                <a:close/>
                <a:moveTo>
                  <a:pt x="4504" y="6916"/>
                </a:moveTo>
                <a:lnTo>
                  <a:pt x="4504" y="6912"/>
                </a:lnTo>
                <a:lnTo>
                  <a:pt x="4504" y="6910"/>
                </a:lnTo>
                <a:lnTo>
                  <a:pt x="4502" y="6909"/>
                </a:lnTo>
                <a:lnTo>
                  <a:pt x="4497" y="6911"/>
                </a:lnTo>
                <a:lnTo>
                  <a:pt x="4497" y="6912"/>
                </a:lnTo>
                <a:lnTo>
                  <a:pt x="4500" y="6916"/>
                </a:lnTo>
                <a:lnTo>
                  <a:pt x="4502" y="6917"/>
                </a:lnTo>
                <a:lnTo>
                  <a:pt x="4504" y="6916"/>
                </a:lnTo>
                <a:close/>
                <a:moveTo>
                  <a:pt x="4810" y="6829"/>
                </a:moveTo>
                <a:lnTo>
                  <a:pt x="4810" y="6825"/>
                </a:lnTo>
                <a:lnTo>
                  <a:pt x="4809" y="6822"/>
                </a:lnTo>
                <a:lnTo>
                  <a:pt x="4808" y="6819"/>
                </a:lnTo>
                <a:lnTo>
                  <a:pt x="4807" y="6816"/>
                </a:lnTo>
                <a:lnTo>
                  <a:pt x="4806" y="6814"/>
                </a:lnTo>
                <a:lnTo>
                  <a:pt x="4796" y="6806"/>
                </a:lnTo>
                <a:lnTo>
                  <a:pt x="4796" y="6806"/>
                </a:lnTo>
                <a:lnTo>
                  <a:pt x="4796" y="6809"/>
                </a:lnTo>
                <a:lnTo>
                  <a:pt x="4799" y="6817"/>
                </a:lnTo>
                <a:lnTo>
                  <a:pt x="4809" y="6831"/>
                </a:lnTo>
                <a:lnTo>
                  <a:pt x="4810" y="6829"/>
                </a:lnTo>
                <a:close/>
                <a:moveTo>
                  <a:pt x="4594" y="6636"/>
                </a:moveTo>
                <a:lnTo>
                  <a:pt x="4596" y="6638"/>
                </a:lnTo>
                <a:lnTo>
                  <a:pt x="4596" y="6636"/>
                </a:lnTo>
                <a:lnTo>
                  <a:pt x="4599" y="6635"/>
                </a:lnTo>
                <a:lnTo>
                  <a:pt x="4601" y="6638"/>
                </a:lnTo>
                <a:lnTo>
                  <a:pt x="4610" y="6638"/>
                </a:lnTo>
                <a:lnTo>
                  <a:pt x="4608" y="6636"/>
                </a:lnTo>
                <a:lnTo>
                  <a:pt x="4603" y="6633"/>
                </a:lnTo>
                <a:lnTo>
                  <a:pt x="4600" y="6633"/>
                </a:lnTo>
                <a:lnTo>
                  <a:pt x="4598" y="6632"/>
                </a:lnTo>
                <a:lnTo>
                  <a:pt x="4596" y="6631"/>
                </a:lnTo>
                <a:lnTo>
                  <a:pt x="4585" y="6628"/>
                </a:lnTo>
                <a:lnTo>
                  <a:pt x="4581" y="6625"/>
                </a:lnTo>
                <a:lnTo>
                  <a:pt x="4579" y="6625"/>
                </a:lnTo>
                <a:lnTo>
                  <a:pt x="4578" y="6626"/>
                </a:lnTo>
                <a:lnTo>
                  <a:pt x="4579" y="6629"/>
                </a:lnTo>
                <a:lnTo>
                  <a:pt x="4592" y="6632"/>
                </a:lnTo>
                <a:lnTo>
                  <a:pt x="4593" y="6633"/>
                </a:lnTo>
                <a:lnTo>
                  <a:pt x="4593" y="6635"/>
                </a:lnTo>
                <a:lnTo>
                  <a:pt x="4594" y="6636"/>
                </a:lnTo>
                <a:close/>
                <a:moveTo>
                  <a:pt x="4484" y="6592"/>
                </a:moveTo>
                <a:lnTo>
                  <a:pt x="4477" y="6590"/>
                </a:lnTo>
                <a:lnTo>
                  <a:pt x="4463" y="6594"/>
                </a:lnTo>
                <a:lnTo>
                  <a:pt x="4462" y="6594"/>
                </a:lnTo>
                <a:lnTo>
                  <a:pt x="4463" y="6595"/>
                </a:lnTo>
                <a:lnTo>
                  <a:pt x="4466" y="6595"/>
                </a:lnTo>
                <a:lnTo>
                  <a:pt x="4467" y="6596"/>
                </a:lnTo>
                <a:lnTo>
                  <a:pt x="4468" y="6596"/>
                </a:lnTo>
                <a:lnTo>
                  <a:pt x="4470" y="6596"/>
                </a:lnTo>
                <a:lnTo>
                  <a:pt x="4473" y="6598"/>
                </a:lnTo>
                <a:lnTo>
                  <a:pt x="4475" y="6599"/>
                </a:lnTo>
                <a:lnTo>
                  <a:pt x="4483" y="6600"/>
                </a:lnTo>
                <a:lnTo>
                  <a:pt x="4484" y="6600"/>
                </a:lnTo>
                <a:lnTo>
                  <a:pt x="4484" y="6599"/>
                </a:lnTo>
                <a:lnTo>
                  <a:pt x="4487" y="6600"/>
                </a:lnTo>
                <a:lnTo>
                  <a:pt x="4488" y="6600"/>
                </a:lnTo>
                <a:lnTo>
                  <a:pt x="4488" y="6596"/>
                </a:lnTo>
                <a:lnTo>
                  <a:pt x="4484" y="6592"/>
                </a:lnTo>
                <a:close/>
                <a:moveTo>
                  <a:pt x="4463" y="6582"/>
                </a:moveTo>
                <a:lnTo>
                  <a:pt x="4459" y="6581"/>
                </a:lnTo>
                <a:lnTo>
                  <a:pt x="4459" y="6581"/>
                </a:lnTo>
                <a:lnTo>
                  <a:pt x="4452" y="6579"/>
                </a:lnTo>
                <a:lnTo>
                  <a:pt x="4448" y="6579"/>
                </a:lnTo>
                <a:lnTo>
                  <a:pt x="4448" y="6580"/>
                </a:lnTo>
                <a:lnTo>
                  <a:pt x="4453" y="6582"/>
                </a:lnTo>
                <a:lnTo>
                  <a:pt x="4462" y="6584"/>
                </a:lnTo>
                <a:lnTo>
                  <a:pt x="4465" y="6585"/>
                </a:lnTo>
                <a:lnTo>
                  <a:pt x="4465" y="6585"/>
                </a:lnTo>
                <a:lnTo>
                  <a:pt x="4464" y="6583"/>
                </a:lnTo>
                <a:lnTo>
                  <a:pt x="4463" y="6582"/>
                </a:lnTo>
                <a:close/>
                <a:moveTo>
                  <a:pt x="4354" y="6474"/>
                </a:moveTo>
                <a:lnTo>
                  <a:pt x="4354" y="6472"/>
                </a:lnTo>
                <a:lnTo>
                  <a:pt x="4354" y="6470"/>
                </a:lnTo>
                <a:lnTo>
                  <a:pt x="4353" y="6467"/>
                </a:lnTo>
                <a:lnTo>
                  <a:pt x="4351" y="6468"/>
                </a:lnTo>
                <a:lnTo>
                  <a:pt x="4351" y="6471"/>
                </a:lnTo>
                <a:lnTo>
                  <a:pt x="4350" y="6472"/>
                </a:lnTo>
                <a:lnTo>
                  <a:pt x="4347" y="6470"/>
                </a:lnTo>
                <a:lnTo>
                  <a:pt x="4347" y="6473"/>
                </a:lnTo>
                <a:lnTo>
                  <a:pt x="4346" y="6474"/>
                </a:lnTo>
                <a:lnTo>
                  <a:pt x="4343" y="6474"/>
                </a:lnTo>
                <a:lnTo>
                  <a:pt x="4341" y="6474"/>
                </a:lnTo>
                <a:lnTo>
                  <a:pt x="4340" y="6474"/>
                </a:lnTo>
                <a:lnTo>
                  <a:pt x="4340" y="6475"/>
                </a:lnTo>
                <a:lnTo>
                  <a:pt x="4341" y="6477"/>
                </a:lnTo>
                <a:lnTo>
                  <a:pt x="4344" y="6480"/>
                </a:lnTo>
                <a:lnTo>
                  <a:pt x="4345" y="6480"/>
                </a:lnTo>
                <a:lnTo>
                  <a:pt x="4347" y="6478"/>
                </a:lnTo>
                <a:lnTo>
                  <a:pt x="4348" y="6477"/>
                </a:lnTo>
                <a:lnTo>
                  <a:pt x="4348" y="6477"/>
                </a:lnTo>
                <a:lnTo>
                  <a:pt x="4351" y="6478"/>
                </a:lnTo>
                <a:lnTo>
                  <a:pt x="4353" y="6478"/>
                </a:lnTo>
                <a:lnTo>
                  <a:pt x="4354" y="6476"/>
                </a:lnTo>
                <a:lnTo>
                  <a:pt x="4351" y="6476"/>
                </a:lnTo>
                <a:lnTo>
                  <a:pt x="4351" y="6475"/>
                </a:lnTo>
                <a:lnTo>
                  <a:pt x="4353" y="6474"/>
                </a:lnTo>
                <a:lnTo>
                  <a:pt x="4354" y="6474"/>
                </a:lnTo>
                <a:close/>
                <a:moveTo>
                  <a:pt x="3958" y="6485"/>
                </a:moveTo>
                <a:lnTo>
                  <a:pt x="3957" y="6486"/>
                </a:lnTo>
                <a:lnTo>
                  <a:pt x="3957" y="6487"/>
                </a:lnTo>
                <a:lnTo>
                  <a:pt x="3958" y="6488"/>
                </a:lnTo>
                <a:lnTo>
                  <a:pt x="3958" y="6491"/>
                </a:lnTo>
                <a:lnTo>
                  <a:pt x="3960" y="6492"/>
                </a:lnTo>
                <a:lnTo>
                  <a:pt x="3963" y="6490"/>
                </a:lnTo>
                <a:lnTo>
                  <a:pt x="3963" y="6487"/>
                </a:lnTo>
                <a:lnTo>
                  <a:pt x="3961" y="6485"/>
                </a:lnTo>
                <a:lnTo>
                  <a:pt x="3958" y="6485"/>
                </a:lnTo>
                <a:close/>
                <a:moveTo>
                  <a:pt x="3937" y="6422"/>
                </a:moveTo>
                <a:lnTo>
                  <a:pt x="3935" y="6418"/>
                </a:lnTo>
                <a:lnTo>
                  <a:pt x="3934" y="6417"/>
                </a:lnTo>
                <a:lnTo>
                  <a:pt x="3934" y="6420"/>
                </a:lnTo>
                <a:lnTo>
                  <a:pt x="3935" y="6421"/>
                </a:lnTo>
                <a:lnTo>
                  <a:pt x="3934" y="6426"/>
                </a:lnTo>
                <a:lnTo>
                  <a:pt x="3935" y="6427"/>
                </a:lnTo>
                <a:lnTo>
                  <a:pt x="3937" y="6430"/>
                </a:lnTo>
                <a:lnTo>
                  <a:pt x="3938" y="6430"/>
                </a:lnTo>
                <a:lnTo>
                  <a:pt x="3938" y="6426"/>
                </a:lnTo>
                <a:lnTo>
                  <a:pt x="3937" y="6422"/>
                </a:lnTo>
                <a:close/>
                <a:moveTo>
                  <a:pt x="3937" y="6403"/>
                </a:moveTo>
                <a:lnTo>
                  <a:pt x="3937" y="6404"/>
                </a:lnTo>
                <a:lnTo>
                  <a:pt x="3936" y="6405"/>
                </a:lnTo>
                <a:lnTo>
                  <a:pt x="3935" y="6406"/>
                </a:lnTo>
                <a:lnTo>
                  <a:pt x="3932" y="6405"/>
                </a:lnTo>
                <a:lnTo>
                  <a:pt x="3931" y="6406"/>
                </a:lnTo>
                <a:lnTo>
                  <a:pt x="3931" y="6407"/>
                </a:lnTo>
                <a:lnTo>
                  <a:pt x="3933" y="6407"/>
                </a:lnTo>
                <a:lnTo>
                  <a:pt x="3937" y="6411"/>
                </a:lnTo>
                <a:lnTo>
                  <a:pt x="3940" y="6409"/>
                </a:lnTo>
                <a:lnTo>
                  <a:pt x="3941" y="6406"/>
                </a:lnTo>
                <a:lnTo>
                  <a:pt x="3940" y="6404"/>
                </a:lnTo>
                <a:lnTo>
                  <a:pt x="3937" y="6403"/>
                </a:lnTo>
                <a:close/>
                <a:moveTo>
                  <a:pt x="3979" y="6353"/>
                </a:moveTo>
                <a:lnTo>
                  <a:pt x="3977" y="6354"/>
                </a:lnTo>
                <a:lnTo>
                  <a:pt x="3979" y="6355"/>
                </a:lnTo>
                <a:lnTo>
                  <a:pt x="3979" y="6357"/>
                </a:lnTo>
                <a:lnTo>
                  <a:pt x="3977" y="6358"/>
                </a:lnTo>
                <a:lnTo>
                  <a:pt x="3977" y="6363"/>
                </a:lnTo>
                <a:lnTo>
                  <a:pt x="3977" y="6363"/>
                </a:lnTo>
                <a:lnTo>
                  <a:pt x="3979" y="6363"/>
                </a:lnTo>
                <a:lnTo>
                  <a:pt x="3980" y="6358"/>
                </a:lnTo>
                <a:lnTo>
                  <a:pt x="3981" y="6358"/>
                </a:lnTo>
                <a:lnTo>
                  <a:pt x="3981" y="6357"/>
                </a:lnTo>
                <a:lnTo>
                  <a:pt x="3979" y="6353"/>
                </a:lnTo>
                <a:lnTo>
                  <a:pt x="3979" y="6353"/>
                </a:lnTo>
                <a:close/>
                <a:moveTo>
                  <a:pt x="3985" y="6351"/>
                </a:moveTo>
                <a:lnTo>
                  <a:pt x="3985" y="6348"/>
                </a:lnTo>
                <a:lnTo>
                  <a:pt x="3984" y="6347"/>
                </a:lnTo>
                <a:lnTo>
                  <a:pt x="3983" y="6349"/>
                </a:lnTo>
                <a:lnTo>
                  <a:pt x="3983" y="6352"/>
                </a:lnTo>
                <a:lnTo>
                  <a:pt x="3983" y="6353"/>
                </a:lnTo>
                <a:lnTo>
                  <a:pt x="3983" y="6354"/>
                </a:lnTo>
                <a:lnTo>
                  <a:pt x="3983" y="6355"/>
                </a:lnTo>
                <a:lnTo>
                  <a:pt x="3984" y="6356"/>
                </a:lnTo>
                <a:lnTo>
                  <a:pt x="3986" y="6358"/>
                </a:lnTo>
                <a:lnTo>
                  <a:pt x="3987" y="6362"/>
                </a:lnTo>
                <a:lnTo>
                  <a:pt x="3987" y="6363"/>
                </a:lnTo>
                <a:lnTo>
                  <a:pt x="3989" y="6362"/>
                </a:lnTo>
                <a:lnTo>
                  <a:pt x="3989" y="6358"/>
                </a:lnTo>
                <a:lnTo>
                  <a:pt x="3985" y="6351"/>
                </a:lnTo>
                <a:close/>
                <a:moveTo>
                  <a:pt x="3911" y="6336"/>
                </a:moveTo>
                <a:lnTo>
                  <a:pt x="3906" y="6343"/>
                </a:lnTo>
                <a:lnTo>
                  <a:pt x="3906" y="6345"/>
                </a:lnTo>
                <a:lnTo>
                  <a:pt x="3907" y="6346"/>
                </a:lnTo>
                <a:lnTo>
                  <a:pt x="3905" y="6352"/>
                </a:lnTo>
                <a:lnTo>
                  <a:pt x="3906" y="6351"/>
                </a:lnTo>
                <a:lnTo>
                  <a:pt x="3911" y="6342"/>
                </a:lnTo>
                <a:lnTo>
                  <a:pt x="3912" y="6336"/>
                </a:lnTo>
                <a:lnTo>
                  <a:pt x="3911" y="6336"/>
                </a:lnTo>
                <a:lnTo>
                  <a:pt x="3911" y="6336"/>
                </a:lnTo>
                <a:close/>
                <a:moveTo>
                  <a:pt x="3962" y="6295"/>
                </a:moveTo>
                <a:lnTo>
                  <a:pt x="3961" y="6294"/>
                </a:lnTo>
                <a:lnTo>
                  <a:pt x="3960" y="6296"/>
                </a:lnTo>
                <a:lnTo>
                  <a:pt x="3958" y="6300"/>
                </a:lnTo>
                <a:lnTo>
                  <a:pt x="3956" y="6305"/>
                </a:lnTo>
                <a:lnTo>
                  <a:pt x="3956" y="6306"/>
                </a:lnTo>
                <a:lnTo>
                  <a:pt x="3962" y="6298"/>
                </a:lnTo>
                <a:lnTo>
                  <a:pt x="3962" y="6295"/>
                </a:lnTo>
                <a:close/>
                <a:moveTo>
                  <a:pt x="4413" y="6109"/>
                </a:moveTo>
                <a:lnTo>
                  <a:pt x="4411" y="6111"/>
                </a:lnTo>
                <a:lnTo>
                  <a:pt x="4409" y="6112"/>
                </a:lnTo>
                <a:lnTo>
                  <a:pt x="4409" y="6114"/>
                </a:lnTo>
                <a:lnTo>
                  <a:pt x="4405" y="6114"/>
                </a:lnTo>
                <a:lnTo>
                  <a:pt x="4403" y="6116"/>
                </a:lnTo>
                <a:lnTo>
                  <a:pt x="4403" y="6116"/>
                </a:lnTo>
                <a:lnTo>
                  <a:pt x="4404" y="6117"/>
                </a:lnTo>
                <a:lnTo>
                  <a:pt x="4405" y="6116"/>
                </a:lnTo>
                <a:lnTo>
                  <a:pt x="4407" y="6117"/>
                </a:lnTo>
                <a:lnTo>
                  <a:pt x="4407" y="6117"/>
                </a:lnTo>
                <a:lnTo>
                  <a:pt x="4409" y="6119"/>
                </a:lnTo>
                <a:lnTo>
                  <a:pt x="4411" y="6118"/>
                </a:lnTo>
                <a:lnTo>
                  <a:pt x="4411" y="6117"/>
                </a:lnTo>
                <a:lnTo>
                  <a:pt x="4412" y="6118"/>
                </a:lnTo>
                <a:lnTo>
                  <a:pt x="4413" y="6119"/>
                </a:lnTo>
                <a:lnTo>
                  <a:pt x="4418" y="6115"/>
                </a:lnTo>
                <a:lnTo>
                  <a:pt x="4418" y="6114"/>
                </a:lnTo>
                <a:lnTo>
                  <a:pt x="4418" y="6111"/>
                </a:lnTo>
                <a:lnTo>
                  <a:pt x="4417" y="6110"/>
                </a:lnTo>
                <a:lnTo>
                  <a:pt x="4415" y="6109"/>
                </a:lnTo>
                <a:lnTo>
                  <a:pt x="4413" y="6109"/>
                </a:lnTo>
                <a:close/>
                <a:moveTo>
                  <a:pt x="4442" y="6056"/>
                </a:moveTo>
                <a:lnTo>
                  <a:pt x="4442" y="6053"/>
                </a:lnTo>
                <a:lnTo>
                  <a:pt x="4439" y="6051"/>
                </a:lnTo>
                <a:lnTo>
                  <a:pt x="4438" y="6050"/>
                </a:lnTo>
                <a:lnTo>
                  <a:pt x="4437" y="6050"/>
                </a:lnTo>
                <a:lnTo>
                  <a:pt x="4437" y="6053"/>
                </a:lnTo>
                <a:lnTo>
                  <a:pt x="4439" y="6056"/>
                </a:lnTo>
                <a:lnTo>
                  <a:pt x="4442" y="6056"/>
                </a:lnTo>
                <a:close/>
                <a:moveTo>
                  <a:pt x="4435" y="6049"/>
                </a:moveTo>
                <a:lnTo>
                  <a:pt x="4435" y="6048"/>
                </a:lnTo>
                <a:lnTo>
                  <a:pt x="4434" y="6046"/>
                </a:lnTo>
                <a:lnTo>
                  <a:pt x="4433" y="6045"/>
                </a:lnTo>
                <a:lnTo>
                  <a:pt x="4433" y="6045"/>
                </a:lnTo>
                <a:lnTo>
                  <a:pt x="4432" y="6046"/>
                </a:lnTo>
                <a:lnTo>
                  <a:pt x="4432" y="6048"/>
                </a:lnTo>
                <a:lnTo>
                  <a:pt x="4432" y="6049"/>
                </a:lnTo>
                <a:lnTo>
                  <a:pt x="4434" y="6051"/>
                </a:lnTo>
                <a:lnTo>
                  <a:pt x="4435" y="6051"/>
                </a:lnTo>
                <a:lnTo>
                  <a:pt x="4434" y="6050"/>
                </a:lnTo>
                <a:lnTo>
                  <a:pt x="4434" y="6049"/>
                </a:lnTo>
                <a:lnTo>
                  <a:pt x="4435" y="6049"/>
                </a:lnTo>
                <a:close/>
                <a:moveTo>
                  <a:pt x="4002" y="6162"/>
                </a:moveTo>
                <a:lnTo>
                  <a:pt x="4001" y="6165"/>
                </a:lnTo>
                <a:lnTo>
                  <a:pt x="4001" y="6167"/>
                </a:lnTo>
                <a:lnTo>
                  <a:pt x="4002" y="6168"/>
                </a:lnTo>
                <a:lnTo>
                  <a:pt x="4003" y="6165"/>
                </a:lnTo>
                <a:lnTo>
                  <a:pt x="4004" y="6162"/>
                </a:lnTo>
                <a:lnTo>
                  <a:pt x="4003" y="6161"/>
                </a:lnTo>
                <a:lnTo>
                  <a:pt x="4002" y="6162"/>
                </a:lnTo>
                <a:close/>
                <a:moveTo>
                  <a:pt x="3987" y="6154"/>
                </a:moveTo>
                <a:lnTo>
                  <a:pt x="3986" y="6156"/>
                </a:lnTo>
                <a:lnTo>
                  <a:pt x="3986" y="6159"/>
                </a:lnTo>
                <a:lnTo>
                  <a:pt x="3987" y="6161"/>
                </a:lnTo>
                <a:lnTo>
                  <a:pt x="3989" y="6162"/>
                </a:lnTo>
                <a:lnTo>
                  <a:pt x="3991" y="6161"/>
                </a:lnTo>
                <a:lnTo>
                  <a:pt x="3992" y="6157"/>
                </a:lnTo>
                <a:lnTo>
                  <a:pt x="3992" y="6154"/>
                </a:lnTo>
                <a:lnTo>
                  <a:pt x="3990" y="6152"/>
                </a:lnTo>
                <a:lnTo>
                  <a:pt x="3987" y="6154"/>
                </a:lnTo>
                <a:close/>
                <a:moveTo>
                  <a:pt x="3996" y="6160"/>
                </a:moveTo>
                <a:lnTo>
                  <a:pt x="4000" y="6148"/>
                </a:lnTo>
                <a:lnTo>
                  <a:pt x="4002" y="6140"/>
                </a:lnTo>
                <a:lnTo>
                  <a:pt x="4001" y="6139"/>
                </a:lnTo>
                <a:lnTo>
                  <a:pt x="4001" y="6138"/>
                </a:lnTo>
                <a:lnTo>
                  <a:pt x="4000" y="6138"/>
                </a:lnTo>
                <a:lnTo>
                  <a:pt x="3999" y="6139"/>
                </a:lnTo>
                <a:lnTo>
                  <a:pt x="3995" y="6147"/>
                </a:lnTo>
                <a:lnTo>
                  <a:pt x="3995" y="6149"/>
                </a:lnTo>
                <a:lnTo>
                  <a:pt x="3996" y="6151"/>
                </a:lnTo>
                <a:lnTo>
                  <a:pt x="3996" y="6159"/>
                </a:lnTo>
                <a:lnTo>
                  <a:pt x="3996" y="6160"/>
                </a:lnTo>
                <a:close/>
                <a:moveTo>
                  <a:pt x="4340" y="5949"/>
                </a:moveTo>
                <a:lnTo>
                  <a:pt x="4345" y="5949"/>
                </a:lnTo>
                <a:lnTo>
                  <a:pt x="4353" y="5947"/>
                </a:lnTo>
                <a:lnTo>
                  <a:pt x="4356" y="5947"/>
                </a:lnTo>
                <a:lnTo>
                  <a:pt x="4357" y="5947"/>
                </a:lnTo>
                <a:lnTo>
                  <a:pt x="4356" y="5944"/>
                </a:lnTo>
                <a:lnTo>
                  <a:pt x="4356" y="5944"/>
                </a:lnTo>
                <a:lnTo>
                  <a:pt x="4355" y="5943"/>
                </a:lnTo>
                <a:lnTo>
                  <a:pt x="4353" y="5942"/>
                </a:lnTo>
                <a:lnTo>
                  <a:pt x="4341" y="5947"/>
                </a:lnTo>
                <a:lnTo>
                  <a:pt x="4340" y="5949"/>
                </a:lnTo>
                <a:close/>
                <a:moveTo>
                  <a:pt x="4336" y="5937"/>
                </a:moveTo>
                <a:lnTo>
                  <a:pt x="4335" y="5937"/>
                </a:lnTo>
                <a:lnTo>
                  <a:pt x="4335" y="5938"/>
                </a:lnTo>
                <a:lnTo>
                  <a:pt x="4336" y="5939"/>
                </a:lnTo>
                <a:lnTo>
                  <a:pt x="4339" y="5939"/>
                </a:lnTo>
                <a:lnTo>
                  <a:pt x="4343" y="5940"/>
                </a:lnTo>
                <a:lnTo>
                  <a:pt x="4343" y="5940"/>
                </a:lnTo>
                <a:lnTo>
                  <a:pt x="4344" y="5941"/>
                </a:lnTo>
                <a:lnTo>
                  <a:pt x="4347" y="5943"/>
                </a:lnTo>
                <a:lnTo>
                  <a:pt x="4348" y="5943"/>
                </a:lnTo>
                <a:lnTo>
                  <a:pt x="4347" y="5942"/>
                </a:lnTo>
                <a:lnTo>
                  <a:pt x="4347" y="5939"/>
                </a:lnTo>
                <a:lnTo>
                  <a:pt x="4346" y="5938"/>
                </a:lnTo>
                <a:lnTo>
                  <a:pt x="4343" y="5938"/>
                </a:lnTo>
                <a:lnTo>
                  <a:pt x="4341" y="5937"/>
                </a:lnTo>
                <a:lnTo>
                  <a:pt x="4337" y="5938"/>
                </a:lnTo>
                <a:lnTo>
                  <a:pt x="4336" y="5938"/>
                </a:lnTo>
                <a:lnTo>
                  <a:pt x="4336" y="5937"/>
                </a:lnTo>
                <a:lnTo>
                  <a:pt x="4336" y="5937"/>
                </a:lnTo>
                <a:close/>
                <a:moveTo>
                  <a:pt x="4209" y="5770"/>
                </a:moveTo>
                <a:lnTo>
                  <a:pt x="4207" y="5768"/>
                </a:lnTo>
                <a:lnTo>
                  <a:pt x="4205" y="5768"/>
                </a:lnTo>
                <a:lnTo>
                  <a:pt x="4197" y="5776"/>
                </a:lnTo>
                <a:lnTo>
                  <a:pt x="4197" y="5778"/>
                </a:lnTo>
                <a:lnTo>
                  <a:pt x="4199" y="5781"/>
                </a:lnTo>
                <a:lnTo>
                  <a:pt x="4199" y="5782"/>
                </a:lnTo>
                <a:lnTo>
                  <a:pt x="4201" y="5782"/>
                </a:lnTo>
                <a:lnTo>
                  <a:pt x="4212" y="5771"/>
                </a:lnTo>
                <a:lnTo>
                  <a:pt x="4212" y="5769"/>
                </a:lnTo>
                <a:lnTo>
                  <a:pt x="4212" y="5769"/>
                </a:lnTo>
                <a:lnTo>
                  <a:pt x="4209" y="5770"/>
                </a:lnTo>
                <a:close/>
                <a:moveTo>
                  <a:pt x="4790" y="8353"/>
                </a:moveTo>
                <a:lnTo>
                  <a:pt x="4787" y="8354"/>
                </a:lnTo>
                <a:lnTo>
                  <a:pt x="4786" y="8354"/>
                </a:lnTo>
                <a:lnTo>
                  <a:pt x="4785" y="8355"/>
                </a:lnTo>
                <a:lnTo>
                  <a:pt x="4785" y="8355"/>
                </a:lnTo>
                <a:lnTo>
                  <a:pt x="4783" y="8355"/>
                </a:lnTo>
                <a:lnTo>
                  <a:pt x="4785" y="8357"/>
                </a:lnTo>
                <a:lnTo>
                  <a:pt x="4787" y="8357"/>
                </a:lnTo>
                <a:lnTo>
                  <a:pt x="4787" y="8357"/>
                </a:lnTo>
                <a:lnTo>
                  <a:pt x="4788" y="8355"/>
                </a:lnTo>
                <a:lnTo>
                  <a:pt x="4789" y="8354"/>
                </a:lnTo>
                <a:lnTo>
                  <a:pt x="4790" y="8354"/>
                </a:lnTo>
                <a:lnTo>
                  <a:pt x="4792" y="8354"/>
                </a:lnTo>
                <a:lnTo>
                  <a:pt x="4792" y="8353"/>
                </a:lnTo>
                <a:lnTo>
                  <a:pt x="4791" y="8352"/>
                </a:lnTo>
                <a:lnTo>
                  <a:pt x="4790" y="8353"/>
                </a:lnTo>
                <a:close/>
                <a:moveTo>
                  <a:pt x="3973" y="6405"/>
                </a:moveTo>
                <a:lnTo>
                  <a:pt x="3972" y="6404"/>
                </a:lnTo>
                <a:lnTo>
                  <a:pt x="3971" y="6405"/>
                </a:lnTo>
                <a:lnTo>
                  <a:pt x="3971" y="6406"/>
                </a:lnTo>
                <a:lnTo>
                  <a:pt x="3972" y="6407"/>
                </a:lnTo>
                <a:lnTo>
                  <a:pt x="3972" y="6408"/>
                </a:lnTo>
                <a:lnTo>
                  <a:pt x="3971" y="6411"/>
                </a:lnTo>
                <a:lnTo>
                  <a:pt x="3971" y="6412"/>
                </a:lnTo>
                <a:lnTo>
                  <a:pt x="3971" y="6413"/>
                </a:lnTo>
                <a:lnTo>
                  <a:pt x="3972" y="6412"/>
                </a:lnTo>
                <a:lnTo>
                  <a:pt x="3973" y="6409"/>
                </a:lnTo>
                <a:lnTo>
                  <a:pt x="3974" y="6406"/>
                </a:lnTo>
                <a:lnTo>
                  <a:pt x="3973" y="6404"/>
                </a:lnTo>
                <a:lnTo>
                  <a:pt x="3973" y="6405"/>
                </a:lnTo>
                <a:close/>
                <a:moveTo>
                  <a:pt x="4349" y="5924"/>
                </a:moveTo>
                <a:lnTo>
                  <a:pt x="4349" y="5927"/>
                </a:lnTo>
                <a:lnTo>
                  <a:pt x="4349" y="5927"/>
                </a:lnTo>
                <a:lnTo>
                  <a:pt x="4350" y="5927"/>
                </a:lnTo>
                <a:lnTo>
                  <a:pt x="4351" y="5926"/>
                </a:lnTo>
                <a:lnTo>
                  <a:pt x="4351" y="5924"/>
                </a:lnTo>
                <a:lnTo>
                  <a:pt x="4353" y="5924"/>
                </a:lnTo>
                <a:lnTo>
                  <a:pt x="4354" y="5924"/>
                </a:lnTo>
                <a:lnTo>
                  <a:pt x="4354" y="5922"/>
                </a:lnTo>
                <a:lnTo>
                  <a:pt x="4350" y="5920"/>
                </a:lnTo>
                <a:lnTo>
                  <a:pt x="4349" y="5920"/>
                </a:lnTo>
                <a:lnTo>
                  <a:pt x="4348" y="5920"/>
                </a:lnTo>
                <a:lnTo>
                  <a:pt x="4348" y="5921"/>
                </a:lnTo>
                <a:lnTo>
                  <a:pt x="4348" y="5922"/>
                </a:lnTo>
                <a:lnTo>
                  <a:pt x="4348" y="5923"/>
                </a:lnTo>
                <a:lnTo>
                  <a:pt x="4349" y="5924"/>
                </a:lnTo>
                <a:close/>
                <a:moveTo>
                  <a:pt x="4269" y="5828"/>
                </a:moveTo>
                <a:lnTo>
                  <a:pt x="4270" y="5829"/>
                </a:lnTo>
                <a:lnTo>
                  <a:pt x="4271" y="5828"/>
                </a:lnTo>
                <a:lnTo>
                  <a:pt x="4272" y="5828"/>
                </a:lnTo>
                <a:lnTo>
                  <a:pt x="4272" y="5828"/>
                </a:lnTo>
                <a:lnTo>
                  <a:pt x="4274" y="5826"/>
                </a:lnTo>
                <a:lnTo>
                  <a:pt x="4272" y="5825"/>
                </a:lnTo>
                <a:lnTo>
                  <a:pt x="4271" y="5825"/>
                </a:lnTo>
                <a:lnTo>
                  <a:pt x="4270" y="5824"/>
                </a:lnTo>
                <a:lnTo>
                  <a:pt x="4269" y="5824"/>
                </a:lnTo>
                <a:lnTo>
                  <a:pt x="4268" y="5824"/>
                </a:lnTo>
                <a:lnTo>
                  <a:pt x="4267" y="5826"/>
                </a:lnTo>
                <a:lnTo>
                  <a:pt x="4268" y="5828"/>
                </a:lnTo>
                <a:lnTo>
                  <a:pt x="4269" y="5828"/>
                </a:lnTo>
                <a:close/>
                <a:moveTo>
                  <a:pt x="4567" y="7449"/>
                </a:moveTo>
                <a:lnTo>
                  <a:pt x="4566" y="7449"/>
                </a:lnTo>
                <a:lnTo>
                  <a:pt x="4566" y="7449"/>
                </a:lnTo>
                <a:lnTo>
                  <a:pt x="4567" y="7449"/>
                </a:lnTo>
                <a:lnTo>
                  <a:pt x="4567" y="7449"/>
                </a:lnTo>
                <a:lnTo>
                  <a:pt x="4567" y="7449"/>
                </a:lnTo>
                <a:close/>
                <a:moveTo>
                  <a:pt x="4580" y="7468"/>
                </a:moveTo>
                <a:lnTo>
                  <a:pt x="4584" y="7459"/>
                </a:lnTo>
                <a:lnTo>
                  <a:pt x="4580" y="7458"/>
                </a:lnTo>
                <a:lnTo>
                  <a:pt x="4576" y="7460"/>
                </a:lnTo>
                <a:lnTo>
                  <a:pt x="4571" y="7465"/>
                </a:lnTo>
                <a:lnTo>
                  <a:pt x="4574" y="7459"/>
                </a:lnTo>
                <a:lnTo>
                  <a:pt x="4576" y="7456"/>
                </a:lnTo>
                <a:lnTo>
                  <a:pt x="4580" y="7455"/>
                </a:lnTo>
                <a:lnTo>
                  <a:pt x="4579" y="7453"/>
                </a:lnTo>
                <a:lnTo>
                  <a:pt x="4578" y="7451"/>
                </a:lnTo>
                <a:lnTo>
                  <a:pt x="4576" y="7449"/>
                </a:lnTo>
                <a:lnTo>
                  <a:pt x="4576" y="7445"/>
                </a:lnTo>
                <a:lnTo>
                  <a:pt x="4575" y="7441"/>
                </a:lnTo>
                <a:lnTo>
                  <a:pt x="4572" y="7440"/>
                </a:lnTo>
                <a:lnTo>
                  <a:pt x="4570" y="7448"/>
                </a:lnTo>
                <a:lnTo>
                  <a:pt x="4567" y="7449"/>
                </a:lnTo>
                <a:lnTo>
                  <a:pt x="4565" y="7451"/>
                </a:lnTo>
                <a:lnTo>
                  <a:pt x="4565" y="7455"/>
                </a:lnTo>
                <a:lnTo>
                  <a:pt x="4566" y="7464"/>
                </a:lnTo>
                <a:lnTo>
                  <a:pt x="4570" y="7475"/>
                </a:lnTo>
                <a:lnTo>
                  <a:pt x="4570" y="7479"/>
                </a:lnTo>
                <a:lnTo>
                  <a:pt x="4571" y="7499"/>
                </a:lnTo>
                <a:lnTo>
                  <a:pt x="4572" y="7527"/>
                </a:lnTo>
                <a:lnTo>
                  <a:pt x="4572" y="7535"/>
                </a:lnTo>
                <a:lnTo>
                  <a:pt x="4571" y="7544"/>
                </a:lnTo>
                <a:lnTo>
                  <a:pt x="4567" y="7550"/>
                </a:lnTo>
                <a:lnTo>
                  <a:pt x="4573" y="7547"/>
                </a:lnTo>
                <a:lnTo>
                  <a:pt x="4576" y="7533"/>
                </a:lnTo>
                <a:lnTo>
                  <a:pt x="4578" y="7517"/>
                </a:lnTo>
                <a:lnTo>
                  <a:pt x="4576" y="7503"/>
                </a:lnTo>
                <a:lnTo>
                  <a:pt x="4575" y="7503"/>
                </a:lnTo>
                <a:lnTo>
                  <a:pt x="4575" y="7489"/>
                </a:lnTo>
                <a:lnTo>
                  <a:pt x="4576" y="7478"/>
                </a:lnTo>
                <a:lnTo>
                  <a:pt x="4580" y="7468"/>
                </a:lnTo>
                <a:close/>
                <a:moveTo>
                  <a:pt x="4605" y="7401"/>
                </a:moveTo>
                <a:lnTo>
                  <a:pt x="4606" y="7400"/>
                </a:lnTo>
                <a:lnTo>
                  <a:pt x="4609" y="7393"/>
                </a:lnTo>
                <a:lnTo>
                  <a:pt x="4611" y="7394"/>
                </a:lnTo>
                <a:lnTo>
                  <a:pt x="4613" y="7394"/>
                </a:lnTo>
                <a:lnTo>
                  <a:pt x="4615" y="7392"/>
                </a:lnTo>
                <a:lnTo>
                  <a:pt x="4618" y="7390"/>
                </a:lnTo>
                <a:lnTo>
                  <a:pt x="4614" y="7385"/>
                </a:lnTo>
                <a:lnTo>
                  <a:pt x="4614" y="7381"/>
                </a:lnTo>
                <a:lnTo>
                  <a:pt x="4615" y="7375"/>
                </a:lnTo>
                <a:lnTo>
                  <a:pt x="4615" y="7370"/>
                </a:lnTo>
                <a:lnTo>
                  <a:pt x="4613" y="7364"/>
                </a:lnTo>
                <a:lnTo>
                  <a:pt x="4611" y="7360"/>
                </a:lnTo>
                <a:lnTo>
                  <a:pt x="4610" y="7355"/>
                </a:lnTo>
                <a:lnTo>
                  <a:pt x="4611" y="7351"/>
                </a:lnTo>
                <a:lnTo>
                  <a:pt x="4605" y="7341"/>
                </a:lnTo>
                <a:lnTo>
                  <a:pt x="4601" y="7330"/>
                </a:lnTo>
                <a:lnTo>
                  <a:pt x="4594" y="7306"/>
                </a:lnTo>
                <a:lnTo>
                  <a:pt x="4590" y="7298"/>
                </a:lnTo>
                <a:lnTo>
                  <a:pt x="4584" y="7298"/>
                </a:lnTo>
                <a:lnTo>
                  <a:pt x="4579" y="7302"/>
                </a:lnTo>
                <a:lnTo>
                  <a:pt x="4574" y="7306"/>
                </a:lnTo>
                <a:lnTo>
                  <a:pt x="4573" y="7314"/>
                </a:lnTo>
                <a:lnTo>
                  <a:pt x="4572" y="7320"/>
                </a:lnTo>
                <a:lnTo>
                  <a:pt x="4573" y="7329"/>
                </a:lnTo>
                <a:lnTo>
                  <a:pt x="4570" y="7336"/>
                </a:lnTo>
                <a:lnTo>
                  <a:pt x="4570" y="7342"/>
                </a:lnTo>
                <a:lnTo>
                  <a:pt x="4573" y="7341"/>
                </a:lnTo>
                <a:lnTo>
                  <a:pt x="4574" y="7349"/>
                </a:lnTo>
                <a:lnTo>
                  <a:pt x="4574" y="7351"/>
                </a:lnTo>
                <a:lnTo>
                  <a:pt x="4576" y="7353"/>
                </a:lnTo>
                <a:lnTo>
                  <a:pt x="4576" y="7356"/>
                </a:lnTo>
                <a:lnTo>
                  <a:pt x="4575" y="7361"/>
                </a:lnTo>
                <a:lnTo>
                  <a:pt x="4574" y="7366"/>
                </a:lnTo>
                <a:lnTo>
                  <a:pt x="4579" y="7369"/>
                </a:lnTo>
                <a:lnTo>
                  <a:pt x="4579" y="7376"/>
                </a:lnTo>
                <a:lnTo>
                  <a:pt x="4572" y="7408"/>
                </a:lnTo>
                <a:lnTo>
                  <a:pt x="4572" y="7411"/>
                </a:lnTo>
                <a:lnTo>
                  <a:pt x="4573" y="7422"/>
                </a:lnTo>
                <a:lnTo>
                  <a:pt x="4574" y="7426"/>
                </a:lnTo>
                <a:lnTo>
                  <a:pt x="4583" y="7422"/>
                </a:lnTo>
                <a:lnTo>
                  <a:pt x="4592" y="7415"/>
                </a:lnTo>
                <a:lnTo>
                  <a:pt x="4594" y="7411"/>
                </a:lnTo>
                <a:lnTo>
                  <a:pt x="4596" y="7404"/>
                </a:lnTo>
                <a:lnTo>
                  <a:pt x="4599" y="7399"/>
                </a:lnTo>
                <a:lnTo>
                  <a:pt x="4603" y="7400"/>
                </a:lnTo>
                <a:lnTo>
                  <a:pt x="4602" y="7402"/>
                </a:lnTo>
                <a:lnTo>
                  <a:pt x="4605" y="7401"/>
                </a:lnTo>
                <a:close/>
                <a:moveTo>
                  <a:pt x="4535" y="7229"/>
                </a:moveTo>
                <a:lnTo>
                  <a:pt x="4539" y="7232"/>
                </a:lnTo>
                <a:lnTo>
                  <a:pt x="4540" y="7232"/>
                </a:lnTo>
                <a:lnTo>
                  <a:pt x="4546" y="7232"/>
                </a:lnTo>
                <a:lnTo>
                  <a:pt x="4552" y="7228"/>
                </a:lnTo>
                <a:lnTo>
                  <a:pt x="4553" y="7225"/>
                </a:lnTo>
                <a:lnTo>
                  <a:pt x="4550" y="7223"/>
                </a:lnTo>
                <a:lnTo>
                  <a:pt x="4546" y="7223"/>
                </a:lnTo>
                <a:lnTo>
                  <a:pt x="4544" y="7224"/>
                </a:lnTo>
                <a:lnTo>
                  <a:pt x="4533" y="7227"/>
                </a:lnTo>
                <a:lnTo>
                  <a:pt x="4531" y="7228"/>
                </a:lnTo>
                <a:lnTo>
                  <a:pt x="4534" y="7229"/>
                </a:lnTo>
                <a:lnTo>
                  <a:pt x="4535" y="7229"/>
                </a:lnTo>
                <a:close/>
                <a:moveTo>
                  <a:pt x="4508" y="4353"/>
                </a:moveTo>
                <a:lnTo>
                  <a:pt x="4506" y="4354"/>
                </a:lnTo>
                <a:lnTo>
                  <a:pt x="4508" y="4358"/>
                </a:lnTo>
                <a:lnTo>
                  <a:pt x="4508" y="4360"/>
                </a:lnTo>
                <a:lnTo>
                  <a:pt x="4510" y="4366"/>
                </a:lnTo>
                <a:lnTo>
                  <a:pt x="4515" y="4361"/>
                </a:lnTo>
                <a:lnTo>
                  <a:pt x="4517" y="4360"/>
                </a:lnTo>
                <a:lnTo>
                  <a:pt x="4519" y="4362"/>
                </a:lnTo>
                <a:lnTo>
                  <a:pt x="4517" y="4364"/>
                </a:lnTo>
                <a:lnTo>
                  <a:pt x="4517" y="4366"/>
                </a:lnTo>
                <a:lnTo>
                  <a:pt x="4516" y="4366"/>
                </a:lnTo>
                <a:lnTo>
                  <a:pt x="4516" y="4368"/>
                </a:lnTo>
                <a:lnTo>
                  <a:pt x="4519" y="4367"/>
                </a:lnTo>
                <a:lnTo>
                  <a:pt x="4521" y="4364"/>
                </a:lnTo>
                <a:lnTo>
                  <a:pt x="4523" y="4362"/>
                </a:lnTo>
                <a:lnTo>
                  <a:pt x="4526" y="4363"/>
                </a:lnTo>
                <a:lnTo>
                  <a:pt x="4529" y="4364"/>
                </a:lnTo>
                <a:lnTo>
                  <a:pt x="4530" y="4363"/>
                </a:lnTo>
                <a:lnTo>
                  <a:pt x="4530" y="4356"/>
                </a:lnTo>
                <a:lnTo>
                  <a:pt x="4529" y="4354"/>
                </a:lnTo>
                <a:lnTo>
                  <a:pt x="4527" y="4353"/>
                </a:lnTo>
                <a:lnTo>
                  <a:pt x="4527" y="4352"/>
                </a:lnTo>
                <a:lnTo>
                  <a:pt x="4526" y="4351"/>
                </a:lnTo>
                <a:lnTo>
                  <a:pt x="4533" y="4347"/>
                </a:lnTo>
                <a:lnTo>
                  <a:pt x="4535" y="4343"/>
                </a:lnTo>
                <a:lnTo>
                  <a:pt x="4537" y="4339"/>
                </a:lnTo>
                <a:lnTo>
                  <a:pt x="4532" y="4338"/>
                </a:lnTo>
                <a:lnTo>
                  <a:pt x="4525" y="4341"/>
                </a:lnTo>
                <a:lnTo>
                  <a:pt x="4520" y="4340"/>
                </a:lnTo>
                <a:lnTo>
                  <a:pt x="4520" y="4338"/>
                </a:lnTo>
                <a:lnTo>
                  <a:pt x="4520" y="4337"/>
                </a:lnTo>
                <a:lnTo>
                  <a:pt x="4520" y="4336"/>
                </a:lnTo>
                <a:lnTo>
                  <a:pt x="4520" y="4334"/>
                </a:lnTo>
                <a:lnTo>
                  <a:pt x="4520" y="4334"/>
                </a:lnTo>
                <a:lnTo>
                  <a:pt x="4520" y="4332"/>
                </a:lnTo>
                <a:lnTo>
                  <a:pt x="4508" y="4337"/>
                </a:lnTo>
                <a:lnTo>
                  <a:pt x="4508" y="4339"/>
                </a:lnTo>
                <a:lnTo>
                  <a:pt x="4513" y="4340"/>
                </a:lnTo>
                <a:lnTo>
                  <a:pt x="4515" y="4344"/>
                </a:lnTo>
                <a:lnTo>
                  <a:pt x="4517" y="4349"/>
                </a:lnTo>
                <a:lnTo>
                  <a:pt x="4516" y="4352"/>
                </a:lnTo>
                <a:lnTo>
                  <a:pt x="4508" y="4353"/>
                </a:lnTo>
                <a:close/>
                <a:moveTo>
                  <a:pt x="4563" y="4909"/>
                </a:moveTo>
                <a:lnTo>
                  <a:pt x="4560" y="4905"/>
                </a:lnTo>
                <a:lnTo>
                  <a:pt x="4557" y="4905"/>
                </a:lnTo>
                <a:lnTo>
                  <a:pt x="4555" y="4907"/>
                </a:lnTo>
                <a:lnTo>
                  <a:pt x="4554" y="4907"/>
                </a:lnTo>
                <a:lnTo>
                  <a:pt x="4552" y="4907"/>
                </a:lnTo>
                <a:lnTo>
                  <a:pt x="4550" y="4906"/>
                </a:lnTo>
                <a:lnTo>
                  <a:pt x="4547" y="4904"/>
                </a:lnTo>
                <a:lnTo>
                  <a:pt x="4545" y="4903"/>
                </a:lnTo>
                <a:lnTo>
                  <a:pt x="4544" y="4903"/>
                </a:lnTo>
                <a:lnTo>
                  <a:pt x="4540" y="4903"/>
                </a:lnTo>
                <a:lnTo>
                  <a:pt x="4537" y="4903"/>
                </a:lnTo>
                <a:lnTo>
                  <a:pt x="4535" y="4904"/>
                </a:lnTo>
                <a:lnTo>
                  <a:pt x="4534" y="4910"/>
                </a:lnTo>
                <a:lnTo>
                  <a:pt x="4524" y="4916"/>
                </a:lnTo>
                <a:lnTo>
                  <a:pt x="4523" y="4921"/>
                </a:lnTo>
                <a:lnTo>
                  <a:pt x="4541" y="4927"/>
                </a:lnTo>
                <a:lnTo>
                  <a:pt x="4545" y="4931"/>
                </a:lnTo>
                <a:lnTo>
                  <a:pt x="4549" y="4932"/>
                </a:lnTo>
                <a:lnTo>
                  <a:pt x="4563" y="4929"/>
                </a:lnTo>
                <a:lnTo>
                  <a:pt x="4565" y="4930"/>
                </a:lnTo>
                <a:lnTo>
                  <a:pt x="4572" y="4933"/>
                </a:lnTo>
                <a:lnTo>
                  <a:pt x="4578" y="4934"/>
                </a:lnTo>
                <a:lnTo>
                  <a:pt x="4622" y="4931"/>
                </a:lnTo>
                <a:lnTo>
                  <a:pt x="4645" y="4920"/>
                </a:lnTo>
                <a:lnTo>
                  <a:pt x="4643" y="4916"/>
                </a:lnTo>
                <a:lnTo>
                  <a:pt x="4632" y="4905"/>
                </a:lnTo>
                <a:lnTo>
                  <a:pt x="4629" y="4902"/>
                </a:lnTo>
                <a:lnTo>
                  <a:pt x="4625" y="4901"/>
                </a:lnTo>
                <a:lnTo>
                  <a:pt x="4613" y="4903"/>
                </a:lnTo>
                <a:lnTo>
                  <a:pt x="4608" y="4902"/>
                </a:lnTo>
                <a:lnTo>
                  <a:pt x="4604" y="4902"/>
                </a:lnTo>
                <a:lnTo>
                  <a:pt x="4571" y="4917"/>
                </a:lnTo>
                <a:lnTo>
                  <a:pt x="4569" y="4916"/>
                </a:lnTo>
                <a:lnTo>
                  <a:pt x="4566" y="4915"/>
                </a:lnTo>
                <a:lnTo>
                  <a:pt x="4564" y="4913"/>
                </a:lnTo>
                <a:lnTo>
                  <a:pt x="4565" y="4911"/>
                </a:lnTo>
                <a:lnTo>
                  <a:pt x="4563" y="4909"/>
                </a:lnTo>
                <a:close/>
                <a:moveTo>
                  <a:pt x="4490" y="7287"/>
                </a:moveTo>
                <a:lnTo>
                  <a:pt x="4486" y="7291"/>
                </a:lnTo>
                <a:lnTo>
                  <a:pt x="4480" y="7290"/>
                </a:lnTo>
                <a:lnTo>
                  <a:pt x="4471" y="7292"/>
                </a:lnTo>
                <a:lnTo>
                  <a:pt x="4467" y="7290"/>
                </a:lnTo>
                <a:lnTo>
                  <a:pt x="4461" y="7274"/>
                </a:lnTo>
                <a:lnTo>
                  <a:pt x="4457" y="7268"/>
                </a:lnTo>
                <a:lnTo>
                  <a:pt x="4455" y="7268"/>
                </a:lnTo>
                <a:lnTo>
                  <a:pt x="4455" y="7275"/>
                </a:lnTo>
                <a:lnTo>
                  <a:pt x="4456" y="7283"/>
                </a:lnTo>
                <a:lnTo>
                  <a:pt x="4466" y="7320"/>
                </a:lnTo>
                <a:lnTo>
                  <a:pt x="4468" y="7336"/>
                </a:lnTo>
                <a:lnTo>
                  <a:pt x="4470" y="7351"/>
                </a:lnTo>
                <a:lnTo>
                  <a:pt x="4467" y="7370"/>
                </a:lnTo>
                <a:lnTo>
                  <a:pt x="4471" y="7412"/>
                </a:lnTo>
                <a:lnTo>
                  <a:pt x="4472" y="7416"/>
                </a:lnTo>
                <a:lnTo>
                  <a:pt x="4470" y="7421"/>
                </a:lnTo>
                <a:lnTo>
                  <a:pt x="4466" y="7424"/>
                </a:lnTo>
                <a:lnTo>
                  <a:pt x="4457" y="7430"/>
                </a:lnTo>
                <a:lnTo>
                  <a:pt x="4452" y="7435"/>
                </a:lnTo>
                <a:lnTo>
                  <a:pt x="4449" y="7439"/>
                </a:lnTo>
                <a:lnTo>
                  <a:pt x="4448" y="7443"/>
                </a:lnTo>
                <a:lnTo>
                  <a:pt x="4447" y="7446"/>
                </a:lnTo>
                <a:lnTo>
                  <a:pt x="4447" y="7454"/>
                </a:lnTo>
                <a:lnTo>
                  <a:pt x="4446" y="7456"/>
                </a:lnTo>
                <a:lnTo>
                  <a:pt x="4445" y="7459"/>
                </a:lnTo>
                <a:lnTo>
                  <a:pt x="4443" y="7459"/>
                </a:lnTo>
                <a:lnTo>
                  <a:pt x="4443" y="7458"/>
                </a:lnTo>
                <a:lnTo>
                  <a:pt x="4441" y="7453"/>
                </a:lnTo>
                <a:lnTo>
                  <a:pt x="4441" y="7448"/>
                </a:lnTo>
                <a:lnTo>
                  <a:pt x="4441" y="7444"/>
                </a:lnTo>
                <a:lnTo>
                  <a:pt x="4444" y="7439"/>
                </a:lnTo>
                <a:lnTo>
                  <a:pt x="4449" y="7418"/>
                </a:lnTo>
                <a:lnTo>
                  <a:pt x="4451" y="7413"/>
                </a:lnTo>
                <a:lnTo>
                  <a:pt x="4451" y="7398"/>
                </a:lnTo>
                <a:lnTo>
                  <a:pt x="4449" y="7392"/>
                </a:lnTo>
                <a:lnTo>
                  <a:pt x="4448" y="7389"/>
                </a:lnTo>
                <a:lnTo>
                  <a:pt x="4445" y="7381"/>
                </a:lnTo>
                <a:lnTo>
                  <a:pt x="4445" y="7376"/>
                </a:lnTo>
                <a:lnTo>
                  <a:pt x="4445" y="7373"/>
                </a:lnTo>
                <a:lnTo>
                  <a:pt x="4445" y="7370"/>
                </a:lnTo>
                <a:lnTo>
                  <a:pt x="4445" y="7367"/>
                </a:lnTo>
                <a:lnTo>
                  <a:pt x="4445" y="7363"/>
                </a:lnTo>
                <a:lnTo>
                  <a:pt x="4446" y="7351"/>
                </a:lnTo>
                <a:lnTo>
                  <a:pt x="4446" y="7344"/>
                </a:lnTo>
                <a:lnTo>
                  <a:pt x="4443" y="7333"/>
                </a:lnTo>
                <a:lnTo>
                  <a:pt x="4442" y="7326"/>
                </a:lnTo>
                <a:lnTo>
                  <a:pt x="4442" y="7321"/>
                </a:lnTo>
                <a:lnTo>
                  <a:pt x="4439" y="7319"/>
                </a:lnTo>
                <a:lnTo>
                  <a:pt x="4437" y="7316"/>
                </a:lnTo>
                <a:lnTo>
                  <a:pt x="4429" y="7302"/>
                </a:lnTo>
                <a:lnTo>
                  <a:pt x="4427" y="7301"/>
                </a:lnTo>
                <a:lnTo>
                  <a:pt x="4425" y="7304"/>
                </a:lnTo>
                <a:lnTo>
                  <a:pt x="4426" y="7305"/>
                </a:lnTo>
                <a:lnTo>
                  <a:pt x="4428" y="7310"/>
                </a:lnTo>
                <a:lnTo>
                  <a:pt x="4428" y="7312"/>
                </a:lnTo>
                <a:lnTo>
                  <a:pt x="4428" y="7312"/>
                </a:lnTo>
                <a:lnTo>
                  <a:pt x="4427" y="7313"/>
                </a:lnTo>
                <a:lnTo>
                  <a:pt x="4427" y="7313"/>
                </a:lnTo>
                <a:lnTo>
                  <a:pt x="4427" y="7314"/>
                </a:lnTo>
                <a:lnTo>
                  <a:pt x="4435" y="7329"/>
                </a:lnTo>
                <a:lnTo>
                  <a:pt x="4438" y="7347"/>
                </a:lnTo>
                <a:lnTo>
                  <a:pt x="4442" y="7383"/>
                </a:lnTo>
                <a:lnTo>
                  <a:pt x="4442" y="7398"/>
                </a:lnTo>
                <a:lnTo>
                  <a:pt x="4439" y="7409"/>
                </a:lnTo>
                <a:lnTo>
                  <a:pt x="4414" y="7454"/>
                </a:lnTo>
                <a:lnTo>
                  <a:pt x="4393" y="7533"/>
                </a:lnTo>
                <a:lnTo>
                  <a:pt x="4386" y="7540"/>
                </a:lnTo>
                <a:lnTo>
                  <a:pt x="4385" y="7547"/>
                </a:lnTo>
                <a:lnTo>
                  <a:pt x="4385" y="7561"/>
                </a:lnTo>
                <a:lnTo>
                  <a:pt x="4396" y="7559"/>
                </a:lnTo>
                <a:lnTo>
                  <a:pt x="4400" y="7561"/>
                </a:lnTo>
                <a:lnTo>
                  <a:pt x="4405" y="7566"/>
                </a:lnTo>
                <a:lnTo>
                  <a:pt x="4406" y="7568"/>
                </a:lnTo>
                <a:lnTo>
                  <a:pt x="4409" y="7571"/>
                </a:lnTo>
                <a:lnTo>
                  <a:pt x="4413" y="7576"/>
                </a:lnTo>
                <a:lnTo>
                  <a:pt x="4415" y="7581"/>
                </a:lnTo>
                <a:lnTo>
                  <a:pt x="4417" y="7578"/>
                </a:lnTo>
                <a:lnTo>
                  <a:pt x="4419" y="7576"/>
                </a:lnTo>
                <a:lnTo>
                  <a:pt x="4422" y="7572"/>
                </a:lnTo>
                <a:lnTo>
                  <a:pt x="4421" y="7566"/>
                </a:lnTo>
                <a:lnTo>
                  <a:pt x="4421" y="7562"/>
                </a:lnTo>
                <a:lnTo>
                  <a:pt x="4423" y="7551"/>
                </a:lnTo>
                <a:lnTo>
                  <a:pt x="4436" y="7518"/>
                </a:lnTo>
                <a:lnTo>
                  <a:pt x="4449" y="7464"/>
                </a:lnTo>
                <a:lnTo>
                  <a:pt x="4454" y="7454"/>
                </a:lnTo>
                <a:lnTo>
                  <a:pt x="4458" y="7452"/>
                </a:lnTo>
                <a:lnTo>
                  <a:pt x="4465" y="7452"/>
                </a:lnTo>
                <a:lnTo>
                  <a:pt x="4471" y="7454"/>
                </a:lnTo>
                <a:lnTo>
                  <a:pt x="4472" y="7461"/>
                </a:lnTo>
                <a:lnTo>
                  <a:pt x="4465" y="7479"/>
                </a:lnTo>
                <a:lnTo>
                  <a:pt x="4464" y="7485"/>
                </a:lnTo>
                <a:lnTo>
                  <a:pt x="4457" y="7525"/>
                </a:lnTo>
                <a:lnTo>
                  <a:pt x="4444" y="7577"/>
                </a:lnTo>
                <a:lnTo>
                  <a:pt x="4443" y="7587"/>
                </a:lnTo>
                <a:lnTo>
                  <a:pt x="4445" y="7586"/>
                </a:lnTo>
                <a:lnTo>
                  <a:pt x="4446" y="7584"/>
                </a:lnTo>
                <a:lnTo>
                  <a:pt x="4447" y="7582"/>
                </a:lnTo>
                <a:lnTo>
                  <a:pt x="4446" y="7580"/>
                </a:lnTo>
                <a:lnTo>
                  <a:pt x="4449" y="7577"/>
                </a:lnTo>
                <a:lnTo>
                  <a:pt x="4459" y="7542"/>
                </a:lnTo>
                <a:lnTo>
                  <a:pt x="4461" y="7540"/>
                </a:lnTo>
                <a:lnTo>
                  <a:pt x="4464" y="7540"/>
                </a:lnTo>
                <a:lnTo>
                  <a:pt x="4467" y="7543"/>
                </a:lnTo>
                <a:lnTo>
                  <a:pt x="4481" y="7548"/>
                </a:lnTo>
                <a:lnTo>
                  <a:pt x="4490" y="7545"/>
                </a:lnTo>
                <a:lnTo>
                  <a:pt x="4495" y="7539"/>
                </a:lnTo>
                <a:lnTo>
                  <a:pt x="4504" y="7505"/>
                </a:lnTo>
                <a:lnTo>
                  <a:pt x="4506" y="7502"/>
                </a:lnTo>
                <a:lnTo>
                  <a:pt x="4507" y="7499"/>
                </a:lnTo>
                <a:lnTo>
                  <a:pt x="4511" y="7434"/>
                </a:lnTo>
                <a:lnTo>
                  <a:pt x="4515" y="7408"/>
                </a:lnTo>
                <a:lnTo>
                  <a:pt x="4516" y="7401"/>
                </a:lnTo>
                <a:lnTo>
                  <a:pt x="4520" y="7398"/>
                </a:lnTo>
                <a:lnTo>
                  <a:pt x="4523" y="7400"/>
                </a:lnTo>
                <a:lnTo>
                  <a:pt x="4527" y="7408"/>
                </a:lnTo>
                <a:lnTo>
                  <a:pt x="4530" y="7415"/>
                </a:lnTo>
                <a:lnTo>
                  <a:pt x="4531" y="7423"/>
                </a:lnTo>
                <a:lnTo>
                  <a:pt x="4532" y="7422"/>
                </a:lnTo>
                <a:lnTo>
                  <a:pt x="4535" y="7479"/>
                </a:lnTo>
                <a:lnTo>
                  <a:pt x="4532" y="7525"/>
                </a:lnTo>
                <a:lnTo>
                  <a:pt x="4533" y="7533"/>
                </a:lnTo>
                <a:lnTo>
                  <a:pt x="4536" y="7500"/>
                </a:lnTo>
                <a:lnTo>
                  <a:pt x="4537" y="7453"/>
                </a:lnTo>
                <a:lnTo>
                  <a:pt x="4537" y="7449"/>
                </a:lnTo>
                <a:lnTo>
                  <a:pt x="4539" y="7440"/>
                </a:lnTo>
                <a:lnTo>
                  <a:pt x="4539" y="7438"/>
                </a:lnTo>
                <a:lnTo>
                  <a:pt x="4537" y="7429"/>
                </a:lnTo>
                <a:lnTo>
                  <a:pt x="4541" y="7412"/>
                </a:lnTo>
                <a:lnTo>
                  <a:pt x="4541" y="7404"/>
                </a:lnTo>
                <a:lnTo>
                  <a:pt x="4541" y="7404"/>
                </a:lnTo>
                <a:lnTo>
                  <a:pt x="4537" y="7402"/>
                </a:lnTo>
                <a:lnTo>
                  <a:pt x="4539" y="7401"/>
                </a:lnTo>
                <a:lnTo>
                  <a:pt x="4540" y="7400"/>
                </a:lnTo>
                <a:lnTo>
                  <a:pt x="4540" y="7394"/>
                </a:lnTo>
                <a:lnTo>
                  <a:pt x="4539" y="7394"/>
                </a:lnTo>
                <a:lnTo>
                  <a:pt x="4537" y="7398"/>
                </a:lnTo>
                <a:lnTo>
                  <a:pt x="4536" y="7399"/>
                </a:lnTo>
                <a:lnTo>
                  <a:pt x="4534" y="7401"/>
                </a:lnTo>
                <a:lnTo>
                  <a:pt x="4532" y="7401"/>
                </a:lnTo>
                <a:lnTo>
                  <a:pt x="4531" y="7400"/>
                </a:lnTo>
                <a:lnTo>
                  <a:pt x="4530" y="7395"/>
                </a:lnTo>
                <a:lnTo>
                  <a:pt x="4526" y="7353"/>
                </a:lnTo>
                <a:lnTo>
                  <a:pt x="4526" y="7349"/>
                </a:lnTo>
                <a:lnTo>
                  <a:pt x="4527" y="7346"/>
                </a:lnTo>
                <a:lnTo>
                  <a:pt x="4529" y="7345"/>
                </a:lnTo>
                <a:lnTo>
                  <a:pt x="4530" y="7344"/>
                </a:lnTo>
                <a:lnTo>
                  <a:pt x="4532" y="7342"/>
                </a:lnTo>
                <a:lnTo>
                  <a:pt x="4533" y="7341"/>
                </a:lnTo>
                <a:lnTo>
                  <a:pt x="4532" y="7339"/>
                </a:lnTo>
                <a:lnTo>
                  <a:pt x="4532" y="7337"/>
                </a:lnTo>
                <a:lnTo>
                  <a:pt x="4532" y="7336"/>
                </a:lnTo>
                <a:lnTo>
                  <a:pt x="4536" y="7334"/>
                </a:lnTo>
                <a:lnTo>
                  <a:pt x="4539" y="7336"/>
                </a:lnTo>
                <a:lnTo>
                  <a:pt x="4539" y="7342"/>
                </a:lnTo>
                <a:lnTo>
                  <a:pt x="4537" y="7349"/>
                </a:lnTo>
                <a:lnTo>
                  <a:pt x="4543" y="7350"/>
                </a:lnTo>
                <a:lnTo>
                  <a:pt x="4547" y="7364"/>
                </a:lnTo>
                <a:lnTo>
                  <a:pt x="4549" y="7380"/>
                </a:lnTo>
                <a:lnTo>
                  <a:pt x="4543" y="7446"/>
                </a:lnTo>
                <a:lnTo>
                  <a:pt x="4545" y="7459"/>
                </a:lnTo>
                <a:lnTo>
                  <a:pt x="4544" y="7471"/>
                </a:lnTo>
                <a:lnTo>
                  <a:pt x="4545" y="7481"/>
                </a:lnTo>
                <a:lnTo>
                  <a:pt x="4544" y="7500"/>
                </a:lnTo>
                <a:lnTo>
                  <a:pt x="4545" y="7515"/>
                </a:lnTo>
                <a:lnTo>
                  <a:pt x="4544" y="7520"/>
                </a:lnTo>
                <a:lnTo>
                  <a:pt x="4546" y="7520"/>
                </a:lnTo>
                <a:lnTo>
                  <a:pt x="4545" y="7523"/>
                </a:lnTo>
                <a:lnTo>
                  <a:pt x="4545" y="7528"/>
                </a:lnTo>
                <a:lnTo>
                  <a:pt x="4546" y="7531"/>
                </a:lnTo>
                <a:lnTo>
                  <a:pt x="4550" y="7531"/>
                </a:lnTo>
                <a:lnTo>
                  <a:pt x="4546" y="7515"/>
                </a:lnTo>
                <a:lnTo>
                  <a:pt x="4550" y="7459"/>
                </a:lnTo>
                <a:lnTo>
                  <a:pt x="4547" y="7426"/>
                </a:lnTo>
                <a:lnTo>
                  <a:pt x="4553" y="7389"/>
                </a:lnTo>
                <a:lnTo>
                  <a:pt x="4553" y="7383"/>
                </a:lnTo>
                <a:lnTo>
                  <a:pt x="4553" y="7372"/>
                </a:lnTo>
                <a:lnTo>
                  <a:pt x="4554" y="7367"/>
                </a:lnTo>
                <a:lnTo>
                  <a:pt x="4556" y="7364"/>
                </a:lnTo>
                <a:lnTo>
                  <a:pt x="4560" y="7361"/>
                </a:lnTo>
                <a:lnTo>
                  <a:pt x="4562" y="7357"/>
                </a:lnTo>
                <a:lnTo>
                  <a:pt x="4562" y="7352"/>
                </a:lnTo>
                <a:lnTo>
                  <a:pt x="4551" y="7357"/>
                </a:lnTo>
                <a:lnTo>
                  <a:pt x="4549" y="7356"/>
                </a:lnTo>
                <a:lnTo>
                  <a:pt x="4549" y="7353"/>
                </a:lnTo>
                <a:lnTo>
                  <a:pt x="4550" y="7347"/>
                </a:lnTo>
                <a:lnTo>
                  <a:pt x="4551" y="7347"/>
                </a:lnTo>
                <a:lnTo>
                  <a:pt x="4555" y="7346"/>
                </a:lnTo>
                <a:lnTo>
                  <a:pt x="4553" y="7344"/>
                </a:lnTo>
                <a:lnTo>
                  <a:pt x="4550" y="7342"/>
                </a:lnTo>
                <a:lnTo>
                  <a:pt x="4549" y="7340"/>
                </a:lnTo>
                <a:lnTo>
                  <a:pt x="4547" y="7336"/>
                </a:lnTo>
                <a:lnTo>
                  <a:pt x="4546" y="7329"/>
                </a:lnTo>
                <a:lnTo>
                  <a:pt x="4545" y="7325"/>
                </a:lnTo>
                <a:lnTo>
                  <a:pt x="4541" y="7317"/>
                </a:lnTo>
                <a:lnTo>
                  <a:pt x="4536" y="7317"/>
                </a:lnTo>
                <a:lnTo>
                  <a:pt x="4526" y="7323"/>
                </a:lnTo>
                <a:lnTo>
                  <a:pt x="4516" y="7322"/>
                </a:lnTo>
                <a:lnTo>
                  <a:pt x="4507" y="7316"/>
                </a:lnTo>
                <a:lnTo>
                  <a:pt x="4500" y="7306"/>
                </a:lnTo>
                <a:lnTo>
                  <a:pt x="4491" y="7288"/>
                </a:lnTo>
                <a:lnTo>
                  <a:pt x="4490" y="7287"/>
                </a:lnTo>
                <a:close/>
                <a:moveTo>
                  <a:pt x="4439" y="4247"/>
                </a:moveTo>
                <a:lnTo>
                  <a:pt x="4439" y="4244"/>
                </a:lnTo>
                <a:lnTo>
                  <a:pt x="4437" y="4241"/>
                </a:lnTo>
                <a:lnTo>
                  <a:pt x="4432" y="4239"/>
                </a:lnTo>
                <a:lnTo>
                  <a:pt x="4426" y="4241"/>
                </a:lnTo>
                <a:lnTo>
                  <a:pt x="4422" y="4245"/>
                </a:lnTo>
                <a:lnTo>
                  <a:pt x="4421" y="4251"/>
                </a:lnTo>
                <a:lnTo>
                  <a:pt x="4417" y="4257"/>
                </a:lnTo>
                <a:lnTo>
                  <a:pt x="4416" y="4261"/>
                </a:lnTo>
                <a:lnTo>
                  <a:pt x="4421" y="4267"/>
                </a:lnTo>
                <a:lnTo>
                  <a:pt x="4423" y="4267"/>
                </a:lnTo>
                <a:lnTo>
                  <a:pt x="4436" y="4265"/>
                </a:lnTo>
                <a:lnTo>
                  <a:pt x="4437" y="4268"/>
                </a:lnTo>
                <a:lnTo>
                  <a:pt x="4433" y="4269"/>
                </a:lnTo>
                <a:lnTo>
                  <a:pt x="4435" y="4272"/>
                </a:lnTo>
                <a:lnTo>
                  <a:pt x="4438" y="4277"/>
                </a:lnTo>
                <a:lnTo>
                  <a:pt x="4442" y="4279"/>
                </a:lnTo>
                <a:lnTo>
                  <a:pt x="4443" y="4281"/>
                </a:lnTo>
                <a:lnTo>
                  <a:pt x="4442" y="4282"/>
                </a:lnTo>
                <a:lnTo>
                  <a:pt x="4437" y="4282"/>
                </a:lnTo>
                <a:lnTo>
                  <a:pt x="4435" y="4282"/>
                </a:lnTo>
                <a:lnTo>
                  <a:pt x="4434" y="4283"/>
                </a:lnTo>
                <a:lnTo>
                  <a:pt x="4433" y="4287"/>
                </a:lnTo>
                <a:lnTo>
                  <a:pt x="4432" y="4291"/>
                </a:lnTo>
                <a:lnTo>
                  <a:pt x="4436" y="4297"/>
                </a:lnTo>
                <a:lnTo>
                  <a:pt x="4439" y="4303"/>
                </a:lnTo>
                <a:lnTo>
                  <a:pt x="4449" y="4327"/>
                </a:lnTo>
                <a:lnTo>
                  <a:pt x="4452" y="4328"/>
                </a:lnTo>
                <a:lnTo>
                  <a:pt x="4457" y="4328"/>
                </a:lnTo>
                <a:lnTo>
                  <a:pt x="4465" y="4324"/>
                </a:lnTo>
                <a:lnTo>
                  <a:pt x="4463" y="4321"/>
                </a:lnTo>
                <a:lnTo>
                  <a:pt x="4462" y="4320"/>
                </a:lnTo>
                <a:lnTo>
                  <a:pt x="4461" y="4320"/>
                </a:lnTo>
                <a:lnTo>
                  <a:pt x="4458" y="4321"/>
                </a:lnTo>
                <a:lnTo>
                  <a:pt x="4458" y="4314"/>
                </a:lnTo>
                <a:lnTo>
                  <a:pt x="4459" y="4311"/>
                </a:lnTo>
                <a:lnTo>
                  <a:pt x="4462" y="4308"/>
                </a:lnTo>
                <a:lnTo>
                  <a:pt x="4463" y="4303"/>
                </a:lnTo>
                <a:lnTo>
                  <a:pt x="4459" y="4304"/>
                </a:lnTo>
                <a:lnTo>
                  <a:pt x="4457" y="4302"/>
                </a:lnTo>
                <a:lnTo>
                  <a:pt x="4455" y="4298"/>
                </a:lnTo>
                <a:lnTo>
                  <a:pt x="4452" y="4291"/>
                </a:lnTo>
                <a:lnTo>
                  <a:pt x="4455" y="4287"/>
                </a:lnTo>
                <a:lnTo>
                  <a:pt x="4456" y="4282"/>
                </a:lnTo>
                <a:lnTo>
                  <a:pt x="4455" y="4277"/>
                </a:lnTo>
                <a:lnTo>
                  <a:pt x="4451" y="4267"/>
                </a:lnTo>
                <a:lnTo>
                  <a:pt x="4449" y="4264"/>
                </a:lnTo>
                <a:lnTo>
                  <a:pt x="4446" y="4264"/>
                </a:lnTo>
                <a:lnTo>
                  <a:pt x="4444" y="4263"/>
                </a:lnTo>
                <a:lnTo>
                  <a:pt x="4442" y="4260"/>
                </a:lnTo>
                <a:lnTo>
                  <a:pt x="4442" y="4257"/>
                </a:lnTo>
                <a:lnTo>
                  <a:pt x="4442" y="4254"/>
                </a:lnTo>
                <a:lnTo>
                  <a:pt x="4443" y="4250"/>
                </a:lnTo>
                <a:lnTo>
                  <a:pt x="4441" y="4248"/>
                </a:lnTo>
                <a:lnTo>
                  <a:pt x="4442" y="4248"/>
                </a:lnTo>
                <a:lnTo>
                  <a:pt x="4439" y="4247"/>
                </a:lnTo>
                <a:close/>
                <a:moveTo>
                  <a:pt x="3933" y="6348"/>
                </a:moveTo>
                <a:lnTo>
                  <a:pt x="3933" y="6352"/>
                </a:lnTo>
                <a:lnTo>
                  <a:pt x="3932" y="6363"/>
                </a:lnTo>
                <a:lnTo>
                  <a:pt x="3933" y="6362"/>
                </a:lnTo>
                <a:lnTo>
                  <a:pt x="3934" y="6372"/>
                </a:lnTo>
                <a:lnTo>
                  <a:pt x="3936" y="6375"/>
                </a:lnTo>
                <a:lnTo>
                  <a:pt x="3938" y="6373"/>
                </a:lnTo>
                <a:lnTo>
                  <a:pt x="3938" y="6367"/>
                </a:lnTo>
                <a:lnTo>
                  <a:pt x="3937" y="6361"/>
                </a:lnTo>
                <a:lnTo>
                  <a:pt x="3938" y="6347"/>
                </a:lnTo>
                <a:lnTo>
                  <a:pt x="3938" y="6343"/>
                </a:lnTo>
                <a:lnTo>
                  <a:pt x="3940" y="6342"/>
                </a:lnTo>
                <a:lnTo>
                  <a:pt x="3940" y="6341"/>
                </a:lnTo>
                <a:lnTo>
                  <a:pt x="3940" y="6339"/>
                </a:lnTo>
                <a:lnTo>
                  <a:pt x="3940" y="6337"/>
                </a:lnTo>
                <a:lnTo>
                  <a:pt x="3937" y="6335"/>
                </a:lnTo>
                <a:lnTo>
                  <a:pt x="3937" y="6335"/>
                </a:lnTo>
                <a:lnTo>
                  <a:pt x="3936" y="6333"/>
                </a:lnTo>
                <a:lnTo>
                  <a:pt x="3936" y="6330"/>
                </a:lnTo>
                <a:lnTo>
                  <a:pt x="3934" y="6333"/>
                </a:lnTo>
                <a:lnTo>
                  <a:pt x="3926" y="6348"/>
                </a:lnTo>
                <a:lnTo>
                  <a:pt x="3930" y="6349"/>
                </a:lnTo>
                <a:lnTo>
                  <a:pt x="3931" y="6349"/>
                </a:lnTo>
                <a:lnTo>
                  <a:pt x="3933" y="6348"/>
                </a:lnTo>
                <a:close/>
                <a:moveTo>
                  <a:pt x="3930" y="4951"/>
                </a:moveTo>
                <a:lnTo>
                  <a:pt x="3934" y="4951"/>
                </a:lnTo>
                <a:lnTo>
                  <a:pt x="3938" y="4953"/>
                </a:lnTo>
                <a:lnTo>
                  <a:pt x="3940" y="4958"/>
                </a:lnTo>
                <a:lnTo>
                  <a:pt x="3957" y="4964"/>
                </a:lnTo>
                <a:lnTo>
                  <a:pt x="3962" y="4963"/>
                </a:lnTo>
                <a:lnTo>
                  <a:pt x="3967" y="4961"/>
                </a:lnTo>
                <a:lnTo>
                  <a:pt x="3974" y="4951"/>
                </a:lnTo>
                <a:lnTo>
                  <a:pt x="3983" y="4945"/>
                </a:lnTo>
                <a:lnTo>
                  <a:pt x="3989" y="4933"/>
                </a:lnTo>
                <a:lnTo>
                  <a:pt x="3992" y="4929"/>
                </a:lnTo>
                <a:lnTo>
                  <a:pt x="4010" y="4915"/>
                </a:lnTo>
                <a:lnTo>
                  <a:pt x="4009" y="4913"/>
                </a:lnTo>
                <a:lnTo>
                  <a:pt x="4005" y="4907"/>
                </a:lnTo>
                <a:lnTo>
                  <a:pt x="4005" y="4900"/>
                </a:lnTo>
                <a:lnTo>
                  <a:pt x="4009" y="4886"/>
                </a:lnTo>
                <a:lnTo>
                  <a:pt x="4009" y="4881"/>
                </a:lnTo>
                <a:lnTo>
                  <a:pt x="4005" y="4880"/>
                </a:lnTo>
                <a:lnTo>
                  <a:pt x="4003" y="4880"/>
                </a:lnTo>
                <a:lnTo>
                  <a:pt x="4000" y="4879"/>
                </a:lnTo>
                <a:lnTo>
                  <a:pt x="3999" y="4877"/>
                </a:lnTo>
                <a:lnTo>
                  <a:pt x="3995" y="4872"/>
                </a:lnTo>
                <a:lnTo>
                  <a:pt x="3994" y="4870"/>
                </a:lnTo>
                <a:lnTo>
                  <a:pt x="3989" y="4866"/>
                </a:lnTo>
                <a:lnTo>
                  <a:pt x="3983" y="4864"/>
                </a:lnTo>
                <a:lnTo>
                  <a:pt x="3977" y="4861"/>
                </a:lnTo>
                <a:lnTo>
                  <a:pt x="3973" y="4854"/>
                </a:lnTo>
                <a:lnTo>
                  <a:pt x="3974" y="4853"/>
                </a:lnTo>
                <a:lnTo>
                  <a:pt x="3974" y="4851"/>
                </a:lnTo>
                <a:lnTo>
                  <a:pt x="3974" y="4850"/>
                </a:lnTo>
                <a:lnTo>
                  <a:pt x="3974" y="4848"/>
                </a:lnTo>
                <a:lnTo>
                  <a:pt x="3973" y="4848"/>
                </a:lnTo>
                <a:lnTo>
                  <a:pt x="3970" y="4847"/>
                </a:lnTo>
                <a:lnTo>
                  <a:pt x="3968" y="4847"/>
                </a:lnTo>
                <a:lnTo>
                  <a:pt x="3970" y="4844"/>
                </a:lnTo>
                <a:lnTo>
                  <a:pt x="3971" y="4844"/>
                </a:lnTo>
                <a:lnTo>
                  <a:pt x="3968" y="4842"/>
                </a:lnTo>
                <a:lnTo>
                  <a:pt x="3965" y="4841"/>
                </a:lnTo>
                <a:lnTo>
                  <a:pt x="3963" y="4841"/>
                </a:lnTo>
                <a:lnTo>
                  <a:pt x="3961" y="4842"/>
                </a:lnTo>
                <a:lnTo>
                  <a:pt x="3961" y="4840"/>
                </a:lnTo>
                <a:lnTo>
                  <a:pt x="3960" y="4836"/>
                </a:lnTo>
                <a:lnTo>
                  <a:pt x="3960" y="4834"/>
                </a:lnTo>
                <a:lnTo>
                  <a:pt x="3956" y="4835"/>
                </a:lnTo>
                <a:lnTo>
                  <a:pt x="3952" y="4841"/>
                </a:lnTo>
                <a:lnTo>
                  <a:pt x="3950" y="4843"/>
                </a:lnTo>
                <a:lnTo>
                  <a:pt x="3942" y="4844"/>
                </a:lnTo>
                <a:lnTo>
                  <a:pt x="3938" y="4844"/>
                </a:lnTo>
                <a:lnTo>
                  <a:pt x="3934" y="4843"/>
                </a:lnTo>
                <a:lnTo>
                  <a:pt x="3935" y="4838"/>
                </a:lnTo>
                <a:lnTo>
                  <a:pt x="3935" y="4837"/>
                </a:lnTo>
                <a:lnTo>
                  <a:pt x="3936" y="4836"/>
                </a:lnTo>
                <a:lnTo>
                  <a:pt x="3931" y="4831"/>
                </a:lnTo>
                <a:lnTo>
                  <a:pt x="3922" y="4831"/>
                </a:lnTo>
                <a:lnTo>
                  <a:pt x="3907" y="4835"/>
                </a:lnTo>
                <a:lnTo>
                  <a:pt x="3897" y="4836"/>
                </a:lnTo>
                <a:lnTo>
                  <a:pt x="3896" y="4837"/>
                </a:lnTo>
                <a:lnTo>
                  <a:pt x="3894" y="4842"/>
                </a:lnTo>
                <a:lnTo>
                  <a:pt x="3889" y="4843"/>
                </a:lnTo>
                <a:lnTo>
                  <a:pt x="3879" y="4840"/>
                </a:lnTo>
                <a:lnTo>
                  <a:pt x="3875" y="4840"/>
                </a:lnTo>
                <a:lnTo>
                  <a:pt x="3860" y="4844"/>
                </a:lnTo>
                <a:lnTo>
                  <a:pt x="3846" y="4854"/>
                </a:lnTo>
                <a:lnTo>
                  <a:pt x="3838" y="4863"/>
                </a:lnTo>
                <a:lnTo>
                  <a:pt x="3824" y="4871"/>
                </a:lnTo>
                <a:lnTo>
                  <a:pt x="3820" y="4874"/>
                </a:lnTo>
                <a:lnTo>
                  <a:pt x="3822" y="4877"/>
                </a:lnTo>
                <a:lnTo>
                  <a:pt x="3824" y="4883"/>
                </a:lnTo>
                <a:lnTo>
                  <a:pt x="3825" y="4885"/>
                </a:lnTo>
                <a:lnTo>
                  <a:pt x="3827" y="4889"/>
                </a:lnTo>
                <a:lnTo>
                  <a:pt x="3828" y="4890"/>
                </a:lnTo>
                <a:lnTo>
                  <a:pt x="3833" y="4891"/>
                </a:lnTo>
                <a:lnTo>
                  <a:pt x="3838" y="4895"/>
                </a:lnTo>
                <a:lnTo>
                  <a:pt x="3840" y="4896"/>
                </a:lnTo>
                <a:lnTo>
                  <a:pt x="3849" y="4900"/>
                </a:lnTo>
                <a:lnTo>
                  <a:pt x="3874" y="4916"/>
                </a:lnTo>
                <a:lnTo>
                  <a:pt x="3879" y="4919"/>
                </a:lnTo>
                <a:lnTo>
                  <a:pt x="3896" y="4932"/>
                </a:lnTo>
                <a:lnTo>
                  <a:pt x="3905" y="4937"/>
                </a:lnTo>
                <a:lnTo>
                  <a:pt x="3912" y="4940"/>
                </a:lnTo>
                <a:lnTo>
                  <a:pt x="3916" y="4942"/>
                </a:lnTo>
                <a:lnTo>
                  <a:pt x="3922" y="4946"/>
                </a:lnTo>
                <a:lnTo>
                  <a:pt x="3926" y="4950"/>
                </a:lnTo>
                <a:lnTo>
                  <a:pt x="3930" y="4951"/>
                </a:lnTo>
                <a:close/>
                <a:moveTo>
                  <a:pt x="3927" y="6268"/>
                </a:moveTo>
                <a:lnTo>
                  <a:pt x="3928" y="6266"/>
                </a:lnTo>
                <a:lnTo>
                  <a:pt x="3928" y="6264"/>
                </a:lnTo>
                <a:lnTo>
                  <a:pt x="3927" y="6260"/>
                </a:lnTo>
                <a:lnTo>
                  <a:pt x="3927" y="6259"/>
                </a:lnTo>
                <a:lnTo>
                  <a:pt x="3930" y="6259"/>
                </a:lnTo>
                <a:lnTo>
                  <a:pt x="3931" y="6258"/>
                </a:lnTo>
                <a:lnTo>
                  <a:pt x="3931" y="6256"/>
                </a:lnTo>
                <a:lnTo>
                  <a:pt x="3931" y="6253"/>
                </a:lnTo>
                <a:lnTo>
                  <a:pt x="3932" y="6250"/>
                </a:lnTo>
                <a:lnTo>
                  <a:pt x="3932" y="6249"/>
                </a:lnTo>
                <a:lnTo>
                  <a:pt x="3930" y="6249"/>
                </a:lnTo>
                <a:lnTo>
                  <a:pt x="3928" y="6249"/>
                </a:lnTo>
                <a:lnTo>
                  <a:pt x="3927" y="6252"/>
                </a:lnTo>
                <a:lnTo>
                  <a:pt x="3924" y="6257"/>
                </a:lnTo>
                <a:lnTo>
                  <a:pt x="3923" y="6264"/>
                </a:lnTo>
                <a:lnTo>
                  <a:pt x="3923" y="6270"/>
                </a:lnTo>
                <a:lnTo>
                  <a:pt x="3925" y="6274"/>
                </a:lnTo>
                <a:lnTo>
                  <a:pt x="3927" y="6272"/>
                </a:lnTo>
                <a:lnTo>
                  <a:pt x="3927" y="6268"/>
                </a:lnTo>
                <a:close/>
                <a:moveTo>
                  <a:pt x="3908" y="6268"/>
                </a:moveTo>
                <a:lnTo>
                  <a:pt x="3909" y="6265"/>
                </a:lnTo>
                <a:lnTo>
                  <a:pt x="3908" y="6262"/>
                </a:lnTo>
                <a:lnTo>
                  <a:pt x="3907" y="6260"/>
                </a:lnTo>
                <a:lnTo>
                  <a:pt x="3907" y="6262"/>
                </a:lnTo>
                <a:lnTo>
                  <a:pt x="3904" y="6265"/>
                </a:lnTo>
                <a:lnTo>
                  <a:pt x="3904" y="6266"/>
                </a:lnTo>
                <a:lnTo>
                  <a:pt x="3898" y="6273"/>
                </a:lnTo>
                <a:lnTo>
                  <a:pt x="3898" y="6276"/>
                </a:lnTo>
                <a:lnTo>
                  <a:pt x="3901" y="6277"/>
                </a:lnTo>
                <a:lnTo>
                  <a:pt x="3902" y="6278"/>
                </a:lnTo>
                <a:lnTo>
                  <a:pt x="3904" y="6280"/>
                </a:lnTo>
                <a:lnTo>
                  <a:pt x="3906" y="6278"/>
                </a:lnTo>
                <a:lnTo>
                  <a:pt x="3908" y="6268"/>
                </a:lnTo>
                <a:close/>
                <a:moveTo>
                  <a:pt x="3860" y="4642"/>
                </a:moveTo>
                <a:lnTo>
                  <a:pt x="3855" y="4645"/>
                </a:lnTo>
                <a:lnTo>
                  <a:pt x="3852" y="4647"/>
                </a:lnTo>
                <a:lnTo>
                  <a:pt x="3849" y="4650"/>
                </a:lnTo>
                <a:lnTo>
                  <a:pt x="3848" y="4654"/>
                </a:lnTo>
                <a:lnTo>
                  <a:pt x="3848" y="4660"/>
                </a:lnTo>
                <a:lnTo>
                  <a:pt x="3848" y="4666"/>
                </a:lnTo>
                <a:lnTo>
                  <a:pt x="3852" y="4668"/>
                </a:lnTo>
                <a:lnTo>
                  <a:pt x="3854" y="4668"/>
                </a:lnTo>
                <a:lnTo>
                  <a:pt x="3860" y="4669"/>
                </a:lnTo>
                <a:lnTo>
                  <a:pt x="3882" y="4667"/>
                </a:lnTo>
                <a:lnTo>
                  <a:pt x="3888" y="4669"/>
                </a:lnTo>
                <a:lnTo>
                  <a:pt x="3891" y="4668"/>
                </a:lnTo>
                <a:lnTo>
                  <a:pt x="3894" y="4664"/>
                </a:lnTo>
                <a:lnTo>
                  <a:pt x="3899" y="4647"/>
                </a:lnTo>
                <a:lnTo>
                  <a:pt x="3899" y="4639"/>
                </a:lnTo>
                <a:lnTo>
                  <a:pt x="3901" y="4635"/>
                </a:lnTo>
                <a:lnTo>
                  <a:pt x="3903" y="4632"/>
                </a:lnTo>
                <a:lnTo>
                  <a:pt x="3909" y="4629"/>
                </a:lnTo>
                <a:lnTo>
                  <a:pt x="3908" y="4627"/>
                </a:lnTo>
                <a:lnTo>
                  <a:pt x="3899" y="4625"/>
                </a:lnTo>
                <a:lnTo>
                  <a:pt x="3873" y="4635"/>
                </a:lnTo>
                <a:lnTo>
                  <a:pt x="3874" y="4637"/>
                </a:lnTo>
                <a:lnTo>
                  <a:pt x="3872" y="4640"/>
                </a:lnTo>
                <a:lnTo>
                  <a:pt x="3860" y="4642"/>
                </a:lnTo>
                <a:close/>
                <a:moveTo>
                  <a:pt x="3961" y="6466"/>
                </a:moveTo>
                <a:lnTo>
                  <a:pt x="3958" y="6468"/>
                </a:lnTo>
                <a:lnTo>
                  <a:pt x="3956" y="6472"/>
                </a:lnTo>
                <a:lnTo>
                  <a:pt x="3957" y="6474"/>
                </a:lnTo>
                <a:lnTo>
                  <a:pt x="3963" y="6473"/>
                </a:lnTo>
                <a:lnTo>
                  <a:pt x="3965" y="6472"/>
                </a:lnTo>
                <a:lnTo>
                  <a:pt x="3965" y="6470"/>
                </a:lnTo>
                <a:lnTo>
                  <a:pt x="3963" y="6467"/>
                </a:lnTo>
                <a:lnTo>
                  <a:pt x="3961" y="6466"/>
                </a:lnTo>
                <a:close/>
                <a:moveTo>
                  <a:pt x="3859" y="5395"/>
                </a:moveTo>
                <a:lnTo>
                  <a:pt x="3858" y="5390"/>
                </a:lnTo>
                <a:lnTo>
                  <a:pt x="3856" y="5383"/>
                </a:lnTo>
                <a:lnTo>
                  <a:pt x="3856" y="5375"/>
                </a:lnTo>
                <a:lnTo>
                  <a:pt x="3857" y="5361"/>
                </a:lnTo>
                <a:lnTo>
                  <a:pt x="3857" y="5354"/>
                </a:lnTo>
                <a:lnTo>
                  <a:pt x="3856" y="5347"/>
                </a:lnTo>
                <a:lnTo>
                  <a:pt x="3850" y="5334"/>
                </a:lnTo>
                <a:lnTo>
                  <a:pt x="3849" y="5327"/>
                </a:lnTo>
                <a:lnTo>
                  <a:pt x="3848" y="5322"/>
                </a:lnTo>
                <a:lnTo>
                  <a:pt x="3846" y="5318"/>
                </a:lnTo>
                <a:lnTo>
                  <a:pt x="3842" y="5311"/>
                </a:lnTo>
                <a:lnTo>
                  <a:pt x="3838" y="5309"/>
                </a:lnTo>
                <a:lnTo>
                  <a:pt x="3833" y="5309"/>
                </a:lnTo>
                <a:lnTo>
                  <a:pt x="3830" y="5308"/>
                </a:lnTo>
                <a:lnTo>
                  <a:pt x="3828" y="5306"/>
                </a:lnTo>
                <a:lnTo>
                  <a:pt x="3824" y="5300"/>
                </a:lnTo>
                <a:lnTo>
                  <a:pt x="3822" y="5298"/>
                </a:lnTo>
                <a:lnTo>
                  <a:pt x="3814" y="5294"/>
                </a:lnTo>
                <a:lnTo>
                  <a:pt x="3812" y="5292"/>
                </a:lnTo>
                <a:lnTo>
                  <a:pt x="3810" y="5291"/>
                </a:lnTo>
                <a:lnTo>
                  <a:pt x="3806" y="5284"/>
                </a:lnTo>
                <a:lnTo>
                  <a:pt x="3804" y="5281"/>
                </a:lnTo>
                <a:lnTo>
                  <a:pt x="3800" y="5278"/>
                </a:lnTo>
                <a:lnTo>
                  <a:pt x="3797" y="5278"/>
                </a:lnTo>
                <a:lnTo>
                  <a:pt x="3795" y="5278"/>
                </a:lnTo>
                <a:lnTo>
                  <a:pt x="3791" y="5278"/>
                </a:lnTo>
                <a:lnTo>
                  <a:pt x="3789" y="5277"/>
                </a:lnTo>
                <a:lnTo>
                  <a:pt x="3785" y="5274"/>
                </a:lnTo>
                <a:lnTo>
                  <a:pt x="3783" y="5272"/>
                </a:lnTo>
                <a:lnTo>
                  <a:pt x="3784" y="5272"/>
                </a:lnTo>
                <a:lnTo>
                  <a:pt x="3780" y="5272"/>
                </a:lnTo>
                <a:lnTo>
                  <a:pt x="3771" y="5276"/>
                </a:lnTo>
                <a:lnTo>
                  <a:pt x="3770" y="5277"/>
                </a:lnTo>
                <a:lnTo>
                  <a:pt x="3768" y="5284"/>
                </a:lnTo>
                <a:lnTo>
                  <a:pt x="3766" y="5287"/>
                </a:lnTo>
                <a:lnTo>
                  <a:pt x="3764" y="5292"/>
                </a:lnTo>
                <a:lnTo>
                  <a:pt x="3761" y="5294"/>
                </a:lnTo>
                <a:lnTo>
                  <a:pt x="3759" y="5294"/>
                </a:lnTo>
                <a:lnTo>
                  <a:pt x="3757" y="5292"/>
                </a:lnTo>
                <a:lnTo>
                  <a:pt x="3757" y="5290"/>
                </a:lnTo>
                <a:lnTo>
                  <a:pt x="3758" y="5287"/>
                </a:lnTo>
                <a:lnTo>
                  <a:pt x="3756" y="5286"/>
                </a:lnTo>
                <a:lnTo>
                  <a:pt x="3753" y="5286"/>
                </a:lnTo>
                <a:lnTo>
                  <a:pt x="3749" y="5287"/>
                </a:lnTo>
                <a:lnTo>
                  <a:pt x="3745" y="5291"/>
                </a:lnTo>
                <a:lnTo>
                  <a:pt x="3742" y="5290"/>
                </a:lnTo>
                <a:lnTo>
                  <a:pt x="3739" y="5288"/>
                </a:lnTo>
                <a:lnTo>
                  <a:pt x="3737" y="5288"/>
                </a:lnTo>
                <a:lnTo>
                  <a:pt x="3728" y="5292"/>
                </a:lnTo>
                <a:lnTo>
                  <a:pt x="3715" y="5308"/>
                </a:lnTo>
                <a:lnTo>
                  <a:pt x="3712" y="5312"/>
                </a:lnTo>
                <a:lnTo>
                  <a:pt x="3711" y="5317"/>
                </a:lnTo>
                <a:lnTo>
                  <a:pt x="3712" y="5324"/>
                </a:lnTo>
                <a:lnTo>
                  <a:pt x="3710" y="5337"/>
                </a:lnTo>
                <a:lnTo>
                  <a:pt x="3712" y="5341"/>
                </a:lnTo>
                <a:lnTo>
                  <a:pt x="3709" y="5349"/>
                </a:lnTo>
                <a:lnTo>
                  <a:pt x="3702" y="5363"/>
                </a:lnTo>
                <a:lnTo>
                  <a:pt x="3700" y="5371"/>
                </a:lnTo>
                <a:lnTo>
                  <a:pt x="3698" y="5411"/>
                </a:lnTo>
                <a:lnTo>
                  <a:pt x="3701" y="5420"/>
                </a:lnTo>
                <a:lnTo>
                  <a:pt x="3702" y="5428"/>
                </a:lnTo>
                <a:lnTo>
                  <a:pt x="3704" y="5437"/>
                </a:lnTo>
                <a:lnTo>
                  <a:pt x="3705" y="5448"/>
                </a:lnTo>
                <a:lnTo>
                  <a:pt x="3715" y="5475"/>
                </a:lnTo>
                <a:lnTo>
                  <a:pt x="3716" y="5478"/>
                </a:lnTo>
                <a:lnTo>
                  <a:pt x="3719" y="5483"/>
                </a:lnTo>
                <a:lnTo>
                  <a:pt x="3724" y="5487"/>
                </a:lnTo>
                <a:lnTo>
                  <a:pt x="3721" y="5490"/>
                </a:lnTo>
                <a:lnTo>
                  <a:pt x="3720" y="5490"/>
                </a:lnTo>
                <a:lnTo>
                  <a:pt x="3718" y="5492"/>
                </a:lnTo>
                <a:lnTo>
                  <a:pt x="3724" y="5502"/>
                </a:lnTo>
                <a:lnTo>
                  <a:pt x="3725" y="5507"/>
                </a:lnTo>
                <a:lnTo>
                  <a:pt x="3727" y="5513"/>
                </a:lnTo>
                <a:lnTo>
                  <a:pt x="3730" y="5517"/>
                </a:lnTo>
                <a:lnTo>
                  <a:pt x="3739" y="5516"/>
                </a:lnTo>
                <a:lnTo>
                  <a:pt x="3742" y="5519"/>
                </a:lnTo>
                <a:lnTo>
                  <a:pt x="3748" y="5529"/>
                </a:lnTo>
                <a:lnTo>
                  <a:pt x="3756" y="5531"/>
                </a:lnTo>
                <a:lnTo>
                  <a:pt x="3764" y="5528"/>
                </a:lnTo>
                <a:lnTo>
                  <a:pt x="3771" y="5528"/>
                </a:lnTo>
                <a:lnTo>
                  <a:pt x="3773" y="5535"/>
                </a:lnTo>
                <a:lnTo>
                  <a:pt x="3777" y="5539"/>
                </a:lnTo>
                <a:lnTo>
                  <a:pt x="3783" y="5542"/>
                </a:lnTo>
                <a:lnTo>
                  <a:pt x="3791" y="5543"/>
                </a:lnTo>
                <a:lnTo>
                  <a:pt x="3794" y="5543"/>
                </a:lnTo>
                <a:lnTo>
                  <a:pt x="3796" y="5545"/>
                </a:lnTo>
                <a:lnTo>
                  <a:pt x="3804" y="5555"/>
                </a:lnTo>
                <a:lnTo>
                  <a:pt x="3814" y="5565"/>
                </a:lnTo>
                <a:lnTo>
                  <a:pt x="3815" y="5566"/>
                </a:lnTo>
                <a:lnTo>
                  <a:pt x="3818" y="5567"/>
                </a:lnTo>
                <a:lnTo>
                  <a:pt x="3819" y="5569"/>
                </a:lnTo>
                <a:lnTo>
                  <a:pt x="3820" y="5571"/>
                </a:lnTo>
                <a:lnTo>
                  <a:pt x="3823" y="5574"/>
                </a:lnTo>
                <a:lnTo>
                  <a:pt x="3823" y="5575"/>
                </a:lnTo>
                <a:lnTo>
                  <a:pt x="3827" y="5577"/>
                </a:lnTo>
                <a:lnTo>
                  <a:pt x="3832" y="5576"/>
                </a:lnTo>
                <a:lnTo>
                  <a:pt x="3839" y="5571"/>
                </a:lnTo>
                <a:lnTo>
                  <a:pt x="3839" y="5569"/>
                </a:lnTo>
                <a:lnTo>
                  <a:pt x="3840" y="5562"/>
                </a:lnTo>
                <a:lnTo>
                  <a:pt x="3842" y="5559"/>
                </a:lnTo>
                <a:lnTo>
                  <a:pt x="3846" y="5553"/>
                </a:lnTo>
                <a:lnTo>
                  <a:pt x="3849" y="5542"/>
                </a:lnTo>
                <a:lnTo>
                  <a:pt x="3850" y="5538"/>
                </a:lnTo>
                <a:lnTo>
                  <a:pt x="3849" y="5522"/>
                </a:lnTo>
                <a:lnTo>
                  <a:pt x="3847" y="5514"/>
                </a:lnTo>
                <a:lnTo>
                  <a:pt x="3845" y="5506"/>
                </a:lnTo>
                <a:lnTo>
                  <a:pt x="3844" y="5503"/>
                </a:lnTo>
                <a:lnTo>
                  <a:pt x="3845" y="5500"/>
                </a:lnTo>
                <a:lnTo>
                  <a:pt x="3844" y="5497"/>
                </a:lnTo>
                <a:lnTo>
                  <a:pt x="3845" y="5494"/>
                </a:lnTo>
                <a:lnTo>
                  <a:pt x="3846" y="5492"/>
                </a:lnTo>
                <a:lnTo>
                  <a:pt x="3847" y="5490"/>
                </a:lnTo>
                <a:lnTo>
                  <a:pt x="3849" y="5487"/>
                </a:lnTo>
                <a:lnTo>
                  <a:pt x="3852" y="5485"/>
                </a:lnTo>
                <a:lnTo>
                  <a:pt x="3850" y="5486"/>
                </a:lnTo>
                <a:lnTo>
                  <a:pt x="3852" y="5484"/>
                </a:lnTo>
                <a:lnTo>
                  <a:pt x="3852" y="5480"/>
                </a:lnTo>
                <a:lnTo>
                  <a:pt x="3852" y="5476"/>
                </a:lnTo>
                <a:lnTo>
                  <a:pt x="3850" y="5473"/>
                </a:lnTo>
                <a:lnTo>
                  <a:pt x="3849" y="5468"/>
                </a:lnTo>
                <a:lnTo>
                  <a:pt x="3854" y="5455"/>
                </a:lnTo>
                <a:lnTo>
                  <a:pt x="3855" y="5448"/>
                </a:lnTo>
                <a:lnTo>
                  <a:pt x="3854" y="5440"/>
                </a:lnTo>
                <a:lnTo>
                  <a:pt x="3854" y="5437"/>
                </a:lnTo>
                <a:lnTo>
                  <a:pt x="3854" y="5433"/>
                </a:lnTo>
                <a:lnTo>
                  <a:pt x="3856" y="5427"/>
                </a:lnTo>
                <a:lnTo>
                  <a:pt x="3856" y="5425"/>
                </a:lnTo>
                <a:lnTo>
                  <a:pt x="3856" y="5419"/>
                </a:lnTo>
                <a:lnTo>
                  <a:pt x="3855" y="5413"/>
                </a:lnTo>
                <a:lnTo>
                  <a:pt x="3854" y="5408"/>
                </a:lnTo>
                <a:lnTo>
                  <a:pt x="3855" y="5407"/>
                </a:lnTo>
                <a:lnTo>
                  <a:pt x="3857" y="5407"/>
                </a:lnTo>
                <a:lnTo>
                  <a:pt x="3860" y="5409"/>
                </a:lnTo>
                <a:lnTo>
                  <a:pt x="3863" y="5410"/>
                </a:lnTo>
                <a:lnTo>
                  <a:pt x="3865" y="5410"/>
                </a:lnTo>
                <a:lnTo>
                  <a:pt x="3866" y="5410"/>
                </a:lnTo>
                <a:lnTo>
                  <a:pt x="3863" y="5401"/>
                </a:lnTo>
                <a:lnTo>
                  <a:pt x="3859" y="5395"/>
                </a:lnTo>
                <a:close/>
                <a:moveTo>
                  <a:pt x="3680" y="2968"/>
                </a:moveTo>
                <a:lnTo>
                  <a:pt x="3685" y="2970"/>
                </a:lnTo>
                <a:lnTo>
                  <a:pt x="3689" y="2970"/>
                </a:lnTo>
                <a:lnTo>
                  <a:pt x="3721" y="2961"/>
                </a:lnTo>
                <a:lnTo>
                  <a:pt x="3722" y="2957"/>
                </a:lnTo>
                <a:lnTo>
                  <a:pt x="3712" y="2950"/>
                </a:lnTo>
                <a:lnTo>
                  <a:pt x="3710" y="2949"/>
                </a:lnTo>
                <a:lnTo>
                  <a:pt x="3704" y="2949"/>
                </a:lnTo>
                <a:lnTo>
                  <a:pt x="3699" y="2948"/>
                </a:lnTo>
                <a:lnTo>
                  <a:pt x="3698" y="2944"/>
                </a:lnTo>
                <a:lnTo>
                  <a:pt x="3695" y="2936"/>
                </a:lnTo>
                <a:lnTo>
                  <a:pt x="3688" y="2933"/>
                </a:lnTo>
                <a:lnTo>
                  <a:pt x="3672" y="2933"/>
                </a:lnTo>
                <a:lnTo>
                  <a:pt x="3670" y="2939"/>
                </a:lnTo>
                <a:lnTo>
                  <a:pt x="3667" y="2954"/>
                </a:lnTo>
                <a:lnTo>
                  <a:pt x="3677" y="2965"/>
                </a:lnTo>
                <a:lnTo>
                  <a:pt x="3680" y="2968"/>
                </a:lnTo>
                <a:close/>
                <a:moveTo>
                  <a:pt x="3606" y="2983"/>
                </a:moveTo>
                <a:lnTo>
                  <a:pt x="3611" y="2993"/>
                </a:lnTo>
                <a:lnTo>
                  <a:pt x="3612" y="2997"/>
                </a:lnTo>
                <a:lnTo>
                  <a:pt x="3614" y="3002"/>
                </a:lnTo>
                <a:lnTo>
                  <a:pt x="3614" y="3002"/>
                </a:lnTo>
                <a:lnTo>
                  <a:pt x="3617" y="3012"/>
                </a:lnTo>
                <a:lnTo>
                  <a:pt x="3624" y="3018"/>
                </a:lnTo>
                <a:lnTo>
                  <a:pt x="3647" y="3029"/>
                </a:lnTo>
                <a:lnTo>
                  <a:pt x="3681" y="3037"/>
                </a:lnTo>
                <a:lnTo>
                  <a:pt x="3686" y="3039"/>
                </a:lnTo>
                <a:lnTo>
                  <a:pt x="3689" y="3045"/>
                </a:lnTo>
                <a:lnTo>
                  <a:pt x="3692" y="3053"/>
                </a:lnTo>
                <a:lnTo>
                  <a:pt x="3695" y="3055"/>
                </a:lnTo>
                <a:lnTo>
                  <a:pt x="3698" y="3055"/>
                </a:lnTo>
                <a:lnTo>
                  <a:pt x="3708" y="3047"/>
                </a:lnTo>
                <a:lnTo>
                  <a:pt x="3710" y="3048"/>
                </a:lnTo>
                <a:lnTo>
                  <a:pt x="3712" y="3052"/>
                </a:lnTo>
                <a:lnTo>
                  <a:pt x="3715" y="3053"/>
                </a:lnTo>
                <a:lnTo>
                  <a:pt x="3717" y="3053"/>
                </a:lnTo>
                <a:lnTo>
                  <a:pt x="3720" y="3050"/>
                </a:lnTo>
                <a:lnTo>
                  <a:pt x="3718" y="3048"/>
                </a:lnTo>
                <a:lnTo>
                  <a:pt x="3716" y="3047"/>
                </a:lnTo>
                <a:lnTo>
                  <a:pt x="3711" y="3046"/>
                </a:lnTo>
                <a:lnTo>
                  <a:pt x="3712" y="3044"/>
                </a:lnTo>
                <a:lnTo>
                  <a:pt x="3717" y="3044"/>
                </a:lnTo>
                <a:lnTo>
                  <a:pt x="3717" y="3042"/>
                </a:lnTo>
                <a:lnTo>
                  <a:pt x="3715" y="3037"/>
                </a:lnTo>
                <a:lnTo>
                  <a:pt x="3711" y="3035"/>
                </a:lnTo>
                <a:lnTo>
                  <a:pt x="3708" y="3035"/>
                </a:lnTo>
                <a:lnTo>
                  <a:pt x="3706" y="3035"/>
                </a:lnTo>
                <a:lnTo>
                  <a:pt x="3705" y="3033"/>
                </a:lnTo>
                <a:lnTo>
                  <a:pt x="3707" y="3032"/>
                </a:lnTo>
                <a:lnTo>
                  <a:pt x="3709" y="3029"/>
                </a:lnTo>
                <a:lnTo>
                  <a:pt x="3710" y="3026"/>
                </a:lnTo>
                <a:lnTo>
                  <a:pt x="3711" y="3023"/>
                </a:lnTo>
                <a:lnTo>
                  <a:pt x="3710" y="3018"/>
                </a:lnTo>
                <a:lnTo>
                  <a:pt x="3708" y="3017"/>
                </a:lnTo>
                <a:lnTo>
                  <a:pt x="3704" y="3020"/>
                </a:lnTo>
                <a:lnTo>
                  <a:pt x="3698" y="3023"/>
                </a:lnTo>
                <a:lnTo>
                  <a:pt x="3696" y="3022"/>
                </a:lnTo>
                <a:lnTo>
                  <a:pt x="3693" y="3018"/>
                </a:lnTo>
                <a:lnTo>
                  <a:pt x="3693" y="3014"/>
                </a:lnTo>
                <a:lnTo>
                  <a:pt x="3696" y="3012"/>
                </a:lnTo>
                <a:lnTo>
                  <a:pt x="3702" y="3009"/>
                </a:lnTo>
                <a:lnTo>
                  <a:pt x="3704" y="3008"/>
                </a:lnTo>
                <a:lnTo>
                  <a:pt x="3705" y="3004"/>
                </a:lnTo>
                <a:lnTo>
                  <a:pt x="3704" y="2999"/>
                </a:lnTo>
                <a:lnTo>
                  <a:pt x="3701" y="2996"/>
                </a:lnTo>
                <a:lnTo>
                  <a:pt x="3698" y="2993"/>
                </a:lnTo>
                <a:lnTo>
                  <a:pt x="3692" y="2990"/>
                </a:lnTo>
                <a:lnTo>
                  <a:pt x="3682" y="2983"/>
                </a:lnTo>
                <a:lnTo>
                  <a:pt x="3676" y="2979"/>
                </a:lnTo>
                <a:lnTo>
                  <a:pt x="3670" y="2974"/>
                </a:lnTo>
                <a:lnTo>
                  <a:pt x="3666" y="2968"/>
                </a:lnTo>
                <a:lnTo>
                  <a:pt x="3660" y="2963"/>
                </a:lnTo>
                <a:lnTo>
                  <a:pt x="3655" y="2953"/>
                </a:lnTo>
                <a:lnTo>
                  <a:pt x="3649" y="2944"/>
                </a:lnTo>
                <a:lnTo>
                  <a:pt x="3643" y="2941"/>
                </a:lnTo>
                <a:lnTo>
                  <a:pt x="3623" y="2946"/>
                </a:lnTo>
                <a:lnTo>
                  <a:pt x="3618" y="2943"/>
                </a:lnTo>
                <a:lnTo>
                  <a:pt x="3614" y="2941"/>
                </a:lnTo>
                <a:lnTo>
                  <a:pt x="3610" y="2937"/>
                </a:lnTo>
                <a:lnTo>
                  <a:pt x="3608" y="2939"/>
                </a:lnTo>
                <a:lnTo>
                  <a:pt x="3607" y="2944"/>
                </a:lnTo>
                <a:lnTo>
                  <a:pt x="3606" y="2947"/>
                </a:lnTo>
                <a:lnTo>
                  <a:pt x="3604" y="2949"/>
                </a:lnTo>
                <a:lnTo>
                  <a:pt x="3607" y="2958"/>
                </a:lnTo>
                <a:lnTo>
                  <a:pt x="3608" y="2963"/>
                </a:lnTo>
                <a:lnTo>
                  <a:pt x="3604" y="2977"/>
                </a:lnTo>
                <a:lnTo>
                  <a:pt x="3606" y="2983"/>
                </a:lnTo>
                <a:close/>
                <a:moveTo>
                  <a:pt x="3812" y="3024"/>
                </a:moveTo>
                <a:lnTo>
                  <a:pt x="3812" y="3020"/>
                </a:lnTo>
                <a:lnTo>
                  <a:pt x="3810" y="3014"/>
                </a:lnTo>
                <a:lnTo>
                  <a:pt x="3809" y="3010"/>
                </a:lnTo>
                <a:lnTo>
                  <a:pt x="3803" y="3007"/>
                </a:lnTo>
                <a:lnTo>
                  <a:pt x="3789" y="2996"/>
                </a:lnTo>
                <a:lnTo>
                  <a:pt x="3774" y="2985"/>
                </a:lnTo>
                <a:lnTo>
                  <a:pt x="3765" y="2980"/>
                </a:lnTo>
                <a:lnTo>
                  <a:pt x="3761" y="2980"/>
                </a:lnTo>
                <a:lnTo>
                  <a:pt x="3756" y="2983"/>
                </a:lnTo>
                <a:lnTo>
                  <a:pt x="3755" y="2985"/>
                </a:lnTo>
                <a:lnTo>
                  <a:pt x="3755" y="2988"/>
                </a:lnTo>
                <a:lnTo>
                  <a:pt x="3755" y="2993"/>
                </a:lnTo>
                <a:lnTo>
                  <a:pt x="3758" y="2999"/>
                </a:lnTo>
                <a:lnTo>
                  <a:pt x="3760" y="3003"/>
                </a:lnTo>
                <a:lnTo>
                  <a:pt x="3767" y="3008"/>
                </a:lnTo>
                <a:lnTo>
                  <a:pt x="3775" y="3017"/>
                </a:lnTo>
                <a:lnTo>
                  <a:pt x="3781" y="3019"/>
                </a:lnTo>
                <a:lnTo>
                  <a:pt x="3795" y="3023"/>
                </a:lnTo>
                <a:lnTo>
                  <a:pt x="3796" y="3025"/>
                </a:lnTo>
                <a:lnTo>
                  <a:pt x="3791" y="3028"/>
                </a:lnTo>
                <a:lnTo>
                  <a:pt x="3793" y="3035"/>
                </a:lnTo>
                <a:lnTo>
                  <a:pt x="3798" y="3044"/>
                </a:lnTo>
                <a:lnTo>
                  <a:pt x="3805" y="3048"/>
                </a:lnTo>
                <a:lnTo>
                  <a:pt x="3809" y="3048"/>
                </a:lnTo>
                <a:lnTo>
                  <a:pt x="3812" y="3046"/>
                </a:lnTo>
                <a:lnTo>
                  <a:pt x="3813" y="3043"/>
                </a:lnTo>
                <a:lnTo>
                  <a:pt x="3809" y="3032"/>
                </a:lnTo>
                <a:lnTo>
                  <a:pt x="3810" y="3027"/>
                </a:lnTo>
                <a:lnTo>
                  <a:pt x="3812" y="3024"/>
                </a:lnTo>
                <a:close/>
                <a:moveTo>
                  <a:pt x="3823" y="3096"/>
                </a:moveTo>
                <a:lnTo>
                  <a:pt x="3825" y="3093"/>
                </a:lnTo>
                <a:lnTo>
                  <a:pt x="3824" y="3088"/>
                </a:lnTo>
                <a:lnTo>
                  <a:pt x="3823" y="3086"/>
                </a:lnTo>
                <a:lnTo>
                  <a:pt x="3822" y="3085"/>
                </a:lnTo>
                <a:lnTo>
                  <a:pt x="3816" y="3084"/>
                </a:lnTo>
                <a:lnTo>
                  <a:pt x="3805" y="3077"/>
                </a:lnTo>
                <a:lnTo>
                  <a:pt x="3800" y="3076"/>
                </a:lnTo>
                <a:lnTo>
                  <a:pt x="3799" y="3081"/>
                </a:lnTo>
                <a:lnTo>
                  <a:pt x="3801" y="3096"/>
                </a:lnTo>
                <a:lnTo>
                  <a:pt x="3801" y="3101"/>
                </a:lnTo>
                <a:lnTo>
                  <a:pt x="3800" y="3101"/>
                </a:lnTo>
                <a:lnTo>
                  <a:pt x="3799" y="3105"/>
                </a:lnTo>
                <a:lnTo>
                  <a:pt x="3799" y="3106"/>
                </a:lnTo>
                <a:lnTo>
                  <a:pt x="3799" y="3108"/>
                </a:lnTo>
                <a:lnTo>
                  <a:pt x="3800" y="3111"/>
                </a:lnTo>
                <a:lnTo>
                  <a:pt x="3801" y="3113"/>
                </a:lnTo>
                <a:lnTo>
                  <a:pt x="3801" y="3113"/>
                </a:lnTo>
                <a:lnTo>
                  <a:pt x="3801" y="3116"/>
                </a:lnTo>
                <a:lnTo>
                  <a:pt x="3800" y="3118"/>
                </a:lnTo>
                <a:lnTo>
                  <a:pt x="3799" y="3119"/>
                </a:lnTo>
                <a:lnTo>
                  <a:pt x="3774" y="3124"/>
                </a:lnTo>
                <a:lnTo>
                  <a:pt x="3766" y="3131"/>
                </a:lnTo>
                <a:lnTo>
                  <a:pt x="3764" y="3135"/>
                </a:lnTo>
                <a:lnTo>
                  <a:pt x="3765" y="3141"/>
                </a:lnTo>
                <a:lnTo>
                  <a:pt x="3767" y="3147"/>
                </a:lnTo>
                <a:lnTo>
                  <a:pt x="3773" y="3162"/>
                </a:lnTo>
                <a:lnTo>
                  <a:pt x="3776" y="3168"/>
                </a:lnTo>
                <a:lnTo>
                  <a:pt x="3781" y="3173"/>
                </a:lnTo>
                <a:lnTo>
                  <a:pt x="3808" y="3198"/>
                </a:lnTo>
                <a:lnTo>
                  <a:pt x="3818" y="3205"/>
                </a:lnTo>
                <a:lnTo>
                  <a:pt x="3827" y="3210"/>
                </a:lnTo>
                <a:lnTo>
                  <a:pt x="3850" y="3213"/>
                </a:lnTo>
                <a:lnTo>
                  <a:pt x="3979" y="3165"/>
                </a:lnTo>
                <a:lnTo>
                  <a:pt x="3980" y="3162"/>
                </a:lnTo>
                <a:lnTo>
                  <a:pt x="3979" y="3155"/>
                </a:lnTo>
                <a:lnTo>
                  <a:pt x="3977" y="3147"/>
                </a:lnTo>
                <a:lnTo>
                  <a:pt x="3975" y="3143"/>
                </a:lnTo>
                <a:lnTo>
                  <a:pt x="3973" y="3141"/>
                </a:lnTo>
                <a:lnTo>
                  <a:pt x="3967" y="3138"/>
                </a:lnTo>
                <a:lnTo>
                  <a:pt x="3966" y="3137"/>
                </a:lnTo>
                <a:lnTo>
                  <a:pt x="3963" y="3129"/>
                </a:lnTo>
                <a:lnTo>
                  <a:pt x="3962" y="3126"/>
                </a:lnTo>
                <a:lnTo>
                  <a:pt x="3961" y="3124"/>
                </a:lnTo>
                <a:lnTo>
                  <a:pt x="3958" y="3124"/>
                </a:lnTo>
                <a:lnTo>
                  <a:pt x="3956" y="3122"/>
                </a:lnTo>
                <a:lnTo>
                  <a:pt x="3954" y="3118"/>
                </a:lnTo>
                <a:lnTo>
                  <a:pt x="3952" y="3114"/>
                </a:lnTo>
                <a:lnTo>
                  <a:pt x="3951" y="3112"/>
                </a:lnTo>
                <a:lnTo>
                  <a:pt x="3948" y="3102"/>
                </a:lnTo>
                <a:lnTo>
                  <a:pt x="3941" y="3096"/>
                </a:lnTo>
                <a:lnTo>
                  <a:pt x="3930" y="3094"/>
                </a:lnTo>
                <a:lnTo>
                  <a:pt x="3917" y="3096"/>
                </a:lnTo>
                <a:lnTo>
                  <a:pt x="3912" y="3101"/>
                </a:lnTo>
                <a:lnTo>
                  <a:pt x="3904" y="3101"/>
                </a:lnTo>
                <a:lnTo>
                  <a:pt x="3901" y="3102"/>
                </a:lnTo>
                <a:lnTo>
                  <a:pt x="3899" y="3104"/>
                </a:lnTo>
                <a:lnTo>
                  <a:pt x="3898" y="3111"/>
                </a:lnTo>
                <a:lnTo>
                  <a:pt x="3897" y="3112"/>
                </a:lnTo>
                <a:lnTo>
                  <a:pt x="3895" y="3112"/>
                </a:lnTo>
                <a:lnTo>
                  <a:pt x="3891" y="3109"/>
                </a:lnTo>
                <a:lnTo>
                  <a:pt x="3886" y="3109"/>
                </a:lnTo>
                <a:lnTo>
                  <a:pt x="3875" y="3105"/>
                </a:lnTo>
                <a:lnTo>
                  <a:pt x="3849" y="3106"/>
                </a:lnTo>
                <a:lnTo>
                  <a:pt x="3844" y="3104"/>
                </a:lnTo>
                <a:lnTo>
                  <a:pt x="3839" y="3105"/>
                </a:lnTo>
                <a:lnTo>
                  <a:pt x="3828" y="3112"/>
                </a:lnTo>
                <a:lnTo>
                  <a:pt x="3823" y="3107"/>
                </a:lnTo>
                <a:lnTo>
                  <a:pt x="3823" y="3104"/>
                </a:lnTo>
                <a:lnTo>
                  <a:pt x="3823" y="3099"/>
                </a:lnTo>
                <a:lnTo>
                  <a:pt x="3823" y="3096"/>
                </a:lnTo>
                <a:close/>
                <a:moveTo>
                  <a:pt x="4180" y="5757"/>
                </a:moveTo>
                <a:lnTo>
                  <a:pt x="4180" y="5754"/>
                </a:lnTo>
                <a:lnTo>
                  <a:pt x="4179" y="5756"/>
                </a:lnTo>
                <a:lnTo>
                  <a:pt x="4178" y="5756"/>
                </a:lnTo>
                <a:lnTo>
                  <a:pt x="4178" y="5756"/>
                </a:lnTo>
                <a:lnTo>
                  <a:pt x="4177" y="5755"/>
                </a:lnTo>
                <a:lnTo>
                  <a:pt x="4176" y="5759"/>
                </a:lnTo>
                <a:lnTo>
                  <a:pt x="4122" y="5793"/>
                </a:lnTo>
                <a:lnTo>
                  <a:pt x="4120" y="5794"/>
                </a:lnTo>
                <a:lnTo>
                  <a:pt x="4120" y="5798"/>
                </a:lnTo>
                <a:lnTo>
                  <a:pt x="4121" y="5801"/>
                </a:lnTo>
                <a:lnTo>
                  <a:pt x="4121" y="5803"/>
                </a:lnTo>
                <a:lnTo>
                  <a:pt x="4120" y="5806"/>
                </a:lnTo>
                <a:lnTo>
                  <a:pt x="4113" y="5818"/>
                </a:lnTo>
                <a:lnTo>
                  <a:pt x="4113" y="5820"/>
                </a:lnTo>
                <a:lnTo>
                  <a:pt x="4117" y="5820"/>
                </a:lnTo>
                <a:lnTo>
                  <a:pt x="4132" y="5814"/>
                </a:lnTo>
                <a:lnTo>
                  <a:pt x="4143" y="5802"/>
                </a:lnTo>
                <a:lnTo>
                  <a:pt x="4169" y="5786"/>
                </a:lnTo>
                <a:lnTo>
                  <a:pt x="4178" y="5779"/>
                </a:lnTo>
                <a:lnTo>
                  <a:pt x="4177" y="5776"/>
                </a:lnTo>
                <a:lnTo>
                  <a:pt x="4174" y="5778"/>
                </a:lnTo>
                <a:lnTo>
                  <a:pt x="4167" y="5782"/>
                </a:lnTo>
                <a:lnTo>
                  <a:pt x="4181" y="5762"/>
                </a:lnTo>
                <a:lnTo>
                  <a:pt x="4182" y="5762"/>
                </a:lnTo>
                <a:lnTo>
                  <a:pt x="4182" y="5762"/>
                </a:lnTo>
                <a:lnTo>
                  <a:pt x="4180" y="5757"/>
                </a:lnTo>
                <a:close/>
                <a:moveTo>
                  <a:pt x="4256" y="6982"/>
                </a:moveTo>
                <a:lnTo>
                  <a:pt x="4258" y="6984"/>
                </a:lnTo>
                <a:lnTo>
                  <a:pt x="4261" y="6978"/>
                </a:lnTo>
                <a:lnTo>
                  <a:pt x="4264" y="6977"/>
                </a:lnTo>
                <a:lnTo>
                  <a:pt x="4265" y="6980"/>
                </a:lnTo>
                <a:lnTo>
                  <a:pt x="4265" y="6982"/>
                </a:lnTo>
                <a:lnTo>
                  <a:pt x="4264" y="6984"/>
                </a:lnTo>
                <a:lnTo>
                  <a:pt x="4262" y="6987"/>
                </a:lnTo>
                <a:lnTo>
                  <a:pt x="4264" y="6997"/>
                </a:lnTo>
                <a:lnTo>
                  <a:pt x="4261" y="6997"/>
                </a:lnTo>
                <a:lnTo>
                  <a:pt x="4258" y="6997"/>
                </a:lnTo>
                <a:lnTo>
                  <a:pt x="4256" y="6998"/>
                </a:lnTo>
                <a:lnTo>
                  <a:pt x="4258" y="7003"/>
                </a:lnTo>
                <a:lnTo>
                  <a:pt x="4264" y="7009"/>
                </a:lnTo>
                <a:lnTo>
                  <a:pt x="4269" y="7015"/>
                </a:lnTo>
                <a:lnTo>
                  <a:pt x="4272" y="7015"/>
                </a:lnTo>
                <a:lnTo>
                  <a:pt x="4272" y="7009"/>
                </a:lnTo>
                <a:lnTo>
                  <a:pt x="4268" y="6993"/>
                </a:lnTo>
                <a:lnTo>
                  <a:pt x="4267" y="6986"/>
                </a:lnTo>
                <a:lnTo>
                  <a:pt x="4269" y="6981"/>
                </a:lnTo>
                <a:lnTo>
                  <a:pt x="4278" y="6986"/>
                </a:lnTo>
                <a:lnTo>
                  <a:pt x="4281" y="6981"/>
                </a:lnTo>
                <a:lnTo>
                  <a:pt x="4280" y="6975"/>
                </a:lnTo>
                <a:lnTo>
                  <a:pt x="4278" y="6967"/>
                </a:lnTo>
                <a:lnTo>
                  <a:pt x="4275" y="6960"/>
                </a:lnTo>
                <a:lnTo>
                  <a:pt x="4271" y="6955"/>
                </a:lnTo>
                <a:lnTo>
                  <a:pt x="4268" y="6949"/>
                </a:lnTo>
                <a:lnTo>
                  <a:pt x="4266" y="6946"/>
                </a:lnTo>
                <a:lnTo>
                  <a:pt x="4264" y="6945"/>
                </a:lnTo>
                <a:lnTo>
                  <a:pt x="4262" y="6947"/>
                </a:lnTo>
                <a:lnTo>
                  <a:pt x="4262" y="6949"/>
                </a:lnTo>
                <a:lnTo>
                  <a:pt x="4261" y="6951"/>
                </a:lnTo>
                <a:lnTo>
                  <a:pt x="4259" y="6954"/>
                </a:lnTo>
                <a:lnTo>
                  <a:pt x="4257" y="6960"/>
                </a:lnTo>
                <a:lnTo>
                  <a:pt x="4256" y="6967"/>
                </a:lnTo>
                <a:lnTo>
                  <a:pt x="4256" y="6972"/>
                </a:lnTo>
                <a:lnTo>
                  <a:pt x="4256" y="6978"/>
                </a:lnTo>
                <a:lnTo>
                  <a:pt x="4256" y="6982"/>
                </a:lnTo>
                <a:close/>
                <a:moveTo>
                  <a:pt x="4556" y="8690"/>
                </a:moveTo>
                <a:lnTo>
                  <a:pt x="4542" y="8669"/>
                </a:lnTo>
                <a:lnTo>
                  <a:pt x="4540" y="8664"/>
                </a:lnTo>
                <a:lnTo>
                  <a:pt x="4526" y="8646"/>
                </a:lnTo>
                <a:lnTo>
                  <a:pt x="4523" y="8641"/>
                </a:lnTo>
                <a:lnTo>
                  <a:pt x="4520" y="8637"/>
                </a:lnTo>
                <a:lnTo>
                  <a:pt x="4491" y="8612"/>
                </a:lnTo>
                <a:lnTo>
                  <a:pt x="4476" y="8606"/>
                </a:lnTo>
                <a:lnTo>
                  <a:pt x="4473" y="8604"/>
                </a:lnTo>
                <a:lnTo>
                  <a:pt x="4465" y="8592"/>
                </a:lnTo>
                <a:lnTo>
                  <a:pt x="4463" y="8590"/>
                </a:lnTo>
                <a:lnTo>
                  <a:pt x="4461" y="8589"/>
                </a:lnTo>
                <a:lnTo>
                  <a:pt x="4455" y="8587"/>
                </a:lnTo>
                <a:lnTo>
                  <a:pt x="4424" y="8566"/>
                </a:lnTo>
                <a:lnTo>
                  <a:pt x="4412" y="8565"/>
                </a:lnTo>
                <a:lnTo>
                  <a:pt x="4358" y="8571"/>
                </a:lnTo>
                <a:lnTo>
                  <a:pt x="4345" y="8581"/>
                </a:lnTo>
                <a:lnTo>
                  <a:pt x="4319" y="8587"/>
                </a:lnTo>
                <a:lnTo>
                  <a:pt x="4309" y="8591"/>
                </a:lnTo>
                <a:lnTo>
                  <a:pt x="4292" y="8605"/>
                </a:lnTo>
                <a:lnTo>
                  <a:pt x="4287" y="8607"/>
                </a:lnTo>
                <a:lnTo>
                  <a:pt x="4270" y="8609"/>
                </a:lnTo>
                <a:lnTo>
                  <a:pt x="4266" y="8612"/>
                </a:lnTo>
                <a:lnTo>
                  <a:pt x="4256" y="8628"/>
                </a:lnTo>
                <a:lnTo>
                  <a:pt x="4251" y="8644"/>
                </a:lnTo>
                <a:lnTo>
                  <a:pt x="4249" y="8656"/>
                </a:lnTo>
                <a:lnTo>
                  <a:pt x="4248" y="8658"/>
                </a:lnTo>
                <a:lnTo>
                  <a:pt x="4242" y="8670"/>
                </a:lnTo>
                <a:lnTo>
                  <a:pt x="4241" y="8677"/>
                </a:lnTo>
                <a:lnTo>
                  <a:pt x="4252" y="8679"/>
                </a:lnTo>
                <a:lnTo>
                  <a:pt x="4269" y="8688"/>
                </a:lnTo>
                <a:lnTo>
                  <a:pt x="4306" y="8691"/>
                </a:lnTo>
                <a:lnTo>
                  <a:pt x="4339" y="8698"/>
                </a:lnTo>
                <a:lnTo>
                  <a:pt x="4382" y="8704"/>
                </a:lnTo>
                <a:lnTo>
                  <a:pt x="4422" y="8700"/>
                </a:lnTo>
                <a:lnTo>
                  <a:pt x="4454" y="8708"/>
                </a:lnTo>
                <a:lnTo>
                  <a:pt x="4485" y="8719"/>
                </a:lnTo>
                <a:lnTo>
                  <a:pt x="4540" y="8716"/>
                </a:lnTo>
                <a:lnTo>
                  <a:pt x="4550" y="8723"/>
                </a:lnTo>
                <a:lnTo>
                  <a:pt x="4556" y="8723"/>
                </a:lnTo>
                <a:lnTo>
                  <a:pt x="4560" y="8720"/>
                </a:lnTo>
                <a:lnTo>
                  <a:pt x="4556" y="8713"/>
                </a:lnTo>
                <a:lnTo>
                  <a:pt x="4562" y="8704"/>
                </a:lnTo>
                <a:lnTo>
                  <a:pt x="4556" y="8690"/>
                </a:lnTo>
                <a:close/>
                <a:moveTo>
                  <a:pt x="4279" y="6482"/>
                </a:moveTo>
                <a:lnTo>
                  <a:pt x="4280" y="6483"/>
                </a:lnTo>
                <a:lnTo>
                  <a:pt x="4282" y="6484"/>
                </a:lnTo>
                <a:lnTo>
                  <a:pt x="4286" y="6485"/>
                </a:lnTo>
                <a:lnTo>
                  <a:pt x="4287" y="6485"/>
                </a:lnTo>
                <a:lnTo>
                  <a:pt x="4288" y="6485"/>
                </a:lnTo>
                <a:lnTo>
                  <a:pt x="4288" y="6486"/>
                </a:lnTo>
                <a:lnTo>
                  <a:pt x="4289" y="6487"/>
                </a:lnTo>
                <a:lnTo>
                  <a:pt x="4292" y="6488"/>
                </a:lnTo>
                <a:lnTo>
                  <a:pt x="4292" y="6488"/>
                </a:lnTo>
                <a:lnTo>
                  <a:pt x="4289" y="6484"/>
                </a:lnTo>
                <a:lnTo>
                  <a:pt x="4287" y="6482"/>
                </a:lnTo>
                <a:lnTo>
                  <a:pt x="4282" y="6475"/>
                </a:lnTo>
                <a:lnTo>
                  <a:pt x="4279" y="6471"/>
                </a:lnTo>
                <a:lnTo>
                  <a:pt x="4277" y="6472"/>
                </a:lnTo>
                <a:lnTo>
                  <a:pt x="4279" y="6478"/>
                </a:lnTo>
                <a:lnTo>
                  <a:pt x="4278" y="6480"/>
                </a:lnTo>
                <a:lnTo>
                  <a:pt x="4279" y="6482"/>
                </a:lnTo>
                <a:close/>
                <a:moveTo>
                  <a:pt x="4330" y="6485"/>
                </a:moveTo>
                <a:lnTo>
                  <a:pt x="4329" y="6484"/>
                </a:lnTo>
                <a:lnTo>
                  <a:pt x="4328" y="6484"/>
                </a:lnTo>
                <a:lnTo>
                  <a:pt x="4327" y="6485"/>
                </a:lnTo>
                <a:lnTo>
                  <a:pt x="4327" y="6487"/>
                </a:lnTo>
                <a:lnTo>
                  <a:pt x="4328" y="6490"/>
                </a:lnTo>
                <a:lnTo>
                  <a:pt x="4329" y="6490"/>
                </a:lnTo>
                <a:lnTo>
                  <a:pt x="4331" y="6488"/>
                </a:lnTo>
                <a:lnTo>
                  <a:pt x="4337" y="6486"/>
                </a:lnTo>
                <a:lnTo>
                  <a:pt x="4337" y="6487"/>
                </a:lnTo>
                <a:lnTo>
                  <a:pt x="4338" y="6488"/>
                </a:lnTo>
                <a:lnTo>
                  <a:pt x="4339" y="6488"/>
                </a:lnTo>
                <a:lnTo>
                  <a:pt x="4340" y="6488"/>
                </a:lnTo>
                <a:lnTo>
                  <a:pt x="4343" y="6488"/>
                </a:lnTo>
                <a:lnTo>
                  <a:pt x="4344" y="6487"/>
                </a:lnTo>
                <a:lnTo>
                  <a:pt x="4343" y="6486"/>
                </a:lnTo>
                <a:lnTo>
                  <a:pt x="4341" y="6485"/>
                </a:lnTo>
                <a:lnTo>
                  <a:pt x="4341" y="6484"/>
                </a:lnTo>
                <a:lnTo>
                  <a:pt x="4340" y="6482"/>
                </a:lnTo>
                <a:lnTo>
                  <a:pt x="4337" y="6481"/>
                </a:lnTo>
                <a:lnTo>
                  <a:pt x="4338" y="6480"/>
                </a:lnTo>
                <a:lnTo>
                  <a:pt x="4335" y="6478"/>
                </a:lnTo>
                <a:lnTo>
                  <a:pt x="4329" y="6481"/>
                </a:lnTo>
                <a:lnTo>
                  <a:pt x="4328" y="6483"/>
                </a:lnTo>
                <a:lnTo>
                  <a:pt x="4331" y="6483"/>
                </a:lnTo>
                <a:lnTo>
                  <a:pt x="4333" y="6484"/>
                </a:lnTo>
                <a:lnTo>
                  <a:pt x="4331" y="6485"/>
                </a:lnTo>
                <a:lnTo>
                  <a:pt x="4330" y="6485"/>
                </a:lnTo>
                <a:close/>
                <a:moveTo>
                  <a:pt x="3725" y="3459"/>
                </a:moveTo>
                <a:lnTo>
                  <a:pt x="3728" y="3457"/>
                </a:lnTo>
                <a:lnTo>
                  <a:pt x="3748" y="3430"/>
                </a:lnTo>
                <a:lnTo>
                  <a:pt x="3760" y="3425"/>
                </a:lnTo>
                <a:lnTo>
                  <a:pt x="3761" y="3422"/>
                </a:lnTo>
                <a:lnTo>
                  <a:pt x="3761" y="3419"/>
                </a:lnTo>
                <a:lnTo>
                  <a:pt x="3761" y="3412"/>
                </a:lnTo>
                <a:lnTo>
                  <a:pt x="3761" y="3409"/>
                </a:lnTo>
                <a:lnTo>
                  <a:pt x="3765" y="3404"/>
                </a:lnTo>
                <a:lnTo>
                  <a:pt x="3780" y="3400"/>
                </a:lnTo>
                <a:lnTo>
                  <a:pt x="3780" y="3399"/>
                </a:lnTo>
                <a:lnTo>
                  <a:pt x="3780" y="3392"/>
                </a:lnTo>
                <a:lnTo>
                  <a:pt x="3780" y="3389"/>
                </a:lnTo>
                <a:lnTo>
                  <a:pt x="3781" y="3388"/>
                </a:lnTo>
                <a:lnTo>
                  <a:pt x="3784" y="3386"/>
                </a:lnTo>
                <a:lnTo>
                  <a:pt x="3784" y="3385"/>
                </a:lnTo>
                <a:lnTo>
                  <a:pt x="3784" y="3383"/>
                </a:lnTo>
                <a:lnTo>
                  <a:pt x="3783" y="3382"/>
                </a:lnTo>
                <a:lnTo>
                  <a:pt x="3781" y="3380"/>
                </a:lnTo>
                <a:lnTo>
                  <a:pt x="3781" y="3379"/>
                </a:lnTo>
                <a:lnTo>
                  <a:pt x="3784" y="3374"/>
                </a:lnTo>
                <a:lnTo>
                  <a:pt x="3791" y="3368"/>
                </a:lnTo>
                <a:lnTo>
                  <a:pt x="3794" y="3362"/>
                </a:lnTo>
                <a:lnTo>
                  <a:pt x="3794" y="3356"/>
                </a:lnTo>
                <a:lnTo>
                  <a:pt x="3796" y="3345"/>
                </a:lnTo>
                <a:lnTo>
                  <a:pt x="3797" y="3326"/>
                </a:lnTo>
                <a:lnTo>
                  <a:pt x="3796" y="3320"/>
                </a:lnTo>
                <a:lnTo>
                  <a:pt x="3794" y="3309"/>
                </a:lnTo>
                <a:lnTo>
                  <a:pt x="3793" y="3300"/>
                </a:lnTo>
                <a:lnTo>
                  <a:pt x="3791" y="3296"/>
                </a:lnTo>
                <a:lnTo>
                  <a:pt x="3790" y="3292"/>
                </a:lnTo>
                <a:lnTo>
                  <a:pt x="3789" y="3291"/>
                </a:lnTo>
                <a:lnTo>
                  <a:pt x="3788" y="3290"/>
                </a:lnTo>
                <a:lnTo>
                  <a:pt x="3786" y="3287"/>
                </a:lnTo>
                <a:lnTo>
                  <a:pt x="3778" y="3275"/>
                </a:lnTo>
                <a:lnTo>
                  <a:pt x="3771" y="3260"/>
                </a:lnTo>
                <a:lnTo>
                  <a:pt x="3766" y="3244"/>
                </a:lnTo>
                <a:lnTo>
                  <a:pt x="3761" y="3231"/>
                </a:lnTo>
                <a:lnTo>
                  <a:pt x="3757" y="3226"/>
                </a:lnTo>
                <a:lnTo>
                  <a:pt x="3751" y="3223"/>
                </a:lnTo>
                <a:lnTo>
                  <a:pt x="3746" y="3217"/>
                </a:lnTo>
                <a:lnTo>
                  <a:pt x="3736" y="3200"/>
                </a:lnTo>
                <a:lnTo>
                  <a:pt x="3731" y="3195"/>
                </a:lnTo>
                <a:lnTo>
                  <a:pt x="3728" y="3191"/>
                </a:lnTo>
                <a:lnTo>
                  <a:pt x="3727" y="3181"/>
                </a:lnTo>
                <a:lnTo>
                  <a:pt x="3728" y="3160"/>
                </a:lnTo>
                <a:lnTo>
                  <a:pt x="3727" y="3151"/>
                </a:lnTo>
                <a:lnTo>
                  <a:pt x="3725" y="3141"/>
                </a:lnTo>
                <a:lnTo>
                  <a:pt x="3724" y="3136"/>
                </a:lnTo>
                <a:lnTo>
                  <a:pt x="3726" y="3131"/>
                </a:lnTo>
                <a:lnTo>
                  <a:pt x="3724" y="3126"/>
                </a:lnTo>
                <a:lnTo>
                  <a:pt x="3722" y="3122"/>
                </a:lnTo>
                <a:lnTo>
                  <a:pt x="3720" y="3119"/>
                </a:lnTo>
                <a:lnTo>
                  <a:pt x="3715" y="3113"/>
                </a:lnTo>
                <a:lnTo>
                  <a:pt x="3714" y="3112"/>
                </a:lnTo>
                <a:lnTo>
                  <a:pt x="3711" y="3112"/>
                </a:lnTo>
                <a:lnTo>
                  <a:pt x="3707" y="3109"/>
                </a:lnTo>
                <a:lnTo>
                  <a:pt x="3706" y="3108"/>
                </a:lnTo>
                <a:lnTo>
                  <a:pt x="3700" y="3104"/>
                </a:lnTo>
                <a:lnTo>
                  <a:pt x="3696" y="3098"/>
                </a:lnTo>
                <a:lnTo>
                  <a:pt x="3691" y="3095"/>
                </a:lnTo>
                <a:lnTo>
                  <a:pt x="3639" y="3095"/>
                </a:lnTo>
                <a:lnTo>
                  <a:pt x="3622" y="3089"/>
                </a:lnTo>
                <a:lnTo>
                  <a:pt x="3578" y="3094"/>
                </a:lnTo>
                <a:lnTo>
                  <a:pt x="3570" y="3102"/>
                </a:lnTo>
                <a:lnTo>
                  <a:pt x="3565" y="3113"/>
                </a:lnTo>
                <a:lnTo>
                  <a:pt x="3562" y="3116"/>
                </a:lnTo>
                <a:lnTo>
                  <a:pt x="3550" y="3121"/>
                </a:lnTo>
                <a:lnTo>
                  <a:pt x="3543" y="3121"/>
                </a:lnTo>
                <a:lnTo>
                  <a:pt x="3538" y="3117"/>
                </a:lnTo>
                <a:lnTo>
                  <a:pt x="3537" y="3113"/>
                </a:lnTo>
                <a:lnTo>
                  <a:pt x="3533" y="3112"/>
                </a:lnTo>
                <a:lnTo>
                  <a:pt x="3530" y="3114"/>
                </a:lnTo>
                <a:lnTo>
                  <a:pt x="3490" y="3155"/>
                </a:lnTo>
                <a:lnTo>
                  <a:pt x="3486" y="3163"/>
                </a:lnTo>
                <a:lnTo>
                  <a:pt x="3482" y="3194"/>
                </a:lnTo>
                <a:lnTo>
                  <a:pt x="3480" y="3197"/>
                </a:lnTo>
                <a:lnTo>
                  <a:pt x="3480" y="3200"/>
                </a:lnTo>
                <a:lnTo>
                  <a:pt x="3481" y="3203"/>
                </a:lnTo>
                <a:lnTo>
                  <a:pt x="3481" y="3215"/>
                </a:lnTo>
                <a:lnTo>
                  <a:pt x="3477" y="3234"/>
                </a:lnTo>
                <a:lnTo>
                  <a:pt x="3473" y="3309"/>
                </a:lnTo>
                <a:lnTo>
                  <a:pt x="3473" y="3322"/>
                </a:lnTo>
                <a:lnTo>
                  <a:pt x="3477" y="3356"/>
                </a:lnTo>
                <a:lnTo>
                  <a:pt x="3479" y="3362"/>
                </a:lnTo>
                <a:lnTo>
                  <a:pt x="3480" y="3369"/>
                </a:lnTo>
                <a:lnTo>
                  <a:pt x="3483" y="3375"/>
                </a:lnTo>
                <a:lnTo>
                  <a:pt x="3502" y="3404"/>
                </a:lnTo>
                <a:lnTo>
                  <a:pt x="3505" y="3409"/>
                </a:lnTo>
                <a:lnTo>
                  <a:pt x="3512" y="3417"/>
                </a:lnTo>
                <a:lnTo>
                  <a:pt x="3513" y="3420"/>
                </a:lnTo>
                <a:lnTo>
                  <a:pt x="3514" y="3422"/>
                </a:lnTo>
                <a:lnTo>
                  <a:pt x="3514" y="3424"/>
                </a:lnTo>
                <a:lnTo>
                  <a:pt x="3512" y="3428"/>
                </a:lnTo>
                <a:lnTo>
                  <a:pt x="3516" y="3433"/>
                </a:lnTo>
                <a:lnTo>
                  <a:pt x="3519" y="3439"/>
                </a:lnTo>
                <a:lnTo>
                  <a:pt x="3520" y="3444"/>
                </a:lnTo>
                <a:lnTo>
                  <a:pt x="3521" y="3451"/>
                </a:lnTo>
                <a:lnTo>
                  <a:pt x="3526" y="3453"/>
                </a:lnTo>
                <a:lnTo>
                  <a:pt x="3530" y="3454"/>
                </a:lnTo>
                <a:lnTo>
                  <a:pt x="3534" y="3458"/>
                </a:lnTo>
                <a:lnTo>
                  <a:pt x="3540" y="3463"/>
                </a:lnTo>
                <a:lnTo>
                  <a:pt x="3539" y="3463"/>
                </a:lnTo>
                <a:lnTo>
                  <a:pt x="3557" y="3489"/>
                </a:lnTo>
                <a:lnTo>
                  <a:pt x="3567" y="3500"/>
                </a:lnTo>
                <a:lnTo>
                  <a:pt x="3570" y="3503"/>
                </a:lnTo>
                <a:lnTo>
                  <a:pt x="3574" y="3506"/>
                </a:lnTo>
                <a:lnTo>
                  <a:pt x="3578" y="3507"/>
                </a:lnTo>
                <a:lnTo>
                  <a:pt x="3584" y="3510"/>
                </a:lnTo>
                <a:lnTo>
                  <a:pt x="3633" y="3500"/>
                </a:lnTo>
                <a:lnTo>
                  <a:pt x="3637" y="3498"/>
                </a:lnTo>
                <a:lnTo>
                  <a:pt x="3643" y="3489"/>
                </a:lnTo>
                <a:lnTo>
                  <a:pt x="3667" y="3483"/>
                </a:lnTo>
                <a:lnTo>
                  <a:pt x="3670" y="3481"/>
                </a:lnTo>
                <a:lnTo>
                  <a:pt x="3676" y="3471"/>
                </a:lnTo>
                <a:lnTo>
                  <a:pt x="3679" y="3469"/>
                </a:lnTo>
                <a:lnTo>
                  <a:pt x="3695" y="3469"/>
                </a:lnTo>
                <a:lnTo>
                  <a:pt x="3701" y="3464"/>
                </a:lnTo>
                <a:lnTo>
                  <a:pt x="3725" y="3459"/>
                </a:lnTo>
                <a:close/>
                <a:moveTo>
                  <a:pt x="3997" y="6175"/>
                </a:moveTo>
                <a:lnTo>
                  <a:pt x="3994" y="6174"/>
                </a:lnTo>
                <a:lnTo>
                  <a:pt x="3992" y="6171"/>
                </a:lnTo>
                <a:lnTo>
                  <a:pt x="3989" y="6169"/>
                </a:lnTo>
                <a:lnTo>
                  <a:pt x="3986" y="6171"/>
                </a:lnTo>
                <a:lnTo>
                  <a:pt x="3984" y="6174"/>
                </a:lnTo>
                <a:lnTo>
                  <a:pt x="3983" y="6176"/>
                </a:lnTo>
                <a:lnTo>
                  <a:pt x="3982" y="6175"/>
                </a:lnTo>
                <a:lnTo>
                  <a:pt x="3979" y="6170"/>
                </a:lnTo>
                <a:lnTo>
                  <a:pt x="3977" y="6169"/>
                </a:lnTo>
                <a:lnTo>
                  <a:pt x="3976" y="6170"/>
                </a:lnTo>
                <a:lnTo>
                  <a:pt x="3975" y="6173"/>
                </a:lnTo>
                <a:lnTo>
                  <a:pt x="3974" y="6174"/>
                </a:lnTo>
                <a:lnTo>
                  <a:pt x="3972" y="6175"/>
                </a:lnTo>
                <a:lnTo>
                  <a:pt x="3970" y="6183"/>
                </a:lnTo>
                <a:lnTo>
                  <a:pt x="3965" y="6187"/>
                </a:lnTo>
                <a:lnTo>
                  <a:pt x="3964" y="6190"/>
                </a:lnTo>
                <a:lnTo>
                  <a:pt x="3962" y="6197"/>
                </a:lnTo>
                <a:lnTo>
                  <a:pt x="3961" y="6224"/>
                </a:lnTo>
                <a:lnTo>
                  <a:pt x="3962" y="6227"/>
                </a:lnTo>
                <a:lnTo>
                  <a:pt x="3965" y="6227"/>
                </a:lnTo>
                <a:lnTo>
                  <a:pt x="3966" y="6226"/>
                </a:lnTo>
                <a:lnTo>
                  <a:pt x="3966" y="6224"/>
                </a:lnTo>
                <a:lnTo>
                  <a:pt x="3965" y="6221"/>
                </a:lnTo>
                <a:lnTo>
                  <a:pt x="3965" y="6218"/>
                </a:lnTo>
                <a:lnTo>
                  <a:pt x="3964" y="6216"/>
                </a:lnTo>
                <a:lnTo>
                  <a:pt x="3965" y="6215"/>
                </a:lnTo>
                <a:lnTo>
                  <a:pt x="3966" y="6214"/>
                </a:lnTo>
                <a:lnTo>
                  <a:pt x="3967" y="6213"/>
                </a:lnTo>
                <a:lnTo>
                  <a:pt x="3968" y="6209"/>
                </a:lnTo>
                <a:lnTo>
                  <a:pt x="3970" y="6207"/>
                </a:lnTo>
                <a:lnTo>
                  <a:pt x="3970" y="6205"/>
                </a:lnTo>
                <a:lnTo>
                  <a:pt x="3970" y="6200"/>
                </a:lnTo>
                <a:lnTo>
                  <a:pt x="3974" y="6203"/>
                </a:lnTo>
                <a:lnTo>
                  <a:pt x="3974" y="6208"/>
                </a:lnTo>
                <a:lnTo>
                  <a:pt x="3973" y="6214"/>
                </a:lnTo>
                <a:lnTo>
                  <a:pt x="3972" y="6217"/>
                </a:lnTo>
                <a:lnTo>
                  <a:pt x="3975" y="6219"/>
                </a:lnTo>
                <a:lnTo>
                  <a:pt x="3980" y="6217"/>
                </a:lnTo>
                <a:lnTo>
                  <a:pt x="3987" y="6210"/>
                </a:lnTo>
                <a:lnTo>
                  <a:pt x="3990" y="6201"/>
                </a:lnTo>
                <a:lnTo>
                  <a:pt x="3991" y="6199"/>
                </a:lnTo>
                <a:lnTo>
                  <a:pt x="3993" y="6198"/>
                </a:lnTo>
                <a:lnTo>
                  <a:pt x="3994" y="6197"/>
                </a:lnTo>
                <a:lnTo>
                  <a:pt x="3997" y="6193"/>
                </a:lnTo>
                <a:lnTo>
                  <a:pt x="4001" y="6184"/>
                </a:lnTo>
                <a:lnTo>
                  <a:pt x="4002" y="6179"/>
                </a:lnTo>
                <a:lnTo>
                  <a:pt x="4002" y="6174"/>
                </a:lnTo>
                <a:lnTo>
                  <a:pt x="4000" y="6175"/>
                </a:lnTo>
                <a:lnTo>
                  <a:pt x="3997" y="6175"/>
                </a:lnTo>
                <a:close/>
                <a:moveTo>
                  <a:pt x="3971" y="6249"/>
                </a:moveTo>
                <a:lnTo>
                  <a:pt x="3972" y="6248"/>
                </a:lnTo>
                <a:lnTo>
                  <a:pt x="3973" y="6248"/>
                </a:lnTo>
                <a:lnTo>
                  <a:pt x="3971" y="6245"/>
                </a:lnTo>
                <a:lnTo>
                  <a:pt x="3971" y="6244"/>
                </a:lnTo>
                <a:lnTo>
                  <a:pt x="3971" y="6241"/>
                </a:lnTo>
                <a:lnTo>
                  <a:pt x="3971" y="6238"/>
                </a:lnTo>
                <a:lnTo>
                  <a:pt x="3966" y="6237"/>
                </a:lnTo>
                <a:lnTo>
                  <a:pt x="3958" y="6237"/>
                </a:lnTo>
                <a:lnTo>
                  <a:pt x="3955" y="6235"/>
                </a:lnTo>
                <a:lnTo>
                  <a:pt x="3955" y="6236"/>
                </a:lnTo>
                <a:lnTo>
                  <a:pt x="3955" y="6237"/>
                </a:lnTo>
                <a:lnTo>
                  <a:pt x="3954" y="6235"/>
                </a:lnTo>
                <a:lnTo>
                  <a:pt x="3955" y="6239"/>
                </a:lnTo>
                <a:lnTo>
                  <a:pt x="3955" y="6243"/>
                </a:lnTo>
                <a:lnTo>
                  <a:pt x="3954" y="6246"/>
                </a:lnTo>
                <a:lnTo>
                  <a:pt x="3953" y="6248"/>
                </a:lnTo>
                <a:lnTo>
                  <a:pt x="3954" y="6249"/>
                </a:lnTo>
                <a:lnTo>
                  <a:pt x="3955" y="6252"/>
                </a:lnTo>
                <a:lnTo>
                  <a:pt x="3956" y="6253"/>
                </a:lnTo>
                <a:lnTo>
                  <a:pt x="3957" y="6255"/>
                </a:lnTo>
                <a:lnTo>
                  <a:pt x="3955" y="6255"/>
                </a:lnTo>
                <a:lnTo>
                  <a:pt x="3952" y="6255"/>
                </a:lnTo>
                <a:lnTo>
                  <a:pt x="3950" y="6255"/>
                </a:lnTo>
                <a:lnTo>
                  <a:pt x="3947" y="6257"/>
                </a:lnTo>
                <a:lnTo>
                  <a:pt x="3950" y="6262"/>
                </a:lnTo>
                <a:lnTo>
                  <a:pt x="3948" y="6265"/>
                </a:lnTo>
                <a:lnTo>
                  <a:pt x="3946" y="6268"/>
                </a:lnTo>
                <a:lnTo>
                  <a:pt x="3945" y="6272"/>
                </a:lnTo>
                <a:lnTo>
                  <a:pt x="3946" y="6276"/>
                </a:lnTo>
                <a:lnTo>
                  <a:pt x="3946" y="6278"/>
                </a:lnTo>
                <a:lnTo>
                  <a:pt x="3946" y="6279"/>
                </a:lnTo>
                <a:lnTo>
                  <a:pt x="3950" y="6280"/>
                </a:lnTo>
                <a:lnTo>
                  <a:pt x="3951" y="6280"/>
                </a:lnTo>
                <a:lnTo>
                  <a:pt x="3953" y="6279"/>
                </a:lnTo>
                <a:lnTo>
                  <a:pt x="3956" y="6276"/>
                </a:lnTo>
                <a:lnTo>
                  <a:pt x="3960" y="6274"/>
                </a:lnTo>
                <a:lnTo>
                  <a:pt x="3961" y="6273"/>
                </a:lnTo>
                <a:lnTo>
                  <a:pt x="3962" y="6270"/>
                </a:lnTo>
                <a:lnTo>
                  <a:pt x="3962" y="6265"/>
                </a:lnTo>
                <a:lnTo>
                  <a:pt x="3962" y="6263"/>
                </a:lnTo>
                <a:lnTo>
                  <a:pt x="3963" y="6258"/>
                </a:lnTo>
                <a:lnTo>
                  <a:pt x="3965" y="6256"/>
                </a:lnTo>
                <a:lnTo>
                  <a:pt x="3971" y="6252"/>
                </a:lnTo>
                <a:lnTo>
                  <a:pt x="3971" y="6249"/>
                </a:lnTo>
                <a:close/>
                <a:moveTo>
                  <a:pt x="4359" y="6537"/>
                </a:moveTo>
                <a:lnTo>
                  <a:pt x="4360" y="6536"/>
                </a:lnTo>
                <a:lnTo>
                  <a:pt x="4362" y="6534"/>
                </a:lnTo>
                <a:lnTo>
                  <a:pt x="4358" y="6532"/>
                </a:lnTo>
                <a:lnTo>
                  <a:pt x="4350" y="6527"/>
                </a:lnTo>
                <a:lnTo>
                  <a:pt x="4347" y="6523"/>
                </a:lnTo>
                <a:lnTo>
                  <a:pt x="4345" y="6523"/>
                </a:lnTo>
                <a:lnTo>
                  <a:pt x="4344" y="6522"/>
                </a:lnTo>
                <a:lnTo>
                  <a:pt x="4341" y="6520"/>
                </a:lnTo>
                <a:lnTo>
                  <a:pt x="4339" y="6517"/>
                </a:lnTo>
                <a:lnTo>
                  <a:pt x="4341" y="6524"/>
                </a:lnTo>
                <a:lnTo>
                  <a:pt x="4345" y="6530"/>
                </a:lnTo>
                <a:lnTo>
                  <a:pt x="4348" y="6533"/>
                </a:lnTo>
                <a:lnTo>
                  <a:pt x="4353" y="6535"/>
                </a:lnTo>
                <a:lnTo>
                  <a:pt x="4353" y="6537"/>
                </a:lnTo>
                <a:lnTo>
                  <a:pt x="4351" y="6537"/>
                </a:lnTo>
                <a:lnTo>
                  <a:pt x="4350" y="6539"/>
                </a:lnTo>
                <a:lnTo>
                  <a:pt x="4349" y="6541"/>
                </a:lnTo>
                <a:lnTo>
                  <a:pt x="4349" y="6543"/>
                </a:lnTo>
                <a:lnTo>
                  <a:pt x="4362" y="6550"/>
                </a:lnTo>
                <a:lnTo>
                  <a:pt x="4399" y="6560"/>
                </a:lnTo>
                <a:lnTo>
                  <a:pt x="4399" y="6557"/>
                </a:lnTo>
                <a:lnTo>
                  <a:pt x="4394" y="6556"/>
                </a:lnTo>
                <a:lnTo>
                  <a:pt x="4360" y="6542"/>
                </a:lnTo>
                <a:lnTo>
                  <a:pt x="4356" y="6539"/>
                </a:lnTo>
                <a:lnTo>
                  <a:pt x="4356" y="6536"/>
                </a:lnTo>
                <a:lnTo>
                  <a:pt x="4357" y="6537"/>
                </a:lnTo>
                <a:lnTo>
                  <a:pt x="4359" y="6537"/>
                </a:lnTo>
                <a:close/>
                <a:moveTo>
                  <a:pt x="4055" y="5128"/>
                </a:moveTo>
                <a:lnTo>
                  <a:pt x="4053" y="5127"/>
                </a:lnTo>
                <a:lnTo>
                  <a:pt x="4050" y="5124"/>
                </a:lnTo>
                <a:lnTo>
                  <a:pt x="4048" y="5124"/>
                </a:lnTo>
                <a:lnTo>
                  <a:pt x="4046" y="5126"/>
                </a:lnTo>
                <a:lnTo>
                  <a:pt x="4043" y="5128"/>
                </a:lnTo>
                <a:lnTo>
                  <a:pt x="4042" y="5129"/>
                </a:lnTo>
                <a:lnTo>
                  <a:pt x="4040" y="5128"/>
                </a:lnTo>
                <a:lnTo>
                  <a:pt x="4039" y="5128"/>
                </a:lnTo>
                <a:lnTo>
                  <a:pt x="4038" y="5128"/>
                </a:lnTo>
                <a:lnTo>
                  <a:pt x="4036" y="5128"/>
                </a:lnTo>
                <a:lnTo>
                  <a:pt x="4039" y="5131"/>
                </a:lnTo>
                <a:lnTo>
                  <a:pt x="4041" y="5134"/>
                </a:lnTo>
                <a:lnTo>
                  <a:pt x="4043" y="5138"/>
                </a:lnTo>
                <a:lnTo>
                  <a:pt x="4045" y="5142"/>
                </a:lnTo>
                <a:lnTo>
                  <a:pt x="4048" y="5146"/>
                </a:lnTo>
                <a:lnTo>
                  <a:pt x="4051" y="5146"/>
                </a:lnTo>
                <a:lnTo>
                  <a:pt x="4055" y="5146"/>
                </a:lnTo>
                <a:lnTo>
                  <a:pt x="4058" y="5144"/>
                </a:lnTo>
                <a:lnTo>
                  <a:pt x="4060" y="5141"/>
                </a:lnTo>
                <a:lnTo>
                  <a:pt x="4061" y="5137"/>
                </a:lnTo>
                <a:lnTo>
                  <a:pt x="4063" y="5132"/>
                </a:lnTo>
                <a:lnTo>
                  <a:pt x="4068" y="5133"/>
                </a:lnTo>
                <a:lnTo>
                  <a:pt x="4070" y="5130"/>
                </a:lnTo>
                <a:lnTo>
                  <a:pt x="4072" y="5122"/>
                </a:lnTo>
                <a:lnTo>
                  <a:pt x="4069" y="5122"/>
                </a:lnTo>
                <a:lnTo>
                  <a:pt x="4055" y="5128"/>
                </a:lnTo>
                <a:close/>
                <a:moveTo>
                  <a:pt x="4120" y="4810"/>
                </a:moveTo>
                <a:lnTo>
                  <a:pt x="4122" y="4805"/>
                </a:lnTo>
                <a:lnTo>
                  <a:pt x="4123" y="4797"/>
                </a:lnTo>
                <a:lnTo>
                  <a:pt x="4123" y="4790"/>
                </a:lnTo>
                <a:lnTo>
                  <a:pt x="4119" y="4786"/>
                </a:lnTo>
                <a:lnTo>
                  <a:pt x="4118" y="4784"/>
                </a:lnTo>
                <a:lnTo>
                  <a:pt x="4123" y="4785"/>
                </a:lnTo>
                <a:lnTo>
                  <a:pt x="4125" y="4783"/>
                </a:lnTo>
                <a:lnTo>
                  <a:pt x="4129" y="4773"/>
                </a:lnTo>
                <a:lnTo>
                  <a:pt x="4131" y="4772"/>
                </a:lnTo>
                <a:lnTo>
                  <a:pt x="4131" y="4771"/>
                </a:lnTo>
                <a:lnTo>
                  <a:pt x="4131" y="4768"/>
                </a:lnTo>
                <a:lnTo>
                  <a:pt x="4124" y="4767"/>
                </a:lnTo>
                <a:lnTo>
                  <a:pt x="4112" y="4771"/>
                </a:lnTo>
                <a:lnTo>
                  <a:pt x="4107" y="4769"/>
                </a:lnTo>
                <a:lnTo>
                  <a:pt x="4113" y="4754"/>
                </a:lnTo>
                <a:lnTo>
                  <a:pt x="4112" y="4752"/>
                </a:lnTo>
                <a:lnTo>
                  <a:pt x="4108" y="4753"/>
                </a:lnTo>
                <a:lnTo>
                  <a:pt x="4102" y="4752"/>
                </a:lnTo>
                <a:lnTo>
                  <a:pt x="4097" y="4749"/>
                </a:lnTo>
                <a:lnTo>
                  <a:pt x="4092" y="4745"/>
                </a:lnTo>
                <a:lnTo>
                  <a:pt x="4092" y="4745"/>
                </a:lnTo>
                <a:lnTo>
                  <a:pt x="4093" y="4743"/>
                </a:lnTo>
                <a:lnTo>
                  <a:pt x="4015" y="4723"/>
                </a:lnTo>
                <a:lnTo>
                  <a:pt x="4016" y="4725"/>
                </a:lnTo>
                <a:lnTo>
                  <a:pt x="4020" y="4727"/>
                </a:lnTo>
                <a:lnTo>
                  <a:pt x="4020" y="4729"/>
                </a:lnTo>
                <a:lnTo>
                  <a:pt x="4015" y="4731"/>
                </a:lnTo>
                <a:lnTo>
                  <a:pt x="4013" y="4731"/>
                </a:lnTo>
                <a:lnTo>
                  <a:pt x="4007" y="4727"/>
                </a:lnTo>
                <a:lnTo>
                  <a:pt x="4004" y="4727"/>
                </a:lnTo>
                <a:lnTo>
                  <a:pt x="3990" y="4731"/>
                </a:lnTo>
                <a:lnTo>
                  <a:pt x="3982" y="4728"/>
                </a:lnTo>
                <a:lnTo>
                  <a:pt x="3976" y="4729"/>
                </a:lnTo>
                <a:lnTo>
                  <a:pt x="3972" y="4734"/>
                </a:lnTo>
                <a:lnTo>
                  <a:pt x="3970" y="4739"/>
                </a:lnTo>
                <a:lnTo>
                  <a:pt x="3968" y="4747"/>
                </a:lnTo>
                <a:lnTo>
                  <a:pt x="3971" y="4754"/>
                </a:lnTo>
                <a:lnTo>
                  <a:pt x="3977" y="4755"/>
                </a:lnTo>
                <a:lnTo>
                  <a:pt x="3990" y="4752"/>
                </a:lnTo>
                <a:lnTo>
                  <a:pt x="3991" y="4755"/>
                </a:lnTo>
                <a:lnTo>
                  <a:pt x="3976" y="4759"/>
                </a:lnTo>
                <a:lnTo>
                  <a:pt x="3974" y="4761"/>
                </a:lnTo>
                <a:lnTo>
                  <a:pt x="3976" y="4764"/>
                </a:lnTo>
                <a:lnTo>
                  <a:pt x="3980" y="4765"/>
                </a:lnTo>
                <a:lnTo>
                  <a:pt x="3983" y="4765"/>
                </a:lnTo>
                <a:lnTo>
                  <a:pt x="3981" y="4765"/>
                </a:lnTo>
                <a:lnTo>
                  <a:pt x="3980" y="4766"/>
                </a:lnTo>
                <a:lnTo>
                  <a:pt x="3980" y="4767"/>
                </a:lnTo>
                <a:lnTo>
                  <a:pt x="3979" y="4768"/>
                </a:lnTo>
                <a:lnTo>
                  <a:pt x="3982" y="4769"/>
                </a:lnTo>
                <a:lnTo>
                  <a:pt x="3991" y="4767"/>
                </a:lnTo>
                <a:lnTo>
                  <a:pt x="3990" y="4768"/>
                </a:lnTo>
                <a:lnTo>
                  <a:pt x="3990" y="4769"/>
                </a:lnTo>
                <a:lnTo>
                  <a:pt x="3990" y="4771"/>
                </a:lnTo>
                <a:lnTo>
                  <a:pt x="4005" y="4774"/>
                </a:lnTo>
                <a:lnTo>
                  <a:pt x="4011" y="4776"/>
                </a:lnTo>
                <a:lnTo>
                  <a:pt x="4011" y="4775"/>
                </a:lnTo>
                <a:lnTo>
                  <a:pt x="4012" y="4776"/>
                </a:lnTo>
                <a:lnTo>
                  <a:pt x="4014" y="4778"/>
                </a:lnTo>
                <a:lnTo>
                  <a:pt x="4015" y="4780"/>
                </a:lnTo>
                <a:lnTo>
                  <a:pt x="4016" y="4782"/>
                </a:lnTo>
                <a:lnTo>
                  <a:pt x="4016" y="4783"/>
                </a:lnTo>
                <a:lnTo>
                  <a:pt x="4017" y="4784"/>
                </a:lnTo>
                <a:lnTo>
                  <a:pt x="4020" y="4784"/>
                </a:lnTo>
                <a:lnTo>
                  <a:pt x="4020" y="4784"/>
                </a:lnTo>
                <a:lnTo>
                  <a:pt x="4023" y="4786"/>
                </a:lnTo>
                <a:lnTo>
                  <a:pt x="4026" y="4786"/>
                </a:lnTo>
                <a:lnTo>
                  <a:pt x="4029" y="4786"/>
                </a:lnTo>
                <a:lnTo>
                  <a:pt x="4032" y="4785"/>
                </a:lnTo>
                <a:lnTo>
                  <a:pt x="4033" y="4787"/>
                </a:lnTo>
                <a:lnTo>
                  <a:pt x="4048" y="4797"/>
                </a:lnTo>
                <a:lnTo>
                  <a:pt x="4053" y="4800"/>
                </a:lnTo>
                <a:lnTo>
                  <a:pt x="4060" y="4805"/>
                </a:lnTo>
                <a:lnTo>
                  <a:pt x="4066" y="4807"/>
                </a:lnTo>
                <a:lnTo>
                  <a:pt x="4072" y="4811"/>
                </a:lnTo>
                <a:lnTo>
                  <a:pt x="4073" y="4811"/>
                </a:lnTo>
                <a:lnTo>
                  <a:pt x="4076" y="4807"/>
                </a:lnTo>
                <a:lnTo>
                  <a:pt x="4085" y="4805"/>
                </a:lnTo>
                <a:lnTo>
                  <a:pt x="4090" y="4805"/>
                </a:lnTo>
                <a:lnTo>
                  <a:pt x="4091" y="4808"/>
                </a:lnTo>
                <a:lnTo>
                  <a:pt x="4094" y="4810"/>
                </a:lnTo>
                <a:lnTo>
                  <a:pt x="4098" y="4811"/>
                </a:lnTo>
                <a:lnTo>
                  <a:pt x="4108" y="4810"/>
                </a:lnTo>
                <a:lnTo>
                  <a:pt x="4115" y="4811"/>
                </a:lnTo>
                <a:lnTo>
                  <a:pt x="4120" y="4810"/>
                </a:lnTo>
                <a:close/>
                <a:moveTo>
                  <a:pt x="4029" y="5131"/>
                </a:moveTo>
                <a:lnTo>
                  <a:pt x="3997" y="5146"/>
                </a:lnTo>
                <a:lnTo>
                  <a:pt x="3994" y="5148"/>
                </a:lnTo>
                <a:lnTo>
                  <a:pt x="3995" y="5151"/>
                </a:lnTo>
                <a:lnTo>
                  <a:pt x="3997" y="5153"/>
                </a:lnTo>
                <a:lnTo>
                  <a:pt x="4001" y="5154"/>
                </a:lnTo>
                <a:lnTo>
                  <a:pt x="4028" y="5151"/>
                </a:lnTo>
                <a:lnTo>
                  <a:pt x="4039" y="5147"/>
                </a:lnTo>
                <a:lnTo>
                  <a:pt x="4041" y="5142"/>
                </a:lnTo>
                <a:lnTo>
                  <a:pt x="4034" y="5133"/>
                </a:lnTo>
                <a:lnTo>
                  <a:pt x="4029" y="5131"/>
                </a:lnTo>
                <a:close/>
                <a:moveTo>
                  <a:pt x="5641" y="3823"/>
                </a:moveTo>
                <a:lnTo>
                  <a:pt x="5641" y="3823"/>
                </a:lnTo>
                <a:lnTo>
                  <a:pt x="5642" y="3823"/>
                </a:lnTo>
                <a:lnTo>
                  <a:pt x="5641" y="3823"/>
                </a:lnTo>
                <a:close/>
                <a:moveTo>
                  <a:pt x="5367" y="3239"/>
                </a:moveTo>
                <a:lnTo>
                  <a:pt x="5367" y="3239"/>
                </a:lnTo>
                <a:lnTo>
                  <a:pt x="5367" y="3239"/>
                </a:lnTo>
                <a:lnTo>
                  <a:pt x="5367" y="3239"/>
                </a:lnTo>
                <a:close/>
                <a:moveTo>
                  <a:pt x="4346" y="2406"/>
                </a:moveTo>
                <a:lnTo>
                  <a:pt x="4345" y="2406"/>
                </a:lnTo>
                <a:lnTo>
                  <a:pt x="4345" y="2406"/>
                </a:lnTo>
                <a:lnTo>
                  <a:pt x="4346" y="2406"/>
                </a:lnTo>
                <a:close/>
                <a:moveTo>
                  <a:pt x="4559" y="6981"/>
                </a:moveTo>
                <a:lnTo>
                  <a:pt x="4560" y="6976"/>
                </a:lnTo>
                <a:lnTo>
                  <a:pt x="4554" y="6974"/>
                </a:lnTo>
                <a:lnTo>
                  <a:pt x="4549" y="6975"/>
                </a:lnTo>
                <a:lnTo>
                  <a:pt x="4536" y="6988"/>
                </a:lnTo>
                <a:lnTo>
                  <a:pt x="4534" y="6991"/>
                </a:lnTo>
                <a:lnTo>
                  <a:pt x="4534" y="6994"/>
                </a:lnTo>
                <a:lnTo>
                  <a:pt x="4534" y="6995"/>
                </a:lnTo>
                <a:lnTo>
                  <a:pt x="4536" y="6995"/>
                </a:lnTo>
                <a:lnTo>
                  <a:pt x="4545" y="6995"/>
                </a:lnTo>
                <a:lnTo>
                  <a:pt x="4547" y="6995"/>
                </a:lnTo>
                <a:lnTo>
                  <a:pt x="4553" y="6989"/>
                </a:lnTo>
                <a:lnTo>
                  <a:pt x="4559" y="6981"/>
                </a:lnTo>
                <a:close/>
                <a:moveTo>
                  <a:pt x="5156" y="3259"/>
                </a:moveTo>
                <a:lnTo>
                  <a:pt x="5158" y="3259"/>
                </a:lnTo>
                <a:lnTo>
                  <a:pt x="5156" y="3257"/>
                </a:lnTo>
                <a:lnTo>
                  <a:pt x="5156" y="3259"/>
                </a:lnTo>
                <a:close/>
                <a:moveTo>
                  <a:pt x="5159" y="3259"/>
                </a:moveTo>
                <a:lnTo>
                  <a:pt x="5158" y="3259"/>
                </a:lnTo>
                <a:lnTo>
                  <a:pt x="5158" y="3259"/>
                </a:lnTo>
                <a:lnTo>
                  <a:pt x="5159" y="3259"/>
                </a:lnTo>
                <a:close/>
                <a:moveTo>
                  <a:pt x="5916" y="5335"/>
                </a:moveTo>
                <a:lnTo>
                  <a:pt x="5925" y="5319"/>
                </a:lnTo>
                <a:lnTo>
                  <a:pt x="5928" y="5310"/>
                </a:lnTo>
                <a:lnTo>
                  <a:pt x="5947" y="5286"/>
                </a:lnTo>
                <a:lnTo>
                  <a:pt x="5951" y="5275"/>
                </a:lnTo>
                <a:lnTo>
                  <a:pt x="5955" y="5249"/>
                </a:lnTo>
                <a:lnTo>
                  <a:pt x="5953" y="5235"/>
                </a:lnTo>
                <a:lnTo>
                  <a:pt x="5945" y="5225"/>
                </a:lnTo>
                <a:lnTo>
                  <a:pt x="5928" y="5220"/>
                </a:lnTo>
                <a:lnTo>
                  <a:pt x="5924" y="5216"/>
                </a:lnTo>
                <a:lnTo>
                  <a:pt x="5920" y="5212"/>
                </a:lnTo>
                <a:lnTo>
                  <a:pt x="5910" y="5206"/>
                </a:lnTo>
                <a:lnTo>
                  <a:pt x="5908" y="5202"/>
                </a:lnTo>
                <a:lnTo>
                  <a:pt x="5907" y="5203"/>
                </a:lnTo>
                <a:lnTo>
                  <a:pt x="5888" y="5203"/>
                </a:lnTo>
                <a:lnTo>
                  <a:pt x="5882" y="5206"/>
                </a:lnTo>
                <a:lnTo>
                  <a:pt x="5880" y="5207"/>
                </a:lnTo>
                <a:lnTo>
                  <a:pt x="5879" y="5209"/>
                </a:lnTo>
                <a:lnTo>
                  <a:pt x="5875" y="5228"/>
                </a:lnTo>
                <a:lnTo>
                  <a:pt x="5882" y="5257"/>
                </a:lnTo>
                <a:lnTo>
                  <a:pt x="5880" y="5266"/>
                </a:lnTo>
                <a:lnTo>
                  <a:pt x="5877" y="5272"/>
                </a:lnTo>
                <a:lnTo>
                  <a:pt x="5877" y="5285"/>
                </a:lnTo>
                <a:lnTo>
                  <a:pt x="5882" y="5325"/>
                </a:lnTo>
                <a:lnTo>
                  <a:pt x="5887" y="5336"/>
                </a:lnTo>
                <a:lnTo>
                  <a:pt x="5892" y="5342"/>
                </a:lnTo>
                <a:lnTo>
                  <a:pt x="5902" y="5344"/>
                </a:lnTo>
                <a:lnTo>
                  <a:pt x="5911" y="5339"/>
                </a:lnTo>
                <a:lnTo>
                  <a:pt x="5916" y="5335"/>
                </a:lnTo>
                <a:close/>
                <a:moveTo>
                  <a:pt x="5222" y="4692"/>
                </a:moveTo>
                <a:lnTo>
                  <a:pt x="5217" y="4688"/>
                </a:lnTo>
                <a:lnTo>
                  <a:pt x="5205" y="4684"/>
                </a:lnTo>
                <a:lnTo>
                  <a:pt x="5202" y="4682"/>
                </a:lnTo>
                <a:lnTo>
                  <a:pt x="5203" y="4684"/>
                </a:lnTo>
                <a:lnTo>
                  <a:pt x="5198" y="4678"/>
                </a:lnTo>
                <a:lnTo>
                  <a:pt x="5192" y="4680"/>
                </a:lnTo>
                <a:lnTo>
                  <a:pt x="5183" y="4686"/>
                </a:lnTo>
                <a:lnTo>
                  <a:pt x="5182" y="4684"/>
                </a:lnTo>
                <a:lnTo>
                  <a:pt x="5185" y="4672"/>
                </a:lnTo>
                <a:lnTo>
                  <a:pt x="5182" y="4672"/>
                </a:lnTo>
                <a:lnTo>
                  <a:pt x="5173" y="4668"/>
                </a:lnTo>
                <a:lnTo>
                  <a:pt x="5172" y="4666"/>
                </a:lnTo>
                <a:lnTo>
                  <a:pt x="5173" y="4666"/>
                </a:lnTo>
                <a:lnTo>
                  <a:pt x="5177" y="4665"/>
                </a:lnTo>
                <a:lnTo>
                  <a:pt x="5172" y="4662"/>
                </a:lnTo>
                <a:lnTo>
                  <a:pt x="5166" y="4660"/>
                </a:lnTo>
                <a:lnTo>
                  <a:pt x="5160" y="4659"/>
                </a:lnTo>
                <a:lnTo>
                  <a:pt x="5153" y="4660"/>
                </a:lnTo>
                <a:lnTo>
                  <a:pt x="5138" y="4657"/>
                </a:lnTo>
                <a:lnTo>
                  <a:pt x="5134" y="4658"/>
                </a:lnTo>
                <a:lnTo>
                  <a:pt x="5099" y="4649"/>
                </a:lnTo>
                <a:lnTo>
                  <a:pt x="5027" y="4660"/>
                </a:lnTo>
                <a:lnTo>
                  <a:pt x="5024" y="4663"/>
                </a:lnTo>
                <a:lnTo>
                  <a:pt x="5025" y="4667"/>
                </a:lnTo>
                <a:lnTo>
                  <a:pt x="5035" y="4673"/>
                </a:lnTo>
                <a:lnTo>
                  <a:pt x="5045" y="4673"/>
                </a:lnTo>
                <a:lnTo>
                  <a:pt x="5063" y="4669"/>
                </a:lnTo>
                <a:lnTo>
                  <a:pt x="5060" y="4674"/>
                </a:lnTo>
                <a:lnTo>
                  <a:pt x="5046" y="4677"/>
                </a:lnTo>
                <a:lnTo>
                  <a:pt x="5043" y="4683"/>
                </a:lnTo>
                <a:lnTo>
                  <a:pt x="5046" y="4685"/>
                </a:lnTo>
                <a:lnTo>
                  <a:pt x="5048" y="4685"/>
                </a:lnTo>
                <a:lnTo>
                  <a:pt x="5058" y="4683"/>
                </a:lnTo>
                <a:lnTo>
                  <a:pt x="5062" y="4682"/>
                </a:lnTo>
                <a:lnTo>
                  <a:pt x="5065" y="4675"/>
                </a:lnTo>
                <a:lnTo>
                  <a:pt x="5072" y="4673"/>
                </a:lnTo>
                <a:lnTo>
                  <a:pt x="5079" y="4673"/>
                </a:lnTo>
                <a:lnTo>
                  <a:pt x="5091" y="4679"/>
                </a:lnTo>
                <a:lnTo>
                  <a:pt x="5096" y="4677"/>
                </a:lnTo>
                <a:lnTo>
                  <a:pt x="5106" y="4670"/>
                </a:lnTo>
                <a:lnTo>
                  <a:pt x="5109" y="4670"/>
                </a:lnTo>
                <a:lnTo>
                  <a:pt x="5112" y="4672"/>
                </a:lnTo>
                <a:lnTo>
                  <a:pt x="5113" y="4675"/>
                </a:lnTo>
                <a:lnTo>
                  <a:pt x="5114" y="4679"/>
                </a:lnTo>
                <a:lnTo>
                  <a:pt x="5113" y="4682"/>
                </a:lnTo>
                <a:lnTo>
                  <a:pt x="5110" y="4684"/>
                </a:lnTo>
                <a:lnTo>
                  <a:pt x="5105" y="4684"/>
                </a:lnTo>
                <a:lnTo>
                  <a:pt x="5103" y="4683"/>
                </a:lnTo>
                <a:lnTo>
                  <a:pt x="5103" y="4686"/>
                </a:lnTo>
                <a:lnTo>
                  <a:pt x="5100" y="4684"/>
                </a:lnTo>
                <a:lnTo>
                  <a:pt x="5096" y="4685"/>
                </a:lnTo>
                <a:lnTo>
                  <a:pt x="5094" y="4686"/>
                </a:lnTo>
                <a:lnTo>
                  <a:pt x="5093" y="4689"/>
                </a:lnTo>
                <a:lnTo>
                  <a:pt x="5105" y="4695"/>
                </a:lnTo>
                <a:lnTo>
                  <a:pt x="5112" y="4701"/>
                </a:lnTo>
                <a:lnTo>
                  <a:pt x="5128" y="4725"/>
                </a:lnTo>
                <a:lnTo>
                  <a:pt x="5130" y="4728"/>
                </a:lnTo>
                <a:lnTo>
                  <a:pt x="5133" y="4729"/>
                </a:lnTo>
                <a:lnTo>
                  <a:pt x="5145" y="4727"/>
                </a:lnTo>
                <a:lnTo>
                  <a:pt x="5144" y="4734"/>
                </a:lnTo>
                <a:lnTo>
                  <a:pt x="5143" y="4736"/>
                </a:lnTo>
                <a:lnTo>
                  <a:pt x="5144" y="4738"/>
                </a:lnTo>
                <a:lnTo>
                  <a:pt x="5150" y="4741"/>
                </a:lnTo>
                <a:lnTo>
                  <a:pt x="5153" y="4741"/>
                </a:lnTo>
                <a:lnTo>
                  <a:pt x="5161" y="4739"/>
                </a:lnTo>
                <a:lnTo>
                  <a:pt x="5162" y="4738"/>
                </a:lnTo>
                <a:lnTo>
                  <a:pt x="5162" y="4733"/>
                </a:lnTo>
                <a:lnTo>
                  <a:pt x="5163" y="4731"/>
                </a:lnTo>
                <a:lnTo>
                  <a:pt x="5166" y="4731"/>
                </a:lnTo>
                <a:lnTo>
                  <a:pt x="5175" y="4735"/>
                </a:lnTo>
                <a:lnTo>
                  <a:pt x="5180" y="4734"/>
                </a:lnTo>
                <a:lnTo>
                  <a:pt x="5200" y="4728"/>
                </a:lnTo>
                <a:lnTo>
                  <a:pt x="5214" y="4718"/>
                </a:lnTo>
                <a:lnTo>
                  <a:pt x="5220" y="4712"/>
                </a:lnTo>
                <a:lnTo>
                  <a:pt x="5223" y="4703"/>
                </a:lnTo>
                <a:lnTo>
                  <a:pt x="5224" y="4697"/>
                </a:lnTo>
                <a:lnTo>
                  <a:pt x="5224" y="4695"/>
                </a:lnTo>
                <a:lnTo>
                  <a:pt x="5222" y="4692"/>
                </a:lnTo>
                <a:close/>
                <a:moveTo>
                  <a:pt x="4802" y="4530"/>
                </a:moveTo>
                <a:lnTo>
                  <a:pt x="4804" y="4529"/>
                </a:lnTo>
                <a:lnTo>
                  <a:pt x="4804" y="4529"/>
                </a:lnTo>
                <a:lnTo>
                  <a:pt x="4802" y="4530"/>
                </a:lnTo>
                <a:close/>
                <a:moveTo>
                  <a:pt x="4724" y="4431"/>
                </a:moveTo>
                <a:lnTo>
                  <a:pt x="4726" y="4431"/>
                </a:lnTo>
                <a:lnTo>
                  <a:pt x="4726" y="4431"/>
                </a:lnTo>
                <a:lnTo>
                  <a:pt x="4724" y="4431"/>
                </a:lnTo>
                <a:close/>
                <a:moveTo>
                  <a:pt x="4243" y="4199"/>
                </a:moveTo>
                <a:lnTo>
                  <a:pt x="4245" y="4199"/>
                </a:lnTo>
                <a:lnTo>
                  <a:pt x="4245" y="4199"/>
                </a:lnTo>
                <a:lnTo>
                  <a:pt x="4243" y="4199"/>
                </a:lnTo>
                <a:close/>
                <a:moveTo>
                  <a:pt x="6490" y="4994"/>
                </a:moveTo>
                <a:lnTo>
                  <a:pt x="6495" y="4991"/>
                </a:lnTo>
                <a:lnTo>
                  <a:pt x="6495" y="4990"/>
                </a:lnTo>
                <a:lnTo>
                  <a:pt x="6494" y="4985"/>
                </a:lnTo>
                <a:lnTo>
                  <a:pt x="6491" y="4982"/>
                </a:lnTo>
                <a:lnTo>
                  <a:pt x="6489" y="4982"/>
                </a:lnTo>
                <a:lnTo>
                  <a:pt x="6480" y="4986"/>
                </a:lnTo>
                <a:lnTo>
                  <a:pt x="6480" y="4988"/>
                </a:lnTo>
                <a:lnTo>
                  <a:pt x="6479" y="4998"/>
                </a:lnTo>
                <a:lnTo>
                  <a:pt x="6478" y="4999"/>
                </a:lnTo>
                <a:lnTo>
                  <a:pt x="6475" y="4991"/>
                </a:lnTo>
                <a:lnTo>
                  <a:pt x="6471" y="4985"/>
                </a:lnTo>
                <a:lnTo>
                  <a:pt x="6468" y="4983"/>
                </a:lnTo>
                <a:lnTo>
                  <a:pt x="6462" y="4983"/>
                </a:lnTo>
                <a:lnTo>
                  <a:pt x="6460" y="4978"/>
                </a:lnTo>
                <a:lnTo>
                  <a:pt x="6457" y="4975"/>
                </a:lnTo>
                <a:lnTo>
                  <a:pt x="6455" y="4976"/>
                </a:lnTo>
                <a:lnTo>
                  <a:pt x="6451" y="4979"/>
                </a:lnTo>
                <a:lnTo>
                  <a:pt x="6450" y="4974"/>
                </a:lnTo>
                <a:lnTo>
                  <a:pt x="6448" y="4972"/>
                </a:lnTo>
                <a:lnTo>
                  <a:pt x="6444" y="4972"/>
                </a:lnTo>
                <a:lnTo>
                  <a:pt x="6440" y="4970"/>
                </a:lnTo>
                <a:lnTo>
                  <a:pt x="6438" y="4974"/>
                </a:lnTo>
                <a:lnTo>
                  <a:pt x="6436" y="4978"/>
                </a:lnTo>
                <a:lnTo>
                  <a:pt x="6429" y="4982"/>
                </a:lnTo>
                <a:lnTo>
                  <a:pt x="6416" y="4985"/>
                </a:lnTo>
                <a:lnTo>
                  <a:pt x="6412" y="4988"/>
                </a:lnTo>
                <a:lnTo>
                  <a:pt x="6411" y="4996"/>
                </a:lnTo>
                <a:lnTo>
                  <a:pt x="6417" y="5004"/>
                </a:lnTo>
                <a:lnTo>
                  <a:pt x="6426" y="5010"/>
                </a:lnTo>
                <a:lnTo>
                  <a:pt x="6445" y="5016"/>
                </a:lnTo>
                <a:lnTo>
                  <a:pt x="6450" y="5018"/>
                </a:lnTo>
                <a:lnTo>
                  <a:pt x="6455" y="5016"/>
                </a:lnTo>
                <a:lnTo>
                  <a:pt x="6464" y="5013"/>
                </a:lnTo>
                <a:lnTo>
                  <a:pt x="6468" y="5012"/>
                </a:lnTo>
                <a:lnTo>
                  <a:pt x="6474" y="5012"/>
                </a:lnTo>
                <a:lnTo>
                  <a:pt x="6490" y="5015"/>
                </a:lnTo>
                <a:lnTo>
                  <a:pt x="6488" y="5008"/>
                </a:lnTo>
                <a:lnTo>
                  <a:pt x="6488" y="5000"/>
                </a:lnTo>
                <a:lnTo>
                  <a:pt x="6490" y="4994"/>
                </a:lnTo>
                <a:close/>
                <a:moveTo>
                  <a:pt x="6108" y="4587"/>
                </a:moveTo>
                <a:lnTo>
                  <a:pt x="6112" y="4588"/>
                </a:lnTo>
                <a:lnTo>
                  <a:pt x="6115" y="4587"/>
                </a:lnTo>
                <a:lnTo>
                  <a:pt x="6117" y="4587"/>
                </a:lnTo>
                <a:lnTo>
                  <a:pt x="6121" y="4590"/>
                </a:lnTo>
                <a:lnTo>
                  <a:pt x="6124" y="4594"/>
                </a:lnTo>
                <a:lnTo>
                  <a:pt x="6126" y="4596"/>
                </a:lnTo>
                <a:lnTo>
                  <a:pt x="6146" y="4593"/>
                </a:lnTo>
                <a:lnTo>
                  <a:pt x="6164" y="4597"/>
                </a:lnTo>
                <a:lnTo>
                  <a:pt x="6170" y="4597"/>
                </a:lnTo>
                <a:lnTo>
                  <a:pt x="6174" y="4595"/>
                </a:lnTo>
                <a:lnTo>
                  <a:pt x="6176" y="4590"/>
                </a:lnTo>
                <a:lnTo>
                  <a:pt x="6177" y="4580"/>
                </a:lnTo>
                <a:lnTo>
                  <a:pt x="6179" y="4579"/>
                </a:lnTo>
                <a:lnTo>
                  <a:pt x="6179" y="4578"/>
                </a:lnTo>
                <a:lnTo>
                  <a:pt x="6175" y="4575"/>
                </a:lnTo>
                <a:lnTo>
                  <a:pt x="6173" y="4573"/>
                </a:lnTo>
                <a:lnTo>
                  <a:pt x="6163" y="4567"/>
                </a:lnTo>
                <a:lnTo>
                  <a:pt x="6159" y="4561"/>
                </a:lnTo>
                <a:lnTo>
                  <a:pt x="6156" y="4560"/>
                </a:lnTo>
                <a:lnTo>
                  <a:pt x="6153" y="4560"/>
                </a:lnTo>
                <a:lnTo>
                  <a:pt x="6152" y="4563"/>
                </a:lnTo>
                <a:lnTo>
                  <a:pt x="6151" y="4567"/>
                </a:lnTo>
                <a:lnTo>
                  <a:pt x="6150" y="4568"/>
                </a:lnTo>
                <a:lnTo>
                  <a:pt x="6146" y="4566"/>
                </a:lnTo>
                <a:lnTo>
                  <a:pt x="6142" y="4557"/>
                </a:lnTo>
                <a:lnTo>
                  <a:pt x="6136" y="4549"/>
                </a:lnTo>
                <a:lnTo>
                  <a:pt x="6132" y="4546"/>
                </a:lnTo>
                <a:lnTo>
                  <a:pt x="6132" y="4550"/>
                </a:lnTo>
                <a:lnTo>
                  <a:pt x="6133" y="4558"/>
                </a:lnTo>
                <a:lnTo>
                  <a:pt x="6133" y="4563"/>
                </a:lnTo>
                <a:lnTo>
                  <a:pt x="6125" y="4554"/>
                </a:lnTo>
                <a:lnTo>
                  <a:pt x="6112" y="4543"/>
                </a:lnTo>
                <a:lnTo>
                  <a:pt x="6103" y="4541"/>
                </a:lnTo>
                <a:lnTo>
                  <a:pt x="6094" y="4544"/>
                </a:lnTo>
                <a:lnTo>
                  <a:pt x="6091" y="4546"/>
                </a:lnTo>
                <a:lnTo>
                  <a:pt x="6089" y="4548"/>
                </a:lnTo>
                <a:lnTo>
                  <a:pt x="6091" y="4551"/>
                </a:lnTo>
                <a:lnTo>
                  <a:pt x="6092" y="4555"/>
                </a:lnTo>
                <a:lnTo>
                  <a:pt x="6091" y="4556"/>
                </a:lnTo>
                <a:lnTo>
                  <a:pt x="6088" y="4557"/>
                </a:lnTo>
                <a:lnTo>
                  <a:pt x="6087" y="4559"/>
                </a:lnTo>
                <a:lnTo>
                  <a:pt x="6089" y="4566"/>
                </a:lnTo>
                <a:lnTo>
                  <a:pt x="6091" y="4569"/>
                </a:lnTo>
                <a:lnTo>
                  <a:pt x="6094" y="4574"/>
                </a:lnTo>
                <a:lnTo>
                  <a:pt x="6106" y="4585"/>
                </a:lnTo>
                <a:lnTo>
                  <a:pt x="6108" y="4587"/>
                </a:lnTo>
                <a:close/>
                <a:moveTo>
                  <a:pt x="6251" y="4655"/>
                </a:moveTo>
                <a:lnTo>
                  <a:pt x="6250" y="4652"/>
                </a:lnTo>
                <a:lnTo>
                  <a:pt x="6248" y="4647"/>
                </a:lnTo>
                <a:lnTo>
                  <a:pt x="6245" y="4646"/>
                </a:lnTo>
                <a:lnTo>
                  <a:pt x="6241" y="4648"/>
                </a:lnTo>
                <a:lnTo>
                  <a:pt x="6242" y="4639"/>
                </a:lnTo>
                <a:lnTo>
                  <a:pt x="6240" y="4638"/>
                </a:lnTo>
                <a:lnTo>
                  <a:pt x="6239" y="4639"/>
                </a:lnTo>
                <a:lnTo>
                  <a:pt x="6235" y="4640"/>
                </a:lnTo>
                <a:lnTo>
                  <a:pt x="6234" y="4639"/>
                </a:lnTo>
                <a:lnTo>
                  <a:pt x="6233" y="4637"/>
                </a:lnTo>
                <a:lnTo>
                  <a:pt x="6232" y="4635"/>
                </a:lnTo>
                <a:lnTo>
                  <a:pt x="6233" y="4633"/>
                </a:lnTo>
                <a:lnTo>
                  <a:pt x="6233" y="4630"/>
                </a:lnTo>
                <a:lnTo>
                  <a:pt x="6234" y="4622"/>
                </a:lnTo>
                <a:lnTo>
                  <a:pt x="6234" y="4618"/>
                </a:lnTo>
                <a:lnTo>
                  <a:pt x="6235" y="4616"/>
                </a:lnTo>
                <a:lnTo>
                  <a:pt x="6234" y="4614"/>
                </a:lnTo>
                <a:lnTo>
                  <a:pt x="6232" y="4613"/>
                </a:lnTo>
                <a:lnTo>
                  <a:pt x="6230" y="4613"/>
                </a:lnTo>
                <a:lnTo>
                  <a:pt x="6226" y="4613"/>
                </a:lnTo>
                <a:lnTo>
                  <a:pt x="6219" y="4617"/>
                </a:lnTo>
                <a:lnTo>
                  <a:pt x="6218" y="4615"/>
                </a:lnTo>
                <a:lnTo>
                  <a:pt x="6219" y="4613"/>
                </a:lnTo>
                <a:lnTo>
                  <a:pt x="6218" y="4610"/>
                </a:lnTo>
                <a:lnTo>
                  <a:pt x="6215" y="4613"/>
                </a:lnTo>
                <a:lnTo>
                  <a:pt x="6214" y="4617"/>
                </a:lnTo>
                <a:lnTo>
                  <a:pt x="6212" y="4619"/>
                </a:lnTo>
                <a:lnTo>
                  <a:pt x="6210" y="4619"/>
                </a:lnTo>
                <a:lnTo>
                  <a:pt x="6210" y="4614"/>
                </a:lnTo>
                <a:lnTo>
                  <a:pt x="6213" y="4606"/>
                </a:lnTo>
                <a:lnTo>
                  <a:pt x="6213" y="4600"/>
                </a:lnTo>
                <a:lnTo>
                  <a:pt x="6171" y="4616"/>
                </a:lnTo>
                <a:lnTo>
                  <a:pt x="6162" y="4614"/>
                </a:lnTo>
                <a:lnTo>
                  <a:pt x="6157" y="4616"/>
                </a:lnTo>
                <a:lnTo>
                  <a:pt x="6106" y="4657"/>
                </a:lnTo>
                <a:lnTo>
                  <a:pt x="6104" y="4660"/>
                </a:lnTo>
                <a:lnTo>
                  <a:pt x="6104" y="4666"/>
                </a:lnTo>
                <a:lnTo>
                  <a:pt x="6105" y="4674"/>
                </a:lnTo>
                <a:lnTo>
                  <a:pt x="6110" y="4682"/>
                </a:lnTo>
                <a:lnTo>
                  <a:pt x="6113" y="4683"/>
                </a:lnTo>
                <a:lnTo>
                  <a:pt x="6117" y="4683"/>
                </a:lnTo>
                <a:lnTo>
                  <a:pt x="6123" y="4685"/>
                </a:lnTo>
                <a:lnTo>
                  <a:pt x="6124" y="4685"/>
                </a:lnTo>
                <a:lnTo>
                  <a:pt x="6135" y="4689"/>
                </a:lnTo>
                <a:lnTo>
                  <a:pt x="6140" y="4690"/>
                </a:lnTo>
                <a:lnTo>
                  <a:pt x="6147" y="4687"/>
                </a:lnTo>
                <a:lnTo>
                  <a:pt x="6151" y="4687"/>
                </a:lnTo>
                <a:lnTo>
                  <a:pt x="6153" y="4688"/>
                </a:lnTo>
                <a:lnTo>
                  <a:pt x="6156" y="4690"/>
                </a:lnTo>
                <a:lnTo>
                  <a:pt x="6160" y="4693"/>
                </a:lnTo>
                <a:lnTo>
                  <a:pt x="6162" y="4693"/>
                </a:lnTo>
                <a:lnTo>
                  <a:pt x="6166" y="4689"/>
                </a:lnTo>
                <a:lnTo>
                  <a:pt x="6169" y="4689"/>
                </a:lnTo>
                <a:lnTo>
                  <a:pt x="6171" y="4689"/>
                </a:lnTo>
                <a:lnTo>
                  <a:pt x="6173" y="4692"/>
                </a:lnTo>
                <a:lnTo>
                  <a:pt x="6177" y="4697"/>
                </a:lnTo>
                <a:lnTo>
                  <a:pt x="6180" y="4699"/>
                </a:lnTo>
                <a:lnTo>
                  <a:pt x="6184" y="4701"/>
                </a:lnTo>
                <a:lnTo>
                  <a:pt x="6189" y="4701"/>
                </a:lnTo>
                <a:lnTo>
                  <a:pt x="6195" y="4696"/>
                </a:lnTo>
                <a:lnTo>
                  <a:pt x="6196" y="4699"/>
                </a:lnTo>
                <a:lnTo>
                  <a:pt x="6196" y="4701"/>
                </a:lnTo>
                <a:lnTo>
                  <a:pt x="6194" y="4703"/>
                </a:lnTo>
                <a:lnTo>
                  <a:pt x="6193" y="4703"/>
                </a:lnTo>
                <a:lnTo>
                  <a:pt x="6194" y="4705"/>
                </a:lnTo>
                <a:lnTo>
                  <a:pt x="6204" y="4707"/>
                </a:lnTo>
                <a:lnTo>
                  <a:pt x="6220" y="4699"/>
                </a:lnTo>
                <a:lnTo>
                  <a:pt x="6230" y="4701"/>
                </a:lnTo>
                <a:lnTo>
                  <a:pt x="6230" y="4705"/>
                </a:lnTo>
                <a:lnTo>
                  <a:pt x="6228" y="4708"/>
                </a:lnTo>
                <a:lnTo>
                  <a:pt x="6226" y="4713"/>
                </a:lnTo>
                <a:lnTo>
                  <a:pt x="6228" y="4717"/>
                </a:lnTo>
                <a:lnTo>
                  <a:pt x="6232" y="4722"/>
                </a:lnTo>
                <a:lnTo>
                  <a:pt x="6235" y="4721"/>
                </a:lnTo>
                <a:lnTo>
                  <a:pt x="6238" y="4717"/>
                </a:lnTo>
                <a:lnTo>
                  <a:pt x="6239" y="4713"/>
                </a:lnTo>
                <a:lnTo>
                  <a:pt x="6245" y="4718"/>
                </a:lnTo>
                <a:lnTo>
                  <a:pt x="6251" y="4719"/>
                </a:lnTo>
                <a:lnTo>
                  <a:pt x="6253" y="4717"/>
                </a:lnTo>
                <a:lnTo>
                  <a:pt x="6252" y="4711"/>
                </a:lnTo>
                <a:lnTo>
                  <a:pt x="6253" y="4699"/>
                </a:lnTo>
                <a:lnTo>
                  <a:pt x="6252" y="4692"/>
                </a:lnTo>
                <a:lnTo>
                  <a:pt x="6248" y="4688"/>
                </a:lnTo>
                <a:lnTo>
                  <a:pt x="6248" y="4683"/>
                </a:lnTo>
                <a:lnTo>
                  <a:pt x="6254" y="4673"/>
                </a:lnTo>
                <a:lnTo>
                  <a:pt x="6254" y="4665"/>
                </a:lnTo>
                <a:lnTo>
                  <a:pt x="6253" y="4660"/>
                </a:lnTo>
                <a:lnTo>
                  <a:pt x="6251" y="4655"/>
                </a:lnTo>
                <a:close/>
                <a:moveTo>
                  <a:pt x="6095" y="4366"/>
                </a:moveTo>
                <a:lnTo>
                  <a:pt x="6098" y="4367"/>
                </a:lnTo>
                <a:lnTo>
                  <a:pt x="6101" y="4366"/>
                </a:lnTo>
                <a:lnTo>
                  <a:pt x="6101" y="4364"/>
                </a:lnTo>
                <a:lnTo>
                  <a:pt x="6101" y="4360"/>
                </a:lnTo>
                <a:lnTo>
                  <a:pt x="6102" y="4359"/>
                </a:lnTo>
                <a:lnTo>
                  <a:pt x="6104" y="4357"/>
                </a:lnTo>
                <a:lnTo>
                  <a:pt x="6107" y="4351"/>
                </a:lnTo>
                <a:lnTo>
                  <a:pt x="6110" y="4341"/>
                </a:lnTo>
                <a:lnTo>
                  <a:pt x="6101" y="4337"/>
                </a:lnTo>
                <a:lnTo>
                  <a:pt x="6099" y="4334"/>
                </a:lnTo>
                <a:lnTo>
                  <a:pt x="6099" y="4333"/>
                </a:lnTo>
                <a:lnTo>
                  <a:pt x="6102" y="4332"/>
                </a:lnTo>
                <a:lnTo>
                  <a:pt x="6104" y="4332"/>
                </a:lnTo>
                <a:lnTo>
                  <a:pt x="6106" y="4332"/>
                </a:lnTo>
                <a:lnTo>
                  <a:pt x="6110" y="4332"/>
                </a:lnTo>
                <a:lnTo>
                  <a:pt x="6111" y="4329"/>
                </a:lnTo>
                <a:lnTo>
                  <a:pt x="6112" y="4320"/>
                </a:lnTo>
                <a:lnTo>
                  <a:pt x="6107" y="4320"/>
                </a:lnTo>
                <a:lnTo>
                  <a:pt x="6101" y="4322"/>
                </a:lnTo>
                <a:lnTo>
                  <a:pt x="6096" y="4322"/>
                </a:lnTo>
                <a:lnTo>
                  <a:pt x="6095" y="4320"/>
                </a:lnTo>
                <a:lnTo>
                  <a:pt x="6110" y="4306"/>
                </a:lnTo>
                <a:lnTo>
                  <a:pt x="6108" y="4304"/>
                </a:lnTo>
                <a:lnTo>
                  <a:pt x="6106" y="4304"/>
                </a:lnTo>
                <a:lnTo>
                  <a:pt x="6104" y="4303"/>
                </a:lnTo>
                <a:lnTo>
                  <a:pt x="6103" y="4301"/>
                </a:lnTo>
                <a:lnTo>
                  <a:pt x="6102" y="4299"/>
                </a:lnTo>
                <a:lnTo>
                  <a:pt x="6096" y="4298"/>
                </a:lnTo>
                <a:lnTo>
                  <a:pt x="6089" y="4306"/>
                </a:lnTo>
                <a:lnTo>
                  <a:pt x="6086" y="4299"/>
                </a:lnTo>
                <a:lnTo>
                  <a:pt x="6074" y="4299"/>
                </a:lnTo>
                <a:lnTo>
                  <a:pt x="6071" y="4302"/>
                </a:lnTo>
                <a:lnTo>
                  <a:pt x="6074" y="4308"/>
                </a:lnTo>
                <a:lnTo>
                  <a:pt x="6059" y="4313"/>
                </a:lnTo>
                <a:lnTo>
                  <a:pt x="6058" y="4314"/>
                </a:lnTo>
                <a:lnTo>
                  <a:pt x="6057" y="4319"/>
                </a:lnTo>
                <a:lnTo>
                  <a:pt x="6056" y="4320"/>
                </a:lnTo>
                <a:lnTo>
                  <a:pt x="6055" y="4320"/>
                </a:lnTo>
                <a:lnTo>
                  <a:pt x="6048" y="4317"/>
                </a:lnTo>
                <a:lnTo>
                  <a:pt x="6039" y="4316"/>
                </a:lnTo>
                <a:lnTo>
                  <a:pt x="6033" y="4318"/>
                </a:lnTo>
                <a:lnTo>
                  <a:pt x="6029" y="4326"/>
                </a:lnTo>
                <a:lnTo>
                  <a:pt x="6030" y="4337"/>
                </a:lnTo>
                <a:lnTo>
                  <a:pt x="6036" y="4339"/>
                </a:lnTo>
                <a:lnTo>
                  <a:pt x="6045" y="4339"/>
                </a:lnTo>
                <a:lnTo>
                  <a:pt x="6048" y="4341"/>
                </a:lnTo>
                <a:lnTo>
                  <a:pt x="6034" y="4348"/>
                </a:lnTo>
                <a:lnTo>
                  <a:pt x="6028" y="4353"/>
                </a:lnTo>
                <a:lnTo>
                  <a:pt x="6028" y="4363"/>
                </a:lnTo>
                <a:lnTo>
                  <a:pt x="6029" y="4363"/>
                </a:lnTo>
                <a:lnTo>
                  <a:pt x="6033" y="4363"/>
                </a:lnTo>
                <a:lnTo>
                  <a:pt x="6036" y="4372"/>
                </a:lnTo>
                <a:lnTo>
                  <a:pt x="6043" y="4375"/>
                </a:lnTo>
                <a:lnTo>
                  <a:pt x="6068" y="4372"/>
                </a:lnTo>
                <a:lnTo>
                  <a:pt x="6082" y="4368"/>
                </a:lnTo>
                <a:lnTo>
                  <a:pt x="6089" y="4368"/>
                </a:lnTo>
                <a:lnTo>
                  <a:pt x="6095" y="4366"/>
                </a:lnTo>
                <a:close/>
                <a:moveTo>
                  <a:pt x="5004" y="8702"/>
                </a:moveTo>
                <a:lnTo>
                  <a:pt x="5006" y="8697"/>
                </a:lnTo>
                <a:lnTo>
                  <a:pt x="5006" y="8696"/>
                </a:lnTo>
                <a:lnTo>
                  <a:pt x="5004" y="8697"/>
                </a:lnTo>
                <a:lnTo>
                  <a:pt x="5001" y="8698"/>
                </a:lnTo>
                <a:lnTo>
                  <a:pt x="4996" y="8698"/>
                </a:lnTo>
                <a:lnTo>
                  <a:pt x="4993" y="8699"/>
                </a:lnTo>
                <a:lnTo>
                  <a:pt x="4988" y="8704"/>
                </a:lnTo>
                <a:lnTo>
                  <a:pt x="4984" y="8706"/>
                </a:lnTo>
                <a:lnTo>
                  <a:pt x="4983" y="8709"/>
                </a:lnTo>
                <a:lnTo>
                  <a:pt x="4984" y="8710"/>
                </a:lnTo>
                <a:lnTo>
                  <a:pt x="4986" y="8708"/>
                </a:lnTo>
                <a:lnTo>
                  <a:pt x="4987" y="8706"/>
                </a:lnTo>
                <a:lnTo>
                  <a:pt x="4988" y="8707"/>
                </a:lnTo>
                <a:lnTo>
                  <a:pt x="4989" y="8712"/>
                </a:lnTo>
                <a:lnTo>
                  <a:pt x="4989" y="8714"/>
                </a:lnTo>
                <a:lnTo>
                  <a:pt x="4991" y="8713"/>
                </a:lnTo>
                <a:lnTo>
                  <a:pt x="4991" y="8713"/>
                </a:lnTo>
                <a:lnTo>
                  <a:pt x="4992" y="8713"/>
                </a:lnTo>
                <a:lnTo>
                  <a:pt x="4992" y="8714"/>
                </a:lnTo>
                <a:lnTo>
                  <a:pt x="4992" y="8714"/>
                </a:lnTo>
                <a:lnTo>
                  <a:pt x="4993" y="8713"/>
                </a:lnTo>
                <a:lnTo>
                  <a:pt x="4993" y="8712"/>
                </a:lnTo>
                <a:lnTo>
                  <a:pt x="4994" y="8712"/>
                </a:lnTo>
                <a:lnTo>
                  <a:pt x="4995" y="8713"/>
                </a:lnTo>
                <a:lnTo>
                  <a:pt x="4997" y="8712"/>
                </a:lnTo>
                <a:lnTo>
                  <a:pt x="4997" y="8710"/>
                </a:lnTo>
                <a:lnTo>
                  <a:pt x="4998" y="8712"/>
                </a:lnTo>
                <a:lnTo>
                  <a:pt x="4998" y="8714"/>
                </a:lnTo>
                <a:lnTo>
                  <a:pt x="5002" y="8713"/>
                </a:lnTo>
                <a:lnTo>
                  <a:pt x="5005" y="8709"/>
                </a:lnTo>
                <a:lnTo>
                  <a:pt x="5005" y="8707"/>
                </a:lnTo>
                <a:lnTo>
                  <a:pt x="4999" y="8708"/>
                </a:lnTo>
                <a:lnTo>
                  <a:pt x="4998" y="8707"/>
                </a:lnTo>
                <a:lnTo>
                  <a:pt x="5001" y="8705"/>
                </a:lnTo>
                <a:lnTo>
                  <a:pt x="5004" y="8702"/>
                </a:lnTo>
                <a:close/>
                <a:moveTo>
                  <a:pt x="6415" y="4943"/>
                </a:moveTo>
                <a:lnTo>
                  <a:pt x="6417" y="4935"/>
                </a:lnTo>
                <a:lnTo>
                  <a:pt x="6420" y="4930"/>
                </a:lnTo>
                <a:lnTo>
                  <a:pt x="6420" y="4923"/>
                </a:lnTo>
                <a:lnTo>
                  <a:pt x="6418" y="4915"/>
                </a:lnTo>
                <a:lnTo>
                  <a:pt x="6415" y="4909"/>
                </a:lnTo>
                <a:lnTo>
                  <a:pt x="6413" y="4906"/>
                </a:lnTo>
                <a:lnTo>
                  <a:pt x="6412" y="4904"/>
                </a:lnTo>
                <a:lnTo>
                  <a:pt x="6410" y="4903"/>
                </a:lnTo>
                <a:lnTo>
                  <a:pt x="6409" y="4904"/>
                </a:lnTo>
                <a:lnTo>
                  <a:pt x="6408" y="4905"/>
                </a:lnTo>
                <a:lnTo>
                  <a:pt x="6410" y="4914"/>
                </a:lnTo>
                <a:lnTo>
                  <a:pt x="6410" y="4934"/>
                </a:lnTo>
                <a:lnTo>
                  <a:pt x="6408" y="4940"/>
                </a:lnTo>
                <a:lnTo>
                  <a:pt x="6410" y="4942"/>
                </a:lnTo>
                <a:lnTo>
                  <a:pt x="6412" y="4943"/>
                </a:lnTo>
                <a:lnTo>
                  <a:pt x="6415" y="4943"/>
                </a:lnTo>
                <a:close/>
                <a:moveTo>
                  <a:pt x="6016" y="4341"/>
                </a:moveTo>
                <a:lnTo>
                  <a:pt x="6016" y="4339"/>
                </a:lnTo>
                <a:lnTo>
                  <a:pt x="6016" y="4334"/>
                </a:lnTo>
                <a:lnTo>
                  <a:pt x="6017" y="4332"/>
                </a:lnTo>
                <a:lnTo>
                  <a:pt x="6018" y="4331"/>
                </a:lnTo>
                <a:lnTo>
                  <a:pt x="6022" y="4330"/>
                </a:lnTo>
                <a:lnTo>
                  <a:pt x="6024" y="4328"/>
                </a:lnTo>
                <a:lnTo>
                  <a:pt x="6024" y="4324"/>
                </a:lnTo>
                <a:lnTo>
                  <a:pt x="6025" y="4317"/>
                </a:lnTo>
                <a:lnTo>
                  <a:pt x="6015" y="4316"/>
                </a:lnTo>
                <a:lnTo>
                  <a:pt x="6009" y="4314"/>
                </a:lnTo>
                <a:lnTo>
                  <a:pt x="6004" y="4317"/>
                </a:lnTo>
                <a:lnTo>
                  <a:pt x="5998" y="4321"/>
                </a:lnTo>
                <a:lnTo>
                  <a:pt x="5996" y="4327"/>
                </a:lnTo>
                <a:lnTo>
                  <a:pt x="5995" y="4329"/>
                </a:lnTo>
                <a:lnTo>
                  <a:pt x="5995" y="4332"/>
                </a:lnTo>
                <a:lnTo>
                  <a:pt x="5995" y="4336"/>
                </a:lnTo>
                <a:lnTo>
                  <a:pt x="5995" y="4340"/>
                </a:lnTo>
                <a:lnTo>
                  <a:pt x="5994" y="4342"/>
                </a:lnTo>
                <a:lnTo>
                  <a:pt x="5986" y="4349"/>
                </a:lnTo>
                <a:lnTo>
                  <a:pt x="5993" y="4351"/>
                </a:lnTo>
                <a:lnTo>
                  <a:pt x="6002" y="4349"/>
                </a:lnTo>
                <a:lnTo>
                  <a:pt x="6016" y="4342"/>
                </a:lnTo>
                <a:lnTo>
                  <a:pt x="6016" y="4341"/>
                </a:lnTo>
                <a:close/>
                <a:moveTo>
                  <a:pt x="4354" y="2266"/>
                </a:moveTo>
                <a:lnTo>
                  <a:pt x="4353" y="2262"/>
                </a:lnTo>
                <a:lnTo>
                  <a:pt x="4350" y="2258"/>
                </a:lnTo>
                <a:lnTo>
                  <a:pt x="4347" y="2258"/>
                </a:lnTo>
                <a:lnTo>
                  <a:pt x="4345" y="2257"/>
                </a:lnTo>
                <a:lnTo>
                  <a:pt x="4344" y="2255"/>
                </a:lnTo>
                <a:lnTo>
                  <a:pt x="4340" y="2256"/>
                </a:lnTo>
                <a:lnTo>
                  <a:pt x="4336" y="2256"/>
                </a:lnTo>
                <a:lnTo>
                  <a:pt x="4331" y="2255"/>
                </a:lnTo>
                <a:lnTo>
                  <a:pt x="4327" y="2252"/>
                </a:lnTo>
                <a:lnTo>
                  <a:pt x="4324" y="2249"/>
                </a:lnTo>
                <a:lnTo>
                  <a:pt x="4323" y="2249"/>
                </a:lnTo>
                <a:lnTo>
                  <a:pt x="4320" y="2253"/>
                </a:lnTo>
                <a:lnTo>
                  <a:pt x="4316" y="2254"/>
                </a:lnTo>
                <a:lnTo>
                  <a:pt x="4315" y="2256"/>
                </a:lnTo>
                <a:lnTo>
                  <a:pt x="4316" y="2259"/>
                </a:lnTo>
                <a:lnTo>
                  <a:pt x="4321" y="2263"/>
                </a:lnTo>
                <a:lnTo>
                  <a:pt x="4339" y="2263"/>
                </a:lnTo>
                <a:lnTo>
                  <a:pt x="4334" y="2269"/>
                </a:lnTo>
                <a:lnTo>
                  <a:pt x="4315" y="2267"/>
                </a:lnTo>
                <a:lnTo>
                  <a:pt x="4309" y="2273"/>
                </a:lnTo>
                <a:lnTo>
                  <a:pt x="4308" y="2287"/>
                </a:lnTo>
                <a:lnTo>
                  <a:pt x="4305" y="2292"/>
                </a:lnTo>
                <a:lnTo>
                  <a:pt x="4305" y="2299"/>
                </a:lnTo>
                <a:lnTo>
                  <a:pt x="4304" y="2302"/>
                </a:lnTo>
                <a:lnTo>
                  <a:pt x="4305" y="2302"/>
                </a:lnTo>
                <a:lnTo>
                  <a:pt x="4298" y="2307"/>
                </a:lnTo>
                <a:lnTo>
                  <a:pt x="4297" y="2311"/>
                </a:lnTo>
                <a:lnTo>
                  <a:pt x="4347" y="2312"/>
                </a:lnTo>
                <a:lnTo>
                  <a:pt x="4353" y="2307"/>
                </a:lnTo>
                <a:lnTo>
                  <a:pt x="4349" y="2298"/>
                </a:lnTo>
                <a:lnTo>
                  <a:pt x="4348" y="2289"/>
                </a:lnTo>
                <a:lnTo>
                  <a:pt x="4349" y="2276"/>
                </a:lnTo>
                <a:lnTo>
                  <a:pt x="4354" y="2266"/>
                </a:lnTo>
                <a:close/>
                <a:moveTo>
                  <a:pt x="4478" y="2555"/>
                </a:moveTo>
                <a:lnTo>
                  <a:pt x="4451" y="2558"/>
                </a:lnTo>
                <a:lnTo>
                  <a:pt x="4437" y="2564"/>
                </a:lnTo>
                <a:lnTo>
                  <a:pt x="4426" y="2565"/>
                </a:lnTo>
                <a:lnTo>
                  <a:pt x="4422" y="2563"/>
                </a:lnTo>
                <a:lnTo>
                  <a:pt x="4421" y="2564"/>
                </a:lnTo>
                <a:lnTo>
                  <a:pt x="4419" y="2565"/>
                </a:lnTo>
                <a:lnTo>
                  <a:pt x="4419" y="2568"/>
                </a:lnTo>
                <a:lnTo>
                  <a:pt x="4422" y="2573"/>
                </a:lnTo>
                <a:lnTo>
                  <a:pt x="4425" y="2575"/>
                </a:lnTo>
                <a:lnTo>
                  <a:pt x="4458" y="2566"/>
                </a:lnTo>
                <a:lnTo>
                  <a:pt x="4501" y="2569"/>
                </a:lnTo>
                <a:lnTo>
                  <a:pt x="4532" y="2558"/>
                </a:lnTo>
                <a:lnTo>
                  <a:pt x="4531" y="2555"/>
                </a:lnTo>
                <a:lnTo>
                  <a:pt x="4524" y="2554"/>
                </a:lnTo>
                <a:lnTo>
                  <a:pt x="4478" y="2555"/>
                </a:lnTo>
                <a:close/>
                <a:moveTo>
                  <a:pt x="2862" y="2522"/>
                </a:moveTo>
                <a:lnTo>
                  <a:pt x="2854" y="2518"/>
                </a:lnTo>
                <a:lnTo>
                  <a:pt x="2846" y="2510"/>
                </a:lnTo>
                <a:lnTo>
                  <a:pt x="2837" y="2505"/>
                </a:lnTo>
                <a:lnTo>
                  <a:pt x="2828" y="2498"/>
                </a:lnTo>
                <a:lnTo>
                  <a:pt x="2825" y="2496"/>
                </a:lnTo>
                <a:lnTo>
                  <a:pt x="2823" y="2499"/>
                </a:lnTo>
                <a:lnTo>
                  <a:pt x="2822" y="2502"/>
                </a:lnTo>
                <a:lnTo>
                  <a:pt x="2819" y="2503"/>
                </a:lnTo>
                <a:lnTo>
                  <a:pt x="2812" y="2498"/>
                </a:lnTo>
                <a:lnTo>
                  <a:pt x="2802" y="2498"/>
                </a:lnTo>
                <a:lnTo>
                  <a:pt x="2798" y="2495"/>
                </a:lnTo>
                <a:lnTo>
                  <a:pt x="2793" y="2489"/>
                </a:lnTo>
                <a:lnTo>
                  <a:pt x="2789" y="2486"/>
                </a:lnTo>
                <a:lnTo>
                  <a:pt x="2788" y="2486"/>
                </a:lnTo>
                <a:lnTo>
                  <a:pt x="2786" y="2487"/>
                </a:lnTo>
                <a:lnTo>
                  <a:pt x="2784" y="2487"/>
                </a:lnTo>
                <a:lnTo>
                  <a:pt x="2783" y="2486"/>
                </a:lnTo>
                <a:lnTo>
                  <a:pt x="2776" y="2482"/>
                </a:lnTo>
                <a:lnTo>
                  <a:pt x="2773" y="2482"/>
                </a:lnTo>
                <a:lnTo>
                  <a:pt x="2772" y="2483"/>
                </a:lnTo>
                <a:lnTo>
                  <a:pt x="2772" y="2486"/>
                </a:lnTo>
                <a:lnTo>
                  <a:pt x="2775" y="2492"/>
                </a:lnTo>
                <a:lnTo>
                  <a:pt x="2772" y="2492"/>
                </a:lnTo>
                <a:lnTo>
                  <a:pt x="2764" y="2486"/>
                </a:lnTo>
                <a:lnTo>
                  <a:pt x="2762" y="2487"/>
                </a:lnTo>
                <a:lnTo>
                  <a:pt x="2759" y="2492"/>
                </a:lnTo>
                <a:lnTo>
                  <a:pt x="2757" y="2493"/>
                </a:lnTo>
                <a:lnTo>
                  <a:pt x="2749" y="2495"/>
                </a:lnTo>
                <a:lnTo>
                  <a:pt x="2758" y="2501"/>
                </a:lnTo>
                <a:lnTo>
                  <a:pt x="2759" y="2503"/>
                </a:lnTo>
                <a:lnTo>
                  <a:pt x="2759" y="2506"/>
                </a:lnTo>
                <a:lnTo>
                  <a:pt x="2758" y="2509"/>
                </a:lnTo>
                <a:lnTo>
                  <a:pt x="2745" y="2516"/>
                </a:lnTo>
                <a:lnTo>
                  <a:pt x="2739" y="2516"/>
                </a:lnTo>
                <a:lnTo>
                  <a:pt x="2736" y="2509"/>
                </a:lnTo>
                <a:lnTo>
                  <a:pt x="2733" y="2506"/>
                </a:lnTo>
                <a:lnTo>
                  <a:pt x="2732" y="2505"/>
                </a:lnTo>
                <a:lnTo>
                  <a:pt x="2729" y="2503"/>
                </a:lnTo>
                <a:lnTo>
                  <a:pt x="2732" y="2501"/>
                </a:lnTo>
                <a:lnTo>
                  <a:pt x="2730" y="2499"/>
                </a:lnTo>
                <a:lnTo>
                  <a:pt x="2728" y="2496"/>
                </a:lnTo>
                <a:lnTo>
                  <a:pt x="2725" y="2496"/>
                </a:lnTo>
                <a:lnTo>
                  <a:pt x="2722" y="2499"/>
                </a:lnTo>
                <a:lnTo>
                  <a:pt x="2718" y="2503"/>
                </a:lnTo>
                <a:lnTo>
                  <a:pt x="2714" y="2505"/>
                </a:lnTo>
                <a:lnTo>
                  <a:pt x="2707" y="2506"/>
                </a:lnTo>
                <a:lnTo>
                  <a:pt x="2700" y="2505"/>
                </a:lnTo>
                <a:lnTo>
                  <a:pt x="2695" y="2502"/>
                </a:lnTo>
                <a:lnTo>
                  <a:pt x="2696" y="2501"/>
                </a:lnTo>
                <a:lnTo>
                  <a:pt x="2696" y="2498"/>
                </a:lnTo>
                <a:lnTo>
                  <a:pt x="2696" y="2496"/>
                </a:lnTo>
                <a:lnTo>
                  <a:pt x="2693" y="2494"/>
                </a:lnTo>
                <a:lnTo>
                  <a:pt x="2689" y="2494"/>
                </a:lnTo>
                <a:lnTo>
                  <a:pt x="2686" y="2496"/>
                </a:lnTo>
                <a:lnTo>
                  <a:pt x="2685" y="2500"/>
                </a:lnTo>
                <a:lnTo>
                  <a:pt x="2690" y="2504"/>
                </a:lnTo>
                <a:lnTo>
                  <a:pt x="2693" y="2508"/>
                </a:lnTo>
                <a:lnTo>
                  <a:pt x="2694" y="2513"/>
                </a:lnTo>
                <a:lnTo>
                  <a:pt x="2691" y="2515"/>
                </a:lnTo>
                <a:lnTo>
                  <a:pt x="2678" y="2512"/>
                </a:lnTo>
                <a:lnTo>
                  <a:pt x="2665" y="2505"/>
                </a:lnTo>
                <a:lnTo>
                  <a:pt x="2658" y="2499"/>
                </a:lnTo>
                <a:lnTo>
                  <a:pt x="2658" y="2492"/>
                </a:lnTo>
                <a:lnTo>
                  <a:pt x="2654" y="2489"/>
                </a:lnTo>
                <a:lnTo>
                  <a:pt x="2654" y="2485"/>
                </a:lnTo>
                <a:lnTo>
                  <a:pt x="2656" y="2482"/>
                </a:lnTo>
                <a:lnTo>
                  <a:pt x="2659" y="2482"/>
                </a:lnTo>
                <a:lnTo>
                  <a:pt x="2663" y="2484"/>
                </a:lnTo>
                <a:lnTo>
                  <a:pt x="2666" y="2484"/>
                </a:lnTo>
                <a:lnTo>
                  <a:pt x="2674" y="2483"/>
                </a:lnTo>
                <a:lnTo>
                  <a:pt x="2676" y="2483"/>
                </a:lnTo>
                <a:lnTo>
                  <a:pt x="2681" y="2489"/>
                </a:lnTo>
                <a:lnTo>
                  <a:pt x="2685" y="2490"/>
                </a:lnTo>
                <a:lnTo>
                  <a:pt x="2688" y="2489"/>
                </a:lnTo>
                <a:lnTo>
                  <a:pt x="2689" y="2485"/>
                </a:lnTo>
                <a:lnTo>
                  <a:pt x="2689" y="2477"/>
                </a:lnTo>
                <a:lnTo>
                  <a:pt x="2691" y="2475"/>
                </a:lnTo>
                <a:lnTo>
                  <a:pt x="2699" y="2477"/>
                </a:lnTo>
                <a:lnTo>
                  <a:pt x="2701" y="2475"/>
                </a:lnTo>
                <a:lnTo>
                  <a:pt x="2698" y="2471"/>
                </a:lnTo>
                <a:lnTo>
                  <a:pt x="2698" y="2467"/>
                </a:lnTo>
                <a:lnTo>
                  <a:pt x="2706" y="2459"/>
                </a:lnTo>
                <a:lnTo>
                  <a:pt x="2709" y="2459"/>
                </a:lnTo>
                <a:lnTo>
                  <a:pt x="2713" y="2462"/>
                </a:lnTo>
                <a:lnTo>
                  <a:pt x="2714" y="2464"/>
                </a:lnTo>
                <a:lnTo>
                  <a:pt x="2711" y="2465"/>
                </a:lnTo>
                <a:lnTo>
                  <a:pt x="2707" y="2463"/>
                </a:lnTo>
                <a:lnTo>
                  <a:pt x="2705" y="2464"/>
                </a:lnTo>
                <a:lnTo>
                  <a:pt x="2709" y="2469"/>
                </a:lnTo>
                <a:lnTo>
                  <a:pt x="2714" y="2470"/>
                </a:lnTo>
                <a:lnTo>
                  <a:pt x="2719" y="2467"/>
                </a:lnTo>
                <a:lnTo>
                  <a:pt x="2722" y="2467"/>
                </a:lnTo>
                <a:lnTo>
                  <a:pt x="2725" y="2470"/>
                </a:lnTo>
                <a:lnTo>
                  <a:pt x="2726" y="2470"/>
                </a:lnTo>
                <a:lnTo>
                  <a:pt x="2727" y="2463"/>
                </a:lnTo>
                <a:lnTo>
                  <a:pt x="2729" y="2462"/>
                </a:lnTo>
                <a:lnTo>
                  <a:pt x="2734" y="2461"/>
                </a:lnTo>
                <a:lnTo>
                  <a:pt x="2723" y="2457"/>
                </a:lnTo>
                <a:lnTo>
                  <a:pt x="2720" y="2454"/>
                </a:lnTo>
                <a:lnTo>
                  <a:pt x="2723" y="2452"/>
                </a:lnTo>
                <a:lnTo>
                  <a:pt x="2726" y="2451"/>
                </a:lnTo>
                <a:lnTo>
                  <a:pt x="2730" y="2452"/>
                </a:lnTo>
                <a:lnTo>
                  <a:pt x="2734" y="2454"/>
                </a:lnTo>
                <a:lnTo>
                  <a:pt x="2737" y="2459"/>
                </a:lnTo>
                <a:lnTo>
                  <a:pt x="2739" y="2463"/>
                </a:lnTo>
                <a:lnTo>
                  <a:pt x="2739" y="2467"/>
                </a:lnTo>
                <a:lnTo>
                  <a:pt x="2737" y="2470"/>
                </a:lnTo>
                <a:lnTo>
                  <a:pt x="2730" y="2473"/>
                </a:lnTo>
                <a:lnTo>
                  <a:pt x="2728" y="2477"/>
                </a:lnTo>
                <a:lnTo>
                  <a:pt x="2730" y="2481"/>
                </a:lnTo>
                <a:lnTo>
                  <a:pt x="2735" y="2482"/>
                </a:lnTo>
                <a:lnTo>
                  <a:pt x="2743" y="2475"/>
                </a:lnTo>
                <a:lnTo>
                  <a:pt x="2748" y="2477"/>
                </a:lnTo>
                <a:lnTo>
                  <a:pt x="2749" y="2480"/>
                </a:lnTo>
                <a:lnTo>
                  <a:pt x="2752" y="2485"/>
                </a:lnTo>
                <a:lnTo>
                  <a:pt x="2754" y="2487"/>
                </a:lnTo>
                <a:lnTo>
                  <a:pt x="2756" y="2489"/>
                </a:lnTo>
                <a:lnTo>
                  <a:pt x="2757" y="2487"/>
                </a:lnTo>
                <a:lnTo>
                  <a:pt x="2758" y="2486"/>
                </a:lnTo>
                <a:lnTo>
                  <a:pt x="2764" y="2470"/>
                </a:lnTo>
                <a:lnTo>
                  <a:pt x="2765" y="2469"/>
                </a:lnTo>
                <a:lnTo>
                  <a:pt x="2765" y="2467"/>
                </a:lnTo>
                <a:lnTo>
                  <a:pt x="2765" y="2465"/>
                </a:lnTo>
                <a:lnTo>
                  <a:pt x="2766" y="2465"/>
                </a:lnTo>
                <a:lnTo>
                  <a:pt x="2774" y="2465"/>
                </a:lnTo>
                <a:lnTo>
                  <a:pt x="2781" y="2461"/>
                </a:lnTo>
                <a:lnTo>
                  <a:pt x="2784" y="2461"/>
                </a:lnTo>
                <a:lnTo>
                  <a:pt x="2788" y="2463"/>
                </a:lnTo>
                <a:lnTo>
                  <a:pt x="2785" y="2466"/>
                </a:lnTo>
                <a:lnTo>
                  <a:pt x="2783" y="2470"/>
                </a:lnTo>
                <a:lnTo>
                  <a:pt x="2785" y="2472"/>
                </a:lnTo>
                <a:lnTo>
                  <a:pt x="2787" y="2473"/>
                </a:lnTo>
                <a:lnTo>
                  <a:pt x="2792" y="2473"/>
                </a:lnTo>
                <a:lnTo>
                  <a:pt x="2793" y="2473"/>
                </a:lnTo>
                <a:lnTo>
                  <a:pt x="2795" y="2475"/>
                </a:lnTo>
                <a:lnTo>
                  <a:pt x="2796" y="2479"/>
                </a:lnTo>
                <a:lnTo>
                  <a:pt x="2797" y="2482"/>
                </a:lnTo>
                <a:lnTo>
                  <a:pt x="2802" y="2486"/>
                </a:lnTo>
                <a:lnTo>
                  <a:pt x="2805" y="2490"/>
                </a:lnTo>
                <a:lnTo>
                  <a:pt x="2808" y="2490"/>
                </a:lnTo>
                <a:lnTo>
                  <a:pt x="2811" y="2487"/>
                </a:lnTo>
                <a:lnTo>
                  <a:pt x="2808" y="2484"/>
                </a:lnTo>
                <a:lnTo>
                  <a:pt x="2807" y="2483"/>
                </a:lnTo>
                <a:lnTo>
                  <a:pt x="2811" y="2479"/>
                </a:lnTo>
                <a:lnTo>
                  <a:pt x="2815" y="2480"/>
                </a:lnTo>
                <a:lnTo>
                  <a:pt x="2825" y="2489"/>
                </a:lnTo>
                <a:lnTo>
                  <a:pt x="2833" y="2489"/>
                </a:lnTo>
                <a:lnTo>
                  <a:pt x="2837" y="2491"/>
                </a:lnTo>
                <a:lnTo>
                  <a:pt x="2838" y="2495"/>
                </a:lnTo>
                <a:lnTo>
                  <a:pt x="2844" y="2504"/>
                </a:lnTo>
                <a:lnTo>
                  <a:pt x="2847" y="2508"/>
                </a:lnTo>
                <a:lnTo>
                  <a:pt x="2850" y="2511"/>
                </a:lnTo>
                <a:lnTo>
                  <a:pt x="2854" y="2513"/>
                </a:lnTo>
                <a:lnTo>
                  <a:pt x="2861" y="2514"/>
                </a:lnTo>
                <a:lnTo>
                  <a:pt x="2865" y="2518"/>
                </a:lnTo>
                <a:lnTo>
                  <a:pt x="2862" y="2522"/>
                </a:lnTo>
                <a:close/>
                <a:moveTo>
                  <a:pt x="2185" y="2565"/>
                </a:moveTo>
                <a:lnTo>
                  <a:pt x="2184" y="2569"/>
                </a:lnTo>
                <a:lnTo>
                  <a:pt x="2184" y="2573"/>
                </a:lnTo>
                <a:lnTo>
                  <a:pt x="2178" y="2584"/>
                </a:lnTo>
                <a:lnTo>
                  <a:pt x="2176" y="2587"/>
                </a:lnTo>
                <a:lnTo>
                  <a:pt x="2173" y="2589"/>
                </a:lnTo>
                <a:lnTo>
                  <a:pt x="2166" y="2594"/>
                </a:lnTo>
                <a:lnTo>
                  <a:pt x="2139" y="2638"/>
                </a:lnTo>
                <a:lnTo>
                  <a:pt x="2126" y="2644"/>
                </a:lnTo>
                <a:lnTo>
                  <a:pt x="2119" y="2650"/>
                </a:lnTo>
                <a:lnTo>
                  <a:pt x="2114" y="2657"/>
                </a:lnTo>
                <a:lnTo>
                  <a:pt x="2106" y="2661"/>
                </a:lnTo>
                <a:lnTo>
                  <a:pt x="2097" y="2662"/>
                </a:lnTo>
                <a:lnTo>
                  <a:pt x="2089" y="2660"/>
                </a:lnTo>
                <a:lnTo>
                  <a:pt x="2135" y="2637"/>
                </a:lnTo>
                <a:lnTo>
                  <a:pt x="2137" y="2632"/>
                </a:lnTo>
                <a:lnTo>
                  <a:pt x="2143" y="2618"/>
                </a:lnTo>
                <a:lnTo>
                  <a:pt x="2183" y="2566"/>
                </a:lnTo>
                <a:lnTo>
                  <a:pt x="2189" y="2562"/>
                </a:lnTo>
                <a:lnTo>
                  <a:pt x="2185" y="2565"/>
                </a:lnTo>
                <a:close/>
                <a:moveTo>
                  <a:pt x="5981" y="4614"/>
                </a:moveTo>
                <a:lnTo>
                  <a:pt x="5978" y="4613"/>
                </a:lnTo>
                <a:lnTo>
                  <a:pt x="5974" y="4611"/>
                </a:lnTo>
                <a:lnTo>
                  <a:pt x="5973" y="4609"/>
                </a:lnTo>
                <a:lnTo>
                  <a:pt x="5970" y="4606"/>
                </a:lnTo>
                <a:lnTo>
                  <a:pt x="5969" y="4603"/>
                </a:lnTo>
                <a:lnTo>
                  <a:pt x="5966" y="4603"/>
                </a:lnTo>
                <a:lnTo>
                  <a:pt x="5964" y="4607"/>
                </a:lnTo>
                <a:lnTo>
                  <a:pt x="5961" y="4608"/>
                </a:lnTo>
                <a:lnTo>
                  <a:pt x="5960" y="4607"/>
                </a:lnTo>
                <a:lnTo>
                  <a:pt x="5954" y="4600"/>
                </a:lnTo>
                <a:lnTo>
                  <a:pt x="5951" y="4597"/>
                </a:lnTo>
                <a:lnTo>
                  <a:pt x="5946" y="4597"/>
                </a:lnTo>
                <a:lnTo>
                  <a:pt x="5941" y="4598"/>
                </a:lnTo>
                <a:lnTo>
                  <a:pt x="5937" y="4598"/>
                </a:lnTo>
                <a:lnTo>
                  <a:pt x="5937" y="4596"/>
                </a:lnTo>
                <a:lnTo>
                  <a:pt x="5940" y="4591"/>
                </a:lnTo>
                <a:lnTo>
                  <a:pt x="5939" y="4589"/>
                </a:lnTo>
                <a:lnTo>
                  <a:pt x="5937" y="4585"/>
                </a:lnTo>
                <a:lnTo>
                  <a:pt x="5935" y="4584"/>
                </a:lnTo>
                <a:lnTo>
                  <a:pt x="5917" y="4570"/>
                </a:lnTo>
                <a:lnTo>
                  <a:pt x="5916" y="4569"/>
                </a:lnTo>
                <a:lnTo>
                  <a:pt x="5915" y="4567"/>
                </a:lnTo>
                <a:lnTo>
                  <a:pt x="5914" y="4567"/>
                </a:lnTo>
                <a:lnTo>
                  <a:pt x="5912" y="4570"/>
                </a:lnTo>
                <a:lnTo>
                  <a:pt x="5911" y="4570"/>
                </a:lnTo>
                <a:lnTo>
                  <a:pt x="5910" y="4570"/>
                </a:lnTo>
                <a:lnTo>
                  <a:pt x="5909" y="4569"/>
                </a:lnTo>
                <a:lnTo>
                  <a:pt x="5909" y="4561"/>
                </a:lnTo>
                <a:lnTo>
                  <a:pt x="5915" y="4564"/>
                </a:lnTo>
                <a:lnTo>
                  <a:pt x="5925" y="4573"/>
                </a:lnTo>
                <a:lnTo>
                  <a:pt x="5927" y="4573"/>
                </a:lnTo>
                <a:lnTo>
                  <a:pt x="5930" y="4569"/>
                </a:lnTo>
                <a:lnTo>
                  <a:pt x="5931" y="4570"/>
                </a:lnTo>
                <a:lnTo>
                  <a:pt x="5932" y="4570"/>
                </a:lnTo>
                <a:lnTo>
                  <a:pt x="5938" y="4571"/>
                </a:lnTo>
                <a:lnTo>
                  <a:pt x="5940" y="4571"/>
                </a:lnTo>
                <a:lnTo>
                  <a:pt x="5940" y="4570"/>
                </a:lnTo>
                <a:lnTo>
                  <a:pt x="5940" y="4568"/>
                </a:lnTo>
                <a:lnTo>
                  <a:pt x="5939" y="4564"/>
                </a:lnTo>
                <a:lnTo>
                  <a:pt x="5938" y="4563"/>
                </a:lnTo>
                <a:lnTo>
                  <a:pt x="5931" y="4557"/>
                </a:lnTo>
                <a:lnTo>
                  <a:pt x="5929" y="4555"/>
                </a:lnTo>
                <a:lnTo>
                  <a:pt x="5927" y="4550"/>
                </a:lnTo>
                <a:lnTo>
                  <a:pt x="5926" y="4549"/>
                </a:lnTo>
                <a:lnTo>
                  <a:pt x="5926" y="4547"/>
                </a:lnTo>
                <a:lnTo>
                  <a:pt x="5926" y="4543"/>
                </a:lnTo>
                <a:lnTo>
                  <a:pt x="5927" y="4536"/>
                </a:lnTo>
                <a:lnTo>
                  <a:pt x="5935" y="4522"/>
                </a:lnTo>
                <a:lnTo>
                  <a:pt x="5934" y="4520"/>
                </a:lnTo>
                <a:lnTo>
                  <a:pt x="5919" y="4512"/>
                </a:lnTo>
                <a:lnTo>
                  <a:pt x="5912" y="4512"/>
                </a:lnTo>
                <a:lnTo>
                  <a:pt x="5910" y="4518"/>
                </a:lnTo>
                <a:lnTo>
                  <a:pt x="5911" y="4517"/>
                </a:lnTo>
                <a:lnTo>
                  <a:pt x="5910" y="4522"/>
                </a:lnTo>
                <a:lnTo>
                  <a:pt x="5890" y="4527"/>
                </a:lnTo>
                <a:lnTo>
                  <a:pt x="5872" y="4525"/>
                </a:lnTo>
                <a:lnTo>
                  <a:pt x="5880" y="4521"/>
                </a:lnTo>
                <a:lnTo>
                  <a:pt x="5885" y="4520"/>
                </a:lnTo>
                <a:lnTo>
                  <a:pt x="5889" y="4521"/>
                </a:lnTo>
                <a:lnTo>
                  <a:pt x="5892" y="4524"/>
                </a:lnTo>
                <a:lnTo>
                  <a:pt x="5891" y="4521"/>
                </a:lnTo>
                <a:lnTo>
                  <a:pt x="5890" y="4518"/>
                </a:lnTo>
                <a:lnTo>
                  <a:pt x="5889" y="4516"/>
                </a:lnTo>
                <a:lnTo>
                  <a:pt x="5888" y="4515"/>
                </a:lnTo>
                <a:lnTo>
                  <a:pt x="5884" y="4511"/>
                </a:lnTo>
                <a:lnTo>
                  <a:pt x="5882" y="4509"/>
                </a:lnTo>
                <a:lnTo>
                  <a:pt x="5882" y="4507"/>
                </a:lnTo>
                <a:lnTo>
                  <a:pt x="5882" y="4506"/>
                </a:lnTo>
                <a:lnTo>
                  <a:pt x="5882" y="4504"/>
                </a:lnTo>
                <a:lnTo>
                  <a:pt x="5880" y="4504"/>
                </a:lnTo>
                <a:lnTo>
                  <a:pt x="5876" y="4502"/>
                </a:lnTo>
                <a:lnTo>
                  <a:pt x="5872" y="4502"/>
                </a:lnTo>
                <a:lnTo>
                  <a:pt x="5870" y="4500"/>
                </a:lnTo>
                <a:lnTo>
                  <a:pt x="5869" y="4498"/>
                </a:lnTo>
                <a:lnTo>
                  <a:pt x="5868" y="4497"/>
                </a:lnTo>
                <a:lnTo>
                  <a:pt x="5865" y="4496"/>
                </a:lnTo>
                <a:lnTo>
                  <a:pt x="5863" y="4496"/>
                </a:lnTo>
                <a:lnTo>
                  <a:pt x="5863" y="4499"/>
                </a:lnTo>
                <a:lnTo>
                  <a:pt x="5866" y="4506"/>
                </a:lnTo>
                <a:lnTo>
                  <a:pt x="5863" y="4505"/>
                </a:lnTo>
                <a:lnTo>
                  <a:pt x="5858" y="4501"/>
                </a:lnTo>
                <a:lnTo>
                  <a:pt x="5855" y="4500"/>
                </a:lnTo>
                <a:lnTo>
                  <a:pt x="5852" y="4500"/>
                </a:lnTo>
                <a:lnTo>
                  <a:pt x="5848" y="4507"/>
                </a:lnTo>
                <a:lnTo>
                  <a:pt x="5847" y="4511"/>
                </a:lnTo>
                <a:lnTo>
                  <a:pt x="5852" y="4518"/>
                </a:lnTo>
                <a:lnTo>
                  <a:pt x="5866" y="4526"/>
                </a:lnTo>
                <a:lnTo>
                  <a:pt x="5860" y="4530"/>
                </a:lnTo>
                <a:lnTo>
                  <a:pt x="5839" y="4520"/>
                </a:lnTo>
                <a:lnTo>
                  <a:pt x="5830" y="4518"/>
                </a:lnTo>
                <a:lnTo>
                  <a:pt x="5828" y="4517"/>
                </a:lnTo>
                <a:lnTo>
                  <a:pt x="5827" y="4516"/>
                </a:lnTo>
                <a:lnTo>
                  <a:pt x="5826" y="4514"/>
                </a:lnTo>
                <a:lnTo>
                  <a:pt x="5826" y="4512"/>
                </a:lnTo>
                <a:lnTo>
                  <a:pt x="5827" y="4511"/>
                </a:lnTo>
                <a:lnTo>
                  <a:pt x="5828" y="4511"/>
                </a:lnTo>
                <a:lnTo>
                  <a:pt x="5830" y="4509"/>
                </a:lnTo>
                <a:lnTo>
                  <a:pt x="5835" y="4508"/>
                </a:lnTo>
                <a:lnTo>
                  <a:pt x="5836" y="4506"/>
                </a:lnTo>
                <a:lnTo>
                  <a:pt x="5836" y="4502"/>
                </a:lnTo>
                <a:lnTo>
                  <a:pt x="5836" y="4500"/>
                </a:lnTo>
                <a:lnTo>
                  <a:pt x="5840" y="4496"/>
                </a:lnTo>
                <a:lnTo>
                  <a:pt x="5841" y="4496"/>
                </a:lnTo>
                <a:lnTo>
                  <a:pt x="5842" y="4494"/>
                </a:lnTo>
                <a:lnTo>
                  <a:pt x="5841" y="4490"/>
                </a:lnTo>
                <a:lnTo>
                  <a:pt x="5826" y="4485"/>
                </a:lnTo>
                <a:lnTo>
                  <a:pt x="5828" y="4478"/>
                </a:lnTo>
                <a:lnTo>
                  <a:pt x="5828" y="4474"/>
                </a:lnTo>
                <a:lnTo>
                  <a:pt x="5826" y="4472"/>
                </a:lnTo>
                <a:lnTo>
                  <a:pt x="5816" y="4481"/>
                </a:lnTo>
                <a:lnTo>
                  <a:pt x="5813" y="4484"/>
                </a:lnTo>
                <a:lnTo>
                  <a:pt x="5813" y="4489"/>
                </a:lnTo>
                <a:lnTo>
                  <a:pt x="5811" y="4492"/>
                </a:lnTo>
                <a:lnTo>
                  <a:pt x="5809" y="4492"/>
                </a:lnTo>
                <a:lnTo>
                  <a:pt x="5806" y="4489"/>
                </a:lnTo>
                <a:lnTo>
                  <a:pt x="5803" y="4479"/>
                </a:lnTo>
                <a:lnTo>
                  <a:pt x="5801" y="4475"/>
                </a:lnTo>
                <a:lnTo>
                  <a:pt x="5799" y="4465"/>
                </a:lnTo>
                <a:lnTo>
                  <a:pt x="5794" y="4462"/>
                </a:lnTo>
                <a:lnTo>
                  <a:pt x="5790" y="4464"/>
                </a:lnTo>
                <a:lnTo>
                  <a:pt x="5784" y="4458"/>
                </a:lnTo>
                <a:lnTo>
                  <a:pt x="5779" y="4451"/>
                </a:lnTo>
                <a:lnTo>
                  <a:pt x="5767" y="4448"/>
                </a:lnTo>
                <a:lnTo>
                  <a:pt x="5760" y="4443"/>
                </a:lnTo>
                <a:lnTo>
                  <a:pt x="5761" y="4441"/>
                </a:lnTo>
                <a:lnTo>
                  <a:pt x="5760" y="4440"/>
                </a:lnTo>
                <a:lnTo>
                  <a:pt x="5760" y="4439"/>
                </a:lnTo>
                <a:lnTo>
                  <a:pt x="5760" y="4438"/>
                </a:lnTo>
                <a:lnTo>
                  <a:pt x="5758" y="4439"/>
                </a:lnTo>
                <a:lnTo>
                  <a:pt x="5754" y="4438"/>
                </a:lnTo>
                <a:lnTo>
                  <a:pt x="5752" y="4439"/>
                </a:lnTo>
                <a:lnTo>
                  <a:pt x="5749" y="4443"/>
                </a:lnTo>
                <a:lnTo>
                  <a:pt x="5748" y="4443"/>
                </a:lnTo>
                <a:lnTo>
                  <a:pt x="5744" y="4443"/>
                </a:lnTo>
                <a:lnTo>
                  <a:pt x="5742" y="4441"/>
                </a:lnTo>
                <a:lnTo>
                  <a:pt x="5745" y="4436"/>
                </a:lnTo>
                <a:lnTo>
                  <a:pt x="5747" y="4433"/>
                </a:lnTo>
                <a:lnTo>
                  <a:pt x="5742" y="4432"/>
                </a:lnTo>
                <a:lnTo>
                  <a:pt x="5732" y="4443"/>
                </a:lnTo>
                <a:lnTo>
                  <a:pt x="5731" y="4438"/>
                </a:lnTo>
                <a:lnTo>
                  <a:pt x="5731" y="4435"/>
                </a:lnTo>
                <a:lnTo>
                  <a:pt x="5732" y="4431"/>
                </a:lnTo>
                <a:lnTo>
                  <a:pt x="5733" y="4429"/>
                </a:lnTo>
                <a:lnTo>
                  <a:pt x="5725" y="4427"/>
                </a:lnTo>
                <a:lnTo>
                  <a:pt x="5698" y="4451"/>
                </a:lnTo>
                <a:lnTo>
                  <a:pt x="5694" y="4454"/>
                </a:lnTo>
                <a:lnTo>
                  <a:pt x="5694" y="4447"/>
                </a:lnTo>
                <a:lnTo>
                  <a:pt x="5695" y="4443"/>
                </a:lnTo>
                <a:lnTo>
                  <a:pt x="5696" y="4441"/>
                </a:lnTo>
                <a:lnTo>
                  <a:pt x="5701" y="4436"/>
                </a:lnTo>
                <a:lnTo>
                  <a:pt x="5701" y="4433"/>
                </a:lnTo>
                <a:lnTo>
                  <a:pt x="5690" y="4437"/>
                </a:lnTo>
                <a:lnTo>
                  <a:pt x="5685" y="4440"/>
                </a:lnTo>
                <a:lnTo>
                  <a:pt x="5681" y="4446"/>
                </a:lnTo>
                <a:lnTo>
                  <a:pt x="5679" y="4443"/>
                </a:lnTo>
                <a:lnTo>
                  <a:pt x="5680" y="4435"/>
                </a:lnTo>
                <a:lnTo>
                  <a:pt x="5680" y="4430"/>
                </a:lnTo>
                <a:lnTo>
                  <a:pt x="5679" y="4428"/>
                </a:lnTo>
                <a:lnTo>
                  <a:pt x="5676" y="4426"/>
                </a:lnTo>
                <a:lnTo>
                  <a:pt x="5670" y="4423"/>
                </a:lnTo>
                <a:lnTo>
                  <a:pt x="5670" y="4421"/>
                </a:lnTo>
                <a:lnTo>
                  <a:pt x="5670" y="4420"/>
                </a:lnTo>
                <a:lnTo>
                  <a:pt x="5669" y="4420"/>
                </a:lnTo>
                <a:lnTo>
                  <a:pt x="5670" y="4420"/>
                </a:lnTo>
                <a:lnTo>
                  <a:pt x="5670" y="4420"/>
                </a:lnTo>
                <a:lnTo>
                  <a:pt x="5670" y="4419"/>
                </a:lnTo>
                <a:lnTo>
                  <a:pt x="5669" y="4418"/>
                </a:lnTo>
                <a:lnTo>
                  <a:pt x="5665" y="4419"/>
                </a:lnTo>
                <a:lnTo>
                  <a:pt x="5663" y="4421"/>
                </a:lnTo>
                <a:lnTo>
                  <a:pt x="5662" y="4427"/>
                </a:lnTo>
                <a:lnTo>
                  <a:pt x="5660" y="4429"/>
                </a:lnTo>
                <a:lnTo>
                  <a:pt x="5659" y="4425"/>
                </a:lnTo>
                <a:lnTo>
                  <a:pt x="5659" y="4418"/>
                </a:lnTo>
                <a:lnTo>
                  <a:pt x="5657" y="4413"/>
                </a:lnTo>
                <a:lnTo>
                  <a:pt x="5655" y="4411"/>
                </a:lnTo>
                <a:lnTo>
                  <a:pt x="5653" y="4409"/>
                </a:lnTo>
                <a:lnTo>
                  <a:pt x="5647" y="4406"/>
                </a:lnTo>
                <a:lnTo>
                  <a:pt x="5644" y="4412"/>
                </a:lnTo>
                <a:lnTo>
                  <a:pt x="5642" y="4415"/>
                </a:lnTo>
                <a:lnTo>
                  <a:pt x="5639" y="4411"/>
                </a:lnTo>
                <a:lnTo>
                  <a:pt x="5637" y="4412"/>
                </a:lnTo>
                <a:lnTo>
                  <a:pt x="5633" y="4418"/>
                </a:lnTo>
                <a:lnTo>
                  <a:pt x="5632" y="4419"/>
                </a:lnTo>
                <a:lnTo>
                  <a:pt x="5633" y="4413"/>
                </a:lnTo>
                <a:lnTo>
                  <a:pt x="5635" y="4408"/>
                </a:lnTo>
                <a:lnTo>
                  <a:pt x="5635" y="4401"/>
                </a:lnTo>
                <a:lnTo>
                  <a:pt x="5627" y="4396"/>
                </a:lnTo>
                <a:lnTo>
                  <a:pt x="5623" y="4397"/>
                </a:lnTo>
                <a:lnTo>
                  <a:pt x="5621" y="4400"/>
                </a:lnTo>
                <a:lnTo>
                  <a:pt x="5619" y="4409"/>
                </a:lnTo>
                <a:lnTo>
                  <a:pt x="5617" y="4406"/>
                </a:lnTo>
                <a:lnTo>
                  <a:pt x="5616" y="4410"/>
                </a:lnTo>
                <a:lnTo>
                  <a:pt x="5613" y="4412"/>
                </a:lnTo>
                <a:lnTo>
                  <a:pt x="5606" y="4415"/>
                </a:lnTo>
                <a:lnTo>
                  <a:pt x="5605" y="4412"/>
                </a:lnTo>
                <a:lnTo>
                  <a:pt x="5620" y="4397"/>
                </a:lnTo>
                <a:lnTo>
                  <a:pt x="5619" y="4395"/>
                </a:lnTo>
                <a:lnTo>
                  <a:pt x="5614" y="4396"/>
                </a:lnTo>
                <a:lnTo>
                  <a:pt x="5610" y="4396"/>
                </a:lnTo>
                <a:lnTo>
                  <a:pt x="5594" y="4388"/>
                </a:lnTo>
                <a:lnTo>
                  <a:pt x="5591" y="4388"/>
                </a:lnTo>
                <a:lnTo>
                  <a:pt x="5588" y="4389"/>
                </a:lnTo>
                <a:lnTo>
                  <a:pt x="5586" y="4393"/>
                </a:lnTo>
                <a:lnTo>
                  <a:pt x="5585" y="4392"/>
                </a:lnTo>
                <a:lnTo>
                  <a:pt x="5585" y="4392"/>
                </a:lnTo>
                <a:lnTo>
                  <a:pt x="5584" y="4392"/>
                </a:lnTo>
                <a:lnTo>
                  <a:pt x="5584" y="4392"/>
                </a:lnTo>
                <a:lnTo>
                  <a:pt x="5584" y="4390"/>
                </a:lnTo>
                <a:lnTo>
                  <a:pt x="5584" y="4389"/>
                </a:lnTo>
                <a:lnTo>
                  <a:pt x="5584" y="4385"/>
                </a:lnTo>
                <a:lnTo>
                  <a:pt x="5584" y="4381"/>
                </a:lnTo>
                <a:lnTo>
                  <a:pt x="5583" y="4380"/>
                </a:lnTo>
                <a:lnTo>
                  <a:pt x="5576" y="4379"/>
                </a:lnTo>
                <a:lnTo>
                  <a:pt x="5573" y="4379"/>
                </a:lnTo>
                <a:lnTo>
                  <a:pt x="5570" y="4379"/>
                </a:lnTo>
                <a:lnTo>
                  <a:pt x="5567" y="4380"/>
                </a:lnTo>
                <a:lnTo>
                  <a:pt x="5564" y="4389"/>
                </a:lnTo>
                <a:lnTo>
                  <a:pt x="5561" y="4392"/>
                </a:lnTo>
                <a:lnTo>
                  <a:pt x="5556" y="4391"/>
                </a:lnTo>
                <a:lnTo>
                  <a:pt x="5556" y="4398"/>
                </a:lnTo>
                <a:lnTo>
                  <a:pt x="5553" y="4409"/>
                </a:lnTo>
                <a:lnTo>
                  <a:pt x="5553" y="4415"/>
                </a:lnTo>
                <a:lnTo>
                  <a:pt x="5552" y="4412"/>
                </a:lnTo>
                <a:lnTo>
                  <a:pt x="5552" y="4413"/>
                </a:lnTo>
                <a:lnTo>
                  <a:pt x="5551" y="4413"/>
                </a:lnTo>
                <a:lnTo>
                  <a:pt x="5548" y="4412"/>
                </a:lnTo>
                <a:lnTo>
                  <a:pt x="5546" y="4410"/>
                </a:lnTo>
                <a:lnTo>
                  <a:pt x="5546" y="4407"/>
                </a:lnTo>
                <a:lnTo>
                  <a:pt x="5546" y="4405"/>
                </a:lnTo>
                <a:lnTo>
                  <a:pt x="5548" y="4401"/>
                </a:lnTo>
                <a:lnTo>
                  <a:pt x="5545" y="4398"/>
                </a:lnTo>
                <a:lnTo>
                  <a:pt x="5546" y="4392"/>
                </a:lnTo>
                <a:lnTo>
                  <a:pt x="5549" y="4388"/>
                </a:lnTo>
                <a:lnTo>
                  <a:pt x="5552" y="4385"/>
                </a:lnTo>
                <a:lnTo>
                  <a:pt x="5555" y="4382"/>
                </a:lnTo>
                <a:lnTo>
                  <a:pt x="5557" y="4380"/>
                </a:lnTo>
                <a:lnTo>
                  <a:pt x="5560" y="4376"/>
                </a:lnTo>
                <a:lnTo>
                  <a:pt x="5557" y="4371"/>
                </a:lnTo>
                <a:lnTo>
                  <a:pt x="5554" y="4368"/>
                </a:lnTo>
                <a:lnTo>
                  <a:pt x="5548" y="4366"/>
                </a:lnTo>
                <a:lnTo>
                  <a:pt x="5544" y="4364"/>
                </a:lnTo>
                <a:lnTo>
                  <a:pt x="5543" y="4366"/>
                </a:lnTo>
                <a:lnTo>
                  <a:pt x="5542" y="4372"/>
                </a:lnTo>
                <a:lnTo>
                  <a:pt x="5539" y="4373"/>
                </a:lnTo>
                <a:lnTo>
                  <a:pt x="5535" y="4375"/>
                </a:lnTo>
                <a:lnTo>
                  <a:pt x="5531" y="4376"/>
                </a:lnTo>
                <a:lnTo>
                  <a:pt x="5533" y="4378"/>
                </a:lnTo>
                <a:lnTo>
                  <a:pt x="5533" y="4378"/>
                </a:lnTo>
                <a:lnTo>
                  <a:pt x="5531" y="4376"/>
                </a:lnTo>
                <a:lnTo>
                  <a:pt x="5532" y="4380"/>
                </a:lnTo>
                <a:lnTo>
                  <a:pt x="5527" y="4395"/>
                </a:lnTo>
                <a:lnTo>
                  <a:pt x="5529" y="4396"/>
                </a:lnTo>
                <a:lnTo>
                  <a:pt x="5533" y="4399"/>
                </a:lnTo>
                <a:lnTo>
                  <a:pt x="5536" y="4401"/>
                </a:lnTo>
                <a:lnTo>
                  <a:pt x="5537" y="4405"/>
                </a:lnTo>
                <a:lnTo>
                  <a:pt x="5536" y="4407"/>
                </a:lnTo>
                <a:lnTo>
                  <a:pt x="5534" y="4408"/>
                </a:lnTo>
                <a:lnTo>
                  <a:pt x="5528" y="4410"/>
                </a:lnTo>
                <a:lnTo>
                  <a:pt x="5528" y="4407"/>
                </a:lnTo>
                <a:lnTo>
                  <a:pt x="5528" y="4403"/>
                </a:lnTo>
                <a:lnTo>
                  <a:pt x="5528" y="4402"/>
                </a:lnTo>
                <a:lnTo>
                  <a:pt x="5531" y="4401"/>
                </a:lnTo>
                <a:lnTo>
                  <a:pt x="5529" y="4399"/>
                </a:lnTo>
                <a:lnTo>
                  <a:pt x="5527" y="4400"/>
                </a:lnTo>
                <a:lnTo>
                  <a:pt x="5525" y="4399"/>
                </a:lnTo>
                <a:lnTo>
                  <a:pt x="5522" y="4396"/>
                </a:lnTo>
                <a:lnTo>
                  <a:pt x="5521" y="4391"/>
                </a:lnTo>
                <a:lnTo>
                  <a:pt x="5515" y="4393"/>
                </a:lnTo>
                <a:lnTo>
                  <a:pt x="5516" y="4390"/>
                </a:lnTo>
                <a:lnTo>
                  <a:pt x="5519" y="4383"/>
                </a:lnTo>
                <a:lnTo>
                  <a:pt x="5519" y="4380"/>
                </a:lnTo>
                <a:lnTo>
                  <a:pt x="5518" y="4376"/>
                </a:lnTo>
                <a:lnTo>
                  <a:pt x="5521" y="4372"/>
                </a:lnTo>
                <a:lnTo>
                  <a:pt x="5532" y="4367"/>
                </a:lnTo>
                <a:lnTo>
                  <a:pt x="5534" y="4363"/>
                </a:lnTo>
                <a:lnTo>
                  <a:pt x="5533" y="4358"/>
                </a:lnTo>
                <a:lnTo>
                  <a:pt x="5528" y="4353"/>
                </a:lnTo>
                <a:lnTo>
                  <a:pt x="5525" y="4353"/>
                </a:lnTo>
                <a:lnTo>
                  <a:pt x="5518" y="4357"/>
                </a:lnTo>
                <a:lnTo>
                  <a:pt x="5509" y="4367"/>
                </a:lnTo>
                <a:lnTo>
                  <a:pt x="5503" y="4369"/>
                </a:lnTo>
                <a:lnTo>
                  <a:pt x="5488" y="4363"/>
                </a:lnTo>
                <a:lnTo>
                  <a:pt x="5484" y="4367"/>
                </a:lnTo>
                <a:lnTo>
                  <a:pt x="5483" y="4372"/>
                </a:lnTo>
                <a:lnTo>
                  <a:pt x="5487" y="4377"/>
                </a:lnTo>
                <a:lnTo>
                  <a:pt x="5486" y="4382"/>
                </a:lnTo>
                <a:lnTo>
                  <a:pt x="5484" y="4386"/>
                </a:lnTo>
                <a:lnTo>
                  <a:pt x="5482" y="4388"/>
                </a:lnTo>
                <a:lnTo>
                  <a:pt x="5478" y="4387"/>
                </a:lnTo>
                <a:lnTo>
                  <a:pt x="5477" y="4376"/>
                </a:lnTo>
                <a:lnTo>
                  <a:pt x="5475" y="4368"/>
                </a:lnTo>
                <a:lnTo>
                  <a:pt x="5476" y="4366"/>
                </a:lnTo>
                <a:lnTo>
                  <a:pt x="5476" y="4363"/>
                </a:lnTo>
                <a:lnTo>
                  <a:pt x="5476" y="4360"/>
                </a:lnTo>
                <a:lnTo>
                  <a:pt x="5472" y="4361"/>
                </a:lnTo>
                <a:lnTo>
                  <a:pt x="5460" y="4363"/>
                </a:lnTo>
                <a:lnTo>
                  <a:pt x="5452" y="4362"/>
                </a:lnTo>
                <a:lnTo>
                  <a:pt x="5445" y="4369"/>
                </a:lnTo>
                <a:lnTo>
                  <a:pt x="5443" y="4370"/>
                </a:lnTo>
                <a:lnTo>
                  <a:pt x="5439" y="4370"/>
                </a:lnTo>
                <a:lnTo>
                  <a:pt x="5437" y="4369"/>
                </a:lnTo>
                <a:lnTo>
                  <a:pt x="5433" y="4366"/>
                </a:lnTo>
                <a:lnTo>
                  <a:pt x="5428" y="4363"/>
                </a:lnTo>
                <a:lnTo>
                  <a:pt x="5421" y="4363"/>
                </a:lnTo>
                <a:lnTo>
                  <a:pt x="5416" y="4360"/>
                </a:lnTo>
                <a:lnTo>
                  <a:pt x="5418" y="4360"/>
                </a:lnTo>
                <a:lnTo>
                  <a:pt x="5420" y="4358"/>
                </a:lnTo>
                <a:lnTo>
                  <a:pt x="5421" y="4356"/>
                </a:lnTo>
                <a:lnTo>
                  <a:pt x="5419" y="4350"/>
                </a:lnTo>
                <a:lnTo>
                  <a:pt x="5416" y="4348"/>
                </a:lnTo>
                <a:lnTo>
                  <a:pt x="5409" y="4347"/>
                </a:lnTo>
                <a:lnTo>
                  <a:pt x="5406" y="4346"/>
                </a:lnTo>
                <a:lnTo>
                  <a:pt x="5403" y="4347"/>
                </a:lnTo>
                <a:lnTo>
                  <a:pt x="5401" y="4344"/>
                </a:lnTo>
                <a:lnTo>
                  <a:pt x="5400" y="4343"/>
                </a:lnTo>
                <a:lnTo>
                  <a:pt x="5399" y="4340"/>
                </a:lnTo>
                <a:lnTo>
                  <a:pt x="5399" y="4339"/>
                </a:lnTo>
                <a:lnTo>
                  <a:pt x="5399" y="4338"/>
                </a:lnTo>
                <a:lnTo>
                  <a:pt x="5397" y="4336"/>
                </a:lnTo>
                <a:lnTo>
                  <a:pt x="5395" y="4333"/>
                </a:lnTo>
                <a:lnTo>
                  <a:pt x="5391" y="4331"/>
                </a:lnTo>
                <a:lnTo>
                  <a:pt x="5385" y="4330"/>
                </a:lnTo>
                <a:lnTo>
                  <a:pt x="5371" y="4321"/>
                </a:lnTo>
                <a:lnTo>
                  <a:pt x="5366" y="4318"/>
                </a:lnTo>
                <a:lnTo>
                  <a:pt x="5356" y="4316"/>
                </a:lnTo>
                <a:lnTo>
                  <a:pt x="5345" y="4309"/>
                </a:lnTo>
                <a:lnTo>
                  <a:pt x="5342" y="4306"/>
                </a:lnTo>
                <a:lnTo>
                  <a:pt x="5347" y="4304"/>
                </a:lnTo>
                <a:lnTo>
                  <a:pt x="5349" y="4302"/>
                </a:lnTo>
                <a:lnTo>
                  <a:pt x="5348" y="4298"/>
                </a:lnTo>
                <a:lnTo>
                  <a:pt x="5338" y="4302"/>
                </a:lnTo>
                <a:lnTo>
                  <a:pt x="5331" y="4303"/>
                </a:lnTo>
                <a:lnTo>
                  <a:pt x="5323" y="4298"/>
                </a:lnTo>
                <a:lnTo>
                  <a:pt x="5309" y="4292"/>
                </a:lnTo>
                <a:lnTo>
                  <a:pt x="5301" y="4292"/>
                </a:lnTo>
                <a:lnTo>
                  <a:pt x="5296" y="4290"/>
                </a:lnTo>
                <a:lnTo>
                  <a:pt x="5283" y="4283"/>
                </a:lnTo>
                <a:lnTo>
                  <a:pt x="5281" y="4280"/>
                </a:lnTo>
                <a:lnTo>
                  <a:pt x="5277" y="4277"/>
                </a:lnTo>
                <a:lnTo>
                  <a:pt x="5273" y="4273"/>
                </a:lnTo>
                <a:lnTo>
                  <a:pt x="5271" y="4272"/>
                </a:lnTo>
                <a:lnTo>
                  <a:pt x="5266" y="4273"/>
                </a:lnTo>
                <a:lnTo>
                  <a:pt x="5262" y="4273"/>
                </a:lnTo>
                <a:lnTo>
                  <a:pt x="5259" y="4272"/>
                </a:lnTo>
                <a:lnTo>
                  <a:pt x="5260" y="4267"/>
                </a:lnTo>
                <a:lnTo>
                  <a:pt x="5264" y="4263"/>
                </a:lnTo>
                <a:lnTo>
                  <a:pt x="5262" y="4260"/>
                </a:lnTo>
                <a:lnTo>
                  <a:pt x="5258" y="4257"/>
                </a:lnTo>
                <a:lnTo>
                  <a:pt x="5246" y="4251"/>
                </a:lnTo>
                <a:lnTo>
                  <a:pt x="5236" y="4244"/>
                </a:lnTo>
                <a:lnTo>
                  <a:pt x="5219" y="4238"/>
                </a:lnTo>
                <a:lnTo>
                  <a:pt x="5217" y="4235"/>
                </a:lnTo>
                <a:lnTo>
                  <a:pt x="5215" y="4231"/>
                </a:lnTo>
                <a:lnTo>
                  <a:pt x="5224" y="4227"/>
                </a:lnTo>
                <a:lnTo>
                  <a:pt x="5228" y="4227"/>
                </a:lnTo>
                <a:lnTo>
                  <a:pt x="5233" y="4228"/>
                </a:lnTo>
                <a:lnTo>
                  <a:pt x="5252" y="4227"/>
                </a:lnTo>
                <a:lnTo>
                  <a:pt x="5254" y="4222"/>
                </a:lnTo>
                <a:lnTo>
                  <a:pt x="5257" y="4223"/>
                </a:lnTo>
                <a:lnTo>
                  <a:pt x="5259" y="4223"/>
                </a:lnTo>
                <a:lnTo>
                  <a:pt x="5260" y="4221"/>
                </a:lnTo>
                <a:lnTo>
                  <a:pt x="5258" y="4218"/>
                </a:lnTo>
                <a:lnTo>
                  <a:pt x="5257" y="4215"/>
                </a:lnTo>
                <a:lnTo>
                  <a:pt x="5252" y="4214"/>
                </a:lnTo>
                <a:lnTo>
                  <a:pt x="5250" y="4213"/>
                </a:lnTo>
                <a:lnTo>
                  <a:pt x="5248" y="4209"/>
                </a:lnTo>
                <a:lnTo>
                  <a:pt x="5250" y="4209"/>
                </a:lnTo>
                <a:lnTo>
                  <a:pt x="5280" y="4213"/>
                </a:lnTo>
                <a:lnTo>
                  <a:pt x="5285" y="4211"/>
                </a:lnTo>
                <a:lnTo>
                  <a:pt x="5285" y="4210"/>
                </a:lnTo>
                <a:lnTo>
                  <a:pt x="5285" y="4208"/>
                </a:lnTo>
                <a:lnTo>
                  <a:pt x="5283" y="4207"/>
                </a:lnTo>
                <a:lnTo>
                  <a:pt x="5283" y="4205"/>
                </a:lnTo>
                <a:lnTo>
                  <a:pt x="5285" y="4205"/>
                </a:lnTo>
                <a:lnTo>
                  <a:pt x="5289" y="4205"/>
                </a:lnTo>
                <a:lnTo>
                  <a:pt x="5290" y="4205"/>
                </a:lnTo>
                <a:lnTo>
                  <a:pt x="5293" y="4205"/>
                </a:lnTo>
                <a:lnTo>
                  <a:pt x="5302" y="4209"/>
                </a:lnTo>
                <a:lnTo>
                  <a:pt x="5306" y="4211"/>
                </a:lnTo>
                <a:lnTo>
                  <a:pt x="5308" y="4214"/>
                </a:lnTo>
                <a:lnTo>
                  <a:pt x="5312" y="4220"/>
                </a:lnTo>
                <a:lnTo>
                  <a:pt x="5317" y="4223"/>
                </a:lnTo>
                <a:lnTo>
                  <a:pt x="5320" y="4224"/>
                </a:lnTo>
                <a:lnTo>
                  <a:pt x="5325" y="4224"/>
                </a:lnTo>
                <a:lnTo>
                  <a:pt x="5333" y="4225"/>
                </a:lnTo>
                <a:lnTo>
                  <a:pt x="5338" y="4224"/>
                </a:lnTo>
                <a:lnTo>
                  <a:pt x="5338" y="4222"/>
                </a:lnTo>
                <a:lnTo>
                  <a:pt x="5333" y="4217"/>
                </a:lnTo>
                <a:lnTo>
                  <a:pt x="5325" y="4209"/>
                </a:lnTo>
                <a:lnTo>
                  <a:pt x="5323" y="4207"/>
                </a:lnTo>
                <a:lnTo>
                  <a:pt x="5327" y="4204"/>
                </a:lnTo>
                <a:lnTo>
                  <a:pt x="5331" y="4205"/>
                </a:lnTo>
                <a:lnTo>
                  <a:pt x="5336" y="4209"/>
                </a:lnTo>
                <a:lnTo>
                  <a:pt x="5344" y="4218"/>
                </a:lnTo>
                <a:lnTo>
                  <a:pt x="5348" y="4222"/>
                </a:lnTo>
                <a:lnTo>
                  <a:pt x="5350" y="4227"/>
                </a:lnTo>
                <a:lnTo>
                  <a:pt x="5349" y="4231"/>
                </a:lnTo>
                <a:lnTo>
                  <a:pt x="5354" y="4234"/>
                </a:lnTo>
                <a:lnTo>
                  <a:pt x="5359" y="4228"/>
                </a:lnTo>
                <a:lnTo>
                  <a:pt x="5362" y="4231"/>
                </a:lnTo>
                <a:lnTo>
                  <a:pt x="5365" y="4233"/>
                </a:lnTo>
                <a:lnTo>
                  <a:pt x="5368" y="4233"/>
                </a:lnTo>
                <a:lnTo>
                  <a:pt x="5369" y="4230"/>
                </a:lnTo>
                <a:lnTo>
                  <a:pt x="5365" y="4223"/>
                </a:lnTo>
                <a:lnTo>
                  <a:pt x="5368" y="4224"/>
                </a:lnTo>
                <a:lnTo>
                  <a:pt x="5371" y="4228"/>
                </a:lnTo>
                <a:lnTo>
                  <a:pt x="5376" y="4232"/>
                </a:lnTo>
                <a:lnTo>
                  <a:pt x="5380" y="4237"/>
                </a:lnTo>
                <a:lnTo>
                  <a:pt x="5384" y="4239"/>
                </a:lnTo>
                <a:lnTo>
                  <a:pt x="5390" y="4237"/>
                </a:lnTo>
                <a:lnTo>
                  <a:pt x="5395" y="4239"/>
                </a:lnTo>
                <a:lnTo>
                  <a:pt x="5398" y="4241"/>
                </a:lnTo>
                <a:lnTo>
                  <a:pt x="5410" y="4243"/>
                </a:lnTo>
                <a:lnTo>
                  <a:pt x="5428" y="4252"/>
                </a:lnTo>
                <a:lnTo>
                  <a:pt x="5430" y="4254"/>
                </a:lnTo>
                <a:lnTo>
                  <a:pt x="5437" y="4260"/>
                </a:lnTo>
                <a:lnTo>
                  <a:pt x="5441" y="4265"/>
                </a:lnTo>
                <a:lnTo>
                  <a:pt x="5444" y="4268"/>
                </a:lnTo>
                <a:lnTo>
                  <a:pt x="5446" y="4269"/>
                </a:lnTo>
                <a:lnTo>
                  <a:pt x="5452" y="4269"/>
                </a:lnTo>
                <a:lnTo>
                  <a:pt x="5465" y="4273"/>
                </a:lnTo>
                <a:lnTo>
                  <a:pt x="5469" y="4271"/>
                </a:lnTo>
                <a:lnTo>
                  <a:pt x="5469" y="4261"/>
                </a:lnTo>
                <a:lnTo>
                  <a:pt x="5460" y="4250"/>
                </a:lnTo>
                <a:lnTo>
                  <a:pt x="5448" y="4239"/>
                </a:lnTo>
                <a:lnTo>
                  <a:pt x="5429" y="4224"/>
                </a:lnTo>
                <a:lnTo>
                  <a:pt x="5426" y="4222"/>
                </a:lnTo>
                <a:lnTo>
                  <a:pt x="5421" y="4217"/>
                </a:lnTo>
                <a:lnTo>
                  <a:pt x="5418" y="4213"/>
                </a:lnTo>
                <a:lnTo>
                  <a:pt x="5414" y="4208"/>
                </a:lnTo>
                <a:lnTo>
                  <a:pt x="5409" y="4194"/>
                </a:lnTo>
                <a:lnTo>
                  <a:pt x="5404" y="4188"/>
                </a:lnTo>
                <a:lnTo>
                  <a:pt x="5395" y="4183"/>
                </a:lnTo>
                <a:lnTo>
                  <a:pt x="5390" y="4180"/>
                </a:lnTo>
                <a:lnTo>
                  <a:pt x="5388" y="4175"/>
                </a:lnTo>
                <a:lnTo>
                  <a:pt x="5385" y="4172"/>
                </a:lnTo>
                <a:lnTo>
                  <a:pt x="5374" y="4164"/>
                </a:lnTo>
                <a:lnTo>
                  <a:pt x="5368" y="4158"/>
                </a:lnTo>
                <a:lnTo>
                  <a:pt x="5381" y="4162"/>
                </a:lnTo>
                <a:lnTo>
                  <a:pt x="5388" y="4166"/>
                </a:lnTo>
                <a:lnTo>
                  <a:pt x="5390" y="4172"/>
                </a:lnTo>
                <a:lnTo>
                  <a:pt x="5394" y="4175"/>
                </a:lnTo>
                <a:lnTo>
                  <a:pt x="5395" y="4175"/>
                </a:lnTo>
                <a:lnTo>
                  <a:pt x="5396" y="4174"/>
                </a:lnTo>
                <a:lnTo>
                  <a:pt x="5397" y="4172"/>
                </a:lnTo>
                <a:lnTo>
                  <a:pt x="5400" y="4175"/>
                </a:lnTo>
                <a:lnTo>
                  <a:pt x="5405" y="4182"/>
                </a:lnTo>
                <a:lnTo>
                  <a:pt x="5409" y="4188"/>
                </a:lnTo>
                <a:lnTo>
                  <a:pt x="5414" y="4190"/>
                </a:lnTo>
                <a:lnTo>
                  <a:pt x="5416" y="4186"/>
                </a:lnTo>
                <a:lnTo>
                  <a:pt x="5420" y="4179"/>
                </a:lnTo>
                <a:lnTo>
                  <a:pt x="5424" y="4176"/>
                </a:lnTo>
                <a:lnTo>
                  <a:pt x="5425" y="4185"/>
                </a:lnTo>
                <a:lnTo>
                  <a:pt x="5430" y="4190"/>
                </a:lnTo>
                <a:lnTo>
                  <a:pt x="5436" y="4192"/>
                </a:lnTo>
                <a:lnTo>
                  <a:pt x="5441" y="4196"/>
                </a:lnTo>
                <a:lnTo>
                  <a:pt x="5448" y="4204"/>
                </a:lnTo>
                <a:lnTo>
                  <a:pt x="5454" y="4208"/>
                </a:lnTo>
                <a:lnTo>
                  <a:pt x="5460" y="4208"/>
                </a:lnTo>
                <a:lnTo>
                  <a:pt x="5467" y="4211"/>
                </a:lnTo>
                <a:lnTo>
                  <a:pt x="5467" y="4217"/>
                </a:lnTo>
                <a:lnTo>
                  <a:pt x="5470" y="4221"/>
                </a:lnTo>
                <a:lnTo>
                  <a:pt x="5479" y="4224"/>
                </a:lnTo>
                <a:lnTo>
                  <a:pt x="5480" y="4228"/>
                </a:lnTo>
                <a:lnTo>
                  <a:pt x="5483" y="4231"/>
                </a:lnTo>
                <a:lnTo>
                  <a:pt x="5485" y="4234"/>
                </a:lnTo>
                <a:lnTo>
                  <a:pt x="5487" y="4234"/>
                </a:lnTo>
                <a:lnTo>
                  <a:pt x="5489" y="4234"/>
                </a:lnTo>
                <a:lnTo>
                  <a:pt x="5495" y="4235"/>
                </a:lnTo>
                <a:lnTo>
                  <a:pt x="5499" y="4237"/>
                </a:lnTo>
                <a:lnTo>
                  <a:pt x="5500" y="4238"/>
                </a:lnTo>
                <a:lnTo>
                  <a:pt x="5502" y="4238"/>
                </a:lnTo>
                <a:lnTo>
                  <a:pt x="5502" y="4233"/>
                </a:lnTo>
                <a:lnTo>
                  <a:pt x="5500" y="4233"/>
                </a:lnTo>
                <a:lnTo>
                  <a:pt x="5498" y="4230"/>
                </a:lnTo>
                <a:lnTo>
                  <a:pt x="5494" y="4224"/>
                </a:lnTo>
                <a:lnTo>
                  <a:pt x="5493" y="4221"/>
                </a:lnTo>
                <a:lnTo>
                  <a:pt x="5493" y="4220"/>
                </a:lnTo>
                <a:lnTo>
                  <a:pt x="5496" y="4220"/>
                </a:lnTo>
                <a:lnTo>
                  <a:pt x="5498" y="4221"/>
                </a:lnTo>
                <a:lnTo>
                  <a:pt x="5499" y="4223"/>
                </a:lnTo>
                <a:lnTo>
                  <a:pt x="5505" y="4232"/>
                </a:lnTo>
                <a:lnTo>
                  <a:pt x="5511" y="4238"/>
                </a:lnTo>
                <a:lnTo>
                  <a:pt x="5515" y="4242"/>
                </a:lnTo>
                <a:lnTo>
                  <a:pt x="5521" y="4245"/>
                </a:lnTo>
                <a:lnTo>
                  <a:pt x="5544" y="4255"/>
                </a:lnTo>
                <a:lnTo>
                  <a:pt x="5555" y="4263"/>
                </a:lnTo>
                <a:lnTo>
                  <a:pt x="5560" y="4263"/>
                </a:lnTo>
                <a:lnTo>
                  <a:pt x="5563" y="4261"/>
                </a:lnTo>
                <a:lnTo>
                  <a:pt x="5561" y="4258"/>
                </a:lnTo>
                <a:lnTo>
                  <a:pt x="5557" y="4254"/>
                </a:lnTo>
                <a:lnTo>
                  <a:pt x="5553" y="4253"/>
                </a:lnTo>
                <a:lnTo>
                  <a:pt x="5552" y="4251"/>
                </a:lnTo>
                <a:lnTo>
                  <a:pt x="5556" y="4252"/>
                </a:lnTo>
                <a:lnTo>
                  <a:pt x="5565" y="4257"/>
                </a:lnTo>
                <a:lnTo>
                  <a:pt x="5568" y="4257"/>
                </a:lnTo>
                <a:lnTo>
                  <a:pt x="5580" y="4253"/>
                </a:lnTo>
                <a:lnTo>
                  <a:pt x="5583" y="4250"/>
                </a:lnTo>
                <a:lnTo>
                  <a:pt x="5573" y="4240"/>
                </a:lnTo>
                <a:lnTo>
                  <a:pt x="5571" y="4237"/>
                </a:lnTo>
                <a:lnTo>
                  <a:pt x="5570" y="4234"/>
                </a:lnTo>
                <a:lnTo>
                  <a:pt x="5566" y="4224"/>
                </a:lnTo>
                <a:lnTo>
                  <a:pt x="5564" y="4217"/>
                </a:lnTo>
                <a:lnTo>
                  <a:pt x="5563" y="4214"/>
                </a:lnTo>
                <a:lnTo>
                  <a:pt x="5563" y="4213"/>
                </a:lnTo>
                <a:lnTo>
                  <a:pt x="5565" y="4211"/>
                </a:lnTo>
                <a:lnTo>
                  <a:pt x="5570" y="4212"/>
                </a:lnTo>
                <a:lnTo>
                  <a:pt x="5572" y="4219"/>
                </a:lnTo>
                <a:lnTo>
                  <a:pt x="5574" y="4232"/>
                </a:lnTo>
                <a:lnTo>
                  <a:pt x="5578" y="4239"/>
                </a:lnTo>
                <a:lnTo>
                  <a:pt x="5583" y="4241"/>
                </a:lnTo>
                <a:lnTo>
                  <a:pt x="5587" y="4241"/>
                </a:lnTo>
                <a:lnTo>
                  <a:pt x="5591" y="4244"/>
                </a:lnTo>
                <a:lnTo>
                  <a:pt x="5591" y="4250"/>
                </a:lnTo>
                <a:lnTo>
                  <a:pt x="5588" y="4253"/>
                </a:lnTo>
                <a:lnTo>
                  <a:pt x="5586" y="4259"/>
                </a:lnTo>
                <a:lnTo>
                  <a:pt x="5591" y="4267"/>
                </a:lnTo>
                <a:lnTo>
                  <a:pt x="5595" y="4269"/>
                </a:lnTo>
                <a:lnTo>
                  <a:pt x="5606" y="4271"/>
                </a:lnTo>
                <a:lnTo>
                  <a:pt x="5612" y="4273"/>
                </a:lnTo>
                <a:lnTo>
                  <a:pt x="5617" y="4278"/>
                </a:lnTo>
                <a:lnTo>
                  <a:pt x="5623" y="4281"/>
                </a:lnTo>
                <a:lnTo>
                  <a:pt x="5629" y="4283"/>
                </a:lnTo>
                <a:lnTo>
                  <a:pt x="5633" y="4281"/>
                </a:lnTo>
                <a:lnTo>
                  <a:pt x="5633" y="4275"/>
                </a:lnTo>
                <a:lnTo>
                  <a:pt x="5631" y="4268"/>
                </a:lnTo>
                <a:lnTo>
                  <a:pt x="5625" y="4261"/>
                </a:lnTo>
                <a:lnTo>
                  <a:pt x="5620" y="4260"/>
                </a:lnTo>
                <a:lnTo>
                  <a:pt x="5616" y="4257"/>
                </a:lnTo>
                <a:lnTo>
                  <a:pt x="5613" y="4250"/>
                </a:lnTo>
                <a:lnTo>
                  <a:pt x="5612" y="4242"/>
                </a:lnTo>
                <a:lnTo>
                  <a:pt x="5615" y="4240"/>
                </a:lnTo>
                <a:lnTo>
                  <a:pt x="5617" y="4247"/>
                </a:lnTo>
                <a:lnTo>
                  <a:pt x="5622" y="4252"/>
                </a:lnTo>
                <a:lnTo>
                  <a:pt x="5635" y="4264"/>
                </a:lnTo>
                <a:lnTo>
                  <a:pt x="5637" y="4265"/>
                </a:lnTo>
                <a:lnTo>
                  <a:pt x="5640" y="4272"/>
                </a:lnTo>
                <a:lnTo>
                  <a:pt x="5640" y="4273"/>
                </a:lnTo>
                <a:lnTo>
                  <a:pt x="5641" y="4277"/>
                </a:lnTo>
                <a:lnTo>
                  <a:pt x="5642" y="4280"/>
                </a:lnTo>
                <a:lnTo>
                  <a:pt x="5644" y="4281"/>
                </a:lnTo>
                <a:lnTo>
                  <a:pt x="5646" y="4282"/>
                </a:lnTo>
                <a:lnTo>
                  <a:pt x="5647" y="4287"/>
                </a:lnTo>
                <a:lnTo>
                  <a:pt x="5651" y="4293"/>
                </a:lnTo>
                <a:lnTo>
                  <a:pt x="5653" y="4297"/>
                </a:lnTo>
                <a:lnTo>
                  <a:pt x="5655" y="4299"/>
                </a:lnTo>
                <a:lnTo>
                  <a:pt x="5672" y="4308"/>
                </a:lnTo>
                <a:lnTo>
                  <a:pt x="5678" y="4310"/>
                </a:lnTo>
                <a:lnTo>
                  <a:pt x="5681" y="4308"/>
                </a:lnTo>
                <a:lnTo>
                  <a:pt x="5680" y="4307"/>
                </a:lnTo>
                <a:lnTo>
                  <a:pt x="5680" y="4307"/>
                </a:lnTo>
                <a:lnTo>
                  <a:pt x="5678" y="4304"/>
                </a:lnTo>
                <a:lnTo>
                  <a:pt x="5690" y="4307"/>
                </a:lnTo>
                <a:lnTo>
                  <a:pt x="5699" y="4311"/>
                </a:lnTo>
                <a:lnTo>
                  <a:pt x="5701" y="4311"/>
                </a:lnTo>
                <a:lnTo>
                  <a:pt x="5701" y="4308"/>
                </a:lnTo>
                <a:lnTo>
                  <a:pt x="5696" y="4303"/>
                </a:lnTo>
                <a:lnTo>
                  <a:pt x="5692" y="4301"/>
                </a:lnTo>
                <a:lnTo>
                  <a:pt x="5680" y="4299"/>
                </a:lnTo>
                <a:lnTo>
                  <a:pt x="5675" y="4297"/>
                </a:lnTo>
                <a:lnTo>
                  <a:pt x="5671" y="4294"/>
                </a:lnTo>
                <a:lnTo>
                  <a:pt x="5668" y="4290"/>
                </a:lnTo>
                <a:lnTo>
                  <a:pt x="5663" y="4287"/>
                </a:lnTo>
                <a:lnTo>
                  <a:pt x="5668" y="4287"/>
                </a:lnTo>
                <a:lnTo>
                  <a:pt x="5676" y="4291"/>
                </a:lnTo>
                <a:lnTo>
                  <a:pt x="5681" y="4291"/>
                </a:lnTo>
                <a:lnTo>
                  <a:pt x="5684" y="4287"/>
                </a:lnTo>
                <a:lnTo>
                  <a:pt x="5684" y="4284"/>
                </a:lnTo>
                <a:lnTo>
                  <a:pt x="5683" y="4280"/>
                </a:lnTo>
                <a:lnTo>
                  <a:pt x="5681" y="4280"/>
                </a:lnTo>
                <a:lnTo>
                  <a:pt x="5679" y="4280"/>
                </a:lnTo>
                <a:lnTo>
                  <a:pt x="5676" y="4280"/>
                </a:lnTo>
                <a:lnTo>
                  <a:pt x="5675" y="4277"/>
                </a:lnTo>
                <a:lnTo>
                  <a:pt x="5673" y="4269"/>
                </a:lnTo>
                <a:lnTo>
                  <a:pt x="5671" y="4268"/>
                </a:lnTo>
                <a:lnTo>
                  <a:pt x="5670" y="4268"/>
                </a:lnTo>
                <a:lnTo>
                  <a:pt x="5665" y="4264"/>
                </a:lnTo>
                <a:lnTo>
                  <a:pt x="5661" y="4262"/>
                </a:lnTo>
                <a:lnTo>
                  <a:pt x="5659" y="4257"/>
                </a:lnTo>
                <a:lnTo>
                  <a:pt x="5655" y="4245"/>
                </a:lnTo>
                <a:lnTo>
                  <a:pt x="5653" y="4244"/>
                </a:lnTo>
                <a:lnTo>
                  <a:pt x="5649" y="4241"/>
                </a:lnTo>
                <a:lnTo>
                  <a:pt x="5647" y="4241"/>
                </a:lnTo>
                <a:lnTo>
                  <a:pt x="5643" y="4240"/>
                </a:lnTo>
                <a:lnTo>
                  <a:pt x="5630" y="4237"/>
                </a:lnTo>
                <a:lnTo>
                  <a:pt x="5624" y="4233"/>
                </a:lnTo>
                <a:lnTo>
                  <a:pt x="5621" y="4229"/>
                </a:lnTo>
                <a:lnTo>
                  <a:pt x="5620" y="4223"/>
                </a:lnTo>
                <a:lnTo>
                  <a:pt x="5621" y="4212"/>
                </a:lnTo>
                <a:lnTo>
                  <a:pt x="5621" y="4205"/>
                </a:lnTo>
                <a:lnTo>
                  <a:pt x="5620" y="4203"/>
                </a:lnTo>
                <a:lnTo>
                  <a:pt x="5619" y="4200"/>
                </a:lnTo>
                <a:lnTo>
                  <a:pt x="5617" y="4198"/>
                </a:lnTo>
                <a:lnTo>
                  <a:pt x="5619" y="4196"/>
                </a:lnTo>
                <a:lnTo>
                  <a:pt x="5621" y="4195"/>
                </a:lnTo>
                <a:lnTo>
                  <a:pt x="5622" y="4196"/>
                </a:lnTo>
                <a:lnTo>
                  <a:pt x="5623" y="4199"/>
                </a:lnTo>
                <a:lnTo>
                  <a:pt x="5624" y="4202"/>
                </a:lnTo>
                <a:lnTo>
                  <a:pt x="5625" y="4201"/>
                </a:lnTo>
                <a:lnTo>
                  <a:pt x="5626" y="4208"/>
                </a:lnTo>
                <a:lnTo>
                  <a:pt x="5626" y="4219"/>
                </a:lnTo>
                <a:lnTo>
                  <a:pt x="5626" y="4223"/>
                </a:lnTo>
                <a:lnTo>
                  <a:pt x="5631" y="4229"/>
                </a:lnTo>
                <a:lnTo>
                  <a:pt x="5635" y="4231"/>
                </a:lnTo>
                <a:lnTo>
                  <a:pt x="5639" y="4231"/>
                </a:lnTo>
                <a:lnTo>
                  <a:pt x="5643" y="4233"/>
                </a:lnTo>
                <a:lnTo>
                  <a:pt x="5647" y="4235"/>
                </a:lnTo>
                <a:lnTo>
                  <a:pt x="5655" y="4239"/>
                </a:lnTo>
                <a:lnTo>
                  <a:pt x="5660" y="4241"/>
                </a:lnTo>
                <a:lnTo>
                  <a:pt x="5665" y="4245"/>
                </a:lnTo>
                <a:lnTo>
                  <a:pt x="5668" y="4250"/>
                </a:lnTo>
                <a:lnTo>
                  <a:pt x="5668" y="4259"/>
                </a:lnTo>
                <a:lnTo>
                  <a:pt x="5672" y="4262"/>
                </a:lnTo>
                <a:lnTo>
                  <a:pt x="5682" y="4269"/>
                </a:lnTo>
                <a:lnTo>
                  <a:pt x="5690" y="4274"/>
                </a:lnTo>
                <a:lnTo>
                  <a:pt x="5693" y="4277"/>
                </a:lnTo>
                <a:lnTo>
                  <a:pt x="5690" y="4279"/>
                </a:lnTo>
                <a:lnTo>
                  <a:pt x="5691" y="4282"/>
                </a:lnTo>
                <a:lnTo>
                  <a:pt x="5696" y="4285"/>
                </a:lnTo>
                <a:lnTo>
                  <a:pt x="5701" y="4284"/>
                </a:lnTo>
                <a:lnTo>
                  <a:pt x="5702" y="4289"/>
                </a:lnTo>
                <a:lnTo>
                  <a:pt x="5708" y="4292"/>
                </a:lnTo>
                <a:lnTo>
                  <a:pt x="5719" y="4298"/>
                </a:lnTo>
                <a:lnTo>
                  <a:pt x="5723" y="4299"/>
                </a:lnTo>
                <a:lnTo>
                  <a:pt x="5728" y="4298"/>
                </a:lnTo>
                <a:lnTo>
                  <a:pt x="5737" y="4293"/>
                </a:lnTo>
                <a:lnTo>
                  <a:pt x="5741" y="4292"/>
                </a:lnTo>
                <a:lnTo>
                  <a:pt x="5742" y="4293"/>
                </a:lnTo>
                <a:lnTo>
                  <a:pt x="5743" y="4296"/>
                </a:lnTo>
                <a:lnTo>
                  <a:pt x="5744" y="4298"/>
                </a:lnTo>
                <a:lnTo>
                  <a:pt x="5747" y="4298"/>
                </a:lnTo>
                <a:lnTo>
                  <a:pt x="5748" y="4297"/>
                </a:lnTo>
                <a:lnTo>
                  <a:pt x="5749" y="4294"/>
                </a:lnTo>
                <a:lnTo>
                  <a:pt x="5750" y="4294"/>
                </a:lnTo>
                <a:lnTo>
                  <a:pt x="5752" y="4293"/>
                </a:lnTo>
                <a:lnTo>
                  <a:pt x="5755" y="4296"/>
                </a:lnTo>
                <a:lnTo>
                  <a:pt x="5761" y="4299"/>
                </a:lnTo>
                <a:lnTo>
                  <a:pt x="5767" y="4300"/>
                </a:lnTo>
                <a:lnTo>
                  <a:pt x="5772" y="4298"/>
                </a:lnTo>
                <a:lnTo>
                  <a:pt x="5774" y="4293"/>
                </a:lnTo>
                <a:lnTo>
                  <a:pt x="5770" y="4287"/>
                </a:lnTo>
                <a:lnTo>
                  <a:pt x="5770" y="4285"/>
                </a:lnTo>
                <a:lnTo>
                  <a:pt x="5771" y="4283"/>
                </a:lnTo>
                <a:lnTo>
                  <a:pt x="5771" y="4283"/>
                </a:lnTo>
                <a:lnTo>
                  <a:pt x="5765" y="4279"/>
                </a:lnTo>
                <a:lnTo>
                  <a:pt x="5757" y="4277"/>
                </a:lnTo>
                <a:lnTo>
                  <a:pt x="5749" y="4273"/>
                </a:lnTo>
                <a:lnTo>
                  <a:pt x="5745" y="4273"/>
                </a:lnTo>
                <a:lnTo>
                  <a:pt x="5743" y="4272"/>
                </a:lnTo>
                <a:lnTo>
                  <a:pt x="5741" y="4269"/>
                </a:lnTo>
                <a:lnTo>
                  <a:pt x="5737" y="4262"/>
                </a:lnTo>
                <a:lnTo>
                  <a:pt x="5735" y="4260"/>
                </a:lnTo>
                <a:lnTo>
                  <a:pt x="5733" y="4258"/>
                </a:lnTo>
                <a:lnTo>
                  <a:pt x="5722" y="4253"/>
                </a:lnTo>
                <a:lnTo>
                  <a:pt x="5715" y="4250"/>
                </a:lnTo>
                <a:lnTo>
                  <a:pt x="5714" y="4247"/>
                </a:lnTo>
                <a:lnTo>
                  <a:pt x="5720" y="4247"/>
                </a:lnTo>
                <a:lnTo>
                  <a:pt x="5731" y="4250"/>
                </a:lnTo>
                <a:lnTo>
                  <a:pt x="5735" y="4250"/>
                </a:lnTo>
                <a:lnTo>
                  <a:pt x="5740" y="4251"/>
                </a:lnTo>
                <a:lnTo>
                  <a:pt x="5743" y="4255"/>
                </a:lnTo>
                <a:lnTo>
                  <a:pt x="5748" y="4261"/>
                </a:lnTo>
                <a:lnTo>
                  <a:pt x="5751" y="4265"/>
                </a:lnTo>
                <a:lnTo>
                  <a:pt x="5757" y="4267"/>
                </a:lnTo>
                <a:lnTo>
                  <a:pt x="5759" y="4264"/>
                </a:lnTo>
                <a:lnTo>
                  <a:pt x="5760" y="4260"/>
                </a:lnTo>
                <a:lnTo>
                  <a:pt x="5762" y="4257"/>
                </a:lnTo>
                <a:lnTo>
                  <a:pt x="5763" y="4258"/>
                </a:lnTo>
                <a:lnTo>
                  <a:pt x="5764" y="4261"/>
                </a:lnTo>
                <a:lnTo>
                  <a:pt x="5764" y="4264"/>
                </a:lnTo>
                <a:lnTo>
                  <a:pt x="5764" y="4265"/>
                </a:lnTo>
                <a:lnTo>
                  <a:pt x="5765" y="4268"/>
                </a:lnTo>
                <a:lnTo>
                  <a:pt x="5768" y="4270"/>
                </a:lnTo>
                <a:lnTo>
                  <a:pt x="5770" y="4272"/>
                </a:lnTo>
                <a:lnTo>
                  <a:pt x="5772" y="4273"/>
                </a:lnTo>
                <a:lnTo>
                  <a:pt x="5779" y="4277"/>
                </a:lnTo>
                <a:lnTo>
                  <a:pt x="5783" y="4277"/>
                </a:lnTo>
                <a:lnTo>
                  <a:pt x="5792" y="4272"/>
                </a:lnTo>
                <a:lnTo>
                  <a:pt x="5791" y="4271"/>
                </a:lnTo>
                <a:lnTo>
                  <a:pt x="5789" y="4270"/>
                </a:lnTo>
                <a:lnTo>
                  <a:pt x="5788" y="4269"/>
                </a:lnTo>
                <a:lnTo>
                  <a:pt x="5787" y="4267"/>
                </a:lnTo>
                <a:lnTo>
                  <a:pt x="5791" y="4254"/>
                </a:lnTo>
                <a:lnTo>
                  <a:pt x="5793" y="4250"/>
                </a:lnTo>
                <a:lnTo>
                  <a:pt x="5798" y="4247"/>
                </a:lnTo>
                <a:lnTo>
                  <a:pt x="5799" y="4249"/>
                </a:lnTo>
                <a:lnTo>
                  <a:pt x="5799" y="4252"/>
                </a:lnTo>
                <a:lnTo>
                  <a:pt x="5798" y="4258"/>
                </a:lnTo>
                <a:lnTo>
                  <a:pt x="5797" y="4259"/>
                </a:lnTo>
                <a:lnTo>
                  <a:pt x="5797" y="4261"/>
                </a:lnTo>
                <a:lnTo>
                  <a:pt x="5798" y="4272"/>
                </a:lnTo>
                <a:lnTo>
                  <a:pt x="5796" y="4282"/>
                </a:lnTo>
                <a:lnTo>
                  <a:pt x="5797" y="4288"/>
                </a:lnTo>
                <a:lnTo>
                  <a:pt x="5802" y="4290"/>
                </a:lnTo>
                <a:lnTo>
                  <a:pt x="5804" y="4289"/>
                </a:lnTo>
                <a:lnTo>
                  <a:pt x="5809" y="4283"/>
                </a:lnTo>
                <a:lnTo>
                  <a:pt x="5811" y="4283"/>
                </a:lnTo>
                <a:lnTo>
                  <a:pt x="5819" y="4287"/>
                </a:lnTo>
                <a:lnTo>
                  <a:pt x="5829" y="4293"/>
                </a:lnTo>
                <a:lnTo>
                  <a:pt x="5833" y="4294"/>
                </a:lnTo>
                <a:lnTo>
                  <a:pt x="5832" y="4290"/>
                </a:lnTo>
                <a:lnTo>
                  <a:pt x="5828" y="4285"/>
                </a:lnTo>
                <a:lnTo>
                  <a:pt x="5822" y="4283"/>
                </a:lnTo>
                <a:lnTo>
                  <a:pt x="5818" y="4280"/>
                </a:lnTo>
                <a:lnTo>
                  <a:pt x="5817" y="4273"/>
                </a:lnTo>
                <a:lnTo>
                  <a:pt x="5821" y="4264"/>
                </a:lnTo>
                <a:lnTo>
                  <a:pt x="5822" y="4259"/>
                </a:lnTo>
                <a:lnTo>
                  <a:pt x="5817" y="4252"/>
                </a:lnTo>
                <a:lnTo>
                  <a:pt x="5813" y="4248"/>
                </a:lnTo>
                <a:lnTo>
                  <a:pt x="5810" y="4241"/>
                </a:lnTo>
                <a:lnTo>
                  <a:pt x="5809" y="4235"/>
                </a:lnTo>
                <a:lnTo>
                  <a:pt x="5810" y="4232"/>
                </a:lnTo>
                <a:lnTo>
                  <a:pt x="5812" y="4232"/>
                </a:lnTo>
                <a:lnTo>
                  <a:pt x="5814" y="4235"/>
                </a:lnTo>
                <a:lnTo>
                  <a:pt x="5817" y="4239"/>
                </a:lnTo>
                <a:lnTo>
                  <a:pt x="5819" y="4242"/>
                </a:lnTo>
                <a:lnTo>
                  <a:pt x="5820" y="4243"/>
                </a:lnTo>
                <a:lnTo>
                  <a:pt x="5823" y="4245"/>
                </a:lnTo>
                <a:lnTo>
                  <a:pt x="5826" y="4247"/>
                </a:lnTo>
                <a:lnTo>
                  <a:pt x="5826" y="4248"/>
                </a:lnTo>
                <a:lnTo>
                  <a:pt x="5826" y="4249"/>
                </a:lnTo>
                <a:lnTo>
                  <a:pt x="5826" y="4250"/>
                </a:lnTo>
                <a:lnTo>
                  <a:pt x="5828" y="4251"/>
                </a:lnTo>
                <a:lnTo>
                  <a:pt x="5828" y="4262"/>
                </a:lnTo>
                <a:lnTo>
                  <a:pt x="5828" y="4269"/>
                </a:lnTo>
                <a:lnTo>
                  <a:pt x="5830" y="4275"/>
                </a:lnTo>
                <a:lnTo>
                  <a:pt x="5838" y="4279"/>
                </a:lnTo>
                <a:lnTo>
                  <a:pt x="5841" y="4280"/>
                </a:lnTo>
                <a:lnTo>
                  <a:pt x="5845" y="4280"/>
                </a:lnTo>
                <a:lnTo>
                  <a:pt x="5843" y="4274"/>
                </a:lnTo>
                <a:lnTo>
                  <a:pt x="5845" y="4273"/>
                </a:lnTo>
                <a:lnTo>
                  <a:pt x="5847" y="4277"/>
                </a:lnTo>
                <a:lnTo>
                  <a:pt x="5849" y="4280"/>
                </a:lnTo>
                <a:lnTo>
                  <a:pt x="5853" y="4285"/>
                </a:lnTo>
                <a:lnTo>
                  <a:pt x="5861" y="4294"/>
                </a:lnTo>
                <a:lnTo>
                  <a:pt x="5869" y="4297"/>
                </a:lnTo>
                <a:lnTo>
                  <a:pt x="5877" y="4294"/>
                </a:lnTo>
                <a:lnTo>
                  <a:pt x="5880" y="4290"/>
                </a:lnTo>
                <a:lnTo>
                  <a:pt x="5879" y="4290"/>
                </a:lnTo>
                <a:lnTo>
                  <a:pt x="5880" y="4290"/>
                </a:lnTo>
                <a:lnTo>
                  <a:pt x="5880" y="4290"/>
                </a:lnTo>
                <a:lnTo>
                  <a:pt x="5888" y="4288"/>
                </a:lnTo>
                <a:lnTo>
                  <a:pt x="5888" y="4285"/>
                </a:lnTo>
                <a:lnTo>
                  <a:pt x="5887" y="4280"/>
                </a:lnTo>
                <a:lnTo>
                  <a:pt x="5887" y="4278"/>
                </a:lnTo>
                <a:lnTo>
                  <a:pt x="5889" y="4278"/>
                </a:lnTo>
                <a:lnTo>
                  <a:pt x="5891" y="4280"/>
                </a:lnTo>
                <a:lnTo>
                  <a:pt x="5892" y="4283"/>
                </a:lnTo>
                <a:lnTo>
                  <a:pt x="5895" y="4285"/>
                </a:lnTo>
                <a:lnTo>
                  <a:pt x="5896" y="4284"/>
                </a:lnTo>
                <a:lnTo>
                  <a:pt x="5897" y="4283"/>
                </a:lnTo>
                <a:lnTo>
                  <a:pt x="5898" y="4281"/>
                </a:lnTo>
                <a:lnTo>
                  <a:pt x="5898" y="4280"/>
                </a:lnTo>
                <a:lnTo>
                  <a:pt x="5891" y="4258"/>
                </a:lnTo>
                <a:lnTo>
                  <a:pt x="5888" y="4245"/>
                </a:lnTo>
                <a:lnTo>
                  <a:pt x="5892" y="4247"/>
                </a:lnTo>
                <a:lnTo>
                  <a:pt x="5894" y="4250"/>
                </a:lnTo>
                <a:lnTo>
                  <a:pt x="5896" y="4257"/>
                </a:lnTo>
                <a:lnTo>
                  <a:pt x="5899" y="4263"/>
                </a:lnTo>
                <a:lnTo>
                  <a:pt x="5901" y="4268"/>
                </a:lnTo>
                <a:lnTo>
                  <a:pt x="5906" y="4270"/>
                </a:lnTo>
                <a:lnTo>
                  <a:pt x="5910" y="4270"/>
                </a:lnTo>
                <a:lnTo>
                  <a:pt x="5914" y="4268"/>
                </a:lnTo>
                <a:lnTo>
                  <a:pt x="5919" y="4267"/>
                </a:lnTo>
                <a:lnTo>
                  <a:pt x="5917" y="4271"/>
                </a:lnTo>
                <a:lnTo>
                  <a:pt x="5914" y="4273"/>
                </a:lnTo>
                <a:lnTo>
                  <a:pt x="5907" y="4275"/>
                </a:lnTo>
                <a:lnTo>
                  <a:pt x="5906" y="4278"/>
                </a:lnTo>
                <a:lnTo>
                  <a:pt x="5907" y="4281"/>
                </a:lnTo>
                <a:lnTo>
                  <a:pt x="5909" y="4287"/>
                </a:lnTo>
                <a:lnTo>
                  <a:pt x="5909" y="4292"/>
                </a:lnTo>
                <a:lnTo>
                  <a:pt x="5917" y="4293"/>
                </a:lnTo>
                <a:lnTo>
                  <a:pt x="5925" y="4284"/>
                </a:lnTo>
                <a:lnTo>
                  <a:pt x="5929" y="4284"/>
                </a:lnTo>
                <a:lnTo>
                  <a:pt x="5926" y="4294"/>
                </a:lnTo>
                <a:lnTo>
                  <a:pt x="5926" y="4301"/>
                </a:lnTo>
                <a:lnTo>
                  <a:pt x="5928" y="4316"/>
                </a:lnTo>
                <a:lnTo>
                  <a:pt x="5929" y="4319"/>
                </a:lnTo>
                <a:lnTo>
                  <a:pt x="5931" y="4323"/>
                </a:lnTo>
                <a:lnTo>
                  <a:pt x="5935" y="4326"/>
                </a:lnTo>
                <a:lnTo>
                  <a:pt x="5937" y="4326"/>
                </a:lnTo>
                <a:lnTo>
                  <a:pt x="5937" y="4323"/>
                </a:lnTo>
                <a:lnTo>
                  <a:pt x="5932" y="4319"/>
                </a:lnTo>
                <a:lnTo>
                  <a:pt x="5934" y="4316"/>
                </a:lnTo>
                <a:lnTo>
                  <a:pt x="5936" y="4314"/>
                </a:lnTo>
                <a:lnTo>
                  <a:pt x="5941" y="4312"/>
                </a:lnTo>
                <a:lnTo>
                  <a:pt x="5940" y="4321"/>
                </a:lnTo>
                <a:lnTo>
                  <a:pt x="5961" y="4340"/>
                </a:lnTo>
                <a:lnTo>
                  <a:pt x="5971" y="4346"/>
                </a:lnTo>
                <a:lnTo>
                  <a:pt x="5979" y="4347"/>
                </a:lnTo>
                <a:lnTo>
                  <a:pt x="5984" y="4343"/>
                </a:lnTo>
                <a:lnTo>
                  <a:pt x="5987" y="4339"/>
                </a:lnTo>
                <a:lnTo>
                  <a:pt x="5989" y="4334"/>
                </a:lnTo>
                <a:lnTo>
                  <a:pt x="5995" y="4319"/>
                </a:lnTo>
                <a:lnTo>
                  <a:pt x="5995" y="4313"/>
                </a:lnTo>
                <a:lnTo>
                  <a:pt x="5991" y="4309"/>
                </a:lnTo>
                <a:lnTo>
                  <a:pt x="5995" y="4309"/>
                </a:lnTo>
                <a:lnTo>
                  <a:pt x="5999" y="4309"/>
                </a:lnTo>
                <a:lnTo>
                  <a:pt x="6002" y="4309"/>
                </a:lnTo>
                <a:lnTo>
                  <a:pt x="6000" y="4304"/>
                </a:lnTo>
                <a:lnTo>
                  <a:pt x="5997" y="4303"/>
                </a:lnTo>
                <a:lnTo>
                  <a:pt x="5993" y="4300"/>
                </a:lnTo>
                <a:lnTo>
                  <a:pt x="5988" y="4297"/>
                </a:lnTo>
                <a:lnTo>
                  <a:pt x="5984" y="4292"/>
                </a:lnTo>
                <a:lnTo>
                  <a:pt x="5983" y="4291"/>
                </a:lnTo>
                <a:lnTo>
                  <a:pt x="5980" y="4288"/>
                </a:lnTo>
                <a:lnTo>
                  <a:pt x="5979" y="4285"/>
                </a:lnTo>
                <a:lnTo>
                  <a:pt x="5976" y="4282"/>
                </a:lnTo>
                <a:lnTo>
                  <a:pt x="5975" y="4282"/>
                </a:lnTo>
                <a:lnTo>
                  <a:pt x="5973" y="4282"/>
                </a:lnTo>
                <a:lnTo>
                  <a:pt x="5971" y="4281"/>
                </a:lnTo>
                <a:lnTo>
                  <a:pt x="5969" y="4279"/>
                </a:lnTo>
                <a:lnTo>
                  <a:pt x="5966" y="4277"/>
                </a:lnTo>
                <a:lnTo>
                  <a:pt x="5955" y="4269"/>
                </a:lnTo>
                <a:lnTo>
                  <a:pt x="5951" y="4267"/>
                </a:lnTo>
                <a:lnTo>
                  <a:pt x="5948" y="4267"/>
                </a:lnTo>
                <a:lnTo>
                  <a:pt x="5937" y="4258"/>
                </a:lnTo>
                <a:lnTo>
                  <a:pt x="5924" y="4252"/>
                </a:lnTo>
                <a:lnTo>
                  <a:pt x="5920" y="4249"/>
                </a:lnTo>
                <a:lnTo>
                  <a:pt x="5915" y="4244"/>
                </a:lnTo>
                <a:lnTo>
                  <a:pt x="5914" y="4241"/>
                </a:lnTo>
                <a:lnTo>
                  <a:pt x="5914" y="4239"/>
                </a:lnTo>
                <a:lnTo>
                  <a:pt x="5912" y="4234"/>
                </a:lnTo>
                <a:lnTo>
                  <a:pt x="5906" y="4231"/>
                </a:lnTo>
                <a:lnTo>
                  <a:pt x="5896" y="4228"/>
                </a:lnTo>
                <a:lnTo>
                  <a:pt x="5887" y="4222"/>
                </a:lnTo>
                <a:lnTo>
                  <a:pt x="5884" y="4214"/>
                </a:lnTo>
                <a:lnTo>
                  <a:pt x="5889" y="4217"/>
                </a:lnTo>
                <a:lnTo>
                  <a:pt x="5892" y="4221"/>
                </a:lnTo>
                <a:lnTo>
                  <a:pt x="5897" y="4224"/>
                </a:lnTo>
                <a:lnTo>
                  <a:pt x="5907" y="4224"/>
                </a:lnTo>
                <a:lnTo>
                  <a:pt x="5917" y="4228"/>
                </a:lnTo>
                <a:lnTo>
                  <a:pt x="5921" y="4229"/>
                </a:lnTo>
                <a:lnTo>
                  <a:pt x="5915" y="4222"/>
                </a:lnTo>
                <a:lnTo>
                  <a:pt x="5910" y="4218"/>
                </a:lnTo>
                <a:lnTo>
                  <a:pt x="5907" y="4213"/>
                </a:lnTo>
                <a:lnTo>
                  <a:pt x="5906" y="4205"/>
                </a:lnTo>
                <a:lnTo>
                  <a:pt x="5909" y="4207"/>
                </a:lnTo>
                <a:lnTo>
                  <a:pt x="5912" y="4210"/>
                </a:lnTo>
                <a:lnTo>
                  <a:pt x="5915" y="4213"/>
                </a:lnTo>
                <a:lnTo>
                  <a:pt x="5918" y="4217"/>
                </a:lnTo>
                <a:lnTo>
                  <a:pt x="5921" y="4219"/>
                </a:lnTo>
                <a:lnTo>
                  <a:pt x="5928" y="4220"/>
                </a:lnTo>
                <a:lnTo>
                  <a:pt x="5939" y="4224"/>
                </a:lnTo>
                <a:lnTo>
                  <a:pt x="5951" y="4225"/>
                </a:lnTo>
                <a:lnTo>
                  <a:pt x="5958" y="4228"/>
                </a:lnTo>
                <a:lnTo>
                  <a:pt x="5965" y="4229"/>
                </a:lnTo>
                <a:lnTo>
                  <a:pt x="5980" y="4222"/>
                </a:lnTo>
                <a:lnTo>
                  <a:pt x="5985" y="4219"/>
                </a:lnTo>
                <a:lnTo>
                  <a:pt x="5984" y="4214"/>
                </a:lnTo>
                <a:lnTo>
                  <a:pt x="5984" y="4210"/>
                </a:lnTo>
                <a:lnTo>
                  <a:pt x="5983" y="4207"/>
                </a:lnTo>
                <a:lnTo>
                  <a:pt x="5985" y="4203"/>
                </a:lnTo>
                <a:lnTo>
                  <a:pt x="5991" y="4203"/>
                </a:lnTo>
                <a:lnTo>
                  <a:pt x="5995" y="4201"/>
                </a:lnTo>
                <a:lnTo>
                  <a:pt x="5994" y="4195"/>
                </a:lnTo>
                <a:lnTo>
                  <a:pt x="5976" y="4186"/>
                </a:lnTo>
                <a:lnTo>
                  <a:pt x="5975" y="4186"/>
                </a:lnTo>
                <a:lnTo>
                  <a:pt x="5974" y="4188"/>
                </a:lnTo>
                <a:lnTo>
                  <a:pt x="5975" y="4190"/>
                </a:lnTo>
                <a:lnTo>
                  <a:pt x="5978" y="4194"/>
                </a:lnTo>
                <a:lnTo>
                  <a:pt x="5979" y="4200"/>
                </a:lnTo>
                <a:lnTo>
                  <a:pt x="5976" y="4199"/>
                </a:lnTo>
                <a:lnTo>
                  <a:pt x="5968" y="4193"/>
                </a:lnTo>
                <a:lnTo>
                  <a:pt x="5964" y="4192"/>
                </a:lnTo>
                <a:lnTo>
                  <a:pt x="5956" y="4193"/>
                </a:lnTo>
                <a:lnTo>
                  <a:pt x="5951" y="4193"/>
                </a:lnTo>
                <a:lnTo>
                  <a:pt x="5954" y="4190"/>
                </a:lnTo>
                <a:lnTo>
                  <a:pt x="5958" y="4185"/>
                </a:lnTo>
                <a:lnTo>
                  <a:pt x="5959" y="4183"/>
                </a:lnTo>
                <a:lnTo>
                  <a:pt x="5958" y="4181"/>
                </a:lnTo>
                <a:lnTo>
                  <a:pt x="5956" y="4180"/>
                </a:lnTo>
                <a:lnTo>
                  <a:pt x="5954" y="4178"/>
                </a:lnTo>
                <a:lnTo>
                  <a:pt x="5951" y="4175"/>
                </a:lnTo>
                <a:lnTo>
                  <a:pt x="5953" y="4172"/>
                </a:lnTo>
                <a:lnTo>
                  <a:pt x="5951" y="4170"/>
                </a:lnTo>
                <a:lnTo>
                  <a:pt x="5948" y="4170"/>
                </a:lnTo>
                <a:lnTo>
                  <a:pt x="5945" y="4168"/>
                </a:lnTo>
                <a:lnTo>
                  <a:pt x="5941" y="4165"/>
                </a:lnTo>
                <a:lnTo>
                  <a:pt x="5943" y="4163"/>
                </a:lnTo>
                <a:lnTo>
                  <a:pt x="5945" y="4164"/>
                </a:lnTo>
                <a:lnTo>
                  <a:pt x="5948" y="4165"/>
                </a:lnTo>
                <a:lnTo>
                  <a:pt x="5950" y="4165"/>
                </a:lnTo>
                <a:lnTo>
                  <a:pt x="5948" y="4160"/>
                </a:lnTo>
                <a:lnTo>
                  <a:pt x="5943" y="4155"/>
                </a:lnTo>
                <a:lnTo>
                  <a:pt x="5931" y="4158"/>
                </a:lnTo>
                <a:lnTo>
                  <a:pt x="5926" y="4155"/>
                </a:lnTo>
                <a:lnTo>
                  <a:pt x="5928" y="4151"/>
                </a:lnTo>
                <a:lnTo>
                  <a:pt x="5938" y="4149"/>
                </a:lnTo>
                <a:lnTo>
                  <a:pt x="5941" y="4144"/>
                </a:lnTo>
                <a:lnTo>
                  <a:pt x="5938" y="4146"/>
                </a:lnTo>
                <a:lnTo>
                  <a:pt x="5936" y="4144"/>
                </a:lnTo>
                <a:lnTo>
                  <a:pt x="5932" y="4141"/>
                </a:lnTo>
                <a:lnTo>
                  <a:pt x="5930" y="4139"/>
                </a:lnTo>
                <a:lnTo>
                  <a:pt x="5926" y="4138"/>
                </a:lnTo>
                <a:lnTo>
                  <a:pt x="5924" y="4136"/>
                </a:lnTo>
                <a:lnTo>
                  <a:pt x="5915" y="4142"/>
                </a:lnTo>
                <a:lnTo>
                  <a:pt x="5912" y="4142"/>
                </a:lnTo>
                <a:lnTo>
                  <a:pt x="5909" y="4139"/>
                </a:lnTo>
                <a:lnTo>
                  <a:pt x="5910" y="4138"/>
                </a:lnTo>
                <a:lnTo>
                  <a:pt x="5911" y="4136"/>
                </a:lnTo>
                <a:lnTo>
                  <a:pt x="5912" y="4134"/>
                </a:lnTo>
                <a:lnTo>
                  <a:pt x="5912" y="4131"/>
                </a:lnTo>
                <a:lnTo>
                  <a:pt x="5908" y="4132"/>
                </a:lnTo>
                <a:lnTo>
                  <a:pt x="5900" y="4132"/>
                </a:lnTo>
                <a:lnTo>
                  <a:pt x="5882" y="4143"/>
                </a:lnTo>
                <a:lnTo>
                  <a:pt x="5881" y="4141"/>
                </a:lnTo>
                <a:lnTo>
                  <a:pt x="5882" y="4140"/>
                </a:lnTo>
                <a:lnTo>
                  <a:pt x="5882" y="4138"/>
                </a:lnTo>
                <a:lnTo>
                  <a:pt x="5876" y="4136"/>
                </a:lnTo>
                <a:lnTo>
                  <a:pt x="5873" y="4136"/>
                </a:lnTo>
                <a:lnTo>
                  <a:pt x="5872" y="4131"/>
                </a:lnTo>
                <a:lnTo>
                  <a:pt x="5876" y="4130"/>
                </a:lnTo>
                <a:lnTo>
                  <a:pt x="5881" y="4131"/>
                </a:lnTo>
                <a:lnTo>
                  <a:pt x="5885" y="4132"/>
                </a:lnTo>
                <a:lnTo>
                  <a:pt x="5888" y="4131"/>
                </a:lnTo>
                <a:lnTo>
                  <a:pt x="5888" y="4126"/>
                </a:lnTo>
                <a:lnTo>
                  <a:pt x="5886" y="4121"/>
                </a:lnTo>
                <a:lnTo>
                  <a:pt x="5879" y="4120"/>
                </a:lnTo>
                <a:lnTo>
                  <a:pt x="5866" y="4126"/>
                </a:lnTo>
                <a:lnTo>
                  <a:pt x="5863" y="4125"/>
                </a:lnTo>
                <a:lnTo>
                  <a:pt x="5850" y="4115"/>
                </a:lnTo>
                <a:lnTo>
                  <a:pt x="5855" y="4113"/>
                </a:lnTo>
                <a:lnTo>
                  <a:pt x="5866" y="4117"/>
                </a:lnTo>
                <a:lnTo>
                  <a:pt x="5873" y="4119"/>
                </a:lnTo>
                <a:lnTo>
                  <a:pt x="5872" y="4109"/>
                </a:lnTo>
                <a:lnTo>
                  <a:pt x="5860" y="4103"/>
                </a:lnTo>
                <a:lnTo>
                  <a:pt x="5857" y="4103"/>
                </a:lnTo>
                <a:lnTo>
                  <a:pt x="5857" y="4099"/>
                </a:lnTo>
                <a:lnTo>
                  <a:pt x="5861" y="4099"/>
                </a:lnTo>
                <a:lnTo>
                  <a:pt x="5868" y="4101"/>
                </a:lnTo>
                <a:lnTo>
                  <a:pt x="5872" y="4103"/>
                </a:lnTo>
                <a:lnTo>
                  <a:pt x="5884" y="4111"/>
                </a:lnTo>
                <a:lnTo>
                  <a:pt x="5889" y="4113"/>
                </a:lnTo>
                <a:lnTo>
                  <a:pt x="5894" y="4112"/>
                </a:lnTo>
                <a:lnTo>
                  <a:pt x="5885" y="4102"/>
                </a:lnTo>
                <a:lnTo>
                  <a:pt x="5885" y="4101"/>
                </a:lnTo>
                <a:lnTo>
                  <a:pt x="5884" y="4099"/>
                </a:lnTo>
                <a:lnTo>
                  <a:pt x="5884" y="4097"/>
                </a:lnTo>
                <a:lnTo>
                  <a:pt x="5881" y="4095"/>
                </a:lnTo>
                <a:lnTo>
                  <a:pt x="5875" y="4089"/>
                </a:lnTo>
                <a:lnTo>
                  <a:pt x="5871" y="4085"/>
                </a:lnTo>
                <a:lnTo>
                  <a:pt x="5869" y="4083"/>
                </a:lnTo>
                <a:lnTo>
                  <a:pt x="5867" y="4079"/>
                </a:lnTo>
                <a:lnTo>
                  <a:pt x="5865" y="4077"/>
                </a:lnTo>
                <a:lnTo>
                  <a:pt x="5863" y="4076"/>
                </a:lnTo>
                <a:lnTo>
                  <a:pt x="5859" y="4074"/>
                </a:lnTo>
                <a:lnTo>
                  <a:pt x="5848" y="4069"/>
                </a:lnTo>
                <a:lnTo>
                  <a:pt x="5842" y="4071"/>
                </a:lnTo>
                <a:lnTo>
                  <a:pt x="5838" y="4074"/>
                </a:lnTo>
                <a:lnTo>
                  <a:pt x="5832" y="4076"/>
                </a:lnTo>
                <a:lnTo>
                  <a:pt x="5836" y="4069"/>
                </a:lnTo>
                <a:lnTo>
                  <a:pt x="5837" y="4064"/>
                </a:lnTo>
                <a:lnTo>
                  <a:pt x="5837" y="4060"/>
                </a:lnTo>
                <a:lnTo>
                  <a:pt x="5830" y="4066"/>
                </a:lnTo>
                <a:lnTo>
                  <a:pt x="5827" y="4067"/>
                </a:lnTo>
                <a:lnTo>
                  <a:pt x="5823" y="4070"/>
                </a:lnTo>
                <a:lnTo>
                  <a:pt x="5823" y="4064"/>
                </a:lnTo>
                <a:lnTo>
                  <a:pt x="5830" y="4060"/>
                </a:lnTo>
                <a:lnTo>
                  <a:pt x="5832" y="4056"/>
                </a:lnTo>
                <a:lnTo>
                  <a:pt x="5827" y="4046"/>
                </a:lnTo>
                <a:lnTo>
                  <a:pt x="5816" y="4037"/>
                </a:lnTo>
                <a:lnTo>
                  <a:pt x="5808" y="4027"/>
                </a:lnTo>
                <a:lnTo>
                  <a:pt x="5810" y="4016"/>
                </a:lnTo>
                <a:lnTo>
                  <a:pt x="5817" y="4007"/>
                </a:lnTo>
                <a:lnTo>
                  <a:pt x="5816" y="4005"/>
                </a:lnTo>
                <a:lnTo>
                  <a:pt x="5813" y="4003"/>
                </a:lnTo>
                <a:lnTo>
                  <a:pt x="5811" y="4000"/>
                </a:lnTo>
                <a:lnTo>
                  <a:pt x="5809" y="4000"/>
                </a:lnTo>
                <a:lnTo>
                  <a:pt x="5800" y="3997"/>
                </a:lnTo>
                <a:lnTo>
                  <a:pt x="5789" y="3993"/>
                </a:lnTo>
                <a:lnTo>
                  <a:pt x="5783" y="3988"/>
                </a:lnTo>
                <a:lnTo>
                  <a:pt x="5778" y="3982"/>
                </a:lnTo>
                <a:lnTo>
                  <a:pt x="5771" y="3977"/>
                </a:lnTo>
                <a:lnTo>
                  <a:pt x="5767" y="3976"/>
                </a:lnTo>
                <a:lnTo>
                  <a:pt x="5763" y="3976"/>
                </a:lnTo>
                <a:lnTo>
                  <a:pt x="5761" y="3975"/>
                </a:lnTo>
                <a:lnTo>
                  <a:pt x="5754" y="3971"/>
                </a:lnTo>
                <a:lnTo>
                  <a:pt x="5735" y="3963"/>
                </a:lnTo>
                <a:lnTo>
                  <a:pt x="5732" y="3962"/>
                </a:lnTo>
                <a:lnTo>
                  <a:pt x="5731" y="3959"/>
                </a:lnTo>
                <a:lnTo>
                  <a:pt x="5733" y="3957"/>
                </a:lnTo>
                <a:lnTo>
                  <a:pt x="5738" y="3957"/>
                </a:lnTo>
                <a:lnTo>
                  <a:pt x="5742" y="3955"/>
                </a:lnTo>
                <a:lnTo>
                  <a:pt x="5747" y="3954"/>
                </a:lnTo>
                <a:lnTo>
                  <a:pt x="5752" y="3956"/>
                </a:lnTo>
                <a:lnTo>
                  <a:pt x="5760" y="3959"/>
                </a:lnTo>
                <a:lnTo>
                  <a:pt x="5752" y="3961"/>
                </a:lnTo>
                <a:lnTo>
                  <a:pt x="5750" y="3962"/>
                </a:lnTo>
                <a:lnTo>
                  <a:pt x="5755" y="3966"/>
                </a:lnTo>
                <a:lnTo>
                  <a:pt x="5765" y="3967"/>
                </a:lnTo>
                <a:lnTo>
                  <a:pt x="5771" y="3970"/>
                </a:lnTo>
                <a:lnTo>
                  <a:pt x="5782" y="3981"/>
                </a:lnTo>
                <a:lnTo>
                  <a:pt x="5786" y="3983"/>
                </a:lnTo>
                <a:lnTo>
                  <a:pt x="5792" y="3986"/>
                </a:lnTo>
                <a:lnTo>
                  <a:pt x="5802" y="3986"/>
                </a:lnTo>
                <a:lnTo>
                  <a:pt x="5812" y="3988"/>
                </a:lnTo>
                <a:lnTo>
                  <a:pt x="5814" y="3990"/>
                </a:lnTo>
                <a:lnTo>
                  <a:pt x="5817" y="3993"/>
                </a:lnTo>
                <a:lnTo>
                  <a:pt x="5820" y="3996"/>
                </a:lnTo>
                <a:lnTo>
                  <a:pt x="5821" y="4001"/>
                </a:lnTo>
                <a:lnTo>
                  <a:pt x="5822" y="4004"/>
                </a:lnTo>
                <a:lnTo>
                  <a:pt x="5828" y="4008"/>
                </a:lnTo>
                <a:lnTo>
                  <a:pt x="5837" y="4012"/>
                </a:lnTo>
                <a:lnTo>
                  <a:pt x="5842" y="4015"/>
                </a:lnTo>
                <a:lnTo>
                  <a:pt x="5849" y="4020"/>
                </a:lnTo>
                <a:lnTo>
                  <a:pt x="5851" y="4022"/>
                </a:lnTo>
                <a:lnTo>
                  <a:pt x="5852" y="4022"/>
                </a:lnTo>
                <a:lnTo>
                  <a:pt x="5852" y="4022"/>
                </a:lnTo>
                <a:lnTo>
                  <a:pt x="5853" y="4023"/>
                </a:lnTo>
                <a:lnTo>
                  <a:pt x="5856" y="4025"/>
                </a:lnTo>
                <a:lnTo>
                  <a:pt x="5856" y="4026"/>
                </a:lnTo>
                <a:lnTo>
                  <a:pt x="5856" y="4027"/>
                </a:lnTo>
                <a:lnTo>
                  <a:pt x="5857" y="4028"/>
                </a:lnTo>
                <a:lnTo>
                  <a:pt x="5873" y="4047"/>
                </a:lnTo>
                <a:lnTo>
                  <a:pt x="5878" y="4053"/>
                </a:lnTo>
                <a:lnTo>
                  <a:pt x="5879" y="4054"/>
                </a:lnTo>
                <a:lnTo>
                  <a:pt x="5881" y="4055"/>
                </a:lnTo>
                <a:lnTo>
                  <a:pt x="5887" y="4055"/>
                </a:lnTo>
                <a:lnTo>
                  <a:pt x="5888" y="4062"/>
                </a:lnTo>
                <a:lnTo>
                  <a:pt x="5890" y="4065"/>
                </a:lnTo>
                <a:lnTo>
                  <a:pt x="5894" y="4069"/>
                </a:lnTo>
                <a:lnTo>
                  <a:pt x="5896" y="4074"/>
                </a:lnTo>
                <a:lnTo>
                  <a:pt x="5905" y="4076"/>
                </a:lnTo>
                <a:lnTo>
                  <a:pt x="5907" y="4077"/>
                </a:lnTo>
                <a:lnTo>
                  <a:pt x="5909" y="4081"/>
                </a:lnTo>
                <a:lnTo>
                  <a:pt x="5910" y="4083"/>
                </a:lnTo>
                <a:lnTo>
                  <a:pt x="5912" y="4085"/>
                </a:lnTo>
                <a:lnTo>
                  <a:pt x="5915" y="4085"/>
                </a:lnTo>
                <a:lnTo>
                  <a:pt x="5920" y="4085"/>
                </a:lnTo>
                <a:lnTo>
                  <a:pt x="5922" y="4086"/>
                </a:lnTo>
                <a:lnTo>
                  <a:pt x="5924" y="4089"/>
                </a:lnTo>
                <a:lnTo>
                  <a:pt x="5926" y="4091"/>
                </a:lnTo>
                <a:lnTo>
                  <a:pt x="5929" y="4092"/>
                </a:lnTo>
                <a:lnTo>
                  <a:pt x="5930" y="4092"/>
                </a:lnTo>
                <a:lnTo>
                  <a:pt x="5931" y="4091"/>
                </a:lnTo>
                <a:lnTo>
                  <a:pt x="5931" y="4089"/>
                </a:lnTo>
                <a:lnTo>
                  <a:pt x="5931" y="4085"/>
                </a:lnTo>
                <a:lnTo>
                  <a:pt x="5931" y="4083"/>
                </a:lnTo>
                <a:lnTo>
                  <a:pt x="5934" y="4081"/>
                </a:lnTo>
                <a:lnTo>
                  <a:pt x="5936" y="4081"/>
                </a:lnTo>
                <a:lnTo>
                  <a:pt x="5938" y="4082"/>
                </a:lnTo>
                <a:lnTo>
                  <a:pt x="5940" y="4081"/>
                </a:lnTo>
                <a:lnTo>
                  <a:pt x="5943" y="4080"/>
                </a:lnTo>
                <a:lnTo>
                  <a:pt x="5943" y="4077"/>
                </a:lnTo>
                <a:lnTo>
                  <a:pt x="5941" y="4075"/>
                </a:lnTo>
                <a:lnTo>
                  <a:pt x="5940" y="4072"/>
                </a:lnTo>
                <a:lnTo>
                  <a:pt x="5941" y="4071"/>
                </a:lnTo>
                <a:lnTo>
                  <a:pt x="5944" y="4067"/>
                </a:lnTo>
                <a:lnTo>
                  <a:pt x="5944" y="4065"/>
                </a:lnTo>
                <a:lnTo>
                  <a:pt x="5937" y="4064"/>
                </a:lnTo>
                <a:lnTo>
                  <a:pt x="5925" y="4067"/>
                </a:lnTo>
                <a:lnTo>
                  <a:pt x="5917" y="4065"/>
                </a:lnTo>
                <a:lnTo>
                  <a:pt x="5919" y="4061"/>
                </a:lnTo>
                <a:lnTo>
                  <a:pt x="5925" y="4061"/>
                </a:lnTo>
                <a:lnTo>
                  <a:pt x="5930" y="4063"/>
                </a:lnTo>
                <a:lnTo>
                  <a:pt x="5935" y="4062"/>
                </a:lnTo>
                <a:lnTo>
                  <a:pt x="5935" y="4059"/>
                </a:lnTo>
                <a:lnTo>
                  <a:pt x="5934" y="4055"/>
                </a:lnTo>
                <a:lnTo>
                  <a:pt x="5932" y="4052"/>
                </a:lnTo>
                <a:lnTo>
                  <a:pt x="5930" y="4049"/>
                </a:lnTo>
                <a:lnTo>
                  <a:pt x="5921" y="4040"/>
                </a:lnTo>
                <a:lnTo>
                  <a:pt x="5908" y="4043"/>
                </a:lnTo>
                <a:lnTo>
                  <a:pt x="5898" y="4035"/>
                </a:lnTo>
                <a:lnTo>
                  <a:pt x="5901" y="4032"/>
                </a:lnTo>
                <a:lnTo>
                  <a:pt x="5911" y="4035"/>
                </a:lnTo>
                <a:lnTo>
                  <a:pt x="5916" y="4032"/>
                </a:lnTo>
                <a:lnTo>
                  <a:pt x="5916" y="4024"/>
                </a:lnTo>
                <a:lnTo>
                  <a:pt x="5911" y="4017"/>
                </a:lnTo>
                <a:lnTo>
                  <a:pt x="5906" y="4013"/>
                </a:lnTo>
                <a:lnTo>
                  <a:pt x="5899" y="4012"/>
                </a:lnTo>
                <a:lnTo>
                  <a:pt x="5900" y="4007"/>
                </a:lnTo>
                <a:lnTo>
                  <a:pt x="5899" y="4004"/>
                </a:lnTo>
                <a:lnTo>
                  <a:pt x="5898" y="4001"/>
                </a:lnTo>
                <a:lnTo>
                  <a:pt x="5895" y="3995"/>
                </a:lnTo>
                <a:lnTo>
                  <a:pt x="5891" y="3991"/>
                </a:lnTo>
                <a:lnTo>
                  <a:pt x="5888" y="3987"/>
                </a:lnTo>
                <a:lnTo>
                  <a:pt x="5885" y="3985"/>
                </a:lnTo>
                <a:lnTo>
                  <a:pt x="5881" y="3984"/>
                </a:lnTo>
                <a:lnTo>
                  <a:pt x="5884" y="3980"/>
                </a:lnTo>
                <a:lnTo>
                  <a:pt x="5880" y="3976"/>
                </a:lnTo>
                <a:lnTo>
                  <a:pt x="5875" y="3974"/>
                </a:lnTo>
                <a:lnTo>
                  <a:pt x="5870" y="3973"/>
                </a:lnTo>
                <a:lnTo>
                  <a:pt x="5869" y="3968"/>
                </a:lnTo>
                <a:lnTo>
                  <a:pt x="5870" y="3967"/>
                </a:lnTo>
                <a:lnTo>
                  <a:pt x="5876" y="3967"/>
                </a:lnTo>
                <a:lnTo>
                  <a:pt x="5877" y="3965"/>
                </a:lnTo>
                <a:lnTo>
                  <a:pt x="5876" y="3961"/>
                </a:lnTo>
                <a:lnTo>
                  <a:pt x="5873" y="3954"/>
                </a:lnTo>
                <a:lnTo>
                  <a:pt x="5867" y="3947"/>
                </a:lnTo>
                <a:lnTo>
                  <a:pt x="5860" y="3943"/>
                </a:lnTo>
                <a:lnTo>
                  <a:pt x="5831" y="3936"/>
                </a:lnTo>
                <a:lnTo>
                  <a:pt x="5829" y="3934"/>
                </a:lnTo>
                <a:lnTo>
                  <a:pt x="5826" y="3932"/>
                </a:lnTo>
                <a:lnTo>
                  <a:pt x="5823" y="3932"/>
                </a:lnTo>
                <a:lnTo>
                  <a:pt x="5818" y="3939"/>
                </a:lnTo>
                <a:lnTo>
                  <a:pt x="5789" y="3943"/>
                </a:lnTo>
                <a:lnTo>
                  <a:pt x="5784" y="3942"/>
                </a:lnTo>
                <a:lnTo>
                  <a:pt x="5778" y="3937"/>
                </a:lnTo>
                <a:lnTo>
                  <a:pt x="5771" y="3932"/>
                </a:lnTo>
                <a:lnTo>
                  <a:pt x="5770" y="3925"/>
                </a:lnTo>
                <a:lnTo>
                  <a:pt x="5770" y="3922"/>
                </a:lnTo>
                <a:lnTo>
                  <a:pt x="5774" y="3918"/>
                </a:lnTo>
                <a:lnTo>
                  <a:pt x="5777" y="3915"/>
                </a:lnTo>
                <a:lnTo>
                  <a:pt x="5778" y="3912"/>
                </a:lnTo>
                <a:lnTo>
                  <a:pt x="5777" y="3907"/>
                </a:lnTo>
                <a:lnTo>
                  <a:pt x="5772" y="3903"/>
                </a:lnTo>
                <a:lnTo>
                  <a:pt x="5777" y="3892"/>
                </a:lnTo>
                <a:lnTo>
                  <a:pt x="5777" y="3886"/>
                </a:lnTo>
                <a:lnTo>
                  <a:pt x="5778" y="3883"/>
                </a:lnTo>
                <a:lnTo>
                  <a:pt x="5791" y="3859"/>
                </a:lnTo>
                <a:lnTo>
                  <a:pt x="5792" y="3856"/>
                </a:lnTo>
                <a:lnTo>
                  <a:pt x="5790" y="3854"/>
                </a:lnTo>
                <a:lnTo>
                  <a:pt x="5786" y="3852"/>
                </a:lnTo>
                <a:lnTo>
                  <a:pt x="5782" y="3849"/>
                </a:lnTo>
                <a:lnTo>
                  <a:pt x="5781" y="3846"/>
                </a:lnTo>
                <a:lnTo>
                  <a:pt x="5779" y="3844"/>
                </a:lnTo>
                <a:lnTo>
                  <a:pt x="5778" y="3843"/>
                </a:lnTo>
                <a:lnTo>
                  <a:pt x="5776" y="3842"/>
                </a:lnTo>
                <a:lnTo>
                  <a:pt x="5771" y="3840"/>
                </a:lnTo>
                <a:lnTo>
                  <a:pt x="5771" y="3846"/>
                </a:lnTo>
                <a:lnTo>
                  <a:pt x="5772" y="3853"/>
                </a:lnTo>
                <a:lnTo>
                  <a:pt x="5771" y="3857"/>
                </a:lnTo>
                <a:lnTo>
                  <a:pt x="5769" y="3857"/>
                </a:lnTo>
                <a:lnTo>
                  <a:pt x="5768" y="3855"/>
                </a:lnTo>
                <a:lnTo>
                  <a:pt x="5767" y="3853"/>
                </a:lnTo>
                <a:lnTo>
                  <a:pt x="5764" y="3852"/>
                </a:lnTo>
                <a:lnTo>
                  <a:pt x="5762" y="3852"/>
                </a:lnTo>
                <a:lnTo>
                  <a:pt x="5761" y="3853"/>
                </a:lnTo>
                <a:lnTo>
                  <a:pt x="5757" y="3858"/>
                </a:lnTo>
                <a:lnTo>
                  <a:pt x="5755" y="3862"/>
                </a:lnTo>
                <a:lnTo>
                  <a:pt x="5755" y="3870"/>
                </a:lnTo>
                <a:lnTo>
                  <a:pt x="5754" y="3875"/>
                </a:lnTo>
                <a:lnTo>
                  <a:pt x="5753" y="3878"/>
                </a:lnTo>
                <a:lnTo>
                  <a:pt x="5748" y="3883"/>
                </a:lnTo>
                <a:lnTo>
                  <a:pt x="5749" y="3876"/>
                </a:lnTo>
                <a:lnTo>
                  <a:pt x="5748" y="3872"/>
                </a:lnTo>
                <a:lnTo>
                  <a:pt x="5747" y="3867"/>
                </a:lnTo>
                <a:lnTo>
                  <a:pt x="5729" y="3874"/>
                </a:lnTo>
                <a:lnTo>
                  <a:pt x="5725" y="3878"/>
                </a:lnTo>
                <a:lnTo>
                  <a:pt x="5724" y="3878"/>
                </a:lnTo>
                <a:lnTo>
                  <a:pt x="5708" y="3885"/>
                </a:lnTo>
                <a:lnTo>
                  <a:pt x="5703" y="3884"/>
                </a:lnTo>
                <a:lnTo>
                  <a:pt x="5699" y="3881"/>
                </a:lnTo>
                <a:lnTo>
                  <a:pt x="5705" y="3877"/>
                </a:lnTo>
                <a:lnTo>
                  <a:pt x="5711" y="3872"/>
                </a:lnTo>
                <a:lnTo>
                  <a:pt x="5715" y="3862"/>
                </a:lnTo>
                <a:lnTo>
                  <a:pt x="5718" y="3859"/>
                </a:lnTo>
                <a:lnTo>
                  <a:pt x="5712" y="3856"/>
                </a:lnTo>
                <a:lnTo>
                  <a:pt x="5706" y="3859"/>
                </a:lnTo>
                <a:lnTo>
                  <a:pt x="5696" y="3867"/>
                </a:lnTo>
                <a:lnTo>
                  <a:pt x="5702" y="3850"/>
                </a:lnTo>
                <a:lnTo>
                  <a:pt x="5699" y="3850"/>
                </a:lnTo>
                <a:lnTo>
                  <a:pt x="5693" y="3852"/>
                </a:lnTo>
                <a:lnTo>
                  <a:pt x="5690" y="3852"/>
                </a:lnTo>
                <a:lnTo>
                  <a:pt x="5690" y="3847"/>
                </a:lnTo>
                <a:lnTo>
                  <a:pt x="5690" y="3846"/>
                </a:lnTo>
                <a:lnTo>
                  <a:pt x="5689" y="3844"/>
                </a:lnTo>
                <a:lnTo>
                  <a:pt x="5686" y="3847"/>
                </a:lnTo>
                <a:lnTo>
                  <a:pt x="5684" y="3847"/>
                </a:lnTo>
                <a:lnTo>
                  <a:pt x="5683" y="3844"/>
                </a:lnTo>
                <a:lnTo>
                  <a:pt x="5670" y="3839"/>
                </a:lnTo>
                <a:lnTo>
                  <a:pt x="5668" y="3839"/>
                </a:lnTo>
                <a:lnTo>
                  <a:pt x="5664" y="3842"/>
                </a:lnTo>
                <a:lnTo>
                  <a:pt x="5664" y="3844"/>
                </a:lnTo>
                <a:lnTo>
                  <a:pt x="5663" y="3853"/>
                </a:lnTo>
                <a:lnTo>
                  <a:pt x="5662" y="3855"/>
                </a:lnTo>
                <a:lnTo>
                  <a:pt x="5655" y="3858"/>
                </a:lnTo>
                <a:lnTo>
                  <a:pt x="5654" y="3856"/>
                </a:lnTo>
                <a:lnTo>
                  <a:pt x="5655" y="3853"/>
                </a:lnTo>
                <a:lnTo>
                  <a:pt x="5660" y="3838"/>
                </a:lnTo>
                <a:lnTo>
                  <a:pt x="5662" y="3836"/>
                </a:lnTo>
                <a:lnTo>
                  <a:pt x="5668" y="3832"/>
                </a:lnTo>
                <a:lnTo>
                  <a:pt x="5661" y="3827"/>
                </a:lnTo>
                <a:lnTo>
                  <a:pt x="5655" y="3827"/>
                </a:lnTo>
                <a:lnTo>
                  <a:pt x="5646" y="3832"/>
                </a:lnTo>
                <a:lnTo>
                  <a:pt x="5644" y="3829"/>
                </a:lnTo>
                <a:lnTo>
                  <a:pt x="5646" y="3826"/>
                </a:lnTo>
                <a:lnTo>
                  <a:pt x="5645" y="3824"/>
                </a:lnTo>
                <a:lnTo>
                  <a:pt x="5643" y="3822"/>
                </a:lnTo>
                <a:lnTo>
                  <a:pt x="5641" y="3823"/>
                </a:lnTo>
                <a:lnTo>
                  <a:pt x="5620" y="3837"/>
                </a:lnTo>
                <a:lnTo>
                  <a:pt x="5616" y="3838"/>
                </a:lnTo>
                <a:lnTo>
                  <a:pt x="5613" y="3837"/>
                </a:lnTo>
                <a:lnTo>
                  <a:pt x="5615" y="3833"/>
                </a:lnTo>
                <a:lnTo>
                  <a:pt x="5624" y="3826"/>
                </a:lnTo>
                <a:lnTo>
                  <a:pt x="5626" y="3822"/>
                </a:lnTo>
                <a:lnTo>
                  <a:pt x="5625" y="3822"/>
                </a:lnTo>
                <a:lnTo>
                  <a:pt x="5623" y="3820"/>
                </a:lnTo>
                <a:lnTo>
                  <a:pt x="5621" y="3818"/>
                </a:lnTo>
                <a:lnTo>
                  <a:pt x="5619" y="3817"/>
                </a:lnTo>
                <a:lnTo>
                  <a:pt x="5621" y="3816"/>
                </a:lnTo>
                <a:lnTo>
                  <a:pt x="5623" y="3816"/>
                </a:lnTo>
                <a:lnTo>
                  <a:pt x="5626" y="3816"/>
                </a:lnTo>
                <a:lnTo>
                  <a:pt x="5621" y="3812"/>
                </a:lnTo>
                <a:lnTo>
                  <a:pt x="5615" y="3814"/>
                </a:lnTo>
                <a:lnTo>
                  <a:pt x="5592" y="3828"/>
                </a:lnTo>
                <a:lnTo>
                  <a:pt x="5591" y="3828"/>
                </a:lnTo>
                <a:lnTo>
                  <a:pt x="5591" y="3827"/>
                </a:lnTo>
                <a:lnTo>
                  <a:pt x="5590" y="3826"/>
                </a:lnTo>
                <a:lnTo>
                  <a:pt x="5590" y="3827"/>
                </a:lnTo>
                <a:lnTo>
                  <a:pt x="5597" y="3820"/>
                </a:lnTo>
                <a:lnTo>
                  <a:pt x="5600" y="3815"/>
                </a:lnTo>
                <a:lnTo>
                  <a:pt x="5602" y="3813"/>
                </a:lnTo>
                <a:lnTo>
                  <a:pt x="5604" y="3810"/>
                </a:lnTo>
                <a:lnTo>
                  <a:pt x="5645" y="3803"/>
                </a:lnTo>
                <a:lnTo>
                  <a:pt x="5651" y="3798"/>
                </a:lnTo>
                <a:lnTo>
                  <a:pt x="5652" y="3791"/>
                </a:lnTo>
                <a:lnTo>
                  <a:pt x="5649" y="3780"/>
                </a:lnTo>
                <a:lnTo>
                  <a:pt x="5642" y="3776"/>
                </a:lnTo>
                <a:lnTo>
                  <a:pt x="5630" y="3775"/>
                </a:lnTo>
                <a:lnTo>
                  <a:pt x="5630" y="3768"/>
                </a:lnTo>
                <a:lnTo>
                  <a:pt x="5630" y="3766"/>
                </a:lnTo>
                <a:lnTo>
                  <a:pt x="5641" y="3759"/>
                </a:lnTo>
                <a:lnTo>
                  <a:pt x="5646" y="3751"/>
                </a:lnTo>
                <a:lnTo>
                  <a:pt x="5646" y="3747"/>
                </a:lnTo>
                <a:lnTo>
                  <a:pt x="5644" y="3740"/>
                </a:lnTo>
                <a:lnTo>
                  <a:pt x="5641" y="3736"/>
                </a:lnTo>
                <a:lnTo>
                  <a:pt x="5637" y="3731"/>
                </a:lnTo>
                <a:lnTo>
                  <a:pt x="5634" y="3729"/>
                </a:lnTo>
                <a:lnTo>
                  <a:pt x="5634" y="3733"/>
                </a:lnTo>
                <a:lnTo>
                  <a:pt x="5626" y="3738"/>
                </a:lnTo>
                <a:lnTo>
                  <a:pt x="5624" y="3738"/>
                </a:lnTo>
                <a:lnTo>
                  <a:pt x="5624" y="3735"/>
                </a:lnTo>
                <a:lnTo>
                  <a:pt x="5626" y="3726"/>
                </a:lnTo>
                <a:lnTo>
                  <a:pt x="5626" y="3723"/>
                </a:lnTo>
                <a:lnTo>
                  <a:pt x="5622" y="3724"/>
                </a:lnTo>
                <a:lnTo>
                  <a:pt x="5617" y="3736"/>
                </a:lnTo>
                <a:lnTo>
                  <a:pt x="5614" y="3740"/>
                </a:lnTo>
                <a:lnTo>
                  <a:pt x="5613" y="3737"/>
                </a:lnTo>
                <a:lnTo>
                  <a:pt x="5613" y="3728"/>
                </a:lnTo>
                <a:lnTo>
                  <a:pt x="5612" y="3725"/>
                </a:lnTo>
                <a:lnTo>
                  <a:pt x="5610" y="3723"/>
                </a:lnTo>
                <a:lnTo>
                  <a:pt x="5607" y="3720"/>
                </a:lnTo>
                <a:lnTo>
                  <a:pt x="5607" y="3723"/>
                </a:lnTo>
                <a:lnTo>
                  <a:pt x="5606" y="3725"/>
                </a:lnTo>
                <a:lnTo>
                  <a:pt x="5604" y="3728"/>
                </a:lnTo>
                <a:lnTo>
                  <a:pt x="5604" y="3731"/>
                </a:lnTo>
                <a:lnTo>
                  <a:pt x="5605" y="3734"/>
                </a:lnTo>
                <a:lnTo>
                  <a:pt x="5606" y="3737"/>
                </a:lnTo>
                <a:lnTo>
                  <a:pt x="5608" y="3743"/>
                </a:lnTo>
                <a:lnTo>
                  <a:pt x="5612" y="3746"/>
                </a:lnTo>
                <a:lnTo>
                  <a:pt x="5612" y="3747"/>
                </a:lnTo>
                <a:lnTo>
                  <a:pt x="5611" y="3748"/>
                </a:lnTo>
                <a:lnTo>
                  <a:pt x="5608" y="3749"/>
                </a:lnTo>
                <a:lnTo>
                  <a:pt x="5607" y="3748"/>
                </a:lnTo>
                <a:lnTo>
                  <a:pt x="5603" y="3747"/>
                </a:lnTo>
                <a:lnTo>
                  <a:pt x="5602" y="3747"/>
                </a:lnTo>
                <a:lnTo>
                  <a:pt x="5601" y="3748"/>
                </a:lnTo>
                <a:lnTo>
                  <a:pt x="5601" y="3753"/>
                </a:lnTo>
                <a:lnTo>
                  <a:pt x="5600" y="3754"/>
                </a:lnTo>
                <a:lnTo>
                  <a:pt x="5600" y="3761"/>
                </a:lnTo>
                <a:lnTo>
                  <a:pt x="5598" y="3765"/>
                </a:lnTo>
                <a:lnTo>
                  <a:pt x="5597" y="3765"/>
                </a:lnTo>
                <a:lnTo>
                  <a:pt x="5595" y="3760"/>
                </a:lnTo>
                <a:lnTo>
                  <a:pt x="5595" y="3756"/>
                </a:lnTo>
                <a:lnTo>
                  <a:pt x="5596" y="3744"/>
                </a:lnTo>
                <a:lnTo>
                  <a:pt x="5596" y="3739"/>
                </a:lnTo>
                <a:lnTo>
                  <a:pt x="5593" y="3734"/>
                </a:lnTo>
                <a:lnTo>
                  <a:pt x="5591" y="3735"/>
                </a:lnTo>
                <a:lnTo>
                  <a:pt x="5586" y="3738"/>
                </a:lnTo>
                <a:lnTo>
                  <a:pt x="5585" y="3739"/>
                </a:lnTo>
                <a:lnTo>
                  <a:pt x="5585" y="3746"/>
                </a:lnTo>
                <a:lnTo>
                  <a:pt x="5584" y="3755"/>
                </a:lnTo>
                <a:lnTo>
                  <a:pt x="5582" y="3761"/>
                </a:lnTo>
                <a:lnTo>
                  <a:pt x="5577" y="3763"/>
                </a:lnTo>
                <a:lnTo>
                  <a:pt x="5577" y="3760"/>
                </a:lnTo>
                <a:lnTo>
                  <a:pt x="5576" y="3757"/>
                </a:lnTo>
                <a:lnTo>
                  <a:pt x="5575" y="3755"/>
                </a:lnTo>
                <a:lnTo>
                  <a:pt x="5561" y="3763"/>
                </a:lnTo>
                <a:lnTo>
                  <a:pt x="5552" y="3771"/>
                </a:lnTo>
                <a:lnTo>
                  <a:pt x="5549" y="3773"/>
                </a:lnTo>
                <a:lnTo>
                  <a:pt x="5545" y="3768"/>
                </a:lnTo>
                <a:lnTo>
                  <a:pt x="5543" y="3766"/>
                </a:lnTo>
                <a:lnTo>
                  <a:pt x="5542" y="3763"/>
                </a:lnTo>
                <a:lnTo>
                  <a:pt x="5538" y="3757"/>
                </a:lnTo>
                <a:lnTo>
                  <a:pt x="5535" y="3750"/>
                </a:lnTo>
                <a:lnTo>
                  <a:pt x="5532" y="3746"/>
                </a:lnTo>
                <a:lnTo>
                  <a:pt x="5528" y="3744"/>
                </a:lnTo>
                <a:lnTo>
                  <a:pt x="5525" y="3744"/>
                </a:lnTo>
                <a:lnTo>
                  <a:pt x="5526" y="3739"/>
                </a:lnTo>
                <a:lnTo>
                  <a:pt x="5528" y="3737"/>
                </a:lnTo>
                <a:lnTo>
                  <a:pt x="5534" y="3734"/>
                </a:lnTo>
                <a:lnTo>
                  <a:pt x="5535" y="3731"/>
                </a:lnTo>
                <a:lnTo>
                  <a:pt x="5536" y="3720"/>
                </a:lnTo>
                <a:lnTo>
                  <a:pt x="5537" y="3714"/>
                </a:lnTo>
                <a:lnTo>
                  <a:pt x="5536" y="3709"/>
                </a:lnTo>
                <a:lnTo>
                  <a:pt x="5533" y="3702"/>
                </a:lnTo>
                <a:lnTo>
                  <a:pt x="5533" y="3702"/>
                </a:lnTo>
                <a:lnTo>
                  <a:pt x="5531" y="3701"/>
                </a:lnTo>
                <a:lnTo>
                  <a:pt x="5529" y="3700"/>
                </a:lnTo>
                <a:lnTo>
                  <a:pt x="5527" y="3697"/>
                </a:lnTo>
                <a:lnTo>
                  <a:pt x="5527" y="3695"/>
                </a:lnTo>
                <a:lnTo>
                  <a:pt x="5528" y="3692"/>
                </a:lnTo>
                <a:lnTo>
                  <a:pt x="5528" y="3691"/>
                </a:lnTo>
                <a:lnTo>
                  <a:pt x="5517" y="3678"/>
                </a:lnTo>
                <a:lnTo>
                  <a:pt x="5506" y="3678"/>
                </a:lnTo>
                <a:lnTo>
                  <a:pt x="5502" y="3688"/>
                </a:lnTo>
                <a:lnTo>
                  <a:pt x="5513" y="3708"/>
                </a:lnTo>
                <a:lnTo>
                  <a:pt x="5512" y="3708"/>
                </a:lnTo>
                <a:lnTo>
                  <a:pt x="5504" y="3700"/>
                </a:lnTo>
                <a:lnTo>
                  <a:pt x="5500" y="3697"/>
                </a:lnTo>
                <a:lnTo>
                  <a:pt x="5498" y="3692"/>
                </a:lnTo>
                <a:lnTo>
                  <a:pt x="5496" y="3686"/>
                </a:lnTo>
                <a:lnTo>
                  <a:pt x="5496" y="3680"/>
                </a:lnTo>
                <a:lnTo>
                  <a:pt x="5498" y="3671"/>
                </a:lnTo>
                <a:lnTo>
                  <a:pt x="5495" y="3667"/>
                </a:lnTo>
                <a:lnTo>
                  <a:pt x="5489" y="3662"/>
                </a:lnTo>
                <a:lnTo>
                  <a:pt x="5483" y="3660"/>
                </a:lnTo>
                <a:lnTo>
                  <a:pt x="5479" y="3661"/>
                </a:lnTo>
                <a:lnTo>
                  <a:pt x="5480" y="3666"/>
                </a:lnTo>
                <a:lnTo>
                  <a:pt x="5482" y="3672"/>
                </a:lnTo>
                <a:lnTo>
                  <a:pt x="5483" y="3677"/>
                </a:lnTo>
                <a:lnTo>
                  <a:pt x="5479" y="3677"/>
                </a:lnTo>
                <a:lnTo>
                  <a:pt x="5474" y="3664"/>
                </a:lnTo>
                <a:lnTo>
                  <a:pt x="5472" y="3659"/>
                </a:lnTo>
                <a:lnTo>
                  <a:pt x="5469" y="3658"/>
                </a:lnTo>
                <a:lnTo>
                  <a:pt x="5468" y="3659"/>
                </a:lnTo>
                <a:lnTo>
                  <a:pt x="5465" y="3657"/>
                </a:lnTo>
                <a:lnTo>
                  <a:pt x="5463" y="3656"/>
                </a:lnTo>
                <a:lnTo>
                  <a:pt x="5462" y="3656"/>
                </a:lnTo>
                <a:lnTo>
                  <a:pt x="5460" y="3656"/>
                </a:lnTo>
                <a:lnTo>
                  <a:pt x="5459" y="3656"/>
                </a:lnTo>
                <a:lnTo>
                  <a:pt x="5458" y="3657"/>
                </a:lnTo>
                <a:lnTo>
                  <a:pt x="5458" y="3659"/>
                </a:lnTo>
                <a:lnTo>
                  <a:pt x="5459" y="3660"/>
                </a:lnTo>
                <a:lnTo>
                  <a:pt x="5459" y="3661"/>
                </a:lnTo>
                <a:lnTo>
                  <a:pt x="5458" y="3662"/>
                </a:lnTo>
                <a:lnTo>
                  <a:pt x="5457" y="3662"/>
                </a:lnTo>
                <a:lnTo>
                  <a:pt x="5454" y="3661"/>
                </a:lnTo>
                <a:lnTo>
                  <a:pt x="5448" y="3660"/>
                </a:lnTo>
                <a:lnTo>
                  <a:pt x="5444" y="3660"/>
                </a:lnTo>
                <a:lnTo>
                  <a:pt x="5444" y="3664"/>
                </a:lnTo>
                <a:lnTo>
                  <a:pt x="5450" y="3670"/>
                </a:lnTo>
                <a:lnTo>
                  <a:pt x="5463" y="3677"/>
                </a:lnTo>
                <a:lnTo>
                  <a:pt x="5465" y="3681"/>
                </a:lnTo>
                <a:lnTo>
                  <a:pt x="5464" y="3685"/>
                </a:lnTo>
                <a:lnTo>
                  <a:pt x="5462" y="3686"/>
                </a:lnTo>
                <a:lnTo>
                  <a:pt x="5459" y="3687"/>
                </a:lnTo>
                <a:lnTo>
                  <a:pt x="5464" y="3690"/>
                </a:lnTo>
                <a:lnTo>
                  <a:pt x="5470" y="3694"/>
                </a:lnTo>
                <a:lnTo>
                  <a:pt x="5476" y="3696"/>
                </a:lnTo>
                <a:lnTo>
                  <a:pt x="5479" y="3696"/>
                </a:lnTo>
                <a:lnTo>
                  <a:pt x="5482" y="3698"/>
                </a:lnTo>
                <a:lnTo>
                  <a:pt x="5476" y="3702"/>
                </a:lnTo>
                <a:lnTo>
                  <a:pt x="5479" y="3708"/>
                </a:lnTo>
                <a:lnTo>
                  <a:pt x="5486" y="3715"/>
                </a:lnTo>
                <a:lnTo>
                  <a:pt x="5494" y="3720"/>
                </a:lnTo>
                <a:lnTo>
                  <a:pt x="5505" y="3726"/>
                </a:lnTo>
                <a:lnTo>
                  <a:pt x="5507" y="3727"/>
                </a:lnTo>
                <a:lnTo>
                  <a:pt x="5508" y="3733"/>
                </a:lnTo>
                <a:lnTo>
                  <a:pt x="5507" y="3734"/>
                </a:lnTo>
                <a:lnTo>
                  <a:pt x="5503" y="3731"/>
                </a:lnTo>
                <a:lnTo>
                  <a:pt x="5499" y="3730"/>
                </a:lnTo>
                <a:lnTo>
                  <a:pt x="5496" y="3728"/>
                </a:lnTo>
                <a:lnTo>
                  <a:pt x="5487" y="3726"/>
                </a:lnTo>
                <a:lnTo>
                  <a:pt x="5470" y="3711"/>
                </a:lnTo>
                <a:lnTo>
                  <a:pt x="5469" y="3709"/>
                </a:lnTo>
                <a:lnTo>
                  <a:pt x="5468" y="3706"/>
                </a:lnTo>
                <a:lnTo>
                  <a:pt x="5467" y="3704"/>
                </a:lnTo>
                <a:lnTo>
                  <a:pt x="5465" y="3701"/>
                </a:lnTo>
                <a:lnTo>
                  <a:pt x="5463" y="3701"/>
                </a:lnTo>
                <a:lnTo>
                  <a:pt x="5462" y="3702"/>
                </a:lnTo>
                <a:lnTo>
                  <a:pt x="5460" y="3705"/>
                </a:lnTo>
                <a:lnTo>
                  <a:pt x="5459" y="3706"/>
                </a:lnTo>
                <a:lnTo>
                  <a:pt x="5459" y="3709"/>
                </a:lnTo>
                <a:lnTo>
                  <a:pt x="5463" y="3715"/>
                </a:lnTo>
                <a:lnTo>
                  <a:pt x="5466" y="3719"/>
                </a:lnTo>
                <a:lnTo>
                  <a:pt x="5469" y="3721"/>
                </a:lnTo>
                <a:lnTo>
                  <a:pt x="5467" y="3725"/>
                </a:lnTo>
                <a:lnTo>
                  <a:pt x="5462" y="3723"/>
                </a:lnTo>
                <a:lnTo>
                  <a:pt x="5457" y="3716"/>
                </a:lnTo>
                <a:lnTo>
                  <a:pt x="5455" y="3708"/>
                </a:lnTo>
                <a:lnTo>
                  <a:pt x="5454" y="3701"/>
                </a:lnTo>
                <a:lnTo>
                  <a:pt x="5450" y="3692"/>
                </a:lnTo>
                <a:lnTo>
                  <a:pt x="5446" y="3685"/>
                </a:lnTo>
                <a:lnTo>
                  <a:pt x="5439" y="3677"/>
                </a:lnTo>
                <a:lnTo>
                  <a:pt x="5439" y="3692"/>
                </a:lnTo>
                <a:lnTo>
                  <a:pt x="5437" y="3695"/>
                </a:lnTo>
                <a:lnTo>
                  <a:pt x="5438" y="3698"/>
                </a:lnTo>
                <a:lnTo>
                  <a:pt x="5441" y="3712"/>
                </a:lnTo>
                <a:lnTo>
                  <a:pt x="5443" y="3723"/>
                </a:lnTo>
                <a:lnTo>
                  <a:pt x="5448" y="3734"/>
                </a:lnTo>
                <a:lnTo>
                  <a:pt x="5450" y="3743"/>
                </a:lnTo>
                <a:lnTo>
                  <a:pt x="5443" y="3744"/>
                </a:lnTo>
                <a:lnTo>
                  <a:pt x="5441" y="3739"/>
                </a:lnTo>
                <a:lnTo>
                  <a:pt x="5440" y="3736"/>
                </a:lnTo>
                <a:lnTo>
                  <a:pt x="5438" y="3733"/>
                </a:lnTo>
                <a:lnTo>
                  <a:pt x="5436" y="3730"/>
                </a:lnTo>
                <a:lnTo>
                  <a:pt x="5434" y="3728"/>
                </a:lnTo>
                <a:lnTo>
                  <a:pt x="5433" y="3726"/>
                </a:lnTo>
                <a:lnTo>
                  <a:pt x="5431" y="3720"/>
                </a:lnTo>
                <a:lnTo>
                  <a:pt x="5421" y="3727"/>
                </a:lnTo>
                <a:lnTo>
                  <a:pt x="5416" y="3728"/>
                </a:lnTo>
                <a:lnTo>
                  <a:pt x="5411" y="3726"/>
                </a:lnTo>
                <a:lnTo>
                  <a:pt x="5429" y="3717"/>
                </a:lnTo>
                <a:lnTo>
                  <a:pt x="5430" y="3714"/>
                </a:lnTo>
                <a:lnTo>
                  <a:pt x="5429" y="3708"/>
                </a:lnTo>
                <a:lnTo>
                  <a:pt x="5426" y="3702"/>
                </a:lnTo>
                <a:lnTo>
                  <a:pt x="5421" y="3700"/>
                </a:lnTo>
                <a:lnTo>
                  <a:pt x="5421" y="3695"/>
                </a:lnTo>
                <a:lnTo>
                  <a:pt x="5420" y="3690"/>
                </a:lnTo>
                <a:lnTo>
                  <a:pt x="5419" y="3685"/>
                </a:lnTo>
                <a:lnTo>
                  <a:pt x="5419" y="3681"/>
                </a:lnTo>
                <a:lnTo>
                  <a:pt x="5407" y="3677"/>
                </a:lnTo>
                <a:lnTo>
                  <a:pt x="5400" y="3677"/>
                </a:lnTo>
                <a:lnTo>
                  <a:pt x="5397" y="3679"/>
                </a:lnTo>
                <a:lnTo>
                  <a:pt x="5397" y="3682"/>
                </a:lnTo>
                <a:lnTo>
                  <a:pt x="5398" y="3687"/>
                </a:lnTo>
                <a:lnTo>
                  <a:pt x="5399" y="3690"/>
                </a:lnTo>
                <a:lnTo>
                  <a:pt x="5398" y="3692"/>
                </a:lnTo>
                <a:lnTo>
                  <a:pt x="5396" y="3692"/>
                </a:lnTo>
                <a:lnTo>
                  <a:pt x="5394" y="3689"/>
                </a:lnTo>
                <a:lnTo>
                  <a:pt x="5393" y="3686"/>
                </a:lnTo>
                <a:lnTo>
                  <a:pt x="5393" y="3681"/>
                </a:lnTo>
                <a:lnTo>
                  <a:pt x="5391" y="3682"/>
                </a:lnTo>
                <a:lnTo>
                  <a:pt x="5390" y="3679"/>
                </a:lnTo>
                <a:lnTo>
                  <a:pt x="5387" y="3677"/>
                </a:lnTo>
                <a:lnTo>
                  <a:pt x="5382" y="3674"/>
                </a:lnTo>
                <a:lnTo>
                  <a:pt x="5379" y="3671"/>
                </a:lnTo>
                <a:lnTo>
                  <a:pt x="5376" y="3672"/>
                </a:lnTo>
                <a:lnTo>
                  <a:pt x="5381" y="3679"/>
                </a:lnTo>
                <a:lnTo>
                  <a:pt x="5380" y="3681"/>
                </a:lnTo>
                <a:lnTo>
                  <a:pt x="5368" y="3684"/>
                </a:lnTo>
                <a:lnTo>
                  <a:pt x="5364" y="3684"/>
                </a:lnTo>
                <a:lnTo>
                  <a:pt x="5359" y="3681"/>
                </a:lnTo>
                <a:lnTo>
                  <a:pt x="5357" y="3672"/>
                </a:lnTo>
                <a:lnTo>
                  <a:pt x="5356" y="3670"/>
                </a:lnTo>
                <a:lnTo>
                  <a:pt x="5354" y="3668"/>
                </a:lnTo>
                <a:lnTo>
                  <a:pt x="5351" y="3668"/>
                </a:lnTo>
                <a:lnTo>
                  <a:pt x="5351" y="3670"/>
                </a:lnTo>
                <a:lnTo>
                  <a:pt x="5351" y="3680"/>
                </a:lnTo>
                <a:lnTo>
                  <a:pt x="5349" y="3678"/>
                </a:lnTo>
                <a:lnTo>
                  <a:pt x="5346" y="3668"/>
                </a:lnTo>
                <a:lnTo>
                  <a:pt x="5342" y="3665"/>
                </a:lnTo>
                <a:lnTo>
                  <a:pt x="5341" y="3662"/>
                </a:lnTo>
                <a:lnTo>
                  <a:pt x="5339" y="3662"/>
                </a:lnTo>
                <a:lnTo>
                  <a:pt x="5337" y="3664"/>
                </a:lnTo>
                <a:lnTo>
                  <a:pt x="5336" y="3664"/>
                </a:lnTo>
                <a:lnTo>
                  <a:pt x="5331" y="3662"/>
                </a:lnTo>
                <a:lnTo>
                  <a:pt x="5316" y="3662"/>
                </a:lnTo>
                <a:lnTo>
                  <a:pt x="5316" y="3667"/>
                </a:lnTo>
                <a:lnTo>
                  <a:pt x="5319" y="3671"/>
                </a:lnTo>
                <a:lnTo>
                  <a:pt x="5330" y="3679"/>
                </a:lnTo>
                <a:lnTo>
                  <a:pt x="5333" y="3684"/>
                </a:lnTo>
                <a:lnTo>
                  <a:pt x="5337" y="3690"/>
                </a:lnTo>
                <a:lnTo>
                  <a:pt x="5340" y="3696"/>
                </a:lnTo>
                <a:lnTo>
                  <a:pt x="5348" y="3720"/>
                </a:lnTo>
                <a:lnTo>
                  <a:pt x="5350" y="3726"/>
                </a:lnTo>
                <a:lnTo>
                  <a:pt x="5355" y="3733"/>
                </a:lnTo>
                <a:lnTo>
                  <a:pt x="5358" y="3738"/>
                </a:lnTo>
                <a:lnTo>
                  <a:pt x="5361" y="3739"/>
                </a:lnTo>
                <a:lnTo>
                  <a:pt x="5366" y="3740"/>
                </a:lnTo>
                <a:lnTo>
                  <a:pt x="5370" y="3744"/>
                </a:lnTo>
                <a:lnTo>
                  <a:pt x="5366" y="3751"/>
                </a:lnTo>
                <a:lnTo>
                  <a:pt x="5364" y="3753"/>
                </a:lnTo>
                <a:lnTo>
                  <a:pt x="5362" y="3753"/>
                </a:lnTo>
                <a:lnTo>
                  <a:pt x="5361" y="3751"/>
                </a:lnTo>
                <a:lnTo>
                  <a:pt x="5360" y="3750"/>
                </a:lnTo>
                <a:lnTo>
                  <a:pt x="5360" y="3749"/>
                </a:lnTo>
                <a:lnTo>
                  <a:pt x="5360" y="3747"/>
                </a:lnTo>
                <a:lnTo>
                  <a:pt x="5360" y="3746"/>
                </a:lnTo>
                <a:lnTo>
                  <a:pt x="5359" y="3746"/>
                </a:lnTo>
                <a:lnTo>
                  <a:pt x="5355" y="3745"/>
                </a:lnTo>
                <a:lnTo>
                  <a:pt x="5354" y="3741"/>
                </a:lnTo>
                <a:lnTo>
                  <a:pt x="5352" y="3739"/>
                </a:lnTo>
                <a:lnTo>
                  <a:pt x="5350" y="3737"/>
                </a:lnTo>
                <a:lnTo>
                  <a:pt x="5348" y="3737"/>
                </a:lnTo>
                <a:lnTo>
                  <a:pt x="5347" y="3733"/>
                </a:lnTo>
                <a:lnTo>
                  <a:pt x="5344" y="3727"/>
                </a:lnTo>
                <a:lnTo>
                  <a:pt x="5339" y="3724"/>
                </a:lnTo>
                <a:lnTo>
                  <a:pt x="5336" y="3724"/>
                </a:lnTo>
                <a:lnTo>
                  <a:pt x="5335" y="3721"/>
                </a:lnTo>
                <a:lnTo>
                  <a:pt x="5336" y="3718"/>
                </a:lnTo>
                <a:lnTo>
                  <a:pt x="5336" y="3715"/>
                </a:lnTo>
                <a:lnTo>
                  <a:pt x="5335" y="3711"/>
                </a:lnTo>
                <a:lnTo>
                  <a:pt x="5332" y="3706"/>
                </a:lnTo>
                <a:lnTo>
                  <a:pt x="5327" y="3704"/>
                </a:lnTo>
                <a:lnTo>
                  <a:pt x="5313" y="3705"/>
                </a:lnTo>
                <a:lnTo>
                  <a:pt x="5320" y="3697"/>
                </a:lnTo>
                <a:lnTo>
                  <a:pt x="5321" y="3691"/>
                </a:lnTo>
                <a:lnTo>
                  <a:pt x="5317" y="3682"/>
                </a:lnTo>
                <a:lnTo>
                  <a:pt x="5313" y="3679"/>
                </a:lnTo>
                <a:lnTo>
                  <a:pt x="5313" y="3680"/>
                </a:lnTo>
                <a:lnTo>
                  <a:pt x="5313" y="3682"/>
                </a:lnTo>
                <a:lnTo>
                  <a:pt x="5311" y="3682"/>
                </a:lnTo>
                <a:lnTo>
                  <a:pt x="5309" y="3680"/>
                </a:lnTo>
                <a:lnTo>
                  <a:pt x="5308" y="3678"/>
                </a:lnTo>
                <a:lnTo>
                  <a:pt x="5307" y="3676"/>
                </a:lnTo>
                <a:lnTo>
                  <a:pt x="5308" y="3674"/>
                </a:lnTo>
                <a:lnTo>
                  <a:pt x="5307" y="3674"/>
                </a:lnTo>
                <a:lnTo>
                  <a:pt x="5306" y="3672"/>
                </a:lnTo>
                <a:lnTo>
                  <a:pt x="5305" y="3672"/>
                </a:lnTo>
                <a:lnTo>
                  <a:pt x="5303" y="3672"/>
                </a:lnTo>
                <a:lnTo>
                  <a:pt x="5303" y="3669"/>
                </a:lnTo>
                <a:lnTo>
                  <a:pt x="5302" y="3666"/>
                </a:lnTo>
                <a:lnTo>
                  <a:pt x="5301" y="3659"/>
                </a:lnTo>
                <a:lnTo>
                  <a:pt x="5297" y="3674"/>
                </a:lnTo>
                <a:lnTo>
                  <a:pt x="5295" y="3677"/>
                </a:lnTo>
                <a:lnTo>
                  <a:pt x="5296" y="3677"/>
                </a:lnTo>
                <a:lnTo>
                  <a:pt x="5295" y="3677"/>
                </a:lnTo>
                <a:lnTo>
                  <a:pt x="5295" y="3677"/>
                </a:lnTo>
                <a:lnTo>
                  <a:pt x="5292" y="3676"/>
                </a:lnTo>
                <a:lnTo>
                  <a:pt x="5283" y="3677"/>
                </a:lnTo>
                <a:lnTo>
                  <a:pt x="5283" y="3669"/>
                </a:lnTo>
                <a:lnTo>
                  <a:pt x="5296" y="3666"/>
                </a:lnTo>
                <a:lnTo>
                  <a:pt x="5292" y="3656"/>
                </a:lnTo>
                <a:lnTo>
                  <a:pt x="5288" y="3658"/>
                </a:lnTo>
                <a:lnTo>
                  <a:pt x="5288" y="3652"/>
                </a:lnTo>
                <a:lnTo>
                  <a:pt x="5292" y="3645"/>
                </a:lnTo>
                <a:lnTo>
                  <a:pt x="5290" y="3640"/>
                </a:lnTo>
                <a:lnTo>
                  <a:pt x="5289" y="3636"/>
                </a:lnTo>
                <a:lnTo>
                  <a:pt x="5288" y="3631"/>
                </a:lnTo>
                <a:lnTo>
                  <a:pt x="5286" y="3626"/>
                </a:lnTo>
                <a:lnTo>
                  <a:pt x="5286" y="3622"/>
                </a:lnTo>
                <a:lnTo>
                  <a:pt x="5285" y="3620"/>
                </a:lnTo>
                <a:lnTo>
                  <a:pt x="5282" y="3623"/>
                </a:lnTo>
                <a:lnTo>
                  <a:pt x="5280" y="3635"/>
                </a:lnTo>
                <a:lnTo>
                  <a:pt x="5278" y="3638"/>
                </a:lnTo>
                <a:lnTo>
                  <a:pt x="5277" y="3640"/>
                </a:lnTo>
                <a:lnTo>
                  <a:pt x="5277" y="3658"/>
                </a:lnTo>
                <a:lnTo>
                  <a:pt x="5281" y="3665"/>
                </a:lnTo>
                <a:lnTo>
                  <a:pt x="5281" y="3669"/>
                </a:lnTo>
                <a:lnTo>
                  <a:pt x="5276" y="3675"/>
                </a:lnTo>
                <a:lnTo>
                  <a:pt x="5274" y="3676"/>
                </a:lnTo>
                <a:lnTo>
                  <a:pt x="5273" y="3669"/>
                </a:lnTo>
                <a:lnTo>
                  <a:pt x="5270" y="3668"/>
                </a:lnTo>
                <a:lnTo>
                  <a:pt x="5266" y="3670"/>
                </a:lnTo>
                <a:lnTo>
                  <a:pt x="5263" y="3672"/>
                </a:lnTo>
                <a:lnTo>
                  <a:pt x="5258" y="3682"/>
                </a:lnTo>
                <a:lnTo>
                  <a:pt x="5254" y="3685"/>
                </a:lnTo>
                <a:lnTo>
                  <a:pt x="5253" y="3684"/>
                </a:lnTo>
                <a:lnTo>
                  <a:pt x="5254" y="3680"/>
                </a:lnTo>
                <a:lnTo>
                  <a:pt x="5253" y="3670"/>
                </a:lnTo>
                <a:lnTo>
                  <a:pt x="5254" y="3666"/>
                </a:lnTo>
                <a:lnTo>
                  <a:pt x="5257" y="3664"/>
                </a:lnTo>
                <a:lnTo>
                  <a:pt x="5267" y="3660"/>
                </a:lnTo>
                <a:lnTo>
                  <a:pt x="5264" y="3654"/>
                </a:lnTo>
                <a:lnTo>
                  <a:pt x="5251" y="3625"/>
                </a:lnTo>
                <a:lnTo>
                  <a:pt x="5247" y="3617"/>
                </a:lnTo>
                <a:lnTo>
                  <a:pt x="5247" y="3629"/>
                </a:lnTo>
                <a:lnTo>
                  <a:pt x="5246" y="3634"/>
                </a:lnTo>
                <a:lnTo>
                  <a:pt x="5241" y="3634"/>
                </a:lnTo>
                <a:lnTo>
                  <a:pt x="5241" y="3631"/>
                </a:lnTo>
                <a:lnTo>
                  <a:pt x="5240" y="3628"/>
                </a:lnTo>
                <a:lnTo>
                  <a:pt x="5237" y="3628"/>
                </a:lnTo>
                <a:lnTo>
                  <a:pt x="5234" y="3629"/>
                </a:lnTo>
                <a:lnTo>
                  <a:pt x="5232" y="3632"/>
                </a:lnTo>
                <a:lnTo>
                  <a:pt x="5231" y="3639"/>
                </a:lnTo>
                <a:lnTo>
                  <a:pt x="5230" y="3640"/>
                </a:lnTo>
                <a:lnTo>
                  <a:pt x="5228" y="3639"/>
                </a:lnTo>
                <a:lnTo>
                  <a:pt x="5225" y="3635"/>
                </a:lnTo>
                <a:lnTo>
                  <a:pt x="5223" y="3634"/>
                </a:lnTo>
                <a:lnTo>
                  <a:pt x="5221" y="3632"/>
                </a:lnTo>
                <a:lnTo>
                  <a:pt x="5219" y="3635"/>
                </a:lnTo>
                <a:lnTo>
                  <a:pt x="5218" y="3637"/>
                </a:lnTo>
                <a:lnTo>
                  <a:pt x="5217" y="3631"/>
                </a:lnTo>
                <a:lnTo>
                  <a:pt x="5219" y="3628"/>
                </a:lnTo>
                <a:lnTo>
                  <a:pt x="5225" y="3623"/>
                </a:lnTo>
                <a:lnTo>
                  <a:pt x="5224" y="3622"/>
                </a:lnTo>
                <a:lnTo>
                  <a:pt x="5221" y="3621"/>
                </a:lnTo>
                <a:lnTo>
                  <a:pt x="5220" y="3621"/>
                </a:lnTo>
                <a:lnTo>
                  <a:pt x="5219" y="3621"/>
                </a:lnTo>
                <a:lnTo>
                  <a:pt x="5215" y="3618"/>
                </a:lnTo>
                <a:lnTo>
                  <a:pt x="5214" y="3618"/>
                </a:lnTo>
                <a:lnTo>
                  <a:pt x="5213" y="3623"/>
                </a:lnTo>
                <a:lnTo>
                  <a:pt x="5212" y="3625"/>
                </a:lnTo>
                <a:lnTo>
                  <a:pt x="5210" y="3623"/>
                </a:lnTo>
                <a:lnTo>
                  <a:pt x="5209" y="3617"/>
                </a:lnTo>
                <a:lnTo>
                  <a:pt x="5208" y="3605"/>
                </a:lnTo>
                <a:lnTo>
                  <a:pt x="5202" y="3607"/>
                </a:lnTo>
                <a:lnTo>
                  <a:pt x="5185" y="3602"/>
                </a:lnTo>
                <a:lnTo>
                  <a:pt x="5179" y="3602"/>
                </a:lnTo>
                <a:lnTo>
                  <a:pt x="5178" y="3603"/>
                </a:lnTo>
                <a:lnTo>
                  <a:pt x="5179" y="3607"/>
                </a:lnTo>
                <a:lnTo>
                  <a:pt x="5180" y="3610"/>
                </a:lnTo>
                <a:lnTo>
                  <a:pt x="5180" y="3613"/>
                </a:lnTo>
                <a:lnTo>
                  <a:pt x="5180" y="3615"/>
                </a:lnTo>
                <a:lnTo>
                  <a:pt x="5179" y="3616"/>
                </a:lnTo>
                <a:lnTo>
                  <a:pt x="5178" y="3617"/>
                </a:lnTo>
                <a:lnTo>
                  <a:pt x="5177" y="3617"/>
                </a:lnTo>
                <a:lnTo>
                  <a:pt x="5174" y="3618"/>
                </a:lnTo>
                <a:lnTo>
                  <a:pt x="5170" y="3618"/>
                </a:lnTo>
                <a:lnTo>
                  <a:pt x="5165" y="3617"/>
                </a:lnTo>
                <a:lnTo>
                  <a:pt x="5162" y="3613"/>
                </a:lnTo>
                <a:lnTo>
                  <a:pt x="5173" y="3606"/>
                </a:lnTo>
                <a:lnTo>
                  <a:pt x="5173" y="3601"/>
                </a:lnTo>
                <a:lnTo>
                  <a:pt x="5195" y="3590"/>
                </a:lnTo>
                <a:lnTo>
                  <a:pt x="5199" y="3587"/>
                </a:lnTo>
                <a:lnTo>
                  <a:pt x="5201" y="3582"/>
                </a:lnTo>
                <a:lnTo>
                  <a:pt x="5200" y="3577"/>
                </a:lnTo>
                <a:lnTo>
                  <a:pt x="5198" y="3573"/>
                </a:lnTo>
                <a:lnTo>
                  <a:pt x="5197" y="3566"/>
                </a:lnTo>
                <a:lnTo>
                  <a:pt x="5195" y="3563"/>
                </a:lnTo>
                <a:lnTo>
                  <a:pt x="5193" y="3563"/>
                </a:lnTo>
                <a:lnTo>
                  <a:pt x="5189" y="3565"/>
                </a:lnTo>
                <a:lnTo>
                  <a:pt x="5187" y="3565"/>
                </a:lnTo>
                <a:lnTo>
                  <a:pt x="5188" y="3562"/>
                </a:lnTo>
                <a:lnTo>
                  <a:pt x="5192" y="3557"/>
                </a:lnTo>
                <a:lnTo>
                  <a:pt x="5191" y="3555"/>
                </a:lnTo>
                <a:lnTo>
                  <a:pt x="5185" y="3553"/>
                </a:lnTo>
                <a:lnTo>
                  <a:pt x="5182" y="3555"/>
                </a:lnTo>
                <a:lnTo>
                  <a:pt x="5178" y="3557"/>
                </a:lnTo>
                <a:lnTo>
                  <a:pt x="5171" y="3565"/>
                </a:lnTo>
                <a:lnTo>
                  <a:pt x="5169" y="3566"/>
                </a:lnTo>
                <a:lnTo>
                  <a:pt x="5166" y="3566"/>
                </a:lnTo>
                <a:lnTo>
                  <a:pt x="5162" y="3565"/>
                </a:lnTo>
                <a:lnTo>
                  <a:pt x="5160" y="3565"/>
                </a:lnTo>
                <a:lnTo>
                  <a:pt x="5158" y="3566"/>
                </a:lnTo>
                <a:lnTo>
                  <a:pt x="5158" y="3568"/>
                </a:lnTo>
                <a:lnTo>
                  <a:pt x="5158" y="3571"/>
                </a:lnTo>
                <a:lnTo>
                  <a:pt x="5156" y="3573"/>
                </a:lnTo>
                <a:lnTo>
                  <a:pt x="5155" y="3576"/>
                </a:lnTo>
                <a:lnTo>
                  <a:pt x="5154" y="3576"/>
                </a:lnTo>
                <a:lnTo>
                  <a:pt x="5153" y="3573"/>
                </a:lnTo>
                <a:lnTo>
                  <a:pt x="5150" y="3571"/>
                </a:lnTo>
                <a:lnTo>
                  <a:pt x="5144" y="3570"/>
                </a:lnTo>
                <a:lnTo>
                  <a:pt x="5130" y="3568"/>
                </a:lnTo>
                <a:lnTo>
                  <a:pt x="5129" y="3566"/>
                </a:lnTo>
                <a:lnTo>
                  <a:pt x="5133" y="3565"/>
                </a:lnTo>
                <a:lnTo>
                  <a:pt x="5144" y="3560"/>
                </a:lnTo>
                <a:lnTo>
                  <a:pt x="5146" y="3557"/>
                </a:lnTo>
                <a:lnTo>
                  <a:pt x="5144" y="3553"/>
                </a:lnTo>
                <a:lnTo>
                  <a:pt x="5142" y="3553"/>
                </a:lnTo>
                <a:lnTo>
                  <a:pt x="5135" y="3557"/>
                </a:lnTo>
                <a:lnTo>
                  <a:pt x="5133" y="3557"/>
                </a:lnTo>
                <a:lnTo>
                  <a:pt x="5131" y="3556"/>
                </a:lnTo>
                <a:lnTo>
                  <a:pt x="5133" y="3549"/>
                </a:lnTo>
                <a:lnTo>
                  <a:pt x="5138" y="3546"/>
                </a:lnTo>
                <a:lnTo>
                  <a:pt x="5151" y="3543"/>
                </a:lnTo>
                <a:lnTo>
                  <a:pt x="5149" y="3541"/>
                </a:lnTo>
                <a:lnTo>
                  <a:pt x="5146" y="3539"/>
                </a:lnTo>
                <a:lnTo>
                  <a:pt x="5144" y="3537"/>
                </a:lnTo>
                <a:lnTo>
                  <a:pt x="5142" y="3537"/>
                </a:lnTo>
                <a:lnTo>
                  <a:pt x="5140" y="3537"/>
                </a:lnTo>
                <a:lnTo>
                  <a:pt x="5135" y="3537"/>
                </a:lnTo>
                <a:lnTo>
                  <a:pt x="5132" y="3536"/>
                </a:lnTo>
                <a:lnTo>
                  <a:pt x="5131" y="3533"/>
                </a:lnTo>
                <a:lnTo>
                  <a:pt x="5135" y="3523"/>
                </a:lnTo>
                <a:lnTo>
                  <a:pt x="5138" y="3521"/>
                </a:lnTo>
                <a:lnTo>
                  <a:pt x="5139" y="3520"/>
                </a:lnTo>
                <a:lnTo>
                  <a:pt x="5132" y="3513"/>
                </a:lnTo>
                <a:lnTo>
                  <a:pt x="5129" y="3509"/>
                </a:lnTo>
                <a:lnTo>
                  <a:pt x="5111" y="3506"/>
                </a:lnTo>
                <a:lnTo>
                  <a:pt x="5105" y="3507"/>
                </a:lnTo>
                <a:lnTo>
                  <a:pt x="5106" y="3506"/>
                </a:lnTo>
                <a:lnTo>
                  <a:pt x="5101" y="3508"/>
                </a:lnTo>
                <a:lnTo>
                  <a:pt x="5099" y="3510"/>
                </a:lnTo>
                <a:lnTo>
                  <a:pt x="5097" y="3513"/>
                </a:lnTo>
                <a:lnTo>
                  <a:pt x="5099" y="3516"/>
                </a:lnTo>
                <a:lnTo>
                  <a:pt x="5100" y="3520"/>
                </a:lnTo>
                <a:lnTo>
                  <a:pt x="5101" y="3522"/>
                </a:lnTo>
                <a:lnTo>
                  <a:pt x="5099" y="3522"/>
                </a:lnTo>
                <a:lnTo>
                  <a:pt x="5094" y="3520"/>
                </a:lnTo>
                <a:lnTo>
                  <a:pt x="5090" y="3521"/>
                </a:lnTo>
                <a:lnTo>
                  <a:pt x="5069" y="3541"/>
                </a:lnTo>
                <a:lnTo>
                  <a:pt x="5067" y="3544"/>
                </a:lnTo>
                <a:lnTo>
                  <a:pt x="5067" y="3551"/>
                </a:lnTo>
                <a:lnTo>
                  <a:pt x="5067" y="3557"/>
                </a:lnTo>
                <a:lnTo>
                  <a:pt x="5070" y="3560"/>
                </a:lnTo>
                <a:lnTo>
                  <a:pt x="5069" y="3562"/>
                </a:lnTo>
                <a:lnTo>
                  <a:pt x="5063" y="3566"/>
                </a:lnTo>
                <a:lnTo>
                  <a:pt x="5061" y="3568"/>
                </a:lnTo>
                <a:lnTo>
                  <a:pt x="5061" y="3570"/>
                </a:lnTo>
                <a:lnTo>
                  <a:pt x="5061" y="3579"/>
                </a:lnTo>
                <a:lnTo>
                  <a:pt x="5057" y="3596"/>
                </a:lnTo>
                <a:lnTo>
                  <a:pt x="5058" y="3600"/>
                </a:lnTo>
                <a:lnTo>
                  <a:pt x="5058" y="3605"/>
                </a:lnTo>
                <a:lnTo>
                  <a:pt x="5057" y="3608"/>
                </a:lnTo>
                <a:lnTo>
                  <a:pt x="5055" y="3609"/>
                </a:lnTo>
                <a:lnTo>
                  <a:pt x="5054" y="3607"/>
                </a:lnTo>
                <a:lnTo>
                  <a:pt x="5054" y="3601"/>
                </a:lnTo>
                <a:lnTo>
                  <a:pt x="5054" y="3585"/>
                </a:lnTo>
                <a:lnTo>
                  <a:pt x="5053" y="3579"/>
                </a:lnTo>
                <a:lnTo>
                  <a:pt x="5051" y="3577"/>
                </a:lnTo>
                <a:lnTo>
                  <a:pt x="5048" y="3576"/>
                </a:lnTo>
                <a:lnTo>
                  <a:pt x="5046" y="3577"/>
                </a:lnTo>
                <a:lnTo>
                  <a:pt x="5045" y="3579"/>
                </a:lnTo>
                <a:lnTo>
                  <a:pt x="5045" y="3582"/>
                </a:lnTo>
                <a:lnTo>
                  <a:pt x="5043" y="3585"/>
                </a:lnTo>
                <a:lnTo>
                  <a:pt x="5041" y="3585"/>
                </a:lnTo>
                <a:lnTo>
                  <a:pt x="5037" y="3585"/>
                </a:lnTo>
                <a:lnTo>
                  <a:pt x="5041" y="3570"/>
                </a:lnTo>
                <a:lnTo>
                  <a:pt x="5042" y="3568"/>
                </a:lnTo>
                <a:lnTo>
                  <a:pt x="5043" y="3568"/>
                </a:lnTo>
                <a:lnTo>
                  <a:pt x="5044" y="3569"/>
                </a:lnTo>
                <a:lnTo>
                  <a:pt x="5046" y="3571"/>
                </a:lnTo>
                <a:lnTo>
                  <a:pt x="5048" y="3571"/>
                </a:lnTo>
                <a:lnTo>
                  <a:pt x="5048" y="3570"/>
                </a:lnTo>
                <a:lnTo>
                  <a:pt x="5051" y="3563"/>
                </a:lnTo>
                <a:lnTo>
                  <a:pt x="5040" y="3561"/>
                </a:lnTo>
                <a:lnTo>
                  <a:pt x="5035" y="3559"/>
                </a:lnTo>
                <a:lnTo>
                  <a:pt x="5038" y="3556"/>
                </a:lnTo>
                <a:lnTo>
                  <a:pt x="5046" y="3559"/>
                </a:lnTo>
                <a:lnTo>
                  <a:pt x="5048" y="3559"/>
                </a:lnTo>
                <a:lnTo>
                  <a:pt x="5050" y="3557"/>
                </a:lnTo>
                <a:lnTo>
                  <a:pt x="5051" y="3555"/>
                </a:lnTo>
                <a:lnTo>
                  <a:pt x="5051" y="3551"/>
                </a:lnTo>
                <a:lnTo>
                  <a:pt x="5050" y="3548"/>
                </a:lnTo>
                <a:lnTo>
                  <a:pt x="5046" y="3546"/>
                </a:lnTo>
                <a:lnTo>
                  <a:pt x="5043" y="3541"/>
                </a:lnTo>
                <a:lnTo>
                  <a:pt x="5042" y="3538"/>
                </a:lnTo>
                <a:lnTo>
                  <a:pt x="5043" y="3534"/>
                </a:lnTo>
                <a:lnTo>
                  <a:pt x="5041" y="3532"/>
                </a:lnTo>
                <a:lnTo>
                  <a:pt x="5040" y="3531"/>
                </a:lnTo>
                <a:lnTo>
                  <a:pt x="5037" y="3530"/>
                </a:lnTo>
                <a:lnTo>
                  <a:pt x="5036" y="3529"/>
                </a:lnTo>
                <a:lnTo>
                  <a:pt x="5035" y="3532"/>
                </a:lnTo>
                <a:lnTo>
                  <a:pt x="5033" y="3534"/>
                </a:lnTo>
                <a:lnTo>
                  <a:pt x="5030" y="3536"/>
                </a:lnTo>
                <a:lnTo>
                  <a:pt x="5027" y="3536"/>
                </a:lnTo>
                <a:lnTo>
                  <a:pt x="5024" y="3533"/>
                </a:lnTo>
                <a:lnTo>
                  <a:pt x="5024" y="3527"/>
                </a:lnTo>
                <a:lnTo>
                  <a:pt x="5021" y="3522"/>
                </a:lnTo>
                <a:lnTo>
                  <a:pt x="5023" y="3516"/>
                </a:lnTo>
                <a:lnTo>
                  <a:pt x="5032" y="3508"/>
                </a:lnTo>
                <a:lnTo>
                  <a:pt x="5033" y="3500"/>
                </a:lnTo>
                <a:lnTo>
                  <a:pt x="5030" y="3499"/>
                </a:lnTo>
                <a:lnTo>
                  <a:pt x="5027" y="3496"/>
                </a:lnTo>
                <a:lnTo>
                  <a:pt x="5026" y="3492"/>
                </a:lnTo>
                <a:lnTo>
                  <a:pt x="5027" y="3489"/>
                </a:lnTo>
                <a:lnTo>
                  <a:pt x="5023" y="3488"/>
                </a:lnTo>
                <a:lnTo>
                  <a:pt x="5018" y="3489"/>
                </a:lnTo>
                <a:lnTo>
                  <a:pt x="5017" y="3492"/>
                </a:lnTo>
                <a:lnTo>
                  <a:pt x="5020" y="3499"/>
                </a:lnTo>
                <a:lnTo>
                  <a:pt x="5020" y="3502"/>
                </a:lnTo>
                <a:lnTo>
                  <a:pt x="5011" y="3504"/>
                </a:lnTo>
                <a:lnTo>
                  <a:pt x="5008" y="3508"/>
                </a:lnTo>
                <a:lnTo>
                  <a:pt x="5007" y="3512"/>
                </a:lnTo>
                <a:lnTo>
                  <a:pt x="5003" y="3514"/>
                </a:lnTo>
                <a:lnTo>
                  <a:pt x="4993" y="3513"/>
                </a:lnTo>
                <a:lnTo>
                  <a:pt x="4988" y="3514"/>
                </a:lnTo>
                <a:lnTo>
                  <a:pt x="4978" y="3520"/>
                </a:lnTo>
                <a:lnTo>
                  <a:pt x="4977" y="3518"/>
                </a:lnTo>
                <a:lnTo>
                  <a:pt x="4982" y="3511"/>
                </a:lnTo>
                <a:lnTo>
                  <a:pt x="4987" y="3507"/>
                </a:lnTo>
                <a:lnTo>
                  <a:pt x="4988" y="3504"/>
                </a:lnTo>
                <a:lnTo>
                  <a:pt x="4988" y="3501"/>
                </a:lnTo>
                <a:lnTo>
                  <a:pt x="4986" y="3500"/>
                </a:lnTo>
                <a:lnTo>
                  <a:pt x="4982" y="3502"/>
                </a:lnTo>
                <a:lnTo>
                  <a:pt x="4968" y="3498"/>
                </a:lnTo>
                <a:lnTo>
                  <a:pt x="4971" y="3496"/>
                </a:lnTo>
                <a:lnTo>
                  <a:pt x="4972" y="3493"/>
                </a:lnTo>
                <a:lnTo>
                  <a:pt x="4971" y="3490"/>
                </a:lnTo>
                <a:lnTo>
                  <a:pt x="4968" y="3487"/>
                </a:lnTo>
                <a:lnTo>
                  <a:pt x="4968" y="3483"/>
                </a:lnTo>
                <a:lnTo>
                  <a:pt x="4967" y="3478"/>
                </a:lnTo>
                <a:lnTo>
                  <a:pt x="4965" y="3473"/>
                </a:lnTo>
                <a:lnTo>
                  <a:pt x="4963" y="3472"/>
                </a:lnTo>
                <a:lnTo>
                  <a:pt x="4962" y="3474"/>
                </a:lnTo>
                <a:lnTo>
                  <a:pt x="4963" y="3481"/>
                </a:lnTo>
                <a:lnTo>
                  <a:pt x="4963" y="3483"/>
                </a:lnTo>
                <a:lnTo>
                  <a:pt x="4962" y="3482"/>
                </a:lnTo>
                <a:lnTo>
                  <a:pt x="4959" y="3481"/>
                </a:lnTo>
                <a:lnTo>
                  <a:pt x="4958" y="3479"/>
                </a:lnTo>
                <a:lnTo>
                  <a:pt x="4958" y="3478"/>
                </a:lnTo>
                <a:lnTo>
                  <a:pt x="4949" y="3487"/>
                </a:lnTo>
                <a:lnTo>
                  <a:pt x="4944" y="3489"/>
                </a:lnTo>
                <a:lnTo>
                  <a:pt x="4937" y="3484"/>
                </a:lnTo>
                <a:lnTo>
                  <a:pt x="4935" y="3479"/>
                </a:lnTo>
                <a:lnTo>
                  <a:pt x="4935" y="3473"/>
                </a:lnTo>
                <a:lnTo>
                  <a:pt x="4937" y="3471"/>
                </a:lnTo>
                <a:lnTo>
                  <a:pt x="4939" y="3470"/>
                </a:lnTo>
                <a:lnTo>
                  <a:pt x="4948" y="3472"/>
                </a:lnTo>
                <a:lnTo>
                  <a:pt x="4950" y="3472"/>
                </a:lnTo>
                <a:lnTo>
                  <a:pt x="4953" y="3469"/>
                </a:lnTo>
                <a:lnTo>
                  <a:pt x="4947" y="3467"/>
                </a:lnTo>
                <a:lnTo>
                  <a:pt x="4936" y="3464"/>
                </a:lnTo>
                <a:lnTo>
                  <a:pt x="4930" y="3461"/>
                </a:lnTo>
                <a:lnTo>
                  <a:pt x="4919" y="3453"/>
                </a:lnTo>
                <a:lnTo>
                  <a:pt x="4917" y="3451"/>
                </a:lnTo>
                <a:lnTo>
                  <a:pt x="4917" y="3448"/>
                </a:lnTo>
                <a:lnTo>
                  <a:pt x="4917" y="3447"/>
                </a:lnTo>
                <a:lnTo>
                  <a:pt x="4919" y="3448"/>
                </a:lnTo>
                <a:lnTo>
                  <a:pt x="4925" y="3451"/>
                </a:lnTo>
                <a:lnTo>
                  <a:pt x="4930" y="3453"/>
                </a:lnTo>
                <a:lnTo>
                  <a:pt x="4952" y="3461"/>
                </a:lnTo>
                <a:lnTo>
                  <a:pt x="4956" y="3461"/>
                </a:lnTo>
                <a:lnTo>
                  <a:pt x="4961" y="3460"/>
                </a:lnTo>
                <a:lnTo>
                  <a:pt x="4955" y="3454"/>
                </a:lnTo>
                <a:lnTo>
                  <a:pt x="4950" y="3452"/>
                </a:lnTo>
                <a:lnTo>
                  <a:pt x="4940" y="3452"/>
                </a:lnTo>
                <a:lnTo>
                  <a:pt x="4940" y="3444"/>
                </a:lnTo>
                <a:lnTo>
                  <a:pt x="4944" y="3441"/>
                </a:lnTo>
                <a:lnTo>
                  <a:pt x="4949" y="3441"/>
                </a:lnTo>
                <a:lnTo>
                  <a:pt x="4956" y="3445"/>
                </a:lnTo>
                <a:lnTo>
                  <a:pt x="4957" y="3448"/>
                </a:lnTo>
                <a:lnTo>
                  <a:pt x="4958" y="3451"/>
                </a:lnTo>
                <a:lnTo>
                  <a:pt x="4961" y="3452"/>
                </a:lnTo>
                <a:lnTo>
                  <a:pt x="4963" y="3453"/>
                </a:lnTo>
                <a:lnTo>
                  <a:pt x="4963" y="3448"/>
                </a:lnTo>
                <a:lnTo>
                  <a:pt x="4962" y="3442"/>
                </a:lnTo>
                <a:lnTo>
                  <a:pt x="4959" y="3438"/>
                </a:lnTo>
                <a:lnTo>
                  <a:pt x="4953" y="3430"/>
                </a:lnTo>
                <a:lnTo>
                  <a:pt x="4952" y="3423"/>
                </a:lnTo>
                <a:lnTo>
                  <a:pt x="4952" y="3421"/>
                </a:lnTo>
                <a:lnTo>
                  <a:pt x="4953" y="3419"/>
                </a:lnTo>
                <a:lnTo>
                  <a:pt x="4949" y="3418"/>
                </a:lnTo>
                <a:lnTo>
                  <a:pt x="4946" y="3422"/>
                </a:lnTo>
                <a:lnTo>
                  <a:pt x="4943" y="3421"/>
                </a:lnTo>
                <a:lnTo>
                  <a:pt x="4942" y="3421"/>
                </a:lnTo>
                <a:lnTo>
                  <a:pt x="4934" y="3415"/>
                </a:lnTo>
                <a:lnTo>
                  <a:pt x="4929" y="3413"/>
                </a:lnTo>
                <a:lnTo>
                  <a:pt x="4922" y="3413"/>
                </a:lnTo>
                <a:lnTo>
                  <a:pt x="4918" y="3414"/>
                </a:lnTo>
                <a:lnTo>
                  <a:pt x="4920" y="3418"/>
                </a:lnTo>
                <a:lnTo>
                  <a:pt x="4922" y="3420"/>
                </a:lnTo>
                <a:lnTo>
                  <a:pt x="4920" y="3419"/>
                </a:lnTo>
                <a:lnTo>
                  <a:pt x="4918" y="3419"/>
                </a:lnTo>
                <a:lnTo>
                  <a:pt x="4917" y="3420"/>
                </a:lnTo>
                <a:lnTo>
                  <a:pt x="4916" y="3422"/>
                </a:lnTo>
                <a:lnTo>
                  <a:pt x="4922" y="3424"/>
                </a:lnTo>
                <a:lnTo>
                  <a:pt x="4927" y="3429"/>
                </a:lnTo>
                <a:lnTo>
                  <a:pt x="4927" y="3430"/>
                </a:lnTo>
                <a:lnTo>
                  <a:pt x="4928" y="3431"/>
                </a:lnTo>
                <a:lnTo>
                  <a:pt x="4922" y="3432"/>
                </a:lnTo>
                <a:lnTo>
                  <a:pt x="4905" y="3423"/>
                </a:lnTo>
                <a:lnTo>
                  <a:pt x="4895" y="3422"/>
                </a:lnTo>
                <a:lnTo>
                  <a:pt x="4891" y="3419"/>
                </a:lnTo>
                <a:lnTo>
                  <a:pt x="4883" y="3411"/>
                </a:lnTo>
                <a:lnTo>
                  <a:pt x="4880" y="3410"/>
                </a:lnTo>
                <a:lnTo>
                  <a:pt x="4877" y="3410"/>
                </a:lnTo>
                <a:lnTo>
                  <a:pt x="4871" y="3410"/>
                </a:lnTo>
                <a:lnTo>
                  <a:pt x="4865" y="3412"/>
                </a:lnTo>
                <a:lnTo>
                  <a:pt x="4864" y="3415"/>
                </a:lnTo>
                <a:lnTo>
                  <a:pt x="4864" y="3419"/>
                </a:lnTo>
                <a:lnTo>
                  <a:pt x="4864" y="3421"/>
                </a:lnTo>
                <a:lnTo>
                  <a:pt x="4863" y="3422"/>
                </a:lnTo>
                <a:lnTo>
                  <a:pt x="4861" y="3423"/>
                </a:lnTo>
                <a:lnTo>
                  <a:pt x="4859" y="3423"/>
                </a:lnTo>
                <a:lnTo>
                  <a:pt x="4855" y="3422"/>
                </a:lnTo>
                <a:lnTo>
                  <a:pt x="4851" y="3421"/>
                </a:lnTo>
                <a:lnTo>
                  <a:pt x="4850" y="3424"/>
                </a:lnTo>
                <a:lnTo>
                  <a:pt x="4850" y="3427"/>
                </a:lnTo>
                <a:lnTo>
                  <a:pt x="4849" y="3428"/>
                </a:lnTo>
                <a:lnTo>
                  <a:pt x="4846" y="3430"/>
                </a:lnTo>
                <a:lnTo>
                  <a:pt x="4842" y="3429"/>
                </a:lnTo>
                <a:lnTo>
                  <a:pt x="4825" y="3432"/>
                </a:lnTo>
                <a:lnTo>
                  <a:pt x="4826" y="3428"/>
                </a:lnTo>
                <a:lnTo>
                  <a:pt x="4865" y="3408"/>
                </a:lnTo>
                <a:lnTo>
                  <a:pt x="4866" y="3407"/>
                </a:lnTo>
                <a:lnTo>
                  <a:pt x="4868" y="3404"/>
                </a:lnTo>
                <a:lnTo>
                  <a:pt x="4868" y="3401"/>
                </a:lnTo>
                <a:lnTo>
                  <a:pt x="4868" y="3398"/>
                </a:lnTo>
                <a:lnTo>
                  <a:pt x="4867" y="3394"/>
                </a:lnTo>
                <a:lnTo>
                  <a:pt x="4865" y="3393"/>
                </a:lnTo>
                <a:lnTo>
                  <a:pt x="4861" y="3390"/>
                </a:lnTo>
                <a:lnTo>
                  <a:pt x="4853" y="3383"/>
                </a:lnTo>
                <a:lnTo>
                  <a:pt x="4849" y="3379"/>
                </a:lnTo>
                <a:lnTo>
                  <a:pt x="4850" y="3375"/>
                </a:lnTo>
                <a:lnTo>
                  <a:pt x="4853" y="3376"/>
                </a:lnTo>
                <a:lnTo>
                  <a:pt x="4857" y="3378"/>
                </a:lnTo>
                <a:lnTo>
                  <a:pt x="4861" y="3380"/>
                </a:lnTo>
                <a:lnTo>
                  <a:pt x="4865" y="3383"/>
                </a:lnTo>
                <a:lnTo>
                  <a:pt x="4868" y="3386"/>
                </a:lnTo>
                <a:lnTo>
                  <a:pt x="4878" y="3399"/>
                </a:lnTo>
                <a:lnTo>
                  <a:pt x="4881" y="3404"/>
                </a:lnTo>
                <a:lnTo>
                  <a:pt x="4885" y="3407"/>
                </a:lnTo>
                <a:lnTo>
                  <a:pt x="4889" y="3407"/>
                </a:lnTo>
                <a:lnTo>
                  <a:pt x="4893" y="3404"/>
                </a:lnTo>
                <a:lnTo>
                  <a:pt x="4895" y="3402"/>
                </a:lnTo>
                <a:lnTo>
                  <a:pt x="4888" y="3395"/>
                </a:lnTo>
                <a:lnTo>
                  <a:pt x="4888" y="3391"/>
                </a:lnTo>
                <a:lnTo>
                  <a:pt x="4890" y="3388"/>
                </a:lnTo>
                <a:lnTo>
                  <a:pt x="4895" y="3385"/>
                </a:lnTo>
                <a:lnTo>
                  <a:pt x="4898" y="3388"/>
                </a:lnTo>
                <a:lnTo>
                  <a:pt x="4903" y="3393"/>
                </a:lnTo>
                <a:lnTo>
                  <a:pt x="4907" y="3401"/>
                </a:lnTo>
                <a:lnTo>
                  <a:pt x="4912" y="3405"/>
                </a:lnTo>
                <a:lnTo>
                  <a:pt x="4916" y="3408"/>
                </a:lnTo>
                <a:lnTo>
                  <a:pt x="4929" y="3410"/>
                </a:lnTo>
                <a:lnTo>
                  <a:pt x="4939" y="3408"/>
                </a:lnTo>
                <a:lnTo>
                  <a:pt x="4955" y="3411"/>
                </a:lnTo>
                <a:lnTo>
                  <a:pt x="4959" y="3413"/>
                </a:lnTo>
                <a:lnTo>
                  <a:pt x="4955" y="3419"/>
                </a:lnTo>
                <a:lnTo>
                  <a:pt x="4955" y="3420"/>
                </a:lnTo>
                <a:lnTo>
                  <a:pt x="4955" y="3421"/>
                </a:lnTo>
                <a:lnTo>
                  <a:pt x="4955" y="3422"/>
                </a:lnTo>
                <a:lnTo>
                  <a:pt x="4956" y="3424"/>
                </a:lnTo>
                <a:lnTo>
                  <a:pt x="4957" y="3425"/>
                </a:lnTo>
                <a:lnTo>
                  <a:pt x="4958" y="3427"/>
                </a:lnTo>
                <a:lnTo>
                  <a:pt x="4959" y="3427"/>
                </a:lnTo>
                <a:lnTo>
                  <a:pt x="4961" y="3428"/>
                </a:lnTo>
                <a:lnTo>
                  <a:pt x="4962" y="3432"/>
                </a:lnTo>
                <a:lnTo>
                  <a:pt x="4964" y="3440"/>
                </a:lnTo>
                <a:lnTo>
                  <a:pt x="4965" y="3443"/>
                </a:lnTo>
                <a:lnTo>
                  <a:pt x="4967" y="3444"/>
                </a:lnTo>
                <a:lnTo>
                  <a:pt x="4974" y="3444"/>
                </a:lnTo>
                <a:lnTo>
                  <a:pt x="4976" y="3450"/>
                </a:lnTo>
                <a:lnTo>
                  <a:pt x="4979" y="3452"/>
                </a:lnTo>
                <a:lnTo>
                  <a:pt x="4983" y="3453"/>
                </a:lnTo>
                <a:lnTo>
                  <a:pt x="4987" y="3455"/>
                </a:lnTo>
                <a:lnTo>
                  <a:pt x="4991" y="3460"/>
                </a:lnTo>
                <a:lnTo>
                  <a:pt x="4994" y="3464"/>
                </a:lnTo>
                <a:lnTo>
                  <a:pt x="4997" y="3468"/>
                </a:lnTo>
                <a:lnTo>
                  <a:pt x="5016" y="3469"/>
                </a:lnTo>
                <a:lnTo>
                  <a:pt x="5018" y="3467"/>
                </a:lnTo>
                <a:lnTo>
                  <a:pt x="5020" y="3462"/>
                </a:lnTo>
                <a:lnTo>
                  <a:pt x="5022" y="3459"/>
                </a:lnTo>
                <a:lnTo>
                  <a:pt x="5027" y="3455"/>
                </a:lnTo>
                <a:lnTo>
                  <a:pt x="5026" y="3453"/>
                </a:lnTo>
                <a:lnTo>
                  <a:pt x="5018" y="3449"/>
                </a:lnTo>
                <a:lnTo>
                  <a:pt x="5014" y="3445"/>
                </a:lnTo>
                <a:lnTo>
                  <a:pt x="5012" y="3442"/>
                </a:lnTo>
                <a:lnTo>
                  <a:pt x="5010" y="3437"/>
                </a:lnTo>
                <a:lnTo>
                  <a:pt x="5013" y="3438"/>
                </a:lnTo>
                <a:lnTo>
                  <a:pt x="5021" y="3444"/>
                </a:lnTo>
                <a:lnTo>
                  <a:pt x="5023" y="3444"/>
                </a:lnTo>
                <a:lnTo>
                  <a:pt x="5028" y="3443"/>
                </a:lnTo>
                <a:lnTo>
                  <a:pt x="5031" y="3444"/>
                </a:lnTo>
                <a:lnTo>
                  <a:pt x="5033" y="3447"/>
                </a:lnTo>
                <a:lnTo>
                  <a:pt x="5035" y="3448"/>
                </a:lnTo>
                <a:lnTo>
                  <a:pt x="5037" y="3448"/>
                </a:lnTo>
                <a:lnTo>
                  <a:pt x="5040" y="3447"/>
                </a:lnTo>
                <a:lnTo>
                  <a:pt x="5045" y="3441"/>
                </a:lnTo>
                <a:lnTo>
                  <a:pt x="5050" y="3440"/>
                </a:lnTo>
                <a:lnTo>
                  <a:pt x="5058" y="3442"/>
                </a:lnTo>
                <a:lnTo>
                  <a:pt x="5060" y="3438"/>
                </a:lnTo>
                <a:lnTo>
                  <a:pt x="5058" y="3427"/>
                </a:lnTo>
                <a:lnTo>
                  <a:pt x="5058" y="3424"/>
                </a:lnTo>
                <a:lnTo>
                  <a:pt x="5057" y="3423"/>
                </a:lnTo>
                <a:lnTo>
                  <a:pt x="5057" y="3422"/>
                </a:lnTo>
                <a:lnTo>
                  <a:pt x="5057" y="3421"/>
                </a:lnTo>
                <a:lnTo>
                  <a:pt x="5057" y="3421"/>
                </a:lnTo>
                <a:lnTo>
                  <a:pt x="5058" y="3422"/>
                </a:lnTo>
                <a:lnTo>
                  <a:pt x="5060" y="3423"/>
                </a:lnTo>
                <a:lnTo>
                  <a:pt x="5060" y="3423"/>
                </a:lnTo>
                <a:lnTo>
                  <a:pt x="5062" y="3422"/>
                </a:lnTo>
                <a:lnTo>
                  <a:pt x="5064" y="3423"/>
                </a:lnTo>
                <a:lnTo>
                  <a:pt x="5066" y="3423"/>
                </a:lnTo>
                <a:lnTo>
                  <a:pt x="5070" y="3425"/>
                </a:lnTo>
                <a:lnTo>
                  <a:pt x="5071" y="3425"/>
                </a:lnTo>
                <a:lnTo>
                  <a:pt x="5072" y="3424"/>
                </a:lnTo>
                <a:lnTo>
                  <a:pt x="5074" y="3422"/>
                </a:lnTo>
                <a:lnTo>
                  <a:pt x="5079" y="3418"/>
                </a:lnTo>
                <a:lnTo>
                  <a:pt x="5090" y="3419"/>
                </a:lnTo>
                <a:lnTo>
                  <a:pt x="5092" y="3417"/>
                </a:lnTo>
                <a:lnTo>
                  <a:pt x="5091" y="3410"/>
                </a:lnTo>
                <a:lnTo>
                  <a:pt x="5089" y="3411"/>
                </a:lnTo>
                <a:lnTo>
                  <a:pt x="5084" y="3410"/>
                </a:lnTo>
                <a:lnTo>
                  <a:pt x="5081" y="3408"/>
                </a:lnTo>
                <a:lnTo>
                  <a:pt x="5077" y="3405"/>
                </a:lnTo>
                <a:lnTo>
                  <a:pt x="5075" y="3404"/>
                </a:lnTo>
                <a:lnTo>
                  <a:pt x="5072" y="3400"/>
                </a:lnTo>
                <a:lnTo>
                  <a:pt x="5070" y="3399"/>
                </a:lnTo>
                <a:lnTo>
                  <a:pt x="5067" y="3398"/>
                </a:lnTo>
                <a:lnTo>
                  <a:pt x="5063" y="3399"/>
                </a:lnTo>
                <a:lnTo>
                  <a:pt x="5060" y="3398"/>
                </a:lnTo>
                <a:lnTo>
                  <a:pt x="5065" y="3394"/>
                </a:lnTo>
                <a:lnTo>
                  <a:pt x="5069" y="3389"/>
                </a:lnTo>
                <a:lnTo>
                  <a:pt x="5074" y="3376"/>
                </a:lnTo>
                <a:lnTo>
                  <a:pt x="5073" y="3375"/>
                </a:lnTo>
                <a:lnTo>
                  <a:pt x="5065" y="3379"/>
                </a:lnTo>
                <a:lnTo>
                  <a:pt x="5064" y="3379"/>
                </a:lnTo>
                <a:lnTo>
                  <a:pt x="5060" y="3376"/>
                </a:lnTo>
                <a:lnTo>
                  <a:pt x="5057" y="3376"/>
                </a:lnTo>
                <a:lnTo>
                  <a:pt x="5055" y="3375"/>
                </a:lnTo>
                <a:lnTo>
                  <a:pt x="5051" y="3370"/>
                </a:lnTo>
                <a:lnTo>
                  <a:pt x="5046" y="3364"/>
                </a:lnTo>
                <a:lnTo>
                  <a:pt x="5043" y="3361"/>
                </a:lnTo>
                <a:lnTo>
                  <a:pt x="5040" y="3360"/>
                </a:lnTo>
                <a:lnTo>
                  <a:pt x="5020" y="3362"/>
                </a:lnTo>
                <a:lnTo>
                  <a:pt x="5013" y="3360"/>
                </a:lnTo>
                <a:lnTo>
                  <a:pt x="5013" y="3359"/>
                </a:lnTo>
                <a:lnTo>
                  <a:pt x="5012" y="3359"/>
                </a:lnTo>
                <a:lnTo>
                  <a:pt x="5011" y="3359"/>
                </a:lnTo>
                <a:lnTo>
                  <a:pt x="5010" y="3359"/>
                </a:lnTo>
                <a:lnTo>
                  <a:pt x="5008" y="3355"/>
                </a:lnTo>
                <a:lnTo>
                  <a:pt x="5007" y="3353"/>
                </a:lnTo>
                <a:lnTo>
                  <a:pt x="4995" y="3354"/>
                </a:lnTo>
                <a:lnTo>
                  <a:pt x="4977" y="3348"/>
                </a:lnTo>
                <a:lnTo>
                  <a:pt x="4973" y="3349"/>
                </a:lnTo>
                <a:lnTo>
                  <a:pt x="4973" y="3346"/>
                </a:lnTo>
                <a:lnTo>
                  <a:pt x="4972" y="3345"/>
                </a:lnTo>
                <a:lnTo>
                  <a:pt x="4968" y="3344"/>
                </a:lnTo>
                <a:lnTo>
                  <a:pt x="4962" y="3346"/>
                </a:lnTo>
                <a:lnTo>
                  <a:pt x="4957" y="3344"/>
                </a:lnTo>
                <a:lnTo>
                  <a:pt x="4959" y="3339"/>
                </a:lnTo>
                <a:lnTo>
                  <a:pt x="4959" y="3334"/>
                </a:lnTo>
                <a:lnTo>
                  <a:pt x="4957" y="3329"/>
                </a:lnTo>
                <a:lnTo>
                  <a:pt x="4954" y="3325"/>
                </a:lnTo>
                <a:lnTo>
                  <a:pt x="4948" y="3324"/>
                </a:lnTo>
                <a:lnTo>
                  <a:pt x="4947" y="3321"/>
                </a:lnTo>
                <a:lnTo>
                  <a:pt x="4945" y="3321"/>
                </a:lnTo>
                <a:lnTo>
                  <a:pt x="4943" y="3319"/>
                </a:lnTo>
                <a:lnTo>
                  <a:pt x="4940" y="3314"/>
                </a:lnTo>
                <a:lnTo>
                  <a:pt x="4938" y="3311"/>
                </a:lnTo>
                <a:lnTo>
                  <a:pt x="4937" y="3310"/>
                </a:lnTo>
                <a:lnTo>
                  <a:pt x="4933" y="3306"/>
                </a:lnTo>
                <a:lnTo>
                  <a:pt x="4927" y="3304"/>
                </a:lnTo>
                <a:lnTo>
                  <a:pt x="4919" y="3302"/>
                </a:lnTo>
                <a:lnTo>
                  <a:pt x="4917" y="3300"/>
                </a:lnTo>
                <a:lnTo>
                  <a:pt x="4916" y="3299"/>
                </a:lnTo>
                <a:lnTo>
                  <a:pt x="4915" y="3296"/>
                </a:lnTo>
                <a:lnTo>
                  <a:pt x="4912" y="3294"/>
                </a:lnTo>
                <a:lnTo>
                  <a:pt x="4909" y="3291"/>
                </a:lnTo>
                <a:lnTo>
                  <a:pt x="4907" y="3287"/>
                </a:lnTo>
                <a:lnTo>
                  <a:pt x="4905" y="3285"/>
                </a:lnTo>
                <a:lnTo>
                  <a:pt x="4900" y="3285"/>
                </a:lnTo>
                <a:lnTo>
                  <a:pt x="4894" y="3284"/>
                </a:lnTo>
                <a:lnTo>
                  <a:pt x="4893" y="3282"/>
                </a:lnTo>
                <a:lnTo>
                  <a:pt x="4889" y="3279"/>
                </a:lnTo>
                <a:lnTo>
                  <a:pt x="4886" y="3279"/>
                </a:lnTo>
                <a:lnTo>
                  <a:pt x="4885" y="3280"/>
                </a:lnTo>
                <a:lnTo>
                  <a:pt x="4881" y="3277"/>
                </a:lnTo>
                <a:lnTo>
                  <a:pt x="4883" y="3275"/>
                </a:lnTo>
                <a:lnTo>
                  <a:pt x="4886" y="3270"/>
                </a:lnTo>
                <a:lnTo>
                  <a:pt x="4889" y="3271"/>
                </a:lnTo>
                <a:lnTo>
                  <a:pt x="4895" y="3275"/>
                </a:lnTo>
                <a:lnTo>
                  <a:pt x="4897" y="3275"/>
                </a:lnTo>
                <a:lnTo>
                  <a:pt x="4898" y="3273"/>
                </a:lnTo>
                <a:lnTo>
                  <a:pt x="4898" y="3270"/>
                </a:lnTo>
                <a:lnTo>
                  <a:pt x="4897" y="3266"/>
                </a:lnTo>
                <a:lnTo>
                  <a:pt x="4897" y="3265"/>
                </a:lnTo>
                <a:lnTo>
                  <a:pt x="4899" y="3266"/>
                </a:lnTo>
                <a:lnTo>
                  <a:pt x="4907" y="3276"/>
                </a:lnTo>
                <a:lnTo>
                  <a:pt x="4912" y="3281"/>
                </a:lnTo>
                <a:lnTo>
                  <a:pt x="4916" y="3282"/>
                </a:lnTo>
                <a:lnTo>
                  <a:pt x="4932" y="3282"/>
                </a:lnTo>
                <a:lnTo>
                  <a:pt x="4937" y="3276"/>
                </a:lnTo>
                <a:lnTo>
                  <a:pt x="4939" y="3275"/>
                </a:lnTo>
                <a:lnTo>
                  <a:pt x="4939" y="3276"/>
                </a:lnTo>
                <a:lnTo>
                  <a:pt x="4940" y="3280"/>
                </a:lnTo>
                <a:lnTo>
                  <a:pt x="4943" y="3281"/>
                </a:lnTo>
                <a:lnTo>
                  <a:pt x="4949" y="3282"/>
                </a:lnTo>
                <a:lnTo>
                  <a:pt x="4952" y="3283"/>
                </a:lnTo>
                <a:lnTo>
                  <a:pt x="4952" y="3281"/>
                </a:lnTo>
                <a:lnTo>
                  <a:pt x="4959" y="3286"/>
                </a:lnTo>
                <a:lnTo>
                  <a:pt x="4964" y="3287"/>
                </a:lnTo>
                <a:lnTo>
                  <a:pt x="4965" y="3285"/>
                </a:lnTo>
                <a:lnTo>
                  <a:pt x="4967" y="3286"/>
                </a:lnTo>
                <a:lnTo>
                  <a:pt x="4969" y="3289"/>
                </a:lnTo>
                <a:lnTo>
                  <a:pt x="4972" y="3292"/>
                </a:lnTo>
                <a:lnTo>
                  <a:pt x="4974" y="3295"/>
                </a:lnTo>
                <a:lnTo>
                  <a:pt x="4975" y="3296"/>
                </a:lnTo>
                <a:lnTo>
                  <a:pt x="4983" y="3295"/>
                </a:lnTo>
                <a:lnTo>
                  <a:pt x="4983" y="3297"/>
                </a:lnTo>
                <a:lnTo>
                  <a:pt x="4984" y="3299"/>
                </a:lnTo>
                <a:lnTo>
                  <a:pt x="4984" y="3300"/>
                </a:lnTo>
                <a:lnTo>
                  <a:pt x="4984" y="3301"/>
                </a:lnTo>
                <a:lnTo>
                  <a:pt x="4987" y="3304"/>
                </a:lnTo>
                <a:lnTo>
                  <a:pt x="4992" y="3306"/>
                </a:lnTo>
                <a:lnTo>
                  <a:pt x="4996" y="3309"/>
                </a:lnTo>
                <a:lnTo>
                  <a:pt x="4997" y="3308"/>
                </a:lnTo>
                <a:lnTo>
                  <a:pt x="4995" y="3301"/>
                </a:lnTo>
                <a:lnTo>
                  <a:pt x="4997" y="3301"/>
                </a:lnTo>
                <a:lnTo>
                  <a:pt x="5006" y="3306"/>
                </a:lnTo>
                <a:lnTo>
                  <a:pt x="5012" y="3308"/>
                </a:lnTo>
                <a:lnTo>
                  <a:pt x="5013" y="3303"/>
                </a:lnTo>
                <a:lnTo>
                  <a:pt x="5014" y="3297"/>
                </a:lnTo>
                <a:lnTo>
                  <a:pt x="5016" y="3294"/>
                </a:lnTo>
                <a:lnTo>
                  <a:pt x="5024" y="3293"/>
                </a:lnTo>
                <a:lnTo>
                  <a:pt x="5028" y="3291"/>
                </a:lnTo>
                <a:lnTo>
                  <a:pt x="5027" y="3285"/>
                </a:lnTo>
                <a:lnTo>
                  <a:pt x="5024" y="3283"/>
                </a:lnTo>
                <a:lnTo>
                  <a:pt x="5014" y="3277"/>
                </a:lnTo>
                <a:lnTo>
                  <a:pt x="5011" y="3276"/>
                </a:lnTo>
                <a:lnTo>
                  <a:pt x="5007" y="3277"/>
                </a:lnTo>
                <a:lnTo>
                  <a:pt x="4998" y="3277"/>
                </a:lnTo>
                <a:lnTo>
                  <a:pt x="4995" y="3276"/>
                </a:lnTo>
                <a:lnTo>
                  <a:pt x="4991" y="3276"/>
                </a:lnTo>
                <a:lnTo>
                  <a:pt x="4984" y="3275"/>
                </a:lnTo>
                <a:lnTo>
                  <a:pt x="4976" y="3271"/>
                </a:lnTo>
                <a:lnTo>
                  <a:pt x="4971" y="3265"/>
                </a:lnTo>
                <a:lnTo>
                  <a:pt x="4975" y="3263"/>
                </a:lnTo>
                <a:lnTo>
                  <a:pt x="4978" y="3262"/>
                </a:lnTo>
                <a:lnTo>
                  <a:pt x="4982" y="3263"/>
                </a:lnTo>
                <a:lnTo>
                  <a:pt x="4981" y="3265"/>
                </a:lnTo>
                <a:lnTo>
                  <a:pt x="4981" y="3266"/>
                </a:lnTo>
                <a:lnTo>
                  <a:pt x="4979" y="3267"/>
                </a:lnTo>
                <a:lnTo>
                  <a:pt x="4981" y="3269"/>
                </a:lnTo>
                <a:lnTo>
                  <a:pt x="4996" y="3264"/>
                </a:lnTo>
                <a:lnTo>
                  <a:pt x="4999" y="3265"/>
                </a:lnTo>
                <a:lnTo>
                  <a:pt x="5008" y="3272"/>
                </a:lnTo>
                <a:lnTo>
                  <a:pt x="5013" y="3273"/>
                </a:lnTo>
                <a:lnTo>
                  <a:pt x="5015" y="3270"/>
                </a:lnTo>
                <a:lnTo>
                  <a:pt x="5014" y="3266"/>
                </a:lnTo>
                <a:lnTo>
                  <a:pt x="5012" y="3262"/>
                </a:lnTo>
                <a:lnTo>
                  <a:pt x="5010" y="3257"/>
                </a:lnTo>
                <a:lnTo>
                  <a:pt x="5004" y="3253"/>
                </a:lnTo>
                <a:lnTo>
                  <a:pt x="5003" y="3250"/>
                </a:lnTo>
                <a:lnTo>
                  <a:pt x="5004" y="3246"/>
                </a:lnTo>
                <a:lnTo>
                  <a:pt x="4997" y="3244"/>
                </a:lnTo>
                <a:lnTo>
                  <a:pt x="4983" y="3242"/>
                </a:lnTo>
                <a:lnTo>
                  <a:pt x="4977" y="3236"/>
                </a:lnTo>
                <a:lnTo>
                  <a:pt x="4974" y="3231"/>
                </a:lnTo>
                <a:lnTo>
                  <a:pt x="4969" y="3227"/>
                </a:lnTo>
                <a:lnTo>
                  <a:pt x="4966" y="3227"/>
                </a:lnTo>
                <a:lnTo>
                  <a:pt x="4957" y="3227"/>
                </a:lnTo>
                <a:lnTo>
                  <a:pt x="4954" y="3226"/>
                </a:lnTo>
                <a:lnTo>
                  <a:pt x="4910" y="3243"/>
                </a:lnTo>
                <a:lnTo>
                  <a:pt x="4903" y="3243"/>
                </a:lnTo>
                <a:lnTo>
                  <a:pt x="4904" y="3237"/>
                </a:lnTo>
                <a:lnTo>
                  <a:pt x="4907" y="3235"/>
                </a:lnTo>
                <a:lnTo>
                  <a:pt x="4916" y="3234"/>
                </a:lnTo>
                <a:lnTo>
                  <a:pt x="4914" y="3232"/>
                </a:lnTo>
                <a:lnTo>
                  <a:pt x="4912" y="3230"/>
                </a:lnTo>
                <a:lnTo>
                  <a:pt x="4910" y="3227"/>
                </a:lnTo>
                <a:lnTo>
                  <a:pt x="4913" y="3226"/>
                </a:lnTo>
                <a:lnTo>
                  <a:pt x="4915" y="3226"/>
                </a:lnTo>
                <a:lnTo>
                  <a:pt x="4918" y="3227"/>
                </a:lnTo>
                <a:lnTo>
                  <a:pt x="4920" y="3229"/>
                </a:lnTo>
                <a:lnTo>
                  <a:pt x="4925" y="3230"/>
                </a:lnTo>
                <a:lnTo>
                  <a:pt x="4929" y="3230"/>
                </a:lnTo>
                <a:lnTo>
                  <a:pt x="4930" y="3226"/>
                </a:lnTo>
                <a:lnTo>
                  <a:pt x="4926" y="3220"/>
                </a:lnTo>
                <a:lnTo>
                  <a:pt x="4920" y="3216"/>
                </a:lnTo>
                <a:lnTo>
                  <a:pt x="4918" y="3214"/>
                </a:lnTo>
                <a:lnTo>
                  <a:pt x="4919" y="3212"/>
                </a:lnTo>
                <a:lnTo>
                  <a:pt x="4922" y="3212"/>
                </a:lnTo>
                <a:lnTo>
                  <a:pt x="4923" y="3212"/>
                </a:lnTo>
                <a:lnTo>
                  <a:pt x="4925" y="3213"/>
                </a:lnTo>
                <a:lnTo>
                  <a:pt x="4937" y="3222"/>
                </a:lnTo>
                <a:lnTo>
                  <a:pt x="4940" y="3223"/>
                </a:lnTo>
                <a:lnTo>
                  <a:pt x="4942" y="3221"/>
                </a:lnTo>
                <a:lnTo>
                  <a:pt x="4943" y="3215"/>
                </a:lnTo>
                <a:lnTo>
                  <a:pt x="4948" y="3210"/>
                </a:lnTo>
                <a:lnTo>
                  <a:pt x="4952" y="3210"/>
                </a:lnTo>
                <a:lnTo>
                  <a:pt x="4954" y="3215"/>
                </a:lnTo>
                <a:lnTo>
                  <a:pt x="4959" y="3217"/>
                </a:lnTo>
                <a:lnTo>
                  <a:pt x="4966" y="3220"/>
                </a:lnTo>
                <a:lnTo>
                  <a:pt x="4979" y="3218"/>
                </a:lnTo>
                <a:lnTo>
                  <a:pt x="4982" y="3222"/>
                </a:lnTo>
                <a:lnTo>
                  <a:pt x="4984" y="3227"/>
                </a:lnTo>
                <a:lnTo>
                  <a:pt x="4987" y="3232"/>
                </a:lnTo>
                <a:lnTo>
                  <a:pt x="4992" y="3232"/>
                </a:lnTo>
                <a:lnTo>
                  <a:pt x="4997" y="3231"/>
                </a:lnTo>
                <a:lnTo>
                  <a:pt x="4999" y="3226"/>
                </a:lnTo>
                <a:lnTo>
                  <a:pt x="4998" y="3220"/>
                </a:lnTo>
                <a:lnTo>
                  <a:pt x="4996" y="3218"/>
                </a:lnTo>
                <a:lnTo>
                  <a:pt x="4986" y="3222"/>
                </a:lnTo>
                <a:lnTo>
                  <a:pt x="4985" y="3220"/>
                </a:lnTo>
                <a:lnTo>
                  <a:pt x="4987" y="3215"/>
                </a:lnTo>
                <a:lnTo>
                  <a:pt x="4991" y="3213"/>
                </a:lnTo>
                <a:lnTo>
                  <a:pt x="4996" y="3212"/>
                </a:lnTo>
                <a:lnTo>
                  <a:pt x="5001" y="3214"/>
                </a:lnTo>
                <a:lnTo>
                  <a:pt x="5001" y="3212"/>
                </a:lnTo>
                <a:lnTo>
                  <a:pt x="4999" y="3210"/>
                </a:lnTo>
                <a:lnTo>
                  <a:pt x="4999" y="3206"/>
                </a:lnTo>
                <a:lnTo>
                  <a:pt x="5004" y="3207"/>
                </a:lnTo>
                <a:lnTo>
                  <a:pt x="5008" y="3203"/>
                </a:lnTo>
                <a:lnTo>
                  <a:pt x="5012" y="3195"/>
                </a:lnTo>
                <a:lnTo>
                  <a:pt x="5014" y="3188"/>
                </a:lnTo>
                <a:lnTo>
                  <a:pt x="4978" y="3177"/>
                </a:lnTo>
                <a:lnTo>
                  <a:pt x="4977" y="3175"/>
                </a:lnTo>
                <a:lnTo>
                  <a:pt x="4984" y="3174"/>
                </a:lnTo>
                <a:lnTo>
                  <a:pt x="4992" y="3174"/>
                </a:lnTo>
                <a:lnTo>
                  <a:pt x="5007" y="3180"/>
                </a:lnTo>
                <a:lnTo>
                  <a:pt x="5014" y="3180"/>
                </a:lnTo>
                <a:lnTo>
                  <a:pt x="5023" y="3172"/>
                </a:lnTo>
                <a:lnTo>
                  <a:pt x="5030" y="3172"/>
                </a:lnTo>
                <a:lnTo>
                  <a:pt x="5031" y="3178"/>
                </a:lnTo>
                <a:lnTo>
                  <a:pt x="5022" y="3196"/>
                </a:lnTo>
                <a:lnTo>
                  <a:pt x="5024" y="3197"/>
                </a:lnTo>
                <a:lnTo>
                  <a:pt x="5026" y="3196"/>
                </a:lnTo>
                <a:lnTo>
                  <a:pt x="5026" y="3195"/>
                </a:lnTo>
                <a:lnTo>
                  <a:pt x="5025" y="3194"/>
                </a:lnTo>
                <a:lnTo>
                  <a:pt x="5032" y="3197"/>
                </a:lnTo>
                <a:lnTo>
                  <a:pt x="5038" y="3205"/>
                </a:lnTo>
                <a:lnTo>
                  <a:pt x="5042" y="3213"/>
                </a:lnTo>
                <a:lnTo>
                  <a:pt x="5041" y="3217"/>
                </a:lnTo>
                <a:lnTo>
                  <a:pt x="5044" y="3221"/>
                </a:lnTo>
                <a:lnTo>
                  <a:pt x="5050" y="3223"/>
                </a:lnTo>
                <a:lnTo>
                  <a:pt x="5054" y="3223"/>
                </a:lnTo>
                <a:lnTo>
                  <a:pt x="5057" y="3223"/>
                </a:lnTo>
                <a:lnTo>
                  <a:pt x="5058" y="3220"/>
                </a:lnTo>
                <a:lnTo>
                  <a:pt x="5057" y="3216"/>
                </a:lnTo>
                <a:lnTo>
                  <a:pt x="5056" y="3213"/>
                </a:lnTo>
                <a:lnTo>
                  <a:pt x="5060" y="3211"/>
                </a:lnTo>
                <a:lnTo>
                  <a:pt x="5064" y="3222"/>
                </a:lnTo>
                <a:lnTo>
                  <a:pt x="5066" y="3231"/>
                </a:lnTo>
                <a:lnTo>
                  <a:pt x="5066" y="3236"/>
                </a:lnTo>
                <a:lnTo>
                  <a:pt x="5062" y="3240"/>
                </a:lnTo>
                <a:lnTo>
                  <a:pt x="5069" y="3241"/>
                </a:lnTo>
                <a:lnTo>
                  <a:pt x="5074" y="3240"/>
                </a:lnTo>
                <a:lnTo>
                  <a:pt x="5084" y="3234"/>
                </a:lnTo>
                <a:lnTo>
                  <a:pt x="5083" y="3235"/>
                </a:lnTo>
                <a:lnTo>
                  <a:pt x="5084" y="3229"/>
                </a:lnTo>
                <a:lnTo>
                  <a:pt x="5085" y="3223"/>
                </a:lnTo>
                <a:lnTo>
                  <a:pt x="5089" y="3218"/>
                </a:lnTo>
                <a:lnTo>
                  <a:pt x="5091" y="3217"/>
                </a:lnTo>
                <a:lnTo>
                  <a:pt x="5092" y="3215"/>
                </a:lnTo>
                <a:lnTo>
                  <a:pt x="5093" y="3211"/>
                </a:lnTo>
                <a:lnTo>
                  <a:pt x="5095" y="3210"/>
                </a:lnTo>
                <a:lnTo>
                  <a:pt x="5099" y="3210"/>
                </a:lnTo>
                <a:lnTo>
                  <a:pt x="5100" y="3212"/>
                </a:lnTo>
                <a:lnTo>
                  <a:pt x="5101" y="3214"/>
                </a:lnTo>
                <a:lnTo>
                  <a:pt x="5090" y="3227"/>
                </a:lnTo>
                <a:lnTo>
                  <a:pt x="5090" y="3232"/>
                </a:lnTo>
                <a:lnTo>
                  <a:pt x="5093" y="3237"/>
                </a:lnTo>
                <a:lnTo>
                  <a:pt x="5097" y="3237"/>
                </a:lnTo>
                <a:lnTo>
                  <a:pt x="5106" y="3232"/>
                </a:lnTo>
                <a:lnTo>
                  <a:pt x="5107" y="3234"/>
                </a:lnTo>
                <a:lnTo>
                  <a:pt x="5105" y="3241"/>
                </a:lnTo>
                <a:lnTo>
                  <a:pt x="5106" y="3244"/>
                </a:lnTo>
                <a:lnTo>
                  <a:pt x="5109" y="3244"/>
                </a:lnTo>
                <a:lnTo>
                  <a:pt x="5111" y="3245"/>
                </a:lnTo>
                <a:lnTo>
                  <a:pt x="5113" y="3249"/>
                </a:lnTo>
                <a:lnTo>
                  <a:pt x="5116" y="3252"/>
                </a:lnTo>
                <a:lnTo>
                  <a:pt x="5119" y="3255"/>
                </a:lnTo>
                <a:lnTo>
                  <a:pt x="5117" y="3256"/>
                </a:lnTo>
                <a:lnTo>
                  <a:pt x="5109" y="3255"/>
                </a:lnTo>
                <a:lnTo>
                  <a:pt x="5109" y="3259"/>
                </a:lnTo>
                <a:lnTo>
                  <a:pt x="5112" y="3263"/>
                </a:lnTo>
                <a:lnTo>
                  <a:pt x="5116" y="3270"/>
                </a:lnTo>
                <a:lnTo>
                  <a:pt x="5124" y="3277"/>
                </a:lnTo>
                <a:lnTo>
                  <a:pt x="5132" y="3279"/>
                </a:lnTo>
                <a:lnTo>
                  <a:pt x="5140" y="3276"/>
                </a:lnTo>
                <a:lnTo>
                  <a:pt x="5143" y="3272"/>
                </a:lnTo>
                <a:lnTo>
                  <a:pt x="5142" y="3265"/>
                </a:lnTo>
                <a:lnTo>
                  <a:pt x="5136" y="3261"/>
                </a:lnTo>
                <a:lnTo>
                  <a:pt x="5130" y="3257"/>
                </a:lnTo>
                <a:lnTo>
                  <a:pt x="5125" y="3256"/>
                </a:lnTo>
                <a:lnTo>
                  <a:pt x="5125" y="3251"/>
                </a:lnTo>
                <a:lnTo>
                  <a:pt x="5129" y="3252"/>
                </a:lnTo>
                <a:lnTo>
                  <a:pt x="5134" y="3254"/>
                </a:lnTo>
                <a:lnTo>
                  <a:pt x="5138" y="3255"/>
                </a:lnTo>
                <a:lnTo>
                  <a:pt x="5140" y="3249"/>
                </a:lnTo>
                <a:lnTo>
                  <a:pt x="5141" y="3246"/>
                </a:lnTo>
                <a:lnTo>
                  <a:pt x="5143" y="3250"/>
                </a:lnTo>
                <a:lnTo>
                  <a:pt x="5151" y="3254"/>
                </a:lnTo>
                <a:lnTo>
                  <a:pt x="5154" y="3247"/>
                </a:lnTo>
                <a:lnTo>
                  <a:pt x="5159" y="3231"/>
                </a:lnTo>
                <a:lnTo>
                  <a:pt x="5160" y="3240"/>
                </a:lnTo>
                <a:lnTo>
                  <a:pt x="5162" y="3249"/>
                </a:lnTo>
                <a:lnTo>
                  <a:pt x="5162" y="3249"/>
                </a:lnTo>
                <a:lnTo>
                  <a:pt x="5158" y="3246"/>
                </a:lnTo>
                <a:lnTo>
                  <a:pt x="5156" y="3250"/>
                </a:lnTo>
                <a:lnTo>
                  <a:pt x="5158" y="3255"/>
                </a:lnTo>
                <a:lnTo>
                  <a:pt x="5158" y="3259"/>
                </a:lnTo>
                <a:lnTo>
                  <a:pt x="5166" y="3262"/>
                </a:lnTo>
                <a:lnTo>
                  <a:pt x="5169" y="3264"/>
                </a:lnTo>
                <a:lnTo>
                  <a:pt x="5171" y="3266"/>
                </a:lnTo>
                <a:lnTo>
                  <a:pt x="5172" y="3269"/>
                </a:lnTo>
                <a:lnTo>
                  <a:pt x="5172" y="3269"/>
                </a:lnTo>
                <a:lnTo>
                  <a:pt x="5174" y="3270"/>
                </a:lnTo>
                <a:lnTo>
                  <a:pt x="5182" y="3272"/>
                </a:lnTo>
                <a:lnTo>
                  <a:pt x="5184" y="3274"/>
                </a:lnTo>
                <a:lnTo>
                  <a:pt x="5185" y="3276"/>
                </a:lnTo>
                <a:lnTo>
                  <a:pt x="5187" y="3277"/>
                </a:lnTo>
                <a:lnTo>
                  <a:pt x="5209" y="3275"/>
                </a:lnTo>
                <a:lnTo>
                  <a:pt x="5215" y="3273"/>
                </a:lnTo>
                <a:lnTo>
                  <a:pt x="5219" y="3271"/>
                </a:lnTo>
                <a:lnTo>
                  <a:pt x="5220" y="3266"/>
                </a:lnTo>
                <a:lnTo>
                  <a:pt x="5219" y="3267"/>
                </a:lnTo>
                <a:lnTo>
                  <a:pt x="5224" y="3261"/>
                </a:lnTo>
                <a:lnTo>
                  <a:pt x="5225" y="3257"/>
                </a:lnTo>
                <a:lnTo>
                  <a:pt x="5225" y="3253"/>
                </a:lnTo>
                <a:lnTo>
                  <a:pt x="5228" y="3243"/>
                </a:lnTo>
                <a:lnTo>
                  <a:pt x="5232" y="3237"/>
                </a:lnTo>
                <a:lnTo>
                  <a:pt x="5237" y="3233"/>
                </a:lnTo>
                <a:lnTo>
                  <a:pt x="5237" y="3231"/>
                </a:lnTo>
                <a:lnTo>
                  <a:pt x="5237" y="3203"/>
                </a:lnTo>
                <a:lnTo>
                  <a:pt x="5236" y="3198"/>
                </a:lnTo>
                <a:lnTo>
                  <a:pt x="5234" y="3194"/>
                </a:lnTo>
                <a:lnTo>
                  <a:pt x="5227" y="3178"/>
                </a:lnTo>
                <a:lnTo>
                  <a:pt x="5227" y="3176"/>
                </a:lnTo>
                <a:lnTo>
                  <a:pt x="5228" y="3174"/>
                </a:lnTo>
                <a:lnTo>
                  <a:pt x="5229" y="3173"/>
                </a:lnTo>
                <a:lnTo>
                  <a:pt x="5229" y="3172"/>
                </a:lnTo>
                <a:lnTo>
                  <a:pt x="5229" y="3171"/>
                </a:lnTo>
                <a:lnTo>
                  <a:pt x="5227" y="3165"/>
                </a:lnTo>
                <a:lnTo>
                  <a:pt x="5224" y="3160"/>
                </a:lnTo>
                <a:lnTo>
                  <a:pt x="5224" y="3156"/>
                </a:lnTo>
                <a:lnTo>
                  <a:pt x="5225" y="3153"/>
                </a:lnTo>
                <a:lnTo>
                  <a:pt x="5228" y="3155"/>
                </a:lnTo>
                <a:lnTo>
                  <a:pt x="5228" y="3156"/>
                </a:lnTo>
                <a:lnTo>
                  <a:pt x="5228" y="3158"/>
                </a:lnTo>
                <a:lnTo>
                  <a:pt x="5229" y="3160"/>
                </a:lnTo>
                <a:lnTo>
                  <a:pt x="5233" y="3165"/>
                </a:lnTo>
                <a:lnTo>
                  <a:pt x="5233" y="3171"/>
                </a:lnTo>
                <a:lnTo>
                  <a:pt x="5230" y="3180"/>
                </a:lnTo>
                <a:lnTo>
                  <a:pt x="5233" y="3180"/>
                </a:lnTo>
                <a:lnTo>
                  <a:pt x="5238" y="3176"/>
                </a:lnTo>
                <a:lnTo>
                  <a:pt x="5240" y="3176"/>
                </a:lnTo>
                <a:lnTo>
                  <a:pt x="5239" y="3185"/>
                </a:lnTo>
                <a:lnTo>
                  <a:pt x="5239" y="3191"/>
                </a:lnTo>
                <a:lnTo>
                  <a:pt x="5240" y="3194"/>
                </a:lnTo>
                <a:lnTo>
                  <a:pt x="5243" y="3201"/>
                </a:lnTo>
                <a:lnTo>
                  <a:pt x="5244" y="3205"/>
                </a:lnTo>
                <a:lnTo>
                  <a:pt x="5244" y="3208"/>
                </a:lnTo>
                <a:lnTo>
                  <a:pt x="5244" y="3218"/>
                </a:lnTo>
                <a:lnTo>
                  <a:pt x="5243" y="3223"/>
                </a:lnTo>
                <a:lnTo>
                  <a:pt x="5244" y="3227"/>
                </a:lnTo>
                <a:lnTo>
                  <a:pt x="5246" y="3233"/>
                </a:lnTo>
                <a:lnTo>
                  <a:pt x="5242" y="3237"/>
                </a:lnTo>
                <a:lnTo>
                  <a:pt x="5233" y="3269"/>
                </a:lnTo>
                <a:lnTo>
                  <a:pt x="5231" y="3272"/>
                </a:lnTo>
                <a:lnTo>
                  <a:pt x="5227" y="3275"/>
                </a:lnTo>
                <a:lnTo>
                  <a:pt x="5224" y="3279"/>
                </a:lnTo>
                <a:lnTo>
                  <a:pt x="5229" y="3283"/>
                </a:lnTo>
                <a:lnTo>
                  <a:pt x="5229" y="3286"/>
                </a:lnTo>
                <a:lnTo>
                  <a:pt x="5228" y="3290"/>
                </a:lnTo>
                <a:lnTo>
                  <a:pt x="5227" y="3293"/>
                </a:lnTo>
                <a:lnTo>
                  <a:pt x="5229" y="3296"/>
                </a:lnTo>
                <a:lnTo>
                  <a:pt x="5231" y="3300"/>
                </a:lnTo>
                <a:lnTo>
                  <a:pt x="5234" y="3302"/>
                </a:lnTo>
                <a:lnTo>
                  <a:pt x="5237" y="3305"/>
                </a:lnTo>
                <a:lnTo>
                  <a:pt x="5243" y="3315"/>
                </a:lnTo>
                <a:lnTo>
                  <a:pt x="5249" y="3320"/>
                </a:lnTo>
                <a:lnTo>
                  <a:pt x="5253" y="3320"/>
                </a:lnTo>
                <a:lnTo>
                  <a:pt x="5258" y="3318"/>
                </a:lnTo>
                <a:lnTo>
                  <a:pt x="5262" y="3314"/>
                </a:lnTo>
                <a:lnTo>
                  <a:pt x="5269" y="3305"/>
                </a:lnTo>
                <a:lnTo>
                  <a:pt x="5313" y="3277"/>
                </a:lnTo>
                <a:lnTo>
                  <a:pt x="5315" y="3275"/>
                </a:lnTo>
                <a:lnTo>
                  <a:pt x="5316" y="3271"/>
                </a:lnTo>
                <a:lnTo>
                  <a:pt x="5319" y="3265"/>
                </a:lnTo>
                <a:lnTo>
                  <a:pt x="5320" y="3263"/>
                </a:lnTo>
                <a:lnTo>
                  <a:pt x="5319" y="3261"/>
                </a:lnTo>
                <a:lnTo>
                  <a:pt x="5316" y="3253"/>
                </a:lnTo>
                <a:lnTo>
                  <a:pt x="5316" y="3251"/>
                </a:lnTo>
                <a:lnTo>
                  <a:pt x="5319" y="3250"/>
                </a:lnTo>
                <a:lnTo>
                  <a:pt x="5320" y="3250"/>
                </a:lnTo>
                <a:lnTo>
                  <a:pt x="5322" y="3252"/>
                </a:lnTo>
                <a:lnTo>
                  <a:pt x="5326" y="3253"/>
                </a:lnTo>
                <a:lnTo>
                  <a:pt x="5329" y="3250"/>
                </a:lnTo>
                <a:lnTo>
                  <a:pt x="5341" y="3230"/>
                </a:lnTo>
                <a:lnTo>
                  <a:pt x="5342" y="3224"/>
                </a:lnTo>
                <a:lnTo>
                  <a:pt x="5344" y="3222"/>
                </a:lnTo>
                <a:lnTo>
                  <a:pt x="5351" y="3218"/>
                </a:lnTo>
                <a:lnTo>
                  <a:pt x="5351" y="3216"/>
                </a:lnTo>
                <a:lnTo>
                  <a:pt x="5352" y="3208"/>
                </a:lnTo>
                <a:lnTo>
                  <a:pt x="5357" y="3202"/>
                </a:lnTo>
                <a:lnTo>
                  <a:pt x="5357" y="3196"/>
                </a:lnTo>
                <a:lnTo>
                  <a:pt x="5351" y="3191"/>
                </a:lnTo>
                <a:lnTo>
                  <a:pt x="5350" y="3187"/>
                </a:lnTo>
                <a:lnTo>
                  <a:pt x="5348" y="3183"/>
                </a:lnTo>
                <a:lnTo>
                  <a:pt x="5346" y="3174"/>
                </a:lnTo>
                <a:lnTo>
                  <a:pt x="5345" y="3172"/>
                </a:lnTo>
                <a:lnTo>
                  <a:pt x="5344" y="3171"/>
                </a:lnTo>
                <a:lnTo>
                  <a:pt x="5344" y="3170"/>
                </a:lnTo>
                <a:lnTo>
                  <a:pt x="5345" y="3168"/>
                </a:lnTo>
                <a:lnTo>
                  <a:pt x="5345" y="3167"/>
                </a:lnTo>
                <a:lnTo>
                  <a:pt x="5345" y="3164"/>
                </a:lnTo>
                <a:lnTo>
                  <a:pt x="5344" y="3165"/>
                </a:lnTo>
                <a:lnTo>
                  <a:pt x="5342" y="3157"/>
                </a:lnTo>
                <a:lnTo>
                  <a:pt x="5341" y="3148"/>
                </a:lnTo>
                <a:lnTo>
                  <a:pt x="5344" y="3136"/>
                </a:lnTo>
                <a:lnTo>
                  <a:pt x="5352" y="3125"/>
                </a:lnTo>
                <a:lnTo>
                  <a:pt x="5354" y="3117"/>
                </a:lnTo>
                <a:lnTo>
                  <a:pt x="5356" y="3115"/>
                </a:lnTo>
                <a:lnTo>
                  <a:pt x="5358" y="3114"/>
                </a:lnTo>
                <a:lnTo>
                  <a:pt x="5359" y="3112"/>
                </a:lnTo>
                <a:lnTo>
                  <a:pt x="5364" y="3101"/>
                </a:lnTo>
                <a:lnTo>
                  <a:pt x="5365" y="3099"/>
                </a:lnTo>
                <a:lnTo>
                  <a:pt x="5366" y="3098"/>
                </a:lnTo>
                <a:lnTo>
                  <a:pt x="5367" y="3098"/>
                </a:lnTo>
                <a:lnTo>
                  <a:pt x="5369" y="3102"/>
                </a:lnTo>
                <a:lnTo>
                  <a:pt x="5370" y="3102"/>
                </a:lnTo>
                <a:lnTo>
                  <a:pt x="5371" y="3101"/>
                </a:lnTo>
                <a:lnTo>
                  <a:pt x="5372" y="3099"/>
                </a:lnTo>
                <a:lnTo>
                  <a:pt x="5372" y="3097"/>
                </a:lnTo>
                <a:lnTo>
                  <a:pt x="5372" y="3095"/>
                </a:lnTo>
                <a:lnTo>
                  <a:pt x="5372" y="3093"/>
                </a:lnTo>
                <a:lnTo>
                  <a:pt x="5372" y="3091"/>
                </a:lnTo>
                <a:lnTo>
                  <a:pt x="5376" y="3091"/>
                </a:lnTo>
                <a:lnTo>
                  <a:pt x="5376" y="3099"/>
                </a:lnTo>
                <a:lnTo>
                  <a:pt x="5374" y="3108"/>
                </a:lnTo>
                <a:lnTo>
                  <a:pt x="5370" y="3115"/>
                </a:lnTo>
                <a:lnTo>
                  <a:pt x="5365" y="3118"/>
                </a:lnTo>
                <a:lnTo>
                  <a:pt x="5361" y="3125"/>
                </a:lnTo>
                <a:lnTo>
                  <a:pt x="5360" y="3143"/>
                </a:lnTo>
                <a:lnTo>
                  <a:pt x="5354" y="3155"/>
                </a:lnTo>
                <a:lnTo>
                  <a:pt x="5356" y="3164"/>
                </a:lnTo>
                <a:lnTo>
                  <a:pt x="5360" y="3175"/>
                </a:lnTo>
                <a:lnTo>
                  <a:pt x="5366" y="3187"/>
                </a:lnTo>
                <a:lnTo>
                  <a:pt x="5369" y="3197"/>
                </a:lnTo>
                <a:lnTo>
                  <a:pt x="5372" y="3207"/>
                </a:lnTo>
                <a:lnTo>
                  <a:pt x="5374" y="3217"/>
                </a:lnTo>
                <a:lnTo>
                  <a:pt x="5372" y="3224"/>
                </a:lnTo>
                <a:lnTo>
                  <a:pt x="5374" y="3225"/>
                </a:lnTo>
                <a:lnTo>
                  <a:pt x="5377" y="3226"/>
                </a:lnTo>
                <a:lnTo>
                  <a:pt x="5384" y="3231"/>
                </a:lnTo>
                <a:lnTo>
                  <a:pt x="5389" y="3230"/>
                </a:lnTo>
                <a:lnTo>
                  <a:pt x="5393" y="3231"/>
                </a:lnTo>
                <a:lnTo>
                  <a:pt x="5396" y="3233"/>
                </a:lnTo>
                <a:lnTo>
                  <a:pt x="5399" y="3235"/>
                </a:lnTo>
                <a:lnTo>
                  <a:pt x="5398" y="3239"/>
                </a:lnTo>
                <a:lnTo>
                  <a:pt x="5395" y="3239"/>
                </a:lnTo>
                <a:lnTo>
                  <a:pt x="5393" y="3239"/>
                </a:lnTo>
                <a:lnTo>
                  <a:pt x="5390" y="3240"/>
                </a:lnTo>
                <a:lnTo>
                  <a:pt x="5390" y="3240"/>
                </a:lnTo>
                <a:lnTo>
                  <a:pt x="5389" y="3240"/>
                </a:lnTo>
                <a:lnTo>
                  <a:pt x="5390" y="3240"/>
                </a:lnTo>
                <a:lnTo>
                  <a:pt x="5371" y="3236"/>
                </a:lnTo>
                <a:lnTo>
                  <a:pt x="5367" y="3239"/>
                </a:lnTo>
                <a:lnTo>
                  <a:pt x="5366" y="3242"/>
                </a:lnTo>
                <a:lnTo>
                  <a:pt x="5356" y="3254"/>
                </a:lnTo>
                <a:lnTo>
                  <a:pt x="5352" y="3262"/>
                </a:lnTo>
                <a:lnTo>
                  <a:pt x="5349" y="3264"/>
                </a:lnTo>
                <a:lnTo>
                  <a:pt x="5350" y="3264"/>
                </a:lnTo>
                <a:lnTo>
                  <a:pt x="5348" y="3267"/>
                </a:lnTo>
                <a:lnTo>
                  <a:pt x="5345" y="3277"/>
                </a:lnTo>
                <a:lnTo>
                  <a:pt x="5339" y="3282"/>
                </a:lnTo>
                <a:lnTo>
                  <a:pt x="5338" y="3286"/>
                </a:lnTo>
                <a:lnTo>
                  <a:pt x="5332" y="3293"/>
                </a:lnTo>
                <a:lnTo>
                  <a:pt x="5331" y="3296"/>
                </a:lnTo>
                <a:lnTo>
                  <a:pt x="5332" y="3301"/>
                </a:lnTo>
                <a:lnTo>
                  <a:pt x="5333" y="3305"/>
                </a:lnTo>
                <a:lnTo>
                  <a:pt x="5332" y="3325"/>
                </a:lnTo>
                <a:lnTo>
                  <a:pt x="5333" y="3329"/>
                </a:lnTo>
                <a:lnTo>
                  <a:pt x="5338" y="3342"/>
                </a:lnTo>
                <a:lnTo>
                  <a:pt x="5338" y="3349"/>
                </a:lnTo>
                <a:lnTo>
                  <a:pt x="5340" y="3353"/>
                </a:lnTo>
                <a:lnTo>
                  <a:pt x="5341" y="3356"/>
                </a:lnTo>
                <a:lnTo>
                  <a:pt x="5346" y="3361"/>
                </a:lnTo>
                <a:lnTo>
                  <a:pt x="5349" y="3358"/>
                </a:lnTo>
                <a:lnTo>
                  <a:pt x="5349" y="3351"/>
                </a:lnTo>
                <a:lnTo>
                  <a:pt x="5349" y="3343"/>
                </a:lnTo>
                <a:lnTo>
                  <a:pt x="5349" y="3340"/>
                </a:lnTo>
                <a:lnTo>
                  <a:pt x="5351" y="3338"/>
                </a:lnTo>
                <a:lnTo>
                  <a:pt x="5354" y="3339"/>
                </a:lnTo>
                <a:lnTo>
                  <a:pt x="5355" y="3342"/>
                </a:lnTo>
                <a:lnTo>
                  <a:pt x="5356" y="3345"/>
                </a:lnTo>
                <a:lnTo>
                  <a:pt x="5356" y="3352"/>
                </a:lnTo>
                <a:lnTo>
                  <a:pt x="5361" y="3373"/>
                </a:lnTo>
                <a:lnTo>
                  <a:pt x="5362" y="3376"/>
                </a:lnTo>
                <a:lnTo>
                  <a:pt x="5401" y="3365"/>
                </a:lnTo>
                <a:lnTo>
                  <a:pt x="5404" y="3362"/>
                </a:lnTo>
                <a:lnTo>
                  <a:pt x="5404" y="3356"/>
                </a:lnTo>
                <a:lnTo>
                  <a:pt x="5405" y="3344"/>
                </a:lnTo>
                <a:lnTo>
                  <a:pt x="5406" y="3340"/>
                </a:lnTo>
                <a:lnTo>
                  <a:pt x="5413" y="3332"/>
                </a:lnTo>
                <a:lnTo>
                  <a:pt x="5434" y="3315"/>
                </a:lnTo>
                <a:lnTo>
                  <a:pt x="5439" y="3316"/>
                </a:lnTo>
                <a:lnTo>
                  <a:pt x="5438" y="3322"/>
                </a:lnTo>
                <a:lnTo>
                  <a:pt x="5434" y="3325"/>
                </a:lnTo>
                <a:lnTo>
                  <a:pt x="5424" y="3331"/>
                </a:lnTo>
                <a:lnTo>
                  <a:pt x="5419" y="3335"/>
                </a:lnTo>
                <a:lnTo>
                  <a:pt x="5414" y="3348"/>
                </a:lnTo>
                <a:lnTo>
                  <a:pt x="5410" y="3352"/>
                </a:lnTo>
                <a:lnTo>
                  <a:pt x="5409" y="3355"/>
                </a:lnTo>
                <a:lnTo>
                  <a:pt x="5414" y="3364"/>
                </a:lnTo>
                <a:lnTo>
                  <a:pt x="5414" y="3366"/>
                </a:lnTo>
                <a:lnTo>
                  <a:pt x="5408" y="3373"/>
                </a:lnTo>
                <a:lnTo>
                  <a:pt x="5400" y="3374"/>
                </a:lnTo>
                <a:lnTo>
                  <a:pt x="5395" y="3378"/>
                </a:lnTo>
                <a:lnTo>
                  <a:pt x="5391" y="3382"/>
                </a:lnTo>
                <a:lnTo>
                  <a:pt x="5396" y="3389"/>
                </a:lnTo>
                <a:lnTo>
                  <a:pt x="5395" y="3389"/>
                </a:lnTo>
                <a:lnTo>
                  <a:pt x="5397" y="3391"/>
                </a:lnTo>
                <a:lnTo>
                  <a:pt x="5398" y="3394"/>
                </a:lnTo>
                <a:lnTo>
                  <a:pt x="5397" y="3398"/>
                </a:lnTo>
                <a:lnTo>
                  <a:pt x="5395" y="3400"/>
                </a:lnTo>
                <a:lnTo>
                  <a:pt x="5401" y="3405"/>
                </a:lnTo>
                <a:lnTo>
                  <a:pt x="5404" y="3407"/>
                </a:lnTo>
                <a:lnTo>
                  <a:pt x="5406" y="3403"/>
                </a:lnTo>
                <a:lnTo>
                  <a:pt x="5410" y="3383"/>
                </a:lnTo>
                <a:lnTo>
                  <a:pt x="5413" y="3383"/>
                </a:lnTo>
                <a:lnTo>
                  <a:pt x="5415" y="3390"/>
                </a:lnTo>
                <a:lnTo>
                  <a:pt x="5414" y="3393"/>
                </a:lnTo>
                <a:lnTo>
                  <a:pt x="5414" y="3397"/>
                </a:lnTo>
                <a:lnTo>
                  <a:pt x="5418" y="3400"/>
                </a:lnTo>
                <a:lnTo>
                  <a:pt x="5424" y="3401"/>
                </a:lnTo>
                <a:lnTo>
                  <a:pt x="5427" y="3399"/>
                </a:lnTo>
                <a:lnTo>
                  <a:pt x="5434" y="3393"/>
                </a:lnTo>
                <a:lnTo>
                  <a:pt x="5444" y="3390"/>
                </a:lnTo>
                <a:lnTo>
                  <a:pt x="5447" y="3386"/>
                </a:lnTo>
                <a:lnTo>
                  <a:pt x="5449" y="3382"/>
                </a:lnTo>
                <a:lnTo>
                  <a:pt x="5444" y="3346"/>
                </a:lnTo>
                <a:lnTo>
                  <a:pt x="5444" y="3341"/>
                </a:lnTo>
                <a:lnTo>
                  <a:pt x="5446" y="3339"/>
                </a:lnTo>
                <a:lnTo>
                  <a:pt x="5463" y="3332"/>
                </a:lnTo>
                <a:lnTo>
                  <a:pt x="5465" y="3334"/>
                </a:lnTo>
                <a:lnTo>
                  <a:pt x="5463" y="3338"/>
                </a:lnTo>
                <a:lnTo>
                  <a:pt x="5452" y="3346"/>
                </a:lnTo>
                <a:lnTo>
                  <a:pt x="5452" y="3349"/>
                </a:lnTo>
                <a:lnTo>
                  <a:pt x="5454" y="3352"/>
                </a:lnTo>
                <a:lnTo>
                  <a:pt x="5456" y="3355"/>
                </a:lnTo>
                <a:lnTo>
                  <a:pt x="5457" y="3356"/>
                </a:lnTo>
                <a:lnTo>
                  <a:pt x="5464" y="3360"/>
                </a:lnTo>
                <a:lnTo>
                  <a:pt x="5467" y="3362"/>
                </a:lnTo>
                <a:lnTo>
                  <a:pt x="5465" y="3362"/>
                </a:lnTo>
                <a:lnTo>
                  <a:pt x="5460" y="3362"/>
                </a:lnTo>
                <a:lnTo>
                  <a:pt x="5459" y="3363"/>
                </a:lnTo>
                <a:lnTo>
                  <a:pt x="5458" y="3364"/>
                </a:lnTo>
                <a:lnTo>
                  <a:pt x="5458" y="3366"/>
                </a:lnTo>
                <a:lnTo>
                  <a:pt x="5458" y="3372"/>
                </a:lnTo>
                <a:lnTo>
                  <a:pt x="5457" y="3373"/>
                </a:lnTo>
                <a:lnTo>
                  <a:pt x="5458" y="3374"/>
                </a:lnTo>
                <a:lnTo>
                  <a:pt x="5459" y="3376"/>
                </a:lnTo>
                <a:lnTo>
                  <a:pt x="5459" y="3378"/>
                </a:lnTo>
                <a:lnTo>
                  <a:pt x="5458" y="3378"/>
                </a:lnTo>
                <a:lnTo>
                  <a:pt x="5457" y="3378"/>
                </a:lnTo>
                <a:lnTo>
                  <a:pt x="5457" y="3379"/>
                </a:lnTo>
                <a:lnTo>
                  <a:pt x="5456" y="3383"/>
                </a:lnTo>
                <a:lnTo>
                  <a:pt x="5456" y="3385"/>
                </a:lnTo>
                <a:lnTo>
                  <a:pt x="5457" y="3385"/>
                </a:lnTo>
                <a:lnTo>
                  <a:pt x="5459" y="3389"/>
                </a:lnTo>
                <a:lnTo>
                  <a:pt x="5450" y="3401"/>
                </a:lnTo>
                <a:lnTo>
                  <a:pt x="5439" y="3409"/>
                </a:lnTo>
                <a:lnTo>
                  <a:pt x="5437" y="3413"/>
                </a:lnTo>
                <a:lnTo>
                  <a:pt x="5436" y="3418"/>
                </a:lnTo>
                <a:lnTo>
                  <a:pt x="5441" y="3421"/>
                </a:lnTo>
                <a:lnTo>
                  <a:pt x="5444" y="3424"/>
                </a:lnTo>
                <a:lnTo>
                  <a:pt x="5446" y="3429"/>
                </a:lnTo>
                <a:lnTo>
                  <a:pt x="5448" y="3433"/>
                </a:lnTo>
                <a:lnTo>
                  <a:pt x="5453" y="3435"/>
                </a:lnTo>
                <a:lnTo>
                  <a:pt x="5464" y="3441"/>
                </a:lnTo>
                <a:lnTo>
                  <a:pt x="5467" y="3442"/>
                </a:lnTo>
                <a:lnTo>
                  <a:pt x="5474" y="3445"/>
                </a:lnTo>
                <a:lnTo>
                  <a:pt x="5479" y="3444"/>
                </a:lnTo>
                <a:lnTo>
                  <a:pt x="5480" y="3440"/>
                </a:lnTo>
                <a:lnTo>
                  <a:pt x="5477" y="3435"/>
                </a:lnTo>
                <a:lnTo>
                  <a:pt x="5479" y="3429"/>
                </a:lnTo>
                <a:lnTo>
                  <a:pt x="5485" y="3419"/>
                </a:lnTo>
                <a:lnTo>
                  <a:pt x="5486" y="3417"/>
                </a:lnTo>
                <a:lnTo>
                  <a:pt x="5496" y="3415"/>
                </a:lnTo>
                <a:lnTo>
                  <a:pt x="5497" y="3413"/>
                </a:lnTo>
                <a:lnTo>
                  <a:pt x="5502" y="3407"/>
                </a:lnTo>
                <a:lnTo>
                  <a:pt x="5506" y="3402"/>
                </a:lnTo>
                <a:lnTo>
                  <a:pt x="5507" y="3400"/>
                </a:lnTo>
                <a:lnTo>
                  <a:pt x="5508" y="3397"/>
                </a:lnTo>
                <a:lnTo>
                  <a:pt x="5507" y="3394"/>
                </a:lnTo>
                <a:lnTo>
                  <a:pt x="5507" y="3390"/>
                </a:lnTo>
                <a:lnTo>
                  <a:pt x="5508" y="3386"/>
                </a:lnTo>
                <a:lnTo>
                  <a:pt x="5511" y="3389"/>
                </a:lnTo>
                <a:lnTo>
                  <a:pt x="5515" y="3390"/>
                </a:lnTo>
                <a:lnTo>
                  <a:pt x="5528" y="3380"/>
                </a:lnTo>
                <a:lnTo>
                  <a:pt x="5531" y="3382"/>
                </a:lnTo>
                <a:lnTo>
                  <a:pt x="5528" y="3385"/>
                </a:lnTo>
                <a:lnTo>
                  <a:pt x="5528" y="3386"/>
                </a:lnTo>
                <a:lnTo>
                  <a:pt x="5532" y="3386"/>
                </a:lnTo>
                <a:lnTo>
                  <a:pt x="5534" y="3384"/>
                </a:lnTo>
                <a:lnTo>
                  <a:pt x="5535" y="3381"/>
                </a:lnTo>
                <a:lnTo>
                  <a:pt x="5534" y="3376"/>
                </a:lnTo>
                <a:lnTo>
                  <a:pt x="5532" y="3371"/>
                </a:lnTo>
                <a:lnTo>
                  <a:pt x="5532" y="3368"/>
                </a:lnTo>
                <a:lnTo>
                  <a:pt x="5534" y="3366"/>
                </a:lnTo>
                <a:lnTo>
                  <a:pt x="5536" y="3368"/>
                </a:lnTo>
                <a:lnTo>
                  <a:pt x="5542" y="3382"/>
                </a:lnTo>
                <a:lnTo>
                  <a:pt x="5543" y="3386"/>
                </a:lnTo>
                <a:lnTo>
                  <a:pt x="5542" y="3390"/>
                </a:lnTo>
                <a:lnTo>
                  <a:pt x="5539" y="3390"/>
                </a:lnTo>
                <a:lnTo>
                  <a:pt x="5536" y="3389"/>
                </a:lnTo>
                <a:lnTo>
                  <a:pt x="5533" y="3390"/>
                </a:lnTo>
                <a:lnTo>
                  <a:pt x="5521" y="3397"/>
                </a:lnTo>
                <a:lnTo>
                  <a:pt x="5519" y="3399"/>
                </a:lnTo>
                <a:lnTo>
                  <a:pt x="5519" y="3405"/>
                </a:lnTo>
                <a:lnTo>
                  <a:pt x="5517" y="3411"/>
                </a:lnTo>
                <a:lnTo>
                  <a:pt x="5508" y="3419"/>
                </a:lnTo>
                <a:lnTo>
                  <a:pt x="5504" y="3431"/>
                </a:lnTo>
                <a:lnTo>
                  <a:pt x="5497" y="3440"/>
                </a:lnTo>
                <a:lnTo>
                  <a:pt x="5496" y="3445"/>
                </a:lnTo>
                <a:lnTo>
                  <a:pt x="5500" y="3447"/>
                </a:lnTo>
                <a:lnTo>
                  <a:pt x="5512" y="3435"/>
                </a:lnTo>
                <a:lnTo>
                  <a:pt x="5527" y="3430"/>
                </a:lnTo>
                <a:lnTo>
                  <a:pt x="5525" y="3437"/>
                </a:lnTo>
                <a:lnTo>
                  <a:pt x="5522" y="3443"/>
                </a:lnTo>
                <a:lnTo>
                  <a:pt x="5519" y="3444"/>
                </a:lnTo>
                <a:lnTo>
                  <a:pt x="5514" y="3443"/>
                </a:lnTo>
                <a:lnTo>
                  <a:pt x="5512" y="3443"/>
                </a:lnTo>
                <a:lnTo>
                  <a:pt x="5511" y="3447"/>
                </a:lnTo>
                <a:lnTo>
                  <a:pt x="5506" y="3452"/>
                </a:lnTo>
                <a:lnTo>
                  <a:pt x="5506" y="3455"/>
                </a:lnTo>
                <a:lnTo>
                  <a:pt x="5504" y="3457"/>
                </a:lnTo>
                <a:lnTo>
                  <a:pt x="5505" y="3459"/>
                </a:lnTo>
                <a:lnTo>
                  <a:pt x="5507" y="3459"/>
                </a:lnTo>
                <a:lnTo>
                  <a:pt x="5511" y="3458"/>
                </a:lnTo>
                <a:lnTo>
                  <a:pt x="5513" y="3458"/>
                </a:lnTo>
                <a:lnTo>
                  <a:pt x="5516" y="3461"/>
                </a:lnTo>
                <a:lnTo>
                  <a:pt x="5509" y="3464"/>
                </a:lnTo>
                <a:lnTo>
                  <a:pt x="5518" y="3469"/>
                </a:lnTo>
                <a:lnTo>
                  <a:pt x="5526" y="3472"/>
                </a:lnTo>
                <a:lnTo>
                  <a:pt x="5532" y="3470"/>
                </a:lnTo>
                <a:lnTo>
                  <a:pt x="5533" y="3463"/>
                </a:lnTo>
                <a:lnTo>
                  <a:pt x="5532" y="3457"/>
                </a:lnTo>
                <a:lnTo>
                  <a:pt x="5532" y="3455"/>
                </a:lnTo>
                <a:lnTo>
                  <a:pt x="5533" y="3454"/>
                </a:lnTo>
                <a:lnTo>
                  <a:pt x="5534" y="3454"/>
                </a:lnTo>
                <a:lnTo>
                  <a:pt x="5536" y="3453"/>
                </a:lnTo>
                <a:lnTo>
                  <a:pt x="5537" y="3454"/>
                </a:lnTo>
                <a:lnTo>
                  <a:pt x="5541" y="3459"/>
                </a:lnTo>
                <a:lnTo>
                  <a:pt x="5544" y="3459"/>
                </a:lnTo>
                <a:lnTo>
                  <a:pt x="5548" y="3455"/>
                </a:lnTo>
                <a:lnTo>
                  <a:pt x="5549" y="3458"/>
                </a:lnTo>
                <a:lnTo>
                  <a:pt x="5548" y="3459"/>
                </a:lnTo>
                <a:lnTo>
                  <a:pt x="5545" y="3462"/>
                </a:lnTo>
                <a:lnTo>
                  <a:pt x="5544" y="3464"/>
                </a:lnTo>
                <a:lnTo>
                  <a:pt x="5545" y="3469"/>
                </a:lnTo>
                <a:lnTo>
                  <a:pt x="5546" y="3471"/>
                </a:lnTo>
                <a:lnTo>
                  <a:pt x="5553" y="3473"/>
                </a:lnTo>
                <a:lnTo>
                  <a:pt x="5552" y="3477"/>
                </a:lnTo>
                <a:lnTo>
                  <a:pt x="5553" y="3480"/>
                </a:lnTo>
                <a:lnTo>
                  <a:pt x="5554" y="3486"/>
                </a:lnTo>
                <a:lnTo>
                  <a:pt x="5556" y="3491"/>
                </a:lnTo>
                <a:lnTo>
                  <a:pt x="5557" y="3489"/>
                </a:lnTo>
                <a:lnTo>
                  <a:pt x="5560" y="3484"/>
                </a:lnTo>
                <a:lnTo>
                  <a:pt x="5563" y="3481"/>
                </a:lnTo>
                <a:lnTo>
                  <a:pt x="5562" y="3479"/>
                </a:lnTo>
                <a:lnTo>
                  <a:pt x="5561" y="3477"/>
                </a:lnTo>
                <a:lnTo>
                  <a:pt x="5561" y="3474"/>
                </a:lnTo>
                <a:lnTo>
                  <a:pt x="5563" y="3472"/>
                </a:lnTo>
                <a:lnTo>
                  <a:pt x="5564" y="3472"/>
                </a:lnTo>
                <a:lnTo>
                  <a:pt x="5566" y="3476"/>
                </a:lnTo>
                <a:lnTo>
                  <a:pt x="5568" y="3486"/>
                </a:lnTo>
                <a:lnTo>
                  <a:pt x="5570" y="3487"/>
                </a:lnTo>
                <a:lnTo>
                  <a:pt x="5572" y="3487"/>
                </a:lnTo>
                <a:lnTo>
                  <a:pt x="5575" y="3490"/>
                </a:lnTo>
                <a:lnTo>
                  <a:pt x="5575" y="3490"/>
                </a:lnTo>
                <a:lnTo>
                  <a:pt x="5574" y="3492"/>
                </a:lnTo>
                <a:lnTo>
                  <a:pt x="5573" y="3493"/>
                </a:lnTo>
                <a:lnTo>
                  <a:pt x="5574" y="3496"/>
                </a:lnTo>
                <a:lnTo>
                  <a:pt x="5577" y="3493"/>
                </a:lnTo>
                <a:lnTo>
                  <a:pt x="5580" y="3490"/>
                </a:lnTo>
                <a:lnTo>
                  <a:pt x="5583" y="3490"/>
                </a:lnTo>
                <a:lnTo>
                  <a:pt x="5588" y="3498"/>
                </a:lnTo>
                <a:lnTo>
                  <a:pt x="5591" y="3500"/>
                </a:lnTo>
                <a:lnTo>
                  <a:pt x="5591" y="3493"/>
                </a:lnTo>
                <a:lnTo>
                  <a:pt x="5588" y="3480"/>
                </a:lnTo>
                <a:lnTo>
                  <a:pt x="5582" y="3457"/>
                </a:lnTo>
                <a:lnTo>
                  <a:pt x="5576" y="3445"/>
                </a:lnTo>
                <a:lnTo>
                  <a:pt x="5567" y="3437"/>
                </a:lnTo>
                <a:lnTo>
                  <a:pt x="5566" y="3434"/>
                </a:lnTo>
                <a:lnTo>
                  <a:pt x="5565" y="3431"/>
                </a:lnTo>
                <a:lnTo>
                  <a:pt x="5563" y="3420"/>
                </a:lnTo>
                <a:lnTo>
                  <a:pt x="5562" y="3417"/>
                </a:lnTo>
                <a:lnTo>
                  <a:pt x="5563" y="3413"/>
                </a:lnTo>
                <a:lnTo>
                  <a:pt x="5567" y="3408"/>
                </a:lnTo>
                <a:lnTo>
                  <a:pt x="5568" y="3403"/>
                </a:lnTo>
                <a:lnTo>
                  <a:pt x="5566" y="3401"/>
                </a:lnTo>
                <a:lnTo>
                  <a:pt x="5565" y="3398"/>
                </a:lnTo>
                <a:lnTo>
                  <a:pt x="5563" y="3393"/>
                </a:lnTo>
                <a:lnTo>
                  <a:pt x="5563" y="3390"/>
                </a:lnTo>
                <a:lnTo>
                  <a:pt x="5565" y="3385"/>
                </a:lnTo>
                <a:lnTo>
                  <a:pt x="5566" y="3382"/>
                </a:lnTo>
                <a:lnTo>
                  <a:pt x="5562" y="3378"/>
                </a:lnTo>
                <a:lnTo>
                  <a:pt x="5563" y="3374"/>
                </a:lnTo>
                <a:lnTo>
                  <a:pt x="5568" y="3370"/>
                </a:lnTo>
                <a:lnTo>
                  <a:pt x="5570" y="3373"/>
                </a:lnTo>
                <a:lnTo>
                  <a:pt x="5570" y="3376"/>
                </a:lnTo>
                <a:lnTo>
                  <a:pt x="5570" y="3379"/>
                </a:lnTo>
                <a:lnTo>
                  <a:pt x="5570" y="3381"/>
                </a:lnTo>
                <a:lnTo>
                  <a:pt x="5573" y="3382"/>
                </a:lnTo>
                <a:lnTo>
                  <a:pt x="5574" y="3384"/>
                </a:lnTo>
                <a:lnTo>
                  <a:pt x="5573" y="3403"/>
                </a:lnTo>
                <a:lnTo>
                  <a:pt x="5574" y="3409"/>
                </a:lnTo>
                <a:lnTo>
                  <a:pt x="5573" y="3421"/>
                </a:lnTo>
                <a:lnTo>
                  <a:pt x="5574" y="3428"/>
                </a:lnTo>
                <a:lnTo>
                  <a:pt x="5574" y="3428"/>
                </a:lnTo>
                <a:lnTo>
                  <a:pt x="5576" y="3430"/>
                </a:lnTo>
                <a:lnTo>
                  <a:pt x="5577" y="3427"/>
                </a:lnTo>
                <a:lnTo>
                  <a:pt x="5577" y="3422"/>
                </a:lnTo>
                <a:lnTo>
                  <a:pt x="5578" y="3419"/>
                </a:lnTo>
                <a:lnTo>
                  <a:pt x="5582" y="3420"/>
                </a:lnTo>
                <a:lnTo>
                  <a:pt x="5582" y="3427"/>
                </a:lnTo>
                <a:lnTo>
                  <a:pt x="5582" y="3432"/>
                </a:lnTo>
                <a:lnTo>
                  <a:pt x="5582" y="3434"/>
                </a:lnTo>
                <a:lnTo>
                  <a:pt x="5582" y="3437"/>
                </a:lnTo>
                <a:lnTo>
                  <a:pt x="5583" y="3440"/>
                </a:lnTo>
                <a:lnTo>
                  <a:pt x="5585" y="3442"/>
                </a:lnTo>
                <a:lnTo>
                  <a:pt x="5587" y="3445"/>
                </a:lnTo>
                <a:lnTo>
                  <a:pt x="5590" y="3449"/>
                </a:lnTo>
                <a:lnTo>
                  <a:pt x="5594" y="3454"/>
                </a:lnTo>
                <a:lnTo>
                  <a:pt x="5596" y="3457"/>
                </a:lnTo>
                <a:lnTo>
                  <a:pt x="5598" y="3460"/>
                </a:lnTo>
                <a:lnTo>
                  <a:pt x="5603" y="3459"/>
                </a:lnTo>
                <a:lnTo>
                  <a:pt x="5608" y="3464"/>
                </a:lnTo>
                <a:lnTo>
                  <a:pt x="5611" y="3464"/>
                </a:lnTo>
                <a:lnTo>
                  <a:pt x="5611" y="3464"/>
                </a:lnTo>
                <a:lnTo>
                  <a:pt x="5610" y="3462"/>
                </a:lnTo>
                <a:lnTo>
                  <a:pt x="5611" y="3457"/>
                </a:lnTo>
                <a:lnTo>
                  <a:pt x="5612" y="3453"/>
                </a:lnTo>
                <a:lnTo>
                  <a:pt x="5614" y="3452"/>
                </a:lnTo>
                <a:lnTo>
                  <a:pt x="5615" y="3450"/>
                </a:lnTo>
                <a:lnTo>
                  <a:pt x="5614" y="3444"/>
                </a:lnTo>
                <a:lnTo>
                  <a:pt x="5614" y="3442"/>
                </a:lnTo>
                <a:lnTo>
                  <a:pt x="5627" y="3432"/>
                </a:lnTo>
                <a:lnTo>
                  <a:pt x="5633" y="3430"/>
                </a:lnTo>
                <a:lnTo>
                  <a:pt x="5634" y="3432"/>
                </a:lnTo>
                <a:lnTo>
                  <a:pt x="5632" y="3438"/>
                </a:lnTo>
                <a:lnTo>
                  <a:pt x="5625" y="3447"/>
                </a:lnTo>
                <a:lnTo>
                  <a:pt x="5624" y="3453"/>
                </a:lnTo>
                <a:lnTo>
                  <a:pt x="5626" y="3470"/>
                </a:lnTo>
                <a:lnTo>
                  <a:pt x="5626" y="3477"/>
                </a:lnTo>
                <a:lnTo>
                  <a:pt x="5630" y="3477"/>
                </a:lnTo>
                <a:lnTo>
                  <a:pt x="5632" y="3474"/>
                </a:lnTo>
                <a:lnTo>
                  <a:pt x="5633" y="3471"/>
                </a:lnTo>
                <a:lnTo>
                  <a:pt x="5635" y="3469"/>
                </a:lnTo>
                <a:lnTo>
                  <a:pt x="5637" y="3470"/>
                </a:lnTo>
                <a:lnTo>
                  <a:pt x="5636" y="3471"/>
                </a:lnTo>
                <a:lnTo>
                  <a:pt x="5636" y="3473"/>
                </a:lnTo>
                <a:lnTo>
                  <a:pt x="5652" y="3482"/>
                </a:lnTo>
                <a:lnTo>
                  <a:pt x="5655" y="3483"/>
                </a:lnTo>
                <a:lnTo>
                  <a:pt x="5659" y="3480"/>
                </a:lnTo>
                <a:lnTo>
                  <a:pt x="5659" y="3477"/>
                </a:lnTo>
                <a:lnTo>
                  <a:pt x="5657" y="3470"/>
                </a:lnTo>
                <a:lnTo>
                  <a:pt x="5653" y="3463"/>
                </a:lnTo>
                <a:lnTo>
                  <a:pt x="5650" y="3457"/>
                </a:lnTo>
                <a:lnTo>
                  <a:pt x="5652" y="3454"/>
                </a:lnTo>
                <a:lnTo>
                  <a:pt x="5661" y="3458"/>
                </a:lnTo>
                <a:lnTo>
                  <a:pt x="5665" y="3457"/>
                </a:lnTo>
                <a:lnTo>
                  <a:pt x="5668" y="3454"/>
                </a:lnTo>
                <a:lnTo>
                  <a:pt x="5669" y="3451"/>
                </a:lnTo>
                <a:lnTo>
                  <a:pt x="5668" y="3437"/>
                </a:lnTo>
                <a:lnTo>
                  <a:pt x="5669" y="3437"/>
                </a:lnTo>
                <a:lnTo>
                  <a:pt x="5670" y="3437"/>
                </a:lnTo>
                <a:lnTo>
                  <a:pt x="5671" y="3435"/>
                </a:lnTo>
                <a:lnTo>
                  <a:pt x="5665" y="3424"/>
                </a:lnTo>
                <a:lnTo>
                  <a:pt x="5666" y="3421"/>
                </a:lnTo>
                <a:lnTo>
                  <a:pt x="5669" y="3418"/>
                </a:lnTo>
                <a:lnTo>
                  <a:pt x="5672" y="3417"/>
                </a:lnTo>
                <a:lnTo>
                  <a:pt x="5675" y="3418"/>
                </a:lnTo>
                <a:lnTo>
                  <a:pt x="5678" y="3423"/>
                </a:lnTo>
                <a:lnTo>
                  <a:pt x="5678" y="3441"/>
                </a:lnTo>
                <a:lnTo>
                  <a:pt x="5679" y="3448"/>
                </a:lnTo>
                <a:lnTo>
                  <a:pt x="5681" y="3453"/>
                </a:lnTo>
                <a:lnTo>
                  <a:pt x="5688" y="3458"/>
                </a:lnTo>
                <a:lnTo>
                  <a:pt x="5691" y="3465"/>
                </a:lnTo>
                <a:lnTo>
                  <a:pt x="5698" y="3468"/>
                </a:lnTo>
                <a:lnTo>
                  <a:pt x="5702" y="3465"/>
                </a:lnTo>
                <a:lnTo>
                  <a:pt x="5704" y="3461"/>
                </a:lnTo>
                <a:lnTo>
                  <a:pt x="5705" y="3454"/>
                </a:lnTo>
                <a:lnTo>
                  <a:pt x="5709" y="3451"/>
                </a:lnTo>
                <a:lnTo>
                  <a:pt x="5714" y="3450"/>
                </a:lnTo>
                <a:lnTo>
                  <a:pt x="5720" y="3451"/>
                </a:lnTo>
                <a:lnTo>
                  <a:pt x="5711" y="3460"/>
                </a:lnTo>
                <a:lnTo>
                  <a:pt x="5709" y="3465"/>
                </a:lnTo>
                <a:lnTo>
                  <a:pt x="5710" y="3465"/>
                </a:lnTo>
                <a:lnTo>
                  <a:pt x="5710" y="3465"/>
                </a:lnTo>
                <a:lnTo>
                  <a:pt x="5711" y="3467"/>
                </a:lnTo>
                <a:lnTo>
                  <a:pt x="5703" y="3471"/>
                </a:lnTo>
                <a:lnTo>
                  <a:pt x="5704" y="3473"/>
                </a:lnTo>
                <a:lnTo>
                  <a:pt x="5705" y="3473"/>
                </a:lnTo>
                <a:lnTo>
                  <a:pt x="5706" y="3472"/>
                </a:lnTo>
                <a:lnTo>
                  <a:pt x="5706" y="3474"/>
                </a:lnTo>
                <a:lnTo>
                  <a:pt x="5706" y="3476"/>
                </a:lnTo>
                <a:lnTo>
                  <a:pt x="5708" y="3477"/>
                </a:lnTo>
                <a:lnTo>
                  <a:pt x="5706" y="3478"/>
                </a:lnTo>
                <a:lnTo>
                  <a:pt x="5709" y="3480"/>
                </a:lnTo>
                <a:lnTo>
                  <a:pt x="5716" y="3479"/>
                </a:lnTo>
                <a:lnTo>
                  <a:pt x="5719" y="3479"/>
                </a:lnTo>
                <a:lnTo>
                  <a:pt x="5722" y="3482"/>
                </a:lnTo>
                <a:lnTo>
                  <a:pt x="5724" y="3480"/>
                </a:lnTo>
                <a:lnTo>
                  <a:pt x="5727" y="3473"/>
                </a:lnTo>
                <a:lnTo>
                  <a:pt x="5730" y="3467"/>
                </a:lnTo>
                <a:lnTo>
                  <a:pt x="5730" y="3463"/>
                </a:lnTo>
                <a:lnTo>
                  <a:pt x="5731" y="3460"/>
                </a:lnTo>
                <a:lnTo>
                  <a:pt x="5733" y="3460"/>
                </a:lnTo>
                <a:lnTo>
                  <a:pt x="5737" y="3461"/>
                </a:lnTo>
                <a:lnTo>
                  <a:pt x="5739" y="3467"/>
                </a:lnTo>
                <a:lnTo>
                  <a:pt x="5742" y="3471"/>
                </a:lnTo>
                <a:lnTo>
                  <a:pt x="5741" y="3474"/>
                </a:lnTo>
                <a:lnTo>
                  <a:pt x="5738" y="3481"/>
                </a:lnTo>
                <a:lnTo>
                  <a:pt x="5742" y="3482"/>
                </a:lnTo>
                <a:lnTo>
                  <a:pt x="5744" y="3483"/>
                </a:lnTo>
                <a:lnTo>
                  <a:pt x="5745" y="3487"/>
                </a:lnTo>
                <a:lnTo>
                  <a:pt x="5744" y="3489"/>
                </a:lnTo>
                <a:lnTo>
                  <a:pt x="5755" y="3489"/>
                </a:lnTo>
                <a:lnTo>
                  <a:pt x="5764" y="3487"/>
                </a:lnTo>
                <a:lnTo>
                  <a:pt x="5764" y="3484"/>
                </a:lnTo>
                <a:lnTo>
                  <a:pt x="5762" y="3481"/>
                </a:lnTo>
                <a:lnTo>
                  <a:pt x="5759" y="3478"/>
                </a:lnTo>
                <a:lnTo>
                  <a:pt x="5757" y="3477"/>
                </a:lnTo>
                <a:lnTo>
                  <a:pt x="5757" y="3473"/>
                </a:lnTo>
                <a:lnTo>
                  <a:pt x="5755" y="3471"/>
                </a:lnTo>
                <a:lnTo>
                  <a:pt x="5757" y="3465"/>
                </a:lnTo>
                <a:lnTo>
                  <a:pt x="5754" y="3464"/>
                </a:lnTo>
                <a:lnTo>
                  <a:pt x="5751" y="3463"/>
                </a:lnTo>
                <a:lnTo>
                  <a:pt x="5750" y="3463"/>
                </a:lnTo>
                <a:lnTo>
                  <a:pt x="5753" y="3451"/>
                </a:lnTo>
                <a:lnTo>
                  <a:pt x="5753" y="3447"/>
                </a:lnTo>
                <a:lnTo>
                  <a:pt x="5751" y="3444"/>
                </a:lnTo>
                <a:lnTo>
                  <a:pt x="5745" y="3439"/>
                </a:lnTo>
                <a:lnTo>
                  <a:pt x="5749" y="3437"/>
                </a:lnTo>
                <a:lnTo>
                  <a:pt x="5752" y="3437"/>
                </a:lnTo>
                <a:lnTo>
                  <a:pt x="5754" y="3435"/>
                </a:lnTo>
                <a:lnTo>
                  <a:pt x="5755" y="3431"/>
                </a:lnTo>
                <a:lnTo>
                  <a:pt x="5754" y="3429"/>
                </a:lnTo>
                <a:lnTo>
                  <a:pt x="5743" y="3432"/>
                </a:lnTo>
                <a:lnTo>
                  <a:pt x="5741" y="3430"/>
                </a:lnTo>
                <a:lnTo>
                  <a:pt x="5749" y="3428"/>
                </a:lnTo>
                <a:lnTo>
                  <a:pt x="5751" y="3424"/>
                </a:lnTo>
                <a:lnTo>
                  <a:pt x="5752" y="3421"/>
                </a:lnTo>
                <a:lnTo>
                  <a:pt x="5751" y="3421"/>
                </a:lnTo>
                <a:lnTo>
                  <a:pt x="5747" y="3419"/>
                </a:lnTo>
                <a:lnTo>
                  <a:pt x="5745" y="3420"/>
                </a:lnTo>
                <a:lnTo>
                  <a:pt x="5743" y="3419"/>
                </a:lnTo>
                <a:lnTo>
                  <a:pt x="5741" y="3417"/>
                </a:lnTo>
                <a:lnTo>
                  <a:pt x="5739" y="3415"/>
                </a:lnTo>
                <a:lnTo>
                  <a:pt x="5737" y="3415"/>
                </a:lnTo>
                <a:lnTo>
                  <a:pt x="5739" y="3410"/>
                </a:lnTo>
                <a:lnTo>
                  <a:pt x="5741" y="3407"/>
                </a:lnTo>
                <a:lnTo>
                  <a:pt x="5743" y="3402"/>
                </a:lnTo>
                <a:lnTo>
                  <a:pt x="5741" y="3395"/>
                </a:lnTo>
                <a:lnTo>
                  <a:pt x="5735" y="3395"/>
                </a:lnTo>
                <a:lnTo>
                  <a:pt x="5724" y="3399"/>
                </a:lnTo>
                <a:lnTo>
                  <a:pt x="5719" y="3400"/>
                </a:lnTo>
                <a:lnTo>
                  <a:pt x="5720" y="3399"/>
                </a:lnTo>
                <a:lnTo>
                  <a:pt x="5722" y="3398"/>
                </a:lnTo>
                <a:lnTo>
                  <a:pt x="5723" y="3395"/>
                </a:lnTo>
                <a:lnTo>
                  <a:pt x="5723" y="3393"/>
                </a:lnTo>
                <a:lnTo>
                  <a:pt x="5709" y="3393"/>
                </a:lnTo>
                <a:lnTo>
                  <a:pt x="5710" y="3389"/>
                </a:lnTo>
                <a:lnTo>
                  <a:pt x="5721" y="3383"/>
                </a:lnTo>
                <a:lnTo>
                  <a:pt x="5724" y="3379"/>
                </a:lnTo>
                <a:lnTo>
                  <a:pt x="5724" y="3379"/>
                </a:lnTo>
                <a:lnTo>
                  <a:pt x="5727" y="3379"/>
                </a:lnTo>
                <a:lnTo>
                  <a:pt x="5730" y="3380"/>
                </a:lnTo>
                <a:lnTo>
                  <a:pt x="5732" y="3380"/>
                </a:lnTo>
                <a:lnTo>
                  <a:pt x="5733" y="3376"/>
                </a:lnTo>
                <a:lnTo>
                  <a:pt x="5732" y="3373"/>
                </a:lnTo>
                <a:lnTo>
                  <a:pt x="5728" y="3370"/>
                </a:lnTo>
                <a:lnTo>
                  <a:pt x="5724" y="3370"/>
                </a:lnTo>
                <a:lnTo>
                  <a:pt x="5712" y="3374"/>
                </a:lnTo>
                <a:lnTo>
                  <a:pt x="5708" y="3373"/>
                </a:lnTo>
                <a:lnTo>
                  <a:pt x="5709" y="3369"/>
                </a:lnTo>
                <a:lnTo>
                  <a:pt x="5711" y="3366"/>
                </a:lnTo>
                <a:lnTo>
                  <a:pt x="5719" y="3362"/>
                </a:lnTo>
                <a:lnTo>
                  <a:pt x="5719" y="3360"/>
                </a:lnTo>
                <a:lnTo>
                  <a:pt x="5718" y="3358"/>
                </a:lnTo>
                <a:lnTo>
                  <a:pt x="5714" y="3356"/>
                </a:lnTo>
                <a:lnTo>
                  <a:pt x="5712" y="3356"/>
                </a:lnTo>
                <a:lnTo>
                  <a:pt x="5710" y="3358"/>
                </a:lnTo>
                <a:lnTo>
                  <a:pt x="5709" y="3360"/>
                </a:lnTo>
                <a:lnTo>
                  <a:pt x="5708" y="3362"/>
                </a:lnTo>
                <a:lnTo>
                  <a:pt x="5704" y="3361"/>
                </a:lnTo>
                <a:lnTo>
                  <a:pt x="5701" y="3361"/>
                </a:lnTo>
                <a:lnTo>
                  <a:pt x="5699" y="3360"/>
                </a:lnTo>
                <a:lnTo>
                  <a:pt x="5699" y="3355"/>
                </a:lnTo>
                <a:lnTo>
                  <a:pt x="5701" y="3352"/>
                </a:lnTo>
                <a:lnTo>
                  <a:pt x="5708" y="3350"/>
                </a:lnTo>
                <a:lnTo>
                  <a:pt x="5710" y="3346"/>
                </a:lnTo>
                <a:lnTo>
                  <a:pt x="5708" y="3345"/>
                </a:lnTo>
                <a:lnTo>
                  <a:pt x="5705" y="3345"/>
                </a:lnTo>
                <a:lnTo>
                  <a:pt x="5703" y="3348"/>
                </a:lnTo>
                <a:lnTo>
                  <a:pt x="5702" y="3345"/>
                </a:lnTo>
                <a:lnTo>
                  <a:pt x="5701" y="3340"/>
                </a:lnTo>
                <a:lnTo>
                  <a:pt x="5686" y="3338"/>
                </a:lnTo>
                <a:lnTo>
                  <a:pt x="5683" y="3339"/>
                </a:lnTo>
                <a:lnTo>
                  <a:pt x="5682" y="3338"/>
                </a:lnTo>
                <a:lnTo>
                  <a:pt x="5676" y="3336"/>
                </a:lnTo>
                <a:lnTo>
                  <a:pt x="5678" y="3333"/>
                </a:lnTo>
                <a:lnTo>
                  <a:pt x="5678" y="3332"/>
                </a:lnTo>
                <a:lnTo>
                  <a:pt x="5680" y="3332"/>
                </a:lnTo>
                <a:lnTo>
                  <a:pt x="5678" y="3330"/>
                </a:lnTo>
                <a:lnTo>
                  <a:pt x="5670" y="3334"/>
                </a:lnTo>
                <a:lnTo>
                  <a:pt x="5669" y="3332"/>
                </a:lnTo>
                <a:lnTo>
                  <a:pt x="5685" y="3320"/>
                </a:lnTo>
                <a:lnTo>
                  <a:pt x="5682" y="3320"/>
                </a:lnTo>
                <a:lnTo>
                  <a:pt x="5674" y="3323"/>
                </a:lnTo>
                <a:lnTo>
                  <a:pt x="5637" y="3318"/>
                </a:lnTo>
                <a:lnTo>
                  <a:pt x="5637" y="3312"/>
                </a:lnTo>
                <a:lnTo>
                  <a:pt x="5646" y="3310"/>
                </a:lnTo>
                <a:lnTo>
                  <a:pt x="5673" y="3311"/>
                </a:lnTo>
                <a:lnTo>
                  <a:pt x="5675" y="3311"/>
                </a:lnTo>
                <a:lnTo>
                  <a:pt x="5676" y="3310"/>
                </a:lnTo>
                <a:lnTo>
                  <a:pt x="5679" y="3305"/>
                </a:lnTo>
                <a:lnTo>
                  <a:pt x="5682" y="3304"/>
                </a:lnTo>
                <a:lnTo>
                  <a:pt x="5688" y="3303"/>
                </a:lnTo>
                <a:lnTo>
                  <a:pt x="5691" y="3302"/>
                </a:lnTo>
                <a:lnTo>
                  <a:pt x="5689" y="3300"/>
                </a:lnTo>
                <a:lnTo>
                  <a:pt x="5661" y="3296"/>
                </a:lnTo>
                <a:lnTo>
                  <a:pt x="5659" y="3296"/>
                </a:lnTo>
                <a:lnTo>
                  <a:pt x="5654" y="3299"/>
                </a:lnTo>
                <a:lnTo>
                  <a:pt x="5652" y="3303"/>
                </a:lnTo>
                <a:lnTo>
                  <a:pt x="5650" y="3303"/>
                </a:lnTo>
                <a:lnTo>
                  <a:pt x="5647" y="3297"/>
                </a:lnTo>
                <a:lnTo>
                  <a:pt x="5641" y="3292"/>
                </a:lnTo>
                <a:lnTo>
                  <a:pt x="5631" y="3293"/>
                </a:lnTo>
                <a:lnTo>
                  <a:pt x="5625" y="3290"/>
                </a:lnTo>
                <a:lnTo>
                  <a:pt x="5626" y="3287"/>
                </a:lnTo>
                <a:lnTo>
                  <a:pt x="5627" y="3286"/>
                </a:lnTo>
                <a:lnTo>
                  <a:pt x="5632" y="3286"/>
                </a:lnTo>
                <a:lnTo>
                  <a:pt x="5626" y="3282"/>
                </a:lnTo>
                <a:lnTo>
                  <a:pt x="5625" y="3281"/>
                </a:lnTo>
                <a:lnTo>
                  <a:pt x="5624" y="3279"/>
                </a:lnTo>
                <a:lnTo>
                  <a:pt x="5623" y="3276"/>
                </a:lnTo>
                <a:lnTo>
                  <a:pt x="5620" y="3275"/>
                </a:lnTo>
                <a:lnTo>
                  <a:pt x="5619" y="3275"/>
                </a:lnTo>
                <a:lnTo>
                  <a:pt x="5617" y="3274"/>
                </a:lnTo>
                <a:lnTo>
                  <a:pt x="5621" y="3272"/>
                </a:lnTo>
                <a:lnTo>
                  <a:pt x="5624" y="3272"/>
                </a:lnTo>
                <a:lnTo>
                  <a:pt x="5627" y="3274"/>
                </a:lnTo>
                <a:lnTo>
                  <a:pt x="5640" y="3283"/>
                </a:lnTo>
                <a:lnTo>
                  <a:pt x="5644" y="3285"/>
                </a:lnTo>
                <a:lnTo>
                  <a:pt x="5647" y="3285"/>
                </a:lnTo>
                <a:lnTo>
                  <a:pt x="5660" y="3274"/>
                </a:lnTo>
                <a:lnTo>
                  <a:pt x="5660" y="3271"/>
                </a:lnTo>
                <a:lnTo>
                  <a:pt x="5656" y="3260"/>
                </a:lnTo>
                <a:lnTo>
                  <a:pt x="5655" y="3259"/>
                </a:lnTo>
                <a:lnTo>
                  <a:pt x="5653" y="3256"/>
                </a:lnTo>
                <a:lnTo>
                  <a:pt x="5654" y="3255"/>
                </a:lnTo>
                <a:lnTo>
                  <a:pt x="5654" y="3254"/>
                </a:lnTo>
                <a:lnTo>
                  <a:pt x="5654" y="3254"/>
                </a:lnTo>
                <a:lnTo>
                  <a:pt x="5655" y="3253"/>
                </a:lnTo>
                <a:lnTo>
                  <a:pt x="5646" y="3247"/>
                </a:lnTo>
                <a:lnTo>
                  <a:pt x="5641" y="3245"/>
                </a:lnTo>
                <a:lnTo>
                  <a:pt x="5639" y="3244"/>
                </a:lnTo>
                <a:lnTo>
                  <a:pt x="5625" y="3255"/>
                </a:lnTo>
                <a:lnTo>
                  <a:pt x="5621" y="3255"/>
                </a:lnTo>
                <a:lnTo>
                  <a:pt x="5612" y="3252"/>
                </a:lnTo>
                <a:lnTo>
                  <a:pt x="5608" y="3253"/>
                </a:lnTo>
                <a:lnTo>
                  <a:pt x="5600" y="3262"/>
                </a:lnTo>
                <a:lnTo>
                  <a:pt x="5595" y="3261"/>
                </a:lnTo>
                <a:lnTo>
                  <a:pt x="5590" y="3259"/>
                </a:lnTo>
                <a:lnTo>
                  <a:pt x="5587" y="3256"/>
                </a:lnTo>
                <a:lnTo>
                  <a:pt x="5587" y="3254"/>
                </a:lnTo>
                <a:lnTo>
                  <a:pt x="5601" y="3251"/>
                </a:lnTo>
                <a:lnTo>
                  <a:pt x="5605" y="3252"/>
                </a:lnTo>
                <a:lnTo>
                  <a:pt x="5605" y="3250"/>
                </a:lnTo>
                <a:lnTo>
                  <a:pt x="5605" y="3246"/>
                </a:lnTo>
                <a:lnTo>
                  <a:pt x="5619" y="3235"/>
                </a:lnTo>
                <a:lnTo>
                  <a:pt x="5632" y="3233"/>
                </a:lnTo>
                <a:lnTo>
                  <a:pt x="5636" y="3231"/>
                </a:lnTo>
                <a:lnTo>
                  <a:pt x="5633" y="3227"/>
                </a:lnTo>
                <a:lnTo>
                  <a:pt x="5629" y="3225"/>
                </a:lnTo>
                <a:lnTo>
                  <a:pt x="5625" y="3223"/>
                </a:lnTo>
                <a:lnTo>
                  <a:pt x="5623" y="3222"/>
                </a:lnTo>
                <a:lnTo>
                  <a:pt x="5622" y="3215"/>
                </a:lnTo>
                <a:lnTo>
                  <a:pt x="5622" y="3214"/>
                </a:lnTo>
                <a:lnTo>
                  <a:pt x="5610" y="3207"/>
                </a:lnTo>
                <a:lnTo>
                  <a:pt x="5584" y="3186"/>
                </a:lnTo>
                <a:lnTo>
                  <a:pt x="5572" y="3181"/>
                </a:lnTo>
                <a:lnTo>
                  <a:pt x="5571" y="3173"/>
                </a:lnTo>
                <a:lnTo>
                  <a:pt x="5568" y="3170"/>
                </a:lnTo>
                <a:lnTo>
                  <a:pt x="5565" y="3166"/>
                </a:lnTo>
                <a:lnTo>
                  <a:pt x="5565" y="3164"/>
                </a:lnTo>
                <a:lnTo>
                  <a:pt x="5564" y="3165"/>
                </a:lnTo>
                <a:lnTo>
                  <a:pt x="5563" y="3162"/>
                </a:lnTo>
                <a:lnTo>
                  <a:pt x="5563" y="3161"/>
                </a:lnTo>
                <a:lnTo>
                  <a:pt x="5564" y="3160"/>
                </a:lnTo>
                <a:lnTo>
                  <a:pt x="5564" y="3160"/>
                </a:lnTo>
                <a:lnTo>
                  <a:pt x="5563" y="3160"/>
                </a:lnTo>
                <a:lnTo>
                  <a:pt x="5564" y="3158"/>
                </a:lnTo>
                <a:lnTo>
                  <a:pt x="5564" y="3160"/>
                </a:lnTo>
                <a:lnTo>
                  <a:pt x="5568" y="3160"/>
                </a:lnTo>
                <a:lnTo>
                  <a:pt x="5575" y="3166"/>
                </a:lnTo>
                <a:lnTo>
                  <a:pt x="5584" y="3176"/>
                </a:lnTo>
                <a:lnTo>
                  <a:pt x="5591" y="3183"/>
                </a:lnTo>
                <a:lnTo>
                  <a:pt x="5614" y="3197"/>
                </a:lnTo>
                <a:lnTo>
                  <a:pt x="5619" y="3202"/>
                </a:lnTo>
                <a:lnTo>
                  <a:pt x="5625" y="3208"/>
                </a:lnTo>
                <a:lnTo>
                  <a:pt x="5632" y="3213"/>
                </a:lnTo>
                <a:lnTo>
                  <a:pt x="5644" y="3217"/>
                </a:lnTo>
                <a:lnTo>
                  <a:pt x="5651" y="3223"/>
                </a:lnTo>
                <a:lnTo>
                  <a:pt x="5657" y="3229"/>
                </a:lnTo>
                <a:lnTo>
                  <a:pt x="5663" y="3233"/>
                </a:lnTo>
                <a:lnTo>
                  <a:pt x="5668" y="3231"/>
                </a:lnTo>
                <a:lnTo>
                  <a:pt x="5664" y="3227"/>
                </a:lnTo>
                <a:lnTo>
                  <a:pt x="5664" y="3225"/>
                </a:lnTo>
                <a:lnTo>
                  <a:pt x="5686" y="3218"/>
                </a:lnTo>
                <a:lnTo>
                  <a:pt x="5689" y="3221"/>
                </a:lnTo>
                <a:lnTo>
                  <a:pt x="5690" y="3224"/>
                </a:lnTo>
                <a:lnTo>
                  <a:pt x="5691" y="3226"/>
                </a:lnTo>
                <a:lnTo>
                  <a:pt x="5695" y="3231"/>
                </a:lnTo>
                <a:lnTo>
                  <a:pt x="5699" y="3232"/>
                </a:lnTo>
                <a:lnTo>
                  <a:pt x="5702" y="3229"/>
                </a:lnTo>
                <a:lnTo>
                  <a:pt x="5702" y="3213"/>
                </a:lnTo>
                <a:lnTo>
                  <a:pt x="5700" y="3208"/>
                </a:lnTo>
                <a:lnTo>
                  <a:pt x="5698" y="3205"/>
                </a:lnTo>
                <a:lnTo>
                  <a:pt x="5692" y="3200"/>
                </a:lnTo>
                <a:lnTo>
                  <a:pt x="5686" y="3192"/>
                </a:lnTo>
                <a:lnTo>
                  <a:pt x="5681" y="3184"/>
                </a:lnTo>
                <a:lnTo>
                  <a:pt x="5679" y="3182"/>
                </a:lnTo>
                <a:lnTo>
                  <a:pt x="5675" y="3180"/>
                </a:lnTo>
                <a:lnTo>
                  <a:pt x="5669" y="3177"/>
                </a:lnTo>
                <a:lnTo>
                  <a:pt x="5672" y="3174"/>
                </a:lnTo>
                <a:lnTo>
                  <a:pt x="5678" y="3175"/>
                </a:lnTo>
                <a:lnTo>
                  <a:pt x="5685" y="3181"/>
                </a:lnTo>
                <a:lnTo>
                  <a:pt x="5693" y="3188"/>
                </a:lnTo>
                <a:lnTo>
                  <a:pt x="5701" y="3202"/>
                </a:lnTo>
                <a:lnTo>
                  <a:pt x="5703" y="3204"/>
                </a:lnTo>
                <a:lnTo>
                  <a:pt x="5705" y="3206"/>
                </a:lnTo>
                <a:lnTo>
                  <a:pt x="5708" y="3207"/>
                </a:lnTo>
                <a:lnTo>
                  <a:pt x="5709" y="3207"/>
                </a:lnTo>
                <a:lnTo>
                  <a:pt x="5710" y="3206"/>
                </a:lnTo>
                <a:lnTo>
                  <a:pt x="5711" y="3207"/>
                </a:lnTo>
                <a:lnTo>
                  <a:pt x="5714" y="3211"/>
                </a:lnTo>
                <a:lnTo>
                  <a:pt x="5715" y="3212"/>
                </a:lnTo>
                <a:lnTo>
                  <a:pt x="5720" y="3214"/>
                </a:lnTo>
                <a:lnTo>
                  <a:pt x="5723" y="3214"/>
                </a:lnTo>
                <a:lnTo>
                  <a:pt x="5727" y="3214"/>
                </a:lnTo>
                <a:lnTo>
                  <a:pt x="5729" y="3213"/>
                </a:lnTo>
                <a:lnTo>
                  <a:pt x="5731" y="3211"/>
                </a:lnTo>
                <a:lnTo>
                  <a:pt x="5730" y="3208"/>
                </a:lnTo>
                <a:lnTo>
                  <a:pt x="5725" y="3202"/>
                </a:lnTo>
                <a:lnTo>
                  <a:pt x="5725" y="3197"/>
                </a:lnTo>
                <a:lnTo>
                  <a:pt x="5729" y="3193"/>
                </a:lnTo>
                <a:lnTo>
                  <a:pt x="5733" y="3194"/>
                </a:lnTo>
                <a:lnTo>
                  <a:pt x="5735" y="3204"/>
                </a:lnTo>
                <a:lnTo>
                  <a:pt x="5741" y="3207"/>
                </a:lnTo>
                <a:lnTo>
                  <a:pt x="5741" y="3202"/>
                </a:lnTo>
                <a:lnTo>
                  <a:pt x="5739" y="3194"/>
                </a:lnTo>
                <a:lnTo>
                  <a:pt x="5737" y="3188"/>
                </a:lnTo>
                <a:lnTo>
                  <a:pt x="5735" y="3184"/>
                </a:lnTo>
                <a:lnTo>
                  <a:pt x="5733" y="3180"/>
                </a:lnTo>
                <a:lnTo>
                  <a:pt x="5731" y="3176"/>
                </a:lnTo>
                <a:lnTo>
                  <a:pt x="5724" y="3176"/>
                </a:lnTo>
                <a:lnTo>
                  <a:pt x="5715" y="3172"/>
                </a:lnTo>
                <a:lnTo>
                  <a:pt x="5712" y="3171"/>
                </a:lnTo>
                <a:lnTo>
                  <a:pt x="5699" y="3176"/>
                </a:lnTo>
                <a:lnTo>
                  <a:pt x="5691" y="3174"/>
                </a:lnTo>
                <a:lnTo>
                  <a:pt x="5681" y="3165"/>
                </a:lnTo>
                <a:lnTo>
                  <a:pt x="5683" y="3164"/>
                </a:lnTo>
                <a:lnTo>
                  <a:pt x="5705" y="3161"/>
                </a:lnTo>
                <a:lnTo>
                  <a:pt x="5712" y="3162"/>
                </a:lnTo>
                <a:lnTo>
                  <a:pt x="5721" y="3162"/>
                </a:lnTo>
                <a:lnTo>
                  <a:pt x="5722" y="3160"/>
                </a:lnTo>
                <a:lnTo>
                  <a:pt x="5721" y="3156"/>
                </a:lnTo>
                <a:lnTo>
                  <a:pt x="5719" y="3152"/>
                </a:lnTo>
                <a:lnTo>
                  <a:pt x="5716" y="3147"/>
                </a:lnTo>
                <a:lnTo>
                  <a:pt x="5714" y="3146"/>
                </a:lnTo>
                <a:lnTo>
                  <a:pt x="5709" y="3146"/>
                </a:lnTo>
                <a:lnTo>
                  <a:pt x="5694" y="3141"/>
                </a:lnTo>
                <a:lnTo>
                  <a:pt x="5690" y="3139"/>
                </a:lnTo>
                <a:lnTo>
                  <a:pt x="5686" y="3143"/>
                </a:lnTo>
                <a:lnTo>
                  <a:pt x="5685" y="3144"/>
                </a:lnTo>
                <a:lnTo>
                  <a:pt x="5672" y="3141"/>
                </a:lnTo>
                <a:lnTo>
                  <a:pt x="5669" y="3141"/>
                </a:lnTo>
                <a:lnTo>
                  <a:pt x="5666" y="3138"/>
                </a:lnTo>
                <a:lnTo>
                  <a:pt x="5668" y="3137"/>
                </a:lnTo>
                <a:lnTo>
                  <a:pt x="5666" y="3135"/>
                </a:lnTo>
                <a:lnTo>
                  <a:pt x="5666" y="3134"/>
                </a:lnTo>
                <a:lnTo>
                  <a:pt x="5665" y="3133"/>
                </a:lnTo>
                <a:lnTo>
                  <a:pt x="5663" y="3133"/>
                </a:lnTo>
                <a:lnTo>
                  <a:pt x="5654" y="3131"/>
                </a:lnTo>
                <a:lnTo>
                  <a:pt x="5653" y="3129"/>
                </a:lnTo>
                <a:lnTo>
                  <a:pt x="5653" y="3128"/>
                </a:lnTo>
                <a:lnTo>
                  <a:pt x="5652" y="3126"/>
                </a:lnTo>
                <a:lnTo>
                  <a:pt x="5650" y="3124"/>
                </a:lnTo>
                <a:lnTo>
                  <a:pt x="5652" y="3123"/>
                </a:lnTo>
                <a:lnTo>
                  <a:pt x="5656" y="3123"/>
                </a:lnTo>
                <a:lnTo>
                  <a:pt x="5661" y="3124"/>
                </a:lnTo>
                <a:lnTo>
                  <a:pt x="5664" y="3126"/>
                </a:lnTo>
                <a:lnTo>
                  <a:pt x="5665" y="3128"/>
                </a:lnTo>
                <a:lnTo>
                  <a:pt x="5668" y="3131"/>
                </a:lnTo>
                <a:lnTo>
                  <a:pt x="5670" y="3131"/>
                </a:lnTo>
                <a:lnTo>
                  <a:pt x="5672" y="3131"/>
                </a:lnTo>
                <a:lnTo>
                  <a:pt x="5674" y="3131"/>
                </a:lnTo>
                <a:lnTo>
                  <a:pt x="5676" y="3131"/>
                </a:lnTo>
                <a:lnTo>
                  <a:pt x="5680" y="3133"/>
                </a:lnTo>
                <a:lnTo>
                  <a:pt x="5684" y="3136"/>
                </a:lnTo>
                <a:lnTo>
                  <a:pt x="5686" y="3137"/>
                </a:lnTo>
                <a:lnTo>
                  <a:pt x="5698" y="3137"/>
                </a:lnTo>
                <a:lnTo>
                  <a:pt x="5706" y="3134"/>
                </a:lnTo>
                <a:lnTo>
                  <a:pt x="5708" y="3132"/>
                </a:lnTo>
                <a:lnTo>
                  <a:pt x="5709" y="3131"/>
                </a:lnTo>
                <a:lnTo>
                  <a:pt x="5709" y="3128"/>
                </a:lnTo>
                <a:lnTo>
                  <a:pt x="5710" y="3127"/>
                </a:lnTo>
                <a:lnTo>
                  <a:pt x="5712" y="3127"/>
                </a:lnTo>
                <a:lnTo>
                  <a:pt x="5713" y="3132"/>
                </a:lnTo>
                <a:lnTo>
                  <a:pt x="5719" y="3133"/>
                </a:lnTo>
                <a:lnTo>
                  <a:pt x="5730" y="3122"/>
                </a:lnTo>
                <a:lnTo>
                  <a:pt x="5732" y="3116"/>
                </a:lnTo>
                <a:lnTo>
                  <a:pt x="5733" y="3114"/>
                </a:lnTo>
                <a:lnTo>
                  <a:pt x="5739" y="3114"/>
                </a:lnTo>
                <a:lnTo>
                  <a:pt x="5741" y="3112"/>
                </a:lnTo>
                <a:lnTo>
                  <a:pt x="5740" y="3107"/>
                </a:lnTo>
                <a:lnTo>
                  <a:pt x="5737" y="3107"/>
                </a:lnTo>
                <a:lnTo>
                  <a:pt x="5723" y="3101"/>
                </a:lnTo>
                <a:lnTo>
                  <a:pt x="5721" y="3099"/>
                </a:lnTo>
                <a:lnTo>
                  <a:pt x="5719" y="3097"/>
                </a:lnTo>
                <a:lnTo>
                  <a:pt x="5715" y="3093"/>
                </a:lnTo>
                <a:lnTo>
                  <a:pt x="5715" y="3092"/>
                </a:lnTo>
                <a:lnTo>
                  <a:pt x="5715" y="3091"/>
                </a:lnTo>
                <a:lnTo>
                  <a:pt x="5715" y="3087"/>
                </a:lnTo>
                <a:lnTo>
                  <a:pt x="5713" y="3085"/>
                </a:lnTo>
                <a:lnTo>
                  <a:pt x="5711" y="3085"/>
                </a:lnTo>
                <a:lnTo>
                  <a:pt x="5710" y="3087"/>
                </a:lnTo>
                <a:lnTo>
                  <a:pt x="5710" y="3091"/>
                </a:lnTo>
                <a:lnTo>
                  <a:pt x="5706" y="3092"/>
                </a:lnTo>
                <a:lnTo>
                  <a:pt x="5704" y="3091"/>
                </a:lnTo>
                <a:lnTo>
                  <a:pt x="5701" y="3089"/>
                </a:lnTo>
                <a:lnTo>
                  <a:pt x="5699" y="3088"/>
                </a:lnTo>
                <a:lnTo>
                  <a:pt x="5705" y="3081"/>
                </a:lnTo>
                <a:lnTo>
                  <a:pt x="5701" y="3076"/>
                </a:lnTo>
                <a:lnTo>
                  <a:pt x="5695" y="3072"/>
                </a:lnTo>
                <a:lnTo>
                  <a:pt x="5691" y="3069"/>
                </a:lnTo>
                <a:lnTo>
                  <a:pt x="5689" y="3072"/>
                </a:lnTo>
                <a:lnTo>
                  <a:pt x="5686" y="3075"/>
                </a:lnTo>
                <a:lnTo>
                  <a:pt x="5681" y="3073"/>
                </a:lnTo>
                <a:lnTo>
                  <a:pt x="5676" y="3069"/>
                </a:lnTo>
                <a:lnTo>
                  <a:pt x="5672" y="3068"/>
                </a:lnTo>
                <a:lnTo>
                  <a:pt x="5633" y="3085"/>
                </a:lnTo>
                <a:lnTo>
                  <a:pt x="5631" y="3085"/>
                </a:lnTo>
                <a:lnTo>
                  <a:pt x="5626" y="3082"/>
                </a:lnTo>
                <a:lnTo>
                  <a:pt x="5621" y="3079"/>
                </a:lnTo>
                <a:lnTo>
                  <a:pt x="5615" y="3075"/>
                </a:lnTo>
                <a:lnTo>
                  <a:pt x="5608" y="3067"/>
                </a:lnTo>
                <a:lnTo>
                  <a:pt x="5601" y="3062"/>
                </a:lnTo>
                <a:lnTo>
                  <a:pt x="5598" y="3060"/>
                </a:lnTo>
                <a:lnTo>
                  <a:pt x="5596" y="3060"/>
                </a:lnTo>
                <a:lnTo>
                  <a:pt x="5595" y="3062"/>
                </a:lnTo>
                <a:lnTo>
                  <a:pt x="5588" y="3069"/>
                </a:lnTo>
                <a:lnTo>
                  <a:pt x="5585" y="3072"/>
                </a:lnTo>
                <a:lnTo>
                  <a:pt x="5582" y="3071"/>
                </a:lnTo>
                <a:lnTo>
                  <a:pt x="5588" y="3056"/>
                </a:lnTo>
                <a:lnTo>
                  <a:pt x="5594" y="3052"/>
                </a:lnTo>
                <a:lnTo>
                  <a:pt x="5604" y="3055"/>
                </a:lnTo>
                <a:lnTo>
                  <a:pt x="5608" y="3059"/>
                </a:lnTo>
                <a:lnTo>
                  <a:pt x="5616" y="3068"/>
                </a:lnTo>
                <a:lnTo>
                  <a:pt x="5621" y="3073"/>
                </a:lnTo>
                <a:lnTo>
                  <a:pt x="5625" y="3075"/>
                </a:lnTo>
                <a:lnTo>
                  <a:pt x="5631" y="3077"/>
                </a:lnTo>
                <a:lnTo>
                  <a:pt x="5634" y="3077"/>
                </a:lnTo>
                <a:lnTo>
                  <a:pt x="5637" y="3076"/>
                </a:lnTo>
                <a:lnTo>
                  <a:pt x="5639" y="3074"/>
                </a:lnTo>
                <a:lnTo>
                  <a:pt x="5640" y="3071"/>
                </a:lnTo>
                <a:lnTo>
                  <a:pt x="5642" y="3068"/>
                </a:lnTo>
                <a:lnTo>
                  <a:pt x="5645" y="3068"/>
                </a:lnTo>
                <a:lnTo>
                  <a:pt x="5647" y="3068"/>
                </a:lnTo>
                <a:lnTo>
                  <a:pt x="5654" y="3068"/>
                </a:lnTo>
                <a:lnTo>
                  <a:pt x="5656" y="3068"/>
                </a:lnTo>
                <a:lnTo>
                  <a:pt x="5666" y="3059"/>
                </a:lnTo>
                <a:lnTo>
                  <a:pt x="5672" y="3059"/>
                </a:lnTo>
                <a:lnTo>
                  <a:pt x="5680" y="3060"/>
                </a:lnTo>
                <a:lnTo>
                  <a:pt x="5682" y="3060"/>
                </a:lnTo>
                <a:lnTo>
                  <a:pt x="5684" y="3055"/>
                </a:lnTo>
                <a:lnTo>
                  <a:pt x="5688" y="3056"/>
                </a:lnTo>
                <a:lnTo>
                  <a:pt x="5691" y="3058"/>
                </a:lnTo>
                <a:lnTo>
                  <a:pt x="5693" y="3058"/>
                </a:lnTo>
                <a:lnTo>
                  <a:pt x="5695" y="3058"/>
                </a:lnTo>
                <a:lnTo>
                  <a:pt x="5702" y="3060"/>
                </a:lnTo>
                <a:lnTo>
                  <a:pt x="5704" y="3060"/>
                </a:lnTo>
                <a:lnTo>
                  <a:pt x="5706" y="3059"/>
                </a:lnTo>
                <a:lnTo>
                  <a:pt x="5713" y="3043"/>
                </a:lnTo>
                <a:lnTo>
                  <a:pt x="5716" y="3040"/>
                </a:lnTo>
                <a:lnTo>
                  <a:pt x="5722" y="3040"/>
                </a:lnTo>
                <a:lnTo>
                  <a:pt x="5727" y="3039"/>
                </a:lnTo>
                <a:lnTo>
                  <a:pt x="5730" y="3030"/>
                </a:lnTo>
                <a:lnTo>
                  <a:pt x="5732" y="3027"/>
                </a:lnTo>
                <a:lnTo>
                  <a:pt x="5741" y="3025"/>
                </a:lnTo>
                <a:lnTo>
                  <a:pt x="5742" y="3023"/>
                </a:lnTo>
                <a:lnTo>
                  <a:pt x="5739" y="3019"/>
                </a:lnTo>
                <a:lnTo>
                  <a:pt x="5733" y="3016"/>
                </a:lnTo>
                <a:lnTo>
                  <a:pt x="5731" y="3016"/>
                </a:lnTo>
                <a:lnTo>
                  <a:pt x="5720" y="3023"/>
                </a:lnTo>
                <a:lnTo>
                  <a:pt x="5718" y="3024"/>
                </a:lnTo>
                <a:lnTo>
                  <a:pt x="5714" y="3023"/>
                </a:lnTo>
                <a:lnTo>
                  <a:pt x="5715" y="3018"/>
                </a:lnTo>
                <a:lnTo>
                  <a:pt x="5721" y="3013"/>
                </a:lnTo>
                <a:lnTo>
                  <a:pt x="5723" y="3009"/>
                </a:lnTo>
                <a:lnTo>
                  <a:pt x="5720" y="3008"/>
                </a:lnTo>
                <a:lnTo>
                  <a:pt x="5718" y="3008"/>
                </a:lnTo>
                <a:lnTo>
                  <a:pt x="5713" y="3012"/>
                </a:lnTo>
                <a:lnTo>
                  <a:pt x="5713" y="3009"/>
                </a:lnTo>
                <a:lnTo>
                  <a:pt x="5713" y="3007"/>
                </a:lnTo>
                <a:lnTo>
                  <a:pt x="5714" y="3006"/>
                </a:lnTo>
                <a:lnTo>
                  <a:pt x="5715" y="3004"/>
                </a:lnTo>
                <a:lnTo>
                  <a:pt x="5714" y="3003"/>
                </a:lnTo>
                <a:lnTo>
                  <a:pt x="5710" y="3004"/>
                </a:lnTo>
                <a:lnTo>
                  <a:pt x="5704" y="3010"/>
                </a:lnTo>
                <a:lnTo>
                  <a:pt x="5700" y="3010"/>
                </a:lnTo>
                <a:lnTo>
                  <a:pt x="5694" y="3007"/>
                </a:lnTo>
                <a:lnTo>
                  <a:pt x="5694" y="3003"/>
                </a:lnTo>
                <a:lnTo>
                  <a:pt x="5698" y="2995"/>
                </a:lnTo>
                <a:lnTo>
                  <a:pt x="5691" y="2994"/>
                </a:lnTo>
                <a:lnTo>
                  <a:pt x="5666" y="3006"/>
                </a:lnTo>
                <a:lnTo>
                  <a:pt x="5661" y="3006"/>
                </a:lnTo>
                <a:lnTo>
                  <a:pt x="5657" y="3000"/>
                </a:lnTo>
                <a:lnTo>
                  <a:pt x="5655" y="3003"/>
                </a:lnTo>
                <a:lnTo>
                  <a:pt x="5644" y="3005"/>
                </a:lnTo>
                <a:lnTo>
                  <a:pt x="5636" y="3004"/>
                </a:lnTo>
                <a:lnTo>
                  <a:pt x="5635" y="3004"/>
                </a:lnTo>
                <a:lnTo>
                  <a:pt x="5629" y="3000"/>
                </a:lnTo>
                <a:lnTo>
                  <a:pt x="5626" y="3000"/>
                </a:lnTo>
                <a:lnTo>
                  <a:pt x="5617" y="3018"/>
                </a:lnTo>
                <a:lnTo>
                  <a:pt x="5613" y="3022"/>
                </a:lnTo>
                <a:lnTo>
                  <a:pt x="5607" y="3019"/>
                </a:lnTo>
                <a:lnTo>
                  <a:pt x="5601" y="3017"/>
                </a:lnTo>
                <a:lnTo>
                  <a:pt x="5596" y="3016"/>
                </a:lnTo>
                <a:lnTo>
                  <a:pt x="5591" y="3015"/>
                </a:lnTo>
                <a:lnTo>
                  <a:pt x="5584" y="3008"/>
                </a:lnTo>
                <a:lnTo>
                  <a:pt x="5583" y="3006"/>
                </a:lnTo>
                <a:lnTo>
                  <a:pt x="5572" y="2998"/>
                </a:lnTo>
                <a:lnTo>
                  <a:pt x="5567" y="2996"/>
                </a:lnTo>
                <a:lnTo>
                  <a:pt x="5562" y="2995"/>
                </a:lnTo>
                <a:lnTo>
                  <a:pt x="5561" y="2993"/>
                </a:lnTo>
                <a:lnTo>
                  <a:pt x="5567" y="2989"/>
                </a:lnTo>
                <a:lnTo>
                  <a:pt x="5572" y="2989"/>
                </a:lnTo>
                <a:lnTo>
                  <a:pt x="5577" y="2992"/>
                </a:lnTo>
                <a:lnTo>
                  <a:pt x="5582" y="2995"/>
                </a:lnTo>
                <a:lnTo>
                  <a:pt x="5582" y="2996"/>
                </a:lnTo>
                <a:lnTo>
                  <a:pt x="5583" y="2997"/>
                </a:lnTo>
                <a:lnTo>
                  <a:pt x="5584" y="2999"/>
                </a:lnTo>
                <a:lnTo>
                  <a:pt x="5586" y="3002"/>
                </a:lnTo>
                <a:lnTo>
                  <a:pt x="5587" y="3003"/>
                </a:lnTo>
                <a:lnTo>
                  <a:pt x="5590" y="3004"/>
                </a:lnTo>
                <a:lnTo>
                  <a:pt x="5591" y="3004"/>
                </a:lnTo>
                <a:lnTo>
                  <a:pt x="5593" y="3007"/>
                </a:lnTo>
                <a:lnTo>
                  <a:pt x="5593" y="3008"/>
                </a:lnTo>
                <a:lnTo>
                  <a:pt x="5597" y="3009"/>
                </a:lnTo>
                <a:lnTo>
                  <a:pt x="5606" y="3009"/>
                </a:lnTo>
                <a:lnTo>
                  <a:pt x="5608" y="3012"/>
                </a:lnTo>
                <a:lnTo>
                  <a:pt x="5613" y="3013"/>
                </a:lnTo>
                <a:lnTo>
                  <a:pt x="5615" y="3009"/>
                </a:lnTo>
                <a:lnTo>
                  <a:pt x="5616" y="3006"/>
                </a:lnTo>
                <a:lnTo>
                  <a:pt x="5621" y="3000"/>
                </a:lnTo>
                <a:lnTo>
                  <a:pt x="5626" y="2985"/>
                </a:lnTo>
                <a:lnTo>
                  <a:pt x="5634" y="2976"/>
                </a:lnTo>
                <a:lnTo>
                  <a:pt x="5636" y="2964"/>
                </a:lnTo>
                <a:lnTo>
                  <a:pt x="5639" y="2961"/>
                </a:lnTo>
                <a:lnTo>
                  <a:pt x="5631" y="2958"/>
                </a:lnTo>
                <a:lnTo>
                  <a:pt x="5619" y="2956"/>
                </a:lnTo>
                <a:lnTo>
                  <a:pt x="5606" y="2951"/>
                </a:lnTo>
                <a:lnTo>
                  <a:pt x="5600" y="2944"/>
                </a:lnTo>
                <a:lnTo>
                  <a:pt x="5595" y="2943"/>
                </a:lnTo>
                <a:lnTo>
                  <a:pt x="5591" y="2944"/>
                </a:lnTo>
                <a:lnTo>
                  <a:pt x="5587" y="2947"/>
                </a:lnTo>
                <a:lnTo>
                  <a:pt x="5586" y="2953"/>
                </a:lnTo>
                <a:lnTo>
                  <a:pt x="5585" y="2957"/>
                </a:lnTo>
                <a:lnTo>
                  <a:pt x="5580" y="2958"/>
                </a:lnTo>
                <a:lnTo>
                  <a:pt x="5573" y="2958"/>
                </a:lnTo>
                <a:lnTo>
                  <a:pt x="5567" y="2957"/>
                </a:lnTo>
                <a:lnTo>
                  <a:pt x="5568" y="2954"/>
                </a:lnTo>
                <a:lnTo>
                  <a:pt x="5572" y="2953"/>
                </a:lnTo>
                <a:lnTo>
                  <a:pt x="5576" y="2953"/>
                </a:lnTo>
                <a:lnTo>
                  <a:pt x="5580" y="2953"/>
                </a:lnTo>
                <a:lnTo>
                  <a:pt x="5582" y="2950"/>
                </a:lnTo>
                <a:lnTo>
                  <a:pt x="5580" y="2948"/>
                </a:lnTo>
                <a:lnTo>
                  <a:pt x="5576" y="2945"/>
                </a:lnTo>
                <a:lnTo>
                  <a:pt x="5573" y="2941"/>
                </a:lnTo>
                <a:lnTo>
                  <a:pt x="5575" y="2939"/>
                </a:lnTo>
                <a:lnTo>
                  <a:pt x="5593" y="2936"/>
                </a:lnTo>
                <a:lnTo>
                  <a:pt x="5602" y="2930"/>
                </a:lnTo>
                <a:lnTo>
                  <a:pt x="5607" y="2930"/>
                </a:lnTo>
                <a:lnTo>
                  <a:pt x="5613" y="2928"/>
                </a:lnTo>
                <a:lnTo>
                  <a:pt x="5616" y="2929"/>
                </a:lnTo>
                <a:lnTo>
                  <a:pt x="5625" y="2925"/>
                </a:lnTo>
                <a:lnTo>
                  <a:pt x="5632" y="2926"/>
                </a:lnTo>
                <a:lnTo>
                  <a:pt x="5634" y="2935"/>
                </a:lnTo>
                <a:lnTo>
                  <a:pt x="5639" y="2938"/>
                </a:lnTo>
                <a:lnTo>
                  <a:pt x="5643" y="2944"/>
                </a:lnTo>
                <a:lnTo>
                  <a:pt x="5647" y="2947"/>
                </a:lnTo>
                <a:lnTo>
                  <a:pt x="5651" y="2948"/>
                </a:lnTo>
                <a:lnTo>
                  <a:pt x="5660" y="2944"/>
                </a:lnTo>
                <a:lnTo>
                  <a:pt x="5661" y="2941"/>
                </a:lnTo>
                <a:lnTo>
                  <a:pt x="5661" y="2938"/>
                </a:lnTo>
                <a:lnTo>
                  <a:pt x="5662" y="2936"/>
                </a:lnTo>
                <a:lnTo>
                  <a:pt x="5666" y="2936"/>
                </a:lnTo>
                <a:lnTo>
                  <a:pt x="5675" y="2938"/>
                </a:lnTo>
                <a:lnTo>
                  <a:pt x="5681" y="2937"/>
                </a:lnTo>
                <a:lnTo>
                  <a:pt x="5686" y="2938"/>
                </a:lnTo>
                <a:lnTo>
                  <a:pt x="5689" y="2938"/>
                </a:lnTo>
                <a:lnTo>
                  <a:pt x="5695" y="2934"/>
                </a:lnTo>
                <a:lnTo>
                  <a:pt x="5698" y="2930"/>
                </a:lnTo>
                <a:lnTo>
                  <a:pt x="5698" y="2925"/>
                </a:lnTo>
                <a:lnTo>
                  <a:pt x="5698" y="2918"/>
                </a:lnTo>
                <a:lnTo>
                  <a:pt x="5698" y="2913"/>
                </a:lnTo>
                <a:lnTo>
                  <a:pt x="5700" y="2908"/>
                </a:lnTo>
                <a:lnTo>
                  <a:pt x="5710" y="2908"/>
                </a:lnTo>
                <a:lnTo>
                  <a:pt x="5714" y="2905"/>
                </a:lnTo>
                <a:lnTo>
                  <a:pt x="5714" y="2903"/>
                </a:lnTo>
                <a:lnTo>
                  <a:pt x="5714" y="2898"/>
                </a:lnTo>
                <a:lnTo>
                  <a:pt x="5714" y="2896"/>
                </a:lnTo>
                <a:lnTo>
                  <a:pt x="5716" y="2895"/>
                </a:lnTo>
                <a:lnTo>
                  <a:pt x="5721" y="2895"/>
                </a:lnTo>
                <a:lnTo>
                  <a:pt x="5723" y="2894"/>
                </a:lnTo>
                <a:lnTo>
                  <a:pt x="5724" y="2890"/>
                </a:lnTo>
                <a:lnTo>
                  <a:pt x="5727" y="2881"/>
                </a:lnTo>
                <a:lnTo>
                  <a:pt x="5730" y="2878"/>
                </a:lnTo>
                <a:lnTo>
                  <a:pt x="5727" y="2877"/>
                </a:lnTo>
                <a:lnTo>
                  <a:pt x="5718" y="2876"/>
                </a:lnTo>
                <a:lnTo>
                  <a:pt x="5714" y="2875"/>
                </a:lnTo>
                <a:lnTo>
                  <a:pt x="5712" y="2872"/>
                </a:lnTo>
                <a:lnTo>
                  <a:pt x="5710" y="2870"/>
                </a:lnTo>
                <a:lnTo>
                  <a:pt x="5708" y="2871"/>
                </a:lnTo>
                <a:lnTo>
                  <a:pt x="5671" y="2892"/>
                </a:lnTo>
                <a:lnTo>
                  <a:pt x="5665" y="2901"/>
                </a:lnTo>
                <a:lnTo>
                  <a:pt x="5662" y="2905"/>
                </a:lnTo>
                <a:lnTo>
                  <a:pt x="5656" y="2904"/>
                </a:lnTo>
                <a:lnTo>
                  <a:pt x="5655" y="2903"/>
                </a:lnTo>
                <a:lnTo>
                  <a:pt x="5663" y="2891"/>
                </a:lnTo>
                <a:lnTo>
                  <a:pt x="5663" y="2890"/>
                </a:lnTo>
                <a:lnTo>
                  <a:pt x="5663" y="2887"/>
                </a:lnTo>
                <a:lnTo>
                  <a:pt x="5663" y="2886"/>
                </a:lnTo>
                <a:lnTo>
                  <a:pt x="5668" y="2882"/>
                </a:lnTo>
                <a:lnTo>
                  <a:pt x="5670" y="2882"/>
                </a:lnTo>
                <a:lnTo>
                  <a:pt x="5675" y="2882"/>
                </a:lnTo>
                <a:lnTo>
                  <a:pt x="5679" y="2882"/>
                </a:lnTo>
                <a:lnTo>
                  <a:pt x="5680" y="2880"/>
                </a:lnTo>
                <a:lnTo>
                  <a:pt x="5679" y="2872"/>
                </a:lnTo>
                <a:lnTo>
                  <a:pt x="5680" y="2870"/>
                </a:lnTo>
                <a:lnTo>
                  <a:pt x="5681" y="2868"/>
                </a:lnTo>
                <a:lnTo>
                  <a:pt x="5689" y="2865"/>
                </a:lnTo>
                <a:lnTo>
                  <a:pt x="5692" y="2860"/>
                </a:lnTo>
                <a:lnTo>
                  <a:pt x="5693" y="2858"/>
                </a:lnTo>
                <a:lnTo>
                  <a:pt x="5693" y="2855"/>
                </a:lnTo>
                <a:lnTo>
                  <a:pt x="5691" y="2851"/>
                </a:lnTo>
                <a:lnTo>
                  <a:pt x="5688" y="2849"/>
                </a:lnTo>
                <a:lnTo>
                  <a:pt x="5684" y="2848"/>
                </a:lnTo>
                <a:lnTo>
                  <a:pt x="5678" y="2848"/>
                </a:lnTo>
                <a:lnTo>
                  <a:pt x="5672" y="2846"/>
                </a:lnTo>
                <a:lnTo>
                  <a:pt x="5644" y="2831"/>
                </a:lnTo>
                <a:lnTo>
                  <a:pt x="5639" y="2828"/>
                </a:lnTo>
                <a:lnTo>
                  <a:pt x="5632" y="2826"/>
                </a:lnTo>
                <a:lnTo>
                  <a:pt x="5610" y="2830"/>
                </a:lnTo>
                <a:lnTo>
                  <a:pt x="5606" y="2832"/>
                </a:lnTo>
                <a:lnTo>
                  <a:pt x="5604" y="2838"/>
                </a:lnTo>
                <a:lnTo>
                  <a:pt x="5605" y="2845"/>
                </a:lnTo>
                <a:lnTo>
                  <a:pt x="5604" y="2851"/>
                </a:lnTo>
                <a:lnTo>
                  <a:pt x="5600" y="2852"/>
                </a:lnTo>
                <a:lnTo>
                  <a:pt x="5588" y="2854"/>
                </a:lnTo>
                <a:lnTo>
                  <a:pt x="5587" y="2851"/>
                </a:lnTo>
                <a:lnTo>
                  <a:pt x="5601" y="2836"/>
                </a:lnTo>
                <a:lnTo>
                  <a:pt x="5601" y="2831"/>
                </a:lnTo>
                <a:lnTo>
                  <a:pt x="5600" y="2827"/>
                </a:lnTo>
                <a:lnTo>
                  <a:pt x="5595" y="2822"/>
                </a:lnTo>
                <a:lnTo>
                  <a:pt x="5596" y="2817"/>
                </a:lnTo>
                <a:lnTo>
                  <a:pt x="5604" y="2817"/>
                </a:lnTo>
                <a:lnTo>
                  <a:pt x="5614" y="2819"/>
                </a:lnTo>
                <a:lnTo>
                  <a:pt x="5621" y="2819"/>
                </a:lnTo>
                <a:lnTo>
                  <a:pt x="5632" y="2815"/>
                </a:lnTo>
                <a:lnTo>
                  <a:pt x="5640" y="2813"/>
                </a:lnTo>
                <a:lnTo>
                  <a:pt x="5657" y="2819"/>
                </a:lnTo>
                <a:lnTo>
                  <a:pt x="5662" y="2821"/>
                </a:lnTo>
                <a:lnTo>
                  <a:pt x="5665" y="2825"/>
                </a:lnTo>
                <a:lnTo>
                  <a:pt x="5668" y="2828"/>
                </a:lnTo>
                <a:lnTo>
                  <a:pt x="5671" y="2830"/>
                </a:lnTo>
                <a:lnTo>
                  <a:pt x="5674" y="2831"/>
                </a:lnTo>
                <a:lnTo>
                  <a:pt x="5679" y="2831"/>
                </a:lnTo>
                <a:lnTo>
                  <a:pt x="5696" y="2822"/>
                </a:lnTo>
                <a:lnTo>
                  <a:pt x="5694" y="2819"/>
                </a:lnTo>
                <a:lnTo>
                  <a:pt x="5694" y="2818"/>
                </a:lnTo>
                <a:lnTo>
                  <a:pt x="5693" y="2813"/>
                </a:lnTo>
                <a:lnTo>
                  <a:pt x="5692" y="2811"/>
                </a:lnTo>
                <a:lnTo>
                  <a:pt x="5693" y="2809"/>
                </a:lnTo>
                <a:lnTo>
                  <a:pt x="5695" y="2809"/>
                </a:lnTo>
                <a:lnTo>
                  <a:pt x="5698" y="2809"/>
                </a:lnTo>
                <a:lnTo>
                  <a:pt x="5699" y="2808"/>
                </a:lnTo>
                <a:lnTo>
                  <a:pt x="5700" y="2806"/>
                </a:lnTo>
                <a:lnTo>
                  <a:pt x="5701" y="2800"/>
                </a:lnTo>
                <a:lnTo>
                  <a:pt x="5704" y="2795"/>
                </a:lnTo>
                <a:lnTo>
                  <a:pt x="5704" y="2792"/>
                </a:lnTo>
                <a:lnTo>
                  <a:pt x="5703" y="2792"/>
                </a:lnTo>
                <a:lnTo>
                  <a:pt x="5700" y="2790"/>
                </a:lnTo>
                <a:lnTo>
                  <a:pt x="5699" y="2790"/>
                </a:lnTo>
                <a:lnTo>
                  <a:pt x="5699" y="2785"/>
                </a:lnTo>
                <a:lnTo>
                  <a:pt x="5693" y="2778"/>
                </a:lnTo>
                <a:lnTo>
                  <a:pt x="5685" y="2772"/>
                </a:lnTo>
                <a:lnTo>
                  <a:pt x="5671" y="2767"/>
                </a:lnTo>
                <a:lnTo>
                  <a:pt x="5662" y="2761"/>
                </a:lnTo>
                <a:lnTo>
                  <a:pt x="5657" y="2759"/>
                </a:lnTo>
                <a:lnTo>
                  <a:pt x="5652" y="2761"/>
                </a:lnTo>
                <a:lnTo>
                  <a:pt x="5647" y="2759"/>
                </a:lnTo>
                <a:lnTo>
                  <a:pt x="5649" y="2756"/>
                </a:lnTo>
                <a:lnTo>
                  <a:pt x="5634" y="2749"/>
                </a:lnTo>
                <a:lnTo>
                  <a:pt x="5614" y="2758"/>
                </a:lnTo>
                <a:lnTo>
                  <a:pt x="5602" y="2757"/>
                </a:lnTo>
                <a:lnTo>
                  <a:pt x="5610" y="2751"/>
                </a:lnTo>
                <a:lnTo>
                  <a:pt x="5611" y="2745"/>
                </a:lnTo>
                <a:lnTo>
                  <a:pt x="5607" y="2736"/>
                </a:lnTo>
                <a:lnTo>
                  <a:pt x="5592" y="2736"/>
                </a:lnTo>
                <a:lnTo>
                  <a:pt x="5587" y="2743"/>
                </a:lnTo>
                <a:lnTo>
                  <a:pt x="5584" y="2745"/>
                </a:lnTo>
                <a:lnTo>
                  <a:pt x="5581" y="2745"/>
                </a:lnTo>
                <a:lnTo>
                  <a:pt x="5564" y="2753"/>
                </a:lnTo>
                <a:lnTo>
                  <a:pt x="5563" y="2762"/>
                </a:lnTo>
                <a:lnTo>
                  <a:pt x="5561" y="2763"/>
                </a:lnTo>
                <a:lnTo>
                  <a:pt x="5557" y="2762"/>
                </a:lnTo>
                <a:lnTo>
                  <a:pt x="5557" y="2756"/>
                </a:lnTo>
                <a:lnTo>
                  <a:pt x="5562" y="2749"/>
                </a:lnTo>
                <a:lnTo>
                  <a:pt x="5581" y="2742"/>
                </a:lnTo>
                <a:lnTo>
                  <a:pt x="5582" y="2732"/>
                </a:lnTo>
                <a:lnTo>
                  <a:pt x="5580" y="2727"/>
                </a:lnTo>
                <a:lnTo>
                  <a:pt x="5577" y="2723"/>
                </a:lnTo>
                <a:lnTo>
                  <a:pt x="5574" y="2722"/>
                </a:lnTo>
                <a:lnTo>
                  <a:pt x="5571" y="2723"/>
                </a:lnTo>
                <a:lnTo>
                  <a:pt x="5568" y="2726"/>
                </a:lnTo>
                <a:lnTo>
                  <a:pt x="5567" y="2730"/>
                </a:lnTo>
                <a:lnTo>
                  <a:pt x="5565" y="2733"/>
                </a:lnTo>
                <a:lnTo>
                  <a:pt x="5561" y="2731"/>
                </a:lnTo>
                <a:lnTo>
                  <a:pt x="5560" y="2723"/>
                </a:lnTo>
                <a:lnTo>
                  <a:pt x="5558" y="2721"/>
                </a:lnTo>
                <a:lnTo>
                  <a:pt x="5551" y="2726"/>
                </a:lnTo>
                <a:lnTo>
                  <a:pt x="5548" y="2728"/>
                </a:lnTo>
                <a:lnTo>
                  <a:pt x="5547" y="2730"/>
                </a:lnTo>
                <a:lnTo>
                  <a:pt x="5547" y="2733"/>
                </a:lnTo>
                <a:lnTo>
                  <a:pt x="5551" y="2752"/>
                </a:lnTo>
                <a:lnTo>
                  <a:pt x="5548" y="2756"/>
                </a:lnTo>
                <a:lnTo>
                  <a:pt x="5546" y="2757"/>
                </a:lnTo>
                <a:lnTo>
                  <a:pt x="5542" y="2758"/>
                </a:lnTo>
                <a:lnTo>
                  <a:pt x="5538" y="2757"/>
                </a:lnTo>
                <a:lnTo>
                  <a:pt x="5537" y="2755"/>
                </a:lnTo>
                <a:lnTo>
                  <a:pt x="5538" y="2749"/>
                </a:lnTo>
                <a:lnTo>
                  <a:pt x="5537" y="2746"/>
                </a:lnTo>
                <a:lnTo>
                  <a:pt x="5536" y="2743"/>
                </a:lnTo>
                <a:lnTo>
                  <a:pt x="5533" y="2737"/>
                </a:lnTo>
                <a:lnTo>
                  <a:pt x="5531" y="2735"/>
                </a:lnTo>
                <a:lnTo>
                  <a:pt x="5528" y="2729"/>
                </a:lnTo>
                <a:lnTo>
                  <a:pt x="5527" y="2723"/>
                </a:lnTo>
                <a:lnTo>
                  <a:pt x="5526" y="2713"/>
                </a:lnTo>
                <a:lnTo>
                  <a:pt x="5518" y="2712"/>
                </a:lnTo>
                <a:lnTo>
                  <a:pt x="5511" y="2712"/>
                </a:lnTo>
                <a:lnTo>
                  <a:pt x="5505" y="2716"/>
                </a:lnTo>
                <a:lnTo>
                  <a:pt x="5502" y="2721"/>
                </a:lnTo>
                <a:lnTo>
                  <a:pt x="5500" y="2724"/>
                </a:lnTo>
                <a:lnTo>
                  <a:pt x="5499" y="2727"/>
                </a:lnTo>
                <a:lnTo>
                  <a:pt x="5498" y="2728"/>
                </a:lnTo>
                <a:lnTo>
                  <a:pt x="5497" y="2728"/>
                </a:lnTo>
                <a:lnTo>
                  <a:pt x="5494" y="2727"/>
                </a:lnTo>
                <a:lnTo>
                  <a:pt x="5493" y="2728"/>
                </a:lnTo>
                <a:lnTo>
                  <a:pt x="5492" y="2729"/>
                </a:lnTo>
                <a:lnTo>
                  <a:pt x="5492" y="2732"/>
                </a:lnTo>
                <a:lnTo>
                  <a:pt x="5493" y="2735"/>
                </a:lnTo>
                <a:lnTo>
                  <a:pt x="5494" y="2739"/>
                </a:lnTo>
                <a:lnTo>
                  <a:pt x="5505" y="2750"/>
                </a:lnTo>
                <a:lnTo>
                  <a:pt x="5509" y="2756"/>
                </a:lnTo>
                <a:lnTo>
                  <a:pt x="5512" y="2761"/>
                </a:lnTo>
                <a:lnTo>
                  <a:pt x="5508" y="2767"/>
                </a:lnTo>
                <a:lnTo>
                  <a:pt x="5504" y="2771"/>
                </a:lnTo>
                <a:lnTo>
                  <a:pt x="5498" y="2773"/>
                </a:lnTo>
                <a:lnTo>
                  <a:pt x="5498" y="2777"/>
                </a:lnTo>
                <a:lnTo>
                  <a:pt x="5502" y="2781"/>
                </a:lnTo>
                <a:lnTo>
                  <a:pt x="5502" y="2782"/>
                </a:lnTo>
                <a:lnTo>
                  <a:pt x="5502" y="2786"/>
                </a:lnTo>
                <a:lnTo>
                  <a:pt x="5502" y="2787"/>
                </a:lnTo>
                <a:lnTo>
                  <a:pt x="5512" y="2797"/>
                </a:lnTo>
                <a:lnTo>
                  <a:pt x="5514" y="2801"/>
                </a:lnTo>
                <a:lnTo>
                  <a:pt x="5516" y="2802"/>
                </a:lnTo>
                <a:lnTo>
                  <a:pt x="5522" y="2801"/>
                </a:lnTo>
                <a:lnTo>
                  <a:pt x="5525" y="2803"/>
                </a:lnTo>
                <a:lnTo>
                  <a:pt x="5532" y="2809"/>
                </a:lnTo>
                <a:lnTo>
                  <a:pt x="5535" y="2811"/>
                </a:lnTo>
                <a:lnTo>
                  <a:pt x="5544" y="2815"/>
                </a:lnTo>
                <a:lnTo>
                  <a:pt x="5546" y="2817"/>
                </a:lnTo>
                <a:lnTo>
                  <a:pt x="5548" y="2819"/>
                </a:lnTo>
                <a:lnTo>
                  <a:pt x="5551" y="2824"/>
                </a:lnTo>
                <a:lnTo>
                  <a:pt x="5552" y="2828"/>
                </a:lnTo>
                <a:lnTo>
                  <a:pt x="5553" y="2830"/>
                </a:lnTo>
                <a:lnTo>
                  <a:pt x="5548" y="2829"/>
                </a:lnTo>
                <a:lnTo>
                  <a:pt x="5529" y="2819"/>
                </a:lnTo>
                <a:lnTo>
                  <a:pt x="5522" y="2810"/>
                </a:lnTo>
                <a:lnTo>
                  <a:pt x="5517" y="2809"/>
                </a:lnTo>
                <a:lnTo>
                  <a:pt x="5512" y="2810"/>
                </a:lnTo>
                <a:lnTo>
                  <a:pt x="5506" y="2808"/>
                </a:lnTo>
                <a:lnTo>
                  <a:pt x="5504" y="2805"/>
                </a:lnTo>
                <a:lnTo>
                  <a:pt x="5495" y="2793"/>
                </a:lnTo>
                <a:lnTo>
                  <a:pt x="5490" y="2789"/>
                </a:lnTo>
                <a:lnTo>
                  <a:pt x="5485" y="2786"/>
                </a:lnTo>
                <a:lnTo>
                  <a:pt x="5480" y="2782"/>
                </a:lnTo>
                <a:lnTo>
                  <a:pt x="5475" y="2781"/>
                </a:lnTo>
                <a:lnTo>
                  <a:pt x="5470" y="2782"/>
                </a:lnTo>
                <a:lnTo>
                  <a:pt x="5464" y="2786"/>
                </a:lnTo>
                <a:lnTo>
                  <a:pt x="5463" y="2788"/>
                </a:lnTo>
                <a:lnTo>
                  <a:pt x="5462" y="2790"/>
                </a:lnTo>
                <a:lnTo>
                  <a:pt x="5456" y="2791"/>
                </a:lnTo>
                <a:lnTo>
                  <a:pt x="5456" y="2795"/>
                </a:lnTo>
                <a:lnTo>
                  <a:pt x="5457" y="2800"/>
                </a:lnTo>
                <a:lnTo>
                  <a:pt x="5457" y="2803"/>
                </a:lnTo>
                <a:lnTo>
                  <a:pt x="5459" y="2806"/>
                </a:lnTo>
                <a:lnTo>
                  <a:pt x="5462" y="2809"/>
                </a:lnTo>
                <a:lnTo>
                  <a:pt x="5466" y="2812"/>
                </a:lnTo>
                <a:lnTo>
                  <a:pt x="5468" y="2815"/>
                </a:lnTo>
                <a:lnTo>
                  <a:pt x="5470" y="2819"/>
                </a:lnTo>
                <a:lnTo>
                  <a:pt x="5472" y="2826"/>
                </a:lnTo>
                <a:lnTo>
                  <a:pt x="5474" y="2828"/>
                </a:lnTo>
                <a:lnTo>
                  <a:pt x="5482" y="2834"/>
                </a:lnTo>
                <a:lnTo>
                  <a:pt x="5483" y="2835"/>
                </a:lnTo>
                <a:lnTo>
                  <a:pt x="5487" y="2842"/>
                </a:lnTo>
                <a:lnTo>
                  <a:pt x="5487" y="2848"/>
                </a:lnTo>
                <a:lnTo>
                  <a:pt x="5487" y="2851"/>
                </a:lnTo>
                <a:lnTo>
                  <a:pt x="5488" y="2859"/>
                </a:lnTo>
                <a:lnTo>
                  <a:pt x="5489" y="2859"/>
                </a:lnTo>
                <a:lnTo>
                  <a:pt x="5490" y="2861"/>
                </a:lnTo>
                <a:lnTo>
                  <a:pt x="5489" y="2867"/>
                </a:lnTo>
                <a:lnTo>
                  <a:pt x="5490" y="2869"/>
                </a:lnTo>
                <a:lnTo>
                  <a:pt x="5493" y="2872"/>
                </a:lnTo>
                <a:lnTo>
                  <a:pt x="5498" y="2878"/>
                </a:lnTo>
                <a:lnTo>
                  <a:pt x="5499" y="2880"/>
                </a:lnTo>
                <a:lnTo>
                  <a:pt x="5499" y="2886"/>
                </a:lnTo>
                <a:lnTo>
                  <a:pt x="5498" y="2895"/>
                </a:lnTo>
                <a:lnTo>
                  <a:pt x="5498" y="2900"/>
                </a:lnTo>
                <a:lnTo>
                  <a:pt x="5494" y="2896"/>
                </a:lnTo>
                <a:lnTo>
                  <a:pt x="5493" y="2889"/>
                </a:lnTo>
                <a:lnTo>
                  <a:pt x="5492" y="2881"/>
                </a:lnTo>
                <a:lnTo>
                  <a:pt x="5490" y="2876"/>
                </a:lnTo>
                <a:lnTo>
                  <a:pt x="5489" y="2876"/>
                </a:lnTo>
                <a:lnTo>
                  <a:pt x="5487" y="2872"/>
                </a:lnTo>
                <a:lnTo>
                  <a:pt x="5485" y="2869"/>
                </a:lnTo>
                <a:lnTo>
                  <a:pt x="5483" y="2867"/>
                </a:lnTo>
                <a:lnTo>
                  <a:pt x="5480" y="2861"/>
                </a:lnTo>
                <a:lnTo>
                  <a:pt x="5477" y="2850"/>
                </a:lnTo>
                <a:lnTo>
                  <a:pt x="5477" y="2848"/>
                </a:lnTo>
                <a:lnTo>
                  <a:pt x="5475" y="2844"/>
                </a:lnTo>
                <a:lnTo>
                  <a:pt x="5470" y="2836"/>
                </a:lnTo>
                <a:lnTo>
                  <a:pt x="5463" y="2825"/>
                </a:lnTo>
                <a:lnTo>
                  <a:pt x="5456" y="2818"/>
                </a:lnTo>
                <a:lnTo>
                  <a:pt x="5449" y="2810"/>
                </a:lnTo>
                <a:lnTo>
                  <a:pt x="5444" y="2801"/>
                </a:lnTo>
                <a:lnTo>
                  <a:pt x="5441" y="2796"/>
                </a:lnTo>
                <a:lnTo>
                  <a:pt x="5436" y="2795"/>
                </a:lnTo>
                <a:lnTo>
                  <a:pt x="5430" y="2797"/>
                </a:lnTo>
                <a:lnTo>
                  <a:pt x="5426" y="2800"/>
                </a:lnTo>
                <a:lnTo>
                  <a:pt x="5424" y="2803"/>
                </a:lnTo>
                <a:lnTo>
                  <a:pt x="5424" y="2806"/>
                </a:lnTo>
                <a:lnTo>
                  <a:pt x="5424" y="2808"/>
                </a:lnTo>
                <a:lnTo>
                  <a:pt x="5424" y="2810"/>
                </a:lnTo>
                <a:lnTo>
                  <a:pt x="5410" y="2824"/>
                </a:lnTo>
                <a:lnTo>
                  <a:pt x="5407" y="2837"/>
                </a:lnTo>
                <a:lnTo>
                  <a:pt x="5405" y="2841"/>
                </a:lnTo>
                <a:lnTo>
                  <a:pt x="5398" y="2847"/>
                </a:lnTo>
                <a:lnTo>
                  <a:pt x="5394" y="2852"/>
                </a:lnTo>
                <a:lnTo>
                  <a:pt x="5398" y="2860"/>
                </a:lnTo>
                <a:lnTo>
                  <a:pt x="5406" y="2868"/>
                </a:lnTo>
                <a:lnTo>
                  <a:pt x="5411" y="2878"/>
                </a:lnTo>
                <a:lnTo>
                  <a:pt x="5414" y="2884"/>
                </a:lnTo>
                <a:lnTo>
                  <a:pt x="5418" y="2897"/>
                </a:lnTo>
                <a:lnTo>
                  <a:pt x="5419" y="2903"/>
                </a:lnTo>
                <a:lnTo>
                  <a:pt x="5421" y="2909"/>
                </a:lnTo>
                <a:lnTo>
                  <a:pt x="5421" y="2913"/>
                </a:lnTo>
                <a:lnTo>
                  <a:pt x="5420" y="2915"/>
                </a:lnTo>
                <a:lnTo>
                  <a:pt x="5417" y="2917"/>
                </a:lnTo>
                <a:lnTo>
                  <a:pt x="5408" y="2895"/>
                </a:lnTo>
                <a:lnTo>
                  <a:pt x="5403" y="2885"/>
                </a:lnTo>
                <a:lnTo>
                  <a:pt x="5396" y="2874"/>
                </a:lnTo>
                <a:lnTo>
                  <a:pt x="5386" y="2861"/>
                </a:lnTo>
                <a:lnTo>
                  <a:pt x="5379" y="2854"/>
                </a:lnTo>
                <a:lnTo>
                  <a:pt x="5378" y="2854"/>
                </a:lnTo>
                <a:lnTo>
                  <a:pt x="5376" y="2854"/>
                </a:lnTo>
                <a:lnTo>
                  <a:pt x="5375" y="2855"/>
                </a:lnTo>
                <a:lnTo>
                  <a:pt x="5374" y="2856"/>
                </a:lnTo>
                <a:lnTo>
                  <a:pt x="5374" y="2858"/>
                </a:lnTo>
                <a:lnTo>
                  <a:pt x="5375" y="2861"/>
                </a:lnTo>
                <a:lnTo>
                  <a:pt x="5377" y="2865"/>
                </a:lnTo>
                <a:lnTo>
                  <a:pt x="5378" y="2867"/>
                </a:lnTo>
                <a:lnTo>
                  <a:pt x="5379" y="2869"/>
                </a:lnTo>
                <a:lnTo>
                  <a:pt x="5385" y="2874"/>
                </a:lnTo>
                <a:lnTo>
                  <a:pt x="5387" y="2876"/>
                </a:lnTo>
                <a:lnTo>
                  <a:pt x="5387" y="2878"/>
                </a:lnTo>
                <a:lnTo>
                  <a:pt x="5388" y="2880"/>
                </a:lnTo>
                <a:lnTo>
                  <a:pt x="5388" y="2884"/>
                </a:lnTo>
                <a:lnTo>
                  <a:pt x="5386" y="2888"/>
                </a:lnTo>
                <a:lnTo>
                  <a:pt x="5382" y="2894"/>
                </a:lnTo>
                <a:lnTo>
                  <a:pt x="5350" y="2908"/>
                </a:lnTo>
                <a:lnTo>
                  <a:pt x="5349" y="2903"/>
                </a:lnTo>
                <a:lnTo>
                  <a:pt x="5354" y="2900"/>
                </a:lnTo>
                <a:lnTo>
                  <a:pt x="5362" y="2899"/>
                </a:lnTo>
                <a:lnTo>
                  <a:pt x="5374" y="2890"/>
                </a:lnTo>
                <a:lnTo>
                  <a:pt x="5375" y="2886"/>
                </a:lnTo>
                <a:lnTo>
                  <a:pt x="5376" y="2881"/>
                </a:lnTo>
                <a:lnTo>
                  <a:pt x="5375" y="2878"/>
                </a:lnTo>
                <a:lnTo>
                  <a:pt x="5374" y="2874"/>
                </a:lnTo>
                <a:lnTo>
                  <a:pt x="5372" y="2872"/>
                </a:lnTo>
                <a:lnTo>
                  <a:pt x="5368" y="2869"/>
                </a:lnTo>
                <a:lnTo>
                  <a:pt x="5367" y="2867"/>
                </a:lnTo>
                <a:lnTo>
                  <a:pt x="5366" y="2861"/>
                </a:lnTo>
                <a:lnTo>
                  <a:pt x="5367" y="2857"/>
                </a:lnTo>
                <a:lnTo>
                  <a:pt x="5371" y="2850"/>
                </a:lnTo>
                <a:lnTo>
                  <a:pt x="5385" y="2839"/>
                </a:lnTo>
                <a:lnTo>
                  <a:pt x="5390" y="2831"/>
                </a:lnTo>
                <a:lnTo>
                  <a:pt x="5390" y="2819"/>
                </a:lnTo>
                <a:lnTo>
                  <a:pt x="5389" y="2815"/>
                </a:lnTo>
                <a:lnTo>
                  <a:pt x="5387" y="2810"/>
                </a:lnTo>
                <a:lnTo>
                  <a:pt x="5384" y="2806"/>
                </a:lnTo>
                <a:lnTo>
                  <a:pt x="5378" y="2799"/>
                </a:lnTo>
                <a:lnTo>
                  <a:pt x="5364" y="2787"/>
                </a:lnTo>
                <a:lnTo>
                  <a:pt x="5362" y="2786"/>
                </a:lnTo>
                <a:lnTo>
                  <a:pt x="5359" y="2785"/>
                </a:lnTo>
                <a:lnTo>
                  <a:pt x="5358" y="2780"/>
                </a:lnTo>
                <a:lnTo>
                  <a:pt x="5357" y="2776"/>
                </a:lnTo>
                <a:lnTo>
                  <a:pt x="5357" y="2771"/>
                </a:lnTo>
                <a:lnTo>
                  <a:pt x="5374" y="2748"/>
                </a:lnTo>
                <a:lnTo>
                  <a:pt x="5374" y="2745"/>
                </a:lnTo>
                <a:lnTo>
                  <a:pt x="5371" y="2733"/>
                </a:lnTo>
                <a:lnTo>
                  <a:pt x="5371" y="2724"/>
                </a:lnTo>
                <a:lnTo>
                  <a:pt x="5365" y="2716"/>
                </a:lnTo>
                <a:lnTo>
                  <a:pt x="5356" y="2707"/>
                </a:lnTo>
                <a:lnTo>
                  <a:pt x="5349" y="2703"/>
                </a:lnTo>
                <a:lnTo>
                  <a:pt x="5342" y="2703"/>
                </a:lnTo>
                <a:lnTo>
                  <a:pt x="5333" y="2701"/>
                </a:lnTo>
                <a:lnTo>
                  <a:pt x="5326" y="2702"/>
                </a:lnTo>
                <a:lnTo>
                  <a:pt x="5325" y="2712"/>
                </a:lnTo>
                <a:lnTo>
                  <a:pt x="5329" y="2713"/>
                </a:lnTo>
                <a:lnTo>
                  <a:pt x="5333" y="2716"/>
                </a:lnTo>
                <a:lnTo>
                  <a:pt x="5336" y="2723"/>
                </a:lnTo>
                <a:lnTo>
                  <a:pt x="5336" y="2731"/>
                </a:lnTo>
                <a:lnTo>
                  <a:pt x="5332" y="2736"/>
                </a:lnTo>
                <a:lnTo>
                  <a:pt x="5329" y="2739"/>
                </a:lnTo>
                <a:lnTo>
                  <a:pt x="5327" y="2737"/>
                </a:lnTo>
                <a:lnTo>
                  <a:pt x="5329" y="2728"/>
                </a:lnTo>
                <a:lnTo>
                  <a:pt x="5330" y="2726"/>
                </a:lnTo>
                <a:lnTo>
                  <a:pt x="5330" y="2723"/>
                </a:lnTo>
                <a:lnTo>
                  <a:pt x="5330" y="2720"/>
                </a:lnTo>
                <a:lnTo>
                  <a:pt x="5329" y="2717"/>
                </a:lnTo>
                <a:lnTo>
                  <a:pt x="5327" y="2717"/>
                </a:lnTo>
                <a:lnTo>
                  <a:pt x="5319" y="2717"/>
                </a:lnTo>
                <a:lnTo>
                  <a:pt x="5317" y="2719"/>
                </a:lnTo>
                <a:lnTo>
                  <a:pt x="5317" y="2721"/>
                </a:lnTo>
                <a:lnTo>
                  <a:pt x="5317" y="2730"/>
                </a:lnTo>
                <a:lnTo>
                  <a:pt x="5320" y="2756"/>
                </a:lnTo>
                <a:lnTo>
                  <a:pt x="5323" y="2763"/>
                </a:lnTo>
                <a:lnTo>
                  <a:pt x="5328" y="2768"/>
                </a:lnTo>
                <a:lnTo>
                  <a:pt x="5331" y="2770"/>
                </a:lnTo>
                <a:lnTo>
                  <a:pt x="5335" y="2775"/>
                </a:lnTo>
                <a:lnTo>
                  <a:pt x="5337" y="2788"/>
                </a:lnTo>
                <a:lnTo>
                  <a:pt x="5336" y="2800"/>
                </a:lnTo>
                <a:lnTo>
                  <a:pt x="5332" y="2811"/>
                </a:lnTo>
                <a:lnTo>
                  <a:pt x="5321" y="2825"/>
                </a:lnTo>
                <a:lnTo>
                  <a:pt x="5319" y="2837"/>
                </a:lnTo>
                <a:lnTo>
                  <a:pt x="5319" y="2841"/>
                </a:lnTo>
                <a:lnTo>
                  <a:pt x="5320" y="2847"/>
                </a:lnTo>
                <a:lnTo>
                  <a:pt x="5323" y="2852"/>
                </a:lnTo>
                <a:lnTo>
                  <a:pt x="5328" y="2860"/>
                </a:lnTo>
                <a:lnTo>
                  <a:pt x="5321" y="2856"/>
                </a:lnTo>
                <a:lnTo>
                  <a:pt x="5318" y="2852"/>
                </a:lnTo>
                <a:lnTo>
                  <a:pt x="5316" y="2840"/>
                </a:lnTo>
                <a:lnTo>
                  <a:pt x="5315" y="2831"/>
                </a:lnTo>
                <a:lnTo>
                  <a:pt x="5320" y="2821"/>
                </a:lnTo>
                <a:lnTo>
                  <a:pt x="5327" y="2798"/>
                </a:lnTo>
                <a:lnTo>
                  <a:pt x="5325" y="2775"/>
                </a:lnTo>
                <a:lnTo>
                  <a:pt x="5323" y="2772"/>
                </a:lnTo>
                <a:lnTo>
                  <a:pt x="5318" y="2765"/>
                </a:lnTo>
                <a:lnTo>
                  <a:pt x="5316" y="2760"/>
                </a:lnTo>
                <a:lnTo>
                  <a:pt x="5313" y="2756"/>
                </a:lnTo>
                <a:lnTo>
                  <a:pt x="5305" y="2756"/>
                </a:lnTo>
                <a:lnTo>
                  <a:pt x="5297" y="2759"/>
                </a:lnTo>
                <a:lnTo>
                  <a:pt x="5283" y="2770"/>
                </a:lnTo>
                <a:lnTo>
                  <a:pt x="5280" y="2779"/>
                </a:lnTo>
                <a:lnTo>
                  <a:pt x="5279" y="2779"/>
                </a:lnTo>
                <a:lnTo>
                  <a:pt x="5277" y="2778"/>
                </a:lnTo>
                <a:lnTo>
                  <a:pt x="5272" y="2775"/>
                </a:lnTo>
                <a:lnTo>
                  <a:pt x="5271" y="2773"/>
                </a:lnTo>
                <a:lnTo>
                  <a:pt x="5264" y="2780"/>
                </a:lnTo>
                <a:lnTo>
                  <a:pt x="5259" y="2780"/>
                </a:lnTo>
                <a:lnTo>
                  <a:pt x="5258" y="2781"/>
                </a:lnTo>
                <a:lnTo>
                  <a:pt x="5258" y="2783"/>
                </a:lnTo>
                <a:lnTo>
                  <a:pt x="5262" y="2795"/>
                </a:lnTo>
                <a:lnTo>
                  <a:pt x="5262" y="2798"/>
                </a:lnTo>
                <a:lnTo>
                  <a:pt x="5261" y="2800"/>
                </a:lnTo>
                <a:lnTo>
                  <a:pt x="5260" y="2802"/>
                </a:lnTo>
                <a:lnTo>
                  <a:pt x="5238" y="2815"/>
                </a:lnTo>
                <a:lnTo>
                  <a:pt x="5231" y="2829"/>
                </a:lnTo>
                <a:lnTo>
                  <a:pt x="5225" y="2835"/>
                </a:lnTo>
                <a:lnTo>
                  <a:pt x="5221" y="2841"/>
                </a:lnTo>
                <a:lnTo>
                  <a:pt x="5204" y="2854"/>
                </a:lnTo>
                <a:lnTo>
                  <a:pt x="5201" y="2859"/>
                </a:lnTo>
                <a:lnTo>
                  <a:pt x="5201" y="2866"/>
                </a:lnTo>
                <a:lnTo>
                  <a:pt x="5201" y="2869"/>
                </a:lnTo>
                <a:lnTo>
                  <a:pt x="5201" y="2875"/>
                </a:lnTo>
                <a:lnTo>
                  <a:pt x="5202" y="2878"/>
                </a:lnTo>
                <a:lnTo>
                  <a:pt x="5202" y="2880"/>
                </a:lnTo>
                <a:lnTo>
                  <a:pt x="5210" y="2897"/>
                </a:lnTo>
                <a:lnTo>
                  <a:pt x="5211" y="2899"/>
                </a:lnTo>
                <a:lnTo>
                  <a:pt x="5211" y="2904"/>
                </a:lnTo>
                <a:lnTo>
                  <a:pt x="5210" y="2906"/>
                </a:lnTo>
                <a:lnTo>
                  <a:pt x="5209" y="2907"/>
                </a:lnTo>
                <a:lnTo>
                  <a:pt x="5204" y="2908"/>
                </a:lnTo>
                <a:lnTo>
                  <a:pt x="5203" y="2904"/>
                </a:lnTo>
                <a:lnTo>
                  <a:pt x="5191" y="2884"/>
                </a:lnTo>
                <a:lnTo>
                  <a:pt x="5188" y="2871"/>
                </a:lnTo>
                <a:lnTo>
                  <a:pt x="5191" y="2860"/>
                </a:lnTo>
                <a:lnTo>
                  <a:pt x="5227" y="2812"/>
                </a:lnTo>
                <a:lnTo>
                  <a:pt x="5229" y="2807"/>
                </a:lnTo>
                <a:lnTo>
                  <a:pt x="5231" y="2805"/>
                </a:lnTo>
                <a:lnTo>
                  <a:pt x="5240" y="2805"/>
                </a:lnTo>
                <a:lnTo>
                  <a:pt x="5246" y="2802"/>
                </a:lnTo>
                <a:lnTo>
                  <a:pt x="5248" y="2799"/>
                </a:lnTo>
                <a:lnTo>
                  <a:pt x="5248" y="2792"/>
                </a:lnTo>
                <a:lnTo>
                  <a:pt x="5242" y="2776"/>
                </a:lnTo>
                <a:lnTo>
                  <a:pt x="5239" y="2775"/>
                </a:lnTo>
                <a:lnTo>
                  <a:pt x="5236" y="2777"/>
                </a:lnTo>
                <a:lnTo>
                  <a:pt x="5209" y="2809"/>
                </a:lnTo>
                <a:lnTo>
                  <a:pt x="5177" y="2828"/>
                </a:lnTo>
                <a:lnTo>
                  <a:pt x="5170" y="2835"/>
                </a:lnTo>
                <a:lnTo>
                  <a:pt x="5164" y="2849"/>
                </a:lnTo>
                <a:lnTo>
                  <a:pt x="5159" y="2854"/>
                </a:lnTo>
                <a:lnTo>
                  <a:pt x="5152" y="2854"/>
                </a:lnTo>
                <a:lnTo>
                  <a:pt x="5153" y="2847"/>
                </a:lnTo>
                <a:lnTo>
                  <a:pt x="5177" y="2817"/>
                </a:lnTo>
                <a:lnTo>
                  <a:pt x="5195" y="2812"/>
                </a:lnTo>
                <a:lnTo>
                  <a:pt x="5200" y="2807"/>
                </a:lnTo>
                <a:lnTo>
                  <a:pt x="5204" y="2798"/>
                </a:lnTo>
                <a:lnTo>
                  <a:pt x="5207" y="2787"/>
                </a:lnTo>
                <a:lnTo>
                  <a:pt x="5201" y="2786"/>
                </a:lnTo>
                <a:lnTo>
                  <a:pt x="5189" y="2793"/>
                </a:lnTo>
                <a:lnTo>
                  <a:pt x="5126" y="2807"/>
                </a:lnTo>
                <a:lnTo>
                  <a:pt x="5129" y="2801"/>
                </a:lnTo>
                <a:lnTo>
                  <a:pt x="5229" y="2768"/>
                </a:lnTo>
                <a:lnTo>
                  <a:pt x="5239" y="2768"/>
                </a:lnTo>
                <a:lnTo>
                  <a:pt x="5243" y="2767"/>
                </a:lnTo>
                <a:lnTo>
                  <a:pt x="5243" y="2762"/>
                </a:lnTo>
                <a:lnTo>
                  <a:pt x="5239" y="2759"/>
                </a:lnTo>
                <a:lnTo>
                  <a:pt x="5227" y="2761"/>
                </a:lnTo>
                <a:lnTo>
                  <a:pt x="5229" y="2759"/>
                </a:lnTo>
                <a:lnTo>
                  <a:pt x="5230" y="2753"/>
                </a:lnTo>
                <a:lnTo>
                  <a:pt x="5228" y="2748"/>
                </a:lnTo>
                <a:lnTo>
                  <a:pt x="5222" y="2740"/>
                </a:lnTo>
                <a:lnTo>
                  <a:pt x="5219" y="2736"/>
                </a:lnTo>
                <a:lnTo>
                  <a:pt x="5213" y="2730"/>
                </a:lnTo>
                <a:lnTo>
                  <a:pt x="5203" y="2722"/>
                </a:lnTo>
                <a:lnTo>
                  <a:pt x="5194" y="2721"/>
                </a:lnTo>
                <a:lnTo>
                  <a:pt x="5189" y="2724"/>
                </a:lnTo>
                <a:lnTo>
                  <a:pt x="5179" y="2736"/>
                </a:lnTo>
                <a:lnTo>
                  <a:pt x="5163" y="2745"/>
                </a:lnTo>
                <a:lnTo>
                  <a:pt x="5154" y="2746"/>
                </a:lnTo>
                <a:lnTo>
                  <a:pt x="5144" y="2743"/>
                </a:lnTo>
                <a:lnTo>
                  <a:pt x="5168" y="2736"/>
                </a:lnTo>
                <a:lnTo>
                  <a:pt x="5170" y="2735"/>
                </a:lnTo>
                <a:lnTo>
                  <a:pt x="5179" y="2716"/>
                </a:lnTo>
                <a:lnTo>
                  <a:pt x="5180" y="2713"/>
                </a:lnTo>
                <a:lnTo>
                  <a:pt x="5177" y="2709"/>
                </a:lnTo>
                <a:lnTo>
                  <a:pt x="5178" y="2708"/>
                </a:lnTo>
                <a:lnTo>
                  <a:pt x="5181" y="2707"/>
                </a:lnTo>
                <a:lnTo>
                  <a:pt x="5181" y="2706"/>
                </a:lnTo>
                <a:lnTo>
                  <a:pt x="5182" y="2702"/>
                </a:lnTo>
                <a:lnTo>
                  <a:pt x="5181" y="2700"/>
                </a:lnTo>
                <a:lnTo>
                  <a:pt x="5179" y="2699"/>
                </a:lnTo>
                <a:lnTo>
                  <a:pt x="5177" y="2700"/>
                </a:lnTo>
                <a:lnTo>
                  <a:pt x="5171" y="2699"/>
                </a:lnTo>
                <a:lnTo>
                  <a:pt x="5169" y="2693"/>
                </a:lnTo>
                <a:lnTo>
                  <a:pt x="5166" y="2686"/>
                </a:lnTo>
                <a:lnTo>
                  <a:pt x="5164" y="2680"/>
                </a:lnTo>
                <a:lnTo>
                  <a:pt x="5161" y="2677"/>
                </a:lnTo>
                <a:lnTo>
                  <a:pt x="5156" y="2678"/>
                </a:lnTo>
                <a:lnTo>
                  <a:pt x="5144" y="2688"/>
                </a:lnTo>
                <a:lnTo>
                  <a:pt x="5140" y="2689"/>
                </a:lnTo>
                <a:lnTo>
                  <a:pt x="5135" y="2688"/>
                </a:lnTo>
                <a:lnTo>
                  <a:pt x="5139" y="2686"/>
                </a:lnTo>
                <a:lnTo>
                  <a:pt x="5140" y="2681"/>
                </a:lnTo>
                <a:lnTo>
                  <a:pt x="5139" y="2674"/>
                </a:lnTo>
                <a:lnTo>
                  <a:pt x="5132" y="2667"/>
                </a:lnTo>
                <a:lnTo>
                  <a:pt x="5128" y="2663"/>
                </a:lnTo>
                <a:lnTo>
                  <a:pt x="5120" y="2659"/>
                </a:lnTo>
                <a:lnTo>
                  <a:pt x="5114" y="2656"/>
                </a:lnTo>
                <a:lnTo>
                  <a:pt x="5110" y="2656"/>
                </a:lnTo>
                <a:lnTo>
                  <a:pt x="5109" y="2659"/>
                </a:lnTo>
                <a:lnTo>
                  <a:pt x="5110" y="2667"/>
                </a:lnTo>
                <a:lnTo>
                  <a:pt x="5110" y="2671"/>
                </a:lnTo>
                <a:lnTo>
                  <a:pt x="5107" y="2673"/>
                </a:lnTo>
                <a:lnTo>
                  <a:pt x="5102" y="2677"/>
                </a:lnTo>
                <a:lnTo>
                  <a:pt x="5086" y="2697"/>
                </a:lnTo>
                <a:lnTo>
                  <a:pt x="5084" y="2699"/>
                </a:lnTo>
                <a:lnTo>
                  <a:pt x="5085" y="2689"/>
                </a:lnTo>
                <a:lnTo>
                  <a:pt x="5089" y="2681"/>
                </a:lnTo>
                <a:lnTo>
                  <a:pt x="5093" y="2674"/>
                </a:lnTo>
                <a:lnTo>
                  <a:pt x="5104" y="2668"/>
                </a:lnTo>
                <a:lnTo>
                  <a:pt x="5104" y="2667"/>
                </a:lnTo>
                <a:lnTo>
                  <a:pt x="5103" y="2666"/>
                </a:lnTo>
                <a:lnTo>
                  <a:pt x="5102" y="2664"/>
                </a:lnTo>
                <a:lnTo>
                  <a:pt x="5102" y="2663"/>
                </a:lnTo>
                <a:lnTo>
                  <a:pt x="5100" y="2654"/>
                </a:lnTo>
                <a:lnTo>
                  <a:pt x="5099" y="2652"/>
                </a:lnTo>
                <a:lnTo>
                  <a:pt x="5095" y="2649"/>
                </a:lnTo>
                <a:lnTo>
                  <a:pt x="5092" y="2650"/>
                </a:lnTo>
                <a:lnTo>
                  <a:pt x="5087" y="2657"/>
                </a:lnTo>
                <a:lnTo>
                  <a:pt x="5082" y="2649"/>
                </a:lnTo>
                <a:lnTo>
                  <a:pt x="5073" y="2645"/>
                </a:lnTo>
                <a:lnTo>
                  <a:pt x="5056" y="2644"/>
                </a:lnTo>
                <a:lnTo>
                  <a:pt x="5054" y="2645"/>
                </a:lnTo>
                <a:lnTo>
                  <a:pt x="5051" y="2648"/>
                </a:lnTo>
                <a:lnTo>
                  <a:pt x="5050" y="2650"/>
                </a:lnTo>
                <a:lnTo>
                  <a:pt x="5050" y="2653"/>
                </a:lnTo>
                <a:lnTo>
                  <a:pt x="5050" y="2654"/>
                </a:lnTo>
                <a:lnTo>
                  <a:pt x="5046" y="2656"/>
                </a:lnTo>
                <a:lnTo>
                  <a:pt x="5043" y="2654"/>
                </a:lnTo>
                <a:lnTo>
                  <a:pt x="5041" y="2654"/>
                </a:lnTo>
                <a:lnTo>
                  <a:pt x="5040" y="2657"/>
                </a:lnTo>
                <a:lnTo>
                  <a:pt x="5045" y="2663"/>
                </a:lnTo>
                <a:lnTo>
                  <a:pt x="5048" y="2670"/>
                </a:lnTo>
                <a:lnTo>
                  <a:pt x="5052" y="2677"/>
                </a:lnTo>
                <a:lnTo>
                  <a:pt x="5055" y="2684"/>
                </a:lnTo>
                <a:lnTo>
                  <a:pt x="5060" y="2693"/>
                </a:lnTo>
                <a:lnTo>
                  <a:pt x="5060" y="2699"/>
                </a:lnTo>
                <a:lnTo>
                  <a:pt x="5056" y="2702"/>
                </a:lnTo>
                <a:lnTo>
                  <a:pt x="5053" y="2704"/>
                </a:lnTo>
                <a:lnTo>
                  <a:pt x="5052" y="2702"/>
                </a:lnTo>
                <a:lnTo>
                  <a:pt x="5054" y="2700"/>
                </a:lnTo>
                <a:lnTo>
                  <a:pt x="5053" y="2696"/>
                </a:lnTo>
                <a:lnTo>
                  <a:pt x="5051" y="2690"/>
                </a:lnTo>
                <a:lnTo>
                  <a:pt x="5048" y="2683"/>
                </a:lnTo>
                <a:lnTo>
                  <a:pt x="5047" y="2681"/>
                </a:lnTo>
                <a:lnTo>
                  <a:pt x="5042" y="2674"/>
                </a:lnTo>
                <a:lnTo>
                  <a:pt x="5041" y="2673"/>
                </a:lnTo>
                <a:lnTo>
                  <a:pt x="5038" y="2674"/>
                </a:lnTo>
                <a:lnTo>
                  <a:pt x="5032" y="2673"/>
                </a:lnTo>
                <a:lnTo>
                  <a:pt x="5028" y="2674"/>
                </a:lnTo>
                <a:lnTo>
                  <a:pt x="5027" y="2677"/>
                </a:lnTo>
                <a:lnTo>
                  <a:pt x="5026" y="2679"/>
                </a:lnTo>
                <a:lnTo>
                  <a:pt x="5026" y="2681"/>
                </a:lnTo>
                <a:lnTo>
                  <a:pt x="5026" y="2684"/>
                </a:lnTo>
                <a:lnTo>
                  <a:pt x="5021" y="2690"/>
                </a:lnTo>
                <a:lnTo>
                  <a:pt x="5021" y="2693"/>
                </a:lnTo>
                <a:lnTo>
                  <a:pt x="5022" y="2694"/>
                </a:lnTo>
                <a:lnTo>
                  <a:pt x="5023" y="2696"/>
                </a:lnTo>
                <a:lnTo>
                  <a:pt x="5024" y="2697"/>
                </a:lnTo>
                <a:lnTo>
                  <a:pt x="5025" y="2699"/>
                </a:lnTo>
                <a:lnTo>
                  <a:pt x="5025" y="2701"/>
                </a:lnTo>
                <a:lnTo>
                  <a:pt x="5025" y="2702"/>
                </a:lnTo>
                <a:lnTo>
                  <a:pt x="5024" y="2704"/>
                </a:lnTo>
                <a:lnTo>
                  <a:pt x="5024" y="2706"/>
                </a:lnTo>
                <a:lnTo>
                  <a:pt x="5022" y="2707"/>
                </a:lnTo>
                <a:lnTo>
                  <a:pt x="5018" y="2709"/>
                </a:lnTo>
                <a:lnTo>
                  <a:pt x="5017" y="2712"/>
                </a:lnTo>
                <a:lnTo>
                  <a:pt x="5017" y="2718"/>
                </a:lnTo>
                <a:lnTo>
                  <a:pt x="5018" y="2723"/>
                </a:lnTo>
                <a:lnTo>
                  <a:pt x="5022" y="2729"/>
                </a:lnTo>
                <a:lnTo>
                  <a:pt x="5023" y="2735"/>
                </a:lnTo>
                <a:lnTo>
                  <a:pt x="5026" y="2739"/>
                </a:lnTo>
                <a:lnTo>
                  <a:pt x="5025" y="2741"/>
                </a:lnTo>
                <a:lnTo>
                  <a:pt x="5022" y="2741"/>
                </a:lnTo>
                <a:lnTo>
                  <a:pt x="5018" y="2738"/>
                </a:lnTo>
                <a:lnTo>
                  <a:pt x="5014" y="2729"/>
                </a:lnTo>
                <a:lnTo>
                  <a:pt x="5012" y="2724"/>
                </a:lnTo>
                <a:lnTo>
                  <a:pt x="5010" y="2721"/>
                </a:lnTo>
                <a:lnTo>
                  <a:pt x="5008" y="2711"/>
                </a:lnTo>
                <a:lnTo>
                  <a:pt x="5012" y="2704"/>
                </a:lnTo>
                <a:lnTo>
                  <a:pt x="5015" y="2700"/>
                </a:lnTo>
                <a:lnTo>
                  <a:pt x="5018" y="2694"/>
                </a:lnTo>
                <a:lnTo>
                  <a:pt x="5015" y="2690"/>
                </a:lnTo>
                <a:lnTo>
                  <a:pt x="5015" y="2688"/>
                </a:lnTo>
                <a:lnTo>
                  <a:pt x="5016" y="2687"/>
                </a:lnTo>
                <a:lnTo>
                  <a:pt x="5015" y="2683"/>
                </a:lnTo>
                <a:lnTo>
                  <a:pt x="5013" y="2679"/>
                </a:lnTo>
                <a:lnTo>
                  <a:pt x="5010" y="2676"/>
                </a:lnTo>
                <a:lnTo>
                  <a:pt x="5007" y="2673"/>
                </a:lnTo>
                <a:lnTo>
                  <a:pt x="5005" y="2673"/>
                </a:lnTo>
                <a:lnTo>
                  <a:pt x="5003" y="2674"/>
                </a:lnTo>
                <a:lnTo>
                  <a:pt x="5002" y="2677"/>
                </a:lnTo>
                <a:lnTo>
                  <a:pt x="5001" y="2688"/>
                </a:lnTo>
                <a:lnTo>
                  <a:pt x="4999" y="2690"/>
                </a:lnTo>
                <a:lnTo>
                  <a:pt x="4998" y="2691"/>
                </a:lnTo>
                <a:lnTo>
                  <a:pt x="4997" y="2686"/>
                </a:lnTo>
                <a:lnTo>
                  <a:pt x="4994" y="2673"/>
                </a:lnTo>
                <a:lnTo>
                  <a:pt x="4993" y="2673"/>
                </a:lnTo>
                <a:lnTo>
                  <a:pt x="4991" y="2669"/>
                </a:lnTo>
                <a:lnTo>
                  <a:pt x="4989" y="2667"/>
                </a:lnTo>
                <a:lnTo>
                  <a:pt x="4992" y="2667"/>
                </a:lnTo>
                <a:lnTo>
                  <a:pt x="4996" y="2671"/>
                </a:lnTo>
                <a:lnTo>
                  <a:pt x="4997" y="2671"/>
                </a:lnTo>
                <a:lnTo>
                  <a:pt x="5001" y="2667"/>
                </a:lnTo>
                <a:lnTo>
                  <a:pt x="5002" y="2659"/>
                </a:lnTo>
                <a:lnTo>
                  <a:pt x="5001" y="2641"/>
                </a:lnTo>
                <a:lnTo>
                  <a:pt x="4995" y="2639"/>
                </a:lnTo>
                <a:lnTo>
                  <a:pt x="4987" y="2643"/>
                </a:lnTo>
                <a:lnTo>
                  <a:pt x="4982" y="2642"/>
                </a:lnTo>
                <a:lnTo>
                  <a:pt x="4985" y="2634"/>
                </a:lnTo>
                <a:lnTo>
                  <a:pt x="5002" y="2629"/>
                </a:lnTo>
                <a:lnTo>
                  <a:pt x="5012" y="2613"/>
                </a:lnTo>
                <a:lnTo>
                  <a:pt x="5013" y="2604"/>
                </a:lnTo>
                <a:lnTo>
                  <a:pt x="5006" y="2601"/>
                </a:lnTo>
                <a:lnTo>
                  <a:pt x="5002" y="2601"/>
                </a:lnTo>
                <a:lnTo>
                  <a:pt x="4992" y="2602"/>
                </a:lnTo>
                <a:lnTo>
                  <a:pt x="4971" y="2599"/>
                </a:lnTo>
                <a:lnTo>
                  <a:pt x="4963" y="2601"/>
                </a:lnTo>
                <a:lnTo>
                  <a:pt x="4961" y="2604"/>
                </a:lnTo>
                <a:lnTo>
                  <a:pt x="4959" y="2609"/>
                </a:lnTo>
                <a:lnTo>
                  <a:pt x="4959" y="2611"/>
                </a:lnTo>
                <a:lnTo>
                  <a:pt x="4959" y="2613"/>
                </a:lnTo>
                <a:lnTo>
                  <a:pt x="4961" y="2615"/>
                </a:lnTo>
                <a:lnTo>
                  <a:pt x="4959" y="2617"/>
                </a:lnTo>
                <a:lnTo>
                  <a:pt x="4957" y="2618"/>
                </a:lnTo>
                <a:lnTo>
                  <a:pt x="4954" y="2618"/>
                </a:lnTo>
                <a:lnTo>
                  <a:pt x="4950" y="2619"/>
                </a:lnTo>
                <a:lnTo>
                  <a:pt x="4952" y="2624"/>
                </a:lnTo>
                <a:lnTo>
                  <a:pt x="4962" y="2630"/>
                </a:lnTo>
                <a:lnTo>
                  <a:pt x="4962" y="2639"/>
                </a:lnTo>
                <a:lnTo>
                  <a:pt x="4954" y="2654"/>
                </a:lnTo>
                <a:lnTo>
                  <a:pt x="4945" y="2662"/>
                </a:lnTo>
                <a:lnTo>
                  <a:pt x="4945" y="2664"/>
                </a:lnTo>
                <a:lnTo>
                  <a:pt x="4944" y="2671"/>
                </a:lnTo>
                <a:lnTo>
                  <a:pt x="4945" y="2674"/>
                </a:lnTo>
                <a:lnTo>
                  <a:pt x="4950" y="2697"/>
                </a:lnTo>
                <a:lnTo>
                  <a:pt x="4953" y="2703"/>
                </a:lnTo>
                <a:lnTo>
                  <a:pt x="4953" y="2707"/>
                </a:lnTo>
                <a:lnTo>
                  <a:pt x="4953" y="2709"/>
                </a:lnTo>
                <a:lnTo>
                  <a:pt x="4950" y="2713"/>
                </a:lnTo>
                <a:lnTo>
                  <a:pt x="4952" y="2717"/>
                </a:lnTo>
                <a:lnTo>
                  <a:pt x="4954" y="2721"/>
                </a:lnTo>
                <a:lnTo>
                  <a:pt x="4961" y="2723"/>
                </a:lnTo>
                <a:lnTo>
                  <a:pt x="4986" y="2730"/>
                </a:lnTo>
                <a:lnTo>
                  <a:pt x="4989" y="2733"/>
                </a:lnTo>
                <a:lnTo>
                  <a:pt x="4993" y="2738"/>
                </a:lnTo>
                <a:lnTo>
                  <a:pt x="5013" y="2760"/>
                </a:lnTo>
                <a:lnTo>
                  <a:pt x="5014" y="2763"/>
                </a:lnTo>
                <a:lnTo>
                  <a:pt x="5011" y="2767"/>
                </a:lnTo>
                <a:lnTo>
                  <a:pt x="5007" y="2765"/>
                </a:lnTo>
                <a:lnTo>
                  <a:pt x="4991" y="2746"/>
                </a:lnTo>
                <a:lnTo>
                  <a:pt x="4985" y="2741"/>
                </a:lnTo>
                <a:lnTo>
                  <a:pt x="4979" y="2737"/>
                </a:lnTo>
                <a:lnTo>
                  <a:pt x="4975" y="2733"/>
                </a:lnTo>
                <a:lnTo>
                  <a:pt x="4967" y="2735"/>
                </a:lnTo>
                <a:lnTo>
                  <a:pt x="4955" y="2731"/>
                </a:lnTo>
                <a:lnTo>
                  <a:pt x="4949" y="2728"/>
                </a:lnTo>
                <a:lnTo>
                  <a:pt x="4947" y="2726"/>
                </a:lnTo>
                <a:lnTo>
                  <a:pt x="4944" y="2722"/>
                </a:lnTo>
                <a:lnTo>
                  <a:pt x="4943" y="2719"/>
                </a:lnTo>
                <a:lnTo>
                  <a:pt x="4944" y="2716"/>
                </a:lnTo>
                <a:lnTo>
                  <a:pt x="4944" y="2709"/>
                </a:lnTo>
                <a:lnTo>
                  <a:pt x="4945" y="2707"/>
                </a:lnTo>
                <a:lnTo>
                  <a:pt x="4946" y="2706"/>
                </a:lnTo>
                <a:lnTo>
                  <a:pt x="4945" y="2701"/>
                </a:lnTo>
                <a:lnTo>
                  <a:pt x="4943" y="2694"/>
                </a:lnTo>
                <a:lnTo>
                  <a:pt x="4936" y="2670"/>
                </a:lnTo>
                <a:lnTo>
                  <a:pt x="4933" y="2662"/>
                </a:lnTo>
                <a:lnTo>
                  <a:pt x="4925" y="2648"/>
                </a:lnTo>
                <a:lnTo>
                  <a:pt x="4924" y="2647"/>
                </a:lnTo>
                <a:lnTo>
                  <a:pt x="4920" y="2647"/>
                </a:lnTo>
                <a:lnTo>
                  <a:pt x="4919" y="2648"/>
                </a:lnTo>
                <a:lnTo>
                  <a:pt x="4918" y="2651"/>
                </a:lnTo>
                <a:lnTo>
                  <a:pt x="4917" y="2651"/>
                </a:lnTo>
                <a:lnTo>
                  <a:pt x="4917" y="2651"/>
                </a:lnTo>
                <a:lnTo>
                  <a:pt x="4916" y="2652"/>
                </a:lnTo>
                <a:lnTo>
                  <a:pt x="4917" y="2651"/>
                </a:lnTo>
                <a:lnTo>
                  <a:pt x="4899" y="2659"/>
                </a:lnTo>
                <a:lnTo>
                  <a:pt x="4896" y="2664"/>
                </a:lnTo>
                <a:lnTo>
                  <a:pt x="4894" y="2673"/>
                </a:lnTo>
                <a:lnTo>
                  <a:pt x="4893" y="2676"/>
                </a:lnTo>
                <a:lnTo>
                  <a:pt x="4890" y="2676"/>
                </a:lnTo>
                <a:lnTo>
                  <a:pt x="4888" y="2676"/>
                </a:lnTo>
                <a:lnTo>
                  <a:pt x="4886" y="2677"/>
                </a:lnTo>
                <a:lnTo>
                  <a:pt x="4885" y="2680"/>
                </a:lnTo>
                <a:lnTo>
                  <a:pt x="4888" y="2682"/>
                </a:lnTo>
                <a:lnTo>
                  <a:pt x="4894" y="2686"/>
                </a:lnTo>
                <a:lnTo>
                  <a:pt x="4897" y="2687"/>
                </a:lnTo>
                <a:lnTo>
                  <a:pt x="4899" y="2690"/>
                </a:lnTo>
                <a:lnTo>
                  <a:pt x="4903" y="2694"/>
                </a:lnTo>
                <a:lnTo>
                  <a:pt x="4905" y="2698"/>
                </a:lnTo>
                <a:lnTo>
                  <a:pt x="4904" y="2702"/>
                </a:lnTo>
                <a:lnTo>
                  <a:pt x="4905" y="2704"/>
                </a:lnTo>
                <a:lnTo>
                  <a:pt x="4906" y="2707"/>
                </a:lnTo>
                <a:lnTo>
                  <a:pt x="4907" y="2709"/>
                </a:lnTo>
                <a:lnTo>
                  <a:pt x="4906" y="2711"/>
                </a:lnTo>
                <a:lnTo>
                  <a:pt x="4899" y="2721"/>
                </a:lnTo>
                <a:lnTo>
                  <a:pt x="4897" y="2731"/>
                </a:lnTo>
                <a:lnTo>
                  <a:pt x="4897" y="2736"/>
                </a:lnTo>
                <a:lnTo>
                  <a:pt x="4902" y="2740"/>
                </a:lnTo>
                <a:lnTo>
                  <a:pt x="4905" y="2743"/>
                </a:lnTo>
                <a:lnTo>
                  <a:pt x="4907" y="2746"/>
                </a:lnTo>
                <a:lnTo>
                  <a:pt x="4915" y="2763"/>
                </a:lnTo>
                <a:lnTo>
                  <a:pt x="4919" y="2771"/>
                </a:lnTo>
                <a:lnTo>
                  <a:pt x="4920" y="2779"/>
                </a:lnTo>
                <a:lnTo>
                  <a:pt x="4920" y="2785"/>
                </a:lnTo>
                <a:lnTo>
                  <a:pt x="4926" y="2790"/>
                </a:lnTo>
                <a:lnTo>
                  <a:pt x="4927" y="2795"/>
                </a:lnTo>
                <a:lnTo>
                  <a:pt x="4925" y="2796"/>
                </a:lnTo>
                <a:lnTo>
                  <a:pt x="4920" y="2791"/>
                </a:lnTo>
                <a:lnTo>
                  <a:pt x="4918" y="2785"/>
                </a:lnTo>
                <a:lnTo>
                  <a:pt x="4914" y="2779"/>
                </a:lnTo>
                <a:lnTo>
                  <a:pt x="4909" y="2773"/>
                </a:lnTo>
                <a:lnTo>
                  <a:pt x="4905" y="2768"/>
                </a:lnTo>
                <a:lnTo>
                  <a:pt x="4904" y="2763"/>
                </a:lnTo>
                <a:lnTo>
                  <a:pt x="4903" y="2755"/>
                </a:lnTo>
                <a:lnTo>
                  <a:pt x="4900" y="2751"/>
                </a:lnTo>
                <a:lnTo>
                  <a:pt x="4898" y="2747"/>
                </a:lnTo>
                <a:lnTo>
                  <a:pt x="4894" y="2741"/>
                </a:lnTo>
                <a:lnTo>
                  <a:pt x="4891" y="2738"/>
                </a:lnTo>
                <a:lnTo>
                  <a:pt x="4890" y="2731"/>
                </a:lnTo>
                <a:lnTo>
                  <a:pt x="4889" y="2724"/>
                </a:lnTo>
                <a:lnTo>
                  <a:pt x="4888" y="2717"/>
                </a:lnTo>
                <a:lnTo>
                  <a:pt x="4884" y="2709"/>
                </a:lnTo>
                <a:lnTo>
                  <a:pt x="4878" y="2704"/>
                </a:lnTo>
                <a:lnTo>
                  <a:pt x="4867" y="2699"/>
                </a:lnTo>
                <a:lnTo>
                  <a:pt x="4864" y="2696"/>
                </a:lnTo>
                <a:lnTo>
                  <a:pt x="4863" y="2696"/>
                </a:lnTo>
                <a:lnTo>
                  <a:pt x="4863" y="2696"/>
                </a:lnTo>
                <a:lnTo>
                  <a:pt x="4861" y="2694"/>
                </a:lnTo>
                <a:lnTo>
                  <a:pt x="4863" y="2671"/>
                </a:lnTo>
                <a:lnTo>
                  <a:pt x="4864" y="2669"/>
                </a:lnTo>
                <a:lnTo>
                  <a:pt x="4863" y="2664"/>
                </a:lnTo>
                <a:lnTo>
                  <a:pt x="4860" y="2657"/>
                </a:lnTo>
                <a:lnTo>
                  <a:pt x="4861" y="2649"/>
                </a:lnTo>
                <a:lnTo>
                  <a:pt x="4860" y="2645"/>
                </a:lnTo>
                <a:lnTo>
                  <a:pt x="4857" y="2643"/>
                </a:lnTo>
                <a:lnTo>
                  <a:pt x="4857" y="2645"/>
                </a:lnTo>
                <a:lnTo>
                  <a:pt x="4856" y="2647"/>
                </a:lnTo>
                <a:lnTo>
                  <a:pt x="4855" y="2647"/>
                </a:lnTo>
                <a:lnTo>
                  <a:pt x="4854" y="2648"/>
                </a:lnTo>
                <a:lnTo>
                  <a:pt x="4854" y="2641"/>
                </a:lnTo>
                <a:lnTo>
                  <a:pt x="4853" y="2638"/>
                </a:lnTo>
                <a:lnTo>
                  <a:pt x="4850" y="2634"/>
                </a:lnTo>
                <a:lnTo>
                  <a:pt x="4844" y="2629"/>
                </a:lnTo>
                <a:lnTo>
                  <a:pt x="4840" y="2625"/>
                </a:lnTo>
                <a:lnTo>
                  <a:pt x="4836" y="2624"/>
                </a:lnTo>
                <a:lnTo>
                  <a:pt x="4832" y="2625"/>
                </a:lnTo>
                <a:lnTo>
                  <a:pt x="4835" y="2632"/>
                </a:lnTo>
                <a:lnTo>
                  <a:pt x="4837" y="2635"/>
                </a:lnTo>
                <a:lnTo>
                  <a:pt x="4839" y="2638"/>
                </a:lnTo>
                <a:lnTo>
                  <a:pt x="4841" y="2639"/>
                </a:lnTo>
                <a:lnTo>
                  <a:pt x="4844" y="2641"/>
                </a:lnTo>
                <a:lnTo>
                  <a:pt x="4845" y="2644"/>
                </a:lnTo>
                <a:lnTo>
                  <a:pt x="4848" y="2651"/>
                </a:lnTo>
                <a:lnTo>
                  <a:pt x="4854" y="2660"/>
                </a:lnTo>
                <a:lnTo>
                  <a:pt x="4855" y="2664"/>
                </a:lnTo>
                <a:lnTo>
                  <a:pt x="4856" y="2668"/>
                </a:lnTo>
                <a:lnTo>
                  <a:pt x="4850" y="2673"/>
                </a:lnTo>
                <a:lnTo>
                  <a:pt x="4848" y="2681"/>
                </a:lnTo>
                <a:lnTo>
                  <a:pt x="4846" y="2690"/>
                </a:lnTo>
                <a:lnTo>
                  <a:pt x="4845" y="2693"/>
                </a:lnTo>
                <a:lnTo>
                  <a:pt x="4839" y="2699"/>
                </a:lnTo>
                <a:lnTo>
                  <a:pt x="4838" y="2700"/>
                </a:lnTo>
                <a:lnTo>
                  <a:pt x="4838" y="2706"/>
                </a:lnTo>
                <a:lnTo>
                  <a:pt x="4837" y="2707"/>
                </a:lnTo>
                <a:lnTo>
                  <a:pt x="4832" y="2708"/>
                </a:lnTo>
                <a:lnTo>
                  <a:pt x="4832" y="2710"/>
                </a:lnTo>
                <a:lnTo>
                  <a:pt x="4832" y="2716"/>
                </a:lnTo>
                <a:lnTo>
                  <a:pt x="4836" y="2727"/>
                </a:lnTo>
                <a:lnTo>
                  <a:pt x="4835" y="2731"/>
                </a:lnTo>
                <a:lnTo>
                  <a:pt x="4838" y="2736"/>
                </a:lnTo>
                <a:lnTo>
                  <a:pt x="4840" y="2739"/>
                </a:lnTo>
                <a:lnTo>
                  <a:pt x="4840" y="2742"/>
                </a:lnTo>
                <a:lnTo>
                  <a:pt x="4842" y="2747"/>
                </a:lnTo>
                <a:lnTo>
                  <a:pt x="4842" y="2749"/>
                </a:lnTo>
                <a:lnTo>
                  <a:pt x="4842" y="2751"/>
                </a:lnTo>
                <a:lnTo>
                  <a:pt x="4844" y="2752"/>
                </a:lnTo>
                <a:lnTo>
                  <a:pt x="4845" y="2755"/>
                </a:lnTo>
                <a:lnTo>
                  <a:pt x="4847" y="2757"/>
                </a:lnTo>
                <a:lnTo>
                  <a:pt x="4848" y="2758"/>
                </a:lnTo>
                <a:lnTo>
                  <a:pt x="4849" y="2759"/>
                </a:lnTo>
                <a:lnTo>
                  <a:pt x="4851" y="2762"/>
                </a:lnTo>
                <a:lnTo>
                  <a:pt x="4855" y="2771"/>
                </a:lnTo>
                <a:lnTo>
                  <a:pt x="4853" y="2773"/>
                </a:lnTo>
                <a:lnTo>
                  <a:pt x="4848" y="2769"/>
                </a:lnTo>
                <a:lnTo>
                  <a:pt x="4845" y="2762"/>
                </a:lnTo>
                <a:lnTo>
                  <a:pt x="4838" y="2758"/>
                </a:lnTo>
                <a:lnTo>
                  <a:pt x="4828" y="2766"/>
                </a:lnTo>
                <a:lnTo>
                  <a:pt x="4821" y="2765"/>
                </a:lnTo>
                <a:lnTo>
                  <a:pt x="4817" y="2762"/>
                </a:lnTo>
                <a:lnTo>
                  <a:pt x="4810" y="2765"/>
                </a:lnTo>
                <a:lnTo>
                  <a:pt x="4801" y="2763"/>
                </a:lnTo>
                <a:lnTo>
                  <a:pt x="4796" y="2766"/>
                </a:lnTo>
                <a:lnTo>
                  <a:pt x="4791" y="2765"/>
                </a:lnTo>
                <a:lnTo>
                  <a:pt x="4795" y="2758"/>
                </a:lnTo>
                <a:lnTo>
                  <a:pt x="4802" y="2756"/>
                </a:lnTo>
                <a:lnTo>
                  <a:pt x="4824" y="2755"/>
                </a:lnTo>
                <a:lnTo>
                  <a:pt x="4831" y="2749"/>
                </a:lnTo>
                <a:lnTo>
                  <a:pt x="4832" y="2747"/>
                </a:lnTo>
                <a:lnTo>
                  <a:pt x="4832" y="2743"/>
                </a:lnTo>
                <a:lnTo>
                  <a:pt x="4831" y="2740"/>
                </a:lnTo>
                <a:lnTo>
                  <a:pt x="4828" y="2737"/>
                </a:lnTo>
                <a:lnTo>
                  <a:pt x="4827" y="2729"/>
                </a:lnTo>
                <a:lnTo>
                  <a:pt x="4826" y="2726"/>
                </a:lnTo>
                <a:lnTo>
                  <a:pt x="4827" y="2723"/>
                </a:lnTo>
                <a:lnTo>
                  <a:pt x="4827" y="2721"/>
                </a:lnTo>
                <a:lnTo>
                  <a:pt x="4824" y="2708"/>
                </a:lnTo>
                <a:lnTo>
                  <a:pt x="4825" y="2700"/>
                </a:lnTo>
                <a:lnTo>
                  <a:pt x="4831" y="2692"/>
                </a:lnTo>
                <a:lnTo>
                  <a:pt x="4834" y="2687"/>
                </a:lnTo>
                <a:lnTo>
                  <a:pt x="4831" y="2684"/>
                </a:lnTo>
                <a:lnTo>
                  <a:pt x="4826" y="2683"/>
                </a:lnTo>
                <a:lnTo>
                  <a:pt x="4824" y="2681"/>
                </a:lnTo>
                <a:lnTo>
                  <a:pt x="4819" y="2677"/>
                </a:lnTo>
                <a:lnTo>
                  <a:pt x="4817" y="2674"/>
                </a:lnTo>
                <a:lnTo>
                  <a:pt x="4816" y="2671"/>
                </a:lnTo>
                <a:lnTo>
                  <a:pt x="4814" y="2669"/>
                </a:lnTo>
                <a:lnTo>
                  <a:pt x="4812" y="2669"/>
                </a:lnTo>
                <a:lnTo>
                  <a:pt x="4807" y="2669"/>
                </a:lnTo>
                <a:lnTo>
                  <a:pt x="4805" y="2670"/>
                </a:lnTo>
                <a:lnTo>
                  <a:pt x="4798" y="2682"/>
                </a:lnTo>
                <a:lnTo>
                  <a:pt x="4787" y="2686"/>
                </a:lnTo>
                <a:lnTo>
                  <a:pt x="4785" y="2682"/>
                </a:lnTo>
                <a:lnTo>
                  <a:pt x="4796" y="2677"/>
                </a:lnTo>
                <a:lnTo>
                  <a:pt x="4800" y="2671"/>
                </a:lnTo>
                <a:lnTo>
                  <a:pt x="4797" y="2659"/>
                </a:lnTo>
                <a:lnTo>
                  <a:pt x="4791" y="2659"/>
                </a:lnTo>
                <a:lnTo>
                  <a:pt x="4765" y="2666"/>
                </a:lnTo>
                <a:lnTo>
                  <a:pt x="4761" y="2669"/>
                </a:lnTo>
                <a:lnTo>
                  <a:pt x="4760" y="2676"/>
                </a:lnTo>
                <a:lnTo>
                  <a:pt x="4762" y="2684"/>
                </a:lnTo>
                <a:lnTo>
                  <a:pt x="4775" y="2709"/>
                </a:lnTo>
                <a:lnTo>
                  <a:pt x="4777" y="2719"/>
                </a:lnTo>
                <a:lnTo>
                  <a:pt x="4776" y="2726"/>
                </a:lnTo>
                <a:lnTo>
                  <a:pt x="4771" y="2729"/>
                </a:lnTo>
                <a:lnTo>
                  <a:pt x="4771" y="2724"/>
                </a:lnTo>
                <a:lnTo>
                  <a:pt x="4771" y="2719"/>
                </a:lnTo>
                <a:lnTo>
                  <a:pt x="4770" y="2712"/>
                </a:lnTo>
                <a:lnTo>
                  <a:pt x="4768" y="2706"/>
                </a:lnTo>
                <a:lnTo>
                  <a:pt x="4760" y="2693"/>
                </a:lnTo>
                <a:lnTo>
                  <a:pt x="4759" y="2692"/>
                </a:lnTo>
                <a:lnTo>
                  <a:pt x="4759" y="2691"/>
                </a:lnTo>
                <a:lnTo>
                  <a:pt x="4758" y="2691"/>
                </a:lnTo>
                <a:lnTo>
                  <a:pt x="4757" y="2690"/>
                </a:lnTo>
                <a:lnTo>
                  <a:pt x="4757" y="2689"/>
                </a:lnTo>
                <a:lnTo>
                  <a:pt x="4757" y="2687"/>
                </a:lnTo>
                <a:lnTo>
                  <a:pt x="4757" y="2686"/>
                </a:lnTo>
                <a:lnTo>
                  <a:pt x="4757" y="2686"/>
                </a:lnTo>
                <a:lnTo>
                  <a:pt x="4752" y="2680"/>
                </a:lnTo>
                <a:lnTo>
                  <a:pt x="4748" y="2677"/>
                </a:lnTo>
                <a:lnTo>
                  <a:pt x="4746" y="2678"/>
                </a:lnTo>
                <a:lnTo>
                  <a:pt x="4743" y="2681"/>
                </a:lnTo>
                <a:lnTo>
                  <a:pt x="4743" y="2684"/>
                </a:lnTo>
                <a:lnTo>
                  <a:pt x="4746" y="2691"/>
                </a:lnTo>
                <a:lnTo>
                  <a:pt x="4745" y="2692"/>
                </a:lnTo>
                <a:lnTo>
                  <a:pt x="4742" y="2693"/>
                </a:lnTo>
                <a:lnTo>
                  <a:pt x="4741" y="2698"/>
                </a:lnTo>
                <a:lnTo>
                  <a:pt x="4738" y="2716"/>
                </a:lnTo>
                <a:lnTo>
                  <a:pt x="4738" y="2721"/>
                </a:lnTo>
                <a:lnTo>
                  <a:pt x="4739" y="2724"/>
                </a:lnTo>
                <a:lnTo>
                  <a:pt x="4741" y="2728"/>
                </a:lnTo>
                <a:lnTo>
                  <a:pt x="4742" y="2731"/>
                </a:lnTo>
                <a:lnTo>
                  <a:pt x="4742" y="2732"/>
                </a:lnTo>
                <a:lnTo>
                  <a:pt x="4740" y="2732"/>
                </a:lnTo>
                <a:lnTo>
                  <a:pt x="4738" y="2730"/>
                </a:lnTo>
                <a:lnTo>
                  <a:pt x="4734" y="2728"/>
                </a:lnTo>
                <a:lnTo>
                  <a:pt x="4731" y="2720"/>
                </a:lnTo>
                <a:lnTo>
                  <a:pt x="4729" y="2714"/>
                </a:lnTo>
                <a:lnTo>
                  <a:pt x="4734" y="2694"/>
                </a:lnTo>
                <a:lnTo>
                  <a:pt x="4734" y="2689"/>
                </a:lnTo>
                <a:lnTo>
                  <a:pt x="4730" y="2686"/>
                </a:lnTo>
                <a:lnTo>
                  <a:pt x="4727" y="2681"/>
                </a:lnTo>
                <a:lnTo>
                  <a:pt x="4724" y="2674"/>
                </a:lnTo>
                <a:lnTo>
                  <a:pt x="4723" y="2669"/>
                </a:lnTo>
                <a:lnTo>
                  <a:pt x="4724" y="2667"/>
                </a:lnTo>
                <a:lnTo>
                  <a:pt x="4726" y="2662"/>
                </a:lnTo>
                <a:lnTo>
                  <a:pt x="4726" y="2660"/>
                </a:lnTo>
                <a:lnTo>
                  <a:pt x="4724" y="2658"/>
                </a:lnTo>
                <a:lnTo>
                  <a:pt x="4723" y="2656"/>
                </a:lnTo>
                <a:lnTo>
                  <a:pt x="4722" y="2653"/>
                </a:lnTo>
                <a:lnTo>
                  <a:pt x="4721" y="2650"/>
                </a:lnTo>
                <a:lnTo>
                  <a:pt x="4718" y="2650"/>
                </a:lnTo>
                <a:lnTo>
                  <a:pt x="4703" y="2653"/>
                </a:lnTo>
                <a:lnTo>
                  <a:pt x="4694" y="2651"/>
                </a:lnTo>
                <a:lnTo>
                  <a:pt x="4690" y="2651"/>
                </a:lnTo>
                <a:lnTo>
                  <a:pt x="4689" y="2651"/>
                </a:lnTo>
                <a:lnTo>
                  <a:pt x="4687" y="2650"/>
                </a:lnTo>
                <a:lnTo>
                  <a:pt x="4686" y="2649"/>
                </a:lnTo>
                <a:lnTo>
                  <a:pt x="4683" y="2649"/>
                </a:lnTo>
                <a:lnTo>
                  <a:pt x="4681" y="2649"/>
                </a:lnTo>
                <a:lnTo>
                  <a:pt x="4675" y="2651"/>
                </a:lnTo>
                <a:lnTo>
                  <a:pt x="4671" y="2657"/>
                </a:lnTo>
                <a:lnTo>
                  <a:pt x="4670" y="2660"/>
                </a:lnTo>
                <a:lnTo>
                  <a:pt x="4659" y="2682"/>
                </a:lnTo>
                <a:lnTo>
                  <a:pt x="4661" y="2686"/>
                </a:lnTo>
                <a:lnTo>
                  <a:pt x="4663" y="2689"/>
                </a:lnTo>
                <a:lnTo>
                  <a:pt x="4665" y="2691"/>
                </a:lnTo>
                <a:lnTo>
                  <a:pt x="4668" y="2693"/>
                </a:lnTo>
                <a:lnTo>
                  <a:pt x="4670" y="2696"/>
                </a:lnTo>
                <a:lnTo>
                  <a:pt x="4670" y="2699"/>
                </a:lnTo>
                <a:lnTo>
                  <a:pt x="4669" y="2702"/>
                </a:lnTo>
                <a:lnTo>
                  <a:pt x="4670" y="2704"/>
                </a:lnTo>
                <a:lnTo>
                  <a:pt x="4671" y="2707"/>
                </a:lnTo>
                <a:lnTo>
                  <a:pt x="4672" y="2710"/>
                </a:lnTo>
                <a:lnTo>
                  <a:pt x="4669" y="2716"/>
                </a:lnTo>
                <a:lnTo>
                  <a:pt x="4669" y="2720"/>
                </a:lnTo>
                <a:lnTo>
                  <a:pt x="4669" y="2723"/>
                </a:lnTo>
                <a:lnTo>
                  <a:pt x="4667" y="2724"/>
                </a:lnTo>
                <a:lnTo>
                  <a:pt x="4642" y="2726"/>
                </a:lnTo>
                <a:lnTo>
                  <a:pt x="4635" y="2724"/>
                </a:lnTo>
                <a:lnTo>
                  <a:pt x="4639" y="2719"/>
                </a:lnTo>
                <a:lnTo>
                  <a:pt x="4644" y="2719"/>
                </a:lnTo>
                <a:lnTo>
                  <a:pt x="4651" y="2720"/>
                </a:lnTo>
                <a:lnTo>
                  <a:pt x="4655" y="2720"/>
                </a:lnTo>
                <a:lnTo>
                  <a:pt x="4663" y="2716"/>
                </a:lnTo>
                <a:lnTo>
                  <a:pt x="4665" y="2710"/>
                </a:lnTo>
                <a:lnTo>
                  <a:pt x="4664" y="2701"/>
                </a:lnTo>
                <a:lnTo>
                  <a:pt x="4657" y="2690"/>
                </a:lnTo>
                <a:lnTo>
                  <a:pt x="4653" y="2679"/>
                </a:lnTo>
                <a:lnTo>
                  <a:pt x="4654" y="2671"/>
                </a:lnTo>
                <a:lnTo>
                  <a:pt x="4658" y="2666"/>
                </a:lnTo>
                <a:lnTo>
                  <a:pt x="4659" y="2666"/>
                </a:lnTo>
                <a:lnTo>
                  <a:pt x="4659" y="2664"/>
                </a:lnTo>
                <a:lnTo>
                  <a:pt x="4659" y="2664"/>
                </a:lnTo>
                <a:lnTo>
                  <a:pt x="4659" y="2664"/>
                </a:lnTo>
                <a:lnTo>
                  <a:pt x="4658" y="2662"/>
                </a:lnTo>
                <a:lnTo>
                  <a:pt x="4657" y="2661"/>
                </a:lnTo>
                <a:lnTo>
                  <a:pt x="4655" y="2661"/>
                </a:lnTo>
                <a:lnTo>
                  <a:pt x="4674" y="2648"/>
                </a:lnTo>
                <a:lnTo>
                  <a:pt x="4678" y="2641"/>
                </a:lnTo>
                <a:lnTo>
                  <a:pt x="4674" y="2640"/>
                </a:lnTo>
                <a:lnTo>
                  <a:pt x="4649" y="2639"/>
                </a:lnTo>
                <a:lnTo>
                  <a:pt x="4645" y="2640"/>
                </a:lnTo>
                <a:lnTo>
                  <a:pt x="4643" y="2641"/>
                </a:lnTo>
                <a:lnTo>
                  <a:pt x="4642" y="2643"/>
                </a:lnTo>
                <a:lnTo>
                  <a:pt x="4641" y="2647"/>
                </a:lnTo>
                <a:lnTo>
                  <a:pt x="4641" y="2653"/>
                </a:lnTo>
                <a:lnTo>
                  <a:pt x="4641" y="2657"/>
                </a:lnTo>
                <a:lnTo>
                  <a:pt x="4639" y="2659"/>
                </a:lnTo>
                <a:lnTo>
                  <a:pt x="4634" y="2650"/>
                </a:lnTo>
                <a:lnTo>
                  <a:pt x="4630" y="2649"/>
                </a:lnTo>
                <a:lnTo>
                  <a:pt x="4625" y="2652"/>
                </a:lnTo>
                <a:lnTo>
                  <a:pt x="4624" y="2657"/>
                </a:lnTo>
                <a:lnTo>
                  <a:pt x="4618" y="2676"/>
                </a:lnTo>
                <a:lnTo>
                  <a:pt x="4618" y="2677"/>
                </a:lnTo>
                <a:lnTo>
                  <a:pt x="4619" y="2679"/>
                </a:lnTo>
                <a:lnTo>
                  <a:pt x="4620" y="2681"/>
                </a:lnTo>
                <a:lnTo>
                  <a:pt x="4621" y="2681"/>
                </a:lnTo>
                <a:lnTo>
                  <a:pt x="4621" y="2681"/>
                </a:lnTo>
                <a:lnTo>
                  <a:pt x="4624" y="2688"/>
                </a:lnTo>
                <a:lnTo>
                  <a:pt x="4624" y="2691"/>
                </a:lnTo>
                <a:lnTo>
                  <a:pt x="4624" y="2693"/>
                </a:lnTo>
                <a:lnTo>
                  <a:pt x="4623" y="2696"/>
                </a:lnTo>
                <a:lnTo>
                  <a:pt x="4616" y="2700"/>
                </a:lnTo>
                <a:lnTo>
                  <a:pt x="4612" y="2706"/>
                </a:lnTo>
                <a:lnTo>
                  <a:pt x="4610" y="2706"/>
                </a:lnTo>
                <a:lnTo>
                  <a:pt x="4610" y="2704"/>
                </a:lnTo>
                <a:lnTo>
                  <a:pt x="4610" y="2703"/>
                </a:lnTo>
                <a:lnTo>
                  <a:pt x="4609" y="2703"/>
                </a:lnTo>
                <a:lnTo>
                  <a:pt x="4619" y="2692"/>
                </a:lnTo>
                <a:lnTo>
                  <a:pt x="4619" y="2688"/>
                </a:lnTo>
                <a:lnTo>
                  <a:pt x="4616" y="2684"/>
                </a:lnTo>
                <a:lnTo>
                  <a:pt x="4615" y="2682"/>
                </a:lnTo>
                <a:lnTo>
                  <a:pt x="4613" y="2680"/>
                </a:lnTo>
                <a:lnTo>
                  <a:pt x="4611" y="2674"/>
                </a:lnTo>
                <a:lnTo>
                  <a:pt x="4612" y="2671"/>
                </a:lnTo>
                <a:lnTo>
                  <a:pt x="4612" y="2670"/>
                </a:lnTo>
                <a:lnTo>
                  <a:pt x="4613" y="2668"/>
                </a:lnTo>
                <a:lnTo>
                  <a:pt x="4612" y="2663"/>
                </a:lnTo>
                <a:lnTo>
                  <a:pt x="4611" y="2663"/>
                </a:lnTo>
                <a:lnTo>
                  <a:pt x="4610" y="2664"/>
                </a:lnTo>
                <a:lnTo>
                  <a:pt x="4609" y="2668"/>
                </a:lnTo>
                <a:lnTo>
                  <a:pt x="4602" y="2679"/>
                </a:lnTo>
                <a:lnTo>
                  <a:pt x="4593" y="2682"/>
                </a:lnTo>
                <a:lnTo>
                  <a:pt x="4591" y="2684"/>
                </a:lnTo>
                <a:lnTo>
                  <a:pt x="4588" y="2694"/>
                </a:lnTo>
                <a:lnTo>
                  <a:pt x="4586" y="2696"/>
                </a:lnTo>
                <a:lnTo>
                  <a:pt x="4586" y="2697"/>
                </a:lnTo>
                <a:lnTo>
                  <a:pt x="4589" y="2702"/>
                </a:lnTo>
                <a:lnTo>
                  <a:pt x="4590" y="2704"/>
                </a:lnTo>
                <a:lnTo>
                  <a:pt x="4589" y="2709"/>
                </a:lnTo>
                <a:lnTo>
                  <a:pt x="4585" y="2708"/>
                </a:lnTo>
                <a:lnTo>
                  <a:pt x="4582" y="2703"/>
                </a:lnTo>
                <a:lnTo>
                  <a:pt x="4579" y="2696"/>
                </a:lnTo>
                <a:lnTo>
                  <a:pt x="4579" y="2692"/>
                </a:lnTo>
                <a:lnTo>
                  <a:pt x="4579" y="2688"/>
                </a:lnTo>
                <a:lnTo>
                  <a:pt x="4582" y="2681"/>
                </a:lnTo>
                <a:lnTo>
                  <a:pt x="4616" y="2648"/>
                </a:lnTo>
                <a:lnTo>
                  <a:pt x="4619" y="2643"/>
                </a:lnTo>
                <a:lnTo>
                  <a:pt x="4618" y="2642"/>
                </a:lnTo>
                <a:lnTo>
                  <a:pt x="4618" y="2642"/>
                </a:lnTo>
                <a:lnTo>
                  <a:pt x="4618" y="2642"/>
                </a:lnTo>
                <a:lnTo>
                  <a:pt x="4616" y="2641"/>
                </a:lnTo>
                <a:lnTo>
                  <a:pt x="4618" y="2639"/>
                </a:lnTo>
                <a:lnTo>
                  <a:pt x="4622" y="2639"/>
                </a:lnTo>
                <a:lnTo>
                  <a:pt x="4624" y="2633"/>
                </a:lnTo>
                <a:lnTo>
                  <a:pt x="4644" y="2628"/>
                </a:lnTo>
                <a:lnTo>
                  <a:pt x="4657" y="2630"/>
                </a:lnTo>
                <a:lnTo>
                  <a:pt x="4665" y="2630"/>
                </a:lnTo>
                <a:lnTo>
                  <a:pt x="4669" y="2628"/>
                </a:lnTo>
                <a:lnTo>
                  <a:pt x="4674" y="2622"/>
                </a:lnTo>
                <a:lnTo>
                  <a:pt x="4675" y="2618"/>
                </a:lnTo>
                <a:lnTo>
                  <a:pt x="4675" y="2612"/>
                </a:lnTo>
                <a:lnTo>
                  <a:pt x="4671" y="2605"/>
                </a:lnTo>
                <a:lnTo>
                  <a:pt x="4673" y="2601"/>
                </a:lnTo>
                <a:lnTo>
                  <a:pt x="4678" y="2601"/>
                </a:lnTo>
                <a:lnTo>
                  <a:pt x="4683" y="2602"/>
                </a:lnTo>
                <a:lnTo>
                  <a:pt x="4688" y="2601"/>
                </a:lnTo>
                <a:lnTo>
                  <a:pt x="4683" y="2595"/>
                </a:lnTo>
                <a:lnTo>
                  <a:pt x="4684" y="2592"/>
                </a:lnTo>
                <a:lnTo>
                  <a:pt x="4687" y="2590"/>
                </a:lnTo>
                <a:lnTo>
                  <a:pt x="4691" y="2590"/>
                </a:lnTo>
                <a:lnTo>
                  <a:pt x="4698" y="2583"/>
                </a:lnTo>
                <a:lnTo>
                  <a:pt x="4697" y="2582"/>
                </a:lnTo>
                <a:lnTo>
                  <a:pt x="4677" y="2582"/>
                </a:lnTo>
                <a:lnTo>
                  <a:pt x="4669" y="2585"/>
                </a:lnTo>
                <a:lnTo>
                  <a:pt x="4663" y="2593"/>
                </a:lnTo>
                <a:lnTo>
                  <a:pt x="4661" y="2600"/>
                </a:lnTo>
                <a:lnTo>
                  <a:pt x="4658" y="2600"/>
                </a:lnTo>
                <a:lnTo>
                  <a:pt x="4653" y="2597"/>
                </a:lnTo>
                <a:lnTo>
                  <a:pt x="4643" y="2594"/>
                </a:lnTo>
                <a:lnTo>
                  <a:pt x="4634" y="2597"/>
                </a:lnTo>
                <a:lnTo>
                  <a:pt x="4637" y="2599"/>
                </a:lnTo>
                <a:lnTo>
                  <a:pt x="4639" y="2600"/>
                </a:lnTo>
                <a:lnTo>
                  <a:pt x="4643" y="2603"/>
                </a:lnTo>
                <a:lnTo>
                  <a:pt x="4644" y="2605"/>
                </a:lnTo>
                <a:lnTo>
                  <a:pt x="4648" y="2612"/>
                </a:lnTo>
                <a:lnTo>
                  <a:pt x="4648" y="2614"/>
                </a:lnTo>
                <a:lnTo>
                  <a:pt x="4648" y="2618"/>
                </a:lnTo>
                <a:lnTo>
                  <a:pt x="4622" y="2630"/>
                </a:lnTo>
                <a:lnTo>
                  <a:pt x="4622" y="2624"/>
                </a:lnTo>
                <a:lnTo>
                  <a:pt x="4627" y="2620"/>
                </a:lnTo>
                <a:lnTo>
                  <a:pt x="4637" y="2617"/>
                </a:lnTo>
                <a:lnTo>
                  <a:pt x="4635" y="2615"/>
                </a:lnTo>
                <a:lnTo>
                  <a:pt x="4632" y="2613"/>
                </a:lnTo>
                <a:lnTo>
                  <a:pt x="4630" y="2610"/>
                </a:lnTo>
                <a:lnTo>
                  <a:pt x="4628" y="2607"/>
                </a:lnTo>
                <a:lnTo>
                  <a:pt x="4624" y="2603"/>
                </a:lnTo>
                <a:lnTo>
                  <a:pt x="4620" y="2600"/>
                </a:lnTo>
                <a:lnTo>
                  <a:pt x="4620" y="2603"/>
                </a:lnTo>
                <a:lnTo>
                  <a:pt x="4622" y="2610"/>
                </a:lnTo>
                <a:lnTo>
                  <a:pt x="4622" y="2613"/>
                </a:lnTo>
                <a:lnTo>
                  <a:pt x="4620" y="2613"/>
                </a:lnTo>
                <a:lnTo>
                  <a:pt x="4616" y="2609"/>
                </a:lnTo>
                <a:lnTo>
                  <a:pt x="4613" y="2604"/>
                </a:lnTo>
                <a:lnTo>
                  <a:pt x="4611" y="2602"/>
                </a:lnTo>
                <a:lnTo>
                  <a:pt x="4608" y="2602"/>
                </a:lnTo>
                <a:lnTo>
                  <a:pt x="4604" y="2603"/>
                </a:lnTo>
                <a:lnTo>
                  <a:pt x="4603" y="2608"/>
                </a:lnTo>
                <a:lnTo>
                  <a:pt x="4606" y="2613"/>
                </a:lnTo>
                <a:lnTo>
                  <a:pt x="4605" y="2613"/>
                </a:lnTo>
                <a:lnTo>
                  <a:pt x="4603" y="2612"/>
                </a:lnTo>
                <a:lnTo>
                  <a:pt x="4600" y="2609"/>
                </a:lnTo>
                <a:lnTo>
                  <a:pt x="4598" y="2609"/>
                </a:lnTo>
                <a:lnTo>
                  <a:pt x="4596" y="2610"/>
                </a:lnTo>
                <a:lnTo>
                  <a:pt x="4594" y="2613"/>
                </a:lnTo>
                <a:lnTo>
                  <a:pt x="4583" y="2618"/>
                </a:lnTo>
                <a:lnTo>
                  <a:pt x="4581" y="2620"/>
                </a:lnTo>
                <a:lnTo>
                  <a:pt x="4583" y="2623"/>
                </a:lnTo>
                <a:lnTo>
                  <a:pt x="4589" y="2629"/>
                </a:lnTo>
                <a:lnTo>
                  <a:pt x="4592" y="2632"/>
                </a:lnTo>
                <a:lnTo>
                  <a:pt x="4594" y="2638"/>
                </a:lnTo>
                <a:lnTo>
                  <a:pt x="4595" y="2642"/>
                </a:lnTo>
                <a:lnTo>
                  <a:pt x="4596" y="2653"/>
                </a:lnTo>
                <a:lnTo>
                  <a:pt x="4595" y="2656"/>
                </a:lnTo>
                <a:lnTo>
                  <a:pt x="4594" y="2654"/>
                </a:lnTo>
                <a:lnTo>
                  <a:pt x="4591" y="2651"/>
                </a:lnTo>
                <a:lnTo>
                  <a:pt x="4589" y="2647"/>
                </a:lnTo>
                <a:lnTo>
                  <a:pt x="4588" y="2642"/>
                </a:lnTo>
                <a:lnTo>
                  <a:pt x="4586" y="2638"/>
                </a:lnTo>
                <a:lnTo>
                  <a:pt x="4583" y="2632"/>
                </a:lnTo>
                <a:lnTo>
                  <a:pt x="4573" y="2622"/>
                </a:lnTo>
                <a:lnTo>
                  <a:pt x="4575" y="2617"/>
                </a:lnTo>
                <a:lnTo>
                  <a:pt x="4581" y="2611"/>
                </a:lnTo>
                <a:lnTo>
                  <a:pt x="4583" y="2602"/>
                </a:lnTo>
                <a:lnTo>
                  <a:pt x="4579" y="2599"/>
                </a:lnTo>
                <a:lnTo>
                  <a:pt x="4576" y="2598"/>
                </a:lnTo>
                <a:lnTo>
                  <a:pt x="4574" y="2598"/>
                </a:lnTo>
                <a:lnTo>
                  <a:pt x="4572" y="2599"/>
                </a:lnTo>
                <a:lnTo>
                  <a:pt x="4569" y="2604"/>
                </a:lnTo>
                <a:lnTo>
                  <a:pt x="4566" y="2603"/>
                </a:lnTo>
                <a:lnTo>
                  <a:pt x="4564" y="2602"/>
                </a:lnTo>
                <a:lnTo>
                  <a:pt x="4562" y="2601"/>
                </a:lnTo>
                <a:lnTo>
                  <a:pt x="4559" y="2600"/>
                </a:lnTo>
                <a:lnTo>
                  <a:pt x="4556" y="2601"/>
                </a:lnTo>
                <a:lnTo>
                  <a:pt x="4554" y="2607"/>
                </a:lnTo>
                <a:lnTo>
                  <a:pt x="4543" y="2619"/>
                </a:lnTo>
                <a:lnTo>
                  <a:pt x="4541" y="2619"/>
                </a:lnTo>
                <a:lnTo>
                  <a:pt x="4537" y="2617"/>
                </a:lnTo>
                <a:lnTo>
                  <a:pt x="4535" y="2617"/>
                </a:lnTo>
                <a:lnTo>
                  <a:pt x="4536" y="2622"/>
                </a:lnTo>
                <a:lnTo>
                  <a:pt x="4540" y="2627"/>
                </a:lnTo>
                <a:lnTo>
                  <a:pt x="4542" y="2631"/>
                </a:lnTo>
                <a:lnTo>
                  <a:pt x="4544" y="2634"/>
                </a:lnTo>
                <a:lnTo>
                  <a:pt x="4546" y="2643"/>
                </a:lnTo>
                <a:lnTo>
                  <a:pt x="4551" y="2652"/>
                </a:lnTo>
                <a:lnTo>
                  <a:pt x="4552" y="2657"/>
                </a:lnTo>
                <a:lnTo>
                  <a:pt x="4553" y="2661"/>
                </a:lnTo>
                <a:lnTo>
                  <a:pt x="4553" y="2664"/>
                </a:lnTo>
                <a:lnTo>
                  <a:pt x="4552" y="2668"/>
                </a:lnTo>
                <a:lnTo>
                  <a:pt x="4551" y="2671"/>
                </a:lnTo>
                <a:lnTo>
                  <a:pt x="4550" y="2664"/>
                </a:lnTo>
                <a:lnTo>
                  <a:pt x="4546" y="2650"/>
                </a:lnTo>
                <a:lnTo>
                  <a:pt x="4544" y="2644"/>
                </a:lnTo>
                <a:lnTo>
                  <a:pt x="4542" y="2642"/>
                </a:lnTo>
                <a:lnTo>
                  <a:pt x="4537" y="2635"/>
                </a:lnTo>
                <a:lnTo>
                  <a:pt x="4531" y="2628"/>
                </a:lnTo>
                <a:lnTo>
                  <a:pt x="4530" y="2625"/>
                </a:lnTo>
                <a:lnTo>
                  <a:pt x="4530" y="2622"/>
                </a:lnTo>
                <a:lnTo>
                  <a:pt x="4529" y="2620"/>
                </a:lnTo>
                <a:lnTo>
                  <a:pt x="4525" y="2618"/>
                </a:lnTo>
                <a:lnTo>
                  <a:pt x="4524" y="2621"/>
                </a:lnTo>
                <a:lnTo>
                  <a:pt x="4524" y="2628"/>
                </a:lnTo>
                <a:lnTo>
                  <a:pt x="4523" y="2631"/>
                </a:lnTo>
                <a:lnTo>
                  <a:pt x="4522" y="2632"/>
                </a:lnTo>
                <a:lnTo>
                  <a:pt x="4521" y="2632"/>
                </a:lnTo>
                <a:lnTo>
                  <a:pt x="4520" y="2631"/>
                </a:lnTo>
                <a:lnTo>
                  <a:pt x="4517" y="2629"/>
                </a:lnTo>
                <a:lnTo>
                  <a:pt x="4517" y="2629"/>
                </a:lnTo>
                <a:lnTo>
                  <a:pt x="4510" y="2632"/>
                </a:lnTo>
                <a:lnTo>
                  <a:pt x="4508" y="2633"/>
                </a:lnTo>
                <a:lnTo>
                  <a:pt x="4507" y="2634"/>
                </a:lnTo>
                <a:lnTo>
                  <a:pt x="4506" y="2634"/>
                </a:lnTo>
                <a:lnTo>
                  <a:pt x="4503" y="2632"/>
                </a:lnTo>
                <a:lnTo>
                  <a:pt x="4502" y="2630"/>
                </a:lnTo>
                <a:lnTo>
                  <a:pt x="4501" y="2628"/>
                </a:lnTo>
                <a:lnTo>
                  <a:pt x="4500" y="2625"/>
                </a:lnTo>
                <a:lnTo>
                  <a:pt x="4497" y="2624"/>
                </a:lnTo>
                <a:lnTo>
                  <a:pt x="4493" y="2629"/>
                </a:lnTo>
                <a:lnTo>
                  <a:pt x="4491" y="2629"/>
                </a:lnTo>
                <a:lnTo>
                  <a:pt x="4486" y="2625"/>
                </a:lnTo>
                <a:lnTo>
                  <a:pt x="4471" y="2630"/>
                </a:lnTo>
                <a:lnTo>
                  <a:pt x="4468" y="2630"/>
                </a:lnTo>
                <a:lnTo>
                  <a:pt x="4465" y="2630"/>
                </a:lnTo>
                <a:lnTo>
                  <a:pt x="4462" y="2632"/>
                </a:lnTo>
                <a:lnTo>
                  <a:pt x="4461" y="2634"/>
                </a:lnTo>
                <a:lnTo>
                  <a:pt x="4462" y="2639"/>
                </a:lnTo>
                <a:lnTo>
                  <a:pt x="4463" y="2641"/>
                </a:lnTo>
                <a:lnTo>
                  <a:pt x="4463" y="2644"/>
                </a:lnTo>
                <a:lnTo>
                  <a:pt x="4462" y="2647"/>
                </a:lnTo>
                <a:lnTo>
                  <a:pt x="4425" y="2661"/>
                </a:lnTo>
                <a:lnTo>
                  <a:pt x="4428" y="2656"/>
                </a:lnTo>
                <a:lnTo>
                  <a:pt x="4447" y="2644"/>
                </a:lnTo>
                <a:lnTo>
                  <a:pt x="4451" y="2639"/>
                </a:lnTo>
                <a:lnTo>
                  <a:pt x="4453" y="2638"/>
                </a:lnTo>
                <a:lnTo>
                  <a:pt x="4453" y="2637"/>
                </a:lnTo>
                <a:lnTo>
                  <a:pt x="4453" y="2634"/>
                </a:lnTo>
                <a:lnTo>
                  <a:pt x="4452" y="2632"/>
                </a:lnTo>
                <a:lnTo>
                  <a:pt x="4449" y="2630"/>
                </a:lnTo>
                <a:lnTo>
                  <a:pt x="4448" y="2630"/>
                </a:lnTo>
                <a:lnTo>
                  <a:pt x="4428" y="2632"/>
                </a:lnTo>
                <a:lnTo>
                  <a:pt x="4423" y="2638"/>
                </a:lnTo>
                <a:lnTo>
                  <a:pt x="4422" y="2639"/>
                </a:lnTo>
                <a:lnTo>
                  <a:pt x="4422" y="2645"/>
                </a:lnTo>
                <a:lnTo>
                  <a:pt x="4421" y="2648"/>
                </a:lnTo>
                <a:lnTo>
                  <a:pt x="4419" y="2653"/>
                </a:lnTo>
                <a:lnTo>
                  <a:pt x="4416" y="2657"/>
                </a:lnTo>
                <a:lnTo>
                  <a:pt x="4413" y="2659"/>
                </a:lnTo>
                <a:lnTo>
                  <a:pt x="4411" y="2659"/>
                </a:lnTo>
                <a:lnTo>
                  <a:pt x="4404" y="2658"/>
                </a:lnTo>
                <a:lnTo>
                  <a:pt x="4402" y="2659"/>
                </a:lnTo>
                <a:lnTo>
                  <a:pt x="4403" y="2654"/>
                </a:lnTo>
                <a:lnTo>
                  <a:pt x="4409" y="2652"/>
                </a:lnTo>
                <a:lnTo>
                  <a:pt x="4412" y="2648"/>
                </a:lnTo>
                <a:lnTo>
                  <a:pt x="4411" y="2648"/>
                </a:lnTo>
                <a:lnTo>
                  <a:pt x="4409" y="2644"/>
                </a:lnTo>
                <a:lnTo>
                  <a:pt x="4409" y="2644"/>
                </a:lnTo>
                <a:lnTo>
                  <a:pt x="4409" y="2641"/>
                </a:lnTo>
                <a:lnTo>
                  <a:pt x="4409" y="2640"/>
                </a:lnTo>
                <a:lnTo>
                  <a:pt x="4409" y="2635"/>
                </a:lnTo>
                <a:lnTo>
                  <a:pt x="4412" y="2634"/>
                </a:lnTo>
                <a:lnTo>
                  <a:pt x="4415" y="2633"/>
                </a:lnTo>
                <a:lnTo>
                  <a:pt x="4422" y="2624"/>
                </a:lnTo>
                <a:lnTo>
                  <a:pt x="4458" y="2622"/>
                </a:lnTo>
                <a:lnTo>
                  <a:pt x="4462" y="2620"/>
                </a:lnTo>
                <a:lnTo>
                  <a:pt x="4467" y="2609"/>
                </a:lnTo>
                <a:lnTo>
                  <a:pt x="4473" y="2603"/>
                </a:lnTo>
                <a:lnTo>
                  <a:pt x="4478" y="2603"/>
                </a:lnTo>
                <a:lnTo>
                  <a:pt x="4486" y="2605"/>
                </a:lnTo>
                <a:lnTo>
                  <a:pt x="4492" y="2605"/>
                </a:lnTo>
                <a:lnTo>
                  <a:pt x="4493" y="2599"/>
                </a:lnTo>
                <a:lnTo>
                  <a:pt x="4488" y="2595"/>
                </a:lnTo>
                <a:lnTo>
                  <a:pt x="4481" y="2597"/>
                </a:lnTo>
                <a:lnTo>
                  <a:pt x="4476" y="2595"/>
                </a:lnTo>
                <a:lnTo>
                  <a:pt x="4484" y="2593"/>
                </a:lnTo>
                <a:lnTo>
                  <a:pt x="4485" y="2591"/>
                </a:lnTo>
                <a:lnTo>
                  <a:pt x="4486" y="2593"/>
                </a:lnTo>
                <a:lnTo>
                  <a:pt x="4490" y="2587"/>
                </a:lnTo>
                <a:lnTo>
                  <a:pt x="4488" y="2584"/>
                </a:lnTo>
                <a:lnTo>
                  <a:pt x="4482" y="2588"/>
                </a:lnTo>
                <a:lnTo>
                  <a:pt x="4480" y="2588"/>
                </a:lnTo>
                <a:lnTo>
                  <a:pt x="4478" y="2587"/>
                </a:lnTo>
                <a:lnTo>
                  <a:pt x="4477" y="2585"/>
                </a:lnTo>
                <a:lnTo>
                  <a:pt x="4475" y="2585"/>
                </a:lnTo>
                <a:lnTo>
                  <a:pt x="4464" y="2584"/>
                </a:lnTo>
                <a:lnTo>
                  <a:pt x="4438" y="2589"/>
                </a:lnTo>
                <a:lnTo>
                  <a:pt x="4427" y="2594"/>
                </a:lnTo>
                <a:lnTo>
                  <a:pt x="4424" y="2593"/>
                </a:lnTo>
                <a:lnTo>
                  <a:pt x="4418" y="2591"/>
                </a:lnTo>
                <a:lnTo>
                  <a:pt x="4406" y="2601"/>
                </a:lnTo>
                <a:lnTo>
                  <a:pt x="4393" y="2601"/>
                </a:lnTo>
                <a:lnTo>
                  <a:pt x="4376" y="2604"/>
                </a:lnTo>
                <a:lnTo>
                  <a:pt x="4374" y="2608"/>
                </a:lnTo>
                <a:lnTo>
                  <a:pt x="4372" y="2617"/>
                </a:lnTo>
                <a:lnTo>
                  <a:pt x="4369" y="2619"/>
                </a:lnTo>
                <a:lnTo>
                  <a:pt x="4365" y="2618"/>
                </a:lnTo>
                <a:lnTo>
                  <a:pt x="4364" y="2615"/>
                </a:lnTo>
                <a:lnTo>
                  <a:pt x="4365" y="2615"/>
                </a:lnTo>
                <a:lnTo>
                  <a:pt x="4367" y="2614"/>
                </a:lnTo>
                <a:lnTo>
                  <a:pt x="4367" y="2613"/>
                </a:lnTo>
                <a:lnTo>
                  <a:pt x="4367" y="2611"/>
                </a:lnTo>
                <a:lnTo>
                  <a:pt x="4366" y="2608"/>
                </a:lnTo>
                <a:lnTo>
                  <a:pt x="4366" y="2605"/>
                </a:lnTo>
                <a:lnTo>
                  <a:pt x="4365" y="2602"/>
                </a:lnTo>
                <a:lnTo>
                  <a:pt x="4362" y="2600"/>
                </a:lnTo>
                <a:lnTo>
                  <a:pt x="4357" y="2600"/>
                </a:lnTo>
                <a:lnTo>
                  <a:pt x="4308" y="2617"/>
                </a:lnTo>
                <a:lnTo>
                  <a:pt x="4309" y="2610"/>
                </a:lnTo>
                <a:lnTo>
                  <a:pt x="4333" y="2600"/>
                </a:lnTo>
                <a:lnTo>
                  <a:pt x="4323" y="2595"/>
                </a:lnTo>
                <a:lnTo>
                  <a:pt x="4314" y="2597"/>
                </a:lnTo>
                <a:lnTo>
                  <a:pt x="4299" y="2604"/>
                </a:lnTo>
                <a:lnTo>
                  <a:pt x="4299" y="2595"/>
                </a:lnTo>
                <a:lnTo>
                  <a:pt x="4306" y="2591"/>
                </a:lnTo>
                <a:lnTo>
                  <a:pt x="4328" y="2593"/>
                </a:lnTo>
                <a:lnTo>
                  <a:pt x="4340" y="2588"/>
                </a:lnTo>
                <a:lnTo>
                  <a:pt x="4344" y="2589"/>
                </a:lnTo>
                <a:lnTo>
                  <a:pt x="4353" y="2593"/>
                </a:lnTo>
                <a:lnTo>
                  <a:pt x="4357" y="2594"/>
                </a:lnTo>
                <a:lnTo>
                  <a:pt x="4368" y="2592"/>
                </a:lnTo>
                <a:lnTo>
                  <a:pt x="4370" y="2589"/>
                </a:lnTo>
                <a:lnTo>
                  <a:pt x="4373" y="2588"/>
                </a:lnTo>
                <a:lnTo>
                  <a:pt x="4380" y="2589"/>
                </a:lnTo>
                <a:lnTo>
                  <a:pt x="4384" y="2583"/>
                </a:lnTo>
                <a:lnTo>
                  <a:pt x="4388" y="2582"/>
                </a:lnTo>
                <a:lnTo>
                  <a:pt x="4393" y="2583"/>
                </a:lnTo>
                <a:lnTo>
                  <a:pt x="4397" y="2585"/>
                </a:lnTo>
                <a:lnTo>
                  <a:pt x="4400" y="2585"/>
                </a:lnTo>
                <a:lnTo>
                  <a:pt x="4404" y="2584"/>
                </a:lnTo>
                <a:lnTo>
                  <a:pt x="4406" y="2583"/>
                </a:lnTo>
                <a:lnTo>
                  <a:pt x="4404" y="2580"/>
                </a:lnTo>
                <a:lnTo>
                  <a:pt x="4403" y="2579"/>
                </a:lnTo>
                <a:lnTo>
                  <a:pt x="4417" y="2574"/>
                </a:lnTo>
                <a:lnTo>
                  <a:pt x="4412" y="2569"/>
                </a:lnTo>
                <a:lnTo>
                  <a:pt x="4406" y="2568"/>
                </a:lnTo>
                <a:lnTo>
                  <a:pt x="4396" y="2568"/>
                </a:lnTo>
                <a:lnTo>
                  <a:pt x="4395" y="2565"/>
                </a:lnTo>
                <a:lnTo>
                  <a:pt x="4397" y="2562"/>
                </a:lnTo>
                <a:lnTo>
                  <a:pt x="4404" y="2560"/>
                </a:lnTo>
                <a:lnTo>
                  <a:pt x="4411" y="2559"/>
                </a:lnTo>
                <a:lnTo>
                  <a:pt x="4419" y="2553"/>
                </a:lnTo>
                <a:lnTo>
                  <a:pt x="4437" y="2554"/>
                </a:lnTo>
                <a:lnTo>
                  <a:pt x="4444" y="2550"/>
                </a:lnTo>
                <a:lnTo>
                  <a:pt x="4494" y="2548"/>
                </a:lnTo>
                <a:lnTo>
                  <a:pt x="4501" y="2544"/>
                </a:lnTo>
                <a:lnTo>
                  <a:pt x="4504" y="2538"/>
                </a:lnTo>
                <a:lnTo>
                  <a:pt x="4500" y="2536"/>
                </a:lnTo>
                <a:lnTo>
                  <a:pt x="4494" y="2540"/>
                </a:lnTo>
                <a:lnTo>
                  <a:pt x="4491" y="2539"/>
                </a:lnTo>
                <a:lnTo>
                  <a:pt x="4491" y="2536"/>
                </a:lnTo>
                <a:lnTo>
                  <a:pt x="4487" y="2534"/>
                </a:lnTo>
                <a:lnTo>
                  <a:pt x="4485" y="2535"/>
                </a:lnTo>
                <a:lnTo>
                  <a:pt x="4481" y="2538"/>
                </a:lnTo>
                <a:lnTo>
                  <a:pt x="4452" y="2541"/>
                </a:lnTo>
                <a:lnTo>
                  <a:pt x="4443" y="2539"/>
                </a:lnTo>
                <a:lnTo>
                  <a:pt x="4438" y="2540"/>
                </a:lnTo>
                <a:lnTo>
                  <a:pt x="4435" y="2539"/>
                </a:lnTo>
                <a:lnTo>
                  <a:pt x="4432" y="2538"/>
                </a:lnTo>
                <a:lnTo>
                  <a:pt x="4428" y="2538"/>
                </a:lnTo>
                <a:lnTo>
                  <a:pt x="4406" y="2544"/>
                </a:lnTo>
                <a:lnTo>
                  <a:pt x="4398" y="2542"/>
                </a:lnTo>
                <a:lnTo>
                  <a:pt x="4437" y="2530"/>
                </a:lnTo>
                <a:lnTo>
                  <a:pt x="4446" y="2531"/>
                </a:lnTo>
                <a:lnTo>
                  <a:pt x="4464" y="2528"/>
                </a:lnTo>
                <a:lnTo>
                  <a:pt x="4465" y="2523"/>
                </a:lnTo>
                <a:lnTo>
                  <a:pt x="4458" y="2518"/>
                </a:lnTo>
                <a:lnTo>
                  <a:pt x="4456" y="2516"/>
                </a:lnTo>
                <a:lnTo>
                  <a:pt x="4453" y="2516"/>
                </a:lnTo>
                <a:lnTo>
                  <a:pt x="4448" y="2518"/>
                </a:lnTo>
                <a:lnTo>
                  <a:pt x="4445" y="2516"/>
                </a:lnTo>
                <a:lnTo>
                  <a:pt x="4446" y="2515"/>
                </a:lnTo>
                <a:lnTo>
                  <a:pt x="4447" y="2513"/>
                </a:lnTo>
                <a:lnTo>
                  <a:pt x="4447" y="2511"/>
                </a:lnTo>
                <a:lnTo>
                  <a:pt x="4445" y="2509"/>
                </a:lnTo>
                <a:lnTo>
                  <a:pt x="4445" y="2506"/>
                </a:lnTo>
                <a:lnTo>
                  <a:pt x="4443" y="2501"/>
                </a:lnTo>
                <a:lnTo>
                  <a:pt x="4428" y="2508"/>
                </a:lnTo>
                <a:lnTo>
                  <a:pt x="4422" y="2506"/>
                </a:lnTo>
                <a:lnTo>
                  <a:pt x="4414" y="2509"/>
                </a:lnTo>
                <a:lnTo>
                  <a:pt x="4408" y="2506"/>
                </a:lnTo>
                <a:lnTo>
                  <a:pt x="4406" y="2503"/>
                </a:lnTo>
                <a:lnTo>
                  <a:pt x="4383" y="2520"/>
                </a:lnTo>
                <a:lnTo>
                  <a:pt x="4382" y="2523"/>
                </a:lnTo>
                <a:lnTo>
                  <a:pt x="4380" y="2524"/>
                </a:lnTo>
                <a:lnTo>
                  <a:pt x="4378" y="2521"/>
                </a:lnTo>
                <a:lnTo>
                  <a:pt x="4377" y="2518"/>
                </a:lnTo>
                <a:lnTo>
                  <a:pt x="4378" y="2515"/>
                </a:lnTo>
                <a:lnTo>
                  <a:pt x="4384" y="2515"/>
                </a:lnTo>
                <a:lnTo>
                  <a:pt x="4385" y="2515"/>
                </a:lnTo>
                <a:lnTo>
                  <a:pt x="4385" y="2514"/>
                </a:lnTo>
                <a:lnTo>
                  <a:pt x="4385" y="2511"/>
                </a:lnTo>
                <a:lnTo>
                  <a:pt x="4385" y="2511"/>
                </a:lnTo>
                <a:lnTo>
                  <a:pt x="4385" y="2510"/>
                </a:lnTo>
                <a:lnTo>
                  <a:pt x="4388" y="2506"/>
                </a:lnTo>
                <a:lnTo>
                  <a:pt x="4392" y="2502"/>
                </a:lnTo>
                <a:lnTo>
                  <a:pt x="4409" y="2493"/>
                </a:lnTo>
                <a:lnTo>
                  <a:pt x="4438" y="2493"/>
                </a:lnTo>
                <a:lnTo>
                  <a:pt x="4443" y="2491"/>
                </a:lnTo>
                <a:lnTo>
                  <a:pt x="4446" y="2485"/>
                </a:lnTo>
                <a:lnTo>
                  <a:pt x="4442" y="2482"/>
                </a:lnTo>
                <a:lnTo>
                  <a:pt x="4443" y="2477"/>
                </a:lnTo>
                <a:lnTo>
                  <a:pt x="4466" y="2463"/>
                </a:lnTo>
                <a:lnTo>
                  <a:pt x="4468" y="2457"/>
                </a:lnTo>
                <a:lnTo>
                  <a:pt x="4462" y="2454"/>
                </a:lnTo>
                <a:lnTo>
                  <a:pt x="4402" y="2446"/>
                </a:lnTo>
                <a:lnTo>
                  <a:pt x="4395" y="2444"/>
                </a:lnTo>
                <a:lnTo>
                  <a:pt x="4394" y="2444"/>
                </a:lnTo>
                <a:lnTo>
                  <a:pt x="4388" y="2445"/>
                </a:lnTo>
                <a:lnTo>
                  <a:pt x="4363" y="2445"/>
                </a:lnTo>
                <a:lnTo>
                  <a:pt x="4354" y="2452"/>
                </a:lnTo>
                <a:lnTo>
                  <a:pt x="4339" y="2473"/>
                </a:lnTo>
                <a:lnTo>
                  <a:pt x="4339" y="2483"/>
                </a:lnTo>
                <a:lnTo>
                  <a:pt x="4329" y="2489"/>
                </a:lnTo>
                <a:lnTo>
                  <a:pt x="4321" y="2501"/>
                </a:lnTo>
                <a:lnTo>
                  <a:pt x="4320" y="2503"/>
                </a:lnTo>
                <a:lnTo>
                  <a:pt x="4321" y="2509"/>
                </a:lnTo>
                <a:lnTo>
                  <a:pt x="4323" y="2510"/>
                </a:lnTo>
                <a:lnTo>
                  <a:pt x="4324" y="2514"/>
                </a:lnTo>
                <a:lnTo>
                  <a:pt x="4325" y="2515"/>
                </a:lnTo>
                <a:lnTo>
                  <a:pt x="4325" y="2518"/>
                </a:lnTo>
                <a:lnTo>
                  <a:pt x="4326" y="2523"/>
                </a:lnTo>
                <a:lnTo>
                  <a:pt x="4326" y="2525"/>
                </a:lnTo>
                <a:lnTo>
                  <a:pt x="4326" y="2526"/>
                </a:lnTo>
                <a:lnTo>
                  <a:pt x="4330" y="2535"/>
                </a:lnTo>
                <a:lnTo>
                  <a:pt x="4328" y="2544"/>
                </a:lnTo>
                <a:lnTo>
                  <a:pt x="4325" y="2549"/>
                </a:lnTo>
                <a:lnTo>
                  <a:pt x="4324" y="2536"/>
                </a:lnTo>
                <a:lnTo>
                  <a:pt x="4324" y="2532"/>
                </a:lnTo>
                <a:lnTo>
                  <a:pt x="4321" y="2528"/>
                </a:lnTo>
                <a:lnTo>
                  <a:pt x="4320" y="2525"/>
                </a:lnTo>
                <a:lnTo>
                  <a:pt x="4320" y="2523"/>
                </a:lnTo>
                <a:lnTo>
                  <a:pt x="4316" y="2510"/>
                </a:lnTo>
                <a:lnTo>
                  <a:pt x="4316" y="2506"/>
                </a:lnTo>
                <a:lnTo>
                  <a:pt x="4315" y="2504"/>
                </a:lnTo>
                <a:lnTo>
                  <a:pt x="4314" y="2504"/>
                </a:lnTo>
                <a:lnTo>
                  <a:pt x="4313" y="2503"/>
                </a:lnTo>
                <a:lnTo>
                  <a:pt x="4311" y="2500"/>
                </a:lnTo>
                <a:lnTo>
                  <a:pt x="4300" y="2505"/>
                </a:lnTo>
                <a:lnTo>
                  <a:pt x="4299" y="2506"/>
                </a:lnTo>
                <a:lnTo>
                  <a:pt x="4300" y="2510"/>
                </a:lnTo>
                <a:lnTo>
                  <a:pt x="4299" y="2511"/>
                </a:lnTo>
                <a:lnTo>
                  <a:pt x="4295" y="2513"/>
                </a:lnTo>
                <a:lnTo>
                  <a:pt x="4294" y="2504"/>
                </a:lnTo>
                <a:lnTo>
                  <a:pt x="4296" y="2500"/>
                </a:lnTo>
                <a:lnTo>
                  <a:pt x="4309" y="2494"/>
                </a:lnTo>
                <a:lnTo>
                  <a:pt x="4320" y="2482"/>
                </a:lnTo>
                <a:lnTo>
                  <a:pt x="4329" y="2479"/>
                </a:lnTo>
                <a:lnTo>
                  <a:pt x="4331" y="2476"/>
                </a:lnTo>
                <a:lnTo>
                  <a:pt x="4333" y="2474"/>
                </a:lnTo>
                <a:lnTo>
                  <a:pt x="4333" y="2465"/>
                </a:lnTo>
                <a:lnTo>
                  <a:pt x="4341" y="2452"/>
                </a:lnTo>
                <a:lnTo>
                  <a:pt x="4344" y="2446"/>
                </a:lnTo>
                <a:lnTo>
                  <a:pt x="4339" y="2444"/>
                </a:lnTo>
                <a:lnTo>
                  <a:pt x="4321" y="2452"/>
                </a:lnTo>
                <a:lnTo>
                  <a:pt x="4316" y="2459"/>
                </a:lnTo>
                <a:lnTo>
                  <a:pt x="4299" y="2466"/>
                </a:lnTo>
                <a:lnTo>
                  <a:pt x="4287" y="2464"/>
                </a:lnTo>
                <a:lnTo>
                  <a:pt x="4287" y="2464"/>
                </a:lnTo>
                <a:lnTo>
                  <a:pt x="4309" y="2456"/>
                </a:lnTo>
                <a:lnTo>
                  <a:pt x="4318" y="2450"/>
                </a:lnTo>
                <a:lnTo>
                  <a:pt x="4324" y="2441"/>
                </a:lnTo>
                <a:lnTo>
                  <a:pt x="4374" y="2426"/>
                </a:lnTo>
                <a:lnTo>
                  <a:pt x="4382" y="2427"/>
                </a:lnTo>
                <a:lnTo>
                  <a:pt x="4384" y="2426"/>
                </a:lnTo>
                <a:lnTo>
                  <a:pt x="4386" y="2425"/>
                </a:lnTo>
                <a:lnTo>
                  <a:pt x="4388" y="2420"/>
                </a:lnTo>
                <a:lnTo>
                  <a:pt x="4389" y="2419"/>
                </a:lnTo>
                <a:lnTo>
                  <a:pt x="4389" y="2416"/>
                </a:lnTo>
                <a:lnTo>
                  <a:pt x="4387" y="2414"/>
                </a:lnTo>
                <a:lnTo>
                  <a:pt x="4384" y="2412"/>
                </a:lnTo>
                <a:lnTo>
                  <a:pt x="4379" y="2411"/>
                </a:lnTo>
                <a:lnTo>
                  <a:pt x="4372" y="2405"/>
                </a:lnTo>
                <a:lnTo>
                  <a:pt x="4369" y="2403"/>
                </a:lnTo>
                <a:lnTo>
                  <a:pt x="4363" y="2404"/>
                </a:lnTo>
                <a:lnTo>
                  <a:pt x="4340" y="2417"/>
                </a:lnTo>
                <a:lnTo>
                  <a:pt x="4303" y="2424"/>
                </a:lnTo>
                <a:lnTo>
                  <a:pt x="4292" y="2422"/>
                </a:lnTo>
                <a:lnTo>
                  <a:pt x="4268" y="2426"/>
                </a:lnTo>
                <a:lnTo>
                  <a:pt x="4264" y="2430"/>
                </a:lnTo>
                <a:lnTo>
                  <a:pt x="4252" y="2447"/>
                </a:lnTo>
                <a:lnTo>
                  <a:pt x="4250" y="2460"/>
                </a:lnTo>
                <a:lnTo>
                  <a:pt x="4248" y="2465"/>
                </a:lnTo>
                <a:lnTo>
                  <a:pt x="4242" y="2463"/>
                </a:lnTo>
                <a:lnTo>
                  <a:pt x="4245" y="2452"/>
                </a:lnTo>
                <a:lnTo>
                  <a:pt x="4257" y="2423"/>
                </a:lnTo>
                <a:lnTo>
                  <a:pt x="4345" y="2406"/>
                </a:lnTo>
                <a:lnTo>
                  <a:pt x="4355" y="2395"/>
                </a:lnTo>
                <a:lnTo>
                  <a:pt x="4359" y="2394"/>
                </a:lnTo>
                <a:lnTo>
                  <a:pt x="4377" y="2397"/>
                </a:lnTo>
                <a:lnTo>
                  <a:pt x="4384" y="2397"/>
                </a:lnTo>
                <a:lnTo>
                  <a:pt x="4393" y="2401"/>
                </a:lnTo>
                <a:lnTo>
                  <a:pt x="4402" y="2401"/>
                </a:lnTo>
                <a:lnTo>
                  <a:pt x="4407" y="2402"/>
                </a:lnTo>
                <a:lnTo>
                  <a:pt x="4444" y="2407"/>
                </a:lnTo>
                <a:lnTo>
                  <a:pt x="4466" y="2403"/>
                </a:lnTo>
                <a:lnTo>
                  <a:pt x="4470" y="2398"/>
                </a:lnTo>
                <a:lnTo>
                  <a:pt x="4474" y="2388"/>
                </a:lnTo>
                <a:lnTo>
                  <a:pt x="4477" y="2384"/>
                </a:lnTo>
                <a:lnTo>
                  <a:pt x="4483" y="2385"/>
                </a:lnTo>
                <a:lnTo>
                  <a:pt x="4496" y="2390"/>
                </a:lnTo>
                <a:lnTo>
                  <a:pt x="4503" y="2391"/>
                </a:lnTo>
                <a:lnTo>
                  <a:pt x="4504" y="2387"/>
                </a:lnTo>
                <a:lnTo>
                  <a:pt x="4501" y="2384"/>
                </a:lnTo>
                <a:lnTo>
                  <a:pt x="4500" y="2384"/>
                </a:lnTo>
                <a:lnTo>
                  <a:pt x="4498" y="2382"/>
                </a:lnTo>
                <a:lnTo>
                  <a:pt x="4502" y="2376"/>
                </a:lnTo>
                <a:lnTo>
                  <a:pt x="4524" y="2367"/>
                </a:lnTo>
                <a:lnTo>
                  <a:pt x="4554" y="2371"/>
                </a:lnTo>
                <a:lnTo>
                  <a:pt x="4559" y="2367"/>
                </a:lnTo>
                <a:lnTo>
                  <a:pt x="4557" y="2347"/>
                </a:lnTo>
                <a:lnTo>
                  <a:pt x="4556" y="2342"/>
                </a:lnTo>
                <a:lnTo>
                  <a:pt x="4553" y="2335"/>
                </a:lnTo>
                <a:lnTo>
                  <a:pt x="4549" y="2328"/>
                </a:lnTo>
                <a:lnTo>
                  <a:pt x="4543" y="2323"/>
                </a:lnTo>
                <a:lnTo>
                  <a:pt x="4537" y="2318"/>
                </a:lnTo>
                <a:lnTo>
                  <a:pt x="4533" y="2316"/>
                </a:lnTo>
                <a:lnTo>
                  <a:pt x="4531" y="2316"/>
                </a:lnTo>
                <a:lnTo>
                  <a:pt x="4529" y="2315"/>
                </a:lnTo>
                <a:lnTo>
                  <a:pt x="4519" y="2307"/>
                </a:lnTo>
                <a:lnTo>
                  <a:pt x="4515" y="2305"/>
                </a:lnTo>
                <a:lnTo>
                  <a:pt x="4443" y="2292"/>
                </a:lnTo>
                <a:lnTo>
                  <a:pt x="4405" y="2307"/>
                </a:lnTo>
                <a:lnTo>
                  <a:pt x="4398" y="2307"/>
                </a:lnTo>
                <a:lnTo>
                  <a:pt x="4376" y="2317"/>
                </a:lnTo>
                <a:lnTo>
                  <a:pt x="4370" y="2330"/>
                </a:lnTo>
                <a:lnTo>
                  <a:pt x="4366" y="2333"/>
                </a:lnTo>
                <a:lnTo>
                  <a:pt x="4355" y="2335"/>
                </a:lnTo>
                <a:lnTo>
                  <a:pt x="4295" y="2330"/>
                </a:lnTo>
                <a:lnTo>
                  <a:pt x="4285" y="2326"/>
                </a:lnTo>
                <a:lnTo>
                  <a:pt x="4266" y="2326"/>
                </a:lnTo>
                <a:lnTo>
                  <a:pt x="4245" y="2335"/>
                </a:lnTo>
                <a:lnTo>
                  <a:pt x="4228" y="2353"/>
                </a:lnTo>
                <a:lnTo>
                  <a:pt x="4227" y="2366"/>
                </a:lnTo>
                <a:lnTo>
                  <a:pt x="4223" y="2368"/>
                </a:lnTo>
                <a:lnTo>
                  <a:pt x="4217" y="2371"/>
                </a:lnTo>
                <a:lnTo>
                  <a:pt x="4216" y="2372"/>
                </a:lnTo>
                <a:lnTo>
                  <a:pt x="4215" y="2376"/>
                </a:lnTo>
                <a:lnTo>
                  <a:pt x="4213" y="2377"/>
                </a:lnTo>
                <a:lnTo>
                  <a:pt x="4209" y="2380"/>
                </a:lnTo>
                <a:lnTo>
                  <a:pt x="4205" y="2386"/>
                </a:lnTo>
                <a:lnTo>
                  <a:pt x="4199" y="2390"/>
                </a:lnTo>
                <a:lnTo>
                  <a:pt x="4150" y="2396"/>
                </a:lnTo>
                <a:lnTo>
                  <a:pt x="4139" y="2404"/>
                </a:lnTo>
                <a:lnTo>
                  <a:pt x="4136" y="2409"/>
                </a:lnTo>
                <a:lnTo>
                  <a:pt x="4133" y="2416"/>
                </a:lnTo>
                <a:lnTo>
                  <a:pt x="4131" y="2422"/>
                </a:lnTo>
                <a:lnTo>
                  <a:pt x="4121" y="2421"/>
                </a:lnTo>
                <a:lnTo>
                  <a:pt x="4117" y="2423"/>
                </a:lnTo>
                <a:lnTo>
                  <a:pt x="4112" y="2423"/>
                </a:lnTo>
                <a:lnTo>
                  <a:pt x="4110" y="2420"/>
                </a:lnTo>
                <a:lnTo>
                  <a:pt x="4110" y="2420"/>
                </a:lnTo>
                <a:lnTo>
                  <a:pt x="4111" y="2416"/>
                </a:lnTo>
                <a:lnTo>
                  <a:pt x="4119" y="2415"/>
                </a:lnTo>
                <a:lnTo>
                  <a:pt x="4132" y="2397"/>
                </a:lnTo>
                <a:lnTo>
                  <a:pt x="4141" y="2392"/>
                </a:lnTo>
                <a:lnTo>
                  <a:pt x="4198" y="2380"/>
                </a:lnTo>
                <a:lnTo>
                  <a:pt x="4202" y="2376"/>
                </a:lnTo>
                <a:lnTo>
                  <a:pt x="4206" y="2364"/>
                </a:lnTo>
                <a:lnTo>
                  <a:pt x="4209" y="2360"/>
                </a:lnTo>
                <a:lnTo>
                  <a:pt x="4217" y="2354"/>
                </a:lnTo>
                <a:lnTo>
                  <a:pt x="4218" y="2353"/>
                </a:lnTo>
                <a:lnTo>
                  <a:pt x="4220" y="2344"/>
                </a:lnTo>
                <a:lnTo>
                  <a:pt x="4235" y="2327"/>
                </a:lnTo>
                <a:lnTo>
                  <a:pt x="4238" y="2319"/>
                </a:lnTo>
                <a:lnTo>
                  <a:pt x="4240" y="2317"/>
                </a:lnTo>
                <a:lnTo>
                  <a:pt x="4240" y="2317"/>
                </a:lnTo>
                <a:lnTo>
                  <a:pt x="4240" y="2316"/>
                </a:lnTo>
                <a:lnTo>
                  <a:pt x="4242" y="2315"/>
                </a:lnTo>
                <a:lnTo>
                  <a:pt x="4247" y="2313"/>
                </a:lnTo>
                <a:lnTo>
                  <a:pt x="4262" y="2311"/>
                </a:lnTo>
                <a:lnTo>
                  <a:pt x="4285" y="2299"/>
                </a:lnTo>
                <a:lnTo>
                  <a:pt x="4287" y="2297"/>
                </a:lnTo>
                <a:lnTo>
                  <a:pt x="4289" y="2291"/>
                </a:lnTo>
                <a:lnTo>
                  <a:pt x="4289" y="2284"/>
                </a:lnTo>
                <a:lnTo>
                  <a:pt x="4288" y="2277"/>
                </a:lnTo>
                <a:lnTo>
                  <a:pt x="4285" y="2268"/>
                </a:lnTo>
                <a:lnTo>
                  <a:pt x="4287" y="2263"/>
                </a:lnTo>
                <a:lnTo>
                  <a:pt x="4291" y="2255"/>
                </a:lnTo>
                <a:lnTo>
                  <a:pt x="4292" y="2253"/>
                </a:lnTo>
                <a:lnTo>
                  <a:pt x="4292" y="2246"/>
                </a:lnTo>
                <a:lnTo>
                  <a:pt x="4292" y="2244"/>
                </a:lnTo>
                <a:lnTo>
                  <a:pt x="4294" y="2240"/>
                </a:lnTo>
                <a:lnTo>
                  <a:pt x="4297" y="2236"/>
                </a:lnTo>
                <a:lnTo>
                  <a:pt x="4326" y="2219"/>
                </a:lnTo>
                <a:lnTo>
                  <a:pt x="4333" y="2220"/>
                </a:lnTo>
                <a:lnTo>
                  <a:pt x="4339" y="2222"/>
                </a:lnTo>
                <a:lnTo>
                  <a:pt x="4345" y="2220"/>
                </a:lnTo>
                <a:lnTo>
                  <a:pt x="4355" y="2223"/>
                </a:lnTo>
                <a:lnTo>
                  <a:pt x="4383" y="2218"/>
                </a:lnTo>
                <a:lnTo>
                  <a:pt x="4406" y="2202"/>
                </a:lnTo>
                <a:lnTo>
                  <a:pt x="4402" y="2197"/>
                </a:lnTo>
                <a:lnTo>
                  <a:pt x="4397" y="2193"/>
                </a:lnTo>
                <a:lnTo>
                  <a:pt x="4388" y="2185"/>
                </a:lnTo>
                <a:lnTo>
                  <a:pt x="4388" y="2179"/>
                </a:lnTo>
                <a:lnTo>
                  <a:pt x="4383" y="2174"/>
                </a:lnTo>
                <a:lnTo>
                  <a:pt x="4372" y="2165"/>
                </a:lnTo>
                <a:lnTo>
                  <a:pt x="4367" y="2159"/>
                </a:lnTo>
                <a:lnTo>
                  <a:pt x="4358" y="2145"/>
                </a:lnTo>
                <a:lnTo>
                  <a:pt x="4354" y="2138"/>
                </a:lnTo>
                <a:lnTo>
                  <a:pt x="4348" y="2135"/>
                </a:lnTo>
                <a:lnTo>
                  <a:pt x="4331" y="2129"/>
                </a:lnTo>
                <a:lnTo>
                  <a:pt x="4329" y="2127"/>
                </a:lnTo>
                <a:lnTo>
                  <a:pt x="4328" y="2126"/>
                </a:lnTo>
                <a:lnTo>
                  <a:pt x="4327" y="2126"/>
                </a:lnTo>
                <a:lnTo>
                  <a:pt x="4326" y="2126"/>
                </a:lnTo>
                <a:lnTo>
                  <a:pt x="4325" y="2123"/>
                </a:lnTo>
                <a:lnTo>
                  <a:pt x="4324" y="2120"/>
                </a:lnTo>
                <a:lnTo>
                  <a:pt x="4323" y="2119"/>
                </a:lnTo>
                <a:lnTo>
                  <a:pt x="4319" y="2117"/>
                </a:lnTo>
                <a:lnTo>
                  <a:pt x="4316" y="2115"/>
                </a:lnTo>
                <a:lnTo>
                  <a:pt x="4310" y="2113"/>
                </a:lnTo>
                <a:lnTo>
                  <a:pt x="4313" y="2111"/>
                </a:lnTo>
                <a:lnTo>
                  <a:pt x="4310" y="2110"/>
                </a:lnTo>
                <a:lnTo>
                  <a:pt x="4309" y="2109"/>
                </a:lnTo>
                <a:lnTo>
                  <a:pt x="4308" y="2109"/>
                </a:lnTo>
                <a:lnTo>
                  <a:pt x="4308" y="2111"/>
                </a:lnTo>
                <a:lnTo>
                  <a:pt x="4306" y="2109"/>
                </a:lnTo>
                <a:lnTo>
                  <a:pt x="4297" y="2104"/>
                </a:lnTo>
                <a:lnTo>
                  <a:pt x="4294" y="2100"/>
                </a:lnTo>
                <a:lnTo>
                  <a:pt x="4281" y="2094"/>
                </a:lnTo>
                <a:lnTo>
                  <a:pt x="4275" y="2093"/>
                </a:lnTo>
                <a:lnTo>
                  <a:pt x="4246" y="2078"/>
                </a:lnTo>
                <a:lnTo>
                  <a:pt x="4240" y="2075"/>
                </a:lnTo>
                <a:lnTo>
                  <a:pt x="4231" y="2071"/>
                </a:lnTo>
                <a:lnTo>
                  <a:pt x="4222" y="2069"/>
                </a:lnTo>
                <a:lnTo>
                  <a:pt x="4205" y="2071"/>
                </a:lnTo>
                <a:lnTo>
                  <a:pt x="4202" y="2071"/>
                </a:lnTo>
                <a:lnTo>
                  <a:pt x="4199" y="2070"/>
                </a:lnTo>
                <a:lnTo>
                  <a:pt x="4198" y="2069"/>
                </a:lnTo>
                <a:lnTo>
                  <a:pt x="4195" y="2066"/>
                </a:lnTo>
                <a:lnTo>
                  <a:pt x="4193" y="2065"/>
                </a:lnTo>
                <a:lnTo>
                  <a:pt x="4190" y="2066"/>
                </a:lnTo>
                <a:lnTo>
                  <a:pt x="4183" y="2072"/>
                </a:lnTo>
                <a:lnTo>
                  <a:pt x="4188" y="2078"/>
                </a:lnTo>
                <a:lnTo>
                  <a:pt x="4188" y="2085"/>
                </a:lnTo>
                <a:lnTo>
                  <a:pt x="4184" y="2095"/>
                </a:lnTo>
                <a:lnTo>
                  <a:pt x="4184" y="2106"/>
                </a:lnTo>
                <a:lnTo>
                  <a:pt x="4182" y="2108"/>
                </a:lnTo>
                <a:lnTo>
                  <a:pt x="4182" y="2111"/>
                </a:lnTo>
                <a:lnTo>
                  <a:pt x="4186" y="2115"/>
                </a:lnTo>
                <a:lnTo>
                  <a:pt x="4191" y="2120"/>
                </a:lnTo>
                <a:lnTo>
                  <a:pt x="4190" y="2121"/>
                </a:lnTo>
                <a:lnTo>
                  <a:pt x="4187" y="2120"/>
                </a:lnTo>
                <a:lnTo>
                  <a:pt x="4186" y="2121"/>
                </a:lnTo>
                <a:lnTo>
                  <a:pt x="4186" y="2124"/>
                </a:lnTo>
                <a:lnTo>
                  <a:pt x="4188" y="2128"/>
                </a:lnTo>
                <a:lnTo>
                  <a:pt x="4191" y="2129"/>
                </a:lnTo>
                <a:lnTo>
                  <a:pt x="4196" y="2127"/>
                </a:lnTo>
                <a:lnTo>
                  <a:pt x="4197" y="2129"/>
                </a:lnTo>
                <a:lnTo>
                  <a:pt x="4195" y="2133"/>
                </a:lnTo>
                <a:lnTo>
                  <a:pt x="4195" y="2136"/>
                </a:lnTo>
                <a:lnTo>
                  <a:pt x="4197" y="2137"/>
                </a:lnTo>
                <a:lnTo>
                  <a:pt x="4210" y="2134"/>
                </a:lnTo>
                <a:lnTo>
                  <a:pt x="4215" y="2135"/>
                </a:lnTo>
                <a:lnTo>
                  <a:pt x="4211" y="2154"/>
                </a:lnTo>
                <a:lnTo>
                  <a:pt x="4208" y="2160"/>
                </a:lnTo>
                <a:lnTo>
                  <a:pt x="4203" y="2165"/>
                </a:lnTo>
                <a:lnTo>
                  <a:pt x="4198" y="2165"/>
                </a:lnTo>
                <a:lnTo>
                  <a:pt x="4196" y="2165"/>
                </a:lnTo>
                <a:lnTo>
                  <a:pt x="4196" y="2167"/>
                </a:lnTo>
                <a:lnTo>
                  <a:pt x="4196" y="2168"/>
                </a:lnTo>
                <a:lnTo>
                  <a:pt x="4198" y="2173"/>
                </a:lnTo>
                <a:lnTo>
                  <a:pt x="4198" y="2173"/>
                </a:lnTo>
                <a:lnTo>
                  <a:pt x="4197" y="2174"/>
                </a:lnTo>
                <a:lnTo>
                  <a:pt x="4191" y="2176"/>
                </a:lnTo>
                <a:lnTo>
                  <a:pt x="4188" y="2175"/>
                </a:lnTo>
                <a:lnTo>
                  <a:pt x="4187" y="2176"/>
                </a:lnTo>
                <a:lnTo>
                  <a:pt x="4186" y="2178"/>
                </a:lnTo>
                <a:lnTo>
                  <a:pt x="4187" y="2180"/>
                </a:lnTo>
                <a:lnTo>
                  <a:pt x="4190" y="2183"/>
                </a:lnTo>
                <a:lnTo>
                  <a:pt x="4192" y="2182"/>
                </a:lnTo>
                <a:lnTo>
                  <a:pt x="4192" y="2186"/>
                </a:lnTo>
                <a:lnTo>
                  <a:pt x="4191" y="2190"/>
                </a:lnTo>
                <a:lnTo>
                  <a:pt x="4191" y="2199"/>
                </a:lnTo>
                <a:lnTo>
                  <a:pt x="4189" y="2202"/>
                </a:lnTo>
                <a:lnTo>
                  <a:pt x="4187" y="2203"/>
                </a:lnTo>
                <a:lnTo>
                  <a:pt x="4187" y="2206"/>
                </a:lnTo>
                <a:lnTo>
                  <a:pt x="4188" y="2206"/>
                </a:lnTo>
                <a:lnTo>
                  <a:pt x="4189" y="2208"/>
                </a:lnTo>
                <a:lnTo>
                  <a:pt x="4191" y="2210"/>
                </a:lnTo>
                <a:lnTo>
                  <a:pt x="4192" y="2214"/>
                </a:lnTo>
                <a:lnTo>
                  <a:pt x="4193" y="2214"/>
                </a:lnTo>
                <a:lnTo>
                  <a:pt x="4195" y="2214"/>
                </a:lnTo>
                <a:lnTo>
                  <a:pt x="4196" y="2215"/>
                </a:lnTo>
                <a:lnTo>
                  <a:pt x="4197" y="2215"/>
                </a:lnTo>
                <a:lnTo>
                  <a:pt x="4196" y="2217"/>
                </a:lnTo>
                <a:lnTo>
                  <a:pt x="4195" y="2218"/>
                </a:lnTo>
                <a:lnTo>
                  <a:pt x="4192" y="2218"/>
                </a:lnTo>
                <a:lnTo>
                  <a:pt x="4190" y="2218"/>
                </a:lnTo>
                <a:lnTo>
                  <a:pt x="4192" y="2223"/>
                </a:lnTo>
                <a:lnTo>
                  <a:pt x="4191" y="2224"/>
                </a:lnTo>
                <a:lnTo>
                  <a:pt x="4180" y="2222"/>
                </a:lnTo>
                <a:lnTo>
                  <a:pt x="4162" y="2228"/>
                </a:lnTo>
                <a:lnTo>
                  <a:pt x="4160" y="2230"/>
                </a:lnTo>
                <a:lnTo>
                  <a:pt x="4157" y="2239"/>
                </a:lnTo>
                <a:lnTo>
                  <a:pt x="4149" y="2248"/>
                </a:lnTo>
                <a:lnTo>
                  <a:pt x="4147" y="2259"/>
                </a:lnTo>
                <a:lnTo>
                  <a:pt x="4142" y="2265"/>
                </a:lnTo>
                <a:lnTo>
                  <a:pt x="4142" y="2304"/>
                </a:lnTo>
                <a:lnTo>
                  <a:pt x="4140" y="2307"/>
                </a:lnTo>
                <a:lnTo>
                  <a:pt x="4130" y="2312"/>
                </a:lnTo>
                <a:lnTo>
                  <a:pt x="4127" y="2313"/>
                </a:lnTo>
                <a:lnTo>
                  <a:pt x="4118" y="2309"/>
                </a:lnTo>
                <a:lnTo>
                  <a:pt x="4111" y="2309"/>
                </a:lnTo>
                <a:lnTo>
                  <a:pt x="4097" y="2319"/>
                </a:lnTo>
                <a:lnTo>
                  <a:pt x="4095" y="2322"/>
                </a:lnTo>
                <a:lnTo>
                  <a:pt x="4095" y="2328"/>
                </a:lnTo>
                <a:lnTo>
                  <a:pt x="4094" y="2333"/>
                </a:lnTo>
                <a:lnTo>
                  <a:pt x="4095" y="2336"/>
                </a:lnTo>
                <a:lnTo>
                  <a:pt x="4098" y="2340"/>
                </a:lnTo>
                <a:lnTo>
                  <a:pt x="4100" y="2342"/>
                </a:lnTo>
                <a:lnTo>
                  <a:pt x="4101" y="2351"/>
                </a:lnTo>
                <a:lnTo>
                  <a:pt x="4101" y="2360"/>
                </a:lnTo>
                <a:lnTo>
                  <a:pt x="4099" y="2367"/>
                </a:lnTo>
                <a:lnTo>
                  <a:pt x="4097" y="2371"/>
                </a:lnTo>
                <a:lnTo>
                  <a:pt x="4098" y="2375"/>
                </a:lnTo>
                <a:lnTo>
                  <a:pt x="4100" y="2384"/>
                </a:lnTo>
                <a:lnTo>
                  <a:pt x="4101" y="2392"/>
                </a:lnTo>
                <a:lnTo>
                  <a:pt x="4097" y="2390"/>
                </a:lnTo>
                <a:lnTo>
                  <a:pt x="4095" y="2386"/>
                </a:lnTo>
                <a:lnTo>
                  <a:pt x="4093" y="2382"/>
                </a:lnTo>
                <a:lnTo>
                  <a:pt x="4092" y="2378"/>
                </a:lnTo>
                <a:lnTo>
                  <a:pt x="4090" y="2375"/>
                </a:lnTo>
                <a:lnTo>
                  <a:pt x="4090" y="2373"/>
                </a:lnTo>
                <a:lnTo>
                  <a:pt x="4089" y="2367"/>
                </a:lnTo>
                <a:lnTo>
                  <a:pt x="4090" y="2363"/>
                </a:lnTo>
                <a:lnTo>
                  <a:pt x="4092" y="2354"/>
                </a:lnTo>
                <a:lnTo>
                  <a:pt x="4091" y="2348"/>
                </a:lnTo>
                <a:lnTo>
                  <a:pt x="4090" y="2344"/>
                </a:lnTo>
                <a:lnTo>
                  <a:pt x="4087" y="2333"/>
                </a:lnTo>
                <a:lnTo>
                  <a:pt x="4085" y="2328"/>
                </a:lnTo>
                <a:lnTo>
                  <a:pt x="4085" y="2323"/>
                </a:lnTo>
                <a:lnTo>
                  <a:pt x="4087" y="2313"/>
                </a:lnTo>
                <a:lnTo>
                  <a:pt x="4089" y="2307"/>
                </a:lnTo>
                <a:lnTo>
                  <a:pt x="4093" y="2304"/>
                </a:lnTo>
                <a:lnTo>
                  <a:pt x="4124" y="2301"/>
                </a:lnTo>
                <a:lnTo>
                  <a:pt x="4128" y="2298"/>
                </a:lnTo>
                <a:lnTo>
                  <a:pt x="4130" y="2294"/>
                </a:lnTo>
                <a:lnTo>
                  <a:pt x="4132" y="2287"/>
                </a:lnTo>
                <a:lnTo>
                  <a:pt x="4131" y="2269"/>
                </a:lnTo>
                <a:lnTo>
                  <a:pt x="4131" y="2264"/>
                </a:lnTo>
                <a:lnTo>
                  <a:pt x="4134" y="2259"/>
                </a:lnTo>
                <a:lnTo>
                  <a:pt x="4134" y="2252"/>
                </a:lnTo>
                <a:lnTo>
                  <a:pt x="4136" y="2248"/>
                </a:lnTo>
                <a:lnTo>
                  <a:pt x="4137" y="2242"/>
                </a:lnTo>
                <a:lnTo>
                  <a:pt x="4137" y="2232"/>
                </a:lnTo>
                <a:lnTo>
                  <a:pt x="4140" y="2227"/>
                </a:lnTo>
                <a:lnTo>
                  <a:pt x="4158" y="2205"/>
                </a:lnTo>
                <a:lnTo>
                  <a:pt x="4162" y="2194"/>
                </a:lnTo>
                <a:lnTo>
                  <a:pt x="4162" y="2178"/>
                </a:lnTo>
                <a:lnTo>
                  <a:pt x="4159" y="2176"/>
                </a:lnTo>
                <a:lnTo>
                  <a:pt x="4154" y="2172"/>
                </a:lnTo>
                <a:lnTo>
                  <a:pt x="4160" y="2153"/>
                </a:lnTo>
                <a:lnTo>
                  <a:pt x="4157" y="2147"/>
                </a:lnTo>
                <a:lnTo>
                  <a:pt x="4154" y="2145"/>
                </a:lnTo>
                <a:lnTo>
                  <a:pt x="4152" y="2144"/>
                </a:lnTo>
                <a:lnTo>
                  <a:pt x="4150" y="2140"/>
                </a:lnTo>
                <a:lnTo>
                  <a:pt x="4148" y="2138"/>
                </a:lnTo>
                <a:lnTo>
                  <a:pt x="4147" y="2137"/>
                </a:lnTo>
                <a:lnTo>
                  <a:pt x="4142" y="2136"/>
                </a:lnTo>
                <a:lnTo>
                  <a:pt x="4117" y="2151"/>
                </a:lnTo>
                <a:lnTo>
                  <a:pt x="4111" y="2154"/>
                </a:lnTo>
                <a:lnTo>
                  <a:pt x="4097" y="2153"/>
                </a:lnTo>
                <a:lnTo>
                  <a:pt x="4094" y="2156"/>
                </a:lnTo>
                <a:lnTo>
                  <a:pt x="4099" y="2159"/>
                </a:lnTo>
                <a:lnTo>
                  <a:pt x="4112" y="2158"/>
                </a:lnTo>
                <a:lnTo>
                  <a:pt x="4113" y="2166"/>
                </a:lnTo>
                <a:lnTo>
                  <a:pt x="4108" y="2168"/>
                </a:lnTo>
                <a:lnTo>
                  <a:pt x="4095" y="2166"/>
                </a:lnTo>
                <a:lnTo>
                  <a:pt x="4090" y="2167"/>
                </a:lnTo>
                <a:lnTo>
                  <a:pt x="4045" y="2208"/>
                </a:lnTo>
                <a:lnTo>
                  <a:pt x="4044" y="2215"/>
                </a:lnTo>
                <a:lnTo>
                  <a:pt x="4042" y="2225"/>
                </a:lnTo>
                <a:lnTo>
                  <a:pt x="4043" y="2232"/>
                </a:lnTo>
                <a:lnTo>
                  <a:pt x="4044" y="2237"/>
                </a:lnTo>
                <a:lnTo>
                  <a:pt x="4048" y="2244"/>
                </a:lnTo>
                <a:lnTo>
                  <a:pt x="4049" y="2245"/>
                </a:lnTo>
                <a:lnTo>
                  <a:pt x="4052" y="2248"/>
                </a:lnTo>
                <a:lnTo>
                  <a:pt x="4054" y="2249"/>
                </a:lnTo>
                <a:lnTo>
                  <a:pt x="4056" y="2251"/>
                </a:lnTo>
                <a:lnTo>
                  <a:pt x="4060" y="2252"/>
                </a:lnTo>
                <a:lnTo>
                  <a:pt x="4063" y="2255"/>
                </a:lnTo>
                <a:lnTo>
                  <a:pt x="4065" y="2261"/>
                </a:lnTo>
                <a:lnTo>
                  <a:pt x="4065" y="2266"/>
                </a:lnTo>
                <a:lnTo>
                  <a:pt x="4064" y="2269"/>
                </a:lnTo>
                <a:lnTo>
                  <a:pt x="4062" y="2272"/>
                </a:lnTo>
                <a:lnTo>
                  <a:pt x="4059" y="2277"/>
                </a:lnTo>
                <a:lnTo>
                  <a:pt x="4056" y="2278"/>
                </a:lnTo>
                <a:lnTo>
                  <a:pt x="4050" y="2276"/>
                </a:lnTo>
                <a:lnTo>
                  <a:pt x="4046" y="2276"/>
                </a:lnTo>
                <a:lnTo>
                  <a:pt x="4034" y="2284"/>
                </a:lnTo>
                <a:lnTo>
                  <a:pt x="4031" y="2288"/>
                </a:lnTo>
                <a:lnTo>
                  <a:pt x="4021" y="2334"/>
                </a:lnTo>
                <a:lnTo>
                  <a:pt x="4019" y="2338"/>
                </a:lnTo>
                <a:lnTo>
                  <a:pt x="4006" y="2343"/>
                </a:lnTo>
                <a:lnTo>
                  <a:pt x="4006" y="2336"/>
                </a:lnTo>
                <a:lnTo>
                  <a:pt x="4007" y="2334"/>
                </a:lnTo>
                <a:lnTo>
                  <a:pt x="4012" y="2333"/>
                </a:lnTo>
                <a:lnTo>
                  <a:pt x="4013" y="2332"/>
                </a:lnTo>
                <a:lnTo>
                  <a:pt x="4014" y="2328"/>
                </a:lnTo>
                <a:lnTo>
                  <a:pt x="4014" y="2323"/>
                </a:lnTo>
                <a:lnTo>
                  <a:pt x="4015" y="2319"/>
                </a:lnTo>
                <a:lnTo>
                  <a:pt x="4021" y="2315"/>
                </a:lnTo>
                <a:lnTo>
                  <a:pt x="4022" y="2312"/>
                </a:lnTo>
                <a:lnTo>
                  <a:pt x="4023" y="2306"/>
                </a:lnTo>
                <a:lnTo>
                  <a:pt x="4022" y="2305"/>
                </a:lnTo>
                <a:lnTo>
                  <a:pt x="4021" y="2303"/>
                </a:lnTo>
                <a:lnTo>
                  <a:pt x="4020" y="2302"/>
                </a:lnTo>
                <a:lnTo>
                  <a:pt x="4019" y="2301"/>
                </a:lnTo>
                <a:lnTo>
                  <a:pt x="4017" y="2298"/>
                </a:lnTo>
                <a:lnTo>
                  <a:pt x="4019" y="2297"/>
                </a:lnTo>
                <a:lnTo>
                  <a:pt x="4019" y="2296"/>
                </a:lnTo>
                <a:lnTo>
                  <a:pt x="4020" y="2293"/>
                </a:lnTo>
                <a:lnTo>
                  <a:pt x="4023" y="2286"/>
                </a:lnTo>
                <a:lnTo>
                  <a:pt x="4026" y="2284"/>
                </a:lnTo>
                <a:lnTo>
                  <a:pt x="4031" y="2274"/>
                </a:lnTo>
                <a:lnTo>
                  <a:pt x="4034" y="2271"/>
                </a:lnTo>
                <a:lnTo>
                  <a:pt x="4055" y="2266"/>
                </a:lnTo>
                <a:lnTo>
                  <a:pt x="4056" y="2263"/>
                </a:lnTo>
                <a:lnTo>
                  <a:pt x="4051" y="2257"/>
                </a:lnTo>
                <a:lnTo>
                  <a:pt x="4044" y="2252"/>
                </a:lnTo>
                <a:lnTo>
                  <a:pt x="4041" y="2249"/>
                </a:lnTo>
                <a:lnTo>
                  <a:pt x="4030" y="2248"/>
                </a:lnTo>
                <a:lnTo>
                  <a:pt x="4020" y="2249"/>
                </a:lnTo>
                <a:lnTo>
                  <a:pt x="4017" y="2254"/>
                </a:lnTo>
                <a:lnTo>
                  <a:pt x="4016" y="2267"/>
                </a:lnTo>
                <a:lnTo>
                  <a:pt x="4014" y="2272"/>
                </a:lnTo>
                <a:lnTo>
                  <a:pt x="4010" y="2272"/>
                </a:lnTo>
                <a:lnTo>
                  <a:pt x="4009" y="2268"/>
                </a:lnTo>
                <a:lnTo>
                  <a:pt x="4009" y="2263"/>
                </a:lnTo>
                <a:lnTo>
                  <a:pt x="4012" y="2257"/>
                </a:lnTo>
                <a:lnTo>
                  <a:pt x="4012" y="2252"/>
                </a:lnTo>
                <a:lnTo>
                  <a:pt x="4026" y="2239"/>
                </a:lnTo>
                <a:lnTo>
                  <a:pt x="4030" y="2235"/>
                </a:lnTo>
                <a:lnTo>
                  <a:pt x="4031" y="2228"/>
                </a:lnTo>
                <a:lnTo>
                  <a:pt x="4030" y="2220"/>
                </a:lnTo>
                <a:lnTo>
                  <a:pt x="4029" y="2217"/>
                </a:lnTo>
                <a:lnTo>
                  <a:pt x="4028" y="2215"/>
                </a:lnTo>
                <a:lnTo>
                  <a:pt x="4026" y="2212"/>
                </a:lnTo>
                <a:lnTo>
                  <a:pt x="4026" y="2208"/>
                </a:lnTo>
                <a:lnTo>
                  <a:pt x="4028" y="2206"/>
                </a:lnTo>
                <a:lnTo>
                  <a:pt x="4034" y="2197"/>
                </a:lnTo>
                <a:lnTo>
                  <a:pt x="4040" y="2180"/>
                </a:lnTo>
                <a:lnTo>
                  <a:pt x="4048" y="2176"/>
                </a:lnTo>
                <a:lnTo>
                  <a:pt x="4051" y="2172"/>
                </a:lnTo>
                <a:lnTo>
                  <a:pt x="4050" y="2166"/>
                </a:lnTo>
                <a:lnTo>
                  <a:pt x="4051" y="2163"/>
                </a:lnTo>
                <a:lnTo>
                  <a:pt x="4061" y="2155"/>
                </a:lnTo>
                <a:lnTo>
                  <a:pt x="4064" y="2148"/>
                </a:lnTo>
                <a:lnTo>
                  <a:pt x="4069" y="2145"/>
                </a:lnTo>
                <a:lnTo>
                  <a:pt x="4071" y="2140"/>
                </a:lnTo>
                <a:lnTo>
                  <a:pt x="4073" y="2138"/>
                </a:lnTo>
                <a:lnTo>
                  <a:pt x="4082" y="2136"/>
                </a:lnTo>
                <a:lnTo>
                  <a:pt x="4087" y="2133"/>
                </a:lnTo>
                <a:lnTo>
                  <a:pt x="4091" y="2121"/>
                </a:lnTo>
                <a:lnTo>
                  <a:pt x="4104" y="2118"/>
                </a:lnTo>
                <a:lnTo>
                  <a:pt x="4109" y="2109"/>
                </a:lnTo>
                <a:lnTo>
                  <a:pt x="4121" y="2100"/>
                </a:lnTo>
                <a:lnTo>
                  <a:pt x="4123" y="2096"/>
                </a:lnTo>
                <a:lnTo>
                  <a:pt x="4123" y="2090"/>
                </a:lnTo>
                <a:lnTo>
                  <a:pt x="4121" y="2085"/>
                </a:lnTo>
                <a:lnTo>
                  <a:pt x="4118" y="2078"/>
                </a:lnTo>
                <a:lnTo>
                  <a:pt x="4112" y="2071"/>
                </a:lnTo>
                <a:lnTo>
                  <a:pt x="4108" y="2066"/>
                </a:lnTo>
                <a:lnTo>
                  <a:pt x="4107" y="2059"/>
                </a:lnTo>
                <a:lnTo>
                  <a:pt x="4107" y="2054"/>
                </a:lnTo>
                <a:lnTo>
                  <a:pt x="4108" y="2050"/>
                </a:lnTo>
                <a:lnTo>
                  <a:pt x="4109" y="2048"/>
                </a:lnTo>
                <a:lnTo>
                  <a:pt x="4111" y="2046"/>
                </a:lnTo>
                <a:lnTo>
                  <a:pt x="4114" y="2048"/>
                </a:lnTo>
                <a:lnTo>
                  <a:pt x="4119" y="2054"/>
                </a:lnTo>
                <a:lnTo>
                  <a:pt x="4119" y="2056"/>
                </a:lnTo>
                <a:lnTo>
                  <a:pt x="4119" y="2061"/>
                </a:lnTo>
                <a:lnTo>
                  <a:pt x="4120" y="2065"/>
                </a:lnTo>
                <a:lnTo>
                  <a:pt x="4124" y="2069"/>
                </a:lnTo>
                <a:lnTo>
                  <a:pt x="4132" y="2072"/>
                </a:lnTo>
                <a:lnTo>
                  <a:pt x="4138" y="2074"/>
                </a:lnTo>
                <a:lnTo>
                  <a:pt x="4140" y="2070"/>
                </a:lnTo>
                <a:lnTo>
                  <a:pt x="4139" y="2065"/>
                </a:lnTo>
                <a:lnTo>
                  <a:pt x="4136" y="2059"/>
                </a:lnTo>
                <a:lnTo>
                  <a:pt x="4134" y="2054"/>
                </a:lnTo>
                <a:lnTo>
                  <a:pt x="4137" y="2050"/>
                </a:lnTo>
                <a:lnTo>
                  <a:pt x="4137" y="2048"/>
                </a:lnTo>
                <a:lnTo>
                  <a:pt x="4133" y="2040"/>
                </a:lnTo>
                <a:lnTo>
                  <a:pt x="4133" y="2038"/>
                </a:lnTo>
                <a:lnTo>
                  <a:pt x="4134" y="2037"/>
                </a:lnTo>
                <a:lnTo>
                  <a:pt x="4136" y="2034"/>
                </a:lnTo>
                <a:lnTo>
                  <a:pt x="4136" y="2024"/>
                </a:lnTo>
                <a:lnTo>
                  <a:pt x="4136" y="2019"/>
                </a:lnTo>
                <a:lnTo>
                  <a:pt x="4133" y="2016"/>
                </a:lnTo>
                <a:lnTo>
                  <a:pt x="4132" y="2012"/>
                </a:lnTo>
                <a:lnTo>
                  <a:pt x="4129" y="2008"/>
                </a:lnTo>
                <a:lnTo>
                  <a:pt x="4127" y="2005"/>
                </a:lnTo>
                <a:lnTo>
                  <a:pt x="4124" y="2004"/>
                </a:lnTo>
                <a:lnTo>
                  <a:pt x="4118" y="2001"/>
                </a:lnTo>
                <a:lnTo>
                  <a:pt x="4113" y="1999"/>
                </a:lnTo>
                <a:lnTo>
                  <a:pt x="4009" y="1992"/>
                </a:lnTo>
                <a:lnTo>
                  <a:pt x="4004" y="1991"/>
                </a:lnTo>
                <a:lnTo>
                  <a:pt x="3987" y="1980"/>
                </a:lnTo>
                <a:lnTo>
                  <a:pt x="3979" y="1981"/>
                </a:lnTo>
                <a:lnTo>
                  <a:pt x="3965" y="1991"/>
                </a:lnTo>
                <a:lnTo>
                  <a:pt x="3965" y="1990"/>
                </a:lnTo>
                <a:lnTo>
                  <a:pt x="3963" y="1986"/>
                </a:lnTo>
                <a:lnTo>
                  <a:pt x="3956" y="1990"/>
                </a:lnTo>
                <a:lnTo>
                  <a:pt x="3946" y="2001"/>
                </a:lnTo>
                <a:lnTo>
                  <a:pt x="3945" y="2006"/>
                </a:lnTo>
                <a:lnTo>
                  <a:pt x="3945" y="2011"/>
                </a:lnTo>
                <a:lnTo>
                  <a:pt x="3947" y="2018"/>
                </a:lnTo>
                <a:lnTo>
                  <a:pt x="3951" y="2026"/>
                </a:lnTo>
                <a:lnTo>
                  <a:pt x="3952" y="2030"/>
                </a:lnTo>
                <a:lnTo>
                  <a:pt x="3952" y="2034"/>
                </a:lnTo>
                <a:lnTo>
                  <a:pt x="3947" y="2035"/>
                </a:lnTo>
                <a:lnTo>
                  <a:pt x="3938" y="2028"/>
                </a:lnTo>
                <a:lnTo>
                  <a:pt x="3935" y="2028"/>
                </a:lnTo>
                <a:lnTo>
                  <a:pt x="3935" y="2035"/>
                </a:lnTo>
                <a:lnTo>
                  <a:pt x="3940" y="2037"/>
                </a:lnTo>
                <a:lnTo>
                  <a:pt x="3941" y="2037"/>
                </a:lnTo>
                <a:lnTo>
                  <a:pt x="3940" y="2040"/>
                </a:lnTo>
                <a:lnTo>
                  <a:pt x="3932" y="2041"/>
                </a:lnTo>
                <a:lnTo>
                  <a:pt x="3931" y="2050"/>
                </a:lnTo>
                <a:lnTo>
                  <a:pt x="3926" y="2055"/>
                </a:lnTo>
                <a:lnTo>
                  <a:pt x="3924" y="2058"/>
                </a:lnTo>
                <a:lnTo>
                  <a:pt x="3927" y="2075"/>
                </a:lnTo>
                <a:lnTo>
                  <a:pt x="3927" y="2080"/>
                </a:lnTo>
                <a:lnTo>
                  <a:pt x="3923" y="2074"/>
                </a:lnTo>
                <a:lnTo>
                  <a:pt x="3920" y="2068"/>
                </a:lnTo>
                <a:lnTo>
                  <a:pt x="3920" y="2070"/>
                </a:lnTo>
                <a:lnTo>
                  <a:pt x="3921" y="2077"/>
                </a:lnTo>
                <a:lnTo>
                  <a:pt x="3918" y="2078"/>
                </a:lnTo>
                <a:lnTo>
                  <a:pt x="3907" y="2080"/>
                </a:lnTo>
                <a:lnTo>
                  <a:pt x="3893" y="2089"/>
                </a:lnTo>
                <a:lnTo>
                  <a:pt x="3887" y="2090"/>
                </a:lnTo>
                <a:lnTo>
                  <a:pt x="3886" y="2091"/>
                </a:lnTo>
                <a:lnTo>
                  <a:pt x="3885" y="2095"/>
                </a:lnTo>
                <a:lnTo>
                  <a:pt x="3893" y="2103"/>
                </a:lnTo>
                <a:lnTo>
                  <a:pt x="3899" y="2107"/>
                </a:lnTo>
                <a:lnTo>
                  <a:pt x="3906" y="2113"/>
                </a:lnTo>
                <a:lnTo>
                  <a:pt x="3914" y="2124"/>
                </a:lnTo>
                <a:lnTo>
                  <a:pt x="3908" y="2127"/>
                </a:lnTo>
                <a:lnTo>
                  <a:pt x="3902" y="2138"/>
                </a:lnTo>
                <a:lnTo>
                  <a:pt x="3899" y="2139"/>
                </a:lnTo>
                <a:lnTo>
                  <a:pt x="3897" y="2139"/>
                </a:lnTo>
                <a:lnTo>
                  <a:pt x="3896" y="2137"/>
                </a:lnTo>
                <a:lnTo>
                  <a:pt x="3899" y="2126"/>
                </a:lnTo>
                <a:lnTo>
                  <a:pt x="3899" y="2120"/>
                </a:lnTo>
                <a:lnTo>
                  <a:pt x="3897" y="2116"/>
                </a:lnTo>
                <a:lnTo>
                  <a:pt x="3886" y="2108"/>
                </a:lnTo>
                <a:lnTo>
                  <a:pt x="3883" y="2101"/>
                </a:lnTo>
                <a:lnTo>
                  <a:pt x="3882" y="2100"/>
                </a:lnTo>
                <a:lnTo>
                  <a:pt x="3879" y="2099"/>
                </a:lnTo>
                <a:lnTo>
                  <a:pt x="3876" y="2096"/>
                </a:lnTo>
                <a:lnTo>
                  <a:pt x="3876" y="2088"/>
                </a:lnTo>
                <a:lnTo>
                  <a:pt x="3879" y="2084"/>
                </a:lnTo>
                <a:lnTo>
                  <a:pt x="3893" y="2077"/>
                </a:lnTo>
                <a:lnTo>
                  <a:pt x="3899" y="2069"/>
                </a:lnTo>
                <a:lnTo>
                  <a:pt x="3913" y="2031"/>
                </a:lnTo>
                <a:lnTo>
                  <a:pt x="3916" y="2014"/>
                </a:lnTo>
                <a:lnTo>
                  <a:pt x="3916" y="1999"/>
                </a:lnTo>
                <a:lnTo>
                  <a:pt x="3915" y="1993"/>
                </a:lnTo>
                <a:lnTo>
                  <a:pt x="3913" y="1990"/>
                </a:lnTo>
                <a:lnTo>
                  <a:pt x="3913" y="1987"/>
                </a:lnTo>
                <a:lnTo>
                  <a:pt x="3912" y="1983"/>
                </a:lnTo>
                <a:lnTo>
                  <a:pt x="3909" y="1981"/>
                </a:lnTo>
                <a:lnTo>
                  <a:pt x="3906" y="1980"/>
                </a:lnTo>
                <a:lnTo>
                  <a:pt x="3904" y="1979"/>
                </a:lnTo>
                <a:lnTo>
                  <a:pt x="3896" y="1980"/>
                </a:lnTo>
                <a:lnTo>
                  <a:pt x="3893" y="1983"/>
                </a:lnTo>
                <a:lnTo>
                  <a:pt x="3872" y="2025"/>
                </a:lnTo>
                <a:lnTo>
                  <a:pt x="3857" y="2037"/>
                </a:lnTo>
                <a:lnTo>
                  <a:pt x="3854" y="2045"/>
                </a:lnTo>
                <a:lnTo>
                  <a:pt x="3853" y="2054"/>
                </a:lnTo>
                <a:lnTo>
                  <a:pt x="3852" y="2057"/>
                </a:lnTo>
                <a:lnTo>
                  <a:pt x="3846" y="2058"/>
                </a:lnTo>
                <a:lnTo>
                  <a:pt x="3842" y="2066"/>
                </a:lnTo>
                <a:lnTo>
                  <a:pt x="3843" y="2067"/>
                </a:lnTo>
                <a:lnTo>
                  <a:pt x="3843" y="2070"/>
                </a:lnTo>
                <a:lnTo>
                  <a:pt x="3842" y="2072"/>
                </a:lnTo>
                <a:lnTo>
                  <a:pt x="3838" y="2077"/>
                </a:lnTo>
                <a:lnTo>
                  <a:pt x="3830" y="2103"/>
                </a:lnTo>
                <a:lnTo>
                  <a:pt x="3817" y="2114"/>
                </a:lnTo>
                <a:lnTo>
                  <a:pt x="3818" y="2120"/>
                </a:lnTo>
                <a:lnTo>
                  <a:pt x="3822" y="2129"/>
                </a:lnTo>
                <a:lnTo>
                  <a:pt x="3822" y="2134"/>
                </a:lnTo>
                <a:lnTo>
                  <a:pt x="3822" y="2137"/>
                </a:lnTo>
                <a:lnTo>
                  <a:pt x="3823" y="2144"/>
                </a:lnTo>
                <a:lnTo>
                  <a:pt x="3832" y="2146"/>
                </a:lnTo>
                <a:lnTo>
                  <a:pt x="3834" y="2147"/>
                </a:lnTo>
                <a:lnTo>
                  <a:pt x="3834" y="2150"/>
                </a:lnTo>
                <a:lnTo>
                  <a:pt x="3828" y="2153"/>
                </a:lnTo>
                <a:lnTo>
                  <a:pt x="3827" y="2156"/>
                </a:lnTo>
                <a:lnTo>
                  <a:pt x="3829" y="2157"/>
                </a:lnTo>
                <a:lnTo>
                  <a:pt x="3830" y="2165"/>
                </a:lnTo>
                <a:lnTo>
                  <a:pt x="3834" y="2184"/>
                </a:lnTo>
                <a:lnTo>
                  <a:pt x="3835" y="2187"/>
                </a:lnTo>
                <a:lnTo>
                  <a:pt x="3837" y="2195"/>
                </a:lnTo>
                <a:lnTo>
                  <a:pt x="3837" y="2197"/>
                </a:lnTo>
                <a:lnTo>
                  <a:pt x="3837" y="2199"/>
                </a:lnTo>
                <a:lnTo>
                  <a:pt x="3838" y="2203"/>
                </a:lnTo>
                <a:lnTo>
                  <a:pt x="3839" y="2209"/>
                </a:lnTo>
                <a:lnTo>
                  <a:pt x="3840" y="2215"/>
                </a:lnTo>
                <a:lnTo>
                  <a:pt x="3843" y="2219"/>
                </a:lnTo>
                <a:lnTo>
                  <a:pt x="3844" y="2222"/>
                </a:lnTo>
                <a:lnTo>
                  <a:pt x="3844" y="2222"/>
                </a:lnTo>
                <a:lnTo>
                  <a:pt x="3845" y="2232"/>
                </a:lnTo>
                <a:lnTo>
                  <a:pt x="3846" y="2236"/>
                </a:lnTo>
                <a:lnTo>
                  <a:pt x="3848" y="2239"/>
                </a:lnTo>
                <a:lnTo>
                  <a:pt x="3850" y="2240"/>
                </a:lnTo>
                <a:lnTo>
                  <a:pt x="3852" y="2242"/>
                </a:lnTo>
                <a:lnTo>
                  <a:pt x="3853" y="2246"/>
                </a:lnTo>
                <a:lnTo>
                  <a:pt x="3854" y="2256"/>
                </a:lnTo>
                <a:lnTo>
                  <a:pt x="3856" y="2259"/>
                </a:lnTo>
                <a:lnTo>
                  <a:pt x="3854" y="2268"/>
                </a:lnTo>
                <a:lnTo>
                  <a:pt x="3854" y="2274"/>
                </a:lnTo>
                <a:lnTo>
                  <a:pt x="3856" y="2281"/>
                </a:lnTo>
                <a:lnTo>
                  <a:pt x="3858" y="2288"/>
                </a:lnTo>
                <a:lnTo>
                  <a:pt x="3860" y="2293"/>
                </a:lnTo>
                <a:lnTo>
                  <a:pt x="3860" y="2296"/>
                </a:lnTo>
                <a:lnTo>
                  <a:pt x="3855" y="2315"/>
                </a:lnTo>
                <a:lnTo>
                  <a:pt x="3855" y="2322"/>
                </a:lnTo>
                <a:lnTo>
                  <a:pt x="3856" y="2332"/>
                </a:lnTo>
                <a:lnTo>
                  <a:pt x="3856" y="2336"/>
                </a:lnTo>
                <a:lnTo>
                  <a:pt x="3855" y="2338"/>
                </a:lnTo>
                <a:lnTo>
                  <a:pt x="3853" y="2333"/>
                </a:lnTo>
                <a:lnTo>
                  <a:pt x="3850" y="2321"/>
                </a:lnTo>
                <a:lnTo>
                  <a:pt x="3849" y="2316"/>
                </a:lnTo>
                <a:lnTo>
                  <a:pt x="3854" y="2302"/>
                </a:lnTo>
                <a:lnTo>
                  <a:pt x="3853" y="2296"/>
                </a:lnTo>
                <a:lnTo>
                  <a:pt x="3850" y="2296"/>
                </a:lnTo>
                <a:lnTo>
                  <a:pt x="3849" y="2297"/>
                </a:lnTo>
                <a:lnTo>
                  <a:pt x="3849" y="2299"/>
                </a:lnTo>
                <a:lnTo>
                  <a:pt x="3849" y="2297"/>
                </a:lnTo>
                <a:lnTo>
                  <a:pt x="3847" y="2288"/>
                </a:lnTo>
                <a:lnTo>
                  <a:pt x="3847" y="2287"/>
                </a:lnTo>
                <a:lnTo>
                  <a:pt x="3849" y="2286"/>
                </a:lnTo>
                <a:lnTo>
                  <a:pt x="3849" y="2283"/>
                </a:lnTo>
                <a:lnTo>
                  <a:pt x="3849" y="2278"/>
                </a:lnTo>
                <a:lnTo>
                  <a:pt x="3846" y="2274"/>
                </a:lnTo>
                <a:lnTo>
                  <a:pt x="3848" y="2265"/>
                </a:lnTo>
                <a:lnTo>
                  <a:pt x="3848" y="2262"/>
                </a:lnTo>
                <a:lnTo>
                  <a:pt x="3845" y="2245"/>
                </a:lnTo>
                <a:lnTo>
                  <a:pt x="3838" y="2239"/>
                </a:lnTo>
                <a:lnTo>
                  <a:pt x="3834" y="2236"/>
                </a:lnTo>
                <a:lnTo>
                  <a:pt x="3832" y="2232"/>
                </a:lnTo>
                <a:lnTo>
                  <a:pt x="3830" y="2227"/>
                </a:lnTo>
                <a:lnTo>
                  <a:pt x="3833" y="2225"/>
                </a:lnTo>
                <a:lnTo>
                  <a:pt x="3833" y="2222"/>
                </a:lnTo>
                <a:lnTo>
                  <a:pt x="3827" y="2207"/>
                </a:lnTo>
                <a:lnTo>
                  <a:pt x="3825" y="2196"/>
                </a:lnTo>
                <a:lnTo>
                  <a:pt x="3816" y="2160"/>
                </a:lnTo>
                <a:lnTo>
                  <a:pt x="3814" y="2155"/>
                </a:lnTo>
                <a:lnTo>
                  <a:pt x="3810" y="2153"/>
                </a:lnTo>
                <a:lnTo>
                  <a:pt x="3808" y="2153"/>
                </a:lnTo>
                <a:lnTo>
                  <a:pt x="3806" y="2154"/>
                </a:lnTo>
                <a:lnTo>
                  <a:pt x="3801" y="2155"/>
                </a:lnTo>
                <a:lnTo>
                  <a:pt x="3793" y="2153"/>
                </a:lnTo>
                <a:lnTo>
                  <a:pt x="3789" y="2153"/>
                </a:lnTo>
                <a:lnTo>
                  <a:pt x="3783" y="2161"/>
                </a:lnTo>
                <a:lnTo>
                  <a:pt x="3779" y="2160"/>
                </a:lnTo>
                <a:lnTo>
                  <a:pt x="3783" y="2154"/>
                </a:lnTo>
                <a:lnTo>
                  <a:pt x="3778" y="2151"/>
                </a:lnTo>
                <a:lnTo>
                  <a:pt x="3774" y="2151"/>
                </a:lnTo>
                <a:lnTo>
                  <a:pt x="3770" y="2154"/>
                </a:lnTo>
                <a:lnTo>
                  <a:pt x="3767" y="2157"/>
                </a:lnTo>
                <a:lnTo>
                  <a:pt x="3774" y="2167"/>
                </a:lnTo>
                <a:lnTo>
                  <a:pt x="3774" y="2179"/>
                </a:lnTo>
                <a:lnTo>
                  <a:pt x="3769" y="2199"/>
                </a:lnTo>
                <a:lnTo>
                  <a:pt x="3770" y="2199"/>
                </a:lnTo>
                <a:lnTo>
                  <a:pt x="3773" y="2202"/>
                </a:lnTo>
                <a:lnTo>
                  <a:pt x="3774" y="2203"/>
                </a:lnTo>
                <a:lnTo>
                  <a:pt x="3777" y="2217"/>
                </a:lnTo>
                <a:lnTo>
                  <a:pt x="3780" y="2225"/>
                </a:lnTo>
                <a:lnTo>
                  <a:pt x="3784" y="2232"/>
                </a:lnTo>
                <a:lnTo>
                  <a:pt x="3784" y="2254"/>
                </a:lnTo>
                <a:lnTo>
                  <a:pt x="3781" y="2259"/>
                </a:lnTo>
                <a:lnTo>
                  <a:pt x="3779" y="2264"/>
                </a:lnTo>
                <a:lnTo>
                  <a:pt x="3775" y="2264"/>
                </a:lnTo>
                <a:lnTo>
                  <a:pt x="3778" y="2258"/>
                </a:lnTo>
                <a:lnTo>
                  <a:pt x="3779" y="2251"/>
                </a:lnTo>
                <a:lnTo>
                  <a:pt x="3778" y="2239"/>
                </a:lnTo>
                <a:lnTo>
                  <a:pt x="3770" y="2219"/>
                </a:lnTo>
                <a:lnTo>
                  <a:pt x="3768" y="2217"/>
                </a:lnTo>
                <a:lnTo>
                  <a:pt x="3767" y="2216"/>
                </a:lnTo>
                <a:lnTo>
                  <a:pt x="3758" y="2217"/>
                </a:lnTo>
                <a:lnTo>
                  <a:pt x="3747" y="2230"/>
                </a:lnTo>
                <a:lnTo>
                  <a:pt x="3742" y="2229"/>
                </a:lnTo>
                <a:lnTo>
                  <a:pt x="3744" y="2223"/>
                </a:lnTo>
                <a:lnTo>
                  <a:pt x="3748" y="2218"/>
                </a:lnTo>
                <a:lnTo>
                  <a:pt x="3761" y="2213"/>
                </a:lnTo>
                <a:lnTo>
                  <a:pt x="3763" y="2210"/>
                </a:lnTo>
                <a:lnTo>
                  <a:pt x="3761" y="2206"/>
                </a:lnTo>
                <a:lnTo>
                  <a:pt x="3758" y="2199"/>
                </a:lnTo>
                <a:lnTo>
                  <a:pt x="3757" y="2196"/>
                </a:lnTo>
                <a:lnTo>
                  <a:pt x="3757" y="2194"/>
                </a:lnTo>
                <a:lnTo>
                  <a:pt x="3764" y="2173"/>
                </a:lnTo>
                <a:lnTo>
                  <a:pt x="3764" y="2170"/>
                </a:lnTo>
                <a:lnTo>
                  <a:pt x="3764" y="2167"/>
                </a:lnTo>
                <a:lnTo>
                  <a:pt x="3761" y="2163"/>
                </a:lnTo>
                <a:lnTo>
                  <a:pt x="3759" y="2159"/>
                </a:lnTo>
                <a:lnTo>
                  <a:pt x="3756" y="2156"/>
                </a:lnTo>
                <a:lnTo>
                  <a:pt x="3755" y="2153"/>
                </a:lnTo>
                <a:lnTo>
                  <a:pt x="3755" y="2150"/>
                </a:lnTo>
                <a:lnTo>
                  <a:pt x="3755" y="2148"/>
                </a:lnTo>
                <a:lnTo>
                  <a:pt x="3759" y="2144"/>
                </a:lnTo>
                <a:lnTo>
                  <a:pt x="3795" y="2144"/>
                </a:lnTo>
                <a:lnTo>
                  <a:pt x="3800" y="2141"/>
                </a:lnTo>
                <a:lnTo>
                  <a:pt x="3805" y="2136"/>
                </a:lnTo>
                <a:lnTo>
                  <a:pt x="3805" y="2130"/>
                </a:lnTo>
                <a:lnTo>
                  <a:pt x="3803" y="2125"/>
                </a:lnTo>
                <a:lnTo>
                  <a:pt x="3800" y="2118"/>
                </a:lnTo>
                <a:lnTo>
                  <a:pt x="3799" y="2110"/>
                </a:lnTo>
                <a:lnTo>
                  <a:pt x="3801" y="2105"/>
                </a:lnTo>
                <a:lnTo>
                  <a:pt x="3822" y="2076"/>
                </a:lnTo>
                <a:lnTo>
                  <a:pt x="3823" y="2064"/>
                </a:lnTo>
                <a:lnTo>
                  <a:pt x="3816" y="2049"/>
                </a:lnTo>
                <a:lnTo>
                  <a:pt x="3815" y="2046"/>
                </a:lnTo>
                <a:lnTo>
                  <a:pt x="3813" y="2038"/>
                </a:lnTo>
                <a:lnTo>
                  <a:pt x="3813" y="2035"/>
                </a:lnTo>
                <a:lnTo>
                  <a:pt x="3822" y="2008"/>
                </a:lnTo>
                <a:lnTo>
                  <a:pt x="3822" y="2001"/>
                </a:lnTo>
                <a:lnTo>
                  <a:pt x="3818" y="1993"/>
                </a:lnTo>
                <a:lnTo>
                  <a:pt x="3813" y="1988"/>
                </a:lnTo>
                <a:lnTo>
                  <a:pt x="3803" y="1978"/>
                </a:lnTo>
                <a:lnTo>
                  <a:pt x="3800" y="1976"/>
                </a:lnTo>
                <a:lnTo>
                  <a:pt x="3796" y="1969"/>
                </a:lnTo>
                <a:lnTo>
                  <a:pt x="3794" y="1966"/>
                </a:lnTo>
                <a:lnTo>
                  <a:pt x="3784" y="1957"/>
                </a:lnTo>
                <a:lnTo>
                  <a:pt x="3780" y="1955"/>
                </a:lnTo>
                <a:lnTo>
                  <a:pt x="3768" y="1950"/>
                </a:lnTo>
                <a:lnTo>
                  <a:pt x="3759" y="1950"/>
                </a:lnTo>
                <a:lnTo>
                  <a:pt x="3751" y="1955"/>
                </a:lnTo>
                <a:lnTo>
                  <a:pt x="3745" y="1973"/>
                </a:lnTo>
                <a:lnTo>
                  <a:pt x="3732" y="1991"/>
                </a:lnTo>
                <a:lnTo>
                  <a:pt x="3731" y="1997"/>
                </a:lnTo>
                <a:lnTo>
                  <a:pt x="3731" y="2004"/>
                </a:lnTo>
                <a:lnTo>
                  <a:pt x="3734" y="2012"/>
                </a:lnTo>
                <a:lnTo>
                  <a:pt x="3735" y="2017"/>
                </a:lnTo>
                <a:lnTo>
                  <a:pt x="3736" y="2019"/>
                </a:lnTo>
                <a:lnTo>
                  <a:pt x="3737" y="2022"/>
                </a:lnTo>
                <a:lnTo>
                  <a:pt x="3737" y="2026"/>
                </a:lnTo>
                <a:lnTo>
                  <a:pt x="3736" y="2031"/>
                </a:lnTo>
                <a:lnTo>
                  <a:pt x="3737" y="2035"/>
                </a:lnTo>
                <a:lnTo>
                  <a:pt x="3739" y="2040"/>
                </a:lnTo>
                <a:lnTo>
                  <a:pt x="3741" y="2040"/>
                </a:lnTo>
                <a:lnTo>
                  <a:pt x="3744" y="2040"/>
                </a:lnTo>
                <a:lnTo>
                  <a:pt x="3757" y="2048"/>
                </a:lnTo>
                <a:lnTo>
                  <a:pt x="3759" y="2051"/>
                </a:lnTo>
                <a:lnTo>
                  <a:pt x="3758" y="2054"/>
                </a:lnTo>
                <a:lnTo>
                  <a:pt x="3756" y="2054"/>
                </a:lnTo>
                <a:lnTo>
                  <a:pt x="3741" y="2048"/>
                </a:lnTo>
                <a:lnTo>
                  <a:pt x="3738" y="2048"/>
                </a:lnTo>
                <a:lnTo>
                  <a:pt x="3711" y="2065"/>
                </a:lnTo>
                <a:lnTo>
                  <a:pt x="3701" y="2083"/>
                </a:lnTo>
                <a:lnTo>
                  <a:pt x="3693" y="2090"/>
                </a:lnTo>
                <a:lnTo>
                  <a:pt x="3685" y="2108"/>
                </a:lnTo>
                <a:lnTo>
                  <a:pt x="3660" y="2129"/>
                </a:lnTo>
                <a:lnTo>
                  <a:pt x="3660" y="2135"/>
                </a:lnTo>
                <a:lnTo>
                  <a:pt x="3662" y="2150"/>
                </a:lnTo>
                <a:lnTo>
                  <a:pt x="3662" y="2157"/>
                </a:lnTo>
                <a:lnTo>
                  <a:pt x="3661" y="2164"/>
                </a:lnTo>
                <a:lnTo>
                  <a:pt x="3660" y="2168"/>
                </a:lnTo>
                <a:lnTo>
                  <a:pt x="3658" y="2173"/>
                </a:lnTo>
                <a:lnTo>
                  <a:pt x="3649" y="2179"/>
                </a:lnTo>
                <a:lnTo>
                  <a:pt x="3649" y="2184"/>
                </a:lnTo>
                <a:lnTo>
                  <a:pt x="3649" y="2188"/>
                </a:lnTo>
                <a:lnTo>
                  <a:pt x="3648" y="2192"/>
                </a:lnTo>
                <a:lnTo>
                  <a:pt x="3647" y="2194"/>
                </a:lnTo>
                <a:lnTo>
                  <a:pt x="3645" y="2195"/>
                </a:lnTo>
                <a:lnTo>
                  <a:pt x="3643" y="2189"/>
                </a:lnTo>
                <a:lnTo>
                  <a:pt x="3642" y="2187"/>
                </a:lnTo>
                <a:lnTo>
                  <a:pt x="3640" y="2188"/>
                </a:lnTo>
                <a:lnTo>
                  <a:pt x="3639" y="2190"/>
                </a:lnTo>
                <a:lnTo>
                  <a:pt x="3638" y="2192"/>
                </a:lnTo>
                <a:lnTo>
                  <a:pt x="3634" y="2190"/>
                </a:lnTo>
                <a:lnTo>
                  <a:pt x="3638" y="2185"/>
                </a:lnTo>
                <a:lnTo>
                  <a:pt x="3647" y="2178"/>
                </a:lnTo>
                <a:lnTo>
                  <a:pt x="3655" y="2164"/>
                </a:lnTo>
                <a:lnTo>
                  <a:pt x="3656" y="2160"/>
                </a:lnTo>
                <a:lnTo>
                  <a:pt x="3655" y="2145"/>
                </a:lnTo>
                <a:lnTo>
                  <a:pt x="3652" y="2144"/>
                </a:lnTo>
                <a:lnTo>
                  <a:pt x="3651" y="2141"/>
                </a:lnTo>
                <a:lnTo>
                  <a:pt x="3648" y="2137"/>
                </a:lnTo>
                <a:lnTo>
                  <a:pt x="3649" y="2135"/>
                </a:lnTo>
                <a:lnTo>
                  <a:pt x="3652" y="2128"/>
                </a:lnTo>
                <a:lnTo>
                  <a:pt x="3655" y="2113"/>
                </a:lnTo>
                <a:lnTo>
                  <a:pt x="3655" y="2109"/>
                </a:lnTo>
                <a:lnTo>
                  <a:pt x="3655" y="2108"/>
                </a:lnTo>
                <a:lnTo>
                  <a:pt x="3656" y="2107"/>
                </a:lnTo>
                <a:lnTo>
                  <a:pt x="3655" y="2106"/>
                </a:lnTo>
                <a:lnTo>
                  <a:pt x="3653" y="2103"/>
                </a:lnTo>
                <a:lnTo>
                  <a:pt x="3652" y="2101"/>
                </a:lnTo>
                <a:lnTo>
                  <a:pt x="3650" y="2100"/>
                </a:lnTo>
                <a:lnTo>
                  <a:pt x="3643" y="2100"/>
                </a:lnTo>
                <a:lnTo>
                  <a:pt x="3636" y="2097"/>
                </a:lnTo>
                <a:lnTo>
                  <a:pt x="3633" y="2098"/>
                </a:lnTo>
                <a:lnTo>
                  <a:pt x="3619" y="2117"/>
                </a:lnTo>
                <a:lnTo>
                  <a:pt x="3589" y="2137"/>
                </a:lnTo>
                <a:lnTo>
                  <a:pt x="3591" y="2133"/>
                </a:lnTo>
                <a:lnTo>
                  <a:pt x="3626" y="2098"/>
                </a:lnTo>
                <a:lnTo>
                  <a:pt x="3627" y="2095"/>
                </a:lnTo>
                <a:lnTo>
                  <a:pt x="3627" y="2091"/>
                </a:lnTo>
                <a:lnTo>
                  <a:pt x="3626" y="2086"/>
                </a:lnTo>
                <a:lnTo>
                  <a:pt x="3622" y="2081"/>
                </a:lnTo>
                <a:lnTo>
                  <a:pt x="3622" y="2074"/>
                </a:lnTo>
                <a:lnTo>
                  <a:pt x="3623" y="2069"/>
                </a:lnTo>
                <a:lnTo>
                  <a:pt x="3631" y="2062"/>
                </a:lnTo>
                <a:lnTo>
                  <a:pt x="3631" y="2060"/>
                </a:lnTo>
                <a:lnTo>
                  <a:pt x="3630" y="2047"/>
                </a:lnTo>
                <a:lnTo>
                  <a:pt x="3631" y="2044"/>
                </a:lnTo>
                <a:lnTo>
                  <a:pt x="3631" y="2042"/>
                </a:lnTo>
                <a:lnTo>
                  <a:pt x="3631" y="2040"/>
                </a:lnTo>
                <a:lnTo>
                  <a:pt x="3630" y="2038"/>
                </a:lnTo>
                <a:lnTo>
                  <a:pt x="3627" y="2035"/>
                </a:lnTo>
                <a:lnTo>
                  <a:pt x="3626" y="2032"/>
                </a:lnTo>
                <a:lnTo>
                  <a:pt x="3624" y="2029"/>
                </a:lnTo>
                <a:lnTo>
                  <a:pt x="3624" y="2026"/>
                </a:lnTo>
                <a:lnTo>
                  <a:pt x="3626" y="2020"/>
                </a:lnTo>
                <a:lnTo>
                  <a:pt x="3628" y="2018"/>
                </a:lnTo>
                <a:lnTo>
                  <a:pt x="3632" y="2014"/>
                </a:lnTo>
                <a:lnTo>
                  <a:pt x="3640" y="2002"/>
                </a:lnTo>
                <a:lnTo>
                  <a:pt x="3642" y="2000"/>
                </a:lnTo>
                <a:lnTo>
                  <a:pt x="3661" y="1998"/>
                </a:lnTo>
                <a:lnTo>
                  <a:pt x="3676" y="2002"/>
                </a:lnTo>
                <a:lnTo>
                  <a:pt x="3692" y="1997"/>
                </a:lnTo>
                <a:lnTo>
                  <a:pt x="3695" y="1993"/>
                </a:lnTo>
                <a:lnTo>
                  <a:pt x="3693" y="1987"/>
                </a:lnTo>
                <a:lnTo>
                  <a:pt x="3691" y="1971"/>
                </a:lnTo>
                <a:lnTo>
                  <a:pt x="3690" y="1959"/>
                </a:lnTo>
                <a:lnTo>
                  <a:pt x="3690" y="1956"/>
                </a:lnTo>
                <a:lnTo>
                  <a:pt x="3692" y="1951"/>
                </a:lnTo>
                <a:lnTo>
                  <a:pt x="3693" y="1939"/>
                </a:lnTo>
                <a:lnTo>
                  <a:pt x="3698" y="1926"/>
                </a:lnTo>
                <a:lnTo>
                  <a:pt x="3697" y="1916"/>
                </a:lnTo>
                <a:lnTo>
                  <a:pt x="3690" y="1909"/>
                </a:lnTo>
                <a:lnTo>
                  <a:pt x="3660" y="1887"/>
                </a:lnTo>
                <a:lnTo>
                  <a:pt x="3645" y="1881"/>
                </a:lnTo>
                <a:lnTo>
                  <a:pt x="3637" y="1877"/>
                </a:lnTo>
                <a:lnTo>
                  <a:pt x="3636" y="1874"/>
                </a:lnTo>
                <a:lnTo>
                  <a:pt x="3634" y="1869"/>
                </a:lnTo>
                <a:lnTo>
                  <a:pt x="3619" y="1863"/>
                </a:lnTo>
                <a:lnTo>
                  <a:pt x="3617" y="1863"/>
                </a:lnTo>
                <a:lnTo>
                  <a:pt x="3613" y="1859"/>
                </a:lnTo>
                <a:lnTo>
                  <a:pt x="3608" y="1858"/>
                </a:lnTo>
                <a:lnTo>
                  <a:pt x="3583" y="1860"/>
                </a:lnTo>
                <a:lnTo>
                  <a:pt x="3562" y="1853"/>
                </a:lnTo>
                <a:lnTo>
                  <a:pt x="3491" y="1854"/>
                </a:lnTo>
                <a:lnTo>
                  <a:pt x="3485" y="1852"/>
                </a:lnTo>
                <a:lnTo>
                  <a:pt x="3481" y="1852"/>
                </a:lnTo>
                <a:lnTo>
                  <a:pt x="3479" y="1857"/>
                </a:lnTo>
                <a:lnTo>
                  <a:pt x="3479" y="1858"/>
                </a:lnTo>
                <a:lnTo>
                  <a:pt x="3480" y="1863"/>
                </a:lnTo>
                <a:lnTo>
                  <a:pt x="3481" y="1869"/>
                </a:lnTo>
                <a:lnTo>
                  <a:pt x="3483" y="1872"/>
                </a:lnTo>
                <a:lnTo>
                  <a:pt x="3485" y="1879"/>
                </a:lnTo>
                <a:lnTo>
                  <a:pt x="3488" y="1884"/>
                </a:lnTo>
                <a:lnTo>
                  <a:pt x="3490" y="1894"/>
                </a:lnTo>
                <a:lnTo>
                  <a:pt x="3480" y="1909"/>
                </a:lnTo>
                <a:lnTo>
                  <a:pt x="3475" y="1912"/>
                </a:lnTo>
                <a:lnTo>
                  <a:pt x="3474" y="1914"/>
                </a:lnTo>
                <a:lnTo>
                  <a:pt x="3476" y="1918"/>
                </a:lnTo>
                <a:lnTo>
                  <a:pt x="3480" y="1921"/>
                </a:lnTo>
                <a:lnTo>
                  <a:pt x="3483" y="1922"/>
                </a:lnTo>
                <a:lnTo>
                  <a:pt x="3484" y="1923"/>
                </a:lnTo>
                <a:lnTo>
                  <a:pt x="3486" y="1925"/>
                </a:lnTo>
                <a:lnTo>
                  <a:pt x="3490" y="1928"/>
                </a:lnTo>
                <a:lnTo>
                  <a:pt x="3494" y="1936"/>
                </a:lnTo>
                <a:lnTo>
                  <a:pt x="3491" y="1943"/>
                </a:lnTo>
                <a:lnTo>
                  <a:pt x="3477" y="1948"/>
                </a:lnTo>
                <a:lnTo>
                  <a:pt x="3473" y="1955"/>
                </a:lnTo>
                <a:lnTo>
                  <a:pt x="3477" y="1960"/>
                </a:lnTo>
                <a:lnTo>
                  <a:pt x="3481" y="1965"/>
                </a:lnTo>
                <a:lnTo>
                  <a:pt x="3484" y="1969"/>
                </a:lnTo>
                <a:lnTo>
                  <a:pt x="3489" y="1977"/>
                </a:lnTo>
                <a:lnTo>
                  <a:pt x="3491" y="1981"/>
                </a:lnTo>
                <a:lnTo>
                  <a:pt x="3493" y="1987"/>
                </a:lnTo>
                <a:lnTo>
                  <a:pt x="3494" y="1992"/>
                </a:lnTo>
                <a:lnTo>
                  <a:pt x="3496" y="1999"/>
                </a:lnTo>
                <a:lnTo>
                  <a:pt x="3498" y="2005"/>
                </a:lnTo>
                <a:lnTo>
                  <a:pt x="3498" y="2009"/>
                </a:lnTo>
                <a:lnTo>
                  <a:pt x="3496" y="2014"/>
                </a:lnTo>
                <a:lnTo>
                  <a:pt x="3494" y="2015"/>
                </a:lnTo>
                <a:lnTo>
                  <a:pt x="3486" y="2017"/>
                </a:lnTo>
                <a:lnTo>
                  <a:pt x="3482" y="2021"/>
                </a:lnTo>
                <a:lnTo>
                  <a:pt x="3483" y="2029"/>
                </a:lnTo>
                <a:lnTo>
                  <a:pt x="3485" y="2031"/>
                </a:lnTo>
                <a:lnTo>
                  <a:pt x="3490" y="2037"/>
                </a:lnTo>
                <a:lnTo>
                  <a:pt x="3491" y="2039"/>
                </a:lnTo>
                <a:lnTo>
                  <a:pt x="3492" y="2045"/>
                </a:lnTo>
                <a:lnTo>
                  <a:pt x="3492" y="2050"/>
                </a:lnTo>
                <a:lnTo>
                  <a:pt x="3491" y="2060"/>
                </a:lnTo>
                <a:lnTo>
                  <a:pt x="3491" y="2065"/>
                </a:lnTo>
                <a:lnTo>
                  <a:pt x="3493" y="2070"/>
                </a:lnTo>
                <a:lnTo>
                  <a:pt x="3493" y="2077"/>
                </a:lnTo>
                <a:lnTo>
                  <a:pt x="3486" y="2086"/>
                </a:lnTo>
                <a:lnTo>
                  <a:pt x="3485" y="2090"/>
                </a:lnTo>
                <a:lnTo>
                  <a:pt x="3488" y="2097"/>
                </a:lnTo>
                <a:lnTo>
                  <a:pt x="3494" y="2104"/>
                </a:lnTo>
                <a:lnTo>
                  <a:pt x="3496" y="2109"/>
                </a:lnTo>
                <a:lnTo>
                  <a:pt x="3495" y="2108"/>
                </a:lnTo>
                <a:lnTo>
                  <a:pt x="3484" y="2098"/>
                </a:lnTo>
                <a:lnTo>
                  <a:pt x="3481" y="2097"/>
                </a:lnTo>
                <a:lnTo>
                  <a:pt x="3481" y="2088"/>
                </a:lnTo>
                <a:lnTo>
                  <a:pt x="3488" y="2075"/>
                </a:lnTo>
                <a:lnTo>
                  <a:pt x="3489" y="2068"/>
                </a:lnTo>
                <a:lnTo>
                  <a:pt x="3486" y="2058"/>
                </a:lnTo>
                <a:lnTo>
                  <a:pt x="3485" y="2048"/>
                </a:lnTo>
                <a:lnTo>
                  <a:pt x="3483" y="2041"/>
                </a:lnTo>
                <a:lnTo>
                  <a:pt x="3479" y="2035"/>
                </a:lnTo>
                <a:lnTo>
                  <a:pt x="3474" y="2030"/>
                </a:lnTo>
                <a:lnTo>
                  <a:pt x="3471" y="2027"/>
                </a:lnTo>
                <a:lnTo>
                  <a:pt x="3473" y="2017"/>
                </a:lnTo>
                <a:lnTo>
                  <a:pt x="3489" y="2001"/>
                </a:lnTo>
                <a:lnTo>
                  <a:pt x="3485" y="1998"/>
                </a:lnTo>
                <a:lnTo>
                  <a:pt x="3482" y="1997"/>
                </a:lnTo>
                <a:lnTo>
                  <a:pt x="3476" y="1996"/>
                </a:lnTo>
                <a:lnTo>
                  <a:pt x="3473" y="2000"/>
                </a:lnTo>
                <a:lnTo>
                  <a:pt x="3472" y="1999"/>
                </a:lnTo>
                <a:lnTo>
                  <a:pt x="3471" y="1996"/>
                </a:lnTo>
                <a:lnTo>
                  <a:pt x="3469" y="1995"/>
                </a:lnTo>
                <a:lnTo>
                  <a:pt x="3457" y="1991"/>
                </a:lnTo>
                <a:lnTo>
                  <a:pt x="3449" y="1990"/>
                </a:lnTo>
                <a:lnTo>
                  <a:pt x="3434" y="1993"/>
                </a:lnTo>
                <a:lnTo>
                  <a:pt x="3437" y="1998"/>
                </a:lnTo>
                <a:lnTo>
                  <a:pt x="3440" y="2001"/>
                </a:lnTo>
                <a:lnTo>
                  <a:pt x="3440" y="2005"/>
                </a:lnTo>
                <a:lnTo>
                  <a:pt x="3440" y="2008"/>
                </a:lnTo>
                <a:lnTo>
                  <a:pt x="3439" y="2010"/>
                </a:lnTo>
                <a:lnTo>
                  <a:pt x="3436" y="2014"/>
                </a:lnTo>
                <a:lnTo>
                  <a:pt x="3433" y="2016"/>
                </a:lnTo>
                <a:lnTo>
                  <a:pt x="3433" y="2018"/>
                </a:lnTo>
                <a:lnTo>
                  <a:pt x="3434" y="2020"/>
                </a:lnTo>
                <a:lnTo>
                  <a:pt x="3434" y="2024"/>
                </a:lnTo>
                <a:lnTo>
                  <a:pt x="3432" y="2035"/>
                </a:lnTo>
                <a:lnTo>
                  <a:pt x="3432" y="2038"/>
                </a:lnTo>
                <a:lnTo>
                  <a:pt x="3433" y="2041"/>
                </a:lnTo>
                <a:lnTo>
                  <a:pt x="3434" y="2046"/>
                </a:lnTo>
                <a:lnTo>
                  <a:pt x="3434" y="2048"/>
                </a:lnTo>
                <a:lnTo>
                  <a:pt x="3435" y="2055"/>
                </a:lnTo>
                <a:lnTo>
                  <a:pt x="3435" y="2057"/>
                </a:lnTo>
                <a:lnTo>
                  <a:pt x="3439" y="2066"/>
                </a:lnTo>
                <a:lnTo>
                  <a:pt x="3443" y="2074"/>
                </a:lnTo>
                <a:lnTo>
                  <a:pt x="3446" y="2081"/>
                </a:lnTo>
                <a:lnTo>
                  <a:pt x="3446" y="2089"/>
                </a:lnTo>
                <a:lnTo>
                  <a:pt x="3444" y="2095"/>
                </a:lnTo>
                <a:lnTo>
                  <a:pt x="3441" y="2098"/>
                </a:lnTo>
                <a:lnTo>
                  <a:pt x="3434" y="2103"/>
                </a:lnTo>
                <a:lnTo>
                  <a:pt x="3432" y="2105"/>
                </a:lnTo>
                <a:lnTo>
                  <a:pt x="3432" y="2107"/>
                </a:lnTo>
                <a:lnTo>
                  <a:pt x="3431" y="2108"/>
                </a:lnTo>
                <a:lnTo>
                  <a:pt x="3427" y="2107"/>
                </a:lnTo>
                <a:lnTo>
                  <a:pt x="3430" y="2099"/>
                </a:lnTo>
                <a:lnTo>
                  <a:pt x="3440" y="2090"/>
                </a:lnTo>
                <a:lnTo>
                  <a:pt x="3439" y="2079"/>
                </a:lnTo>
                <a:lnTo>
                  <a:pt x="3437" y="2075"/>
                </a:lnTo>
                <a:lnTo>
                  <a:pt x="3432" y="2066"/>
                </a:lnTo>
                <a:lnTo>
                  <a:pt x="3431" y="2061"/>
                </a:lnTo>
                <a:lnTo>
                  <a:pt x="3430" y="2058"/>
                </a:lnTo>
                <a:lnTo>
                  <a:pt x="3430" y="2051"/>
                </a:lnTo>
                <a:lnTo>
                  <a:pt x="3429" y="2049"/>
                </a:lnTo>
                <a:lnTo>
                  <a:pt x="3427" y="2047"/>
                </a:lnTo>
                <a:lnTo>
                  <a:pt x="3426" y="2044"/>
                </a:lnTo>
                <a:lnTo>
                  <a:pt x="3425" y="2041"/>
                </a:lnTo>
                <a:lnTo>
                  <a:pt x="3424" y="2039"/>
                </a:lnTo>
                <a:lnTo>
                  <a:pt x="3423" y="2038"/>
                </a:lnTo>
                <a:lnTo>
                  <a:pt x="3423" y="2029"/>
                </a:lnTo>
                <a:lnTo>
                  <a:pt x="3423" y="2022"/>
                </a:lnTo>
                <a:lnTo>
                  <a:pt x="3425" y="2009"/>
                </a:lnTo>
                <a:lnTo>
                  <a:pt x="3429" y="2002"/>
                </a:lnTo>
                <a:lnTo>
                  <a:pt x="3427" y="1998"/>
                </a:lnTo>
                <a:lnTo>
                  <a:pt x="3427" y="1996"/>
                </a:lnTo>
                <a:lnTo>
                  <a:pt x="3426" y="1993"/>
                </a:lnTo>
                <a:lnTo>
                  <a:pt x="3425" y="1992"/>
                </a:lnTo>
                <a:lnTo>
                  <a:pt x="3424" y="1989"/>
                </a:lnTo>
                <a:lnTo>
                  <a:pt x="3425" y="1988"/>
                </a:lnTo>
                <a:lnTo>
                  <a:pt x="3425" y="1987"/>
                </a:lnTo>
                <a:lnTo>
                  <a:pt x="3427" y="1986"/>
                </a:lnTo>
                <a:lnTo>
                  <a:pt x="3430" y="1985"/>
                </a:lnTo>
                <a:lnTo>
                  <a:pt x="3432" y="1983"/>
                </a:lnTo>
                <a:lnTo>
                  <a:pt x="3435" y="1978"/>
                </a:lnTo>
                <a:lnTo>
                  <a:pt x="3432" y="1975"/>
                </a:lnTo>
                <a:lnTo>
                  <a:pt x="3429" y="1972"/>
                </a:lnTo>
                <a:lnTo>
                  <a:pt x="3425" y="1969"/>
                </a:lnTo>
                <a:lnTo>
                  <a:pt x="3422" y="1962"/>
                </a:lnTo>
                <a:lnTo>
                  <a:pt x="3420" y="1962"/>
                </a:lnTo>
                <a:lnTo>
                  <a:pt x="3417" y="1963"/>
                </a:lnTo>
                <a:lnTo>
                  <a:pt x="3415" y="1967"/>
                </a:lnTo>
                <a:lnTo>
                  <a:pt x="3415" y="1969"/>
                </a:lnTo>
                <a:lnTo>
                  <a:pt x="3416" y="1975"/>
                </a:lnTo>
                <a:lnTo>
                  <a:pt x="3420" y="1985"/>
                </a:lnTo>
                <a:lnTo>
                  <a:pt x="3420" y="1987"/>
                </a:lnTo>
                <a:lnTo>
                  <a:pt x="3417" y="1988"/>
                </a:lnTo>
                <a:lnTo>
                  <a:pt x="3413" y="1996"/>
                </a:lnTo>
                <a:lnTo>
                  <a:pt x="3411" y="1998"/>
                </a:lnTo>
                <a:lnTo>
                  <a:pt x="3411" y="1983"/>
                </a:lnTo>
                <a:lnTo>
                  <a:pt x="3410" y="1982"/>
                </a:lnTo>
                <a:lnTo>
                  <a:pt x="3407" y="1980"/>
                </a:lnTo>
                <a:lnTo>
                  <a:pt x="3400" y="1972"/>
                </a:lnTo>
                <a:lnTo>
                  <a:pt x="3396" y="1971"/>
                </a:lnTo>
                <a:lnTo>
                  <a:pt x="3396" y="1961"/>
                </a:lnTo>
                <a:lnTo>
                  <a:pt x="3394" y="1956"/>
                </a:lnTo>
                <a:lnTo>
                  <a:pt x="3388" y="1946"/>
                </a:lnTo>
                <a:lnTo>
                  <a:pt x="3388" y="1940"/>
                </a:lnTo>
                <a:lnTo>
                  <a:pt x="3390" y="1935"/>
                </a:lnTo>
                <a:lnTo>
                  <a:pt x="3388" y="1930"/>
                </a:lnTo>
                <a:lnTo>
                  <a:pt x="3378" y="1925"/>
                </a:lnTo>
                <a:lnTo>
                  <a:pt x="3374" y="1923"/>
                </a:lnTo>
                <a:lnTo>
                  <a:pt x="3369" y="1923"/>
                </a:lnTo>
                <a:lnTo>
                  <a:pt x="3366" y="1927"/>
                </a:lnTo>
                <a:lnTo>
                  <a:pt x="3364" y="1931"/>
                </a:lnTo>
                <a:lnTo>
                  <a:pt x="3362" y="1942"/>
                </a:lnTo>
                <a:lnTo>
                  <a:pt x="3361" y="1947"/>
                </a:lnTo>
                <a:lnTo>
                  <a:pt x="3359" y="1950"/>
                </a:lnTo>
                <a:lnTo>
                  <a:pt x="3361" y="1952"/>
                </a:lnTo>
                <a:lnTo>
                  <a:pt x="3362" y="1956"/>
                </a:lnTo>
                <a:lnTo>
                  <a:pt x="3363" y="1959"/>
                </a:lnTo>
                <a:lnTo>
                  <a:pt x="3363" y="1965"/>
                </a:lnTo>
                <a:lnTo>
                  <a:pt x="3364" y="1969"/>
                </a:lnTo>
                <a:lnTo>
                  <a:pt x="3365" y="1971"/>
                </a:lnTo>
                <a:lnTo>
                  <a:pt x="3367" y="1975"/>
                </a:lnTo>
                <a:lnTo>
                  <a:pt x="3367" y="1977"/>
                </a:lnTo>
                <a:lnTo>
                  <a:pt x="3368" y="1981"/>
                </a:lnTo>
                <a:lnTo>
                  <a:pt x="3367" y="1983"/>
                </a:lnTo>
                <a:lnTo>
                  <a:pt x="3366" y="1985"/>
                </a:lnTo>
                <a:lnTo>
                  <a:pt x="3365" y="1987"/>
                </a:lnTo>
                <a:lnTo>
                  <a:pt x="3368" y="2010"/>
                </a:lnTo>
                <a:lnTo>
                  <a:pt x="3371" y="2014"/>
                </a:lnTo>
                <a:lnTo>
                  <a:pt x="3374" y="2018"/>
                </a:lnTo>
                <a:lnTo>
                  <a:pt x="3376" y="2021"/>
                </a:lnTo>
                <a:lnTo>
                  <a:pt x="3376" y="2024"/>
                </a:lnTo>
                <a:lnTo>
                  <a:pt x="3372" y="2067"/>
                </a:lnTo>
                <a:lnTo>
                  <a:pt x="3368" y="2075"/>
                </a:lnTo>
                <a:lnTo>
                  <a:pt x="3367" y="2072"/>
                </a:lnTo>
                <a:lnTo>
                  <a:pt x="3369" y="2068"/>
                </a:lnTo>
                <a:lnTo>
                  <a:pt x="3372" y="2057"/>
                </a:lnTo>
                <a:lnTo>
                  <a:pt x="3372" y="2048"/>
                </a:lnTo>
                <a:lnTo>
                  <a:pt x="3372" y="2046"/>
                </a:lnTo>
                <a:lnTo>
                  <a:pt x="3373" y="2042"/>
                </a:lnTo>
                <a:lnTo>
                  <a:pt x="3371" y="2038"/>
                </a:lnTo>
                <a:lnTo>
                  <a:pt x="3368" y="2035"/>
                </a:lnTo>
                <a:lnTo>
                  <a:pt x="3365" y="2036"/>
                </a:lnTo>
                <a:lnTo>
                  <a:pt x="3359" y="2038"/>
                </a:lnTo>
                <a:lnTo>
                  <a:pt x="3358" y="2036"/>
                </a:lnTo>
                <a:lnTo>
                  <a:pt x="3363" y="2027"/>
                </a:lnTo>
                <a:lnTo>
                  <a:pt x="3367" y="2024"/>
                </a:lnTo>
                <a:lnTo>
                  <a:pt x="3366" y="2019"/>
                </a:lnTo>
                <a:lnTo>
                  <a:pt x="3364" y="2015"/>
                </a:lnTo>
                <a:lnTo>
                  <a:pt x="3362" y="2009"/>
                </a:lnTo>
                <a:lnTo>
                  <a:pt x="3358" y="2004"/>
                </a:lnTo>
                <a:lnTo>
                  <a:pt x="3356" y="1998"/>
                </a:lnTo>
                <a:lnTo>
                  <a:pt x="3356" y="1993"/>
                </a:lnTo>
                <a:lnTo>
                  <a:pt x="3357" y="1989"/>
                </a:lnTo>
                <a:lnTo>
                  <a:pt x="3356" y="1987"/>
                </a:lnTo>
                <a:lnTo>
                  <a:pt x="3341" y="1996"/>
                </a:lnTo>
                <a:lnTo>
                  <a:pt x="3336" y="2006"/>
                </a:lnTo>
                <a:lnTo>
                  <a:pt x="3333" y="2009"/>
                </a:lnTo>
                <a:lnTo>
                  <a:pt x="3328" y="2008"/>
                </a:lnTo>
                <a:lnTo>
                  <a:pt x="3332" y="2000"/>
                </a:lnTo>
                <a:lnTo>
                  <a:pt x="3338" y="1993"/>
                </a:lnTo>
                <a:lnTo>
                  <a:pt x="3337" y="1991"/>
                </a:lnTo>
                <a:lnTo>
                  <a:pt x="3341" y="1990"/>
                </a:lnTo>
                <a:lnTo>
                  <a:pt x="3344" y="1982"/>
                </a:lnTo>
                <a:lnTo>
                  <a:pt x="3347" y="1980"/>
                </a:lnTo>
                <a:lnTo>
                  <a:pt x="3354" y="1980"/>
                </a:lnTo>
                <a:lnTo>
                  <a:pt x="3356" y="1979"/>
                </a:lnTo>
                <a:lnTo>
                  <a:pt x="3356" y="1973"/>
                </a:lnTo>
                <a:lnTo>
                  <a:pt x="3355" y="1973"/>
                </a:lnTo>
                <a:lnTo>
                  <a:pt x="3353" y="1973"/>
                </a:lnTo>
                <a:lnTo>
                  <a:pt x="3352" y="1972"/>
                </a:lnTo>
                <a:lnTo>
                  <a:pt x="3349" y="1971"/>
                </a:lnTo>
                <a:lnTo>
                  <a:pt x="3351" y="1967"/>
                </a:lnTo>
                <a:lnTo>
                  <a:pt x="3349" y="1961"/>
                </a:lnTo>
                <a:lnTo>
                  <a:pt x="3347" y="1956"/>
                </a:lnTo>
                <a:lnTo>
                  <a:pt x="3346" y="1951"/>
                </a:lnTo>
                <a:lnTo>
                  <a:pt x="3346" y="1947"/>
                </a:lnTo>
                <a:lnTo>
                  <a:pt x="3348" y="1940"/>
                </a:lnTo>
                <a:lnTo>
                  <a:pt x="3349" y="1937"/>
                </a:lnTo>
                <a:lnTo>
                  <a:pt x="3347" y="1930"/>
                </a:lnTo>
                <a:lnTo>
                  <a:pt x="3346" y="1927"/>
                </a:lnTo>
                <a:lnTo>
                  <a:pt x="3346" y="1923"/>
                </a:lnTo>
                <a:lnTo>
                  <a:pt x="3352" y="1919"/>
                </a:lnTo>
                <a:lnTo>
                  <a:pt x="3352" y="1917"/>
                </a:lnTo>
                <a:lnTo>
                  <a:pt x="3352" y="1914"/>
                </a:lnTo>
                <a:lnTo>
                  <a:pt x="3351" y="1912"/>
                </a:lnTo>
                <a:lnTo>
                  <a:pt x="3349" y="1910"/>
                </a:lnTo>
                <a:lnTo>
                  <a:pt x="3347" y="1907"/>
                </a:lnTo>
                <a:lnTo>
                  <a:pt x="3348" y="1906"/>
                </a:lnTo>
                <a:lnTo>
                  <a:pt x="3349" y="1903"/>
                </a:lnTo>
                <a:lnTo>
                  <a:pt x="3357" y="1884"/>
                </a:lnTo>
                <a:lnTo>
                  <a:pt x="3357" y="1880"/>
                </a:lnTo>
                <a:lnTo>
                  <a:pt x="3357" y="1874"/>
                </a:lnTo>
                <a:lnTo>
                  <a:pt x="3354" y="1864"/>
                </a:lnTo>
                <a:lnTo>
                  <a:pt x="3349" y="1862"/>
                </a:lnTo>
                <a:lnTo>
                  <a:pt x="3348" y="1868"/>
                </a:lnTo>
                <a:lnTo>
                  <a:pt x="3351" y="1881"/>
                </a:lnTo>
                <a:lnTo>
                  <a:pt x="3351" y="1881"/>
                </a:lnTo>
                <a:lnTo>
                  <a:pt x="3349" y="1879"/>
                </a:lnTo>
                <a:lnTo>
                  <a:pt x="3348" y="1874"/>
                </a:lnTo>
                <a:lnTo>
                  <a:pt x="3345" y="1869"/>
                </a:lnTo>
                <a:lnTo>
                  <a:pt x="3341" y="1866"/>
                </a:lnTo>
                <a:lnTo>
                  <a:pt x="3338" y="1864"/>
                </a:lnTo>
                <a:lnTo>
                  <a:pt x="3319" y="1873"/>
                </a:lnTo>
                <a:lnTo>
                  <a:pt x="3313" y="1883"/>
                </a:lnTo>
                <a:lnTo>
                  <a:pt x="3313" y="1903"/>
                </a:lnTo>
                <a:lnTo>
                  <a:pt x="3315" y="1913"/>
                </a:lnTo>
                <a:lnTo>
                  <a:pt x="3315" y="1921"/>
                </a:lnTo>
                <a:lnTo>
                  <a:pt x="3314" y="1928"/>
                </a:lnTo>
                <a:lnTo>
                  <a:pt x="3309" y="1930"/>
                </a:lnTo>
                <a:lnTo>
                  <a:pt x="3309" y="1937"/>
                </a:lnTo>
                <a:lnTo>
                  <a:pt x="3315" y="1946"/>
                </a:lnTo>
                <a:lnTo>
                  <a:pt x="3328" y="1960"/>
                </a:lnTo>
                <a:lnTo>
                  <a:pt x="3326" y="1960"/>
                </a:lnTo>
                <a:lnTo>
                  <a:pt x="3321" y="1959"/>
                </a:lnTo>
                <a:lnTo>
                  <a:pt x="3315" y="1955"/>
                </a:lnTo>
                <a:lnTo>
                  <a:pt x="3310" y="1950"/>
                </a:lnTo>
                <a:lnTo>
                  <a:pt x="3307" y="1941"/>
                </a:lnTo>
                <a:lnTo>
                  <a:pt x="3305" y="1936"/>
                </a:lnTo>
                <a:lnTo>
                  <a:pt x="3305" y="1931"/>
                </a:lnTo>
                <a:lnTo>
                  <a:pt x="3308" y="1922"/>
                </a:lnTo>
                <a:lnTo>
                  <a:pt x="3309" y="1917"/>
                </a:lnTo>
                <a:lnTo>
                  <a:pt x="3309" y="1910"/>
                </a:lnTo>
                <a:lnTo>
                  <a:pt x="3306" y="1902"/>
                </a:lnTo>
                <a:lnTo>
                  <a:pt x="3306" y="1900"/>
                </a:lnTo>
                <a:lnTo>
                  <a:pt x="3305" y="1898"/>
                </a:lnTo>
                <a:lnTo>
                  <a:pt x="3305" y="1897"/>
                </a:lnTo>
                <a:lnTo>
                  <a:pt x="3304" y="1894"/>
                </a:lnTo>
                <a:lnTo>
                  <a:pt x="3303" y="1893"/>
                </a:lnTo>
                <a:lnTo>
                  <a:pt x="3302" y="1893"/>
                </a:lnTo>
                <a:lnTo>
                  <a:pt x="3300" y="1892"/>
                </a:lnTo>
                <a:lnTo>
                  <a:pt x="3299" y="1893"/>
                </a:lnTo>
                <a:lnTo>
                  <a:pt x="3285" y="1901"/>
                </a:lnTo>
                <a:lnTo>
                  <a:pt x="3285" y="1904"/>
                </a:lnTo>
                <a:lnTo>
                  <a:pt x="3285" y="1911"/>
                </a:lnTo>
                <a:lnTo>
                  <a:pt x="3279" y="1928"/>
                </a:lnTo>
                <a:lnTo>
                  <a:pt x="3270" y="1932"/>
                </a:lnTo>
                <a:lnTo>
                  <a:pt x="3269" y="1935"/>
                </a:lnTo>
                <a:lnTo>
                  <a:pt x="3269" y="1938"/>
                </a:lnTo>
                <a:lnTo>
                  <a:pt x="3270" y="1941"/>
                </a:lnTo>
                <a:lnTo>
                  <a:pt x="3275" y="1968"/>
                </a:lnTo>
                <a:lnTo>
                  <a:pt x="3275" y="1973"/>
                </a:lnTo>
                <a:lnTo>
                  <a:pt x="3272" y="1976"/>
                </a:lnTo>
                <a:lnTo>
                  <a:pt x="3267" y="1978"/>
                </a:lnTo>
                <a:lnTo>
                  <a:pt x="3265" y="1982"/>
                </a:lnTo>
                <a:lnTo>
                  <a:pt x="3268" y="1992"/>
                </a:lnTo>
                <a:lnTo>
                  <a:pt x="3274" y="2005"/>
                </a:lnTo>
                <a:lnTo>
                  <a:pt x="3280" y="2009"/>
                </a:lnTo>
                <a:lnTo>
                  <a:pt x="3287" y="2014"/>
                </a:lnTo>
                <a:lnTo>
                  <a:pt x="3294" y="2019"/>
                </a:lnTo>
                <a:lnTo>
                  <a:pt x="3298" y="2029"/>
                </a:lnTo>
                <a:lnTo>
                  <a:pt x="3297" y="2039"/>
                </a:lnTo>
                <a:lnTo>
                  <a:pt x="3295" y="2048"/>
                </a:lnTo>
                <a:lnTo>
                  <a:pt x="3295" y="2056"/>
                </a:lnTo>
                <a:lnTo>
                  <a:pt x="3292" y="2069"/>
                </a:lnTo>
                <a:lnTo>
                  <a:pt x="3292" y="2079"/>
                </a:lnTo>
                <a:lnTo>
                  <a:pt x="3290" y="2087"/>
                </a:lnTo>
                <a:lnTo>
                  <a:pt x="3282" y="2113"/>
                </a:lnTo>
                <a:lnTo>
                  <a:pt x="3279" y="2115"/>
                </a:lnTo>
                <a:lnTo>
                  <a:pt x="3275" y="2113"/>
                </a:lnTo>
                <a:lnTo>
                  <a:pt x="3276" y="2108"/>
                </a:lnTo>
                <a:lnTo>
                  <a:pt x="3279" y="2103"/>
                </a:lnTo>
                <a:lnTo>
                  <a:pt x="3280" y="2098"/>
                </a:lnTo>
                <a:lnTo>
                  <a:pt x="3279" y="2096"/>
                </a:lnTo>
                <a:lnTo>
                  <a:pt x="3279" y="2095"/>
                </a:lnTo>
                <a:lnTo>
                  <a:pt x="3279" y="2093"/>
                </a:lnTo>
                <a:lnTo>
                  <a:pt x="3280" y="2088"/>
                </a:lnTo>
                <a:lnTo>
                  <a:pt x="3282" y="2084"/>
                </a:lnTo>
                <a:lnTo>
                  <a:pt x="3283" y="2083"/>
                </a:lnTo>
                <a:lnTo>
                  <a:pt x="3284" y="2080"/>
                </a:lnTo>
                <a:lnTo>
                  <a:pt x="3283" y="2069"/>
                </a:lnTo>
                <a:lnTo>
                  <a:pt x="3284" y="2067"/>
                </a:lnTo>
                <a:lnTo>
                  <a:pt x="3285" y="2065"/>
                </a:lnTo>
                <a:lnTo>
                  <a:pt x="3286" y="2060"/>
                </a:lnTo>
                <a:lnTo>
                  <a:pt x="3286" y="2051"/>
                </a:lnTo>
                <a:lnTo>
                  <a:pt x="3286" y="2049"/>
                </a:lnTo>
                <a:lnTo>
                  <a:pt x="3285" y="2046"/>
                </a:lnTo>
                <a:lnTo>
                  <a:pt x="3285" y="2044"/>
                </a:lnTo>
                <a:lnTo>
                  <a:pt x="3286" y="2042"/>
                </a:lnTo>
                <a:lnTo>
                  <a:pt x="3287" y="2041"/>
                </a:lnTo>
                <a:lnTo>
                  <a:pt x="3289" y="2039"/>
                </a:lnTo>
                <a:lnTo>
                  <a:pt x="3290" y="2037"/>
                </a:lnTo>
                <a:lnTo>
                  <a:pt x="3290" y="2032"/>
                </a:lnTo>
                <a:lnTo>
                  <a:pt x="3289" y="2030"/>
                </a:lnTo>
                <a:lnTo>
                  <a:pt x="3287" y="2028"/>
                </a:lnTo>
                <a:lnTo>
                  <a:pt x="3285" y="2024"/>
                </a:lnTo>
                <a:lnTo>
                  <a:pt x="3278" y="2017"/>
                </a:lnTo>
                <a:lnTo>
                  <a:pt x="3269" y="2016"/>
                </a:lnTo>
                <a:lnTo>
                  <a:pt x="3256" y="2019"/>
                </a:lnTo>
                <a:lnTo>
                  <a:pt x="3258" y="2017"/>
                </a:lnTo>
                <a:lnTo>
                  <a:pt x="3262" y="2009"/>
                </a:lnTo>
                <a:lnTo>
                  <a:pt x="3263" y="2004"/>
                </a:lnTo>
                <a:lnTo>
                  <a:pt x="3259" y="1996"/>
                </a:lnTo>
                <a:lnTo>
                  <a:pt x="3255" y="1993"/>
                </a:lnTo>
                <a:lnTo>
                  <a:pt x="3236" y="2002"/>
                </a:lnTo>
                <a:lnTo>
                  <a:pt x="3234" y="2007"/>
                </a:lnTo>
                <a:lnTo>
                  <a:pt x="3233" y="2011"/>
                </a:lnTo>
                <a:lnTo>
                  <a:pt x="3233" y="2018"/>
                </a:lnTo>
                <a:lnTo>
                  <a:pt x="3231" y="2022"/>
                </a:lnTo>
                <a:lnTo>
                  <a:pt x="3229" y="2024"/>
                </a:lnTo>
                <a:lnTo>
                  <a:pt x="3228" y="2016"/>
                </a:lnTo>
                <a:lnTo>
                  <a:pt x="3231" y="2007"/>
                </a:lnTo>
                <a:lnTo>
                  <a:pt x="3231" y="2000"/>
                </a:lnTo>
                <a:lnTo>
                  <a:pt x="3234" y="1995"/>
                </a:lnTo>
                <a:lnTo>
                  <a:pt x="3253" y="1985"/>
                </a:lnTo>
                <a:lnTo>
                  <a:pt x="3255" y="1982"/>
                </a:lnTo>
                <a:lnTo>
                  <a:pt x="3255" y="1979"/>
                </a:lnTo>
                <a:lnTo>
                  <a:pt x="3254" y="1976"/>
                </a:lnTo>
                <a:lnTo>
                  <a:pt x="3258" y="1972"/>
                </a:lnTo>
                <a:lnTo>
                  <a:pt x="3259" y="1970"/>
                </a:lnTo>
                <a:lnTo>
                  <a:pt x="3259" y="1967"/>
                </a:lnTo>
                <a:lnTo>
                  <a:pt x="3260" y="1961"/>
                </a:lnTo>
                <a:lnTo>
                  <a:pt x="3260" y="1959"/>
                </a:lnTo>
                <a:lnTo>
                  <a:pt x="3260" y="1953"/>
                </a:lnTo>
                <a:lnTo>
                  <a:pt x="3258" y="1942"/>
                </a:lnTo>
                <a:lnTo>
                  <a:pt x="3258" y="1940"/>
                </a:lnTo>
                <a:lnTo>
                  <a:pt x="3256" y="1938"/>
                </a:lnTo>
                <a:lnTo>
                  <a:pt x="3254" y="1935"/>
                </a:lnTo>
                <a:lnTo>
                  <a:pt x="3250" y="1931"/>
                </a:lnTo>
                <a:lnTo>
                  <a:pt x="3247" y="1929"/>
                </a:lnTo>
                <a:lnTo>
                  <a:pt x="3245" y="1929"/>
                </a:lnTo>
                <a:lnTo>
                  <a:pt x="3243" y="1930"/>
                </a:lnTo>
                <a:lnTo>
                  <a:pt x="3237" y="1939"/>
                </a:lnTo>
                <a:lnTo>
                  <a:pt x="3235" y="1947"/>
                </a:lnTo>
                <a:lnTo>
                  <a:pt x="3235" y="1950"/>
                </a:lnTo>
                <a:lnTo>
                  <a:pt x="3235" y="1957"/>
                </a:lnTo>
                <a:lnTo>
                  <a:pt x="3235" y="1960"/>
                </a:lnTo>
                <a:lnTo>
                  <a:pt x="3235" y="1962"/>
                </a:lnTo>
                <a:lnTo>
                  <a:pt x="3233" y="1966"/>
                </a:lnTo>
                <a:lnTo>
                  <a:pt x="3221" y="1975"/>
                </a:lnTo>
                <a:lnTo>
                  <a:pt x="3213" y="1998"/>
                </a:lnTo>
                <a:lnTo>
                  <a:pt x="3201" y="2005"/>
                </a:lnTo>
                <a:lnTo>
                  <a:pt x="3196" y="2017"/>
                </a:lnTo>
                <a:lnTo>
                  <a:pt x="3192" y="2016"/>
                </a:lnTo>
                <a:lnTo>
                  <a:pt x="3204" y="1997"/>
                </a:lnTo>
                <a:lnTo>
                  <a:pt x="3209" y="1981"/>
                </a:lnTo>
                <a:lnTo>
                  <a:pt x="3225" y="1956"/>
                </a:lnTo>
                <a:lnTo>
                  <a:pt x="3225" y="1952"/>
                </a:lnTo>
                <a:lnTo>
                  <a:pt x="3223" y="1948"/>
                </a:lnTo>
                <a:lnTo>
                  <a:pt x="3217" y="1943"/>
                </a:lnTo>
                <a:lnTo>
                  <a:pt x="3211" y="1942"/>
                </a:lnTo>
                <a:lnTo>
                  <a:pt x="3204" y="1945"/>
                </a:lnTo>
                <a:lnTo>
                  <a:pt x="3174" y="1966"/>
                </a:lnTo>
                <a:lnTo>
                  <a:pt x="3174" y="1959"/>
                </a:lnTo>
                <a:lnTo>
                  <a:pt x="3175" y="1956"/>
                </a:lnTo>
                <a:lnTo>
                  <a:pt x="3204" y="1937"/>
                </a:lnTo>
                <a:lnTo>
                  <a:pt x="3219" y="1936"/>
                </a:lnTo>
                <a:lnTo>
                  <a:pt x="3221" y="1935"/>
                </a:lnTo>
                <a:lnTo>
                  <a:pt x="3225" y="1926"/>
                </a:lnTo>
                <a:lnTo>
                  <a:pt x="3228" y="1923"/>
                </a:lnTo>
                <a:lnTo>
                  <a:pt x="3236" y="1920"/>
                </a:lnTo>
                <a:lnTo>
                  <a:pt x="3238" y="1918"/>
                </a:lnTo>
                <a:lnTo>
                  <a:pt x="3239" y="1914"/>
                </a:lnTo>
                <a:lnTo>
                  <a:pt x="3239" y="1907"/>
                </a:lnTo>
                <a:lnTo>
                  <a:pt x="3239" y="1903"/>
                </a:lnTo>
                <a:lnTo>
                  <a:pt x="3240" y="1900"/>
                </a:lnTo>
                <a:lnTo>
                  <a:pt x="3245" y="1894"/>
                </a:lnTo>
                <a:lnTo>
                  <a:pt x="3247" y="1891"/>
                </a:lnTo>
                <a:lnTo>
                  <a:pt x="3245" y="1889"/>
                </a:lnTo>
                <a:lnTo>
                  <a:pt x="3241" y="1887"/>
                </a:lnTo>
                <a:lnTo>
                  <a:pt x="3239" y="1883"/>
                </a:lnTo>
                <a:lnTo>
                  <a:pt x="3240" y="1883"/>
                </a:lnTo>
                <a:lnTo>
                  <a:pt x="3241" y="1881"/>
                </a:lnTo>
                <a:lnTo>
                  <a:pt x="3243" y="1880"/>
                </a:lnTo>
                <a:lnTo>
                  <a:pt x="3244" y="1880"/>
                </a:lnTo>
                <a:lnTo>
                  <a:pt x="3245" y="1881"/>
                </a:lnTo>
                <a:lnTo>
                  <a:pt x="3246" y="1882"/>
                </a:lnTo>
                <a:lnTo>
                  <a:pt x="3247" y="1883"/>
                </a:lnTo>
                <a:lnTo>
                  <a:pt x="3250" y="1884"/>
                </a:lnTo>
                <a:lnTo>
                  <a:pt x="3254" y="1886"/>
                </a:lnTo>
                <a:lnTo>
                  <a:pt x="3260" y="1883"/>
                </a:lnTo>
                <a:lnTo>
                  <a:pt x="3268" y="1876"/>
                </a:lnTo>
                <a:lnTo>
                  <a:pt x="3274" y="1873"/>
                </a:lnTo>
                <a:lnTo>
                  <a:pt x="3275" y="1871"/>
                </a:lnTo>
                <a:lnTo>
                  <a:pt x="3277" y="1866"/>
                </a:lnTo>
                <a:lnTo>
                  <a:pt x="3276" y="1858"/>
                </a:lnTo>
                <a:lnTo>
                  <a:pt x="3277" y="1854"/>
                </a:lnTo>
                <a:lnTo>
                  <a:pt x="3275" y="1851"/>
                </a:lnTo>
                <a:lnTo>
                  <a:pt x="3274" y="1848"/>
                </a:lnTo>
                <a:lnTo>
                  <a:pt x="3272" y="1846"/>
                </a:lnTo>
                <a:lnTo>
                  <a:pt x="3268" y="1842"/>
                </a:lnTo>
                <a:lnTo>
                  <a:pt x="3266" y="1841"/>
                </a:lnTo>
                <a:lnTo>
                  <a:pt x="3266" y="1839"/>
                </a:lnTo>
                <a:lnTo>
                  <a:pt x="3265" y="1834"/>
                </a:lnTo>
                <a:lnTo>
                  <a:pt x="3268" y="1823"/>
                </a:lnTo>
                <a:lnTo>
                  <a:pt x="3267" y="1819"/>
                </a:lnTo>
                <a:lnTo>
                  <a:pt x="3262" y="1811"/>
                </a:lnTo>
                <a:lnTo>
                  <a:pt x="3251" y="1800"/>
                </a:lnTo>
                <a:lnTo>
                  <a:pt x="3243" y="1793"/>
                </a:lnTo>
                <a:lnTo>
                  <a:pt x="3241" y="1792"/>
                </a:lnTo>
                <a:lnTo>
                  <a:pt x="3238" y="1788"/>
                </a:lnTo>
                <a:lnTo>
                  <a:pt x="3237" y="1787"/>
                </a:lnTo>
                <a:lnTo>
                  <a:pt x="3236" y="1787"/>
                </a:lnTo>
                <a:lnTo>
                  <a:pt x="3234" y="1789"/>
                </a:lnTo>
                <a:lnTo>
                  <a:pt x="3228" y="1787"/>
                </a:lnTo>
                <a:lnTo>
                  <a:pt x="3165" y="1802"/>
                </a:lnTo>
                <a:lnTo>
                  <a:pt x="3152" y="1799"/>
                </a:lnTo>
                <a:lnTo>
                  <a:pt x="3148" y="1800"/>
                </a:lnTo>
                <a:lnTo>
                  <a:pt x="3143" y="1803"/>
                </a:lnTo>
                <a:lnTo>
                  <a:pt x="3142" y="1810"/>
                </a:lnTo>
                <a:lnTo>
                  <a:pt x="3142" y="1813"/>
                </a:lnTo>
                <a:lnTo>
                  <a:pt x="3142" y="1819"/>
                </a:lnTo>
                <a:lnTo>
                  <a:pt x="3142" y="1821"/>
                </a:lnTo>
                <a:lnTo>
                  <a:pt x="3143" y="1824"/>
                </a:lnTo>
                <a:lnTo>
                  <a:pt x="3145" y="1832"/>
                </a:lnTo>
                <a:lnTo>
                  <a:pt x="3146" y="1836"/>
                </a:lnTo>
                <a:lnTo>
                  <a:pt x="3145" y="1843"/>
                </a:lnTo>
                <a:lnTo>
                  <a:pt x="3141" y="1849"/>
                </a:lnTo>
                <a:lnTo>
                  <a:pt x="3137" y="1853"/>
                </a:lnTo>
                <a:lnTo>
                  <a:pt x="3133" y="1854"/>
                </a:lnTo>
                <a:lnTo>
                  <a:pt x="3133" y="1854"/>
                </a:lnTo>
                <a:lnTo>
                  <a:pt x="3133" y="1854"/>
                </a:lnTo>
                <a:lnTo>
                  <a:pt x="3133" y="1854"/>
                </a:lnTo>
                <a:lnTo>
                  <a:pt x="3119" y="1858"/>
                </a:lnTo>
                <a:lnTo>
                  <a:pt x="3116" y="1861"/>
                </a:lnTo>
                <a:lnTo>
                  <a:pt x="3113" y="1870"/>
                </a:lnTo>
                <a:lnTo>
                  <a:pt x="3112" y="1876"/>
                </a:lnTo>
                <a:lnTo>
                  <a:pt x="3115" y="1881"/>
                </a:lnTo>
                <a:lnTo>
                  <a:pt x="3118" y="1887"/>
                </a:lnTo>
                <a:lnTo>
                  <a:pt x="3119" y="1892"/>
                </a:lnTo>
                <a:lnTo>
                  <a:pt x="3120" y="1898"/>
                </a:lnTo>
                <a:lnTo>
                  <a:pt x="3119" y="1909"/>
                </a:lnTo>
                <a:lnTo>
                  <a:pt x="3120" y="1911"/>
                </a:lnTo>
                <a:lnTo>
                  <a:pt x="3120" y="1914"/>
                </a:lnTo>
                <a:lnTo>
                  <a:pt x="3122" y="1920"/>
                </a:lnTo>
                <a:lnTo>
                  <a:pt x="3123" y="1923"/>
                </a:lnTo>
                <a:lnTo>
                  <a:pt x="3123" y="1929"/>
                </a:lnTo>
                <a:lnTo>
                  <a:pt x="3122" y="1938"/>
                </a:lnTo>
                <a:lnTo>
                  <a:pt x="3122" y="1959"/>
                </a:lnTo>
                <a:lnTo>
                  <a:pt x="3122" y="1965"/>
                </a:lnTo>
                <a:lnTo>
                  <a:pt x="3120" y="1969"/>
                </a:lnTo>
                <a:lnTo>
                  <a:pt x="3118" y="1972"/>
                </a:lnTo>
                <a:lnTo>
                  <a:pt x="3111" y="1977"/>
                </a:lnTo>
                <a:lnTo>
                  <a:pt x="3103" y="1978"/>
                </a:lnTo>
                <a:lnTo>
                  <a:pt x="3099" y="1983"/>
                </a:lnTo>
                <a:lnTo>
                  <a:pt x="3094" y="1986"/>
                </a:lnTo>
                <a:lnTo>
                  <a:pt x="3093" y="1983"/>
                </a:lnTo>
                <a:lnTo>
                  <a:pt x="3099" y="1976"/>
                </a:lnTo>
                <a:lnTo>
                  <a:pt x="3115" y="1967"/>
                </a:lnTo>
                <a:lnTo>
                  <a:pt x="3118" y="1955"/>
                </a:lnTo>
                <a:lnTo>
                  <a:pt x="3117" y="1940"/>
                </a:lnTo>
                <a:lnTo>
                  <a:pt x="3117" y="1936"/>
                </a:lnTo>
                <a:lnTo>
                  <a:pt x="3118" y="1927"/>
                </a:lnTo>
                <a:lnTo>
                  <a:pt x="3118" y="1921"/>
                </a:lnTo>
                <a:lnTo>
                  <a:pt x="3115" y="1916"/>
                </a:lnTo>
                <a:lnTo>
                  <a:pt x="3113" y="1913"/>
                </a:lnTo>
                <a:lnTo>
                  <a:pt x="3112" y="1907"/>
                </a:lnTo>
                <a:lnTo>
                  <a:pt x="3112" y="1904"/>
                </a:lnTo>
                <a:lnTo>
                  <a:pt x="3112" y="1901"/>
                </a:lnTo>
                <a:lnTo>
                  <a:pt x="3113" y="1900"/>
                </a:lnTo>
                <a:lnTo>
                  <a:pt x="3113" y="1897"/>
                </a:lnTo>
                <a:lnTo>
                  <a:pt x="3112" y="1892"/>
                </a:lnTo>
                <a:lnTo>
                  <a:pt x="3109" y="1883"/>
                </a:lnTo>
                <a:lnTo>
                  <a:pt x="3107" y="1876"/>
                </a:lnTo>
                <a:lnTo>
                  <a:pt x="3106" y="1870"/>
                </a:lnTo>
                <a:lnTo>
                  <a:pt x="3106" y="1864"/>
                </a:lnTo>
                <a:lnTo>
                  <a:pt x="3109" y="1858"/>
                </a:lnTo>
                <a:lnTo>
                  <a:pt x="3131" y="1841"/>
                </a:lnTo>
                <a:lnTo>
                  <a:pt x="3136" y="1836"/>
                </a:lnTo>
                <a:lnTo>
                  <a:pt x="3136" y="1829"/>
                </a:lnTo>
                <a:lnTo>
                  <a:pt x="3131" y="1825"/>
                </a:lnTo>
                <a:lnTo>
                  <a:pt x="3097" y="1821"/>
                </a:lnTo>
                <a:lnTo>
                  <a:pt x="3081" y="1828"/>
                </a:lnTo>
                <a:lnTo>
                  <a:pt x="3053" y="1862"/>
                </a:lnTo>
                <a:lnTo>
                  <a:pt x="3052" y="1864"/>
                </a:lnTo>
                <a:lnTo>
                  <a:pt x="3052" y="1868"/>
                </a:lnTo>
                <a:lnTo>
                  <a:pt x="3054" y="1880"/>
                </a:lnTo>
                <a:lnTo>
                  <a:pt x="3054" y="1888"/>
                </a:lnTo>
                <a:lnTo>
                  <a:pt x="3053" y="1893"/>
                </a:lnTo>
                <a:lnTo>
                  <a:pt x="3049" y="1903"/>
                </a:lnTo>
                <a:lnTo>
                  <a:pt x="3046" y="1914"/>
                </a:lnTo>
                <a:lnTo>
                  <a:pt x="3044" y="1921"/>
                </a:lnTo>
                <a:lnTo>
                  <a:pt x="3044" y="1937"/>
                </a:lnTo>
                <a:lnTo>
                  <a:pt x="3044" y="1942"/>
                </a:lnTo>
                <a:lnTo>
                  <a:pt x="3042" y="1945"/>
                </a:lnTo>
                <a:lnTo>
                  <a:pt x="3038" y="1943"/>
                </a:lnTo>
                <a:lnTo>
                  <a:pt x="3038" y="1939"/>
                </a:lnTo>
                <a:lnTo>
                  <a:pt x="3039" y="1932"/>
                </a:lnTo>
                <a:lnTo>
                  <a:pt x="3039" y="1918"/>
                </a:lnTo>
                <a:lnTo>
                  <a:pt x="3040" y="1910"/>
                </a:lnTo>
                <a:lnTo>
                  <a:pt x="3047" y="1896"/>
                </a:lnTo>
                <a:lnTo>
                  <a:pt x="3048" y="1891"/>
                </a:lnTo>
                <a:lnTo>
                  <a:pt x="3048" y="1882"/>
                </a:lnTo>
                <a:lnTo>
                  <a:pt x="3048" y="1873"/>
                </a:lnTo>
                <a:lnTo>
                  <a:pt x="3046" y="1867"/>
                </a:lnTo>
                <a:lnTo>
                  <a:pt x="3044" y="1859"/>
                </a:lnTo>
                <a:lnTo>
                  <a:pt x="3047" y="1853"/>
                </a:lnTo>
                <a:lnTo>
                  <a:pt x="3080" y="1820"/>
                </a:lnTo>
                <a:lnTo>
                  <a:pt x="3097" y="1813"/>
                </a:lnTo>
                <a:lnTo>
                  <a:pt x="3121" y="1813"/>
                </a:lnTo>
                <a:lnTo>
                  <a:pt x="3125" y="1810"/>
                </a:lnTo>
                <a:lnTo>
                  <a:pt x="3136" y="1784"/>
                </a:lnTo>
                <a:lnTo>
                  <a:pt x="3136" y="1778"/>
                </a:lnTo>
                <a:lnTo>
                  <a:pt x="3136" y="1777"/>
                </a:lnTo>
                <a:lnTo>
                  <a:pt x="3136" y="1774"/>
                </a:lnTo>
                <a:lnTo>
                  <a:pt x="3135" y="1773"/>
                </a:lnTo>
                <a:lnTo>
                  <a:pt x="3135" y="1773"/>
                </a:lnTo>
                <a:lnTo>
                  <a:pt x="3136" y="1772"/>
                </a:lnTo>
                <a:lnTo>
                  <a:pt x="3136" y="1767"/>
                </a:lnTo>
                <a:lnTo>
                  <a:pt x="3138" y="1757"/>
                </a:lnTo>
                <a:lnTo>
                  <a:pt x="3132" y="1751"/>
                </a:lnTo>
                <a:lnTo>
                  <a:pt x="3118" y="1739"/>
                </a:lnTo>
                <a:lnTo>
                  <a:pt x="3113" y="1734"/>
                </a:lnTo>
                <a:lnTo>
                  <a:pt x="3109" y="1728"/>
                </a:lnTo>
                <a:lnTo>
                  <a:pt x="3092" y="1712"/>
                </a:lnTo>
                <a:lnTo>
                  <a:pt x="3091" y="1711"/>
                </a:lnTo>
                <a:lnTo>
                  <a:pt x="3088" y="1706"/>
                </a:lnTo>
                <a:lnTo>
                  <a:pt x="3082" y="1701"/>
                </a:lnTo>
                <a:lnTo>
                  <a:pt x="3082" y="1701"/>
                </a:lnTo>
                <a:lnTo>
                  <a:pt x="3081" y="1696"/>
                </a:lnTo>
                <a:lnTo>
                  <a:pt x="3079" y="1692"/>
                </a:lnTo>
                <a:lnTo>
                  <a:pt x="3078" y="1689"/>
                </a:lnTo>
                <a:lnTo>
                  <a:pt x="3076" y="1688"/>
                </a:lnTo>
                <a:lnTo>
                  <a:pt x="3043" y="1688"/>
                </a:lnTo>
                <a:lnTo>
                  <a:pt x="3032" y="1682"/>
                </a:lnTo>
                <a:lnTo>
                  <a:pt x="3029" y="1681"/>
                </a:lnTo>
                <a:lnTo>
                  <a:pt x="3021" y="1682"/>
                </a:lnTo>
                <a:lnTo>
                  <a:pt x="3008" y="1680"/>
                </a:lnTo>
                <a:lnTo>
                  <a:pt x="2985" y="1683"/>
                </a:lnTo>
                <a:lnTo>
                  <a:pt x="2981" y="1688"/>
                </a:lnTo>
                <a:lnTo>
                  <a:pt x="2980" y="1690"/>
                </a:lnTo>
                <a:lnTo>
                  <a:pt x="2980" y="1696"/>
                </a:lnTo>
                <a:lnTo>
                  <a:pt x="2978" y="1701"/>
                </a:lnTo>
                <a:lnTo>
                  <a:pt x="2979" y="1703"/>
                </a:lnTo>
                <a:lnTo>
                  <a:pt x="2988" y="1718"/>
                </a:lnTo>
                <a:lnTo>
                  <a:pt x="2990" y="1721"/>
                </a:lnTo>
                <a:lnTo>
                  <a:pt x="2986" y="1726"/>
                </a:lnTo>
                <a:lnTo>
                  <a:pt x="2984" y="1726"/>
                </a:lnTo>
                <a:lnTo>
                  <a:pt x="2980" y="1723"/>
                </a:lnTo>
                <a:lnTo>
                  <a:pt x="2971" y="1712"/>
                </a:lnTo>
                <a:lnTo>
                  <a:pt x="2970" y="1710"/>
                </a:lnTo>
                <a:lnTo>
                  <a:pt x="2969" y="1706"/>
                </a:lnTo>
                <a:lnTo>
                  <a:pt x="2968" y="1704"/>
                </a:lnTo>
                <a:lnTo>
                  <a:pt x="2968" y="1700"/>
                </a:lnTo>
                <a:lnTo>
                  <a:pt x="2965" y="1695"/>
                </a:lnTo>
                <a:lnTo>
                  <a:pt x="2962" y="1692"/>
                </a:lnTo>
                <a:lnTo>
                  <a:pt x="2958" y="1691"/>
                </a:lnTo>
                <a:lnTo>
                  <a:pt x="2905" y="1694"/>
                </a:lnTo>
                <a:lnTo>
                  <a:pt x="2900" y="1690"/>
                </a:lnTo>
                <a:lnTo>
                  <a:pt x="2902" y="1688"/>
                </a:lnTo>
                <a:lnTo>
                  <a:pt x="2901" y="1685"/>
                </a:lnTo>
                <a:lnTo>
                  <a:pt x="2899" y="1681"/>
                </a:lnTo>
                <a:lnTo>
                  <a:pt x="2896" y="1678"/>
                </a:lnTo>
                <a:lnTo>
                  <a:pt x="2893" y="1675"/>
                </a:lnTo>
                <a:lnTo>
                  <a:pt x="2880" y="1669"/>
                </a:lnTo>
                <a:lnTo>
                  <a:pt x="2866" y="1667"/>
                </a:lnTo>
                <a:lnTo>
                  <a:pt x="2791" y="1688"/>
                </a:lnTo>
                <a:lnTo>
                  <a:pt x="2788" y="1695"/>
                </a:lnTo>
                <a:lnTo>
                  <a:pt x="2782" y="1701"/>
                </a:lnTo>
                <a:lnTo>
                  <a:pt x="2777" y="1712"/>
                </a:lnTo>
                <a:lnTo>
                  <a:pt x="2759" y="1720"/>
                </a:lnTo>
                <a:lnTo>
                  <a:pt x="2759" y="1722"/>
                </a:lnTo>
                <a:lnTo>
                  <a:pt x="2758" y="1728"/>
                </a:lnTo>
                <a:lnTo>
                  <a:pt x="2757" y="1729"/>
                </a:lnTo>
                <a:lnTo>
                  <a:pt x="2743" y="1741"/>
                </a:lnTo>
                <a:lnTo>
                  <a:pt x="2732" y="1768"/>
                </a:lnTo>
                <a:lnTo>
                  <a:pt x="2729" y="1769"/>
                </a:lnTo>
                <a:lnTo>
                  <a:pt x="2727" y="1769"/>
                </a:lnTo>
                <a:lnTo>
                  <a:pt x="2726" y="1770"/>
                </a:lnTo>
                <a:lnTo>
                  <a:pt x="2725" y="1772"/>
                </a:lnTo>
                <a:lnTo>
                  <a:pt x="2726" y="1775"/>
                </a:lnTo>
                <a:lnTo>
                  <a:pt x="2727" y="1781"/>
                </a:lnTo>
                <a:lnTo>
                  <a:pt x="2727" y="1783"/>
                </a:lnTo>
                <a:lnTo>
                  <a:pt x="2725" y="1799"/>
                </a:lnTo>
                <a:lnTo>
                  <a:pt x="2723" y="1801"/>
                </a:lnTo>
                <a:lnTo>
                  <a:pt x="2727" y="1809"/>
                </a:lnTo>
                <a:lnTo>
                  <a:pt x="2729" y="1817"/>
                </a:lnTo>
                <a:lnTo>
                  <a:pt x="2732" y="1823"/>
                </a:lnTo>
                <a:lnTo>
                  <a:pt x="2736" y="1829"/>
                </a:lnTo>
                <a:lnTo>
                  <a:pt x="2779" y="1848"/>
                </a:lnTo>
                <a:lnTo>
                  <a:pt x="2807" y="1850"/>
                </a:lnTo>
                <a:lnTo>
                  <a:pt x="2816" y="1853"/>
                </a:lnTo>
                <a:lnTo>
                  <a:pt x="2830" y="1854"/>
                </a:lnTo>
                <a:lnTo>
                  <a:pt x="2851" y="1863"/>
                </a:lnTo>
                <a:lnTo>
                  <a:pt x="2858" y="1864"/>
                </a:lnTo>
                <a:lnTo>
                  <a:pt x="2870" y="1871"/>
                </a:lnTo>
                <a:lnTo>
                  <a:pt x="2900" y="1862"/>
                </a:lnTo>
                <a:lnTo>
                  <a:pt x="2917" y="1866"/>
                </a:lnTo>
                <a:lnTo>
                  <a:pt x="2938" y="1873"/>
                </a:lnTo>
                <a:lnTo>
                  <a:pt x="2914" y="1871"/>
                </a:lnTo>
                <a:lnTo>
                  <a:pt x="2903" y="1866"/>
                </a:lnTo>
                <a:lnTo>
                  <a:pt x="2897" y="1866"/>
                </a:lnTo>
                <a:lnTo>
                  <a:pt x="2867" y="1878"/>
                </a:lnTo>
                <a:lnTo>
                  <a:pt x="2865" y="1881"/>
                </a:lnTo>
                <a:lnTo>
                  <a:pt x="2867" y="1886"/>
                </a:lnTo>
                <a:lnTo>
                  <a:pt x="2870" y="1888"/>
                </a:lnTo>
                <a:lnTo>
                  <a:pt x="2873" y="1892"/>
                </a:lnTo>
                <a:lnTo>
                  <a:pt x="2874" y="1898"/>
                </a:lnTo>
                <a:lnTo>
                  <a:pt x="2874" y="1902"/>
                </a:lnTo>
                <a:lnTo>
                  <a:pt x="2873" y="1907"/>
                </a:lnTo>
                <a:lnTo>
                  <a:pt x="2871" y="1908"/>
                </a:lnTo>
                <a:lnTo>
                  <a:pt x="2870" y="1906"/>
                </a:lnTo>
                <a:lnTo>
                  <a:pt x="2871" y="1903"/>
                </a:lnTo>
                <a:lnTo>
                  <a:pt x="2871" y="1897"/>
                </a:lnTo>
                <a:lnTo>
                  <a:pt x="2871" y="1894"/>
                </a:lnTo>
                <a:lnTo>
                  <a:pt x="2868" y="1891"/>
                </a:lnTo>
                <a:lnTo>
                  <a:pt x="2866" y="1889"/>
                </a:lnTo>
                <a:lnTo>
                  <a:pt x="2864" y="1888"/>
                </a:lnTo>
                <a:lnTo>
                  <a:pt x="2861" y="1886"/>
                </a:lnTo>
                <a:lnTo>
                  <a:pt x="2860" y="1877"/>
                </a:lnTo>
                <a:lnTo>
                  <a:pt x="2853" y="1870"/>
                </a:lnTo>
                <a:lnTo>
                  <a:pt x="2838" y="1864"/>
                </a:lnTo>
                <a:lnTo>
                  <a:pt x="2823" y="1862"/>
                </a:lnTo>
                <a:lnTo>
                  <a:pt x="2819" y="1863"/>
                </a:lnTo>
                <a:lnTo>
                  <a:pt x="2813" y="1870"/>
                </a:lnTo>
                <a:lnTo>
                  <a:pt x="2812" y="1863"/>
                </a:lnTo>
                <a:lnTo>
                  <a:pt x="2809" y="1861"/>
                </a:lnTo>
                <a:lnTo>
                  <a:pt x="2762" y="1858"/>
                </a:lnTo>
                <a:lnTo>
                  <a:pt x="2756" y="1862"/>
                </a:lnTo>
                <a:lnTo>
                  <a:pt x="2760" y="1869"/>
                </a:lnTo>
                <a:lnTo>
                  <a:pt x="2763" y="1874"/>
                </a:lnTo>
                <a:lnTo>
                  <a:pt x="2765" y="1888"/>
                </a:lnTo>
                <a:lnTo>
                  <a:pt x="2772" y="1891"/>
                </a:lnTo>
                <a:lnTo>
                  <a:pt x="2774" y="1892"/>
                </a:lnTo>
                <a:lnTo>
                  <a:pt x="2775" y="1894"/>
                </a:lnTo>
                <a:lnTo>
                  <a:pt x="2775" y="1897"/>
                </a:lnTo>
                <a:lnTo>
                  <a:pt x="2776" y="1899"/>
                </a:lnTo>
                <a:lnTo>
                  <a:pt x="2776" y="1900"/>
                </a:lnTo>
                <a:lnTo>
                  <a:pt x="2777" y="1901"/>
                </a:lnTo>
                <a:lnTo>
                  <a:pt x="2781" y="1903"/>
                </a:lnTo>
                <a:lnTo>
                  <a:pt x="2782" y="1904"/>
                </a:lnTo>
                <a:lnTo>
                  <a:pt x="2782" y="1908"/>
                </a:lnTo>
                <a:lnTo>
                  <a:pt x="2778" y="1908"/>
                </a:lnTo>
                <a:lnTo>
                  <a:pt x="2774" y="1904"/>
                </a:lnTo>
                <a:lnTo>
                  <a:pt x="2771" y="1897"/>
                </a:lnTo>
                <a:lnTo>
                  <a:pt x="2767" y="1894"/>
                </a:lnTo>
                <a:lnTo>
                  <a:pt x="2764" y="1894"/>
                </a:lnTo>
                <a:lnTo>
                  <a:pt x="2762" y="1892"/>
                </a:lnTo>
                <a:lnTo>
                  <a:pt x="2758" y="1888"/>
                </a:lnTo>
                <a:lnTo>
                  <a:pt x="2756" y="1881"/>
                </a:lnTo>
                <a:lnTo>
                  <a:pt x="2755" y="1878"/>
                </a:lnTo>
                <a:lnTo>
                  <a:pt x="2754" y="1874"/>
                </a:lnTo>
                <a:lnTo>
                  <a:pt x="2750" y="1869"/>
                </a:lnTo>
                <a:lnTo>
                  <a:pt x="2749" y="1864"/>
                </a:lnTo>
                <a:lnTo>
                  <a:pt x="2750" y="1863"/>
                </a:lnTo>
                <a:lnTo>
                  <a:pt x="2750" y="1861"/>
                </a:lnTo>
                <a:lnTo>
                  <a:pt x="2746" y="1856"/>
                </a:lnTo>
                <a:lnTo>
                  <a:pt x="2740" y="1853"/>
                </a:lnTo>
                <a:lnTo>
                  <a:pt x="2737" y="1854"/>
                </a:lnTo>
                <a:lnTo>
                  <a:pt x="2734" y="1857"/>
                </a:lnTo>
                <a:lnTo>
                  <a:pt x="2728" y="1866"/>
                </a:lnTo>
                <a:lnTo>
                  <a:pt x="2726" y="1867"/>
                </a:lnTo>
                <a:lnTo>
                  <a:pt x="2719" y="1866"/>
                </a:lnTo>
                <a:lnTo>
                  <a:pt x="2718" y="1868"/>
                </a:lnTo>
                <a:lnTo>
                  <a:pt x="2718" y="1870"/>
                </a:lnTo>
                <a:lnTo>
                  <a:pt x="2718" y="1873"/>
                </a:lnTo>
                <a:lnTo>
                  <a:pt x="2720" y="1876"/>
                </a:lnTo>
                <a:lnTo>
                  <a:pt x="2723" y="1878"/>
                </a:lnTo>
                <a:lnTo>
                  <a:pt x="2725" y="1878"/>
                </a:lnTo>
                <a:lnTo>
                  <a:pt x="2728" y="1879"/>
                </a:lnTo>
                <a:lnTo>
                  <a:pt x="2730" y="1883"/>
                </a:lnTo>
                <a:lnTo>
                  <a:pt x="2732" y="1890"/>
                </a:lnTo>
                <a:lnTo>
                  <a:pt x="2729" y="1897"/>
                </a:lnTo>
                <a:lnTo>
                  <a:pt x="2724" y="1906"/>
                </a:lnTo>
                <a:lnTo>
                  <a:pt x="2728" y="1909"/>
                </a:lnTo>
                <a:lnTo>
                  <a:pt x="2753" y="1921"/>
                </a:lnTo>
                <a:lnTo>
                  <a:pt x="2760" y="1921"/>
                </a:lnTo>
                <a:lnTo>
                  <a:pt x="2769" y="1926"/>
                </a:lnTo>
                <a:lnTo>
                  <a:pt x="2782" y="1926"/>
                </a:lnTo>
                <a:lnTo>
                  <a:pt x="2786" y="1928"/>
                </a:lnTo>
                <a:lnTo>
                  <a:pt x="2791" y="1931"/>
                </a:lnTo>
                <a:lnTo>
                  <a:pt x="2793" y="1935"/>
                </a:lnTo>
                <a:lnTo>
                  <a:pt x="2796" y="1938"/>
                </a:lnTo>
                <a:lnTo>
                  <a:pt x="2799" y="1943"/>
                </a:lnTo>
                <a:lnTo>
                  <a:pt x="2803" y="1948"/>
                </a:lnTo>
                <a:lnTo>
                  <a:pt x="2811" y="1963"/>
                </a:lnTo>
                <a:lnTo>
                  <a:pt x="2813" y="1968"/>
                </a:lnTo>
                <a:lnTo>
                  <a:pt x="2818" y="1971"/>
                </a:lnTo>
                <a:lnTo>
                  <a:pt x="2823" y="1970"/>
                </a:lnTo>
                <a:lnTo>
                  <a:pt x="2830" y="1966"/>
                </a:lnTo>
                <a:lnTo>
                  <a:pt x="2837" y="1966"/>
                </a:lnTo>
                <a:lnTo>
                  <a:pt x="2841" y="1968"/>
                </a:lnTo>
                <a:lnTo>
                  <a:pt x="2842" y="1972"/>
                </a:lnTo>
                <a:lnTo>
                  <a:pt x="2845" y="1976"/>
                </a:lnTo>
                <a:lnTo>
                  <a:pt x="2856" y="1981"/>
                </a:lnTo>
                <a:lnTo>
                  <a:pt x="2871" y="1996"/>
                </a:lnTo>
                <a:lnTo>
                  <a:pt x="2875" y="1999"/>
                </a:lnTo>
                <a:lnTo>
                  <a:pt x="2880" y="2001"/>
                </a:lnTo>
                <a:lnTo>
                  <a:pt x="2884" y="2004"/>
                </a:lnTo>
                <a:lnTo>
                  <a:pt x="2889" y="2004"/>
                </a:lnTo>
                <a:lnTo>
                  <a:pt x="2893" y="2006"/>
                </a:lnTo>
                <a:lnTo>
                  <a:pt x="2895" y="2006"/>
                </a:lnTo>
                <a:lnTo>
                  <a:pt x="2900" y="2004"/>
                </a:lnTo>
                <a:lnTo>
                  <a:pt x="2902" y="2004"/>
                </a:lnTo>
                <a:lnTo>
                  <a:pt x="2904" y="2006"/>
                </a:lnTo>
                <a:lnTo>
                  <a:pt x="2903" y="2008"/>
                </a:lnTo>
                <a:lnTo>
                  <a:pt x="2903" y="2012"/>
                </a:lnTo>
                <a:lnTo>
                  <a:pt x="2904" y="2017"/>
                </a:lnTo>
                <a:lnTo>
                  <a:pt x="2906" y="2028"/>
                </a:lnTo>
                <a:lnTo>
                  <a:pt x="2905" y="2026"/>
                </a:lnTo>
                <a:lnTo>
                  <a:pt x="2901" y="2019"/>
                </a:lnTo>
                <a:lnTo>
                  <a:pt x="2892" y="2012"/>
                </a:lnTo>
                <a:lnTo>
                  <a:pt x="2877" y="2009"/>
                </a:lnTo>
                <a:lnTo>
                  <a:pt x="2870" y="2004"/>
                </a:lnTo>
                <a:lnTo>
                  <a:pt x="2864" y="1993"/>
                </a:lnTo>
                <a:lnTo>
                  <a:pt x="2855" y="1987"/>
                </a:lnTo>
                <a:lnTo>
                  <a:pt x="2847" y="1982"/>
                </a:lnTo>
                <a:lnTo>
                  <a:pt x="2841" y="1977"/>
                </a:lnTo>
                <a:lnTo>
                  <a:pt x="2838" y="1975"/>
                </a:lnTo>
                <a:lnTo>
                  <a:pt x="2838" y="1972"/>
                </a:lnTo>
                <a:lnTo>
                  <a:pt x="2837" y="1971"/>
                </a:lnTo>
                <a:lnTo>
                  <a:pt x="2836" y="1969"/>
                </a:lnTo>
                <a:lnTo>
                  <a:pt x="2834" y="1968"/>
                </a:lnTo>
                <a:lnTo>
                  <a:pt x="2832" y="1969"/>
                </a:lnTo>
                <a:lnTo>
                  <a:pt x="2822" y="1977"/>
                </a:lnTo>
                <a:lnTo>
                  <a:pt x="2821" y="1980"/>
                </a:lnTo>
                <a:lnTo>
                  <a:pt x="2823" y="1988"/>
                </a:lnTo>
                <a:lnTo>
                  <a:pt x="2825" y="1991"/>
                </a:lnTo>
                <a:lnTo>
                  <a:pt x="2833" y="1995"/>
                </a:lnTo>
                <a:lnTo>
                  <a:pt x="2836" y="1998"/>
                </a:lnTo>
                <a:lnTo>
                  <a:pt x="2847" y="2009"/>
                </a:lnTo>
                <a:lnTo>
                  <a:pt x="2865" y="2019"/>
                </a:lnTo>
                <a:lnTo>
                  <a:pt x="2872" y="2020"/>
                </a:lnTo>
                <a:lnTo>
                  <a:pt x="2882" y="2025"/>
                </a:lnTo>
                <a:lnTo>
                  <a:pt x="2886" y="2025"/>
                </a:lnTo>
                <a:lnTo>
                  <a:pt x="2886" y="2027"/>
                </a:lnTo>
                <a:lnTo>
                  <a:pt x="2882" y="2028"/>
                </a:lnTo>
                <a:lnTo>
                  <a:pt x="2870" y="2026"/>
                </a:lnTo>
                <a:lnTo>
                  <a:pt x="2858" y="2020"/>
                </a:lnTo>
                <a:lnTo>
                  <a:pt x="2847" y="2019"/>
                </a:lnTo>
                <a:lnTo>
                  <a:pt x="2813" y="1987"/>
                </a:lnTo>
                <a:lnTo>
                  <a:pt x="2809" y="1977"/>
                </a:lnTo>
                <a:lnTo>
                  <a:pt x="2794" y="1953"/>
                </a:lnTo>
                <a:lnTo>
                  <a:pt x="2787" y="1943"/>
                </a:lnTo>
                <a:lnTo>
                  <a:pt x="2781" y="1937"/>
                </a:lnTo>
                <a:lnTo>
                  <a:pt x="2736" y="1923"/>
                </a:lnTo>
                <a:lnTo>
                  <a:pt x="2733" y="1923"/>
                </a:lnTo>
                <a:lnTo>
                  <a:pt x="2732" y="1927"/>
                </a:lnTo>
                <a:lnTo>
                  <a:pt x="2733" y="1930"/>
                </a:lnTo>
                <a:lnTo>
                  <a:pt x="2733" y="1932"/>
                </a:lnTo>
                <a:lnTo>
                  <a:pt x="2736" y="1939"/>
                </a:lnTo>
                <a:lnTo>
                  <a:pt x="2740" y="1947"/>
                </a:lnTo>
                <a:lnTo>
                  <a:pt x="2740" y="1948"/>
                </a:lnTo>
                <a:lnTo>
                  <a:pt x="2740" y="1950"/>
                </a:lnTo>
                <a:lnTo>
                  <a:pt x="2740" y="1951"/>
                </a:lnTo>
                <a:lnTo>
                  <a:pt x="2742" y="1955"/>
                </a:lnTo>
                <a:lnTo>
                  <a:pt x="2743" y="1958"/>
                </a:lnTo>
                <a:lnTo>
                  <a:pt x="2744" y="1960"/>
                </a:lnTo>
                <a:lnTo>
                  <a:pt x="2745" y="1963"/>
                </a:lnTo>
                <a:lnTo>
                  <a:pt x="2745" y="1966"/>
                </a:lnTo>
                <a:lnTo>
                  <a:pt x="2744" y="1968"/>
                </a:lnTo>
                <a:lnTo>
                  <a:pt x="2744" y="1970"/>
                </a:lnTo>
                <a:lnTo>
                  <a:pt x="2744" y="1973"/>
                </a:lnTo>
                <a:lnTo>
                  <a:pt x="2746" y="1979"/>
                </a:lnTo>
                <a:lnTo>
                  <a:pt x="2749" y="1982"/>
                </a:lnTo>
                <a:lnTo>
                  <a:pt x="2755" y="1986"/>
                </a:lnTo>
                <a:lnTo>
                  <a:pt x="2763" y="1990"/>
                </a:lnTo>
                <a:lnTo>
                  <a:pt x="2769" y="1992"/>
                </a:lnTo>
                <a:lnTo>
                  <a:pt x="2787" y="1992"/>
                </a:lnTo>
                <a:lnTo>
                  <a:pt x="2789" y="1993"/>
                </a:lnTo>
                <a:lnTo>
                  <a:pt x="2792" y="1996"/>
                </a:lnTo>
                <a:lnTo>
                  <a:pt x="2793" y="1999"/>
                </a:lnTo>
                <a:lnTo>
                  <a:pt x="2793" y="2001"/>
                </a:lnTo>
                <a:lnTo>
                  <a:pt x="2794" y="2004"/>
                </a:lnTo>
                <a:lnTo>
                  <a:pt x="2795" y="2006"/>
                </a:lnTo>
                <a:lnTo>
                  <a:pt x="2798" y="2008"/>
                </a:lnTo>
                <a:lnTo>
                  <a:pt x="2805" y="2010"/>
                </a:lnTo>
                <a:lnTo>
                  <a:pt x="2808" y="2012"/>
                </a:lnTo>
                <a:lnTo>
                  <a:pt x="2805" y="2018"/>
                </a:lnTo>
                <a:lnTo>
                  <a:pt x="2799" y="2017"/>
                </a:lnTo>
                <a:lnTo>
                  <a:pt x="2778" y="2004"/>
                </a:lnTo>
                <a:lnTo>
                  <a:pt x="2735" y="1997"/>
                </a:lnTo>
                <a:lnTo>
                  <a:pt x="2733" y="1999"/>
                </a:lnTo>
                <a:lnTo>
                  <a:pt x="2729" y="2005"/>
                </a:lnTo>
                <a:lnTo>
                  <a:pt x="2727" y="2007"/>
                </a:lnTo>
                <a:lnTo>
                  <a:pt x="2725" y="2007"/>
                </a:lnTo>
                <a:lnTo>
                  <a:pt x="2716" y="2002"/>
                </a:lnTo>
                <a:lnTo>
                  <a:pt x="2717" y="1998"/>
                </a:lnTo>
                <a:lnTo>
                  <a:pt x="2723" y="1990"/>
                </a:lnTo>
                <a:lnTo>
                  <a:pt x="2722" y="1979"/>
                </a:lnTo>
                <a:lnTo>
                  <a:pt x="2725" y="1968"/>
                </a:lnTo>
                <a:lnTo>
                  <a:pt x="2726" y="1963"/>
                </a:lnTo>
                <a:lnTo>
                  <a:pt x="2725" y="1959"/>
                </a:lnTo>
                <a:lnTo>
                  <a:pt x="2722" y="1946"/>
                </a:lnTo>
                <a:lnTo>
                  <a:pt x="2720" y="1941"/>
                </a:lnTo>
                <a:lnTo>
                  <a:pt x="2719" y="1936"/>
                </a:lnTo>
                <a:lnTo>
                  <a:pt x="2719" y="1929"/>
                </a:lnTo>
                <a:lnTo>
                  <a:pt x="2720" y="1919"/>
                </a:lnTo>
                <a:lnTo>
                  <a:pt x="2714" y="1912"/>
                </a:lnTo>
                <a:lnTo>
                  <a:pt x="2711" y="1909"/>
                </a:lnTo>
                <a:lnTo>
                  <a:pt x="2710" y="1904"/>
                </a:lnTo>
                <a:lnTo>
                  <a:pt x="2710" y="1902"/>
                </a:lnTo>
                <a:lnTo>
                  <a:pt x="2710" y="1901"/>
                </a:lnTo>
                <a:lnTo>
                  <a:pt x="2710" y="1898"/>
                </a:lnTo>
                <a:lnTo>
                  <a:pt x="2710" y="1893"/>
                </a:lnTo>
                <a:lnTo>
                  <a:pt x="2708" y="1891"/>
                </a:lnTo>
                <a:lnTo>
                  <a:pt x="2707" y="1890"/>
                </a:lnTo>
                <a:lnTo>
                  <a:pt x="2701" y="1893"/>
                </a:lnTo>
                <a:lnTo>
                  <a:pt x="2699" y="1892"/>
                </a:lnTo>
                <a:lnTo>
                  <a:pt x="2689" y="1881"/>
                </a:lnTo>
                <a:lnTo>
                  <a:pt x="2683" y="1877"/>
                </a:lnTo>
                <a:lnTo>
                  <a:pt x="2660" y="1863"/>
                </a:lnTo>
                <a:lnTo>
                  <a:pt x="2654" y="1862"/>
                </a:lnTo>
                <a:lnTo>
                  <a:pt x="2650" y="1867"/>
                </a:lnTo>
                <a:lnTo>
                  <a:pt x="2654" y="1873"/>
                </a:lnTo>
                <a:lnTo>
                  <a:pt x="2652" y="1879"/>
                </a:lnTo>
                <a:lnTo>
                  <a:pt x="2650" y="1884"/>
                </a:lnTo>
                <a:lnTo>
                  <a:pt x="2649" y="1890"/>
                </a:lnTo>
                <a:lnTo>
                  <a:pt x="2647" y="1891"/>
                </a:lnTo>
                <a:lnTo>
                  <a:pt x="2647" y="1893"/>
                </a:lnTo>
                <a:lnTo>
                  <a:pt x="2647" y="1894"/>
                </a:lnTo>
                <a:lnTo>
                  <a:pt x="2647" y="1897"/>
                </a:lnTo>
                <a:lnTo>
                  <a:pt x="2648" y="1898"/>
                </a:lnTo>
                <a:lnTo>
                  <a:pt x="2648" y="1900"/>
                </a:lnTo>
                <a:lnTo>
                  <a:pt x="2649" y="1901"/>
                </a:lnTo>
                <a:lnTo>
                  <a:pt x="2649" y="1902"/>
                </a:lnTo>
                <a:lnTo>
                  <a:pt x="2647" y="1903"/>
                </a:lnTo>
                <a:lnTo>
                  <a:pt x="2645" y="1907"/>
                </a:lnTo>
                <a:lnTo>
                  <a:pt x="2647" y="1909"/>
                </a:lnTo>
                <a:lnTo>
                  <a:pt x="2650" y="1910"/>
                </a:lnTo>
                <a:lnTo>
                  <a:pt x="2652" y="1911"/>
                </a:lnTo>
                <a:lnTo>
                  <a:pt x="2655" y="1914"/>
                </a:lnTo>
                <a:lnTo>
                  <a:pt x="2659" y="1921"/>
                </a:lnTo>
                <a:lnTo>
                  <a:pt x="2660" y="1923"/>
                </a:lnTo>
                <a:lnTo>
                  <a:pt x="2661" y="1926"/>
                </a:lnTo>
                <a:lnTo>
                  <a:pt x="2664" y="1929"/>
                </a:lnTo>
                <a:lnTo>
                  <a:pt x="2666" y="1933"/>
                </a:lnTo>
                <a:lnTo>
                  <a:pt x="2666" y="1936"/>
                </a:lnTo>
                <a:lnTo>
                  <a:pt x="2665" y="1937"/>
                </a:lnTo>
                <a:lnTo>
                  <a:pt x="2663" y="1935"/>
                </a:lnTo>
                <a:lnTo>
                  <a:pt x="2657" y="1927"/>
                </a:lnTo>
                <a:lnTo>
                  <a:pt x="2656" y="1925"/>
                </a:lnTo>
                <a:lnTo>
                  <a:pt x="2654" y="1918"/>
                </a:lnTo>
                <a:lnTo>
                  <a:pt x="2651" y="1916"/>
                </a:lnTo>
                <a:lnTo>
                  <a:pt x="2649" y="1913"/>
                </a:lnTo>
                <a:lnTo>
                  <a:pt x="2646" y="1912"/>
                </a:lnTo>
                <a:lnTo>
                  <a:pt x="2641" y="1912"/>
                </a:lnTo>
                <a:lnTo>
                  <a:pt x="2639" y="1914"/>
                </a:lnTo>
                <a:lnTo>
                  <a:pt x="2638" y="1917"/>
                </a:lnTo>
                <a:lnTo>
                  <a:pt x="2637" y="1921"/>
                </a:lnTo>
                <a:lnTo>
                  <a:pt x="2634" y="1928"/>
                </a:lnTo>
                <a:lnTo>
                  <a:pt x="2632" y="1930"/>
                </a:lnTo>
                <a:lnTo>
                  <a:pt x="2636" y="1935"/>
                </a:lnTo>
                <a:lnTo>
                  <a:pt x="2635" y="1937"/>
                </a:lnTo>
                <a:lnTo>
                  <a:pt x="2632" y="1938"/>
                </a:lnTo>
                <a:lnTo>
                  <a:pt x="2629" y="1937"/>
                </a:lnTo>
                <a:lnTo>
                  <a:pt x="2626" y="1932"/>
                </a:lnTo>
                <a:lnTo>
                  <a:pt x="2625" y="1928"/>
                </a:lnTo>
                <a:lnTo>
                  <a:pt x="2626" y="1925"/>
                </a:lnTo>
                <a:lnTo>
                  <a:pt x="2627" y="1921"/>
                </a:lnTo>
                <a:lnTo>
                  <a:pt x="2632" y="1911"/>
                </a:lnTo>
                <a:lnTo>
                  <a:pt x="2634" y="1907"/>
                </a:lnTo>
                <a:lnTo>
                  <a:pt x="2634" y="1903"/>
                </a:lnTo>
                <a:lnTo>
                  <a:pt x="2632" y="1896"/>
                </a:lnTo>
                <a:lnTo>
                  <a:pt x="2634" y="1892"/>
                </a:lnTo>
                <a:lnTo>
                  <a:pt x="2630" y="1890"/>
                </a:lnTo>
                <a:lnTo>
                  <a:pt x="2628" y="1888"/>
                </a:lnTo>
                <a:lnTo>
                  <a:pt x="2625" y="1887"/>
                </a:lnTo>
                <a:lnTo>
                  <a:pt x="2622" y="1888"/>
                </a:lnTo>
                <a:lnTo>
                  <a:pt x="2622" y="1887"/>
                </a:lnTo>
                <a:lnTo>
                  <a:pt x="2622" y="1886"/>
                </a:lnTo>
                <a:lnTo>
                  <a:pt x="2622" y="1883"/>
                </a:lnTo>
                <a:lnTo>
                  <a:pt x="2622" y="1882"/>
                </a:lnTo>
                <a:lnTo>
                  <a:pt x="2609" y="1877"/>
                </a:lnTo>
                <a:lnTo>
                  <a:pt x="2605" y="1872"/>
                </a:lnTo>
                <a:lnTo>
                  <a:pt x="2603" y="1866"/>
                </a:lnTo>
                <a:lnTo>
                  <a:pt x="2605" y="1860"/>
                </a:lnTo>
                <a:lnTo>
                  <a:pt x="2607" y="1856"/>
                </a:lnTo>
                <a:lnTo>
                  <a:pt x="2607" y="1851"/>
                </a:lnTo>
                <a:lnTo>
                  <a:pt x="2606" y="1849"/>
                </a:lnTo>
                <a:lnTo>
                  <a:pt x="2602" y="1847"/>
                </a:lnTo>
                <a:lnTo>
                  <a:pt x="2600" y="1847"/>
                </a:lnTo>
                <a:lnTo>
                  <a:pt x="2600" y="1847"/>
                </a:lnTo>
                <a:lnTo>
                  <a:pt x="2600" y="1850"/>
                </a:lnTo>
                <a:lnTo>
                  <a:pt x="2599" y="1851"/>
                </a:lnTo>
                <a:lnTo>
                  <a:pt x="2598" y="1851"/>
                </a:lnTo>
                <a:lnTo>
                  <a:pt x="2596" y="1850"/>
                </a:lnTo>
                <a:lnTo>
                  <a:pt x="2596" y="1849"/>
                </a:lnTo>
                <a:lnTo>
                  <a:pt x="2596" y="1844"/>
                </a:lnTo>
                <a:lnTo>
                  <a:pt x="2593" y="1843"/>
                </a:lnTo>
                <a:lnTo>
                  <a:pt x="2589" y="1843"/>
                </a:lnTo>
                <a:lnTo>
                  <a:pt x="2587" y="1844"/>
                </a:lnTo>
                <a:lnTo>
                  <a:pt x="2586" y="1850"/>
                </a:lnTo>
                <a:lnTo>
                  <a:pt x="2588" y="1854"/>
                </a:lnTo>
                <a:lnTo>
                  <a:pt x="2590" y="1859"/>
                </a:lnTo>
                <a:lnTo>
                  <a:pt x="2592" y="1864"/>
                </a:lnTo>
                <a:lnTo>
                  <a:pt x="2592" y="1871"/>
                </a:lnTo>
                <a:lnTo>
                  <a:pt x="2589" y="1879"/>
                </a:lnTo>
                <a:lnTo>
                  <a:pt x="2578" y="1887"/>
                </a:lnTo>
                <a:lnTo>
                  <a:pt x="2572" y="1910"/>
                </a:lnTo>
                <a:lnTo>
                  <a:pt x="2573" y="1914"/>
                </a:lnTo>
                <a:lnTo>
                  <a:pt x="2577" y="1919"/>
                </a:lnTo>
                <a:lnTo>
                  <a:pt x="2590" y="1928"/>
                </a:lnTo>
                <a:lnTo>
                  <a:pt x="2595" y="1935"/>
                </a:lnTo>
                <a:lnTo>
                  <a:pt x="2597" y="1937"/>
                </a:lnTo>
                <a:lnTo>
                  <a:pt x="2615" y="1951"/>
                </a:lnTo>
                <a:lnTo>
                  <a:pt x="2628" y="1958"/>
                </a:lnTo>
                <a:lnTo>
                  <a:pt x="2640" y="1958"/>
                </a:lnTo>
                <a:lnTo>
                  <a:pt x="2646" y="1960"/>
                </a:lnTo>
                <a:lnTo>
                  <a:pt x="2650" y="1966"/>
                </a:lnTo>
                <a:lnTo>
                  <a:pt x="2617" y="1961"/>
                </a:lnTo>
                <a:lnTo>
                  <a:pt x="2612" y="1959"/>
                </a:lnTo>
                <a:lnTo>
                  <a:pt x="2609" y="1959"/>
                </a:lnTo>
                <a:lnTo>
                  <a:pt x="2608" y="1958"/>
                </a:lnTo>
                <a:lnTo>
                  <a:pt x="2606" y="1957"/>
                </a:lnTo>
                <a:lnTo>
                  <a:pt x="2602" y="1952"/>
                </a:lnTo>
                <a:lnTo>
                  <a:pt x="2597" y="1949"/>
                </a:lnTo>
                <a:lnTo>
                  <a:pt x="2579" y="1929"/>
                </a:lnTo>
                <a:lnTo>
                  <a:pt x="2573" y="1926"/>
                </a:lnTo>
                <a:lnTo>
                  <a:pt x="2568" y="1926"/>
                </a:lnTo>
                <a:lnTo>
                  <a:pt x="2566" y="1930"/>
                </a:lnTo>
                <a:lnTo>
                  <a:pt x="2566" y="1942"/>
                </a:lnTo>
                <a:lnTo>
                  <a:pt x="2573" y="1950"/>
                </a:lnTo>
                <a:lnTo>
                  <a:pt x="2579" y="1956"/>
                </a:lnTo>
                <a:lnTo>
                  <a:pt x="2579" y="1958"/>
                </a:lnTo>
                <a:lnTo>
                  <a:pt x="2577" y="1958"/>
                </a:lnTo>
                <a:lnTo>
                  <a:pt x="2576" y="1958"/>
                </a:lnTo>
                <a:lnTo>
                  <a:pt x="2573" y="1958"/>
                </a:lnTo>
                <a:lnTo>
                  <a:pt x="2573" y="1959"/>
                </a:lnTo>
                <a:lnTo>
                  <a:pt x="2573" y="1960"/>
                </a:lnTo>
                <a:lnTo>
                  <a:pt x="2573" y="1962"/>
                </a:lnTo>
                <a:lnTo>
                  <a:pt x="2573" y="1965"/>
                </a:lnTo>
                <a:lnTo>
                  <a:pt x="2571" y="1969"/>
                </a:lnTo>
                <a:lnTo>
                  <a:pt x="2570" y="1970"/>
                </a:lnTo>
                <a:lnTo>
                  <a:pt x="2569" y="1971"/>
                </a:lnTo>
                <a:lnTo>
                  <a:pt x="2567" y="1971"/>
                </a:lnTo>
                <a:lnTo>
                  <a:pt x="2562" y="1967"/>
                </a:lnTo>
                <a:lnTo>
                  <a:pt x="2561" y="1966"/>
                </a:lnTo>
                <a:lnTo>
                  <a:pt x="2558" y="1967"/>
                </a:lnTo>
                <a:lnTo>
                  <a:pt x="2556" y="1969"/>
                </a:lnTo>
                <a:lnTo>
                  <a:pt x="2556" y="1973"/>
                </a:lnTo>
                <a:lnTo>
                  <a:pt x="2561" y="1981"/>
                </a:lnTo>
                <a:lnTo>
                  <a:pt x="2566" y="1986"/>
                </a:lnTo>
                <a:lnTo>
                  <a:pt x="2573" y="1990"/>
                </a:lnTo>
                <a:lnTo>
                  <a:pt x="2577" y="1993"/>
                </a:lnTo>
                <a:lnTo>
                  <a:pt x="2582" y="2005"/>
                </a:lnTo>
                <a:lnTo>
                  <a:pt x="2580" y="2015"/>
                </a:lnTo>
                <a:lnTo>
                  <a:pt x="2576" y="2021"/>
                </a:lnTo>
                <a:lnTo>
                  <a:pt x="2570" y="2025"/>
                </a:lnTo>
                <a:lnTo>
                  <a:pt x="2568" y="2030"/>
                </a:lnTo>
                <a:lnTo>
                  <a:pt x="2566" y="2032"/>
                </a:lnTo>
                <a:lnTo>
                  <a:pt x="2556" y="2037"/>
                </a:lnTo>
                <a:lnTo>
                  <a:pt x="2548" y="2048"/>
                </a:lnTo>
                <a:lnTo>
                  <a:pt x="2553" y="2064"/>
                </a:lnTo>
                <a:lnTo>
                  <a:pt x="2549" y="2076"/>
                </a:lnTo>
                <a:lnTo>
                  <a:pt x="2534" y="2087"/>
                </a:lnTo>
                <a:lnTo>
                  <a:pt x="2534" y="2079"/>
                </a:lnTo>
                <a:lnTo>
                  <a:pt x="2542" y="2071"/>
                </a:lnTo>
                <a:lnTo>
                  <a:pt x="2543" y="2066"/>
                </a:lnTo>
                <a:lnTo>
                  <a:pt x="2543" y="2059"/>
                </a:lnTo>
                <a:lnTo>
                  <a:pt x="2543" y="2056"/>
                </a:lnTo>
                <a:lnTo>
                  <a:pt x="2542" y="2051"/>
                </a:lnTo>
                <a:lnTo>
                  <a:pt x="2541" y="2049"/>
                </a:lnTo>
                <a:lnTo>
                  <a:pt x="2540" y="2047"/>
                </a:lnTo>
                <a:lnTo>
                  <a:pt x="2539" y="2045"/>
                </a:lnTo>
                <a:lnTo>
                  <a:pt x="2538" y="2040"/>
                </a:lnTo>
                <a:lnTo>
                  <a:pt x="2539" y="2039"/>
                </a:lnTo>
                <a:lnTo>
                  <a:pt x="2540" y="2039"/>
                </a:lnTo>
                <a:lnTo>
                  <a:pt x="2540" y="2038"/>
                </a:lnTo>
                <a:lnTo>
                  <a:pt x="2536" y="2028"/>
                </a:lnTo>
                <a:lnTo>
                  <a:pt x="2531" y="2027"/>
                </a:lnTo>
                <a:lnTo>
                  <a:pt x="2521" y="2036"/>
                </a:lnTo>
                <a:lnTo>
                  <a:pt x="2516" y="2038"/>
                </a:lnTo>
                <a:lnTo>
                  <a:pt x="2510" y="2038"/>
                </a:lnTo>
                <a:lnTo>
                  <a:pt x="2504" y="2035"/>
                </a:lnTo>
                <a:lnTo>
                  <a:pt x="2511" y="2028"/>
                </a:lnTo>
                <a:lnTo>
                  <a:pt x="2512" y="2025"/>
                </a:lnTo>
                <a:lnTo>
                  <a:pt x="2511" y="2022"/>
                </a:lnTo>
                <a:lnTo>
                  <a:pt x="2510" y="2021"/>
                </a:lnTo>
                <a:lnTo>
                  <a:pt x="2508" y="2020"/>
                </a:lnTo>
                <a:lnTo>
                  <a:pt x="2507" y="2019"/>
                </a:lnTo>
                <a:lnTo>
                  <a:pt x="2508" y="2019"/>
                </a:lnTo>
                <a:lnTo>
                  <a:pt x="2534" y="2008"/>
                </a:lnTo>
                <a:lnTo>
                  <a:pt x="2546" y="2015"/>
                </a:lnTo>
                <a:lnTo>
                  <a:pt x="2557" y="2017"/>
                </a:lnTo>
                <a:lnTo>
                  <a:pt x="2558" y="2014"/>
                </a:lnTo>
                <a:lnTo>
                  <a:pt x="2558" y="2009"/>
                </a:lnTo>
                <a:lnTo>
                  <a:pt x="2557" y="2006"/>
                </a:lnTo>
                <a:lnTo>
                  <a:pt x="2549" y="2001"/>
                </a:lnTo>
                <a:lnTo>
                  <a:pt x="2541" y="1999"/>
                </a:lnTo>
                <a:lnTo>
                  <a:pt x="2536" y="1996"/>
                </a:lnTo>
                <a:lnTo>
                  <a:pt x="2533" y="1995"/>
                </a:lnTo>
                <a:lnTo>
                  <a:pt x="2530" y="1995"/>
                </a:lnTo>
                <a:lnTo>
                  <a:pt x="2500" y="1980"/>
                </a:lnTo>
                <a:lnTo>
                  <a:pt x="2512" y="1978"/>
                </a:lnTo>
                <a:lnTo>
                  <a:pt x="2514" y="1973"/>
                </a:lnTo>
                <a:lnTo>
                  <a:pt x="2510" y="1968"/>
                </a:lnTo>
                <a:lnTo>
                  <a:pt x="2509" y="1957"/>
                </a:lnTo>
                <a:lnTo>
                  <a:pt x="2512" y="1938"/>
                </a:lnTo>
                <a:lnTo>
                  <a:pt x="2519" y="1918"/>
                </a:lnTo>
                <a:lnTo>
                  <a:pt x="2523" y="1910"/>
                </a:lnTo>
                <a:lnTo>
                  <a:pt x="2530" y="1906"/>
                </a:lnTo>
                <a:lnTo>
                  <a:pt x="2528" y="1903"/>
                </a:lnTo>
                <a:lnTo>
                  <a:pt x="2527" y="1900"/>
                </a:lnTo>
                <a:lnTo>
                  <a:pt x="2524" y="1897"/>
                </a:lnTo>
                <a:lnTo>
                  <a:pt x="2524" y="1893"/>
                </a:lnTo>
                <a:lnTo>
                  <a:pt x="2524" y="1887"/>
                </a:lnTo>
                <a:lnTo>
                  <a:pt x="2523" y="1882"/>
                </a:lnTo>
                <a:lnTo>
                  <a:pt x="2522" y="1879"/>
                </a:lnTo>
                <a:lnTo>
                  <a:pt x="2521" y="1877"/>
                </a:lnTo>
                <a:lnTo>
                  <a:pt x="2519" y="1870"/>
                </a:lnTo>
                <a:lnTo>
                  <a:pt x="2517" y="1867"/>
                </a:lnTo>
                <a:lnTo>
                  <a:pt x="2514" y="1863"/>
                </a:lnTo>
                <a:lnTo>
                  <a:pt x="2512" y="1862"/>
                </a:lnTo>
                <a:lnTo>
                  <a:pt x="2510" y="1862"/>
                </a:lnTo>
                <a:lnTo>
                  <a:pt x="2494" y="1884"/>
                </a:lnTo>
                <a:lnTo>
                  <a:pt x="2492" y="1892"/>
                </a:lnTo>
                <a:lnTo>
                  <a:pt x="2490" y="1894"/>
                </a:lnTo>
                <a:lnTo>
                  <a:pt x="2484" y="1897"/>
                </a:lnTo>
                <a:lnTo>
                  <a:pt x="2483" y="1899"/>
                </a:lnTo>
                <a:lnTo>
                  <a:pt x="2464" y="1969"/>
                </a:lnTo>
                <a:lnTo>
                  <a:pt x="2459" y="1976"/>
                </a:lnTo>
                <a:lnTo>
                  <a:pt x="2451" y="1978"/>
                </a:lnTo>
                <a:lnTo>
                  <a:pt x="2458" y="1965"/>
                </a:lnTo>
                <a:lnTo>
                  <a:pt x="2463" y="1960"/>
                </a:lnTo>
                <a:lnTo>
                  <a:pt x="2465" y="1957"/>
                </a:lnTo>
                <a:lnTo>
                  <a:pt x="2465" y="1952"/>
                </a:lnTo>
                <a:lnTo>
                  <a:pt x="2463" y="1947"/>
                </a:lnTo>
                <a:lnTo>
                  <a:pt x="2462" y="1942"/>
                </a:lnTo>
                <a:lnTo>
                  <a:pt x="2462" y="1940"/>
                </a:lnTo>
                <a:lnTo>
                  <a:pt x="2463" y="1938"/>
                </a:lnTo>
                <a:lnTo>
                  <a:pt x="2465" y="1937"/>
                </a:lnTo>
                <a:lnTo>
                  <a:pt x="2467" y="1936"/>
                </a:lnTo>
                <a:lnTo>
                  <a:pt x="2468" y="1935"/>
                </a:lnTo>
                <a:lnTo>
                  <a:pt x="2469" y="1932"/>
                </a:lnTo>
                <a:lnTo>
                  <a:pt x="2469" y="1927"/>
                </a:lnTo>
                <a:lnTo>
                  <a:pt x="2469" y="1926"/>
                </a:lnTo>
                <a:lnTo>
                  <a:pt x="2471" y="1920"/>
                </a:lnTo>
                <a:lnTo>
                  <a:pt x="2472" y="1899"/>
                </a:lnTo>
                <a:lnTo>
                  <a:pt x="2474" y="1893"/>
                </a:lnTo>
                <a:lnTo>
                  <a:pt x="2479" y="1890"/>
                </a:lnTo>
                <a:lnTo>
                  <a:pt x="2487" y="1866"/>
                </a:lnTo>
                <a:lnTo>
                  <a:pt x="2506" y="1840"/>
                </a:lnTo>
                <a:lnTo>
                  <a:pt x="2499" y="1830"/>
                </a:lnTo>
                <a:lnTo>
                  <a:pt x="2497" y="1824"/>
                </a:lnTo>
                <a:lnTo>
                  <a:pt x="2498" y="1821"/>
                </a:lnTo>
                <a:lnTo>
                  <a:pt x="2500" y="1820"/>
                </a:lnTo>
                <a:lnTo>
                  <a:pt x="2501" y="1815"/>
                </a:lnTo>
                <a:lnTo>
                  <a:pt x="2501" y="1811"/>
                </a:lnTo>
                <a:lnTo>
                  <a:pt x="2502" y="1807"/>
                </a:lnTo>
                <a:lnTo>
                  <a:pt x="2502" y="1804"/>
                </a:lnTo>
                <a:lnTo>
                  <a:pt x="2506" y="1799"/>
                </a:lnTo>
                <a:lnTo>
                  <a:pt x="2507" y="1792"/>
                </a:lnTo>
                <a:lnTo>
                  <a:pt x="2508" y="1791"/>
                </a:lnTo>
                <a:lnTo>
                  <a:pt x="2513" y="1787"/>
                </a:lnTo>
                <a:lnTo>
                  <a:pt x="2516" y="1783"/>
                </a:lnTo>
                <a:lnTo>
                  <a:pt x="2517" y="1778"/>
                </a:lnTo>
                <a:lnTo>
                  <a:pt x="2514" y="1778"/>
                </a:lnTo>
                <a:lnTo>
                  <a:pt x="2513" y="1774"/>
                </a:lnTo>
                <a:lnTo>
                  <a:pt x="2511" y="1771"/>
                </a:lnTo>
                <a:lnTo>
                  <a:pt x="2509" y="1768"/>
                </a:lnTo>
                <a:lnTo>
                  <a:pt x="2503" y="1760"/>
                </a:lnTo>
                <a:lnTo>
                  <a:pt x="2501" y="1758"/>
                </a:lnTo>
                <a:lnTo>
                  <a:pt x="2496" y="1754"/>
                </a:lnTo>
                <a:lnTo>
                  <a:pt x="2484" y="1754"/>
                </a:lnTo>
                <a:lnTo>
                  <a:pt x="2478" y="1751"/>
                </a:lnTo>
                <a:lnTo>
                  <a:pt x="2473" y="1746"/>
                </a:lnTo>
                <a:lnTo>
                  <a:pt x="2465" y="1735"/>
                </a:lnTo>
                <a:lnTo>
                  <a:pt x="2461" y="1731"/>
                </a:lnTo>
                <a:lnTo>
                  <a:pt x="2457" y="1729"/>
                </a:lnTo>
                <a:lnTo>
                  <a:pt x="2453" y="1725"/>
                </a:lnTo>
                <a:lnTo>
                  <a:pt x="2452" y="1721"/>
                </a:lnTo>
                <a:lnTo>
                  <a:pt x="2451" y="1718"/>
                </a:lnTo>
                <a:lnTo>
                  <a:pt x="2450" y="1714"/>
                </a:lnTo>
                <a:lnTo>
                  <a:pt x="2448" y="1711"/>
                </a:lnTo>
                <a:lnTo>
                  <a:pt x="2447" y="1710"/>
                </a:lnTo>
                <a:lnTo>
                  <a:pt x="2445" y="1703"/>
                </a:lnTo>
                <a:lnTo>
                  <a:pt x="2448" y="1696"/>
                </a:lnTo>
                <a:lnTo>
                  <a:pt x="2449" y="1691"/>
                </a:lnTo>
                <a:lnTo>
                  <a:pt x="2444" y="1684"/>
                </a:lnTo>
                <a:lnTo>
                  <a:pt x="2444" y="1676"/>
                </a:lnTo>
                <a:lnTo>
                  <a:pt x="2443" y="1666"/>
                </a:lnTo>
                <a:lnTo>
                  <a:pt x="2438" y="1657"/>
                </a:lnTo>
                <a:lnTo>
                  <a:pt x="2429" y="1646"/>
                </a:lnTo>
                <a:lnTo>
                  <a:pt x="2425" y="1644"/>
                </a:lnTo>
                <a:lnTo>
                  <a:pt x="2366" y="1632"/>
                </a:lnTo>
                <a:lnTo>
                  <a:pt x="2359" y="1627"/>
                </a:lnTo>
                <a:lnTo>
                  <a:pt x="2352" y="1619"/>
                </a:lnTo>
                <a:lnTo>
                  <a:pt x="2350" y="1610"/>
                </a:lnTo>
                <a:lnTo>
                  <a:pt x="2349" y="1607"/>
                </a:lnTo>
                <a:lnTo>
                  <a:pt x="2350" y="1606"/>
                </a:lnTo>
                <a:lnTo>
                  <a:pt x="2349" y="1597"/>
                </a:lnTo>
                <a:lnTo>
                  <a:pt x="2347" y="1592"/>
                </a:lnTo>
                <a:lnTo>
                  <a:pt x="2342" y="1577"/>
                </a:lnTo>
                <a:lnTo>
                  <a:pt x="2341" y="1573"/>
                </a:lnTo>
                <a:lnTo>
                  <a:pt x="2339" y="1571"/>
                </a:lnTo>
                <a:lnTo>
                  <a:pt x="2335" y="1561"/>
                </a:lnTo>
                <a:lnTo>
                  <a:pt x="2334" y="1561"/>
                </a:lnTo>
                <a:lnTo>
                  <a:pt x="2334" y="1556"/>
                </a:lnTo>
                <a:lnTo>
                  <a:pt x="2333" y="1555"/>
                </a:lnTo>
                <a:lnTo>
                  <a:pt x="2333" y="1554"/>
                </a:lnTo>
                <a:lnTo>
                  <a:pt x="2332" y="1553"/>
                </a:lnTo>
                <a:lnTo>
                  <a:pt x="2332" y="1553"/>
                </a:lnTo>
                <a:lnTo>
                  <a:pt x="2331" y="1551"/>
                </a:lnTo>
                <a:lnTo>
                  <a:pt x="2327" y="1543"/>
                </a:lnTo>
                <a:lnTo>
                  <a:pt x="2324" y="1536"/>
                </a:lnTo>
                <a:lnTo>
                  <a:pt x="2320" y="1531"/>
                </a:lnTo>
                <a:lnTo>
                  <a:pt x="2317" y="1527"/>
                </a:lnTo>
                <a:lnTo>
                  <a:pt x="2304" y="1515"/>
                </a:lnTo>
                <a:lnTo>
                  <a:pt x="2295" y="1510"/>
                </a:lnTo>
                <a:lnTo>
                  <a:pt x="2293" y="1508"/>
                </a:lnTo>
                <a:lnTo>
                  <a:pt x="2291" y="1505"/>
                </a:lnTo>
                <a:lnTo>
                  <a:pt x="2288" y="1502"/>
                </a:lnTo>
                <a:lnTo>
                  <a:pt x="2287" y="1499"/>
                </a:lnTo>
                <a:lnTo>
                  <a:pt x="2285" y="1492"/>
                </a:lnTo>
                <a:lnTo>
                  <a:pt x="2281" y="1487"/>
                </a:lnTo>
                <a:lnTo>
                  <a:pt x="2274" y="1484"/>
                </a:lnTo>
                <a:lnTo>
                  <a:pt x="2238" y="1492"/>
                </a:lnTo>
                <a:lnTo>
                  <a:pt x="2219" y="1491"/>
                </a:lnTo>
                <a:lnTo>
                  <a:pt x="2180" y="1503"/>
                </a:lnTo>
                <a:lnTo>
                  <a:pt x="2140" y="1511"/>
                </a:lnTo>
                <a:lnTo>
                  <a:pt x="2138" y="1513"/>
                </a:lnTo>
                <a:lnTo>
                  <a:pt x="2138" y="1515"/>
                </a:lnTo>
                <a:lnTo>
                  <a:pt x="2137" y="1523"/>
                </a:lnTo>
                <a:lnTo>
                  <a:pt x="2129" y="1535"/>
                </a:lnTo>
                <a:lnTo>
                  <a:pt x="2128" y="1542"/>
                </a:lnTo>
                <a:lnTo>
                  <a:pt x="2127" y="1546"/>
                </a:lnTo>
                <a:lnTo>
                  <a:pt x="2118" y="1542"/>
                </a:lnTo>
                <a:lnTo>
                  <a:pt x="2114" y="1543"/>
                </a:lnTo>
                <a:lnTo>
                  <a:pt x="2097" y="1555"/>
                </a:lnTo>
                <a:lnTo>
                  <a:pt x="2081" y="1575"/>
                </a:lnTo>
                <a:lnTo>
                  <a:pt x="2072" y="1578"/>
                </a:lnTo>
                <a:lnTo>
                  <a:pt x="2045" y="1612"/>
                </a:lnTo>
                <a:lnTo>
                  <a:pt x="2043" y="1619"/>
                </a:lnTo>
                <a:lnTo>
                  <a:pt x="2084" y="1626"/>
                </a:lnTo>
                <a:lnTo>
                  <a:pt x="2088" y="1632"/>
                </a:lnTo>
                <a:lnTo>
                  <a:pt x="2090" y="1637"/>
                </a:lnTo>
                <a:lnTo>
                  <a:pt x="2091" y="1641"/>
                </a:lnTo>
                <a:lnTo>
                  <a:pt x="2092" y="1645"/>
                </a:lnTo>
                <a:lnTo>
                  <a:pt x="2094" y="1652"/>
                </a:lnTo>
                <a:lnTo>
                  <a:pt x="2096" y="1659"/>
                </a:lnTo>
                <a:lnTo>
                  <a:pt x="2097" y="1661"/>
                </a:lnTo>
                <a:lnTo>
                  <a:pt x="2100" y="1663"/>
                </a:lnTo>
                <a:lnTo>
                  <a:pt x="2104" y="1670"/>
                </a:lnTo>
                <a:lnTo>
                  <a:pt x="2105" y="1674"/>
                </a:lnTo>
                <a:lnTo>
                  <a:pt x="2105" y="1678"/>
                </a:lnTo>
                <a:lnTo>
                  <a:pt x="2104" y="1679"/>
                </a:lnTo>
                <a:lnTo>
                  <a:pt x="2100" y="1678"/>
                </a:lnTo>
                <a:lnTo>
                  <a:pt x="2096" y="1673"/>
                </a:lnTo>
                <a:lnTo>
                  <a:pt x="2091" y="1666"/>
                </a:lnTo>
                <a:lnTo>
                  <a:pt x="2087" y="1657"/>
                </a:lnTo>
                <a:lnTo>
                  <a:pt x="2082" y="1650"/>
                </a:lnTo>
                <a:lnTo>
                  <a:pt x="2084" y="1646"/>
                </a:lnTo>
                <a:lnTo>
                  <a:pt x="2080" y="1643"/>
                </a:lnTo>
                <a:lnTo>
                  <a:pt x="2077" y="1639"/>
                </a:lnTo>
                <a:lnTo>
                  <a:pt x="2074" y="1636"/>
                </a:lnTo>
                <a:lnTo>
                  <a:pt x="2028" y="1632"/>
                </a:lnTo>
                <a:lnTo>
                  <a:pt x="2022" y="1634"/>
                </a:lnTo>
                <a:lnTo>
                  <a:pt x="1991" y="1663"/>
                </a:lnTo>
                <a:lnTo>
                  <a:pt x="1987" y="1671"/>
                </a:lnTo>
                <a:lnTo>
                  <a:pt x="1989" y="1673"/>
                </a:lnTo>
                <a:lnTo>
                  <a:pt x="1993" y="1676"/>
                </a:lnTo>
                <a:lnTo>
                  <a:pt x="1996" y="1680"/>
                </a:lnTo>
                <a:lnTo>
                  <a:pt x="1997" y="1684"/>
                </a:lnTo>
                <a:lnTo>
                  <a:pt x="1999" y="1690"/>
                </a:lnTo>
                <a:lnTo>
                  <a:pt x="2002" y="1693"/>
                </a:lnTo>
                <a:lnTo>
                  <a:pt x="2028" y="1711"/>
                </a:lnTo>
                <a:lnTo>
                  <a:pt x="2035" y="1720"/>
                </a:lnTo>
                <a:lnTo>
                  <a:pt x="2030" y="1723"/>
                </a:lnTo>
                <a:lnTo>
                  <a:pt x="2021" y="1716"/>
                </a:lnTo>
                <a:lnTo>
                  <a:pt x="2012" y="1708"/>
                </a:lnTo>
                <a:lnTo>
                  <a:pt x="2006" y="1704"/>
                </a:lnTo>
                <a:lnTo>
                  <a:pt x="2002" y="1704"/>
                </a:lnTo>
                <a:lnTo>
                  <a:pt x="1999" y="1703"/>
                </a:lnTo>
                <a:lnTo>
                  <a:pt x="1994" y="1700"/>
                </a:lnTo>
                <a:lnTo>
                  <a:pt x="1990" y="1695"/>
                </a:lnTo>
                <a:lnTo>
                  <a:pt x="1981" y="1681"/>
                </a:lnTo>
                <a:lnTo>
                  <a:pt x="1978" y="1676"/>
                </a:lnTo>
                <a:lnTo>
                  <a:pt x="1973" y="1675"/>
                </a:lnTo>
                <a:lnTo>
                  <a:pt x="1969" y="1676"/>
                </a:lnTo>
                <a:lnTo>
                  <a:pt x="1947" y="1705"/>
                </a:lnTo>
                <a:lnTo>
                  <a:pt x="1945" y="1711"/>
                </a:lnTo>
                <a:lnTo>
                  <a:pt x="1945" y="1718"/>
                </a:lnTo>
                <a:lnTo>
                  <a:pt x="1947" y="1724"/>
                </a:lnTo>
                <a:lnTo>
                  <a:pt x="1948" y="1730"/>
                </a:lnTo>
                <a:lnTo>
                  <a:pt x="1947" y="1734"/>
                </a:lnTo>
                <a:lnTo>
                  <a:pt x="1945" y="1739"/>
                </a:lnTo>
                <a:lnTo>
                  <a:pt x="1951" y="1745"/>
                </a:lnTo>
                <a:lnTo>
                  <a:pt x="1957" y="1746"/>
                </a:lnTo>
                <a:lnTo>
                  <a:pt x="1967" y="1744"/>
                </a:lnTo>
                <a:lnTo>
                  <a:pt x="2022" y="1764"/>
                </a:lnTo>
                <a:lnTo>
                  <a:pt x="2030" y="1762"/>
                </a:lnTo>
                <a:lnTo>
                  <a:pt x="2059" y="1765"/>
                </a:lnTo>
                <a:lnTo>
                  <a:pt x="2069" y="1770"/>
                </a:lnTo>
                <a:lnTo>
                  <a:pt x="2095" y="1767"/>
                </a:lnTo>
                <a:lnTo>
                  <a:pt x="2110" y="1770"/>
                </a:lnTo>
                <a:lnTo>
                  <a:pt x="2112" y="1771"/>
                </a:lnTo>
                <a:lnTo>
                  <a:pt x="2112" y="1774"/>
                </a:lnTo>
                <a:lnTo>
                  <a:pt x="2128" y="1781"/>
                </a:lnTo>
                <a:lnTo>
                  <a:pt x="2133" y="1787"/>
                </a:lnTo>
                <a:lnTo>
                  <a:pt x="2129" y="1784"/>
                </a:lnTo>
                <a:lnTo>
                  <a:pt x="2125" y="1784"/>
                </a:lnTo>
                <a:lnTo>
                  <a:pt x="2104" y="1774"/>
                </a:lnTo>
                <a:lnTo>
                  <a:pt x="2089" y="1778"/>
                </a:lnTo>
                <a:lnTo>
                  <a:pt x="2068" y="1779"/>
                </a:lnTo>
                <a:lnTo>
                  <a:pt x="2038" y="1780"/>
                </a:lnTo>
                <a:lnTo>
                  <a:pt x="2007" y="1778"/>
                </a:lnTo>
                <a:lnTo>
                  <a:pt x="1990" y="1777"/>
                </a:lnTo>
                <a:lnTo>
                  <a:pt x="1971" y="1768"/>
                </a:lnTo>
                <a:lnTo>
                  <a:pt x="1956" y="1767"/>
                </a:lnTo>
                <a:lnTo>
                  <a:pt x="1951" y="1773"/>
                </a:lnTo>
                <a:lnTo>
                  <a:pt x="1954" y="1781"/>
                </a:lnTo>
                <a:lnTo>
                  <a:pt x="1964" y="1792"/>
                </a:lnTo>
                <a:lnTo>
                  <a:pt x="1969" y="1799"/>
                </a:lnTo>
                <a:lnTo>
                  <a:pt x="1960" y="1798"/>
                </a:lnTo>
                <a:lnTo>
                  <a:pt x="1943" y="1789"/>
                </a:lnTo>
                <a:lnTo>
                  <a:pt x="1941" y="1785"/>
                </a:lnTo>
                <a:lnTo>
                  <a:pt x="1937" y="1779"/>
                </a:lnTo>
                <a:lnTo>
                  <a:pt x="1935" y="1777"/>
                </a:lnTo>
                <a:lnTo>
                  <a:pt x="1933" y="1774"/>
                </a:lnTo>
                <a:lnTo>
                  <a:pt x="1930" y="1774"/>
                </a:lnTo>
                <a:lnTo>
                  <a:pt x="1929" y="1779"/>
                </a:lnTo>
                <a:lnTo>
                  <a:pt x="1928" y="1785"/>
                </a:lnTo>
                <a:lnTo>
                  <a:pt x="1928" y="1811"/>
                </a:lnTo>
                <a:lnTo>
                  <a:pt x="1928" y="1817"/>
                </a:lnTo>
                <a:lnTo>
                  <a:pt x="1968" y="1813"/>
                </a:lnTo>
                <a:lnTo>
                  <a:pt x="1966" y="1811"/>
                </a:lnTo>
                <a:lnTo>
                  <a:pt x="1967" y="1805"/>
                </a:lnTo>
                <a:lnTo>
                  <a:pt x="1971" y="1804"/>
                </a:lnTo>
                <a:lnTo>
                  <a:pt x="1977" y="1810"/>
                </a:lnTo>
                <a:lnTo>
                  <a:pt x="1981" y="1818"/>
                </a:lnTo>
                <a:lnTo>
                  <a:pt x="1979" y="1820"/>
                </a:lnTo>
                <a:lnTo>
                  <a:pt x="1979" y="1821"/>
                </a:lnTo>
                <a:lnTo>
                  <a:pt x="1996" y="1824"/>
                </a:lnTo>
                <a:lnTo>
                  <a:pt x="1999" y="1824"/>
                </a:lnTo>
                <a:lnTo>
                  <a:pt x="2025" y="1838"/>
                </a:lnTo>
                <a:lnTo>
                  <a:pt x="2036" y="1838"/>
                </a:lnTo>
                <a:lnTo>
                  <a:pt x="2086" y="1864"/>
                </a:lnTo>
                <a:lnTo>
                  <a:pt x="2105" y="1864"/>
                </a:lnTo>
                <a:lnTo>
                  <a:pt x="2120" y="1872"/>
                </a:lnTo>
                <a:lnTo>
                  <a:pt x="2117" y="1876"/>
                </a:lnTo>
                <a:lnTo>
                  <a:pt x="2100" y="1869"/>
                </a:lnTo>
                <a:lnTo>
                  <a:pt x="2085" y="1869"/>
                </a:lnTo>
                <a:lnTo>
                  <a:pt x="2079" y="1866"/>
                </a:lnTo>
                <a:lnTo>
                  <a:pt x="2071" y="1863"/>
                </a:lnTo>
                <a:lnTo>
                  <a:pt x="2059" y="1856"/>
                </a:lnTo>
                <a:lnTo>
                  <a:pt x="2005" y="1847"/>
                </a:lnTo>
                <a:lnTo>
                  <a:pt x="1974" y="1836"/>
                </a:lnTo>
                <a:lnTo>
                  <a:pt x="1957" y="1833"/>
                </a:lnTo>
                <a:lnTo>
                  <a:pt x="1931" y="1833"/>
                </a:lnTo>
                <a:lnTo>
                  <a:pt x="1929" y="1836"/>
                </a:lnTo>
                <a:lnTo>
                  <a:pt x="1927" y="1840"/>
                </a:lnTo>
                <a:lnTo>
                  <a:pt x="1928" y="1846"/>
                </a:lnTo>
                <a:lnTo>
                  <a:pt x="1928" y="1849"/>
                </a:lnTo>
                <a:lnTo>
                  <a:pt x="1924" y="1857"/>
                </a:lnTo>
                <a:lnTo>
                  <a:pt x="1923" y="1860"/>
                </a:lnTo>
                <a:lnTo>
                  <a:pt x="1923" y="1866"/>
                </a:lnTo>
                <a:lnTo>
                  <a:pt x="1924" y="1867"/>
                </a:lnTo>
                <a:lnTo>
                  <a:pt x="1927" y="1868"/>
                </a:lnTo>
                <a:lnTo>
                  <a:pt x="1929" y="1872"/>
                </a:lnTo>
                <a:lnTo>
                  <a:pt x="1929" y="1876"/>
                </a:lnTo>
                <a:lnTo>
                  <a:pt x="1929" y="1879"/>
                </a:lnTo>
                <a:lnTo>
                  <a:pt x="1929" y="1883"/>
                </a:lnTo>
                <a:lnTo>
                  <a:pt x="1931" y="1888"/>
                </a:lnTo>
                <a:lnTo>
                  <a:pt x="1931" y="1893"/>
                </a:lnTo>
                <a:lnTo>
                  <a:pt x="1931" y="1898"/>
                </a:lnTo>
                <a:lnTo>
                  <a:pt x="1931" y="1902"/>
                </a:lnTo>
                <a:lnTo>
                  <a:pt x="1932" y="1908"/>
                </a:lnTo>
                <a:lnTo>
                  <a:pt x="1932" y="1908"/>
                </a:lnTo>
                <a:lnTo>
                  <a:pt x="1933" y="1910"/>
                </a:lnTo>
                <a:lnTo>
                  <a:pt x="1933" y="1913"/>
                </a:lnTo>
                <a:lnTo>
                  <a:pt x="1933" y="1917"/>
                </a:lnTo>
                <a:lnTo>
                  <a:pt x="1933" y="1920"/>
                </a:lnTo>
                <a:lnTo>
                  <a:pt x="1935" y="1925"/>
                </a:lnTo>
                <a:lnTo>
                  <a:pt x="1938" y="1927"/>
                </a:lnTo>
                <a:lnTo>
                  <a:pt x="1937" y="1927"/>
                </a:lnTo>
                <a:lnTo>
                  <a:pt x="1939" y="1931"/>
                </a:lnTo>
                <a:lnTo>
                  <a:pt x="1940" y="1935"/>
                </a:lnTo>
                <a:lnTo>
                  <a:pt x="1941" y="1945"/>
                </a:lnTo>
                <a:lnTo>
                  <a:pt x="1942" y="1947"/>
                </a:lnTo>
                <a:lnTo>
                  <a:pt x="1942" y="1951"/>
                </a:lnTo>
                <a:lnTo>
                  <a:pt x="1942" y="1953"/>
                </a:lnTo>
                <a:lnTo>
                  <a:pt x="1943" y="1955"/>
                </a:lnTo>
                <a:lnTo>
                  <a:pt x="1954" y="1968"/>
                </a:lnTo>
                <a:lnTo>
                  <a:pt x="1961" y="1970"/>
                </a:lnTo>
                <a:lnTo>
                  <a:pt x="1973" y="1969"/>
                </a:lnTo>
                <a:lnTo>
                  <a:pt x="1973" y="1971"/>
                </a:lnTo>
                <a:lnTo>
                  <a:pt x="1971" y="1973"/>
                </a:lnTo>
                <a:lnTo>
                  <a:pt x="1961" y="1979"/>
                </a:lnTo>
                <a:lnTo>
                  <a:pt x="1960" y="1980"/>
                </a:lnTo>
                <a:lnTo>
                  <a:pt x="1960" y="1983"/>
                </a:lnTo>
                <a:lnTo>
                  <a:pt x="1961" y="1986"/>
                </a:lnTo>
                <a:lnTo>
                  <a:pt x="1962" y="1988"/>
                </a:lnTo>
                <a:lnTo>
                  <a:pt x="1964" y="1989"/>
                </a:lnTo>
                <a:lnTo>
                  <a:pt x="1966" y="1990"/>
                </a:lnTo>
                <a:lnTo>
                  <a:pt x="1968" y="1992"/>
                </a:lnTo>
                <a:lnTo>
                  <a:pt x="1970" y="1997"/>
                </a:lnTo>
                <a:lnTo>
                  <a:pt x="1972" y="2001"/>
                </a:lnTo>
                <a:lnTo>
                  <a:pt x="1973" y="2004"/>
                </a:lnTo>
                <a:lnTo>
                  <a:pt x="1978" y="2009"/>
                </a:lnTo>
                <a:lnTo>
                  <a:pt x="1987" y="2012"/>
                </a:lnTo>
                <a:lnTo>
                  <a:pt x="2001" y="2024"/>
                </a:lnTo>
                <a:lnTo>
                  <a:pt x="2028" y="2027"/>
                </a:lnTo>
                <a:lnTo>
                  <a:pt x="2029" y="2029"/>
                </a:lnTo>
                <a:lnTo>
                  <a:pt x="2028" y="2029"/>
                </a:lnTo>
                <a:lnTo>
                  <a:pt x="2027" y="2030"/>
                </a:lnTo>
                <a:lnTo>
                  <a:pt x="2027" y="2034"/>
                </a:lnTo>
                <a:lnTo>
                  <a:pt x="2028" y="2037"/>
                </a:lnTo>
                <a:lnTo>
                  <a:pt x="2030" y="2039"/>
                </a:lnTo>
                <a:lnTo>
                  <a:pt x="2031" y="2038"/>
                </a:lnTo>
                <a:lnTo>
                  <a:pt x="2032" y="2032"/>
                </a:lnTo>
                <a:lnTo>
                  <a:pt x="2033" y="2029"/>
                </a:lnTo>
                <a:lnTo>
                  <a:pt x="2041" y="2029"/>
                </a:lnTo>
                <a:lnTo>
                  <a:pt x="2041" y="2027"/>
                </a:lnTo>
                <a:lnTo>
                  <a:pt x="2039" y="2021"/>
                </a:lnTo>
                <a:lnTo>
                  <a:pt x="2038" y="2019"/>
                </a:lnTo>
                <a:lnTo>
                  <a:pt x="2049" y="2005"/>
                </a:lnTo>
                <a:lnTo>
                  <a:pt x="2055" y="2000"/>
                </a:lnTo>
                <a:lnTo>
                  <a:pt x="2059" y="1993"/>
                </a:lnTo>
                <a:lnTo>
                  <a:pt x="2060" y="1993"/>
                </a:lnTo>
                <a:lnTo>
                  <a:pt x="2060" y="1998"/>
                </a:lnTo>
                <a:lnTo>
                  <a:pt x="2060" y="2007"/>
                </a:lnTo>
                <a:lnTo>
                  <a:pt x="2061" y="2007"/>
                </a:lnTo>
                <a:lnTo>
                  <a:pt x="2061" y="2011"/>
                </a:lnTo>
                <a:lnTo>
                  <a:pt x="2059" y="2014"/>
                </a:lnTo>
                <a:lnTo>
                  <a:pt x="2056" y="2015"/>
                </a:lnTo>
                <a:lnTo>
                  <a:pt x="2053" y="2016"/>
                </a:lnTo>
                <a:lnTo>
                  <a:pt x="2056" y="2024"/>
                </a:lnTo>
                <a:lnTo>
                  <a:pt x="2057" y="2026"/>
                </a:lnTo>
                <a:lnTo>
                  <a:pt x="2058" y="2028"/>
                </a:lnTo>
                <a:lnTo>
                  <a:pt x="2061" y="2022"/>
                </a:lnTo>
                <a:lnTo>
                  <a:pt x="2095" y="2020"/>
                </a:lnTo>
                <a:lnTo>
                  <a:pt x="2101" y="2011"/>
                </a:lnTo>
                <a:lnTo>
                  <a:pt x="2104" y="2012"/>
                </a:lnTo>
                <a:lnTo>
                  <a:pt x="2096" y="2024"/>
                </a:lnTo>
                <a:lnTo>
                  <a:pt x="2091" y="2025"/>
                </a:lnTo>
                <a:lnTo>
                  <a:pt x="2068" y="2028"/>
                </a:lnTo>
                <a:lnTo>
                  <a:pt x="2065" y="2030"/>
                </a:lnTo>
                <a:lnTo>
                  <a:pt x="2061" y="2044"/>
                </a:lnTo>
                <a:lnTo>
                  <a:pt x="2061" y="2046"/>
                </a:lnTo>
                <a:lnTo>
                  <a:pt x="2061" y="2048"/>
                </a:lnTo>
                <a:lnTo>
                  <a:pt x="2058" y="2052"/>
                </a:lnTo>
                <a:lnTo>
                  <a:pt x="2057" y="2056"/>
                </a:lnTo>
                <a:lnTo>
                  <a:pt x="2060" y="2058"/>
                </a:lnTo>
                <a:lnTo>
                  <a:pt x="2072" y="2062"/>
                </a:lnTo>
                <a:lnTo>
                  <a:pt x="2079" y="2067"/>
                </a:lnTo>
                <a:lnTo>
                  <a:pt x="2081" y="2067"/>
                </a:lnTo>
                <a:lnTo>
                  <a:pt x="2086" y="2066"/>
                </a:lnTo>
                <a:lnTo>
                  <a:pt x="2088" y="2066"/>
                </a:lnTo>
                <a:lnTo>
                  <a:pt x="2091" y="2068"/>
                </a:lnTo>
                <a:lnTo>
                  <a:pt x="2089" y="2070"/>
                </a:lnTo>
                <a:lnTo>
                  <a:pt x="2088" y="2071"/>
                </a:lnTo>
                <a:lnTo>
                  <a:pt x="2084" y="2071"/>
                </a:lnTo>
                <a:lnTo>
                  <a:pt x="2104" y="2090"/>
                </a:lnTo>
                <a:lnTo>
                  <a:pt x="2107" y="2091"/>
                </a:lnTo>
                <a:lnTo>
                  <a:pt x="2120" y="2096"/>
                </a:lnTo>
                <a:lnTo>
                  <a:pt x="2133" y="2096"/>
                </a:lnTo>
                <a:lnTo>
                  <a:pt x="2131" y="2099"/>
                </a:lnTo>
                <a:lnTo>
                  <a:pt x="2130" y="2101"/>
                </a:lnTo>
                <a:lnTo>
                  <a:pt x="2133" y="2103"/>
                </a:lnTo>
                <a:lnTo>
                  <a:pt x="2134" y="2104"/>
                </a:lnTo>
                <a:lnTo>
                  <a:pt x="2143" y="2115"/>
                </a:lnTo>
                <a:lnTo>
                  <a:pt x="2144" y="2116"/>
                </a:lnTo>
                <a:lnTo>
                  <a:pt x="2146" y="2118"/>
                </a:lnTo>
                <a:lnTo>
                  <a:pt x="2155" y="2119"/>
                </a:lnTo>
                <a:lnTo>
                  <a:pt x="2165" y="2128"/>
                </a:lnTo>
                <a:lnTo>
                  <a:pt x="2167" y="2128"/>
                </a:lnTo>
                <a:lnTo>
                  <a:pt x="2165" y="2134"/>
                </a:lnTo>
                <a:lnTo>
                  <a:pt x="2167" y="2135"/>
                </a:lnTo>
                <a:lnTo>
                  <a:pt x="2169" y="2140"/>
                </a:lnTo>
                <a:lnTo>
                  <a:pt x="2172" y="2143"/>
                </a:lnTo>
                <a:lnTo>
                  <a:pt x="2172" y="2143"/>
                </a:lnTo>
                <a:lnTo>
                  <a:pt x="2170" y="2144"/>
                </a:lnTo>
                <a:lnTo>
                  <a:pt x="2170" y="2145"/>
                </a:lnTo>
                <a:lnTo>
                  <a:pt x="2169" y="2145"/>
                </a:lnTo>
                <a:lnTo>
                  <a:pt x="2173" y="2154"/>
                </a:lnTo>
                <a:lnTo>
                  <a:pt x="2173" y="2158"/>
                </a:lnTo>
                <a:lnTo>
                  <a:pt x="2170" y="2159"/>
                </a:lnTo>
                <a:lnTo>
                  <a:pt x="2166" y="2155"/>
                </a:lnTo>
                <a:lnTo>
                  <a:pt x="2164" y="2149"/>
                </a:lnTo>
                <a:lnTo>
                  <a:pt x="2160" y="2141"/>
                </a:lnTo>
                <a:lnTo>
                  <a:pt x="2157" y="2134"/>
                </a:lnTo>
                <a:lnTo>
                  <a:pt x="2155" y="2131"/>
                </a:lnTo>
                <a:lnTo>
                  <a:pt x="2153" y="2130"/>
                </a:lnTo>
                <a:lnTo>
                  <a:pt x="2148" y="2126"/>
                </a:lnTo>
                <a:lnTo>
                  <a:pt x="2145" y="2125"/>
                </a:lnTo>
                <a:lnTo>
                  <a:pt x="2143" y="2123"/>
                </a:lnTo>
                <a:lnTo>
                  <a:pt x="2141" y="2121"/>
                </a:lnTo>
                <a:lnTo>
                  <a:pt x="2137" y="2123"/>
                </a:lnTo>
                <a:lnTo>
                  <a:pt x="2135" y="2121"/>
                </a:lnTo>
                <a:lnTo>
                  <a:pt x="2134" y="2119"/>
                </a:lnTo>
                <a:lnTo>
                  <a:pt x="2129" y="2113"/>
                </a:lnTo>
                <a:lnTo>
                  <a:pt x="2128" y="2111"/>
                </a:lnTo>
                <a:lnTo>
                  <a:pt x="2127" y="2111"/>
                </a:lnTo>
                <a:lnTo>
                  <a:pt x="2120" y="2105"/>
                </a:lnTo>
                <a:lnTo>
                  <a:pt x="2118" y="2104"/>
                </a:lnTo>
                <a:lnTo>
                  <a:pt x="2114" y="2104"/>
                </a:lnTo>
                <a:lnTo>
                  <a:pt x="2111" y="2104"/>
                </a:lnTo>
                <a:lnTo>
                  <a:pt x="2107" y="2100"/>
                </a:lnTo>
                <a:lnTo>
                  <a:pt x="2098" y="2099"/>
                </a:lnTo>
                <a:lnTo>
                  <a:pt x="2077" y="2087"/>
                </a:lnTo>
                <a:lnTo>
                  <a:pt x="2076" y="2085"/>
                </a:lnTo>
                <a:lnTo>
                  <a:pt x="2074" y="2080"/>
                </a:lnTo>
                <a:lnTo>
                  <a:pt x="2071" y="2078"/>
                </a:lnTo>
                <a:lnTo>
                  <a:pt x="2069" y="2078"/>
                </a:lnTo>
                <a:lnTo>
                  <a:pt x="2068" y="2078"/>
                </a:lnTo>
                <a:lnTo>
                  <a:pt x="2066" y="2077"/>
                </a:lnTo>
                <a:lnTo>
                  <a:pt x="2059" y="2074"/>
                </a:lnTo>
                <a:lnTo>
                  <a:pt x="2053" y="2072"/>
                </a:lnTo>
                <a:lnTo>
                  <a:pt x="2051" y="2071"/>
                </a:lnTo>
                <a:lnTo>
                  <a:pt x="2049" y="2070"/>
                </a:lnTo>
                <a:lnTo>
                  <a:pt x="2047" y="2072"/>
                </a:lnTo>
                <a:lnTo>
                  <a:pt x="2049" y="2077"/>
                </a:lnTo>
                <a:lnTo>
                  <a:pt x="2048" y="2079"/>
                </a:lnTo>
                <a:lnTo>
                  <a:pt x="2043" y="2080"/>
                </a:lnTo>
                <a:lnTo>
                  <a:pt x="2042" y="2078"/>
                </a:lnTo>
                <a:lnTo>
                  <a:pt x="2043" y="2076"/>
                </a:lnTo>
                <a:lnTo>
                  <a:pt x="2043" y="2074"/>
                </a:lnTo>
                <a:lnTo>
                  <a:pt x="2042" y="2071"/>
                </a:lnTo>
                <a:lnTo>
                  <a:pt x="2040" y="2071"/>
                </a:lnTo>
                <a:lnTo>
                  <a:pt x="2035" y="2071"/>
                </a:lnTo>
                <a:lnTo>
                  <a:pt x="2032" y="2072"/>
                </a:lnTo>
                <a:lnTo>
                  <a:pt x="2032" y="2075"/>
                </a:lnTo>
                <a:lnTo>
                  <a:pt x="2032" y="2075"/>
                </a:lnTo>
                <a:lnTo>
                  <a:pt x="2033" y="2078"/>
                </a:lnTo>
                <a:lnTo>
                  <a:pt x="2032" y="2079"/>
                </a:lnTo>
                <a:lnTo>
                  <a:pt x="2030" y="2081"/>
                </a:lnTo>
                <a:lnTo>
                  <a:pt x="2029" y="2080"/>
                </a:lnTo>
                <a:lnTo>
                  <a:pt x="2027" y="2076"/>
                </a:lnTo>
                <a:lnTo>
                  <a:pt x="2029" y="2074"/>
                </a:lnTo>
                <a:lnTo>
                  <a:pt x="2027" y="2075"/>
                </a:lnTo>
                <a:lnTo>
                  <a:pt x="2022" y="2072"/>
                </a:lnTo>
                <a:lnTo>
                  <a:pt x="2020" y="2074"/>
                </a:lnTo>
                <a:lnTo>
                  <a:pt x="2016" y="2078"/>
                </a:lnTo>
                <a:lnTo>
                  <a:pt x="2013" y="2079"/>
                </a:lnTo>
                <a:lnTo>
                  <a:pt x="2003" y="2076"/>
                </a:lnTo>
                <a:lnTo>
                  <a:pt x="1999" y="2077"/>
                </a:lnTo>
                <a:lnTo>
                  <a:pt x="1998" y="2083"/>
                </a:lnTo>
                <a:lnTo>
                  <a:pt x="2001" y="2083"/>
                </a:lnTo>
                <a:lnTo>
                  <a:pt x="2003" y="2084"/>
                </a:lnTo>
                <a:lnTo>
                  <a:pt x="2007" y="2086"/>
                </a:lnTo>
                <a:lnTo>
                  <a:pt x="2010" y="2093"/>
                </a:lnTo>
                <a:lnTo>
                  <a:pt x="2007" y="2091"/>
                </a:lnTo>
                <a:lnTo>
                  <a:pt x="1998" y="2087"/>
                </a:lnTo>
                <a:lnTo>
                  <a:pt x="1994" y="2088"/>
                </a:lnTo>
                <a:lnTo>
                  <a:pt x="1999" y="2091"/>
                </a:lnTo>
                <a:lnTo>
                  <a:pt x="2001" y="2095"/>
                </a:lnTo>
                <a:lnTo>
                  <a:pt x="2002" y="2100"/>
                </a:lnTo>
                <a:lnTo>
                  <a:pt x="2003" y="2108"/>
                </a:lnTo>
                <a:lnTo>
                  <a:pt x="2007" y="2108"/>
                </a:lnTo>
                <a:lnTo>
                  <a:pt x="2012" y="2111"/>
                </a:lnTo>
                <a:lnTo>
                  <a:pt x="2017" y="2115"/>
                </a:lnTo>
                <a:lnTo>
                  <a:pt x="2019" y="2120"/>
                </a:lnTo>
                <a:lnTo>
                  <a:pt x="2017" y="2119"/>
                </a:lnTo>
                <a:lnTo>
                  <a:pt x="2016" y="2120"/>
                </a:lnTo>
                <a:lnTo>
                  <a:pt x="2012" y="2124"/>
                </a:lnTo>
                <a:lnTo>
                  <a:pt x="2005" y="2126"/>
                </a:lnTo>
                <a:lnTo>
                  <a:pt x="2005" y="2128"/>
                </a:lnTo>
                <a:lnTo>
                  <a:pt x="2010" y="2135"/>
                </a:lnTo>
                <a:lnTo>
                  <a:pt x="2012" y="2139"/>
                </a:lnTo>
                <a:lnTo>
                  <a:pt x="2013" y="2141"/>
                </a:lnTo>
                <a:lnTo>
                  <a:pt x="2012" y="2143"/>
                </a:lnTo>
                <a:lnTo>
                  <a:pt x="2008" y="2149"/>
                </a:lnTo>
                <a:lnTo>
                  <a:pt x="2007" y="2150"/>
                </a:lnTo>
                <a:lnTo>
                  <a:pt x="2002" y="2151"/>
                </a:lnTo>
                <a:lnTo>
                  <a:pt x="2001" y="2151"/>
                </a:lnTo>
                <a:lnTo>
                  <a:pt x="2001" y="2151"/>
                </a:lnTo>
                <a:lnTo>
                  <a:pt x="1988" y="2156"/>
                </a:lnTo>
                <a:lnTo>
                  <a:pt x="1984" y="2161"/>
                </a:lnTo>
                <a:lnTo>
                  <a:pt x="1987" y="2166"/>
                </a:lnTo>
                <a:lnTo>
                  <a:pt x="1991" y="2167"/>
                </a:lnTo>
                <a:lnTo>
                  <a:pt x="1994" y="2170"/>
                </a:lnTo>
                <a:lnTo>
                  <a:pt x="1974" y="2166"/>
                </a:lnTo>
                <a:lnTo>
                  <a:pt x="1969" y="2167"/>
                </a:lnTo>
                <a:lnTo>
                  <a:pt x="1970" y="2167"/>
                </a:lnTo>
                <a:lnTo>
                  <a:pt x="1969" y="2169"/>
                </a:lnTo>
                <a:lnTo>
                  <a:pt x="1967" y="2169"/>
                </a:lnTo>
                <a:lnTo>
                  <a:pt x="1964" y="2169"/>
                </a:lnTo>
                <a:lnTo>
                  <a:pt x="1962" y="2169"/>
                </a:lnTo>
                <a:lnTo>
                  <a:pt x="1963" y="2172"/>
                </a:lnTo>
                <a:lnTo>
                  <a:pt x="1964" y="2174"/>
                </a:lnTo>
                <a:lnTo>
                  <a:pt x="1964" y="2178"/>
                </a:lnTo>
                <a:lnTo>
                  <a:pt x="1966" y="2178"/>
                </a:lnTo>
                <a:lnTo>
                  <a:pt x="1968" y="2182"/>
                </a:lnTo>
                <a:lnTo>
                  <a:pt x="1969" y="2185"/>
                </a:lnTo>
                <a:lnTo>
                  <a:pt x="1968" y="2185"/>
                </a:lnTo>
                <a:lnTo>
                  <a:pt x="1964" y="2184"/>
                </a:lnTo>
                <a:lnTo>
                  <a:pt x="1962" y="2182"/>
                </a:lnTo>
                <a:lnTo>
                  <a:pt x="1960" y="2178"/>
                </a:lnTo>
                <a:lnTo>
                  <a:pt x="1960" y="2176"/>
                </a:lnTo>
                <a:lnTo>
                  <a:pt x="1959" y="2175"/>
                </a:lnTo>
                <a:lnTo>
                  <a:pt x="1957" y="2175"/>
                </a:lnTo>
                <a:lnTo>
                  <a:pt x="1957" y="2176"/>
                </a:lnTo>
                <a:lnTo>
                  <a:pt x="1958" y="2178"/>
                </a:lnTo>
                <a:lnTo>
                  <a:pt x="1959" y="2183"/>
                </a:lnTo>
                <a:lnTo>
                  <a:pt x="1962" y="2186"/>
                </a:lnTo>
                <a:lnTo>
                  <a:pt x="1997" y="2193"/>
                </a:lnTo>
                <a:lnTo>
                  <a:pt x="2009" y="2199"/>
                </a:lnTo>
                <a:lnTo>
                  <a:pt x="2019" y="2203"/>
                </a:lnTo>
                <a:lnTo>
                  <a:pt x="2022" y="2204"/>
                </a:lnTo>
                <a:lnTo>
                  <a:pt x="2021" y="2207"/>
                </a:lnTo>
                <a:lnTo>
                  <a:pt x="2023" y="2209"/>
                </a:lnTo>
                <a:lnTo>
                  <a:pt x="2033" y="2219"/>
                </a:lnTo>
                <a:lnTo>
                  <a:pt x="2038" y="2224"/>
                </a:lnTo>
                <a:lnTo>
                  <a:pt x="2040" y="2226"/>
                </a:lnTo>
                <a:lnTo>
                  <a:pt x="2042" y="2232"/>
                </a:lnTo>
                <a:lnTo>
                  <a:pt x="2043" y="2234"/>
                </a:lnTo>
                <a:lnTo>
                  <a:pt x="2042" y="2236"/>
                </a:lnTo>
                <a:lnTo>
                  <a:pt x="2028" y="2243"/>
                </a:lnTo>
                <a:lnTo>
                  <a:pt x="2030" y="2244"/>
                </a:lnTo>
                <a:lnTo>
                  <a:pt x="2033" y="2244"/>
                </a:lnTo>
                <a:lnTo>
                  <a:pt x="2036" y="2246"/>
                </a:lnTo>
                <a:lnTo>
                  <a:pt x="2036" y="2248"/>
                </a:lnTo>
                <a:lnTo>
                  <a:pt x="2046" y="2251"/>
                </a:lnTo>
                <a:lnTo>
                  <a:pt x="2066" y="2273"/>
                </a:lnTo>
                <a:lnTo>
                  <a:pt x="2076" y="2277"/>
                </a:lnTo>
                <a:lnTo>
                  <a:pt x="2120" y="2281"/>
                </a:lnTo>
                <a:lnTo>
                  <a:pt x="2123" y="2281"/>
                </a:lnTo>
                <a:lnTo>
                  <a:pt x="2125" y="2277"/>
                </a:lnTo>
                <a:lnTo>
                  <a:pt x="2124" y="2272"/>
                </a:lnTo>
                <a:lnTo>
                  <a:pt x="2123" y="2272"/>
                </a:lnTo>
                <a:lnTo>
                  <a:pt x="2121" y="2271"/>
                </a:lnTo>
                <a:lnTo>
                  <a:pt x="2120" y="2268"/>
                </a:lnTo>
                <a:lnTo>
                  <a:pt x="2119" y="2266"/>
                </a:lnTo>
                <a:lnTo>
                  <a:pt x="2136" y="2259"/>
                </a:lnTo>
                <a:lnTo>
                  <a:pt x="2145" y="2261"/>
                </a:lnTo>
                <a:lnTo>
                  <a:pt x="2147" y="2261"/>
                </a:lnTo>
                <a:lnTo>
                  <a:pt x="2148" y="2263"/>
                </a:lnTo>
                <a:lnTo>
                  <a:pt x="2153" y="2268"/>
                </a:lnTo>
                <a:lnTo>
                  <a:pt x="2149" y="2278"/>
                </a:lnTo>
                <a:lnTo>
                  <a:pt x="2149" y="2282"/>
                </a:lnTo>
                <a:lnTo>
                  <a:pt x="2153" y="2292"/>
                </a:lnTo>
                <a:lnTo>
                  <a:pt x="2158" y="2296"/>
                </a:lnTo>
                <a:lnTo>
                  <a:pt x="2163" y="2297"/>
                </a:lnTo>
                <a:lnTo>
                  <a:pt x="2165" y="2299"/>
                </a:lnTo>
                <a:lnTo>
                  <a:pt x="2167" y="2306"/>
                </a:lnTo>
                <a:lnTo>
                  <a:pt x="2174" y="2319"/>
                </a:lnTo>
                <a:lnTo>
                  <a:pt x="2177" y="2327"/>
                </a:lnTo>
                <a:lnTo>
                  <a:pt x="2176" y="2335"/>
                </a:lnTo>
                <a:lnTo>
                  <a:pt x="2173" y="2340"/>
                </a:lnTo>
                <a:lnTo>
                  <a:pt x="2160" y="2345"/>
                </a:lnTo>
                <a:lnTo>
                  <a:pt x="2157" y="2348"/>
                </a:lnTo>
                <a:lnTo>
                  <a:pt x="2156" y="2355"/>
                </a:lnTo>
                <a:lnTo>
                  <a:pt x="2160" y="2364"/>
                </a:lnTo>
                <a:lnTo>
                  <a:pt x="2159" y="2368"/>
                </a:lnTo>
                <a:lnTo>
                  <a:pt x="2160" y="2386"/>
                </a:lnTo>
                <a:lnTo>
                  <a:pt x="2161" y="2397"/>
                </a:lnTo>
                <a:lnTo>
                  <a:pt x="2169" y="2406"/>
                </a:lnTo>
                <a:lnTo>
                  <a:pt x="2184" y="2416"/>
                </a:lnTo>
                <a:lnTo>
                  <a:pt x="2182" y="2421"/>
                </a:lnTo>
                <a:lnTo>
                  <a:pt x="2175" y="2424"/>
                </a:lnTo>
                <a:lnTo>
                  <a:pt x="2173" y="2429"/>
                </a:lnTo>
                <a:lnTo>
                  <a:pt x="2172" y="2433"/>
                </a:lnTo>
                <a:lnTo>
                  <a:pt x="2172" y="2436"/>
                </a:lnTo>
                <a:lnTo>
                  <a:pt x="2175" y="2447"/>
                </a:lnTo>
                <a:lnTo>
                  <a:pt x="2175" y="2452"/>
                </a:lnTo>
                <a:lnTo>
                  <a:pt x="2176" y="2462"/>
                </a:lnTo>
                <a:lnTo>
                  <a:pt x="2176" y="2467"/>
                </a:lnTo>
                <a:lnTo>
                  <a:pt x="2178" y="2474"/>
                </a:lnTo>
                <a:lnTo>
                  <a:pt x="2182" y="2477"/>
                </a:lnTo>
                <a:lnTo>
                  <a:pt x="2187" y="2483"/>
                </a:lnTo>
                <a:lnTo>
                  <a:pt x="2187" y="2487"/>
                </a:lnTo>
                <a:lnTo>
                  <a:pt x="2188" y="2490"/>
                </a:lnTo>
                <a:lnTo>
                  <a:pt x="2190" y="2491"/>
                </a:lnTo>
                <a:lnTo>
                  <a:pt x="2193" y="2495"/>
                </a:lnTo>
                <a:lnTo>
                  <a:pt x="2195" y="2503"/>
                </a:lnTo>
                <a:lnTo>
                  <a:pt x="2195" y="2506"/>
                </a:lnTo>
                <a:lnTo>
                  <a:pt x="2194" y="2509"/>
                </a:lnTo>
                <a:lnTo>
                  <a:pt x="2193" y="2511"/>
                </a:lnTo>
                <a:lnTo>
                  <a:pt x="2193" y="2515"/>
                </a:lnTo>
                <a:lnTo>
                  <a:pt x="2194" y="2520"/>
                </a:lnTo>
                <a:lnTo>
                  <a:pt x="2194" y="2521"/>
                </a:lnTo>
                <a:lnTo>
                  <a:pt x="2182" y="2524"/>
                </a:lnTo>
                <a:lnTo>
                  <a:pt x="2177" y="2526"/>
                </a:lnTo>
                <a:lnTo>
                  <a:pt x="2175" y="2526"/>
                </a:lnTo>
                <a:lnTo>
                  <a:pt x="2172" y="2523"/>
                </a:lnTo>
                <a:lnTo>
                  <a:pt x="2170" y="2518"/>
                </a:lnTo>
                <a:lnTo>
                  <a:pt x="2172" y="2514"/>
                </a:lnTo>
                <a:lnTo>
                  <a:pt x="2173" y="2511"/>
                </a:lnTo>
                <a:lnTo>
                  <a:pt x="2174" y="2508"/>
                </a:lnTo>
                <a:lnTo>
                  <a:pt x="2172" y="2500"/>
                </a:lnTo>
                <a:lnTo>
                  <a:pt x="2168" y="2493"/>
                </a:lnTo>
                <a:lnTo>
                  <a:pt x="2164" y="2491"/>
                </a:lnTo>
                <a:lnTo>
                  <a:pt x="2160" y="2491"/>
                </a:lnTo>
                <a:lnTo>
                  <a:pt x="2159" y="2487"/>
                </a:lnTo>
                <a:lnTo>
                  <a:pt x="2158" y="2484"/>
                </a:lnTo>
                <a:lnTo>
                  <a:pt x="2159" y="2482"/>
                </a:lnTo>
                <a:lnTo>
                  <a:pt x="2159" y="2481"/>
                </a:lnTo>
                <a:lnTo>
                  <a:pt x="2161" y="2483"/>
                </a:lnTo>
                <a:lnTo>
                  <a:pt x="2163" y="2481"/>
                </a:lnTo>
                <a:lnTo>
                  <a:pt x="2163" y="2477"/>
                </a:lnTo>
                <a:lnTo>
                  <a:pt x="2161" y="2473"/>
                </a:lnTo>
                <a:lnTo>
                  <a:pt x="2139" y="2475"/>
                </a:lnTo>
                <a:lnTo>
                  <a:pt x="2139" y="2473"/>
                </a:lnTo>
                <a:lnTo>
                  <a:pt x="2157" y="2464"/>
                </a:lnTo>
                <a:lnTo>
                  <a:pt x="2159" y="2465"/>
                </a:lnTo>
                <a:lnTo>
                  <a:pt x="2170" y="2473"/>
                </a:lnTo>
                <a:lnTo>
                  <a:pt x="2172" y="2473"/>
                </a:lnTo>
                <a:lnTo>
                  <a:pt x="2172" y="2471"/>
                </a:lnTo>
                <a:lnTo>
                  <a:pt x="2169" y="2459"/>
                </a:lnTo>
                <a:lnTo>
                  <a:pt x="2169" y="2456"/>
                </a:lnTo>
                <a:lnTo>
                  <a:pt x="2168" y="2450"/>
                </a:lnTo>
                <a:lnTo>
                  <a:pt x="2168" y="2445"/>
                </a:lnTo>
                <a:lnTo>
                  <a:pt x="2167" y="2443"/>
                </a:lnTo>
                <a:lnTo>
                  <a:pt x="2164" y="2440"/>
                </a:lnTo>
                <a:lnTo>
                  <a:pt x="2161" y="2437"/>
                </a:lnTo>
                <a:lnTo>
                  <a:pt x="2160" y="2437"/>
                </a:lnTo>
                <a:lnTo>
                  <a:pt x="2159" y="2440"/>
                </a:lnTo>
                <a:lnTo>
                  <a:pt x="2157" y="2439"/>
                </a:lnTo>
                <a:lnTo>
                  <a:pt x="2153" y="2434"/>
                </a:lnTo>
                <a:lnTo>
                  <a:pt x="2150" y="2433"/>
                </a:lnTo>
                <a:lnTo>
                  <a:pt x="2143" y="2437"/>
                </a:lnTo>
                <a:lnTo>
                  <a:pt x="2143" y="2440"/>
                </a:lnTo>
                <a:lnTo>
                  <a:pt x="2145" y="2440"/>
                </a:lnTo>
                <a:lnTo>
                  <a:pt x="2146" y="2440"/>
                </a:lnTo>
                <a:lnTo>
                  <a:pt x="2150" y="2443"/>
                </a:lnTo>
                <a:lnTo>
                  <a:pt x="2148" y="2446"/>
                </a:lnTo>
                <a:lnTo>
                  <a:pt x="2134" y="2442"/>
                </a:lnTo>
                <a:lnTo>
                  <a:pt x="2135" y="2445"/>
                </a:lnTo>
                <a:lnTo>
                  <a:pt x="2136" y="2447"/>
                </a:lnTo>
                <a:lnTo>
                  <a:pt x="2139" y="2451"/>
                </a:lnTo>
                <a:lnTo>
                  <a:pt x="2134" y="2452"/>
                </a:lnTo>
                <a:lnTo>
                  <a:pt x="2133" y="2453"/>
                </a:lnTo>
                <a:lnTo>
                  <a:pt x="2131" y="2456"/>
                </a:lnTo>
                <a:lnTo>
                  <a:pt x="2130" y="2457"/>
                </a:lnTo>
                <a:lnTo>
                  <a:pt x="2128" y="2455"/>
                </a:lnTo>
                <a:lnTo>
                  <a:pt x="2128" y="2454"/>
                </a:lnTo>
                <a:lnTo>
                  <a:pt x="2128" y="2454"/>
                </a:lnTo>
                <a:lnTo>
                  <a:pt x="2128" y="2453"/>
                </a:lnTo>
                <a:lnTo>
                  <a:pt x="2092" y="2453"/>
                </a:lnTo>
                <a:lnTo>
                  <a:pt x="2090" y="2454"/>
                </a:lnTo>
                <a:lnTo>
                  <a:pt x="2088" y="2460"/>
                </a:lnTo>
                <a:lnTo>
                  <a:pt x="2087" y="2461"/>
                </a:lnTo>
                <a:lnTo>
                  <a:pt x="2061" y="2469"/>
                </a:lnTo>
                <a:lnTo>
                  <a:pt x="2056" y="2472"/>
                </a:lnTo>
                <a:lnTo>
                  <a:pt x="2051" y="2486"/>
                </a:lnTo>
                <a:lnTo>
                  <a:pt x="2027" y="2509"/>
                </a:lnTo>
                <a:lnTo>
                  <a:pt x="2023" y="2515"/>
                </a:lnTo>
                <a:lnTo>
                  <a:pt x="2020" y="2518"/>
                </a:lnTo>
                <a:lnTo>
                  <a:pt x="2018" y="2523"/>
                </a:lnTo>
                <a:lnTo>
                  <a:pt x="2015" y="2526"/>
                </a:lnTo>
                <a:lnTo>
                  <a:pt x="2011" y="2530"/>
                </a:lnTo>
                <a:lnTo>
                  <a:pt x="1969" y="2549"/>
                </a:lnTo>
                <a:lnTo>
                  <a:pt x="1949" y="2548"/>
                </a:lnTo>
                <a:lnTo>
                  <a:pt x="1950" y="2548"/>
                </a:lnTo>
                <a:lnTo>
                  <a:pt x="1951" y="2543"/>
                </a:lnTo>
                <a:lnTo>
                  <a:pt x="1984" y="2524"/>
                </a:lnTo>
                <a:lnTo>
                  <a:pt x="1993" y="2522"/>
                </a:lnTo>
                <a:lnTo>
                  <a:pt x="1993" y="2521"/>
                </a:lnTo>
                <a:lnTo>
                  <a:pt x="1994" y="2518"/>
                </a:lnTo>
                <a:lnTo>
                  <a:pt x="1994" y="2516"/>
                </a:lnTo>
                <a:lnTo>
                  <a:pt x="1996" y="2515"/>
                </a:lnTo>
                <a:lnTo>
                  <a:pt x="2001" y="2515"/>
                </a:lnTo>
                <a:lnTo>
                  <a:pt x="2005" y="2513"/>
                </a:lnTo>
                <a:lnTo>
                  <a:pt x="2015" y="2503"/>
                </a:lnTo>
                <a:lnTo>
                  <a:pt x="2015" y="2501"/>
                </a:lnTo>
                <a:lnTo>
                  <a:pt x="2013" y="2498"/>
                </a:lnTo>
                <a:lnTo>
                  <a:pt x="2012" y="2496"/>
                </a:lnTo>
                <a:lnTo>
                  <a:pt x="2018" y="2492"/>
                </a:lnTo>
                <a:lnTo>
                  <a:pt x="2031" y="2475"/>
                </a:lnTo>
                <a:lnTo>
                  <a:pt x="2033" y="2469"/>
                </a:lnTo>
                <a:lnTo>
                  <a:pt x="2035" y="2464"/>
                </a:lnTo>
                <a:lnTo>
                  <a:pt x="2038" y="2462"/>
                </a:lnTo>
                <a:lnTo>
                  <a:pt x="2041" y="2461"/>
                </a:lnTo>
                <a:lnTo>
                  <a:pt x="2046" y="2461"/>
                </a:lnTo>
                <a:lnTo>
                  <a:pt x="2049" y="2456"/>
                </a:lnTo>
                <a:lnTo>
                  <a:pt x="2055" y="2455"/>
                </a:lnTo>
                <a:lnTo>
                  <a:pt x="2061" y="2447"/>
                </a:lnTo>
                <a:lnTo>
                  <a:pt x="2064" y="2446"/>
                </a:lnTo>
                <a:lnTo>
                  <a:pt x="2085" y="2452"/>
                </a:lnTo>
                <a:lnTo>
                  <a:pt x="2088" y="2452"/>
                </a:lnTo>
                <a:lnTo>
                  <a:pt x="2089" y="2450"/>
                </a:lnTo>
                <a:lnTo>
                  <a:pt x="2090" y="2444"/>
                </a:lnTo>
                <a:lnTo>
                  <a:pt x="2090" y="2441"/>
                </a:lnTo>
                <a:lnTo>
                  <a:pt x="2092" y="2440"/>
                </a:lnTo>
                <a:lnTo>
                  <a:pt x="2096" y="2442"/>
                </a:lnTo>
                <a:lnTo>
                  <a:pt x="2097" y="2445"/>
                </a:lnTo>
                <a:lnTo>
                  <a:pt x="2099" y="2443"/>
                </a:lnTo>
                <a:lnTo>
                  <a:pt x="2100" y="2439"/>
                </a:lnTo>
                <a:lnTo>
                  <a:pt x="2098" y="2433"/>
                </a:lnTo>
                <a:lnTo>
                  <a:pt x="2095" y="2433"/>
                </a:lnTo>
                <a:lnTo>
                  <a:pt x="2091" y="2434"/>
                </a:lnTo>
                <a:lnTo>
                  <a:pt x="2089" y="2434"/>
                </a:lnTo>
                <a:lnTo>
                  <a:pt x="2090" y="2429"/>
                </a:lnTo>
                <a:lnTo>
                  <a:pt x="2094" y="2424"/>
                </a:lnTo>
                <a:lnTo>
                  <a:pt x="2108" y="2424"/>
                </a:lnTo>
                <a:lnTo>
                  <a:pt x="2111" y="2422"/>
                </a:lnTo>
                <a:lnTo>
                  <a:pt x="2117" y="2415"/>
                </a:lnTo>
                <a:lnTo>
                  <a:pt x="2120" y="2412"/>
                </a:lnTo>
                <a:lnTo>
                  <a:pt x="2119" y="2410"/>
                </a:lnTo>
                <a:lnTo>
                  <a:pt x="2114" y="2414"/>
                </a:lnTo>
                <a:lnTo>
                  <a:pt x="2110" y="2414"/>
                </a:lnTo>
                <a:lnTo>
                  <a:pt x="2107" y="2410"/>
                </a:lnTo>
                <a:lnTo>
                  <a:pt x="2115" y="2403"/>
                </a:lnTo>
                <a:lnTo>
                  <a:pt x="2156" y="2403"/>
                </a:lnTo>
                <a:lnTo>
                  <a:pt x="2157" y="2398"/>
                </a:lnTo>
                <a:lnTo>
                  <a:pt x="2153" y="2388"/>
                </a:lnTo>
                <a:lnTo>
                  <a:pt x="2149" y="2382"/>
                </a:lnTo>
                <a:lnTo>
                  <a:pt x="2147" y="2381"/>
                </a:lnTo>
                <a:lnTo>
                  <a:pt x="2145" y="2380"/>
                </a:lnTo>
                <a:lnTo>
                  <a:pt x="2143" y="2381"/>
                </a:lnTo>
                <a:lnTo>
                  <a:pt x="2141" y="2382"/>
                </a:lnTo>
                <a:lnTo>
                  <a:pt x="2140" y="2382"/>
                </a:lnTo>
                <a:lnTo>
                  <a:pt x="2139" y="2377"/>
                </a:lnTo>
                <a:lnTo>
                  <a:pt x="2138" y="2373"/>
                </a:lnTo>
                <a:lnTo>
                  <a:pt x="2139" y="2368"/>
                </a:lnTo>
                <a:lnTo>
                  <a:pt x="2139" y="2365"/>
                </a:lnTo>
                <a:lnTo>
                  <a:pt x="2137" y="2361"/>
                </a:lnTo>
                <a:lnTo>
                  <a:pt x="2135" y="2357"/>
                </a:lnTo>
                <a:lnTo>
                  <a:pt x="2133" y="2354"/>
                </a:lnTo>
                <a:lnTo>
                  <a:pt x="2130" y="2353"/>
                </a:lnTo>
                <a:lnTo>
                  <a:pt x="2123" y="2351"/>
                </a:lnTo>
                <a:lnTo>
                  <a:pt x="2104" y="2353"/>
                </a:lnTo>
                <a:lnTo>
                  <a:pt x="2101" y="2352"/>
                </a:lnTo>
                <a:lnTo>
                  <a:pt x="2100" y="2351"/>
                </a:lnTo>
                <a:lnTo>
                  <a:pt x="2100" y="2350"/>
                </a:lnTo>
                <a:lnTo>
                  <a:pt x="2100" y="2347"/>
                </a:lnTo>
                <a:lnTo>
                  <a:pt x="2099" y="2347"/>
                </a:lnTo>
                <a:lnTo>
                  <a:pt x="2097" y="2346"/>
                </a:lnTo>
                <a:lnTo>
                  <a:pt x="2095" y="2345"/>
                </a:lnTo>
                <a:lnTo>
                  <a:pt x="2090" y="2346"/>
                </a:lnTo>
                <a:lnTo>
                  <a:pt x="2088" y="2346"/>
                </a:lnTo>
                <a:lnTo>
                  <a:pt x="2085" y="2342"/>
                </a:lnTo>
                <a:lnTo>
                  <a:pt x="2082" y="2341"/>
                </a:lnTo>
                <a:lnTo>
                  <a:pt x="2078" y="2343"/>
                </a:lnTo>
                <a:lnTo>
                  <a:pt x="2076" y="2343"/>
                </a:lnTo>
                <a:lnTo>
                  <a:pt x="2072" y="2340"/>
                </a:lnTo>
                <a:lnTo>
                  <a:pt x="2072" y="2338"/>
                </a:lnTo>
                <a:lnTo>
                  <a:pt x="2071" y="2336"/>
                </a:lnTo>
                <a:lnTo>
                  <a:pt x="2071" y="2334"/>
                </a:lnTo>
                <a:lnTo>
                  <a:pt x="2069" y="2333"/>
                </a:lnTo>
                <a:lnTo>
                  <a:pt x="2064" y="2337"/>
                </a:lnTo>
                <a:lnTo>
                  <a:pt x="2061" y="2336"/>
                </a:lnTo>
                <a:lnTo>
                  <a:pt x="2059" y="2333"/>
                </a:lnTo>
                <a:lnTo>
                  <a:pt x="2058" y="2330"/>
                </a:lnTo>
                <a:lnTo>
                  <a:pt x="2056" y="2326"/>
                </a:lnTo>
                <a:lnTo>
                  <a:pt x="2048" y="2319"/>
                </a:lnTo>
                <a:lnTo>
                  <a:pt x="2035" y="2314"/>
                </a:lnTo>
                <a:lnTo>
                  <a:pt x="2028" y="2307"/>
                </a:lnTo>
                <a:lnTo>
                  <a:pt x="2027" y="2305"/>
                </a:lnTo>
                <a:lnTo>
                  <a:pt x="2026" y="2304"/>
                </a:lnTo>
                <a:lnTo>
                  <a:pt x="2025" y="2298"/>
                </a:lnTo>
                <a:lnTo>
                  <a:pt x="2020" y="2294"/>
                </a:lnTo>
                <a:lnTo>
                  <a:pt x="2019" y="2294"/>
                </a:lnTo>
                <a:lnTo>
                  <a:pt x="2016" y="2294"/>
                </a:lnTo>
                <a:lnTo>
                  <a:pt x="2012" y="2293"/>
                </a:lnTo>
                <a:lnTo>
                  <a:pt x="2008" y="2291"/>
                </a:lnTo>
                <a:lnTo>
                  <a:pt x="1996" y="2277"/>
                </a:lnTo>
                <a:lnTo>
                  <a:pt x="1992" y="2273"/>
                </a:lnTo>
                <a:lnTo>
                  <a:pt x="1989" y="2269"/>
                </a:lnTo>
                <a:lnTo>
                  <a:pt x="1983" y="2266"/>
                </a:lnTo>
                <a:lnTo>
                  <a:pt x="1980" y="2262"/>
                </a:lnTo>
                <a:lnTo>
                  <a:pt x="1978" y="2259"/>
                </a:lnTo>
                <a:lnTo>
                  <a:pt x="1972" y="2258"/>
                </a:lnTo>
                <a:lnTo>
                  <a:pt x="1969" y="2257"/>
                </a:lnTo>
                <a:lnTo>
                  <a:pt x="1966" y="2254"/>
                </a:lnTo>
                <a:lnTo>
                  <a:pt x="1956" y="2238"/>
                </a:lnTo>
                <a:lnTo>
                  <a:pt x="1944" y="2222"/>
                </a:lnTo>
                <a:lnTo>
                  <a:pt x="1942" y="2218"/>
                </a:lnTo>
                <a:lnTo>
                  <a:pt x="1934" y="2209"/>
                </a:lnTo>
                <a:lnTo>
                  <a:pt x="1931" y="2204"/>
                </a:lnTo>
                <a:lnTo>
                  <a:pt x="1929" y="2199"/>
                </a:lnTo>
                <a:lnTo>
                  <a:pt x="1929" y="2195"/>
                </a:lnTo>
                <a:lnTo>
                  <a:pt x="1927" y="2192"/>
                </a:lnTo>
                <a:lnTo>
                  <a:pt x="1924" y="2189"/>
                </a:lnTo>
                <a:lnTo>
                  <a:pt x="1921" y="2189"/>
                </a:lnTo>
                <a:lnTo>
                  <a:pt x="1918" y="2187"/>
                </a:lnTo>
                <a:lnTo>
                  <a:pt x="1914" y="2182"/>
                </a:lnTo>
                <a:lnTo>
                  <a:pt x="1913" y="2178"/>
                </a:lnTo>
                <a:lnTo>
                  <a:pt x="1910" y="2169"/>
                </a:lnTo>
                <a:lnTo>
                  <a:pt x="1909" y="2165"/>
                </a:lnTo>
                <a:lnTo>
                  <a:pt x="1907" y="2155"/>
                </a:lnTo>
                <a:lnTo>
                  <a:pt x="1905" y="2150"/>
                </a:lnTo>
                <a:lnTo>
                  <a:pt x="1903" y="2146"/>
                </a:lnTo>
                <a:lnTo>
                  <a:pt x="1901" y="2131"/>
                </a:lnTo>
                <a:lnTo>
                  <a:pt x="1900" y="2129"/>
                </a:lnTo>
                <a:lnTo>
                  <a:pt x="1897" y="2124"/>
                </a:lnTo>
                <a:lnTo>
                  <a:pt x="1895" y="2119"/>
                </a:lnTo>
                <a:lnTo>
                  <a:pt x="1894" y="2106"/>
                </a:lnTo>
                <a:lnTo>
                  <a:pt x="1893" y="2097"/>
                </a:lnTo>
                <a:lnTo>
                  <a:pt x="1893" y="2094"/>
                </a:lnTo>
                <a:lnTo>
                  <a:pt x="1893" y="2089"/>
                </a:lnTo>
                <a:lnTo>
                  <a:pt x="1893" y="2084"/>
                </a:lnTo>
                <a:lnTo>
                  <a:pt x="1897" y="2072"/>
                </a:lnTo>
                <a:lnTo>
                  <a:pt x="1898" y="2067"/>
                </a:lnTo>
                <a:lnTo>
                  <a:pt x="1899" y="2060"/>
                </a:lnTo>
                <a:lnTo>
                  <a:pt x="1901" y="2056"/>
                </a:lnTo>
                <a:lnTo>
                  <a:pt x="1903" y="2049"/>
                </a:lnTo>
                <a:lnTo>
                  <a:pt x="1902" y="2039"/>
                </a:lnTo>
                <a:lnTo>
                  <a:pt x="1895" y="2025"/>
                </a:lnTo>
                <a:lnTo>
                  <a:pt x="1886" y="2014"/>
                </a:lnTo>
                <a:lnTo>
                  <a:pt x="1836" y="1971"/>
                </a:lnTo>
                <a:lnTo>
                  <a:pt x="1832" y="1965"/>
                </a:lnTo>
                <a:lnTo>
                  <a:pt x="1833" y="1959"/>
                </a:lnTo>
                <a:lnTo>
                  <a:pt x="1824" y="1948"/>
                </a:lnTo>
                <a:lnTo>
                  <a:pt x="1823" y="1943"/>
                </a:lnTo>
                <a:lnTo>
                  <a:pt x="1823" y="1939"/>
                </a:lnTo>
                <a:lnTo>
                  <a:pt x="1823" y="1932"/>
                </a:lnTo>
                <a:lnTo>
                  <a:pt x="1823" y="1929"/>
                </a:lnTo>
                <a:lnTo>
                  <a:pt x="1821" y="1913"/>
                </a:lnTo>
                <a:lnTo>
                  <a:pt x="1821" y="1910"/>
                </a:lnTo>
                <a:lnTo>
                  <a:pt x="1821" y="1902"/>
                </a:lnTo>
                <a:lnTo>
                  <a:pt x="1824" y="1884"/>
                </a:lnTo>
                <a:lnTo>
                  <a:pt x="1834" y="1860"/>
                </a:lnTo>
                <a:lnTo>
                  <a:pt x="1836" y="1842"/>
                </a:lnTo>
                <a:lnTo>
                  <a:pt x="1837" y="1837"/>
                </a:lnTo>
                <a:lnTo>
                  <a:pt x="1842" y="1828"/>
                </a:lnTo>
                <a:lnTo>
                  <a:pt x="1841" y="1822"/>
                </a:lnTo>
                <a:lnTo>
                  <a:pt x="1842" y="1818"/>
                </a:lnTo>
                <a:lnTo>
                  <a:pt x="1843" y="1815"/>
                </a:lnTo>
                <a:lnTo>
                  <a:pt x="1843" y="1811"/>
                </a:lnTo>
                <a:lnTo>
                  <a:pt x="1842" y="1810"/>
                </a:lnTo>
                <a:lnTo>
                  <a:pt x="1841" y="1805"/>
                </a:lnTo>
                <a:lnTo>
                  <a:pt x="1840" y="1802"/>
                </a:lnTo>
                <a:lnTo>
                  <a:pt x="1843" y="1797"/>
                </a:lnTo>
                <a:lnTo>
                  <a:pt x="1845" y="1789"/>
                </a:lnTo>
                <a:lnTo>
                  <a:pt x="1848" y="1758"/>
                </a:lnTo>
                <a:lnTo>
                  <a:pt x="1852" y="1732"/>
                </a:lnTo>
                <a:lnTo>
                  <a:pt x="1871" y="1678"/>
                </a:lnTo>
                <a:lnTo>
                  <a:pt x="1878" y="1671"/>
                </a:lnTo>
                <a:lnTo>
                  <a:pt x="1881" y="1651"/>
                </a:lnTo>
                <a:lnTo>
                  <a:pt x="1883" y="1647"/>
                </a:lnTo>
                <a:lnTo>
                  <a:pt x="1891" y="1644"/>
                </a:lnTo>
                <a:lnTo>
                  <a:pt x="1932" y="1584"/>
                </a:lnTo>
                <a:lnTo>
                  <a:pt x="1933" y="1574"/>
                </a:lnTo>
                <a:lnTo>
                  <a:pt x="1935" y="1570"/>
                </a:lnTo>
                <a:lnTo>
                  <a:pt x="1935" y="1567"/>
                </a:lnTo>
                <a:lnTo>
                  <a:pt x="1935" y="1557"/>
                </a:lnTo>
                <a:lnTo>
                  <a:pt x="1937" y="1555"/>
                </a:lnTo>
                <a:lnTo>
                  <a:pt x="1932" y="1555"/>
                </a:lnTo>
                <a:lnTo>
                  <a:pt x="1903" y="1537"/>
                </a:lnTo>
                <a:lnTo>
                  <a:pt x="1891" y="1537"/>
                </a:lnTo>
                <a:lnTo>
                  <a:pt x="1889" y="1535"/>
                </a:lnTo>
                <a:lnTo>
                  <a:pt x="1885" y="1540"/>
                </a:lnTo>
                <a:lnTo>
                  <a:pt x="1836" y="1544"/>
                </a:lnTo>
                <a:lnTo>
                  <a:pt x="1807" y="1542"/>
                </a:lnTo>
                <a:lnTo>
                  <a:pt x="1772" y="1552"/>
                </a:lnTo>
                <a:lnTo>
                  <a:pt x="1752" y="1553"/>
                </a:lnTo>
                <a:lnTo>
                  <a:pt x="1737" y="1558"/>
                </a:lnTo>
                <a:lnTo>
                  <a:pt x="1723" y="1572"/>
                </a:lnTo>
                <a:lnTo>
                  <a:pt x="1697" y="1582"/>
                </a:lnTo>
                <a:lnTo>
                  <a:pt x="1683" y="1596"/>
                </a:lnTo>
                <a:lnTo>
                  <a:pt x="1669" y="1600"/>
                </a:lnTo>
                <a:lnTo>
                  <a:pt x="1656" y="1613"/>
                </a:lnTo>
                <a:lnTo>
                  <a:pt x="1639" y="1623"/>
                </a:lnTo>
                <a:lnTo>
                  <a:pt x="1633" y="1635"/>
                </a:lnTo>
                <a:lnTo>
                  <a:pt x="1620" y="1647"/>
                </a:lnTo>
                <a:lnTo>
                  <a:pt x="1586" y="1700"/>
                </a:lnTo>
                <a:lnTo>
                  <a:pt x="1584" y="1709"/>
                </a:lnTo>
                <a:lnTo>
                  <a:pt x="1581" y="1712"/>
                </a:lnTo>
                <a:lnTo>
                  <a:pt x="1581" y="1714"/>
                </a:lnTo>
                <a:lnTo>
                  <a:pt x="1581" y="1716"/>
                </a:lnTo>
                <a:lnTo>
                  <a:pt x="1581" y="1719"/>
                </a:lnTo>
                <a:lnTo>
                  <a:pt x="1581" y="1722"/>
                </a:lnTo>
                <a:lnTo>
                  <a:pt x="1579" y="1724"/>
                </a:lnTo>
                <a:lnTo>
                  <a:pt x="1573" y="1728"/>
                </a:lnTo>
                <a:lnTo>
                  <a:pt x="1564" y="1740"/>
                </a:lnTo>
                <a:lnTo>
                  <a:pt x="1561" y="1748"/>
                </a:lnTo>
                <a:lnTo>
                  <a:pt x="1559" y="1757"/>
                </a:lnTo>
                <a:lnTo>
                  <a:pt x="1558" y="1762"/>
                </a:lnTo>
                <a:lnTo>
                  <a:pt x="1552" y="1769"/>
                </a:lnTo>
                <a:lnTo>
                  <a:pt x="1552" y="1774"/>
                </a:lnTo>
                <a:lnTo>
                  <a:pt x="1556" y="1778"/>
                </a:lnTo>
                <a:lnTo>
                  <a:pt x="1577" y="1783"/>
                </a:lnTo>
                <a:lnTo>
                  <a:pt x="1580" y="1787"/>
                </a:lnTo>
                <a:lnTo>
                  <a:pt x="1578" y="1789"/>
                </a:lnTo>
                <a:lnTo>
                  <a:pt x="1567" y="1787"/>
                </a:lnTo>
                <a:lnTo>
                  <a:pt x="1559" y="1788"/>
                </a:lnTo>
                <a:lnTo>
                  <a:pt x="1557" y="1787"/>
                </a:lnTo>
                <a:lnTo>
                  <a:pt x="1555" y="1784"/>
                </a:lnTo>
                <a:lnTo>
                  <a:pt x="1554" y="1783"/>
                </a:lnTo>
                <a:lnTo>
                  <a:pt x="1548" y="1785"/>
                </a:lnTo>
                <a:lnTo>
                  <a:pt x="1545" y="1791"/>
                </a:lnTo>
                <a:lnTo>
                  <a:pt x="1537" y="1805"/>
                </a:lnTo>
                <a:lnTo>
                  <a:pt x="1540" y="1809"/>
                </a:lnTo>
                <a:lnTo>
                  <a:pt x="1546" y="1813"/>
                </a:lnTo>
                <a:lnTo>
                  <a:pt x="1549" y="1814"/>
                </a:lnTo>
                <a:lnTo>
                  <a:pt x="1555" y="1812"/>
                </a:lnTo>
                <a:lnTo>
                  <a:pt x="1557" y="1815"/>
                </a:lnTo>
                <a:lnTo>
                  <a:pt x="1552" y="1819"/>
                </a:lnTo>
                <a:lnTo>
                  <a:pt x="1540" y="1817"/>
                </a:lnTo>
                <a:lnTo>
                  <a:pt x="1536" y="1820"/>
                </a:lnTo>
                <a:lnTo>
                  <a:pt x="1535" y="1822"/>
                </a:lnTo>
                <a:lnTo>
                  <a:pt x="1535" y="1825"/>
                </a:lnTo>
                <a:lnTo>
                  <a:pt x="1535" y="1828"/>
                </a:lnTo>
                <a:lnTo>
                  <a:pt x="1531" y="1830"/>
                </a:lnTo>
                <a:lnTo>
                  <a:pt x="1530" y="1833"/>
                </a:lnTo>
                <a:lnTo>
                  <a:pt x="1530" y="1837"/>
                </a:lnTo>
                <a:lnTo>
                  <a:pt x="1530" y="1841"/>
                </a:lnTo>
                <a:lnTo>
                  <a:pt x="1535" y="1843"/>
                </a:lnTo>
                <a:lnTo>
                  <a:pt x="1536" y="1843"/>
                </a:lnTo>
                <a:lnTo>
                  <a:pt x="1530" y="1847"/>
                </a:lnTo>
                <a:lnTo>
                  <a:pt x="1527" y="1850"/>
                </a:lnTo>
                <a:lnTo>
                  <a:pt x="1526" y="1857"/>
                </a:lnTo>
                <a:lnTo>
                  <a:pt x="1526" y="1859"/>
                </a:lnTo>
                <a:lnTo>
                  <a:pt x="1526" y="1866"/>
                </a:lnTo>
                <a:lnTo>
                  <a:pt x="1526" y="1869"/>
                </a:lnTo>
                <a:lnTo>
                  <a:pt x="1525" y="1871"/>
                </a:lnTo>
                <a:lnTo>
                  <a:pt x="1522" y="1876"/>
                </a:lnTo>
                <a:lnTo>
                  <a:pt x="1522" y="1879"/>
                </a:lnTo>
                <a:lnTo>
                  <a:pt x="1524" y="1881"/>
                </a:lnTo>
                <a:lnTo>
                  <a:pt x="1522" y="1881"/>
                </a:lnTo>
                <a:lnTo>
                  <a:pt x="1532" y="1887"/>
                </a:lnTo>
                <a:lnTo>
                  <a:pt x="1535" y="1889"/>
                </a:lnTo>
                <a:lnTo>
                  <a:pt x="1536" y="1891"/>
                </a:lnTo>
                <a:lnTo>
                  <a:pt x="1535" y="1892"/>
                </a:lnTo>
                <a:lnTo>
                  <a:pt x="1532" y="1892"/>
                </a:lnTo>
                <a:lnTo>
                  <a:pt x="1534" y="1891"/>
                </a:lnTo>
                <a:lnTo>
                  <a:pt x="1534" y="1891"/>
                </a:lnTo>
                <a:lnTo>
                  <a:pt x="1534" y="1889"/>
                </a:lnTo>
                <a:lnTo>
                  <a:pt x="1530" y="1889"/>
                </a:lnTo>
                <a:lnTo>
                  <a:pt x="1528" y="1889"/>
                </a:lnTo>
                <a:lnTo>
                  <a:pt x="1526" y="1890"/>
                </a:lnTo>
                <a:lnTo>
                  <a:pt x="1524" y="1893"/>
                </a:lnTo>
                <a:lnTo>
                  <a:pt x="1522" y="1897"/>
                </a:lnTo>
                <a:lnTo>
                  <a:pt x="1521" y="1900"/>
                </a:lnTo>
                <a:lnTo>
                  <a:pt x="1521" y="1904"/>
                </a:lnTo>
                <a:lnTo>
                  <a:pt x="1524" y="1909"/>
                </a:lnTo>
                <a:lnTo>
                  <a:pt x="1525" y="1912"/>
                </a:lnTo>
                <a:lnTo>
                  <a:pt x="1529" y="1916"/>
                </a:lnTo>
                <a:lnTo>
                  <a:pt x="1531" y="1919"/>
                </a:lnTo>
                <a:lnTo>
                  <a:pt x="1532" y="1925"/>
                </a:lnTo>
                <a:lnTo>
                  <a:pt x="1532" y="1928"/>
                </a:lnTo>
                <a:lnTo>
                  <a:pt x="1530" y="1933"/>
                </a:lnTo>
                <a:lnTo>
                  <a:pt x="1532" y="1938"/>
                </a:lnTo>
                <a:lnTo>
                  <a:pt x="1531" y="1941"/>
                </a:lnTo>
                <a:lnTo>
                  <a:pt x="1527" y="1947"/>
                </a:lnTo>
                <a:lnTo>
                  <a:pt x="1527" y="1947"/>
                </a:lnTo>
                <a:lnTo>
                  <a:pt x="1527" y="1951"/>
                </a:lnTo>
                <a:lnTo>
                  <a:pt x="1527" y="1951"/>
                </a:lnTo>
                <a:lnTo>
                  <a:pt x="1526" y="1953"/>
                </a:lnTo>
                <a:lnTo>
                  <a:pt x="1526" y="1956"/>
                </a:lnTo>
                <a:lnTo>
                  <a:pt x="1526" y="1958"/>
                </a:lnTo>
                <a:lnTo>
                  <a:pt x="1526" y="1960"/>
                </a:lnTo>
                <a:lnTo>
                  <a:pt x="1529" y="1963"/>
                </a:lnTo>
                <a:lnTo>
                  <a:pt x="1531" y="1965"/>
                </a:lnTo>
                <a:lnTo>
                  <a:pt x="1536" y="1965"/>
                </a:lnTo>
                <a:lnTo>
                  <a:pt x="1544" y="1968"/>
                </a:lnTo>
                <a:lnTo>
                  <a:pt x="1546" y="1968"/>
                </a:lnTo>
                <a:lnTo>
                  <a:pt x="1545" y="1970"/>
                </a:lnTo>
                <a:lnTo>
                  <a:pt x="1544" y="1971"/>
                </a:lnTo>
                <a:lnTo>
                  <a:pt x="1544" y="1972"/>
                </a:lnTo>
                <a:lnTo>
                  <a:pt x="1542" y="1973"/>
                </a:lnTo>
                <a:lnTo>
                  <a:pt x="1544" y="1979"/>
                </a:lnTo>
                <a:lnTo>
                  <a:pt x="1545" y="1980"/>
                </a:lnTo>
                <a:lnTo>
                  <a:pt x="1544" y="1982"/>
                </a:lnTo>
                <a:lnTo>
                  <a:pt x="1541" y="1982"/>
                </a:lnTo>
                <a:lnTo>
                  <a:pt x="1537" y="1979"/>
                </a:lnTo>
                <a:lnTo>
                  <a:pt x="1535" y="1979"/>
                </a:lnTo>
                <a:lnTo>
                  <a:pt x="1530" y="1981"/>
                </a:lnTo>
                <a:lnTo>
                  <a:pt x="1528" y="1980"/>
                </a:lnTo>
                <a:lnTo>
                  <a:pt x="1521" y="1976"/>
                </a:lnTo>
                <a:lnTo>
                  <a:pt x="1518" y="1975"/>
                </a:lnTo>
                <a:lnTo>
                  <a:pt x="1512" y="1975"/>
                </a:lnTo>
                <a:lnTo>
                  <a:pt x="1510" y="1973"/>
                </a:lnTo>
                <a:lnTo>
                  <a:pt x="1511" y="1976"/>
                </a:lnTo>
                <a:lnTo>
                  <a:pt x="1515" y="1982"/>
                </a:lnTo>
                <a:lnTo>
                  <a:pt x="1514" y="1986"/>
                </a:lnTo>
                <a:lnTo>
                  <a:pt x="1514" y="1990"/>
                </a:lnTo>
                <a:lnTo>
                  <a:pt x="1514" y="1995"/>
                </a:lnTo>
                <a:lnTo>
                  <a:pt x="1514" y="1997"/>
                </a:lnTo>
                <a:lnTo>
                  <a:pt x="1517" y="2006"/>
                </a:lnTo>
                <a:lnTo>
                  <a:pt x="1526" y="2009"/>
                </a:lnTo>
                <a:lnTo>
                  <a:pt x="1529" y="2015"/>
                </a:lnTo>
                <a:lnTo>
                  <a:pt x="1527" y="2017"/>
                </a:lnTo>
                <a:lnTo>
                  <a:pt x="1521" y="2016"/>
                </a:lnTo>
                <a:lnTo>
                  <a:pt x="1519" y="2019"/>
                </a:lnTo>
                <a:lnTo>
                  <a:pt x="1522" y="2022"/>
                </a:lnTo>
                <a:lnTo>
                  <a:pt x="1522" y="2026"/>
                </a:lnTo>
                <a:lnTo>
                  <a:pt x="1521" y="2032"/>
                </a:lnTo>
                <a:lnTo>
                  <a:pt x="1520" y="2035"/>
                </a:lnTo>
                <a:lnTo>
                  <a:pt x="1517" y="2034"/>
                </a:lnTo>
                <a:lnTo>
                  <a:pt x="1510" y="2030"/>
                </a:lnTo>
                <a:lnTo>
                  <a:pt x="1508" y="2030"/>
                </a:lnTo>
                <a:lnTo>
                  <a:pt x="1506" y="2032"/>
                </a:lnTo>
                <a:lnTo>
                  <a:pt x="1503" y="2036"/>
                </a:lnTo>
                <a:lnTo>
                  <a:pt x="1502" y="2039"/>
                </a:lnTo>
                <a:lnTo>
                  <a:pt x="1501" y="2054"/>
                </a:lnTo>
                <a:lnTo>
                  <a:pt x="1501" y="2057"/>
                </a:lnTo>
                <a:lnTo>
                  <a:pt x="1502" y="2061"/>
                </a:lnTo>
                <a:lnTo>
                  <a:pt x="1503" y="2065"/>
                </a:lnTo>
                <a:lnTo>
                  <a:pt x="1505" y="2068"/>
                </a:lnTo>
                <a:lnTo>
                  <a:pt x="1505" y="2071"/>
                </a:lnTo>
                <a:lnTo>
                  <a:pt x="1506" y="2076"/>
                </a:lnTo>
                <a:lnTo>
                  <a:pt x="1506" y="2084"/>
                </a:lnTo>
                <a:lnTo>
                  <a:pt x="1506" y="2087"/>
                </a:lnTo>
                <a:lnTo>
                  <a:pt x="1506" y="2090"/>
                </a:lnTo>
                <a:lnTo>
                  <a:pt x="1505" y="2094"/>
                </a:lnTo>
                <a:lnTo>
                  <a:pt x="1498" y="2096"/>
                </a:lnTo>
                <a:lnTo>
                  <a:pt x="1497" y="2098"/>
                </a:lnTo>
                <a:lnTo>
                  <a:pt x="1496" y="2101"/>
                </a:lnTo>
                <a:lnTo>
                  <a:pt x="1498" y="2104"/>
                </a:lnTo>
                <a:lnTo>
                  <a:pt x="1500" y="2104"/>
                </a:lnTo>
                <a:lnTo>
                  <a:pt x="1509" y="2104"/>
                </a:lnTo>
                <a:lnTo>
                  <a:pt x="1502" y="2105"/>
                </a:lnTo>
                <a:lnTo>
                  <a:pt x="1499" y="2104"/>
                </a:lnTo>
                <a:lnTo>
                  <a:pt x="1498" y="2104"/>
                </a:lnTo>
                <a:lnTo>
                  <a:pt x="1496" y="2103"/>
                </a:lnTo>
                <a:lnTo>
                  <a:pt x="1496" y="2101"/>
                </a:lnTo>
                <a:lnTo>
                  <a:pt x="1496" y="2100"/>
                </a:lnTo>
                <a:lnTo>
                  <a:pt x="1496" y="2106"/>
                </a:lnTo>
                <a:lnTo>
                  <a:pt x="1498" y="2109"/>
                </a:lnTo>
                <a:lnTo>
                  <a:pt x="1505" y="2113"/>
                </a:lnTo>
                <a:lnTo>
                  <a:pt x="1506" y="2113"/>
                </a:lnTo>
                <a:lnTo>
                  <a:pt x="1506" y="2113"/>
                </a:lnTo>
                <a:lnTo>
                  <a:pt x="1506" y="2116"/>
                </a:lnTo>
                <a:lnTo>
                  <a:pt x="1505" y="2119"/>
                </a:lnTo>
                <a:lnTo>
                  <a:pt x="1501" y="2123"/>
                </a:lnTo>
                <a:lnTo>
                  <a:pt x="1500" y="2126"/>
                </a:lnTo>
                <a:lnTo>
                  <a:pt x="1497" y="2134"/>
                </a:lnTo>
                <a:lnTo>
                  <a:pt x="1497" y="2139"/>
                </a:lnTo>
                <a:lnTo>
                  <a:pt x="1498" y="2147"/>
                </a:lnTo>
                <a:lnTo>
                  <a:pt x="1498" y="2148"/>
                </a:lnTo>
                <a:lnTo>
                  <a:pt x="1502" y="2160"/>
                </a:lnTo>
                <a:lnTo>
                  <a:pt x="1502" y="2163"/>
                </a:lnTo>
                <a:lnTo>
                  <a:pt x="1500" y="2166"/>
                </a:lnTo>
                <a:lnTo>
                  <a:pt x="1505" y="2172"/>
                </a:lnTo>
                <a:lnTo>
                  <a:pt x="1507" y="2175"/>
                </a:lnTo>
                <a:lnTo>
                  <a:pt x="1509" y="2179"/>
                </a:lnTo>
                <a:lnTo>
                  <a:pt x="1510" y="2180"/>
                </a:lnTo>
                <a:lnTo>
                  <a:pt x="1510" y="2186"/>
                </a:lnTo>
                <a:lnTo>
                  <a:pt x="1511" y="2188"/>
                </a:lnTo>
                <a:lnTo>
                  <a:pt x="1519" y="2190"/>
                </a:lnTo>
                <a:lnTo>
                  <a:pt x="1525" y="2196"/>
                </a:lnTo>
                <a:lnTo>
                  <a:pt x="1527" y="2196"/>
                </a:lnTo>
                <a:lnTo>
                  <a:pt x="1537" y="2187"/>
                </a:lnTo>
                <a:lnTo>
                  <a:pt x="1536" y="2187"/>
                </a:lnTo>
                <a:lnTo>
                  <a:pt x="1544" y="2186"/>
                </a:lnTo>
                <a:lnTo>
                  <a:pt x="1547" y="2187"/>
                </a:lnTo>
                <a:lnTo>
                  <a:pt x="1549" y="2193"/>
                </a:lnTo>
                <a:lnTo>
                  <a:pt x="1547" y="2197"/>
                </a:lnTo>
                <a:lnTo>
                  <a:pt x="1541" y="2202"/>
                </a:lnTo>
                <a:lnTo>
                  <a:pt x="1542" y="2206"/>
                </a:lnTo>
                <a:lnTo>
                  <a:pt x="1541" y="2212"/>
                </a:lnTo>
                <a:lnTo>
                  <a:pt x="1539" y="2212"/>
                </a:lnTo>
                <a:lnTo>
                  <a:pt x="1536" y="2208"/>
                </a:lnTo>
                <a:lnTo>
                  <a:pt x="1534" y="2207"/>
                </a:lnTo>
                <a:lnTo>
                  <a:pt x="1530" y="2208"/>
                </a:lnTo>
                <a:lnTo>
                  <a:pt x="1508" y="2232"/>
                </a:lnTo>
                <a:lnTo>
                  <a:pt x="1507" y="2234"/>
                </a:lnTo>
                <a:lnTo>
                  <a:pt x="1512" y="2242"/>
                </a:lnTo>
                <a:lnTo>
                  <a:pt x="1509" y="2247"/>
                </a:lnTo>
                <a:lnTo>
                  <a:pt x="1510" y="2249"/>
                </a:lnTo>
                <a:lnTo>
                  <a:pt x="1509" y="2253"/>
                </a:lnTo>
                <a:lnTo>
                  <a:pt x="1510" y="2254"/>
                </a:lnTo>
                <a:lnTo>
                  <a:pt x="1512" y="2259"/>
                </a:lnTo>
                <a:lnTo>
                  <a:pt x="1510" y="2262"/>
                </a:lnTo>
                <a:lnTo>
                  <a:pt x="1508" y="2269"/>
                </a:lnTo>
                <a:lnTo>
                  <a:pt x="1508" y="2272"/>
                </a:lnTo>
                <a:lnTo>
                  <a:pt x="1508" y="2273"/>
                </a:lnTo>
                <a:lnTo>
                  <a:pt x="1508" y="2274"/>
                </a:lnTo>
                <a:lnTo>
                  <a:pt x="1507" y="2275"/>
                </a:lnTo>
                <a:lnTo>
                  <a:pt x="1505" y="2275"/>
                </a:lnTo>
                <a:lnTo>
                  <a:pt x="1503" y="2275"/>
                </a:lnTo>
                <a:lnTo>
                  <a:pt x="1502" y="2276"/>
                </a:lnTo>
                <a:lnTo>
                  <a:pt x="1501" y="2283"/>
                </a:lnTo>
                <a:lnTo>
                  <a:pt x="1503" y="2287"/>
                </a:lnTo>
                <a:lnTo>
                  <a:pt x="1512" y="2294"/>
                </a:lnTo>
                <a:lnTo>
                  <a:pt x="1515" y="2294"/>
                </a:lnTo>
                <a:lnTo>
                  <a:pt x="1516" y="2294"/>
                </a:lnTo>
                <a:lnTo>
                  <a:pt x="1517" y="2298"/>
                </a:lnTo>
                <a:lnTo>
                  <a:pt x="1518" y="2302"/>
                </a:lnTo>
                <a:lnTo>
                  <a:pt x="1524" y="2305"/>
                </a:lnTo>
                <a:lnTo>
                  <a:pt x="1525" y="2306"/>
                </a:lnTo>
                <a:lnTo>
                  <a:pt x="1526" y="2308"/>
                </a:lnTo>
                <a:lnTo>
                  <a:pt x="1526" y="2311"/>
                </a:lnTo>
                <a:lnTo>
                  <a:pt x="1526" y="2314"/>
                </a:lnTo>
                <a:lnTo>
                  <a:pt x="1527" y="2317"/>
                </a:lnTo>
                <a:lnTo>
                  <a:pt x="1529" y="2318"/>
                </a:lnTo>
                <a:lnTo>
                  <a:pt x="1534" y="2317"/>
                </a:lnTo>
                <a:lnTo>
                  <a:pt x="1536" y="2319"/>
                </a:lnTo>
                <a:lnTo>
                  <a:pt x="1534" y="2324"/>
                </a:lnTo>
                <a:lnTo>
                  <a:pt x="1532" y="2325"/>
                </a:lnTo>
                <a:lnTo>
                  <a:pt x="1540" y="2333"/>
                </a:lnTo>
                <a:lnTo>
                  <a:pt x="1545" y="2334"/>
                </a:lnTo>
                <a:lnTo>
                  <a:pt x="1548" y="2335"/>
                </a:lnTo>
                <a:lnTo>
                  <a:pt x="1549" y="2337"/>
                </a:lnTo>
                <a:lnTo>
                  <a:pt x="1546" y="2340"/>
                </a:lnTo>
                <a:lnTo>
                  <a:pt x="1545" y="2341"/>
                </a:lnTo>
                <a:lnTo>
                  <a:pt x="1546" y="2343"/>
                </a:lnTo>
                <a:lnTo>
                  <a:pt x="1548" y="2346"/>
                </a:lnTo>
                <a:lnTo>
                  <a:pt x="1547" y="2351"/>
                </a:lnTo>
                <a:lnTo>
                  <a:pt x="1542" y="2355"/>
                </a:lnTo>
                <a:lnTo>
                  <a:pt x="1544" y="2357"/>
                </a:lnTo>
                <a:lnTo>
                  <a:pt x="1541" y="2366"/>
                </a:lnTo>
                <a:lnTo>
                  <a:pt x="1534" y="2375"/>
                </a:lnTo>
                <a:lnTo>
                  <a:pt x="1532" y="2384"/>
                </a:lnTo>
                <a:lnTo>
                  <a:pt x="1532" y="2385"/>
                </a:lnTo>
                <a:lnTo>
                  <a:pt x="1535" y="2387"/>
                </a:lnTo>
                <a:lnTo>
                  <a:pt x="1535" y="2390"/>
                </a:lnTo>
                <a:lnTo>
                  <a:pt x="1535" y="2392"/>
                </a:lnTo>
                <a:lnTo>
                  <a:pt x="1530" y="2395"/>
                </a:lnTo>
                <a:lnTo>
                  <a:pt x="1530" y="2397"/>
                </a:lnTo>
                <a:lnTo>
                  <a:pt x="1531" y="2401"/>
                </a:lnTo>
                <a:lnTo>
                  <a:pt x="1537" y="2404"/>
                </a:lnTo>
                <a:lnTo>
                  <a:pt x="1538" y="2407"/>
                </a:lnTo>
                <a:lnTo>
                  <a:pt x="1544" y="2417"/>
                </a:lnTo>
                <a:lnTo>
                  <a:pt x="1545" y="2422"/>
                </a:lnTo>
                <a:lnTo>
                  <a:pt x="1542" y="2424"/>
                </a:lnTo>
                <a:lnTo>
                  <a:pt x="1538" y="2424"/>
                </a:lnTo>
                <a:lnTo>
                  <a:pt x="1541" y="2429"/>
                </a:lnTo>
                <a:lnTo>
                  <a:pt x="1542" y="2432"/>
                </a:lnTo>
                <a:lnTo>
                  <a:pt x="1545" y="2441"/>
                </a:lnTo>
                <a:lnTo>
                  <a:pt x="1544" y="2442"/>
                </a:lnTo>
                <a:lnTo>
                  <a:pt x="1542" y="2442"/>
                </a:lnTo>
                <a:lnTo>
                  <a:pt x="1542" y="2446"/>
                </a:lnTo>
                <a:lnTo>
                  <a:pt x="1545" y="2447"/>
                </a:lnTo>
                <a:lnTo>
                  <a:pt x="1546" y="2450"/>
                </a:lnTo>
                <a:lnTo>
                  <a:pt x="1549" y="2456"/>
                </a:lnTo>
                <a:lnTo>
                  <a:pt x="1549" y="2459"/>
                </a:lnTo>
                <a:lnTo>
                  <a:pt x="1550" y="2460"/>
                </a:lnTo>
                <a:lnTo>
                  <a:pt x="1551" y="2461"/>
                </a:lnTo>
                <a:lnTo>
                  <a:pt x="1554" y="2462"/>
                </a:lnTo>
                <a:lnTo>
                  <a:pt x="1556" y="2464"/>
                </a:lnTo>
                <a:lnTo>
                  <a:pt x="1558" y="2472"/>
                </a:lnTo>
                <a:lnTo>
                  <a:pt x="1560" y="2476"/>
                </a:lnTo>
                <a:lnTo>
                  <a:pt x="1564" y="2481"/>
                </a:lnTo>
                <a:lnTo>
                  <a:pt x="1567" y="2484"/>
                </a:lnTo>
                <a:lnTo>
                  <a:pt x="1573" y="2487"/>
                </a:lnTo>
                <a:lnTo>
                  <a:pt x="1719" y="2498"/>
                </a:lnTo>
                <a:lnTo>
                  <a:pt x="1732" y="2493"/>
                </a:lnTo>
                <a:lnTo>
                  <a:pt x="1772" y="2492"/>
                </a:lnTo>
                <a:lnTo>
                  <a:pt x="1782" y="2496"/>
                </a:lnTo>
                <a:lnTo>
                  <a:pt x="1784" y="2498"/>
                </a:lnTo>
                <a:lnTo>
                  <a:pt x="1786" y="2496"/>
                </a:lnTo>
                <a:lnTo>
                  <a:pt x="1790" y="2486"/>
                </a:lnTo>
                <a:lnTo>
                  <a:pt x="1799" y="2473"/>
                </a:lnTo>
                <a:lnTo>
                  <a:pt x="1805" y="2471"/>
                </a:lnTo>
                <a:lnTo>
                  <a:pt x="1812" y="2475"/>
                </a:lnTo>
                <a:lnTo>
                  <a:pt x="1811" y="2476"/>
                </a:lnTo>
                <a:lnTo>
                  <a:pt x="1810" y="2481"/>
                </a:lnTo>
                <a:lnTo>
                  <a:pt x="1812" y="2482"/>
                </a:lnTo>
                <a:lnTo>
                  <a:pt x="1813" y="2484"/>
                </a:lnTo>
                <a:lnTo>
                  <a:pt x="1813" y="2487"/>
                </a:lnTo>
                <a:lnTo>
                  <a:pt x="1812" y="2495"/>
                </a:lnTo>
                <a:lnTo>
                  <a:pt x="1813" y="2499"/>
                </a:lnTo>
                <a:lnTo>
                  <a:pt x="1814" y="2501"/>
                </a:lnTo>
                <a:lnTo>
                  <a:pt x="1829" y="2514"/>
                </a:lnTo>
                <a:lnTo>
                  <a:pt x="1836" y="2519"/>
                </a:lnTo>
                <a:lnTo>
                  <a:pt x="1839" y="2521"/>
                </a:lnTo>
                <a:lnTo>
                  <a:pt x="1842" y="2521"/>
                </a:lnTo>
                <a:lnTo>
                  <a:pt x="1856" y="2526"/>
                </a:lnTo>
                <a:lnTo>
                  <a:pt x="1860" y="2530"/>
                </a:lnTo>
                <a:lnTo>
                  <a:pt x="1862" y="2531"/>
                </a:lnTo>
                <a:lnTo>
                  <a:pt x="1872" y="2532"/>
                </a:lnTo>
                <a:lnTo>
                  <a:pt x="1873" y="2534"/>
                </a:lnTo>
                <a:lnTo>
                  <a:pt x="1875" y="2536"/>
                </a:lnTo>
                <a:lnTo>
                  <a:pt x="1878" y="2539"/>
                </a:lnTo>
                <a:lnTo>
                  <a:pt x="1880" y="2540"/>
                </a:lnTo>
                <a:lnTo>
                  <a:pt x="1881" y="2540"/>
                </a:lnTo>
                <a:lnTo>
                  <a:pt x="1882" y="2538"/>
                </a:lnTo>
                <a:lnTo>
                  <a:pt x="1883" y="2536"/>
                </a:lnTo>
                <a:lnTo>
                  <a:pt x="1884" y="2538"/>
                </a:lnTo>
                <a:lnTo>
                  <a:pt x="1885" y="2540"/>
                </a:lnTo>
                <a:lnTo>
                  <a:pt x="1885" y="2541"/>
                </a:lnTo>
                <a:lnTo>
                  <a:pt x="1921" y="2545"/>
                </a:lnTo>
                <a:lnTo>
                  <a:pt x="1928" y="2549"/>
                </a:lnTo>
                <a:lnTo>
                  <a:pt x="1925" y="2552"/>
                </a:lnTo>
                <a:lnTo>
                  <a:pt x="1921" y="2552"/>
                </a:lnTo>
                <a:lnTo>
                  <a:pt x="1900" y="2549"/>
                </a:lnTo>
                <a:lnTo>
                  <a:pt x="1893" y="2551"/>
                </a:lnTo>
                <a:lnTo>
                  <a:pt x="1891" y="2553"/>
                </a:lnTo>
                <a:lnTo>
                  <a:pt x="1890" y="2560"/>
                </a:lnTo>
                <a:lnTo>
                  <a:pt x="1890" y="2570"/>
                </a:lnTo>
                <a:lnTo>
                  <a:pt x="1889" y="2573"/>
                </a:lnTo>
                <a:lnTo>
                  <a:pt x="1886" y="2573"/>
                </a:lnTo>
                <a:lnTo>
                  <a:pt x="1889" y="2573"/>
                </a:lnTo>
                <a:lnTo>
                  <a:pt x="1868" y="2574"/>
                </a:lnTo>
                <a:lnTo>
                  <a:pt x="1862" y="2578"/>
                </a:lnTo>
                <a:lnTo>
                  <a:pt x="1856" y="2575"/>
                </a:lnTo>
                <a:lnTo>
                  <a:pt x="1849" y="2575"/>
                </a:lnTo>
                <a:lnTo>
                  <a:pt x="1846" y="2577"/>
                </a:lnTo>
                <a:lnTo>
                  <a:pt x="1844" y="2579"/>
                </a:lnTo>
                <a:lnTo>
                  <a:pt x="1837" y="2580"/>
                </a:lnTo>
                <a:lnTo>
                  <a:pt x="1834" y="2581"/>
                </a:lnTo>
                <a:lnTo>
                  <a:pt x="1826" y="2589"/>
                </a:lnTo>
                <a:lnTo>
                  <a:pt x="1773" y="2590"/>
                </a:lnTo>
                <a:lnTo>
                  <a:pt x="1771" y="2589"/>
                </a:lnTo>
                <a:lnTo>
                  <a:pt x="1768" y="2585"/>
                </a:lnTo>
                <a:lnTo>
                  <a:pt x="1767" y="2582"/>
                </a:lnTo>
                <a:lnTo>
                  <a:pt x="1765" y="2574"/>
                </a:lnTo>
                <a:lnTo>
                  <a:pt x="1764" y="2572"/>
                </a:lnTo>
                <a:lnTo>
                  <a:pt x="1758" y="2566"/>
                </a:lnTo>
                <a:lnTo>
                  <a:pt x="1752" y="2565"/>
                </a:lnTo>
                <a:lnTo>
                  <a:pt x="1738" y="2565"/>
                </a:lnTo>
                <a:lnTo>
                  <a:pt x="1732" y="2562"/>
                </a:lnTo>
                <a:lnTo>
                  <a:pt x="1728" y="2562"/>
                </a:lnTo>
                <a:lnTo>
                  <a:pt x="1716" y="2565"/>
                </a:lnTo>
                <a:lnTo>
                  <a:pt x="1711" y="2571"/>
                </a:lnTo>
                <a:lnTo>
                  <a:pt x="1706" y="2572"/>
                </a:lnTo>
                <a:lnTo>
                  <a:pt x="1703" y="2571"/>
                </a:lnTo>
                <a:lnTo>
                  <a:pt x="1698" y="2569"/>
                </a:lnTo>
                <a:lnTo>
                  <a:pt x="1696" y="2568"/>
                </a:lnTo>
                <a:lnTo>
                  <a:pt x="1673" y="2579"/>
                </a:lnTo>
                <a:lnTo>
                  <a:pt x="1669" y="2579"/>
                </a:lnTo>
                <a:lnTo>
                  <a:pt x="1666" y="2578"/>
                </a:lnTo>
                <a:lnTo>
                  <a:pt x="1659" y="2573"/>
                </a:lnTo>
                <a:lnTo>
                  <a:pt x="1660" y="2572"/>
                </a:lnTo>
                <a:lnTo>
                  <a:pt x="1660" y="2570"/>
                </a:lnTo>
                <a:lnTo>
                  <a:pt x="1660" y="2569"/>
                </a:lnTo>
                <a:lnTo>
                  <a:pt x="1657" y="2565"/>
                </a:lnTo>
                <a:lnTo>
                  <a:pt x="1617" y="2565"/>
                </a:lnTo>
                <a:lnTo>
                  <a:pt x="1620" y="2566"/>
                </a:lnTo>
                <a:lnTo>
                  <a:pt x="1625" y="2574"/>
                </a:lnTo>
                <a:lnTo>
                  <a:pt x="1627" y="2575"/>
                </a:lnTo>
                <a:lnTo>
                  <a:pt x="1630" y="2577"/>
                </a:lnTo>
                <a:lnTo>
                  <a:pt x="1649" y="2592"/>
                </a:lnTo>
                <a:lnTo>
                  <a:pt x="1664" y="2598"/>
                </a:lnTo>
                <a:lnTo>
                  <a:pt x="1667" y="2600"/>
                </a:lnTo>
                <a:lnTo>
                  <a:pt x="1669" y="2604"/>
                </a:lnTo>
                <a:lnTo>
                  <a:pt x="1668" y="2604"/>
                </a:lnTo>
                <a:lnTo>
                  <a:pt x="1667" y="2607"/>
                </a:lnTo>
                <a:lnTo>
                  <a:pt x="1667" y="2609"/>
                </a:lnTo>
                <a:lnTo>
                  <a:pt x="1668" y="2609"/>
                </a:lnTo>
                <a:lnTo>
                  <a:pt x="1668" y="2611"/>
                </a:lnTo>
                <a:lnTo>
                  <a:pt x="1655" y="2614"/>
                </a:lnTo>
                <a:lnTo>
                  <a:pt x="1649" y="2620"/>
                </a:lnTo>
                <a:lnTo>
                  <a:pt x="1646" y="2621"/>
                </a:lnTo>
                <a:lnTo>
                  <a:pt x="1644" y="2622"/>
                </a:lnTo>
                <a:lnTo>
                  <a:pt x="1642" y="2628"/>
                </a:lnTo>
                <a:lnTo>
                  <a:pt x="1647" y="2638"/>
                </a:lnTo>
                <a:lnTo>
                  <a:pt x="1657" y="2658"/>
                </a:lnTo>
                <a:lnTo>
                  <a:pt x="1663" y="2664"/>
                </a:lnTo>
                <a:lnTo>
                  <a:pt x="1668" y="2671"/>
                </a:lnTo>
                <a:lnTo>
                  <a:pt x="1687" y="2686"/>
                </a:lnTo>
                <a:lnTo>
                  <a:pt x="1692" y="2688"/>
                </a:lnTo>
                <a:lnTo>
                  <a:pt x="1697" y="2692"/>
                </a:lnTo>
                <a:lnTo>
                  <a:pt x="1698" y="2693"/>
                </a:lnTo>
                <a:lnTo>
                  <a:pt x="1699" y="2693"/>
                </a:lnTo>
                <a:lnTo>
                  <a:pt x="1701" y="2696"/>
                </a:lnTo>
                <a:lnTo>
                  <a:pt x="1702" y="2698"/>
                </a:lnTo>
                <a:lnTo>
                  <a:pt x="1702" y="2700"/>
                </a:lnTo>
                <a:lnTo>
                  <a:pt x="1708" y="2703"/>
                </a:lnTo>
                <a:lnTo>
                  <a:pt x="1711" y="2706"/>
                </a:lnTo>
                <a:lnTo>
                  <a:pt x="1712" y="2709"/>
                </a:lnTo>
                <a:lnTo>
                  <a:pt x="1712" y="2712"/>
                </a:lnTo>
                <a:lnTo>
                  <a:pt x="1713" y="2716"/>
                </a:lnTo>
                <a:lnTo>
                  <a:pt x="1726" y="2739"/>
                </a:lnTo>
                <a:lnTo>
                  <a:pt x="1731" y="2745"/>
                </a:lnTo>
                <a:lnTo>
                  <a:pt x="1751" y="2763"/>
                </a:lnTo>
                <a:lnTo>
                  <a:pt x="1762" y="2769"/>
                </a:lnTo>
                <a:lnTo>
                  <a:pt x="1794" y="2771"/>
                </a:lnTo>
                <a:lnTo>
                  <a:pt x="1795" y="2770"/>
                </a:lnTo>
                <a:lnTo>
                  <a:pt x="1796" y="2769"/>
                </a:lnTo>
                <a:lnTo>
                  <a:pt x="1797" y="2768"/>
                </a:lnTo>
                <a:lnTo>
                  <a:pt x="1807" y="2776"/>
                </a:lnTo>
                <a:lnTo>
                  <a:pt x="1834" y="2781"/>
                </a:lnTo>
                <a:lnTo>
                  <a:pt x="1861" y="2799"/>
                </a:lnTo>
                <a:lnTo>
                  <a:pt x="1868" y="2800"/>
                </a:lnTo>
                <a:lnTo>
                  <a:pt x="1871" y="2803"/>
                </a:lnTo>
                <a:lnTo>
                  <a:pt x="1865" y="2810"/>
                </a:lnTo>
                <a:lnTo>
                  <a:pt x="1861" y="2811"/>
                </a:lnTo>
                <a:lnTo>
                  <a:pt x="1858" y="2810"/>
                </a:lnTo>
                <a:lnTo>
                  <a:pt x="1848" y="2801"/>
                </a:lnTo>
                <a:lnTo>
                  <a:pt x="1844" y="2800"/>
                </a:lnTo>
                <a:lnTo>
                  <a:pt x="1834" y="2803"/>
                </a:lnTo>
                <a:lnTo>
                  <a:pt x="1831" y="2802"/>
                </a:lnTo>
                <a:lnTo>
                  <a:pt x="1831" y="2801"/>
                </a:lnTo>
                <a:lnTo>
                  <a:pt x="1831" y="2798"/>
                </a:lnTo>
                <a:lnTo>
                  <a:pt x="1830" y="2798"/>
                </a:lnTo>
                <a:lnTo>
                  <a:pt x="1827" y="2798"/>
                </a:lnTo>
                <a:lnTo>
                  <a:pt x="1826" y="2799"/>
                </a:lnTo>
                <a:lnTo>
                  <a:pt x="1823" y="2807"/>
                </a:lnTo>
                <a:lnTo>
                  <a:pt x="1826" y="2809"/>
                </a:lnTo>
                <a:lnTo>
                  <a:pt x="1833" y="2810"/>
                </a:lnTo>
                <a:lnTo>
                  <a:pt x="1840" y="2815"/>
                </a:lnTo>
                <a:lnTo>
                  <a:pt x="1854" y="2815"/>
                </a:lnTo>
                <a:lnTo>
                  <a:pt x="1868" y="2822"/>
                </a:lnTo>
                <a:lnTo>
                  <a:pt x="1870" y="2824"/>
                </a:lnTo>
                <a:lnTo>
                  <a:pt x="1870" y="2825"/>
                </a:lnTo>
                <a:lnTo>
                  <a:pt x="1870" y="2826"/>
                </a:lnTo>
                <a:lnTo>
                  <a:pt x="1870" y="2827"/>
                </a:lnTo>
                <a:lnTo>
                  <a:pt x="1870" y="2828"/>
                </a:lnTo>
                <a:lnTo>
                  <a:pt x="1881" y="2830"/>
                </a:lnTo>
                <a:lnTo>
                  <a:pt x="1890" y="2826"/>
                </a:lnTo>
                <a:lnTo>
                  <a:pt x="1907" y="2809"/>
                </a:lnTo>
                <a:lnTo>
                  <a:pt x="1907" y="2807"/>
                </a:lnTo>
                <a:lnTo>
                  <a:pt x="1902" y="2805"/>
                </a:lnTo>
                <a:lnTo>
                  <a:pt x="1882" y="2803"/>
                </a:lnTo>
                <a:lnTo>
                  <a:pt x="1882" y="2802"/>
                </a:lnTo>
                <a:lnTo>
                  <a:pt x="1882" y="2800"/>
                </a:lnTo>
                <a:lnTo>
                  <a:pt x="1882" y="2798"/>
                </a:lnTo>
                <a:lnTo>
                  <a:pt x="1883" y="2797"/>
                </a:lnTo>
                <a:lnTo>
                  <a:pt x="1919" y="2791"/>
                </a:lnTo>
                <a:lnTo>
                  <a:pt x="1928" y="2795"/>
                </a:lnTo>
                <a:lnTo>
                  <a:pt x="1981" y="2797"/>
                </a:lnTo>
                <a:lnTo>
                  <a:pt x="1984" y="2793"/>
                </a:lnTo>
                <a:lnTo>
                  <a:pt x="1983" y="2793"/>
                </a:lnTo>
                <a:lnTo>
                  <a:pt x="1983" y="2792"/>
                </a:lnTo>
                <a:lnTo>
                  <a:pt x="1982" y="2791"/>
                </a:lnTo>
                <a:lnTo>
                  <a:pt x="1982" y="2786"/>
                </a:lnTo>
                <a:lnTo>
                  <a:pt x="1983" y="2783"/>
                </a:lnTo>
                <a:lnTo>
                  <a:pt x="1981" y="2782"/>
                </a:lnTo>
                <a:lnTo>
                  <a:pt x="1980" y="2780"/>
                </a:lnTo>
                <a:lnTo>
                  <a:pt x="1980" y="2776"/>
                </a:lnTo>
                <a:lnTo>
                  <a:pt x="1980" y="2772"/>
                </a:lnTo>
                <a:lnTo>
                  <a:pt x="1974" y="2766"/>
                </a:lnTo>
                <a:lnTo>
                  <a:pt x="1969" y="2762"/>
                </a:lnTo>
                <a:lnTo>
                  <a:pt x="1950" y="2765"/>
                </a:lnTo>
                <a:lnTo>
                  <a:pt x="1947" y="2768"/>
                </a:lnTo>
                <a:lnTo>
                  <a:pt x="1945" y="2768"/>
                </a:lnTo>
                <a:lnTo>
                  <a:pt x="1943" y="2763"/>
                </a:lnTo>
                <a:lnTo>
                  <a:pt x="1952" y="2758"/>
                </a:lnTo>
                <a:lnTo>
                  <a:pt x="1956" y="2753"/>
                </a:lnTo>
                <a:lnTo>
                  <a:pt x="1953" y="2745"/>
                </a:lnTo>
                <a:lnTo>
                  <a:pt x="1964" y="2733"/>
                </a:lnTo>
                <a:lnTo>
                  <a:pt x="1971" y="2730"/>
                </a:lnTo>
                <a:lnTo>
                  <a:pt x="1978" y="2732"/>
                </a:lnTo>
                <a:lnTo>
                  <a:pt x="1979" y="2735"/>
                </a:lnTo>
                <a:lnTo>
                  <a:pt x="1978" y="2738"/>
                </a:lnTo>
                <a:lnTo>
                  <a:pt x="1973" y="2741"/>
                </a:lnTo>
                <a:lnTo>
                  <a:pt x="1971" y="2743"/>
                </a:lnTo>
                <a:lnTo>
                  <a:pt x="1976" y="2748"/>
                </a:lnTo>
                <a:lnTo>
                  <a:pt x="1984" y="2746"/>
                </a:lnTo>
                <a:lnTo>
                  <a:pt x="1988" y="2750"/>
                </a:lnTo>
                <a:lnTo>
                  <a:pt x="1980" y="2752"/>
                </a:lnTo>
                <a:lnTo>
                  <a:pt x="1987" y="2759"/>
                </a:lnTo>
                <a:lnTo>
                  <a:pt x="1999" y="2753"/>
                </a:lnTo>
                <a:lnTo>
                  <a:pt x="2006" y="2755"/>
                </a:lnTo>
                <a:lnTo>
                  <a:pt x="2002" y="2759"/>
                </a:lnTo>
                <a:lnTo>
                  <a:pt x="1992" y="2763"/>
                </a:lnTo>
                <a:lnTo>
                  <a:pt x="1989" y="2768"/>
                </a:lnTo>
                <a:lnTo>
                  <a:pt x="1992" y="2776"/>
                </a:lnTo>
                <a:lnTo>
                  <a:pt x="1997" y="2779"/>
                </a:lnTo>
                <a:lnTo>
                  <a:pt x="2023" y="2773"/>
                </a:lnTo>
                <a:lnTo>
                  <a:pt x="2020" y="2769"/>
                </a:lnTo>
                <a:lnTo>
                  <a:pt x="2018" y="2763"/>
                </a:lnTo>
                <a:lnTo>
                  <a:pt x="2016" y="2758"/>
                </a:lnTo>
                <a:lnTo>
                  <a:pt x="2015" y="2756"/>
                </a:lnTo>
                <a:lnTo>
                  <a:pt x="2018" y="2756"/>
                </a:lnTo>
                <a:lnTo>
                  <a:pt x="2018" y="2755"/>
                </a:lnTo>
                <a:lnTo>
                  <a:pt x="2019" y="2752"/>
                </a:lnTo>
                <a:lnTo>
                  <a:pt x="2018" y="2751"/>
                </a:lnTo>
                <a:lnTo>
                  <a:pt x="2019" y="2750"/>
                </a:lnTo>
                <a:lnTo>
                  <a:pt x="2022" y="2737"/>
                </a:lnTo>
                <a:lnTo>
                  <a:pt x="2025" y="2736"/>
                </a:lnTo>
                <a:lnTo>
                  <a:pt x="2031" y="2732"/>
                </a:lnTo>
                <a:lnTo>
                  <a:pt x="2033" y="2727"/>
                </a:lnTo>
                <a:lnTo>
                  <a:pt x="2040" y="2721"/>
                </a:lnTo>
                <a:lnTo>
                  <a:pt x="2040" y="2720"/>
                </a:lnTo>
                <a:lnTo>
                  <a:pt x="2040" y="2719"/>
                </a:lnTo>
                <a:lnTo>
                  <a:pt x="2042" y="2717"/>
                </a:lnTo>
                <a:lnTo>
                  <a:pt x="2043" y="2716"/>
                </a:lnTo>
                <a:lnTo>
                  <a:pt x="2047" y="2710"/>
                </a:lnTo>
                <a:lnTo>
                  <a:pt x="2045" y="2707"/>
                </a:lnTo>
                <a:lnTo>
                  <a:pt x="2037" y="2699"/>
                </a:lnTo>
                <a:lnTo>
                  <a:pt x="2040" y="2698"/>
                </a:lnTo>
                <a:lnTo>
                  <a:pt x="2043" y="2700"/>
                </a:lnTo>
                <a:lnTo>
                  <a:pt x="2048" y="2703"/>
                </a:lnTo>
                <a:lnTo>
                  <a:pt x="2052" y="2708"/>
                </a:lnTo>
                <a:lnTo>
                  <a:pt x="2052" y="2713"/>
                </a:lnTo>
                <a:lnTo>
                  <a:pt x="2050" y="2719"/>
                </a:lnTo>
                <a:lnTo>
                  <a:pt x="2047" y="2723"/>
                </a:lnTo>
                <a:lnTo>
                  <a:pt x="2032" y="2735"/>
                </a:lnTo>
                <a:lnTo>
                  <a:pt x="2030" y="2739"/>
                </a:lnTo>
                <a:lnTo>
                  <a:pt x="2027" y="2756"/>
                </a:lnTo>
                <a:lnTo>
                  <a:pt x="2026" y="2758"/>
                </a:lnTo>
                <a:lnTo>
                  <a:pt x="2027" y="2761"/>
                </a:lnTo>
                <a:lnTo>
                  <a:pt x="2030" y="2762"/>
                </a:lnTo>
                <a:lnTo>
                  <a:pt x="2032" y="2766"/>
                </a:lnTo>
                <a:lnTo>
                  <a:pt x="2032" y="2771"/>
                </a:lnTo>
                <a:lnTo>
                  <a:pt x="2031" y="2775"/>
                </a:lnTo>
                <a:lnTo>
                  <a:pt x="2035" y="2781"/>
                </a:lnTo>
                <a:lnTo>
                  <a:pt x="2038" y="2790"/>
                </a:lnTo>
                <a:lnTo>
                  <a:pt x="2039" y="2799"/>
                </a:lnTo>
                <a:lnTo>
                  <a:pt x="2041" y="2802"/>
                </a:lnTo>
                <a:lnTo>
                  <a:pt x="2045" y="2803"/>
                </a:lnTo>
                <a:lnTo>
                  <a:pt x="2085" y="2839"/>
                </a:lnTo>
                <a:lnTo>
                  <a:pt x="2155" y="2868"/>
                </a:lnTo>
                <a:lnTo>
                  <a:pt x="2161" y="2867"/>
                </a:lnTo>
                <a:lnTo>
                  <a:pt x="2177" y="2856"/>
                </a:lnTo>
                <a:lnTo>
                  <a:pt x="2220" y="2857"/>
                </a:lnTo>
                <a:lnTo>
                  <a:pt x="2223" y="2854"/>
                </a:lnTo>
                <a:lnTo>
                  <a:pt x="2206" y="2845"/>
                </a:lnTo>
                <a:lnTo>
                  <a:pt x="2198" y="2844"/>
                </a:lnTo>
                <a:lnTo>
                  <a:pt x="2186" y="2839"/>
                </a:lnTo>
                <a:lnTo>
                  <a:pt x="2179" y="2839"/>
                </a:lnTo>
                <a:lnTo>
                  <a:pt x="2169" y="2835"/>
                </a:lnTo>
                <a:lnTo>
                  <a:pt x="2148" y="2846"/>
                </a:lnTo>
                <a:lnTo>
                  <a:pt x="2145" y="2850"/>
                </a:lnTo>
                <a:lnTo>
                  <a:pt x="2141" y="2851"/>
                </a:lnTo>
                <a:lnTo>
                  <a:pt x="2137" y="2844"/>
                </a:lnTo>
                <a:lnTo>
                  <a:pt x="2138" y="2837"/>
                </a:lnTo>
                <a:lnTo>
                  <a:pt x="2144" y="2832"/>
                </a:lnTo>
                <a:lnTo>
                  <a:pt x="2178" y="2824"/>
                </a:lnTo>
                <a:lnTo>
                  <a:pt x="2188" y="2825"/>
                </a:lnTo>
                <a:lnTo>
                  <a:pt x="2196" y="2818"/>
                </a:lnTo>
                <a:lnTo>
                  <a:pt x="2200" y="2818"/>
                </a:lnTo>
                <a:lnTo>
                  <a:pt x="2209" y="2821"/>
                </a:lnTo>
                <a:lnTo>
                  <a:pt x="2215" y="2820"/>
                </a:lnTo>
                <a:lnTo>
                  <a:pt x="2219" y="2818"/>
                </a:lnTo>
                <a:lnTo>
                  <a:pt x="2220" y="2817"/>
                </a:lnTo>
                <a:lnTo>
                  <a:pt x="2222" y="2818"/>
                </a:lnTo>
                <a:lnTo>
                  <a:pt x="2225" y="2820"/>
                </a:lnTo>
                <a:lnTo>
                  <a:pt x="2226" y="2821"/>
                </a:lnTo>
                <a:lnTo>
                  <a:pt x="2252" y="2822"/>
                </a:lnTo>
                <a:lnTo>
                  <a:pt x="2257" y="2816"/>
                </a:lnTo>
                <a:lnTo>
                  <a:pt x="2262" y="2805"/>
                </a:lnTo>
                <a:lnTo>
                  <a:pt x="2264" y="2800"/>
                </a:lnTo>
                <a:lnTo>
                  <a:pt x="2267" y="2802"/>
                </a:lnTo>
                <a:lnTo>
                  <a:pt x="2268" y="2807"/>
                </a:lnTo>
                <a:lnTo>
                  <a:pt x="2266" y="2811"/>
                </a:lnTo>
                <a:lnTo>
                  <a:pt x="2261" y="2816"/>
                </a:lnTo>
                <a:lnTo>
                  <a:pt x="2266" y="2826"/>
                </a:lnTo>
                <a:lnTo>
                  <a:pt x="2268" y="2830"/>
                </a:lnTo>
                <a:lnTo>
                  <a:pt x="2271" y="2831"/>
                </a:lnTo>
                <a:lnTo>
                  <a:pt x="2282" y="2832"/>
                </a:lnTo>
                <a:lnTo>
                  <a:pt x="2288" y="2837"/>
                </a:lnTo>
                <a:lnTo>
                  <a:pt x="2307" y="2830"/>
                </a:lnTo>
                <a:lnTo>
                  <a:pt x="2331" y="2835"/>
                </a:lnTo>
                <a:lnTo>
                  <a:pt x="2366" y="2827"/>
                </a:lnTo>
                <a:lnTo>
                  <a:pt x="2369" y="2825"/>
                </a:lnTo>
                <a:lnTo>
                  <a:pt x="2373" y="2828"/>
                </a:lnTo>
                <a:lnTo>
                  <a:pt x="2420" y="2829"/>
                </a:lnTo>
                <a:lnTo>
                  <a:pt x="2431" y="2824"/>
                </a:lnTo>
                <a:lnTo>
                  <a:pt x="2440" y="2815"/>
                </a:lnTo>
                <a:lnTo>
                  <a:pt x="2457" y="2807"/>
                </a:lnTo>
                <a:lnTo>
                  <a:pt x="2463" y="2793"/>
                </a:lnTo>
                <a:lnTo>
                  <a:pt x="2465" y="2793"/>
                </a:lnTo>
                <a:lnTo>
                  <a:pt x="2467" y="2797"/>
                </a:lnTo>
                <a:lnTo>
                  <a:pt x="2469" y="2797"/>
                </a:lnTo>
                <a:lnTo>
                  <a:pt x="2474" y="2791"/>
                </a:lnTo>
                <a:lnTo>
                  <a:pt x="2475" y="2790"/>
                </a:lnTo>
                <a:lnTo>
                  <a:pt x="2477" y="2791"/>
                </a:lnTo>
                <a:lnTo>
                  <a:pt x="2479" y="2793"/>
                </a:lnTo>
                <a:lnTo>
                  <a:pt x="2480" y="2795"/>
                </a:lnTo>
                <a:lnTo>
                  <a:pt x="2490" y="2789"/>
                </a:lnTo>
                <a:lnTo>
                  <a:pt x="2491" y="2790"/>
                </a:lnTo>
                <a:lnTo>
                  <a:pt x="2492" y="2791"/>
                </a:lnTo>
                <a:lnTo>
                  <a:pt x="2492" y="2793"/>
                </a:lnTo>
                <a:lnTo>
                  <a:pt x="2493" y="2795"/>
                </a:lnTo>
                <a:lnTo>
                  <a:pt x="2494" y="2796"/>
                </a:lnTo>
                <a:lnTo>
                  <a:pt x="2497" y="2796"/>
                </a:lnTo>
                <a:lnTo>
                  <a:pt x="2498" y="2795"/>
                </a:lnTo>
                <a:lnTo>
                  <a:pt x="2499" y="2795"/>
                </a:lnTo>
                <a:lnTo>
                  <a:pt x="2513" y="2805"/>
                </a:lnTo>
                <a:lnTo>
                  <a:pt x="2522" y="2806"/>
                </a:lnTo>
                <a:lnTo>
                  <a:pt x="2532" y="2812"/>
                </a:lnTo>
                <a:lnTo>
                  <a:pt x="2538" y="2813"/>
                </a:lnTo>
                <a:lnTo>
                  <a:pt x="2538" y="2808"/>
                </a:lnTo>
                <a:lnTo>
                  <a:pt x="2542" y="2809"/>
                </a:lnTo>
                <a:lnTo>
                  <a:pt x="2548" y="2812"/>
                </a:lnTo>
                <a:lnTo>
                  <a:pt x="2551" y="2817"/>
                </a:lnTo>
                <a:lnTo>
                  <a:pt x="2581" y="2828"/>
                </a:lnTo>
                <a:lnTo>
                  <a:pt x="2583" y="2826"/>
                </a:lnTo>
                <a:lnTo>
                  <a:pt x="2586" y="2820"/>
                </a:lnTo>
                <a:lnTo>
                  <a:pt x="2595" y="2819"/>
                </a:lnTo>
                <a:lnTo>
                  <a:pt x="2611" y="2825"/>
                </a:lnTo>
                <a:lnTo>
                  <a:pt x="2609" y="2827"/>
                </a:lnTo>
                <a:lnTo>
                  <a:pt x="2600" y="2826"/>
                </a:lnTo>
                <a:lnTo>
                  <a:pt x="2597" y="2829"/>
                </a:lnTo>
                <a:lnTo>
                  <a:pt x="2597" y="2831"/>
                </a:lnTo>
                <a:lnTo>
                  <a:pt x="2599" y="2829"/>
                </a:lnTo>
                <a:lnTo>
                  <a:pt x="2601" y="2828"/>
                </a:lnTo>
                <a:lnTo>
                  <a:pt x="2603" y="2828"/>
                </a:lnTo>
                <a:lnTo>
                  <a:pt x="2606" y="2829"/>
                </a:lnTo>
                <a:lnTo>
                  <a:pt x="2606" y="2831"/>
                </a:lnTo>
                <a:lnTo>
                  <a:pt x="2605" y="2834"/>
                </a:lnTo>
                <a:lnTo>
                  <a:pt x="2603" y="2835"/>
                </a:lnTo>
                <a:lnTo>
                  <a:pt x="2602" y="2835"/>
                </a:lnTo>
                <a:lnTo>
                  <a:pt x="2602" y="2837"/>
                </a:lnTo>
                <a:lnTo>
                  <a:pt x="2608" y="2835"/>
                </a:lnTo>
                <a:lnTo>
                  <a:pt x="2625" y="2839"/>
                </a:lnTo>
                <a:lnTo>
                  <a:pt x="2625" y="2837"/>
                </a:lnTo>
                <a:lnTo>
                  <a:pt x="2624" y="2827"/>
                </a:lnTo>
                <a:lnTo>
                  <a:pt x="2622" y="2826"/>
                </a:lnTo>
                <a:lnTo>
                  <a:pt x="2620" y="2826"/>
                </a:lnTo>
                <a:lnTo>
                  <a:pt x="2621" y="2824"/>
                </a:lnTo>
                <a:lnTo>
                  <a:pt x="2622" y="2821"/>
                </a:lnTo>
                <a:lnTo>
                  <a:pt x="2627" y="2819"/>
                </a:lnTo>
                <a:lnTo>
                  <a:pt x="2627" y="2818"/>
                </a:lnTo>
                <a:lnTo>
                  <a:pt x="2628" y="2809"/>
                </a:lnTo>
                <a:lnTo>
                  <a:pt x="2629" y="2805"/>
                </a:lnTo>
                <a:lnTo>
                  <a:pt x="2632" y="2803"/>
                </a:lnTo>
                <a:lnTo>
                  <a:pt x="2637" y="2806"/>
                </a:lnTo>
                <a:lnTo>
                  <a:pt x="2640" y="2812"/>
                </a:lnTo>
                <a:lnTo>
                  <a:pt x="2651" y="2802"/>
                </a:lnTo>
                <a:lnTo>
                  <a:pt x="2650" y="2798"/>
                </a:lnTo>
                <a:lnTo>
                  <a:pt x="2649" y="2796"/>
                </a:lnTo>
                <a:lnTo>
                  <a:pt x="2652" y="2795"/>
                </a:lnTo>
                <a:lnTo>
                  <a:pt x="2655" y="2791"/>
                </a:lnTo>
                <a:lnTo>
                  <a:pt x="2663" y="2796"/>
                </a:lnTo>
                <a:lnTo>
                  <a:pt x="2664" y="2795"/>
                </a:lnTo>
                <a:lnTo>
                  <a:pt x="2664" y="2791"/>
                </a:lnTo>
                <a:lnTo>
                  <a:pt x="2660" y="2789"/>
                </a:lnTo>
                <a:lnTo>
                  <a:pt x="2658" y="2788"/>
                </a:lnTo>
                <a:lnTo>
                  <a:pt x="2658" y="2786"/>
                </a:lnTo>
                <a:lnTo>
                  <a:pt x="2661" y="2775"/>
                </a:lnTo>
                <a:lnTo>
                  <a:pt x="2657" y="2769"/>
                </a:lnTo>
                <a:lnTo>
                  <a:pt x="2650" y="2767"/>
                </a:lnTo>
                <a:lnTo>
                  <a:pt x="2638" y="2767"/>
                </a:lnTo>
                <a:lnTo>
                  <a:pt x="2635" y="2767"/>
                </a:lnTo>
                <a:lnTo>
                  <a:pt x="2628" y="2761"/>
                </a:lnTo>
                <a:lnTo>
                  <a:pt x="2627" y="2761"/>
                </a:lnTo>
                <a:lnTo>
                  <a:pt x="2626" y="2761"/>
                </a:lnTo>
                <a:lnTo>
                  <a:pt x="2624" y="2761"/>
                </a:lnTo>
                <a:lnTo>
                  <a:pt x="2624" y="2760"/>
                </a:lnTo>
                <a:lnTo>
                  <a:pt x="2622" y="2758"/>
                </a:lnTo>
                <a:lnTo>
                  <a:pt x="2621" y="2757"/>
                </a:lnTo>
                <a:lnTo>
                  <a:pt x="2607" y="2742"/>
                </a:lnTo>
                <a:lnTo>
                  <a:pt x="2597" y="2741"/>
                </a:lnTo>
                <a:lnTo>
                  <a:pt x="2578" y="2730"/>
                </a:lnTo>
                <a:lnTo>
                  <a:pt x="2520" y="2716"/>
                </a:lnTo>
                <a:lnTo>
                  <a:pt x="2511" y="2711"/>
                </a:lnTo>
                <a:lnTo>
                  <a:pt x="2508" y="2712"/>
                </a:lnTo>
                <a:lnTo>
                  <a:pt x="2502" y="2714"/>
                </a:lnTo>
                <a:lnTo>
                  <a:pt x="2499" y="2714"/>
                </a:lnTo>
                <a:lnTo>
                  <a:pt x="2498" y="2713"/>
                </a:lnTo>
                <a:lnTo>
                  <a:pt x="2496" y="2709"/>
                </a:lnTo>
                <a:lnTo>
                  <a:pt x="2494" y="2708"/>
                </a:lnTo>
                <a:lnTo>
                  <a:pt x="2493" y="2707"/>
                </a:lnTo>
                <a:lnTo>
                  <a:pt x="2491" y="2706"/>
                </a:lnTo>
                <a:lnTo>
                  <a:pt x="2461" y="2686"/>
                </a:lnTo>
                <a:lnTo>
                  <a:pt x="2467" y="2686"/>
                </a:lnTo>
                <a:lnTo>
                  <a:pt x="2472" y="2687"/>
                </a:lnTo>
                <a:lnTo>
                  <a:pt x="2478" y="2689"/>
                </a:lnTo>
                <a:lnTo>
                  <a:pt x="2491" y="2699"/>
                </a:lnTo>
                <a:lnTo>
                  <a:pt x="2524" y="2708"/>
                </a:lnTo>
                <a:lnTo>
                  <a:pt x="2530" y="2712"/>
                </a:lnTo>
                <a:lnTo>
                  <a:pt x="2533" y="2714"/>
                </a:lnTo>
                <a:lnTo>
                  <a:pt x="2539" y="2712"/>
                </a:lnTo>
                <a:lnTo>
                  <a:pt x="2541" y="2712"/>
                </a:lnTo>
                <a:lnTo>
                  <a:pt x="2544" y="2714"/>
                </a:lnTo>
                <a:lnTo>
                  <a:pt x="2548" y="2716"/>
                </a:lnTo>
                <a:lnTo>
                  <a:pt x="2559" y="2716"/>
                </a:lnTo>
                <a:lnTo>
                  <a:pt x="2562" y="2717"/>
                </a:lnTo>
                <a:lnTo>
                  <a:pt x="2568" y="2721"/>
                </a:lnTo>
                <a:lnTo>
                  <a:pt x="2570" y="2721"/>
                </a:lnTo>
                <a:lnTo>
                  <a:pt x="2573" y="2719"/>
                </a:lnTo>
                <a:lnTo>
                  <a:pt x="2576" y="2719"/>
                </a:lnTo>
                <a:lnTo>
                  <a:pt x="2583" y="2723"/>
                </a:lnTo>
                <a:lnTo>
                  <a:pt x="2587" y="2724"/>
                </a:lnTo>
                <a:lnTo>
                  <a:pt x="2593" y="2724"/>
                </a:lnTo>
                <a:lnTo>
                  <a:pt x="2619" y="2740"/>
                </a:lnTo>
                <a:lnTo>
                  <a:pt x="2619" y="2741"/>
                </a:lnTo>
                <a:lnTo>
                  <a:pt x="2620" y="2742"/>
                </a:lnTo>
                <a:lnTo>
                  <a:pt x="2620" y="2743"/>
                </a:lnTo>
                <a:lnTo>
                  <a:pt x="2621" y="2745"/>
                </a:lnTo>
                <a:lnTo>
                  <a:pt x="2624" y="2746"/>
                </a:lnTo>
                <a:lnTo>
                  <a:pt x="2627" y="2746"/>
                </a:lnTo>
                <a:lnTo>
                  <a:pt x="2652" y="2762"/>
                </a:lnTo>
                <a:lnTo>
                  <a:pt x="2656" y="2763"/>
                </a:lnTo>
                <a:lnTo>
                  <a:pt x="2670" y="2757"/>
                </a:lnTo>
                <a:lnTo>
                  <a:pt x="2676" y="2758"/>
                </a:lnTo>
                <a:lnTo>
                  <a:pt x="2674" y="2763"/>
                </a:lnTo>
                <a:lnTo>
                  <a:pt x="2675" y="2768"/>
                </a:lnTo>
                <a:lnTo>
                  <a:pt x="2678" y="2771"/>
                </a:lnTo>
                <a:lnTo>
                  <a:pt x="2681" y="2772"/>
                </a:lnTo>
                <a:lnTo>
                  <a:pt x="2690" y="2770"/>
                </a:lnTo>
                <a:lnTo>
                  <a:pt x="2697" y="2773"/>
                </a:lnTo>
                <a:lnTo>
                  <a:pt x="2708" y="2780"/>
                </a:lnTo>
                <a:lnTo>
                  <a:pt x="2711" y="2781"/>
                </a:lnTo>
                <a:lnTo>
                  <a:pt x="2713" y="2782"/>
                </a:lnTo>
                <a:lnTo>
                  <a:pt x="2720" y="2789"/>
                </a:lnTo>
                <a:lnTo>
                  <a:pt x="2725" y="2791"/>
                </a:lnTo>
                <a:lnTo>
                  <a:pt x="2732" y="2793"/>
                </a:lnTo>
                <a:lnTo>
                  <a:pt x="2738" y="2793"/>
                </a:lnTo>
                <a:lnTo>
                  <a:pt x="2742" y="2796"/>
                </a:lnTo>
                <a:lnTo>
                  <a:pt x="2749" y="2805"/>
                </a:lnTo>
                <a:lnTo>
                  <a:pt x="2757" y="2811"/>
                </a:lnTo>
                <a:lnTo>
                  <a:pt x="2776" y="2818"/>
                </a:lnTo>
                <a:lnTo>
                  <a:pt x="2775" y="2820"/>
                </a:lnTo>
                <a:lnTo>
                  <a:pt x="2775" y="2822"/>
                </a:lnTo>
                <a:lnTo>
                  <a:pt x="2776" y="2824"/>
                </a:lnTo>
                <a:lnTo>
                  <a:pt x="2778" y="2825"/>
                </a:lnTo>
                <a:lnTo>
                  <a:pt x="2782" y="2825"/>
                </a:lnTo>
                <a:lnTo>
                  <a:pt x="2792" y="2815"/>
                </a:lnTo>
                <a:lnTo>
                  <a:pt x="2794" y="2809"/>
                </a:lnTo>
                <a:lnTo>
                  <a:pt x="2795" y="2805"/>
                </a:lnTo>
                <a:lnTo>
                  <a:pt x="2795" y="2800"/>
                </a:lnTo>
                <a:lnTo>
                  <a:pt x="2793" y="2796"/>
                </a:lnTo>
                <a:lnTo>
                  <a:pt x="2792" y="2792"/>
                </a:lnTo>
                <a:lnTo>
                  <a:pt x="2784" y="2790"/>
                </a:lnTo>
                <a:lnTo>
                  <a:pt x="2756" y="2767"/>
                </a:lnTo>
                <a:lnTo>
                  <a:pt x="2746" y="2765"/>
                </a:lnTo>
                <a:lnTo>
                  <a:pt x="2739" y="2760"/>
                </a:lnTo>
                <a:lnTo>
                  <a:pt x="2734" y="2758"/>
                </a:lnTo>
                <a:lnTo>
                  <a:pt x="2732" y="2755"/>
                </a:lnTo>
                <a:lnTo>
                  <a:pt x="2729" y="2751"/>
                </a:lnTo>
                <a:lnTo>
                  <a:pt x="2725" y="2743"/>
                </a:lnTo>
                <a:lnTo>
                  <a:pt x="2724" y="2740"/>
                </a:lnTo>
                <a:lnTo>
                  <a:pt x="2718" y="2736"/>
                </a:lnTo>
                <a:lnTo>
                  <a:pt x="2700" y="2728"/>
                </a:lnTo>
                <a:lnTo>
                  <a:pt x="2696" y="2728"/>
                </a:lnTo>
                <a:lnTo>
                  <a:pt x="2691" y="2739"/>
                </a:lnTo>
                <a:lnTo>
                  <a:pt x="2688" y="2742"/>
                </a:lnTo>
                <a:lnTo>
                  <a:pt x="2687" y="2742"/>
                </a:lnTo>
                <a:lnTo>
                  <a:pt x="2686" y="2740"/>
                </a:lnTo>
                <a:lnTo>
                  <a:pt x="2685" y="2738"/>
                </a:lnTo>
                <a:lnTo>
                  <a:pt x="2683" y="2736"/>
                </a:lnTo>
                <a:lnTo>
                  <a:pt x="2671" y="2729"/>
                </a:lnTo>
                <a:lnTo>
                  <a:pt x="2664" y="2724"/>
                </a:lnTo>
                <a:lnTo>
                  <a:pt x="2650" y="2726"/>
                </a:lnTo>
                <a:lnTo>
                  <a:pt x="2641" y="2720"/>
                </a:lnTo>
                <a:lnTo>
                  <a:pt x="2638" y="2716"/>
                </a:lnTo>
                <a:lnTo>
                  <a:pt x="2636" y="2712"/>
                </a:lnTo>
                <a:lnTo>
                  <a:pt x="2636" y="2709"/>
                </a:lnTo>
                <a:lnTo>
                  <a:pt x="2638" y="2707"/>
                </a:lnTo>
                <a:lnTo>
                  <a:pt x="2642" y="2707"/>
                </a:lnTo>
                <a:lnTo>
                  <a:pt x="2655" y="2708"/>
                </a:lnTo>
                <a:lnTo>
                  <a:pt x="2661" y="2710"/>
                </a:lnTo>
                <a:lnTo>
                  <a:pt x="2706" y="2703"/>
                </a:lnTo>
                <a:lnTo>
                  <a:pt x="2713" y="2704"/>
                </a:lnTo>
                <a:lnTo>
                  <a:pt x="2716" y="2704"/>
                </a:lnTo>
                <a:lnTo>
                  <a:pt x="2722" y="2698"/>
                </a:lnTo>
                <a:lnTo>
                  <a:pt x="2724" y="2699"/>
                </a:lnTo>
                <a:lnTo>
                  <a:pt x="2728" y="2707"/>
                </a:lnTo>
                <a:lnTo>
                  <a:pt x="2734" y="2708"/>
                </a:lnTo>
                <a:lnTo>
                  <a:pt x="2738" y="2706"/>
                </a:lnTo>
                <a:lnTo>
                  <a:pt x="2740" y="2703"/>
                </a:lnTo>
                <a:lnTo>
                  <a:pt x="2746" y="2701"/>
                </a:lnTo>
                <a:lnTo>
                  <a:pt x="2756" y="2704"/>
                </a:lnTo>
                <a:lnTo>
                  <a:pt x="2791" y="2698"/>
                </a:lnTo>
                <a:lnTo>
                  <a:pt x="2818" y="2710"/>
                </a:lnTo>
                <a:lnTo>
                  <a:pt x="2827" y="2709"/>
                </a:lnTo>
                <a:lnTo>
                  <a:pt x="2828" y="2709"/>
                </a:lnTo>
                <a:lnTo>
                  <a:pt x="2830" y="2703"/>
                </a:lnTo>
                <a:lnTo>
                  <a:pt x="2832" y="2701"/>
                </a:lnTo>
                <a:lnTo>
                  <a:pt x="2836" y="2699"/>
                </a:lnTo>
                <a:lnTo>
                  <a:pt x="2854" y="2697"/>
                </a:lnTo>
                <a:lnTo>
                  <a:pt x="2858" y="2698"/>
                </a:lnTo>
                <a:lnTo>
                  <a:pt x="2860" y="2703"/>
                </a:lnTo>
                <a:lnTo>
                  <a:pt x="2860" y="2708"/>
                </a:lnTo>
                <a:lnTo>
                  <a:pt x="2861" y="2709"/>
                </a:lnTo>
                <a:lnTo>
                  <a:pt x="2863" y="2712"/>
                </a:lnTo>
                <a:lnTo>
                  <a:pt x="2867" y="2714"/>
                </a:lnTo>
                <a:lnTo>
                  <a:pt x="2871" y="2712"/>
                </a:lnTo>
                <a:lnTo>
                  <a:pt x="2874" y="2700"/>
                </a:lnTo>
                <a:lnTo>
                  <a:pt x="2876" y="2698"/>
                </a:lnTo>
                <a:lnTo>
                  <a:pt x="2879" y="2700"/>
                </a:lnTo>
                <a:lnTo>
                  <a:pt x="2881" y="2702"/>
                </a:lnTo>
                <a:lnTo>
                  <a:pt x="2883" y="2703"/>
                </a:lnTo>
                <a:lnTo>
                  <a:pt x="2885" y="2704"/>
                </a:lnTo>
                <a:lnTo>
                  <a:pt x="2887" y="2706"/>
                </a:lnTo>
                <a:lnTo>
                  <a:pt x="2891" y="2709"/>
                </a:lnTo>
                <a:lnTo>
                  <a:pt x="2893" y="2711"/>
                </a:lnTo>
                <a:lnTo>
                  <a:pt x="2895" y="2714"/>
                </a:lnTo>
                <a:lnTo>
                  <a:pt x="2901" y="2723"/>
                </a:lnTo>
                <a:lnTo>
                  <a:pt x="2903" y="2727"/>
                </a:lnTo>
                <a:lnTo>
                  <a:pt x="2905" y="2728"/>
                </a:lnTo>
                <a:lnTo>
                  <a:pt x="2910" y="2730"/>
                </a:lnTo>
                <a:lnTo>
                  <a:pt x="2913" y="2732"/>
                </a:lnTo>
                <a:lnTo>
                  <a:pt x="2919" y="2736"/>
                </a:lnTo>
                <a:lnTo>
                  <a:pt x="2944" y="2716"/>
                </a:lnTo>
                <a:lnTo>
                  <a:pt x="3009" y="2692"/>
                </a:lnTo>
                <a:lnTo>
                  <a:pt x="3012" y="2693"/>
                </a:lnTo>
                <a:lnTo>
                  <a:pt x="3017" y="2694"/>
                </a:lnTo>
                <a:lnTo>
                  <a:pt x="3019" y="2694"/>
                </a:lnTo>
                <a:lnTo>
                  <a:pt x="3021" y="2694"/>
                </a:lnTo>
                <a:lnTo>
                  <a:pt x="3021" y="2692"/>
                </a:lnTo>
                <a:lnTo>
                  <a:pt x="3020" y="2686"/>
                </a:lnTo>
                <a:lnTo>
                  <a:pt x="3021" y="2683"/>
                </a:lnTo>
                <a:lnTo>
                  <a:pt x="3023" y="2682"/>
                </a:lnTo>
                <a:lnTo>
                  <a:pt x="3024" y="2680"/>
                </a:lnTo>
                <a:lnTo>
                  <a:pt x="3027" y="2677"/>
                </a:lnTo>
                <a:lnTo>
                  <a:pt x="3028" y="2673"/>
                </a:lnTo>
                <a:lnTo>
                  <a:pt x="3028" y="2660"/>
                </a:lnTo>
                <a:lnTo>
                  <a:pt x="3027" y="2657"/>
                </a:lnTo>
                <a:lnTo>
                  <a:pt x="3023" y="2649"/>
                </a:lnTo>
                <a:lnTo>
                  <a:pt x="3021" y="2643"/>
                </a:lnTo>
                <a:lnTo>
                  <a:pt x="3020" y="2641"/>
                </a:lnTo>
                <a:lnTo>
                  <a:pt x="3017" y="2637"/>
                </a:lnTo>
                <a:lnTo>
                  <a:pt x="3015" y="2635"/>
                </a:lnTo>
                <a:lnTo>
                  <a:pt x="3015" y="2634"/>
                </a:lnTo>
                <a:lnTo>
                  <a:pt x="3014" y="2633"/>
                </a:lnTo>
                <a:lnTo>
                  <a:pt x="3013" y="2632"/>
                </a:lnTo>
                <a:lnTo>
                  <a:pt x="3012" y="2631"/>
                </a:lnTo>
                <a:lnTo>
                  <a:pt x="3010" y="2630"/>
                </a:lnTo>
                <a:lnTo>
                  <a:pt x="3007" y="2625"/>
                </a:lnTo>
                <a:lnTo>
                  <a:pt x="3005" y="2624"/>
                </a:lnTo>
                <a:lnTo>
                  <a:pt x="3004" y="2623"/>
                </a:lnTo>
                <a:lnTo>
                  <a:pt x="3003" y="2620"/>
                </a:lnTo>
                <a:lnTo>
                  <a:pt x="3002" y="2614"/>
                </a:lnTo>
                <a:lnTo>
                  <a:pt x="3001" y="2613"/>
                </a:lnTo>
                <a:lnTo>
                  <a:pt x="3000" y="2611"/>
                </a:lnTo>
                <a:lnTo>
                  <a:pt x="2998" y="2609"/>
                </a:lnTo>
                <a:lnTo>
                  <a:pt x="2997" y="2607"/>
                </a:lnTo>
                <a:lnTo>
                  <a:pt x="2995" y="2603"/>
                </a:lnTo>
                <a:lnTo>
                  <a:pt x="2992" y="2594"/>
                </a:lnTo>
                <a:lnTo>
                  <a:pt x="2990" y="2590"/>
                </a:lnTo>
                <a:lnTo>
                  <a:pt x="2988" y="2588"/>
                </a:lnTo>
                <a:lnTo>
                  <a:pt x="2968" y="2570"/>
                </a:lnTo>
                <a:lnTo>
                  <a:pt x="2955" y="2555"/>
                </a:lnTo>
                <a:lnTo>
                  <a:pt x="2951" y="2552"/>
                </a:lnTo>
                <a:lnTo>
                  <a:pt x="2948" y="2550"/>
                </a:lnTo>
                <a:lnTo>
                  <a:pt x="2936" y="2546"/>
                </a:lnTo>
                <a:lnTo>
                  <a:pt x="2932" y="2549"/>
                </a:lnTo>
                <a:lnTo>
                  <a:pt x="2934" y="2556"/>
                </a:lnTo>
                <a:lnTo>
                  <a:pt x="2930" y="2561"/>
                </a:lnTo>
                <a:lnTo>
                  <a:pt x="2924" y="2562"/>
                </a:lnTo>
                <a:lnTo>
                  <a:pt x="2917" y="2560"/>
                </a:lnTo>
                <a:lnTo>
                  <a:pt x="2911" y="2555"/>
                </a:lnTo>
                <a:lnTo>
                  <a:pt x="2905" y="2551"/>
                </a:lnTo>
                <a:lnTo>
                  <a:pt x="2899" y="2548"/>
                </a:lnTo>
                <a:lnTo>
                  <a:pt x="2893" y="2548"/>
                </a:lnTo>
                <a:lnTo>
                  <a:pt x="2890" y="2551"/>
                </a:lnTo>
                <a:lnTo>
                  <a:pt x="2889" y="2553"/>
                </a:lnTo>
                <a:lnTo>
                  <a:pt x="2889" y="2555"/>
                </a:lnTo>
                <a:lnTo>
                  <a:pt x="2887" y="2558"/>
                </a:lnTo>
                <a:lnTo>
                  <a:pt x="2885" y="2554"/>
                </a:lnTo>
                <a:lnTo>
                  <a:pt x="2882" y="2552"/>
                </a:lnTo>
                <a:lnTo>
                  <a:pt x="2868" y="2549"/>
                </a:lnTo>
                <a:lnTo>
                  <a:pt x="2866" y="2546"/>
                </a:lnTo>
                <a:lnTo>
                  <a:pt x="2863" y="2542"/>
                </a:lnTo>
                <a:lnTo>
                  <a:pt x="2862" y="2536"/>
                </a:lnTo>
                <a:lnTo>
                  <a:pt x="2862" y="2533"/>
                </a:lnTo>
                <a:lnTo>
                  <a:pt x="2865" y="2529"/>
                </a:lnTo>
                <a:lnTo>
                  <a:pt x="2867" y="2523"/>
                </a:lnTo>
                <a:lnTo>
                  <a:pt x="2871" y="2523"/>
                </a:lnTo>
                <a:lnTo>
                  <a:pt x="2877" y="2526"/>
                </a:lnTo>
                <a:lnTo>
                  <a:pt x="2881" y="2528"/>
                </a:lnTo>
                <a:lnTo>
                  <a:pt x="2882" y="2526"/>
                </a:lnTo>
                <a:lnTo>
                  <a:pt x="2881" y="2518"/>
                </a:lnTo>
                <a:lnTo>
                  <a:pt x="2879" y="2516"/>
                </a:lnTo>
                <a:lnTo>
                  <a:pt x="2875" y="2513"/>
                </a:lnTo>
                <a:lnTo>
                  <a:pt x="2873" y="2510"/>
                </a:lnTo>
                <a:lnTo>
                  <a:pt x="2874" y="2508"/>
                </a:lnTo>
                <a:lnTo>
                  <a:pt x="2877" y="2508"/>
                </a:lnTo>
                <a:lnTo>
                  <a:pt x="2883" y="2511"/>
                </a:lnTo>
                <a:lnTo>
                  <a:pt x="2885" y="2512"/>
                </a:lnTo>
                <a:lnTo>
                  <a:pt x="2887" y="2509"/>
                </a:lnTo>
                <a:lnTo>
                  <a:pt x="2886" y="2503"/>
                </a:lnTo>
                <a:lnTo>
                  <a:pt x="2885" y="2498"/>
                </a:lnTo>
                <a:lnTo>
                  <a:pt x="2886" y="2493"/>
                </a:lnTo>
                <a:lnTo>
                  <a:pt x="2885" y="2491"/>
                </a:lnTo>
                <a:lnTo>
                  <a:pt x="2883" y="2490"/>
                </a:lnTo>
                <a:lnTo>
                  <a:pt x="2882" y="2489"/>
                </a:lnTo>
                <a:lnTo>
                  <a:pt x="2880" y="2487"/>
                </a:lnTo>
                <a:lnTo>
                  <a:pt x="2885" y="2481"/>
                </a:lnTo>
                <a:lnTo>
                  <a:pt x="2889" y="2480"/>
                </a:lnTo>
                <a:lnTo>
                  <a:pt x="2889" y="2483"/>
                </a:lnTo>
                <a:lnTo>
                  <a:pt x="2889" y="2485"/>
                </a:lnTo>
                <a:lnTo>
                  <a:pt x="2890" y="2486"/>
                </a:lnTo>
                <a:lnTo>
                  <a:pt x="2891" y="2489"/>
                </a:lnTo>
                <a:lnTo>
                  <a:pt x="2892" y="2489"/>
                </a:lnTo>
                <a:lnTo>
                  <a:pt x="2891" y="2495"/>
                </a:lnTo>
                <a:lnTo>
                  <a:pt x="2890" y="2500"/>
                </a:lnTo>
                <a:lnTo>
                  <a:pt x="2889" y="2504"/>
                </a:lnTo>
                <a:lnTo>
                  <a:pt x="2890" y="2512"/>
                </a:lnTo>
                <a:lnTo>
                  <a:pt x="2891" y="2514"/>
                </a:lnTo>
                <a:lnTo>
                  <a:pt x="2892" y="2515"/>
                </a:lnTo>
                <a:lnTo>
                  <a:pt x="2893" y="2518"/>
                </a:lnTo>
                <a:lnTo>
                  <a:pt x="2892" y="2520"/>
                </a:lnTo>
                <a:lnTo>
                  <a:pt x="2891" y="2520"/>
                </a:lnTo>
                <a:lnTo>
                  <a:pt x="2890" y="2519"/>
                </a:lnTo>
                <a:lnTo>
                  <a:pt x="2889" y="2519"/>
                </a:lnTo>
                <a:lnTo>
                  <a:pt x="2887" y="2521"/>
                </a:lnTo>
                <a:lnTo>
                  <a:pt x="2891" y="2523"/>
                </a:lnTo>
                <a:lnTo>
                  <a:pt x="2895" y="2521"/>
                </a:lnTo>
                <a:lnTo>
                  <a:pt x="2899" y="2522"/>
                </a:lnTo>
                <a:lnTo>
                  <a:pt x="2904" y="2525"/>
                </a:lnTo>
                <a:lnTo>
                  <a:pt x="2906" y="2526"/>
                </a:lnTo>
                <a:lnTo>
                  <a:pt x="2907" y="2524"/>
                </a:lnTo>
                <a:lnTo>
                  <a:pt x="2909" y="2521"/>
                </a:lnTo>
                <a:lnTo>
                  <a:pt x="2910" y="2520"/>
                </a:lnTo>
                <a:lnTo>
                  <a:pt x="2911" y="2516"/>
                </a:lnTo>
                <a:lnTo>
                  <a:pt x="2910" y="2512"/>
                </a:lnTo>
                <a:lnTo>
                  <a:pt x="2910" y="2509"/>
                </a:lnTo>
                <a:lnTo>
                  <a:pt x="2909" y="2505"/>
                </a:lnTo>
                <a:lnTo>
                  <a:pt x="2904" y="2499"/>
                </a:lnTo>
                <a:lnTo>
                  <a:pt x="2904" y="2498"/>
                </a:lnTo>
                <a:lnTo>
                  <a:pt x="2904" y="2496"/>
                </a:lnTo>
                <a:lnTo>
                  <a:pt x="2904" y="2494"/>
                </a:lnTo>
                <a:lnTo>
                  <a:pt x="2904" y="2493"/>
                </a:lnTo>
                <a:lnTo>
                  <a:pt x="2900" y="2492"/>
                </a:lnTo>
                <a:lnTo>
                  <a:pt x="2901" y="2490"/>
                </a:lnTo>
                <a:lnTo>
                  <a:pt x="2903" y="2490"/>
                </a:lnTo>
                <a:lnTo>
                  <a:pt x="2904" y="2489"/>
                </a:lnTo>
                <a:lnTo>
                  <a:pt x="2904" y="2486"/>
                </a:lnTo>
                <a:lnTo>
                  <a:pt x="2903" y="2482"/>
                </a:lnTo>
                <a:lnTo>
                  <a:pt x="2903" y="2480"/>
                </a:lnTo>
                <a:lnTo>
                  <a:pt x="2904" y="2476"/>
                </a:lnTo>
                <a:lnTo>
                  <a:pt x="2906" y="2467"/>
                </a:lnTo>
                <a:lnTo>
                  <a:pt x="2906" y="2464"/>
                </a:lnTo>
                <a:lnTo>
                  <a:pt x="2906" y="2461"/>
                </a:lnTo>
                <a:lnTo>
                  <a:pt x="2906" y="2455"/>
                </a:lnTo>
                <a:lnTo>
                  <a:pt x="2906" y="2454"/>
                </a:lnTo>
                <a:lnTo>
                  <a:pt x="2907" y="2453"/>
                </a:lnTo>
                <a:lnTo>
                  <a:pt x="2907" y="2452"/>
                </a:lnTo>
                <a:lnTo>
                  <a:pt x="2906" y="2450"/>
                </a:lnTo>
                <a:lnTo>
                  <a:pt x="2905" y="2449"/>
                </a:lnTo>
                <a:lnTo>
                  <a:pt x="2904" y="2449"/>
                </a:lnTo>
                <a:lnTo>
                  <a:pt x="2893" y="2459"/>
                </a:lnTo>
                <a:lnTo>
                  <a:pt x="2890" y="2456"/>
                </a:lnTo>
                <a:lnTo>
                  <a:pt x="2887" y="2454"/>
                </a:lnTo>
                <a:lnTo>
                  <a:pt x="2889" y="2453"/>
                </a:lnTo>
                <a:lnTo>
                  <a:pt x="2889" y="2452"/>
                </a:lnTo>
                <a:lnTo>
                  <a:pt x="2890" y="2451"/>
                </a:lnTo>
                <a:lnTo>
                  <a:pt x="2890" y="2446"/>
                </a:lnTo>
                <a:lnTo>
                  <a:pt x="2896" y="2432"/>
                </a:lnTo>
                <a:lnTo>
                  <a:pt x="2899" y="2431"/>
                </a:lnTo>
                <a:lnTo>
                  <a:pt x="2901" y="2433"/>
                </a:lnTo>
                <a:lnTo>
                  <a:pt x="2901" y="2435"/>
                </a:lnTo>
                <a:lnTo>
                  <a:pt x="2904" y="2441"/>
                </a:lnTo>
                <a:lnTo>
                  <a:pt x="2907" y="2444"/>
                </a:lnTo>
                <a:lnTo>
                  <a:pt x="2911" y="2446"/>
                </a:lnTo>
                <a:lnTo>
                  <a:pt x="2914" y="2447"/>
                </a:lnTo>
                <a:lnTo>
                  <a:pt x="2920" y="2445"/>
                </a:lnTo>
                <a:lnTo>
                  <a:pt x="2921" y="2444"/>
                </a:lnTo>
                <a:lnTo>
                  <a:pt x="2921" y="2441"/>
                </a:lnTo>
                <a:lnTo>
                  <a:pt x="2922" y="2440"/>
                </a:lnTo>
                <a:lnTo>
                  <a:pt x="2924" y="2441"/>
                </a:lnTo>
                <a:lnTo>
                  <a:pt x="2929" y="2444"/>
                </a:lnTo>
                <a:lnTo>
                  <a:pt x="2932" y="2447"/>
                </a:lnTo>
                <a:lnTo>
                  <a:pt x="2939" y="2459"/>
                </a:lnTo>
                <a:lnTo>
                  <a:pt x="2942" y="2462"/>
                </a:lnTo>
                <a:lnTo>
                  <a:pt x="2949" y="2464"/>
                </a:lnTo>
                <a:lnTo>
                  <a:pt x="2944" y="2465"/>
                </a:lnTo>
                <a:lnTo>
                  <a:pt x="2941" y="2465"/>
                </a:lnTo>
                <a:lnTo>
                  <a:pt x="2938" y="2463"/>
                </a:lnTo>
                <a:lnTo>
                  <a:pt x="2935" y="2460"/>
                </a:lnTo>
                <a:lnTo>
                  <a:pt x="2933" y="2456"/>
                </a:lnTo>
                <a:lnTo>
                  <a:pt x="2931" y="2454"/>
                </a:lnTo>
                <a:lnTo>
                  <a:pt x="2929" y="2453"/>
                </a:lnTo>
                <a:lnTo>
                  <a:pt x="2924" y="2454"/>
                </a:lnTo>
                <a:lnTo>
                  <a:pt x="2919" y="2466"/>
                </a:lnTo>
                <a:lnTo>
                  <a:pt x="2914" y="2470"/>
                </a:lnTo>
                <a:lnTo>
                  <a:pt x="2915" y="2472"/>
                </a:lnTo>
                <a:lnTo>
                  <a:pt x="2916" y="2473"/>
                </a:lnTo>
                <a:lnTo>
                  <a:pt x="2917" y="2473"/>
                </a:lnTo>
                <a:lnTo>
                  <a:pt x="2919" y="2472"/>
                </a:lnTo>
                <a:lnTo>
                  <a:pt x="2919" y="2471"/>
                </a:lnTo>
                <a:lnTo>
                  <a:pt x="2921" y="2472"/>
                </a:lnTo>
                <a:lnTo>
                  <a:pt x="2926" y="2469"/>
                </a:lnTo>
                <a:lnTo>
                  <a:pt x="2930" y="2470"/>
                </a:lnTo>
                <a:lnTo>
                  <a:pt x="2926" y="2476"/>
                </a:lnTo>
                <a:lnTo>
                  <a:pt x="2909" y="2482"/>
                </a:lnTo>
                <a:lnTo>
                  <a:pt x="2909" y="2484"/>
                </a:lnTo>
                <a:lnTo>
                  <a:pt x="2911" y="2483"/>
                </a:lnTo>
                <a:lnTo>
                  <a:pt x="2912" y="2483"/>
                </a:lnTo>
                <a:lnTo>
                  <a:pt x="2914" y="2485"/>
                </a:lnTo>
                <a:lnTo>
                  <a:pt x="2915" y="2487"/>
                </a:lnTo>
                <a:lnTo>
                  <a:pt x="2915" y="2490"/>
                </a:lnTo>
                <a:lnTo>
                  <a:pt x="2914" y="2493"/>
                </a:lnTo>
                <a:lnTo>
                  <a:pt x="2912" y="2494"/>
                </a:lnTo>
                <a:lnTo>
                  <a:pt x="2910" y="2494"/>
                </a:lnTo>
                <a:lnTo>
                  <a:pt x="2912" y="2496"/>
                </a:lnTo>
                <a:lnTo>
                  <a:pt x="2914" y="2498"/>
                </a:lnTo>
                <a:lnTo>
                  <a:pt x="2916" y="2498"/>
                </a:lnTo>
                <a:lnTo>
                  <a:pt x="2919" y="2496"/>
                </a:lnTo>
                <a:lnTo>
                  <a:pt x="2916" y="2502"/>
                </a:lnTo>
                <a:lnTo>
                  <a:pt x="2923" y="2506"/>
                </a:lnTo>
                <a:lnTo>
                  <a:pt x="2924" y="2508"/>
                </a:lnTo>
                <a:lnTo>
                  <a:pt x="2930" y="2505"/>
                </a:lnTo>
                <a:lnTo>
                  <a:pt x="2932" y="2505"/>
                </a:lnTo>
                <a:lnTo>
                  <a:pt x="2936" y="2509"/>
                </a:lnTo>
                <a:lnTo>
                  <a:pt x="2941" y="2513"/>
                </a:lnTo>
                <a:lnTo>
                  <a:pt x="2944" y="2516"/>
                </a:lnTo>
                <a:lnTo>
                  <a:pt x="2949" y="2516"/>
                </a:lnTo>
                <a:lnTo>
                  <a:pt x="2945" y="2513"/>
                </a:lnTo>
                <a:lnTo>
                  <a:pt x="2944" y="2510"/>
                </a:lnTo>
                <a:lnTo>
                  <a:pt x="2942" y="2508"/>
                </a:lnTo>
                <a:lnTo>
                  <a:pt x="2939" y="2506"/>
                </a:lnTo>
                <a:lnTo>
                  <a:pt x="2939" y="2503"/>
                </a:lnTo>
                <a:lnTo>
                  <a:pt x="2938" y="2498"/>
                </a:lnTo>
                <a:lnTo>
                  <a:pt x="2938" y="2495"/>
                </a:lnTo>
                <a:lnTo>
                  <a:pt x="2939" y="2493"/>
                </a:lnTo>
                <a:lnTo>
                  <a:pt x="2940" y="2495"/>
                </a:lnTo>
                <a:lnTo>
                  <a:pt x="2944" y="2502"/>
                </a:lnTo>
                <a:lnTo>
                  <a:pt x="2949" y="2504"/>
                </a:lnTo>
                <a:lnTo>
                  <a:pt x="2954" y="2499"/>
                </a:lnTo>
                <a:lnTo>
                  <a:pt x="2958" y="2498"/>
                </a:lnTo>
                <a:lnTo>
                  <a:pt x="2959" y="2503"/>
                </a:lnTo>
                <a:lnTo>
                  <a:pt x="2961" y="2506"/>
                </a:lnTo>
                <a:lnTo>
                  <a:pt x="2972" y="2521"/>
                </a:lnTo>
                <a:lnTo>
                  <a:pt x="2974" y="2522"/>
                </a:lnTo>
                <a:lnTo>
                  <a:pt x="2980" y="2520"/>
                </a:lnTo>
                <a:lnTo>
                  <a:pt x="2980" y="2522"/>
                </a:lnTo>
                <a:lnTo>
                  <a:pt x="2980" y="2526"/>
                </a:lnTo>
                <a:lnTo>
                  <a:pt x="2980" y="2530"/>
                </a:lnTo>
                <a:lnTo>
                  <a:pt x="2994" y="2540"/>
                </a:lnTo>
                <a:lnTo>
                  <a:pt x="2997" y="2538"/>
                </a:lnTo>
                <a:lnTo>
                  <a:pt x="2992" y="2532"/>
                </a:lnTo>
                <a:lnTo>
                  <a:pt x="2991" y="2531"/>
                </a:lnTo>
                <a:lnTo>
                  <a:pt x="2991" y="2530"/>
                </a:lnTo>
                <a:lnTo>
                  <a:pt x="2991" y="2530"/>
                </a:lnTo>
                <a:lnTo>
                  <a:pt x="2990" y="2530"/>
                </a:lnTo>
                <a:lnTo>
                  <a:pt x="2990" y="2529"/>
                </a:lnTo>
                <a:lnTo>
                  <a:pt x="2994" y="2523"/>
                </a:lnTo>
                <a:lnTo>
                  <a:pt x="3001" y="2522"/>
                </a:lnTo>
                <a:lnTo>
                  <a:pt x="3014" y="2524"/>
                </a:lnTo>
                <a:lnTo>
                  <a:pt x="3013" y="2528"/>
                </a:lnTo>
                <a:lnTo>
                  <a:pt x="3011" y="2529"/>
                </a:lnTo>
                <a:lnTo>
                  <a:pt x="3005" y="2530"/>
                </a:lnTo>
                <a:lnTo>
                  <a:pt x="3004" y="2531"/>
                </a:lnTo>
                <a:lnTo>
                  <a:pt x="3004" y="2534"/>
                </a:lnTo>
                <a:lnTo>
                  <a:pt x="3003" y="2535"/>
                </a:lnTo>
                <a:lnTo>
                  <a:pt x="3002" y="2535"/>
                </a:lnTo>
                <a:lnTo>
                  <a:pt x="3000" y="2538"/>
                </a:lnTo>
                <a:lnTo>
                  <a:pt x="3000" y="2539"/>
                </a:lnTo>
                <a:lnTo>
                  <a:pt x="3013" y="2546"/>
                </a:lnTo>
                <a:lnTo>
                  <a:pt x="3020" y="2553"/>
                </a:lnTo>
                <a:lnTo>
                  <a:pt x="3027" y="2561"/>
                </a:lnTo>
                <a:lnTo>
                  <a:pt x="3027" y="2565"/>
                </a:lnTo>
                <a:lnTo>
                  <a:pt x="3027" y="2566"/>
                </a:lnTo>
                <a:lnTo>
                  <a:pt x="3029" y="2565"/>
                </a:lnTo>
                <a:lnTo>
                  <a:pt x="3035" y="2568"/>
                </a:lnTo>
                <a:lnTo>
                  <a:pt x="3038" y="2568"/>
                </a:lnTo>
                <a:lnTo>
                  <a:pt x="3039" y="2566"/>
                </a:lnTo>
                <a:lnTo>
                  <a:pt x="3039" y="2561"/>
                </a:lnTo>
                <a:lnTo>
                  <a:pt x="3039" y="2560"/>
                </a:lnTo>
                <a:lnTo>
                  <a:pt x="3047" y="2555"/>
                </a:lnTo>
                <a:lnTo>
                  <a:pt x="3047" y="2561"/>
                </a:lnTo>
                <a:lnTo>
                  <a:pt x="3051" y="2563"/>
                </a:lnTo>
                <a:lnTo>
                  <a:pt x="3059" y="2561"/>
                </a:lnTo>
                <a:lnTo>
                  <a:pt x="3059" y="2560"/>
                </a:lnTo>
                <a:lnTo>
                  <a:pt x="3059" y="2556"/>
                </a:lnTo>
                <a:lnTo>
                  <a:pt x="3058" y="2553"/>
                </a:lnTo>
                <a:lnTo>
                  <a:pt x="3058" y="2552"/>
                </a:lnTo>
                <a:lnTo>
                  <a:pt x="3056" y="2551"/>
                </a:lnTo>
                <a:lnTo>
                  <a:pt x="3050" y="2548"/>
                </a:lnTo>
                <a:lnTo>
                  <a:pt x="3048" y="2546"/>
                </a:lnTo>
                <a:lnTo>
                  <a:pt x="3047" y="2544"/>
                </a:lnTo>
                <a:lnTo>
                  <a:pt x="3051" y="2543"/>
                </a:lnTo>
                <a:lnTo>
                  <a:pt x="3057" y="2544"/>
                </a:lnTo>
                <a:lnTo>
                  <a:pt x="3066" y="2551"/>
                </a:lnTo>
                <a:lnTo>
                  <a:pt x="3068" y="2551"/>
                </a:lnTo>
                <a:lnTo>
                  <a:pt x="3071" y="2548"/>
                </a:lnTo>
                <a:lnTo>
                  <a:pt x="3078" y="2534"/>
                </a:lnTo>
                <a:lnTo>
                  <a:pt x="3082" y="2531"/>
                </a:lnTo>
                <a:lnTo>
                  <a:pt x="3084" y="2532"/>
                </a:lnTo>
                <a:lnTo>
                  <a:pt x="3090" y="2535"/>
                </a:lnTo>
                <a:lnTo>
                  <a:pt x="3092" y="2535"/>
                </a:lnTo>
                <a:lnTo>
                  <a:pt x="3094" y="2533"/>
                </a:lnTo>
                <a:lnTo>
                  <a:pt x="3094" y="2532"/>
                </a:lnTo>
                <a:lnTo>
                  <a:pt x="3096" y="2532"/>
                </a:lnTo>
                <a:lnTo>
                  <a:pt x="3100" y="2536"/>
                </a:lnTo>
                <a:lnTo>
                  <a:pt x="3106" y="2542"/>
                </a:lnTo>
                <a:lnTo>
                  <a:pt x="3112" y="2545"/>
                </a:lnTo>
                <a:lnTo>
                  <a:pt x="3117" y="2550"/>
                </a:lnTo>
                <a:lnTo>
                  <a:pt x="3119" y="2561"/>
                </a:lnTo>
                <a:lnTo>
                  <a:pt x="3127" y="2574"/>
                </a:lnTo>
                <a:lnTo>
                  <a:pt x="3130" y="2581"/>
                </a:lnTo>
                <a:lnTo>
                  <a:pt x="3135" y="2591"/>
                </a:lnTo>
                <a:lnTo>
                  <a:pt x="3137" y="2598"/>
                </a:lnTo>
                <a:lnTo>
                  <a:pt x="3138" y="2607"/>
                </a:lnTo>
                <a:lnTo>
                  <a:pt x="3139" y="2614"/>
                </a:lnTo>
                <a:lnTo>
                  <a:pt x="3143" y="2622"/>
                </a:lnTo>
                <a:lnTo>
                  <a:pt x="3148" y="2631"/>
                </a:lnTo>
                <a:lnTo>
                  <a:pt x="3155" y="2644"/>
                </a:lnTo>
                <a:lnTo>
                  <a:pt x="3161" y="2660"/>
                </a:lnTo>
                <a:lnTo>
                  <a:pt x="3162" y="2670"/>
                </a:lnTo>
                <a:lnTo>
                  <a:pt x="3168" y="2677"/>
                </a:lnTo>
                <a:lnTo>
                  <a:pt x="3172" y="2684"/>
                </a:lnTo>
                <a:lnTo>
                  <a:pt x="3177" y="2691"/>
                </a:lnTo>
                <a:lnTo>
                  <a:pt x="3181" y="2696"/>
                </a:lnTo>
                <a:lnTo>
                  <a:pt x="3186" y="2694"/>
                </a:lnTo>
                <a:lnTo>
                  <a:pt x="3189" y="2689"/>
                </a:lnTo>
                <a:lnTo>
                  <a:pt x="3189" y="2681"/>
                </a:lnTo>
                <a:lnTo>
                  <a:pt x="3187" y="2673"/>
                </a:lnTo>
                <a:lnTo>
                  <a:pt x="3194" y="2673"/>
                </a:lnTo>
                <a:lnTo>
                  <a:pt x="3196" y="2672"/>
                </a:lnTo>
                <a:lnTo>
                  <a:pt x="3192" y="2670"/>
                </a:lnTo>
                <a:lnTo>
                  <a:pt x="3187" y="2668"/>
                </a:lnTo>
                <a:lnTo>
                  <a:pt x="3184" y="2667"/>
                </a:lnTo>
                <a:lnTo>
                  <a:pt x="3185" y="2663"/>
                </a:lnTo>
                <a:lnTo>
                  <a:pt x="3181" y="2662"/>
                </a:lnTo>
                <a:lnTo>
                  <a:pt x="3179" y="2662"/>
                </a:lnTo>
                <a:lnTo>
                  <a:pt x="3175" y="2669"/>
                </a:lnTo>
                <a:lnTo>
                  <a:pt x="3174" y="2669"/>
                </a:lnTo>
                <a:lnTo>
                  <a:pt x="3169" y="2669"/>
                </a:lnTo>
                <a:lnTo>
                  <a:pt x="3181" y="2657"/>
                </a:lnTo>
                <a:lnTo>
                  <a:pt x="3181" y="2650"/>
                </a:lnTo>
                <a:lnTo>
                  <a:pt x="3196" y="2641"/>
                </a:lnTo>
                <a:lnTo>
                  <a:pt x="3199" y="2637"/>
                </a:lnTo>
                <a:lnTo>
                  <a:pt x="3199" y="2633"/>
                </a:lnTo>
                <a:lnTo>
                  <a:pt x="3205" y="2631"/>
                </a:lnTo>
                <a:lnTo>
                  <a:pt x="3207" y="2629"/>
                </a:lnTo>
                <a:lnTo>
                  <a:pt x="3208" y="2625"/>
                </a:lnTo>
                <a:lnTo>
                  <a:pt x="3223" y="2609"/>
                </a:lnTo>
                <a:lnTo>
                  <a:pt x="3233" y="2603"/>
                </a:lnTo>
                <a:lnTo>
                  <a:pt x="3230" y="2612"/>
                </a:lnTo>
                <a:lnTo>
                  <a:pt x="3220" y="2621"/>
                </a:lnTo>
                <a:lnTo>
                  <a:pt x="3205" y="2641"/>
                </a:lnTo>
                <a:lnTo>
                  <a:pt x="3205" y="2650"/>
                </a:lnTo>
                <a:lnTo>
                  <a:pt x="3208" y="2651"/>
                </a:lnTo>
                <a:lnTo>
                  <a:pt x="3220" y="2649"/>
                </a:lnTo>
                <a:lnTo>
                  <a:pt x="3228" y="2652"/>
                </a:lnTo>
                <a:lnTo>
                  <a:pt x="3229" y="2649"/>
                </a:lnTo>
                <a:lnTo>
                  <a:pt x="3230" y="2641"/>
                </a:lnTo>
                <a:lnTo>
                  <a:pt x="3233" y="2638"/>
                </a:lnTo>
                <a:lnTo>
                  <a:pt x="3235" y="2634"/>
                </a:lnTo>
                <a:lnTo>
                  <a:pt x="3240" y="2632"/>
                </a:lnTo>
                <a:lnTo>
                  <a:pt x="3240" y="2637"/>
                </a:lnTo>
                <a:lnTo>
                  <a:pt x="3239" y="2641"/>
                </a:lnTo>
                <a:lnTo>
                  <a:pt x="3236" y="2647"/>
                </a:lnTo>
                <a:lnTo>
                  <a:pt x="3237" y="2649"/>
                </a:lnTo>
                <a:lnTo>
                  <a:pt x="3260" y="2641"/>
                </a:lnTo>
                <a:lnTo>
                  <a:pt x="3265" y="2638"/>
                </a:lnTo>
                <a:lnTo>
                  <a:pt x="3267" y="2633"/>
                </a:lnTo>
                <a:lnTo>
                  <a:pt x="3270" y="2631"/>
                </a:lnTo>
                <a:lnTo>
                  <a:pt x="3275" y="2635"/>
                </a:lnTo>
                <a:lnTo>
                  <a:pt x="3272" y="2641"/>
                </a:lnTo>
                <a:lnTo>
                  <a:pt x="3266" y="2643"/>
                </a:lnTo>
                <a:lnTo>
                  <a:pt x="3262" y="2647"/>
                </a:lnTo>
                <a:lnTo>
                  <a:pt x="3263" y="2656"/>
                </a:lnTo>
                <a:lnTo>
                  <a:pt x="3268" y="2662"/>
                </a:lnTo>
                <a:lnTo>
                  <a:pt x="3272" y="2661"/>
                </a:lnTo>
                <a:lnTo>
                  <a:pt x="3276" y="2659"/>
                </a:lnTo>
                <a:lnTo>
                  <a:pt x="3280" y="2660"/>
                </a:lnTo>
                <a:lnTo>
                  <a:pt x="3282" y="2663"/>
                </a:lnTo>
                <a:lnTo>
                  <a:pt x="3282" y="2667"/>
                </a:lnTo>
                <a:lnTo>
                  <a:pt x="3283" y="2669"/>
                </a:lnTo>
                <a:lnTo>
                  <a:pt x="3283" y="2670"/>
                </a:lnTo>
                <a:lnTo>
                  <a:pt x="3282" y="2681"/>
                </a:lnTo>
                <a:lnTo>
                  <a:pt x="3278" y="2684"/>
                </a:lnTo>
                <a:lnTo>
                  <a:pt x="3270" y="2689"/>
                </a:lnTo>
                <a:lnTo>
                  <a:pt x="3272" y="2683"/>
                </a:lnTo>
                <a:lnTo>
                  <a:pt x="3272" y="2680"/>
                </a:lnTo>
                <a:lnTo>
                  <a:pt x="3272" y="2677"/>
                </a:lnTo>
                <a:lnTo>
                  <a:pt x="3269" y="2678"/>
                </a:lnTo>
                <a:lnTo>
                  <a:pt x="3267" y="2684"/>
                </a:lnTo>
                <a:lnTo>
                  <a:pt x="3265" y="2687"/>
                </a:lnTo>
                <a:lnTo>
                  <a:pt x="3264" y="2686"/>
                </a:lnTo>
                <a:lnTo>
                  <a:pt x="3260" y="2683"/>
                </a:lnTo>
                <a:lnTo>
                  <a:pt x="3259" y="2683"/>
                </a:lnTo>
                <a:lnTo>
                  <a:pt x="3258" y="2684"/>
                </a:lnTo>
                <a:lnTo>
                  <a:pt x="3258" y="2690"/>
                </a:lnTo>
                <a:lnTo>
                  <a:pt x="3257" y="2691"/>
                </a:lnTo>
                <a:lnTo>
                  <a:pt x="3247" y="2696"/>
                </a:lnTo>
                <a:lnTo>
                  <a:pt x="3243" y="2701"/>
                </a:lnTo>
                <a:lnTo>
                  <a:pt x="3244" y="2711"/>
                </a:lnTo>
                <a:lnTo>
                  <a:pt x="3255" y="2714"/>
                </a:lnTo>
                <a:lnTo>
                  <a:pt x="3257" y="2714"/>
                </a:lnTo>
                <a:lnTo>
                  <a:pt x="3263" y="2710"/>
                </a:lnTo>
                <a:lnTo>
                  <a:pt x="3265" y="2711"/>
                </a:lnTo>
                <a:lnTo>
                  <a:pt x="3266" y="2713"/>
                </a:lnTo>
                <a:lnTo>
                  <a:pt x="3267" y="2717"/>
                </a:lnTo>
                <a:lnTo>
                  <a:pt x="3269" y="2719"/>
                </a:lnTo>
                <a:lnTo>
                  <a:pt x="3273" y="2720"/>
                </a:lnTo>
                <a:lnTo>
                  <a:pt x="3277" y="2719"/>
                </a:lnTo>
                <a:lnTo>
                  <a:pt x="3280" y="2717"/>
                </a:lnTo>
                <a:lnTo>
                  <a:pt x="3283" y="2708"/>
                </a:lnTo>
                <a:lnTo>
                  <a:pt x="3290" y="2704"/>
                </a:lnTo>
                <a:lnTo>
                  <a:pt x="3292" y="2701"/>
                </a:lnTo>
                <a:lnTo>
                  <a:pt x="3292" y="2703"/>
                </a:lnTo>
                <a:lnTo>
                  <a:pt x="3289" y="2707"/>
                </a:lnTo>
                <a:lnTo>
                  <a:pt x="3288" y="2710"/>
                </a:lnTo>
                <a:lnTo>
                  <a:pt x="3289" y="2716"/>
                </a:lnTo>
                <a:lnTo>
                  <a:pt x="3290" y="2718"/>
                </a:lnTo>
                <a:lnTo>
                  <a:pt x="3298" y="2720"/>
                </a:lnTo>
                <a:lnTo>
                  <a:pt x="3315" y="2719"/>
                </a:lnTo>
                <a:lnTo>
                  <a:pt x="3317" y="2716"/>
                </a:lnTo>
                <a:lnTo>
                  <a:pt x="3317" y="2703"/>
                </a:lnTo>
                <a:lnTo>
                  <a:pt x="3317" y="2701"/>
                </a:lnTo>
                <a:lnTo>
                  <a:pt x="3316" y="2700"/>
                </a:lnTo>
                <a:lnTo>
                  <a:pt x="3315" y="2699"/>
                </a:lnTo>
                <a:lnTo>
                  <a:pt x="3315" y="2697"/>
                </a:lnTo>
                <a:lnTo>
                  <a:pt x="3315" y="2696"/>
                </a:lnTo>
                <a:lnTo>
                  <a:pt x="3316" y="2696"/>
                </a:lnTo>
                <a:lnTo>
                  <a:pt x="3318" y="2697"/>
                </a:lnTo>
                <a:lnTo>
                  <a:pt x="3319" y="2697"/>
                </a:lnTo>
                <a:lnTo>
                  <a:pt x="3323" y="2694"/>
                </a:lnTo>
                <a:lnTo>
                  <a:pt x="3324" y="2690"/>
                </a:lnTo>
                <a:lnTo>
                  <a:pt x="3325" y="2684"/>
                </a:lnTo>
                <a:lnTo>
                  <a:pt x="3324" y="2677"/>
                </a:lnTo>
                <a:lnTo>
                  <a:pt x="3322" y="2676"/>
                </a:lnTo>
                <a:lnTo>
                  <a:pt x="3319" y="2676"/>
                </a:lnTo>
                <a:lnTo>
                  <a:pt x="3308" y="2680"/>
                </a:lnTo>
                <a:lnTo>
                  <a:pt x="3308" y="2674"/>
                </a:lnTo>
                <a:lnTo>
                  <a:pt x="3313" y="2671"/>
                </a:lnTo>
                <a:lnTo>
                  <a:pt x="3328" y="2666"/>
                </a:lnTo>
                <a:lnTo>
                  <a:pt x="3332" y="2661"/>
                </a:lnTo>
                <a:lnTo>
                  <a:pt x="3333" y="2661"/>
                </a:lnTo>
                <a:lnTo>
                  <a:pt x="3334" y="2662"/>
                </a:lnTo>
                <a:lnTo>
                  <a:pt x="3335" y="2666"/>
                </a:lnTo>
                <a:lnTo>
                  <a:pt x="3338" y="2669"/>
                </a:lnTo>
                <a:lnTo>
                  <a:pt x="3342" y="2670"/>
                </a:lnTo>
                <a:lnTo>
                  <a:pt x="3364" y="2663"/>
                </a:lnTo>
                <a:lnTo>
                  <a:pt x="3362" y="2671"/>
                </a:lnTo>
                <a:lnTo>
                  <a:pt x="3363" y="2676"/>
                </a:lnTo>
                <a:lnTo>
                  <a:pt x="3366" y="2678"/>
                </a:lnTo>
                <a:lnTo>
                  <a:pt x="3367" y="2680"/>
                </a:lnTo>
                <a:lnTo>
                  <a:pt x="3365" y="2681"/>
                </a:lnTo>
                <a:lnTo>
                  <a:pt x="3349" y="2678"/>
                </a:lnTo>
                <a:lnTo>
                  <a:pt x="3343" y="2679"/>
                </a:lnTo>
                <a:lnTo>
                  <a:pt x="3333" y="2677"/>
                </a:lnTo>
                <a:lnTo>
                  <a:pt x="3331" y="2678"/>
                </a:lnTo>
                <a:lnTo>
                  <a:pt x="3327" y="2697"/>
                </a:lnTo>
                <a:lnTo>
                  <a:pt x="3324" y="2701"/>
                </a:lnTo>
                <a:lnTo>
                  <a:pt x="3322" y="2707"/>
                </a:lnTo>
                <a:lnTo>
                  <a:pt x="3323" y="2713"/>
                </a:lnTo>
                <a:lnTo>
                  <a:pt x="3326" y="2722"/>
                </a:lnTo>
                <a:lnTo>
                  <a:pt x="3332" y="2727"/>
                </a:lnTo>
                <a:lnTo>
                  <a:pt x="3358" y="2741"/>
                </a:lnTo>
                <a:lnTo>
                  <a:pt x="3363" y="2745"/>
                </a:lnTo>
                <a:lnTo>
                  <a:pt x="3367" y="2750"/>
                </a:lnTo>
                <a:lnTo>
                  <a:pt x="3371" y="2756"/>
                </a:lnTo>
                <a:lnTo>
                  <a:pt x="3374" y="2759"/>
                </a:lnTo>
                <a:lnTo>
                  <a:pt x="3378" y="2760"/>
                </a:lnTo>
                <a:lnTo>
                  <a:pt x="3394" y="2748"/>
                </a:lnTo>
                <a:lnTo>
                  <a:pt x="3401" y="2747"/>
                </a:lnTo>
                <a:lnTo>
                  <a:pt x="3418" y="2752"/>
                </a:lnTo>
                <a:lnTo>
                  <a:pt x="3431" y="2752"/>
                </a:lnTo>
                <a:lnTo>
                  <a:pt x="3433" y="2753"/>
                </a:lnTo>
                <a:lnTo>
                  <a:pt x="3434" y="2755"/>
                </a:lnTo>
                <a:lnTo>
                  <a:pt x="3440" y="2759"/>
                </a:lnTo>
                <a:lnTo>
                  <a:pt x="3442" y="2759"/>
                </a:lnTo>
                <a:lnTo>
                  <a:pt x="3445" y="2759"/>
                </a:lnTo>
                <a:lnTo>
                  <a:pt x="3456" y="2761"/>
                </a:lnTo>
                <a:lnTo>
                  <a:pt x="3466" y="2766"/>
                </a:lnTo>
                <a:lnTo>
                  <a:pt x="3476" y="2769"/>
                </a:lnTo>
                <a:lnTo>
                  <a:pt x="3494" y="2782"/>
                </a:lnTo>
                <a:lnTo>
                  <a:pt x="3495" y="2785"/>
                </a:lnTo>
                <a:lnTo>
                  <a:pt x="3496" y="2788"/>
                </a:lnTo>
                <a:lnTo>
                  <a:pt x="3509" y="2808"/>
                </a:lnTo>
                <a:lnTo>
                  <a:pt x="3509" y="2810"/>
                </a:lnTo>
                <a:lnTo>
                  <a:pt x="3506" y="2812"/>
                </a:lnTo>
                <a:lnTo>
                  <a:pt x="3508" y="2816"/>
                </a:lnTo>
                <a:lnTo>
                  <a:pt x="3509" y="2818"/>
                </a:lnTo>
                <a:lnTo>
                  <a:pt x="3512" y="2825"/>
                </a:lnTo>
                <a:lnTo>
                  <a:pt x="3513" y="2827"/>
                </a:lnTo>
                <a:lnTo>
                  <a:pt x="3512" y="2832"/>
                </a:lnTo>
                <a:lnTo>
                  <a:pt x="3509" y="2835"/>
                </a:lnTo>
                <a:lnTo>
                  <a:pt x="3500" y="2836"/>
                </a:lnTo>
                <a:lnTo>
                  <a:pt x="3492" y="2839"/>
                </a:lnTo>
                <a:lnTo>
                  <a:pt x="3490" y="2842"/>
                </a:lnTo>
                <a:lnTo>
                  <a:pt x="3491" y="2848"/>
                </a:lnTo>
                <a:lnTo>
                  <a:pt x="3491" y="2849"/>
                </a:lnTo>
                <a:lnTo>
                  <a:pt x="3491" y="2849"/>
                </a:lnTo>
                <a:lnTo>
                  <a:pt x="3491" y="2849"/>
                </a:lnTo>
                <a:lnTo>
                  <a:pt x="3491" y="2851"/>
                </a:lnTo>
                <a:lnTo>
                  <a:pt x="3484" y="2858"/>
                </a:lnTo>
                <a:lnTo>
                  <a:pt x="3479" y="2869"/>
                </a:lnTo>
                <a:lnTo>
                  <a:pt x="3477" y="2872"/>
                </a:lnTo>
                <a:lnTo>
                  <a:pt x="3477" y="2875"/>
                </a:lnTo>
                <a:lnTo>
                  <a:pt x="3469" y="2878"/>
                </a:lnTo>
                <a:lnTo>
                  <a:pt x="3465" y="2877"/>
                </a:lnTo>
                <a:lnTo>
                  <a:pt x="3456" y="2871"/>
                </a:lnTo>
                <a:lnTo>
                  <a:pt x="3452" y="2870"/>
                </a:lnTo>
                <a:lnTo>
                  <a:pt x="3417" y="2876"/>
                </a:lnTo>
                <a:lnTo>
                  <a:pt x="3403" y="2889"/>
                </a:lnTo>
                <a:lnTo>
                  <a:pt x="3398" y="2896"/>
                </a:lnTo>
                <a:lnTo>
                  <a:pt x="3397" y="2897"/>
                </a:lnTo>
                <a:lnTo>
                  <a:pt x="3396" y="2900"/>
                </a:lnTo>
                <a:lnTo>
                  <a:pt x="3398" y="2906"/>
                </a:lnTo>
                <a:lnTo>
                  <a:pt x="3401" y="2913"/>
                </a:lnTo>
                <a:lnTo>
                  <a:pt x="3404" y="2916"/>
                </a:lnTo>
                <a:lnTo>
                  <a:pt x="3404" y="2924"/>
                </a:lnTo>
                <a:lnTo>
                  <a:pt x="3406" y="2928"/>
                </a:lnTo>
                <a:lnTo>
                  <a:pt x="3408" y="2934"/>
                </a:lnTo>
                <a:lnTo>
                  <a:pt x="3414" y="2939"/>
                </a:lnTo>
                <a:lnTo>
                  <a:pt x="3420" y="2941"/>
                </a:lnTo>
                <a:lnTo>
                  <a:pt x="3424" y="2940"/>
                </a:lnTo>
                <a:lnTo>
                  <a:pt x="3427" y="2940"/>
                </a:lnTo>
                <a:lnTo>
                  <a:pt x="3431" y="2950"/>
                </a:lnTo>
                <a:lnTo>
                  <a:pt x="3431" y="2963"/>
                </a:lnTo>
                <a:lnTo>
                  <a:pt x="3425" y="2985"/>
                </a:lnTo>
                <a:lnTo>
                  <a:pt x="3429" y="2998"/>
                </a:lnTo>
                <a:lnTo>
                  <a:pt x="3442" y="3012"/>
                </a:lnTo>
                <a:lnTo>
                  <a:pt x="3454" y="3010"/>
                </a:lnTo>
                <a:lnTo>
                  <a:pt x="3477" y="2993"/>
                </a:lnTo>
                <a:lnTo>
                  <a:pt x="3505" y="2954"/>
                </a:lnTo>
                <a:lnTo>
                  <a:pt x="3506" y="2949"/>
                </a:lnTo>
                <a:lnTo>
                  <a:pt x="3508" y="2937"/>
                </a:lnTo>
                <a:lnTo>
                  <a:pt x="3510" y="2934"/>
                </a:lnTo>
                <a:lnTo>
                  <a:pt x="3524" y="2925"/>
                </a:lnTo>
                <a:lnTo>
                  <a:pt x="3530" y="2913"/>
                </a:lnTo>
                <a:lnTo>
                  <a:pt x="3542" y="2899"/>
                </a:lnTo>
                <a:lnTo>
                  <a:pt x="3547" y="2890"/>
                </a:lnTo>
                <a:lnTo>
                  <a:pt x="3549" y="2878"/>
                </a:lnTo>
                <a:lnTo>
                  <a:pt x="3535" y="2869"/>
                </a:lnTo>
                <a:lnTo>
                  <a:pt x="3532" y="2865"/>
                </a:lnTo>
                <a:lnTo>
                  <a:pt x="3534" y="2855"/>
                </a:lnTo>
                <a:lnTo>
                  <a:pt x="3535" y="2851"/>
                </a:lnTo>
                <a:lnTo>
                  <a:pt x="3538" y="2849"/>
                </a:lnTo>
                <a:lnTo>
                  <a:pt x="3540" y="2848"/>
                </a:lnTo>
                <a:lnTo>
                  <a:pt x="3544" y="2848"/>
                </a:lnTo>
                <a:lnTo>
                  <a:pt x="3548" y="2851"/>
                </a:lnTo>
                <a:lnTo>
                  <a:pt x="3554" y="2858"/>
                </a:lnTo>
                <a:lnTo>
                  <a:pt x="3558" y="2859"/>
                </a:lnTo>
                <a:lnTo>
                  <a:pt x="3560" y="2860"/>
                </a:lnTo>
                <a:lnTo>
                  <a:pt x="3573" y="2870"/>
                </a:lnTo>
                <a:lnTo>
                  <a:pt x="3582" y="2871"/>
                </a:lnTo>
                <a:lnTo>
                  <a:pt x="3590" y="2878"/>
                </a:lnTo>
                <a:lnTo>
                  <a:pt x="3592" y="2878"/>
                </a:lnTo>
                <a:lnTo>
                  <a:pt x="3599" y="2878"/>
                </a:lnTo>
                <a:lnTo>
                  <a:pt x="3601" y="2876"/>
                </a:lnTo>
                <a:lnTo>
                  <a:pt x="3600" y="2869"/>
                </a:lnTo>
                <a:lnTo>
                  <a:pt x="3601" y="2859"/>
                </a:lnTo>
                <a:lnTo>
                  <a:pt x="3600" y="2852"/>
                </a:lnTo>
                <a:lnTo>
                  <a:pt x="3596" y="2846"/>
                </a:lnTo>
                <a:lnTo>
                  <a:pt x="3597" y="2844"/>
                </a:lnTo>
                <a:lnTo>
                  <a:pt x="3598" y="2841"/>
                </a:lnTo>
                <a:lnTo>
                  <a:pt x="3597" y="2838"/>
                </a:lnTo>
                <a:lnTo>
                  <a:pt x="3593" y="2834"/>
                </a:lnTo>
                <a:lnTo>
                  <a:pt x="3594" y="2831"/>
                </a:lnTo>
                <a:lnTo>
                  <a:pt x="3598" y="2828"/>
                </a:lnTo>
                <a:lnTo>
                  <a:pt x="3599" y="2825"/>
                </a:lnTo>
                <a:lnTo>
                  <a:pt x="3598" y="2819"/>
                </a:lnTo>
                <a:lnTo>
                  <a:pt x="3598" y="2817"/>
                </a:lnTo>
                <a:lnTo>
                  <a:pt x="3600" y="2816"/>
                </a:lnTo>
                <a:lnTo>
                  <a:pt x="3600" y="2812"/>
                </a:lnTo>
                <a:lnTo>
                  <a:pt x="3603" y="2807"/>
                </a:lnTo>
                <a:lnTo>
                  <a:pt x="3608" y="2803"/>
                </a:lnTo>
                <a:lnTo>
                  <a:pt x="3610" y="2800"/>
                </a:lnTo>
                <a:lnTo>
                  <a:pt x="3612" y="2798"/>
                </a:lnTo>
                <a:lnTo>
                  <a:pt x="3616" y="2799"/>
                </a:lnTo>
                <a:lnTo>
                  <a:pt x="3626" y="2805"/>
                </a:lnTo>
                <a:lnTo>
                  <a:pt x="3629" y="2805"/>
                </a:lnTo>
                <a:lnTo>
                  <a:pt x="3634" y="2803"/>
                </a:lnTo>
                <a:lnTo>
                  <a:pt x="3637" y="2806"/>
                </a:lnTo>
                <a:lnTo>
                  <a:pt x="3641" y="2810"/>
                </a:lnTo>
                <a:lnTo>
                  <a:pt x="3641" y="2816"/>
                </a:lnTo>
                <a:lnTo>
                  <a:pt x="3639" y="2818"/>
                </a:lnTo>
                <a:lnTo>
                  <a:pt x="3633" y="2819"/>
                </a:lnTo>
                <a:lnTo>
                  <a:pt x="3631" y="2821"/>
                </a:lnTo>
                <a:lnTo>
                  <a:pt x="3628" y="2826"/>
                </a:lnTo>
                <a:lnTo>
                  <a:pt x="3626" y="2827"/>
                </a:lnTo>
                <a:lnTo>
                  <a:pt x="3626" y="2824"/>
                </a:lnTo>
                <a:lnTo>
                  <a:pt x="3630" y="2815"/>
                </a:lnTo>
                <a:lnTo>
                  <a:pt x="3609" y="2831"/>
                </a:lnTo>
                <a:lnTo>
                  <a:pt x="3608" y="2832"/>
                </a:lnTo>
                <a:lnTo>
                  <a:pt x="3603" y="2846"/>
                </a:lnTo>
                <a:lnTo>
                  <a:pt x="3604" y="2850"/>
                </a:lnTo>
                <a:lnTo>
                  <a:pt x="3608" y="2852"/>
                </a:lnTo>
                <a:lnTo>
                  <a:pt x="3610" y="2850"/>
                </a:lnTo>
                <a:lnTo>
                  <a:pt x="3614" y="2845"/>
                </a:lnTo>
                <a:lnTo>
                  <a:pt x="3622" y="2839"/>
                </a:lnTo>
                <a:lnTo>
                  <a:pt x="3604" y="2858"/>
                </a:lnTo>
                <a:lnTo>
                  <a:pt x="3611" y="2859"/>
                </a:lnTo>
                <a:lnTo>
                  <a:pt x="3621" y="2847"/>
                </a:lnTo>
                <a:lnTo>
                  <a:pt x="3628" y="2848"/>
                </a:lnTo>
                <a:lnTo>
                  <a:pt x="3626" y="2851"/>
                </a:lnTo>
                <a:lnTo>
                  <a:pt x="3610" y="2864"/>
                </a:lnTo>
                <a:lnTo>
                  <a:pt x="3608" y="2868"/>
                </a:lnTo>
                <a:lnTo>
                  <a:pt x="3626" y="2858"/>
                </a:lnTo>
                <a:lnTo>
                  <a:pt x="3639" y="2844"/>
                </a:lnTo>
                <a:lnTo>
                  <a:pt x="3646" y="2842"/>
                </a:lnTo>
                <a:lnTo>
                  <a:pt x="3652" y="2846"/>
                </a:lnTo>
                <a:lnTo>
                  <a:pt x="3651" y="2847"/>
                </a:lnTo>
                <a:lnTo>
                  <a:pt x="3650" y="2848"/>
                </a:lnTo>
                <a:lnTo>
                  <a:pt x="3650" y="2852"/>
                </a:lnTo>
                <a:lnTo>
                  <a:pt x="3655" y="2855"/>
                </a:lnTo>
                <a:lnTo>
                  <a:pt x="3657" y="2860"/>
                </a:lnTo>
                <a:lnTo>
                  <a:pt x="3657" y="2866"/>
                </a:lnTo>
                <a:lnTo>
                  <a:pt x="3655" y="2869"/>
                </a:lnTo>
                <a:lnTo>
                  <a:pt x="3647" y="2874"/>
                </a:lnTo>
                <a:lnTo>
                  <a:pt x="3641" y="2881"/>
                </a:lnTo>
                <a:lnTo>
                  <a:pt x="3643" y="2884"/>
                </a:lnTo>
                <a:lnTo>
                  <a:pt x="3640" y="2887"/>
                </a:lnTo>
                <a:lnTo>
                  <a:pt x="3631" y="2891"/>
                </a:lnTo>
                <a:lnTo>
                  <a:pt x="3629" y="2897"/>
                </a:lnTo>
                <a:lnTo>
                  <a:pt x="3632" y="2896"/>
                </a:lnTo>
                <a:lnTo>
                  <a:pt x="3642" y="2897"/>
                </a:lnTo>
                <a:lnTo>
                  <a:pt x="3649" y="2895"/>
                </a:lnTo>
                <a:lnTo>
                  <a:pt x="3650" y="2896"/>
                </a:lnTo>
                <a:lnTo>
                  <a:pt x="3651" y="2898"/>
                </a:lnTo>
                <a:lnTo>
                  <a:pt x="3652" y="2900"/>
                </a:lnTo>
                <a:lnTo>
                  <a:pt x="3653" y="2901"/>
                </a:lnTo>
                <a:lnTo>
                  <a:pt x="3673" y="2888"/>
                </a:lnTo>
                <a:lnTo>
                  <a:pt x="3673" y="2884"/>
                </a:lnTo>
                <a:lnTo>
                  <a:pt x="3669" y="2879"/>
                </a:lnTo>
                <a:lnTo>
                  <a:pt x="3665" y="2880"/>
                </a:lnTo>
                <a:lnTo>
                  <a:pt x="3661" y="2882"/>
                </a:lnTo>
                <a:lnTo>
                  <a:pt x="3658" y="2884"/>
                </a:lnTo>
                <a:lnTo>
                  <a:pt x="3658" y="2881"/>
                </a:lnTo>
                <a:lnTo>
                  <a:pt x="3660" y="2878"/>
                </a:lnTo>
                <a:lnTo>
                  <a:pt x="3661" y="2877"/>
                </a:lnTo>
                <a:lnTo>
                  <a:pt x="3663" y="2877"/>
                </a:lnTo>
                <a:lnTo>
                  <a:pt x="3663" y="2875"/>
                </a:lnTo>
                <a:lnTo>
                  <a:pt x="3661" y="2871"/>
                </a:lnTo>
                <a:lnTo>
                  <a:pt x="3665" y="2869"/>
                </a:lnTo>
                <a:lnTo>
                  <a:pt x="3669" y="2867"/>
                </a:lnTo>
                <a:lnTo>
                  <a:pt x="3676" y="2868"/>
                </a:lnTo>
                <a:lnTo>
                  <a:pt x="3681" y="2872"/>
                </a:lnTo>
                <a:lnTo>
                  <a:pt x="3681" y="2881"/>
                </a:lnTo>
                <a:lnTo>
                  <a:pt x="3680" y="2886"/>
                </a:lnTo>
                <a:lnTo>
                  <a:pt x="3678" y="2889"/>
                </a:lnTo>
                <a:lnTo>
                  <a:pt x="3668" y="2897"/>
                </a:lnTo>
                <a:lnTo>
                  <a:pt x="3668" y="2899"/>
                </a:lnTo>
                <a:lnTo>
                  <a:pt x="3670" y="2904"/>
                </a:lnTo>
                <a:lnTo>
                  <a:pt x="3672" y="2910"/>
                </a:lnTo>
                <a:lnTo>
                  <a:pt x="3676" y="2913"/>
                </a:lnTo>
                <a:lnTo>
                  <a:pt x="3682" y="2915"/>
                </a:lnTo>
                <a:lnTo>
                  <a:pt x="3696" y="2923"/>
                </a:lnTo>
                <a:lnTo>
                  <a:pt x="3699" y="2924"/>
                </a:lnTo>
                <a:lnTo>
                  <a:pt x="3702" y="2924"/>
                </a:lnTo>
                <a:lnTo>
                  <a:pt x="3706" y="2925"/>
                </a:lnTo>
                <a:lnTo>
                  <a:pt x="3708" y="2928"/>
                </a:lnTo>
                <a:lnTo>
                  <a:pt x="3710" y="2935"/>
                </a:lnTo>
                <a:lnTo>
                  <a:pt x="3715" y="2943"/>
                </a:lnTo>
                <a:lnTo>
                  <a:pt x="3719" y="2945"/>
                </a:lnTo>
                <a:lnTo>
                  <a:pt x="3727" y="2945"/>
                </a:lnTo>
                <a:lnTo>
                  <a:pt x="3729" y="2946"/>
                </a:lnTo>
                <a:lnTo>
                  <a:pt x="3735" y="2949"/>
                </a:lnTo>
                <a:lnTo>
                  <a:pt x="3736" y="2950"/>
                </a:lnTo>
                <a:lnTo>
                  <a:pt x="3737" y="2951"/>
                </a:lnTo>
                <a:lnTo>
                  <a:pt x="3739" y="2954"/>
                </a:lnTo>
                <a:lnTo>
                  <a:pt x="3741" y="2957"/>
                </a:lnTo>
                <a:lnTo>
                  <a:pt x="3744" y="2957"/>
                </a:lnTo>
                <a:lnTo>
                  <a:pt x="3759" y="2954"/>
                </a:lnTo>
                <a:lnTo>
                  <a:pt x="3765" y="2955"/>
                </a:lnTo>
                <a:lnTo>
                  <a:pt x="3767" y="2959"/>
                </a:lnTo>
                <a:lnTo>
                  <a:pt x="3769" y="2958"/>
                </a:lnTo>
                <a:lnTo>
                  <a:pt x="3774" y="2951"/>
                </a:lnTo>
                <a:lnTo>
                  <a:pt x="3790" y="2943"/>
                </a:lnTo>
                <a:lnTo>
                  <a:pt x="3791" y="2949"/>
                </a:lnTo>
                <a:lnTo>
                  <a:pt x="3793" y="2954"/>
                </a:lnTo>
                <a:lnTo>
                  <a:pt x="3795" y="2956"/>
                </a:lnTo>
                <a:lnTo>
                  <a:pt x="3799" y="2956"/>
                </a:lnTo>
                <a:lnTo>
                  <a:pt x="3803" y="2949"/>
                </a:lnTo>
                <a:lnTo>
                  <a:pt x="3804" y="2944"/>
                </a:lnTo>
                <a:lnTo>
                  <a:pt x="3803" y="2935"/>
                </a:lnTo>
                <a:lnTo>
                  <a:pt x="3803" y="2934"/>
                </a:lnTo>
                <a:lnTo>
                  <a:pt x="3803" y="2931"/>
                </a:lnTo>
                <a:lnTo>
                  <a:pt x="3801" y="2928"/>
                </a:lnTo>
                <a:lnTo>
                  <a:pt x="3799" y="2926"/>
                </a:lnTo>
                <a:lnTo>
                  <a:pt x="3791" y="2924"/>
                </a:lnTo>
                <a:lnTo>
                  <a:pt x="3783" y="2915"/>
                </a:lnTo>
                <a:lnTo>
                  <a:pt x="3778" y="2913"/>
                </a:lnTo>
                <a:lnTo>
                  <a:pt x="3774" y="2911"/>
                </a:lnTo>
                <a:lnTo>
                  <a:pt x="3774" y="2910"/>
                </a:lnTo>
                <a:lnTo>
                  <a:pt x="3774" y="2910"/>
                </a:lnTo>
                <a:lnTo>
                  <a:pt x="3774" y="2909"/>
                </a:lnTo>
                <a:lnTo>
                  <a:pt x="3771" y="2907"/>
                </a:lnTo>
                <a:lnTo>
                  <a:pt x="3770" y="2906"/>
                </a:lnTo>
                <a:lnTo>
                  <a:pt x="3768" y="2906"/>
                </a:lnTo>
                <a:lnTo>
                  <a:pt x="3767" y="2904"/>
                </a:lnTo>
                <a:lnTo>
                  <a:pt x="3767" y="2903"/>
                </a:lnTo>
                <a:lnTo>
                  <a:pt x="3767" y="2901"/>
                </a:lnTo>
                <a:lnTo>
                  <a:pt x="3758" y="2896"/>
                </a:lnTo>
                <a:lnTo>
                  <a:pt x="3756" y="2895"/>
                </a:lnTo>
                <a:lnTo>
                  <a:pt x="3749" y="2896"/>
                </a:lnTo>
                <a:lnTo>
                  <a:pt x="3747" y="2896"/>
                </a:lnTo>
                <a:lnTo>
                  <a:pt x="3746" y="2895"/>
                </a:lnTo>
                <a:lnTo>
                  <a:pt x="3739" y="2888"/>
                </a:lnTo>
                <a:lnTo>
                  <a:pt x="3740" y="2887"/>
                </a:lnTo>
                <a:lnTo>
                  <a:pt x="3741" y="2887"/>
                </a:lnTo>
                <a:lnTo>
                  <a:pt x="3745" y="2884"/>
                </a:lnTo>
                <a:lnTo>
                  <a:pt x="3747" y="2884"/>
                </a:lnTo>
                <a:lnTo>
                  <a:pt x="3751" y="2885"/>
                </a:lnTo>
                <a:lnTo>
                  <a:pt x="3753" y="2886"/>
                </a:lnTo>
                <a:lnTo>
                  <a:pt x="3759" y="2884"/>
                </a:lnTo>
                <a:lnTo>
                  <a:pt x="3761" y="2879"/>
                </a:lnTo>
                <a:lnTo>
                  <a:pt x="3764" y="2880"/>
                </a:lnTo>
                <a:lnTo>
                  <a:pt x="3766" y="2884"/>
                </a:lnTo>
                <a:lnTo>
                  <a:pt x="3768" y="2885"/>
                </a:lnTo>
                <a:lnTo>
                  <a:pt x="3773" y="2885"/>
                </a:lnTo>
                <a:lnTo>
                  <a:pt x="3779" y="2878"/>
                </a:lnTo>
                <a:lnTo>
                  <a:pt x="3787" y="2882"/>
                </a:lnTo>
                <a:lnTo>
                  <a:pt x="3799" y="2881"/>
                </a:lnTo>
                <a:lnTo>
                  <a:pt x="3797" y="2885"/>
                </a:lnTo>
                <a:lnTo>
                  <a:pt x="3797" y="2887"/>
                </a:lnTo>
                <a:lnTo>
                  <a:pt x="3797" y="2890"/>
                </a:lnTo>
                <a:lnTo>
                  <a:pt x="3799" y="2889"/>
                </a:lnTo>
                <a:lnTo>
                  <a:pt x="3809" y="2888"/>
                </a:lnTo>
                <a:lnTo>
                  <a:pt x="3808" y="2894"/>
                </a:lnTo>
                <a:lnTo>
                  <a:pt x="3799" y="2905"/>
                </a:lnTo>
                <a:lnTo>
                  <a:pt x="3800" y="2907"/>
                </a:lnTo>
                <a:lnTo>
                  <a:pt x="3807" y="2901"/>
                </a:lnTo>
                <a:lnTo>
                  <a:pt x="3810" y="2900"/>
                </a:lnTo>
                <a:lnTo>
                  <a:pt x="3814" y="2904"/>
                </a:lnTo>
                <a:lnTo>
                  <a:pt x="3814" y="2904"/>
                </a:lnTo>
                <a:lnTo>
                  <a:pt x="3815" y="2914"/>
                </a:lnTo>
                <a:lnTo>
                  <a:pt x="3815" y="2916"/>
                </a:lnTo>
                <a:lnTo>
                  <a:pt x="3808" y="2923"/>
                </a:lnTo>
                <a:lnTo>
                  <a:pt x="3822" y="2927"/>
                </a:lnTo>
                <a:lnTo>
                  <a:pt x="3824" y="2928"/>
                </a:lnTo>
                <a:lnTo>
                  <a:pt x="3826" y="2936"/>
                </a:lnTo>
                <a:lnTo>
                  <a:pt x="3825" y="2940"/>
                </a:lnTo>
                <a:lnTo>
                  <a:pt x="3818" y="2943"/>
                </a:lnTo>
                <a:lnTo>
                  <a:pt x="3816" y="2945"/>
                </a:lnTo>
                <a:lnTo>
                  <a:pt x="3814" y="2948"/>
                </a:lnTo>
                <a:lnTo>
                  <a:pt x="3814" y="2954"/>
                </a:lnTo>
                <a:lnTo>
                  <a:pt x="3818" y="2967"/>
                </a:lnTo>
                <a:lnTo>
                  <a:pt x="3817" y="2973"/>
                </a:lnTo>
                <a:lnTo>
                  <a:pt x="3816" y="2976"/>
                </a:lnTo>
                <a:lnTo>
                  <a:pt x="3816" y="2980"/>
                </a:lnTo>
                <a:lnTo>
                  <a:pt x="3823" y="2984"/>
                </a:lnTo>
                <a:lnTo>
                  <a:pt x="3827" y="2986"/>
                </a:lnTo>
                <a:lnTo>
                  <a:pt x="3832" y="2989"/>
                </a:lnTo>
                <a:lnTo>
                  <a:pt x="3838" y="2997"/>
                </a:lnTo>
                <a:lnTo>
                  <a:pt x="3840" y="2998"/>
                </a:lnTo>
                <a:lnTo>
                  <a:pt x="3858" y="3004"/>
                </a:lnTo>
                <a:lnTo>
                  <a:pt x="3862" y="3003"/>
                </a:lnTo>
                <a:lnTo>
                  <a:pt x="3869" y="3000"/>
                </a:lnTo>
                <a:lnTo>
                  <a:pt x="3877" y="2999"/>
                </a:lnTo>
                <a:lnTo>
                  <a:pt x="3877" y="3004"/>
                </a:lnTo>
                <a:lnTo>
                  <a:pt x="3876" y="3005"/>
                </a:lnTo>
                <a:lnTo>
                  <a:pt x="3874" y="3005"/>
                </a:lnTo>
                <a:lnTo>
                  <a:pt x="3872" y="3005"/>
                </a:lnTo>
                <a:lnTo>
                  <a:pt x="3871" y="3006"/>
                </a:lnTo>
                <a:lnTo>
                  <a:pt x="3868" y="3014"/>
                </a:lnTo>
                <a:lnTo>
                  <a:pt x="3877" y="3016"/>
                </a:lnTo>
                <a:lnTo>
                  <a:pt x="3877" y="3016"/>
                </a:lnTo>
                <a:lnTo>
                  <a:pt x="3878" y="3017"/>
                </a:lnTo>
                <a:lnTo>
                  <a:pt x="3879" y="3018"/>
                </a:lnTo>
                <a:lnTo>
                  <a:pt x="3881" y="3019"/>
                </a:lnTo>
                <a:lnTo>
                  <a:pt x="3884" y="3016"/>
                </a:lnTo>
                <a:lnTo>
                  <a:pt x="3882" y="3014"/>
                </a:lnTo>
                <a:lnTo>
                  <a:pt x="3881" y="3013"/>
                </a:lnTo>
                <a:lnTo>
                  <a:pt x="3879" y="3013"/>
                </a:lnTo>
                <a:lnTo>
                  <a:pt x="3878" y="3009"/>
                </a:lnTo>
                <a:lnTo>
                  <a:pt x="3883" y="3007"/>
                </a:lnTo>
                <a:lnTo>
                  <a:pt x="3886" y="3003"/>
                </a:lnTo>
                <a:lnTo>
                  <a:pt x="3889" y="2989"/>
                </a:lnTo>
                <a:lnTo>
                  <a:pt x="3888" y="2988"/>
                </a:lnTo>
                <a:lnTo>
                  <a:pt x="3887" y="2988"/>
                </a:lnTo>
                <a:lnTo>
                  <a:pt x="3888" y="2984"/>
                </a:lnTo>
                <a:lnTo>
                  <a:pt x="3892" y="2983"/>
                </a:lnTo>
                <a:lnTo>
                  <a:pt x="3899" y="2980"/>
                </a:lnTo>
                <a:lnTo>
                  <a:pt x="3902" y="2978"/>
                </a:lnTo>
                <a:lnTo>
                  <a:pt x="3901" y="2975"/>
                </a:lnTo>
                <a:lnTo>
                  <a:pt x="3897" y="2969"/>
                </a:lnTo>
                <a:lnTo>
                  <a:pt x="3896" y="2965"/>
                </a:lnTo>
                <a:lnTo>
                  <a:pt x="3897" y="2963"/>
                </a:lnTo>
                <a:lnTo>
                  <a:pt x="3899" y="2960"/>
                </a:lnTo>
                <a:lnTo>
                  <a:pt x="3902" y="2959"/>
                </a:lnTo>
                <a:lnTo>
                  <a:pt x="3899" y="2958"/>
                </a:lnTo>
                <a:lnTo>
                  <a:pt x="3896" y="2955"/>
                </a:lnTo>
                <a:lnTo>
                  <a:pt x="3898" y="2955"/>
                </a:lnTo>
                <a:lnTo>
                  <a:pt x="3902" y="2954"/>
                </a:lnTo>
                <a:lnTo>
                  <a:pt x="3905" y="2954"/>
                </a:lnTo>
                <a:lnTo>
                  <a:pt x="3913" y="2957"/>
                </a:lnTo>
                <a:lnTo>
                  <a:pt x="3905" y="2959"/>
                </a:lnTo>
                <a:lnTo>
                  <a:pt x="3903" y="2963"/>
                </a:lnTo>
                <a:lnTo>
                  <a:pt x="3903" y="2968"/>
                </a:lnTo>
                <a:lnTo>
                  <a:pt x="3905" y="2969"/>
                </a:lnTo>
                <a:lnTo>
                  <a:pt x="3907" y="2971"/>
                </a:lnTo>
                <a:lnTo>
                  <a:pt x="3909" y="2975"/>
                </a:lnTo>
                <a:lnTo>
                  <a:pt x="3908" y="2977"/>
                </a:lnTo>
                <a:lnTo>
                  <a:pt x="3908" y="2977"/>
                </a:lnTo>
                <a:lnTo>
                  <a:pt x="3906" y="2982"/>
                </a:lnTo>
                <a:lnTo>
                  <a:pt x="3905" y="2983"/>
                </a:lnTo>
                <a:lnTo>
                  <a:pt x="3901" y="2983"/>
                </a:lnTo>
                <a:lnTo>
                  <a:pt x="3897" y="2986"/>
                </a:lnTo>
                <a:lnTo>
                  <a:pt x="3897" y="2987"/>
                </a:lnTo>
                <a:lnTo>
                  <a:pt x="3897" y="2988"/>
                </a:lnTo>
                <a:lnTo>
                  <a:pt x="3898" y="2993"/>
                </a:lnTo>
                <a:lnTo>
                  <a:pt x="3898" y="2994"/>
                </a:lnTo>
                <a:lnTo>
                  <a:pt x="3896" y="2996"/>
                </a:lnTo>
                <a:lnTo>
                  <a:pt x="3895" y="2997"/>
                </a:lnTo>
                <a:lnTo>
                  <a:pt x="3893" y="3000"/>
                </a:lnTo>
                <a:lnTo>
                  <a:pt x="3893" y="3004"/>
                </a:lnTo>
                <a:lnTo>
                  <a:pt x="3899" y="3002"/>
                </a:lnTo>
                <a:lnTo>
                  <a:pt x="3903" y="3003"/>
                </a:lnTo>
                <a:lnTo>
                  <a:pt x="3909" y="3007"/>
                </a:lnTo>
                <a:lnTo>
                  <a:pt x="3912" y="3007"/>
                </a:lnTo>
                <a:lnTo>
                  <a:pt x="3913" y="3007"/>
                </a:lnTo>
                <a:lnTo>
                  <a:pt x="3915" y="3006"/>
                </a:lnTo>
                <a:lnTo>
                  <a:pt x="3915" y="3005"/>
                </a:lnTo>
                <a:lnTo>
                  <a:pt x="3916" y="3002"/>
                </a:lnTo>
                <a:lnTo>
                  <a:pt x="3916" y="2999"/>
                </a:lnTo>
                <a:lnTo>
                  <a:pt x="3914" y="2999"/>
                </a:lnTo>
                <a:lnTo>
                  <a:pt x="3913" y="2998"/>
                </a:lnTo>
                <a:lnTo>
                  <a:pt x="3913" y="2995"/>
                </a:lnTo>
                <a:lnTo>
                  <a:pt x="3914" y="2993"/>
                </a:lnTo>
                <a:lnTo>
                  <a:pt x="3915" y="2990"/>
                </a:lnTo>
                <a:lnTo>
                  <a:pt x="3916" y="2989"/>
                </a:lnTo>
                <a:lnTo>
                  <a:pt x="3922" y="2990"/>
                </a:lnTo>
                <a:lnTo>
                  <a:pt x="3924" y="2990"/>
                </a:lnTo>
                <a:lnTo>
                  <a:pt x="3926" y="2990"/>
                </a:lnTo>
                <a:lnTo>
                  <a:pt x="3927" y="2990"/>
                </a:lnTo>
                <a:lnTo>
                  <a:pt x="3930" y="2990"/>
                </a:lnTo>
                <a:lnTo>
                  <a:pt x="3932" y="2994"/>
                </a:lnTo>
                <a:lnTo>
                  <a:pt x="3933" y="2997"/>
                </a:lnTo>
                <a:lnTo>
                  <a:pt x="3934" y="3000"/>
                </a:lnTo>
                <a:lnTo>
                  <a:pt x="3933" y="3002"/>
                </a:lnTo>
                <a:lnTo>
                  <a:pt x="3932" y="3003"/>
                </a:lnTo>
                <a:lnTo>
                  <a:pt x="3934" y="3004"/>
                </a:lnTo>
                <a:lnTo>
                  <a:pt x="3935" y="3003"/>
                </a:lnTo>
                <a:lnTo>
                  <a:pt x="3936" y="3002"/>
                </a:lnTo>
                <a:lnTo>
                  <a:pt x="3937" y="3000"/>
                </a:lnTo>
                <a:lnTo>
                  <a:pt x="3940" y="3002"/>
                </a:lnTo>
                <a:lnTo>
                  <a:pt x="3945" y="3007"/>
                </a:lnTo>
                <a:lnTo>
                  <a:pt x="3945" y="3006"/>
                </a:lnTo>
                <a:lnTo>
                  <a:pt x="3946" y="3000"/>
                </a:lnTo>
                <a:lnTo>
                  <a:pt x="3951" y="3003"/>
                </a:lnTo>
                <a:lnTo>
                  <a:pt x="3956" y="3006"/>
                </a:lnTo>
                <a:lnTo>
                  <a:pt x="3960" y="3007"/>
                </a:lnTo>
                <a:lnTo>
                  <a:pt x="3960" y="3004"/>
                </a:lnTo>
                <a:lnTo>
                  <a:pt x="3958" y="3000"/>
                </a:lnTo>
                <a:lnTo>
                  <a:pt x="3956" y="2998"/>
                </a:lnTo>
                <a:lnTo>
                  <a:pt x="3955" y="2996"/>
                </a:lnTo>
                <a:lnTo>
                  <a:pt x="3956" y="2994"/>
                </a:lnTo>
                <a:lnTo>
                  <a:pt x="3957" y="2992"/>
                </a:lnTo>
                <a:lnTo>
                  <a:pt x="3960" y="2992"/>
                </a:lnTo>
                <a:lnTo>
                  <a:pt x="3962" y="2994"/>
                </a:lnTo>
                <a:lnTo>
                  <a:pt x="3963" y="2996"/>
                </a:lnTo>
                <a:lnTo>
                  <a:pt x="3970" y="3008"/>
                </a:lnTo>
                <a:lnTo>
                  <a:pt x="3972" y="3014"/>
                </a:lnTo>
                <a:lnTo>
                  <a:pt x="3979" y="3024"/>
                </a:lnTo>
                <a:lnTo>
                  <a:pt x="3984" y="3033"/>
                </a:lnTo>
                <a:lnTo>
                  <a:pt x="3989" y="3037"/>
                </a:lnTo>
                <a:lnTo>
                  <a:pt x="3995" y="3044"/>
                </a:lnTo>
                <a:lnTo>
                  <a:pt x="3999" y="3048"/>
                </a:lnTo>
                <a:lnTo>
                  <a:pt x="4000" y="3049"/>
                </a:lnTo>
                <a:lnTo>
                  <a:pt x="4000" y="3052"/>
                </a:lnTo>
                <a:lnTo>
                  <a:pt x="4001" y="3053"/>
                </a:lnTo>
                <a:lnTo>
                  <a:pt x="4001" y="3054"/>
                </a:lnTo>
                <a:lnTo>
                  <a:pt x="4002" y="3056"/>
                </a:lnTo>
                <a:lnTo>
                  <a:pt x="4004" y="3057"/>
                </a:lnTo>
                <a:lnTo>
                  <a:pt x="4005" y="3058"/>
                </a:lnTo>
                <a:lnTo>
                  <a:pt x="4006" y="3058"/>
                </a:lnTo>
                <a:lnTo>
                  <a:pt x="4007" y="3062"/>
                </a:lnTo>
                <a:lnTo>
                  <a:pt x="4007" y="3066"/>
                </a:lnTo>
                <a:lnTo>
                  <a:pt x="4009" y="3068"/>
                </a:lnTo>
                <a:lnTo>
                  <a:pt x="4010" y="3072"/>
                </a:lnTo>
                <a:lnTo>
                  <a:pt x="4012" y="3074"/>
                </a:lnTo>
                <a:lnTo>
                  <a:pt x="4013" y="3076"/>
                </a:lnTo>
                <a:lnTo>
                  <a:pt x="4014" y="3079"/>
                </a:lnTo>
                <a:lnTo>
                  <a:pt x="4014" y="3081"/>
                </a:lnTo>
                <a:lnTo>
                  <a:pt x="4012" y="3085"/>
                </a:lnTo>
                <a:lnTo>
                  <a:pt x="4014" y="3091"/>
                </a:lnTo>
                <a:lnTo>
                  <a:pt x="4016" y="3091"/>
                </a:lnTo>
                <a:lnTo>
                  <a:pt x="4020" y="3087"/>
                </a:lnTo>
                <a:lnTo>
                  <a:pt x="4022" y="3087"/>
                </a:lnTo>
                <a:lnTo>
                  <a:pt x="4022" y="3094"/>
                </a:lnTo>
                <a:lnTo>
                  <a:pt x="4022" y="3098"/>
                </a:lnTo>
                <a:lnTo>
                  <a:pt x="4026" y="3101"/>
                </a:lnTo>
                <a:lnTo>
                  <a:pt x="4035" y="3111"/>
                </a:lnTo>
                <a:lnTo>
                  <a:pt x="4040" y="3112"/>
                </a:lnTo>
                <a:lnTo>
                  <a:pt x="4042" y="3108"/>
                </a:lnTo>
                <a:lnTo>
                  <a:pt x="4043" y="3103"/>
                </a:lnTo>
                <a:lnTo>
                  <a:pt x="4044" y="3098"/>
                </a:lnTo>
                <a:lnTo>
                  <a:pt x="4051" y="3103"/>
                </a:lnTo>
                <a:lnTo>
                  <a:pt x="4051" y="3106"/>
                </a:lnTo>
                <a:lnTo>
                  <a:pt x="4053" y="3107"/>
                </a:lnTo>
                <a:lnTo>
                  <a:pt x="4058" y="3111"/>
                </a:lnTo>
                <a:lnTo>
                  <a:pt x="4063" y="3115"/>
                </a:lnTo>
                <a:lnTo>
                  <a:pt x="4066" y="3116"/>
                </a:lnTo>
                <a:lnTo>
                  <a:pt x="4069" y="3117"/>
                </a:lnTo>
                <a:lnTo>
                  <a:pt x="4071" y="3116"/>
                </a:lnTo>
                <a:lnTo>
                  <a:pt x="4073" y="3117"/>
                </a:lnTo>
                <a:lnTo>
                  <a:pt x="4076" y="3119"/>
                </a:lnTo>
                <a:lnTo>
                  <a:pt x="4079" y="3122"/>
                </a:lnTo>
                <a:lnTo>
                  <a:pt x="4081" y="3125"/>
                </a:lnTo>
                <a:lnTo>
                  <a:pt x="4083" y="3127"/>
                </a:lnTo>
                <a:lnTo>
                  <a:pt x="4085" y="3132"/>
                </a:lnTo>
                <a:lnTo>
                  <a:pt x="4087" y="3135"/>
                </a:lnTo>
                <a:lnTo>
                  <a:pt x="4082" y="3143"/>
                </a:lnTo>
                <a:lnTo>
                  <a:pt x="4081" y="3146"/>
                </a:lnTo>
                <a:lnTo>
                  <a:pt x="4083" y="3153"/>
                </a:lnTo>
                <a:lnTo>
                  <a:pt x="4088" y="3158"/>
                </a:lnTo>
                <a:lnTo>
                  <a:pt x="4092" y="3162"/>
                </a:lnTo>
                <a:lnTo>
                  <a:pt x="4097" y="3163"/>
                </a:lnTo>
                <a:lnTo>
                  <a:pt x="4099" y="3164"/>
                </a:lnTo>
                <a:lnTo>
                  <a:pt x="4101" y="3166"/>
                </a:lnTo>
                <a:lnTo>
                  <a:pt x="4102" y="3168"/>
                </a:lnTo>
                <a:lnTo>
                  <a:pt x="4103" y="3170"/>
                </a:lnTo>
                <a:lnTo>
                  <a:pt x="4112" y="3166"/>
                </a:lnTo>
                <a:lnTo>
                  <a:pt x="4117" y="3167"/>
                </a:lnTo>
                <a:lnTo>
                  <a:pt x="4121" y="3171"/>
                </a:lnTo>
                <a:lnTo>
                  <a:pt x="4122" y="3178"/>
                </a:lnTo>
                <a:lnTo>
                  <a:pt x="4124" y="3180"/>
                </a:lnTo>
                <a:lnTo>
                  <a:pt x="4129" y="3185"/>
                </a:lnTo>
                <a:lnTo>
                  <a:pt x="4131" y="3188"/>
                </a:lnTo>
                <a:lnTo>
                  <a:pt x="4133" y="3188"/>
                </a:lnTo>
                <a:lnTo>
                  <a:pt x="4136" y="3188"/>
                </a:lnTo>
                <a:lnTo>
                  <a:pt x="4138" y="3190"/>
                </a:lnTo>
                <a:lnTo>
                  <a:pt x="4140" y="3193"/>
                </a:lnTo>
                <a:lnTo>
                  <a:pt x="4140" y="3197"/>
                </a:lnTo>
                <a:lnTo>
                  <a:pt x="4136" y="3205"/>
                </a:lnTo>
                <a:lnTo>
                  <a:pt x="4136" y="3211"/>
                </a:lnTo>
                <a:lnTo>
                  <a:pt x="4149" y="3215"/>
                </a:lnTo>
                <a:lnTo>
                  <a:pt x="4152" y="3222"/>
                </a:lnTo>
                <a:lnTo>
                  <a:pt x="4156" y="3226"/>
                </a:lnTo>
                <a:lnTo>
                  <a:pt x="4163" y="3234"/>
                </a:lnTo>
                <a:lnTo>
                  <a:pt x="4173" y="3245"/>
                </a:lnTo>
                <a:lnTo>
                  <a:pt x="4176" y="3247"/>
                </a:lnTo>
                <a:lnTo>
                  <a:pt x="4180" y="3260"/>
                </a:lnTo>
                <a:lnTo>
                  <a:pt x="4190" y="3265"/>
                </a:lnTo>
                <a:lnTo>
                  <a:pt x="4211" y="3269"/>
                </a:lnTo>
                <a:lnTo>
                  <a:pt x="4207" y="3276"/>
                </a:lnTo>
                <a:lnTo>
                  <a:pt x="4206" y="3283"/>
                </a:lnTo>
                <a:lnTo>
                  <a:pt x="4208" y="3291"/>
                </a:lnTo>
                <a:lnTo>
                  <a:pt x="4209" y="3295"/>
                </a:lnTo>
                <a:lnTo>
                  <a:pt x="4213" y="3302"/>
                </a:lnTo>
                <a:lnTo>
                  <a:pt x="4215" y="3304"/>
                </a:lnTo>
                <a:lnTo>
                  <a:pt x="4216" y="3309"/>
                </a:lnTo>
                <a:lnTo>
                  <a:pt x="4216" y="3311"/>
                </a:lnTo>
                <a:lnTo>
                  <a:pt x="4215" y="3329"/>
                </a:lnTo>
                <a:lnTo>
                  <a:pt x="4210" y="3338"/>
                </a:lnTo>
                <a:lnTo>
                  <a:pt x="4203" y="3345"/>
                </a:lnTo>
                <a:lnTo>
                  <a:pt x="4179" y="3358"/>
                </a:lnTo>
                <a:lnTo>
                  <a:pt x="4171" y="3365"/>
                </a:lnTo>
                <a:lnTo>
                  <a:pt x="4167" y="3376"/>
                </a:lnTo>
                <a:lnTo>
                  <a:pt x="4168" y="3386"/>
                </a:lnTo>
                <a:lnTo>
                  <a:pt x="4173" y="3410"/>
                </a:lnTo>
                <a:lnTo>
                  <a:pt x="4172" y="3418"/>
                </a:lnTo>
                <a:lnTo>
                  <a:pt x="4173" y="3419"/>
                </a:lnTo>
                <a:lnTo>
                  <a:pt x="4173" y="3420"/>
                </a:lnTo>
                <a:lnTo>
                  <a:pt x="4174" y="3419"/>
                </a:lnTo>
                <a:lnTo>
                  <a:pt x="4172" y="3428"/>
                </a:lnTo>
                <a:lnTo>
                  <a:pt x="4172" y="3443"/>
                </a:lnTo>
                <a:lnTo>
                  <a:pt x="4174" y="3462"/>
                </a:lnTo>
                <a:lnTo>
                  <a:pt x="4180" y="3474"/>
                </a:lnTo>
                <a:lnTo>
                  <a:pt x="4187" y="3480"/>
                </a:lnTo>
                <a:lnTo>
                  <a:pt x="4195" y="3487"/>
                </a:lnTo>
                <a:lnTo>
                  <a:pt x="4188" y="3492"/>
                </a:lnTo>
                <a:lnTo>
                  <a:pt x="4176" y="3497"/>
                </a:lnTo>
                <a:lnTo>
                  <a:pt x="4172" y="3500"/>
                </a:lnTo>
                <a:lnTo>
                  <a:pt x="4168" y="3511"/>
                </a:lnTo>
                <a:lnTo>
                  <a:pt x="4162" y="3516"/>
                </a:lnTo>
                <a:lnTo>
                  <a:pt x="4160" y="3522"/>
                </a:lnTo>
                <a:lnTo>
                  <a:pt x="4153" y="3530"/>
                </a:lnTo>
                <a:lnTo>
                  <a:pt x="4152" y="3532"/>
                </a:lnTo>
                <a:lnTo>
                  <a:pt x="4151" y="3537"/>
                </a:lnTo>
                <a:lnTo>
                  <a:pt x="4151" y="3544"/>
                </a:lnTo>
                <a:lnTo>
                  <a:pt x="4151" y="3552"/>
                </a:lnTo>
                <a:lnTo>
                  <a:pt x="4156" y="3568"/>
                </a:lnTo>
                <a:lnTo>
                  <a:pt x="4153" y="3573"/>
                </a:lnTo>
                <a:lnTo>
                  <a:pt x="4132" y="3617"/>
                </a:lnTo>
                <a:lnTo>
                  <a:pt x="4129" y="3635"/>
                </a:lnTo>
                <a:lnTo>
                  <a:pt x="4125" y="3639"/>
                </a:lnTo>
                <a:lnTo>
                  <a:pt x="4122" y="3647"/>
                </a:lnTo>
                <a:lnTo>
                  <a:pt x="4120" y="3651"/>
                </a:lnTo>
                <a:lnTo>
                  <a:pt x="4119" y="3654"/>
                </a:lnTo>
                <a:lnTo>
                  <a:pt x="4118" y="3657"/>
                </a:lnTo>
                <a:lnTo>
                  <a:pt x="4119" y="3658"/>
                </a:lnTo>
                <a:lnTo>
                  <a:pt x="4121" y="3661"/>
                </a:lnTo>
                <a:lnTo>
                  <a:pt x="4115" y="3662"/>
                </a:lnTo>
                <a:lnTo>
                  <a:pt x="4113" y="3665"/>
                </a:lnTo>
                <a:lnTo>
                  <a:pt x="4112" y="3667"/>
                </a:lnTo>
                <a:lnTo>
                  <a:pt x="4111" y="3674"/>
                </a:lnTo>
                <a:lnTo>
                  <a:pt x="4110" y="3676"/>
                </a:lnTo>
                <a:lnTo>
                  <a:pt x="4109" y="3677"/>
                </a:lnTo>
                <a:lnTo>
                  <a:pt x="4108" y="3679"/>
                </a:lnTo>
                <a:lnTo>
                  <a:pt x="4107" y="3681"/>
                </a:lnTo>
                <a:lnTo>
                  <a:pt x="4105" y="3689"/>
                </a:lnTo>
                <a:lnTo>
                  <a:pt x="4080" y="3727"/>
                </a:lnTo>
                <a:lnTo>
                  <a:pt x="4075" y="3744"/>
                </a:lnTo>
                <a:lnTo>
                  <a:pt x="4073" y="3754"/>
                </a:lnTo>
                <a:lnTo>
                  <a:pt x="4073" y="3759"/>
                </a:lnTo>
                <a:lnTo>
                  <a:pt x="4075" y="3766"/>
                </a:lnTo>
                <a:lnTo>
                  <a:pt x="4080" y="3771"/>
                </a:lnTo>
                <a:lnTo>
                  <a:pt x="4090" y="3779"/>
                </a:lnTo>
                <a:lnTo>
                  <a:pt x="4128" y="3799"/>
                </a:lnTo>
                <a:lnTo>
                  <a:pt x="4127" y="3799"/>
                </a:lnTo>
                <a:lnTo>
                  <a:pt x="4130" y="3799"/>
                </a:lnTo>
                <a:lnTo>
                  <a:pt x="4134" y="3803"/>
                </a:lnTo>
                <a:lnTo>
                  <a:pt x="4141" y="3810"/>
                </a:lnTo>
                <a:lnTo>
                  <a:pt x="4152" y="3817"/>
                </a:lnTo>
                <a:lnTo>
                  <a:pt x="4162" y="3820"/>
                </a:lnTo>
                <a:lnTo>
                  <a:pt x="4179" y="3834"/>
                </a:lnTo>
                <a:lnTo>
                  <a:pt x="4186" y="3836"/>
                </a:lnTo>
                <a:lnTo>
                  <a:pt x="4189" y="3836"/>
                </a:lnTo>
                <a:lnTo>
                  <a:pt x="4199" y="3838"/>
                </a:lnTo>
                <a:lnTo>
                  <a:pt x="4207" y="3837"/>
                </a:lnTo>
                <a:lnTo>
                  <a:pt x="4210" y="3837"/>
                </a:lnTo>
                <a:lnTo>
                  <a:pt x="4219" y="3842"/>
                </a:lnTo>
                <a:lnTo>
                  <a:pt x="4231" y="3846"/>
                </a:lnTo>
                <a:lnTo>
                  <a:pt x="4233" y="3848"/>
                </a:lnTo>
                <a:lnTo>
                  <a:pt x="4238" y="3854"/>
                </a:lnTo>
                <a:lnTo>
                  <a:pt x="4241" y="3856"/>
                </a:lnTo>
                <a:lnTo>
                  <a:pt x="4245" y="3857"/>
                </a:lnTo>
                <a:lnTo>
                  <a:pt x="4248" y="3860"/>
                </a:lnTo>
                <a:lnTo>
                  <a:pt x="4243" y="3862"/>
                </a:lnTo>
                <a:lnTo>
                  <a:pt x="4243" y="3865"/>
                </a:lnTo>
                <a:lnTo>
                  <a:pt x="4245" y="3869"/>
                </a:lnTo>
                <a:lnTo>
                  <a:pt x="4246" y="3873"/>
                </a:lnTo>
                <a:lnTo>
                  <a:pt x="4248" y="3876"/>
                </a:lnTo>
                <a:lnTo>
                  <a:pt x="4251" y="3879"/>
                </a:lnTo>
                <a:lnTo>
                  <a:pt x="4252" y="3881"/>
                </a:lnTo>
                <a:lnTo>
                  <a:pt x="4255" y="3879"/>
                </a:lnTo>
                <a:lnTo>
                  <a:pt x="4258" y="3878"/>
                </a:lnTo>
                <a:lnTo>
                  <a:pt x="4260" y="3878"/>
                </a:lnTo>
                <a:lnTo>
                  <a:pt x="4264" y="3881"/>
                </a:lnTo>
                <a:lnTo>
                  <a:pt x="4266" y="3885"/>
                </a:lnTo>
                <a:lnTo>
                  <a:pt x="4267" y="3888"/>
                </a:lnTo>
                <a:lnTo>
                  <a:pt x="4267" y="3892"/>
                </a:lnTo>
                <a:lnTo>
                  <a:pt x="4266" y="3893"/>
                </a:lnTo>
                <a:lnTo>
                  <a:pt x="4267" y="3896"/>
                </a:lnTo>
                <a:lnTo>
                  <a:pt x="4276" y="3901"/>
                </a:lnTo>
                <a:lnTo>
                  <a:pt x="4292" y="3917"/>
                </a:lnTo>
                <a:lnTo>
                  <a:pt x="4301" y="3925"/>
                </a:lnTo>
                <a:lnTo>
                  <a:pt x="4300" y="3926"/>
                </a:lnTo>
                <a:lnTo>
                  <a:pt x="4301" y="3926"/>
                </a:lnTo>
                <a:lnTo>
                  <a:pt x="4303" y="3927"/>
                </a:lnTo>
                <a:lnTo>
                  <a:pt x="4304" y="3929"/>
                </a:lnTo>
                <a:lnTo>
                  <a:pt x="4304" y="3932"/>
                </a:lnTo>
                <a:lnTo>
                  <a:pt x="4311" y="3937"/>
                </a:lnTo>
                <a:lnTo>
                  <a:pt x="4309" y="3941"/>
                </a:lnTo>
                <a:lnTo>
                  <a:pt x="4305" y="3942"/>
                </a:lnTo>
                <a:lnTo>
                  <a:pt x="4300" y="3942"/>
                </a:lnTo>
                <a:lnTo>
                  <a:pt x="4296" y="3939"/>
                </a:lnTo>
                <a:lnTo>
                  <a:pt x="4291" y="3938"/>
                </a:lnTo>
                <a:lnTo>
                  <a:pt x="4286" y="3946"/>
                </a:lnTo>
                <a:lnTo>
                  <a:pt x="4284" y="3948"/>
                </a:lnTo>
                <a:lnTo>
                  <a:pt x="4279" y="3947"/>
                </a:lnTo>
                <a:lnTo>
                  <a:pt x="4275" y="3945"/>
                </a:lnTo>
                <a:lnTo>
                  <a:pt x="4270" y="3942"/>
                </a:lnTo>
                <a:lnTo>
                  <a:pt x="4268" y="3939"/>
                </a:lnTo>
                <a:lnTo>
                  <a:pt x="4266" y="3934"/>
                </a:lnTo>
                <a:lnTo>
                  <a:pt x="4266" y="3933"/>
                </a:lnTo>
                <a:lnTo>
                  <a:pt x="4259" y="3932"/>
                </a:lnTo>
                <a:lnTo>
                  <a:pt x="4243" y="3934"/>
                </a:lnTo>
                <a:lnTo>
                  <a:pt x="4239" y="3936"/>
                </a:lnTo>
                <a:lnTo>
                  <a:pt x="4237" y="3947"/>
                </a:lnTo>
                <a:lnTo>
                  <a:pt x="4232" y="3948"/>
                </a:lnTo>
                <a:lnTo>
                  <a:pt x="4225" y="3946"/>
                </a:lnTo>
                <a:lnTo>
                  <a:pt x="4221" y="3943"/>
                </a:lnTo>
                <a:lnTo>
                  <a:pt x="4220" y="3943"/>
                </a:lnTo>
                <a:lnTo>
                  <a:pt x="4219" y="3943"/>
                </a:lnTo>
                <a:lnTo>
                  <a:pt x="4216" y="3944"/>
                </a:lnTo>
                <a:lnTo>
                  <a:pt x="4211" y="3945"/>
                </a:lnTo>
                <a:lnTo>
                  <a:pt x="4209" y="3946"/>
                </a:lnTo>
                <a:lnTo>
                  <a:pt x="4208" y="3948"/>
                </a:lnTo>
                <a:lnTo>
                  <a:pt x="4207" y="3949"/>
                </a:lnTo>
                <a:lnTo>
                  <a:pt x="4202" y="3952"/>
                </a:lnTo>
                <a:lnTo>
                  <a:pt x="4202" y="3955"/>
                </a:lnTo>
                <a:lnTo>
                  <a:pt x="4203" y="3957"/>
                </a:lnTo>
                <a:lnTo>
                  <a:pt x="4206" y="3959"/>
                </a:lnTo>
                <a:lnTo>
                  <a:pt x="4210" y="3962"/>
                </a:lnTo>
                <a:lnTo>
                  <a:pt x="4208" y="3965"/>
                </a:lnTo>
                <a:lnTo>
                  <a:pt x="4193" y="3973"/>
                </a:lnTo>
                <a:lnTo>
                  <a:pt x="4192" y="3977"/>
                </a:lnTo>
                <a:lnTo>
                  <a:pt x="4192" y="3985"/>
                </a:lnTo>
                <a:lnTo>
                  <a:pt x="4195" y="4000"/>
                </a:lnTo>
                <a:lnTo>
                  <a:pt x="4196" y="4000"/>
                </a:lnTo>
                <a:lnTo>
                  <a:pt x="4193" y="4004"/>
                </a:lnTo>
                <a:lnTo>
                  <a:pt x="4189" y="4010"/>
                </a:lnTo>
                <a:lnTo>
                  <a:pt x="4187" y="4014"/>
                </a:lnTo>
                <a:lnTo>
                  <a:pt x="4182" y="4031"/>
                </a:lnTo>
                <a:lnTo>
                  <a:pt x="4177" y="4036"/>
                </a:lnTo>
                <a:lnTo>
                  <a:pt x="4169" y="4038"/>
                </a:lnTo>
                <a:lnTo>
                  <a:pt x="4159" y="4036"/>
                </a:lnTo>
                <a:lnTo>
                  <a:pt x="4150" y="4028"/>
                </a:lnTo>
                <a:lnTo>
                  <a:pt x="4151" y="4027"/>
                </a:lnTo>
                <a:lnTo>
                  <a:pt x="4151" y="4026"/>
                </a:lnTo>
                <a:lnTo>
                  <a:pt x="4152" y="4025"/>
                </a:lnTo>
                <a:lnTo>
                  <a:pt x="4154" y="4025"/>
                </a:lnTo>
                <a:lnTo>
                  <a:pt x="4152" y="4022"/>
                </a:lnTo>
                <a:lnTo>
                  <a:pt x="4149" y="4021"/>
                </a:lnTo>
                <a:lnTo>
                  <a:pt x="4144" y="4021"/>
                </a:lnTo>
                <a:lnTo>
                  <a:pt x="4147" y="4016"/>
                </a:lnTo>
                <a:lnTo>
                  <a:pt x="4148" y="4014"/>
                </a:lnTo>
                <a:lnTo>
                  <a:pt x="4147" y="4012"/>
                </a:lnTo>
                <a:lnTo>
                  <a:pt x="4146" y="4010"/>
                </a:lnTo>
                <a:lnTo>
                  <a:pt x="4144" y="4010"/>
                </a:lnTo>
                <a:lnTo>
                  <a:pt x="4140" y="4012"/>
                </a:lnTo>
                <a:lnTo>
                  <a:pt x="4139" y="4010"/>
                </a:lnTo>
                <a:lnTo>
                  <a:pt x="4137" y="4013"/>
                </a:lnTo>
                <a:lnTo>
                  <a:pt x="4137" y="4015"/>
                </a:lnTo>
                <a:lnTo>
                  <a:pt x="4138" y="4022"/>
                </a:lnTo>
                <a:lnTo>
                  <a:pt x="4139" y="4025"/>
                </a:lnTo>
                <a:lnTo>
                  <a:pt x="4138" y="4028"/>
                </a:lnTo>
                <a:lnTo>
                  <a:pt x="4137" y="4031"/>
                </a:lnTo>
                <a:lnTo>
                  <a:pt x="4134" y="4032"/>
                </a:lnTo>
                <a:lnTo>
                  <a:pt x="4131" y="4032"/>
                </a:lnTo>
                <a:lnTo>
                  <a:pt x="4125" y="4031"/>
                </a:lnTo>
                <a:lnTo>
                  <a:pt x="4122" y="4031"/>
                </a:lnTo>
                <a:lnTo>
                  <a:pt x="4114" y="4036"/>
                </a:lnTo>
                <a:lnTo>
                  <a:pt x="4113" y="4037"/>
                </a:lnTo>
                <a:lnTo>
                  <a:pt x="4112" y="4042"/>
                </a:lnTo>
                <a:lnTo>
                  <a:pt x="4112" y="4043"/>
                </a:lnTo>
                <a:lnTo>
                  <a:pt x="4110" y="4043"/>
                </a:lnTo>
                <a:lnTo>
                  <a:pt x="4095" y="4041"/>
                </a:lnTo>
                <a:lnTo>
                  <a:pt x="4092" y="4042"/>
                </a:lnTo>
                <a:lnTo>
                  <a:pt x="4090" y="4044"/>
                </a:lnTo>
                <a:lnTo>
                  <a:pt x="4089" y="4045"/>
                </a:lnTo>
                <a:lnTo>
                  <a:pt x="4091" y="4046"/>
                </a:lnTo>
                <a:lnTo>
                  <a:pt x="4093" y="4050"/>
                </a:lnTo>
                <a:lnTo>
                  <a:pt x="4100" y="4061"/>
                </a:lnTo>
                <a:lnTo>
                  <a:pt x="4103" y="4065"/>
                </a:lnTo>
                <a:lnTo>
                  <a:pt x="4105" y="4074"/>
                </a:lnTo>
                <a:lnTo>
                  <a:pt x="4105" y="4083"/>
                </a:lnTo>
                <a:lnTo>
                  <a:pt x="4103" y="4089"/>
                </a:lnTo>
                <a:lnTo>
                  <a:pt x="4101" y="4090"/>
                </a:lnTo>
                <a:lnTo>
                  <a:pt x="4097" y="4095"/>
                </a:lnTo>
                <a:lnTo>
                  <a:pt x="4093" y="4097"/>
                </a:lnTo>
                <a:lnTo>
                  <a:pt x="4079" y="4096"/>
                </a:lnTo>
                <a:lnTo>
                  <a:pt x="4042" y="4106"/>
                </a:lnTo>
                <a:lnTo>
                  <a:pt x="4036" y="4104"/>
                </a:lnTo>
                <a:lnTo>
                  <a:pt x="4029" y="4099"/>
                </a:lnTo>
                <a:lnTo>
                  <a:pt x="4030" y="4093"/>
                </a:lnTo>
                <a:lnTo>
                  <a:pt x="4026" y="4090"/>
                </a:lnTo>
                <a:lnTo>
                  <a:pt x="4023" y="4087"/>
                </a:lnTo>
                <a:lnTo>
                  <a:pt x="4021" y="4089"/>
                </a:lnTo>
                <a:lnTo>
                  <a:pt x="4020" y="4090"/>
                </a:lnTo>
                <a:lnTo>
                  <a:pt x="4020" y="4093"/>
                </a:lnTo>
                <a:lnTo>
                  <a:pt x="4020" y="4095"/>
                </a:lnTo>
                <a:lnTo>
                  <a:pt x="4017" y="4097"/>
                </a:lnTo>
                <a:lnTo>
                  <a:pt x="4015" y="4102"/>
                </a:lnTo>
                <a:lnTo>
                  <a:pt x="4014" y="4103"/>
                </a:lnTo>
                <a:lnTo>
                  <a:pt x="3979" y="4111"/>
                </a:lnTo>
                <a:lnTo>
                  <a:pt x="3982" y="4114"/>
                </a:lnTo>
                <a:lnTo>
                  <a:pt x="3983" y="4117"/>
                </a:lnTo>
                <a:lnTo>
                  <a:pt x="3985" y="4120"/>
                </a:lnTo>
                <a:lnTo>
                  <a:pt x="3990" y="4121"/>
                </a:lnTo>
                <a:lnTo>
                  <a:pt x="3992" y="4123"/>
                </a:lnTo>
                <a:lnTo>
                  <a:pt x="3993" y="4125"/>
                </a:lnTo>
                <a:lnTo>
                  <a:pt x="3993" y="4129"/>
                </a:lnTo>
                <a:lnTo>
                  <a:pt x="4010" y="4128"/>
                </a:lnTo>
                <a:lnTo>
                  <a:pt x="4019" y="4130"/>
                </a:lnTo>
                <a:lnTo>
                  <a:pt x="4028" y="4135"/>
                </a:lnTo>
                <a:lnTo>
                  <a:pt x="4028" y="4136"/>
                </a:lnTo>
                <a:lnTo>
                  <a:pt x="4028" y="4139"/>
                </a:lnTo>
                <a:lnTo>
                  <a:pt x="4028" y="4140"/>
                </a:lnTo>
                <a:lnTo>
                  <a:pt x="4026" y="4141"/>
                </a:lnTo>
                <a:lnTo>
                  <a:pt x="4030" y="4143"/>
                </a:lnTo>
                <a:lnTo>
                  <a:pt x="4032" y="4143"/>
                </a:lnTo>
                <a:lnTo>
                  <a:pt x="4033" y="4142"/>
                </a:lnTo>
                <a:lnTo>
                  <a:pt x="4034" y="4139"/>
                </a:lnTo>
                <a:lnTo>
                  <a:pt x="4041" y="4142"/>
                </a:lnTo>
                <a:lnTo>
                  <a:pt x="4055" y="4143"/>
                </a:lnTo>
                <a:lnTo>
                  <a:pt x="4063" y="4149"/>
                </a:lnTo>
                <a:lnTo>
                  <a:pt x="4070" y="4154"/>
                </a:lnTo>
                <a:lnTo>
                  <a:pt x="4084" y="4164"/>
                </a:lnTo>
                <a:lnTo>
                  <a:pt x="4092" y="4171"/>
                </a:lnTo>
                <a:lnTo>
                  <a:pt x="4094" y="4174"/>
                </a:lnTo>
                <a:lnTo>
                  <a:pt x="4100" y="4183"/>
                </a:lnTo>
                <a:lnTo>
                  <a:pt x="4102" y="4185"/>
                </a:lnTo>
                <a:lnTo>
                  <a:pt x="4105" y="4188"/>
                </a:lnTo>
                <a:lnTo>
                  <a:pt x="4107" y="4185"/>
                </a:lnTo>
                <a:lnTo>
                  <a:pt x="4108" y="4183"/>
                </a:lnTo>
                <a:lnTo>
                  <a:pt x="4111" y="4179"/>
                </a:lnTo>
                <a:lnTo>
                  <a:pt x="4113" y="4174"/>
                </a:lnTo>
                <a:lnTo>
                  <a:pt x="4113" y="4169"/>
                </a:lnTo>
                <a:lnTo>
                  <a:pt x="4112" y="4163"/>
                </a:lnTo>
                <a:lnTo>
                  <a:pt x="4110" y="4156"/>
                </a:lnTo>
                <a:lnTo>
                  <a:pt x="4108" y="4152"/>
                </a:lnTo>
                <a:lnTo>
                  <a:pt x="4108" y="4148"/>
                </a:lnTo>
                <a:lnTo>
                  <a:pt x="4110" y="4146"/>
                </a:lnTo>
                <a:lnTo>
                  <a:pt x="4109" y="4146"/>
                </a:lnTo>
                <a:lnTo>
                  <a:pt x="4110" y="4146"/>
                </a:lnTo>
                <a:lnTo>
                  <a:pt x="4110" y="4146"/>
                </a:lnTo>
                <a:lnTo>
                  <a:pt x="4113" y="4145"/>
                </a:lnTo>
                <a:lnTo>
                  <a:pt x="4115" y="4146"/>
                </a:lnTo>
                <a:lnTo>
                  <a:pt x="4118" y="4150"/>
                </a:lnTo>
                <a:lnTo>
                  <a:pt x="4121" y="4156"/>
                </a:lnTo>
                <a:lnTo>
                  <a:pt x="4121" y="4159"/>
                </a:lnTo>
                <a:lnTo>
                  <a:pt x="4119" y="4161"/>
                </a:lnTo>
                <a:lnTo>
                  <a:pt x="4118" y="4164"/>
                </a:lnTo>
                <a:lnTo>
                  <a:pt x="4119" y="4171"/>
                </a:lnTo>
                <a:lnTo>
                  <a:pt x="4121" y="4179"/>
                </a:lnTo>
                <a:lnTo>
                  <a:pt x="4120" y="4182"/>
                </a:lnTo>
                <a:lnTo>
                  <a:pt x="4118" y="4182"/>
                </a:lnTo>
                <a:lnTo>
                  <a:pt x="4117" y="4186"/>
                </a:lnTo>
                <a:lnTo>
                  <a:pt x="4118" y="4190"/>
                </a:lnTo>
                <a:lnTo>
                  <a:pt x="4121" y="4192"/>
                </a:lnTo>
                <a:lnTo>
                  <a:pt x="4123" y="4194"/>
                </a:lnTo>
                <a:lnTo>
                  <a:pt x="4124" y="4196"/>
                </a:lnTo>
                <a:lnTo>
                  <a:pt x="4124" y="4195"/>
                </a:lnTo>
                <a:lnTo>
                  <a:pt x="4123" y="4194"/>
                </a:lnTo>
                <a:lnTo>
                  <a:pt x="4125" y="4195"/>
                </a:lnTo>
                <a:lnTo>
                  <a:pt x="4125" y="4195"/>
                </a:lnTo>
                <a:lnTo>
                  <a:pt x="4124" y="4195"/>
                </a:lnTo>
                <a:lnTo>
                  <a:pt x="4127" y="4200"/>
                </a:lnTo>
                <a:lnTo>
                  <a:pt x="4124" y="4200"/>
                </a:lnTo>
                <a:lnTo>
                  <a:pt x="4117" y="4196"/>
                </a:lnTo>
                <a:lnTo>
                  <a:pt x="4108" y="4195"/>
                </a:lnTo>
                <a:lnTo>
                  <a:pt x="4104" y="4198"/>
                </a:lnTo>
                <a:lnTo>
                  <a:pt x="4109" y="4204"/>
                </a:lnTo>
                <a:lnTo>
                  <a:pt x="4104" y="4207"/>
                </a:lnTo>
                <a:lnTo>
                  <a:pt x="4101" y="4211"/>
                </a:lnTo>
                <a:lnTo>
                  <a:pt x="4100" y="4215"/>
                </a:lnTo>
                <a:lnTo>
                  <a:pt x="4100" y="4223"/>
                </a:lnTo>
                <a:lnTo>
                  <a:pt x="4102" y="4228"/>
                </a:lnTo>
                <a:lnTo>
                  <a:pt x="4094" y="4235"/>
                </a:lnTo>
                <a:lnTo>
                  <a:pt x="4092" y="4240"/>
                </a:lnTo>
                <a:lnTo>
                  <a:pt x="4095" y="4240"/>
                </a:lnTo>
                <a:lnTo>
                  <a:pt x="4097" y="4240"/>
                </a:lnTo>
                <a:lnTo>
                  <a:pt x="4101" y="4237"/>
                </a:lnTo>
                <a:lnTo>
                  <a:pt x="4103" y="4235"/>
                </a:lnTo>
                <a:lnTo>
                  <a:pt x="4108" y="4237"/>
                </a:lnTo>
                <a:lnTo>
                  <a:pt x="4109" y="4237"/>
                </a:lnTo>
                <a:lnTo>
                  <a:pt x="4110" y="4233"/>
                </a:lnTo>
                <a:lnTo>
                  <a:pt x="4114" y="4219"/>
                </a:lnTo>
                <a:lnTo>
                  <a:pt x="4115" y="4215"/>
                </a:lnTo>
                <a:lnTo>
                  <a:pt x="4119" y="4214"/>
                </a:lnTo>
                <a:lnTo>
                  <a:pt x="4120" y="4219"/>
                </a:lnTo>
                <a:lnTo>
                  <a:pt x="4121" y="4223"/>
                </a:lnTo>
                <a:lnTo>
                  <a:pt x="4122" y="4225"/>
                </a:lnTo>
                <a:lnTo>
                  <a:pt x="4125" y="4228"/>
                </a:lnTo>
                <a:lnTo>
                  <a:pt x="4124" y="4231"/>
                </a:lnTo>
                <a:lnTo>
                  <a:pt x="4124" y="4235"/>
                </a:lnTo>
                <a:lnTo>
                  <a:pt x="4125" y="4240"/>
                </a:lnTo>
                <a:lnTo>
                  <a:pt x="4128" y="4245"/>
                </a:lnTo>
                <a:lnTo>
                  <a:pt x="4129" y="4245"/>
                </a:lnTo>
                <a:lnTo>
                  <a:pt x="4131" y="4247"/>
                </a:lnTo>
                <a:lnTo>
                  <a:pt x="4131" y="4250"/>
                </a:lnTo>
                <a:lnTo>
                  <a:pt x="4133" y="4255"/>
                </a:lnTo>
                <a:lnTo>
                  <a:pt x="4136" y="4259"/>
                </a:lnTo>
                <a:lnTo>
                  <a:pt x="4139" y="4263"/>
                </a:lnTo>
                <a:lnTo>
                  <a:pt x="4141" y="4265"/>
                </a:lnTo>
                <a:lnTo>
                  <a:pt x="4148" y="4268"/>
                </a:lnTo>
                <a:lnTo>
                  <a:pt x="4150" y="4270"/>
                </a:lnTo>
                <a:lnTo>
                  <a:pt x="4152" y="4277"/>
                </a:lnTo>
                <a:lnTo>
                  <a:pt x="4148" y="4281"/>
                </a:lnTo>
                <a:lnTo>
                  <a:pt x="4142" y="4284"/>
                </a:lnTo>
                <a:lnTo>
                  <a:pt x="4137" y="4284"/>
                </a:lnTo>
                <a:lnTo>
                  <a:pt x="4138" y="4281"/>
                </a:lnTo>
                <a:lnTo>
                  <a:pt x="4136" y="4279"/>
                </a:lnTo>
                <a:lnTo>
                  <a:pt x="4132" y="4278"/>
                </a:lnTo>
                <a:lnTo>
                  <a:pt x="4130" y="4279"/>
                </a:lnTo>
                <a:lnTo>
                  <a:pt x="4130" y="4277"/>
                </a:lnTo>
                <a:lnTo>
                  <a:pt x="4130" y="4277"/>
                </a:lnTo>
                <a:lnTo>
                  <a:pt x="4124" y="4271"/>
                </a:lnTo>
                <a:lnTo>
                  <a:pt x="4120" y="4271"/>
                </a:lnTo>
                <a:lnTo>
                  <a:pt x="4115" y="4273"/>
                </a:lnTo>
                <a:lnTo>
                  <a:pt x="4111" y="4272"/>
                </a:lnTo>
                <a:lnTo>
                  <a:pt x="4111" y="4270"/>
                </a:lnTo>
                <a:lnTo>
                  <a:pt x="4110" y="4270"/>
                </a:lnTo>
                <a:lnTo>
                  <a:pt x="4110" y="4268"/>
                </a:lnTo>
                <a:lnTo>
                  <a:pt x="4110" y="4267"/>
                </a:lnTo>
                <a:lnTo>
                  <a:pt x="4111" y="4264"/>
                </a:lnTo>
                <a:lnTo>
                  <a:pt x="4110" y="4264"/>
                </a:lnTo>
                <a:lnTo>
                  <a:pt x="4110" y="4264"/>
                </a:lnTo>
                <a:lnTo>
                  <a:pt x="4110" y="4264"/>
                </a:lnTo>
                <a:lnTo>
                  <a:pt x="4109" y="4262"/>
                </a:lnTo>
                <a:lnTo>
                  <a:pt x="4114" y="4261"/>
                </a:lnTo>
                <a:lnTo>
                  <a:pt x="4117" y="4258"/>
                </a:lnTo>
                <a:lnTo>
                  <a:pt x="4115" y="4253"/>
                </a:lnTo>
                <a:lnTo>
                  <a:pt x="4114" y="4250"/>
                </a:lnTo>
                <a:lnTo>
                  <a:pt x="4114" y="4249"/>
                </a:lnTo>
                <a:lnTo>
                  <a:pt x="4113" y="4248"/>
                </a:lnTo>
                <a:lnTo>
                  <a:pt x="4111" y="4245"/>
                </a:lnTo>
                <a:lnTo>
                  <a:pt x="4110" y="4244"/>
                </a:lnTo>
                <a:lnTo>
                  <a:pt x="4108" y="4244"/>
                </a:lnTo>
                <a:lnTo>
                  <a:pt x="4098" y="4249"/>
                </a:lnTo>
                <a:lnTo>
                  <a:pt x="4094" y="4249"/>
                </a:lnTo>
                <a:lnTo>
                  <a:pt x="4090" y="4245"/>
                </a:lnTo>
                <a:lnTo>
                  <a:pt x="4088" y="4242"/>
                </a:lnTo>
                <a:lnTo>
                  <a:pt x="4083" y="4233"/>
                </a:lnTo>
                <a:lnTo>
                  <a:pt x="4081" y="4230"/>
                </a:lnTo>
                <a:lnTo>
                  <a:pt x="4082" y="4230"/>
                </a:lnTo>
                <a:lnTo>
                  <a:pt x="4076" y="4228"/>
                </a:lnTo>
                <a:lnTo>
                  <a:pt x="4073" y="4227"/>
                </a:lnTo>
                <a:lnTo>
                  <a:pt x="4070" y="4223"/>
                </a:lnTo>
                <a:lnTo>
                  <a:pt x="4073" y="4219"/>
                </a:lnTo>
                <a:lnTo>
                  <a:pt x="4087" y="4220"/>
                </a:lnTo>
                <a:lnTo>
                  <a:pt x="4092" y="4218"/>
                </a:lnTo>
                <a:lnTo>
                  <a:pt x="4094" y="4215"/>
                </a:lnTo>
                <a:lnTo>
                  <a:pt x="4095" y="4210"/>
                </a:lnTo>
                <a:lnTo>
                  <a:pt x="4099" y="4208"/>
                </a:lnTo>
                <a:lnTo>
                  <a:pt x="4100" y="4205"/>
                </a:lnTo>
                <a:lnTo>
                  <a:pt x="4101" y="4202"/>
                </a:lnTo>
                <a:lnTo>
                  <a:pt x="4102" y="4199"/>
                </a:lnTo>
                <a:lnTo>
                  <a:pt x="4097" y="4193"/>
                </a:lnTo>
                <a:lnTo>
                  <a:pt x="4094" y="4191"/>
                </a:lnTo>
                <a:lnTo>
                  <a:pt x="4097" y="4188"/>
                </a:lnTo>
                <a:lnTo>
                  <a:pt x="4094" y="4182"/>
                </a:lnTo>
                <a:lnTo>
                  <a:pt x="4090" y="4178"/>
                </a:lnTo>
                <a:lnTo>
                  <a:pt x="4087" y="4172"/>
                </a:lnTo>
                <a:lnTo>
                  <a:pt x="4083" y="4168"/>
                </a:lnTo>
                <a:lnTo>
                  <a:pt x="4069" y="4161"/>
                </a:lnTo>
                <a:lnTo>
                  <a:pt x="4061" y="4159"/>
                </a:lnTo>
                <a:lnTo>
                  <a:pt x="4055" y="4159"/>
                </a:lnTo>
                <a:lnTo>
                  <a:pt x="4045" y="4155"/>
                </a:lnTo>
                <a:lnTo>
                  <a:pt x="4031" y="4155"/>
                </a:lnTo>
                <a:lnTo>
                  <a:pt x="4030" y="4153"/>
                </a:lnTo>
                <a:lnTo>
                  <a:pt x="4028" y="4150"/>
                </a:lnTo>
                <a:lnTo>
                  <a:pt x="4024" y="4146"/>
                </a:lnTo>
                <a:lnTo>
                  <a:pt x="4022" y="4145"/>
                </a:lnTo>
                <a:lnTo>
                  <a:pt x="4021" y="4140"/>
                </a:lnTo>
                <a:lnTo>
                  <a:pt x="4021" y="4138"/>
                </a:lnTo>
                <a:lnTo>
                  <a:pt x="4017" y="4135"/>
                </a:lnTo>
                <a:lnTo>
                  <a:pt x="4013" y="4133"/>
                </a:lnTo>
                <a:lnTo>
                  <a:pt x="4009" y="4132"/>
                </a:lnTo>
                <a:lnTo>
                  <a:pt x="4001" y="4133"/>
                </a:lnTo>
                <a:lnTo>
                  <a:pt x="3993" y="4130"/>
                </a:lnTo>
                <a:lnTo>
                  <a:pt x="3990" y="4131"/>
                </a:lnTo>
                <a:lnTo>
                  <a:pt x="3982" y="4133"/>
                </a:lnTo>
                <a:lnTo>
                  <a:pt x="3981" y="4132"/>
                </a:lnTo>
                <a:lnTo>
                  <a:pt x="3974" y="4128"/>
                </a:lnTo>
                <a:lnTo>
                  <a:pt x="3971" y="4128"/>
                </a:lnTo>
                <a:lnTo>
                  <a:pt x="3963" y="4130"/>
                </a:lnTo>
                <a:lnTo>
                  <a:pt x="3958" y="4130"/>
                </a:lnTo>
                <a:lnTo>
                  <a:pt x="3863" y="4115"/>
                </a:lnTo>
                <a:lnTo>
                  <a:pt x="3850" y="4122"/>
                </a:lnTo>
                <a:lnTo>
                  <a:pt x="3848" y="4122"/>
                </a:lnTo>
                <a:lnTo>
                  <a:pt x="3842" y="4116"/>
                </a:lnTo>
                <a:lnTo>
                  <a:pt x="3838" y="4116"/>
                </a:lnTo>
                <a:lnTo>
                  <a:pt x="3824" y="4120"/>
                </a:lnTo>
                <a:lnTo>
                  <a:pt x="3822" y="4122"/>
                </a:lnTo>
                <a:lnTo>
                  <a:pt x="3823" y="4128"/>
                </a:lnTo>
                <a:lnTo>
                  <a:pt x="3822" y="4129"/>
                </a:lnTo>
                <a:lnTo>
                  <a:pt x="3803" y="4133"/>
                </a:lnTo>
                <a:lnTo>
                  <a:pt x="3798" y="4132"/>
                </a:lnTo>
                <a:lnTo>
                  <a:pt x="3796" y="4126"/>
                </a:lnTo>
                <a:lnTo>
                  <a:pt x="3783" y="4124"/>
                </a:lnTo>
                <a:lnTo>
                  <a:pt x="3771" y="4126"/>
                </a:lnTo>
                <a:lnTo>
                  <a:pt x="3770" y="4124"/>
                </a:lnTo>
                <a:lnTo>
                  <a:pt x="3771" y="4124"/>
                </a:lnTo>
                <a:lnTo>
                  <a:pt x="3773" y="4123"/>
                </a:lnTo>
                <a:lnTo>
                  <a:pt x="3774" y="4122"/>
                </a:lnTo>
                <a:lnTo>
                  <a:pt x="3775" y="4121"/>
                </a:lnTo>
                <a:lnTo>
                  <a:pt x="3753" y="4128"/>
                </a:lnTo>
                <a:lnTo>
                  <a:pt x="3748" y="4134"/>
                </a:lnTo>
                <a:lnTo>
                  <a:pt x="3755" y="4140"/>
                </a:lnTo>
                <a:lnTo>
                  <a:pt x="3774" y="4150"/>
                </a:lnTo>
                <a:lnTo>
                  <a:pt x="3778" y="4154"/>
                </a:lnTo>
                <a:lnTo>
                  <a:pt x="3777" y="4162"/>
                </a:lnTo>
                <a:lnTo>
                  <a:pt x="3754" y="4161"/>
                </a:lnTo>
                <a:lnTo>
                  <a:pt x="3754" y="4164"/>
                </a:lnTo>
                <a:lnTo>
                  <a:pt x="3753" y="4180"/>
                </a:lnTo>
                <a:lnTo>
                  <a:pt x="3754" y="4183"/>
                </a:lnTo>
                <a:lnTo>
                  <a:pt x="3757" y="4186"/>
                </a:lnTo>
                <a:lnTo>
                  <a:pt x="3764" y="4191"/>
                </a:lnTo>
                <a:lnTo>
                  <a:pt x="3770" y="4198"/>
                </a:lnTo>
                <a:lnTo>
                  <a:pt x="3783" y="4204"/>
                </a:lnTo>
                <a:lnTo>
                  <a:pt x="3798" y="4217"/>
                </a:lnTo>
                <a:lnTo>
                  <a:pt x="3797" y="4222"/>
                </a:lnTo>
                <a:lnTo>
                  <a:pt x="3795" y="4227"/>
                </a:lnTo>
                <a:lnTo>
                  <a:pt x="3793" y="4231"/>
                </a:lnTo>
                <a:lnTo>
                  <a:pt x="3786" y="4235"/>
                </a:lnTo>
                <a:lnTo>
                  <a:pt x="3779" y="4242"/>
                </a:lnTo>
                <a:lnTo>
                  <a:pt x="3775" y="4245"/>
                </a:lnTo>
                <a:lnTo>
                  <a:pt x="3764" y="4247"/>
                </a:lnTo>
                <a:lnTo>
                  <a:pt x="3758" y="4249"/>
                </a:lnTo>
                <a:lnTo>
                  <a:pt x="3756" y="4255"/>
                </a:lnTo>
                <a:lnTo>
                  <a:pt x="3755" y="4260"/>
                </a:lnTo>
                <a:lnTo>
                  <a:pt x="3753" y="4265"/>
                </a:lnTo>
                <a:lnTo>
                  <a:pt x="3746" y="4272"/>
                </a:lnTo>
                <a:lnTo>
                  <a:pt x="3738" y="4277"/>
                </a:lnTo>
                <a:lnTo>
                  <a:pt x="3731" y="4288"/>
                </a:lnTo>
                <a:lnTo>
                  <a:pt x="3730" y="4289"/>
                </a:lnTo>
                <a:lnTo>
                  <a:pt x="3721" y="4297"/>
                </a:lnTo>
                <a:lnTo>
                  <a:pt x="3720" y="4298"/>
                </a:lnTo>
                <a:lnTo>
                  <a:pt x="3720" y="4300"/>
                </a:lnTo>
                <a:lnTo>
                  <a:pt x="3721" y="4302"/>
                </a:lnTo>
                <a:lnTo>
                  <a:pt x="3722" y="4304"/>
                </a:lnTo>
                <a:lnTo>
                  <a:pt x="3722" y="4306"/>
                </a:lnTo>
                <a:lnTo>
                  <a:pt x="3721" y="4309"/>
                </a:lnTo>
                <a:lnTo>
                  <a:pt x="3717" y="4311"/>
                </a:lnTo>
                <a:lnTo>
                  <a:pt x="3715" y="4317"/>
                </a:lnTo>
                <a:lnTo>
                  <a:pt x="3712" y="4321"/>
                </a:lnTo>
                <a:lnTo>
                  <a:pt x="3711" y="4327"/>
                </a:lnTo>
                <a:lnTo>
                  <a:pt x="3708" y="4331"/>
                </a:lnTo>
                <a:lnTo>
                  <a:pt x="3707" y="4333"/>
                </a:lnTo>
                <a:lnTo>
                  <a:pt x="3706" y="4338"/>
                </a:lnTo>
                <a:lnTo>
                  <a:pt x="3707" y="4340"/>
                </a:lnTo>
                <a:lnTo>
                  <a:pt x="3708" y="4341"/>
                </a:lnTo>
                <a:lnTo>
                  <a:pt x="3715" y="4356"/>
                </a:lnTo>
                <a:lnTo>
                  <a:pt x="3718" y="4361"/>
                </a:lnTo>
                <a:lnTo>
                  <a:pt x="3720" y="4363"/>
                </a:lnTo>
                <a:lnTo>
                  <a:pt x="3722" y="4363"/>
                </a:lnTo>
                <a:lnTo>
                  <a:pt x="3726" y="4366"/>
                </a:lnTo>
                <a:lnTo>
                  <a:pt x="3728" y="4368"/>
                </a:lnTo>
                <a:lnTo>
                  <a:pt x="3731" y="4370"/>
                </a:lnTo>
                <a:lnTo>
                  <a:pt x="3731" y="4375"/>
                </a:lnTo>
                <a:lnTo>
                  <a:pt x="3731" y="4378"/>
                </a:lnTo>
                <a:lnTo>
                  <a:pt x="3734" y="4382"/>
                </a:lnTo>
                <a:lnTo>
                  <a:pt x="3729" y="4385"/>
                </a:lnTo>
                <a:lnTo>
                  <a:pt x="3728" y="4386"/>
                </a:lnTo>
                <a:lnTo>
                  <a:pt x="3728" y="4387"/>
                </a:lnTo>
                <a:lnTo>
                  <a:pt x="3728" y="4389"/>
                </a:lnTo>
                <a:lnTo>
                  <a:pt x="3729" y="4389"/>
                </a:lnTo>
                <a:lnTo>
                  <a:pt x="3730" y="4390"/>
                </a:lnTo>
                <a:lnTo>
                  <a:pt x="3730" y="4392"/>
                </a:lnTo>
                <a:lnTo>
                  <a:pt x="3730" y="4396"/>
                </a:lnTo>
                <a:lnTo>
                  <a:pt x="3729" y="4397"/>
                </a:lnTo>
                <a:lnTo>
                  <a:pt x="3727" y="4399"/>
                </a:lnTo>
                <a:lnTo>
                  <a:pt x="3725" y="4403"/>
                </a:lnTo>
                <a:lnTo>
                  <a:pt x="3725" y="4409"/>
                </a:lnTo>
                <a:lnTo>
                  <a:pt x="3727" y="4416"/>
                </a:lnTo>
                <a:lnTo>
                  <a:pt x="3727" y="4417"/>
                </a:lnTo>
                <a:lnTo>
                  <a:pt x="3727" y="4417"/>
                </a:lnTo>
                <a:lnTo>
                  <a:pt x="3727" y="4418"/>
                </a:lnTo>
                <a:lnTo>
                  <a:pt x="3728" y="4418"/>
                </a:lnTo>
                <a:lnTo>
                  <a:pt x="3717" y="4426"/>
                </a:lnTo>
                <a:lnTo>
                  <a:pt x="3714" y="4430"/>
                </a:lnTo>
                <a:lnTo>
                  <a:pt x="3730" y="4425"/>
                </a:lnTo>
                <a:lnTo>
                  <a:pt x="3736" y="4426"/>
                </a:lnTo>
                <a:lnTo>
                  <a:pt x="3734" y="4433"/>
                </a:lnTo>
                <a:lnTo>
                  <a:pt x="3734" y="4438"/>
                </a:lnTo>
                <a:lnTo>
                  <a:pt x="3735" y="4445"/>
                </a:lnTo>
                <a:lnTo>
                  <a:pt x="3737" y="4443"/>
                </a:lnTo>
                <a:lnTo>
                  <a:pt x="3738" y="4443"/>
                </a:lnTo>
                <a:lnTo>
                  <a:pt x="3740" y="4445"/>
                </a:lnTo>
                <a:lnTo>
                  <a:pt x="3742" y="4447"/>
                </a:lnTo>
                <a:lnTo>
                  <a:pt x="3742" y="4454"/>
                </a:lnTo>
                <a:lnTo>
                  <a:pt x="3746" y="4457"/>
                </a:lnTo>
                <a:lnTo>
                  <a:pt x="3749" y="4459"/>
                </a:lnTo>
                <a:lnTo>
                  <a:pt x="3753" y="4460"/>
                </a:lnTo>
                <a:lnTo>
                  <a:pt x="3753" y="4462"/>
                </a:lnTo>
                <a:lnTo>
                  <a:pt x="3746" y="4465"/>
                </a:lnTo>
                <a:lnTo>
                  <a:pt x="3745" y="4466"/>
                </a:lnTo>
                <a:lnTo>
                  <a:pt x="3746" y="4468"/>
                </a:lnTo>
                <a:lnTo>
                  <a:pt x="3748" y="4470"/>
                </a:lnTo>
                <a:lnTo>
                  <a:pt x="3749" y="4471"/>
                </a:lnTo>
                <a:lnTo>
                  <a:pt x="3755" y="4474"/>
                </a:lnTo>
                <a:lnTo>
                  <a:pt x="3764" y="4475"/>
                </a:lnTo>
                <a:lnTo>
                  <a:pt x="3768" y="4476"/>
                </a:lnTo>
                <a:lnTo>
                  <a:pt x="3769" y="4478"/>
                </a:lnTo>
                <a:lnTo>
                  <a:pt x="3769" y="4485"/>
                </a:lnTo>
                <a:lnTo>
                  <a:pt x="3776" y="4490"/>
                </a:lnTo>
                <a:lnTo>
                  <a:pt x="3791" y="4497"/>
                </a:lnTo>
                <a:lnTo>
                  <a:pt x="3793" y="4499"/>
                </a:lnTo>
                <a:lnTo>
                  <a:pt x="3788" y="4505"/>
                </a:lnTo>
                <a:lnTo>
                  <a:pt x="3787" y="4506"/>
                </a:lnTo>
                <a:lnTo>
                  <a:pt x="3787" y="4507"/>
                </a:lnTo>
                <a:lnTo>
                  <a:pt x="3788" y="4510"/>
                </a:lnTo>
                <a:lnTo>
                  <a:pt x="3789" y="4512"/>
                </a:lnTo>
                <a:lnTo>
                  <a:pt x="3791" y="4512"/>
                </a:lnTo>
                <a:lnTo>
                  <a:pt x="3794" y="4512"/>
                </a:lnTo>
                <a:lnTo>
                  <a:pt x="3797" y="4515"/>
                </a:lnTo>
                <a:lnTo>
                  <a:pt x="3799" y="4516"/>
                </a:lnTo>
                <a:lnTo>
                  <a:pt x="3800" y="4515"/>
                </a:lnTo>
                <a:lnTo>
                  <a:pt x="3804" y="4511"/>
                </a:lnTo>
                <a:lnTo>
                  <a:pt x="3809" y="4507"/>
                </a:lnTo>
                <a:lnTo>
                  <a:pt x="3816" y="4505"/>
                </a:lnTo>
                <a:lnTo>
                  <a:pt x="3817" y="4506"/>
                </a:lnTo>
                <a:lnTo>
                  <a:pt x="3817" y="4508"/>
                </a:lnTo>
                <a:lnTo>
                  <a:pt x="3816" y="4511"/>
                </a:lnTo>
                <a:lnTo>
                  <a:pt x="3815" y="4512"/>
                </a:lnTo>
                <a:lnTo>
                  <a:pt x="3814" y="4514"/>
                </a:lnTo>
                <a:lnTo>
                  <a:pt x="3809" y="4514"/>
                </a:lnTo>
                <a:lnTo>
                  <a:pt x="3808" y="4515"/>
                </a:lnTo>
                <a:lnTo>
                  <a:pt x="3817" y="4522"/>
                </a:lnTo>
                <a:lnTo>
                  <a:pt x="3820" y="4525"/>
                </a:lnTo>
                <a:lnTo>
                  <a:pt x="3833" y="4522"/>
                </a:lnTo>
                <a:lnTo>
                  <a:pt x="3834" y="4524"/>
                </a:lnTo>
                <a:lnTo>
                  <a:pt x="3837" y="4528"/>
                </a:lnTo>
                <a:lnTo>
                  <a:pt x="3838" y="4529"/>
                </a:lnTo>
                <a:lnTo>
                  <a:pt x="3839" y="4529"/>
                </a:lnTo>
                <a:lnTo>
                  <a:pt x="3840" y="4529"/>
                </a:lnTo>
                <a:lnTo>
                  <a:pt x="3842" y="4528"/>
                </a:lnTo>
                <a:lnTo>
                  <a:pt x="3843" y="4528"/>
                </a:lnTo>
                <a:lnTo>
                  <a:pt x="3848" y="4528"/>
                </a:lnTo>
                <a:lnTo>
                  <a:pt x="3849" y="4529"/>
                </a:lnTo>
                <a:lnTo>
                  <a:pt x="3852" y="4533"/>
                </a:lnTo>
                <a:lnTo>
                  <a:pt x="3853" y="4533"/>
                </a:lnTo>
                <a:lnTo>
                  <a:pt x="3856" y="4528"/>
                </a:lnTo>
                <a:lnTo>
                  <a:pt x="3853" y="4520"/>
                </a:lnTo>
                <a:lnTo>
                  <a:pt x="3848" y="4514"/>
                </a:lnTo>
                <a:lnTo>
                  <a:pt x="3848" y="4508"/>
                </a:lnTo>
                <a:lnTo>
                  <a:pt x="3850" y="4509"/>
                </a:lnTo>
                <a:lnTo>
                  <a:pt x="3866" y="4515"/>
                </a:lnTo>
                <a:lnTo>
                  <a:pt x="3874" y="4512"/>
                </a:lnTo>
                <a:lnTo>
                  <a:pt x="3877" y="4515"/>
                </a:lnTo>
                <a:lnTo>
                  <a:pt x="3875" y="4521"/>
                </a:lnTo>
                <a:lnTo>
                  <a:pt x="3873" y="4526"/>
                </a:lnTo>
                <a:lnTo>
                  <a:pt x="3874" y="4529"/>
                </a:lnTo>
                <a:lnTo>
                  <a:pt x="3889" y="4524"/>
                </a:lnTo>
                <a:lnTo>
                  <a:pt x="3891" y="4520"/>
                </a:lnTo>
                <a:lnTo>
                  <a:pt x="3891" y="4519"/>
                </a:lnTo>
                <a:lnTo>
                  <a:pt x="3892" y="4518"/>
                </a:lnTo>
                <a:lnTo>
                  <a:pt x="3893" y="4518"/>
                </a:lnTo>
                <a:lnTo>
                  <a:pt x="3898" y="4521"/>
                </a:lnTo>
                <a:lnTo>
                  <a:pt x="3896" y="4525"/>
                </a:lnTo>
                <a:lnTo>
                  <a:pt x="3892" y="4528"/>
                </a:lnTo>
                <a:lnTo>
                  <a:pt x="3891" y="4531"/>
                </a:lnTo>
                <a:lnTo>
                  <a:pt x="3893" y="4533"/>
                </a:lnTo>
                <a:lnTo>
                  <a:pt x="3895" y="4531"/>
                </a:lnTo>
                <a:lnTo>
                  <a:pt x="3896" y="4529"/>
                </a:lnTo>
                <a:lnTo>
                  <a:pt x="3897" y="4529"/>
                </a:lnTo>
                <a:lnTo>
                  <a:pt x="3899" y="4529"/>
                </a:lnTo>
                <a:lnTo>
                  <a:pt x="3903" y="4531"/>
                </a:lnTo>
                <a:lnTo>
                  <a:pt x="3904" y="4533"/>
                </a:lnTo>
                <a:lnTo>
                  <a:pt x="3905" y="4534"/>
                </a:lnTo>
                <a:lnTo>
                  <a:pt x="3905" y="4541"/>
                </a:lnTo>
                <a:lnTo>
                  <a:pt x="3906" y="4545"/>
                </a:lnTo>
                <a:lnTo>
                  <a:pt x="3912" y="4545"/>
                </a:lnTo>
                <a:lnTo>
                  <a:pt x="3926" y="4527"/>
                </a:lnTo>
                <a:lnTo>
                  <a:pt x="3936" y="4520"/>
                </a:lnTo>
                <a:lnTo>
                  <a:pt x="3937" y="4518"/>
                </a:lnTo>
                <a:lnTo>
                  <a:pt x="3937" y="4514"/>
                </a:lnTo>
                <a:lnTo>
                  <a:pt x="3940" y="4515"/>
                </a:lnTo>
                <a:lnTo>
                  <a:pt x="3946" y="4518"/>
                </a:lnTo>
                <a:lnTo>
                  <a:pt x="3960" y="4522"/>
                </a:lnTo>
                <a:lnTo>
                  <a:pt x="3965" y="4521"/>
                </a:lnTo>
                <a:lnTo>
                  <a:pt x="3966" y="4515"/>
                </a:lnTo>
                <a:lnTo>
                  <a:pt x="3980" y="4522"/>
                </a:lnTo>
                <a:lnTo>
                  <a:pt x="3985" y="4524"/>
                </a:lnTo>
                <a:lnTo>
                  <a:pt x="3992" y="4521"/>
                </a:lnTo>
                <a:lnTo>
                  <a:pt x="3991" y="4525"/>
                </a:lnTo>
                <a:lnTo>
                  <a:pt x="3993" y="4525"/>
                </a:lnTo>
                <a:lnTo>
                  <a:pt x="3993" y="4525"/>
                </a:lnTo>
                <a:lnTo>
                  <a:pt x="3995" y="4526"/>
                </a:lnTo>
                <a:lnTo>
                  <a:pt x="3993" y="4529"/>
                </a:lnTo>
                <a:lnTo>
                  <a:pt x="3992" y="4533"/>
                </a:lnTo>
                <a:lnTo>
                  <a:pt x="4004" y="4528"/>
                </a:lnTo>
                <a:lnTo>
                  <a:pt x="4007" y="4528"/>
                </a:lnTo>
                <a:lnTo>
                  <a:pt x="4014" y="4529"/>
                </a:lnTo>
                <a:lnTo>
                  <a:pt x="4017" y="4529"/>
                </a:lnTo>
                <a:lnTo>
                  <a:pt x="4020" y="4527"/>
                </a:lnTo>
                <a:lnTo>
                  <a:pt x="4020" y="4522"/>
                </a:lnTo>
                <a:lnTo>
                  <a:pt x="4019" y="4518"/>
                </a:lnTo>
                <a:lnTo>
                  <a:pt x="4015" y="4517"/>
                </a:lnTo>
                <a:lnTo>
                  <a:pt x="4013" y="4517"/>
                </a:lnTo>
                <a:lnTo>
                  <a:pt x="4010" y="4516"/>
                </a:lnTo>
                <a:lnTo>
                  <a:pt x="4006" y="4514"/>
                </a:lnTo>
                <a:lnTo>
                  <a:pt x="4005" y="4509"/>
                </a:lnTo>
                <a:lnTo>
                  <a:pt x="4001" y="4502"/>
                </a:lnTo>
                <a:lnTo>
                  <a:pt x="3999" y="4496"/>
                </a:lnTo>
                <a:lnTo>
                  <a:pt x="4000" y="4492"/>
                </a:lnTo>
                <a:lnTo>
                  <a:pt x="4005" y="4494"/>
                </a:lnTo>
                <a:lnTo>
                  <a:pt x="4005" y="4496"/>
                </a:lnTo>
                <a:lnTo>
                  <a:pt x="4006" y="4499"/>
                </a:lnTo>
                <a:lnTo>
                  <a:pt x="4013" y="4496"/>
                </a:lnTo>
                <a:lnTo>
                  <a:pt x="4014" y="4494"/>
                </a:lnTo>
                <a:lnTo>
                  <a:pt x="4014" y="4485"/>
                </a:lnTo>
                <a:lnTo>
                  <a:pt x="4015" y="4484"/>
                </a:lnTo>
                <a:lnTo>
                  <a:pt x="4016" y="4484"/>
                </a:lnTo>
                <a:lnTo>
                  <a:pt x="4017" y="4484"/>
                </a:lnTo>
                <a:lnTo>
                  <a:pt x="4019" y="4485"/>
                </a:lnTo>
                <a:lnTo>
                  <a:pt x="4021" y="4487"/>
                </a:lnTo>
                <a:lnTo>
                  <a:pt x="4021" y="4486"/>
                </a:lnTo>
                <a:lnTo>
                  <a:pt x="4022" y="4484"/>
                </a:lnTo>
                <a:lnTo>
                  <a:pt x="4031" y="4484"/>
                </a:lnTo>
                <a:lnTo>
                  <a:pt x="4035" y="4490"/>
                </a:lnTo>
                <a:lnTo>
                  <a:pt x="4042" y="4491"/>
                </a:lnTo>
                <a:lnTo>
                  <a:pt x="4049" y="4488"/>
                </a:lnTo>
                <a:lnTo>
                  <a:pt x="4051" y="4481"/>
                </a:lnTo>
                <a:lnTo>
                  <a:pt x="4049" y="4481"/>
                </a:lnTo>
                <a:lnTo>
                  <a:pt x="4044" y="4478"/>
                </a:lnTo>
                <a:lnTo>
                  <a:pt x="4041" y="4477"/>
                </a:lnTo>
                <a:lnTo>
                  <a:pt x="4039" y="4477"/>
                </a:lnTo>
                <a:lnTo>
                  <a:pt x="4034" y="4479"/>
                </a:lnTo>
                <a:lnTo>
                  <a:pt x="4032" y="4478"/>
                </a:lnTo>
                <a:lnTo>
                  <a:pt x="4034" y="4474"/>
                </a:lnTo>
                <a:lnTo>
                  <a:pt x="4041" y="4472"/>
                </a:lnTo>
                <a:lnTo>
                  <a:pt x="4049" y="4475"/>
                </a:lnTo>
                <a:lnTo>
                  <a:pt x="4055" y="4479"/>
                </a:lnTo>
                <a:lnTo>
                  <a:pt x="4061" y="4481"/>
                </a:lnTo>
                <a:lnTo>
                  <a:pt x="4078" y="4468"/>
                </a:lnTo>
                <a:lnTo>
                  <a:pt x="4073" y="4462"/>
                </a:lnTo>
                <a:lnTo>
                  <a:pt x="4068" y="4462"/>
                </a:lnTo>
                <a:lnTo>
                  <a:pt x="4060" y="4468"/>
                </a:lnTo>
                <a:lnTo>
                  <a:pt x="4055" y="4467"/>
                </a:lnTo>
                <a:lnTo>
                  <a:pt x="4048" y="4460"/>
                </a:lnTo>
                <a:lnTo>
                  <a:pt x="4042" y="4458"/>
                </a:lnTo>
                <a:lnTo>
                  <a:pt x="4045" y="4455"/>
                </a:lnTo>
                <a:lnTo>
                  <a:pt x="4056" y="4456"/>
                </a:lnTo>
                <a:lnTo>
                  <a:pt x="4063" y="4447"/>
                </a:lnTo>
                <a:lnTo>
                  <a:pt x="4074" y="4448"/>
                </a:lnTo>
                <a:lnTo>
                  <a:pt x="4076" y="4441"/>
                </a:lnTo>
                <a:lnTo>
                  <a:pt x="4074" y="4441"/>
                </a:lnTo>
                <a:lnTo>
                  <a:pt x="4073" y="4440"/>
                </a:lnTo>
                <a:lnTo>
                  <a:pt x="4071" y="4440"/>
                </a:lnTo>
                <a:lnTo>
                  <a:pt x="4070" y="4441"/>
                </a:lnTo>
                <a:lnTo>
                  <a:pt x="4076" y="4433"/>
                </a:lnTo>
                <a:lnTo>
                  <a:pt x="4075" y="4435"/>
                </a:lnTo>
                <a:lnTo>
                  <a:pt x="4078" y="4432"/>
                </a:lnTo>
                <a:lnTo>
                  <a:pt x="4080" y="4435"/>
                </a:lnTo>
                <a:lnTo>
                  <a:pt x="4081" y="4438"/>
                </a:lnTo>
                <a:lnTo>
                  <a:pt x="4083" y="4439"/>
                </a:lnTo>
                <a:lnTo>
                  <a:pt x="4087" y="4439"/>
                </a:lnTo>
                <a:lnTo>
                  <a:pt x="4089" y="4437"/>
                </a:lnTo>
                <a:lnTo>
                  <a:pt x="4090" y="4433"/>
                </a:lnTo>
                <a:lnTo>
                  <a:pt x="4091" y="4431"/>
                </a:lnTo>
                <a:lnTo>
                  <a:pt x="4095" y="4421"/>
                </a:lnTo>
                <a:lnTo>
                  <a:pt x="4099" y="4420"/>
                </a:lnTo>
                <a:lnTo>
                  <a:pt x="4103" y="4429"/>
                </a:lnTo>
                <a:lnTo>
                  <a:pt x="4105" y="4426"/>
                </a:lnTo>
                <a:lnTo>
                  <a:pt x="4107" y="4425"/>
                </a:lnTo>
                <a:lnTo>
                  <a:pt x="4109" y="4423"/>
                </a:lnTo>
                <a:lnTo>
                  <a:pt x="4117" y="4426"/>
                </a:lnTo>
                <a:lnTo>
                  <a:pt x="4120" y="4428"/>
                </a:lnTo>
                <a:lnTo>
                  <a:pt x="4120" y="4426"/>
                </a:lnTo>
                <a:lnTo>
                  <a:pt x="4120" y="4423"/>
                </a:lnTo>
                <a:lnTo>
                  <a:pt x="4120" y="4421"/>
                </a:lnTo>
                <a:lnTo>
                  <a:pt x="4131" y="4421"/>
                </a:lnTo>
                <a:lnTo>
                  <a:pt x="4136" y="4420"/>
                </a:lnTo>
                <a:lnTo>
                  <a:pt x="4138" y="4416"/>
                </a:lnTo>
                <a:lnTo>
                  <a:pt x="4119" y="4408"/>
                </a:lnTo>
                <a:lnTo>
                  <a:pt x="4115" y="4405"/>
                </a:lnTo>
                <a:lnTo>
                  <a:pt x="4115" y="4405"/>
                </a:lnTo>
                <a:lnTo>
                  <a:pt x="4115" y="4405"/>
                </a:lnTo>
                <a:lnTo>
                  <a:pt x="4117" y="4403"/>
                </a:lnTo>
                <a:lnTo>
                  <a:pt x="4118" y="4403"/>
                </a:lnTo>
                <a:lnTo>
                  <a:pt x="4118" y="4401"/>
                </a:lnTo>
                <a:lnTo>
                  <a:pt x="4115" y="4400"/>
                </a:lnTo>
                <a:lnTo>
                  <a:pt x="4109" y="4396"/>
                </a:lnTo>
                <a:lnTo>
                  <a:pt x="4107" y="4395"/>
                </a:lnTo>
                <a:lnTo>
                  <a:pt x="4105" y="4395"/>
                </a:lnTo>
                <a:lnTo>
                  <a:pt x="4100" y="4392"/>
                </a:lnTo>
                <a:lnTo>
                  <a:pt x="4098" y="4391"/>
                </a:lnTo>
                <a:lnTo>
                  <a:pt x="4095" y="4392"/>
                </a:lnTo>
                <a:lnTo>
                  <a:pt x="4093" y="4391"/>
                </a:lnTo>
                <a:lnTo>
                  <a:pt x="4097" y="4388"/>
                </a:lnTo>
                <a:lnTo>
                  <a:pt x="4101" y="4388"/>
                </a:lnTo>
                <a:lnTo>
                  <a:pt x="4122" y="4392"/>
                </a:lnTo>
                <a:lnTo>
                  <a:pt x="4128" y="4396"/>
                </a:lnTo>
                <a:lnTo>
                  <a:pt x="4131" y="4396"/>
                </a:lnTo>
                <a:lnTo>
                  <a:pt x="4132" y="4393"/>
                </a:lnTo>
                <a:lnTo>
                  <a:pt x="4128" y="4392"/>
                </a:lnTo>
                <a:lnTo>
                  <a:pt x="4122" y="4389"/>
                </a:lnTo>
                <a:lnTo>
                  <a:pt x="4124" y="4387"/>
                </a:lnTo>
                <a:lnTo>
                  <a:pt x="4133" y="4389"/>
                </a:lnTo>
                <a:lnTo>
                  <a:pt x="4138" y="4389"/>
                </a:lnTo>
                <a:lnTo>
                  <a:pt x="4137" y="4390"/>
                </a:lnTo>
                <a:lnTo>
                  <a:pt x="4138" y="4390"/>
                </a:lnTo>
                <a:lnTo>
                  <a:pt x="4139" y="4389"/>
                </a:lnTo>
                <a:lnTo>
                  <a:pt x="4139" y="4388"/>
                </a:lnTo>
                <a:lnTo>
                  <a:pt x="4140" y="4386"/>
                </a:lnTo>
                <a:lnTo>
                  <a:pt x="4137" y="4383"/>
                </a:lnTo>
                <a:lnTo>
                  <a:pt x="4133" y="4381"/>
                </a:lnTo>
                <a:lnTo>
                  <a:pt x="4127" y="4380"/>
                </a:lnTo>
                <a:lnTo>
                  <a:pt x="4117" y="4372"/>
                </a:lnTo>
                <a:lnTo>
                  <a:pt x="4110" y="4373"/>
                </a:lnTo>
                <a:lnTo>
                  <a:pt x="4107" y="4372"/>
                </a:lnTo>
                <a:lnTo>
                  <a:pt x="4103" y="4371"/>
                </a:lnTo>
                <a:lnTo>
                  <a:pt x="4101" y="4368"/>
                </a:lnTo>
                <a:lnTo>
                  <a:pt x="4099" y="4364"/>
                </a:lnTo>
                <a:lnTo>
                  <a:pt x="4098" y="4362"/>
                </a:lnTo>
                <a:lnTo>
                  <a:pt x="4095" y="4361"/>
                </a:lnTo>
                <a:lnTo>
                  <a:pt x="4097" y="4359"/>
                </a:lnTo>
                <a:lnTo>
                  <a:pt x="4099" y="4358"/>
                </a:lnTo>
                <a:lnTo>
                  <a:pt x="4103" y="4357"/>
                </a:lnTo>
                <a:lnTo>
                  <a:pt x="4102" y="4354"/>
                </a:lnTo>
                <a:lnTo>
                  <a:pt x="4099" y="4353"/>
                </a:lnTo>
                <a:lnTo>
                  <a:pt x="4094" y="4351"/>
                </a:lnTo>
                <a:lnTo>
                  <a:pt x="4090" y="4349"/>
                </a:lnTo>
                <a:lnTo>
                  <a:pt x="4089" y="4344"/>
                </a:lnTo>
                <a:lnTo>
                  <a:pt x="4091" y="4340"/>
                </a:lnTo>
                <a:lnTo>
                  <a:pt x="4095" y="4341"/>
                </a:lnTo>
                <a:lnTo>
                  <a:pt x="4113" y="4349"/>
                </a:lnTo>
                <a:lnTo>
                  <a:pt x="4121" y="4350"/>
                </a:lnTo>
                <a:lnTo>
                  <a:pt x="4128" y="4349"/>
                </a:lnTo>
                <a:lnTo>
                  <a:pt x="4133" y="4343"/>
                </a:lnTo>
                <a:lnTo>
                  <a:pt x="4138" y="4351"/>
                </a:lnTo>
                <a:lnTo>
                  <a:pt x="4142" y="4353"/>
                </a:lnTo>
                <a:lnTo>
                  <a:pt x="4150" y="4351"/>
                </a:lnTo>
                <a:lnTo>
                  <a:pt x="4156" y="4350"/>
                </a:lnTo>
                <a:lnTo>
                  <a:pt x="4166" y="4353"/>
                </a:lnTo>
                <a:lnTo>
                  <a:pt x="4171" y="4353"/>
                </a:lnTo>
                <a:lnTo>
                  <a:pt x="4173" y="4354"/>
                </a:lnTo>
                <a:lnTo>
                  <a:pt x="4181" y="4361"/>
                </a:lnTo>
                <a:lnTo>
                  <a:pt x="4184" y="4362"/>
                </a:lnTo>
                <a:lnTo>
                  <a:pt x="4193" y="4366"/>
                </a:lnTo>
                <a:lnTo>
                  <a:pt x="4196" y="4366"/>
                </a:lnTo>
                <a:lnTo>
                  <a:pt x="4197" y="4366"/>
                </a:lnTo>
                <a:lnTo>
                  <a:pt x="4199" y="4367"/>
                </a:lnTo>
                <a:lnTo>
                  <a:pt x="4202" y="4372"/>
                </a:lnTo>
                <a:lnTo>
                  <a:pt x="4205" y="4373"/>
                </a:lnTo>
                <a:lnTo>
                  <a:pt x="4206" y="4373"/>
                </a:lnTo>
                <a:lnTo>
                  <a:pt x="4208" y="4372"/>
                </a:lnTo>
                <a:lnTo>
                  <a:pt x="4208" y="4370"/>
                </a:lnTo>
                <a:lnTo>
                  <a:pt x="4206" y="4368"/>
                </a:lnTo>
                <a:lnTo>
                  <a:pt x="4208" y="4366"/>
                </a:lnTo>
                <a:lnTo>
                  <a:pt x="4211" y="4366"/>
                </a:lnTo>
                <a:lnTo>
                  <a:pt x="4212" y="4363"/>
                </a:lnTo>
                <a:lnTo>
                  <a:pt x="4209" y="4359"/>
                </a:lnTo>
                <a:lnTo>
                  <a:pt x="4207" y="4358"/>
                </a:lnTo>
                <a:lnTo>
                  <a:pt x="4205" y="4357"/>
                </a:lnTo>
                <a:lnTo>
                  <a:pt x="4202" y="4356"/>
                </a:lnTo>
                <a:lnTo>
                  <a:pt x="4202" y="4351"/>
                </a:lnTo>
                <a:lnTo>
                  <a:pt x="4205" y="4350"/>
                </a:lnTo>
                <a:lnTo>
                  <a:pt x="4209" y="4351"/>
                </a:lnTo>
                <a:lnTo>
                  <a:pt x="4216" y="4357"/>
                </a:lnTo>
                <a:lnTo>
                  <a:pt x="4232" y="4360"/>
                </a:lnTo>
                <a:lnTo>
                  <a:pt x="4240" y="4366"/>
                </a:lnTo>
                <a:lnTo>
                  <a:pt x="4242" y="4366"/>
                </a:lnTo>
                <a:lnTo>
                  <a:pt x="4245" y="4363"/>
                </a:lnTo>
                <a:lnTo>
                  <a:pt x="4246" y="4360"/>
                </a:lnTo>
                <a:lnTo>
                  <a:pt x="4247" y="4358"/>
                </a:lnTo>
                <a:lnTo>
                  <a:pt x="4250" y="4359"/>
                </a:lnTo>
                <a:lnTo>
                  <a:pt x="4256" y="4363"/>
                </a:lnTo>
                <a:lnTo>
                  <a:pt x="4264" y="4367"/>
                </a:lnTo>
                <a:lnTo>
                  <a:pt x="4270" y="4368"/>
                </a:lnTo>
                <a:lnTo>
                  <a:pt x="4275" y="4368"/>
                </a:lnTo>
                <a:lnTo>
                  <a:pt x="4275" y="4366"/>
                </a:lnTo>
                <a:lnTo>
                  <a:pt x="4272" y="4362"/>
                </a:lnTo>
                <a:lnTo>
                  <a:pt x="4271" y="4361"/>
                </a:lnTo>
                <a:lnTo>
                  <a:pt x="4277" y="4360"/>
                </a:lnTo>
                <a:lnTo>
                  <a:pt x="4286" y="4364"/>
                </a:lnTo>
                <a:lnTo>
                  <a:pt x="4291" y="4364"/>
                </a:lnTo>
                <a:lnTo>
                  <a:pt x="4290" y="4362"/>
                </a:lnTo>
                <a:lnTo>
                  <a:pt x="4288" y="4358"/>
                </a:lnTo>
                <a:lnTo>
                  <a:pt x="4290" y="4353"/>
                </a:lnTo>
                <a:lnTo>
                  <a:pt x="4297" y="4349"/>
                </a:lnTo>
                <a:lnTo>
                  <a:pt x="4295" y="4343"/>
                </a:lnTo>
                <a:lnTo>
                  <a:pt x="4297" y="4342"/>
                </a:lnTo>
                <a:lnTo>
                  <a:pt x="4303" y="4341"/>
                </a:lnTo>
                <a:lnTo>
                  <a:pt x="4305" y="4338"/>
                </a:lnTo>
                <a:lnTo>
                  <a:pt x="4303" y="4333"/>
                </a:lnTo>
                <a:lnTo>
                  <a:pt x="4304" y="4329"/>
                </a:lnTo>
                <a:lnTo>
                  <a:pt x="4305" y="4327"/>
                </a:lnTo>
                <a:lnTo>
                  <a:pt x="4304" y="4324"/>
                </a:lnTo>
                <a:lnTo>
                  <a:pt x="4299" y="4323"/>
                </a:lnTo>
                <a:lnTo>
                  <a:pt x="4292" y="4324"/>
                </a:lnTo>
                <a:lnTo>
                  <a:pt x="4288" y="4323"/>
                </a:lnTo>
                <a:lnTo>
                  <a:pt x="4286" y="4321"/>
                </a:lnTo>
                <a:lnTo>
                  <a:pt x="4282" y="4318"/>
                </a:lnTo>
                <a:lnTo>
                  <a:pt x="4281" y="4314"/>
                </a:lnTo>
                <a:lnTo>
                  <a:pt x="4282" y="4312"/>
                </a:lnTo>
                <a:lnTo>
                  <a:pt x="4286" y="4312"/>
                </a:lnTo>
                <a:lnTo>
                  <a:pt x="4289" y="4314"/>
                </a:lnTo>
                <a:lnTo>
                  <a:pt x="4292" y="4316"/>
                </a:lnTo>
                <a:lnTo>
                  <a:pt x="4295" y="4312"/>
                </a:lnTo>
                <a:lnTo>
                  <a:pt x="4289" y="4308"/>
                </a:lnTo>
                <a:lnTo>
                  <a:pt x="4284" y="4307"/>
                </a:lnTo>
                <a:lnTo>
                  <a:pt x="4275" y="4309"/>
                </a:lnTo>
                <a:lnTo>
                  <a:pt x="4276" y="4303"/>
                </a:lnTo>
                <a:lnTo>
                  <a:pt x="4279" y="4301"/>
                </a:lnTo>
                <a:lnTo>
                  <a:pt x="4288" y="4301"/>
                </a:lnTo>
                <a:lnTo>
                  <a:pt x="4291" y="4300"/>
                </a:lnTo>
                <a:lnTo>
                  <a:pt x="4294" y="4298"/>
                </a:lnTo>
                <a:lnTo>
                  <a:pt x="4297" y="4291"/>
                </a:lnTo>
                <a:lnTo>
                  <a:pt x="4269" y="4274"/>
                </a:lnTo>
                <a:lnTo>
                  <a:pt x="4241" y="4262"/>
                </a:lnTo>
                <a:lnTo>
                  <a:pt x="4237" y="4261"/>
                </a:lnTo>
                <a:lnTo>
                  <a:pt x="4229" y="4261"/>
                </a:lnTo>
                <a:lnTo>
                  <a:pt x="4226" y="4260"/>
                </a:lnTo>
                <a:lnTo>
                  <a:pt x="4225" y="4258"/>
                </a:lnTo>
                <a:lnTo>
                  <a:pt x="4221" y="4257"/>
                </a:lnTo>
                <a:lnTo>
                  <a:pt x="4220" y="4255"/>
                </a:lnTo>
                <a:lnTo>
                  <a:pt x="4219" y="4253"/>
                </a:lnTo>
                <a:lnTo>
                  <a:pt x="4217" y="4249"/>
                </a:lnTo>
                <a:lnTo>
                  <a:pt x="4216" y="4248"/>
                </a:lnTo>
                <a:lnTo>
                  <a:pt x="4209" y="4245"/>
                </a:lnTo>
                <a:lnTo>
                  <a:pt x="4202" y="4245"/>
                </a:lnTo>
                <a:lnTo>
                  <a:pt x="4195" y="4245"/>
                </a:lnTo>
                <a:lnTo>
                  <a:pt x="4188" y="4238"/>
                </a:lnTo>
                <a:lnTo>
                  <a:pt x="4190" y="4235"/>
                </a:lnTo>
                <a:lnTo>
                  <a:pt x="4198" y="4234"/>
                </a:lnTo>
                <a:lnTo>
                  <a:pt x="4200" y="4234"/>
                </a:lnTo>
                <a:lnTo>
                  <a:pt x="4208" y="4238"/>
                </a:lnTo>
                <a:lnTo>
                  <a:pt x="4210" y="4238"/>
                </a:lnTo>
                <a:lnTo>
                  <a:pt x="4211" y="4234"/>
                </a:lnTo>
                <a:lnTo>
                  <a:pt x="4211" y="4231"/>
                </a:lnTo>
                <a:lnTo>
                  <a:pt x="4211" y="4228"/>
                </a:lnTo>
                <a:lnTo>
                  <a:pt x="4211" y="4227"/>
                </a:lnTo>
                <a:lnTo>
                  <a:pt x="4213" y="4227"/>
                </a:lnTo>
                <a:lnTo>
                  <a:pt x="4216" y="4228"/>
                </a:lnTo>
                <a:lnTo>
                  <a:pt x="4227" y="4233"/>
                </a:lnTo>
                <a:lnTo>
                  <a:pt x="4229" y="4234"/>
                </a:lnTo>
                <a:lnTo>
                  <a:pt x="4230" y="4231"/>
                </a:lnTo>
                <a:lnTo>
                  <a:pt x="4230" y="4227"/>
                </a:lnTo>
                <a:lnTo>
                  <a:pt x="4228" y="4222"/>
                </a:lnTo>
                <a:lnTo>
                  <a:pt x="4223" y="4217"/>
                </a:lnTo>
                <a:lnTo>
                  <a:pt x="4218" y="4210"/>
                </a:lnTo>
                <a:lnTo>
                  <a:pt x="4216" y="4205"/>
                </a:lnTo>
                <a:lnTo>
                  <a:pt x="4218" y="4203"/>
                </a:lnTo>
                <a:lnTo>
                  <a:pt x="4226" y="4198"/>
                </a:lnTo>
                <a:lnTo>
                  <a:pt x="4230" y="4199"/>
                </a:lnTo>
                <a:lnTo>
                  <a:pt x="4227" y="4194"/>
                </a:lnTo>
                <a:lnTo>
                  <a:pt x="4223" y="4191"/>
                </a:lnTo>
                <a:lnTo>
                  <a:pt x="4222" y="4188"/>
                </a:lnTo>
                <a:lnTo>
                  <a:pt x="4223" y="4185"/>
                </a:lnTo>
                <a:lnTo>
                  <a:pt x="4236" y="4183"/>
                </a:lnTo>
                <a:lnTo>
                  <a:pt x="4239" y="4182"/>
                </a:lnTo>
                <a:lnTo>
                  <a:pt x="4239" y="4185"/>
                </a:lnTo>
                <a:lnTo>
                  <a:pt x="4239" y="4188"/>
                </a:lnTo>
                <a:lnTo>
                  <a:pt x="4238" y="4189"/>
                </a:lnTo>
                <a:lnTo>
                  <a:pt x="4237" y="4191"/>
                </a:lnTo>
                <a:lnTo>
                  <a:pt x="4241" y="4194"/>
                </a:lnTo>
                <a:lnTo>
                  <a:pt x="4250" y="4192"/>
                </a:lnTo>
                <a:lnTo>
                  <a:pt x="4255" y="4194"/>
                </a:lnTo>
                <a:lnTo>
                  <a:pt x="4256" y="4200"/>
                </a:lnTo>
                <a:lnTo>
                  <a:pt x="4252" y="4201"/>
                </a:lnTo>
                <a:lnTo>
                  <a:pt x="4245" y="4199"/>
                </a:lnTo>
                <a:lnTo>
                  <a:pt x="4242" y="4202"/>
                </a:lnTo>
                <a:lnTo>
                  <a:pt x="4242" y="4217"/>
                </a:lnTo>
                <a:lnTo>
                  <a:pt x="4240" y="4223"/>
                </a:lnTo>
                <a:lnTo>
                  <a:pt x="4240" y="4227"/>
                </a:lnTo>
                <a:lnTo>
                  <a:pt x="4240" y="4231"/>
                </a:lnTo>
                <a:lnTo>
                  <a:pt x="4241" y="4234"/>
                </a:lnTo>
                <a:lnTo>
                  <a:pt x="4240" y="4234"/>
                </a:lnTo>
                <a:lnTo>
                  <a:pt x="4239" y="4234"/>
                </a:lnTo>
                <a:lnTo>
                  <a:pt x="4238" y="4235"/>
                </a:lnTo>
                <a:lnTo>
                  <a:pt x="4238" y="4237"/>
                </a:lnTo>
                <a:lnTo>
                  <a:pt x="4238" y="4239"/>
                </a:lnTo>
                <a:lnTo>
                  <a:pt x="4238" y="4241"/>
                </a:lnTo>
                <a:lnTo>
                  <a:pt x="4237" y="4243"/>
                </a:lnTo>
                <a:lnTo>
                  <a:pt x="4249" y="4251"/>
                </a:lnTo>
                <a:lnTo>
                  <a:pt x="4252" y="4255"/>
                </a:lnTo>
                <a:lnTo>
                  <a:pt x="4257" y="4258"/>
                </a:lnTo>
                <a:lnTo>
                  <a:pt x="4265" y="4260"/>
                </a:lnTo>
                <a:lnTo>
                  <a:pt x="4268" y="4261"/>
                </a:lnTo>
                <a:lnTo>
                  <a:pt x="4270" y="4263"/>
                </a:lnTo>
                <a:lnTo>
                  <a:pt x="4274" y="4270"/>
                </a:lnTo>
                <a:lnTo>
                  <a:pt x="4275" y="4272"/>
                </a:lnTo>
                <a:lnTo>
                  <a:pt x="4277" y="4273"/>
                </a:lnTo>
                <a:lnTo>
                  <a:pt x="4280" y="4273"/>
                </a:lnTo>
                <a:lnTo>
                  <a:pt x="4285" y="4274"/>
                </a:lnTo>
                <a:lnTo>
                  <a:pt x="4287" y="4272"/>
                </a:lnTo>
                <a:lnTo>
                  <a:pt x="4291" y="4267"/>
                </a:lnTo>
                <a:lnTo>
                  <a:pt x="4294" y="4265"/>
                </a:lnTo>
                <a:lnTo>
                  <a:pt x="4295" y="4265"/>
                </a:lnTo>
                <a:lnTo>
                  <a:pt x="4297" y="4269"/>
                </a:lnTo>
                <a:lnTo>
                  <a:pt x="4296" y="4271"/>
                </a:lnTo>
                <a:lnTo>
                  <a:pt x="4295" y="4273"/>
                </a:lnTo>
                <a:lnTo>
                  <a:pt x="4300" y="4279"/>
                </a:lnTo>
                <a:lnTo>
                  <a:pt x="4306" y="4282"/>
                </a:lnTo>
                <a:lnTo>
                  <a:pt x="4309" y="4281"/>
                </a:lnTo>
                <a:lnTo>
                  <a:pt x="4310" y="4272"/>
                </a:lnTo>
                <a:lnTo>
                  <a:pt x="4306" y="4270"/>
                </a:lnTo>
                <a:lnTo>
                  <a:pt x="4299" y="4264"/>
                </a:lnTo>
                <a:lnTo>
                  <a:pt x="4294" y="4259"/>
                </a:lnTo>
                <a:lnTo>
                  <a:pt x="4289" y="4253"/>
                </a:lnTo>
                <a:lnTo>
                  <a:pt x="4294" y="4254"/>
                </a:lnTo>
                <a:lnTo>
                  <a:pt x="4303" y="4261"/>
                </a:lnTo>
                <a:lnTo>
                  <a:pt x="4306" y="4261"/>
                </a:lnTo>
                <a:lnTo>
                  <a:pt x="4306" y="4255"/>
                </a:lnTo>
                <a:lnTo>
                  <a:pt x="4301" y="4244"/>
                </a:lnTo>
                <a:lnTo>
                  <a:pt x="4303" y="4241"/>
                </a:lnTo>
                <a:lnTo>
                  <a:pt x="4305" y="4241"/>
                </a:lnTo>
                <a:lnTo>
                  <a:pt x="4307" y="4242"/>
                </a:lnTo>
                <a:lnTo>
                  <a:pt x="4310" y="4244"/>
                </a:lnTo>
                <a:lnTo>
                  <a:pt x="4313" y="4247"/>
                </a:lnTo>
                <a:lnTo>
                  <a:pt x="4315" y="4250"/>
                </a:lnTo>
                <a:lnTo>
                  <a:pt x="4314" y="4253"/>
                </a:lnTo>
                <a:lnTo>
                  <a:pt x="4313" y="4258"/>
                </a:lnTo>
                <a:lnTo>
                  <a:pt x="4314" y="4261"/>
                </a:lnTo>
                <a:lnTo>
                  <a:pt x="4318" y="4265"/>
                </a:lnTo>
                <a:lnTo>
                  <a:pt x="4327" y="4272"/>
                </a:lnTo>
                <a:lnTo>
                  <a:pt x="4327" y="4261"/>
                </a:lnTo>
                <a:lnTo>
                  <a:pt x="4326" y="4258"/>
                </a:lnTo>
                <a:lnTo>
                  <a:pt x="4319" y="4250"/>
                </a:lnTo>
                <a:lnTo>
                  <a:pt x="4318" y="4247"/>
                </a:lnTo>
                <a:lnTo>
                  <a:pt x="4317" y="4242"/>
                </a:lnTo>
                <a:lnTo>
                  <a:pt x="4317" y="4238"/>
                </a:lnTo>
                <a:lnTo>
                  <a:pt x="4321" y="4242"/>
                </a:lnTo>
                <a:lnTo>
                  <a:pt x="4323" y="4240"/>
                </a:lnTo>
                <a:lnTo>
                  <a:pt x="4324" y="4233"/>
                </a:lnTo>
                <a:lnTo>
                  <a:pt x="4325" y="4232"/>
                </a:lnTo>
                <a:lnTo>
                  <a:pt x="4329" y="4232"/>
                </a:lnTo>
                <a:lnTo>
                  <a:pt x="4330" y="4231"/>
                </a:lnTo>
                <a:lnTo>
                  <a:pt x="4329" y="4223"/>
                </a:lnTo>
                <a:lnTo>
                  <a:pt x="4323" y="4215"/>
                </a:lnTo>
                <a:lnTo>
                  <a:pt x="4321" y="4210"/>
                </a:lnTo>
                <a:lnTo>
                  <a:pt x="4324" y="4207"/>
                </a:lnTo>
                <a:lnTo>
                  <a:pt x="4327" y="4208"/>
                </a:lnTo>
                <a:lnTo>
                  <a:pt x="4330" y="4210"/>
                </a:lnTo>
                <a:lnTo>
                  <a:pt x="4335" y="4213"/>
                </a:lnTo>
                <a:lnTo>
                  <a:pt x="4335" y="4218"/>
                </a:lnTo>
                <a:lnTo>
                  <a:pt x="4337" y="4225"/>
                </a:lnTo>
                <a:lnTo>
                  <a:pt x="4340" y="4233"/>
                </a:lnTo>
                <a:lnTo>
                  <a:pt x="4341" y="4241"/>
                </a:lnTo>
                <a:lnTo>
                  <a:pt x="4341" y="4243"/>
                </a:lnTo>
                <a:lnTo>
                  <a:pt x="4346" y="4250"/>
                </a:lnTo>
                <a:lnTo>
                  <a:pt x="4357" y="4253"/>
                </a:lnTo>
                <a:lnTo>
                  <a:pt x="4362" y="4259"/>
                </a:lnTo>
                <a:lnTo>
                  <a:pt x="4341" y="4263"/>
                </a:lnTo>
                <a:lnTo>
                  <a:pt x="4338" y="4270"/>
                </a:lnTo>
                <a:lnTo>
                  <a:pt x="4339" y="4272"/>
                </a:lnTo>
                <a:lnTo>
                  <a:pt x="4343" y="4273"/>
                </a:lnTo>
                <a:lnTo>
                  <a:pt x="4349" y="4269"/>
                </a:lnTo>
                <a:lnTo>
                  <a:pt x="4351" y="4269"/>
                </a:lnTo>
                <a:lnTo>
                  <a:pt x="4368" y="4272"/>
                </a:lnTo>
                <a:lnTo>
                  <a:pt x="4373" y="4273"/>
                </a:lnTo>
                <a:lnTo>
                  <a:pt x="4377" y="4277"/>
                </a:lnTo>
                <a:lnTo>
                  <a:pt x="4378" y="4279"/>
                </a:lnTo>
                <a:lnTo>
                  <a:pt x="4372" y="4281"/>
                </a:lnTo>
                <a:lnTo>
                  <a:pt x="4357" y="4279"/>
                </a:lnTo>
                <a:lnTo>
                  <a:pt x="4349" y="4279"/>
                </a:lnTo>
                <a:lnTo>
                  <a:pt x="4370" y="4300"/>
                </a:lnTo>
                <a:lnTo>
                  <a:pt x="4375" y="4307"/>
                </a:lnTo>
                <a:lnTo>
                  <a:pt x="4375" y="4311"/>
                </a:lnTo>
                <a:lnTo>
                  <a:pt x="4372" y="4310"/>
                </a:lnTo>
                <a:lnTo>
                  <a:pt x="4366" y="4306"/>
                </a:lnTo>
                <a:lnTo>
                  <a:pt x="4354" y="4308"/>
                </a:lnTo>
                <a:lnTo>
                  <a:pt x="4359" y="4311"/>
                </a:lnTo>
                <a:lnTo>
                  <a:pt x="4368" y="4313"/>
                </a:lnTo>
                <a:lnTo>
                  <a:pt x="4374" y="4318"/>
                </a:lnTo>
                <a:lnTo>
                  <a:pt x="4370" y="4324"/>
                </a:lnTo>
                <a:lnTo>
                  <a:pt x="4373" y="4329"/>
                </a:lnTo>
                <a:lnTo>
                  <a:pt x="4375" y="4331"/>
                </a:lnTo>
                <a:lnTo>
                  <a:pt x="4377" y="4332"/>
                </a:lnTo>
                <a:lnTo>
                  <a:pt x="4375" y="4336"/>
                </a:lnTo>
                <a:lnTo>
                  <a:pt x="4373" y="4338"/>
                </a:lnTo>
                <a:lnTo>
                  <a:pt x="4367" y="4339"/>
                </a:lnTo>
                <a:lnTo>
                  <a:pt x="4370" y="4342"/>
                </a:lnTo>
                <a:lnTo>
                  <a:pt x="4373" y="4342"/>
                </a:lnTo>
                <a:lnTo>
                  <a:pt x="4375" y="4342"/>
                </a:lnTo>
                <a:lnTo>
                  <a:pt x="4378" y="4343"/>
                </a:lnTo>
                <a:lnTo>
                  <a:pt x="4379" y="4346"/>
                </a:lnTo>
                <a:lnTo>
                  <a:pt x="4382" y="4347"/>
                </a:lnTo>
                <a:lnTo>
                  <a:pt x="4385" y="4347"/>
                </a:lnTo>
                <a:lnTo>
                  <a:pt x="4386" y="4344"/>
                </a:lnTo>
                <a:lnTo>
                  <a:pt x="4387" y="4348"/>
                </a:lnTo>
                <a:lnTo>
                  <a:pt x="4388" y="4343"/>
                </a:lnTo>
                <a:lnTo>
                  <a:pt x="4392" y="4343"/>
                </a:lnTo>
                <a:lnTo>
                  <a:pt x="4396" y="4346"/>
                </a:lnTo>
                <a:lnTo>
                  <a:pt x="4398" y="4343"/>
                </a:lnTo>
                <a:lnTo>
                  <a:pt x="4398" y="4340"/>
                </a:lnTo>
                <a:lnTo>
                  <a:pt x="4396" y="4333"/>
                </a:lnTo>
                <a:lnTo>
                  <a:pt x="4393" y="4328"/>
                </a:lnTo>
                <a:lnTo>
                  <a:pt x="4392" y="4324"/>
                </a:lnTo>
                <a:lnTo>
                  <a:pt x="4390" y="4322"/>
                </a:lnTo>
                <a:lnTo>
                  <a:pt x="4394" y="4319"/>
                </a:lnTo>
                <a:lnTo>
                  <a:pt x="4395" y="4316"/>
                </a:lnTo>
                <a:lnTo>
                  <a:pt x="4395" y="4313"/>
                </a:lnTo>
                <a:lnTo>
                  <a:pt x="4389" y="4309"/>
                </a:lnTo>
                <a:lnTo>
                  <a:pt x="4387" y="4304"/>
                </a:lnTo>
                <a:lnTo>
                  <a:pt x="4386" y="4299"/>
                </a:lnTo>
                <a:lnTo>
                  <a:pt x="4383" y="4291"/>
                </a:lnTo>
                <a:lnTo>
                  <a:pt x="4385" y="4291"/>
                </a:lnTo>
                <a:lnTo>
                  <a:pt x="4392" y="4294"/>
                </a:lnTo>
                <a:lnTo>
                  <a:pt x="4395" y="4294"/>
                </a:lnTo>
                <a:lnTo>
                  <a:pt x="4397" y="4292"/>
                </a:lnTo>
                <a:lnTo>
                  <a:pt x="4396" y="4288"/>
                </a:lnTo>
                <a:lnTo>
                  <a:pt x="4393" y="4284"/>
                </a:lnTo>
                <a:lnTo>
                  <a:pt x="4392" y="4282"/>
                </a:lnTo>
                <a:lnTo>
                  <a:pt x="4393" y="4280"/>
                </a:lnTo>
                <a:lnTo>
                  <a:pt x="4395" y="4280"/>
                </a:lnTo>
                <a:lnTo>
                  <a:pt x="4398" y="4282"/>
                </a:lnTo>
                <a:lnTo>
                  <a:pt x="4405" y="4287"/>
                </a:lnTo>
                <a:lnTo>
                  <a:pt x="4407" y="4287"/>
                </a:lnTo>
                <a:lnTo>
                  <a:pt x="4408" y="4284"/>
                </a:lnTo>
                <a:lnTo>
                  <a:pt x="4408" y="4281"/>
                </a:lnTo>
                <a:lnTo>
                  <a:pt x="4407" y="4279"/>
                </a:lnTo>
                <a:lnTo>
                  <a:pt x="4405" y="4278"/>
                </a:lnTo>
                <a:lnTo>
                  <a:pt x="4404" y="4277"/>
                </a:lnTo>
                <a:lnTo>
                  <a:pt x="4403" y="4275"/>
                </a:lnTo>
                <a:lnTo>
                  <a:pt x="4405" y="4278"/>
                </a:lnTo>
                <a:lnTo>
                  <a:pt x="4402" y="4277"/>
                </a:lnTo>
                <a:lnTo>
                  <a:pt x="4399" y="4277"/>
                </a:lnTo>
                <a:lnTo>
                  <a:pt x="4396" y="4277"/>
                </a:lnTo>
                <a:lnTo>
                  <a:pt x="4393" y="4272"/>
                </a:lnTo>
                <a:lnTo>
                  <a:pt x="4389" y="4269"/>
                </a:lnTo>
                <a:lnTo>
                  <a:pt x="4386" y="4267"/>
                </a:lnTo>
                <a:lnTo>
                  <a:pt x="4382" y="4262"/>
                </a:lnTo>
                <a:lnTo>
                  <a:pt x="4379" y="4254"/>
                </a:lnTo>
                <a:lnTo>
                  <a:pt x="4373" y="4254"/>
                </a:lnTo>
                <a:lnTo>
                  <a:pt x="4370" y="4252"/>
                </a:lnTo>
                <a:lnTo>
                  <a:pt x="4369" y="4249"/>
                </a:lnTo>
                <a:lnTo>
                  <a:pt x="4369" y="4245"/>
                </a:lnTo>
                <a:lnTo>
                  <a:pt x="4374" y="4243"/>
                </a:lnTo>
                <a:lnTo>
                  <a:pt x="4377" y="4244"/>
                </a:lnTo>
                <a:lnTo>
                  <a:pt x="4387" y="4252"/>
                </a:lnTo>
                <a:lnTo>
                  <a:pt x="4392" y="4254"/>
                </a:lnTo>
                <a:lnTo>
                  <a:pt x="4397" y="4258"/>
                </a:lnTo>
                <a:lnTo>
                  <a:pt x="4399" y="4258"/>
                </a:lnTo>
                <a:lnTo>
                  <a:pt x="4400" y="4258"/>
                </a:lnTo>
                <a:lnTo>
                  <a:pt x="4403" y="4259"/>
                </a:lnTo>
                <a:lnTo>
                  <a:pt x="4404" y="4259"/>
                </a:lnTo>
                <a:lnTo>
                  <a:pt x="4404" y="4258"/>
                </a:lnTo>
                <a:lnTo>
                  <a:pt x="4404" y="4257"/>
                </a:lnTo>
                <a:lnTo>
                  <a:pt x="4403" y="4255"/>
                </a:lnTo>
                <a:lnTo>
                  <a:pt x="4403" y="4254"/>
                </a:lnTo>
                <a:lnTo>
                  <a:pt x="4414" y="4247"/>
                </a:lnTo>
                <a:lnTo>
                  <a:pt x="4415" y="4242"/>
                </a:lnTo>
                <a:lnTo>
                  <a:pt x="4411" y="4241"/>
                </a:lnTo>
                <a:lnTo>
                  <a:pt x="4407" y="4242"/>
                </a:lnTo>
                <a:lnTo>
                  <a:pt x="4407" y="4238"/>
                </a:lnTo>
                <a:lnTo>
                  <a:pt x="4407" y="4234"/>
                </a:lnTo>
                <a:lnTo>
                  <a:pt x="4406" y="4230"/>
                </a:lnTo>
                <a:lnTo>
                  <a:pt x="4405" y="4225"/>
                </a:lnTo>
                <a:lnTo>
                  <a:pt x="4402" y="4220"/>
                </a:lnTo>
                <a:lnTo>
                  <a:pt x="4399" y="4217"/>
                </a:lnTo>
                <a:lnTo>
                  <a:pt x="4398" y="4213"/>
                </a:lnTo>
                <a:lnTo>
                  <a:pt x="4402" y="4212"/>
                </a:lnTo>
                <a:lnTo>
                  <a:pt x="4406" y="4213"/>
                </a:lnTo>
                <a:lnTo>
                  <a:pt x="4411" y="4217"/>
                </a:lnTo>
                <a:lnTo>
                  <a:pt x="4416" y="4222"/>
                </a:lnTo>
                <a:lnTo>
                  <a:pt x="4419" y="4227"/>
                </a:lnTo>
                <a:lnTo>
                  <a:pt x="4421" y="4231"/>
                </a:lnTo>
                <a:lnTo>
                  <a:pt x="4424" y="4232"/>
                </a:lnTo>
                <a:lnTo>
                  <a:pt x="4428" y="4230"/>
                </a:lnTo>
                <a:lnTo>
                  <a:pt x="4431" y="4228"/>
                </a:lnTo>
                <a:lnTo>
                  <a:pt x="4434" y="4220"/>
                </a:lnTo>
                <a:lnTo>
                  <a:pt x="4437" y="4218"/>
                </a:lnTo>
                <a:lnTo>
                  <a:pt x="4443" y="4221"/>
                </a:lnTo>
                <a:lnTo>
                  <a:pt x="4439" y="4222"/>
                </a:lnTo>
                <a:lnTo>
                  <a:pt x="4439" y="4223"/>
                </a:lnTo>
                <a:lnTo>
                  <a:pt x="4441" y="4225"/>
                </a:lnTo>
                <a:lnTo>
                  <a:pt x="4443" y="4228"/>
                </a:lnTo>
                <a:lnTo>
                  <a:pt x="4453" y="4231"/>
                </a:lnTo>
                <a:lnTo>
                  <a:pt x="4453" y="4232"/>
                </a:lnTo>
                <a:lnTo>
                  <a:pt x="4452" y="4234"/>
                </a:lnTo>
                <a:lnTo>
                  <a:pt x="4452" y="4237"/>
                </a:lnTo>
                <a:lnTo>
                  <a:pt x="4451" y="4238"/>
                </a:lnTo>
                <a:lnTo>
                  <a:pt x="4445" y="4234"/>
                </a:lnTo>
                <a:lnTo>
                  <a:pt x="4442" y="4233"/>
                </a:lnTo>
                <a:lnTo>
                  <a:pt x="4439" y="4232"/>
                </a:lnTo>
                <a:lnTo>
                  <a:pt x="4437" y="4233"/>
                </a:lnTo>
                <a:lnTo>
                  <a:pt x="4438" y="4235"/>
                </a:lnTo>
                <a:lnTo>
                  <a:pt x="4442" y="4238"/>
                </a:lnTo>
                <a:lnTo>
                  <a:pt x="4445" y="4242"/>
                </a:lnTo>
                <a:lnTo>
                  <a:pt x="4447" y="4248"/>
                </a:lnTo>
                <a:lnTo>
                  <a:pt x="4447" y="4253"/>
                </a:lnTo>
                <a:lnTo>
                  <a:pt x="4451" y="4254"/>
                </a:lnTo>
                <a:lnTo>
                  <a:pt x="4453" y="4252"/>
                </a:lnTo>
                <a:lnTo>
                  <a:pt x="4455" y="4249"/>
                </a:lnTo>
                <a:lnTo>
                  <a:pt x="4467" y="4240"/>
                </a:lnTo>
                <a:lnTo>
                  <a:pt x="4468" y="4237"/>
                </a:lnTo>
                <a:lnTo>
                  <a:pt x="4466" y="4227"/>
                </a:lnTo>
                <a:lnTo>
                  <a:pt x="4461" y="4218"/>
                </a:lnTo>
                <a:lnTo>
                  <a:pt x="4454" y="4210"/>
                </a:lnTo>
                <a:lnTo>
                  <a:pt x="4448" y="4205"/>
                </a:lnTo>
                <a:lnTo>
                  <a:pt x="4448" y="4202"/>
                </a:lnTo>
                <a:lnTo>
                  <a:pt x="4448" y="4200"/>
                </a:lnTo>
                <a:lnTo>
                  <a:pt x="4448" y="4198"/>
                </a:lnTo>
                <a:lnTo>
                  <a:pt x="4449" y="4196"/>
                </a:lnTo>
                <a:lnTo>
                  <a:pt x="4451" y="4195"/>
                </a:lnTo>
                <a:lnTo>
                  <a:pt x="4451" y="4194"/>
                </a:lnTo>
                <a:lnTo>
                  <a:pt x="4451" y="4193"/>
                </a:lnTo>
                <a:lnTo>
                  <a:pt x="4452" y="4193"/>
                </a:lnTo>
                <a:lnTo>
                  <a:pt x="4452" y="4193"/>
                </a:lnTo>
                <a:lnTo>
                  <a:pt x="4454" y="4196"/>
                </a:lnTo>
                <a:lnTo>
                  <a:pt x="4456" y="4198"/>
                </a:lnTo>
                <a:lnTo>
                  <a:pt x="4457" y="4200"/>
                </a:lnTo>
                <a:lnTo>
                  <a:pt x="4461" y="4205"/>
                </a:lnTo>
                <a:lnTo>
                  <a:pt x="4463" y="4209"/>
                </a:lnTo>
                <a:lnTo>
                  <a:pt x="4464" y="4211"/>
                </a:lnTo>
                <a:lnTo>
                  <a:pt x="4464" y="4212"/>
                </a:lnTo>
                <a:lnTo>
                  <a:pt x="4466" y="4214"/>
                </a:lnTo>
                <a:lnTo>
                  <a:pt x="4471" y="4215"/>
                </a:lnTo>
                <a:lnTo>
                  <a:pt x="4473" y="4213"/>
                </a:lnTo>
                <a:lnTo>
                  <a:pt x="4475" y="4209"/>
                </a:lnTo>
                <a:lnTo>
                  <a:pt x="4476" y="4203"/>
                </a:lnTo>
                <a:lnTo>
                  <a:pt x="4477" y="4202"/>
                </a:lnTo>
                <a:lnTo>
                  <a:pt x="4478" y="4204"/>
                </a:lnTo>
                <a:lnTo>
                  <a:pt x="4481" y="4208"/>
                </a:lnTo>
                <a:lnTo>
                  <a:pt x="4482" y="4211"/>
                </a:lnTo>
                <a:lnTo>
                  <a:pt x="4483" y="4214"/>
                </a:lnTo>
                <a:lnTo>
                  <a:pt x="4482" y="4217"/>
                </a:lnTo>
                <a:lnTo>
                  <a:pt x="4480" y="4220"/>
                </a:lnTo>
                <a:lnTo>
                  <a:pt x="4474" y="4223"/>
                </a:lnTo>
                <a:lnTo>
                  <a:pt x="4474" y="4225"/>
                </a:lnTo>
                <a:lnTo>
                  <a:pt x="4474" y="4229"/>
                </a:lnTo>
                <a:lnTo>
                  <a:pt x="4475" y="4235"/>
                </a:lnTo>
                <a:lnTo>
                  <a:pt x="4475" y="4238"/>
                </a:lnTo>
                <a:lnTo>
                  <a:pt x="4473" y="4240"/>
                </a:lnTo>
                <a:lnTo>
                  <a:pt x="4463" y="4257"/>
                </a:lnTo>
                <a:lnTo>
                  <a:pt x="4462" y="4262"/>
                </a:lnTo>
                <a:lnTo>
                  <a:pt x="4464" y="4267"/>
                </a:lnTo>
                <a:lnTo>
                  <a:pt x="4468" y="4267"/>
                </a:lnTo>
                <a:lnTo>
                  <a:pt x="4472" y="4263"/>
                </a:lnTo>
                <a:lnTo>
                  <a:pt x="4473" y="4260"/>
                </a:lnTo>
                <a:lnTo>
                  <a:pt x="4475" y="4257"/>
                </a:lnTo>
                <a:lnTo>
                  <a:pt x="4480" y="4258"/>
                </a:lnTo>
                <a:lnTo>
                  <a:pt x="4478" y="4264"/>
                </a:lnTo>
                <a:lnTo>
                  <a:pt x="4476" y="4270"/>
                </a:lnTo>
                <a:lnTo>
                  <a:pt x="4473" y="4273"/>
                </a:lnTo>
                <a:lnTo>
                  <a:pt x="4467" y="4271"/>
                </a:lnTo>
                <a:lnTo>
                  <a:pt x="4464" y="4270"/>
                </a:lnTo>
                <a:lnTo>
                  <a:pt x="4463" y="4275"/>
                </a:lnTo>
                <a:lnTo>
                  <a:pt x="4463" y="4290"/>
                </a:lnTo>
                <a:lnTo>
                  <a:pt x="4477" y="4297"/>
                </a:lnTo>
                <a:lnTo>
                  <a:pt x="4481" y="4297"/>
                </a:lnTo>
                <a:lnTo>
                  <a:pt x="4483" y="4293"/>
                </a:lnTo>
                <a:lnTo>
                  <a:pt x="4482" y="4284"/>
                </a:lnTo>
                <a:lnTo>
                  <a:pt x="4484" y="4282"/>
                </a:lnTo>
                <a:lnTo>
                  <a:pt x="4487" y="4282"/>
                </a:lnTo>
                <a:lnTo>
                  <a:pt x="4497" y="4288"/>
                </a:lnTo>
                <a:lnTo>
                  <a:pt x="4500" y="4290"/>
                </a:lnTo>
                <a:lnTo>
                  <a:pt x="4500" y="4290"/>
                </a:lnTo>
                <a:lnTo>
                  <a:pt x="4500" y="4291"/>
                </a:lnTo>
                <a:lnTo>
                  <a:pt x="4498" y="4293"/>
                </a:lnTo>
                <a:lnTo>
                  <a:pt x="4496" y="4293"/>
                </a:lnTo>
                <a:lnTo>
                  <a:pt x="4494" y="4292"/>
                </a:lnTo>
                <a:lnTo>
                  <a:pt x="4490" y="4289"/>
                </a:lnTo>
                <a:lnTo>
                  <a:pt x="4488" y="4288"/>
                </a:lnTo>
                <a:lnTo>
                  <a:pt x="4488" y="4290"/>
                </a:lnTo>
                <a:lnTo>
                  <a:pt x="4488" y="4292"/>
                </a:lnTo>
                <a:lnTo>
                  <a:pt x="4488" y="4296"/>
                </a:lnTo>
                <a:lnTo>
                  <a:pt x="4490" y="4297"/>
                </a:lnTo>
                <a:lnTo>
                  <a:pt x="4491" y="4300"/>
                </a:lnTo>
                <a:lnTo>
                  <a:pt x="4490" y="4302"/>
                </a:lnTo>
                <a:lnTo>
                  <a:pt x="4487" y="4303"/>
                </a:lnTo>
                <a:lnTo>
                  <a:pt x="4487" y="4304"/>
                </a:lnTo>
                <a:lnTo>
                  <a:pt x="4486" y="4308"/>
                </a:lnTo>
                <a:lnTo>
                  <a:pt x="4486" y="4310"/>
                </a:lnTo>
                <a:lnTo>
                  <a:pt x="4491" y="4317"/>
                </a:lnTo>
                <a:lnTo>
                  <a:pt x="4493" y="4323"/>
                </a:lnTo>
                <a:lnTo>
                  <a:pt x="4495" y="4326"/>
                </a:lnTo>
                <a:lnTo>
                  <a:pt x="4500" y="4329"/>
                </a:lnTo>
                <a:lnTo>
                  <a:pt x="4505" y="4331"/>
                </a:lnTo>
                <a:lnTo>
                  <a:pt x="4511" y="4330"/>
                </a:lnTo>
                <a:lnTo>
                  <a:pt x="4513" y="4327"/>
                </a:lnTo>
                <a:lnTo>
                  <a:pt x="4513" y="4321"/>
                </a:lnTo>
                <a:lnTo>
                  <a:pt x="4510" y="4317"/>
                </a:lnTo>
                <a:lnTo>
                  <a:pt x="4505" y="4313"/>
                </a:lnTo>
                <a:lnTo>
                  <a:pt x="4502" y="4312"/>
                </a:lnTo>
                <a:lnTo>
                  <a:pt x="4501" y="4310"/>
                </a:lnTo>
                <a:lnTo>
                  <a:pt x="4506" y="4309"/>
                </a:lnTo>
                <a:lnTo>
                  <a:pt x="4508" y="4308"/>
                </a:lnTo>
                <a:lnTo>
                  <a:pt x="4508" y="4304"/>
                </a:lnTo>
                <a:lnTo>
                  <a:pt x="4507" y="4302"/>
                </a:lnTo>
                <a:lnTo>
                  <a:pt x="4507" y="4300"/>
                </a:lnTo>
                <a:lnTo>
                  <a:pt x="4510" y="4300"/>
                </a:lnTo>
                <a:lnTo>
                  <a:pt x="4512" y="4302"/>
                </a:lnTo>
                <a:lnTo>
                  <a:pt x="4517" y="4310"/>
                </a:lnTo>
                <a:lnTo>
                  <a:pt x="4531" y="4308"/>
                </a:lnTo>
                <a:lnTo>
                  <a:pt x="4536" y="4310"/>
                </a:lnTo>
                <a:lnTo>
                  <a:pt x="4534" y="4310"/>
                </a:lnTo>
                <a:lnTo>
                  <a:pt x="4534" y="4311"/>
                </a:lnTo>
                <a:lnTo>
                  <a:pt x="4534" y="4313"/>
                </a:lnTo>
                <a:lnTo>
                  <a:pt x="4534" y="4316"/>
                </a:lnTo>
                <a:lnTo>
                  <a:pt x="4535" y="4317"/>
                </a:lnTo>
                <a:lnTo>
                  <a:pt x="4539" y="4319"/>
                </a:lnTo>
                <a:lnTo>
                  <a:pt x="4547" y="4319"/>
                </a:lnTo>
                <a:lnTo>
                  <a:pt x="4551" y="4324"/>
                </a:lnTo>
                <a:lnTo>
                  <a:pt x="4552" y="4329"/>
                </a:lnTo>
                <a:lnTo>
                  <a:pt x="4551" y="4332"/>
                </a:lnTo>
                <a:lnTo>
                  <a:pt x="4551" y="4337"/>
                </a:lnTo>
                <a:lnTo>
                  <a:pt x="4554" y="4341"/>
                </a:lnTo>
                <a:lnTo>
                  <a:pt x="4557" y="4341"/>
                </a:lnTo>
                <a:lnTo>
                  <a:pt x="4562" y="4334"/>
                </a:lnTo>
                <a:lnTo>
                  <a:pt x="4570" y="4332"/>
                </a:lnTo>
                <a:lnTo>
                  <a:pt x="4574" y="4332"/>
                </a:lnTo>
                <a:lnTo>
                  <a:pt x="4579" y="4333"/>
                </a:lnTo>
                <a:lnTo>
                  <a:pt x="4582" y="4338"/>
                </a:lnTo>
                <a:lnTo>
                  <a:pt x="4584" y="4341"/>
                </a:lnTo>
                <a:lnTo>
                  <a:pt x="4586" y="4346"/>
                </a:lnTo>
                <a:lnTo>
                  <a:pt x="4590" y="4351"/>
                </a:lnTo>
                <a:lnTo>
                  <a:pt x="4591" y="4352"/>
                </a:lnTo>
                <a:lnTo>
                  <a:pt x="4592" y="4352"/>
                </a:lnTo>
                <a:lnTo>
                  <a:pt x="4594" y="4352"/>
                </a:lnTo>
                <a:lnTo>
                  <a:pt x="4595" y="4356"/>
                </a:lnTo>
                <a:lnTo>
                  <a:pt x="4598" y="4359"/>
                </a:lnTo>
                <a:lnTo>
                  <a:pt x="4596" y="4361"/>
                </a:lnTo>
                <a:lnTo>
                  <a:pt x="4595" y="4361"/>
                </a:lnTo>
                <a:lnTo>
                  <a:pt x="4593" y="4362"/>
                </a:lnTo>
                <a:lnTo>
                  <a:pt x="4592" y="4366"/>
                </a:lnTo>
                <a:lnTo>
                  <a:pt x="4591" y="4368"/>
                </a:lnTo>
                <a:lnTo>
                  <a:pt x="4591" y="4372"/>
                </a:lnTo>
                <a:lnTo>
                  <a:pt x="4594" y="4376"/>
                </a:lnTo>
                <a:lnTo>
                  <a:pt x="4598" y="4377"/>
                </a:lnTo>
                <a:lnTo>
                  <a:pt x="4603" y="4373"/>
                </a:lnTo>
                <a:lnTo>
                  <a:pt x="4606" y="4373"/>
                </a:lnTo>
                <a:lnTo>
                  <a:pt x="4608" y="4376"/>
                </a:lnTo>
                <a:lnTo>
                  <a:pt x="4606" y="4377"/>
                </a:lnTo>
                <a:lnTo>
                  <a:pt x="4605" y="4377"/>
                </a:lnTo>
                <a:lnTo>
                  <a:pt x="4604" y="4380"/>
                </a:lnTo>
                <a:lnTo>
                  <a:pt x="4611" y="4382"/>
                </a:lnTo>
                <a:lnTo>
                  <a:pt x="4623" y="4380"/>
                </a:lnTo>
                <a:lnTo>
                  <a:pt x="4630" y="4383"/>
                </a:lnTo>
                <a:lnTo>
                  <a:pt x="4632" y="4387"/>
                </a:lnTo>
                <a:lnTo>
                  <a:pt x="4634" y="4390"/>
                </a:lnTo>
                <a:lnTo>
                  <a:pt x="4637" y="4392"/>
                </a:lnTo>
                <a:lnTo>
                  <a:pt x="4640" y="4393"/>
                </a:lnTo>
                <a:lnTo>
                  <a:pt x="4642" y="4392"/>
                </a:lnTo>
                <a:lnTo>
                  <a:pt x="4643" y="4389"/>
                </a:lnTo>
                <a:lnTo>
                  <a:pt x="4644" y="4386"/>
                </a:lnTo>
                <a:lnTo>
                  <a:pt x="4645" y="4382"/>
                </a:lnTo>
                <a:lnTo>
                  <a:pt x="4642" y="4379"/>
                </a:lnTo>
                <a:lnTo>
                  <a:pt x="4640" y="4379"/>
                </a:lnTo>
                <a:lnTo>
                  <a:pt x="4638" y="4379"/>
                </a:lnTo>
                <a:lnTo>
                  <a:pt x="4634" y="4378"/>
                </a:lnTo>
                <a:lnTo>
                  <a:pt x="4633" y="4376"/>
                </a:lnTo>
                <a:lnTo>
                  <a:pt x="4633" y="4372"/>
                </a:lnTo>
                <a:lnTo>
                  <a:pt x="4632" y="4370"/>
                </a:lnTo>
                <a:lnTo>
                  <a:pt x="4632" y="4367"/>
                </a:lnTo>
                <a:lnTo>
                  <a:pt x="4630" y="4360"/>
                </a:lnTo>
                <a:lnTo>
                  <a:pt x="4628" y="4353"/>
                </a:lnTo>
                <a:lnTo>
                  <a:pt x="4627" y="4350"/>
                </a:lnTo>
                <a:lnTo>
                  <a:pt x="4628" y="4350"/>
                </a:lnTo>
                <a:lnTo>
                  <a:pt x="4630" y="4351"/>
                </a:lnTo>
                <a:lnTo>
                  <a:pt x="4631" y="4352"/>
                </a:lnTo>
                <a:lnTo>
                  <a:pt x="4633" y="4359"/>
                </a:lnTo>
                <a:lnTo>
                  <a:pt x="4634" y="4364"/>
                </a:lnTo>
                <a:lnTo>
                  <a:pt x="4635" y="4369"/>
                </a:lnTo>
                <a:lnTo>
                  <a:pt x="4639" y="4373"/>
                </a:lnTo>
                <a:lnTo>
                  <a:pt x="4642" y="4373"/>
                </a:lnTo>
                <a:lnTo>
                  <a:pt x="4645" y="4364"/>
                </a:lnTo>
                <a:lnTo>
                  <a:pt x="4649" y="4366"/>
                </a:lnTo>
                <a:lnTo>
                  <a:pt x="4650" y="4376"/>
                </a:lnTo>
                <a:lnTo>
                  <a:pt x="4651" y="4379"/>
                </a:lnTo>
                <a:lnTo>
                  <a:pt x="4653" y="4382"/>
                </a:lnTo>
                <a:lnTo>
                  <a:pt x="4654" y="4385"/>
                </a:lnTo>
                <a:lnTo>
                  <a:pt x="4657" y="4388"/>
                </a:lnTo>
                <a:lnTo>
                  <a:pt x="4658" y="4392"/>
                </a:lnTo>
                <a:lnTo>
                  <a:pt x="4657" y="4397"/>
                </a:lnTo>
                <a:lnTo>
                  <a:pt x="4652" y="4401"/>
                </a:lnTo>
                <a:lnTo>
                  <a:pt x="4658" y="4408"/>
                </a:lnTo>
                <a:lnTo>
                  <a:pt x="4661" y="4412"/>
                </a:lnTo>
                <a:lnTo>
                  <a:pt x="4663" y="4417"/>
                </a:lnTo>
                <a:lnTo>
                  <a:pt x="4663" y="4427"/>
                </a:lnTo>
                <a:lnTo>
                  <a:pt x="4667" y="4426"/>
                </a:lnTo>
                <a:lnTo>
                  <a:pt x="4669" y="4422"/>
                </a:lnTo>
                <a:lnTo>
                  <a:pt x="4672" y="4419"/>
                </a:lnTo>
                <a:lnTo>
                  <a:pt x="4678" y="4422"/>
                </a:lnTo>
                <a:lnTo>
                  <a:pt x="4693" y="4426"/>
                </a:lnTo>
                <a:lnTo>
                  <a:pt x="4699" y="4426"/>
                </a:lnTo>
                <a:lnTo>
                  <a:pt x="4699" y="4431"/>
                </a:lnTo>
                <a:lnTo>
                  <a:pt x="4692" y="4435"/>
                </a:lnTo>
                <a:lnTo>
                  <a:pt x="4690" y="4437"/>
                </a:lnTo>
                <a:lnTo>
                  <a:pt x="4696" y="4440"/>
                </a:lnTo>
                <a:lnTo>
                  <a:pt x="4702" y="4439"/>
                </a:lnTo>
                <a:lnTo>
                  <a:pt x="4712" y="4435"/>
                </a:lnTo>
                <a:lnTo>
                  <a:pt x="4717" y="4435"/>
                </a:lnTo>
                <a:lnTo>
                  <a:pt x="4718" y="4433"/>
                </a:lnTo>
                <a:lnTo>
                  <a:pt x="4717" y="4428"/>
                </a:lnTo>
                <a:lnTo>
                  <a:pt x="4713" y="4425"/>
                </a:lnTo>
                <a:lnTo>
                  <a:pt x="4711" y="4422"/>
                </a:lnTo>
                <a:lnTo>
                  <a:pt x="4706" y="4421"/>
                </a:lnTo>
                <a:lnTo>
                  <a:pt x="4707" y="4413"/>
                </a:lnTo>
                <a:lnTo>
                  <a:pt x="4709" y="4408"/>
                </a:lnTo>
                <a:lnTo>
                  <a:pt x="4710" y="4401"/>
                </a:lnTo>
                <a:lnTo>
                  <a:pt x="4709" y="4390"/>
                </a:lnTo>
                <a:lnTo>
                  <a:pt x="4713" y="4392"/>
                </a:lnTo>
                <a:lnTo>
                  <a:pt x="4717" y="4395"/>
                </a:lnTo>
                <a:lnTo>
                  <a:pt x="4719" y="4393"/>
                </a:lnTo>
                <a:lnTo>
                  <a:pt x="4718" y="4389"/>
                </a:lnTo>
                <a:lnTo>
                  <a:pt x="4717" y="4388"/>
                </a:lnTo>
                <a:lnTo>
                  <a:pt x="4713" y="4386"/>
                </a:lnTo>
                <a:lnTo>
                  <a:pt x="4711" y="4383"/>
                </a:lnTo>
                <a:lnTo>
                  <a:pt x="4711" y="4381"/>
                </a:lnTo>
                <a:lnTo>
                  <a:pt x="4710" y="4380"/>
                </a:lnTo>
                <a:lnTo>
                  <a:pt x="4710" y="4379"/>
                </a:lnTo>
                <a:lnTo>
                  <a:pt x="4710" y="4378"/>
                </a:lnTo>
                <a:lnTo>
                  <a:pt x="4710" y="4376"/>
                </a:lnTo>
                <a:lnTo>
                  <a:pt x="4710" y="4368"/>
                </a:lnTo>
                <a:lnTo>
                  <a:pt x="4718" y="4376"/>
                </a:lnTo>
                <a:lnTo>
                  <a:pt x="4718" y="4380"/>
                </a:lnTo>
                <a:lnTo>
                  <a:pt x="4720" y="4383"/>
                </a:lnTo>
                <a:lnTo>
                  <a:pt x="4724" y="4386"/>
                </a:lnTo>
                <a:lnTo>
                  <a:pt x="4728" y="4386"/>
                </a:lnTo>
                <a:lnTo>
                  <a:pt x="4731" y="4383"/>
                </a:lnTo>
                <a:lnTo>
                  <a:pt x="4740" y="4375"/>
                </a:lnTo>
                <a:lnTo>
                  <a:pt x="4738" y="4386"/>
                </a:lnTo>
                <a:lnTo>
                  <a:pt x="4736" y="4387"/>
                </a:lnTo>
                <a:lnTo>
                  <a:pt x="4730" y="4390"/>
                </a:lnTo>
                <a:lnTo>
                  <a:pt x="4728" y="4392"/>
                </a:lnTo>
                <a:lnTo>
                  <a:pt x="4727" y="4397"/>
                </a:lnTo>
                <a:lnTo>
                  <a:pt x="4730" y="4413"/>
                </a:lnTo>
                <a:lnTo>
                  <a:pt x="4730" y="4417"/>
                </a:lnTo>
                <a:lnTo>
                  <a:pt x="4728" y="4419"/>
                </a:lnTo>
                <a:lnTo>
                  <a:pt x="4730" y="4425"/>
                </a:lnTo>
                <a:lnTo>
                  <a:pt x="4734" y="4429"/>
                </a:lnTo>
                <a:lnTo>
                  <a:pt x="4738" y="4431"/>
                </a:lnTo>
                <a:lnTo>
                  <a:pt x="4737" y="4433"/>
                </a:lnTo>
                <a:lnTo>
                  <a:pt x="4729" y="4431"/>
                </a:lnTo>
                <a:lnTo>
                  <a:pt x="4726" y="4431"/>
                </a:lnTo>
                <a:lnTo>
                  <a:pt x="4724" y="4432"/>
                </a:lnTo>
                <a:lnTo>
                  <a:pt x="4723" y="4436"/>
                </a:lnTo>
                <a:lnTo>
                  <a:pt x="4722" y="4441"/>
                </a:lnTo>
                <a:lnTo>
                  <a:pt x="4723" y="4443"/>
                </a:lnTo>
                <a:lnTo>
                  <a:pt x="4727" y="4441"/>
                </a:lnTo>
                <a:lnTo>
                  <a:pt x="4730" y="4445"/>
                </a:lnTo>
                <a:lnTo>
                  <a:pt x="4739" y="4464"/>
                </a:lnTo>
                <a:lnTo>
                  <a:pt x="4741" y="4466"/>
                </a:lnTo>
                <a:lnTo>
                  <a:pt x="4755" y="4461"/>
                </a:lnTo>
                <a:lnTo>
                  <a:pt x="4757" y="4460"/>
                </a:lnTo>
                <a:lnTo>
                  <a:pt x="4752" y="4452"/>
                </a:lnTo>
                <a:lnTo>
                  <a:pt x="4750" y="4449"/>
                </a:lnTo>
                <a:lnTo>
                  <a:pt x="4750" y="4445"/>
                </a:lnTo>
                <a:lnTo>
                  <a:pt x="4749" y="4438"/>
                </a:lnTo>
                <a:lnTo>
                  <a:pt x="4747" y="4436"/>
                </a:lnTo>
                <a:lnTo>
                  <a:pt x="4745" y="4432"/>
                </a:lnTo>
                <a:lnTo>
                  <a:pt x="4743" y="4429"/>
                </a:lnTo>
                <a:lnTo>
                  <a:pt x="4742" y="4426"/>
                </a:lnTo>
                <a:lnTo>
                  <a:pt x="4743" y="4425"/>
                </a:lnTo>
                <a:lnTo>
                  <a:pt x="4746" y="4426"/>
                </a:lnTo>
                <a:lnTo>
                  <a:pt x="4750" y="4431"/>
                </a:lnTo>
                <a:lnTo>
                  <a:pt x="4758" y="4437"/>
                </a:lnTo>
                <a:lnTo>
                  <a:pt x="4762" y="4439"/>
                </a:lnTo>
                <a:lnTo>
                  <a:pt x="4766" y="4440"/>
                </a:lnTo>
                <a:lnTo>
                  <a:pt x="4768" y="4437"/>
                </a:lnTo>
                <a:lnTo>
                  <a:pt x="4768" y="4432"/>
                </a:lnTo>
                <a:lnTo>
                  <a:pt x="4768" y="4430"/>
                </a:lnTo>
                <a:lnTo>
                  <a:pt x="4771" y="4432"/>
                </a:lnTo>
                <a:lnTo>
                  <a:pt x="4773" y="4435"/>
                </a:lnTo>
                <a:lnTo>
                  <a:pt x="4776" y="4439"/>
                </a:lnTo>
                <a:lnTo>
                  <a:pt x="4778" y="4443"/>
                </a:lnTo>
                <a:lnTo>
                  <a:pt x="4779" y="4448"/>
                </a:lnTo>
                <a:lnTo>
                  <a:pt x="4783" y="4451"/>
                </a:lnTo>
                <a:lnTo>
                  <a:pt x="4786" y="4449"/>
                </a:lnTo>
                <a:lnTo>
                  <a:pt x="4787" y="4429"/>
                </a:lnTo>
                <a:lnTo>
                  <a:pt x="4789" y="4429"/>
                </a:lnTo>
                <a:lnTo>
                  <a:pt x="4794" y="4432"/>
                </a:lnTo>
                <a:lnTo>
                  <a:pt x="4797" y="4437"/>
                </a:lnTo>
                <a:lnTo>
                  <a:pt x="4797" y="4440"/>
                </a:lnTo>
                <a:lnTo>
                  <a:pt x="4796" y="4442"/>
                </a:lnTo>
                <a:lnTo>
                  <a:pt x="4796" y="4446"/>
                </a:lnTo>
                <a:lnTo>
                  <a:pt x="4795" y="4446"/>
                </a:lnTo>
                <a:lnTo>
                  <a:pt x="4795" y="4448"/>
                </a:lnTo>
                <a:lnTo>
                  <a:pt x="4795" y="4450"/>
                </a:lnTo>
                <a:lnTo>
                  <a:pt x="4796" y="4452"/>
                </a:lnTo>
                <a:lnTo>
                  <a:pt x="4797" y="4452"/>
                </a:lnTo>
                <a:lnTo>
                  <a:pt x="4798" y="4451"/>
                </a:lnTo>
                <a:lnTo>
                  <a:pt x="4802" y="4450"/>
                </a:lnTo>
                <a:lnTo>
                  <a:pt x="4804" y="4447"/>
                </a:lnTo>
                <a:lnTo>
                  <a:pt x="4804" y="4442"/>
                </a:lnTo>
                <a:lnTo>
                  <a:pt x="4806" y="4437"/>
                </a:lnTo>
                <a:lnTo>
                  <a:pt x="4802" y="4435"/>
                </a:lnTo>
                <a:lnTo>
                  <a:pt x="4800" y="4431"/>
                </a:lnTo>
                <a:lnTo>
                  <a:pt x="4799" y="4428"/>
                </a:lnTo>
                <a:lnTo>
                  <a:pt x="4800" y="4426"/>
                </a:lnTo>
                <a:lnTo>
                  <a:pt x="4800" y="4423"/>
                </a:lnTo>
                <a:lnTo>
                  <a:pt x="4799" y="4413"/>
                </a:lnTo>
                <a:lnTo>
                  <a:pt x="4799" y="4410"/>
                </a:lnTo>
                <a:lnTo>
                  <a:pt x="4795" y="4410"/>
                </a:lnTo>
                <a:lnTo>
                  <a:pt x="4789" y="4415"/>
                </a:lnTo>
                <a:lnTo>
                  <a:pt x="4786" y="4416"/>
                </a:lnTo>
                <a:lnTo>
                  <a:pt x="4786" y="4412"/>
                </a:lnTo>
                <a:lnTo>
                  <a:pt x="4785" y="4410"/>
                </a:lnTo>
                <a:lnTo>
                  <a:pt x="4782" y="4412"/>
                </a:lnTo>
                <a:lnTo>
                  <a:pt x="4781" y="4420"/>
                </a:lnTo>
                <a:lnTo>
                  <a:pt x="4779" y="4423"/>
                </a:lnTo>
                <a:lnTo>
                  <a:pt x="4777" y="4422"/>
                </a:lnTo>
                <a:lnTo>
                  <a:pt x="4776" y="4422"/>
                </a:lnTo>
                <a:lnTo>
                  <a:pt x="4775" y="4411"/>
                </a:lnTo>
                <a:lnTo>
                  <a:pt x="4776" y="4401"/>
                </a:lnTo>
                <a:lnTo>
                  <a:pt x="4778" y="4396"/>
                </a:lnTo>
                <a:lnTo>
                  <a:pt x="4786" y="4397"/>
                </a:lnTo>
                <a:lnTo>
                  <a:pt x="4786" y="4398"/>
                </a:lnTo>
                <a:lnTo>
                  <a:pt x="4785" y="4401"/>
                </a:lnTo>
                <a:lnTo>
                  <a:pt x="4785" y="4402"/>
                </a:lnTo>
                <a:lnTo>
                  <a:pt x="4787" y="4403"/>
                </a:lnTo>
                <a:lnTo>
                  <a:pt x="4794" y="4401"/>
                </a:lnTo>
                <a:lnTo>
                  <a:pt x="4797" y="4402"/>
                </a:lnTo>
                <a:lnTo>
                  <a:pt x="4799" y="4402"/>
                </a:lnTo>
                <a:lnTo>
                  <a:pt x="4811" y="4411"/>
                </a:lnTo>
                <a:lnTo>
                  <a:pt x="4815" y="4416"/>
                </a:lnTo>
                <a:lnTo>
                  <a:pt x="4817" y="4422"/>
                </a:lnTo>
                <a:lnTo>
                  <a:pt x="4818" y="4425"/>
                </a:lnTo>
                <a:lnTo>
                  <a:pt x="4819" y="4426"/>
                </a:lnTo>
                <a:lnTo>
                  <a:pt x="4821" y="4427"/>
                </a:lnTo>
                <a:lnTo>
                  <a:pt x="4822" y="4428"/>
                </a:lnTo>
                <a:lnTo>
                  <a:pt x="4821" y="4411"/>
                </a:lnTo>
                <a:lnTo>
                  <a:pt x="4821" y="4403"/>
                </a:lnTo>
                <a:lnTo>
                  <a:pt x="4827" y="4407"/>
                </a:lnTo>
                <a:lnTo>
                  <a:pt x="4827" y="4411"/>
                </a:lnTo>
                <a:lnTo>
                  <a:pt x="4828" y="4417"/>
                </a:lnTo>
                <a:lnTo>
                  <a:pt x="4829" y="4421"/>
                </a:lnTo>
                <a:lnTo>
                  <a:pt x="4827" y="4423"/>
                </a:lnTo>
                <a:lnTo>
                  <a:pt x="4828" y="4426"/>
                </a:lnTo>
                <a:lnTo>
                  <a:pt x="4836" y="4428"/>
                </a:lnTo>
                <a:lnTo>
                  <a:pt x="4841" y="4432"/>
                </a:lnTo>
                <a:lnTo>
                  <a:pt x="4842" y="4432"/>
                </a:lnTo>
                <a:lnTo>
                  <a:pt x="4848" y="4433"/>
                </a:lnTo>
                <a:lnTo>
                  <a:pt x="4849" y="4432"/>
                </a:lnTo>
                <a:lnTo>
                  <a:pt x="4847" y="4428"/>
                </a:lnTo>
                <a:lnTo>
                  <a:pt x="4844" y="4426"/>
                </a:lnTo>
                <a:lnTo>
                  <a:pt x="4836" y="4420"/>
                </a:lnTo>
                <a:lnTo>
                  <a:pt x="4834" y="4417"/>
                </a:lnTo>
                <a:lnTo>
                  <a:pt x="4835" y="4411"/>
                </a:lnTo>
                <a:lnTo>
                  <a:pt x="4837" y="4409"/>
                </a:lnTo>
                <a:lnTo>
                  <a:pt x="4840" y="4408"/>
                </a:lnTo>
                <a:lnTo>
                  <a:pt x="4844" y="4408"/>
                </a:lnTo>
                <a:lnTo>
                  <a:pt x="4844" y="4410"/>
                </a:lnTo>
                <a:lnTo>
                  <a:pt x="4844" y="4412"/>
                </a:lnTo>
                <a:lnTo>
                  <a:pt x="4845" y="4415"/>
                </a:lnTo>
                <a:lnTo>
                  <a:pt x="4847" y="4415"/>
                </a:lnTo>
                <a:lnTo>
                  <a:pt x="4848" y="4413"/>
                </a:lnTo>
                <a:lnTo>
                  <a:pt x="4850" y="4408"/>
                </a:lnTo>
                <a:lnTo>
                  <a:pt x="4853" y="4408"/>
                </a:lnTo>
                <a:lnTo>
                  <a:pt x="4853" y="4410"/>
                </a:lnTo>
                <a:lnTo>
                  <a:pt x="4853" y="4411"/>
                </a:lnTo>
                <a:lnTo>
                  <a:pt x="4851" y="4413"/>
                </a:lnTo>
                <a:lnTo>
                  <a:pt x="4850" y="4417"/>
                </a:lnTo>
                <a:lnTo>
                  <a:pt x="4851" y="4420"/>
                </a:lnTo>
                <a:lnTo>
                  <a:pt x="4853" y="4423"/>
                </a:lnTo>
                <a:lnTo>
                  <a:pt x="4853" y="4427"/>
                </a:lnTo>
                <a:lnTo>
                  <a:pt x="4854" y="4430"/>
                </a:lnTo>
                <a:lnTo>
                  <a:pt x="4857" y="4432"/>
                </a:lnTo>
                <a:lnTo>
                  <a:pt x="4867" y="4429"/>
                </a:lnTo>
                <a:lnTo>
                  <a:pt x="4871" y="4431"/>
                </a:lnTo>
                <a:lnTo>
                  <a:pt x="4868" y="4435"/>
                </a:lnTo>
                <a:lnTo>
                  <a:pt x="4863" y="4437"/>
                </a:lnTo>
                <a:lnTo>
                  <a:pt x="4860" y="4440"/>
                </a:lnTo>
                <a:lnTo>
                  <a:pt x="4864" y="4450"/>
                </a:lnTo>
                <a:lnTo>
                  <a:pt x="4868" y="4452"/>
                </a:lnTo>
                <a:lnTo>
                  <a:pt x="4876" y="4450"/>
                </a:lnTo>
                <a:lnTo>
                  <a:pt x="4883" y="4446"/>
                </a:lnTo>
                <a:lnTo>
                  <a:pt x="4885" y="4442"/>
                </a:lnTo>
                <a:lnTo>
                  <a:pt x="4884" y="4440"/>
                </a:lnTo>
                <a:lnTo>
                  <a:pt x="4883" y="4440"/>
                </a:lnTo>
                <a:lnTo>
                  <a:pt x="4881" y="4440"/>
                </a:lnTo>
                <a:lnTo>
                  <a:pt x="4879" y="4437"/>
                </a:lnTo>
                <a:lnTo>
                  <a:pt x="4883" y="4435"/>
                </a:lnTo>
                <a:lnTo>
                  <a:pt x="4885" y="4433"/>
                </a:lnTo>
                <a:lnTo>
                  <a:pt x="4886" y="4431"/>
                </a:lnTo>
                <a:lnTo>
                  <a:pt x="4885" y="4430"/>
                </a:lnTo>
                <a:lnTo>
                  <a:pt x="4880" y="4426"/>
                </a:lnTo>
                <a:lnTo>
                  <a:pt x="4884" y="4425"/>
                </a:lnTo>
                <a:lnTo>
                  <a:pt x="4887" y="4425"/>
                </a:lnTo>
                <a:lnTo>
                  <a:pt x="4890" y="4426"/>
                </a:lnTo>
                <a:lnTo>
                  <a:pt x="4893" y="4431"/>
                </a:lnTo>
                <a:lnTo>
                  <a:pt x="4894" y="4435"/>
                </a:lnTo>
                <a:lnTo>
                  <a:pt x="4890" y="4446"/>
                </a:lnTo>
                <a:lnTo>
                  <a:pt x="4894" y="4447"/>
                </a:lnTo>
                <a:lnTo>
                  <a:pt x="4896" y="4447"/>
                </a:lnTo>
                <a:lnTo>
                  <a:pt x="4904" y="4443"/>
                </a:lnTo>
                <a:lnTo>
                  <a:pt x="4904" y="4441"/>
                </a:lnTo>
                <a:lnTo>
                  <a:pt x="4903" y="4440"/>
                </a:lnTo>
                <a:lnTo>
                  <a:pt x="4900" y="4437"/>
                </a:lnTo>
                <a:lnTo>
                  <a:pt x="4899" y="4429"/>
                </a:lnTo>
                <a:lnTo>
                  <a:pt x="4903" y="4423"/>
                </a:lnTo>
                <a:lnTo>
                  <a:pt x="4908" y="4422"/>
                </a:lnTo>
                <a:lnTo>
                  <a:pt x="4915" y="4425"/>
                </a:lnTo>
                <a:lnTo>
                  <a:pt x="4909" y="4427"/>
                </a:lnTo>
                <a:lnTo>
                  <a:pt x="4907" y="4429"/>
                </a:lnTo>
                <a:lnTo>
                  <a:pt x="4907" y="4433"/>
                </a:lnTo>
                <a:lnTo>
                  <a:pt x="4908" y="4435"/>
                </a:lnTo>
                <a:lnTo>
                  <a:pt x="4910" y="4437"/>
                </a:lnTo>
                <a:lnTo>
                  <a:pt x="4913" y="4438"/>
                </a:lnTo>
                <a:lnTo>
                  <a:pt x="4913" y="4440"/>
                </a:lnTo>
                <a:lnTo>
                  <a:pt x="4910" y="4451"/>
                </a:lnTo>
                <a:lnTo>
                  <a:pt x="4903" y="4459"/>
                </a:lnTo>
                <a:lnTo>
                  <a:pt x="4900" y="4466"/>
                </a:lnTo>
                <a:lnTo>
                  <a:pt x="4902" y="4467"/>
                </a:lnTo>
                <a:lnTo>
                  <a:pt x="4904" y="4469"/>
                </a:lnTo>
                <a:lnTo>
                  <a:pt x="4905" y="4469"/>
                </a:lnTo>
                <a:lnTo>
                  <a:pt x="4904" y="4475"/>
                </a:lnTo>
                <a:lnTo>
                  <a:pt x="4886" y="4488"/>
                </a:lnTo>
                <a:lnTo>
                  <a:pt x="4885" y="4492"/>
                </a:lnTo>
                <a:lnTo>
                  <a:pt x="4888" y="4496"/>
                </a:lnTo>
                <a:lnTo>
                  <a:pt x="4888" y="4501"/>
                </a:lnTo>
                <a:lnTo>
                  <a:pt x="4884" y="4507"/>
                </a:lnTo>
                <a:lnTo>
                  <a:pt x="4874" y="4512"/>
                </a:lnTo>
                <a:lnTo>
                  <a:pt x="4842" y="4517"/>
                </a:lnTo>
                <a:lnTo>
                  <a:pt x="4828" y="4522"/>
                </a:lnTo>
                <a:lnTo>
                  <a:pt x="4819" y="4522"/>
                </a:lnTo>
                <a:lnTo>
                  <a:pt x="4817" y="4524"/>
                </a:lnTo>
                <a:lnTo>
                  <a:pt x="4816" y="4530"/>
                </a:lnTo>
                <a:lnTo>
                  <a:pt x="4815" y="4533"/>
                </a:lnTo>
                <a:lnTo>
                  <a:pt x="4812" y="4530"/>
                </a:lnTo>
                <a:lnTo>
                  <a:pt x="4810" y="4528"/>
                </a:lnTo>
                <a:lnTo>
                  <a:pt x="4808" y="4528"/>
                </a:lnTo>
                <a:lnTo>
                  <a:pt x="4804" y="4529"/>
                </a:lnTo>
                <a:lnTo>
                  <a:pt x="4801" y="4531"/>
                </a:lnTo>
                <a:lnTo>
                  <a:pt x="4806" y="4535"/>
                </a:lnTo>
                <a:lnTo>
                  <a:pt x="4812" y="4536"/>
                </a:lnTo>
                <a:lnTo>
                  <a:pt x="4817" y="4535"/>
                </a:lnTo>
                <a:lnTo>
                  <a:pt x="4818" y="4537"/>
                </a:lnTo>
                <a:lnTo>
                  <a:pt x="4817" y="4538"/>
                </a:lnTo>
                <a:lnTo>
                  <a:pt x="4817" y="4540"/>
                </a:lnTo>
                <a:lnTo>
                  <a:pt x="4817" y="4543"/>
                </a:lnTo>
                <a:lnTo>
                  <a:pt x="4818" y="4543"/>
                </a:lnTo>
                <a:lnTo>
                  <a:pt x="4828" y="4541"/>
                </a:lnTo>
                <a:lnTo>
                  <a:pt x="4830" y="4540"/>
                </a:lnTo>
                <a:lnTo>
                  <a:pt x="4829" y="4538"/>
                </a:lnTo>
                <a:lnTo>
                  <a:pt x="4827" y="4533"/>
                </a:lnTo>
                <a:lnTo>
                  <a:pt x="4827" y="4529"/>
                </a:lnTo>
                <a:lnTo>
                  <a:pt x="4827" y="4528"/>
                </a:lnTo>
                <a:lnTo>
                  <a:pt x="4829" y="4528"/>
                </a:lnTo>
                <a:lnTo>
                  <a:pt x="4836" y="4536"/>
                </a:lnTo>
                <a:lnTo>
                  <a:pt x="4840" y="4537"/>
                </a:lnTo>
                <a:lnTo>
                  <a:pt x="4858" y="4533"/>
                </a:lnTo>
                <a:lnTo>
                  <a:pt x="4861" y="4530"/>
                </a:lnTo>
                <a:lnTo>
                  <a:pt x="4860" y="4526"/>
                </a:lnTo>
                <a:lnTo>
                  <a:pt x="4861" y="4521"/>
                </a:lnTo>
                <a:lnTo>
                  <a:pt x="4866" y="4524"/>
                </a:lnTo>
                <a:lnTo>
                  <a:pt x="4871" y="4530"/>
                </a:lnTo>
                <a:lnTo>
                  <a:pt x="4874" y="4536"/>
                </a:lnTo>
                <a:lnTo>
                  <a:pt x="4877" y="4537"/>
                </a:lnTo>
                <a:lnTo>
                  <a:pt x="4878" y="4537"/>
                </a:lnTo>
                <a:lnTo>
                  <a:pt x="4876" y="4541"/>
                </a:lnTo>
                <a:lnTo>
                  <a:pt x="4873" y="4543"/>
                </a:lnTo>
                <a:lnTo>
                  <a:pt x="4865" y="4546"/>
                </a:lnTo>
                <a:lnTo>
                  <a:pt x="4870" y="4548"/>
                </a:lnTo>
                <a:lnTo>
                  <a:pt x="4877" y="4551"/>
                </a:lnTo>
                <a:lnTo>
                  <a:pt x="4880" y="4556"/>
                </a:lnTo>
                <a:lnTo>
                  <a:pt x="4881" y="4560"/>
                </a:lnTo>
                <a:lnTo>
                  <a:pt x="4883" y="4564"/>
                </a:lnTo>
                <a:lnTo>
                  <a:pt x="4888" y="4565"/>
                </a:lnTo>
                <a:lnTo>
                  <a:pt x="4886" y="4569"/>
                </a:lnTo>
                <a:lnTo>
                  <a:pt x="4885" y="4569"/>
                </a:lnTo>
                <a:lnTo>
                  <a:pt x="4886" y="4571"/>
                </a:lnTo>
                <a:lnTo>
                  <a:pt x="4899" y="4561"/>
                </a:lnTo>
                <a:lnTo>
                  <a:pt x="4904" y="4564"/>
                </a:lnTo>
                <a:lnTo>
                  <a:pt x="4905" y="4567"/>
                </a:lnTo>
                <a:lnTo>
                  <a:pt x="4903" y="4569"/>
                </a:lnTo>
                <a:lnTo>
                  <a:pt x="4893" y="4574"/>
                </a:lnTo>
                <a:lnTo>
                  <a:pt x="4891" y="4576"/>
                </a:lnTo>
                <a:lnTo>
                  <a:pt x="4891" y="4580"/>
                </a:lnTo>
                <a:lnTo>
                  <a:pt x="4894" y="4581"/>
                </a:lnTo>
                <a:lnTo>
                  <a:pt x="4902" y="4581"/>
                </a:lnTo>
                <a:lnTo>
                  <a:pt x="4913" y="4586"/>
                </a:lnTo>
                <a:lnTo>
                  <a:pt x="4913" y="4588"/>
                </a:lnTo>
                <a:lnTo>
                  <a:pt x="4908" y="4589"/>
                </a:lnTo>
                <a:lnTo>
                  <a:pt x="4906" y="4591"/>
                </a:lnTo>
                <a:lnTo>
                  <a:pt x="4907" y="4596"/>
                </a:lnTo>
                <a:lnTo>
                  <a:pt x="4912" y="4596"/>
                </a:lnTo>
                <a:lnTo>
                  <a:pt x="4927" y="4601"/>
                </a:lnTo>
                <a:lnTo>
                  <a:pt x="4938" y="4603"/>
                </a:lnTo>
                <a:lnTo>
                  <a:pt x="4948" y="4600"/>
                </a:lnTo>
                <a:lnTo>
                  <a:pt x="4956" y="4605"/>
                </a:lnTo>
                <a:lnTo>
                  <a:pt x="4957" y="4604"/>
                </a:lnTo>
                <a:lnTo>
                  <a:pt x="4958" y="4601"/>
                </a:lnTo>
                <a:lnTo>
                  <a:pt x="4961" y="4596"/>
                </a:lnTo>
                <a:lnTo>
                  <a:pt x="4962" y="4595"/>
                </a:lnTo>
                <a:lnTo>
                  <a:pt x="4965" y="4596"/>
                </a:lnTo>
                <a:lnTo>
                  <a:pt x="4967" y="4601"/>
                </a:lnTo>
                <a:lnTo>
                  <a:pt x="4967" y="4608"/>
                </a:lnTo>
                <a:lnTo>
                  <a:pt x="4966" y="4611"/>
                </a:lnTo>
                <a:lnTo>
                  <a:pt x="4973" y="4617"/>
                </a:lnTo>
                <a:lnTo>
                  <a:pt x="4978" y="4617"/>
                </a:lnTo>
                <a:lnTo>
                  <a:pt x="4988" y="4614"/>
                </a:lnTo>
                <a:lnTo>
                  <a:pt x="4992" y="4614"/>
                </a:lnTo>
                <a:lnTo>
                  <a:pt x="4997" y="4615"/>
                </a:lnTo>
                <a:lnTo>
                  <a:pt x="4999" y="4617"/>
                </a:lnTo>
                <a:lnTo>
                  <a:pt x="4997" y="4620"/>
                </a:lnTo>
                <a:lnTo>
                  <a:pt x="4998" y="4623"/>
                </a:lnTo>
                <a:lnTo>
                  <a:pt x="5001" y="4624"/>
                </a:lnTo>
                <a:lnTo>
                  <a:pt x="5005" y="4623"/>
                </a:lnTo>
                <a:lnTo>
                  <a:pt x="5007" y="4622"/>
                </a:lnTo>
                <a:lnTo>
                  <a:pt x="5008" y="4618"/>
                </a:lnTo>
                <a:lnTo>
                  <a:pt x="5003" y="4605"/>
                </a:lnTo>
                <a:lnTo>
                  <a:pt x="5002" y="4601"/>
                </a:lnTo>
                <a:lnTo>
                  <a:pt x="5003" y="4588"/>
                </a:lnTo>
                <a:lnTo>
                  <a:pt x="5003" y="4586"/>
                </a:lnTo>
                <a:lnTo>
                  <a:pt x="5005" y="4587"/>
                </a:lnTo>
                <a:lnTo>
                  <a:pt x="5007" y="4589"/>
                </a:lnTo>
                <a:lnTo>
                  <a:pt x="5010" y="4591"/>
                </a:lnTo>
                <a:lnTo>
                  <a:pt x="5013" y="4593"/>
                </a:lnTo>
                <a:lnTo>
                  <a:pt x="5025" y="4586"/>
                </a:lnTo>
                <a:lnTo>
                  <a:pt x="5025" y="4583"/>
                </a:lnTo>
                <a:lnTo>
                  <a:pt x="5026" y="4579"/>
                </a:lnTo>
                <a:lnTo>
                  <a:pt x="5026" y="4575"/>
                </a:lnTo>
                <a:lnTo>
                  <a:pt x="5024" y="4570"/>
                </a:lnTo>
                <a:lnTo>
                  <a:pt x="5020" y="4563"/>
                </a:lnTo>
                <a:lnTo>
                  <a:pt x="5022" y="4555"/>
                </a:lnTo>
                <a:lnTo>
                  <a:pt x="5026" y="4549"/>
                </a:lnTo>
                <a:lnTo>
                  <a:pt x="5032" y="4549"/>
                </a:lnTo>
                <a:lnTo>
                  <a:pt x="5032" y="4553"/>
                </a:lnTo>
                <a:lnTo>
                  <a:pt x="5028" y="4557"/>
                </a:lnTo>
                <a:lnTo>
                  <a:pt x="5026" y="4560"/>
                </a:lnTo>
                <a:lnTo>
                  <a:pt x="5028" y="4561"/>
                </a:lnTo>
                <a:lnTo>
                  <a:pt x="5031" y="4564"/>
                </a:lnTo>
                <a:lnTo>
                  <a:pt x="5033" y="4566"/>
                </a:lnTo>
                <a:lnTo>
                  <a:pt x="5034" y="4568"/>
                </a:lnTo>
                <a:lnTo>
                  <a:pt x="5035" y="4567"/>
                </a:lnTo>
                <a:lnTo>
                  <a:pt x="5036" y="4565"/>
                </a:lnTo>
                <a:lnTo>
                  <a:pt x="5037" y="4560"/>
                </a:lnTo>
                <a:lnTo>
                  <a:pt x="5041" y="4556"/>
                </a:lnTo>
                <a:lnTo>
                  <a:pt x="5042" y="4554"/>
                </a:lnTo>
                <a:lnTo>
                  <a:pt x="5045" y="4553"/>
                </a:lnTo>
                <a:lnTo>
                  <a:pt x="5046" y="4554"/>
                </a:lnTo>
                <a:lnTo>
                  <a:pt x="5047" y="4555"/>
                </a:lnTo>
                <a:lnTo>
                  <a:pt x="5048" y="4556"/>
                </a:lnTo>
                <a:lnTo>
                  <a:pt x="5046" y="4557"/>
                </a:lnTo>
                <a:lnTo>
                  <a:pt x="5044" y="4564"/>
                </a:lnTo>
                <a:lnTo>
                  <a:pt x="5041" y="4567"/>
                </a:lnTo>
                <a:lnTo>
                  <a:pt x="5038" y="4571"/>
                </a:lnTo>
                <a:lnTo>
                  <a:pt x="5035" y="4574"/>
                </a:lnTo>
                <a:lnTo>
                  <a:pt x="5035" y="4577"/>
                </a:lnTo>
                <a:lnTo>
                  <a:pt x="5035" y="4579"/>
                </a:lnTo>
                <a:lnTo>
                  <a:pt x="5037" y="4584"/>
                </a:lnTo>
                <a:lnTo>
                  <a:pt x="5037" y="4585"/>
                </a:lnTo>
                <a:lnTo>
                  <a:pt x="5036" y="4588"/>
                </a:lnTo>
                <a:lnTo>
                  <a:pt x="5034" y="4590"/>
                </a:lnTo>
                <a:lnTo>
                  <a:pt x="5033" y="4593"/>
                </a:lnTo>
                <a:lnTo>
                  <a:pt x="5033" y="4595"/>
                </a:lnTo>
                <a:lnTo>
                  <a:pt x="5034" y="4601"/>
                </a:lnTo>
                <a:lnTo>
                  <a:pt x="5033" y="4604"/>
                </a:lnTo>
                <a:lnTo>
                  <a:pt x="5018" y="4607"/>
                </a:lnTo>
                <a:lnTo>
                  <a:pt x="5017" y="4609"/>
                </a:lnTo>
                <a:lnTo>
                  <a:pt x="5017" y="4614"/>
                </a:lnTo>
                <a:lnTo>
                  <a:pt x="5017" y="4618"/>
                </a:lnTo>
                <a:lnTo>
                  <a:pt x="5018" y="4623"/>
                </a:lnTo>
                <a:lnTo>
                  <a:pt x="5023" y="4625"/>
                </a:lnTo>
                <a:lnTo>
                  <a:pt x="5027" y="4623"/>
                </a:lnTo>
                <a:lnTo>
                  <a:pt x="5036" y="4618"/>
                </a:lnTo>
                <a:lnTo>
                  <a:pt x="5038" y="4615"/>
                </a:lnTo>
                <a:lnTo>
                  <a:pt x="5040" y="4614"/>
                </a:lnTo>
                <a:lnTo>
                  <a:pt x="5041" y="4613"/>
                </a:lnTo>
                <a:lnTo>
                  <a:pt x="5040" y="4609"/>
                </a:lnTo>
                <a:lnTo>
                  <a:pt x="5038" y="4607"/>
                </a:lnTo>
                <a:lnTo>
                  <a:pt x="5037" y="4604"/>
                </a:lnTo>
                <a:lnTo>
                  <a:pt x="5038" y="4600"/>
                </a:lnTo>
                <a:lnTo>
                  <a:pt x="5042" y="4597"/>
                </a:lnTo>
                <a:lnTo>
                  <a:pt x="5045" y="4596"/>
                </a:lnTo>
                <a:lnTo>
                  <a:pt x="5048" y="4599"/>
                </a:lnTo>
                <a:lnTo>
                  <a:pt x="5046" y="4606"/>
                </a:lnTo>
                <a:lnTo>
                  <a:pt x="5048" y="4608"/>
                </a:lnTo>
                <a:lnTo>
                  <a:pt x="5052" y="4610"/>
                </a:lnTo>
                <a:lnTo>
                  <a:pt x="5055" y="4616"/>
                </a:lnTo>
                <a:lnTo>
                  <a:pt x="5054" y="4619"/>
                </a:lnTo>
                <a:lnTo>
                  <a:pt x="5044" y="4622"/>
                </a:lnTo>
                <a:lnTo>
                  <a:pt x="5041" y="4625"/>
                </a:lnTo>
                <a:lnTo>
                  <a:pt x="5042" y="4627"/>
                </a:lnTo>
                <a:lnTo>
                  <a:pt x="5045" y="4627"/>
                </a:lnTo>
                <a:lnTo>
                  <a:pt x="5057" y="4626"/>
                </a:lnTo>
                <a:lnTo>
                  <a:pt x="5063" y="4620"/>
                </a:lnTo>
                <a:lnTo>
                  <a:pt x="5069" y="4619"/>
                </a:lnTo>
                <a:lnTo>
                  <a:pt x="5082" y="4620"/>
                </a:lnTo>
                <a:lnTo>
                  <a:pt x="5087" y="4618"/>
                </a:lnTo>
                <a:lnTo>
                  <a:pt x="5083" y="4622"/>
                </a:lnTo>
                <a:lnTo>
                  <a:pt x="5073" y="4626"/>
                </a:lnTo>
                <a:lnTo>
                  <a:pt x="5070" y="4632"/>
                </a:lnTo>
                <a:lnTo>
                  <a:pt x="5073" y="4633"/>
                </a:lnTo>
                <a:lnTo>
                  <a:pt x="5084" y="4634"/>
                </a:lnTo>
                <a:lnTo>
                  <a:pt x="5082" y="4632"/>
                </a:lnTo>
                <a:lnTo>
                  <a:pt x="5089" y="4633"/>
                </a:lnTo>
                <a:lnTo>
                  <a:pt x="5106" y="4627"/>
                </a:lnTo>
                <a:lnTo>
                  <a:pt x="5132" y="4624"/>
                </a:lnTo>
                <a:lnTo>
                  <a:pt x="5136" y="4623"/>
                </a:lnTo>
                <a:lnTo>
                  <a:pt x="5139" y="4623"/>
                </a:lnTo>
                <a:lnTo>
                  <a:pt x="5141" y="4624"/>
                </a:lnTo>
                <a:lnTo>
                  <a:pt x="5143" y="4626"/>
                </a:lnTo>
                <a:lnTo>
                  <a:pt x="5145" y="4628"/>
                </a:lnTo>
                <a:lnTo>
                  <a:pt x="5149" y="4629"/>
                </a:lnTo>
                <a:lnTo>
                  <a:pt x="5155" y="4630"/>
                </a:lnTo>
                <a:lnTo>
                  <a:pt x="5165" y="4637"/>
                </a:lnTo>
                <a:lnTo>
                  <a:pt x="5170" y="4638"/>
                </a:lnTo>
                <a:lnTo>
                  <a:pt x="5174" y="4637"/>
                </a:lnTo>
                <a:lnTo>
                  <a:pt x="5190" y="4643"/>
                </a:lnTo>
                <a:lnTo>
                  <a:pt x="5195" y="4643"/>
                </a:lnTo>
                <a:lnTo>
                  <a:pt x="5205" y="4636"/>
                </a:lnTo>
                <a:lnTo>
                  <a:pt x="5209" y="4636"/>
                </a:lnTo>
                <a:lnTo>
                  <a:pt x="5217" y="4636"/>
                </a:lnTo>
                <a:lnTo>
                  <a:pt x="5220" y="4636"/>
                </a:lnTo>
                <a:lnTo>
                  <a:pt x="5222" y="4634"/>
                </a:lnTo>
                <a:lnTo>
                  <a:pt x="5230" y="4623"/>
                </a:lnTo>
                <a:lnTo>
                  <a:pt x="5231" y="4619"/>
                </a:lnTo>
                <a:lnTo>
                  <a:pt x="5233" y="4608"/>
                </a:lnTo>
                <a:lnTo>
                  <a:pt x="5241" y="4615"/>
                </a:lnTo>
                <a:lnTo>
                  <a:pt x="5246" y="4617"/>
                </a:lnTo>
                <a:lnTo>
                  <a:pt x="5249" y="4617"/>
                </a:lnTo>
                <a:lnTo>
                  <a:pt x="5253" y="4614"/>
                </a:lnTo>
                <a:lnTo>
                  <a:pt x="5256" y="4613"/>
                </a:lnTo>
                <a:lnTo>
                  <a:pt x="5259" y="4614"/>
                </a:lnTo>
                <a:lnTo>
                  <a:pt x="5266" y="4619"/>
                </a:lnTo>
                <a:lnTo>
                  <a:pt x="5268" y="4620"/>
                </a:lnTo>
                <a:lnTo>
                  <a:pt x="5271" y="4618"/>
                </a:lnTo>
                <a:lnTo>
                  <a:pt x="5269" y="4617"/>
                </a:lnTo>
                <a:lnTo>
                  <a:pt x="5266" y="4614"/>
                </a:lnTo>
                <a:lnTo>
                  <a:pt x="5264" y="4614"/>
                </a:lnTo>
                <a:lnTo>
                  <a:pt x="5264" y="4610"/>
                </a:lnTo>
                <a:lnTo>
                  <a:pt x="5266" y="4610"/>
                </a:lnTo>
                <a:lnTo>
                  <a:pt x="5262" y="4607"/>
                </a:lnTo>
                <a:lnTo>
                  <a:pt x="5259" y="4606"/>
                </a:lnTo>
                <a:lnTo>
                  <a:pt x="5256" y="4606"/>
                </a:lnTo>
                <a:lnTo>
                  <a:pt x="5252" y="4604"/>
                </a:lnTo>
                <a:lnTo>
                  <a:pt x="5246" y="4597"/>
                </a:lnTo>
                <a:lnTo>
                  <a:pt x="5243" y="4595"/>
                </a:lnTo>
                <a:lnTo>
                  <a:pt x="5243" y="4594"/>
                </a:lnTo>
                <a:lnTo>
                  <a:pt x="5244" y="4591"/>
                </a:lnTo>
                <a:lnTo>
                  <a:pt x="5252" y="4596"/>
                </a:lnTo>
                <a:lnTo>
                  <a:pt x="5261" y="4599"/>
                </a:lnTo>
                <a:lnTo>
                  <a:pt x="5269" y="4599"/>
                </a:lnTo>
                <a:lnTo>
                  <a:pt x="5276" y="4598"/>
                </a:lnTo>
                <a:lnTo>
                  <a:pt x="5278" y="4610"/>
                </a:lnTo>
                <a:lnTo>
                  <a:pt x="5280" y="4609"/>
                </a:lnTo>
                <a:lnTo>
                  <a:pt x="5283" y="4604"/>
                </a:lnTo>
                <a:lnTo>
                  <a:pt x="5285" y="4601"/>
                </a:lnTo>
                <a:lnTo>
                  <a:pt x="5285" y="4600"/>
                </a:lnTo>
                <a:lnTo>
                  <a:pt x="5281" y="4595"/>
                </a:lnTo>
                <a:lnTo>
                  <a:pt x="5280" y="4593"/>
                </a:lnTo>
                <a:lnTo>
                  <a:pt x="5281" y="4590"/>
                </a:lnTo>
                <a:lnTo>
                  <a:pt x="5282" y="4590"/>
                </a:lnTo>
                <a:lnTo>
                  <a:pt x="5285" y="4591"/>
                </a:lnTo>
                <a:lnTo>
                  <a:pt x="5295" y="4595"/>
                </a:lnTo>
                <a:lnTo>
                  <a:pt x="5298" y="4594"/>
                </a:lnTo>
                <a:lnTo>
                  <a:pt x="5302" y="4588"/>
                </a:lnTo>
                <a:lnTo>
                  <a:pt x="5305" y="4588"/>
                </a:lnTo>
                <a:lnTo>
                  <a:pt x="5308" y="4590"/>
                </a:lnTo>
                <a:lnTo>
                  <a:pt x="5311" y="4590"/>
                </a:lnTo>
                <a:lnTo>
                  <a:pt x="5318" y="4583"/>
                </a:lnTo>
                <a:lnTo>
                  <a:pt x="5321" y="4583"/>
                </a:lnTo>
                <a:lnTo>
                  <a:pt x="5323" y="4585"/>
                </a:lnTo>
                <a:lnTo>
                  <a:pt x="5323" y="4588"/>
                </a:lnTo>
                <a:lnTo>
                  <a:pt x="5322" y="4590"/>
                </a:lnTo>
                <a:lnTo>
                  <a:pt x="5320" y="4591"/>
                </a:lnTo>
                <a:lnTo>
                  <a:pt x="5308" y="4597"/>
                </a:lnTo>
                <a:lnTo>
                  <a:pt x="5303" y="4601"/>
                </a:lnTo>
                <a:lnTo>
                  <a:pt x="5302" y="4610"/>
                </a:lnTo>
                <a:lnTo>
                  <a:pt x="5306" y="4613"/>
                </a:lnTo>
                <a:lnTo>
                  <a:pt x="5309" y="4613"/>
                </a:lnTo>
                <a:lnTo>
                  <a:pt x="5315" y="4607"/>
                </a:lnTo>
                <a:lnTo>
                  <a:pt x="5323" y="4604"/>
                </a:lnTo>
                <a:lnTo>
                  <a:pt x="5325" y="4608"/>
                </a:lnTo>
                <a:lnTo>
                  <a:pt x="5322" y="4610"/>
                </a:lnTo>
                <a:lnTo>
                  <a:pt x="5318" y="4611"/>
                </a:lnTo>
                <a:lnTo>
                  <a:pt x="5320" y="4615"/>
                </a:lnTo>
                <a:lnTo>
                  <a:pt x="5322" y="4616"/>
                </a:lnTo>
                <a:lnTo>
                  <a:pt x="5322" y="4617"/>
                </a:lnTo>
                <a:lnTo>
                  <a:pt x="5311" y="4620"/>
                </a:lnTo>
                <a:lnTo>
                  <a:pt x="5308" y="4624"/>
                </a:lnTo>
                <a:lnTo>
                  <a:pt x="5307" y="4629"/>
                </a:lnTo>
                <a:lnTo>
                  <a:pt x="5309" y="4632"/>
                </a:lnTo>
                <a:lnTo>
                  <a:pt x="5318" y="4637"/>
                </a:lnTo>
                <a:lnTo>
                  <a:pt x="5328" y="4645"/>
                </a:lnTo>
                <a:lnTo>
                  <a:pt x="5332" y="4647"/>
                </a:lnTo>
                <a:lnTo>
                  <a:pt x="5336" y="4648"/>
                </a:lnTo>
                <a:lnTo>
                  <a:pt x="5339" y="4649"/>
                </a:lnTo>
                <a:lnTo>
                  <a:pt x="5344" y="4654"/>
                </a:lnTo>
                <a:lnTo>
                  <a:pt x="5347" y="4657"/>
                </a:lnTo>
                <a:lnTo>
                  <a:pt x="5349" y="4653"/>
                </a:lnTo>
                <a:lnTo>
                  <a:pt x="5347" y="4652"/>
                </a:lnTo>
                <a:lnTo>
                  <a:pt x="5346" y="4648"/>
                </a:lnTo>
                <a:lnTo>
                  <a:pt x="5345" y="4645"/>
                </a:lnTo>
                <a:lnTo>
                  <a:pt x="5342" y="4642"/>
                </a:lnTo>
                <a:lnTo>
                  <a:pt x="5340" y="4639"/>
                </a:lnTo>
                <a:lnTo>
                  <a:pt x="5338" y="4638"/>
                </a:lnTo>
                <a:lnTo>
                  <a:pt x="5336" y="4636"/>
                </a:lnTo>
                <a:lnTo>
                  <a:pt x="5332" y="4633"/>
                </a:lnTo>
                <a:lnTo>
                  <a:pt x="5340" y="4634"/>
                </a:lnTo>
                <a:lnTo>
                  <a:pt x="5342" y="4635"/>
                </a:lnTo>
                <a:lnTo>
                  <a:pt x="5345" y="4637"/>
                </a:lnTo>
                <a:lnTo>
                  <a:pt x="5346" y="4638"/>
                </a:lnTo>
                <a:lnTo>
                  <a:pt x="5346" y="4640"/>
                </a:lnTo>
                <a:lnTo>
                  <a:pt x="5347" y="4644"/>
                </a:lnTo>
                <a:lnTo>
                  <a:pt x="5349" y="4647"/>
                </a:lnTo>
                <a:lnTo>
                  <a:pt x="5351" y="4648"/>
                </a:lnTo>
                <a:lnTo>
                  <a:pt x="5352" y="4649"/>
                </a:lnTo>
                <a:lnTo>
                  <a:pt x="5355" y="4650"/>
                </a:lnTo>
                <a:lnTo>
                  <a:pt x="5356" y="4653"/>
                </a:lnTo>
                <a:lnTo>
                  <a:pt x="5357" y="4655"/>
                </a:lnTo>
                <a:lnTo>
                  <a:pt x="5358" y="4657"/>
                </a:lnTo>
                <a:lnTo>
                  <a:pt x="5361" y="4658"/>
                </a:lnTo>
                <a:lnTo>
                  <a:pt x="5361" y="4655"/>
                </a:lnTo>
                <a:lnTo>
                  <a:pt x="5361" y="4653"/>
                </a:lnTo>
                <a:lnTo>
                  <a:pt x="5360" y="4649"/>
                </a:lnTo>
                <a:lnTo>
                  <a:pt x="5359" y="4645"/>
                </a:lnTo>
                <a:lnTo>
                  <a:pt x="5359" y="4643"/>
                </a:lnTo>
                <a:lnTo>
                  <a:pt x="5360" y="4638"/>
                </a:lnTo>
                <a:lnTo>
                  <a:pt x="5360" y="4636"/>
                </a:lnTo>
                <a:lnTo>
                  <a:pt x="5359" y="4633"/>
                </a:lnTo>
                <a:lnTo>
                  <a:pt x="5356" y="4623"/>
                </a:lnTo>
                <a:lnTo>
                  <a:pt x="5358" y="4622"/>
                </a:lnTo>
                <a:lnTo>
                  <a:pt x="5360" y="4623"/>
                </a:lnTo>
                <a:lnTo>
                  <a:pt x="5362" y="4624"/>
                </a:lnTo>
                <a:lnTo>
                  <a:pt x="5369" y="4652"/>
                </a:lnTo>
                <a:lnTo>
                  <a:pt x="5370" y="4652"/>
                </a:lnTo>
                <a:lnTo>
                  <a:pt x="5381" y="4666"/>
                </a:lnTo>
                <a:lnTo>
                  <a:pt x="5403" y="4676"/>
                </a:lnTo>
                <a:lnTo>
                  <a:pt x="5439" y="4685"/>
                </a:lnTo>
                <a:lnTo>
                  <a:pt x="5444" y="4685"/>
                </a:lnTo>
                <a:lnTo>
                  <a:pt x="5448" y="4678"/>
                </a:lnTo>
                <a:lnTo>
                  <a:pt x="5452" y="4679"/>
                </a:lnTo>
                <a:lnTo>
                  <a:pt x="5455" y="4680"/>
                </a:lnTo>
                <a:lnTo>
                  <a:pt x="5458" y="4682"/>
                </a:lnTo>
                <a:lnTo>
                  <a:pt x="5460" y="4683"/>
                </a:lnTo>
                <a:lnTo>
                  <a:pt x="5463" y="4682"/>
                </a:lnTo>
                <a:lnTo>
                  <a:pt x="5463" y="4679"/>
                </a:lnTo>
                <a:lnTo>
                  <a:pt x="5464" y="4673"/>
                </a:lnTo>
                <a:lnTo>
                  <a:pt x="5467" y="4673"/>
                </a:lnTo>
                <a:lnTo>
                  <a:pt x="5472" y="4676"/>
                </a:lnTo>
                <a:lnTo>
                  <a:pt x="5475" y="4682"/>
                </a:lnTo>
                <a:lnTo>
                  <a:pt x="5477" y="4683"/>
                </a:lnTo>
                <a:lnTo>
                  <a:pt x="5496" y="4680"/>
                </a:lnTo>
                <a:lnTo>
                  <a:pt x="5497" y="4683"/>
                </a:lnTo>
                <a:lnTo>
                  <a:pt x="5497" y="4683"/>
                </a:lnTo>
                <a:lnTo>
                  <a:pt x="5495" y="4686"/>
                </a:lnTo>
                <a:lnTo>
                  <a:pt x="5496" y="4688"/>
                </a:lnTo>
                <a:lnTo>
                  <a:pt x="5498" y="4689"/>
                </a:lnTo>
                <a:lnTo>
                  <a:pt x="5507" y="4690"/>
                </a:lnTo>
                <a:lnTo>
                  <a:pt x="5511" y="4690"/>
                </a:lnTo>
                <a:lnTo>
                  <a:pt x="5517" y="4693"/>
                </a:lnTo>
                <a:lnTo>
                  <a:pt x="5521" y="4694"/>
                </a:lnTo>
                <a:lnTo>
                  <a:pt x="5533" y="4695"/>
                </a:lnTo>
                <a:lnTo>
                  <a:pt x="5605" y="4675"/>
                </a:lnTo>
                <a:lnTo>
                  <a:pt x="5605" y="4674"/>
                </a:lnTo>
                <a:lnTo>
                  <a:pt x="5606" y="4669"/>
                </a:lnTo>
                <a:lnTo>
                  <a:pt x="5606" y="4668"/>
                </a:lnTo>
                <a:lnTo>
                  <a:pt x="5608" y="4668"/>
                </a:lnTo>
                <a:lnTo>
                  <a:pt x="5611" y="4670"/>
                </a:lnTo>
                <a:lnTo>
                  <a:pt x="5612" y="4673"/>
                </a:lnTo>
                <a:lnTo>
                  <a:pt x="5613" y="4674"/>
                </a:lnTo>
                <a:lnTo>
                  <a:pt x="5616" y="4674"/>
                </a:lnTo>
                <a:lnTo>
                  <a:pt x="5619" y="4673"/>
                </a:lnTo>
                <a:lnTo>
                  <a:pt x="5622" y="4669"/>
                </a:lnTo>
                <a:lnTo>
                  <a:pt x="5625" y="4667"/>
                </a:lnTo>
                <a:lnTo>
                  <a:pt x="5642" y="4666"/>
                </a:lnTo>
                <a:lnTo>
                  <a:pt x="5645" y="4667"/>
                </a:lnTo>
                <a:lnTo>
                  <a:pt x="5646" y="4666"/>
                </a:lnTo>
                <a:lnTo>
                  <a:pt x="5647" y="4665"/>
                </a:lnTo>
                <a:lnTo>
                  <a:pt x="5646" y="4662"/>
                </a:lnTo>
                <a:lnTo>
                  <a:pt x="5646" y="4660"/>
                </a:lnTo>
                <a:lnTo>
                  <a:pt x="5649" y="4658"/>
                </a:lnTo>
                <a:lnTo>
                  <a:pt x="5650" y="4657"/>
                </a:lnTo>
                <a:lnTo>
                  <a:pt x="5653" y="4657"/>
                </a:lnTo>
                <a:lnTo>
                  <a:pt x="5654" y="4659"/>
                </a:lnTo>
                <a:lnTo>
                  <a:pt x="5653" y="4662"/>
                </a:lnTo>
                <a:lnTo>
                  <a:pt x="5652" y="4663"/>
                </a:lnTo>
                <a:lnTo>
                  <a:pt x="5652" y="4665"/>
                </a:lnTo>
                <a:lnTo>
                  <a:pt x="5653" y="4668"/>
                </a:lnTo>
                <a:lnTo>
                  <a:pt x="5668" y="4667"/>
                </a:lnTo>
                <a:lnTo>
                  <a:pt x="5681" y="4664"/>
                </a:lnTo>
                <a:lnTo>
                  <a:pt x="5684" y="4659"/>
                </a:lnTo>
                <a:lnTo>
                  <a:pt x="5688" y="4653"/>
                </a:lnTo>
                <a:lnTo>
                  <a:pt x="5691" y="4649"/>
                </a:lnTo>
                <a:lnTo>
                  <a:pt x="5698" y="4652"/>
                </a:lnTo>
                <a:lnTo>
                  <a:pt x="5705" y="4655"/>
                </a:lnTo>
                <a:lnTo>
                  <a:pt x="5711" y="4654"/>
                </a:lnTo>
                <a:lnTo>
                  <a:pt x="5723" y="4646"/>
                </a:lnTo>
                <a:lnTo>
                  <a:pt x="5734" y="4645"/>
                </a:lnTo>
                <a:lnTo>
                  <a:pt x="5738" y="4647"/>
                </a:lnTo>
                <a:lnTo>
                  <a:pt x="5738" y="4649"/>
                </a:lnTo>
                <a:lnTo>
                  <a:pt x="5735" y="4652"/>
                </a:lnTo>
                <a:lnTo>
                  <a:pt x="5739" y="4654"/>
                </a:lnTo>
                <a:lnTo>
                  <a:pt x="5742" y="4657"/>
                </a:lnTo>
                <a:lnTo>
                  <a:pt x="5745" y="4662"/>
                </a:lnTo>
                <a:lnTo>
                  <a:pt x="5747" y="4664"/>
                </a:lnTo>
                <a:lnTo>
                  <a:pt x="5749" y="4665"/>
                </a:lnTo>
                <a:lnTo>
                  <a:pt x="5757" y="4658"/>
                </a:lnTo>
                <a:lnTo>
                  <a:pt x="5757" y="4657"/>
                </a:lnTo>
                <a:lnTo>
                  <a:pt x="5755" y="4652"/>
                </a:lnTo>
                <a:lnTo>
                  <a:pt x="5755" y="4650"/>
                </a:lnTo>
                <a:lnTo>
                  <a:pt x="5757" y="4650"/>
                </a:lnTo>
                <a:lnTo>
                  <a:pt x="5759" y="4650"/>
                </a:lnTo>
                <a:lnTo>
                  <a:pt x="5783" y="4660"/>
                </a:lnTo>
                <a:lnTo>
                  <a:pt x="5787" y="4662"/>
                </a:lnTo>
                <a:lnTo>
                  <a:pt x="5791" y="4662"/>
                </a:lnTo>
                <a:lnTo>
                  <a:pt x="5792" y="4659"/>
                </a:lnTo>
                <a:lnTo>
                  <a:pt x="5796" y="4653"/>
                </a:lnTo>
                <a:lnTo>
                  <a:pt x="5797" y="4650"/>
                </a:lnTo>
                <a:lnTo>
                  <a:pt x="5810" y="4656"/>
                </a:lnTo>
                <a:lnTo>
                  <a:pt x="5817" y="4656"/>
                </a:lnTo>
                <a:lnTo>
                  <a:pt x="5817" y="4648"/>
                </a:lnTo>
                <a:lnTo>
                  <a:pt x="5814" y="4648"/>
                </a:lnTo>
                <a:lnTo>
                  <a:pt x="5810" y="4646"/>
                </a:lnTo>
                <a:lnTo>
                  <a:pt x="5814" y="4646"/>
                </a:lnTo>
                <a:lnTo>
                  <a:pt x="5828" y="4648"/>
                </a:lnTo>
                <a:lnTo>
                  <a:pt x="5841" y="4644"/>
                </a:lnTo>
                <a:lnTo>
                  <a:pt x="5846" y="4643"/>
                </a:lnTo>
                <a:lnTo>
                  <a:pt x="5847" y="4646"/>
                </a:lnTo>
                <a:lnTo>
                  <a:pt x="5848" y="4648"/>
                </a:lnTo>
                <a:lnTo>
                  <a:pt x="5852" y="4648"/>
                </a:lnTo>
                <a:lnTo>
                  <a:pt x="5853" y="4649"/>
                </a:lnTo>
                <a:lnTo>
                  <a:pt x="5858" y="4653"/>
                </a:lnTo>
                <a:lnTo>
                  <a:pt x="5860" y="4654"/>
                </a:lnTo>
                <a:lnTo>
                  <a:pt x="5861" y="4655"/>
                </a:lnTo>
                <a:lnTo>
                  <a:pt x="5865" y="4654"/>
                </a:lnTo>
                <a:lnTo>
                  <a:pt x="5869" y="4648"/>
                </a:lnTo>
                <a:lnTo>
                  <a:pt x="5873" y="4648"/>
                </a:lnTo>
                <a:lnTo>
                  <a:pt x="5871" y="4657"/>
                </a:lnTo>
                <a:lnTo>
                  <a:pt x="5871" y="4662"/>
                </a:lnTo>
                <a:lnTo>
                  <a:pt x="5877" y="4664"/>
                </a:lnTo>
                <a:lnTo>
                  <a:pt x="5880" y="4664"/>
                </a:lnTo>
                <a:lnTo>
                  <a:pt x="5881" y="4663"/>
                </a:lnTo>
                <a:lnTo>
                  <a:pt x="5882" y="4660"/>
                </a:lnTo>
                <a:lnTo>
                  <a:pt x="5884" y="4658"/>
                </a:lnTo>
                <a:lnTo>
                  <a:pt x="5886" y="4658"/>
                </a:lnTo>
                <a:lnTo>
                  <a:pt x="5894" y="4663"/>
                </a:lnTo>
                <a:lnTo>
                  <a:pt x="5896" y="4663"/>
                </a:lnTo>
                <a:lnTo>
                  <a:pt x="5901" y="4662"/>
                </a:lnTo>
                <a:lnTo>
                  <a:pt x="5905" y="4660"/>
                </a:lnTo>
                <a:lnTo>
                  <a:pt x="5915" y="4662"/>
                </a:lnTo>
                <a:lnTo>
                  <a:pt x="5921" y="4662"/>
                </a:lnTo>
                <a:lnTo>
                  <a:pt x="5931" y="4657"/>
                </a:lnTo>
                <a:lnTo>
                  <a:pt x="5944" y="4658"/>
                </a:lnTo>
                <a:lnTo>
                  <a:pt x="5957" y="4644"/>
                </a:lnTo>
                <a:lnTo>
                  <a:pt x="5973" y="4637"/>
                </a:lnTo>
                <a:lnTo>
                  <a:pt x="5975" y="4634"/>
                </a:lnTo>
                <a:lnTo>
                  <a:pt x="5975" y="4629"/>
                </a:lnTo>
                <a:lnTo>
                  <a:pt x="5985" y="4626"/>
                </a:lnTo>
                <a:lnTo>
                  <a:pt x="5986" y="4620"/>
                </a:lnTo>
                <a:lnTo>
                  <a:pt x="5984" y="4617"/>
                </a:lnTo>
                <a:lnTo>
                  <a:pt x="5981" y="4614"/>
                </a:lnTo>
                <a:close/>
                <a:moveTo>
                  <a:pt x="5578" y="3710"/>
                </a:moveTo>
                <a:lnTo>
                  <a:pt x="5582" y="3706"/>
                </a:lnTo>
                <a:lnTo>
                  <a:pt x="5583" y="3701"/>
                </a:lnTo>
                <a:lnTo>
                  <a:pt x="5584" y="3699"/>
                </a:lnTo>
                <a:lnTo>
                  <a:pt x="5590" y="3696"/>
                </a:lnTo>
                <a:lnTo>
                  <a:pt x="5591" y="3692"/>
                </a:lnTo>
                <a:lnTo>
                  <a:pt x="5588" y="3688"/>
                </a:lnTo>
                <a:lnTo>
                  <a:pt x="5586" y="3689"/>
                </a:lnTo>
                <a:lnTo>
                  <a:pt x="5585" y="3690"/>
                </a:lnTo>
                <a:lnTo>
                  <a:pt x="5584" y="3692"/>
                </a:lnTo>
                <a:lnTo>
                  <a:pt x="5583" y="3690"/>
                </a:lnTo>
                <a:lnTo>
                  <a:pt x="5581" y="3688"/>
                </a:lnTo>
                <a:lnTo>
                  <a:pt x="5581" y="3687"/>
                </a:lnTo>
                <a:lnTo>
                  <a:pt x="5577" y="3685"/>
                </a:lnTo>
                <a:lnTo>
                  <a:pt x="5575" y="3686"/>
                </a:lnTo>
                <a:lnTo>
                  <a:pt x="5571" y="3688"/>
                </a:lnTo>
                <a:lnTo>
                  <a:pt x="5571" y="3675"/>
                </a:lnTo>
                <a:lnTo>
                  <a:pt x="5571" y="3669"/>
                </a:lnTo>
                <a:lnTo>
                  <a:pt x="5567" y="3670"/>
                </a:lnTo>
                <a:lnTo>
                  <a:pt x="5565" y="3671"/>
                </a:lnTo>
                <a:lnTo>
                  <a:pt x="5562" y="3669"/>
                </a:lnTo>
                <a:lnTo>
                  <a:pt x="5560" y="3664"/>
                </a:lnTo>
                <a:lnTo>
                  <a:pt x="5558" y="3667"/>
                </a:lnTo>
                <a:lnTo>
                  <a:pt x="5557" y="3677"/>
                </a:lnTo>
                <a:lnTo>
                  <a:pt x="5558" y="3681"/>
                </a:lnTo>
                <a:lnTo>
                  <a:pt x="5562" y="3694"/>
                </a:lnTo>
                <a:lnTo>
                  <a:pt x="5563" y="3698"/>
                </a:lnTo>
                <a:lnTo>
                  <a:pt x="5560" y="3698"/>
                </a:lnTo>
                <a:lnTo>
                  <a:pt x="5553" y="3679"/>
                </a:lnTo>
                <a:lnTo>
                  <a:pt x="5551" y="3675"/>
                </a:lnTo>
                <a:lnTo>
                  <a:pt x="5546" y="3670"/>
                </a:lnTo>
                <a:lnTo>
                  <a:pt x="5544" y="3672"/>
                </a:lnTo>
                <a:lnTo>
                  <a:pt x="5543" y="3677"/>
                </a:lnTo>
                <a:lnTo>
                  <a:pt x="5548" y="3690"/>
                </a:lnTo>
                <a:lnTo>
                  <a:pt x="5548" y="3695"/>
                </a:lnTo>
                <a:lnTo>
                  <a:pt x="5546" y="3701"/>
                </a:lnTo>
                <a:lnTo>
                  <a:pt x="5546" y="3719"/>
                </a:lnTo>
                <a:lnTo>
                  <a:pt x="5542" y="3728"/>
                </a:lnTo>
                <a:lnTo>
                  <a:pt x="5541" y="3739"/>
                </a:lnTo>
                <a:lnTo>
                  <a:pt x="5542" y="3753"/>
                </a:lnTo>
                <a:lnTo>
                  <a:pt x="5548" y="3763"/>
                </a:lnTo>
                <a:lnTo>
                  <a:pt x="5553" y="3763"/>
                </a:lnTo>
                <a:lnTo>
                  <a:pt x="5564" y="3751"/>
                </a:lnTo>
                <a:lnTo>
                  <a:pt x="5573" y="3748"/>
                </a:lnTo>
                <a:lnTo>
                  <a:pt x="5575" y="3745"/>
                </a:lnTo>
                <a:lnTo>
                  <a:pt x="5576" y="3740"/>
                </a:lnTo>
                <a:lnTo>
                  <a:pt x="5570" y="3744"/>
                </a:lnTo>
                <a:lnTo>
                  <a:pt x="5566" y="3745"/>
                </a:lnTo>
                <a:lnTo>
                  <a:pt x="5561" y="3743"/>
                </a:lnTo>
                <a:lnTo>
                  <a:pt x="5574" y="3734"/>
                </a:lnTo>
                <a:lnTo>
                  <a:pt x="5580" y="3727"/>
                </a:lnTo>
                <a:lnTo>
                  <a:pt x="5580" y="3718"/>
                </a:lnTo>
                <a:lnTo>
                  <a:pt x="5575" y="3721"/>
                </a:lnTo>
                <a:lnTo>
                  <a:pt x="5572" y="3723"/>
                </a:lnTo>
                <a:lnTo>
                  <a:pt x="5568" y="3721"/>
                </a:lnTo>
                <a:lnTo>
                  <a:pt x="5571" y="3716"/>
                </a:lnTo>
                <a:lnTo>
                  <a:pt x="5578" y="3710"/>
                </a:lnTo>
                <a:close/>
                <a:moveTo>
                  <a:pt x="6042" y="4636"/>
                </a:moveTo>
                <a:lnTo>
                  <a:pt x="6042" y="4635"/>
                </a:lnTo>
                <a:lnTo>
                  <a:pt x="6036" y="4628"/>
                </a:lnTo>
                <a:lnTo>
                  <a:pt x="6034" y="4626"/>
                </a:lnTo>
                <a:lnTo>
                  <a:pt x="6029" y="4620"/>
                </a:lnTo>
                <a:lnTo>
                  <a:pt x="6027" y="4620"/>
                </a:lnTo>
                <a:lnTo>
                  <a:pt x="6025" y="4624"/>
                </a:lnTo>
                <a:lnTo>
                  <a:pt x="6025" y="4628"/>
                </a:lnTo>
                <a:lnTo>
                  <a:pt x="6025" y="4630"/>
                </a:lnTo>
                <a:lnTo>
                  <a:pt x="6023" y="4629"/>
                </a:lnTo>
                <a:lnTo>
                  <a:pt x="6020" y="4628"/>
                </a:lnTo>
                <a:lnTo>
                  <a:pt x="6019" y="4626"/>
                </a:lnTo>
                <a:lnTo>
                  <a:pt x="6023" y="4622"/>
                </a:lnTo>
                <a:lnTo>
                  <a:pt x="6023" y="4619"/>
                </a:lnTo>
                <a:lnTo>
                  <a:pt x="6014" y="4617"/>
                </a:lnTo>
                <a:lnTo>
                  <a:pt x="6010" y="4627"/>
                </a:lnTo>
                <a:lnTo>
                  <a:pt x="6008" y="4640"/>
                </a:lnTo>
                <a:lnTo>
                  <a:pt x="6004" y="4652"/>
                </a:lnTo>
                <a:lnTo>
                  <a:pt x="6009" y="4655"/>
                </a:lnTo>
                <a:lnTo>
                  <a:pt x="6016" y="4657"/>
                </a:lnTo>
                <a:lnTo>
                  <a:pt x="6020" y="4657"/>
                </a:lnTo>
                <a:lnTo>
                  <a:pt x="6032" y="4655"/>
                </a:lnTo>
                <a:lnTo>
                  <a:pt x="6034" y="4652"/>
                </a:lnTo>
                <a:lnTo>
                  <a:pt x="6033" y="4643"/>
                </a:lnTo>
                <a:lnTo>
                  <a:pt x="6038" y="4646"/>
                </a:lnTo>
                <a:lnTo>
                  <a:pt x="6045" y="4648"/>
                </a:lnTo>
                <a:lnTo>
                  <a:pt x="6052" y="4648"/>
                </a:lnTo>
                <a:lnTo>
                  <a:pt x="6052" y="4644"/>
                </a:lnTo>
                <a:lnTo>
                  <a:pt x="6049" y="4642"/>
                </a:lnTo>
                <a:lnTo>
                  <a:pt x="6042" y="4636"/>
                </a:lnTo>
                <a:close/>
                <a:moveTo>
                  <a:pt x="5156" y="3257"/>
                </a:moveTo>
                <a:lnTo>
                  <a:pt x="5156" y="3257"/>
                </a:lnTo>
                <a:lnTo>
                  <a:pt x="5156" y="3257"/>
                </a:lnTo>
                <a:lnTo>
                  <a:pt x="5156" y="3257"/>
                </a:lnTo>
                <a:lnTo>
                  <a:pt x="5156" y="3257"/>
                </a:lnTo>
                <a:close/>
                <a:moveTo>
                  <a:pt x="4986" y="7280"/>
                </a:moveTo>
                <a:lnTo>
                  <a:pt x="4985" y="7282"/>
                </a:lnTo>
                <a:lnTo>
                  <a:pt x="4985" y="7286"/>
                </a:lnTo>
                <a:lnTo>
                  <a:pt x="4986" y="7291"/>
                </a:lnTo>
                <a:lnTo>
                  <a:pt x="4988" y="7295"/>
                </a:lnTo>
                <a:lnTo>
                  <a:pt x="4989" y="7300"/>
                </a:lnTo>
                <a:lnTo>
                  <a:pt x="4991" y="7306"/>
                </a:lnTo>
                <a:lnTo>
                  <a:pt x="4992" y="7307"/>
                </a:lnTo>
                <a:lnTo>
                  <a:pt x="4997" y="7300"/>
                </a:lnTo>
                <a:lnTo>
                  <a:pt x="4999" y="7296"/>
                </a:lnTo>
                <a:lnTo>
                  <a:pt x="4998" y="7292"/>
                </a:lnTo>
                <a:lnTo>
                  <a:pt x="4995" y="7287"/>
                </a:lnTo>
                <a:lnTo>
                  <a:pt x="4994" y="7285"/>
                </a:lnTo>
                <a:lnTo>
                  <a:pt x="4992" y="7284"/>
                </a:lnTo>
                <a:lnTo>
                  <a:pt x="4989" y="7284"/>
                </a:lnTo>
                <a:lnTo>
                  <a:pt x="4986" y="7280"/>
                </a:lnTo>
                <a:close/>
                <a:moveTo>
                  <a:pt x="4305" y="7228"/>
                </a:moveTo>
                <a:lnTo>
                  <a:pt x="4306" y="7237"/>
                </a:lnTo>
                <a:lnTo>
                  <a:pt x="4309" y="7248"/>
                </a:lnTo>
                <a:lnTo>
                  <a:pt x="4314" y="7256"/>
                </a:lnTo>
                <a:lnTo>
                  <a:pt x="4320" y="7258"/>
                </a:lnTo>
                <a:lnTo>
                  <a:pt x="4325" y="7257"/>
                </a:lnTo>
                <a:lnTo>
                  <a:pt x="4326" y="7255"/>
                </a:lnTo>
                <a:lnTo>
                  <a:pt x="4327" y="7251"/>
                </a:lnTo>
                <a:lnTo>
                  <a:pt x="4327" y="7250"/>
                </a:lnTo>
                <a:lnTo>
                  <a:pt x="4327" y="7245"/>
                </a:lnTo>
                <a:lnTo>
                  <a:pt x="4326" y="7243"/>
                </a:lnTo>
                <a:lnTo>
                  <a:pt x="4327" y="7242"/>
                </a:lnTo>
                <a:lnTo>
                  <a:pt x="4329" y="7241"/>
                </a:lnTo>
                <a:lnTo>
                  <a:pt x="4330" y="7238"/>
                </a:lnTo>
                <a:lnTo>
                  <a:pt x="4330" y="7232"/>
                </a:lnTo>
                <a:lnTo>
                  <a:pt x="4330" y="7225"/>
                </a:lnTo>
                <a:lnTo>
                  <a:pt x="4327" y="7219"/>
                </a:lnTo>
                <a:lnTo>
                  <a:pt x="4319" y="7215"/>
                </a:lnTo>
                <a:lnTo>
                  <a:pt x="4316" y="7215"/>
                </a:lnTo>
                <a:lnTo>
                  <a:pt x="4309" y="7217"/>
                </a:lnTo>
                <a:lnTo>
                  <a:pt x="4308" y="7218"/>
                </a:lnTo>
                <a:lnTo>
                  <a:pt x="4306" y="7226"/>
                </a:lnTo>
                <a:lnTo>
                  <a:pt x="4305" y="7228"/>
                </a:lnTo>
                <a:close/>
                <a:moveTo>
                  <a:pt x="4630" y="7879"/>
                </a:moveTo>
                <a:lnTo>
                  <a:pt x="4634" y="7878"/>
                </a:lnTo>
                <a:lnTo>
                  <a:pt x="4638" y="7873"/>
                </a:lnTo>
                <a:lnTo>
                  <a:pt x="4642" y="7869"/>
                </a:lnTo>
                <a:lnTo>
                  <a:pt x="4660" y="7863"/>
                </a:lnTo>
                <a:lnTo>
                  <a:pt x="4680" y="7848"/>
                </a:lnTo>
                <a:lnTo>
                  <a:pt x="4682" y="7846"/>
                </a:lnTo>
                <a:lnTo>
                  <a:pt x="4682" y="7841"/>
                </a:lnTo>
                <a:lnTo>
                  <a:pt x="4632" y="7866"/>
                </a:lnTo>
                <a:lnTo>
                  <a:pt x="4628" y="7869"/>
                </a:lnTo>
                <a:lnTo>
                  <a:pt x="4621" y="7876"/>
                </a:lnTo>
                <a:lnTo>
                  <a:pt x="4618" y="7878"/>
                </a:lnTo>
                <a:lnTo>
                  <a:pt x="4598" y="7885"/>
                </a:lnTo>
                <a:lnTo>
                  <a:pt x="4564" y="7907"/>
                </a:lnTo>
                <a:lnTo>
                  <a:pt x="4556" y="7914"/>
                </a:lnTo>
                <a:lnTo>
                  <a:pt x="4552" y="7924"/>
                </a:lnTo>
                <a:lnTo>
                  <a:pt x="4562" y="7922"/>
                </a:lnTo>
                <a:lnTo>
                  <a:pt x="4563" y="7924"/>
                </a:lnTo>
                <a:lnTo>
                  <a:pt x="4559" y="7925"/>
                </a:lnTo>
                <a:lnTo>
                  <a:pt x="4553" y="7929"/>
                </a:lnTo>
                <a:lnTo>
                  <a:pt x="4549" y="7934"/>
                </a:lnTo>
                <a:lnTo>
                  <a:pt x="4546" y="7938"/>
                </a:lnTo>
                <a:lnTo>
                  <a:pt x="4551" y="7938"/>
                </a:lnTo>
                <a:lnTo>
                  <a:pt x="4576" y="7914"/>
                </a:lnTo>
                <a:lnTo>
                  <a:pt x="4615" y="7894"/>
                </a:lnTo>
                <a:lnTo>
                  <a:pt x="4630" y="7879"/>
                </a:lnTo>
                <a:close/>
                <a:moveTo>
                  <a:pt x="4603" y="8242"/>
                </a:moveTo>
                <a:lnTo>
                  <a:pt x="4600" y="8242"/>
                </a:lnTo>
                <a:lnTo>
                  <a:pt x="4603" y="8246"/>
                </a:lnTo>
                <a:lnTo>
                  <a:pt x="4606" y="8249"/>
                </a:lnTo>
                <a:lnTo>
                  <a:pt x="4614" y="8251"/>
                </a:lnTo>
                <a:lnTo>
                  <a:pt x="4615" y="8251"/>
                </a:lnTo>
                <a:lnTo>
                  <a:pt x="4615" y="8250"/>
                </a:lnTo>
                <a:lnTo>
                  <a:pt x="4615" y="8249"/>
                </a:lnTo>
                <a:lnTo>
                  <a:pt x="4616" y="8249"/>
                </a:lnTo>
                <a:lnTo>
                  <a:pt x="4616" y="8245"/>
                </a:lnTo>
                <a:lnTo>
                  <a:pt x="4603" y="8242"/>
                </a:lnTo>
                <a:close/>
                <a:moveTo>
                  <a:pt x="4655" y="8460"/>
                </a:moveTo>
                <a:lnTo>
                  <a:pt x="4654" y="8450"/>
                </a:lnTo>
                <a:lnTo>
                  <a:pt x="4654" y="8448"/>
                </a:lnTo>
                <a:lnTo>
                  <a:pt x="4653" y="8447"/>
                </a:lnTo>
                <a:lnTo>
                  <a:pt x="4653" y="8444"/>
                </a:lnTo>
                <a:lnTo>
                  <a:pt x="4653" y="8442"/>
                </a:lnTo>
                <a:lnTo>
                  <a:pt x="4649" y="8447"/>
                </a:lnTo>
                <a:lnTo>
                  <a:pt x="4633" y="8450"/>
                </a:lnTo>
                <a:lnTo>
                  <a:pt x="4629" y="8456"/>
                </a:lnTo>
                <a:lnTo>
                  <a:pt x="4628" y="8465"/>
                </a:lnTo>
                <a:lnTo>
                  <a:pt x="4632" y="8468"/>
                </a:lnTo>
                <a:lnTo>
                  <a:pt x="4639" y="8470"/>
                </a:lnTo>
                <a:lnTo>
                  <a:pt x="4648" y="8481"/>
                </a:lnTo>
                <a:lnTo>
                  <a:pt x="4655" y="8482"/>
                </a:lnTo>
                <a:lnTo>
                  <a:pt x="4663" y="8480"/>
                </a:lnTo>
                <a:lnTo>
                  <a:pt x="4668" y="8476"/>
                </a:lnTo>
                <a:lnTo>
                  <a:pt x="4667" y="8467"/>
                </a:lnTo>
                <a:lnTo>
                  <a:pt x="4655" y="8460"/>
                </a:lnTo>
                <a:close/>
                <a:moveTo>
                  <a:pt x="4396" y="7228"/>
                </a:moveTo>
                <a:lnTo>
                  <a:pt x="4396" y="7227"/>
                </a:lnTo>
                <a:lnTo>
                  <a:pt x="4395" y="7228"/>
                </a:lnTo>
                <a:lnTo>
                  <a:pt x="4396" y="7229"/>
                </a:lnTo>
                <a:lnTo>
                  <a:pt x="4394" y="7225"/>
                </a:lnTo>
                <a:lnTo>
                  <a:pt x="4392" y="7225"/>
                </a:lnTo>
                <a:lnTo>
                  <a:pt x="4390" y="7226"/>
                </a:lnTo>
                <a:lnTo>
                  <a:pt x="4388" y="7226"/>
                </a:lnTo>
                <a:lnTo>
                  <a:pt x="4387" y="7227"/>
                </a:lnTo>
                <a:lnTo>
                  <a:pt x="4386" y="7227"/>
                </a:lnTo>
                <a:lnTo>
                  <a:pt x="4385" y="7226"/>
                </a:lnTo>
                <a:lnTo>
                  <a:pt x="4382" y="7222"/>
                </a:lnTo>
                <a:lnTo>
                  <a:pt x="4382" y="7221"/>
                </a:lnTo>
                <a:lnTo>
                  <a:pt x="4380" y="7219"/>
                </a:lnTo>
                <a:lnTo>
                  <a:pt x="4379" y="7217"/>
                </a:lnTo>
                <a:lnTo>
                  <a:pt x="4378" y="7217"/>
                </a:lnTo>
                <a:lnTo>
                  <a:pt x="4377" y="7219"/>
                </a:lnTo>
                <a:lnTo>
                  <a:pt x="4377" y="7223"/>
                </a:lnTo>
                <a:lnTo>
                  <a:pt x="4377" y="7225"/>
                </a:lnTo>
                <a:lnTo>
                  <a:pt x="4379" y="7227"/>
                </a:lnTo>
                <a:lnTo>
                  <a:pt x="4382" y="7228"/>
                </a:lnTo>
                <a:lnTo>
                  <a:pt x="4382" y="7231"/>
                </a:lnTo>
                <a:lnTo>
                  <a:pt x="4380" y="7232"/>
                </a:lnTo>
                <a:lnTo>
                  <a:pt x="4379" y="7234"/>
                </a:lnTo>
                <a:lnTo>
                  <a:pt x="4388" y="7241"/>
                </a:lnTo>
                <a:lnTo>
                  <a:pt x="4393" y="7247"/>
                </a:lnTo>
                <a:lnTo>
                  <a:pt x="4393" y="7255"/>
                </a:lnTo>
                <a:lnTo>
                  <a:pt x="4394" y="7256"/>
                </a:lnTo>
                <a:lnTo>
                  <a:pt x="4395" y="7266"/>
                </a:lnTo>
                <a:lnTo>
                  <a:pt x="4395" y="7271"/>
                </a:lnTo>
                <a:lnTo>
                  <a:pt x="4394" y="7273"/>
                </a:lnTo>
                <a:lnTo>
                  <a:pt x="4394" y="7276"/>
                </a:lnTo>
                <a:lnTo>
                  <a:pt x="4396" y="7282"/>
                </a:lnTo>
                <a:lnTo>
                  <a:pt x="4400" y="7285"/>
                </a:lnTo>
                <a:lnTo>
                  <a:pt x="4402" y="7280"/>
                </a:lnTo>
                <a:lnTo>
                  <a:pt x="4403" y="7271"/>
                </a:lnTo>
                <a:lnTo>
                  <a:pt x="4405" y="7266"/>
                </a:lnTo>
                <a:lnTo>
                  <a:pt x="4409" y="7267"/>
                </a:lnTo>
                <a:lnTo>
                  <a:pt x="4411" y="7266"/>
                </a:lnTo>
                <a:lnTo>
                  <a:pt x="4408" y="7255"/>
                </a:lnTo>
                <a:lnTo>
                  <a:pt x="4407" y="7252"/>
                </a:lnTo>
                <a:lnTo>
                  <a:pt x="4404" y="7248"/>
                </a:lnTo>
                <a:lnTo>
                  <a:pt x="4406" y="7245"/>
                </a:lnTo>
                <a:lnTo>
                  <a:pt x="4403" y="7240"/>
                </a:lnTo>
                <a:lnTo>
                  <a:pt x="4397" y="7229"/>
                </a:lnTo>
                <a:lnTo>
                  <a:pt x="4396" y="7228"/>
                </a:lnTo>
                <a:close/>
                <a:moveTo>
                  <a:pt x="4570" y="7029"/>
                </a:moveTo>
                <a:lnTo>
                  <a:pt x="4573" y="7028"/>
                </a:lnTo>
                <a:lnTo>
                  <a:pt x="4574" y="7027"/>
                </a:lnTo>
                <a:lnTo>
                  <a:pt x="4576" y="7027"/>
                </a:lnTo>
                <a:lnTo>
                  <a:pt x="4579" y="7024"/>
                </a:lnTo>
                <a:lnTo>
                  <a:pt x="4579" y="7020"/>
                </a:lnTo>
                <a:lnTo>
                  <a:pt x="4579" y="7018"/>
                </a:lnTo>
                <a:lnTo>
                  <a:pt x="4580" y="7018"/>
                </a:lnTo>
                <a:lnTo>
                  <a:pt x="4581" y="7018"/>
                </a:lnTo>
                <a:lnTo>
                  <a:pt x="4582" y="7018"/>
                </a:lnTo>
                <a:lnTo>
                  <a:pt x="4583" y="7017"/>
                </a:lnTo>
                <a:lnTo>
                  <a:pt x="4584" y="7017"/>
                </a:lnTo>
                <a:lnTo>
                  <a:pt x="4585" y="7016"/>
                </a:lnTo>
                <a:lnTo>
                  <a:pt x="4586" y="7015"/>
                </a:lnTo>
                <a:lnTo>
                  <a:pt x="4584" y="7015"/>
                </a:lnTo>
                <a:lnTo>
                  <a:pt x="4583" y="7015"/>
                </a:lnTo>
                <a:lnTo>
                  <a:pt x="4578" y="7013"/>
                </a:lnTo>
                <a:lnTo>
                  <a:pt x="4574" y="7013"/>
                </a:lnTo>
                <a:lnTo>
                  <a:pt x="4572" y="7015"/>
                </a:lnTo>
                <a:lnTo>
                  <a:pt x="4567" y="7019"/>
                </a:lnTo>
                <a:lnTo>
                  <a:pt x="4567" y="7020"/>
                </a:lnTo>
                <a:lnTo>
                  <a:pt x="4567" y="7021"/>
                </a:lnTo>
                <a:lnTo>
                  <a:pt x="4567" y="7023"/>
                </a:lnTo>
                <a:lnTo>
                  <a:pt x="4566" y="7023"/>
                </a:lnTo>
                <a:lnTo>
                  <a:pt x="4565" y="7025"/>
                </a:lnTo>
                <a:lnTo>
                  <a:pt x="4564" y="7028"/>
                </a:lnTo>
                <a:lnTo>
                  <a:pt x="4565" y="7029"/>
                </a:lnTo>
                <a:lnTo>
                  <a:pt x="4570" y="7029"/>
                </a:lnTo>
                <a:close/>
                <a:moveTo>
                  <a:pt x="4571" y="6622"/>
                </a:moveTo>
                <a:lnTo>
                  <a:pt x="4576" y="6619"/>
                </a:lnTo>
                <a:lnTo>
                  <a:pt x="4575" y="6616"/>
                </a:lnTo>
                <a:lnTo>
                  <a:pt x="4570" y="6616"/>
                </a:lnTo>
                <a:lnTo>
                  <a:pt x="4542" y="6605"/>
                </a:lnTo>
                <a:lnTo>
                  <a:pt x="4520" y="6602"/>
                </a:lnTo>
                <a:lnTo>
                  <a:pt x="4521" y="6602"/>
                </a:lnTo>
                <a:lnTo>
                  <a:pt x="4520" y="6602"/>
                </a:lnTo>
                <a:lnTo>
                  <a:pt x="4515" y="6604"/>
                </a:lnTo>
                <a:lnTo>
                  <a:pt x="4515" y="6605"/>
                </a:lnTo>
                <a:lnTo>
                  <a:pt x="4563" y="6621"/>
                </a:lnTo>
                <a:lnTo>
                  <a:pt x="4571" y="6622"/>
                </a:lnTo>
                <a:close/>
                <a:moveTo>
                  <a:pt x="4683" y="8381"/>
                </a:moveTo>
                <a:lnTo>
                  <a:pt x="4686" y="8382"/>
                </a:lnTo>
                <a:lnTo>
                  <a:pt x="4688" y="8381"/>
                </a:lnTo>
                <a:lnTo>
                  <a:pt x="4689" y="8380"/>
                </a:lnTo>
                <a:lnTo>
                  <a:pt x="4689" y="8379"/>
                </a:lnTo>
                <a:lnTo>
                  <a:pt x="4673" y="8371"/>
                </a:lnTo>
                <a:lnTo>
                  <a:pt x="4673" y="8374"/>
                </a:lnTo>
                <a:lnTo>
                  <a:pt x="4673" y="8376"/>
                </a:lnTo>
                <a:lnTo>
                  <a:pt x="4674" y="8377"/>
                </a:lnTo>
                <a:lnTo>
                  <a:pt x="4677" y="8379"/>
                </a:lnTo>
                <a:lnTo>
                  <a:pt x="4679" y="8380"/>
                </a:lnTo>
                <a:lnTo>
                  <a:pt x="4683" y="8381"/>
                </a:lnTo>
                <a:close/>
                <a:moveTo>
                  <a:pt x="4336" y="7446"/>
                </a:moveTo>
                <a:lnTo>
                  <a:pt x="4337" y="7449"/>
                </a:lnTo>
                <a:lnTo>
                  <a:pt x="4339" y="7458"/>
                </a:lnTo>
                <a:lnTo>
                  <a:pt x="4339" y="7460"/>
                </a:lnTo>
                <a:lnTo>
                  <a:pt x="4339" y="7461"/>
                </a:lnTo>
                <a:lnTo>
                  <a:pt x="4344" y="7462"/>
                </a:lnTo>
                <a:lnTo>
                  <a:pt x="4348" y="7462"/>
                </a:lnTo>
                <a:lnTo>
                  <a:pt x="4354" y="7460"/>
                </a:lnTo>
                <a:lnTo>
                  <a:pt x="4364" y="7453"/>
                </a:lnTo>
                <a:lnTo>
                  <a:pt x="4403" y="7402"/>
                </a:lnTo>
                <a:lnTo>
                  <a:pt x="4408" y="7392"/>
                </a:lnTo>
                <a:lnTo>
                  <a:pt x="4412" y="7379"/>
                </a:lnTo>
                <a:lnTo>
                  <a:pt x="4415" y="7353"/>
                </a:lnTo>
                <a:lnTo>
                  <a:pt x="4415" y="7339"/>
                </a:lnTo>
                <a:lnTo>
                  <a:pt x="4413" y="7325"/>
                </a:lnTo>
                <a:lnTo>
                  <a:pt x="4414" y="7323"/>
                </a:lnTo>
                <a:lnTo>
                  <a:pt x="4414" y="7321"/>
                </a:lnTo>
                <a:lnTo>
                  <a:pt x="4414" y="7319"/>
                </a:lnTo>
                <a:lnTo>
                  <a:pt x="4413" y="7315"/>
                </a:lnTo>
                <a:lnTo>
                  <a:pt x="4411" y="7320"/>
                </a:lnTo>
                <a:lnTo>
                  <a:pt x="4409" y="7324"/>
                </a:lnTo>
                <a:lnTo>
                  <a:pt x="4408" y="7331"/>
                </a:lnTo>
                <a:lnTo>
                  <a:pt x="4409" y="7339"/>
                </a:lnTo>
                <a:lnTo>
                  <a:pt x="4411" y="7345"/>
                </a:lnTo>
                <a:lnTo>
                  <a:pt x="4409" y="7353"/>
                </a:lnTo>
                <a:lnTo>
                  <a:pt x="4408" y="7360"/>
                </a:lnTo>
                <a:lnTo>
                  <a:pt x="4405" y="7365"/>
                </a:lnTo>
                <a:lnTo>
                  <a:pt x="4404" y="7373"/>
                </a:lnTo>
                <a:lnTo>
                  <a:pt x="4402" y="7375"/>
                </a:lnTo>
                <a:lnTo>
                  <a:pt x="4399" y="7377"/>
                </a:lnTo>
                <a:lnTo>
                  <a:pt x="4395" y="7382"/>
                </a:lnTo>
                <a:lnTo>
                  <a:pt x="4392" y="7383"/>
                </a:lnTo>
                <a:lnTo>
                  <a:pt x="4386" y="7384"/>
                </a:lnTo>
                <a:lnTo>
                  <a:pt x="4374" y="7383"/>
                </a:lnTo>
                <a:lnTo>
                  <a:pt x="4367" y="7383"/>
                </a:lnTo>
                <a:lnTo>
                  <a:pt x="4366" y="7383"/>
                </a:lnTo>
                <a:lnTo>
                  <a:pt x="4365" y="7385"/>
                </a:lnTo>
                <a:lnTo>
                  <a:pt x="4365" y="7386"/>
                </a:lnTo>
                <a:lnTo>
                  <a:pt x="4366" y="7390"/>
                </a:lnTo>
                <a:lnTo>
                  <a:pt x="4370" y="7394"/>
                </a:lnTo>
                <a:lnTo>
                  <a:pt x="4372" y="7396"/>
                </a:lnTo>
                <a:lnTo>
                  <a:pt x="4370" y="7401"/>
                </a:lnTo>
                <a:lnTo>
                  <a:pt x="4367" y="7404"/>
                </a:lnTo>
                <a:lnTo>
                  <a:pt x="4347" y="7411"/>
                </a:lnTo>
                <a:lnTo>
                  <a:pt x="4341" y="7414"/>
                </a:lnTo>
                <a:lnTo>
                  <a:pt x="4337" y="7421"/>
                </a:lnTo>
                <a:lnTo>
                  <a:pt x="4338" y="7423"/>
                </a:lnTo>
                <a:lnTo>
                  <a:pt x="4340" y="7429"/>
                </a:lnTo>
                <a:lnTo>
                  <a:pt x="4340" y="7433"/>
                </a:lnTo>
                <a:lnTo>
                  <a:pt x="4336" y="7446"/>
                </a:lnTo>
                <a:close/>
                <a:moveTo>
                  <a:pt x="4321" y="7182"/>
                </a:moveTo>
                <a:lnTo>
                  <a:pt x="4319" y="7183"/>
                </a:lnTo>
                <a:lnTo>
                  <a:pt x="4318" y="7186"/>
                </a:lnTo>
                <a:lnTo>
                  <a:pt x="4318" y="7192"/>
                </a:lnTo>
                <a:lnTo>
                  <a:pt x="4315" y="7189"/>
                </a:lnTo>
                <a:lnTo>
                  <a:pt x="4313" y="7189"/>
                </a:lnTo>
                <a:lnTo>
                  <a:pt x="4311" y="7191"/>
                </a:lnTo>
                <a:lnTo>
                  <a:pt x="4309" y="7196"/>
                </a:lnTo>
                <a:lnTo>
                  <a:pt x="4308" y="7204"/>
                </a:lnTo>
                <a:lnTo>
                  <a:pt x="4307" y="7207"/>
                </a:lnTo>
                <a:lnTo>
                  <a:pt x="4313" y="7209"/>
                </a:lnTo>
                <a:lnTo>
                  <a:pt x="4324" y="7202"/>
                </a:lnTo>
                <a:lnTo>
                  <a:pt x="4329" y="7208"/>
                </a:lnTo>
                <a:lnTo>
                  <a:pt x="4330" y="7212"/>
                </a:lnTo>
                <a:lnTo>
                  <a:pt x="4335" y="7222"/>
                </a:lnTo>
                <a:lnTo>
                  <a:pt x="4337" y="7225"/>
                </a:lnTo>
                <a:lnTo>
                  <a:pt x="4337" y="7232"/>
                </a:lnTo>
                <a:lnTo>
                  <a:pt x="4338" y="7236"/>
                </a:lnTo>
                <a:lnTo>
                  <a:pt x="4340" y="7237"/>
                </a:lnTo>
                <a:lnTo>
                  <a:pt x="4347" y="7235"/>
                </a:lnTo>
                <a:lnTo>
                  <a:pt x="4349" y="7231"/>
                </a:lnTo>
                <a:lnTo>
                  <a:pt x="4349" y="7224"/>
                </a:lnTo>
                <a:lnTo>
                  <a:pt x="4344" y="7213"/>
                </a:lnTo>
                <a:lnTo>
                  <a:pt x="4337" y="7201"/>
                </a:lnTo>
                <a:lnTo>
                  <a:pt x="4335" y="7196"/>
                </a:lnTo>
                <a:lnTo>
                  <a:pt x="4333" y="7192"/>
                </a:lnTo>
                <a:lnTo>
                  <a:pt x="4330" y="7189"/>
                </a:lnTo>
                <a:lnTo>
                  <a:pt x="4325" y="7185"/>
                </a:lnTo>
                <a:lnTo>
                  <a:pt x="4321" y="7182"/>
                </a:lnTo>
                <a:close/>
                <a:moveTo>
                  <a:pt x="4320" y="8153"/>
                </a:moveTo>
                <a:lnTo>
                  <a:pt x="4318" y="8152"/>
                </a:lnTo>
                <a:lnTo>
                  <a:pt x="4318" y="8155"/>
                </a:lnTo>
                <a:lnTo>
                  <a:pt x="4319" y="8160"/>
                </a:lnTo>
                <a:lnTo>
                  <a:pt x="4320" y="8163"/>
                </a:lnTo>
                <a:lnTo>
                  <a:pt x="4321" y="8166"/>
                </a:lnTo>
                <a:lnTo>
                  <a:pt x="4324" y="8167"/>
                </a:lnTo>
                <a:lnTo>
                  <a:pt x="4324" y="8166"/>
                </a:lnTo>
                <a:lnTo>
                  <a:pt x="4324" y="8164"/>
                </a:lnTo>
                <a:lnTo>
                  <a:pt x="4324" y="8161"/>
                </a:lnTo>
                <a:lnTo>
                  <a:pt x="4323" y="8156"/>
                </a:lnTo>
                <a:lnTo>
                  <a:pt x="4320" y="8153"/>
                </a:lnTo>
                <a:close/>
                <a:moveTo>
                  <a:pt x="4877" y="8802"/>
                </a:moveTo>
                <a:lnTo>
                  <a:pt x="4868" y="8804"/>
                </a:lnTo>
                <a:lnTo>
                  <a:pt x="4860" y="8809"/>
                </a:lnTo>
                <a:lnTo>
                  <a:pt x="4859" y="8813"/>
                </a:lnTo>
                <a:lnTo>
                  <a:pt x="4859" y="8816"/>
                </a:lnTo>
                <a:lnTo>
                  <a:pt x="4859" y="8817"/>
                </a:lnTo>
                <a:lnTo>
                  <a:pt x="4865" y="8814"/>
                </a:lnTo>
                <a:lnTo>
                  <a:pt x="4880" y="8809"/>
                </a:lnTo>
                <a:lnTo>
                  <a:pt x="4884" y="8806"/>
                </a:lnTo>
                <a:lnTo>
                  <a:pt x="4884" y="8804"/>
                </a:lnTo>
                <a:lnTo>
                  <a:pt x="4881" y="8803"/>
                </a:lnTo>
                <a:lnTo>
                  <a:pt x="4877" y="8802"/>
                </a:lnTo>
                <a:close/>
                <a:moveTo>
                  <a:pt x="4953" y="7097"/>
                </a:moveTo>
                <a:lnTo>
                  <a:pt x="4952" y="7093"/>
                </a:lnTo>
                <a:lnTo>
                  <a:pt x="4948" y="7088"/>
                </a:lnTo>
                <a:lnTo>
                  <a:pt x="4946" y="7087"/>
                </a:lnTo>
                <a:lnTo>
                  <a:pt x="4953" y="7107"/>
                </a:lnTo>
                <a:lnTo>
                  <a:pt x="4954" y="7119"/>
                </a:lnTo>
                <a:lnTo>
                  <a:pt x="4955" y="7127"/>
                </a:lnTo>
                <a:lnTo>
                  <a:pt x="4957" y="7133"/>
                </a:lnTo>
                <a:lnTo>
                  <a:pt x="4961" y="7137"/>
                </a:lnTo>
                <a:lnTo>
                  <a:pt x="4962" y="7142"/>
                </a:lnTo>
                <a:lnTo>
                  <a:pt x="4962" y="7146"/>
                </a:lnTo>
                <a:lnTo>
                  <a:pt x="4964" y="7145"/>
                </a:lnTo>
                <a:lnTo>
                  <a:pt x="4965" y="7137"/>
                </a:lnTo>
                <a:lnTo>
                  <a:pt x="4964" y="7130"/>
                </a:lnTo>
                <a:lnTo>
                  <a:pt x="4961" y="7120"/>
                </a:lnTo>
                <a:lnTo>
                  <a:pt x="4957" y="7115"/>
                </a:lnTo>
                <a:lnTo>
                  <a:pt x="4956" y="7112"/>
                </a:lnTo>
                <a:lnTo>
                  <a:pt x="4957" y="7109"/>
                </a:lnTo>
                <a:lnTo>
                  <a:pt x="4956" y="7107"/>
                </a:lnTo>
                <a:lnTo>
                  <a:pt x="4953" y="7102"/>
                </a:lnTo>
                <a:lnTo>
                  <a:pt x="4953" y="7100"/>
                </a:lnTo>
                <a:lnTo>
                  <a:pt x="4952" y="7099"/>
                </a:lnTo>
                <a:lnTo>
                  <a:pt x="4953" y="7098"/>
                </a:lnTo>
                <a:lnTo>
                  <a:pt x="4953" y="7097"/>
                </a:lnTo>
                <a:close/>
                <a:moveTo>
                  <a:pt x="4973" y="8832"/>
                </a:moveTo>
                <a:lnTo>
                  <a:pt x="4968" y="8833"/>
                </a:lnTo>
                <a:lnTo>
                  <a:pt x="4962" y="8837"/>
                </a:lnTo>
                <a:lnTo>
                  <a:pt x="4962" y="8841"/>
                </a:lnTo>
                <a:lnTo>
                  <a:pt x="4974" y="8839"/>
                </a:lnTo>
                <a:lnTo>
                  <a:pt x="4978" y="8836"/>
                </a:lnTo>
                <a:lnTo>
                  <a:pt x="4978" y="8833"/>
                </a:lnTo>
                <a:lnTo>
                  <a:pt x="4974" y="8832"/>
                </a:lnTo>
                <a:lnTo>
                  <a:pt x="4973" y="8832"/>
                </a:lnTo>
                <a:close/>
                <a:moveTo>
                  <a:pt x="4900" y="7593"/>
                </a:moveTo>
                <a:lnTo>
                  <a:pt x="4912" y="7587"/>
                </a:lnTo>
                <a:lnTo>
                  <a:pt x="4919" y="7573"/>
                </a:lnTo>
                <a:lnTo>
                  <a:pt x="4938" y="7531"/>
                </a:lnTo>
                <a:lnTo>
                  <a:pt x="4942" y="7528"/>
                </a:lnTo>
                <a:lnTo>
                  <a:pt x="4947" y="7520"/>
                </a:lnTo>
                <a:lnTo>
                  <a:pt x="4957" y="7499"/>
                </a:lnTo>
                <a:lnTo>
                  <a:pt x="4959" y="7495"/>
                </a:lnTo>
                <a:lnTo>
                  <a:pt x="4962" y="7494"/>
                </a:lnTo>
                <a:lnTo>
                  <a:pt x="4959" y="7489"/>
                </a:lnTo>
                <a:lnTo>
                  <a:pt x="4954" y="7494"/>
                </a:lnTo>
                <a:lnTo>
                  <a:pt x="4944" y="7507"/>
                </a:lnTo>
                <a:lnTo>
                  <a:pt x="4942" y="7510"/>
                </a:lnTo>
                <a:lnTo>
                  <a:pt x="4939" y="7514"/>
                </a:lnTo>
                <a:lnTo>
                  <a:pt x="4938" y="7524"/>
                </a:lnTo>
                <a:lnTo>
                  <a:pt x="4936" y="7528"/>
                </a:lnTo>
                <a:lnTo>
                  <a:pt x="4930" y="7533"/>
                </a:lnTo>
                <a:lnTo>
                  <a:pt x="4927" y="7544"/>
                </a:lnTo>
                <a:lnTo>
                  <a:pt x="4905" y="7589"/>
                </a:lnTo>
                <a:lnTo>
                  <a:pt x="4900" y="7593"/>
                </a:lnTo>
                <a:close/>
                <a:moveTo>
                  <a:pt x="4922" y="8867"/>
                </a:moveTo>
                <a:lnTo>
                  <a:pt x="4928" y="8857"/>
                </a:lnTo>
                <a:lnTo>
                  <a:pt x="4923" y="8854"/>
                </a:lnTo>
                <a:lnTo>
                  <a:pt x="4919" y="8853"/>
                </a:lnTo>
                <a:lnTo>
                  <a:pt x="4916" y="8853"/>
                </a:lnTo>
                <a:lnTo>
                  <a:pt x="4909" y="8853"/>
                </a:lnTo>
                <a:lnTo>
                  <a:pt x="4905" y="8854"/>
                </a:lnTo>
                <a:lnTo>
                  <a:pt x="4902" y="8857"/>
                </a:lnTo>
                <a:lnTo>
                  <a:pt x="4897" y="8864"/>
                </a:lnTo>
                <a:lnTo>
                  <a:pt x="4888" y="8873"/>
                </a:lnTo>
                <a:lnTo>
                  <a:pt x="4886" y="8874"/>
                </a:lnTo>
                <a:lnTo>
                  <a:pt x="4879" y="8876"/>
                </a:lnTo>
                <a:lnTo>
                  <a:pt x="4878" y="8878"/>
                </a:lnTo>
                <a:lnTo>
                  <a:pt x="4876" y="8884"/>
                </a:lnTo>
                <a:lnTo>
                  <a:pt x="4873" y="8891"/>
                </a:lnTo>
                <a:lnTo>
                  <a:pt x="4868" y="8896"/>
                </a:lnTo>
                <a:lnTo>
                  <a:pt x="4864" y="8898"/>
                </a:lnTo>
                <a:lnTo>
                  <a:pt x="4859" y="8898"/>
                </a:lnTo>
                <a:lnTo>
                  <a:pt x="4857" y="8897"/>
                </a:lnTo>
                <a:lnTo>
                  <a:pt x="4855" y="8897"/>
                </a:lnTo>
                <a:lnTo>
                  <a:pt x="4851" y="8900"/>
                </a:lnTo>
                <a:lnTo>
                  <a:pt x="4851" y="8902"/>
                </a:lnTo>
                <a:lnTo>
                  <a:pt x="4850" y="8913"/>
                </a:lnTo>
                <a:lnTo>
                  <a:pt x="4863" y="8927"/>
                </a:lnTo>
                <a:lnTo>
                  <a:pt x="4864" y="8930"/>
                </a:lnTo>
                <a:lnTo>
                  <a:pt x="4865" y="8933"/>
                </a:lnTo>
                <a:lnTo>
                  <a:pt x="4865" y="8934"/>
                </a:lnTo>
                <a:lnTo>
                  <a:pt x="4867" y="8934"/>
                </a:lnTo>
                <a:lnTo>
                  <a:pt x="4868" y="8933"/>
                </a:lnTo>
                <a:lnTo>
                  <a:pt x="4870" y="8928"/>
                </a:lnTo>
                <a:lnTo>
                  <a:pt x="4871" y="8927"/>
                </a:lnTo>
                <a:lnTo>
                  <a:pt x="4885" y="8918"/>
                </a:lnTo>
                <a:lnTo>
                  <a:pt x="4907" y="8916"/>
                </a:lnTo>
                <a:lnTo>
                  <a:pt x="4912" y="8914"/>
                </a:lnTo>
                <a:lnTo>
                  <a:pt x="4915" y="8911"/>
                </a:lnTo>
                <a:lnTo>
                  <a:pt x="4918" y="8907"/>
                </a:lnTo>
                <a:lnTo>
                  <a:pt x="4922" y="8903"/>
                </a:lnTo>
                <a:lnTo>
                  <a:pt x="4923" y="8900"/>
                </a:lnTo>
                <a:lnTo>
                  <a:pt x="4922" y="8895"/>
                </a:lnTo>
                <a:lnTo>
                  <a:pt x="4919" y="8886"/>
                </a:lnTo>
                <a:lnTo>
                  <a:pt x="4918" y="8882"/>
                </a:lnTo>
                <a:lnTo>
                  <a:pt x="4918" y="8877"/>
                </a:lnTo>
                <a:lnTo>
                  <a:pt x="4919" y="8872"/>
                </a:lnTo>
                <a:lnTo>
                  <a:pt x="4922" y="8867"/>
                </a:lnTo>
                <a:close/>
                <a:moveTo>
                  <a:pt x="4812" y="7248"/>
                </a:moveTo>
                <a:lnTo>
                  <a:pt x="4812" y="7251"/>
                </a:lnTo>
                <a:lnTo>
                  <a:pt x="4814" y="7254"/>
                </a:lnTo>
                <a:lnTo>
                  <a:pt x="4815" y="7256"/>
                </a:lnTo>
                <a:lnTo>
                  <a:pt x="4817" y="7257"/>
                </a:lnTo>
                <a:lnTo>
                  <a:pt x="4820" y="7253"/>
                </a:lnTo>
                <a:lnTo>
                  <a:pt x="4818" y="7241"/>
                </a:lnTo>
                <a:lnTo>
                  <a:pt x="4819" y="7237"/>
                </a:lnTo>
                <a:lnTo>
                  <a:pt x="4819" y="7235"/>
                </a:lnTo>
                <a:lnTo>
                  <a:pt x="4819" y="7234"/>
                </a:lnTo>
                <a:lnTo>
                  <a:pt x="4817" y="7232"/>
                </a:lnTo>
                <a:lnTo>
                  <a:pt x="4817" y="7232"/>
                </a:lnTo>
                <a:lnTo>
                  <a:pt x="4816" y="7233"/>
                </a:lnTo>
                <a:lnTo>
                  <a:pt x="4815" y="7235"/>
                </a:lnTo>
                <a:lnTo>
                  <a:pt x="4815" y="7237"/>
                </a:lnTo>
                <a:lnTo>
                  <a:pt x="4815" y="7240"/>
                </a:lnTo>
                <a:lnTo>
                  <a:pt x="4816" y="7242"/>
                </a:lnTo>
                <a:lnTo>
                  <a:pt x="4815" y="7245"/>
                </a:lnTo>
                <a:lnTo>
                  <a:pt x="4812" y="7248"/>
                </a:lnTo>
                <a:close/>
                <a:moveTo>
                  <a:pt x="4713" y="4466"/>
                </a:moveTo>
                <a:lnTo>
                  <a:pt x="4709" y="4465"/>
                </a:lnTo>
                <a:lnTo>
                  <a:pt x="4673" y="4495"/>
                </a:lnTo>
                <a:lnTo>
                  <a:pt x="4674" y="4497"/>
                </a:lnTo>
                <a:lnTo>
                  <a:pt x="4683" y="4491"/>
                </a:lnTo>
                <a:lnTo>
                  <a:pt x="4689" y="4489"/>
                </a:lnTo>
                <a:lnTo>
                  <a:pt x="4700" y="4495"/>
                </a:lnTo>
                <a:lnTo>
                  <a:pt x="4704" y="4492"/>
                </a:lnTo>
                <a:lnTo>
                  <a:pt x="4710" y="4484"/>
                </a:lnTo>
                <a:lnTo>
                  <a:pt x="4708" y="4482"/>
                </a:lnTo>
                <a:lnTo>
                  <a:pt x="4703" y="4482"/>
                </a:lnTo>
                <a:lnTo>
                  <a:pt x="4701" y="4482"/>
                </a:lnTo>
                <a:lnTo>
                  <a:pt x="4702" y="4478"/>
                </a:lnTo>
                <a:lnTo>
                  <a:pt x="4706" y="4474"/>
                </a:lnTo>
                <a:lnTo>
                  <a:pt x="4710" y="4471"/>
                </a:lnTo>
                <a:lnTo>
                  <a:pt x="4713" y="4476"/>
                </a:lnTo>
                <a:lnTo>
                  <a:pt x="4717" y="4478"/>
                </a:lnTo>
                <a:lnTo>
                  <a:pt x="4719" y="4476"/>
                </a:lnTo>
                <a:lnTo>
                  <a:pt x="4719" y="4471"/>
                </a:lnTo>
                <a:lnTo>
                  <a:pt x="4713" y="4466"/>
                </a:lnTo>
                <a:close/>
                <a:moveTo>
                  <a:pt x="4761" y="7294"/>
                </a:moveTo>
                <a:lnTo>
                  <a:pt x="4745" y="7304"/>
                </a:lnTo>
                <a:lnTo>
                  <a:pt x="4742" y="7303"/>
                </a:lnTo>
                <a:lnTo>
                  <a:pt x="4741" y="7304"/>
                </a:lnTo>
                <a:lnTo>
                  <a:pt x="4741" y="7305"/>
                </a:lnTo>
                <a:lnTo>
                  <a:pt x="4741" y="7307"/>
                </a:lnTo>
                <a:lnTo>
                  <a:pt x="4740" y="7311"/>
                </a:lnTo>
                <a:lnTo>
                  <a:pt x="4740" y="7314"/>
                </a:lnTo>
                <a:lnTo>
                  <a:pt x="4741" y="7314"/>
                </a:lnTo>
                <a:lnTo>
                  <a:pt x="4749" y="7307"/>
                </a:lnTo>
                <a:lnTo>
                  <a:pt x="4751" y="7306"/>
                </a:lnTo>
                <a:lnTo>
                  <a:pt x="4756" y="7303"/>
                </a:lnTo>
                <a:lnTo>
                  <a:pt x="4761" y="7297"/>
                </a:lnTo>
                <a:lnTo>
                  <a:pt x="4762" y="7295"/>
                </a:lnTo>
                <a:lnTo>
                  <a:pt x="4762" y="7294"/>
                </a:lnTo>
                <a:lnTo>
                  <a:pt x="4761" y="7294"/>
                </a:lnTo>
                <a:close/>
                <a:moveTo>
                  <a:pt x="4894" y="6946"/>
                </a:moveTo>
                <a:lnTo>
                  <a:pt x="4891" y="6942"/>
                </a:lnTo>
                <a:lnTo>
                  <a:pt x="4888" y="6941"/>
                </a:lnTo>
                <a:lnTo>
                  <a:pt x="4886" y="6939"/>
                </a:lnTo>
                <a:lnTo>
                  <a:pt x="4884" y="6934"/>
                </a:lnTo>
                <a:lnTo>
                  <a:pt x="4877" y="6927"/>
                </a:lnTo>
                <a:lnTo>
                  <a:pt x="4875" y="6926"/>
                </a:lnTo>
                <a:lnTo>
                  <a:pt x="4873" y="6929"/>
                </a:lnTo>
                <a:lnTo>
                  <a:pt x="4873" y="6930"/>
                </a:lnTo>
                <a:lnTo>
                  <a:pt x="4873" y="6935"/>
                </a:lnTo>
                <a:lnTo>
                  <a:pt x="4876" y="6940"/>
                </a:lnTo>
                <a:lnTo>
                  <a:pt x="4879" y="6944"/>
                </a:lnTo>
                <a:lnTo>
                  <a:pt x="4879" y="6946"/>
                </a:lnTo>
                <a:lnTo>
                  <a:pt x="4880" y="6948"/>
                </a:lnTo>
                <a:lnTo>
                  <a:pt x="4885" y="6956"/>
                </a:lnTo>
                <a:lnTo>
                  <a:pt x="4887" y="6959"/>
                </a:lnTo>
                <a:lnTo>
                  <a:pt x="4890" y="6965"/>
                </a:lnTo>
                <a:lnTo>
                  <a:pt x="4893" y="6968"/>
                </a:lnTo>
                <a:lnTo>
                  <a:pt x="4897" y="6969"/>
                </a:lnTo>
                <a:lnTo>
                  <a:pt x="4899" y="6968"/>
                </a:lnTo>
                <a:lnTo>
                  <a:pt x="4900" y="6967"/>
                </a:lnTo>
                <a:lnTo>
                  <a:pt x="4900" y="6966"/>
                </a:lnTo>
                <a:lnTo>
                  <a:pt x="4899" y="6965"/>
                </a:lnTo>
                <a:lnTo>
                  <a:pt x="4898" y="6964"/>
                </a:lnTo>
                <a:lnTo>
                  <a:pt x="4898" y="6961"/>
                </a:lnTo>
                <a:lnTo>
                  <a:pt x="4898" y="6960"/>
                </a:lnTo>
                <a:lnTo>
                  <a:pt x="4894" y="6957"/>
                </a:lnTo>
                <a:lnTo>
                  <a:pt x="4891" y="6954"/>
                </a:lnTo>
                <a:lnTo>
                  <a:pt x="4891" y="6951"/>
                </a:lnTo>
                <a:lnTo>
                  <a:pt x="4893" y="6949"/>
                </a:lnTo>
                <a:lnTo>
                  <a:pt x="4894" y="6946"/>
                </a:lnTo>
                <a:close/>
                <a:moveTo>
                  <a:pt x="4809" y="8709"/>
                </a:moveTo>
                <a:lnTo>
                  <a:pt x="4808" y="8706"/>
                </a:lnTo>
                <a:lnTo>
                  <a:pt x="4807" y="8704"/>
                </a:lnTo>
                <a:lnTo>
                  <a:pt x="4806" y="8702"/>
                </a:lnTo>
                <a:lnTo>
                  <a:pt x="4804" y="8703"/>
                </a:lnTo>
                <a:lnTo>
                  <a:pt x="4801" y="8703"/>
                </a:lnTo>
                <a:lnTo>
                  <a:pt x="4801" y="8705"/>
                </a:lnTo>
                <a:lnTo>
                  <a:pt x="4801" y="8712"/>
                </a:lnTo>
                <a:lnTo>
                  <a:pt x="4800" y="8718"/>
                </a:lnTo>
                <a:lnTo>
                  <a:pt x="4800" y="8720"/>
                </a:lnTo>
                <a:lnTo>
                  <a:pt x="4806" y="8717"/>
                </a:lnTo>
                <a:lnTo>
                  <a:pt x="4811" y="8715"/>
                </a:lnTo>
                <a:lnTo>
                  <a:pt x="4814" y="8713"/>
                </a:lnTo>
                <a:lnTo>
                  <a:pt x="4815" y="8712"/>
                </a:lnTo>
                <a:lnTo>
                  <a:pt x="4812" y="8712"/>
                </a:lnTo>
                <a:lnTo>
                  <a:pt x="4809" y="8709"/>
                </a:lnTo>
                <a:close/>
                <a:moveTo>
                  <a:pt x="4844" y="6882"/>
                </a:moveTo>
                <a:lnTo>
                  <a:pt x="4846" y="6887"/>
                </a:lnTo>
                <a:lnTo>
                  <a:pt x="4849" y="6890"/>
                </a:lnTo>
                <a:lnTo>
                  <a:pt x="4851" y="6892"/>
                </a:lnTo>
                <a:lnTo>
                  <a:pt x="4855" y="6898"/>
                </a:lnTo>
                <a:lnTo>
                  <a:pt x="4857" y="6899"/>
                </a:lnTo>
                <a:lnTo>
                  <a:pt x="4859" y="6898"/>
                </a:lnTo>
                <a:lnTo>
                  <a:pt x="4859" y="6893"/>
                </a:lnTo>
                <a:lnTo>
                  <a:pt x="4857" y="6890"/>
                </a:lnTo>
                <a:lnTo>
                  <a:pt x="4854" y="6887"/>
                </a:lnTo>
                <a:lnTo>
                  <a:pt x="4853" y="6883"/>
                </a:lnTo>
                <a:lnTo>
                  <a:pt x="4850" y="6880"/>
                </a:lnTo>
                <a:lnTo>
                  <a:pt x="4850" y="6878"/>
                </a:lnTo>
                <a:lnTo>
                  <a:pt x="4850" y="6875"/>
                </a:lnTo>
                <a:lnTo>
                  <a:pt x="4849" y="6871"/>
                </a:lnTo>
                <a:lnTo>
                  <a:pt x="4847" y="6868"/>
                </a:lnTo>
                <a:lnTo>
                  <a:pt x="4845" y="6867"/>
                </a:lnTo>
                <a:lnTo>
                  <a:pt x="4844" y="6866"/>
                </a:lnTo>
                <a:lnTo>
                  <a:pt x="4840" y="6862"/>
                </a:lnTo>
                <a:lnTo>
                  <a:pt x="4834" y="6859"/>
                </a:lnTo>
                <a:lnTo>
                  <a:pt x="4831" y="6857"/>
                </a:lnTo>
                <a:lnTo>
                  <a:pt x="4829" y="6857"/>
                </a:lnTo>
                <a:lnTo>
                  <a:pt x="4827" y="6855"/>
                </a:lnTo>
                <a:lnTo>
                  <a:pt x="4825" y="6855"/>
                </a:lnTo>
                <a:lnTo>
                  <a:pt x="4825" y="6857"/>
                </a:lnTo>
                <a:lnTo>
                  <a:pt x="4827" y="6860"/>
                </a:lnTo>
                <a:lnTo>
                  <a:pt x="4829" y="6862"/>
                </a:lnTo>
                <a:lnTo>
                  <a:pt x="4831" y="6865"/>
                </a:lnTo>
                <a:lnTo>
                  <a:pt x="4834" y="6869"/>
                </a:lnTo>
                <a:lnTo>
                  <a:pt x="4837" y="6873"/>
                </a:lnTo>
                <a:lnTo>
                  <a:pt x="4842" y="6880"/>
                </a:lnTo>
                <a:lnTo>
                  <a:pt x="4844" y="6882"/>
                </a:lnTo>
                <a:close/>
                <a:moveTo>
                  <a:pt x="4708" y="8522"/>
                </a:moveTo>
                <a:lnTo>
                  <a:pt x="4707" y="8521"/>
                </a:lnTo>
                <a:lnTo>
                  <a:pt x="4697" y="8516"/>
                </a:lnTo>
                <a:lnTo>
                  <a:pt x="4696" y="8513"/>
                </a:lnTo>
                <a:lnTo>
                  <a:pt x="4693" y="8511"/>
                </a:lnTo>
                <a:lnTo>
                  <a:pt x="4692" y="8509"/>
                </a:lnTo>
                <a:lnTo>
                  <a:pt x="4682" y="8507"/>
                </a:lnTo>
                <a:lnTo>
                  <a:pt x="4679" y="8512"/>
                </a:lnTo>
                <a:lnTo>
                  <a:pt x="4678" y="8520"/>
                </a:lnTo>
                <a:lnTo>
                  <a:pt x="4679" y="8529"/>
                </a:lnTo>
                <a:lnTo>
                  <a:pt x="4683" y="8539"/>
                </a:lnTo>
                <a:lnTo>
                  <a:pt x="4688" y="8540"/>
                </a:lnTo>
                <a:lnTo>
                  <a:pt x="4692" y="8538"/>
                </a:lnTo>
                <a:lnTo>
                  <a:pt x="4701" y="8538"/>
                </a:lnTo>
                <a:lnTo>
                  <a:pt x="4704" y="8537"/>
                </a:lnTo>
                <a:lnTo>
                  <a:pt x="4708" y="8533"/>
                </a:lnTo>
                <a:lnTo>
                  <a:pt x="4709" y="8531"/>
                </a:lnTo>
                <a:lnTo>
                  <a:pt x="4711" y="8528"/>
                </a:lnTo>
                <a:lnTo>
                  <a:pt x="4711" y="8527"/>
                </a:lnTo>
                <a:lnTo>
                  <a:pt x="4710" y="8526"/>
                </a:lnTo>
                <a:lnTo>
                  <a:pt x="4708" y="8522"/>
                </a:lnTo>
                <a:close/>
                <a:moveTo>
                  <a:pt x="703" y="3060"/>
                </a:moveTo>
                <a:lnTo>
                  <a:pt x="704" y="3058"/>
                </a:lnTo>
                <a:lnTo>
                  <a:pt x="701" y="3053"/>
                </a:lnTo>
                <a:lnTo>
                  <a:pt x="695" y="3049"/>
                </a:lnTo>
                <a:lnTo>
                  <a:pt x="690" y="3048"/>
                </a:lnTo>
                <a:lnTo>
                  <a:pt x="686" y="3049"/>
                </a:lnTo>
                <a:lnTo>
                  <a:pt x="684" y="3054"/>
                </a:lnTo>
                <a:lnTo>
                  <a:pt x="683" y="3060"/>
                </a:lnTo>
                <a:lnTo>
                  <a:pt x="684" y="3066"/>
                </a:lnTo>
                <a:lnTo>
                  <a:pt x="686" y="3072"/>
                </a:lnTo>
                <a:lnTo>
                  <a:pt x="692" y="3073"/>
                </a:lnTo>
                <a:lnTo>
                  <a:pt x="701" y="3074"/>
                </a:lnTo>
                <a:lnTo>
                  <a:pt x="705" y="3078"/>
                </a:lnTo>
                <a:lnTo>
                  <a:pt x="709" y="3082"/>
                </a:lnTo>
                <a:lnTo>
                  <a:pt x="712" y="3085"/>
                </a:lnTo>
                <a:lnTo>
                  <a:pt x="715" y="3085"/>
                </a:lnTo>
                <a:lnTo>
                  <a:pt x="717" y="3077"/>
                </a:lnTo>
                <a:lnTo>
                  <a:pt x="714" y="3073"/>
                </a:lnTo>
                <a:lnTo>
                  <a:pt x="705" y="3074"/>
                </a:lnTo>
                <a:lnTo>
                  <a:pt x="701" y="3068"/>
                </a:lnTo>
                <a:lnTo>
                  <a:pt x="702" y="3063"/>
                </a:lnTo>
                <a:lnTo>
                  <a:pt x="703" y="3060"/>
                </a:lnTo>
                <a:close/>
                <a:moveTo>
                  <a:pt x="1224" y="582"/>
                </a:moveTo>
                <a:lnTo>
                  <a:pt x="1220" y="578"/>
                </a:lnTo>
                <a:lnTo>
                  <a:pt x="1202" y="583"/>
                </a:lnTo>
                <a:lnTo>
                  <a:pt x="1191" y="588"/>
                </a:lnTo>
                <a:lnTo>
                  <a:pt x="1176" y="602"/>
                </a:lnTo>
                <a:lnTo>
                  <a:pt x="1174" y="608"/>
                </a:lnTo>
                <a:lnTo>
                  <a:pt x="1173" y="616"/>
                </a:lnTo>
                <a:lnTo>
                  <a:pt x="1174" y="623"/>
                </a:lnTo>
                <a:lnTo>
                  <a:pt x="1177" y="628"/>
                </a:lnTo>
                <a:lnTo>
                  <a:pt x="1212" y="674"/>
                </a:lnTo>
                <a:lnTo>
                  <a:pt x="1220" y="691"/>
                </a:lnTo>
                <a:lnTo>
                  <a:pt x="1225" y="696"/>
                </a:lnTo>
                <a:lnTo>
                  <a:pt x="1234" y="702"/>
                </a:lnTo>
                <a:lnTo>
                  <a:pt x="1243" y="704"/>
                </a:lnTo>
                <a:lnTo>
                  <a:pt x="1245" y="701"/>
                </a:lnTo>
                <a:lnTo>
                  <a:pt x="1243" y="693"/>
                </a:lnTo>
                <a:lnTo>
                  <a:pt x="1245" y="689"/>
                </a:lnTo>
                <a:lnTo>
                  <a:pt x="1249" y="692"/>
                </a:lnTo>
                <a:lnTo>
                  <a:pt x="1255" y="698"/>
                </a:lnTo>
                <a:lnTo>
                  <a:pt x="1259" y="698"/>
                </a:lnTo>
                <a:lnTo>
                  <a:pt x="1264" y="691"/>
                </a:lnTo>
                <a:lnTo>
                  <a:pt x="1266" y="689"/>
                </a:lnTo>
                <a:lnTo>
                  <a:pt x="1263" y="685"/>
                </a:lnTo>
                <a:lnTo>
                  <a:pt x="1255" y="682"/>
                </a:lnTo>
                <a:lnTo>
                  <a:pt x="1252" y="676"/>
                </a:lnTo>
                <a:lnTo>
                  <a:pt x="1247" y="665"/>
                </a:lnTo>
                <a:lnTo>
                  <a:pt x="1245" y="659"/>
                </a:lnTo>
                <a:lnTo>
                  <a:pt x="1244" y="654"/>
                </a:lnTo>
                <a:lnTo>
                  <a:pt x="1243" y="646"/>
                </a:lnTo>
                <a:lnTo>
                  <a:pt x="1244" y="639"/>
                </a:lnTo>
                <a:lnTo>
                  <a:pt x="1244" y="636"/>
                </a:lnTo>
                <a:lnTo>
                  <a:pt x="1252" y="631"/>
                </a:lnTo>
                <a:lnTo>
                  <a:pt x="1253" y="626"/>
                </a:lnTo>
                <a:lnTo>
                  <a:pt x="1254" y="619"/>
                </a:lnTo>
                <a:lnTo>
                  <a:pt x="1253" y="618"/>
                </a:lnTo>
                <a:lnTo>
                  <a:pt x="1252" y="616"/>
                </a:lnTo>
                <a:lnTo>
                  <a:pt x="1252" y="614"/>
                </a:lnTo>
                <a:lnTo>
                  <a:pt x="1253" y="612"/>
                </a:lnTo>
                <a:lnTo>
                  <a:pt x="1250" y="605"/>
                </a:lnTo>
                <a:lnTo>
                  <a:pt x="1233" y="586"/>
                </a:lnTo>
                <a:lnTo>
                  <a:pt x="1224" y="582"/>
                </a:lnTo>
                <a:close/>
                <a:moveTo>
                  <a:pt x="791" y="1433"/>
                </a:moveTo>
                <a:lnTo>
                  <a:pt x="829" y="1444"/>
                </a:lnTo>
                <a:lnTo>
                  <a:pt x="832" y="1443"/>
                </a:lnTo>
                <a:lnTo>
                  <a:pt x="838" y="1435"/>
                </a:lnTo>
                <a:lnTo>
                  <a:pt x="837" y="1426"/>
                </a:lnTo>
                <a:lnTo>
                  <a:pt x="825" y="1410"/>
                </a:lnTo>
                <a:lnTo>
                  <a:pt x="819" y="1402"/>
                </a:lnTo>
                <a:lnTo>
                  <a:pt x="811" y="1396"/>
                </a:lnTo>
                <a:lnTo>
                  <a:pt x="804" y="1394"/>
                </a:lnTo>
                <a:lnTo>
                  <a:pt x="794" y="1395"/>
                </a:lnTo>
                <a:lnTo>
                  <a:pt x="790" y="1398"/>
                </a:lnTo>
                <a:lnTo>
                  <a:pt x="785" y="1404"/>
                </a:lnTo>
                <a:lnTo>
                  <a:pt x="789" y="1414"/>
                </a:lnTo>
                <a:lnTo>
                  <a:pt x="786" y="1414"/>
                </a:lnTo>
                <a:lnTo>
                  <a:pt x="782" y="1410"/>
                </a:lnTo>
                <a:lnTo>
                  <a:pt x="780" y="1412"/>
                </a:lnTo>
                <a:lnTo>
                  <a:pt x="775" y="1417"/>
                </a:lnTo>
                <a:lnTo>
                  <a:pt x="779" y="1423"/>
                </a:lnTo>
                <a:lnTo>
                  <a:pt x="785" y="1426"/>
                </a:lnTo>
                <a:lnTo>
                  <a:pt x="791" y="1433"/>
                </a:lnTo>
                <a:close/>
                <a:moveTo>
                  <a:pt x="694" y="2055"/>
                </a:moveTo>
                <a:lnTo>
                  <a:pt x="699" y="2065"/>
                </a:lnTo>
                <a:lnTo>
                  <a:pt x="701" y="2067"/>
                </a:lnTo>
                <a:lnTo>
                  <a:pt x="705" y="2068"/>
                </a:lnTo>
                <a:lnTo>
                  <a:pt x="713" y="2067"/>
                </a:lnTo>
                <a:lnTo>
                  <a:pt x="715" y="2068"/>
                </a:lnTo>
                <a:lnTo>
                  <a:pt x="721" y="2072"/>
                </a:lnTo>
                <a:lnTo>
                  <a:pt x="723" y="2072"/>
                </a:lnTo>
                <a:lnTo>
                  <a:pt x="725" y="2071"/>
                </a:lnTo>
                <a:lnTo>
                  <a:pt x="729" y="2062"/>
                </a:lnTo>
                <a:lnTo>
                  <a:pt x="734" y="2052"/>
                </a:lnTo>
                <a:lnTo>
                  <a:pt x="733" y="2045"/>
                </a:lnTo>
                <a:lnTo>
                  <a:pt x="731" y="2040"/>
                </a:lnTo>
                <a:lnTo>
                  <a:pt x="724" y="2034"/>
                </a:lnTo>
                <a:lnTo>
                  <a:pt x="726" y="2025"/>
                </a:lnTo>
                <a:lnTo>
                  <a:pt x="727" y="2019"/>
                </a:lnTo>
                <a:lnTo>
                  <a:pt x="727" y="2015"/>
                </a:lnTo>
                <a:lnTo>
                  <a:pt x="723" y="2011"/>
                </a:lnTo>
                <a:lnTo>
                  <a:pt x="720" y="2012"/>
                </a:lnTo>
                <a:lnTo>
                  <a:pt x="716" y="2016"/>
                </a:lnTo>
                <a:lnTo>
                  <a:pt x="710" y="2026"/>
                </a:lnTo>
                <a:lnTo>
                  <a:pt x="703" y="2031"/>
                </a:lnTo>
                <a:lnTo>
                  <a:pt x="701" y="2037"/>
                </a:lnTo>
                <a:lnTo>
                  <a:pt x="703" y="2046"/>
                </a:lnTo>
                <a:lnTo>
                  <a:pt x="701" y="2050"/>
                </a:lnTo>
                <a:lnTo>
                  <a:pt x="694" y="2055"/>
                </a:lnTo>
                <a:close/>
                <a:moveTo>
                  <a:pt x="1076" y="339"/>
                </a:moveTo>
                <a:lnTo>
                  <a:pt x="1078" y="347"/>
                </a:lnTo>
                <a:lnTo>
                  <a:pt x="1079" y="350"/>
                </a:lnTo>
                <a:lnTo>
                  <a:pt x="1079" y="351"/>
                </a:lnTo>
                <a:lnTo>
                  <a:pt x="1079" y="353"/>
                </a:lnTo>
                <a:lnTo>
                  <a:pt x="1078" y="358"/>
                </a:lnTo>
                <a:lnTo>
                  <a:pt x="1080" y="361"/>
                </a:lnTo>
                <a:lnTo>
                  <a:pt x="1086" y="381"/>
                </a:lnTo>
                <a:lnTo>
                  <a:pt x="1085" y="384"/>
                </a:lnTo>
                <a:lnTo>
                  <a:pt x="1085" y="388"/>
                </a:lnTo>
                <a:lnTo>
                  <a:pt x="1085" y="392"/>
                </a:lnTo>
                <a:lnTo>
                  <a:pt x="1085" y="397"/>
                </a:lnTo>
                <a:lnTo>
                  <a:pt x="1088" y="401"/>
                </a:lnTo>
                <a:lnTo>
                  <a:pt x="1093" y="404"/>
                </a:lnTo>
                <a:lnTo>
                  <a:pt x="1094" y="408"/>
                </a:lnTo>
                <a:lnTo>
                  <a:pt x="1096" y="411"/>
                </a:lnTo>
                <a:lnTo>
                  <a:pt x="1100" y="414"/>
                </a:lnTo>
                <a:lnTo>
                  <a:pt x="1114" y="428"/>
                </a:lnTo>
                <a:lnTo>
                  <a:pt x="1162" y="448"/>
                </a:lnTo>
                <a:lnTo>
                  <a:pt x="1162" y="451"/>
                </a:lnTo>
                <a:lnTo>
                  <a:pt x="1161" y="455"/>
                </a:lnTo>
                <a:lnTo>
                  <a:pt x="1161" y="457"/>
                </a:lnTo>
                <a:lnTo>
                  <a:pt x="1163" y="458"/>
                </a:lnTo>
                <a:lnTo>
                  <a:pt x="1166" y="459"/>
                </a:lnTo>
                <a:lnTo>
                  <a:pt x="1176" y="456"/>
                </a:lnTo>
                <a:lnTo>
                  <a:pt x="1178" y="454"/>
                </a:lnTo>
                <a:lnTo>
                  <a:pt x="1182" y="453"/>
                </a:lnTo>
                <a:lnTo>
                  <a:pt x="1188" y="455"/>
                </a:lnTo>
                <a:lnTo>
                  <a:pt x="1208" y="428"/>
                </a:lnTo>
                <a:lnTo>
                  <a:pt x="1216" y="408"/>
                </a:lnTo>
                <a:lnTo>
                  <a:pt x="1216" y="405"/>
                </a:lnTo>
                <a:lnTo>
                  <a:pt x="1216" y="401"/>
                </a:lnTo>
                <a:lnTo>
                  <a:pt x="1214" y="397"/>
                </a:lnTo>
                <a:lnTo>
                  <a:pt x="1213" y="397"/>
                </a:lnTo>
                <a:lnTo>
                  <a:pt x="1212" y="397"/>
                </a:lnTo>
                <a:lnTo>
                  <a:pt x="1211" y="397"/>
                </a:lnTo>
                <a:lnTo>
                  <a:pt x="1208" y="394"/>
                </a:lnTo>
                <a:lnTo>
                  <a:pt x="1207" y="390"/>
                </a:lnTo>
                <a:lnTo>
                  <a:pt x="1207" y="388"/>
                </a:lnTo>
                <a:lnTo>
                  <a:pt x="1208" y="387"/>
                </a:lnTo>
                <a:lnTo>
                  <a:pt x="1208" y="386"/>
                </a:lnTo>
                <a:lnTo>
                  <a:pt x="1207" y="381"/>
                </a:lnTo>
                <a:lnTo>
                  <a:pt x="1205" y="375"/>
                </a:lnTo>
                <a:lnTo>
                  <a:pt x="1203" y="368"/>
                </a:lnTo>
                <a:lnTo>
                  <a:pt x="1203" y="362"/>
                </a:lnTo>
                <a:lnTo>
                  <a:pt x="1196" y="353"/>
                </a:lnTo>
                <a:lnTo>
                  <a:pt x="1161" y="325"/>
                </a:lnTo>
                <a:lnTo>
                  <a:pt x="1157" y="325"/>
                </a:lnTo>
                <a:lnTo>
                  <a:pt x="1155" y="322"/>
                </a:lnTo>
                <a:lnTo>
                  <a:pt x="1155" y="321"/>
                </a:lnTo>
                <a:lnTo>
                  <a:pt x="1154" y="319"/>
                </a:lnTo>
                <a:lnTo>
                  <a:pt x="1153" y="318"/>
                </a:lnTo>
                <a:lnTo>
                  <a:pt x="1152" y="316"/>
                </a:lnTo>
                <a:lnTo>
                  <a:pt x="1145" y="311"/>
                </a:lnTo>
                <a:lnTo>
                  <a:pt x="1097" y="307"/>
                </a:lnTo>
                <a:lnTo>
                  <a:pt x="1092" y="310"/>
                </a:lnTo>
                <a:lnTo>
                  <a:pt x="1085" y="321"/>
                </a:lnTo>
                <a:lnTo>
                  <a:pt x="1083" y="323"/>
                </a:lnTo>
                <a:lnTo>
                  <a:pt x="1080" y="321"/>
                </a:lnTo>
                <a:lnTo>
                  <a:pt x="1076" y="325"/>
                </a:lnTo>
                <a:lnTo>
                  <a:pt x="1076" y="327"/>
                </a:lnTo>
                <a:lnTo>
                  <a:pt x="1076" y="330"/>
                </a:lnTo>
                <a:lnTo>
                  <a:pt x="1076" y="335"/>
                </a:lnTo>
                <a:lnTo>
                  <a:pt x="1076" y="337"/>
                </a:lnTo>
                <a:lnTo>
                  <a:pt x="1076" y="339"/>
                </a:lnTo>
                <a:close/>
                <a:moveTo>
                  <a:pt x="663" y="363"/>
                </a:moveTo>
                <a:lnTo>
                  <a:pt x="661" y="363"/>
                </a:lnTo>
                <a:lnTo>
                  <a:pt x="663" y="369"/>
                </a:lnTo>
                <a:lnTo>
                  <a:pt x="680" y="391"/>
                </a:lnTo>
                <a:lnTo>
                  <a:pt x="683" y="399"/>
                </a:lnTo>
                <a:lnTo>
                  <a:pt x="684" y="401"/>
                </a:lnTo>
                <a:lnTo>
                  <a:pt x="692" y="407"/>
                </a:lnTo>
                <a:lnTo>
                  <a:pt x="827" y="399"/>
                </a:lnTo>
                <a:lnTo>
                  <a:pt x="837" y="405"/>
                </a:lnTo>
                <a:lnTo>
                  <a:pt x="848" y="407"/>
                </a:lnTo>
                <a:lnTo>
                  <a:pt x="854" y="402"/>
                </a:lnTo>
                <a:lnTo>
                  <a:pt x="857" y="402"/>
                </a:lnTo>
                <a:lnTo>
                  <a:pt x="859" y="405"/>
                </a:lnTo>
                <a:lnTo>
                  <a:pt x="859" y="406"/>
                </a:lnTo>
                <a:lnTo>
                  <a:pt x="859" y="410"/>
                </a:lnTo>
                <a:lnTo>
                  <a:pt x="867" y="407"/>
                </a:lnTo>
                <a:lnTo>
                  <a:pt x="871" y="409"/>
                </a:lnTo>
                <a:lnTo>
                  <a:pt x="873" y="409"/>
                </a:lnTo>
                <a:lnTo>
                  <a:pt x="874" y="406"/>
                </a:lnTo>
                <a:lnTo>
                  <a:pt x="873" y="406"/>
                </a:lnTo>
                <a:lnTo>
                  <a:pt x="869" y="404"/>
                </a:lnTo>
                <a:lnTo>
                  <a:pt x="868" y="401"/>
                </a:lnTo>
                <a:lnTo>
                  <a:pt x="870" y="402"/>
                </a:lnTo>
                <a:lnTo>
                  <a:pt x="877" y="406"/>
                </a:lnTo>
                <a:lnTo>
                  <a:pt x="879" y="405"/>
                </a:lnTo>
                <a:lnTo>
                  <a:pt x="881" y="402"/>
                </a:lnTo>
                <a:lnTo>
                  <a:pt x="883" y="402"/>
                </a:lnTo>
                <a:lnTo>
                  <a:pt x="890" y="407"/>
                </a:lnTo>
                <a:lnTo>
                  <a:pt x="892" y="405"/>
                </a:lnTo>
                <a:lnTo>
                  <a:pt x="896" y="398"/>
                </a:lnTo>
                <a:lnTo>
                  <a:pt x="896" y="389"/>
                </a:lnTo>
                <a:lnTo>
                  <a:pt x="893" y="382"/>
                </a:lnTo>
                <a:lnTo>
                  <a:pt x="893" y="380"/>
                </a:lnTo>
                <a:lnTo>
                  <a:pt x="894" y="378"/>
                </a:lnTo>
                <a:lnTo>
                  <a:pt x="894" y="376"/>
                </a:lnTo>
                <a:lnTo>
                  <a:pt x="892" y="370"/>
                </a:lnTo>
                <a:lnTo>
                  <a:pt x="893" y="368"/>
                </a:lnTo>
                <a:lnTo>
                  <a:pt x="893" y="367"/>
                </a:lnTo>
                <a:lnTo>
                  <a:pt x="893" y="365"/>
                </a:lnTo>
                <a:lnTo>
                  <a:pt x="900" y="353"/>
                </a:lnTo>
                <a:lnTo>
                  <a:pt x="899" y="351"/>
                </a:lnTo>
                <a:lnTo>
                  <a:pt x="899" y="349"/>
                </a:lnTo>
                <a:lnTo>
                  <a:pt x="898" y="348"/>
                </a:lnTo>
                <a:lnTo>
                  <a:pt x="897" y="347"/>
                </a:lnTo>
                <a:lnTo>
                  <a:pt x="899" y="338"/>
                </a:lnTo>
                <a:lnTo>
                  <a:pt x="901" y="333"/>
                </a:lnTo>
                <a:lnTo>
                  <a:pt x="908" y="333"/>
                </a:lnTo>
                <a:lnTo>
                  <a:pt x="911" y="333"/>
                </a:lnTo>
                <a:lnTo>
                  <a:pt x="919" y="326"/>
                </a:lnTo>
                <a:lnTo>
                  <a:pt x="913" y="316"/>
                </a:lnTo>
                <a:lnTo>
                  <a:pt x="911" y="311"/>
                </a:lnTo>
                <a:lnTo>
                  <a:pt x="908" y="306"/>
                </a:lnTo>
                <a:lnTo>
                  <a:pt x="906" y="302"/>
                </a:lnTo>
                <a:lnTo>
                  <a:pt x="902" y="301"/>
                </a:lnTo>
                <a:lnTo>
                  <a:pt x="897" y="301"/>
                </a:lnTo>
                <a:lnTo>
                  <a:pt x="894" y="300"/>
                </a:lnTo>
                <a:lnTo>
                  <a:pt x="891" y="296"/>
                </a:lnTo>
                <a:lnTo>
                  <a:pt x="890" y="296"/>
                </a:lnTo>
                <a:lnTo>
                  <a:pt x="887" y="297"/>
                </a:lnTo>
                <a:lnTo>
                  <a:pt x="877" y="290"/>
                </a:lnTo>
                <a:lnTo>
                  <a:pt x="873" y="289"/>
                </a:lnTo>
                <a:lnTo>
                  <a:pt x="861" y="295"/>
                </a:lnTo>
                <a:lnTo>
                  <a:pt x="860" y="296"/>
                </a:lnTo>
                <a:lnTo>
                  <a:pt x="859" y="299"/>
                </a:lnTo>
                <a:lnTo>
                  <a:pt x="859" y="302"/>
                </a:lnTo>
                <a:lnTo>
                  <a:pt x="858" y="305"/>
                </a:lnTo>
                <a:lnTo>
                  <a:pt x="857" y="306"/>
                </a:lnTo>
                <a:lnTo>
                  <a:pt x="851" y="302"/>
                </a:lnTo>
                <a:lnTo>
                  <a:pt x="850" y="303"/>
                </a:lnTo>
                <a:lnTo>
                  <a:pt x="850" y="306"/>
                </a:lnTo>
                <a:lnTo>
                  <a:pt x="849" y="306"/>
                </a:lnTo>
                <a:lnTo>
                  <a:pt x="845" y="302"/>
                </a:lnTo>
                <a:lnTo>
                  <a:pt x="843" y="300"/>
                </a:lnTo>
                <a:lnTo>
                  <a:pt x="841" y="298"/>
                </a:lnTo>
                <a:lnTo>
                  <a:pt x="838" y="295"/>
                </a:lnTo>
                <a:lnTo>
                  <a:pt x="832" y="299"/>
                </a:lnTo>
                <a:lnTo>
                  <a:pt x="829" y="300"/>
                </a:lnTo>
                <a:lnTo>
                  <a:pt x="818" y="296"/>
                </a:lnTo>
                <a:lnTo>
                  <a:pt x="819" y="297"/>
                </a:lnTo>
                <a:lnTo>
                  <a:pt x="820" y="300"/>
                </a:lnTo>
                <a:lnTo>
                  <a:pt x="814" y="301"/>
                </a:lnTo>
                <a:lnTo>
                  <a:pt x="814" y="296"/>
                </a:lnTo>
                <a:lnTo>
                  <a:pt x="766" y="293"/>
                </a:lnTo>
                <a:lnTo>
                  <a:pt x="764" y="296"/>
                </a:lnTo>
                <a:lnTo>
                  <a:pt x="756" y="306"/>
                </a:lnTo>
                <a:lnTo>
                  <a:pt x="749" y="311"/>
                </a:lnTo>
                <a:lnTo>
                  <a:pt x="745" y="311"/>
                </a:lnTo>
                <a:lnTo>
                  <a:pt x="740" y="303"/>
                </a:lnTo>
                <a:lnTo>
                  <a:pt x="739" y="306"/>
                </a:lnTo>
                <a:lnTo>
                  <a:pt x="737" y="311"/>
                </a:lnTo>
                <a:lnTo>
                  <a:pt x="736" y="313"/>
                </a:lnTo>
                <a:lnTo>
                  <a:pt x="734" y="313"/>
                </a:lnTo>
                <a:lnTo>
                  <a:pt x="732" y="311"/>
                </a:lnTo>
                <a:lnTo>
                  <a:pt x="731" y="307"/>
                </a:lnTo>
                <a:lnTo>
                  <a:pt x="731" y="300"/>
                </a:lnTo>
                <a:lnTo>
                  <a:pt x="726" y="290"/>
                </a:lnTo>
                <a:lnTo>
                  <a:pt x="722" y="290"/>
                </a:lnTo>
                <a:lnTo>
                  <a:pt x="713" y="302"/>
                </a:lnTo>
                <a:lnTo>
                  <a:pt x="712" y="303"/>
                </a:lnTo>
                <a:lnTo>
                  <a:pt x="710" y="301"/>
                </a:lnTo>
                <a:lnTo>
                  <a:pt x="707" y="301"/>
                </a:lnTo>
                <a:lnTo>
                  <a:pt x="705" y="305"/>
                </a:lnTo>
                <a:lnTo>
                  <a:pt x="692" y="309"/>
                </a:lnTo>
                <a:lnTo>
                  <a:pt x="686" y="316"/>
                </a:lnTo>
                <a:lnTo>
                  <a:pt x="681" y="318"/>
                </a:lnTo>
                <a:lnTo>
                  <a:pt x="674" y="327"/>
                </a:lnTo>
                <a:lnTo>
                  <a:pt x="666" y="330"/>
                </a:lnTo>
                <a:lnTo>
                  <a:pt x="664" y="335"/>
                </a:lnTo>
                <a:lnTo>
                  <a:pt x="665" y="339"/>
                </a:lnTo>
                <a:lnTo>
                  <a:pt x="666" y="343"/>
                </a:lnTo>
                <a:lnTo>
                  <a:pt x="665" y="347"/>
                </a:lnTo>
                <a:lnTo>
                  <a:pt x="663" y="347"/>
                </a:lnTo>
                <a:lnTo>
                  <a:pt x="664" y="349"/>
                </a:lnTo>
                <a:lnTo>
                  <a:pt x="664" y="351"/>
                </a:lnTo>
                <a:lnTo>
                  <a:pt x="664" y="353"/>
                </a:lnTo>
                <a:lnTo>
                  <a:pt x="663" y="357"/>
                </a:lnTo>
                <a:lnTo>
                  <a:pt x="665" y="359"/>
                </a:lnTo>
                <a:lnTo>
                  <a:pt x="664" y="361"/>
                </a:lnTo>
                <a:lnTo>
                  <a:pt x="663" y="363"/>
                </a:lnTo>
                <a:close/>
                <a:moveTo>
                  <a:pt x="1251" y="45"/>
                </a:moveTo>
                <a:lnTo>
                  <a:pt x="1249" y="52"/>
                </a:lnTo>
                <a:lnTo>
                  <a:pt x="1249" y="58"/>
                </a:lnTo>
                <a:lnTo>
                  <a:pt x="1249" y="65"/>
                </a:lnTo>
                <a:lnTo>
                  <a:pt x="1251" y="72"/>
                </a:lnTo>
                <a:lnTo>
                  <a:pt x="1254" y="76"/>
                </a:lnTo>
                <a:lnTo>
                  <a:pt x="1257" y="78"/>
                </a:lnTo>
                <a:lnTo>
                  <a:pt x="1261" y="75"/>
                </a:lnTo>
                <a:lnTo>
                  <a:pt x="1263" y="70"/>
                </a:lnTo>
                <a:lnTo>
                  <a:pt x="1264" y="62"/>
                </a:lnTo>
                <a:lnTo>
                  <a:pt x="1265" y="56"/>
                </a:lnTo>
                <a:lnTo>
                  <a:pt x="1265" y="50"/>
                </a:lnTo>
                <a:lnTo>
                  <a:pt x="1264" y="42"/>
                </a:lnTo>
                <a:lnTo>
                  <a:pt x="1262" y="34"/>
                </a:lnTo>
                <a:lnTo>
                  <a:pt x="1265" y="21"/>
                </a:lnTo>
                <a:lnTo>
                  <a:pt x="1266" y="12"/>
                </a:lnTo>
                <a:lnTo>
                  <a:pt x="1263" y="2"/>
                </a:lnTo>
                <a:lnTo>
                  <a:pt x="1261" y="0"/>
                </a:lnTo>
                <a:lnTo>
                  <a:pt x="1260" y="1"/>
                </a:lnTo>
                <a:lnTo>
                  <a:pt x="1257" y="4"/>
                </a:lnTo>
                <a:lnTo>
                  <a:pt x="1256" y="7"/>
                </a:lnTo>
                <a:lnTo>
                  <a:pt x="1256" y="7"/>
                </a:lnTo>
                <a:lnTo>
                  <a:pt x="1254" y="7"/>
                </a:lnTo>
                <a:lnTo>
                  <a:pt x="1253" y="9"/>
                </a:lnTo>
                <a:lnTo>
                  <a:pt x="1252" y="11"/>
                </a:lnTo>
                <a:lnTo>
                  <a:pt x="1252" y="14"/>
                </a:lnTo>
                <a:lnTo>
                  <a:pt x="1252" y="16"/>
                </a:lnTo>
                <a:lnTo>
                  <a:pt x="1253" y="21"/>
                </a:lnTo>
                <a:lnTo>
                  <a:pt x="1254" y="25"/>
                </a:lnTo>
                <a:lnTo>
                  <a:pt x="1254" y="30"/>
                </a:lnTo>
                <a:lnTo>
                  <a:pt x="1254" y="32"/>
                </a:lnTo>
                <a:lnTo>
                  <a:pt x="1256" y="32"/>
                </a:lnTo>
                <a:lnTo>
                  <a:pt x="1256" y="32"/>
                </a:lnTo>
                <a:lnTo>
                  <a:pt x="1257" y="33"/>
                </a:lnTo>
                <a:lnTo>
                  <a:pt x="1259" y="34"/>
                </a:lnTo>
                <a:lnTo>
                  <a:pt x="1260" y="36"/>
                </a:lnTo>
                <a:lnTo>
                  <a:pt x="1253" y="41"/>
                </a:lnTo>
                <a:lnTo>
                  <a:pt x="1251" y="45"/>
                </a:lnTo>
                <a:close/>
                <a:moveTo>
                  <a:pt x="834" y="952"/>
                </a:moveTo>
                <a:lnTo>
                  <a:pt x="838" y="954"/>
                </a:lnTo>
                <a:lnTo>
                  <a:pt x="838" y="969"/>
                </a:lnTo>
                <a:lnTo>
                  <a:pt x="840" y="981"/>
                </a:lnTo>
                <a:lnTo>
                  <a:pt x="844" y="991"/>
                </a:lnTo>
                <a:lnTo>
                  <a:pt x="849" y="998"/>
                </a:lnTo>
                <a:lnTo>
                  <a:pt x="858" y="1002"/>
                </a:lnTo>
                <a:lnTo>
                  <a:pt x="888" y="993"/>
                </a:lnTo>
                <a:lnTo>
                  <a:pt x="890" y="990"/>
                </a:lnTo>
                <a:lnTo>
                  <a:pt x="889" y="981"/>
                </a:lnTo>
                <a:lnTo>
                  <a:pt x="887" y="974"/>
                </a:lnTo>
                <a:lnTo>
                  <a:pt x="878" y="960"/>
                </a:lnTo>
                <a:lnTo>
                  <a:pt x="876" y="958"/>
                </a:lnTo>
                <a:lnTo>
                  <a:pt x="874" y="957"/>
                </a:lnTo>
                <a:lnTo>
                  <a:pt x="874" y="952"/>
                </a:lnTo>
                <a:lnTo>
                  <a:pt x="874" y="951"/>
                </a:lnTo>
                <a:lnTo>
                  <a:pt x="871" y="942"/>
                </a:lnTo>
                <a:lnTo>
                  <a:pt x="870" y="934"/>
                </a:lnTo>
                <a:lnTo>
                  <a:pt x="870" y="929"/>
                </a:lnTo>
                <a:lnTo>
                  <a:pt x="869" y="924"/>
                </a:lnTo>
                <a:lnTo>
                  <a:pt x="866" y="920"/>
                </a:lnTo>
                <a:lnTo>
                  <a:pt x="862" y="915"/>
                </a:lnTo>
                <a:lnTo>
                  <a:pt x="861" y="914"/>
                </a:lnTo>
                <a:lnTo>
                  <a:pt x="860" y="916"/>
                </a:lnTo>
                <a:lnTo>
                  <a:pt x="850" y="926"/>
                </a:lnTo>
                <a:lnTo>
                  <a:pt x="833" y="932"/>
                </a:lnTo>
                <a:lnTo>
                  <a:pt x="829" y="938"/>
                </a:lnTo>
                <a:lnTo>
                  <a:pt x="830" y="944"/>
                </a:lnTo>
                <a:lnTo>
                  <a:pt x="832" y="949"/>
                </a:lnTo>
                <a:lnTo>
                  <a:pt x="834" y="952"/>
                </a:lnTo>
                <a:close/>
                <a:moveTo>
                  <a:pt x="123" y="188"/>
                </a:moveTo>
                <a:lnTo>
                  <a:pt x="126" y="187"/>
                </a:lnTo>
                <a:lnTo>
                  <a:pt x="142" y="165"/>
                </a:lnTo>
                <a:lnTo>
                  <a:pt x="147" y="162"/>
                </a:lnTo>
                <a:lnTo>
                  <a:pt x="149" y="160"/>
                </a:lnTo>
                <a:lnTo>
                  <a:pt x="149" y="157"/>
                </a:lnTo>
                <a:lnTo>
                  <a:pt x="149" y="149"/>
                </a:lnTo>
                <a:lnTo>
                  <a:pt x="147" y="142"/>
                </a:lnTo>
                <a:lnTo>
                  <a:pt x="145" y="139"/>
                </a:lnTo>
                <a:lnTo>
                  <a:pt x="141" y="135"/>
                </a:lnTo>
                <a:lnTo>
                  <a:pt x="131" y="137"/>
                </a:lnTo>
                <a:lnTo>
                  <a:pt x="127" y="140"/>
                </a:lnTo>
                <a:lnTo>
                  <a:pt x="112" y="162"/>
                </a:lnTo>
                <a:lnTo>
                  <a:pt x="110" y="168"/>
                </a:lnTo>
                <a:lnTo>
                  <a:pt x="108" y="173"/>
                </a:lnTo>
                <a:lnTo>
                  <a:pt x="110" y="181"/>
                </a:lnTo>
                <a:lnTo>
                  <a:pt x="112" y="185"/>
                </a:lnTo>
                <a:lnTo>
                  <a:pt x="123" y="188"/>
                </a:lnTo>
                <a:close/>
                <a:moveTo>
                  <a:pt x="766" y="1129"/>
                </a:moveTo>
                <a:lnTo>
                  <a:pt x="764" y="1131"/>
                </a:lnTo>
                <a:lnTo>
                  <a:pt x="763" y="1131"/>
                </a:lnTo>
                <a:lnTo>
                  <a:pt x="758" y="1130"/>
                </a:lnTo>
                <a:lnTo>
                  <a:pt x="755" y="1129"/>
                </a:lnTo>
                <a:lnTo>
                  <a:pt x="754" y="1125"/>
                </a:lnTo>
                <a:lnTo>
                  <a:pt x="753" y="1121"/>
                </a:lnTo>
                <a:lnTo>
                  <a:pt x="750" y="1119"/>
                </a:lnTo>
                <a:lnTo>
                  <a:pt x="742" y="1118"/>
                </a:lnTo>
                <a:lnTo>
                  <a:pt x="741" y="1119"/>
                </a:lnTo>
                <a:lnTo>
                  <a:pt x="741" y="1122"/>
                </a:lnTo>
                <a:lnTo>
                  <a:pt x="741" y="1126"/>
                </a:lnTo>
                <a:lnTo>
                  <a:pt x="740" y="1126"/>
                </a:lnTo>
                <a:lnTo>
                  <a:pt x="739" y="1123"/>
                </a:lnTo>
                <a:lnTo>
                  <a:pt x="731" y="1125"/>
                </a:lnTo>
                <a:lnTo>
                  <a:pt x="727" y="1129"/>
                </a:lnTo>
                <a:lnTo>
                  <a:pt x="725" y="1138"/>
                </a:lnTo>
                <a:lnTo>
                  <a:pt x="727" y="1140"/>
                </a:lnTo>
                <a:lnTo>
                  <a:pt x="731" y="1139"/>
                </a:lnTo>
                <a:lnTo>
                  <a:pt x="734" y="1136"/>
                </a:lnTo>
                <a:lnTo>
                  <a:pt x="734" y="1135"/>
                </a:lnTo>
                <a:lnTo>
                  <a:pt x="734" y="1131"/>
                </a:lnTo>
                <a:lnTo>
                  <a:pt x="734" y="1131"/>
                </a:lnTo>
                <a:lnTo>
                  <a:pt x="735" y="1130"/>
                </a:lnTo>
                <a:lnTo>
                  <a:pt x="736" y="1131"/>
                </a:lnTo>
                <a:lnTo>
                  <a:pt x="739" y="1130"/>
                </a:lnTo>
                <a:lnTo>
                  <a:pt x="763" y="1137"/>
                </a:lnTo>
                <a:lnTo>
                  <a:pt x="762" y="1141"/>
                </a:lnTo>
                <a:lnTo>
                  <a:pt x="750" y="1149"/>
                </a:lnTo>
                <a:lnTo>
                  <a:pt x="749" y="1147"/>
                </a:lnTo>
                <a:lnTo>
                  <a:pt x="752" y="1142"/>
                </a:lnTo>
                <a:lnTo>
                  <a:pt x="753" y="1141"/>
                </a:lnTo>
                <a:lnTo>
                  <a:pt x="750" y="1135"/>
                </a:lnTo>
                <a:lnTo>
                  <a:pt x="746" y="1139"/>
                </a:lnTo>
                <a:lnTo>
                  <a:pt x="741" y="1157"/>
                </a:lnTo>
                <a:lnTo>
                  <a:pt x="732" y="1163"/>
                </a:lnTo>
                <a:lnTo>
                  <a:pt x="729" y="1165"/>
                </a:lnTo>
                <a:lnTo>
                  <a:pt x="729" y="1167"/>
                </a:lnTo>
                <a:lnTo>
                  <a:pt x="730" y="1167"/>
                </a:lnTo>
                <a:lnTo>
                  <a:pt x="729" y="1171"/>
                </a:lnTo>
                <a:lnTo>
                  <a:pt x="751" y="1165"/>
                </a:lnTo>
                <a:lnTo>
                  <a:pt x="754" y="1168"/>
                </a:lnTo>
                <a:lnTo>
                  <a:pt x="750" y="1171"/>
                </a:lnTo>
                <a:lnTo>
                  <a:pt x="742" y="1172"/>
                </a:lnTo>
                <a:lnTo>
                  <a:pt x="737" y="1176"/>
                </a:lnTo>
                <a:lnTo>
                  <a:pt x="736" y="1178"/>
                </a:lnTo>
                <a:lnTo>
                  <a:pt x="736" y="1180"/>
                </a:lnTo>
                <a:lnTo>
                  <a:pt x="737" y="1182"/>
                </a:lnTo>
                <a:lnTo>
                  <a:pt x="739" y="1184"/>
                </a:lnTo>
                <a:lnTo>
                  <a:pt x="743" y="1181"/>
                </a:lnTo>
                <a:lnTo>
                  <a:pt x="745" y="1180"/>
                </a:lnTo>
                <a:lnTo>
                  <a:pt x="748" y="1182"/>
                </a:lnTo>
                <a:lnTo>
                  <a:pt x="739" y="1189"/>
                </a:lnTo>
                <a:lnTo>
                  <a:pt x="733" y="1186"/>
                </a:lnTo>
                <a:lnTo>
                  <a:pt x="713" y="1195"/>
                </a:lnTo>
                <a:lnTo>
                  <a:pt x="709" y="1199"/>
                </a:lnTo>
                <a:lnTo>
                  <a:pt x="709" y="1201"/>
                </a:lnTo>
                <a:lnTo>
                  <a:pt x="710" y="1202"/>
                </a:lnTo>
                <a:lnTo>
                  <a:pt x="711" y="1204"/>
                </a:lnTo>
                <a:lnTo>
                  <a:pt x="712" y="1204"/>
                </a:lnTo>
                <a:lnTo>
                  <a:pt x="711" y="1209"/>
                </a:lnTo>
                <a:lnTo>
                  <a:pt x="711" y="1210"/>
                </a:lnTo>
                <a:lnTo>
                  <a:pt x="707" y="1207"/>
                </a:lnTo>
                <a:lnTo>
                  <a:pt x="705" y="1205"/>
                </a:lnTo>
                <a:lnTo>
                  <a:pt x="703" y="1205"/>
                </a:lnTo>
                <a:lnTo>
                  <a:pt x="702" y="1206"/>
                </a:lnTo>
                <a:lnTo>
                  <a:pt x="702" y="1208"/>
                </a:lnTo>
                <a:lnTo>
                  <a:pt x="702" y="1210"/>
                </a:lnTo>
                <a:lnTo>
                  <a:pt x="702" y="1211"/>
                </a:lnTo>
                <a:lnTo>
                  <a:pt x="702" y="1214"/>
                </a:lnTo>
                <a:lnTo>
                  <a:pt x="700" y="1225"/>
                </a:lnTo>
                <a:lnTo>
                  <a:pt x="697" y="1230"/>
                </a:lnTo>
                <a:lnTo>
                  <a:pt x="693" y="1240"/>
                </a:lnTo>
                <a:lnTo>
                  <a:pt x="694" y="1242"/>
                </a:lnTo>
                <a:lnTo>
                  <a:pt x="694" y="1246"/>
                </a:lnTo>
                <a:lnTo>
                  <a:pt x="692" y="1248"/>
                </a:lnTo>
                <a:lnTo>
                  <a:pt x="692" y="1251"/>
                </a:lnTo>
                <a:lnTo>
                  <a:pt x="693" y="1257"/>
                </a:lnTo>
                <a:lnTo>
                  <a:pt x="694" y="1262"/>
                </a:lnTo>
                <a:lnTo>
                  <a:pt x="694" y="1269"/>
                </a:lnTo>
                <a:lnTo>
                  <a:pt x="693" y="1274"/>
                </a:lnTo>
                <a:lnTo>
                  <a:pt x="692" y="1277"/>
                </a:lnTo>
                <a:lnTo>
                  <a:pt x="695" y="1279"/>
                </a:lnTo>
                <a:lnTo>
                  <a:pt x="697" y="1277"/>
                </a:lnTo>
                <a:lnTo>
                  <a:pt x="700" y="1274"/>
                </a:lnTo>
                <a:lnTo>
                  <a:pt x="701" y="1271"/>
                </a:lnTo>
                <a:lnTo>
                  <a:pt x="717" y="1270"/>
                </a:lnTo>
                <a:lnTo>
                  <a:pt x="720" y="1271"/>
                </a:lnTo>
                <a:lnTo>
                  <a:pt x="721" y="1277"/>
                </a:lnTo>
                <a:lnTo>
                  <a:pt x="720" y="1280"/>
                </a:lnTo>
                <a:lnTo>
                  <a:pt x="717" y="1280"/>
                </a:lnTo>
                <a:lnTo>
                  <a:pt x="714" y="1278"/>
                </a:lnTo>
                <a:lnTo>
                  <a:pt x="715" y="1283"/>
                </a:lnTo>
                <a:lnTo>
                  <a:pt x="715" y="1287"/>
                </a:lnTo>
                <a:lnTo>
                  <a:pt x="715" y="1291"/>
                </a:lnTo>
                <a:lnTo>
                  <a:pt x="714" y="1295"/>
                </a:lnTo>
                <a:lnTo>
                  <a:pt x="716" y="1301"/>
                </a:lnTo>
                <a:lnTo>
                  <a:pt x="720" y="1305"/>
                </a:lnTo>
                <a:lnTo>
                  <a:pt x="729" y="1304"/>
                </a:lnTo>
                <a:lnTo>
                  <a:pt x="732" y="1303"/>
                </a:lnTo>
                <a:lnTo>
                  <a:pt x="733" y="1300"/>
                </a:lnTo>
                <a:lnTo>
                  <a:pt x="733" y="1296"/>
                </a:lnTo>
                <a:lnTo>
                  <a:pt x="734" y="1294"/>
                </a:lnTo>
                <a:lnTo>
                  <a:pt x="733" y="1291"/>
                </a:lnTo>
                <a:lnTo>
                  <a:pt x="733" y="1289"/>
                </a:lnTo>
                <a:lnTo>
                  <a:pt x="734" y="1287"/>
                </a:lnTo>
                <a:lnTo>
                  <a:pt x="734" y="1285"/>
                </a:lnTo>
                <a:lnTo>
                  <a:pt x="737" y="1277"/>
                </a:lnTo>
                <a:lnTo>
                  <a:pt x="736" y="1274"/>
                </a:lnTo>
                <a:lnTo>
                  <a:pt x="737" y="1269"/>
                </a:lnTo>
                <a:lnTo>
                  <a:pt x="736" y="1265"/>
                </a:lnTo>
                <a:lnTo>
                  <a:pt x="742" y="1262"/>
                </a:lnTo>
                <a:lnTo>
                  <a:pt x="745" y="1264"/>
                </a:lnTo>
                <a:lnTo>
                  <a:pt x="746" y="1267"/>
                </a:lnTo>
                <a:lnTo>
                  <a:pt x="744" y="1269"/>
                </a:lnTo>
                <a:lnTo>
                  <a:pt x="742" y="1275"/>
                </a:lnTo>
                <a:lnTo>
                  <a:pt x="740" y="1280"/>
                </a:lnTo>
                <a:lnTo>
                  <a:pt x="739" y="1287"/>
                </a:lnTo>
                <a:lnTo>
                  <a:pt x="742" y="1286"/>
                </a:lnTo>
                <a:lnTo>
                  <a:pt x="743" y="1285"/>
                </a:lnTo>
                <a:lnTo>
                  <a:pt x="745" y="1281"/>
                </a:lnTo>
                <a:lnTo>
                  <a:pt x="746" y="1281"/>
                </a:lnTo>
                <a:lnTo>
                  <a:pt x="748" y="1281"/>
                </a:lnTo>
                <a:lnTo>
                  <a:pt x="749" y="1281"/>
                </a:lnTo>
                <a:lnTo>
                  <a:pt x="749" y="1284"/>
                </a:lnTo>
                <a:lnTo>
                  <a:pt x="750" y="1288"/>
                </a:lnTo>
                <a:lnTo>
                  <a:pt x="742" y="1290"/>
                </a:lnTo>
                <a:lnTo>
                  <a:pt x="740" y="1294"/>
                </a:lnTo>
                <a:lnTo>
                  <a:pt x="742" y="1300"/>
                </a:lnTo>
                <a:lnTo>
                  <a:pt x="745" y="1305"/>
                </a:lnTo>
                <a:lnTo>
                  <a:pt x="751" y="1307"/>
                </a:lnTo>
                <a:lnTo>
                  <a:pt x="751" y="1308"/>
                </a:lnTo>
                <a:lnTo>
                  <a:pt x="754" y="1314"/>
                </a:lnTo>
                <a:lnTo>
                  <a:pt x="759" y="1318"/>
                </a:lnTo>
                <a:lnTo>
                  <a:pt x="763" y="1321"/>
                </a:lnTo>
                <a:lnTo>
                  <a:pt x="768" y="1321"/>
                </a:lnTo>
                <a:lnTo>
                  <a:pt x="768" y="1326"/>
                </a:lnTo>
                <a:lnTo>
                  <a:pt x="766" y="1328"/>
                </a:lnTo>
                <a:lnTo>
                  <a:pt x="765" y="1328"/>
                </a:lnTo>
                <a:lnTo>
                  <a:pt x="763" y="1328"/>
                </a:lnTo>
                <a:lnTo>
                  <a:pt x="766" y="1331"/>
                </a:lnTo>
                <a:lnTo>
                  <a:pt x="782" y="1333"/>
                </a:lnTo>
                <a:lnTo>
                  <a:pt x="782" y="1330"/>
                </a:lnTo>
                <a:lnTo>
                  <a:pt x="781" y="1327"/>
                </a:lnTo>
                <a:lnTo>
                  <a:pt x="782" y="1324"/>
                </a:lnTo>
                <a:lnTo>
                  <a:pt x="783" y="1323"/>
                </a:lnTo>
                <a:lnTo>
                  <a:pt x="784" y="1325"/>
                </a:lnTo>
                <a:lnTo>
                  <a:pt x="784" y="1325"/>
                </a:lnTo>
                <a:lnTo>
                  <a:pt x="788" y="1333"/>
                </a:lnTo>
                <a:lnTo>
                  <a:pt x="792" y="1335"/>
                </a:lnTo>
                <a:lnTo>
                  <a:pt x="804" y="1334"/>
                </a:lnTo>
                <a:lnTo>
                  <a:pt x="805" y="1335"/>
                </a:lnTo>
                <a:lnTo>
                  <a:pt x="807" y="1338"/>
                </a:lnTo>
                <a:lnTo>
                  <a:pt x="802" y="1348"/>
                </a:lnTo>
                <a:lnTo>
                  <a:pt x="803" y="1355"/>
                </a:lnTo>
                <a:lnTo>
                  <a:pt x="807" y="1358"/>
                </a:lnTo>
                <a:lnTo>
                  <a:pt x="812" y="1357"/>
                </a:lnTo>
                <a:lnTo>
                  <a:pt x="809" y="1349"/>
                </a:lnTo>
                <a:lnTo>
                  <a:pt x="809" y="1345"/>
                </a:lnTo>
                <a:lnTo>
                  <a:pt x="808" y="1340"/>
                </a:lnTo>
                <a:lnTo>
                  <a:pt x="810" y="1336"/>
                </a:lnTo>
                <a:lnTo>
                  <a:pt x="812" y="1335"/>
                </a:lnTo>
                <a:lnTo>
                  <a:pt x="817" y="1335"/>
                </a:lnTo>
                <a:lnTo>
                  <a:pt x="818" y="1337"/>
                </a:lnTo>
                <a:lnTo>
                  <a:pt x="810" y="1345"/>
                </a:lnTo>
                <a:lnTo>
                  <a:pt x="812" y="1347"/>
                </a:lnTo>
                <a:lnTo>
                  <a:pt x="815" y="1347"/>
                </a:lnTo>
                <a:lnTo>
                  <a:pt x="818" y="1345"/>
                </a:lnTo>
                <a:lnTo>
                  <a:pt x="820" y="1341"/>
                </a:lnTo>
                <a:lnTo>
                  <a:pt x="820" y="1340"/>
                </a:lnTo>
                <a:lnTo>
                  <a:pt x="821" y="1338"/>
                </a:lnTo>
                <a:lnTo>
                  <a:pt x="822" y="1336"/>
                </a:lnTo>
                <a:lnTo>
                  <a:pt x="823" y="1335"/>
                </a:lnTo>
                <a:lnTo>
                  <a:pt x="824" y="1335"/>
                </a:lnTo>
                <a:lnTo>
                  <a:pt x="851" y="1359"/>
                </a:lnTo>
                <a:lnTo>
                  <a:pt x="851" y="1364"/>
                </a:lnTo>
                <a:lnTo>
                  <a:pt x="850" y="1369"/>
                </a:lnTo>
                <a:lnTo>
                  <a:pt x="849" y="1374"/>
                </a:lnTo>
                <a:lnTo>
                  <a:pt x="852" y="1376"/>
                </a:lnTo>
                <a:lnTo>
                  <a:pt x="854" y="1377"/>
                </a:lnTo>
                <a:lnTo>
                  <a:pt x="859" y="1378"/>
                </a:lnTo>
                <a:lnTo>
                  <a:pt x="864" y="1382"/>
                </a:lnTo>
                <a:lnTo>
                  <a:pt x="867" y="1382"/>
                </a:lnTo>
                <a:lnTo>
                  <a:pt x="871" y="1374"/>
                </a:lnTo>
                <a:lnTo>
                  <a:pt x="876" y="1374"/>
                </a:lnTo>
                <a:lnTo>
                  <a:pt x="879" y="1377"/>
                </a:lnTo>
                <a:lnTo>
                  <a:pt x="882" y="1385"/>
                </a:lnTo>
                <a:lnTo>
                  <a:pt x="888" y="1392"/>
                </a:lnTo>
                <a:lnTo>
                  <a:pt x="915" y="1390"/>
                </a:lnTo>
                <a:lnTo>
                  <a:pt x="917" y="1386"/>
                </a:lnTo>
                <a:lnTo>
                  <a:pt x="930" y="1379"/>
                </a:lnTo>
                <a:lnTo>
                  <a:pt x="931" y="1380"/>
                </a:lnTo>
                <a:lnTo>
                  <a:pt x="936" y="1384"/>
                </a:lnTo>
                <a:lnTo>
                  <a:pt x="939" y="1386"/>
                </a:lnTo>
                <a:lnTo>
                  <a:pt x="997" y="1375"/>
                </a:lnTo>
                <a:lnTo>
                  <a:pt x="1004" y="1368"/>
                </a:lnTo>
                <a:lnTo>
                  <a:pt x="1007" y="1362"/>
                </a:lnTo>
                <a:lnTo>
                  <a:pt x="1009" y="1356"/>
                </a:lnTo>
                <a:lnTo>
                  <a:pt x="1009" y="1352"/>
                </a:lnTo>
                <a:lnTo>
                  <a:pt x="1007" y="1346"/>
                </a:lnTo>
                <a:lnTo>
                  <a:pt x="1004" y="1344"/>
                </a:lnTo>
                <a:lnTo>
                  <a:pt x="997" y="1343"/>
                </a:lnTo>
                <a:lnTo>
                  <a:pt x="1005" y="1343"/>
                </a:lnTo>
                <a:lnTo>
                  <a:pt x="1008" y="1340"/>
                </a:lnTo>
                <a:lnTo>
                  <a:pt x="1008" y="1333"/>
                </a:lnTo>
                <a:lnTo>
                  <a:pt x="1008" y="1326"/>
                </a:lnTo>
                <a:lnTo>
                  <a:pt x="1008" y="1308"/>
                </a:lnTo>
                <a:lnTo>
                  <a:pt x="1008" y="1305"/>
                </a:lnTo>
                <a:lnTo>
                  <a:pt x="1007" y="1296"/>
                </a:lnTo>
                <a:lnTo>
                  <a:pt x="1007" y="1291"/>
                </a:lnTo>
                <a:lnTo>
                  <a:pt x="1006" y="1286"/>
                </a:lnTo>
                <a:lnTo>
                  <a:pt x="1005" y="1281"/>
                </a:lnTo>
                <a:lnTo>
                  <a:pt x="1002" y="1273"/>
                </a:lnTo>
                <a:lnTo>
                  <a:pt x="1001" y="1264"/>
                </a:lnTo>
                <a:lnTo>
                  <a:pt x="999" y="1257"/>
                </a:lnTo>
                <a:lnTo>
                  <a:pt x="994" y="1247"/>
                </a:lnTo>
                <a:lnTo>
                  <a:pt x="990" y="1240"/>
                </a:lnTo>
                <a:lnTo>
                  <a:pt x="989" y="1238"/>
                </a:lnTo>
                <a:lnTo>
                  <a:pt x="987" y="1237"/>
                </a:lnTo>
                <a:lnTo>
                  <a:pt x="980" y="1242"/>
                </a:lnTo>
                <a:lnTo>
                  <a:pt x="979" y="1240"/>
                </a:lnTo>
                <a:lnTo>
                  <a:pt x="980" y="1237"/>
                </a:lnTo>
                <a:lnTo>
                  <a:pt x="981" y="1235"/>
                </a:lnTo>
                <a:lnTo>
                  <a:pt x="987" y="1231"/>
                </a:lnTo>
                <a:lnTo>
                  <a:pt x="990" y="1228"/>
                </a:lnTo>
                <a:lnTo>
                  <a:pt x="991" y="1227"/>
                </a:lnTo>
                <a:lnTo>
                  <a:pt x="990" y="1221"/>
                </a:lnTo>
                <a:lnTo>
                  <a:pt x="989" y="1220"/>
                </a:lnTo>
                <a:lnTo>
                  <a:pt x="991" y="1216"/>
                </a:lnTo>
                <a:lnTo>
                  <a:pt x="992" y="1211"/>
                </a:lnTo>
                <a:lnTo>
                  <a:pt x="992" y="1206"/>
                </a:lnTo>
                <a:lnTo>
                  <a:pt x="989" y="1200"/>
                </a:lnTo>
                <a:lnTo>
                  <a:pt x="980" y="1188"/>
                </a:lnTo>
                <a:lnTo>
                  <a:pt x="978" y="1182"/>
                </a:lnTo>
                <a:lnTo>
                  <a:pt x="982" y="1173"/>
                </a:lnTo>
                <a:lnTo>
                  <a:pt x="984" y="1169"/>
                </a:lnTo>
                <a:lnTo>
                  <a:pt x="984" y="1163"/>
                </a:lnTo>
                <a:lnTo>
                  <a:pt x="984" y="1160"/>
                </a:lnTo>
                <a:lnTo>
                  <a:pt x="966" y="1149"/>
                </a:lnTo>
                <a:lnTo>
                  <a:pt x="953" y="1149"/>
                </a:lnTo>
                <a:lnTo>
                  <a:pt x="953" y="1147"/>
                </a:lnTo>
                <a:lnTo>
                  <a:pt x="960" y="1146"/>
                </a:lnTo>
                <a:lnTo>
                  <a:pt x="965" y="1145"/>
                </a:lnTo>
                <a:lnTo>
                  <a:pt x="967" y="1140"/>
                </a:lnTo>
                <a:lnTo>
                  <a:pt x="966" y="1138"/>
                </a:lnTo>
                <a:lnTo>
                  <a:pt x="963" y="1131"/>
                </a:lnTo>
                <a:lnTo>
                  <a:pt x="962" y="1129"/>
                </a:lnTo>
                <a:lnTo>
                  <a:pt x="961" y="1128"/>
                </a:lnTo>
                <a:lnTo>
                  <a:pt x="952" y="1126"/>
                </a:lnTo>
                <a:lnTo>
                  <a:pt x="941" y="1111"/>
                </a:lnTo>
                <a:lnTo>
                  <a:pt x="930" y="1105"/>
                </a:lnTo>
                <a:lnTo>
                  <a:pt x="927" y="1100"/>
                </a:lnTo>
                <a:lnTo>
                  <a:pt x="923" y="1092"/>
                </a:lnTo>
                <a:lnTo>
                  <a:pt x="887" y="1050"/>
                </a:lnTo>
                <a:lnTo>
                  <a:pt x="839" y="1040"/>
                </a:lnTo>
                <a:lnTo>
                  <a:pt x="837" y="1041"/>
                </a:lnTo>
                <a:lnTo>
                  <a:pt x="832" y="1047"/>
                </a:lnTo>
                <a:lnTo>
                  <a:pt x="831" y="1048"/>
                </a:lnTo>
                <a:lnTo>
                  <a:pt x="824" y="1048"/>
                </a:lnTo>
                <a:lnTo>
                  <a:pt x="823" y="1049"/>
                </a:lnTo>
                <a:lnTo>
                  <a:pt x="821" y="1053"/>
                </a:lnTo>
                <a:lnTo>
                  <a:pt x="820" y="1056"/>
                </a:lnTo>
                <a:lnTo>
                  <a:pt x="817" y="1059"/>
                </a:lnTo>
                <a:lnTo>
                  <a:pt x="813" y="1060"/>
                </a:lnTo>
                <a:lnTo>
                  <a:pt x="809" y="1059"/>
                </a:lnTo>
                <a:lnTo>
                  <a:pt x="804" y="1057"/>
                </a:lnTo>
                <a:lnTo>
                  <a:pt x="802" y="1057"/>
                </a:lnTo>
                <a:lnTo>
                  <a:pt x="801" y="1057"/>
                </a:lnTo>
                <a:lnTo>
                  <a:pt x="800" y="1060"/>
                </a:lnTo>
                <a:lnTo>
                  <a:pt x="799" y="1062"/>
                </a:lnTo>
                <a:lnTo>
                  <a:pt x="799" y="1064"/>
                </a:lnTo>
                <a:lnTo>
                  <a:pt x="798" y="1070"/>
                </a:lnTo>
                <a:lnTo>
                  <a:pt x="796" y="1073"/>
                </a:lnTo>
                <a:lnTo>
                  <a:pt x="795" y="1073"/>
                </a:lnTo>
                <a:lnTo>
                  <a:pt x="793" y="1069"/>
                </a:lnTo>
                <a:lnTo>
                  <a:pt x="791" y="1068"/>
                </a:lnTo>
                <a:lnTo>
                  <a:pt x="790" y="1068"/>
                </a:lnTo>
                <a:lnTo>
                  <a:pt x="783" y="1074"/>
                </a:lnTo>
                <a:lnTo>
                  <a:pt x="776" y="1077"/>
                </a:lnTo>
                <a:lnTo>
                  <a:pt x="759" y="1094"/>
                </a:lnTo>
                <a:lnTo>
                  <a:pt x="755" y="1108"/>
                </a:lnTo>
                <a:lnTo>
                  <a:pt x="758" y="1115"/>
                </a:lnTo>
                <a:lnTo>
                  <a:pt x="760" y="1118"/>
                </a:lnTo>
                <a:lnTo>
                  <a:pt x="763" y="1119"/>
                </a:lnTo>
                <a:lnTo>
                  <a:pt x="769" y="1120"/>
                </a:lnTo>
                <a:lnTo>
                  <a:pt x="771" y="1122"/>
                </a:lnTo>
                <a:lnTo>
                  <a:pt x="772" y="1125"/>
                </a:lnTo>
                <a:lnTo>
                  <a:pt x="770" y="1129"/>
                </a:lnTo>
                <a:lnTo>
                  <a:pt x="766" y="1129"/>
                </a:lnTo>
                <a:close/>
                <a:moveTo>
                  <a:pt x="130" y="931"/>
                </a:moveTo>
                <a:lnTo>
                  <a:pt x="150" y="924"/>
                </a:lnTo>
                <a:lnTo>
                  <a:pt x="152" y="921"/>
                </a:lnTo>
                <a:lnTo>
                  <a:pt x="153" y="913"/>
                </a:lnTo>
                <a:lnTo>
                  <a:pt x="153" y="906"/>
                </a:lnTo>
                <a:lnTo>
                  <a:pt x="151" y="902"/>
                </a:lnTo>
                <a:lnTo>
                  <a:pt x="143" y="898"/>
                </a:lnTo>
                <a:lnTo>
                  <a:pt x="88" y="910"/>
                </a:lnTo>
                <a:lnTo>
                  <a:pt x="81" y="909"/>
                </a:lnTo>
                <a:lnTo>
                  <a:pt x="78" y="910"/>
                </a:lnTo>
                <a:lnTo>
                  <a:pt x="72" y="918"/>
                </a:lnTo>
                <a:lnTo>
                  <a:pt x="69" y="919"/>
                </a:lnTo>
                <a:lnTo>
                  <a:pt x="62" y="918"/>
                </a:lnTo>
                <a:lnTo>
                  <a:pt x="45" y="931"/>
                </a:lnTo>
                <a:lnTo>
                  <a:pt x="24" y="931"/>
                </a:lnTo>
                <a:lnTo>
                  <a:pt x="15" y="941"/>
                </a:lnTo>
                <a:lnTo>
                  <a:pt x="0" y="942"/>
                </a:lnTo>
                <a:lnTo>
                  <a:pt x="2" y="944"/>
                </a:lnTo>
                <a:lnTo>
                  <a:pt x="4" y="945"/>
                </a:lnTo>
                <a:lnTo>
                  <a:pt x="4" y="948"/>
                </a:lnTo>
                <a:lnTo>
                  <a:pt x="5" y="957"/>
                </a:lnTo>
                <a:lnTo>
                  <a:pt x="7" y="958"/>
                </a:lnTo>
                <a:lnTo>
                  <a:pt x="15" y="957"/>
                </a:lnTo>
                <a:lnTo>
                  <a:pt x="25" y="962"/>
                </a:lnTo>
                <a:lnTo>
                  <a:pt x="130" y="931"/>
                </a:lnTo>
                <a:close/>
                <a:moveTo>
                  <a:pt x="267" y="290"/>
                </a:moveTo>
                <a:lnTo>
                  <a:pt x="233" y="272"/>
                </a:lnTo>
                <a:lnTo>
                  <a:pt x="229" y="267"/>
                </a:lnTo>
                <a:lnTo>
                  <a:pt x="226" y="267"/>
                </a:lnTo>
                <a:lnTo>
                  <a:pt x="221" y="270"/>
                </a:lnTo>
                <a:lnTo>
                  <a:pt x="173" y="271"/>
                </a:lnTo>
                <a:lnTo>
                  <a:pt x="170" y="273"/>
                </a:lnTo>
                <a:lnTo>
                  <a:pt x="165" y="279"/>
                </a:lnTo>
                <a:lnTo>
                  <a:pt x="162" y="289"/>
                </a:lnTo>
                <a:lnTo>
                  <a:pt x="164" y="295"/>
                </a:lnTo>
                <a:lnTo>
                  <a:pt x="164" y="298"/>
                </a:lnTo>
                <a:lnTo>
                  <a:pt x="162" y="303"/>
                </a:lnTo>
                <a:lnTo>
                  <a:pt x="164" y="308"/>
                </a:lnTo>
                <a:lnTo>
                  <a:pt x="166" y="312"/>
                </a:lnTo>
                <a:lnTo>
                  <a:pt x="169" y="315"/>
                </a:lnTo>
                <a:lnTo>
                  <a:pt x="170" y="316"/>
                </a:lnTo>
                <a:lnTo>
                  <a:pt x="170" y="319"/>
                </a:lnTo>
                <a:lnTo>
                  <a:pt x="169" y="321"/>
                </a:lnTo>
                <a:lnTo>
                  <a:pt x="169" y="323"/>
                </a:lnTo>
                <a:lnTo>
                  <a:pt x="167" y="322"/>
                </a:lnTo>
                <a:lnTo>
                  <a:pt x="167" y="325"/>
                </a:lnTo>
                <a:lnTo>
                  <a:pt x="180" y="330"/>
                </a:lnTo>
                <a:lnTo>
                  <a:pt x="189" y="339"/>
                </a:lnTo>
                <a:lnTo>
                  <a:pt x="219" y="346"/>
                </a:lnTo>
                <a:lnTo>
                  <a:pt x="233" y="338"/>
                </a:lnTo>
                <a:lnTo>
                  <a:pt x="239" y="328"/>
                </a:lnTo>
                <a:lnTo>
                  <a:pt x="243" y="329"/>
                </a:lnTo>
                <a:lnTo>
                  <a:pt x="248" y="331"/>
                </a:lnTo>
                <a:lnTo>
                  <a:pt x="251" y="331"/>
                </a:lnTo>
                <a:lnTo>
                  <a:pt x="255" y="328"/>
                </a:lnTo>
                <a:lnTo>
                  <a:pt x="271" y="332"/>
                </a:lnTo>
                <a:lnTo>
                  <a:pt x="280" y="329"/>
                </a:lnTo>
                <a:lnTo>
                  <a:pt x="284" y="330"/>
                </a:lnTo>
                <a:lnTo>
                  <a:pt x="287" y="329"/>
                </a:lnTo>
                <a:lnTo>
                  <a:pt x="289" y="323"/>
                </a:lnTo>
                <a:lnTo>
                  <a:pt x="287" y="318"/>
                </a:lnTo>
                <a:lnTo>
                  <a:pt x="267" y="290"/>
                </a:lnTo>
                <a:close/>
                <a:moveTo>
                  <a:pt x="51" y="1007"/>
                </a:moveTo>
                <a:lnTo>
                  <a:pt x="56" y="1012"/>
                </a:lnTo>
                <a:lnTo>
                  <a:pt x="95" y="1014"/>
                </a:lnTo>
                <a:lnTo>
                  <a:pt x="98" y="1011"/>
                </a:lnTo>
                <a:lnTo>
                  <a:pt x="98" y="1009"/>
                </a:lnTo>
                <a:lnTo>
                  <a:pt x="105" y="1007"/>
                </a:lnTo>
                <a:lnTo>
                  <a:pt x="104" y="1009"/>
                </a:lnTo>
                <a:lnTo>
                  <a:pt x="105" y="1011"/>
                </a:lnTo>
                <a:lnTo>
                  <a:pt x="107" y="1012"/>
                </a:lnTo>
                <a:lnTo>
                  <a:pt x="111" y="1011"/>
                </a:lnTo>
                <a:lnTo>
                  <a:pt x="111" y="1005"/>
                </a:lnTo>
                <a:lnTo>
                  <a:pt x="113" y="1005"/>
                </a:lnTo>
                <a:lnTo>
                  <a:pt x="117" y="1009"/>
                </a:lnTo>
                <a:lnTo>
                  <a:pt x="123" y="1008"/>
                </a:lnTo>
                <a:lnTo>
                  <a:pt x="133" y="999"/>
                </a:lnTo>
                <a:lnTo>
                  <a:pt x="134" y="995"/>
                </a:lnTo>
                <a:lnTo>
                  <a:pt x="135" y="991"/>
                </a:lnTo>
                <a:lnTo>
                  <a:pt x="138" y="978"/>
                </a:lnTo>
                <a:lnTo>
                  <a:pt x="140" y="974"/>
                </a:lnTo>
                <a:lnTo>
                  <a:pt x="144" y="967"/>
                </a:lnTo>
                <a:lnTo>
                  <a:pt x="172" y="959"/>
                </a:lnTo>
                <a:lnTo>
                  <a:pt x="182" y="952"/>
                </a:lnTo>
                <a:lnTo>
                  <a:pt x="182" y="950"/>
                </a:lnTo>
                <a:lnTo>
                  <a:pt x="182" y="949"/>
                </a:lnTo>
                <a:lnTo>
                  <a:pt x="182" y="948"/>
                </a:lnTo>
                <a:lnTo>
                  <a:pt x="183" y="947"/>
                </a:lnTo>
                <a:lnTo>
                  <a:pt x="181" y="945"/>
                </a:lnTo>
                <a:lnTo>
                  <a:pt x="173" y="944"/>
                </a:lnTo>
                <a:lnTo>
                  <a:pt x="173" y="942"/>
                </a:lnTo>
                <a:lnTo>
                  <a:pt x="175" y="939"/>
                </a:lnTo>
                <a:lnTo>
                  <a:pt x="162" y="932"/>
                </a:lnTo>
                <a:lnTo>
                  <a:pt x="144" y="940"/>
                </a:lnTo>
                <a:lnTo>
                  <a:pt x="136" y="939"/>
                </a:lnTo>
                <a:lnTo>
                  <a:pt x="85" y="959"/>
                </a:lnTo>
                <a:lnTo>
                  <a:pt x="82" y="962"/>
                </a:lnTo>
                <a:lnTo>
                  <a:pt x="78" y="965"/>
                </a:lnTo>
                <a:lnTo>
                  <a:pt x="76" y="971"/>
                </a:lnTo>
                <a:lnTo>
                  <a:pt x="75" y="978"/>
                </a:lnTo>
                <a:lnTo>
                  <a:pt x="77" y="981"/>
                </a:lnTo>
                <a:lnTo>
                  <a:pt x="81" y="981"/>
                </a:lnTo>
                <a:lnTo>
                  <a:pt x="83" y="984"/>
                </a:lnTo>
                <a:lnTo>
                  <a:pt x="71" y="982"/>
                </a:lnTo>
                <a:lnTo>
                  <a:pt x="64" y="984"/>
                </a:lnTo>
                <a:lnTo>
                  <a:pt x="58" y="992"/>
                </a:lnTo>
                <a:lnTo>
                  <a:pt x="64" y="993"/>
                </a:lnTo>
                <a:lnTo>
                  <a:pt x="62" y="998"/>
                </a:lnTo>
                <a:lnTo>
                  <a:pt x="51" y="1007"/>
                </a:lnTo>
                <a:close/>
                <a:moveTo>
                  <a:pt x="274" y="681"/>
                </a:moveTo>
                <a:lnTo>
                  <a:pt x="274" y="683"/>
                </a:lnTo>
                <a:lnTo>
                  <a:pt x="273" y="684"/>
                </a:lnTo>
                <a:lnTo>
                  <a:pt x="273" y="687"/>
                </a:lnTo>
                <a:lnTo>
                  <a:pt x="273" y="689"/>
                </a:lnTo>
                <a:lnTo>
                  <a:pt x="272" y="691"/>
                </a:lnTo>
                <a:lnTo>
                  <a:pt x="272" y="691"/>
                </a:lnTo>
                <a:lnTo>
                  <a:pt x="269" y="692"/>
                </a:lnTo>
                <a:lnTo>
                  <a:pt x="264" y="693"/>
                </a:lnTo>
                <a:lnTo>
                  <a:pt x="260" y="703"/>
                </a:lnTo>
                <a:lnTo>
                  <a:pt x="255" y="706"/>
                </a:lnTo>
                <a:lnTo>
                  <a:pt x="239" y="707"/>
                </a:lnTo>
                <a:lnTo>
                  <a:pt x="230" y="712"/>
                </a:lnTo>
                <a:lnTo>
                  <a:pt x="224" y="721"/>
                </a:lnTo>
                <a:lnTo>
                  <a:pt x="218" y="723"/>
                </a:lnTo>
                <a:lnTo>
                  <a:pt x="216" y="725"/>
                </a:lnTo>
                <a:lnTo>
                  <a:pt x="246" y="735"/>
                </a:lnTo>
                <a:lnTo>
                  <a:pt x="262" y="728"/>
                </a:lnTo>
                <a:lnTo>
                  <a:pt x="334" y="683"/>
                </a:lnTo>
                <a:lnTo>
                  <a:pt x="342" y="674"/>
                </a:lnTo>
                <a:lnTo>
                  <a:pt x="309" y="667"/>
                </a:lnTo>
                <a:lnTo>
                  <a:pt x="280" y="675"/>
                </a:lnTo>
                <a:lnTo>
                  <a:pt x="274" y="681"/>
                </a:lnTo>
                <a:close/>
                <a:moveTo>
                  <a:pt x="688" y="1071"/>
                </a:moveTo>
                <a:lnTo>
                  <a:pt x="675" y="1081"/>
                </a:lnTo>
                <a:lnTo>
                  <a:pt x="672" y="1076"/>
                </a:lnTo>
                <a:lnTo>
                  <a:pt x="641" y="1101"/>
                </a:lnTo>
                <a:lnTo>
                  <a:pt x="644" y="1108"/>
                </a:lnTo>
                <a:lnTo>
                  <a:pt x="645" y="1111"/>
                </a:lnTo>
                <a:lnTo>
                  <a:pt x="643" y="1113"/>
                </a:lnTo>
                <a:lnTo>
                  <a:pt x="643" y="1116"/>
                </a:lnTo>
                <a:lnTo>
                  <a:pt x="645" y="1117"/>
                </a:lnTo>
                <a:lnTo>
                  <a:pt x="646" y="1120"/>
                </a:lnTo>
                <a:lnTo>
                  <a:pt x="650" y="1128"/>
                </a:lnTo>
                <a:lnTo>
                  <a:pt x="651" y="1129"/>
                </a:lnTo>
                <a:lnTo>
                  <a:pt x="652" y="1131"/>
                </a:lnTo>
                <a:lnTo>
                  <a:pt x="652" y="1133"/>
                </a:lnTo>
                <a:lnTo>
                  <a:pt x="652" y="1136"/>
                </a:lnTo>
                <a:lnTo>
                  <a:pt x="651" y="1137"/>
                </a:lnTo>
                <a:lnTo>
                  <a:pt x="650" y="1137"/>
                </a:lnTo>
                <a:lnTo>
                  <a:pt x="648" y="1137"/>
                </a:lnTo>
                <a:lnTo>
                  <a:pt x="652" y="1141"/>
                </a:lnTo>
                <a:lnTo>
                  <a:pt x="657" y="1142"/>
                </a:lnTo>
                <a:lnTo>
                  <a:pt x="661" y="1143"/>
                </a:lnTo>
                <a:lnTo>
                  <a:pt x="661" y="1150"/>
                </a:lnTo>
                <a:lnTo>
                  <a:pt x="663" y="1150"/>
                </a:lnTo>
                <a:lnTo>
                  <a:pt x="668" y="1143"/>
                </a:lnTo>
                <a:lnTo>
                  <a:pt x="681" y="1139"/>
                </a:lnTo>
                <a:lnTo>
                  <a:pt x="683" y="1133"/>
                </a:lnTo>
                <a:lnTo>
                  <a:pt x="681" y="1132"/>
                </a:lnTo>
                <a:lnTo>
                  <a:pt x="678" y="1131"/>
                </a:lnTo>
                <a:lnTo>
                  <a:pt x="676" y="1130"/>
                </a:lnTo>
                <a:lnTo>
                  <a:pt x="675" y="1127"/>
                </a:lnTo>
                <a:lnTo>
                  <a:pt x="677" y="1122"/>
                </a:lnTo>
                <a:lnTo>
                  <a:pt x="687" y="1121"/>
                </a:lnTo>
                <a:lnTo>
                  <a:pt x="688" y="1119"/>
                </a:lnTo>
                <a:lnTo>
                  <a:pt x="691" y="1115"/>
                </a:lnTo>
                <a:lnTo>
                  <a:pt x="693" y="1112"/>
                </a:lnTo>
                <a:lnTo>
                  <a:pt x="693" y="1110"/>
                </a:lnTo>
                <a:lnTo>
                  <a:pt x="692" y="1108"/>
                </a:lnTo>
                <a:lnTo>
                  <a:pt x="691" y="1107"/>
                </a:lnTo>
                <a:lnTo>
                  <a:pt x="688" y="1098"/>
                </a:lnTo>
                <a:lnTo>
                  <a:pt x="687" y="1093"/>
                </a:lnTo>
                <a:lnTo>
                  <a:pt x="688" y="1088"/>
                </a:lnTo>
                <a:lnTo>
                  <a:pt x="691" y="1081"/>
                </a:lnTo>
                <a:lnTo>
                  <a:pt x="693" y="1078"/>
                </a:lnTo>
                <a:lnTo>
                  <a:pt x="699" y="1074"/>
                </a:lnTo>
                <a:lnTo>
                  <a:pt x="699" y="1073"/>
                </a:lnTo>
                <a:lnTo>
                  <a:pt x="699" y="1070"/>
                </a:lnTo>
                <a:lnTo>
                  <a:pt x="702" y="1070"/>
                </a:lnTo>
                <a:lnTo>
                  <a:pt x="704" y="1072"/>
                </a:lnTo>
                <a:lnTo>
                  <a:pt x="704" y="1076"/>
                </a:lnTo>
                <a:lnTo>
                  <a:pt x="703" y="1078"/>
                </a:lnTo>
                <a:lnTo>
                  <a:pt x="701" y="1079"/>
                </a:lnTo>
                <a:lnTo>
                  <a:pt x="700" y="1080"/>
                </a:lnTo>
                <a:lnTo>
                  <a:pt x="699" y="1084"/>
                </a:lnTo>
                <a:lnTo>
                  <a:pt x="701" y="1091"/>
                </a:lnTo>
                <a:lnTo>
                  <a:pt x="705" y="1096"/>
                </a:lnTo>
                <a:lnTo>
                  <a:pt x="712" y="1100"/>
                </a:lnTo>
                <a:lnTo>
                  <a:pt x="715" y="1105"/>
                </a:lnTo>
                <a:lnTo>
                  <a:pt x="719" y="1109"/>
                </a:lnTo>
                <a:lnTo>
                  <a:pt x="721" y="1112"/>
                </a:lnTo>
                <a:lnTo>
                  <a:pt x="725" y="1109"/>
                </a:lnTo>
                <a:lnTo>
                  <a:pt x="726" y="1107"/>
                </a:lnTo>
                <a:lnTo>
                  <a:pt x="729" y="1101"/>
                </a:lnTo>
                <a:lnTo>
                  <a:pt x="730" y="1099"/>
                </a:lnTo>
                <a:lnTo>
                  <a:pt x="733" y="1096"/>
                </a:lnTo>
                <a:lnTo>
                  <a:pt x="735" y="1093"/>
                </a:lnTo>
                <a:lnTo>
                  <a:pt x="736" y="1090"/>
                </a:lnTo>
                <a:lnTo>
                  <a:pt x="734" y="1087"/>
                </a:lnTo>
                <a:lnTo>
                  <a:pt x="736" y="1086"/>
                </a:lnTo>
                <a:lnTo>
                  <a:pt x="743" y="1081"/>
                </a:lnTo>
                <a:lnTo>
                  <a:pt x="744" y="1080"/>
                </a:lnTo>
                <a:lnTo>
                  <a:pt x="746" y="1074"/>
                </a:lnTo>
                <a:lnTo>
                  <a:pt x="743" y="1068"/>
                </a:lnTo>
                <a:lnTo>
                  <a:pt x="737" y="1062"/>
                </a:lnTo>
                <a:lnTo>
                  <a:pt x="734" y="1059"/>
                </a:lnTo>
                <a:lnTo>
                  <a:pt x="734" y="1061"/>
                </a:lnTo>
                <a:lnTo>
                  <a:pt x="733" y="1058"/>
                </a:lnTo>
                <a:lnTo>
                  <a:pt x="730" y="1057"/>
                </a:lnTo>
                <a:lnTo>
                  <a:pt x="725" y="1059"/>
                </a:lnTo>
                <a:lnTo>
                  <a:pt x="710" y="1046"/>
                </a:lnTo>
                <a:lnTo>
                  <a:pt x="701" y="1042"/>
                </a:lnTo>
                <a:lnTo>
                  <a:pt x="696" y="1051"/>
                </a:lnTo>
                <a:lnTo>
                  <a:pt x="697" y="1054"/>
                </a:lnTo>
                <a:lnTo>
                  <a:pt x="699" y="1062"/>
                </a:lnTo>
                <a:lnTo>
                  <a:pt x="699" y="1066"/>
                </a:lnTo>
                <a:lnTo>
                  <a:pt x="696" y="1068"/>
                </a:lnTo>
                <a:lnTo>
                  <a:pt x="688" y="1071"/>
                </a:lnTo>
                <a:close/>
                <a:moveTo>
                  <a:pt x="588" y="1446"/>
                </a:moveTo>
                <a:lnTo>
                  <a:pt x="585" y="1456"/>
                </a:lnTo>
                <a:lnTo>
                  <a:pt x="585" y="1459"/>
                </a:lnTo>
                <a:lnTo>
                  <a:pt x="587" y="1462"/>
                </a:lnTo>
                <a:lnTo>
                  <a:pt x="591" y="1464"/>
                </a:lnTo>
                <a:lnTo>
                  <a:pt x="592" y="1464"/>
                </a:lnTo>
                <a:lnTo>
                  <a:pt x="595" y="1467"/>
                </a:lnTo>
                <a:lnTo>
                  <a:pt x="596" y="1468"/>
                </a:lnTo>
                <a:lnTo>
                  <a:pt x="601" y="1467"/>
                </a:lnTo>
                <a:lnTo>
                  <a:pt x="615" y="1451"/>
                </a:lnTo>
                <a:lnTo>
                  <a:pt x="618" y="1448"/>
                </a:lnTo>
                <a:lnTo>
                  <a:pt x="624" y="1449"/>
                </a:lnTo>
                <a:lnTo>
                  <a:pt x="626" y="1448"/>
                </a:lnTo>
                <a:lnTo>
                  <a:pt x="634" y="1429"/>
                </a:lnTo>
                <a:lnTo>
                  <a:pt x="636" y="1424"/>
                </a:lnTo>
                <a:lnTo>
                  <a:pt x="636" y="1417"/>
                </a:lnTo>
                <a:lnTo>
                  <a:pt x="635" y="1415"/>
                </a:lnTo>
                <a:lnTo>
                  <a:pt x="625" y="1407"/>
                </a:lnTo>
                <a:lnTo>
                  <a:pt x="616" y="1407"/>
                </a:lnTo>
                <a:lnTo>
                  <a:pt x="612" y="1409"/>
                </a:lnTo>
                <a:lnTo>
                  <a:pt x="609" y="1417"/>
                </a:lnTo>
                <a:lnTo>
                  <a:pt x="611" y="1417"/>
                </a:lnTo>
                <a:lnTo>
                  <a:pt x="608" y="1422"/>
                </a:lnTo>
                <a:lnTo>
                  <a:pt x="601" y="1427"/>
                </a:lnTo>
                <a:lnTo>
                  <a:pt x="602" y="1433"/>
                </a:lnTo>
                <a:lnTo>
                  <a:pt x="599" y="1437"/>
                </a:lnTo>
                <a:lnTo>
                  <a:pt x="588" y="1446"/>
                </a:lnTo>
                <a:close/>
                <a:moveTo>
                  <a:pt x="457" y="1646"/>
                </a:moveTo>
                <a:lnTo>
                  <a:pt x="427" y="1659"/>
                </a:lnTo>
                <a:lnTo>
                  <a:pt x="421" y="1664"/>
                </a:lnTo>
                <a:lnTo>
                  <a:pt x="425" y="1673"/>
                </a:lnTo>
                <a:lnTo>
                  <a:pt x="430" y="1679"/>
                </a:lnTo>
                <a:lnTo>
                  <a:pt x="441" y="1683"/>
                </a:lnTo>
                <a:lnTo>
                  <a:pt x="480" y="1682"/>
                </a:lnTo>
                <a:lnTo>
                  <a:pt x="484" y="1683"/>
                </a:lnTo>
                <a:lnTo>
                  <a:pt x="487" y="1689"/>
                </a:lnTo>
                <a:lnTo>
                  <a:pt x="486" y="1690"/>
                </a:lnTo>
                <a:lnTo>
                  <a:pt x="452" y="1688"/>
                </a:lnTo>
                <a:lnTo>
                  <a:pt x="450" y="1690"/>
                </a:lnTo>
                <a:lnTo>
                  <a:pt x="452" y="1694"/>
                </a:lnTo>
                <a:lnTo>
                  <a:pt x="472" y="1700"/>
                </a:lnTo>
                <a:lnTo>
                  <a:pt x="478" y="1695"/>
                </a:lnTo>
                <a:lnTo>
                  <a:pt x="485" y="1694"/>
                </a:lnTo>
                <a:lnTo>
                  <a:pt x="493" y="1695"/>
                </a:lnTo>
                <a:lnTo>
                  <a:pt x="495" y="1694"/>
                </a:lnTo>
                <a:lnTo>
                  <a:pt x="497" y="1692"/>
                </a:lnTo>
                <a:lnTo>
                  <a:pt x="494" y="1689"/>
                </a:lnTo>
                <a:lnTo>
                  <a:pt x="495" y="1682"/>
                </a:lnTo>
                <a:lnTo>
                  <a:pt x="497" y="1679"/>
                </a:lnTo>
                <a:lnTo>
                  <a:pt x="504" y="1689"/>
                </a:lnTo>
                <a:lnTo>
                  <a:pt x="556" y="1672"/>
                </a:lnTo>
                <a:lnTo>
                  <a:pt x="558" y="1671"/>
                </a:lnTo>
                <a:lnTo>
                  <a:pt x="562" y="1666"/>
                </a:lnTo>
                <a:lnTo>
                  <a:pt x="563" y="1666"/>
                </a:lnTo>
                <a:lnTo>
                  <a:pt x="564" y="1665"/>
                </a:lnTo>
                <a:lnTo>
                  <a:pt x="564" y="1663"/>
                </a:lnTo>
                <a:lnTo>
                  <a:pt x="565" y="1659"/>
                </a:lnTo>
                <a:lnTo>
                  <a:pt x="566" y="1657"/>
                </a:lnTo>
                <a:lnTo>
                  <a:pt x="566" y="1656"/>
                </a:lnTo>
                <a:lnTo>
                  <a:pt x="567" y="1655"/>
                </a:lnTo>
                <a:lnTo>
                  <a:pt x="569" y="1651"/>
                </a:lnTo>
                <a:lnTo>
                  <a:pt x="572" y="1650"/>
                </a:lnTo>
                <a:lnTo>
                  <a:pt x="580" y="1644"/>
                </a:lnTo>
                <a:lnTo>
                  <a:pt x="591" y="1636"/>
                </a:lnTo>
                <a:lnTo>
                  <a:pt x="602" y="1617"/>
                </a:lnTo>
                <a:lnTo>
                  <a:pt x="606" y="1603"/>
                </a:lnTo>
                <a:lnTo>
                  <a:pt x="604" y="1593"/>
                </a:lnTo>
                <a:lnTo>
                  <a:pt x="601" y="1587"/>
                </a:lnTo>
                <a:lnTo>
                  <a:pt x="596" y="1586"/>
                </a:lnTo>
                <a:lnTo>
                  <a:pt x="550" y="1595"/>
                </a:lnTo>
                <a:lnTo>
                  <a:pt x="515" y="1619"/>
                </a:lnTo>
                <a:lnTo>
                  <a:pt x="493" y="1620"/>
                </a:lnTo>
                <a:lnTo>
                  <a:pt x="490" y="1621"/>
                </a:lnTo>
                <a:lnTo>
                  <a:pt x="483" y="1629"/>
                </a:lnTo>
                <a:lnTo>
                  <a:pt x="468" y="1633"/>
                </a:lnTo>
                <a:lnTo>
                  <a:pt x="465" y="1637"/>
                </a:lnTo>
                <a:lnTo>
                  <a:pt x="466" y="1641"/>
                </a:lnTo>
                <a:lnTo>
                  <a:pt x="467" y="1643"/>
                </a:lnTo>
                <a:lnTo>
                  <a:pt x="468" y="1645"/>
                </a:lnTo>
                <a:lnTo>
                  <a:pt x="469" y="1646"/>
                </a:lnTo>
                <a:lnTo>
                  <a:pt x="467" y="1649"/>
                </a:lnTo>
                <a:lnTo>
                  <a:pt x="457" y="1646"/>
                </a:lnTo>
                <a:close/>
                <a:moveTo>
                  <a:pt x="736" y="1962"/>
                </a:moveTo>
                <a:lnTo>
                  <a:pt x="737" y="1956"/>
                </a:lnTo>
                <a:lnTo>
                  <a:pt x="735" y="1946"/>
                </a:lnTo>
                <a:lnTo>
                  <a:pt x="727" y="1931"/>
                </a:lnTo>
                <a:lnTo>
                  <a:pt x="726" y="1926"/>
                </a:lnTo>
                <a:lnTo>
                  <a:pt x="724" y="1928"/>
                </a:lnTo>
                <a:lnTo>
                  <a:pt x="721" y="1932"/>
                </a:lnTo>
                <a:lnTo>
                  <a:pt x="719" y="1936"/>
                </a:lnTo>
                <a:lnTo>
                  <a:pt x="715" y="1936"/>
                </a:lnTo>
                <a:lnTo>
                  <a:pt x="714" y="1932"/>
                </a:lnTo>
                <a:lnTo>
                  <a:pt x="716" y="1925"/>
                </a:lnTo>
                <a:lnTo>
                  <a:pt x="717" y="1919"/>
                </a:lnTo>
                <a:lnTo>
                  <a:pt x="715" y="1913"/>
                </a:lnTo>
                <a:lnTo>
                  <a:pt x="714" y="1911"/>
                </a:lnTo>
                <a:lnTo>
                  <a:pt x="712" y="1911"/>
                </a:lnTo>
                <a:lnTo>
                  <a:pt x="709" y="1908"/>
                </a:lnTo>
                <a:lnTo>
                  <a:pt x="703" y="1908"/>
                </a:lnTo>
                <a:lnTo>
                  <a:pt x="699" y="1910"/>
                </a:lnTo>
                <a:lnTo>
                  <a:pt x="691" y="1917"/>
                </a:lnTo>
                <a:lnTo>
                  <a:pt x="684" y="1922"/>
                </a:lnTo>
                <a:lnTo>
                  <a:pt x="681" y="1929"/>
                </a:lnTo>
                <a:lnTo>
                  <a:pt x="678" y="1933"/>
                </a:lnTo>
                <a:lnTo>
                  <a:pt x="676" y="1938"/>
                </a:lnTo>
                <a:lnTo>
                  <a:pt x="675" y="1943"/>
                </a:lnTo>
                <a:lnTo>
                  <a:pt x="674" y="1950"/>
                </a:lnTo>
                <a:lnTo>
                  <a:pt x="675" y="1957"/>
                </a:lnTo>
                <a:lnTo>
                  <a:pt x="676" y="1962"/>
                </a:lnTo>
                <a:lnTo>
                  <a:pt x="678" y="1970"/>
                </a:lnTo>
                <a:lnTo>
                  <a:pt x="681" y="1980"/>
                </a:lnTo>
                <a:lnTo>
                  <a:pt x="685" y="1990"/>
                </a:lnTo>
                <a:lnTo>
                  <a:pt x="695" y="2001"/>
                </a:lnTo>
                <a:lnTo>
                  <a:pt x="700" y="2004"/>
                </a:lnTo>
                <a:lnTo>
                  <a:pt x="716" y="2000"/>
                </a:lnTo>
                <a:lnTo>
                  <a:pt x="724" y="1996"/>
                </a:lnTo>
                <a:lnTo>
                  <a:pt x="730" y="1988"/>
                </a:lnTo>
                <a:lnTo>
                  <a:pt x="731" y="1986"/>
                </a:lnTo>
                <a:lnTo>
                  <a:pt x="731" y="1983"/>
                </a:lnTo>
                <a:lnTo>
                  <a:pt x="732" y="1981"/>
                </a:lnTo>
                <a:lnTo>
                  <a:pt x="732" y="1976"/>
                </a:lnTo>
                <a:lnTo>
                  <a:pt x="732" y="1973"/>
                </a:lnTo>
                <a:lnTo>
                  <a:pt x="733" y="1969"/>
                </a:lnTo>
                <a:lnTo>
                  <a:pt x="735" y="1966"/>
                </a:lnTo>
                <a:lnTo>
                  <a:pt x="736" y="196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8" name="Freeform 36"/>
          <p:cNvSpPr>
            <a:spLocks/>
          </p:cNvSpPr>
          <p:nvPr/>
        </p:nvSpPr>
        <p:spPr bwMode="auto">
          <a:xfrm>
            <a:off x="14444921" y="5597870"/>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9" name="Freeform 37"/>
          <p:cNvSpPr>
            <a:spLocks/>
          </p:cNvSpPr>
          <p:nvPr/>
        </p:nvSpPr>
        <p:spPr bwMode="auto">
          <a:xfrm>
            <a:off x="13651171" y="7474295"/>
            <a:ext cx="3175" cy="4763"/>
          </a:xfrm>
          <a:custGeom>
            <a:avLst/>
            <a:gdLst>
              <a:gd name="T0" fmla="*/ 4 w 6"/>
              <a:gd name="T1" fmla="*/ 0 h 8"/>
              <a:gd name="T2" fmla="*/ 3 w 6"/>
              <a:gd name="T3" fmla="*/ 1 h 8"/>
              <a:gd name="T4" fmla="*/ 2 w 6"/>
              <a:gd name="T5" fmla="*/ 2 h 8"/>
              <a:gd name="T6" fmla="*/ 0 w 6"/>
              <a:gd name="T7" fmla="*/ 5 h 8"/>
              <a:gd name="T8" fmla="*/ 2 w 6"/>
              <a:gd name="T9" fmla="*/ 7 h 8"/>
              <a:gd name="T10" fmla="*/ 3 w 6"/>
              <a:gd name="T11" fmla="*/ 8 h 8"/>
              <a:gd name="T12" fmla="*/ 5 w 6"/>
              <a:gd name="T13" fmla="*/ 7 h 8"/>
              <a:gd name="T14" fmla="*/ 6 w 6"/>
              <a:gd name="T15" fmla="*/ 2 h 8"/>
              <a:gd name="T16" fmla="*/ 5 w 6"/>
              <a:gd name="T17" fmla="*/ 0 h 8"/>
              <a:gd name="T18" fmla="*/ 4 w 6"/>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0"/>
                </a:moveTo>
                <a:lnTo>
                  <a:pt x="3" y="1"/>
                </a:lnTo>
                <a:lnTo>
                  <a:pt x="2" y="2"/>
                </a:lnTo>
                <a:lnTo>
                  <a:pt x="0" y="5"/>
                </a:lnTo>
                <a:lnTo>
                  <a:pt x="2" y="7"/>
                </a:lnTo>
                <a:lnTo>
                  <a:pt x="3" y="8"/>
                </a:lnTo>
                <a:lnTo>
                  <a:pt x="5" y="7"/>
                </a:lnTo>
                <a:lnTo>
                  <a:pt x="6" y="2"/>
                </a:lnTo>
                <a:lnTo>
                  <a:pt x="5" y="0"/>
                </a:lnTo>
                <a:lnTo>
                  <a:pt x="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0" name="Freeform 38"/>
          <p:cNvSpPr>
            <a:spLocks/>
          </p:cNvSpPr>
          <p:nvPr/>
        </p:nvSpPr>
        <p:spPr bwMode="auto">
          <a:xfrm>
            <a:off x="13624183" y="7458420"/>
            <a:ext cx="9525" cy="6350"/>
          </a:xfrm>
          <a:custGeom>
            <a:avLst/>
            <a:gdLst>
              <a:gd name="T0" fmla="*/ 9 w 18"/>
              <a:gd name="T1" fmla="*/ 2 h 13"/>
              <a:gd name="T2" fmla="*/ 0 w 18"/>
              <a:gd name="T3" fmla="*/ 10 h 13"/>
              <a:gd name="T4" fmla="*/ 0 w 18"/>
              <a:gd name="T5" fmla="*/ 13 h 13"/>
              <a:gd name="T6" fmla="*/ 3 w 18"/>
              <a:gd name="T7" fmla="*/ 13 h 13"/>
              <a:gd name="T8" fmla="*/ 11 w 18"/>
              <a:gd name="T9" fmla="*/ 7 h 13"/>
              <a:gd name="T10" fmla="*/ 12 w 18"/>
              <a:gd name="T11" fmla="*/ 3 h 13"/>
              <a:gd name="T12" fmla="*/ 16 w 18"/>
              <a:gd name="T13" fmla="*/ 1 h 13"/>
              <a:gd name="T14" fmla="*/ 18 w 18"/>
              <a:gd name="T15" fmla="*/ 0 h 13"/>
              <a:gd name="T16" fmla="*/ 16 w 18"/>
              <a:gd name="T17" fmla="*/ 0 h 13"/>
              <a:gd name="T18" fmla="*/ 9 w 18"/>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3">
                <a:moveTo>
                  <a:pt x="9" y="2"/>
                </a:moveTo>
                <a:lnTo>
                  <a:pt x="0" y="10"/>
                </a:lnTo>
                <a:lnTo>
                  <a:pt x="0" y="13"/>
                </a:lnTo>
                <a:lnTo>
                  <a:pt x="3" y="13"/>
                </a:lnTo>
                <a:lnTo>
                  <a:pt x="11" y="7"/>
                </a:lnTo>
                <a:lnTo>
                  <a:pt x="12" y="3"/>
                </a:lnTo>
                <a:lnTo>
                  <a:pt x="16" y="1"/>
                </a:lnTo>
                <a:lnTo>
                  <a:pt x="18" y="0"/>
                </a:lnTo>
                <a:lnTo>
                  <a:pt x="16" y="0"/>
                </a:lnTo>
                <a:lnTo>
                  <a:pt x="9"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1" name="Freeform 39"/>
          <p:cNvSpPr>
            <a:spLocks/>
          </p:cNvSpPr>
          <p:nvPr/>
        </p:nvSpPr>
        <p:spPr bwMode="auto">
          <a:xfrm>
            <a:off x="13609896" y="7425082"/>
            <a:ext cx="7938" cy="6350"/>
          </a:xfrm>
          <a:custGeom>
            <a:avLst/>
            <a:gdLst>
              <a:gd name="T0" fmla="*/ 15 w 16"/>
              <a:gd name="T1" fmla="*/ 1 h 14"/>
              <a:gd name="T2" fmla="*/ 8 w 16"/>
              <a:gd name="T3" fmla="*/ 2 h 14"/>
              <a:gd name="T4" fmla="*/ 6 w 16"/>
              <a:gd name="T5" fmla="*/ 1 h 14"/>
              <a:gd name="T6" fmla="*/ 5 w 16"/>
              <a:gd name="T7" fmla="*/ 1 h 14"/>
              <a:gd name="T8" fmla="*/ 0 w 16"/>
              <a:gd name="T9" fmla="*/ 6 h 14"/>
              <a:gd name="T10" fmla="*/ 0 w 16"/>
              <a:gd name="T11" fmla="*/ 10 h 14"/>
              <a:gd name="T12" fmla="*/ 1 w 16"/>
              <a:gd name="T13" fmla="*/ 13 h 14"/>
              <a:gd name="T14" fmla="*/ 3 w 16"/>
              <a:gd name="T15" fmla="*/ 14 h 14"/>
              <a:gd name="T16" fmla="*/ 13 w 16"/>
              <a:gd name="T17" fmla="*/ 7 h 14"/>
              <a:gd name="T18" fmla="*/ 16 w 16"/>
              <a:gd name="T19" fmla="*/ 6 h 14"/>
              <a:gd name="T20" fmla="*/ 16 w 16"/>
              <a:gd name="T21" fmla="*/ 2 h 14"/>
              <a:gd name="T22" fmla="*/ 15 w 16"/>
              <a:gd name="T23" fmla="*/ 0 h 14"/>
              <a:gd name="T24" fmla="*/ 15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5" y="1"/>
                </a:moveTo>
                <a:lnTo>
                  <a:pt x="8" y="2"/>
                </a:lnTo>
                <a:lnTo>
                  <a:pt x="6" y="1"/>
                </a:lnTo>
                <a:lnTo>
                  <a:pt x="5" y="1"/>
                </a:lnTo>
                <a:lnTo>
                  <a:pt x="0" y="6"/>
                </a:lnTo>
                <a:lnTo>
                  <a:pt x="0" y="10"/>
                </a:lnTo>
                <a:lnTo>
                  <a:pt x="1" y="13"/>
                </a:lnTo>
                <a:lnTo>
                  <a:pt x="3" y="14"/>
                </a:lnTo>
                <a:lnTo>
                  <a:pt x="13" y="7"/>
                </a:lnTo>
                <a:lnTo>
                  <a:pt x="16" y="6"/>
                </a:lnTo>
                <a:lnTo>
                  <a:pt x="16" y="2"/>
                </a:lnTo>
                <a:lnTo>
                  <a:pt x="15" y="0"/>
                </a:lnTo>
                <a:lnTo>
                  <a:pt x="15"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2" name="Freeform 40"/>
          <p:cNvSpPr>
            <a:spLocks/>
          </p:cNvSpPr>
          <p:nvPr/>
        </p:nvSpPr>
        <p:spPr bwMode="auto">
          <a:xfrm>
            <a:off x="13617833" y="7412382"/>
            <a:ext cx="3175" cy="6350"/>
          </a:xfrm>
          <a:custGeom>
            <a:avLst/>
            <a:gdLst>
              <a:gd name="T0" fmla="*/ 4 w 6"/>
              <a:gd name="T1" fmla="*/ 2 h 12"/>
              <a:gd name="T2" fmla="*/ 0 w 6"/>
              <a:gd name="T3" fmla="*/ 8 h 12"/>
              <a:gd name="T4" fmla="*/ 1 w 6"/>
              <a:gd name="T5" fmla="*/ 10 h 12"/>
              <a:gd name="T6" fmla="*/ 3 w 6"/>
              <a:gd name="T7" fmla="*/ 12 h 12"/>
              <a:gd name="T8" fmla="*/ 6 w 6"/>
              <a:gd name="T9" fmla="*/ 8 h 12"/>
              <a:gd name="T10" fmla="*/ 6 w 6"/>
              <a:gd name="T11" fmla="*/ 5 h 12"/>
              <a:gd name="T12" fmla="*/ 5 w 6"/>
              <a:gd name="T13" fmla="*/ 0 h 12"/>
              <a:gd name="T14" fmla="*/ 4 w 6"/>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2"/>
                </a:moveTo>
                <a:lnTo>
                  <a:pt x="0" y="8"/>
                </a:lnTo>
                <a:lnTo>
                  <a:pt x="1" y="10"/>
                </a:lnTo>
                <a:lnTo>
                  <a:pt x="3" y="12"/>
                </a:lnTo>
                <a:lnTo>
                  <a:pt x="6" y="8"/>
                </a:lnTo>
                <a:lnTo>
                  <a:pt x="6" y="5"/>
                </a:lnTo>
                <a:lnTo>
                  <a:pt x="5" y="0"/>
                </a:lnTo>
                <a:lnTo>
                  <a:pt x="4"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3" name="Freeform 41"/>
          <p:cNvSpPr>
            <a:spLocks/>
          </p:cNvSpPr>
          <p:nvPr/>
        </p:nvSpPr>
        <p:spPr bwMode="auto">
          <a:xfrm>
            <a:off x="13638471" y="7388570"/>
            <a:ext cx="6350" cy="6350"/>
          </a:xfrm>
          <a:custGeom>
            <a:avLst/>
            <a:gdLst>
              <a:gd name="T0" fmla="*/ 11 w 11"/>
              <a:gd name="T1" fmla="*/ 8 h 12"/>
              <a:gd name="T2" fmla="*/ 10 w 11"/>
              <a:gd name="T3" fmla="*/ 6 h 12"/>
              <a:gd name="T4" fmla="*/ 8 w 11"/>
              <a:gd name="T5" fmla="*/ 3 h 12"/>
              <a:gd name="T6" fmla="*/ 4 w 11"/>
              <a:gd name="T7" fmla="*/ 0 h 12"/>
              <a:gd name="T8" fmla="*/ 2 w 11"/>
              <a:gd name="T9" fmla="*/ 1 h 12"/>
              <a:gd name="T10" fmla="*/ 0 w 11"/>
              <a:gd name="T11" fmla="*/ 4 h 12"/>
              <a:gd name="T12" fmla="*/ 0 w 11"/>
              <a:gd name="T13" fmla="*/ 7 h 12"/>
              <a:gd name="T14" fmla="*/ 10 w 11"/>
              <a:gd name="T15" fmla="*/ 12 h 12"/>
              <a:gd name="T16" fmla="*/ 11 w 11"/>
              <a:gd name="T17" fmla="*/ 11 h 12"/>
              <a:gd name="T18" fmla="*/ 11 w 11"/>
              <a:gd name="T19" fmla="*/ 10 h 12"/>
              <a:gd name="T20" fmla="*/ 11 w 11"/>
              <a:gd name="T21" fmla="*/ 10 h 12"/>
              <a:gd name="T22" fmla="*/ 11 w 11"/>
              <a:gd name="T2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2">
                <a:moveTo>
                  <a:pt x="11" y="8"/>
                </a:moveTo>
                <a:lnTo>
                  <a:pt x="10" y="6"/>
                </a:lnTo>
                <a:lnTo>
                  <a:pt x="8" y="3"/>
                </a:lnTo>
                <a:lnTo>
                  <a:pt x="4" y="0"/>
                </a:lnTo>
                <a:lnTo>
                  <a:pt x="2" y="1"/>
                </a:lnTo>
                <a:lnTo>
                  <a:pt x="0" y="4"/>
                </a:lnTo>
                <a:lnTo>
                  <a:pt x="0" y="7"/>
                </a:lnTo>
                <a:lnTo>
                  <a:pt x="10" y="12"/>
                </a:lnTo>
                <a:lnTo>
                  <a:pt x="11" y="11"/>
                </a:lnTo>
                <a:lnTo>
                  <a:pt x="11" y="10"/>
                </a:lnTo>
                <a:lnTo>
                  <a:pt x="11" y="10"/>
                </a:lnTo>
                <a:lnTo>
                  <a:pt x="11"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4" name="Freeform 42"/>
          <p:cNvSpPr>
            <a:spLocks/>
          </p:cNvSpPr>
          <p:nvPr/>
        </p:nvSpPr>
        <p:spPr bwMode="auto">
          <a:xfrm>
            <a:off x="13592433" y="7310782"/>
            <a:ext cx="4763" cy="6350"/>
          </a:xfrm>
          <a:custGeom>
            <a:avLst/>
            <a:gdLst>
              <a:gd name="T0" fmla="*/ 2 w 7"/>
              <a:gd name="T1" fmla="*/ 9 h 12"/>
              <a:gd name="T2" fmla="*/ 3 w 7"/>
              <a:gd name="T3" fmla="*/ 10 h 12"/>
              <a:gd name="T4" fmla="*/ 5 w 7"/>
              <a:gd name="T5" fmla="*/ 11 h 12"/>
              <a:gd name="T6" fmla="*/ 6 w 7"/>
              <a:gd name="T7" fmla="*/ 12 h 12"/>
              <a:gd name="T8" fmla="*/ 7 w 7"/>
              <a:gd name="T9" fmla="*/ 11 h 12"/>
              <a:gd name="T10" fmla="*/ 7 w 7"/>
              <a:gd name="T11" fmla="*/ 4 h 12"/>
              <a:gd name="T12" fmla="*/ 6 w 7"/>
              <a:gd name="T13" fmla="*/ 1 h 12"/>
              <a:gd name="T14" fmla="*/ 2 w 7"/>
              <a:gd name="T15" fmla="*/ 0 h 12"/>
              <a:gd name="T16" fmla="*/ 1 w 7"/>
              <a:gd name="T17" fmla="*/ 0 h 12"/>
              <a:gd name="T18" fmla="*/ 0 w 7"/>
              <a:gd name="T19" fmla="*/ 2 h 12"/>
              <a:gd name="T20" fmla="*/ 2 w 7"/>
              <a:gd name="T21" fmla="*/ 3 h 12"/>
              <a:gd name="T22" fmla="*/ 2 w 7"/>
              <a:gd name="T23" fmla="*/ 5 h 12"/>
              <a:gd name="T24" fmla="*/ 2 w 7"/>
              <a:gd name="T25" fmla="*/ 6 h 12"/>
              <a:gd name="T26" fmla="*/ 2 w 7"/>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2">
                <a:moveTo>
                  <a:pt x="2" y="9"/>
                </a:moveTo>
                <a:lnTo>
                  <a:pt x="3" y="10"/>
                </a:lnTo>
                <a:lnTo>
                  <a:pt x="5" y="11"/>
                </a:lnTo>
                <a:lnTo>
                  <a:pt x="6" y="12"/>
                </a:lnTo>
                <a:lnTo>
                  <a:pt x="7" y="11"/>
                </a:lnTo>
                <a:lnTo>
                  <a:pt x="7" y="4"/>
                </a:lnTo>
                <a:lnTo>
                  <a:pt x="6" y="1"/>
                </a:lnTo>
                <a:lnTo>
                  <a:pt x="2" y="0"/>
                </a:lnTo>
                <a:lnTo>
                  <a:pt x="1" y="0"/>
                </a:lnTo>
                <a:lnTo>
                  <a:pt x="0" y="2"/>
                </a:lnTo>
                <a:lnTo>
                  <a:pt x="2" y="3"/>
                </a:lnTo>
                <a:lnTo>
                  <a:pt x="2" y="5"/>
                </a:lnTo>
                <a:lnTo>
                  <a:pt x="2" y="6"/>
                </a:lnTo>
                <a:lnTo>
                  <a:pt x="2"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5" name="Freeform 43"/>
          <p:cNvSpPr>
            <a:spLocks/>
          </p:cNvSpPr>
          <p:nvPr/>
        </p:nvSpPr>
        <p:spPr bwMode="auto">
          <a:xfrm>
            <a:off x="13567033" y="7169495"/>
            <a:ext cx="6350" cy="1588"/>
          </a:xfrm>
          <a:custGeom>
            <a:avLst/>
            <a:gdLst>
              <a:gd name="T0" fmla="*/ 9 w 10"/>
              <a:gd name="T1" fmla="*/ 2 h 5"/>
              <a:gd name="T2" fmla="*/ 10 w 10"/>
              <a:gd name="T3" fmla="*/ 1 h 5"/>
              <a:gd name="T4" fmla="*/ 9 w 10"/>
              <a:gd name="T5" fmla="*/ 0 h 5"/>
              <a:gd name="T6" fmla="*/ 8 w 10"/>
              <a:gd name="T7" fmla="*/ 1 h 5"/>
              <a:gd name="T8" fmla="*/ 1 w 10"/>
              <a:gd name="T9" fmla="*/ 1 h 5"/>
              <a:gd name="T10" fmla="*/ 0 w 10"/>
              <a:gd name="T11" fmla="*/ 2 h 5"/>
              <a:gd name="T12" fmla="*/ 0 w 10"/>
              <a:gd name="T13" fmla="*/ 4 h 5"/>
              <a:gd name="T14" fmla="*/ 0 w 10"/>
              <a:gd name="T15" fmla="*/ 5 h 5"/>
              <a:gd name="T16" fmla="*/ 1 w 10"/>
              <a:gd name="T17" fmla="*/ 5 h 5"/>
              <a:gd name="T18" fmla="*/ 9 w 1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9" y="2"/>
                </a:moveTo>
                <a:lnTo>
                  <a:pt x="10" y="1"/>
                </a:lnTo>
                <a:lnTo>
                  <a:pt x="9" y="0"/>
                </a:lnTo>
                <a:lnTo>
                  <a:pt x="8" y="1"/>
                </a:lnTo>
                <a:lnTo>
                  <a:pt x="1" y="1"/>
                </a:lnTo>
                <a:lnTo>
                  <a:pt x="0" y="2"/>
                </a:lnTo>
                <a:lnTo>
                  <a:pt x="0" y="4"/>
                </a:lnTo>
                <a:lnTo>
                  <a:pt x="0" y="5"/>
                </a:lnTo>
                <a:lnTo>
                  <a:pt x="1" y="5"/>
                </a:lnTo>
                <a:lnTo>
                  <a:pt x="9"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6" name="Freeform 44"/>
          <p:cNvSpPr>
            <a:spLocks/>
          </p:cNvSpPr>
          <p:nvPr/>
        </p:nvSpPr>
        <p:spPr bwMode="auto">
          <a:xfrm>
            <a:off x="13562271" y="7145682"/>
            <a:ext cx="4763" cy="3175"/>
          </a:xfrm>
          <a:custGeom>
            <a:avLst/>
            <a:gdLst>
              <a:gd name="T0" fmla="*/ 8 w 9"/>
              <a:gd name="T1" fmla="*/ 0 h 6"/>
              <a:gd name="T2" fmla="*/ 7 w 9"/>
              <a:gd name="T3" fmla="*/ 0 h 6"/>
              <a:gd name="T4" fmla="*/ 1 w 9"/>
              <a:gd name="T5" fmla="*/ 4 h 6"/>
              <a:gd name="T6" fmla="*/ 0 w 9"/>
              <a:gd name="T7" fmla="*/ 5 h 6"/>
              <a:gd name="T8" fmla="*/ 0 w 9"/>
              <a:gd name="T9" fmla="*/ 6 h 6"/>
              <a:gd name="T10" fmla="*/ 1 w 9"/>
              <a:gd name="T11" fmla="*/ 6 h 6"/>
              <a:gd name="T12" fmla="*/ 4 w 9"/>
              <a:gd name="T13" fmla="*/ 5 h 6"/>
              <a:gd name="T14" fmla="*/ 5 w 9"/>
              <a:gd name="T15" fmla="*/ 5 h 6"/>
              <a:gd name="T16" fmla="*/ 7 w 9"/>
              <a:gd name="T17" fmla="*/ 5 h 6"/>
              <a:gd name="T18" fmla="*/ 9 w 9"/>
              <a:gd name="T19" fmla="*/ 5 h 6"/>
              <a:gd name="T20" fmla="*/ 9 w 9"/>
              <a:gd name="T21" fmla="*/ 4 h 6"/>
              <a:gd name="T22" fmla="*/ 8 w 9"/>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6">
                <a:moveTo>
                  <a:pt x="8" y="0"/>
                </a:moveTo>
                <a:lnTo>
                  <a:pt x="7" y="0"/>
                </a:lnTo>
                <a:lnTo>
                  <a:pt x="1" y="4"/>
                </a:lnTo>
                <a:lnTo>
                  <a:pt x="0" y="5"/>
                </a:lnTo>
                <a:lnTo>
                  <a:pt x="0" y="6"/>
                </a:lnTo>
                <a:lnTo>
                  <a:pt x="1" y="6"/>
                </a:lnTo>
                <a:lnTo>
                  <a:pt x="4" y="5"/>
                </a:lnTo>
                <a:lnTo>
                  <a:pt x="5" y="5"/>
                </a:lnTo>
                <a:lnTo>
                  <a:pt x="7" y="5"/>
                </a:lnTo>
                <a:lnTo>
                  <a:pt x="9" y="5"/>
                </a:lnTo>
                <a:lnTo>
                  <a:pt x="9" y="4"/>
                </a:lnTo>
                <a:lnTo>
                  <a:pt x="8"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7" name="Freeform 45"/>
          <p:cNvSpPr>
            <a:spLocks/>
          </p:cNvSpPr>
          <p:nvPr/>
        </p:nvSpPr>
        <p:spPr bwMode="auto">
          <a:xfrm>
            <a:off x="13549571" y="7142507"/>
            <a:ext cx="3175" cy="6350"/>
          </a:xfrm>
          <a:custGeom>
            <a:avLst/>
            <a:gdLst>
              <a:gd name="T0" fmla="*/ 6 w 8"/>
              <a:gd name="T1" fmla="*/ 3 h 11"/>
              <a:gd name="T2" fmla="*/ 8 w 8"/>
              <a:gd name="T3" fmla="*/ 2 h 11"/>
              <a:gd name="T4" fmla="*/ 7 w 8"/>
              <a:gd name="T5" fmla="*/ 1 h 11"/>
              <a:gd name="T6" fmla="*/ 6 w 8"/>
              <a:gd name="T7" fmla="*/ 1 h 11"/>
              <a:gd name="T8" fmla="*/ 6 w 8"/>
              <a:gd name="T9" fmla="*/ 2 h 11"/>
              <a:gd name="T10" fmla="*/ 5 w 8"/>
              <a:gd name="T11" fmla="*/ 2 h 11"/>
              <a:gd name="T12" fmla="*/ 5 w 8"/>
              <a:gd name="T13" fmla="*/ 1 h 11"/>
              <a:gd name="T14" fmla="*/ 4 w 8"/>
              <a:gd name="T15" fmla="*/ 0 h 11"/>
              <a:gd name="T16" fmla="*/ 4 w 8"/>
              <a:gd name="T17" fmla="*/ 1 h 11"/>
              <a:gd name="T18" fmla="*/ 3 w 8"/>
              <a:gd name="T19" fmla="*/ 3 h 11"/>
              <a:gd name="T20" fmla="*/ 0 w 8"/>
              <a:gd name="T21" fmla="*/ 9 h 11"/>
              <a:gd name="T22" fmla="*/ 0 w 8"/>
              <a:gd name="T23" fmla="*/ 10 h 11"/>
              <a:gd name="T24" fmla="*/ 0 w 8"/>
              <a:gd name="T25" fmla="*/ 10 h 11"/>
              <a:gd name="T26" fmla="*/ 1 w 8"/>
              <a:gd name="T27" fmla="*/ 11 h 11"/>
              <a:gd name="T28" fmla="*/ 3 w 8"/>
              <a:gd name="T29" fmla="*/ 10 h 11"/>
              <a:gd name="T30" fmla="*/ 3 w 8"/>
              <a:gd name="T31" fmla="*/ 9 h 11"/>
              <a:gd name="T32" fmla="*/ 2 w 8"/>
              <a:gd name="T33" fmla="*/ 9 h 11"/>
              <a:gd name="T34" fmla="*/ 3 w 8"/>
              <a:gd name="T35" fmla="*/ 7 h 11"/>
              <a:gd name="T36" fmla="*/ 6 w 8"/>
              <a:gd name="T37" fmla="*/ 6 h 11"/>
              <a:gd name="T38" fmla="*/ 6 w 8"/>
              <a:gd name="T39" fmla="*/ 7 h 11"/>
              <a:gd name="T40" fmla="*/ 6 w 8"/>
              <a:gd name="T41" fmla="*/ 9 h 11"/>
              <a:gd name="T42" fmla="*/ 7 w 8"/>
              <a:gd name="T43" fmla="*/ 9 h 11"/>
              <a:gd name="T44" fmla="*/ 8 w 8"/>
              <a:gd name="T45" fmla="*/ 7 h 11"/>
              <a:gd name="T46" fmla="*/ 8 w 8"/>
              <a:gd name="T47" fmla="*/ 6 h 11"/>
              <a:gd name="T48" fmla="*/ 6 w 8"/>
              <a:gd name="T49" fmla="*/ 4 h 11"/>
              <a:gd name="T50" fmla="*/ 6 w 8"/>
              <a:gd name="T5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1">
                <a:moveTo>
                  <a:pt x="6" y="3"/>
                </a:moveTo>
                <a:lnTo>
                  <a:pt x="8" y="2"/>
                </a:lnTo>
                <a:lnTo>
                  <a:pt x="7" y="1"/>
                </a:lnTo>
                <a:lnTo>
                  <a:pt x="6" y="1"/>
                </a:lnTo>
                <a:lnTo>
                  <a:pt x="6" y="2"/>
                </a:lnTo>
                <a:lnTo>
                  <a:pt x="5" y="2"/>
                </a:lnTo>
                <a:lnTo>
                  <a:pt x="5" y="1"/>
                </a:lnTo>
                <a:lnTo>
                  <a:pt x="4" y="0"/>
                </a:lnTo>
                <a:lnTo>
                  <a:pt x="4" y="1"/>
                </a:lnTo>
                <a:lnTo>
                  <a:pt x="3" y="3"/>
                </a:lnTo>
                <a:lnTo>
                  <a:pt x="0" y="9"/>
                </a:lnTo>
                <a:lnTo>
                  <a:pt x="0" y="10"/>
                </a:lnTo>
                <a:lnTo>
                  <a:pt x="0" y="10"/>
                </a:lnTo>
                <a:lnTo>
                  <a:pt x="1" y="11"/>
                </a:lnTo>
                <a:lnTo>
                  <a:pt x="3" y="10"/>
                </a:lnTo>
                <a:lnTo>
                  <a:pt x="3" y="9"/>
                </a:lnTo>
                <a:lnTo>
                  <a:pt x="2" y="9"/>
                </a:lnTo>
                <a:lnTo>
                  <a:pt x="3" y="7"/>
                </a:lnTo>
                <a:lnTo>
                  <a:pt x="6" y="6"/>
                </a:lnTo>
                <a:lnTo>
                  <a:pt x="6" y="7"/>
                </a:lnTo>
                <a:lnTo>
                  <a:pt x="6" y="9"/>
                </a:lnTo>
                <a:lnTo>
                  <a:pt x="7" y="9"/>
                </a:lnTo>
                <a:lnTo>
                  <a:pt x="8" y="7"/>
                </a:lnTo>
                <a:lnTo>
                  <a:pt x="8" y="6"/>
                </a:lnTo>
                <a:lnTo>
                  <a:pt x="6" y="4"/>
                </a:lnTo>
                <a:lnTo>
                  <a:pt x="6"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8" name="Freeform 46"/>
          <p:cNvSpPr>
            <a:spLocks/>
          </p:cNvSpPr>
          <p:nvPr/>
        </p:nvSpPr>
        <p:spPr bwMode="auto">
          <a:xfrm>
            <a:off x="13470196" y="7018682"/>
            <a:ext cx="7938" cy="4763"/>
          </a:xfrm>
          <a:custGeom>
            <a:avLst/>
            <a:gdLst>
              <a:gd name="T0" fmla="*/ 8 w 16"/>
              <a:gd name="T1" fmla="*/ 2 h 10"/>
              <a:gd name="T2" fmla="*/ 9 w 16"/>
              <a:gd name="T3" fmla="*/ 2 h 10"/>
              <a:gd name="T4" fmla="*/ 10 w 16"/>
              <a:gd name="T5" fmla="*/ 2 h 10"/>
              <a:gd name="T6" fmla="*/ 15 w 16"/>
              <a:gd name="T7" fmla="*/ 1 h 10"/>
              <a:gd name="T8" fmla="*/ 16 w 16"/>
              <a:gd name="T9" fmla="*/ 0 h 10"/>
              <a:gd name="T10" fmla="*/ 15 w 16"/>
              <a:gd name="T11" fmla="*/ 0 h 10"/>
              <a:gd name="T12" fmla="*/ 9 w 16"/>
              <a:gd name="T13" fmla="*/ 0 h 10"/>
              <a:gd name="T14" fmla="*/ 6 w 16"/>
              <a:gd name="T15" fmla="*/ 2 h 10"/>
              <a:gd name="T16" fmla="*/ 4 w 16"/>
              <a:gd name="T17" fmla="*/ 2 h 10"/>
              <a:gd name="T18" fmla="*/ 3 w 16"/>
              <a:gd name="T19" fmla="*/ 4 h 10"/>
              <a:gd name="T20" fmla="*/ 0 w 16"/>
              <a:gd name="T21" fmla="*/ 8 h 10"/>
              <a:gd name="T22" fmla="*/ 0 w 16"/>
              <a:gd name="T23" fmla="*/ 9 h 10"/>
              <a:gd name="T24" fmla="*/ 2 w 16"/>
              <a:gd name="T25" fmla="*/ 10 h 10"/>
              <a:gd name="T26" fmla="*/ 3 w 16"/>
              <a:gd name="T27" fmla="*/ 10 h 10"/>
              <a:gd name="T28" fmla="*/ 3 w 16"/>
              <a:gd name="T29" fmla="*/ 10 h 10"/>
              <a:gd name="T30" fmla="*/ 4 w 16"/>
              <a:gd name="T31" fmla="*/ 9 h 10"/>
              <a:gd name="T32" fmla="*/ 4 w 16"/>
              <a:gd name="T33" fmla="*/ 9 h 10"/>
              <a:gd name="T34" fmla="*/ 6 w 16"/>
              <a:gd name="T35" fmla="*/ 9 h 10"/>
              <a:gd name="T36" fmla="*/ 7 w 16"/>
              <a:gd name="T37" fmla="*/ 7 h 10"/>
              <a:gd name="T38" fmla="*/ 8 w 16"/>
              <a:gd name="T39" fmla="*/ 4 h 10"/>
              <a:gd name="T40" fmla="*/ 8 w 16"/>
              <a:gd name="T4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0">
                <a:moveTo>
                  <a:pt x="8" y="2"/>
                </a:moveTo>
                <a:lnTo>
                  <a:pt x="9" y="2"/>
                </a:lnTo>
                <a:lnTo>
                  <a:pt x="10" y="2"/>
                </a:lnTo>
                <a:lnTo>
                  <a:pt x="15" y="1"/>
                </a:lnTo>
                <a:lnTo>
                  <a:pt x="16" y="0"/>
                </a:lnTo>
                <a:lnTo>
                  <a:pt x="15" y="0"/>
                </a:lnTo>
                <a:lnTo>
                  <a:pt x="9" y="0"/>
                </a:lnTo>
                <a:lnTo>
                  <a:pt x="6" y="2"/>
                </a:lnTo>
                <a:lnTo>
                  <a:pt x="4" y="2"/>
                </a:lnTo>
                <a:lnTo>
                  <a:pt x="3" y="4"/>
                </a:lnTo>
                <a:lnTo>
                  <a:pt x="0" y="8"/>
                </a:lnTo>
                <a:lnTo>
                  <a:pt x="0" y="9"/>
                </a:lnTo>
                <a:lnTo>
                  <a:pt x="2" y="10"/>
                </a:lnTo>
                <a:lnTo>
                  <a:pt x="3" y="10"/>
                </a:lnTo>
                <a:lnTo>
                  <a:pt x="3" y="10"/>
                </a:lnTo>
                <a:lnTo>
                  <a:pt x="4" y="9"/>
                </a:lnTo>
                <a:lnTo>
                  <a:pt x="4" y="9"/>
                </a:lnTo>
                <a:lnTo>
                  <a:pt x="6" y="9"/>
                </a:lnTo>
                <a:lnTo>
                  <a:pt x="7" y="7"/>
                </a:lnTo>
                <a:lnTo>
                  <a:pt x="8" y="4"/>
                </a:lnTo>
                <a:lnTo>
                  <a:pt x="8"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9" name="Freeform 47"/>
          <p:cNvSpPr>
            <a:spLocks/>
          </p:cNvSpPr>
          <p:nvPr/>
        </p:nvSpPr>
        <p:spPr bwMode="auto">
          <a:xfrm>
            <a:off x="13471783" y="7004395"/>
            <a:ext cx="4763" cy="4763"/>
          </a:xfrm>
          <a:custGeom>
            <a:avLst/>
            <a:gdLst>
              <a:gd name="T0" fmla="*/ 3 w 9"/>
              <a:gd name="T1" fmla="*/ 4 h 7"/>
              <a:gd name="T2" fmla="*/ 2 w 9"/>
              <a:gd name="T3" fmla="*/ 5 h 7"/>
              <a:gd name="T4" fmla="*/ 2 w 9"/>
              <a:gd name="T5" fmla="*/ 5 h 7"/>
              <a:gd name="T6" fmla="*/ 1 w 9"/>
              <a:gd name="T7" fmla="*/ 5 h 7"/>
              <a:gd name="T8" fmla="*/ 0 w 9"/>
              <a:gd name="T9" fmla="*/ 6 h 7"/>
              <a:gd name="T10" fmla="*/ 0 w 9"/>
              <a:gd name="T11" fmla="*/ 6 h 7"/>
              <a:gd name="T12" fmla="*/ 0 w 9"/>
              <a:gd name="T13" fmla="*/ 7 h 7"/>
              <a:gd name="T14" fmla="*/ 9 w 9"/>
              <a:gd name="T15" fmla="*/ 3 h 7"/>
              <a:gd name="T16" fmla="*/ 9 w 9"/>
              <a:gd name="T17" fmla="*/ 1 h 7"/>
              <a:gd name="T18" fmla="*/ 9 w 9"/>
              <a:gd name="T19" fmla="*/ 0 h 7"/>
              <a:gd name="T20" fmla="*/ 4 w 9"/>
              <a:gd name="T21" fmla="*/ 3 h 7"/>
              <a:gd name="T22" fmla="*/ 3 w 9"/>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3" y="4"/>
                </a:moveTo>
                <a:lnTo>
                  <a:pt x="2" y="5"/>
                </a:lnTo>
                <a:lnTo>
                  <a:pt x="2" y="5"/>
                </a:lnTo>
                <a:lnTo>
                  <a:pt x="1" y="5"/>
                </a:lnTo>
                <a:lnTo>
                  <a:pt x="0" y="6"/>
                </a:lnTo>
                <a:lnTo>
                  <a:pt x="0" y="6"/>
                </a:lnTo>
                <a:lnTo>
                  <a:pt x="0" y="7"/>
                </a:lnTo>
                <a:lnTo>
                  <a:pt x="9" y="3"/>
                </a:lnTo>
                <a:lnTo>
                  <a:pt x="9" y="1"/>
                </a:lnTo>
                <a:lnTo>
                  <a:pt x="9" y="0"/>
                </a:lnTo>
                <a:lnTo>
                  <a:pt x="4" y="3"/>
                </a:lnTo>
                <a:lnTo>
                  <a:pt x="3"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0" name="Freeform 48"/>
          <p:cNvSpPr>
            <a:spLocks/>
          </p:cNvSpPr>
          <p:nvPr/>
        </p:nvSpPr>
        <p:spPr bwMode="auto">
          <a:xfrm>
            <a:off x="13474958" y="7001220"/>
            <a:ext cx="4763" cy="3175"/>
          </a:xfrm>
          <a:custGeom>
            <a:avLst/>
            <a:gdLst>
              <a:gd name="T0" fmla="*/ 7 w 8"/>
              <a:gd name="T1" fmla="*/ 2 h 5"/>
              <a:gd name="T2" fmla="*/ 8 w 8"/>
              <a:gd name="T3" fmla="*/ 2 h 5"/>
              <a:gd name="T4" fmla="*/ 7 w 8"/>
              <a:gd name="T5" fmla="*/ 0 h 5"/>
              <a:gd name="T6" fmla="*/ 4 w 8"/>
              <a:gd name="T7" fmla="*/ 0 h 5"/>
              <a:gd name="T8" fmla="*/ 0 w 8"/>
              <a:gd name="T9" fmla="*/ 1 h 5"/>
              <a:gd name="T10" fmla="*/ 0 w 8"/>
              <a:gd name="T11" fmla="*/ 1 h 5"/>
              <a:gd name="T12" fmla="*/ 3 w 8"/>
              <a:gd name="T13" fmla="*/ 2 h 5"/>
              <a:gd name="T14" fmla="*/ 3 w 8"/>
              <a:gd name="T15" fmla="*/ 3 h 5"/>
              <a:gd name="T16" fmla="*/ 1 w 8"/>
              <a:gd name="T17" fmla="*/ 4 h 5"/>
              <a:gd name="T18" fmla="*/ 1 w 8"/>
              <a:gd name="T19" fmla="*/ 5 h 5"/>
              <a:gd name="T20" fmla="*/ 6 w 8"/>
              <a:gd name="T21" fmla="*/ 2 h 5"/>
              <a:gd name="T22" fmla="*/ 7 w 8"/>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7" y="2"/>
                </a:moveTo>
                <a:lnTo>
                  <a:pt x="8" y="2"/>
                </a:lnTo>
                <a:lnTo>
                  <a:pt x="7" y="0"/>
                </a:lnTo>
                <a:lnTo>
                  <a:pt x="4" y="0"/>
                </a:lnTo>
                <a:lnTo>
                  <a:pt x="0" y="1"/>
                </a:lnTo>
                <a:lnTo>
                  <a:pt x="0" y="1"/>
                </a:lnTo>
                <a:lnTo>
                  <a:pt x="3" y="2"/>
                </a:lnTo>
                <a:lnTo>
                  <a:pt x="3" y="3"/>
                </a:lnTo>
                <a:lnTo>
                  <a:pt x="1" y="4"/>
                </a:lnTo>
                <a:lnTo>
                  <a:pt x="1" y="5"/>
                </a:lnTo>
                <a:lnTo>
                  <a:pt x="6" y="2"/>
                </a:lnTo>
                <a:lnTo>
                  <a:pt x="7"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1" name="Freeform 49"/>
          <p:cNvSpPr>
            <a:spLocks/>
          </p:cNvSpPr>
          <p:nvPr/>
        </p:nvSpPr>
        <p:spPr bwMode="auto">
          <a:xfrm>
            <a:off x="13635296" y="6556720"/>
            <a:ext cx="7938" cy="9525"/>
          </a:xfrm>
          <a:custGeom>
            <a:avLst/>
            <a:gdLst>
              <a:gd name="T0" fmla="*/ 8 w 13"/>
              <a:gd name="T1" fmla="*/ 11 h 17"/>
              <a:gd name="T2" fmla="*/ 8 w 13"/>
              <a:gd name="T3" fmla="*/ 13 h 17"/>
              <a:gd name="T4" fmla="*/ 7 w 13"/>
              <a:gd name="T5" fmla="*/ 15 h 17"/>
              <a:gd name="T6" fmla="*/ 6 w 13"/>
              <a:gd name="T7" fmla="*/ 17 h 17"/>
              <a:gd name="T8" fmla="*/ 13 w 13"/>
              <a:gd name="T9" fmla="*/ 11 h 17"/>
              <a:gd name="T10" fmla="*/ 13 w 13"/>
              <a:gd name="T11" fmla="*/ 7 h 17"/>
              <a:gd name="T12" fmla="*/ 10 w 13"/>
              <a:gd name="T13" fmla="*/ 3 h 17"/>
              <a:gd name="T14" fmla="*/ 7 w 13"/>
              <a:gd name="T15" fmla="*/ 0 h 17"/>
              <a:gd name="T16" fmla="*/ 5 w 13"/>
              <a:gd name="T17" fmla="*/ 0 h 17"/>
              <a:gd name="T18" fmla="*/ 3 w 13"/>
              <a:gd name="T19" fmla="*/ 0 h 17"/>
              <a:gd name="T20" fmla="*/ 1 w 13"/>
              <a:gd name="T21" fmla="*/ 2 h 17"/>
              <a:gd name="T22" fmla="*/ 0 w 13"/>
              <a:gd name="T23" fmla="*/ 3 h 17"/>
              <a:gd name="T24" fmla="*/ 3 w 13"/>
              <a:gd name="T25" fmla="*/ 5 h 17"/>
              <a:gd name="T26" fmla="*/ 7 w 13"/>
              <a:gd name="T27" fmla="*/ 8 h 17"/>
              <a:gd name="T28" fmla="*/ 8 w 13"/>
              <a:gd name="T2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8" y="11"/>
                </a:moveTo>
                <a:lnTo>
                  <a:pt x="8" y="13"/>
                </a:lnTo>
                <a:lnTo>
                  <a:pt x="7" y="15"/>
                </a:lnTo>
                <a:lnTo>
                  <a:pt x="6" y="17"/>
                </a:lnTo>
                <a:lnTo>
                  <a:pt x="13" y="11"/>
                </a:lnTo>
                <a:lnTo>
                  <a:pt x="13" y="7"/>
                </a:lnTo>
                <a:lnTo>
                  <a:pt x="10" y="3"/>
                </a:lnTo>
                <a:lnTo>
                  <a:pt x="7" y="0"/>
                </a:lnTo>
                <a:lnTo>
                  <a:pt x="5" y="0"/>
                </a:lnTo>
                <a:lnTo>
                  <a:pt x="3" y="0"/>
                </a:lnTo>
                <a:lnTo>
                  <a:pt x="1" y="2"/>
                </a:lnTo>
                <a:lnTo>
                  <a:pt x="0" y="3"/>
                </a:lnTo>
                <a:lnTo>
                  <a:pt x="3" y="5"/>
                </a:lnTo>
                <a:lnTo>
                  <a:pt x="7" y="8"/>
                </a:lnTo>
                <a:lnTo>
                  <a:pt x="8"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2" name="Freeform 50"/>
          <p:cNvSpPr>
            <a:spLocks/>
          </p:cNvSpPr>
          <p:nvPr/>
        </p:nvSpPr>
        <p:spPr bwMode="auto">
          <a:xfrm>
            <a:off x="13500358" y="6583707"/>
            <a:ext cx="7938" cy="6350"/>
          </a:xfrm>
          <a:custGeom>
            <a:avLst/>
            <a:gdLst>
              <a:gd name="T0" fmla="*/ 11 w 15"/>
              <a:gd name="T1" fmla="*/ 1 h 10"/>
              <a:gd name="T2" fmla="*/ 5 w 15"/>
              <a:gd name="T3" fmla="*/ 2 h 10"/>
              <a:gd name="T4" fmla="*/ 0 w 15"/>
              <a:gd name="T5" fmla="*/ 7 h 10"/>
              <a:gd name="T6" fmla="*/ 0 w 15"/>
              <a:gd name="T7" fmla="*/ 9 h 10"/>
              <a:gd name="T8" fmla="*/ 0 w 15"/>
              <a:gd name="T9" fmla="*/ 9 h 10"/>
              <a:gd name="T10" fmla="*/ 2 w 15"/>
              <a:gd name="T11" fmla="*/ 10 h 10"/>
              <a:gd name="T12" fmla="*/ 4 w 15"/>
              <a:gd name="T13" fmla="*/ 9 h 10"/>
              <a:gd name="T14" fmla="*/ 7 w 15"/>
              <a:gd name="T15" fmla="*/ 10 h 10"/>
              <a:gd name="T16" fmla="*/ 8 w 15"/>
              <a:gd name="T17" fmla="*/ 9 h 10"/>
              <a:gd name="T18" fmla="*/ 8 w 15"/>
              <a:gd name="T19" fmla="*/ 5 h 10"/>
              <a:gd name="T20" fmla="*/ 9 w 15"/>
              <a:gd name="T21" fmla="*/ 3 h 10"/>
              <a:gd name="T22" fmla="*/ 12 w 15"/>
              <a:gd name="T23" fmla="*/ 1 h 10"/>
              <a:gd name="T24" fmla="*/ 14 w 15"/>
              <a:gd name="T25" fmla="*/ 2 h 10"/>
              <a:gd name="T26" fmla="*/ 15 w 15"/>
              <a:gd name="T27" fmla="*/ 4 h 10"/>
              <a:gd name="T28" fmla="*/ 15 w 15"/>
              <a:gd name="T29" fmla="*/ 4 h 10"/>
              <a:gd name="T30" fmla="*/ 15 w 15"/>
              <a:gd name="T31" fmla="*/ 2 h 10"/>
              <a:gd name="T32" fmla="*/ 14 w 15"/>
              <a:gd name="T33" fmla="*/ 0 h 10"/>
              <a:gd name="T34" fmla="*/ 11 w 15"/>
              <a:gd name="T3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0">
                <a:moveTo>
                  <a:pt x="11" y="1"/>
                </a:moveTo>
                <a:lnTo>
                  <a:pt x="5" y="2"/>
                </a:lnTo>
                <a:lnTo>
                  <a:pt x="0" y="7"/>
                </a:lnTo>
                <a:lnTo>
                  <a:pt x="0" y="9"/>
                </a:lnTo>
                <a:lnTo>
                  <a:pt x="0" y="9"/>
                </a:lnTo>
                <a:lnTo>
                  <a:pt x="2" y="10"/>
                </a:lnTo>
                <a:lnTo>
                  <a:pt x="4" y="9"/>
                </a:lnTo>
                <a:lnTo>
                  <a:pt x="7" y="10"/>
                </a:lnTo>
                <a:lnTo>
                  <a:pt x="8" y="9"/>
                </a:lnTo>
                <a:lnTo>
                  <a:pt x="8" y="5"/>
                </a:lnTo>
                <a:lnTo>
                  <a:pt x="9" y="3"/>
                </a:lnTo>
                <a:lnTo>
                  <a:pt x="12" y="1"/>
                </a:lnTo>
                <a:lnTo>
                  <a:pt x="14" y="2"/>
                </a:lnTo>
                <a:lnTo>
                  <a:pt x="15" y="4"/>
                </a:lnTo>
                <a:lnTo>
                  <a:pt x="15" y="4"/>
                </a:lnTo>
                <a:lnTo>
                  <a:pt x="15" y="2"/>
                </a:lnTo>
                <a:lnTo>
                  <a:pt x="14" y="0"/>
                </a:lnTo>
                <a:lnTo>
                  <a:pt x="11"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3" name="Freeform 51"/>
          <p:cNvSpPr>
            <a:spLocks/>
          </p:cNvSpPr>
          <p:nvPr/>
        </p:nvSpPr>
        <p:spPr bwMode="auto">
          <a:xfrm>
            <a:off x="13635296" y="6534495"/>
            <a:ext cx="7938" cy="15875"/>
          </a:xfrm>
          <a:custGeom>
            <a:avLst/>
            <a:gdLst>
              <a:gd name="T0" fmla="*/ 0 w 13"/>
              <a:gd name="T1" fmla="*/ 27 h 30"/>
              <a:gd name="T2" fmla="*/ 0 w 13"/>
              <a:gd name="T3" fmla="*/ 29 h 30"/>
              <a:gd name="T4" fmla="*/ 1 w 13"/>
              <a:gd name="T5" fmla="*/ 30 h 30"/>
              <a:gd name="T6" fmla="*/ 11 w 13"/>
              <a:gd name="T7" fmla="*/ 19 h 30"/>
              <a:gd name="T8" fmla="*/ 13 w 13"/>
              <a:gd name="T9" fmla="*/ 14 h 30"/>
              <a:gd name="T10" fmla="*/ 13 w 13"/>
              <a:gd name="T11" fmla="*/ 10 h 30"/>
              <a:gd name="T12" fmla="*/ 11 w 13"/>
              <a:gd name="T13" fmla="*/ 8 h 30"/>
              <a:gd name="T14" fmla="*/ 10 w 13"/>
              <a:gd name="T15" fmla="*/ 7 h 30"/>
              <a:gd name="T16" fmla="*/ 9 w 13"/>
              <a:gd name="T17" fmla="*/ 7 h 30"/>
              <a:gd name="T18" fmla="*/ 8 w 13"/>
              <a:gd name="T19" fmla="*/ 5 h 30"/>
              <a:gd name="T20" fmla="*/ 7 w 13"/>
              <a:gd name="T21" fmla="*/ 4 h 30"/>
              <a:gd name="T22" fmla="*/ 7 w 13"/>
              <a:gd name="T23" fmla="*/ 1 h 30"/>
              <a:gd name="T24" fmla="*/ 4 w 13"/>
              <a:gd name="T25" fmla="*/ 0 h 30"/>
              <a:gd name="T26" fmla="*/ 4 w 13"/>
              <a:gd name="T27" fmla="*/ 1 h 30"/>
              <a:gd name="T28" fmla="*/ 5 w 13"/>
              <a:gd name="T29" fmla="*/ 2 h 30"/>
              <a:gd name="T30" fmla="*/ 6 w 13"/>
              <a:gd name="T31" fmla="*/ 4 h 30"/>
              <a:gd name="T32" fmla="*/ 6 w 13"/>
              <a:gd name="T33" fmla="*/ 6 h 30"/>
              <a:gd name="T34" fmla="*/ 5 w 13"/>
              <a:gd name="T35" fmla="*/ 11 h 30"/>
              <a:gd name="T36" fmla="*/ 0 w 13"/>
              <a:gd name="T3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30">
                <a:moveTo>
                  <a:pt x="0" y="27"/>
                </a:moveTo>
                <a:lnTo>
                  <a:pt x="0" y="29"/>
                </a:lnTo>
                <a:lnTo>
                  <a:pt x="1" y="30"/>
                </a:lnTo>
                <a:lnTo>
                  <a:pt x="11" y="19"/>
                </a:lnTo>
                <a:lnTo>
                  <a:pt x="13" y="14"/>
                </a:lnTo>
                <a:lnTo>
                  <a:pt x="13" y="10"/>
                </a:lnTo>
                <a:lnTo>
                  <a:pt x="11" y="8"/>
                </a:lnTo>
                <a:lnTo>
                  <a:pt x="10" y="7"/>
                </a:lnTo>
                <a:lnTo>
                  <a:pt x="9" y="7"/>
                </a:lnTo>
                <a:lnTo>
                  <a:pt x="8" y="5"/>
                </a:lnTo>
                <a:lnTo>
                  <a:pt x="7" y="4"/>
                </a:lnTo>
                <a:lnTo>
                  <a:pt x="7" y="1"/>
                </a:lnTo>
                <a:lnTo>
                  <a:pt x="4" y="0"/>
                </a:lnTo>
                <a:lnTo>
                  <a:pt x="4" y="1"/>
                </a:lnTo>
                <a:lnTo>
                  <a:pt x="5" y="2"/>
                </a:lnTo>
                <a:lnTo>
                  <a:pt x="6" y="4"/>
                </a:lnTo>
                <a:lnTo>
                  <a:pt x="6" y="6"/>
                </a:lnTo>
                <a:lnTo>
                  <a:pt x="5" y="11"/>
                </a:lnTo>
                <a:lnTo>
                  <a:pt x="0"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4" name="Freeform 52"/>
          <p:cNvSpPr>
            <a:spLocks/>
          </p:cNvSpPr>
          <p:nvPr/>
        </p:nvSpPr>
        <p:spPr bwMode="auto">
          <a:xfrm>
            <a:off x="13527346" y="6567832"/>
            <a:ext cx="3175" cy="4763"/>
          </a:xfrm>
          <a:custGeom>
            <a:avLst/>
            <a:gdLst>
              <a:gd name="T0" fmla="*/ 3 w 5"/>
              <a:gd name="T1" fmla="*/ 0 h 10"/>
              <a:gd name="T2" fmla="*/ 2 w 5"/>
              <a:gd name="T3" fmla="*/ 1 h 10"/>
              <a:gd name="T4" fmla="*/ 0 w 5"/>
              <a:gd name="T5" fmla="*/ 3 h 10"/>
              <a:gd name="T6" fmla="*/ 2 w 5"/>
              <a:gd name="T7" fmla="*/ 4 h 10"/>
              <a:gd name="T8" fmla="*/ 2 w 5"/>
              <a:gd name="T9" fmla="*/ 4 h 10"/>
              <a:gd name="T10" fmla="*/ 2 w 5"/>
              <a:gd name="T11" fmla="*/ 5 h 10"/>
              <a:gd name="T12" fmla="*/ 3 w 5"/>
              <a:gd name="T13" fmla="*/ 7 h 10"/>
              <a:gd name="T14" fmla="*/ 3 w 5"/>
              <a:gd name="T15" fmla="*/ 10 h 10"/>
              <a:gd name="T16" fmla="*/ 4 w 5"/>
              <a:gd name="T17" fmla="*/ 10 h 10"/>
              <a:gd name="T18" fmla="*/ 4 w 5"/>
              <a:gd name="T19" fmla="*/ 6 h 10"/>
              <a:gd name="T20" fmla="*/ 5 w 5"/>
              <a:gd name="T21" fmla="*/ 4 h 10"/>
              <a:gd name="T22" fmla="*/ 4 w 5"/>
              <a:gd name="T23" fmla="*/ 0 h 10"/>
              <a:gd name="T24" fmla="*/ 3 w 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0">
                <a:moveTo>
                  <a:pt x="3" y="0"/>
                </a:moveTo>
                <a:lnTo>
                  <a:pt x="2" y="1"/>
                </a:lnTo>
                <a:lnTo>
                  <a:pt x="0" y="3"/>
                </a:lnTo>
                <a:lnTo>
                  <a:pt x="2" y="4"/>
                </a:lnTo>
                <a:lnTo>
                  <a:pt x="2" y="4"/>
                </a:lnTo>
                <a:lnTo>
                  <a:pt x="2" y="5"/>
                </a:lnTo>
                <a:lnTo>
                  <a:pt x="3" y="7"/>
                </a:lnTo>
                <a:lnTo>
                  <a:pt x="3" y="10"/>
                </a:lnTo>
                <a:lnTo>
                  <a:pt x="4" y="10"/>
                </a:lnTo>
                <a:lnTo>
                  <a:pt x="4" y="6"/>
                </a:lnTo>
                <a:lnTo>
                  <a:pt x="5" y="4"/>
                </a:lnTo>
                <a:lnTo>
                  <a:pt x="4" y="0"/>
                </a:lnTo>
                <a:lnTo>
                  <a:pt x="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5" name="Freeform 53"/>
          <p:cNvSpPr>
            <a:spLocks/>
          </p:cNvSpPr>
          <p:nvPr/>
        </p:nvSpPr>
        <p:spPr bwMode="auto">
          <a:xfrm>
            <a:off x="13528933" y="6563070"/>
            <a:ext cx="3175" cy="4763"/>
          </a:xfrm>
          <a:custGeom>
            <a:avLst/>
            <a:gdLst>
              <a:gd name="T0" fmla="*/ 4 w 5"/>
              <a:gd name="T1" fmla="*/ 3 h 7"/>
              <a:gd name="T2" fmla="*/ 1 w 5"/>
              <a:gd name="T3" fmla="*/ 0 h 7"/>
              <a:gd name="T4" fmla="*/ 0 w 5"/>
              <a:gd name="T5" fmla="*/ 2 h 7"/>
              <a:gd name="T6" fmla="*/ 2 w 5"/>
              <a:gd name="T7" fmla="*/ 4 h 7"/>
              <a:gd name="T8" fmla="*/ 4 w 5"/>
              <a:gd name="T9" fmla="*/ 7 h 7"/>
              <a:gd name="T10" fmla="*/ 5 w 5"/>
              <a:gd name="T11" fmla="*/ 7 h 7"/>
              <a:gd name="T12" fmla="*/ 5 w 5"/>
              <a:gd name="T13" fmla="*/ 5 h 7"/>
              <a:gd name="T14" fmla="*/ 4 w 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4" y="3"/>
                </a:moveTo>
                <a:lnTo>
                  <a:pt x="1" y="0"/>
                </a:lnTo>
                <a:lnTo>
                  <a:pt x="0" y="2"/>
                </a:lnTo>
                <a:lnTo>
                  <a:pt x="2" y="4"/>
                </a:lnTo>
                <a:lnTo>
                  <a:pt x="4" y="7"/>
                </a:lnTo>
                <a:lnTo>
                  <a:pt x="5" y="7"/>
                </a:lnTo>
                <a:lnTo>
                  <a:pt x="5" y="5"/>
                </a:lnTo>
                <a:lnTo>
                  <a:pt x="4"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6" name="Freeform 54"/>
          <p:cNvSpPr>
            <a:spLocks/>
          </p:cNvSpPr>
          <p:nvPr/>
        </p:nvSpPr>
        <p:spPr bwMode="auto">
          <a:xfrm>
            <a:off x="13524171" y="6563070"/>
            <a:ext cx="4763" cy="4763"/>
          </a:xfrm>
          <a:custGeom>
            <a:avLst/>
            <a:gdLst>
              <a:gd name="T0" fmla="*/ 7 w 7"/>
              <a:gd name="T1" fmla="*/ 4 h 8"/>
              <a:gd name="T2" fmla="*/ 5 w 7"/>
              <a:gd name="T3" fmla="*/ 1 h 8"/>
              <a:gd name="T4" fmla="*/ 3 w 7"/>
              <a:gd name="T5" fmla="*/ 0 h 8"/>
              <a:gd name="T6" fmla="*/ 1 w 7"/>
              <a:gd name="T7" fmla="*/ 1 h 8"/>
              <a:gd name="T8" fmla="*/ 0 w 7"/>
              <a:gd name="T9" fmla="*/ 2 h 8"/>
              <a:gd name="T10" fmla="*/ 0 w 7"/>
              <a:gd name="T11" fmla="*/ 6 h 8"/>
              <a:gd name="T12" fmla="*/ 1 w 7"/>
              <a:gd name="T13" fmla="*/ 6 h 8"/>
              <a:gd name="T14" fmla="*/ 2 w 7"/>
              <a:gd name="T15" fmla="*/ 5 h 8"/>
              <a:gd name="T16" fmla="*/ 2 w 7"/>
              <a:gd name="T17" fmla="*/ 4 h 8"/>
              <a:gd name="T18" fmla="*/ 3 w 7"/>
              <a:gd name="T19" fmla="*/ 3 h 8"/>
              <a:gd name="T20" fmla="*/ 4 w 7"/>
              <a:gd name="T21" fmla="*/ 5 h 8"/>
              <a:gd name="T22" fmla="*/ 5 w 7"/>
              <a:gd name="T23" fmla="*/ 6 h 8"/>
              <a:gd name="T24" fmla="*/ 7 w 7"/>
              <a:gd name="T25" fmla="*/ 8 h 8"/>
              <a:gd name="T26" fmla="*/ 7 w 7"/>
              <a:gd name="T2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8">
                <a:moveTo>
                  <a:pt x="7" y="4"/>
                </a:moveTo>
                <a:lnTo>
                  <a:pt x="5" y="1"/>
                </a:lnTo>
                <a:lnTo>
                  <a:pt x="3" y="0"/>
                </a:lnTo>
                <a:lnTo>
                  <a:pt x="1" y="1"/>
                </a:lnTo>
                <a:lnTo>
                  <a:pt x="0" y="2"/>
                </a:lnTo>
                <a:lnTo>
                  <a:pt x="0" y="6"/>
                </a:lnTo>
                <a:lnTo>
                  <a:pt x="1" y="6"/>
                </a:lnTo>
                <a:lnTo>
                  <a:pt x="2" y="5"/>
                </a:lnTo>
                <a:lnTo>
                  <a:pt x="2" y="4"/>
                </a:lnTo>
                <a:lnTo>
                  <a:pt x="3" y="3"/>
                </a:lnTo>
                <a:lnTo>
                  <a:pt x="4" y="5"/>
                </a:lnTo>
                <a:lnTo>
                  <a:pt x="5" y="6"/>
                </a:lnTo>
                <a:lnTo>
                  <a:pt x="7" y="8"/>
                </a:lnTo>
                <a:lnTo>
                  <a:pt x="7"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7" name="Freeform 55"/>
          <p:cNvSpPr>
            <a:spLocks/>
          </p:cNvSpPr>
          <p:nvPr/>
        </p:nvSpPr>
        <p:spPr bwMode="auto">
          <a:xfrm>
            <a:off x="13632121" y="6510682"/>
            <a:ext cx="6350" cy="7938"/>
          </a:xfrm>
          <a:custGeom>
            <a:avLst/>
            <a:gdLst>
              <a:gd name="T0" fmla="*/ 6 w 11"/>
              <a:gd name="T1" fmla="*/ 3 h 16"/>
              <a:gd name="T2" fmla="*/ 2 w 11"/>
              <a:gd name="T3" fmla="*/ 0 h 16"/>
              <a:gd name="T4" fmla="*/ 1 w 11"/>
              <a:gd name="T5" fmla="*/ 1 h 16"/>
              <a:gd name="T6" fmla="*/ 0 w 11"/>
              <a:gd name="T7" fmla="*/ 10 h 16"/>
              <a:gd name="T8" fmla="*/ 0 w 11"/>
              <a:gd name="T9" fmla="*/ 13 h 16"/>
              <a:gd name="T10" fmla="*/ 2 w 11"/>
              <a:gd name="T11" fmla="*/ 15 h 16"/>
              <a:gd name="T12" fmla="*/ 7 w 11"/>
              <a:gd name="T13" fmla="*/ 16 h 16"/>
              <a:gd name="T14" fmla="*/ 10 w 11"/>
              <a:gd name="T15" fmla="*/ 13 h 16"/>
              <a:gd name="T16" fmla="*/ 11 w 11"/>
              <a:gd name="T17" fmla="*/ 8 h 16"/>
              <a:gd name="T18" fmla="*/ 10 w 11"/>
              <a:gd name="T19" fmla="*/ 5 h 16"/>
              <a:gd name="T20" fmla="*/ 6 w 1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6">
                <a:moveTo>
                  <a:pt x="6" y="3"/>
                </a:moveTo>
                <a:lnTo>
                  <a:pt x="2" y="0"/>
                </a:lnTo>
                <a:lnTo>
                  <a:pt x="1" y="1"/>
                </a:lnTo>
                <a:lnTo>
                  <a:pt x="0" y="10"/>
                </a:lnTo>
                <a:lnTo>
                  <a:pt x="0" y="13"/>
                </a:lnTo>
                <a:lnTo>
                  <a:pt x="2" y="15"/>
                </a:lnTo>
                <a:lnTo>
                  <a:pt x="7" y="16"/>
                </a:lnTo>
                <a:lnTo>
                  <a:pt x="10" y="13"/>
                </a:lnTo>
                <a:lnTo>
                  <a:pt x="11" y="8"/>
                </a:lnTo>
                <a:lnTo>
                  <a:pt x="10" y="5"/>
                </a:lnTo>
                <a:lnTo>
                  <a:pt x="6"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8" name="Freeform 56"/>
          <p:cNvSpPr>
            <a:spLocks/>
          </p:cNvSpPr>
          <p:nvPr/>
        </p:nvSpPr>
        <p:spPr bwMode="auto">
          <a:xfrm>
            <a:off x="13487658" y="6540845"/>
            <a:ext cx="1588" cy="1588"/>
          </a:xfrm>
          <a:custGeom>
            <a:avLst/>
            <a:gdLst>
              <a:gd name="T0" fmla="*/ 2 w 4"/>
              <a:gd name="T1" fmla="*/ 0 h 3"/>
              <a:gd name="T2" fmla="*/ 0 w 4"/>
              <a:gd name="T3" fmla="*/ 2 h 3"/>
              <a:gd name="T4" fmla="*/ 2 w 4"/>
              <a:gd name="T5" fmla="*/ 3 h 3"/>
              <a:gd name="T6" fmla="*/ 4 w 4"/>
              <a:gd name="T7" fmla="*/ 3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lnTo>
                  <a:pt x="0" y="2"/>
                </a:lnTo>
                <a:lnTo>
                  <a:pt x="2" y="3"/>
                </a:lnTo>
                <a:lnTo>
                  <a:pt x="4" y="3"/>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9" name="Freeform 57"/>
          <p:cNvSpPr>
            <a:spLocks/>
          </p:cNvSpPr>
          <p:nvPr/>
        </p:nvSpPr>
        <p:spPr bwMode="auto">
          <a:xfrm>
            <a:off x="13479721" y="6537670"/>
            <a:ext cx="3175" cy="1588"/>
          </a:xfrm>
          <a:custGeom>
            <a:avLst/>
            <a:gdLst>
              <a:gd name="T0" fmla="*/ 5 w 5"/>
              <a:gd name="T1" fmla="*/ 2 h 4"/>
              <a:gd name="T2" fmla="*/ 3 w 5"/>
              <a:gd name="T3" fmla="*/ 0 h 4"/>
              <a:gd name="T4" fmla="*/ 0 w 5"/>
              <a:gd name="T5" fmla="*/ 2 h 4"/>
              <a:gd name="T6" fmla="*/ 0 w 5"/>
              <a:gd name="T7" fmla="*/ 4 h 4"/>
              <a:gd name="T8" fmla="*/ 3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3" y="0"/>
                </a:lnTo>
                <a:lnTo>
                  <a:pt x="0" y="2"/>
                </a:lnTo>
                <a:lnTo>
                  <a:pt x="0" y="4"/>
                </a:lnTo>
                <a:lnTo>
                  <a:pt x="3" y="4"/>
                </a:lnTo>
                <a:lnTo>
                  <a:pt x="5"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0" name="Freeform 58"/>
          <p:cNvSpPr>
            <a:spLocks/>
          </p:cNvSpPr>
          <p:nvPr/>
        </p:nvSpPr>
        <p:spPr bwMode="auto">
          <a:xfrm>
            <a:off x="13441621" y="6523382"/>
            <a:ext cx="3175" cy="0"/>
          </a:xfrm>
          <a:custGeom>
            <a:avLst/>
            <a:gdLst>
              <a:gd name="T0" fmla="*/ 0 w 6"/>
              <a:gd name="T1" fmla="*/ 1 h 2"/>
              <a:gd name="T2" fmla="*/ 0 w 6"/>
              <a:gd name="T3" fmla="*/ 2 h 2"/>
              <a:gd name="T4" fmla="*/ 6 w 6"/>
              <a:gd name="T5" fmla="*/ 1 h 2"/>
              <a:gd name="T6" fmla="*/ 1 w 6"/>
              <a:gd name="T7" fmla="*/ 0 h 2"/>
              <a:gd name="T8" fmla="*/ 0 w 6"/>
              <a:gd name="T9" fmla="*/ 1 h 2"/>
            </a:gdLst>
            <a:ahLst/>
            <a:cxnLst>
              <a:cxn ang="0">
                <a:pos x="T0" y="T1"/>
              </a:cxn>
              <a:cxn ang="0">
                <a:pos x="T2" y="T3"/>
              </a:cxn>
              <a:cxn ang="0">
                <a:pos x="T4" y="T5"/>
              </a:cxn>
              <a:cxn ang="0">
                <a:pos x="T6" y="T7"/>
              </a:cxn>
              <a:cxn ang="0">
                <a:pos x="T8" y="T9"/>
              </a:cxn>
            </a:cxnLst>
            <a:rect l="0" t="0" r="r" b="b"/>
            <a:pathLst>
              <a:path w="6" h="2">
                <a:moveTo>
                  <a:pt x="0" y="1"/>
                </a:moveTo>
                <a:lnTo>
                  <a:pt x="0" y="2"/>
                </a:lnTo>
                <a:lnTo>
                  <a:pt x="6" y="1"/>
                </a:lnTo>
                <a:lnTo>
                  <a:pt x="1" y="0"/>
                </a:lnTo>
                <a:lnTo>
                  <a:pt x="0"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1" name="Freeform 59"/>
          <p:cNvSpPr>
            <a:spLocks/>
          </p:cNvSpPr>
          <p:nvPr/>
        </p:nvSpPr>
        <p:spPr bwMode="auto">
          <a:xfrm>
            <a:off x="13444796" y="6521795"/>
            <a:ext cx="6350" cy="1588"/>
          </a:xfrm>
          <a:custGeom>
            <a:avLst/>
            <a:gdLst>
              <a:gd name="T0" fmla="*/ 12 w 13"/>
              <a:gd name="T1" fmla="*/ 2 h 4"/>
              <a:gd name="T2" fmla="*/ 13 w 13"/>
              <a:gd name="T3" fmla="*/ 1 h 4"/>
              <a:gd name="T4" fmla="*/ 11 w 13"/>
              <a:gd name="T5" fmla="*/ 0 h 4"/>
              <a:gd name="T6" fmla="*/ 8 w 13"/>
              <a:gd name="T7" fmla="*/ 0 h 4"/>
              <a:gd name="T8" fmla="*/ 0 w 13"/>
              <a:gd name="T9" fmla="*/ 4 h 4"/>
              <a:gd name="T10" fmla="*/ 11 w 13"/>
              <a:gd name="T11" fmla="*/ 3 h 4"/>
              <a:gd name="T12" fmla="*/ 12 w 1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2" y="2"/>
                </a:moveTo>
                <a:lnTo>
                  <a:pt x="13" y="1"/>
                </a:lnTo>
                <a:lnTo>
                  <a:pt x="11" y="0"/>
                </a:lnTo>
                <a:lnTo>
                  <a:pt x="8" y="0"/>
                </a:lnTo>
                <a:lnTo>
                  <a:pt x="0" y="4"/>
                </a:lnTo>
                <a:lnTo>
                  <a:pt x="11" y="3"/>
                </a:lnTo>
                <a:lnTo>
                  <a:pt x="12"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2" name="Freeform 60"/>
          <p:cNvSpPr>
            <a:spLocks/>
          </p:cNvSpPr>
          <p:nvPr/>
        </p:nvSpPr>
        <p:spPr bwMode="auto">
          <a:xfrm>
            <a:off x="13614658" y="6458295"/>
            <a:ext cx="6350" cy="6350"/>
          </a:xfrm>
          <a:custGeom>
            <a:avLst/>
            <a:gdLst>
              <a:gd name="T0" fmla="*/ 10 w 12"/>
              <a:gd name="T1" fmla="*/ 8 h 13"/>
              <a:gd name="T2" fmla="*/ 10 w 12"/>
              <a:gd name="T3" fmla="*/ 5 h 13"/>
              <a:gd name="T4" fmla="*/ 9 w 12"/>
              <a:gd name="T5" fmla="*/ 3 h 13"/>
              <a:gd name="T6" fmla="*/ 7 w 12"/>
              <a:gd name="T7" fmla="*/ 2 h 13"/>
              <a:gd name="T8" fmla="*/ 6 w 12"/>
              <a:gd name="T9" fmla="*/ 2 h 13"/>
              <a:gd name="T10" fmla="*/ 5 w 12"/>
              <a:gd name="T11" fmla="*/ 2 h 13"/>
              <a:gd name="T12" fmla="*/ 4 w 12"/>
              <a:gd name="T13" fmla="*/ 0 h 13"/>
              <a:gd name="T14" fmla="*/ 1 w 12"/>
              <a:gd name="T15" fmla="*/ 0 h 13"/>
              <a:gd name="T16" fmla="*/ 0 w 12"/>
              <a:gd name="T17" fmla="*/ 1 h 13"/>
              <a:gd name="T18" fmla="*/ 1 w 12"/>
              <a:gd name="T19" fmla="*/ 5 h 13"/>
              <a:gd name="T20" fmla="*/ 2 w 12"/>
              <a:gd name="T21" fmla="*/ 9 h 13"/>
              <a:gd name="T22" fmla="*/ 4 w 12"/>
              <a:gd name="T23" fmla="*/ 10 h 13"/>
              <a:gd name="T24" fmla="*/ 6 w 12"/>
              <a:gd name="T25" fmla="*/ 12 h 13"/>
              <a:gd name="T26" fmla="*/ 11 w 12"/>
              <a:gd name="T27" fmla="*/ 13 h 13"/>
              <a:gd name="T28" fmla="*/ 12 w 12"/>
              <a:gd name="T29" fmla="*/ 13 h 13"/>
              <a:gd name="T30" fmla="*/ 12 w 12"/>
              <a:gd name="T31" fmla="*/ 10 h 13"/>
              <a:gd name="T32" fmla="*/ 10 w 12"/>
              <a:gd name="T3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10" y="8"/>
                </a:moveTo>
                <a:lnTo>
                  <a:pt x="10" y="5"/>
                </a:lnTo>
                <a:lnTo>
                  <a:pt x="9" y="3"/>
                </a:lnTo>
                <a:lnTo>
                  <a:pt x="7" y="2"/>
                </a:lnTo>
                <a:lnTo>
                  <a:pt x="6" y="2"/>
                </a:lnTo>
                <a:lnTo>
                  <a:pt x="5" y="2"/>
                </a:lnTo>
                <a:lnTo>
                  <a:pt x="4" y="0"/>
                </a:lnTo>
                <a:lnTo>
                  <a:pt x="1" y="0"/>
                </a:lnTo>
                <a:lnTo>
                  <a:pt x="0" y="1"/>
                </a:lnTo>
                <a:lnTo>
                  <a:pt x="1" y="5"/>
                </a:lnTo>
                <a:lnTo>
                  <a:pt x="2" y="9"/>
                </a:lnTo>
                <a:lnTo>
                  <a:pt x="4" y="10"/>
                </a:lnTo>
                <a:lnTo>
                  <a:pt x="6" y="12"/>
                </a:lnTo>
                <a:lnTo>
                  <a:pt x="11" y="13"/>
                </a:lnTo>
                <a:lnTo>
                  <a:pt x="12" y="13"/>
                </a:lnTo>
                <a:lnTo>
                  <a:pt x="12" y="10"/>
                </a:lnTo>
                <a:lnTo>
                  <a:pt x="10"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3" name="Freeform 61"/>
          <p:cNvSpPr>
            <a:spLocks/>
          </p:cNvSpPr>
          <p:nvPr/>
        </p:nvSpPr>
        <p:spPr bwMode="auto">
          <a:xfrm>
            <a:off x="13606721" y="6436070"/>
            <a:ext cx="3175" cy="6350"/>
          </a:xfrm>
          <a:custGeom>
            <a:avLst/>
            <a:gdLst>
              <a:gd name="T0" fmla="*/ 0 w 5"/>
              <a:gd name="T1" fmla="*/ 8 h 12"/>
              <a:gd name="T2" fmla="*/ 1 w 5"/>
              <a:gd name="T3" fmla="*/ 11 h 12"/>
              <a:gd name="T4" fmla="*/ 2 w 5"/>
              <a:gd name="T5" fmla="*/ 12 h 12"/>
              <a:gd name="T6" fmla="*/ 3 w 5"/>
              <a:gd name="T7" fmla="*/ 11 h 12"/>
              <a:gd name="T8" fmla="*/ 4 w 5"/>
              <a:gd name="T9" fmla="*/ 11 h 12"/>
              <a:gd name="T10" fmla="*/ 5 w 5"/>
              <a:gd name="T11" fmla="*/ 11 h 12"/>
              <a:gd name="T12" fmla="*/ 5 w 5"/>
              <a:gd name="T13" fmla="*/ 7 h 12"/>
              <a:gd name="T14" fmla="*/ 5 w 5"/>
              <a:gd name="T15" fmla="*/ 5 h 12"/>
              <a:gd name="T16" fmla="*/ 4 w 5"/>
              <a:gd name="T17" fmla="*/ 3 h 12"/>
              <a:gd name="T18" fmla="*/ 2 w 5"/>
              <a:gd name="T19" fmla="*/ 2 h 12"/>
              <a:gd name="T20" fmla="*/ 0 w 5"/>
              <a:gd name="T21" fmla="*/ 0 h 12"/>
              <a:gd name="T22" fmla="*/ 0 w 5"/>
              <a:gd name="T23" fmla="*/ 1 h 12"/>
              <a:gd name="T24" fmla="*/ 0 w 5"/>
              <a:gd name="T25" fmla="*/ 1 h 12"/>
              <a:gd name="T26" fmla="*/ 1 w 5"/>
              <a:gd name="T27" fmla="*/ 4 h 12"/>
              <a:gd name="T28" fmla="*/ 1 w 5"/>
              <a:gd name="T29" fmla="*/ 6 h 12"/>
              <a:gd name="T30" fmla="*/ 0 w 5"/>
              <a:gd name="T3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2">
                <a:moveTo>
                  <a:pt x="0" y="8"/>
                </a:moveTo>
                <a:lnTo>
                  <a:pt x="1" y="11"/>
                </a:lnTo>
                <a:lnTo>
                  <a:pt x="2" y="12"/>
                </a:lnTo>
                <a:lnTo>
                  <a:pt x="3" y="11"/>
                </a:lnTo>
                <a:lnTo>
                  <a:pt x="4" y="11"/>
                </a:lnTo>
                <a:lnTo>
                  <a:pt x="5" y="11"/>
                </a:lnTo>
                <a:lnTo>
                  <a:pt x="5" y="7"/>
                </a:lnTo>
                <a:lnTo>
                  <a:pt x="5" y="5"/>
                </a:lnTo>
                <a:lnTo>
                  <a:pt x="4" y="3"/>
                </a:lnTo>
                <a:lnTo>
                  <a:pt x="2" y="2"/>
                </a:lnTo>
                <a:lnTo>
                  <a:pt x="0" y="0"/>
                </a:lnTo>
                <a:lnTo>
                  <a:pt x="0" y="1"/>
                </a:lnTo>
                <a:lnTo>
                  <a:pt x="0" y="1"/>
                </a:lnTo>
                <a:lnTo>
                  <a:pt x="1" y="4"/>
                </a:lnTo>
                <a:lnTo>
                  <a:pt x="1" y="6"/>
                </a:lnTo>
                <a:lnTo>
                  <a:pt x="0"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4" name="Freeform 62"/>
          <p:cNvSpPr>
            <a:spLocks/>
          </p:cNvSpPr>
          <p:nvPr/>
        </p:nvSpPr>
        <p:spPr bwMode="auto">
          <a:xfrm>
            <a:off x="13597196" y="6417020"/>
            <a:ext cx="4763" cy="7938"/>
          </a:xfrm>
          <a:custGeom>
            <a:avLst/>
            <a:gdLst>
              <a:gd name="T0" fmla="*/ 4 w 8"/>
              <a:gd name="T1" fmla="*/ 0 h 15"/>
              <a:gd name="T2" fmla="*/ 3 w 8"/>
              <a:gd name="T3" fmla="*/ 1 h 15"/>
              <a:gd name="T4" fmla="*/ 1 w 8"/>
              <a:gd name="T5" fmla="*/ 2 h 15"/>
              <a:gd name="T6" fmla="*/ 0 w 8"/>
              <a:gd name="T7" fmla="*/ 5 h 15"/>
              <a:gd name="T8" fmla="*/ 1 w 8"/>
              <a:gd name="T9" fmla="*/ 9 h 15"/>
              <a:gd name="T10" fmla="*/ 1 w 8"/>
              <a:gd name="T11" fmla="*/ 10 h 15"/>
              <a:gd name="T12" fmla="*/ 3 w 8"/>
              <a:gd name="T13" fmla="*/ 14 h 15"/>
              <a:gd name="T14" fmla="*/ 5 w 8"/>
              <a:gd name="T15" fmla="*/ 15 h 15"/>
              <a:gd name="T16" fmla="*/ 7 w 8"/>
              <a:gd name="T17" fmla="*/ 15 h 15"/>
              <a:gd name="T18" fmla="*/ 7 w 8"/>
              <a:gd name="T19" fmla="*/ 12 h 15"/>
              <a:gd name="T20" fmla="*/ 8 w 8"/>
              <a:gd name="T21" fmla="*/ 10 h 15"/>
              <a:gd name="T22" fmla="*/ 8 w 8"/>
              <a:gd name="T23" fmla="*/ 6 h 15"/>
              <a:gd name="T24" fmla="*/ 8 w 8"/>
              <a:gd name="T25" fmla="*/ 3 h 15"/>
              <a:gd name="T26" fmla="*/ 4 w 8"/>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4" y="0"/>
                </a:moveTo>
                <a:lnTo>
                  <a:pt x="3" y="1"/>
                </a:lnTo>
                <a:lnTo>
                  <a:pt x="1" y="2"/>
                </a:lnTo>
                <a:lnTo>
                  <a:pt x="0" y="5"/>
                </a:lnTo>
                <a:lnTo>
                  <a:pt x="1" y="9"/>
                </a:lnTo>
                <a:lnTo>
                  <a:pt x="1" y="10"/>
                </a:lnTo>
                <a:lnTo>
                  <a:pt x="3" y="14"/>
                </a:lnTo>
                <a:lnTo>
                  <a:pt x="5" y="15"/>
                </a:lnTo>
                <a:lnTo>
                  <a:pt x="7" y="15"/>
                </a:lnTo>
                <a:lnTo>
                  <a:pt x="7" y="12"/>
                </a:lnTo>
                <a:lnTo>
                  <a:pt x="8" y="10"/>
                </a:lnTo>
                <a:lnTo>
                  <a:pt x="8" y="6"/>
                </a:lnTo>
                <a:lnTo>
                  <a:pt x="8" y="3"/>
                </a:lnTo>
                <a:lnTo>
                  <a:pt x="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5" name="Freeform 63"/>
          <p:cNvSpPr>
            <a:spLocks/>
          </p:cNvSpPr>
          <p:nvPr/>
        </p:nvSpPr>
        <p:spPr bwMode="auto">
          <a:xfrm>
            <a:off x="13590846" y="6405907"/>
            <a:ext cx="7938" cy="11113"/>
          </a:xfrm>
          <a:custGeom>
            <a:avLst/>
            <a:gdLst>
              <a:gd name="T0" fmla="*/ 10 w 15"/>
              <a:gd name="T1" fmla="*/ 3 h 22"/>
              <a:gd name="T2" fmla="*/ 8 w 15"/>
              <a:gd name="T3" fmla="*/ 1 h 22"/>
              <a:gd name="T4" fmla="*/ 1 w 15"/>
              <a:gd name="T5" fmla="*/ 0 h 22"/>
              <a:gd name="T6" fmla="*/ 0 w 15"/>
              <a:gd name="T7" fmla="*/ 1 h 22"/>
              <a:gd name="T8" fmla="*/ 0 w 15"/>
              <a:gd name="T9" fmla="*/ 3 h 22"/>
              <a:gd name="T10" fmla="*/ 1 w 15"/>
              <a:gd name="T11" fmla="*/ 5 h 22"/>
              <a:gd name="T12" fmla="*/ 3 w 15"/>
              <a:gd name="T13" fmla="*/ 14 h 22"/>
              <a:gd name="T14" fmla="*/ 5 w 15"/>
              <a:gd name="T15" fmla="*/ 16 h 22"/>
              <a:gd name="T16" fmla="*/ 6 w 15"/>
              <a:gd name="T17" fmla="*/ 18 h 22"/>
              <a:gd name="T18" fmla="*/ 6 w 15"/>
              <a:gd name="T19" fmla="*/ 19 h 22"/>
              <a:gd name="T20" fmla="*/ 9 w 15"/>
              <a:gd name="T21" fmla="*/ 21 h 22"/>
              <a:gd name="T22" fmla="*/ 11 w 15"/>
              <a:gd name="T23" fmla="*/ 22 h 22"/>
              <a:gd name="T24" fmla="*/ 11 w 15"/>
              <a:gd name="T25" fmla="*/ 21 h 22"/>
              <a:gd name="T26" fmla="*/ 11 w 15"/>
              <a:gd name="T27" fmla="*/ 20 h 22"/>
              <a:gd name="T28" fmla="*/ 11 w 15"/>
              <a:gd name="T29" fmla="*/ 18 h 22"/>
              <a:gd name="T30" fmla="*/ 11 w 15"/>
              <a:gd name="T31" fmla="*/ 16 h 22"/>
              <a:gd name="T32" fmla="*/ 13 w 15"/>
              <a:gd name="T33" fmla="*/ 15 h 22"/>
              <a:gd name="T34" fmla="*/ 15 w 15"/>
              <a:gd name="T35" fmla="*/ 12 h 22"/>
              <a:gd name="T36" fmla="*/ 14 w 15"/>
              <a:gd name="T37" fmla="*/ 7 h 22"/>
              <a:gd name="T38" fmla="*/ 10 w 15"/>
              <a:gd name="T3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2">
                <a:moveTo>
                  <a:pt x="10" y="3"/>
                </a:moveTo>
                <a:lnTo>
                  <a:pt x="8" y="1"/>
                </a:lnTo>
                <a:lnTo>
                  <a:pt x="1" y="0"/>
                </a:lnTo>
                <a:lnTo>
                  <a:pt x="0" y="1"/>
                </a:lnTo>
                <a:lnTo>
                  <a:pt x="0" y="3"/>
                </a:lnTo>
                <a:lnTo>
                  <a:pt x="1" y="5"/>
                </a:lnTo>
                <a:lnTo>
                  <a:pt x="3" y="14"/>
                </a:lnTo>
                <a:lnTo>
                  <a:pt x="5" y="16"/>
                </a:lnTo>
                <a:lnTo>
                  <a:pt x="6" y="18"/>
                </a:lnTo>
                <a:lnTo>
                  <a:pt x="6" y="19"/>
                </a:lnTo>
                <a:lnTo>
                  <a:pt x="9" y="21"/>
                </a:lnTo>
                <a:lnTo>
                  <a:pt x="11" y="22"/>
                </a:lnTo>
                <a:lnTo>
                  <a:pt x="11" y="21"/>
                </a:lnTo>
                <a:lnTo>
                  <a:pt x="11" y="20"/>
                </a:lnTo>
                <a:lnTo>
                  <a:pt x="11" y="18"/>
                </a:lnTo>
                <a:lnTo>
                  <a:pt x="11" y="16"/>
                </a:lnTo>
                <a:lnTo>
                  <a:pt x="13" y="15"/>
                </a:lnTo>
                <a:lnTo>
                  <a:pt x="15" y="12"/>
                </a:lnTo>
                <a:lnTo>
                  <a:pt x="14" y="7"/>
                </a:lnTo>
                <a:lnTo>
                  <a:pt x="10"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6" name="Freeform 64"/>
          <p:cNvSpPr>
            <a:spLocks/>
          </p:cNvSpPr>
          <p:nvPr/>
        </p:nvSpPr>
        <p:spPr bwMode="auto">
          <a:xfrm>
            <a:off x="13571796" y="6369395"/>
            <a:ext cx="9525" cy="9525"/>
          </a:xfrm>
          <a:custGeom>
            <a:avLst/>
            <a:gdLst>
              <a:gd name="T0" fmla="*/ 15 w 18"/>
              <a:gd name="T1" fmla="*/ 13 h 20"/>
              <a:gd name="T2" fmla="*/ 14 w 18"/>
              <a:gd name="T3" fmla="*/ 12 h 20"/>
              <a:gd name="T4" fmla="*/ 12 w 18"/>
              <a:gd name="T5" fmla="*/ 11 h 20"/>
              <a:gd name="T6" fmla="*/ 12 w 18"/>
              <a:gd name="T7" fmla="*/ 10 h 20"/>
              <a:gd name="T8" fmla="*/ 12 w 18"/>
              <a:gd name="T9" fmla="*/ 6 h 20"/>
              <a:gd name="T10" fmla="*/ 9 w 18"/>
              <a:gd name="T11" fmla="*/ 3 h 20"/>
              <a:gd name="T12" fmla="*/ 5 w 18"/>
              <a:gd name="T13" fmla="*/ 0 h 20"/>
              <a:gd name="T14" fmla="*/ 2 w 18"/>
              <a:gd name="T15" fmla="*/ 0 h 20"/>
              <a:gd name="T16" fmla="*/ 0 w 18"/>
              <a:gd name="T17" fmla="*/ 2 h 20"/>
              <a:gd name="T18" fmla="*/ 0 w 18"/>
              <a:gd name="T19" fmla="*/ 4 h 20"/>
              <a:gd name="T20" fmla="*/ 7 w 18"/>
              <a:gd name="T21" fmla="*/ 11 h 20"/>
              <a:gd name="T22" fmla="*/ 10 w 18"/>
              <a:gd name="T23" fmla="*/ 16 h 20"/>
              <a:gd name="T24" fmla="*/ 11 w 18"/>
              <a:gd name="T25" fmla="*/ 16 h 20"/>
              <a:gd name="T26" fmla="*/ 12 w 18"/>
              <a:gd name="T27" fmla="*/ 16 h 20"/>
              <a:gd name="T28" fmla="*/ 14 w 18"/>
              <a:gd name="T29" fmla="*/ 16 h 20"/>
              <a:gd name="T30" fmla="*/ 15 w 18"/>
              <a:gd name="T31" fmla="*/ 17 h 20"/>
              <a:gd name="T32" fmla="*/ 15 w 18"/>
              <a:gd name="T33" fmla="*/ 19 h 20"/>
              <a:gd name="T34" fmla="*/ 17 w 18"/>
              <a:gd name="T35" fmla="*/ 20 h 20"/>
              <a:gd name="T36" fmla="*/ 18 w 18"/>
              <a:gd name="T37" fmla="*/ 20 h 20"/>
              <a:gd name="T38" fmla="*/ 18 w 18"/>
              <a:gd name="T39" fmla="*/ 19 h 20"/>
              <a:gd name="T40" fmla="*/ 18 w 18"/>
              <a:gd name="T41" fmla="*/ 16 h 20"/>
              <a:gd name="T42" fmla="*/ 15 w 18"/>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5" y="13"/>
                </a:moveTo>
                <a:lnTo>
                  <a:pt x="14" y="12"/>
                </a:lnTo>
                <a:lnTo>
                  <a:pt x="12" y="11"/>
                </a:lnTo>
                <a:lnTo>
                  <a:pt x="12" y="10"/>
                </a:lnTo>
                <a:lnTo>
                  <a:pt x="12" y="6"/>
                </a:lnTo>
                <a:lnTo>
                  <a:pt x="9" y="3"/>
                </a:lnTo>
                <a:lnTo>
                  <a:pt x="5" y="0"/>
                </a:lnTo>
                <a:lnTo>
                  <a:pt x="2" y="0"/>
                </a:lnTo>
                <a:lnTo>
                  <a:pt x="0" y="2"/>
                </a:lnTo>
                <a:lnTo>
                  <a:pt x="0" y="4"/>
                </a:lnTo>
                <a:lnTo>
                  <a:pt x="7" y="11"/>
                </a:lnTo>
                <a:lnTo>
                  <a:pt x="10" y="16"/>
                </a:lnTo>
                <a:lnTo>
                  <a:pt x="11" y="16"/>
                </a:lnTo>
                <a:lnTo>
                  <a:pt x="12" y="16"/>
                </a:lnTo>
                <a:lnTo>
                  <a:pt x="14" y="16"/>
                </a:lnTo>
                <a:lnTo>
                  <a:pt x="15" y="17"/>
                </a:lnTo>
                <a:lnTo>
                  <a:pt x="15" y="19"/>
                </a:lnTo>
                <a:lnTo>
                  <a:pt x="17" y="20"/>
                </a:lnTo>
                <a:lnTo>
                  <a:pt x="18" y="20"/>
                </a:lnTo>
                <a:lnTo>
                  <a:pt x="18" y="19"/>
                </a:lnTo>
                <a:lnTo>
                  <a:pt x="18" y="16"/>
                </a:lnTo>
                <a:lnTo>
                  <a:pt x="15"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7" name="Freeform 65"/>
          <p:cNvSpPr>
            <a:spLocks/>
          </p:cNvSpPr>
          <p:nvPr/>
        </p:nvSpPr>
        <p:spPr bwMode="auto">
          <a:xfrm>
            <a:off x="13393996" y="6399557"/>
            <a:ext cx="9525" cy="6350"/>
          </a:xfrm>
          <a:custGeom>
            <a:avLst/>
            <a:gdLst>
              <a:gd name="T0" fmla="*/ 18 w 18"/>
              <a:gd name="T1" fmla="*/ 2 h 12"/>
              <a:gd name="T2" fmla="*/ 17 w 18"/>
              <a:gd name="T3" fmla="*/ 0 h 12"/>
              <a:gd name="T4" fmla="*/ 11 w 18"/>
              <a:gd name="T5" fmla="*/ 0 h 12"/>
              <a:gd name="T6" fmla="*/ 4 w 18"/>
              <a:gd name="T7" fmla="*/ 2 h 12"/>
              <a:gd name="T8" fmla="*/ 1 w 18"/>
              <a:gd name="T9" fmla="*/ 6 h 12"/>
              <a:gd name="T10" fmla="*/ 0 w 18"/>
              <a:gd name="T11" fmla="*/ 11 h 12"/>
              <a:gd name="T12" fmla="*/ 3 w 18"/>
              <a:gd name="T13" fmla="*/ 12 h 12"/>
              <a:gd name="T14" fmla="*/ 10 w 18"/>
              <a:gd name="T15" fmla="*/ 7 h 12"/>
              <a:gd name="T16" fmla="*/ 15 w 18"/>
              <a:gd name="T17" fmla="*/ 4 h 12"/>
              <a:gd name="T18" fmla="*/ 18 w 18"/>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8" y="2"/>
                </a:moveTo>
                <a:lnTo>
                  <a:pt x="17" y="0"/>
                </a:lnTo>
                <a:lnTo>
                  <a:pt x="11" y="0"/>
                </a:lnTo>
                <a:lnTo>
                  <a:pt x="4" y="2"/>
                </a:lnTo>
                <a:lnTo>
                  <a:pt x="1" y="6"/>
                </a:lnTo>
                <a:lnTo>
                  <a:pt x="0" y="11"/>
                </a:lnTo>
                <a:lnTo>
                  <a:pt x="3" y="12"/>
                </a:lnTo>
                <a:lnTo>
                  <a:pt x="10" y="7"/>
                </a:lnTo>
                <a:lnTo>
                  <a:pt x="15" y="4"/>
                </a:lnTo>
                <a:lnTo>
                  <a:pt x="18"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8" name="Freeform 66"/>
          <p:cNvSpPr>
            <a:spLocks/>
          </p:cNvSpPr>
          <p:nvPr/>
        </p:nvSpPr>
        <p:spPr bwMode="auto">
          <a:xfrm>
            <a:off x="13381296" y="6370982"/>
            <a:ext cx="3175" cy="4763"/>
          </a:xfrm>
          <a:custGeom>
            <a:avLst/>
            <a:gdLst>
              <a:gd name="T0" fmla="*/ 7 w 7"/>
              <a:gd name="T1" fmla="*/ 7 h 8"/>
              <a:gd name="T2" fmla="*/ 7 w 7"/>
              <a:gd name="T3" fmla="*/ 3 h 8"/>
              <a:gd name="T4" fmla="*/ 7 w 7"/>
              <a:gd name="T5" fmla="*/ 1 h 8"/>
              <a:gd name="T6" fmla="*/ 5 w 7"/>
              <a:gd name="T7" fmla="*/ 0 h 8"/>
              <a:gd name="T8" fmla="*/ 0 w 7"/>
              <a:gd name="T9" fmla="*/ 2 h 8"/>
              <a:gd name="T10" fmla="*/ 0 w 7"/>
              <a:gd name="T11" fmla="*/ 3 h 8"/>
              <a:gd name="T12" fmla="*/ 3 w 7"/>
              <a:gd name="T13" fmla="*/ 7 h 8"/>
              <a:gd name="T14" fmla="*/ 5 w 7"/>
              <a:gd name="T15" fmla="*/ 8 h 8"/>
              <a:gd name="T16" fmla="*/ 7 w 7"/>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7"/>
                </a:moveTo>
                <a:lnTo>
                  <a:pt x="7" y="3"/>
                </a:lnTo>
                <a:lnTo>
                  <a:pt x="7" y="1"/>
                </a:lnTo>
                <a:lnTo>
                  <a:pt x="5" y="0"/>
                </a:lnTo>
                <a:lnTo>
                  <a:pt x="0" y="2"/>
                </a:lnTo>
                <a:lnTo>
                  <a:pt x="0" y="3"/>
                </a:lnTo>
                <a:lnTo>
                  <a:pt x="3" y="7"/>
                </a:lnTo>
                <a:lnTo>
                  <a:pt x="5" y="8"/>
                </a:lnTo>
                <a:lnTo>
                  <a:pt x="7"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9" name="Freeform 67"/>
          <p:cNvSpPr>
            <a:spLocks/>
          </p:cNvSpPr>
          <p:nvPr/>
        </p:nvSpPr>
        <p:spPr bwMode="auto">
          <a:xfrm>
            <a:off x="13540046" y="6317007"/>
            <a:ext cx="6350" cy="12700"/>
          </a:xfrm>
          <a:custGeom>
            <a:avLst/>
            <a:gdLst>
              <a:gd name="T0" fmla="*/ 14 w 14"/>
              <a:gd name="T1" fmla="*/ 23 h 25"/>
              <a:gd name="T2" fmla="*/ 14 w 14"/>
              <a:gd name="T3" fmla="*/ 19 h 25"/>
              <a:gd name="T4" fmla="*/ 13 w 14"/>
              <a:gd name="T5" fmla="*/ 16 h 25"/>
              <a:gd name="T6" fmla="*/ 12 w 14"/>
              <a:gd name="T7" fmla="*/ 13 h 25"/>
              <a:gd name="T8" fmla="*/ 11 w 14"/>
              <a:gd name="T9" fmla="*/ 10 h 25"/>
              <a:gd name="T10" fmla="*/ 10 w 14"/>
              <a:gd name="T11" fmla="*/ 8 h 25"/>
              <a:gd name="T12" fmla="*/ 0 w 14"/>
              <a:gd name="T13" fmla="*/ 0 h 25"/>
              <a:gd name="T14" fmla="*/ 0 w 14"/>
              <a:gd name="T15" fmla="*/ 0 h 25"/>
              <a:gd name="T16" fmla="*/ 0 w 14"/>
              <a:gd name="T17" fmla="*/ 3 h 25"/>
              <a:gd name="T18" fmla="*/ 3 w 14"/>
              <a:gd name="T19" fmla="*/ 11 h 25"/>
              <a:gd name="T20" fmla="*/ 13 w 14"/>
              <a:gd name="T21" fmla="*/ 25 h 25"/>
              <a:gd name="T22" fmla="*/ 14 w 14"/>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5">
                <a:moveTo>
                  <a:pt x="14" y="23"/>
                </a:moveTo>
                <a:lnTo>
                  <a:pt x="14" y="19"/>
                </a:lnTo>
                <a:lnTo>
                  <a:pt x="13" y="16"/>
                </a:lnTo>
                <a:lnTo>
                  <a:pt x="12" y="13"/>
                </a:lnTo>
                <a:lnTo>
                  <a:pt x="11" y="10"/>
                </a:lnTo>
                <a:lnTo>
                  <a:pt x="10" y="8"/>
                </a:lnTo>
                <a:lnTo>
                  <a:pt x="0" y="0"/>
                </a:lnTo>
                <a:lnTo>
                  <a:pt x="0" y="0"/>
                </a:lnTo>
                <a:lnTo>
                  <a:pt x="0" y="3"/>
                </a:lnTo>
                <a:lnTo>
                  <a:pt x="3" y="11"/>
                </a:lnTo>
                <a:lnTo>
                  <a:pt x="13" y="25"/>
                </a:lnTo>
                <a:lnTo>
                  <a:pt x="14"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0" name="Freeform 68"/>
          <p:cNvSpPr>
            <a:spLocks/>
          </p:cNvSpPr>
          <p:nvPr/>
        </p:nvSpPr>
        <p:spPr bwMode="auto">
          <a:xfrm>
            <a:off x="13424158" y="6220170"/>
            <a:ext cx="17463" cy="7938"/>
          </a:xfrm>
          <a:custGeom>
            <a:avLst/>
            <a:gdLst>
              <a:gd name="T0" fmla="*/ 16 w 32"/>
              <a:gd name="T1" fmla="*/ 11 h 13"/>
              <a:gd name="T2" fmla="*/ 18 w 32"/>
              <a:gd name="T3" fmla="*/ 13 h 13"/>
              <a:gd name="T4" fmla="*/ 18 w 32"/>
              <a:gd name="T5" fmla="*/ 11 h 13"/>
              <a:gd name="T6" fmla="*/ 21 w 32"/>
              <a:gd name="T7" fmla="*/ 10 h 13"/>
              <a:gd name="T8" fmla="*/ 23 w 32"/>
              <a:gd name="T9" fmla="*/ 13 h 13"/>
              <a:gd name="T10" fmla="*/ 32 w 32"/>
              <a:gd name="T11" fmla="*/ 13 h 13"/>
              <a:gd name="T12" fmla="*/ 30 w 32"/>
              <a:gd name="T13" fmla="*/ 11 h 13"/>
              <a:gd name="T14" fmla="*/ 25 w 32"/>
              <a:gd name="T15" fmla="*/ 8 h 13"/>
              <a:gd name="T16" fmla="*/ 22 w 32"/>
              <a:gd name="T17" fmla="*/ 8 h 13"/>
              <a:gd name="T18" fmla="*/ 20 w 32"/>
              <a:gd name="T19" fmla="*/ 7 h 13"/>
              <a:gd name="T20" fmla="*/ 18 w 32"/>
              <a:gd name="T21" fmla="*/ 6 h 13"/>
              <a:gd name="T22" fmla="*/ 7 w 32"/>
              <a:gd name="T23" fmla="*/ 3 h 13"/>
              <a:gd name="T24" fmla="*/ 3 w 32"/>
              <a:gd name="T25" fmla="*/ 0 h 13"/>
              <a:gd name="T26" fmla="*/ 1 w 32"/>
              <a:gd name="T27" fmla="*/ 0 h 13"/>
              <a:gd name="T28" fmla="*/ 0 w 32"/>
              <a:gd name="T29" fmla="*/ 1 h 13"/>
              <a:gd name="T30" fmla="*/ 1 w 32"/>
              <a:gd name="T31" fmla="*/ 4 h 13"/>
              <a:gd name="T32" fmla="*/ 14 w 32"/>
              <a:gd name="T33" fmla="*/ 7 h 13"/>
              <a:gd name="T34" fmla="*/ 15 w 32"/>
              <a:gd name="T35" fmla="*/ 8 h 13"/>
              <a:gd name="T36" fmla="*/ 15 w 32"/>
              <a:gd name="T37" fmla="*/ 10 h 13"/>
              <a:gd name="T38" fmla="*/ 16 w 32"/>
              <a:gd name="T3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3">
                <a:moveTo>
                  <a:pt x="16" y="11"/>
                </a:moveTo>
                <a:lnTo>
                  <a:pt x="18" y="13"/>
                </a:lnTo>
                <a:lnTo>
                  <a:pt x="18" y="11"/>
                </a:lnTo>
                <a:lnTo>
                  <a:pt x="21" y="10"/>
                </a:lnTo>
                <a:lnTo>
                  <a:pt x="23" y="13"/>
                </a:lnTo>
                <a:lnTo>
                  <a:pt x="32" y="13"/>
                </a:lnTo>
                <a:lnTo>
                  <a:pt x="30" y="11"/>
                </a:lnTo>
                <a:lnTo>
                  <a:pt x="25" y="8"/>
                </a:lnTo>
                <a:lnTo>
                  <a:pt x="22" y="8"/>
                </a:lnTo>
                <a:lnTo>
                  <a:pt x="20" y="7"/>
                </a:lnTo>
                <a:lnTo>
                  <a:pt x="18" y="6"/>
                </a:lnTo>
                <a:lnTo>
                  <a:pt x="7" y="3"/>
                </a:lnTo>
                <a:lnTo>
                  <a:pt x="3" y="0"/>
                </a:lnTo>
                <a:lnTo>
                  <a:pt x="1" y="0"/>
                </a:lnTo>
                <a:lnTo>
                  <a:pt x="0" y="1"/>
                </a:lnTo>
                <a:lnTo>
                  <a:pt x="1" y="4"/>
                </a:lnTo>
                <a:lnTo>
                  <a:pt x="14" y="7"/>
                </a:lnTo>
                <a:lnTo>
                  <a:pt x="15" y="8"/>
                </a:lnTo>
                <a:lnTo>
                  <a:pt x="15" y="10"/>
                </a:lnTo>
                <a:lnTo>
                  <a:pt x="16"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1" name="Freeform 69"/>
          <p:cNvSpPr>
            <a:spLocks/>
          </p:cNvSpPr>
          <p:nvPr/>
        </p:nvSpPr>
        <p:spPr bwMode="auto">
          <a:xfrm>
            <a:off x="13362246" y="6202707"/>
            <a:ext cx="14288" cy="4763"/>
          </a:xfrm>
          <a:custGeom>
            <a:avLst/>
            <a:gdLst>
              <a:gd name="T0" fmla="*/ 22 w 26"/>
              <a:gd name="T1" fmla="*/ 2 h 10"/>
              <a:gd name="T2" fmla="*/ 15 w 26"/>
              <a:gd name="T3" fmla="*/ 0 h 10"/>
              <a:gd name="T4" fmla="*/ 1 w 26"/>
              <a:gd name="T5" fmla="*/ 4 h 10"/>
              <a:gd name="T6" fmla="*/ 0 w 26"/>
              <a:gd name="T7" fmla="*/ 4 h 10"/>
              <a:gd name="T8" fmla="*/ 1 w 26"/>
              <a:gd name="T9" fmla="*/ 5 h 10"/>
              <a:gd name="T10" fmla="*/ 4 w 26"/>
              <a:gd name="T11" fmla="*/ 5 h 10"/>
              <a:gd name="T12" fmla="*/ 5 w 26"/>
              <a:gd name="T13" fmla="*/ 6 h 10"/>
              <a:gd name="T14" fmla="*/ 6 w 26"/>
              <a:gd name="T15" fmla="*/ 6 h 10"/>
              <a:gd name="T16" fmla="*/ 8 w 26"/>
              <a:gd name="T17" fmla="*/ 6 h 10"/>
              <a:gd name="T18" fmla="*/ 11 w 26"/>
              <a:gd name="T19" fmla="*/ 8 h 10"/>
              <a:gd name="T20" fmla="*/ 13 w 26"/>
              <a:gd name="T21" fmla="*/ 9 h 10"/>
              <a:gd name="T22" fmla="*/ 21 w 26"/>
              <a:gd name="T23" fmla="*/ 10 h 10"/>
              <a:gd name="T24" fmla="*/ 22 w 26"/>
              <a:gd name="T25" fmla="*/ 10 h 10"/>
              <a:gd name="T26" fmla="*/ 22 w 26"/>
              <a:gd name="T27" fmla="*/ 9 h 10"/>
              <a:gd name="T28" fmla="*/ 25 w 26"/>
              <a:gd name="T29" fmla="*/ 10 h 10"/>
              <a:gd name="T30" fmla="*/ 26 w 26"/>
              <a:gd name="T31" fmla="*/ 10 h 10"/>
              <a:gd name="T32" fmla="*/ 26 w 26"/>
              <a:gd name="T33" fmla="*/ 6 h 10"/>
              <a:gd name="T34" fmla="*/ 22 w 26"/>
              <a:gd name="T3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0">
                <a:moveTo>
                  <a:pt x="22" y="2"/>
                </a:moveTo>
                <a:lnTo>
                  <a:pt x="15" y="0"/>
                </a:lnTo>
                <a:lnTo>
                  <a:pt x="1" y="4"/>
                </a:lnTo>
                <a:lnTo>
                  <a:pt x="0" y="4"/>
                </a:lnTo>
                <a:lnTo>
                  <a:pt x="1" y="5"/>
                </a:lnTo>
                <a:lnTo>
                  <a:pt x="4" y="5"/>
                </a:lnTo>
                <a:lnTo>
                  <a:pt x="5" y="6"/>
                </a:lnTo>
                <a:lnTo>
                  <a:pt x="6" y="6"/>
                </a:lnTo>
                <a:lnTo>
                  <a:pt x="8" y="6"/>
                </a:lnTo>
                <a:lnTo>
                  <a:pt x="11" y="8"/>
                </a:lnTo>
                <a:lnTo>
                  <a:pt x="13" y="9"/>
                </a:lnTo>
                <a:lnTo>
                  <a:pt x="21" y="10"/>
                </a:lnTo>
                <a:lnTo>
                  <a:pt x="22" y="10"/>
                </a:lnTo>
                <a:lnTo>
                  <a:pt x="22" y="9"/>
                </a:lnTo>
                <a:lnTo>
                  <a:pt x="25" y="10"/>
                </a:lnTo>
                <a:lnTo>
                  <a:pt x="26" y="10"/>
                </a:lnTo>
                <a:lnTo>
                  <a:pt x="26" y="6"/>
                </a:lnTo>
                <a:lnTo>
                  <a:pt x="22"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2" name="Freeform 70"/>
          <p:cNvSpPr>
            <a:spLocks/>
          </p:cNvSpPr>
          <p:nvPr/>
        </p:nvSpPr>
        <p:spPr bwMode="auto">
          <a:xfrm>
            <a:off x="13355896" y="6196357"/>
            <a:ext cx="7938" cy="3175"/>
          </a:xfrm>
          <a:custGeom>
            <a:avLst/>
            <a:gdLst>
              <a:gd name="T0" fmla="*/ 15 w 17"/>
              <a:gd name="T1" fmla="*/ 3 h 6"/>
              <a:gd name="T2" fmla="*/ 11 w 17"/>
              <a:gd name="T3" fmla="*/ 2 h 6"/>
              <a:gd name="T4" fmla="*/ 11 w 17"/>
              <a:gd name="T5" fmla="*/ 2 h 6"/>
              <a:gd name="T6" fmla="*/ 4 w 17"/>
              <a:gd name="T7" fmla="*/ 0 h 6"/>
              <a:gd name="T8" fmla="*/ 0 w 17"/>
              <a:gd name="T9" fmla="*/ 0 h 6"/>
              <a:gd name="T10" fmla="*/ 0 w 17"/>
              <a:gd name="T11" fmla="*/ 1 h 6"/>
              <a:gd name="T12" fmla="*/ 5 w 17"/>
              <a:gd name="T13" fmla="*/ 3 h 6"/>
              <a:gd name="T14" fmla="*/ 14 w 17"/>
              <a:gd name="T15" fmla="*/ 5 h 6"/>
              <a:gd name="T16" fmla="*/ 17 w 17"/>
              <a:gd name="T17" fmla="*/ 6 h 6"/>
              <a:gd name="T18" fmla="*/ 17 w 17"/>
              <a:gd name="T19" fmla="*/ 6 h 6"/>
              <a:gd name="T20" fmla="*/ 16 w 17"/>
              <a:gd name="T21" fmla="*/ 4 h 6"/>
              <a:gd name="T22" fmla="*/ 15 w 17"/>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5" y="3"/>
                </a:moveTo>
                <a:lnTo>
                  <a:pt x="11" y="2"/>
                </a:lnTo>
                <a:lnTo>
                  <a:pt x="11" y="2"/>
                </a:lnTo>
                <a:lnTo>
                  <a:pt x="4" y="0"/>
                </a:lnTo>
                <a:lnTo>
                  <a:pt x="0" y="0"/>
                </a:lnTo>
                <a:lnTo>
                  <a:pt x="0" y="1"/>
                </a:lnTo>
                <a:lnTo>
                  <a:pt x="5" y="3"/>
                </a:lnTo>
                <a:lnTo>
                  <a:pt x="14" y="5"/>
                </a:lnTo>
                <a:lnTo>
                  <a:pt x="17" y="6"/>
                </a:lnTo>
                <a:lnTo>
                  <a:pt x="17" y="6"/>
                </a:lnTo>
                <a:lnTo>
                  <a:pt x="16" y="4"/>
                </a:lnTo>
                <a:lnTo>
                  <a:pt x="15"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3" name="Freeform 71"/>
          <p:cNvSpPr>
            <a:spLocks/>
          </p:cNvSpPr>
          <p:nvPr/>
        </p:nvSpPr>
        <p:spPr bwMode="auto">
          <a:xfrm>
            <a:off x="13298746" y="6137620"/>
            <a:ext cx="6350" cy="6350"/>
          </a:xfrm>
          <a:custGeom>
            <a:avLst/>
            <a:gdLst>
              <a:gd name="T0" fmla="*/ 14 w 14"/>
              <a:gd name="T1" fmla="*/ 7 h 13"/>
              <a:gd name="T2" fmla="*/ 14 w 14"/>
              <a:gd name="T3" fmla="*/ 5 h 13"/>
              <a:gd name="T4" fmla="*/ 14 w 14"/>
              <a:gd name="T5" fmla="*/ 3 h 13"/>
              <a:gd name="T6" fmla="*/ 13 w 14"/>
              <a:gd name="T7" fmla="*/ 0 h 13"/>
              <a:gd name="T8" fmla="*/ 11 w 14"/>
              <a:gd name="T9" fmla="*/ 1 h 13"/>
              <a:gd name="T10" fmla="*/ 11 w 14"/>
              <a:gd name="T11" fmla="*/ 4 h 13"/>
              <a:gd name="T12" fmla="*/ 10 w 14"/>
              <a:gd name="T13" fmla="*/ 5 h 13"/>
              <a:gd name="T14" fmla="*/ 7 w 14"/>
              <a:gd name="T15" fmla="*/ 3 h 13"/>
              <a:gd name="T16" fmla="*/ 7 w 14"/>
              <a:gd name="T17" fmla="*/ 6 h 13"/>
              <a:gd name="T18" fmla="*/ 6 w 14"/>
              <a:gd name="T19" fmla="*/ 7 h 13"/>
              <a:gd name="T20" fmla="*/ 3 w 14"/>
              <a:gd name="T21" fmla="*/ 7 h 13"/>
              <a:gd name="T22" fmla="*/ 1 w 14"/>
              <a:gd name="T23" fmla="*/ 7 h 13"/>
              <a:gd name="T24" fmla="*/ 0 w 14"/>
              <a:gd name="T25" fmla="*/ 7 h 13"/>
              <a:gd name="T26" fmla="*/ 0 w 14"/>
              <a:gd name="T27" fmla="*/ 8 h 13"/>
              <a:gd name="T28" fmla="*/ 1 w 14"/>
              <a:gd name="T29" fmla="*/ 10 h 13"/>
              <a:gd name="T30" fmla="*/ 4 w 14"/>
              <a:gd name="T31" fmla="*/ 13 h 13"/>
              <a:gd name="T32" fmla="*/ 5 w 14"/>
              <a:gd name="T33" fmla="*/ 13 h 13"/>
              <a:gd name="T34" fmla="*/ 7 w 14"/>
              <a:gd name="T35" fmla="*/ 11 h 13"/>
              <a:gd name="T36" fmla="*/ 8 w 14"/>
              <a:gd name="T37" fmla="*/ 10 h 13"/>
              <a:gd name="T38" fmla="*/ 8 w 14"/>
              <a:gd name="T39" fmla="*/ 10 h 13"/>
              <a:gd name="T40" fmla="*/ 11 w 14"/>
              <a:gd name="T41" fmla="*/ 11 h 13"/>
              <a:gd name="T42" fmla="*/ 13 w 14"/>
              <a:gd name="T43" fmla="*/ 11 h 13"/>
              <a:gd name="T44" fmla="*/ 14 w 14"/>
              <a:gd name="T45" fmla="*/ 9 h 13"/>
              <a:gd name="T46" fmla="*/ 11 w 14"/>
              <a:gd name="T47" fmla="*/ 9 h 13"/>
              <a:gd name="T48" fmla="*/ 11 w 14"/>
              <a:gd name="T49" fmla="*/ 8 h 13"/>
              <a:gd name="T50" fmla="*/ 13 w 14"/>
              <a:gd name="T51" fmla="*/ 7 h 13"/>
              <a:gd name="T52" fmla="*/ 14 w 14"/>
              <a:gd name="T5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13">
                <a:moveTo>
                  <a:pt x="14" y="7"/>
                </a:moveTo>
                <a:lnTo>
                  <a:pt x="14" y="5"/>
                </a:lnTo>
                <a:lnTo>
                  <a:pt x="14" y="3"/>
                </a:lnTo>
                <a:lnTo>
                  <a:pt x="13" y="0"/>
                </a:lnTo>
                <a:lnTo>
                  <a:pt x="11" y="1"/>
                </a:lnTo>
                <a:lnTo>
                  <a:pt x="11" y="4"/>
                </a:lnTo>
                <a:lnTo>
                  <a:pt x="10" y="5"/>
                </a:lnTo>
                <a:lnTo>
                  <a:pt x="7" y="3"/>
                </a:lnTo>
                <a:lnTo>
                  <a:pt x="7" y="6"/>
                </a:lnTo>
                <a:lnTo>
                  <a:pt x="6" y="7"/>
                </a:lnTo>
                <a:lnTo>
                  <a:pt x="3" y="7"/>
                </a:lnTo>
                <a:lnTo>
                  <a:pt x="1" y="7"/>
                </a:lnTo>
                <a:lnTo>
                  <a:pt x="0" y="7"/>
                </a:lnTo>
                <a:lnTo>
                  <a:pt x="0" y="8"/>
                </a:lnTo>
                <a:lnTo>
                  <a:pt x="1" y="10"/>
                </a:lnTo>
                <a:lnTo>
                  <a:pt x="4" y="13"/>
                </a:lnTo>
                <a:lnTo>
                  <a:pt x="5" y="13"/>
                </a:lnTo>
                <a:lnTo>
                  <a:pt x="7" y="11"/>
                </a:lnTo>
                <a:lnTo>
                  <a:pt x="8" y="10"/>
                </a:lnTo>
                <a:lnTo>
                  <a:pt x="8" y="10"/>
                </a:lnTo>
                <a:lnTo>
                  <a:pt x="11" y="11"/>
                </a:lnTo>
                <a:lnTo>
                  <a:pt x="13" y="11"/>
                </a:lnTo>
                <a:lnTo>
                  <a:pt x="14" y="9"/>
                </a:lnTo>
                <a:lnTo>
                  <a:pt x="11" y="9"/>
                </a:lnTo>
                <a:lnTo>
                  <a:pt x="11" y="8"/>
                </a:lnTo>
                <a:lnTo>
                  <a:pt x="13" y="7"/>
                </a:lnTo>
                <a:lnTo>
                  <a:pt x="14"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4" name="Freeform 72"/>
          <p:cNvSpPr>
            <a:spLocks/>
          </p:cNvSpPr>
          <p:nvPr/>
        </p:nvSpPr>
        <p:spPr bwMode="auto">
          <a:xfrm>
            <a:off x="13095546" y="6147145"/>
            <a:ext cx="3175" cy="3175"/>
          </a:xfrm>
          <a:custGeom>
            <a:avLst/>
            <a:gdLst>
              <a:gd name="T0" fmla="*/ 1 w 6"/>
              <a:gd name="T1" fmla="*/ 0 h 7"/>
              <a:gd name="T2" fmla="*/ 0 w 6"/>
              <a:gd name="T3" fmla="*/ 1 h 7"/>
              <a:gd name="T4" fmla="*/ 0 w 6"/>
              <a:gd name="T5" fmla="*/ 2 h 7"/>
              <a:gd name="T6" fmla="*/ 1 w 6"/>
              <a:gd name="T7" fmla="*/ 3 h 7"/>
              <a:gd name="T8" fmla="*/ 1 w 6"/>
              <a:gd name="T9" fmla="*/ 6 h 7"/>
              <a:gd name="T10" fmla="*/ 3 w 6"/>
              <a:gd name="T11" fmla="*/ 7 h 7"/>
              <a:gd name="T12" fmla="*/ 6 w 6"/>
              <a:gd name="T13" fmla="*/ 5 h 7"/>
              <a:gd name="T14" fmla="*/ 6 w 6"/>
              <a:gd name="T15" fmla="*/ 2 h 7"/>
              <a:gd name="T16" fmla="*/ 4 w 6"/>
              <a:gd name="T17" fmla="*/ 0 h 7"/>
              <a:gd name="T18" fmla="*/ 1 w 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0"/>
                </a:moveTo>
                <a:lnTo>
                  <a:pt x="0" y="1"/>
                </a:lnTo>
                <a:lnTo>
                  <a:pt x="0" y="2"/>
                </a:lnTo>
                <a:lnTo>
                  <a:pt x="1" y="3"/>
                </a:lnTo>
                <a:lnTo>
                  <a:pt x="1" y="6"/>
                </a:lnTo>
                <a:lnTo>
                  <a:pt x="3" y="7"/>
                </a:lnTo>
                <a:lnTo>
                  <a:pt x="6" y="5"/>
                </a:lnTo>
                <a:lnTo>
                  <a:pt x="6" y="2"/>
                </a:lnTo>
                <a:lnTo>
                  <a:pt x="4"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5" name="Freeform 73"/>
          <p:cNvSpPr>
            <a:spLocks/>
          </p:cNvSpPr>
          <p:nvPr/>
        </p:nvSpPr>
        <p:spPr bwMode="auto">
          <a:xfrm>
            <a:off x="13082846" y="6110632"/>
            <a:ext cx="3175" cy="6350"/>
          </a:xfrm>
          <a:custGeom>
            <a:avLst/>
            <a:gdLst>
              <a:gd name="T0" fmla="*/ 3 w 4"/>
              <a:gd name="T1" fmla="*/ 5 h 13"/>
              <a:gd name="T2" fmla="*/ 1 w 4"/>
              <a:gd name="T3" fmla="*/ 1 h 13"/>
              <a:gd name="T4" fmla="*/ 0 w 4"/>
              <a:gd name="T5" fmla="*/ 0 h 13"/>
              <a:gd name="T6" fmla="*/ 0 w 4"/>
              <a:gd name="T7" fmla="*/ 3 h 13"/>
              <a:gd name="T8" fmla="*/ 1 w 4"/>
              <a:gd name="T9" fmla="*/ 4 h 13"/>
              <a:gd name="T10" fmla="*/ 0 w 4"/>
              <a:gd name="T11" fmla="*/ 9 h 13"/>
              <a:gd name="T12" fmla="*/ 1 w 4"/>
              <a:gd name="T13" fmla="*/ 10 h 13"/>
              <a:gd name="T14" fmla="*/ 3 w 4"/>
              <a:gd name="T15" fmla="*/ 13 h 13"/>
              <a:gd name="T16" fmla="*/ 4 w 4"/>
              <a:gd name="T17" fmla="*/ 13 h 13"/>
              <a:gd name="T18" fmla="*/ 4 w 4"/>
              <a:gd name="T19" fmla="*/ 9 h 13"/>
              <a:gd name="T20" fmla="*/ 3 w 4"/>
              <a:gd name="T2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3">
                <a:moveTo>
                  <a:pt x="3" y="5"/>
                </a:moveTo>
                <a:lnTo>
                  <a:pt x="1" y="1"/>
                </a:lnTo>
                <a:lnTo>
                  <a:pt x="0" y="0"/>
                </a:lnTo>
                <a:lnTo>
                  <a:pt x="0" y="3"/>
                </a:lnTo>
                <a:lnTo>
                  <a:pt x="1" y="4"/>
                </a:lnTo>
                <a:lnTo>
                  <a:pt x="0" y="9"/>
                </a:lnTo>
                <a:lnTo>
                  <a:pt x="1" y="10"/>
                </a:lnTo>
                <a:lnTo>
                  <a:pt x="3" y="13"/>
                </a:lnTo>
                <a:lnTo>
                  <a:pt x="4" y="13"/>
                </a:lnTo>
                <a:lnTo>
                  <a:pt x="4" y="9"/>
                </a:lnTo>
                <a:lnTo>
                  <a:pt x="3"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6" name="Freeform 74"/>
          <p:cNvSpPr>
            <a:spLocks/>
          </p:cNvSpPr>
          <p:nvPr/>
        </p:nvSpPr>
        <p:spPr bwMode="auto">
          <a:xfrm>
            <a:off x="13081258" y="6102695"/>
            <a:ext cx="6350" cy="4763"/>
          </a:xfrm>
          <a:custGeom>
            <a:avLst/>
            <a:gdLst>
              <a:gd name="T0" fmla="*/ 6 w 10"/>
              <a:gd name="T1" fmla="*/ 0 h 8"/>
              <a:gd name="T2" fmla="*/ 6 w 10"/>
              <a:gd name="T3" fmla="*/ 1 h 8"/>
              <a:gd name="T4" fmla="*/ 5 w 10"/>
              <a:gd name="T5" fmla="*/ 2 h 8"/>
              <a:gd name="T6" fmla="*/ 4 w 10"/>
              <a:gd name="T7" fmla="*/ 3 h 8"/>
              <a:gd name="T8" fmla="*/ 1 w 10"/>
              <a:gd name="T9" fmla="*/ 2 h 8"/>
              <a:gd name="T10" fmla="*/ 0 w 10"/>
              <a:gd name="T11" fmla="*/ 3 h 8"/>
              <a:gd name="T12" fmla="*/ 0 w 10"/>
              <a:gd name="T13" fmla="*/ 4 h 8"/>
              <a:gd name="T14" fmla="*/ 2 w 10"/>
              <a:gd name="T15" fmla="*/ 4 h 8"/>
              <a:gd name="T16" fmla="*/ 6 w 10"/>
              <a:gd name="T17" fmla="*/ 8 h 8"/>
              <a:gd name="T18" fmla="*/ 9 w 10"/>
              <a:gd name="T19" fmla="*/ 6 h 8"/>
              <a:gd name="T20" fmla="*/ 10 w 10"/>
              <a:gd name="T21" fmla="*/ 3 h 8"/>
              <a:gd name="T22" fmla="*/ 9 w 10"/>
              <a:gd name="T23" fmla="*/ 1 h 8"/>
              <a:gd name="T24" fmla="*/ 6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6" y="0"/>
                </a:moveTo>
                <a:lnTo>
                  <a:pt x="6" y="1"/>
                </a:lnTo>
                <a:lnTo>
                  <a:pt x="5" y="2"/>
                </a:lnTo>
                <a:lnTo>
                  <a:pt x="4" y="3"/>
                </a:lnTo>
                <a:lnTo>
                  <a:pt x="1" y="2"/>
                </a:lnTo>
                <a:lnTo>
                  <a:pt x="0" y="3"/>
                </a:lnTo>
                <a:lnTo>
                  <a:pt x="0" y="4"/>
                </a:lnTo>
                <a:lnTo>
                  <a:pt x="2" y="4"/>
                </a:lnTo>
                <a:lnTo>
                  <a:pt x="6" y="8"/>
                </a:lnTo>
                <a:lnTo>
                  <a:pt x="9" y="6"/>
                </a:lnTo>
                <a:lnTo>
                  <a:pt x="10" y="3"/>
                </a:lnTo>
                <a:lnTo>
                  <a:pt x="9" y="1"/>
                </a:lnTo>
                <a:lnTo>
                  <a:pt x="6"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7" name="Freeform 75"/>
          <p:cNvSpPr>
            <a:spLocks/>
          </p:cNvSpPr>
          <p:nvPr/>
        </p:nvSpPr>
        <p:spPr bwMode="auto">
          <a:xfrm>
            <a:off x="13106658" y="6077295"/>
            <a:ext cx="1588" cy="4763"/>
          </a:xfrm>
          <a:custGeom>
            <a:avLst/>
            <a:gdLst>
              <a:gd name="T0" fmla="*/ 2 w 4"/>
              <a:gd name="T1" fmla="*/ 0 h 10"/>
              <a:gd name="T2" fmla="*/ 0 w 4"/>
              <a:gd name="T3" fmla="*/ 1 h 10"/>
              <a:gd name="T4" fmla="*/ 2 w 4"/>
              <a:gd name="T5" fmla="*/ 2 h 10"/>
              <a:gd name="T6" fmla="*/ 2 w 4"/>
              <a:gd name="T7" fmla="*/ 4 h 10"/>
              <a:gd name="T8" fmla="*/ 0 w 4"/>
              <a:gd name="T9" fmla="*/ 5 h 10"/>
              <a:gd name="T10" fmla="*/ 0 w 4"/>
              <a:gd name="T11" fmla="*/ 10 h 10"/>
              <a:gd name="T12" fmla="*/ 0 w 4"/>
              <a:gd name="T13" fmla="*/ 10 h 10"/>
              <a:gd name="T14" fmla="*/ 2 w 4"/>
              <a:gd name="T15" fmla="*/ 10 h 10"/>
              <a:gd name="T16" fmla="*/ 3 w 4"/>
              <a:gd name="T17" fmla="*/ 5 h 10"/>
              <a:gd name="T18" fmla="*/ 4 w 4"/>
              <a:gd name="T19" fmla="*/ 5 h 10"/>
              <a:gd name="T20" fmla="*/ 4 w 4"/>
              <a:gd name="T21" fmla="*/ 4 h 10"/>
              <a:gd name="T22" fmla="*/ 2 w 4"/>
              <a:gd name="T23" fmla="*/ 0 h 10"/>
              <a:gd name="T24" fmla="*/ 2 w 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0">
                <a:moveTo>
                  <a:pt x="2" y="0"/>
                </a:moveTo>
                <a:lnTo>
                  <a:pt x="0" y="1"/>
                </a:lnTo>
                <a:lnTo>
                  <a:pt x="2" y="2"/>
                </a:lnTo>
                <a:lnTo>
                  <a:pt x="2" y="4"/>
                </a:lnTo>
                <a:lnTo>
                  <a:pt x="0" y="5"/>
                </a:lnTo>
                <a:lnTo>
                  <a:pt x="0" y="10"/>
                </a:lnTo>
                <a:lnTo>
                  <a:pt x="0" y="10"/>
                </a:lnTo>
                <a:lnTo>
                  <a:pt x="2" y="10"/>
                </a:lnTo>
                <a:lnTo>
                  <a:pt x="3" y="5"/>
                </a:lnTo>
                <a:lnTo>
                  <a:pt x="4" y="5"/>
                </a:lnTo>
                <a:lnTo>
                  <a:pt x="4" y="4"/>
                </a:lnTo>
                <a:lnTo>
                  <a:pt x="2" y="0"/>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8" name="Freeform 76"/>
          <p:cNvSpPr>
            <a:spLocks/>
          </p:cNvSpPr>
          <p:nvPr/>
        </p:nvSpPr>
        <p:spPr bwMode="auto">
          <a:xfrm>
            <a:off x="13109833" y="6074120"/>
            <a:ext cx="3175" cy="7938"/>
          </a:xfrm>
          <a:custGeom>
            <a:avLst/>
            <a:gdLst>
              <a:gd name="T0" fmla="*/ 2 w 6"/>
              <a:gd name="T1" fmla="*/ 4 h 16"/>
              <a:gd name="T2" fmla="*/ 2 w 6"/>
              <a:gd name="T3" fmla="*/ 1 h 16"/>
              <a:gd name="T4" fmla="*/ 1 w 6"/>
              <a:gd name="T5" fmla="*/ 0 h 16"/>
              <a:gd name="T6" fmla="*/ 0 w 6"/>
              <a:gd name="T7" fmla="*/ 2 h 16"/>
              <a:gd name="T8" fmla="*/ 0 w 6"/>
              <a:gd name="T9" fmla="*/ 5 h 16"/>
              <a:gd name="T10" fmla="*/ 0 w 6"/>
              <a:gd name="T11" fmla="*/ 6 h 16"/>
              <a:gd name="T12" fmla="*/ 0 w 6"/>
              <a:gd name="T13" fmla="*/ 7 h 16"/>
              <a:gd name="T14" fmla="*/ 0 w 6"/>
              <a:gd name="T15" fmla="*/ 8 h 16"/>
              <a:gd name="T16" fmla="*/ 1 w 6"/>
              <a:gd name="T17" fmla="*/ 9 h 16"/>
              <a:gd name="T18" fmla="*/ 3 w 6"/>
              <a:gd name="T19" fmla="*/ 11 h 16"/>
              <a:gd name="T20" fmla="*/ 4 w 6"/>
              <a:gd name="T21" fmla="*/ 15 h 16"/>
              <a:gd name="T22" fmla="*/ 4 w 6"/>
              <a:gd name="T23" fmla="*/ 16 h 16"/>
              <a:gd name="T24" fmla="*/ 6 w 6"/>
              <a:gd name="T25" fmla="*/ 15 h 16"/>
              <a:gd name="T26" fmla="*/ 6 w 6"/>
              <a:gd name="T27" fmla="*/ 11 h 16"/>
              <a:gd name="T28" fmla="*/ 2 w 6"/>
              <a:gd name="T2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6">
                <a:moveTo>
                  <a:pt x="2" y="4"/>
                </a:moveTo>
                <a:lnTo>
                  <a:pt x="2" y="1"/>
                </a:lnTo>
                <a:lnTo>
                  <a:pt x="1" y="0"/>
                </a:lnTo>
                <a:lnTo>
                  <a:pt x="0" y="2"/>
                </a:lnTo>
                <a:lnTo>
                  <a:pt x="0" y="5"/>
                </a:lnTo>
                <a:lnTo>
                  <a:pt x="0" y="6"/>
                </a:lnTo>
                <a:lnTo>
                  <a:pt x="0" y="7"/>
                </a:lnTo>
                <a:lnTo>
                  <a:pt x="0" y="8"/>
                </a:lnTo>
                <a:lnTo>
                  <a:pt x="1" y="9"/>
                </a:lnTo>
                <a:lnTo>
                  <a:pt x="3" y="11"/>
                </a:lnTo>
                <a:lnTo>
                  <a:pt x="4" y="15"/>
                </a:lnTo>
                <a:lnTo>
                  <a:pt x="4" y="16"/>
                </a:lnTo>
                <a:lnTo>
                  <a:pt x="6" y="15"/>
                </a:lnTo>
                <a:lnTo>
                  <a:pt x="6" y="11"/>
                </a:lnTo>
                <a:lnTo>
                  <a:pt x="2"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9" name="Freeform 77"/>
          <p:cNvSpPr>
            <a:spLocks/>
          </p:cNvSpPr>
          <p:nvPr/>
        </p:nvSpPr>
        <p:spPr bwMode="auto">
          <a:xfrm>
            <a:off x="13068558" y="6067770"/>
            <a:ext cx="3175" cy="7938"/>
          </a:xfrm>
          <a:custGeom>
            <a:avLst/>
            <a:gdLst>
              <a:gd name="T0" fmla="*/ 6 w 7"/>
              <a:gd name="T1" fmla="*/ 0 h 16"/>
              <a:gd name="T2" fmla="*/ 1 w 7"/>
              <a:gd name="T3" fmla="*/ 7 h 16"/>
              <a:gd name="T4" fmla="*/ 1 w 7"/>
              <a:gd name="T5" fmla="*/ 9 h 16"/>
              <a:gd name="T6" fmla="*/ 2 w 7"/>
              <a:gd name="T7" fmla="*/ 10 h 16"/>
              <a:gd name="T8" fmla="*/ 0 w 7"/>
              <a:gd name="T9" fmla="*/ 16 h 16"/>
              <a:gd name="T10" fmla="*/ 1 w 7"/>
              <a:gd name="T11" fmla="*/ 15 h 16"/>
              <a:gd name="T12" fmla="*/ 6 w 7"/>
              <a:gd name="T13" fmla="*/ 6 h 16"/>
              <a:gd name="T14" fmla="*/ 7 w 7"/>
              <a:gd name="T15" fmla="*/ 0 h 16"/>
              <a:gd name="T16" fmla="*/ 6 w 7"/>
              <a:gd name="T17" fmla="*/ 0 h 16"/>
              <a:gd name="T18" fmla="*/ 6 w 7"/>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6">
                <a:moveTo>
                  <a:pt x="6" y="0"/>
                </a:moveTo>
                <a:lnTo>
                  <a:pt x="1" y="7"/>
                </a:lnTo>
                <a:lnTo>
                  <a:pt x="1" y="9"/>
                </a:lnTo>
                <a:lnTo>
                  <a:pt x="2" y="10"/>
                </a:lnTo>
                <a:lnTo>
                  <a:pt x="0" y="16"/>
                </a:lnTo>
                <a:lnTo>
                  <a:pt x="1" y="15"/>
                </a:lnTo>
                <a:lnTo>
                  <a:pt x="6" y="6"/>
                </a:lnTo>
                <a:lnTo>
                  <a:pt x="7" y="0"/>
                </a:lnTo>
                <a:lnTo>
                  <a:pt x="6" y="0"/>
                </a:lnTo>
                <a:lnTo>
                  <a:pt x="6"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0" name="Freeform 78"/>
          <p:cNvSpPr>
            <a:spLocks/>
          </p:cNvSpPr>
          <p:nvPr/>
        </p:nvSpPr>
        <p:spPr bwMode="auto">
          <a:xfrm>
            <a:off x="13095546" y="6045545"/>
            <a:ext cx="3175" cy="6350"/>
          </a:xfrm>
          <a:custGeom>
            <a:avLst/>
            <a:gdLst>
              <a:gd name="T0" fmla="*/ 6 w 6"/>
              <a:gd name="T1" fmla="*/ 1 h 12"/>
              <a:gd name="T2" fmla="*/ 5 w 6"/>
              <a:gd name="T3" fmla="*/ 0 h 12"/>
              <a:gd name="T4" fmla="*/ 4 w 6"/>
              <a:gd name="T5" fmla="*/ 2 h 12"/>
              <a:gd name="T6" fmla="*/ 2 w 6"/>
              <a:gd name="T7" fmla="*/ 6 h 12"/>
              <a:gd name="T8" fmla="*/ 0 w 6"/>
              <a:gd name="T9" fmla="*/ 11 h 12"/>
              <a:gd name="T10" fmla="*/ 0 w 6"/>
              <a:gd name="T11" fmla="*/ 12 h 12"/>
              <a:gd name="T12" fmla="*/ 6 w 6"/>
              <a:gd name="T13" fmla="*/ 4 h 12"/>
              <a:gd name="T14" fmla="*/ 6 w 6"/>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6" y="1"/>
                </a:moveTo>
                <a:lnTo>
                  <a:pt x="5" y="0"/>
                </a:lnTo>
                <a:lnTo>
                  <a:pt x="4" y="2"/>
                </a:lnTo>
                <a:lnTo>
                  <a:pt x="2" y="6"/>
                </a:lnTo>
                <a:lnTo>
                  <a:pt x="0" y="11"/>
                </a:lnTo>
                <a:lnTo>
                  <a:pt x="0" y="12"/>
                </a:lnTo>
                <a:lnTo>
                  <a:pt x="6" y="4"/>
                </a:lnTo>
                <a:lnTo>
                  <a:pt x="6"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1" name="Freeform 79"/>
          <p:cNvSpPr>
            <a:spLocks/>
          </p:cNvSpPr>
          <p:nvPr/>
        </p:nvSpPr>
        <p:spPr bwMode="auto">
          <a:xfrm>
            <a:off x="13332083" y="5947120"/>
            <a:ext cx="7938" cy="6350"/>
          </a:xfrm>
          <a:custGeom>
            <a:avLst/>
            <a:gdLst>
              <a:gd name="T0" fmla="*/ 10 w 15"/>
              <a:gd name="T1" fmla="*/ 0 h 10"/>
              <a:gd name="T2" fmla="*/ 8 w 15"/>
              <a:gd name="T3" fmla="*/ 2 h 10"/>
              <a:gd name="T4" fmla="*/ 6 w 15"/>
              <a:gd name="T5" fmla="*/ 3 h 10"/>
              <a:gd name="T6" fmla="*/ 6 w 15"/>
              <a:gd name="T7" fmla="*/ 5 h 10"/>
              <a:gd name="T8" fmla="*/ 2 w 15"/>
              <a:gd name="T9" fmla="*/ 5 h 10"/>
              <a:gd name="T10" fmla="*/ 0 w 15"/>
              <a:gd name="T11" fmla="*/ 7 h 10"/>
              <a:gd name="T12" fmla="*/ 0 w 15"/>
              <a:gd name="T13" fmla="*/ 7 h 10"/>
              <a:gd name="T14" fmla="*/ 1 w 15"/>
              <a:gd name="T15" fmla="*/ 8 h 10"/>
              <a:gd name="T16" fmla="*/ 2 w 15"/>
              <a:gd name="T17" fmla="*/ 7 h 10"/>
              <a:gd name="T18" fmla="*/ 4 w 15"/>
              <a:gd name="T19" fmla="*/ 8 h 10"/>
              <a:gd name="T20" fmla="*/ 4 w 15"/>
              <a:gd name="T21" fmla="*/ 8 h 10"/>
              <a:gd name="T22" fmla="*/ 6 w 15"/>
              <a:gd name="T23" fmla="*/ 10 h 10"/>
              <a:gd name="T24" fmla="*/ 8 w 15"/>
              <a:gd name="T25" fmla="*/ 9 h 10"/>
              <a:gd name="T26" fmla="*/ 8 w 15"/>
              <a:gd name="T27" fmla="*/ 8 h 10"/>
              <a:gd name="T28" fmla="*/ 9 w 15"/>
              <a:gd name="T29" fmla="*/ 9 h 10"/>
              <a:gd name="T30" fmla="*/ 10 w 15"/>
              <a:gd name="T31" fmla="*/ 10 h 10"/>
              <a:gd name="T32" fmla="*/ 15 w 15"/>
              <a:gd name="T33" fmla="*/ 6 h 10"/>
              <a:gd name="T34" fmla="*/ 15 w 15"/>
              <a:gd name="T35" fmla="*/ 5 h 10"/>
              <a:gd name="T36" fmla="*/ 15 w 15"/>
              <a:gd name="T37" fmla="*/ 2 h 10"/>
              <a:gd name="T38" fmla="*/ 14 w 15"/>
              <a:gd name="T39" fmla="*/ 1 h 10"/>
              <a:gd name="T40" fmla="*/ 12 w 15"/>
              <a:gd name="T41" fmla="*/ 0 h 10"/>
              <a:gd name="T42" fmla="*/ 10 w 15"/>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0">
                <a:moveTo>
                  <a:pt x="10" y="0"/>
                </a:moveTo>
                <a:lnTo>
                  <a:pt x="8" y="2"/>
                </a:lnTo>
                <a:lnTo>
                  <a:pt x="6" y="3"/>
                </a:lnTo>
                <a:lnTo>
                  <a:pt x="6" y="5"/>
                </a:lnTo>
                <a:lnTo>
                  <a:pt x="2" y="5"/>
                </a:lnTo>
                <a:lnTo>
                  <a:pt x="0" y="7"/>
                </a:lnTo>
                <a:lnTo>
                  <a:pt x="0" y="7"/>
                </a:lnTo>
                <a:lnTo>
                  <a:pt x="1" y="8"/>
                </a:lnTo>
                <a:lnTo>
                  <a:pt x="2" y="7"/>
                </a:lnTo>
                <a:lnTo>
                  <a:pt x="4" y="8"/>
                </a:lnTo>
                <a:lnTo>
                  <a:pt x="4" y="8"/>
                </a:lnTo>
                <a:lnTo>
                  <a:pt x="6" y="10"/>
                </a:lnTo>
                <a:lnTo>
                  <a:pt x="8" y="9"/>
                </a:lnTo>
                <a:lnTo>
                  <a:pt x="8" y="8"/>
                </a:lnTo>
                <a:lnTo>
                  <a:pt x="9" y="9"/>
                </a:lnTo>
                <a:lnTo>
                  <a:pt x="10" y="10"/>
                </a:lnTo>
                <a:lnTo>
                  <a:pt x="15" y="6"/>
                </a:lnTo>
                <a:lnTo>
                  <a:pt x="15" y="5"/>
                </a:lnTo>
                <a:lnTo>
                  <a:pt x="15" y="2"/>
                </a:lnTo>
                <a:lnTo>
                  <a:pt x="14" y="1"/>
                </a:lnTo>
                <a:lnTo>
                  <a:pt x="12" y="0"/>
                </a:lnTo>
                <a:lnTo>
                  <a:pt x="1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2" name="Freeform 80"/>
          <p:cNvSpPr>
            <a:spLocks/>
          </p:cNvSpPr>
          <p:nvPr/>
        </p:nvSpPr>
        <p:spPr bwMode="auto">
          <a:xfrm>
            <a:off x="13349546" y="5916957"/>
            <a:ext cx="3175" cy="3175"/>
          </a:xfrm>
          <a:custGeom>
            <a:avLst/>
            <a:gdLst>
              <a:gd name="T0" fmla="*/ 5 w 5"/>
              <a:gd name="T1" fmla="*/ 6 h 6"/>
              <a:gd name="T2" fmla="*/ 5 w 5"/>
              <a:gd name="T3" fmla="*/ 3 h 6"/>
              <a:gd name="T4" fmla="*/ 2 w 5"/>
              <a:gd name="T5" fmla="*/ 1 h 6"/>
              <a:gd name="T6" fmla="*/ 1 w 5"/>
              <a:gd name="T7" fmla="*/ 0 h 6"/>
              <a:gd name="T8" fmla="*/ 0 w 5"/>
              <a:gd name="T9" fmla="*/ 0 h 6"/>
              <a:gd name="T10" fmla="*/ 0 w 5"/>
              <a:gd name="T11" fmla="*/ 3 h 6"/>
              <a:gd name="T12" fmla="*/ 2 w 5"/>
              <a:gd name="T13" fmla="*/ 6 h 6"/>
              <a:gd name="T14" fmla="*/ 5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5" y="6"/>
                </a:moveTo>
                <a:lnTo>
                  <a:pt x="5" y="3"/>
                </a:lnTo>
                <a:lnTo>
                  <a:pt x="2" y="1"/>
                </a:lnTo>
                <a:lnTo>
                  <a:pt x="1" y="0"/>
                </a:lnTo>
                <a:lnTo>
                  <a:pt x="0" y="0"/>
                </a:lnTo>
                <a:lnTo>
                  <a:pt x="0" y="3"/>
                </a:lnTo>
                <a:lnTo>
                  <a:pt x="2" y="6"/>
                </a:lnTo>
                <a:lnTo>
                  <a:pt x="5"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3" name="Freeform 81"/>
          <p:cNvSpPr>
            <a:spLocks/>
          </p:cNvSpPr>
          <p:nvPr/>
        </p:nvSpPr>
        <p:spPr bwMode="auto">
          <a:xfrm>
            <a:off x="13346371" y="5913782"/>
            <a:ext cx="1588" cy="3175"/>
          </a:xfrm>
          <a:custGeom>
            <a:avLst/>
            <a:gdLst>
              <a:gd name="T0" fmla="*/ 3 w 3"/>
              <a:gd name="T1" fmla="*/ 4 h 6"/>
              <a:gd name="T2" fmla="*/ 3 w 3"/>
              <a:gd name="T3" fmla="*/ 3 h 6"/>
              <a:gd name="T4" fmla="*/ 2 w 3"/>
              <a:gd name="T5" fmla="*/ 1 h 6"/>
              <a:gd name="T6" fmla="*/ 1 w 3"/>
              <a:gd name="T7" fmla="*/ 0 h 6"/>
              <a:gd name="T8" fmla="*/ 1 w 3"/>
              <a:gd name="T9" fmla="*/ 0 h 6"/>
              <a:gd name="T10" fmla="*/ 0 w 3"/>
              <a:gd name="T11" fmla="*/ 1 h 6"/>
              <a:gd name="T12" fmla="*/ 0 w 3"/>
              <a:gd name="T13" fmla="*/ 3 h 6"/>
              <a:gd name="T14" fmla="*/ 0 w 3"/>
              <a:gd name="T15" fmla="*/ 4 h 6"/>
              <a:gd name="T16" fmla="*/ 2 w 3"/>
              <a:gd name="T17" fmla="*/ 6 h 6"/>
              <a:gd name="T18" fmla="*/ 3 w 3"/>
              <a:gd name="T19" fmla="*/ 6 h 6"/>
              <a:gd name="T20" fmla="*/ 2 w 3"/>
              <a:gd name="T21" fmla="*/ 5 h 6"/>
              <a:gd name="T22" fmla="*/ 2 w 3"/>
              <a:gd name="T23" fmla="*/ 4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lnTo>
                  <a:pt x="3" y="3"/>
                </a:lnTo>
                <a:lnTo>
                  <a:pt x="2" y="1"/>
                </a:lnTo>
                <a:lnTo>
                  <a:pt x="1" y="0"/>
                </a:lnTo>
                <a:lnTo>
                  <a:pt x="1" y="0"/>
                </a:lnTo>
                <a:lnTo>
                  <a:pt x="0" y="1"/>
                </a:lnTo>
                <a:lnTo>
                  <a:pt x="0" y="3"/>
                </a:lnTo>
                <a:lnTo>
                  <a:pt x="0" y="4"/>
                </a:lnTo>
                <a:lnTo>
                  <a:pt x="2" y="6"/>
                </a:lnTo>
                <a:lnTo>
                  <a:pt x="3" y="6"/>
                </a:lnTo>
                <a:lnTo>
                  <a:pt x="2" y="5"/>
                </a:lnTo>
                <a:lnTo>
                  <a:pt x="2" y="4"/>
                </a:lnTo>
                <a:lnTo>
                  <a:pt x="3"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4" name="Freeform 82"/>
          <p:cNvSpPr>
            <a:spLocks/>
          </p:cNvSpPr>
          <p:nvPr/>
        </p:nvSpPr>
        <p:spPr bwMode="auto">
          <a:xfrm>
            <a:off x="13119358" y="5975695"/>
            <a:ext cx="1588" cy="3175"/>
          </a:xfrm>
          <a:custGeom>
            <a:avLst/>
            <a:gdLst>
              <a:gd name="T0" fmla="*/ 1 w 3"/>
              <a:gd name="T1" fmla="*/ 1 h 7"/>
              <a:gd name="T2" fmla="*/ 0 w 3"/>
              <a:gd name="T3" fmla="*/ 4 h 7"/>
              <a:gd name="T4" fmla="*/ 0 w 3"/>
              <a:gd name="T5" fmla="*/ 6 h 7"/>
              <a:gd name="T6" fmla="*/ 1 w 3"/>
              <a:gd name="T7" fmla="*/ 7 h 7"/>
              <a:gd name="T8" fmla="*/ 2 w 3"/>
              <a:gd name="T9" fmla="*/ 4 h 7"/>
              <a:gd name="T10" fmla="*/ 3 w 3"/>
              <a:gd name="T11" fmla="*/ 1 h 7"/>
              <a:gd name="T12" fmla="*/ 2 w 3"/>
              <a:gd name="T13" fmla="*/ 0 h 7"/>
              <a:gd name="T14" fmla="*/ 1 w 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1"/>
                </a:moveTo>
                <a:lnTo>
                  <a:pt x="0" y="4"/>
                </a:lnTo>
                <a:lnTo>
                  <a:pt x="0" y="6"/>
                </a:lnTo>
                <a:lnTo>
                  <a:pt x="1" y="7"/>
                </a:lnTo>
                <a:lnTo>
                  <a:pt x="2" y="4"/>
                </a:lnTo>
                <a:lnTo>
                  <a:pt x="3" y="1"/>
                </a:lnTo>
                <a:lnTo>
                  <a:pt x="2" y="0"/>
                </a:lnTo>
                <a:lnTo>
                  <a:pt x="1"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5" name="Freeform 83"/>
          <p:cNvSpPr>
            <a:spLocks/>
          </p:cNvSpPr>
          <p:nvPr/>
        </p:nvSpPr>
        <p:spPr bwMode="auto">
          <a:xfrm>
            <a:off x="13111421" y="5970932"/>
            <a:ext cx="3175" cy="4763"/>
          </a:xfrm>
          <a:custGeom>
            <a:avLst/>
            <a:gdLst>
              <a:gd name="T0" fmla="*/ 1 w 6"/>
              <a:gd name="T1" fmla="*/ 2 h 10"/>
              <a:gd name="T2" fmla="*/ 0 w 6"/>
              <a:gd name="T3" fmla="*/ 4 h 10"/>
              <a:gd name="T4" fmla="*/ 0 w 6"/>
              <a:gd name="T5" fmla="*/ 7 h 10"/>
              <a:gd name="T6" fmla="*/ 1 w 6"/>
              <a:gd name="T7" fmla="*/ 9 h 10"/>
              <a:gd name="T8" fmla="*/ 3 w 6"/>
              <a:gd name="T9" fmla="*/ 10 h 10"/>
              <a:gd name="T10" fmla="*/ 5 w 6"/>
              <a:gd name="T11" fmla="*/ 9 h 10"/>
              <a:gd name="T12" fmla="*/ 6 w 6"/>
              <a:gd name="T13" fmla="*/ 5 h 10"/>
              <a:gd name="T14" fmla="*/ 6 w 6"/>
              <a:gd name="T15" fmla="*/ 2 h 10"/>
              <a:gd name="T16" fmla="*/ 4 w 6"/>
              <a:gd name="T17" fmla="*/ 0 h 10"/>
              <a:gd name="T18" fmla="*/ 1 w 6"/>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2"/>
                </a:moveTo>
                <a:lnTo>
                  <a:pt x="0" y="4"/>
                </a:lnTo>
                <a:lnTo>
                  <a:pt x="0" y="7"/>
                </a:lnTo>
                <a:lnTo>
                  <a:pt x="1" y="9"/>
                </a:lnTo>
                <a:lnTo>
                  <a:pt x="3" y="10"/>
                </a:lnTo>
                <a:lnTo>
                  <a:pt x="5" y="9"/>
                </a:lnTo>
                <a:lnTo>
                  <a:pt x="6" y="5"/>
                </a:lnTo>
                <a:lnTo>
                  <a:pt x="6" y="2"/>
                </a:lnTo>
                <a:lnTo>
                  <a:pt x="4" y="0"/>
                </a:lnTo>
                <a:lnTo>
                  <a:pt x="1"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6" name="Freeform 84"/>
          <p:cNvSpPr>
            <a:spLocks/>
          </p:cNvSpPr>
          <p:nvPr/>
        </p:nvSpPr>
        <p:spPr bwMode="auto">
          <a:xfrm>
            <a:off x="13116183" y="5962995"/>
            <a:ext cx="3175" cy="11113"/>
          </a:xfrm>
          <a:custGeom>
            <a:avLst/>
            <a:gdLst>
              <a:gd name="T0" fmla="*/ 1 w 7"/>
              <a:gd name="T1" fmla="*/ 22 h 22"/>
              <a:gd name="T2" fmla="*/ 5 w 7"/>
              <a:gd name="T3" fmla="*/ 10 h 22"/>
              <a:gd name="T4" fmla="*/ 7 w 7"/>
              <a:gd name="T5" fmla="*/ 2 h 22"/>
              <a:gd name="T6" fmla="*/ 6 w 7"/>
              <a:gd name="T7" fmla="*/ 1 h 22"/>
              <a:gd name="T8" fmla="*/ 6 w 7"/>
              <a:gd name="T9" fmla="*/ 0 h 22"/>
              <a:gd name="T10" fmla="*/ 5 w 7"/>
              <a:gd name="T11" fmla="*/ 0 h 22"/>
              <a:gd name="T12" fmla="*/ 4 w 7"/>
              <a:gd name="T13" fmla="*/ 1 h 22"/>
              <a:gd name="T14" fmla="*/ 0 w 7"/>
              <a:gd name="T15" fmla="*/ 9 h 22"/>
              <a:gd name="T16" fmla="*/ 0 w 7"/>
              <a:gd name="T17" fmla="*/ 11 h 22"/>
              <a:gd name="T18" fmla="*/ 1 w 7"/>
              <a:gd name="T19" fmla="*/ 13 h 22"/>
              <a:gd name="T20" fmla="*/ 1 w 7"/>
              <a:gd name="T21" fmla="*/ 21 h 22"/>
              <a:gd name="T22" fmla="*/ 1 w 7"/>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2">
                <a:moveTo>
                  <a:pt x="1" y="22"/>
                </a:moveTo>
                <a:lnTo>
                  <a:pt x="5" y="10"/>
                </a:lnTo>
                <a:lnTo>
                  <a:pt x="7" y="2"/>
                </a:lnTo>
                <a:lnTo>
                  <a:pt x="6" y="1"/>
                </a:lnTo>
                <a:lnTo>
                  <a:pt x="6" y="0"/>
                </a:lnTo>
                <a:lnTo>
                  <a:pt x="5" y="0"/>
                </a:lnTo>
                <a:lnTo>
                  <a:pt x="4" y="1"/>
                </a:lnTo>
                <a:lnTo>
                  <a:pt x="0" y="9"/>
                </a:lnTo>
                <a:lnTo>
                  <a:pt x="0" y="11"/>
                </a:lnTo>
                <a:lnTo>
                  <a:pt x="1" y="13"/>
                </a:lnTo>
                <a:lnTo>
                  <a:pt x="1" y="21"/>
                </a:lnTo>
                <a:lnTo>
                  <a:pt x="1"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7" name="Freeform 85"/>
          <p:cNvSpPr>
            <a:spLocks/>
          </p:cNvSpPr>
          <p:nvPr/>
        </p:nvSpPr>
        <p:spPr bwMode="auto">
          <a:xfrm>
            <a:off x="13298746" y="5859807"/>
            <a:ext cx="7938" cy="3175"/>
          </a:xfrm>
          <a:custGeom>
            <a:avLst/>
            <a:gdLst>
              <a:gd name="T0" fmla="*/ 0 w 17"/>
              <a:gd name="T1" fmla="*/ 7 h 7"/>
              <a:gd name="T2" fmla="*/ 5 w 17"/>
              <a:gd name="T3" fmla="*/ 7 h 7"/>
              <a:gd name="T4" fmla="*/ 13 w 17"/>
              <a:gd name="T5" fmla="*/ 5 h 7"/>
              <a:gd name="T6" fmla="*/ 16 w 17"/>
              <a:gd name="T7" fmla="*/ 5 h 7"/>
              <a:gd name="T8" fmla="*/ 17 w 17"/>
              <a:gd name="T9" fmla="*/ 5 h 7"/>
              <a:gd name="T10" fmla="*/ 16 w 17"/>
              <a:gd name="T11" fmla="*/ 2 h 7"/>
              <a:gd name="T12" fmla="*/ 16 w 17"/>
              <a:gd name="T13" fmla="*/ 2 h 7"/>
              <a:gd name="T14" fmla="*/ 15 w 17"/>
              <a:gd name="T15" fmla="*/ 1 h 7"/>
              <a:gd name="T16" fmla="*/ 13 w 17"/>
              <a:gd name="T17" fmla="*/ 0 h 7"/>
              <a:gd name="T18" fmla="*/ 1 w 17"/>
              <a:gd name="T19" fmla="*/ 5 h 7"/>
              <a:gd name="T20" fmla="*/ 0 w 17"/>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7">
                <a:moveTo>
                  <a:pt x="0" y="7"/>
                </a:moveTo>
                <a:lnTo>
                  <a:pt x="5" y="7"/>
                </a:lnTo>
                <a:lnTo>
                  <a:pt x="13" y="5"/>
                </a:lnTo>
                <a:lnTo>
                  <a:pt x="16" y="5"/>
                </a:lnTo>
                <a:lnTo>
                  <a:pt x="17" y="5"/>
                </a:lnTo>
                <a:lnTo>
                  <a:pt x="16" y="2"/>
                </a:lnTo>
                <a:lnTo>
                  <a:pt x="16" y="2"/>
                </a:lnTo>
                <a:lnTo>
                  <a:pt x="15" y="1"/>
                </a:lnTo>
                <a:lnTo>
                  <a:pt x="13" y="0"/>
                </a:lnTo>
                <a:lnTo>
                  <a:pt x="1" y="5"/>
                </a:lnTo>
                <a:lnTo>
                  <a:pt x="0"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8" name="Freeform 86"/>
          <p:cNvSpPr>
            <a:spLocks/>
          </p:cNvSpPr>
          <p:nvPr/>
        </p:nvSpPr>
        <p:spPr bwMode="auto">
          <a:xfrm>
            <a:off x="13295571" y="5856632"/>
            <a:ext cx="6350" cy="3175"/>
          </a:xfrm>
          <a:custGeom>
            <a:avLst/>
            <a:gdLst>
              <a:gd name="T0" fmla="*/ 1 w 13"/>
              <a:gd name="T1" fmla="*/ 0 h 6"/>
              <a:gd name="T2" fmla="*/ 0 w 13"/>
              <a:gd name="T3" fmla="*/ 0 h 6"/>
              <a:gd name="T4" fmla="*/ 0 w 13"/>
              <a:gd name="T5" fmla="*/ 1 h 6"/>
              <a:gd name="T6" fmla="*/ 1 w 13"/>
              <a:gd name="T7" fmla="*/ 2 h 6"/>
              <a:gd name="T8" fmla="*/ 4 w 13"/>
              <a:gd name="T9" fmla="*/ 2 h 6"/>
              <a:gd name="T10" fmla="*/ 8 w 13"/>
              <a:gd name="T11" fmla="*/ 3 h 6"/>
              <a:gd name="T12" fmla="*/ 8 w 13"/>
              <a:gd name="T13" fmla="*/ 3 h 6"/>
              <a:gd name="T14" fmla="*/ 9 w 13"/>
              <a:gd name="T15" fmla="*/ 4 h 6"/>
              <a:gd name="T16" fmla="*/ 12 w 13"/>
              <a:gd name="T17" fmla="*/ 6 h 6"/>
              <a:gd name="T18" fmla="*/ 13 w 13"/>
              <a:gd name="T19" fmla="*/ 6 h 6"/>
              <a:gd name="T20" fmla="*/ 12 w 13"/>
              <a:gd name="T21" fmla="*/ 5 h 6"/>
              <a:gd name="T22" fmla="*/ 12 w 13"/>
              <a:gd name="T23" fmla="*/ 2 h 6"/>
              <a:gd name="T24" fmla="*/ 11 w 13"/>
              <a:gd name="T25" fmla="*/ 1 h 6"/>
              <a:gd name="T26" fmla="*/ 8 w 13"/>
              <a:gd name="T27" fmla="*/ 1 h 6"/>
              <a:gd name="T28" fmla="*/ 6 w 13"/>
              <a:gd name="T29" fmla="*/ 0 h 6"/>
              <a:gd name="T30" fmla="*/ 2 w 13"/>
              <a:gd name="T31" fmla="*/ 1 h 6"/>
              <a:gd name="T32" fmla="*/ 1 w 13"/>
              <a:gd name="T33" fmla="*/ 1 h 6"/>
              <a:gd name="T34" fmla="*/ 1 w 13"/>
              <a:gd name="T35" fmla="*/ 0 h 6"/>
              <a:gd name="T36" fmla="*/ 1 w 13"/>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6">
                <a:moveTo>
                  <a:pt x="1" y="0"/>
                </a:moveTo>
                <a:lnTo>
                  <a:pt x="0" y="0"/>
                </a:lnTo>
                <a:lnTo>
                  <a:pt x="0" y="1"/>
                </a:lnTo>
                <a:lnTo>
                  <a:pt x="1" y="2"/>
                </a:lnTo>
                <a:lnTo>
                  <a:pt x="4" y="2"/>
                </a:lnTo>
                <a:lnTo>
                  <a:pt x="8" y="3"/>
                </a:lnTo>
                <a:lnTo>
                  <a:pt x="8" y="3"/>
                </a:lnTo>
                <a:lnTo>
                  <a:pt x="9" y="4"/>
                </a:lnTo>
                <a:lnTo>
                  <a:pt x="12" y="6"/>
                </a:lnTo>
                <a:lnTo>
                  <a:pt x="13" y="6"/>
                </a:lnTo>
                <a:lnTo>
                  <a:pt x="12" y="5"/>
                </a:lnTo>
                <a:lnTo>
                  <a:pt x="12" y="2"/>
                </a:lnTo>
                <a:lnTo>
                  <a:pt x="11" y="1"/>
                </a:lnTo>
                <a:lnTo>
                  <a:pt x="8" y="1"/>
                </a:lnTo>
                <a:lnTo>
                  <a:pt x="6" y="0"/>
                </a:lnTo>
                <a:lnTo>
                  <a:pt x="2" y="1"/>
                </a:lnTo>
                <a:lnTo>
                  <a:pt x="1" y="1"/>
                </a:lnTo>
                <a:lnTo>
                  <a:pt x="1"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9" name="Freeform 87"/>
          <p:cNvSpPr>
            <a:spLocks/>
          </p:cNvSpPr>
          <p:nvPr/>
        </p:nvSpPr>
        <p:spPr bwMode="auto">
          <a:xfrm>
            <a:off x="13222546" y="5767732"/>
            <a:ext cx="7938" cy="6350"/>
          </a:xfrm>
          <a:custGeom>
            <a:avLst/>
            <a:gdLst>
              <a:gd name="T0" fmla="*/ 12 w 15"/>
              <a:gd name="T1" fmla="*/ 2 h 14"/>
              <a:gd name="T2" fmla="*/ 10 w 15"/>
              <a:gd name="T3" fmla="*/ 0 h 14"/>
              <a:gd name="T4" fmla="*/ 8 w 15"/>
              <a:gd name="T5" fmla="*/ 0 h 14"/>
              <a:gd name="T6" fmla="*/ 0 w 15"/>
              <a:gd name="T7" fmla="*/ 8 h 14"/>
              <a:gd name="T8" fmla="*/ 0 w 15"/>
              <a:gd name="T9" fmla="*/ 10 h 14"/>
              <a:gd name="T10" fmla="*/ 2 w 15"/>
              <a:gd name="T11" fmla="*/ 13 h 14"/>
              <a:gd name="T12" fmla="*/ 2 w 15"/>
              <a:gd name="T13" fmla="*/ 14 h 14"/>
              <a:gd name="T14" fmla="*/ 4 w 15"/>
              <a:gd name="T15" fmla="*/ 14 h 14"/>
              <a:gd name="T16" fmla="*/ 15 w 15"/>
              <a:gd name="T17" fmla="*/ 3 h 14"/>
              <a:gd name="T18" fmla="*/ 15 w 15"/>
              <a:gd name="T19" fmla="*/ 1 h 14"/>
              <a:gd name="T20" fmla="*/ 15 w 15"/>
              <a:gd name="T21" fmla="*/ 1 h 14"/>
              <a:gd name="T22" fmla="*/ 12 w 15"/>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4">
                <a:moveTo>
                  <a:pt x="12" y="2"/>
                </a:moveTo>
                <a:lnTo>
                  <a:pt x="10" y="0"/>
                </a:lnTo>
                <a:lnTo>
                  <a:pt x="8" y="0"/>
                </a:lnTo>
                <a:lnTo>
                  <a:pt x="0" y="8"/>
                </a:lnTo>
                <a:lnTo>
                  <a:pt x="0" y="10"/>
                </a:lnTo>
                <a:lnTo>
                  <a:pt x="2" y="13"/>
                </a:lnTo>
                <a:lnTo>
                  <a:pt x="2" y="14"/>
                </a:lnTo>
                <a:lnTo>
                  <a:pt x="4" y="14"/>
                </a:lnTo>
                <a:lnTo>
                  <a:pt x="15" y="3"/>
                </a:lnTo>
                <a:lnTo>
                  <a:pt x="15" y="1"/>
                </a:lnTo>
                <a:lnTo>
                  <a:pt x="15" y="1"/>
                </a:lnTo>
                <a:lnTo>
                  <a:pt x="12"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0" name="Freeform 88"/>
          <p:cNvSpPr>
            <a:spLocks/>
          </p:cNvSpPr>
          <p:nvPr/>
        </p:nvSpPr>
        <p:spPr bwMode="auto">
          <a:xfrm>
            <a:off x="13532108" y="7134570"/>
            <a:ext cx="4763" cy="3175"/>
          </a:xfrm>
          <a:custGeom>
            <a:avLst/>
            <a:gdLst>
              <a:gd name="T0" fmla="*/ 7 w 9"/>
              <a:gd name="T1" fmla="*/ 1 h 5"/>
              <a:gd name="T2" fmla="*/ 4 w 9"/>
              <a:gd name="T3" fmla="*/ 2 h 5"/>
              <a:gd name="T4" fmla="*/ 3 w 9"/>
              <a:gd name="T5" fmla="*/ 2 h 5"/>
              <a:gd name="T6" fmla="*/ 2 w 9"/>
              <a:gd name="T7" fmla="*/ 3 h 5"/>
              <a:gd name="T8" fmla="*/ 2 w 9"/>
              <a:gd name="T9" fmla="*/ 3 h 5"/>
              <a:gd name="T10" fmla="*/ 0 w 9"/>
              <a:gd name="T11" fmla="*/ 3 h 5"/>
              <a:gd name="T12" fmla="*/ 2 w 9"/>
              <a:gd name="T13" fmla="*/ 5 h 5"/>
              <a:gd name="T14" fmla="*/ 4 w 9"/>
              <a:gd name="T15" fmla="*/ 5 h 5"/>
              <a:gd name="T16" fmla="*/ 4 w 9"/>
              <a:gd name="T17" fmla="*/ 5 h 5"/>
              <a:gd name="T18" fmla="*/ 5 w 9"/>
              <a:gd name="T19" fmla="*/ 3 h 5"/>
              <a:gd name="T20" fmla="*/ 6 w 9"/>
              <a:gd name="T21" fmla="*/ 2 h 5"/>
              <a:gd name="T22" fmla="*/ 7 w 9"/>
              <a:gd name="T23" fmla="*/ 2 h 5"/>
              <a:gd name="T24" fmla="*/ 9 w 9"/>
              <a:gd name="T25" fmla="*/ 2 h 5"/>
              <a:gd name="T26" fmla="*/ 9 w 9"/>
              <a:gd name="T27" fmla="*/ 1 h 5"/>
              <a:gd name="T28" fmla="*/ 8 w 9"/>
              <a:gd name="T29" fmla="*/ 0 h 5"/>
              <a:gd name="T30" fmla="*/ 7 w 9"/>
              <a:gd name="T3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5">
                <a:moveTo>
                  <a:pt x="7" y="1"/>
                </a:moveTo>
                <a:lnTo>
                  <a:pt x="4" y="2"/>
                </a:lnTo>
                <a:lnTo>
                  <a:pt x="3" y="2"/>
                </a:lnTo>
                <a:lnTo>
                  <a:pt x="2" y="3"/>
                </a:lnTo>
                <a:lnTo>
                  <a:pt x="2" y="3"/>
                </a:lnTo>
                <a:lnTo>
                  <a:pt x="0" y="3"/>
                </a:lnTo>
                <a:lnTo>
                  <a:pt x="2" y="5"/>
                </a:lnTo>
                <a:lnTo>
                  <a:pt x="4" y="5"/>
                </a:lnTo>
                <a:lnTo>
                  <a:pt x="4" y="5"/>
                </a:lnTo>
                <a:lnTo>
                  <a:pt x="5" y="3"/>
                </a:lnTo>
                <a:lnTo>
                  <a:pt x="6" y="2"/>
                </a:lnTo>
                <a:lnTo>
                  <a:pt x="7" y="2"/>
                </a:lnTo>
                <a:lnTo>
                  <a:pt x="9" y="2"/>
                </a:lnTo>
                <a:lnTo>
                  <a:pt x="9" y="1"/>
                </a:lnTo>
                <a:lnTo>
                  <a:pt x="8" y="0"/>
                </a:lnTo>
                <a:lnTo>
                  <a:pt x="7"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1" name="Freeform 89"/>
          <p:cNvSpPr>
            <a:spLocks/>
          </p:cNvSpPr>
          <p:nvPr/>
        </p:nvSpPr>
        <p:spPr bwMode="auto">
          <a:xfrm>
            <a:off x="13103483" y="6104282"/>
            <a:ext cx="1588" cy="4763"/>
          </a:xfrm>
          <a:custGeom>
            <a:avLst/>
            <a:gdLst>
              <a:gd name="T0" fmla="*/ 2 w 3"/>
              <a:gd name="T1" fmla="*/ 1 h 9"/>
              <a:gd name="T2" fmla="*/ 1 w 3"/>
              <a:gd name="T3" fmla="*/ 0 h 9"/>
              <a:gd name="T4" fmla="*/ 0 w 3"/>
              <a:gd name="T5" fmla="*/ 1 h 9"/>
              <a:gd name="T6" fmla="*/ 0 w 3"/>
              <a:gd name="T7" fmla="*/ 2 h 9"/>
              <a:gd name="T8" fmla="*/ 1 w 3"/>
              <a:gd name="T9" fmla="*/ 3 h 9"/>
              <a:gd name="T10" fmla="*/ 1 w 3"/>
              <a:gd name="T11" fmla="*/ 4 h 9"/>
              <a:gd name="T12" fmla="*/ 0 w 3"/>
              <a:gd name="T13" fmla="*/ 7 h 9"/>
              <a:gd name="T14" fmla="*/ 0 w 3"/>
              <a:gd name="T15" fmla="*/ 8 h 9"/>
              <a:gd name="T16" fmla="*/ 0 w 3"/>
              <a:gd name="T17" fmla="*/ 9 h 9"/>
              <a:gd name="T18" fmla="*/ 1 w 3"/>
              <a:gd name="T19" fmla="*/ 8 h 9"/>
              <a:gd name="T20" fmla="*/ 2 w 3"/>
              <a:gd name="T21" fmla="*/ 5 h 9"/>
              <a:gd name="T22" fmla="*/ 3 w 3"/>
              <a:gd name="T23" fmla="*/ 2 h 9"/>
              <a:gd name="T24" fmla="*/ 2 w 3"/>
              <a:gd name="T25" fmla="*/ 0 h 9"/>
              <a:gd name="T26" fmla="*/ 2 w 3"/>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9">
                <a:moveTo>
                  <a:pt x="2" y="1"/>
                </a:moveTo>
                <a:lnTo>
                  <a:pt x="1" y="0"/>
                </a:lnTo>
                <a:lnTo>
                  <a:pt x="0" y="1"/>
                </a:lnTo>
                <a:lnTo>
                  <a:pt x="0" y="2"/>
                </a:lnTo>
                <a:lnTo>
                  <a:pt x="1" y="3"/>
                </a:lnTo>
                <a:lnTo>
                  <a:pt x="1" y="4"/>
                </a:lnTo>
                <a:lnTo>
                  <a:pt x="0" y="7"/>
                </a:lnTo>
                <a:lnTo>
                  <a:pt x="0" y="8"/>
                </a:lnTo>
                <a:lnTo>
                  <a:pt x="0" y="9"/>
                </a:lnTo>
                <a:lnTo>
                  <a:pt x="1" y="8"/>
                </a:lnTo>
                <a:lnTo>
                  <a:pt x="2" y="5"/>
                </a:lnTo>
                <a:lnTo>
                  <a:pt x="3" y="2"/>
                </a:lnTo>
                <a:lnTo>
                  <a:pt x="2" y="0"/>
                </a:lnTo>
                <a:lnTo>
                  <a:pt x="2"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2" name="Freeform 90"/>
          <p:cNvSpPr>
            <a:spLocks/>
          </p:cNvSpPr>
          <p:nvPr/>
        </p:nvSpPr>
        <p:spPr bwMode="auto">
          <a:xfrm>
            <a:off x="13301921" y="5847107"/>
            <a:ext cx="3175" cy="4763"/>
          </a:xfrm>
          <a:custGeom>
            <a:avLst/>
            <a:gdLst>
              <a:gd name="T0" fmla="*/ 1 w 6"/>
              <a:gd name="T1" fmla="*/ 4 h 7"/>
              <a:gd name="T2" fmla="*/ 1 w 6"/>
              <a:gd name="T3" fmla="*/ 7 h 7"/>
              <a:gd name="T4" fmla="*/ 1 w 6"/>
              <a:gd name="T5" fmla="*/ 7 h 7"/>
              <a:gd name="T6" fmla="*/ 2 w 6"/>
              <a:gd name="T7" fmla="*/ 7 h 7"/>
              <a:gd name="T8" fmla="*/ 3 w 6"/>
              <a:gd name="T9" fmla="*/ 6 h 7"/>
              <a:gd name="T10" fmla="*/ 3 w 6"/>
              <a:gd name="T11" fmla="*/ 4 h 7"/>
              <a:gd name="T12" fmla="*/ 5 w 6"/>
              <a:gd name="T13" fmla="*/ 4 h 7"/>
              <a:gd name="T14" fmla="*/ 6 w 6"/>
              <a:gd name="T15" fmla="*/ 4 h 7"/>
              <a:gd name="T16" fmla="*/ 6 w 6"/>
              <a:gd name="T17" fmla="*/ 2 h 7"/>
              <a:gd name="T18" fmla="*/ 2 w 6"/>
              <a:gd name="T19" fmla="*/ 0 h 7"/>
              <a:gd name="T20" fmla="*/ 1 w 6"/>
              <a:gd name="T21" fmla="*/ 0 h 7"/>
              <a:gd name="T22" fmla="*/ 0 w 6"/>
              <a:gd name="T23" fmla="*/ 0 h 7"/>
              <a:gd name="T24" fmla="*/ 0 w 6"/>
              <a:gd name="T25" fmla="*/ 1 h 7"/>
              <a:gd name="T26" fmla="*/ 0 w 6"/>
              <a:gd name="T27" fmla="*/ 2 h 7"/>
              <a:gd name="T28" fmla="*/ 0 w 6"/>
              <a:gd name="T29" fmla="*/ 3 h 7"/>
              <a:gd name="T30" fmla="*/ 1 w 6"/>
              <a:gd name="T3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7">
                <a:moveTo>
                  <a:pt x="1" y="4"/>
                </a:moveTo>
                <a:lnTo>
                  <a:pt x="1" y="7"/>
                </a:lnTo>
                <a:lnTo>
                  <a:pt x="1" y="7"/>
                </a:lnTo>
                <a:lnTo>
                  <a:pt x="2" y="7"/>
                </a:lnTo>
                <a:lnTo>
                  <a:pt x="3" y="6"/>
                </a:lnTo>
                <a:lnTo>
                  <a:pt x="3" y="4"/>
                </a:lnTo>
                <a:lnTo>
                  <a:pt x="5" y="4"/>
                </a:lnTo>
                <a:lnTo>
                  <a:pt x="6" y="4"/>
                </a:lnTo>
                <a:lnTo>
                  <a:pt x="6" y="2"/>
                </a:lnTo>
                <a:lnTo>
                  <a:pt x="2" y="0"/>
                </a:lnTo>
                <a:lnTo>
                  <a:pt x="1" y="0"/>
                </a:lnTo>
                <a:lnTo>
                  <a:pt x="0" y="0"/>
                </a:lnTo>
                <a:lnTo>
                  <a:pt x="0" y="1"/>
                </a:lnTo>
                <a:lnTo>
                  <a:pt x="0" y="2"/>
                </a:lnTo>
                <a:lnTo>
                  <a:pt x="0" y="3"/>
                </a:lnTo>
                <a:lnTo>
                  <a:pt x="1"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3" name="Freeform 91"/>
          <p:cNvSpPr>
            <a:spLocks/>
          </p:cNvSpPr>
          <p:nvPr/>
        </p:nvSpPr>
        <p:spPr bwMode="auto">
          <a:xfrm>
            <a:off x="13259058" y="5796307"/>
            <a:ext cx="4763" cy="3175"/>
          </a:xfrm>
          <a:custGeom>
            <a:avLst/>
            <a:gdLst>
              <a:gd name="T0" fmla="*/ 2 w 7"/>
              <a:gd name="T1" fmla="*/ 4 h 5"/>
              <a:gd name="T2" fmla="*/ 3 w 7"/>
              <a:gd name="T3" fmla="*/ 5 h 5"/>
              <a:gd name="T4" fmla="*/ 4 w 7"/>
              <a:gd name="T5" fmla="*/ 4 h 5"/>
              <a:gd name="T6" fmla="*/ 5 w 7"/>
              <a:gd name="T7" fmla="*/ 4 h 5"/>
              <a:gd name="T8" fmla="*/ 5 w 7"/>
              <a:gd name="T9" fmla="*/ 4 h 5"/>
              <a:gd name="T10" fmla="*/ 7 w 7"/>
              <a:gd name="T11" fmla="*/ 2 h 5"/>
              <a:gd name="T12" fmla="*/ 5 w 7"/>
              <a:gd name="T13" fmla="*/ 1 h 5"/>
              <a:gd name="T14" fmla="*/ 4 w 7"/>
              <a:gd name="T15" fmla="*/ 1 h 5"/>
              <a:gd name="T16" fmla="*/ 3 w 7"/>
              <a:gd name="T17" fmla="*/ 0 h 5"/>
              <a:gd name="T18" fmla="*/ 2 w 7"/>
              <a:gd name="T19" fmla="*/ 0 h 5"/>
              <a:gd name="T20" fmla="*/ 1 w 7"/>
              <a:gd name="T21" fmla="*/ 0 h 5"/>
              <a:gd name="T22" fmla="*/ 0 w 7"/>
              <a:gd name="T23" fmla="*/ 2 h 5"/>
              <a:gd name="T24" fmla="*/ 1 w 7"/>
              <a:gd name="T25" fmla="*/ 4 h 5"/>
              <a:gd name="T26" fmla="*/ 2 w 7"/>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2" y="4"/>
                </a:moveTo>
                <a:lnTo>
                  <a:pt x="3" y="5"/>
                </a:lnTo>
                <a:lnTo>
                  <a:pt x="4" y="4"/>
                </a:lnTo>
                <a:lnTo>
                  <a:pt x="5" y="4"/>
                </a:lnTo>
                <a:lnTo>
                  <a:pt x="5" y="4"/>
                </a:lnTo>
                <a:lnTo>
                  <a:pt x="7" y="2"/>
                </a:lnTo>
                <a:lnTo>
                  <a:pt x="5" y="1"/>
                </a:lnTo>
                <a:lnTo>
                  <a:pt x="4" y="1"/>
                </a:lnTo>
                <a:lnTo>
                  <a:pt x="3" y="0"/>
                </a:lnTo>
                <a:lnTo>
                  <a:pt x="2" y="0"/>
                </a:lnTo>
                <a:lnTo>
                  <a:pt x="1" y="0"/>
                </a:lnTo>
                <a:lnTo>
                  <a:pt x="0" y="2"/>
                </a:lnTo>
                <a:lnTo>
                  <a:pt x="1" y="4"/>
                </a:lnTo>
                <a:lnTo>
                  <a:pt x="2"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4" name="Freeform 92"/>
          <p:cNvSpPr>
            <a:spLocks/>
          </p:cNvSpPr>
          <p:nvPr/>
        </p:nvSpPr>
        <p:spPr bwMode="auto">
          <a:xfrm>
            <a:off x="13417808" y="6656732"/>
            <a:ext cx="0"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lnTo>
                  <a:pt x="0" y="0"/>
                </a:lnTo>
                <a:lnTo>
                  <a:pt x="0" y="0"/>
                </a:lnTo>
                <a:lnTo>
                  <a:pt x="1" y="0"/>
                </a:lnTo>
                <a:lnTo>
                  <a:pt x="1"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5" name="Freeform 93"/>
          <p:cNvSpPr>
            <a:spLocks/>
          </p:cNvSpPr>
          <p:nvPr/>
        </p:nvSpPr>
        <p:spPr bwMode="auto">
          <a:xfrm>
            <a:off x="13417808" y="6651970"/>
            <a:ext cx="9525" cy="58738"/>
          </a:xfrm>
          <a:custGeom>
            <a:avLst/>
            <a:gdLst>
              <a:gd name="T0" fmla="*/ 15 w 19"/>
              <a:gd name="T1" fmla="*/ 28 h 110"/>
              <a:gd name="T2" fmla="*/ 19 w 19"/>
              <a:gd name="T3" fmla="*/ 19 h 110"/>
              <a:gd name="T4" fmla="*/ 15 w 19"/>
              <a:gd name="T5" fmla="*/ 18 h 110"/>
              <a:gd name="T6" fmla="*/ 11 w 19"/>
              <a:gd name="T7" fmla="*/ 20 h 110"/>
              <a:gd name="T8" fmla="*/ 6 w 19"/>
              <a:gd name="T9" fmla="*/ 25 h 110"/>
              <a:gd name="T10" fmla="*/ 9 w 19"/>
              <a:gd name="T11" fmla="*/ 19 h 110"/>
              <a:gd name="T12" fmla="*/ 11 w 19"/>
              <a:gd name="T13" fmla="*/ 16 h 110"/>
              <a:gd name="T14" fmla="*/ 15 w 19"/>
              <a:gd name="T15" fmla="*/ 15 h 110"/>
              <a:gd name="T16" fmla="*/ 14 w 19"/>
              <a:gd name="T17" fmla="*/ 13 h 110"/>
              <a:gd name="T18" fmla="*/ 13 w 19"/>
              <a:gd name="T19" fmla="*/ 11 h 110"/>
              <a:gd name="T20" fmla="*/ 11 w 19"/>
              <a:gd name="T21" fmla="*/ 9 h 110"/>
              <a:gd name="T22" fmla="*/ 11 w 19"/>
              <a:gd name="T23" fmla="*/ 5 h 110"/>
              <a:gd name="T24" fmla="*/ 10 w 19"/>
              <a:gd name="T25" fmla="*/ 1 h 110"/>
              <a:gd name="T26" fmla="*/ 7 w 19"/>
              <a:gd name="T27" fmla="*/ 0 h 110"/>
              <a:gd name="T28" fmla="*/ 5 w 19"/>
              <a:gd name="T29" fmla="*/ 8 h 110"/>
              <a:gd name="T30" fmla="*/ 2 w 19"/>
              <a:gd name="T31" fmla="*/ 9 h 110"/>
              <a:gd name="T32" fmla="*/ 0 w 19"/>
              <a:gd name="T33" fmla="*/ 11 h 110"/>
              <a:gd name="T34" fmla="*/ 0 w 19"/>
              <a:gd name="T35" fmla="*/ 15 h 110"/>
              <a:gd name="T36" fmla="*/ 1 w 19"/>
              <a:gd name="T37" fmla="*/ 24 h 110"/>
              <a:gd name="T38" fmla="*/ 5 w 19"/>
              <a:gd name="T39" fmla="*/ 35 h 110"/>
              <a:gd name="T40" fmla="*/ 5 w 19"/>
              <a:gd name="T41" fmla="*/ 39 h 110"/>
              <a:gd name="T42" fmla="*/ 6 w 19"/>
              <a:gd name="T43" fmla="*/ 59 h 110"/>
              <a:gd name="T44" fmla="*/ 7 w 19"/>
              <a:gd name="T45" fmla="*/ 87 h 110"/>
              <a:gd name="T46" fmla="*/ 7 w 19"/>
              <a:gd name="T47" fmla="*/ 95 h 110"/>
              <a:gd name="T48" fmla="*/ 6 w 19"/>
              <a:gd name="T49" fmla="*/ 104 h 110"/>
              <a:gd name="T50" fmla="*/ 2 w 19"/>
              <a:gd name="T51" fmla="*/ 110 h 110"/>
              <a:gd name="T52" fmla="*/ 8 w 19"/>
              <a:gd name="T53" fmla="*/ 107 h 110"/>
              <a:gd name="T54" fmla="*/ 11 w 19"/>
              <a:gd name="T55" fmla="*/ 93 h 110"/>
              <a:gd name="T56" fmla="*/ 13 w 19"/>
              <a:gd name="T57" fmla="*/ 77 h 110"/>
              <a:gd name="T58" fmla="*/ 11 w 19"/>
              <a:gd name="T59" fmla="*/ 63 h 110"/>
              <a:gd name="T60" fmla="*/ 10 w 19"/>
              <a:gd name="T61" fmla="*/ 63 h 110"/>
              <a:gd name="T62" fmla="*/ 10 w 19"/>
              <a:gd name="T63" fmla="*/ 49 h 110"/>
              <a:gd name="T64" fmla="*/ 11 w 19"/>
              <a:gd name="T65" fmla="*/ 38 h 110"/>
              <a:gd name="T66" fmla="*/ 15 w 19"/>
              <a:gd name="T67" fmla="*/ 2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10">
                <a:moveTo>
                  <a:pt x="15" y="28"/>
                </a:moveTo>
                <a:lnTo>
                  <a:pt x="19" y="19"/>
                </a:lnTo>
                <a:lnTo>
                  <a:pt x="15" y="18"/>
                </a:lnTo>
                <a:lnTo>
                  <a:pt x="11" y="20"/>
                </a:lnTo>
                <a:lnTo>
                  <a:pt x="6" y="25"/>
                </a:lnTo>
                <a:lnTo>
                  <a:pt x="9" y="19"/>
                </a:lnTo>
                <a:lnTo>
                  <a:pt x="11" y="16"/>
                </a:lnTo>
                <a:lnTo>
                  <a:pt x="15" y="15"/>
                </a:lnTo>
                <a:lnTo>
                  <a:pt x="14" y="13"/>
                </a:lnTo>
                <a:lnTo>
                  <a:pt x="13" y="11"/>
                </a:lnTo>
                <a:lnTo>
                  <a:pt x="11" y="9"/>
                </a:lnTo>
                <a:lnTo>
                  <a:pt x="11" y="5"/>
                </a:lnTo>
                <a:lnTo>
                  <a:pt x="10" y="1"/>
                </a:lnTo>
                <a:lnTo>
                  <a:pt x="7" y="0"/>
                </a:lnTo>
                <a:lnTo>
                  <a:pt x="5" y="8"/>
                </a:lnTo>
                <a:lnTo>
                  <a:pt x="2" y="9"/>
                </a:lnTo>
                <a:lnTo>
                  <a:pt x="0" y="11"/>
                </a:lnTo>
                <a:lnTo>
                  <a:pt x="0" y="15"/>
                </a:lnTo>
                <a:lnTo>
                  <a:pt x="1" y="24"/>
                </a:lnTo>
                <a:lnTo>
                  <a:pt x="5" y="35"/>
                </a:lnTo>
                <a:lnTo>
                  <a:pt x="5" y="39"/>
                </a:lnTo>
                <a:lnTo>
                  <a:pt x="6" y="59"/>
                </a:lnTo>
                <a:lnTo>
                  <a:pt x="7" y="87"/>
                </a:lnTo>
                <a:lnTo>
                  <a:pt x="7" y="95"/>
                </a:lnTo>
                <a:lnTo>
                  <a:pt x="6" y="104"/>
                </a:lnTo>
                <a:lnTo>
                  <a:pt x="2" y="110"/>
                </a:lnTo>
                <a:lnTo>
                  <a:pt x="8" y="107"/>
                </a:lnTo>
                <a:lnTo>
                  <a:pt x="11" y="93"/>
                </a:lnTo>
                <a:lnTo>
                  <a:pt x="13" y="77"/>
                </a:lnTo>
                <a:lnTo>
                  <a:pt x="11" y="63"/>
                </a:lnTo>
                <a:lnTo>
                  <a:pt x="10" y="63"/>
                </a:lnTo>
                <a:lnTo>
                  <a:pt x="10" y="49"/>
                </a:lnTo>
                <a:lnTo>
                  <a:pt x="11" y="38"/>
                </a:lnTo>
                <a:lnTo>
                  <a:pt x="15"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6" name="Freeform 94"/>
          <p:cNvSpPr>
            <a:spLocks/>
          </p:cNvSpPr>
          <p:nvPr/>
        </p:nvSpPr>
        <p:spPr bwMode="auto">
          <a:xfrm>
            <a:off x="13419396" y="6577357"/>
            <a:ext cx="25400" cy="66675"/>
          </a:xfrm>
          <a:custGeom>
            <a:avLst/>
            <a:gdLst>
              <a:gd name="T0" fmla="*/ 35 w 48"/>
              <a:gd name="T1" fmla="*/ 103 h 128"/>
              <a:gd name="T2" fmla="*/ 36 w 48"/>
              <a:gd name="T3" fmla="*/ 102 h 128"/>
              <a:gd name="T4" fmla="*/ 39 w 48"/>
              <a:gd name="T5" fmla="*/ 95 h 128"/>
              <a:gd name="T6" fmla="*/ 41 w 48"/>
              <a:gd name="T7" fmla="*/ 96 h 128"/>
              <a:gd name="T8" fmla="*/ 43 w 48"/>
              <a:gd name="T9" fmla="*/ 96 h 128"/>
              <a:gd name="T10" fmla="*/ 45 w 48"/>
              <a:gd name="T11" fmla="*/ 94 h 128"/>
              <a:gd name="T12" fmla="*/ 48 w 48"/>
              <a:gd name="T13" fmla="*/ 92 h 128"/>
              <a:gd name="T14" fmla="*/ 44 w 48"/>
              <a:gd name="T15" fmla="*/ 87 h 128"/>
              <a:gd name="T16" fmla="*/ 44 w 48"/>
              <a:gd name="T17" fmla="*/ 83 h 128"/>
              <a:gd name="T18" fmla="*/ 45 w 48"/>
              <a:gd name="T19" fmla="*/ 77 h 128"/>
              <a:gd name="T20" fmla="*/ 45 w 48"/>
              <a:gd name="T21" fmla="*/ 72 h 128"/>
              <a:gd name="T22" fmla="*/ 43 w 48"/>
              <a:gd name="T23" fmla="*/ 66 h 128"/>
              <a:gd name="T24" fmla="*/ 41 w 48"/>
              <a:gd name="T25" fmla="*/ 62 h 128"/>
              <a:gd name="T26" fmla="*/ 40 w 48"/>
              <a:gd name="T27" fmla="*/ 57 h 128"/>
              <a:gd name="T28" fmla="*/ 41 w 48"/>
              <a:gd name="T29" fmla="*/ 53 h 128"/>
              <a:gd name="T30" fmla="*/ 35 w 48"/>
              <a:gd name="T31" fmla="*/ 43 h 128"/>
              <a:gd name="T32" fmla="*/ 31 w 48"/>
              <a:gd name="T33" fmla="*/ 32 h 128"/>
              <a:gd name="T34" fmla="*/ 24 w 48"/>
              <a:gd name="T35" fmla="*/ 8 h 128"/>
              <a:gd name="T36" fmla="*/ 20 w 48"/>
              <a:gd name="T37" fmla="*/ 0 h 128"/>
              <a:gd name="T38" fmla="*/ 14 w 48"/>
              <a:gd name="T39" fmla="*/ 0 h 128"/>
              <a:gd name="T40" fmla="*/ 9 w 48"/>
              <a:gd name="T41" fmla="*/ 4 h 128"/>
              <a:gd name="T42" fmla="*/ 4 w 48"/>
              <a:gd name="T43" fmla="*/ 8 h 128"/>
              <a:gd name="T44" fmla="*/ 3 w 48"/>
              <a:gd name="T45" fmla="*/ 16 h 128"/>
              <a:gd name="T46" fmla="*/ 2 w 48"/>
              <a:gd name="T47" fmla="*/ 22 h 128"/>
              <a:gd name="T48" fmla="*/ 3 w 48"/>
              <a:gd name="T49" fmla="*/ 31 h 128"/>
              <a:gd name="T50" fmla="*/ 0 w 48"/>
              <a:gd name="T51" fmla="*/ 38 h 128"/>
              <a:gd name="T52" fmla="*/ 0 w 48"/>
              <a:gd name="T53" fmla="*/ 44 h 128"/>
              <a:gd name="T54" fmla="*/ 3 w 48"/>
              <a:gd name="T55" fmla="*/ 43 h 128"/>
              <a:gd name="T56" fmla="*/ 4 w 48"/>
              <a:gd name="T57" fmla="*/ 51 h 128"/>
              <a:gd name="T58" fmla="*/ 4 w 48"/>
              <a:gd name="T59" fmla="*/ 53 h 128"/>
              <a:gd name="T60" fmla="*/ 6 w 48"/>
              <a:gd name="T61" fmla="*/ 55 h 128"/>
              <a:gd name="T62" fmla="*/ 6 w 48"/>
              <a:gd name="T63" fmla="*/ 58 h 128"/>
              <a:gd name="T64" fmla="*/ 5 w 48"/>
              <a:gd name="T65" fmla="*/ 63 h 128"/>
              <a:gd name="T66" fmla="*/ 4 w 48"/>
              <a:gd name="T67" fmla="*/ 68 h 128"/>
              <a:gd name="T68" fmla="*/ 9 w 48"/>
              <a:gd name="T69" fmla="*/ 71 h 128"/>
              <a:gd name="T70" fmla="*/ 9 w 48"/>
              <a:gd name="T71" fmla="*/ 78 h 128"/>
              <a:gd name="T72" fmla="*/ 2 w 48"/>
              <a:gd name="T73" fmla="*/ 110 h 128"/>
              <a:gd name="T74" fmla="*/ 2 w 48"/>
              <a:gd name="T75" fmla="*/ 113 h 128"/>
              <a:gd name="T76" fmla="*/ 3 w 48"/>
              <a:gd name="T77" fmla="*/ 124 h 128"/>
              <a:gd name="T78" fmla="*/ 4 w 48"/>
              <a:gd name="T79" fmla="*/ 128 h 128"/>
              <a:gd name="T80" fmla="*/ 13 w 48"/>
              <a:gd name="T81" fmla="*/ 124 h 128"/>
              <a:gd name="T82" fmla="*/ 22 w 48"/>
              <a:gd name="T83" fmla="*/ 117 h 128"/>
              <a:gd name="T84" fmla="*/ 24 w 48"/>
              <a:gd name="T85" fmla="*/ 113 h 128"/>
              <a:gd name="T86" fmla="*/ 26 w 48"/>
              <a:gd name="T87" fmla="*/ 106 h 128"/>
              <a:gd name="T88" fmla="*/ 29 w 48"/>
              <a:gd name="T89" fmla="*/ 101 h 128"/>
              <a:gd name="T90" fmla="*/ 33 w 48"/>
              <a:gd name="T91" fmla="*/ 102 h 128"/>
              <a:gd name="T92" fmla="*/ 32 w 48"/>
              <a:gd name="T93" fmla="*/ 104 h 128"/>
              <a:gd name="T94" fmla="*/ 35 w 48"/>
              <a:gd name="T95" fmla="*/ 10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128">
                <a:moveTo>
                  <a:pt x="35" y="103"/>
                </a:moveTo>
                <a:lnTo>
                  <a:pt x="36" y="102"/>
                </a:lnTo>
                <a:lnTo>
                  <a:pt x="39" y="95"/>
                </a:lnTo>
                <a:lnTo>
                  <a:pt x="41" y="96"/>
                </a:lnTo>
                <a:lnTo>
                  <a:pt x="43" y="96"/>
                </a:lnTo>
                <a:lnTo>
                  <a:pt x="45" y="94"/>
                </a:lnTo>
                <a:lnTo>
                  <a:pt x="48" y="92"/>
                </a:lnTo>
                <a:lnTo>
                  <a:pt x="44" y="87"/>
                </a:lnTo>
                <a:lnTo>
                  <a:pt x="44" y="83"/>
                </a:lnTo>
                <a:lnTo>
                  <a:pt x="45" y="77"/>
                </a:lnTo>
                <a:lnTo>
                  <a:pt x="45" y="72"/>
                </a:lnTo>
                <a:lnTo>
                  <a:pt x="43" y="66"/>
                </a:lnTo>
                <a:lnTo>
                  <a:pt x="41" y="62"/>
                </a:lnTo>
                <a:lnTo>
                  <a:pt x="40" y="57"/>
                </a:lnTo>
                <a:lnTo>
                  <a:pt x="41" y="53"/>
                </a:lnTo>
                <a:lnTo>
                  <a:pt x="35" y="43"/>
                </a:lnTo>
                <a:lnTo>
                  <a:pt x="31" y="32"/>
                </a:lnTo>
                <a:lnTo>
                  <a:pt x="24" y="8"/>
                </a:lnTo>
                <a:lnTo>
                  <a:pt x="20" y="0"/>
                </a:lnTo>
                <a:lnTo>
                  <a:pt x="14" y="0"/>
                </a:lnTo>
                <a:lnTo>
                  <a:pt x="9" y="4"/>
                </a:lnTo>
                <a:lnTo>
                  <a:pt x="4" y="8"/>
                </a:lnTo>
                <a:lnTo>
                  <a:pt x="3" y="16"/>
                </a:lnTo>
                <a:lnTo>
                  <a:pt x="2" y="22"/>
                </a:lnTo>
                <a:lnTo>
                  <a:pt x="3" y="31"/>
                </a:lnTo>
                <a:lnTo>
                  <a:pt x="0" y="38"/>
                </a:lnTo>
                <a:lnTo>
                  <a:pt x="0" y="44"/>
                </a:lnTo>
                <a:lnTo>
                  <a:pt x="3" y="43"/>
                </a:lnTo>
                <a:lnTo>
                  <a:pt x="4" y="51"/>
                </a:lnTo>
                <a:lnTo>
                  <a:pt x="4" y="53"/>
                </a:lnTo>
                <a:lnTo>
                  <a:pt x="6" y="55"/>
                </a:lnTo>
                <a:lnTo>
                  <a:pt x="6" y="58"/>
                </a:lnTo>
                <a:lnTo>
                  <a:pt x="5" y="63"/>
                </a:lnTo>
                <a:lnTo>
                  <a:pt x="4" y="68"/>
                </a:lnTo>
                <a:lnTo>
                  <a:pt x="9" y="71"/>
                </a:lnTo>
                <a:lnTo>
                  <a:pt x="9" y="78"/>
                </a:lnTo>
                <a:lnTo>
                  <a:pt x="2" y="110"/>
                </a:lnTo>
                <a:lnTo>
                  <a:pt x="2" y="113"/>
                </a:lnTo>
                <a:lnTo>
                  <a:pt x="3" y="124"/>
                </a:lnTo>
                <a:lnTo>
                  <a:pt x="4" y="128"/>
                </a:lnTo>
                <a:lnTo>
                  <a:pt x="13" y="124"/>
                </a:lnTo>
                <a:lnTo>
                  <a:pt x="22" y="117"/>
                </a:lnTo>
                <a:lnTo>
                  <a:pt x="24" y="113"/>
                </a:lnTo>
                <a:lnTo>
                  <a:pt x="26" y="106"/>
                </a:lnTo>
                <a:lnTo>
                  <a:pt x="29" y="101"/>
                </a:lnTo>
                <a:lnTo>
                  <a:pt x="33" y="102"/>
                </a:lnTo>
                <a:lnTo>
                  <a:pt x="32" y="104"/>
                </a:lnTo>
                <a:lnTo>
                  <a:pt x="35" y="10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7" name="Freeform 95"/>
          <p:cNvSpPr>
            <a:spLocks/>
          </p:cNvSpPr>
          <p:nvPr/>
        </p:nvSpPr>
        <p:spPr bwMode="auto">
          <a:xfrm>
            <a:off x="13398758" y="6537670"/>
            <a:ext cx="12700" cy="4763"/>
          </a:xfrm>
          <a:custGeom>
            <a:avLst/>
            <a:gdLst>
              <a:gd name="T0" fmla="*/ 4 w 22"/>
              <a:gd name="T1" fmla="*/ 6 h 9"/>
              <a:gd name="T2" fmla="*/ 8 w 22"/>
              <a:gd name="T3" fmla="*/ 9 h 9"/>
              <a:gd name="T4" fmla="*/ 9 w 22"/>
              <a:gd name="T5" fmla="*/ 9 h 9"/>
              <a:gd name="T6" fmla="*/ 15 w 22"/>
              <a:gd name="T7" fmla="*/ 9 h 9"/>
              <a:gd name="T8" fmla="*/ 21 w 22"/>
              <a:gd name="T9" fmla="*/ 5 h 9"/>
              <a:gd name="T10" fmla="*/ 22 w 22"/>
              <a:gd name="T11" fmla="*/ 2 h 9"/>
              <a:gd name="T12" fmla="*/ 19 w 22"/>
              <a:gd name="T13" fmla="*/ 0 h 9"/>
              <a:gd name="T14" fmla="*/ 15 w 22"/>
              <a:gd name="T15" fmla="*/ 0 h 9"/>
              <a:gd name="T16" fmla="*/ 13 w 22"/>
              <a:gd name="T17" fmla="*/ 1 h 9"/>
              <a:gd name="T18" fmla="*/ 2 w 22"/>
              <a:gd name="T19" fmla="*/ 4 h 9"/>
              <a:gd name="T20" fmla="*/ 0 w 22"/>
              <a:gd name="T21" fmla="*/ 5 h 9"/>
              <a:gd name="T22" fmla="*/ 3 w 22"/>
              <a:gd name="T23" fmla="*/ 6 h 9"/>
              <a:gd name="T24" fmla="*/ 4 w 22"/>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9">
                <a:moveTo>
                  <a:pt x="4" y="6"/>
                </a:moveTo>
                <a:lnTo>
                  <a:pt x="8" y="9"/>
                </a:lnTo>
                <a:lnTo>
                  <a:pt x="9" y="9"/>
                </a:lnTo>
                <a:lnTo>
                  <a:pt x="15" y="9"/>
                </a:lnTo>
                <a:lnTo>
                  <a:pt x="21" y="5"/>
                </a:lnTo>
                <a:lnTo>
                  <a:pt x="22" y="2"/>
                </a:lnTo>
                <a:lnTo>
                  <a:pt x="19" y="0"/>
                </a:lnTo>
                <a:lnTo>
                  <a:pt x="15" y="0"/>
                </a:lnTo>
                <a:lnTo>
                  <a:pt x="13" y="1"/>
                </a:lnTo>
                <a:lnTo>
                  <a:pt x="2" y="4"/>
                </a:lnTo>
                <a:lnTo>
                  <a:pt x="0" y="5"/>
                </a:lnTo>
                <a:lnTo>
                  <a:pt x="3" y="6"/>
                </a:lnTo>
                <a:lnTo>
                  <a:pt x="4"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8" name="Freeform 96"/>
          <p:cNvSpPr>
            <a:spLocks/>
          </p:cNvSpPr>
          <p:nvPr/>
        </p:nvSpPr>
        <p:spPr bwMode="auto">
          <a:xfrm>
            <a:off x="13386058" y="5007320"/>
            <a:ext cx="15875" cy="19050"/>
          </a:xfrm>
          <a:custGeom>
            <a:avLst/>
            <a:gdLst>
              <a:gd name="T0" fmla="*/ 2 w 31"/>
              <a:gd name="T1" fmla="*/ 21 h 36"/>
              <a:gd name="T2" fmla="*/ 0 w 31"/>
              <a:gd name="T3" fmla="*/ 22 h 36"/>
              <a:gd name="T4" fmla="*/ 2 w 31"/>
              <a:gd name="T5" fmla="*/ 26 h 36"/>
              <a:gd name="T6" fmla="*/ 2 w 31"/>
              <a:gd name="T7" fmla="*/ 28 h 36"/>
              <a:gd name="T8" fmla="*/ 4 w 31"/>
              <a:gd name="T9" fmla="*/ 34 h 36"/>
              <a:gd name="T10" fmla="*/ 9 w 31"/>
              <a:gd name="T11" fmla="*/ 29 h 36"/>
              <a:gd name="T12" fmla="*/ 11 w 31"/>
              <a:gd name="T13" fmla="*/ 28 h 36"/>
              <a:gd name="T14" fmla="*/ 13 w 31"/>
              <a:gd name="T15" fmla="*/ 30 h 36"/>
              <a:gd name="T16" fmla="*/ 11 w 31"/>
              <a:gd name="T17" fmla="*/ 32 h 36"/>
              <a:gd name="T18" fmla="*/ 11 w 31"/>
              <a:gd name="T19" fmla="*/ 34 h 36"/>
              <a:gd name="T20" fmla="*/ 10 w 31"/>
              <a:gd name="T21" fmla="*/ 34 h 36"/>
              <a:gd name="T22" fmla="*/ 10 w 31"/>
              <a:gd name="T23" fmla="*/ 36 h 36"/>
              <a:gd name="T24" fmla="*/ 13 w 31"/>
              <a:gd name="T25" fmla="*/ 35 h 36"/>
              <a:gd name="T26" fmla="*/ 15 w 31"/>
              <a:gd name="T27" fmla="*/ 32 h 36"/>
              <a:gd name="T28" fmla="*/ 17 w 31"/>
              <a:gd name="T29" fmla="*/ 30 h 36"/>
              <a:gd name="T30" fmla="*/ 20 w 31"/>
              <a:gd name="T31" fmla="*/ 31 h 36"/>
              <a:gd name="T32" fmla="*/ 23 w 31"/>
              <a:gd name="T33" fmla="*/ 32 h 36"/>
              <a:gd name="T34" fmla="*/ 24 w 31"/>
              <a:gd name="T35" fmla="*/ 31 h 36"/>
              <a:gd name="T36" fmla="*/ 24 w 31"/>
              <a:gd name="T37" fmla="*/ 24 h 36"/>
              <a:gd name="T38" fmla="*/ 23 w 31"/>
              <a:gd name="T39" fmla="*/ 22 h 36"/>
              <a:gd name="T40" fmla="*/ 21 w 31"/>
              <a:gd name="T41" fmla="*/ 21 h 36"/>
              <a:gd name="T42" fmla="*/ 21 w 31"/>
              <a:gd name="T43" fmla="*/ 20 h 36"/>
              <a:gd name="T44" fmla="*/ 20 w 31"/>
              <a:gd name="T45" fmla="*/ 19 h 36"/>
              <a:gd name="T46" fmla="*/ 27 w 31"/>
              <a:gd name="T47" fmla="*/ 15 h 36"/>
              <a:gd name="T48" fmla="*/ 29 w 31"/>
              <a:gd name="T49" fmla="*/ 11 h 36"/>
              <a:gd name="T50" fmla="*/ 31 w 31"/>
              <a:gd name="T51" fmla="*/ 7 h 36"/>
              <a:gd name="T52" fmla="*/ 26 w 31"/>
              <a:gd name="T53" fmla="*/ 6 h 36"/>
              <a:gd name="T54" fmla="*/ 19 w 31"/>
              <a:gd name="T55" fmla="*/ 9 h 36"/>
              <a:gd name="T56" fmla="*/ 14 w 31"/>
              <a:gd name="T57" fmla="*/ 8 h 36"/>
              <a:gd name="T58" fmla="*/ 14 w 31"/>
              <a:gd name="T59" fmla="*/ 6 h 36"/>
              <a:gd name="T60" fmla="*/ 14 w 31"/>
              <a:gd name="T61" fmla="*/ 5 h 36"/>
              <a:gd name="T62" fmla="*/ 14 w 31"/>
              <a:gd name="T63" fmla="*/ 4 h 36"/>
              <a:gd name="T64" fmla="*/ 14 w 31"/>
              <a:gd name="T65" fmla="*/ 2 h 36"/>
              <a:gd name="T66" fmla="*/ 14 w 31"/>
              <a:gd name="T67" fmla="*/ 2 h 36"/>
              <a:gd name="T68" fmla="*/ 14 w 31"/>
              <a:gd name="T69" fmla="*/ 0 h 36"/>
              <a:gd name="T70" fmla="*/ 2 w 31"/>
              <a:gd name="T71" fmla="*/ 5 h 36"/>
              <a:gd name="T72" fmla="*/ 2 w 31"/>
              <a:gd name="T73" fmla="*/ 7 h 36"/>
              <a:gd name="T74" fmla="*/ 7 w 31"/>
              <a:gd name="T75" fmla="*/ 8 h 36"/>
              <a:gd name="T76" fmla="*/ 9 w 31"/>
              <a:gd name="T77" fmla="*/ 12 h 36"/>
              <a:gd name="T78" fmla="*/ 11 w 31"/>
              <a:gd name="T79" fmla="*/ 17 h 36"/>
              <a:gd name="T80" fmla="*/ 10 w 31"/>
              <a:gd name="T81" fmla="*/ 20 h 36"/>
              <a:gd name="T82" fmla="*/ 2 w 31"/>
              <a:gd name="T83"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6">
                <a:moveTo>
                  <a:pt x="2" y="21"/>
                </a:moveTo>
                <a:lnTo>
                  <a:pt x="0" y="22"/>
                </a:lnTo>
                <a:lnTo>
                  <a:pt x="2" y="26"/>
                </a:lnTo>
                <a:lnTo>
                  <a:pt x="2" y="28"/>
                </a:lnTo>
                <a:lnTo>
                  <a:pt x="4" y="34"/>
                </a:lnTo>
                <a:lnTo>
                  <a:pt x="9" y="29"/>
                </a:lnTo>
                <a:lnTo>
                  <a:pt x="11" y="28"/>
                </a:lnTo>
                <a:lnTo>
                  <a:pt x="13" y="30"/>
                </a:lnTo>
                <a:lnTo>
                  <a:pt x="11" y="32"/>
                </a:lnTo>
                <a:lnTo>
                  <a:pt x="11" y="34"/>
                </a:lnTo>
                <a:lnTo>
                  <a:pt x="10" y="34"/>
                </a:lnTo>
                <a:lnTo>
                  <a:pt x="10" y="36"/>
                </a:lnTo>
                <a:lnTo>
                  <a:pt x="13" y="35"/>
                </a:lnTo>
                <a:lnTo>
                  <a:pt x="15" y="32"/>
                </a:lnTo>
                <a:lnTo>
                  <a:pt x="17" y="30"/>
                </a:lnTo>
                <a:lnTo>
                  <a:pt x="20" y="31"/>
                </a:lnTo>
                <a:lnTo>
                  <a:pt x="23" y="32"/>
                </a:lnTo>
                <a:lnTo>
                  <a:pt x="24" y="31"/>
                </a:lnTo>
                <a:lnTo>
                  <a:pt x="24" y="24"/>
                </a:lnTo>
                <a:lnTo>
                  <a:pt x="23" y="22"/>
                </a:lnTo>
                <a:lnTo>
                  <a:pt x="21" y="21"/>
                </a:lnTo>
                <a:lnTo>
                  <a:pt x="21" y="20"/>
                </a:lnTo>
                <a:lnTo>
                  <a:pt x="20" y="19"/>
                </a:lnTo>
                <a:lnTo>
                  <a:pt x="27" y="15"/>
                </a:lnTo>
                <a:lnTo>
                  <a:pt x="29" y="11"/>
                </a:lnTo>
                <a:lnTo>
                  <a:pt x="31" y="7"/>
                </a:lnTo>
                <a:lnTo>
                  <a:pt x="26" y="6"/>
                </a:lnTo>
                <a:lnTo>
                  <a:pt x="19" y="9"/>
                </a:lnTo>
                <a:lnTo>
                  <a:pt x="14" y="8"/>
                </a:lnTo>
                <a:lnTo>
                  <a:pt x="14" y="6"/>
                </a:lnTo>
                <a:lnTo>
                  <a:pt x="14" y="5"/>
                </a:lnTo>
                <a:lnTo>
                  <a:pt x="14" y="4"/>
                </a:lnTo>
                <a:lnTo>
                  <a:pt x="14" y="2"/>
                </a:lnTo>
                <a:lnTo>
                  <a:pt x="14" y="2"/>
                </a:lnTo>
                <a:lnTo>
                  <a:pt x="14" y="0"/>
                </a:lnTo>
                <a:lnTo>
                  <a:pt x="2" y="5"/>
                </a:lnTo>
                <a:lnTo>
                  <a:pt x="2" y="7"/>
                </a:lnTo>
                <a:lnTo>
                  <a:pt x="7" y="8"/>
                </a:lnTo>
                <a:lnTo>
                  <a:pt x="9" y="12"/>
                </a:lnTo>
                <a:lnTo>
                  <a:pt x="11" y="17"/>
                </a:lnTo>
                <a:lnTo>
                  <a:pt x="10" y="20"/>
                </a:lnTo>
                <a:lnTo>
                  <a:pt x="2"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9" name="Freeform 97"/>
          <p:cNvSpPr>
            <a:spLocks/>
          </p:cNvSpPr>
          <p:nvPr/>
        </p:nvSpPr>
        <p:spPr bwMode="auto">
          <a:xfrm>
            <a:off x="13395583" y="5308945"/>
            <a:ext cx="63500" cy="17463"/>
          </a:xfrm>
          <a:custGeom>
            <a:avLst/>
            <a:gdLst>
              <a:gd name="T0" fmla="*/ 40 w 122"/>
              <a:gd name="T1" fmla="*/ 8 h 33"/>
              <a:gd name="T2" fmla="*/ 37 w 122"/>
              <a:gd name="T3" fmla="*/ 4 h 33"/>
              <a:gd name="T4" fmla="*/ 34 w 122"/>
              <a:gd name="T5" fmla="*/ 4 h 33"/>
              <a:gd name="T6" fmla="*/ 32 w 122"/>
              <a:gd name="T7" fmla="*/ 6 h 33"/>
              <a:gd name="T8" fmla="*/ 31 w 122"/>
              <a:gd name="T9" fmla="*/ 6 h 33"/>
              <a:gd name="T10" fmla="*/ 29 w 122"/>
              <a:gd name="T11" fmla="*/ 6 h 33"/>
              <a:gd name="T12" fmla="*/ 27 w 122"/>
              <a:gd name="T13" fmla="*/ 5 h 33"/>
              <a:gd name="T14" fmla="*/ 24 w 122"/>
              <a:gd name="T15" fmla="*/ 3 h 33"/>
              <a:gd name="T16" fmla="*/ 22 w 122"/>
              <a:gd name="T17" fmla="*/ 2 h 33"/>
              <a:gd name="T18" fmla="*/ 21 w 122"/>
              <a:gd name="T19" fmla="*/ 2 h 33"/>
              <a:gd name="T20" fmla="*/ 17 w 122"/>
              <a:gd name="T21" fmla="*/ 2 h 33"/>
              <a:gd name="T22" fmla="*/ 14 w 122"/>
              <a:gd name="T23" fmla="*/ 2 h 33"/>
              <a:gd name="T24" fmla="*/ 12 w 122"/>
              <a:gd name="T25" fmla="*/ 3 h 33"/>
              <a:gd name="T26" fmla="*/ 11 w 122"/>
              <a:gd name="T27" fmla="*/ 9 h 33"/>
              <a:gd name="T28" fmla="*/ 1 w 122"/>
              <a:gd name="T29" fmla="*/ 15 h 33"/>
              <a:gd name="T30" fmla="*/ 0 w 122"/>
              <a:gd name="T31" fmla="*/ 20 h 33"/>
              <a:gd name="T32" fmla="*/ 18 w 122"/>
              <a:gd name="T33" fmla="*/ 26 h 33"/>
              <a:gd name="T34" fmla="*/ 22 w 122"/>
              <a:gd name="T35" fmla="*/ 30 h 33"/>
              <a:gd name="T36" fmla="*/ 26 w 122"/>
              <a:gd name="T37" fmla="*/ 31 h 33"/>
              <a:gd name="T38" fmla="*/ 40 w 122"/>
              <a:gd name="T39" fmla="*/ 28 h 33"/>
              <a:gd name="T40" fmla="*/ 42 w 122"/>
              <a:gd name="T41" fmla="*/ 29 h 33"/>
              <a:gd name="T42" fmla="*/ 49 w 122"/>
              <a:gd name="T43" fmla="*/ 32 h 33"/>
              <a:gd name="T44" fmla="*/ 55 w 122"/>
              <a:gd name="T45" fmla="*/ 33 h 33"/>
              <a:gd name="T46" fmla="*/ 99 w 122"/>
              <a:gd name="T47" fmla="*/ 30 h 33"/>
              <a:gd name="T48" fmla="*/ 122 w 122"/>
              <a:gd name="T49" fmla="*/ 19 h 33"/>
              <a:gd name="T50" fmla="*/ 120 w 122"/>
              <a:gd name="T51" fmla="*/ 15 h 33"/>
              <a:gd name="T52" fmla="*/ 109 w 122"/>
              <a:gd name="T53" fmla="*/ 4 h 33"/>
              <a:gd name="T54" fmla="*/ 106 w 122"/>
              <a:gd name="T55" fmla="*/ 1 h 33"/>
              <a:gd name="T56" fmla="*/ 102 w 122"/>
              <a:gd name="T57" fmla="*/ 0 h 33"/>
              <a:gd name="T58" fmla="*/ 90 w 122"/>
              <a:gd name="T59" fmla="*/ 2 h 33"/>
              <a:gd name="T60" fmla="*/ 85 w 122"/>
              <a:gd name="T61" fmla="*/ 1 h 33"/>
              <a:gd name="T62" fmla="*/ 81 w 122"/>
              <a:gd name="T63" fmla="*/ 1 h 33"/>
              <a:gd name="T64" fmla="*/ 48 w 122"/>
              <a:gd name="T65" fmla="*/ 16 h 33"/>
              <a:gd name="T66" fmla="*/ 46 w 122"/>
              <a:gd name="T67" fmla="*/ 15 h 33"/>
              <a:gd name="T68" fmla="*/ 43 w 122"/>
              <a:gd name="T69" fmla="*/ 14 h 33"/>
              <a:gd name="T70" fmla="*/ 41 w 122"/>
              <a:gd name="T71" fmla="*/ 12 h 33"/>
              <a:gd name="T72" fmla="*/ 42 w 122"/>
              <a:gd name="T73" fmla="*/ 10 h 33"/>
              <a:gd name="T74" fmla="*/ 40 w 122"/>
              <a:gd name="T7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33">
                <a:moveTo>
                  <a:pt x="40" y="8"/>
                </a:moveTo>
                <a:lnTo>
                  <a:pt x="37" y="4"/>
                </a:lnTo>
                <a:lnTo>
                  <a:pt x="34" y="4"/>
                </a:lnTo>
                <a:lnTo>
                  <a:pt x="32" y="6"/>
                </a:lnTo>
                <a:lnTo>
                  <a:pt x="31" y="6"/>
                </a:lnTo>
                <a:lnTo>
                  <a:pt x="29" y="6"/>
                </a:lnTo>
                <a:lnTo>
                  <a:pt x="27" y="5"/>
                </a:lnTo>
                <a:lnTo>
                  <a:pt x="24" y="3"/>
                </a:lnTo>
                <a:lnTo>
                  <a:pt x="22" y="2"/>
                </a:lnTo>
                <a:lnTo>
                  <a:pt x="21" y="2"/>
                </a:lnTo>
                <a:lnTo>
                  <a:pt x="17" y="2"/>
                </a:lnTo>
                <a:lnTo>
                  <a:pt x="14" y="2"/>
                </a:lnTo>
                <a:lnTo>
                  <a:pt x="12" y="3"/>
                </a:lnTo>
                <a:lnTo>
                  <a:pt x="11" y="9"/>
                </a:lnTo>
                <a:lnTo>
                  <a:pt x="1" y="15"/>
                </a:lnTo>
                <a:lnTo>
                  <a:pt x="0" y="20"/>
                </a:lnTo>
                <a:lnTo>
                  <a:pt x="18" y="26"/>
                </a:lnTo>
                <a:lnTo>
                  <a:pt x="22" y="30"/>
                </a:lnTo>
                <a:lnTo>
                  <a:pt x="26" y="31"/>
                </a:lnTo>
                <a:lnTo>
                  <a:pt x="40" y="28"/>
                </a:lnTo>
                <a:lnTo>
                  <a:pt x="42" y="29"/>
                </a:lnTo>
                <a:lnTo>
                  <a:pt x="49" y="32"/>
                </a:lnTo>
                <a:lnTo>
                  <a:pt x="55" y="33"/>
                </a:lnTo>
                <a:lnTo>
                  <a:pt x="99" y="30"/>
                </a:lnTo>
                <a:lnTo>
                  <a:pt x="122" y="19"/>
                </a:lnTo>
                <a:lnTo>
                  <a:pt x="120" y="15"/>
                </a:lnTo>
                <a:lnTo>
                  <a:pt x="109" y="4"/>
                </a:lnTo>
                <a:lnTo>
                  <a:pt x="106" y="1"/>
                </a:lnTo>
                <a:lnTo>
                  <a:pt x="102" y="0"/>
                </a:lnTo>
                <a:lnTo>
                  <a:pt x="90" y="2"/>
                </a:lnTo>
                <a:lnTo>
                  <a:pt x="85" y="1"/>
                </a:lnTo>
                <a:lnTo>
                  <a:pt x="81" y="1"/>
                </a:lnTo>
                <a:lnTo>
                  <a:pt x="48" y="16"/>
                </a:lnTo>
                <a:lnTo>
                  <a:pt x="46" y="15"/>
                </a:lnTo>
                <a:lnTo>
                  <a:pt x="43" y="14"/>
                </a:lnTo>
                <a:lnTo>
                  <a:pt x="41" y="12"/>
                </a:lnTo>
                <a:lnTo>
                  <a:pt x="42" y="10"/>
                </a:lnTo>
                <a:lnTo>
                  <a:pt x="40"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0" name="Freeform 98"/>
          <p:cNvSpPr>
            <a:spLocks/>
          </p:cNvSpPr>
          <p:nvPr/>
        </p:nvSpPr>
        <p:spPr bwMode="auto">
          <a:xfrm>
            <a:off x="13322558" y="6561482"/>
            <a:ext cx="93663" cy="168275"/>
          </a:xfrm>
          <a:custGeom>
            <a:avLst/>
            <a:gdLst>
              <a:gd name="T0" fmla="*/ 86 w 177"/>
              <a:gd name="T1" fmla="*/ 24 h 319"/>
              <a:gd name="T2" fmla="*/ 70 w 177"/>
              <a:gd name="T3" fmla="*/ 0 h 319"/>
              <a:gd name="T4" fmla="*/ 83 w 177"/>
              <a:gd name="T5" fmla="*/ 68 h 319"/>
              <a:gd name="T6" fmla="*/ 87 w 177"/>
              <a:gd name="T7" fmla="*/ 148 h 319"/>
              <a:gd name="T8" fmla="*/ 67 w 177"/>
              <a:gd name="T9" fmla="*/ 167 h 319"/>
              <a:gd name="T10" fmla="*/ 62 w 177"/>
              <a:gd name="T11" fmla="*/ 186 h 319"/>
              <a:gd name="T12" fmla="*/ 58 w 177"/>
              <a:gd name="T13" fmla="*/ 190 h 319"/>
              <a:gd name="T14" fmla="*/ 59 w 177"/>
              <a:gd name="T15" fmla="*/ 171 h 319"/>
              <a:gd name="T16" fmla="*/ 64 w 177"/>
              <a:gd name="T17" fmla="*/ 124 h 319"/>
              <a:gd name="T18" fmla="*/ 60 w 177"/>
              <a:gd name="T19" fmla="*/ 105 h 319"/>
              <a:gd name="T20" fmla="*/ 61 w 177"/>
              <a:gd name="T21" fmla="*/ 83 h 319"/>
              <a:gd name="T22" fmla="*/ 57 w 177"/>
              <a:gd name="T23" fmla="*/ 53 h 319"/>
              <a:gd name="T24" fmla="*/ 42 w 177"/>
              <a:gd name="T25" fmla="*/ 33 h 319"/>
              <a:gd name="T26" fmla="*/ 43 w 177"/>
              <a:gd name="T27" fmla="*/ 44 h 319"/>
              <a:gd name="T28" fmla="*/ 42 w 177"/>
              <a:gd name="T29" fmla="*/ 46 h 319"/>
              <a:gd name="T30" fmla="*/ 57 w 177"/>
              <a:gd name="T31" fmla="*/ 130 h 319"/>
              <a:gd name="T32" fmla="*/ 1 w 177"/>
              <a:gd name="T33" fmla="*/ 272 h 319"/>
              <a:gd name="T34" fmla="*/ 15 w 177"/>
              <a:gd name="T35" fmla="*/ 293 h 319"/>
              <a:gd name="T36" fmla="*/ 28 w 177"/>
              <a:gd name="T37" fmla="*/ 308 h 319"/>
              <a:gd name="T38" fmla="*/ 37 w 177"/>
              <a:gd name="T39" fmla="*/ 304 h 319"/>
              <a:gd name="T40" fmla="*/ 51 w 177"/>
              <a:gd name="T41" fmla="*/ 250 h 319"/>
              <a:gd name="T42" fmla="*/ 80 w 177"/>
              <a:gd name="T43" fmla="*/ 184 h 319"/>
              <a:gd name="T44" fmla="*/ 79 w 177"/>
              <a:gd name="T45" fmla="*/ 217 h 319"/>
              <a:gd name="T46" fmla="*/ 60 w 177"/>
              <a:gd name="T47" fmla="*/ 318 h 319"/>
              <a:gd name="T48" fmla="*/ 64 w 177"/>
              <a:gd name="T49" fmla="*/ 309 h 319"/>
              <a:gd name="T50" fmla="*/ 82 w 177"/>
              <a:gd name="T51" fmla="*/ 275 h 319"/>
              <a:gd name="T52" fmla="*/ 119 w 177"/>
              <a:gd name="T53" fmla="*/ 237 h 319"/>
              <a:gd name="T54" fmla="*/ 130 w 177"/>
              <a:gd name="T55" fmla="*/ 140 h 319"/>
              <a:gd name="T56" fmla="*/ 142 w 177"/>
              <a:gd name="T57" fmla="*/ 140 h 319"/>
              <a:gd name="T58" fmla="*/ 150 w 177"/>
              <a:gd name="T59" fmla="*/ 211 h 319"/>
              <a:gd name="T60" fmla="*/ 152 w 177"/>
              <a:gd name="T61" fmla="*/ 185 h 319"/>
              <a:gd name="T62" fmla="*/ 152 w 177"/>
              <a:gd name="T63" fmla="*/ 161 h 319"/>
              <a:gd name="T64" fmla="*/ 152 w 177"/>
              <a:gd name="T65" fmla="*/ 134 h 319"/>
              <a:gd name="T66" fmla="*/ 154 w 177"/>
              <a:gd name="T67" fmla="*/ 126 h 319"/>
              <a:gd name="T68" fmla="*/ 147 w 177"/>
              <a:gd name="T69" fmla="*/ 133 h 319"/>
              <a:gd name="T70" fmla="*/ 141 w 177"/>
              <a:gd name="T71" fmla="*/ 81 h 319"/>
              <a:gd name="T72" fmla="*/ 147 w 177"/>
              <a:gd name="T73" fmla="*/ 74 h 319"/>
              <a:gd name="T74" fmla="*/ 147 w 177"/>
              <a:gd name="T75" fmla="*/ 68 h 319"/>
              <a:gd name="T76" fmla="*/ 152 w 177"/>
              <a:gd name="T77" fmla="*/ 81 h 319"/>
              <a:gd name="T78" fmla="*/ 158 w 177"/>
              <a:gd name="T79" fmla="*/ 178 h 319"/>
              <a:gd name="T80" fmla="*/ 159 w 177"/>
              <a:gd name="T81" fmla="*/ 232 h 319"/>
              <a:gd name="T82" fmla="*/ 160 w 177"/>
              <a:gd name="T83" fmla="*/ 255 h 319"/>
              <a:gd name="T84" fmla="*/ 161 w 177"/>
              <a:gd name="T85" fmla="*/ 247 h 319"/>
              <a:gd name="T86" fmla="*/ 168 w 177"/>
              <a:gd name="T87" fmla="*/ 115 h 319"/>
              <a:gd name="T88" fmla="*/ 175 w 177"/>
              <a:gd name="T89" fmla="*/ 93 h 319"/>
              <a:gd name="T90" fmla="*/ 164 w 177"/>
              <a:gd name="T91" fmla="*/ 88 h 319"/>
              <a:gd name="T92" fmla="*/ 170 w 177"/>
              <a:gd name="T93" fmla="*/ 78 h 319"/>
              <a:gd name="T94" fmla="*/ 162 w 177"/>
              <a:gd name="T95" fmla="*/ 68 h 319"/>
              <a:gd name="T96" fmla="*/ 151 w 177"/>
              <a:gd name="T97" fmla="*/ 49 h 319"/>
              <a:gd name="T98" fmla="*/ 115 w 177"/>
              <a:gd name="T99"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 h="319">
                <a:moveTo>
                  <a:pt x="105" y="19"/>
                </a:moveTo>
                <a:lnTo>
                  <a:pt x="101" y="23"/>
                </a:lnTo>
                <a:lnTo>
                  <a:pt x="95" y="22"/>
                </a:lnTo>
                <a:lnTo>
                  <a:pt x="86" y="24"/>
                </a:lnTo>
                <a:lnTo>
                  <a:pt x="82" y="22"/>
                </a:lnTo>
                <a:lnTo>
                  <a:pt x="76" y="6"/>
                </a:lnTo>
                <a:lnTo>
                  <a:pt x="72" y="0"/>
                </a:lnTo>
                <a:lnTo>
                  <a:pt x="70" y="0"/>
                </a:lnTo>
                <a:lnTo>
                  <a:pt x="70" y="7"/>
                </a:lnTo>
                <a:lnTo>
                  <a:pt x="71" y="15"/>
                </a:lnTo>
                <a:lnTo>
                  <a:pt x="81" y="52"/>
                </a:lnTo>
                <a:lnTo>
                  <a:pt x="83" y="68"/>
                </a:lnTo>
                <a:lnTo>
                  <a:pt x="85" y="83"/>
                </a:lnTo>
                <a:lnTo>
                  <a:pt x="82" y="102"/>
                </a:lnTo>
                <a:lnTo>
                  <a:pt x="86" y="144"/>
                </a:lnTo>
                <a:lnTo>
                  <a:pt x="87" y="148"/>
                </a:lnTo>
                <a:lnTo>
                  <a:pt x="85" y="153"/>
                </a:lnTo>
                <a:lnTo>
                  <a:pt x="81" y="156"/>
                </a:lnTo>
                <a:lnTo>
                  <a:pt x="72" y="162"/>
                </a:lnTo>
                <a:lnTo>
                  <a:pt x="67" y="167"/>
                </a:lnTo>
                <a:lnTo>
                  <a:pt x="64" y="171"/>
                </a:lnTo>
                <a:lnTo>
                  <a:pt x="63" y="175"/>
                </a:lnTo>
                <a:lnTo>
                  <a:pt x="62" y="178"/>
                </a:lnTo>
                <a:lnTo>
                  <a:pt x="62" y="186"/>
                </a:lnTo>
                <a:lnTo>
                  <a:pt x="61" y="188"/>
                </a:lnTo>
                <a:lnTo>
                  <a:pt x="60" y="191"/>
                </a:lnTo>
                <a:lnTo>
                  <a:pt x="58" y="191"/>
                </a:lnTo>
                <a:lnTo>
                  <a:pt x="58" y="190"/>
                </a:lnTo>
                <a:lnTo>
                  <a:pt x="56" y="185"/>
                </a:lnTo>
                <a:lnTo>
                  <a:pt x="56" y="180"/>
                </a:lnTo>
                <a:lnTo>
                  <a:pt x="56" y="176"/>
                </a:lnTo>
                <a:lnTo>
                  <a:pt x="59" y="171"/>
                </a:lnTo>
                <a:lnTo>
                  <a:pt x="64" y="150"/>
                </a:lnTo>
                <a:lnTo>
                  <a:pt x="66" y="145"/>
                </a:lnTo>
                <a:lnTo>
                  <a:pt x="66" y="130"/>
                </a:lnTo>
                <a:lnTo>
                  <a:pt x="64" y="124"/>
                </a:lnTo>
                <a:lnTo>
                  <a:pt x="63" y="121"/>
                </a:lnTo>
                <a:lnTo>
                  <a:pt x="60" y="113"/>
                </a:lnTo>
                <a:lnTo>
                  <a:pt x="60" y="108"/>
                </a:lnTo>
                <a:lnTo>
                  <a:pt x="60" y="105"/>
                </a:lnTo>
                <a:lnTo>
                  <a:pt x="60" y="102"/>
                </a:lnTo>
                <a:lnTo>
                  <a:pt x="60" y="99"/>
                </a:lnTo>
                <a:lnTo>
                  <a:pt x="60" y="95"/>
                </a:lnTo>
                <a:lnTo>
                  <a:pt x="61" y="83"/>
                </a:lnTo>
                <a:lnTo>
                  <a:pt x="61" y="76"/>
                </a:lnTo>
                <a:lnTo>
                  <a:pt x="58" y="65"/>
                </a:lnTo>
                <a:lnTo>
                  <a:pt x="57" y="58"/>
                </a:lnTo>
                <a:lnTo>
                  <a:pt x="57" y="53"/>
                </a:lnTo>
                <a:lnTo>
                  <a:pt x="54" y="51"/>
                </a:lnTo>
                <a:lnTo>
                  <a:pt x="52" y="48"/>
                </a:lnTo>
                <a:lnTo>
                  <a:pt x="44" y="34"/>
                </a:lnTo>
                <a:lnTo>
                  <a:pt x="42" y="33"/>
                </a:lnTo>
                <a:lnTo>
                  <a:pt x="40" y="36"/>
                </a:lnTo>
                <a:lnTo>
                  <a:pt x="41" y="37"/>
                </a:lnTo>
                <a:lnTo>
                  <a:pt x="43" y="42"/>
                </a:lnTo>
                <a:lnTo>
                  <a:pt x="43" y="44"/>
                </a:lnTo>
                <a:lnTo>
                  <a:pt x="43" y="44"/>
                </a:lnTo>
                <a:lnTo>
                  <a:pt x="42" y="45"/>
                </a:lnTo>
                <a:lnTo>
                  <a:pt x="42" y="45"/>
                </a:lnTo>
                <a:lnTo>
                  <a:pt x="42" y="46"/>
                </a:lnTo>
                <a:lnTo>
                  <a:pt x="50" y="61"/>
                </a:lnTo>
                <a:lnTo>
                  <a:pt x="53" y="79"/>
                </a:lnTo>
                <a:lnTo>
                  <a:pt x="57" y="115"/>
                </a:lnTo>
                <a:lnTo>
                  <a:pt x="57" y="130"/>
                </a:lnTo>
                <a:lnTo>
                  <a:pt x="54" y="141"/>
                </a:lnTo>
                <a:lnTo>
                  <a:pt x="29" y="186"/>
                </a:lnTo>
                <a:lnTo>
                  <a:pt x="8" y="265"/>
                </a:lnTo>
                <a:lnTo>
                  <a:pt x="1" y="272"/>
                </a:lnTo>
                <a:lnTo>
                  <a:pt x="0" y="279"/>
                </a:lnTo>
                <a:lnTo>
                  <a:pt x="0" y="293"/>
                </a:lnTo>
                <a:lnTo>
                  <a:pt x="11" y="291"/>
                </a:lnTo>
                <a:lnTo>
                  <a:pt x="15" y="293"/>
                </a:lnTo>
                <a:lnTo>
                  <a:pt x="20" y="298"/>
                </a:lnTo>
                <a:lnTo>
                  <a:pt x="21" y="300"/>
                </a:lnTo>
                <a:lnTo>
                  <a:pt x="24" y="303"/>
                </a:lnTo>
                <a:lnTo>
                  <a:pt x="28" y="308"/>
                </a:lnTo>
                <a:lnTo>
                  <a:pt x="30" y="313"/>
                </a:lnTo>
                <a:lnTo>
                  <a:pt x="32" y="310"/>
                </a:lnTo>
                <a:lnTo>
                  <a:pt x="34" y="308"/>
                </a:lnTo>
                <a:lnTo>
                  <a:pt x="37" y="304"/>
                </a:lnTo>
                <a:lnTo>
                  <a:pt x="36" y="298"/>
                </a:lnTo>
                <a:lnTo>
                  <a:pt x="36" y="294"/>
                </a:lnTo>
                <a:lnTo>
                  <a:pt x="38" y="283"/>
                </a:lnTo>
                <a:lnTo>
                  <a:pt x="51" y="250"/>
                </a:lnTo>
                <a:lnTo>
                  <a:pt x="64" y="196"/>
                </a:lnTo>
                <a:lnTo>
                  <a:pt x="69" y="186"/>
                </a:lnTo>
                <a:lnTo>
                  <a:pt x="73" y="184"/>
                </a:lnTo>
                <a:lnTo>
                  <a:pt x="80" y="184"/>
                </a:lnTo>
                <a:lnTo>
                  <a:pt x="86" y="186"/>
                </a:lnTo>
                <a:lnTo>
                  <a:pt x="87" y="193"/>
                </a:lnTo>
                <a:lnTo>
                  <a:pt x="80" y="211"/>
                </a:lnTo>
                <a:lnTo>
                  <a:pt x="79" y="217"/>
                </a:lnTo>
                <a:lnTo>
                  <a:pt x="72" y="257"/>
                </a:lnTo>
                <a:lnTo>
                  <a:pt x="59" y="309"/>
                </a:lnTo>
                <a:lnTo>
                  <a:pt x="58" y="319"/>
                </a:lnTo>
                <a:lnTo>
                  <a:pt x="60" y="318"/>
                </a:lnTo>
                <a:lnTo>
                  <a:pt x="61" y="316"/>
                </a:lnTo>
                <a:lnTo>
                  <a:pt x="62" y="314"/>
                </a:lnTo>
                <a:lnTo>
                  <a:pt x="61" y="312"/>
                </a:lnTo>
                <a:lnTo>
                  <a:pt x="64" y="309"/>
                </a:lnTo>
                <a:lnTo>
                  <a:pt x="74" y="274"/>
                </a:lnTo>
                <a:lnTo>
                  <a:pt x="76" y="272"/>
                </a:lnTo>
                <a:lnTo>
                  <a:pt x="79" y="272"/>
                </a:lnTo>
                <a:lnTo>
                  <a:pt x="82" y="275"/>
                </a:lnTo>
                <a:lnTo>
                  <a:pt x="96" y="280"/>
                </a:lnTo>
                <a:lnTo>
                  <a:pt x="105" y="277"/>
                </a:lnTo>
                <a:lnTo>
                  <a:pt x="110" y="271"/>
                </a:lnTo>
                <a:lnTo>
                  <a:pt x="119" y="237"/>
                </a:lnTo>
                <a:lnTo>
                  <a:pt x="121" y="234"/>
                </a:lnTo>
                <a:lnTo>
                  <a:pt x="122" y="231"/>
                </a:lnTo>
                <a:lnTo>
                  <a:pt x="126" y="166"/>
                </a:lnTo>
                <a:lnTo>
                  <a:pt x="130" y="140"/>
                </a:lnTo>
                <a:lnTo>
                  <a:pt x="131" y="133"/>
                </a:lnTo>
                <a:lnTo>
                  <a:pt x="135" y="130"/>
                </a:lnTo>
                <a:lnTo>
                  <a:pt x="138" y="132"/>
                </a:lnTo>
                <a:lnTo>
                  <a:pt x="142" y="140"/>
                </a:lnTo>
                <a:lnTo>
                  <a:pt x="145" y="147"/>
                </a:lnTo>
                <a:lnTo>
                  <a:pt x="146" y="155"/>
                </a:lnTo>
                <a:lnTo>
                  <a:pt x="147" y="154"/>
                </a:lnTo>
                <a:lnTo>
                  <a:pt x="150" y="211"/>
                </a:lnTo>
                <a:lnTo>
                  <a:pt x="147" y="257"/>
                </a:lnTo>
                <a:lnTo>
                  <a:pt x="148" y="265"/>
                </a:lnTo>
                <a:lnTo>
                  <a:pt x="151" y="232"/>
                </a:lnTo>
                <a:lnTo>
                  <a:pt x="152" y="185"/>
                </a:lnTo>
                <a:lnTo>
                  <a:pt x="152" y="181"/>
                </a:lnTo>
                <a:lnTo>
                  <a:pt x="154" y="172"/>
                </a:lnTo>
                <a:lnTo>
                  <a:pt x="154" y="170"/>
                </a:lnTo>
                <a:lnTo>
                  <a:pt x="152" y="161"/>
                </a:lnTo>
                <a:lnTo>
                  <a:pt x="156" y="144"/>
                </a:lnTo>
                <a:lnTo>
                  <a:pt x="156" y="136"/>
                </a:lnTo>
                <a:lnTo>
                  <a:pt x="156" y="136"/>
                </a:lnTo>
                <a:lnTo>
                  <a:pt x="152" y="134"/>
                </a:lnTo>
                <a:lnTo>
                  <a:pt x="154" y="133"/>
                </a:lnTo>
                <a:lnTo>
                  <a:pt x="155" y="132"/>
                </a:lnTo>
                <a:lnTo>
                  <a:pt x="155" y="126"/>
                </a:lnTo>
                <a:lnTo>
                  <a:pt x="154" y="126"/>
                </a:lnTo>
                <a:lnTo>
                  <a:pt x="152" y="130"/>
                </a:lnTo>
                <a:lnTo>
                  <a:pt x="151" y="131"/>
                </a:lnTo>
                <a:lnTo>
                  <a:pt x="149" y="133"/>
                </a:lnTo>
                <a:lnTo>
                  <a:pt x="147" y="133"/>
                </a:lnTo>
                <a:lnTo>
                  <a:pt x="146" y="132"/>
                </a:lnTo>
                <a:lnTo>
                  <a:pt x="145" y="127"/>
                </a:lnTo>
                <a:lnTo>
                  <a:pt x="141" y="85"/>
                </a:lnTo>
                <a:lnTo>
                  <a:pt x="141" y="81"/>
                </a:lnTo>
                <a:lnTo>
                  <a:pt x="142" y="78"/>
                </a:lnTo>
                <a:lnTo>
                  <a:pt x="144" y="77"/>
                </a:lnTo>
                <a:lnTo>
                  <a:pt x="145" y="76"/>
                </a:lnTo>
                <a:lnTo>
                  <a:pt x="147" y="74"/>
                </a:lnTo>
                <a:lnTo>
                  <a:pt x="148" y="73"/>
                </a:lnTo>
                <a:lnTo>
                  <a:pt x="147" y="71"/>
                </a:lnTo>
                <a:lnTo>
                  <a:pt x="147" y="69"/>
                </a:lnTo>
                <a:lnTo>
                  <a:pt x="147" y="68"/>
                </a:lnTo>
                <a:lnTo>
                  <a:pt x="151" y="66"/>
                </a:lnTo>
                <a:lnTo>
                  <a:pt x="154" y="68"/>
                </a:lnTo>
                <a:lnTo>
                  <a:pt x="154" y="74"/>
                </a:lnTo>
                <a:lnTo>
                  <a:pt x="152" y="81"/>
                </a:lnTo>
                <a:lnTo>
                  <a:pt x="158" y="82"/>
                </a:lnTo>
                <a:lnTo>
                  <a:pt x="162" y="96"/>
                </a:lnTo>
                <a:lnTo>
                  <a:pt x="164" y="112"/>
                </a:lnTo>
                <a:lnTo>
                  <a:pt x="158" y="178"/>
                </a:lnTo>
                <a:lnTo>
                  <a:pt x="160" y="191"/>
                </a:lnTo>
                <a:lnTo>
                  <a:pt x="159" y="203"/>
                </a:lnTo>
                <a:lnTo>
                  <a:pt x="160" y="213"/>
                </a:lnTo>
                <a:lnTo>
                  <a:pt x="159" y="232"/>
                </a:lnTo>
                <a:lnTo>
                  <a:pt x="160" y="247"/>
                </a:lnTo>
                <a:lnTo>
                  <a:pt x="159" y="252"/>
                </a:lnTo>
                <a:lnTo>
                  <a:pt x="161" y="252"/>
                </a:lnTo>
                <a:lnTo>
                  <a:pt x="160" y="255"/>
                </a:lnTo>
                <a:lnTo>
                  <a:pt x="160" y="260"/>
                </a:lnTo>
                <a:lnTo>
                  <a:pt x="161" y="263"/>
                </a:lnTo>
                <a:lnTo>
                  <a:pt x="165" y="263"/>
                </a:lnTo>
                <a:lnTo>
                  <a:pt x="161" y="247"/>
                </a:lnTo>
                <a:lnTo>
                  <a:pt x="165" y="191"/>
                </a:lnTo>
                <a:lnTo>
                  <a:pt x="162" y="158"/>
                </a:lnTo>
                <a:lnTo>
                  <a:pt x="168" y="121"/>
                </a:lnTo>
                <a:lnTo>
                  <a:pt x="168" y="115"/>
                </a:lnTo>
                <a:lnTo>
                  <a:pt x="168" y="104"/>
                </a:lnTo>
                <a:lnTo>
                  <a:pt x="169" y="99"/>
                </a:lnTo>
                <a:lnTo>
                  <a:pt x="171" y="96"/>
                </a:lnTo>
                <a:lnTo>
                  <a:pt x="175" y="93"/>
                </a:lnTo>
                <a:lnTo>
                  <a:pt x="177" y="89"/>
                </a:lnTo>
                <a:lnTo>
                  <a:pt x="177" y="84"/>
                </a:lnTo>
                <a:lnTo>
                  <a:pt x="166" y="89"/>
                </a:lnTo>
                <a:lnTo>
                  <a:pt x="164" y="88"/>
                </a:lnTo>
                <a:lnTo>
                  <a:pt x="164" y="85"/>
                </a:lnTo>
                <a:lnTo>
                  <a:pt x="165" y="79"/>
                </a:lnTo>
                <a:lnTo>
                  <a:pt x="166" y="79"/>
                </a:lnTo>
                <a:lnTo>
                  <a:pt x="170" y="78"/>
                </a:lnTo>
                <a:lnTo>
                  <a:pt x="168" y="76"/>
                </a:lnTo>
                <a:lnTo>
                  <a:pt x="165" y="74"/>
                </a:lnTo>
                <a:lnTo>
                  <a:pt x="164" y="72"/>
                </a:lnTo>
                <a:lnTo>
                  <a:pt x="162" y="68"/>
                </a:lnTo>
                <a:lnTo>
                  <a:pt x="161" y="61"/>
                </a:lnTo>
                <a:lnTo>
                  <a:pt x="160" y="57"/>
                </a:lnTo>
                <a:lnTo>
                  <a:pt x="156" y="49"/>
                </a:lnTo>
                <a:lnTo>
                  <a:pt x="151" y="49"/>
                </a:lnTo>
                <a:lnTo>
                  <a:pt x="141" y="55"/>
                </a:lnTo>
                <a:lnTo>
                  <a:pt x="131" y="54"/>
                </a:lnTo>
                <a:lnTo>
                  <a:pt x="122" y="48"/>
                </a:lnTo>
                <a:lnTo>
                  <a:pt x="115" y="38"/>
                </a:lnTo>
                <a:lnTo>
                  <a:pt x="106" y="20"/>
                </a:lnTo>
                <a:lnTo>
                  <a:pt x="105"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1" name="Freeform 99"/>
          <p:cNvSpPr>
            <a:spLocks/>
          </p:cNvSpPr>
          <p:nvPr/>
        </p:nvSpPr>
        <p:spPr bwMode="auto">
          <a:xfrm>
            <a:off x="13338433" y="4958107"/>
            <a:ext cx="25400" cy="47625"/>
          </a:xfrm>
          <a:custGeom>
            <a:avLst/>
            <a:gdLst>
              <a:gd name="T0" fmla="*/ 23 w 49"/>
              <a:gd name="T1" fmla="*/ 8 h 89"/>
              <a:gd name="T2" fmla="*/ 23 w 49"/>
              <a:gd name="T3" fmla="*/ 5 h 89"/>
              <a:gd name="T4" fmla="*/ 21 w 49"/>
              <a:gd name="T5" fmla="*/ 2 h 89"/>
              <a:gd name="T6" fmla="*/ 16 w 49"/>
              <a:gd name="T7" fmla="*/ 0 h 89"/>
              <a:gd name="T8" fmla="*/ 10 w 49"/>
              <a:gd name="T9" fmla="*/ 2 h 89"/>
              <a:gd name="T10" fmla="*/ 6 w 49"/>
              <a:gd name="T11" fmla="*/ 6 h 89"/>
              <a:gd name="T12" fmla="*/ 5 w 49"/>
              <a:gd name="T13" fmla="*/ 12 h 89"/>
              <a:gd name="T14" fmla="*/ 1 w 49"/>
              <a:gd name="T15" fmla="*/ 18 h 89"/>
              <a:gd name="T16" fmla="*/ 0 w 49"/>
              <a:gd name="T17" fmla="*/ 22 h 89"/>
              <a:gd name="T18" fmla="*/ 5 w 49"/>
              <a:gd name="T19" fmla="*/ 28 h 89"/>
              <a:gd name="T20" fmla="*/ 7 w 49"/>
              <a:gd name="T21" fmla="*/ 28 h 89"/>
              <a:gd name="T22" fmla="*/ 20 w 49"/>
              <a:gd name="T23" fmla="*/ 26 h 89"/>
              <a:gd name="T24" fmla="*/ 21 w 49"/>
              <a:gd name="T25" fmla="*/ 29 h 89"/>
              <a:gd name="T26" fmla="*/ 17 w 49"/>
              <a:gd name="T27" fmla="*/ 30 h 89"/>
              <a:gd name="T28" fmla="*/ 19 w 49"/>
              <a:gd name="T29" fmla="*/ 33 h 89"/>
              <a:gd name="T30" fmla="*/ 22 w 49"/>
              <a:gd name="T31" fmla="*/ 38 h 89"/>
              <a:gd name="T32" fmla="*/ 26 w 49"/>
              <a:gd name="T33" fmla="*/ 40 h 89"/>
              <a:gd name="T34" fmla="*/ 27 w 49"/>
              <a:gd name="T35" fmla="*/ 42 h 89"/>
              <a:gd name="T36" fmla="*/ 26 w 49"/>
              <a:gd name="T37" fmla="*/ 43 h 89"/>
              <a:gd name="T38" fmla="*/ 21 w 49"/>
              <a:gd name="T39" fmla="*/ 43 h 89"/>
              <a:gd name="T40" fmla="*/ 19 w 49"/>
              <a:gd name="T41" fmla="*/ 43 h 89"/>
              <a:gd name="T42" fmla="*/ 18 w 49"/>
              <a:gd name="T43" fmla="*/ 44 h 89"/>
              <a:gd name="T44" fmla="*/ 17 w 49"/>
              <a:gd name="T45" fmla="*/ 48 h 89"/>
              <a:gd name="T46" fmla="*/ 16 w 49"/>
              <a:gd name="T47" fmla="*/ 52 h 89"/>
              <a:gd name="T48" fmla="*/ 20 w 49"/>
              <a:gd name="T49" fmla="*/ 58 h 89"/>
              <a:gd name="T50" fmla="*/ 23 w 49"/>
              <a:gd name="T51" fmla="*/ 64 h 89"/>
              <a:gd name="T52" fmla="*/ 33 w 49"/>
              <a:gd name="T53" fmla="*/ 88 h 89"/>
              <a:gd name="T54" fmla="*/ 36 w 49"/>
              <a:gd name="T55" fmla="*/ 89 h 89"/>
              <a:gd name="T56" fmla="*/ 41 w 49"/>
              <a:gd name="T57" fmla="*/ 89 h 89"/>
              <a:gd name="T58" fmla="*/ 49 w 49"/>
              <a:gd name="T59" fmla="*/ 85 h 89"/>
              <a:gd name="T60" fmla="*/ 47 w 49"/>
              <a:gd name="T61" fmla="*/ 82 h 89"/>
              <a:gd name="T62" fmla="*/ 46 w 49"/>
              <a:gd name="T63" fmla="*/ 81 h 89"/>
              <a:gd name="T64" fmla="*/ 45 w 49"/>
              <a:gd name="T65" fmla="*/ 81 h 89"/>
              <a:gd name="T66" fmla="*/ 42 w 49"/>
              <a:gd name="T67" fmla="*/ 82 h 89"/>
              <a:gd name="T68" fmla="*/ 42 w 49"/>
              <a:gd name="T69" fmla="*/ 75 h 89"/>
              <a:gd name="T70" fmla="*/ 43 w 49"/>
              <a:gd name="T71" fmla="*/ 72 h 89"/>
              <a:gd name="T72" fmla="*/ 46 w 49"/>
              <a:gd name="T73" fmla="*/ 69 h 89"/>
              <a:gd name="T74" fmla="*/ 47 w 49"/>
              <a:gd name="T75" fmla="*/ 64 h 89"/>
              <a:gd name="T76" fmla="*/ 43 w 49"/>
              <a:gd name="T77" fmla="*/ 65 h 89"/>
              <a:gd name="T78" fmla="*/ 41 w 49"/>
              <a:gd name="T79" fmla="*/ 63 h 89"/>
              <a:gd name="T80" fmla="*/ 39 w 49"/>
              <a:gd name="T81" fmla="*/ 59 h 89"/>
              <a:gd name="T82" fmla="*/ 36 w 49"/>
              <a:gd name="T83" fmla="*/ 52 h 89"/>
              <a:gd name="T84" fmla="*/ 39 w 49"/>
              <a:gd name="T85" fmla="*/ 48 h 89"/>
              <a:gd name="T86" fmla="*/ 40 w 49"/>
              <a:gd name="T87" fmla="*/ 43 h 89"/>
              <a:gd name="T88" fmla="*/ 39 w 49"/>
              <a:gd name="T89" fmla="*/ 38 h 89"/>
              <a:gd name="T90" fmla="*/ 35 w 49"/>
              <a:gd name="T91" fmla="*/ 28 h 89"/>
              <a:gd name="T92" fmla="*/ 33 w 49"/>
              <a:gd name="T93" fmla="*/ 25 h 89"/>
              <a:gd name="T94" fmla="*/ 30 w 49"/>
              <a:gd name="T95" fmla="*/ 25 h 89"/>
              <a:gd name="T96" fmla="*/ 28 w 49"/>
              <a:gd name="T97" fmla="*/ 24 h 89"/>
              <a:gd name="T98" fmla="*/ 26 w 49"/>
              <a:gd name="T99" fmla="*/ 21 h 89"/>
              <a:gd name="T100" fmla="*/ 26 w 49"/>
              <a:gd name="T101" fmla="*/ 18 h 89"/>
              <a:gd name="T102" fmla="*/ 26 w 49"/>
              <a:gd name="T103" fmla="*/ 15 h 89"/>
              <a:gd name="T104" fmla="*/ 27 w 49"/>
              <a:gd name="T105" fmla="*/ 11 h 89"/>
              <a:gd name="T106" fmla="*/ 25 w 49"/>
              <a:gd name="T107" fmla="*/ 9 h 89"/>
              <a:gd name="T108" fmla="*/ 26 w 49"/>
              <a:gd name="T109" fmla="*/ 9 h 89"/>
              <a:gd name="T110" fmla="*/ 23 w 49"/>
              <a:gd name="T111" fmla="*/ 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 h="89">
                <a:moveTo>
                  <a:pt x="23" y="8"/>
                </a:moveTo>
                <a:lnTo>
                  <a:pt x="23" y="5"/>
                </a:lnTo>
                <a:lnTo>
                  <a:pt x="21" y="2"/>
                </a:lnTo>
                <a:lnTo>
                  <a:pt x="16" y="0"/>
                </a:lnTo>
                <a:lnTo>
                  <a:pt x="10" y="2"/>
                </a:lnTo>
                <a:lnTo>
                  <a:pt x="6" y="6"/>
                </a:lnTo>
                <a:lnTo>
                  <a:pt x="5" y="12"/>
                </a:lnTo>
                <a:lnTo>
                  <a:pt x="1" y="18"/>
                </a:lnTo>
                <a:lnTo>
                  <a:pt x="0" y="22"/>
                </a:lnTo>
                <a:lnTo>
                  <a:pt x="5" y="28"/>
                </a:lnTo>
                <a:lnTo>
                  <a:pt x="7" y="28"/>
                </a:lnTo>
                <a:lnTo>
                  <a:pt x="20" y="26"/>
                </a:lnTo>
                <a:lnTo>
                  <a:pt x="21" y="29"/>
                </a:lnTo>
                <a:lnTo>
                  <a:pt x="17" y="30"/>
                </a:lnTo>
                <a:lnTo>
                  <a:pt x="19" y="33"/>
                </a:lnTo>
                <a:lnTo>
                  <a:pt x="22" y="38"/>
                </a:lnTo>
                <a:lnTo>
                  <a:pt x="26" y="40"/>
                </a:lnTo>
                <a:lnTo>
                  <a:pt x="27" y="42"/>
                </a:lnTo>
                <a:lnTo>
                  <a:pt x="26" y="43"/>
                </a:lnTo>
                <a:lnTo>
                  <a:pt x="21" y="43"/>
                </a:lnTo>
                <a:lnTo>
                  <a:pt x="19" y="43"/>
                </a:lnTo>
                <a:lnTo>
                  <a:pt x="18" y="44"/>
                </a:lnTo>
                <a:lnTo>
                  <a:pt x="17" y="48"/>
                </a:lnTo>
                <a:lnTo>
                  <a:pt x="16" y="52"/>
                </a:lnTo>
                <a:lnTo>
                  <a:pt x="20" y="58"/>
                </a:lnTo>
                <a:lnTo>
                  <a:pt x="23" y="64"/>
                </a:lnTo>
                <a:lnTo>
                  <a:pt x="33" y="88"/>
                </a:lnTo>
                <a:lnTo>
                  <a:pt x="36" y="89"/>
                </a:lnTo>
                <a:lnTo>
                  <a:pt x="41" y="89"/>
                </a:lnTo>
                <a:lnTo>
                  <a:pt x="49" y="85"/>
                </a:lnTo>
                <a:lnTo>
                  <a:pt x="47" y="82"/>
                </a:lnTo>
                <a:lnTo>
                  <a:pt x="46" y="81"/>
                </a:lnTo>
                <a:lnTo>
                  <a:pt x="45" y="81"/>
                </a:lnTo>
                <a:lnTo>
                  <a:pt x="42" y="82"/>
                </a:lnTo>
                <a:lnTo>
                  <a:pt x="42" y="75"/>
                </a:lnTo>
                <a:lnTo>
                  <a:pt x="43" y="72"/>
                </a:lnTo>
                <a:lnTo>
                  <a:pt x="46" y="69"/>
                </a:lnTo>
                <a:lnTo>
                  <a:pt x="47" y="64"/>
                </a:lnTo>
                <a:lnTo>
                  <a:pt x="43" y="65"/>
                </a:lnTo>
                <a:lnTo>
                  <a:pt x="41" y="63"/>
                </a:lnTo>
                <a:lnTo>
                  <a:pt x="39" y="59"/>
                </a:lnTo>
                <a:lnTo>
                  <a:pt x="36" y="52"/>
                </a:lnTo>
                <a:lnTo>
                  <a:pt x="39" y="48"/>
                </a:lnTo>
                <a:lnTo>
                  <a:pt x="40" y="43"/>
                </a:lnTo>
                <a:lnTo>
                  <a:pt x="39" y="38"/>
                </a:lnTo>
                <a:lnTo>
                  <a:pt x="35" y="28"/>
                </a:lnTo>
                <a:lnTo>
                  <a:pt x="33" y="25"/>
                </a:lnTo>
                <a:lnTo>
                  <a:pt x="30" y="25"/>
                </a:lnTo>
                <a:lnTo>
                  <a:pt x="28" y="24"/>
                </a:lnTo>
                <a:lnTo>
                  <a:pt x="26" y="21"/>
                </a:lnTo>
                <a:lnTo>
                  <a:pt x="26" y="18"/>
                </a:lnTo>
                <a:lnTo>
                  <a:pt x="26" y="15"/>
                </a:lnTo>
                <a:lnTo>
                  <a:pt x="27" y="11"/>
                </a:lnTo>
                <a:lnTo>
                  <a:pt x="25" y="9"/>
                </a:lnTo>
                <a:lnTo>
                  <a:pt x="26" y="9"/>
                </a:lnTo>
                <a:lnTo>
                  <a:pt x="23"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2" name="Freeform 100"/>
          <p:cNvSpPr>
            <a:spLocks/>
          </p:cNvSpPr>
          <p:nvPr/>
        </p:nvSpPr>
        <p:spPr bwMode="auto">
          <a:xfrm>
            <a:off x="13079671" y="6064595"/>
            <a:ext cx="6350" cy="23813"/>
          </a:xfrm>
          <a:custGeom>
            <a:avLst/>
            <a:gdLst>
              <a:gd name="T0" fmla="*/ 7 w 14"/>
              <a:gd name="T1" fmla="*/ 18 h 45"/>
              <a:gd name="T2" fmla="*/ 7 w 14"/>
              <a:gd name="T3" fmla="*/ 22 h 45"/>
              <a:gd name="T4" fmla="*/ 6 w 14"/>
              <a:gd name="T5" fmla="*/ 33 h 45"/>
              <a:gd name="T6" fmla="*/ 7 w 14"/>
              <a:gd name="T7" fmla="*/ 32 h 45"/>
              <a:gd name="T8" fmla="*/ 8 w 14"/>
              <a:gd name="T9" fmla="*/ 42 h 45"/>
              <a:gd name="T10" fmla="*/ 10 w 14"/>
              <a:gd name="T11" fmla="*/ 45 h 45"/>
              <a:gd name="T12" fmla="*/ 12 w 14"/>
              <a:gd name="T13" fmla="*/ 43 h 45"/>
              <a:gd name="T14" fmla="*/ 12 w 14"/>
              <a:gd name="T15" fmla="*/ 37 h 45"/>
              <a:gd name="T16" fmla="*/ 11 w 14"/>
              <a:gd name="T17" fmla="*/ 31 h 45"/>
              <a:gd name="T18" fmla="*/ 12 w 14"/>
              <a:gd name="T19" fmla="*/ 17 h 45"/>
              <a:gd name="T20" fmla="*/ 12 w 14"/>
              <a:gd name="T21" fmla="*/ 13 h 45"/>
              <a:gd name="T22" fmla="*/ 14 w 14"/>
              <a:gd name="T23" fmla="*/ 12 h 45"/>
              <a:gd name="T24" fmla="*/ 14 w 14"/>
              <a:gd name="T25" fmla="*/ 11 h 45"/>
              <a:gd name="T26" fmla="*/ 14 w 14"/>
              <a:gd name="T27" fmla="*/ 9 h 45"/>
              <a:gd name="T28" fmla="*/ 14 w 14"/>
              <a:gd name="T29" fmla="*/ 7 h 45"/>
              <a:gd name="T30" fmla="*/ 11 w 14"/>
              <a:gd name="T31" fmla="*/ 5 h 45"/>
              <a:gd name="T32" fmla="*/ 11 w 14"/>
              <a:gd name="T33" fmla="*/ 5 h 45"/>
              <a:gd name="T34" fmla="*/ 10 w 14"/>
              <a:gd name="T35" fmla="*/ 3 h 45"/>
              <a:gd name="T36" fmla="*/ 10 w 14"/>
              <a:gd name="T37" fmla="*/ 0 h 45"/>
              <a:gd name="T38" fmla="*/ 8 w 14"/>
              <a:gd name="T39" fmla="*/ 3 h 45"/>
              <a:gd name="T40" fmla="*/ 0 w 14"/>
              <a:gd name="T41" fmla="*/ 18 h 45"/>
              <a:gd name="T42" fmla="*/ 4 w 14"/>
              <a:gd name="T43" fmla="*/ 19 h 45"/>
              <a:gd name="T44" fmla="*/ 5 w 14"/>
              <a:gd name="T45" fmla="*/ 19 h 45"/>
              <a:gd name="T46" fmla="*/ 7 w 14"/>
              <a:gd name="T47"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5">
                <a:moveTo>
                  <a:pt x="7" y="18"/>
                </a:moveTo>
                <a:lnTo>
                  <a:pt x="7" y="22"/>
                </a:lnTo>
                <a:lnTo>
                  <a:pt x="6" y="33"/>
                </a:lnTo>
                <a:lnTo>
                  <a:pt x="7" y="32"/>
                </a:lnTo>
                <a:lnTo>
                  <a:pt x="8" y="42"/>
                </a:lnTo>
                <a:lnTo>
                  <a:pt x="10" y="45"/>
                </a:lnTo>
                <a:lnTo>
                  <a:pt x="12" y="43"/>
                </a:lnTo>
                <a:lnTo>
                  <a:pt x="12" y="37"/>
                </a:lnTo>
                <a:lnTo>
                  <a:pt x="11" y="31"/>
                </a:lnTo>
                <a:lnTo>
                  <a:pt x="12" y="17"/>
                </a:lnTo>
                <a:lnTo>
                  <a:pt x="12" y="13"/>
                </a:lnTo>
                <a:lnTo>
                  <a:pt x="14" y="12"/>
                </a:lnTo>
                <a:lnTo>
                  <a:pt x="14" y="11"/>
                </a:lnTo>
                <a:lnTo>
                  <a:pt x="14" y="9"/>
                </a:lnTo>
                <a:lnTo>
                  <a:pt x="14" y="7"/>
                </a:lnTo>
                <a:lnTo>
                  <a:pt x="11" y="5"/>
                </a:lnTo>
                <a:lnTo>
                  <a:pt x="11" y="5"/>
                </a:lnTo>
                <a:lnTo>
                  <a:pt x="10" y="3"/>
                </a:lnTo>
                <a:lnTo>
                  <a:pt x="10" y="0"/>
                </a:lnTo>
                <a:lnTo>
                  <a:pt x="8" y="3"/>
                </a:lnTo>
                <a:lnTo>
                  <a:pt x="0" y="18"/>
                </a:lnTo>
                <a:lnTo>
                  <a:pt x="4" y="19"/>
                </a:lnTo>
                <a:lnTo>
                  <a:pt x="5" y="19"/>
                </a:lnTo>
                <a:lnTo>
                  <a:pt x="7"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3" name="Freeform 101"/>
          <p:cNvSpPr>
            <a:spLocks/>
          </p:cNvSpPr>
          <p:nvPr/>
        </p:nvSpPr>
        <p:spPr bwMode="auto">
          <a:xfrm>
            <a:off x="13022521" y="5270845"/>
            <a:ext cx="101600" cy="71438"/>
          </a:xfrm>
          <a:custGeom>
            <a:avLst/>
            <a:gdLst>
              <a:gd name="T0" fmla="*/ 114 w 190"/>
              <a:gd name="T1" fmla="*/ 120 h 133"/>
              <a:gd name="T2" fmla="*/ 120 w 190"/>
              <a:gd name="T3" fmla="*/ 127 h 133"/>
              <a:gd name="T4" fmla="*/ 142 w 190"/>
              <a:gd name="T5" fmla="*/ 132 h 133"/>
              <a:gd name="T6" fmla="*/ 154 w 190"/>
              <a:gd name="T7" fmla="*/ 120 h 133"/>
              <a:gd name="T8" fmla="*/ 169 w 190"/>
              <a:gd name="T9" fmla="*/ 102 h 133"/>
              <a:gd name="T10" fmla="*/ 190 w 190"/>
              <a:gd name="T11" fmla="*/ 84 h 133"/>
              <a:gd name="T12" fmla="*/ 185 w 190"/>
              <a:gd name="T13" fmla="*/ 76 h 133"/>
              <a:gd name="T14" fmla="*/ 189 w 190"/>
              <a:gd name="T15" fmla="*/ 55 h 133"/>
              <a:gd name="T16" fmla="*/ 185 w 190"/>
              <a:gd name="T17" fmla="*/ 49 h 133"/>
              <a:gd name="T18" fmla="*/ 180 w 190"/>
              <a:gd name="T19" fmla="*/ 48 h 133"/>
              <a:gd name="T20" fmla="*/ 175 w 190"/>
              <a:gd name="T21" fmla="*/ 41 h 133"/>
              <a:gd name="T22" fmla="*/ 169 w 190"/>
              <a:gd name="T23" fmla="*/ 35 h 133"/>
              <a:gd name="T24" fmla="*/ 157 w 190"/>
              <a:gd name="T25" fmla="*/ 30 h 133"/>
              <a:gd name="T26" fmla="*/ 154 w 190"/>
              <a:gd name="T27" fmla="*/ 22 h 133"/>
              <a:gd name="T28" fmla="*/ 154 w 190"/>
              <a:gd name="T29" fmla="*/ 19 h 133"/>
              <a:gd name="T30" fmla="*/ 153 w 190"/>
              <a:gd name="T31" fmla="*/ 17 h 133"/>
              <a:gd name="T32" fmla="*/ 148 w 190"/>
              <a:gd name="T33" fmla="*/ 16 h 133"/>
              <a:gd name="T34" fmla="*/ 151 w 190"/>
              <a:gd name="T35" fmla="*/ 13 h 133"/>
              <a:gd name="T36" fmla="*/ 145 w 190"/>
              <a:gd name="T37" fmla="*/ 10 h 133"/>
              <a:gd name="T38" fmla="*/ 141 w 190"/>
              <a:gd name="T39" fmla="*/ 11 h 133"/>
              <a:gd name="T40" fmla="*/ 140 w 190"/>
              <a:gd name="T41" fmla="*/ 5 h 133"/>
              <a:gd name="T42" fmla="*/ 136 w 190"/>
              <a:gd name="T43" fmla="*/ 4 h 133"/>
              <a:gd name="T44" fmla="*/ 130 w 190"/>
              <a:gd name="T45" fmla="*/ 12 h 133"/>
              <a:gd name="T46" fmla="*/ 118 w 190"/>
              <a:gd name="T47" fmla="*/ 13 h 133"/>
              <a:gd name="T48" fmla="*/ 115 w 190"/>
              <a:gd name="T49" fmla="*/ 7 h 133"/>
              <a:gd name="T50" fmla="*/ 116 w 190"/>
              <a:gd name="T51" fmla="*/ 5 h 133"/>
              <a:gd name="T52" fmla="*/ 102 w 190"/>
              <a:gd name="T53" fmla="*/ 0 h 133"/>
              <a:gd name="T54" fmla="*/ 77 w 190"/>
              <a:gd name="T55" fmla="*/ 5 h 133"/>
              <a:gd name="T56" fmla="*/ 74 w 190"/>
              <a:gd name="T57" fmla="*/ 11 h 133"/>
              <a:gd name="T58" fmla="*/ 59 w 190"/>
              <a:gd name="T59" fmla="*/ 9 h 133"/>
              <a:gd name="T60" fmla="*/ 40 w 190"/>
              <a:gd name="T61" fmla="*/ 13 h 133"/>
              <a:gd name="T62" fmla="*/ 18 w 190"/>
              <a:gd name="T63" fmla="*/ 32 h 133"/>
              <a:gd name="T64" fmla="*/ 0 w 190"/>
              <a:gd name="T65" fmla="*/ 43 h 133"/>
              <a:gd name="T66" fmla="*/ 4 w 190"/>
              <a:gd name="T67" fmla="*/ 52 h 133"/>
              <a:gd name="T68" fmla="*/ 7 w 190"/>
              <a:gd name="T69" fmla="*/ 58 h 133"/>
              <a:gd name="T70" fmla="*/ 13 w 190"/>
              <a:gd name="T71" fmla="*/ 60 h 133"/>
              <a:gd name="T72" fmla="*/ 20 w 190"/>
              <a:gd name="T73" fmla="*/ 65 h 133"/>
              <a:gd name="T74" fmla="*/ 54 w 190"/>
              <a:gd name="T75" fmla="*/ 85 h 133"/>
              <a:gd name="T76" fmla="*/ 76 w 190"/>
              <a:gd name="T77" fmla="*/ 101 h 133"/>
              <a:gd name="T78" fmla="*/ 92 w 190"/>
              <a:gd name="T79" fmla="*/ 109 h 133"/>
              <a:gd name="T80" fmla="*/ 102 w 190"/>
              <a:gd name="T81" fmla="*/ 115 h 133"/>
              <a:gd name="T82" fmla="*/ 110 w 190"/>
              <a:gd name="T83"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0" h="133">
                <a:moveTo>
                  <a:pt x="110" y="120"/>
                </a:moveTo>
                <a:lnTo>
                  <a:pt x="114" y="120"/>
                </a:lnTo>
                <a:lnTo>
                  <a:pt x="118" y="122"/>
                </a:lnTo>
                <a:lnTo>
                  <a:pt x="120" y="127"/>
                </a:lnTo>
                <a:lnTo>
                  <a:pt x="137" y="133"/>
                </a:lnTo>
                <a:lnTo>
                  <a:pt x="142" y="132"/>
                </a:lnTo>
                <a:lnTo>
                  <a:pt x="147" y="130"/>
                </a:lnTo>
                <a:lnTo>
                  <a:pt x="154" y="120"/>
                </a:lnTo>
                <a:lnTo>
                  <a:pt x="163" y="114"/>
                </a:lnTo>
                <a:lnTo>
                  <a:pt x="169" y="102"/>
                </a:lnTo>
                <a:lnTo>
                  <a:pt x="172" y="98"/>
                </a:lnTo>
                <a:lnTo>
                  <a:pt x="190" y="84"/>
                </a:lnTo>
                <a:lnTo>
                  <a:pt x="189" y="82"/>
                </a:lnTo>
                <a:lnTo>
                  <a:pt x="185" y="76"/>
                </a:lnTo>
                <a:lnTo>
                  <a:pt x="185" y="69"/>
                </a:lnTo>
                <a:lnTo>
                  <a:pt x="189" y="55"/>
                </a:lnTo>
                <a:lnTo>
                  <a:pt x="189" y="50"/>
                </a:lnTo>
                <a:lnTo>
                  <a:pt x="185" y="49"/>
                </a:lnTo>
                <a:lnTo>
                  <a:pt x="183" y="49"/>
                </a:lnTo>
                <a:lnTo>
                  <a:pt x="180" y="48"/>
                </a:lnTo>
                <a:lnTo>
                  <a:pt x="179" y="46"/>
                </a:lnTo>
                <a:lnTo>
                  <a:pt x="175" y="41"/>
                </a:lnTo>
                <a:lnTo>
                  <a:pt x="174" y="39"/>
                </a:lnTo>
                <a:lnTo>
                  <a:pt x="169" y="35"/>
                </a:lnTo>
                <a:lnTo>
                  <a:pt x="163" y="33"/>
                </a:lnTo>
                <a:lnTo>
                  <a:pt x="157" y="30"/>
                </a:lnTo>
                <a:lnTo>
                  <a:pt x="153" y="23"/>
                </a:lnTo>
                <a:lnTo>
                  <a:pt x="154" y="22"/>
                </a:lnTo>
                <a:lnTo>
                  <a:pt x="154" y="20"/>
                </a:lnTo>
                <a:lnTo>
                  <a:pt x="154" y="19"/>
                </a:lnTo>
                <a:lnTo>
                  <a:pt x="154" y="17"/>
                </a:lnTo>
                <a:lnTo>
                  <a:pt x="153" y="17"/>
                </a:lnTo>
                <a:lnTo>
                  <a:pt x="150" y="16"/>
                </a:lnTo>
                <a:lnTo>
                  <a:pt x="148" y="16"/>
                </a:lnTo>
                <a:lnTo>
                  <a:pt x="150" y="13"/>
                </a:lnTo>
                <a:lnTo>
                  <a:pt x="151" y="13"/>
                </a:lnTo>
                <a:lnTo>
                  <a:pt x="148" y="11"/>
                </a:lnTo>
                <a:lnTo>
                  <a:pt x="145" y="10"/>
                </a:lnTo>
                <a:lnTo>
                  <a:pt x="143" y="10"/>
                </a:lnTo>
                <a:lnTo>
                  <a:pt x="141" y="11"/>
                </a:lnTo>
                <a:lnTo>
                  <a:pt x="141" y="9"/>
                </a:lnTo>
                <a:lnTo>
                  <a:pt x="140" y="5"/>
                </a:lnTo>
                <a:lnTo>
                  <a:pt x="140" y="3"/>
                </a:lnTo>
                <a:lnTo>
                  <a:pt x="136" y="4"/>
                </a:lnTo>
                <a:lnTo>
                  <a:pt x="132" y="10"/>
                </a:lnTo>
                <a:lnTo>
                  <a:pt x="130" y="12"/>
                </a:lnTo>
                <a:lnTo>
                  <a:pt x="122" y="13"/>
                </a:lnTo>
                <a:lnTo>
                  <a:pt x="118" y="13"/>
                </a:lnTo>
                <a:lnTo>
                  <a:pt x="114" y="12"/>
                </a:lnTo>
                <a:lnTo>
                  <a:pt x="115" y="7"/>
                </a:lnTo>
                <a:lnTo>
                  <a:pt x="115" y="6"/>
                </a:lnTo>
                <a:lnTo>
                  <a:pt x="116" y="5"/>
                </a:lnTo>
                <a:lnTo>
                  <a:pt x="111" y="0"/>
                </a:lnTo>
                <a:lnTo>
                  <a:pt x="102" y="0"/>
                </a:lnTo>
                <a:lnTo>
                  <a:pt x="87" y="4"/>
                </a:lnTo>
                <a:lnTo>
                  <a:pt x="77" y="5"/>
                </a:lnTo>
                <a:lnTo>
                  <a:pt x="76" y="6"/>
                </a:lnTo>
                <a:lnTo>
                  <a:pt x="74" y="11"/>
                </a:lnTo>
                <a:lnTo>
                  <a:pt x="69" y="12"/>
                </a:lnTo>
                <a:lnTo>
                  <a:pt x="59" y="9"/>
                </a:lnTo>
                <a:lnTo>
                  <a:pt x="55" y="9"/>
                </a:lnTo>
                <a:lnTo>
                  <a:pt x="40" y="13"/>
                </a:lnTo>
                <a:lnTo>
                  <a:pt x="26" y="23"/>
                </a:lnTo>
                <a:lnTo>
                  <a:pt x="18" y="32"/>
                </a:lnTo>
                <a:lnTo>
                  <a:pt x="4" y="40"/>
                </a:lnTo>
                <a:lnTo>
                  <a:pt x="0" y="43"/>
                </a:lnTo>
                <a:lnTo>
                  <a:pt x="2" y="46"/>
                </a:lnTo>
                <a:lnTo>
                  <a:pt x="4" y="52"/>
                </a:lnTo>
                <a:lnTo>
                  <a:pt x="5" y="54"/>
                </a:lnTo>
                <a:lnTo>
                  <a:pt x="7" y="58"/>
                </a:lnTo>
                <a:lnTo>
                  <a:pt x="8" y="59"/>
                </a:lnTo>
                <a:lnTo>
                  <a:pt x="13" y="60"/>
                </a:lnTo>
                <a:lnTo>
                  <a:pt x="18" y="64"/>
                </a:lnTo>
                <a:lnTo>
                  <a:pt x="20" y="65"/>
                </a:lnTo>
                <a:lnTo>
                  <a:pt x="29" y="69"/>
                </a:lnTo>
                <a:lnTo>
                  <a:pt x="54" y="85"/>
                </a:lnTo>
                <a:lnTo>
                  <a:pt x="59" y="88"/>
                </a:lnTo>
                <a:lnTo>
                  <a:pt x="76" y="101"/>
                </a:lnTo>
                <a:lnTo>
                  <a:pt x="85" y="106"/>
                </a:lnTo>
                <a:lnTo>
                  <a:pt x="92" y="109"/>
                </a:lnTo>
                <a:lnTo>
                  <a:pt x="96" y="111"/>
                </a:lnTo>
                <a:lnTo>
                  <a:pt x="102" y="115"/>
                </a:lnTo>
                <a:lnTo>
                  <a:pt x="106" y="119"/>
                </a:lnTo>
                <a:lnTo>
                  <a:pt x="110" y="1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4" name="Freeform 102"/>
          <p:cNvSpPr>
            <a:spLocks/>
          </p:cNvSpPr>
          <p:nvPr/>
        </p:nvSpPr>
        <p:spPr bwMode="auto">
          <a:xfrm>
            <a:off x="13078083" y="6021732"/>
            <a:ext cx="4763" cy="12700"/>
          </a:xfrm>
          <a:custGeom>
            <a:avLst/>
            <a:gdLst>
              <a:gd name="T0" fmla="*/ 4 w 9"/>
              <a:gd name="T1" fmla="*/ 19 h 25"/>
              <a:gd name="T2" fmla="*/ 5 w 9"/>
              <a:gd name="T3" fmla="*/ 17 h 25"/>
              <a:gd name="T4" fmla="*/ 5 w 9"/>
              <a:gd name="T5" fmla="*/ 15 h 25"/>
              <a:gd name="T6" fmla="*/ 4 w 9"/>
              <a:gd name="T7" fmla="*/ 11 h 25"/>
              <a:gd name="T8" fmla="*/ 4 w 9"/>
              <a:gd name="T9" fmla="*/ 10 h 25"/>
              <a:gd name="T10" fmla="*/ 7 w 9"/>
              <a:gd name="T11" fmla="*/ 10 h 25"/>
              <a:gd name="T12" fmla="*/ 8 w 9"/>
              <a:gd name="T13" fmla="*/ 9 h 25"/>
              <a:gd name="T14" fmla="*/ 8 w 9"/>
              <a:gd name="T15" fmla="*/ 7 h 25"/>
              <a:gd name="T16" fmla="*/ 8 w 9"/>
              <a:gd name="T17" fmla="*/ 4 h 25"/>
              <a:gd name="T18" fmla="*/ 9 w 9"/>
              <a:gd name="T19" fmla="*/ 1 h 25"/>
              <a:gd name="T20" fmla="*/ 9 w 9"/>
              <a:gd name="T21" fmla="*/ 0 h 25"/>
              <a:gd name="T22" fmla="*/ 7 w 9"/>
              <a:gd name="T23" fmla="*/ 0 h 25"/>
              <a:gd name="T24" fmla="*/ 5 w 9"/>
              <a:gd name="T25" fmla="*/ 0 h 25"/>
              <a:gd name="T26" fmla="*/ 4 w 9"/>
              <a:gd name="T27" fmla="*/ 3 h 25"/>
              <a:gd name="T28" fmla="*/ 1 w 9"/>
              <a:gd name="T29" fmla="*/ 8 h 25"/>
              <a:gd name="T30" fmla="*/ 0 w 9"/>
              <a:gd name="T31" fmla="*/ 15 h 25"/>
              <a:gd name="T32" fmla="*/ 0 w 9"/>
              <a:gd name="T33" fmla="*/ 21 h 25"/>
              <a:gd name="T34" fmla="*/ 2 w 9"/>
              <a:gd name="T35" fmla="*/ 25 h 25"/>
              <a:gd name="T36" fmla="*/ 4 w 9"/>
              <a:gd name="T37" fmla="*/ 23 h 25"/>
              <a:gd name="T38" fmla="*/ 4 w 9"/>
              <a:gd name="T39"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5">
                <a:moveTo>
                  <a:pt x="4" y="19"/>
                </a:moveTo>
                <a:lnTo>
                  <a:pt x="5" y="17"/>
                </a:lnTo>
                <a:lnTo>
                  <a:pt x="5" y="15"/>
                </a:lnTo>
                <a:lnTo>
                  <a:pt x="4" y="11"/>
                </a:lnTo>
                <a:lnTo>
                  <a:pt x="4" y="10"/>
                </a:lnTo>
                <a:lnTo>
                  <a:pt x="7" y="10"/>
                </a:lnTo>
                <a:lnTo>
                  <a:pt x="8" y="9"/>
                </a:lnTo>
                <a:lnTo>
                  <a:pt x="8" y="7"/>
                </a:lnTo>
                <a:lnTo>
                  <a:pt x="8" y="4"/>
                </a:lnTo>
                <a:lnTo>
                  <a:pt x="9" y="1"/>
                </a:lnTo>
                <a:lnTo>
                  <a:pt x="9" y="0"/>
                </a:lnTo>
                <a:lnTo>
                  <a:pt x="7" y="0"/>
                </a:lnTo>
                <a:lnTo>
                  <a:pt x="5" y="0"/>
                </a:lnTo>
                <a:lnTo>
                  <a:pt x="4" y="3"/>
                </a:lnTo>
                <a:lnTo>
                  <a:pt x="1" y="8"/>
                </a:lnTo>
                <a:lnTo>
                  <a:pt x="0" y="15"/>
                </a:lnTo>
                <a:lnTo>
                  <a:pt x="0" y="21"/>
                </a:lnTo>
                <a:lnTo>
                  <a:pt x="2" y="25"/>
                </a:lnTo>
                <a:lnTo>
                  <a:pt x="4" y="23"/>
                </a:lnTo>
                <a:lnTo>
                  <a:pt x="4"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5" name="Freeform 103"/>
          <p:cNvSpPr>
            <a:spLocks/>
          </p:cNvSpPr>
          <p:nvPr/>
        </p:nvSpPr>
        <p:spPr bwMode="auto">
          <a:xfrm>
            <a:off x="13063796" y="6028082"/>
            <a:ext cx="6350" cy="9525"/>
          </a:xfrm>
          <a:custGeom>
            <a:avLst/>
            <a:gdLst>
              <a:gd name="T0" fmla="*/ 10 w 11"/>
              <a:gd name="T1" fmla="*/ 8 h 20"/>
              <a:gd name="T2" fmla="*/ 11 w 11"/>
              <a:gd name="T3" fmla="*/ 5 h 20"/>
              <a:gd name="T4" fmla="*/ 10 w 11"/>
              <a:gd name="T5" fmla="*/ 2 h 20"/>
              <a:gd name="T6" fmla="*/ 9 w 11"/>
              <a:gd name="T7" fmla="*/ 0 h 20"/>
              <a:gd name="T8" fmla="*/ 9 w 11"/>
              <a:gd name="T9" fmla="*/ 2 h 20"/>
              <a:gd name="T10" fmla="*/ 6 w 11"/>
              <a:gd name="T11" fmla="*/ 5 h 20"/>
              <a:gd name="T12" fmla="*/ 6 w 11"/>
              <a:gd name="T13" fmla="*/ 6 h 20"/>
              <a:gd name="T14" fmla="*/ 0 w 11"/>
              <a:gd name="T15" fmla="*/ 13 h 20"/>
              <a:gd name="T16" fmla="*/ 0 w 11"/>
              <a:gd name="T17" fmla="*/ 16 h 20"/>
              <a:gd name="T18" fmla="*/ 3 w 11"/>
              <a:gd name="T19" fmla="*/ 17 h 20"/>
              <a:gd name="T20" fmla="*/ 4 w 11"/>
              <a:gd name="T21" fmla="*/ 18 h 20"/>
              <a:gd name="T22" fmla="*/ 6 w 11"/>
              <a:gd name="T23" fmla="*/ 20 h 20"/>
              <a:gd name="T24" fmla="*/ 8 w 11"/>
              <a:gd name="T25" fmla="*/ 18 h 20"/>
              <a:gd name="T26" fmla="*/ 10 w 11"/>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20">
                <a:moveTo>
                  <a:pt x="10" y="8"/>
                </a:moveTo>
                <a:lnTo>
                  <a:pt x="11" y="5"/>
                </a:lnTo>
                <a:lnTo>
                  <a:pt x="10" y="2"/>
                </a:lnTo>
                <a:lnTo>
                  <a:pt x="9" y="0"/>
                </a:lnTo>
                <a:lnTo>
                  <a:pt x="9" y="2"/>
                </a:lnTo>
                <a:lnTo>
                  <a:pt x="6" y="5"/>
                </a:lnTo>
                <a:lnTo>
                  <a:pt x="6" y="6"/>
                </a:lnTo>
                <a:lnTo>
                  <a:pt x="0" y="13"/>
                </a:lnTo>
                <a:lnTo>
                  <a:pt x="0" y="16"/>
                </a:lnTo>
                <a:lnTo>
                  <a:pt x="3" y="17"/>
                </a:lnTo>
                <a:lnTo>
                  <a:pt x="4" y="18"/>
                </a:lnTo>
                <a:lnTo>
                  <a:pt x="6" y="20"/>
                </a:lnTo>
                <a:lnTo>
                  <a:pt x="8" y="18"/>
                </a:lnTo>
                <a:lnTo>
                  <a:pt x="10"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6" name="Freeform 104"/>
          <p:cNvSpPr>
            <a:spLocks/>
          </p:cNvSpPr>
          <p:nvPr/>
        </p:nvSpPr>
        <p:spPr bwMode="auto">
          <a:xfrm>
            <a:off x="13038396" y="5162895"/>
            <a:ext cx="31750" cy="22225"/>
          </a:xfrm>
          <a:custGeom>
            <a:avLst/>
            <a:gdLst>
              <a:gd name="T0" fmla="*/ 12 w 61"/>
              <a:gd name="T1" fmla="*/ 17 h 44"/>
              <a:gd name="T2" fmla="*/ 7 w 61"/>
              <a:gd name="T3" fmla="*/ 20 h 44"/>
              <a:gd name="T4" fmla="*/ 4 w 61"/>
              <a:gd name="T5" fmla="*/ 22 h 44"/>
              <a:gd name="T6" fmla="*/ 1 w 61"/>
              <a:gd name="T7" fmla="*/ 25 h 44"/>
              <a:gd name="T8" fmla="*/ 0 w 61"/>
              <a:gd name="T9" fmla="*/ 29 h 44"/>
              <a:gd name="T10" fmla="*/ 0 w 61"/>
              <a:gd name="T11" fmla="*/ 35 h 44"/>
              <a:gd name="T12" fmla="*/ 0 w 61"/>
              <a:gd name="T13" fmla="*/ 41 h 44"/>
              <a:gd name="T14" fmla="*/ 4 w 61"/>
              <a:gd name="T15" fmla="*/ 43 h 44"/>
              <a:gd name="T16" fmla="*/ 6 w 61"/>
              <a:gd name="T17" fmla="*/ 43 h 44"/>
              <a:gd name="T18" fmla="*/ 12 w 61"/>
              <a:gd name="T19" fmla="*/ 44 h 44"/>
              <a:gd name="T20" fmla="*/ 34 w 61"/>
              <a:gd name="T21" fmla="*/ 42 h 44"/>
              <a:gd name="T22" fmla="*/ 40 w 61"/>
              <a:gd name="T23" fmla="*/ 44 h 44"/>
              <a:gd name="T24" fmla="*/ 43 w 61"/>
              <a:gd name="T25" fmla="*/ 43 h 44"/>
              <a:gd name="T26" fmla="*/ 46 w 61"/>
              <a:gd name="T27" fmla="*/ 39 h 44"/>
              <a:gd name="T28" fmla="*/ 51 w 61"/>
              <a:gd name="T29" fmla="*/ 22 h 44"/>
              <a:gd name="T30" fmla="*/ 51 w 61"/>
              <a:gd name="T31" fmla="*/ 14 h 44"/>
              <a:gd name="T32" fmla="*/ 53 w 61"/>
              <a:gd name="T33" fmla="*/ 10 h 44"/>
              <a:gd name="T34" fmla="*/ 55 w 61"/>
              <a:gd name="T35" fmla="*/ 7 h 44"/>
              <a:gd name="T36" fmla="*/ 61 w 61"/>
              <a:gd name="T37" fmla="*/ 4 h 44"/>
              <a:gd name="T38" fmla="*/ 60 w 61"/>
              <a:gd name="T39" fmla="*/ 2 h 44"/>
              <a:gd name="T40" fmla="*/ 51 w 61"/>
              <a:gd name="T41" fmla="*/ 0 h 44"/>
              <a:gd name="T42" fmla="*/ 25 w 61"/>
              <a:gd name="T43" fmla="*/ 10 h 44"/>
              <a:gd name="T44" fmla="*/ 26 w 61"/>
              <a:gd name="T45" fmla="*/ 12 h 44"/>
              <a:gd name="T46" fmla="*/ 24 w 61"/>
              <a:gd name="T47" fmla="*/ 15 h 44"/>
              <a:gd name="T48" fmla="*/ 12 w 61"/>
              <a:gd name="T4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44">
                <a:moveTo>
                  <a:pt x="12" y="17"/>
                </a:moveTo>
                <a:lnTo>
                  <a:pt x="7" y="20"/>
                </a:lnTo>
                <a:lnTo>
                  <a:pt x="4" y="22"/>
                </a:lnTo>
                <a:lnTo>
                  <a:pt x="1" y="25"/>
                </a:lnTo>
                <a:lnTo>
                  <a:pt x="0" y="29"/>
                </a:lnTo>
                <a:lnTo>
                  <a:pt x="0" y="35"/>
                </a:lnTo>
                <a:lnTo>
                  <a:pt x="0" y="41"/>
                </a:lnTo>
                <a:lnTo>
                  <a:pt x="4" y="43"/>
                </a:lnTo>
                <a:lnTo>
                  <a:pt x="6" y="43"/>
                </a:lnTo>
                <a:lnTo>
                  <a:pt x="12" y="44"/>
                </a:lnTo>
                <a:lnTo>
                  <a:pt x="34" y="42"/>
                </a:lnTo>
                <a:lnTo>
                  <a:pt x="40" y="44"/>
                </a:lnTo>
                <a:lnTo>
                  <a:pt x="43" y="43"/>
                </a:lnTo>
                <a:lnTo>
                  <a:pt x="46" y="39"/>
                </a:lnTo>
                <a:lnTo>
                  <a:pt x="51" y="22"/>
                </a:lnTo>
                <a:lnTo>
                  <a:pt x="51" y="14"/>
                </a:lnTo>
                <a:lnTo>
                  <a:pt x="53" y="10"/>
                </a:lnTo>
                <a:lnTo>
                  <a:pt x="55" y="7"/>
                </a:lnTo>
                <a:lnTo>
                  <a:pt x="61" y="4"/>
                </a:lnTo>
                <a:lnTo>
                  <a:pt x="60" y="2"/>
                </a:lnTo>
                <a:lnTo>
                  <a:pt x="51" y="0"/>
                </a:lnTo>
                <a:lnTo>
                  <a:pt x="25" y="10"/>
                </a:lnTo>
                <a:lnTo>
                  <a:pt x="26" y="12"/>
                </a:lnTo>
                <a:lnTo>
                  <a:pt x="24" y="15"/>
                </a:lnTo>
                <a:lnTo>
                  <a:pt x="12"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7" name="Freeform 105"/>
          <p:cNvSpPr>
            <a:spLocks/>
          </p:cNvSpPr>
          <p:nvPr/>
        </p:nvSpPr>
        <p:spPr bwMode="auto">
          <a:xfrm>
            <a:off x="13095546" y="6136032"/>
            <a:ext cx="4763" cy="4763"/>
          </a:xfrm>
          <a:custGeom>
            <a:avLst/>
            <a:gdLst>
              <a:gd name="T0" fmla="*/ 5 w 9"/>
              <a:gd name="T1" fmla="*/ 0 h 8"/>
              <a:gd name="T2" fmla="*/ 2 w 9"/>
              <a:gd name="T3" fmla="*/ 2 h 8"/>
              <a:gd name="T4" fmla="*/ 0 w 9"/>
              <a:gd name="T5" fmla="*/ 6 h 8"/>
              <a:gd name="T6" fmla="*/ 1 w 9"/>
              <a:gd name="T7" fmla="*/ 8 h 8"/>
              <a:gd name="T8" fmla="*/ 7 w 9"/>
              <a:gd name="T9" fmla="*/ 7 h 8"/>
              <a:gd name="T10" fmla="*/ 9 w 9"/>
              <a:gd name="T11" fmla="*/ 6 h 8"/>
              <a:gd name="T12" fmla="*/ 9 w 9"/>
              <a:gd name="T13" fmla="*/ 4 h 8"/>
              <a:gd name="T14" fmla="*/ 7 w 9"/>
              <a:gd name="T15" fmla="*/ 1 h 8"/>
              <a:gd name="T16" fmla="*/ 5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5" y="0"/>
                </a:moveTo>
                <a:lnTo>
                  <a:pt x="2" y="2"/>
                </a:lnTo>
                <a:lnTo>
                  <a:pt x="0" y="6"/>
                </a:lnTo>
                <a:lnTo>
                  <a:pt x="1" y="8"/>
                </a:lnTo>
                <a:lnTo>
                  <a:pt x="7" y="7"/>
                </a:lnTo>
                <a:lnTo>
                  <a:pt x="9" y="6"/>
                </a:lnTo>
                <a:lnTo>
                  <a:pt x="9" y="4"/>
                </a:lnTo>
                <a:lnTo>
                  <a:pt x="7" y="1"/>
                </a:lnTo>
                <a:lnTo>
                  <a:pt x="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8" name="Freeform 106"/>
          <p:cNvSpPr>
            <a:spLocks/>
          </p:cNvSpPr>
          <p:nvPr/>
        </p:nvSpPr>
        <p:spPr bwMode="auto">
          <a:xfrm>
            <a:off x="12959021" y="5504207"/>
            <a:ext cx="88900" cy="161925"/>
          </a:xfrm>
          <a:custGeom>
            <a:avLst/>
            <a:gdLst>
              <a:gd name="T0" fmla="*/ 158 w 168"/>
              <a:gd name="T1" fmla="*/ 111 h 305"/>
              <a:gd name="T2" fmla="*/ 159 w 168"/>
              <a:gd name="T3" fmla="*/ 82 h 305"/>
              <a:gd name="T4" fmla="*/ 151 w 168"/>
              <a:gd name="T5" fmla="*/ 55 h 305"/>
              <a:gd name="T6" fmla="*/ 144 w 168"/>
              <a:gd name="T7" fmla="*/ 39 h 305"/>
              <a:gd name="T8" fmla="*/ 132 w 168"/>
              <a:gd name="T9" fmla="*/ 36 h 305"/>
              <a:gd name="T10" fmla="*/ 124 w 168"/>
              <a:gd name="T11" fmla="*/ 26 h 305"/>
              <a:gd name="T12" fmla="*/ 112 w 168"/>
              <a:gd name="T13" fmla="*/ 19 h 305"/>
              <a:gd name="T14" fmla="*/ 102 w 168"/>
              <a:gd name="T15" fmla="*/ 6 h 305"/>
              <a:gd name="T16" fmla="*/ 93 w 168"/>
              <a:gd name="T17" fmla="*/ 6 h 305"/>
              <a:gd name="T18" fmla="*/ 85 w 168"/>
              <a:gd name="T19" fmla="*/ 0 h 305"/>
              <a:gd name="T20" fmla="*/ 73 w 168"/>
              <a:gd name="T21" fmla="*/ 4 h 305"/>
              <a:gd name="T22" fmla="*/ 68 w 168"/>
              <a:gd name="T23" fmla="*/ 15 h 305"/>
              <a:gd name="T24" fmla="*/ 61 w 168"/>
              <a:gd name="T25" fmla="*/ 22 h 305"/>
              <a:gd name="T26" fmla="*/ 60 w 168"/>
              <a:gd name="T27" fmla="*/ 15 h 305"/>
              <a:gd name="T28" fmla="*/ 51 w 168"/>
              <a:gd name="T29" fmla="*/ 15 h 305"/>
              <a:gd name="T30" fmla="*/ 41 w 168"/>
              <a:gd name="T31" fmla="*/ 16 h 305"/>
              <a:gd name="T32" fmla="*/ 17 w 168"/>
              <a:gd name="T33" fmla="*/ 36 h 305"/>
              <a:gd name="T34" fmla="*/ 14 w 168"/>
              <a:gd name="T35" fmla="*/ 52 h 305"/>
              <a:gd name="T36" fmla="*/ 11 w 168"/>
              <a:gd name="T37" fmla="*/ 77 h 305"/>
              <a:gd name="T38" fmla="*/ 0 w 168"/>
              <a:gd name="T39" fmla="*/ 139 h 305"/>
              <a:gd name="T40" fmla="*/ 6 w 168"/>
              <a:gd name="T41" fmla="*/ 165 h 305"/>
              <a:gd name="T42" fmla="*/ 18 w 168"/>
              <a:gd name="T43" fmla="*/ 206 h 305"/>
              <a:gd name="T44" fmla="*/ 23 w 168"/>
              <a:gd name="T45" fmla="*/ 218 h 305"/>
              <a:gd name="T46" fmla="*/ 26 w 168"/>
              <a:gd name="T47" fmla="*/ 230 h 305"/>
              <a:gd name="T48" fmla="*/ 32 w 168"/>
              <a:gd name="T49" fmla="*/ 245 h 305"/>
              <a:gd name="T50" fmla="*/ 50 w 168"/>
              <a:gd name="T51" fmla="*/ 257 h 305"/>
              <a:gd name="T52" fmla="*/ 73 w 168"/>
              <a:gd name="T53" fmla="*/ 256 h 305"/>
              <a:gd name="T54" fmla="*/ 85 w 168"/>
              <a:gd name="T55" fmla="*/ 270 h 305"/>
              <a:gd name="T56" fmla="*/ 98 w 168"/>
              <a:gd name="T57" fmla="*/ 273 h 305"/>
              <a:gd name="T58" fmla="*/ 117 w 168"/>
              <a:gd name="T59" fmla="*/ 294 h 305"/>
              <a:gd name="T60" fmla="*/ 122 w 168"/>
              <a:gd name="T61" fmla="*/ 299 h 305"/>
              <a:gd name="T62" fmla="*/ 129 w 168"/>
              <a:gd name="T63" fmla="*/ 305 h 305"/>
              <a:gd name="T64" fmla="*/ 141 w 168"/>
              <a:gd name="T65" fmla="*/ 297 h 305"/>
              <a:gd name="T66" fmla="*/ 148 w 168"/>
              <a:gd name="T67" fmla="*/ 281 h 305"/>
              <a:gd name="T68" fmla="*/ 151 w 168"/>
              <a:gd name="T69" fmla="*/ 250 h 305"/>
              <a:gd name="T70" fmla="*/ 146 w 168"/>
              <a:gd name="T71" fmla="*/ 231 h 305"/>
              <a:gd name="T72" fmla="*/ 147 w 168"/>
              <a:gd name="T73" fmla="*/ 222 h 305"/>
              <a:gd name="T74" fmla="*/ 151 w 168"/>
              <a:gd name="T75" fmla="*/ 215 h 305"/>
              <a:gd name="T76" fmla="*/ 154 w 168"/>
              <a:gd name="T77" fmla="*/ 212 h 305"/>
              <a:gd name="T78" fmla="*/ 152 w 168"/>
              <a:gd name="T79" fmla="*/ 201 h 305"/>
              <a:gd name="T80" fmla="*/ 157 w 168"/>
              <a:gd name="T81" fmla="*/ 176 h 305"/>
              <a:gd name="T82" fmla="*/ 156 w 168"/>
              <a:gd name="T83" fmla="*/ 161 h 305"/>
              <a:gd name="T84" fmla="*/ 158 w 168"/>
              <a:gd name="T85" fmla="*/ 147 h 305"/>
              <a:gd name="T86" fmla="*/ 157 w 168"/>
              <a:gd name="T87" fmla="*/ 135 h 305"/>
              <a:gd name="T88" fmla="*/ 165 w 168"/>
              <a:gd name="T89" fmla="*/ 138 h 305"/>
              <a:gd name="T90" fmla="*/ 165 w 168"/>
              <a:gd name="T91" fmla="*/ 129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305">
                <a:moveTo>
                  <a:pt x="161" y="123"/>
                </a:moveTo>
                <a:lnTo>
                  <a:pt x="160" y="118"/>
                </a:lnTo>
                <a:lnTo>
                  <a:pt x="158" y="111"/>
                </a:lnTo>
                <a:lnTo>
                  <a:pt x="158" y="103"/>
                </a:lnTo>
                <a:lnTo>
                  <a:pt x="159" y="89"/>
                </a:lnTo>
                <a:lnTo>
                  <a:pt x="159" y="82"/>
                </a:lnTo>
                <a:lnTo>
                  <a:pt x="158" y="75"/>
                </a:lnTo>
                <a:lnTo>
                  <a:pt x="152" y="62"/>
                </a:lnTo>
                <a:lnTo>
                  <a:pt x="151" y="55"/>
                </a:lnTo>
                <a:lnTo>
                  <a:pt x="150" y="50"/>
                </a:lnTo>
                <a:lnTo>
                  <a:pt x="148" y="46"/>
                </a:lnTo>
                <a:lnTo>
                  <a:pt x="144" y="39"/>
                </a:lnTo>
                <a:lnTo>
                  <a:pt x="140" y="37"/>
                </a:lnTo>
                <a:lnTo>
                  <a:pt x="135" y="37"/>
                </a:lnTo>
                <a:lnTo>
                  <a:pt x="132" y="36"/>
                </a:lnTo>
                <a:lnTo>
                  <a:pt x="130" y="34"/>
                </a:lnTo>
                <a:lnTo>
                  <a:pt x="126" y="28"/>
                </a:lnTo>
                <a:lnTo>
                  <a:pt x="124" y="26"/>
                </a:lnTo>
                <a:lnTo>
                  <a:pt x="116" y="22"/>
                </a:lnTo>
                <a:lnTo>
                  <a:pt x="114" y="20"/>
                </a:lnTo>
                <a:lnTo>
                  <a:pt x="112" y="19"/>
                </a:lnTo>
                <a:lnTo>
                  <a:pt x="108" y="12"/>
                </a:lnTo>
                <a:lnTo>
                  <a:pt x="106" y="9"/>
                </a:lnTo>
                <a:lnTo>
                  <a:pt x="102" y="6"/>
                </a:lnTo>
                <a:lnTo>
                  <a:pt x="99" y="6"/>
                </a:lnTo>
                <a:lnTo>
                  <a:pt x="97" y="6"/>
                </a:lnTo>
                <a:lnTo>
                  <a:pt x="93" y="6"/>
                </a:lnTo>
                <a:lnTo>
                  <a:pt x="91" y="5"/>
                </a:lnTo>
                <a:lnTo>
                  <a:pt x="87" y="2"/>
                </a:lnTo>
                <a:lnTo>
                  <a:pt x="85" y="0"/>
                </a:lnTo>
                <a:lnTo>
                  <a:pt x="86" y="0"/>
                </a:lnTo>
                <a:lnTo>
                  <a:pt x="82" y="0"/>
                </a:lnTo>
                <a:lnTo>
                  <a:pt x="73" y="4"/>
                </a:lnTo>
                <a:lnTo>
                  <a:pt x="72" y="5"/>
                </a:lnTo>
                <a:lnTo>
                  <a:pt x="70" y="12"/>
                </a:lnTo>
                <a:lnTo>
                  <a:pt x="68" y="15"/>
                </a:lnTo>
                <a:lnTo>
                  <a:pt x="66" y="20"/>
                </a:lnTo>
                <a:lnTo>
                  <a:pt x="63" y="22"/>
                </a:lnTo>
                <a:lnTo>
                  <a:pt x="61" y="22"/>
                </a:lnTo>
                <a:lnTo>
                  <a:pt x="59" y="20"/>
                </a:lnTo>
                <a:lnTo>
                  <a:pt x="59" y="18"/>
                </a:lnTo>
                <a:lnTo>
                  <a:pt x="60" y="15"/>
                </a:lnTo>
                <a:lnTo>
                  <a:pt x="58" y="14"/>
                </a:lnTo>
                <a:lnTo>
                  <a:pt x="55" y="14"/>
                </a:lnTo>
                <a:lnTo>
                  <a:pt x="51" y="15"/>
                </a:lnTo>
                <a:lnTo>
                  <a:pt x="47" y="19"/>
                </a:lnTo>
                <a:lnTo>
                  <a:pt x="44" y="18"/>
                </a:lnTo>
                <a:lnTo>
                  <a:pt x="41" y="16"/>
                </a:lnTo>
                <a:lnTo>
                  <a:pt x="39" y="16"/>
                </a:lnTo>
                <a:lnTo>
                  <a:pt x="30" y="20"/>
                </a:lnTo>
                <a:lnTo>
                  <a:pt x="17" y="36"/>
                </a:lnTo>
                <a:lnTo>
                  <a:pt x="14" y="40"/>
                </a:lnTo>
                <a:lnTo>
                  <a:pt x="13" y="45"/>
                </a:lnTo>
                <a:lnTo>
                  <a:pt x="14" y="52"/>
                </a:lnTo>
                <a:lnTo>
                  <a:pt x="12" y="65"/>
                </a:lnTo>
                <a:lnTo>
                  <a:pt x="14" y="69"/>
                </a:lnTo>
                <a:lnTo>
                  <a:pt x="11" y="77"/>
                </a:lnTo>
                <a:lnTo>
                  <a:pt x="4" y="91"/>
                </a:lnTo>
                <a:lnTo>
                  <a:pt x="2" y="99"/>
                </a:lnTo>
                <a:lnTo>
                  <a:pt x="0" y="139"/>
                </a:lnTo>
                <a:lnTo>
                  <a:pt x="3" y="148"/>
                </a:lnTo>
                <a:lnTo>
                  <a:pt x="4" y="156"/>
                </a:lnTo>
                <a:lnTo>
                  <a:pt x="6" y="165"/>
                </a:lnTo>
                <a:lnTo>
                  <a:pt x="7" y="176"/>
                </a:lnTo>
                <a:lnTo>
                  <a:pt x="17" y="203"/>
                </a:lnTo>
                <a:lnTo>
                  <a:pt x="18" y="206"/>
                </a:lnTo>
                <a:lnTo>
                  <a:pt x="21" y="211"/>
                </a:lnTo>
                <a:lnTo>
                  <a:pt x="26" y="215"/>
                </a:lnTo>
                <a:lnTo>
                  <a:pt x="23" y="218"/>
                </a:lnTo>
                <a:lnTo>
                  <a:pt x="22" y="218"/>
                </a:lnTo>
                <a:lnTo>
                  <a:pt x="20" y="220"/>
                </a:lnTo>
                <a:lnTo>
                  <a:pt x="26" y="230"/>
                </a:lnTo>
                <a:lnTo>
                  <a:pt x="27" y="235"/>
                </a:lnTo>
                <a:lnTo>
                  <a:pt x="29" y="241"/>
                </a:lnTo>
                <a:lnTo>
                  <a:pt x="32" y="245"/>
                </a:lnTo>
                <a:lnTo>
                  <a:pt x="41" y="244"/>
                </a:lnTo>
                <a:lnTo>
                  <a:pt x="44" y="247"/>
                </a:lnTo>
                <a:lnTo>
                  <a:pt x="50" y="257"/>
                </a:lnTo>
                <a:lnTo>
                  <a:pt x="58" y="259"/>
                </a:lnTo>
                <a:lnTo>
                  <a:pt x="66" y="256"/>
                </a:lnTo>
                <a:lnTo>
                  <a:pt x="73" y="256"/>
                </a:lnTo>
                <a:lnTo>
                  <a:pt x="75" y="263"/>
                </a:lnTo>
                <a:lnTo>
                  <a:pt x="79" y="267"/>
                </a:lnTo>
                <a:lnTo>
                  <a:pt x="85" y="270"/>
                </a:lnTo>
                <a:lnTo>
                  <a:pt x="93" y="271"/>
                </a:lnTo>
                <a:lnTo>
                  <a:pt x="96" y="271"/>
                </a:lnTo>
                <a:lnTo>
                  <a:pt x="98" y="273"/>
                </a:lnTo>
                <a:lnTo>
                  <a:pt x="106" y="283"/>
                </a:lnTo>
                <a:lnTo>
                  <a:pt x="116" y="293"/>
                </a:lnTo>
                <a:lnTo>
                  <a:pt x="117" y="294"/>
                </a:lnTo>
                <a:lnTo>
                  <a:pt x="120" y="295"/>
                </a:lnTo>
                <a:lnTo>
                  <a:pt x="121" y="297"/>
                </a:lnTo>
                <a:lnTo>
                  <a:pt x="122" y="299"/>
                </a:lnTo>
                <a:lnTo>
                  <a:pt x="125" y="302"/>
                </a:lnTo>
                <a:lnTo>
                  <a:pt x="125" y="303"/>
                </a:lnTo>
                <a:lnTo>
                  <a:pt x="129" y="305"/>
                </a:lnTo>
                <a:lnTo>
                  <a:pt x="134" y="304"/>
                </a:lnTo>
                <a:lnTo>
                  <a:pt x="141" y="299"/>
                </a:lnTo>
                <a:lnTo>
                  <a:pt x="141" y="297"/>
                </a:lnTo>
                <a:lnTo>
                  <a:pt x="142" y="290"/>
                </a:lnTo>
                <a:lnTo>
                  <a:pt x="144" y="287"/>
                </a:lnTo>
                <a:lnTo>
                  <a:pt x="148" y="281"/>
                </a:lnTo>
                <a:lnTo>
                  <a:pt x="151" y="270"/>
                </a:lnTo>
                <a:lnTo>
                  <a:pt x="152" y="266"/>
                </a:lnTo>
                <a:lnTo>
                  <a:pt x="151" y="250"/>
                </a:lnTo>
                <a:lnTo>
                  <a:pt x="149" y="242"/>
                </a:lnTo>
                <a:lnTo>
                  <a:pt x="147" y="234"/>
                </a:lnTo>
                <a:lnTo>
                  <a:pt x="146" y="231"/>
                </a:lnTo>
                <a:lnTo>
                  <a:pt x="147" y="228"/>
                </a:lnTo>
                <a:lnTo>
                  <a:pt x="146" y="225"/>
                </a:lnTo>
                <a:lnTo>
                  <a:pt x="147" y="222"/>
                </a:lnTo>
                <a:lnTo>
                  <a:pt x="148" y="220"/>
                </a:lnTo>
                <a:lnTo>
                  <a:pt x="149" y="218"/>
                </a:lnTo>
                <a:lnTo>
                  <a:pt x="151" y="215"/>
                </a:lnTo>
                <a:lnTo>
                  <a:pt x="154" y="213"/>
                </a:lnTo>
                <a:lnTo>
                  <a:pt x="152" y="214"/>
                </a:lnTo>
                <a:lnTo>
                  <a:pt x="154" y="212"/>
                </a:lnTo>
                <a:lnTo>
                  <a:pt x="154" y="208"/>
                </a:lnTo>
                <a:lnTo>
                  <a:pt x="154" y="204"/>
                </a:lnTo>
                <a:lnTo>
                  <a:pt x="152" y="201"/>
                </a:lnTo>
                <a:lnTo>
                  <a:pt x="151" y="196"/>
                </a:lnTo>
                <a:lnTo>
                  <a:pt x="156" y="183"/>
                </a:lnTo>
                <a:lnTo>
                  <a:pt x="157" y="176"/>
                </a:lnTo>
                <a:lnTo>
                  <a:pt x="156" y="168"/>
                </a:lnTo>
                <a:lnTo>
                  <a:pt x="156" y="165"/>
                </a:lnTo>
                <a:lnTo>
                  <a:pt x="156" y="161"/>
                </a:lnTo>
                <a:lnTo>
                  <a:pt x="158" y="155"/>
                </a:lnTo>
                <a:lnTo>
                  <a:pt x="158" y="153"/>
                </a:lnTo>
                <a:lnTo>
                  <a:pt x="158" y="147"/>
                </a:lnTo>
                <a:lnTo>
                  <a:pt x="157" y="141"/>
                </a:lnTo>
                <a:lnTo>
                  <a:pt x="156" y="136"/>
                </a:lnTo>
                <a:lnTo>
                  <a:pt x="157" y="135"/>
                </a:lnTo>
                <a:lnTo>
                  <a:pt x="159" y="135"/>
                </a:lnTo>
                <a:lnTo>
                  <a:pt x="162" y="137"/>
                </a:lnTo>
                <a:lnTo>
                  <a:pt x="165" y="138"/>
                </a:lnTo>
                <a:lnTo>
                  <a:pt x="167" y="138"/>
                </a:lnTo>
                <a:lnTo>
                  <a:pt x="168" y="138"/>
                </a:lnTo>
                <a:lnTo>
                  <a:pt x="165" y="129"/>
                </a:lnTo>
                <a:lnTo>
                  <a:pt x="161" y="1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9" name="Freeform 107"/>
          <p:cNvSpPr>
            <a:spLocks/>
          </p:cNvSpPr>
          <p:nvPr/>
        </p:nvSpPr>
        <p:spPr bwMode="auto">
          <a:xfrm>
            <a:off x="12941558" y="4267545"/>
            <a:ext cx="30163" cy="19050"/>
          </a:xfrm>
          <a:custGeom>
            <a:avLst/>
            <a:gdLst>
              <a:gd name="T0" fmla="*/ 13 w 55"/>
              <a:gd name="T1" fmla="*/ 35 h 37"/>
              <a:gd name="T2" fmla="*/ 18 w 55"/>
              <a:gd name="T3" fmla="*/ 37 h 37"/>
              <a:gd name="T4" fmla="*/ 22 w 55"/>
              <a:gd name="T5" fmla="*/ 37 h 37"/>
              <a:gd name="T6" fmla="*/ 54 w 55"/>
              <a:gd name="T7" fmla="*/ 28 h 37"/>
              <a:gd name="T8" fmla="*/ 55 w 55"/>
              <a:gd name="T9" fmla="*/ 24 h 37"/>
              <a:gd name="T10" fmla="*/ 45 w 55"/>
              <a:gd name="T11" fmla="*/ 17 h 37"/>
              <a:gd name="T12" fmla="*/ 43 w 55"/>
              <a:gd name="T13" fmla="*/ 16 h 37"/>
              <a:gd name="T14" fmla="*/ 37 w 55"/>
              <a:gd name="T15" fmla="*/ 16 h 37"/>
              <a:gd name="T16" fmla="*/ 32 w 55"/>
              <a:gd name="T17" fmla="*/ 15 h 37"/>
              <a:gd name="T18" fmla="*/ 31 w 55"/>
              <a:gd name="T19" fmla="*/ 11 h 37"/>
              <a:gd name="T20" fmla="*/ 28 w 55"/>
              <a:gd name="T21" fmla="*/ 3 h 37"/>
              <a:gd name="T22" fmla="*/ 21 w 55"/>
              <a:gd name="T23" fmla="*/ 0 h 37"/>
              <a:gd name="T24" fmla="*/ 5 w 55"/>
              <a:gd name="T25" fmla="*/ 0 h 37"/>
              <a:gd name="T26" fmla="*/ 3 w 55"/>
              <a:gd name="T27" fmla="*/ 6 h 37"/>
              <a:gd name="T28" fmla="*/ 0 w 55"/>
              <a:gd name="T29" fmla="*/ 21 h 37"/>
              <a:gd name="T30" fmla="*/ 10 w 55"/>
              <a:gd name="T31" fmla="*/ 32 h 37"/>
              <a:gd name="T32" fmla="*/ 13 w 55"/>
              <a:gd name="T3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37">
                <a:moveTo>
                  <a:pt x="13" y="35"/>
                </a:moveTo>
                <a:lnTo>
                  <a:pt x="18" y="37"/>
                </a:lnTo>
                <a:lnTo>
                  <a:pt x="22" y="37"/>
                </a:lnTo>
                <a:lnTo>
                  <a:pt x="54" y="28"/>
                </a:lnTo>
                <a:lnTo>
                  <a:pt x="55" y="24"/>
                </a:lnTo>
                <a:lnTo>
                  <a:pt x="45" y="17"/>
                </a:lnTo>
                <a:lnTo>
                  <a:pt x="43" y="16"/>
                </a:lnTo>
                <a:lnTo>
                  <a:pt x="37" y="16"/>
                </a:lnTo>
                <a:lnTo>
                  <a:pt x="32" y="15"/>
                </a:lnTo>
                <a:lnTo>
                  <a:pt x="31" y="11"/>
                </a:lnTo>
                <a:lnTo>
                  <a:pt x="28" y="3"/>
                </a:lnTo>
                <a:lnTo>
                  <a:pt x="21" y="0"/>
                </a:lnTo>
                <a:lnTo>
                  <a:pt x="5" y="0"/>
                </a:lnTo>
                <a:lnTo>
                  <a:pt x="3" y="6"/>
                </a:lnTo>
                <a:lnTo>
                  <a:pt x="0" y="21"/>
                </a:lnTo>
                <a:lnTo>
                  <a:pt x="10" y="32"/>
                </a:lnTo>
                <a:lnTo>
                  <a:pt x="13"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0" name="Freeform 108"/>
          <p:cNvSpPr>
            <a:spLocks/>
          </p:cNvSpPr>
          <p:nvPr/>
        </p:nvSpPr>
        <p:spPr bwMode="auto">
          <a:xfrm>
            <a:off x="12908221" y="4269132"/>
            <a:ext cx="61913" cy="61913"/>
          </a:xfrm>
          <a:custGeom>
            <a:avLst/>
            <a:gdLst>
              <a:gd name="T0" fmla="*/ 7 w 116"/>
              <a:gd name="T1" fmla="*/ 56 h 118"/>
              <a:gd name="T2" fmla="*/ 10 w 116"/>
              <a:gd name="T3" fmla="*/ 65 h 118"/>
              <a:gd name="T4" fmla="*/ 13 w 116"/>
              <a:gd name="T5" fmla="*/ 75 h 118"/>
              <a:gd name="T6" fmla="*/ 43 w 116"/>
              <a:gd name="T7" fmla="*/ 92 h 118"/>
              <a:gd name="T8" fmla="*/ 82 w 116"/>
              <a:gd name="T9" fmla="*/ 102 h 118"/>
              <a:gd name="T10" fmla="*/ 88 w 116"/>
              <a:gd name="T11" fmla="*/ 116 h 118"/>
              <a:gd name="T12" fmla="*/ 94 w 116"/>
              <a:gd name="T13" fmla="*/ 118 h 118"/>
              <a:gd name="T14" fmla="*/ 106 w 116"/>
              <a:gd name="T15" fmla="*/ 111 h 118"/>
              <a:gd name="T16" fmla="*/ 111 w 116"/>
              <a:gd name="T17" fmla="*/ 116 h 118"/>
              <a:gd name="T18" fmla="*/ 116 w 116"/>
              <a:gd name="T19" fmla="*/ 113 h 118"/>
              <a:gd name="T20" fmla="*/ 112 w 116"/>
              <a:gd name="T21" fmla="*/ 110 h 118"/>
              <a:gd name="T22" fmla="*/ 108 w 116"/>
              <a:gd name="T23" fmla="*/ 107 h 118"/>
              <a:gd name="T24" fmla="*/ 113 w 116"/>
              <a:gd name="T25" fmla="*/ 105 h 118"/>
              <a:gd name="T26" fmla="*/ 107 w 116"/>
              <a:gd name="T27" fmla="*/ 98 h 118"/>
              <a:gd name="T28" fmla="*/ 102 w 116"/>
              <a:gd name="T29" fmla="*/ 98 h 118"/>
              <a:gd name="T30" fmla="*/ 103 w 116"/>
              <a:gd name="T31" fmla="*/ 95 h 118"/>
              <a:gd name="T32" fmla="*/ 106 w 116"/>
              <a:gd name="T33" fmla="*/ 89 h 118"/>
              <a:gd name="T34" fmla="*/ 106 w 116"/>
              <a:gd name="T35" fmla="*/ 81 h 118"/>
              <a:gd name="T36" fmla="*/ 100 w 116"/>
              <a:gd name="T37" fmla="*/ 83 h 118"/>
              <a:gd name="T38" fmla="*/ 92 w 116"/>
              <a:gd name="T39" fmla="*/ 85 h 118"/>
              <a:gd name="T40" fmla="*/ 89 w 116"/>
              <a:gd name="T41" fmla="*/ 77 h 118"/>
              <a:gd name="T42" fmla="*/ 98 w 116"/>
              <a:gd name="T43" fmla="*/ 72 h 118"/>
              <a:gd name="T44" fmla="*/ 101 w 116"/>
              <a:gd name="T45" fmla="*/ 67 h 118"/>
              <a:gd name="T46" fmla="*/ 97 w 116"/>
              <a:gd name="T47" fmla="*/ 59 h 118"/>
              <a:gd name="T48" fmla="*/ 88 w 116"/>
              <a:gd name="T49" fmla="*/ 53 h 118"/>
              <a:gd name="T50" fmla="*/ 72 w 116"/>
              <a:gd name="T51" fmla="*/ 42 h 118"/>
              <a:gd name="T52" fmla="*/ 62 w 116"/>
              <a:gd name="T53" fmla="*/ 31 h 118"/>
              <a:gd name="T54" fmla="*/ 51 w 116"/>
              <a:gd name="T55" fmla="*/ 16 h 118"/>
              <a:gd name="T56" fmla="*/ 39 w 116"/>
              <a:gd name="T57" fmla="*/ 4 h 118"/>
              <a:gd name="T58" fmla="*/ 14 w 116"/>
              <a:gd name="T59" fmla="*/ 6 h 118"/>
              <a:gd name="T60" fmla="*/ 6 w 116"/>
              <a:gd name="T61" fmla="*/ 0 h 118"/>
              <a:gd name="T62" fmla="*/ 3 w 116"/>
              <a:gd name="T63" fmla="*/ 7 h 118"/>
              <a:gd name="T64" fmla="*/ 0 w 116"/>
              <a:gd name="T65" fmla="*/ 12 h 118"/>
              <a:gd name="T66" fmla="*/ 4 w 116"/>
              <a:gd name="T67" fmla="*/ 26 h 118"/>
              <a:gd name="T68" fmla="*/ 2 w 116"/>
              <a:gd name="T69" fmla="*/ 4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18">
                <a:moveTo>
                  <a:pt x="2" y="46"/>
                </a:moveTo>
                <a:lnTo>
                  <a:pt x="7" y="56"/>
                </a:lnTo>
                <a:lnTo>
                  <a:pt x="8" y="60"/>
                </a:lnTo>
                <a:lnTo>
                  <a:pt x="10" y="65"/>
                </a:lnTo>
                <a:lnTo>
                  <a:pt x="10" y="65"/>
                </a:lnTo>
                <a:lnTo>
                  <a:pt x="13" y="75"/>
                </a:lnTo>
                <a:lnTo>
                  <a:pt x="20" y="81"/>
                </a:lnTo>
                <a:lnTo>
                  <a:pt x="43" y="92"/>
                </a:lnTo>
                <a:lnTo>
                  <a:pt x="77" y="100"/>
                </a:lnTo>
                <a:lnTo>
                  <a:pt x="82" y="102"/>
                </a:lnTo>
                <a:lnTo>
                  <a:pt x="85" y="108"/>
                </a:lnTo>
                <a:lnTo>
                  <a:pt x="88" y="116"/>
                </a:lnTo>
                <a:lnTo>
                  <a:pt x="91" y="118"/>
                </a:lnTo>
                <a:lnTo>
                  <a:pt x="94" y="118"/>
                </a:lnTo>
                <a:lnTo>
                  <a:pt x="104" y="110"/>
                </a:lnTo>
                <a:lnTo>
                  <a:pt x="106" y="111"/>
                </a:lnTo>
                <a:lnTo>
                  <a:pt x="108" y="115"/>
                </a:lnTo>
                <a:lnTo>
                  <a:pt x="111" y="116"/>
                </a:lnTo>
                <a:lnTo>
                  <a:pt x="113" y="116"/>
                </a:lnTo>
                <a:lnTo>
                  <a:pt x="116" y="113"/>
                </a:lnTo>
                <a:lnTo>
                  <a:pt x="114" y="111"/>
                </a:lnTo>
                <a:lnTo>
                  <a:pt x="112" y="110"/>
                </a:lnTo>
                <a:lnTo>
                  <a:pt x="107" y="109"/>
                </a:lnTo>
                <a:lnTo>
                  <a:pt x="108" y="107"/>
                </a:lnTo>
                <a:lnTo>
                  <a:pt x="113" y="107"/>
                </a:lnTo>
                <a:lnTo>
                  <a:pt x="113" y="105"/>
                </a:lnTo>
                <a:lnTo>
                  <a:pt x="111" y="100"/>
                </a:lnTo>
                <a:lnTo>
                  <a:pt x="107" y="98"/>
                </a:lnTo>
                <a:lnTo>
                  <a:pt x="104" y="98"/>
                </a:lnTo>
                <a:lnTo>
                  <a:pt x="102" y="98"/>
                </a:lnTo>
                <a:lnTo>
                  <a:pt x="101" y="96"/>
                </a:lnTo>
                <a:lnTo>
                  <a:pt x="103" y="95"/>
                </a:lnTo>
                <a:lnTo>
                  <a:pt x="105" y="92"/>
                </a:lnTo>
                <a:lnTo>
                  <a:pt x="106" y="89"/>
                </a:lnTo>
                <a:lnTo>
                  <a:pt x="107" y="86"/>
                </a:lnTo>
                <a:lnTo>
                  <a:pt x="106" y="81"/>
                </a:lnTo>
                <a:lnTo>
                  <a:pt x="104" y="80"/>
                </a:lnTo>
                <a:lnTo>
                  <a:pt x="100" y="83"/>
                </a:lnTo>
                <a:lnTo>
                  <a:pt x="94" y="86"/>
                </a:lnTo>
                <a:lnTo>
                  <a:pt x="92" y="85"/>
                </a:lnTo>
                <a:lnTo>
                  <a:pt x="89" y="81"/>
                </a:lnTo>
                <a:lnTo>
                  <a:pt x="89" y="77"/>
                </a:lnTo>
                <a:lnTo>
                  <a:pt x="92" y="75"/>
                </a:lnTo>
                <a:lnTo>
                  <a:pt x="98" y="72"/>
                </a:lnTo>
                <a:lnTo>
                  <a:pt x="100" y="71"/>
                </a:lnTo>
                <a:lnTo>
                  <a:pt x="101" y="67"/>
                </a:lnTo>
                <a:lnTo>
                  <a:pt x="100" y="62"/>
                </a:lnTo>
                <a:lnTo>
                  <a:pt x="97" y="59"/>
                </a:lnTo>
                <a:lnTo>
                  <a:pt x="94" y="56"/>
                </a:lnTo>
                <a:lnTo>
                  <a:pt x="88" y="53"/>
                </a:lnTo>
                <a:lnTo>
                  <a:pt x="78" y="46"/>
                </a:lnTo>
                <a:lnTo>
                  <a:pt x="72" y="42"/>
                </a:lnTo>
                <a:lnTo>
                  <a:pt x="66" y="37"/>
                </a:lnTo>
                <a:lnTo>
                  <a:pt x="62" y="31"/>
                </a:lnTo>
                <a:lnTo>
                  <a:pt x="56" y="26"/>
                </a:lnTo>
                <a:lnTo>
                  <a:pt x="51" y="16"/>
                </a:lnTo>
                <a:lnTo>
                  <a:pt x="45" y="7"/>
                </a:lnTo>
                <a:lnTo>
                  <a:pt x="39" y="4"/>
                </a:lnTo>
                <a:lnTo>
                  <a:pt x="19" y="9"/>
                </a:lnTo>
                <a:lnTo>
                  <a:pt x="14" y="6"/>
                </a:lnTo>
                <a:lnTo>
                  <a:pt x="10" y="4"/>
                </a:lnTo>
                <a:lnTo>
                  <a:pt x="6" y="0"/>
                </a:lnTo>
                <a:lnTo>
                  <a:pt x="4" y="2"/>
                </a:lnTo>
                <a:lnTo>
                  <a:pt x="3" y="7"/>
                </a:lnTo>
                <a:lnTo>
                  <a:pt x="2" y="10"/>
                </a:lnTo>
                <a:lnTo>
                  <a:pt x="0" y="12"/>
                </a:lnTo>
                <a:lnTo>
                  <a:pt x="3" y="21"/>
                </a:lnTo>
                <a:lnTo>
                  <a:pt x="4" y="26"/>
                </a:lnTo>
                <a:lnTo>
                  <a:pt x="0" y="40"/>
                </a:lnTo>
                <a:lnTo>
                  <a:pt x="2" y="4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1" name="Freeform 109"/>
          <p:cNvSpPr>
            <a:spLocks/>
          </p:cNvSpPr>
          <p:nvPr/>
        </p:nvSpPr>
        <p:spPr bwMode="auto">
          <a:xfrm>
            <a:off x="12989183" y="4291357"/>
            <a:ext cx="30163" cy="36513"/>
          </a:xfrm>
          <a:custGeom>
            <a:avLst/>
            <a:gdLst>
              <a:gd name="T0" fmla="*/ 57 w 58"/>
              <a:gd name="T1" fmla="*/ 44 h 68"/>
              <a:gd name="T2" fmla="*/ 57 w 58"/>
              <a:gd name="T3" fmla="*/ 40 h 68"/>
              <a:gd name="T4" fmla="*/ 55 w 58"/>
              <a:gd name="T5" fmla="*/ 34 h 68"/>
              <a:gd name="T6" fmla="*/ 54 w 58"/>
              <a:gd name="T7" fmla="*/ 30 h 68"/>
              <a:gd name="T8" fmla="*/ 48 w 58"/>
              <a:gd name="T9" fmla="*/ 27 h 68"/>
              <a:gd name="T10" fmla="*/ 34 w 58"/>
              <a:gd name="T11" fmla="*/ 16 h 68"/>
              <a:gd name="T12" fmla="*/ 19 w 58"/>
              <a:gd name="T13" fmla="*/ 5 h 68"/>
              <a:gd name="T14" fmla="*/ 10 w 58"/>
              <a:gd name="T15" fmla="*/ 0 h 68"/>
              <a:gd name="T16" fmla="*/ 6 w 58"/>
              <a:gd name="T17" fmla="*/ 0 h 68"/>
              <a:gd name="T18" fmla="*/ 1 w 58"/>
              <a:gd name="T19" fmla="*/ 3 h 68"/>
              <a:gd name="T20" fmla="*/ 0 w 58"/>
              <a:gd name="T21" fmla="*/ 5 h 68"/>
              <a:gd name="T22" fmla="*/ 0 w 58"/>
              <a:gd name="T23" fmla="*/ 8 h 68"/>
              <a:gd name="T24" fmla="*/ 0 w 58"/>
              <a:gd name="T25" fmla="*/ 13 h 68"/>
              <a:gd name="T26" fmla="*/ 3 w 58"/>
              <a:gd name="T27" fmla="*/ 19 h 68"/>
              <a:gd name="T28" fmla="*/ 5 w 58"/>
              <a:gd name="T29" fmla="*/ 23 h 68"/>
              <a:gd name="T30" fmla="*/ 12 w 58"/>
              <a:gd name="T31" fmla="*/ 28 h 68"/>
              <a:gd name="T32" fmla="*/ 20 w 58"/>
              <a:gd name="T33" fmla="*/ 37 h 68"/>
              <a:gd name="T34" fmla="*/ 26 w 58"/>
              <a:gd name="T35" fmla="*/ 39 h 68"/>
              <a:gd name="T36" fmla="*/ 40 w 58"/>
              <a:gd name="T37" fmla="*/ 43 h 68"/>
              <a:gd name="T38" fmla="*/ 41 w 58"/>
              <a:gd name="T39" fmla="*/ 45 h 68"/>
              <a:gd name="T40" fmla="*/ 36 w 58"/>
              <a:gd name="T41" fmla="*/ 48 h 68"/>
              <a:gd name="T42" fmla="*/ 38 w 58"/>
              <a:gd name="T43" fmla="*/ 55 h 68"/>
              <a:gd name="T44" fmla="*/ 43 w 58"/>
              <a:gd name="T45" fmla="*/ 64 h 68"/>
              <a:gd name="T46" fmla="*/ 50 w 58"/>
              <a:gd name="T47" fmla="*/ 68 h 68"/>
              <a:gd name="T48" fmla="*/ 54 w 58"/>
              <a:gd name="T49" fmla="*/ 68 h 68"/>
              <a:gd name="T50" fmla="*/ 57 w 58"/>
              <a:gd name="T51" fmla="*/ 66 h 68"/>
              <a:gd name="T52" fmla="*/ 58 w 58"/>
              <a:gd name="T53" fmla="*/ 63 h 68"/>
              <a:gd name="T54" fmla="*/ 54 w 58"/>
              <a:gd name="T55" fmla="*/ 52 h 68"/>
              <a:gd name="T56" fmla="*/ 55 w 58"/>
              <a:gd name="T57" fmla="*/ 47 h 68"/>
              <a:gd name="T58" fmla="*/ 57 w 58"/>
              <a:gd name="T59"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68">
                <a:moveTo>
                  <a:pt x="57" y="44"/>
                </a:moveTo>
                <a:lnTo>
                  <a:pt x="57" y="40"/>
                </a:lnTo>
                <a:lnTo>
                  <a:pt x="55" y="34"/>
                </a:lnTo>
                <a:lnTo>
                  <a:pt x="54" y="30"/>
                </a:lnTo>
                <a:lnTo>
                  <a:pt x="48" y="27"/>
                </a:lnTo>
                <a:lnTo>
                  <a:pt x="34" y="16"/>
                </a:lnTo>
                <a:lnTo>
                  <a:pt x="19" y="5"/>
                </a:lnTo>
                <a:lnTo>
                  <a:pt x="10" y="0"/>
                </a:lnTo>
                <a:lnTo>
                  <a:pt x="6" y="0"/>
                </a:lnTo>
                <a:lnTo>
                  <a:pt x="1" y="3"/>
                </a:lnTo>
                <a:lnTo>
                  <a:pt x="0" y="5"/>
                </a:lnTo>
                <a:lnTo>
                  <a:pt x="0" y="8"/>
                </a:lnTo>
                <a:lnTo>
                  <a:pt x="0" y="13"/>
                </a:lnTo>
                <a:lnTo>
                  <a:pt x="3" y="19"/>
                </a:lnTo>
                <a:lnTo>
                  <a:pt x="5" y="23"/>
                </a:lnTo>
                <a:lnTo>
                  <a:pt x="12" y="28"/>
                </a:lnTo>
                <a:lnTo>
                  <a:pt x="20" y="37"/>
                </a:lnTo>
                <a:lnTo>
                  <a:pt x="26" y="39"/>
                </a:lnTo>
                <a:lnTo>
                  <a:pt x="40" y="43"/>
                </a:lnTo>
                <a:lnTo>
                  <a:pt x="41" y="45"/>
                </a:lnTo>
                <a:lnTo>
                  <a:pt x="36" y="48"/>
                </a:lnTo>
                <a:lnTo>
                  <a:pt x="38" y="55"/>
                </a:lnTo>
                <a:lnTo>
                  <a:pt x="43" y="64"/>
                </a:lnTo>
                <a:lnTo>
                  <a:pt x="50" y="68"/>
                </a:lnTo>
                <a:lnTo>
                  <a:pt x="54" y="68"/>
                </a:lnTo>
                <a:lnTo>
                  <a:pt x="57" y="66"/>
                </a:lnTo>
                <a:lnTo>
                  <a:pt x="58" y="63"/>
                </a:lnTo>
                <a:lnTo>
                  <a:pt x="54" y="52"/>
                </a:lnTo>
                <a:lnTo>
                  <a:pt x="55" y="47"/>
                </a:lnTo>
                <a:lnTo>
                  <a:pt x="57" y="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2" name="Freeform 110"/>
          <p:cNvSpPr>
            <a:spLocks/>
          </p:cNvSpPr>
          <p:nvPr/>
        </p:nvSpPr>
        <p:spPr bwMode="auto">
          <a:xfrm>
            <a:off x="12993946" y="4342157"/>
            <a:ext cx="114300" cy="73025"/>
          </a:xfrm>
          <a:custGeom>
            <a:avLst/>
            <a:gdLst>
              <a:gd name="T0" fmla="*/ 61 w 216"/>
              <a:gd name="T1" fmla="*/ 17 h 137"/>
              <a:gd name="T2" fmla="*/ 59 w 216"/>
              <a:gd name="T3" fmla="*/ 10 h 137"/>
              <a:gd name="T4" fmla="*/ 52 w 216"/>
              <a:gd name="T5" fmla="*/ 8 h 137"/>
              <a:gd name="T6" fmla="*/ 36 w 216"/>
              <a:gd name="T7" fmla="*/ 0 h 137"/>
              <a:gd name="T8" fmla="*/ 37 w 216"/>
              <a:gd name="T9" fmla="*/ 20 h 137"/>
              <a:gd name="T10" fmla="*/ 36 w 216"/>
              <a:gd name="T11" fmla="*/ 25 h 137"/>
              <a:gd name="T12" fmla="*/ 35 w 216"/>
              <a:gd name="T13" fmla="*/ 30 h 137"/>
              <a:gd name="T14" fmla="*/ 36 w 216"/>
              <a:gd name="T15" fmla="*/ 35 h 137"/>
              <a:gd name="T16" fmla="*/ 37 w 216"/>
              <a:gd name="T17" fmla="*/ 37 h 137"/>
              <a:gd name="T18" fmla="*/ 36 w 216"/>
              <a:gd name="T19" fmla="*/ 42 h 137"/>
              <a:gd name="T20" fmla="*/ 10 w 216"/>
              <a:gd name="T21" fmla="*/ 48 h 137"/>
              <a:gd name="T22" fmla="*/ 0 w 216"/>
              <a:gd name="T23" fmla="*/ 59 h 137"/>
              <a:gd name="T24" fmla="*/ 3 w 216"/>
              <a:gd name="T25" fmla="*/ 71 h 137"/>
              <a:gd name="T26" fmla="*/ 12 w 216"/>
              <a:gd name="T27" fmla="*/ 92 h 137"/>
              <a:gd name="T28" fmla="*/ 44 w 216"/>
              <a:gd name="T29" fmla="*/ 122 h 137"/>
              <a:gd name="T30" fmla="*/ 63 w 216"/>
              <a:gd name="T31" fmla="*/ 134 h 137"/>
              <a:gd name="T32" fmla="*/ 215 w 216"/>
              <a:gd name="T33" fmla="*/ 89 h 137"/>
              <a:gd name="T34" fmla="*/ 215 w 216"/>
              <a:gd name="T35" fmla="*/ 79 h 137"/>
              <a:gd name="T36" fmla="*/ 211 w 216"/>
              <a:gd name="T37" fmla="*/ 67 h 137"/>
              <a:gd name="T38" fmla="*/ 203 w 216"/>
              <a:gd name="T39" fmla="*/ 62 h 137"/>
              <a:gd name="T40" fmla="*/ 199 w 216"/>
              <a:gd name="T41" fmla="*/ 53 h 137"/>
              <a:gd name="T42" fmla="*/ 197 w 216"/>
              <a:gd name="T43" fmla="*/ 48 h 137"/>
              <a:gd name="T44" fmla="*/ 192 w 216"/>
              <a:gd name="T45" fmla="*/ 46 h 137"/>
              <a:gd name="T46" fmla="*/ 188 w 216"/>
              <a:gd name="T47" fmla="*/ 38 h 137"/>
              <a:gd name="T48" fmla="*/ 184 w 216"/>
              <a:gd name="T49" fmla="*/ 26 h 137"/>
              <a:gd name="T50" fmla="*/ 166 w 216"/>
              <a:gd name="T51" fmla="*/ 18 h 137"/>
              <a:gd name="T52" fmla="*/ 148 w 216"/>
              <a:gd name="T53" fmla="*/ 25 h 137"/>
              <a:gd name="T54" fmla="*/ 137 w 216"/>
              <a:gd name="T55" fmla="*/ 26 h 137"/>
              <a:gd name="T56" fmla="*/ 134 w 216"/>
              <a:gd name="T57" fmla="*/ 35 h 137"/>
              <a:gd name="T58" fmla="*/ 131 w 216"/>
              <a:gd name="T59" fmla="*/ 36 h 137"/>
              <a:gd name="T60" fmla="*/ 122 w 216"/>
              <a:gd name="T61" fmla="*/ 33 h 137"/>
              <a:gd name="T62" fmla="*/ 85 w 216"/>
              <a:gd name="T63" fmla="*/ 30 h 137"/>
              <a:gd name="T64" fmla="*/ 75 w 216"/>
              <a:gd name="T65" fmla="*/ 29 h 137"/>
              <a:gd name="T66" fmla="*/ 59 w 216"/>
              <a:gd name="T67" fmla="*/ 31 h 137"/>
              <a:gd name="T68" fmla="*/ 59 w 216"/>
              <a:gd name="T69" fmla="*/ 2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137">
                <a:moveTo>
                  <a:pt x="59" y="20"/>
                </a:moveTo>
                <a:lnTo>
                  <a:pt x="61" y="17"/>
                </a:lnTo>
                <a:lnTo>
                  <a:pt x="60" y="12"/>
                </a:lnTo>
                <a:lnTo>
                  <a:pt x="59" y="10"/>
                </a:lnTo>
                <a:lnTo>
                  <a:pt x="58" y="9"/>
                </a:lnTo>
                <a:lnTo>
                  <a:pt x="52" y="8"/>
                </a:lnTo>
                <a:lnTo>
                  <a:pt x="41" y="1"/>
                </a:lnTo>
                <a:lnTo>
                  <a:pt x="36" y="0"/>
                </a:lnTo>
                <a:lnTo>
                  <a:pt x="35" y="5"/>
                </a:lnTo>
                <a:lnTo>
                  <a:pt x="37" y="20"/>
                </a:lnTo>
                <a:lnTo>
                  <a:pt x="37" y="25"/>
                </a:lnTo>
                <a:lnTo>
                  <a:pt x="36" y="25"/>
                </a:lnTo>
                <a:lnTo>
                  <a:pt x="35" y="29"/>
                </a:lnTo>
                <a:lnTo>
                  <a:pt x="35" y="30"/>
                </a:lnTo>
                <a:lnTo>
                  <a:pt x="35" y="32"/>
                </a:lnTo>
                <a:lnTo>
                  <a:pt x="36" y="35"/>
                </a:lnTo>
                <a:lnTo>
                  <a:pt x="37" y="37"/>
                </a:lnTo>
                <a:lnTo>
                  <a:pt x="37" y="37"/>
                </a:lnTo>
                <a:lnTo>
                  <a:pt x="37" y="40"/>
                </a:lnTo>
                <a:lnTo>
                  <a:pt x="36" y="42"/>
                </a:lnTo>
                <a:lnTo>
                  <a:pt x="35" y="43"/>
                </a:lnTo>
                <a:lnTo>
                  <a:pt x="10" y="48"/>
                </a:lnTo>
                <a:lnTo>
                  <a:pt x="2" y="55"/>
                </a:lnTo>
                <a:lnTo>
                  <a:pt x="0" y="59"/>
                </a:lnTo>
                <a:lnTo>
                  <a:pt x="1" y="65"/>
                </a:lnTo>
                <a:lnTo>
                  <a:pt x="3" y="71"/>
                </a:lnTo>
                <a:lnTo>
                  <a:pt x="9" y="86"/>
                </a:lnTo>
                <a:lnTo>
                  <a:pt x="12" y="92"/>
                </a:lnTo>
                <a:lnTo>
                  <a:pt x="17" y="97"/>
                </a:lnTo>
                <a:lnTo>
                  <a:pt x="44" y="122"/>
                </a:lnTo>
                <a:lnTo>
                  <a:pt x="54" y="129"/>
                </a:lnTo>
                <a:lnTo>
                  <a:pt x="63" y="134"/>
                </a:lnTo>
                <a:lnTo>
                  <a:pt x="86" y="137"/>
                </a:lnTo>
                <a:lnTo>
                  <a:pt x="215" y="89"/>
                </a:lnTo>
                <a:lnTo>
                  <a:pt x="216" y="86"/>
                </a:lnTo>
                <a:lnTo>
                  <a:pt x="215" y="79"/>
                </a:lnTo>
                <a:lnTo>
                  <a:pt x="213" y="71"/>
                </a:lnTo>
                <a:lnTo>
                  <a:pt x="211" y="67"/>
                </a:lnTo>
                <a:lnTo>
                  <a:pt x="209" y="65"/>
                </a:lnTo>
                <a:lnTo>
                  <a:pt x="203" y="62"/>
                </a:lnTo>
                <a:lnTo>
                  <a:pt x="202" y="61"/>
                </a:lnTo>
                <a:lnTo>
                  <a:pt x="199" y="53"/>
                </a:lnTo>
                <a:lnTo>
                  <a:pt x="198" y="50"/>
                </a:lnTo>
                <a:lnTo>
                  <a:pt x="197" y="48"/>
                </a:lnTo>
                <a:lnTo>
                  <a:pt x="194" y="48"/>
                </a:lnTo>
                <a:lnTo>
                  <a:pt x="192" y="46"/>
                </a:lnTo>
                <a:lnTo>
                  <a:pt x="190" y="42"/>
                </a:lnTo>
                <a:lnTo>
                  <a:pt x="188" y="38"/>
                </a:lnTo>
                <a:lnTo>
                  <a:pt x="187" y="36"/>
                </a:lnTo>
                <a:lnTo>
                  <a:pt x="184" y="26"/>
                </a:lnTo>
                <a:lnTo>
                  <a:pt x="177" y="20"/>
                </a:lnTo>
                <a:lnTo>
                  <a:pt x="166" y="18"/>
                </a:lnTo>
                <a:lnTo>
                  <a:pt x="153" y="20"/>
                </a:lnTo>
                <a:lnTo>
                  <a:pt x="148" y="25"/>
                </a:lnTo>
                <a:lnTo>
                  <a:pt x="140" y="25"/>
                </a:lnTo>
                <a:lnTo>
                  <a:pt x="137" y="26"/>
                </a:lnTo>
                <a:lnTo>
                  <a:pt x="135" y="28"/>
                </a:lnTo>
                <a:lnTo>
                  <a:pt x="134" y="35"/>
                </a:lnTo>
                <a:lnTo>
                  <a:pt x="133" y="36"/>
                </a:lnTo>
                <a:lnTo>
                  <a:pt x="131" y="36"/>
                </a:lnTo>
                <a:lnTo>
                  <a:pt x="127" y="33"/>
                </a:lnTo>
                <a:lnTo>
                  <a:pt x="122" y="33"/>
                </a:lnTo>
                <a:lnTo>
                  <a:pt x="111" y="29"/>
                </a:lnTo>
                <a:lnTo>
                  <a:pt x="85" y="30"/>
                </a:lnTo>
                <a:lnTo>
                  <a:pt x="80" y="28"/>
                </a:lnTo>
                <a:lnTo>
                  <a:pt x="75" y="29"/>
                </a:lnTo>
                <a:lnTo>
                  <a:pt x="64" y="36"/>
                </a:lnTo>
                <a:lnTo>
                  <a:pt x="59" y="31"/>
                </a:lnTo>
                <a:lnTo>
                  <a:pt x="59" y="28"/>
                </a:lnTo>
                <a:lnTo>
                  <a:pt x="59" y="23"/>
                </a:lnTo>
                <a:lnTo>
                  <a:pt x="59"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3" name="Freeform 111"/>
          <p:cNvSpPr>
            <a:spLocks/>
          </p:cNvSpPr>
          <p:nvPr/>
        </p:nvSpPr>
        <p:spPr bwMode="auto">
          <a:xfrm>
            <a:off x="13178096" y="5759795"/>
            <a:ext cx="36513" cy="34925"/>
          </a:xfrm>
          <a:custGeom>
            <a:avLst/>
            <a:gdLst>
              <a:gd name="T0" fmla="*/ 67 w 69"/>
              <a:gd name="T1" fmla="*/ 3 h 66"/>
              <a:gd name="T2" fmla="*/ 67 w 69"/>
              <a:gd name="T3" fmla="*/ 0 h 66"/>
              <a:gd name="T4" fmla="*/ 66 w 69"/>
              <a:gd name="T5" fmla="*/ 2 h 66"/>
              <a:gd name="T6" fmla="*/ 65 w 69"/>
              <a:gd name="T7" fmla="*/ 2 h 66"/>
              <a:gd name="T8" fmla="*/ 65 w 69"/>
              <a:gd name="T9" fmla="*/ 2 h 66"/>
              <a:gd name="T10" fmla="*/ 64 w 69"/>
              <a:gd name="T11" fmla="*/ 1 h 66"/>
              <a:gd name="T12" fmla="*/ 63 w 69"/>
              <a:gd name="T13" fmla="*/ 5 h 66"/>
              <a:gd name="T14" fmla="*/ 9 w 69"/>
              <a:gd name="T15" fmla="*/ 39 h 66"/>
              <a:gd name="T16" fmla="*/ 7 w 69"/>
              <a:gd name="T17" fmla="*/ 40 h 66"/>
              <a:gd name="T18" fmla="*/ 7 w 69"/>
              <a:gd name="T19" fmla="*/ 44 h 66"/>
              <a:gd name="T20" fmla="*/ 8 w 69"/>
              <a:gd name="T21" fmla="*/ 47 h 66"/>
              <a:gd name="T22" fmla="*/ 8 w 69"/>
              <a:gd name="T23" fmla="*/ 49 h 66"/>
              <a:gd name="T24" fmla="*/ 7 w 69"/>
              <a:gd name="T25" fmla="*/ 52 h 66"/>
              <a:gd name="T26" fmla="*/ 0 w 69"/>
              <a:gd name="T27" fmla="*/ 64 h 66"/>
              <a:gd name="T28" fmla="*/ 0 w 69"/>
              <a:gd name="T29" fmla="*/ 66 h 66"/>
              <a:gd name="T30" fmla="*/ 4 w 69"/>
              <a:gd name="T31" fmla="*/ 66 h 66"/>
              <a:gd name="T32" fmla="*/ 19 w 69"/>
              <a:gd name="T33" fmla="*/ 60 h 66"/>
              <a:gd name="T34" fmla="*/ 30 w 69"/>
              <a:gd name="T35" fmla="*/ 48 h 66"/>
              <a:gd name="T36" fmla="*/ 56 w 69"/>
              <a:gd name="T37" fmla="*/ 32 h 66"/>
              <a:gd name="T38" fmla="*/ 65 w 69"/>
              <a:gd name="T39" fmla="*/ 25 h 66"/>
              <a:gd name="T40" fmla="*/ 64 w 69"/>
              <a:gd name="T41" fmla="*/ 22 h 66"/>
              <a:gd name="T42" fmla="*/ 61 w 69"/>
              <a:gd name="T43" fmla="*/ 24 h 66"/>
              <a:gd name="T44" fmla="*/ 54 w 69"/>
              <a:gd name="T45" fmla="*/ 28 h 66"/>
              <a:gd name="T46" fmla="*/ 68 w 69"/>
              <a:gd name="T47" fmla="*/ 8 h 66"/>
              <a:gd name="T48" fmla="*/ 69 w 69"/>
              <a:gd name="T49" fmla="*/ 8 h 66"/>
              <a:gd name="T50" fmla="*/ 69 w 69"/>
              <a:gd name="T51" fmla="*/ 8 h 66"/>
              <a:gd name="T52" fmla="*/ 67 w 69"/>
              <a:gd name="T53"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9" h="66">
                <a:moveTo>
                  <a:pt x="67" y="3"/>
                </a:moveTo>
                <a:lnTo>
                  <a:pt x="67" y="0"/>
                </a:lnTo>
                <a:lnTo>
                  <a:pt x="66" y="2"/>
                </a:lnTo>
                <a:lnTo>
                  <a:pt x="65" y="2"/>
                </a:lnTo>
                <a:lnTo>
                  <a:pt x="65" y="2"/>
                </a:lnTo>
                <a:lnTo>
                  <a:pt x="64" y="1"/>
                </a:lnTo>
                <a:lnTo>
                  <a:pt x="63" y="5"/>
                </a:lnTo>
                <a:lnTo>
                  <a:pt x="9" y="39"/>
                </a:lnTo>
                <a:lnTo>
                  <a:pt x="7" y="40"/>
                </a:lnTo>
                <a:lnTo>
                  <a:pt x="7" y="44"/>
                </a:lnTo>
                <a:lnTo>
                  <a:pt x="8" y="47"/>
                </a:lnTo>
                <a:lnTo>
                  <a:pt x="8" y="49"/>
                </a:lnTo>
                <a:lnTo>
                  <a:pt x="7" y="52"/>
                </a:lnTo>
                <a:lnTo>
                  <a:pt x="0" y="64"/>
                </a:lnTo>
                <a:lnTo>
                  <a:pt x="0" y="66"/>
                </a:lnTo>
                <a:lnTo>
                  <a:pt x="4" y="66"/>
                </a:lnTo>
                <a:lnTo>
                  <a:pt x="19" y="60"/>
                </a:lnTo>
                <a:lnTo>
                  <a:pt x="30" y="48"/>
                </a:lnTo>
                <a:lnTo>
                  <a:pt x="56" y="32"/>
                </a:lnTo>
                <a:lnTo>
                  <a:pt x="65" y="25"/>
                </a:lnTo>
                <a:lnTo>
                  <a:pt x="64" y="22"/>
                </a:lnTo>
                <a:lnTo>
                  <a:pt x="61" y="24"/>
                </a:lnTo>
                <a:lnTo>
                  <a:pt x="54" y="28"/>
                </a:lnTo>
                <a:lnTo>
                  <a:pt x="68" y="8"/>
                </a:lnTo>
                <a:lnTo>
                  <a:pt x="69" y="8"/>
                </a:lnTo>
                <a:lnTo>
                  <a:pt x="69" y="8"/>
                </a:lnTo>
                <a:lnTo>
                  <a:pt x="67"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4" name="Freeform 112"/>
          <p:cNvSpPr>
            <a:spLocks/>
          </p:cNvSpPr>
          <p:nvPr/>
        </p:nvSpPr>
        <p:spPr bwMode="auto">
          <a:xfrm>
            <a:off x="13254296" y="6390032"/>
            <a:ext cx="12700" cy="36513"/>
          </a:xfrm>
          <a:custGeom>
            <a:avLst/>
            <a:gdLst>
              <a:gd name="T0" fmla="*/ 0 w 25"/>
              <a:gd name="T1" fmla="*/ 37 h 70"/>
              <a:gd name="T2" fmla="*/ 2 w 25"/>
              <a:gd name="T3" fmla="*/ 39 h 70"/>
              <a:gd name="T4" fmla="*/ 5 w 25"/>
              <a:gd name="T5" fmla="*/ 33 h 70"/>
              <a:gd name="T6" fmla="*/ 8 w 25"/>
              <a:gd name="T7" fmla="*/ 32 h 70"/>
              <a:gd name="T8" fmla="*/ 9 w 25"/>
              <a:gd name="T9" fmla="*/ 35 h 70"/>
              <a:gd name="T10" fmla="*/ 9 w 25"/>
              <a:gd name="T11" fmla="*/ 37 h 70"/>
              <a:gd name="T12" fmla="*/ 8 w 25"/>
              <a:gd name="T13" fmla="*/ 39 h 70"/>
              <a:gd name="T14" fmla="*/ 6 w 25"/>
              <a:gd name="T15" fmla="*/ 42 h 70"/>
              <a:gd name="T16" fmla="*/ 8 w 25"/>
              <a:gd name="T17" fmla="*/ 52 h 70"/>
              <a:gd name="T18" fmla="*/ 5 w 25"/>
              <a:gd name="T19" fmla="*/ 52 h 70"/>
              <a:gd name="T20" fmla="*/ 2 w 25"/>
              <a:gd name="T21" fmla="*/ 52 h 70"/>
              <a:gd name="T22" fmla="*/ 0 w 25"/>
              <a:gd name="T23" fmla="*/ 53 h 70"/>
              <a:gd name="T24" fmla="*/ 2 w 25"/>
              <a:gd name="T25" fmla="*/ 58 h 70"/>
              <a:gd name="T26" fmla="*/ 8 w 25"/>
              <a:gd name="T27" fmla="*/ 64 h 70"/>
              <a:gd name="T28" fmla="*/ 13 w 25"/>
              <a:gd name="T29" fmla="*/ 70 h 70"/>
              <a:gd name="T30" fmla="*/ 16 w 25"/>
              <a:gd name="T31" fmla="*/ 70 h 70"/>
              <a:gd name="T32" fmla="*/ 16 w 25"/>
              <a:gd name="T33" fmla="*/ 64 h 70"/>
              <a:gd name="T34" fmla="*/ 12 w 25"/>
              <a:gd name="T35" fmla="*/ 48 h 70"/>
              <a:gd name="T36" fmla="*/ 11 w 25"/>
              <a:gd name="T37" fmla="*/ 41 h 70"/>
              <a:gd name="T38" fmla="*/ 13 w 25"/>
              <a:gd name="T39" fmla="*/ 36 h 70"/>
              <a:gd name="T40" fmla="*/ 22 w 25"/>
              <a:gd name="T41" fmla="*/ 41 h 70"/>
              <a:gd name="T42" fmla="*/ 25 w 25"/>
              <a:gd name="T43" fmla="*/ 36 h 70"/>
              <a:gd name="T44" fmla="*/ 24 w 25"/>
              <a:gd name="T45" fmla="*/ 30 h 70"/>
              <a:gd name="T46" fmla="*/ 22 w 25"/>
              <a:gd name="T47" fmla="*/ 22 h 70"/>
              <a:gd name="T48" fmla="*/ 19 w 25"/>
              <a:gd name="T49" fmla="*/ 15 h 70"/>
              <a:gd name="T50" fmla="*/ 15 w 25"/>
              <a:gd name="T51" fmla="*/ 10 h 70"/>
              <a:gd name="T52" fmla="*/ 12 w 25"/>
              <a:gd name="T53" fmla="*/ 4 h 70"/>
              <a:gd name="T54" fmla="*/ 10 w 25"/>
              <a:gd name="T55" fmla="*/ 1 h 70"/>
              <a:gd name="T56" fmla="*/ 8 w 25"/>
              <a:gd name="T57" fmla="*/ 0 h 70"/>
              <a:gd name="T58" fmla="*/ 6 w 25"/>
              <a:gd name="T59" fmla="*/ 2 h 70"/>
              <a:gd name="T60" fmla="*/ 6 w 25"/>
              <a:gd name="T61" fmla="*/ 4 h 70"/>
              <a:gd name="T62" fmla="*/ 5 w 25"/>
              <a:gd name="T63" fmla="*/ 6 h 70"/>
              <a:gd name="T64" fmla="*/ 3 w 25"/>
              <a:gd name="T65" fmla="*/ 9 h 70"/>
              <a:gd name="T66" fmla="*/ 1 w 25"/>
              <a:gd name="T67" fmla="*/ 15 h 70"/>
              <a:gd name="T68" fmla="*/ 0 w 25"/>
              <a:gd name="T69" fmla="*/ 22 h 70"/>
              <a:gd name="T70" fmla="*/ 0 w 25"/>
              <a:gd name="T71" fmla="*/ 27 h 70"/>
              <a:gd name="T72" fmla="*/ 0 w 25"/>
              <a:gd name="T73" fmla="*/ 33 h 70"/>
              <a:gd name="T74" fmla="*/ 0 w 25"/>
              <a:gd name="T75"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70">
                <a:moveTo>
                  <a:pt x="0" y="37"/>
                </a:moveTo>
                <a:lnTo>
                  <a:pt x="2" y="39"/>
                </a:lnTo>
                <a:lnTo>
                  <a:pt x="5" y="33"/>
                </a:lnTo>
                <a:lnTo>
                  <a:pt x="8" y="32"/>
                </a:lnTo>
                <a:lnTo>
                  <a:pt x="9" y="35"/>
                </a:lnTo>
                <a:lnTo>
                  <a:pt x="9" y="37"/>
                </a:lnTo>
                <a:lnTo>
                  <a:pt x="8" y="39"/>
                </a:lnTo>
                <a:lnTo>
                  <a:pt x="6" y="42"/>
                </a:lnTo>
                <a:lnTo>
                  <a:pt x="8" y="52"/>
                </a:lnTo>
                <a:lnTo>
                  <a:pt x="5" y="52"/>
                </a:lnTo>
                <a:lnTo>
                  <a:pt x="2" y="52"/>
                </a:lnTo>
                <a:lnTo>
                  <a:pt x="0" y="53"/>
                </a:lnTo>
                <a:lnTo>
                  <a:pt x="2" y="58"/>
                </a:lnTo>
                <a:lnTo>
                  <a:pt x="8" y="64"/>
                </a:lnTo>
                <a:lnTo>
                  <a:pt x="13" y="70"/>
                </a:lnTo>
                <a:lnTo>
                  <a:pt x="16" y="70"/>
                </a:lnTo>
                <a:lnTo>
                  <a:pt x="16" y="64"/>
                </a:lnTo>
                <a:lnTo>
                  <a:pt x="12" y="48"/>
                </a:lnTo>
                <a:lnTo>
                  <a:pt x="11" y="41"/>
                </a:lnTo>
                <a:lnTo>
                  <a:pt x="13" y="36"/>
                </a:lnTo>
                <a:lnTo>
                  <a:pt x="22" y="41"/>
                </a:lnTo>
                <a:lnTo>
                  <a:pt x="25" y="36"/>
                </a:lnTo>
                <a:lnTo>
                  <a:pt x="24" y="30"/>
                </a:lnTo>
                <a:lnTo>
                  <a:pt x="22" y="22"/>
                </a:lnTo>
                <a:lnTo>
                  <a:pt x="19" y="15"/>
                </a:lnTo>
                <a:lnTo>
                  <a:pt x="15" y="10"/>
                </a:lnTo>
                <a:lnTo>
                  <a:pt x="12" y="4"/>
                </a:lnTo>
                <a:lnTo>
                  <a:pt x="10" y="1"/>
                </a:lnTo>
                <a:lnTo>
                  <a:pt x="8" y="0"/>
                </a:lnTo>
                <a:lnTo>
                  <a:pt x="6" y="2"/>
                </a:lnTo>
                <a:lnTo>
                  <a:pt x="6" y="4"/>
                </a:lnTo>
                <a:lnTo>
                  <a:pt x="5" y="6"/>
                </a:lnTo>
                <a:lnTo>
                  <a:pt x="3" y="9"/>
                </a:lnTo>
                <a:lnTo>
                  <a:pt x="1" y="15"/>
                </a:lnTo>
                <a:lnTo>
                  <a:pt x="0" y="22"/>
                </a:lnTo>
                <a:lnTo>
                  <a:pt x="0" y="27"/>
                </a:lnTo>
                <a:lnTo>
                  <a:pt x="0" y="33"/>
                </a:lnTo>
                <a:lnTo>
                  <a:pt x="0" y="3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5" name="Freeform 113"/>
          <p:cNvSpPr>
            <a:spLocks/>
          </p:cNvSpPr>
          <p:nvPr/>
        </p:nvSpPr>
        <p:spPr bwMode="auto">
          <a:xfrm>
            <a:off x="13246358" y="7247282"/>
            <a:ext cx="169863" cy="84138"/>
          </a:xfrm>
          <a:custGeom>
            <a:avLst/>
            <a:gdLst>
              <a:gd name="T0" fmla="*/ 315 w 321"/>
              <a:gd name="T1" fmla="*/ 125 h 158"/>
              <a:gd name="T2" fmla="*/ 301 w 321"/>
              <a:gd name="T3" fmla="*/ 104 h 158"/>
              <a:gd name="T4" fmla="*/ 299 w 321"/>
              <a:gd name="T5" fmla="*/ 99 h 158"/>
              <a:gd name="T6" fmla="*/ 285 w 321"/>
              <a:gd name="T7" fmla="*/ 81 h 158"/>
              <a:gd name="T8" fmla="*/ 282 w 321"/>
              <a:gd name="T9" fmla="*/ 76 h 158"/>
              <a:gd name="T10" fmla="*/ 279 w 321"/>
              <a:gd name="T11" fmla="*/ 72 h 158"/>
              <a:gd name="T12" fmla="*/ 250 w 321"/>
              <a:gd name="T13" fmla="*/ 47 h 158"/>
              <a:gd name="T14" fmla="*/ 235 w 321"/>
              <a:gd name="T15" fmla="*/ 41 h 158"/>
              <a:gd name="T16" fmla="*/ 232 w 321"/>
              <a:gd name="T17" fmla="*/ 39 h 158"/>
              <a:gd name="T18" fmla="*/ 224 w 321"/>
              <a:gd name="T19" fmla="*/ 27 h 158"/>
              <a:gd name="T20" fmla="*/ 222 w 321"/>
              <a:gd name="T21" fmla="*/ 25 h 158"/>
              <a:gd name="T22" fmla="*/ 220 w 321"/>
              <a:gd name="T23" fmla="*/ 24 h 158"/>
              <a:gd name="T24" fmla="*/ 214 w 321"/>
              <a:gd name="T25" fmla="*/ 22 h 158"/>
              <a:gd name="T26" fmla="*/ 183 w 321"/>
              <a:gd name="T27" fmla="*/ 1 h 158"/>
              <a:gd name="T28" fmla="*/ 171 w 321"/>
              <a:gd name="T29" fmla="*/ 0 h 158"/>
              <a:gd name="T30" fmla="*/ 117 w 321"/>
              <a:gd name="T31" fmla="*/ 6 h 158"/>
              <a:gd name="T32" fmla="*/ 104 w 321"/>
              <a:gd name="T33" fmla="*/ 16 h 158"/>
              <a:gd name="T34" fmla="*/ 78 w 321"/>
              <a:gd name="T35" fmla="*/ 22 h 158"/>
              <a:gd name="T36" fmla="*/ 68 w 321"/>
              <a:gd name="T37" fmla="*/ 26 h 158"/>
              <a:gd name="T38" fmla="*/ 51 w 321"/>
              <a:gd name="T39" fmla="*/ 40 h 158"/>
              <a:gd name="T40" fmla="*/ 46 w 321"/>
              <a:gd name="T41" fmla="*/ 42 h 158"/>
              <a:gd name="T42" fmla="*/ 29 w 321"/>
              <a:gd name="T43" fmla="*/ 44 h 158"/>
              <a:gd name="T44" fmla="*/ 25 w 321"/>
              <a:gd name="T45" fmla="*/ 47 h 158"/>
              <a:gd name="T46" fmla="*/ 15 w 321"/>
              <a:gd name="T47" fmla="*/ 63 h 158"/>
              <a:gd name="T48" fmla="*/ 10 w 321"/>
              <a:gd name="T49" fmla="*/ 79 h 158"/>
              <a:gd name="T50" fmla="*/ 8 w 321"/>
              <a:gd name="T51" fmla="*/ 91 h 158"/>
              <a:gd name="T52" fmla="*/ 7 w 321"/>
              <a:gd name="T53" fmla="*/ 93 h 158"/>
              <a:gd name="T54" fmla="*/ 1 w 321"/>
              <a:gd name="T55" fmla="*/ 105 h 158"/>
              <a:gd name="T56" fmla="*/ 0 w 321"/>
              <a:gd name="T57" fmla="*/ 112 h 158"/>
              <a:gd name="T58" fmla="*/ 11 w 321"/>
              <a:gd name="T59" fmla="*/ 114 h 158"/>
              <a:gd name="T60" fmla="*/ 28 w 321"/>
              <a:gd name="T61" fmla="*/ 123 h 158"/>
              <a:gd name="T62" fmla="*/ 65 w 321"/>
              <a:gd name="T63" fmla="*/ 126 h 158"/>
              <a:gd name="T64" fmla="*/ 98 w 321"/>
              <a:gd name="T65" fmla="*/ 133 h 158"/>
              <a:gd name="T66" fmla="*/ 141 w 321"/>
              <a:gd name="T67" fmla="*/ 139 h 158"/>
              <a:gd name="T68" fmla="*/ 181 w 321"/>
              <a:gd name="T69" fmla="*/ 135 h 158"/>
              <a:gd name="T70" fmla="*/ 213 w 321"/>
              <a:gd name="T71" fmla="*/ 143 h 158"/>
              <a:gd name="T72" fmla="*/ 244 w 321"/>
              <a:gd name="T73" fmla="*/ 154 h 158"/>
              <a:gd name="T74" fmla="*/ 299 w 321"/>
              <a:gd name="T75" fmla="*/ 151 h 158"/>
              <a:gd name="T76" fmla="*/ 309 w 321"/>
              <a:gd name="T77" fmla="*/ 158 h 158"/>
              <a:gd name="T78" fmla="*/ 315 w 321"/>
              <a:gd name="T79" fmla="*/ 158 h 158"/>
              <a:gd name="T80" fmla="*/ 319 w 321"/>
              <a:gd name="T81" fmla="*/ 155 h 158"/>
              <a:gd name="T82" fmla="*/ 315 w 321"/>
              <a:gd name="T83" fmla="*/ 148 h 158"/>
              <a:gd name="T84" fmla="*/ 321 w 321"/>
              <a:gd name="T85" fmla="*/ 139 h 158"/>
              <a:gd name="T86" fmla="*/ 315 w 321"/>
              <a:gd name="T87" fmla="*/ 12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1" h="158">
                <a:moveTo>
                  <a:pt x="315" y="125"/>
                </a:moveTo>
                <a:lnTo>
                  <a:pt x="301" y="104"/>
                </a:lnTo>
                <a:lnTo>
                  <a:pt x="299" y="99"/>
                </a:lnTo>
                <a:lnTo>
                  <a:pt x="285" y="81"/>
                </a:lnTo>
                <a:lnTo>
                  <a:pt x="282" y="76"/>
                </a:lnTo>
                <a:lnTo>
                  <a:pt x="279" y="72"/>
                </a:lnTo>
                <a:lnTo>
                  <a:pt x="250" y="47"/>
                </a:lnTo>
                <a:lnTo>
                  <a:pt x="235" y="41"/>
                </a:lnTo>
                <a:lnTo>
                  <a:pt x="232" y="39"/>
                </a:lnTo>
                <a:lnTo>
                  <a:pt x="224" y="27"/>
                </a:lnTo>
                <a:lnTo>
                  <a:pt x="222" y="25"/>
                </a:lnTo>
                <a:lnTo>
                  <a:pt x="220" y="24"/>
                </a:lnTo>
                <a:lnTo>
                  <a:pt x="214" y="22"/>
                </a:lnTo>
                <a:lnTo>
                  <a:pt x="183" y="1"/>
                </a:lnTo>
                <a:lnTo>
                  <a:pt x="171" y="0"/>
                </a:lnTo>
                <a:lnTo>
                  <a:pt x="117" y="6"/>
                </a:lnTo>
                <a:lnTo>
                  <a:pt x="104" y="16"/>
                </a:lnTo>
                <a:lnTo>
                  <a:pt x="78" y="22"/>
                </a:lnTo>
                <a:lnTo>
                  <a:pt x="68" y="26"/>
                </a:lnTo>
                <a:lnTo>
                  <a:pt x="51" y="40"/>
                </a:lnTo>
                <a:lnTo>
                  <a:pt x="46" y="42"/>
                </a:lnTo>
                <a:lnTo>
                  <a:pt x="29" y="44"/>
                </a:lnTo>
                <a:lnTo>
                  <a:pt x="25" y="47"/>
                </a:lnTo>
                <a:lnTo>
                  <a:pt x="15" y="63"/>
                </a:lnTo>
                <a:lnTo>
                  <a:pt x="10" y="79"/>
                </a:lnTo>
                <a:lnTo>
                  <a:pt x="8" y="91"/>
                </a:lnTo>
                <a:lnTo>
                  <a:pt x="7" y="93"/>
                </a:lnTo>
                <a:lnTo>
                  <a:pt x="1" y="105"/>
                </a:lnTo>
                <a:lnTo>
                  <a:pt x="0" y="112"/>
                </a:lnTo>
                <a:lnTo>
                  <a:pt x="11" y="114"/>
                </a:lnTo>
                <a:lnTo>
                  <a:pt x="28" y="123"/>
                </a:lnTo>
                <a:lnTo>
                  <a:pt x="65" y="126"/>
                </a:lnTo>
                <a:lnTo>
                  <a:pt x="98" y="133"/>
                </a:lnTo>
                <a:lnTo>
                  <a:pt x="141" y="139"/>
                </a:lnTo>
                <a:lnTo>
                  <a:pt x="181" y="135"/>
                </a:lnTo>
                <a:lnTo>
                  <a:pt x="213" y="143"/>
                </a:lnTo>
                <a:lnTo>
                  <a:pt x="244" y="154"/>
                </a:lnTo>
                <a:lnTo>
                  <a:pt x="299" y="151"/>
                </a:lnTo>
                <a:lnTo>
                  <a:pt x="309" y="158"/>
                </a:lnTo>
                <a:lnTo>
                  <a:pt x="315" y="158"/>
                </a:lnTo>
                <a:lnTo>
                  <a:pt x="319" y="155"/>
                </a:lnTo>
                <a:lnTo>
                  <a:pt x="315" y="148"/>
                </a:lnTo>
                <a:lnTo>
                  <a:pt x="321" y="139"/>
                </a:lnTo>
                <a:lnTo>
                  <a:pt x="315" y="1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6" name="Freeform 114"/>
          <p:cNvSpPr>
            <a:spLocks/>
          </p:cNvSpPr>
          <p:nvPr/>
        </p:nvSpPr>
        <p:spPr bwMode="auto">
          <a:xfrm>
            <a:off x="13265408" y="6139207"/>
            <a:ext cx="7938" cy="9525"/>
          </a:xfrm>
          <a:custGeom>
            <a:avLst/>
            <a:gdLst>
              <a:gd name="T0" fmla="*/ 2 w 15"/>
              <a:gd name="T1" fmla="*/ 11 h 17"/>
              <a:gd name="T2" fmla="*/ 3 w 15"/>
              <a:gd name="T3" fmla="*/ 12 h 17"/>
              <a:gd name="T4" fmla="*/ 5 w 15"/>
              <a:gd name="T5" fmla="*/ 13 h 17"/>
              <a:gd name="T6" fmla="*/ 9 w 15"/>
              <a:gd name="T7" fmla="*/ 14 h 17"/>
              <a:gd name="T8" fmla="*/ 10 w 15"/>
              <a:gd name="T9" fmla="*/ 14 h 17"/>
              <a:gd name="T10" fmla="*/ 11 w 15"/>
              <a:gd name="T11" fmla="*/ 14 h 17"/>
              <a:gd name="T12" fmla="*/ 11 w 15"/>
              <a:gd name="T13" fmla="*/ 15 h 17"/>
              <a:gd name="T14" fmla="*/ 12 w 15"/>
              <a:gd name="T15" fmla="*/ 16 h 17"/>
              <a:gd name="T16" fmla="*/ 15 w 15"/>
              <a:gd name="T17" fmla="*/ 17 h 17"/>
              <a:gd name="T18" fmla="*/ 15 w 15"/>
              <a:gd name="T19" fmla="*/ 17 h 17"/>
              <a:gd name="T20" fmla="*/ 12 w 15"/>
              <a:gd name="T21" fmla="*/ 13 h 17"/>
              <a:gd name="T22" fmla="*/ 10 w 15"/>
              <a:gd name="T23" fmla="*/ 11 h 17"/>
              <a:gd name="T24" fmla="*/ 5 w 15"/>
              <a:gd name="T25" fmla="*/ 4 h 17"/>
              <a:gd name="T26" fmla="*/ 2 w 15"/>
              <a:gd name="T27" fmla="*/ 0 h 17"/>
              <a:gd name="T28" fmla="*/ 0 w 15"/>
              <a:gd name="T29" fmla="*/ 1 h 17"/>
              <a:gd name="T30" fmla="*/ 2 w 15"/>
              <a:gd name="T31" fmla="*/ 7 h 17"/>
              <a:gd name="T32" fmla="*/ 1 w 15"/>
              <a:gd name="T33" fmla="*/ 9 h 17"/>
              <a:gd name="T34" fmla="*/ 2 w 15"/>
              <a:gd name="T3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7">
                <a:moveTo>
                  <a:pt x="2" y="11"/>
                </a:moveTo>
                <a:lnTo>
                  <a:pt x="3" y="12"/>
                </a:lnTo>
                <a:lnTo>
                  <a:pt x="5" y="13"/>
                </a:lnTo>
                <a:lnTo>
                  <a:pt x="9" y="14"/>
                </a:lnTo>
                <a:lnTo>
                  <a:pt x="10" y="14"/>
                </a:lnTo>
                <a:lnTo>
                  <a:pt x="11" y="14"/>
                </a:lnTo>
                <a:lnTo>
                  <a:pt x="11" y="15"/>
                </a:lnTo>
                <a:lnTo>
                  <a:pt x="12" y="16"/>
                </a:lnTo>
                <a:lnTo>
                  <a:pt x="15" y="17"/>
                </a:lnTo>
                <a:lnTo>
                  <a:pt x="15" y="17"/>
                </a:lnTo>
                <a:lnTo>
                  <a:pt x="12" y="13"/>
                </a:lnTo>
                <a:lnTo>
                  <a:pt x="10" y="11"/>
                </a:lnTo>
                <a:lnTo>
                  <a:pt x="5" y="4"/>
                </a:lnTo>
                <a:lnTo>
                  <a:pt x="2" y="0"/>
                </a:lnTo>
                <a:lnTo>
                  <a:pt x="0" y="1"/>
                </a:lnTo>
                <a:lnTo>
                  <a:pt x="2" y="7"/>
                </a:lnTo>
                <a:lnTo>
                  <a:pt x="1" y="9"/>
                </a:lnTo>
                <a:lnTo>
                  <a:pt x="2"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7" name="Freeform 115"/>
          <p:cNvSpPr>
            <a:spLocks/>
          </p:cNvSpPr>
          <p:nvPr/>
        </p:nvSpPr>
        <p:spPr bwMode="auto">
          <a:xfrm>
            <a:off x="13290808" y="6142382"/>
            <a:ext cx="9525" cy="6350"/>
          </a:xfrm>
          <a:custGeom>
            <a:avLst/>
            <a:gdLst>
              <a:gd name="T0" fmla="*/ 3 w 17"/>
              <a:gd name="T1" fmla="*/ 7 h 12"/>
              <a:gd name="T2" fmla="*/ 2 w 17"/>
              <a:gd name="T3" fmla="*/ 6 h 12"/>
              <a:gd name="T4" fmla="*/ 1 w 17"/>
              <a:gd name="T5" fmla="*/ 6 h 12"/>
              <a:gd name="T6" fmla="*/ 0 w 17"/>
              <a:gd name="T7" fmla="*/ 7 h 12"/>
              <a:gd name="T8" fmla="*/ 0 w 17"/>
              <a:gd name="T9" fmla="*/ 9 h 12"/>
              <a:gd name="T10" fmla="*/ 1 w 17"/>
              <a:gd name="T11" fmla="*/ 12 h 12"/>
              <a:gd name="T12" fmla="*/ 2 w 17"/>
              <a:gd name="T13" fmla="*/ 12 h 12"/>
              <a:gd name="T14" fmla="*/ 4 w 17"/>
              <a:gd name="T15" fmla="*/ 10 h 12"/>
              <a:gd name="T16" fmla="*/ 10 w 17"/>
              <a:gd name="T17" fmla="*/ 8 h 12"/>
              <a:gd name="T18" fmla="*/ 10 w 17"/>
              <a:gd name="T19" fmla="*/ 9 h 12"/>
              <a:gd name="T20" fmla="*/ 11 w 17"/>
              <a:gd name="T21" fmla="*/ 10 h 12"/>
              <a:gd name="T22" fmla="*/ 12 w 17"/>
              <a:gd name="T23" fmla="*/ 10 h 12"/>
              <a:gd name="T24" fmla="*/ 13 w 17"/>
              <a:gd name="T25" fmla="*/ 10 h 12"/>
              <a:gd name="T26" fmla="*/ 16 w 17"/>
              <a:gd name="T27" fmla="*/ 10 h 12"/>
              <a:gd name="T28" fmla="*/ 17 w 17"/>
              <a:gd name="T29" fmla="*/ 9 h 12"/>
              <a:gd name="T30" fmla="*/ 16 w 17"/>
              <a:gd name="T31" fmla="*/ 8 h 12"/>
              <a:gd name="T32" fmla="*/ 14 w 17"/>
              <a:gd name="T33" fmla="*/ 7 h 12"/>
              <a:gd name="T34" fmla="*/ 14 w 17"/>
              <a:gd name="T35" fmla="*/ 6 h 12"/>
              <a:gd name="T36" fmla="*/ 13 w 17"/>
              <a:gd name="T37" fmla="*/ 4 h 12"/>
              <a:gd name="T38" fmla="*/ 10 w 17"/>
              <a:gd name="T39" fmla="*/ 3 h 12"/>
              <a:gd name="T40" fmla="*/ 11 w 17"/>
              <a:gd name="T41" fmla="*/ 2 h 12"/>
              <a:gd name="T42" fmla="*/ 8 w 17"/>
              <a:gd name="T43" fmla="*/ 0 h 12"/>
              <a:gd name="T44" fmla="*/ 2 w 17"/>
              <a:gd name="T45" fmla="*/ 3 h 12"/>
              <a:gd name="T46" fmla="*/ 1 w 17"/>
              <a:gd name="T47" fmla="*/ 5 h 12"/>
              <a:gd name="T48" fmla="*/ 4 w 17"/>
              <a:gd name="T49" fmla="*/ 5 h 12"/>
              <a:gd name="T50" fmla="*/ 6 w 17"/>
              <a:gd name="T51" fmla="*/ 6 h 12"/>
              <a:gd name="T52" fmla="*/ 4 w 17"/>
              <a:gd name="T53" fmla="*/ 7 h 12"/>
              <a:gd name="T54" fmla="*/ 3 w 17"/>
              <a:gd name="T5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 h="12">
                <a:moveTo>
                  <a:pt x="3" y="7"/>
                </a:moveTo>
                <a:lnTo>
                  <a:pt x="2" y="6"/>
                </a:lnTo>
                <a:lnTo>
                  <a:pt x="1" y="6"/>
                </a:lnTo>
                <a:lnTo>
                  <a:pt x="0" y="7"/>
                </a:lnTo>
                <a:lnTo>
                  <a:pt x="0" y="9"/>
                </a:lnTo>
                <a:lnTo>
                  <a:pt x="1" y="12"/>
                </a:lnTo>
                <a:lnTo>
                  <a:pt x="2" y="12"/>
                </a:lnTo>
                <a:lnTo>
                  <a:pt x="4" y="10"/>
                </a:lnTo>
                <a:lnTo>
                  <a:pt x="10" y="8"/>
                </a:lnTo>
                <a:lnTo>
                  <a:pt x="10" y="9"/>
                </a:lnTo>
                <a:lnTo>
                  <a:pt x="11" y="10"/>
                </a:lnTo>
                <a:lnTo>
                  <a:pt x="12" y="10"/>
                </a:lnTo>
                <a:lnTo>
                  <a:pt x="13" y="10"/>
                </a:lnTo>
                <a:lnTo>
                  <a:pt x="16" y="10"/>
                </a:lnTo>
                <a:lnTo>
                  <a:pt x="17" y="9"/>
                </a:lnTo>
                <a:lnTo>
                  <a:pt x="16" y="8"/>
                </a:lnTo>
                <a:lnTo>
                  <a:pt x="14" y="7"/>
                </a:lnTo>
                <a:lnTo>
                  <a:pt x="14" y="6"/>
                </a:lnTo>
                <a:lnTo>
                  <a:pt x="13" y="4"/>
                </a:lnTo>
                <a:lnTo>
                  <a:pt x="10" y="3"/>
                </a:lnTo>
                <a:lnTo>
                  <a:pt x="11" y="2"/>
                </a:lnTo>
                <a:lnTo>
                  <a:pt x="8" y="0"/>
                </a:lnTo>
                <a:lnTo>
                  <a:pt x="2" y="3"/>
                </a:lnTo>
                <a:lnTo>
                  <a:pt x="1" y="5"/>
                </a:lnTo>
                <a:lnTo>
                  <a:pt x="4" y="5"/>
                </a:lnTo>
                <a:lnTo>
                  <a:pt x="6" y="6"/>
                </a:lnTo>
                <a:lnTo>
                  <a:pt x="4" y="7"/>
                </a:lnTo>
                <a:lnTo>
                  <a:pt x="3"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9" name="Freeform 117"/>
          <p:cNvSpPr>
            <a:spLocks/>
          </p:cNvSpPr>
          <p:nvPr/>
        </p:nvSpPr>
        <p:spPr bwMode="auto">
          <a:xfrm>
            <a:off x="13097133" y="5978870"/>
            <a:ext cx="22225" cy="31750"/>
          </a:xfrm>
          <a:custGeom>
            <a:avLst/>
            <a:gdLst>
              <a:gd name="T0" fmla="*/ 36 w 41"/>
              <a:gd name="T1" fmla="*/ 6 h 58"/>
              <a:gd name="T2" fmla="*/ 33 w 41"/>
              <a:gd name="T3" fmla="*/ 5 h 58"/>
              <a:gd name="T4" fmla="*/ 31 w 41"/>
              <a:gd name="T5" fmla="*/ 2 h 58"/>
              <a:gd name="T6" fmla="*/ 28 w 41"/>
              <a:gd name="T7" fmla="*/ 0 h 58"/>
              <a:gd name="T8" fmla="*/ 25 w 41"/>
              <a:gd name="T9" fmla="*/ 2 h 58"/>
              <a:gd name="T10" fmla="*/ 23 w 41"/>
              <a:gd name="T11" fmla="*/ 5 h 58"/>
              <a:gd name="T12" fmla="*/ 22 w 41"/>
              <a:gd name="T13" fmla="*/ 7 h 58"/>
              <a:gd name="T14" fmla="*/ 21 w 41"/>
              <a:gd name="T15" fmla="*/ 6 h 58"/>
              <a:gd name="T16" fmla="*/ 18 w 41"/>
              <a:gd name="T17" fmla="*/ 1 h 58"/>
              <a:gd name="T18" fmla="*/ 16 w 41"/>
              <a:gd name="T19" fmla="*/ 0 h 58"/>
              <a:gd name="T20" fmla="*/ 15 w 41"/>
              <a:gd name="T21" fmla="*/ 1 h 58"/>
              <a:gd name="T22" fmla="*/ 14 w 41"/>
              <a:gd name="T23" fmla="*/ 4 h 58"/>
              <a:gd name="T24" fmla="*/ 13 w 41"/>
              <a:gd name="T25" fmla="*/ 5 h 58"/>
              <a:gd name="T26" fmla="*/ 11 w 41"/>
              <a:gd name="T27" fmla="*/ 6 h 58"/>
              <a:gd name="T28" fmla="*/ 9 w 41"/>
              <a:gd name="T29" fmla="*/ 14 h 58"/>
              <a:gd name="T30" fmla="*/ 4 w 41"/>
              <a:gd name="T31" fmla="*/ 18 h 58"/>
              <a:gd name="T32" fmla="*/ 3 w 41"/>
              <a:gd name="T33" fmla="*/ 21 h 58"/>
              <a:gd name="T34" fmla="*/ 1 w 41"/>
              <a:gd name="T35" fmla="*/ 28 h 58"/>
              <a:gd name="T36" fmla="*/ 0 w 41"/>
              <a:gd name="T37" fmla="*/ 55 h 58"/>
              <a:gd name="T38" fmla="*/ 1 w 41"/>
              <a:gd name="T39" fmla="*/ 58 h 58"/>
              <a:gd name="T40" fmla="*/ 4 w 41"/>
              <a:gd name="T41" fmla="*/ 58 h 58"/>
              <a:gd name="T42" fmla="*/ 5 w 41"/>
              <a:gd name="T43" fmla="*/ 57 h 58"/>
              <a:gd name="T44" fmla="*/ 5 w 41"/>
              <a:gd name="T45" fmla="*/ 55 h 58"/>
              <a:gd name="T46" fmla="*/ 4 w 41"/>
              <a:gd name="T47" fmla="*/ 52 h 58"/>
              <a:gd name="T48" fmla="*/ 4 w 41"/>
              <a:gd name="T49" fmla="*/ 49 h 58"/>
              <a:gd name="T50" fmla="*/ 3 w 41"/>
              <a:gd name="T51" fmla="*/ 47 h 58"/>
              <a:gd name="T52" fmla="*/ 4 w 41"/>
              <a:gd name="T53" fmla="*/ 46 h 58"/>
              <a:gd name="T54" fmla="*/ 5 w 41"/>
              <a:gd name="T55" fmla="*/ 45 h 58"/>
              <a:gd name="T56" fmla="*/ 6 w 41"/>
              <a:gd name="T57" fmla="*/ 44 h 58"/>
              <a:gd name="T58" fmla="*/ 7 w 41"/>
              <a:gd name="T59" fmla="*/ 40 h 58"/>
              <a:gd name="T60" fmla="*/ 9 w 41"/>
              <a:gd name="T61" fmla="*/ 38 h 58"/>
              <a:gd name="T62" fmla="*/ 9 w 41"/>
              <a:gd name="T63" fmla="*/ 36 h 58"/>
              <a:gd name="T64" fmla="*/ 9 w 41"/>
              <a:gd name="T65" fmla="*/ 31 h 58"/>
              <a:gd name="T66" fmla="*/ 13 w 41"/>
              <a:gd name="T67" fmla="*/ 34 h 58"/>
              <a:gd name="T68" fmla="*/ 13 w 41"/>
              <a:gd name="T69" fmla="*/ 39 h 58"/>
              <a:gd name="T70" fmla="*/ 12 w 41"/>
              <a:gd name="T71" fmla="*/ 45 h 58"/>
              <a:gd name="T72" fmla="*/ 11 w 41"/>
              <a:gd name="T73" fmla="*/ 48 h 58"/>
              <a:gd name="T74" fmla="*/ 14 w 41"/>
              <a:gd name="T75" fmla="*/ 50 h 58"/>
              <a:gd name="T76" fmla="*/ 19 w 41"/>
              <a:gd name="T77" fmla="*/ 48 h 58"/>
              <a:gd name="T78" fmla="*/ 26 w 41"/>
              <a:gd name="T79" fmla="*/ 41 h 58"/>
              <a:gd name="T80" fmla="*/ 29 w 41"/>
              <a:gd name="T81" fmla="*/ 32 h 58"/>
              <a:gd name="T82" fmla="*/ 30 w 41"/>
              <a:gd name="T83" fmla="*/ 30 h 58"/>
              <a:gd name="T84" fmla="*/ 32 w 41"/>
              <a:gd name="T85" fmla="*/ 29 h 58"/>
              <a:gd name="T86" fmla="*/ 33 w 41"/>
              <a:gd name="T87" fmla="*/ 28 h 58"/>
              <a:gd name="T88" fmla="*/ 36 w 41"/>
              <a:gd name="T89" fmla="*/ 24 h 58"/>
              <a:gd name="T90" fmla="*/ 40 w 41"/>
              <a:gd name="T91" fmla="*/ 15 h 58"/>
              <a:gd name="T92" fmla="*/ 41 w 41"/>
              <a:gd name="T93" fmla="*/ 10 h 58"/>
              <a:gd name="T94" fmla="*/ 41 w 41"/>
              <a:gd name="T95" fmla="*/ 5 h 58"/>
              <a:gd name="T96" fmla="*/ 39 w 41"/>
              <a:gd name="T97" fmla="*/ 6 h 58"/>
              <a:gd name="T98" fmla="*/ 36 w 41"/>
              <a:gd name="T99"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 h="58">
                <a:moveTo>
                  <a:pt x="36" y="6"/>
                </a:moveTo>
                <a:lnTo>
                  <a:pt x="33" y="5"/>
                </a:lnTo>
                <a:lnTo>
                  <a:pt x="31" y="2"/>
                </a:lnTo>
                <a:lnTo>
                  <a:pt x="28" y="0"/>
                </a:lnTo>
                <a:lnTo>
                  <a:pt x="25" y="2"/>
                </a:lnTo>
                <a:lnTo>
                  <a:pt x="23" y="5"/>
                </a:lnTo>
                <a:lnTo>
                  <a:pt x="22" y="7"/>
                </a:lnTo>
                <a:lnTo>
                  <a:pt x="21" y="6"/>
                </a:lnTo>
                <a:lnTo>
                  <a:pt x="18" y="1"/>
                </a:lnTo>
                <a:lnTo>
                  <a:pt x="16" y="0"/>
                </a:lnTo>
                <a:lnTo>
                  <a:pt x="15" y="1"/>
                </a:lnTo>
                <a:lnTo>
                  <a:pt x="14" y="4"/>
                </a:lnTo>
                <a:lnTo>
                  <a:pt x="13" y="5"/>
                </a:lnTo>
                <a:lnTo>
                  <a:pt x="11" y="6"/>
                </a:lnTo>
                <a:lnTo>
                  <a:pt x="9" y="14"/>
                </a:lnTo>
                <a:lnTo>
                  <a:pt x="4" y="18"/>
                </a:lnTo>
                <a:lnTo>
                  <a:pt x="3" y="21"/>
                </a:lnTo>
                <a:lnTo>
                  <a:pt x="1" y="28"/>
                </a:lnTo>
                <a:lnTo>
                  <a:pt x="0" y="55"/>
                </a:lnTo>
                <a:lnTo>
                  <a:pt x="1" y="58"/>
                </a:lnTo>
                <a:lnTo>
                  <a:pt x="4" y="58"/>
                </a:lnTo>
                <a:lnTo>
                  <a:pt x="5" y="57"/>
                </a:lnTo>
                <a:lnTo>
                  <a:pt x="5" y="55"/>
                </a:lnTo>
                <a:lnTo>
                  <a:pt x="4" y="52"/>
                </a:lnTo>
                <a:lnTo>
                  <a:pt x="4" y="49"/>
                </a:lnTo>
                <a:lnTo>
                  <a:pt x="3" y="47"/>
                </a:lnTo>
                <a:lnTo>
                  <a:pt x="4" y="46"/>
                </a:lnTo>
                <a:lnTo>
                  <a:pt x="5" y="45"/>
                </a:lnTo>
                <a:lnTo>
                  <a:pt x="6" y="44"/>
                </a:lnTo>
                <a:lnTo>
                  <a:pt x="7" y="40"/>
                </a:lnTo>
                <a:lnTo>
                  <a:pt x="9" y="38"/>
                </a:lnTo>
                <a:lnTo>
                  <a:pt x="9" y="36"/>
                </a:lnTo>
                <a:lnTo>
                  <a:pt x="9" y="31"/>
                </a:lnTo>
                <a:lnTo>
                  <a:pt x="13" y="34"/>
                </a:lnTo>
                <a:lnTo>
                  <a:pt x="13" y="39"/>
                </a:lnTo>
                <a:lnTo>
                  <a:pt x="12" y="45"/>
                </a:lnTo>
                <a:lnTo>
                  <a:pt x="11" y="48"/>
                </a:lnTo>
                <a:lnTo>
                  <a:pt x="14" y="50"/>
                </a:lnTo>
                <a:lnTo>
                  <a:pt x="19" y="48"/>
                </a:lnTo>
                <a:lnTo>
                  <a:pt x="26" y="41"/>
                </a:lnTo>
                <a:lnTo>
                  <a:pt x="29" y="32"/>
                </a:lnTo>
                <a:lnTo>
                  <a:pt x="30" y="30"/>
                </a:lnTo>
                <a:lnTo>
                  <a:pt x="32" y="29"/>
                </a:lnTo>
                <a:lnTo>
                  <a:pt x="33" y="28"/>
                </a:lnTo>
                <a:lnTo>
                  <a:pt x="36" y="24"/>
                </a:lnTo>
                <a:lnTo>
                  <a:pt x="40" y="15"/>
                </a:lnTo>
                <a:lnTo>
                  <a:pt x="41" y="10"/>
                </a:lnTo>
                <a:lnTo>
                  <a:pt x="41" y="5"/>
                </a:lnTo>
                <a:lnTo>
                  <a:pt x="39" y="6"/>
                </a:lnTo>
                <a:lnTo>
                  <a:pt x="36"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0" name="Freeform 118"/>
          <p:cNvSpPr>
            <a:spLocks/>
          </p:cNvSpPr>
          <p:nvPr/>
        </p:nvSpPr>
        <p:spPr bwMode="auto">
          <a:xfrm>
            <a:off x="13089196" y="6013795"/>
            <a:ext cx="14288" cy="23813"/>
          </a:xfrm>
          <a:custGeom>
            <a:avLst/>
            <a:gdLst>
              <a:gd name="T0" fmla="*/ 26 w 28"/>
              <a:gd name="T1" fmla="*/ 14 h 45"/>
              <a:gd name="T2" fmla="*/ 27 w 28"/>
              <a:gd name="T3" fmla="*/ 13 h 45"/>
              <a:gd name="T4" fmla="*/ 28 w 28"/>
              <a:gd name="T5" fmla="*/ 13 h 45"/>
              <a:gd name="T6" fmla="*/ 26 w 28"/>
              <a:gd name="T7" fmla="*/ 10 h 45"/>
              <a:gd name="T8" fmla="*/ 26 w 28"/>
              <a:gd name="T9" fmla="*/ 9 h 45"/>
              <a:gd name="T10" fmla="*/ 26 w 28"/>
              <a:gd name="T11" fmla="*/ 6 h 45"/>
              <a:gd name="T12" fmla="*/ 26 w 28"/>
              <a:gd name="T13" fmla="*/ 3 h 45"/>
              <a:gd name="T14" fmla="*/ 21 w 28"/>
              <a:gd name="T15" fmla="*/ 2 h 45"/>
              <a:gd name="T16" fmla="*/ 13 w 28"/>
              <a:gd name="T17" fmla="*/ 2 h 45"/>
              <a:gd name="T18" fmla="*/ 10 w 28"/>
              <a:gd name="T19" fmla="*/ 0 h 45"/>
              <a:gd name="T20" fmla="*/ 10 w 28"/>
              <a:gd name="T21" fmla="*/ 1 h 45"/>
              <a:gd name="T22" fmla="*/ 10 w 28"/>
              <a:gd name="T23" fmla="*/ 2 h 45"/>
              <a:gd name="T24" fmla="*/ 9 w 28"/>
              <a:gd name="T25" fmla="*/ 0 h 45"/>
              <a:gd name="T26" fmla="*/ 10 w 28"/>
              <a:gd name="T27" fmla="*/ 4 h 45"/>
              <a:gd name="T28" fmla="*/ 10 w 28"/>
              <a:gd name="T29" fmla="*/ 8 h 45"/>
              <a:gd name="T30" fmla="*/ 9 w 28"/>
              <a:gd name="T31" fmla="*/ 11 h 45"/>
              <a:gd name="T32" fmla="*/ 8 w 28"/>
              <a:gd name="T33" fmla="*/ 13 h 45"/>
              <a:gd name="T34" fmla="*/ 9 w 28"/>
              <a:gd name="T35" fmla="*/ 14 h 45"/>
              <a:gd name="T36" fmla="*/ 10 w 28"/>
              <a:gd name="T37" fmla="*/ 17 h 45"/>
              <a:gd name="T38" fmla="*/ 11 w 28"/>
              <a:gd name="T39" fmla="*/ 18 h 45"/>
              <a:gd name="T40" fmla="*/ 12 w 28"/>
              <a:gd name="T41" fmla="*/ 20 h 45"/>
              <a:gd name="T42" fmla="*/ 10 w 28"/>
              <a:gd name="T43" fmla="*/ 20 h 45"/>
              <a:gd name="T44" fmla="*/ 7 w 28"/>
              <a:gd name="T45" fmla="*/ 20 h 45"/>
              <a:gd name="T46" fmla="*/ 5 w 28"/>
              <a:gd name="T47" fmla="*/ 20 h 45"/>
              <a:gd name="T48" fmla="*/ 2 w 28"/>
              <a:gd name="T49" fmla="*/ 22 h 45"/>
              <a:gd name="T50" fmla="*/ 5 w 28"/>
              <a:gd name="T51" fmla="*/ 27 h 45"/>
              <a:gd name="T52" fmla="*/ 3 w 28"/>
              <a:gd name="T53" fmla="*/ 30 h 45"/>
              <a:gd name="T54" fmla="*/ 1 w 28"/>
              <a:gd name="T55" fmla="*/ 33 h 45"/>
              <a:gd name="T56" fmla="*/ 0 w 28"/>
              <a:gd name="T57" fmla="*/ 37 h 45"/>
              <a:gd name="T58" fmla="*/ 1 w 28"/>
              <a:gd name="T59" fmla="*/ 41 h 45"/>
              <a:gd name="T60" fmla="*/ 1 w 28"/>
              <a:gd name="T61" fmla="*/ 43 h 45"/>
              <a:gd name="T62" fmla="*/ 1 w 28"/>
              <a:gd name="T63" fmla="*/ 44 h 45"/>
              <a:gd name="T64" fmla="*/ 5 w 28"/>
              <a:gd name="T65" fmla="*/ 45 h 45"/>
              <a:gd name="T66" fmla="*/ 6 w 28"/>
              <a:gd name="T67" fmla="*/ 45 h 45"/>
              <a:gd name="T68" fmla="*/ 8 w 28"/>
              <a:gd name="T69" fmla="*/ 44 h 45"/>
              <a:gd name="T70" fmla="*/ 11 w 28"/>
              <a:gd name="T71" fmla="*/ 41 h 45"/>
              <a:gd name="T72" fmla="*/ 15 w 28"/>
              <a:gd name="T73" fmla="*/ 39 h 45"/>
              <a:gd name="T74" fmla="*/ 16 w 28"/>
              <a:gd name="T75" fmla="*/ 38 h 45"/>
              <a:gd name="T76" fmla="*/ 17 w 28"/>
              <a:gd name="T77" fmla="*/ 35 h 45"/>
              <a:gd name="T78" fmla="*/ 17 w 28"/>
              <a:gd name="T79" fmla="*/ 30 h 45"/>
              <a:gd name="T80" fmla="*/ 17 w 28"/>
              <a:gd name="T81" fmla="*/ 28 h 45"/>
              <a:gd name="T82" fmla="*/ 18 w 28"/>
              <a:gd name="T83" fmla="*/ 23 h 45"/>
              <a:gd name="T84" fmla="*/ 20 w 28"/>
              <a:gd name="T85" fmla="*/ 21 h 45"/>
              <a:gd name="T86" fmla="*/ 26 w 28"/>
              <a:gd name="T87" fmla="*/ 17 h 45"/>
              <a:gd name="T88" fmla="*/ 26 w 28"/>
              <a:gd name="T89"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45">
                <a:moveTo>
                  <a:pt x="26" y="14"/>
                </a:moveTo>
                <a:lnTo>
                  <a:pt x="27" y="13"/>
                </a:lnTo>
                <a:lnTo>
                  <a:pt x="28" y="13"/>
                </a:lnTo>
                <a:lnTo>
                  <a:pt x="26" y="10"/>
                </a:lnTo>
                <a:lnTo>
                  <a:pt x="26" y="9"/>
                </a:lnTo>
                <a:lnTo>
                  <a:pt x="26" y="6"/>
                </a:lnTo>
                <a:lnTo>
                  <a:pt x="26" y="3"/>
                </a:lnTo>
                <a:lnTo>
                  <a:pt x="21" y="2"/>
                </a:lnTo>
                <a:lnTo>
                  <a:pt x="13" y="2"/>
                </a:lnTo>
                <a:lnTo>
                  <a:pt x="10" y="0"/>
                </a:lnTo>
                <a:lnTo>
                  <a:pt x="10" y="1"/>
                </a:lnTo>
                <a:lnTo>
                  <a:pt x="10" y="2"/>
                </a:lnTo>
                <a:lnTo>
                  <a:pt x="9" y="0"/>
                </a:lnTo>
                <a:lnTo>
                  <a:pt x="10" y="4"/>
                </a:lnTo>
                <a:lnTo>
                  <a:pt x="10" y="8"/>
                </a:lnTo>
                <a:lnTo>
                  <a:pt x="9" y="11"/>
                </a:lnTo>
                <a:lnTo>
                  <a:pt x="8" y="13"/>
                </a:lnTo>
                <a:lnTo>
                  <a:pt x="9" y="14"/>
                </a:lnTo>
                <a:lnTo>
                  <a:pt x="10" y="17"/>
                </a:lnTo>
                <a:lnTo>
                  <a:pt x="11" y="18"/>
                </a:lnTo>
                <a:lnTo>
                  <a:pt x="12" y="20"/>
                </a:lnTo>
                <a:lnTo>
                  <a:pt x="10" y="20"/>
                </a:lnTo>
                <a:lnTo>
                  <a:pt x="7" y="20"/>
                </a:lnTo>
                <a:lnTo>
                  <a:pt x="5" y="20"/>
                </a:lnTo>
                <a:lnTo>
                  <a:pt x="2" y="22"/>
                </a:lnTo>
                <a:lnTo>
                  <a:pt x="5" y="27"/>
                </a:lnTo>
                <a:lnTo>
                  <a:pt x="3" y="30"/>
                </a:lnTo>
                <a:lnTo>
                  <a:pt x="1" y="33"/>
                </a:lnTo>
                <a:lnTo>
                  <a:pt x="0" y="37"/>
                </a:lnTo>
                <a:lnTo>
                  <a:pt x="1" y="41"/>
                </a:lnTo>
                <a:lnTo>
                  <a:pt x="1" y="43"/>
                </a:lnTo>
                <a:lnTo>
                  <a:pt x="1" y="44"/>
                </a:lnTo>
                <a:lnTo>
                  <a:pt x="5" y="45"/>
                </a:lnTo>
                <a:lnTo>
                  <a:pt x="6" y="45"/>
                </a:lnTo>
                <a:lnTo>
                  <a:pt x="8" y="44"/>
                </a:lnTo>
                <a:lnTo>
                  <a:pt x="11" y="41"/>
                </a:lnTo>
                <a:lnTo>
                  <a:pt x="15" y="39"/>
                </a:lnTo>
                <a:lnTo>
                  <a:pt x="16" y="38"/>
                </a:lnTo>
                <a:lnTo>
                  <a:pt x="17" y="35"/>
                </a:lnTo>
                <a:lnTo>
                  <a:pt x="17" y="30"/>
                </a:lnTo>
                <a:lnTo>
                  <a:pt x="17" y="28"/>
                </a:lnTo>
                <a:lnTo>
                  <a:pt x="18" y="23"/>
                </a:lnTo>
                <a:lnTo>
                  <a:pt x="20" y="21"/>
                </a:lnTo>
                <a:lnTo>
                  <a:pt x="26" y="17"/>
                </a:lnTo>
                <a:lnTo>
                  <a:pt x="26"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1" name="Freeform 119"/>
          <p:cNvSpPr>
            <a:spLocks/>
          </p:cNvSpPr>
          <p:nvPr/>
        </p:nvSpPr>
        <p:spPr bwMode="auto">
          <a:xfrm>
            <a:off x="13297158" y="6163020"/>
            <a:ext cx="31750" cy="23813"/>
          </a:xfrm>
          <a:custGeom>
            <a:avLst/>
            <a:gdLst>
              <a:gd name="T0" fmla="*/ 20 w 60"/>
              <a:gd name="T1" fmla="*/ 20 h 43"/>
              <a:gd name="T2" fmla="*/ 21 w 60"/>
              <a:gd name="T3" fmla="*/ 19 h 43"/>
              <a:gd name="T4" fmla="*/ 23 w 60"/>
              <a:gd name="T5" fmla="*/ 17 h 43"/>
              <a:gd name="T6" fmla="*/ 19 w 60"/>
              <a:gd name="T7" fmla="*/ 15 h 43"/>
              <a:gd name="T8" fmla="*/ 11 w 60"/>
              <a:gd name="T9" fmla="*/ 10 h 43"/>
              <a:gd name="T10" fmla="*/ 8 w 60"/>
              <a:gd name="T11" fmla="*/ 6 h 43"/>
              <a:gd name="T12" fmla="*/ 6 w 60"/>
              <a:gd name="T13" fmla="*/ 6 h 43"/>
              <a:gd name="T14" fmla="*/ 5 w 60"/>
              <a:gd name="T15" fmla="*/ 5 h 43"/>
              <a:gd name="T16" fmla="*/ 2 w 60"/>
              <a:gd name="T17" fmla="*/ 3 h 43"/>
              <a:gd name="T18" fmla="*/ 0 w 60"/>
              <a:gd name="T19" fmla="*/ 0 h 43"/>
              <a:gd name="T20" fmla="*/ 2 w 60"/>
              <a:gd name="T21" fmla="*/ 7 h 43"/>
              <a:gd name="T22" fmla="*/ 6 w 60"/>
              <a:gd name="T23" fmla="*/ 13 h 43"/>
              <a:gd name="T24" fmla="*/ 9 w 60"/>
              <a:gd name="T25" fmla="*/ 16 h 43"/>
              <a:gd name="T26" fmla="*/ 14 w 60"/>
              <a:gd name="T27" fmla="*/ 18 h 43"/>
              <a:gd name="T28" fmla="*/ 14 w 60"/>
              <a:gd name="T29" fmla="*/ 20 h 43"/>
              <a:gd name="T30" fmla="*/ 12 w 60"/>
              <a:gd name="T31" fmla="*/ 20 h 43"/>
              <a:gd name="T32" fmla="*/ 11 w 60"/>
              <a:gd name="T33" fmla="*/ 22 h 43"/>
              <a:gd name="T34" fmla="*/ 10 w 60"/>
              <a:gd name="T35" fmla="*/ 24 h 43"/>
              <a:gd name="T36" fmla="*/ 10 w 60"/>
              <a:gd name="T37" fmla="*/ 26 h 43"/>
              <a:gd name="T38" fmla="*/ 23 w 60"/>
              <a:gd name="T39" fmla="*/ 33 h 43"/>
              <a:gd name="T40" fmla="*/ 60 w 60"/>
              <a:gd name="T41" fmla="*/ 43 h 43"/>
              <a:gd name="T42" fmla="*/ 60 w 60"/>
              <a:gd name="T43" fmla="*/ 40 h 43"/>
              <a:gd name="T44" fmla="*/ 55 w 60"/>
              <a:gd name="T45" fmla="*/ 39 h 43"/>
              <a:gd name="T46" fmla="*/ 21 w 60"/>
              <a:gd name="T47" fmla="*/ 25 h 43"/>
              <a:gd name="T48" fmla="*/ 17 w 60"/>
              <a:gd name="T49" fmla="*/ 22 h 43"/>
              <a:gd name="T50" fmla="*/ 17 w 60"/>
              <a:gd name="T51" fmla="*/ 19 h 43"/>
              <a:gd name="T52" fmla="*/ 18 w 60"/>
              <a:gd name="T53" fmla="*/ 20 h 43"/>
              <a:gd name="T54" fmla="*/ 20 w 60"/>
              <a:gd name="T55"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43">
                <a:moveTo>
                  <a:pt x="20" y="20"/>
                </a:moveTo>
                <a:lnTo>
                  <a:pt x="21" y="19"/>
                </a:lnTo>
                <a:lnTo>
                  <a:pt x="23" y="17"/>
                </a:lnTo>
                <a:lnTo>
                  <a:pt x="19" y="15"/>
                </a:lnTo>
                <a:lnTo>
                  <a:pt x="11" y="10"/>
                </a:lnTo>
                <a:lnTo>
                  <a:pt x="8" y="6"/>
                </a:lnTo>
                <a:lnTo>
                  <a:pt x="6" y="6"/>
                </a:lnTo>
                <a:lnTo>
                  <a:pt x="5" y="5"/>
                </a:lnTo>
                <a:lnTo>
                  <a:pt x="2" y="3"/>
                </a:lnTo>
                <a:lnTo>
                  <a:pt x="0" y="0"/>
                </a:lnTo>
                <a:lnTo>
                  <a:pt x="2" y="7"/>
                </a:lnTo>
                <a:lnTo>
                  <a:pt x="6" y="13"/>
                </a:lnTo>
                <a:lnTo>
                  <a:pt x="9" y="16"/>
                </a:lnTo>
                <a:lnTo>
                  <a:pt x="14" y="18"/>
                </a:lnTo>
                <a:lnTo>
                  <a:pt x="14" y="20"/>
                </a:lnTo>
                <a:lnTo>
                  <a:pt x="12" y="20"/>
                </a:lnTo>
                <a:lnTo>
                  <a:pt x="11" y="22"/>
                </a:lnTo>
                <a:lnTo>
                  <a:pt x="10" y="24"/>
                </a:lnTo>
                <a:lnTo>
                  <a:pt x="10" y="26"/>
                </a:lnTo>
                <a:lnTo>
                  <a:pt x="23" y="33"/>
                </a:lnTo>
                <a:lnTo>
                  <a:pt x="60" y="43"/>
                </a:lnTo>
                <a:lnTo>
                  <a:pt x="60" y="40"/>
                </a:lnTo>
                <a:lnTo>
                  <a:pt x="55" y="39"/>
                </a:lnTo>
                <a:lnTo>
                  <a:pt x="21" y="25"/>
                </a:lnTo>
                <a:lnTo>
                  <a:pt x="17" y="22"/>
                </a:lnTo>
                <a:lnTo>
                  <a:pt x="17" y="19"/>
                </a:lnTo>
                <a:lnTo>
                  <a:pt x="18" y="20"/>
                </a:lnTo>
                <a:lnTo>
                  <a:pt x="20"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2" name="Freeform 120"/>
          <p:cNvSpPr>
            <a:spLocks/>
          </p:cNvSpPr>
          <p:nvPr/>
        </p:nvSpPr>
        <p:spPr bwMode="auto">
          <a:xfrm>
            <a:off x="13136821" y="5424832"/>
            <a:ext cx="19050" cy="12700"/>
          </a:xfrm>
          <a:custGeom>
            <a:avLst/>
            <a:gdLst>
              <a:gd name="T0" fmla="*/ 19 w 36"/>
              <a:gd name="T1" fmla="*/ 6 h 24"/>
              <a:gd name="T2" fmla="*/ 17 w 36"/>
              <a:gd name="T3" fmla="*/ 5 h 24"/>
              <a:gd name="T4" fmla="*/ 14 w 36"/>
              <a:gd name="T5" fmla="*/ 2 h 24"/>
              <a:gd name="T6" fmla="*/ 12 w 36"/>
              <a:gd name="T7" fmla="*/ 2 h 24"/>
              <a:gd name="T8" fmla="*/ 10 w 36"/>
              <a:gd name="T9" fmla="*/ 4 h 24"/>
              <a:gd name="T10" fmla="*/ 7 w 36"/>
              <a:gd name="T11" fmla="*/ 6 h 24"/>
              <a:gd name="T12" fmla="*/ 6 w 36"/>
              <a:gd name="T13" fmla="*/ 7 h 24"/>
              <a:gd name="T14" fmla="*/ 4 w 36"/>
              <a:gd name="T15" fmla="*/ 6 h 24"/>
              <a:gd name="T16" fmla="*/ 3 w 36"/>
              <a:gd name="T17" fmla="*/ 6 h 24"/>
              <a:gd name="T18" fmla="*/ 2 w 36"/>
              <a:gd name="T19" fmla="*/ 6 h 24"/>
              <a:gd name="T20" fmla="*/ 0 w 36"/>
              <a:gd name="T21" fmla="*/ 6 h 24"/>
              <a:gd name="T22" fmla="*/ 3 w 36"/>
              <a:gd name="T23" fmla="*/ 9 h 24"/>
              <a:gd name="T24" fmla="*/ 5 w 36"/>
              <a:gd name="T25" fmla="*/ 12 h 24"/>
              <a:gd name="T26" fmla="*/ 7 w 36"/>
              <a:gd name="T27" fmla="*/ 16 h 24"/>
              <a:gd name="T28" fmla="*/ 9 w 36"/>
              <a:gd name="T29" fmla="*/ 20 h 24"/>
              <a:gd name="T30" fmla="*/ 12 w 36"/>
              <a:gd name="T31" fmla="*/ 24 h 24"/>
              <a:gd name="T32" fmla="*/ 15 w 36"/>
              <a:gd name="T33" fmla="*/ 24 h 24"/>
              <a:gd name="T34" fmla="*/ 19 w 36"/>
              <a:gd name="T35" fmla="*/ 24 h 24"/>
              <a:gd name="T36" fmla="*/ 22 w 36"/>
              <a:gd name="T37" fmla="*/ 22 h 24"/>
              <a:gd name="T38" fmla="*/ 24 w 36"/>
              <a:gd name="T39" fmla="*/ 19 h 24"/>
              <a:gd name="T40" fmla="*/ 25 w 36"/>
              <a:gd name="T41" fmla="*/ 15 h 24"/>
              <a:gd name="T42" fmla="*/ 27 w 36"/>
              <a:gd name="T43" fmla="*/ 10 h 24"/>
              <a:gd name="T44" fmla="*/ 32 w 36"/>
              <a:gd name="T45" fmla="*/ 11 h 24"/>
              <a:gd name="T46" fmla="*/ 34 w 36"/>
              <a:gd name="T47" fmla="*/ 8 h 24"/>
              <a:gd name="T48" fmla="*/ 36 w 36"/>
              <a:gd name="T49" fmla="*/ 0 h 24"/>
              <a:gd name="T50" fmla="*/ 33 w 36"/>
              <a:gd name="T51" fmla="*/ 0 h 24"/>
              <a:gd name="T52" fmla="*/ 19 w 36"/>
              <a:gd name="T5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24">
                <a:moveTo>
                  <a:pt x="19" y="6"/>
                </a:moveTo>
                <a:lnTo>
                  <a:pt x="17" y="5"/>
                </a:lnTo>
                <a:lnTo>
                  <a:pt x="14" y="2"/>
                </a:lnTo>
                <a:lnTo>
                  <a:pt x="12" y="2"/>
                </a:lnTo>
                <a:lnTo>
                  <a:pt x="10" y="4"/>
                </a:lnTo>
                <a:lnTo>
                  <a:pt x="7" y="6"/>
                </a:lnTo>
                <a:lnTo>
                  <a:pt x="6" y="7"/>
                </a:lnTo>
                <a:lnTo>
                  <a:pt x="4" y="6"/>
                </a:lnTo>
                <a:lnTo>
                  <a:pt x="3" y="6"/>
                </a:lnTo>
                <a:lnTo>
                  <a:pt x="2" y="6"/>
                </a:lnTo>
                <a:lnTo>
                  <a:pt x="0" y="6"/>
                </a:lnTo>
                <a:lnTo>
                  <a:pt x="3" y="9"/>
                </a:lnTo>
                <a:lnTo>
                  <a:pt x="5" y="12"/>
                </a:lnTo>
                <a:lnTo>
                  <a:pt x="7" y="16"/>
                </a:lnTo>
                <a:lnTo>
                  <a:pt x="9" y="20"/>
                </a:lnTo>
                <a:lnTo>
                  <a:pt x="12" y="24"/>
                </a:lnTo>
                <a:lnTo>
                  <a:pt x="15" y="24"/>
                </a:lnTo>
                <a:lnTo>
                  <a:pt x="19" y="24"/>
                </a:lnTo>
                <a:lnTo>
                  <a:pt x="22" y="22"/>
                </a:lnTo>
                <a:lnTo>
                  <a:pt x="24" y="19"/>
                </a:lnTo>
                <a:lnTo>
                  <a:pt x="25" y="15"/>
                </a:lnTo>
                <a:lnTo>
                  <a:pt x="27" y="10"/>
                </a:lnTo>
                <a:lnTo>
                  <a:pt x="32" y="11"/>
                </a:lnTo>
                <a:lnTo>
                  <a:pt x="34" y="8"/>
                </a:lnTo>
                <a:lnTo>
                  <a:pt x="36" y="0"/>
                </a:lnTo>
                <a:lnTo>
                  <a:pt x="33" y="0"/>
                </a:lnTo>
                <a:lnTo>
                  <a:pt x="19"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3" name="Freeform 121"/>
          <p:cNvSpPr>
            <a:spLocks/>
          </p:cNvSpPr>
          <p:nvPr/>
        </p:nvSpPr>
        <p:spPr bwMode="auto">
          <a:xfrm>
            <a:off x="13101896" y="5213695"/>
            <a:ext cx="85725" cy="47625"/>
          </a:xfrm>
          <a:custGeom>
            <a:avLst/>
            <a:gdLst>
              <a:gd name="T0" fmla="*/ 154 w 163"/>
              <a:gd name="T1" fmla="*/ 82 h 88"/>
              <a:gd name="T2" fmla="*/ 155 w 163"/>
              <a:gd name="T3" fmla="*/ 67 h 88"/>
              <a:gd name="T4" fmla="*/ 150 w 163"/>
              <a:gd name="T5" fmla="*/ 61 h 88"/>
              <a:gd name="T6" fmla="*/ 157 w 163"/>
              <a:gd name="T7" fmla="*/ 60 h 88"/>
              <a:gd name="T8" fmla="*/ 163 w 163"/>
              <a:gd name="T9" fmla="*/ 49 h 88"/>
              <a:gd name="T10" fmla="*/ 163 w 163"/>
              <a:gd name="T11" fmla="*/ 45 h 88"/>
              <a:gd name="T12" fmla="*/ 144 w 163"/>
              <a:gd name="T13" fmla="*/ 48 h 88"/>
              <a:gd name="T14" fmla="*/ 145 w 163"/>
              <a:gd name="T15" fmla="*/ 31 h 88"/>
              <a:gd name="T16" fmla="*/ 140 w 163"/>
              <a:gd name="T17" fmla="*/ 30 h 88"/>
              <a:gd name="T18" fmla="*/ 129 w 163"/>
              <a:gd name="T19" fmla="*/ 26 h 88"/>
              <a:gd name="T20" fmla="*/ 124 w 163"/>
              <a:gd name="T21" fmla="*/ 22 h 88"/>
              <a:gd name="T22" fmla="*/ 47 w 163"/>
              <a:gd name="T23" fmla="*/ 0 h 88"/>
              <a:gd name="T24" fmla="*/ 52 w 163"/>
              <a:gd name="T25" fmla="*/ 4 h 88"/>
              <a:gd name="T26" fmla="*/ 47 w 163"/>
              <a:gd name="T27" fmla="*/ 8 h 88"/>
              <a:gd name="T28" fmla="*/ 39 w 163"/>
              <a:gd name="T29" fmla="*/ 4 h 88"/>
              <a:gd name="T30" fmla="*/ 22 w 163"/>
              <a:gd name="T31" fmla="*/ 8 h 88"/>
              <a:gd name="T32" fmla="*/ 8 w 163"/>
              <a:gd name="T33" fmla="*/ 6 h 88"/>
              <a:gd name="T34" fmla="*/ 2 w 163"/>
              <a:gd name="T35" fmla="*/ 16 h 88"/>
              <a:gd name="T36" fmla="*/ 3 w 163"/>
              <a:gd name="T37" fmla="*/ 31 h 88"/>
              <a:gd name="T38" fmla="*/ 22 w 163"/>
              <a:gd name="T39" fmla="*/ 29 h 88"/>
              <a:gd name="T40" fmla="*/ 8 w 163"/>
              <a:gd name="T41" fmla="*/ 36 h 88"/>
              <a:gd name="T42" fmla="*/ 8 w 163"/>
              <a:gd name="T43" fmla="*/ 41 h 88"/>
              <a:gd name="T44" fmla="*/ 15 w 163"/>
              <a:gd name="T45" fmla="*/ 42 h 88"/>
              <a:gd name="T46" fmla="*/ 12 w 163"/>
              <a:gd name="T47" fmla="*/ 43 h 88"/>
              <a:gd name="T48" fmla="*/ 11 w 163"/>
              <a:gd name="T49" fmla="*/ 45 h 88"/>
              <a:gd name="T50" fmla="*/ 23 w 163"/>
              <a:gd name="T51" fmla="*/ 44 h 88"/>
              <a:gd name="T52" fmla="*/ 22 w 163"/>
              <a:gd name="T53" fmla="*/ 46 h 88"/>
              <a:gd name="T54" fmla="*/ 37 w 163"/>
              <a:gd name="T55" fmla="*/ 51 h 88"/>
              <a:gd name="T56" fmla="*/ 43 w 163"/>
              <a:gd name="T57" fmla="*/ 52 h 88"/>
              <a:gd name="T58" fmla="*/ 46 w 163"/>
              <a:gd name="T59" fmla="*/ 55 h 88"/>
              <a:gd name="T60" fmla="*/ 48 w 163"/>
              <a:gd name="T61" fmla="*/ 59 h 88"/>
              <a:gd name="T62" fmla="*/ 49 w 163"/>
              <a:gd name="T63" fmla="*/ 61 h 88"/>
              <a:gd name="T64" fmla="*/ 52 w 163"/>
              <a:gd name="T65" fmla="*/ 61 h 88"/>
              <a:gd name="T66" fmla="*/ 58 w 163"/>
              <a:gd name="T67" fmla="*/ 63 h 88"/>
              <a:gd name="T68" fmla="*/ 64 w 163"/>
              <a:gd name="T69" fmla="*/ 62 h 88"/>
              <a:gd name="T70" fmla="*/ 80 w 163"/>
              <a:gd name="T71" fmla="*/ 74 h 88"/>
              <a:gd name="T72" fmla="*/ 92 w 163"/>
              <a:gd name="T73" fmla="*/ 82 h 88"/>
              <a:gd name="T74" fmla="*/ 104 w 163"/>
              <a:gd name="T75" fmla="*/ 88 h 88"/>
              <a:gd name="T76" fmla="*/ 108 w 163"/>
              <a:gd name="T77" fmla="*/ 84 h 88"/>
              <a:gd name="T78" fmla="*/ 122 w 163"/>
              <a:gd name="T79" fmla="*/ 82 h 88"/>
              <a:gd name="T80" fmla="*/ 126 w 163"/>
              <a:gd name="T81" fmla="*/ 87 h 88"/>
              <a:gd name="T82" fmla="*/ 140 w 163"/>
              <a:gd name="T83" fmla="*/ 87 h 88"/>
              <a:gd name="T84" fmla="*/ 152 w 163"/>
              <a:gd name="T8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 h="88">
                <a:moveTo>
                  <a:pt x="152" y="87"/>
                </a:moveTo>
                <a:lnTo>
                  <a:pt x="154" y="82"/>
                </a:lnTo>
                <a:lnTo>
                  <a:pt x="155" y="74"/>
                </a:lnTo>
                <a:lnTo>
                  <a:pt x="155" y="67"/>
                </a:lnTo>
                <a:lnTo>
                  <a:pt x="151" y="63"/>
                </a:lnTo>
                <a:lnTo>
                  <a:pt x="150" y="61"/>
                </a:lnTo>
                <a:lnTo>
                  <a:pt x="155" y="62"/>
                </a:lnTo>
                <a:lnTo>
                  <a:pt x="157" y="60"/>
                </a:lnTo>
                <a:lnTo>
                  <a:pt x="161" y="50"/>
                </a:lnTo>
                <a:lnTo>
                  <a:pt x="163" y="49"/>
                </a:lnTo>
                <a:lnTo>
                  <a:pt x="163" y="48"/>
                </a:lnTo>
                <a:lnTo>
                  <a:pt x="163" y="45"/>
                </a:lnTo>
                <a:lnTo>
                  <a:pt x="156" y="44"/>
                </a:lnTo>
                <a:lnTo>
                  <a:pt x="144" y="48"/>
                </a:lnTo>
                <a:lnTo>
                  <a:pt x="139" y="46"/>
                </a:lnTo>
                <a:lnTo>
                  <a:pt x="145" y="31"/>
                </a:lnTo>
                <a:lnTo>
                  <a:pt x="144" y="29"/>
                </a:lnTo>
                <a:lnTo>
                  <a:pt x="140" y="30"/>
                </a:lnTo>
                <a:lnTo>
                  <a:pt x="134" y="29"/>
                </a:lnTo>
                <a:lnTo>
                  <a:pt x="129" y="26"/>
                </a:lnTo>
                <a:lnTo>
                  <a:pt x="124" y="22"/>
                </a:lnTo>
                <a:lnTo>
                  <a:pt x="124" y="22"/>
                </a:lnTo>
                <a:lnTo>
                  <a:pt x="125" y="20"/>
                </a:lnTo>
                <a:lnTo>
                  <a:pt x="47" y="0"/>
                </a:lnTo>
                <a:lnTo>
                  <a:pt x="48" y="2"/>
                </a:lnTo>
                <a:lnTo>
                  <a:pt x="52" y="4"/>
                </a:lnTo>
                <a:lnTo>
                  <a:pt x="52" y="6"/>
                </a:lnTo>
                <a:lnTo>
                  <a:pt x="47" y="8"/>
                </a:lnTo>
                <a:lnTo>
                  <a:pt x="45" y="8"/>
                </a:lnTo>
                <a:lnTo>
                  <a:pt x="39" y="4"/>
                </a:lnTo>
                <a:lnTo>
                  <a:pt x="36" y="4"/>
                </a:lnTo>
                <a:lnTo>
                  <a:pt x="22" y="8"/>
                </a:lnTo>
                <a:lnTo>
                  <a:pt x="14" y="5"/>
                </a:lnTo>
                <a:lnTo>
                  <a:pt x="8" y="6"/>
                </a:lnTo>
                <a:lnTo>
                  <a:pt x="4" y="11"/>
                </a:lnTo>
                <a:lnTo>
                  <a:pt x="2" y="16"/>
                </a:lnTo>
                <a:lnTo>
                  <a:pt x="0" y="24"/>
                </a:lnTo>
                <a:lnTo>
                  <a:pt x="3" y="31"/>
                </a:lnTo>
                <a:lnTo>
                  <a:pt x="9" y="32"/>
                </a:lnTo>
                <a:lnTo>
                  <a:pt x="22" y="29"/>
                </a:lnTo>
                <a:lnTo>
                  <a:pt x="23" y="32"/>
                </a:lnTo>
                <a:lnTo>
                  <a:pt x="8" y="36"/>
                </a:lnTo>
                <a:lnTo>
                  <a:pt x="6" y="38"/>
                </a:lnTo>
                <a:lnTo>
                  <a:pt x="8" y="41"/>
                </a:lnTo>
                <a:lnTo>
                  <a:pt x="12" y="42"/>
                </a:lnTo>
                <a:lnTo>
                  <a:pt x="15" y="42"/>
                </a:lnTo>
                <a:lnTo>
                  <a:pt x="13" y="42"/>
                </a:lnTo>
                <a:lnTo>
                  <a:pt x="12" y="43"/>
                </a:lnTo>
                <a:lnTo>
                  <a:pt x="12" y="44"/>
                </a:lnTo>
                <a:lnTo>
                  <a:pt x="11" y="45"/>
                </a:lnTo>
                <a:lnTo>
                  <a:pt x="14" y="46"/>
                </a:lnTo>
                <a:lnTo>
                  <a:pt x="23" y="44"/>
                </a:lnTo>
                <a:lnTo>
                  <a:pt x="22" y="45"/>
                </a:lnTo>
                <a:lnTo>
                  <a:pt x="22" y="46"/>
                </a:lnTo>
                <a:lnTo>
                  <a:pt x="22" y="48"/>
                </a:lnTo>
                <a:lnTo>
                  <a:pt x="37" y="51"/>
                </a:lnTo>
                <a:lnTo>
                  <a:pt x="43" y="53"/>
                </a:lnTo>
                <a:lnTo>
                  <a:pt x="43" y="52"/>
                </a:lnTo>
                <a:lnTo>
                  <a:pt x="44" y="53"/>
                </a:lnTo>
                <a:lnTo>
                  <a:pt x="46" y="55"/>
                </a:lnTo>
                <a:lnTo>
                  <a:pt x="47" y="57"/>
                </a:lnTo>
                <a:lnTo>
                  <a:pt x="48" y="59"/>
                </a:lnTo>
                <a:lnTo>
                  <a:pt x="48" y="60"/>
                </a:lnTo>
                <a:lnTo>
                  <a:pt x="49" y="61"/>
                </a:lnTo>
                <a:lnTo>
                  <a:pt x="52" y="61"/>
                </a:lnTo>
                <a:lnTo>
                  <a:pt x="52" y="61"/>
                </a:lnTo>
                <a:lnTo>
                  <a:pt x="55" y="63"/>
                </a:lnTo>
                <a:lnTo>
                  <a:pt x="58" y="63"/>
                </a:lnTo>
                <a:lnTo>
                  <a:pt x="61" y="63"/>
                </a:lnTo>
                <a:lnTo>
                  <a:pt x="64" y="62"/>
                </a:lnTo>
                <a:lnTo>
                  <a:pt x="65" y="64"/>
                </a:lnTo>
                <a:lnTo>
                  <a:pt x="80" y="74"/>
                </a:lnTo>
                <a:lnTo>
                  <a:pt x="85" y="77"/>
                </a:lnTo>
                <a:lnTo>
                  <a:pt x="92" y="82"/>
                </a:lnTo>
                <a:lnTo>
                  <a:pt x="98" y="84"/>
                </a:lnTo>
                <a:lnTo>
                  <a:pt x="104" y="88"/>
                </a:lnTo>
                <a:lnTo>
                  <a:pt x="105" y="88"/>
                </a:lnTo>
                <a:lnTo>
                  <a:pt x="108" y="84"/>
                </a:lnTo>
                <a:lnTo>
                  <a:pt x="117" y="82"/>
                </a:lnTo>
                <a:lnTo>
                  <a:pt x="122" y="82"/>
                </a:lnTo>
                <a:lnTo>
                  <a:pt x="123" y="85"/>
                </a:lnTo>
                <a:lnTo>
                  <a:pt x="126" y="87"/>
                </a:lnTo>
                <a:lnTo>
                  <a:pt x="130" y="88"/>
                </a:lnTo>
                <a:lnTo>
                  <a:pt x="140" y="87"/>
                </a:lnTo>
                <a:lnTo>
                  <a:pt x="147" y="88"/>
                </a:lnTo>
                <a:lnTo>
                  <a:pt x="152" y="8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4" name="Freeform 122"/>
          <p:cNvSpPr>
            <a:spLocks/>
          </p:cNvSpPr>
          <p:nvPr/>
        </p:nvSpPr>
        <p:spPr bwMode="auto">
          <a:xfrm>
            <a:off x="13114596" y="5429595"/>
            <a:ext cx="25400" cy="12700"/>
          </a:xfrm>
          <a:custGeom>
            <a:avLst/>
            <a:gdLst>
              <a:gd name="T0" fmla="*/ 35 w 47"/>
              <a:gd name="T1" fmla="*/ 0 h 23"/>
              <a:gd name="T2" fmla="*/ 3 w 47"/>
              <a:gd name="T3" fmla="*/ 15 h 23"/>
              <a:gd name="T4" fmla="*/ 0 w 47"/>
              <a:gd name="T5" fmla="*/ 17 h 23"/>
              <a:gd name="T6" fmla="*/ 1 w 47"/>
              <a:gd name="T7" fmla="*/ 20 h 23"/>
              <a:gd name="T8" fmla="*/ 3 w 47"/>
              <a:gd name="T9" fmla="*/ 22 h 23"/>
              <a:gd name="T10" fmla="*/ 7 w 47"/>
              <a:gd name="T11" fmla="*/ 23 h 23"/>
              <a:gd name="T12" fmla="*/ 34 w 47"/>
              <a:gd name="T13" fmla="*/ 20 h 23"/>
              <a:gd name="T14" fmla="*/ 45 w 47"/>
              <a:gd name="T15" fmla="*/ 16 h 23"/>
              <a:gd name="T16" fmla="*/ 47 w 47"/>
              <a:gd name="T17" fmla="*/ 11 h 23"/>
              <a:gd name="T18" fmla="*/ 40 w 47"/>
              <a:gd name="T19" fmla="*/ 2 h 23"/>
              <a:gd name="T20" fmla="*/ 35 w 4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3">
                <a:moveTo>
                  <a:pt x="35" y="0"/>
                </a:moveTo>
                <a:lnTo>
                  <a:pt x="3" y="15"/>
                </a:lnTo>
                <a:lnTo>
                  <a:pt x="0" y="17"/>
                </a:lnTo>
                <a:lnTo>
                  <a:pt x="1" y="20"/>
                </a:lnTo>
                <a:lnTo>
                  <a:pt x="3" y="22"/>
                </a:lnTo>
                <a:lnTo>
                  <a:pt x="7" y="23"/>
                </a:lnTo>
                <a:lnTo>
                  <a:pt x="34" y="20"/>
                </a:lnTo>
                <a:lnTo>
                  <a:pt x="45" y="16"/>
                </a:lnTo>
                <a:lnTo>
                  <a:pt x="47" y="11"/>
                </a:lnTo>
                <a:lnTo>
                  <a:pt x="40" y="2"/>
                </a:lnTo>
                <a:lnTo>
                  <a:pt x="3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5" name="Freeform 123"/>
          <p:cNvSpPr>
            <a:spLocks/>
          </p:cNvSpPr>
          <p:nvPr/>
        </p:nvSpPr>
        <p:spPr bwMode="auto">
          <a:xfrm>
            <a:off x="13986133" y="4737445"/>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6" name="Rectangle 124"/>
          <p:cNvSpPr>
            <a:spLocks noChangeArrowheads="1"/>
          </p:cNvSpPr>
          <p:nvPr/>
        </p:nvSpPr>
        <p:spPr bwMode="auto">
          <a:xfrm>
            <a:off x="13841671" y="4429470"/>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497" name="Rectangle 125"/>
          <p:cNvSpPr>
            <a:spLocks noChangeArrowheads="1"/>
          </p:cNvSpPr>
          <p:nvPr/>
        </p:nvSpPr>
        <p:spPr bwMode="auto">
          <a:xfrm>
            <a:off x="13300333" y="3988145"/>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498" name="Freeform 126"/>
          <p:cNvSpPr>
            <a:spLocks/>
          </p:cNvSpPr>
          <p:nvPr/>
        </p:nvSpPr>
        <p:spPr bwMode="auto">
          <a:xfrm>
            <a:off x="13400346" y="6405907"/>
            <a:ext cx="14288" cy="11113"/>
          </a:xfrm>
          <a:custGeom>
            <a:avLst/>
            <a:gdLst>
              <a:gd name="T0" fmla="*/ 25 w 26"/>
              <a:gd name="T1" fmla="*/ 7 h 21"/>
              <a:gd name="T2" fmla="*/ 26 w 26"/>
              <a:gd name="T3" fmla="*/ 2 h 21"/>
              <a:gd name="T4" fmla="*/ 20 w 26"/>
              <a:gd name="T5" fmla="*/ 0 h 21"/>
              <a:gd name="T6" fmla="*/ 15 w 26"/>
              <a:gd name="T7" fmla="*/ 1 h 21"/>
              <a:gd name="T8" fmla="*/ 2 w 26"/>
              <a:gd name="T9" fmla="*/ 14 h 21"/>
              <a:gd name="T10" fmla="*/ 0 w 26"/>
              <a:gd name="T11" fmla="*/ 17 h 21"/>
              <a:gd name="T12" fmla="*/ 0 w 26"/>
              <a:gd name="T13" fmla="*/ 20 h 21"/>
              <a:gd name="T14" fmla="*/ 0 w 26"/>
              <a:gd name="T15" fmla="*/ 21 h 21"/>
              <a:gd name="T16" fmla="*/ 2 w 26"/>
              <a:gd name="T17" fmla="*/ 21 h 21"/>
              <a:gd name="T18" fmla="*/ 11 w 26"/>
              <a:gd name="T19" fmla="*/ 21 h 21"/>
              <a:gd name="T20" fmla="*/ 13 w 26"/>
              <a:gd name="T21" fmla="*/ 21 h 21"/>
              <a:gd name="T22" fmla="*/ 19 w 26"/>
              <a:gd name="T23" fmla="*/ 15 h 21"/>
              <a:gd name="T24" fmla="*/ 25 w 26"/>
              <a:gd name="T2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21">
                <a:moveTo>
                  <a:pt x="25" y="7"/>
                </a:moveTo>
                <a:lnTo>
                  <a:pt x="26" y="2"/>
                </a:lnTo>
                <a:lnTo>
                  <a:pt x="20" y="0"/>
                </a:lnTo>
                <a:lnTo>
                  <a:pt x="15" y="1"/>
                </a:lnTo>
                <a:lnTo>
                  <a:pt x="2" y="14"/>
                </a:lnTo>
                <a:lnTo>
                  <a:pt x="0" y="17"/>
                </a:lnTo>
                <a:lnTo>
                  <a:pt x="0" y="20"/>
                </a:lnTo>
                <a:lnTo>
                  <a:pt x="0" y="21"/>
                </a:lnTo>
                <a:lnTo>
                  <a:pt x="2" y="21"/>
                </a:lnTo>
                <a:lnTo>
                  <a:pt x="11" y="21"/>
                </a:lnTo>
                <a:lnTo>
                  <a:pt x="13" y="21"/>
                </a:lnTo>
                <a:lnTo>
                  <a:pt x="19" y="15"/>
                </a:lnTo>
                <a:lnTo>
                  <a:pt x="25"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9" name="Freeform 127"/>
          <p:cNvSpPr>
            <a:spLocks/>
          </p:cNvSpPr>
          <p:nvPr/>
        </p:nvSpPr>
        <p:spPr bwMode="auto">
          <a:xfrm>
            <a:off x="13730546" y="4438995"/>
            <a:ext cx="0" cy="0"/>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0" name="Rectangle 128"/>
          <p:cNvSpPr>
            <a:spLocks noChangeArrowheads="1"/>
          </p:cNvSpPr>
          <p:nvPr/>
        </p:nvSpPr>
        <p:spPr bwMode="auto">
          <a:xfrm>
            <a:off x="13730546" y="4438995"/>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1" name="Freeform 129"/>
          <p:cNvSpPr>
            <a:spLocks/>
          </p:cNvSpPr>
          <p:nvPr/>
        </p:nvSpPr>
        <p:spPr bwMode="auto">
          <a:xfrm>
            <a:off x="14109958" y="5467695"/>
            <a:ext cx="42863" cy="74613"/>
          </a:xfrm>
          <a:custGeom>
            <a:avLst/>
            <a:gdLst>
              <a:gd name="T0" fmla="*/ 41 w 80"/>
              <a:gd name="T1" fmla="*/ 133 h 142"/>
              <a:gd name="T2" fmla="*/ 50 w 80"/>
              <a:gd name="T3" fmla="*/ 117 h 142"/>
              <a:gd name="T4" fmla="*/ 53 w 80"/>
              <a:gd name="T5" fmla="*/ 108 h 142"/>
              <a:gd name="T6" fmla="*/ 72 w 80"/>
              <a:gd name="T7" fmla="*/ 84 h 142"/>
              <a:gd name="T8" fmla="*/ 76 w 80"/>
              <a:gd name="T9" fmla="*/ 73 h 142"/>
              <a:gd name="T10" fmla="*/ 80 w 80"/>
              <a:gd name="T11" fmla="*/ 47 h 142"/>
              <a:gd name="T12" fmla="*/ 78 w 80"/>
              <a:gd name="T13" fmla="*/ 33 h 142"/>
              <a:gd name="T14" fmla="*/ 70 w 80"/>
              <a:gd name="T15" fmla="*/ 23 h 142"/>
              <a:gd name="T16" fmla="*/ 53 w 80"/>
              <a:gd name="T17" fmla="*/ 18 h 142"/>
              <a:gd name="T18" fmla="*/ 49 w 80"/>
              <a:gd name="T19" fmla="*/ 14 h 142"/>
              <a:gd name="T20" fmla="*/ 45 w 80"/>
              <a:gd name="T21" fmla="*/ 10 h 142"/>
              <a:gd name="T22" fmla="*/ 35 w 80"/>
              <a:gd name="T23" fmla="*/ 4 h 142"/>
              <a:gd name="T24" fmla="*/ 33 w 80"/>
              <a:gd name="T25" fmla="*/ 0 h 142"/>
              <a:gd name="T26" fmla="*/ 32 w 80"/>
              <a:gd name="T27" fmla="*/ 1 h 142"/>
              <a:gd name="T28" fmla="*/ 13 w 80"/>
              <a:gd name="T29" fmla="*/ 1 h 142"/>
              <a:gd name="T30" fmla="*/ 7 w 80"/>
              <a:gd name="T31" fmla="*/ 4 h 142"/>
              <a:gd name="T32" fmla="*/ 5 w 80"/>
              <a:gd name="T33" fmla="*/ 5 h 142"/>
              <a:gd name="T34" fmla="*/ 4 w 80"/>
              <a:gd name="T35" fmla="*/ 7 h 142"/>
              <a:gd name="T36" fmla="*/ 0 w 80"/>
              <a:gd name="T37" fmla="*/ 26 h 142"/>
              <a:gd name="T38" fmla="*/ 7 w 80"/>
              <a:gd name="T39" fmla="*/ 55 h 142"/>
              <a:gd name="T40" fmla="*/ 5 w 80"/>
              <a:gd name="T41" fmla="*/ 64 h 142"/>
              <a:gd name="T42" fmla="*/ 2 w 80"/>
              <a:gd name="T43" fmla="*/ 70 h 142"/>
              <a:gd name="T44" fmla="*/ 2 w 80"/>
              <a:gd name="T45" fmla="*/ 83 h 142"/>
              <a:gd name="T46" fmla="*/ 7 w 80"/>
              <a:gd name="T47" fmla="*/ 123 h 142"/>
              <a:gd name="T48" fmla="*/ 12 w 80"/>
              <a:gd name="T49" fmla="*/ 134 h 142"/>
              <a:gd name="T50" fmla="*/ 17 w 80"/>
              <a:gd name="T51" fmla="*/ 140 h 142"/>
              <a:gd name="T52" fmla="*/ 27 w 80"/>
              <a:gd name="T53" fmla="*/ 142 h 142"/>
              <a:gd name="T54" fmla="*/ 36 w 80"/>
              <a:gd name="T55" fmla="*/ 137 h 142"/>
              <a:gd name="T56" fmla="*/ 41 w 80"/>
              <a:gd name="T57"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42">
                <a:moveTo>
                  <a:pt x="41" y="133"/>
                </a:moveTo>
                <a:lnTo>
                  <a:pt x="50" y="117"/>
                </a:lnTo>
                <a:lnTo>
                  <a:pt x="53" y="108"/>
                </a:lnTo>
                <a:lnTo>
                  <a:pt x="72" y="84"/>
                </a:lnTo>
                <a:lnTo>
                  <a:pt x="76" y="73"/>
                </a:lnTo>
                <a:lnTo>
                  <a:pt x="80" y="47"/>
                </a:lnTo>
                <a:lnTo>
                  <a:pt x="78" y="33"/>
                </a:lnTo>
                <a:lnTo>
                  <a:pt x="70" y="23"/>
                </a:lnTo>
                <a:lnTo>
                  <a:pt x="53" y="18"/>
                </a:lnTo>
                <a:lnTo>
                  <a:pt x="49" y="14"/>
                </a:lnTo>
                <a:lnTo>
                  <a:pt x="45" y="10"/>
                </a:lnTo>
                <a:lnTo>
                  <a:pt x="35" y="4"/>
                </a:lnTo>
                <a:lnTo>
                  <a:pt x="33" y="0"/>
                </a:lnTo>
                <a:lnTo>
                  <a:pt x="32" y="1"/>
                </a:lnTo>
                <a:lnTo>
                  <a:pt x="13" y="1"/>
                </a:lnTo>
                <a:lnTo>
                  <a:pt x="7" y="4"/>
                </a:lnTo>
                <a:lnTo>
                  <a:pt x="5" y="5"/>
                </a:lnTo>
                <a:lnTo>
                  <a:pt x="4" y="7"/>
                </a:lnTo>
                <a:lnTo>
                  <a:pt x="0" y="26"/>
                </a:lnTo>
                <a:lnTo>
                  <a:pt x="7" y="55"/>
                </a:lnTo>
                <a:lnTo>
                  <a:pt x="5" y="64"/>
                </a:lnTo>
                <a:lnTo>
                  <a:pt x="2" y="70"/>
                </a:lnTo>
                <a:lnTo>
                  <a:pt x="2" y="83"/>
                </a:lnTo>
                <a:lnTo>
                  <a:pt x="7" y="123"/>
                </a:lnTo>
                <a:lnTo>
                  <a:pt x="12" y="134"/>
                </a:lnTo>
                <a:lnTo>
                  <a:pt x="17" y="140"/>
                </a:lnTo>
                <a:lnTo>
                  <a:pt x="27" y="142"/>
                </a:lnTo>
                <a:lnTo>
                  <a:pt x="36" y="137"/>
                </a:lnTo>
                <a:lnTo>
                  <a:pt x="41" y="13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2" name="Freeform 130"/>
          <p:cNvSpPr>
            <a:spLocks/>
          </p:cNvSpPr>
          <p:nvPr/>
        </p:nvSpPr>
        <p:spPr bwMode="auto">
          <a:xfrm>
            <a:off x="13660696" y="5175595"/>
            <a:ext cx="104775" cy="47625"/>
          </a:xfrm>
          <a:custGeom>
            <a:avLst/>
            <a:gdLst>
              <a:gd name="T0" fmla="*/ 193 w 200"/>
              <a:gd name="T1" fmla="*/ 39 h 92"/>
              <a:gd name="T2" fmla="*/ 178 w 200"/>
              <a:gd name="T3" fmla="*/ 33 h 92"/>
              <a:gd name="T4" fmla="*/ 174 w 200"/>
              <a:gd name="T5" fmla="*/ 29 h 92"/>
              <a:gd name="T6" fmla="*/ 159 w 200"/>
              <a:gd name="T7" fmla="*/ 37 h 92"/>
              <a:gd name="T8" fmla="*/ 161 w 200"/>
              <a:gd name="T9" fmla="*/ 23 h 92"/>
              <a:gd name="T10" fmla="*/ 149 w 200"/>
              <a:gd name="T11" fmla="*/ 19 h 92"/>
              <a:gd name="T12" fmla="*/ 149 w 200"/>
              <a:gd name="T13" fmla="*/ 17 h 92"/>
              <a:gd name="T14" fmla="*/ 148 w 200"/>
              <a:gd name="T15" fmla="*/ 13 h 92"/>
              <a:gd name="T16" fmla="*/ 136 w 200"/>
              <a:gd name="T17" fmla="*/ 10 h 92"/>
              <a:gd name="T18" fmla="*/ 114 w 200"/>
              <a:gd name="T19" fmla="*/ 8 h 92"/>
              <a:gd name="T20" fmla="*/ 75 w 200"/>
              <a:gd name="T21" fmla="*/ 0 h 92"/>
              <a:gd name="T22" fmla="*/ 0 w 200"/>
              <a:gd name="T23" fmla="*/ 14 h 92"/>
              <a:gd name="T24" fmla="*/ 11 w 200"/>
              <a:gd name="T25" fmla="*/ 24 h 92"/>
              <a:gd name="T26" fmla="*/ 39 w 200"/>
              <a:gd name="T27" fmla="*/ 20 h 92"/>
              <a:gd name="T28" fmla="*/ 22 w 200"/>
              <a:gd name="T29" fmla="*/ 28 h 92"/>
              <a:gd name="T30" fmla="*/ 22 w 200"/>
              <a:gd name="T31" fmla="*/ 36 h 92"/>
              <a:gd name="T32" fmla="*/ 34 w 200"/>
              <a:gd name="T33" fmla="*/ 34 h 92"/>
              <a:gd name="T34" fmla="*/ 41 w 200"/>
              <a:gd name="T35" fmla="*/ 26 h 92"/>
              <a:gd name="T36" fmla="*/ 55 w 200"/>
              <a:gd name="T37" fmla="*/ 24 h 92"/>
              <a:gd name="T38" fmla="*/ 72 w 200"/>
              <a:gd name="T39" fmla="*/ 28 h 92"/>
              <a:gd name="T40" fmla="*/ 85 w 200"/>
              <a:gd name="T41" fmla="*/ 21 h 92"/>
              <a:gd name="T42" fmla="*/ 89 w 200"/>
              <a:gd name="T43" fmla="*/ 26 h 92"/>
              <a:gd name="T44" fmla="*/ 89 w 200"/>
              <a:gd name="T45" fmla="*/ 33 h 92"/>
              <a:gd name="T46" fmla="*/ 81 w 200"/>
              <a:gd name="T47" fmla="*/ 35 h 92"/>
              <a:gd name="T48" fmla="*/ 79 w 200"/>
              <a:gd name="T49" fmla="*/ 37 h 92"/>
              <a:gd name="T50" fmla="*/ 72 w 200"/>
              <a:gd name="T51" fmla="*/ 36 h 92"/>
              <a:gd name="T52" fmla="*/ 69 w 200"/>
              <a:gd name="T53" fmla="*/ 40 h 92"/>
              <a:gd name="T54" fmla="*/ 88 w 200"/>
              <a:gd name="T55" fmla="*/ 52 h 92"/>
              <a:gd name="T56" fmla="*/ 106 w 200"/>
              <a:gd name="T57" fmla="*/ 79 h 92"/>
              <a:gd name="T58" fmla="*/ 121 w 200"/>
              <a:gd name="T59" fmla="*/ 78 h 92"/>
              <a:gd name="T60" fmla="*/ 119 w 200"/>
              <a:gd name="T61" fmla="*/ 87 h 92"/>
              <a:gd name="T62" fmla="*/ 126 w 200"/>
              <a:gd name="T63" fmla="*/ 92 h 92"/>
              <a:gd name="T64" fmla="*/ 137 w 200"/>
              <a:gd name="T65" fmla="*/ 90 h 92"/>
              <a:gd name="T66" fmla="*/ 138 w 200"/>
              <a:gd name="T67" fmla="*/ 84 h 92"/>
              <a:gd name="T68" fmla="*/ 142 w 200"/>
              <a:gd name="T69" fmla="*/ 82 h 92"/>
              <a:gd name="T70" fmla="*/ 156 w 200"/>
              <a:gd name="T71" fmla="*/ 85 h 92"/>
              <a:gd name="T72" fmla="*/ 190 w 200"/>
              <a:gd name="T73" fmla="*/ 69 h 92"/>
              <a:gd name="T74" fmla="*/ 199 w 200"/>
              <a:gd name="T75" fmla="*/ 54 h 92"/>
              <a:gd name="T76" fmla="*/ 200 w 200"/>
              <a:gd name="T77"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0" h="92">
                <a:moveTo>
                  <a:pt x="198" y="43"/>
                </a:moveTo>
                <a:lnTo>
                  <a:pt x="193" y="39"/>
                </a:lnTo>
                <a:lnTo>
                  <a:pt x="181" y="35"/>
                </a:lnTo>
                <a:lnTo>
                  <a:pt x="178" y="33"/>
                </a:lnTo>
                <a:lnTo>
                  <a:pt x="179" y="35"/>
                </a:lnTo>
                <a:lnTo>
                  <a:pt x="174" y="29"/>
                </a:lnTo>
                <a:lnTo>
                  <a:pt x="168" y="31"/>
                </a:lnTo>
                <a:lnTo>
                  <a:pt x="159" y="37"/>
                </a:lnTo>
                <a:lnTo>
                  <a:pt x="158" y="35"/>
                </a:lnTo>
                <a:lnTo>
                  <a:pt x="161" y="23"/>
                </a:lnTo>
                <a:lnTo>
                  <a:pt x="158" y="23"/>
                </a:lnTo>
                <a:lnTo>
                  <a:pt x="149" y="19"/>
                </a:lnTo>
                <a:lnTo>
                  <a:pt x="148" y="17"/>
                </a:lnTo>
                <a:lnTo>
                  <a:pt x="149" y="17"/>
                </a:lnTo>
                <a:lnTo>
                  <a:pt x="153" y="16"/>
                </a:lnTo>
                <a:lnTo>
                  <a:pt x="148" y="13"/>
                </a:lnTo>
                <a:lnTo>
                  <a:pt x="142" y="11"/>
                </a:lnTo>
                <a:lnTo>
                  <a:pt x="136" y="10"/>
                </a:lnTo>
                <a:lnTo>
                  <a:pt x="129" y="11"/>
                </a:lnTo>
                <a:lnTo>
                  <a:pt x="114" y="8"/>
                </a:lnTo>
                <a:lnTo>
                  <a:pt x="110" y="9"/>
                </a:lnTo>
                <a:lnTo>
                  <a:pt x="75" y="0"/>
                </a:lnTo>
                <a:lnTo>
                  <a:pt x="3" y="11"/>
                </a:lnTo>
                <a:lnTo>
                  <a:pt x="0" y="14"/>
                </a:lnTo>
                <a:lnTo>
                  <a:pt x="1" y="18"/>
                </a:lnTo>
                <a:lnTo>
                  <a:pt x="11" y="24"/>
                </a:lnTo>
                <a:lnTo>
                  <a:pt x="21" y="24"/>
                </a:lnTo>
                <a:lnTo>
                  <a:pt x="39" y="20"/>
                </a:lnTo>
                <a:lnTo>
                  <a:pt x="36" y="25"/>
                </a:lnTo>
                <a:lnTo>
                  <a:pt x="22" y="28"/>
                </a:lnTo>
                <a:lnTo>
                  <a:pt x="19" y="34"/>
                </a:lnTo>
                <a:lnTo>
                  <a:pt x="22" y="36"/>
                </a:lnTo>
                <a:lnTo>
                  <a:pt x="24" y="36"/>
                </a:lnTo>
                <a:lnTo>
                  <a:pt x="34" y="34"/>
                </a:lnTo>
                <a:lnTo>
                  <a:pt x="38" y="33"/>
                </a:lnTo>
                <a:lnTo>
                  <a:pt x="41" y="26"/>
                </a:lnTo>
                <a:lnTo>
                  <a:pt x="48" y="24"/>
                </a:lnTo>
                <a:lnTo>
                  <a:pt x="55" y="24"/>
                </a:lnTo>
                <a:lnTo>
                  <a:pt x="67" y="30"/>
                </a:lnTo>
                <a:lnTo>
                  <a:pt x="72" y="28"/>
                </a:lnTo>
                <a:lnTo>
                  <a:pt x="82" y="21"/>
                </a:lnTo>
                <a:lnTo>
                  <a:pt x="85" y="21"/>
                </a:lnTo>
                <a:lnTo>
                  <a:pt x="88" y="23"/>
                </a:lnTo>
                <a:lnTo>
                  <a:pt x="89" y="26"/>
                </a:lnTo>
                <a:lnTo>
                  <a:pt x="90" y="30"/>
                </a:lnTo>
                <a:lnTo>
                  <a:pt x="89" y="33"/>
                </a:lnTo>
                <a:lnTo>
                  <a:pt x="86" y="35"/>
                </a:lnTo>
                <a:lnTo>
                  <a:pt x="81" y="35"/>
                </a:lnTo>
                <a:lnTo>
                  <a:pt x="79" y="34"/>
                </a:lnTo>
                <a:lnTo>
                  <a:pt x="79" y="37"/>
                </a:lnTo>
                <a:lnTo>
                  <a:pt x="76" y="35"/>
                </a:lnTo>
                <a:lnTo>
                  <a:pt x="72" y="36"/>
                </a:lnTo>
                <a:lnTo>
                  <a:pt x="70" y="37"/>
                </a:lnTo>
                <a:lnTo>
                  <a:pt x="69" y="40"/>
                </a:lnTo>
                <a:lnTo>
                  <a:pt x="81" y="46"/>
                </a:lnTo>
                <a:lnTo>
                  <a:pt x="88" y="52"/>
                </a:lnTo>
                <a:lnTo>
                  <a:pt x="104" y="76"/>
                </a:lnTo>
                <a:lnTo>
                  <a:pt x="106" y="79"/>
                </a:lnTo>
                <a:lnTo>
                  <a:pt x="109" y="80"/>
                </a:lnTo>
                <a:lnTo>
                  <a:pt x="121" y="78"/>
                </a:lnTo>
                <a:lnTo>
                  <a:pt x="120" y="85"/>
                </a:lnTo>
                <a:lnTo>
                  <a:pt x="119" y="87"/>
                </a:lnTo>
                <a:lnTo>
                  <a:pt x="120" y="89"/>
                </a:lnTo>
                <a:lnTo>
                  <a:pt x="126" y="92"/>
                </a:lnTo>
                <a:lnTo>
                  <a:pt x="129" y="92"/>
                </a:lnTo>
                <a:lnTo>
                  <a:pt x="137" y="90"/>
                </a:lnTo>
                <a:lnTo>
                  <a:pt x="138" y="89"/>
                </a:lnTo>
                <a:lnTo>
                  <a:pt x="138" y="84"/>
                </a:lnTo>
                <a:lnTo>
                  <a:pt x="139" y="82"/>
                </a:lnTo>
                <a:lnTo>
                  <a:pt x="142" y="82"/>
                </a:lnTo>
                <a:lnTo>
                  <a:pt x="151" y="86"/>
                </a:lnTo>
                <a:lnTo>
                  <a:pt x="156" y="85"/>
                </a:lnTo>
                <a:lnTo>
                  <a:pt x="176" y="79"/>
                </a:lnTo>
                <a:lnTo>
                  <a:pt x="190" y="69"/>
                </a:lnTo>
                <a:lnTo>
                  <a:pt x="196" y="63"/>
                </a:lnTo>
                <a:lnTo>
                  <a:pt x="199" y="54"/>
                </a:lnTo>
                <a:lnTo>
                  <a:pt x="200" y="48"/>
                </a:lnTo>
                <a:lnTo>
                  <a:pt x="200" y="46"/>
                </a:lnTo>
                <a:lnTo>
                  <a:pt x="198" y="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3" name="Freeform 131"/>
          <p:cNvSpPr>
            <a:spLocks/>
          </p:cNvSpPr>
          <p:nvPr/>
        </p:nvSpPr>
        <p:spPr bwMode="auto">
          <a:xfrm>
            <a:off x="13543221" y="5112095"/>
            <a:ext cx="0" cy="0"/>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4" name="Rectangle 132"/>
          <p:cNvSpPr>
            <a:spLocks noChangeArrowheads="1"/>
          </p:cNvSpPr>
          <p:nvPr/>
        </p:nvSpPr>
        <p:spPr bwMode="auto">
          <a:xfrm>
            <a:off x="13501946" y="5059707"/>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5" name="Rectangle 133"/>
          <p:cNvSpPr>
            <a:spLocks noChangeArrowheads="1"/>
          </p:cNvSpPr>
          <p:nvPr/>
        </p:nvSpPr>
        <p:spPr bwMode="auto">
          <a:xfrm>
            <a:off x="13246358" y="4937470"/>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6" name="Freeform 134"/>
          <p:cNvSpPr>
            <a:spLocks/>
          </p:cNvSpPr>
          <p:nvPr/>
        </p:nvSpPr>
        <p:spPr bwMode="auto">
          <a:xfrm>
            <a:off x="14394121" y="5345457"/>
            <a:ext cx="44450" cy="25400"/>
          </a:xfrm>
          <a:custGeom>
            <a:avLst/>
            <a:gdLst>
              <a:gd name="T0" fmla="*/ 79 w 84"/>
              <a:gd name="T1" fmla="*/ 24 h 48"/>
              <a:gd name="T2" fmla="*/ 84 w 84"/>
              <a:gd name="T3" fmla="*/ 21 h 48"/>
              <a:gd name="T4" fmla="*/ 84 w 84"/>
              <a:gd name="T5" fmla="*/ 20 h 48"/>
              <a:gd name="T6" fmla="*/ 83 w 84"/>
              <a:gd name="T7" fmla="*/ 15 h 48"/>
              <a:gd name="T8" fmla="*/ 80 w 84"/>
              <a:gd name="T9" fmla="*/ 12 h 48"/>
              <a:gd name="T10" fmla="*/ 78 w 84"/>
              <a:gd name="T11" fmla="*/ 12 h 48"/>
              <a:gd name="T12" fmla="*/ 69 w 84"/>
              <a:gd name="T13" fmla="*/ 16 h 48"/>
              <a:gd name="T14" fmla="*/ 69 w 84"/>
              <a:gd name="T15" fmla="*/ 18 h 48"/>
              <a:gd name="T16" fmla="*/ 68 w 84"/>
              <a:gd name="T17" fmla="*/ 28 h 48"/>
              <a:gd name="T18" fmla="*/ 67 w 84"/>
              <a:gd name="T19" fmla="*/ 29 h 48"/>
              <a:gd name="T20" fmla="*/ 64 w 84"/>
              <a:gd name="T21" fmla="*/ 21 h 48"/>
              <a:gd name="T22" fmla="*/ 60 w 84"/>
              <a:gd name="T23" fmla="*/ 15 h 48"/>
              <a:gd name="T24" fmla="*/ 57 w 84"/>
              <a:gd name="T25" fmla="*/ 13 h 48"/>
              <a:gd name="T26" fmla="*/ 51 w 84"/>
              <a:gd name="T27" fmla="*/ 13 h 48"/>
              <a:gd name="T28" fmla="*/ 49 w 84"/>
              <a:gd name="T29" fmla="*/ 8 h 48"/>
              <a:gd name="T30" fmla="*/ 46 w 84"/>
              <a:gd name="T31" fmla="*/ 5 h 48"/>
              <a:gd name="T32" fmla="*/ 44 w 84"/>
              <a:gd name="T33" fmla="*/ 6 h 48"/>
              <a:gd name="T34" fmla="*/ 40 w 84"/>
              <a:gd name="T35" fmla="*/ 9 h 48"/>
              <a:gd name="T36" fmla="*/ 39 w 84"/>
              <a:gd name="T37" fmla="*/ 4 h 48"/>
              <a:gd name="T38" fmla="*/ 37 w 84"/>
              <a:gd name="T39" fmla="*/ 2 h 48"/>
              <a:gd name="T40" fmla="*/ 33 w 84"/>
              <a:gd name="T41" fmla="*/ 2 h 48"/>
              <a:gd name="T42" fmla="*/ 29 w 84"/>
              <a:gd name="T43" fmla="*/ 0 h 48"/>
              <a:gd name="T44" fmla="*/ 27 w 84"/>
              <a:gd name="T45" fmla="*/ 4 h 48"/>
              <a:gd name="T46" fmla="*/ 25 w 84"/>
              <a:gd name="T47" fmla="*/ 8 h 48"/>
              <a:gd name="T48" fmla="*/ 18 w 84"/>
              <a:gd name="T49" fmla="*/ 12 h 48"/>
              <a:gd name="T50" fmla="*/ 5 w 84"/>
              <a:gd name="T51" fmla="*/ 15 h 48"/>
              <a:gd name="T52" fmla="*/ 1 w 84"/>
              <a:gd name="T53" fmla="*/ 18 h 48"/>
              <a:gd name="T54" fmla="*/ 0 w 84"/>
              <a:gd name="T55" fmla="*/ 26 h 48"/>
              <a:gd name="T56" fmla="*/ 6 w 84"/>
              <a:gd name="T57" fmla="*/ 34 h 48"/>
              <a:gd name="T58" fmla="*/ 15 w 84"/>
              <a:gd name="T59" fmla="*/ 40 h 48"/>
              <a:gd name="T60" fmla="*/ 34 w 84"/>
              <a:gd name="T61" fmla="*/ 46 h 48"/>
              <a:gd name="T62" fmla="*/ 39 w 84"/>
              <a:gd name="T63" fmla="*/ 48 h 48"/>
              <a:gd name="T64" fmla="*/ 44 w 84"/>
              <a:gd name="T65" fmla="*/ 46 h 48"/>
              <a:gd name="T66" fmla="*/ 53 w 84"/>
              <a:gd name="T67" fmla="*/ 43 h 48"/>
              <a:gd name="T68" fmla="*/ 57 w 84"/>
              <a:gd name="T69" fmla="*/ 42 h 48"/>
              <a:gd name="T70" fmla="*/ 63 w 84"/>
              <a:gd name="T71" fmla="*/ 42 h 48"/>
              <a:gd name="T72" fmla="*/ 79 w 84"/>
              <a:gd name="T73" fmla="*/ 45 h 48"/>
              <a:gd name="T74" fmla="*/ 77 w 84"/>
              <a:gd name="T75" fmla="*/ 38 h 48"/>
              <a:gd name="T76" fmla="*/ 77 w 84"/>
              <a:gd name="T77" fmla="*/ 30 h 48"/>
              <a:gd name="T78" fmla="*/ 79 w 84"/>
              <a:gd name="T7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48">
                <a:moveTo>
                  <a:pt x="79" y="24"/>
                </a:moveTo>
                <a:lnTo>
                  <a:pt x="84" y="21"/>
                </a:lnTo>
                <a:lnTo>
                  <a:pt x="84" y="20"/>
                </a:lnTo>
                <a:lnTo>
                  <a:pt x="83" y="15"/>
                </a:lnTo>
                <a:lnTo>
                  <a:pt x="80" y="12"/>
                </a:lnTo>
                <a:lnTo>
                  <a:pt x="78" y="12"/>
                </a:lnTo>
                <a:lnTo>
                  <a:pt x="69" y="16"/>
                </a:lnTo>
                <a:lnTo>
                  <a:pt x="69" y="18"/>
                </a:lnTo>
                <a:lnTo>
                  <a:pt x="68" y="28"/>
                </a:lnTo>
                <a:lnTo>
                  <a:pt x="67" y="29"/>
                </a:lnTo>
                <a:lnTo>
                  <a:pt x="64" y="21"/>
                </a:lnTo>
                <a:lnTo>
                  <a:pt x="60" y="15"/>
                </a:lnTo>
                <a:lnTo>
                  <a:pt x="57" y="13"/>
                </a:lnTo>
                <a:lnTo>
                  <a:pt x="51" y="13"/>
                </a:lnTo>
                <a:lnTo>
                  <a:pt x="49" y="8"/>
                </a:lnTo>
                <a:lnTo>
                  <a:pt x="46" y="5"/>
                </a:lnTo>
                <a:lnTo>
                  <a:pt x="44" y="6"/>
                </a:lnTo>
                <a:lnTo>
                  <a:pt x="40" y="9"/>
                </a:lnTo>
                <a:lnTo>
                  <a:pt x="39" y="4"/>
                </a:lnTo>
                <a:lnTo>
                  <a:pt x="37" y="2"/>
                </a:lnTo>
                <a:lnTo>
                  <a:pt x="33" y="2"/>
                </a:lnTo>
                <a:lnTo>
                  <a:pt x="29" y="0"/>
                </a:lnTo>
                <a:lnTo>
                  <a:pt x="27" y="4"/>
                </a:lnTo>
                <a:lnTo>
                  <a:pt x="25" y="8"/>
                </a:lnTo>
                <a:lnTo>
                  <a:pt x="18" y="12"/>
                </a:lnTo>
                <a:lnTo>
                  <a:pt x="5" y="15"/>
                </a:lnTo>
                <a:lnTo>
                  <a:pt x="1" y="18"/>
                </a:lnTo>
                <a:lnTo>
                  <a:pt x="0" y="26"/>
                </a:lnTo>
                <a:lnTo>
                  <a:pt x="6" y="34"/>
                </a:lnTo>
                <a:lnTo>
                  <a:pt x="15" y="40"/>
                </a:lnTo>
                <a:lnTo>
                  <a:pt x="34" y="46"/>
                </a:lnTo>
                <a:lnTo>
                  <a:pt x="39" y="48"/>
                </a:lnTo>
                <a:lnTo>
                  <a:pt x="44" y="46"/>
                </a:lnTo>
                <a:lnTo>
                  <a:pt x="53" y="43"/>
                </a:lnTo>
                <a:lnTo>
                  <a:pt x="57" y="42"/>
                </a:lnTo>
                <a:lnTo>
                  <a:pt x="63" y="42"/>
                </a:lnTo>
                <a:lnTo>
                  <a:pt x="79" y="45"/>
                </a:lnTo>
                <a:lnTo>
                  <a:pt x="77" y="38"/>
                </a:lnTo>
                <a:lnTo>
                  <a:pt x="77" y="30"/>
                </a:lnTo>
                <a:lnTo>
                  <a:pt x="79" y="2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7" name="Freeform 135"/>
          <p:cNvSpPr>
            <a:spLocks/>
          </p:cNvSpPr>
          <p:nvPr/>
        </p:nvSpPr>
        <p:spPr bwMode="auto">
          <a:xfrm>
            <a:off x="14222671" y="5118445"/>
            <a:ext cx="49213" cy="28575"/>
          </a:xfrm>
          <a:custGeom>
            <a:avLst/>
            <a:gdLst>
              <a:gd name="T0" fmla="*/ 21 w 92"/>
              <a:gd name="T1" fmla="*/ 46 h 56"/>
              <a:gd name="T2" fmla="*/ 25 w 92"/>
              <a:gd name="T3" fmla="*/ 47 h 56"/>
              <a:gd name="T4" fmla="*/ 28 w 92"/>
              <a:gd name="T5" fmla="*/ 46 h 56"/>
              <a:gd name="T6" fmla="*/ 30 w 92"/>
              <a:gd name="T7" fmla="*/ 46 h 56"/>
              <a:gd name="T8" fmla="*/ 34 w 92"/>
              <a:gd name="T9" fmla="*/ 49 h 56"/>
              <a:gd name="T10" fmla="*/ 37 w 92"/>
              <a:gd name="T11" fmla="*/ 53 h 56"/>
              <a:gd name="T12" fmla="*/ 39 w 92"/>
              <a:gd name="T13" fmla="*/ 55 h 56"/>
              <a:gd name="T14" fmla="*/ 59 w 92"/>
              <a:gd name="T15" fmla="*/ 52 h 56"/>
              <a:gd name="T16" fmla="*/ 77 w 92"/>
              <a:gd name="T17" fmla="*/ 56 h 56"/>
              <a:gd name="T18" fmla="*/ 83 w 92"/>
              <a:gd name="T19" fmla="*/ 56 h 56"/>
              <a:gd name="T20" fmla="*/ 87 w 92"/>
              <a:gd name="T21" fmla="*/ 54 h 56"/>
              <a:gd name="T22" fmla="*/ 89 w 92"/>
              <a:gd name="T23" fmla="*/ 49 h 56"/>
              <a:gd name="T24" fmla="*/ 90 w 92"/>
              <a:gd name="T25" fmla="*/ 39 h 56"/>
              <a:gd name="T26" fmla="*/ 92 w 92"/>
              <a:gd name="T27" fmla="*/ 38 h 56"/>
              <a:gd name="T28" fmla="*/ 92 w 92"/>
              <a:gd name="T29" fmla="*/ 37 h 56"/>
              <a:gd name="T30" fmla="*/ 88 w 92"/>
              <a:gd name="T31" fmla="*/ 34 h 56"/>
              <a:gd name="T32" fmla="*/ 86 w 92"/>
              <a:gd name="T33" fmla="*/ 32 h 56"/>
              <a:gd name="T34" fmla="*/ 76 w 92"/>
              <a:gd name="T35" fmla="*/ 26 h 56"/>
              <a:gd name="T36" fmla="*/ 72 w 92"/>
              <a:gd name="T37" fmla="*/ 20 h 56"/>
              <a:gd name="T38" fmla="*/ 69 w 92"/>
              <a:gd name="T39" fmla="*/ 19 h 56"/>
              <a:gd name="T40" fmla="*/ 66 w 92"/>
              <a:gd name="T41" fmla="*/ 19 h 56"/>
              <a:gd name="T42" fmla="*/ 65 w 92"/>
              <a:gd name="T43" fmla="*/ 22 h 56"/>
              <a:gd name="T44" fmla="*/ 64 w 92"/>
              <a:gd name="T45" fmla="*/ 26 h 56"/>
              <a:gd name="T46" fmla="*/ 63 w 92"/>
              <a:gd name="T47" fmla="*/ 27 h 56"/>
              <a:gd name="T48" fmla="*/ 59 w 92"/>
              <a:gd name="T49" fmla="*/ 25 h 56"/>
              <a:gd name="T50" fmla="*/ 55 w 92"/>
              <a:gd name="T51" fmla="*/ 16 h 56"/>
              <a:gd name="T52" fmla="*/ 49 w 92"/>
              <a:gd name="T53" fmla="*/ 8 h 56"/>
              <a:gd name="T54" fmla="*/ 45 w 92"/>
              <a:gd name="T55" fmla="*/ 5 h 56"/>
              <a:gd name="T56" fmla="*/ 45 w 92"/>
              <a:gd name="T57" fmla="*/ 9 h 56"/>
              <a:gd name="T58" fmla="*/ 46 w 92"/>
              <a:gd name="T59" fmla="*/ 17 h 56"/>
              <a:gd name="T60" fmla="*/ 46 w 92"/>
              <a:gd name="T61" fmla="*/ 22 h 56"/>
              <a:gd name="T62" fmla="*/ 38 w 92"/>
              <a:gd name="T63" fmla="*/ 13 h 56"/>
              <a:gd name="T64" fmla="*/ 25 w 92"/>
              <a:gd name="T65" fmla="*/ 2 h 56"/>
              <a:gd name="T66" fmla="*/ 16 w 92"/>
              <a:gd name="T67" fmla="*/ 0 h 56"/>
              <a:gd name="T68" fmla="*/ 7 w 92"/>
              <a:gd name="T69" fmla="*/ 3 h 56"/>
              <a:gd name="T70" fmla="*/ 4 w 92"/>
              <a:gd name="T71" fmla="*/ 5 h 56"/>
              <a:gd name="T72" fmla="*/ 2 w 92"/>
              <a:gd name="T73" fmla="*/ 7 h 56"/>
              <a:gd name="T74" fmla="*/ 4 w 92"/>
              <a:gd name="T75" fmla="*/ 10 h 56"/>
              <a:gd name="T76" fmla="*/ 5 w 92"/>
              <a:gd name="T77" fmla="*/ 14 h 56"/>
              <a:gd name="T78" fmla="*/ 4 w 92"/>
              <a:gd name="T79" fmla="*/ 15 h 56"/>
              <a:gd name="T80" fmla="*/ 1 w 92"/>
              <a:gd name="T81" fmla="*/ 16 h 56"/>
              <a:gd name="T82" fmla="*/ 0 w 92"/>
              <a:gd name="T83" fmla="*/ 18 h 56"/>
              <a:gd name="T84" fmla="*/ 2 w 92"/>
              <a:gd name="T85" fmla="*/ 25 h 56"/>
              <a:gd name="T86" fmla="*/ 4 w 92"/>
              <a:gd name="T87" fmla="*/ 28 h 56"/>
              <a:gd name="T88" fmla="*/ 7 w 92"/>
              <a:gd name="T89" fmla="*/ 33 h 56"/>
              <a:gd name="T90" fmla="*/ 19 w 92"/>
              <a:gd name="T91" fmla="*/ 44 h 56"/>
              <a:gd name="T92" fmla="*/ 21 w 92"/>
              <a:gd name="T9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 h="56">
                <a:moveTo>
                  <a:pt x="21" y="46"/>
                </a:moveTo>
                <a:lnTo>
                  <a:pt x="25" y="47"/>
                </a:lnTo>
                <a:lnTo>
                  <a:pt x="28" y="46"/>
                </a:lnTo>
                <a:lnTo>
                  <a:pt x="30" y="46"/>
                </a:lnTo>
                <a:lnTo>
                  <a:pt x="34" y="49"/>
                </a:lnTo>
                <a:lnTo>
                  <a:pt x="37" y="53"/>
                </a:lnTo>
                <a:lnTo>
                  <a:pt x="39" y="55"/>
                </a:lnTo>
                <a:lnTo>
                  <a:pt x="59" y="52"/>
                </a:lnTo>
                <a:lnTo>
                  <a:pt x="77" y="56"/>
                </a:lnTo>
                <a:lnTo>
                  <a:pt x="83" y="56"/>
                </a:lnTo>
                <a:lnTo>
                  <a:pt x="87" y="54"/>
                </a:lnTo>
                <a:lnTo>
                  <a:pt x="89" y="49"/>
                </a:lnTo>
                <a:lnTo>
                  <a:pt x="90" y="39"/>
                </a:lnTo>
                <a:lnTo>
                  <a:pt x="92" y="38"/>
                </a:lnTo>
                <a:lnTo>
                  <a:pt x="92" y="37"/>
                </a:lnTo>
                <a:lnTo>
                  <a:pt x="88" y="34"/>
                </a:lnTo>
                <a:lnTo>
                  <a:pt x="86" y="32"/>
                </a:lnTo>
                <a:lnTo>
                  <a:pt x="76" y="26"/>
                </a:lnTo>
                <a:lnTo>
                  <a:pt x="72" y="20"/>
                </a:lnTo>
                <a:lnTo>
                  <a:pt x="69" y="19"/>
                </a:lnTo>
                <a:lnTo>
                  <a:pt x="66" y="19"/>
                </a:lnTo>
                <a:lnTo>
                  <a:pt x="65" y="22"/>
                </a:lnTo>
                <a:lnTo>
                  <a:pt x="64" y="26"/>
                </a:lnTo>
                <a:lnTo>
                  <a:pt x="63" y="27"/>
                </a:lnTo>
                <a:lnTo>
                  <a:pt x="59" y="25"/>
                </a:lnTo>
                <a:lnTo>
                  <a:pt x="55" y="16"/>
                </a:lnTo>
                <a:lnTo>
                  <a:pt x="49" y="8"/>
                </a:lnTo>
                <a:lnTo>
                  <a:pt x="45" y="5"/>
                </a:lnTo>
                <a:lnTo>
                  <a:pt x="45" y="9"/>
                </a:lnTo>
                <a:lnTo>
                  <a:pt x="46" y="17"/>
                </a:lnTo>
                <a:lnTo>
                  <a:pt x="46" y="22"/>
                </a:lnTo>
                <a:lnTo>
                  <a:pt x="38" y="13"/>
                </a:lnTo>
                <a:lnTo>
                  <a:pt x="25" y="2"/>
                </a:lnTo>
                <a:lnTo>
                  <a:pt x="16" y="0"/>
                </a:lnTo>
                <a:lnTo>
                  <a:pt x="7" y="3"/>
                </a:lnTo>
                <a:lnTo>
                  <a:pt x="4" y="5"/>
                </a:lnTo>
                <a:lnTo>
                  <a:pt x="2" y="7"/>
                </a:lnTo>
                <a:lnTo>
                  <a:pt x="4" y="10"/>
                </a:lnTo>
                <a:lnTo>
                  <a:pt x="5" y="14"/>
                </a:lnTo>
                <a:lnTo>
                  <a:pt x="4" y="15"/>
                </a:lnTo>
                <a:lnTo>
                  <a:pt x="1" y="16"/>
                </a:lnTo>
                <a:lnTo>
                  <a:pt x="0" y="18"/>
                </a:lnTo>
                <a:lnTo>
                  <a:pt x="2" y="25"/>
                </a:lnTo>
                <a:lnTo>
                  <a:pt x="4" y="28"/>
                </a:lnTo>
                <a:lnTo>
                  <a:pt x="7" y="33"/>
                </a:lnTo>
                <a:lnTo>
                  <a:pt x="19" y="44"/>
                </a:lnTo>
                <a:lnTo>
                  <a:pt x="21" y="4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8" name="Freeform 136"/>
          <p:cNvSpPr>
            <a:spLocks/>
          </p:cNvSpPr>
          <p:nvPr/>
        </p:nvSpPr>
        <p:spPr bwMode="auto">
          <a:xfrm>
            <a:off x="14232196" y="5148607"/>
            <a:ext cx="79375" cy="65088"/>
          </a:xfrm>
          <a:custGeom>
            <a:avLst/>
            <a:gdLst>
              <a:gd name="T0" fmla="*/ 146 w 150"/>
              <a:gd name="T1" fmla="*/ 52 h 122"/>
              <a:gd name="T2" fmla="*/ 141 w 150"/>
              <a:gd name="T3" fmla="*/ 46 h 122"/>
              <a:gd name="T4" fmla="*/ 138 w 150"/>
              <a:gd name="T5" fmla="*/ 39 h 122"/>
              <a:gd name="T6" fmla="*/ 135 w 150"/>
              <a:gd name="T7" fmla="*/ 39 h 122"/>
              <a:gd name="T8" fmla="*/ 130 w 150"/>
              <a:gd name="T9" fmla="*/ 39 h 122"/>
              <a:gd name="T10" fmla="*/ 128 w 150"/>
              <a:gd name="T11" fmla="*/ 35 h 122"/>
              <a:gd name="T12" fmla="*/ 129 w 150"/>
              <a:gd name="T13" fmla="*/ 30 h 122"/>
              <a:gd name="T14" fmla="*/ 130 w 150"/>
              <a:gd name="T15" fmla="*/ 18 h 122"/>
              <a:gd name="T16" fmla="*/ 130 w 150"/>
              <a:gd name="T17" fmla="*/ 14 h 122"/>
              <a:gd name="T18" fmla="*/ 126 w 150"/>
              <a:gd name="T19" fmla="*/ 13 h 122"/>
              <a:gd name="T20" fmla="*/ 115 w 150"/>
              <a:gd name="T21" fmla="*/ 17 h 122"/>
              <a:gd name="T22" fmla="*/ 115 w 150"/>
              <a:gd name="T23" fmla="*/ 13 h 122"/>
              <a:gd name="T24" fmla="*/ 111 w 150"/>
              <a:gd name="T25" fmla="*/ 13 h 122"/>
              <a:gd name="T26" fmla="*/ 108 w 150"/>
              <a:gd name="T27" fmla="*/ 19 h 122"/>
              <a:gd name="T28" fmla="*/ 106 w 150"/>
              <a:gd name="T29" fmla="*/ 14 h 122"/>
              <a:gd name="T30" fmla="*/ 109 w 150"/>
              <a:gd name="T31" fmla="*/ 0 h 122"/>
              <a:gd name="T32" fmla="*/ 58 w 150"/>
              <a:gd name="T33" fmla="*/ 14 h 122"/>
              <a:gd name="T34" fmla="*/ 2 w 150"/>
              <a:gd name="T35" fmla="*/ 57 h 122"/>
              <a:gd name="T36" fmla="*/ 0 w 150"/>
              <a:gd name="T37" fmla="*/ 66 h 122"/>
              <a:gd name="T38" fmla="*/ 6 w 150"/>
              <a:gd name="T39" fmla="*/ 82 h 122"/>
              <a:gd name="T40" fmla="*/ 13 w 150"/>
              <a:gd name="T41" fmla="*/ 83 h 122"/>
              <a:gd name="T42" fmla="*/ 20 w 150"/>
              <a:gd name="T43" fmla="*/ 85 h 122"/>
              <a:gd name="T44" fmla="*/ 36 w 150"/>
              <a:gd name="T45" fmla="*/ 90 h 122"/>
              <a:gd name="T46" fmla="*/ 47 w 150"/>
              <a:gd name="T47" fmla="*/ 87 h 122"/>
              <a:gd name="T48" fmla="*/ 52 w 150"/>
              <a:gd name="T49" fmla="*/ 90 h 122"/>
              <a:gd name="T50" fmla="*/ 58 w 150"/>
              <a:gd name="T51" fmla="*/ 93 h 122"/>
              <a:gd name="T52" fmla="*/ 65 w 150"/>
              <a:gd name="T53" fmla="*/ 89 h 122"/>
              <a:gd name="T54" fmla="*/ 69 w 150"/>
              <a:gd name="T55" fmla="*/ 92 h 122"/>
              <a:gd name="T56" fmla="*/ 76 w 150"/>
              <a:gd name="T57" fmla="*/ 99 h 122"/>
              <a:gd name="T58" fmla="*/ 85 w 150"/>
              <a:gd name="T59" fmla="*/ 101 h 122"/>
              <a:gd name="T60" fmla="*/ 92 w 150"/>
              <a:gd name="T61" fmla="*/ 99 h 122"/>
              <a:gd name="T62" fmla="*/ 90 w 150"/>
              <a:gd name="T63" fmla="*/ 103 h 122"/>
              <a:gd name="T64" fmla="*/ 90 w 150"/>
              <a:gd name="T65" fmla="*/ 105 h 122"/>
              <a:gd name="T66" fmla="*/ 116 w 150"/>
              <a:gd name="T67" fmla="*/ 99 h 122"/>
              <a:gd name="T68" fmla="*/ 126 w 150"/>
              <a:gd name="T69" fmla="*/ 105 h 122"/>
              <a:gd name="T70" fmla="*/ 122 w 150"/>
              <a:gd name="T71" fmla="*/ 113 h 122"/>
              <a:gd name="T72" fmla="*/ 128 w 150"/>
              <a:gd name="T73" fmla="*/ 122 h 122"/>
              <a:gd name="T74" fmla="*/ 134 w 150"/>
              <a:gd name="T75" fmla="*/ 117 h 122"/>
              <a:gd name="T76" fmla="*/ 141 w 150"/>
              <a:gd name="T77" fmla="*/ 118 h 122"/>
              <a:gd name="T78" fmla="*/ 149 w 150"/>
              <a:gd name="T79" fmla="*/ 117 h 122"/>
              <a:gd name="T80" fmla="*/ 149 w 150"/>
              <a:gd name="T81" fmla="*/ 99 h 122"/>
              <a:gd name="T82" fmla="*/ 144 w 150"/>
              <a:gd name="T83" fmla="*/ 88 h 122"/>
              <a:gd name="T84" fmla="*/ 150 w 150"/>
              <a:gd name="T85" fmla="*/ 73 h 122"/>
              <a:gd name="T86" fmla="*/ 149 w 150"/>
              <a:gd name="T87" fmla="*/ 6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122">
                <a:moveTo>
                  <a:pt x="147" y="55"/>
                </a:moveTo>
                <a:lnTo>
                  <a:pt x="146" y="52"/>
                </a:lnTo>
                <a:lnTo>
                  <a:pt x="144" y="47"/>
                </a:lnTo>
                <a:lnTo>
                  <a:pt x="141" y="46"/>
                </a:lnTo>
                <a:lnTo>
                  <a:pt x="137" y="48"/>
                </a:lnTo>
                <a:lnTo>
                  <a:pt x="138" y="39"/>
                </a:lnTo>
                <a:lnTo>
                  <a:pt x="136" y="38"/>
                </a:lnTo>
                <a:lnTo>
                  <a:pt x="135" y="39"/>
                </a:lnTo>
                <a:lnTo>
                  <a:pt x="131" y="40"/>
                </a:lnTo>
                <a:lnTo>
                  <a:pt x="130" y="39"/>
                </a:lnTo>
                <a:lnTo>
                  <a:pt x="129" y="37"/>
                </a:lnTo>
                <a:lnTo>
                  <a:pt x="128" y="35"/>
                </a:lnTo>
                <a:lnTo>
                  <a:pt x="129" y="33"/>
                </a:lnTo>
                <a:lnTo>
                  <a:pt x="129" y="30"/>
                </a:lnTo>
                <a:lnTo>
                  <a:pt x="130" y="22"/>
                </a:lnTo>
                <a:lnTo>
                  <a:pt x="130" y="18"/>
                </a:lnTo>
                <a:lnTo>
                  <a:pt x="131" y="16"/>
                </a:lnTo>
                <a:lnTo>
                  <a:pt x="130" y="14"/>
                </a:lnTo>
                <a:lnTo>
                  <a:pt x="128" y="13"/>
                </a:lnTo>
                <a:lnTo>
                  <a:pt x="126" y="13"/>
                </a:lnTo>
                <a:lnTo>
                  <a:pt x="122" y="13"/>
                </a:lnTo>
                <a:lnTo>
                  <a:pt x="115" y="17"/>
                </a:lnTo>
                <a:lnTo>
                  <a:pt x="114" y="15"/>
                </a:lnTo>
                <a:lnTo>
                  <a:pt x="115" y="13"/>
                </a:lnTo>
                <a:lnTo>
                  <a:pt x="114" y="10"/>
                </a:lnTo>
                <a:lnTo>
                  <a:pt x="111" y="13"/>
                </a:lnTo>
                <a:lnTo>
                  <a:pt x="110" y="17"/>
                </a:lnTo>
                <a:lnTo>
                  <a:pt x="108" y="19"/>
                </a:lnTo>
                <a:lnTo>
                  <a:pt x="106" y="19"/>
                </a:lnTo>
                <a:lnTo>
                  <a:pt x="106" y="14"/>
                </a:lnTo>
                <a:lnTo>
                  <a:pt x="109" y="6"/>
                </a:lnTo>
                <a:lnTo>
                  <a:pt x="109" y="0"/>
                </a:lnTo>
                <a:lnTo>
                  <a:pt x="67" y="16"/>
                </a:lnTo>
                <a:lnTo>
                  <a:pt x="58" y="14"/>
                </a:lnTo>
                <a:lnTo>
                  <a:pt x="53" y="16"/>
                </a:lnTo>
                <a:lnTo>
                  <a:pt x="2" y="57"/>
                </a:lnTo>
                <a:lnTo>
                  <a:pt x="0" y="60"/>
                </a:lnTo>
                <a:lnTo>
                  <a:pt x="0" y="66"/>
                </a:lnTo>
                <a:lnTo>
                  <a:pt x="1" y="74"/>
                </a:lnTo>
                <a:lnTo>
                  <a:pt x="6" y="82"/>
                </a:lnTo>
                <a:lnTo>
                  <a:pt x="9" y="83"/>
                </a:lnTo>
                <a:lnTo>
                  <a:pt x="13" y="83"/>
                </a:lnTo>
                <a:lnTo>
                  <a:pt x="19" y="85"/>
                </a:lnTo>
                <a:lnTo>
                  <a:pt x="20" y="85"/>
                </a:lnTo>
                <a:lnTo>
                  <a:pt x="31" y="89"/>
                </a:lnTo>
                <a:lnTo>
                  <a:pt x="36" y="90"/>
                </a:lnTo>
                <a:lnTo>
                  <a:pt x="43" y="87"/>
                </a:lnTo>
                <a:lnTo>
                  <a:pt x="47" y="87"/>
                </a:lnTo>
                <a:lnTo>
                  <a:pt x="49" y="88"/>
                </a:lnTo>
                <a:lnTo>
                  <a:pt x="52" y="90"/>
                </a:lnTo>
                <a:lnTo>
                  <a:pt x="56" y="93"/>
                </a:lnTo>
                <a:lnTo>
                  <a:pt x="58" y="93"/>
                </a:lnTo>
                <a:lnTo>
                  <a:pt x="62" y="89"/>
                </a:lnTo>
                <a:lnTo>
                  <a:pt x="65" y="89"/>
                </a:lnTo>
                <a:lnTo>
                  <a:pt x="67" y="89"/>
                </a:lnTo>
                <a:lnTo>
                  <a:pt x="69" y="92"/>
                </a:lnTo>
                <a:lnTo>
                  <a:pt x="73" y="97"/>
                </a:lnTo>
                <a:lnTo>
                  <a:pt x="76" y="99"/>
                </a:lnTo>
                <a:lnTo>
                  <a:pt x="80" y="101"/>
                </a:lnTo>
                <a:lnTo>
                  <a:pt x="85" y="101"/>
                </a:lnTo>
                <a:lnTo>
                  <a:pt x="91" y="96"/>
                </a:lnTo>
                <a:lnTo>
                  <a:pt x="92" y="99"/>
                </a:lnTo>
                <a:lnTo>
                  <a:pt x="92" y="101"/>
                </a:lnTo>
                <a:lnTo>
                  <a:pt x="90" y="103"/>
                </a:lnTo>
                <a:lnTo>
                  <a:pt x="89" y="103"/>
                </a:lnTo>
                <a:lnTo>
                  <a:pt x="90" y="105"/>
                </a:lnTo>
                <a:lnTo>
                  <a:pt x="100" y="107"/>
                </a:lnTo>
                <a:lnTo>
                  <a:pt x="116" y="99"/>
                </a:lnTo>
                <a:lnTo>
                  <a:pt x="126" y="101"/>
                </a:lnTo>
                <a:lnTo>
                  <a:pt x="126" y="105"/>
                </a:lnTo>
                <a:lnTo>
                  <a:pt x="124" y="108"/>
                </a:lnTo>
                <a:lnTo>
                  <a:pt x="122" y="113"/>
                </a:lnTo>
                <a:lnTo>
                  <a:pt x="124" y="117"/>
                </a:lnTo>
                <a:lnTo>
                  <a:pt x="128" y="122"/>
                </a:lnTo>
                <a:lnTo>
                  <a:pt x="131" y="121"/>
                </a:lnTo>
                <a:lnTo>
                  <a:pt x="134" y="117"/>
                </a:lnTo>
                <a:lnTo>
                  <a:pt x="135" y="113"/>
                </a:lnTo>
                <a:lnTo>
                  <a:pt x="141" y="118"/>
                </a:lnTo>
                <a:lnTo>
                  <a:pt x="147" y="119"/>
                </a:lnTo>
                <a:lnTo>
                  <a:pt x="149" y="117"/>
                </a:lnTo>
                <a:lnTo>
                  <a:pt x="148" y="111"/>
                </a:lnTo>
                <a:lnTo>
                  <a:pt x="149" y="99"/>
                </a:lnTo>
                <a:lnTo>
                  <a:pt x="148" y="92"/>
                </a:lnTo>
                <a:lnTo>
                  <a:pt x="144" y="88"/>
                </a:lnTo>
                <a:lnTo>
                  <a:pt x="144" y="83"/>
                </a:lnTo>
                <a:lnTo>
                  <a:pt x="150" y="73"/>
                </a:lnTo>
                <a:lnTo>
                  <a:pt x="150" y="65"/>
                </a:lnTo>
                <a:lnTo>
                  <a:pt x="149" y="60"/>
                </a:lnTo>
                <a:lnTo>
                  <a:pt x="147" y="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9" name="Freeform 137"/>
          <p:cNvSpPr>
            <a:spLocks/>
          </p:cNvSpPr>
          <p:nvPr/>
        </p:nvSpPr>
        <p:spPr bwMode="auto">
          <a:xfrm>
            <a:off x="14190921" y="4989857"/>
            <a:ext cx="44450" cy="39688"/>
          </a:xfrm>
          <a:custGeom>
            <a:avLst/>
            <a:gdLst>
              <a:gd name="T0" fmla="*/ 67 w 84"/>
              <a:gd name="T1" fmla="*/ 68 h 77"/>
              <a:gd name="T2" fmla="*/ 70 w 84"/>
              <a:gd name="T3" fmla="*/ 69 h 77"/>
              <a:gd name="T4" fmla="*/ 73 w 84"/>
              <a:gd name="T5" fmla="*/ 68 h 77"/>
              <a:gd name="T6" fmla="*/ 73 w 84"/>
              <a:gd name="T7" fmla="*/ 66 h 77"/>
              <a:gd name="T8" fmla="*/ 73 w 84"/>
              <a:gd name="T9" fmla="*/ 62 h 77"/>
              <a:gd name="T10" fmla="*/ 74 w 84"/>
              <a:gd name="T11" fmla="*/ 61 h 77"/>
              <a:gd name="T12" fmla="*/ 76 w 84"/>
              <a:gd name="T13" fmla="*/ 59 h 77"/>
              <a:gd name="T14" fmla="*/ 79 w 84"/>
              <a:gd name="T15" fmla="*/ 53 h 77"/>
              <a:gd name="T16" fmla="*/ 82 w 84"/>
              <a:gd name="T17" fmla="*/ 43 h 77"/>
              <a:gd name="T18" fmla="*/ 73 w 84"/>
              <a:gd name="T19" fmla="*/ 39 h 77"/>
              <a:gd name="T20" fmla="*/ 71 w 84"/>
              <a:gd name="T21" fmla="*/ 36 h 77"/>
              <a:gd name="T22" fmla="*/ 71 w 84"/>
              <a:gd name="T23" fmla="*/ 35 h 77"/>
              <a:gd name="T24" fmla="*/ 74 w 84"/>
              <a:gd name="T25" fmla="*/ 34 h 77"/>
              <a:gd name="T26" fmla="*/ 76 w 84"/>
              <a:gd name="T27" fmla="*/ 34 h 77"/>
              <a:gd name="T28" fmla="*/ 78 w 84"/>
              <a:gd name="T29" fmla="*/ 34 h 77"/>
              <a:gd name="T30" fmla="*/ 82 w 84"/>
              <a:gd name="T31" fmla="*/ 34 h 77"/>
              <a:gd name="T32" fmla="*/ 83 w 84"/>
              <a:gd name="T33" fmla="*/ 31 h 77"/>
              <a:gd name="T34" fmla="*/ 84 w 84"/>
              <a:gd name="T35" fmla="*/ 22 h 77"/>
              <a:gd name="T36" fmla="*/ 79 w 84"/>
              <a:gd name="T37" fmla="*/ 22 h 77"/>
              <a:gd name="T38" fmla="*/ 73 w 84"/>
              <a:gd name="T39" fmla="*/ 24 h 77"/>
              <a:gd name="T40" fmla="*/ 68 w 84"/>
              <a:gd name="T41" fmla="*/ 24 h 77"/>
              <a:gd name="T42" fmla="*/ 67 w 84"/>
              <a:gd name="T43" fmla="*/ 22 h 77"/>
              <a:gd name="T44" fmla="*/ 82 w 84"/>
              <a:gd name="T45" fmla="*/ 8 h 77"/>
              <a:gd name="T46" fmla="*/ 80 w 84"/>
              <a:gd name="T47" fmla="*/ 6 h 77"/>
              <a:gd name="T48" fmla="*/ 78 w 84"/>
              <a:gd name="T49" fmla="*/ 6 h 77"/>
              <a:gd name="T50" fmla="*/ 76 w 84"/>
              <a:gd name="T51" fmla="*/ 5 h 77"/>
              <a:gd name="T52" fmla="*/ 75 w 84"/>
              <a:gd name="T53" fmla="*/ 3 h 77"/>
              <a:gd name="T54" fmla="*/ 74 w 84"/>
              <a:gd name="T55" fmla="*/ 1 h 77"/>
              <a:gd name="T56" fmla="*/ 68 w 84"/>
              <a:gd name="T57" fmla="*/ 0 h 77"/>
              <a:gd name="T58" fmla="*/ 61 w 84"/>
              <a:gd name="T59" fmla="*/ 8 h 77"/>
              <a:gd name="T60" fmla="*/ 58 w 84"/>
              <a:gd name="T61" fmla="*/ 1 h 77"/>
              <a:gd name="T62" fmla="*/ 46 w 84"/>
              <a:gd name="T63" fmla="*/ 1 h 77"/>
              <a:gd name="T64" fmla="*/ 43 w 84"/>
              <a:gd name="T65" fmla="*/ 4 h 77"/>
              <a:gd name="T66" fmla="*/ 46 w 84"/>
              <a:gd name="T67" fmla="*/ 10 h 77"/>
              <a:gd name="T68" fmla="*/ 31 w 84"/>
              <a:gd name="T69" fmla="*/ 15 h 77"/>
              <a:gd name="T70" fmla="*/ 30 w 84"/>
              <a:gd name="T71" fmla="*/ 16 h 77"/>
              <a:gd name="T72" fmla="*/ 29 w 84"/>
              <a:gd name="T73" fmla="*/ 21 h 77"/>
              <a:gd name="T74" fmla="*/ 28 w 84"/>
              <a:gd name="T75" fmla="*/ 22 h 77"/>
              <a:gd name="T76" fmla="*/ 27 w 84"/>
              <a:gd name="T77" fmla="*/ 22 h 77"/>
              <a:gd name="T78" fmla="*/ 20 w 84"/>
              <a:gd name="T79" fmla="*/ 19 h 77"/>
              <a:gd name="T80" fmla="*/ 11 w 84"/>
              <a:gd name="T81" fmla="*/ 18 h 77"/>
              <a:gd name="T82" fmla="*/ 5 w 84"/>
              <a:gd name="T83" fmla="*/ 20 h 77"/>
              <a:gd name="T84" fmla="*/ 1 w 84"/>
              <a:gd name="T85" fmla="*/ 28 h 77"/>
              <a:gd name="T86" fmla="*/ 2 w 84"/>
              <a:gd name="T87" fmla="*/ 39 h 77"/>
              <a:gd name="T88" fmla="*/ 8 w 84"/>
              <a:gd name="T89" fmla="*/ 41 h 77"/>
              <a:gd name="T90" fmla="*/ 17 w 84"/>
              <a:gd name="T91" fmla="*/ 41 h 77"/>
              <a:gd name="T92" fmla="*/ 20 w 84"/>
              <a:gd name="T93" fmla="*/ 43 h 77"/>
              <a:gd name="T94" fmla="*/ 6 w 84"/>
              <a:gd name="T95" fmla="*/ 50 h 77"/>
              <a:gd name="T96" fmla="*/ 0 w 84"/>
              <a:gd name="T97" fmla="*/ 55 h 77"/>
              <a:gd name="T98" fmla="*/ 0 w 84"/>
              <a:gd name="T99" fmla="*/ 65 h 77"/>
              <a:gd name="T100" fmla="*/ 1 w 84"/>
              <a:gd name="T101" fmla="*/ 65 h 77"/>
              <a:gd name="T102" fmla="*/ 5 w 84"/>
              <a:gd name="T103" fmla="*/ 65 h 77"/>
              <a:gd name="T104" fmla="*/ 8 w 84"/>
              <a:gd name="T105" fmla="*/ 74 h 77"/>
              <a:gd name="T106" fmla="*/ 15 w 84"/>
              <a:gd name="T107" fmla="*/ 77 h 77"/>
              <a:gd name="T108" fmla="*/ 40 w 84"/>
              <a:gd name="T109" fmla="*/ 74 h 77"/>
              <a:gd name="T110" fmla="*/ 54 w 84"/>
              <a:gd name="T111" fmla="*/ 70 h 77"/>
              <a:gd name="T112" fmla="*/ 61 w 84"/>
              <a:gd name="T113" fmla="*/ 70 h 77"/>
              <a:gd name="T114" fmla="*/ 67 w 84"/>
              <a:gd name="T11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77">
                <a:moveTo>
                  <a:pt x="67" y="68"/>
                </a:moveTo>
                <a:lnTo>
                  <a:pt x="70" y="69"/>
                </a:lnTo>
                <a:lnTo>
                  <a:pt x="73" y="68"/>
                </a:lnTo>
                <a:lnTo>
                  <a:pt x="73" y="66"/>
                </a:lnTo>
                <a:lnTo>
                  <a:pt x="73" y="62"/>
                </a:lnTo>
                <a:lnTo>
                  <a:pt x="74" y="61"/>
                </a:lnTo>
                <a:lnTo>
                  <a:pt x="76" y="59"/>
                </a:lnTo>
                <a:lnTo>
                  <a:pt x="79" y="53"/>
                </a:lnTo>
                <a:lnTo>
                  <a:pt x="82" y="43"/>
                </a:lnTo>
                <a:lnTo>
                  <a:pt x="73" y="39"/>
                </a:lnTo>
                <a:lnTo>
                  <a:pt x="71" y="36"/>
                </a:lnTo>
                <a:lnTo>
                  <a:pt x="71" y="35"/>
                </a:lnTo>
                <a:lnTo>
                  <a:pt x="74" y="34"/>
                </a:lnTo>
                <a:lnTo>
                  <a:pt x="76" y="34"/>
                </a:lnTo>
                <a:lnTo>
                  <a:pt x="78" y="34"/>
                </a:lnTo>
                <a:lnTo>
                  <a:pt x="82" y="34"/>
                </a:lnTo>
                <a:lnTo>
                  <a:pt x="83" y="31"/>
                </a:lnTo>
                <a:lnTo>
                  <a:pt x="84" y="22"/>
                </a:lnTo>
                <a:lnTo>
                  <a:pt x="79" y="22"/>
                </a:lnTo>
                <a:lnTo>
                  <a:pt x="73" y="24"/>
                </a:lnTo>
                <a:lnTo>
                  <a:pt x="68" y="24"/>
                </a:lnTo>
                <a:lnTo>
                  <a:pt x="67" y="22"/>
                </a:lnTo>
                <a:lnTo>
                  <a:pt x="82" y="8"/>
                </a:lnTo>
                <a:lnTo>
                  <a:pt x="80" y="6"/>
                </a:lnTo>
                <a:lnTo>
                  <a:pt x="78" y="6"/>
                </a:lnTo>
                <a:lnTo>
                  <a:pt x="76" y="5"/>
                </a:lnTo>
                <a:lnTo>
                  <a:pt x="75" y="3"/>
                </a:lnTo>
                <a:lnTo>
                  <a:pt x="74" y="1"/>
                </a:lnTo>
                <a:lnTo>
                  <a:pt x="68" y="0"/>
                </a:lnTo>
                <a:lnTo>
                  <a:pt x="61" y="8"/>
                </a:lnTo>
                <a:lnTo>
                  <a:pt x="58" y="1"/>
                </a:lnTo>
                <a:lnTo>
                  <a:pt x="46" y="1"/>
                </a:lnTo>
                <a:lnTo>
                  <a:pt x="43" y="4"/>
                </a:lnTo>
                <a:lnTo>
                  <a:pt x="46" y="10"/>
                </a:lnTo>
                <a:lnTo>
                  <a:pt x="31" y="15"/>
                </a:lnTo>
                <a:lnTo>
                  <a:pt x="30" y="16"/>
                </a:lnTo>
                <a:lnTo>
                  <a:pt x="29" y="21"/>
                </a:lnTo>
                <a:lnTo>
                  <a:pt x="28" y="22"/>
                </a:lnTo>
                <a:lnTo>
                  <a:pt x="27" y="22"/>
                </a:lnTo>
                <a:lnTo>
                  <a:pt x="20" y="19"/>
                </a:lnTo>
                <a:lnTo>
                  <a:pt x="11" y="18"/>
                </a:lnTo>
                <a:lnTo>
                  <a:pt x="5" y="20"/>
                </a:lnTo>
                <a:lnTo>
                  <a:pt x="1" y="28"/>
                </a:lnTo>
                <a:lnTo>
                  <a:pt x="2" y="39"/>
                </a:lnTo>
                <a:lnTo>
                  <a:pt x="8" y="41"/>
                </a:lnTo>
                <a:lnTo>
                  <a:pt x="17" y="41"/>
                </a:lnTo>
                <a:lnTo>
                  <a:pt x="20" y="43"/>
                </a:lnTo>
                <a:lnTo>
                  <a:pt x="6" y="50"/>
                </a:lnTo>
                <a:lnTo>
                  <a:pt x="0" y="55"/>
                </a:lnTo>
                <a:lnTo>
                  <a:pt x="0" y="65"/>
                </a:lnTo>
                <a:lnTo>
                  <a:pt x="1" y="65"/>
                </a:lnTo>
                <a:lnTo>
                  <a:pt x="5" y="65"/>
                </a:lnTo>
                <a:lnTo>
                  <a:pt x="8" y="74"/>
                </a:lnTo>
                <a:lnTo>
                  <a:pt x="15" y="77"/>
                </a:lnTo>
                <a:lnTo>
                  <a:pt x="40" y="74"/>
                </a:lnTo>
                <a:lnTo>
                  <a:pt x="54" y="70"/>
                </a:lnTo>
                <a:lnTo>
                  <a:pt x="61" y="70"/>
                </a:lnTo>
                <a:lnTo>
                  <a:pt x="67" y="6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0" name="Freeform 138"/>
          <p:cNvSpPr>
            <a:spLocks/>
          </p:cNvSpPr>
          <p:nvPr/>
        </p:nvSpPr>
        <p:spPr bwMode="auto">
          <a:xfrm>
            <a:off x="13638471" y="7317132"/>
            <a:ext cx="12700" cy="9525"/>
          </a:xfrm>
          <a:custGeom>
            <a:avLst/>
            <a:gdLst>
              <a:gd name="T0" fmla="*/ 21 w 23"/>
              <a:gd name="T1" fmla="*/ 6 h 18"/>
              <a:gd name="T2" fmla="*/ 23 w 23"/>
              <a:gd name="T3" fmla="*/ 1 h 18"/>
              <a:gd name="T4" fmla="*/ 23 w 23"/>
              <a:gd name="T5" fmla="*/ 0 h 18"/>
              <a:gd name="T6" fmla="*/ 21 w 23"/>
              <a:gd name="T7" fmla="*/ 1 h 18"/>
              <a:gd name="T8" fmla="*/ 18 w 23"/>
              <a:gd name="T9" fmla="*/ 2 h 18"/>
              <a:gd name="T10" fmla="*/ 13 w 23"/>
              <a:gd name="T11" fmla="*/ 2 h 18"/>
              <a:gd name="T12" fmla="*/ 10 w 23"/>
              <a:gd name="T13" fmla="*/ 3 h 18"/>
              <a:gd name="T14" fmla="*/ 5 w 23"/>
              <a:gd name="T15" fmla="*/ 8 h 18"/>
              <a:gd name="T16" fmla="*/ 1 w 23"/>
              <a:gd name="T17" fmla="*/ 10 h 18"/>
              <a:gd name="T18" fmla="*/ 0 w 23"/>
              <a:gd name="T19" fmla="*/ 13 h 18"/>
              <a:gd name="T20" fmla="*/ 1 w 23"/>
              <a:gd name="T21" fmla="*/ 14 h 18"/>
              <a:gd name="T22" fmla="*/ 3 w 23"/>
              <a:gd name="T23" fmla="*/ 12 h 18"/>
              <a:gd name="T24" fmla="*/ 4 w 23"/>
              <a:gd name="T25" fmla="*/ 10 h 18"/>
              <a:gd name="T26" fmla="*/ 5 w 23"/>
              <a:gd name="T27" fmla="*/ 11 h 18"/>
              <a:gd name="T28" fmla="*/ 6 w 23"/>
              <a:gd name="T29" fmla="*/ 16 h 18"/>
              <a:gd name="T30" fmla="*/ 6 w 23"/>
              <a:gd name="T31" fmla="*/ 18 h 18"/>
              <a:gd name="T32" fmla="*/ 8 w 23"/>
              <a:gd name="T33" fmla="*/ 17 h 18"/>
              <a:gd name="T34" fmla="*/ 8 w 23"/>
              <a:gd name="T35" fmla="*/ 17 h 18"/>
              <a:gd name="T36" fmla="*/ 9 w 23"/>
              <a:gd name="T37" fmla="*/ 17 h 18"/>
              <a:gd name="T38" fmla="*/ 9 w 23"/>
              <a:gd name="T39" fmla="*/ 18 h 18"/>
              <a:gd name="T40" fmla="*/ 9 w 23"/>
              <a:gd name="T41" fmla="*/ 18 h 18"/>
              <a:gd name="T42" fmla="*/ 10 w 23"/>
              <a:gd name="T43" fmla="*/ 17 h 18"/>
              <a:gd name="T44" fmla="*/ 10 w 23"/>
              <a:gd name="T45" fmla="*/ 16 h 18"/>
              <a:gd name="T46" fmla="*/ 11 w 23"/>
              <a:gd name="T47" fmla="*/ 16 h 18"/>
              <a:gd name="T48" fmla="*/ 12 w 23"/>
              <a:gd name="T49" fmla="*/ 17 h 18"/>
              <a:gd name="T50" fmla="*/ 14 w 23"/>
              <a:gd name="T51" fmla="*/ 16 h 18"/>
              <a:gd name="T52" fmla="*/ 14 w 23"/>
              <a:gd name="T53" fmla="*/ 14 h 18"/>
              <a:gd name="T54" fmla="*/ 15 w 23"/>
              <a:gd name="T55" fmla="*/ 16 h 18"/>
              <a:gd name="T56" fmla="*/ 15 w 23"/>
              <a:gd name="T57" fmla="*/ 18 h 18"/>
              <a:gd name="T58" fmla="*/ 19 w 23"/>
              <a:gd name="T59" fmla="*/ 17 h 18"/>
              <a:gd name="T60" fmla="*/ 22 w 23"/>
              <a:gd name="T61" fmla="*/ 13 h 18"/>
              <a:gd name="T62" fmla="*/ 22 w 23"/>
              <a:gd name="T63" fmla="*/ 11 h 18"/>
              <a:gd name="T64" fmla="*/ 16 w 23"/>
              <a:gd name="T65" fmla="*/ 12 h 18"/>
              <a:gd name="T66" fmla="*/ 15 w 23"/>
              <a:gd name="T67" fmla="*/ 11 h 18"/>
              <a:gd name="T68" fmla="*/ 18 w 23"/>
              <a:gd name="T69" fmla="*/ 9 h 18"/>
              <a:gd name="T70" fmla="*/ 21 w 23"/>
              <a:gd name="T7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18">
                <a:moveTo>
                  <a:pt x="21" y="6"/>
                </a:moveTo>
                <a:lnTo>
                  <a:pt x="23" y="1"/>
                </a:lnTo>
                <a:lnTo>
                  <a:pt x="23" y="0"/>
                </a:lnTo>
                <a:lnTo>
                  <a:pt x="21" y="1"/>
                </a:lnTo>
                <a:lnTo>
                  <a:pt x="18" y="2"/>
                </a:lnTo>
                <a:lnTo>
                  <a:pt x="13" y="2"/>
                </a:lnTo>
                <a:lnTo>
                  <a:pt x="10" y="3"/>
                </a:lnTo>
                <a:lnTo>
                  <a:pt x="5" y="8"/>
                </a:lnTo>
                <a:lnTo>
                  <a:pt x="1" y="10"/>
                </a:lnTo>
                <a:lnTo>
                  <a:pt x="0" y="13"/>
                </a:lnTo>
                <a:lnTo>
                  <a:pt x="1" y="14"/>
                </a:lnTo>
                <a:lnTo>
                  <a:pt x="3" y="12"/>
                </a:lnTo>
                <a:lnTo>
                  <a:pt x="4" y="10"/>
                </a:lnTo>
                <a:lnTo>
                  <a:pt x="5" y="11"/>
                </a:lnTo>
                <a:lnTo>
                  <a:pt x="6" y="16"/>
                </a:lnTo>
                <a:lnTo>
                  <a:pt x="6" y="18"/>
                </a:lnTo>
                <a:lnTo>
                  <a:pt x="8" y="17"/>
                </a:lnTo>
                <a:lnTo>
                  <a:pt x="8" y="17"/>
                </a:lnTo>
                <a:lnTo>
                  <a:pt x="9" y="17"/>
                </a:lnTo>
                <a:lnTo>
                  <a:pt x="9" y="18"/>
                </a:lnTo>
                <a:lnTo>
                  <a:pt x="9" y="18"/>
                </a:lnTo>
                <a:lnTo>
                  <a:pt x="10" y="17"/>
                </a:lnTo>
                <a:lnTo>
                  <a:pt x="10" y="16"/>
                </a:lnTo>
                <a:lnTo>
                  <a:pt x="11" y="16"/>
                </a:lnTo>
                <a:lnTo>
                  <a:pt x="12" y="17"/>
                </a:lnTo>
                <a:lnTo>
                  <a:pt x="14" y="16"/>
                </a:lnTo>
                <a:lnTo>
                  <a:pt x="14" y="14"/>
                </a:lnTo>
                <a:lnTo>
                  <a:pt x="15" y="16"/>
                </a:lnTo>
                <a:lnTo>
                  <a:pt x="15" y="18"/>
                </a:lnTo>
                <a:lnTo>
                  <a:pt x="19" y="17"/>
                </a:lnTo>
                <a:lnTo>
                  <a:pt x="22" y="13"/>
                </a:lnTo>
                <a:lnTo>
                  <a:pt x="22" y="11"/>
                </a:lnTo>
                <a:lnTo>
                  <a:pt x="16" y="12"/>
                </a:lnTo>
                <a:lnTo>
                  <a:pt x="15" y="11"/>
                </a:lnTo>
                <a:lnTo>
                  <a:pt x="18" y="9"/>
                </a:lnTo>
                <a:lnTo>
                  <a:pt x="21"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1" name="Freeform 139"/>
          <p:cNvSpPr>
            <a:spLocks/>
          </p:cNvSpPr>
          <p:nvPr/>
        </p:nvSpPr>
        <p:spPr bwMode="auto">
          <a:xfrm>
            <a:off x="14392533" y="5308945"/>
            <a:ext cx="6350" cy="22225"/>
          </a:xfrm>
          <a:custGeom>
            <a:avLst/>
            <a:gdLst>
              <a:gd name="T0" fmla="*/ 7 w 12"/>
              <a:gd name="T1" fmla="*/ 40 h 40"/>
              <a:gd name="T2" fmla="*/ 9 w 12"/>
              <a:gd name="T3" fmla="*/ 32 h 40"/>
              <a:gd name="T4" fmla="*/ 12 w 12"/>
              <a:gd name="T5" fmla="*/ 27 h 40"/>
              <a:gd name="T6" fmla="*/ 12 w 12"/>
              <a:gd name="T7" fmla="*/ 20 h 40"/>
              <a:gd name="T8" fmla="*/ 10 w 12"/>
              <a:gd name="T9" fmla="*/ 12 h 40"/>
              <a:gd name="T10" fmla="*/ 7 w 12"/>
              <a:gd name="T11" fmla="*/ 6 h 40"/>
              <a:gd name="T12" fmla="*/ 5 w 12"/>
              <a:gd name="T13" fmla="*/ 3 h 40"/>
              <a:gd name="T14" fmla="*/ 4 w 12"/>
              <a:gd name="T15" fmla="*/ 1 h 40"/>
              <a:gd name="T16" fmla="*/ 2 w 12"/>
              <a:gd name="T17" fmla="*/ 0 h 40"/>
              <a:gd name="T18" fmla="*/ 1 w 12"/>
              <a:gd name="T19" fmla="*/ 1 h 40"/>
              <a:gd name="T20" fmla="*/ 0 w 12"/>
              <a:gd name="T21" fmla="*/ 2 h 40"/>
              <a:gd name="T22" fmla="*/ 2 w 12"/>
              <a:gd name="T23" fmla="*/ 11 h 40"/>
              <a:gd name="T24" fmla="*/ 2 w 12"/>
              <a:gd name="T25" fmla="*/ 31 h 40"/>
              <a:gd name="T26" fmla="*/ 0 w 12"/>
              <a:gd name="T27" fmla="*/ 37 h 40"/>
              <a:gd name="T28" fmla="*/ 2 w 12"/>
              <a:gd name="T29" fmla="*/ 39 h 40"/>
              <a:gd name="T30" fmla="*/ 4 w 12"/>
              <a:gd name="T31" fmla="*/ 40 h 40"/>
              <a:gd name="T32" fmla="*/ 7 w 12"/>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0">
                <a:moveTo>
                  <a:pt x="7" y="40"/>
                </a:moveTo>
                <a:lnTo>
                  <a:pt x="9" y="32"/>
                </a:lnTo>
                <a:lnTo>
                  <a:pt x="12" y="27"/>
                </a:lnTo>
                <a:lnTo>
                  <a:pt x="12" y="20"/>
                </a:lnTo>
                <a:lnTo>
                  <a:pt x="10" y="12"/>
                </a:lnTo>
                <a:lnTo>
                  <a:pt x="7" y="6"/>
                </a:lnTo>
                <a:lnTo>
                  <a:pt x="5" y="3"/>
                </a:lnTo>
                <a:lnTo>
                  <a:pt x="4" y="1"/>
                </a:lnTo>
                <a:lnTo>
                  <a:pt x="2" y="0"/>
                </a:lnTo>
                <a:lnTo>
                  <a:pt x="1" y="1"/>
                </a:lnTo>
                <a:lnTo>
                  <a:pt x="0" y="2"/>
                </a:lnTo>
                <a:lnTo>
                  <a:pt x="2" y="11"/>
                </a:lnTo>
                <a:lnTo>
                  <a:pt x="2" y="31"/>
                </a:lnTo>
                <a:lnTo>
                  <a:pt x="0" y="37"/>
                </a:lnTo>
                <a:lnTo>
                  <a:pt x="2" y="39"/>
                </a:lnTo>
                <a:lnTo>
                  <a:pt x="4" y="40"/>
                </a:lnTo>
                <a:lnTo>
                  <a:pt x="7" y="4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2" name="Freeform 140"/>
          <p:cNvSpPr>
            <a:spLocks/>
          </p:cNvSpPr>
          <p:nvPr/>
        </p:nvSpPr>
        <p:spPr bwMode="auto">
          <a:xfrm>
            <a:off x="14168696" y="4997795"/>
            <a:ext cx="20638" cy="19050"/>
          </a:xfrm>
          <a:custGeom>
            <a:avLst/>
            <a:gdLst>
              <a:gd name="T0" fmla="*/ 30 w 39"/>
              <a:gd name="T1" fmla="*/ 27 h 37"/>
              <a:gd name="T2" fmla="*/ 30 w 39"/>
              <a:gd name="T3" fmla="*/ 25 h 37"/>
              <a:gd name="T4" fmla="*/ 30 w 39"/>
              <a:gd name="T5" fmla="*/ 20 h 37"/>
              <a:gd name="T6" fmla="*/ 31 w 39"/>
              <a:gd name="T7" fmla="*/ 18 h 37"/>
              <a:gd name="T8" fmla="*/ 32 w 39"/>
              <a:gd name="T9" fmla="*/ 17 h 37"/>
              <a:gd name="T10" fmla="*/ 36 w 39"/>
              <a:gd name="T11" fmla="*/ 16 h 37"/>
              <a:gd name="T12" fmla="*/ 38 w 39"/>
              <a:gd name="T13" fmla="*/ 14 h 37"/>
              <a:gd name="T14" fmla="*/ 38 w 39"/>
              <a:gd name="T15" fmla="*/ 10 h 37"/>
              <a:gd name="T16" fmla="*/ 39 w 39"/>
              <a:gd name="T17" fmla="*/ 3 h 37"/>
              <a:gd name="T18" fmla="*/ 29 w 39"/>
              <a:gd name="T19" fmla="*/ 2 h 37"/>
              <a:gd name="T20" fmla="*/ 23 w 39"/>
              <a:gd name="T21" fmla="*/ 0 h 37"/>
              <a:gd name="T22" fmla="*/ 18 w 39"/>
              <a:gd name="T23" fmla="*/ 3 h 37"/>
              <a:gd name="T24" fmla="*/ 12 w 39"/>
              <a:gd name="T25" fmla="*/ 7 h 37"/>
              <a:gd name="T26" fmla="*/ 10 w 39"/>
              <a:gd name="T27" fmla="*/ 13 h 37"/>
              <a:gd name="T28" fmla="*/ 9 w 39"/>
              <a:gd name="T29" fmla="*/ 15 h 37"/>
              <a:gd name="T30" fmla="*/ 9 w 39"/>
              <a:gd name="T31" fmla="*/ 18 h 37"/>
              <a:gd name="T32" fmla="*/ 9 w 39"/>
              <a:gd name="T33" fmla="*/ 22 h 37"/>
              <a:gd name="T34" fmla="*/ 9 w 39"/>
              <a:gd name="T35" fmla="*/ 26 h 37"/>
              <a:gd name="T36" fmla="*/ 8 w 39"/>
              <a:gd name="T37" fmla="*/ 28 h 37"/>
              <a:gd name="T38" fmla="*/ 0 w 39"/>
              <a:gd name="T39" fmla="*/ 35 h 37"/>
              <a:gd name="T40" fmla="*/ 7 w 39"/>
              <a:gd name="T41" fmla="*/ 37 h 37"/>
              <a:gd name="T42" fmla="*/ 16 w 39"/>
              <a:gd name="T43" fmla="*/ 35 h 37"/>
              <a:gd name="T44" fmla="*/ 30 w 39"/>
              <a:gd name="T45" fmla="*/ 28 h 37"/>
              <a:gd name="T46" fmla="*/ 30 w 39"/>
              <a:gd name="T47"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7">
                <a:moveTo>
                  <a:pt x="30" y="27"/>
                </a:moveTo>
                <a:lnTo>
                  <a:pt x="30" y="25"/>
                </a:lnTo>
                <a:lnTo>
                  <a:pt x="30" y="20"/>
                </a:lnTo>
                <a:lnTo>
                  <a:pt x="31" y="18"/>
                </a:lnTo>
                <a:lnTo>
                  <a:pt x="32" y="17"/>
                </a:lnTo>
                <a:lnTo>
                  <a:pt x="36" y="16"/>
                </a:lnTo>
                <a:lnTo>
                  <a:pt x="38" y="14"/>
                </a:lnTo>
                <a:lnTo>
                  <a:pt x="38" y="10"/>
                </a:lnTo>
                <a:lnTo>
                  <a:pt x="39" y="3"/>
                </a:lnTo>
                <a:lnTo>
                  <a:pt x="29" y="2"/>
                </a:lnTo>
                <a:lnTo>
                  <a:pt x="23" y="0"/>
                </a:lnTo>
                <a:lnTo>
                  <a:pt x="18" y="3"/>
                </a:lnTo>
                <a:lnTo>
                  <a:pt x="12" y="7"/>
                </a:lnTo>
                <a:lnTo>
                  <a:pt x="10" y="13"/>
                </a:lnTo>
                <a:lnTo>
                  <a:pt x="9" y="15"/>
                </a:lnTo>
                <a:lnTo>
                  <a:pt x="9" y="18"/>
                </a:lnTo>
                <a:lnTo>
                  <a:pt x="9" y="22"/>
                </a:lnTo>
                <a:lnTo>
                  <a:pt x="9" y="26"/>
                </a:lnTo>
                <a:lnTo>
                  <a:pt x="8" y="28"/>
                </a:lnTo>
                <a:lnTo>
                  <a:pt x="0" y="35"/>
                </a:lnTo>
                <a:lnTo>
                  <a:pt x="7" y="37"/>
                </a:lnTo>
                <a:lnTo>
                  <a:pt x="16" y="35"/>
                </a:lnTo>
                <a:lnTo>
                  <a:pt x="30" y="28"/>
                </a:lnTo>
                <a:lnTo>
                  <a:pt x="30"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3" name="Freeform 141"/>
          <p:cNvSpPr>
            <a:spLocks/>
          </p:cNvSpPr>
          <p:nvPr/>
        </p:nvSpPr>
        <p:spPr bwMode="auto">
          <a:xfrm>
            <a:off x="13274933" y="3905595"/>
            <a:ext cx="30163" cy="33338"/>
          </a:xfrm>
          <a:custGeom>
            <a:avLst/>
            <a:gdLst>
              <a:gd name="T0" fmla="*/ 57 w 57"/>
              <a:gd name="T1" fmla="*/ 17 h 63"/>
              <a:gd name="T2" fmla="*/ 56 w 57"/>
              <a:gd name="T3" fmla="*/ 13 h 63"/>
              <a:gd name="T4" fmla="*/ 53 w 57"/>
              <a:gd name="T5" fmla="*/ 9 h 63"/>
              <a:gd name="T6" fmla="*/ 50 w 57"/>
              <a:gd name="T7" fmla="*/ 9 h 63"/>
              <a:gd name="T8" fmla="*/ 48 w 57"/>
              <a:gd name="T9" fmla="*/ 8 h 63"/>
              <a:gd name="T10" fmla="*/ 47 w 57"/>
              <a:gd name="T11" fmla="*/ 6 h 63"/>
              <a:gd name="T12" fmla="*/ 43 w 57"/>
              <a:gd name="T13" fmla="*/ 7 h 63"/>
              <a:gd name="T14" fmla="*/ 39 w 57"/>
              <a:gd name="T15" fmla="*/ 7 h 63"/>
              <a:gd name="T16" fmla="*/ 34 w 57"/>
              <a:gd name="T17" fmla="*/ 6 h 63"/>
              <a:gd name="T18" fmla="*/ 30 w 57"/>
              <a:gd name="T19" fmla="*/ 3 h 63"/>
              <a:gd name="T20" fmla="*/ 27 w 57"/>
              <a:gd name="T21" fmla="*/ 0 h 63"/>
              <a:gd name="T22" fmla="*/ 26 w 57"/>
              <a:gd name="T23" fmla="*/ 0 h 63"/>
              <a:gd name="T24" fmla="*/ 23 w 57"/>
              <a:gd name="T25" fmla="*/ 4 h 63"/>
              <a:gd name="T26" fmla="*/ 19 w 57"/>
              <a:gd name="T27" fmla="*/ 5 h 63"/>
              <a:gd name="T28" fmla="*/ 18 w 57"/>
              <a:gd name="T29" fmla="*/ 7 h 63"/>
              <a:gd name="T30" fmla="*/ 19 w 57"/>
              <a:gd name="T31" fmla="*/ 10 h 63"/>
              <a:gd name="T32" fmla="*/ 24 w 57"/>
              <a:gd name="T33" fmla="*/ 14 h 63"/>
              <a:gd name="T34" fmla="*/ 42 w 57"/>
              <a:gd name="T35" fmla="*/ 14 h 63"/>
              <a:gd name="T36" fmla="*/ 37 w 57"/>
              <a:gd name="T37" fmla="*/ 20 h 63"/>
              <a:gd name="T38" fmla="*/ 18 w 57"/>
              <a:gd name="T39" fmla="*/ 18 h 63"/>
              <a:gd name="T40" fmla="*/ 12 w 57"/>
              <a:gd name="T41" fmla="*/ 24 h 63"/>
              <a:gd name="T42" fmla="*/ 11 w 57"/>
              <a:gd name="T43" fmla="*/ 38 h 63"/>
              <a:gd name="T44" fmla="*/ 8 w 57"/>
              <a:gd name="T45" fmla="*/ 43 h 63"/>
              <a:gd name="T46" fmla="*/ 8 w 57"/>
              <a:gd name="T47" fmla="*/ 50 h 63"/>
              <a:gd name="T48" fmla="*/ 7 w 57"/>
              <a:gd name="T49" fmla="*/ 53 h 63"/>
              <a:gd name="T50" fmla="*/ 8 w 57"/>
              <a:gd name="T51" fmla="*/ 53 h 63"/>
              <a:gd name="T52" fmla="*/ 1 w 57"/>
              <a:gd name="T53" fmla="*/ 58 h 63"/>
              <a:gd name="T54" fmla="*/ 0 w 57"/>
              <a:gd name="T55" fmla="*/ 62 h 63"/>
              <a:gd name="T56" fmla="*/ 50 w 57"/>
              <a:gd name="T57" fmla="*/ 63 h 63"/>
              <a:gd name="T58" fmla="*/ 56 w 57"/>
              <a:gd name="T59" fmla="*/ 58 h 63"/>
              <a:gd name="T60" fmla="*/ 52 w 57"/>
              <a:gd name="T61" fmla="*/ 49 h 63"/>
              <a:gd name="T62" fmla="*/ 51 w 57"/>
              <a:gd name="T63" fmla="*/ 40 h 63"/>
              <a:gd name="T64" fmla="*/ 52 w 57"/>
              <a:gd name="T65" fmla="*/ 27 h 63"/>
              <a:gd name="T66" fmla="*/ 57 w 57"/>
              <a:gd name="T67"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63">
                <a:moveTo>
                  <a:pt x="57" y="17"/>
                </a:moveTo>
                <a:lnTo>
                  <a:pt x="56" y="13"/>
                </a:lnTo>
                <a:lnTo>
                  <a:pt x="53" y="9"/>
                </a:lnTo>
                <a:lnTo>
                  <a:pt x="50" y="9"/>
                </a:lnTo>
                <a:lnTo>
                  <a:pt x="48" y="8"/>
                </a:lnTo>
                <a:lnTo>
                  <a:pt x="47" y="6"/>
                </a:lnTo>
                <a:lnTo>
                  <a:pt x="43" y="7"/>
                </a:lnTo>
                <a:lnTo>
                  <a:pt x="39" y="7"/>
                </a:lnTo>
                <a:lnTo>
                  <a:pt x="34" y="6"/>
                </a:lnTo>
                <a:lnTo>
                  <a:pt x="30" y="3"/>
                </a:lnTo>
                <a:lnTo>
                  <a:pt x="27" y="0"/>
                </a:lnTo>
                <a:lnTo>
                  <a:pt x="26" y="0"/>
                </a:lnTo>
                <a:lnTo>
                  <a:pt x="23" y="4"/>
                </a:lnTo>
                <a:lnTo>
                  <a:pt x="19" y="5"/>
                </a:lnTo>
                <a:lnTo>
                  <a:pt x="18" y="7"/>
                </a:lnTo>
                <a:lnTo>
                  <a:pt x="19" y="10"/>
                </a:lnTo>
                <a:lnTo>
                  <a:pt x="24" y="14"/>
                </a:lnTo>
                <a:lnTo>
                  <a:pt x="42" y="14"/>
                </a:lnTo>
                <a:lnTo>
                  <a:pt x="37" y="20"/>
                </a:lnTo>
                <a:lnTo>
                  <a:pt x="18" y="18"/>
                </a:lnTo>
                <a:lnTo>
                  <a:pt x="12" y="24"/>
                </a:lnTo>
                <a:lnTo>
                  <a:pt x="11" y="38"/>
                </a:lnTo>
                <a:lnTo>
                  <a:pt x="8" y="43"/>
                </a:lnTo>
                <a:lnTo>
                  <a:pt x="8" y="50"/>
                </a:lnTo>
                <a:lnTo>
                  <a:pt x="7" y="53"/>
                </a:lnTo>
                <a:lnTo>
                  <a:pt x="8" y="53"/>
                </a:lnTo>
                <a:lnTo>
                  <a:pt x="1" y="58"/>
                </a:lnTo>
                <a:lnTo>
                  <a:pt x="0" y="62"/>
                </a:lnTo>
                <a:lnTo>
                  <a:pt x="50" y="63"/>
                </a:lnTo>
                <a:lnTo>
                  <a:pt x="56" y="58"/>
                </a:lnTo>
                <a:lnTo>
                  <a:pt x="52" y="49"/>
                </a:lnTo>
                <a:lnTo>
                  <a:pt x="51" y="40"/>
                </a:lnTo>
                <a:lnTo>
                  <a:pt x="52" y="27"/>
                </a:lnTo>
                <a:lnTo>
                  <a:pt x="57"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4" name="Freeform 142"/>
          <p:cNvSpPr>
            <a:spLocks/>
          </p:cNvSpPr>
          <p:nvPr/>
        </p:nvSpPr>
        <p:spPr bwMode="auto">
          <a:xfrm>
            <a:off x="13340021" y="4065932"/>
            <a:ext cx="60325" cy="11113"/>
          </a:xfrm>
          <a:custGeom>
            <a:avLst/>
            <a:gdLst>
              <a:gd name="T0" fmla="*/ 59 w 113"/>
              <a:gd name="T1" fmla="*/ 1 h 21"/>
              <a:gd name="T2" fmla="*/ 32 w 113"/>
              <a:gd name="T3" fmla="*/ 4 h 21"/>
              <a:gd name="T4" fmla="*/ 18 w 113"/>
              <a:gd name="T5" fmla="*/ 10 h 21"/>
              <a:gd name="T6" fmla="*/ 7 w 113"/>
              <a:gd name="T7" fmla="*/ 11 h 21"/>
              <a:gd name="T8" fmla="*/ 3 w 113"/>
              <a:gd name="T9" fmla="*/ 9 h 21"/>
              <a:gd name="T10" fmla="*/ 2 w 113"/>
              <a:gd name="T11" fmla="*/ 10 h 21"/>
              <a:gd name="T12" fmla="*/ 0 w 113"/>
              <a:gd name="T13" fmla="*/ 11 h 21"/>
              <a:gd name="T14" fmla="*/ 0 w 113"/>
              <a:gd name="T15" fmla="*/ 14 h 21"/>
              <a:gd name="T16" fmla="*/ 3 w 113"/>
              <a:gd name="T17" fmla="*/ 19 h 21"/>
              <a:gd name="T18" fmla="*/ 6 w 113"/>
              <a:gd name="T19" fmla="*/ 21 h 21"/>
              <a:gd name="T20" fmla="*/ 39 w 113"/>
              <a:gd name="T21" fmla="*/ 12 h 21"/>
              <a:gd name="T22" fmla="*/ 82 w 113"/>
              <a:gd name="T23" fmla="*/ 15 h 21"/>
              <a:gd name="T24" fmla="*/ 113 w 113"/>
              <a:gd name="T25" fmla="*/ 4 h 21"/>
              <a:gd name="T26" fmla="*/ 112 w 113"/>
              <a:gd name="T27" fmla="*/ 1 h 21"/>
              <a:gd name="T28" fmla="*/ 105 w 113"/>
              <a:gd name="T29" fmla="*/ 0 h 21"/>
              <a:gd name="T30" fmla="*/ 59 w 113"/>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21">
                <a:moveTo>
                  <a:pt x="59" y="1"/>
                </a:moveTo>
                <a:lnTo>
                  <a:pt x="32" y="4"/>
                </a:lnTo>
                <a:lnTo>
                  <a:pt x="18" y="10"/>
                </a:lnTo>
                <a:lnTo>
                  <a:pt x="7" y="11"/>
                </a:lnTo>
                <a:lnTo>
                  <a:pt x="3" y="9"/>
                </a:lnTo>
                <a:lnTo>
                  <a:pt x="2" y="10"/>
                </a:lnTo>
                <a:lnTo>
                  <a:pt x="0" y="11"/>
                </a:lnTo>
                <a:lnTo>
                  <a:pt x="0" y="14"/>
                </a:lnTo>
                <a:lnTo>
                  <a:pt x="3" y="19"/>
                </a:lnTo>
                <a:lnTo>
                  <a:pt x="6" y="21"/>
                </a:lnTo>
                <a:lnTo>
                  <a:pt x="39" y="12"/>
                </a:lnTo>
                <a:lnTo>
                  <a:pt x="82" y="15"/>
                </a:lnTo>
                <a:lnTo>
                  <a:pt x="113" y="4"/>
                </a:lnTo>
                <a:lnTo>
                  <a:pt x="112" y="1"/>
                </a:lnTo>
                <a:lnTo>
                  <a:pt x="105" y="0"/>
                </a:lnTo>
                <a:lnTo>
                  <a:pt x="59"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5" name="Freeform 143"/>
          <p:cNvSpPr>
            <a:spLocks/>
          </p:cNvSpPr>
          <p:nvPr/>
        </p:nvSpPr>
        <p:spPr bwMode="auto">
          <a:xfrm>
            <a:off x="12406571" y="4011957"/>
            <a:ext cx="111125" cy="38100"/>
          </a:xfrm>
          <a:custGeom>
            <a:avLst/>
            <a:gdLst>
              <a:gd name="T0" fmla="*/ 192 w 211"/>
              <a:gd name="T1" fmla="*/ 59 h 71"/>
              <a:gd name="T2" fmla="*/ 171 w 211"/>
              <a:gd name="T3" fmla="*/ 45 h 71"/>
              <a:gd name="T4" fmla="*/ 165 w 211"/>
              <a:gd name="T5" fmla="*/ 52 h 71"/>
              <a:gd name="T6" fmla="*/ 144 w 211"/>
              <a:gd name="T7" fmla="*/ 44 h 71"/>
              <a:gd name="T8" fmla="*/ 134 w 211"/>
              <a:gd name="T9" fmla="*/ 35 h 71"/>
              <a:gd name="T10" fmla="*/ 129 w 211"/>
              <a:gd name="T11" fmla="*/ 35 h 71"/>
              <a:gd name="T12" fmla="*/ 118 w 211"/>
              <a:gd name="T13" fmla="*/ 32 h 71"/>
              <a:gd name="T14" fmla="*/ 118 w 211"/>
              <a:gd name="T15" fmla="*/ 41 h 71"/>
              <a:gd name="T16" fmla="*/ 105 w 211"/>
              <a:gd name="T17" fmla="*/ 41 h 71"/>
              <a:gd name="T18" fmla="*/ 104 w 211"/>
              <a:gd name="T19" fmla="*/ 50 h 71"/>
              <a:gd name="T20" fmla="*/ 104 w 211"/>
              <a:gd name="T21" fmla="*/ 58 h 71"/>
              <a:gd name="T22" fmla="*/ 82 w 211"/>
              <a:gd name="T23" fmla="*/ 58 h 71"/>
              <a:gd name="T24" fmla="*/ 75 w 211"/>
              <a:gd name="T25" fmla="*/ 52 h 71"/>
              <a:gd name="T26" fmla="*/ 74 w 211"/>
              <a:gd name="T27" fmla="*/ 45 h 71"/>
              <a:gd name="T28" fmla="*/ 64 w 211"/>
              <a:gd name="T29" fmla="*/ 52 h 71"/>
              <a:gd name="T30" fmla="*/ 46 w 211"/>
              <a:gd name="T31" fmla="*/ 54 h 71"/>
              <a:gd name="T32" fmla="*/ 42 w 211"/>
              <a:gd name="T33" fmla="*/ 47 h 71"/>
              <a:gd name="T34" fmla="*/ 35 w 211"/>
              <a:gd name="T35" fmla="*/ 43 h 71"/>
              <a:gd name="T36" fmla="*/ 36 w 211"/>
              <a:gd name="T37" fmla="*/ 53 h 71"/>
              <a:gd name="T38" fmla="*/ 37 w 211"/>
              <a:gd name="T39" fmla="*/ 64 h 71"/>
              <a:gd name="T40" fmla="*/ 4 w 211"/>
              <a:gd name="T41" fmla="*/ 48 h 71"/>
              <a:gd name="T42" fmla="*/ 0 w 211"/>
              <a:gd name="T43" fmla="*/ 34 h 71"/>
              <a:gd name="T44" fmla="*/ 9 w 211"/>
              <a:gd name="T45" fmla="*/ 33 h 71"/>
              <a:gd name="T46" fmla="*/ 22 w 211"/>
              <a:gd name="T47" fmla="*/ 32 h 71"/>
              <a:gd name="T48" fmla="*/ 34 w 211"/>
              <a:gd name="T49" fmla="*/ 38 h 71"/>
              <a:gd name="T50" fmla="*/ 37 w 211"/>
              <a:gd name="T51" fmla="*/ 24 h 71"/>
              <a:gd name="T52" fmla="*/ 44 w 211"/>
              <a:gd name="T53" fmla="*/ 20 h 71"/>
              <a:gd name="T54" fmla="*/ 55 w 211"/>
              <a:gd name="T55" fmla="*/ 8 h 71"/>
              <a:gd name="T56" fmla="*/ 57 w 211"/>
              <a:gd name="T57" fmla="*/ 14 h 71"/>
              <a:gd name="T58" fmla="*/ 55 w 211"/>
              <a:gd name="T59" fmla="*/ 18 h 71"/>
              <a:gd name="T60" fmla="*/ 68 w 211"/>
              <a:gd name="T61" fmla="*/ 16 h 71"/>
              <a:gd name="T62" fmla="*/ 73 w 211"/>
              <a:gd name="T63" fmla="*/ 12 h 71"/>
              <a:gd name="T64" fmla="*/ 69 w 211"/>
              <a:gd name="T65" fmla="*/ 6 h 71"/>
              <a:gd name="T66" fmla="*/ 72 w 211"/>
              <a:gd name="T67" fmla="*/ 0 h 71"/>
              <a:gd name="T68" fmla="*/ 83 w 211"/>
              <a:gd name="T69" fmla="*/ 8 h 71"/>
              <a:gd name="T70" fmla="*/ 83 w 211"/>
              <a:gd name="T71" fmla="*/ 19 h 71"/>
              <a:gd name="T72" fmla="*/ 76 w 211"/>
              <a:gd name="T73" fmla="*/ 30 h 71"/>
              <a:gd name="T74" fmla="*/ 94 w 211"/>
              <a:gd name="T75" fmla="*/ 26 h 71"/>
              <a:gd name="T76" fmla="*/ 100 w 211"/>
              <a:gd name="T77" fmla="*/ 36 h 71"/>
              <a:gd name="T78" fmla="*/ 104 w 211"/>
              <a:gd name="T79" fmla="*/ 35 h 71"/>
              <a:gd name="T80" fmla="*/ 111 w 211"/>
              <a:gd name="T81" fmla="*/ 16 h 71"/>
              <a:gd name="T82" fmla="*/ 120 w 211"/>
              <a:gd name="T83" fmla="*/ 14 h 71"/>
              <a:gd name="T84" fmla="*/ 134 w 211"/>
              <a:gd name="T85" fmla="*/ 12 h 71"/>
              <a:gd name="T86" fmla="*/ 131 w 211"/>
              <a:gd name="T87" fmla="*/ 21 h 71"/>
              <a:gd name="T88" fmla="*/ 139 w 211"/>
              <a:gd name="T89" fmla="*/ 22 h 71"/>
              <a:gd name="T90" fmla="*/ 143 w 211"/>
              <a:gd name="T91" fmla="*/ 31 h 71"/>
              <a:gd name="T92" fmla="*/ 154 w 211"/>
              <a:gd name="T93" fmla="*/ 39 h 71"/>
              <a:gd name="T94" fmla="*/ 153 w 211"/>
              <a:gd name="T95" fmla="*/ 32 h 71"/>
              <a:gd name="T96" fmla="*/ 171 w 211"/>
              <a:gd name="T97" fmla="*/ 38 h 71"/>
              <a:gd name="T98" fmla="*/ 184 w 211"/>
              <a:gd name="T99" fmla="*/ 44 h 71"/>
              <a:gd name="T100" fmla="*/ 196 w 211"/>
              <a:gd name="T101" fmla="*/ 60 h 71"/>
              <a:gd name="T102" fmla="*/ 211 w 211"/>
              <a:gd name="T103"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71">
                <a:moveTo>
                  <a:pt x="208" y="71"/>
                </a:moveTo>
                <a:lnTo>
                  <a:pt x="200" y="67"/>
                </a:lnTo>
                <a:lnTo>
                  <a:pt x="192" y="59"/>
                </a:lnTo>
                <a:lnTo>
                  <a:pt x="183" y="54"/>
                </a:lnTo>
                <a:lnTo>
                  <a:pt x="174" y="47"/>
                </a:lnTo>
                <a:lnTo>
                  <a:pt x="171" y="45"/>
                </a:lnTo>
                <a:lnTo>
                  <a:pt x="169" y="48"/>
                </a:lnTo>
                <a:lnTo>
                  <a:pt x="168" y="51"/>
                </a:lnTo>
                <a:lnTo>
                  <a:pt x="165" y="52"/>
                </a:lnTo>
                <a:lnTo>
                  <a:pt x="158" y="47"/>
                </a:lnTo>
                <a:lnTo>
                  <a:pt x="148" y="47"/>
                </a:lnTo>
                <a:lnTo>
                  <a:pt x="144" y="44"/>
                </a:lnTo>
                <a:lnTo>
                  <a:pt x="139" y="38"/>
                </a:lnTo>
                <a:lnTo>
                  <a:pt x="135" y="35"/>
                </a:lnTo>
                <a:lnTo>
                  <a:pt x="134" y="35"/>
                </a:lnTo>
                <a:lnTo>
                  <a:pt x="132" y="36"/>
                </a:lnTo>
                <a:lnTo>
                  <a:pt x="130" y="36"/>
                </a:lnTo>
                <a:lnTo>
                  <a:pt x="129" y="35"/>
                </a:lnTo>
                <a:lnTo>
                  <a:pt x="122" y="31"/>
                </a:lnTo>
                <a:lnTo>
                  <a:pt x="119" y="31"/>
                </a:lnTo>
                <a:lnTo>
                  <a:pt x="118" y="32"/>
                </a:lnTo>
                <a:lnTo>
                  <a:pt x="118" y="35"/>
                </a:lnTo>
                <a:lnTo>
                  <a:pt x="121" y="41"/>
                </a:lnTo>
                <a:lnTo>
                  <a:pt x="118" y="41"/>
                </a:lnTo>
                <a:lnTo>
                  <a:pt x="110" y="35"/>
                </a:lnTo>
                <a:lnTo>
                  <a:pt x="108" y="36"/>
                </a:lnTo>
                <a:lnTo>
                  <a:pt x="105" y="41"/>
                </a:lnTo>
                <a:lnTo>
                  <a:pt x="103" y="42"/>
                </a:lnTo>
                <a:lnTo>
                  <a:pt x="95" y="44"/>
                </a:lnTo>
                <a:lnTo>
                  <a:pt x="104" y="50"/>
                </a:lnTo>
                <a:lnTo>
                  <a:pt x="105" y="52"/>
                </a:lnTo>
                <a:lnTo>
                  <a:pt x="105" y="55"/>
                </a:lnTo>
                <a:lnTo>
                  <a:pt x="104" y="58"/>
                </a:lnTo>
                <a:lnTo>
                  <a:pt x="91" y="65"/>
                </a:lnTo>
                <a:lnTo>
                  <a:pt x="85" y="65"/>
                </a:lnTo>
                <a:lnTo>
                  <a:pt x="82" y="58"/>
                </a:lnTo>
                <a:lnTo>
                  <a:pt x="79" y="55"/>
                </a:lnTo>
                <a:lnTo>
                  <a:pt x="78" y="54"/>
                </a:lnTo>
                <a:lnTo>
                  <a:pt x="75" y="52"/>
                </a:lnTo>
                <a:lnTo>
                  <a:pt x="78" y="50"/>
                </a:lnTo>
                <a:lnTo>
                  <a:pt x="76" y="48"/>
                </a:lnTo>
                <a:lnTo>
                  <a:pt x="74" y="45"/>
                </a:lnTo>
                <a:lnTo>
                  <a:pt x="71" y="45"/>
                </a:lnTo>
                <a:lnTo>
                  <a:pt x="68" y="48"/>
                </a:lnTo>
                <a:lnTo>
                  <a:pt x="64" y="52"/>
                </a:lnTo>
                <a:lnTo>
                  <a:pt x="60" y="54"/>
                </a:lnTo>
                <a:lnTo>
                  <a:pt x="53" y="55"/>
                </a:lnTo>
                <a:lnTo>
                  <a:pt x="46" y="54"/>
                </a:lnTo>
                <a:lnTo>
                  <a:pt x="41" y="51"/>
                </a:lnTo>
                <a:lnTo>
                  <a:pt x="42" y="50"/>
                </a:lnTo>
                <a:lnTo>
                  <a:pt x="42" y="47"/>
                </a:lnTo>
                <a:lnTo>
                  <a:pt x="42" y="45"/>
                </a:lnTo>
                <a:lnTo>
                  <a:pt x="39" y="43"/>
                </a:lnTo>
                <a:lnTo>
                  <a:pt x="35" y="43"/>
                </a:lnTo>
                <a:lnTo>
                  <a:pt x="32" y="45"/>
                </a:lnTo>
                <a:lnTo>
                  <a:pt x="31" y="49"/>
                </a:lnTo>
                <a:lnTo>
                  <a:pt x="36" y="53"/>
                </a:lnTo>
                <a:lnTo>
                  <a:pt x="39" y="57"/>
                </a:lnTo>
                <a:lnTo>
                  <a:pt x="40" y="62"/>
                </a:lnTo>
                <a:lnTo>
                  <a:pt x="37" y="64"/>
                </a:lnTo>
                <a:lnTo>
                  <a:pt x="24" y="61"/>
                </a:lnTo>
                <a:lnTo>
                  <a:pt x="11" y="54"/>
                </a:lnTo>
                <a:lnTo>
                  <a:pt x="4" y="48"/>
                </a:lnTo>
                <a:lnTo>
                  <a:pt x="4" y="41"/>
                </a:lnTo>
                <a:lnTo>
                  <a:pt x="0" y="38"/>
                </a:lnTo>
                <a:lnTo>
                  <a:pt x="0" y="34"/>
                </a:lnTo>
                <a:lnTo>
                  <a:pt x="2" y="31"/>
                </a:lnTo>
                <a:lnTo>
                  <a:pt x="5" y="31"/>
                </a:lnTo>
                <a:lnTo>
                  <a:pt x="9" y="33"/>
                </a:lnTo>
                <a:lnTo>
                  <a:pt x="12" y="33"/>
                </a:lnTo>
                <a:lnTo>
                  <a:pt x="20" y="32"/>
                </a:lnTo>
                <a:lnTo>
                  <a:pt x="22" y="32"/>
                </a:lnTo>
                <a:lnTo>
                  <a:pt x="27" y="38"/>
                </a:lnTo>
                <a:lnTo>
                  <a:pt x="31" y="39"/>
                </a:lnTo>
                <a:lnTo>
                  <a:pt x="34" y="38"/>
                </a:lnTo>
                <a:lnTo>
                  <a:pt x="35" y="34"/>
                </a:lnTo>
                <a:lnTo>
                  <a:pt x="35" y="26"/>
                </a:lnTo>
                <a:lnTo>
                  <a:pt x="37" y="24"/>
                </a:lnTo>
                <a:lnTo>
                  <a:pt x="45" y="26"/>
                </a:lnTo>
                <a:lnTo>
                  <a:pt x="47" y="24"/>
                </a:lnTo>
                <a:lnTo>
                  <a:pt x="44" y="20"/>
                </a:lnTo>
                <a:lnTo>
                  <a:pt x="44" y="16"/>
                </a:lnTo>
                <a:lnTo>
                  <a:pt x="52" y="8"/>
                </a:lnTo>
                <a:lnTo>
                  <a:pt x="55" y="8"/>
                </a:lnTo>
                <a:lnTo>
                  <a:pt x="59" y="11"/>
                </a:lnTo>
                <a:lnTo>
                  <a:pt x="60" y="13"/>
                </a:lnTo>
                <a:lnTo>
                  <a:pt x="57" y="14"/>
                </a:lnTo>
                <a:lnTo>
                  <a:pt x="53" y="12"/>
                </a:lnTo>
                <a:lnTo>
                  <a:pt x="51" y="13"/>
                </a:lnTo>
                <a:lnTo>
                  <a:pt x="55" y="18"/>
                </a:lnTo>
                <a:lnTo>
                  <a:pt x="60" y="19"/>
                </a:lnTo>
                <a:lnTo>
                  <a:pt x="65" y="16"/>
                </a:lnTo>
                <a:lnTo>
                  <a:pt x="68" y="16"/>
                </a:lnTo>
                <a:lnTo>
                  <a:pt x="71" y="19"/>
                </a:lnTo>
                <a:lnTo>
                  <a:pt x="72" y="19"/>
                </a:lnTo>
                <a:lnTo>
                  <a:pt x="73" y="12"/>
                </a:lnTo>
                <a:lnTo>
                  <a:pt x="75" y="11"/>
                </a:lnTo>
                <a:lnTo>
                  <a:pt x="80" y="10"/>
                </a:lnTo>
                <a:lnTo>
                  <a:pt x="69" y="6"/>
                </a:lnTo>
                <a:lnTo>
                  <a:pt x="66" y="3"/>
                </a:lnTo>
                <a:lnTo>
                  <a:pt x="69" y="1"/>
                </a:lnTo>
                <a:lnTo>
                  <a:pt x="72" y="0"/>
                </a:lnTo>
                <a:lnTo>
                  <a:pt x="76" y="1"/>
                </a:lnTo>
                <a:lnTo>
                  <a:pt x="80" y="3"/>
                </a:lnTo>
                <a:lnTo>
                  <a:pt x="83" y="8"/>
                </a:lnTo>
                <a:lnTo>
                  <a:pt x="85" y="12"/>
                </a:lnTo>
                <a:lnTo>
                  <a:pt x="85" y="16"/>
                </a:lnTo>
                <a:lnTo>
                  <a:pt x="83" y="19"/>
                </a:lnTo>
                <a:lnTo>
                  <a:pt x="76" y="22"/>
                </a:lnTo>
                <a:lnTo>
                  <a:pt x="74" y="26"/>
                </a:lnTo>
                <a:lnTo>
                  <a:pt x="76" y="30"/>
                </a:lnTo>
                <a:lnTo>
                  <a:pt x="81" y="31"/>
                </a:lnTo>
                <a:lnTo>
                  <a:pt x="89" y="24"/>
                </a:lnTo>
                <a:lnTo>
                  <a:pt x="94" y="26"/>
                </a:lnTo>
                <a:lnTo>
                  <a:pt x="95" y="29"/>
                </a:lnTo>
                <a:lnTo>
                  <a:pt x="98" y="34"/>
                </a:lnTo>
                <a:lnTo>
                  <a:pt x="100" y="36"/>
                </a:lnTo>
                <a:lnTo>
                  <a:pt x="102" y="38"/>
                </a:lnTo>
                <a:lnTo>
                  <a:pt x="103" y="36"/>
                </a:lnTo>
                <a:lnTo>
                  <a:pt x="104" y="35"/>
                </a:lnTo>
                <a:lnTo>
                  <a:pt x="110" y="19"/>
                </a:lnTo>
                <a:lnTo>
                  <a:pt x="111" y="18"/>
                </a:lnTo>
                <a:lnTo>
                  <a:pt x="111" y="16"/>
                </a:lnTo>
                <a:lnTo>
                  <a:pt x="111" y="14"/>
                </a:lnTo>
                <a:lnTo>
                  <a:pt x="112" y="14"/>
                </a:lnTo>
                <a:lnTo>
                  <a:pt x="120" y="14"/>
                </a:lnTo>
                <a:lnTo>
                  <a:pt x="127" y="10"/>
                </a:lnTo>
                <a:lnTo>
                  <a:pt x="130" y="10"/>
                </a:lnTo>
                <a:lnTo>
                  <a:pt x="134" y="12"/>
                </a:lnTo>
                <a:lnTo>
                  <a:pt x="131" y="15"/>
                </a:lnTo>
                <a:lnTo>
                  <a:pt x="129" y="19"/>
                </a:lnTo>
                <a:lnTo>
                  <a:pt x="131" y="21"/>
                </a:lnTo>
                <a:lnTo>
                  <a:pt x="133" y="22"/>
                </a:lnTo>
                <a:lnTo>
                  <a:pt x="138" y="22"/>
                </a:lnTo>
                <a:lnTo>
                  <a:pt x="139" y="22"/>
                </a:lnTo>
                <a:lnTo>
                  <a:pt x="141" y="24"/>
                </a:lnTo>
                <a:lnTo>
                  <a:pt x="142" y="28"/>
                </a:lnTo>
                <a:lnTo>
                  <a:pt x="143" y="31"/>
                </a:lnTo>
                <a:lnTo>
                  <a:pt x="148" y="35"/>
                </a:lnTo>
                <a:lnTo>
                  <a:pt x="151" y="39"/>
                </a:lnTo>
                <a:lnTo>
                  <a:pt x="154" y="39"/>
                </a:lnTo>
                <a:lnTo>
                  <a:pt x="157" y="36"/>
                </a:lnTo>
                <a:lnTo>
                  <a:pt x="154" y="33"/>
                </a:lnTo>
                <a:lnTo>
                  <a:pt x="153" y="32"/>
                </a:lnTo>
                <a:lnTo>
                  <a:pt x="157" y="28"/>
                </a:lnTo>
                <a:lnTo>
                  <a:pt x="161" y="29"/>
                </a:lnTo>
                <a:lnTo>
                  <a:pt x="171" y="38"/>
                </a:lnTo>
                <a:lnTo>
                  <a:pt x="179" y="38"/>
                </a:lnTo>
                <a:lnTo>
                  <a:pt x="183" y="40"/>
                </a:lnTo>
                <a:lnTo>
                  <a:pt x="184" y="44"/>
                </a:lnTo>
                <a:lnTo>
                  <a:pt x="190" y="53"/>
                </a:lnTo>
                <a:lnTo>
                  <a:pt x="193" y="57"/>
                </a:lnTo>
                <a:lnTo>
                  <a:pt x="196" y="60"/>
                </a:lnTo>
                <a:lnTo>
                  <a:pt x="200" y="62"/>
                </a:lnTo>
                <a:lnTo>
                  <a:pt x="207" y="63"/>
                </a:lnTo>
                <a:lnTo>
                  <a:pt x="211" y="67"/>
                </a:lnTo>
                <a:lnTo>
                  <a:pt x="208"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6" name="Freeform 144"/>
          <p:cNvSpPr>
            <a:spLocks/>
          </p:cNvSpPr>
          <p:nvPr/>
        </p:nvSpPr>
        <p:spPr bwMode="auto">
          <a:xfrm>
            <a:off x="12106533" y="4070695"/>
            <a:ext cx="53975" cy="52388"/>
          </a:xfrm>
          <a:custGeom>
            <a:avLst/>
            <a:gdLst>
              <a:gd name="T0" fmla="*/ 96 w 100"/>
              <a:gd name="T1" fmla="*/ 3 h 100"/>
              <a:gd name="T2" fmla="*/ 95 w 100"/>
              <a:gd name="T3" fmla="*/ 7 h 100"/>
              <a:gd name="T4" fmla="*/ 95 w 100"/>
              <a:gd name="T5" fmla="*/ 11 h 100"/>
              <a:gd name="T6" fmla="*/ 89 w 100"/>
              <a:gd name="T7" fmla="*/ 22 h 100"/>
              <a:gd name="T8" fmla="*/ 87 w 100"/>
              <a:gd name="T9" fmla="*/ 25 h 100"/>
              <a:gd name="T10" fmla="*/ 84 w 100"/>
              <a:gd name="T11" fmla="*/ 27 h 100"/>
              <a:gd name="T12" fmla="*/ 77 w 100"/>
              <a:gd name="T13" fmla="*/ 32 h 100"/>
              <a:gd name="T14" fmla="*/ 50 w 100"/>
              <a:gd name="T15" fmla="*/ 76 h 100"/>
              <a:gd name="T16" fmla="*/ 37 w 100"/>
              <a:gd name="T17" fmla="*/ 82 h 100"/>
              <a:gd name="T18" fmla="*/ 30 w 100"/>
              <a:gd name="T19" fmla="*/ 88 h 100"/>
              <a:gd name="T20" fmla="*/ 25 w 100"/>
              <a:gd name="T21" fmla="*/ 95 h 100"/>
              <a:gd name="T22" fmla="*/ 17 w 100"/>
              <a:gd name="T23" fmla="*/ 99 h 100"/>
              <a:gd name="T24" fmla="*/ 8 w 100"/>
              <a:gd name="T25" fmla="*/ 100 h 100"/>
              <a:gd name="T26" fmla="*/ 0 w 100"/>
              <a:gd name="T27" fmla="*/ 98 h 100"/>
              <a:gd name="T28" fmla="*/ 46 w 100"/>
              <a:gd name="T29" fmla="*/ 75 h 100"/>
              <a:gd name="T30" fmla="*/ 48 w 100"/>
              <a:gd name="T31" fmla="*/ 70 h 100"/>
              <a:gd name="T32" fmla="*/ 54 w 100"/>
              <a:gd name="T33" fmla="*/ 56 h 100"/>
              <a:gd name="T34" fmla="*/ 94 w 100"/>
              <a:gd name="T35" fmla="*/ 4 h 100"/>
              <a:gd name="T36" fmla="*/ 100 w 100"/>
              <a:gd name="T37" fmla="*/ 0 h 100"/>
              <a:gd name="T38" fmla="*/ 96 w 100"/>
              <a:gd name="T39"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100">
                <a:moveTo>
                  <a:pt x="96" y="3"/>
                </a:moveTo>
                <a:lnTo>
                  <a:pt x="95" y="7"/>
                </a:lnTo>
                <a:lnTo>
                  <a:pt x="95" y="11"/>
                </a:lnTo>
                <a:lnTo>
                  <a:pt x="89" y="22"/>
                </a:lnTo>
                <a:lnTo>
                  <a:pt x="87" y="25"/>
                </a:lnTo>
                <a:lnTo>
                  <a:pt x="84" y="27"/>
                </a:lnTo>
                <a:lnTo>
                  <a:pt x="77" y="32"/>
                </a:lnTo>
                <a:lnTo>
                  <a:pt x="50" y="76"/>
                </a:lnTo>
                <a:lnTo>
                  <a:pt x="37" y="82"/>
                </a:lnTo>
                <a:lnTo>
                  <a:pt x="30" y="88"/>
                </a:lnTo>
                <a:lnTo>
                  <a:pt x="25" y="95"/>
                </a:lnTo>
                <a:lnTo>
                  <a:pt x="17" y="99"/>
                </a:lnTo>
                <a:lnTo>
                  <a:pt x="8" y="100"/>
                </a:lnTo>
                <a:lnTo>
                  <a:pt x="0" y="98"/>
                </a:lnTo>
                <a:lnTo>
                  <a:pt x="46" y="75"/>
                </a:lnTo>
                <a:lnTo>
                  <a:pt x="48" y="70"/>
                </a:lnTo>
                <a:lnTo>
                  <a:pt x="54" y="56"/>
                </a:lnTo>
                <a:lnTo>
                  <a:pt x="94" y="4"/>
                </a:lnTo>
                <a:lnTo>
                  <a:pt x="100" y="0"/>
                </a:lnTo>
                <a:lnTo>
                  <a:pt x="96"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8" name="Freeform 146"/>
          <p:cNvSpPr>
            <a:spLocks/>
          </p:cNvSpPr>
          <p:nvPr/>
        </p:nvSpPr>
        <p:spPr bwMode="auto">
          <a:xfrm>
            <a:off x="13933746" y="4653307"/>
            <a:ext cx="26988" cy="52388"/>
          </a:xfrm>
          <a:custGeom>
            <a:avLst/>
            <a:gdLst>
              <a:gd name="T0" fmla="*/ 37 w 50"/>
              <a:gd name="T1" fmla="*/ 46 h 99"/>
              <a:gd name="T2" fmla="*/ 41 w 50"/>
              <a:gd name="T3" fmla="*/ 42 h 99"/>
              <a:gd name="T4" fmla="*/ 42 w 50"/>
              <a:gd name="T5" fmla="*/ 37 h 99"/>
              <a:gd name="T6" fmla="*/ 43 w 50"/>
              <a:gd name="T7" fmla="*/ 35 h 99"/>
              <a:gd name="T8" fmla="*/ 49 w 50"/>
              <a:gd name="T9" fmla="*/ 32 h 99"/>
              <a:gd name="T10" fmla="*/ 50 w 50"/>
              <a:gd name="T11" fmla="*/ 28 h 99"/>
              <a:gd name="T12" fmla="*/ 47 w 50"/>
              <a:gd name="T13" fmla="*/ 24 h 99"/>
              <a:gd name="T14" fmla="*/ 45 w 50"/>
              <a:gd name="T15" fmla="*/ 25 h 99"/>
              <a:gd name="T16" fmla="*/ 44 w 50"/>
              <a:gd name="T17" fmla="*/ 26 h 99"/>
              <a:gd name="T18" fmla="*/ 43 w 50"/>
              <a:gd name="T19" fmla="*/ 28 h 99"/>
              <a:gd name="T20" fmla="*/ 42 w 50"/>
              <a:gd name="T21" fmla="*/ 26 h 99"/>
              <a:gd name="T22" fmla="*/ 40 w 50"/>
              <a:gd name="T23" fmla="*/ 24 h 99"/>
              <a:gd name="T24" fmla="*/ 40 w 50"/>
              <a:gd name="T25" fmla="*/ 23 h 99"/>
              <a:gd name="T26" fmla="*/ 36 w 50"/>
              <a:gd name="T27" fmla="*/ 21 h 99"/>
              <a:gd name="T28" fmla="*/ 34 w 50"/>
              <a:gd name="T29" fmla="*/ 22 h 99"/>
              <a:gd name="T30" fmla="*/ 30 w 50"/>
              <a:gd name="T31" fmla="*/ 24 h 99"/>
              <a:gd name="T32" fmla="*/ 30 w 50"/>
              <a:gd name="T33" fmla="*/ 11 h 99"/>
              <a:gd name="T34" fmla="*/ 30 w 50"/>
              <a:gd name="T35" fmla="*/ 5 h 99"/>
              <a:gd name="T36" fmla="*/ 26 w 50"/>
              <a:gd name="T37" fmla="*/ 6 h 99"/>
              <a:gd name="T38" fmla="*/ 24 w 50"/>
              <a:gd name="T39" fmla="*/ 7 h 99"/>
              <a:gd name="T40" fmla="*/ 21 w 50"/>
              <a:gd name="T41" fmla="*/ 5 h 99"/>
              <a:gd name="T42" fmla="*/ 19 w 50"/>
              <a:gd name="T43" fmla="*/ 0 h 99"/>
              <a:gd name="T44" fmla="*/ 17 w 50"/>
              <a:gd name="T45" fmla="*/ 3 h 99"/>
              <a:gd name="T46" fmla="*/ 16 w 50"/>
              <a:gd name="T47" fmla="*/ 13 h 99"/>
              <a:gd name="T48" fmla="*/ 17 w 50"/>
              <a:gd name="T49" fmla="*/ 17 h 99"/>
              <a:gd name="T50" fmla="*/ 21 w 50"/>
              <a:gd name="T51" fmla="*/ 30 h 99"/>
              <a:gd name="T52" fmla="*/ 22 w 50"/>
              <a:gd name="T53" fmla="*/ 34 h 99"/>
              <a:gd name="T54" fmla="*/ 19 w 50"/>
              <a:gd name="T55" fmla="*/ 34 h 99"/>
              <a:gd name="T56" fmla="*/ 12 w 50"/>
              <a:gd name="T57" fmla="*/ 15 h 99"/>
              <a:gd name="T58" fmla="*/ 10 w 50"/>
              <a:gd name="T59" fmla="*/ 11 h 99"/>
              <a:gd name="T60" fmla="*/ 5 w 50"/>
              <a:gd name="T61" fmla="*/ 6 h 99"/>
              <a:gd name="T62" fmla="*/ 3 w 50"/>
              <a:gd name="T63" fmla="*/ 8 h 99"/>
              <a:gd name="T64" fmla="*/ 2 w 50"/>
              <a:gd name="T65" fmla="*/ 13 h 99"/>
              <a:gd name="T66" fmla="*/ 7 w 50"/>
              <a:gd name="T67" fmla="*/ 26 h 99"/>
              <a:gd name="T68" fmla="*/ 7 w 50"/>
              <a:gd name="T69" fmla="*/ 31 h 99"/>
              <a:gd name="T70" fmla="*/ 5 w 50"/>
              <a:gd name="T71" fmla="*/ 37 h 99"/>
              <a:gd name="T72" fmla="*/ 5 w 50"/>
              <a:gd name="T73" fmla="*/ 55 h 99"/>
              <a:gd name="T74" fmla="*/ 1 w 50"/>
              <a:gd name="T75" fmla="*/ 64 h 99"/>
              <a:gd name="T76" fmla="*/ 0 w 50"/>
              <a:gd name="T77" fmla="*/ 75 h 99"/>
              <a:gd name="T78" fmla="*/ 1 w 50"/>
              <a:gd name="T79" fmla="*/ 89 h 99"/>
              <a:gd name="T80" fmla="*/ 7 w 50"/>
              <a:gd name="T81" fmla="*/ 99 h 99"/>
              <a:gd name="T82" fmla="*/ 12 w 50"/>
              <a:gd name="T83" fmla="*/ 99 h 99"/>
              <a:gd name="T84" fmla="*/ 23 w 50"/>
              <a:gd name="T85" fmla="*/ 87 h 99"/>
              <a:gd name="T86" fmla="*/ 32 w 50"/>
              <a:gd name="T87" fmla="*/ 84 h 99"/>
              <a:gd name="T88" fmla="*/ 34 w 50"/>
              <a:gd name="T89" fmla="*/ 81 h 99"/>
              <a:gd name="T90" fmla="*/ 35 w 50"/>
              <a:gd name="T91" fmla="*/ 76 h 99"/>
              <a:gd name="T92" fmla="*/ 29 w 50"/>
              <a:gd name="T93" fmla="*/ 80 h 99"/>
              <a:gd name="T94" fmla="*/ 25 w 50"/>
              <a:gd name="T95" fmla="*/ 81 h 99"/>
              <a:gd name="T96" fmla="*/ 20 w 50"/>
              <a:gd name="T97" fmla="*/ 79 h 99"/>
              <a:gd name="T98" fmla="*/ 33 w 50"/>
              <a:gd name="T99" fmla="*/ 70 h 99"/>
              <a:gd name="T100" fmla="*/ 39 w 50"/>
              <a:gd name="T101" fmla="*/ 63 h 99"/>
              <a:gd name="T102" fmla="*/ 39 w 50"/>
              <a:gd name="T103" fmla="*/ 54 h 99"/>
              <a:gd name="T104" fmla="*/ 34 w 50"/>
              <a:gd name="T105" fmla="*/ 57 h 99"/>
              <a:gd name="T106" fmla="*/ 31 w 50"/>
              <a:gd name="T107" fmla="*/ 59 h 99"/>
              <a:gd name="T108" fmla="*/ 27 w 50"/>
              <a:gd name="T109" fmla="*/ 57 h 99"/>
              <a:gd name="T110" fmla="*/ 30 w 50"/>
              <a:gd name="T111" fmla="*/ 52 h 99"/>
              <a:gd name="T112" fmla="*/ 37 w 50"/>
              <a:gd name="T113" fmla="*/ 4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 h="99">
                <a:moveTo>
                  <a:pt x="37" y="46"/>
                </a:moveTo>
                <a:lnTo>
                  <a:pt x="41" y="42"/>
                </a:lnTo>
                <a:lnTo>
                  <a:pt x="42" y="37"/>
                </a:lnTo>
                <a:lnTo>
                  <a:pt x="43" y="35"/>
                </a:lnTo>
                <a:lnTo>
                  <a:pt x="49" y="32"/>
                </a:lnTo>
                <a:lnTo>
                  <a:pt x="50" y="28"/>
                </a:lnTo>
                <a:lnTo>
                  <a:pt x="47" y="24"/>
                </a:lnTo>
                <a:lnTo>
                  <a:pt x="45" y="25"/>
                </a:lnTo>
                <a:lnTo>
                  <a:pt x="44" y="26"/>
                </a:lnTo>
                <a:lnTo>
                  <a:pt x="43" y="28"/>
                </a:lnTo>
                <a:lnTo>
                  <a:pt x="42" y="26"/>
                </a:lnTo>
                <a:lnTo>
                  <a:pt x="40" y="24"/>
                </a:lnTo>
                <a:lnTo>
                  <a:pt x="40" y="23"/>
                </a:lnTo>
                <a:lnTo>
                  <a:pt x="36" y="21"/>
                </a:lnTo>
                <a:lnTo>
                  <a:pt x="34" y="22"/>
                </a:lnTo>
                <a:lnTo>
                  <a:pt x="30" y="24"/>
                </a:lnTo>
                <a:lnTo>
                  <a:pt x="30" y="11"/>
                </a:lnTo>
                <a:lnTo>
                  <a:pt x="30" y="5"/>
                </a:lnTo>
                <a:lnTo>
                  <a:pt x="26" y="6"/>
                </a:lnTo>
                <a:lnTo>
                  <a:pt x="24" y="7"/>
                </a:lnTo>
                <a:lnTo>
                  <a:pt x="21" y="5"/>
                </a:lnTo>
                <a:lnTo>
                  <a:pt x="19" y="0"/>
                </a:lnTo>
                <a:lnTo>
                  <a:pt x="17" y="3"/>
                </a:lnTo>
                <a:lnTo>
                  <a:pt x="16" y="13"/>
                </a:lnTo>
                <a:lnTo>
                  <a:pt x="17" y="17"/>
                </a:lnTo>
                <a:lnTo>
                  <a:pt x="21" y="30"/>
                </a:lnTo>
                <a:lnTo>
                  <a:pt x="22" y="34"/>
                </a:lnTo>
                <a:lnTo>
                  <a:pt x="19" y="34"/>
                </a:lnTo>
                <a:lnTo>
                  <a:pt x="12" y="15"/>
                </a:lnTo>
                <a:lnTo>
                  <a:pt x="10" y="11"/>
                </a:lnTo>
                <a:lnTo>
                  <a:pt x="5" y="6"/>
                </a:lnTo>
                <a:lnTo>
                  <a:pt x="3" y="8"/>
                </a:lnTo>
                <a:lnTo>
                  <a:pt x="2" y="13"/>
                </a:lnTo>
                <a:lnTo>
                  <a:pt x="7" y="26"/>
                </a:lnTo>
                <a:lnTo>
                  <a:pt x="7" y="31"/>
                </a:lnTo>
                <a:lnTo>
                  <a:pt x="5" y="37"/>
                </a:lnTo>
                <a:lnTo>
                  <a:pt x="5" y="55"/>
                </a:lnTo>
                <a:lnTo>
                  <a:pt x="1" y="64"/>
                </a:lnTo>
                <a:lnTo>
                  <a:pt x="0" y="75"/>
                </a:lnTo>
                <a:lnTo>
                  <a:pt x="1" y="89"/>
                </a:lnTo>
                <a:lnTo>
                  <a:pt x="7" y="99"/>
                </a:lnTo>
                <a:lnTo>
                  <a:pt x="12" y="99"/>
                </a:lnTo>
                <a:lnTo>
                  <a:pt x="23" y="87"/>
                </a:lnTo>
                <a:lnTo>
                  <a:pt x="32" y="84"/>
                </a:lnTo>
                <a:lnTo>
                  <a:pt x="34" y="81"/>
                </a:lnTo>
                <a:lnTo>
                  <a:pt x="35" y="76"/>
                </a:lnTo>
                <a:lnTo>
                  <a:pt x="29" y="80"/>
                </a:lnTo>
                <a:lnTo>
                  <a:pt x="25" y="81"/>
                </a:lnTo>
                <a:lnTo>
                  <a:pt x="20" y="79"/>
                </a:lnTo>
                <a:lnTo>
                  <a:pt x="33" y="70"/>
                </a:lnTo>
                <a:lnTo>
                  <a:pt x="39" y="63"/>
                </a:lnTo>
                <a:lnTo>
                  <a:pt x="39" y="54"/>
                </a:lnTo>
                <a:lnTo>
                  <a:pt x="34" y="57"/>
                </a:lnTo>
                <a:lnTo>
                  <a:pt x="31" y="59"/>
                </a:lnTo>
                <a:lnTo>
                  <a:pt x="27" y="57"/>
                </a:lnTo>
                <a:lnTo>
                  <a:pt x="30" y="52"/>
                </a:lnTo>
                <a:lnTo>
                  <a:pt x="37" y="4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19" name="Freeform 147"/>
          <p:cNvSpPr>
            <a:spLocks/>
          </p:cNvSpPr>
          <p:nvPr/>
        </p:nvSpPr>
        <p:spPr bwMode="auto">
          <a:xfrm>
            <a:off x="14178221" y="5158132"/>
            <a:ext cx="25400" cy="20638"/>
          </a:xfrm>
          <a:custGeom>
            <a:avLst/>
            <a:gdLst>
              <a:gd name="T0" fmla="*/ 38 w 48"/>
              <a:gd name="T1" fmla="*/ 19 h 40"/>
              <a:gd name="T2" fmla="*/ 38 w 48"/>
              <a:gd name="T3" fmla="*/ 18 h 40"/>
              <a:gd name="T4" fmla="*/ 32 w 48"/>
              <a:gd name="T5" fmla="*/ 11 h 40"/>
              <a:gd name="T6" fmla="*/ 30 w 48"/>
              <a:gd name="T7" fmla="*/ 9 h 40"/>
              <a:gd name="T8" fmla="*/ 25 w 48"/>
              <a:gd name="T9" fmla="*/ 3 h 40"/>
              <a:gd name="T10" fmla="*/ 23 w 48"/>
              <a:gd name="T11" fmla="*/ 3 h 40"/>
              <a:gd name="T12" fmla="*/ 21 w 48"/>
              <a:gd name="T13" fmla="*/ 7 h 40"/>
              <a:gd name="T14" fmla="*/ 21 w 48"/>
              <a:gd name="T15" fmla="*/ 11 h 40"/>
              <a:gd name="T16" fmla="*/ 21 w 48"/>
              <a:gd name="T17" fmla="*/ 13 h 40"/>
              <a:gd name="T18" fmla="*/ 19 w 48"/>
              <a:gd name="T19" fmla="*/ 12 h 40"/>
              <a:gd name="T20" fmla="*/ 16 w 48"/>
              <a:gd name="T21" fmla="*/ 11 h 40"/>
              <a:gd name="T22" fmla="*/ 15 w 48"/>
              <a:gd name="T23" fmla="*/ 9 h 40"/>
              <a:gd name="T24" fmla="*/ 19 w 48"/>
              <a:gd name="T25" fmla="*/ 5 h 40"/>
              <a:gd name="T26" fmla="*/ 19 w 48"/>
              <a:gd name="T27" fmla="*/ 2 h 40"/>
              <a:gd name="T28" fmla="*/ 10 w 48"/>
              <a:gd name="T29" fmla="*/ 0 h 40"/>
              <a:gd name="T30" fmla="*/ 6 w 48"/>
              <a:gd name="T31" fmla="*/ 10 h 40"/>
              <a:gd name="T32" fmla="*/ 4 w 48"/>
              <a:gd name="T33" fmla="*/ 23 h 40"/>
              <a:gd name="T34" fmla="*/ 0 w 48"/>
              <a:gd name="T35" fmla="*/ 35 h 40"/>
              <a:gd name="T36" fmla="*/ 5 w 48"/>
              <a:gd name="T37" fmla="*/ 38 h 40"/>
              <a:gd name="T38" fmla="*/ 12 w 48"/>
              <a:gd name="T39" fmla="*/ 40 h 40"/>
              <a:gd name="T40" fmla="*/ 16 w 48"/>
              <a:gd name="T41" fmla="*/ 40 h 40"/>
              <a:gd name="T42" fmla="*/ 28 w 48"/>
              <a:gd name="T43" fmla="*/ 38 h 40"/>
              <a:gd name="T44" fmla="*/ 30 w 48"/>
              <a:gd name="T45" fmla="*/ 35 h 40"/>
              <a:gd name="T46" fmla="*/ 29 w 48"/>
              <a:gd name="T47" fmla="*/ 26 h 40"/>
              <a:gd name="T48" fmla="*/ 34 w 48"/>
              <a:gd name="T49" fmla="*/ 29 h 40"/>
              <a:gd name="T50" fmla="*/ 41 w 48"/>
              <a:gd name="T51" fmla="*/ 31 h 40"/>
              <a:gd name="T52" fmla="*/ 48 w 48"/>
              <a:gd name="T53" fmla="*/ 31 h 40"/>
              <a:gd name="T54" fmla="*/ 48 w 48"/>
              <a:gd name="T55" fmla="*/ 27 h 40"/>
              <a:gd name="T56" fmla="*/ 45 w 48"/>
              <a:gd name="T57" fmla="*/ 25 h 40"/>
              <a:gd name="T58" fmla="*/ 38 w 48"/>
              <a:gd name="T59"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40">
                <a:moveTo>
                  <a:pt x="38" y="19"/>
                </a:moveTo>
                <a:lnTo>
                  <a:pt x="38" y="18"/>
                </a:lnTo>
                <a:lnTo>
                  <a:pt x="32" y="11"/>
                </a:lnTo>
                <a:lnTo>
                  <a:pt x="30" y="9"/>
                </a:lnTo>
                <a:lnTo>
                  <a:pt x="25" y="3"/>
                </a:lnTo>
                <a:lnTo>
                  <a:pt x="23" y="3"/>
                </a:lnTo>
                <a:lnTo>
                  <a:pt x="21" y="7"/>
                </a:lnTo>
                <a:lnTo>
                  <a:pt x="21" y="11"/>
                </a:lnTo>
                <a:lnTo>
                  <a:pt x="21" y="13"/>
                </a:lnTo>
                <a:lnTo>
                  <a:pt x="19" y="12"/>
                </a:lnTo>
                <a:lnTo>
                  <a:pt x="16" y="11"/>
                </a:lnTo>
                <a:lnTo>
                  <a:pt x="15" y="9"/>
                </a:lnTo>
                <a:lnTo>
                  <a:pt x="19" y="5"/>
                </a:lnTo>
                <a:lnTo>
                  <a:pt x="19" y="2"/>
                </a:lnTo>
                <a:lnTo>
                  <a:pt x="10" y="0"/>
                </a:lnTo>
                <a:lnTo>
                  <a:pt x="6" y="10"/>
                </a:lnTo>
                <a:lnTo>
                  <a:pt x="4" y="23"/>
                </a:lnTo>
                <a:lnTo>
                  <a:pt x="0" y="35"/>
                </a:lnTo>
                <a:lnTo>
                  <a:pt x="5" y="38"/>
                </a:lnTo>
                <a:lnTo>
                  <a:pt x="12" y="40"/>
                </a:lnTo>
                <a:lnTo>
                  <a:pt x="16" y="40"/>
                </a:lnTo>
                <a:lnTo>
                  <a:pt x="28" y="38"/>
                </a:lnTo>
                <a:lnTo>
                  <a:pt x="30" y="35"/>
                </a:lnTo>
                <a:lnTo>
                  <a:pt x="29" y="26"/>
                </a:lnTo>
                <a:lnTo>
                  <a:pt x="34" y="29"/>
                </a:lnTo>
                <a:lnTo>
                  <a:pt x="41" y="31"/>
                </a:lnTo>
                <a:lnTo>
                  <a:pt x="48" y="31"/>
                </a:lnTo>
                <a:lnTo>
                  <a:pt x="48" y="27"/>
                </a:lnTo>
                <a:lnTo>
                  <a:pt x="45" y="25"/>
                </a:lnTo>
                <a:lnTo>
                  <a:pt x="38"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0" name="Rectangle 148"/>
          <p:cNvSpPr>
            <a:spLocks noChangeArrowheads="1"/>
          </p:cNvSpPr>
          <p:nvPr/>
        </p:nvSpPr>
        <p:spPr bwMode="auto">
          <a:xfrm>
            <a:off x="13730546" y="4438995"/>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21" name="Freeform 149"/>
          <p:cNvSpPr>
            <a:spLocks/>
          </p:cNvSpPr>
          <p:nvPr/>
        </p:nvSpPr>
        <p:spPr bwMode="auto">
          <a:xfrm>
            <a:off x="13640058" y="6567832"/>
            <a:ext cx="6350" cy="14288"/>
          </a:xfrm>
          <a:custGeom>
            <a:avLst/>
            <a:gdLst>
              <a:gd name="T0" fmla="*/ 1 w 14"/>
              <a:gd name="T1" fmla="*/ 0 h 27"/>
              <a:gd name="T2" fmla="*/ 0 w 14"/>
              <a:gd name="T3" fmla="*/ 2 h 27"/>
              <a:gd name="T4" fmla="*/ 0 w 14"/>
              <a:gd name="T5" fmla="*/ 6 h 27"/>
              <a:gd name="T6" fmla="*/ 1 w 14"/>
              <a:gd name="T7" fmla="*/ 11 h 27"/>
              <a:gd name="T8" fmla="*/ 3 w 14"/>
              <a:gd name="T9" fmla="*/ 15 h 27"/>
              <a:gd name="T10" fmla="*/ 4 w 14"/>
              <a:gd name="T11" fmla="*/ 20 h 27"/>
              <a:gd name="T12" fmla="*/ 6 w 14"/>
              <a:gd name="T13" fmla="*/ 26 h 27"/>
              <a:gd name="T14" fmla="*/ 7 w 14"/>
              <a:gd name="T15" fmla="*/ 27 h 27"/>
              <a:gd name="T16" fmla="*/ 12 w 14"/>
              <a:gd name="T17" fmla="*/ 20 h 27"/>
              <a:gd name="T18" fmla="*/ 14 w 14"/>
              <a:gd name="T19" fmla="*/ 16 h 27"/>
              <a:gd name="T20" fmla="*/ 13 w 14"/>
              <a:gd name="T21" fmla="*/ 12 h 27"/>
              <a:gd name="T22" fmla="*/ 10 w 14"/>
              <a:gd name="T23" fmla="*/ 7 h 27"/>
              <a:gd name="T24" fmla="*/ 9 w 14"/>
              <a:gd name="T25" fmla="*/ 5 h 27"/>
              <a:gd name="T26" fmla="*/ 7 w 14"/>
              <a:gd name="T27" fmla="*/ 4 h 27"/>
              <a:gd name="T28" fmla="*/ 4 w 14"/>
              <a:gd name="T29" fmla="*/ 4 h 27"/>
              <a:gd name="T30" fmla="*/ 1 w 14"/>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7">
                <a:moveTo>
                  <a:pt x="1" y="0"/>
                </a:moveTo>
                <a:lnTo>
                  <a:pt x="0" y="2"/>
                </a:lnTo>
                <a:lnTo>
                  <a:pt x="0" y="6"/>
                </a:lnTo>
                <a:lnTo>
                  <a:pt x="1" y="11"/>
                </a:lnTo>
                <a:lnTo>
                  <a:pt x="3" y="15"/>
                </a:lnTo>
                <a:lnTo>
                  <a:pt x="4" y="20"/>
                </a:lnTo>
                <a:lnTo>
                  <a:pt x="6" y="26"/>
                </a:lnTo>
                <a:lnTo>
                  <a:pt x="7" y="27"/>
                </a:lnTo>
                <a:lnTo>
                  <a:pt x="12" y="20"/>
                </a:lnTo>
                <a:lnTo>
                  <a:pt x="14" y="16"/>
                </a:lnTo>
                <a:lnTo>
                  <a:pt x="13" y="12"/>
                </a:lnTo>
                <a:lnTo>
                  <a:pt x="10" y="7"/>
                </a:lnTo>
                <a:lnTo>
                  <a:pt x="9" y="5"/>
                </a:lnTo>
                <a:lnTo>
                  <a:pt x="7" y="4"/>
                </a:lnTo>
                <a:lnTo>
                  <a:pt x="4" y="4"/>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2" name="Freeform 150"/>
          <p:cNvSpPr>
            <a:spLocks/>
          </p:cNvSpPr>
          <p:nvPr/>
        </p:nvSpPr>
        <p:spPr bwMode="auto">
          <a:xfrm>
            <a:off x="13279696" y="6532907"/>
            <a:ext cx="12700" cy="22225"/>
          </a:xfrm>
          <a:custGeom>
            <a:avLst/>
            <a:gdLst>
              <a:gd name="T0" fmla="*/ 0 w 25"/>
              <a:gd name="T1" fmla="*/ 13 h 43"/>
              <a:gd name="T2" fmla="*/ 1 w 25"/>
              <a:gd name="T3" fmla="*/ 22 h 43"/>
              <a:gd name="T4" fmla="*/ 4 w 25"/>
              <a:gd name="T5" fmla="*/ 33 h 43"/>
              <a:gd name="T6" fmla="*/ 9 w 25"/>
              <a:gd name="T7" fmla="*/ 41 h 43"/>
              <a:gd name="T8" fmla="*/ 15 w 25"/>
              <a:gd name="T9" fmla="*/ 43 h 43"/>
              <a:gd name="T10" fmla="*/ 20 w 25"/>
              <a:gd name="T11" fmla="*/ 42 h 43"/>
              <a:gd name="T12" fmla="*/ 21 w 25"/>
              <a:gd name="T13" fmla="*/ 40 h 43"/>
              <a:gd name="T14" fmla="*/ 22 w 25"/>
              <a:gd name="T15" fmla="*/ 36 h 43"/>
              <a:gd name="T16" fmla="*/ 22 w 25"/>
              <a:gd name="T17" fmla="*/ 35 h 43"/>
              <a:gd name="T18" fmla="*/ 22 w 25"/>
              <a:gd name="T19" fmla="*/ 30 h 43"/>
              <a:gd name="T20" fmla="*/ 21 w 25"/>
              <a:gd name="T21" fmla="*/ 28 h 43"/>
              <a:gd name="T22" fmla="*/ 22 w 25"/>
              <a:gd name="T23" fmla="*/ 27 h 43"/>
              <a:gd name="T24" fmla="*/ 24 w 25"/>
              <a:gd name="T25" fmla="*/ 26 h 43"/>
              <a:gd name="T26" fmla="*/ 25 w 25"/>
              <a:gd name="T27" fmla="*/ 23 h 43"/>
              <a:gd name="T28" fmla="*/ 25 w 25"/>
              <a:gd name="T29" fmla="*/ 17 h 43"/>
              <a:gd name="T30" fmla="*/ 25 w 25"/>
              <a:gd name="T31" fmla="*/ 10 h 43"/>
              <a:gd name="T32" fmla="*/ 22 w 25"/>
              <a:gd name="T33" fmla="*/ 4 h 43"/>
              <a:gd name="T34" fmla="*/ 14 w 25"/>
              <a:gd name="T35" fmla="*/ 0 h 43"/>
              <a:gd name="T36" fmla="*/ 11 w 25"/>
              <a:gd name="T37" fmla="*/ 0 h 43"/>
              <a:gd name="T38" fmla="*/ 4 w 25"/>
              <a:gd name="T39" fmla="*/ 2 h 43"/>
              <a:gd name="T40" fmla="*/ 3 w 25"/>
              <a:gd name="T41" fmla="*/ 3 h 43"/>
              <a:gd name="T42" fmla="*/ 1 w 25"/>
              <a:gd name="T43" fmla="*/ 11 h 43"/>
              <a:gd name="T44" fmla="*/ 0 w 25"/>
              <a:gd name="T45"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43">
                <a:moveTo>
                  <a:pt x="0" y="13"/>
                </a:moveTo>
                <a:lnTo>
                  <a:pt x="1" y="22"/>
                </a:lnTo>
                <a:lnTo>
                  <a:pt x="4" y="33"/>
                </a:lnTo>
                <a:lnTo>
                  <a:pt x="9" y="41"/>
                </a:lnTo>
                <a:lnTo>
                  <a:pt x="15" y="43"/>
                </a:lnTo>
                <a:lnTo>
                  <a:pt x="20" y="42"/>
                </a:lnTo>
                <a:lnTo>
                  <a:pt x="21" y="40"/>
                </a:lnTo>
                <a:lnTo>
                  <a:pt x="22" y="36"/>
                </a:lnTo>
                <a:lnTo>
                  <a:pt x="22" y="35"/>
                </a:lnTo>
                <a:lnTo>
                  <a:pt x="22" y="30"/>
                </a:lnTo>
                <a:lnTo>
                  <a:pt x="21" y="28"/>
                </a:lnTo>
                <a:lnTo>
                  <a:pt x="22" y="27"/>
                </a:lnTo>
                <a:lnTo>
                  <a:pt x="24" y="26"/>
                </a:lnTo>
                <a:lnTo>
                  <a:pt x="25" y="23"/>
                </a:lnTo>
                <a:lnTo>
                  <a:pt x="25" y="17"/>
                </a:lnTo>
                <a:lnTo>
                  <a:pt x="25" y="10"/>
                </a:lnTo>
                <a:lnTo>
                  <a:pt x="22" y="4"/>
                </a:lnTo>
                <a:lnTo>
                  <a:pt x="14" y="0"/>
                </a:lnTo>
                <a:lnTo>
                  <a:pt x="11" y="0"/>
                </a:lnTo>
                <a:lnTo>
                  <a:pt x="4" y="2"/>
                </a:lnTo>
                <a:lnTo>
                  <a:pt x="3" y="3"/>
                </a:lnTo>
                <a:lnTo>
                  <a:pt x="1" y="11"/>
                </a:lnTo>
                <a:lnTo>
                  <a:pt x="0"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3" name="Freeform 151"/>
          <p:cNvSpPr>
            <a:spLocks/>
          </p:cNvSpPr>
          <p:nvPr/>
        </p:nvSpPr>
        <p:spPr bwMode="auto">
          <a:xfrm>
            <a:off x="13406696" y="6864695"/>
            <a:ext cx="73025" cy="50800"/>
          </a:xfrm>
          <a:custGeom>
            <a:avLst/>
            <a:gdLst>
              <a:gd name="T0" fmla="*/ 84 w 136"/>
              <a:gd name="T1" fmla="*/ 38 h 97"/>
              <a:gd name="T2" fmla="*/ 88 w 136"/>
              <a:gd name="T3" fmla="*/ 37 h 97"/>
              <a:gd name="T4" fmla="*/ 92 w 136"/>
              <a:gd name="T5" fmla="*/ 32 h 97"/>
              <a:gd name="T6" fmla="*/ 96 w 136"/>
              <a:gd name="T7" fmla="*/ 28 h 97"/>
              <a:gd name="T8" fmla="*/ 114 w 136"/>
              <a:gd name="T9" fmla="*/ 22 h 97"/>
              <a:gd name="T10" fmla="*/ 134 w 136"/>
              <a:gd name="T11" fmla="*/ 7 h 97"/>
              <a:gd name="T12" fmla="*/ 136 w 136"/>
              <a:gd name="T13" fmla="*/ 5 h 97"/>
              <a:gd name="T14" fmla="*/ 136 w 136"/>
              <a:gd name="T15" fmla="*/ 0 h 97"/>
              <a:gd name="T16" fmla="*/ 86 w 136"/>
              <a:gd name="T17" fmla="*/ 25 h 97"/>
              <a:gd name="T18" fmla="*/ 82 w 136"/>
              <a:gd name="T19" fmla="*/ 28 h 97"/>
              <a:gd name="T20" fmla="*/ 75 w 136"/>
              <a:gd name="T21" fmla="*/ 35 h 97"/>
              <a:gd name="T22" fmla="*/ 72 w 136"/>
              <a:gd name="T23" fmla="*/ 37 h 97"/>
              <a:gd name="T24" fmla="*/ 52 w 136"/>
              <a:gd name="T25" fmla="*/ 44 h 97"/>
              <a:gd name="T26" fmla="*/ 18 w 136"/>
              <a:gd name="T27" fmla="*/ 66 h 97"/>
              <a:gd name="T28" fmla="*/ 10 w 136"/>
              <a:gd name="T29" fmla="*/ 73 h 97"/>
              <a:gd name="T30" fmla="*/ 6 w 136"/>
              <a:gd name="T31" fmla="*/ 83 h 97"/>
              <a:gd name="T32" fmla="*/ 16 w 136"/>
              <a:gd name="T33" fmla="*/ 81 h 97"/>
              <a:gd name="T34" fmla="*/ 17 w 136"/>
              <a:gd name="T35" fmla="*/ 83 h 97"/>
              <a:gd name="T36" fmla="*/ 13 w 136"/>
              <a:gd name="T37" fmla="*/ 84 h 97"/>
              <a:gd name="T38" fmla="*/ 7 w 136"/>
              <a:gd name="T39" fmla="*/ 88 h 97"/>
              <a:gd name="T40" fmla="*/ 3 w 136"/>
              <a:gd name="T41" fmla="*/ 93 h 97"/>
              <a:gd name="T42" fmla="*/ 0 w 136"/>
              <a:gd name="T43" fmla="*/ 97 h 97"/>
              <a:gd name="T44" fmla="*/ 5 w 136"/>
              <a:gd name="T45" fmla="*/ 97 h 97"/>
              <a:gd name="T46" fmla="*/ 30 w 136"/>
              <a:gd name="T47" fmla="*/ 73 h 97"/>
              <a:gd name="T48" fmla="*/ 69 w 136"/>
              <a:gd name="T49" fmla="*/ 53 h 97"/>
              <a:gd name="T50" fmla="*/ 84 w 136"/>
              <a:gd name="T51" fmla="*/ 3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6" h="97">
                <a:moveTo>
                  <a:pt x="84" y="38"/>
                </a:moveTo>
                <a:lnTo>
                  <a:pt x="88" y="37"/>
                </a:lnTo>
                <a:lnTo>
                  <a:pt x="92" y="32"/>
                </a:lnTo>
                <a:lnTo>
                  <a:pt x="96" y="28"/>
                </a:lnTo>
                <a:lnTo>
                  <a:pt x="114" y="22"/>
                </a:lnTo>
                <a:lnTo>
                  <a:pt x="134" y="7"/>
                </a:lnTo>
                <a:lnTo>
                  <a:pt x="136" y="5"/>
                </a:lnTo>
                <a:lnTo>
                  <a:pt x="136" y="0"/>
                </a:lnTo>
                <a:lnTo>
                  <a:pt x="86" y="25"/>
                </a:lnTo>
                <a:lnTo>
                  <a:pt x="82" y="28"/>
                </a:lnTo>
                <a:lnTo>
                  <a:pt x="75" y="35"/>
                </a:lnTo>
                <a:lnTo>
                  <a:pt x="72" y="37"/>
                </a:lnTo>
                <a:lnTo>
                  <a:pt x="52" y="44"/>
                </a:lnTo>
                <a:lnTo>
                  <a:pt x="18" y="66"/>
                </a:lnTo>
                <a:lnTo>
                  <a:pt x="10" y="73"/>
                </a:lnTo>
                <a:lnTo>
                  <a:pt x="6" y="83"/>
                </a:lnTo>
                <a:lnTo>
                  <a:pt x="16" y="81"/>
                </a:lnTo>
                <a:lnTo>
                  <a:pt x="17" y="83"/>
                </a:lnTo>
                <a:lnTo>
                  <a:pt x="13" y="84"/>
                </a:lnTo>
                <a:lnTo>
                  <a:pt x="7" y="88"/>
                </a:lnTo>
                <a:lnTo>
                  <a:pt x="3" y="93"/>
                </a:lnTo>
                <a:lnTo>
                  <a:pt x="0" y="97"/>
                </a:lnTo>
                <a:lnTo>
                  <a:pt x="5" y="97"/>
                </a:lnTo>
                <a:lnTo>
                  <a:pt x="30" y="73"/>
                </a:lnTo>
                <a:lnTo>
                  <a:pt x="69" y="53"/>
                </a:lnTo>
                <a:lnTo>
                  <a:pt x="84"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4" name="Freeform 152"/>
          <p:cNvSpPr>
            <a:spLocks/>
          </p:cNvSpPr>
          <p:nvPr/>
        </p:nvSpPr>
        <p:spPr bwMode="auto">
          <a:xfrm>
            <a:off x="13435271" y="7075832"/>
            <a:ext cx="9525" cy="4763"/>
          </a:xfrm>
          <a:custGeom>
            <a:avLst/>
            <a:gdLst>
              <a:gd name="T0" fmla="*/ 3 w 16"/>
              <a:gd name="T1" fmla="*/ 0 h 9"/>
              <a:gd name="T2" fmla="*/ 0 w 16"/>
              <a:gd name="T3" fmla="*/ 0 h 9"/>
              <a:gd name="T4" fmla="*/ 3 w 16"/>
              <a:gd name="T5" fmla="*/ 4 h 9"/>
              <a:gd name="T6" fmla="*/ 6 w 16"/>
              <a:gd name="T7" fmla="*/ 7 h 9"/>
              <a:gd name="T8" fmla="*/ 14 w 16"/>
              <a:gd name="T9" fmla="*/ 9 h 9"/>
              <a:gd name="T10" fmla="*/ 15 w 16"/>
              <a:gd name="T11" fmla="*/ 9 h 9"/>
              <a:gd name="T12" fmla="*/ 15 w 16"/>
              <a:gd name="T13" fmla="*/ 8 h 9"/>
              <a:gd name="T14" fmla="*/ 15 w 16"/>
              <a:gd name="T15" fmla="*/ 7 h 9"/>
              <a:gd name="T16" fmla="*/ 16 w 16"/>
              <a:gd name="T17" fmla="*/ 7 h 9"/>
              <a:gd name="T18" fmla="*/ 16 w 16"/>
              <a:gd name="T19" fmla="*/ 3 h 9"/>
              <a:gd name="T20" fmla="*/ 3 w 1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9">
                <a:moveTo>
                  <a:pt x="3" y="0"/>
                </a:moveTo>
                <a:lnTo>
                  <a:pt x="0" y="0"/>
                </a:lnTo>
                <a:lnTo>
                  <a:pt x="3" y="4"/>
                </a:lnTo>
                <a:lnTo>
                  <a:pt x="6" y="7"/>
                </a:lnTo>
                <a:lnTo>
                  <a:pt x="14" y="9"/>
                </a:lnTo>
                <a:lnTo>
                  <a:pt x="15" y="9"/>
                </a:lnTo>
                <a:lnTo>
                  <a:pt x="15" y="8"/>
                </a:lnTo>
                <a:lnTo>
                  <a:pt x="15" y="7"/>
                </a:lnTo>
                <a:lnTo>
                  <a:pt x="16" y="7"/>
                </a:lnTo>
                <a:lnTo>
                  <a:pt x="16" y="3"/>
                </a:lnTo>
                <a:lnTo>
                  <a:pt x="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5" name="Freeform 153"/>
          <p:cNvSpPr>
            <a:spLocks/>
          </p:cNvSpPr>
          <p:nvPr/>
        </p:nvSpPr>
        <p:spPr bwMode="auto">
          <a:xfrm>
            <a:off x="13451146" y="7182195"/>
            <a:ext cx="20638" cy="20638"/>
          </a:xfrm>
          <a:custGeom>
            <a:avLst/>
            <a:gdLst>
              <a:gd name="T0" fmla="*/ 27 w 40"/>
              <a:gd name="T1" fmla="*/ 18 h 40"/>
              <a:gd name="T2" fmla="*/ 26 w 40"/>
              <a:gd name="T3" fmla="*/ 8 h 40"/>
              <a:gd name="T4" fmla="*/ 26 w 40"/>
              <a:gd name="T5" fmla="*/ 6 h 40"/>
              <a:gd name="T6" fmla="*/ 25 w 40"/>
              <a:gd name="T7" fmla="*/ 5 h 40"/>
              <a:gd name="T8" fmla="*/ 25 w 40"/>
              <a:gd name="T9" fmla="*/ 2 h 40"/>
              <a:gd name="T10" fmla="*/ 25 w 40"/>
              <a:gd name="T11" fmla="*/ 0 h 40"/>
              <a:gd name="T12" fmla="*/ 21 w 40"/>
              <a:gd name="T13" fmla="*/ 5 h 40"/>
              <a:gd name="T14" fmla="*/ 5 w 40"/>
              <a:gd name="T15" fmla="*/ 8 h 40"/>
              <a:gd name="T16" fmla="*/ 1 w 40"/>
              <a:gd name="T17" fmla="*/ 14 h 40"/>
              <a:gd name="T18" fmla="*/ 0 w 40"/>
              <a:gd name="T19" fmla="*/ 23 h 40"/>
              <a:gd name="T20" fmla="*/ 4 w 40"/>
              <a:gd name="T21" fmla="*/ 26 h 40"/>
              <a:gd name="T22" fmla="*/ 11 w 40"/>
              <a:gd name="T23" fmla="*/ 28 h 40"/>
              <a:gd name="T24" fmla="*/ 20 w 40"/>
              <a:gd name="T25" fmla="*/ 39 h 40"/>
              <a:gd name="T26" fmla="*/ 27 w 40"/>
              <a:gd name="T27" fmla="*/ 40 h 40"/>
              <a:gd name="T28" fmla="*/ 35 w 40"/>
              <a:gd name="T29" fmla="*/ 38 h 40"/>
              <a:gd name="T30" fmla="*/ 40 w 40"/>
              <a:gd name="T31" fmla="*/ 34 h 40"/>
              <a:gd name="T32" fmla="*/ 39 w 40"/>
              <a:gd name="T33" fmla="*/ 25 h 40"/>
              <a:gd name="T34" fmla="*/ 27 w 40"/>
              <a:gd name="T3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0">
                <a:moveTo>
                  <a:pt x="27" y="18"/>
                </a:moveTo>
                <a:lnTo>
                  <a:pt x="26" y="8"/>
                </a:lnTo>
                <a:lnTo>
                  <a:pt x="26" y="6"/>
                </a:lnTo>
                <a:lnTo>
                  <a:pt x="25" y="5"/>
                </a:lnTo>
                <a:lnTo>
                  <a:pt x="25" y="2"/>
                </a:lnTo>
                <a:lnTo>
                  <a:pt x="25" y="0"/>
                </a:lnTo>
                <a:lnTo>
                  <a:pt x="21" y="5"/>
                </a:lnTo>
                <a:lnTo>
                  <a:pt x="5" y="8"/>
                </a:lnTo>
                <a:lnTo>
                  <a:pt x="1" y="14"/>
                </a:lnTo>
                <a:lnTo>
                  <a:pt x="0" y="23"/>
                </a:lnTo>
                <a:lnTo>
                  <a:pt x="4" y="26"/>
                </a:lnTo>
                <a:lnTo>
                  <a:pt x="11" y="28"/>
                </a:lnTo>
                <a:lnTo>
                  <a:pt x="20" y="39"/>
                </a:lnTo>
                <a:lnTo>
                  <a:pt x="27" y="40"/>
                </a:lnTo>
                <a:lnTo>
                  <a:pt x="35" y="38"/>
                </a:lnTo>
                <a:lnTo>
                  <a:pt x="40" y="34"/>
                </a:lnTo>
                <a:lnTo>
                  <a:pt x="39" y="25"/>
                </a:lnTo>
                <a:lnTo>
                  <a:pt x="27"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6" name="Freeform 154"/>
          <p:cNvSpPr>
            <a:spLocks/>
          </p:cNvSpPr>
          <p:nvPr/>
        </p:nvSpPr>
        <p:spPr bwMode="auto">
          <a:xfrm>
            <a:off x="13317796" y="6534495"/>
            <a:ext cx="17463" cy="34925"/>
          </a:xfrm>
          <a:custGeom>
            <a:avLst/>
            <a:gdLst>
              <a:gd name="T0" fmla="*/ 19 w 34"/>
              <a:gd name="T1" fmla="*/ 11 h 68"/>
              <a:gd name="T2" fmla="*/ 19 w 34"/>
              <a:gd name="T3" fmla="*/ 10 h 68"/>
              <a:gd name="T4" fmla="*/ 18 w 34"/>
              <a:gd name="T5" fmla="*/ 11 h 68"/>
              <a:gd name="T6" fmla="*/ 19 w 34"/>
              <a:gd name="T7" fmla="*/ 12 h 68"/>
              <a:gd name="T8" fmla="*/ 17 w 34"/>
              <a:gd name="T9" fmla="*/ 8 h 68"/>
              <a:gd name="T10" fmla="*/ 15 w 34"/>
              <a:gd name="T11" fmla="*/ 8 h 68"/>
              <a:gd name="T12" fmla="*/ 13 w 34"/>
              <a:gd name="T13" fmla="*/ 9 h 68"/>
              <a:gd name="T14" fmla="*/ 11 w 34"/>
              <a:gd name="T15" fmla="*/ 9 h 68"/>
              <a:gd name="T16" fmla="*/ 10 w 34"/>
              <a:gd name="T17" fmla="*/ 10 h 68"/>
              <a:gd name="T18" fmla="*/ 9 w 34"/>
              <a:gd name="T19" fmla="*/ 10 h 68"/>
              <a:gd name="T20" fmla="*/ 8 w 34"/>
              <a:gd name="T21" fmla="*/ 9 h 68"/>
              <a:gd name="T22" fmla="*/ 5 w 34"/>
              <a:gd name="T23" fmla="*/ 5 h 68"/>
              <a:gd name="T24" fmla="*/ 5 w 34"/>
              <a:gd name="T25" fmla="*/ 4 h 68"/>
              <a:gd name="T26" fmla="*/ 3 w 34"/>
              <a:gd name="T27" fmla="*/ 2 h 68"/>
              <a:gd name="T28" fmla="*/ 2 w 34"/>
              <a:gd name="T29" fmla="*/ 0 h 68"/>
              <a:gd name="T30" fmla="*/ 1 w 34"/>
              <a:gd name="T31" fmla="*/ 0 h 68"/>
              <a:gd name="T32" fmla="*/ 0 w 34"/>
              <a:gd name="T33" fmla="*/ 2 h 68"/>
              <a:gd name="T34" fmla="*/ 0 w 34"/>
              <a:gd name="T35" fmla="*/ 6 h 68"/>
              <a:gd name="T36" fmla="*/ 0 w 34"/>
              <a:gd name="T37" fmla="*/ 8 h 68"/>
              <a:gd name="T38" fmla="*/ 2 w 34"/>
              <a:gd name="T39" fmla="*/ 10 h 68"/>
              <a:gd name="T40" fmla="*/ 5 w 34"/>
              <a:gd name="T41" fmla="*/ 11 h 68"/>
              <a:gd name="T42" fmla="*/ 5 w 34"/>
              <a:gd name="T43" fmla="*/ 14 h 68"/>
              <a:gd name="T44" fmla="*/ 3 w 34"/>
              <a:gd name="T45" fmla="*/ 15 h 68"/>
              <a:gd name="T46" fmla="*/ 2 w 34"/>
              <a:gd name="T47" fmla="*/ 17 h 68"/>
              <a:gd name="T48" fmla="*/ 11 w 34"/>
              <a:gd name="T49" fmla="*/ 24 h 68"/>
              <a:gd name="T50" fmla="*/ 16 w 34"/>
              <a:gd name="T51" fmla="*/ 30 h 68"/>
              <a:gd name="T52" fmla="*/ 16 w 34"/>
              <a:gd name="T53" fmla="*/ 38 h 68"/>
              <a:gd name="T54" fmla="*/ 17 w 34"/>
              <a:gd name="T55" fmla="*/ 39 h 68"/>
              <a:gd name="T56" fmla="*/ 18 w 34"/>
              <a:gd name="T57" fmla="*/ 49 h 68"/>
              <a:gd name="T58" fmla="*/ 18 w 34"/>
              <a:gd name="T59" fmla="*/ 54 h 68"/>
              <a:gd name="T60" fmla="*/ 17 w 34"/>
              <a:gd name="T61" fmla="*/ 56 h 68"/>
              <a:gd name="T62" fmla="*/ 17 w 34"/>
              <a:gd name="T63" fmla="*/ 59 h 68"/>
              <a:gd name="T64" fmla="*/ 19 w 34"/>
              <a:gd name="T65" fmla="*/ 65 h 68"/>
              <a:gd name="T66" fmla="*/ 23 w 34"/>
              <a:gd name="T67" fmla="*/ 68 h 68"/>
              <a:gd name="T68" fmla="*/ 25 w 34"/>
              <a:gd name="T69" fmla="*/ 63 h 68"/>
              <a:gd name="T70" fmla="*/ 26 w 34"/>
              <a:gd name="T71" fmla="*/ 54 h 68"/>
              <a:gd name="T72" fmla="*/ 28 w 34"/>
              <a:gd name="T73" fmla="*/ 49 h 68"/>
              <a:gd name="T74" fmla="*/ 32 w 34"/>
              <a:gd name="T75" fmla="*/ 50 h 68"/>
              <a:gd name="T76" fmla="*/ 34 w 34"/>
              <a:gd name="T77" fmla="*/ 49 h 68"/>
              <a:gd name="T78" fmla="*/ 31 w 34"/>
              <a:gd name="T79" fmla="*/ 38 h 68"/>
              <a:gd name="T80" fmla="*/ 30 w 34"/>
              <a:gd name="T81" fmla="*/ 35 h 68"/>
              <a:gd name="T82" fmla="*/ 27 w 34"/>
              <a:gd name="T83" fmla="*/ 31 h 68"/>
              <a:gd name="T84" fmla="*/ 29 w 34"/>
              <a:gd name="T85" fmla="*/ 28 h 68"/>
              <a:gd name="T86" fmla="*/ 26 w 34"/>
              <a:gd name="T87" fmla="*/ 23 h 68"/>
              <a:gd name="T88" fmla="*/ 20 w 34"/>
              <a:gd name="T89" fmla="*/ 12 h 68"/>
              <a:gd name="T90" fmla="*/ 19 w 34"/>
              <a:gd name="T91"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68">
                <a:moveTo>
                  <a:pt x="19" y="11"/>
                </a:moveTo>
                <a:lnTo>
                  <a:pt x="19" y="10"/>
                </a:lnTo>
                <a:lnTo>
                  <a:pt x="18" y="11"/>
                </a:lnTo>
                <a:lnTo>
                  <a:pt x="19" y="12"/>
                </a:lnTo>
                <a:lnTo>
                  <a:pt x="17" y="8"/>
                </a:lnTo>
                <a:lnTo>
                  <a:pt x="15" y="8"/>
                </a:lnTo>
                <a:lnTo>
                  <a:pt x="13" y="9"/>
                </a:lnTo>
                <a:lnTo>
                  <a:pt x="11" y="9"/>
                </a:lnTo>
                <a:lnTo>
                  <a:pt x="10" y="10"/>
                </a:lnTo>
                <a:lnTo>
                  <a:pt x="9" y="10"/>
                </a:lnTo>
                <a:lnTo>
                  <a:pt x="8" y="9"/>
                </a:lnTo>
                <a:lnTo>
                  <a:pt x="5" y="5"/>
                </a:lnTo>
                <a:lnTo>
                  <a:pt x="5" y="4"/>
                </a:lnTo>
                <a:lnTo>
                  <a:pt x="3" y="2"/>
                </a:lnTo>
                <a:lnTo>
                  <a:pt x="2" y="0"/>
                </a:lnTo>
                <a:lnTo>
                  <a:pt x="1" y="0"/>
                </a:lnTo>
                <a:lnTo>
                  <a:pt x="0" y="2"/>
                </a:lnTo>
                <a:lnTo>
                  <a:pt x="0" y="6"/>
                </a:lnTo>
                <a:lnTo>
                  <a:pt x="0" y="8"/>
                </a:lnTo>
                <a:lnTo>
                  <a:pt x="2" y="10"/>
                </a:lnTo>
                <a:lnTo>
                  <a:pt x="5" y="11"/>
                </a:lnTo>
                <a:lnTo>
                  <a:pt x="5" y="14"/>
                </a:lnTo>
                <a:lnTo>
                  <a:pt x="3" y="15"/>
                </a:lnTo>
                <a:lnTo>
                  <a:pt x="2" y="17"/>
                </a:lnTo>
                <a:lnTo>
                  <a:pt x="11" y="24"/>
                </a:lnTo>
                <a:lnTo>
                  <a:pt x="16" y="30"/>
                </a:lnTo>
                <a:lnTo>
                  <a:pt x="16" y="38"/>
                </a:lnTo>
                <a:lnTo>
                  <a:pt x="17" y="39"/>
                </a:lnTo>
                <a:lnTo>
                  <a:pt x="18" y="49"/>
                </a:lnTo>
                <a:lnTo>
                  <a:pt x="18" y="54"/>
                </a:lnTo>
                <a:lnTo>
                  <a:pt x="17" y="56"/>
                </a:lnTo>
                <a:lnTo>
                  <a:pt x="17" y="59"/>
                </a:lnTo>
                <a:lnTo>
                  <a:pt x="19" y="65"/>
                </a:lnTo>
                <a:lnTo>
                  <a:pt x="23" y="68"/>
                </a:lnTo>
                <a:lnTo>
                  <a:pt x="25" y="63"/>
                </a:lnTo>
                <a:lnTo>
                  <a:pt x="26" y="54"/>
                </a:lnTo>
                <a:lnTo>
                  <a:pt x="28" y="49"/>
                </a:lnTo>
                <a:lnTo>
                  <a:pt x="32" y="50"/>
                </a:lnTo>
                <a:lnTo>
                  <a:pt x="34" y="49"/>
                </a:lnTo>
                <a:lnTo>
                  <a:pt x="31" y="38"/>
                </a:lnTo>
                <a:lnTo>
                  <a:pt x="30" y="35"/>
                </a:lnTo>
                <a:lnTo>
                  <a:pt x="27" y="31"/>
                </a:lnTo>
                <a:lnTo>
                  <a:pt x="29" y="28"/>
                </a:lnTo>
                <a:lnTo>
                  <a:pt x="26" y="23"/>
                </a:lnTo>
                <a:lnTo>
                  <a:pt x="20" y="12"/>
                </a:lnTo>
                <a:lnTo>
                  <a:pt x="19"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7" name="Freeform 155"/>
          <p:cNvSpPr>
            <a:spLocks/>
          </p:cNvSpPr>
          <p:nvPr/>
        </p:nvSpPr>
        <p:spPr bwMode="auto">
          <a:xfrm>
            <a:off x="13416221" y="6426545"/>
            <a:ext cx="12700" cy="7938"/>
          </a:xfrm>
          <a:custGeom>
            <a:avLst/>
            <a:gdLst>
              <a:gd name="T0" fmla="*/ 6 w 22"/>
              <a:gd name="T1" fmla="*/ 16 h 16"/>
              <a:gd name="T2" fmla="*/ 9 w 22"/>
              <a:gd name="T3" fmla="*/ 15 h 16"/>
              <a:gd name="T4" fmla="*/ 10 w 22"/>
              <a:gd name="T5" fmla="*/ 14 h 16"/>
              <a:gd name="T6" fmla="*/ 12 w 22"/>
              <a:gd name="T7" fmla="*/ 14 h 16"/>
              <a:gd name="T8" fmla="*/ 15 w 22"/>
              <a:gd name="T9" fmla="*/ 11 h 16"/>
              <a:gd name="T10" fmla="*/ 15 w 22"/>
              <a:gd name="T11" fmla="*/ 7 h 16"/>
              <a:gd name="T12" fmla="*/ 15 w 22"/>
              <a:gd name="T13" fmla="*/ 5 h 16"/>
              <a:gd name="T14" fmla="*/ 16 w 22"/>
              <a:gd name="T15" fmla="*/ 5 h 16"/>
              <a:gd name="T16" fmla="*/ 17 w 22"/>
              <a:gd name="T17" fmla="*/ 5 h 16"/>
              <a:gd name="T18" fmla="*/ 18 w 22"/>
              <a:gd name="T19" fmla="*/ 5 h 16"/>
              <a:gd name="T20" fmla="*/ 19 w 22"/>
              <a:gd name="T21" fmla="*/ 4 h 16"/>
              <a:gd name="T22" fmla="*/ 20 w 22"/>
              <a:gd name="T23" fmla="*/ 4 h 16"/>
              <a:gd name="T24" fmla="*/ 21 w 22"/>
              <a:gd name="T25" fmla="*/ 3 h 16"/>
              <a:gd name="T26" fmla="*/ 22 w 22"/>
              <a:gd name="T27" fmla="*/ 2 h 16"/>
              <a:gd name="T28" fmla="*/ 20 w 22"/>
              <a:gd name="T29" fmla="*/ 2 h 16"/>
              <a:gd name="T30" fmla="*/ 19 w 22"/>
              <a:gd name="T31" fmla="*/ 2 h 16"/>
              <a:gd name="T32" fmla="*/ 14 w 22"/>
              <a:gd name="T33" fmla="*/ 0 h 16"/>
              <a:gd name="T34" fmla="*/ 10 w 22"/>
              <a:gd name="T35" fmla="*/ 0 h 16"/>
              <a:gd name="T36" fmla="*/ 8 w 22"/>
              <a:gd name="T37" fmla="*/ 2 h 16"/>
              <a:gd name="T38" fmla="*/ 3 w 22"/>
              <a:gd name="T39" fmla="*/ 6 h 16"/>
              <a:gd name="T40" fmla="*/ 3 w 22"/>
              <a:gd name="T41" fmla="*/ 7 h 16"/>
              <a:gd name="T42" fmla="*/ 3 w 22"/>
              <a:gd name="T43" fmla="*/ 8 h 16"/>
              <a:gd name="T44" fmla="*/ 3 w 22"/>
              <a:gd name="T45" fmla="*/ 10 h 16"/>
              <a:gd name="T46" fmla="*/ 2 w 22"/>
              <a:gd name="T47" fmla="*/ 10 h 16"/>
              <a:gd name="T48" fmla="*/ 1 w 22"/>
              <a:gd name="T49" fmla="*/ 12 h 16"/>
              <a:gd name="T50" fmla="*/ 0 w 22"/>
              <a:gd name="T51" fmla="*/ 15 h 16"/>
              <a:gd name="T52" fmla="*/ 1 w 22"/>
              <a:gd name="T53" fmla="*/ 16 h 16"/>
              <a:gd name="T54" fmla="*/ 6 w 22"/>
              <a:gd name="T5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6">
                <a:moveTo>
                  <a:pt x="6" y="16"/>
                </a:moveTo>
                <a:lnTo>
                  <a:pt x="9" y="15"/>
                </a:lnTo>
                <a:lnTo>
                  <a:pt x="10" y="14"/>
                </a:lnTo>
                <a:lnTo>
                  <a:pt x="12" y="14"/>
                </a:lnTo>
                <a:lnTo>
                  <a:pt x="15" y="11"/>
                </a:lnTo>
                <a:lnTo>
                  <a:pt x="15" y="7"/>
                </a:lnTo>
                <a:lnTo>
                  <a:pt x="15" y="5"/>
                </a:lnTo>
                <a:lnTo>
                  <a:pt x="16" y="5"/>
                </a:lnTo>
                <a:lnTo>
                  <a:pt x="17" y="5"/>
                </a:lnTo>
                <a:lnTo>
                  <a:pt x="18" y="5"/>
                </a:lnTo>
                <a:lnTo>
                  <a:pt x="19" y="4"/>
                </a:lnTo>
                <a:lnTo>
                  <a:pt x="20" y="4"/>
                </a:lnTo>
                <a:lnTo>
                  <a:pt x="21" y="3"/>
                </a:lnTo>
                <a:lnTo>
                  <a:pt x="22" y="2"/>
                </a:lnTo>
                <a:lnTo>
                  <a:pt x="20" y="2"/>
                </a:lnTo>
                <a:lnTo>
                  <a:pt x="19" y="2"/>
                </a:lnTo>
                <a:lnTo>
                  <a:pt x="14" y="0"/>
                </a:lnTo>
                <a:lnTo>
                  <a:pt x="10" y="0"/>
                </a:lnTo>
                <a:lnTo>
                  <a:pt x="8" y="2"/>
                </a:lnTo>
                <a:lnTo>
                  <a:pt x="3" y="6"/>
                </a:lnTo>
                <a:lnTo>
                  <a:pt x="3" y="7"/>
                </a:lnTo>
                <a:lnTo>
                  <a:pt x="3" y="8"/>
                </a:lnTo>
                <a:lnTo>
                  <a:pt x="3" y="10"/>
                </a:lnTo>
                <a:lnTo>
                  <a:pt x="2" y="10"/>
                </a:lnTo>
                <a:lnTo>
                  <a:pt x="1" y="12"/>
                </a:lnTo>
                <a:lnTo>
                  <a:pt x="0" y="15"/>
                </a:lnTo>
                <a:lnTo>
                  <a:pt x="1" y="16"/>
                </a:lnTo>
                <a:lnTo>
                  <a:pt x="6" y="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8" name="Freeform 156"/>
          <p:cNvSpPr>
            <a:spLocks/>
          </p:cNvSpPr>
          <p:nvPr/>
        </p:nvSpPr>
        <p:spPr bwMode="auto">
          <a:xfrm>
            <a:off x="13390821" y="6209057"/>
            <a:ext cx="31750" cy="9525"/>
          </a:xfrm>
          <a:custGeom>
            <a:avLst/>
            <a:gdLst>
              <a:gd name="T0" fmla="*/ 56 w 61"/>
              <a:gd name="T1" fmla="*/ 20 h 20"/>
              <a:gd name="T2" fmla="*/ 61 w 61"/>
              <a:gd name="T3" fmla="*/ 17 h 20"/>
              <a:gd name="T4" fmla="*/ 60 w 61"/>
              <a:gd name="T5" fmla="*/ 14 h 20"/>
              <a:gd name="T6" fmla="*/ 55 w 61"/>
              <a:gd name="T7" fmla="*/ 14 h 20"/>
              <a:gd name="T8" fmla="*/ 27 w 61"/>
              <a:gd name="T9" fmla="*/ 3 h 20"/>
              <a:gd name="T10" fmla="*/ 5 w 61"/>
              <a:gd name="T11" fmla="*/ 0 h 20"/>
              <a:gd name="T12" fmla="*/ 6 w 61"/>
              <a:gd name="T13" fmla="*/ 0 h 20"/>
              <a:gd name="T14" fmla="*/ 5 w 61"/>
              <a:gd name="T15" fmla="*/ 0 h 20"/>
              <a:gd name="T16" fmla="*/ 0 w 61"/>
              <a:gd name="T17" fmla="*/ 2 h 20"/>
              <a:gd name="T18" fmla="*/ 0 w 61"/>
              <a:gd name="T19" fmla="*/ 3 h 20"/>
              <a:gd name="T20" fmla="*/ 48 w 61"/>
              <a:gd name="T21" fmla="*/ 19 h 20"/>
              <a:gd name="T22" fmla="*/ 56 w 61"/>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0">
                <a:moveTo>
                  <a:pt x="56" y="20"/>
                </a:moveTo>
                <a:lnTo>
                  <a:pt x="61" y="17"/>
                </a:lnTo>
                <a:lnTo>
                  <a:pt x="60" y="14"/>
                </a:lnTo>
                <a:lnTo>
                  <a:pt x="55" y="14"/>
                </a:lnTo>
                <a:lnTo>
                  <a:pt x="27" y="3"/>
                </a:lnTo>
                <a:lnTo>
                  <a:pt x="5" y="0"/>
                </a:lnTo>
                <a:lnTo>
                  <a:pt x="6" y="0"/>
                </a:lnTo>
                <a:lnTo>
                  <a:pt x="5" y="0"/>
                </a:lnTo>
                <a:lnTo>
                  <a:pt x="0" y="2"/>
                </a:lnTo>
                <a:lnTo>
                  <a:pt x="0" y="3"/>
                </a:lnTo>
                <a:lnTo>
                  <a:pt x="48" y="19"/>
                </a:lnTo>
                <a:lnTo>
                  <a:pt x="56"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9" name="Freeform 157"/>
          <p:cNvSpPr>
            <a:spLocks/>
          </p:cNvSpPr>
          <p:nvPr/>
        </p:nvSpPr>
        <p:spPr bwMode="auto">
          <a:xfrm>
            <a:off x="13474958" y="7144095"/>
            <a:ext cx="7938" cy="6350"/>
          </a:xfrm>
          <a:custGeom>
            <a:avLst/>
            <a:gdLst>
              <a:gd name="T0" fmla="*/ 10 w 16"/>
              <a:gd name="T1" fmla="*/ 10 h 11"/>
              <a:gd name="T2" fmla="*/ 13 w 16"/>
              <a:gd name="T3" fmla="*/ 11 h 11"/>
              <a:gd name="T4" fmla="*/ 15 w 16"/>
              <a:gd name="T5" fmla="*/ 10 h 11"/>
              <a:gd name="T6" fmla="*/ 16 w 16"/>
              <a:gd name="T7" fmla="*/ 9 h 11"/>
              <a:gd name="T8" fmla="*/ 16 w 16"/>
              <a:gd name="T9" fmla="*/ 8 h 11"/>
              <a:gd name="T10" fmla="*/ 0 w 16"/>
              <a:gd name="T11" fmla="*/ 0 h 11"/>
              <a:gd name="T12" fmla="*/ 0 w 16"/>
              <a:gd name="T13" fmla="*/ 3 h 11"/>
              <a:gd name="T14" fmla="*/ 0 w 16"/>
              <a:gd name="T15" fmla="*/ 5 h 11"/>
              <a:gd name="T16" fmla="*/ 1 w 16"/>
              <a:gd name="T17" fmla="*/ 6 h 11"/>
              <a:gd name="T18" fmla="*/ 4 w 16"/>
              <a:gd name="T19" fmla="*/ 8 h 11"/>
              <a:gd name="T20" fmla="*/ 6 w 16"/>
              <a:gd name="T21" fmla="*/ 9 h 11"/>
              <a:gd name="T22" fmla="*/ 10 w 16"/>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
                <a:moveTo>
                  <a:pt x="10" y="10"/>
                </a:moveTo>
                <a:lnTo>
                  <a:pt x="13" y="11"/>
                </a:lnTo>
                <a:lnTo>
                  <a:pt x="15" y="10"/>
                </a:lnTo>
                <a:lnTo>
                  <a:pt x="16" y="9"/>
                </a:lnTo>
                <a:lnTo>
                  <a:pt x="16" y="8"/>
                </a:lnTo>
                <a:lnTo>
                  <a:pt x="0" y="0"/>
                </a:lnTo>
                <a:lnTo>
                  <a:pt x="0" y="3"/>
                </a:lnTo>
                <a:lnTo>
                  <a:pt x="0" y="5"/>
                </a:lnTo>
                <a:lnTo>
                  <a:pt x="1" y="6"/>
                </a:lnTo>
                <a:lnTo>
                  <a:pt x="4" y="8"/>
                </a:lnTo>
                <a:lnTo>
                  <a:pt x="6" y="9"/>
                </a:lnTo>
                <a:lnTo>
                  <a:pt x="10"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0" name="Freeform 158"/>
          <p:cNvSpPr>
            <a:spLocks/>
          </p:cNvSpPr>
          <p:nvPr/>
        </p:nvSpPr>
        <p:spPr bwMode="auto">
          <a:xfrm>
            <a:off x="13295571" y="6585295"/>
            <a:ext cx="42863" cy="77788"/>
          </a:xfrm>
          <a:custGeom>
            <a:avLst/>
            <a:gdLst>
              <a:gd name="T0" fmla="*/ 0 w 79"/>
              <a:gd name="T1" fmla="*/ 131 h 147"/>
              <a:gd name="T2" fmla="*/ 1 w 79"/>
              <a:gd name="T3" fmla="*/ 134 h 147"/>
              <a:gd name="T4" fmla="*/ 3 w 79"/>
              <a:gd name="T5" fmla="*/ 143 h 147"/>
              <a:gd name="T6" fmla="*/ 3 w 79"/>
              <a:gd name="T7" fmla="*/ 145 h 147"/>
              <a:gd name="T8" fmla="*/ 3 w 79"/>
              <a:gd name="T9" fmla="*/ 146 h 147"/>
              <a:gd name="T10" fmla="*/ 8 w 79"/>
              <a:gd name="T11" fmla="*/ 147 h 147"/>
              <a:gd name="T12" fmla="*/ 12 w 79"/>
              <a:gd name="T13" fmla="*/ 147 h 147"/>
              <a:gd name="T14" fmla="*/ 18 w 79"/>
              <a:gd name="T15" fmla="*/ 145 h 147"/>
              <a:gd name="T16" fmla="*/ 28 w 79"/>
              <a:gd name="T17" fmla="*/ 138 h 147"/>
              <a:gd name="T18" fmla="*/ 67 w 79"/>
              <a:gd name="T19" fmla="*/ 87 h 147"/>
              <a:gd name="T20" fmla="*/ 72 w 79"/>
              <a:gd name="T21" fmla="*/ 77 h 147"/>
              <a:gd name="T22" fmla="*/ 76 w 79"/>
              <a:gd name="T23" fmla="*/ 64 h 147"/>
              <a:gd name="T24" fmla="*/ 79 w 79"/>
              <a:gd name="T25" fmla="*/ 38 h 147"/>
              <a:gd name="T26" fmla="*/ 79 w 79"/>
              <a:gd name="T27" fmla="*/ 24 h 147"/>
              <a:gd name="T28" fmla="*/ 77 w 79"/>
              <a:gd name="T29" fmla="*/ 10 h 147"/>
              <a:gd name="T30" fmla="*/ 78 w 79"/>
              <a:gd name="T31" fmla="*/ 8 h 147"/>
              <a:gd name="T32" fmla="*/ 78 w 79"/>
              <a:gd name="T33" fmla="*/ 6 h 147"/>
              <a:gd name="T34" fmla="*/ 78 w 79"/>
              <a:gd name="T35" fmla="*/ 4 h 147"/>
              <a:gd name="T36" fmla="*/ 77 w 79"/>
              <a:gd name="T37" fmla="*/ 0 h 147"/>
              <a:gd name="T38" fmla="*/ 75 w 79"/>
              <a:gd name="T39" fmla="*/ 5 h 147"/>
              <a:gd name="T40" fmla="*/ 73 w 79"/>
              <a:gd name="T41" fmla="*/ 9 h 147"/>
              <a:gd name="T42" fmla="*/ 72 w 79"/>
              <a:gd name="T43" fmla="*/ 16 h 147"/>
              <a:gd name="T44" fmla="*/ 73 w 79"/>
              <a:gd name="T45" fmla="*/ 24 h 147"/>
              <a:gd name="T46" fmla="*/ 75 w 79"/>
              <a:gd name="T47" fmla="*/ 30 h 147"/>
              <a:gd name="T48" fmla="*/ 73 w 79"/>
              <a:gd name="T49" fmla="*/ 38 h 147"/>
              <a:gd name="T50" fmla="*/ 72 w 79"/>
              <a:gd name="T51" fmla="*/ 45 h 147"/>
              <a:gd name="T52" fmla="*/ 69 w 79"/>
              <a:gd name="T53" fmla="*/ 50 h 147"/>
              <a:gd name="T54" fmla="*/ 68 w 79"/>
              <a:gd name="T55" fmla="*/ 58 h 147"/>
              <a:gd name="T56" fmla="*/ 66 w 79"/>
              <a:gd name="T57" fmla="*/ 60 h 147"/>
              <a:gd name="T58" fmla="*/ 63 w 79"/>
              <a:gd name="T59" fmla="*/ 62 h 147"/>
              <a:gd name="T60" fmla="*/ 59 w 79"/>
              <a:gd name="T61" fmla="*/ 67 h 147"/>
              <a:gd name="T62" fmla="*/ 56 w 79"/>
              <a:gd name="T63" fmla="*/ 68 h 147"/>
              <a:gd name="T64" fmla="*/ 50 w 79"/>
              <a:gd name="T65" fmla="*/ 69 h 147"/>
              <a:gd name="T66" fmla="*/ 38 w 79"/>
              <a:gd name="T67" fmla="*/ 68 h 147"/>
              <a:gd name="T68" fmla="*/ 31 w 79"/>
              <a:gd name="T69" fmla="*/ 68 h 147"/>
              <a:gd name="T70" fmla="*/ 30 w 79"/>
              <a:gd name="T71" fmla="*/ 68 h 147"/>
              <a:gd name="T72" fmla="*/ 29 w 79"/>
              <a:gd name="T73" fmla="*/ 70 h 147"/>
              <a:gd name="T74" fmla="*/ 29 w 79"/>
              <a:gd name="T75" fmla="*/ 71 h 147"/>
              <a:gd name="T76" fmla="*/ 30 w 79"/>
              <a:gd name="T77" fmla="*/ 75 h 147"/>
              <a:gd name="T78" fmla="*/ 34 w 79"/>
              <a:gd name="T79" fmla="*/ 79 h 147"/>
              <a:gd name="T80" fmla="*/ 36 w 79"/>
              <a:gd name="T81" fmla="*/ 81 h 147"/>
              <a:gd name="T82" fmla="*/ 34 w 79"/>
              <a:gd name="T83" fmla="*/ 86 h 147"/>
              <a:gd name="T84" fmla="*/ 31 w 79"/>
              <a:gd name="T85" fmla="*/ 89 h 147"/>
              <a:gd name="T86" fmla="*/ 11 w 79"/>
              <a:gd name="T87" fmla="*/ 96 h 147"/>
              <a:gd name="T88" fmla="*/ 5 w 79"/>
              <a:gd name="T89" fmla="*/ 99 h 147"/>
              <a:gd name="T90" fmla="*/ 1 w 79"/>
              <a:gd name="T91" fmla="*/ 106 h 147"/>
              <a:gd name="T92" fmla="*/ 2 w 79"/>
              <a:gd name="T93" fmla="*/ 108 h 147"/>
              <a:gd name="T94" fmla="*/ 4 w 79"/>
              <a:gd name="T95" fmla="*/ 114 h 147"/>
              <a:gd name="T96" fmla="*/ 4 w 79"/>
              <a:gd name="T97" fmla="*/ 118 h 147"/>
              <a:gd name="T98" fmla="*/ 0 w 79"/>
              <a:gd name="T99" fmla="*/ 1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47">
                <a:moveTo>
                  <a:pt x="0" y="131"/>
                </a:moveTo>
                <a:lnTo>
                  <a:pt x="1" y="134"/>
                </a:lnTo>
                <a:lnTo>
                  <a:pt x="3" y="143"/>
                </a:lnTo>
                <a:lnTo>
                  <a:pt x="3" y="145"/>
                </a:lnTo>
                <a:lnTo>
                  <a:pt x="3" y="146"/>
                </a:lnTo>
                <a:lnTo>
                  <a:pt x="8" y="147"/>
                </a:lnTo>
                <a:lnTo>
                  <a:pt x="12" y="147"/>
                </a:lnTo>
                <a:lnTo>
                  <a:pt x="18" y="145"/>
                </a:lnTo>
                <a:lnTo>
                  <a:pt x="28" y="138"/>
                </a:lnTo>
                <a:lnTo>
                  <a:pt x="67" y="87"/>
                </a:lnTo>
                <a:lnTo>
                  <a:pt x="72" y="77"/>
                </a:lnTo>
                <a:lnTo>
                  <a:pt x="76" y="64"/>
                </a:lnTo>
                <a:lnTo>
                  <a:pt x="79" y="38"/>
                </a:lnTo>
                <a:lnTo>
                  <a:pt x="79" y="24"/>
                </a:lnTo>
                <a:lnTo>
                  <a:pt x="77" y="10"/>
                </a:lnTo>
                <a:lnTo>
                  <a:pt x="78" y="8"/>
                </a:lnTo>
                <a:lnTo>
                  <a:pt x="78" y="6"/>
                </a:lnTo>
                <a:lnTo>
                  <a:pt x="78" y="4"/>
                </a:lnTo>
                <a:lnTo>
                  <a:pt x="77" y="0"/>
                </a:lnTo>
                <a:lnTo>
                  <a:pt x="75" y="5"/>
                </a:lnTo>
                <a:lnTo>
                  <a:pt x="73" y="9"/>
                </a:lnTo>
                <a:lnTo>
                  <a:pt x="72" y="16"/>
                </a:lnTo>
                <a:lnTo>
                  <a:pt x="73" y="24"/>
                </a:lnTo>
                <a:lnTo>
                  <a:pt x="75" y="30"/>
                </a:lnTo>
                <a:lnTo>
                  <a:pt x="73" y="38"/>
                </a:lnTo>
                <a:lnTo>
                  <a:pt x="72" y="45"/>
                </a:lnTo>
                <a:lnTo>
                  <a:pt x="69" y="50"/>
                </a:lnTo>
                <a:lnTo>
                  <a:pt x="68" y="58"/>
                </a:lnTo>
                <a:lnTo>
                  <a:pt x="66" y="60"/>
                </a:lnTo>
                <a:lnTo>
                  <a:pt x="63" y="62"/>
                </a:lnTo>
                <a:lnTo>
                  <a:pt x="59" y="67"/>
                </a:lnTo>
                <a:lnTo>
                  <a:pt x="56" y="68"/>
                </a:lnTo>
                <a:lnTo>
                  <a:pt x="50" y="69"/>
                </a:lnTo>
                <a:lnTo>
                  <a:pt x="38" y="68"/>
                </a:lnTo>
                <a:lnTo>
                  <a:pt x="31" y="68"/>
                </a:lnTo>
                <a:lnTo>
                  <a:pt x="30" y="68"/>
                </a:lnTo>
                <a:lnTo>
                  <a:pt x="29" y="70"/>
                </a:lnTo>
                <a:lnTo>
                  <a:pt x="29" y="71"/>
                </a:lnTo>
                <a:lnTo>
                  <a:pt x="30" y="75"/>
                </a:lnTo>
                <a:lnTo>
                  <a:pt x="34" y="79"/>
                </a:lnTo>
                <a:lnTo>
                  <a:pt x="36" y="81"/>
                </a:lnTo>
                <a:lnTo>
                  <a:pt x="34" y="86"/>
                </a:lnTo>
                <a:lnTo>
                  <a:pt x="31" y="89"/>
                </a:lnTo>
                <a:lnTo>
                  <a:pt x="11" y="96"/>
                </a:lnTo>
                <a:lnTo>
                  <a:pt x="5" y="99"/>
                </a:lnTo>
                <a:lnTo>
                  <a:pt x="1" y="106"/>
                </a:lnTo>
                <a:lnTo>
                  <a:pt x="2" y="108"/>
                </a:lnTo>
                <a:lnTo>
                  <a:pt x="4" y="114"/>
                </a:lnTo>
                <a:lnTo>
                  <a:pt x="4" y="118"/>
                </a:lnTo>
                <a:lnTo>
                  <a:pt x="0" y="1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1" name="Freeform 159"/>
          <p:cNvSpPr>
            <a:spLocks/>
          </p:cNvSpPr>
          <p:nvPr/>
        </p:nvSpPr>
        <p:spPr bwMode="auto">
          <a:xfrm>
            <a:off x="13281283" y="6515445"/>
            <a:ext cx="22225" cy="28575"/>
          </a:xfrm>
          <a:custGeom>
            <a:avLst/>
            <a:gdLst>
              <a:gd name="T0" fmla="*/ 14 w 42"/>
              <a:gd name="T1" fmla="*/ 0 h 55"/>
              <a:gd name="T2" fmla="*/ 12 w 42"/>
              <a:gd name="T3" fmla="*/ 1 h 55"/>
              <a:gd name="T4" fmla="*/ 11 w 42"/>
              <a:gd name="T5" fmla="*/ 4 h 55"/>
              <a:gd name="T6" fmla="*/ 11 w 42"/>
              <a:gd name="T7" fmla="*/ 10 h 55"/>
              <a:gd name="T8" fmla="*/ 8 w 42"/>
              <a:gd name="T9" fmla="*/ 7 h 55"/>
              <a:gd name="T10" fmla="*/ 6 w 42"/>
              <a:gd name="T11" fmla="*/ 7 h 55"/>
              <a:gd name="T12" fmla="*/ 4 w 42"/>
              <a:gd name="T13" fmla="*/ 9 h 55"/>
              <a:gd name="T14" fmla="*/ 2 w 42"/>
              <a:gd name="T15" fmla="*/ 14 h 55"/>
              <a:gd name="T16" fmla="*/ 1 w 42"/>
              <a:gd name="T17" fmla="*/ 22 h 55"/>
              <a:gd name="T18" fmla="*/ 0 w 42"/>
              <a:gd name="T19" fmla="*/ 25 h 55"/>
              <a:gd name="T20" fmla="*/ 6 w 42"/>
              <a:gd name="T21" fmla="*/ 27 h 55"/>
              <a:gd name="T22" fmla="*/ 17 w 42"/>
              <a:gd name="T23" fmla="*/ 20 h 55"/>
              <a:gd name="T24" fmla="*/ 22 w 42"/>
              <a:gd name="T25" fmla="*/ 26 h 55"/>
              <a:gd name="T26" fmla="*/ 23 w 42"/>
              <a:gd name="T27" fmla="*/ 30 h 55"/>
              <a:gd name="T28" fmla="*/ 28 w 42"/>
              <a:gd name="T29" fmla="*/ 40 h 55"/>
              <a:gd name="T30" fmla="*/ 30 w 42"/>
              <a:gd name="T31" fmla="*/ 43 h 55"/>
              <a:gd name="T32" fmla="*/ 30 w 42"/>
              <a:gd name="T33" fmla="*/ 50 h 55"/>
              <a:gd name="T34" fmla="*/ 31 w 42"/>
              <a:gd name="T35" fmla="*/ 54 h 55"/>
              <a:gd name="T36" fmla="*/ 33 w 42"/>
              <a:gd name="T37" fmla="*/ 55 h 55"/>
              <a:gd name="T38" fmla="*/ 40 w 42"/>
              <a:gd name="T39" fmla="*/ 53 h 55"/>
              <a:gd name="T40" fmla="*/ 42 w 42"/>
              <a:gd name="T41" fmla="*/ 49 h 55"/>
              <a:gd name="T42" fmla="*/ 42 w 42"/>
              <a:gd name="T43" fmla="*/ 42 h 55"/>
              <a:gd name="T44" fmla="*/ 37 w 42"/>
              <a:gd name="T45" fmla="*/ 31 h 55"/>
              <a:gd name="T46" fmla="*/ 30 w 42"/>
              <a:gd name="T47" fmla="*/ 19 h 55"/>
              <a:gd name="T48" fmla="*/ 28 w 42"/>
              <a:gd name="T49" fmla="*/ 14 h 55"/>
              <a:gd name="T50" fmla="*/ 26 w 42"/>
              <a:gd name="T51" fmla="*/ 10 h 55"/>
              <a:gd name="T52" fmla="*/ 23 w 42"/>
              <a:gd name="T53" fmla="*/ 7 h 55"/>
              <a:gd name="T54" fmla="*/ 18 w 42"/>
              <a:gd name="T55" fmla="*/ 3 h 55"/>
              <a:gd name="T56" fmla="*/ 14 w 42"/>
              <a:gd name="T5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55">
                <a:moveTo>
                  <a:pt x="14" y="0"/>
                </a:moveTo>
                <a:lnTo>
                  <a:pt x="12" y="1"/>
                </a:lnTo>
                <a:lnTo>
                  <a:pt x="11" y="4"/>
                </a:lnTo>
                <a:lnTo>
                  <a:pt x="11" y="10"/>
                </a:lnTo>
                <a:lnTo>
                  <a:pt x="8" y="7"/>
                </a:lnTo>
                <a:lnTo>
                  <a:pt x="6" y="7"/>
                </a:lnTo>
                <a:lnTo>
                  <a:pt x="4" y="9"/>
                </a:lnTo>
                <a:lnTo>
                  <a:pt x="2" y="14"/>
                </a:lnTo>
                <a:lnTo>
                  <a:pt x="1" y="22"/>
                </a:lnTo>
                <a:lnTo>
                  <a:pt x="0" y="25"/>
                </a:lnTo>
                <a:lnTo>
                  <a:pt x="6" y="27"/>
                </a:lnTo>
                <a:lnTo>
                  <a:pt x="17" y="20"/>
                </a:lnTo>
                <a:lnTo>
                  <a:pt x="22" y="26"/>
                </a:lnTo>
                <a:lnTo>
                  <a:pt x="23" y="30"/>
                </a:lnTo>
                <a:lnTo>
                  <a:pt x="28" y="40"/>
                </a:lnTo>
                <a:lnTo>
                  <a:pt x="30" y="43"/>
                </a:lnTo>
                <a:lnTo>
                  <a:pt x="30" y="50"/>
                </a:lnTo>
                <a:lnTo>
                  <a:pt x="31" y="54"/>
                </a:lnTo>
                <a:lnTo>
                  <a:pt x="33" y="55"/>
                </a:lnTo>
                <a:lnTo>
                  <a:pt x="40" y="53"/>
                </a:lnTo>
                <a:lnTo>
                  <a:pt x="42" y="49"/>
                </a:lnTo>
                <a:lnTo>
                  <a:pt x="42" y="42"/>
                </a:lnTo>
                <a:lnTo>
                  <a:pt x="37" y="31"/>
                </a:lnTo>
                <a:lnTo>
                  <a:pt x="30" y="19"/>
                </a:lnTo>
                <a:lnTo>
                  <a:pt x="28" y="14"/>
                </a:lnTo>
                <a:lnTo>
                  <a:pt x="26" y="10"/>
                </a:lnTo>
                <a:lnTo>
                  <a:pt x="23" y="7"/>
                </a:lnTo>
                <a:lnTo>
                  <a:pt x="18" y="3"/>
                </a:lnTo>
                <a:lnTo>
                  <a:pt x="1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2" name="Freeform 160"/>
          <p:cNvSpPr>
            <a:spLocks/>
          </p:cNvSpPr>
          <p:nvPr/>
        </p:nvSpPr>
        <p:spPr bwMode="auto">
          <a:xfrm>
            <a:off x="13286046" y="7028207"/>
            <a:ext cx="3175" cy="7938"/>
          </a:xfrm>
          <a:custGeom>
            <a:avLst/>
            <a:gdLst>
              <a:gd name="T0" fmla="*/ 2 w 6"/>
              <a:gd name="T1" fmla="*/ 1 h 15"/>
              <a:gd name="T2" fmla="*/ 0 w 6"/>
              <a:gd name="T3" fmla="*/ 0 h 15"/>
              <a:gd name="T4" fmla="*/ 0 w 6"/>
              <a:gd name="T5" fmla="*/ 3 h 15"/>
              <a:gd name="T6" fmla="*/ 1 w 6"/>
              <a:gd name="T7" fmla="*/ 8 h 15"/>
              <a:gd name="T8" fmla="*/ 2 w 6"/>
              <a:gd name="T9" fmla="*/ 11 h 15"/>
              <a:gd name="T10" fmla="*/ 3 w 6"/>
              <a:gd name="T11" fmla="*/ 14 h 15"/>
              <a:gd name="T12" fmla="*/ 6 w 6"/>
              <a:gd name="T13" fmla="*/ 15 h 15"/>
              <a:gd name="T14" fmla="*/ 6 w 6"/>
              <a:gd name="T15" fmla="*/ 14 h 15"/>
              <a:gd name="T16" fmla="*/ 6 w 6"/>
              <a:gd name="T17" fmla="*/ 12 h 15"/>
              <a:gd name="T18" fmla="*/ 6 w 6"/>
              <a:gd name="T19" fmla="*/ 9 h 15"/>
              <a:gd name="T20" fmla="*/ 5 w 6"/>
              <a:gd name="T21" fmla="*/ 4 h 15"/>
              <a:gd name="T22" fmla="*/ 2 w 6"/>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5">
                <a:moveTo>
                  <a:pt x="2" y="1"/>
                </a:moveTo>
                <a:lnTo>
                  <a:pt x="0" y="0"/>
                </a:lnTo>
                <a:lnTo>
                  <a:pt x="0" y="3"/>
                </a:lnTo>
                <a:lnTo>
                  <a:pt x="1" y="8"/>
                </a:lnTo>
                <a:lnTo>
                  <a:pt x="2" y="11"/>
                </a:lnTo>
                <a:lnTo>
                  <a:pt x="3" y="14"/>
                </a:lnTo>
                <a:lnTo>
                  <a:pt x="6" y="15"/>
                </a:lnTo>
                <a:lnTo>
                  <a:pt x="6" y="14"/>
                </a:lnTo>
                <a:lnTo>
                  <a:pt x="6" y="12"/>
                </a:lnTo>
                <a:lnTo>
                  <a:pt x="6" y="9"/>
                </a:lnTo>
                <a:lnTo>
                  <a:pt x="5" y="4"/>
                </a:lnTo>
                <a:lnTo>
                  <a:pt x="2"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3" name="Freeform 161"/>
          <p:cNvSpPr>
            <a:spLocks/>
          </p:cNvSpPr>
          <p:nvPr/>
        </p:nvSpPr>
        <p:spPr bwMode="auto">
          <a:xfrm>
            <a:off x="13573383" y="7372695"/>
            <a:ext cx="12700" cy="7938"/>
          </a:xfrm>
          <a:custGeom>
            <a:avLst/>
            <a:gdLst>
              <a:gd name="T0" fmla="*/ 18 w 25"/>
              <a:gd name="T1" fmla="*/ 0 h 15"/>
              <a:gd name="T2" fmla="*/ 9 w 25"/>
              <a:gd name="T3" fmla="*/ 2 h 15"/>
              <a:gd name="T4" fmla="*/ 1 w 25"/>
              <a:gd name="T5" fmla="*/ 7 h 15"/>
              <a:gd name="T6" fmla="*/ 0 w 25"/>
              <a:gd name="T7" fmla="*/ 11 h 15"/>
              <a:gd name="T8" fmla="*/ 0 w 25"/>
              <a:gd name="T9" fmla="*/ 14 h 15"/>
              <a:gd name="T10" fmla="*/ 0 w 25"/>
              <a:gd name="T11" fmla="*/ 15 h 15"/>
              <a:gd name="T12" fmla="*/ 6 w 25"/>
              <a:gd name="T13" fmla="*/ 12 h 15"/>
              <a:gd name="T14" fmla="*/ 21 w 25"/>
              <a:gd name="T15" fmla="*/ 7 h 15"/>
              <a:gd name="T16" fmla="*/ 25 w 25"/>
              <a:gd name="T17" fmla="*/ 4 h 15"/>
              <a:gd name="T18" fmla="*/ 25 w 25"/>
              <a:gd name="T19" fmla="*/ 2 h 15"/>
              <a:gd name="T20" fmla="*/ 22 w 25"/>
              <a:gd name="T21" fmla="*/ 1 h 15"/>
              <a:gd name="T22" fmla="*/ 18 w 2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5">
                <a:moveTo>
                  <a:pt x="18" y="0"/>
                </a:moveTo>
                <a:lnTo>
                  <a:pt x="9" y="2"/>
                </a:lnTo>
                <a:lnTo>
                  <a:pt x="1" y="7"/>
                </a:lnTo>
                <a:lnTo>
                  <a:pt x="0" y="11"/>
                </a:lnTo>
                <a:lnTo>
                  <a:pt x="0" y="14"/>
                </a:lnTo>
                <a:lnTo>
                  <a:pt x="0" y="15"/>
                </a:lnTo>
                <a:lnTo>
                  <a:pt x="6" y="12"/>
                </a:lnTo>
                <a:lnTo>
                  <a:pt x="21" y="7"/>
                </a:lnTo>
                <a:lnTo>
                  <a:pt x="25" y="4"/>
                </a:lnTo>
                <a:lnTo>
                  <a:pt x="25" y="2"/>
                </a:lnTo>
                <a:lnTo>
                  <a:pt x="22" y="1"/>
                </a:lnTo>
                <a:lnTo>
                  <a:pt x="18"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4" name="Freeform 162"/>
          <p:cNvSpPr>
            <a:spLocks/>
          </p:cNvSpPr>
          <p:nvPr/>
        </p:nvSpPr>
        <p:spPr bwMode="auto">
          <a:xfrm>
            <a:off x="13619421" y="6464645"/>
            <a:ext cx="9525" cy="31750"/>
          </a:xfrm>
          <a:custGeom>
            <a:avLst/>
            <a:gdLst>
              <a:gd name="T0" fmla="*/ 7 w 19"/>
              <a:gd name="T1" fmla="*/ 10 h 59"/>
              <a:gd name="T2" fmla="*/ 6 w 19"/>
              <a:gd name="T3" fmla="*/ 6 h 59"/>
              <a:gd name="T4" fmla="*/ 2 w 19"/>
              <a:gd name="T5" fmla="*/ 1 h 59"/>
              <a:gd name="T6" fmla="*/ 0 w 19"/>
              <a:gd name="T7" fmla="*/ 0 h 59"/>
              <a:gd name="T8" fmla="*/ 7 w 19"/>
              <a:gd name="T9" fmla="*/ 20 h 59"/>
              <a:gd name="T10" fmla="*/ 8 w 19"/>
              <a:gd name="T11" fmla="*/ 32 h 59"/>
              <a:gd name="T12" fmla="*/ 9 w 19"/>
              <a:gd name="T13" fmla="*/ 40 h 59"/>
              <a:gd name="T14" fmla="*/ 11 w 19"/>
              <a:gd name="T15" fmla="*/ 46 h 59"/>
              <a:gd name="T16" fmla="*/ 15 w 19"/>
              <a:gd name="T17" fmla="*/ 50 h 59"/>
              <a:gd name="T18" fmla="*/ 16 w 19"/>
              <a:gd name="T19" fmla="*/ 55 h 59"/>
              <a:gd name="T20" fmla="*/ 16 w 19"/>
              <a:gd name="T21" fmla="*/ 59 h 59"/>
              <a:gd name="T22" fmla="*/ 18 w 19"/>
              <a:gd name="T23" fmla="*/ 58 h 59"/>
              <a:gd name="T24" fmla="*/ 19 w 19"/>
              <a:gd name="T25" fmla="*/ 50 h 59"/>
              <a:gd name="T26" fmla="*/ 18 w 19"/>
              <a:gd name="T27" fmla="*/ 43 h 59"/>
              <a:gd name="T28" fmla="*/ 15 w 19"/>
              <a:gd name="T29" fmla="*/ 33 h 59"/>
              <a:gd name="T30" fmla="*/ 11 w 19"/>
              <a:gd name="T31" fmla="*/ 28 h 59"/>
              <a:gd name="T32" fmla="*/ 10 w 19"/>
              <a:gd name="T33" fmla="*/ 25 h 59"/>
              <a:gd name="T34" fmla="*/ 11 w 19"/>
              <a:gd name="T35" fmla="*/ 22 h 59"/>
              <a:gd name="T36" fmla="*/ 10 w 19"/>
              <a:gd name="T37" fmla="*/ 20 h 59"/>
              <a:gd name="T38" fmla="*/ 7 w 19"/>
              <a:gd name="T39" fmla="*/ 15 h 59"/>
              <a:gd name="T40" fmla="*/ 7 w 19"/>
              <a:gd name="T41" fmla="*/ 13 h 59"/>
              <a:gd name="T42" fmla="*/ 6 w 19"/>
              <a:gd name="T43" fmla="*/ 12 h 59"/>
              <a:gd name="T44" fmla="*/ 7 w 19"/>
              <a:gd name="T45" fmla="*/ 11 h 59"/>
              <a:gd name="T46" fmla="*/ 7 w 19"/>
              <a:gd name="T47"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59">
                <a:moveTo>
                  <a:pt x="7" y="10"/>
                </a:moveTo>
                <a:lnTo>
                  <a:pt x="6" y="6"/>
                </a:lnTo>
                <a:lnTo>
                  <a:pt x="2" y="1"/>
                </a:lnTo>
                <a:lnTo>
                  <a:pt x="0" y="0"/>
                </a:lnTo>
                <a:lnTo>
                  <a:pt x="7" y="20"/>
                </a:lnTo>
                <a:lnTo>
                  <a:pt x="8" y="32"/>
                </a:lnTo>
                <a:lnTo>
                  <a:pt x="9" y="40"/>
                </a:lnTo>
                <a:lnTo>
                  <a:pt x="11" y="46"/>
                </a:lnTo>
                <a:lnTo>
                  <a:pt x="15" y="50"/>
                </a:lnTo>
                <a:lnTo>
                  <a:pt x="16" y="55"/>
                </a:lnTo>
                <a:lnTo>
                  <a:pt x="16" y="59"/>
                </a:lnTo>
                <a:lnTo>
                  <a:pt x="18" y="58"/>
                </a:lnTo>
                <a:lnTo>
                  <a:pt x="19" y="50"/>
                </a:lnTo>
                <a:lnTo>
                  <a:pt x="18" y="43"/>
                </a:lnTo>
                <a:lnTo>
                  <a:pt x="15" y="33"/>
                </a:lnTo>
                <a:lnTo>
                  <a:pt x="11" y="28"/>
                </a:lnTo>
                <a:lnTo>
                  <a:pt x="10" y="25"/>
                </a:lnTo>
                <a:lnTo>
                  <a:pt x="11" y="22"/>
                </a:lnTo>
                <a:lnTo>
                  <a:pt x="10" y="20"/>
                </a:lnTo>
                <a:lnTo>
                  <a:pt x="7" y="15"/>
                </a:lnTo>
                <a:lnTo>
                  <a:pt x="7" y="13"/>
                </a:lnTo>
                <a:lnTo>
                  <a:pt x="6" y="12"/>
                </a:lnTo>
                <a:lnTo>
                  <a:pt x="7" y="11"/>
                </a:lnTo>
                <a:lnTo>
                  <a:pt x="7"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5" name="Freeform 163"/>
          <p:cNvSpPr>
            <a:spLocks/>
          </p:cNvSpPr>
          <p:nvPr/>
        </p:nvSpPr>
        <p:spPr bwMode="auto">
          <a:xfrm>
            <a:off x="13627358" y="7388570"/>
            <a:ext cx="7938" cy="4763"/>
          </a:xfrm>
          <a:custGeom>
            <a:avLst/>
            <a:gdLst>
              <a:gd name="T0" fmla="*/ 11 w 16"/>
              <a:gd name="T1" fmla="*/ 0 h 9"/>
              <a:gd name="T2" fmla="*/ 6 w 16"/>
              <a:gd name="T3" fmla="*/ 1 h 9"/>
              <a:gd name="T4" fmla="*/ 0 w 16"/>
              <a:gd name="T5" fmla="*/ 5 h 9"/>
              <a:gd name="T6" fmla="*/ 0 w 16"/>
              <a:gd name="T7" fmla="*/ 9 h 9"/>
              <a:gd name="T8" fmla="*/ 12 w 16"/>
              <a:gd name="T9" fmla="*/ 7 h 9"/>
              <a:gd name="T10" fmla="*/ 16 w 16"/>
              <a:gd name="T11" fmla="*/ 4 h 9"/>
              <a:gd name="T12" fmla="*/ 16 w 16"/>
              <a:gd name="T13" fmla="*/ 1 h 9"/>
              <a:gd name="T14" fmla="*/ 12 w 16"/>
              <a:gd name="T15" fmla="*/ 0 h 9"/>
              <a:gd name="T16" fmla="*/ 11 w 1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1" y="0"/>
                </a:moveTo>
                <a:lnTo>
                  <a:pt x="6" y="1"/>
                </a:lnTo>
                <a:lnTo>
                  <a:pt x="0" y="5"/>
                </a:lnTo>
                <a:lnTo>
                  <a:pt x="0" y="9"/>
                </a:lnTo>
                <a:lnTo>
                  <a:pt x="12" y="7"/>
                </a:lnTo>
                <a:lnTo>
                  <a:pt x="16" y="4"/>
                </a:lnTo>
                <a:lnTo>
                  <a:pt x="16" y="1"/>
                </a:lnTo>
                <a:lnTo>
                  <a:pt x="12" y="0"/>
                </a:lnTo>
                <a:lnTo>
                  <a:pt x="1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6" name="Freeform 164"/>
          <p:cNvSpPr>
            <a:spLocks/>
          </p:cNvSpPr>
          <p:nvPr/>
        </p:nvSpPr>
        <p:spPr bwMode="auto">
          <a:xfrm>
            <a:off x="13594021" y="6677370"/>
            <a:ext cx="33338" cy="55563"/>
          </a:xfrm>
          <a:custGeom>
            <a:avLst/>
            <a:gdLst>
              <a:gd name="T0" fmla="*/ 0 w 62"/>
              <a:gd name="T1" fmla="*/ 104 h 104"/>
              <a:gd name="T2" fmla="*/ 12 w 62"/>
              <a:gd name="T3" fmla="*/ 98 h 104"/>
              <a:gd name="T4" fmla="*/ 19 w 62"/>
              <a:gd name="T5" fmla="*/ 84 h 104"/>
              <a:gd name="T6" fmla="*/ 38 w 62"/>
              <a:gd name="T7" fmla="*/ 42 h 104"/>
              <a:gd name="T8" fmla="*/ 42 w 62"/>
              <a:gd name="T9" fmla="*/ 39 h 104"/>
              <a:gd name="T10" fmla="*/ 47 w 62"/>
              <a:gd name="T11" fmla="*/ 31 h 104"/>
              <a:gd name="T12" fmla="*/ 57 w 62"/>
              <a:gd name="T13" fmla="*/ 10 h 104"/>
              <a:gd name="T14" fmla="*/ 59 w 62"/>
              <a:gd name="T15" fmla="*/ 6 h 104"/>
              <a:gd name="T16" fmla="*/ 62 w 62"/>
              <a:gd name="T17" fmla="*/ 5 h 104"/>
              <a:gd name="T18" fmla="*/ 59 w 62"/>
              <a:gd name="T19" fmla="*/ 0 h 104"/>
              <a:gd name="T20" fmla="*/ 54 w 62"/>
              <a:gd name="T21" fmla="*/ 5 h 104"/>
              <a:gd name="T22" fmla="*/ 44 w 62"/>
              <a:gd name="T23" fmla="*/ 18 h 104"/>
              <a:gd name="T24" fmla="*/ 42 w 62"/>
              <a:gd name="T25" fmla="*/ 21 h 104"/>
              <a:gd name="T26" fmla="*/ 39 w 62"/>
              <a:gd name="T27" fmla="*/ 25 h 104"/>
              <a:gd name="T28" fmla="*/ 38 w 62"/>
              <a:gd name="T29" fmla="*/ 35 h 104"/>
              <a:gd name="T30" fmla="*/ 36 w 62"/>
              <a:gd name="T31" fmla="*/ 39 h 104"/>
              <a:gd name="T32" fmla="*/ 30 w 62"/>
              <a:gd name="T33" fmla="*/ 44 h 104"/>
              <a:gd name="T34" fmla="*/ 27 w 62"/>
              <a:gd name="T35" fmla="*/ 55 h 104"/>
              <a:gd name="T36" fmla="*/ 5 w 62"/>
              <a:gd name="T37" fmla="*/ 100 h 104"/>
              <a:gd name="T38" fmla="*/ 0 w 62"/>
              <a:gd name="T3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104">
                <a:moveTo>
                  <a:pt x="0" y="104"/>
                </a:moveTo>
                <a:lnTo>
                  <a:pt x="12" y="98"/>
                </a:lnTo>
                <a:lnTo>
                  <a:pt x="19" y="84"/>
                </a:lnTo>
                <a:lnTo>
                  <a:pt x="38" y="42"/>
                </a:lnTo>
                <a:lnTo>
                  <a:pt x="42" y="39"/>
                </a:lnTo>
                <a:lnTo>
                  <a:pt x="47" y="31"/>
                </a:lnTo>
                <a:lnTo>
                  <a:pt x="57" y="10"/>
                </a:lnTo>
                <a:lnTo>
                  <a:pt x="59" y="6"/>
                </a:lnTo>
                <a:lnTo>
                  <a:pt x="62" y="5"/>
                </a:lnTo>
                <a:lnTo>
                  <a:pt x="59" y="0"/>
                </a:lnTo>
                <a:lnTo>
                  <a:pt x="54" y="5"/>
                </a:lnTo>
                <a:lnTo>
                  <a:pt x="44" y="18"/>
                </a:lnTo>
                <a:lnTo>
                  <a:pt x="42" y="21"/>
                </a:lnTo>
                <a:lnTo>
                  <a:pt x="39" y="25"/>
                </a:lnTo>
                <a:lnTo>
                  <a:pt x="38" y="35"/>
                </a:lnTo>
                <a:lnTo>
                  <a:pt x="36" y="39"/>
                </a:lnTo>
                <a:lnTo>
                  <a:pt x="30" y="44"/>
                </a:lnTo>
                <a:lnTo>
                  <a:pt x="27" y="55"/>
                </a:lnTo>
                <a:lnTo>
                  <a:pt x="5" y="100"/>
                </a:lnTo>
                <a:lnTo>
                  <a:pt x="0" y="10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7" name="Freeform 165"/>
          <p:cNvSpPr>
            <a:spLocks/>
          </p:cNvSpPr>
          <p:nvPr/>
        </p:nvSpPr>
        <p:spPr bwMode="auto">
          <a:xfrm>
            <a:off x="13568621" y="7399682"/>
            <a:ext cx="41275" cy="42863"/>
          </a:xfrm>
          <a:custGeom>
            <a:avLst/>
            <a:gdLst>
              <a:gd name="T0" fmla="*/ 72 w 78"/>
              <a:gd name="T1" fmla="*/ 14 h 81"/>
              <a:gd name="T2" fmla="*/ 78 w 78"/>
              <a:gd name="T3" fmla="*/ 4 h 81"/>
              <a:gd name="T4" fmla="*/ 73 w 78"/>
              <a:gd name="T5" fmla="*/ 1 h 81"/>
              <a:gd name="T6" fmla="*/ 69 w 78"/>
              <a:gd name="T7" fmla="*/ 0 h 81"/>
              <a:gd name="T8" fmla="*/ 66 w 78"/>
              <a:gd name="T9" fmla="*/ 0 h 81"/>
              <a:gd name="T10" fmla="*/ 59 w 78"/>
              <a:gd name="T11" fmla="*/ 0 h 81"/>
              <a:gd name="T12" fmla="*/ 55 w 78"/>
              <a:gd name="T13" fmla="*/ 1 h 81"/>
              <a:gd name="T14" fmla="*/ 52 w 78"/>
              <a:gd name="T15" fmla="*/ 4 h 81"/>
              <a:gd name="T16" fmla="*/ 47 w 78"/>
              <a:gd name="T17" fmla="*/ 11 h 81"/>
              <a:gd name="T18" fmla="*/ 38 w 78"/>
              <a:gd name="T19" fmla="*/ 20 h 81"/>
              <a:gd name="T20" fmla="*/ 36 w 78"/>
              <a:gd name="T21" fmla="*/ 21 h 81"/>
              <a:gd name="T22" fmla="*/ 29 w 78"/>
              <a:gd name="T23" fmla="*/ 23 h 81"/>
              <a:gd name="T24" fmla="*/ 28 w 78"/>
              <a:gd name="T25" fmla="*/ 25 h 81"/>
              <a:gd name="T26" fmla="*/ 26 w 78"/>
              <a:gd name="T27" fmla="*/ 31 h 81"/>
              <a:gd name="T28" fmla="*/ 23 w 78"/>
              <a:gd name="T29" fmla="*/ 38 h 81"/>
              <a:gd name="T30" fmla="*/ 18 w 78"/>
              <a:gd name="T31" fmla="*/ 43 h 81"/>
              <a:gd name="T32" fmla="*/ 14 w 78"/>
              <a:gd name="T33" fmla="*/ 45 h 81"/>
              <a:gd name="T34" fmla="*/ 9 w 78"/>
              <a:gd name="T35" fmla="*/ 45 h 81"/>
              <a:gd name="T36" fmla="*/ 7 w 78"/>
              <a:gd name="T37" fmla="*/ 44 h 81"/>
              <a:gd name="T38" fmla="*/ 5 w 78"/>
              <a:gd name="T39" fmla="*/ 44 h 81"/>
              <a:gd name="T40" fmla="*/ 1 w 78"/>
              <a:gd name="T41" fmla="*/ 47 h 81"/>
              <a:gd name="T42" fmla="*/ 1 w 78"/>
              <a:gd name="T43" fmla="*/ 49 h 81"/>
              <a:gd name="T44" fmla="*/ 0 w 78"/>
              <a:gd name="T45" fmla="*/ 60 h 81"/>
              <a:gd name="T46" fmla="*/ 13 w 78"/>
              <a:gd name="T47" fmla="*/ 74 h 81"/>
              <a:gd name="T48" fmla="*/ 14 w 78"/>
              <a:gd name="T49" fmla="*/ 77 h 81"/>
              <a:gd name="T50" fmla="*/ 15 w 78"/>
              <a:gd name="T51" fmla="*/ 80 h 81"/>
              <a:gd name="T52" fmla="*/ 15 w 78"/>
              <a:gd name="T53" fmla="*/ 81 h 81"/>
              <a:gd name="T54" fmla="*/ 17 w 78"/>
              <a:gd name="T55" fmla="*/ 81 h 81"/>
              <a:gd name="T56" fmla="*/ 18 w 78"/>
              <a:gd name="T57" fmla="*/ 80 h 81"/>
              <a:gd name="T58" fmla="*/ 20 w 78"/>
              <a:gd name="T59" fmla="*/ 75 h 81"/>
              <a:gd name="T60" fmla="*/ 21 w 78"/>
              <a:gd name="T61" fmla="*/ 74 h 81"/>
              <a:gd name="T62" fmla="*/ 35 w 78"/>
              <a:gd name="T63" fmla="*/ 65 h 81"/>
              <a:gd name="T64" fmla="*/ 57 w 78"/>
              <a:gd name="T65" fmla="*/ 63 h 81"/>
              <a:gd name="T66" fmla="*/ 62 w 78"/>
              <a:gd name="T67" fmla="*/ 61 h 81"/>
              <a:gd name="T68" fmla="*/ 65 w 78"/>
              <a:gd name="T69" fmla="*/ 58 h 81"/>
              <a:gd name="T70" fmla="*/ 68 w 78"/>
              <a:gd name="T71" fmla="*/ 54 h 81"/>
              <a:gd name="T72" fmla="*/ 72 w 78"/>
              <a:gd name="T73" fmla="*/ 50 h 81"/>
              <a:gd name="T74" fmla="*/ 73 w 78"/>
              <a:gd name="T75" fmla="*/ 47 h 81"/>
              <a:gd name="T76" fmla="*/ 72 w 78"/>
              <a:gd name="T77" fmla="*/ 42 h 81"/>
              <a:gd name="T78" fmla="*/ 69 w 78"/>
              <a:gd name="T79" fmla="*/ 33 h 81"/>
              <a:gd name="T80" fmla="*/ 68 w 78"/>
              <a:gd name="T81" fmla="*/ 29 h 81"/>
              <a:gd name="T82" fmla="*/ 68 w 78"/>
              <a:gd name="T83" fmla="*/ 24 h 81"/>
              <a:gd name="T84" fmla="*/ 69 w 78"/>
              <a:gd name="T85" fmla="*/ 19 h 81"/>
              <a:gd name="T86" fmla="*/ 72 w 78"/>
              <a:gd name="T87"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1">
                <a:moveTo>
                  <a:pt x="72" y="14"/>
                </a:moveTo>
                <a:lnTo>
                  <a:pt x="78" y="4"/>
                </a:lnTo>
                <a:lnTo>
                  <a:pt x="73" y="1"/>
                </a:lnTo>
                <a:lnTo>
                  <a:pt x="69" y="0"/>
                </a:lnTo>
                <a:lnTo>
                  <a:pt x="66" y="0"/>
                </a:lnTo>
                <a:lnTo>
                  <a:pt x="59" y="0"/>
                </a:lnTo>
                <a:lnTo>
                  <a:pt x="55" y="1"/>
                </a:lnTo>
                <a:lnTo>
                  <a:pt x="52" y="4"/>
                </a:lnTo>
                <a:lnTo>
                  <a:pt x="47" y="11"/>
                </a:lnTo>
                <a:lnTo>
                  <a:pt x="38" y="20"/>
                </a:lnTo>
                <a:lnTo>
                  <a:pt x="36" y="21"/>
                </a:lnTo>
                <a:lnTo>
                  <a:pt x="29" y="23"/>
                </a:lnTo>
                <a:lnTo>
                  <a:pt x="28" y="25"/>
                </a:lnTo>
                <a:lnTo>
                  <a:pt x="26" y="31"/>
                </a:lnTo>
                <a:lnTo>
                  <a:pt x="23" y="38"/>
                </a:lnTo>
                <a:lnTo>
                  <a:pt x="18" y="43"/>
                </a:lnTo>
                <a:lnTo>
                  <a:pt x="14" y="45"/>
                </a:lnTo>
                <a:lnTo>
                  <a:pt x="9" y="45"/>
                </a:lnTo>
                <a:lnTo>
                  <a:pt x="7" y="44"/>
                </a:lnTo>
                <a:lnTo>
                  <a:pt x="5" y="44"/>
                </a:lnTo>
                <a:lnTo>
                  <a:pt x="1" y="47"/>
                </a:lnTo>
                <a:lnTo>
                  <a:pt x="1" y="49"/>
                </a:lnTo>
                <a:lnTo>
                  <a:pt x="0" y="60"/>
                </a:lnTo>
                <a:lnTo>
                  <a:pt x="13" y="74"/>
                </a:lnTo>
                <a:lnTo>
                  <a:pt x="14" y="77"/>
                </a:lnTo>
                <a:lnTo>
                  <a:pt x="15" y="80"/>
                </a:lnTo>
                <a:lnTo>
                  <a:pt x="15" y="81"/>
                </a:lnTo>
                <a:lnTo>
                  <a:pt x="17" y="81"/>
                </a:lnTo>
                <a:lnTo>
                  <a:pt x="18" y="80"/>
                </a:lnTo>
                <a:lnTo>
                  <a:pt x="20" y="75"/>
                </a:lnTo>
                <a:lnTo>
                  <a:pt x="21" y="74"/>
                </a:lnTo>
                <a:lnTo>
                  <a:pt x="35" y="65"/>
                </a:lnTo>
                <a:lnTo>
                  <a:pt x="57" y="63"/>
                </a:lnTo>
                <a:lnTo>
                  <a:pt x="62" y="61"/>
                </a:lnTo>
                <a:lnTo>
                  <a:pt x="65" y="58"/>
                </a:lnTo>
                <a:lnTo>
                  <a:pt x="68" y="54"/>
                </a:lnTo>
                <a:lnTo>
                  <a:pt x="72" y="50"/>
                </a:lnTo>
                <a:lnTo>
                  <a:pt x="73" y="47"/>
                </a:lnTo>
                <a:lnTo>
                  <a:pt x="72" y="42"/>
                </a:lnTo>
                <a:lnTo>
                  <a:pt x="69" y="33"/>
                </a:lnTo>
                <a:lnTo>
                  <a:pt x="68" y="29"/>
                </a:lnTo>
                <a:lnTo>
                  <a:pt x="68" y="24"/>
                </a:lnTo>
                <a:lnTo>
                  <a:pt x="69" y="19"/>
                </a:lnTo>
                <a:lnTo>
                  <a:pt x="72"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8" name="Freeform 166"/>
          <p:cNvSpPr>
            <a:spLocks/>
          </p:cNvSpPr>
          <p:nvPr/>
        </p:nvSpPr>
        <p:spPr bwMode="auto">
          <a:xfrm>
            <a:off x="13547983" y="6542432"/>
            <a:ext cx="4763" cy="12700"/>
          </a:xfrm>
          <a:custGeom>
            <a:avLst/>
            <a:gdLst>
              <a:gd name="T0" fmla="*/ 0 w 8"/>
              <a:gd name="T1" fmla="*/ 16 h 25"/>
              <a:gd name="T2" fmla="*/ 0 w 8"/>
              <a:gd name="T3" fmla="*/ 19 h 25"/>
              <a:gd name="T4" fmla="*/ 2 w 8"/>
              <a:gd name="T5" fmla="*/ 22 h 25"/>
              <a:gd name="T6" fmla="*/ 3 w 8"/>
              <a:gd name="T7" fmla="*/ 24 h 25"/>
              <a:gd name="T8" fmla="*/ 5 w 8"/>
              <a:gd name="T9" fmla="*/ 25 h 25"/>
              <a:gd name="T10" fmla="*/ 8 w 8"/>
              <a:gd name="T11" fmla="*/ 21 h 25"/>
              <a:gd name="T12" fmla="*/ 6 w 8"/>
              <a:gd name="T13" fmla="*/ 9 h 25"/>
              <a:gd name="T14" fmla="*/ 7 w 8"/>
              <a:gd name="T15" fmla="*/ 5 h 25"/>
              <a:gd name="T16" fmla="*/ 7 w 8"/>
              <a:gd name="T17" fmla="*/ 3 h 25"/>
              <a:gd name="T18" fmla="*/ 7 w 8"/>
              <a:gd name="T19" fmla="*/ 2 h 25"/>
              <a:gd name="T20" fmla="*/ 5 w 8"/>
              <a:gd name="T21" fmla="*/ 0 h 25"/>
              <a:gd name="T22" fmla="*/ 5 w 8"/>
              <a:gd name="T23" fmla="*/ 0 h 25"/>
              <a:gd name="T24" fmla="*/ 4 w 8"/>
              <a:gd name="T25" fmla="*/ 1 h 25"/>
              <a:gd name="T26" fmla="*/ 3 w 8"/>
              <a:gd name="T27" fmla="*/ 3 h 25"/>
              <a:gd name="T28" fmla="*/ 3 w 8"/>
              <a:gd name="T29" fmla="*/ 5 h 25"/>
              <a:gd name="T30" fmla="*/ 3 w 8"/>
              <a:gd name="T31" fmla="*/ 8 h 25"/>
              <a:gd name="T32" fmla="*/ 4 w 8"/>
              <a:gd name="T33" fmla="*/ 10 h 25"/>
              <a:gd name="T34" fmla="*/ 3 w 8"/>
              <a:gd name="T35" fmla="*/ 13 h 25"/>
              <a:gd name="T36" fmla="*/ 0 w 8"/>
              <a:gd name="T37"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5">
                <a:moveTo>
                  <a:pt x="0" y="16"/>
                </a:moveTo>
                <a:lnTo>
                  <a:pt x="0" y="19"/>
                </a:lnTo>
                <a:lnTo>
                  <a:pt x="2" y="22"/>
                </a:lnTo>
                <a:lnTo>
                  <a:pt x="3" y="24"/>
                </a:lnTo>
                <a:lnTo>
                  <a:pt x="5" y="25"/>
                </a:lnTo>
                <a:lnTo>
                  <a:pt x="8" y="21"/>
                </a:lnTo>
                <a:lnTo>
                  <a:pt x="6" y="9"/>
                </a:lnTo>
                <a:lnTo>
                  <a:pt x="7" y="5"/>
                </a:lnTo>
                <a:lnTo>
                  <a:pt x="7" y="3"/>
                </a:lnTo>
                <a:lnTo>
                  <a:pt x="7" y="2"/>
                </a:lnTo>
                <a:lnTo>
                  <a:pt x="5" y="0"/>
                </a:lnTo>
                <a:lnTo>
                  <a:pt x="5" y="0"/>
                </a:lnTo>
                <a:lnTo>
                  <a:pt x="4" y="1"/>
                </a:lnTo>
                <a:lnTo>
                  <a:pt x="3" y="3"/>
                </a:lnTo>
                <a:lnTo>
                  <a:pt x="3" y="5"/>
                </a:lnTo>
                <a:lnTo>
                  <a:pt x="3" y="8"/>
                </a:lnTo>
                <a:lnTo>
                  <a:pt x="4" y="10"/>
                </a:lnTo>
                <a:lnTo>
                  <a:pt x="3" y="13"/>
                </a:lnTo>
                <a:lnTo>
                  <a:pt x="0" y="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9" name="Freeform 167"/>
          <p:cNvSpPr>
            <a:spLocks/>
          </p:cNvSpPr>
          <p:nvPr/>
        </p:nvSpPr>
        <p:spPr bwMode="auto">
          <a:xfrm>
            <a:off x="13474958" y="5077170"/>
            <a:ext cx="23813" cy="17463"/>
          </a:xfrm>
          <a:custGeom>
            <a:avLst/>
            <a:gdLst>
              <a:gd name="T0" fmla="*/ 40 w 46"/>
              <a:gd name="T1" fmla="*/ 1 h 32"/>
              <a:gd name="T2" fmla="*/ 36 w 46"/>
              <a:gd name="T3" fmla="*/ 0 h 32"/>
              <a:gd name="T4" fmla="*/ 0 w 46"/>
              <a:gd name="T5" fmla="*/ 30 h 32"/>
              <a:gd name="T6" fmla="*/ 1 w 46"/>
              <a:gd name="T7" fmla="*/ 32 h 32"/>
              <a:gd name="T8" fmla="*/ 10 w 46"/>
              <a:gd name="T9" fmla="*/ 26 h 32"/>
              <a:gd name="T10" fmla="*/ 16 w 46"/>
              <a:gd name="T11" fmla="*/ 24 h 32"/>
              <a:gd name="T12" fmla="*/ 27 w 46"/>
              <a:gd name="T13" fmla="*/ 30 h 32"/>
              <a:gd name="T14" fmla="*/ 31 w 46"/>
              <a:gd name="T15" fmla="*/ 27 h 32"/>
              <a:gd name="T16" fmla="*/ 37 w 46"/>
              <a:gd name="T17" fmla="*/ 19 h 32"/>
              <a:gd name="T18" fmla="*/ 35 w 46"/>
              <a:gd name="T19" fmla="*/ 17 h 32"/>
              <a:gd name="T20" fmla="*/ 30 w 46"/>
              <a:gd name="T21" fmla="*/ 17 h 32"/>
              <a:gd name="T22" fmla="*/ 28 w 46"/>
              <a:gd name="T23" fmla="*/ 17 h 32"/>
              <a:gd name="T24" fmla="*/ 29 w 46"/>
              <a:gd name="T25" fmla="*/ 13 h 32"/>
              <a:gd name="T26" fmla="*/ 33 w 46"/>
              <a:gd name="T27" fmla="*/ 9 h 32"/>
              <a:gd name="T28" fmla="*/ 37 w 46"/>
              <a:gd name="T29" fmla="*/ 6 h 32"/>
              <a:gd name="T30" fmla="*/ 40 w 46"/>
              <a:gd name="T31" fmla="*/ 11 h 32"/>
              <a:gd name="T32" fmla="*/ 44 w 46"/>
              <a:gd name="T33" fmla="*/ 13 h 32"/>
              <a:gd name="T34" fmla="*/ 46 w 46"/>
              <a:gd name="T35" fmla="*/ 11 h 32"/>
              <a:gd name="T36" fmla="*/ 46 w 46"/>
              <a:gd name="T37" fmla="*/ 6 h 32"/>
              <a:gd name="T38" fmla="*/ 40 w 46"/>
              <a:gd name="T3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32">
                <a:moveTo>
                  <a:pt x="40" y="1"/>
                </a:moveTo>
                <a:lnTo>
                  <a:pt x="36" y="0"/>
                </a:lnTo>
                <a:lnTo>
                  <a:pt x="0" y="30"/>
                </a:lnTo>
                <a:lnTo>
                  <a:pt x="1" y="32"/>
                </a:lnTo>
                <a:lnTo>
                  <a:pt x="10" y="26"/>
                </a:lnTo>
                <a:lnTo>
                  <a:pt x="16" y="24"/>
                </a:lnTo>
                <a:lnTo>
                  <a:pt x="27" y="30"/>
                </a:lnTo>
                <a:lnTo>
                  <a:pt x="31" y="27"/>
                </a:lnTo>
                <a:lnTo>
                  <a:pt x="37" y="19"/>
                </a:lnTo>
                <a:lnTo>
                  <a:pt x="35" y="17"/>
                </a:lnTo>
                <a:lnTo>
                  <a:pt x="30" y="17"/>
                </a:lnTo>
                <a:lnTo>
                  <a:pt x="28" y="17"/>
                </a:lnTo>
                <a:lnTo>
                  <a:pt x="29" y="13"/>
                </a:lnTo>
                <a:lnTo>
                  <a:pt x="33" y="9"/>
                </a:lnTo>
                <a:lnTo>
                  <a:pt x="37" y="6"/>
                </a:lnTo>
                <a:lnTo>
                  <a:pt x="40" y="11"/>
                </a:lnTo>
                <a:lnTo>
                  <a:pt x="44" y="13"/>
                </a:lnTo>
                <a:lnTo>
                  <a:pt x="46" y="11"/>
                </a:lnTo>
                <a:lnTo>
                  <a:pt x="46" y="6"/>
                </a:lnTo>
                <a:lnTo>
                  <a:pt x="40"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0" name="Freeform 168"/>
          <p:cNvSpPr>
            <a:spLocks/>
          </p:cNvSpPr>
          <p:nvPr/>
        </p:nvSpPr>
        <p:spPr bwMode="auto">
          <a:xfrm>
            <a:off x="13509883" y="6574182"/>
            <a:ext cx="11113" cy="11113"/>
          </a:xfrm>
          <a:custGeom>
            <a:avLst/>
            <a:gdLst>
              <a:gd name="T0" fmla="*/ 21 w 22"/>
              <a:gd name="T1" fmla="*/ 0 h 20"/>
              <a:gd name="T2" fmla="*/ 5 w 22"/>
              <a:gd name="T3" fmla="*/ 10 h 20"/>
              <a:gd name="T4" fmla="*/ 2 w 22"/>
              <a:gd name="T5" fmla="*/ 9 h 20"/>
              <a:gd name="T6" fmla="*/ 1 w 22"/>
              <a:gd name="T7" fmla="*/ 10 h 20"/>
              <a:gd name="T8" fmla="*/ 1 w 22"/>
              <a:gd name="T9" fmla="*/ 11 h 20"/>
              <a:gd name="T10" fmla="*/ 1 w 22"/>
              <a:gd name="T11" fmla="*/ 13 h 20"/>
              <a:gd name="T12" fmla="*/ 0 w 22"/>
              <a:gd name="T13" fmla="*/ 17 h 20"/>
              <a:gd name="T14" fmla="*/ 0 w 22"/>
              <a:gd name="T15" fmla="*/ 20 h 20"/>
              <a:gd name="T16" fmla="*/ 1 w 22"/>
              <a:gd name="T17" fmla="*/ 20 h 20"/>
              <a:gd name="T18" fmla="*/ 9 w 22"/>
              <a:gd name="T19" fmla="*/ 13 h 20"/>
              <a:gd name="T20" fmla="*/ 11 w 22"/>
              <a:gd name="T21" fmla="*/ 12 h 20"/>
              <a:gd name="T22" fmla="*/ 16 w 22"/>
              <a:gd name="T23" fmla="*/ 9 h 20"/>
              <a:gd name="T24" fmla="*/ 21 w 22"/>
              <a:gd name="T25" fmla="*/ 3 h 20"/>
              <a:gd name="T26" fmla="*/ 22 w 22"/>
              <a:gd name="T27" fmla="*/ 1 h 20"/>
              <a:gd name="T28" fmla="*/ 22 w 22"/>
              <a:gd name="T29" fmla="*/ 0 h 20"/>
              <a:gd name="T30" fmla="*/ 21 w 22"/>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0">
                <a:moveTo>
                  <a:pt x="21" y="0"/>
                </a:moveTo>
                <a:lnTo>
                  <a:pt x="5" y="10"/>
                </a:lnTo>
                <a:lnTo>
                  <a:pt x="2" y="9"/>
                </a:lnTo>
                <a:lnTo>
                  <a:pt x="1" y="10"/>
                </a:lnTo>
                <a:lnTo>
                  <a:pt x="1" y="11"/>
                </a:lnTo>
                <a:lnTo>
                  <a:pt x="1" y="13"/>
                </a:lnTo>
                <a:lnTo>
                  <a:pt x="0" y="17"/>
                </a:lnTo>
                <a:lnTo>
                  <a:pt x="0" y="20"/>
                </a:lnTo>
                <a:lnTo>
                  <a:pt x="1" y="20"/>
                </a:lnTo>
                <a:lnTo>
                  <a:pt x="9" y="13"/>
                </a:lnTo>
                <a:lnTo>
                  <a:pt x="11" y="12"/>
                </a:lnTo>
                <a:lnTo>
                  <a:pt x="16" y="9"/>
                </a:lnTo>
                <a:lnTo>
                  <a:pt x="21" y="3"/>
                </a:lnTo>
                <a:lnTo>
                  <a:pt x="22" y="1"/>
                </a:lnTo>
                <a:lnTo>
                  <a:pt x="22" y="0"/>
                </a:lnTo>
                <a:lnTo>
                  <a:pt x="2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1" name="Freeform 169"/>
          <p:cNvSpPr>
            <a:spLocks/>
          </p:cNvSpPr>
          <p:nvPr/>
        </p:nvSpPr>
        <p:spPr bwMode="auto">
          <a:xfrm>
            <a:off x="13579733" y="6380507"/>
            <a:ext cx="14288" cy="22225"/>
          </a:xfrm>
          <a:custGeom>
            <a:avLst/>
            <a:gdLst>
              <a:gd name="T0" fmla="*/ 21 w 27"/>
              <a:gd name="T1" fmla="*/ 20 h 43"/>
              <a:gd name="T2" fmla="*/ 18 w 27"/>
              <a:gd name="T3" fmla="*/ 16 h 43"/>
              <a:gd name="T4" fmla="*/ 15 w 27"/>
              <a:gd name="T5" fmla="*/ 15 h 43"/>
              <a:gd name="T6" fmla="*/ 13 w 27"/>
              <a:gd name="T7" fmla="*/ 13 h 43"/>
              <a:gd name="T8" fmla="*/ 11 w 27"/>
              <a:gd name="T9" fmla="*/ 8 h 43"/>
              <a:gd name="T10" fmla="*/ 4 w 27"/>
              <a:gd name="T11" fmla="*/ 1 h 43"/>
              <a:gd name="T12" fmla="*/ 2 w 27"/>
              <a:gd name="T13" fmla="*/ 0 h 43"/>
              <a:gd name="T14" fmla="*/ 0 w 27"/>
              <a:gd name="T15" fmla="*/ 3 h 43"/>
              <a:gd name="T16" fmla="*/ 0 w 27"/>
              <a:gd name="T17" fmla="*/ 4 h 43"/>
              <a:gd name="T18" fmla="*/ 0 w 27"/>
              <a:gd name="T19" fmla="*/ 9 h 43"/>
              <a:gd name="T20" fmla="*/ 3 w 27"/>
              <a:gd name="T21" fmla="*/ 14 h 43"/>
              <a:gd name="T22" fmla="*/ 6 w 27"/>
              <a:gd name="T23" fmla="*/ 18 h 43"/>
              <a:gd name="T24" fmla="*/ 6 w 27"/>
              <a:gd name="T25" fmla="*/ 20 h 43"/>
              <a:gd name="T26" fmla="*/ 7 w 27"/>
              <a:gd name="T27" fmla="*/ 22 h 43"/>
              <a:gd name="T28" fmla="*/ 12 w 27"/>
              <a:gd name="T29" fmla="*/ 30 h 43"/>
              <a:gd name="T30" fmla="*/ 14 w 27"/>
              <a:gd name="T31" fmla="*/ 33 h 43"/>
              <a:gd name="T32" fmla="*/ 17 w 27"/>
              <a:gd name="T33" fmla="*/ 39 h 43"/>
              <a:gd name="T34" fmla="*/ 20 w 27"/>
              <a:gd name="T35" fmla="*/ 42 h 43"/>
              <a:gd name="T36" fmla="*/ 24 w 27"/>
              <a:gd name="T37" fmla="*/ 43 h 43"/>
              <a:gd name="T38" fmla="*/ 26 w 27"/>
              <a:gd name="T39" fmla="*/ 42 h 43"/>
              <a:gd name="T40" fmla="*/ 27 w 27"/>
              <a:gd name="T41" fmla="*/ 41 h 43"/>
              <a:gd name="T42" fmla="*/ 27 w 27"/>
              <a:gd name="T43" fmla="*/ 40 h 43"/>
              <a:gd name="T44" fmla="*/ 26 w 27"/>
              <a:gd name="T45" fmla="*/ 39 h 43"/>
              <a:gd name="T46" fmla="*/ 25 w 27"/>
              <a:gd name="T47" fmla="*/ 38 h 43"/>
              <a:gd name="T48" fmla="*/ 25 w 27"/>
              <a:gd name="T49" fmla="*/ 35 h 43"/>
              <a:gd name="T50" fmla="*/ 25 w 27"/>
              <a:gd name="T51" fmla="*/ 34 h 43"/>
              <a:gd name="T52" fmla="*/ 21 w 27"/>
              <a:gd name="T53" fmla="*/ 31 h 43"/>
              <a:gd name="T54" fmla="*/ 18 w 27"/>
              <a:gd name="T55" fmla="*/ 28 h 43"/>
              <a:gd name="T56" fmla="*/ 18 w 27"/>
              <a:gd name="T57" fmla="*/ 25 h 43"/>
              <a:gd name="T58" fmla="*/ 20 w 27"/>
              <a:gd name="T59" fmla="*/ 23 h 43"/>
              <a:gd name="T60" fmla="*/ 21 w 27"/>
              <a:gd name="T61"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43">
                <a:moveTo>
                  <a:pt x="21" y="20"/>
                </a:moveTo>
                <a:lnTo>
                  <a:pt x="18" y="16"/>
                </a:lnTo>
                <a:lnTo>
                  <a:pt x="15" y="15"/>
                </a:lnTo>
                <a:lnTo>
                  <a:pt x="13" y="13"/>
                </a:lnTo>
                <a:lnTo>
                  <a:pt x="11" y="8"/>
                </a:lnTo>
                <a:lnTo>
                  <a:pt x="4" y="1"/>
                </a:lnTo>
                <a:lnTo>
                  <a:pt x="2" y="0"/>
                </a:lnTo>
                <a:lnTo>
                  <a:pt x="0" y="3"/>
                </a:lnTo>
                <a:lnTo>
                  <a:pt x="0" y="4"/>
                </a:lnTo>
                <a:lnTo>
                  <a:pt x="0" y="9"/>
                </a:lnTo>
                <a:lnTo>
                  <a:pt x="3" y="14"/>
                </a:lnTo>
                <a:lnTo>
                  <a:pt x="6" y="18"/>
                </a:lnTo>
                <a:lnTo>
                  <a:pt x="6" y="20"/>
                </a:lnTo>
                <a:lnTo>
                  <a:pt x="7" y="22"/>
                </a:lnTo>
                <a:lnTo>
                  <a:pt x="12" y="30"/>
                </a:lnTo>
                <a:lnTo>
                  <a:pt x="14" y="33"/>
                </a:lnTo>
                <a:lnTo>
                  <a:pt x="17" y="39"/>
                </a:lnTo>
                <a:lnTo>
                  <a:pt x="20" y="42"/>
                </a:lnTo>
                <a:lnTo>
                  <a:pt x="24" y="43"/>
                </a:lnTo>
                <a:lnTo>
                  <a:pt x="26" y="42"/>
                </a:lnTo>
                <a:lnTo>
                  <a:pt x="27" y="41"/>
                </a:lnTo>
                <a:lnTo>
                  <a:pt x="27" y="40"/>
                </a:lnTo>
                <a:lnTo>
                  <a:pt x="26" y="39"/>
                </a:lnTo>
                <a:lnTo>
                  <a:pt x="25" y="38"/>
                </a:lnTo>
                <a:lnTo>
                  <a:pt x="25" y="35"/>
                </a:lnTo>
                <a:lnTo>
                  <a:pt x="25" y="34"/>
                </a:lnTo>
                <a:lnTo>
                  <a:pt x="21" y="31"/>
                </a:lnTo>
                <a:lnTo>
                  <a:pt x="18" y="28"/>
                </a:lnTo>
                <a:lnTo>
                  <a:pt x="18" y="25"/>
                </a:lnTo>
                <a:lnTo>
                  <a:pt x="20" y="23"/>
                </a:lnTo>
                <a:lnTo>
                  <a:pt x="21"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2" name="Freeform 170"/>
          <p:cNvSpPr>
            <a:spLocks/>
          </p:cNvSpPr>
          <p:nvPr/>
        </p:nvSpPr>
        <p:spPr bwMode="auto">
          <a:xfrm>
            <a:off x="13541633" y="7320307"/>
            <a:ext cx="7938" cy="9525"/>
          </a:xfrm>
          <a:custGeom>
            <a:avLst/>
            <a:gdLst>
              <a:gd name="T0" fmla="*/ 9 w 15"/>
              <a:gd name="T1" fmla="*/ 7 h 18"/>
              <a:gd name="T2" fmla="*/ 8 w 15"/>
              <a:gd name="T3" fmla="*/ 4 h 18"/>
              <a:gd name="T4" fmla="*/ 7 w 15"/>
              <a:gd name="T5" fmla="*/ 2 h 18"/>
              <a:gd name="T6" fmla="*/ 6 w 15"/>
              <a:gd name="T7" fmla="*/ 0 h 18"/>
              <a:gd name="T8" fmla="*/ 4 w 15"/>
              <a:gd name="T9" fmla="*/ 1 h 18"/>
              <a:gd name="T10" fmla="*/ 1 w 15"/>
              <a:gd name="T11" fmla="*/ 1 h 18"/>
              <a:gd name="T12" fmla="*/ 1 w 15"/>
              <a:gd name="T13" fmla="*/ 3 h 18"/>
              <a:gd name="T14" fmla="*/ 1 w 15"/>
              <a:gd name="T15" fmla="*/ 10 h 18"/>
              <a:gd name="T16" fmla="*/ 0 w 15"/>
              <a:gd name="T17" fmla="*/ 16 h 18"/>
              <a:gd name="T18" fmla="*/ 0 w 15"/>
              <a:gd name="T19" fmla="*/ 18 h 18"/>
              <a:gd name="T20" fmla="*/ 6 w 15"/>
              <a:gd name="T21" fmla="*/ 15 h 18"/>
              <a:gd name="T22" fmla="*/ 11 w 15"/>
              <a:gd name="T23" fmla="*/ 13 h 18"/>
              <a:gd name="T24" fmla="*/ 14 w 15"/>
              <a:gd name="T25" fmla="*/ 11 h 18"/>
              <a:gd name="T26" fmla="*/ 15 w 15"/>
              <a:gd name="T27" fmla="*/ 10 h 18"/>
              <a:gd name="T28" fmla="*/ 12 w 15"/>
              <a:gd name="T29" fmla="*/ 10 h 18"/>
              <a:gd name="T30" fmla="*/ 9 w 15"/>
              <a:gd name="T3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8">
                <a:moveTo>
                  <a:pt x="9" y="7"/>
                </a:moveTo>
                <a:lnTo>
                  <a:pt x="8" y="4"/>
                </a:lnTo>
                <a:lnTo>
                  <a:pt x="7" y="2"/>
                </a:lnTo>
                <a:lnTo>
                  <a:pt x="6" y="0"/>
                </a:lnTo>
                <a:lnTo>
                  <a:pt x="4" y="1"/>
                </a:lnTo>
                <a:lnTo>
                  <a:pt x="1" y="1"/>
                </a:lnTo>
                <a:lnTo>
                  <a:pt x="1" y="3"/>
                </a:lnTo>
                <a:lnTo>
                  <a:pt x="1" y="10"/>
                </a:lnTo>
                <a:lnTo>
                  <a:pt x="0" y="16"/>
                </a:lnTo>
                <a:lnTo>
                  <a:pt x="0" y="18"/>
                </a:lnTo>
                <a:lnTo>
                  <a:pt x="6" y="15"/>
                </a:lnTo>
                <a:lnTo>
                  <a:pt x="11" y="13"/>
                </a:lnTo>
                <a:lnTo>
                  <a:pt x="14" y="11"/>
                </a:lnTo>
                <a:lnTo>
                  <a:pt x="15" y="10"/>
                </a:lnTo>
                <a:lnTo>
                  <a:pt x="12" y="10"/>
                </a:lnTo>
                <a:lnTo>
                  <a:pt x="9"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3" name="Freeform 171"/>
          <p:cNvSpPr>
            <a:spLocks/>
          </p:cNvSpPr>
          <p:nvPr/>
        </p:nvSpPr>
        <p:spPr bwMode="auto">
          <a:xfrm>
            <a:off x="13554333" y="6342407"/>
            <a:ext cx="19050" cy="23813"/>
          </a:xfrm>
          <a:custGeom>
            <a:avLst/>
            <a:gdLst>
              <a:gd name="T0" fmla="*/ 19 w 34"/>
              <a:gd name="T1" fmla="*/ 27 h 44"/>
              <a:gd name="T2" fmla="*/ 21 w 34"/>
              <a:gd name="T3" fmla="*/ 32 h 44"/>
              <a:gd name="T4" fmla="*/ 24 w 34"/>
              <a:gd name="T5" fmla="*/ 35 h 44"/>
              <a:gd name="T6" fmla="*/ 26 w 34"/>
              <a:gd name="T7" fmla="*/ 37 h 44"/>
              <a:gd name="T8" fmla="*/ 30 w 34"/>
              <a:gd name="T9" fmla="*/ 43 h 44"/>
              <a:gd name="T10" fmla="*/ 32 w 34"/>
              <a:gd name="T11" fmla="*/ 44 h 44"/>
              <a:gd name="T12" fmla="*/ 34 w 34"/>
              <a:gd name="T13" fmla="*/ 43 h 44"/>
              <a:gd name="T14" fmla="*/ 34 w 34"/>
              <a:gd name="T15" fmla="*/ 38 h 44"/>
              <a:gd name="T16" fmla="*/ 32 w 34"/>
              <a:gd name="T17" fmla="*/ 35 h 44"/>
              <a:gd name="T18" fmla="*/ 29 w 34"/>
              <a:gd name="T19" fmla="*/ 32 h 44"/>
              <a:gd name="T20" fmla="*/ 28 w 34"/>
              <a:gd name="T21" fmla="*/ 28 h 44"/>
              <a:gd name="T22" fmla="*/ 25 w 34"/>
              <a:gd name="T23" fmla="*/ 25 h 44"/>
              <a:gd name="T24" fmla="*/ 25 w 34"/>
              <a:gd name="T25" fmla="*/ 23 h 44"/>
              <a:gd name="T26" fmla="*/ 25 w 34"/>
              <a:gd name="T27" fmla="*/ 20 h 44"/>
              <a:gd name="T28" fmla="*/ 24 w 34"/>
              <a:gd name="T29" fmla="*/ 16 h 44"/>
              <a:gd name="T30" fmla="*/ 22 w 34"/>
              <a:gd name="T31" fmla="*/ 13 h 44"/>
              <a:gd name="T32" fmla="*/ 20 w 34"/>
              <a:gd name="T33" fmla="*/ 12 h 44"/>
              <a:gd name="T34" fmla="*/ 19 w 34"/>
              <a:gd name="T35" fmla="*/ 11 h 44"/>
              <a:gd name="T36" fmla="*/ 15 w 34"/>
              <a:gd name="T37" fmla="*/ 7 h 44"/>
              <a:gd name="T38" fmla="*/ 9 w 34"/>
              <a:gd name="T39" fmla="*/ 4 h 44"/>
              <a:gd name="T40" fmla="*/ 6 w 34"/>
              <a:gd name="T41" fmla="*/ 2 h 44"/>
              <a:gd name="T42" fmla="*/ 4 w 34"/>
              <a:gd name="T43" fmla="*/ 2 h 44"/>
              <a:gd name="T44" fmla="*/ 2 w 34"/>
              <a:gd name="T45" fmla="*/ 0 h 44"/>
              <a:gd name="T46" fmla="*/ 0 w 34"/>
              <a:gd name="T47" fmla="*/ 0 h 44"/>
              <a:gd name="T48" fmla="*/ 0 w 34"/>
              <a:gd name="T49" fmla="*/ 2 h 44"/>
              <a:gd name="T50" fmla="*/ 2 w 34"/>
              <a:gd name="T51" fmla="*/ 5 h 44"/>
              <a:gd name="T52" fmla="*/ 4 w 34"/>
              <a:gd name="T53" fmla="*/ 7 h 44"/>
              <a:gd name="T54" fmla="*/ 6 w 34"/>
              <a:gd name="T55" fmla="*/ 10 h 44"/>
              <a:gd name="T56" fmla="*/ 9 w 34"/>
              <a:gd name="T57" fmla="*/ 14 h 44"/>
              <a:gd name="T58" fmla="*/ 12 w 34"/>
              <a:gd name="T59" fmla="*/ 18 h 44"/>
              <a:gd name="T60" fmla="*/ 17 w 34"/>
              <a:gd name="T61" fmla="*/ 25 h 44"/>
              <a:gd name="T62" fmla="*/ 19 w 34"/>
              <a:gd name="T63"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44">
                <a:moveTo>
                  <a:pt x="19" y="27"/>
                </a:moveTo>
                <a:lnTo>
                  <a:pt x="21" y="32"/>
                </a:lnTo>
                <a:lnTo>
                  <a:pt x="24" y="35"/>
                </a:lnTo>
                <a:lnTo>
                  <a:pt x="26" y="37"/>
                </a:lnTo>
                <a:lnTo>
                  <a:pt x="30" y="43"/>
                </a:lnTo>
                <a:lnTo>
                  <a:pt x="32" y="44"/>
                </a:lnTo>
                <a:lnTo>
                  <a:pt x="34" y="43"/>
                </a:lnTo>
                <a:lnTo>
                  <a:pt x="34" y="38"/>
                </a:lnTo>
                <a:lnTo>
                  <a:pt x="32" y="35"/>
                </a:lnTo>
                <a:lnTo>
                  <a:pt x="29" y="32"/>
                </a:lnTo>
                <a:lnTo>
                  <a:pt x="28" y="28"/>
                </a:lnTo>
                <a:lnTo>
                  <a:pt x="25" y="25"/>
                </a:lnTo>
                <a:lnTo>
                  <a:pt x="25" y="23"/>
                </a:lnTo>
                <a:lnTo>
                  <a:pt x="25" y="20"/>
                </a:lnTo>
                <a:lnTo>
                  <a:pt x="24" y="16"/>
                </a:lnTo>
                <a:lnTo>
                  <a:pt x="22" y="13"/>
                </a:lnTo>
                <a:lnTo>
                  <a:pt x="20" y="12"/>
                </a:lnTo>
                <a:lnTo>
                  <a:pt x="19" y="11"/>
                </a:lnTo>
                <a:lnTo>
                  <a:pt x="15" y="7"/>
                </a:lnTo>
                <a:lnTo>
                  <a:pt x="9" y="4"/>
                </a:lnTo>
                <a:lnTo>
                  <a:pt x="6" y="2"/>
                </a:lnTo>
                <a:lnTo>
                  <a:pt x="4" y="2"/>
                </a:lnTo>
                <a:lnTo>
                  <a:pt x="2" y="0"/>
                </a:lnTo>
                <a:lnTo>
                  <a:pt x="0" y="0"/>
                </a:lnTo>
                <a:lnTo>
                  <a:pt x="0" y="2"/>
                </a:lnTo>
                <a:lnTo>
                  <a:pt x="2" y="5"/>
                </a:lnTo>
                <a:lnTo>
                  <a:pt x="4" y="7"/>
                </a:lnTo>
                <a:lnTo>
                  <a:pt x="6" y="10"/>
                </a:lnTo>
                <a:lnTo>
                  <a:pt x="9" y="14"/>
                </a:lnTo>
                <a:lnTo>
                  <a:pt x="12" y="18"/>
                </a:lnTo>
                <a:lnTo>
                  <a:pt x="17" y="25"/>
                </a:lnTo>
                <a:lnTo>
                  <a:pt x="19"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4" name="Freeform 172"/>
          <p:cNvSpPr>
            <a:spLocks/>
          </p:cNvSpPr>
          <p:nvPr/>
        </p:nvSpPr>
        <p:spPr bwMode="auto">
          <a:xfrm>
            <a:off x="13476546" y="7217120"/>
            <a:ext cx="17463" cy="17463"/>
          </a:xfrm>
          <a:custGeom>
            <a:avLst/>
            <a:gdLst>
              <a:gd name="T0" fmla="*/ 30 w 33"/>
              <a:gd name="T1" fmla="*/ 15 h 33"/>
              <a:gd name="T2" fmla="*/ 29 w 33"/>
              <a:gd name="T3" fmla="*/ 14 h 33"/>
              <a:gd name="T4" fmla="*/ 19 w 33"/>
              <a:gd name="T5" fmla="*/ 9 h 33"/>
              <a:gd name="T6" fmla="*/ 18 w 33"/>
              <a:gd name="T7" fmla="*/ 6 h 33"/>
              <a:gd name="T8" fmla="*/ 15 w 33"/>
              <a:gd name="T9" fmla="*/ 4 h 33"/>
              <a:gd name="T10" fmla="*/ 14 w 33"/>
              <a:gd name="T11" fmla="*/ 2 h 33"/>
              <a:gd name="T12" fmla="*/ 4 w 33"/>
              <a:gd name="T13" fmla="*/ 0 h 33"/>
              <a:gd name="T14" fmla="*/ 1 w 33"/>
              <a:gd name="T15" fmla="*/ 5 h 33"/>
              <a:gd name="T16" fmla="*/ 0 w 33"/>
              <a:gd name="T17" fmla="*/ 13 h 33"/>
              <a:gd name="T18" fmla="*/ 1 w 33"/>
              <a:gd name="T19" fmla="*/ 22 h 33"/>
              <a:gd name="T20" fmla="*/ 5 w 33"/>
              <a:gd name="T21" fmla="*/ 32 h 33"/>
              <a:gd name="T22" fmla="*/ 10 w 33"/>
              <a:gd name="T23" fmla="*/ 33 h 33"/>
              <a:gd name="T24" fmla="*/ 14 w 33"/>
              <a:gd name="T25" fmla="*/ 31 h 33"/>
              <a:gd name="T26" fmla="*/ 23 w 33"/>
              <a:gd name="T27" fmla="*/ 31 h 33"/>
              <a:gd name="T28" fmla="*/ 26 w 33"/>
              <a:gd name="T29" fmla="*/ 30 h 33"/>
              <a:gd name="T30" fmla="*/ 30 w 33"/>
              <a:gd name="T31" fmla="*/ 26 h 33"/>
              <a:gd name="T32" fmla="*/ 31 w 33"/>
              <a:gd name="T33" fmla="*/ 24 h 33"/>
              <a:gd name="T34" fmla="*/ 33 w 33"/>
              <a:gd name="T35" fmla="*/ 21 h 33"/>
              <a:gd name="T36" fmla="*/ 33 w 33"/>
              <a:gd name="T37" fmla="*/ 20 h 33"/>
              <a:gd name="T38" fmla="*/ 32 w 33"/>
              <a:gd name="T39" fmla="*/ 19 h 33"/>
              <a:gd name="T40" fmla="*/ 30 w 33"/>
              <a:gd name="T41"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0" y="15"/>
                </a:moveTo>
                <a:lnTo>
                  <a:pt x="29" y="14"/>
                </a:lnTo>
                <a:lnTo>
                  <a:pt x="19" y="9"/>
                </a:lnTo>
                <a:lnTo>
                  <a:pt x="18" y="6"/>
                </a:lnTo>
                <a:lnTo>
                  <a:pt x="15" y="4"/>
                </a:lnTo>
                <a:lnTo>
                  <a:pt x="14" y="2"/>
                </a:lnTo>
                <a:lnTo>
                  <a:pt x="4" y="0"/>
                </a:lnTo>
                <a:lnTo>
                  <a:pt x="1" y="5"/>
                </a:lnTo>
                <a:lnTo>
                  <a:pt x="0" y="13"/>
                </a:lnTo>
                <a:lnTo>
                  <a:pt x="1" y="22"/>
                </a:lnTo>
                <a:lnTo>
                  <a:pt x="5" y="32"/>
                </a:lnTo>
                <a:lnTo>
                  <a:pt x="10" y="33"/>
                </a:lnTo>
                <a:lnTo>
                  <a:pt x="14" y="31"/>
                </a:lnTo>
                <a:lnTo>
                  <a:pt x="23" y="31"/>
                </a:lnTo>
                <a:lnTo>
                  <a:pt x="26" y="30"/>
                </a:lnTo>
                <a:lnTo>
                  <a:pt x="30" y="26"/>
                </a:lnTo>
                <a:lnTo>
                  <a:pt x="31" y="24"/>
                </a:lnTo>
                <a:lnTo>
                  <a:pt x="33" y="21"/>
                </a:lnTo>
                <a:lnTo>
                  <a:pt x="33" y="20"/>
                </a:lnTo>
                <a:lnTo>
                  <a:pt x="32" y="19"/>
                </a:lnTo>
                <a:lnTo>
                  <a:pt x="30"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5" name="Freeform 173"/>
          <p:cNvSpPr>
            <a:spLocks/>
          </p:cNvSpPr>
          <p:nvPr/>
        </p:nvSpPr>
        <p:spPr bwMode="auto">
          <a:xfrm>
            <a:off x="11363583" y="4327870"/>
            <a:ext cx="17463" cy="19050"/>
          </a:xfrm>
          <a:custGeom>
            <a:avLst/>
            <a:gdLst>
              <a:gd name="T0" fmla="*/ 20 w 34"/>
              <a:gd name="T1" fmla="*/ 12 h 37"/>
              <a:gd name="T2" fmla="*/ 21 w 34"/>
              <a:gd name="T3" fmla="*/ 10 h 37"/>
              <a:gd name="T4" fmla="*/ 18 w 34"/>
              <a:gd name="T5" fmla="*/ 5 h 37"/>
              <a:gd name="T6" fmla="*/ 12 w 34"/>
              <a:gd name="T7" fmla="*/ 1 h 37"/>
              <a:gd name="T8" fmla="*/ 7 w 34"/>
              <a:gd name="T9" fmla="*/ 0 h 37"/>
              <a:gd name="T10" fmla="*/ 3 w 34"/>
              <a:gd name="T11" fmla="*/ 1 h 37"/>
              <a:gd name="T12" fmla="*/ 1 w 34"/>
              <a:gd name="T13" fmla="*/ 6 h 37"/>
              <a:gd name="T14" fmla="*/ 0 w 34"/>
              <a:gd name="T15" fmla="*/ 12 h 37"/>
              <a:gd name="T16" fmla="*/ 1 w 34"/>
              <a:gd name="T17" fmla="*/ 18 h 37"/>
              <a:gd name="T18" fmla="*/ 3 w 34"/>
              <a:gd name="T19" fmla="*/ 24 h 37"/>
              <a:gd name="T20" fmla="*/ 9 w 34"/>
              <a:gd name="T21" fmla="*/ 25 h 37"/>
              <a:gd name="T22" fmla="*/ 18 w 34"/>
              <a:gd name="T23" fmla="*/ 26 h 37"/>
              <a:gd name="T24" fmla="*/ 22 w 34"/>
              <a:gd name="T25" fmla="*/ 30 h 37"/>
              <a:gd name="T26" fmla="*/ 26 w 34"/>
              <a:gd name="T27" fmla="*/ 34 h 37"/>
              <a:gd name="T28" fmla="*/ 29 w 34"/>
              <a:gd name="T29" fmla="*/ 37 h 37"/>
              <a:gd name="T30" fmla="*/ 32 w 34"/>
              <a:gd name="T31" fmla="*/ 37 h 37"/>
              <a:gd name="T32" fmla="*/ 34 w 34"/>
              <a:gd name="T33" fmla="*/ 29 h 37"/>
              <a:gd name="T34" fmla="*/ 31 w 34"/>
              <a:gd name="T35" fmla="*/ 25 h 37"/>
              <a:gd name="T36" fmla="*/ 22 w 34"/>
              <a:gd name="T37" fmla="*/ 26 h 37"/>
              <a:gd name="T38" fmla="*/ 18 w 34"/>
              <a:gd name="T39" fmla="*/ 20 h 37"/>
              <a:gd name="T40" fmla="*/ 19 w 34"/>
              <a:gd name="T41" fmla="*/ 15 h 37"/>
              <a:gd name="T42" fmla="*/ 20 w 34"/>
              <a:gd name="T43"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7">
                <a:moveTo>
                  <a:pt x="20" y="12"/>
                </a:moveTo>
                <a:lnTo>
                  <a:pt x="21" y="10"/>
                </a:lnTo>
                <a:lnTo>
                  <a:pt x="18" y="5"/>
                </a:lnTo>
                <a:lnTo>
                  <a:pt x="12" y="1"/>
                </a:lnTo>
                <a:lnTo>
                  <a:pt x="7" y="0"/>
                </a:lnTo>
                <a:lnTo>
                  <a:pt x="3" y="1"/>
                </a:lnTo>
                <a:lnTo>
                  <a:pt x="1" y="6"/>
                </a:lnTo>
                <a:lnTo>
                  <a:pt x="0" y="12"/>
                </a:lnTo>
                <a:lnTo>
                  <a:pt x="1" y="18"/>
                </a:lnTo>
                <a:lnTo>
                  <a:pt x="3" y="24"/>
                </a:lnTo>
                <a:lnTo>
                  <a:pt x="9" y="25"/>
                </a:lnTo>
                <a:lnTo>
                  <a:pt x="18" y="26"/>
                </a:lnTo>
                <a:lnTo>
                  <a:pt x="22" y="30"/>
                </a:lnTo>
                <a:lnTo>
                  <a:pt x="26" y="34"/>
                </a:lnTo>
                <a:lnTo>
                  <a:pt x="29" y="37"/>
                </a:lnTo>
                <a:lnTo>
                  <a:pt x="32" y="37"/>
                </a:lnTo>
                <a:lnTo>
                  <a:pt x="34" y="29"/>
                </a:lnTo>
                <a:lnTo>
                  <a:pt x="31" y="25"/>
                </a:lnTo>
                <a:lnTo>
                  <a:pt x="22" y="26"/>
                </a:lnTo>
                <a:lnTo>
                  <a:pt x="18" y="20"/>
                </a:lnTo>
                <a:lnTo>
                  <a:pt x="19" y="15"/>
                </a:lnTo>
                <a:lnTo>
                  <a:pt x="20"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6" name="Freeform 174"/>
          <p:cNvSpPr>
            <a:spLocks/>
          </p:cNvSpPr>
          <p:nvPr/>
        </p:nvSpPr>
        <p:spPr bwMode="auto">
          <a:xfrm>
            <a:off x="11622346" y="3021357"/>
            <a:ext cx="49213" cy="66675"/>
          </a:xfrm>
          <a:custGeom>
            <a:avLst/>
            <a:gdLst>
              <a:gd name="T0" fmla="*/ 51 w 93"/>
              <a:gd name="T1" fmla="*/ 4 h 126"/>
              <a:gd name="T2" fmla="*/ 47 w 93"/>
              <a:gd name="T3" fmla="*/ 0 h 126"/>
              <a:gd name="T4" fmla="*/ 29 w 93"/>
              <a:gd name="T5" fmla="*/ 5 h 126"/>
              <a:gd name="T6" fmla="*/ 18 w 93"/>
              <a:gd name="T7" fmla="*/ 10 h 126"/>
              <a:gd name="T8" fmla="*/ 3 w 93"/>
              <a:gd name="T9" fmla="*/ 24 h 126"/>
              <a:gd name="T10" fmla="*/ 1 w 93"/>
              <a:gd name="T11" fmla="*/ 30 h 126"/>
              <a:gd name="T12" fmla="*/ 0 w 93"/>
              <a:gd name="T13" fmla="*/ 38 h 126"/>
              <a:gd name="T14" fmla="*/ 1 w 93"/>
              <a:gd name="T15" fmla="*/ 45 h 126"/>
              <a:gd name="T16" fmla="*/ 4 w 93"/>
              <a:gd name="T17" fmla="*/ 50 h 126"/>
              <a:gd name="T18" fmla="*/ 39 w 93"/>
              <a:gd name="T19" fmla="*/ 96 h 126"/>
              <a:gd name="T20" fmla="*/ 47 w 93"/>
              <a:gd name="T21" fmla="*/ 113 h 126"/>
              <a:gd name="T22" fmla="*/ 52 w 93"/>
              <a:gd name="T23" fmla="*/ 118 h 126"/>
              <a:gd name="T24" fmla="*/ 61 w 93"/>
              <a:gd name="T25" fmla="*/ 124 h 126"/>
              <a:gd name="T26" fmla="*/ 70 w 93"/>
              <a:gd name="T27" fmla="*/ 126 h 126"/>
              <a:gd name="T28" fmla="*/ 72 w 93"/>
              <a:gd name="T29" fmla="*/ 123 h 126"/>
              <a:gd name="T30" fmla="*/ 70 w 93"/>
              <a:gd name="T31" fmla="*/ 115 h 126"/>
              <a:gd name="T32" fmla="*/ 72 w 93"/>
              <a:gd name="T33" fmla="*/ 111 h 126"/>
              <a:gd name="T34" fmla="*/ 76 w 93"/>
              <a:gd name="T35" fmla="*/ 114 h 126"/>
              <a:gd name="T36" fmla="*/ 82 w 93"/>
              <a:gd name="T37" fmla="*/ 120 h 126"/>
              <a:gd name="T38" fmla="*/ 86 w 93"/>
              <a:gd name="T39" fmla="*/ 120 h 126"/>
              <a:gd name="T40" fmla="*/ 91 w 93"/>
              <a:gd name="T41" fmla="*/ 113 h 126"/>
              <a:gd name="T42" fmla="*/ 93 w 93"/>
              <a:gd name="T43" fmla="*/ 111 h 126"/>
              <a:gd name="T44" fmla="*/ 90 w 93"/>
              <a:gd name="T45" fmla="*/ 107 h 126"/>
              <a:gd name="T46" fmla="*/ 82 w 93"/>
              <a:gd name="T47" fmla="*/ 104 h 126"/>
              <a:gd name="T48" fmla="*/ 79 w 93"/>
              <a:gd name="T49" fmla="*/ 98 h 126"/>
              <a:gd name="T50" fmla="*/ 74 w 93"/>
              <a:gd name="T51" fmla="*/ 87 h 126"/>
              <a:gd name="T52" fmla="*/ 72 w 93"/>
              <a:gd name="T53" fmla="*/ 81 h 126"/>
              <a:gd name="T54" fmla="*/ 71 w 93"/>
              <a:gd name="T55" fmla="*/ 76 h 126"/>
              <a:gd name="T56" fmla="*/ 70 w 93"/>
              <a:gd name="T57" fmla="*/ 68 h 126"/>
              <a:gd name="T58" fmla="*/ 71 w 93"/>
              <a:gd name="T59" fmla="*/ 61 h 126"/>
              <a:gd name="T60" fmla="*/ 71 w 93"/>
              <a:gd name="T61" fmla="*/ 58 h 126"/>
              <a:gd name="T62" fmla="*/ 79 w 93"/>
              <a:gd name="T63" fmla="*/ 53 h 126"/>
              <a:gd name="T64" fmla="*/ 80 w 93"/>
              <a:gd name="T65" fmla="*/ 48 h 126"/>
              <a:gd name="T66" fmla="*/ 81 w 93"/>
              <a:gd name="T67" fmla="*/ 41 h 126"/>
              <a:gd name="T68" fmla="*/ 80 w 93"/>
              <a:gd name="T69" fmla="*/ 40 h 126"/>
              <a:gd name="T70" fmla="*/ 79 w 93"/>
              <a:gd name="T71" fmla="*/ 38 h 126"/>
              <a:gd name="T72" fmla="*/ 79 w 93"/>
              <a:gd name="T73" fmla="*/ 36 h 126"/>
              <a:gd name="T74" fmla="*/ 80 w 93"/>
              <a:gd name="T75" fmla="*/ 34 h 126"/>
              <a:gd name="T76" fmla="*/ 77 w 93"/>
              <a:gd name="T77" fmla="*/ 27 h 126"/>
              <a:gd name="T78" fmla="*/ 60 w 93"/>
              <a:gd name="T79" fmla="*/ 8 h 126"/>
              <a:gd name="T80" fmla="*/ 51 w 93"/>
              <a:gd name="T81"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126">
                <a:moveTo>
                  <a:pt x="51" y="4"/>
                </a:moveTo>
                <a:lnTo>
                  <a:pt x="47" y="0"/>
                </a:lnTo>
                <a:lnTo>
                  <a:pt x="29" y="5"/>
                </a:lnTo>
                <a:lnTo>
                  <a:pt x="18" y="10"/>
                </a:lnTo>
                <a:lnTo>
                  <a:pt x="3" y="24"/>
                </a:lnTo>
                <a:lnTo>
                  <a:pt x="1" y="30"/>
                </a:lnTo>
                <a:lnTo>
                  <a:pt x="0" y="38"/>
                </a:lnTo>
                <a:lnTo>
                  <a:pt x="1" y="45"/>
                </a:lnTo>
                <a:lnTo>
                  <a:pt x="4" y="50"/>
                </a:lnTo>
                <a:lnTo>
                  <a:pt x="39" y="96"/>
                </a:lnTo>
                <a:lnTo>
                  <a:pt x="47" y="113"/>
                </a:lnTo>
                <a:lnTo>
                  <a:pt x="52" y="118"/>
                </a:lnTo>
                <a:lnTo>
                  <a:pt x="61" y="124"/>
                </a:lnTo>
                <a:lnTo>
                  <a:pt x="70" y="126"/>
                </a:lnTo>
                <a:lnTo>
                  <a:pt x="72" y="123"/>
                </a:lnTo>
                <a:lnTo>
                  <a:pt x="70" y="115"/>
                </a:lnTo>
                <a:lnTo>
                  <a:pt x="72" y="111"/>
                </a:lnTo>
                <a:lnTo>
                  <a:pt x="76" y="114"/>
                </a:lnTo>
                <a:lnTo>
                  <a:pt x="82" y="120"/>
                </a:lnTo>
                <a:lnTo>
                  <a:pt x="86" y="120"/>
                </a:lnTo>
                <a:lnTo>
                  <a:pt x="91" y="113"/>
                </a:lnTo>
                <a:lnTo>
                  <a:pt x="93" y="111"/>
                </a:lnTo>
                <a:lnTo>
                  <a:pt x="90" y="107"/>
                </a:lnTo>
                <a:lnTo>
                  <a:pt x="82" y="104"/>
                </a:lnTo>
                <a:lnTo>
                  <a:pt x="79" y="98"/>
                </a:lnTo>
                <a:lnTo>
                  <a:pt x="74" y="87"/>
                </a:lnTo>
                <a:lnTo>
                  <a:pt x="72" y="81"/>
                </a:lnTo>
                <a:lnTo>
                  <a:pt x="71" y="76"/>
                </a:lnTo>
                <a:lnTo>
                  <a:pt x="70" y="68"/>
                </a:lnTo>
                <a:lnTo>
                  <a:pt x="71" y="61"/>
                </a:lnTo>
                <a:lnTo>
                  <a:pt x="71" y="58"/>
                </a:lnTo>
                <a:lnTo>
                  <a:pt x="79" y="53"/>
                </a:lnTo>
                <a:lnTo>
                  <a:pt x="80" y="48"/>
                </a:lnTo>
                <a:lnTo>
                  <a:pt x="81" y="41"/>
                </a:lnTo>
                <a:lnTo>
                  <a:pt x="80" y="40"/>
                </a:lnTo>
                <a:lnTo>
                  <a:pt x="79" y="38"/>
                </a:lnTo>
                <a:lnTo>
                  <a:pt x="79" y="36"/>
                </a:lnTo>
                <a:lnTo>
                  <a:pt x="80" y="34"/>
                </a:lnTo>
                <a:lnTo>
                  <a:pt x="77" y="27"/>
                </a:lnTo>
                <a:lnTo>
                  <a:pt x="60" y="8"/>
                </a:lnTo>
                <a:lnTo>
                  <a:pt x="51"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7" name="Freeform 175"/>
          <p:cNvSpPr>
            <a:spLocks/>
          </p:cNvSpPr>
          <p:nvPr/>
        </p:nvSpPr>
        <p:spPr bwMode="auto">
          <a:xfrm>
            <a:off x="11411208" y="3453157"/>
            <a:ext cx="33338" cy="25400"/>
          </a:xfrm>
          <a:custGeom>
            <a:avLst/>
            <a:gdLst>
              <a:gd name="T0" fmla="*/ 16 w 63"/>
              <a:gd name="T1" fmla="*/ 39 h 50"/>
              <a:gd name="T2" fmla="*/ 54 w 63"/>
              <a:gd name="T3" fmla="*/ 50 h 50"/>
              <a:gd name="T4" fmla="*/ 57 w 63"/>
              <a:gd name="T5" fmla="*/ 49 h 50"/>
              <a:gd name="T6" fmla="*/ 63 w 63"/>
              <a:gd name="T7" fmla="*/ 41 h 50"/>
              <a:gd name="T8" fmla="*/ 62 w 63"/>
              <a:gd name="T9" fmla="*/ 32 h 50"/>
              <a:gd name="T10" fmla="*/ 50 w 63"/>
              <a:gd name="T11" fmla="*/ 16 h 50"/>
              <a:gd name="T12" fmla="*/ 44 w 63"/>
              <a:gd name="T13" fmla="*/ 8 h 50"/>
              <a:gd name="T14" fmla="*/ 36 w 63"/>
              <a:gd name="T15" fmla="*/ 2 h 50"/>
              <a:gd name="T16" fmla="*/ 29 w 63"/>
              <a:gd name="T17" fmla="*/ 0 h 50"/>
              <a:gd name="T18" fmla="*/ 19 w 63"/>
              <a:gd name="T19" fmla="*/ 1 h 50"/>
              <a:gd name="T20" fmla="*/ 15 w 63"/>
              <a:gd name="T21" fmla="*/ 4 h 50"/>
              <a:gd name="T22" fmla="*/ 10 w 63"/>
              <a:gd name="T23" fmla="*/ 10 h 50"/>
              <a:gd name="T24" fmla="*/ 14 w 63"/>
              <a:gd name="T25" fmla="*/ 20 h 50"/>
              <a:gd name="T26" fmla="*/ 11 w 63"/>
              <a:gd name="T27" fmla="*/ 20 h 50"/>
              <a:gd name="T28" fmla="*/ 7 w 63"/>
              <a:gd name="T29" fmla="*/ 16 h 50"/>
              <a:gd name="T30" fmla="*/ 5 w 63"/>
              <a:gd name="T31" fmla="*/ 18 h 50"/>
              <a:gd name="T32" fmla="*/ 0 w 63"/>
              <a:gd name="T33" fmla="*/ 23 h 50"/>
              <a:gd name="T34" fmla="*/ 4 w 63"/>
              <a:gd name="T35" fmla="*/ 29 h 50"/>
              <a:gd name="T36" fmla="*/ 10 w 63"/>
              <a:gd name="T37" fmla="*/ 32 h 50"/>
              <a:gd name="T38" fmla="*/ 16 w 63"/>
              <a:gd name="T39"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0">
                <a:moveTo>
                  <a:pt x="16" y="39"/>
                </a:moveTo>
                <a:lnTo>
                  <a:pt x="54" y="50"/>
                </a:lnTo>
                <a:lnTo>
                  <a:pt x="57" y="49"/>
                </a:lnTo>
                <a:lnTo>
                  <a:pt x="63" y="41"/>
                </a:lnTo>
                <a:lnTo>
                  <a:pt x="62" y="32"/>
                </a:lnTo>
                <a:lnTo>
                  <a:pt x="50" y="16"/>
                </a:lnTo>
                <a:lnTo>
                  <a:pt x="44" y="8"/>
                </a:lnTo>
                <a:lnTo>
                  <a:pt x="36" y="2"/>
                </a:lnTo>
                <a:lnTo>
                  <a:pt x="29" y="0"/>
                </a:lnTo>
                <a:lnTo>
                  <a:pt x="19" y="1"/>
                </a:lnTo>
                <a:lnTo>
                  <a:pt x="15" y="4"/>
                </a:lnTo>
                <a:lnTo>
                  <a:pt x="10" y="10"/>
                </a:lnTo>
                <a:lnTo>
                  <a:pt x="14" y="20"/>
                </a:lnTo>
                <a:lnTo>
                  <a:pt x="11" y="20"/>
                </a:lnTo>
                <a:lnTo>
                  <a:pt x="7" y="16"/>
                </a:lnTo>
                <a:lnTo>
                  <a:pt x="5" y="18"/>
                </a:lnTo>
                <a:lnTo>
                  <a:pt x="0" y="23"/>
                </a:lnTo>
                <a:lnTo>
                  <a:pt x="4" y="29"/>
                </a:lnTo>
                <a:lnTo>
                  <a:pt x="10" y="32"/>
                </a:lnTo>
                <a:lnTo>
                  <a:pt x="16" y="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8" name="Freeform 176"/>
          <p:cNvSpPr>
            <a:spLocks/>
          </p:cNvSpPr>
          <p:nvPr/>
        </p:nvSpPr>
        <p:spPr bwMode="auto">
          <a:xfrm>
            <a:off x="11368346" y="3778595"/>
            <a:ext cx="22225" cy="33338"/>
          </a:xfrm>
          <a:custGeom>
            <a:avLst/>
            <a:gdLst>
              <a:gd name="T0" fmla="*/ 0 w 40"/>
              <a:gd name="T1" fmla="*/ 44 h 61"/>
              <a:gd name="T2" fmla="*/ 5 w 40"/>
              <a:gd name="T3" fmla="*/ 54 h 61"/>
              <a:gd name="T4" fmla="*/ 7 w 40"/>
              <a:gd name="T5" fmla="*/ 56 h 61"/>
              <a:gd name="T6" fmla="*/ 11 w 40"/>
              <a:gd name="T7" fmla="*/ 57 h 61"/>
              <a:gd name="T8" fmla="*/ 19 w 40"/>
              <a:gd name="T9" fmla="*/ 56 h 61"/>
              <a:gd name="T10" fmla="*/ 21 w 40"/>
              <a:gd name="T11" fmla="*/ 57 h 61"/>
              <a:gd name="T12" fmla="*/ 27 w 40"/>
              <a:gd name="T13" fmla="*/ 61 h 61"/>
              <a:gd name="T14" fmla="*/ 29 w 40"/>
              <a:gd name="T15" fmla="*/ 61 h 61"/>
              <a:gd name="T16" fmla="*/ 31 w 40"/>
              <a:gd name="T17" fmla="*/ 60 h 61"/>
              <a:gd name="T18" fmla="*/ 35 w 40"/>
              <a:gd name="T19" fmla="*/ 51 h 61"/>
              <a:gd name="T20" fmla="*/ 40 w 40"/>
              <a:gd name="T21" fmla="*/ 41 h 61"/>
              <a:gd name="T22" fmla="*/ 39 w 40"/>
              <a:gd name="T23" fmla="*/ 34 h 61"/>
              <a:gd name="T24" fmla="*/ 37 w 40"/>
              <a:gd name="T25" fmla="*/ 29 h 61"/>
              <a:gd name="T26" fmla="*/ 30 w 40"/>
              <a:gd name="T27" fmla="*/ 23 h 61"/>
              <a:gd name="T28" fmla="*/ 32 w 40"/>
              <a:gd name="T29" fmla="*/ 14 h 61"/>
              <a:gd name="T30" fmla="*/ 33 w 40"/>
              <a:gd name="T31" fmla="*/ 8 h 61"/>
              <a:gd name="T32" fmla="*/ 33 w 40"/>
              <a:gd name="T33" fmla="*/ 4 h 61"/>
              <a:gd name="T34" fmla="*/ 29 w 40"/>
              <a:gd name="T35" fmla="*/ 0 h 61"/>
              <a:gd name="T36" fmla="*/ 26 w 40"/>
              <a:gd name="T37" fmla="*/ 1 h 61"/>
              <a:gd name="T38" fmla="*/ 22 w 40"/>
              <a:gd name="T39" fmla="*/ 5 h 61"/>
              <a:gd name="T40" fmla="*/ 16 w 40"/>
              <a:gd name="T41" fmla="*/ 15 h 61"/>
              <a:gd name="T42" fmla="*/ 9 w 40"/>
              <a:gd name="T43" fmla="*/ 20 h 61"/>
              <a:gd name="T44" fmla="*/ 7 w 40"/>
              <a:gd name="T45" fmla="*/ 26 h 61"/>
              <a:gd name="T46" fmla="*/ 9 w 40"/>
              <a:gd name="T47" fmla="*/ 35 h 61"/>
              <a:gd name="T48" fmla="*/ 7 w 40"/>
              <a:gd name="T49" fmla="*/ 39 h 61"/>
              <a:gd name="T50" fmla="*/ 0 w 40"/>
              <a:gd name="T51"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61">
                <a:moveTo>
                  <a:pt x="0" y="44"/>
                </a:moveTo>
                <a:lnTo>
                  <a:pt x="5" y="54"/>
                </a:lnTo>
                <a:lnTo>
                  <a:pt x="7" y="56"/>
                </a:lnTo>
                <a:lnTo>
                  <a:pt x="11" y="57"/>
                </a:lnTo>
                <a:lnTo>
                  <a:pt x="19" y="56"/>
                </a:lnTo>
                <a:lnTo>
                  <a:pt x="21" y="57"/>
                </a:lnTo>
                <a:lnTo>
                  <a:pt x="27" y="61"/>
                </a:lnTo>
                <a:lnTo>
                  <a:pt x="29" y="61"/>
                </a:lnTo>
                <a:lnTo>
                  <a:pt x="31" y="60"/>
                </a:lnTo>
                <a:lnTo>
                  <a:pt x="35" y="51"/>
                </a:lnTo>
                <a:lnTo>
                  <a:pt x="40" y="41"/>
                </a:lnTo>
                <a:lnTo>
                  <a:pt x="39" y="34"/>
                </a:lnTo>
                <a:lnTo>
                  <a:pt x="37" y="29"/>
                </a:lnTo>
                <a:lnTo>
                  <a:pt x="30" y="23"/>
                </a:lnTo>
                <a:lnTo>
                  <a:pt x="32" y="14"/>
                </a:lnTo>
                <a:lnTo>
                  <a:pt x="33" y="8"/>
                </a:lnTo>
                <a:lnTo>
                  <a:pt x="33" y="4"/>
                </a:lnTo>
                <a:lnTo>
                  <a:pt x="29" y="0"/>
                </a:lnTo>
                <a:lnTo>
                  <a:pt x="26" y="1"/>
                </a:lnTo>
                <a:lnTo>
                  <a:pt x="22" y="5"/>
                </a:lnTo>
                <a:lnTo>
                  <a:pt x="16" y="15"/>
                </a:lnTo>
                <a:lnTo>
                  <a:pt x="9" y="20"/>
                </a:lnTo>
                <a:lnTo>
                  <a:pt x="7" y="26"/>
                </a:lnTo>
                <a:lnTo>
                  <a:pt x="9" y="35"/>
                </a:lnTo>
                <a:lnTo>
                  <a:pt x="7" y="39"/>
                </a:lnTo>
                <a:lnTo>
                  <a:pt x="0" y="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9" name="Freeform 177"/>
          <p:cNvSpPr>
            <a:spLocks/>
          </p:cNvSpPr>
          <p:nvPr/>
        </p:nvSpPr>
        <p:spPr bwMode="auto">
          <a:xfrm>
            <a:off x="11571546" y="2876895"/>
            <a:ext cx="73025" cy="80963"/>
          </a:xfrm>
          <a:custGeom>
            <a:avLst/>
            <a:gdLst>
              <a:gd name="T0" fmla="*/ 2 w 140"/>
              <a:gd name="T1" fmla="*/ 40 h 152"/>
              <a:gd name="T2" fmla="*/ 3 w 140"/>
              <a:gd name="T3" fmla="*/ 44 h 152"/>
              <a:gd name="T4" fmla="*/ 2 w 140"/>
              <a:gd name="T5" fmla="*/ 51 h 152"/>
              <a:gd name="T6" fmla="*/ 10 w 140"/>
              <a:gd name="T7" fmla="*/ 74 h 152"/>
              <a:gd name="T8" fmla="*/ 9 w 140"/>
              <a:gd name="T9" fmla="*/ 81 h 152"/>
              <a:gd name="T10" fmla="*/ 9 w 140"/>
              <a:gd name="T11" fmla="*/ 90 h 152"/>
              <a:gd name="T12" fmla="*/ 17 w 140"/>
              <a:gd name="T13" fmla="*/ 97 h 152"/>
              <a:gd name="T14" fmla="*/ 20 w 140"/>
              <a:gd name="T15" fmla="*/ 104 h 152"/>
              <a:gd name="T16" fmla="*/ 38 w 140"/>
              <a:gd name="T17" fmla="*/ 121 h 152"/>
              <a:gd name="T18" fmla="*/ 86 w 140"/>
              <a:gd name="T19" fmla="*/ 144 h 152"/>
              <a:gd name="T20" fmla="*/ 85 w 140"/>
              <a:gd name="T21" fmla="*/ 150 h 152"/>
              <a:gd name="T22" fmla="*/ 90 w 140"/>
              <a:gd name="T23" fmla="*/ 152 h 152"/>
              <a:gd name="T24" fmla="*/ 102 w 140"/>
              <a:gd name="T25" fmla="*/ 147 h 152"/>
              <a:gd name="T26" fmla="*/ 112 w 140"/>
              <a:gd name="T27" fmla="*/ 148 h 152"/>
              <a:gd name="T28" fmla="*/ 140 w 140"/>
              <a:gd name="T29" fmla="*/ 101 h 152"/>
              <a:gd name="T30" fmla="*/ 140 w 140"/>
              <a:gd name="T31" fmla="*/ 94 h 152"/>
              <a:gd name="T32" fmla="*/ 137 w 140"/>
              <a:gd name="T33" fmla="*/ 90 h 152"/>
              <a:gd name="T34" fmla="*/ 135 w 140"/>
              <a:gd name="T35" fmla="*/ 90 h 152"/>
              <a:gd name="T36" fmla="*/ 131 w 140"/>
              <a:gd name="T37" fmla="*/ 83 h 152"/>
              <a:gd name="T38" fmla="*/ 132 w 140"/>
              <a:gd name="T39" fmla="*/ 80 h 152"/>
              <a:gd name="T40" fmla="*/ 131 w 140"/>
              <a:gd name="T41" fmla="*/ 74 h 152"/>
              <a:gd name="T42" fmla="*/ 127 w 140"/>
              <a:gd name="T43" fmla="*/ 61 h 152"/>
              <a:gd name="T44" fmla="*/ 120 w 140"/>
              <a:gd name="T45" fmla="*/ 46 h 152"/>
              <a:gd name="T46" fmla="*/ 81 w 140"/>
              <a:gd name="T47" fmla="*/ 18 h 152"/>
              <a:gd name="T48" fmla="*/ 79 w 140"/>
              <a:gd name="T49" fmla="*/ 14 h 152"/>
              <a:gd name="T50" fmla="*/ 77 w 140"/>
              <a:gd name="T51" fmla="*/ 11 h 152"/>
              <a:gd name="T52" fmla="*/ 69 w 140"/>
              <a:gd name="T53" fmla="*/ 4 h 152"/>
              <a:gd name="T54" fmla="*/ 16 w 140"/>
              <a:gd name="T55" fmla="*/ 3 h 152"/>
              <a:gd name="T56" fmla="*/ 7 w 140"/>
              <a:gd name="T57" fmla="*/ 16 h 152"/>
              <a:gd name="T58" fmla="*/ 0 w 140"/>
              <a:gd name="T59" fmla="*/ 18 h 152"/>
              <a:gd name="T60" fmla="*/ 0 w 140"/>
              <a:gd name="T61" fmla="*/ 23 h 152"/>
              <a:gd name="T62" fmla="*/ 0 w 140"/>
              <a:gd name="T63" fmla="*/ 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52">
                <a:moveTo>
                  <a:pt x="0" y="32"/>
                </a:moveTo>
                <a:lnTo>
                  <a:pt x="2" y="40"/>
                </a:lnTo>
                <a:lnTo>
                  <a:pt x="3" y="43"/>
                </a:lnTo>
                <a:lnTo>
                  <a:pt x="3" y="44"/>
                </a:lnTo>
                <a:lnTo>
                  <a:pt x="3" y="46"/>
                </a:lnTo>
                <a:lnTo>
                  <a:pt x="2" y="51"/>
                </a:lnTo>
                <a:lnTo>
                  <a:pt x="4" y="54"/>
                </a:lnTo>
                <a:lnTo>
                  <a:pt x="10" y="74"/>
                </a:lnTo>
                <a:lnTo>
                  <a:pt x="9" y="77"/>
                </a:lnTo>
                <a:lnTo>
                  <a:pt x="9" y="81"/>
                </a:lnTo>
                <a:lnTo>
                  <a:pt x="9" y="85"/>
                </a:lnTo>
                <a:lnTo>
                  <a:pt x="9" y="90"/>
                </a:lnTo>
                <a:lnTo>
                  <a:pt x="12" y="94"/>
                </a:lnTo>
                <a:lnTo>
                  <a:pt x="17" y="97"/>
                </a:lnTo>
                <a:lnTo>
                  <a:pt x="18" y="101"/>
                </a:lnTo>
                <a:lnTo>
                  <a:pt x="20" y="104"/>
                </a:lnTo>
                <a:lnTo>
                  <a:pt x="24" y="107"/>
                </a:lnTo>
                <a:lnTo>
                  <a:pt x="38" y="121"/>
                </a:lnTo>
                <a:lnTo>
                  <a:pt x="86" y="141"/>
                </a:lnTo>
                <a:lnTo>
                  <a:pt x="86" y="144"/>
                </a:lnTo>
                <a:lnTo>
                  <a:pt x="85" y="148"/>
                </a:lnTo>
                <a:lnTo>
                  <a:pt x="85" y="150"/>
                </a:lnTo>
                <a:lnTo>
                  <a:pt x="87" y="151"/>
                </a:lnTo>
                <a:lnTo>
                  <a:pt x="90" y="152"/>
                </a:lnTo>
                <a:lnTo>
                  <a:pt x="100" y="149"/>
                </a:lnTo>
                <a:lnTo>
                  <a:pt x="102" y="147"/>
                </a:lnTo>
                <a:lnTo>
                  <a:pt x="106" y="146"/>
                </a:lnTo>
                <a:lnTo>
                  <a:pt x="112" y="148"/>
                </a:lnTo>
                <a:lnTo>
                  <a:pt x="132" y="121"/>
                </a:lnTo>
                <a:lnTo>
                  <a:pt x="140" y="101"/>
                </a:lnTo>
                <a:lnTo>
                  <a:pt x="140" y="98"/>
                </a:lnTo>
                <a:lnTo>
                  <a:pt x="140" y="94"/>
                </a:lnTo>
                <a:lnTo>
                  <a:pt x="138" y="90"/>
                </a:lnTo>
                <a:lnTo>
                  <a:pt x="137" y="90"/>
                </a:lnTo>
                <a:lnTo>
                  <a:pt x="136" y="90"/>
                </a:lnTo>
                <a:lnTo>
                  <a:pt x="135" y="90"/>
                </a:lnTo>
                <a:lnTo>
                  <a:pt x="132" y="87"/>
                </a:lnTo>
                <a:lnTo>
                  <a:pt x="131" y="83"/>
                </a:lnTo>
                <a:lnTo>
                  <a:pt x="131" y="81"/>
                </a:lnTo>
                <a:lnTo>
                  <a:pt x="132" y="80"/>
                </a:lnTo>
                <a:lnTo>
                  <a:pt x="132" y="79"/>
                </a:lnTo>
                <a:lnTo>
                  <a:pt x="131" y="74"/>
                </a:lnTo>
                <a:lnTo>
                  <a:pt x="129" y="68"/>
                </a:lnTo>
                <a:lnTo>
                  <a:pt x="127" y="61"/>
                </a:lnTo>
                <a:lnTo>
                  <a:pt x="127" y="55"/>
                </a:lnTo>
                <a:lnTo>
                  <a:pt x="120" y="46"/>
                </a:lnTo>
                <a:lnTo>
                  <a:pt x="85" y="18"/>
                </a:lnTo>
                <a:lnTo>
                  <a:pt x="81" y="18"/>
                </a:lnTo>
                <a:lnTo>
                  <a:pt x="79" y="15"/>
                </a:lnTo>
                <a:lnTo>
                  <a:pt x="79" y="14"/>
                </a:lnTo>
                <a:lnTo>
                  <a:pt x="78" y="12"/>
                </a:lnTo>
                <a:lnTo>
                  <a:pt x="77" y="11"/>
                </a:lnTo>
                <a:lnTo>
                  <a:pt x="76" y="9"/>
                </a:lnTo>
                <a:lnTo>
                  <a:pt x="69" y="4"/>
                </a:lnTo>
                <a:lnTo>
                  <a:pt x="21" y="0"/>
                </a:lnTo>
                <a:lnTo>
                  <a:pt x="16" y="3"/>
                </a:lnTo>
                <a:lnTo>
                  <a:pt x="9" y="14"/>
                </a:lnTo>
                <a:lnTo>
                  <a:pt x="7" y="16"/>
                </a:lnTo>
                <a:lnTo>
                  <a:pt x="4" y="14"/>
                </a:lnTo>
                <a:lnTo>
                  <a:pt x="0" y="18"/>
                </a:lnTo>
                <a:lnTo>
                  <a:pt x="0" y="20"/>
                </a:lnTo>
                <a:lnTo>
                  <a:pt x="0" y="23"/>
                </a:lnTo>
                <a:lnTo>
                  <a:pt x="0" y="28"/>
                </a:lnTo>
                <a:lnTo>
                  <a:pt x="0" y="30"/>
                </a:lnTo>
                <a:lnTo>
                  <a:pt x="0"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0" name="Freeform 178"/>
          <p:cNvSpPr>
            <a:spLocks/>
          </p:cNvSpPr>
          <p:nvPr/>
        </p:nvSpPr>
        <p:spPr bwMode="auto">
          <a:xfrm>
            <a:off x="11350883" y="2867370"/>
            <a:ext cx="136525" cy="65088"/>
          </a:xfrm>
          <a:custGeom>
            <a:avLst/>
            <a:gdLst>
              <a:gd name="T0" fmla="*/ 0 w 258"/>
              <a:gd name="T1" fmla="*/ 74 h 121"/>
              <a:gd name="T2" fmla="*/ 19 w 258"/>
              <a:gd name="T3" fmla="*/ 102 h 121"/>
              <a:gd name="T4" fmla="*/ 23 w 258"/>
              <a:gd name="T5" fmla="*/ 112 h 121"/>
              <a:gd name="T6" fmla="*/ 166 w 258"/>
              <a:gd name="T7" fmla="*/ 110 h 121"/>
              <a:gd name="T8" fmla="*/ 187 w 258"/>
              <a:gd name="T9" fmla="*/ 118 h 121"/>
              <a:gd name="T10" fmla="*/ 196 w 258"/>
              <a:gd name="T11" fmla="*/ 113 h 121"/>
              <a:gd name="T12" fmla="*/ 198 w 258"/>
              <a:gd name="T13" fmla="*/ 117 h 121"/>
              <a:gd name="T14" fmla="*/ 206 w 258"/>
              <a:gd name="T15" fmla="*/ 118 h 121"/>
              <a:gd name="T16" fmla="*/ 212 w 258"/>
              <a:gd name="T17" fmla="*/ 120 h 121"/>
              <a:gd name="T18" fmla="*/ 212 w 258"/>
              <a:gd name="T19" fmla="*/ 117 h 121"/>
              <a:gd name="T20" fmla="*/ 207 w 258"/>
              <a:gd name="T21" fmla="*/ 112 h 121"/>
              <a:gd name="T22" fmla="*/ 216 w 258"/>
              <a:gd name="T23" fmla="*/ 117 h 121"/>
              <a:gd name="T24" fmla="*/ 220 w 258"/>
              <a:gd name="T25" fmla="*/ 113 h 121"/>
              <a:gd name="T26" fmla="*/ 229 w 258"/>
              <a:gd name="T27" fmla="*/ 118 h 121"/>
              <a:gd name="T28" fmla="*/ 235 w 258"/>
              <a:gd name="T29" fmla="*/ 109 h 121"/>
              <a:gd name="T30" fmla="*/ 232 w 258"/>
              <a:gd name="T31" fmla="*/ 93 h 121"/>
              <a:gd name="T32" fmla="*/ 233 w 258"/>
              <a:gd name="T33" fmla="*/ 89 h 121"/>
              <a:gd name="T34" fmla="*/ 231 w 258"/>
              <a:gd name="T35" fmla="*/ 81 h 121"/>
              <a:gd name="T36" fmla="*/ 232 w 258"/>
              <a:gd name="T37" fmla="*/ 78 h 121"/>
              <a:gd name="T38" fmla="*/ 239 w 258"/>
              <a:gd name="T39" fmla="*/ 64 h 121"/>
              <a:gd name="T40" fmla="*/ 238 w 258"/>
              <a:gd name="T41" fmla="*/ 60 h 121"/>
              <a:gd name="T42" fmla="*/ 236 w 258"/>
              <a:gd name="T43" fmla="*/ 58 h 121"/>
              <a:gd name="T44" fmla="*/ 240 w 258"/>
              <a:gd name="T45" fmla="*/ 44 h 121"/>
              <a:gd name="T46" fmla="*/ 250 w 258"/>
              <a:gd name="T47" fmla="*/ 44 h 121"/>
              <a:gd name="T48" fmla="*/ 252 w 258"/>
              <a:gd name="T49" fmla="*/ 27 h 121"/>
              <a:gd name="T50" fmla="*/ 247 w 258"/>
              <a:gd name="T51" fmla="*/ 17 h 121"/>
              <a:gd name="T52" fmla="*/ 241 w 258"/>
              <a:gd name="T53" fmla="*/ 12 h 121"/>
              <a:gd name="T54" fmla="*/ 233 w 258"/>
              <a:gd name="T55" fmla="*/ 11 h 121"/>
              <a:gd name="T56" fmla="*/ 229 w 258"/>
              <a:gd name="T57" fmla="*/ 7 h 121"/>
              <a:gd name="T58" fmla="*/ 216 w 258"/>
              <a:gd name="T59" fmla="*/ 1 h 121"/>
              <a:gd name="T60" fmla="*/ 200 w 258"/>
              <a:gd name="T61" fmla="*/ 6 h 121"/>
              <a:gd name="T62" fmla="*/ 198 w 258"/>
              <a:gd name="T63" fmla="*/ 10 h 121"/>
              <a:gd name="T64" fmla="*/ 197 w 258"/>
              <a:gd name="T65" fmla="*/ 16 h 121"/>
              <a:gd name="T66" fmla="*/ 190 w 258"/>
              <a:gd name="T67" fmla="*/ 13 h 121"/>
              <a:gd name="T68" fmla="*/ 189 w 258"/>
              <a:gd name="T69" fmla="*/ 17 h 121"/>
              <a:gd name="T70" fmla="*/ 184 w 258"/>
              <a:gd name="T71" fmla="*/ 13 h 121"/>
              <a:gd name="T72" fmla="*/ 180 w 258"/>
              <a:gd name="T73" fmla="*/ 9 h 121"/>
              <a:gd name="T74" fmla="*/ 171 w 258"/>
              <a:gd name="T75" fmla="*/ 10 h 121"/>
              <a:gd name="T76" fmla="*/ 157 w 258"/>
              <a:gd name="T77" fmla="*/ 7 h 121"/>
              <a:gd name="T78" fmla="*/ 159 w 258"/>
              <a:gd name="T79" fmla="*/ 11 h 121"/>
              <a:gd name="T80" fmla="*/ 153 w 258"/>
              <a:gd name="T81" fmla="*/ 7 h 121"/>
              <a:gd name="T82" fmla="*/ 103 w 258"/>
              <a:gd name="T83" fmla="*/ 7 h 121"/>
              <a:gd name="T84" fmla="*/ 88 w 258"/>
              <a:gd name="T85" fmla="*/ 22 h 121"/>
              <a:gd name="T86" fmla="*/ 79 w 258"/>
              <a:gd name="T87" fmla="*/ 14 h 121"/>
              <a:gd name="T88" fmla="*/ 76 w 258"/>
              <a:gd name="T89" fmla="*/ 22 h 121"/>
              <a:gd name="T90" fmla="*/ 73 w 258"/>
              <a:gd name="T91" fmla="*/ 24 h 121"/>
              <a:gd name="T92" fmla="*/ 70 w 258"/>
              <a:gd name="T93" fmla="*/ 18 h 121"/>
              <a:gd name="T94" fmla="*/ 65 w 258"/>
              <a:gd name="T95" fmla="*/ 1 h 121"/>
              <a:gd name="T96" fmla="*/ 52 w 258"/>
              <a:gd name="T97" fmla="*/ 13 h 121"/>
              <a:gd name="T98" fmla="*/ 49 w 258"/>
              <a:gd name="T99" fmla="*/ 12 h 121"/>
              <a:gd name="T100" fmla="*/ 44 w 258"/>
              <a:gd name="T101" fmla="*/ 16 h 121"/>
              <a:gd name="T102" fmla="*/ 25 w 258"/>
              <a:gd name="T103" fmla="*/ 27 h 121"/>
              <a:gd name="T104" fmla="*/ 13 w 258"/>
              <a:gd name="T105" fmla="*/ 38 h 121"/>
              <a:gd name="T106" fmla="*/ 3 w 258"/>
              <a:gd name="T107" fmla="*/ 46 h 121"/>
              <a:gd name="T108" fmla="*/ 5 w 258"/>
              <a:gd name="T109" fmla="*/ 54 h 121"/>
              <a:gd name="T110" fmla="*/ 2 w 258"/>
              <a:gd name="T111" fmla="*/ 58 h 121"/>
              <a:gd name="T112" fmla="*/ 3 w 258"/>
              <a:gd name="T113" fmla="*/ 62 h 121"/>
              <a:gd name="T114" fmla="*/ 2 w 258"/>
              <a:gd name="T115" fmla="*/ 68 h 121"/>
              <a:gd name="T116" fmla="*/ 3 w 258"/>
              <a:gd name="T117" fmla="*/ 7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 h="121">
                <a:moveTo>
                  <a:pt x="2" y="74"/>
                </a:moveTo>
                <a:lnTo>
                  <a:pt x="0" y="74"/>
                </a:lnTo>
                <a:lnTo>
                  <a:pt x="2" y="80"/>
                </a:lnTo>
                <a:lnTo>
                  <a:pt x="19" y="102"/>
                </a:lnTo>
                <a:lnTo>
                  <a:pt x="22" y="110"/>
                </a:lnTo>
                <a:lnTo>
                  <a:pt x="23" y="112"/>
                </a:lnTo>
                <a:lnTo>
                  <a:pt x="31" y="118"/>
                </a:lnTo>
                <a:lnTo>
                  <a:pt x="166" y="110"/>
                </a:lnTo>
                <a:lnTo>
                  <a:pt x="176" y="116"/>
                </a:lnTo>
                <a:lnTo>
                  <a:pt x="187" y="118"/>
                </a:lnTo>
                <a:lnTo>
                  <a:pt x="193" y="113"/>
                </a:lnTo>
                <a:lnTo>
                  <a:pt x="196" y="113"/>
                </a:lnTo>
                <a:lnTo>
                  <a:pt x="198" y="116"/>
                </a:lnTo>
                <a:lnTo>
                  <a:pt x="198" y="117"/>
                </a:lnTo>
                <a:lnTo>
                  <a:pt x="198" y="121"/>
                </a:lnTo>
                <a:lnTo>
                  <a:pt x="206" y="118"/>
                </a:lnTo>
                <a:lnTo>
                  <a:pt x="210" y="120"/>
                </a:lnTo>
                <a:lnTo>
                  <a:pt x="212" y="120"/>
                </a:lnTo>
                <a:lnTo>
                  <a:pt x="213" y="117"/>
                </a:lnTo>
                <a:lnTo>
                  <a:pt x="212" y="117"/>
                </a:lnTo>
                <a:lnTo>
                  <a:pt x="208" y="115"/>
                </a:lnTo>
                <a:lnTo>
                  <a:pt x="207" y="112"/>
                </a:lnTo>
                <a:lnTo>
                  <a:pt x="209" y="113"/>
                </a:lnTo>
                <a:lnTo>
                  <a:pt x="216" y="117"/>
                </a:lnTo>
                <a:lnTo>
                  <a:pt x="218" y="116"/>
                </a:lnTo>
                <a:lnTo>
                  <a:pt x="220" y="113"/>
                </a:lnTo>
                <a:lnTo>
                  <a:pt x="222" y="113"/>
                </a:lnTo>
                <a:lnTo>
                  <a:pt x="229" y="118"/>
                </a:lnTo>
                <a:lnTo>
                  <a:pt x="231" y="116"/>
                </a:lnTo>
                <a:lnTo>
                  <a:pt x="235" y="109"/>
                </a:lnTo>
                <a:lnTo>
                  <a:pt x="235" y="100"/>
                </a:lnTo>
                <a:lnTo>
                  <a:pt x="232" y="93"/>
                </a:lnTo>
                <a:lnTo>
                  <a:pt x="232" y="91"/>
                </a:lnTo>
                <a:lnTo>
                  <a:pt x="233" y="89"/>
                </a:lnTo>
                <a:lnTo>
                  <a:pt x="233" y="87"/>
                </a:lnTo>
                <a:lnTo>
                  <a:pt x="231" y="81"/>
                </a:lnTo>
                <a:lnTo>
                  <a:pt x="232" y="79"/>
                </a:lnTo>
                <a:lnTo>
                  <a:pt x="232" y="78"/>
                </a:lnTo>
                <a:lnTo>
                  <a:pt x="232" y="76"/>
                </a:lnTo>
                <a:lnTo>
                  <a:pt x="239" y="64"/>
                </a:lnTo>
                <a:lnTo>
                  <a:pt x="238" y="62"/>
                </a:lnTo>
                <a:lnTo>
                  <a:pt x="238" y="60"/>
                </a:lnTo>
                <a:lnTo>
                  <a:pt x="237" y="59"/>
                </a:lnTo>
                <a:lnTo>
                  <a:pt x="236" y="58"/>
                </a:lnTo>
                <a:lnTo>
                  <a:pt x="238" y="49"/>
                </a:lnTo>
                <a:lnTo>
                  <a:pt x="240" y="44"/>
                </a:lnTo>
                <a:lnTo>
                  <a:pt x="247" y="44"/>
                </a:lnTo>
                <a:lnTo>
                  <a:pt x="250" y="44"/>
                </a:lnTo>
                <a:lnTo>
                  <a:pt x="258" y="37"/>
                </a:lnTo>
                <a:lnTo>
                  <a:pt x="252" y="27"/>
                </a:lnTo>
                <a:lnTo>
                  <a:pt x="250" y="22"/>
                </a:lnTo>
                <a:lnTo>
                  <a:pt x="247" y="17"/>
                </a:lnTo>
                <a:lnTo>
                  <a:pt x="245" y="13"/>
                </a:lnTo>
                <a:lnTo>
                  <a:pt x="241" y="12"/>
                </a:lnTo>
                <a:lnTo>
                  <a:pt x="236" y="12"/>
                </a:lnTo>
                <a:lnTo>
                  <a:pt x="233" y="11"/>
                </a:lnTo>
                <a:lnTo>
                  <a:pt x="230" y="7"/>
                </a:lnTo>
                <a:lnTo>
                  <a:pt x="229" y="7"/>
                </a:lnTo>
                <a:lnTo>
                  <a:pt x="226" y="8"/>
                </a:lnTo>
                <a:lnTo>
                  <a:pt x="216" y="1"/>
                </a:lnTo>
                <a:lnTo>
                  <a:pt x="212" y="0"/>
                </a:lnTo>
                <a:lnTo>
                  <a:pt x="200" y="6"/>
                </a:lnTo>
                <a:lnTo>
                  <a:pt x="199" y="7"/>
                </a:lnTo>
                <a:lnTo>
                  <a:pt x="198" y="10"/>
                </a:lnTo>
                <a:lnTo>
                  <a:pt x="198" y="13"/>
                </a:lnTo>
                <a:lnTo>
                  <a:pt x="197" y="16"/>
                </a:lnTo>
                <a:lnTo>
                  <a:pt x="196" y="17"/>
                </a:lnTo>
                <a:lnTo>
                  <a:pt x="190" y="13"/>
                </a:lnTo>
                <a:lnTo>
                  <a:pt x="189" y="14"/>
                </a:lnTo>
                <a:lnTo>
                  <a:pt x="189" y="17"/>
                </a:lnTo>
                <a:lnTo>
                  <a:pt x="188" y="17"/>
                </a:lnTo>
                <a:lnTo>
                  <a:pt x="184" y="13"/>
                </a:lnTo>
                <a:lnTo>
                  <a:pt x="182" y="11"/>
                </a:lnTo>
                <a:lnTo>
                  <a:pt x="180" y="9"/>
                </a:lnTo>
                <a:lnTo>
                  <a:pt x="177" y="6"/>
                </a:lnTo>
                <a:lnTo>
                  <a:pt x="171" y="10"/>
                </a:lnTo>
                <a:lnTo>
                  <a:pt x="168" y="11"/>
                </a:lnTo>
                <a:lnTo>
                  <a:pt x="157" y="7"/>
                </a:lnTo>
                <a:lnTo>
                  <a:pt x="158" y="8"/>
                </a:lnTo>
                <a:lnTo>
                  <a:pt x="159" y="11"/>
                </a:lnTo>
                <a:lnTo>
                  <a:pt x="153" y="12"/>
                </a:lnTo>
                <a:lnTo>
                  <a:pt x="153" y="7"/>
                </a:lnTo>
                <a:lnTo>
                  <a:pt x="105" y="4"/>
                </a:lnTo>
                <a:lnTo>
                  <a:pt x="103" y="7"/>
                </a:lnTo>
                <a:lnTo>
                  <a:pt x="95" y="17"/>
                </a:lnTo>
                <a:lnTo>
                  <a:pt x="88" y="22"/>
                </a:lnTo>
                <a:lnTo>
                  <a:pt x="84" y="22"/>
                </a:lnTo>
                <a:lnTo>
                  <a:pt x="79" y="14"/>
                </a:lnTo>
                <a:lnTo>
                  <a:pt x="78" y="17"/>
                </a:lnTo>
                <a:lnTo>
                  <a:pt x="76" y="22"/>
                </a:lnTo>
                <a:lnTo>
                  <a:pt x="75" y="24"/>
                </a:lnTo>
                <a:lnTo>
                  <a:pt x="73" y="24"/>
                </a:lnTo>
                <a:lnTo>
                  <a:pt x="71" y="22"/>
                </a:lnTo>
                <a:lnTo>
                  <a:pt x="70" y="18"/>
                </a:lnTo>
                <a:lnTo>
                  <a:pt x="70" y="11"/>
                </a:lnTo>
                <a:lnTo>
                  <a:pt x="65" y="1"/>
                </a:lnTo>
                <a:lnTo>
                  <a:pt x="61" y="1"/>
                </a:lnTo>
                <a:lnTo>
                  <a:pt x="52" y="13"/>
                </a:lnTo>
                <a:lnTo>
                  <a:pt x="51" y="14"/>
                </a:lnTo>
                <a:lnTo>
                  <a:pt x="49" y="12"/>
                </a:lnTo>
                <a:lnTo>
                  <a:pt x="46" y="12"/>
                </a:lnTo>
                <a:lnTo>
                  <a:pt x="44" y="16"/>
                </a:lnTo>
                <a:lnTo>
                  <a:pt x="31" y="20"/>
                </a:lnTo>
                <a:lnTo>
                  <a:pt x="25" y="27"/>
                </a:lnTo>
                <a:lnTo>
                  <a:pt x="20" y="29"/>
                </a:lnTo>
                <a:lnTo>
                  <a:pt x="13" y="38"/>
                </a:lnTo>
                <a:lnTo>
                  <a:pt x="5" y="41"/>
                </a:lnTo>
                <a:lnTo>
                  <a:pt x="3" y="46"/>
                </a:lnTo>
                <a:lnTo>
                  <a:pt x="4" y="50"/>
                </a:lnTo>
                <a:lnTo>
                  <a:pt x="5" y="54"/>
                </a:lnTo>
                <a:lnTo>
                  <a:pt x="4" y="58"/>
                </a:lnTo>
                <a:lnTo>
                  <a:pt x="2" y="58"/>
                </a:lnTo>
                <a:lnTo>
                  <a:pt x="3" y="60"/>
                </a:lnTo>
                <a:lnTo>
                  <a:pt x="3" y="62"/>
                </a:lnTo>
                <a:lnTo>
                  <a:pt x="3" y="64"/>
                </a:lnTo>
                <a:lnTo>
                  <a:pt x="2" y="68"/>
                </a:lnTo>
                <a:lnTo>
                  <a:pt x="4" y="70"/>
                </a:lnTo>
                <a:lnTo>
                  <a:pt x="3" y="72"/>
                </a:lnTo>
                <a:lnTo>
                  <a:pt x="2" y="7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1" name="Freeform 179"/>
          <p:cNvSpPr>
            <a:spLocks/>
          </p:cNvSpPr>
          <p:nvPr/>
        </p:nvSpPr>
        <p:spPr bwMode="auto">
          <a:xfrm>
            <a:off x="11662033" y="2714970"/>
            <a:ext cx="9525" cy="41275"/>
          </a:xfrm>
          <a:custGeom>
            <a:avLst/>
            <a:gdLst>
              <a:gd name="T0" fmla="*/ 2 w 17"/>
              <a:gd name="T1" fmla="*/ 45 h 78"/>
              <a:gd name="T2" fmla="*/ 0 w 17"/>
              <a:gd name="T3" fmla="*/ 52 h 78"/>
              <a:gd name="T4" fmla="*/ 0 w 17"/>
              <a:gd name="T5" fmla="*/ 58 h 78"/>
              <a:gd name="T6" fmla="*/ 0 w 17"/>
              <a:gd name="T7" fmla="*/ 65 h 78"/>
              <a:gd name="T8" fmla="*/ 2 w 17"/>
              <a:gd name="T9" fmla="*/ 72 h 78"/>
              <a:gd name="T10" fmla="*/ 5 w 17"/>
              <a:gd name="T11" fmla="*/ 76 h 78"/>
              <a:gd name="T12" fmla="*/ 8 w 17"/>
              <a:gd name="T13" fmla="*/ 78 h 78"/>
              <a:gd name="T14" fmla="*/ 12 w 17"/>
              <a:gd name="T15" fmla="*/ 75 h 78"/>
              <a:gd name="T16" fmla="*/ 14 w 17"/>
              <a:gd name="T17" fmla="*/ 70 h 78"/>
              <a:gd name="T18" fmla="*/ 15 w 17"/>
              <a:gd name="T19" fmla="*/ 62 h 78"/>
              <a:gd name="T20" fmla="*/ 16 w 17"/>
              <a:gd name="T21" fmla="*/ 56 h 78"/>
              <a:gd name="T22" fmla="*/ 16 w 17"/>
              <a:gd name="T23" fmla="*/ 50 h 78"/>
              <a:gd name="T24" fmla="*/ 15 w 17"/>
              <a:gd name="T25" fmla="*/ 42 h 78"/>
              <a:gd name="T26" fmla="*/ 13 w 17"/>
              <a:gd name="T27" fmla="*/ 34 h 78"/>
              <a:gd name="T28" fmla="*/ 16 w 17"/>
              <a:gd name="T29" fmla="*/ 21 h 78"/>
              <a:gd name="T30" fmla="*/ 17 w 17"/>
              <a:gd name="T31" fmla="*/ 12 h 78"/>
              <a:gd name="T32" fmla="*/ 14 w 17"/>
              <a:gd name="T33" fmla="*/ 2 h 78"/>
              <a:gd name="T34" fmla="*/ 12 w 17"/>
              <a:gd name="T35" fmla="*/ 0 h 78"/>
              <a:gd name="T36" fmla="*/ 11 w 17"/>
              <a:gd name="T37" fmla="*/ 1 h 78"/>
              <a:gd name="T38" fmla="*/ 8 w 17"/>
              <a:gd name="T39" fmla="*/ 4 h 78"/>
              <a:gd name="T40" fmla="*/ 7 w 17"/>
              <a:gd name="T41" fmla="*/ 7 h 78"/>
              <a:gd name="T42" fmla="*/ 7 w 17"/>
              <a:gd name="T43" fmla="*/ 7 h 78"/>
              <a:gd name="T44" fmla="*/ 5 w 17"/>
              <a:gd name="T45" fmla="*/ 7 h 78"/>
              <a:gd name="T46" fmla="*/ 4 w 17"/>
              <a:gd name="T47" fmla="*/ 9 h 78"/>
              <a:gd name="T48" fmla="*/ 3 w 17"/>
              <a:gd name="T49" fmla="*/ 11 h 78"/>
              <a:gd name="T50" fmla="*/ 3 w 17"/>
              <a:gd name="T51" fmla="*/ 14 h 78"/>
              <a:gd name="T52" fmla="*/ 3 w 17"/>
              <a:gd name="T53" fmla="*/ 16 h 78"/>
              <a:gd name="T54" fmla="*/ 4 w 17"/>
              <a:gd name="T55" fmla="*/ 21 h 78"/>
              <a:gd name="T56" fmla="*/ 5 w 17"/>
              <a:gd name="T57" fmla="*/ 25 h 78"/>
              <a:gd name="T58" fmla="*/ 5 w 17"/>
              <a:gd name="T59" fmla="*/ 30 h 78"/>
              <a:gd name="T60" fmla="*/ 5 w 17"/>
              <a:gd name="T61" fmla="*/ 32 h 78"/>
              <a:gd name="T62" fmla="*/ 7 w 17"/>
              <a:gd name="T63" fmla="*/ 32 h 78"/>
              <a:gd name="T64" fmla="*/ 7 w 17"/>
              <a:gd name="T65" fmla="*/ 32 h 78"/>
              <a:gd name="T66" fmla="*/ 8 w 17"/>
              <a:gd name="T67" fmla="*/ 33 h 78"/>
              <a:gd name="T68" fmla="*/ 10 w 17"/>
              <a:gd name="T69" fmla="*/ 34 h 78"/>
              <a:gd name="T70" fmla="*/ 11 w 17"/>
              <a:gd name="T71" fmla="*/ 36 h 78"/>
              <a:gd name="T72" fmla="*/ 4 w 17"/>
              <a:gd name="T73" fmla="*/ 41 h 78"/>
              <a:gd name="T74" fmla="*/ 2 w 17"/>
              <a:gd name="T75"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78">
                <a:moveTo>
                  <a:pt x="2" y="45"/>
                </a:moveTo>
                <a:lnTo>
                  <a:pt x="0" y="52"/>
                </a:lnTo>
                <a:lnTo>
                  <a:pt x="0" y="58"/>
                </a:lnTo>
                <a:lnTo>
                  <a:pt x="0" y="65"/>
                </a:lnTo>
                <a:lnTo>
                  <a:pt x="2" y="72"/>
                </a:lnTo>
                <a:lnTo>
                  <a:pt x="5" y="76"/>
                </a:lnTo>
                <a:lnTo>
                  <a:pt x="8" y="78"/>
                </a:lnTo>
                <a:lnTo>
                  <a:pt x="12" y="75"/>
                </a:lnTo>
                <a:lnTo>
                  <a:pt x="14" y="70"/>
                </a:lnTo>
                <a:lnTo>
                  <a:pt x="15" y="62"/>
                </a:lnTo>
                <a:lnTo>
                  <a:pt x="16" y="56"/>
                </a:lnTo>
                <a:lnTo>
                  <a:pt x="16" y="50"/>
                </a:lnTo>
                <a:lnTo>
                  <a:pt x="15" y="42"/>
                </a:lnTo>
                <a:lnTo>
                  <a:pt x="13" y="34"/>
                </a:lnTo>
                <a:lnTo>
                  <a:pt x="16" y="21"/>
                </a:lnTo>
                <a:lnTo>
                  <a:pt x="17" y="12"/>
                </a:lnTo>
                <a:lnTo>
                  <a:pt x="14" y="2"/>
                </a:lnTo>
                <a:lnTo>
                  <a:pt x="12" y="0"/>
                </a:lnTo>
                <a:lnTo>
                  <a:pt x="11" y="1"/>
                </a:lnTo>
                <a:lnTo>
                  <a:pt x="8" y="4"/>
                </a:lnTo>
                <a:lnTo>
                  <a:pt x="7" y="7"/>
                </a:lnTo>
                <a:lnTo>
                  <a:pt x="7" y="7"/>
                </a:lnTo>
                <a:lnTo>
                  <a:pt x="5" y="7"/>
                </a:lnTo>
                <a:lnTo>
                  <a:pt x="4" y="9"/>
                </a:lnTo>
                <a:lnTo>
                  <a:pt x="3" y="11"/>
                </a:lnTo>
                <a:lnTo>
                  <a:pt x="3" y="14"/>
                </a:lnTo>
                <a:lnTo>
                  <a:pt x="3" y="16"/>
                </a:lnTo>
                <a:lnTo>
                  <a:pt x="4" y="21"/>
                </a:lnTo>
                <a:lnTo>
                  <a:pt x="5" y="25"/>
                </a:lnTo>
                <a:lnTo>
                  <a:pt x="5" y="30"/>
                </a:lnTo>
                <a:lnTo>
                  <a:pt x="5" y="32"/>
                </a:lnTo>
                <a:lnTo>
                  <a:pt x="7" y="32"/>
                </a:lnTo>
                <a:lnTo>
                  <a:pt x="7" y="32"/>
                </a:lnTo>
                <a:lnTo>
                  <a:pt x="8" y="33"/>
                </a:lnTo>
                <a:lnTo>
                  <a:pt x="10" y="34"/>
                </a:lnTo>
                <a:lnTo>
                  <a:pt x="11" y="36"/>
                </a:lnTo>
                <a:lnTo>
                  <a:pt x="4" y="41"/>
                </a:lnTo>
                <a:lnTo>
                  <a:pt x="2" y="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2" name="Freeform 180"/>
          <p:cNvSpPr>
            <a:spLocks/>
          </p:cNvSpPr>
          <p:nvPr/>
        </p:nvSpPr>
        <p:spPr bwMode="auto">
          <a:xfrm>
            <a:off x="11439783" y="3199157"/>
            <a:ext cx="33338" cy="46038"/>
          </a:xfrm>
          <a:custGeom>
            <a:avLst/>
            <a:gdLst>
              <a:gd name="T0" fmla="*/ 5 w 61"/>
              <a:gd name="T1" fmla="*/ 38 h 88"/>
              <a:gd name="T2" fmla="*/ 9 w 61"/>
              <a:gd name="T3" fmla="*/ 40 h 88"/>
              <a:gd name="T4" fmla="*/ 9 w 61"/>
              <a:gd name="T5" fmla="*/ 55 h 88"/>
              <a:gd name="T6" fmla="*/ 11 w 61"/>
              <a:gd name="T7" fmla="*/ 67 h 88"/>
              <a:gd name="T8" fmla="*/ 15 w 61"/>
              <a:gd name="T9" fmla="*/ 77 h 88"/>
              <a:gd name="T10" fmla="*/ 20 w 61"/>
              <a:gd name="T11" fmla="*/ 84 h 88"/>
              <a:gd name="T12" fmla="*/ 29 w 61"/>
              <a:gd name="T13" fmla="*/ 88 h 88"/>
              <a:gd name="T14" fmla="*/ 59 w 61"/>
              <a:gd name="T15" fmla="*/ 79 h 88"/>
              <a:gd name="T16" fmla="*/ 61 w 61"/>
              <a:gd name="T17" fmla="*/ 76 h 88"/>
              <a:gd name="T18" fmla="*/ 60 w 61"/>
              <a:gd name="T19" fmla="*/ 67 h 88"/>
              <a:gd name="T20" fmla="*/ 58 w 61"/>
              <a:gd name="T21" fmla="*/ 60 h 88"/>
              <a:gd name="T22" fmla="*/ 49 w 61"/>
              <a:gd name="T23" fmla="*/ 46 h 88"/>
              <a:gd name="T24" fmla="*/ 47 w 61"/>
              <a:gd name="T25" fmla="*/ 44 h 88"/>
              <a:gd name="T26" fmla="*/ 45 w 61"/>
              <a:gd name="T27" fmla="*/ 43 h 88"/>
              <a:gd name="T28" fmla="*/ 45 w 61"/>
              <a:gd name="T29" fmla="*/ 38 h 88"/>
              <a:gd name="T30" fmla="*/ 45 w 61"/>
              <a:gd name="T31" fmla="*/ 37 h 88"/>
              <a:gd name="T32" fmla="*/ 42 w 61"/>
              <a:gd name="T33" fmla="*/ 28 h 88"/>
              <a:gd name="T34" fmla="*/ 41 w 61"/>
              <a:gd name="T35" fmla="*/ 20 h 88"/>
              <a:gd name="T36" fmla="*/ 41 w 61"/>
              <a:gd name="T37" fmla="*/ 15 h 88"/>
              <a:gd name="T38" fmla="*/ 40 w 61"/>
              <a:gd name="T39" fmla="*/ 10 h 88"/>
              <a:gd name="T40" fmla="*/ 37 w 61"/>
              <a:gd name="T41" fmla="*/ 6 h 88"/>
              <a:gd name="T42" fmla="*/ 33 w 61"/>
              <a:gd name="T43" fmla="*/ 1 h 88"/>
              <a:gd name="T44" fmla="*/ 32 w 61"/>
              <a:gd name="T45" fmla="*/ 0 h 88"/>
              <a:gd name="T46" fmla="*/ 31 w 61"/>
              <a:gd name="T47" fmla="*/ 2 h 88"/>
              <a:gd name="T48" fmla="*/ 21 w 61"/>
              <a:gd name="T49" fmla="*/ 12 h 88"/>
              <a:gd name="T50" fmla="*/ 4 w 61"/>
              <a:gd name="T51" fmla="*/ 18 h 88"/>
              <a:gd name="T52" fmla="*/ 0 w 61"/>
              <a:gd name="T53" fmla="*/ 24 h 88"/>
              <a:gd name="T54" fmla="*/ 1 w 61"/>
              <a:gd name="T55" fmla="*/ 30 h 88"/>
              <a:gd name="T56" fmla="*/ 3 w 61"/>
              <a:gd name="T57" fmla="*/ 35 h 88"/>
              <a:gd name="T58" fmla="*/ 5 w 61"/>
              <a:gd name="T59"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88">
                <a:moveTo>
                  <a:pt x="5" y="38"/>
                </a:moveTo>
                <a:lnTo>
                  <a:pt x="9" y="40"/>
                </a:lnTo>
                <a:lnTo>
                  <a:pt x="9" y="55"/>
                </a:lnTo>
                <a:lnTo>
                  <a:pt x="11" y="67"/>
                </a:lnTo>
                <a:lnTo>
                  <a:pt x="15" y="77"/>
                </a:lnTo>
                <a:lnTo>
                  <a:pt x="20" y="84"/>
                </a:lnTo>
                <a:lnTo>
                  <a:pt x="29" y="88"/>
                </a:lnTo>
                <a:lnTo>
                  <a:pt x="59" y="79"/>
                </a:lnTo>
                <a:lnTo>
                  <a:pt x="61" y="76"/>
                </a:lnTo>
                <a:lnTo>
                  <a:pt x="60" y="67"/>
                </a:lnTo>
                <a:lnTo>
                  <a:pt x="58" y="60"/>
                </a:lnTo>
                <a:lnTo>
                  <a:pt x="49" y="46"/>
                </a:lnTo>
                <a:lnTo>
                  <a:pt x="47" y="44"/>
                </a:lnTo>
                <a:lnTo>
                  <a:pt x="45" y="43"/>
                </a:lnTo>
                <a:lnTo>
                  <a:pt x="45" y="38"/>
                </a:lnTo>
                <a:lnTo>
                  <a:pt x="45" y="37"/>
                </a:lnTo>
                <a:lnTo>
                  <a:pt x="42" y="28"/>
                </a:lnTo>
                <a:lnTo>
                  <a:pt x="41" y="20"/>
                </a:lnTo>
                <a:lnTo>
                  <a:pt x="41" y="15"/>
                </a:lnTo>
                <a:lnTo>
                  <a:pt x="40" y="10"/>
                </a:lnTo>
                <a:lnTo>
                  <a:pt x="37" y="6"/>
                </a:lnTo>
                <a:lnTo>
                  <a:pt x="33" y="1"/>
                </a:lnTo>
                <a:lnTo>
                  <a:pt x="32" y="0"/>
                </a:lnTo>
                <a:lnTo>
                  <a:pt x="31" y="2"/>
                </a:lnTo>
                <a:lnTo>
                  <a:pt x="21" y="12"/>
                </a:lnTo>
                <a:lnTo>
                  <a:pt x="4" y="18"/>
                </a:lnTo>
                <a:lnTo>
                  <a:pt x="0" y="24"/>
                </a:lnTo>
                <a:lnTo>
                  <a:pt x="1" y="30"/>
                </a:lnTo>
                <a:lnTo>
                  <a:pt x="3" y="35"/>
                </a:lnTo>
                <a:lnTo>
                  <a:pt x="5"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3" name="Freeform 181"/>
          <p:cNvSpPr>
            <a:spLocks/>
          </p:cNvSpPr>
          <p:nvPr/>
        </p:nvSpPr>
        <p:spPr bwMode="auto">
          <a:xfrm>
            <a:off x="11058783" y="2786407"/>
            <a:ext cx="22225" cy="28575"/>
          </a:xfrm>
          <a:custGeom>
            <a:avLst/>
            <a:gdLst>
              <a:gd name="T0" fmla="*/ 15 w 41"/>
              <a:gd name="T1" fmla="*/ 53 h 53"/>
              <a:gd name="T2" fmla="*/ 18 w 41"/>
              <a:gd name="T3" fmla="*/ 52 h 53"/>
              <a:gd name="T4" fmla="*/ 34 w 41"/>
              <a:gd name="T5" fmla="*/ 30 h 53"/>
              <a:gd name="T6" fmla="*/ 39 w 41"/>
              <a:gd name="T7" fmla="*/ 27 h 53"/>
              <a:gd name="T8" fmla="*/ 41 w 41"/>
              <a:gd name="T9" fmla="*/ 25 h 53"/>
              <a:gd name="T10" fmla="*/ 41 w 41"/>
              <a:gd name="T11" fmla="*/ 22 h 53"/>
              <a:gd name="T12" fmla="*/ 41 w 41"/>
              <a:gd name="T13" fmla="*/ 14 h 53"/>
              <a:gd name="T14" fmla="*/ 39 w 41"/>
              <a:gd name="T15" fmla="*/ 7 h 53"/>
              <a:gd name="T16" fmla="*/ 37 w 41"/>
              <a:gd name="T17" fmla="*/ 4 h 53"/>
              <a:gd name="T18" fmla="*/ 33 w 41"/>
              <a:gd name="T19" fmla="*/ 0 h 53"/>
              <a:gd name="T20" fmla="*/ 23 w 41"/>
              <a:gd name="T21" fmla="*/ 2 h 53"/>
              <a:gd name="T22" fmla="*/ 19 w 41"/>
              <a:gd name="T23" fmla="*/ 5 h 53"/>
              <a:gd name="T24" fmla="*/ 4 w 41"/>
              <a:gd name="T25" fmla="*/ 27 h 53"/>
              <a:gd name="T26" fmla="*/ 2 w 41"/>
              <a:gd name="T27" fmla="*/ 33 h 53"/>
              <a:gd name="T28" fmla="*/ 0 w 41"/>
              <a:gd name="T29" fmla="*/ 38 h 53"/>
              <a:gd name="T30" fmla="*/ 2 w 41"/>
              <a:gd name="T31" fmla="*/ 46 h 53"/>
              <a:gd name="T32" fmla="*/ 4 w 41"/>
              <a:gd name="T33" fmla="*/ 50 h 53"/>
              <a:gd name="T34" fmla="*/ 15 w 41"/>
              <a:gd name="T3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53">
                <a:moveTo>
                  <a:pt x="15" y="53"/>
                </a:moveTo>
                <a:lnTo>
                  <a:pt x="18" y="52"/>
                </a:lnTo>
                <a:lnTo>
                  <a:pt x="34" y="30"/>
                </a:lnTo>
                <a:lnTo>
                  <a:pt x="39" y="27"/>
                </a:lnTo>
                <a:lnTo>
                  <a:pt x="41" y="25"/>
                </a:lnTo>
                <a:lnTo>
                  <a:pt x="41" y="22"/>
                </a:lnTo>
                <a:lnTo>
                  <a:pt x="41" y="14"/>
                </a:lnTo>
                <a:lnTo>
                  <a:pt x="39" y="7"/>
                </a:lnTo>
                <a:lnTo>
                  <a:pt x="37" y="4"/>
                </a:lnTo>
                <a:lnTo>
                  <a:pt x="33" y="0"/>
                </a:lnTo>
                <a:lnTo>
                  <a:pt x="23" y="2"/>
                </a:lnTo>
                <a:lnTo>
                  <a:pt x="19" y="5"/>
                </a:lnTo>
                <a:lnTo>
                  <a:pt x="4" y="27"/>
                </a:lnTo>
                <a:lnTo>
                  <a:pt x="2" y="33"/>
                </a:lnTo>
                <a:lnTo>
                  <a:pt x="0" y="38"/>
                </a:lnTo>
                <a:lnTo>
                  <a:pt x="2" y="46"/>
                </a:lnTo>
                <a:lnTo>
                  <a:pt x="4" y="50"/>
                </a:lnTo>
                <a:lnTo>
                  <a:pt x="15" y="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4" name="Freeform 182"/>
          <p:cNvSpPr>
            <a:spLocks/>
          </p:cNvSpPr>
          <p:nvPr/>
        </p:nvSpPr>
        <p:spPr bwMode="auto">
          <a:xfrm>
            <a:off x="11368346" y="3265832"/>
            <a:ext cx="166688" cy="185738"/>
          </a:xfrm>
          <a:custGeom>
            <a:avLst/>
            <a:gdLst>
              <a:gd name="T0" fmla="*/ 63 w 317"/>
              <a:gd name="T1" fmla="*/ 89 h 352"/>
              <a:gd name="T2" fmla="*/ 49 w 317"/>
              <a:gd name="T3" fmla="*/ 79 h 352"/>
              <a:gd name="T4" fmla="*/ 39 w 317"/>
              <a:gd name="T5" fmla="*/ 85 h 352"/>
              <a:gd name="T6" fmla="*/ 42 w 317"/>
              <a:gd name="T7" fmla="*/ 96 h 352"/>
              <a:gd name="T8" fmla="*/ 44 w 317"/>
              <a:gd name="T9" fmla="*/ 91 h 352"/>
              <a:gd name="T10" fmla="*/ 57 w 317"/>
              <a:gd name="T11" fmla="*/ 107 h 352"/>
              <a:gd name="T12" fmla="*/ 49 w 317"/>
              <a:gd name="T13" fmla="*/ 117 h 352"/>
              <a:gd name="T14" fmla="*/ 37 w 317"/>
              <a:gd name="T15" fmla="*/ 131 h 352"/>
              <a:gd name="T16" fmla="*/ 45 w 317"/>
              <a:gd name="T17" fmla="*/ 136 h 352"/>
              <a:gd name="T18" fmla="*/ 51 w 317"/>
              <a:gd name="T19" fmla="*/ 141 h 352"/>
              <a:gd name="T20" fmla="*/ 21 w 317"/>
              <a:gd name="T21" fmla="*/ 155 h 352"/>
              <a:gd name="T22" fmla="*/ 20 w 317"/>
              <a:gd name="T23" fmla="*/ 164 h 352"/>
              <a:gd name="T24" fmla="*/ 11 w 317"/>
              <a:gd name="T25" fmla="*/ 165 h 352"/>
              <a:gd name="T26" fmla="*/ 10 w 317"/>
              <a:gd name="T27" fmla="*/ 174 h 352"/>
              <a:gd name="T28" fmla="*/ 2 w 317"/>
              <a:gd name="T29" fmla="*/ 206 h 352"/>
              <a:gd name="T30" fmla="*/ 2 w 317"/>
              <a:gd name="T31" fmla="*/ 229 h 352"/>
              <a:gd name="T32" fmla="*/ 8 w 317"/>
              <a:gd name="T33" fmla="*/ 234 h 352"/>
              <a:gd name="T34" fmla="*/ 28 w 317"/>
              <a:gd name="T35" fmla="*/ 240 h 352"/>
              <a:gd name="T36" fmla="*/ 23 w 317"/>
              <a:gd name="T37" fmla="*/ 251 h 352"/>
              <a:gd name="T38" fmla="*/ 40 w 317"/>
              <a:gd name="T39" fmla="*/ 263 h 352"/>
              <a:gd name="T40" fmla="*/ 41 w 317"/>
              <a:gd name="T41" fmla="*/ 249 h 352"/>
              <a:gd name="T42" fmla="*/ 45 w 317"/>
              <a:gd name="T43" fmla="*/ 229 h 352"/>
              <a:gd name="T44" fmla="*/ 52 w 317"/>
              <a:gd name="T45" fmla="*/ 229 h 352"/>
              <a:gd name="T46" fmla="*/ 51 w 317"/>
              <a:gd name="T47" fmla="*/ 245 h 352"/>
              <a:gd name="T48" fmla="*/ 57 w 317"/>
              <a:gd name="T49" fmla="*/ 244 h 352"/>
              <a:gd name="T50" fmla="*/ 53 w 317"/>
              <a:gd name="T51" fmla="*/ 265 h 352"/>
              <a:gd name="T52" fmla="*/ 71 w 317"/>
              <a:gd name="T53" fmla="*/ 281 h 352"/>
              <a:gd name="T54" fmla="*/ 71 w 317"/>
              <a:gd name="T55" fmla="*/ 288 h 352"/>
              <a:gd name="T56" fmla="*/ 90 w 317"/>
              <a:gd name="T57" fmla="*/ 284 h 352"/>
              <a:gd name="T58" fmla="*/ 100 w 317"/>
              <a:gd name="T59" fmla="*/ 295 h 352"/>
              <a:gd name="T60" fmla="*/ 111 w 317"/>
              <a:gd name="T61" fmla="*/ 315 h 352"/>
              <a:gd name="T62" fmla="*/ 116 w 317"/>
              <a:gd name="T63" fmla="*/ 300 h 352"/>
              <a:gd name="T64" fmla="*/ 118 w 317"/>
              <a:gd name="T65" fmla="*/ 305 h 352"/>
              <a:gd name="T66" fmla="*/ 128 w 317"/>
              <a:gd name="T67" fmla="*/ 300 h 352"/>
              <a:gd name="T68" fmla="*/ 159 w 317"/>
              <a:gd name="T69" fmla="*/ 319 h 352"/>
              <a:gd name="T70" fmla="*/ 162 w 317"/>
              <a:gd name="T71" fmla="*/ 337 h 352"/>
              <a:gd name="T72" fmla="*/ 184 w 317"/>
              <a:gd name="T73" fmla="*/ 334 h 352"/>
              <a:gd name="T74" fmla="*/ 225 w 317"/>
              <a:gd name="T75" fmla="*/ 346 h 352"/>
              <a:gd name="T76" fmla="*/ 305 w 317"/>
              <a:gd name="T77" fmla="*/ 335 h 352"/>
              <a:gd name="T78" fmla="*/ 315 w 317"/>
              <a:gd name="T79" fmla="*/ 306 h 352"/>
              <a:gd name="T80" fmla="*/ 316 w 317"/>
              <a:gd name="T81" fmla="*/ 293 h 352"/>
              <a:gd name="T82" fmla="*/ 315 w 317"/>
              <a:gd name="T83" fmla="*/ 251 h 352"/>
              <a:gd name="T84" fmla="*/ 307 w 317"/>
              <a:gd name="T85" fmla="*/ 217 h 352"/>
              <a:gd name="T86" fmla="*/ 288 w 317"/>
              <a:gd name="T87" fmla="*/ 202 h 352"/>
              <a:gd name="T88" fmla="*/ 298 w 317"/>
              <a:gd name="T89" fmla="*/ 188 h 352"/>
              <a:gd name="T90" fmla="*/ 300 w 317"/>
              <a:gd name="T91" fmla="*/ 171 h 352"/>
              <a:gd name="T92" fmla="*/ 290 w 317"/>
              <a:gd name="T93" fmla="*/ 133 h 352"/>
              <a:gd name="T94" fmla="*/ 261 w 317"/>
              <a:gd name="T95" fmla="*/ 109 h 352"/>
              <a:gd name="T96" fmla="*/ 274 w 317"/>
              <a:gd name="T97" fmla="*/ 98 h 352"/>
              <a:gd name="T98" fmla="*/ 249 w 317"/>
              <a:gd name="T99" fmla="*/ 71 h 352"/>
              <a:gd name="T100" fmla="*/ 147 w 317"/>
              <a:gd name="T101" fmla="*/ 0 h 352"/>
              <a:gd name="T102" fmla="*/ 131 w 317"/>
              <a:gd name="T103" fmla="*/ 9 h 352"/>
              <a:gd name="T104" fmla="*/ 117 w 317"/>
              <a:gd name="T105" fmla="*/ 19 h 352"/>
              <a:gd name="T106" fmla="*/ 107 w 317"/>
              <a:gd name="T107" fmla="*/ 22 h 352"/>
              <a:gd name="T108" fmla="*/ 101 w 317"/>
              <a:gd name="T109" fmla="*/ 29 h 352"/>
              <a:gd name="T110" fmla="*/ 67 w 317"/>
              <a:gd name="T111" fmla="*/ 54 h 352"/>
              <a:gd name="T112" fmla="*/ 77 w 317"/>
              <a:gd name="T113" fmla="*/ 8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7" h="352">
                <a:moveTo>
                  <a:pt x="74" y="89"/>
                </a:moveTo>
                <a:lnTo>
                  <a:pt x="72" y="91"/>
                </a:lnTo>
                <a:lnTo>
                  <a:pt x="71" y="91"/>
                </a:lnTo>
                <a:lnTo>
                  <a:pt x="66" y="90"/>
                </a:lnTo>
                <a:lnTo>
                  <a:pt x="63" y="89"/>
                </a:lnTo>
                <a:lnTo>
                  <a:pt x="62" y="85"/>
                </a:lnTo>
                <a:lnTo>
                  <a:pt x="61" y="81"/>
                </a:lnTo>
                <a:lnTo>
                  <a:pt x="58" y="79"/>
                </a:lnTo>
                <a:lnTo>
                  <a:pt x="50" y="78"/>
                </a:lnTo>
                <a:lnTo>
                  <a:pt x="49" y="79"/>
                </a:lnTo>
                <a:lnTo>
                  <a:pt x="49" y="82"/>
                </a:lnTo>
                <a:lnTo>
                  <a:pt x="49" y="86"/>
                </a:lnTo>
                <a:lnTo>
                  <a:pt x="48" y="86"/>
                </a:lnTo>
                <a:lnTo>
                  <a:pt x="47" y="83"/>
                </a:lnTo>
                <a:lnTo>
                  <a:pt x="39" y="85"/>
                </a:lnTo>
                <a:lnTo>
                  <a:pt x="35" y="89"/>
                </a:lnTo>
                <a:lnTo>
                  <a:pt x="33" y="98"/>
                </a:lnTo>
                <a:lnTo>
                  <a:pt x="35" y="100"/>
                </a:lnTo>
                <a:lnTo>
                  <a:pt x="39" y="99"/>
                </a:lnTo>
                <a:lnTo>
                  <a:pt x="42" y="96"/>
                </a:lnTo>
                <a:lnTo>
                  <a:pt x="42" y="95"/>
                </a:lnTo>
                <a:lnTo>
                  <a:pt x="42" y="91"/>
                </a:lnTo>
                <a:lnTo>
                  <a:pt x="42" y="91"/>
                </a:lnTo>
                <a:lnTo>
                  <a:pt x="43" y="90"/>
                </a:lnTo>
                <a:lnTo>
                  <a:pt x="44" y="91"/>
                </a:lnTo>
                <a:lnTo>
                  <a:pt x="47" y="90"/>
                </a:lnTo>
                <a:lnTo>
                  <a:pt x="71" y="97"/>
                </a:lnTo>
                <a:lnTo>
                  <a:pt x="70" y="101"/>
                </a:lnTo>
                <a:lnTo>
                  <a:pt x="58" y="109"/>
                </a:lnTo>
                <a:lnTo>
                  <a:pt x="57" y="107"/>
                </a:lnTo>
                <a:lnTo>
                  <a:pt x="60" y="102"/>
                </a:lnTo>
                <a:lnTo>
                  <a:pt x="61" y="101"/>
                </a:lnTo>
                <a:lnTo>
                  <a:pt x="58" y="95"/>
                </a:lnTo>
                <a:lnTo>
                  <a:pt x="54" y="99"/>
                </a:lnTo>
                <a:lnTo>
                  <a:pt x="49" y="117"/>
                </a:lnTo>
                <a:lnTo>
                  <a:pt x="40" y="123"/>
                </a:lnTo>
                <a:lnTo>
                  <a:pt x="37" y="125"/>
                </a:lnTo>
                <a:lnTo>
                  <a:pt x="37" y="127"/>
                </a:lnTo>
                <a:lnTo>
                  <a:pt x="38" y="127"/>
                </a:lnTo>
                <a:lnTo>
                  <a:pt x="37" y="131"/>
                </a:lnTo>
                <a:lnTo>
                  <a:pt x="59" y="125"/>
                </a:lnTo>
                <a:lnTo>
                  <a:pt x="62" y="128"/>
                </a:lnTo>
                <a:lnTo>
                  <a:pt x="58" y="131"/>
                </a:lnTo>
                <a:lnTo>
                  <a:pt x="50" y="132"/>
                </a:lnTo>
                <a:lnTo>
                  <a:pt x="45" y="136"/>
                </a:lnTo>
                <a:lnTo>
                  <a:pt x="44" y="138"/>
                </a:lnTo>
                <a:lnTo>
                  <a:pt x="44" y="140"/>
                </a:lnTo>
                <a:lnTo>
                  <a:pt x="45" y="142"/>
                </a:lnTo>
                <a:lnTo>
                  <a:pt x="47" y="144"/>
                </a:lnTo>
                <a:lnTo>
                  <a:pt x="51" y="141"/>
                </a:lnTo>
                <a:lnTo>
                  <a:pt x="53" y="140"/>
                </a:lnTo>
                <a:lnTo>
                  <a:pt x="56" y="142"/>
                </a:lnTo>
                <a:lnTo>
                  <a:pt x="47" y="149"/>
                </a:lnTo>
                <a:lnTo>
                  <a:pt x="41" y="146"/>
                </a:lnTo>
                <a:lnTo>
                  <a:pt x="21" y="155"/>
                </a:lnTo>
                <a:lnTo>
                  <a:pt x="17" y="159"/>
                </a:lnTo>
                <a:lnTo>
                  <a:pt x="17" y="161"/>
                </a:lnTo>
                <a:lnTo>
                  <a:pt x="18" y="162"/>
                </a:lnTo>
                <a:lnTo>
                  <a:pt x="19" y="164"/>
                </a:lnTo>
                <a:lnTo>
                  <a:pt x="20" y="164"/>
                </a:lnTo>
                <a:lnTo>
                  <a:pt x="19" y="169"/>
                </a:lnTo>
                <a:lnTo>
                  <a:pt x="19" y="170"/>
                </a:lnTo>
                <a:lnTo>
                  <a:pt x="15" y="167"/>
                </a:lnTo>
                <a:lnTo>
                  <a:pt x="13" y="165"/>
                </a:lnTo>
                <a:lnTo>
                  <a:pt x="11" y="165"/>
                </a:lnTo>
                <a:lnTo>
                  <a:pt x="10" y="166"/>
                </a:lnTo>
                <a:lnTo>
                  <a:pt x="10" y="168"/>
                </a:lnTo>
                <a:lnTo>
                  <a:pt x="10" y="170"/>
                </a:lnTo>
                <a:lnTo>
                  <a:pt x="10" y="171"/>
                </a:lnTo>
                <a:lnTo>
                  <a:pt x="10" y="174"/>
                </a:lnTo>
                <a:lnTo>
                  <a:pt x="8" y="185"/>
                </a:lnTo>
                <a:lnTo>
                  <a:pt x="5" y="190"/>
                </a:lnTo>
                <a:lnTo>
                  <a:pt x="1" y="200"/>
                </a:lnTo>
                <a:lnTo>
                  <a:pt x="2" y="202"/>
                </a:lnTo>
                <a:lnTo>
                  <a:pt x="2" y="206"/>
                </a:lnTo>
                <a:lnTo>
                  <a:pt x="0" y="208"/>
                </a:lnTo>
                <a:lnTo>
                  <a:pt x="0" y="211"/>
                </a:lnTo>
                <a:lnTo>
                  <a:pt x="1" y="217"/>
                </a:lnTo>
                <a:lnTo>
                  <a:pt x="2" y="222"/>
                </a:lnTo>
                <a:lnTo>
                  <a:pt x="2" y="229"/>
                </a:lnTo>
                <a:lnTo>
                  <a:pt x="1" y="234"/>
                </a:lnTo>
                <a:lnTo>
                  <a:pt x="0" y="237"/>
                </a:lnTo>
                <a:lnTo>
                  <a:pt x="3" y="239"/>
                </a:lnTo>
                <a:lnTo>
                  <a:pt x="5" y="237"/>
                </a:lnTo>
                <a:lnTo>
                  <a:pt x="8" y="234"/>
                </a:lnTo>
                <a:lnTo>
                  <a:pt x="9" y="231"/>
                </a:lnTo>
                <a:lnTo>
                  <a:pt x="25" y="230"/>
                </a:lnTo>
                <a:lnTo>
                  <a:pt x="28" y="231"/>
                </a:lnTo>
                <a:lnTo>
                  <a:pt x="29" y="237"/>
                </a:lnTo>
                <a:lnTo>
                  <a:pt x="28" y="240"/>
                </a:lnTo>
                <a:lnTo>
                  <a:pt x="25" y="240"/>
                </a:lnTo>
                <a:lnTo>
                  <a:pt x="22" y="238"/>
                </a:lnTo>
                <a:lnTo>
                  <a:pt x="23" y="243"/>
                </a:lnTo>
                <a:lnTo>
                  <a:pt x="23" y="247"/>
                </a:lnTo>
                <a:lnTo>
                  <a:pt x="23" y="251"/>
                </a:lnTo>
                <a:lnTo>
                  <a:pt x="22" y="255"/>
                </a:lnTo>
                <a:lnTo>
                  <a:pt x="24" y="261"/>
                </a:lnTo>
                <a:lnTo>
                  <a:pt x="28" y="265"/>
                </a:lnTo>
                <a:lnTo>
                  <a:pt x="37" y="264"/>
                </a:lnTo>
                <a:lnTo>
                  <a:pt x="40" y="263"/>
                </a:lnTo>
                <a:lnTo>
                  <a:pt x="41" y="260"/>
                </a:lnTo>
                <a:lnTo>
                  <a:pt x="41" y="256"/>
                </a:lnTo>
                <a:lnTo>
                  <a:pt x="42" y="254"/>
                </a:lnTo>
                <a:lnTo>
                  <a:pt x="41" y="251"/>
                </a:lnTo>
                <a:lnTo>
                  <a:pt x="41" y="249"/>
                </a:lnTo>
                <a:lnTo>
                  <a:pt x="42" y="247"/>
                </a:lnTo>
                <a:lnTo>
                  <a:pt x="42" y="245"/>
                </a:lnTo>
                <a:lnTo>
                  <a:pt x="45" y="237"/>
                </a:lnTo>
                <a:lnTo>
                  <a:pt x="44" y="234"/>
                </a:lnTo>
                <a:lnTo>
                  <a:pt x="45" y="229"/>
                </a:lnTo>
                <a:lnTo>
                  <a:pt x="44" y="225"/>
                </a:lnTo>
                <a:lnTo>
                  <a:pt x="50" y="222"/>
                </a:lnTo>
                <a:lnTo>
                  <a:pt x="53" y="224"/>
                </a:lnTo>
                <a:lnTo>
                  <a:pt x="54" y="227"/>
                </a:lnTo>
                <a:lnTo>
                  <a:pt x="52" y="229"/>
                </a:lnTo>
                <a:lnTo>
                  <a:pt x="50" y="235"/>
                </a:lnTo>
                <a:lnTo>
                  <a:pt x="48" y="240"/>
                </a:lnTo>
                <a:lnTo>
                  <a:pt x="47" y="247"/>
                </a:lnTo>
                <a:lnTo>
                  <a:pt x="50" y="246"/>
                </a:lnTo>
                <a:lnTo>
                  <a:pt x="51" y="245"/>
                </a:lnTo>
                <a:lnTo>
                  <a:pt x="53" y="241"/>
                </a:lnTo>
                <a:lnTo>
                  <a:pt x="54" y="241"/>
                </a:lnTo>
                <a:lnTo>
                  <a:pt x="56" y="241"/>
                </a:lnTo>
                <a:lnTo>
                  <a:pt x="57" y="241"/>
                </a:lnTo>
                <a:lnTo>
                  <a:pt x="57" y="244"/>
                </a:lnTo>
                <a:lnTo>
                  <a:pt x="58" y="248"/>
                </a:lnTo>
                <a:lnTo>
                  <a:pt x="50" y="250"/>
                </a:lnTo>
                <a:lnTo>
                  <a:pt x="48" y="254"/>
                </a:lnTo>
                <a:lnTo>
                  <a:pt x="50" y="260"/>
                </a:lnTo>
                <a:lnTo>
                  <a:pt x="53" y="265"/>
                </a:lnTo>
                <a:lnTo>
                  <a:pt x="59" y="267"/>
                </a:lnTo>
                <a:lnTo>
                  <a:pt x="59" y="268"/>
                </a:lnTo>
                <a:lnTo>
                  <a:pt x="62" y="274"/>
                </a:lnTo>
                <a:lnTo>
                  <a:pt x="67" y="278"/>
                </a:lnTo>
                <a:lnTo>
                  <a:pt x="71" y="281"/>
                </a:lnTo>
                <a:lnTo>
                  <a:pt x="76" y="281"/>
                </a:lnTo>
                <a:lnTo>
                  <a:pt x="76" y="286"/>
                </a:lnTo>
                <a:lnTo>
                  <a:pt x="74" y="288"/>
                </a:lnTo>
                <a:lnTo>
                  <a:pt x="73" y="288"/>
                </a:lnTo>
                <a:lnTo>
                  <a:pt x="71" y="288"/>
                </a:lnTo>
                <a:lnTo>
                  <a:pt x="74" y="291"/>
                </a:lnTo>
                <a:lnTo>
                  <a:pt x="90" y="293"/>
                </a:lnTo>
                <a:lnTo>
                  <a:pt x="90" y="290"/>
                </a:lnTo>
                <a:lnTo>
                  <a:pt x="89" y="287"/>
                </a:lnTo>
                <a:lnTo>
                  <a:pt x="90" y="284"/>
                </a:lnTo>
                <a:lnTo>
                  <a:pt x="91" y="283"/>
                </a:lnTo>
                <a:lnTo>
                  <a:pt x="92" y="285"/>
                </a:lnTo>
                <a:lnTo>
                  <a:pt x="92" y="285"/>
                </a:lnTo>
                <a:lnTo>
                  <a:pt x="96" y="293"/>
                </a:lnTo>
                <a:lnTo>
                  <a:pt x="100" y="295"/>
                </a:lnTo>
                <a:lnTo>
                  <a:pt x="112" y="294"/>
                </a:lnTo>
                <a:lnTo>
                  <a:pt x="113" y="295"/>
                </a:lnTo>
                <a:lnTo>
                  <a:pt x="115" y="298"/>
                </a:lnTo>
                <a:lnTo>
                  <a:pt x="110" y="308"/>
                </a:lnTo>
                <a:lnTo>
                  <a:pt x="111" y="315"/>
                </a:lnTo>
                <a:lnTo>
                  <a:pt x="115" y="318"/>
                </a:lnTo>
                <a:lnTo>
                  <a:pt x="120" y="317"/>
                </a:lnTo>
                <a:lnTo>
                  <a:pt x="117" y="309"/>
                </a:lnTo>
                <a:lnTo>
                  <a:pt x="117" y="305"/>
                </a:lnTo>
                <a:lnTo>
                  <a:pt x="116" y="300"/>
                </a:lnTo>
                <a:lnTo>
                  <a:pt x="118" y="296"/>
                </a:lnTo>
                <a:lnTo>
                  <a:pt x="120" y="295"/>
                </a:lnTo>
                <a:lnTo>
                  <a:pt x="125" y="295"/>
                </a:lnTo>
                <a:lnTo>
                  <a:pt x="126" y="297"/>
                </a:lnTo>
                <a:lnTo>
                  <a:pt x="118" y="305"/>
                </a:lnTo>
                <a:lnTo>
                  <a:pt x="120" y="307"/>
                </a:lnTo>
                <a:lnTo>
                  <a:pt x="123" y="307"/>
                </a:lnTo>
                <a:lnTo>
                  <a:pt x="126" y="305"/>
                </a:lnTo>
                <a:lnTo>
                  <a:pt x="128" y="301"/>
                </a:lnTo>
                <a:lnTo>
                  <a:pt x="128" y="300"/>
                </a:lnTo>
                <a:lnTo>
                  <a:pt x="129" y="298"/>
                </a:lnTo>
                <a:lnTo>
                  <a:pt x="130" y="296"/>
                </a:lnTo>
                <a:lnTo>
                  <a:pt x="131" y="295"/>
                </a:lnTo>
                <a:lnTo>
                  <a:pt x="132" y="295"/>
                </a:lnTo>
                <a:lnTo>
                  <a:pt x="159" y="319"/>
                </a:lnTo>
                <a:lnTo>
                  <a:pt x="159" y="324"/>
                </a:lnTo>
                <a:lnTo>
                  <a:pt x="158" y="329"/>
                </a:lnTo>
                <a:lnTo>
                  <a:pt x="157" y="334"/>
                </a:lnTo>
                <a:lnTo>
                  <a:pt x="160" y="336"/>
                </a:lnTo>
                <a:lnTo>
                  <a:pt x="162" y="337"/>
                </a:lnTo>
                <a:lnTo>
                  <a:pt x="167" y="338"/>
                </a:lnTo>
                <a:lnTo>
                  <a:pt x="172" y="342"/>
                </a:lnTo>
                <a:lnTo>
                  <a:pt x="175" y="342"/>
                </a:lnTo>
                <a:lnTo>
                  <a:pt x="179" y="334"/>
                </a:lnTo>
                <a:lnTo>
                  <a:pt x="184" y="334"/>
                </a:lnTo>
                <a:lnTo>
                  <a:pt x="187" y="337"/>
                </a:lnTo>
                <a:lnTo>
                  <a:pt x="190" y="345"/>
                </a:lnTo>
                <a:lnTo>
                  <a:pt x="196" y="352"/>
                </a:lnTo>
                <a:lnTo>
                  <a:pt x="223" y="350"/>
                </a:lnTo>
                <a:lnTo>
                  <a:pt x="225" y="346"/>
                </a:lnTo>
                <a:lnTo>
                  <a:pt x="238" y="339"/>
                </a:lnTo>
                <a:lnTo>
                  <a:pt x="239" y="340"/>
                </a:lnTo>
                <a:lnTo>
                  <a:pt x="244" y="344"/>
                </a:lnTo>
                <a:lnTo>
                  <a:pt x="247" y="346"/>
                </a:lnTo>
                <a:lnTo>
                  <a:pt x="305" y="335"/>
                </a:lnTo>
                <a:lnTo>
                  <a:pt x="312" y="328"/>
                </a:lnTo>
                <a:lnTo>
                  <a:pt x="315" y="322"/>
                </a:lnTo>
                <a:lnTo>
                  <a:pt x="317" y="316"/>
                </a:lnTo>
                <a:lnTo>
                  <a:pt x="317" y="312"/>
                </a:lnTo>
                <a:lnTo>
                  <a:pt x="315" y="306"/>
                </a:lnTo>
                <a:lnTo>
                  <a:pt x="312" y="304"/>
                </a:lnTo>
                <a:lnTo>
                  <a:pt x="305" y="303"/>
                </a:lnTo>
                <a:lnTo>
                  <a:pt x="313" y="303"/>
                </a:lnTo>
                <a:lnTo>
                  <a:pt x="316" y="300"/>
                </a:lnTo>
                <a:lnTo>
                  <a:pt x="316" y="293"/>
                </a:lnTo>
                <a:lnTo>
                  <a:pt x="316" y="286"/>
                </a:lnTo>
                <a:lnTo>
                  <a:pt x="316" y="268"/>
                </a:lnTo>
                <a:lnTo>
                  <a:pt x="316" y="265"/>
                </a:lnTo>
                <a:lnTo>
                  <a:pt x="315" y="256"/>
                </a:lnTo>
                <a:lnTo>
                  <a:pt x="315" y="251"/>
                </a:lnTo>
                <a:lnTo>
                  <a:pt x="314" y="246"/>
                </a:lnTo>
                <a:lnTo>
                  <a:pt x="313" y="241"/>
                </a:lnTo>
                <a:lnTo>
                  <a:pt x="310" y="233"/>
                </a:lnTo>
                <a:lnTo>
                  <a:pt x="309" y="224"/>
                </a:lnTo>
                <a:lnTo>
                  <a:pt x="307" y="217"/>
                </a:lnTo>
                <a:lnTo>
                  <a:pt x="302" y="207"/>
                </a:lnTo>
                <a:lnTo>
                  <a:pt x="298" y="200"/>
                </a:lnTo>
                <a:lnTo>
                  <a:pt x="297" y="198"/>
                </a:lnTo>
                <a:lnTo>
                  <a:pt x="295" y="197"/>
                </a:lnTo>
                <a:lnTo>
                  <a:pt x="288" y="202"/>
                </a:lnTo>
                <a:lnTo>
                  <a:pt x="287" y="200"/>
                </a:lnTo>
                <a:lnTo>
                  <a:pt x="288" y="197"/>
                </a:lnTo>
                <a:lnTo>
                  <a:pt x="289" y="195"/>
                </a:lnTo>
                <a:lnTo>
                  <a:pt x="295" y="191"/>
                </a:lnTo>
                <a:lnTo>
                  <a:pt x="298" y="188"/>
                </a:lnTo>
                <a:lnTo>
                  <a:pt x="299" y="187"/>
                </a:lnTo>
                <a:lnTo>
                  <a:pt x="298" y="181"/>
                </a:lnTo>
                <a:lnTo>
                  <a:pt x="297" y="180"/>
                </a:lnTo>
                <a:lnTo>
                  <a:pt x="299" y="176"/>
                </a:lnTo>
                <a:lnTo>
                  <a:pt x="300" y="171"/>
                </a:lnTo>
                <a:lnTo>
                  <a:pt x="300" y="166"/>
                </a:lnTo>
                <a:lnTo>
                  <a:pt x="297" y="160"/>
                </a:lnTo>
                <a:lnTo>
                  <a:pt x="288" y="148"/>
                </a:lnTo>
                <a:lnTo>
                  <a:pt x="286" y="142"/>
                </a:lnTo>
                <a:lnTo>
                  <a:pt x="290" y="133"/>
                </a:lnTo>
                <a:lnTo>
                  <a:pt x="292" y="129"/>
                </a:lnTo>
                <a:lnTo>
                  <a:pt x="292" y="123"/>
                </a:lnTo>
                <a:lnTo>
                  <a:pt x="292" y="120"/>
                </a:lnTo>
                <a:lnTo>
                  <a:pt x="274" y="109"/>
                </a:lnTo>
                <a:lnTo>
                  <a:pt x="261" y="109"/>
                </a:lnTo>
                <a:lnTo>
                  <a:pt x="261" y="107"/>
                </a:lnTo>
                <a:lnTo>
                  <a:pt x="268" y="106"/>
                </a:lnTo>
                <a:lnTo>
                  <a:pt x="273" y="105"/>
                </a:lnTo>
                <a:lnTo>
                  <a:pt x="275" y="100"/>
                </a:lnTo>
                <a:lnTo>
                  <a:pt x="274" y="98"/>
                </a:lnTo>
                <a:lnTo>
                  <a:pt x="271" y="91"/>
                </a:lnTo>
                <a:lnTo>
                  <a:pt x="270" y="89"/>
                </a:lnTo>
                <a:lnTo>
                  <a:pt x="269" y="88"/>
                </a:lnTo>
                <a:lnTo>
                  <a:pt x="260" y="86"/>
                </a:lnTo>
                <a:lnTo>
                  <a:pt x="249" y="71"/>
                </a:lnTo>
                <a:lnTo>
                  <a:pt x="238" y="65"/>
                </a:lnTo>
                <a:lnTo>
                  <a:pt x="235" y="60"/>
                </a:lnTo>
                <a:lnTo>
                  <a:pt x="231" y="52"/>
                </a:lnTo>
                <a:lnTo>
                  <a:pt x="195" y="10"/>
                </a:lnTo>
                <a:lnTo>
                  <a:pt x="147" y="0"/>
                </a:lnTo>
                <a:lnTo>
                  <a:pt x="145" y="1"/>
                </a:lnTo>
                <a:lnTo>
                  <a:pt x="140" y="7"/>
                </a:lnTo>
                <a:lnTo>
                  <a:pt x="139" y="8"/>
                </a:lnTo>
                <a:lnTo>
                  <a:pt x="132" y="8"/>
                </a:lnTo>
                <a:lnTo>
                  <a:pt x="131" y="9"/>
                </a:lnTo>
                <a:lnTo>
                  <a:pt x="129" y="13"/>
                </a:lnTo>
                <a:lnTo>
                  <a:pt x="128" y="16"/>
                </a:lnTo>
                <a:lnTo>
                  <a:pt x="125" y="19"/>
                </a:lnTo>
                <a:lnTo>
                  <a:pt x="121" y="20"/>
                </a:lnTo>
                <a:lnTo>
                  <a:pt x="117" y="19"/>
                </a:lnTo>
                <a:lnTo>
                  <a:pt x="112" y="17"/>
                </a:lnTo>
                <a:lnTo>
                  <a:pt x="110" y="17"/>
                </a:lnTo>
                <a:lnTo>
                  <a:pt x="109" y="17"/>
                </a:lnTo>
                <a:lnTo>
                  <a:pt x="108" y="20"/>
                </a:lnTo>
                <a:lnTo>
                  <a:pt x="107" y="22"/>
                </a:lnTo>
                <a:lnTo>
                  <a:pt x="107" y="24"/>
                </a:lnTo>
                <a:lnTo>
                  <a:pt x="106" y="30"/>
                </a:lnTo>
                <a:lnTo>
                  <a:pt x="104" y="33"/>
                </a:lnTo>
                <a:lnTo>
                  <a:pt x="103" y="33"/>
                </a:lnTo>
                <a:lnTo>
                  <a:pt x="101" y="29"/>
                </a:lnTo>
                <a:lnTo>
                  <a:pt x="99" y="28"/>
                </a:lnTo>
                <a:lnTo>
                  <a:pt x="98" y="28"/>
                </a:lnTo>
                <a:lnTo>
                  <a:pt x="91" y="34"/>
                </a:lnTo>
                <a:lnTo>
                  <a:pt x="84" y="37"/>
                </a:lnTo>
                <a:lnTo>
                  <a:pt x="67" y="54"/>
                </a:lnTo>
                <a:lnTo>
                  <a:pt x="63" y="68"/>
                </a:lnTo>
                <a:lnTo>
                  <a:pt x="66" y="75"/>
                </a:lnTo>
                <a:lnTo>
                  <a:pt x="68" y="78"/>
                </a:lnTo>
                <a:lnTo>
                  <a:pt x="71" y="79"/>
                </a:lnTo>
                <a:lnTo>
                  <a:pt x="77" y="80"/>
                </a:lnTo>
                <a:lnTo>
                  <a:pt x="79" y="82"/>
                </a:lnTo>
                <a:lnTo>
                  <a:pt x="80" y="85"/>
                </a:lnTo>
                <a:lnTo>
                  <a:pt x="78" y="89"/>
                </a:lnTo>
                <a:lnTo>
                  <a:pt x="74" y="8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5" name="Freeform 183"/>
          <p:cNvSpPr>
            <a:spLocks/>
          </p:cNvSpPr>
          <p:nvPr/>
        </p:nvSpPr>
        <p:spPr bwMode="auto">
          <a:xfrm>
            <a:off x="11001633" y="3189632"/>
            <a:ext cx="80963" cy="34925"/>
          </a:xfrm>
          <a:custGeom>
            <a:avLst/>
            <a:gdLst>
              <a:gd name="T0" fmla="*/ 130 w 153"/>
              <a:gd name="T1" fmla="*/ 33 h 64"/>
              <a:gd name="T2" fmla="*/ 150 w 153"/>
              <a:gd name="T3" fmla="*/ 26 h 64"/>
              <a:gd name="T4" fmla="*/ 152 w 153"/>
              <a:gd name="T5" fmla="*/ 23 h 64"/>
              <a:gd name="T6" fmla="*/ 153 w 153"/>
              <a:gd name="T7" fmla="*/ 15 h 64"/>
              <a:gd name="T8" fmla="*/ 153 w 153"/>
              <a:gd name="T9" fmla="*/ 8 h 64"/>
              <a:gd name="T10" fmla="*/ 151 w 153"/>
              <a:gd name="T11" fmla="*/ 4 h 64"/>
              <a:gd name="T12" fmla="*/ 143 w 153"/>
              <a:gd name="T13" fmla="*/ 0 h 64"/>
              <a:gd name="T14" fmla="*/ 88 w 153"/>
              <a:gd name="T15" fmla="*/ 12 h 64"/>
              <a:gd name="T16" fmla="*/ 81 w 153"/>
              <a:gd name="T17" fmla="*/ 11 h 64"/>
              <a:gd name="T18" fmla="*/ 78 w 153"/>
              <a:gd name="T19" fmla="*/ 12 h 64"/>
              <a:gd name="T20" fmla="*/ 72 w 153"/>
              <a:gd name="T21" fmla="*/ 20 h 64"/>
              <a:gd name="T22" fmla="*/ 69 w 153"/>
              <a:gd name="T23" fmla="*/ 21 h 64"/>
              <a:gd name="T24" fmla="*/ 62 w 153"/>
              <a:gd name="T25" fmla="*/ 20 h 64"/>
              <a:gd name="T26" fmla="*/ 45 w 153"/>
              <a:gd name="T27" fmla="*/ 33 h 64"/>
              <a:gd name="T28" fmla="*/ 24 w 153"/>
              <a:gd name="T29" fmla="*/ 33 h 64"/>
              <a:gd name="T30" fmla="*/ 15 w 153"/>
              <a:gd name="T31" fmla="*/ 43 h 64"/>
              <a:gd name="T32" fmla="*/ 0 w 153"/>
              <a:gd name="T33" fmla="*/ 44 h 64"/>
              <a:gd name="T34" fmla="*/ 2 w 153"/>
              <a:gd name="T35" fmla="*/ 46 h 64"/>
              <a:gd name="T36" fmla="*/ 4 w 153"/>
              <a:gd name="T37" fmla="*/ 47 h 64"/>
              <a:gd name="T38" fmla="*/ 4 w 153"/>
              <a:gd name="T39" fmla="*/ 50 h 64"/>
              <a:gd name="T40" fmla="*/ 5 w 153"/>
              <a:gd name="T41" fmla="*/ 59 h 64"/>
              <a:gd name="T42" fmla="*/ 7 w 153"/>
              <a:gd name="T43" fmla="*/ 60 h 64"/>
              <a:gd name="T44" fmla="*/ 15 w 153"/>
              <a:gd name="T45" fmla="*/ 59 h 64"/>
              <a:gd name="T46" fmla="*/ 25 w 153"/>
              <a:gd name="T47" fmla="*/ 64 h 64"/>
              <a:gd name="T48" fmla="*/ 130 w 153"/>
              <a:gd name="T49"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64">
                <a:moveTo>
                  <a:pt x="130" y="33"/>
                </a:moveTo>
                <a:lnTo>
                  <a:pt x="150" y="26"/>
                </a:lnTo>
                <a:lnTo>
                  <a:pt x="152" y="23"/>
                </a:lnTo>
                <a:lnTo>
                  <a:pt x="153" y="15"/>
                </a:lnTo>
                <a:lnTo>
                  <a:pt x="153" y="8"/>
                </a:lnTo>
                <a:lnTo>
                  <a:pt x="151" y="4"/>
                </a:lnTo>
                <a:lnTo>
                  <a:pt x="143" y="0"/>
                </a:lnTo>
                <a:lnTo>
                  <a:pt x="88" y="12"/>
                </a:lnTo>
                <a:lnTo>
                  <a:pt x="81" y="11"/>
                </a:lnTo>
                <a:lnTo>
                  <a:pt x="78" y="12"/>
                </a:lnTo>
                <a:lnTo>
                  <a:pt x="72" y="20"/>
                </a:lnTo>
                <a:lnTo>
                  <a:pt x="69" y="21"/>
                </a:lnTo>
                <a:lnTo>
                  <a:pt x="62" y="20"/>
                </a:lnTo>
                <a:lnTo>
                  <a:pt x="45" y="33"/>
                </a:lnTo>
                <a:lnTo>
                  <a:pt x="24" y="33"/>
                </a:lnTo>
                <a:lnTo>
                  <a:pt x="15" y="43"/>
                </a:lnTo>
                <a:lnTo>
                  <a:pt x="0" y="44"/>
                </a:lnTo>
                <a:lnTo>
                  <a:pt x="2" y="46"/>
                </a:lnTo>
                <a:lnTo>
                  <a:pt x="4" y="47"/>
                </a:lnTo>
                <a:lnTo>
                  <a:pt x="4" y="50"/>
                </a:lnTo>
                <a:lnTo>
                  <a:pt x="5" y="59"/>
                </a:lnTo>
                <a:lnTo>
                  <a:pt x="7" y="60"/>
                </a:lnTo>
                <a:lnTo>
                  <a:pt x="15" y="59"/>
                </a:lnTo>
                <a:lnTo>
                  <a:pt x="25" y="64"/>
                </a:lnTo>
                <a:lnTo>
                  <a:pt x="130" y="3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6" name="Freeform 184"/>
          <p:cNvSpPr>
            <a:spLocks/>
          </p:cNvSpPr>
          <p:nvPr/>
        </p:nvSpPr>
        <p:spPr bwMode="auto">
          <a:xfrm>
            <a:off x="11087358" y="2856257"/>
            <a:ext cx="66675" cy="41275"/>
          </a:xfrm>
          <a:custGeom>
            <a:avLst/>
            <a:gdLst>
              <a:gd name="T0" fmla="*/ 105 w 127"/>
              <a:gd name="T1" fmla="*/ 23 h 79"/>
              <a:gd name="T2" fmla="*/ 71 w 127"/>
              <a:gd name="T3" fmla="*/ 5 h 79"/>
              <a:gd name="T4" fmla="*/ 67 w 127"/>
              <a:gd name="T5" fmla="*/ 0 h 79"/>
              <a:gd name="T6" fmla="*/ 64 w 127"/>
              <a:gd name="T7" fmla="*/ 0 h 79"/>
              <a:gd name="T8" fmla="*/ 59 w 127"/>
              <a:gd name="T9" fmla="*/ 3 h 79"/>
              <a:gd name="T10" fmla="*/ 11 w 127"/>
              <a:gd name="T11" fmla="*/ 4 h 79"/>
              <a:gd name="T12" fmla="*/ 8 w 127"/>
              <a:gd name="T13" fmla="*/ 6 h 79"/>
              <a:gd name="T14" fmla="*/ 3 w 127"/>
              <a:gd name="T15" fmla="*/ 12 h 79"/>
              <a:gd name="T16" fmla="*/ 0 w 127"/>
              <a:gd name="T17" fmla="*/ 22 h 79"/>
              <a:gd name="T18" fmla="*/ 2 w 127"/>
              <a:gd name="T19" fmla="*/ 28 h 79"/>
              <a:gd name="T20" fmla="*/ 2 w 127"/>
              <a:gd name="T21" fmla="*/ 31 h 79"/>
              <a:gd name="T22" fmla="*/ 0 w 127"/>
              <a:gd name="T23" fmla="*/ 36 h 79"/>
              <a:gd name="T24" fmla="*/ 2 w 127"/>
              <a:gd name="T25" fmla="*/ 41 h 79"/>
              <a:gd name="T26" fmla="*/ 4 w 127"/>
              <a:gd name="T27" fmla="*/ 45 h 79"/>
              <a:gd name="T28" fmla="*/ 7 w 127"/>
              <a:gd name="T29" fmla="*/ 48 h 79"/>
              <a:gd name="T30" fmla="*/ 8 w 127"/>
              <a:gd name="T31" fmla="*/ 49 h 79"/>
              <a:gd name="T32" fmla="*/ 8 w 127"/>
              <a:gd name="T33" fmla="*/ 52 h 79"/>
              <a:gd name="T34" fmla="*/ 7 w 127"/>
              <a:gd name="T35" fmla="*/ 54 h 79"/>
              <a:gd name="T36" fmla="*/ 7 w 127"/>
              <a:gd name="T37" fmla="*/ 56 h 79"/>
              <a:gd name="T38" fmla="*/ 5 w 127"/>
              <a:gd name="T39" fmla="*/ 55 h 79"/>
              <a:gd name="T40" fmla="*/ 5 w 127"/>
              <a:gd name="T41" fmla="*/ 58 h 79"/>
              <a:gd name="T42" fmla="*/ 18 w 127"/>
              <a:gd name="T43" fmla="*/ 63 h 79"/>
              <a:gd name="T44" fmla="*/ 27 w 127"/>
              <a:gd name="T45" fmla="*/ 72 h 79"/>
              <a:gd name="T46" fmla="*/ 57 w 127"/>
              <a:gd name="T47" fmla="*/ 79 h 79"/>
              <a:gd name="T48" fmla="*/ 71 w 127"/>
              <a:gd name="T49" fmla="*/ 71 h 79"/>
              <a:gd name="T50" fmla="*/ 77 w 127"/>
              <a:gd name="T51" fmla="*/ 61 h 79"/>
              <a:gd name="T52" fmla="*/ 81 w 127"/>
              <a:gd name="T53" fmla="*/ 62 h 79"/>
              <a:gd name="T54" fmla="*/ 86 w 127"/>
              <a:gd name="T55" fmla="*/ 64 h 79"/>
              <a:gd name="T56" fmla="*/ 89 w 127"/>
              <a:gd name="T57" fmla="*/ 64 h 79"/>
              <a:gd name="T58" fmla="*/ 93 w 127"/>
              <a:gd name="T59" fmla="*/ 61 h 79"/>
              <a:gd name="T60" fmla="*/ 109 w 127"/>
              <a:gd name="T61" fmla="*/ 65 h 79"/>
              <a:gd name="T62" fmla="*/ 118 w 127"/>
              <a:gd name="T63" fmla="*/ 62 h 79"/>
              <a:gd name="T64" fmla="*/ 122 w 127"/>
              <a:gd name="T65" fmla="*/ 63 h 79"/>
              <a:gd name="T66" fmla="*/ 125 w 127"/>
              <a:gd name="T67" fmla="*/ 62 h 79"/>
              <a:gd name="T68" fmla="*/ 127 w 127"/>
              <a:gd name="T69" fmla="*/ 56 h 79"/>
              <a:gd name="T70" fmla="*/ 125 w 127"/>
              <a:gd name="T71" fmla="*/ 51 h 79"/>
              <a:gd name="T72" fmla="*/ 105 w 127"/>
              <a:gd name="T73"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79">
                <a:moveTo>
                  <a:pt x="105" y="23"/>
                </a:moveTo>
                <a:lnTo>
                  <a:pt x="71" y="5"/>
                </a:lnTo>
                <a:lnTo>
                  <a:pt x="67" y="0"/>
                </a:lnTo>
                <a:lnTo>
                  <a:pt x="64" y="0"/>
                </a:lnTo>
                <a:lnTo>
                  <a:pt x="59" y="3"/>
                </a:lnTo>
                <a:lnTo>
                  <a:pt x="11" y="4"/>
                </a:lnTo>
                <a:lnTo>
                  <a:pt x="8" y="6"/>
                </a:lnTo>
                <a:lnTo>
                  <a:pt x="3" y="12"/>
                </a:lnTo>
                <a:lnTo>
                  <a:pt x="0" y="22"/>
                </a:lnTo>
                <a:lnTo>
                  <a:pt x="2" y="28"/>
                </a:lnTo>
                <a:lnTo>
                  <a:pt x="2" y="31"/>
                </a:lnTo>
                <a:lnTo>
                  <a:pt x="0" y="36"/>
                </a:lnTo>
                <a:lnTo>
                  <a:pt x="2" y="41"/>
                </a:lnTo>
                <a:lnTo>
                  <a:pt x="4" y="45"/>
                </a:lnTo>
                <a:lnTo>
                  <a:pt x="7" y="48"/>
                </a:lnTo>
                <a:lnTo>
                  <a:pt x="8" y="49"/>
                </a:lnTo>
                <a:lnTo>
                  <a:pt x="8" y="52"/>
                </a:lnTo>
                <a:lnTo>
                  <a:pt x="7" y="54"/>
                </a:lnTo>
                <a:lnTo>
                  <a:pt x="7" y="56"/>
                </a:lnTo>
                <a:lnTo>
                  <a:pt x="5" y="55"/>
                </a:lnTo>
                <a:lnTo>
                  <a:pt x="5" y="58"/>
                </a:lnTo>
                <a:lnTo>
                  <a:pt x="18" y="63"/>
                </a:lnTo>
                <a:lnTo>
                  <a:pt x="27" y="72"/>
                </a:lnTo>
                <a:lnTo>
                  <a:pt x="57" y="79"/>
                </a:lnTo>
                <a:lnTo>
                  <a:pt x="71" y="71"/>
                </a:lnTo>
                <a:lnTo>
                  <a:pt x="77" y="61"/>
                </a:lnTo>
                <a:lnTo>
                  <a:pt x="81" y="62"/>
                </a:lnTo>
                <a:lnTo>
                  <a:pt x="86" y="64"/>
                </a:lnTo>
                <a:lnTo>
                  <a:pt x="89" y="64"/>
                </a:lnTo>
                <a:lnTo>
                  <a:pt x="93" y="61"/>
                </a:lnTo>
                <a:lnTo>
                  <a:pt x="109" y="65"/>
                </a:lnTo>
                <a:lnTo>
                  <a:pt x="118" y="62"/>
                </a:lnTo>
                <a:lnTo>
                  <a:pt x="122" y="63"/>
                </a:lnTo>
                <a:lnTo>
                  <a:pt x="125" y="62"/>
                </a:lnTo>
                <a:lnTo>
                  <a:pt x="127" y="56"/>
                </a:lnTo>
                <a:lnTo>
                  <a:pt x="125" y="51"/>
                </a:lnTo>
                <a:lnTo>
                  <a:pt x="105"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7" name="Freeform 185"/>
          <p:cNvSpPr>
            <a:spLocks/>
          </p:cNvSpPr>
          <p:nvPr/>
        </p:nvSpPr>
        <p:spPr bwMode="auto">
          <a:xfrm>
            <a:off x="11028621" y="3208682"/>
            <a:ext cx="69850" cy="42863"/>
          </a:xfrm>
          <a:custGeom>
            <a:avLst/>
            <a:gdLst>
              <a:gd name="T0" fmla="*/ 0 w 132"/>
              <a:gd name="T1" fmla="*/ 75 h 82"/>
              <a:gd name="T2" fmla="*/ 5 w 132"/>
              <a:gd name="T3" fmla="*/ 80 h 82"/>
              <a:gd name="T4" fmla="*/ 44 w 132"/>
              <a:gd name="T5" fmla="*/ 82 h 82"/>
              <a:gd name="T6" fmla="*/ 47 w 132"/>
              <a:gd name="T7" fmla="*/ 79 h 82"/>
              <a:gd name="T8" fmla="*/ 47 w 132"/>
              <a:gd name="T9" fmla="*/ 77 h 82"/>
              <a:gd name="T10" fmla="*/ 54 w 132"/>
              <a:gd name="T11" fmla="*/ 75 h 82"/>
              <a:gd name="T12" fmla="*/ 53 w 132"/>
              <a:gd name="T13" fmla="*/ 77 h 82"/>
              <a:gd name="T14" fmla="*/ 54 w 132"/>
              <a:gd name="T15" fmla="*/ 79 h 82"/>
              <a:gd name="T16" fmla="*/ 56 w 132"/>
              <a:gd name="T17" fmla="*/ 80 h 82"/>
              <a:gd name="T18" fmla="*/ 60 w 132"/>
              <a:gd name="T19" fmla="*/ 79 h 82"/>
              <a:gd name="T20" fmla="*/ 60 w 132"/>
              <a:gd name="T21" fmla="*/ 73 h 82"/>
              <a:gd name="T22" fmla="*/ 62 w 132"/>
              <a:gd name="T23" fmla="*/ 73 h 82"/>
              <a:gd name="T24" fmla="*/ 66 w 132"/>
              <a:gd name="T25" fmla="*/ 77 h 82"/>
              <a:gd name="T26" fmla="*/ 72 w 132"/>
              <a:gd name="T27" fmla="*/ 76 h 82"/>
              <a:gd name="T28" fmla="*/ 82 w 132"/>
              <a:gd name="T29" fmla="*/ 67 h 82"/>
              <a:gd name="T30" fmla="*/ 83 w 132"/>
              <a:gd name="T31" fmla="*/ 63 h 82"/>
              <a:gd name="T32" fmla="*/ 84 w 132"/>
              <a:gd name="T33" fmla="*/ 59 h 82"/>
              <a:gd name="T34" fmla="*/ 87 w 132"/>
              <a:gd name="T35" fmla="*/ 46 h 82"/>
              <a:gd name="T36" fmla="*/ 89 w 132"/>
              <a:gd name="T37" fmla="*/ 42 h 82"/>
              <a:gd name="T38" fmla="*/ 93 w 132"/>
              <a:gd name="T39" fmla="*/ 35 h 82"/>
              <a:gd name="T40" fmla="*/ 121 w 132"/>
              <a:gd name="T41" fmla="*/ 27 h 82"/>
              <a:gd name="T42" fmla="*/ 131 w 132"/>
              <a:gd name="T43" fmla="*/ 20 h 82"/>
              <a:gd name="T44" fmla="*/ 131 w 132"/>
              <a:gd name="T45" fmla="*/ 18 h 82"/>
              <a:gd name="T46" fmla="*/ 131 w 132"/>
              <a:gd name="T47" fmla="*/ 17 h 82"/>
              <a:gd name="T48" fmla="*/ 131 w 132"/>
              <a:gd name="T49" fmla="*/ 16 h 82"/>
              <a:gd name="T50" fmla="*/ 132 w 132"/>
              <a:gd name="T51" fmla="*/ 15 h 82"/>
              <a:gd name="T52" fmla="*/ 130 w 132"/>
              <a:gd name="T53" fmla="*/ 13 h 82"/>
              <a:gd name="T54" fmla="*/ 122 w 132"/>
              <a:gd name="T55" fmla="*/ 12 h 82"/>
              <a:gd name="T56" fmla="*/ 122 w 132"/>
              <a:gd name="T57" fmla="*/ 10 h 82"/>
              <a:gd name="T58" fmla="*/ 124 w 132"/>
              <a:gd name="T59" fmla="*/ 7 h 82"/>
              <a:gd name="T60" fmla="*/ 111 w 132"/>
              <a:gd name="T61" fmla="*/ 0 h 82"/>
              <a:gd name="T62" fmla="*/ 93 w 132"/>
              <a:gd name="T63" fmla="*/ 8 h 82"/>
              <a:gd name="T64" fmla="*/ 85 w 132"/>
              <a:gd name="T65" fmla="*/ 7 h 82"/>
              <a:gd name="T66" fmla="*/ 34 w 132"/>
              <a:gd name="T67" fmla="*/ 27 h 82"/>
              <a:gd name="T68" fmla="*/ 31 w 132"/>
              <a:gd name="T69" fmla="*/ 30 h 82"/>
              <a:gd name="T70" fmla="*/ 27 w 132"/>
              <a:gd name="T71" fmla="*/ 33 h 82"/>
              <a:gd name="T72" fmla="*/ 25 w 132"/>
              <a:gd name="T73" fmla="*/ 39 h 82"/>
              <a:gd name="T74" fmla="*/ 24 w 132"/>
              <a:gd name="T75" fmla="*/ 46 h 82"/>
              <a:gd name="T76" fmla="*/ 26 w 132"/>
              <a:gd name="T77" fmla="*/ 49 h 82"/>
              <a:gd name="T78" fmla="*/ 30 w 132"/>
              <a:gd name="T79" fmla="*/ 49 h 82"/>
              <a:gd name="T80" fmla="*/ 32 w 132"/>
              <a:gd name="T81" fmla="*/ 52 h 82"/>
              <a:gd name="T82" fmla="*/ 20 w 132"/>
              <a:gd name="T83" fmla="*/ 50 h 82"/>
              <a:gd name="T84" fmla="*/ 13 w 132"/>
              <a:gd name="T85" fmla="*/ 52 h 82"/>
              <a:gd name="T86" fmla="*/ 7 w 132"/>
              <a:gd name="T87" fmla="*/ 60 h 82"/>
              <a:gd name="T88" fmla="*/ 13 w 132"/>
              <a:gd name="T89" fmla="*/ 61 h 82"/>
              <a:gd name="T90" fmla="*/ 11 w 132"/>
              <a:gd name="T91" fmla="*/ 66 h 82"/>
              <a:gd name="T92" fmla="*/ 0 w 132"/>
              <a:gd name="T93"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82">
                <a:moveTo>
                  <a:pt x="0" y="75"/>
                </a:moveTo>
                <a:lnTo>
                  <a:pt x="5" y="80"/>
                </a:lnTo>
                <a:lnTo>
                  <a:pt x="44" y="82"/>
                </a:lnTo>
                <a:lnTo>
                  <a:pt x="47" y="79"/>
                </a:lnTo>
                <a:lnTo>
                  <a:pt x="47" y="77"/>
                </a:lnTo>
                <a:lnTo>
                  <a:pt x="54" y="75"/>
                </a:lnTo>
                <a:lnTo>
                  <a:pt x="53" y="77"/>
                </a:lnTo>
                <a:lnTo>
                  <a:pt x="54" y="79"/>
                </a:lnTo>
                <a:lnTo>
                  <a:pt x="56" y="80"/>
                </a:lnTo>
                <a:lnTo>
                  <a:pt x="60" y="79"/>
                </a:lnTo>
                <a:lnTo>
                  <a:pt x="60" y="73"/>
                </a:lnTo>
                <a:lnTo>
                  <a:pt x="62" y="73"/>
                </a:lnTo>
                <a:lnTo>
                  <a:pt x="66" y="77"/>
                </a:lnTo>
                <a:lnTo>
                  <a:pt x="72" y="76"/>
                </a:lnTo>
                <a:lnTo>
                  <a:pt x="82" y="67"/>
                </a:lnTo>
                <a:lnTo>
                  <a:pt x="83" y="63"/>
                </a:lnTo>
                <a:lnTo>
                  <a:pt x="84" y="59"/>
                </a:lnTo>
                <a:lnTo>
                  <a:pt x="87" y="46"/>
                </a:lnTo>
                <a:lnTo>
                  <a:pt x="89" y="42"/>
                </a:lnTo>
                <a:lnTo>
                  <a:pt x="93" y="35"/>
                </a:lnTo>
                <a:lnTo>
                  <a:pt x="121" y="27"/>
                </a:lnTo>
                <a:lnTo>
                  <a:pt x="131" y="20"/>
                </a:lnTo>
                <a:lnTo>
                  <a:pt x="131" y="18"/>
                </a:lnTo>
                <a:lnTo>
                  <a:pt x="131" y="17"/>
                </a:lnTo>
                <a:lnTo>
                  <a:pt x="131" y="16"/>
                </a:lnTo>
                <a:lnTo>
                  <a:pt x="132" y="15"/>
                </a:lnTo>
                <a:lnTo>
                  <a:pt x="130" y="13"/>
                </a:lnTo>
                <a:lnTo>
                  <a:pt x="122" y="12"/>
                </a:lnTo>
                <a:lnTo>
                  <a:pt x="122" y="10"/>
                </a:lnTo>
                <a:lnTo>
                  <a:pt x="124" y="7"/>
                </a:lnTo>
                <a:lnTo>
                  <a:pt x="111" y="0"/>
                </a:lnTo>
                <a:lnTo>
                  <a:pt x="93" y="8"/>
                </a:lnTo>
                <a:lnTo>
                  <a:pt x="85" y="7"/>
                </a:lnTo>
                <a:lnTo>
                  <a:pt x="34" y="27"/>
                </a:lnTo>
                <a:lnTo>
                  <a:pt x="31" y="30"/>
                </a:lnTo>
                <a:lnTo>
                  <a:pt x="27" y="33"/>
                </a:lnTo>
                <a:lnTo>
                  <a:pt x="25" y="39"/>
                </a:lnTo>
                <a:lnTo>
                  <a:pt x="24" y="46"/>
                </a:lnTo>
                <a:lnTo>
                  <a:pt x="26" y="49"/>
                </a:lnTo>
                <a:lnTo>
                  <a:pt x="30" y="49"/>
                </a:lnTo>
                <a:lnTo>
                  <a:pt x="32" y="52"/>
                </a:lnTo>
                <a:lnTo>
                  <a:pt x="20" y="50"/>
                </a:lnTo>
                <a:lnTo>
                  <a:pt x="13" y="52"/>
                </a:lnTo>
                <a:lnTo>
                  <a:pt x="7" y="60"/>
                </a:lnTo>
                <a:lnTo>
                  <a:pt x="13" y="61"/>
                </a:lnTo>
                <a:lnTo>
                  <a:pt x="11" y="66"/>
                </a:lnTo>
                <a:lnTo>
                  <a:pt x="0" y="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8" name="Freeform 186"/>
          <p:cNvSpPr>
            <a:spLocks/>
          </p:cNvSpPr>
          <p:nvPr/>
        </p:nvSpPr>
        <p:spPr bwMode="auto">
          <a:xfrm>
            <a:off x="11115933" y="3067395"/>
            <a:ext cx="66675" cy="36513"/>
          </a:xfrm>
          <a:custGeom>
            <a:avLst/>
            <a:gdLst>
              <a:gd name="T0" fmla="*/ 58 w 126"/>
              <a:gd name="T1" fmla="*/ 14 h 68"/>
              <a:gd name="T2" fmla="*/ 58 w 126"/>
              <a:gd name="T3" fmla="*/ 16 h 68"/>
              <a:gd name="T4" fmla="*/ 57 w 126"/>
              <a:gd name="T5" fmla="*/ 17 h 68"/>
              <a:gd name="T6" fmla="*/ 57 w 126"/>
              <a:gd name="T7" fmla="*/ 20 h 68"/>
              <a:gd name="T8" fmla="*/ 57 w 126"/>
              <a:gd name="T9" fmla="*/ 22 h 68"/>
              <a:gd name="T10" fmla="*/ 56 w 126"/>
              <a:gd name="T11" fmla="*/ 24 h 68"/>
              <a:gd name="T12" fmla="*/ 56 w 126"/>
              <a:gd name="T13" fmla="*/ 24 h 68"/>
              <a:gd name="T14" fmla="*/ 53 w 126"/>
              <a:gd name="T15" fmla="*/ 25 h 68"/>
              <a:gd name="T16" fmla="*/ 48 w 126"/>
              <a:gd name="T17" fmla="*/ 26 h 68"/>
              <a:gd name="T18" fmla="*/ 44 w 126"/>
              <a:gd name="T19" fmla="*/ 36 h 68"/>
              <a:gd name="T20" fmla="*/ 39 w 126"/>
              <a:gd name="T21" fmla="*/ 39 h 68"/>
              <a:gd name="T22" fmla="*/ 23 w 126"/>
              <a:gd name="T23" fmla="*/ 40 h 68"/>
              <a:gd name="T24" fmla="*/ 14 w 126"/>
              <a:gd name="T25" fmla="*/ 45 h 68"/>
              <a:gd name="T26" fmla="*/ 8 w 126"/>
              <a:gd name="T27" fmla="*/ 54 h 68"/>
              <a:gd name="T28" fmla="*/ 2 w 126"/>
              <a:gd name="T29" fmla="*/ 56 h 68"/>
              <a:gd name="T30" fmla="*/ 0 w 126"/>
              <a:gd name="T31" fmla="*/ 58 h 68"/>
              <a:gd name="T32" fmla="*/ 30 w 126"/>
              <a:gd name="T33" fmla="*/ 68 h 68"/>
              <a:gd name="T34" fmla="*/ 46 w 126"/>
              <a:gd name="T35" fmla="*/ 61 h 68"/>
              <a:gd name="T36" fmla="*/ 118 w 126"/>
              <a:gd name="T37" fmla="*/ 16 h 68"/>
              <a:gd name="T38" fmla="*/ 126 w 126"/>
              <a:gd name="T39" fmla="*/ 7 h 68"/>
              <a:gd name="T40" fmla="*/ 93 w 126"/>
              <a:gd name="T41" fmla="*/ 0 h 68"/>
              <a:gd name="T42" fmla="*/ 64 w 126"/>
              <a:gd name="T43" fmla="*/ 8 h 68"/>
              <a:gd name="T44" fmla="*/ 58 w 126"/>
              <a:gd name="T45"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68">
                <a:moveTo>
                  <a:pt x="58" y="14"/>
                </a:moveTo>
                <a:lnTo>
                  <a:pt x="58" y="16"/>
                </a:lnTo>
                <a:lnTo>
                  <a:pt x="57" y="17"/>
                </a:lnTo>
                <a:lnTo>
                  <a:pt x="57" y="20"/>
                </a:lnTo>
                <a:lnTo>
                  <a:pt x="57" y="22"/>
                </a:lnTo>
                <a:lnTo>
                  <a:pt x="56" y="24"/>
                </a:lnTo>
                <a:lnTo>
                  <a:pt x="56" y="24"/>
                </a:lnTo>
                <a:lnTo>
                  <a:pt x="53" y="25"/>
                </a:lnTo>
                <a:lnTo>
                  <a:pt x="48" y="26"/>
                </a:lnTo>
                <a:lnTo>
                  <a:pt x="44" y="36"/>
                </a:lnTo>
                <a:lnTo>
                  <a:pt x="39" y="39"/>
                </a:lnTo>
                <a:lnTo>
                  <a:pt x="23" y="40"/>
                </a:lnTo>
                <a:lnTo>
                  <a:pt x="14" y="45"/>
                </a:lnTo>
                <a:lnTo>
                  <a:pt x="8" y="54"/>
                </a:lnTo>
                <a:lnTo>
                  <a:pt x="2" y="56"/>
                </a:lnTo>
                <a:lnTo>
                  <a:pt x="0" y="58"/>
                </a:lnTo>
                <a:lnTo>
                  <a:pt x="30" y="68"/>
                </a:lnTo>
                <a:lnTo>
                  <a:pt x="46" y="61"/>
                </a:lnTo>
                <a:lnTo>
                  <a:pt x="118" y="16"/>
                </a:lnTo>
                <a:lnTo>
                  <a:pt x="126" y="7"/>
                </a:lnTo>
                <a:lnTo>
                  <a:pt x="93" y="0"/>
                </a:lnTo>
                <a:lnTo>
                  <a:pt x="64" y="8"/>
                </a:lnTo>
                <a:lnTo>
                  <a:pt x="58"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9" name="Freeform 187"/>
          <p:cNvSpPr>
            <a:spLocks/>
          </p:cNvSpPr>
          <p:nvPr/>
        </p:nvSpPr>
        <p:spPr bwMode="auto">
          <a:xfrm>
            <a:off x="11341358" y="3265832"/>
            <a:ext cx="55563" cy="57150"/>
          </a:xfrm>
          <a:custGeom>
            <a:avLst/>
            <a:gdLst>
              <a:gd name="T0" fmla="*/ 34 w 105"/>
              <a:gd name="T1" fmla="*/ 39 h 108"/>
              <a:gd name="T2" fmla="*/ 0 w 105"/>
              <a:gd name="T3" fmla="*/ 59 h 108"/>
              <a:gd name="T4" fmla="*/ 4 w 105"/>
              <a:gd name="T5" fmla="*/ 69 h 108"/>
              <a:gd name="T6" fmla="*/ 2 w 105"/>
              <a:gd name="T7" fmla="*/ 74 h 108"/>
              <a:gd name="T8" fmla="*/ 5 w 105"/>
              <a:gd name="T9" fmla="*/ 78 h 108"/>
              <a:gd name="T10" fmla="*/ 10 w 105"/>
              <a:gd name="T11" fmla="*/ 87 h 108"/>
              <a:gd name="T12" fmla="*/ 11 w 105"/>
              <a:gd name="T13" fmla="*/ 91 h 108"/>
              <a:gd name="T14" fmla="*/ 10 w 105"/>
              <a:gd name="T15" fmla="*/ 95 h 108"/>
              <a:gd name="T16" fmla="*/ 7 w 105"/>
              <a:gd name="T17" fmla="*/ 95 h 108"/>
              <a:gd name="T18" fmla="*/ 16 w 105"/>
              <a:gd name="T19" fmla="*/ 100 h 108"/>
              <a:gd name="T20" fmla="*/ 20 w 105"/>
              <a:gd name="T21" fmla="*/ 108 h 108"/>
              <a:gd name="T22" fmla="*/ 27 w 105"/>
              <a:gd name="T23" fmla="*/ 101 h 108"/>
              <a:gd name="T24" fmla="*/ 42 w 105"/>
              <a:gd name="T25" fmla="*/ 91 h 108"/>
              <a:gd name="T26" fmla="*/ 37 w 105"/>
              <a:gd name="T27" fmla="*/ 89 h 108"/>
              <a:gd name="T28" fmla="*/ 34 w 105"/>
              <a:gd name="T29" fmla="*/ 85 h 108"/>
              <a:gd name="T30" fmla="*/ 46 w 105"/>
              <a:gd name="T31" fmla="*/ 79 h 108"/>
              <a:gd name="T32" fmla="*/ 50 w 105"/>
              <a:gd name="T33" fmla="*/ 73 h 108"/>
              <a:gd name="T34" fmla="*/ 52 w 105"/>
              <a:gd name="T35" fmla="*/ 68 h 108"/>
              <a:gd name="T36" fmla="*/ 50 w 105"/>
              <a:gd name="T37" fmla="*/ 65 h 108"/>
              <a:gd name="T38" fmla="*/ 46 w 105"/>
              <a:gd name="T39" fmla="*/ 51 h 108"/>
              <a:gd name="T40" fmla="*/ 50 w 105"/>
              <a:gd name="T41" fmla="*/ 39 h 108"/>
              <a:gd name="T42" fmla="*/ 58 w 105"/>
              <a:gd name="T43" fmla="*/ 32 h 108"/>
              <a:gd name="T44" fmla="*/ 58 w 105"/>
              <a:gd name="T45" fmla="*/ 28 h 108"/>
              <a:gd name="T46" fmla="*/ 63 w 105"/>
              <a:gd name="T47" fmla="*/ 30 h 108"/>
              <a:gd name="T48" fmla="*/ 62 w 105"/>
              <a:gd name="T49" fmla="*/ 36 h 108"/>
              <a:gd name="T50" fmla="*/ 59 w 105"/>
              <a:gd name="T51" fmla="*/ 38 h 108"/>
              <a:gd name="T52" fmla="*/ 60 w 105"/>
              <a:gd name="T53" fmla="*/ 49 h 108"/>
              <a:gd name="T54" fmla="*/ 71 w 105"/>
              <a:gd name="T55" fmla="*/ 58 h 108"/>
              <a:gd name="T56" fmla="*/ 78 w 105"/>
              <a:gd name="T57" fmla="*/ 67 h 108"/>
              <a:gd name="T58" fmla="*/ 84 w 105"/>
              <a:gd name="T59" fmla="*/ 67 h 108"/>
              <a:gd name="T60" fmla="*/ 88 w 105"/>
              <a:gd name="T61" fmla="*/ 59 h 108"/>
              <a:gd name="T62" fmla="*/ 92 w 105"/>
              <a:gd name="T63" fmla="*/ 54 h 108"/>
              <a:gd name="T64" fmla="*/ 95 w 105"/>
              <a:gd name="T65" fmla="*/ 48 h 108"/>
              <a:gd name="T66" fmla="*/ 95 w 105"/>
              <a:gd name="T67" fmla="*/ 44 h 108"/>
              <a:gd name="T68" fmla="*/ 103 w 105"/>
              <a:gd name="T69" fmla="*/ 38 h 108"/>
              <a:gd name="T70" fmla="*/ 102 w 105"/>
              <a:gd name="T71" fmla="*/ 26 h 108"/>
              <a:gd name="T72" fmla="*/ 93 w 105"/>
              <a:gd name="T73" fmla="*/ 17 h 108"/>
              <a:gd name="T74" fmla="*/ 92 w 105"/>
              <a:gd name="T75" fmla="*/ 16 h 108"/>
              <a:gd name="T76" fmla="*/ 84 w 105"/>
              <a:gd name="T77" fmla="*/ 17 h 108"/>
              <a:gd name="T78" fmla="*/ 60 w 105"/>
              <a:gd name="T79" fmla="*/ 0 h 108"/>
              <a:gd name="T80" fmla="*/ 56 w 105"/>
              <a:gd name="T81" fmla="*/ 12 h 108"/>
              <a:gd name="T82" fmla="*/ 58 w 105"/>
              <a:gd name="T83" fmla="*/ 24 h 108"/>
              <a:gd name="T84" fmla="*/ 47 w 105"/>
              <a:gd name="T85" fmla="*/ 2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108">
                <a:moveTo>
                  <a:pt x="47" y="29"/>
                </a:moveTo>
                <a:lnTo>
                  <a:pt x="34" y="39"/>
                </a:lnTo>
                <a:lnTo>
                  <a:pt x="31" y="34"/>
                </a:lnTo>
                <a:lnTo>
                  <a:pt x="0" y="59"/>
                </a:lnTo>
                <a:lnTo>
                  <a:pt x="3" y="66"/>
                </a:lnTo>
                <a:lnTo>
                  <a:pt x="4" y="69"/>
                </a:lnTo>
                <a:lnTo>
                  <a:pt x="2" y="71"/>
                </a:lnTo>
                <a:lnTo>
                  <a:pt x="2" y="74"/>
                </a:lnTo>
                <a:lnTo>
                  <a:pt x="4" y="75"/>
                </a:lnTo>
                <a:lnTo>
                  <a:pt x="5" y="78"/>
                </a:lnTo>
                <a:lnTo>
                  <a:pt x="9" y="86"/>
                </a:lnTo>
                <a:lnTo>
                  <a:pt x="10" y="87"/>
                </a:lnTo>
                <a:lnTo>
                  <a:pt x="11" y="89"/>
                </a:lnTo>
                <a:lnTo>
                  <a:pt x="11" y="91"/>
                </a:lnTo>
                <a:lnTo>
                  <a:pt x="11" y="94"/>
                </a:lnTo>
                <a:lnTo>
                  <a:pt x="10" y="95"/>
                </a:lnTo>
                <a:lnTo>
                  <a:pt x="9" y="95"/>
                </a:lnTo>
                <a:lnTo>
                  <a:pt x="7" y="95"/>
                </a:lnTo>
                <a:lnTo>
                  <a:pt x="11" y="99"/>
                </a:lnTo>
                <a:lnTo>
                  <a:pt x="16" y="100"/>
                </a:lnTo>
                <a:lnTo>
                  <a:pt x="20" y="101"/>
                </a:lnTo>
                <a:lnTo>
                  <a:pt x="20" y="108"/>
                </a:lnTo>
                <a:lnTo>
                  <a:pt x="22" y="108"/>
                </a:lnTo>
                <a:lnTo>
                  <a:pt x="27" y="101"/>
                </a:lnTo>
                <a:lnTo>
                  <a:pt x="40" y="97"/>
                </a:lnTo>
                <a:lnTo>
                  <a:pt x="42" y="91"/>
                </a:lnTo>
                <a:lnTo>
                  <a:pt x="40" y="90"/>
                </a:lnTo>
                <a:lnTo>
                  <a:pt x="37" y="89"/>
                </a:lnTo>
                <a:lnTo>
                  <a:pt x="35" y="88"/>
                </a:lnTo>
                <a:lnTo>
                  <a:pt x="34" y="85"/>
                </a:lnTo>
                <a:lnTo>
                  <a:pt x="36" y="80"/>
                </a:lnTo>
                <a:lnTo>
                  <a:pt x="46" y="79"/>
                </a:lnTo>
                <a:lnTo>
                  <a:pt x="47" y="77"/>
                </a:lnTo>
                <a:lnTo>
                  <a:pt x="50" y="73"/>
                </a:lnTo>
                <a:lnTo>
                  <a:pt x="52" y="70"/>
                </a:lnTo>
                <a:lnTo>
                  <a:pt x="52" y="68"/>
                </a:lnTo>
                <a:lnTo>
                  <a:pt x="51" y="66"/>
                </a:lnTo>
                <a:lnTo>
                  <a:pt x="50" y="65"/>
                </a:lnTo>
                <a:lnTo>
                  <a:pt x="47" y="56"/>
                </a:lnTo>
                <a:lnTo>
                  <a:pt x="46" y="51"/>
                </a:lnTo>
                <a:lnTo>
                  <a:pt x="47" y="46"/>
                </a:lnTo>
                <a:lnTo>
                  <a:pt x="50" y="39"/>
                </a:lnTo>
                <a:lnTo>
                  <a:pt x="52" y="36"/>
                </a:lnTo>
                <a:lnTo>
                  <a:pt x="58" y="32"/>
                </a:lnTo>
                <a:lnTo>
                  <a:pt x="58" y="31"/>
                </a:lnTo>
                <a:lnTo>
                  <a:pt x="58" y="28"/>
                </a:lnTo>
                <a:lnTo>
                  <a:pt x="61" y="28"/>
                </a:lnTo>
                <a:lnTo>
                  <a:pt x="63" y="30"/>
                </a:lnTo>
                <a:lnTo>
                  <a:pt x="63" y="34"/>
                </a:lnTo>
                <a:lnTo>
                  <a:pt x="62" y="36"/>
                </a:lnTo>
                <a:lnTo>
                  <a:pt x="60" y="37"/>
                </a:lnTo>
                <a:lnTo>
                  <a:pt x="59" y="38"/>
                </a:lnTo>
                <a:lnTo>
                  <a:pt x="58" y="42"/>
                </a:lnTo>
                <a:lnTo>
                  <a:pt x="60" y="49"/>
                </a:lnTo>
                <a:lnTo>
                  <a:pt x="64" y="54"/>
                </a:lnTo>
                <a:lnTo>
                  <a:pt x="71" y="58"/>
                </a:lnTo>
                <a:lnTo>
                  <a:pt x="74" y="63"/>
                </a:lnTo>
                <a:lnTo>
                  <a:pt x="78" y="67"/>
                </a:lnTo>
                <a:lnTo>
                  <a:pt x="80" y="70"/>
                </a:lnTo>
                <a:lnTo>
                  <a:pt x="84" y="67"/>
                </a:lnTo>
                <a:lnTo>
                  <a:pt x="85" y="65"/>
                </a:lnTo>
                <a:lnTo>
                  <a:pt x="88" y="59"/>
                </a:lnTo>
                <a:lnTo>
                  <a:pt x="89" y="57"/>
                </a:lnTo>
                <a:lnTo>
                  <a:pt x="92" y="54"/>
                </a:lnTo>
                <a:lnTo>
                  <a:pt x="94" y="51"/>
                </a:lnTo>
                <a:lnTo>
                  <a:pt x="95" y="48"/>
                </a:lnTo>
                <a:lnTo>
                  <a:pt x="93" y="45"/>
                </a:lnTo>
                <a:lnTo>
                  <a:pt x="95" y="44"/>
                </a:lnTo>
                <a:lnTo>
                  <a:pt x="102" y="39"/>
                </a:lnTo>
                <a:lnTo>
                  <a:pt x="103" y="38"/>
                </a:lnTo>
                <a:lnTo>
                  <a:pt x="105" y="32"/>
                </a:lnTo>
                <a:lnTo>
                  <a:pt x="102" y="26"/>
                </a:lnTo>
                <a:lnTo>
                  <a:pt x="96" y="20"/>
                </a:lnTo>
                <a:lnTo>
                  <a:pt x="93" y="17"/>
                </a:lnTo>
                <a:lnTo>
                  <a:pt x="93" y="19"/>
                </a:lnTo>
                <a:lnTo>
                  <a:pt x="92" y="16"/>
                </a:lnTo>
                <a:lnTo>
                  <a:pt x="89" y="15"/>
                </a:lnTo>
                <a:lnTo>
                  <a:pt x="84" y="17"/>
                </a:lnTo>
                <a:lnTo>
                  <a:pt x="69" y="4"/>
                </a:lnTo>
                <a:lnTo>
                  <a:pt x="60" y="0"/>
                </a:lnTo>
                <a:lnTo>
                  <a:pt x="55" y="9"/>
                </a:lnTo>
                <a:lnTo>
                  <a:pt x="56" y="12"/>
                </a:lnTo>
                <a:lnTo>
                  <a:pt x="58" y="20"/>
                </a:lnTo>
                <a:lnTo>
                  <a:pt x="58" y="24"/>
                </a:lnTo>
                <a:lnTo>
                  <a:pt x="55" y="26"/>
                </a:lnTo>
                <a:lnTo>
                  <a:pt x="47"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0" name="Freeform 188"/>
          <p:cNvSpPr>
            <a:spLocks/>
          </p:cNvSpPr>
          <p:nvPr/>
        </p:nvSpPr>
        <p:spPr bwMode="auto">
          <a:xfrm>
            <a:off x="11311196" y="3459507"/>
            <a:ext cx="26988" cy="31750"/>
          </a:xfrm>
          <a:custGeom>
            <a:avLst/>
            <a:gdLst>
              <a:gd name="T0" fmla="*/ 3 w 51"/>
              <a:gd name="T1" fmla="*/ 39 h 61"/>
              <a:gd name="T2" fmla="*/ 0 w 51"/>
              <a:gd name="T3" fmla="*/ 49 h 61"/>
              <a:gd name="T4" fmla="*/ 0 w 51"/>
              <a:gd name="T5" fmla="*/ 52 h 61"/>
              <a:gd name="T6" fmla="*/ 2 w 51"/>
              <a:gd name="T7" fmla="*/ 55 h 61"/>
              <a:gd name="T8" fmla="*/ 6 w 51"/>
              <a:gd name="T9" fmla="*/ 57 h 61"/>
              <a:gd name="T10" fmla="*/ 7 w 51"/>
              <a:gd name="T11" fmla="*/ 57 h 61"/>
              <a:gd name="T12" fmla="*/ 10 w 51"/>
              <a:gd name="T13" fmla="*/ 60 h 61"/>
              <a:gd name="T14" fmla="*/ 11 w 51"/>
              <a:gd name="T15" fmla="*/ 61 h 61"/>
              <a:gd name="T16" fmla="*/ 16 w 51"/>
              <a:gd name="T17" fmla="*/ 60 h 61"/>
              <a:gd name="T18" fmla="*/ 30 w 51"/>
              <a:gd name="T19" fmla="*/ 44 h 61"/>
              <a:gd name="T20" fmla="*/ 33 w 51"/>
              <a:gd name="T21" fmla="*/ 41 h 61"/>
              <a:gd name="T22" fmla="*/ 39 w 51"/>
              <a:gd name="T23" fmla="*/ 42 h 61"/>
              <a:gd name="T24" fmla="*/ 41 w 51"/>
              <a:gd name="T25" fmla="*/ 41 h 61"/>
              <a:gd name="T26" fmla="*/ 49 w 51"/>
              <a:gd name="T27" fmla="*/ 22 h 61"/>
              <a:gd name="T28" fmla="*/ 51 w 51"/>
              <a:gd name="T29" fmla="*/ 17 h 61"/>
              <a:gd name="T30" fmla="*/ 51 w 51"/>
              <a:gd name="T31" fmla="*/ 10 h 61"/>
              <a:gd name="T32" fmla="*/ 50 w 51"/>
              <a:gd name="T33" fmla="*/ 8 h 61"/>
              <a:gd name="T34" fmla="*/ 40 w 51"/>
              <a:gd name="T35" fmla="*/ 0 h 61"/>
              <a:gd name="T36" fmla="*/ 31 w 51"/>
              <a:gd name="T37" fmla="*/ 0 h 61"/>
              <a:gd name="T38" fmla="*/ 27 w 51"/>
              <a:gd name="T39" fmla="*/ 2 h 61"/>
              <a:gd name="T40" fmla="*/ 24 w 51"/>
              <a:gd name="T41" fmla="*/ 10 h 61"/>
              <a:gd name="T42" fmla="*/ 26 w 51"/>
              <a:gd name="T43" fmla="*/ 10 h 61"/>
              <a:gd name="T44" fmla="*/ 23 w 51"/>
              <a:gd name="T45" fmla="*/ 15 h 61"/>
              <a:gd name="T46" fmla="*/ 16 w 51"/>
              <a:gd name="T47" fmla="*/ 20 h 61"/>
              <a:gd name="T48" fmla="*/ 17 w 51"/>
              <a:gd name="T49" fmla="*/ 26 h 61"/>
              <a:gd name="T50" fmla="*/ 14 w 51"/>
              <a:gd name="T51" fmla="*/ 30 h 61"/>
              <a:gd name="T52" fmla="*/ 3 w 51"/>
              <a:gd name="T53"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61">
                <a:moveTo>
                  <a:pt x="3" y="39"/>
                </a:moveTo>
                <a:lnTo>
                  <a:pt x="0" y="49"/>
                </a:lnTo>
                <a:lnTo>
                  <a:pt x="0" y="52"/>
                </a:lnTo>
                <a:lnTo>
                  <a:pt x="2" y="55"/>
                </a:lnTo>
                <a:lnTo>
                  <a:pt x="6" y="57"/>
                </a:lnTo>
                <a:lnTo>
                  <a:pt x="7" y="57"/>
                </a:lnTo>
                <a:lnTo>
                  <a:pt x="10" y="60"/>
                </a:lnTo>
                <a:lnTo>
                  <a:pt x="11" y="61"/>
                </a:lnTo>
                <a:lnTo>
                  <a:pt x="16" y="60"/>
                </a:lnTo>
                <a:lnTo>
                  <a:pt x="30" y="44"/>
                </a:lnTo>
                <a:lnTo>
                  <a:pt x="33" y="41"/>
                </a:lnTo>
                <a:lnTo>
                  <a:pt x="39" y="42"/>
                </a:lnTo>
                <a:lnTo>
                  <a:pt x="41" y="41"/>
                </a:lnTo>
                <a:lnTo>
                  <a:pt x="49" y="22"/>
                </a:lnTo>
                <a:lnTo>
                  <a:pt x="51" y="17"/>
                </a:lnTo>
                <a:lnTo>
                  <a:pt x="51" y="10"/>
                </a:lnTo>
                <a:lnTo>
                  <a:pt x="50" y="8"/>
                </a:lnTo>
                <a:lnTo>
                  <a:pt x="40" y="0"/>
                </a:lnTo>
                <a:lnTo>
                  <a:pt x="31" y="0"/>
                </a:lnTo>
                <a:lnTo>
                  <a:pt x="27" y="2"/>
                </a:lnTo>
                <a:lnTo>
                  <a:pt x="24" y="10"/>
                </a:lnTo>
                <a:lnTo>
                  <a:pt x="26" y="10"/>
                </a:lnTo>
                <a:lnTo>
                  <a:pt x="23" y="15"/>
                </a:lnTo>
                <a:lnTo>
                  <a:pt x="16" y="20"/>
                </a:lnTo>
                <a:lnTo>
                  <a:pt x="17" y="26"/>
                </a:lnTo>
                <a:lnTo>
                  <a:pt x="14" y="30"/>
                </a:lnTo>
                <a:lnTo>
                  <a:pt x="3" y="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1" name="Freeform 189"/>
          <p:cNvSpPr>
            <a:spLocks/>
          </p:cNvSpPr>
          <p:nvPr/>
        </p:nvSpPr>
        <p:spPr bwMode="auto">
          <a:xfrm>
            <a:off x="11223883" y="3554757"/>
            <a:ext cx="98425" cy="60325"/>
          </a:xfrm>
          <a:custGeom>
            <a:avLst/>
            <a:gdLst>
              <a:gd name="T0" fmla="*/ 36 w 185"/>
              <a:gd name="T1" fmla="*/ 60 h 114"/>
              <a:gd name="T2" fmla="*/ 6 w 185"/>
              <a:gd name="T3" fmla="*/ 73 h 114"/>
              <a:gd name="T4" fmla="*/ 0 w 185"/>
              <a:gd name="T5" fmla="*/ 78 h 114"/>
              <a:gd name="T6" fmla="*/ 4 w 185"/>
              <a:gd name="T7" fmla="*/ 87 h 114"/>
              <a:gd name="T8" fmla="*/ 9 w 185"/>
              <a:gd name="T9" fmla="*/ 93 h 114"/>
              <a:gd name="T10" fmla="*/ 20 w 185"/>
              <a:gd name="T11" fmla="*/ 97 h 114"/>
              <a:gd name="T12" fmla="*/ 59 w 185"/>
              <a:gd name="T13" fmla="*/ 96 h 114"/>
              <a:gd name="T14" fmla="*/ 63 w 185"/>
              <a:gd name="T15" fmla="*/ 97 h 114"/>
              <a:gd name="T16" fmla="*/ 66 w 185"/>
              <a:gd name="T17" fmla="*/ 103 h 114"/>
              <a:gd name="T18" fmla="*/ 65 w 185"/>
              <a:gd name="T19" fmla="*/ 104 h 114"/>
              <a:gd name="T20" fmla="*/ 31 w 185"/>
              <a:gd name="T21" fmla="*/ 102 h 114"/>
              <a:gd name="T22" fmla="*/ 29 w 185"/>
              <a:gd name="T23" fmla="*/ 104 h 114"/>
              <a:gd name="T24" fmla="*/ 31 w 185"/>
              <a:gd name="T25" fmla="*/ 108 h 114"/>
              <a:gd name="T26" fmla="*/ 51 w 185"/>
              <a:gd name="T27" fmla="*/ 114 h 114"/>
              <a:gd name="T28" fmla="*/ 57 w 185"/>
              <a:gd name="T29" fmla="*/ 109 h 114"/>
              <a:gd name="T30" fmla="*/ 64 w 185"/>
              <a:gd name="T31" fmla="*/ 108 h 114"/>
              <a:gd name="T32" fmla="*/ 72 w 185"/>
              <a:gd name="T33" fmla="*/ 109 h 114"/>
              <a:gd name="T34" fmla="*/ 74 w 185"/>
              <a:gd name="T35" fmla="*/ 108 h 114"/>
              <a:gd name="T36" fmla="*/ 76 w 185"/>
              <a:gd name="T37" fmla="*/ 106 h 114"/>
              <a:gd name="T38" fmla="*/ 73 w 185"/>
              <a:gd name="T39" fmla="*/ 103 h 114"/>
              <a:gd name="T40" fmla="*/ 74 w 185"/>
              <a:gd name="T41" fmla="*/ 96 h 114"/>
              <a:gd name="T42" fmla="*/ 76 w 185"/>
              <a:gd name="T43" fmla="*/ 93 h 114"/>
              <a:gd name="T44" fmla="*/ 83 w 185"/>
              <a:gd name="T45" fmla="*/ 103 h 114"/>
              <a:gd name="T46" fmla="*/ 135 w 185"/>
              <a:gd name="T47" fmla="*/ 86 h 114"/>
              <a:gd name="T48" fmla="*/ 137 w 185"/>
              <a:gd name="T49" fmla="*/ 85 h 114"/>
              <a:gd name="T50" fmla="*/ 141 w 185"/>
              <a:gd name="T51" fmla="*/ 80 h 114"/>
              <a:gd name="T52" fmla="*/ 142 w 185"/>
              <a:gd name="T53" fmla="*/ 80 h 114"/>
              <a:gd name="T54" fmla="*/ 143 w 185"/>
              <a:gd name="T55" fmla="*/ 79 h 114"/>
              <a:gd name="T56" fmla="*/ 143 w 185"/>
              <a:gd name="T57" fmla="*/ 77 h 114"/>
              <a:gd name="T58" fmla="*/ 144 w 185"/>
              <a:gd name="T59" fmla="*/ 73 h 114"/>
              <a:gd name="T60" fmla="*/ 145 w 185"/>
              <a:gd name="T61" fmla="*/ 71 h 114"/>
              <a:gd name="T62" fmla="*/ 145 w 185"/>
              <a:gd name="T63" fmla="*/ 70 h 114"/>
              <a:gd name="T64" fmla="*/ 146 w 185"/>
              <a:gd name="T65" fmla="*/ 69 h 114"/>
              <a:gd name="T66" fmla="*/ 148 w 185"/>
              <a:gd name="T67" fmla="*/ 65 h 114"/>
              <a:gd name="T68" fmla="*/ 151 w 185"/>
              <a:gd name="T69" fmla="*/ 64 h 114"/>
              <a:gd name="T70" fmla="*/ 159 w 185"/>
              <a:gd name="T71" fmla="*/ 58 h 114"/>
              <a:gd name="T72" fmla="*/ 170 w 185"/>
              <a:gd name="T73" fmla="*/ 50 h 114"/>
              <a:gd name="T74" fmla="*/ 181 w 185"/>
              <a:gd name="T75" fmla="*/ 31 h 114"/>
              <a:gd name="T76" fmla="*/ 185 w 185"/>
              <a:gd name="T77" fmla="*/ 17 h 114"/>
              <a:gd name="T78" fmla="*/ 183 w 185"/>
              <a:gd name="T79" fmla="*/ 7 h 114"/>
              <a:gd name="T80" fmla="*/ 180 w 185"/>
              <a:gd name="T81" fmla="*/ 1 h 114"/>
              <a:gd name="T82" fmla="*/ 175 w 185"/>
              <a:gd name="T83" fmla="*/ 0 h 114"/>
              <a:gd name="T84" fmla="*/ 129 w 185"/>
              <a:gd name="T85" fmla="*/ 9 h 114"/>
              <a:gd name="T86" fmla="*/ 94 w 185"/>
              <a:gd name="T87" fmla="*/ 33 h 114"/>
              <a:gd name="T88" fmla="*/ 72 w 185"/>
              <a:gd name="T89" fmla="*/ 34 h 114"/>
              <a:gd name="T90" fmla="*/ 69 w 185"/>
              <a:gd name="T91" fmla="*/ 35 h 114"/>
              <a:gd name="T92" fmla="*/ 62 w 185"/>
              <a:gd name="T93" fmla="*/ 43 h 114"/>
              <a:gd name="T94" fmla="*/ 47 w 185"/>
              <a:gd name="T95" fmla="*/ 47 h 114"/>
              <a:gd name="T96" fmla="*/ 44 w 185"/>
              <a:gd name="T97" fmla="*/ 51 h 114"/>
              <a:gd name="T98" fmla="*/ 45 w 185"/>
              <a:gd name="T99" fmla="*/ 55 h 114"/>
              <a:gd name="T100" fmla="*/ 46 w 185"/>
              <a:gd name="T101" fmla="*/ 57 h 114"/>
              <a:gd name="T102" fmla="*/ 47 w 185"/>
              <a:gd name="T103" fmla="*/ 59 h 114"/>
              <a:gd name="T104" fmla="*/ 48 w 185"/>
              <a:gd name="T105" fmla="*/ 60 h 114"/>
              <a:gd name="T106" fmla="*/ 46 w 185"/>
              <a:gd name="T107" fmla="*/ 63 h 114"/>
              <a:gd name="T108" fmla="*/ 36 w 185"/>
              <a:gd name="T109" fmla="*/ 6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114">
                <a:moveTo>
                  <a:pt x="36" y="60"/>
                </a:moveTo>
                <a:lnTo>
                  <a:pt x="6" y="73"/>
                </a:lnTo>
                <a:lnTo>
                  <a:pt x="0" y="78"/>
                </a:lnTo>
                <a:lnTo>
                  <a:pt x="4" y="87"/>
                </a:lnTo>
                <a:lnTo>
                  <a:pt x="9" y="93"/>
                </a:lnTo>
                <a:lnTo>
                  <a:pt x="20" y="97"/>
                </a:lnTo>
                <a:lnTo>
                  <a:pt x="59" y="96"/>
                </a:lnTo>
                <a:lnTo>
                  <a:pt x="63" y="97"/>
                </a:lnTo>
                <a:lnTo>
                  <a:pt x="66" y="103"/>
                </a:lnTo>
                <a:lnTo>
                  <a:pt x="65" y="104"/>
                </a:lnTo>
                <a:lnTo>
                  <a:pt x="31" y="102"/>
                </a:lnTo>
                <a:lnTo>
                  <a:pt x="29" y="104"/>
                </a:lnTo>
                <a:lnTo>
                  <a:pt x="31" y="108"/>
                </a:lnTo>
                <a:lnTo>
                  <a:pt x="51" y="114"/>
                </a:lnTo>
                <a:lnTo>
                  <a:pt x="57" y="109"/>
                </a:lnTo>
                <a:lnTo>
                  <a:pt x="64" y="108"/>
                </a:lnTo>
                <a:lnTo>
                  <a:pt x="72" y="109"/>
                </a:lnTo>
                <a:lnTo>
                  <a:pt x="74" y="108"/>
                </a:lnTo>
                <a:lnTo>
                  <a:pt x="76" y="106"/>
                </a:lnTo>
                <a:lnTo>
                  <a:pt x="73" y="103"/>
                </a:lnTo>
                <a:lnTo>
                  <a:pt x="74" y="96"/>
                </a:lnTo>
                <a:lnTo>
                  <a:pt x="76" y="93"/>
                </a:lnTo>
                <a:lnTo>
                  <a:pt x="83" y="103"/>
                </a:lnTo>
                <a:lnTo>
                  <a:pt x="135" y="86"/>
                </a:lnTo>
                <a:lnTo>
                  <a:pt x="137" y="85"/>
                </a:lnTo>
                <a:lnTo>
                  <a:pt x="141" y="80"/>
                </a:lnTo>
                <a:lnTo>
                  <a:pt x="142" y="80"/>
                </a:lnTo>
                <a:lnTo>
                  <a:pt x="143" y="79"/>
                </a:lnTo>
                <a:lnTo>
                  <a:pt x="143" y="77"/>
                </a:lnTo>
                <a:lnTo>
                  <a:pt x="144" y="73"/>
                </a:lnTo>
                <a:lnTo>
                  <a:pt x="145" y="71"/>
                </a:lnTo>
                <a:lnTo>
                  <a:pt x="145" y="70"/>
                </a:lnTo>
                <a:lnTo>
                  <a:pt x="146" y="69"/>
                </a:lnTo>
                <a:lnTo>
                  <a:pt x="148" y="65"/>
                </a:lnTo>
                <a:lnTo>
                  <a:pt x="151" y="64"/>
                </a:lnTo>
                <a:lnTo>
                  <a:pt x="159" y="58"/>
                </a:lnTo>
                <a:lnTo>
                  <a:pt x="170" y="50"/>
                </a:lnTo>
                <a:lnTo>
                  <a:pt x="181" y="31"/>
                </a:lnTo>
                <a:lnTo>
                  <a:pt x="185" y="17"/>
                </a:lnTo>
                <a:lnTo>
                  <a:pt x="183" y="7"/>
                </a:lnTo>
                <a:lnTo>
                  <a:pt x="180" y="1"/>
                </a:lnTo>
                <a:lnTo>
                  <a:pt x="175" y="0"/>
                </a:lnTo>
                <a:lnTo>
                  <a:pt x="129" y="9"/>
                </a:lnTo>
                <a:lnTo>
                  <a:pt x="94" y="33"/>
                </a:lnTo>
                <a:lnTo>
                  <a:pt x="72" y="34"/>
                </a:lnTo>
                <a:lnTo>
                  <a:pt x="69" y="35"/>
                </a:lnTo>
                <a:lnTo>
                  <a:pt x="62" y="43"/>
                </a:lnTo>
                <a:lnTo>
                  <a:pt x="47" y="47"/>
                </a:lnTo>
                <a:lnTo>
                  <a:pt x="44" y="51"/>
                </a:lnTo>
                <a:lnTo>
                  <a:pt x="45" y="55"/>
                </a:lnTo>
                <a:lnTo>
                  <a:pt x="46" y="57"/>
                </a:lnTo>
                <a:lnTo>
                  <a:pt x="47" y="59"/>
                </a:lnTo>
                <a:lnTo>
                  <a:pt x="48" y="60"/>
                </a:lnTo>
                <a:lnTo>
                  <a:pt x="46" y="63"/>
                </a:lnTo>
                <a:lnTo>
                  <a:pt x="36" y="6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2" name="Freeform 190"/>
          <p:cNvSpPr>
            <a:spLocks/>
          </p:cNvSpPr>
          <p:nvPr/>
        </p:nvSpPr>
        <p:spPr bwMode="auto">
          <a:xfrm>
            <a:off x="11358821" y="3724620"/>
            <a:ext cx="33338" cy="50800"/>
          </a:xfrm>
          <a:custGeom>
            <a:avLst/>
            <a:gdLst>
              <a:gd name="T0" fmla="*/ 62 w 63"/>
              <a:gd name="T1" fmla="*/ 54 h 96"/>
              <a:gd name="T2" fmla="*/ 63 w 63"/>
              <a:gd name="T3" fmla="*/ 48 h 96"/>
              <a:gd name="T4" fmla="*/ 61 w 63"/>
              <a:gd name="T5" fmla="*/ 38 h 96"/>
              <a:gd name="T6" fmla="*/ 53 w 63"/>
              <a:gd name="T7" fmla="*/ 23 h 96"/>
              <a:gd name="T8" fmla="*/ 52 w 63"/>
              <a:gd name="T9" fmla="*/ 18 h 96"/>
              <a:gd name="T10" fmla="*/ 50 w 63"/>
              <a:gd name="T11" fmla="*/ 20 h 96"/>
              <a:gd name="T12" fmla="*/ 47 w 63"/>
              <a:gd name="T13" fmla="*/ 24 h 96"/>
              <a:gd name="T14" fmla="*/ 45 w 63"/>
              <a:gd name="T15" fmla="*/ 28 h 96"/>
              <a:gd name="T16" fmla="*/ 41 w 63"/>
              <a:gd name="T17" fmla="*/ 28 h 96"/>
              <a:gd name="T18" fmla="*/ 40 w 63"/>
              <a:gd name="T19" fmla="*/ 24 h 96"/>
              <a:gd name="T20" fmla="*/ 42 w 63"/>
              <a:gd name="T21" fmla="*/ 17 h 96"/>
              <a:gd name="T22" fmla="*/ 43 w 63"/>
              <a:gd name="T23" fmla="*/ 11 h 96"/>
              <a:gd name="T24" fmla="*/ 41 w 63"/>
              <a:gd name="T25" fmla="*/ 5 h 96"/>
              <a:gd name="T26" fmla="*/ 40 w 63"/>
              <a:gd name="T27" fmla="*/ 3 h 96"/>
              <a:gd name="T28" fmla="*/ 38 w 63"/>
              <a:gd name="T29" fmla="*/ 3 h 96"/>
              <a:gd name="T30" fmla="*/ 35 w 63"/>
              <a:gd name="T31" fmla="*/ 0 h 96"/>
              <a:gd name="T32" fmla="*/ 29 w 63"/>
              <a:gd name="T33" fmla="*/ 0 h 96"/>
              <a:gd name="T34" fmla="*/ 25 w 63"/>
              <a:gd name="T35" fmla="*/ 2 h 96"/>
              <a:gd name="T36" fmla="*/ 17 w 63"/>
              <a:gd name="T37" fmla="*/ 9 h 96"/>
              <a:gd name="T38" fmla="*/ 10 w 63"/>
              <a:gd name="T39" fmla="*/ 14 h 96"/>
              <a:gd name="T40" fmla="*/ 7 w 63"/>
              <a:gd name="T41" fmla="*/ 21 h 96"/>
              <a:gd name="T42" fmla="*/ 4 w 63"/>
              <a:gd name="T43" fmla="*/ 25 h 96"/>
              <a:gd name="T44" fmla="*/ 2 w 63"/>
              <a:gd name="T45" fmla="*/ 30 h 96"/>
              <a:gd name="T46" fmla="*/ 1 w 63"/>
              <a:gd name="T47" fmla="*/ 35 h 96"/>
              <a:gd name="T48" fmla="*/ 0 w 63"/>
              <a:gd name="T49" fmla="*/ 42 h 96"/>
              <a:gd name="T50" fmla="*/ 1 w 63"/>
              <a:gd name="T51" fmla="*/ 49 h 96"/>
              <a:gd name="T52" fmla="*/ 2 w 63"/>
              <a:gd name="T53" fmla="*/ 54 h 96"/>
              <a:gd name="T54" fmla="*/ 4 w 63"/>
              <a:gd name="T55" fmla="*/ 62 h 96"/>
              <a:gd name="T56" fmla="*/ 7 w 63"/>
              <a:gd name="T57" fmla="*/ 72 h 96"/>
              <a:gd name="T58" fmla="*/ 11 w 63"/>
              <a:gd name="T59" fmla="*/ 82 h 96"/>
              <a:gd name="T60" fmla="*/ 21 w 63"/>
              <a:gd name="T61" fmla="*/ 93 h 96"/>
              <a:gd name="T62" fmla="*/ 26 w 63"/>
              <a:gd name="T63" fmla="*/ 96 h 96"/>
              <a:gd name="T64" fmla="*/ 42 w 63"/>
              <a:gd name="T65" fmla="*/ 92 h 96"/>
              <a:gd name="T66" fmla="*/ 50 w 63"/>
              <a:gd name="T67" fmla="*/ 88 h 96"/>
              <a:gd name="T68" fmla="*/ 56 w 63"/>
              <a:gd name="T69" fmla="*/ 80 h 96"/>
              <a:gd name="T70" fmla="*/ 57 w 63"/>
              <a:gd name="T71" fmla="*/ 78 h 96"/>
              <a:gd name="T72" fmla="*/ 57 w 63"/>
              <a:gd name="T73" fmla="*/ 75 h 96"/>
              <a:gd name="T74" fmla="*/ 58 w 63"/>
              <a:gd name="T75" fmla="*/ 73 h 96"/>
              <a:gd name="T76" fmla="*/ 58 w 63"/>
              <a:gd name="T77" fmla="*/ 68 h 96"/>
              <a:gd name="T78" fmla="*/ 58 w 63"/>
              <a:gd name="T79" fmla="*/ 65 h 96"/>
              <a:gd name="T80" fmla="*/ 59 w 63"/>
              <a:gd name="T81" fmla="*/ 61 h 96"/>
              <a:gd name="T82" fmla="*/ 61 w 63"/>
              <a:gd name="T83" fmla="*/ 58 h 96"/>
              <a:gd name="T84" fmla="*/ 62 w 63"/>
              <a:gd name="T85" fmla="*/ 5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96">
                <a:moveTo>
                  <a:pt x="62" y="54"/>
                </a:moveTo>
                <a:lnTo>
                  <a:pt x="63" y="48"/>
                </a:lnTo>
                <a:lnTo>
                  <a:pt x="61" y="38"/>
                </a:lnTo>
                <a:lnTo>
                  <a:pt x="53" y="23"/>
                </a:lnTo>
                <a:lnTo>
                  <a:pt x="52" y="18"/>
                </a:lnTo>
                <a:lnTo>
                  <a:pt x="50" y="20"/>
                </a:lnTo>
                <a:lnTo>
                  <a:pt x="47" y="24"/>
                </a:lnTo>
                <a:lnTo>
                  <a:pt x="45" y="28"/>
                </a:lnTo>
                <a:lnTo>
                  <a:pt x="41" y="28"/>
                </a:lnTo>
                <a:lnTo>
                  <a:pt x="40" y="24"/>
                </a:lnTo>
                <a:lnTo>
                  <a:pt x="42" y="17"/>
                </a:lnTo>
                <a:lnTo>
                  <a:pt x="43" y="11"/>
                </a:lnTo>
                <a:lnTo>
                  <a:pt x="41" y="5"/>
                </a:lnTo>
                <a:lnTo>
                  <a:pt x="40" y="3"/>
                </a:lnTo>
                <a:lnTo>
                  <a:pt x="38" y="3"/>
                </a:lnTo>
                <a:lnTo>
                  <a:pt x="35" y="0"/>
                </a:lnTo>
                <a:lnTo>
                  <a:pt x="29" y="0"/>
                </a:lnTo>
                <a:lnTo>
                  <a:pt x="25" y="2"/>
                </a:lnTo>
                <a:lnTo>
                  <a:pt x="17" y="9"/>
                </a:lnTo>
                <a:lnTo>
                  <a:pt x="10" y="14"/>
                </a:lnTo>
                <a:lnTo>
                  <a:pt x="7" y="21"/>
                </a:lnTo>
                <a:lnTo>
                  <a:pt x="4" y="25"/>
                </a:lnTo>
                <a:lnTo>
                  <a:pt x="2" y="30"/>
                </a:lnTo>
                <a:lnTo>
                  <a:pt x="1" y="35"/>
                </a:lnTo>
                <a:lnTo>
                  <a:pt x="0" y="42"/>
                </a:lnTo>
                <a:lnTo>
                  <a:pt x="1" y="49"/>
                </a:lnTo>
                <a:lnTo>
                  <a:pt x="2" y="54"/>
                </a:lnTo>
                <a:lnTo>
                  <a:pt x="4" y="62"/>
                </a:lnTo>
                <a:lnTo>
                  <a:pt x="7" y="72"/>
                </a:lnTo>
                <a:lnTo>
                  <a:pt x="11" y="82"/>
                </a:lnTo>
                <a:lnTo>
                  <a:pt x="21" y="93"/>
                </a:lnTo>
                <a:lnTo>
                  <a:pt x="26" y="96"/>
                </a:lnTo>
                <a:lnTo>
                  <a:pt x="42" y="92"/>
                </a:lnTo>
                <a:lnTo>
                  <a:pt x="50" y="88"/>
                </a:lnTo>
                <a:lnTo>
                  <a:pt x="56" y="80"/>
                </a:lnTo>
                <a:lnTo>
                  <a:pt x="57" y="78"/>
                </a:lnTo>
                <a:lnTo>
                  <a:pt x="57" y="75"/>
                </a:lnTo>
                <a:lnTo>
                  <a:pt x="58" y="73"/>
                </a:lnTo>
                <a:lnTo>
                  <a:pt x="58" y="68"/>
                </a:lnTo>
                <a:lnTo>
                  <a:pt x="58" y="65"/>
                </a:lnTo>
                <a:lnTo>
                  <a:pt x="59" y="61"/>
                </a:lnTo>
                <a:lnTo>
                  <a:pt x="61" y="58"/>
                </a:lnTo>
                <a:lnTo>
                  <a:pt x="62" y="5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3" name="Freeform 191"/>
          <p:cNvSpPr>
            <a:spLocks/>
          </p:cNvSpPr>
          <p:nvPr/>
        </p:nvSpPr>
        <p:spPr bwMode="auto">
          <a:xfrm>
            <a:off x="11052433" y="3081682"/>
            <a:ext cx="277813" cy="315913"/>
          </a:xfrm>
          <a:custGeom>
            <a:avLst/>
            <a:gdLst>
              <a:gd name="T0" fmla="*/ 352 w 526"/>
              <a:gd name="T1" fmla="*/ 39 h 597"/>
              <a:gd name="T2" fmla="*/ 370 w 526"/>
              <a:gd name="T3" fmla="*/ 75 h 597"/>
              <a:gd name="T4" fmla="*/ 355 w 526"/>
              <a:gd name="T5" fmla="*/ 79 h 597"/>
              <a:gd name="T6" fmla="*/ 342 w 526"/>
              <a:gd name="T7" fmla="*/ 60 h 597"/>
              <a:gd name="T8" fmla="*/ 291 w 526"/>
              <a:gd name="T9" fmla="*/ 17 h 597"/>
              <a:gd name="T10" fmla="*/ 206 w 526"/>
              <a:gd name="T11" fmla="*/ 50 h 597"/>
              <a:gd name="T12" fmla="*/ 266 w 526"/>
              <a:gd name="T13" fmla="*/ 126 h 597"/>
              <a:gd name="T14" fmla="*/ 251 w 526"/>
              <a:gd name="T15" fmla="*/ 134 h 597"/>
              <a:gd name="T16" fmla="*/ 288 w 526"/>
              <a:gd name="T17" fmla="*/ 182 h 597"/>
              <a:gd name="T18" fmla="*/ 257 w 526"/>
              <a:gd name="T19" fmla="*/ 188 h 597"/>
              <a:gd name="T20" fmla="*/ 266 w 526"/>
              <a:gd name="T21" fmla="*/ 233 h 597"/>
              <a:gd name="T22" fmla="*/ 277 w 526"/>
              <a:gd name="T23" fmla="*/ 251 h 597"/>
              <a:gd name="T24" fmla="*/ 306 w 526"/>
              <a:gd name="T25" fmla="*/ 255 h 597"/>
              <a:gd name="T26" fmla="*/ 271 w 526"/>
              <a:gd name="T27" fmla="*/ 276 h 597"/>
              <a:gd name="T28" fmla="*/ 261 w 526"/>
              <a:gd name="T29" fmla="*/ 261 h 597"/>
              <a:gd name="T30" fmla="*/ 202 w 526"/>
              <a:gd name="T31" fmla="*/ 206 h 597"/>
              <a:gd name="T32" fmla="*/ 168 w 526"/>
              <a:gd name="T33" fmla="*/ 148 h 597"/>
              <a:gd name="T34" fmla="*/ 109 w 526"/>
              <a:gd name="T35" fmla="*/ 77 h 597"/>
              <a:gd name="T36" fmla="*/ 86 w 526"/>
              <a:gd name="T37" fmla="*/ 123 h 597"/>
              <a:gd name="T38" fmla="*/ 108 w 526"/>
              <a:gd name="T39" fmla="*/ 161 h 597"/>
              <a:gd name="T40" fmla="*/ 107 w 526"/>
              <a:gd name="T41" fmla="*/ 237 h 597"/>
              <a:gd name="T42" fmla="*/ 123 w 526"/>
              <a:gd name="T43" fmla="*/ 264 h 597"/>
              <a:gd name="T44" fmla="*/ 155 w 526"/>
              <a:gd name="T45" fmla="*/ 316 h 597"/>
              <a:gd name="T46" fmla="*/ 135 w 526"/>
              <a:gd name="T47" fmla="*/ 320 h 597"/>
              <a:gd name="T48" fmla="*/ 108 w 526"/>
              <a:gd name="T49" fmla="*/ 284 h 597"/>
              <a:gd name="T50" fmla="*/ 52 w 526"/>
              <a:gd name="T51" fmla="*/ 310 h 597"/>
              <a:gd name="T52" fmla="*/ 82 w 526"/>
              <a:gd name="T53" fmla="*/ 337 h 597"/>
              <a:gd name="T54" fmla="*/ 25 w 526"/>
              <a:gd name="T55" fmla="*/ 343 h 597"/>
              <a:gd name="T56" fmla="*/ 7 w 526"/>
              <a:gd name="T57" fmla="*/ 361 h 597"/>
              <a:gd name="T58" fmla="*/ 18 w 526"/>
              <a:gd name="T59" fmla="*/ 399 h 597"/>
              <a:gd name="T60" fmla="*/ 164 w 526"/>
              <a:gd name="T61" fmla="*/ 378 h 597"/>
              <a:gd name="T62" fmla="*/ 371 w 526"/>
              <a:gd name="T63" fmla="*/ 344 h 597"/>
              <a:gd name="T64" fmla="*/ 265 w 526"/>
              <a:gd name="T65" fmla="*/ 393 h 597"/>
              <a:gd name="T66" fmla="*/ 200 w 526"/>
              <a:gd name="T67" fmla="*/ 435 h 597"/>
              <a:gd name="T68" fmla="*/ 205 w 526"/>
              <a:gd name="T69" fmla="*/ 465 h 597"/>
              <a:gd name="T70" fmla="*/ 242 w 526"/>
              <a:gd name="T71" fmla="*/ 487 h 597"/>
              <a:gd name="T72" fmla="*/ 216 w 526"/>
              <a:gd name="T73" fmla="*/ 517 h 597"/>
              <a:gd name="T74" fmla="*/ 231 w 526"/>
              <a:gd name="T75" fmla="*/ 568 h 597"/>
              <a:gd name="T76" fmla="*/ 327 w 526"/>
              <a:gd name="T77" fmla="*/ 562 h 597"/>
              <a:gd name="T78" fmla="*/ 372 w 526"/>
              <a:gd name="T79" fmla="*/ 582 h 597"/>
              <a:gd name="T80" fmla="*/ 382 w 526"/>
              <a:gd name="T81" fmla="*/ 584 h 597"/>
              <a:gd name="T82" fmla="*/ 464 w 526"/>
              <a:gd name="T83" fmla="*/ 547 h 597"/>
              <a:gd name="T84" fmla="*/ 457 w 526"/>
              <a:gd name="T85" fmla="*/ 509 h 597"/>
              <a:gd name="T86" fmla="*/ 498 w 526"/>
              <a:gd name="T87" fmla="*/ 528 h 597"/>
              <a:gd name="T88" fmla="*/ 473 w 526"/>
              <a:gd name="T89" fmla="*/ 493 h 597"/>
              <a:gd name="T90" fmla="*/ 465 w 526"/>
              <a:gd name="T91" fmla="*/ 467 h 597"/>
              <a:gd name="T92" fmla="*/ 449 w 526"/>
              <a:gd name="T93" fmla="*/ 467 h 597"/>
              <a:gd name="T94" fmla="*/ 460 w 526"/>
              <a:gd name="T95" fmla="*/ 457 h 597"/>
              <a:gd name="T96" fmla="*/ 475 w 526"/>
              <a:gd name="T97" fmla="*/ 440 h 597"/>
              <a:gd name="T98" fmla="*/ 460 w 526"/>
              <a:gd name="T99" fmla="*/ 418 h 597"/>
              <a:gd name="T100" fmla="*/ 473 w 526"/>
              <a:gd name="T101" fmla="*/ 423 h 597"/>
              <a:gd name="T102" fmla="*/ 480 w 526"/>
              <a:gd name="T103" fmla="*/ 394 h 597"/>
              <a:gd name="T104" fmla="*/ 526 w 526"/>
              <a:gd name="T105" fmla="*/ 443 h 597"/>
              <a:gd name="T106" fmla="*/ 510 w 526"/>
              <a:gd name="T107" fmla="*/ 366 h 597"/>
              <a:gd name="T108" fmla="*/ 463 w 526"/>
              <a:gd name="T109" fmla="*/ 320 h 597"/>
              <a:gd name="T110" fmla="*/ 483 w 526"/>
              <a:gd name="T111" fmla="*/ 250 h 597"/>
              <a:gd name="T112" fmla="*/ 488 w 526"/>
              <a:gd name="T113" fmla="*/ 205 h 597"/>
              <a:gd name="T114" fmla="*/ 472 w 526"/>
              <a:gd name="T115" fmla="*/ 129 h 597"/>
              <a:gd name="T116" fmla="*/ 474 w 526"/>
              <a:gd name="T117" fmla="*/ 84 h 597"/>
              <a:gd name="T118" fmla="*/ 428 w 526"/>
              <a:gd name="T119" fmla="*/ 47 h 597"/>
              <a:gd name="T120" fmla="*/ 406 w 526"/>
              <a:gd name="T121" fmla="*/ 20 h 597"/>
              <a:gd name="T122" fmla="*/ 398 w 526"/>
              <a:gd name="T123" fmla="*/ 1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6" h="597">
                <a:moveTo>
                  <a:pt x="375" y="32"/>
                </a:moveTo>
                <a:lnTo>
                  <a:pt x="375" y="25"/>
                </a:lnTo>
                <a:lnTo>
                  <a:pt x="370" y="21"/>
                </a:lnTo>
                <a:lnTo>
                  <a:pt x="364" y="21"/>
                </a:lnTo>
                <a:lnTo>
                  <a:pt x="357" y="23"/>
                </a:lnTo>
                <a:lnTo>
                  <a:pt x="353" y="29"/>
                </a:lnTo>
                <a:lnTo>
                  <a:pt x="354" y="30"/>
                </a:lnTo>
                <a:lnTo>
                  <a:pt x="354" y="32"/>
                </a:lnTo>
                <a:lnTo>
                  <a:pt x="354" y="33"/>
                </a:lnTo>
                <a:lnTo>
                  <a:pt x="354" y="34"/>
                </a:lnTo>
                <a:lnTo>
                  <a:pt x="353" y="35"/>
                </a:lnTo>
                <a:lnTo>
                  <a:pt x="352" y="37"/>
                </a:lnTo>
                <a:lnTo>
                  <a:pt x="351" y="35"/>
                </a:lnTo>
                <a:lnTo>
                  <a:pt x="352" y="39"/>
                </a:lnTo>
                <a:lnTo>
                  <a:pt x="353" y="42"/>
                </a:lnTo>
                <a:lnTo>
                  <a:pt x="352" y="47"/>
                </a:lnTo>
                <a:lnTo>
                  <a:pt x="351" y="50"/>
                </a:lnTo>
                <a:lnTo>
                  <a:pt x="353" y="51"/>
                </a:lnTo>
                <a:lnTo>
                  <a:pt x="355" y="51"/>
                </a:lnTo>
                <a:lnTo>
                  <a:pt x="356" y="52"/>
                </a:lnTo>
                <a:lnTo>
                  <a:pt x="357" y="54"/>
                </a:lnTo>
                <a:lnTo>
                  <a:pt x="357" y="58"/>
                </a:lnTo>
                <a:lnTo>
                  <a:pt x="359" y="61"/>
                </a:lnTo>
                <a:lnTo>
                  <a:pt x="360" y="62"/>
                </a:lnTo>
                <a:lnTo>
                  <a:pt x="362" y="63"/>
                </a:lnTo>
                <a:lnTo>
                  <a:pt x="365" y="67"/>
                </a:lnTo>
                <a:lnTo>
                  <a:pt x="367" y="71"/>
                </a:lnTo>
                <a:lnTo>
                  <a:pt x="370" y="75"/>
                </a:lnTo>
                <a:lnTo>
                  <a:pt x="366" y="81"/>
                </a:lnTo>
                <a:lnTo>
                  <a:pt x="369" y="83"/>
                </a:lnTo>
                <a:lnTo>
                  <a:pt x="369" y="83"/>
                </a:lnTo>
                <a:lnTo>
                  <a:pt x="370" y="83"/>
                </a:lnTo>
                <a:lnTo>
                  <a:pt x="370" y="86"/>
                </a:lnTo>
                <a:lnTo>
                  <a:pt x="365" y="87"/>
                </a:lnTo>
                <a:lnTo>
                  <a:pt x="363" y="86"/>
                </a:lnTo>
                <a:lnTo>
                  <a:pt x="361" y="81"/>
                </a:lnTo>
                <a:lnTo>
                  <a:pt x="361" y="75"/>
                </a:lnTo>
                <a:lnTo>
                  <a:pt x="359" y="73"/>
                </a:lnTo>
                <a:lnTo>
                  <a:pt x="355" y="74"/>
                </a:lnTo>
                <a:lnTo>
                  <a:pt x="353" y="77"/>
                </a:lnTo>
                <a:lnTo>
                  <a:pt x="354" y="79"/>
                </a:lnTo>
                <a:lnTo>
                  <a:pt x="355" y="79"/>
                </a:lnTo>
                <a:lnTo>
                  <a:pt x="353" y="80"/>
                </a:lnTo>
                <a:lnTo>
                  <a:pt x="346" y="77"/>
                </a:lnTo>
                <a:lnTo>
                  <a:pt x="344" y="80"/>
                </a:lnTo>
                <a:lnTo>
                  <a:pt x="345" y="84"/>
                </a:lnTo>
                <a:lnTo>
                  <a:pt x="347" y="89"/>
                </a:lnTo>
                <a:lnTo>
                  <a:pt x="351" y="96"/>
                </a:lnTo>
                <a:lnTo>
                  <a:pt x="351" y="98"/>
                </a:lnTo>
                <a:lnTo>
                  <a:pt x="346" y="97"/>
                </a:lnTo>
                <a:lnTo>
                  <a:pt x="343" y="93"/>
                </a:lnTo>
                <a:lnTo>
                  <a:pt x="335" y="82"/>
                </a:lnTo>
                <a:lnTo>
                  <a:pt x="334" y="75"/>
                </a:lnTo>
                <a:lnTo>
                  <a:pt x="337" y="70"/>
                </a:lnTo>
                <a:lnTo>
                  <a:pt x="344" y="64"/>
                </a:lnTo>
                <a:lnTo>
                  <a:pt x="342" y="60"/>
                </a:lnTo>
                <a:lnTo>
                  <a:pt x="339" y="59"/>
                </a:lnTo>
                <a:lnTo>
                  <a:pt x="333" y="60"/>
                </a:lnTo>
                <a:lnTo>
                  <a:pt x="333" y="62"/>
                </a:lnTo>
                <a:lnTo>
                  <a:pt x="334" y="62"/>
                </a:lnTo>
                <a:lnTo>
                  <a:pt x="334" y="64"/>
                </a:lnTo>
                <a:lnTo>
                  <a:pt x="331" y="63"/>
                </a:lnTo>
                <a:lnTo>
                  <a:pt x="311" y="33"/>
                </a:lnTo>
                <a:lnTo>
                  <a:pt x="296" y="29"/>
                </a:lnTo>
                <a:lnTo>
                  <a:pt x="298" y="28"/>
                </a:lnTo>
                <a:lnTo>
                  <a:pt x="305" y="30"/>
                </a:lnTo>
                <a:lnTo>
                  <a:pt x="307" y="27"/>
                </a:lnTo>
                <a:lnTo>
                  <a:pt x="304" y="20"/>
                </a:lnTo>
                <a:lnTo>
                  <a:pt x="300" y="17"/>
                </a:lnTo>
                <a:lnTo>
                  <a:pt x="291" y="17"/>
                </a:lnTo>
                <a:lnTo>
                  <a:pt x="288" y="19"/>
                </a:lnTo>
                <a:lnTo>
                  <a:pt x="283" y="25"/>
                </a:lnTo>
                <a:lnTo>
                  <a:pt x="282" y="27"/>
                </a:lnTo>
                <a:lnTo>
                  <a:pt x="245" y="12"/>
                </a:lnTo>
                <a:lnTo>
                  <a:pt x="239" y="14"/>
                </a:lnTo>
                <a:lnTo>
                  <a:pt x="235" y="19"/>
                </a:lnTo>
                <a:lnTo>
                  <a:pt x="232" y="20"/>
                </a:lnTo>
                <a:lnTo>
                  <a:pt x="218" y="33"/>
                </a:lnTo>
                <a:lnTo>
                  <a:pt x="212" y="37"/>
                </a:lnTo>
                <a:lnTo>
                  <a:pt x="206" y="42"/>
                </a:lnTo>
                <a:lnTo>
                  <a:pt x="205" y="43"/>
                </a:lnTo>
                <a:lnTo>
                  <a:pt x="205" y="45"/>
                </a:lnTo>
                <a:lnTo>
                  <a:pt x="206" y="48"/>
                </a:lnTo>
                <a:lnTo>
                  <a:pt x="206" y="50"/>
                </a:lnTo>
                <a:lnTo>
                  <a:pt x="207" y="50"/>
                </a:lnTo>
                <a:lnTo>
                  <a:pt x="204" y="53"/>
                </a:lnTo>
                <a:lnTo>
                  <a:pt x="182" y="62"/>
                </a:lnTo>
                <a:lnTo>
                  <a:pt x="184" y="71"/>
                </a:lnTo>
                <a:lnTo>
                  <a:pt x="208" y="106"/>
                </a:lnTo>
                <a:lnTo>
                  <a:pt x="241" y="103"/>
                </a:lnTo>
                <a:lnTo>
                  <a:pt x="246" y="110"/>
                </a:lnTo>
                <a:lnTo>
                  <a:pt x="248" y="110"/>
                </a:lnTo>
                <a:lnTo>
                  <a:pt x="254" y="107"/>
                </a:lnTo>
                <a:lnTo>
                  <a:pt x="256" y="106"/>
                </a:lnTo>
                <a:lnTo>
                  <a:pt x="253" y="110"/>
                </a:lnTo>
                <a:lnTo>
                  <a:pt x="253" y="112"/>
                </a:lnTo>
                <a:lnTo>
                  <a:pt x="263" y="124"/>
                </a:lnTo>
                <a:lnTo>
                  <a:pt x="266" y="126"/>
                </a:lnTo>
                <a:lnTo>
                  <a:pt x="272" y="124"/>
                </a:lnTo>
                <a:lnTo>
                  <a:pt x="275" y="127"/>
                </a:lnTo>
                <a:lnTo>
                  <a:pt x="273" y="129"/>
                </a:lnTo>
                <a:lnTo>
                  <a:pt x="268" y="131"/>
                </a:lnTo>
                <a:lnTo>
                  <a:pt x="266" y="132"/>
                </a:lnTo>
                <a:lnTo>
                  <a:pt x="268" y="134"/>
                </a:lnTo>
                <a:lnTo>
                  <a:pt x="283" y="139"/>
                </a:lnTo>
                <a:lnTo>
                  <a:pt x="277" y="142"/>
                </a:lnTo>
                <a:lnTo>
                  <a:pt x="263" y="139"/>
                </a:lnTo>
                <a:lnTo>
                  <a:pt x="259" y="137"/>
                </a:lnTo>
                <a:lnTo>
                  <a:pt x="256" y="131"/>
                </a:lnTo>
                <a:lnTo>
                  <a:pt x="253" y="129"/>
                </a:lnTo>
                <a:lnTo>
                  <a:pt x="249" y="132"/>
                </a:lnTo>
                <a:lnTo>
                  <a:pt x="251" y="134"/>
                </a:lnTo>
                <a:lnTo>
                  <a:pt x="257" y="137"/>
                </a:lnTo>
                <a:lnTo>
                  <a:pt x="256" y="139"/>
                </a:lnTo>
                <a:lnTo>
                  <a:pt x="261" y="141"/>
                </a:lnTo>
                <a:lnTo>
                  <a:pt x="262" y="141"/>
                </a:lnTo>
                <a:lnTo>
                  <a:pt x="262" y="143"/>
                </a:lnTo>
                <a:lnTo>
                  <a:pt x="228" y="140"/>
                </a:lnTo>
                <a:lnTo>
                  <a:pt x="224" y="144"/>
                </a:lnTo>
                <a:lnTo>
                  <a:pt x="223" y="152"/>
                </a:lnTo>
                <a:lnTo>
                  <a:pt x="226" y="158"/>
                </a:lnTo>
                <a:lnTo>
                  <a:pt x="253" y="172"/>
                </a:lnTo>
                <a:lnTo>
                  <a:pt x="270" y="168"/>
                </a:lnTo>
                <a:lnTo>
                  <a:pt x="271" y="169"/>
                </a:lnTo>
                <a:lnTo>
                  <a:pt x="280" y="179"/>
                </a:lnTo>
                <a:lnTo>
                  <a:pt x="288" y="182"/>
                </a:lnTo>
                <a:lnTo>
                  <a:pt x="290" y="183"/>
                </a:lnTo>
                <a:lnTo>
                  <a:pt x="293" y="189"/>
                </a:lnTo>
                <a:lnTo>
                  <a:pt x="295" y="190"/>
                </a:lnTo>
                <a:lnTo>
                  <a:pt x="321" y="182"/>
                </a:lnTo>
                <a:lnTo>
                  <a:pt x="317" y="187"/>
                </a:lnTo>
                <a:lnTo>
                  <a:pt x="308" y="189"/>
                </a:lnTo>
                <a:lnTo>
                  <a:pt x="297" y="196"/>
                </a:lnTo>
                <a:lnTo>
                  <a:pt x="294" y="196"/>
                </a:lnTo>
                <a:lnTo>
                  <a:pt x="285" y="191"/>
                </a:lnTo>
                <a:lnTo>
                  <a:pt x="273" y="189"/>
                </a:lnTo>
                <a:lnTo>
                  <a:pt x="265" y="183"/>
                </a:lnTo>
                <a:lnTo>
                  <a:pt x="261" y="183"/>
                </a:lnTo>
                <a:lnTo>
                  <a:pt x="257" y="187"/>
                </a:lnTo>
                <a:lnTo>
                  <a:pt x="257" y="188"/>
                </a:lnTo>
                <a:lnTo>
                  <a:pt x="257" y="192"/>
                </a:lnTo>
                <a:lnTo>
                  <a:pt x="248" y="191"/>
                </a:lnTo>
                <a:lnTo>
                  <a:pt x="251" y="195"/>
                </a:lnTo>
                <a:lnTo>
                  <a:pt x="256" y="200"/>
                </a:lnTo>
                <a:lnTo>
                  <a:pt x="258" y="203"/>
                </a:lnTo>
                <a:lnTo>
                  <a:pt x="258" y="206"/>
                </a:lnTo>
                <a:lnTo>
                  <a:pt x="258" y="209"/>
                </a:lnTo>
                <a:lnTo>
                  <a:pt x="259" y="213"/>
                </a:lnTo>
                <a:lnTo>
                  <a:pt x="261" y="221"/>
                </a:lnTo>
                <a:lnTo>
                  <a:pt x="263" y="225"/>
                </a:lnTo>
                <a:lnTo>
                  <a:pt x="270" y="225"/>
                </a:lnTo>
                <a:lnTo>
                  <a:pt x="268" y="229"/>
                </a:lnTo>
                <a:lnTo>
                  <a:pt x="267" y="231"/>
                </a:lnTo>
                <a:lnTo>
                  <a:pt x="266" y="233"/>
                </a:lnTo>
                <a:lnTo>
                  <a:pt x="265" y="235"/>
                </a:lnTo>
                <a:lnTo>
                  <a:pt x="270" y="235"/>
                </a:lnTo>
                <a:lnTo>
                  <a:pt x="271" y="236"/>
                </a:lnTo>
                <a:lnTo>
                  <a:pt x="272" y="238"/>
                </a:lnTo>
                <a:lnTo>
                  <a:pt x="272" y="239"/>
                </a:lnTo>
                <a:lnTo>
                  <a:pt x="272" y="241"/>
                </a:lnTo>
                <a:lnTo>
                  <a:pt x="272" y="242"/>
                </a:lnTo>
                <a:lnTo>
                  <a:pt x="274" y="244"/>
                </a:lnTo>
                <a:lnTo>
                  <a:pt x="276" y="242"/>
                </a:lnTo>
                <a:lnTo>
                  <a:pt x="278" y="242"/>
                </a:lnTo>
                <a:lnTo>
                  <a:pt x="281" y="247"/>
                </a:lnTo>
                <a:lnTo>
                  <a:pt x="280" y="248"/>
                </a:lnTo>
                <a:lnTo>
                  <a:pt x="278" y="249"/>
                </a:lnTo>
                <a:lnTo>
                  <a:pt x="277" y="251"/>
                </a:lnTo>
                <a:lnTo>
                  <a:pt x="277" y="255"/>
                </a:lnTo>
                <a:lnTo>
                  <a:pt x="278" y="257"/>
                </a:lnTo>
                <a:lnTo>
                  <a:pt x="280" y="256"/>
                </a:lnTo>
                <a:lnTo>
                  <a:pt x="281" y="257"/>
                </a:lnTo>
                <a:lnTo>
                  <a:pt x="281" y="261"/>
                </a:lnTo>
                <a:lnTo>
                  <a:pt x="285" y="257"/>
                </a:lnTo>
                <a:lnTo>
                  <a:pt x="315" y="245"/>
                </a:lnTo>
                <a:lnTo>
                  <a:pt x="320" y="249"/>
                </a:lnTo>
                <a:lnTo>
                  <a:pt x="315" y="254"/>
                </a:lnTo>
                <a:lnTo>
                  <a:pt x="312" y="255"/>
                </a:lnTo>
                <a:lnTo>
                  <a:pt x="310" y="251"/>
                </a:lnTo>
                <a:lnTo>
                  <a:pt x="307" y="251"/>
                </a:lnTo>
                <a:lnTo>
                  <a:pt x="306" y="252"/>
                </a:lnTo>
                <a:lnTo>
                  <a:pt x="306" y="255"/>
                </a:lnTo>
                <a:lnTo>
                  <a:pt x="305" y="258"/>
                </a:lnTo>
                <a:lnTo>
                  <a:pt x="305" y="259"/>
                </a:lnTo>
                <a:lnTo>
                  <a:pt x="302" y="261"/>
                </a:lnTo>
                <a:lnTo>
                  <a:pt x="298" y="261"/>
                </a:lnTo>
                <a:lnTo>
                  <a:pt x="297" y="261"/>
                </a:lnTo>
                <a:lnTo>
                  <a:pt x="295" y="267"/>
                </a:lnTo>
                <a:lnTo>
                  <a:pt x="294" y="268"/>
                </a:lnTo>
                <a:lnTo>
                  <a:pt x="281" y="271"/>
                </a:lnTo>
                <a:lnTo>
                  <a:pt x="276" y="280"/>
                </a:lnTo>
                <a:lnTo>
                  <a:pt x="273" y="282"/>
                </a:lnTo>
                <a:lnTo>
                  <a:pt x="272" y="282"/>
                </a:lnTo>
                <a:lnTo>
                  <a:pt x="271" y="280"/>
                </a:lnTo>
                <a:lnTo>
                  <a:pt x="271" y="279"/>
                </a:lnTo>
                <a:lnTo>
                  <a:pt x="271" y="276"/>
                </a:lnTo>
                <a:lnTo>
                  <a:pt x="271" y="274"/>
                </a:lnTo>
                <a:lnTo>
                  <a:pt x="271" y="272"/>
                </a:lnTo>
                <a:lnTo>
                  <a:pt x="271" y="270"/>
                </a:lnTo>
                <a:lnTo>
                  <a:pt x="271" y="267"/>
                </a:lnTo>
                <a:lnTo>
                  <a:pt x="270" y="266"/>
                </a:lnTo>
                <a:lnTo>
                  <a:pt x="268" y="265"/>
                </a:lnTo>
                <a:lnTo>
                  <a:pt x="267" y="266"/>
                </a:lnTo>
                <a:lnTo>
                  <a:pt x="262" y="270"/>
                </a:lnTo>
                <a:lnTo>
                  <a:pt x="259" y="271"/>
                </a:lnTo>
                <a:lnTo>
                  <a:pt x="256" y="270"/>
                </a:lnTo>
                <a:lnTo>
                  <a:pt x="255" y="268"/>
                </a:lnTo>
                <a:lnTo>
                  <a:pt x="256" y="265"/>
                </a:lnTo>
                <a:lnTo>
                  <a:pt x="258" y="264"/>
                </a:lnTo>
                <a:lnTo>
                  <a:pt x="261" y="261"/>
                </a:lnTo>
                <a:lnTo>
                  <a:pt x="262" y="256"/>
                </a:lnTo>
                <a:lnTo>
                  <a:pt x="255" y="255"/>
                </a:lnTo>
                <a:lnTo>
                  <a:pt x="253" y="252"/>
                </a:lnTo>
                <a:lnTo>
                  <a:pt x="252" y="249"/>
                </a:lnTo>
                <a:lnTo>
                  <a:pt x="251" y="244"/>
                </a:lnTo>
                <a:lnTo>
                  <a:pt x="249" y="241"/>
                </a:lnTo>
                <a:lnTo>
                  <a:pt x="242" y="227"/>
                </a:lnTo>
                <a:lnTo>
                  <a:pt x="241" y="223"/>
                </a:lnTo>
                <a:lnTo>
                  <a:pt x="236" y="217"/>
                </a:lnTo>
                <a:lnTo>
                  <a:pt x="212" y="210"/>
                </a:lnTo>
                <a:lnTo>
                  <a:pt x="212" y="208"/>
                </a:lnTo>
                <a:lnTo>
                  <a:pt x="227" y="203"/>
                </a:lnTo>
                <a:lnTo>
                  <a:pt x="231" y="197"/>
                </a:lnTo>
                <a:lnTo>
                  <a:pt x="202" y="206"/>
                </a:lnTo>
                <a:lnTo>
                  <a:pt x="204" y="202"/>
                </a:lnTo>
                <a:lnTo>
                  <a:pt x="212" y="196"/>
                </a:lnTo>
                <a:lnTo>
                  <a:pt x="212" y="191"/>
                </a:lnTo>
                <a:lnTo>
                  <a:pt x="209" y="189"/>
                </a:lnTo>
                <a:lnTo>
                  <a:pt x="206" y="187"/>
                </a:lnTo>
                <a:lnTo>
                  <a:pt x="206" y="185"/>
                </a:lnTo>
                <a:lnTo>
                  <a:pt x="205" y="181"/>
                </a:lnTo>
                <a:lnTo>
                  <a:pt x="204" y="178"/>
                </a:lnTo>
                <a:lnTo>
                  <a:pt x="200" y="176"/>
                </a:lnTo>
                <a:lnTo>
                  <a:pt x="193" y="166"/>
                </a:lnTo>
                <a:lnTo>
                  <a:pt x="183" y="158"/>
                </a:lnTo>
                <a:lnTo>
                  <a:pt x="169" y="156"/>
                </a:lnTo>
                <a:lnTo>
                  <a:pt x="167" y="153"/>
                </a:lnTo>
                <a:lnTo>
                  <a:pt x="168" y="148"/>
                </a:lnTo>
                <a:lnTo>
                  <a:pt x="172" y="133"/>
                </a:lnTo>
                <a:lnTo>
                  <a:pt x="170" y="133"/>
                </a:lnTo>
                <a:lnTo>
                  <a:pt x="172" y="130"/>
                </a:lnTo>
                <a:lnTo>
                  <a:pt x="173" y="127"/>
                </a:lnTo>
                <a:lnTo>
                  <a:pt x="173" y="124"/>
                </a:lnTo>
                <a:lnTo>
                  <a:pt x="175" y="123"/>
                </a:lnTo>
                <a:lnTo>
                  <a:pt x="172" y="119"/>
                </a:lnTo>
                <a:lnTo>
                  <a:pt x="160" y="109"/>
                </a:lnTo>
                <a:lnTo>
                  <a:pt x="153" y="94"/>
                </a:lnTo>
                <a:lnTo>
                  <a:pt x="151" y="93"/>
                </a:lnTo>
                <a:lnTo>
                  <a:pt x="147" y="91"/>
                </a:lnTo>
                <a:lnTo>
                  <a:pt x="145" y="87"/>
                </a:lnTo>
                <a:lnTo>
                  <a:pt x="144" y="86"/>
                </a:lnTo>
                <a:lnTo>
                  <a:pt x="109" y="77"/>
                </a:lnTo>
                <a:lnTo>
                  <a:pt x="106" y="79"/>
                </a:lnTo>
                <a:lnTo>
                  <a:pt x="97" y="89"/>
                </a:lnTo>
                <a:lnTo>
                  <a:pt x="95" y="90"/>
                </a:lnTo>
                <a:lnTo>
                  <a:pt x="91" y="91"/>
                </a:lnTo>
                <a:lnTo>
                  <a:pt x="88" y="92"/>
                </a:lnTo>
                <a:lnTo>
                  <a:pt x="86" y="98"/>
                </a:lnTo>
                <a:lnTo>
                  <a:pt x="88" y="102"/>
                </a:lnTo>
                <a:lnTo>
                  <a:pt x="92" y="106"/>
                </a:lnTo>
                <a:lnTo>
                  <a:pt x="95" y="108"/>
                </a:lnTo>
                <a:lnTo>
                  <a:pt x="92" y="112"/>
                </a:lnTo>
                <a:lnTo>
                  <a:pt x="86" y="112"/>
                </a:lnTo>
                <a:lnTo>
                  <a:pt x="82" y="114"/>
                </a:lnTo>
                <a:lnTo>
                  <a:pt x="86" y="121"/>
                </a:lnTo>
                <a:lnTo>
                  <a:pt x="86" y="123"/>
                </a:lnTo>
                <a:lnTo>
                  <a:pt x="82" y="127"/>
                </a:lnTo>
                <a:lnTo>
                  <a:pt x="75" y="131"/>
                </a:lnTo>
                <a:lnTo>
                  <a:pt x="72" y="133"/>
                </a:lnTo>
                <a:lnTo>
                  <a:pt x="79" y="132"/>
                </a:lnTo>
                <a:lnTo>
                  <a:pt x="84" y="134"/>
                </a:lnTo>
                <a:lnTo>
                  <a:pt x="85" y="139"/>
                </a:lnTo>
                <a:lnTo>
                  <a:pt x="84" y="147"/>
                </a:lnTo>
                <a:lnTo>
                  <a:pt x="80" y="149"/>
                </a:lnTo>
                <a:lnTo>
                  <a:pt x="77" y="150"/>
                </a:lnTo>
                <a:lnTo>
                  <a:pt x="75" y="153"/>
                </a:lnTo>
                <a:lnTo>
                  <a:pt x="80" y="159"/>
                </a:lnTo>
                <a:lnTo>
                  <a:pt x="102" y="157"/>
                </a:lnTo>
                <a:lnTo>
                  <a:pt x="106" y="160"/>
                </a:lnTo>
                <a:lnTo>
                  <a:pt x="108" y="161"/>
                </a:lnTo>
                <a:lnTo>
                  <a:pt x="145" y="150"/>
                </a:lnTo>
                <a:lnTo>
                  <a:pt x="130" y="165"/>
                </a:lnTo>
                <a:lnTo>
                  <a:pt x="111" y="173"/>
                </a:lnTo>
                <a:lnTo>
                  <a:pt x="110" y="175"/>
                </a:lnTo>
                <a:lnTo>
                  <a:pt x="107" y="182"/>
                </a:lnTo>
                <a:lnTo>
                  <a:pt x="106" y="186"/>
                </a:lnTo>
                <a:lnTo>
                  <a:pt x="101" y="189"/>
                </a:lnTo>
                <a:lnTo>
                  <a:pt x="100" y="191"/>
                </a:lnTo>
                <a:lnTo>
                  <a:pt x="98" y="195"/>
                </a:lnTo>
                <a:lnTo>
                  <a:pt x="97" y="200"/>
                </a:lnTo>
                <a:lnTo>
                  <a:pt x="96" y="207"/>
                </a:lnTo>
                <a:lnTo>
                  <a:pt x="97" y="215"/>
                </a:lnTo>
                <a:lnTo>
                  <a:pt x="101" y="228"/>
                </a:lnTo>
                <a:lnTo>
                  <a:pt x="107" y="237"/>
                </a:lnTo>
                <a:lnTo>
                  <a:pt x="113" y="241"/>
                </a:lnTo>
                <a:lnTo>
                  <a:pt x="139" y="237"/>
                </a:lnTo>
                <a:lnTo>
                  <a:pt x="146" y="230"/>
                </a:lnTo>
                <a:lnTo>
                  <a:pt x="150" y="231"/>
                </a:lnTo>
                <a:lnTo>
                  <a:pt x="149" y="235"/>
                </a:lnTo>
                <a:lnTo>
                  <a:pt x="148" y="237"/>
                </a:lnTo>
                <a:lnTo>
                  <a:pt x="147" y="238"/>
                </a:lnTo>
                <a:lnTo>
                  <a:pt x="145" y="239"/>
                </a:lnTo>
                <a:lnTo>
                  <a:pt x="144" y="239"/>
                </a:lnTo>
                <a:lnTo>
                  <a:pt x="140" y="247"/>
                </a:lnTo>
                <a:lnTo>
                  <a:pt x="138" y="249"/>
                </a:lnTo>
                <a:lnTo>
                  <a:pt x="133" y="252"/>
                </a:lnTo>
                <a:lnTo>
                  <a:pt x="125" y="260"/>
                </a:lnTo>
                <a:lnTo>
                  <a:pt x="123" y="264"/>
                </a:lnTo>
                <a:lnTo>
                  <a:pt x="124" y="268"/>
                </a:lnTo>
                <a:lnTo>
                  <a:pt x="125" y="270"/>
                </a:lnTo>
                <a:lnTo>
                  <a:pt x="126" y="274"/>
                </a:lnTo>
                <a:lnTo>
                  <a:pt x="127" y="278"/>
                </a:lnTo>
                <a:lnTo>
                  <a:pt x="126" y="284"/>
                </a:lnTo>
                <a:lnTo>
                  <a:pt x="130" y="288"/>
                </a:lnTo>
                <a:lnTo>
                  <a:pt x="138" y="286"/>
                </a:lnTo>
                <a:lnTo>
                  <a:pt x="143" y="290"/>
                </a:lnTo>
                <a:lnTo>
                  <a:pt x="145" y="295"/>
                </a:lnTo>
                <a:lnTo>
                  <a:pt x="146" y="301"/>
                </a:lnTo>
                <a:lnTo>
                  <a:pt x="146" y="304"/>
                </a:lnTo>
                <a:lnTo>
                  <a:pt x="144" y="311"/>
                </a:lnTo>
                <a:lnTo>
                  <a:pt x="143" y="315"/>
                </a:lnTo>
                <a:lnTo>
                  <a:pt x="155" y="316"/>
                </a:lnTo>
                <a:lnTo>
                  <a:pt x="163" y="311"/>
                </a:lnTo>
                <a:lnTo>
                  <a:pt x="170" y="311"/>
                </a:lnTo>
                <a:lnTo>
                  <a:pt x="174" y="308"/>
                </a:lnTo>
                <a:lnTo>
                  <a:pt x="172" y="306"/>
                </a:lnTo>
                <a:lnTo>
                  <a:pt x="184" y="304"/>
                </a:lnTo>
                <a:lnTo>
                  <a:pt x="177" y="311"/>
                </a:lnTo>
                <a:lnTo>
                  <a:pt x="163" y="314"/>
                </a:lnTo>
                <a:lnTo>
                  <a:pt x="155" y="320"/>
                </a:lnTo>
                <a:lnTo>
                  <a:pt x="154" y="322"/>
                </a:lnTo>
                <a:lnTo>
                  <a:pt x="153" y="325"/>
                </a:lnTo>
                <a:lnTo>
                  <a:pt x="151" y="326"/>
                </a:lnTo>
                <a:lnTo>
                  <a:pt x="150" y="327"/>
                </a:lnTo>
                <a:lnTo>
                  <a:pt x="137" y="322"/>
                </a:lnTo>
                <a:lnTo>
                  <a:pt x="135" y="320"/>
                </a:lnTo>
                <a:lnTo>
                  <a:pt x="133" y="317"/>
                </a:lnTo>
                <a:lnTo>
                  <a:pt x="133" y="315"/>
                </a:lnTo>
                <a:lnTo>
                  <a:pt x="134" y="312"/>
                </a:lnTo>
                <a:lnTo>
                  <a:pt x="134" y="310"/>
                </a:lnTo>
                <a:lnTo>
                  <a:pt x="133" y="307"/>
                </a:lnTo>
                <a:lnTo>
                  <a:pt x="134" y="306"/>
                </a:lnTo>
                <a:lnTo>
                  <a:pt x="134" y="305"/>
                </a:lnTo>
                <a:lnTo>
                  <a:pt x="134" y="304"/>
                </a:lnTo>
                <a:lnTo>
                  <a:pt x="135" y="302"/>
                </a:lnTo>
                <a:lnTo>
                  <a:pt x="130" y="302"/>
                </a:lnTo>
                <a:lnTo>
                  <a:pt x="124" y="298"/>
                </a:lnTo>
                <a:lnTo>
                  <a:pt x="118" y="291"/>
                </a:lnTo>
                <a:lnTo>
                  <a:pt x="111" y="288"/>
                </a:lnTo>
                <a:lnTo>
                  <a:pt x="108" y="284"/>
                </a:lnTo>
                <a:lnTo>
                  <a:pt x="106" y="282"/>
                </a:lnTo>
                <a:lnTo>
                  <a:pt x="105" y="281"/>
                </a:lnTo>
                <a:lnTo>
                  <a:pt x="102" y="274"/>
                </a:lnTo>
                <a:lnTo>
                  <a:pt x="101" y="271"/>
                </a:lnTo>
                <a:lnTo>
                  <a:pt x="100" y="270"/>
                </a:lnTo>
                <a:lnTo>
                  <a:pt x="60" y="281"/>
                </a:lnTo>
                <a:lnTo>
                  <a:pt x="59" y="282"/>
                </a:lnTo>
                <a:lnTo>
                  <a:pt x="56" y="289"/>
                </a:lnTo>
                <a:lnTo>
                  <a:pt x="54" y="291"/>
                </a:lnTo>
                <a:lnTo>
                  <a:pt x="52" y="292"/>
                </a:lnTo>
                <a:lnTo>
                  <a:pt x="51" y="299"/>
                </a:lnTo>
                <a:lnTo>
                  <a:pt x="49" y="301"/>
                </a:lnTo>
                <a:lnTo>
                  <a:pt x="50" y="305"/>
                </a:lnTo>
                <a:lnTo>
                  <a:pt x="52" y="310"/>
                </a:lnTo>
                <a:lnTo>
                  <a:pt x="54" y="311"/>
                </a:lnTo>
                <a:lnTo>
                  <a:pt x="74" y="307"/>
                </a:lnTo>
                <a:lnTo>
                  <a:pt x="76" y="310"/>
                </a:lnTo>
                <a:lnTo>
                  <a:pt x="62" y="320"/>
                </a:lnTo>
                <a:lnTo>
                  <a:pt x="61" y="325"/>
                </a:lnTo>
                <a:lnTo>
                  <a:pt x="65" y="328"/>
                </a:lnTo>
                <a:lnTo>
                  <a:pt x="72" y="328"/>
                </a:lnTo>
                <a:lnTo>
                  <a:pt x="75" y="335"/>
                </a:lnTo>
                <a:lnTo>
                  <a:pt x="74" y="335"/>
                </a:lnTo>
                <a:lnTo>
                  <a:pt x="71" y="337"/>
                </a:lnTo>
                <a:lnTo>
                  <a:pt x="75" y="340"/>
                </a:lnTo>
                <a:lnTo>
                  <a:pt x="77" y="339"/>
                </a:lnTo>
                <a:lnTo>
                  <a:pt x="79" y="338"/>
                </a:lnTo>
                <a:lnTo>
                  <a:pt x="82" y="337"/>
                </a:lnTo>
                <a:lnTo>
                  <a:pt x="82" y="340"/>
                </a:lnTo>
                <a:lnTo>
                  <a:pt x="76" y="343"/>
                </a:lnTo>
                <a:lnTo>
                  <a:pt x="72" y="341"/>
                </a:lnTo>
                <a:lnTo>
                  <a:pt x="60" y="333"/>
                </a:lnTo>
                <a:lnTo>
                  <a:pt x="35" y="330"/>
                </a:lnTo>
                <a:lnTo>
                  <a:pt x="31" y="331"/>
                </a:lnTo>
                <a:lnTo>
                  <a:pt x="29" y="336"/>
                </a:lnTo>
                <a:lnTo>
                  <a:pt x="30" y="336"/>
                </a:lnTo>
                <a:lnTo>
                  <a:pt x="31" y="336"/>
                </a:lnTo>
                <a:lnTo>
                  <a:pt x="32" y="338"/>
                </a:lnTo>
                <a:lnTo>
                  <a:pt x="33" y="340"/>
                </a:lnTo>
                <a:lnTo>
                  <a:pt x="31" y="343"/>
                </a:lnTo>
                <a:lnTo>
                  <a:pt x="29" y="344"/>
                </a:lnTo>
                <a:lnTo>
                  <a:pt x="25" y="343"/>
                </a:lnTo>
                <a:lnTo>
                  <a:pt x="23" y="344"/>
                </a:lnTo>
                <a:lnTo>
                  <a:pt x="20" y="347"/>
                </a:lnTo>
                <a:lnTo>
                  <a:pt x="19" y="347"/>
                </a:lnTo>
                <a:lnTo>
                  <a:pt x="20" y="357"/>
                </a:lnTo>
                <a:lnTo>
                  <a:pt x="19" y="358"/>
                </a:lnTo>
                <a:lnTo>
                  <a:pt x="18" y="358"/>
                </a:lnTo>
                <a:lnTo>
                  <a:pt x="18" y="360"/>
                </a:lnTo>
                <a:lnTo>
                  <a:pt x="17" y="361"/>
                </a:lnTo>
                <a:lnTo>
                  <a:pt x="18" y="364"/>
                </a:lnTo>
                <a:lnTo>
                  <a:pt x="21" y="365"/>
                </a:lnTo>
                <a:lnTo>
                  <a:pt x="22" y="369"/>
                </a:lnTo>
                <a:lnTo>
                  <a:pt x="13" y="368"/>
                </a:lnTo>
                <a:lnTo>
                  <a:pt x="10" y="366"/>
                </a:lnTo>
                <a:lnTo>
                  <a:pt x="7" y="361"/>
                </a:lnTo>
                <a:lnTo>
                  <a:pt x="6" y="360"/>
                </a:lnTo>
                <a:lnTo>
                  <a:pt x="3" y="361"/>
                </a:lnTo>
                <a:lnTo>
                  <a:pt x="0" y="365"/>
                </a:lnTo>
                <a:lnTo>
                  <a:pt x="0" y="367"/>
                </a:lnTo>
                <a:lnTo>
                  <a:pt x="0" y="370"/>
                </a:lnTo>
                <a:lnTo>
                  <a:pt x="2" y="374"/>
                </a:lnTo>
                <a:lnTo>
                  <a:pt x="10" y="379"/>
                </a:lnTo>
                <a:lnTo>
                  <a:pt x="13" y="383"/>
                </a:lnTo>
                <a:lnTo>
                  <a:pt x="9" y="389"/>
                </a:lnTo>
                <a:lnTo>
                  <a:pt x="8" y="393"/>
                </a:lnTo>
                <a:lnTo>
                  <a:pt x="10" y="395"/>
                </a:lnTo>
                <a:lnTo>
                  <a:pt x="15" y="395"/>
                </a:lnTo>
                <a:lnTo>
                  <a:pt x="17" y="396"/>
                </a:lnTo>
                <a:lnTo>
                  <a:pt x="18" y="399"/>
                </a:lnTo>
                <a:lnTo>
                  <a:pt x="18" y="408"/>
                </a:lnTo>
                <a:lnTo>
                  <a:pt x="21" y="410"/>
                </a:lnTo>
                <a:lnTo>
                  <a:pt x="43" y="396"/>
                </a:lnTo>
                <a:lnTo>
                  <a:pt x="61" y="391"/>
                </a:lnTo>
                <a:lnTo>
                  <a:pt x="75" y="395"/>
                </a:lnTo>
                <a:lnTo>
                  <a:pt x="133" y="375"/>
                </a:lnTo>
                <a:lnTo>
                  <a:pt x="137" y="376"/>
                </a:lnTo>
                <a:lnTo>
                  <a:pt x="140" y="379"/>
                </a:lnTo>
                <a:lnTo>
                  <a:pt x="138" y="381"/>
                </a:lnTo>
                <a:lnTo>
                  <a:pt x="141" y="386"/>
                </a:lnTo>
                <a:lnTo>
                  <a:pt x="148" y="381"/>
                </a:lnTo>
                <a:lnTo>
                  <a:pt x="154" y="383"/>
                </a:lnTo>
                <a:lnTo>
                  <a:pt x="160" y="378"/>
                </a:lnTo>
                <a:lnTo>
                  <a:pt x="164" y="378"/>
                </a:lnTo>
                <a:lnTo>
                  <a:pt x="166" y="377"/>
                </a:lnTo>
                <a:lnTo>
                  <a:pt x="169" y="373"/>
                </a:lnTo>
                <a:lnTo>
                  <a:pt x="217" y="361"/>
                </a:lnTo>
                <a:lnTo>
                  <a:pt x="224" y="365"/>
                </a:lnTo>
                <a:lnTo>
                  <a:pt x="235" y="359"/>
                </a:lnTo>
                <a:lnTo>
                  <a:pt x="241" y="361"/>
                </a:lnTo>
                <a:lnTo>
                  <a:pt x="243" y="361"/>
                </a:lnTo>
                <a:lnTo>
                  <a:pt x="247" y="356"/>
                </a:lnTo>
                <a:lnTo>
                  <a:pt x="310" y="345"/>
                </a:lnTo>
                <a:lnTo>
                  <a:pt x="302" y="348"/>
                </a:lnTo>
                <a:lnTo>
                  <a:pt x="300" y="351"/>
                </a:lnTo>
                <a:lnTo>
                  <a:pt x="367" y="338"/>
                </a:lnTo>
                <a:lnTo>
                  <a:pt x="370" y="340"/>
                </a:lnTo>
                <a:lnTo>
                  <a:pt x="371" y="344"/>
                </a:lnTo>
                <a:lnTo>
                  <a:pt x="370" y="346"/>
                </a:lnTo>
                <a:lnTo>
                  <a:pt x="365" y="349"/>
                </a:lnTo>
                <a:lnTo>
                  <a:pt x="285" y="359"/>
                </a:lnTo>
                <a:lnTo>
                  <a:pt x="285" y="361"/>
                </a:lnTo>
                <a:lnTo>
                  <a:pt x="286" y="367"/>
                </a:lnTo>
                <a:lnTo>
                  <a:pt x="283" y="370"/>
                </a:lnTo>
                <a:lnTo>
                  <a:pt x="281" y="371"/>
                </a:lnTo>
                <a:lnTo>
                  <a:pt x="281" y="374"/>
                </a:lnTo>
                <a:lnTo>
                  <a:pt x="300" y="374"/>
                </a:lnTo>
                <a:lnTo>
                  <a:pt x="296" y="380"/>
                </a:lnTo>
                <a:lnTo>
                  <a:pt x="292" y="383"/>
                </a:lnTo>
                <a:lnTo>
                  <a:pt x="287" y="383"/>
                </a:lnTo>
                <a:lnTo>
                  <a:pt x="270" y="393"/>
                </a:lnTo>
                <a:lnTo>
                  <a:pt x="265" y="393"/>
                </a:lnTo>
                <a:lnTo>
                  <a:pt x="265" y="395"/>
                </a:lnTo>
                <a:lnTo>
                  <a:pt x="267" y="395"/>
                </a:lnTo>
                <a:lnTo>
                  <a:pt x="274" y="397"/>
                </a:lnTo>
                <a:lnTo>
                  <a:pt x="282" y="395"/>
                </a:lnTo>
                <a:lnTo>
                  <a:pt x="284" y="397"/>
                </a:lnTo>
                <a:lnTo>
                  <a:pt x="242" y="405"/>
                </a:lnTo>
                <a:lnTo>
                  <a:pt x="242" y="407"/>
                </a:lnTo>
                <a:lnTo>
                  <a:pt x="273" y="414"/>
                </a:lnTo>
                <a:lnTo>
                  <a:pt x="265" y="420"/>
                </a:lnTo>
                <a:lnTo>
                  <a:pt x="247" y="417"/>
                </a:lnTo>
                <a:lnTo>
                  <a:pt x="239" y="422"/>
                </a:lnTo>
                <a:lnTo>
                  <a:pt x="267" y="424"/>
                </a:lnTo>
                <a:lnTo>
                  <a:pt x="265" y="429"/>
                </a:lnTo>
                <a:lnTo>
                  <a:pt x="200" y="435"/>
                </a:lnTo>
                <a:lnTo>
                  <a:pt x="200" y="438"/>
                </a:lnTo>
                <a:lnTo>
                  <a:pt x="209" y="437"/>
                </a:lnTo>
                <a:lnTo>
                  <a:pt x="215" y="439"/>
                </a:lnTo>
                <a:lnTo>
                  <a:pt x="219" y="445"/>
                </a:lnTo>
                <a:lnTo>
                  <a:pt x="218" y="445"/>
                </a:lnTo>
                <a:lnTo>
                  <a:pt x="219" y="450"/>
                </a:lnTo>
                <a:lnTo>
                  <a:pt x="225" y="453"/>
                </a:lnTo>
                <a:lnTo>
                  <a:pt x="228" y="455"/>
                </a:lnTo>
                <a:lnTo>
                  <a:pt x="225" y="459"/>
                </a:lnTo>
                <a:lnTo>
                  <a:pt x="222" y="460"/>
                </a:lnTo>
                <a:lnTo>
                  <a:pt x="214" y="459"/>
                </a:lnTo>
                <a:lnTo>
                  <a:pt x="213" y="465"/>
                </a:lnTo>
                <a:lnTo>
                  <a:pt x="209" y="466"/>
                </a:lnTo>
                <a:lnTo>
                  <a:pt x="205" y="465"/>
                </a:lnTo>
                <a:lnTo>
                  <a:pt x="202" y="462"/>
                </a:lnTo>
                <a:lnTo>
                  <a:pt x="204" y="459"/>
                </a:lnTo>
                <a:lnTo>
                  <a:pt x="209" y="457"/>
                </a:lnTo>
                <a:lnTo>
                  <a:pt x="212" y="457"/>
                </a:lnTo>
                <a:lnTo>
                  <a:pt x="209" y="455"/>
                </a:lnTo>
                <a:lnTo>
                  <a:pt x="207" y="455"/>
                </a:lnTo>
                <a:lnTo>
                  <a:pt x="196" y="462"/>
                </a:lnTo>
                <a:lnTo>
                  <a:pt x="194" y="464"/>
                </a:lnTo>
                <a:lnTo>
                  <a:pt x="197" y="468"/>
                </a:lnTo>
                <a:lnTo>
                  <a:pt x="204" y="470"/>
                </a:lnTo>
                <a:lnTo>
                  <a:pt x="217" y="484"/>
                </a:lnTo>
                <a:lnTo>
                  <a:pt x="221" y="486"/>
                </a:lnTo>
                <a:lnTo>
                  <a:pt x="245" y="479"/>
                </a:lnTo>
                <a:lnTo>
                  <a:pt x="242" y="487"/>
                </a:lnTo>
                <a:lnTo>
                  <a:pt x="238" y="491"/>
                </a:lnTo>
                <a:lnTo>
                  <a:pt x="234" y="491"/>
                </a:lnTo>
                <a:lnTo>
                  <a:pt x="229" y="493"/>
                </a:lnTo>
                <a:lnTo>
                  <a:pt x="235" y="499"/>
                </a:lnTo>
                <a:lnTo>
                  <a:pt x="244" y="497"/>
                </a:lnTo>
                <a:lnTo>
                  <a:pt x="252" y="501"/>
                </a:lnTo>
                <a:lnTo>
                  <a:pt x="257" y="501"/>
                </a:lnTo>
                <a:lnTo>
                  <a:pt x="263" y="503"/>
                </a:lnTo>
                <a:lnTo>
                  <a:pt x="267" y="503"/>
                </a:lnTo>
                <a:lnTo>
                  <a:pt x="270" y="505"/>
                </a:lnTo>
                <a:lnTo>
                  <a:pt x="267" y="508"/>
                </a:lnTo>
                <a:lnTo>
                  <a:pt x="228" y="507"/>
                </a:lnTo>
                <a:lnTo>
                  <a:pt x="222" y="509"/>
                </a:lnTo>
                <a:lnTo>
                  <a:pt x="216" y="517"/>
                </a:lnTo>
                <a:lnTo>
                  <a:pt x="217" y="521"/>
                </a:lnTo>
                <a:lnTo>
                  <a:pt x="219" y="523"/>
                </a:lnTo>
                <a:lnTo>
                  <a:pt x="225" y="525"/>
                </a:lnTo>
                <a:lnTo>
                  <a:pt x="231" y="532"/>
                </a:lnTo>
                <a:lnTo>
                  <a:pt x="231" y="534"/>
                </a:lnTo>
                <a:lnTo>
                  <a:pt x="229" y="534"/>
                </a:lnTo>
                <a:lnTo>
                  <a:pt x="228" y="534"/>
                </a:lnTo>
                <a:lnTo>
                  <a:pt x="227" y="536"/>
                </a:lnTo>
                <a:lnTo>
                  <a:pt x="231" y="544"/>
                </a:lnTo>
                <a:lnTo>
                  <a:pt x="231" y="546"/>
                </a:lnTo>
                <a:lnTo>
                  <a:pt x="232" y="552"/>
                </a:lnTo>
                <a:lnTo>
                  <a:pt x="231" y="557"/>
                </a:lnTo>
                <a:lnTo>
                  <a:pt x="231" y="563"/>
                </a:lnTo>
                <a:lnTo>
                  <a:pt x="231" y="568"/>
                </a:lnTo>
                <a:lnTo>
                  <a:pt x="231" y="575"/>
                </a:lnTo>
                <a:lnTo>
                  <a:pt x="233" y="581"/>
                </a:lnTo>
                <a:lnTo>
                  <a:pt x="236" y="584"/>
                </a:lnTo>
                <a:lnTo>
                  <a:pt x="303" y="597"/>
                </a:lnTo>
                <a:lnTo>
                  <a:pt x="314" y="595"/>
                </a:lnTo>
                <a:lnTo>
                  <a:pt x="317" y="591"/>
                </a:lnTo>
                <a:lnTo>
                  <a:pt x="320" y="590"/>
                </a:lnTo>
                <a:lnTo>
                  <a:pt x="324" y="592"/>
                </a:lnTo>
                <a:lnTo>
                  <a:pt x="323" y="586"/>
                </a:lnTo>
                <a:lnTo>
                  <a:pt x="318" y="583"/>
                </a:lnTo>
                <a:lnTo>
                  <a:pt x="317" y="577"/>
                </a:lnTo>
                <a:lnTo>
                  <a:pt x="318" y="576"/>
                </a:lnTo>
                <a:lnTo>
                  <a:pt x="322" y="567"/>
                </a:lnTo>
                <a:lnTo>
                  <a:pt x="327" y="562"/>
                </a:lnTo>
                <a:lnTo>
                  <a:pt x="329" y="559"/>
                </a:lnTo>
                <a:lnTo>
                  <a:pt x="333" y="546"/>
                </a:lnTo>
                <a:lnTo>
                  <a:pt x="335" y="543"/>
                </a:lnTo>
                <a:lnTo>
                  <a:pt x="337" y="546"/>
                </a:lnTo>
                <a:lnTo>
                  <a:pt x="337" y="551"/>
                </a:lnTo>
                <a:lnTo>
                  <a:pt x="336" y="555"/>
                </a:lnTo>
                <a:lnTo>
                  <a:pt x="329" y="572"/>
                </a:lnTo>
                <a:lnTo>
                  <a:pt x="327" y="578"/>
                </a:lnTo>
                <a:lnTo>
                  <a:pt x="329" y="584"/>
                </a:lnTo>
                <a:lnTo>
                  <a:pt x="327" y="588"/>
                </a:lnTo>
                <a:lnTo>
                  <a:pt x="326" y="590"/>
                </a:lnTo>
                <a:lnTo>
                  <a:pt x="330" y="593"/>
                </a:lnTo>
                <a:lnTo>
                  <a:pt x="370" y="585"/>
                </a:lnTo>
                <a:lnTo>
                  <a:pt x="372" y="582"/>
                </a:lnTo>
                <a:lnTo>
                  <a:pt x="371" y="577"/>
                </a:lnTo>
                <a:lnTo>
                  <a:pt x="369" y="572"/>
                </a:lnTo>
                <a:lnTo>
                  <a:pt x="371" y="567"/>
                </a:lnTo>
                <a:lnTo>
                  <a:pt x="375" y="565"/>
                </a:lnTo>
                <a:lnTo>
                  <a:pt x="379" y="565"/>
                </a:lnTo>
                <a:lnTo>
                  <a:pt x="381" y="569"/>
                </a:lnTo>
                <a:lnTo>
                  <a:pt x="380" y="569"/>
                </a:lnTo>
                <a:lnTo>
                  <a:pt x="380" y="571"/>
                </a:lnTo>
                <a:lnTo>
                  <a:pt x="379" y="574"/>
                </a:lnTo>
                <a:lnTo>
                  <a:pt x="379" y="575"/>
                </a:lnTo>
                <a:lnTo>
                  <a:pt x="380" y="577"/>
                </a:lnTo>
                <a:lnTo>
                  <a:pt x="381" y="578"/>
                </a:lnTo>
                <a:lnTo>
                  <a:pt x="380" y="582"/>
                </a:lnTo>
                <a:lnTo>
                  <a:pt x="382" y="584"/>
                </a:lnTo>
                <a:lnTo>
                  <a:pt x="388" y="582"/>
                </a:lnTo>
                <a:lnTo>
                  <a:pt x="390" y="583"/>
                </a:lnTo>
                <a:lnTo>
                  <a:pt x="386" y="588"/>
                </a:lnTo>
                <a:lnTo>
                  <a:pt x="390" y="592"/>
                </a:lnTo>
                <a:lnTo>
                  <a:pt x="459" y="577"/>
                </a:lnTo>
                <a:lnTo>
                  <a:pt x="464" y="581"/>
                </a:lnTo>
                <a:lnTo>
                  <a:pt x="467" y="580"/>
                </a:lnTo>
                <a:lnTo>
                  <a:pt x="468" y="575"/>
                </a:lnTo>
                <a:lnTo>
                  <a:pt x="468" y="567"/>
                </a:lnTo>
                <a:lnTo>
                  <a:pt x="468" y="561"/>
                </a:lnTo>
                <a:lnTo>
                  <a:pt x="467" y="556"/>
                </a:lnTo>
                <a:lnTo>
                  <a:pt x="465" y="554"/>
                </a:lnTo>
                <a:lnTo>
                  <a:pt x="464" y="549"/>
                </a:lnTo>
                <a:lnTo>
                  <a:pt x="464" y="547"/>
                </a:lnTo>
                <a:lnTo>
                  <a:pt x="462" y="545"/>
                </a:lnTo>
                <a:lnTo>
                  <a:pt x="459" y="544"/>
                </a:lnTo>
                <a:lnTo>
                  <a:pt x="451" y="537"/>
                </a:lnTo>
                <a:lnTo>
                  <a:pt x="449" y="533"/>
                </a:lnTo>
                <a:lnTo>
                  <a:pt x="447" y="527"/>
                </a:lnTo>
                <a:lnTo>
                  <a:pt x="447" y="527"/>
                </a:lnTo>
                <a:lnTo>
                  <a:pt x="449" y="525"/>
                </a:lnTo>
                <a:lnTo>
                  <a:pt x="447" y="523"/>
                </a:lnTo>
                <a:lnTo>
                  <a:pt x="447" y="523"/>
                </a:lnTo>
                <a:lnTo>
                  <a:pt x="451" y="517"/>
                </a:lnTo>
                <a:lnTo>
                  <a:pt x="452" y="514"/>
                </a:lnTo>
                <a:lnTo>
                  <a:pt x="450" y="507"/>
                </a:lnTo>
                <a:lnTo>
                  <a:pt x="454" y="508"/>
                </a:lnTo>
                <a:lnTo>
                  <a:pt x="457" y="509"/>
                </a:lnTo>
                <a:lnTo>
                  <a:pt x="458" y="513"/>
                </a:lnTo>
                <a:lnTo>
                  <a:pt x="459" y="516"/>
                </a:lnTo>
                <a:lnTo>
                  <a:pt x="458" y="521"/>
                </a:lnTo>
                <a:lnTo>
                  <a:pt x="458" y="524"/>
                </a:lnTo>
                <a:lnTo>
                  <a:pt x="460" y="531"/>
                </a:lnTo>
                <a:lnTo>
                  <a:pt x="480" y="546"/>
                </a:lnTo>
                <a:lnTo>
                  <a:pt x="488" y="546"/>
                </a:lnTo>
                <a:lnTo>
                  <a:pt x="496" y="541"/>
                </a:lnTo>
                <a:lnTo>
                  <a:pt x="502" y="533"/>
                </a:lnTo>
                <a:lnTo>
                  <a:pt x="501" y="529"/>
                </a:lnTo>
                <a:lnTo>
                  <a:pt x="500" y="527"/>
                </a:lnTo>
                <a:lnTo>
                  <a:pt x="499" y="525"/>
                </a:lnTo>
                <a:lnTo>
                  <a:pt x="498" y="525"/>
                </a:lnTo>
                <a:lnTo>
                  <a:pt x="498" y="528"/>
                </a:lnTo>
                <a:lnTo>
                  <a:pt x="500" y="531"/>
                </a:lnTo>
                <a:lnTo>
                  <a:pt x="498" y="532"/>
                </a:lnTo>
                <a:lnTo>
                  <a:pt x="491" y="526"/>
                </a:lnTo>
                <a:lnTo>
                  <a:pt x="492" y="522"/>
                </a:lnTo>
                <a:lnTo>
                  <a:pt x="492" y="521"/>
                </a:lnTo>
                <a:lnTo>
                  <a:pt x="493" y="521"/>
                </a:lnTo>
                <a:lnTo>
                  <a:pt x="490" y="518"/>
                </a:lnTo>
                <a:lnTo>
                  <a:pt x="483" y="518"/>
                </a:lnTo>
                <a:lnTo>
                  <a:pt x="479" y="516"/>
                </a:lnTo>
                <a:lnTo>
                  <a:pt x="480" y="513"/>
                </a:lnTo>
                <a:lnTo>
                  <a:pt x="482" y="511"/>
                </a:lnTo>
                <a:lnTo>
                  <a:pt x="485" y="512"/>
                </a:lnTo>
                <a:lnTo>
                  <a:pt x="483" y="503"/>
                </a:lnTo>
                <a:lnTo>
                  <a:pt x="473" y="493"/>
                </a:lnTo>
                <a:lnTo>
                  <a:pt x="470" y="485"/>
                </a:lnTo>
                <a:lnTo>
                  <a:pt x="471" y="484"/>
                </a:lnTo>
                <a:lnTo>
                  <a:pt x="469" y="479"/>
                </a:lnTo>
                <a:lnTo>
                  <a:pt x="467" y="480"/>
                </a:lnTo>
                <a:lnTo>
                  <a:pt x="467" y="486"/>
                </a:lnTo>
                <a:lnTo>
                  <a:pt x="468" y="491"/>
                </a:lnTo>
                <a:lnTo>
                  <a:pt x="468" y="493"/>
                </a:lnTo>
                <a:lnTo>
                  <a:pt x="465" y="493"/>
                </a:lnTo>
                <a:lnTo>
                  <a:pt x="459" y="488"/>
                </a:lnTo>
                <a:lnTo>
                  <a:pt x="463" y="480"/>
                </a:lnTo>
                <a:lnTo>
                  <a:pt x="464" y="478"/>
                </a:lnTo>
                <a:lnTo>
                  <a:pt x="463" y="476"/>
                </a:lnTo>
                <a:lnTo>
                  <a:pt x="469" y="472"/>
                </a:lnTo>
                <a:lnTo>
                  <a:pt x="465" y="467"/>
                </a:lnTo>
                <a:lnTo>
                  <a:pt x="461" y="469"/>
                </a:lnTo>
                <a:lnTo>
                  <a:pt x="458" y="476"/>
                </a:lnTo>
                <a:lnTo>
                  <a:pt x="455" y="484"/>
                </a:lnTo>
                <a:lnTo>
                  <a:pt x="455" y="484"/>
                </a:lnTo>
                <a:lnTo>
                  <a:pt x="453" y="486"/>
                </a:lnTo>
                <a:lnTo>
                  <a:pt x="451" y="485"/>
                </a:lnTo>
                <a:lnTo>
                  <a:pt x="448" y="483"/>
                </a:lnTo>
                <a:lnTo>
                  <a:pt x="447" y="476"/>
                </a:lnTo>
                <a:lnTo>
                  <a:pt x="448" y="477"/>
                </a:lnTo>
                <a:lnTo>
                  <a:pt x="449" y="476"/>
                </a:lnTo>
                <a:lnTo>
                  <a:pt x="450" y="474"/>
                </a:lnTo>
                <a:lnTo>
                  <a:pt x="451" y="472"/>
                </a:lnTo>
                <a:lnTo>
                  <a:pt x="450" y="468"/>
                </a:lnTo>
                <a:lnTo>
                  <a:pt x="449" y="467"/>
                </a:lnTo>
                <a:lnTo>
                  <a:pt x="447" y="467"/>
                </a:lnTo>
                <a:lnTo>
                  <a:pt x="445" y="469"/>
                </a:lnTo>
                <a:lnTo>
                  <a:pt x="448" y="472"/>
                </a:lnTo>
                <a:lnTo>
                  <a:pt x="445" y="472"/>
                </a:lnTo>
                <a:lnTo>
                  <a:pt x="444" y="472"/>
                </a:lnTo>
                <a:lnTo>
                  <a:pt x="443" y="469"/>
                </a:lnTo>
                <a:lnTo>
                  <a:pt x="444" y="462"/>
                </a:lnTo>
                <a:lnTo>
                  <a:pt x="447" y="457"/>
                </a:lnTo>
                <a:lnTo>
                  <a:pt x="449" y="456"/>
                </a:lnTo>
                <a:lnTo>
                  <a:pt x="452" y="455"/>
                </a:lnTo>
                <a:lnTo>
                  <a:pt x="451" y="463"/>
                </a:lnTo>
                <a:lnTo>
                  <a:pt x="453" y="462"/>
                </a:lnTo>
                <a:lnTo>
                  <a:pt x="458" y="458"/>
                </a:lnTo>
                <a:lnTo>
                  <a:pt x="460" y="457"/>
                </a:lnTo>
                <a:lnTo>
                  <a:pt x="460" y="459"/>
                </a:lnTo>
                <a:lnTo>
                  <a:pt x="459" y="460"/>
                </a:lnTo>
                <a:lnTo>
                  <a:pt x="459" y="460"/>
                </a:lnTo>
                <a:lnTo>
                  <a:pt x="459" y="460"/>
                </a:lnTo>
                <a:lnTo>
                  <a:pt x="459" y="462"/>
                </a:lnTo>
                <a:lnTo>
                  <a:pt x="467" y="459"/>
                </a:lnTo>
                <a:lnTo>
                  <a:pt x="469" y="457"/>
                </a:lnTo>
                <a:lnTo>
                  <a:pt x="470" y="455"/>
                </a:lnTo>
                <a:lnTo>
                  <a:pt x="469" y="453"/>
                </a:lnTo>
                <a:lnTo>
                  <a:pt x="455" y="448"/>
                </a:lnTo>
                <a:lnTo>
                  <a:pt x="452" y="445"/>
                </a:lnTo>
                <a:lnTo>
                  <a:pt x="454" y="440"/>
                </a:lnTo>
                <a:lnTo>
                  <a:pt x="474" y="440"/>
                </a:lnTo>
                <a:lnTo>
                  <a:pt x="475" y="440"/>
                </a:lnTo>
                <a:lnTo>
                  <a:pt x="477" y="440"/>
                </a:lnTo>
                <a:lnTo>
                  <a:pt x="477" y="440"/>
                </a:lnTo>
                <a:lnTo>
                  <a:pt x="478" y="439"/>
                </a:lnTo>
                <a:lnTo>
                  <a:pt x="478" y="438"/>
                </a:lnTo>
                <a:lnTo>
                  <a:pt x="479" y="437"/>
                </a:lnTo>
                <a:lnTo>
                  <a:pt x="479" y="437"/>
                </a:lnTo>
                <a:lnTo>
                  <a:pt x="475" y="434"/>
                </a:lnTo>
                <a:lnTo>
                  <a:pt x="462" y="427"/>
                </a:lnTo>
                <a:lnTo>
                  <a:pt x="455" y="429"/>
                </a:lnTo>
                <a:lnTo>
                  <a:pt x="452" y="426"/>
                </a:lnTo>
                <a:lnTo>
                  <a:pt x="454" y="425"/>
                </a:lnTo>
                <a:lnTo>
                  <a:pt x="460" y="424"/>
                </a:lnTo>
                <a:lnTo>
                  <a:pt x="462" y="422"/>
                </a:lnTo>
                <a:lnTo>
                  <a:pt x="460" y="418"/>
                </a:lnTo>
                <a:lnTo>
                  <a:pt x="455" y="418"/>
                </a:lnTo>
                <a:lnTo>
                  <a:pt x="453" y="417"/>
                </a:lnTo>
                <a:lnTo>
                  <a:pt x="454" y="414"/>
                </a:lnTo>
                <a:lnTo>
                  <a:pt x="462" y="414"/>
                </a:lnTo>
                <a:lnTo>
                  <a:pt x="461" y="408"/>
                </a:lnTo>
                <a:lnTo>
                  <a:pt x="462" y="406"/>
                </a:lnTo>
                <a:lnTo>
                  <a:pt x="463" y="405"/>
                </a:lnTo>
                <a:lnTo>
                  <a:pt x="470" y="407"/>
                </a:lnTo>
                <a:lnTo>
                  <a:pt x="471" y="408"/>
                </a:lnTo>
                <a:lnTo>
                  <a:pt x="471" y="410"/>
                </a:lnTo>
                <a:lnTo>
                  <a:pt x="471" y="414"/>
                </a:lnTo>
                <a:lnTo>
                  <a:pt x="471" y="416"/>
                </a:lnTo>
                <a:lnTo>
                  <a:pt x="473" y="420"/>
                </a:lnTo>
                <a:lnTo>
                  <a:pt x="473" y="423"/>
                </a:lnTo>
                <a:lnTo>
                  <a:pt x="475" y="425"/>
                </a:lnTo>
                <a:lnTo>
                  <a:pt x="477" y="425"/>
                </a:lnTo>
                <a:lnTo>
                  <a:pt x="479" y="425"/>
                </a:lnTo>
                <a:lnTo>
                  <a:pt x="480" y="423"/>
                </a:lnTo>
                <a:lnTo>
                  <a:pt x="481" y="419"/>
                </a:lnTo>
                <a:lnTo>
                  <a:pt x="480" y="415"/>
                </a:lnTo>
                <a:lnTo>
                  <a:pt x="479" y="410"/>
                </a:lnTo>
                <a:lnTo>
                  <a:pt x="478" y="407"/>
                </a:lnTo>
                <a:lnTo>
                  <a:pt x="475" y="403"/>
                </a:lnTo>
                <a:lnTo>
                  <a:pt x="470" y="398"/>
                </a:lnTo>
                <a:lnTo>
                  <a:pt x="470" y="395"/>
                </a:lnTo>
                <a:lnTo>
                  <a:pt x="472" y="393"/>
                </a:lnTo>
                <a:lnTo>
                  <a:pt x="477" y="394"/>
                </a:lnTo>
                <a:lnTo>
                  <a:pt x="480" y="394"/>
                </a:lnTo>
                <a:lnTo>
                  <a:pt x="478" y="385"/>
                </a:lnTo>
                <a:lnTo>
                  <a:pt x="481" y="386"/>
                </a:lnTo>
                <a:lnTo>
                  <a:pt x="506" y="413"/>
                </a:lnTo>
                <a:lnTo>
                  <a:pt x="504" y="414"/>
                </a:lnTo>
                <a:lnTo>
                  <a:pt x="504" y="416"/>
                </a:lnTo>
                <a:lnTo>
                  <a:pt x="504" y="418"/>
                </a:lnTo>
                <a:lnTo>
                  <a:pt x="504" y="422"/>
                </a:lnTo>
                <a:lnTo>
                  <a:pt x="504" y="426"/>
                </a:lnTo>
                <a:lnTo>
                  <a:pt x="504" y="429"/>
                </a:lnTo>
                <a:lnTo>
                  <a:pt x="506" y="432"/>
                </a:lnTo>
                <a:lnTo>
                  <a:pt x="508" y="436"/>
                </a:lnTo>
                <a:lnTo>
                  <a:pt x="521" y="445"/>
                </a:lnTo>
                <a:lnTo>
                  <a:pt x="523" y="446"/>
                </a:lnTo>
                <a:lnTo>
                  <a:pt x="526" y="443"/>
                </a:lnTo>
                <a:lnTo>
                  <a:pt x="517" y="429"/>
                </a:lnTo>
                <a:lnTo>
                  <a:pt x="512" y="419"/>
                </a:lnTo>
                <a:lnTo>
                  <a:pt x="510" y="403"/>
                </a:lnTo>
                <a:lnTo>
                  <a:pt x="510" y="399"/>
                </a:lnTo>
                <a:lnTo>
                  <a:pt x="510" y="390"/>
                </a:lnTo>
                <a:lnTo>
                  <a:pt x="511" y="390"/>
                </a:lnTo>
                <a:lnTo>
                  <a:pt x="511" y="389"/>
                </a:lnTo>
                <a:lnTo>
                  <a:pt x="511" y="387"/>
                </a:lnTo>
                <a:lnTo>
                  <a:pt x="511" y="386"/>
                </a:lnTo>
                <a:lnTo>
                  <a:pt x="511" y="384"/>
                </a:lnTo>
                <a:lnTo>
                  <a:pt x="511" y="383"/>
                </a:lnTo>
                <a:lnTo>
                  <a:pt x="511" y="384"/>
                </a:lnTo>
                <a:lnTo>
                  <a:pt x="510" y="371"/>
                </a:lnTo>
                <a:lnTo>
                  <a:pt x="510" y="366"/>
                </a:lnTo>
                <a:lnTo>
                  <a:pt x="511" y="359"/>
                </a:lnTo>
                <a:lnTo>
                  <a:pt x="512" y="357"/>
                </a:lnTo>
                <a:lnTo>
                  <a:pt x="512" y="356"/>
                </a:lnTo>
                <a:lnTo>
                  <a:pt x="513" y="354"/>
                </a:lnTo>
                <a:lnTo>
                  <a:pt x="513" y="348"/>
                </a:lnTo>
                <a:lnTo>
                  <a:pt x="512" y="347"/>
                </a:lnTo>
                <a:lnTo>
                  <a:pt x="508" y="340"/>
                </a:lnTo>
                <a:lnTo>
                  <a:pt x="491" y="339"/>
                </a:lnTo>
                <a:lnTo>
                  <a:pt x="489" y="338"/>
                </a:lnTo>
                <a:lnTo>
                  <a:pt x="485" y="334"/>
                </a:lnTo>
                <a:lnTo>
                  <a:pt x="484" y="331"/>
                </a:lnTo>
                <a:lnTo>
                  <a:pt x="463" y="328"/>
                </a:lnTo>
                <a:lnTo>
                  <a:pt x="459" y="326"/>
                </a:lnTo>
                <a:lnTo>
                  <a:pt x="463" y="320"/>
                </a:lnTo>
                <a:lnTo>
                  <a:pt x="471" y="314"/>
                </a:lnTo>
                <a:lnTo>
                  <a:pt x="478" y="312"/>
                </a:lnTo>
                <a:lnTo>
                  <a:pt x="483" y="305"/>
                </a:lnTo>
                <a:lnTo>
                  <a:pt x="484" y="302"/>
                </a:lnTo>
                <a:lnTo>
                  <a:pt x="484" y="299"/>
                </a:lnTo>
                <a:lnTo>
                  <a:pt x="485" y="297"/>
                </a:lnTo>
                <a:lnTo>
                  <a:pt x="490" y="288"/>
                </a:lnTo>
                <a:lnTo>
                  <a:pt x="492" y="282"/>
                </a:lnTo>
                <a:lnTo>
                  <a:pt x="491" y="277"/>
                </a:lnTo>
                <a:lnTo>
                  <a:pt x="487" y="266"/>
                </a:lnTo>
                <a:lnTo>
                  <a:pt x="484" y="259"/>
                </a:lnTo>
                <a:lnTo>
                  <a:pt x="483" y="256"/>
                </a:lnTo>
                <a:lnTo>
                  <a:pt x="483" y="252"/>
                </a:lnTo>
                <a:lnTo>
                  <a:pt x="483" y="250"/>
                </a:lnTo>
                <a:lnTo>
                  <a:pt x="483" y="247"/>
                </a:lnTo>
                <a:lnTo>
                  <a:pt x="482" y="245"/>
                </a:lnTo>
                <a:lnTo>
                  <a:pt x="482" y="242"/>
                </a:lnTo>
                <a:lnTo>
                  <a:pt x="483" y="240"/>
                </a:lnTo>
                <a:lnTo>
                  <a:pt x="483" y="239"/>
                </a:lnTo>
                <a:lnTo>
                  <a:pt x="484" y="238"/>
                </a:lnTo>
                <a:lnTo>
                  <a:pt x="484" y="231"/>
                </a:lnTo>
                <a:lnTo>
                  <a:pt x="485" y="228"/>
                </a:lnTo>
                <a:lnTo>
                  <a:pt x="487" y="227"/>
                </a:lnTo>
                <a:lnTo>
                  <a:pt x="487" y="223"/>
                </a:lnTo>
                <a:lnTo>
                  <a:pt x="487" y="220"/>
                </a:lnTo>
                <a:lnTo>
                  <a:pt x="487" y="217"/>
                </a:lnTo>
                <a:lnTo>
                  <a:pt x="487" y="208"/>
                </a:lnTo>
                <a:lnTo>
                  <a:pt x="488" y="205"/>
                </a:lnTo>
                <a:lnTo>
                  <a:pt x="489" y="201"/>
                </a:lnTo>
                <a:lnTo>
                  <a:pt x="491" y="195"/>
                </a:lnTo>
                <a:lnTo>
                  <a:pt x="492" y="191"/>
                </a:lnTo>
                <a:lnTo>
                  <a:pt x="493" y="186"/>
                </a:lnTo>
                <a:lnTo>
                  <a:pt x="493" y="180"/>
                </a:lnTo>
                <a:lnTo>
                  <a:pt x="492" y="169"/>
                </a:lnTo>
                <a:lnTo>
                  <a:pt x="492" y="169"/>
                </a:lnTo>
                <a:lnTo>
                  <a:pt x="490" y="162"/>
                </a:lnTo>
                <a:lnTo>
                  <a:pt x="488" y="157"/>
                </a:lnTo>
                <a:lnTo>
                  <a:pt x="473" y="141"/>
                </a:lnTo>
                <a:lnTo>
                  <a:pt x="471" y="136"/>
                </a:lnTo>
                <a:lnTo>
                  <a:pt x="471" y="134"/>
                </a:lnTo>
                <a:lnTo>
                  <a:pt x="471" y="130"/>
                </a:lnTo>
                <a:lnTo>
                  <a:pt x="472" y="129"/>
                </a:lnTo>
                <a:lnTo>
                  <a:pt x="470" y="127"/>
                </a:lnTo>
                <a:lnTo>
                  <a:pt x="467" y="126"/>
                </a:lnTo>
                <a:lnTo>
                  <a:pt x="465" y="123"/>
                </a:lnTo>
                <a:lnTo>
                  <a:pt x="467" y="121"/>
                </a:lnTo>
                <a:lnTo>
                  <a:pt x="468" y="117"/>
                </a:lnTo>
                <a:lnTo>
                  <a:pt x="469" y="113"/>
                </a:lnTo>
                <a:lnTo>
                  <a:pt x="469" y="110"/>
                </a:lnTo>
                <a:lnTo>
                  <a:pt x="469" y="104"/>
                </a:lnTo>
                <a:lnTo>
                  <a:pt x="470" y="102"/>
                </a:lnTo>
                <a:lnTo>
                  <a:pt x="469" y="98"/>
                </a:lnTo>
                <a:lnTo>
                  <a:pt x="471" y="94"/>
                </a:lnTo>
                <a:lnTo>
                  <a:pt x="473" y="92"/>
                </a:lnTo>
                <a:lnTo>
                  <a:pt x="474" y="89"/>
                </a:lnTo>
                <a:lnTo>
                  <a:pt x="474" y="84"/>
                </a:lnTo>
                <a:lnTo>
                  <a:pt x="473" y="81"/>
                </a:lnTo>
                <a:lnTo>
                  <a:pt x="472" y="77"/>
                </a:lnTo>
                <a:lnTo>
                  <a:pt x="471" y="73"/>
                </a:lnTo>
                <a:lnTo>
                  <a:pt x="472" y="70"/>
                </a:lnTo>
                <a:lnTo>
                  <a:pt x="474" y="67"/>
                </a:lnTo>
                <a:lnTo>
                  <a:pt x="461" y="57"/>
                </a:lnTo>
                <a:lnTo>
                  <a:pt x="438" y="51"/>
                </a:lnTo>
                <a:lnTo>
                  <a:pt x="435" y="50"/>
                </a:lnTo>
                <a:lnTo>
                  <a:pt x="432" y="43"/>
                </a:lnTo>
                <a:lnTo>
                  <a:pt x="430" y="41"/>
                </a:lnTo>
                <a:lnTo>
                  <a:pt x="429" y="42"/>
                </a:lnTo>
                <a:lnTo>
                  <a:pt x="429" y="44"/>
                </a:lnTo>
                <a:lnTo>
                  <a:pt x="428" y="45"/>
                </a:lnTo>
                <a:lnTo>
                  <a:pt x="428" y="47"/>
                </a:lnTo>
                <a:lnTo>
                  <a:pt x="426" y="45"/>
                </a:lnTo>
                <a:lnTo>
                  <a:pt x="423" y="42"/>
                </a:lnTo>
                <a:lnTo>
                  <a:pt x="420" y="40"/>
                </a:lnTo>
                <a:lnTo>
                  <a:pt x="415" y="41"/>
                </a:lnTo>
                <a:lnTo>
                  <a:pt x="411" y="39"/>
                </a:lnTo>
                <a:lnTo>
                  <a:pt x="408" y="30"/>
                </a:lnTo>
                <a:lnTo>
                  <a:pt x="413" y="30"/>
                </a:lnTo>
                <a:lnTo>
                  <a:pt x="418" y="34"/>
                </a:lnTo>
                <a:lnTo>
                  <a:pt x="419" y="34"/>
                </a:lnTo>
                <a:lnTo>
                  <a:pt x="430" y="32"/>
                </a:lnTo>
                <a:lnTo>
                  <a:pt x="428" y="31"/>
                </a:lnTo>
                <a:lnTo>
                  <a:pt x="423" y="28"/>
                </a:lnTo>
                <a:lnTo>
                  <a:pt x="414" y="27"/>
                </a:lnTo>
                <a:lnTo>
                  <a:pt x="406" y="20"/>
                </a:lnTo>
                <a:lnTo>
                  <a:pt x="405" y="18"/>
                </a:lnTo>
                <a:lnTo>
                  <a:pt x="405" y="13"/>
                </a:lnTo>
                <a:lnTo>
                  <a:pt x="406" y="8"/>
                </a:lnTo>
                <a:lnTo>
                  <a:pt x="406" y="4"/>
                </a:lnTo>
                <a:lnTo>
                  <a:pt x="405" y="1"/>
                </a:lnTo>
                <a:lnTo>
                  <a:pt x="403" y="0"/>
                </a:lnTo>
                <a:lnTo>
                  <a:pt x="367" y="2"/>
                </a:lnTo>
                <a:lnTo>
                  <a:pt x="370" y="9"/>
                </a:lnTo>
                <a:lnTo>
                  <a:pt x="375" y="11"/>
                </a:lnTo>
                <a:lnTo>
                  <a:pt x="383" y="11"/>
                </a:lnTo>
                <a:lnTo>
                  <a:pt x="393" y="5"/>
                </a:lnTo>
                <a:lnTo>
                  <a:pt x="400" y="9"/>
                </a:lnTo>
                <a:lnTo>
                  <a:pt x="400" y="11"/>
                </a:lnTo>
                <a:lnTo>
                  <a:pt x="398" y="11"/>
                </a:lnTo>
                <a:lnTo>
                  <a:pt x="396" y="11"/>
                </a:lnTo>
                <a:lnTo>
                  <a:pt x="395" y="13"/>
                </a:lnTo>
                <a:lnTo>
                  <a:pt x="396" y="13"/>
                </a:lnTo>
                <a:lnTo>
                  <a:pt x="399" y="15"/>
                </a:lnTo>
                <a:lnTo>
                  <a:pt x="395" y="23"/>
                </a:lnTo>
                <a:lnTo>
                  <a:pt x="390" y="25"/>
                </a:lnTo>
                <a:lnTo>
                  <a:pt x="379" y="23"/>
                </a:lnTo>
                <a:lnTo>
                  <a:pt x="380" y="32"/>
                </a:lnTo>
                <a:lnTo>
                  <a:pt x="377" y="35"/>
                </a:lnTo>
                <a:lnTo>
                  <a:pt x="375"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4" name="Freeform 192"/>
          <p:cNvSpPr>
            <a:spLocks/>
          </p:cNvSpPr>
          <p:nvPr/>
        </p:nvSpPr>
        <p:spPr bwMode="auto">
          <a:xfrm>
            <a:off x="11320721" y="2338732"/>
            <a:ext cx="38100" cy="17463"/>
          </a:xfrm>
          <a:custGeom>
            <a:avLst/>
            <a:gdLst>
              <a:gd name="T0" fmla="*/ 32 w 73"/>
              <a:gd name="T1" fmla="*/ 19 h 32"/>
              <a:gd name="T2" fmla="*/ 41 w 73"/>
              <a:gd name="T3" fmla="*/ 26 h 32"/>
              <a:gd name="T4" fmla="*/ 60 w 73"/>
              <a:gd name="T5" fmla="*/ 32 h 32"/>
              <a:gd name="T6" fmla="*/ 73 w 73"/>
              <a:gd name="T7" fmla="*/ 22 h 32"/>
              <a:gd name="T8" fmla="*/ 72 w 73"/>
              <a:gd name="T9" fmla="*/ 19 h 32"/>
              <a:gd name="T10" fmla="*/ 69 w 73"/>
              <a:gd name="T11" fmla="*/ 14 h 32"/>
              <a:gd name="T12" fmla="*/ 68 w 73"/>
              <a:gd name="T13" fmla="*/ 12 h 32"/>
              <a:gd name="T14" fmla="*/ 68 w 73"/>
              <a:gd name="T15" fmla="*/ 9 h 32"/>
              <a:gd name="T16" fmla="*/ 66 w 73"/>
              <a:gd name="T17" fmla="*/ 6 h 32"/>
              <a:gd name="T18" fmla="*/ 65 w 73"/>
              <a:gd name="T19" fmla="*/ 5 h 32"/>
              <a:gd name="T20" fmla="*/ 59 w 73"/>
              <a:gd name="T21" fmla="*/ 2 h 32"/>
              <a:gd name="T22" fmla="*/ 43 w 73"/>
              <a:gd name="T23" fmla="*/ 3 h 32"/>
              <a:gd name="T24" fmla="*/ 40 w 73"/>
              <a:gd name="T25" fmla="*/ 0 h 32"/>
              <a:gd name="T26" fmla="*/ 36 w 73"/>
              <a:gd name="T27" fmla="*/ 3 h 32"/>
              <a:gd name="T28" fmla="*/ 24 w 73"/>
              <a:gd name="T29" fmla="*/ 4 h 32"/>
              <a:gd name="T30" fmla="*/ 25 w 73"/>
              <a:gd name="T31" fmla="*/ 6 h 32"/>
              <a:gd name="T32" fmla="*/ 4 w 73"/>
              <a:gd name="T33" fmla="*/ 7 h 32"/>
              <a:gd name="T34" fmla="*/ 1 w 73"/>
              <a:gd name="T35" fmla="*/ 10 h 32"/>
              <a:gd name="T36" fmla="*/ 0 w 73"/>
              <a:gd name="T37" fmla="*/ 18 h 32"/>
              <a:gd name="T38" fmla="*/ 17 w 73"/>
              <a:gd name="T39" fmla="*/ 21 h 32"/>
              <a:gd name="T40" fmla="*/ 32 w 73"/>
              <a:gd name="T4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32">
                <a:moveTo>
                  <a:pt x="32" y="19"/>
                </a:moveTo>
                <a:lnTo>
                  <a:pt x="41" y="26"/>
                </a:lnTo>
                <a:lnTo>
                  <a:pt x="60" y="32"/>
                </a:lnTo>
                <a:lnTo>
                  <a:pt x="73" y="22"/>
                </a:lnTo>
                <a:lnTo>
                  <a:pt x="72" y="19"/>
                </a:lnTo>
                <a:lnTo>
                  <a:pt x="69" y="14"/>
                </a:lnTo>
                <a:lnTo>
                  <a:pt x="68" y="12"/>
                </a:lnTo>
                <a:lnTo>
                  <a:pt x="68" y="9"/>
                </a:lnTo>
                <a:lnTo>
                  <a:pt x="66" y="6"/>
                </a:lnTo>
                <a:lnTo>
                  <a:pt x="65" y="5"/>
                </a:lnTo>
                <a:lnTo>
                  <a:pt x="59" y="2"/>
                </a:lnTo>
                <a:lnTo>
                  <a:pt x="43" y="3"/>
                </a:lnTo>
                <a:lnTo>
                  <a:pt x="40" y="0"/>
                </a:lnTo>
                <a:lnTo>
                  <a:pt x="36" y="3"/>
                </a:lnTo>
                <a:lnTo>
                  <a:pt x="24" y="4"/>
                </a:lnTo>
                <a:lnTo>
                  <a:pt x="25" y="6"/>
                </a:lnTo>
                <a:lnTo>
                  <a:pt x="4" y="7"/>
                </a:lnTo>
                <a:lnTo>
                  <a:pt x="1" y="10"/>
                </a:lnTo>
                <a:lnTo>
                  <a:pt x="0" y="18"/>
                </a:lnTo>
                <a:lnTo>
                  <a:pt x="17" y="21"/>
                </a:lnTo>
                <a:lnTo>
                  <a:pt x="32"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5" name="Freeform 193"/>
          <p:cNvSpPr>
            <a:spLocks/>
          </p:cNvSpPr>
          <p:nvPr/>
        </p:nvSpPr>
        <p:spPr bwMode="auto">
          <a:xfrm>
            <a:off x="11304846" y="2210145"/>
            <a:ext cx="447675" cy="579438"/>
          </a:xfrm>
          <a:custGeom>
            <a:avLst/>
            <a:gdLst>
              <a:gd name="T0" fmla="*/ 32 w 846"/>
              <a:gd name="T1" fmla="*/ 522 h 1093"/>
              <a:gd name="T2" fmla="*/ 31 w 846"/>
              <a:gd name="T3" fmla="*/ 548 h 1093"/>
              <a:gd name="T4" fmla="*/ 157 w 846"/>
              <a:gd name="T5" fmla="*/ 572 h 1093"/>
              <a:gd name="T6" fmla="*/ 92 w 846"/>
              <a:gd name="T7" fmla="*/ 639 h 1093"/>
              <a:gd name="T8" fmla="*/ 87 w 846"/>
              <a:gd name="T9" fmla="*/ 686 h 1093"/>
              <a:gd name="T10" fmla="*/ 121 w 846"/>
              <a:gd name="T11" fmla="*/ 707 h 1093"/>
              <a:gd name="T12" fmla="*/ 128 w 846"/>
              <a:gd name="T13" fmla="*/ 732 h 1093"/>
              <a:gd name="T14" fmla="*/ 175 w 846"/>
              <a:gd name="T15" fmla="*/ 679 h 1093"/>
              <a:gd name="T16" fmla="*/ 236 w 846"/>
              <a:gd name="T17" fmla="*/ 713 h 1093"/>
              <a:gd name="T18" fmla="*/ 250 w 846"/>
              <a:gd name="T19" fmla="*/ 671 h 1093"/>
              <a:gd name="T20" fmla="*/ 265 w 846"/>
              <a:gd name="T21" fmla="*/ 653 h 1093"/>
              <a:gd name="T22" fmla="*/ 308 w 846"/>
              <a:gd name="T23" fmla="*/ 681 h 1093"/>
              <a:gd name="T24" fmla="*/ 408 w 846"/>
              <a:gd name="T25" fmla="*/ 677 h 1093"/>
              <a:gd name="T26" fmla="*/ 343 w 846"/>
              <a:gd name="T27" fmla="*/ 703 h 1093"/>
              <a:gd name="T28" fmla="*/ 448 w 846"/>
              <a:gd name="T29" fmla="*/ 722 h 1093"/>
              <a:gd name="T30" fmla="*/ 251 w 846"/>
              <a:gd name="T31" fmla="*/ 791 h 1093"/>
              <a:gd name="T32" fmla="*/ 262 w 846"/>
              <a:gd name="T33" fmla="*/ 876 h 1093"/>
              <a:gd name="T34" fmla="*/ 281 w 846"/>
              <a:gd name="T35" fmla="*/ 927 h 1093"/>
              <a:gd name="T36" fmla="*/ 338 w 846"/>
              <a:gd name="T37" fmla="*/ 947 h 1093"/>
              <a:gd name="T38" fmla="*/ 327 w 846"/>
              <a:gd name="T39" fmla="*/ 988 h 1093"/>
              <a:gd name="T40" fmla="*/ 380 w 846"/>
              <a:gd name="T41" fmla="*/ 1051 h 1093"/>
              <a:gd name="T42" fmla="*/ 537 w 846"/>
              <a:gd name="T43" fmla="*/ 1087 h 1093"/>
              <a:gd name="T44" fmla="*/ 551 w 846"/>
              <a:gd name="T45" fmla="*/ 1029 h 1093"/>
              <a:gd name="T46" fmla="*/ 594 w 846"/>
              <a:gd name="T47" fmla="*/ 1053 h 1093"/>
              <a:gd name="T48" fmla="*/ 531 w 846"/>
              <a:gd name="T49" fmla="*/ 942 h 1093"/>
              <a:gd name="T50" fmla="*/ 586 w 846"/>
              <a:gd name="T51" fmla="*/ 996 h 1093"/>
              <a:gd name="T52" fmla="*/ 654 w 846"/>
              <a:gd name="T53" fmla="*/ 1019 h 1093"/>
              <a:gd name="T54" fmla="*/ 625 w 846"/>
              <a:gd name="T55" fmla="*/ 907 h 1093"/>
              <a:gd name="T56" fmla="*/ 655 w 846"/>
              <a:gd name="T57" fmla="*/ 890 h 1093"/>
              <a:gd name="T58" fmla="*/ 640 w 846"/>
              <a:gd name="T59" fmla="*/ 779 h 1093"/>
              <a:gd name="T60" fmla="*/ 662 w 846"/>
              <a:gd name="T61" fmla="*/ 772 h 1093"/>
              <a:gd name="T62" fmla="*/ 711 w 846"/>
              <a:gd name="T63" fmla="*/ 874 h 1093"/>
              <a:gd name="T64" fmla="*/ 723 w 846"/>
              <a:gd name="T65" fmla="*/ 755 h 1093"/>
              <a:gd name="T66" fmla="*/ 752 w 846"/>
              <a:gd name="T67" fmla="*/ 736 h 1093"/>
              <a:gd name="T68" fmla="*/ 810 w 846"/>
              <a:gd name="T69" fmla="*/ 597 h 1093"/>
              <a:gd name="T70" fmla="*/ 757 w 846"/>
              <a:gd name="T71" fmla="*/ 567 h 1093"/>
              <a:gd name="T72" fmla="*/ 746 w 846"/>
              <a:gd name="T73" fmla="*/ 571 h 1093"/>
              <a:gd name="T74" fmla="*/ 686 w 846"/>
              <a:gd name="T75" fmla="*/ 543 h 1093"/>
              <a:gd name="T76" fmla="*/ 666 w 846"/>
              <a:gd name="T77" fmla="*/ 573 h 1093"/>
              <a:gd name="T78" fmla="*/ 658 w 846"/>
              <a:gd name="T79" fmla="*/ 498 h 1093"/>
              <a:gd name="T80" fmla="*/ 644 w 846"/>
              <a:gd name="T81" fmla="*/ 438 h 1093"/>
              <a:gd name="T82" fmla="*/ 570 w 846"/>
              <a:gd name="T83" fmla="*/ 390 h 1093"/>
              <a:gd name="T84" fmla="*/ 580 w 846"/>
              <a:gd name="T85" fmla="*/ 325 h 1093"/>
              <a:gd name="T86" fmla="*/ 519 w 846"/>
              <a:gd name="T87" fmla="*/ 349 h 1093"/>
              <a:gd name="T88" fmla="*/ 535 w 846"/>
              <a:gd name="T89" fmla="*/ 384 h 1093"/>
              <a:gd name="T90" fmla="*/ 476 w 846"/>
              <a:gd name="T91" fmla="*/ 301 h 1093"/>
              <a:gd name="T92" fmla="*/ 418 w 846"/>
              <a:gd name="T93" fmla="*/ 272 h 1093"/>
              <a:gd name="T94" fmla="*/ 327 w 846"/>
              <a:gd name="T95" fmla="*/ 185 h 1093"/>
              <a:gd name="T96" fmla="*/ 272 w 846"/>
              <a:gd name="T97" fmla="*/ 94 h 1093"/>
              <a:gd name="T98" fmla="*/ 159 w 846"/>
              <a:gd name="T99" fmla="*/ 8 h 1093"/>
              <a:gd name="T100" fmla="*/ 120 w 846"/>
              <a:gd name="T101" fmla="*/ 21 h 1093"/>
              <a:gd name="T102" fmla="*/ 191 w 846"/>
              <a:gd name="T103" fmla="*/ 80 h 1093"/>
              <a:gd name="T104" fmla="*/ 134 w 846"/>
              <a:gd name="T105" fmla="*/ 103 h 1093"/>
              <a:gd name="T106" fmla="*/ 137 w 846"/>
              <a:gd name="T107" fmla="*/ 134 h 1093"/>
              <a:gd name="T108" fmla="*/ 94 w 846"/>
              <a:gd name="T109" fmla="*/ 117 h 1093"/>
              <a:gd name="T110" fmla="*/ 103 w 846"/>
              <a:gd name="T111" fmla="*/ 205 h 1093"/>
              <a:gd name="T112" fmla="*/ 121 w 846"/>
              <a:gd name="T113" fmla="*/ 257 h 1093"/>
              <a:gd name="T114" fmla="*/ 147 w 846"/>
              <a:gd name="T115" fmla="*/ 285 h 1093"/>
              <a:gd name="T116" fmla="*/ 61 w 846"/>
              <a:gd name="T117" fmla="*/ 344 h 1093"/>
              <a:gd name="T118" fmla="*/ 29 w 846"/>
              <a:gd name="T119" fmla="*/ 364 h 1093"/>
              <a:gd name="T120" fmla="*/ 56 w 846"/>
              <a:gd name="T121" fmla="*/ 419 h 1093"/>
              <a:gd name="T122" fmla="*/ 140 w 846"/>
              <a:gd name="T123" fmla="*/ 404 h 1093"/>
              <a:gd name="T124" fmla="*/ 108 w 846"/>
              <a:gd name="T125" fmla="*/ 473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6" h="1093">
                <a:moveTo>
                  <a:pt x="5" y="472"/>
                </a:moveTo>
                <a:lnTo>
                  <a:pt x="10" y="475"/>
                </a:lnTo>
                <a:lnTo>
                  <a:pt x="12" y="475"/>
                </a:lnTo>
                <a:lnTo>
                  <a:pt x="16" y="472"/>
                </a:lnTo>
                <a:lnTo>
                  <a:pt x="28" y="472"/>
                </a:lnTo>
                <a:lnTo>
                  <a:pt x="11" y="481"/>
                </a:lnTo>
                <a:lnTo>
                  <a:pt x="10" y="485"/>
                </a:lnTo>
                <a:lnTo>
                  <a:pt x="11" y="490"/>
                </a:lnTo>
                <a:lnTo>
                  <a:pt x="14" y="500"/>
                </a:lnTo>
                <a:lnTo>
                  <a:pt x="16" y="504"/>
                </a:lnTo>
                <a:lnTo>
                  <a:pt x="19" y="508"/>
                </a:lnTo>
                <a:lnTo>
                  <a:pt x="42" y="512"/>
                </a:lnTo>
                <a:lnTo>
                  <a:pt x="48" y="519"/>
                </a:lnTo>
                <a:lnTo>
                  <a:pt x="45" y="522"/>
                </a:lnTo>
                <a:lnTo>
                  <a:pt x="39" y="522"/>
                </a:lnTo>
                <a:lnTo>
                  <a:pt x="36" y="523"/>
                </a:lnTo>
                <a:lnTo>
                  <a:pt x="33" y="529"/>
                </a:lnTo>
                <a:lnTo>
                  <a:pt x="31" y="529"/>
                </a:lnTo>
                <a:lnTo>
                  <a:pt x="32" y="522"/>
                </a:lnTo>
                <a:lnTo>
                  <a:pt x="30" y="520"/>
                </a:lnTo>
                <a:lnTo>
                  <a:pt x="24" y="520"/>
                </a:lnTo>
                <a:lnTo>
                  <a:pt x="23" y="522"/>
                </a:lnTo>
                <a:lnTo>
                  <a:pt x="20" y="523"/>
                </a:lnTo>
                <a:lnTo>
                  <a:pt x="19" y="523"/>
                </a:lnTo>
                <a:lnTo>
                  <a:pt x="18" y="527"/>
                </a:lnTo>
                <a:lnTo>
                  <a:pt x="16" y="530"/>
                </a:lnTo>
                <a:lnTo>
                  <a:pt x="16" y="531"/>
                </a:lnTo>
                <a:lnTo>
                  <a:pt x="18" y="532"/>
                </a:lnTo>
                <a:lnTo>
                  <a:pt x="19" y="534"/>
                </a:lnTo>
                <a:lnTo>
                  <a:pt x="19" y="537"/>
                </a:lnTo>
                <a:lnTo>
                  <a:pt x="19" y="540"/>
                </a:lnTo>
                <a:lnTo>
                  <a:pt x="22" y="542"/>
                </a:lnTo>
                <a:lnTo>
                  <a:pt x="29" y="534"/>
                </a:lnTo>
                <a:lnTo>
                  <a:pt x="32" y="537"/>
                </a:lnTo>
                <a:lnTo>
                  <a:pt x="30" y="540"/>
                </a:lnTo>
                <a:lnTo>
                  <a:pt x="26" y="542"/>
                </a:lnTo>
                <a:lnTo>
                  <a:pt x="25" y="545"/>
                </a:lnTo>
                <a:lnTo>
                  <a:pt x="31" y="548"/>
                </a:lnTo>
                <a:lnTo>
                  <a:pt x="40" y="555"/>
                </a:lnTo>
                <a:lnTo>
                  <a:pt x="42" y="559"/>
                </a:lnTo>
                <a:lnTo>
                  <a:pt x="43" y="562"/>
                </a:lnTo>
                <a:lnTo>
                  <a:pt x="43" y="565"/>
                </a:lnTo>
                <a:lnTo>
                  <a:pt x="43" y="569"/>
                </a:lnTo>
                <a:lnTo>
                  <a:pt x="43" y="573"/>
                </a:lnTo>
                <a:lnTo>
                  <a:pt x="45" y="578"/>
                </a:lnTo>
                <a:lnTo>
                  <a:pt x="46" y="579"/>
                </a:lnTo>
                <a:lnTo>
                  <a:pt x="49" y="578"/>
                </a:lnTo>
                <a:lnTo>
                  <a:pt x="52" y="579"/>
                </a:lnTo>
                <a:lnTo>
                  <a:pt x="73" y="608"/>
                </a:lnTo>
                <a:lnTo>
                  <a:pt x="118" y="607"/>
                </a:lnTo>
                <a:lnTo>
                  <a:pt x="121" y="603"/>
                </a:lnTo>
                <a:lnTo>
                  <a:pt x="146" y="592"/>
                </a:lnTo>
                <a:lnTo>
                  <a:pt x="149" y="586"/>
                </a:lnTo>
                <a:lnTo>
                  <a:pt x="150" y="583"/>
                </a:lnTo>
                <a:lnTo>
                  <a:pt x="156" y="581"/>
                </a:lnTo>
                <a:lnTo>
                  <a:pt x="156" y="579"/>
                </a:lnTo>
                <a:lnTo>
                  <a:pt x="157" y="572"/>
                </a:lnTo>
                <a:lnTo>
                  <a:pt x="157" y="570"/>
                </a:lnTo>
                <a:lnTo>
                  <a:pt x="168" y="565"/>
                </a:lnTo>
                <a:lnTo>
                  <a:pt x="170" y="560"/>
                </a:lnTo>
                <a:lnTo>
                  <a:pt x="169" y="559"/>
                </a:lnTo>
                <a:lnTo>
                  <a:pt x="169" y="558"/>
                </a:lnTo>
                <a:lnTo>
                  <a:pt x="169" y="554"/>
                </a:lnTo>
                <a:lnTo>
                  <a:pt x="171" y="553"/>
                </a:lnTo>
                <a:lnTo>
                  <a:pt x="172" y="554"/>
                </a:lnTo>
                <a:lnTo>
                  <a:pt x="175" y="558"/>
                </a:lnTo>
                <a:lnTo>
                  <a:pt x="176" y="563"/>
                </a:lnTo>
                <a:lnTo>
                  <a:pt x="175" y="567"/>
                </a:lnTo>
                <a:lnTo>
                  <a:pt x="171" y="572"/>
                </a:lnTo>
                <a:lnTo>
                  <a:pt x="172" y="575"/>
                </a:lnTo>
                <a:lnTo>
                  <a:pt x="175" y="582"/>
                </a:lnTo>
                <a:lnTo>
                  <a:pt x="176" y="584"/>
                </a:lnTo>
                <a:lnTo>
                  <a:pt x="175" y="589"/>
                </a:lnTo>
                <a:lnTo>
                  <a:pt x="157" y="608"/>
                </a:lnTo>
                <a:lnTo>
                  <a:pt x="151" y="617"/>
                </a:lnTo>
                <a:lnTo>
                  <a:pt x="92" y="639"/>
                </a:lnTo>
                <a:lnTo>
                  <a:pt x="87" y="644"/>
                </a:lnTo>
                <a:lnTo>
                  <a:pt x="84" y="644"/>
                </a:lnTo>
                <a:lnTo>
                  <a:pt x="84" y="649"/>
                </a:lnTo>
                <a:lnTo>
                  <a:pt x="85" y="652"/>
                </a:lnTo>
                <a:lnTo>
                  <a:pt x="88" y="657"/>
                </a:lnTo>
                <a:lnTo>
                  <a:pt x="87" y="661"/>
                </a:lnTo>
                <a:lnTo>
                  <a:pt x="85" y="665"/>
                </a:lnTo>
                <a:lnTo>
                  <a:pt x="84" y="666"/>
                </a:lnTo>
                <a:lnTo>
                  <a:pt x="83" y="667"/>
                </a:lnTo>
                <a:lnTo>
                  <a:pt x="84" y="668"/>
                </a:lnTo>
                <a:lnTo>
                  <a:pt x="87" y="670"/>
                </a:lnTo>
                <a:lnTo>
                  <a:pt x="88" y="671"/>
                </a:lnTo>
                <a:lnTo>
                  <a:pt x="88" y="671"/>
                </a:lnTo>
                <a:lnTo>
                  <a:pt x="91" y="678"/>
                </a:lnTo>
                <a:lnTo>
                  <a:pt x="90" y="680"/>
                </a:lnTo>
                <a:lnTo>
                  <a:pt x="85" y="681"/>
                </a:lnTo>
                <a:lnTo>
                  <a:pt x="84" y="683"/>
                </a:lnTo>
                <a:lnTo>
                  <a:pt x="84" y="683"/>
                </a:lnTo>
                <a:lnTo>
                  <a:pt x="87" y="686"/>
                </a:lnTo>
                <a:lnTo>
                  <a:pt x="84" y="687"/>
                </a:lnTo>
                <a:lnTo>
                  <a:pt x="84" y="688"/>
                </a:lnTo>
                <a:lnTo>
                  <a:pt x="87" y="692"/>
                </a:lnTo>
                <a:lnTo>
                  <a:pt x="90" y="691"/>
                </a:lnTo>
                <a:lnTo>
                  <a:pt x="92" y="693"/>
                </a:lnTo>
                <a:lnTo>
                  <a:pt x="94" y="696"/>
                </a:lnTo>
                <a:lnTo>
                  <a:pt x="100" y="696"/>
                </a:lnTo>
                <a:lnTo>
                  <a:pt x="112" y="700"/>
                </a:lnTo>
                <a:lnTo>
                  <a:pt x="112" y="692"/>
                </a:lnTo>
                <a:lnTo>
                  <a:pt x="114" y="690"/>
                </a:lnTo>
                <a:lnTo>
                  <a:pt x="120" y="690"/>
                </a:lnTo>
                <a:lnTo>
                  <a:pt x="119" y="695"/>
                </a:lnTo>
                <a:lnTo>
                  <a:pt x="118" y="695"/>
                </a:lnTo>
                <a:lnTo>
                  <a:pt x="119" y="696"/>
                </a:lnTo>
                <a:lnTo>
                  <a:pt x="119" y="697"/>
                </a:lnTo>
                <a:lnTo>
                  <a:pt x="120" y="699"/>
                </a:lnTo>
                <a:lnTo>
                  <a:pt x="121" y="702"/>
                </a:lnTo>
                <a:lnTo>
                  <a:pt x="120" y="706"/>
                </a:lnTo>
                <a:lnTo>
                  <a:pt x="121" y="707"/>
                </a:lnTo>
                <a:lnTo>
                  <a:pt x="128" y="707"/>
                </a:lnTo>
                <a:lnTo>
                  <a:pt x="129" y="709"/>
                </a:lnTo>
                <a:lnTo>
                  <a:pt x="128" y="713"/>
                </a:lnTo>
                <a:lnTo>
                  <a:pt x="127" y="716"/>
                </a:lnTo>
                <a:lnTo>
                  <a:pt x="126" y="716"/>
                </a:lnTo>
                <a:lnTo>
                  <a:pt x="123" y="713"/>
                </a:lnTo>
                <a:lnTo>
                  <a:pt x="122" y="712"/>
                </a:lnTo>
                <a:lnTo>
                  <a:pt x="120" y="712"/>
                </a:lnTo>
                <a:lnTo>
                  <a:pt x="119" y="713"/>
                </a:lnTo>
                <a:lnTo>
                  <a:pt x="121" y="718"/>
                </a:lnTo>
                <a:lnTo>
                  <a:pt x="123" y="720"/>
                </a:lnTo>
                <a:lnTo>
                  <a:pt x="127" y="721"/>
                </a:lnTo>
                <a:lnTo>
                  <a:pt x="129" y="720"/>
                </a:lnTo>
                <a:lnTo>
                  <a:pt x="129" y="722"/>
                </a:lnTo>
                <a:lnTo>
                  <a:pt x="128" y="723"/>
                </a:lnTo>
                <a:lnTo>
                  <a:pt x="127" y="726"/>
                </a:lnTo>
                <a:lnTo>
                  <a:pt x="127" y="727"/>
                </a:lnTo>
                <a:lnTo>
                  <a:pt x="126" y="730"/>
                </a:lnTo>
                <a:lnTo>
                  <a:pt x="128" y="732"/>
                </a:lnTo>
                <a:lnTo>
                  <a:pt x="134" y="732"/>
                </a:lnTo>
                <a:lnTo>
                  <a:pt x="143" y="737"/>
                </a:lnTo>
                <a:lnTo>
                  <a:pt x="144" y="735"/>
                </a:lnTo>
                <a:lnTo>
                  <a:pt x="146" y="728"/>
                </a:lnTo>
                <a:lnTo>
                  <a:pt x="173" y="708"/>
                </a:lnTo>
                <a:lnTo>
                  <a:pt x="180" y="699"/>
                </a:lnTo>
                <a:lnTo>
                  <a:pt x="182" y="698"/>
                </a:lnTo>
                <a:lnTo>
                  <a:pt x="180" y="692"/>
                </a:lnTo>
                <a:lnTo>
                  <a:pt x="179" y="691"/>
                </a:lnTo>
                <a:lnTo>
                  <a:pt x="178" y="691"/>
                </a:lnTo>
                <a:lnTo>
                  <a:pt x="177" y="692"/>
                </a:lnTo>
                <a:lnTo>
                  <a:pt x="177" y="693"/>
                </a:lnTo>
                <a:lnTo>
                  <a:pt x="176" y="695"/>
                </a:lnTo>
                <a:lnTo>
                  <a:pt x="175" y="693"/>
                </a:lnTo>
                <a:lnTo>
                  <a:pt x="175" y="690"/>
                </a:lnTo>
                <a:lnTo>
                  <a:pt x="175" y="687"/>
                </a:lnTo>
                <a:lnTo>
                  <a:pt x="173" y="683"/>
                </a:lnTo>
                <a:lnTo>
                  <a:pt x="172" y="681"/>
                </a:lnTo>
                <a:lnTo>
                  <a:pt x="175" y="679"/>
                </a:lnTo>
                <a:lnTo>
                  <a:pt x="202" y="689"/>
                </a:lnTo>
                <a:lnTo>
                  <a:pt x="220" y="685"/>
                </a:lnTo>
                <a:lnTo>
                  <a:pt x="220" y="687"/>
                </a:lnTo>
                <a:lnTo>
                  <a:pt x="218" y="688"/>
                </a:lnTo>
                <a:lnTo>
                  <a:pt x="209" y="695"/>
                </a:lnTo>
                <a:lnTo>
                  <a:pt x="201" y="708"/>
                </a:lnTo>
                <a:lnTo>
                  <a:pt x="200" y="712"/>
                </a:lnTo>
                <a:lnTo>
                  <a:pt x="200" y="716"/>
                </a:lnTo>
                <a:lnTo>
                  <a:pt x="201" y="721"/>
                </a:lnTo>
                <a:lnTo>
                  <a:pt x="200" y="725"/>
                </a:lnTo>
                <a:lnTo>
                  <a:pt x="199" y="727"/>
                </a:lnTo>
                <a:lnTo>
                  <a:pt x="199" y="730"/>
                </a:lnTo>
                <a:lnTo>
                  <a:pt x="202" y="727"/>
                </a:lnTo>
                <a:lnTo>
                  <a:pt x="203" y="728"/>
                </a:lnTo>
                <a:lnTo>
                  <a:pt x="211" y="733"/>
                </a:lnTo>
                <a:lnTo>
                  <a:pt x="219" y="733"/>
                </a:lnTo>
                <a:lnTo>
                  <a:pt x="228" y="725"/>
                </a:lnTo>
                <a:lnTo>
                  <a:pt x="232" y="717"/>
                </a:lnTo>
                <a:lnTo>
                  <a:pt x="236" y="713"/>
                </a:lnTo>
                <a:lnTo>
                  <a:pt x="238" y="709"/>
                </a:lnTo>
                <a:lnTo>
                  <a:pt x="237" y="707"/>
                </a:lnTo>
                <a:lnTo>
                  <a:pt x="236" y="705"/>
                </a:lnTo>
                <a:lnTo>
                  <a:pt x="235" y="705"/>
                </a:lnTo>
                <a:lnTo>
                  <a:pt x="232" y="702"/>
                </a:lnTo>
                <a:lnTo>
                  <a:pt x="234" y="701"/>
                </a:lnTo>
                <a:lnTo>
                  <a:pt x="235" y="700"/>
                </a:lnTo>
                <a:lnTo>
                  <a:pt x="232" y="698"/>
                </a:lnTo>
                <a:lnTo>
                  <a:pt x="235" y="695"/>
                </a:lnTo>
                <a:lnTo>
                  <a:pt x="236" y="695"/>
                </a:lnTo>
                <a:lnTo>
                  <a:pt x="240" y="698"/>
                </a:lnTo>
                <a:lnTo>
                  <a:pt x="244" y="698"/>
                </a:lnTo>
                <a:lnTo>
                  <a:pt x="245" y="697"/>
                </a:lnTo>
                <a:lnTo>
                  <a:pt x="246" y="696"/>
                </a:lnTo>
                <a:lnTo>
                  <a:pt x="248" y="687"/>
                </a:lnTo>
                <a:lnTo>
                  <a:pt x="248" y="683"/>
                </a:lnTo>
                <a:lnTo>
                  <a:pt x="248" y="679"/>
                </a:lnTo>
                <a:lnTo>
                  <a:pt x="249" y="675"/>
                </a:lnTo>
                <a:lnTo>
                  <a:pt x="250" y="671"/>
                </a:lnTo>
                <a:lnTo>
                  <a:pt x="252" y="666"/>
                </a:lnTo>
                <a:lnTo>
                  <a:pt x="254" y="663"/>
                </a:lnTo>
                <a:lnTo>
                  <a:pt x="255" y="662"/>
                </a:lnTo>
                <a:lnTo>
                  <a:pt x="257" y="663"/>
                </a:lnTo>
                <a:lnTo>
                  <a:pt x="259" y="666"/>
                </a:lnTo>
                <a:lnTo>
                  <a:pt x="260" y="670"/>
                </a:lnTo>
                <a:lnTo>
                  <a:pt x="261" y="675"/>
                </a:lnTo>
                <a:lnTo>
                  <a:pt x="259" y="678"/>
                </a:lnTo>
                <a:lnTo>
                  <a:pt x="257" y="689"/>
                </a:lnTo>
                <a:lnTo>
                  <a:pt x="255" y="697"/>
                </a:lnTo>
                <a:lnTo>
                  <a:pt x="254" y="701"/>
                </a:lnTo>
                <a:lnTo>
                  <a:pt x="272" y="689"/>
                </a:lnTo>
                <a:lnTo>
                  <a:pt x="278" y="681"/>
                </a:lnTo>
                <a:lnTo>
                  <a:pt x="276" y="676"/>
                </a:lnTo>
                <a:lnTo>
                  <a:pt x="270" y="668"/>
                </a:lnTo>
                <a:lnTo>
                  <a:pt x="268" y="662"/>
                </a:lnTo>
                <a:lnTo>
                  <a:pt x="266" y="659"/>
                </a:lnTo>
                <a:lnTo>
                  <a:pt x="265" y="657"/>
                </a:lnTo>
                <a:lnTo>
                  <a:pt x="265" y="653"/>
                </a:lnTo>
                <a:lnTo>
                  <a:pt x="265" y="651"/>
                </a:lnTo>
                <a:lnTo>
                  <a:pt x="266" y="650"/>
                </a:lnTo>
                <a:lnTo>
                  <a:pt x="268" y="649"/>
                </a:lnTo>
                <a:lnTo>
                  <a:pt x="269" y="650"/>
                </a:lnTo>
                <a:lnTo>
                  <a:pt x="271" y="651"/>
                </a:lnTo>
                <a:lnTo>
                  <a:pt x="280" y="670"/>
                </a:lnTo>
                <a:lnTo>
                  <a:pt x="282" y="672"/>
                </a:lnTo>
                <a:lnTo>
                  <a:pt x="288" y="673"/>
                </a:lnTo>
                <a:lnTo>
                  <a:pt x="303" y="659"/>
                </a:lnTo>
                <a:lnTo>
                  <a:pt x="325" y="653"/>
                </a:lnTo>
                <a:lnTo>
                  <a:pt x="328" y="657"/>
                </a:lnTo>
                <a:lnTo>
                  <a:pt x="330" y="662"/>
                </a:lnTo>
                <a:lnTo>
                  <a:pt x="327" y="663"/>
                </a:lnTo>
                <a:lnTo>
                  <a:pt x="323" y="668"/>
                </a:lnTo>
                <a:lnTo>
                  <a:pt x="319" y="668"/>
                </a:lnTo>
                <a:lnTo>
                  <a:pt x="317" y="669"/>
                </a:lnTo>
                <a:lnTo>
                  <a:pt x="313" y="676"/>
                </a:lnTo>
                <a:lnTo>
                  <a:pt x="309" y="679"/>
                </a:lnTo>
                <a:lnTo>
                  <a:pt x="308" y="681"/>
                </a:lnTo>
                <a:lnTo>
                  <a:pt x="311" y="687"/>
                </a:lnTo>
                <a:lnTo>
                  <a:pt x="315" y="687"/>
                </a:lnTo>
                <a:lnTo>
                  <a:pt x="321" y="685"/>
                </a:lnTo>
                <a:lnTo>
                  <a:pt x="338" y="689"/>
                </a:lnTo>
                <a:lnTo>
                  <a:pt x="346" y="688"/>
                </a:lnTo>
                <a:lnTo>
                  <a:pt x="362" y="689"/>
                </a:lnTo>
                <a:lnTo>
                  <a:pt x="364" y="688"/>
                </a:lnTo>
                <a:lnTo>
                  <a:pt x="367" y="681"/>
                </a:lnTo>
                <a:lnTo>
                  <a:pt x="386" y="673"/>
                </a:lnTo>
                <a:lnTo>
                  <a:pt x="395" y="672"/>
                </a:lnTo>
                <a:lnTo>
                  <a:pt x="406" y="666"/>
                </a:lnTo>
                <a:lnTo>
                  <a:pt x="408" y="667"/>
                </a:lnTo>
                <a:lnTo>
                  <a:pt x="408" y="668"/>
                </a:lnTo>
                <a:lnTo>
                  <a:pt x="407" y="672"/>
                </a:lnTo>
                <a:lnTo>
                  <a:pt x="408" y="673"/>
                </a:lnTo>
                <a:lnTo>
                  <a:pt x="409" y="676"/>
                </a:lnTo>
                <a:lnTo>
                  <a:pt x="409" y="677"/>
                </a:lnTo>
                <a:lnTo>
                  <a:pt x="408" y="676"/>
                </a:lnTo>
                <a:lnTo>
                  <a:pt x="408" y="677"/>
                </a:lnTo>
                <a:lnTo>
                  <a:pt x="408" y="678"/>
                </a:lnTo>
                <a:lnTo>
                  <a:pt x="408" y="679"/>
                </a:lnTo>
                <a:lnTo>
                  <a:pt x="408" y="677"/>
                </a:lnTo>
                <a:lnTo>
                  <a:pt x="407" y="680"/>
                </a:lnTo>
                <a:lnTo>
                  <a:pt x="386" y="689"/>
                </a:lnTo>
                <a:lnTo>
                  <a:pt x="375" y="691"/>
                </a:lnTo>
                <a:lnTo>
                  <a:pt x="364" y="699"/>
                </a:lnTo>
                <a:lnTo>
                  <a:pt x="364" y="699"/>
                </a:lnTo>
                <a:lnTo>
                  <a:pt x="363" y="699"/>
                </a:lnTo>
                <a:lnTo>
                  <a:pt x="358" y="705"/>
                </a:lnTo>
                <a:lnTo>
                  <a:pt x="348" y="706"/>
                </a:lnTo>
                <a:lnTo>
                  <a:pt x="346" y="705"/>
                </a:lnTo>
                <a:lnTo>
                  <a:pt x="344" y="700"/>
                </a:lnTo>
                <a:lnTo>
                  <a:pt x="342" y="699"/>
                </a:lnTo>
                <a:lnTo>
                  <a:pt x="340" y="700"/>
                </a:lnTo>
                <a:lnTo>
                  <a:pt x="339" y="701"/>
                </a:lnTo>
                <a:lnTo>
                  <a:pt x="339" y="701"/>
                </a:lnTo>
                <a:lnTo>
                  <a:pt x="340" y="701"/>
                </a:lnTo>
                <a:lnTo>
                  <a:pt x="343" y="703"/>
                </a:lnTo>
                <a:lnTo>
                  <a:pt x="343" y="706"/>
                </a:lnTo>
                <a:lnTo>
                  <a:pt x="313" y="707"/>
                </a:lnTo>
                <a:lnTo>
                  <a:pt x="310" y="709"/>
                </a:lnTo>
                <a:lnTo>
                  <a:pt x="307" y="719"/>
                </a:lnTo>
                <a:lnTo>
                  <a:pt x="306" y="722"/>
                </a:lnTo>
                <a:lnTo>
                  <a:pt x="308" y="727"/>
                </a:lnTo>
                <a:lnTo>
                  <a:pt x="311" y="729"/>
                </a:lnTo>
                <a:lnTo>
                  <a:pt x="352" y="739"/>
                </a:lnTo>
                <a:lnTo>
                  <a:pt x="365" y="732"/>
                </a:lnTo>
                <a:lnTo>
                  <a:pt x="375" y="732"/>
                </a:lnTo>
                <a:lnTo>
                  <a:pt x="402" y="725"/>
                </a:lnTo>
                <a:lnTo>
                  <a:pt x="422" y="715"/>
                </a:lnTo>
                <a:lnTo>
                  <a:pt x="442" y="712"/>
                </a:lnTo>
                <a:lnTo>
                  <a:pt x="465" y="705"/>
                </a:lnTo>
                <a:lnTo>
                  <a:pt x="470" y="709"/>
                </a:lnTo>
                <a:lnTo>
                  <a:pt x="470" y="709"/>
                </a:lnTo>
                <a:lnTo>
                  <a:pt x="468" y="712"/>
                </a:lnTo>
                <a:lnTo>
                  <a:pt x="460" y="720"/>
                </a:lnTo>
                <a:lnTo>
                  <a:pt x="448" y="722"/>
                </a:lnTo>
                <a:lnTo>
                  <a:pt x="412" y="736"/>
                </a:lnTo>
                <a:lnTo>
                  <a:pt x="402" y="737"/>
                </a:lnTo>
                <a:lnTo>
                  <a:pt x="388" y="743"/>
                </a:lnTo>
                <a:lnTo>
                  <a:pt x="368" y="751"/>
                </a:lnTo>
                <a:lnTo>
                  <a:pt x="339" y="758"/>
                </a:lnTo>
                <a:lnTo>
                  <a:pt x="321" y="756"/>
                </a:lnTo>
                <a:lnTo>
                  <a:pt x="306" y="758"/>
                </a:lnTo>
                <a:lnTo>
                  <a:pt x="305" y="759"/>
                </a:lnTo>
                <a:lnTo>
                  <a:pt x="303" y="764"/>
                </a:lnTo>
                <a:lnTo>
                  <a:pt x="300" y="766"/>
                </a:lnTo>
                <a:lnTo>
                  <a:pt x="289" y="761"/>
                </a:lnTo>
                <a:lnTo>
                  <a:pt x="284" y="765"/>
                </a:lnTo>
                <a:lnTo>
                  <a:pt x="272" y="759"/>
                </a:lnTo>
                <a:lnTo>
                  <a:pt x="265" y="760"/>
                </a:lnTo>
                <a:lnTo>
                  <a:pt x="261" y="761"/>
                </a:lnTo>
                <a:lnTo>
                  <a:pt x="258" y="766"/>
                </a:lnTo>
                <a:lnTo>
                  <a:pt x="257" y="772"/>
                </a:lnTo>
                <a:lnTo>
                  <a:pt x="257" y="778"/>
                </a:lnTo>
                <a:lnTo>
                  <a:pt x="251" y="791"/>
                </a:lnTo>
                <a:lnTo>
                  <a:pt x="250" y="799"/>
                </a:lnTo>
                <a:lnTo>
                  <a:pt x="250" y="801"/>
                </a:lnTo>
                <a:lnTo>
                  <a:pt x="248" y="802"/>
                </a:lnTo>
                <a:lnTo>
                  <a:pt x="247" y="802"/>
                </a:lnTo>
                <a:lnTo>
                  <a:pt x="244" y="800"/>
                </a:lnTo>
                <a:lnTo>
                  <a:pt x="236" y="806"/>
                </a:lnTo>
                <a:lnTo>
                  <a:pt x="227" y="808"/>
                </a:lnTo>
                <a:lnTo>
                  <a:pt x="221" y="814"/>
                </a:lnTo>
                <a:lnTo>
                  <a:pt x="209" y="821"/>
                </a:lnTo>
                <a:lnTo>
                  <a:pt x="203" y="829"/>
                </a:lnTo>
                <a:lnTo>
                  <a:pt x="206" y="836"/>
                </a:lnTo>
                <a:lnTo>
                  <a:pt x="223" y="857"/>
                </a:lnTo>
                <a:lnTo>
                  <a:pt x="228" y="859"/>
                </a:lnTo>
                <a:lnTo>
                  <a:pt x="231" y="864"/>
                </a:lnTo>
                <a:lnTo>
                  <a:pt x="234" y="868"/>
                </a:lnTo>
                <a:lnTo>
                  <a:pt x="237" y="876"/>
                </a:lnTo>
                <a:lnTo>
                  <a:pt x="239" y="879"/>
                </a:lnTo>
                <a:lnTo>
                  <a:pt x="247" y="880"/>
                </a:lnTo>
                <a:lnTo>
                  <a:pt x="262" y="876"/>
                </a:lnTo>
                <a:lnTo>
                  <a:pt x="277" y="880"/>
                </a:lnTo>
                <a:lnTo>
                  <a:pt x="282" y="886"/>
                </a:lnTo>
                <a:lnTo>
                  <a:pt x="299" y="894"/>
                </a:lnTo>
                <a:lnTo>
                  <a:pt x="304" y="897"/>
                </a:lnTo>
                <a:lnTo>
                  <a:pt x="303" y="899"/>
                </a:lnTo>
                <a:lnTo>
                  <a:pt x="304" y="903"/>
                </a:lnTo>
                <a:lnTo>
                  <a:pt x="304" y="905"/>
                </a:lnTo>
                <a:lnTo>
                  <a:pt x="303" y="906"/>
                </a:lnTo>
                <a:lnTo>
                  <a:pt x="295" y="907"/>
                </a:lnTo>
                <a:lnTo>
                  <a:pt x="264" y="894"/>
                </a:lnTo>
                <a:lnTo>
                  <a:pt x="248" y="897"/>
                </a:lnTo>
                <a:lnTo>
                  <a:pt x="246" y="903"/>
                </a:lnTo>
                <a:lnTo>
                  <a:pt x="251" y="906"/>
                </a:lnTo>
                <a:lnTo>
                  <a:pt x="260" y="922"/>
                </a:lnTo>
                <a:lnTo>
                  <a:pt x="266" y="925"/>
                </a:lnTo>
                <a:lnTo>
                  <a:pt x="269" y="929"/>
                </a:lnTo>
                <a:lnTo>
                  <a:pt x="270" y="932"/>
                </a:lnTo>
                <a:lnTo>
                  <a:pt x="271" y="932"/>
                </a:lnTo>
                <a:lnTo>
                  <a:pt x="281" y="927"/>
                </a:lnTo>
                <a:lnTo>
                  <a:pt x="285" y="929"/>
                </a:lnTo>
                <a:lnTo>
                  <a:pt x="282" y="933"/>
                </a:lnTo>
                <a:lnTo>
                  <a:pt x="278" y="937"/>
                </a:lnTo>
                <a:lnTo>
                  <a:pt x="276" y="938"/>
                </a:lnTo>
                <a:lnTo>
                  <a:pt x="276" y="939"/>
                </a:lnTo>
                <a:lnTo>
                  <a:pt x="287" y="954"/>
                </a:lnTo>
                <a:lnTo>
                  <a:pt x="293" y="958"/>
                </a:lnTo>
                <a:lnTo>
                  <a:pt x="298" y="959"/>
                </a:lnTo>
                <a:lnTo>
                  <a:pt x="315" y="953"/>
                </a:lnTo>
                <a:lnTo>
                  <a:pt x="317" y="950"/>
                </a:lnTo>
                <a:lnTo>
                  <a:pt x="317" y="949"/>
                </a:lnTo>
                <a:lnTo>
                  <a:pt x="317" y="947"/>
                </a:lnTo>
                <a:lnTo>
                  <a:pt x="317" y="946"/>
                </a:lnTo>
                <a:lnTo>
                  <a:pt x="317" y="946"/>
                </a:lnTo>
                <a:lnTo>
                  <a:pt x="319" y="945"/>
                </a:lnTo>
                <a:lnTo>
                  <a:pt x="323" y="940"/>
                </a:lnTo>
                <a:lnTo>
                  <a:pt x="326" y="939"/>
                </a:lnTo>
                <a:lnTo>
                  <a:pt x="331" y="943"/>
                </a:lnTo>
                <a:lnTo>
                  <a:pt x="338" y="947"/>
                </a:lnTo>
                <a:lnTo>
                  <a:pt x="409" y="958"/>
                </a:lnTo>
                <a:lnTo>
                  <a:pt x="413" y="955"/>
                </a:lnTo>
                <a:lnTo>
                  <a:pt x="416" y="955"/>
                </a:lnTo>
                <a:lnTo>
                  <a:pt x="417" y="962"/>
                </a:lnTo>
                <a:lnTo>
                  <a:pt x="417" y="967"/>
                </a:lnTo>
                <a:lnTo>
                  <a:pt x="414" y="967"/>
                </a:lnTo>
                <a:lnTo>
                  <a:pt x="412" y="965"/>
                </a:lnTo>
                <a:lnTo>
                  <a:pt x="402" y="963"/>
                </a:lnTo>
                <a:lnTo>
                  <a:pt x="356" y="977"/>
                </a:lnTo>
                <a:lnTo>
                  <a:pt x="353" y="976"/>
                </a:lnTo>
                <a:lnTo>
                  <a:pt x="350" y="976"/>
                </a:lnTo>
                <a:lnTo>
                  <a:pt x="349" y="978"/>
                </a:lnTo>
                <a:lnTo>
                  <a:pt x="355" y="979"/>
                </a:lnTo>
                <a:lnTo>
                  <a:pt x="354" y="985"/>
                </a:lnTo>
                <a:lnTo>
                  <a:pt x="352" y="987"/>
                </a:lnTo>
                <a:lnTo>
                  <a:pt x="345" y="988"/>
                </a:lnTo>
                <a:lnTo>
                  <a:pt x="346" y="988"/>
                </a:lnTo>
                <a:lnTo>
                  <a:pt x="326" y="985"/>
                </a:lnTo>
                <a:lnTo>
                  <a:pt x="327" y="988"/>
                </a:lnTo>
                <a:lnTo>
                  <a:pt x="327" y="989"/>
                </a:lnTo>
                <a:lnTo>
                  <a:pt x="323" y="989"/>
                </a:lnTo>
                <a:lnTo>
                  <a:pt x="320" y="992"/>
                </a:lnTo>
                <a:lnTo>
                  <a:pt x="320" y="1001"/>
                </a:lnTo>
                <a:lnTo>
                  <a:pt x="324" y="1011"/>
                </a:lnTo>
                <a:lnTo>
                  <a:pt x="331" y="1021"/>
                </a:lnTo>
                <a:lnTo>
                  <a:pt x="336" y="1022"/>
                </a:lnTo>
                <a:lnTo>
                  <a:pt x="348" y="1032"/>
                </a:lnTo>
                <a:lnTo>
                  <a:pt x="353" y="1033"/>
                </a:lnTo>
                <a:lnTo>
                  <a:pt x="355" y="1035"/>
                </a:lnTo>
                <a:lnTo>
                  <a:pt x="354" y="1037"/>
                </a:lnTo>
                <a:lnTo>
                  <a:pt x="354" y="1043"/>
                </a:lnTo>
                <a:lnTo>
                  <a:pt x="364" y="1049"/>
                </a:lnTo>
                <a:lnTo>
                  <a:pt x="373" y="1051"/>
                </a:lnTo>
                <a:lnTo>
                  <a:pt x="380" y="1043"/>
                </a:lnTo>
                <a:lnTo>
                  <a:pt x="385" y="1041"/>
                </a:lnTo>
                <a:lnTo>
                  <a:pt x="388" y="1046"/>
                </a:lnTo>
                <a:lnTo>
                  <a:pt x="386" y="1048"/>
                </a:lnTo>
                <a:lnTo>
                  <a:pt x="380" y="1051"/>
                </a:lnTo>
                <a:lnTo>
                  <a:pt x="378" y="1056"/>
                </a:lnTo>
                <a:lnTo>
                  <a:pt x="380" y="1058"/>
                </a:lnTo>
                <a:lnTo>
                  <a:pt x="388" y="1057"/>
                </a:lnTo>
                <a:lnTo>
                  <a:pt x="389" y="1059"/>
                </a:lnTo>
                <a:lnTo>
                  <a:pt x="389" y="1065"/>
                </a:lnTo>
                <a:lnTo>
                  <a:pt x="397" y="1076"/>
                </a:lnTo>
                <a:lnTo>
                  <a:pt x="402" y="1080"/>
                </a:lnTo>
                <a:lnTo>
                  <a:pt x="405" y="1081"/>
                </a:lnTo>
                <a:lnTo>
                  <a:pt x="407" y="1080"/>
                </a:lnTo>
                <a:lnTo>
                  <a:pt x="407" y="1078"/>
                </a:lnTo>
                <a:lnTo>
                  <a:pt x="408" y="1073"/>
                </a:lnTo>
                <a:lnTo>
                  <a:pt x="416" y="1067"/>
                </a:lnTo>
                <a:lnTo>
                  <a:pt x="419" y="1071"/>
                </a:lnTo>
                <a:lnTo>
                  <a:pt x="424" y="1072"/>
                </a:lnTo>
                <a:lnTo>
                  <a:pt x="438" y="1084"/>
                </a:lnTo>
                <a:lnTo>
                  <a:pt x="472" y="1085"/>
                </a:lnTo>
                <a:lnTo>
                  <a:pt x="496" y="1093"/>
                </a:lnTo>
                <a:lnTo>
                  <a:pt x="517" y="1086"/>
                </a:lnTo>
                <a:lnTo>
                  <a:pt x="537" y="1087"/>
                </a:lnTo>
                <a:lnTo>
                  <a:pt x="540" y="1084"/>
                </a:lnTo>
                <a:lnTo>
                  <a:pt x="541" y="1078"/>
                </a:lnTo>
                <a:lnTo>
                  <a:pt x="541" y="1072"/>
                </a:lnTo>
                <a:lnTo>
                  <a:pt x="537" y="1066"/>
                </a:lnTo>
                <a:lnTo>
                  <a:pt x="534" y="1062"/>
                </a:lnTo>
                <a:lnTo>
                  <a:pt x="532" y="1058"/>
                </a:lnTo>
                <a:lnTo>
                  <a:pt x="530" y="1054"/>
                </a:lnTo>
                <a:lnTo>
                  <a:pt x="530" y="1049"/>
                </a:lnTo>
                <a:lnTo>
                  <a:pt x="530" y="1046"/>
                </a:lnTo>
                <a:lnTo>
                  <a:pt x="532" y="1043"/>
                </a:lnTo>
                <a:lnTo>
                  <a:pt x="527" y="1038"/>
                </a:lnTo>
                <a:lnTo>
                  <a:pt x="510" y="1039"/>
                </a:lnTo>
                <a:lnTo>
                  <a:pt x="501" y="1035"/>
                </a:lnTo>
                <a:lnTo>
                  <a:pt x="496" y="1031"/>
                </a:lnTo>
                <a:lnTo>
                  <a:pt x="498" y="1025"/>
                </a:lnTo>
                <a:lnTo>
                  <a:pt x="512" y="1028"/>
                </a:lnTo>
                <a:lnTo>
                  <a:pt x="527" y="1022"/>
                </a:lnTo>
                <a:lnTo>
                  <a:pt x="542" y="1023"/>
                </a:lnTo>
                <a:lnTo>
                  <a:pt x="551" y="1029"/>
                </a:lnTo>
                <a:lnTo>
                  <a:pt x="560" y="1041"/>
                </a:lnTo>
                <a:lnTo>
                  <a:pt x="561" y="1049"/>
                </a:lnTo>
                <a:lnTo>
                  <a:pt x="564" y="1054"/>
                </a:lnTo>
                <a:lnTo>
                  <a:pt x="566" y="1056"/>
                </a:lnTo>
                <a:lnTo>
                  <a:pt x="581" y="1053"/>
                </a:lnTo>
                <a:lnTo>
                  <a:pt x="582" y="1053"/>
                </a:lnTo>
                <a:lnTo>
                  <a:pt x="585" y="1055"/>
                </a:lnTo>
                <a:lnTo>
                  <a:pt x="586" y="1057"/>
                </a:lnTo>
                <a:lnTo>
                  <a:pt x="588" y="1062"/>
                </a:lnTo>
                <a:lnTo>
                  <a:pt x="589" y="1066"/>
                </a:lnTo>
                <a:lnTo>
                  <a:pt x="590" y="1069"/>
                </a:lnTo>
                <a:lnTo>
                  <a:pt x="591" y="1072"/>
                </a:lnTo>
                <a:lnTo>
                  <a:pt x="592" y="1073"/>
                </a:lnTo>
                <a:lnTo>
                  <a:pt x="596" y="1075"/>
                </a:lnTo>
                <a:lnTo>
                  <a:pt x="600" y="1075"/>
                </a:lnTo>
                <a:lnTo>
                  <a:pt x="602" y="1074"/>
                </a:lnTo>
                <a:lnTo>
                  <a:pt x="604" y="1071"/>
                </a:lnTo>
                <a:lnTo>
                  <a:pt x="602" y="1063"/>
                </a:lnTo>
                <a:lnTo>
                  <a:pt x="594" y="1053"/>
                </a:lnTo>
                <a:lnTo>
                  <a:pt x="591" y="1047"/>
                </a:lnTo>
                <a:lnTo>
                  <a:pt x="588" y="1034"/>
                </a:lnTo>
                <a:lnTo>
                  <a:pt x="585" y="1031"/>
                </a:lnTo>
                <a:lnTo>
                  <a:pt x="564" y="994"/>
                </a:lnTo>
                <a:lnTo>
                  <a:pt x="547" y="982"/>
                </a:lnTo>
                <a:lnTo>
                  <a:pt x="546" y="979"/>
                </a:lnTo>
                <a:lnTo>
                  <a:pt x="545" y="973"/>
                </a:lnTo>
                <a:lnTo>
                  <a:pt x="544" y="974"/>
                </a:lnTo>
                <a:lnTo>
                  <a:pt x="544" y="973"/>
                </a:lnTo>
                <a:lnTo>
                  <a:pt x="543" y="970"/>
                </a:lnTo>
                <a:lnTo>
                  <a:pt x="543" y="968"/>
                </a:lnTo>
                <a:lnTo>
                  <a:pt x="542" y="967"/>
                </a:lnTo>
                <a:lnTo>
                  <a:pt x="541" y="966"/>
                </a:lnTo>
                <a:lnTo>
                  <a:pt x="537" y="959"/>
                </a:lnTo>
                <a:lnTo>
                  <a:pt x="536" y="956"/>
                </a:lnTo>
                <a:lnTo>
                  <a:pt x="536" y="953"/>
                </a:lnTo>
                <a:lnTo>
                  <a:pt x="533" y="948"/>
                </a:lnTo>
                <a:lnTo>
                  <a:pt x="532" y="945"/>
                </a:lnTo>
                <a:lnTo>
                  <a:pt x="531" y="942"/>
                </a:lnTo>
                <a:lnTo>
                  <a:pt x="532" y="939"/>
                </a:lnTo>
                <a:lnTo>
                  <a:pt x="530" y="930"/>
                </a:lnTo>
                <a:lnTo>
                  <a:pt x="531" y="926"/>
                </a:lnTo>
                <a:lnTo>
                  <a:pt x="532" y="924"/>
                </a:lnTo>
                <a:lnTo>
                  <a:pt x="534" y="923"/>
                </a:lnTo>
                <a:lnTo>
                  <a:pt x="537" y="923"/>
                </a:lnTo>
                <a:lnTo>
                  <a:pt x="540" y="925"/>
                </a:lnTo>
                <a:lnTo>
                  <a:pt x="540" y="928"/>
                </a:lnTo>
                <a:lnTo>
                  <a:pt x="545" y="939"/>
                </a:lnTo>
                <a:lnTo>
                  <a:pt x="551" y="944"/>
                </a:lnTo>
                <a:lnTo>
                  <a:pt x="552" y="946"/>
                </a:lnTo>
                <a:lnTo>
                  <a:pt x="555" y="955"/>
                </a:lnTo>
                <a:lnTo>
                  <a:pt x="556" y="958"/>
                </a:lnTo>
                <a:lnTo>
                  <a:pt x="572" y="979"/>
                </a:lnTo>
                <a:lnTo>
                  <a:pt x="573" y="980"/>
                </a:lnTo>
                <a:lnTo>
                  <a:pt x="574" y="982"/>
                </a:lnTo>
                <a:lnTo>
                  <a:pt x="581" y="987"/>
                </a:lnTo>
                <a:lnTo>
                  <a:pt x="583" y="991"/>
                </a:lnTo>
                <a:lnTo>
                  <a:pt x="586" y="996"/>
                </a:lnTo>
                <a:lnTo>
                  <a:pt x="588" y="998"/>
                </a:lnTo>
                <a:lnTo>
                  <a:pt x="598" y="1006"/>
                </a:lnTo>
                <a:lnTo>
                  <a:pt x="601" y="1009"/>
                </a:lnTo>
                <a:lnTo>
                  <a:pt x="602" y="1012"/>
                </a:lnTo>
                <a:lnTo>
                  <a:pt x="604" y="1016"/>
                </a:lnTo>
                <a:lnTo>
                  <a:pt x="605" y="1019"/>
                </a:lnTo>
                <a:lnTo>
                  <a:pt x="609" y="1024"/>
                </a:lnTo>
                <a:lnTo>
                  <a:pt x="614" y="1035"/>
                </a:lnTo>
                <a:lnTo>
                  <a:pt x="634" y="1059"/>
                </a:lnTo>
                <a:lnTo>
                  <a:pt x="639" y="1064"/>
                </a:lnTo>
                <a:lnTo>
                  <a:pt x="651" y="1065"/>
                </a:lnTo>
                <a:lnTo>
                  <a:pt x="653" y="1063"/>
                </a:lnTo>
                <a:lnTo>
                  <a:pt x="655" y="1055"/>
                </a:lnTo>
                <a:lnTo>
                  <a:pt x="655" y="1044"/>
                </a:lnTo>
                <a:lnTo>
                  <a:pt x="655" y="1037"/>
                </a:lnTo>
                <a:lnTo>
                  <a:pt x="654" y="1026"/>
                </a:lnTo>
                <a:lnTo>
                  <a:pt x="654" y="1024"/>
                </a:lnTo>
                <a:lnTo>
                  <a:pt x="654" y="1022"/>
                </a:lnTo>
                <a:lnTo>
                  <a:pt x="654" y="1019"/>
                </a:lnTo>
                <a:lnTo>
                  <a:pt x="654" y="1016"/>
                </a:lnTo>
                <a:lnTo>
                  <a:pt x="653" y="1009"/>
                </a:lnTo>
                <a:lnTo>
                  <a:pt x="653" y="1007"/>
                </a:lnTo>
                <a:lnTo>
                  <a:pt x="657" y="986"/>
                </a:lnTo>
                <a:lnTo>
                  <a:pt x="657" y="983"/>
                </a:lnTo>
                <a:lnTo>
                  <a:pt x="657" y="974"/>
                </a:lnTo>
                <a:lnTo>
                  <a:pt x="654" y="968"/>
                </a:lnTo>
                <a:lnTo>
                  <a:pt x="652" y="964"/>
                </a:lnTo>
                <a:lnTo>
                  <a:pt x="649" y="959"/>
                </a:lnTo>
                <a:lnTo>
                  <a:pt x="631" y="930"/>
                </a:lnTo>
                <a:lnTo>
                  <a:pt x="631" y="927"/>
                </a:lnTo>
                <a:lnTo>
                  <a:pt x="630" y="924"/>
                </a:lnTo>
                <a:lnTo>
                  <a:pt x="629" y="923"/>
                </a:lnTo>
                <a:lnTo>
                  <a:pt x="628" y="922"/>
                </a:lnTo>
                <a:lnTo>
                  <a:pt x="628" y="917"/>
                </a:lnTo>
                <a:lnTo>
                  <a:pt x="627" y="914"/>
                </a:lnTo>
                <a:lnTo>
                  <a:pt x="623" y="910"/>
                </a:lnTo>
                <a:lnTo>
                  <a:pt x="624" y="908"/>
                </a:lnTo>
                <a:lnTo>
                  <a:pt x="625" y="907"/>
                </a:lnTo>
                <a:lnTo>
                  <a:pt x="638" y="908"/>
                </a:lnTo>
                <a:lnTo>
                  <a:pt x="640" y="907"/>
                </a:lnTo>
                <a:lnTo>
                  <a:pt x="641" y="907"/>
                </a:lnTo>
                <a:lnTo>
                  <a:pt x="642" y="909"/>
                </a:lnTo>
                <a:lnTo>
                  <a:pt x="643" y="913"/>
                </a:lnTo>
                <a:lnTo>
                  <a:pt x="644" y="914"/>
                </a:lnTo>
                <a:lnTo>
                  <a:pt x="672" y="949"/>
                </a:lnTo>
                <a:lnTo>
                  <a:pt x="677" y="954"/>
                </a:lnTo>
                <a:lnTo>
                  <a:pt x="689" y="946"/>
                </a:lnTo>
                <a:lnTo>
                  <a:pt x="690" y="940"/>
                </a:lnTo>
                <a:lnTo>
                  <a:pt x="693" y="919"/>
                </a:lnTo>
                <a:lnTo>
                  <a:pt x="692" y="912"/>
                </a:lnTo>
                <a:lnTo>
                  <a:pt x="690" y="904"/>
                </a:lnTo>
                <a:lnTo>
                  <a:pt x="687" y="897"/>
                </a:lnTo>
                <a:lnTo>
                  <a:pt x="681" y="890"/>
                </a:lnTo>
                <a:lnTo>
                  <a:pt x="678" y="886"/>
                </a:lnTo>
                <a:lnTo>
                  <a:pt x="673" y="884"/>
                </a:lnTo>
                <a:lnTo>
                  <a:pt x="658" y="885"/>
                </a:lnTo>
                <a:lnTo>
                  <a:pt x="655" y="890"/>
                </a:lnTo>
                <a:lnTo>
                  <a:pt x="655" y="888"/>
                </a:lnTo>
                <a:lnTo>
                  <a:pt x="654" y="889"/>
                </a:lnTo>
                <a:lnTo>
                  <a:pt x="654" y="889"/>
                </a:lnTo>
                <a:lnTo>
                  <a:pt x="652" y="889"/>
                </a:lnTo>
                <a:lnTo>
                  <a:pt x="654" y="883"/>
                </a:lnTo>
                <a:lnTo>
                  <a:pt x="666" y="879"/>
                </a:lnTo>
                <a:lnTo>
                  <a:pt x="667" y="876"/>
                </a:lnTo>
                <a:lnTo>
                  <a:pt x="664" y="869"/>
                </a:lnTo>
                <a:lnTo>
                  <a:pt x="655" y="850"/>
                </a:lnTo>
                <a:lnTo>
                  <a:pt x="653" y="845"/>
                </a:lnTo>
                <a:lnTo>
                  <a:pt x="651" y="837"/>
                </a:lnTo>
                <a:lnTo>
                  <a:pt x="650" y="828"/>
                </a:lnTo>
                <a:lnTo>
                  <a:pt x="649" y="821"/>
                </a:lnTo>
                <a:lnTo>
                  <a:pt x="648" y="810"/>
                </a:lnTo>
                <a:lnTo>
                  <a:pt x="647" y="802"/>
                </a:lnTo>
                <a:lnTo>
                  <a:pt x="644" y="796"/>
                </a:lnTo>
                <a:lnTo>
                  <a:pt x="643" y="791"/>
                </a:lnTo>
                <a:lnTo>
                  <a:pt x="641" y="787"/>
                </a:lnTo>
                <a:lnTo>
                  <a:pt x="640" y="779"/>
                </a:lnTo>
                <a:lnTo>
                  <a:pt x="641" y="771"/>
                </a:lnTo>
                <a:lnTo>
                  <a:pt x="643" y="767"/>
                </a:lnTo>
                <a:lnTo>
                  <a:pt x="658" y="764"/>
                </a:lnTo>
                <a:lnTo>
                  <a:pt x="659" y="761"/>
                </a:lnTo>
                <a:lnTo>
                  <a:pt x="659" y="758"/>
                </a:lnTo>
                <a:lnTo>
                  <a:pt x="658" y="755"/>
                </a:lnTo>
                <a:lnTo>
                  <a:pt x="658" y="751"/>
                </a:lnTo>
                <a:lnTo>
                  <a:pt x="661" y="738"/>
                </a:lnTo>
                <a:lnTo>
                  <a:pt x="663" y="735"/>
                </a:lnTo>
                <a:lnTo>
                  <a:pt x="666" y="736"/>
                </a:lnTo>
                <a:lnTo>
                  <a:pt x="667" y="743"/>
                </a:lnTo>
                <a:lnTo>
                  <a:pt x="666" y="748"/>
                </a:lnTo>
                <a:lnTo>
                  <a:pt x="663" y="751"/>
                </a:lnTo>
                <a:lnTo>
                  <a:pt x="662" y="756"/>
                </a:lnTo>
                <a:lnTo>
                  <a:pt x="663" y="757"/>
                </a:lnTo>
                <a:lnTo>
                  <a:pt x="664" y="758"/>
                </a:lnTo>
                <a:lnTo>
                  <a:pt x="666" y="760"/>
                </a:lnTo>
                <a:lnTo>
                  <a:pt x="667" y="762"/>
                </a:lnTo>
                <a:lnTo>
                  <a:pt x="662" y="772"/>
                </a:lnTo>
                <a:lnTo>
                  <a:pt x="658" y="777"/>
                </a:lnTo>
                <a:lnTo>
                  <a:pt x="658" y="779"/>
                </a:lnTo>
                <a:lnTo>
                  <a:pt x="657" y="779"/>
                </a:lnTo>
                <a:lnTo>
                  <a:pt x="657" y="780"/>
                </a:lnTo>
                <a:lnTo>
                  <a:pt x="657" y="781"/>
                </a:lnTo>
                <a:lnTo>
                  <a:pt x="661" y="791"/>
                </a:lnTo>
                <a:lnTo>
                  <a:pt x="663" y="799"/>
                </a:lnTo>
                <a:lnTo>
                  <a:pt x="664" y="816"/>
                </a:lnTo>
                <a:lnTo>
                  <a:pt x="666" y="825"/>
                </a:lnTo>
                <a:lnTo>
                  <a:pt x="668" y="833"/>
                </a:lnTo>
                <a:lnTo>
                  <a:pt x="670" y="838"/>
                </a:lnTo>
                <a:lnTo>
                  <a:pt x="680" y="860"/>
                </a:lnTo>
                <a:lnTo>
                  <a:pt x="683" y="866"/>
                </a:lnTo>
                <a:lnTo>
                  <a:pt x="687" y="870"/>
                </a:lnTo>
                <a:lnTo>
                  <a:pt x="703" y="884"/>
                </a:lnTo>
                <a:lnTo>
                  <a:pt x="706" y="885"/>
                </a:lnTo>
                <a:lnTo>
                  <a:pt x="708" y="884"/>
                </a:lnTo>
                <a:lnTo>
                  <a:pt x="711" y="876"/>
                </a:lnTo>
                <a:lnTo>
                  <a:pt x="711" y="874"/>
                </a:lnTo>
                <a:lnTo>
                  <a:pt x="711" y="871"/>
                </a:lnTo>
                <a:lnTo>
                  <a:pt x="711" y="869"/>
                </a:lnTo>
                <a:lnTo>
                  <a:pt x="710" y="868"/>
                </a:lnTo>
                <a:lnTo>
                  <a:pt x="710" y="866"/>
                </a:lnTo>
                <a:lnTo>
                  <a:pt x="711" y="859"/>
                </a:lnTo>
                <a:lnTo>
                  <a:pt x="716" y="844"/>
                </a:lnTo>
                <a:lnTo>
                  <a:pt x="717" y="830"/>
                </a:lnTo>
                <a:lnTo>
                  <a:pt x="717" y="824"/>
                </a:lnTo>
                <a:lnTo>
                  <a:pt x="722" y="818"/>
                </a:lnTo>
                <a:lnTo>
                  <a:pt x="731" y="798"/>
                </a:lnTo>
                <a:lnTo>
                  <a:pt x="735" y="781"/>
                </a:lnTo>
                <a:lnTo>
                  <a:pt x="733" y="779"/>
                </a:lnTo>
                <a:lnTo>
                  <a:pt x="730" y="775"/>
                </a:lnTo>
                <a:lnTo>
                  <a:pt x="729" y="771"/>
                </a:lnTo>
                <a:lnTo>
                  <a:pt x="729" y="770"/>
                </a:lnTo>
                <a:lnTo>
                  <a:pt x="728" y="768"/>
                </a:lnTo>
                <a:lnTo>
                  <a:pt x="728" y="766"/>
                </a:lnTo>
                <a:lnTo>
                  <a:pt x="725" y="758"/>
                </a:lnTo>
                <a:lnTo>
                  <a:pt x="723" y="755"/>
                </a:lnTo>
                <a:lnTo>
                  <a:pt x="722" y="745"/>
                </a:lnTo>
                <a:lnTo>
                  <a:pt x="722" y="746"/>
                </a:lnTo>
                <a:lnTo>
                  <a:pt x="720" y="737"/>
                </a:lnTo>
                <a:lnTo>
                  <a:pt x="720" y="733"/>
                </a:lnTo>
                <a:lnTo>
                  <a:pt x="721" y="732"/>
                </a:lnTo>
                <a:lnTo>
                  <a:pt x="722" y="733"/>
                </a:lnTo>
                <a:lnTo>
                  <a:pt x="723" y="735"/>
                </a:lnTo>
                <a:lnTo>
                  <a:pt x="727" y="743"/>
                </a:lnTo>
                <a:lnTo>
                  <a:pt x="729" y="747"/>
                </a:lnTo>
                <a:lnTo>
                  <a:pt x="739" y="761"/>
                </a:lnTo>
                <a:lnTo>
                  <a:pt x="742" y="765"/>
                </a:lnTo>
                <a:lnTo>
                  <a:pt x="746" y="766"/>
                </a:lnTo>
                <a:lnTo>
                  <a:pt x="753" y="759"/>
                </a:lnTo>
                <a:lnTo>
                  <a:pt x="753" y="757"/>
                </a:lnTo>
                <a:lnTo>
                  <a:pt x="753" y="755"/>
                </a:lnTo>
                <a:lnTo>
                  <a:pt x="752" y="749"/>
                </a:lnTo>
                <a:lnTo>
                  <a:pt x="752" y="747"/>
                </a:lnTo>
                <a:lnTo>
                  <a:pt x="752" y="740"/>
                </a:lnTo>
                <a:lnTo>
                  <a:pt x="752" y="736"/>
                </a:lnTo>
                <a:lnTo>
                  <a:pt x="750" y="732"/>
                </a:lnTo>
                <a:lnTo>
                  <a:pt x="753" y="725"/>
                </a:lnTo>
                <a:lnTo>
                  <a:pt x="804" y="686"/>
                </a:lnTo>
                <a:lnTo>
                  <a:pt x="806" y="681"/>
                </a:lnTo>
                <a:lnTo>
                  <a:pt x="814" y="678"/>
                </a:lnTo>
                <a:lnTo>
                  <a:pt x="817" y="675"/>
                </a:lnTo>
                <a:lnTo>
                  <a:pt x="819" y="668"/>
                </a:lnTo>
                <a:lnTo>
                  <a:pt x="825" y="667"/>
                </a:lnTo>
                <a:lnTo>
                  <a:pt x="826" y="665"/>
                </a:lnTo>
                <a:lnTo>
                  <a:pt x="827" y="656"/>
                </a:lnTo>
                <a:lnTo>
                  <a:pt x="829" y="650"/>
                </a:lnTo>
                <a:lnTo>
                  <a:pt x="844" y="638"/>
                </a:lnTo>
                <a:lnTo>
                  <a:pt x="846" y="633"/>
                </a:lnTo>
                <a:lnTo>
                  <a:pt x="843" y="626"/>
                </a:lnTo>
                <a:lnTo>
                  <a:pt x="840" y="622"/>
                </a:lnTo>
                <a:lnTo>
                  <a:pt x="834" y="616"/>
                </a:lnTo>
                <a:lnTo>
                  <a:pt x="827" y="607"/>
                </a:lnTo>
                <a:lnTo>
                  <a:pt x="822" y="602"/>
                </a:lnTo>
                <a:lnTo>
                  <a:pt x="810" y="597"/>
                </a:lnTo>
                <a:lnTo>
                  <a:pt x="809" y="593"/>
                </a:lnTo>
                <a:lnTo>
                  <a:pt x="804" y="587"/>
                </a:lnTo>
                <a:lnTo>
                  <a:pt x="801" y="583"/>
                </a:lnTo>
                <a:lnTo>
                  <a:pt x="796" y="580"/>
                </a:lnTo>
                <a:lnTo>
                  <a:pt x="794" y="577"/>
                </a:lnTo>
                <a:lnTo>
                  <a:pt x="790" y="568"/>
                </a:lnTo>
                <a:lnTo>
                  <a:pt x="787" y="562"/>
                </a:lnTo>
                <a:lnTo>
                  <a:pt x="780" y="554"/>
                </a:lnTo>
                <a:lnTo>
                  <a:pt x="778" y="552"/>
                </a:lnTo>
                <a:lnTo>
                  <a:pt x="777" y="550"/>
                </a:lnTo>
                <a:lnTo>
                  <a:pt x="776" y="547"/>
                </a:lnTo>
                <a:lnTo>
                  <a:pt x="775" y="542"/>
                </a:lnTo>
                <a:lnTo>
                  <a:pt x="772" y="539"/>
                </a:lnTo>
                <a:lnTo>
                  <a:pt x="767" y="532"/>
                </a:lnTo>
                <a:lnTo>
                  <a:pt x="760" y="529"/>
                </a:lnTo>
                <a:lnTo>
                  <a:pt x="755" y="530"/>
                </a:lnTo>
                <a:lnTo>
                  <a:pt x="751" y="539"/>
                </a:lnTo>
                <a:lnTo>
                  <a:pt x="755" y="559"/>
                </a:lnTo>
                <a:lnTo>
                  <a:pt x="757" y="567"/>
                </a:lnTo>
                <a:lnTo>
                  <a:pt x="758" y="571"/>
                </a:lnTo>
                <a:lnTo>
                  <a:pt x="756" y="574"/>
                </a:lnTo>
                <a:lnTo>
                  <a:pt x="756" y="578"/>
                </a:lnTo>
                <a:lnTo>
                  <a:pt x="757" y="587"/>
                </a:lnTo>
                <a:lnTo>
                  <a:pt x="756" y="593"/>
                </a:lnTo>
                <a:lnTo>
                  <a:pt x="751" y="594"/>
                </a:lnTo>
                <a:lnTo>
                  <a:pt x="747" y="593"/>
                </a:lnTo>
                <a:lnTo>
                  <a:pt x="742" y="588"/>
                </a:lnTo>
                <a:lnTo>
                  <a:pt x="743" y="583"/>
                </a:lnTo>
                <a:lnTo>
                  <a:pt x="749" y="581"/>
                </a:lnTo>
                <a:lnTo>
                  <a:pt x="750" y="579"/>
                </a:lnTo>
                <a:lnTo>
                  <a:pt x="750" y="579"/>
                </a:lnTo>
                <a:lnTo>
                  <a:pt x="749" y="579"/>
                </a:lnTo>
                <a:lnTo>
                  <a:pt x="748" y="578"/>
                </a:lnTo>
                <a:lnTo>
                  <a:pt x="747" y="577"/>
                </a:lnTo>
                <a:lnTo>
                  <a:pt x="747" y="574"/>
                </a:lnTo>
                <a:lnTo>
                  <a:pt x="746" y="573"/>
                </a:lnTo>
                <a:lnTo>
                  <a:pt x="746" y="571"/>
                </a:lnTo>
                <a:lnTo>
                  <a:pt x="746" y="571"/>
                </a:lnTo>
                <a:lnTo>
                  <a:pt x="743" y="569"/>
                </a:lnTo>
                <a:lnTo>
                  <a:pt x="740" y="567"/>
                </a:lnTo>
                <a:lnTo>
                  <a:pt x="739" y="567"/>
                </a:lnTo>
                <a:lnTo>
                  <a:pt x="739" y="564"/>
                </a:lnTo>
                <a:lnTo>
                  <a:pt x="741" y="562"/>
                </a:lnTo>
                <a:lnTo>
                  <a:pt x="742" y="559"/>
                </a:lnTo>
                <a:lnTo>
                  <a:pt x="743" y="557"/>
                </a:lnTo>
                <a:lnTo>
                  <a:pt x="742" y="555"/>
                </a:lnTo>
                <a:lnTo>
                  <a:pt x="742" y="554"/>
                </a:lnTo>
                <a:lnTo>
                  <a:pt x="741" y="552"/>
                </a:lnTo>
                <a:lnTo>
                  <a:pt x="741" y="551"/>
                </a:lnTo>
                <a:lnTo>
                  <a:pt x="741" y="550"/>
                </a:lnTo>
                <a:lnTo>
                  <a:pt x="738" y="545"/>
                </a:lnTo>
                <a:lnTo>
                  <a:pt x="730" y="539"/>
                </a:lnTo>
                <a:lnTo>
                  <a:pt x="721" y="529"/>
                </a:lnTo>
                <a:lnTo>
                  <a:pt x="717" y="527"/>
                </a:lnTo>
                <a:lnTo>
                  <a:pt x="696" y="529"/>
                </a:lnTo>
                <a:lnTo>
                  <a:pt x="690" y="533"/>
                </a:lnTo>
                <a:lnTo>
                  <a:pt x="686" y="543"/>
                </a:lnTo>
                <a:lnTo>
                  <a:pt x="691" y="548"/>
                </a:lnTo>
                <a:lnTo>
                  <a:pt x="694" y="551"/>
                </a:lnTo>
                <a:lnTo>
                  <a:pt x="698" y="558"/>
                </a:lnTo>
                <a:lnTo>
                  <a:pt x="693" y="559"/>
                </a:lnTo>
                <a:lnTo>
                  <a:pt x="692" y="559"/>
                </a:lnTo>
                <a:lnTo>
                  <a:pt x="692" y="560"/>
                </a:lnTo>
                <a:lnTo>
                  <a:pt x="693" y="563"/>
                </a:lnTo>
                <a:lnTo>
                  <a:pt x="693" y="563"/>
                </a:lnTo>
                <a:lnTo>
                  <a:pt x="692" y="565"/>
                </a:lnTo>
                <a:lnTo>
                  <a:pt x="691" y="568"/>
                </a:lnTo>
                <a:lnTo>
                  <a:pt x="690" y="567"/>
                </a:lnTo>
                <a:lnTo>
                  <a:pt x="689" y="561"/>
                </a:lnTo>
                <a:lnTo>
                  <a:pt x="688" y="554"/>
                </a:lnTo>
                <a:lnTo>
                  <a:pt x="686" y="552"/>
                </a:lnTo>
                <a:lnTo>
                  <a:pt x="676" y="550"/>
                </a:lnTo>
                <a:lnTo>
                  <a:pt x="668" y="558"/>
                </a:lnTo>
                <a:lnTo>
                  <a:pt x="667" y="561"/>
                </a:lnTo>
                <a:lnTo>
                  <a:pt x="666" y="564"/>
                </a:lnTo>
                <a:lnTo>
                  <a:pt x="666" y="573"/>
                </a:lnTo>
                <a:lnTo>
                  <a:pt x="666" y="578"/>
                </a:lnTo>
                <a:lnTo>
                  <a:pt x="663" y="584"/>
                </a:lnTo>
                <a:lnTo>
                  <a:pt x="659" y="587"/>
                </a:lnTo>
                <a:lnTo>
                  <a:pt x="654" y="584"/>
                </a:lnTo>
                <a:lnTo>
                  <a:pt x="649" y="579"/>
                </a:lnTo>
                <a:lnTo>
                  <a:pt x="649" y="577"/>
                </a:lnTo>
                <a:lnTo>
                  <a:pt x="649" y="573"/>
                </a:lnTo>
                <a:lnTo>
                  <a:pt x="649" y="570"/>
                </a:lnTo>
                <a:lnTo>
                  <a:pt x="648" y="568"/>
                </a:lnTo>
                <a:lnTo>
                  <a:pt x="648" y="560"/>
                </a:lnTo>
                <a:lnTo>
                  <a:pt x="660" y="544"/>
                </a:lnTo>
                <a:lnTo>
                  <a:pt x="661" y="540"/>
                </a:lnTo>
                <a:lnTo>
                  <a:pt x="662" y="537"/>
                </a:lnTo>
                <a:lnTo>
                  <a:pt x="662" y="534"/>
                </a:lnTo>
                <a:lnTo>
                  <a:pt x="660" y="530"/>
                </a:lnTo>
                <a:lnTo>
                  <a:pt x="660" y="529"/>
                </a:lnTo>
                <a:lnTo>
                  <a:pt x="660" y="510"/>
                </a:lnTo>
                <a:lnTo>
                  <a:pt x="660" y="505"/>
                </a:lnTo>
                <a:lnTo>
                  <a:pt x="658" y="498"/>
                </a:lnTo>
                <a:lnTo>
                  <a:pt x="655" y="492"/>
                </a:lnTo>
                <a:lnTo>
                  <a:pt x="654" y="486"/>
                </a:lnTo>
                <a:lnTo>
                  <a:pt x="654" y="479"/>
                </a:lnTo>
                <a:lnTo>
                  <a:pt x="653" y="455"/>
                </a:lnTo>
                <a:lnTo>
                  <a:pt x="652" y="446"/>
                </a:lnTo>
                <a:lnTo>
                  <a:pt x="650" y="444"/>
                </a:lnTo>
                <a:lnTo>
                  <a:pt x="648" y="446"/>
                </a:lnTo>
                <a:lnTo>
                  <a:pt x="632" y="473"/>
                </a:lnTo>
                <a:lnTo>
                  <a:pt x="627" y="476"/>
                </a:lnTo>
                <a:lnTo>
                  <a:pt x="623" y="478"/>
                </a:lnTo>
                <a:lnTo>
                  <a:pt x="623" y="471"/>
                </a:lnTo>
                <a:lnTo>
                  <a:pt x="625" y="469"/>
                </a:lnTo>
                <a:lnTo>
                  <a:pt x="632" y="463"/>
                </a:lnTo>
                <a:lnTo>
                  <a:pt x="633" y="459"/>
                </a:lnTo>
                <a:lnTo>
                  <a:pt x="634" y="446"/>
                </a:lnTo>
                <a:lnTo>
                  <a:pt x="635" y="444"/>
                </a:lnTo>
                <a:lnTo>
                  <a:pt x="638" y="443"/>
                </a:lnTo>
                <a:lnTo>
                  <a:pt x="641" y="439"/>
                </a:lnTo>
                <a:lnTo>
                  <a:pt x="644" y="438"/>
                </a:lnTo>
                <a:lnTo>
                  <a:pt x="645" y="432"/>
                </a:lnTo>
                <a:lnTo>
                  <a:pt x="642" y="428"/>
                </a:lnTo>
                <a:lnTo>
                  <a:pt x="635" y="422"/>
                </a:lnTo>
                <a:lnTo>
                  <a:pt x="631" y="415"/>
                </a:lnTo>
                <a:lnTo>
                  <a:pt x="628" y="411"/>
                </a:lnTo>
                <a:lnTo>
                  <a:pt x="627" y="405"/>
                </a:lnTo>
                <a:lnTo>
                  <a:pt x="621" y="395"/>
                </a:lnTo>
                <a:lnTo>
                  <a:pt x="590" y="397"/>
                </a:lnTo>
                <a:lnTo>
                  <a:pt x="582" y="406"/>
                </a:lnTo>
                <a:lnTo>
                  <a:pt x="580" y="406"/>
                </a:lnTo>
                <a:lnTo>
                  <a:pt x="576" y="404"/>
                </a:lnTo>
                <a:lnTo>
                  <a:pt x="575" y="402"/>
                </a:lnTo>
                <a:lnTo>
                  <a:pt x="574" y="400"/>
                </a:lnTo>
                <a:lnTo>
                  <a:pt x="574" y="397"/>
                </a:lnTo>
                <a:lnTo>
                  <a:pt x="573" y="396"/>
                </a:lnTo>
                <a:lnTo>
                  <a:pt x="572" y="396"/>
                </a:lnTo>
                <a:lnTo>
                  <a:pt x="571" y="395"/>
                </a:lnTo>
                <a:lnTo>
                  <a:pt x="571" y="394"/>
                </a:lnTo>
                <a:lnTo>
                  <a:pt x="570" y="390"/>
                </a:lnTo>
                <a:lnTo>
                  <a:pt x="569" y="389"/>
                </a:lnTo>
                <a:lnTo>
                  <a:pt x="565" y="387"/>
                </a:lnTo>
                <a:lnTo>
                  <a:pt x="564" y="386"/>
                </a:lnTo>
                <a:lnTo>
                  <a:pt x="565" y="381"/>
                </a:lnTo>
                <a:lnTo>
                  <a:pt x="586" y="370"/>
                </a:lnTo>
                <a:lnTo>
                  <a:pt x="588" y="364"/>
                </a:lnTo>
                <a:lnTo>
                  <a:pt x="589" y="363"/>
                </a:lnTo>
                <a:lnTo>
                  <a:pt x="590" y="363"/>
                </a:lnTo>
                <a:lnTo>
                  <a:pt x="591" y="362"/>
                </a:lnTo>
                <a:lnTo>
                  <a:pt x="591" y="361"/>
                </a:lnTo>
                <a:lnTo>
                  <a:pt x="591" y="359"/>
                </a:lnTo>
                <a:lnTo>
                  <a:pt x="590" y="357"/>
                </a:lnTo>
                <a:lnTo>
                  <a:pt x="590" y="356"/>
                </a:lnTo>
                <a:lnTo>
                  <a:pt x="589" y="355"/>
                </a:lnTo>
                <a:lnTo>
                  <a:pt x="588" y="345"/>
                </a:lnTo>
                <a:lnTo>
                  <a:pt x="585" y="342"/>
                </a:lnTo>
                <a:lnTo>
                  <a:pt x="584" y="339"/>
                </a:lnTo>
                <a:lnTo>
                  <a:pt x="582" y="333"/>
                </a:lnTo>
                <a:lnTo>
                  <a:pt x="580" y="325"/>
                </a:lnTo>
                <a:lnTo>
                  <a:pt x="576" y="312"/>
                </a:lnTo>
                <a:lnTo>
                  <a:pt x="575" y="306"/>
                </a:lnTo>
                <a:lnTo>
                  <a:pt x="570" y="293"/>
                </a:lnTo>
                <a:lnTo>
                  <a:pt x="568" y="287"/>
                </a:lnTo>
                <a:lnTo>
                  <a:pt x="565" y="285"/>
                </a:lnTo>
                <a:lnTo>
                  <a:pt x="515" y="284"/>
                </a:lnTo>
                <a:lnTo>
                  <a:pt x="514" y="285"/>
                </a:lnTo>
                <a:lnTo>
                  <a:pt x="512" y="291"/>
                </a:lnTo>
                <a:lnTo>
                  <a:pt x="510" y="294"/>
                </a:lnTo>
                <a:lnTo>
                  <a:pt x="507" y="300"/>
                </a:lnTo>
                <a:lnTo>
                  <a:pt x="506" y="307"/>
                </a:lnTo>
                <a:lnTo>
                  <a:pt x="507" y="313"/>
                </a:lnTo>
                <a:lnTo>
                  <a:pt x="511" y="320"/>
                </a:lnTo>
                <a:lnTo>
                  <a:pt x="512" y="326"/>
                </a:lnTo>
                <a:lnTo>
                  <a:pt x="511" y="337"/>
                </a:lnTo>
                <a:lnTo>
                  <a:pt x="514" y="340"/>
                </a:lnTo>
                <a:lnTo>
                  <a:pt x="516" y="344"/>
                </a:lnTo>
                <a:lnTo>
                  <a:pt x="517" y="345"/>
                </a:lnTo>
                <a:lnTo>
                  <a:pt x="519" y="349"/>
                </a:lnTo>
                <a:lnTo>
                  <a:pt x="520" y="351"/>
                </a:lnTo>
                <a:lnTo>
                  <a:pt x="522" y="353"/>
                </a:lnTo>
                <a:lnTo>
                  <a:pt x="529" y="359"/>
                </a:lnTo>
                <a:lnTo>
                  <a:pt x="542" y="360"/>
                </a:lnTo>
                <a:lnTo>
                  <a:pt x="547" y="367"/>
                </a:lnTo>
                <a:lnTo>
                  <a:pt x="546" y="372"/>
                </a:lnTo>
                <a:lnTo>
                  <a:pt x="545" y="372"/>
                </a:lnTo>
                <a:lnTo>
                  <a:pt x="542" y="369"/>
                </a:lnTo>
                <a:lnTo>
                  <a:pt x="539" y="366"/>
                </a:lnTo>
                <a:lnTo>
                  <a:pt x="535" y="367"/>
                </a:lnTo>
                <a:lnTo>
                  <a:pt x="539" y="373"/>
                </a:lnTo>
                <a:lnTo>
                  <a:pt x="545" y="377"/>
                </a:lnTo>
                <a:lnTo>
                  <a:pt x="558" y="393"/>
                </a:lnTo>
                <a:lnTo>
                  <a:pt x="561" y="394"/>
                </a:lnTo>
                <a:lnTo>
                  <a:pt x="561" y="396"/>
                </a:lnTo>
                <a:lnTo>
                  <a:pt x="554" y="394"/>
                </a:lnTo>
                <a:lnTo>
                  <a:pt x="551" y="390"/>
                </a:lnTo>
                <a:lnTo>
                  <a:pt x="542" y="384"/>
                </a:lnTo>
                <a:lnTo>
                  <a:pt x="535" y="384"/>
                </a:lnTo>
                <a:lnTo>
                  <a:pt x="537" y="387"/>
                </a:lnTo>
                <a:lnTo>
                  <a:pt x="543" y="395"/>
                </a:lnTo>
                <a:lnTo>
                  <a:pt x="541" y="397"/>
                </a:lnTo>
                <a:lnTo>
                  <a:pt x="539" y="400"/>
                </a:lnTo>
                <a:lnTo>
                  <a:pt x="535" y="400"/>
                </a:lnTo>
                <a:lnTo>
                  <a:pt x="533" y="397"/>
                </a:lnTo>
                <a:lnTo>
                  <a:pt x="530" y="394"/>
                </a:lnTo>
                <a:lnTo>
                  <a:pt x="496" y="373"/>
                </a:lnTo>
                <a:lnTo>
                  <a:pt x="486" y="361"/>
                </a:lnTo>
                <a:lnTo>
                  <a:pt x="478" y="347"/>
                </a:lnTo>
                <a:lnTo>
                  <a:pt x="476" y="343"/>
                </a:lnTo>
                <a:lnTo>
                  <a:pt x="475" y="339"/>
                </a:lnTo>
                <a:lnTo>
                  <a:pt x="480" y="332"/>
                </a:lnTo>
                <a:lnTo>
                  <a:pt x="482" y="327"/>
                </a:lnTo>
                <a:lnTo>
                  <a:pt x="482" y="323"/>
                </a:lnTo>
                <a:lnTo>
                  <a:pt x="480" y="318"/>
                </a:lnTo>
                <a:lnTo>
                  <a:pt x="480" y="314"/>
                </a:lnTo>
                <a:lnTo>
                  <a:pt x="480" y="304"/>
                </a:lnTo>
                <a:lnTo>
                  <a:pt x="476" y="301"/>
                </a:lnTo>
                <a:lnTo>
                  <a:pt x="472" y="307"/>
                </a:lnTo>
                <a:lnTo>
                  <a:pt x="468" y="305"/>
                </a:lnTo>
                <a:lnTo>
                  <a:pt x="470" y="300"/>
                </a:lnTo>
                <a:lnTo>
                  <a:pt x="475" y="288"/>
                </a:lnTo>
                <a:lnTo>
                  <a:pt x="475" y="287"/>
                </a:lnTo>
                <a:lnTo>
                  <a:pt x="476" y="280"/>
                </a:lnTo>
                <a:lnTo>
                  <a:pt x="455" y="260"/>
                </a:lnTo>
                <a:lnTo>
                  <a:pt x="436" y="260"/>
                </a:lnTo>
                <a:lnTo>
                  <a:pt x="437" y="264"/>
                </a:lnTo>
                <a:lnTo>
                  <a:pt x="435" y="264"/>
                </a:lnTo>
                <a:lnTo>
                  <a:pt x="432" y="263"/>
                </a:lnTo>
                <a:lnTo>
                  <a:pt x="424" y="266"/>
                </a:lnTo>
                <a:lnTo>
                  <a:pt x="427" y="272"/>
                </a:lnTo>
                <a:lnTo>
                  <a:pt x="433" y="282"/>
                </a:lnTo>
                <a:lnTo>
                  <a:pt x="434" y="285"/>
                </a:lnTo>
                <a:lnTo>
                  <a:pt x="433" y="288"/>
                </a:lnTo>
                <a:lnTo>
                  <a:pt x="422" y="274"/>
                </a:lnTo>
                <a:lnTo>
                  <a:pt x="419" y="274"/>
                </a:lnTo>
                <a:lnTo>
                  <a:pt x="418" y="272"/>
                </a:lnTo>
                <a:lnTo>
                  <a:pt x="413" y="264"/>
                </a:lnTo>
                <a:lnTo>
                  <a:pt x="382" y="261"/>
                </a:lnTo>
                <a:lnTo>
                  <a:pt x="377" y="256"/>
                </a:lnTo>
                <a:lnTo>
                  <a:pt x="376" y="257"/>
                </a:lnTo>
                <a:lnTo>
                  <a:pt x="376" y="261"/>
                </a:lnTo>
                <a:lnTo>
                  <a:pt x="373" y="261"/>
                </a:lnTo>
                <a:lnTo>
                  <a:pt x="370" y="262"/>
                </a:lnTo>
                <a:lnTo>
                  <a:pt x="367" y="262"/>
                </a:lnTo>
                <a:lnTo>
                  <a:pt x="364" y="258"/>
                </a:lnTo>
                <a:lnTo>
                  <a:pt x="364" y="253"/>
                </a:lnTo>
                <a:lnTo>
                  <a:pt x="369" y="238"/>
                </a:lnTo>
                <a:lnTo>
                  <a:pt x="370" y="231"/>
                </a:lnTo>
                <a:lnTo>
                  <a:pt x="369" y="231"/>
                </a:lnTo>
                <a:lnTo>
                  <a:pt x="368" y="231"/>
                </a:lnTo>
                <a:lnTo>
                  <a:pt x="360" y="215"/>
                </a:lnTo>
                <a:lnTo>
                  <a:pt x="334" y="203"/>
                </a:lnTo>
                <a:lnTo>
                  <a:pt x="330" y="197"/>
                </a:lnTo>
                <a:lnTo>
                  <a:pt x="328" y="188"/>
                </a:lnTo>
                <a:lnTo>
                  <a:pt x="327" y="185"/>
                </a:lnTo>
                <a:lnTo>
                  <a:pt x="327" y="183"/>
                </a:lnTo>
                <a:lnTo>
                  <a:pt x="327" y="181"/>
                </a:lnTo>
                <a:lnTo>
                  <a:pt x="325" y="177"/>
                </a:lnTo>
                <a:lnTo>
                  <a:pt x="324" y="175"/>
                </a:lnTo>
                <a:lnTo>
                  <a:pt x="320" y="174"/>
                </a:lnTo>
                <a:lnTo>
                  <a:pt x="319" y="172"/>
                </a:lnTo>
                <a:lnTo>
                  <a:pt x="313" y="158"/>
                </a:lnTo>
                <a:lnTo>
                  <a:pt x="309" y="153"/>
                </a:lnTo>
                <a:lnTo>
                  <a:pt x="305" y="150"/>
                </a:lnTo>
                <a:lnTo>
                  <a:pt x="300" y="145"/>
                </a:lnTo>
                <a:lnTo>
                  <a:pt x="298" y="142"/>
                </a:lnTo>
                <a:lnTo>
                  <a:pt x="297" y="138"/>
                </a:lnTo>
                <a:lnTo>
                  <a:pt x="297" y="136"/>
                </a:lnTo>
                <a:lnTo>
                  <a:pt x="296" y="133"/>
                </a:lnTo>
                <a:lnTo>
                  <a:pt x="296" y="127"/>
                </a:lnTo>
                <a:lnTo>
                  <a:pt x="281" y="108"/>
                </a:lnTo>
                <a:lnTo>
                  <a:pt x="267" y="96"/>
                </a:lnTo>
                <a:lnTo>
                  <a:pt x="267" y="94"/>
                </a:lnTo>
                <a:lnTo>
                  <a:pt x="272" y="94"/>
                </a:lnTo>
                <a:lnTo>
                  <a:pt x="274" y="90"/>
                </a:lnTo>
                <a:lnTo>
                  <a:pt x="272" y="86"/>
                </a:lnTo>
                <a:lnTo>
                  <a:pt x="271" y="84"/>
                </a:lnTo>
                <a:lnTo>
                  <a:pt x="269" y="79"/>
                </a:lnTo>
                <a:lnTo>
                  <a:pt x="269" y="76"/>
                </a:lnTo>
                <a:lnTo>
                  <a:pt x="269" y="70"/>
                </a:lnTo>
                <a:lnTo>
                  <a:pt x="270" y="67"/>
                </a:lnTo>
                <a:lnTo>
                  <a:pt x="268" y="67"/>
                </a:lnTo>
                <a:lnTo>
                  <a:pt x="239" y="37"/>
                </a:lnTo>
                <a:lnTo>
                  <a:pt x="231" y="36"/>
                </a:lnTo>
                <a:lnTo>
                  <a:pt x="223" y="28"/>
                </a:lnTo>
                <a:lnTo>
                  <a:pt x="210" y="25"/>
                </a:lnTo>
                <a:lnTo>
                  <a:pt x="206" y="19"/>
                </a:lnTo>
                <a:lnTo>
                  <a:pt x="186" y="11"/>
                </a:lnTo>
                <a:lnTo>
                  <a:pt x="176" y="2"/>
                </a:lnTo>
                <a:lnTo>
                  <a:pt x="160" y="0"/>
                </a:lnTo>
                <a:lnTo>
                  <a:pt x="159" y="0"/>
                </a:lnTo>
                <a:lnTo>
                  <a:pt x="158" y="2"/>
                </a:lnTo>
                <a:lnTo>
                  <a:pt x="159" y="8"/>
                </a:lnTo>
                <a:lnTo>
                  <a:pt x="161" y="13"/>
                </a:lnTo>
                <a:lnTo>
                  <a:pt x="162" y="16"/>
                </a:lnTo>
                <a:lnTo>
                  <a:pt x="163" y="17"/>
                </a:lnTo>
                <a:lnTo>
                  <a:pt x="164" y="18"/>
                </a:lnTo>
                <a:lnTo>
                  <a:pt x="164" y="20"/>
                </a:lnTo>
                <a:lnTo>
                  <a:pt x="164" y="23"/>
                </a:lnTo>
                <a:lnTo>
                  <a:pt x="163" y="24"/>
                </a:lnTo>
                <a:lnTo>
                  <a:pt x="163" y="25"/>
                </a:lnTo>
                <a:lnTo>
                  <a:pt x="161" y="27"/>
                </a:lnTo>
                <a:lnTo>
                  <a:pt x="161" y="29"/>
                </a:lnTo>
                <a:lnTo>
                  <a:pt x="161" y="27"/>
                </a:lnTo>
                <a:lnTo>
                  <a:pt x="159" y="25"/>
                </a:lnTo>
                <a:lnTo>
                  <a:pt x="153" y="17"/>
                </a:lnTo>
                <a:lnTo>
                  <a:pt x="138" y="11"/>
                </a:lnTo>
                <a:lnTo>
                  <a:pt x="123" y="10"/>
                </a:lnTo>
                <a:lnTo>
                  <a:pt x="120" y="13"/>
                </a:lnTo>
                <a:lnTo>
                  <a:pt x="119" y="18"/>
                </a:lnTo>
                <a:lnTo>
                  <a:pt x="119" y="19"/>
                </a:lnTo>
                <a:lnTo>
                  <a:pt x="120" y="21"/>
                </a:lnTo>
                <a:lnTo>
                  <a:pt x="121" y="24"/>
                </a:lnTo>
                <a:lnTo>
                  <a:pt x="121" y="26"/>
                </a:lnTo>
                <a:lnTo>
                  <a:pt x="115" y="36"/>
                </a:lnTo>
                <a:lnTo>
                  <a:pt x="115" y="40"/>
                </a:lnTo>
                <a:lnTo>
                  <a:pt x="114" y="47"/>
                </a:lnTo>
                <a:lnTo>
                  <a:pt x="119" y="53"/>
                </a:lnTo>
                <a:lnTo>
                  <a:pt x="130" y="59"/>
                </a:lnTo>
                <a:lnTo>
                  <a:pt x="144" y="63"/>
                </a:lnTo>
                <a:lnTo>
                  <a:pt x="152" y="63"/>
                </a:lnTo>
                <a:lnTo>
                  <a:pt x="163" y="56"/>
                </a:lnTo>
                <a:lnTo>
                  <a:pt x="185" y="57"/>
                </a:lnTo>
                <a:lnTo>
                  <a:pt x="185" y="58"/>
                </a:lnTo>
                <a:lnTo>
                  <a:pt x="183" y="63"/>
                </a:lnTo>
                <a:lnTo>
                  <a:pt x="186" y="66"/>
                </a:lnTo>
                <a:lnTo>
                  <a:pt x="190" y="65"/>
                </a:lnTo>
                <a:lnTo>
                  <a:pt x="192" y="69"/>
                </a:lnTo>
                <a:lnTo>
                  <a:pt x="195" y="76"/>
                </a:lnTo>
                <a:lnTo>
                  <a:pt x="193" y="79"/>
                </a:lnTo>
                <a:lnTo>
                  <a:pt x="191" y="80"/>
                </a:lnTo>
                <a:lnTo>
                  <a:pt x="190" y="85"/>
                </a:lnTo>
                <a:lnTo>
                  <a:pt x="191" y="85"/>
                </a:lnTo>
                <a:lnTo>
                  <a:pt x="192" y="85"/>
                </a:lnTo>
                <a:lnTo>
                  <a:pt x="193" y="87"/>
                </a:lnTo>
                <a:lnTo>
                  <a:pt x="195" y="89"/>
                </a:lnTo>
                <a:lnTo>
                  <a:pt x="193" y="92"/>
                </a:lnTo>
                <a:lnTo>
                  <a:pt x="192" y="93"/>
                </a:lnTo>
                <a:lnTo>
                  <a:pt x="191" y="95"/>
                </a:lnTo>
                <a:lnTo>
                  <a:pt x="192" y="96"/>
                </a:lnTo>
                <a:lnTo>
                  <a:pt x="192" y="96"/>
                </a:lnTo>
                <a:lnTo>
                  <a:pt x="193" y="97"/>
                </a:lnTo>
                <a:lnTo>
                  <a:pt x="185" y="102"/>
                </a:lnTo>
                <a:lnTo>
                  <a:pt x="172" y="102"/>
                </a:lnTo>
                <a:lnTo>
                  <a:pt x="173" y="105"/>
                </a:lnTo>
                <a:lnTo>
                  <a:pt x="175" y="105"/>
                </a:lnTo>
                <a:lnTo>
                  <a:pt x="175" y="106"/>
                </a:lnTo>
                <a:lnTo>
                  <a:pt x="175" y="108"/>
                </a:lnTo>
                <a:lnTo>
                  <a:pt x="154" y="98"/>
                </a:lnTo>
                <a:lnTo>
                  <a:pt x="134" y="103"/>
                </a:lnTo>
                <a:lnTo>
                  <a:pt x="126" y="95"/>
                </a:lnTo>
                <a:lnTo>
                  <a:pt x="123" y="98"/>
                </a:lnTo>
                <a:lnTo>
                  <a:pt x="122" y="100"/>
                </a:lnTo>
                <a:lnTo>
                  <a:pt x="123" y="103"/>
                </a:lnTo>
                <a:lnTo>
                  <a:pt x="129" y="106"/>
                </a:lnTo>
                <a:lnTo>
                  <a:pt x="131" y="109"/>
                </a:lnTo>
                <a:lnTo>
                  <a:pt x="133" y="110"/>
                </a:lnTo>
                <a:lnTo>
                  <a:pt x="134" y="114"/>
                </a:lnTo>
                <a:lnTo>
                  <a:pt x="136" y="114"/>
                </a:lnTo>
                <a:lnTo>
                  <a:pt x="147" y="115"/>
                </a:lnTo>
                <a:lnTo>
                  <a:pt x="151" y="120"/>
                </a:lnTo>
                <a:lnTo>
                  <a:pt x="143" y="117"/>
                </a:lnTo>
                <a:lnTo>
                  <a:pt x="142" y="120"/>
                </a:lnTo>
                <a:lnTo>
                  <a:pt x="150" y="125"/>
                </a:lnTo>
                <a:lnTo>
                  <a:pt x="150" y="127"/>
                </a:lnTo>
                <a:lnTo>
                  <a:pt x="140" y="125"/>
                </a:lnTo>
                <a:lnTo>
                  <a:pt x="140" y="130"/>
                </a:lnTo>
                <a:lnTo>
                  <a:pt x="139" y="133"/>
                </a:lnTo>
                <a:lnTo>
                  <a:pt x="137" y="134"/>
                </a:lnTo>
                <a:lnTo>
                  <a:pt x="134" y="134"/>
                </a:lnTo>
                <a:lnTo>
                  <a:pt x="132" y="130"/>
                </a:lnTo>
                <a:lnTo>
                  <a:pt x="131" y="130"/>
                </a:lnTo>
                <a:lnTo>
                  <a:pt x="130" y="133"/>
                </a:lnTo>
                <a:lnTo>
                  <a:pt x="130" y="136"/>
                </a:lnTo>
                <a:lnTo>
                  <a:pt x="129" y="142"/>
                </a:lnTo>
                <a:lnTo>
                  <a:pt x="127" y="146"/>
                </a:lnTo>
                <a:lnTo>
                  <a:pt x="124" y="147"/>
                </a:lnTo>
                <a:lnTo>
                  <a:pt x="122" y="148"/>
                </a:lnTo>
                <a:lnTo>
                  <a:pt x="120" y="147"/>
                </a:lnTo>
                <a:lnTo>
                  <a:pt x="119" y="145"/>
                </a:lnTo>
                <a:lnTo>
                  <a:pt x="118" y="142"/>
                </a:lnTo>
                <a:lnTo>
                  <a:pt x="118" y="138"/>
                </a:lnTo>
                <a:lnTo>
                  <a:pt x="120" y="132"/>
                </a:lnTo>
                <a:lnTo>
                  <a:pt x="119" y="129"/>
                </a:lnTo>
                <a:lnTo>
                  <a:pt x="117" y="130"/>
                </a:lnTo>
                <a:lnTo>
                  <a:pt x="115" y="128"/>
                </a:lnTo>
                <a:lnTo>
                  <a:pt x="114" y="126"/>
                </a:lnTo>
                <a:lnTo>
                  <a:pt x="94" y="117"/>
                </a:lnTo>
                <a:lnTo>
                  <a:pt x="92" y="117"/>
                </a:lnTo>
                <a:lnTo>
                  <a:pt x="85" y="128"/>
                </a:lnTo>
                <a:lnTo>
                  <a:pt x="78" y="130"/>
                </a:lnTo>
                <a:lnTo>
                  <a:pt x="74" y="136"/>
                </a:lnTo>
                <a:lnTo>
                  <a:pt x="73" y="154"/>
                </a:lnTo>
                <a:lnTo>
                  <a:pt x="72" y="158"/>
                </a:lnTo>
                <a:lnTo>
                  <a:pt x="62" y="174"/>
                </a:lnTo>
                <a:lnTo>
                  <a:pt x="65" y="179"/>
                </a:lnTo>
                <a:lnTo>
                  <a:pt x="83" y="179"/>
                </a:lnTo>
                <a:lnTo>
                  <a:pt x="81" y="185"/>
                </a:lnTo>
                <a:lnTo>
                  <a:pt x="64" y="194"/>
                </a:lnTo>
                <a:lnTo>
                  <a:pt x="62" y="198"/>
                </a:lnTo>
                <a:lnTo>
                  <a:pt x="62" y="199"/>
                </a:lnTo>
                <a:lnTo>
                  <a:pt x="62" y="203"/>
                </a:lnTo>
                <a:lnTo>
                  <a:pt x="64" y="208"/>
                </a:lnTo>
                <a:lnTo>
                  <a:pt x="87" y="209"/>
                </a:lnTo>
                <a:lnTo>
                  <a:pt x="99" y="202"/>
                </a:lnTo>
                <a:lnTo>
                  <a:pt x="101" y="202"/>
                </a:lnTo>
                <a:lnTo>
                  <a:pt x="103" y="205"/>
                </a:lnTo>
                <a:lnTo>
                  <a:pt x="101" y="209"/>
                </a:lnTo>
                <a:lnTo>
                  <a:pt x="93" y="215"/>
                </a:lnTo>
                <a:lnTo>
                  <a:pt x="94" y="218"/>
                </a:lnTo>
                <a:lnTo>
                  <a:pt x="115" y="229"/>
                </a:lnTo>
                <a:lnTo>
                  <a:pt x="127" y="232"/>
                </a:lnTo>
                <a:lnTo>
                  <a:pt x="128" y="228"/>
                </a:lnTo>
                <a:lnTo>
                  <a:pt x="129" y="229"/>
                </a:lnTo>
                <a:lnTo>
                  <a:pt x="133" y="223"/>
                </a:lnTo>
                <a:lnTo>
                  <a:pt x="137" y="223"/>
                </a:lnTo>
                <a:lnTo>
                  <a:pt x="139" y="224"/>
                </a:lnTo>
                <a:lnTo>
                  <a:pt x="139" y="227"/>
                </a:lnTo>
                <a:lnTo>
                  <a:pt x="139" y="231"/>
                </a:lnTo>
                <a:lnTo>
                  <a:pt x="142" y="232"/>
                </a:lnTo>
                <a:lnTo>
                  <a:pt x="150" y="229"/>
                </a:lnTo>
                <a:lnTo>
                  <a:pt x="154" y="236"/>
                </a:lnTo>
                <a:lnTo>
                  <a:pt x="121" y="244"/>
                </a:lnTo>
                <a:lnTo>
                  <a:pt x="120" y="247"/>
                </a:lnTo>
                <a:lnTo>
                  <a:pt x="119" y="253"/>
                </a:lnTo>
                <a:lnTo>
                  <a:pt x="121" y="257"/>
                </a:lnTo>
                <a:lnTo>
                  <a:pt x="124" y="261"/>
                </a:lnTo>
                <a:lnTo>
                  <a:pt x="127" y="265"/>
                </a:lnTo>
                <a:lnTo>
                  <a:pt x="128" y="270"/>
                </a:lnTo>
                <a:lnTo>
                  <a:pt x="129" y="273"/>
                </a:lnTo>
                <a:lnTo>
                  <a:pt x="131" y="273"/>
                </a:lnTo>
                <a:lnTo>
                  <a:pt x="139" y="268"/>
                </a:lnTo>
                <a:lnTo>
                  <a:pt x="163" y="275"/>
                </a:lnTo>
                <a:lnTo>
                  <a:pt x="179" y="293"/>
                </a:lnTo>
                <a:lnTo>
                  <a:pt x="179" y="295"/>
                </a:lnTo>
                <a:lnTo>
                  <a:pt x="173" y="300"/>
                </a:lnTo>
                <a:lnTo>
                  <a:pt x="170" y="298"/>
                </a:lnTo>
                <a:lnTo>
                  <a:pt x="167" y="292"/>
                </a:lnTo>
                <a:lnTo>
                  <a:pt x="168" y="290"/>
                </a:lnTo>
                <a:lnTo>
                  <a:pt x="167" y="287"/>
                </a:lnTo>
                <a:lnTo>
                  <a:pt x="166" y="286"/>
                </a:lnTo>
                <a:lnTo>
                  <a:pt x="164" y="287"/>
                </a:lnTo>
                <a:lnTo>
                  <a:pt x="163" y="288"/>
                </a:lnTo>
                <a:lnTo>
                  <a:pt x="163" y="290"/>
                </a:lnTo>
                <a:lnTo>
                  <a:pt x="147" y="285"/>
                </a:lnTo>
                <a:lnTo>
                  <a:pt x="129" y="291"/>
                </a:lnTo>
                <a:lnTo>
                  <a:pt x="117" y="286"/>
                </a:lnTo>
                <a:lnTo>
                  <a:pt x="102" y="276"/>
                </a:lnTo>
                <a:lnTo>
                  <a:pt x="98" y="276"/>
                </a:lnTo>
                <a:lnTo>
                  <a:pt x="83" y="283"/>
                </a:lnTo>
                <a:lnTo>
                  <a:pt x="62" y="283"/>
                </a:lnTo>
                <a:lnTo>
                  <a:pt x="38" y="287"/>
                </a:lnTo>
                <a:lnTo>
                  <a:pt x="40" y="294"/>
                </a:lnTo>
                <a:lnTo>
                  <a:pt x="42" y="297"/>
                </a:lnTo>
                <a:lnTo>
                  <a:pt x="46" y="301"/>
                </a:lnTo>
                <a:lnTo>
                  <a:pt x="45" y="301"/>
                </a:lnTo>
                <a:lnTo>
                  <a:pt x="45" y="303"/>
                </a:lnTo>
                <a:lnTo>
                  <a:pt x="45" y="307"/>
                </a:lnTo>
                <a:lnTo>
                  <a:pt x="44" y="311"/>
                </a:lnTo>
                <a:lnTo>
                  <a:pt x="43" y="312"/>
                </a:lnTo>
                <a:lnTo>
                  <a:pt x="35" y="317"/>
                </a:lnTo>
                <a:lnTo>
                  <a:pt x="39" y="322"/>
                </a:lnTo>
                <a:lnTo>
                  <a:pt x="56" y="332"/>
                </a:lnTo>
                <a:lnTo>
                  <a:pt x="61" y="344"/>
                </a:lnTo>
                <a:lnTo>
                  <a:pt x="64" y="347"/>
                </a:lnTo>
                <a:lnTo>
                  <a:pt x="72" y="352"/>
                </a:lnTo>
                <a:lnTo>
                  <a:pt x="78" y="352"/>
                </a:lnTo>
                <a:lnTo>
                  <a:pt x="80" y="355"/>
                </a:lnTo>
                <a:lnTo>
                  <a:pt x="79" y="357"/>
                </a:lnTo>
                <a:lnTo>
                  <a:pt x="79" y="357"/>
                </a:lnTo>
                <a:lnTo>
                  <a:pt x="79" y="360"/>
                </a:lnTo>
                <a:lnTo>
                  <a:pt x="81" y="364"/>
                </a:lnTo>
                <a:lnTo>
                  <a:pt x="81" y="367"/>
                </a:lnTo>
                <a:lnTo>
                  <a:pt x="73" y="365"/>
                </a:lnTo>
                <a:lnTo>
                  <a:pt x="67" y="359"/>
                </a:lnTo>
                <a:lnTo>
                  <a:pt x="56" y="360"/>
                </a:lnTo>
                <a:lnTo>
                  <a:pt x="48" y="353"/>
                </a:lnTo>
                <a:lnTo>
                  <a:pt x="38" y="354"/>
                </a:lnTo>
                <a:lnTo>
                  <a:pt x="35" y="357"/>
                </a:lnTo>
                <a:lnTo>
                  <a:pt x="34" y="356"/>
                </a:lnTo>
                <a:lnTo>
                  <a:pt x="29" y="360"/>
                </a:lnTo>
                <a:lnTo>
                  <a:pt x="28" y="363"/>
                </a:lnTo>
                <a:lnTo>
                  <a:pt x="29" y="364"/>
                </a:lnTo>
                <a:lnTo>
                  <a:pt x="32" y="371"/>
                </a:lnTo>
                <a:lnTo>
                  <a:pt x="30" y="373"/>
                </a:lnTo>
                <a:lnTo>
                  <a:pt x="24" y="372"/>
                </a:lnTo>
                <a:lnTo>
                  <a:pt x="19" y="366"/>
                </a:lnTo>
                <a:lnTo>
                  <a:pt x="16" y="366"/>
                </a:lnTo>
                <a:lnTo>
                  <a:pt x="16" y="371"/>
                </a:lnTo>
                <a:lnTo>
                  <a:pt x="13" y="370"/>
                </a:lnTo>
                <a:lnTo>
                  <a:pt x="9" y="365"/>
                </a:lnTo>
                <a:lnTo>
                  <a:pt x="5" y="364"/>
                </a:lnTo>
                <a:lnTo>
                  <a:pt x="2" y="372"/>
                </a:lnTo>
                <a:lnTo>
                  <a:pt x="10" y="376"/>
                </a:lnTo>
                <a:lnTo>
                  <a:pt x="14" y="376"/>
                </a:lnTo>
                <a:lnTo>
                  <a:pt x="16" y="379"/>
                </a:lnTo>
                <a:lnTo>
                  <a:pt x="15" y="383"/>
                </a:lnTo>
                <a:lnTo>
                  <a:pt x="11" y="393"/>
                </a:lnTo>
                <a:lnTo>
                  <a:pt x="11" y="395"/>
                </a:lnTo>
                <a:lnTo>
                  <a:pt x="28" y="399"/>
                </a:lnTo>
                <a:lnTo>
                  <a:pt x="51" y="419"/>
                </a:lnTo>
                <a:lnTo>
                  <a:pt x="56" y="419"/>
                </a:lnTo>
                <a:lnTo>
                  <a:pt x="73" y="401"/>
                </a:lnTo>
                <a:lnTo>
                  <a:pt x="74" y="402"/>
                </a:lnTo>
                <a:lnTo>
                  <a:pt x="75" y="406"/>
                </a:lnTo>
                <a:lnTo>
                  <a:pt x="77" y="407"/>
                </a:lnTo>
                <a:lnTo>
                  <a:pt x="89" y="407"/>
                </a:lnTo>
                <a:lnTo>
                  <a:pt x="93" y="401"/>
                </a:lnTo>
                <a:lnTo>
                  <a:pt x="95" y="399"/>
                </a:lnTo>
                <a:lnTo>
                  <a:pt x="98" y="402"/>
                </a:lnTo>
                <a:lnTo>
                  <a:pt x="95" y="410"/>
                </a:lnTo>
                <a:lnTo>
                  <a:pt x="92" y="413"/>
                </a:lnTo>
                <a:lnTo>
                  <a:pt x="78" y="414"/>
                </a:lnTo>
                <a:lnTo>
                  <a:pt x="70" y="421"/>
                </a:lnTo>
                <a:lnTo>
                  <a:pt x="70" y="425"/>
                </a:lnTo>
                <a:lnTo>
                  <a:pt x="72" y="425"/>
                </a:lnTo>
                <a:lnTo>
                  <a:pt x="90" y="442"/>
                </a:lnTo>
                <a:lnTo>
                  <a:pt x="119" y="434"/>
                </a:lnTo>
                <a:lnTo>
                  <a:pt x="134" y="417"/>
                </a:lnTo>
                <a:lnTo>
                  <a:pt x="138" y="405"/>
                </a:lnTo>
                <a:lnTo>
                  <a:pt x="140" y="404"/>
                </a:lnTo>
                <a:lnTo>
                  <a:pt x="142" y="404"/>
                </a:lnTo>
                <a:lnTo>
                  <a:pt x="146" y="405"/>
                </a:lnTo>
                <a:lnTo>
                  <a:pt x="147" y="410"/>
                </a:lnTo>
                <a:lnTo>
                  <a:pt x="172" y="415"/>
                </a:lnTo>
                <a:lnTo>
                  <a:pt x="173" y="417"/>
                </a:lnTo>
                <a:lnTo>
                  <a:pt x="144" y="428"/>
                </a:lnTo>
                <a:lnTo>
                  <a:pt x="130" y="450"/>
                </a:lnTo>
                <a:lnTo>
                  <a:pt x="130" y="452"/>
                </a:lnTo>
                <a:lnTo>
                  <a:pt x="133" y="453"/>
                </a:lnTo>
                <a:lnTo>
                  <a:pt x="142" y="464"/>
                </a:lnTo>
                <a:lnTo>
                  <a:pt x="148" y="469"/>
                </a:lnTo>
                <a:lnTo>
                  <a:pt x="152" y="474"/>
                </a:lnTo>
                <a:lnTo>
                  <a:pt x="156" y="476"/>
                </a:lnTo>
                <a:lnTo>
                  <a:pt x="158" y="479"/>
                </a:lnTo>
                <a:lnTo>
                  <a:pt x="161" y="485"/>
                </a:lnTo>
                <a:lnTo>
                  <a:pt x="159" y="486"/>
                </a:lnTo>
                <a:lnTo>
                  <a:pt x="129" y="468"/>
                </a:lnTo>
                <a:lnTo>
                  <a:pt x="121" y="468"/>
                </a:lnTo>
                <a:lnTo>
                  <a:pt x="108" y="473"/>
                </a:lnTo>
                <a:lnTo>
                  <a:pt x="88" y="470"/>
                </a:lnTo>
                <a:lnTo>
                  <a:pt x="74" y="470"/>
                </a:lnTo>
                <a:lnTo>
                  <a:pt x="74" y="470"/>
                </a:lnTo>
                <a:lnTo>
                  <a:pt x="74" y="470"/>
                </a:lnTo>
                <a:lnTo>
                  <a:pt x="74" y="470"/>
                </a:lnTo>
                <a:lnTo>
                  <a:pt x="72" y="468"/>
                </a:lnTo>
                <a:lnTo>
                  <a:pt x="51" y="463"/>
                </a:lnTo>
                <a:lnTo>
                  <a:pt x="28" y="441"/>
                </a:lnTo>
                <a:lnTo>
                  <a:pt x="4" y="440"/>
                </a:lnTo>
                <a:lnTo>
                  <a:pt x="2" y="442"/>
                </a:lnTo>
                <a:lnTo>
                  <a:pt x="2" y="446"/>
                </a:lnTo>
                <a:lnTo>
                  <a:pt x="1" y="451"/>
                </a:lnTo>
                <a:lnTo>
                  <a:pt x="1" y="456"/>
                </a:lnTo>
                <a:lnTo>
                  <a:pt x="0" y="458"/>
                </a:lnTo>
                <a:lnTo>
                  <a:pt x="2" y="465"/>
                </a:lnTo>
                <a:lnTo>
                  <a:pt x="5" y="4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6" name="Freeform 194"/>
          <p:cNvSpPr>
            <a:spLocks/>
          </p:cNvSpPr>
          <p:nvPr/>
        </p:nvSpPr>
        <p:spPr bwMode="auto">
          <a:xfrm>
            <a:off x="11257221" y="2687982"/>
            <a:ext cx="147638" cy="187325"/>
          </a:xfrm>
          <a:custGeom>
            <a:avLst/>
            <a:gdLst>
              <a:gd name="T0" fmla="*/ 15 w 279"/>
              <a:gd name="T1" fmla="*/ 140 h 353"/>
              <a:gd name="T2" fmla="*/ 26 w 279"/>
              <a:gd name="T3" fmla="*/ 148 h 353"/>
              <a:gd name="T4" fmla="*/ 30 w 279"/>
              <a:gd name="T5" fmla="*/ 163 h 353"/>
              <a:gd name="T6" fmla="*/ 29 w 279"/>
              <a:gd name="T7" fmla="*/ 172 h 353"/>
              <a:gd name="T8" fmla="*/ 52 w 279"/>
              <a:gd name="T9" fmla="*/ 197 h 353"/>
              <a:gd name="T10" fmla="*/ 48 w 279"/>
              <a:gd name="T11" fmla="*/ 200 h 353"/>
              <a:gd name="T12" fmla="*/ 40 w 279"/>
              <a:gd name="T13" fmla="*/ 202 h 353"/>
              <a:gd name="T14" fmla="*/ 70 w 279"/>
              <a:gd name="T15" fmla="*/ 211 h 353"/>
              <a:gd name="T16" fmla="*/ 110 w 279"/>
              <a:gd name="T17" fmla="*/ 228 h 353"/>
              <a:gd name="T18" fmla="*/ 122 w 279"/>
              <a:gd name="T19" fmla="*/ 234 h 353"/>
              <a:gd name="T20" fmla="*/ 121 w 279"/>
              <a:gd name="T21" fmla="*/ 241 h 353"/>
              <a:gd name="T22" fmla="*/ 122 w 279"/>
              <a:gd name="T23" fmla="*/ 249 h 353"/>
              <a:gd name="T24" fmla="*/ 61 w 279"/>
              <a:gd name="T25" fmla="*/ 258 h 353"/>
              <a:gd name="T26" fmla="*/ 56 w 279"/>
              <a:gd name="T27" fmla="*/ 268 h 353"/>
              <a:gd name="T28" fmla="*/ 62 w 279"/>
              <a:gd name="T29" fmla="*/ 273 h 353"/>
              <a:gd name="T30" fmla="*/ 115 w 279"/>
              <a:gd name="T31" fmla="*/ 312 h 353"/>
              <a:gd name="T32" fmla="*/ 109 w 279"/>
              <a:gd name="T33" fmla="*/ 328 h 353"/>
              <a:gd name="T34" fmla="*/ 111 w 279"/>
              <a:gd name="T35" fmla="*/ 336 h 353"/>
              <a:gd name="T36" fmla="*/ 111 w 279"/>
              <a:gd name="T37" fmla="*/ 340 h 353"/>
              <a:gd name="T38" fmla="*/ 111 w 279"/>
              <a:gd name="T39" fmla="*/ 348 h 353"/>
              <a:gd name="T40" fmla="*/ 132 w 279"/>
              <a:gd name="T41" fmla="*/ 352 h 353"/>
              <a:gd name="T42" fmla="*/ 132 w 279"/>
              <a:gd name="T43" fmla="*/ 347 h 353"/>
              <a:gd name="T44" fmla="*/ 149 w 279"/>
              <a:gd name="T45" fmla="*/ 332 h 353"/>
              <a:gd name="T46" fmla="*/ 157 w 279"/>
              <a:gd name="T47" fmla="*/ 329 h 353"/>
              <a:gd name="T48" fmla="*/ 153 w 279"/>
              <a:gd name="T49" fmla="*/ 327 h 353"/>
              <a:gd name="T50" fmla="*/ 141 w 279"/>
              <a:gd name="T51" fmla="*/ 321 h 353"/>
              <a:gd name="T52" fmla="*/ 157 w 279"/>
              <a:gd name="T53" fmla="*/ 311 h 353"/>
              <a:gd name="T54" fmla="*/ 164 w 279"/>
              <a:gd name="T55" fmla="*/ 318 h 353"/>
              <a:gd name="T56" fmla="*/ 168 w 279"/>
              <a:gd name="T57" fmla="*/ 326 h 353"/>
              <a:gd name="T58" fmla="*/ 232 w 279"/>
              <a:gd name="T59" fmla="*/ 292 h 353"/>
              <a:gd name="T60" fmla="*/ 243 w 279"/>
              <a:gd name="T61" fmla="*/ 283 h 353"/>
              <a:gd name="T62" fmla="*/ 268 w 279"/>
              <a:gd name="T63" fmla="*/ 281 h 353"/>
              <a:gd name="T64" fmla="*/ 276 w 279"/>
              <a:gd name="T65" fmla="*/ 257 h 353"/>
              <a:gd name="T66" fmla="*/ 278 w 279"/>
              <a:gd name="T67" fmla="*/ 250 h 353"/>
              <a:gd name="T68" fmla="*/ 276 w 279"/>
              <a:gd name="T69" fmla="*/ 241 h 353"/>
              <a:gd name="T70" fmla="*/ 251 w 279"/>
              <a:gd name="T71" fmla="*/ 201 h 353"/>
              <a:gd name="T72" fmla="*/ 271 w 279"/>
              <a:gd name="T73" fmla="*/ 155 h 353"/>
              <a:gd name="T74" fmla="*/ 269 w 279"/>
              <a:gd name="T75" fmla="*/ 134 h 353"/>
              <a:gd name="T76" fmla="*/ 221 w 279"/>
              <a:gd name="T77" fmla="*/ 98 h 353"/>
              <a:gd name="T78" fmla="*/ 189 w 279"/>
              <a:gd name="T79" fmla="*/ 108 h 353"/>
              <a:gd name="T80" fmla="*/ 162 w 279"/>
              <a:gd name="T81" fmla="*/ 85 h 353"/>
              <a:gd name="T82" fmla="*/ 163 w 279"/>
              <a:gd name="T83" fmla="*/ 72 h 353"/>
              <a:gd name="T84" fmla="*/ 166 w 279"/>
              <a:gd name="T85" fmla="*/ 61 h 353"/>
              <a:gd name="T86" fmla="*/ 154 w 279"/>
              <a:gd name="T87" fmla="*/ 63 h 353"/>
              <a:gd name="T88" fmla="*/ 124 w 279"/>
              <a:gd name="T89" fmla="*/ 42 h 353"/>
              <a:gd name="T90" fmla="*/ 68 w 279"/>
              <a:gd name="T91" fmla="*/ 5 h 353"/>
              <a:gd name="T92" fmla="*/ 2 w 279"/>
              <a:gd name="T93" fmla="*/ 21 h 353"/>
              <a:gd name="T94" fmla="*/ 0 w 279"/>
              <a:gd name="T95" fmla="*/ 32 h 353"/>
              <a:gd name="T96" fmla="*/ 4 w 279"/>
              <a:gd name="T97" fmla="*/ 47 h 353"/>
              <a:gd name="T98" fmla="*/ 12 w 279"/>
              <a:gd name="T99" fmla="*/ 67 h 353"/>
              <a:gd name="T100" fmla="*/ 19 w 279"/>
              <a:gd name="T101" fmla="*/ 74 h 353"/>
              <a:gd name="T102" fmla="*/ 26 w 279"/>
              <a:gd name="T103" fmla="*/ 89 h 353"/>
              <a:gd name="T104" fmla="*/ 26 w 279"/>
              <a:gd name="T105" fmla="*/ 96 h 353"/>
              <a:gd name="T106" fmla="*/ 4 w 279"/>
              <a:gd name="T107" fmla="*/ 95 h 353"/>
              <a:gd name="T108" fmla="*/ 0 w 279"/>
              <a:gd name="T109" fmla="*/ 10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353">
                <a:moveTo>
                  <a:pt x="2" y="122"/>
                </a:moveTo>
                <a:lnTo>
                  <a:pt x="3" y="125"/>
                </a:lnTo>
                <a:lnTo>
                  <a:pt x="4" y="128"/>
                </a:lnTo>
                <a:lnTo>
                  <a:pt x="15" y="140"/>
                </a:lnTo>
                <a:lnTo>
                  <a:pt x="26" y="143"/>
                </a:lnTo>
                <a:lnTo>
                  <a:pt x="29" y="145"/>
                </a:lnTo>
                <a:lnTo>
                  <a:pt x="27" y="148"/>
                </a:lnTo>
                <a:lnTo>
                  <a:pt x="26" y="148"/>
                </a:lnTo>
                <a:lnTo>
                  <a:pt x="25" y="150"/>
                </a:lnTo>
                <a:lnTo>
                  <a:pt x="25" y="155"/>
                </a:lnTo>
                <a:lnTo>
                  <a:pt x="26" y="156"/>
                </a:lnTo>
                <a:lnTo>
                  <a:pt x="30" y="163"/>
                </a:lnTo>
                <a:lnTo>
                  <a:pt x="32" y="166"/>
                </a:lnTo>
                <a:lnTo>
                  <a:pt x="30" y="169"/>
                </a:lnTo>
                <a:lnTo>
                  <a:pt x="29" y="170"/>
                </a:lnTo>
                <a:lnTo>
                  <a:pt x="29" y="172"/>
                </a:lnTo>
                <a:lnTo>
                  <a:pt x="27" y="177"/>
                </a:lnTo>
                <a:lnTo>
                  <a:pt x="40" y="182"/>
                </a:lnTo>
                <a:lnTo>
                  <a:pt x="45" y="188"/>
                </a:lnTo>
                <a:lnTo>
                  <a:pt x="52" y="197"/>
                </a:lnTo>
                <a:lnTo>
                  <a:pt x="51" y="199"/>
                </a:lnTo>
                <a:lnTo>
                  <a:pt x="49" y="200"/>
                </a:lnTo>
                <a:lnTo>
                  <a:pt x="48" y="202"/>
                </a:lnTo>
                <a:lnTo>
                  <a:pt x="48" y="200"/>
                </a:lnTo>
                <a:lnTo>
                  <a:pt x="48" y="202"/>
                </a:lnTo>
                <a:lnTo>
                  <a:pt x="42" y="199"/>
                </a:lnTo>
                <a:lnTo>
                  <a:pt x="40" y="199"/>
                </a:lnTo>
                <a:lnTo>
                  <a:pt x="40" y="202"/>
                </a:lnTo>
                <a:lnTo>
                  <a:pt x="40" y="207"/>
                </a:lnTo>
                <a:lnTo>
                  <a:pt x="42" y="207"/>
                </a:lnTo>
                <a:lnTo>
                  <a:pt x="48" y="204"/>
                </a:lnTo>
                <a:lnTo>
                  <a:pt x="70" y="211"/>
                </a:lnTo>
                <a:lnTo>
                  <a:pt x="81" y="208"/>
                </a:lnTo>
                <a:lnTo>
                  <a:pt x="94" y="213"/>
                </a:lnTo>
                <a:lnTo>
                  <a:pt x="99" y="220"/>
                </a:lnTo>
                <a:lnTo>
                  <a:pt x="110" y="228"/>
                </a:lnTo>
                <a:lnTo>
                  <a:pt x="114" y="227"/>
                </a:lnTo>
                <a:lnTo>
                  <a:pt x="121" y="229"/>
                </a:lnTo>
                <a:lnTo>
                  <a:pt x="123" y="232"/>
                </a:lnTo>
                <a:lnTo>
                  <a:pt x="122" y="234"/>
                </a:lnTo>
                <a:lnTo>
                  <a:pt x="122" y="237"/>
                </a:lnTo>
                <a:lnTo>
                  <a:pt x="121" y="238"/>
                </a:lnTo>
                <a:lnTo>
                  <a:pt x="120" y="238"/>
                </a:lnTo>
                <a:lnTo>
                  <a:pt x="121" y="241"/>
                </a:lnTo>
                <a:lnTo>
                  <a:pt x="122" y="242"/>
                </a:lnTo>
                <a:lnTo>
                  <a:pt x="123" y="242"/>
                </a:lnTo>
                <a:lnTo>
                  <a:pt x="124" y="242"/>
                </a:lnTo>
                <a:lnTo>
                  <a:pt x="122" y="249"/>
                </a:lnTo>
                <a:lnTo>
                  <a:pt x="119" y="252"/>
                </a:lnTo>
                <a:lnTo>
                  <a:pt x="62" y="249"/>
                </a:lnTo>
                <a:lnTo>
                  <a:pt x="61" y="257"/>
                </a:lnTo>
                <a:lnTo>
                  <a:pt x="61" y="258"/>
                </a:lnTo>
                <a:lnTo>
                  <a:pt x="63" y="262"/>
                </a:lnTo>
                <a:lnTo>
                  <a:pt x="63" y="263"/>
                </a:lnTo>
                <a:lnTo>
                  <a:pt x="61" y="263"/>
                </a:lnTo>
                <a:lnTo>
                  <a:pt x="56" y="268"/>
                </a:lnTo>
                <a:lnTo>
                  <a:pt x="54" y="269"/>
                </a:lnTo>
                <a:lnTo>
                  <a:pt x="55" y="273"/>
                </a:lnTo>
                <a:lnTo>
                  <a:pt x="58" y="273"/>
                </a:lnTo>
                <a:lnTo>
                  <a:pt x="62" y="273"/>
                </a:lnTo>
                <a:lnTo>
                  <a:pt x="81" y="284"/>
                </a:lnTo>
                <a:lnTo>
                  <a:pt x="89" y="296"/>
                </a:lnTo>
                <a:lnTo>
                  <a:pt x="118" y="307"/>
                </a:lnTo>
                <a:lnTo>
                  <a:pt x="115" y="312"/>
                </a:lnTo>
                <a:lnTo>
                  <a:pt x="113" y="318"/>
                </a:lnTo>
                <a:lnTo>
                  <a:pt x="110" y="322"/>
                </a:lnTo>
                <a:lnTo>
                  <a:pt x="108" y="323"/>
                </a:lnTo>
                <a:lnTo>
                  <a:pt x="109" y="328"/>
                </a:lnTo>
                <a:lnTo>
                  <a:pt x="110" y="329"/>
                </a:lnTo>
                <a:lnTo>
                  <a:pt x="110" y="331"/>
                </a:lnTo>
                <a:lnTo>
                  <a:pt x="111" y="333"/>
                </a:lnTo>
                <a:lnTo>
                  <a:pt x="111" y="336"/>
                </a:lnTo>
                <a:lnTo>
                  <a:pt x="111" y="337"/>
                </a:lnTo>
                <a:lnTo>
                  <a:pt x="111" y="339"/>
                </a:lnTo>
                <a:lnTo>
                  <a:pt x="111" y="340"/>
                </a:lnTo>
                <a:lnTo>
                  <a:pt x="111" y="340"/>
                </a:lnTo>
                <a:lnTo>
                  <a:pt x="110" y="342"/>
                </a:lnTo>
                <a:lnTo>
                  <a:pt x="110" y="346"/>
                </a:lnTo>
                <a:lnTo>
                  <a:pt x="111" y="348"/>
                </a:lnTo>
                <a:lnTo>
                  <a:pt x="111" y="348"/>
                </a:lnTo>
                <a:lnTo>
                  <a:pt x="115" y="347"/>
                </a:lnTo>
                <a:lnTo>
                  <a:pt x="127" y="351"/>
                </a:lnTo>
                <a:lnTo>
                  <a:pt x="130" y="353"/>
                </a:lnTo>
                <a:lnTo>
                  <a:pt x="132" y="352"/>
                </a:lnTo>
                <a:lnTo>
                  <a:pt x="133" y="349"/>
                </a:lnTo>
                <a:lnTo>
                  <a:pt x="133" y="348"/>
                </a:lnTo>
                <a:lnTo>
                  <a:pt x="132" y="347"/>
                </a:lnTo>
                <a:lnTo>
                  <a:pt x="132" y="347"/>
                </a:lnTo>
                <a:lnTo>
                  <a:pt x="131" y="347"/>
                </a:lnTo>
                <a:lnTo>
                  <a:pt x="134" y="345"/>
                </a:lnTo>
                <a:lnTo>
                  <a:pt x="140" y="337"/>
                </a:lnTo>
                <a:lnTo>
                  <a:pt x="149" y="332"/>
                </a:lnTo>
                <a:lnTo>
                  <a:pt x="153" y="335"/>
                </a:lnTo>
                <a:lnTo>
                  <a:pt x="154" y="333"/>
                </a:lnTo>
                <a:lnTo>
                  <a:pt x="156" y="332"/>
                </a:lnTo>
                <a:lnTo>
                  <a:pt x="157" y="329"/>
                </a:lnTo>
                <a:lnTo>
                  <a:pt x="152" y="329"/>
                </a:lnTo>
                <a:lnTo>
                  <a:pt x="158" y="323"/>
                </a:lnTo>
                <a:lnTo>
                  <a:pt x="158" y="321"/>
                </a:lnTo>
                <a:lnTo>
                  <a:pt x="153" y="327"/>
                </a:lnTo>
                <a:lnTo>
                  <a:pt x="149" y="331"/>
                </a:lnTo>
                <a:lnTo>
                  <a:pt x="143" y="331"/>
                </a:lnTo>
                <a:lnTo>
                  <a:pt x="138" y="324"/>
                </a:lnTo>
                <a:lnTo>
                  <a:pt x="141" y="321"/>
                </a:lnTo>
                <a:lnTo>
                  <a:pt x="147" y="322"/>
                </a:lnTo>
                <a:lnTo>
                  <a:pt x="150" y="320"/>
                </a:lnTo>
                <a:lnTo>
                  <a:pt x="154" y="313"/>
                </a:lnTo>
                <a:lnTo>
                  <a:pt x="157" y="311"/>
                </a:lnTo>
                <a:lnTo>
                  <a:pt x="163" y="312"/>
                </a:lnTo>
                <a:lnTo>
                  <a:pt x="163" y="314"/>
                </a:lnTo>
                <a:lnTo>
                  <a:pt x="164" y="316"/>
                </a:lnTo>
                <a:lnTo>
                  <a:pt x="164" y="318"/>
                </a:lnTo>
                <a:lnTo>
                  <a:pt x="164" y="320"/>
                </a:lnTo>
                <a:lnTo>
                  <a:pt x="164" y="321"/>
                </a:lnTo>
                <a:lnTo>
                  <a:pt x="167" y="324"/>
                </a:lnTo>
                <a:lnTo>
                  <a:pt x="168" y="326"/>
                </a:lnTo>
                <a:lnTo>
                  <a:pt x="211" y="310"/>
                </a:lnTo>
                <a:lnTo>
                  <a:pt x="219" y="301"/>
                </a:lnTo>
                <a:lnTo>
                  <a:pt x="229" y="298"/>
                </a:lnTo>
                <a:lnTo>
                  <a:pt x="232" y="292"/>
                </a:lnTo>
                <a:lnTo>
                  <a:pt x="237" y="293"/>
                </a:lnTo>
                <a:lnTo>
                  <a:pt x="238" y="293"/>
                </a:lnTo>
                <a:lnTo>
                  <a:pt x="241" y="284"/>
                </a:lnTo>
                <a:lnTo>
                  <a:pt x="243" y="283"/>
                </a:lnTo>
                <a:lnTo>
                  <a:pt x="252" y="282"/>
                </a:lnTo>
                <a:lnTo>
                  <a:pt x="260" y="287"/>
                </a:lnTo>
                <a:lnTo>
                  <a:pt x="265" y="286"/>
                </a:lnTo>
                <a:lnTo>
                  <a:pt x="268" y="281"/>
                </a:lnTo>
                <a:lnTo>
                  <a:pt x="269" y="279"/>
                </a:lnTo>
                <a:lnTo>
                  <a:pt x="270" y="276"/>
                </a:lnTo>
                <a:lnTo>
                  <a:pt x="272" y="264"/>
                </a:lnTo>
                <a:lnTo>
                  <a:pt x="276" y="257"/>
                </a:lnTo>
                <a:lnTo>
                  <a:pt x="275" y="257"/>
                </a:lnTo>
                <a:lnTo>
                  <a:pt x="276" y="253"/>
                </a:lnTo>
                <a:lnTo>
                  <a:pt x="277" y="251"/>
                </a:lnTo>
                <a:lnTo>
                  <a:pt x="278" y="250"/>
                </a:lnTo>
                <a:lnTo>
                  <a:pt x="279" y="250"/>
                </a:lnTo>
                <a:lnTo>
                  <a:pt x="279" y="248"/>
                </a:lnTo>
                <a:lnTo>
                  <a:pt x="276" y="243"/>
                </a:lnTo>
                <a:lnTo>
                  <a:pt x="276" y="241"/>
                </a:lnTo>
                <a:lnTo>
                  <a:pt x="277" y="233"/>
                </a:lnTo>
                <a:lnTo>
                  <a:pt x="260" y="215"/>
                </a:lnTo>
                <a:lnTo>
                  <a:pt x="258" y="205"/>
                </a:lnTo>
                <a:lnTo>
                  <a:pt x="251" y="201"/>
                </a:lnTo>
                <a:lnTo>
                  <a:pt x="240" y="199"/>
                </a:lnTo>
                <a:lnTo>
                  <a:pt x="233" y="193"/>
                </a:lnTo>
                <a:lnTo>
                  <a:pt x="236" y="189"/>
                </a:lnTo>
                <a:lnTo>
                  <a:pt x="271" y="155"/>
                </a:lnTo>
                <a:lnTo>
                  <a:pt x="272" y="151"/>
                </a:lnTo>
                <a:lnTo>
                  <a:pt x="274" y="144"/>
                </a:lnTo>
                <a:lnTo>
                  <a:pt x="271" y="138"/>
                </a:lnTo>
                <a:lnTo>
                  <a:pt x="269" y="134"/>
                </a:lnTo>
                <a:lnTo>
                  <a:pt x="265" y="132"/>
                </a:lnTo>
                <a:lnTo>
                  <a:pt x="249" y="115"/>
                </a:lnTo>
                <a:lnTo>
                  <a:pt x="238" y="111"/>
                </a:lnTo>
                <a:lnTo>
                  <a:pt x="221" y="98"/>
                </a:lnTo>
                <a:lnTo>
                  <a:pt x="203" y="93"/>
                </a:lnTo>
                <a:lnTo>
                  <a:pt x="200" y="95"/>
                </a:lnTo>
                <a:lnTo>
                  <a:pt x="191" y="106"/>
                </a:lnTo>
                <a:lnTo>
                  <a:pt x="189" y="108"/>
                </a:lnTo>
                <a:lnTo>
                  <a:pt x="160" y="92"/>
                </a:lnTo>
                <a:lnTo>
                  <a:pt x="160" y="89"/>
                </a:lnTo>
                <a:lnTo>
                  <a:pt x="161" y="86"/>
                </a:lnTo>
                <a:lnTo>
                  <a:pt x="162" y="85"/>
                </a:lnTo>
                <a:lnTo>
                  <a:pt x="163" y="83"/>
                </a:lnTo>
                <a:lnTo>
                  <a:pt x="163" y="80"/>
                </a:lnTo>
                <a:lnTo>
                  <a:pt x="163" y="75"/>
                </a:lnTo>
                <a:lnTo>
                  <a:pt x="163" y="72"/>
                </a:lnTo>
                <a:lnTo>
                  <a:pt x="164" y="70"/>
                </a:lnTo>
                <a:lnTo>
                  <a:pt x="166" y="66"/>
                </a:lnTo>
                <a:lnTo>
                  <a:pt x="167" y="63"/>
                </a:lnTo>
                <a:lnTo>
                  <a:pt x="166" y="61"/>
                </a:lnTo>
                <a:lnTo>
                  <a:pt x="161" y="59"/>
                </a:lnTo>
                <a:lnTo>
                  <a:pt x="160" y="60"/>
                </a:lnTo>
                <a:lnTo>
                  <a:pt x="157" y="62"/>
                </a:lnTo>
                <a:lnTo>
                  <a:pt x="154" y="63"/>
                </a:lnTo>
                <a:lnTo>
                  <a:pt x="152" y="61"/>
                </a:lnTo>
                <a:lnTo>
                  <a:pt x="137" y="41"/>
                </a:lnTo>
                <a:lnTo>
                  <a:pt x="132" y="39"/>
                </a:lnTo>
                <a:lnTo>
                  <a:pt x="124" y="42"/>
                </a:lnTo>
                <a:lnTo>
                  <a:pt x="110" y="36"/>
                </a:lnTo>
                <a:lnTo>
                  <a:pt x="104" y="26"/>
                </a:lnTo>
                <a:lnTo>
                  <a:pt x="75" y="14"/>
                </a:lnTo>
                <a:lnTo>
                  <a:pt x="68" y="5"/>
                </a:lnTo>
                <a:lnTo>
                  <a:pt x="15" y="0"/>
                </a:lnTo>
                <a:lnTo>
                  <a:pt x="1" y="15"/>
                </a:lnTo>
                <a:lnTo>
                  <a:pt x="1" y="19"/>
                </a:lnTo>
                <a:lnTo>
                  <a:pt x="2" y="21"/>
                </a:lnTo>
                <a:lnTo>
                  <a:pt x="4" y="25"/>
                </a:lnTo>
                <a:lnTo>
                  <a:pt x="3" y="26"/>
                </a:lnTo>
                <a:lnTo>
                  <a:pt x="1" y="31"/>
                </a:lnTo>
                <a:lnTo>
                  <a:pt x="0" y="32"/>
                </a:lnTo>
                <a:lnTo>
                  <a:pt x="1" y="35"/>
                </a:lnTo>
                <a:lnTo>
                  <a:pt x="4" y="39"/>
                </a:lnTo>
                <a:lnTo>
                  <a:pt x="4" y="43"/>
                </a:lnTo>
                <a:lnTo>
                  <a:pt x="4" y="47"/>
                </a:lnTo>
                <a:lnTo>
                  <a:pt x="4" y="56"/>
                </a:lnTo>
                <a:lnTo>
                  <a:pt x="5" y="60"/>
                </a:lnTo>
                <a:lnTo>
                  <a:pt x="10" y="64"/>
                </a:lnTo>
                <a:lnTo>
                  <a:pt x="12" y="67"/>
                </a:lnTo>
                <a:lnTo>
                  <a:pt x="11" y="72"/>
                </a:lnTo>
                <a:lnTo>
                  <a:pt x="13" y="75"/>
                </a:lnTo>
                <a:lnTo>
                  <a:pt x="16" y="74"/>
                </a:lnTo>
                <a:lnTo>
                  <a:pt x="19" y="74"/>
                </a:lnTo>
                <a:lnTo>
                  <a:pt x="25" y="82"/>
                </a:lnTo>
                <a:lnTo>
                  <a:pt x="27" y="86"/>
                </a:lnTo>
                <a:lnTo>
                  <a:pt x="26" y="89"/>
                </a:lnTo>
                <a:lnTo>
                  <a:pt x="26" y="89"/>
                </a:lnTo>
                <a:lnTo>
                  <a:pt x="26" y="91"/>
                </a:lnTo>
                <a:lnTo>
                  <a:pt x="27" y="92"/>
                </a:lnTo>
                <a:lnTo>
                  <a:pt x="27" y="94"/>
                </a:lnTo>
                <a:lnTo>
                  <a:pt x="26" y="96"/>
                </a:lnTo>
                <a:lnTo>
                  <a:pt x="24" y="98"/>
                </a:lnTo>
                <a:lnTo>
                  <a:pt x="9" y="99"/>
                </a:lnTo>
                <a:lnTo>
                  <a:pt x="5" y="95"/>
                </a:lnTo>
                <a:lnTo>
                  <a:pt x="4" y="95"/>
                </a:lnTo>
                <a:lnTo>
                  <a:pt x="3" y="99"/>
                </a:lnTo>
                <a:lnTo>
                  <a:pt x="6" y="103"/>
                </a:lnTo>
                <a:lnTo>
                  <a:pt x="2" y="103"/>
                </a:lnTo>
                <a:lnTo>
                  <a:pt x="0" y="106"/>
                </a:lnTo>
                <a:lnTo>
                  <a:pt x="0" y="113"/>
                </a:lnTo>
                <a:lnTo>
                  <a:pt x="0" y="115"/>
                </a:lnTo>
                <a:lnTo>
                  <a:pt x="2" y="1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7" name="Freeform 195"/>
          <p:cNvSpPr>
            <a:spLocks/>
          </p:cNvSpPr>
          <p:nvPr/>
        </p:nvSpPr>
        <p:spPr bwMode="auto">
          <a:xfrm>
            <a:off x="10798433" y="3610320"/>
            <a:ext cx="144463" cy="171450"/>
          </a:xfrm>
          <a:custGeom>
            <a:avLst/>
            <a:gdLst>
              <a:gd name="T0" fmla="*/ 224 w 272"/>
              <a:gd name="T1" fmla="*/ 29 h 323"/>
              <a:gd name="T2" fmla="*/ 211 w 272"/>
              <a:gd name="T3" fmla="*/ 10 h 323"/>
              <a:gd name="T4" fmla="*/ 165 w 272"/>
              <a:gd name="T5" fmla="*/ 1 h 323"/>
              <a:gd name="T6" fmla="*/ 47 w 272"/>
              <a:gd name="T7" fmla="*/ 17 h 323"/>
              <a:gd name="T8" fmla="*/ 23 w 272"/>
              <a:gd name="T9" fmla="*/ 57 h 323"/>
              <a:gd name="T10" fmla="*/ 11 w 272"/>
              <a:gd name="T11" fmla="*/ 65 h 323"/>
              <a:gd name="T12" fmla="*/ 0 w 272"/>
              <a:gd name="T13" fmla="*/ 85 h 323"/>
              <a:gd name="T14" fmla="*/ 34 w 272"/>
              <a:gd name="T15" fmla="*/ 101 h 323"/>
              <a:gd name="T16" fmla="*/ 54 w 272"/>
              <a:gd name="T17" fmla="*/ 115 h 323"/>
              <a:gd name="T18" fmla="*/ 62 w 272"/>
              <a:gd name="T19" fmla="*/ 128 h 323"/>
              <a:gd name="T20" fmla="*/ 67 w 272"/>
              <a:gd name="T21" fmla="*/ 131 h 323"/>
              <a:gd name="T22" fmla="*/ 90 w 272"/>
              <a:gd name="T23" fmla="*/ 160 h 323"/>
              <a:gd name="T24" fmla="*/ 83 w 272"/>
              <a:gd name="T25" fmla="*/ 162 h 323"/>
              <a:gd name="T26" fmla="*/ 92 w 272"/>
              <a:gd name="T27" fmla="*/ 178 h 323"/>
              <a:gd name="T28" fmla="*/ 96 w 272"/>
              <a:gd name="T29" fmla="*/ 190 h 323"/>
              <a:gd name="T30" fmla="*/ 88 w 272"/>
              <a:gd name="T31" fmla="*/ 195 h 323"/>
              <a:gd name="T32" fmla="*/ 107 w 272"/>
              <a:gd name="T33" fmla="*/ 207 h 323"/>
              <a:gd name="T34" fmla="*/ 109 w 272"/>
              <a:gd name="T35" fmla="*/ 210 h 323"/>
              <a:gd name="T36" fmla="*/ 111 w 272"/>
              <a:gd name="T37" fmla="*/ 221 h 323"/>
              <a:gd name="T38" fmla="*/ 117 w 272"/>
              <a:gd name="T39" fmla="*/ 230 h 323"/>
              <a:gd name="T40" fmla="*/ 147 w 272"/>
              <a:gd name="T41" fmla="*/ 285 h 323"/>
              <a:gd name="T42" fmla="*/ 150 w 272"/>
              <a:gd name="T43" fmla="*/ 297 h 323"/>
              <a:gd name="T44" fmla="*/ 156 w 272"/>
              <a:gd name="T45" fmla="*/ 308 h 323"/>
              <a:gd name="T46" fmla="*/ 155 w 272"/>
              <a:gd name="T47" fmla="*/ 316 h 323"/>
              <a:gd name="T48" fmla="*/ 164 w 272"/>
              <a:gd name="T49" fmla="*/ 316 h 323"/>
              <a:gd name="T50" fmla="*/ 166 w 272"/>
              <a:gd name="T51" fmla="*/ 323 h 323"/>
              <a:gd name="T52" fmla="*/ 170 w 272"/>
              <a:gd name="T53" fmla="*/ 319 h 323"/>
              <a:gd name="T54" fmla="*/ 168 w 272"/>
              <a:gd name="T55" fmla="*/ 309 h 323"/>
              <a:gd name="T56" fmla="*/ 166 w 272"/>
              <a:gd name="T57" fmla="*/ 294 h 323"/>
              <a:gd name="T58" fmla="*/ 165 w 272"/>
              <a:gd name="T59" fmla="*/ 284 h 323"/>
              <a:gd name="T60" fmla="*/ 175 w 272"/>
              <a:gd name="T61" fmla="*/ 293 h 323"/>
              <a:gd name="T62" fmla="*/ 201 w 272"/>
              <a:gd name="T63" fmla="*/ 268 h 323"/>
              <a:gd name="T64" fmla="*/ 213 w 272"/>
              <a:gd name="T65" fmla="*/ 236 h 323"/>
              <a:gd name="T66" fmla="*/ 233 w 272"/>
              <a:gd name="T67" fmla="*/ 214 h 323"/>
              <a:gd name="T68" fmla="*/ 235 w 272"/>
              <a:gd name="T69" fmla="*/ 198 h 323"/>
              <a:gd name="T70" fmla="*/ 258 w 272"/>
              <a:gd name="T71" fmla="*/ 159 h 323"/>
              <a:gd name="T72" fmla="*/ 258 w 272"/>
              <a:gd name="T73" fmla="*/ 140 h 323"/>
              <a:gd name="T74" fmla="*/ 262 w 272"/>
              <a:gd name="T75" fmla="*/ 127 h 323"/>
              <a:gd name="T76" fmla="*/ 262 w 272"/>
              <a:gd name="T77" fmla="*/ 112 h 323"/>
              <a:gd name="T78" fmla="*/ 269 w 272"/>
              <a:gd name="T79" fmla="*/ 97 h 323"/>
              <a:gd name="T80" fmla="*/ 272 w 272"/>
              <a:gd name="T81" fmla="*/ 90 h 323"/>
              <a:gd name="T82" fmla="*/ 254 w 272"/>
              <a:gd name="T83" fmla="*/ 5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2" h="323">
                <a:moveTo>
                  <a:pt x="237" y="42"/>
                </a:moveTo>
                <a:lnTo>
                  <a:pt x="236" y="39"/>
                </a:lnTo>
                <a:lnTo>
                  <a:pt x="224" y="29"/>
                </a:lnTo>
                <a:lnTo>
                  <a:pt x="216" y="13"/>
                </a:lnTo>
                <a:lnTo>
                  <a:pt x="213" y="11"/>
                </a:lnTo>
                <a:lnTo>
                  <a:pt x="211" y="10"/>
                </a:lnTo>
                <a:lnTo>
                  <a:pt x="207" y="7"/>
                </a:lnTo>
                <a:lnTo>
                  <a:pt x="185" y="0"/>
                </a:lnTo>
                <a:lnTo>
                  <a:pt x="165" y="1"/>
                </a:lnTo>
                <a:lnTo>
                  <a:pt x="148" y="9"/>
                </a:lnTo>
                <a:lnTo>
                  <a:pt x="56" y="10"/>
                </a:lnTo>
                <a:lnTo>
                  <a:pt x="47" y="17"/>
                </a:lnTo>
                <a:lnTo>
                  <a:pt x="39" y="28"/>
                </a:lnTo>
                <a:lnTo>
                  <a:pt x="27" y="51"/>
                </a:lnTo>
                <a:lnTo>
                  <a:pt x="23" y="57"/>
                </a:lnTo>
                <a:lnTo>
                  <a:pt x="18" y="60"/>
                </a:lnTo>
                <a:lnTo>
                  <a:pt x="15" y="61"/>
                </a:lnTo>
                <a:lnTo>
                  <a:pt x="11" y="65"/>
                </a:lnTo>
                <a:lnTo>
                  <a:pt x="7" y="70"/>
                </a:lnTo>
                <a:lnTo>
                  <a:pt x="3" y="78"/>
                </a:lnTo>
                <a:lnTo>
                  <a:pt x="0" y="85"/>
                </a:lnTo>
                <a:lnTo>
                  <a:pt x="5" y="90"/>
                </a:lnTo>
                <a:lnTo>
                  <a:pt x="26" y="93"/>
                </a:lnTo>
                <a:lnTo>
                  <a:pt x="34" y="101"/>
                </a:lnTo>
                <a:lnTo>
                  <a:pt x="37" y="107"/>
                </a:lnTo>
                <a:lnTo>
                  <a:pt x="43" y="111"/>
                </a:lnTo>
                <a:lnTo>
                  <a:pt x="54" y="115"/>
                </a:lnTo>
                <a:lnTo>
                  <a:pt x="59" y="119"/>
                </a:lnTo>
                <a:lnTo>
                  <a:pt x="59" y="121"/>
                </a:lnTo>
                <a:lnTo>
                  <a:pt x="62" y="128"/>
                </a:lnTo>
                <a:lnTo>
                  <a:pt x="63" y="129"/>
                </a:lnTo>
                <a:lnTo>
                  <a:pt x="65" y="130"/>
                </a:lnTo>
                <a:lnTo>
                  <a:pt x="67" y="131"/>
                </a:lnTo>
                <a:lnTo>
                  <a:pt x="68" y="135"/>
                </a:lnTo>
                <a:lnTo>
                  <a:pt x="68" y="139"/>
                </a:lnTo>
                <a:lnTo>
                  <a:pt x="90" y="160"/>
                </a:lnTo>
                <a:lnTo>
                  <a:pt x="88" y="162"/>
                </a:lnTo>
                <a:lnTo>
                  <a:pt x="85" y="160"/>
                </a:lnTo>
                <a:lnTo>
                  <a:pt x="83" y="162"/>
                </a:lnTo>
                <a:lnTo>
                  <a:pt x="84" y="168"/>
                </a:lnTo>
                <a:lnTo>
                  <a:pt x="85" y="171"/>
                </a:lnTo>
                <a:lnTo>
                  <a:pt x="92" y="178"/>
                </a:lnTo>
                <a:lnTo>
                  <a:pt x="96" y="186"/>
                </a:lnTo>
                <a:lnTo>
                  <a:pt x="94" y="188"/>
                </a:lnTo>
                <a:lnTo>
                  <a:pt x="96" y="190"/>
                </a:lnTo>
                <a:lnTo>
                  <a:pt x="94" y="192"/>
                </a:lnTo>
                <a:lnTo>
                  <a:pt x="90" y="192"/>
                </a:lnTo>
                <a:lnTo>
                  <a:pt x="88" y="195"/>
                </a:lnTo>
                <a:lnTo>
                  <a:pt x="104" y="208"/>
                </a:lnTo>
                <a:lnTo>
                  <a:pt x="106" y="208"/>
                </a:lnTo>
                <a:lnTo>
                  <a:pt x="107" y="207"/>
                </a:lnTo>
                <a:lnTo>
                  <a:pt x="108" y="207"/>
                </a:lnTo>
                <a:lnTo>
                  <a:pt x="111" y="208"/>
                </a:lnTo>
                <a:lnTo>
                  <a:pt x="109" y="210"/>
                </a:lnTo>
                <a:lnTo>
                  <a:pt x="108" y="211"/>
                </a:lnTo>
                <a:lnTo>
                  <a:pt x="107" y="216"/>
                </a:lnTo>
                <a:lnTo>
                  <a:pt x="111" y="221"/>
                </a:lnTo>
                <a:lnTo>
                  <a:pt x="112" y="225"/>
                </a:lnTo>
                <a:lnTo>
                  <a:pt x="116" y="227"/>
                </a:lnTo>
                <a:lnTo>
                  <a:pt x="117" y="230"/>
                </a:lnTo>
                <a:lnTo>
                  <a:pt x="119" y="238"/>
                </a:lnTo>
                <a:lnTo>
                  <a:pt x="124" y="250"/>
                </a:lnTo>
                <a:lnTo>
                  <a:pt x="147" y="285"/>
                </a:lnTo>
                <a:lnTo>
                  <a:pt x="148" y="288"/>
                </a:lnTo>
                <a:lnTo>
                  <a:pt x="150" y="291"/>
                </a:lnTo>
                <a:lnTo>
                  <a:pt x="150" y="297"/>
                </a:lnTo>
                <a:lnTo>
                  <a:pt x="150" y="303"/>
                </a:lnTo>
                <a:lnTo>
                  <a:pt x="152" y="306"/>
                </a:lnTo>
                <a:lnTo>
                  <a:pt x="156" y="308"/>
                </a:lnTo>
                <a:lnTo>
                  <a:pt x="156" y="310"/>
                </a:lnTo>
                <a:lnTo>
                  <a:pt x="155" y="315"/>
                </a:lnTo>
                <a:lnTo>
                  <a:pt x="155" y="316"/>
                </a:lnTo>
                <a:lnTo>
                  <a:pt x="162" y="314"/>
                </a:lnTo>
                <a:lnTo>
                  <a:pt x="163" y="314"/>
                </a:lnTo>
                <a:lnTo>
                  <a:pt x="164" y="316"/>
                </a:lnTo>
                <a:lnTo>
                  <a:pt x="164" y="318"/>
                </a:lnTo>
                <a:lnTo>
                  <a:pt x="165" y="322"/>
                </a:lnTo>
                <a:lnTo>
                  <a:pt x="166" y="323"/>
                </a:lnTo>
                <a:lnTo>
                  <a:pt x="167" y="322"/>
                </a:lnTo>
                <a:lnTo>
                  <a:pt x="168" y="320"/>
                </a:lnTo>
                <a:lnTo>
                  <a:pt x="170" y="319"/>
                </a:lnTo>
                <a:lnTo>
                  <a:pt x="175" y="317"/>
                </a:lnTo>
                <a:lnTo>
                  <a:pt x="174" y="315"/>
                </a:lnTo>
                <a:lnTo>
                  <a:pt x="168" y="309"/>
                </a:lnTo>
                <a:lnTo>
                  <a:pt x="163" y="299"/>
                </a:lnTo>
                <a:lnTo>
                  <a:pt x="166" y="297"/>
                </a:lnTo>
                <a:lnTo>
                  <a:pt x="166" y="294"/>
                </a:lnTo>
                <a:lnTo>
                  <a:pt x="164" y="290"/>
                </a:lnTo>
                <a:lnTo>
                  <a:pt x="161" y="287"/>
                </a:lnTo>
                <a:lnTo>
                  <a:pt x="165" y="284"/>
                </a:lnTo>
                <a:lnTo>
                  <a:pt x="168" y="287"/>
                </a:lnTo>
                <a:lnTo>
                  <a:pt x="172" y="291"/>
                </a:lnTo>
                <a:lnTo>
                  <a:pt x="175" y="293"/>
                </a:lnTo>
                <a:lnTo>
                  <a:pt x="178" y="290"/>
                </a:lnTo>
                <a:lnTo>
                  <a:pt x="188" y="276"/>
                </a:lnTo>
                <a:lnTo>
                  <a:pt x="201" y="268"/>
                </a:lnTo>
                <a:lnTo>
                  <a:pt x="205" y="260"/>
                </a:lnTo>
                <a:lnTo>
                  <a:pt x="205" y="245"/>
                </a:lnTo>
                <a:lnTo>
                  <a:pt x="213" y="236"/>
                </a:lnTo>
                <a:lnTo>
                  <a:pt x="221" y="224"/>
                </a:lnTo>
                <a:lnTo>
                  <a:pt x="224" y="219"/>
                </a:lnTo>
                <a:lnTo>
                  <a:pt x="233" y="214"/>
                </a:lnTo>
                <a:lnTo>
                  <a:pt x="236" y="208"/>
                </a:lnTo>
                <a:lnTo>
                  <a:pt x="234" y="204"/>
                </a:lnTo>
                <a:lnTo>
                  <a:pt x="235" y="198"/>
                </a:lnTo>
                <a:lnTo>
                  <a:pt x="245" y="179"/>
                </a:lnTo>
                <a:lnTo>
                  <a:pt x="254" y="166"/>
                </a:lnTo>
                <a:lnTo>
                  <a:pt x="258" y="159"/>
                </a:lnTo>
                <a:lnTo>
                  <a:pt x="258" y="154"/>
                </a:lnTo>
                <a:lnTo>
                  <a:pt x="258" y="148"/>
                </a:lnTo>
                <a:lnTo>
                  <a:pt x="258" y="140"/>
                </a:lnTo>
                <a:lnTo>
                  <a:pt x="259" y="138"/>
                </a:lnTo>
                <a:lnTo>
                  <a:pt x="261" y="131"/>
                </a:lnTo>
                <a:lnTo>
                  <a:pt x="262" y="127"/>
                </a:lnTo>
                <a:lnTo>
                  <a:pt x="262" y="123"/>
                </a:lnTo>
                <a:lnTo>
                  <a:pt x="260" y="118"/>
                </a:lnTo>
                <a:lnTo>
                  <a:pt x="262" y="112"/>
                </a:lnTo>
                <a:lnTo>
                  <a:pt x="265" y="108"/>
                </a:lnTo>
                <a:lnTo>
                  <a:pt x="268" y="103"/>
                </a:lnTo>
                <a:lnTo>
                  <a:pt x="269" y="97"/>
                </a:lnTo>
                <a:lnTo>
                  <a:pt x="270" y="92"/>
                </a:lnTo>
                <a:lnTo>
                  <a:pt x="271" y="91"/>
                </a:lnTo>
                <a:lnTo>
                  <a:pt x="272" y="90"/>
                </a:lnTo>
                <a:lnTo>
                  <a:pt x="272" y="78"/>
                </a:lnTo>
                <a:lnTo>
                  <a:pt x="266" y="67"/>
                </a:lnTo>
                <a:lnTo>
                  <a:pt x="254" y="54"/>
                </a:lnTo>
                <a:lnTo>
                  <a:pt x="240" y="50"/>
                </a:lnTo>
                <a:lnTo>
                  <a:pt x="237" y="4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8" name="Freeform 196"/>
          <p:cNvSpPr>
            <a:spLocks/>
          </p:cNvSpPr>
          <p:nvPr/>
        </p:nvSpPr>
        <p:spPr bwMode="auto">
          <a:xfrm>
            <a:off x="10934958" y="2872132"/>
            <a:ext cx="66675" cy="123825"/>
          </a:xfrm>
          <a:custGeom>
            <a:avLst/>
            <a:gdLst>
              <a:gd name="T0" fmla="*/ 14 w 124"/>
              <a:gd name="T1" fmla="*/ 43 h 235"/>
              <a:gd name="T2" fmla="*/ 16 w 124"/>
              <a:gd name="T3" fmla="*/ 60 h 235"/>
              <a:gd name="T4" fmla="*/ 16 w 124"/>
              <a:gd name="T5" fmla="*/ 70 h 235"/>
              <a:gd name="T6" fmla="*/ 12 w 124"/>
              <a:gd name="T7" fmla="*/ 77 h 235"/>
              <a:gd name="T8" fmla="*/ 20 w 124"/>
              <a:gd name="T9" fmla="*/ 82 h 235"/>
              <a:gd name="T10" fmla="*/ 24 w 124"/>
              <a:gd name="T11" fmla="*/ 87 h 235"/>
              <a:gd name="T12" fmla="*/ 24 w 124"/>
              <a:gd name="T13" fmla="*/ 91 h 235"/>
              <a:gd name="T14" fmla="*/ 21 w 124"/>
              <a:gd name="T15" fmla="*/ 98 h 235"/>
              <a:gd name="T16" fmla="*/ 17 w 124"/>
              <a:gd name="T17" fmla="*/ 101 h 235"/>
              <a:gd name="T18" fmla="*/ 23 w 124"/>
              <a:gd name="T19" fmla="*/ 110 h 235"/>
              <a:gd name="T20" fmla="*/ 22 w 124"/>
              <a:gd name="T21" fmla="*/ 120 h 235"/>
              <a:gd name="T22" fmla="*/ 25 w 124"/>
              <a:gd name="T23" fmla="*/ 128 h 235"/>
              <a:gd name="T24" fmla="*/ 23 w 124"/>
              <a:gd name="T25" fmla="*/ 131 h 235"/>
              <a:gd name="T26" fmla="*/ 27 w 124"/>
              <a:gd name="T27" fmla="*/ 134 h 235"/>
              <a:gd name="T28" fmla="*/ 31 w 124"/>
              <a:gd name="T29" fmla="*/ 140 h 235"/>
              <a:gd name="T30" fmla="*/ 31 w 124"/>
              <a:gd name="T31" fmla="*/ 141 h 235"/>
              <a:gd name="T32" fmla="*/ 27 w 124"/>
              <a:gd name="T33" fmla="*/ 150 h 235"/>
              <a:gd name="T34" fmla="*/ 27 w 124"/>
              <a:gd name="T35" fmla="*/ 157 h 235"/>
              <a:gd name="T36" fmla="*/ 33 w 124"/>
              <a:gd name="T37" fmla="*/ 167 h 235"/>
              <a:gd name="T38" fmla="*/ 40 w 124"/>
              <a:gd name="T39" fmla="*/ 171 h 235"/>
              <a:gd name="T40" fmla="*/ 35 w 124"/>
              <a:gd name="T41" fmla="*/ 171 h 235"/>
              <a:gd name="T42" fmla="*/ 40 w 124"/>
              <a:gd name="T43" fmla="*/ 179 h 235"/>
              <a:gd name="T44" fmla="*/ 45 w 124"/>
              <a:gd name="T45" fmla="*/ 191 h 235"/>
              <a:gd name="T46" fmla="*/ 42 w 124"/>
              <a:gd name="T47" fmla="*/ 194 h 235"/>
              <a:gd name="T48" fmla="*/ 39 w 124"/>
              <a:gd name="T49" fmla="*/ 191 h 235"/>
              <a:gd name="T50" fmla="*/ 42 w 124"/>
              <a:gd name="T51" fmla="*/ 196 h 235"/>
              <a:gd name="T52" fmla="*/ 51 w 124"/>
              <a:gd name="T53" fmla="*/ 199 h 235"/>
              <a:gd name="T54" fmla="*/ 49 w 124"/>
              <a:gd name="T55" fmla="*/ 208 h 235"/>
              <a:gd name="T56" fmla="*/ 54 w 124"/>
              <a:gd name="T57" fmla="*/ 213 h 235"/>
              <a:gd name="T58" fmla="*/ 70 w 124"/>
              <a:gd name="T59" fmla="*/ 211 h 235"/>
              <a:gd name="T60" fmla="*/ 76 w 124"/>
              <a:gd name="T61" fmla="*/ 219 h 235"/>
              <a:gd name="T62" fmla="*/ 83 w 124"/>
              <a:gd name="T63" fmla="*/ 232 h 235"/>
              <a:gd name="T64" fmla="*/ 89 w 124"/>
              <a:gd name="T65" fmla="*/ 235 h 235"/>
              <a:gd name="T66" fmla="*/ 110 w 124"/>
              <a:gd name="T67" fmla="*/ 226 h 235"/>
              <a:gd name="T68" fmla="*/ 121 w 124"/>
              <a:gd name="T69" fmla="*/ 208 h 235"/>
              <a:gd name="T70" fmla="*/ 124 w 124"/>
              <a:gd name="T71" fmla="*/ 193 h 235"/>
              <a:gd name="T72" fmla="*/ 123 w 124"/>
              <a:gd name="T73" fmla="*/ 180 h 235"/>
              <a:gd name="T74" fmla="*/ 119 w 124"/>
              <a:gd name="T75" fmla="*/ 178 h 235"/>
              <a:gd name="T76" fmla="*/ 118 w 124"/>
              <a:gd name="T77" fmla="*/ 171 h 235"/>
              <a:gd name="T78" fmla="*/ 121 w 124"/>
              <a:gd name="T79" fmla="*/ 169 h 235"/>
              <a:gd name="T80" fmla="*/ 121 w 124"/>
              <a:gd name="T81" fmla="*/ 166 h 235"/>
              <a:gd name="T82" fmla="*/ 115 w 124"/>
              <a:gd name="T83" fmla="*/ 161 h 235"/>
              <a:gd name="T84" fmla="*/ 101 w 124"/>
              <a:gd name="T85" fmla="*/ 140 h 235"/>
              <a:gd name="T86" fmla="*/ 99 w 124"/>
              <a:gd name="T87" fmla="*/ 128 h 235"/>
              <a:gd name="T88" fmla="*/ 78 w 124"/>
              <a:gd name="T89" fmla="*/ 129 h 235"/>
              <a:gd name="T90" fmla="*/ 76 w 124"/>
              <a:gd name="T91" fmla="*/ 125 h 235"/>
              <a:gd name="T92" fmla="*/ 78 w 124"/>
              <a:gd name="T93" fmla="*/ 118 h 235"/>
              <a:gd name="T94" fmla="*/ 81 w 124"/>
              <a:gd name="T95" fmla="*/ 108 h 235"/>
              <a:gd name="T96" fmla="*/ 83 w 124"/>
              <a:gd name="T97" fmla="*/ 92 h 235"/>
              <a:gd name="T98" fmla="*/ 46 w 124"/>
              <a:gd name="T99" fmla="*/ 19 h 235"/>
              <a:gd name="T100" fmla="*/ 36 w 124"/>
              <a:gd name="T101" fmla="*/ 6 h 235"/>
              <a:gd name="T102" fmla="*/ 2 w 124"/>
              <a:gd name="T103" fmla="*/ 9 h 235"/>
              <a:gd name="T104" fmla="*/ 0 w 124"/>
              <a:gd name="T105" fmla="*/ 16 h 235"/>
              <a:gd name="T106" fmla="*/ 12 w 124"/>
              <a:gd name="T107" fmla="*/ 3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235">
                <a:moveTo>
                  <a:pt x="12" y="39"/>
                </a:moveTo>
                <a:lnTo>
                  <a:pt x="14" y="43"/>
                </a:lnTo>
                <a:lnTo>
                  <a:pt x="16" y="51"/>
                </a:lnTo>
                <a:lnTo>
                  <a:pt x="16" y="60"/>
                </a:lnTo>
                <a:lnTo>
                  <a:pt x="14" y="66"/>
                </a:lnTo>
                <a:lnTo>
                  <a:pt x="16" y="70"/>
                </a:lnTo>
                <a:lnTo>
                  <a:pt x="15" y="72"/>
                </a:lnTo>
                <a:lnTo>
                  <a:pt x="12" y="77"/>
                </a:lnTo>
                <a:lnTo>
                  <a:pt x="13" y="79"/>
                </a:lnTo>
                <a:lnTo>
                  <a:pt x="20" y="82"/>
                </a:lnTo>
                <a:lnTo>
                  <a:pt x="23" y="85"/>
                </a:lnTo>
                <a:lnTo>
                  <a:pt x="24" y="87"/>
                </a:lnTo>
                <a:lnTo>
                  <a:pt x="25" y="89"/>
                </a:lnTo>
                <a:lnTo>
                  <a:pt x="24" y="91"/>
                </a:lnTo>
                <a:lnTo>
                  <a:pt x="22" y="95"/>
                </a:lnTo>
                <a:lnTo>
                  <a:pt x="21" y="98"/>
                </a:lnTo>
                <a:lnTo>
                  <a:pt x="20" y="99"/>
                </a:lnTo>
                <a:lnTo>
                  <a:pt x="17" y="101"/>
                </a:lnTo>
                <a:lnTo>
                  <a:pt x="16" y="105"/>
                </a:lnTo>
                <a:lnTo>
                  <a:pt x="23" y="110"/>
                </a:lnTo>
                <a:lnTo>
                  <a:pt x="24" y="114"/>
                </a:lnTo>
                <a:lnTo>
                  <a:pt x="22" y="120"/>
                </a:lnTo>
                <a:lnTo>
                  <a:pt x="25" y="125"/>
                </a:lnTo>
                <a:lnTo>
                  <a:pt x="25" y="128"/>
                </a:lnTo>
                <a:lnTo>
                  <a:pt x="24" y="130"/>
                </a:lnTo>
                <a:lnTo>
                  <a:pt x="23" y="131"/>
                </a:lnTo>
                <a:lnTo>
                  <a:pt x="22" y="134"/>
                </a:lnTo>
                <a:lnTo>
                  <a:pt x="27" y="134"/>
                </a:lnTo>
                <a:lnTo>
                  <a:pt x="30" y="135"/>
                </a:lnTo>
                <a:lnTo>
                  <a:pt x="31" y="140"/>
                </a:lnTo>
                <a:lnTo>
                  <a:pt x="31" y="140"/>
                </a:lnTo>
                <a:lnTo>
                  <a:pt x="31" y="141"/>
                </a:lnTo>
                <a:lnTo>
                  <a:pt x="29" y="144"/>
                </a:lnTo>
                <a:lnTo>
                  <a:pt x="27" y="150"/>
                </a:lnTo>
                <a:lnTo>
                  <a:pt x="27" y="153"/>
                </a:lnTo>
                <a:lnTo>
                  <a:pt x="27" y="157"/>
                </a:lnTo>
                <a:lnTo>
                  <a:pt x="30" y="162"/>
                </a:lnTo>
                <a:lnTo>
                  <a:pt x="33" y="167"/>
                </a:lnTo>
                <a:lnTo>
                  <a:pt x="40" y="169"/>
                </a:lnTo>
                <a:lnTo>
                  <a:pt x="40" y="171"/>
                </a:lnTo>
                <a:lnTo>
                  <a:pt x="36" y="171"/>
                </a:lnTo>
                <a:lnTo>
                  <a:pt x="35" y="171"/>
                </a:lnTo>
                <a:lnTo>
                  <a:pt x="34" y="173"/>
                </a:lnTo>
                <a:lnTo>
                  <a:pt x="40" y="179"/>
                </a:lnTo>
                <a:lnTo>
                  <a:pt x="43" y="184"/>
                </a:lnTo>
                <a:lnTo>
                  <a:pt x="45" y="191"/>
                </a:lnTo>
                <a:lnTo>
                  <a:pt x="43" y="193"/>
                </a:lnTo>
                <a:lnTo>
                  <a:pt x="42" y="194"/>
                </a:lnTo>
                <a:lnTo>
                  <a:pt x="40" y="193"/>
                </a:lnTo>
                <a:lnTo>
                  <a:pt x="39" y="191"/>
                </a:lnTo>
                <a:lnTo>
                  <a:pt x="39" y="193"/>
                </a:lnTo>
                <a:lnTo>
                  <a:pt x="42" y="196"/>
                </a:lnTo>
                <a:lnTo>
                  <a:pt x="49" y="196"/>
                </a:lnTo>
                <a:lnTo>
                  <a:pt x="51" y="199"/>
                </a:lnTo>
                <a:lnTo>
                  <a:pt x="50" y="201"/>
                </a:lnTo>
                <a:lnTo>
                  <a:pt x="49" y="208"/>
                </a:lnTo>
                <a:lnTo>
                  <a:pt x="51" y="213"/>
                </a:lnTo>
                <a:lnTo>
                  <a:pt x="54" y="213"/>
                </a:lnTo>
                <a:lnTo>
                  <a:pt x="62" y="209"/>
                </a:lnTo>
                <a:lnTo>
                  <a:pt x="70" y="211"/>
                </a:lnTo>
                <a:lnTo>
                  <a:pt x="73" y="213"/>
                </a:lnTo>
                <a:lnTo>
                  <a:pt x="76" y="219"/>
                </a:lnTo>
                <a:lnTo>
                  <a:pt x="81" y="229"/>
                </a:lnTo>
                <a:lnTo>
                  <a:pt x="83" y="232"/>
                </a:lnTo>
                <a:lnTo>
                  <a:pt x="85" y="235"/>
                </a:lnTo>
                <a:lnTo>
                  <a:pt x="89" y="235"/>
                </a:lnTo>
                <a:lnTo>
                  <a:pt x="99" y="226"/>
                </a:lnTo>
                <a:lnTo>
                  <a:pt x="110" y="226"/>
                </a:lnTo>
                <a:lnTo>
                  <a:pt x="115" y="222"/>
                </a:lnTo>
                <a:lnTo>
                  <a:pt x="121" y="208"/>
                </a:lnTo>
                <a:lnTo>
                  <a:pt x="124" y="194"/>
                </a:lnTo>
                <a:lnTo>
                  <a:pt x="124" y="193"/>
                </a:lnTo>
                <a:lnTo>
                  <a:pt x="124" y="187"/>
                </a:lnTo>
                <a:lnTo>
                  <a:pt x="123" y="180"/>
                </a:lnTo>
                <a:lnTo>
                  <a:pt x="121" y="179"/>
                </a:lnTo>
                <a:lnTo>
                  <a:pt x="119" y="178"/>
                </a:lnTo>
                <a:lnTo>
                  <a:pt x="117" y="174"/>
                </a:lnTo>
                <a:lnTo>
                  <a:pt x="118" y="171"/>
                </a:lnTo>
                <a:lnTo>
                  <a:pt x="120" y="170"/>
                </a:lnTo>
                <a:lnTo>
                  <a:pt x="121" y="169"/>
                </a:lnTo>
                <a:lnTo>
                  <a:pt x="122" y="168"/>
                </a:lnTo>
                <a:lnTo>
                  <a:pt x="121" y="166"/>
                </a:lnTo>
                <a:lnTo>
                  <a:pt x="117" y="163"/>
                </a:lnTo>
                <a:lnTo>
                  <a:pt x="115" y="161"/>
                </a:lnTo>
                <a:lnTo>
                  <a:pt x="113" y="154"/>
                </a:lnTo>
                <a:lnTo>
                  <a:pt x="101" y="140"/>
                </a:lnTo>
                <a:lnTo>
                  <a:pt x="99" y="137"/>
                </a:lnTo>
                <a:lnTo>
                  <a:pt x="99" y="128"/>
                </a:lnTo>
                <a:lnTo>
                  <a:pt x="94" y="127"/>
                </a:lnTo>
                <a:lnTo>
                  <a:pt x="78" y="129"/>
                </a:lnTo>
                <a:lnTo>
                  <a:pt x="76" y="128"/>
                </a:lnTo>
                <a:lnTo>
                  <a:pt x="76" y="125"/>
                </a:lnTo>
                <a:lnTo>
                  <a:pt x="78" y="122"/>
                </a:lnTo>
                <a:lnTo>
                  <a:pt x="78" y="118"/>
                </a:lnTo>
                <a:lnTo>
                  <a:pt x="79" y="112"/>
                </a:lnTo>
                <a:lnTo>
                  <a:pt x="81" y="108"/>
                </a:lnTo>
                <a:lnTo>
                  <a:pt x="84" y="103"/>
                </a:lnTo>
                <a:lnTo>
                  <a:pt x="83" y="92"/>
                </a:lnTo>
                <a:lnTo>
                  <a:pt x="82" y="85"/>
                </a:lnTo>
                <a:lnTo>
                  <a:pt x="46" y="19"/>
                </a:lnTo>
                <a:lnTo>
                  <a:pt x="40" y="11"/>
                </a:lnTo>
                <a:lnTo>
                  <a:pt x="36" y="6"/>
                </a:lnTo>
                <a:lnTo>
                  <a:pt x="16" y="0"/>
                </a:lnTo>
                <a:lnTo>
                  <a:pt x="2" y="9"/>
                </a:lnTo>
                <a:lnTo>
                  <a:pt x="0" y="12"/>
                </a:lnTo>
                <a:lnTo>
                  <a:pt x="0" y="16"/>
                </a:lnTo>
                <a:lnTo>
                  <a:pt x="2" y="24"/>
                </a:lnTo>
                <a:lnTo>
                  <a:pt x="12" y="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9" name="Freeform 197"/>
          <p:cNvSpPr>
            <a:spLocks/>
          </p:cNvSpPr>
          <p:nvPr/>
        </p:nvSpPr>
        <p:spPr bwMode="auto">
          <a:xfrm>
            <a:off x="11187371" y="2445095"/>
            <a:ext cx="55563" cy="87313"/>
          </a:xfrm>
          <a:custGeom>
            <a:avLst/>
            <a:gdLst>
              <a:gd name="T0" fmla="*/ 2 w 104"/>
              <a:gd name="T1" fmla="*/ 53 h 166"/>
              <a:gd name="T2" fmla="*/ 2 w 104"/>
              <a:gd name="T3" fmla="*/ 58 h 166"/>
              <a:gd name="T4" fmla="*/ 3 w 104"/>
              <a:gd name="T5" fmla="*/ 61 h 166"/>
              <a:gd name="T6" fmla="*/ 3 w 104"/>
              <a:gd name="T7" fmla="*/ 66 h 166"/>
              <a:gd name="T8" fmla="*/ 3 w 104"/>
              <a:gd name="T9" fmla="*/ 70 h 166"/>
              <a:gd name="T10" fmla="*/ 1 w 104"/>
              <a:gd name="T11" fmla="*/ 79 h 166"/>
              <a:gd name="T12" fmla="*/ 2 w 104"/>
              <a:gd name="T13" fmla="*/ 85 h 166"/>
              <a:gd name="T14" fmla="*/ 8 w 104"/>
              <a:gd name="T15" fmla="*/ 95 h 166"/>
              <a:gd name="T16" fmla="*/ 38 w 104"/>
              <a:gd name="T17" fmla="*/ 88 h 166"/>
              <a:gd name="T18" fmla="*/ 58 w 104"/>
              <a:gd name="T19" fmla="*/ 105 h 166"/>
              <a:gd name="T20" fmla="*/ 59 w 104"/>
              <a:gd name="T21" fmla="*/ 110 h 166"/>
              <a:gd name="T22" fmla="*/ 58 w 104"/>
              <a:gd name="T23" fmla="*/ 118 h 166"/>
              <a:gd name="T24" fmla="*/ 58 w 104"/>
              <a:gd name="T25" fmla="*/ 120 h 166"/>
              <a:gd name="T26" fmla="*/ 59 w 104"/>
              <a:gd name="T27" fmla="*/ 126 h 166"/>
              <a:gd name="T28" fmla="*/ 58 w 104"/>
              <a:gd name="T29" fmla="*/ 132 h 166"/>
              <a:gd name="T30" fmla="*/ 83 w 104"/>
              <a:gd name="T31" fmla="*/ 146 h 166"/>
              <a:gd name="T32" fmla="*/ 89 w 104"/>
              <a:gd name="T33" fmla="*/ 156 h 166"/>
              <a:gd name="T34" fmla="*/ 91 w 104"/>
              <a:gd name="T35" fmla="*/ 166 h 166"/>
              <a:gd name="T36" fmla="*/ 94 w 104"/>
              <a:gd name="T37" fmla="*/ 164 h 166"/>
              <a:gd name="T38" fmla="*/ 95 w 104"/>
              <a:gd name="T39" fmla="*/ 153 h 166"/>
              <a:gd name="T40" fmla="*/ 97 w 104"/>
              <a:gd name="T41" fmla="*/ 148 h 166"/>
              <a:gd name="T42" fmla="*/ 98 w 104"/>
              <a:gd name="T43" fmla="*/ 139 h 166"/>
              <a:gd name="T44" fmla="*/ 100 w 104"/>
              <a:gd name="T45" fmla="*/ 135 h 166"/>
              <a:gd name="T46" fmla="*/ 103 w 104"/>
              <a:gd name="T47" fmla="*/ 127 h 166"/>
              <a:gd name="T48" fmla="*/ 103 w 104"/>
              <a:gd name="T49" fmla="*/ 115 h 166"/>
              <a:gd name="T50" fmla="*/ 99 w 104"/>
              <a:gd name="T51" fmla="*/ 98 h 166"/>
              <a:gd name="T52" fmla="*/ 95 w 104"/>
              <a:gd name="T53" fmla="*/ 88 h 166"/>
              <a:gd name="T54" fmla="*/ 95 w 104"/>
              <a:gd name="T55" fmla="*/ 77 h 166"/>
              <a:gd name="T56" fmla="*/ 96 w 104"/>
              <a:gd name="T57" fmla="*/ 68 h 166"/>
              <a:gd name="T58" fmla="*/ 98 w 104"/>
              <a:gd name="T59" fmla="*/ 64 h 166"/>
              <a:gd name="T60" fmla="*/ 93 w 104"/>
              <a:gd name="T61" fmla="*/ 52 h 166"/>
              <a:gd name="T62" fmla="*/ 93 w 104"/>
              <a:gd name="T63" fmla="*/ 45 h 166"/>
              <a:gd name="T64" fmla="*/ 86 w 104"/>
              <a:gd name="T65" fmla="*/ 32 h 166"/>
              <a:gd name="T66" fmla="*/ 87 w 104"/>
              <a:gd name="T67" fmla="*/ 29 h 166"/>
              <a:gd name="T68" fmla="*/ 86 w 104"/>
              <a:gd name="T69" fmla="*/ 23 h 166"/>
              <a:gd name="T70" fmla="*/ 74 w 104"/>
              <a:gd name="T71" fmla="*/ 9 h 166"/>
              <a:gd name="T72" fmla="*/ 50 w 104"/>
              <a:gd name="T73" fmla="*/ 15 h 166"/>
              <a:gd name="T74" fmla="*/ 40 w 104"/>
              <a:gd name="T75" fmla="*/ 3 h 166"/>
              <a:gd name="T76" fmla="*/ 9 w 104"/>
              <a:gd name="T77" fmla="*/ 19 h 166"/>
              <a:gd name="T78" fmla="*/ 6 w 104"/>
              <a:gd name="T79" fmla="*/ 23 h 166"/>
              <a:gd name="T80" fmla="*/ 5 w 104"/>
              <a:gd name="T81" fmla="*/ 30 h 166"/>
              <a:gd name="T82" fmla="*/ 3 w 104"/>
              <a:gd name="T83" fmla="*/ 33 h 166"/>
              <a:gd name="T84" fmla="*/ 0 w 104"/>
              <a:gd name="T85" fmla="*/ 37 h 166"/>
              <a:gd name="T86" fmla="*/ 0 w 104"/>
              <a:gd name="T87" fmla="*/ 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166">
                <a:moveTo>
                  <a:pt x="1" y="49"/>
                </a:moveTo>
                <a:lnTo>
                  <a:pt x="2" y="53"/>
                </a:lnTo>
                <a:lnTo>
                  <a:pt x="2" y="56"/>
                </a:lnTo>
                <a:lnTo>
                  <a:pt x="2" y="58"/>
                </a:lnTo>
                <a:lnTo>
                  <a:pt x="3" y="59"/>
                </a:lnTo>
                <a:lnTo>
                  <a:pt x="3" y="61"/>
                </a:lnTo>
                <a:lnTo>
                  <a:pt x="3" y="65"/>
                </a:lnTo>
                <a:lnTo>
                  <a:pt x="3" y="66"/>
                </a:lnTo>
                <a:lnTo>
                  <a:pt x="3" y="67"/>
                </a:lnTo>
                <a:lnTo>
                  <a:pt x="3" y="70"/>
                </a:lnTo>
                <a:lnTo>
                  <a:pt x="2" y="74"/>
                </a:lnTo>
                <a:lnTo>
                  <a:pt x="1" y="79"/>
                </a:lnTo>
                <a:lnTo>
                  <a:pt x="0" y="84"/>
                </a:lnTo>
                <a:lnTo>
                  <a:pt x="2" y="85"/>
                </a:lnTo>
                <a:lnTo>
                  <a:pt x="6" y="92"/>
                </a:lnTo>
                <a:lnTo>
                  <a:pt x="8" y="95"/>
                </a:lnTo>
                <a:lnTo>
                  <a:pt x="32" y="92"/>
                </a:lnTo>
                <a:lnTo>
                  <a:pt x="38" y="88"/>
                </a:lnTo>
                <a:lnTo>
                  <a:pt x="40" y="88"/>
                </a:lnTo>
                <a:lnTo>
                  <a:pt x="58" y="105"/>
                </a:lnTo>
                <a:lnTo>
                  <a:pt x="59" y="107"/>
                </a:lnTo>
                <a:lnTo>
                  <a:pt x="59" y="110"/>
                </a:lnTo>
                <a:lnTo>
                  <a:pt x="60" y="116"/>
                </a:lnTo>
                <a:lnTo>
                  <a:pt x="58" y="118"/>
                </a:lnTo>
                <a:lnTo>
                  <a:pt x="57" y="118"/>
                </a:lnTo>
                <a:lnTo>
                  <a:pt x="58" y="120"/>
                </a:lnTo>
                <a:lnTo>
                  <a:pt x="59" y="124"/>
                </a:lnTo>
                <a:lnTo>
                  <a:pt x="59" y="126"/>
                </a:lnTo>
                <a:lnTo>
                  <a:pt x="59" y="127"/>
                </a:lnTo>
                <a:lnTo>
                  <a:pt x="58" y="132"/>
                </a:lnTo>
                <a:lnTo>
                  <a:pt x="60" y="136"/>
                </a:lnTo>
                <a:lnTo>
                  <a:pt x="83" y="146"/>
                </a:lnTo>
                <a:lnTo>
                  <a:pt x="88" y="153"/>
                </a:lnTo>
                <a:lnTo>
                  <a:pt x="89" y="156"/>
                </a:lnTo>
                <a:lnTo>
                  <a:pt x="89" y="163"/>
                </a:lnTo>
                <a:lnTo>
                  <a:pt x="91" y="166"/>
                </a:lnTo>
                <a:lnTo>
                  <a:pt x="93" y="166"/>
                </a:lnTo>
                <a:lnTo>
                  <a:pt x="94" y="164"/>
                </a:lnTo>
                <a:lnTo>
                  <a:pt x="95" y="161"/>
                </a:lnTo>
                <a:lnTo>
                  <a:pt x="95" y="153"/>
                </a:lnTo>
                <a:lnTo>
                  <a:pt x="96" y="150"/>
                </a:lnTo>
                <a:lnTo>
                  <a:pt x="97" y="148"/>
                </a:lnTo>
                <a:lnTo>
                  <a:pt x="98" y="144"/>
                </a:lnTo>
                <a:lnTo>
                  <a:pt x="98" y="139"/>
                </a:lnTo>
                <a:lnTo>
                  <a:pt x="99" y="137"/>
                </a:lnTo>
                <a:lnTo>
                  <a:pt x="100" y="135"/>
                </a:lnTo>
                <a:lnTo>
                  <a:pt x="101" y="131"/>
                </a:lnTo>
                <a:lnTo>
                  <a:pt x="103" y="127"/>
                </a:lnTo>
                <a:lnTo>
                  <a:pt x="104" y="124"/>
                </a:lnTo>
                <a:lnTo>
                  <a:pt x="103" y="115"/>
                </a:lnTo>
                <a:lnTo>
                  <a:pt x="101" y="106"/>
                </a:lnTo>
                <a:lnTo>
                  <a:pt x="99" y="98"/>
                </a:lnTo>
                <a:lnTo>
                  <a:pt x="97" y="91"/>
                </a:lnTo>
                <a:lnTo>
                  <a:pt x="95" y="88"/>
                </a:lnTo>
                <a:lnTo>
                  <a:pt x="94" y="85"/>
                </a:lnTo>
                <a:lnTo>
                  <a:pt x="95" y="77"/>
                </a:lnTo>
                <a:lnTo>
                  <a:pt x="95" y="72"/>
                </a:lnTo>
                <a:lnTo>
                  <a:pt x="96" y="68"/>
                </a:lnTo>
                <a:lnTo>
                  <a:pt x="97" y="66"/>
                </a:lnTo>
                <a:lnTo>
                  <a:pt x="98" y="64"/>
                </a:lnTo>
                <a:lnTo>
                  <a:pt x="95" y="57"/>
                </a:lnTo>
                <a:lnTo>
                  <a:pt x="93" y="52"/>
                </a:lnTo>
                <a:lnTo>
                  <a:pt x="93" y="48"/>
                </a:lnTo>
                <a:lnTo>
                  <a:pt x="93" y="45"/>
                </a:lnTo>
                <a:lnTo>
                  <a:pt x="88" y="36"/>
                </a:lnTo>
                <a:lnTo>
                  <a:pt x="86" y="32"/>
                </a:lnTo>
                <a:lnTo>
                  <a:pt x="87" y="31"/>
                </a:lnTo>
                <a:lnTo>
                  <a:pt x="87" y="29"/>
                </a:lnTo>
                <a:lnTo>
                  <a:pt x="88" y="28"/>
                </a:lnTo>
                <a:lnTo>
                  <a:pt x="86" y="23"/>
                </a:lnTo>
                <a:lnTo>
                  <a:pt x="80" y="19"/>
                </a:lnTo>
                <a:lnTo>
                  <a:pt x="74" y="9"/>
                </a:lnTo>
                <a:lnTo>
                  <a:pt x="70" y="6"/>
                </a:lnTo>
                <a:lnTo>
                  <a:pt x="50" y="15"/>
                </a:lnTo>
                <a:lnTo>
                  <a:pt x="48" y="13"/>
                </a:lnTo>
                <a:lnTo>
                  <a:pt x="40" y="3"/>
                </a:lnTo>
                <a:lnTo>
                  <a:pt x="27" y="0"/>
                </a:lnTo>
                <a:lnTo>
                  <a:pt x="9" y="19"/>
                </a:lnTo>
                <a:lnTo>
                  <a:pt x="6" y="26"/>
                </a:lnTo>
                <a:lnTo>
                  <a:pt x="6" y="23"/>
                </a:lnTo>
                <a:lnTo>
                  <a:pt x="6" y="26"/>
                </a:lnTo>
                <a:lnTo>
                  <a:pt x="5" y="30"/>
                </a:lnTo>
                <a:lnTo>
                  <a:pt x="5" y="32"/>
                </a:lnTo>
                <a:lnTo>
                  <a:pt x="3" y="33"/>
                </a:lnTo>
                <a:lnTo>
                  <a:pt x="1" y="36"/>
                </a:lnTo>
                <a:lnTo>
                  <a:pt x="0" y="37"/>
                </a:lnTo>
                <a:lnTo>
                  <a:pt x="0" y="41"/>
                </a:lnTo>
                <a:lnTo>
                  <a:pt x="0" y="46"/>
                </a:lnTo>
                <a:lnTo>
                  <a:pt x="1" y="4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0" name="Freeform 198"/>
          <p:cNvSpPr>
            <a:spLocks/>
          </p:cNvSpPr>
          <p:nvPr/>
        </p:nvSpPr>
        <p:spPr bwMode="auto">
          <a:xfrm>
            <a:off x="10980996" y="2586382"/>
            <a:ext cx="257175" cy="293688"/>
          </a:xfrm>
          <a:custGeom>
            <a:avLst/>
            <a:gdLst>
              <a:gd name="T0" fmla="*/ 58 w 486"/>
              <a:gd name="T1" fmla="*/ 130 h 555"/>
              <a:gd name="T2" fmla="*/ 37 w 486"/>
              <a:gd name="T3" fmla="*/ 174 h 555"/>
              <a:gd name="T4" fmla="*/ 68 w 486"/>
              <a:gd name="T5" fmla="*/ 169 h 555"/>
              <a:gd name="T6" fmla="*/ 92 w 486"/>
              <a:gd name="T7" fmla="*/ 137 h 555"/>
              <a:gd name="T8" fmla="*/ 109 w 486"/>
              <a:gd name="T9" fmla="*/ 135 h 555"/>
              <a:gd name="T10" fmla="*/ 122 w 486"/>
              <a:gd name="T11" fmla="*/ 166 h 555"/>
              <a:gd name="T12" fmla="*/ 105 w 486"/>
              <a:gd name="T13" fmla="*/ 208 h 555"/>
              <a:gd name="T14" fmla="*/ 117 w 486"/>
              <a:gd name="T15" fmla="*/ 190 h 555"/>
              <a:gd name="T16" fmla="*/ 126 w 486"/>
              <a:gd name="T17" fmla="*/ 204 h 555"/>
              <a:gd name="T18" fmla="*/ 137 w 486"/>
              <a:gd name="T19" fmla="*/ 210 h 555"/>
              <a:gd name="T20" fmla="*/ 154 w 486"/>
              <a:gd name="T21" fmla="*/ 205 h 555"/>
              <a:gd name="T22" fmla="*/ 145 w 486"/>
              <a:gd name="T23" fmla="*/ 225 h 555"/>
              <a:gd name="T24" fmla="*/ 104 w 486"/>
              <a:gd name="T25" fmla="*/ 256 h 555"/>
              <a:gd name="T26" fmla="*/ 150 w 486"/>
              <a:gd name="T27" fmla="*/ 266 h 555"/>
              <a:gd name="T28" fmla="*/ 142 w 486"/>
              <a:gd name="T29" fmla="*/ 279 h 555"/>
              <a:gd name="T30" fmla="*/ 133 w 486"/>
              <a:gd name="T31" fmla="*/ 298 h 555"/>
              <a:gd name="T32" fmla="*/ 26 w 486"/>
              <a:gd name="T33" fmla="*/ 284 h 555"/>
              <a:gd name="T34" fmla="*/ 36 w 486"/>
              <a:gd name="T35" fmla="*/ 342 h 555"/>
              <a:gd name="T36" fmla="*/ 99 w 486"/>
              <a:gd name="T37" fmla="*/ 387 h 555"/>
              <a:gd name="T38" fmla="*/ 141 w 486"/>
              <a:gd name="T39" fmla="*/ 357 h 555"/>
              <a:gd name="T40" fmla="*/ 189 w 486"/>
              <a:gd name="T41" fmla="*/ 375 h 555"/>
              <a:gd name="T42" fmla="*/ 305 w 486"/>
              <a:gd name="T43" fmla="*/ 414 h 555"/>
              <a:gd name="T44" fmla="*/ 324 w 486"/>
              <a:gd name="T45" fmla="*/ 424 h 555"/>
              <a:gd name="T46" fmla="*/ 340 w 486"/>
              <a:gd name="T47" fmla="*/ 460 h 555"/>
              <a:gd name="T48" fmla="*/ 352 w 486"/>
              <a:gd name="T49" fmla="*/ 508 h 555"/>
              <a:gd name="T50" fmla="*/ 394 w 486"/>
              <a:gd name="T51" fmla="*/ 544 h 555"/>
              <a:gd name="T52" fmla="*/ 469 w 486"/>
              <a:gd name="T53" fmla="*/ 534 h 555"/>
              <a:gd name="T54" fmla="*/ 481 w 486"/>
              <a:gd name="T55" fmla="*/ 514 h 555"/>
              <a:gd name="T56" fmla="*/ 482 w 486"/>
              <a:gd name="T57" fmla="*/ 483 h 555"/>
              <a:gd name="T58" fmla="*/ 482 w 486"/>
              <a:gd name="T59" fmla="*/ 455 h 555"/>
              <a:gd name="T60" fmla="*/ 439 w 486"/>
              <a:gd name="T61" fmla="*/ 379 h 555"/>
              <a:gd name="T62" fmla="*/ 421 w 486"/>
              <a:gd name="T63" fmla="*/ 339 h 555"/>
              <a:gd name="T64" fmla="*/ 429 w 486"/>
              <a:gd name="T65" fmla="*/ 306 h 555"/>
              <a:gd name="T66" fmla="*/ 430 w 486"/>
              <a:gd name="T67" fmla="*/ 292 h 555"/>
              <a:gd name="T68" fmla="*/ 426 w 486"/>
              <a:gd name="T69" fmla="*/ 270 h 555"/>
              <a:gd name="T70" fmla="*/ 408 w 486"/>
              <a:gd name="T71" fmla="*/ 263 h 555"/>
              <a:gd name="T72" fmla="*/ 383 w 486"/>
              <a:gd name="T73" fmla="*/ 211 h 555"/>
              <a:gd name="T74" fmla="*/ 360 w 486"/>
              <a:gd name="T75" fmla="*/ 201 h 555"/>
              <a:gd name="T76" fmla="*/ 318 w 486"/>
              <a:gd name="T77" fmla="*/ 200 h 555"/>
              <a:gd name="T78" fmla="*/ 330 w 486"/>
              <a:gd name="T79" fmla="*/ 149 h 555"/>
              <a:gd name="T80" fmla="*/ 319 w 486"/>
              <a:gd name="T81" fmla="*/ 146 h 555"/>
              <a:gd name="T82" fmla="*/ 286 w 486"/>
              <a:gd name="T83" fmla="*/ 106 h 555"/>
              <a:gd name="T84" fmla="*/ 239 w 486"/>
              <a:gd name="T85" fmla="*/ 121 h 555"/>
              <a:gd name="T86" fmla="*/ 231 w 486"/>
              <a:gd name="T87" fmla="*/ 141 h 555"/>
              <a:gd name="T88" fmla="*/ 219 w 486"/>
              <a:gd name="T89" fmla="*/ 170 h 555"/>
              <a:gd name="T90" fmla="*/ 212 w 486"/>
              <a:gd name="T91" fmla="*/ 162 h 555"/>
              <a:gd name="T92" fmla="*/ 215 w 486"/>
              <a:gd name="T93" fmla="*/ 146 h 555"/>
              <a:gd name="T94" fmla="*/ 211 w 486"/>
              <a:gd name="T95" fmla="*/ 134 h 555"/>
              <a:gd name="T96" fmla="*/ 211 w 486"/>
              <a:gd name="T97" fmla="*/ 91 h 555"/>
              <a:gd name="T98" fmla="*/ 204 w 486"/>
              <a:gd name="T99" fmla="*/ 78 h 555"/>
              <a:gd name="T100" fmla="*/ 195 w 486"/>
              <a:gd name="T101" fmla="*/ 55 h 555"/>
              <a:gd name="T102" fmla="*/ 191 w 486"/>
              <a:gd name="T103" fmla="*/ 45 h 555"/>
              <a:gd name="T104" fmla="*/ 143 w 486"/>
              <a:gd name="T105" fmla="*/ 0 h 555"/>
              <a:gd name="T106" fmla="*/ 21 w 486"/>
              <a:gd name="T107" fmla="*/ 19 h 555"/>
              <a:gd name="T108" fmla="*/ 3 w 486"/>
              <a:gd name="T109" fmla="*/ 59 h 555"/>
              <a:gd name="T110" fmla="*/ 3 w 486"/>
              <a:gd name="T111" fmla="*/ 8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6" h="555">
                <a:moveTo>
                  <a:pt x="3" y="108"/>
                </a:moveTo>
                <a:lnTo>
                  <a:pt x="14" y="113"/>
                </a:lnTo>
                <a:lnTo>
                  <a:pt x="47" y="101"/>
                </a:lnTo>
                <a:lnTo>
                  <a:pt x="62" y="108"/>
                </a:lnTo>
                <a:lnTo>
                  <a:pt x="64" y="110"/>
                </a:lnTo>
                <a:lnTo>
                  <a:pt x="66" y="118"/>
                </a:lnTo>
                <a:lnTo>
                  <a:pt x="58" y="130"/>
                </a:lnTo>
                <a:lnTo>
                  <a:pt x="54" y="141"/>
                </a:lnTo>
                <a:lnTo>
                  <a:pt x="52" y="151"/>
                </a:lnTo>
                <a:lnTo>
                  <a:pt x="50" y="151"/>
                </a:lnTo>
                <a:lnTo>
                  <a:pt x="49" y="154"/>
                </a:lnTo>
                <a:lnTo>
                  <a:pt x="48" y="156"/>
                </a:lnTo>
                <a:lnTo>
                  <a:pt x="48" y="158"/>
                </a:lnTo>
                <a:lnTo>
                  <a:pt x="37" y="174"/>
                </a:lnTo>
                <a:lnTo>
                  <a:pt x="34" y="179"/>
                </a:lnTo>
                <a:lnTo>
                  <a:pt x="36" y="186"/>
                </a:lnTo>
                <a:lnTo>
                  <a:pt x="39" y="190"/>
                </a:lnTo>
                <a:lnTo>
                  <a:pt x="48" y="190"/>
                </a:lnTo>
                <a:lnTo>
                  <a:pt x="52" y="187"/>
                </a:lnTo>
                <a:lnTo>
                  <a:pt x="60" y="176"/>
                </a:lnTo>
                <a:lnTo>
                  <a:pt x="68" y="169"/>
                </a:lnTo>
                <a:lnTo>
                  <a:pt x="70" y="165"/>
                </a:lnTo>
                <a:lnTo>
                  <a:pt x="73" y="159"/>
                </a:lnTo>
                <a:lnTo>
                  <a:pt x="77" y="145"/>
                </a:lnTo>
                <a:lnTo>
                  <a:pt x="81" y="137"/>
                </a:lnTo>
                <a:lnTo>
                  <a:pt x="84" y="134"/>
                </a:lnTo>
                <a:lnTo>
                  <a:pt x="87" y="134"/>
                </a:lnTo>
                <a:lnTo>
                  <a:pt x="92" y="137"/>
                </a:lnTo>
                <a:lnTo>
                  <a:pt x="93" y="135"/>
                </a:lnTo>
                <a:lnTo>
                  <a:pt x="94" y="130"/>
                </a:lnTo>
                <a:lnTo>
                  <a:pt x="95" y="127"/>
                </a:lnTo>
                <a:lnTo>
                  <a:pt x="96" y="125"/>
                </a:lnTo>
                <a:lnTo>
                  <a:pt x="108" y="129"/>
                </a:lnTo>
                <a:lnTo>
                  <a:pt x="109" y="131"/>
                </a:lnTo>
                <a:lnTo>
                  <a:pt x="109" y="135"/>
                </a:lnTo>
                <a:lnTo>
                  <a:pt x="109" y="137"/>
                </a:lnTo>
                <a:lnTo>
                  <a:pt x="109" y="140"/>
                </a:lnTo>
                <a:lnTo>
                  <a:pt x="111" y="144"/>
                </a:lnTo>
                <a:lnTo>
                  <a:pt x="123" y="155"/>
                </a:lnTo>
                <a:lnTo>
                  <a:pt x="124" y="158"/>
                </a:lnTo>
                <a:lnTo>
                  <a:pt x="124" y="162"/>
                </a:lnTo>
                <a:lnTo>
                  <a:pt x="122" y="166"/>
                </a:lnTo>
                <a:lnTo>
                  <a:pt x="99" y="185"/>
                </a:lnTo>
                <a:lnTo>
                  <a:pt x="93" y="197"/>
                </a:lnTo>
                <a:lnTo>
                  <a:pt x="95" y="200"/>
                </a:lnTo>
                <a:lnTo>
                  <a:pt x="102" y="201"/>
                </a:lnTo>
                <a:lnTo>
                  <a:pt x="103" y="205"/>
                </a:lnTo>
                <a:lnTo>
                  <a:pt x="102" y="205"/>
                </a:lnTo>
                <a:lnTo>
                  <a:pt x="105" y="208"/>
                </a:lnTo>
                <a:lnTo>
                  <a:pt x="108" y="208"/>
                </a:lnTo>
                <a:lnTo>
                  <a:pt x="113" y="206"/>
                </a:lnTo>
                <a:lnTo>
                  <a:pt x="116" y="200"/>
                </a:lnTo>
                <a:lnTo>
                  <a:pt x="116" y="199"/>
                </a:lnTo>
                <a:lnTo>
                  <a:pt x="116" y="197"/>
                </a:lnTo>
                <a:lnTo>
                  <a:pt x="116" y="196"/>
                </a:lnTo>
                <a:lnTo>
                  <a:pt x="117" y="190"/>
                </a:lnTo>
                <a:lnTo>
                  <a:pt x="119" y="191"/>
                </a:lnTo>
                <a:lnTo>
                  <a:pt x="123" y="196"/>
                </a:lnTo>
                <a:lnTo>
                  <a:pt x="125" y="196"/>
                </a:lnTo>
                <a:lnTo>
                  <a:pt x="127" y="194"/>
                </a:lnTo>
                <a:lnTo>
                  <a:pt x="129" y="192"/>
                </a:lnTo>
                <a:lnTo>
                  <a:pt x="132" y="196"/>
                </a:lnTo>
                <a:lnTo>
                  <a:pt x="126" y="204"/>
                </a:lnTo>
                <a:lnTo>
                  <a:pt x="123" y="209"/>
                </a:lnTo>
                <a:lnTo>
                  <a:pt x="121" y="215"/>
                </a:lnTo>
                <a:lnTo>
                  <a:pt x="126" y="213"/>
                </a:lnTo>
                <a:lnTo>
                  <a:pt x="135" y="205"/>
                </a:lnTo>
                <a:lnTo>
                  <a:pt x="137" y="205"/>
                </a:lnTo>
                <a:lnTo>
                  <a:pt x="138" y="206"/>
                </a:lnTo>
                <a:lnTo>
                  <a:pt x="137" y="210"/>
                </a:lnTo>
                <a:lnTo>
                  <a:pt x="136" y="211"/>
                </a:lnTo>
                <a:lnTo>
                  <a:pt x="138" y="214"/>
                </a:lnTo>
                <a:lnTo>
                  <a:pt x="141" y="209"/>
                </a:lnTo>
                <a:lnTo>
                  <a:pt x="144" y="203"/>
                </a:lnTo>
                <a:lnTo>
                  <a:pt x="146" y="199"/>
                </a:lnTo>
                <a:lnTo>
                  <a:pt x="151" y="201"/>
                </a:lnTo>
                <a:lnTo>
                  <a:pt x="154" y="205"/>
                </a:lnTo>
                <a:lnTo>
                  <a:pt x="155" y="214"/>
                </a:lnTo>
                <a:lnTo>
                  <a:pt x="157" y="215"/>
                </a:lnTo>
                <a:lnTo>
                  <a:pt x="158" y="218"/>
                </a:lnTo>
                <a:lnTo>
                  <a:pt x="157" y="221"/>
                </a:lnTo>
                <a:lnTo>
                  <a:pt x="155" y="224"/>
                </a:lnTo>
                <a:lnTo>
                  <a:pt x="147" y="223"/>
                </a:lnTo>
                <a:lnTo>
                  <a:pt x="145" y="225"/>
                </a:lnTo>
                <a:lnTo>
                  <a:pt x="142" y="228"/>
                </a:lnTo>
                <a:lnTo>
                  <a:pt x="142" y="231"/>
                </a:lnTo>
                <a:lnTo>
                  <a:pt x="144" y="240"/>
                </a:lnTo>
                <a:lnTo>
                  <a:pt x="113" y="239"/>
                </a:lnTo>
                <a:lnTo>
                  <a:pt x="107" y="244"/>
                </a:lnTo>
                <a:lnTo>
                  <a:pt x="102" y="253"/>
                </a:lnTo>
                <a:lnTo>
                  <a:pt x="104" y="256"/>
                </a:lnTo>
                <a:lnTo>
                  <a:pt x="146" y="256"/>
                </a:lnTo>
                <a:lnTo>
                  <a:pt x="150" y="259"/>
                </a:lnTo>
                <a:lnTo>
                  <a:pt x="148" y="261"/>
                </a:lnTo>
                <a:lnTo>
                  <a:pt x="146" y="264"/>
                </a:lnTo>
                <a:lnTo>
                  <a:pt x="147" y="264"/>
                </a:lnTo>
                <a:lnTo>
                  <a:pt x="148" y="265"/>
                </a:lnTo>
                <a:lnTo>
                  <a:pt x="150" y="266"/>
                </a:lnTo>
                <a:lnTo>
                  <a:pt x="151" y="269"/>
                </a:lnTo>
                <a:lnTo>
                  <a:pt x="148" y="273"/>
                </a:lnTo>
                <a:lnTo>
                  <a:pt x="147" y="273"/>
                </a:lnTo>
                <a:lnTo>
                  <a:pt x="146" y="270"/>
                </a:lnTo>
                <a:lnTo>
                  <a:pt x="143" y="275"/>
                </a:lnTo>
                <a:lnTo>
                  <a:pt x="142" y="277"/>
                </a:lnTo>
                <a:lnTo>
                  <a:pt x="142" y="279"/>
                </a:lnTo>
                <a:lnTo>
                  <a:pt x="143" y="282"/>
                </a:lnTo>
                <a:lnTo>
                  <a:pt x="144" y="283"/>
                </a:lnTo>
                <a:lnTo>
                  <a:pt x="144" y="286"/>
                </a:lnTo>
                <a:lnTo>
                  <a:pt x="143" y="292"/>
                </a:lnTo>
                <a:lnTo>
                  <a:pt x="140" y="297"/>
                </a:lnTo>
                <a:lnTo>
                  <a:pt x="136" y="299"/>
                </a:lnTo>
                <a:lnTo>
                  <a:pt x="133" y="298"/>
                </a:lnTo>
                <a:lnTo>
                  <a:pt x="123" y="290"/>
                </a:lnTo>
                <a:lnTo>
                  <a:pt x="99" y="290"/>
                </a:lnTo>
                <a:lnTo>
                  <a:pt x="56" y="266"/>
                </a:lnTo>
                <a:lnTo>
                  <a:pt x="43" y="267"/>
                </a:lnTo>
                <a:lnTo>
                  <a:pt x="37" y="274"/>
                </a:lnTo>
                <a:lnTo>
                  <a:pt x="29" y="279"/>
                </a:lnTo>
                <a:lnTo>
                  <a:pt x="26" y="284"/>
                </a:lnTo>
                <a:lnTo>
                  <a:pt x="24" y="288"/>
                </a:lnTo>
                <a:lnTo>
                  <a:pt x="23" y="290"/>
                </a:lnTo>
                <a:lnTo>
                  <a:pt x="23" y="294"/>
                </a:lnTo>
                <a:lnTo>
                  <a:pt x="25" y="312"/>
                </a:lnTo>
                <a:lnTo>
                  <a:pt x="25" y="314"/>
                </a:lnTo>
                <a:lnTo>
                  <a:pt x="33" y="329"/>
                </a:lnTo>
                <a:lnTo>
                  <a:pt x="36" y="342"/>
                </a:lnTo>
                <a:lnTo>
                  <a:pt x="37" y="344"/>
                </a:lnTo>
                <a:lnTo>
                  <a:pt x="39" y="345"/>
                </a:lnTo>
                <a:lnTo>
                  <a:pt x="40" y="346"/>
                </a:lnTo>
                <a:lnTo>
                  <a:pt x="42" y="347"/>
                </a:lnTo>
                <a:lnTo>
                  <a:pt x="46" y="356"/>
                </a:lnTo>
                <a:lnTo>
                  <a:pt x="60" y="374"/>
                </a:lnTo>
                <a:lnTo>
                  <a:pt x="99" y="387"/>
                </a:lnTo>
                <a:lnTo>
                  <a:pt x="103" y="384"/>
                </a:lnTo>
                <a:lnTo>
                  <a:pt x="103" y="376"/>
                </a:lnTo>
                <a:lnTo>
                  <a:pt x="105" y="375"/>
                </a:lnTo>
                <a:lnTo>
                  <a:pt x="116" y="364"/>
                </a:lnTo>
                <a:lnTo>
                  <a:pt x="123" y="360"/>
                </a:lnTo>
                <a:lnTo>
                  <a:pt x="136" y="360"/>
                </a:lnTo>
                <a:lnTo>
                  <a:pt x="141" y="357"/>
                </a:lnTo>
                <a:lnTo>
                  <a:pt x="145" y="356"/>
                </a:lnTo>
                <a:lnTo>
                  <a:pt x="148" y="353"/>
                </a:lnTo>
                <a:lnTo>
                  <a:pt x="194" y="344"/>
                </a:lnTo>
                <a:lnTo>
                  <a:pt x="200" y="349"/>
                </a:lnTo>
                <a:lnTo>
                  <a:pt x="190" y="362"/>
                </a:lnTo>
                <a:lnTo>
                  <a:pt x="187" y="367"/>
                </a:lnTo>
                <a:lnTo>
                  <a:pt x="189" y="375"/>
                </a:lnTo>
                <a:lnTo>
                  <a:pt x="191" y="381"/>
                </a:lnTo>
                <a:lnTo>
                  <a:pt x="204" y="391"/>
                </a:lnTo>
                <a:lnTo>
                  <a:pt x="207" y="392"/>
                </a:lnTo>
                <a:lnTo>
                  <a:pt x="237" y="377"/>
                </a:lnTo>
                <a:lnTo>
                  <a:pt x="288" y="396"/>
                </a:lnTo>
                <a:lnTo>
                  <a:pt x="303" y="414"/>
                </a:lnTo>
                <a:lnTo>
                  <a:pt x="305" y="414"/>
                </a:lnTo>
                <a:lnTo>
                  <a:pt x="319" y="407"/>
                </a:lnTo>
                <a:lnTo>
                  <a:pt x="321" y="407"/>
                </a:lnTo>
                <a:lnTo>
                  <a:pt x="323" y="409"/>
                </a:lnTo>
                <a:lnTo>
                  <a:pt x="324" y="414"/>
                </a:lnTo>
                <a:lnTo>
                  <a:pt x="324" y="417"/>
                </a:lnTo>
                <a:lnTo>
                  <a:pt x="324" y="421"/>
                </a:lnTo>
                <a:lnTo>
                  <a:pt x="324" y="424"/>
                </a:lnTo>
                <a:lnTo>
                  <a:pt x="325" y="431"/>
                </a:lnTo>
                <a:lnTo>
                  <a:pt x="328" y="436"/>
                </a:lnTo>
                <a:lnTo>
                  <a:pt x="341" y="446"/>
                </a:lnTo>
                <a:lnTo>
                  <a:pt x="344" y="451"/>
                </a:lnTo>
                <a:lnTo>
                  <a:pt x="343" y="457"/>
                </a:lnTo>
                <a:lnTo>
                  <a:pt x="342" y="460"/>
                </a:lnTo>
                <a:lnTo>
                  <a:pt x="340" y="460"/>
                </a:lnTo>
                <a:lnTo>
                  <a:pt x="339" y="461"/>
                </a:lnTo>
                <a:lnTo>
                  <a:pt x="338" y="466"/>
                </a:lnTo>
                <a:lnTo>
                  <a:pt x="338" y="471"/>
                </a:lnTo>
                <a:lnTo>
                  <a:pt x="338" y="474"/>
                </a:lnTo>
                <a:lnTo>
                  <a:pt x="340" y="481"/>
                </a:lnTo>
                <a:lnTo>
                  <a:pt x="342" y="488"/>
                </a:lnTo>
                <a:lnTo>
                  <a:pt x="352" y="508"/>
                </a:lnTo>
                <a:lnTo>
                  <a:pt x="354" y="514"/>
                </a:lnTo>
                <a:lnTo>
                  <a:pt x="356" y="520"/>
                </a:lnTo>
                <a:lnTo>
                  <a:pt x="353" y="524"/>
                </a:lnTo>
                <a:lnTo>
                  <a:pt x="356" y="526"/>
                </a:lnTo>
                <a:lnTo>
                  <a:pt x="372" y="534"/>
                </a:lnTo>
                <a:lnTo>
                  <a:pt x="381" y="543"/>
                </a:lnTo>
                <a:lnTo>
                  <a:pt x="394" y="544"/>
                </a:lnTo>
                <a:lnTo>
                  <a:pt x="408" y="555"/>
                </a:lnTo>
                <a:lnTo>
                  <a:pt x="412" y="554"/>
                </a:lnTo>
                <a:lnTo>
                  <a:pt x="415" y="552"/>
                </a:lnTo>
                <a:lnTo>
                  <a:pt x="416" y="546"/>
                </a:lnTo>
                <a:lnTo>
                  <a:pt x="418" y="544"/>
                </a:lnTo>
                <a:lnTo>
                  <a:pt x="420" y="542"/>
                </a:lnTo>
                <a:lnTo>
                  <a:pt x="469" y="534"/>
                </a:lnTo>
                <a:lnTo>
                  <a:pt x="470" y="532"/>
                </a:lnTo>
                <a:lnTo>
                  <a:pt x="474" y="526"/>
                </a:lnTo>
                <a:lnTo>
                  <a:pt x="477" y="522"/>
                </a:lnTo>
                <a:lnTo>
                  <a:pt x="480" y="520"/>
                </a:lnTo>
                <a:lnTo>
                  <a:pt x="481" y="518"/>
                </a:lnTo>
                <a:lnTo>
                  <a:pt x="481" y="516"/>
                </a:lnTo>
                <a:lnTo>
                  <a:pt x="481" y="514"/>
                </a:lnTo>
                <a:lnTo>
                  <a:pt x="479" y="512"/>
                </a:lnTo>
                <a:lnTo>
                  <a:pt x="477" y="506"/>
                </a:lnTo>
                <a:lnTo>
                  <a:pt x="476" y="504"/>
                </a:lnTo>
                <a:lnTo>
                  <a:pt x="477" y="501"/>
                </a:lnTo>
                <a:lnTo>
                  <a:pt x="474" y="491"/>
                </a:lnTo>
                <a:lnTo>
                  <a:pt x="477" y="487"/>
                </a:lnTo>
                <a:lnTo>
                  <a:pt x="482" y="483"/>
                </a:lnTo>
                <a:lnTo>
                  <a:pt x="485" y="477"/>
                </a:lnTo>
                <a:lnTo>
                  <a:pt x="485" y="475"/>
                </a:lnTo>
                <a:lnTo>
                  <a:pt x="485" y="472"/>
                </a:lnTo>
                <a:lnTo>
                  <a:pt x="485" y="466"/>
                </a:lnTo>
                <a:lnTo>
                  <a:pt x="485" y="463"/>
                </a:lnTo>
                <a:lnTo>
                  <a:pt x="486" y="455"/>
                </a:lnTo>
                <a:lnTo>
                  <a:pt x="482" y="455"/>
                </a:lnTo>
                <a:lnTo>
                  <a:pt x="478" y="451"/>
                </a:lnTo>
                <a:lnTo>
                  <a:pt x="458" y="415"/>
                </a:lnTo>
                <a:lnTo>
                  <a:pt x="449" y="408"/>
                </a:lnTo>
                <a:lnTo>
                  <a:pt x="447" y="405"/>
                </a:lnTo>
                <a:lnTo>
                  <a:pt x="445" y="396"/>
                </a:lnTo>
                <a:lnTo>
                  <a:pt x="441" y="385"/>
                </a:lnTo>
                <a:lnTo>
                  <a:pt x="439" y="379"/>
                </a:lnTo>
                <a:lnTo>
                  <a:pt x="437" y="377"/>
                </a:lnTo>
                <a:lnTo>
                  <a:pt x="421" y="377"/>
                </a:lnTo>
                <a:lnTo>
                  <a:pt x="419" y="373"/>
                </a:lnTo>
                <a:lnTo>
                  <a:pt x="420" y="368"/>
                </a:lnTo>
                <a:lnTo>
                  <a:pt x="422" y="353"/>
                </a:lnTo>
                <a:lnTo>
                  <a:pt x="422" y="347"/>
                </a:lnTo>
                <a:lnTo>
                  <a:pt x="421" y="339"/>
                </a:lnTo>
                <a:lnTo>
                  <a:pt x="419" y="333"/>
                </a:lnTo>
                <a:lnTo>
                  <a:pt x="413" y="327"/>
                </a:lnTo>
                <a:lnTo>
                  <a:pt x="416" y="320"/>
                </a:lnTo>
                <a:lnTo>
                  <a:pt x="427" y="314"/>
                </a:lnTo>
                <a:lnTo>
                  <a:pt x="428" y="312"/>
                </a:lnTo>
                <a:lnTo>
                  <a:pt x="428" y="309"/>
                </a:lnTo>
                <a:lnTo>
                  <a:pt x="429" y="306"/>
                </a:lnTo>
                <a:lnTo>
                  <a:pt x="429" y="304"/>
                </a:lnTo>
                <a:lnTo>
                  <a:pt x="430" y="300"/>
                </a:lnTo>
                <a:lnTo>
                  <a:pt x="432" y="297"/>
                </a:lnTo>
                <a:lnTo>
                  <a:pt x="433" y="294"/>
                </a:lnTo>
                <a:lnTo>
                  <a:pt x="432" y="292"/>
                </a:lnTo>
                <a:lnTo>
                  <a:pt x="432" y="292"/>
                </a:lnTo>
                <a:lnTo>
                  <a:pt x="430" y="292"/>
                </a:lnTo>
                <a:lnTo>
                  <a:pt x="431" y="285"/>
                </a:lnTo>
                <a:lnTo>
                  <a:pt x="437" y="283"/>
                </a:lnTo>
                <a:lnTo>
                  <a:pt x="439" y="277"/>
                </a:lnTo>
                <a:lnTo>
                  <a:pt x="437" y="271"/>
                </a:lnTo>
                <a:lnTo>
                  <a:pt x="433" y="269"/>
                </a:lnTo>
                <a:lnTo>
                  <a:pt x="430" y="268"/>
                </a:lnTo>
                <a:lnTo>
                  <a:pt x="426" y="270"/>
                </a:lnTo>
                <a:lnTo>
                  <a:pt x="421" y="270"/>
                </a:lnTo>
                <a:lnTo>
                  <a:pt x="421" y="269"/>
                </a:lnTo>
                <a:lnTo>
                  <a:pt x="420" y="266"/>
                </a:lnTo>
                <a:lnTo>
                  <a:pt x="419" y="264"/>
                </a:lnTo>
                <a:lnTo>
                  <a:pt x="419" y="260"/>
                </a:lnTo>
                <a:lnTo>
                  <a:pt x="416" y="257"/>
                </a:lnTo>
                <a:lnTo>
                  <a:pt x="408" y="263"/>
                </a:lnTo>
                <a:lnTo>
                  <a:pt x="403" y="263"/>
                </a:lnTo>
                <a:lnTo>
                  <a:pt x="399" y="258"/>
                </a:lnTo>
                <a:lnTo>
                  <a:pt x="401" y="251"/>
                </a:lnTo>
                <a:lnTo>
                  <a:pt x="409" y="244"/>
                </a:lnTo>
                <a:lnTo>
                  <a:pt x="411" y="237"/>
                </a:lnTo>
                <a:lnTo>
                  <a:pt x="405" y="224"/>
                </a:lnTo>
                <a:lnTo>
                  <a:pt x="383" y="211"/>
                </a:lnTo>
                <a:lnTo>
                  <a:pt x="380" y="207"/>
                </a:lnTo>
                <a:lnTo>
                  <a:pt x="380" y="203"/>
                </a:lnTo>
                <a:lnTo>
                  <a:pt x="380" y="197"/>
                </a:lnTo>
                <a:lnTo>
                  <a:pt x="378" y="194"/>
                </a:lnTo>
                <a:lnTo>
                  <a:pt x="374" y="191"/>
                </a:lnTo>
                <a:lnTo>
                  <a:pt x="366" y="194"/>
                </a:lnTo>
                <a:lnTo>
                  <a:pt x="360" y="201"/>
                </a:lnTo>
                <a:lnTo>
                  <a:pt x="348" y="201"/>
                </a:lnTo>
                <a:lnTo>
                  <a:pt x="342" y="205"/>
                </a:lnTo>
                <a:lnTo>
                  <a:pt x="337" y="210"/>
                </a:lnTo>
                <a:lnTo>
                  <a:pt x="330" y="208"/>
                </a:lnTo>
                <a:lnTo>
                  <a:pt x="330" y="203"/>
                </a:lnTo>
                <a:lnTo>
                  <a:pt x="328" y="200"/>
                </a:lnTo>
                <a:lnTo>
                  <a:pt x="318" y="200"/>
                </a:lnTo>
                <a:lnTo>
                  <a:pt x="317" y="198"/>
                </a:lnTo>
                <a:lnTo>
                  <a:pt x="314" y="194"/>
                </a:lnTo>
                <a:lnTo>
                  <a:pt x="318" y="188"/>
                </a:lnTo>
                <a:lnTo>
                  <a:pt x="322" y="176"/>
                </a:lnTo>
                <a:lnTo>
                  <a:pt x="329" y="159"/>
                </a:lnTo>
                <a:lnTo>
                  <a:pt x="331" y="156"/>
                </a:lnTo>
                <a:lnTo>
                  <a:pt x="330" y="149"/>
                </a:lnTo>
                <a:lnTo>
                  <a:pt x="321" y="139"/>
                </a:lnTo>
                <a:lnTo>
                  <a:pt x="321" y="139"/>
                </a:lnTo>
                <a:lnTo>
                  <a:pt x="321" y="141"/>
                </a:lnTo>
                <a:lnTo>
                  <a:pt x="320" y="142"/>
                </a:lnTo>
                <a:lnTo>
                  <a:pt x="320" y="145"/>
                </a:lnTo>
                <a:lnTo>
                  <a:pt x="320" y="146"/>
                </a:lnTo>
                <a:lnTo>
                  <a:pt x="319" y="146"/>
                </a:lnTo>
                <a:lnTo>
                  <a:pt x="309" y="139"/>
                </a:lnTo>
                <a:lnTo>
                  <a:pt x="307" y="132"/>
                </a:lnTo>
                <a:lnTo>
                  <a:pt x="303" y="130"/>
                </a:lnTo>
                <a:lnTo>
                  <a:pt x="290" y="111"/>
                </a:lnTo>
                <a:lnTo>
                  <a:pt x="286" y="110"/>
                </a:lnTo>
                <a:lnTo>
                  <a:pt x="286" y="109"/>
                </a:lnTo>
                <a:lnTo>
                  <a:pt x="286" y="106"/>
                </a:lnTo>
                <a:lnTo>
                  <a:pt x="285" y="103"/>
                </a:lnTo>
                <a:lnTo>
                  <a:pt x="285" y="103"/>
                </a:lnTo>
                <a:lnTo>
                  <a:pt x="266" y="99"/>
                </a:lnTo>
                <a:lnTo>
                  <a:pt x="263" y="101"/>
                </a:lnTo>
                <a:lnTo>
                  <a:pt x="251" y="116"/>
                </a:lnTo>
                <a:lnTo>
                  <a:pt x="239" y="118"/>
                </a:lnTo>
                <a:lnTo>
                  <a:pt x="239" y="121"/>
                </a:lnTo>
                <a:lnTo>
                  <a:pt x="237" y="122"/>
                </a:lnTo>
                <a:lnTo>
                  <a:pt x="229" y="125"/>
                </a:lnTo>
                <a:lnTo>
                  <a:pt x="230" y="125"/>
                </a:lnTo>
                <a:lnTo>
                  <a:pt x="229" y="127"/>
                </a:lnTo>
                <a:lnTo>
                  <a:pt x="229" y="130"/>
                </a:lnTo>
                <a:lnTo>
                  <a:pt x="230" y="138"/>
                </a:lnTo>
                <a:lnTo>
                  <a:pt x="231" y="141"/>
                </a:lnTo>
                <a:lnTo>
                  <a:pt x="231" y="144"/>
                </a:lnTo>
                <a:lnTo>
                  <a:pt x="231" y="144"/>
                </a:lnTo>
                <a:lnTo>
                  <a:pt x="231" y="145"/>
                </a:lnTo>
                <a:lnTo>
                  <a:pt x="231" y="146"/>
                </a:lnTo>
                <a:lnTo>
                  <a:pt x="229" y="152"/>
                </a:lnTo>
                <a:lnTo>
                  <a:pt x="222" y="165"/>
                </a:lnTo>
                <a:lnTo>
                  <a:pt x="219" y="170"/>
                </a:lnTo>
                <a:lnTo>
                  <a:pt x="219" y="171"/>
                </a:lnTo>
                <a:lnTo>
                  <a:pt x="213" y="171"/>
                </a:lnTo>
                <a:lnTo>
                  <a:pt x="214" y="169"/>
                </a:lnTo>
                <a:lnTo>
                  <a:pt x="213" y="168"/>
                </a:lnTo>
                <a:lnTo>
                  <a:pt x="213" y="167"/>
                </a:lnTo>
                <a:lnTo>
                  <a:pt x="212" y="165"/>
                </a:lnTo>
                <a:lnTo>
                  <a:pt x="212" y="162"/>
                </a:lnTo>
                <a:lnTo>
                  <a:pt x="216" y="152"/>
                </a:lnTo>
                <a:lnTo>
                  <a:pt x="216" y="150"/>
                </a:lnTo>
                <a:lnTo>
                  <a:pt x="216" y="150"/>
                </a:lnTo>
                <a:lnTo>
                  <a:pt x="216" y="150"/>
                </a:lnTo>
                <a:lnTo>
                  <a:pt x="216" y="149"/>
                </a:lnTo>
                <a:lnTo>
                  <a:pt x="216" y="148"/>
                </a:lnTo>
                <a:lnTo>
                  <a:pt x="215" y="146"/>
                </a:lnTo>
                <a:lnTo>
                  <a:pt x="210" y="146"/>
                </a:lnTo>
                <a:lnTo>
                  <a:pt x="207" y="147"/>
                </a:lnTo>
                <a:lnTo>
                  <a:pt x="206" y="149"/>
                </a:lnTo>
                <a:lnTo>
                  <a:pt x="205" y="149"/>
                </a:lnTo>
                <a:lnTo>
                  <a:pt x="202" y="147"/>
                </a:lnTo>
                <a:lnTo>
                  <a:pt x="204" y="140"/>
                </a:lnTo>
                <a:lnTo>
                  <a:pt x="211" y="134"/>
                </a:lnTo>
                <a:lnTo>
                  <a:pt x="212" y="122"/>
                </a:lnTo>
                <a:lnTo>
                  <a:pt x="213" y="115"/>
                </a:lnTo>
                <a:lnTo>
                  <a:pt x="215" y="108"/>
                </a:lnTo>
                <a:lnTo>
                  <a:pt x="216" y="102"/>
                </a:lnTo>
                <a:lnTo>
                  <a:pt x="215" y="96"/>
                </a:lnTo>
                <a:lnTo>
                  <a:pt x="215" y="93"/>
                </a:lnTo>
                <a:lnTo>
                  <a:pt x="211" y="91"/>
                </a:lnTo>
                <a:lnTo>
                  <a:pt x="210" y="89"/>
                </a:lnTo>
                <a:lnTo>
                  <a:pt x="209" y="88"/>
                </a:lnTo>
                <a:lnTo>
                  <a:pt x="207" y="87"/>
                </a:lnTo>
                <a:lnTo>
                  <a:pt x="206" y="86"/>
                </a:lnTo>
                <a:lnTo>
                  <a:pt x="206" y="83"/>
                </a:lnTo>
                <a:lnTo>
                  <a:pt x="205" y="79"/>
                </a:lnTo>
                <a:lnTo>
                  <a:pt x="204" y="78"/>
                </a:lnTo>
                <a:lnTo>
                  <a:pt x="202" y="71"/>
                </a:lnTo>
                <a:lnTo>
                  <a:pt x="201" y="70"/>
                </a:lnTo>
                <a:lnTo>
                  <a:pt x="199" y="70"/>
                </a:lnTo>
                <a:lnTo>
                  <a:pt x="197" y="69"/>
                </a:lnTo>
                <a:lnTo>
                  <a:pt x="196" y="66"/>
                </a:lnTo>
                <a:lnTo>
                  <a:pt x="196" y="58"/>
                </a:lnTo>
                <a:lnTo>
                  <a:pt x="195" y="55"/>
                </a:lnTo>
                <a:lnTo>
                  <a:pt x="196" y="51"/>
                </a:lnTo>
                <a:lnTo>
                  <a:pt x="197" y="50"/>
                </a:lnTo>
                <a:lnTo>
                  <a:pt x="199" y="48"/>
                </a:lnTo>
                <a:lnTo>
                  <a:pt x="200" y="48"/>
                </a:lnTo>
                <a:lnTo>
                  <a:pt x="197" y="46"/>
                </a:lnTo>
                <a:lnTo>
                  <a:pt x="193" y="46"/>
                </a:lnTo>
                <a:lnTo>
                  <a:pt x="191" y="45"/>
                </a:lnTo>
                <a:lnTo>
                  <a:pt x="190" y="42"/>
                </a:lnTo>
                <a:lnTo>
                  <a:pt x="186" y="32"/>
                </a:lnTo>
                <a:lnTo>
                  <a:pt x="184" y="27"/>
                </a:lnTo>
                <a:lnTo>
                  <a:pt x="172" y="20"/>
                </a:lnTo>
                <a:lnTo>
                  <a:pt x="166" y="22"/>
                </a:lnTo>
                <a:lnTo>
                  <a:pt x="147" y="8"/>
                </a:lnTo>
                <a:lnTo>
                  <a:pt x="143" y="0"/>
                </a:lnTo>
                <a:lnTo>
                  <a:pt x="40" y="16"/>
                </a:lnTo>
                <a:lnTo>
                  <a:pt x="24" y="2"/>
                </a:lnTo>
                <a:lnTo>
                  <a:pt x="20" y="3"/>
                </a:lnTo>
                <a:lnTo>
                  <a:pt x="18" y="13"/>
                </a:lnTo>
                <a:lnTo>
                  <a:pt x="20" y="13"/>
                </a:lnTo>
                <a:lnTo>
                  <a:pt x="21" y="16"/>
                </a:lnTo>
                <a:lnTo>
                  <a:pt x="21" y="19"/>
                </a:lnTo>
                <a:lnTo>
                  <a:pt x="20" y="22"/>
                </a:lnTo>
                <a:lnTo>
                  <a:pt x="19" y="24"/>
                </a:lnTo>
                <a:lnTo>
                  <a:pt x="13" y="31"/>
                </a:lnTo>
                <a:lnTo>
                  <a:pt x="10" y="36"/>
                </a:lnTo>
                <a:lnTo>
                  <a:pt x="7" y="46"/>
                </a:lnTo>
                <a:lnTo>
                  <a:pt x="4" y="55"/>
                </a:lnTo>
                <a:lnTo>
                  <a:pt x="3" y="59"/>
                </a:lnTo>
                <a:lnTo>
                  <a:pt x="3" y="63"/>
                </a:lnTo>
                <a:lnTo>
                  <a:pt x="3" y="76"/>
                </a:lnTo>
                <a:lnTo>
                  <a:pt x="3" y="78"/>
                </a:lnTo>
                <a:lnTo>
                  <a:pt x="3" y="81"/>
                </a:lnTo>
                <a:lnTo>
                  <a:pt x="3" y="82"/>
                </a:lnTo>
                <a:lnTo>
                  <a:pt x="3" y="85"/>
                </a:lnTo>
                <a:lnTo>
                  <a:pt x="3" y="88"/>
                </a:lnTo>
                <a:lnTo>
                  <a:pt x="3" y="90"/>
                </a:lnTo>
                <a:lnTo>
                  <a:pt x="0" y="98"/>
                </a:lnTo>
                <a:lnTo>
                  <a:pt x="0" y="103"/>
                </a:lnTo>
                <a:lnTo>
                  <a:pt x="3" y="10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1" name="Freeform 199"/>
          <p:cNvSpPr>
            <a:spLocks/>
          </p:cNvSpPr>
          <p:nvPr/>
        </p:nvSpPr>
        <p:spPr bwMode="auto">
          <a:xfrm>
            <a:off x="12158921" y="3037232"/>
            <a:ext cx="42863" cy="65088"/>
          </a:xfrm>
          <a:custGeom>
            <a:avLst/>
            <a:gdLst>
              <a:gd name="T0" fmla="*/ 47 w 79"/>
              <a:gd name="T1" fmla="*/ 73 h 123"/>
              <a:gd name="T2" fmla="*/ 40 w 79"/>
              <a:gd name="T3" fmla="*/ 63 h 123"/>
              <a:gd name="T4" fmla="*/ 40 w 79"/>
              <a:gd name="T5" fmla="*/ 54 h 123"/>
              <a:gd name="T6" fmla="*/ 57 w 79"/>
              <a:gd name="T7" fmla="*/ 18 h 123"/>
              <a:gd name="T8" fmla="*/ 57 w 79"/>
              <a:gd name="T9" fmla="*/ 10 h 123"/>
              <a:gd name="T10" fmla="*/ 47 w 79"/>
              <a:gd name="T11" fmla="*/ 4 h 123"/>
              <a:gd name="T12" fmla="*/ 44 w 79"/>
              <a:gd name="T13" fmla="*/ 0 h 123"/>
              <a:gd name="T14" fmla="*/ 29 w 79"/>
              <a:gd name="T15" fmla="*/ 4 h 123"/>
              <a:gd name="T16" fmla="*/ 28 w 79"/>
              <a:gd name="T17" fmla="*/ 17 h 123"/>
              <a:gd name="T18" fmla="*/ 26 w 79"/>
              <a:gd name="T19" fmla="*/ 25 h 123"/>
              <a:gd name="T20" fmla="*/ 21 w 79"/>
              <a:gd name="T21" fmla="*/ 35 h 123"/>
              <a:gd name="T22" fmla="*/ 24 w 79"/>
              <a:gd name="T23" fmla="*/ 39 h 123"/>
              <a:gd name="T24" fmla="*/ 21 w 79"/>
              <a:gd name="T25" fmla="*/ 47 h 123"/>
              <a:gd name="T26" fmla="*/ 14 w 79"/>
              <a:gd name="T27" fmla="*/ 55 h 123"/>
              <a:gd name="T28" fmla="*/ 7 w 79"/>
              <a:gd name="T29" fmla="*/ 74 h 123"/>
              <a:gd name="T30" fmla="*/ 7 w 79"/>
              <a:gd name="T31" fmla="*/ 79 h 123"/>
              <a:gd name="T32" fmla="*/ 9 w 79"/>
              <a:gd name="T33" fmla="*/ 84 h 123"/>
              <a:gd name="T34" fmla="*/ 10 w 79"/>
              <a:gd name="T35" fmla="*/ 92 h 123"/>
              <a:gd name="T36" fmla="*/ 4 w 79"/>
              <a:gd name="T37" fmla="*/ 102 h 123"/>
              <a:gd name="T38" fmla="*/ 5 w 79"/>
              <a:gd name="T39" fmla="*/ 108 h 123"/>
              <a:gd name="T40" fmla="*/ 10 w 79"/>
              <a:gd name="T41" fmla="*/ 104 h 123"/>
              <a:gd name="T42" fmla="*/ 17 w 79"/>
              <a:gd name="T43" fmla="*/ 105 h 123"/>
              <a:gd name="T44" fmla="*/ 21 w 79"/>
              <a:gd name="T45" fmla="*/ 109 h 123"/>
              <a:gd name="T46" fmla="*/ 21 w 79"/>
              <a:gd name="T47" fmla="*/ 114 h 123"/>
              <a:gd name="T48" fmla="*/ 21 w 79"/>
              <a:gd name="T49" fmla="*/ 118 h 123"/>
              <a:gd name="T50" fmla="*/ 32 w 79"/>
              <a:gd name="T51" fmla="*/ 116 h 123"/>
              <a:gd name="T52" fmla="*/ 35 w 79"/>
              <a:gd name="T53" fmla="*/ 118 h 123"/>
              <a:gd name="T54" fmla="*/ 36 w 79"/>
              <a:gd name="T55" fmla="*/ 122 h 123"/>
              <a:gd name="T56" fmla="*/ 39 w 79"/>
              <a:gd name="T57" fmla="*/ 123 h 123"/>
              <a:gd name="T58" fmla="*/ 40 w 79"/>
              <a:gd name="T59" fmla="*/ 108 h 123"/>
              <a:gd name="T60" fmla="*/ 36 w 79"/>
              <a:gd name="T61" fmla="*/ 108 h 123"/>
              <a:gd name="T62" fmla="*/ 38 w 79"/>
              <a:gd name="T63" fmla="*/ 95 h 123"/>
              <a:gd name="T64" fmla="*/ 57 w 79"/>
              <a:gd name="T65" fmla="*/ 89 h 123"/>
              <a:gd name="T66" fmla="*/ 65 w 79"/>
              <a:gd name="T67" fmla="*/ 87 h 123"/>
              <a:gd name="T68" fmla="*/ 64 w 79"/>
              <a:gd name="T69" fmla="*/ 96 h 123"/>
              <a:gd name="T70" fmla="*/ 73 w 79"/>
              <a:gd name="T71" fmla="*/ 93 h 123"/>
              <a:gd name="T72" fmla="*/ 79 w 79"/>
              <a:gd name="T73" fmla="*/ 93 h 123"/>
              <a:gd name="T74" fmla="*/ 70 w 79"/>
              <a:gd name="T75" fmla="*/ 8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123">
                <a:moveTo>
                  <a:pt x="64" y="82"/>
                </a:moveTo>
                <a:lnTo>
                  <a:pt x="47" y="73"/>
                </a:lnTo>
                <a:lnTo>
                  <a:pt x="44" y="68"/>
                </a:lnTo>
                <a:lnTo>
                  <a:pt x="40" y="63"/>
                </a:lnTo>
                <a:lnTo>
                  <a:pt x="40" y="58"/>
                </a:lnTo>
                <a:lnTo>
                  <a:pt x="40" y="54"/>
                </a:lnTo>
                <a:lnTo>
                  <a:pt x="56" y="24"/>
                </a:lnTo>
                <a:lnTo>
                  <a:pt x="57" y="18"/>
                </a:lnTo>
                <a:lnTo>
                  <a:pt x="57" y="14"/>
                </a:lnTo>
                <a:lnTo>
                  <a:pt x="57" y="10"/>
                </a:lnTo>
                <a:lnTo>
                  <a:pt x="54" y="6"/>
                </a:lnTo>
                <a:lnTo>
                  <a:pt x="47" y="4"/>
                </a:lnTo>
                <a:lnTo>
                  <a:pt x="44" y="0"/>
                </a:lnTo>
                <a:lnTo>
                  <a:pt x="44" y="0"/>
                </a:lnTo>
                <a:lnTo>
                  <a:pt x="34" y="2"/>
                </a:lnTo>
                <a:lnTo>
                  <a:pt x="29" y="4"/>
                </a:lnTo>
                <a:lnTo>
                  <a:pt x="27" y="12"/>
                </a:lnTo>
                <a:lnTo>
                  <a:pt x="28" y="17"/>
                </a:lnTo>
                <a:lnTo>
                  <a:pt x="27" y="19"/>
                </a:lnTo>
                <a:lnTo>
                  <a:pt x="26" y="25"/>
                </a:lnTo>
                <a:lnTo>
                  <a:pt x="21" y="30"/>
                </a:lnTo>
                <a:lnTo>
                  <a:pt x="21" y="35"/>
                </a:lnTo>
                <a:lnTo>
                  <a:pt x="21" y="36"/>
                </a:lnTo>
                <a:lnTo>
                  <a:pt x="24" y="39"/>
                </a:lnTo>
                <a:lnTo>
                  <a:pt x="22" y="42"/>
                </a:lnTo>
                <a:lnTo>
                  <a:pt x="21" y="47"/>
                </a:lnTo>
                <a:lnTo>
                  <a:pt x="15" y="53"/>
                </a:lnTo>
                <a:lnTo>
                  <a:pt x="14" y="55"/>
                </a:lnTo>
                <a:lnTo>
                  <a:pt x="12" y="69"/>
                </a:lnTo>
                <a:lnTo>
                  <a:pt x="7" y="74"/>
                </a:lnTo>
                <a:lnTo>
                  <a:pt x="7" y="76"/>
                </a:lnTo>
                <a:lnTo>
                  <a:pt x="7" y="79"/>
                </a:lnTo>
                <a:lnTo>
                  <a:pt x="8" y="82"/>
                </a:lnTo>
                <a:lnTo>
                  <a:pt x="9" y="84"/>
                </a:lnTo>
                <a:lnTo>
                  <a:pt x="10" y="87"/>
                </a:lnTo>
                <a:lnTo>
                  <a:pt x="10" y="92"/>
                </a:lnTo>
                <a:lnTo>
                  <a:pt x="9" y="96"/>
                </a:lnTo>
                <a:lnTo>
                  <a:pt x="4" y="102"/>
                </a:lnTo>
                <a:lnTo>
                  <a:pt x="0" y="102"/>
                </a:lnTo>
                <a:lnTo>
                  <a:pt x="5" y="108"/>
                </a:lnTo>
                <a:lnTo>
                  <a:pt x="8" y="107"/>
                </a:lnTo>
                <a:lnTo>
                  <a:pt x="10" y="104"/>
                </a:lnTo>
                <a:lnTo>
                  <a:pt x="14" y="104"/>
                </a:lnTo>
                <a:lnTo>
                  <a:pt x="17" y="105"/>
                </a:lnTo>
                <a:lnTo>
                  <a:pt x="19" y="106"/>
                </a:lnTo>
                <a:lnTo>
                  <a:pt x="21" y="109"/>
                </a:lnTo>
                <a:lnTo>
                  <a:pt x="21" y="113"/>
                </a:lnTo>
                <a:lnTo>
                  <a:pt x="21" y="114"/>
                </a:lnTo>
                <a:lnTo>
                  <a:pt x="21" y="116"/>
                </a:lnTo>
                <a:lnTo>
                  <a:pt x="21" y="118"/>
                </a:lnTo>
                <a:lnTo>
                  <a:pt x="31" y="116"/>
                </a:lnTo>
                <a:lnTo>
                  <a:pt x="32" y="116"/>
                </a:lnTo>
                <a:lnTo>
                  <a:pt x="35" y="117"/>
                </a:lnTo>
                <a:lnTo>
                  <a:pt x="35" y="118"/>
                </a:lnTo>
                <a:lnTo>
                  <a:pt x="36" y="121"/>
                </a:lnTo>
                <a:lnTo>
                  <a:pt x="36" y="122"/>
                </a:lnTo>
                <a:lnTo>
                  <a:pt x="38" y="123"/>
                </a:lnTo>
                <a:lnTo>
                  <a:pt x="39" y="123"/>
                </a:lnTo>
                <a:lnTo>
                  <a:pt x="43" y="109"/>
                </a:lnTo>
                <a:lnTo>
                  <a:pt x="40" y="108"/>
                </a:lnTo>
                <a:lnTo>
                  <a:pt x="38" y="109"/>
                </a:lnTo>
                <a:lnTo>
                  <a:pt x="36" y="108"/>
                </a:lnTo>
                <a:lnTo>
                  <a:pt x="32" y="105"/>
                </a:lnTo>
                <a:lnTo>
                  <a:pt x="38" y="95"/>
                </a:lnTo>
                <a:lnTo>
                  <a:pt x="41" y="92"/>
                </a:lnTo>
                <a:lnTo>
                  <a:pt x="57" y="89"/>
                </a:lnTo>
                <a:lnTo>
                  <a:pt x="63" y="86"/>
                </a:lnTo>
                <a:lnTo>
                  <a:pt x="65" y="87"/>
                </a:lnTo>
                <a:lnTo>
                  <a:pt x="64" y="91"/>
                </a:lnTo>
                <a:lnTo>
                  <a:pt x="64" y="96"/>
                </a:lnTo>
                <a:lnTo>
                  <a:pt x="66" y="97"/>
                </a:lnTo>
                <a:lnTo>
                  <a:pt x="73" y="93"/>
                </a:lnTo>
                <a:lnTo>
                  <a:pt x="77" y="94"/>
                </a:lnTo>
                <a:lnTo>
                  <a:pt x="79" y="93"/>
                </a:lnTo>
                <a:lnTo>
                  <a:pt x="79" y="88"/>
                </a:lnTo>
                <a:lnTo>
                  <a:pt x="70" y="82"/>
                </a:lnTo>
                <a:lnTo>
                  <a:pt x="64" y="8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2" name="Freeform 200"/>
          <p:cNvSpPr>
            <a:spLocks/>
          </p:cNvSpPr>
          <p:nvPr/>
        </p:nvSpPr>
        <p:spPr bwMode="auto">
          <a:xfrm>
            <a:off x="12063671" y="3056282"/>
            <a:ext cx="11113" cy="9525"/>
          </a:xfrm>
          <a:custGeom>
            <a:avLst/>
            <a:gdLst>
              <a:gd name="T0" fmla="*/ 13 w 20"/>
              <a:gd name="T1" fmla="*/ 17 h 18"/>
              <a:gd name="T2" fmla="*/ 18 w 20"/>
              <a:gd name="T3" fmla="*/ 11 h 18"/>
              <a:gd name="T4" fmla="*/ 20 w 20"/>
              <a:gd name="T5" fmla="*/ 7 h 18"/>
              <a:gd name="T6" fmla="*/ 20 w 20"/>
              <a:gd name="T7" fmla="*/ 2 h 18"/>
              <a:gd name="T8" fmla="*/ 14 w 20"/>
              <a:gd name="T9" fmla="*/ 0 h 18"/>
              <a:gd name="T10" fmla="*/ 10 w 20"/>
              <a:gd name="T11" fmla="*/ 1 h 18"/>
              <a:gd name="T12" fmla="*/ 5 w 20"/>
              <a:gd name="T13" fmla="*/ 4 h 18"/>
              <a:gd name="T14" fmla="*/ 1 w 20"/>
              <a:gd name="T15" fmla="*/ 13 h 18"/>
              <a:gd name="T16" fmla="*/ 0 w 20"/>
              <a:gd name="T17" fmla="*/ 15 h 18"/>
              <a:gd name="T18" fmla="*/ 3 w 20"/>
              <a:gd name="T19" fmla="*/ 18 h 18"/>
              <a:gd name="T20" fmla="*/ 11 w 20"/>
              <a:gd name="T21" fmla="*/ 18 h 18"/>
              <a:gd name="T22" fmla="*/ 13 w 20"/>
              <a:gd name="T2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13" y="17"/>
                </a:moveTo>
                <a:lnTo>
                  <a:pt x="18" y="11"/>
                </a:lnTo>
                <a:lnTo>
                  <a:pt x="20" y="7"/>
                </a:lnTo>
                <a:lnTo>
                  <a:pt x="20" y="2"/>
                </a:lnTo>
                <a:lnTo>
                  <a:pt x="14" y="0"/>
                </a:lnTo>
                <a:lnTo>
                  <a:pt x="10" y="1"/>
                </a:lnTo>
                <a:lnTo>
                  <a:pt x="5" y="4"/>
                </a:lnTo>
                <a:lnTo>
                  <a:pt x="1" y="13"/>
                </a:lnTo>
                <a:lnTo>
                  <a:pt x="0" y="15"/>
                </a:lnTo>
                <a:lnTo>
                  <a:pt x="3" y="18"/>
                </a:lnTo>
                <a:lnTo>
                  <a:pt x="11" y="18"/>
                </a:lnTo>
                <a:lnTo>
                  <a:pt x="13"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3" name="Freeform 201"/>
          <p:cNvSpPr>
            <a:spLocks/>
          </p:cNvSpPr>
          <p:nvPr/>
        </p:nvSpPr>
        <p:spPr bwMode="auto">
          <a:xfrm>
            <a:off x="11923971" y="3030882"/>
            <a:ext cx="11113" cy="14288"/>
          </a:xfrm>
          <a:custGeom>
            <a:avLst/>
            <a:gdLst>
              <a:gd name="T0" fmla="*/ 4 w 23"/>
              <a:gd name="T1" fmla="*/ 9 h 28"/>
              <a:gd name="T2" fmla="*/ 5 w 23"/>
              <a:gd name="T3" fmla="*/ 11 h 28"/>
              <a:gd name="T4" fmla="*/ 6 w 23"/>
              <a:gd name="T5" fmla="*/ 14 h 28"/>
              <a:gd name="T6" fmla="*/ 8 w 23"/>
              <a:gd name="T7" fmla="*/ 22 h 28"/>
              <a:gd name="T8" fmla="*/ 14 w 23"/>
              <a:gd name="T9" fmla="*/ 24 h 28"/>
              <a:gd name="T10" fmla="*/ 21 w 23"/>
              <a:gd name="T11" fmla="*/ 28 h 28"/>
              <a:gd name="T12" fmla="*/ 22 w 23"/>
              <a:gd name="T13" fmla="*/ 27 h 28"/>
              <a:gd name="T14" fmla="*/ 23 w 23"/>
              <a:gd name="T15" fmla="*/ 21 h 28"/>
              <a:gd name="T16" fmla="*/ 23 w 23"/>
              <a:gd name="T17" fmla="*/ 11 h 28"/>
              <a:gd name="T18" fmla="*/ 16 w 23"/>
              <a:gd name="T19" fmla="*/ 7 h 28"/>
              <a:gd name="T20" fmla="*/ 14 w 23"/>
              <a:gd name="T21" fmla="*/ 5 h 28"/>
              <a:gd name="T22" fmla="*/ 11 w 23"/>
              <a:gd name="T23" fmla="*/ 2 h 28"/>
              <a:gd name="T24" fmla="*/ 6 w 23"/>
              <a:gd name="T25" fmla="*/ 2 h 28"/>
              <a:gd name="T26" fmla="*/ 3 w 23"/>
              <a:gd name="T27" fmla="*/ 0 h 28"/>
              <a:gd name="T28" fmla="*/ 0 w 23"/>
              <a:gd name="T29" fmla="*/ 1 h 28"/>
              <a:gd name="T30" fmla="*/ 1 w 23"/>
              <a:gd name="T31" fmla="*/ 5 h 28"/>
              <a:gd name="T32" fmla="*/ 4 w 23"/>
              <a:gd name="T3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4" y="9"/>
                </a:moveTo>
                <a:lnTo>
                  <a:pt x="5" y="11"/>
                </a:lnTo>
                <a:lnTo>
                  <a:pt x="6" y="14"/>
                </a:lnTo>
                <a:lnTo>
                  <a:pt x="8" y="22"/>
                </a:lnTo>
                <a:lnTo>
                  <a:pt x="14" y="24"/>
                </a:lnTo>
                <a:lnTo>
                  <a:pt x="21" y="28"/>
                </a:lnTo>
                <a:lnTo>
                  <a:pt x="22" y="27"/>
                </a:lnTo>
                <a:lnTo>
                  <a:pt x="23" y="21"/>
                </a:lnTo>
                <a:lnTo>
                  <a:pt x="23" y="11"/>
                </a:lnTo>
                <a:lnTo>
                  <a:pt x="16" y="7"/>
                </a:lnTo>
                <a:lnTo>
                  <a:pt x="14" y="5"/>
                </a:lnTo>
                <a:lnTo>
                  <a:pt x="11" y="2"/>
                </a:lnTo>
                <a:lnTo>
                  <a:pt x="6" y="2"/>
                </a:lnTo>
                <a:lnTo>
                  <a:pt x="3" y="0"/>
                </a:lnTo>
                <a:lnTo>
                  <a:pt x="0" y="1"/>
                </a:lnTo>
                <a:lnTo>
                  <a:pt x="1" y="5"/>
                </a:lnTo>
                <a:lnTo>
                  <a:pt x="4"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4" name="Freeform 202"/>
          <p:cNvSpPr>
            <a:spLocks/>
          </p:cNvSpPr>
          <p:nvPr/>
        </p:nvSpPr>
        <p:spPr bwMode="auto">
          <a:xfrm>
            <a:off x="11676321" y="3083270"/>
            <a:ext cx="11113" cy="7938"/>
          </a:xfrm>
          <a:custGeom>
            <a:avLst/>
            <a:gdLst>
              <a:gd name="T0" fmla="*/ 22 w 22"/>
              <a:gd name="T1" fmla="*/ 11 h 15"/>
              <a:gd name="T2" fmla="*/ 13 w 22"/>
              <a:gd name="T3" fmla="*/ 5 h 15"/>
              <a:gd name="T4" fmla="*/ 10 w 22"/>
              <a:gd name="T5" fmla="*/ 1 h 15"/>
              <a:gd name="T6" fmla="*/ 10 w 22"/>
              <a:gd name="T7" fmla="*/ 4 h 15"/>
              <a:gd name="T8" fmla="*/ 8 w 22"/>
              <a:gd name="T9" fmla="*/ 0 h 15"/>
              <a:gd name="T10" fmla="*/ 5 w 22"/>
              <a:gd name="T11" fmla="*/ 4 h 15"/>
              <a:gd name="T12" fmla="*/ 0 w 22"/>
              <a:gd name="T13" fmla="*/ 12 h 15"/>
              <a:gd name="T14" fmla="*/ 3 w 22"/>
              <a:gd name="T15" fmla="*/ 15 h 15"/>
              <a:gd name="T16" fmla="*/ 20 w 22"/>
              <a:gd name="T17" fmla="*/ 14 h 15"/>
              <a:gd name="T18" fmla="*/ 22 w 22"/>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5">
                <a:moveTo>
                  <a:pt x="22" y="11"/>
                </a:moveTo>
                <a:lnTo>
                  <a:pt x="13" y="5"/>
                </a:lnTo>
                <a:lnTo>
                  <a:pt x="10" y="1"/>
                </a:lnTo>
                <a:lnTo>
                  <a:pt x="10" y="4"/>
                </a:lnTo>
                <a:lnTo>
                  <a:pt x="8" y="0"/>
                </a:lnTo>
                <a:lnTo>
                  <a:pt x="5" y="4"/>
                </a:lnTo>
                <a:lnTo>
                  <a:pt x="0" y="12"/>
                </a:lnTo>
                <a:lnTo>
                  <a:pt x="3" y="15"/>
                </a:lnTo>
                <a:lnTo>
                  <a:pt x="20" y="14"/>
                </a:lnTo>
                <a:lnTo>
                  <a:pt x="22"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5" name="Freeform 203"/>
          <p:cNvSpPr>
            <a:spLocks/>
          </p:cNvSpPr>
          <p:nvPr/>
        </p:nvSpPr>
        <p:spPr bwMode="auto">
          <a:xfrm>
            <a:off x="11428671" y="1719607"/>
            <a:ext cx="771525" cy="1376363"/>
          </a:xfrm>
          <a:custGeom>
            <a:avLst/>
            <a:gdLst>
              <a:gd name="T0" fmla="*/ 114 w 1458"/>
              <a:gd name="T1" fmla="*/ 842 h 2600"/>
              <a:gd name="T2" fmla="*/ 155 w 1458"/>
              <a:gd name="T3" fmla="*/ 934 h 2600"/>
              <a:gd name="T4" fmla="*/ 323 w 1458"/>
              <a:gd name="T5" fmla="*/ 1004 h 2600"/>
              <a:gd name="T6" fmla="*/ 426 w 1458"/>
              <a:gd name="T7" fmla="*/ 981 h 2600"/>
              <a:gd name="T8" fmla="*/ 559 w 1458"/>
              <a:gd name="T9" fmla="*/ 1061 h 2600"/>
              <a:gd name="T10" fmla="*/ 766 w 1458"/>
              <a:gd name="T11" fmla="*/ 898 h 2600"/>
              <a:gd name="T12" fmla="*/ 808 w 1458"/>
              <a:gd name="T13" fmla="*/ 934 h 2600"/>
              <a:gd name="T14" fmla="*/ 633 w 1458"/>
              <a:gd name="T15" fmla="*/ 1194 h 2600"/>
              <a:gd name="T16" fmla="*/ 758 w 1458"/>
              <a:gd name="T17" fmla="*/ 1361 h 2600"/>
              <a:gd name="T18" fmla="*/ 477 w 1458"/>
              <a:gd name="T19" fmla="*/ 1344 h 2600"/>
              <a:gd name="T20" fmla="*/ 642 w 1458"/>
              <a:gd name="T21" fmla="*/ 1546 h 2600"/>
              <a:gd name="T22" fmla="*/ 642 w 1458"/>
              <a:gd name="T23" fmla="*/ 1616 h 2600"/>
              <a:gd name="T24" fmla="*/ 786 w 1458"/>
              <a:gd name="T25" fmla="*/ 1689 h 2600"/>
              <a:gd name="T26" fmla="*/ 518 w 1458"/>
              <a:gd name="T27" fmla="*/ 1802 h 2600"/>
              <a:gd name="T28" fmla="*/ 624 w 1458"/>
              <a:gd name="T29" fmla="*/ 1890 h 2600"/>
              <a:gd name="T30" fmla="*/ 691 w 1458"/>
              <a:gd name="T31" fmla="*/ 1889 h 2600"/>
              <a:gd name="T32" fmla="*/ 706 w 1458"/>
              <a:gd name="T33" fmla="*/ 1895 h 2600"/>
              <a:gd name="T34" fmla="*/ 737 w 1458"/>
              <a:gd name="T35" fmla="*/ 2030 h 2600"/>
              <a:gd name="T36" fmla="*/ 775 w 1458"/>
              <a:gd name="T37" fmla="*/ 2137 h 2600"/>
              <a:gd name="T38" fmla="*/ 918 w 1458"/>
              <a:gd name="T39" fmla="*/ 1972 h 2600"/>
              <a:gd name="T40" fmla="*/ 731 w 1458"/>
              <a:gd name="T41" fmla="*/ 2186 h 2600"/>
              <a:gd name="T42" fmla="*/ 493 w 1458"/>
              <a:gd name="T43" fmla="*/ 2120 h 2600"/>
              <a:gd name="T44" fmla="*/ 634 w 1458"/>
              <a:gd name="T45" fmla="*/ 2272 h 2600"/>
              <a:gd name="T46" fmla="*/ 521 w 1458"/>
              <a:gd name="T47" fmla="*/ 2358 h 2600"/>
              <a:gd name="T48" fmla="*/ 505 w 1458"/>
              <a:gd name="T49" fmla="*/ 2591 h 2600"/>
              <a:gd name="T50" fmla="*/ 544 w 1458"/>
              <a:gd name="T51" fmla="*/ 2527 h 2600"/>
              <a:gd name="T52" fmla="*/ 623 w 1458"/>
              <a:gd name="T53" fmla="*/ 2582 h 2600"/>
              <a:gd name="T54" fmla="*/ 681 w 1458"/>
              <a:gd name="T55" fmla="*/ 2554 h 2600"/>
              <a:gd name="T56" fmla="*/ 860 w 1458"/>
              <a:gd name="T57" fmla="*/ 2573 h 2600"/>
              <a:gd name="T58" fmla="*/ 974 w 1458"/>
              <a:gd name="T59" fmla="*/ 2488 h 2600"/>
              <a:gd name="T60" fmla="*/ 1022 w 1458"/>
              <a:gd name="T61" fmla="*/ 2453 h 2600"/>
              <a:gd name="T62" fmla="*/ 1102 w 1458"/>
              <a:gd name="T63" fmla="*/ 2399 h 2600"/>
              <a:gd name="T64" fmla="*/ 1269 w 1458"/>
              <a:gd name="T65" fmla="*/ 2518 h 2600"/>
              <a:gd name="T66" fmla="*/ 1427 w 1458"/>
              <a:gd name="T67" fmla="*/ 2309 h 2600"/>
              <a:gd name="T68" fmla="*/ 1326 w 1458"/>
              <a:gd name="T69" fmla="*/ 2254 h 2600"/>
              <a:gd name="T70" fmla="*/ 1057 w 1458"/>
              <a:gd name="T71" fmla="*/ 2211 h 2600"/>
              <a:gd name="T72" fmla="*/ 1032 w 1458"/>
              <a:gd name="T73" fmla="*/ 2077 h 2600"/>
              <a:gd name="T74" fmla="*/ 1310 w 1458"/>
              <a:gd name="T75" fmla="*/ 1990 h 2600"/>
              <a:gd name="T76" fmla="*/ 1361 w 1458"/>
              <a:gd name="T77" fmla="*/ 1816 h 2600"/>
              <a:gd name="T78" fmla="*/ 1271 w 1458"/>
              <a:gd name="T79" fmla="*/ 1649 h 2600"/>
              <a:gd name="T80" fmla="*/ 1243 w 1458"/>
              <a:gd name="T81" fmla="*/ 1513 h 2600"/>
              <a:gd name="T82" fmla="*/ 1074 w 1458"/>
              <a:gd name="T83" fmla="*/ 1462 h 2600"/>
              <a:gd name="T84" fmla="*/ 1136 w 1458"/>
              <a:gd name="T85" fmla="*/ 1415 h 2600"/>
              <a:gd name="T86" fmla="*/ 1121 w 1458"/>
              <a:gd name="T87" fmla="*/ 1340 h 2600"/>
              <a:gd name="T88" fmla="*/ 1307 w 1458"/>
              <a:gd name="T89" fmla="*/ 1280 h 2600"/>
              <a:gd name="T90" fmla="*/ 1282 w 1458"/>
              <a:gd name="T91" fmla="*/ 1144 h 2600"/>
              <a:gd name="T92" fmla="*/ 1308 w 1458"/>
              <a:gd name="T93" fmla="*/ 1047 h 2600"/>
              <a:gd name="T94" fmla="*/ 1370 w 1458"/>
              <a:gd name="T95" fmla="*/ 898 h 2600"/>
              <a:gd name="T96" fmla="*/ 1450 w 1458"/>
              <a:gd name="T97" fmla="*/ 411 h 2600"/>
              <a:gd name="T98" fmla="*/ 1227 w 1458"/>
              <a:gd name="T99" fmla="*/ 507 h 2600"/>
              <a:gd name="T100" fmla="*/ 1414 w 1458"/>
              <a:gd name="T101" fmla="*/ 161 h 2600"/>
              <a:gd name="T102" fmla="*/ 1277 w 1458"/>
              <a:gd name="T103" fmla="*/ 74 h 2600"/>
              <a:gd name="T104" fmla="*/ 1121 w 1458"/>
              <a:gd name="T105" fmla="*/ 29 h 2600"/>
              <a:gd name="T106" fmla="*/ 1041 w 1458"/>
              <a:gd name="T107" fmla="*/ 49 h 2600"/>
              <a:gd name="T108" fmla="*/ 838 w 1458"/>
              <a:gd name="T109" fmla="*/ 87 h 2600"/>
              <a:gd name="T110" fmla="*/ 742 w 1458"/>
              <a:gd name="T111" fmla="*/ 184 h 2600"/>
              <a:gd name="T112" fmla="*/ 690 w 1458"/>
              <a:gd name="T113" fmla="*/ 319 h 2600"/>
              <a:gd name="T114" fmla="*/ 510 w 1458"/>
              <a:gd name="T115" fmla="*/ 260 h 2600"/>
              <a:gd name="T116" fmla="*/ 504 w 1458"/>
              <a:gd name="T117" fmla="*/ 412 h 2600"/>
              <a:gd name="T118" fmla="*/ 420 w 1458"/>
              <a:gd name="T119" fmla="*/ 542 h 2600"/>
              <a:gd name="T120" fmla="*/ 300 w 1458"/>
              <a:gd name="T121" fmla="*/ 555 h 2600"/>
              <a:gd name="T122" fmla="*/ 231 w 1458"/>
              <a:gd name="T123" fmla="*/ 665 h 2600"/>
              <a:gd name="T124" fmla="*/ 59 w 1458"/>
              <a:gd name="T125" fmla="*/ 746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8" h="2600">
                <a:moveTo>
                  <a:pt x="4" y="826"/>
                </a:moveTo>
                <a:lnTo>
                  <a:pt x="5" y="828"/>
                </a:lnTo>
                <a:lnTo>
                  <a:pt x="3" y="828"/>
                </a:lnTo>
                <a:lnTo>
                  <a:pt x="2" y="829"/>
                </a:lnTo>
                <a:lnTo>
                  <a:pt x="2" y="834"/>
                </a:lnTo>
                <a:lnTo>
                  <a:pt x="6" y="838"/>
                </a:lnTo>
                <a:lnTo>
                  <a:pt x="10" y="837"/>
                </a:lnTo>
                <a:lnTo>
                  <a:pt x="14" y="842"/>
                </a:lnTo>
                <a:lnTo>
                  <a:pt x="30" y="843"/>
                </a:lnTo>
                <a:lnTo>
                  <a:pt x="32" y="846"/>
                </a:lnTo>
                <a:lnTo>
                  <a:pt x="35" y="857"/>
                </a:lnTo>
                <a:lnTo>
                  <a:pt x="36" y="858"/>
                </a:lnTo>
                <a:lnTo>
                  <a:pt x="35" y="861"/>
                </a:lnTo>
                <a:lnTo>
                  <a:pt x="34" y="866"/>
                </a:lnTo>
                <a:lnTo>
                  <a:pt x="50" y="853"/>
                </a:lnTo>
                <a:lnTo>
                  <a:pt x="53" y="856"/>
                </a:lnTo>
                <a:lnTo>
                  <a:pt x="53" y="858"/>
                </a:lnTo>
                <a:lnTo>
                  <a:pt x="53" y="859"/>
                </a:lnTo>
                <a:lnTo>
                  <a:pt x="54" y="859"/>
                </a:lnTo>
                <a:lnTo>
                  <a:pt x="56" y="854"/>
                </a:lnTo>
                <a:lnTo>
                  <a:pt x="58" y="852"/>
                </a:lnTo>
                <a:lnTo>
                  <a:pt x="59" y="850"/>
                </a:lnTo>
                <a:lnTo>
                  <a:pt x="60" y="850"/>
                </a:lnTo>
                <a:lnTo>
                  <a:pt x="55" y="839"/>
                </a:lnTo>
                <a:lnTo>
                  <a:pt x="55" y="836"/>
                </a:lnTo>
                <a:lnTo>
                  <a:pt x="55" y="832"/>
                </a:lnTo>
                <a:lnTo>
                  <a:pt x="55" y="829"/>
                </a:lnTo>
                <a:lnTo>
                  <a:pt x="58" y="827"/>
                </a:lnTo>
                <a:lnTo>
                  <a:pt x="63" y="826"/>
                </a:lnTo>
                <a:lnTo>
                  <a:pt x="65" y="823"/>
                </a:lnTo>
                <a:lnTo>
                  <a:pt x="66" y="812"/>
                </a:lnTo>
                <a:lnTo>
                  <a:pt x="69" y="809"/>
                </a:lnTo>
                <a:lnTo>
                  <a:pt x="81" y="815"/>
                </a:lnTo>
                <a:lnTo>
                  <a:pt x="85" y="814"/>
                </a:lnTo>
                <a:lnTo>
                  <a:pt x="91" y="817"/>
                </a:lnTo>
                <a:lnTo>
                  <a:pt x="92" y="817"/>
                </a:lnTo>
                <a:lnTo>
                  <a:pt x="89" y="812"/>
                </a:lnTo>
                <a:lnTo>
                  <a:pt x="86" y="807"/>
                </a:lnTo>
                <a:lnTo>
                  <a:pt x="85" y="803"/>
                </a:lnTo>
                <a:lnTo>
                  <a:pt x="86" y="799"/>
                </a:lnTo>
                <a:lnTo>
                  <a:pt x="88" y="798"/>
                </a:lnTo>
                <a:lnTo>
                  <a:pt x="92" y="800"/>
                </a:lnTo>
                <a:lnTo>
                  <a:pt x="100" y="812"/>
                </a:lnTo>
                <a:lnTo>
                  <a:pt x="101" y="813"/>
                </a:lnTo>
                <a:lnTo>
                  <a:pt x="104" y="813"/>
                </a:lnTo>
                <a:lnTo>
                  <a:pt x="107" y="815"/>
                </a:lnTo>
                <a:lnTo>
                  <a:pt x="105" y="817"/>
                </a:lnTo>
                <a:lnTo>
                  <a:pt x="104" y="817"/>
                </a:lnTo>
                <a:lnTo>
                  <a:pt x="104" y="819"/>
                </a:lnTo>
                <a:lnTo>
                  <a:pt x="104" y="823"/>
                </a:lnTo>
                <a:lnTo>
                  <a:pt x="118" y="818"/>
                </a:lnTo>
                <a:lnTo>
                  <a:pt x="131" y="816"/>
                </a:lnTo>
                <a:lnTo>
                  <a:pt x="130" y="827"/>
                </a:lnTo>
                <a:lnTo>
                  <a:pt x="115" y="832"/>
                </a:lnTo>
                <a:lnTo>
                  <a:pt x="115" y="834"/>
                </a:lnTo>
                <a:lnTo>
                  <a:pt x="115" y="838"/>
                </a:lnTo>
                <a:lnTo>
                  <a:pt x="115" y="840"/>
                </a:lnTo>
                <a:lnTo>
                  <a:pt x="114" y="842"/>
                </a:lnTo>
                <a:lnTo>
                  <a:pt x="108" y="842"/>
                </a:lnTo>
                <a:lnTo>
                  <a:pt x="73" y="884"/>
                </a:lnTo>
                <a:lnTo>
                  <a:pt x="72" y="889"/>
                </a:lnTo>
                <a:lnTo>
                  <a:pt x="96" y="903"/>
                </a:lnTo>
                <a:lnTo>
                  <a:pt x="93" y="908"/>
                </a:lnTo>
                <a:lnTo>
                  <a:pt x="98" y="913"/>
                </a:lnTo>
                <a:lnTo>
                  <a:pt x="102" y="913"/>
                </a:lnTo>
                <a:lnTo>
                  <a:pt x="105" y="909"/>
                </a:lnTo>
                <a:lnTo>
                  <a:pt x="109" y="902"/>
                </a:lnTo>
                <a:lnTo>
                  <a:pt x="132" y="882"/>
                </a:lnTo>
                <a:lnTo>
                  <a:pt x="145" y="865"/>
                </a:lnTo>
                <a:lnTo>
                  <a:pt x="155" y="857"/>
                </a:lnTo>
                <a:lnTo>
                  <a:pt x="171" y="843"/>
                </a:lnTo>
                <a:lnTo>
                  <a:pt x="190" y="835"/>
                </a:lnTo>
                <a:lnTo>
                  <a:pt x="196" y="830"/>
                </a:lnTo>
                <a:lnTo>
                  <a:pt x="199" y="822"/>
                </a:lnTo>
                <a:lnTo>
                  <a:pt x="202" y="819"/>
                </a:lnTo>
                <a:lnTo>
                  <a:pt x="206" y="820"/>
                </a:lnTo>
                <a:lnTo>
                  <a:pt x="210" y="825"/>
                </a:lnTo>
                <a:lnTo>
                  <a:pt x="210" y="828"/>
                </a:lnTo>
                <a:lnTo>
                  <a:pt x="217" y="829"/>
                </a:lnTo>
                <a:lnTo>
                  <a:pt x="220" y="824"/>
                </a:lnTo>
                <a:lnTo>
                  <a:pt x="265" y="834"/>
                </a:lnTo>
                <a:lnTo>
                  <a:pt x="267" y="837"/>
                </a:lnTo>
                <a:lnTo>
                  <a:pt x="268" y="839"/>
                </a:lnTo>
                <a:lnTo>
                  <a:pt x="269" y="840"/>
                </a:lnTo>
                <a:lnTo>
                  <a:pt x="269" y="842"/>
                </a:lnTo>
                <a:lnTo>
                  <a:pt x="270" y="842"/>
                </a:lnTo>
                <a:lnTo>
                  <a:pt x="269" y="845"/>
                </a:lnTo>
                <a:lnTo>
                  <a:pt x="253" y="837"/>
                </a:lnTo>
                <a:lnTo>
                  <a:pt x="242" y="839"/>
                </a:lnTo>
                <a:lnTo>
                  <a:pt x="238" y="837"/>
                </a:lnTo>
                <a:lnTo>
                  <a:pt x="233" y="843"/>
                </a:lnTo>
                <a:lnTo>
                  <a:pt x="230" y="842"/>
                </a:lnTo>
                <a:lnTo>
                  <a:pt x="228" y="839"/>
                </a:lnTo>
                <a:lnTo>
                  <a:pt x="228" y="837"/>
                </a:lnTo>
                <a:lnTo>
                  <a:pt x="228" y="837"/>
                </a:lnTo>
                <a:lnTo>
                  <a:pt x="229" y="836"/>
                </a:lnTo>
                <a:lnTo>
                  <a:pt x="229" y="836"/>
                </a:lnTo>
                <a:lnTo>
                  <a:pt x="229" y="834"/>
                </a:lnTo>
                <a:lnTo>
                  <a:pt x="209" y="843"/>
                </a:lnTo>
                <a:lnTo>
                  <a:pt x="199" y="844"/>
                </a:lnTo>
                <a:lnTo>
                  <a:pt x="179" y="855"/>
                </a:lnTo>
                <a:lnTo>
                  <a:pt x="178" y="857"/>
                </a:lnTo>
                <a:lnTo>
                  <a:pt x="178" y="862"/>
                </a:lnTo>
                <a:lnTo>
                  <a:pt x="180" y="863"/>
                </a:lnTo>
                <a:lnTo>
                  <a:pt x="183" y="867"/>
                </a:lnTo>
                <a:lnTo>
                  <a:pt x="186" y="868"/>
                </a:lnTo>
                <a:lnTo>
                  <a:pt x="184" y="871"/>
                </a:lnTo>
                <a:lnTo>
                  <a:pt x="182" y="871"/>
                </a:lnTo>
                <a:lnTo>
                  <a:pt x="176" y="867"/>
                </a:lnTo>
                <a:lnTo>
                  <a:pt x="166" y="888"/>
                </a:lnTo>
                <a:lnTo>
                  <a:pt x="154" y="892"/>
                </a:lnTo>
                <a:lnTo>
                  <a:pt x="148" y="907"/>
                </a:lnTo>
                <a:lnTo>
                  <a:pt x="132" y="917"/>
                </a:lnTo>
                <a:lnTo>
                  <a:pt x="131" y="922"/>
                </a:lnTo>
                <a:lnTo>
                  <a:pt x="139" y="929"/>
                </a:lnTo>
                <a:lnTo>
                  <a:pt x="155" y="934"/>
                </a:lnTo>
                <a:lnTo>
                  <a:pt x="168" y="944"/>
                </a:lnTo>
                <a:lnTo>
                  <a:pt x="190" y="935"/>
                </a:lnTo>
                <a:lnTo>
                  <a:pt x="194" y="941"/>
                </a:lnTo>
                <a:lnTo>
                  <a:pt x="161" y="960"/>
                </a:lnTo>
                <a:lnTo>
                  <a:pt x="159" y="960"/>
                </a:lnTo>
                <a:lnTo>
                  <a:pt x="145" y="950"/>
                </a:lnTo>
                <a:lnTo>
                  <a:pt x="142" y="948"/>
                </a:lnTo>
                <a:lnTo>
                  <a:pt x="139" y="953"/>
                </a:lnTo>
                <a:lnTo>
                  <a:pt x="135" y="950"/>
                </a:lnTo>
                <a:lnTo>
                  <a:pt x="134" y="950"/>
                </a:lnTo>
                <a:lnTo>
                  <a:pt x="120" y="972"/>
                </a:lnTo>
                <a:lnTo>
                  <a:pt x="119" y="977"/>
                </a:lnTo>
                <a:lnTo>
                  <a:pt x="118" y="978"/>
                </a:lnTo>
                <a:lnTo>
                  <a:pt x="120" y="985"/>
                </a:lnTo>
                <a:lnTo>
                  <a:pt x="122" y="990"/>
                </a:lnTo>
                <a:lnTo>
                  <a:pt x="128" y="998"/>
                </a:lnTo>
                <a:lnTo>
                  <a:pt x="132" y="1008"/>
                </a:lnTo>
                <a:lnTo>
                  <a:pt x="134" y="1013"/>
                </a:lnTo>
                <a:lnTo>
                  <a:pt x="141" y="1020"/>
                </a:lnTo>
                <a:lnTo>
                  <a:pt x="147" y="1022"/>
                </a:lnTo>
                <a:lnTo>
                  <a:pt x="151" y="1025"/>
                </a:lnTo>
                <a:lnTo>
                  <a:pt x="159" y="1029"/>
                </a:lnTo>
                <a:lnTo>
                  <a:pt x="268" y="987"/>
                </a:lnTo>
                <a:lnTo>
                  <a:pt x="297" y="986"/>
                </a:lnTo>
                <a:lnTo>
                  <a:pt x="319" y="967"/>
                </a:lnTo>
                <a:lnTo>
                  <a:pt x="343" y="957"/>
                </a:lnTo>
                <a:lnTo>
                  <a:pt x="341" y="957"/>
                </a:lnTo>
                <a:lnTo>
                  <a:pt x="353" y="946"/>
                </a:lnTo>
                <a:lnTo>
                  <a:pt x="355" y="933"/>
                </a:lnTo>
                <a:lnTo>
                  <a:pt x="368" y="912"/>
                </a:lnTo>
                <a:lnTo>
                  <a:pt x="398" y="885"/>
                </a:lnTo>
                <a:lnTo>
                  <a:pt x="412" y="881"/>
                </a:lnTo>
                <a:lnTo>
                  <a:pt x="415" y="877"/>
                </a:lnTo>
                <a:lnTo>
                  <a:pt x="422" y="883"/>
                </a:lnTo>
                <a:lnTo>
                  <a:pt x="423" y="882"/>
                </a:lnTo>
                <a:lnTo>
                  <a:pt x="424" y="879"/>
                </a:lnTo>
                <a:lnTo>
                  <a:pt x="425" y="878"/>
                </a:lnTo>
                <a:lnTo>
                  <a:pt x="427" y="879"/>
                </a:lnTo>
                <a:lnTo>
                  <a:pt x="428" y="884"/>
                </a:lnTo>
                <a:lnTo>
                  <a:pt x="427" y="885"/>
                </a:lnTo>
                <a:lnTo>
                  <a:pt x="425" y="893"/>
                </a:lnTo>
                <a:lnTo>
                  <a:pt x="408" y="906"/>
                </a:lnTo>
                <a:lnTo>
                  <a:pt x="393" y="925"/>
                </a:lnTo>
                <a:lnTo>
                  <a:pt x="390" y="932"/>
                </a:lnTo>
                <a:lnTo>
                  <a:pt x="387" y="936"/>
                </a:lnTo>
                <a:lnTo>
                  <a:pt x="385" y="943"/>
                </a:lnTo>
                <a:lnTo>
                  <a:pt x="379" y="947"/>
                </a:lnTo>
                <a:lnTo>
                  <a:pt x="378" y="951"/>
                </a:lnTo>
                <a:lnTo>
                  <a:pt x="378" y="955"/>
                </a:lnTo>
                <a:lnTo>
                  <a:pt x="379" y="960"/>
                </a:lnTo>
                <a:lnTo>
                  <a:pt x="382" y="962"/>
                </a:lnTo>
                <a:lnTo>
                  <a:pt x="385" y="964"/>
                </a:lnTo>
                <a:lnTo>
                  <a:pt x="385" y="967"/>
                </a:lnTo>
                <a:lnTo>
                  <a:pt x="375" y="966"/>
                </a:lnTo>
                <a:lnTo>
                  <a:pt x="360" y="974"/>
                </a:lnTo>
                <a:lnTo>
                  <a:pt x="354" y="990"/>
                </a:lnTo>
                <a:lnTo>
                  <a:pt x="341" y="1001"/>
                </a:lnTo>
                <a:lnTo>
                  <a:pt x="323" y="1004"/>
                </a:lnTo>
                <a:lnTo>
                  <a:pt x="318" y="1011"/>
                </a:lnTo>
                <a:lnTo>
                  <a:pt x="290" y="1019"/>
                </a:lnTo>
                <a:lnTo>
                  <a:pt x="277" y="1015"/>
                </a:lnTo>
                <a:lnTo>
                  <a:pt x="259" y="1017"/>
                </a:lnTo>
                <a:lnTo>
                  <a:pt x="242" y="1021"/>
                </a:lnTo>
                <a:lnTo>
                  <a:pt x="218" y="1031"/>
                </a:lnTo>
                <a:lnTo>
                  <a:pt x="209" y="1041"/>
                </a:lnTo>
                <a:lnTo>
                  <a:pt x="196" y="1044"/>
                </a:lnTo>
                <a:lnTo>
                  <a:pt x="192" y="1051"/>
                </a:lnTo>
                <a:lnTo>
                  <a:pt x="187" y="1054"/>
                </a:lnTo>
                <a:lnTo>
                  <a:pt x="187" y="1056"/>
                </a:lnTo>
                <a:lnTo>
                  <a:pt x="187" y="1059"/>
                </a:lnTo>
                <a:lnTo>
                  <a:pt x="188" y="1062"/>
                </a:lnTo>
                <a:lnTo>
                  <a:pt x="193" y="1071"/>
                </a:lnTo>
                <a:lnTo>
                  <a:pt x="207" y="1077"/>
                </a:lnTo>
                <a:lnTo>
                  <a:pt x="226" y="1093"/>
                </a:lnTo>
                <a:lnTo>
                  <a:pt x="247" y="1101"/>
                </a:lnTo>
                <a:lnTo>
                  <a:pt x="265" y="1114"/>
                </a:lnTo>
                <a:lnTo>
                  <a:pt x="285" y="1125"/>
                </a:lnTo>
                <a:lnTo>
                  <a:pt x="298" y="1125"/>
                </a:lnTo>
                <a:lnTo>
                  <a:pt x="311" y="1133"/>
                </a:lnTo>
                <a:lnTo>
                  <a:pt x="327" y="1134"/>
                </a:lnTo>
                <a:lnTo>
                  <a:pt x="338" y="1133"/>
                </a:lnTo>
                <a:lnTo>
                  <a:pt x="343" y="1121"/>
                </a:lnTo>
                <a:lnTo>
                  <a:pt x="345" y="1111"/>
                </a:lnTo>
                <a:lnTo>
                  <a:pt x="343" y="1101"/>
                </a:lnTo>
                <a:lnTo>
                  <a:pt x="343" y="1096"/>
                </a:lnTo>
                <a:lnTo>
                  <a:pt x="360" y="1056"/>
                </a:lnTo>
                <a:lnTo>
                  <a:pt x="359" y="1054"/>
                </a:lnTo>
                <a:lnTo>
                  <a:pt x="360" y="1043"/>
                </a:lnTo>
                <a:lnTo>
                  <a:pt x="366" y="1036"/>
                </a:lnTo>
                <a:lnTo>
                  <a:pt x="366" y="1034"/>
                </a:lnTo>
                <a:lnTo>
                  <a:pt x="368" y="1023"/>
                </a:lnTo>
                <a:lnTo>
                  <a:pt x="377" y="997"/>
                </a:lnTo>
                <a:lnTo>
                  <a:pt x="393" y="980"/>
                </a:lnTo>
                <a:lnTo>
                  <a:pt x="408" y="971"/>
                </a:lnTo>
                <a:lnTo>
                  <a:pt x="413" y="966"/>
                </a:lnTo>
                <a:lnTo>
                  <a:pt x="419" y="968"/>
                </a:lnTo>
                <a:lnTo>
                  <a:pt x="424" y="961"/>
                </a:lnTo>
                <a:lnTo>
                  <a:pt x="474" y="938"/>
                </a:lnTo>
                <a:lnTo>
                  <a:pt x="477" y="940"/>
                </a:lnTo>
                <a:lnTo>
                  <a:pt x="571" y="884"/>
                </a:lnTo>
                <a:lnTo>
                  <a:pt x="572" y="886"/>
                </a:lnTo>
                <a:lnTo>
                  <a:pt x="569" y="894"/>
                </a:lnTo>
                <a:lnTo>
                  <a:pt x="556" y="901"/>
                </a:lnTo>
                <a:lnTo>
                  <a:pt x="555" y="906"/>
                </a:lnTo>
                <a:lnTo>
                  <a:pt x="483" y="946"/>
                </a:lnTo>
                <a:lnTo>
                  <a:pt x="481" y="952"/>
                </a:lnTo>
                <a:lnTo>
                  <a:pt x="445" y="971"/>
                </a:lnTo>
                <a:lnTo>
                  <a:pt x="443" y="971"/>
                </a:lnTo>
                <a:lnTo>
                  <a:pt x="439" y="966"/>
                </a:lnTo>
                <a:lnTo>
                  <a:pt x="438" y="966"/>
                </a:lnTo>
                <a:lnTo>
                  <a:pt x="437" y="967"/>
                </a:lnTo>
                <a:lnTo>
                  <a:pt x="436" y="970"/>
                </a:lnTo>
                <a:lnTo>
                  <a:pt x="438" y="972"/>
                </a:lnTo>
                <a:lnTo>
                  <a:pt x="427" y="976"/>
                </a:lnTo>
                <a:lnTo>
                  <a:pt x="427" y="977"/>
                </a:lnTo>
                <a:lnTo>
                  <a:pt x="426" y="981"/>
                </a:lnTo>
                <a:lnTo>
                  <a:pt x="420" y="987"/>
                </a:lnTo>
                <a:lnTo>
                  <a:pt x="415" y="988"/>
                </a:lnTo>
                <a:lnTo>
                  <a:pt x="413" y="993"/>
                </a:lnTo>
                <a:lnTo>
                  <a:pt x="407" y="996"/>
                </a:lnTo>
                <a:lnTo>
                  <a:pt x="399" y="1010"/>
                </a:lnTo>
                <a:lnTo>
                  <a:pt x="375" y="1096"/>
                </a:lnTo>
                <a:lnTo>
                  <a:pt x="373" y="1120"/>
                </a:lnTo>
                <a:lnTo>
                  <a:pt x="373" y="1136"/>
                </a:lnTo>
                <a:lnTo>
                  <a:pt x="417" y="1151"/>
                </a:lnTo>
                <a:lnTo>
                  <a:pt x="420" y="1150"/>
                </a:lnTo>
                <a:lnTo>
                  <a:pt x="432" y="1125"/>
                </a:lnTo>
                <a:lnTo>
                  <a:pt x="443" y="1114"/>
                </a:lnTo>
                <a:lnTo>
                  <a:pt x="441" y="1123"/>
                </a:lnTo>
                <a:lnTo>
                  <a:pt x="433" y="1134"/>
                </a:lnTo>
                <a:lnTo>
                  <a:pt x="432" y="1146"/>
                </a:lnTo>
                <a:lnTo>
                  <a:pt x="437" y="1150"/>
                </a:lnTo>
                <a:lnTo>
                  <a:pt x="445" y="1144"/>
                </a:lnTo>
                <a:lnTo>
                  <a:pt x="453" y="1148"/>
                </a:lnTo>
                <a:lnTo>
                  <a:pt x="481" y="1150"/>
                </a:lnTo>
                <a:lnTo>
                  <a:pt x="490" y="1139"/>
                </a:lnTo>
                <a:lnTo>
                  <a:pt x="504" y="1134"/>
                </a:lnTo>
                <a:lnTo>
                  <a:pt x="524" y="1138"/>
                </a:lnTo>
                <a:lnTo>
                  <a:pt x="541" y="1124"/>
                </a:lnTo>
                <a:lnTo>
                  <a:pt x="552" y="1122"/>
                </a:lnTo>
                <a:lnTo>
                  <a:pt x="554" y="1119"/>
                </a:lnTo>
                <a:lnTo>
                  <a:pt x="555" y="1113"/>
                </a:lnTo>
                <a:lnTo>
                  <a:pt x="554" y="1106"/>
                </a:lnTo>
                <a:lnTo>
                  <a:pt x="553" y="1092"/>
                </a:lnTo>
                <a:lnTo>
                  <a:pt x="553" y="1087"/>
                </a:lnTo>
                <a:lnTo>
                  <a:pt x="550" y="1081"/>
                </a:lnTo>
                <a:lnTo>
                  <a:pt x="547" y="1075"/>
                </a:lnTo>
                <a:lnTo>
                  <a:pt x="544" y="1071"/>
                </a:lnTo>
                <a:lnTo>
                  <a:pt x="542" y="1069"/>
                </a:lnTo>
                <a:lnTo>
                  <a:pt x="538" y="1063"/>
                </a:lnTo>
                <a:lnTo>
                  <a:pt x="536" y="1057"/>
                </a:lnTo>
                <a:lnTo>
                  <a:pt x="536" y="1053"/>
                </a:lnTo>
                <a:lnTo>
                  <a:pt x="538" y="1052"/>
                </a:lnTo>
                <a:lnTo>
                  <a:pt x="533" y="1049"/>
                </a:lnTo>
                <a:lnTo>
                  <a:pt x="531" y="1046"/>
                </a:lnTo>
                <a:lnTo>
                  <a:pt x="542" y="1049"/>
                </a:lnTo>
                <a:lnTo>
                  <a:pt x="543" y="1045"/>
                </a:lnTo>
                <a:lnTo>
                  <a:pt x="544" y="1036"/>
                </a:lnTo>
                <a:lnTo>
                  <a:pt x="545" y="1035"/>
                </a:lnTo>
                <a:lnTo>
                  <a:pt x="547" y="1034"/>
                </a:lnTo>
                <a:lnTo>
                  <a:pt x="554" y="1023"/>
                </a:lnTo>
                <a:lnTo>
                  <a:pt x="554" y="1021"/>
                </a:lnTo>
                <a:lnTo>
                  <a:pt x="554" y="1013"/>
                </a:lnTo>
                <a:lnTo>
                  <a:pt x="556" y="1010"/>
                </a:lnTo>
                <a:lnTo>
                  <a:pt x="567" y="1013"/>
                </a:lnTo>
                <a:lnTo>
                  <a:pt x="566" y="1017"/>
                </a:lnTo>
                <a:lnTo>
                  <a:pt x="560" y="1036"/>
                </a:lnTo>
                <a:lnTo>
                  <a:pt x="551" y="1043"/>
                </a:lnTo>
                <a:lnTo>
                  <a:pt x="550" y="1049"/>
                </a:lnTo>
                <a:lnTo>
                  <a:pt x="553" y="1053"/>
                </a:lnTo>
                <a:lnTo>
                  <a:pt x="555" y="1055"/>
                </a:lnTo>
                <a:lnTo>
                  <a:pt x="554" y="1057"/>
                </a:lnTo>
                <a:lnTo>
                  <a:pt x="556" y="1060"/>
                </a:lnTo>
                <a:lnTo>
                  <a:pt x="559" y="1061"/>
                </a:lnTo>
                <a:lnTo>
                  <a:pt x="571" y="1060"/>
                </a:lnTo>
                <a:lnTo>
                  <a:pt x="585" y="1046"/>
                </a:lnTo>
                <a:lnTo>
                  <a:pt x="609" y="1034"/>
                </a:lnTo>
                <a:lnTo>
                  <a:pt x="610" y="1033"/>
                </a:lnTo>
                <a:lnTo>
                  <a:pt x="610" y="1030"/>
                </a:lnTo>
                <a:lnTo>
                  <a:pt x="609" y="1026"/>
                </a:lnTo>
                <a:lnTo>
                  <a:pt x="610" y="1023"/>
                </a:lnTo>
                <a:lnTo>
                  <a:pt x="611" y="1022"/>
                </a:lnTo>
                <a:lnTo>
                  <a:pt x="614" y="1022"/>
                </a:lnTo>
                <a:lnTo>
                  <a:pt x="615" y="1016"/>
                </a:lnTo>
                <a:lnTo>
                  <a:pt x="628" y="1005"/>
                </a:lnTo>
                <a:lnTo>
                  <a:pt x="631" y="996"/>
                </a:lnTo>
                <a:lnTo>
                  <a:pt x="633" y="993"/>
                </a:lnTo>
                <a:lnTo>
                  <a:pt x="641" y="996"/>
                </a:lnTo>
                <a:lnTo>
                  <a:pt x="645" y="994"/>
                </a:lnTo>
                <a:lnTo>
                  <a:pt x="648" y="996"/>
                </a:lnTo>
                <a:lnTo>
                  <a:pt x="643" y="1017"/>
                </a:lnTo>
                <a:lnTo>
                  <a:pt x="640" y="1022"/>
                </a:lnTo>
                <a:lnTo>
                  <a:pt x="635" y="1033"/>
                </a:lnTo>
                <a:lnTo>
                  <a:pt x="600" y="1056"/>
                </a:lnTo>
                <a:lnTo>
                  <a:pt x="599" y="1066"/>
                </a:lnTo>
                <a:lnTo>
                  <a:pt x="596" y="1070"/>
                </a:lnTo>
                <a:lnTo>
                  <a:pt x="590" y="1071"/>
                </a:lnTo>
                <a:lnTo>
                  <a:pt x="589" y="1073"/>
                </a:lnTo>
                <a:lnTo>
                  <a:pt x="589" y="1079"/>
                </a:lnTo>
                <a:lnTo>
                  <a:pt x="589" y="1086"/>
                </a:lnTo>
                <a:lnTo>
                  <a:pt x="590" y="1094"/>
                </a:lnTo>
                <a:lnTo>
                  <a:pt x="593" y="1103"/>
                </a:lnTo>
                <a:lnTo>
                  <a:pt x="598" y="1106"/>
                </a:lnTo>
                <a:lnTo>
                  <a:pt x="611" y="1106"/>
                </a:lnTo>
                <a:lnTo>
                  <a:pt x="621" y="1099"/>
                </a:lnTo>
                <a:lnTo>
                  <a:pt x="640" y="1092"/>
                </a:lnTo>
                <a:lnTo>
                  <a:pt x="641" y="1093"/>
                </a:lnTo>
                <a:lnTo>
                  <a:pt x="642" y="1089"/>
                </a:lnTo>
                <a:lnTo>
                  <a:pt x="670" y="1070"/>
                </a:lnTo>
                <a:lnTo>
                  <a:pt x="682" y="1057"/>
                </a:lnTo>
                <a:lnTo>
                  <a:pt x="702" y="1051"/>
                </a:lnTo>
                <a:lnTo>
                  <a:pt x="718" y="1033"/>
                </a:lnTo>
                <a:lnTo>
                  <a:pt x="727" y="1015"/>
                </a:lnTo>
                <a:lnTo>
                  <a:pt x="739" y="1000"/>
                </a:lnTo>
                <a:lnTo>
                  <a:pt x="747" y="993"/>
                </a:lnTo>
                <a:lnTo>
                  <a:pt x="753" y="986"/>
                </a:lnTo>
                <a:lnTo>
                  <a:pt x="756" y="973"/>
                </a:lnTo>
                <a:lnTo>
                  <a:pt x="770" y="957"/>
                </a:lnTo>
                <a:lnTo>
                  <a:pt x="772" y="943"/>
                </a:lnTo>
                <a:lnTo>
                  <a:pt x="772" y="936"/>
                </a:lnTo>
                <a:lnTo>
                  <a:pt x="770" y="928"/>
                </a:lnTo>
                <a:lnTo>
                  <a:pt x="769" y="923"/>
                </a:lnTo>
                <a:lnTo>
                  <a:pt x="771" y="921"/>
                </a:lnTo>
                <a:lnTo>
                  <a:pt x="775" y="919"/>
                </a:lnTo>
                <a:lnTo>
                  <a:pt x="776" y="918"/>
                </a:lnTo>
                <a:lnTo>
                  <a:pt x="777" y="907"/>
                </a:lnTo>
                <a:lnTo>
                  <a:pt x="777" y="902"/>
                </a:lnTo>
                <a:lnTo>
                  <a:pt x="775" y="897"/>
                </a:lnTo>
                <a:lnTo>
                  <a:pt x="773" y="895"/>
                </a:lnTo>
                <a:lnTo>
                  <a:pt x="770" y="898"/>
                </a:lnTo>
                <a:lnTo>
                  <a:pt x="769" y="899"/>
                </a:lnTo>
                <a:lnTo>
                  <a:pt x="766" y="898"/>
                </a:lnTo>
                <a:lnTo>
                  <a:pt x="763" y="896"/>
                </a:lnTo>
                <a:lnTo>
                  <a:pt x="761" y="891"/>
                </a:lnTo>
                <a:lnTo>
                  <a:pt x="761" y="888"/>
                </a:lnTo>
                <a:lnTo>
                  <a:pt x="760" y="874"/>
                </a:lnTo>
                <a:lnTo>
                  <a:pt x="761" y="871"/>
                </a:lnTo>
                <a:lnTo>
                  <a:pt x="768" y="869"/>
                </a:lnTo>
                <a:lnTo>
                  <a:pt x="767" y="862"/>
                </a:lnTo>
                <a:lnTo>
                  <a:pt x="765" y="861"/>
                </a:lnTo>
                <a:lnTo>
                  <a:pt x="760" y="859"/>
                </a:lnTo>
                <a:lnTo>
                  <a:pt x="734" y="842"/>
                </a:lnTo>
                <a:lnTo>
                  <a:pt x="729" y="834"/>
                </a:lnTo>
                <a:lnTo>
                  <a:pt x="771" y="855"/>
                </a:lnTo>
                <a:lnTo>
                  <a:pt x="782" y="849"/>
                </a:lnTo>
                <a:lnTo>
                  <a:pt x="783" y="845"/>
                </a:lnTo>
                <a:lnTo>
                  <a:pt x="782" y="845"/>
                </a:lnTo>
                <a:lnTo>
                  <a:pt x="781" y="844"/>
                </a:lnTo>
                <a:lnTo>
                  <a:pt x="778" y="842"/>
                </a:lnTo>
                <a:lnTo>
                  <a:pt x="776" y="833"/>
                </a:lnTo>
                <a:lnTo>
                  <a:pt x="775" y="827"/>
                </a:lnTo>
                <a:lnTo>
                  <a:pt x="775" y="823"/>
                </a:lnTo>
                <a:lnTo>
                  <a:pt x="777" y="815"/>
                </a:lnTo>
                <a:lnTo>
                  <a:pt x="781" y="808"/>
                </a:lnTo>
                <a:lnTo>
                  <a:pt x="786" y="777"/>
                </a:lnTo>
                <a:lnTo>
                  <a:pt x="799" y="761"/>
                </a:lnTo>
                <a:lnTo>
                  <a:pt x="801" y="753"/>
                </a:lnTo>
                <a:lnTo>
                  <a:pt x="836" y="705"/>
                </a:lnTo>
                <a:lnTo>
                  <a:pt x="840" y="705"/>
                </a:lnTo>
                <a:lnTo>
                  <a:pt x="844" y="707"/>
                </a:lnTo>
                <a:lnTo>
                  <a:pt x="845" y="710"/>
                </a:lnTo>
                <a:lnTo>
                  <a:pt x="837" y="723"/>
                </a:lnTo>
                <a:lnTo>
                  <a:pt x="836" y="735"/>
                </a:lnTo>
                <a:lnTo>
                  <a:pt x="829" y="736"/>
                </a:lnTo>
                <a:lnTo>
                  <a:pt x="826" y="751"/>
                </a:lnTo>
                <a:lnTo>
                  <a:pt x="815" y="761"/>
                </a:lnTo>
                <a:lnTo>
                  <a:pt x="814" y="767"/>
                </a:lnTo>
                <a:lnTo>
                  <a:pt x="808" y="778"/>
                </a:lnTo>
                <a:lnTo>
                  <a:pt x="805" y="792"/>
                </a:lnTo>
                <a:lnTo>
                  <a:pt x="805" y="803"/>
                </a:lnTo>
                <a:lnTo>
                  <a:pt x="803" y="813"/>
                </a:lnTo>
                <a:lnTo>
                  <a:pt x="799" y="819"/>
                </a:lnTo>
                <a:lnTo>
                  <a:pt x="793" y="822"/>
                </a:lnTo>
                <a:lnTo>
                  <a:pt x="790" y="825"/>
                </a:lnTo>
                <a:lnTo>
                  <a:pt x="791" y="832"/>
                </a:lnTo>
                <a:lnTo>
                  <a:pt x="797" y="833"/>
                </a:lnTo>
                <a:lnTo>
                  <a:pt x="798" y="840"/>
                </a:lnTo>
                <a:lnTo>
                  <a:pt x="798" y="847"/>
                </a:lnTo>
                <a:lnTo>
                  <a:pt x="788" y="885"/>
                </a:lnTo>
                <a:lnTo>
                  <a:pt x="788" y="888"/>
                </a:lnTo>
                <a:lnTo>
                  <a:pt x="789" y="894"/>
                </a:lnTo>
                <a:lnTo>
                  <a:pt x="790" y="896"/>
                </a:lnTo>
                <a:lnTo>
                  <a:pt x="792" y="898"/>
                </a:lnTo>
                <a:lnTo>
                  <a:pt x="795" y="903"/>
                </a:lnTo>
                <a:lnTo>
                  <a:pt x="800" y="913"/>
                </a:lnTo>
                <a:lnTo>
                  <a:pt x="801" y="917"/>
                </a:lnTo>
                <a:lnTo>
                  <a:pt x="801" y="922"/>
                </a:lnTo>
                <a:lnTo>
                  <a:pt x="802" y="928"/>
                </a:lnTo>
                <a:lnTo>
                  <a:pt x="807" y="933"/>
                </a:lnTo>
                <a:lnTo>
                  <a:pt x="808" y="934"/>
                </a:lnTo>
                <a:lnTo>
                  <a:pt x="810" y="934"/>
                </a:lnTo>
                <a:lnTo>
                  <a:pt x="847" y="911"/>
                </a:lnTo>
                <a:lnTo>
                  <a:pt x="851" y="903"/>
                </a:lnTo>
                <a:lnTo>
                  <a:pt x="886" y="892"/>
                </a:lnTo>
                <a:lnTo>
                  <a:pt x="909" y="891"/>
                </a:lnTo>
                <a:lnTo>
                  <a:pt x="920" y="881"/>
                </a:lnTo>
                <a:lnTo>
                  <a:pt x="930" y="877"/>
                </a:lnTo>
                <a:lnTo>
                  <a:pt x="940" y="883"/>
                </a:lnTo>
                <a:lnTo>
                  <a:pt x="942" y="891"/>
                </a:lnTo>
                <a:lnTo>
                  <a:pt x="940" y="895"/>
                </a:lnTo>
                <a:lnTo>
                  <a:pt x="910" y="911"/>
                </a:lnTo>
                <a:lnTo>
                  <a:pt x="889" y="917"/>
                </a:lnTo>
                <a:lnTo>
                  <a:pt x="879" y="926"/>
                </a:lnTo>
                <a:lnTo>
                  <a:pt x="855" y="938"/>
                </a:lnTo>
                <a:lnTo>
                  <a:pt x="854" y="944"/>
                </a:lnTo>
                <a:lnTo>
                  <a:pt x="849" y="950"/>
                </a:lnTo>
                <a:lnTo>
                  <a:pt x="838" y="953"/>
                </a:lnTo>
                <a:lnTo>
                  <a:pt x="836" y="964"/>
                </a:lnTo>
                <a:lnTo>
                  <a:pt x="825" y="971"/>
                </a:lnTo>
                <a:lnTo>
                  <a:pt x="816" y="986"/>
                </a:lnTo>
                <a:lnTo>
                  <a:pt x="800" y="996"/>
                </a:lnTo>
                <a:lnTo>
                  <a:pt x="793" y="1010"/>
                </a:lnTo>
                <a:lnTo>
                  <a:pt x="778" y="1027"/>
                </a:lnTo>
                <a:lnTo>
                  <a:pt x="777" y="1032"/>
                </a:lnTo>
                <a:lnTo>
                  <a:pt x="778" y="1034"/>
                </a:lnTo>
                <a:lnTo>
                  <a:pt x="818" y="1023"/>
                </a:lnTo>
                <a:lnTo>
                  <a:pt x="846" y="1012"/>
                </a:lnTo>
                <a:lnTo>
                  <a:pt x="893" y="1003"/>
                </a:lnTo>
                <a:lnTo>
                  <a:pt x="894" y="1005"/>
                </a:lnTo>
                <a:lnTo>
                  <a:pt x="894" y="1005"/>
                </a:lnTo>
                <a:lnTo>
                  <a:pt x="894" y="1006"/>
                </a:lnTo>
                <a:lnTo>
                  <a:pt x="894" y="1006"/>
                </a:lnTo>
                <a:lnTo>
                  <a:pt x="894" y="1007"/>
                </a:lnTo>
                <a:lnTo>
                  <a:pt x="894" y="1008"/>
                </a:lnTo>
                <a:lnTo>
                  <a:pt x="894" y="1008"/>
                </a:lnTo>
                <a:lnTo>
                  <a:pt x="895" y="1010"/>
                </a:lnTo>
                <a:lnTo>
                  <a:pt x="895" y="1010"/>
                </a:lnTo>
                <a:lnTo>
                  <a:pt x="895" y="1013"/>
                </a:lnTo>
                <a:lnTo>
                  <a:pt x="893" y="1016"/>
                </a:lnTo>
                <a:lnTo>
                  <a:pt x="857" y="1025"/>
                </a:lnTo>
                <a:lnTo>
                  <a:pt x="852" y="1032"/>
                </a:lnTo>
                <a:lnTo>
                  <a:pt x="845" y="1031"/>
                </a:lnTo>
                <a:lnTo>
                  <a:pt x="839" y="1037"/>
                </a:lnTo>
                <a:lnTo>
                  <a:pt x="817" y="1044"/>
                </a:lnTo>
                <a:lnTo>
                  <a:pt x="814" y="1051"/>
                </a:lnTo>
                <a:lnTo>
                  <a:pt x="782" y="1063"/>
                </a:lnTo>
                <a:lnTo>
                  <a:pt x="767" y="1075"/>
                </a:lnTo>
                <a:lnTo>
                  <a:pt x="769" y="1079"/>
                </a:lnTo>
                <a:lnTo>
                  <a:pt x="771" y="1079"/>
                </a:lnTo>
                <a:lnTo>
                  <a:pt x="773" y="1081"/>
                </a:lnTo>
                <a:lnTo>
                  <a:pt x="771" y="1086"/>
                </a:lnTo>
                <a:lnTo>
                  <a:pt x="703" y="1129"/>
                </a:lnTo>
                <a:lnTo>
                  <a:pt x="681" y="1136"/>
                </a:lnTo>
                <a:lnTo>
                  <a:pt x="651" y="1155"/>
                </a:lnTo>
                <a:lnTo>
                  <a:pt x="618" y="1178"/>
                </a:lnTo>
                <a:lnTo>
                  <a:pt x="616" y="1183"/>
                </a:lnTo>
                <a:lnTo>
                  <a:pt x="616" y="1184"/>
                </a:lnTo>
                <a:lnTo>
                  <a:pt x="633" y="1194"/>
                </a:lnTo>
                <a:lnTo>
                  <a:pt x="641" y="1204"/>
                </a:lnTo>
                <a:lnTo>
                  <a:pt x="681" y="1241"/>
                </a:lnTo>
                <a:lnTo>
                  <a:pt x="713" y="1268"/>
                </a:lnTo>
                <a:lnTo>
                  <a:pt x="721" y="1269"/>
                </a:lnTo>
                <a:lnTo>
                  <a:pt x="728" y="1273"/>
                </a:lnTo>
                <a:lnTo>
                  <a:pt x="766" y="1277"/>
                </a:lnTo>
                <a:lnTo>
                  <a:pt x="771" y="1281"/>
                </a:lnTo>
                <a:lnTo>
                  <a:pt x="770" y="1286"/>
                </a:lnTo>
                <a:lnTo>
                  <a:pt x="762" y="1288"/>
                </a:lnTo>
                <a:lnTo>
                  <a:pt x="759" y="1294"/>
                </a:lnTo>
                <a:lnTo>
                  <a:pt x="758" y="1296"/>
                </a:lnTo>
                <a:lnTo>
                  <a:pt x="759" y="1299"/>
                </a:lnTo>
                <a:lnTo>
                  <a:pt x="760" y="1302"/>
                </a:lnTo>
                <a:lnTo>
                  <a:pt x="765" y="1304"/>
                </a:lnTo>
                <a:lnTo>
                  <a:pt x="767" y="1310"/>
                </a:lnTo>
                <a:lnTo>
                  <a:pt x="773" y="1321"/>
                </a:lnTo>
                <a:lnTo>
                  <a:pt x="776" y="1328"/>
                </a:lnTo>
                <a:lnTo>
                  <a:pt x="777" y="1333"/>
                </a:lnTo>
                <a:lnTo>
                  <a:pt x="777" y="1341"/>
                </a:lnTo>
                <a:lnTo>
                  <a:pt x="781" y="1341"/>
                </a:lnTo>
                <a:lnTo>
                  <a:pt x="786" y="1343"/>
                </a:lnTo>
                <a:lnTo>
                  <a:pt x="787" y="1347"/>
                </a:lnTo>
                <a:lnTo>
                  <a:pt x="788" y="1356"/>
                </a:lnTo>
                <a:lnTo>
                  <a:pt x="789" y="1356"/>
                </a:lnTo>
                <a:lnTo>
                  <a:pt x="790" y="1357"/>
                </a:lnTo>
                <a:lnTo>
                  <a:pt x="801" y="1351"/>
                </a:lnTo>
                <a:lnTo>
                  <a:pt x="838" y="1366"/>
                </a:lnTo>
                <a:lnTo>
                  <a:pt x="864" y="1351"/>
                </a:lnTo>
                <a:lnTo>
                  <a:pt x="865" y="1346"/>
                </a:lnTo>
                <a:lnTo>
                  <a:pt x="905" y="1327"/>
                </a:lnTo>
                <a:lnTo>
                  <a:pt x="901" y="1350"/>
                </a:lnTo>
                <a:lnTo>
                  <a:pt x="899" y="1351"/>
                </a:lnTo>
                <a:lnTo>
                  <a:pt x="890" y="1352"/>
                </a:lnTo>
                <a:lnTo>
                  <a:pt x="861" y="1377"/>
                </a:lnTo>
                <a:lnTo>
                  <a:pt x="861" y="1382"/>
                </a:lnTo>
                <a:lnTo>
                  <a:pt x="862" y="1383"/>
                </a:lnTo>
                <a:lnTo>
                  <a:pt x="864" y="1385"/>
                </a:lnTo>
                <a:lnTo>
                  <a:pt x="866" y="1386"/>
                </a:lnTo>
                <a:lnTo>
                  <a:pt x="867" y="1388"/>
                </a:lnTo>
                <a:lnTo>
                  <a:pt x="807" y="1378"/>
                </a:lnTo>
                <a:lnTo>
                  <a:pt x="802" y="1380"/>
                </a:lnTo>
                <a:lnTo>
                  <a:pt x="798" y="1396"/>
                </a:lnTo>
                <a:lnTo>
                  <a:pt x="795" y="1399"/>
                </a:lnTo>
                <a:lnTo>
                  <a:pt x="785" y="1396"/>
                </a:lnTo>
                <a:lnTo>
                  <a:pt x="783" y="1391"/>
                </a:lnTo>
                <a:lnTo>
                  <a:pt x="785" y="1390"/>
                </a:lnTo>
                <a:lnTo>
                  <a:pt x="787" y="1391"/>
                </a:lnTo>
                <a:lnTo>
                  <a:pt x="789" y="1393"/>
                </a:lnTo>
                <a:lnTo>
                  <a:pt x="791" y="1395"/>
                </a:lnTo>
                <a:lnTo>
                  <a:pt x="792" y="1393"/>
                </a:lnTo>
                <a:lnTo>
                  <a:pt x="793" y="1391"/>
                </a:lnTo>
                <a:lnTo>
                  <a:pt x="793" y="1389"/>
                </a:lnTo>
                <a:lnTo>
                  <a:pt x="787" y="1382"/>
                </a:lnTo>
                <a:lnTo>
                  <a:pt x="785" y="1377"/>
                </a:lnTo>
                <a:lnTo>
                  <a:pt x="782" y="1367"/>
                </a:lnTo>
                <a:lnTo>
                  <a:pt x="772" y="1370"/>
                </a:lnTo>
                <a:lnTo>
                  <a:pt x="766" y="1368"/>
                </a:lnTo>
                <a:lnTo>
                  <a:pt x="758" y="1361"/>
                </a:lnTo>
                <a:lnTo>
                  <a:pt x="757" y="1357"/>
                </a:lnTo>
                <a:lnTo>
                  <a:pt x="757" y="1356"/>
                </a:lnTo>
                <a:lnTo>
                  <a:pt x="757" y="1355"/>
                </a:lnTo>
                <a:lnTo>
                  <a:pt x="754" y="1351"/>
                </a:lnTo>
                <a:lnTo>
                  <a:pt x="751" y="1346"/>
                </a:lnTo>
                <a:lnTo>
                  <a:pt x="741" y="1331"/>
                </a:lnTo>
                <a:lnTo>
                  <a:pt x="738" y="1324"/>
                </a:lnTo>
                <a:lnTo>
                  <a:pt x="730" y="1318"/>
                </a:lnTo>
                <a:lnTo>
                  <a:pt x="684" y="1284"/>
                </a:lnTo>
                <a:lnTo>
                  <a:pt x="648" y="1264"/>
                </a:lnTo>
                <a:lnTo>
                  <a:pt x="625" y="1244"/>
                </a:lnTo>
                <a:lnTo>
                  <a:pt x="587" y="1215"/>
                </a:lnTo>
                <a:lnTo>
                  <a:pt x="570" y="1213"/>
                </a:lnTo>
                <a:lnTo>
                  <a:pt x="533" y="1219"/>
                </a:lnTo>
                <a:lnTo>
                  <a:pt x="491" y="1231"/>
                </a:lnTo>
                <a:lnTo>
                  <a:pt x="461" y="1221"/>
                </a:lnTo>
                <a:lnTo>
                  <a:pt x="448" y="1215"/>
                </a:lnTo>
                <a:lnTo>
                  <a:pt x="416" y="1228"/>
                </a:lnTo>
                <a:lnTo>
                  <a:pt x="415" y="1232"/>
                </a:lnTo>
                <a:lnTo>
                  <a:pt x="413" y="1233"/>
                </a:lnTo>
                <a:lnTo>
                  <a:pt x="413" y="1235"/>
                </a:lnTo>
                <a:lnTo>
                  <a:pt x="413" y="1237"/>
                </a:lnTo>
                <a:lnTo>
                  <a:pt x="414" y="1239"/>
                </a:lnTo>
                <a:lnTo>
                  <a:pt x="414" y="1240"/>
                </a:lnTo>
                <a:lnTo>
                  <a:pt x="414" y="1239"/>
                </a:lnTo>
                <a:lnTo>
                  <a:pt x="416" y="1247"/>
                </a:lnTo>
                <a:lnTo>
                  <a:pt x="416" y="1250"/>
                </a:lnTo>
                <a:lnTo>
                  <a:pt x="416" y="1253"/>
                </a:lnTo>
                <a:lnTo>
                  <a:pt x="417" y="1255"/>
                </a:lnTo>
                <a:lnTo>
                  <a:pt x="417" y="1258"/>
                </a:lnTo>
                <a:lnTo>
                  <a:pt x="417" y="1260"/>
                </a:lnTo>
                <a:lnTo>
                  <a:pt x="417" y="1263"/>
                </a:lnTo>
                <a:lnTo>
                  <a:pt x="418" y="1267"/>
                </a:lnTo>
                <a:lnTo>
                  <a:pt x="418" y="1269"/>
                </a:lnTo>
                <a:lnTo>
                  <a:pt x="417" y="1274"/>
                </a:lnTo>
                <a:lnTo>
                  <a:pt x="417" y="1287"/>
                </a:lnTo>
                <a:lnTo>
                  <a:pt x="418" y="1292"/>
                </a:lnTo>
                <a:lnTo>
                  <a:pt x="420" y="1301"/>
                </a:lnTo>
                <a:lnTo>
                  <a:pt x="423" y="1306"/>
                </a:lnTo>
                <a:lnTo>
                  <a:pt x="426" y="1311"/>
                </a:lnTo>
                <a:lnTo>
                  <a:pt x="428" y="1316"/>
                </a:lnTo>
                <a:lnTo>
                  <a:pt x="428" y="1318"/>
                </a:lnTo>
                <a:lnTo>
                  <a:pt x="429" y="1319"/>
                </a:lnTo>
                <a:lnTo>
                  <a:pt x="429" y="1321"/>
                </a:lnTo>
                <a:lnTo>
                  <a:pt x="431" y="1322"/>
                </a:lnTo>
                <a:lnTo>
                  <a:pt x="435" y="1327"/>
                </a:lnTo>
                <a:lnTo>
                  <a:pt x="443" y="1333"/>
                </a:lnTo>
                <a:lnTo>
                  <a:pt x="475" y="1332"/>
                </a:lnTo>
                <a:lnTo>
                  <a:pt x="482" y="1337"/>
                </a:lnTo>
                <a:lnTo>
                  <a:pt x="505" y="1336"/>
                </a:lnTo>
                <a:lnTo>
                  <a:pt x="514" y="1346"/>
                </a:lnTo>
                <a:lnTo>
                  <a:pt x="526" y="1346"/>
                </a:lnTo>
                <a:lnTo>
                  <a:pt x="526" y="1352"/>
                </a:lnTo>
                <a:lnTo>
                  <a:pt x="524" y="1356"/>
                </a:lnTo>
                <a:lnTo>
                  <a:pt x="517" y="1355"/>
                </a:lnTo>
                <a:lnTo>
                  <a:pt x="507" y="1346"/>
                </a:lnTo>
                <a:lnTo>
                  <a:pt x="485" y="1349"/>
                </a:lnTo>
                <a:lnTo>
                  <a:pt x="477" y="1344"/>
                </a:lnTo>
                <a:lnTo>
                  <a:pt x="454" y="1343"/>
                </a:lnTo>
                <a:lnTo>
                  <a:pt x="449" y="1348"/>
                </a:lnTo>
                <a:lnTo>
                  <a:pt x="448" y="1353"/>
                </a:lnTo>
                <a:lnTo>
                  <a:pt x="448" y="1358"/>
                </a:lnTo>
                <a:lnTo>
                  <a:pt x="448" y="1362"/>
                </a:lnTo>
                <a:lnTo>
                  <a:pt x="449" y="1368"/>
                </a:lnTo>
                <a:lnTo>
                  <a:pt x="451" y="1373"/>
                </a:lnTo>
                <a:lnTo>
                  <a:pt x="452" y="1377"/>
                </a:lnTo>
                <a:lnTo>
                  <a:pt x="454" y="1383"/>
                </a:lnTo>
                <a:lnTo>
                  <a:pt x="455" y="1387"/>
                </a:lnTo>
                <a:lnTo>
                  <a:pt x="457" y="1391"/>
                </a:lnTo>
                <a:lnTo>
                  <a:pt x="461" y="1393"/>
                </a:lnTo>
                <a:lnTo>
                  <a:pt x="463" y="1395"/>
                </a:lnTo>
                <a:lnTo>
                  <a:pt x="456" y="1396"/>
                </a:lnTo>
                <a:lnTo>
                  <a:pt x="456" y="1397"/>
                </a:lnTo>
                <a:lnTo>
                  <a:pt x="456" y="1400"/>
                </a:lnTo>
                <a:lnTo>
                  <a:pt x="458" y="1409"/>
                </a:lnTo>
                <a:lnTo>
                  <a:pt x="458" y="1412"/>
                </a:lnTo>
                <a:lnTo>
                  <a:pt x="459" y="1415"/>
                </a:lnTo>
                <a:lnTo>
                  <a:pt x="462" y="1418"/>
                </a:lnTo>
                <a:lnTo>
                  <a:pt x="464" y="1419"/>
                </a:lnTo>
                <a:lnTo>
                  <a:pt x="485" y="1422"/>
                </a:lnTo>
                <a:lnTo>
                  <a:pt x="507" y="1430"/>
                </a:lnTo>
                <a:lnTo>
                  <a:pt x="522" y="1423"/>
                </a:lnTo>
                <a:lnTo>
                  <a:pt x="544" y="1429"/>
                </a:lnTo>
                <a:lnTo>
                  <a:pt x="557" y="1437"/>
                </a:lnTo>
                <a:lnTo>
                  <a:pt x="571" y="1446"/>
                </a:lnTo>
                <a:lnTo>
                  <a:pt x="571" y="1450"/>
                </a:lnTo>
                <a:lnTo>
                  <a:pt x="571" y="1455"/>
                </a:lnTo>
                <a:lnTo>
                  <a:pt x="575" y="1459"/>
                </a:lnTo>
                <a:lnTo>
                  <a:pt x="577" y="1461"/>
                </a:lnTo>
                <a:lnTo>
                  <a:pt x="580" y="1466"/>
                </a:lnTo>
                <a:lnTo>
                  <a:pt x="580" y="1468"/>
                </a:lnTo>
                <a:lnTo>
                  <a:pt x="580" y="1469"/>
                </a:lnTo>
                <a:lnTo>
                  <a:pt x="581" y="1470"/>
                </a:lnTo>
                <a:lnTo>
                  <a:pt x="581" y="1471"/>
                </a:lnTo>
                <a:lnTo>
                  <a:pt x="585" y="1476"/>
                </a:lnTo>
                <a:lnTo>
                  <a:pt x="587" y="1477"/>
                </a:lnTo>
                <a:lnTo>
                  <a:pt x="590" y="1478"/>
                </a:lnTo>
                <a:lnTo>
                  <a:pt x="590" y="1485"/>
                </a:lnTo>
                <a:lnTo>
                  <a:pt x="592" y="1488"/>
                </a:lnTo>
                <a:lnTo>
                  <a:pt x="609" y="1498"/>
                </a:lnTo>
                <a:lnTo>
                  <a:pt x="616" y="1499"/>
                </a:lnTo>
                <a:lnTo>
                  <a:pt x="623" y="1504"/>
                </a:lnTo>
                <a:lnTo>
                  <a:pt x="625" y="1507"/>
                </a:lnTo>
                <a:lnTo>
                  <a:pt x="626" y="1508"/>
                </a:lnTo>
                <a:lnTo>
                  <a:pt x="628" y="1515"/>
                </a:lnTo>
                <a:lnTo>
                  <a:pt x="629" y="1518"/>
                </a:lnTo>
                <a:lnTo>
                  <a:pt x="630" y="1518"/>
                </a:lnTo>
                <a:lnTo>
                  <a:pt x="631" y="1518"/>
                </a:lnTo>
                <a:lnTo>
                  <a:pt x="632" y="1520"/>
                </a:lnTo>
                <a:lnTo>
                  <a:pt x="633" y="1524"/>
                </a:lnTo>
                <a:lnTo>
                  <a:pt x="636" y="1534"/>
                </a:lnTo>
                <a:lnTo>
                  <a:pt x="638" y="1537"/>
                </a:lnTo>
                <a:lnTo>
                  <a:pt x="639" y="1538"/>
                </a:lnTo>
                <a:lnTo>
                  <a:pt x="639" y="1538"/>
                </a:lnTo>
                <a:lnTo>
                  <a:pt x="641" y="1545"/>
                </a:lnTo>
                <a:lnTo>
                  <a:pt x="642" y="1546"/>
                </a:lnTo>
                <a:lnTo>
                  <a:pt x="642" y="1547"/>
                </a:lnTo>
                <a:lnTo>
                  <a:pt x="645" y="1551"/>
                </a:lnTo>
                <a:lnTo>
                  <a:pt x="648" y="1553"/>
                </a:lnTo>
                <a:lnTo>
                  <a:pt x="650" y="1555"/>
                </a:lnTo>
                <a:lnTo>
                  <a:pt x="652" y="1560"/>
                </a:lnTo>
                <a:lnTo>
                  <a:pt x="651" y="1560"/>
                </a:lnTo>
                <a:lnTo>
                  <a:pt x="653" y="1565"/>
                </a:lnTo>
                <a:lnTo>
                  <a:pt x="655" y="1569"/>
                </a:lnTo>
                <a:lnTo>
                  <a:pt x="658" y="1575"/>
                </a:lnTo>
                <a:lnTo>
                  <a:pt x="658" y="1578"/>
                </a:lnTo>
                <a:lnTo>
                  <a:pt x="672" y="1578"/>
                </a:lnTo>
                <a:lnTo>
                  <a:pt x="674" y="1574"/>
                </a:lnTo>
                <a:lnTo>
                  <a:pt x="678" y="1563"/>
                </a:lnTo>
                <a:lnTo>
                  <a:pt x="680" y="1563"/>
                </a:lnTo>
                <a:lnTo>
                  <a:pt x="685" y="1571"/>
                </a:lnTo>
                <a:lnTo>
                  <a:pt x="683" y="1577"/>
                </a:lnTo>
                <a:lnTo>
                  <a:pt x="682" y="1580"/>
                </a:lnTo>
                <a:lnTo>
                  <a:pt x="682" y="1585"/>
                </a:lnTo>
                <a:lnTo>
                  <a:pt x="683" y="1586"/>
                </a:lnTo>
                <a:lnTo>
                  <a:pt x="684" y="1587"/>
                </a:lnTo>
                <a:lnTo>
                  <a:pt x="685" y="1587"/>
                </a:lnTo>
                <a:lnTo>
                  <a:pt x="685" y="1587"/>
                </a:lnTo>
                <a:lnTo>
                  <a:pt x="687" y="1588"/>
                </a:lnTo>
                <a:lnTo>
                  <a:pt x="687" y="1589"/>
                </a:lnTo>
                <a:lnTo>
                  <a:pt x="687" y="1590"/>
                </a:lnTo>
                <a:lnTo>
                  <a:pt x="687" y="1592"/>
                </a:lnTo>
                <a:lnTo>
                  <a:pt x="690" y="1594"/>
                </a:lnTo>
                <a:lnTo>
                  <a:pt x="695" y="1595"/>
                </a:lnTo>
                <a:lnTo>
                  <a:pt x="709" y="1600"/>
                </a:lnTo>
                <a:lnTo>
                  <a:pt x="712" y="1605"/>
                </a:lnTo>
                <a:lnTo>
                  <a:pt x="712" y="1605"/>
                </a:lnTo>
                <a:lnTo>
                  <a:pt x="712" y="1607"/>
                </a:lnTo>
                <a:lnTo>
                  <a:pt x="714" y="1609"/>
                </a:lnTo>
                <a:lnTo>
                  <a:pt x="727" y="1614"/>
                </a:lnTo>
                <a:lnTo>
                  <a:pt x="730" y="1614"/>
                </a:lnTo>
                <a:lnTo>
                  <a:pt x="734" y="1606"/>
                </a:lnTo>
                <a:lnTo>
                  <a:pt x="739" y="1608"/>
                </a:lnTo>
                <a:lnTo>
                  <a:pt x="738" y="1615"/>
                </a:lnTo>
                <a:lnTo>
                  <a:pt x="736" y="1618"/>
                </a:lnTo>
                <a:lnTo>
                  <a:pt x="695" y="1620"/>
                </a:lnTo>
                <a:lnTo>
                  <a:pt x="694" y="1619"/>
                </a:lnTo>
                <a:lnTo>
                  <a:pt x="694" y="1618"/>
                </a:lnTo>
                <a:lnTo>
                  <a:pt x="693" y="1616"/>
                </a:lnTo>
                <a:lnTo>
                  <a:pt x="693" y="1615"/>
                </a:lnTo>
                <a:lnTo>
                  <a:pt x="692" y="1615"/>
                </a:lnTo>
                <a:lnTo>
                  <a:pt x="691" y="1613"/>
                </a:lnTo>
                <a:lnTo>
                  <a:pt x="690" y="1612"/>
                </a:lnTo>
                <a:lnTo>
                  <a:pt x="688" y="1610"/>
                </a:lnTo>
                <a:lnTo>
                  <a:pt x="687" y="1610"/>
                </a:lnTo>
                <a:lnTo>
                  <a:pt x="685" y="1606"/>
                </a:lnTo>
                <a:lnTo>
                  <a:pt x="687" y="1604"/>
                </a:lnTo>
                <a:lnTo>
                  <a:pt x="685" y="1604"/>
                </a:lnTo>
                <a:lnTo>
                  <a:pt x="675" y="1596"/>
                </a:lnTo>
                <a:lnTo>
                  <a:pt x="663" y="1598"/>
                </a:lnTo>
                <a:lnTo>
                  <a:pt x="653" y="1595"/>
                </a:lnTo>
                <a:lnTo>
                  <a:pt x="650" y="1596"/>
                </a:lnTo>
                <a:lnTo>
                  <a:pt x="643" y="1610"/>
                </a:lnTo>
                <a:lnTo>
                  <a:pt x="642" y="1616"/>
                </a:lnTo>
                <a:lnTo>
                  <a:pt x="638" y="1620"/>
                </a:lnTo>
                <a:lnTo>
                  <a:pt x="638" y="1624"/>
                </a:lnTo>
                <a:lnTo>
                  <a:pt x="640" y="1633"/>
                </a:lnTo>
                <a:lnTo>
                  <a:pt x="643" y="1636"/>
                </a:lnTo>
                <a:lnTo>
                  <a:pt x="662" y="1640"/>
                </a:lnTo>
                <a:lnTo>
                  <a:pt x="684" y="1657"/>
                </a:lnTo>
                <a:lnTo>
                  <a:pt x="707" y="1649"/>
                </a:lnTo>
                <a:lnTo>
                  <a:pt x="730" y="1655"/>
                </a:lnTo>
                <a:lnTo>
                  <a:pt x="753" y="1649"/>
                </a:lnTo>
                <a:lnTo>
                  <a:pt x="778" y="1640"/>
                </a:lnTo>
                <a:lnTo>
                  <a:pt x="807" y="1647"/>
                </a:lnTo>
                <a:lnTo>
                  <a:pt x="812" y="1650"/>
                </a:lnTo>
                <a:lnTo>
                  <a:pt x="815" y="1650"/>
                </a:lnTo>
                <a:lnTo>
                  <a:pt x="839" y="1633"/>
                </a:lnTo>
                <a:lnTo>
                  <a:pt x="840" y="1630"/>
                </a:lnTo>
                <a:lnTo>
                  <a:pt x="841" y="1619"/>
                </a:lnTo>
                <a:lnTo>
                  <a:pt x="844" y="1613"/>
                </a:lnTo>
                <a:lnTo>
                  <a:pt x="844" y="1609"/>
                </a:lnTo>
                <a:lnTo>
                  <a:pt x="842" y="1609"/>
                </a:lnTo>
                <a:lnTo>
                  <a:pt x="842" y="1600"/>
                </a:lnTo>
                <a:lnTo>
                  <a:pt x="845" y="1595"/>
                </a:lnTo>
                <a:lnTo>
                  <a:pt x="862" y="1575"/>
                </a:lnTo>
                <a:lnTo>
                  <a:pt x="862" y="1571"/>
                </a:lnTo>
                <a:lnTo>
                  <a:pt x="864" y="1574"/>
                </a:lnTo>
                <a:lnTo>
                  <a:pt x="867" y="1575"/>
                </a:lnTo>
                <a:lnTo>
                  <a:pt x="869" y="1577"/>
                </a:lnTo>
                <a:lnTo>
                  <a:pt x="864" y="1595"/>
                </a:lnTo>
                <a:lnTo>
                  <a:pt x="864" y="1598"/>
                </a:lnTo>
                <a:lnTo>
                  <a:pt x="862" y="1598"/>
                </a:lnTo>
                <a:lnTo>
                  <a:pt x="861" y="1600"/>
                </a:lnTo>
                <a:lnTo>
                  <a:pt x="862" y="1605"/>
                </a:lnTo>
                <a:lnTo>
                  <a:pt x="865" y="1615"/>
                </a:lnTo>
                <a:lnTo>
                  <a:pt x="865" y="1622"/>
                </a:lnTo>
                <a:lnTo>
                  <a:pt x="865" y="1626"/>
                </a:lnTo>
                <a:lnTo>
                  <a:pt x="873" y="1629"/>
                </a:lnTo>
                <a:lnTo>
                  <a:pt x="875" y="1633"/>
                </a:lnTo>
                <a:lnTo>
                  <a:pt x="875" y="1638"/>
                </a:lnTo>
                <a:lnTo>
                  <a:pt x="875" y="1640"/>
                </a:lnTo>
                <a:lnTo>
                  <a:pt x="874" y="1640"/>
                </a:lnTo>
                <a:lnTo>
                  <a:pt x="876" y="1648"/>
                </a:lnTo>
                <a:lnTo>
                  <a:pt x="874" y="1650"/>
                </a:lnTo>
                <a:lnTo>
                  <a:pt x="869" y="1650"/>
                </a:lnTo>
                <a:lnTo>
                  <a:pt x="873" y="1646"/>
                </a:lnTo>
                <a:lnTo>
                  <a:pt x="870" y="1644"/>
                </a:lnTo>
                <a:lnTo>
                  <a:pt x="852" y="1647"/>
                </a:lnTo>
                <a:lnTo>
                  <a:pt x="834" y="1659"/>
                </a:lnTo>
                <a:lnTo>
                  <a:pt x="832" y="1664"/>
                </a:lnTo>
                <a:lnTo>
                  <a:pt x="830" y="1667"/>
                </a:lnTo>
                <a:lnTo>
                  <a:pt x="811" y="1669"/>
                </a:lnTo>
                <a:lnTo>
                  <a:pt x="786" y="1669"/>
                </a:lnTo>
                <a:lnTo>
                  <a:pt x="770" y="1674"/>
                </a:lnTo>
                <a:lnTo>
                  <a:pt x="768" y="1679"/>
                </a:lnTo>
                <a:lnTo>
                  <a:pt x="770" y="1682"/>
                </a:lnTo>
                <a:lnTo>
                  <a:pt x="772" y="1688"/>
                </a:lnTo>
                <a:lnTo>
                  <a:pt x="773" y="1689"/>
                </a:lnTo>
                <a:lnTo>
                  <a:pt x="776" y="1691"/>
                </a:lnTo>
                <a:lnTo>
                  <a:pt x="783" y="1688"/>
                </a:lnTo>
                <a:lnTo>
                  <a:pt x="786" y="1689"/>
                </a:lnTo>
                <a:lnTo>
                  <a:pt x="790" y="1695"/>
                </a:lnTo>
                <a:lnTo>
                  <a:pt x="793" y="1696"/>
                </a:lnTo>
                <a:lnTo>
                  <a:pt x="799" y="1695"/>
                </a:lnTo>
                <a:lnTo>
                  <a:pt x="801" y="1696"/>
                </a:lnTo>
                <a:lnTo>
                  <a:pt x="811" y="1705"/>
                </a:lnTo>
                <a:lnTo>
                  <a:pt x="814" y="1706"/>
                </a:lnTo>
                <a:lnTo>
                  <a:pt x="841" y="1689"/>
                </a:lnTo>
                <a:lnTo>
                  <a:pt x="848" y="1691"/>
                </a:lnTo>
                <a:lnTo>
                  <a:pt x="854" y="1698"/>
                </a:lnTo>
                <a:lnTo>
                  <a:pt x="852" y="1701"/>
                </a:lnTo>
                <a:lnTo>
                  <a:pt x="835" y="1701"/>
                </a:lnTo>
                <a:lnTo>
                  <a:pt x="836" y="1703"/>
                </a:lnTo>
                <a:lnTo>
                  <a:pt x="835" y="1706"/>
                </a:lnTo>
                <a:lnTo>
                  <a:pt x="829" y="1712"/>
                </a:lnTo>
                <a:lnTo>
                  <a:pt x="839" y="1723"/>
                </a:lnTo>
                <a:lnTo>
                  <a:pt x="866" y="1739"/>
                </a:lnTo>
                <a:lnTo>
                  <a:pt x="867" y="1742"/>
                </a:lnTo>
                <a:lnTo>
                  <a:pt x="867" y="1743"/>
                </a:lnTo>
                <a:lnTo>
                  <a:pt x="867" y="1744"/>
                </a:lnTo>
                <a:lnTo>
                  <a:pt x="866" y="1745"/>
                </a:lnTo>
                <a:lnTo>
                  <a:pt x="862" y="1753"/>
                </a:lnTo>
                <a:lnTo>
                  <a:pt x="859" y="1753"/>
                </a:lnTo>
                <a:lnTo>
                  <a:pt x="854" y="1749"/>
                </a:lnTo>
                <a:lnTo>
                  <a:pt x="848" y="1748"/>
                </a:lnTo>
                <a:lnTo>
                  <a:pt x="841" y="1745"/>
                </a:lnTo>
                <a:lnTo>
                  <a:pt x="838" y="1742"/>
                </a:lnTo>
                <a:lnTo>
                  <a:pt x="837" y="1739"/>
                </a:lnTo>
                <a:lnTo>
                  <a:pt x="836" y="1737"/>
                </a:lnTo>
                <a:lnTo>
                  <a:pt x="835" y="1735"/>
                </a:lnTo>
                <a:lnTo>
                  <a:pt x="832" y="1734"/>
                </a:lnTo>
                <a:lnTo>
                  <a:pt x="829" y="1733"/>
                </a:lnTo>
                <a:lnTo>
                  <a:pt x="827" y="1729"/>
                </a:lnTo>
                <a:lnTo>
                  <a:pt x="827" y="1727"/>
                </a:lnTo>
                <a:lnTo>
                  <a:pt x="826" y="1726"/>
                </a:lnTo>
                <a:lnTo>
                  <a:pt x="820" y="1723"/>
                </a:lnTo>
                <a:lnTo>
                  <a:pt x="817" y="1719"/>
                </a:lnTo>
                <a:lnTo>
                  <a:pt x="787" y="1716"/>
                </a:lnTo>
                <a:lnTo>
                  <a:pt x="778" y="1709"/>
                </a:lnTo>
                <a:lnTo>
                  <a:pt x="771" y="1703"/>
                </a:lnTo>
                <a:lnTo>
                  <a:pt x="752" y="1699"/>
                </a:lnTo>
                <a:lnTo>
                  <a:pt x="733" y="1687"/>
                </a:lnTo>
                <a:lnTo>
                  <a:pt x="663" y="1693"/>
                </a:lnTo>
                <a:lnTo>
                  <a:pt x="635" y="1681"/>
                </a:lnTo>
                <a:lnTo>
                  <a:pt x="626" y="1686"/>
                </a:lnTo>
                <a:lnTo>
                  <a:pt x="622" y="1684"/>
                </a:lnTo>
                <a:lnTo>
                  <a:pt x="620" y="1685"/>
                </a:lnTo>
                <a:lnTo>
                  <a:pt x="613" y="1698"/>
                </a:lnTo>
                <a:lnTo>
                  <a:pt x="606" y="1703"/>
                </a:lnTo>
                <a:lnTo>
                  <a:pt x="592" y="1722"/>
                </a:lnTo>
                <a:lnTo>
                  <a:pt x="572" y="1724"/>
                </a:lnTo>
                <a:lnTo>
                  <a:pt x="541" y="1743"/>
                </a:lnTo>
                <a:lnTo>
                  <a:pt x="536" y="1739"/>
                </a:lnTo>
                <a:lnTo>
                  <a:pt x="534" y="1739"/>
                </a:lnTo>
                <a:lnTo>
                  <a:pt x="532" y="1742"/>
                </a:lnTo>
                <a:lnTo>
                  <a:pt x="516" y="1778"/>
                </a:lnTo>
                <a:lnTo>
                  <a:pt x="516" y="1785"/>
                </a:lnTo>
                <a:lnTo>
                  <a:pt x="518" y="1794"/>
                </a:lnTo>
                <a:lnTo>
                  <a:pt x="518" y="1802"/>
                </a:lnTo>
                <a:lnTo>
                  <a:pt x="513" y="1822"/>
                </a:lnTo>
                <a:lnTo>
                  <a:pt x="514" y="1825"/>
                </a:lnTo>
                <a:lnTo>
                  <a:pt x="516" y="1827"/>
                </a:lnTo>
                <a:lnTo>
                  <a:pt x="520" y="1830"/>
                </a:lnTo>
                <a:lnTo>
                  <a:pt x="530" y="1822"/>
                </a:lnTo>
                <a:lnTo>
                  <a:pt x="534" y="1826"/>
                </a:lnTo>
                <a:lnTo>
                  <a:pt x="534" y="1826"/>
                </a:lnTo>
                <a:lnTo>
                  <a:pt x="535" y="1831"/>
                </a:lnTo>
                <a:lnTo>
                  <a:pt x="536" y="1833"/>
                </a:lnTo>
                <a:lnTo>
                  <a:pt x="514" y="1837"/>
                </a:lnTo>
                <a:lnTo>
                  <a:pt x="497" y="1875"/>
                </a:lnTo>
                <a:lnTo>
                  <a:pt x="497" y="1881"/>
                </a:lnTo>
                <a:lnTo>
                  <a:pt x="497" y="1890"/>
                </a:lnTo>
                <a:lnTo>
                  <a:pt x="501" y="1895"/>
                </a:lnTo>
                <a:lnTo>
                  <a:pt x="503" y="1901"/>
                </a:lnTo>
                <a:lnTo>
                  <a:pt x="503" y="1909"/>
                </a:lnTo>
                <a:lnTo>
                  <a:pt x="505" y="1918"/>
                </a:lnTo>
                <a:lnTo>
                  <a:pt x="506" y="1922"/>
                </a:lnTo>
                <a:lnTo>
                  <a:pt x="508" y="1929"/>
                </a:lnTo>
                <a:lnTo>
                  <a:pt x="511" y="1934"/>
                </a:lnTo>
                <a:lnTo>
                  <a:pt x="511" y="1938"/>
                </a:lnTo>
                <a:lnTo>
                  <a:pt x="511" y="1946"/>
                </a:lnTo>
                <a:lnTo>
                  <a:pt x="512" y="1950"/>
                </a:lnTo>
                <a:lnTo>
                  <a:pt x="515" y="1954"/>
                </a:lnTo>
                <a:lnTo>
                  <a:pt x="521" y="1954"/>
                </a:lnTo>
                <a:lnTo>
                  <a:pt x="526" y="1952"/>
                </a:lnTo>
                <a:lnTo>
                  <a:pt x="530" y="1945"/>
                </a:lnTo>
                <a:lnTo>
                  <a:pt x="537" y="1950"/>
                </a:lnTo>
                <a:lnTo>
                  <a:pt x="546" y="1951"/>
                </a:lnTo>
                <a:lnTo>
                  <a:pt x="546" y="1953"/>
                </a:lnTo>
                <a:lnTo>
                  <a:pt x="522" y="1964"/>
                </a:lnTo>
                <a:lnTo>
                  <a:pt x="518" y="1971"/>
                </a:lnTo>
                <a:lnTo>
                  <a:pt x="517" y="1980"/>
                </a:lnTo>
                <a:lnTo>
                  <a:pt x="520" y="1983"/>
                </a:lnTo>
                <a:lnTo>
                  <a:pt x="523" y="1985"/>
                </a:lnTo>
                <a:lnTo>
                  <a:pt x="577" y="1978"/>
                </a:lnTo>
                <a:lnTo>
                  <a:pt x="581" y="1974"/>
                </a:lnTo>
                <a:lnTo>
                  <a:pt x="587" y="1954"/>
                </a:lnTo>
                <a:lnTo>
                  <a:pt x="589" y="1945"/>
                </a:lnTo>
                <a:lnTo>
                  <a:pt x="590" y="1942"/>
                </a:lnTo>
                <a:lnTo>
                  <a:pt x="591" y="1941"/>
                </a:lnTo>
                <a:lnTo>
                  <a:pt x="595" y="1943"/>
                </a:lnTo>
                <a:lnTo>
                  <a:pt x="602" y="1941"/>
                </a:lnTo>
                <a:lnTo>
                  <a:pt x="608" y="1945"/>
                </a:lnTo>
                <a:lnTo>
                  <a:pt x="611" y="1941"/>
                </a:lnTo>
                <a:lnTo>
                  <a:pt x="615" y="1929"/>
                </a:lnTo>
                <a:lnTo>
                  <a:pt x="619" y="1923"/>
                </a:lnTo>
                <a:lnTo>
                  <a:pt x="619" y="1920"/>
                </a:lnTo>
                <a:lnTo>
                  <a:pt x="619" y="1915"/>
                </a:lnTo>
                <a:lnTo>
                  <a:pt x="616" y="1909"/>
                </a:lnTo>
                <a:lnTo>
                  <a:pt x="616" y="1905"/>
                </a:lnTo>
                <a:lnTo>
                  <a:pt x="616" y="1903"/>
                </a:lnTo>
                <a:lnTo>
                  <a:pt x="619" y="1900"/>
                </a:lnTo>
                <a:lnTo>
                  <a:pt x="620" y="1899"/>
                </a:lnTo>
                <a:lnTo>
                  <a:pt x="620" y="1897"/>
                </a:lnTo>
                <a:lnTo>
                  <a:pt x="620" y="1895"/>
                </a:lnTo>
                <a:lnTo>
                  <a:pt x="622" y="1894"/>
                </a:lnTo>
                <a:lnTo>
                  <a:pt x="624" y="1890"/>
                </a:lnTo>
                <a:lnTo>
                  <a:pt x="624" y="1886"/>
                </a:lnTo>
                <a:lnTo>
                  <a:pt x="623" y="1884"/>
                </a:lnTo>
                <a:lnTo>
                  <a:pt x="623" y="1882"/>
                </a:lnTo>
                <a:lnTo>
                  <a:pt x="622" y="1880"/>
                </a:lnTo>
                <a:lnTo>
                  <a:pt x="622" y="1877"/>
                </a:lnTo>
                <a:lnTo>
                  <a:pt x="622" y="1877"/>
                </a:lnTo>
                <a:lnTo>
                  <a:pt x="622" y="1875"/>
                </a:lnTo>
                <a:lnTo>
                  <a:pt x="623" y="1874"/>
                </a:lnTo>
                <a:lnTo>
                  <a:pt x="624" y="1874"/>
                </a:lnTo>
                <a:lnTo>
                  <a:pt x="626" y="1876"/>
                </a:lnTo>
                <a:lnTo>
                  <a:pt x="625" y="1879"/>
                </a:lnTo>
                <a:lnTo>
                  <a:pt x="625" y="1880"/>
                </a:lnTo>
                <a:lnTo>
                  <a:pt x="629" y="1889"/>
                </a:lnTo>
                <a:lnTo>
                  <a:pt x="630" y="1893"/>
                </a:lnTo>
                <a:lnTo>
                  <a:pt x="628" y="1896"/>
                </a:lnTo>
                <a:lnTo>
                  <a:pt x="628" y="1903"/>
                </a:lnTo>
                <a:lnTo>
                  <a:pt x="629" y="1904"/>
                </a:lnTo>
                <a:lnTo>
                  <a:pt x="630" y="1905"/>
                </a:lnTo>
                <a:lnTo>
                  <a:pt x="630" y="1905"/>
                </a:lnTo>
                <a:lnTo>
                  <a:pt x="630" y="1910"/>
                </a:lnTo>
                <a:lnTo>
                  <a:pt x="630" y="1912"/>
                </a:lnTo>
                <a:lnTo>
                  <a:pt x="630" y="1915"/>
                </a:lnTo>
                <a:lnTo>
                  <a:pt x="631" y="1921"/>
                </a:lnTo>
                <a:lnTo>
                  <a:pt x="631" y="1925"/>
                </a:lnTo>
                <a:lnTo>
                  <a:pt x="626" y="1935"/>
                </a:lnTo>
                <a:lnTo>
                  <a:pt x="624" y="1949"/>
                </a:lnTo>
                <a:lnTo>
                  <a:pt x="623" y="1951"/>
                </a:lnTo>
                <a:lnTo>
                  <a:pt x="615" y="1954"/>
                </a:lnTo>
                <a:lnTo>
                  <a:pt x="613" y="1958"/>
                </a:lnTo>
                <a:lnTo>
                  <a:pt x="614" y="1958"/>
                </a:lnTo>
                <a:lnTo>
                  <a:pt x="615" y="1960"/>
                </a:lnTo>
                <a:lnTo>
                  <a:pt x="616" y="1961"/>
                </a:lnTo>
                <a:lnTo>
                  <a:pt x="616" y="1964"/>
                </a:lnTo>
                <a:lnTo>
                  <a:pt x="616" y="1965"/>
                </a:lnTo>
                <a:lnTo>
                  <a:pt x="615" y="1969"/>
                </a:lnTo>
                <a:lnTo>
                  <a:pt x="616" y="1978"/>
                </a:lnTo>
                <a:lnTo>
                  <a:pt x="618" y="1983"/>
                </a:lnTo>
                <a:lnTo>
                  <a:pt x="620" y="1986"/>
                </a:lnTo>
                <a:lnTo>
                  <a:pt x="622" y="1989"/>
                </a:lnTo>
                <a:lnTo>
                  <a:pt x="624" y="1990"/>
                </a:lnTo>
                <a:lnTo>
                  <a:pt x="675" y="1960"/>
                </a:lnTo>
                <a:lnTo>
                  <a:pt x="674" y="1962"/>
                </a:lnTo>
                <a:lnTo>
                  <a:pt x="673" y="1962"/>
                </a:lnTo>
                <a:lnTo>
                  <a:pt x="673" y="1962"/>
                </a:lnTo>
                <a:lnTo>
                  <a:pt x="673" y="1964"/>
                </a:lnTo>
                <a:lnTo>
                  <a:pt x="675" y="1963"/>
                </a:lnTo>
                <a:lnTo>
                  <a:pt x="681" y="1951"/>
                </a:lnTo>
                <a:lnTo>
                  <a:pt x="680" y="1948"/>
                </a:lnTo>
                <a:lnTo>
                  <a:pt x="681" y="1943"/>
                </a:lnTo>
                <a:lnTo>
                  <a:pt x="687" y="1926"/>
                </a:lnTo>
                <a:lnTo>
                  <a:pt x="687" y="1918"/>
                </a:lnTo>
                <a:lnTo>
                  <a:pt x="691" y="1899"/>
                </a:lnTo>
                <a:lnTo>
                  <a:pt x="692" y="1895"/>
                </a:lnTo>
                <a:lnTo>
                  <a:pt x="694" y="1894"/>
                </a:lnTo>
                <a:lnTo>
                  <a:pt x="693" y="1892"/>
                </a:lnTo>
                <a:lnTo>
                  <a:pt x="692" y="1891"/>
                </a:lnTo>
                <a:lnTo>
                  <a:pt x="692" y="1890"/>
                </a:lnTo>
                <a:lnTo>
                  <a:pt x="691" y="1889"/>
                </a:lnTo>
                <a:lnTo>
                  <a:pt x="690" y="1885"/>
                </a:lnTo>
                <a:lnTo>
                  <a:pt x="691" y="1883"/>
                </a:lnTo>
                <a:lnTo>
                  <a:pt x="693" y="1876"/>
                </a:lnTo>
                <a:lnTo>
                  <a:pt x="693" y="1872"/>
                </a:lnTo>
                <a:lnTo>
                  <a:pt x="691" y="1869"/>
                </a:lnTo>
                <a:lnTo>
                  <a:pt x="690" y="1864"/>
                </a:lnTo>
                <a:lnTo>
                  <a:pt x="690" y="1859"/>
                </a:lnTo>
                <a:lnTo>
                  <a:pt x="690" y="1855"/>
                </a:lnTo>
                <a:lnTo>
                  <a:pt x="688" y="1853"/>
                </a:lnTo>
                <a:lnTo>
                  <a:pt x="687" y="1852"/>
                </a:lnTo>
                <a:lnTo>
                  <a:pt x="687" y="1852"/>
                </a:lnTo>
                <a:lnTo>
                  <a:pt x="685" y="1847"/>
                </a:lnTo>
                <a:lnTo>
                  <a:pt x="687" y="1845"/>
                </a:lnTo>
                <a:lnTo>
                  <a:pt x="688" y="1843"/>
                </a:lnTo>
                <a:lnTo>
                  <a:pt x="688" y="1841"/>
                </a:lnTo>
                <a:lnTo>
                  <a:pt x="688" y="1835"/>
                </a:lnTo>
                <a:lnTo>
                  <a:pt x="689" y="1834"/>
                </a:lnTo>
                <a:lnTo>
                  <a:pt x="689" y="1832"/>
                </a:lnTo>
                <a:lnTo>
                  <a:pt x="689" y="1826"/>
                </a:lnTo>
                <a:lnTo>
                  <a:pt x="688" y="1821"/>
                </a:lnTo>
                <a:lnTo>
                  <a:pt x="687" y="1817"/>
                </a:lnTo>
                <a:lnTo>
                  <a:pt x="687" y="1812"/>
                </a:lnTo>
                <a:lnTo>
                  <a:pt x="690" y="1798"/>
                </a:lnTo>
                <a:lnTo>
                  <a:pt x="691" y="1786"/>
                </a:lnTo>
                <a:lnTo>
                  <a:pt x="693" y="1783"/>
                </a:lnTo>
                <a:lnTo>
                  <a:pt x="695" y="1785"/>
                </a:lnTo>
                <a:lnTo>
                  <a:pt x="695" y="1788"/>
                </a:lnTo>
                <a:lnTo>
                  <a:pt x="694" y="1792"/>
                </a:lnTo>
                <a:lnTo>
                  <a:pt x="694" y="1806"/>
                </a:lnTo>
                <a:lnTo>
                  <a:pt x="691" y="1816"/>
                </a:lnTo>
                <a:lnTo>
                  <a:pt x="694" y="1823"/>
                </a:lnTo>
                <a:lnTo>
                  <a:pt x="694" y="1826"/>
                </a:lnTo>
                <a:lnTo>
                  <a:pt x="694" y="1830"/>
                </a:lnTo>
                <a:lnTo>
                  <a:pt x="694" y="1836"/>
                </a:lnTo>
                <a:lnTo>
                  <a:pt x="697" y="1842"/>
                </a:lnTo>
                <a:lnTo>
                  <a:pt x="698" y="1849"/>
                </a:lnTo>
                <a:lnTo>
                  <a:pt x="699" y="1855"/>
                </a:lnTo>
                <a:lnTo>
                  <a:pt x="699" y="1859"/>
                </a:lnTo>
                <a:lnTo>
                  <a:pt x="699" y="1860"/>
                </a:lnTo>
                <a:lnTo>
                  <a:pt x="699" y="1861"/>
                </a:lnTo>
                <a:lnTo>
                  <a:pt x="698" y="1862"/>
                </a:lnTo>
                <a:lnTo>
                  <a:pt x="698" y="1864"/>
                </a:lnTo>
                <a:lnTo>
                  <a:pt x="701" y="1865"/>
                </a:lnTo>
                <a:lnTo>
                  <a:pt x="707" y="1870"/>
                </a:lnTo>
                <a:lnTo>
                  <a:pt x="709" y="1871"/>
                </a:lnTo>
                <a:lnTo>
                  <a:pt x="711" y="1871"/>
                </a:lnTo>
                <a:lnTo>
                  <a:pt x="713" y="1869"/>
                </a:lnTo>
                <a:lnTo>
                  <a:pt x="714" y="1865"/>
                </a:lnTo>
                <a:lnTo>
                  <a:pt x="716" y="1861"/>
                </a:lnTo>
                <a:lnTo>
                  <a:pt x="717" y="1860"/>
                </a:lnTo>
                <a:lnTo>
                  <a:pt x="718" y="1859"/>
                </a:lnTo>
                <a:lnTo>
                  <a:pt x="720" y="1860"/>
                </a:lnTo>
                <a:lnTo>
                  <a:pt x="721" y="1864"/>
                </a:lnTo>
                <a:lnTo>
                  <a:pt x="721" y="1869"/>
                </a:lnTo>
                <a:lnTo>
                  <a:pt x="707" y="1877"/>
                </a:lnTo>
                <a:lnTo>
                  <a:pt x="706" y="1884"/>
                </a:lnTo>
                <a:lnTo>
                  <a:pt x="706" y="1892"/>
                </a:lnTo>
                <a:lnTo>
                  <a:pt x="706" y="1895"/>
                </a:lnTo>
                <a:lnTo>
                  <a:pt x="704" y="1904"/>
                </a:lnTo>
                <a:lnTo>
                  <a:pt x="704" y="1907"/>
                </a:lnTo>
                <a:lnTo>
                  <a:pt x="706" y="1918"/>
                </a:lnTo>
                <a:lnTo>
                  <a:pt x="708" y="1922"/>
                </a:lnTo>
                <a:lnTo>
                  <a:pt x="714" y="1921"/>
                </a:lnTo>
                <a:lnTo>
                  <a:pt x="721" y="1913"/>
                </a:lnTo>
                <a:lnTo>
                  <a:pt x="747" y="1910"/>
                </a:lnTo>
                <a:lnTo>
                  <a:pt x="765" y="1915"/>
                </a:lnTo>
                <a:lnTo>
                  <a:pt x="779" y="1912"/>
                </a:lnTo>
                <a:lnTo>
                  <a:pt x="779" y="1914"/>
                </a:lnTo>
                <a:lnTo>
                  <a:pt x="768" y="1924"/>
                </a:lnTo>
                <a:lnTo>
                  <a:pt x="751" y="1916"/>
                </a:lnTo>
                <a:lnTo>
                  <a:pt x="732" y="1916"/>
                </a:lnTo>
                <a:lnTo>
                  <a:pt x="719" y="1931"/>
                </a:lnTo>
                <a:lnTo>
                  <a:pt x="703" y="1931"/>
                </a:lnTo>
                <a:lnTo>
                  <a:pt x="704" y="1933"/>
                </a:lnTo>
                <a:lnTo>
                  <a:pt x="706" y="1933"/>
                </a:lnTo>
                <a:lnTo>
                  <a:pt x="707" y="1933"/>
                </a:lnTo>
                <a:lnTo>
                  <a:pt x="708" y="1935"/>
                </a:lnTo>
                <a:lnTo>
                  <a:pt x="709" y="1938"/>
                </a:lnTo>
                <a:lnTo>
                  <a:pt x="708" y="1949"/>
                </a:lnTo>
                <a:lnTo>
                  <a:pt x="707" y="1958"/>
                </a:lnTo>
                <a:lnTo>
                  <a:pt x="729" y="1969"/>
                </a:lnTo>
                <a:lnTo>
                  <a:pt x="738" y="1966"/>
                </a:lnTo>
                <a:lnTo>
                  <a:pt x="747" y="1956"/>
                </a:lnTo>
                <a:lnTo>
                  <a:pt x="769" y="1951"/>
                </a:lnTo>
                <a:lnTo>
                  <a:pt x="767" y="1956"/>
                </a:lnTo>
                <a:lnTo>
                  <a:pt x="751" y="1958"/>
                </a:lnTo>
                <a:lnTo>
                  <a:pt x="748" y="1962"/>
                </a:lnTo>
                <a:lnTo>
                  <a:pt x="743" y="1973"/>
                </a:lnTo>
                <a:lnTo>
                  <a:pt x="742" y="1974"/>
                </a:lnTo>
                <a:lnTo>
                  <a:pt x="724" y="1975"/>
                </a:lnTo>
                <a:lnTo>
                  <a:pt x="717" y="1971"/>
                </a:lnTo>
                <a:lnTo>
                  <a:pt x="712" y="1971"/>
                </a:lnTo>
                <a:lnTo>
                  <a:pt x="677" y="2019"/>
                </a:lnTo>
                <a:lnTo>
                  <a:pt x="677" y="2024"/>
                </a:lnTo>
                <a:lnTo>
                  <a:pt x="680" y="2029"/>
                </a:lnTo>
                <a:lnTo>
                  <a:pt x="694" y="2029"/>
                </a:lnTo>
                <a:lnTo>
                  <a:pt x="693" y="2030"/>
                </a:lnTo>
                <a:lnTo>
                  <a:pt x="693" y="2032"/>
                </a:lnTo>
                <a:lnTo>
                  <a:pt x="693" y="2035"/>
                </a:lnTo>
                <a:lnTo>
                  <a:pt x="694" y="2039"/>
                </a:lnTo>
                <a:lnTo>
                  <a:pt x="697" y="2042"/>
                </a:lnTo>
                <a:lnTo>
                  <a:pt x="699" y="2042"/>
                </a:lnTo>
                <a:lnTo>
                  <a:pt x="707" y="2035"/>
                </a:lnTo>
                <a:lnTo>
                  <a:pt x="713" y="2025"/>
                </a:lnTo>
                <a:lnTo>
                  <a:pt x="765" y="2008"/>
                </a:lnTo>
                <a:lnTo>
                  <a:pt x="786" y="2014"/>
                </a:lnTo>
                <a:lnTo>
                  <a:pt x="782" y="2018"/>
                </a:lnTo>
                <a:lnTo>
                  <a:pt x="757" y="2017"/>
                </a:lnTo>
                <a:lnTo>
                  <a:pt x="747" y="2044"/>
                </a:lnTo>
                <a:lnTo>
                  <a:pt x="744" y="2043"/>
                </a:lnTo>
                <a:lnTo>
                  <a:pt x="744" y="2037"/>
                </a:lnTo>
                <a:lnTo>
                  <a:pt x="746" y="2025"/>
                </a:lnTo>
                <a:lnTo>
                  <a:pt x="746" y="2025"/>
                </a:lnTo>
                <a:lnTo>
                  <a:pt x="742" y="2023"/>
                </a:lnTo>
                <a:lnTo>
                  <a:pt x="740" y="2024"/>
                </a:lnTo>
                <a:lnTo>
                  <a:pt x="737" y="2030"/>
                </a:lnTo>
                <a:lnTo>
                  <a:pt x="731" y="2032"/>
                </a:lnTo>
                <a:lnTo>
                  <a:pt x="720" y="2032"/>
                </a:lnTo>
                <a:lnTo>
                  <a:pt x="714" y="2033"/>
                </a:lnTo>
                <a:lnTo>
                  <a:pt x="710" y="2040"/>
                </a:lnTo>
                <a:lnTo>
                  <a:pt x="708" y="2049"/>
                </a:lnTo>
                <a:lnTo>
                  <a:pt x="708" y="2054"/>
                </a:lnTo>
                <a:lnTo>
                  <a:pt x="709" y="2058"/>
                </a:lnTo>
                <a:lnTo>
                  <a:pt x="711" y="2060"/>
                </a:lnTo>
                <a:lnTo>
                  <a:pt x="716" y="2062"/>
                </a:lnTo>
                <a:lnTo>
                  <a:pt x="721" y="2061"/>
                </a:lnTo>
                <a:lnTo>
                  <a:pt x="729" y="2053"/>
                </a:lnTo>
                <a:lnTo>
                  <a:pt x="732" y="2053"/>
                </a:lnTo>
                <a:lnTo>
                  <a:pt x="734" y="2048"/>
                </a:lnTo>
                <a:lnTo>
                  <a:pt x="737" y="2043"/>
                </a:lnTo>
                <a:lnTo>
                  <a:pt x="740" y="2043"/>
                </a:lnTo>
                <a:lnTo>
                  <a:pt x="743" y="2048"/>
                </a:lnTo>
                <a:lnTo>
                  <a:pt x="742" y="2052"/>
                </a:lnTo>
                <a:lnTo>
                  <a:pt x="737" y="2059"/>
                </a:lnTo>
                <a:lnTo>
                  <a:pt x="729" y="2059"/>
                </a:lnTo>
                <a:lnTo>
                  <a:pt x="727" y="2062"/>
                </a:lnTo>
                <a:lnTo>
                  <a:pt x="728" y="2067"/>
                </a:lnTo>
                <a:lnTo>
                  <a:pt x="729" y="2072"/>
                </a:lnTo>
                <a:lnTo>
                  <a:pt x="729" y="2075"/>
                </a:lnTo>
                <a:lnTo>
                  <a:pt x="720" y="2084"/>
                </a:lnTo>
                <a:lnTo>
                  <a:pt x="722" y="2088"/>
                </a:lnTo>
                <a:lnTo>
                  <a:pt x="729" y="2092"/>
                </a:lnTo>
                <a:lnTo>
                  <a:pt x="729" y="2098"/>
                </a:lnTo>
                <a:lnTo>
                  <a:pt x="729" y="2103"/>
                </a:lnTo>
                <a:lnTo>
                  <a:pt x="730" y="2108"/>
                </a:lnTo>
                <a:lnTo>
                  <a:pt x="732" y="2111"/>
                </a:lnTo>
                <a:lnTo>
                  <a:pt x="758" y="2118"/>
                </a:lnTo>
                <a:lnTo>
                  <a:pt x="762" y="2123"/>
                </a:lnTo>
                <a:lnTo>
                  <a:pt x="765" y="2124"/>
                </a:lnTo>
                <a:lnTo>
                  <a:pt x="779" y="2108"/>
                </a:lnTo>
                <a:lnTo>
                  <a:pt x="783" y="2097"/>
                </a:lnTo>
                <a:lnTo>
                  <a:pt x="788" y="2091"/>
                </a:lnTo>
                <a:lnTo>
                  <a:pt x="789" y="2086"/>
                </a:lnTo>
                <a:lnTo>
                  <a:pt x="789" y="2083"/>
                </a:lnTo>
                <a:lnTo>
                  <a:pt x="789" y="2079"/>
                </a:lnTo>
                <a:lnTo>
                  <a:pt x="789" y="2077"/>
                </a:lnTo>
                <a:lnTo>
                  <a:pt x="788" y="2070"/>
                </a:lnTo>
                <a:lnTo>
                  <a:pt x="788" y="2069"/>
                </a:lnTo>
                <a:lnTo>
                  <a:pt x="786" y="2065"/>
                </a:lnTo>
                <a:lnTo>
                  <a:pt x="787" y="2065"/>
                </a:lnTo>
                <a:lnTo>
                  <a:pt x="788" y="2067"/>
                </a:lnTo>
                <a:lnTo>
                  <a:pt x="789" y="2068"/>
                </a:lnTo>
                <a:lnTo>
                  <a:pt x="791" y="2070"/>
                </a:lnTo>
                <a:lnTo>
                  <a:pt x="792" y="2073"/>
                </a:lnTo>
                <a:lnTo>
                  <a:pt x="792" y="2074"/>
                </a:lnTo>
                <a:lnTo>
                  <a:pt x="792" y="2086"/>
                </a:lnTo>
                <a:lnTo>
                  <a:pt x="791" y="2091"/>
                </a:lnTo>
                <a:lnTo>
                  <a:pt x="787" y="2101"/>
                </a:lnTo>
                <a:lnTo>
                  <a:pt x="787" y="2110"/>
                </a:lnTo>
                <a:lnTo>
                  <a:pt x="786" y="2112"/>
                </a:lnTo>
                <a:lnTo>
                  <a:pt x="775" y="2127"/>
                </a:lnTo>
                <a:lnTo>
                  <a:pt x="773" y="2130"/>
                </a:lnTo>
                <a:lnTo>
                  <a:pt x="773" y="2133"/>
                </a:lnTo>
                <a:lnTo>
                  <a:pt x="775" y="2137"/>
                </a:lnTo>
                <a:lnTo>
                  <a:pt x="775" y="2139"/>
                </a:lnTo>
                <a:lnTo>
                  <a:pt x="778" y="2142"/>
                </a:lnTo>
                <a:lnTo>
                  <a:pt x="785" y="2148"/>
                </a:lnTo>
                <a:lnTo>
                  <a:pt x="787" y="2149"/>
                </a:lnTo>
                <a:lnTo>
                  <a:pt x="819" y="2138"/>
                </a:lnTo>
                <a:lnTo>
                  <a:pt x="841" y="2141"/>
                </a:lnTo>
                <a:lnTo>
                  <a:pt x="855" y="2136"/>
                </a:lnTo>
                <a:lnTo>
                  <a:pt x="855" y="2138"/>
                </a:lnTo>
                <a:lnTo>
                  <a:pt x="855" y="2140"/>
                </a:lnTo>
                <a:lnTo>
                  <a:pt x="855" y="2142"/>
                </a:lnTo>
                <a:lnTo>
                  <a:pt x="856" y="2143"/>
                </a:lnTo>
                <a:lnTo>
                  <a:pt x="870" y="2124"/>
                </a:lnTo>
                <a:lnTo>
                  <a:pt x="884" y="2096"/>
                </a:lnTo>
                <a:lnTo>
                  <a:pt x="884" y="2090"/>
                </a:lnTo>
                <a:lnTo>
                  <a:pt x="884" y="2072"/>
                </a:lnTo>
                <a:lnTo>
                  <a:pt x="888" y="2062"/>
                </a:lnTo>
                <a:lnTo>
                  <a:pt x="890" y="2057"/>
                </a:lnTo>
                <a:lnTo>
                  <a:pt x="889" y="2052"/>
                </a:lnTo>
                <a:lnTo>
                  <a:pt x="888" y="2029"/>
                </a:lnTo>
                <a:lnTo>
                  <a:pt x="888" y="2027"/>
                </a:lnTo>
                <a:lnTo>
                  <a:pt x="889" y="2021"/>
                </a:lnTo>
                <a:lnTo>
                  <a:pt x="894" y="2014"/>
                </a:lnTo>
                <a:lnTo>
                  <a:pt x="894" y="2010"/>
                </a:lnTo>
                <a:lnTo>
                  <a:pt x="893" y="2011"/>
                </a:lnTo>
                <a:lnTo>
                  <a:pt x="893" y="2007"/>
                </a:lnTo>
                <a:lnTo>
                  <a:pt x="893" y="2003"/>
                </a:lnTo>
                <a:lnTo>
                  <a:pt x="893" y="2001"/>
                </a:lnTo>
                <a:lnTo>
                  <a:pt x="891" y="1999"/>
                </a:lnTo>
                <a:lnTo>
                  <a:pt x="893" y="1994"/>
                </a:lnTo>
                <a:lnTo>
                  <a:pt x="903" y="1979"/>
                </a:lnTo>
                <a:lnTo>
                  <a:pt x="903" y="1974"/>
                </a:lnTo>
                <a:lnTo>
                  <a:pt x="900" y="1969"/>
                </a:lnTo>
                <a:lnTo>
                  <a:pt x="896" y="1962"/>
                </a:lnTo>
                <a:lnTo>
                  <a:pt x="891" y="1955"/>
                </a:lnTo>
                <a:lnTo>
                  <a:pt x="889" y="1945"/>
                </a:lnTo>
                <a:lnTo>
                  <a:pt x="890" y="1942"/>
                </a:lnTo>
                <a:lnTo>
                  <a:pt x="894" y="1929"/>
                </a:lnTo>
                <a:lnTo>
                  <a:pt x="904" y="1920"/>
                </a:lnTo>
                <a:lnTo>
                  <a:pt x="917" y="1915"/>
                </a:lnTo>
                <a:lnTo>
                  <a:pt x="917" y="1920"/>
                </a:lnTo>
                <a:lnTo>
                  <a:pt x="917" y="1922"/>
                </a:lnTo>
                <a:lnTo>
                  <a:pt x="916" y="1925"/>
                </a:lnTo>
                <a:lnTo>
                  <a:pt x="918" y="1930"/>
                </a:lnTo>
                <a:lnTo>
                  <a:pt x="909" y="1931"/>
                </a:lnTo>
                <a:lnTo>
                  <a:pt x="905" y="1934"/>
                </a:lnTo>
                <a:lnTo>
                  <a:pt x="904" y="1941"/>
                </a:lnTo>
                <a:lnTo>
                  <a:pt x="905" y="1944"/>
                </a:lnTo>
                <a:lnTo>
                  <a:pt x="910" y="1950"/>
                </a:lnTo>
                <a:lnTo>
                  <a:pt x="910" y="1951"/>
                </a:lnTo>
                <a:lnTo>
                  <a:pt x="910" y="1951"/>
                </a:lnTo>
                <a:lnTo>
                  <a:pt x="909" y="1952"/>
                </a:lnTo>
                <a:lnTo>
                  <a:pt x="910" y="1954"/>
                </a:lnTo>
                <a:lnTo>
                  <a:pt x="914" y="1959"/>
                </a:lnTo>
                <a:lnTo>
                  <a:pt x="916" y="1960"/>
                </a:lnTo>
                <a:lnTo>
                  <a:pt x="916" y="1962"/>
                </a:lnTo>
                <a:lnTo>
                  <a:pt x="913" y="1964"/>
                </a:lnTo>
                <a:lnTo>
                  <a:pt x="913" y="1965"/>
                </a:lnTo>
                <a:lnTo>
                  <a:pt x="918" y="1972"/>
                </a:lnTo>
                <a:lnTo>
                  <a:pt x="914" y="1980"/>
                </a:lnTo>
                <a:lnTo>
                  <a:pt x="914" y="1984"/>
                </a:lnTo>
                <a:lnTo>
                  <a:pt x="914" y="1988"/>
                </a:lnTo>
                <a:lnTo>
                  <a:pt x="916" y="1993"/>
                </a:lnTo>
                <a:lnTo>
                  <a:pt x="917" y="1998"/>
                </a:lnTo>
                <a:lnTo>
                  <a:pt x="917" y="2005"/>
                </a:lnTo>
                <a:lnTo>
                  <a:pt x="911" y="2013"/>
                </a:lnTo>
                <a:lnTo>
                  <a:pt x="910" y="2019"/>
                </a:lnTo>
                <a:lnTo>
                  <a:pt x="913" y="2020"/>
                </a:lnTo>
                <a:lnTo>
                  <a:pt x="914" y="2020"/>
                </a:lnTo>
                <a:lnTo>
                  <a:pt x="913" y="2044"/>
                </a:lnTo>
                <a:lnTo>
                  <a:pt x="910" y="2050"/>
                </a:lnTo>
                <a:lnTo>
                  <a:pt x="909" y="2051"/>
                </a:lnTo>
                <a:lnTo>
                  <a:pt x="909" y="2053"/>
                </a:lnTo>
                <a:lnTo>
                  <a:pt x="909" y="2057"/>
                </a:lnTo>
                <a:lnTo>
                  <a:pt x="910" y="2061"/>
                </a:lnTo>
                <a:lnTo>
                  <a:pt x="909" y="2063"/>
                </a:lnTo>
                <a:lnTo>
                  <a:pt x="907" y="2067"/>
                </a:lnTo>
                <a:lnTo>
                  <a:pt x="900" y="2106"/>
                </a:lnTo>
                <a:lnTo>
                  <a:pt x="897" y="2108"/>
                </a:lnTo>
                <a:lnTo>
                  <a:pt x="897" y="2110"/>
                </a:lnTo>
                <a:lnTo>
                  <a:pt x="897" y="2121"/>
                </a:lnTo>
                <a:lnTo>
                  <a:pt x="896" y="2124"/>
                </a:lnTo>
                <a:lnTo>
                  <a:pt x="896" y="2127"/>
                </a:lnTo>
                <a:lnTo>
                  <a:pt x="894" y="2129"/>
                </a:lnTo>
                <a:lnTo>
                  <a:pt x="887" y="2132"/>
                </a:lnTo>
                <a:lnTo>
                  <a:pt x="884" y="2141"/>
                </a:lnTo>
                <a:lnTo>
                  <a:pt x="881" y="2144"/>
                </a:lnTo>
                <a:lnTo>
                  <a:pt x="867" y="2148"/>
                </a:lnTo>
                <a:lnTo>
                  <a:pt x="866" y="2153"/>
                </a:lnTo>
                <a:lnTo>
                  <a:pt x="871" y="2162"/>
                </a:lnTo>
                <a:lnTo>
                  <a:pt x="900" y="2169"/>
                </a:lnTo>
                <a:lnTo>
                  <a:pt x="900" y="2171"/>
                </a:lnTo>
                <a:lnTo>
                  <a:pt x="904" y="2179"/>
                </a:lnTo>
                <a:lnTo>
                  <a:pt x="906" y="2183"/>
                </a:lnTo>
                <a:lnTo>
                  <a:pt x="854" y="2176"/>
                </a:lnTo>
                <a:lnTo>
                  <a:pt x="831" y="2186"/>
                </a:lnTo>
                <a:lnTo>
                  <a:pt x="818" y="2182"/>
                </a:lnTo>
                <a:lnTo>
                  <a:pt x="812" y="2185"/>
                </a:lnTo>
                <a:lnTo>
                  <a:pt x="811" y="2192"/>
                </a:lnTo>
                <a:lnTo>
                  <a:pt x="812" y="2193"/>
                </a:lnTo>
                <a:lnTo>
                  <a:pt x="815" y="2196"/>
                </a:lnTo>
                <a:lnTo>
                  <a:pt x="817" y="2199"/>
                </a:lnTo>
                <a:lnTo>
                  <a:pt x="818" y="2203"/>
                </a:lnTo>
                <a:lnTo>
                  <a:pt x="821" y="2207"/>
                </a:lnTo>
                <a:lnTo>
                  <a:pt x="828" y="2211"/>
                </a:lnTo>
                <a:lnTo>
                  <a:pt x="831" y="2218"/>
                </a:lnTo>
                <a:lnTo>
                  <a:pt x="806" y="2217"/>
                </a:lnTo>
                <a:lnTo>
                  <a:pt x="786" y="2201"/>
                </a:lnTo>
                <a:lnTo>
                  <a:pt x="780" y="2199"/>
                </a:lnTo>
                <a:lnTo>
                  <a:pt x="747" y="2200"/>
                </a:lnTo>
                <a:lnTo>
                  <a:pt x="743" y="2198"/>
                </a:lnTo>
                <a:lnTo>
                  <a:pt x="739" y="2192"/>
                </a:lnTo>
                <a:lnTo>
                  <a:pt x="737" y="2191"/>
                </a:lnTo>
                <a:lnTo>
                  <a:pt x="736" y="2191"/>
                </a:lnTo>
                <a:lnTo>
                  <a:pt x="734" y="2190"/>
                </a:lnTo>
                <a:lnTo>
                  <a:pt x="732" y="2188"/>
                </a:lnTo>
                <a:lnTo>
                  <a:pt x="731" y="2186"/>
                </a:lnTo>
                <a:lnTo>
                  <a:pt x="732" y="2186"/>
                </a:lnTo>
                <a:lnTo>
                  <a:pt x="733" y="2185"/>
                </a:lnTo>
                <a:lnTo>
                  <a:pt x="734" y="2182"/>
                </a:lnTo>
                <a:lnTo>
                  <a:pt x="734" y="2180"/>
                </a:lnTo>
                <a:lnTo>
                  <a:pt x="733" y="2178"/>
                </a:lnTo>
                <a:lnTo>
                  <a:pt x="732" y="2177"/>
                </a:lnTo>
                <a:lnTo>
                  <a:pt x="731" y="2176"/>
                </a:lnTo>
                <a:lnTo>
                  <a:pt x="730" y="2176"/>
                </a:lnTo>
                <a:lnTo>
                  <a:pt x="729" y="2177"/>
                </a:lnTo>
                <a:lnTo>
                  <a:pt x="730" y="2178"/>
                </a:lnTo>
                <a:lnTo>
                  <a:pt x="730" y="2179"/>
                </a:lnTo>
                <a:lnTo>
                  <a:pt x="730" y="2180"/>
                </a:lnTo>
                <a:lnTo>
                  <a:pt x="729" y="2182"/>
                </a:lnTo>
                <a:lnTo>
                  <a:pt x="726" y="2183"/>
                </a:lnTo>
                <a:lnTo>
                  <a:pt x="717" y="2198"/>
                </a:lnTo>
                <a:lnTo>
                  <a:pt x="713" y="2199"/>
                </a:lnTo>
                <a:lnTo>
                  <a:pt x="714" y="2187"/>
                </a:lnTo>
                <a:lnTo>
                  <a:pt x="714" y="2181"/>
                </a:lnTo>
                <a:lnTo>
                  <a:pt x="711" y="2176"/>
                </a:lnTo>
                <a:lnTo>
                  <a:pt x="707" y="2171"/>
                </a:lnTo>
                <a:lnTo>
                  <a:pt x="706" y="2169"/>
                </a:lnTo>
                <a:lnTo>
                  <a:pt x="703" y="2165"/>
                </a:lnTo>
                <a:lnTo>
                  <a:pt x="695" y="2149"/>
                </a:lnTo>
                <a:lnTo>
                  <a:pt x="695" y="2146"/>
                </a:lnTo>
                <a:lnTo>
                  <a:pt x="694" y="2144"/>
                </a:lnTo>
                <a:lnTo>
                  <a:pt x="693" y="2142"/>
                </a:lnTo>
                <a:lnTo>
                  <a:pt x="692" y="2141"/>
                </a:lnTo>
                <a:lnTo>
                  <a:pt x="690" y="2138"/>
                </a:lnTo>
                <a:lnTo>
                  <a:pt x="689" y="2133"/>
                </a:lnTo>
                <a:lnTo>
                  <a:pt x="688" y="2130"/>
                </a:lnTo>
                <a:lnTo>
                  <a:pt x="687" y="2127"/>
                </a:lnTo>
                <a:lnTo>
                  <a:pt x="683" y="2122"/>
                </a:lnTo>
                <a:lnTo>
                  <a:pt x="677" y="2111"/>
                </a:lnTo>
                <a:lnTo>
                  <a:pt x="673" y="2103"/>
                </a:lnTo>
                <a:lnTo>
                  <a:pt x="664" y="2099"/>
                </a:lnTo>
                <a:lnTo>
                  <a:pt x="648" y="2080"/>
                </a:lnTo>
                <a:lnTo>
                  <a:pt x="625" y="2069"/>
                </a:lnTo>
                <a:lnTo>
                  <a:pt x="608" y="2067"/>
                </a:lnTo>
                <a:lnTo>
                  <a:pt x="591" y="2058"/>
                </a:lnTo>
                <a:lnTo>
                  <a:pt x="563" y="2057"/>
                </a:lnTo>
                <a:lnTo>
                  <a:pt x="503" y="2097"/>
                </a:lnTo>
                <a:lnTo>
                  <a:pt x="500" y="2097"/>
                </a:lnTo>
                <a:lnTo>
                  <a:pt x="496" y="2093"/>
                </a:lnTo>
                <a:lnTo>
                  <a:pt x="493" y="2089"/>
                </a:lnTo>
                <a:lnTo>
                  <a:pt x="493" y="2088"/>
                </a:lnTo>
                <a:lnTo>
                  <a:pt x="493" y="2088"/>
                </a:lnTo>
                <a:lnTo>
                  <a:pt x="493" y="2087"/>
                </a:lnTo>
                <a:lnTo>
                  <a:pt x="488" y="2088"/>
                </a:lnTo>
                <a:lnTo>
                  <a:pt x="486" y="2086"/>
                </a:lnTo>
                <a:lnTo>
                  <a:pt x="486" y="2088"/>
                </a:lnTo>
                <a:lnTo>
                  <a:pt x="497" y="2099"/>
                </a:lnTo>
                <a:lnTo>
                  <a:pt x="498" y="2100"/>
                </a:lnTo>
                <a:lnTo>
                  <a:pt x="497" y="2102"/>
                </a:lnTo>
                <a:lnTo>
                  <a:pt x="494" y="2106"/>
                </a:lnTo>
                <a:lnTo>
                  <a:pt x="496" y="2112"/>
                </a:lnTo>
                <a:lnTo>
                  <a:pt x="495" y="2114"/>
                </a:lnTo>
                <a:lnTo>
                  <a:pt x="492" y="2116"/>
                </a:lnTo>
                <a:lnTo>
                  <a:pt x="493" y="2120"/>
                </a:lnTo>
                <a:lnTo>
                  <a:pt x="495" y="2120"/>
                </a:lnTo>
                <a:lnTo>
                  <a:pt x="496" y="2119"/>
                </a:lnTo>
                <a:lnTo>
                  <a:pt x="497" y="2120"/>
                </a:lnTo>
                <a:lnTo>
                  <a:pt x="500" y="2122"/>
                </a:lnTo>
                <a:lnTo>
                  <a:pt x="501" y="2126"/>
                </a:lnTo>
                <a:lnTo>
                  <a:pt x="501" y="2129"/>
                </a:lnTo>
                <a:lnTo>
                  <a:pt x="501" y="2131"/>
                </a:lnTo>
                <a:lnTo>
                  <a:pt x="502" y="2133"/>
                </a:lnTo>
                <a:lnTo>
                  <a:pt x="501" y="2142"/>
                </a:lnTo>
                <a:lnTo>
                  <a:pt x="500" y="2148"/>
                </a:lnTo>
                <a:lnTo>
                  <a:pt x="501" y="2153"/>
                </a:lnTo>
                <a:lnTo>
                  <a:pt x="502" y="2158"/>
                </a:lnTo>
                <a:lnTo>
                  <a:pt x="505" y="2161"/>
                </a:lnTo>
                <a:lnTo>
                  <a:pt x="521" y="2168"/>
                </a:lnTo>
                <a:lnTo>
                  <a:pt x="532" y="2177"/>
                </a:lnTo>
                <a:lnTo>
                  <a:pt x="533" y="2177"/>
                </a:lnTo>
                <a:lnTo>
                  <a:pt x="536" y="2176"/>
                </a:lnTo>
                <a:lnTo>
                  <a:pt x="537" y="2176"/>
                </a:lnTo>
                <a:lnTo>
                  <a:pt x="540" y="2178"/>
                </a:lnTo>
                <a:lnTo>
                  <a:pt x="540" y="2180"/>
                </a:lnTo>
                <a:lnTo>
                  <a:pt x="538" y="2180"/>
                </a:lnTo>
                <a:lnTo>
                  <a:pt x="537" y="2181"/>
                </a:lnTo>
                <a:lnTo>
                  <a:pt x="537" y="2181"/>
                </a:lnTo>
                <a:lnTo>
                  <a:pt x="538" y="2185"/>
                </a:lnTo>
                <a:lnTo>
                  <a:pt x="541" y="2186"/>
                </a:lnTo>
                <a:lnTo>
                  <a:pt x="544" y="2187"/>
                </a:lnTo>
                <a:lnTo>
                  <a:pt x="550" y="2187"/>
                </a:lnTo>
                <a:lnTo>
                  <a:pt x="551" y="2189"/>
                </a:lnTo>
                <a:lnTo>
                  <a:pt x="552" y="2190"/>
                </a:lnTo>
                <a:lnTo>
                  <a:pt x="553" y="2196"/>
                </a:lnTo>
                <a:lnTo>
                  <a:pt x="554" y="2198"/>
                </a:lnTo>
                <a:lnTo>
                  <a:pt x="556" y="2201"/>
                </a:lnTo>
                <a:lnTo>
                  <a:pt x="559" y="2203"/>
                </a:lnTo>
                <a:lnTo>
                  <a:pt x="560" y="2206"/>
                </a:lnTo>
                <a:lnTo>
                  <a:pt x="560" y="2212"/>
                </a:lnTo>
                <a:lnTo>
                  <a:pt x="553" y="2218"/>
                </a:lnTo>
                <a:lnTo>
                  <a:pt x="552" y="2225"/>
                </a:lnTo>
                <a:lnTo>
                  <a:pt x="554" y="2230"/>
                </a:lnTo>
                <a:lnTo>
                  <a:pt x="557" y="2235"/>
                </a:lnTo>
                <a:lnTo>
                  <a:pt x="560" y="2237"/>
                </a:lnTo>
                <a:lnTo>
                  <a:pt x="562" y="2238"/>
                </a:lnTo>
                <a:lnTo>
                  <a:pt x="562" y="2247"/>
                </a:lnTo>
                <a:lnTo>
                  <a:pt x="567" y="2252"/>
                </a:lnTo>
                <a:lnTo>
                  <a:pt x="595" y="2254"/>
                </a:lnTo>
                <a:lnTo>
                  <a:pt x="611" y="2239"/>
                </a:lnTo>
                <a:lnTo>
                  <a:pt x="633" y="2236"/>
                </a:lnTo>
                <a:lnTo>
                  <a:pt x="635" y="2239"/>
                </a:lnTo>
                <a:lnTo>
                  <a:pt x="629" y="2245"/>
                </a:lnTo>
                <a:lnTo>
                  <a:pt x="619" y="2245"/>
                </a:lnTo>
                <a:lnTo>
                  <a:pt x="615" y="2247"/>
                </a:lnTo>
                <a:lnTo>
                  <a:pt x="610" y="2259"/>
                </a:lnTo>
                <a:lnTo>
                  <a:pt x="605" y="2261"/>
                </a:lnTo>
                <a:lnTo>
                  <a:pt x="610" y="2269"/>
                </a:lnTo>
                <a:lnTo>
                  <a:pt x="614" y="2271"/>
                </a:lnTo>
                <a:lnTo>
                  <a:pt x="629" y="2267"/>
                </a:lnTo>
                <a:lnTo>
                  <a:pt x="632" y="2268"/>
                </a:lnTo>
                <a:lnTo>
                  <a:pt x="636" y="2270"/>
                </a:lnTo>
                <a:lnTo>
                  <a:pt x="634" y="2272"/>
                </a:lnTo>
                <a:lnTo>
                  <a:pt x="629" y="2274"/>
                </a:lnTo>
                <a:lnTo>
                  <a:pt x="621" y="2281"/>
                </a:lnTo>
                <a:lnTo>
                  <a:pt x="620" y="2284"/>
                </a:lnTo>
                <a:lnTo>
                  <a:pt x="616" y="2292"/>
                </a:lnTo>
                <a:lnTo>
                  <a:pt x="615" y="2294"/>
                </a:lnTo>
                <a:lnTo>
                  <a:pt x="618" y="2296"/>
                </a:lnTo>
                <a:lnTo>
                  <a:pt x="620" y="2297"/>
                </a:lnTo>
                <a:lnTo>
                  <a:pt x="622" y="2297"/>
                </a:lnTo>
                <a:lnTo>
                  <a:pt x="621" y="2295"/>
                </a:lnTo>
                <a:lnTo>
                  <a:pt x="622" y="2292"/>
                </a:lnTo>
                <a:lnTo>
                  <a:pt x="640" y="2294"/>
                </a:lnTo>
                <a:lnTo>
                  <a:pt x="643" y="2296"/>
                </a:lnTo>
                <a:lnTo>
                  <a:pt x="650" y="2299"/>
                </a:lnTo>
                <a:lnTo>
                  <a:pt x="661" y="2291"/>
                </a:lnTo>
                <a:lnTo>
                  <a:pt x="669" y="2296"/>
                </a:lnTo>
                <a:lnTo>
                  <a:pt x="645" y="2302"/>
                </a:lnTo>
                <a:lnTo>
                  <a:pt x="646" y="2305"/>
                </a:lnTo>
                <a:lnTo>
                  <a:pt x="649" y="2306"/>
                </a:lnTo>
                <a:lnTo>
                  <a:pt x="657" y="2312"/>
                </a:lnTo>
                <a:lnTo>
                  <a:pt x="654" y="2316"/>
                </a:lnTo>
                <a:lnTo>
                  <a:pt x="651" y="2316"/>
                </a:lnTo>
                <a:lnTo>
                  <a:pt x="645" y="2314"/>
                </a:lnTo>
                <a:lnTo>
                  <a:pt x="642" y="2310"/>
                </a:lnTo>
                <a:lnTo>
                  <a:pt x="641" y="2306"/>
                </a:lnTo>
                <a:lnTo>
                  <a:pt x="639" y="2305"/>
                </a:lnTo>
                <a:lnTo>
                  <a:pt x="636" y="2306"/>
                </a:lnTo>
                <a:lnTo>
                  <a:pt x="634" y="2305"/>
                </a:lnTo>
                <a:lnTo>
                  <a:pt x="634" y="2302"/>
                </a:lnTo>
                <a:lnTo>
                  <a:pt x="629" y="2299"/>
                </a:lnTo>
                <a:lnTo>
                  <a:pt x="606" y="2308"/>
                </a:lnTo>
                <a:lnTo>
                  <a:pt x="605" y="2311"/>
                </a:lnTo>
                <a:lnTo>
                  <a:pt x="602" y="2322"/>
                </a:lnTo>
                <a:lnTo>
                  <a:pt x="602" y="2326"/>
                </a:lnTo>
                <a:lnTo>
                  <a:pt x="613" y="2328"/>
                </a:lnTo>
                <a:lnTo>
                  <a:pt x="611" y="2333"/>
                </a:lnTo>
                <a:lnTo>
                  <a:pt x="602" y="2331"/>
                </a:lnTo>
                <a:lnTo>
                  <a:pt x="594" y="2338"/>
                </a:lnTo>
                <a:lnTo>
                  <a:pt x="592" y="2338"/>
                </a:lnTo>
                <a:lnTo>
                  <a:pt x="590" y="2333"/>
                </a:lnTo>
                <a:lnTo>
                  <a:pt x="586" y="2327"/>
                </a:lnTo>
                <a:lnTo>
                  <a:pt x="584" y="2326"/>
                </a:lnTo>
                <a:lnTo>
                  <a:pt x="576" y="2330"/>
                </a:lnTo>
                <a:lnTo>
                  <a:pt x="569" y="2329"/>
                </a:lnTo>
                <a:lnTo>
                  <a:pt x="549" y="2343"/>
                </a:lnTo>
                <a:lnTo>
                  <a:pt x="545" y="2340"/>
                </a:lnTo>
                <a:lnTo>
                  <a:pt x="546" y="2338"/>
                </a:lnTo>
                <a:lnTo>
                  <a:pt x="546" y="2337"/>
                </a:lnTo>
                <a:lnTo>
                  <a:pt x="547" y="2337"/>
                </a:lnTo>
                <a:lnTo>
                  <a:pt x="546" y="2335"/>
                </a:lnTo>
                <a:lnTo>
                  <a:pt x="533" y="2335"/>
                </a:lnTo>
                <a:lnTo>
                  <a:pt x="526" y="2343"/>
                </a:lnTo>
                <a:lnTo>
                  <a:pt x="518" y="2346"/>
                </a:lnTo>
                <a:lnTo>
                  <a:pt x="515" y="2350"/>
                </a:lnTo>
                <a:lnTo>
                  <a:pt x="524" y="2349"/>
                </a:lnTo>
                <a:lnTo>
                  <a:pt x="527" y="2348"/>
                </a:lnTo>
                <a:lnTo>
                  <a:pt x="526" y="2357"/>
                </a:lnTo>
                <a:lnTo>
                  <a:pt x="524" y="2359"/>
                </a:lnTo>
                <a:lnTo>
                  <a:pt x="521" y="2358"/>
                </a:lnTo>
                <a:lnTo>
                  <a:pt x="517" y="2360"/>
                </a:lnTo>
                <a:lnTo>
                  <a:pt x="511" y="2371"/>
                </a:lnTo>
                <a:lnTo>
                  <a:pt x="506" y="2383"/>
                </a:lnTo>
                <a:lnTo>
                  <a:pt x="486" y="2397"/>
                </a:lnTo>
                <a:lnTo>
                  <a:pt x="486" y="2399"/>
                </a:lnTo>
                <a:lnTo>
                  <a:pt x="487" y="2400"/>
                </a:lnTo>
                <a:lnTo>
                  <a:pt x="487" y="2407"/>
                </a:lnTo>
                <a:lnTo>
                  <a:pt x="452" y="2438"/>
                </a:lnTo>
                <a:lnTo>
                  <a:pt x="448" y="2447"/>
                </a:lnTo>
                <a:lnTo>
                  <a:pt x="452" y="2454"/>
                </a:lnTo>
                <a:lnTo>
                  <a:pt x="453" y="2457"/>
                </a:lnTo>
                <a:lnTo>
                  <a:pt x="454" y="2462"/>
                </a:lnTo>
                <a:lnTo>
                  <a:pt x="455" y="2464"/>
                </a:lnTo>
                <a:lnTo>
                  <a:pt x="456" y="2466"/>
                </a:lnTo>
                <a:lnTo>
                  <a:pt x="459" y="2473"/>
                </a:lnTo>
                <a:lnTo>
                  <a:pt x="459" y="2478"/>
                </a:lnTo>
                <a:lnTo>
                  <a:pt x="463" y="2483"/>
                </a:lnTo>
                <a:lnTo>
                  <a:pt x="465" y="2485"/>
                </a:lnTo>
                <a:lnTo>
                  <a:pt x="467" y="2486"/>
                </a:lnTo>
                <a:lnTo>
                  <a:pt x="467" y="2486"/>
                </a:lnTo>
                <a:lnTo>
                  <a:pt x="468" y="2487"/>
                </a:lnTo>
                <a:lnTo>
                  <a:pt x="468" y="2487"/>
                </a:lnTo>
                <a:lnTo>
                  <a:pt x="469" y="2488"/>
                </a:lnTo>
                <a:lnTo>
                  <a:pt x="467" y="2488"/>
                </a:lnTo>
                <a:lnTo>
                  <a:pt x="465" y="2492"/>
                </a:lnTo>
                <a:lnTo>
                  <a:pt x="464" y="2492"/>
                </a:lnTo>
                <a:lnTo>
                  <a:pt x="466" y="2497"/>
                </a:lnTo>
                <a:lnTo>
                  <a:pt x="468" y="2501"/>
                </a:lnTo>
                <a:lnTo>
                  <a:pt x="469" y="2504"/>
                </a:lnTo>
                <a:lnTo>
                  <a:pt x="469" y="2509"/>
                </a:lnTo>
                <a:lnTo>
                  <a:pt x="468" y="2514"/>
                </a:lnTo>
                <a:lnTo>
                  <a:pt x="457" y="2526"/>
                </a:lnTo>
                <a:lnTo>
                  <a:pt x="457" y="2531"/>
                </a:lnTo>
                <a:lnTo>
                  <a:pt x="457" y="2533"/>
                </a:lnTo>
                <a:lnTo>
                  <a:pt x="457" y="2535"/>
                </a:lnTo>
                <a:lnTo>
                  <a:pt x="458" y="2537"/>
                </a:lnTo>
                <a:lnTo>
                  <a:pt x="458" y="2541"/>
                </a:lnTo>
                <a:lnTo>
                  <a:pt x="457" y="2543"/>
                </a:lnTo>
                <a:lnTo>
                  <a:pt x="455" y="2544"/>
                </a:lnTo>
                <a:lnTo>
                  <a:pt x="454" y="2546"/>
                </a:lnTo>
                <a:lnTo>
                  <a:pt x="457" y="2549"/>
                </a:lnTo>
                <a:lnTo>
                  <a:pt x="462" y="2551"/>
                </a:lnTo>
                <a:lnTo>
                  <a:pt x="468" y="2555"/>
                </a:lnTo>
                <a:lnTo>
                  <a:pt x="469" y="2554"/>
                </a:lnTo>
                <a:lnTo>
                  <a:pt x="472" y="2545"/>
                </a:lnTo>
                <a:lnTo>
                  <a:pt x="473" y="2543"/>
                </a:lnTo>
                <a:lnTo>
                  <a:pt x="475" y="2545"/>
                </a:lnTo>
                <a:lnTo>
                  <a:pt x="477" y="2548"/>
                </a:lnTo>
                <a:lnTo>
                  <a:pt x="479" y="2554"/>
                </a:lnTo>
                <a:lnTo>
                  <a:pt x="481" y="2558"/>
                </a:lnTo>
                <a:lnTo>
                  <a:pt x="481" y="2562"/>
                </a:lnTo>
                <a:lnTo>
                  <a:pt x="479" y="2565"/>
                </a:lnTo>
                <a:lnTo>
                  <a:pt x="481" y="2568"/>
                </a:lnTo>
                <a:lnTo>
                  <a:pt x="482" y="2572"/>
                </a:lnTo>
                <a:lnTo>
                  <a:pt x="498" y="2581"/>
                </a:lnTo>
                <a:lnTo>
                  <a:pt x="498" y="2582"/>
                </a:lnTo>
                <a:lnTo>
                  <a:pt x="502" y="2587"/>
                </a:lnTo>
                <a:lnTo>
                  <a:pt x="505" y="2591"/>
                </a:lnTo>
                <a:lnTo>
                  <a:pt x="508" y="2592"/>
                </a:lnTo>
                <a:lnTo>
                  <a:pt x="512" y="2591"/>
                </a:lnTo>
                <a:lnTo>
                  <a:pt x="514" y="2590"/>
                </a:lnTo>
                <a:lnTo>
                  <a:pt x="515" y="2582"/>
                </a:lnTo>
                <a:lnTo>
                  <a:pt x="517" y="2581"/>
                </a:lnTo>
                <a:lnTo>
                  <a:pt x="520" y="2585"/>
                </a:lnTo>
                <a:lnTo>
                  <a:pt x="520" y="2590"/>
                </a:lnTo>
                <a:lnTo>
                  <a:pt x="522" y="2592"/>
                </a:lnTo>
                <a:lnTo>
                  <a:pt x="524" y="2593"/>
                </a:lnTo>
                <a:lnTo>
                  <a:pt x="532" y="2593"/>
                </a:lnTo>
                <a:lnTo>
                  <a:pt x="533" y="2592"/>
                </a:lnTo>
                <a:lnTo>
                  <a:pt x="532" y="2590"/>
                </a:lnTo>
                <a:lnTo>
                  <a:pt x="532" y="2587"/>
                </a:lnTo>
                <a:lnTo>
                  <a:pt x="532" y="2585"/>
                </a:lnTo>
                <a:lnTo>
                  <a:pt x="538" y="2578"/>
                </a:lnTo>
                <a:lnTo>
                  <a:pt x="538" y="2574"/>
                </a:lnTo>
                <a:lnTo>
                  <a:pt x="538" y="2569"/>
                </a:lnTo>
                <a:lnTo>
                  <a:pt x="536" y="2566"/>
                </a:lnTo>
                <a:lnTo>
                  <a:pt x="532" y="2561"/>
                </a:lnTo>
                <a:lnTo>
                  <a:pt x="534" y="2553"/>
                </a:lnTo>
                <a:lnTo>
                  <a:pt x="534" y="2548"/>
                </a:lnTo>
                <a:lnTo>
                  <a:pt x="532" y="2542"/>
                </a:lnTo>
                <a:lnTo>
                  <a:pt x="535" y="2537"/>
                </a:lnTo>
                <a:lnTo>
                  <a:pt x="535" y="2535"/>
                </a:lnTo>
                <a:lnTo>
                  <a:pt x="534" y="2531"/>
                </a:lnTo>
                <a:lnTo>
                  <a:pt x="534" y="2528"/>
                </a:lnTo>
                <a:lnTo>
                  <a:pt x="534" y="2526"/>
                </a:lnTo>
                <a:lnTo>
                  <a:pt x="536" y="2525"/>
                </a:lnTo>
                <a:lnTo>
                  <a:pt x="538" y="2526"/>
                </a:lnTo>
                <a:lnTo>
                  <a:pt x="542" y="2532"/>
                </a:lnTo>
                <a:lnTo>
                  <a:pt x="545" y="2537"/>
                </a:lnTo>
                <a:lnTo>
                  <a:pt x="544" y="2538"/>
                </a:lnTo>
                <a:lnTo>
                  <a:pt x="543" y="2542"/>
                </a:lnTo>
                <a:lnTo>
                  <a:pt x="543" y="2546"/>
                </a:lnTo>
                <a:lnTo>
                  <a:pt x="544" y="2551"/>
                </a:lnTo>
                <a:lnTo>
                  <a:pt x="551" y="2559"/>
                </a:lnTo>
                <a:lnTo>
                  <a:pt x="552" y="2563"/>
                </a:lnTo>
                <a:lnTo>
                  <a:pt x="550" y="2564"/>
                </a:lnTo>
                <a:lnTo>
                  <a:pt x="550" y="2567"/>
                </a:lnTo>
                <a:lnTo>
                  <a:pt x="550" y="2572"/>
                </a:lnTo>
                <a:lnTo>
                  <a:pt x="550" y="2580"/>
                </a:lnTo>
                <a:lnTo>
                  <a:pt x="550" y="2585"/>
                </a:lnTo>
                <a:lnTo>
                  <a:pt x="550" y="2588"/>
                </a:lnTo>
                <a:lnTo>
                  <a:pt x="551" y="2591"/>
                </a:lnTo>
                <a:lnTo>
                  <a:pt x="553" y="2592"/>
                </a:lnTo>
                <a:lnTo>
                  <a:pt x="555" y="2592"/>
                </a:lnTo>
                <a:lnTo>
                  <a:pt x="557" y="2591"/>
                </a:lnTo>
                <a:lnTo>
                  <a:pt x="559" y="2588"/>
                </a:lnTo>
                <a:lnTo>
                  <a:pt x="555" y="2580"/>
                </a:lnTo>
                <a:lnTo>
                  <a:pt x="556" y="2568"/>
                </a:lnTo>
                <a:lnTo>
                  <a:pt x="562" y="2554"/>
                </a:lnTo>
                <a:lnTo>
                  <a:pt x="560" y="2551"/>
                </a:lnTo>
                <a:lnTo>
                  <a:pt x="557" y="2547"/>
                </a:lnTo>
                <a:lnTo>
                  <a:pt x="557" y="2543"/>
                </a:lnTo>
                <a:lnTo>
                  <a:pt x="559" y="2539"/>
                </a:lnTo>
                <a:lnTo>
                  <a:pt x="553" y="2528"/>
                </a:lnTo>
                <a:lnTo>
                  <a:pt x="549" y="2527"/>
                </a:lnTo>
                <a:lnTo>
                  <a:pt x="544" y="2527"/>
                </a:lnTo>
                <a:lnTo>
                  <a:pt x="540" y="2523"/>
                </a:lnTo>
                <a:lnTo>
                  <a:pt x="544" y="2515"/>
                </a:lnTo>
                <a:lnTo>
                  <a:pt x="544" y="2511"/>
                </a:lnTo>
                <a:lnTo>
                  <a:pt x="544" y="2511"/>
                </a:lnTo>
                <a:lnTo>
                  <a:pt x="532" y="2489"/>
                </a:lnTo>
                <a:lnTo>
                  <a:pt x="528" y="2486"/>
                </a:lnTo>
                <a:lnTo>
                  <a:pt x="528" y="2478"/>
                </a:lnTo>
                <a:lnTo>
                  <a:pt x="532" y="2470"/>
                </a:lnTo>
                <a:lnTo>
                  <a:pt x="533" y="2465"/>
                </a:lnTo>
                <a:lnTo>
                  <a:pt x="534" y="2455"/>
                </a:lnTo>
                <a:lnTo>
                  <a:pt x="534" y="2450"/>
                </a:lnTo>
                <a:lnTo>
                  <a:pt x="535" y="2448"/>
                </a:lnTo>
                <a:lnTo>
                  <a:pt x="537" y="2445"/>
                </a:lnTo>
                <a:lnTo>
                  <a:pt x="540" y="2447"/>
                </a:lnTo>
                <a:lnTo>
                  <a:pt x="541" y="2453"/>
                </a:lnTo>
                <a:lnTo>
                  <a:pt x="543" y="2460"/>
                </a:lnTo>
                <a:lnTo>
                  <a:pt x="543" y="2464"/>
                </a:lnTo>
                <a:lnTo>
                  <a:pt x="540" y="2474"/>
                </a:lnTo>
                <a:lnTo>
                  <a:pt x="541" y="2480"/>
                </a:lnTo>
                <a:lnTo>
                  <a:pt x="543" y="2485"/>
                </a:lnTo>
                <a:lnTo>
                  <a:pt x="549" y="2493"/>
                </a:lnTo>
                <a:lnTo>
                  <a:pt x="551" y="2501"/>
                </a:lnTo>
                <a:lnTo>
                  <a:pt x="552" y="2504"/>
                </a:lnTo>
                <a:lnTo>
                  <a:pt x="550" y="2508"/>
                </a:lnTo>
                <a:lnTo>
                  <a:pt x="550" y="2511"/>
                </a:lnTo>
                <a:lnTo>
                  <a:pt x="551" y="2515"/>
                </a:lnTo>
                <a:lnTo>
                  <a:pt x="552" y="2517"/>
                </a:lnTo>
                <a:lnTo>
                  <a:pt x="556" y="2522"/>
                </a:lnTo>
                <a:lnTo>
                  <a:pt x="559" y="2522"/>
                </a:lnTo>
                <a:lnTo>
                  <a:pt x="560" y="2524"/>
                </a:lnTo>
                <a:lnTo>
                  <a:pt x="562" y="2527"/>
                </a:lnTo>
                <a:lnTo>
                  <a:pt x="562" y="2529"/>
                </a:lnTo>
                <a:lnTo>
                  <a:pt x="564" y="2536"/>
                </a:lnTo>
                <a:lnTo>
                  <a:pt x="564" y="2538"/>
                </a:lnTo>
                <a:lnTo>
                  <a:pt x="567" y="2542"/>
                </a:lnTo>
                <a:lnTo>
                  <a:pt x="570" y="2544"/>
                </a:lnTo>
                <a:lnTo>
                  <a:pt x="572" y="2547"/>
                </a:lnTo>
                <a:lnTo>
                  <a:pt x="573" y="2554"/>
                </a:lnTo>
                <a:lnTo>
                  <a:pt x="574" y="2557"/>
                </a:lnTo>
                <a:lnTo>
                  <a:pt x="573" y="2562"/>
                </a:lnTo>
                <a:lnTo>
                  <a:pt x="569" y="2567"/>
                </a:lnTo>
                <a:lnTo>
                  <a:pt x="571" y="2567"/>
                </a:lnTo>
                <a:lnTo>
                  <a:pt x="573" y="2568"/>
                </a:lnTo>
                <a:lnTo>
                  <a:pt x="574" y="2569"/>
                </a:lnTo>
                <a:lnTo>
                  <a:pt x="575" y="2574"/>
                </a:lnTo>
                <a:lnTo>
                  <a:pt x="576" y="2575"/>
                </a:lnTo>
                <a:lnTo>
                  <a:pt x="577" y="2575"/>
                </a:lnTo>
                <a:lnTo>
                  <a:pt x="576" y="2578"/>
                </a:lnTo>
                <a:lnTo>
                  <a:pt x="575" y="2581"/>
                </a:lnTo>
                <a:lnTo>
                  <a:pt x="574" y="2583"/>
                </a:lnTo>
                <a:lnTo>
                  <a:pt x="573" y="2588"/>
                </a:lnTo>
                <a:lnTo>
                  <a:pt x="577" y="2592"/>
                </a:lnTo>
                <a:lnTo>
                  <a:pt x="621" y="2594"/>
                </a:lnTo>
                <a:lnTo>
                  <a:pt x="623" y="2592"/>
                </a:lnTo>
                <a:lnTo>
                  <a:pt x="623" y="2590"/>
                </a:lnTo>
                <a:lnTo>
                  <a:pt x="623" y="2584"/>
                </a:lnTo>
                <a:lnTo>
                  <a:pt x="623" y="2582"/>
                </a:lnTo>
                <a:lnTo>
                  <a:pt x="623" y="2582"/>
                </a:lnTo>
                <a:lnTo>
                  <a:pt x="621" y="2578"/>
                </a:lnTo>
                <a:lnTo>
                  <a:pt x="624" y="2575"/>
                </a:lnTo>
                <a:lnTo>
                  <a:pt x="626" y="2575"/>
                </a:lnTo>
                <a:lnTo>
                  <a:pt x="629" y="2578"/>
                </a:lnTo>
                <a:lnTo>
                  <a:pt x="628" y="2580"/>
                </a:lnTo>
                <a:lnTo>
                  <a:pt x="634" y="2593"/>
                </a:lnTo>
                <a:lnTo>
                  <a:pt x="642" y="2600"/>
                </a:lnTo>
                <a:lnTo>
                  <a:pt x="649" y="2600"/>
                </a:lnTo>
                <a:lnTo>
                  <a:pt x="653" y="2594"/>
                </a:lnTo>
                <a:lnTo>
                  <a:pt x="652" y="2593"/>
                </a:lnTo>
                <a:lnTo>
                  <a:pt x="651" y="2590"/>
                </a:lnTo>
                <a:lnTo>
                  <a:pt x="650" y="2587"/>
                </a:lnTo>
                <a:lnTo>
                  <a:pt x="652" y="2586"/>
                </a:lnTo>
                <a:lnTo>
                  <a:pt x="654" y="2586"/>
                </a:lnTo>
                <a:lnTo>
                  <a:pt x="663" y="2592"/>
                </a:lnTo>
                <a:lnTo>
                  <a:pt x="665" y="2592"/>
                </a:lnTo>
                <a:lnTo>
                  <a:pt x="667" y="2590"/>
                </a:lnTo>
                <a:lnTo>
                  <a:pt x="661" y="2584"/>
                </a:lnTo>
                <a:lnTo>
                  <a:pt x="659" y="2582"/>
                </a:lnTo>
                <a:lnTo>
                  <a:pt x="657" y="2582"/>
                </a:lnTo>
                <a:lnTo>
                  <a:pt x="660" y="2576"/>
                </a:lnTo>
                <a:lnTo>
                  <a:pt x="661" y="2573"/>
                </a:lnTo>
                <a:lnTo>
                  <a:pt x="660" y="2571"/>
                </a:lnTo>
                <a:lnTo>
                  <a:pt x="660" y="2569"/>
                </a:lnTo>
                <a:lnTo>
                  <a:pt x="660" y="2568"/>
                </a:lnTo>
                <a:lnTo>
                  <a:pt x="659" y="2566"/>
                </a:lnTo>
                <a:lnTo>
                  <a:pt x="651" y="2563"/>
                </a:lnTo>
                <a:lnTo>
                  <a:pt x="648" y="2559"/>
                </a:lnTo>
                <a:lnTo>
                  <a:pt x="645" y="2553"/>
                </a:lnTo>
                <a:lnTo>
                  <a:pt x="648" y="2543"/>
                </a:lnTo>
                <a:lnTo>
                  <a:pt x="648" y="2541"/>
                </a:lnTo>
                <a:lnTo>
                  <a:pt x="645" y="2537"/>
                </a:lnTo>
                <a:lnTo>
                  <a:pt x="639" y="2533"/>
                </a:lnTo>
                <a:lnTo>
                  <a:pt x="636" y="2529"/>
                </a:lnTo>
                <a:lnTo>
                  <a:pt x="635" y="2527"/>
                </a:lnTo>
                <a:lnTo>
                  <a:pt x="635" y="2524"/>
                </a:lnTo>
                <a:lnTo>
                  <a:pt x="635" y="2519"/>
                </a:lnTo>
                <a:lnTo>
                  <a:pt x="634" y="2512"/>
                </a:lnTo>
                <a:lnTo>
                  <a:pt x="634" y="2511"/>
                </a:lnTo>
                <a:lnTo>
                  <a:pt x="633" y="2509"/>
                </a:lnTo>
                <a:lnTo>
                  <a:pt x="632" y="2507"/>
                </a:lnTo>
                <a:lnTo>
                  <a:pt x="632" y="2505"/>
                </a:lnTo>
                <a:lnTo>
                  <a:pt x="633" y="2502"/>
                </a:lnTo>
                <a:lnTo>
                  <a:pt x="636" y="2503"/>
                </a:lnTo>
                <a:lnTo>
                  <a:pt x="641" y="2506"/>
                </a:lnTo>
                <a:lnTo>
                  <a:pt x="644" y="2511"/>
                </a:lnTo>
                <a:lnTo>
                  <a:pt x="644" y="2515"/>
                </a:lnTo>
                <a:lnTo>
                  <a:pt x="644" y="2519"/>
                </a:lnTo>
                <a:lnTo>
                  <a:pt x="645" y="2524"/>
                </a:lnTo>
                <a:lnTo>
                  <a:pt x="643" y="2525"/>
                </a:lnTo>
                <a:lnTo>
                  <a:pt x="646" y="2529"/>
                </a:lnTo>
                <a:lnTo>
                  <a:pt x="652" y="2533"/>
                </a:lnTo>
                <a:lnTo>
                  <a:pt x="655" y="2536"/>
                </a:lnTo>
                <a:lnTo>
                  <a:pt x="657" y="2541"/>
                </a:lnTo>
                <a:lnTo>
                  <a:pt x="657" y="2545"/>
                </a:lnTo>
                <a:lnTo>
                  <a:pt x="655" y="2552"/>
                </a:lnTo>
                <a:lnTo>
                  <a:pt x="660" y="2555"/>
                </a:lnTo>
                <a:lnTo>
                  <a:pt x="681" y="2554"/>
                </a:lnTo>
                <a:lnTo>
                  <a:pt x="685" y="2558"/>
                </a:lnTo>
                <a:lnTo>
                  <a:pt x="687" y="2563"/>
                </a:lnTo>
                <a:lnTo>
                  <a:pt x="685" y="2566"/>
                </a:lnTo>
                <a:lnTo>
                  <a:pt x="684" y="2568"/>
                </a:lnTo>
                <a:lnTo>
                  <a:pt x="688" y="2573"/>
                </a:lnTo>
                <a:lnTo>
                  <a:pt x="692" y="2575"/>
                </a:lnTo>
                <a:lnTo>
                  <a:pt x="714" y="2576"/>
                </a:lnTo>
                <a:lnTo>
                  <a:pt x="720" y="2580"/>
                </a:lnTo>
                <a:lnTo>
                  <a:pt x="723" y="2580"/>
                </a:lnTo>
                <a:lnTo>
                  <a:pt x="727" y="2581"/>
                </a:lnTo>
                <a:lnTo>
                  <a:pt x="727" y="2580"/>
                </a:lnTo>
                <a:lnTo>
                  <a:pt x="727" y="2578"/>
                </a:lnTo>
                <a:lnTo>
                  <a:pt x="727" y="2575"/>
                </a:lnTo>
                <a:lnTo>
                  <a:pt x="726" y="2559"/>
                </a:lnTo>
                <a:lnTo>
                  <a:pt x="726" y="2545"/>
                </a:lnTo>
                <a:lnTo>
                  <a:pt x="724" y="2541"/>
                </a:lnTo>
                <a:lnTo>
                  <a:pt x="722" y="2539"/>
                </a:lnTo>
                <a:lnTo>
                  <a:pt x="723" y="2536"/>
                </a:lnTo>
                <a:lnTo>
                  <a:pt x="724" y="2534"/>
                </a:lnTo>
                <a:lnTo>
                  <a:pt x="727" y="2534"/>
                </a:lnTo>
                <a:lnTo>
                  <a:pt x="747" y="2515"/>
                </a:lnTo>
                <a:lnTo>
                  <a:pt x="748" y="2513"/>
                </a:lnTo>
                <a:lnTo>
                  <a:pt x="747" y="2511"/>
                </a:lnTo>
                <a:lnTo>
                  <a:pt x="711" y="2480"/>
                </a:lnTo>
                <a:lnTo>
                  <a:pt x="714" y="2478"/>
                </a:lnTo>
                <a:lnTo>
                  <a:pt x="721" y="2483"/>
                </a:lnTo>
                <a:lnTo>
                  <a:pt x="734" y="2495"/>
                </a:lnTo>
                <a:lnTo>
                  <a:pt x="752" y="2504"/>
                </a:lnTo>
                <a:lnTo>
                  <a:pt x="756" y="2512"/>
                </a:lnTo>
                <a:lnTo>
                  <a:pt x="756" y="2518"/>
                </a:lnTo>
                <a:lnTo>
                  <a:pt x="743" y="2529"/>
                </a:lnTo>
                <a:lnTo>
                  <a:pt x="742" y="2534"/>
                </a:lnTo>
                <a:lnTo>
                  <a:pt x="743" y="2537"/>
                </a:lnTo>
                <a:lnTo>
                  <a:pt x="746" y="2545"/>
                </a:lnTo>
                <a:lnTo>
                  <a:pt x="747" y="2548"/>
                </a:lnTo>
                <a:lnTo>
                  <a:pt x="747" y="2551"/>
                </a:lnTo>
                <a:lnTo>
                  <a:pt x="748" y="2552"/>
                </a:lnTo>
                <a:lnTo>
                  <a:pt x="748" y="2554"/>
                </a:lnTo>
                <a:lnTo>
                  <a:pt x="749" y="2556"/>
                </a:lnTo>
                <a:lnTo>
                  <a:pt x="753" y="2558"/>
                </a:lnTo>
                <a:lnTo>
                  <a:pt x="752" y="2558"/>
                </a:lnTo>
                <a:lnTo>
                  <a:pt x="756" y="2561"/>
                </a:lnTo>
                <a:lnTo>
                  <a:pt x="761" y="2561"/>
                </a:lnTo>
                <a:lnTo>
                  <a:pt x="768" y="2563"/>
                </a:lnTo>
                <a:lnTo>
                  <a:pt x="781" y="2563"/>
                </a:lnTo>
                <a:lnTo>
                  <a:pt x="787" y="2559"/>
                </a:lnTo>
                <a:lnTo>
                  <a:pt x="800" y="2563"/>
                </a:lnTo>
                <a:lnTo>
                  <a:pt x="812" y="2562"/>
                </a:lnTo>
                <a:lnTo>
                  <a:pt x="826" y="2565"/>
                </a:lnTo>
                <a:lnTo>
                  <a:pt x="829" y="2565"/>
                </a:lnTo>
                <a:lnTo>
                  <a:pt x="832" y="2566"/>
                </a:lnTo>
                <a:lnTo>
                  <a:pt x="839" y="2571"/>
                </a:lnTo>
                <a:lnTo>
                  <a:pt x="841" y="2572"/>
                </a:lnTo>
                <a:lnTo>
                  <a:pt x="857" y="2566"/>
                </a:lnTo>
                <a:lnTo>
                  <a:pt x="858" y="2567"/>
                </a:lnTo>
                <a:lnTo>
                  <a:pt x="859" y="2569"/>
                </a:lnTo>
                <a:lnTo>
                  <a:pt x="860" y="2572"/>
                </a:lnTo>
                <a:lnTo>
                  <a:pt x="860" y="2573"/>
                </a:lnTo>
                <a:lnTo>
                  <a:pt x="861" y="2574"/>
                </a:lnTo>
                <a:lnTo>
                  <a:pt x="864" y="2576"/>
                </a:lnTo>
                <a:lnTo>
                  <a:pt x="930" y="2553"/>
                </a:lnTo>
                <a:lnTo>
                  <a:pt x="932" y="2551"/>
                </a:lnTo>
                <a:lnTo>
                  <a:pt x="930" y="2546"/>
                </a:lnTo>
                <a:lnTo>
                  <a:pt x="928" y="2543"/>
                </a:lnTo>
                <a:lnTo>
                  <a:pt x="874" y="2524"/>
                </a:lnTo>
                <a:lnTo>
                  <a:pt x="871" y="2523"/>
                </a:lnTo>
                <a:lnTo>
                  <a:pt x="869" y="2518"/>
                </a:lnTo>
                <a:lnTo>
                  <a:pt x="867" y="2516"/>
                </a:lnTo>
                <a:lnTo>
                  <a:pt x="866" y="2515"/>
                </a:lnTo>
                <a:lnTo>
                  <a:pt x="864" y="2514"/>
                </a:lnTo>
                <a:lnTo>
                  <a:pt x="861" y="2509"/>
                </a:lnTo>
                <a:lnTo>
                  <a:pt x="861" y="2504"/>
                </a:lnTo>
                <a:lnTo>
                  <a:pt x="860" y="2499"/>
                </a:lnTo>
                <a:lnTo>
                  <a:pt x="858" y="2496"/>
                </a:lnTo>
                <a:lnTo>
                  <a:pt x="855" y="2493"/>
                </a:lnTo>
                <a:lnTo>
                  <a:pt x="855" y="2488"/>
                </a:lnTo>
                <a:lnTo>
                  <a:pt x="852" y="2478"/>
                </a:lnTo>
                <a:lnTo>
                  <a:pt x="851" y="2474"/>
                </a:lnTo>
                <a:lnTo>
                  <a:pt x="852" y="2469"/>
                </a:lnTo>
                <a:lnTo>
                  <a:pt x="855" y="2469"/>
                </a:lnTo>
                <a:lnTo>
                  <a:pt x="865" y="2476"/>
                </a:lnTo>
                <a:lnTo>
                  <a:pt x="871" y="2484"/>
                </a:lnTo>
                <a:lnTo>
                  <a:pt x="878" y="2494"/>
                </a:lnTo>
                <a:lnTo>
                  <a:pt x="881" y="2503"/>
                </a:lnTo>
                <a:lnTo>
                  <a:pt x="890" y="2509"/>
                </a:lnTo>
                <a:lnTo>
                  <a:pt x="898" y="2513"/>
                </a:lnTo>
                <a:lnTo>
                  <a:pt x="906" y="2513"/>
                </a:lnTo>
                <a:lnTo>
                  <a:pt x="932" y="2503"/>
                </a:lnTo>
                <a:lnTo>
                  <a:pt x="934" y="2501"/>
                </a:lnTo>
                <a:lnTo>
                  <a:pt x="934" y="2498"/>
                </a:lnTo>
                <a:lnTo>
                  <a:pt x="934" y="2496"/>
                </a:lnTo>
                <a:lnTo>
                  <a:pt x="933" y="2493"/>
                </a:lnTo>
                <a:lnTo>
                  <a:pt x="933" y="2491"/>
                </a:lnTo>
                <a:lnTo>
                  <a:pt x="933" y="2488"/>
                </a:lnTo>
                <a:lnTo>
                  <a:pt x="930" y="2484"/>
                </a:lnTo>
                <a:lnTo>
                  <a:pt x="925" y="2476"/>
                </a:lnTo>
                <a:lnTo>
                  <a:pt x="921" y="2473"/>
                </a:lnTo>
                <a:lnTo>
                  <a:pt x="921" y="2469"/>
                </a:lnTo>
                <a:lnTo>
                  <a:pt x="920" y="2453"/>
                </a:lnTo>
                <a:lnTo>
                  <a:pt x="919" y="2448"/>
                </a:lnTo>
                <a:lnTo>
                  <a:pt x="918" y="2444"/>
                </a:lnTo>
                <a:lnTo>
                  <a:pt x="917" y="2443"/>
                </a:lnTo>
                <a:lnTo>
                  <a:pt x="911" y="2440"/>
                </a:lnTo>
                <a:lnTo>
                  <a:pt x="907" y="2438"/>
                </a:lnTo>
                <a:lnTo>
                  <a:pt x="905" y="2436"/>
                </a:lnTo>
                <a:lnTo>
                  <a:pt x="906" y="2430"/>
                </a:lnTo>
                <a:lnTo>
                  <a:pt x="911" y="2430"/>
                </a:lnTo>
                <a:lnTo>
                  <a:pt x="925" y="2436"/>
                </a:lnTo>
                <a:lnTo>
                  <a:pt x="928" y="2440"/>
                </a:lnTo>
                <a:lnTo>
                  <a:pt x="935" y="2456"/>
                </a:lnTo>
                <a:lnTo>
                  <a:pt x="937" y="2463"/>
                </a:lnTo>
                <a:lnTo>
                  <a:pt x="944" y="2469"/>
                </a:lnTo>
                <a:lnTo>
                  <a:pt x="955" y="2476"/>
                </a:lnTo>
                <a:lnTo>
                  <a:pt x="959" y="2483"/>
                </a:lnTo>
                <a:lnTo>
                  <a:pt x="968" y="2484"/>
                </a:lnTo>
                <a:lnTo>
                  <a:pt x="974" y="2488"/>
                </a:lnTo>
                <a:lnTo>
                  <a:pt x="974" y="2489"/>
                </a:lnTo>
                <a:lnTo>
                  <a:pt x="975" y="2492"/>
                </a:lnTo>
                <a:lnTo>
                  <a:pt x="976" y="2494"/>
                </a:lnTo>
                <a:lnTo>
                  <a:pt x="977" y="2496"/>
                </a:lnTo>
                <a:lnTo>
                  <a:pt x="977" y="2496"/>
                </a:lnTo>
                <a:lnTo>
                  <a:pt x="979" y="2497"/>
                </a:lnTo>
                <a:lnTo>
                  <a:pt x="1017" y="2497"/>
                </a:lnTo>
                <a:lnTo>
                  <a:pt x="1022" y="2494"/>
                </a:lnTo>
                <a:lnTo>
                  <a:pt x="1023" y="2487"/>
                </a:lnTo>
                <a:lnTo>
                  <a:pt x="1018" y="2482"/>
                </a:lnTo>
                <a:lnTo>
                  <a:pt x="1017" y="2480"/>
                </a:lnTo>
                <a:lnTo>
                  <a:pt x="1017" y="2480"/>
                </a:lnTo>
                <a:lnTo>
                  <a:pt x="1017" y="2480"/>
                </a:lnTo>
                <a:lnTo>
                  <a:pt x="1016" y="2480"/>
                </a:lnTo>
                <a:lnTo>
                  <a:pt x="1015" y="2479"/>
                </a:lnTo>
                <a:lnTo>
                  <a:pt x="1015" y="2475"/>
                </a:lnTo>
                <a:lnTo>
                  <a:pt x="1016" y="2467"/>
                </a:lnTo>
                <a:lnTo>
                  <a:pt x="1016" y="2465"/>
                </a:lnTo>
                <a:lnTo>
                  <a:pt x="1014" y="2462"/>
                </a:lnTo>
                <a:lnTo>
                  <a:pt x="1012" y="2460"/>
                </a:lnTo>
                <a:lnTo>
                  <a:pt x="1009" y="2458"/>
                </a:lnTo>
                <a:lnTo>
                  <a:pt x="1007" y="2453"/>
                </a:lnTo>
                <a:lnTo>
                  <a:pt x="1004" y="2443"/>
                </a:lnTo>
                <a:lnTo>
                  <a:pt x="1003" y="2439"/>
                </a:lnTo>
                <a:lnTo>
                  <a:pt x="999" y="2436"/>
                </a:lnTo>
                <a:lnTo>
                  <a:pt x="997" y="2433"/>
                </a:lnTo>
                <a:lnTo>
                  <a:pt x="991" y="2428"/>
                </a:lnTo>
                <a:lnTo>
                  <a:pt x="987" y="2425"/>
                </a:lnTo>
                <a:lnTo>
                  <a:pt x="986" y="2423"/>
                </a:lnTo>
                <a:lnTo>
                  <a:pt x="983" y="2418"/>
                </a:lnTo>
                <a:lnTo>
                  <a:pt x="982" y="2416"/>
                </a:lnTo>
                <a:lnTo>
                  <a:pt x="970" y="2409"/>
                </a:lnTo>
                <a:lnTo>
                  <a:pt x="968" y="2406"/>
                </a:lnTo>
                <a:lnTo>
                  <a:pt x="966" y="2400"/>
                </a:lnTo>
                <a:lnTo>
                  <a:pt x="965" y="2396"/>
                </a:lnTo>
                <a:lnTo>
                  <a:pt x="969" y="2387"/>
                </a:lnTo>
                <a:lnTo>
                  <a:pt x="970" y="2383"/>
                </a:lnTo>
                <a:lnTo>
                  <a:pt x="972" y="2380"/>
                </a:lnTo>
                <a:lnTo>
                  <a:pt x="973" y="2379"/>
                </a:lnTo>
                <a:lnTo>
                  <a:pt x="976" y="2381"/>
                </a:lnTo>
                <a:lnTo>
                  <a:pt x="975" y="2387"/>
                </a:lnTo>
                <a:lnTo>
                  <a:pt x="975" y="2390"/>
                </a:lnTo>
                <a:lnTo>
                  <a:pt x="975" y="2395"/>
                </a:lnTo>
                <a:lnTo>
                  <a:pt x="976" y="2398"/>
                </a:lnTo>
                <a:lnTo>
                  <a:pt x="981" y="2405"/>
                </a:lnTo>
                <a:lnTo>
                  <a:pt x="981" y="2408"/>
                </a:lnTo>
                <a:lnTo>
                  <a:pt x="983" y="2410"/>
                </a:lnTo>
                <a:lnTo>
                  <a:pt x="999" y="2419"/>
                </a:lnTo>
                <a:lnTo>
                  <a:pt x="1002" y="2423"/>
                </a:lnTo>
                <a:lnTo>
                  <a:pt x="1003" y="2424"/>
                </a:lnTo>
                <a:lnTo>
                  <a:pt x="1003" y="2426"/>
                </a:lnTo>
                <a:lnTo>
                  <a:pt x="1004" y="2427"/>
                </a:lnTo>
                <a:lnTo>
                  <a:pt x="1005" y="2428"/>
                </a:lnTo>
                <a:lnTo>
                  <a:pt x="1012" y="2430"/>
                </a:lnTo>
                <a:lnTo>
                  <a:pt x="1013" y="2433"/>
                </a:lnTo>
                <a:lnTo>
                  <a:pt x="1015" y="2436"/>
                </a:lnTo>
                <a:lnTo>
                  <a:pt x="1022" y="2450"/>
                </a:lnTo>
                <a:lnTo>
                  <a:pt x="1022" y="2453"/>
                </a:lnTo>
                <a:lnTo>
                  <a:pt x="1023" y="2456"/>
                </a:lnTo>
                <a:lnTo>
                  <a:pt x="1025" y="2459"/>
                </a:lnTo>
                <a:lnTo>
                  <a:pt x="1026" y="2462"/>
                </a:lnTo>
                <a:lnTo>
                  <a:pt x="1026" y="2466"/>
                </a:lnTo>
                <a:lnTo>
                  <a:pt x="1026" y="2469"/>
                </a:lnTo>
                <a:lnTo>
                  <a:pt x="1026" y="2474"/>
                </a:lnTo>
                <a:lnTo>
                  <a:pt x="1038" y="2482"/>
                </a:lnTo>
                <a:lnTo>
                  <a:pt x="1053" y="2486"/>
                </a:lnTo>
                <a:lnTo>
                  <a:pt x="1058" y="2492"/>
                </a:lnTo>
                <a:lnTo>
                  <a:pt x="1060" y="2493"/>
                </a:lnTo>
                <a:lnTo>
                  <a:pt x="1103" y="2478"/>
                </a:lnTo>
                <a:lnTo>
                  <a:pt x="1110" y="2467"/>
                </a:lnTo>
                <a:lnTo>
                  <a:pt x="1111" y="2462"/>
                </a:lnTo>
                <a:lnTo>
                  <a:pt x="1110" y="2456"/>
                </a:lnTo>
                <a:lnTo>
                  <a:pt x="1099" y="2443"/>
                </a:lnTo>
                <a:lnTo>
                  <a:pt x="1095" y="2437"/>
                </a:lnTo>
                <a:lnTo>
                  <a:pt x="1094" y="2429"/>
                </a:lnTo>
                <a:lnTo>
                  <a:pt x="1102" y="2417"/>
                </a:lnTo>
                <a:lnTo>
                  <a:pt x="1078" y="2406"/>
                </a:lnTo>
                <a:lnTo>
                  <a:pt x="1071" y="2407"/>
                </a:lnTo>
                <a:lnTo>
                  <a:pt x="1055" y="2395"/>
                </a:lnTo>
                <a:lnTo>
                  <a:pt x="1048" y="2386"/>
                </a:lnTo>
                <a:lnTo>
                  <a:pt x="1045" y="2375"/>
                </a:lnTo>
                <a:lnTo>
                  <a:pt x="1042" y="2371"/>
                </a:lnTo>
                <a:lnTo>
                  <a:pt x="1037" y="2370"/>
                </a:lnTo>
                <a:lnTo>
                  <a:pt x="1034" y="2367"/>
                </a:lnTo>
                <a:lnTo>
                  <a:pt x="1035" y="2365"/>
                </a:lnTo>
                <a:lnTo>
                  <a:pt x="1031" y="2359"/>
                </a:lnTo>
                <a:lnTo>
                  <a:pt x="1026" y="2354"/>
                </a:lnTo>
                <a:lnTo>
                  <a:pt x="1021" y="2350"/>
                </a:lnTo>
                <a:lnTo>
                  <a:pt x="1017" y="2349"/>
                </a:lnTo>
                <a:lnTo>
                  <a:pt x="1021" y="2346"/>
                </a:lnTo>
                <a:lnTo>
                  <a:pt x="1025" y="2349"/>
                </a:lnTo>
                <a:lnTo>
                  <a:pt x="1031" y="2354"/>
                </a:lnTo>
                <a:lnTo>
                  <a:pt x="1036" y="2356"/>
                </a:lnTo>
                <a:lnTo>
                  <a:pt x="1038" y="2358"/>
                </a:lnTo>
                <a:lnTo>
                  <a:pt x="1041" y="2361"/>
                </a:lnTo>
                <a:lnTo>
                  <a:pt x="1042" y="2365"/>
                </a:lnTo>
                <a:lnTo>
                  <a:pt x="1047" y="2369"/>
                </a:lnTo>
                <a:lnTo>
                  <a:pt x="1050" y="2371"/>
                </a:lnTo>
                <a:lnTo>
                  <a:pt x="1056" y="2380"/>
                </a:lnTo>
                <a:lnTo>
                  <a:pt x="1058" y="2384"/>
                </a:lnTo>
                <a:lnTo>
                  <a:pt x="1073" y="2397"/>
                </a:lnTo>
                <a:lnTo>
                  <a:pt x="1078" y="2399"/>
                </a:lnTo>
                <a:lnTo>
                  <a:pt x="1087" y="2398"/>
                </a:lnTo>
                <a:lnTo>
                  <a:pt x="1106" y="2379"/>
                </a:lnTo>
                <a:lnTo>
                  <a:pt x="1112" y="2370"/>
                </a:lnTo>
                <a:lnTo>
                  <a:pt x="1113" y="2369"/>
                </a:lnTo>
                <a:lnTo>
                  <a:pt x="1113" y="2370"/>
                </a:lnTo>
                <a:lnTo>
                  <a:pt x="1114" y="2373"/>
                </a:lnTo>
                <a:lnTo>
                  <a:pt x="1115" y="2375"/>
                </a:lnTo>
                <a:lnTo>
                  <a:pt x="1114" y="2376"/>
                </a:lnTo>
                <a:lnTo>
                  <a:pt x="1114" y="2377"/>
                </a:lnTo>
                <a:lnTo>
                  <a:pt x="1113" y="2378"/>
                </a:lnTo>
                <a:lnTo>
                  <a:pt x="1113" y="2383"/>
                </a:lnTo>
                <a:lnTo>
                  <a:pt x="1112" y="2385"/>
                </a:lnTo>
                <a:lnTo>
                  <a:pt x="1107" y="2386"/>
                </a:lnTo>
                <a:lnTo>
                  <a:pt x="1102" y="2399"/>
                </a:lnTo>
                <a:lnTo>
                  <a:pt x="1099" y="2400"/>
                </a:lnTo>
                <a:lnTo>
                  <a:pt x="1106" y="2406"/>
                </a:lnTo>
                <a:lnTo>
                  <a:pt x="1109" y="2410"/>
                </a:lnTo>
                <a:lnTo>
                  <a:pt x="1107" y="2412"/>
                </a:lnTo>
                <a:lnTo>
                  <a:pt x="1107" y="2413"/>
                </a:lnTo>
                <a:lnTo>
                  <a:pt x="1106" y="2414"/>
                </a:lnTo>
                <a:lnTo>
                  <a:pt x="1107" y="2424"/>
                </a:lnTo>
                <a:lnTo>
                  <a:pt x="1106" y="2432"/>
                </a:lnTo>
                <a:lnTo>
                  <a:pt x="1110" y="2434"/>
                </a:lnTo>
                <a:lnTo>
                  <a:pt x="1122" y="2439"/>
                </a:lnTo>
                <a:lnTo>
                  <a:pt x="1158" y="2437"/>
                </a:lnTo>
                <a:lnTo>
                  <a:pt x="1169" y="2430"/>
                </a:lnTo>
                <a:lnTo>
                  <a:pt x="1171" y="2423"/>
                </a:lnTo>
                <a:lnTo>
                  <a:pt x="1172" y="2422"/>
                </a:lnTo>
                <a:lnTo>
                  <a:pt x="1173" y="2415"/>
                </a:lnTo>
                <a:lnTo>
                  <a:pt x="1173" y="2405"/>
                </a:lnTo>
                <a:lnTo>
                  <a:pt x="1175" y="2399"/>
                </a:lnTo>
                <a:lnTo>
                  <a:pt x="1181" y="2409"/>
                </a:lnTo>
                <a:lnTo>
                  <a:pt x="1181" y="2417"/>
                </a:lnTo>
                <a:lnTo>
                  <a:pt x="1182" y="2422"/>
                </a:lnTo>
                <a:lnTo>
                  <a:pt x="1192" y="2417"/>
                </a:lnTo>
                <a:lnTo>
                  <a:pt x="1199" y="2420"/>
                </a:lnTo>
                <a:lnTo>
                  <a:pt x="1202" y="2420"/>
                </a:lnTo>
                <a:lnTo>
                  <a:pt x="1205" y="2422"/>
                </a:lnTo>
                <a:lnTo>
                  <a:pt x="1210" y="2427"/>
                </a:lnTo>
                <a:lnTo>
                  <a:pt x="1215" y="2432"/>
                </a:lnTo>
                <a:lnTo>
                  <a:pt x="1222" y="2433"/>
                </a:lnTo>
                <a:lnTo>
                  <a:pt x="1229" y="2437"/>
                </a:lnTo>
                <a:lnTo>
                  <a:pt x="1232" y="2448"/>
                </a:lnTo>
                <a:lnTo>
                  <a:pt x="1232" y="2454"/>
                </a:lnTo>
                <a:lnTo>
                  <a:pt x="1231" y="2459"/>
                </a:lnTo>
                <a:lnTo>
                  <a:pt x="1230" y="2464"/>
                </a:lnTo>
                <a:lnTo>
                  <a:pt x="1229" y="2466"/>
                </a:lnTo>
                <a:lnTo>
                  <a:pt x="1228" y="2468"/>
                </a:lnTo>
                <a:lnTo>
                  <a:pt x="1230" y="2488"/>
                </a:lnTo>
                <a:lnTo>
                  <a:pt x="1230" y="2489"/>
                </a:lnTo>
                <a:lnTo>
                  <a:pt x="1225" y="2495"/>
                </a:lnTo>
                <a:lnTo>
                  <a:pt x="1224" y="2497"/>
                </a:lnTo>
                <a:lnTo>
                  <a:pt x="1225" y="2501"/>
                </a:lnTo>
                <a:lnTo>
                  <a:pt x="1227" y="2503"/>
                </a:lnTo>
                <a:lnTo>
                  <a:pt x="1227" y="2505"/>
                </a:lnTo>
                <a:lnTo>
                  <a:pt x="1227" y="2507"/>
                </a:lnTo>
                <a:lnTo>
                  <a:pt x="1224" y="2512"/>
                </a:lnTo>
                <a:lnTo>
                  <a:pt x="1229" y="2515"/>
                </a:lnTo>
                <a:lnTo>
                  <a:pt x="1235" y="2515"/>
                </a:lnTo>
                <a:lnTo>
                  <a:pt x="1239" y="2516"/>
                </a:lnTo>
                <a:lnTo>
                  <a:pt x="1240" y="2518"/>
                </a:lnTo>
                <a:lnTo>
                  <a:pt x="1234" y="2525"/>
                </a:lnTo>
                <a:lnTo>
                  <a:pt x="1233" y="2529"/>
                </a:lnTo>
                <a:lnTo>
                  <a:pt x="1233" y="2535"/>
                </a:lnTo>
                <a:lnTo>
                  <a:pt x="1234" y="2539"/>
                </a:lnTo>
                <a:lnTo>
                  <a:pt x="1237" y="2542"/>
                </a:lnTo>
                <a:lnTo>
                  <a:pt x="1247" y="2533"/>
                </a:lnTo>
                <a:lnTo>
                  <a:pt x="1248" y="2523"/>
                </a:lnTo>
                <a:lnTo>
                  <a:pt x="1250" y="2522"/>
                </a:lnTo>
                <a:lnTo>
                  <a:pt x="1257" y="2523"/>
                </a:lnTo>
                <a:lnTo>
                  <a:pt x="1268" y="2521"/>
                </a:lnTo>
                <a:lnTo>
                  <a:pt x="1269" y="2518"/>
                </a:lnTo>
                <a:lnTo>
                  <a:pt x="1268" y="2511"/>
                </a:lnTo>
                <a:lnTo>
                  <a:pt x="1269" y="2507"/>
                </a:lnTo>
                <a:lnTo>
                  <a:pt x="1270" y="2506"/>
                </a:lnTo>
                <a:lnTo>
                  <a:pt x="1282" y="2504"/>
                </a:lnTo>
                <a:lnTo>
                  <a:pt x="1283" y="2502"/>
                </a:lnTo>
                <a:lnTo>
                  <a:pt x="1286" y="2495"/>
                </a:lnTo>
                <a:lnTo>
                  <a:pt x="1294" y="2483"/>
                </a:lnTo>
                <a:lnTo>
                  <a:pt x="1298" y="2480"/>
                </a:lnTo>
                <a:lnTo>
                  <a:pt x="1309" y="2485"/>
                </a:lnTo>
                <a:lnTo>
                  <a:pt x="1343" y="2442"/>
                </a:lnTo>
                <a:lnTo>
                  <a:pt x="1348" y="2440"/>
                </a:lnTo>
                <a:lnTo>
                  <a:pt x="1364" y="2444"/>
                </a:lnTo>
                <a:lnTo>
                  <a:pt x="1367" y="2440"/>
                </a:lnTo>
                <a:lnTo>
                  <a:pt x="1368" y="2433"/>
                </a:lnTo>
                <a:lnTo>
                  <a:pt x="1365" y="2426"/>
                </a:lnTo>
                <a:lnTo>
                  <a:pt x="1364" y="2419"/>
                </a:lnTo>
                <a:lnTo>
                  <a:pt x="1365" y="2413"/>
                </a:lnTo>
                <a:lnTo>
                  <a:pt x="1367" y="2410"/>
                </a:lnTo>
                <a:lnTo>
                  <a:pt x="1366" y="2408"/>
                </a:lnTo>
                <a:lnTo>
                  <a:pt x="1365" y="2409"/>
                </a:lnTo>
                <a:lnTo>
                  <a:pt x="1364" y="2407"/>
                </a:lnTo>
                <a:lnTo>
                  <a:pt x="1364" y="2404"/>
                </a:lnTo>
                <a:lnTo>
                  <a:pt x="1364" y="2401"/>
                </a:lnTo>
                <a:lnTo>
                  <a:pt x="1365" y="2399"/>
                </a:lnTo>
                <a:lnTo>
                  <a:pt x="1376" y="2393"/>
                </a:lnTo>
                <a:lnTo>
                  <a:pt x="1378" y="2388"/>
                </a:lnTo>
                <a:lnTo>
                  <a:pt x="1378" y="2381"/>
                </a:lnTo>
                <a:lnTo>
                  <a:pt x="1378" y="2376"/>
                </a:lnTo>
                <a:lnTo>
                  <a:pt x="1376" y="2359"/>
                </a:lnTo>
                <a:lnTo>
                  <a:pt x="1375" y="2354"/>
                </a:lnTo>
                <a:lnTo>
                  <a:pt x="1376" y="2345"/>
                </a:lnTo>
                <a:lnTo>
                  <a:pt x="1375" y="2339"/>
                </a:lnTo>
                <a:lnTo>
                  <a:pt x="1375" y="2339"/>
                </a:lnTo>
                <a:lnTo>
                  <a:pt x="1376" y="2336"/>
                </a:lnTo>
                <a:lnTo>
                  <a:pt x="1378" y="2335"/>
                </a:lnTo>
                <a:lnTo>
                  <a:pt x="1384" y="2337"/>
                </a:lnTo>
                <a:lnTo>
                  <a:pt x="1394" y="2334"/>
                </a:lnTo>
                <a:lnTo>
                  <a:pt x="1395" y="2336"/>
                </a:lnTo>
                <a:lnTo>
                  <a:pt x="1391" y="2339"/>
                </a:lnTo>
                <a:lnTo>
                  <a:pt x="1394" y="2343"/>
                </a:lnTo>
                <a:lnTo>
                  <a:pt x="1395" y="2346"/>
                </a:lnTo>
                <a:lnTo>
                  <a:pt x="1397" y="2348"/>
                </a:lnTo>
                <a:lnTo>
                  <a:pt x="1398" y="2349"/>
                </a:lnTo>
                <a:lnTo>
                  <a:pt x="1399" y="2353"/>
                </a:lnTo>
                <a:lnTo>
                  <a:pt x="1398" y="2355"/>
                </a:lnTo>
                <a:lnTo>
                  <a:pt x="1398" y="2357"/>
                </a:lnTo>
                <a:lnTo>
                  <a:pt x="1407" y="2366"/>
                </a:lnTo>
                <a:lnTo>
                  <a:pt x="1414" y="2367"/>
                </a:lnTo>
                <a:lnTo>
                  <a:pt x="1424" y="2361"/>
                </a:lnTo>
                <a:lnTo>
                  <a:pt x="1420" y="2356"/>
                </a:lnTo>
                <a:lnTo>
                  <a:pt x="1420" y="2351"/>
                </a:lnTo>
                <a:lnTo>
                  <a:pt x="1434" y="2336"/>
                </a:lnTo>
                <a:lnTo>
                  <a:pt x="1431" y="2331"/>
                </a:lnTo>
                <a:lnTo>
                  <a:pt x="1429" y="2329"/>
                </a:lnTo>
                <a:lnTo>
                  <a:pt x="1426" y="2326"/>
                </a:lnTo>
                <a:lnTo>
                  <a:pt x="1426" y="2320"/>
                </a:lnTo>
                <a:lnTo>
                  <a:pt x="1427" y="2315"/>
                </a:lnTo>
                <a:lnTo>
                  <a:pt x="1427" y="2309"/>
                </a:lnTo>
                <a:lnTo>
                  <a:pt x="1427" y="2306"/>
                </a:lnTo>
                <a:lnTo>
                  <a:pt x="1429" y="2298"/>
                </a:lnTo>
                <a:lnTo>
                  <a:pt x="1430" y="2296"/>
                </a:lnTo>
                <a:lnTo>
                  <a:pt x="1440" y="2294"/>
                </a:lnTo>
                <a:lnTo>
                  <a:pt x="1445" y="2290"/>
                </a:lnTo>
                <a:lnTo>
                  <a:pt x="1446" y="2281"/>
                </a:lnTo>
                <a:lnTo>
                  <a:pt x="1441" y="2277"/>
                </a:lnTo>
                <a:lnTo>
                  <a:pt x="1439" y="2275"/>
                </a:lnTo>
                <a:lnTo>
                  <a:pt x="1437" y="2268"/>
                </a:lnTo>
                <a:lnTo>
                  <a:pt x="1437" y="2267"/>
                </a:lnTo>
                <a:lnTo>
                  <a:pt x="1437" y="2264"/>
                </a:lnTo>
                <a:lnTo>
                  <a:pt x="1437" y="2262"/>
                </a:lnTo>
                <a:lnTo>
                  <a:pt x="1437" y="2261"/>
                </a:lnTo>
                <a:lnTo>
                  <a:pt x="1438" y="2260"/>
                </a:lnTo>
                <a:lnTo>
                  <a:pt x="1437" y="2258"/>
                </a:lnTo>
                <a:lnTo>
                  <a:pt x="1435" y="2254"/>
                </a:lnTo>
                <a:lnTo>
                  <a:pt x="1433" y="2250"/>
                </a:lnTo>
                <a:lnTo>
                  <a:pt x="1430" y="2247"/>
                </a:lnTo>
                <a:lnTo>
                  <a:pt x="1429" y="2245"/>
                </a:lnTo>
                <a:lnTo>
                  <a:pt x="1428" y="2241"/>
                </a:lnTo>
                <a:lnTo>
                  <a:pt x="1428" y="2236"/>
                </a:lnTo>
                <a:lnTo>
                  <a:pt x="1428" y="2232"/>
                </a:lnTo>
                <a:lnTo>
                  <a:pt x="1429" y="2228"/>
                </a:lnTo>
                <a:lnTo>
                  <a:pt x="1419" y="2221"/>
                </a:lnTo>
                <a:lnTo>
                  <a:pt x="1411" y="2219"/>
                </a:lnTo>
                <a:lnTo>
                  <a:pt x="1408" y="2217"/>
                </a:lnTo>
                <a:lnTo>
                  <a:pt x="1410" y="2208"/>
                </a:lnTo>
                <a:lnTo>
                  <a:pt x="1408" y="2206"/>
                </a:lnTo>
                <a:lnTo>
                  <a:pt x="1402" y="2202"/>
                </a:lnTo>
                <a:lnTo>
                  <a:pt x="1401" y="2201"/>
                </a:lnTo>
                <a:lnTo>
                  <a:pt x="1400" y="2198"/>
                </a:lnTo>
                <a:lnTo>
                  <a:pt x="1400" y="2195"/>
                </a:lnTo>
                <a:lnTo>
                  <a:pt x="1398" y="2190"/>
                </a:lnTo>
                <a:lnTo>
                  <a:pt x="1394" y="2186"/>
                </a:lnTo>
                <a:lnTo>
                  <a:pt x="1372" y="2171"/>
                </a:lnTo>
                <a:lnTo>
                  <a:pt x="1369" y="2171"/>
                </a:lnTo>
                <a:lnTo>
                  <a:pt x="1355" y="2181"/>
                </a:lnTo>
                <a:lnTo>
                  <a:pt x="1355" y="2183"/>
                </a:lnTo>
                <a:lnTo>
                  <a:pt x="1352" y="2183"/>
                </a:lnTo>
                <a:lnTo>
                  <a:pt x="1351" y="2185"/>
                </a:lnTo>
                <a:lnTo>
                  <a:pt x="1351" y="2188"/>
                </a:lnTo>
                <a:lnTo>
                  <a:pt x="1351" y="2192"/>
                </a:lnTo>
                <a:lnTo>
                  <a:pt x="1352" y="2192"/>
                </a:lnTo>
                <a:lnTo>
                  <a:pt x="1355" y="2195"/>
                </a:lnTo>
                <a:lnTo>
                  <a:pt x="1356" y="2196"/>
                </a:lnTo>
                <a:lnTo>
                  <a:pt x="1353" y="2200"/>
                </a:lnTo>
                <a:lnTo>
                  <a:pt x="1346" y="2206"/>
                </a:lnTo>
                <a:lnTo>
                  <a:pt x="1347" y="2213"/>
                </a:lnTo>
                <a:lnTo>
                  <a:pt x="1349" y="2220"/>
                </a:lnTo>
                <a:lnTo>
                  <a:pt x="1350" y="2222"/>
                </a:lnTo>
                <a:lnTo>
                  <a:pt x="1351" y="2225"/>
                </a:lnTo>
                <a:lnTo>
                  <a:pt x="1350" y="2228"/>
                </a:lnTo>
                <a:lnTo>
                  <a:pt x="1348" y="2231"/>
                </a:lnTo>
                <a:lnTo>
                  <a:pt x="1340" y="2233"/>
                </a:lnTo>
                <a:lnTo>
                  <a:pt x="1343" y="2240"/>
                </a:lnTo>
                <a:lnTo>
                  <a:pt x="1348" y="2246"/>
                </a:lnTo>
                <a:lnTo>
                  <a:pt x="1348" y="2251"/>
                </a:lnTo>
                <a:lnTo>
                  <a:pt x="1326" y="2254"/>
                </a:lnTo>
                <a:lnTo>
                  <a:pt x="1325" y="2248"/>
                </a:lnTo>
                <a:lnTo>
                  <a:pt x="1325" y="2245"/>
                </a:lnTo>
                <a:lnTo>
                  <a:pt x="1325" y="2238"/>
                </a:lnTo>
                <a:lnTo>
                  <a:pt x="1325" y="2237"/>
                </a:lnTo>
                <a:lnTo>
                  <a:pt x="1323" y="2235"/>
                </a:lnTo>
                <a:lnTo>
                  <a:pt x="1323" y="2232"/>
                </a:lnTo>
                <a:lnTo>
                  <a:pt x="1323" y="2230"/>
                </a:lnTo>
                <a:lnTo>
                  <a:pt x="1323" y="2228"/>
                </a:lnTo>
                <a:lnTo>
                  <a:pt x="1323" y="2226"/>
                </a:lnTo>
                <a:lnTo>
                  <a:pt x="1323" y="2223"/>
                </a:lnTo>
                <a:lnTo>
                  <a:pt x="1319" y="2221"/>
                </a:lnTo>
                <a:lnTo>
                  <a:pt x="1312" y="2221"/>
                </a:lnTo>
                <a:lnTo>
                  <a:pt x="1309" y="2222"/>
                </a:lnTo>
                <a:lnTo>
                  <a:pt x="1306" y="2229"/>
                </a:lnTo>
                <a:lnTo>
                  <a:pt x="1304" y="2229"/>
                </a:lnTo>
                <a:lnTo>
                  <a:pt x="1302" y="2228"/>
                </a:lnTo>
                <a:lnTo>
                  <a:pt x="1282" y="2236"/>
                </a:lnTo>
                <a:lnTo>
                  <a:pt x="1280" y="2235"/>
                </a:lnTo>
                <a:lnTo>
                  <a:pt x="1279" y="2231"/>
                </a:lnTo>
                <a:lnTo>
                  <a:pt x="1278" y="2227"/>
                </a:lnTo>
                <a:lnTo>
                  <a:pt x="1278" y="2226"/>
                </a:lnTo>
                <a:lnTo>
                  <a:pt x="1278" y="2226"/>
                </a:lnTo>
                <a:lnTo>
                  <a:pt x="1278" y="2217"/>
                </a:lnTo>
                <a:lnTo>
                  <a:pt x="1286" y="2179"/>
                </a:lnTo>
                <a:lnTo>
                  <a:pt x="1289" y="2172"/>
                </a:lnTo>
                <a:lnTo>
                  <a:pt x="1289" y="2168"/>
                </a:lnTo>
                <a:lnTo>
                  <a:pt x="1287" y="2163"/>
                </a:lnTo>
                <a:lnTo>
                  <a:pt x="1280" y="2158"/>
                </a:lnTo>
                <a:lnTo>
                  <a:pt x="1280" y="2157"/>
                </a:lnTo>
                <a:lnTo>
                  <a:pt x="1281" y="2156"/>
                </a:lnTo>
                <a:lnTo>
                  <a:pt x="1280" y="2153"/>
                </a:lnTo>
                <a:lnTo>
                  <a:pt x="1280" y="2151"/>
                </a:lnTo>
                <a:lnTo>
                  <a:pt x="1277" y="2148"/>
                </a:lnTo>
                <a:lnTo>
                  <a:pt x="1272" y="2147"/>
                </a:lnTo>
                <a:lnTo>
                  <a:pt x="1260" y="2138"/>
                </a:lnTo>
                <a:lnTo>
                  <a:pt x="1256" y="2137"/>
                </a:lnTo>
                <a:lnTo>
                  <a:pt x="1248" y="2138"/>
                </a:lnTo>
                <a:lnTo>
                  <a:pt x="1238" y="2133"/>
                </a:lnTo>
                <a:lnTo>
                  <a:pt x="1215" y="2139"/>
                </a:lnTo>
                <a:lnTo>
                  <a:pt x="1198" y="2163"/>
                </a:lnTo>
                <a:lnTo>
                  <a:pt x="1186" y="2207"/>
                </a:lnTo>
                <a:lnTo>
                  <a:pt x="1184" y="2210"/>
                </a:lnTo>
                <a:lnTo>
                  <a:pt x="1180" y="2208"/>
                </a:lnTo>
                <a:lnTo>
                  <a:pt x="1181" y="2201"/>
                </a:lnTo>
                <a:lnTo>
                  <a:pt x="1185" y="2191"/>
                </a:lnTo>
                <a:lnTo>
                  <a:pt x="1183" y="2176"/>
                </a:lnTo>
                <a:lnTo>
                  <a:pt x="1188" y="2167"/>
                </a:lnTo>
                <a:lnTo>
                  <a:pt x="1189" y="2160"/>
                </a:lnTo>
                <a:lnTo>
                  <a:pt x="1185" y="2159"/>
                </a:lnTo>
                <a:lnTo>
                  <a:pt x="1171" y="2161"/>
                </a:lnTo>
                <a:lnTo>
                  <a:pt x="1170" y="2161"/>
                </a:lnTo>
                <a:lnTo>
                  <a:pt x="1164" y="2158"/>
                </a:lnTo>
                <a:lnTo>
                  <a:pt x="1101" y="2156"/>
                </a:lnTo>
                <a:lnTo>
                  <a:pt x="1078" y="2186"/>
                </a:lnTo>
                <a:lnTo>
                  <a:pt x="1076" y="2191"/>
                </a:lnTo>
                <a:lnTo>
                  <a:pt x="1070" y="2196"/>
                </a:lnTo>
                <a:lnTo>
                  <a:pt x="1063" y="2210"/>
                </a:lnTo>
                <a:lnTo>
                  <a:pt x="1057" y="2211"/>
                </a:lnTo>
                <a:lnTo>
                  <a:pt x="1054" y="2211"/>
                </a:lnTo>
                <a:lnTo>
                  <a:pt x="1050" y="2208"/>
                </a:lnTo>
                <a:lnTo>
                  <a:pt x="1045" y="2200"/>
                </a:lnTo>
                <a:lnTo>
                  <a:pt x="1046" y="2199"/>
                </a:lnTo>
                <a:lnTo>
                  <a:pt x="1046" y="2199"/>
                </a:lnTo>
                <a:lnTo>
                  <a:pt x="1046" y="2195"/>
                </a:lnTo>
                <a:lnTo>
                  <a:pt x="1044" y="2193"/>
                </a:lnTo>
                <a:lnTo>
                  <a:pt x="1042" y="2187"/>
                </a:lnTo>
                <a:lnTo>
                  <a:pt x="1040" y="2185"/>
                </a:lnTo>
                <a:lnTo>
                  <a:pt x="1037" y="2182"/>
                </a:lnTo>
                <a:lnTo>
                  <a:pt x="1029" y="2182"/>
                </a:lnTo>
                <a:lnTo>
                  <a:pt x="1012" y="2173"/>
                </a:lnTo>
                <a:lnTo>
                  <a:pt x="1014" y="2168"/>
                </a:lnTo>
                <a:lnTo>
                  <a:pt x="1041" y="2170"/>
                </a:lnTo>
                <a:lnTo>
                  <a:pt x="1089" y="2146"/>
                </a:lnTo>
                <a:lnTo>
                  <a:pt x="1090" y="2142"/>
                </a:lnTo>
                <a:lnTo>
                  <a:pt x="1085" y="2132"/>
                </a:lnTo>
                <a:lnTo>
                  <a:pt x="1082" y="2129"/>
                </a:lnTo>
                <a:lnTo>
                  <a:pt x="1061" y="2134"/>
                </a:lnTo>
                <a:lnTo>
                  <a:pt x="1051" y="2130"/>
                </a:lnTo>
                <a:lnTo>
                  <a:pt x="1041" y="2123"/>
                </a:lnTo>
                <a:lnTo>
                  <a:pt x="1036" y="2121"/>
                </a:lnTo>
                <a:lnTo>
                  <a:pt x="1034" y="2120"/>
                </a:lnTo>
                <a:lnTo>
                  <a:pt x="1032" y="2116"/>
                </a:lnTo>
                <a:lnTo>
                  <a:pt x="1031" y="2111"/>
                </a:lnTo>
                <a:lnTo>
                  <a:pt x="1031" y="2108"/>
                </a:lnTo>
                <a:lnTo>
                  <a:pt x="1031" y="2103"/>
                </a:lnTo>
                <a:lnTo>
                  <a:pt x="1031" y="2096"/>
                </a:lnTo>
                <a:lnTo>
                  <a:pt x="1028" y="2089"/>
                </a:lnTo>
                <a:lnTo>
                  <a:pt x="1025" y="2084"/>
                </a:lnTo>
                <a:lnTo>
                  <a:pt x="1019" y="2078"/>
                </a:lnTo>
                <a:lnTo>
                  <a:pt x="1015" y="2073"/>
                </a:lnTo>
                <a:lnTo>
                  <a:pt x="1013" y="2070"/>
                </a:lnTo>
                <a:lnTo>
                  <a:pt x="1011" y="2067"/>
                </a:lnTo>
                <a:lnTo>
                  <a:pt x="1004" y="2067"/>
                </a:lnTo>
                <a:lnTo>
                  <a:pt x="1002" y="2065"/>
                </a:lnTo>
                <a:lnTo>
                  <a:pt x="999" y="2062"/>
                </a:lnTo>
                <a:lnTo>
                  <a:pt x="997" y="2059"/>
                </a:lnTo>
                <a:lnTo>
                  <a:pt x="993" y="2051"/>
                </a:lnTo>
                <a:lnTo>
                  <a:pt x="993" y="2051"/>
                </a:lnTo>
                <a:lnTo>
                  <a:pt x="992" y="2048"/>
                </a:lnTo>
                <a:lnTo>
                  <a:pt x="992" y="2045"/>
                </a:lnTo>
                <a:lnTo>
                  <a:pt x="992" y="2044"/>
                </a:lnTo>
                <a:lnTo>
                  <a:pt x="992" y="2043"/>
                </a:lnTo>
                <a:lnTo>
                  <a:pt x="991" y="2040"/>
                </a:lnTo>
                <a:lnTo>
                  <a:pt x="992" y="2038"/>
                </a:lnTo>
                <a:lnTo>
                  <a:pt x="994" y="2039"/>
                </a:lnTo>
                <a:lnTo>
                  <a:pt x="997" y="2042"/>
                </a:lnTo>
                <a:lnTo>
                  <a:pt x="1001" y="2048"/>
                </a:lnTo>
                <a:lnTo>
                  <a:pt x="1003" y="2054"/>
                </a:lnTo>
                <a:lnTo>
                  <a:pt x="1005" y="2058"/>
                </a:lnTo>
                <a:lnTo>
                  <a:pt x="1023" y="2063"/>
                </a:lnTo>
                <a:lnTo>
                  <a:pt x="1027" y="2068"/>
                </a:lnTo>
                <a:lnTo>
                  <a:pt x="1026" y="2070"/>
                </a:lnTo>
                <a:lnTo>
                  <a:pt x="1025" y="2071"/>
                </a:lnTo>
                <a:lnTo>
                  <a:pt x="1023" y="2071"/>
                </a:lnTo>
                <a:lnTo>
                  <a:pt x="1024" y="2073"/>
                </a:lnTo>
                <a:lnTo>
                  <a:pt x="1032" y="2077"/>
                </a:lnTo>
                <a:lnTo>
                  <a:pt x="1035" y="2081"/>
                </a:lnTo>
                <a:lnTo>
                  <a:pt x="1035" y="2083"/>
                </a:lnTo>
                <a:lnTo>
                  <a:pt x="1035" y="2087"/>
                </a:lnTo>
                <a:lnTo>
                  <a:pt x="1036" y="2089"/>
                </a:lnTo>
                <a:lnTo>
                  <a:pt x="1038" y="2090"/>
                </a:lnTo>
                <a:lnTo>
                  <a:pt x="1041" y="2090"/>
                </a:lnTo>
                <a:lnTo>
                  <a:pt x="1045" y="2092"/>
                </a:lnTo>
                <a:lnTo>
                  <a:pt x="1050" y="2092"/>
                </a:lnTo>
                <a:lnTo>
                  <a:pt x="1054" y="2094"/>
                </a:lnTo>
                <a:lnTo>
                  <a:pt x="1058" y="2098"/>
                </a:lnTo>
                <a:lnTo>
                  <a:pt x="1063" y="2103"/>
                </a:lnTo>
                <a:lnTo>
                  <a:pt x="1066" y="2108"/>
                </a:lnTo>
                <a:lnTo>
                  <a:pt x="1068" y="2110"/>
                </a:lnTo>
                <a:lnTo>
                  <a:pt x="1076" y="2114"/>
                </a:lnTo>
                <a:lnTo>
                  <a:pt x="1093" y="2114"/>
                </a:lnTo>
                <a:lnTo>
                  <a:pt x="1092" y="2116"/>
                </a:lnTo>
                <a:lnTo>
                  <a:pt x="1093" y="2117"/>
                </a:lnTo>
                <a:lnTo>
                  <a:pt x="1095" y="2121"/>
                </a:lnTo>
                <a:lnTo>
                  <a:pt x="1096" y="2121"/>
                </a:lnTo>
                <a:lnTo>
                  <a:pt x="1100" y="2121"/>
                </a:lnTo>
                <a:lnTo>
                  <a:pt x="1121" y="2132"/>
                </a:lnTo>
                <a:lnTo>
                  <a:pt x="1133" y="2132"/>
                </a:lnTo>
                <a:lnTo>
                  <a:pt x="1142" y="2136"/>
                </a:lnTo>
                <a:lnTo>
                  <a:pt x="1149" y="2134"/>
                </a:lnTo>
                <a:lnTo>
                  <a:pt x="1155" y="2137"/>
                </a:lnTo>
                <a:lnTo>
                  <a:pt x="1162" y="2132"/>
                </a:lnTo>
                <a:lnTo>
                  <a:pt x="1172" y="2136"/>
                </a:lnTo>
                <a:lnTo>
                  <a:pt x="1191" y="2132"/>
                </a:lnTo>
                <a:lnTo>
                  <a:pt x="1192" y="2131"/>
                </a:lnTo>
                <a:lnTo>
                  <a:pt x="1197" y="2119"/>
                </a:lnTo>
                <a:lnTo>
                  <a:pt x="1211" y="2111"/>
                </a:lnTo>
                <a:lnTo>
                  <a:pt x="1256" y="2109"/>
                </a:lnTo>
                <a:lnTo>
                  <a:pt x="1259" y="2100"/>
                </a:lnTo>
                <a:lnTo>
                  <a:pt x="1262" y="2098"/>
                </a:lnTo>
                <a:lnTo>
                  <a:pt x="1263" y="2094"/>
                </a:lnTo>
                <a:lnTo>
                  <a:pt x="1263" y="2083"/>
                </a:lnTo>
                <a:lnTo>
                  <a:pt x="1264" y="2080"/>
                </a:lnTo>
                <a:lnTo>
                  <a:pt x="1267" y="2073"/>
                </a:lnTo>
                <a:lnTo>
                  <a:pt x="1268" y="2071"/>
                </a:lnTo>
                <a:lnTo>
                  <a:pt x="1271" y="2069"/>
                </a:lnTo>
                <a:lnTo>
                  <a:pt x="1273" y="2070"/>
                </a:lnTo>
                <a:lnTo>
                  <a:pt x="1276" y="2071"/>
                </a:lnTo>
                <a:lnTo>
                  <a:pt x="1276" y="2078"/>
                </a:lnTo>
                <a:lnTo>
                  <a:pt x="1274" y="2093"/>
                </a:lnTo>
                <a:lnTo>
                  <a:pt x="1281" y="2093"/>
                </a:lnTo>
                <a:lnTo>
                  <a:pt x="1286" y="2089"/>
                </a:lnTo>
                <a:lnTo>
                  <a:pt x="1294" y="2069"/>
                </a:lnTo>
                <a:lnTo>
                  <a:pt x="1309" y="2060"/>
                </a:lnTo>
                <a:lnTo>
                  <a:pt x="1311" y="2055"/>
                </a:lnTo>
                <a:lnTo>
                  <a:pt x="1310" y="2050"/>
                </a:lnTo>
                <a:lnTo>
                  <a:pt x="1303" y="2042"/>
                </a:lnTo>
                <a:lnTo>
                  <a:pt x="1307" y="2033"/>
                </a:lnTo>
                <a:lnTo>
                  <a:pt x="1318" y="2022"/>
                </a:lnTo>
                <a:lnTo>
                  <a:pt x="1318" y="2007"/>
                </a:lnTo>
                <a:lnTo>
                  <a:pt x="1311" y="1999"/>
                </a:lnTo>
                <a:lnTo>
                  <a:pt x="1310" y="1996"/>
                </a:lnTo>
                <a:lnTo>
                  <a:pt x="1309" y="1992"/>
                </a:lnTo>
                <a:lnTo>
                  <a:pt x="1310" y="1990"/>
                </a:lnTo>
                <a:lnTo>
                  <a:pt x="1313" y="1988"/>
                </a:lnTo>
                <a:lnTo>
                  <a:pt x="1322" y="1973"/>
                </a:lnTo>
                <a:lnTo>
                  <a:pt x="1322" y="1970"/>
                </a:lnTo>
                <a:lnTo>
                  <a:pt x="1319" y="1966"/>
                </a:lnTo>
                <a:lnTo>
                  <a:pt x="1317" y="1964"/>
                </a:lnTo>
                <a:lnTo>
                  <a:pt x="1311" y="1965"/>
                </a:lnTo>
                <a:lnTo>
                  <a:pt x="1309" y="1965"/>
                </a:lnTo>
                <a:lnTo>
                  <a:pt x="1308" y="1963"/>
                </a:lnTo>
                <a:lnTo>
                  <a:pt x="1306" y="1959"/>
                </a:lnTo>
                <a:lnTo>
                  <a:pt x="1306" y="1958"/>
                </a:lnTo>
                <a:lnTo>
                  <a:pt x="1304" y="1958"/>
                </a:lnTo>
                <a:lnTo>
                  <a:pt x="1299" y="1953"/>
                </a:lnTo>
                <a:lnTo>
                  <a:pt x="1291" y="1958"/>
                </a:lnTo>
                <a:lnTo>
                  <a:pt x="1286" y="1956"/>
                </a:lnTo>
                <a:lnTo>
                  <a:pt x="1286" y="1952"/>
                </a:lnTo>
                <a:lnTo>
                  <a:pt x="1289" y="1950"/>
                </a:lnTo>
                <a:lnTo>
                  <a:pt x="1289" y="1945"/>
                </a:lnTo>
                <a:lnTo>
                  <a:pt x="1288" y="1942"/>
                </a:lnTo>
                <a:lnTo>
                  <a:pt x="1284" y="1940"/>
                </a:lnTo>
                <a:lnTo>
                  <a:pt x="1282" y="1938"/>
                </a:lnTo>
                <a:lnTo>
                  <a:pt x="1280" y="1938"/>
                </a:lnTo>
                <a:lnTo>
                  <a:pt x="1281" y="1932"/>
                </a:lnTo>
                <a:lnTo>
                  <a:pt x="1284" y="1929"/>
                </a:lnTo>
                <a:lnTo>
                  <a:pt x="1283" y="1929"/>
                </a:lnTo>
                <a:lnTo>
                  <a:pt x="1283" y="1928"/>
                </a:lnTo>
                <a:lnTo>
                  <a:pt x="1284" y="1925"/>
                </a:lnTo>
                <a:lnTo>
                  <a:pt x="1280" y="1918"/>
                </a:lnTo>
                <a:lnTo>
                  <a:pt x="1279" y="1915"/>
                </a:lnTo>
                <a:lnTo>
                  <a:pt x="1279" y="1914"/>
                </a:lnTo>
                <a:lnTo>
                  <a:pt x="1274" y="1909"/>
                </a:lnTo>
                <a:lnTo>
                  <a:pt x="1259" y="1904"/>
                </a:lnTo>
                <a:lnTo>
                  <a:pt x="1257" y="1899"/>
                </a:lnTo>
                <a:lnTo>
                  <a:pt x="1254" y="1896"/>
                </a:lnTo>
                <a:lnTo>
                  <a:pt x="1245" y="1900"/>
                </a:lnTo>
                <a:lnTo>
                  <a:pt x="1243" y="1899"/>
                </a:lnTo>
                <a:lnTo>
                  <a:pt x="1243" y="1899"/>
                </a:lnTo>
                <a:lnTo>
                  <a:pt x="1242" y="1899"/>
                </a:lnTo>
                <a:lnTo>
                  <a:pt x="1240" y="1897"/>
                </a:lnTo>
                <a:lnTo>
                  <a:pt x="1238" y="1895"/>
                </a:lnTo>
                <a:lnTo>
                  <a:pt x="1235" y="1893"/>
                </a:lnTo>
                <a:lnTo>
                  <a:pt x="1231" y="1891"/>
                </a:lnTo>
                <a:lnTo>
                  <a:pt x="1228" y="1887"/>
                </a:lnTo>
                <a:lnTo>
                  <a:pt x="1228" y="1882"/>
                </a:lnTo>
                <a:lnTo>
                  <a:pt x="1229" y="1879"/>
                </a:lnTo>
                <a:lnTo>
                  <a:pt x="1239" y="1864"/>
                </a:lnTo>
                <a:lnTo>
                  <a:pt x="1237" y="1861"/>
                </a:lnTo>
                <a:lnTo>
                  <a:pt x="1234" y="1860"/>
                </a:lnTo>
                <a:lnTo>
                  <a:pt x="1231" y="1862"/>
                </a:lnTo>
                <a:lnTo>
                  <a:pt x="1230" y="1860"/>
                </a:lnTo>
                <a:lnTo>
                  <a:pt x="1232" y="1853"/>
                </a:lnTo>
                <a:lnTo>
                  <a:pt x="1264" y="1864"/>
                </a:lnTo>
                <a:lnTo>
                  <a:pt x="1318" y="1845"/>
                </a:lnTo>
                <a:lnTo>
                  <a:pt x="1329" y="1853"/>
                </a:lnTo>
                <a:lnTo>
                  <a:pt x="1343" y="1852"/>
                </a:lnTo>
                <a:lnTo>
                  <a:pt x="1349" y="1840"/>
                </a:lnTo>
                <a:lnTo>
                  <a:pt x="1362" y="1830"/>
                </a:lnTo>
                <a:lnTo>
                  <a:pt x="1364" y="1824"/>
                </a:lnTo>
                <a:lnTo>
                  <a:pt x="1361" y="1816"/>
                </a:lnTo>
                <a:lnTo>
                  <a:pt x="1361" y="1813"/>
                </a:lnTo>
                <a:lnTo>
                  <a:pt x="1375" y="1797"/>
                </a:lnTo>
                <a:lnTo>
                  <a:pt x="1379" y="1797"/>
                </a:lnTo>
                <a:lnTo>
                  <a:pt x="1384" y="1800"/>
                </a:lnTo>
                <a:lnTo>
                  <a:pt x="1388" y="1802"/>
                </a:lnTo>
                <a:lnTo>
                  <a:pt x="1397" y="1803"/>
                </a:lnTo>
                <a:lnTo>
                  <a:pt x="1399" y="1804"/>
                </a:lnTo>
                <a:lnTo>
                  <a:pt x="1401" y="1808"/>
                </a:lnTo>
                <a:lnTo>
                  <a:pt x="1405" y="1811"/>
                </a:lnTo>
                <a:lnTo>
                  <a:pt x="1406" y="1806"/>
                </a:lnTo>
                <a:lnTo>
                  <a:pt x="1406" y="1794"/>
                </a:lnTo>
                <a:lnTo>
                  <a:pt x="1410" y="1774"/>
                </a:lnTo>
                <a:lnTo>
                  <a:pt x="1408" y="1772"/>
                </a:lnTo>
                <a:lnTo>
                  <a:pt x="1410" y="1757"/>
                </a:lnTo>
                <a:lnTo>
                  <a:pt x="1408" y="1751"/>
                </a:lnTo>
                <a:lnTo>
                  <a:pt x="1402" y="1746"/>
                </a:lnTo>
                <a:lnTo>
                  <a:pt x="1398" y="1745"/>
                </a:lnTo>
                <a:lnTo>
                  <a:pt x="1361" y="1761"/>
                </a:lnTo>
                <a:lnTo>
                  <a:pt x="1350" y="1756"/>
                </a:lnTo>
                <a:lnTo>
                  <a:pt x="1326" y="1761"/>
                </a:lnTo>
                <a:lnTo>
                  <a:pt x="1322" y="1760"/>
                </a:lnTo>
                <a:lnTo>
                  <a:pt x="1319" y="1761"/>
                </a:lnTo>
                <a:lnTo>
                  <a:pt x="1319" y="1760"/>
                </a:lnTo>
                <a:lnTo>
                  <a:pt x="1316" y="1757"/>
                </a:lnTo>
                <a:lnTo>
                  <a:pt x="1316" y="1757"/>
                </a:lnTo>
                <a:lnTo>
                  <a:pt x="1308" y="1760"/>
                </a:lnTo>
                <a:lnTo>
                  <a:pt x="1303" y="1758"/>
                </a:lnTo>
                <a:lnTo>
                  <a:pt x="1298" y="1755"/>
                </a:lnTo>
                <a:lnTo>
                  <a:pt x="1298" y="1748"/>
                </a:lnTo>
                <a:lnTo>
                  <a:pt x="1309" y="1737"/>
                </a:lnTo>
                <a:lnTo>
                  <a:pt x="1311" y="1733"/>
                </a:lnTo>
                <a:lnTo>
                  <a:pt x="1313" y="1732"/>
                </a:lnTo>
                <a:lnTo>
                  <a:pt x="1335" y="1733"/>
                </a:lnTo>
                <a:lnTo>
                  <a:pt x="1345" y="1724"/>
                </a:lnTo>
                <a:lnTo>
                  <a:pt x="1391" y="1724"/>
                </a:lnTo>
                <a:lnTo>
                  <a:pt x="1395" y="1721"/>
                </a:lnTo>
                <a:lnTo>
                  <a:pt x="1397" y="1715"/>
                </a:lnTo>
                <a:lnTo>
                  <a:pt x="1397" y="1704"/>
                </a:lnTo>
                <a:lnTo>
                  <a:pt x="1397" y="1696"/>
                </a:lnTo>
                <a:lnTo>
                  <a:pt x="1394" y="1683"/>
                </a:lnTo>
                <a:lnTo>
                  <a:pt x="1397" y="1681"/>
                </a:lnTo>
                <a:lnTo>
                  <a:pt x="1405" y="1681"/>
                </a:lnTo>
                <a:lnTo>
                  <a:pt x="1411" y="1677"/>
                </a:lnTo>
                <a:lnTo>
                  <a:pt x="1414" y="1673"/>
                </a:lnTo>
                <a:lnTo>
                  <a:pt x="1414" y="1665"/>
                </a:lnTo>
                <a:lnTo>
                  <a:pt x="1410" y="1664"/>
                </a:lnTo>
                <a:lnTo>
                  <a:pt x="1408" y="1660"/>
                </a:lnTo>
                <a:lnTo>
                  <a:pt x="1405" y="1657"/>
                </a:lnTo>
                <a:lnTo>
                  <a:pt x="1401" y="1654"/>
                </a:lnTo>
                <a:lnTo>
                  <a:pt x="1320" y="1649"/>
                </a:lnTo>
                <a:lnTo>
                  <a:pt x="1318" y="1649"/>
                </a:lnTo>
                <a:lnTo>
                  <a:pt x="1317" y="1646"/>
                </a:lnTo>
                <a:lnTo>
                  <a:pt x="1313" y="1643"/>
                </a:lnTo>
                <a:lnTo>
                  <a:pt x="1312" y="1639"/>
                </a:lnTo>
                <a:lnTo>
                  <a:pt x="1309" y="1638"/>
                </a:lnTo>
                <a:lnTo>
                  <a:pt x="1298" y="1637"/>
                </a:lnTo>
                <a:lnTo>
                  <a:pt x="1272" y="1650"/>
                </a:lnTo>
                <a:lnTo>
                  <a:pt x="1271" y="1649"/>
                </a:lnTo>
                <a:lnTo>
                  <a:pt x="1270" y="1647"/>
                </a:lnTo>
                <a:lnTo>
                  <a:pt x="1270" y="1644"/>
                </a:lnTo>
                <a:lnTo>
                  <a:pt x="1272" y="1643"/>
                </a:lnTo>
                <a:lnTo>
                  <a:pt x="1276" y="1640"/>
                </a:lnTo>
                <a:lnTo>
                  <a:pt x="1279" y="1634"/>
                </a:lnTo>
                <a:lnTo>
                  <a:pt x="1360" y="1617"/>
                </a:lnTo>
                <a:lnTo>
                  <a:pt x="1371" y="1603"/>
                </a:lnTo>
                <a:lnTo>
                  <a:pt x="1382" y="1600"/>
                </a:lnTo>
                <a:lnTo>
                  <a:pt x="1384" y="1599"/>
                </a:lnTo>
                <a:lnTo>
                  <a:pt x="1390" y="1578"/>
                </a:lnTo>
                <a:lnTo>
                  <a:pt x="1401" y="1573"/>
                </a:lnTo>
                <a:lnTo>
                  <a:pt x="1394" y="1566"/>
                </a:lnTo>
                <a:lnTo>
                  <a:pt x="1390" y="1563"/>
                </a:lnTo>
                <a:lnTo>
                  <a:pt x="1388" y="1563"/>
                </a:lnTo>
                <a:lnTo>
                  <a:pt x="1387" y="1565"/>
                </a:lnTo>
                <a:lnTo>
                  <a:pt x="1384" y="1566"/>
                </a:lnTo>
                <a:lnTo>
                  <a:pt x="1380" y="1565"/>
                </a:lnTo>
                <a:lnTo>
                  <a:pt x="1377" y="1561"/>
                </a:lnTo>
                <a:lnTo>
                  <a:pt x="1377" y="1561"/>
                </a:lnTo>
                <a:lnTo>
                  <a:pt x="1378" y="1560"/>
                </a:lnTo>
                <a:lnTo>
                  <a:pt x="1378" y="1558"/>
                </a:lnTo>
                <a:lnTo>
                  <a:pt x="1377" y="1556"/>
                </a:lnTo>
                <a:lnTo>
                  <a:pt x="1375" y="1554"/>
                </a:lnTo>
                <a:lnTo>
                  <a:pt x="1372" y="1551"/>
                </a:lnTo>
                <a:lnTo>
                  <a:pt x="1370" y="1548"/>
                </a:lnTo>
                <a:lnTo>
                  <a:pt x="1370" y="1544"/>
                </a:lnTo>
                <a:lnTo>
                  <a:pt x="1371" y="1541"/>
                </a:lnTo>
                <a:lnTo>
                  <a:pt x="1377" y="1540"/>
                </a:lnTo>
                <a:lnTo>
                  <a:pt x="1377" y="1536"/>
                </a:lnTo>
                <a:lnTo>
                  <a:pt x="1375" y="1536"/>
                </a:lnTo>
                <a:lnTo>
                  <a:pt x="1367" y="1531"/>
                </a:lnTo>
                <a:lnTo>
                  <a:pt x="1364" y="1528"/>
                </a:lnTo>
                <a:lnTo>
                  <a:pt x="1365" y="1526"/>
                </a:lnTo>
                <a:lnTo>
                  <a:pt x="1366" y="1519"/>
                </a:lnTo>
                <a:lnTo>
                  <a:pt x="1361" y="1515"/>
                </a:lnTo>
                <a:lnTo>
                  <a:pt x="1356" y="1517"/>
                </a:lnTo>
                <a:lnTo>
                  <a:pt x="1352" y="1517"/>
                </a:lnTo>
                <a:lnTo>
                  <a:pt x="1353" y="1514"/>
                </a:lnTo>
                <a:lnTo>
                  <a:pt x="1358" y="1508"/>
                </a:lnTo>
                <a:lnTo>
                  <a:pt x="1358" y="1502"/>
                </a:lnTo>
                <a:lnTo>
                  <a:pt x="1355" y="1498"/>
                </a:lnTo>
                <a:lnTo>
                  <a:pt x="1351" y="1499"/>
                </a:lnTo>
                <a:lnTo>
                  <a:pt x="1348" y="1505"/>
                </a:lnTo>
                <a:lnTo>
                  <a:pt x="1347" y="1501"/>
                </a:lnTo>
                <a:lnTo>
                  <a:pt x="1347" y="1500"/>
                </a:lnTo>
                <a:lnTo>
                  <a:pt x="1341" y="1496"/>
                </a:lnTo>
                <a:lnTo>
                  <a:pt x="1329" y="1497"/>
                </a:lnTo>
                <a:lnTo>
                  <a:pt x="1311" y="1496"/>
                </a:lnTo>
                <a:lnTo>
                  <a:pt x="1293" y="1501"/>
                </a:lnTo>
                <a:lnTo>
                  <a:pt x="1279" y="1502"/>
                </a:lnTo>
                <a:lnTo>
                  <a:pt x="1274" y="1510"/>
                </a:lnTo>
                <a:lnTo>
                  <a:pt x="1248" y="1520"/>
                </a:lnTo>
                <a:lnTo>
                  <a:pt x="1242" y="1534"/>
                </a:lnTo>
                <a:lnTo>
                  <a:pt x="1240" y="1536"/>
                </a:lnTo>
                <a:lnTo>
                  <a:pt x="1238" y="1536"/>
                </a:lnTo>
                <a:lnTo>
                  <a:pt x="1237" y="1531"/>
                </a:lnTo>
                <a:lnTo>
                  <a:pt x="1237" y="1528"/>
                </a:lnTo>
                <a:lnTo>
                  <a:pt x="1243" y="1513"/>
                </a:lnTo>
                <a:lnTo>
                  <a:pt x="1269" y="1496"/>
                </a:lnTo>
                <a:lnTo>
                  <a:pt x="1270" y="1492"/>
                </a:lnTo>
                <a:lnTo>
                  <a:pt x="1270" y="1481"/>
                </a:lnTo>
                <a:lnTo>
                  <a:pt x="1270" y="1479"/>
                </a:lnTo>
                <a:lnTo>
                  <a:pt x="1264" y="1476"/>
                </a:lnTo>
                <a:lnTo>
                  <a:pt x="1193" y="1481"/>
                </a:lnTo>
                <a:lnTo>
                  <a:pt x="1135" y="1526"/>
                </a:lnTo>
                <a:lnTo>
                  <a:pt x="1132" y="1536"/>
                </a:lnTo>
                <a:lnTo>
                  <a:pt x="1127" y="1569"/>
                </a:lnTo>
                <a:lnTo>
                  <a:pt x="1129" y="1584"/>
                </a:lnTo>
                <a:lnTo>
                  <a:pt x="1130" y="1590"/>
                </a:lnTo>
                <a:lnTo>
                  <a:pt x="1130" y="1597"/>
                </a:lnTo>
                <a:lnTo>
                  <a:pt x="1127" y="1602"/>
                </a:lnTo>
                <a:lnTo>
                  <a:pt x="1124" y="1602"/>
                </a:lnTo>
                <a:lnTo>
                  <a:pt x="1120" y="1595"/>
                </a:lnTo>
                <a:lnTo>
                  <a:pt x="1120" y="1592"/>
                </a:lnTo>
                <a:lnTo>
                  <a:pt x="1121" y="1583"/>
                </a:lnTo>
                <a:lnTo>
                  <a:pt x="1120" y="1565"/>
                </a:lnTo>
                <a:lnTo>
                  <a:pt x="1122" y="1540"/>
                </a:lnTo>
                <a:lnTo>
                  <a:pt x="1121" y="1535"/>
                </a:lnTo>
                <a:lnTo>
                  <a:pt x="1130" y="1515"/>
                </a:lnTo>
                <a:lnTo>
                  <a:pt x="1132" y="1513"/>
                </a:lnTo>
                <a:lnTo>
                  <a:pt x="1127" y="1508"/>
                </a:lnTo>
                <a:lnTo>
                  <a:pt x="1123" y="1505"/>
                </a:lnTo>
                <a:lnTo>
                  <a:pt x="1111" y="1501"/>
                </a:lnTo>
                <a:lnTo>
                  <a:pt x="1076" y="1513"/>
                </a:lnTo>
                <a:lnTo>
                  <a:pt x="1046" y="1520"/>
                </a:lnTo>
                <a:lnTo>
                  <a:pt x="1043" y="1519"/>
                </a:lnTo>
                <a:lnTo>
                  <a:pt x="1078" y="1501"/>
                </a:lnTo>
                <a:lnTo>
                  <a:pt x="1094" y="1497"/>
                </a:lnTo>
                <a:lnTo>
                  <a:pt x="1117" y="1495"/>
                </a:lnTo>
                <a:lnTo>
                  <a:pt x="1120" y="1496"/>
                </a:lnTo>
                <a:lnTo>
                  <a:pt x="1125" y="1502"/>
                </a:lnTo>
                <a:lnTo>
                  <a:pt x="1129" y="1504"/>
                </a:lnTo>
                <a:lnTo>
                  <a:pt x="1134" y="1502"/>
                </a:lnTo>
                <a:lnTo>
                  <a:pt x="1141" y="1504"/>
                </a:lnTo>
                <a:lnTo>
                  <a:pt x="1159" y="1480"/>
                </a:lnTo>
                <a:lnTo>
                  <a:pt x="1172" y="1475"/>
                </a:lnTo>
                <a:lnTo>
                  <a:pt x="1186" y="1464"/>
                </a:lnTo>
                <a:lnTo>
                  <a:pt x="1210" y="1460"/>
                </a:lnTo>
                <a:lnTo>
                  <a:pt x="1224" y="1455"/>
                </a:lnTo>
                <a:lnTo>
                  <a:pt x="1227" y="1451"/>
                </a:lnTo>
                <a:lnTo>
                  <a:pt x="1225" y="1445"/>
                </a:lnTo>
                <a:lnTo>
                  <a:pt x="1225" y="1445"/>
                </a:lnTo>
                <a:lnTo>
                  <a:pt x="1221" y="1444"/>
                </a:lnTo>
                <a:lnTo>
                  <a:pt x="1221" y="1442"/>
                </a:lnTo>
                <a:lnTo>
                  <a:pt x="1221" y="1441"/>
                </a:lnTo>
                <a:lnTo>
                  <a:pt x="1220" y="1440"/>
                </a:lnTo>
                <a:lnTo>
                  <a:pt x="1220" y="1439"/>
                </a:lnTo>
                <a:lnTo>
                  <a:pt x="1194" y="1444"/>
                </a:lnTo>
                <a:lnTo>
                  <a:pt x="1175" y="1445"/>
                </a:lnTo>
                <a:lnTo>
                  <a:pt x="1159" y="1451"/>
                </a:lnTo>
                <a:lnTo>
                  <a:pt x="1084" y="1465"/>
                </a:lnTo>
                <a:lnTo>
                  <a:pt x="1080" y="1472"/>
                </a:lnTo>
                <a:lnTo>
                  <a:pt x="1076" y="1475"/>
                </a:lnTo>
                <a:lnTo>
                  <a:pt x="1072" y="1471"/>
                </a:lnTo>
                <a:lnTo>
                  <a:pt x="1072" y="1466"/>
                </a:lnTo>
                <a:lnTo>
                  <a:pt x="1074" y="1462"/>
                </a:lnTo>
                <a:lnTo>
                  <a:pt x="1137" y="1439"/>
                </a:lnTo>
                <a:lnTo>
                  <a:pt x="1154" y="1437"/>
                </a:lnTo>
                <a:lnTo>
                  <a:pt x="1178" y="1425"/>
                </a:lnTo>
                <a:lnTo>
                  <a:pt x="1211" y="1412"/>
                </a:lnTo>
                <a:lnTo>
                  <a:pt x="1229" y="1419"/>
                </a:lnTo>
                <a:lnTo>
                  <a:pt x="1234" y="1423"/>
                </a:lnTo>
                <a:lnTo>
                  <a:pt x="1233" y="1422"/>
                </a:lnTo>
                <a:lnTo>
                  <a:pt x="1234" y="1422"/>
                </a:lnTo>
                <a:lnTo>
                  <a:pt x="1235" y="1426"/>
                </a:lnTo>
                <a:lnTo>
                  <a:pt x="1234" y="1426"/>
                </a:lnTo>
                <a:lnTo>
                  <a:pt x="1234" y="1427"/>
                </a:lnTo>
                <a:lnTo>
                  <a:pt x="1234" y="1429"/>
                </a:lnTo>
                <a:lnTo>
                  <a:pt x="1235" y="1431"/>
                </a:lnTo>
                <a:lnTo>
                  <a:pt x="1235" y="1431"/>
                </a:lnTo>
                <a:lnTo>
                  <a:pt x="1238" y="1434"/>
                </a:lnTo>
                <a:lnTo>
                  <a:pt x="1239" y="1435"/>
                </a:lnTo>
                <a:lnTo>
                  <a:pt x="1239" y="1440"/>
                </a:lnTo>
                <a:lnTo>
                  <a:pt x="1245" y="1437"/>
                </a:lnTo>
                <a:lnTo>
                  <a:pt x="1247" y="1438"/>
                </a:lnTo>
                <a:lnTo>
                  <a:pt x="1248" y="1439"/>
                </a:lnTo>
                <a:lnTo>
                  <a:pt x="1250" y="1442"/>
                </a:lnTo>
                <a:lnTo>
                  <a:pt x="1251" y="1442"/>
                </a:lnTo>
                <a:lnTo>
                  <a:pt x="1269" y="1440"/>
                </a:lnTo>
                <a:lnTo>
                  <a:pt x="1302" y="1444"/>
                </a:lnTo>
                <a:lnTo>
                  <a:pt x="1320" y="1430"/>
                </a:lnTo>
                <a:lnTo>
                  <a:pt x="1341" y="1427"/>
                </a:lnTo>
                <a:lnTo>
                  <a:pt x="1342" y="1425"/>
                </a:lnTo>
                <a:lnTo>
                  <a:pt x="1342" y="1421"/>
                </a:lnTo>
                <a:lnTo>
                  <a:pt x="1340" y="1417"/>
                </a:lnTo>
                <a:lnTo>
                  <a:pt x="1338" y="1412"/>
                </a:lnTo>
                <a:lnTo>
                  <a:pt x="1335" y="1410"/>
                </a:lnTo>
                <a:lnTo>
                  <a:pt x="1330" y="1409"/>
                </a:lnTo>
                <a:lnTo>
                  <a:pt x="1328" y="1407"/>
                </a:lnTo>
                <a:lnTo>
                  <a:pt x="1326" y="1403"/>
                </a:lnTo>
                <a:lnTo>
                  <a:pt x="1323" y="1401"/>
                </a:lnTo>
                <a:lnTo>
                  <a:pt x="1318" y="1401"/>
                </a:lnTo>
                <a:lnTo>
                  <a:pt x="1316" y="1399"/>
                </a:lnTo>
                <a:lnTo>
                  <a:pt x="1312" y="1397"/>
                </a:lnTo>
                <a:lnTo>
                  <a:pt x="1315" y="1396"/>
                </a:lnTo>
                <a:lnTo>
                  <a:pt x="1316" y="1395"/>
                </a:lnTo>
                <a:lnTo>
                  <a:pt x="1316" y="1392"/>
                </a:lnTo>
                <a:lnTo>
                  <a:pt x="1310" y="1390"/>
                </a:lnTo>
                <a:lnTo>
                  <a:pt x="1303" y="1395"/>
                </a:lnTo>
                <a:lnTo>
                  <a:pt x="1297" y="1389"/>
                </a:lnTo>
                <a:lnTo>
                  <a:pt x="1298" y="1383"/>
                </a:lnTo>
                <a:lnTo>
                  <a:pt x="1310" y="1379"/>
                </a:lnTo>
                <a:lnTo>
                  <a:pt x="1313" y="1370"/>
                </a:lnTo>
                <a:lnTo>
                  <a:pt x="1313" y="1366"/>
                </a:lnTo>
                <a:lnTo>
                  <a:pt x="1289" y="1368"/>
                </a:lnTo>
                <a:lnTo>
                  <a:pt x="1274" y="1378"/>
                </a:lnTo>
                <a:lnTo>
                  <a:pt x="1256" y="1385"/>
                </a:lnTo>
                <a:lnTo>
                  <a:pt x="1215" y="1398"/>
                </a:lnTo>
                <a:lnTo>
                  <a:pt x="1197" y="1391"/>
                </a:lnTo>
                <a:lnTo>
                  <a:pt x="1192" y="1391"/>
                </a:lnTo>
                <a:lnTo>
                  <a:pt x="1188" y="1398"/>
                </a:lnTo>
                <a:lnTo>
                  <a:pt x="1175" y="1403"/>
                </a:lnTo>
                <a:lnTo>
                  <a:pt x="1154" y="1403"/>
                </a:lnTo>
                <a:lnTo>
                  <a:pt x="1136" y="1415"/>
                </a:lnTo>
                <a:lnTo>
                  <a:pt x="1112" y="1430"/>
                </a:lnTo>
                <a:lnTo>
                  <a:pt x="1113" y="1426"/>
                </a:lnTo>
                <a:lnTo>
                  <a:pt x="1119" y="1423"/>
                </a:lnTo>
                <a:lnTo>
                  <a:pt x="1121" y="1420"/>
                </a:lnTo>
                <a:lnTo>
                  <a:pt x="1116" y="1417"/>
                </a:lnTo>
                <a:lnTo>
                  <a:pt x="1093" y="1409"/>
                </a:lnTo>
                <a:lnTo>
                  <a:pt x="1081" y="1415"/>
                </a:lnTo>
                <a:lnTo>
                  <a:pt x="1061" y="1409"/>
                </a:lnTo>
                <a:lnTo>
                  <a:pt x="1060" y="1407"/>
                </a:lnTo>
                <a:lnTo>
                  <a:pt x="1063" y="1402"/>
                </a:lnTo>
                <a:lnTo>
                  <a:pt x="1067" y="1399"/>
                </a:lnTo>
                <a:lnTo>
                  <a:pt x="1070" y="1399"/>
                </a:lnTo>
                <a:lnTo>
                  <a:pt x="1078" y="1402"/>
                </a:lnTo>
                <a:lnTo>
                  <a:pt x="1120" y="1399"/>
                </a:lnTo>
                <a:lnTo>
                  <a:pt x="1121" y="1397"/>
                </a:lnTo>
                <a:lnTo>
                  <a:pt x="1122" y="1396"/>
                </a:lnTo>
                <a:lnTo>
                  <a:pt x="1120" y="1392"/>
                </a:lnTo>
                <a:lnTo>
                  <a:pt x="1116" y="1391"/>
                </a:lnTo>
                <a:lnTo>
                  <a:pt x="1113" y="1388"/>
                </a:lnTo>
                <a:lnTo>
                  <a:pt x="1109" y="1382"/>
                </a:lnTo>
                <a:lnTo>
                  <a:pt x="1106" y="1380"/>
                </a:lnTo>
                <a:lnTo>
                  <a:pt x="1103" y="1377"/>
                </a:lnTo>
                <a:lnTo>
                  <a:pt x="1093" y="1367"/>
                </a:lnTo>
                <a:lnTo>
                  <a:pt x="1090" y="1361"/>
                </a:lnTo>
                <a:lnTo>
                  <a:pt x="1091" y="1357"/>
                </a:lnTo>
                <a:lnTo>
                  <a:pt x="1101" y="1359"/>
                </a:lnTo>
                <a:lnTo>
                  <a:pt x="1103" y="1356"/>
                </a:lnTo>
                <a:lnTo>
                  <a:pt x="1104" y="1351"/>
                </a:lnTo>
                <a:lnTo>
                  <a:pt x="1105" y="1350"/>
                </a:lnTo>
                <a:lnTo>
                  <a:pt x="1107" y="1355"/>
                </a:lnTo>
                <a:lnTo>
                  <a:pt x="1111" y="1360"/>
                </a:lnTo>
                <a:lnTo>
                  <a:pt x="1113" y="1365"/>
                </a:lnTo>
                <a:lnTo>
                  <a:pt x="1114" y="1367"/>
                </a:lnTo>
                <a:lnTo>
                  <a:pt x="1116" y="1370"/>
                </a:lnTo>
                <a:lnTo>
                  <a:pt x="1131" y="1379"/>
                </a:lnTo>
                <a:lnTo>
                  <a:pt x="1134" y="1380"/>
                </a:lnTo>
                <a:lnTo>
                  <a:pt x="1137" y="1382"/>
                </a:lnTo>
                <a:lnTo>
                  <a:pt x="1139" y="1383"/>
                </a:lnTo>
                <a:lnTo>
                  <a:pt x="1139" y="1382"/>
                </a:lnTo>
                <a:lnTo>
                  <a:pt x="1140" y="1380"/>
                </a:lnTo>
                <a:lnTo>
                  <a:pt x="1180" y="1369"/>
                </a:lnTo>
                <a:lnTo>
                  <a:pt x="1186" y="1371"/>
                </a:lnTo>
                <a:lnTo>
                  <a:pt x="1201" y="1362"/>
                </a:lnTo>
                <a:lnTo>
                  <a:pt x="1202" y="1358"/>
                </a:lnTo>
                <a:lnTo>
                  <a:pt x="1199" y="1356"/>
                </a:lnTo>
                <a:lnTo>
                  <a:pt x="1191" y="1357"/>
                </a:lnTo>
                <a:lnTo>
                  <a:pt x="1179" y="1352"/>
                </a:lnTo>
                <a:lnTo>
                  <a:pt x="1176" y="1350"/>
                </a:lnTo>
                <a:lnTo>
                  <a:pt x="1174" y="1347"/>
                </a:lnTo>
                <a:lnTo>
                  <a:pt x="1172" y="1344"/>
                </a:lnTo>
                <a:lnTo>
                  <a:pt x="1170" y="1342"/>
                </a:lnTo>
                <a:lnTo>
                  <a:pt x="1170" y="1340"/>
                </a:lnTo>
                <a:lnTo>
                  <a:pt x="1172" y="1336"/>
                </a:lnTo>
                <a:lnTo>
                  <a:pt x="1165" y="1329"/>
                </a:lnTo>
                <a:lnTo>
                  <a:pt x="1146" y="1330"/>
                </a:lnTo>
                <a:lnTo>
                  <a:pt x="1140" y="1336"/>
                </a:lnTo>
                <a:lnTo>
                  <a:pt x="1125" y="1334"/>
                </a:lnTo>
                <a:lnTo>
                  <a:pt x="1121" y="1340"/>
                </a:lnTo>
                <a:lnTo>
                  <a:pt x="1113" y="1338"/>
                </a:lnTo>
                <a:lnTo>
                  <a:pt x="1102" y="1342"/>
                </a:lnTo>
                <a:lnTo>
                  <a:pt x="1099" y="1341"/>
                </a:lnTo>
                <a:lnTo>
                  <a:pt x="1095" y="1339"/>
                </a:lnTo>
                <a:lnTo>
                  <a:pt x="1094" y="1336"/>
                </a:lnTo>
                <a:lnTo>
                  <a:pt x="1093" y="1331"/>
                </a:lnTo>
                <a:lnTo>
                  <a:pt x="1093" y="1328"/>
                </a:lnTo>
                <a:lnTo>
                  <a:pt x="1093" y="1326"/>
                </a:lnTo>
                <a:lnTo>
                  <a:pt x="1093" y="1324"/>
                </a:lnTo>
                <a:lnTo>
                  <a:pt x="1095" y="1326"/>
                </a:lnTo>
                <a:lnTo>
                  <a:pt x="1101" y="1330"/>
                </a:lnTo>
                <a:lnTo>
                  <a:pt x="1103" y="1331"/>
                </a:lnTo>
                <a:lnTo>
                  <a:pt x="1161" y="1321"/>
                </a:lnTo>
                <a:lnTo>
                  <a:pt x="1182" y="1336"/>
                </a:lnTo>
                <a:lnTo>
                  <a:pt x="1186" y="1337"/>
                </a:lnTo>
                <a:lnTo>
                  <a:pt x="1189" y="1336"/>
                </a:lnTo>
                <a:lnTo>
                  <a:pt x="1190" y="1326"/>
                </a:lnTo>
                <a:lnTo>
                  <a:pt x="1191" y="1326"/>
                </a:lnTo>
                <a:lnTo>
                  <a:pt x="1193" y="1327"/>
                </a:lnTo>
                <a:lnTo>
                  <a:pt x="1194" y="1328"/>
                </a:lnTo>
                <a:lnTo>
                  <a:pt x="1194" y="1329"/>
                </a:lnTo>
                <a:lnTo>
                  <a:pt x="1195" y="1332"/>
                </a:lnTo>
                <a:lnTo>
                  <a:pt x="1199" y="1336"/>
                </a:lnTo>
                <a:lnTo>
                  <a:pt x="1201" y="1337"/>
                </a:lnTo>
                <a:lnTo>
                  <a:pt x="1205" y="1336"/>
                </a:lnTo>
                <a:lnTo>
                  <a:pt x="1204" y="1333"/>
                </a:lnTo>
                <a:lnTo>
                  <a:pt x="1203" y="1328"/>
                </a:lnTo>
                <a:lnTo>
                  <a:pt x="1205" y="1329"/>
                </a:lnTo>
                <a:lnTo>
                  <a:pt x="1209" y="1332"/>
                </a:lnTo>
                <a:lnTo>
                  <a:pt x="1220" y="1337"/>
                </a:lnTo>
                <a:lnTo>
                  <a:pt x="1254" y="1332"/>
                </a:lnTo>
                <a:lnTo>
                  <a:pt x="1258" y="1328"/>
                </a:lnTo>
                <a:lnTo>
                  <a:pt x="1257" y="1319"/>
                </a:lnTo>
                <a:lnTo>
                  <a:pt x="1257" y="1316"/>
                </a:lnTo>
                <a:lnTo>
                  <a:pt x="1256" y="1314"/>
                </a:lnTo>
                <a:lnTo>
                  <a:pt x="1253" y="1311"/>
                </a:lnTo>
                <a:lnTo>
                  <a:pt x="1251" y="1310"/>
                </a:lnTo>
                <a:lnTo>
                  <a:pt x="1247" y="1308"/>
                </a:lnTo>
                <a:lnTo>
                  <a:pt x="1243" y="1304"/>
                </a:lnTo>
                <a:lnTo>
                  <a:pt x="1242" y="1303"/>
                </a:lnTo>
                <a:lnTo>
                  <a:pt x="1241" y="1302"/>
                </a:lnTo>
                <a:lnTo>
                  <a:pt x="1240" y="1301"/>
                </a:lnTo>
                <a:lnTo>
                  <a:pt x="1239" y="1299"/>
                </a:lnTo>
                <a:lnTo>
                  <a:pt x="1235" y="1297"/>
                </a:lnTo>
                <a:lnTo>
                  <a:pt x="1233" y="1294"/>
                </a:lnTo>
                <a:lnTo>
                  <a:pt x="1233" y="1290"/>
                </a:lnTo>
                <a:lnTo>
                  <a:pt x="1234" y="1287"/>
                </a:lnTo>
                <a:lnTo>
                  <a:pt x="1237" y="1286"/>
                </a:lnTo>
                <a:lnTo>
                  <a:pt x="1240" y="1287"/>
                </a:lnTo>
                <a:lnTo>
                  <a:pt x="1240" y="1289"/>
                </a:lnTo>
                <a:lnTo>
                  <a:pt x="1240" y="1290"/>
                </a:lnTo>
                <a:lnTo>
                  <a:pt x="1243" y="1292"/>
                </a:lnTo>
                <a:lnTo>
                  <a:pt x="1253" y="1294"/>
                </a:lnTo>
                <a:lnTo>
                  <a:pt x="1263" y="1300"/>
                </a:lnTo>
                <a:lnTo>
                  <a:pt x="1282" y="1292"/>
                </a:lnTo>
                <a:lnTo>
                  <a:pt x="1291" y="1293"/>
                </a:lnTo>
                <a:lnTo>
                  <a:pt x="1306" y="1283"/>
                </a:lnTo>
                <a:lnTo>
                  <a:pt x="1307" y="1280"/>
                </a:lnTo>
                <a:lnTo>
                  <a:pt x="1307" y="1274"/>
                </a:lnTo>
                <a:lnTo>
                  <a:pt x="1304" y="1269"/>
                </a:lnTo>
                <a:lnTo>
                  <a:pt x="1298" y="1260"/>
                </a:lnTo>
                <a:lnTo>
                  <a:pt x="1296" y="1257"/>
                </a:lnTo>
                <a:lnTo>
                  <a:pt x="1292" y="1253"/>
                </a:lnTo>
                <a:lnTo>
                  <a:pt x="1291" y="1245"/>
                </a:lnTo>
                <a:lnTo>
                  <a:pt x="1297" y="1247"/>
                </a:lnTo>
                <a:lnTo>
                  <a:pt x="1311" y="1258"/>
                </a:lnTo>
                <a:lnTo>
                  <a:pt x="1317" y="1261"/>
                </a:lnTo>
                <a:lnTo>
                  <a:pt x="1323" y="1254"/>
                </a:lnTo>
                <a:lnTo>
                  <a:pt x="1333" y="1253"/>
                </a:lnTo>
                <a:lnTo>
                  <a:pt x="1341" y="1247"/>
                </a:lnTo>
                <a:lnTo>
                  <a:pt x="1343" y="1235"/>
                </a:lnTo>
                <a:lnTo>
                  <a:pt x="1345" y="1234"/>
                </a:lnTo>
                <a:lnTo>
                  <a:pt x="1345" y="1233"/>
                </a:lnTo>
                <a:lnTo>
                  <a:pt x="1345" y="1229"/>
                </a:lnTo>
                <a:lnTo>
                  <a:pt x="1345" y="1227"/>
                </a:lnTo>
                <a:lnTo>
                  <a:pt x="1345" y="1225"/>
                </a:lnTo>
                <a:lnTo>
                  <a:pt x="1343" y="1223"/>
                </a:lnTo>
                <a:lnTo>
                  <a:pt x="1342" y="1221"/>
                </a:lnTo>
                <a:lnTo>
                  <a:pt x="1341" y="1220"/>
                </a:lnTo>
                <a:lnTo>
                  <a:pt x="1339" y="1218"/>
                </a:lnTo>
                <a:lnTo>
                  <a:pt x="1335" y="1215"/>
                </a:lnTo>
                <a:lnTo>
                  <a:pt x="1333" y="1211"/>
                </a:lnTo>
                <a:lnTo>
                  <a:pt x="1331" y="1205"/>
                </a:lnTo>
                <a:lnTo>
                  <a:pt x="1328" y="1200"/>
                </a:lnTo>
                <a:lnTo>
                  <a:pt x="1326" y="1195"/>
                </a:lnTo>
                <a:lnTo>
                  <a:pt x="1321" y="1192"/>
                </a:lnTo>
                <a:lnTo>
                  <a:pt x="1316" y="1191"/>
                </a:lnTo>
                <a:lnTo>
                  <a:pt x="1312" y="1188"/>
                </a:lnTo>
                <a:lnTo>
                  <a:pt x="1311" y="1185"/>
                </a:lnTo>
                <a:lnTo>
                  <a:pt x="1307" y="1183"/>
                </a:lnTo>
                <a:lnTo>
                  <a:pt x="1304" y="1182"/>
                </a:lnTo>
                <a:lnTo>
                  <a:pt x="1302" y="1179"/>
                </a:lnTo>
                <a:lnTo>
                  <a:pt x="1301" y="1176"/>
                </a:lnTo>
                <a:lnTo>
                  <a:pt x="1298" y="1173"/>
                </a:lnTo>
                <a:lnTo>
                  <a:pt x="1297" y="1171"/>
                </a:lnTo>
                <a:lnTo>
                  <a:pt x="1297" y="1170"/>
                </a:lnTo>
                <a:lnTo>
                  <a:pt x="1297" y="1165"/>
                </a:lnTo>
                <a:lnTo>
                  <a:pt x="1293" y="1164"/>
                </a:lnTo>
                <a:lnTo>
                  <a:pt x="1289" y="1171"/>
                </a:lnTo>
                <a:lnTo>
                  <a:pt x="1283" y="1174"/>
                </a:lnTo>
                <a:lnTo>
                  <a:pt x="1229" y="1178"/>
                </a:lnTo>
                <a:lnTo>
                  <a:pt x="1211" y="1189"/>
                </a:lnTo>
                <a:lnTo>
                  <a:pt x="1209" y="1189"/>
                </a:lnTo>
                <a:lnTo>
                  <a:pt x="1201" y="1182"/>
                </a:lnTo>
                <a:lnTo>
                  <a:pt x="1199" y="1178"/>
                </a:lnTo>
                <a:lnTo>
                  <a:pt x="1197" y="1176"/>
                </a:lnTo>
                <a:lnTo>
                  <a:pt x="1192" y="1175"/>
                </a:lnTo>
                <a:lnTo>
                  <a:pt x="1220" y="1155"/>
                </a:lnTo>
                <a:lnTo>
                  <a:pt x="1222" y="1146"/>
                </a:lnTo>
                <a:lnTo>
                  <a:pt x="1256" y="1145"/>
                </a:lnTo>
                <a:lnTo>
                  <a:pt x="1259" y="1150"/>
                </a:lnTo>
                <a:lnTo>
                  <a:pt x="1256" y="1151"/>
                </a:lnTo>
                <a:lnTo>
                  <a:pt x="1254" y="1153"/>
                </a:lnTo>
                <a:lnTo>
                  <a:pt x="1253" y="1156"/>
                </a:lnTo>
                <a:lnTo>
                  <a:pt x="1259" y="1160"/>
                </a:lnTo>
                <a:lnTo>
                  <a:pt x="1282" y="1144"/>
                </a:lnTo>
                <a:lnTo>
                  <a:pt x="1297" y="1144"/>
                </a:lnTo>
                <a:lnTo>
                  <a:pt x="1312" y="1138"/>
                </a:lnTo>
                <a:lnTo>
                  <a:pt x="1316" y="1140"/>
                </a:lnTo>
                <a:lnTo>
                  <a:pt x="1315" y="1143"/>
                </a:lnTo>
                <a:lnTo>
                  <a:pt x="1307" y="1145"/>
                </a:lnTo>
                <a:lnTo>
                  <a:pt x="1308" y="1148"/>
                </a:lnTo>
                <a:lnTo>
                  <a:pt x="1310" y="1149"/>
                </a:lnTo>
                <a:lnTo>
                  <a:pt x="1312" y="1151"/>
                </a:lnTo>
                <a:lnTo>
                  <a:pt x="1315" y="1154"/>
                </a:lnTo>
                <a:lnTo>
                  <a:pt x="1317" y="1158"/>
                </a:lnTo>
                <a:lnTo>
                  <a:pt x="1319" y="1159"/>
                </a:lnTo>
                <a:lnTo>
                  <a:pt x="1322" y="1161"/>
                </a:lnTo>
                <a:lnTo>
                  <a:pt x="1326" y="1164"/>
                </a:lnTo>
                <a:lnTo>
                  <a:pt x="1329" y="1170"/>
                </a:lnTo>
                <a:lnTo>
                  <a:pt x="1332" y="1173"/>
                </a:lnTo>
                <a:lnTo>
                  <a:pt x="1356" y="1175"/>
                </a:lnTo>
                <a:lnTo>
                  <a:pt x="1369" y="1166"/>
                </a:lnTo>
                <a:lnTo>
                  <a:pt x="1382" y="1170"/>
                </a:lnTo>
                <a:lnTo>
                  <a:pt x="1386" y="1162"/>
                </a:lnTo>
                <a:lnTo>
                  <a:pt x="1391" y="1158"/>
                </a:lnTo>
                <a:lnTo>
                  <a:pt x="1394" y="1150"/>
                </a:lnTo>
                <a:lnTo>
                  <a:pt x="1415" y="1126"/>
                </a:lnTo>
                <a:lnTo>
                  <a:pt x="1417" y="1116"/>
                </a:lnTo>
                <a:lnTo>
                  <a:pt x="1426" y="1102"/>
                </a:lnTo>
                <a:lnTo>
                  <a:pt x="1427" y="1096"/>
                </a:lnTo>
                <a:lnTo>
                  <a:pt x="1425" y="1092"/>
                </a:lnTo>
                <a:lnTo>
                  <a:pt x="1428" y="1089"/>
                </a:lnTo>
                <a:lnTo>
                  <a:pt x="1426" y="1082"/>
                </a:lnTo>
                <a:lnTo>
                  <a:pt x="1424" y="1077"/>
                </a:lnTo>
                <a:lnTo>
                  <a:pt x="1423" y="1069"/>
                </a:lnTo>
                <a:lnTo>
                  <a:pt x="1421" y="1064"/>
                </a:lnTo>
                <a:lnTo>
                  <a:pt x="1401" y="1063"/>
                </a:lnTo>
                <a:lnTo>
                  <a:pt x="1391" y="1079"/>
                </a:lnTo>
                <a:lnTo>
                  <a:pt x="1388" y="1076"/>
                </a:lnTo>
                <a:lnTo>
                  <a:pt x="1386" y="1071"/>
                </a:lnTo>
                <a:lnTo>
                  <a:pt x="1385" y="1065"/>
                </a:lnTo>
                <a:lnTo>
                  <a:pt x="1386" y="1061"/>
                </a:lnTo>
                <a:lnTo>
                  <a:pt x="1416" y="1027"/>
                </a:lnTo>
                <a:lnTo>
                  <a:pt x="1415" y="1022"/>
                </a:lnTo>
                <a:lnTo>
                  <a:pt x="1414" y="1020"/>
                </a:lnTo>
                <a:lnTo>
                  <a:pt x="1411" y="1011"/>
                </a:lnTo>
                <a:lnTo>
                  <a:pt x="1417" y="1006"/>
                </a:lnTo>
                <a:lnTo>
                  <a:pt x="1416" y="1000"/>
                </a:lnTo>
                <a:lnTo>
                  <a:pt x="1414" y="997"/>
                </a:lnTo>
                <a:lnTo>
                  <a:pt x="1408" y="990"/>
                </a:lnTo>
                <a:lnTo>
                  <a:pt x="1407" y="988"/>
                </a:lnTo>
                <a:lnTo>
                  <a:pt x="1405" y="988"/>
                </a:lnTo>
                <a:lnTo>
                  <a:pt x="1402" y="987"/>
                </a:lnTo>
                <a:lnTo>
                  <a:pt x="1400" y="985"/>
                </a:lnTo>
                <a:lnTo>
                  <a:pt x="1397" y="983"/>
                </a:lnTo>
                <a:lnTo>
                  <a:pt x="1392" y="980"/>
                </a:lnTo>
                <a:lnTo>
                  <a:pt x="1375" y="995"/>
                </a:lnTo>
                <a:lnTo>
                  <a:pt x="1362" y="1013"/>
                </a:lnTo>
                <a:lnTo>
                  <a:pt x="1355" y="1025"/>
                </a:lnTo>
                <a:lnTo>
                  <a:pt x="1342" y="1029"/>
                </a:lnTo>
                <a:lnTo>
                  <a:pt x="1337" y="1035"/>
                </a:lnTo>
                <a:lnTo>
                  <a:pt x="1319" y="1045"/>
                </a:lnTo>
                <a:lnTo>
                  <a:pt x="1308" y="1047"/>
                </a:lnTo>
                <a:lnTo>
                  <a:pt x="1306" y="1046"/>
                </a:lnTo>
                <a:lnTo>
                  <a:pt x="1306" y="1045"/>
                </a:lnTo>
                <a:lnTo>
                  <a:pt x="1306" y="1044"/>
                </a:lnTo>
                <a:lnTo>
                  <a:pt x="1306" y="1041"/>
                </a:lnTo>
                <a:lnTo>
                  <a:pt x="1301" y="1043"/>
                </a:lnTo>
                <a:lnTo>
                  <a:pt x="1300" y="1041"/>
                </a:lnTo>
                <a:lnTo>
                  <a:pt x="1318" y="1035"/>
                </a:lnTo>
                <a:lnTo>
                  <a:pt x="1326" y="1022"/>
                </a:lnTo>
                <a:lnTo>
                  <a:pt x="1325" y="1020"/>
                </a:lnTo>
                <a:lnTo>
                  <a:pt x="1321" y="1020"/>
                </a:lnTo>
                <a:lnTo>
                  <a:pt x="1311" y="1012"/>
                </a:lnTo>
                <a:lnTo>
                  <a:pt x="1278" y="1003"/>
                </a:lnTo>
                <a:lnTo>
                  <a:pt x="1278" y="997"/>
                </a:lnTo>
                <a:lnTo>
                  <a:pt x="1280" y="995"/>
                </a:lnTo>
                <a:lnTo>
                  <a:pt x="1296" y="1002"/>
                </a:lnTo>
                <a:lnTo>
                  <a:pt x="1306" y="998"/>
                </a:lnTo>
                <a:lnTo>
                  <a:pt x="1311" y="1001"/>
                </a:lnTo>
                <a:lnTo>
                  <a:pt x="1315" y="1003"/>
                </a:lnTo>
                <a:lnTo>
                  <a:pt x="1322" y="1011"/>
                </a:lnTo>
                <a:lnTo>
                  <a:pt x="1323" y="1012"/>
                </a:lnTo>
                <a:lnTo>
                  <a:pt x="1333" y="1015"/>
                </a:lnTo>
                <a:lnTo>
                  <a:pt x="1347" y="1008"/>
                </a:lnTo>
                <a:lnTo>
                  <a:pt x="1350" y="995"/>
                </a:lnTo>
                <a:lnTo>
                  <a:pt x="1358" y="977"/>
                </a:lnTo>
                <a:lnTo>
                  <a:pt x="1375" y="962"/>
                </a:lnTo>
                <a:lnTo>
                  <a:pt x="1409" y="954"/>
                </a:lnTo>
                <a:lnTo>
                  <a:pt x="1411" y="952"/>
                </a:lnTo>
                <a:lnTo>
                  <a:pt x="1408" y="937"/>
                </a:lnTo>
                <a:lnTo>
                  <a:pt x="1410" y="931"/>
                </a:lnTo>
                <a:lnTo>
                  <a:pt x="1409" y="925"/>
                </a:lnTo>
                <a:lnTo>
                  <a:pt x="1402" y="919"/>
                </a:lnTo>
                <a:lnTo>
                  <a:pt x="1367" y="913"/>
                </a:lnTo>
                <a:lnTo>
                  <a:pt x="1367" y="912"/>
                </a:lnTo>
                <a:lnTo>
                  <a:pt x="1366" y="911"/>
                </a:lnTo>
                <a:lnTo>
                  <a:pt x="1364" y="908"/>
                </a:lnTo>
                <a:lnTo>
                  <a:pt x="1361" y="904"/>
                </a:lnTo>
                <a:lnTo>
                  <a:pt x="1359" y="899"/>
                </a:lnTo>
                <a:lnTo>
                  <a:pt x="1358" y="895"/>
                </a:lnTo>
                <a:lnTo>
                  <a:pt x="1359" y="889"/>
                </a:lnTo>
                <a:lnTo>
                  <a:pt x="1352" y="885"/>
                </a:lnTo>
                <a:lnTo>
                  <a:pt x="1351" y="885"/>
                </a:lnTo>
                <a:lnTo>
                  <a:pt x="1350" y="884"/>
                </a:lnTo>
                <a:lnTo>
                  <a:pt x="1345" y="877"/>
                </a:lnTo>
                <a:lnTo>
                  <a:pt x="1340" y="874"/>
                </a:lnTo>
                <a:lnTo>
                  <a:pt x="1333" y="872"/>
                </a:lnTo>
                <a:lnTo>
                  <a:pt x="1321" y="863"/>
                </a:lnTo>
                <a:lnTo>
                  <a:pt x="1318" y="861"/>
                </a:lnTo>
                <a:lnTo>
                  <a:pt x="1313" y="861"/>
                </a:lnTo>
                <a:lnTo>
                  <a:pt x="1309" y="858"/>
                </a:lnTo>
                <a:lnTo>
                  <a:pt x="1308" y="857"/>
                </a:lnTo>
                <a:lnTo>
                  <a:pt x="1306" y="853"/>
                </a:lnTo>
                <a:lnTo>
                  <a:pt x="1306" y="852"/>
                </a:lnTo>
                <a:lnTo>
                  <a:pt x="1307" y="852"/>
                </a:lnTo>
                <a:lnTo>
                  <a:pt x="1349" y="868"/>
                </a:lnTo>
                <a:lnTo>
                  <a:pt x="1357" y="874"/>
                </a:lnTo>
                <a:lnTo>
                  <a:pt x="1366" y="883"/>
                </a:lnTo>
                <a:lnTo>
                  <a:pt x="1368" y="888"/>
                </a:lnTo>
                <a:lnTo>
                  <a:pt x="1370" y="898"/>
                </a:lnTo>
                <a:lnTo>
                  <a:pt x="1372" y="904"/>
                </a:lnTo>
                <a:lnTo>
                  <a:pt x="1409" y="888"/>
                </a:lnTo>
                <a:lnTo>
                  <a:pt x="1417" y="867"/>
                </a:lnTo>
                <a:lnTo>
                  <a:pt x="1417" y="863"/>
                </a:lnTo>
                <a:lnTo>
                  <a:pt x="1415" y="855"/>
                </a:lnTo>
                <a:lnTo>
                  <a:pt x="1414" y="853"/>
                </a:lnTo>
                <a:lnTo>
                  <a:pt x="1412" y="848"/>
                </a:lnTo>
                <a:lnTo>
                  <a:pt x="1410" y="845"/>
                </a:lnTo>
                <a:lnTo>
                  <a:pt x="1409" y="843"/>
                </a:lnTo>
                <a:lnTo>
                  <a:pt x="1408" y="835"/>
                </a:lnTo>
                <a:lnTo>
                  <a:pt x="1405" y="824"/>
                </a:lnTo>
                <a:lnTo>
                  <a:pt x="1405" y="818"/>
                </a:lnTo>
                <a:lnTo>
                  <a:pt x="1407" y="799"/>
                </a:lnTo>
                <a:lnTo>
                  <a:pt x="1405" y="792"/>
                </a:lnTo>
                <a:lnTo>
                  <a:pt x="1402" y="793"/>
                </a:lnTo>
                <a:lnTo>
                  <a:pt x="1400" y="793"/>
                </a:lnTo>
                <a:lnTo>
                  <a:pt x="1398" y="790"/>
                </a:lnTo>
                <a:lnTo>
                  <a:pt x="1404" y="778"/>
                </a:lnTo>
                <a:lnTo>
                  <a:pt x="1404" y="764"/>
                </a:lnTo>
                <a:lnTo>
                  <a:pt x="1406" y="759"/>
                </a:lnTo>
                <a:lnTo>
                  <a:pt x="1406" y="748"/>
                </a:lnTo>
                <a:lnTo>
                  <a:pt x="1408" y="744"/>
                </a:lnTo>
                <a:lnTo>
                  <a:pt x="1407" y="728"/>
                </a:lnTo>
                <a:lnTo>
                  <a:pt x="1416" y="709"/>
                </a:lnTo>
                <a:lnTo>
                  <a:pt x="1415" y="703"/>
                </a:lnTo>
                <a:lnTo>
                  <a:pt x="1417" y="698"/>
                </a:lnTo>
                <a:lnTo>
                  <a:pt x="1417" y="696"/>
                </a:lnTo>
                <a:lnTo>
                  <a:pt x="1414" y="694"/>
                </a:lnTo>
                <a:lnTo>
                  <a:pt x="1412" y="688"/>
                </a:lnTo>
                <a:lnTo>
                  <a:pt x="1414" y="686"/>
                </a:lnTo>
                <a:lnTo>
                  <a:pt x="1419" y="682"/>
                </a:lnTo>
                <a:lnTo>
                  <a:pt x="1420" y="677"/>
                </a:lnTo>
                <a:lnTo>
                  <a:pt x="1420" y="672"/>
                </a:lnTo>
                <a:lnTo>
                  <a:pt x="1419" y="667"/>
                </a:lnTo>
                <a:lnTo>
                  <a:pt x="1411" y="661"/>
                </a:lnTo>
                <a:lnTo>
                  <a:pt x="1408" y="658"/>
                </a:lnTo>
                <a:lnTo>
                  <a:pt x="1408" y="654"/>
                </a:lnTo>
                <a:lnTo>
                  <a:pt x="1426" y="646"/>
                </a:lnTo>
                <a:lnTo>
                  <a:pt x="1429" y="615"/>
                </a:lnTo>
                <a:lnTo>
                  <a:pt x="1435" y="601"/>
                </a:lnTo>
                <a:lnTo>
                  <a:pt x="1433" y="585"/>
                </a:lnTo>
                <a:lnTo>
                  <a:pt x="1433" y="582"/>
                </a:lnTo>
                <a:lnTo>
                  <a:pt x="1429" y="575"/>
                </a:lnTo>
                <a:lnTo>
                  <a:pt x="1428" y="571"/>
                </a:lnTo>
                <a:lnTo>
                  <a:pt x="1430" y="558"/>
                </a:lnTo>
                <a:lnTo>
                  <a:pt x="1429" y="555"/>
                </a:lnTo>
                <a:lnTo>
                  <a:pt x="1427" y="549"/>
                </a:lnTo>
                <a:lnTo>
                  <a:pt x="1430" y="540"/>
                </a:lnTo>
                <a:lnTo>
                  <a:pt x="1429" y="528"/>
                </a:lnTo>
                <a:lnTo>
                  <a:pt x="1435" y="523"/>
                </a:lnTo>
                <a:lnTo>
                  <a:pt x="1439" y="510"/>
                </a:lnTo>
                <a:lnTo>
                  <a:pt x="1445" y="509"/>
                </a:lnTo>
                <a:lnTo>
                  <a:pt x="1449" y="499"/>
                </a:lnTo>
                <a:lnTo>
                  <a:pt x="1450" y="473"/>
                </a:lnTo>
                <a:lnTo>
                  <a:pt x="1458" y="444"/>
                </a:lnTo>
                <a:lnTo>
                  <a:pt x="1454" y="418"/>
                </a:lnTo>
                <a:lnTo>
                  <a:pt x="1453" y="414"/>
                </a:lnTo>
                <a:lnTo>
                  <a:pt x="1450" y="411"/>
                </a:lnTo>
                <a:lnTo>
                  <a:pt x="1447" y="407"/>
                </a:lnTo>
                <a:lnTo>
                  <a:pt x="1444" y="404"/>
                </a:lnTo>
                <a:lnTo>
                  <a:pt x="1439" y="402"/>
                </a:lnTo>
                <a:lnTo>
                  <a:pt x="1437" y="400"/>
                </a:lnTo>
                <a:lnTo>
                  <a:pt x="1434" y="397"/>
                </a:lnTo>
                <a:lnTo>
                  <a:pt x="1431" y="395"/>
                </a:lnTo>
                <a:lnTo>
                  <a:pt x="1430" y="394"/>
                </a:lnTo>
                <a:lnTo>
                  <a:pt x="1416" y="410"/>
                </a:lnTo>
                <a:lnTo>
                  <a:pt x="1406" y="424"/>
                </a:lnTo>
                <a:lnTo>
                  <a:pt x="1387" y="443"/>
                </a:lnTo>
                <a:lnTo>
                  <a:pt x="1382" y="458"/>
                </a:lnTo>
                <a:lnTo>
                  <a:pt x="1374" y="469"/>
                </a:lnTo>
                <a:lnTo>
                  <a:pt x="1353" y="500"/>
                </a:lnTo>
                <a:lnTo>
                  <a:pt x="1340" y="516"/>
                </a:lnTo>
                <a:lnTo>
                  <a:pt x="1322" y="547"/>
                </a:lnTo>
                <a:lnTo>
                  <a:pt x="1323" y="548"/>
                </a:lnTo>
                <a:lnTo>
                  <a:pt x="1263" y="630"/>
                </a:lnTo>
                <a:lnTo>
                  <a:pt x="1262" y="635"/>
                </a:lnTo>
                <a:lnTo>
                  <a:pt x="1264" y="648"/>
                </a:lnTo>
                <a:lnTo>
                  <a:pt x="1251" y="668"/>
                </a:lnTo>
                <a:lnTo>
                  <a:pt x="1250" y="665"/>
                </a:lnTo>
                <a:lnTo>
                  <a:pt x="1254" y="652"/>
                </a:lnTo>
                <a:lnTo>
                  <a:pt x="1254" y="645"/>
                </a:lnTo>
                <a:lnTo>
                  <a:pt x="1257" y="639"/>
                </a:lnTo>
                <a:lnTo>
                  <a:pt x="1257" y="636"/>
                </a:lnTo>
                <a:lnTo>
                  <a:pt x="1238" y="652"/>
                </a:lnTo>
                <a:lnTo>
                  <a:pt x="1227" y="650"/>
                </a:lnTo>
                <a:lnTo>
                  <a:pt x="1227" y="645"/>
                </a:lnTo>
                <a:lnTo>
                  <a:pt x="1240" y="640"/>
                </a:lnTo>
                <a:lnTo>
                  <a:pt x="1248" y="628"/>
                </a:lnTo>
                <a:lnTo>
                  <a:pt x="1253" y="625"/>
                </a:lnTo>
                <a:lnTo>
                  <a:pt x="1259" y="611"/>
                </a:lnTo>
                <a:lnTo>
                  <a:pt x="1261" y="609"/>
                </a:lnTo>
                <a:lnTo>
                  <a:pt x="1258" y="607"/>
                </a:lnTo>
                <a:lnTo>
                  <a:pt x="1253" y="609"/>
                </a:lnTo>
                <a:lnTo>
                  <a:pt x="1250" y="607"/>
                </a:lnTo>
                <a:lnTo>
                  <a:pt x="1249" y="601"/>
                </a:lnTo>
                <a:lnTo>
                  <a:pt x="1272" y="596"/>
                </a:lnTo>
                <a:lnTo>
                  <a:pt x="1276" y="592"/>
                </a:lnTo>
                <a:lnTo>
                  <a:pt x="1276" y="587"/>
                </a:lnTo>
                <a:lnTo>
                  <a:pt x="1280" y="587"/>
                </a:lnTo>
                <a:lnTo>
                  <a:pt x="1281" y="580"/>
                </a:lnTo>
                <a:lnTo>
                  <a:pt x="1287" y="576"/>
                </a:lnTo>
                <a:lnTo>
                  <a:pt x="1287" y="572"/>
                </a:lnTo>
                <a:lnTo>
                  <a:pt x="1287" y="572"/>
                </a:lnTo>
                <a:lnTo>
                  <a:pt x="1292" y="567"/>
                </a:lnTo>
                <a:lnTo>
                  <a:pt x="1294" y="552"/>
                </a:lnTo>
                <a:lnTo>
                  <a:pt x="1299" y="547"/>
                </a:lnTo>
                <a:lnTo>
                  <a:pt x="1299" y="538"/>
                </a:lnTo>
                <a:lnTo>
                  <a:pt x="1322" y="498"/>
                </a:lnTo>
                <a:lnTo>
                  <a:pt x="1327" y="488"/>
                </a:lnTo>
                <a:lnTo>
                  <a:pt x="1332" y="480"/>
                </a:lnTo>
                <a:lnTo>
                  <a:pt x="1341" y="464"/>
                </a:lnTo>
                <a:lnTo>
                  <a:pt x="1340" y="459"/>
                </a:lnTo>
                <a:lnTo>
                  <a:pt x="1335" y="456"/>
                </a:lnTo>
                <a:lnTo>
                  <a:pt x="1298" y="459"/>
                </a:lnTo>
                <a:lnTo>
                  <a:pt x="1245" y="508"/>
                </a:lnTo>
                <a:lnTo>
                  <a:pt x="1227" y="507"/>
                </a:lnTo>
                <a:lnTo>
                  <a:pt x="1225" y="504"/>
                </a:lnTo>
                <a:lnTo>
                  <a:pt x="1251" y="494"/>
                </a:lnTo>
                <a:lnTo>
                  <a:pt x="1244" y="489"/>
                </a:lnTo>
                <a:lnTo>
                  <a:pt x="1178" y="469"/>
                </a:lnTo>
                <a:lnTo>
                  <a:pt x="1171" y="463"/>
                </a:lnTo>
                <a:lnTo>
                  <a:pt x="1253" y="486"/>
                </a:lnTo>
                <a:lnTo>
                  <a:pt x="1273" y="463"/>
                </a:lnTo>
                <a:lnTo>
                  <a:pt x="1299" y="442"/>
                </a:lnTo>
                <a:lnTo>
                  <a:pt x="1318" y="428"/>
                </a:lnTo>
                <a:lnTo>
                  <a:pt x="1329" y="422"/>
                </a:lnTo>
                <a:lnTo>
                  <a:pt x="1339" y="414"/>
                </a:lnTo>
                <a:lnTo>
                  <a:pt x="1340" y="402"/>
                </a:lnTo>
                <a:lnTo>
                  <a:pt x="1343" y="401"/>
                </a:lnTo>
                <a:lnTo>
                  <a:pt x="1347" y="405"/>
                </a:lnTo>
                <a:lnTo>
                  <a:pt x="1352" y="407"/>
                </a:lnTo>
                <a:lnTo>
                  <a:pt x="1365" y="379"/>
                </a:lnTo>
                <a:lnTo>
                  <a:pt x="1362" y="373"/>
                </a:lnTo>
                <a:lnTo>
                  <a:pt x="1349" y="388"/>
                </a:lnTo>
                <a:lnTo>
                  <a:pt x="1338" y="388"/>
                </a:lnTo>
                <a:lnTo>
                  <a:pt x="1335" y="394"/>
                </a:lnTo>
                <a:lnTo>
                  <a:pt x="1330" y="392"/>
                </a:lnTo>
                <a:lnTo>
                  <a:pt x="1353" y="362"/>
                </a:lnTo>
                <a:lnTo>
                  <a:pt x="1352" y="360"/>
                </a:lnTo>
                <a:lnTo>
                  <a:pt x="1351" y="358"/>
                </a:lnTo>
                <a:lnTo>
                  <a:pt x="1349" y="356"/>
                </a:lnTo>
                <a:lnTo>
                  <a:pt x="1348" y="355"/>
                </a:lnTo>
                <a:lnTo>
                  <a:pt x="1347" y="354"/>
                </a:lnTo>
                <a:lnTo>
                  <a:pt x="1365" y="350"/>
                </a:lnTo>
                <a:lnTo>
                  <a:pt x="1368" y="344"/>
                </a:lnTo>
                <a:lnTo>
                  <a:pt x="1371" y="344"/>
                </a:lnTo>
                <a:lnTo>
                  <a:pt x="1380" y="349"/>
                </a:lnTo>
                <a:lnTo>
                  <a:pt x="1400" y="339"/>
                </a:lnTo>
                <a:lnTo>
                  <a:pt x="1400" y="333"/>
                </a:lnTo>
                <a:lnTo>
                  <a:pt x="1405" y="329"/>
                </a:lnTo>
                <a:lnTo>
                  <a:pt x="1405" y="325"/>
                </a:lnTo>
                <a:lnTo>
                  <a:pt x="1402" y="320"/>
                </a:lnTo>
                <a:lnTo>
                  <a:pt x="1382" y="310"/>
                </a:lnTo>
                <a:lnTo>
                  <a:pt x="1379" y="308"/>
                </a:lnTo>
                <a:lnTo>
                  <a:pt x="1381" y="306"/>
                </a:lnTo>
                <a:lnTo>
                  <a:pt x="1395" y="310"/>
                </a:lnTo>
                <a:lnTo>
                  <a:pt x="1405" y="305"/>
                </a:lnTo>
                <a:lnTo>
                  <a:pt x="1416" y="252"/>
                </a:lnTo>
                <a:lnTo>
                  <a:pt x="1418" y="250"/>
                </a:lnTo>
                <a:lnTo>
                  <a:pt x="1418" y="250"/>
                </a:lnTo>
                <a:lnTo>
                  <a:pt x="1425" y="214"/>
                </a:lnTo>
                <a:lnTo>
                  <a:pt x="1421" y="210"/>
                </a:lnTo>
                <a:lnTo>
                  <a:pt x="1420" y="210"/>
                </a:lnTo>
                <a:lnTo>
                  <a:pt x="1419" y="207"/>
                </a:lnTo>
                <a:lnTo>
                  <a:pt x="1418" y="205"/>
                </a:lnTo>
                <a:lnTo>
                  <a:pt x="1418" y="203"/>
                </a:lnTo>
                <a:lnTo>
                  <a:pt x="1424" y="203"/>
                </a:lnTo>
                <a:lnTo>
                  <a:pt x="1427" y="197"/>
                </a:lnTo>
                <a:lnTo>
                  <a:pt x="1426" y="183"/>
                </a:lnTo>
                <a:lnTo>
                  <a:pt x="1424" y="173"/>
                </a:lnTo>
                <a:lnTo>
                  <a:pt x="1425" y="167"/>
                </a:lnTo>
                <a:lnTo>
                  <a:pt x="1423" y="162"/>
                </a:lnTo>
                <a:lnTo>
                  <a:pt x="1419" y="160"/>
                </a:lnTo>
                <a:lnTo>
                  <a:pt x="1414" y="161"/>
                </a:lnTo>
                <a:lnTo>
                  <a:pt x="1410" y="158"/>
                </a:lnTo>
                <a:lnTo>
                  <a:pt x="1427" y="123"/>
                </a:lnTo>
                <a:lnTo>
                  <a:pt x="1421" y="105"/>
                </a:lnTo>
                <a:lnTo>
                  <a:pt x="1421" y="104"/>
                </a:lnTo>
                <a:lnTo>
                  <a:pt x="1420" y="101"/>
                </a:lnTo>
                <a:lnTo>
                  <a:pt x="1416" y="94"/>
                </a:lnTo>
                <a:lnTo>
                  <a:pt x="1410" y="86"/>
                </a:lnTo>
                <a:lnTo>
                  <a:pt x="1405" y="79"/>
                </a:lnTo>
                <a:lnTo>
                  <a:pt x="1397" y="72"/>
                </a:lnTo>
                <a:lnTo>
                  <a:pt x="1390" y="67"/>
                </a:lnTo>
                <a:lnTo>
                  <a:pt x="1366" y="54"/>
                </a:lnTo>
                <a:lnTo>
                  <a:pt x="1349" y="49"/>
                </a:lnTo>
                <a:lnTo>
                  <a:pt x="1348" y="49"/>
                </a:lnTo>
                <a:lnTo>
                  <a:pt x="1325" y="61"/>
                </a:lnTo>
                <a:lnTo>
                  <a:pt x="1322" y="57"/>
                </a:lnTo>
                <a:lnTo>
                  <a:pt x="1322" y="56"/>
                </a:lnTo>
                <a:lnTo>
                  <a:pt x="1316" y="61"/>
                </a:lnTo>
                <a:lnTo>
                  <a:pt x="1318" y="62"/>
                </a:lnTo>
                <a:lnTo>
                  <a:pt x="1318" y="62"/>
                </a:lnTo>
                <a:lnTo>
                  <a:pt x="1320" y="66"/>
                </a:lnTo>
                <a:lnTo>
                  <a:pt x="1318" y="71"/>
                </a:lnTo>
                <a:lnTo>
                  <a:pt x="1316" y="67"/>
                </a:lnTo>
                <a:lnTo>
                  <a:pt x="1316" y="66"/>
                </a:lnTo>
                <a:lnTo>
                  <a:pt x="1315" y="65"/>
                </a:lnTo>
                <a:lnTo>
                  <a:pt x="1312" y="63"/>
                </a:lnTo>
                <a:lnTo>
                  <a:pt x="1311" y="58"/>
                </a:lnTo>
                <a:lnTo>
                  <a:pt x="1316" y="55"/>
                </a:lnTo>
                <a:lnTo>
                  <a:pt x="1315" y="53"/>
                </a:lnTo>
                <a:lnTo>
                  <a:pt x="1293" y="69"/>
                </a:lnTo>
                <a:lnTo>
                  <a:pt x="1296" y="74"/>
                </a:lnTo>
                <a:lnTo>
                  <a:pt x="1297" y="74"/>
                </a:lnTo>
                <a:lnTo>
                  <a:pt x="1298" y="75"/>
                </a:lnTo>
                <a:lnTo>
                  <a:pt x="1299" y="76"/>
                </a:lnTo>
                <a:lnTo>
                  <a:pt x="1301" y="78"/>
                </a:lnTo>
                <a:lnTo>
                  <a:pt x="1299" y="79"/>
                </a:lnTo>
                <a:lnTo>
                  <a:pt x="1296" y="78"/>
                </a:lnTo>
                <a:lnTo>
                  <a:pt x="1294" y="77"/>
                </a:lnTo>
                <a:lnTo>
                  <a:pt x="1292" y="74"/>
                </a:lnTo>
                <a:lnTo>
                  <a:pt x="1291" y="73"/>
                </a:lnTo>
                <a:lnTo>
                  <a:pt x="1290" y="73"/>
                </a:lnTo>
                <a:lnTo>
                  <a:pt x="1289" y="74"/>
                </a:lnTo>
                <a:lnTo>
                  <a:pt x="1289" y="76"/>
                </a:lnTo>
                <a:lnTo>
                  <a:pt x="1296" y="91"/>
                </a:lnTo>
                <a:lnTo>
                  <a:pt x="1297" y="95"/>
                </a:lnTo>
                <a:lnTo>
                  <a:pt x="1286" y="108"/>
                </a:lnTo>
                <a:lnTo>
                  <a:pt x="1283" y="104"/>
                </a:lnTo>
                <a:lnTo>
                  <a:pt x="1284" y="101"/>
                </a:lnTo>
                <a:lnTo>
                  <a:pt x="1291" y="94"/>
                </a:lnTo>
                <a:lnTo>
                  <a:pt x="1290" y="92"/>
                </a:lnTo>
                <a:lnTo>
                  <a:pt x="1289" y="92"/>
                </a:lnTo>
                <a:lnTo>
                  <a:pt x="1287" y="91"/>
                </a:lnTo>
                <a:lnTo>
                  <a:pt x="1288" y="89"/>
                </a:lnTo>
                <a:lnTo>
                  <a:pt x="1287" y="87"/>
                </a:lnTo>
                <a:lnTo>
                  <a:pt x="1286" y="85"/>
                </a:lnTo>
                <a:lnTo>
                  <a:pt x="1282" y="79"/>
                </a:lnTo>
                <a:lnTo>
                  <a:pt x="1280" y="77"/>
                </a:lnTo>
                <a:lnTo>
                  <a:pt x="1279" y="75"/>
                </a:lnTo>
                <a:lnTo>
                  <a:pt x="1277" y="74"/>
                </a:lnTo>
                <a:lnTo>
                  <a:pt x="1274" y="68"/>
                </a:lnTo>
                <a:lnTo>
                  <a:pt x="1273" y="64"/>
                </a:lnTo>
                <a:lnTo>
                  <a:pt x="1273" y="62"/>
                </a:lnTo>
                <a:lnTo>
                  <a:pt x="1274" y="61"/>
                </a:lnTo>
                <a:lnTo>
                  <a:pt x="1269" y="55"/>
                </a:lnTo>
                <a:lnTo>
                  <a:pt x="1248" y="59"/>
                </a:lnTo>
                <a:lnTo>
                  <a:pt x="1244" y="56"/>
                </a:lnTo>
                <a:lnTo>
                  <a:pt x="1248" y="55"/>
                </a:lnTo>
                <a:lnTo>
                  <a:pt x="1248" y="52"/>
                </a:lnTo>
                <a:lnTo>
                  <a:pt x="1245" y="46"/>
                </a:lnTo>
                <a:lnTo>
                  <a:pt x="1239" y="44"/>
                </a:lnTo>
                <a:lnTo>
                  <a:pt x="1232" y="45"/>
                </a:lnTo>
                <a:lnTo>
                  <a:pt x="1229" y="43"/>
                </a:lnTo>
                <a:lnTo>
                  <a:pt x="1228" y="43"/>
                </a:lnTo>
                <a:lnTo>
                  <a:pt x="1227" y="46"/>
                </a:lnTo>
                <a:lnTo>
                  <a:pt x="1225" y="45"/>
                </a:lnTo>
                <a:lnTo>
                  <a:pt x="1224" y="44"/>
                </a:lnTo>
                <a:lnTo>
                  <a:pt x="1222" y="41"/>
                </a:lnTo>
                <a:lnTo>
                  <a:pt x="1221" y="38"/>
                </a:lnTo>
                <a:lnTo>
                  <a:pt x="1220" y="39"/>
                </a:lnTo>
                <a:lnTo>
                  <a:pt x="1213" y="36"/>
                </a:lnTo>
                <a:lnTo>
                  <a:pt x="1204" y="41"/>
                </a:lnTo>
                <a:lnTo>
                  <a:pt x="1214" y="26"/>
                </a:lnTo>
                <a:lnTo>
                  <a:pt x="1214" y="22"/>
                </a:lnTo>
                <a:lnTo>
                  <a:pt x="1212" y="15"/>
                </a:lnTo>
                <a:lnTo>
                  <a:pt x="1210" y="13"/>
                </a:lnTo>
                <a:lnTo>
                  <a:pt x="1208" y="10"/>
                </a:lnTo>
                <a:lnTo>
                  <a:pt x="1205" y="8"/>
                </a:lnTo>
                <a:lnTo>
                  <a:pt x="1204" y="6"/>
                </a:lnTo>
                <a:lnTo>
                  <a:pt x="1200" y="3"/>
                </a:lnTo>
                <a:lnTo>
                  <a:pt x="1197" y="0"/>
                </a:lnTo>
                <a:lnTo>
                  <a:pt x="1168" y="14"/>
                </a:lnTo>
                <a:lnTo>
                  <a:pt x="1170" y="32"/>
                </a:lnTo>
                <a:lnTo>
                  <a:pt x="1168" y="33"/>
                </a:lnTo>
                <a:lnTo>
                  <a:pt x="1168" y="36"/>
                </a:lnTo>
                <a:lnTo>
                  <a:pt x="1169" y="37"/>
                </a:lnTo>
                <a:lnTo>
                  <a:pt x="1171" y="38"/>
                </a:lnTo>
                <a:lnTo>
                  <a:pt x="1172" y="39"/>
                </a:lnTo>
                <a:lnTo>
                  <a:pt x="1172" y="43"/>
                </a:lnTo>
                <a:lnTo>
                  <a:pt x="1169" y="43"/>
                </a:lnTo>
                <a:lnTo>
                  <a:pt x="1160" y="36"/>
                </a:lnTo>
                <a:lnTo>
                  <a:pt x="1150" y="34"/>
                </a:lnTo>
                <a:lnTo>
                  <a:pt x="1144" y="30"/>
                </a:lnTo>
                <a:lnTo>
                  <a:pt x="1142" y="24"/>
                </a:lnTo>
                <a:lnTo>
                  <a:pt x="1140" y="22"/>
                </a:lnTo>
                <a:lnTo>
                  <a:pt x="1133" y="25"/>
                </a:lnTo>
                <a:lnTo>
                  <a:pt x="1129" y="23"/>
                </a:lnTo>
                <a:lnTo>
                  <a:pt x="1127" y="18"/>
                </a:lnTo>
                <a:lnTo>
                  <a:pt x="1135" y="15"/>
                </a:lnTo>
                <a:lnTo>
                  <a:pt x="1135" y="13"/>
                </a:lnTo>
                <a:lnTo>
                  <a:pt x="1133" y="8"/>
                </a:lnTo>
                <a:lnTo>
                  <a:pt x="1130" y="6"/>
                </a:lnTo>
                <a:lnTo>
                  <a:pt x="1114" y="19"/>
                </a:lnTo>
                <a:lnTo>
                  <a:pt x="1116" y="26"/>
                </a:lnTo>
                <a:lnTo>
                  <a:pt x="1113" y="28"/>
                </a:lnTo>
                <a:lnTo>
                  <a:pt x="1113" y="30"/>
                </a:lnTo>
                <a:lnTo>
                  <a:pt x="1117" y="33"/>
                </a:lnTo>
                <a:lnTo>
                  <a:pt x="1121" y="29"/>
                </a:lnTo>
                <a:lnTo>
                  <a:pt x="1126" y="32"/>
                </a:lnTo>
                <a:lnTo>
                  <a:pt x="1124" y="34"/>
                </a:lnTo>
                <a:lnTo>
                  <a:pt x="1123" y="36"/>
                </a:lnTo>
                <a:lnTo>
                  <a:pt x="1126" y="49"/>
                </a:lnTo>
                <a:lnTo>
                  <a:pt x="1126" y="52"/>
                </a:lnTo>
                <a:lnTo>
                  <a:pt x="1132" y="55"/>
                </a:lnTo>
                <a:lnTo>
                  <a:pt x="1136" y="54"/>
                </a:lnTo>
                <a:lnTo>
                  <a:pt x="1142" y="57"/>
                </a:lnTo>
                <a:lnTo>
                  <a:pt x="1129" y="62"/>
                </a:lnTo>
                <a:lnTo>
                  <a:pt x="1124" y="61"/>
                </a:lnTo>
                <a:lnTo>
                  <a:pt x="1120" y="56"/>
                </a:lnTo>
                <a:lnTo>
                  <a:pt x="1117" y="49"/>
                </a:lnTo>
                <a:lnTo>
                  <a:pt x="1116" y="46"/>
                </a:lnTo>
                <a:lnTo>
                  <a:pt x="1112" y="44"/>
                </a:lnTo>
                <a:lnTo>
                  <a:pt x="1099" y="52"/>
                </a:lnTo>
                <a:lnTo>
                  <a:pt x="1084" y="94"/>
                </a:lnTo>
                <a:lnTo>
                  <a:pt x="1085" y="97"/>
                </a:lnTo>
                <a:lnTo>
                  <a:pt x="1089" y="103"/>
                </a:lnTo>
                <a:lnTo>
                  <a:pt x="1089" y="103"/>
                </a:lnTo>
                <a:lnTo>
                  <a:pt x="1089" y="103"/>
                </a:lnTo>
                <a:lnTo>
                  <a:pt x="1090" y="104"/>
                </a:lnTo>
                <a:lnTo>
                  <a:pt x="1092" y="105"/>
                </a:lnTo>
                <a:lnTo>
                  <a:pt x="1092" y="108"/>
                </a:lnTo>
                <a:lnTo>
                  <a:pt x="1082" y="108"/>
                </a:lnTo>
                <a:lnTo>
                  <a:pt x="1074" y="118"/>
                </a:lnTo>
                <a:lnTo>
                  <a:pt x="1075" y="123"/>
                </a:lnTo>
                <a:lnTo>
                  <a:pt x="1072" y="127"/>
                </a:lnTo>
                <a:lnTo>
                  <a:pt x="1071" y="141"/>
                </a:lnTo>
                <a:lnTo>
                  <a:pt x="1027" y="175"/>
                </a:lnTo>
                <a:lnTo>
                  <a:pt x="1023" y="173"/>
                </a:lnTo>
                <a:lnTo>
                  <a:pt x="1022" y="168"/>
                </a:lnTo>
                <a:lnTo>
                  <a:pt x="1025" y="161"/>
                </a:lnTo>
                <a:lnTo>
                  <a:pt x="1024" y="155"/>
                </a:lnTo>
                <a:lnTo>
                  <a:pt x="1041" y="132"/>
                </a:lnTo>
                <a:lnTo>
                  <a:pt x="1041" y="125"/>
                </a:lnTo>
                <a:lnTo>
                  <a:pt x="1045" y="123"/>
                </a:lnTo>
                <a:lnTo>
                  <a:pt x="1045" y="116"/>
                </a:lnTo>
                <a:lnTo>
                  <a:pt x="1048" y="116"/>
                </a:lnTo>
                <a:lnTo>
                  <a:pt x="1048" y="113"/>
                </a:lnTo>
                <a:lnTo>
                  <a:pt x="1056" y="104"/>
                </a:lnTo>
                <a:lnTo>
                  <a:pt x="1056" y="95"/>
                </a:lnTo>
                <a:lnTo>
                  <a:pt x="1064" y="83"/>
                </a:lnTo>
                <a:lnTo>
                  <a:pt x="1064" y="78"/>
                </a:lnTo>
                <a:lnTo>
                  <a:pt x="1062" y="76"/>
                </a:lnTo>
                <a:lnTo>
                  <a:pt x="1067" y="48"/>
                </a:lnTo>
                <a:lnTo>
                  <a:pt x="1065" y="44"/>
                </a:lnTo>
                <a:lnTo>
                  <a:pt x="1063" y="43"/>
                </a:lnTo>
                <a:lnTo>
                  <a:pt x="1062" y="43"/>
                </a:lnTo>
                <a:lnTo>
                  <a:pt x="1061" y="41"/>
                </a:lnTo>
                <a:lnTo>
                  <a:pt x="1062" y="37"/>
                </a:lnTo>
                <a:lnTo>
                  <a:pt x="1061" y="35"/>
                </a:lnTo>
                <a:lnTo>
                  <a:pt x="1060" y="35"/>
                </a:lnTo>
                <a:lnTo>
                  <a:pt x="1058" y="36"/>
                </a:lnTo>
                <a:lnTo>
                  <a:pt x="1055" y="35"/>
                </a:lnTo>
                <a:lnTo>
                  <a:pt x="1045" y="41"/>
                </a:lnTo>
                <a:lnTo>
                  <a:pt x="1040" y="38"/>
                </a:lnTo>
                <a:lnTo>
                  <a:pt x="1036" y="38"/>
                </a:lnTo>
                <a:lnTo>
                  <a:pt x="1041" y="49"/>
                </a:lnTo>
                <a:lnTo>
                  <a:pt x="1040" y="51"/>
                </a:lnTo>
                <a:lnTo>
                  <a:pt x="1034" y="49"/>
                </a:lnTo>
                <a:lnTo>
                  <a:pt x="1033" y="47"/>
                </a:lnTo>
                <a:lnTo>
                  <a:pt x="1032" y="43"/>
                </a:lnTo>
                <a:lnTo>
                  <a:pt x="1023" y="44"/>
                </a:lnTo>
                <a:lnTo>
                  <a:pt x="1023" y="45"/>
                </a:lnTo>
                <a:lnTo>
                  <a:pt x="1026" y="48"/>
                </a:lnTo>
                <a:lnTo>
                  <a:pt x="1026" y="54"/>
                </a:lnTo>
                <a:lnTo>
                  <a:pt x="1002" y="52"/>
                </a:lnTo>
                <a:lnTo>
                  <a:pt x="989" y="65"/>
                </a:lnTo>
                <a:lnTo>
                  <a:pt x="989" y="71"/>
                </a:lnTo>
                <a:lnTo>
                  <a:pt x="987" y="74"/>
                </a:lnTo>
                <a:lnTo>
                  <a:pt x="983" y="72"/>
                </a:lnTo>
                <a:lnTo>
                  <a:pt x="978" y="64"/>
                </a:lnTo>
                <a:lnTo>
                  <a:pt x="976" y="58"/>
                </a:lnTo>
                <a:lnTo>
                  <a:pt x="973" y="56"/>
                </a:lnTo>
                <a:lnTo>
                  <a:pt x="956" y="59"/>
                </a:lnTo>
                <a:lnTo>
                  <a:pt x="956" y="68"/>
                </a:lnTo>
                <a:lnTo>
                  <a:pt x="956" y="68"/>
                </a:lnTo>
                <a:lnTo>
                  <a:pt x="956" y="71"/>
                </a:lnTo>
                <a:lnTo>
                  <a:pt x="945" y="76"/>
                </a:lnTo>
                <a:lnTo>
                  <a:pt x="940" y="73"/>
                </a:lnTo>
                <a:lnTo>
                  <a:pt x="935" y="64"/>
                </a:lnTo>
                <a:lnTo>
                  <a:pt x="932" y="59"/>
                </a:lnTo>
                <a:lnTo>
                  <a:pt x="929" y="59"/>
                </a:lnTo>
                <a:lnTo>
                  <a:pt x="928" y="73"/>
                </a:lnTo>
                <a:lnTo>
                  <a:pt x="916" y="87"/>
                </a:lnTo>
                <a:lnTo>
                  <a:pt x="913" y="84"/>
                </a:lnTo>
                <a:lnTo>
                  <a:pt x="914" y="83"/>
                </a:lnTo>
                <a:lnTo>
                  <a:pt x="913" y="73"/>
                </a:lnTo>
                <a:lnTo>
                  <a:pt x="914" y="71"/>
                </a:lnTo>
                <a:lnTo>
                  <a:pt x="911" y="68"/>
                </a:lnTo>
                <a:lnTo>
                  <a:pt x="904" y="72"/>
                </a:lnTo>
                <a:lnTo>
                  <a:pt x="901" y="72"/>
                </a:lnTo>
                <a:lnTo>
                  <a:pt x="901" y="71"/>
                </a:lnTo>
                <a:lnTo>
                  <a:pt x="898" y="72"/>
                </a:lnTo>
                <a:lnTo>
                  <a:pt x="897" y="68"/>
                </a:lnTo>
                <a:lnTo>
                  <a:pt x="898" y="65"/>
                </a:lnTo>
                <a:lnTo>
                  <a:pt x="898" y="62"/>
                </a:lnTo>
                <a:lnTo>
                  <a:pt x="896" y="61"/>
                </a:lnTo>
                <a:lnTo>
                  <a:pt x="894" y="61"/>
                </a:lnTo>
                <a:lnTo>
                  <a:pt x="893" y="59"/>
                </a:lnTo>
                <a:lnTo>
                  <a:pt x="891" y="55"/>
                </a:lnTo>
                <a:lnTo>
                  <a:pt x="891" y="54"/>
                </a:lnTo>
                <a:lnTo>
                  <a:pt x="893" y="54"/>
                </a:lnTo>
                <a:lnTo>
                  <a:pt x="889" y="51"/>
                </a:lnTo>
                <a:lnTo>
                  <a:pt x="845" y="74"/>
                </a:lnTo>
                <a:lnTo>
                  <a:pt x="844" y="78"/>
                </a:lnTo>
                <a:lnTo>
                  <a:pt x="845" y="78"/>
                </a:lnTo>
                <a:lnTo>
                  <a:pt x="847" y="79"/>
                </a:lnTo>
                <a:lnTo>
                  <a:pt x="848" y="79"/>
                </a:lnTo>
                <a:lnTo>
                  <a:pt x="848" y="83"/>
                </a:lnTo>
                <a:lnTo>
                  <a:pt x="847" y="85"/>
                </a:lnTo>
                <a:lnTo>
                  <a:pt x="845" y="84"/>
                </a:lnTo>
                <a:lnTo>
                  <a:pt x="839" y="81"/>
                </a:lnTo>
                <a:lnTo>
                  <a:pt x="835" y="83"/>
                </a:lnTo>
                <a:lnTo>
                  <a:pt x="836" y="86"/>
                </a:lnTo>
                <a:lnTo>
                  <a:pt x="838" y="87"/>
                </a:lnTo>
                <a:lnTo>
                  <a:pt x="839" y="88"/>
                </a:lnTo>
                <a:lnTo>
                  <a:pt x="840" y="89"/>
                </a:lnTo>
                <a:lnTo>
                  <a:pt x="840" y="92"/>
                </a:lnTo>
                <a:lnTo>
                  <a:pt x="836" y="97"/>
                </a:lnTo>
                <a:lnTo>
                  <a:pt x="834" y="113"/>
                </a:lnTo>
                <a:lnTo>
                  <a:pt x="835" y="117"/>
                </a:lnTo>
                <a:lnTo>
                  <a:pt x="839" y="120"/>
                </a:lnTo>
                <a:lnTo>
                  <a:pt x="847" y="121"/>
                </a:lnTo>
                <a:lnTo>
                  <a:pt x="880" y="137"/>
                </a:lnTo>
                <a:lnTo>
                  <a:pt x="885" y="143"/>
                </a:lnTo>
                <a:lnTo>
                  <a:pt x="842" y="138"/>
                </a:lnTo>
                <a:lnTo>
                  <a:pt x="842" y="136"/>
                </a:lnTo>
                <a:lnTo>
                  <a:pt x="841" y="135"/>
                </a:lnTo>
                <a:lnTo>
                  <a:pt x="841" y="134"/>
                </a:lnTo>
                <a:lnTo>
                  <a:pt x="841" y="134"/>
                </a:lnTo>
                <a:lnTo>
                  <a:pt x="826" y="125"/>
                </a:lnTo>
                <a:lnTo>
                  <a:pt x="821" y="120"/>
                </a:lnTo>
                <a:lnTo>
                  <a:pt x="818" y="113"/>
                </a:lnTo>
                <a:lnTo>
                  <a:pt x="817" y="97"/>
                </a:lnTo>
                <a:lnTo>
                  <a:pt x="817" y="94"/>
                </a:lnTo>
                <a:lnTo>
                  <a:pt x="814" y="92"/>
                </a:lnTo>
                <a:lnTo>
                  <a:pt x="786" y="102"/>
                </a:lnTo>
                <a:lnTo>
                  <a:pt x="782" y="115"/>
                </a:lnTo>
                <a:lnTo>
                  <a:pt x="780" y="114"/>
                </a:lnTo>
                <a:lnTo>
                  <a:pt x="776" y="109"/>
                </a:lnTo>
                <a:lnTo>
                  <a:pt x="773" y="108"/>
                </a:lnTo>
                <a:lnTo>
                  <a:pt x="770" y="113"/>
                </a:lnTo>
                <a:lnTo>
                  <a:pt x="769" y="118"/>
                </a:lnTo>
                <a:lnTo>
                  <a:pt x="763" y="125"/>
                </a:lnTo>
                <a:lnTo>
                  <a:pt x="765" y="130"/>
                </a:lnTo>
                <a:lnTo>
                  <a:pt x="769" y="127"/>
                </a:lnTo>
                <a:lnTo>
                  <a:pt x="770" y="133"/>
                </a:lnTo>
                <a:lnTo>
                  <a:pt x="760" y="145"/>
                </a:lnTo>
                <a:lnTo>
                  <a:pt x="761" y="164"/>
                </a:lnTo>
                <a:lnTo>
                  <a:pt x="757" y="171"/>
                </a:lnTo>
                <a:lnTo>
                  <a:pt x="757" y="175"/>
                </a:lnTo>
                <a:lnTo>
                  <a:pt x="759" y="182"/>
                </a:lnTo>
                <a:lnTo>
                  <a:pt x="766" y="185"/>
                </a:lnTo>
                <a:lnTo>
                  <a:pt x="771" y="186"/>
                </a:lnTo>
                <a:lnTo>
                  <a:pt x="775" y="188"/>
                </a:lnTo>
                <a:lnTo>
                  <a:pt x="783" y="197"/>
                </a:lnTo>
                <a:lnTo>
                  <a:pt x="785" y="202"/>
                </a:lnTo>
                <a:lnTo>
                  <a:pt x="787" y="202"/>
                </a:lnTo>
                <a:lnTo>
                  <a:pt x="805" y="214"/>
                </a:lnTo>
                <a:lnTo>
                  <a:pt x="842" y="223"/>
                </a:lnTo>
                <a:lnTo>
                  <a:pt x="844" y="225"/>
                </a:lnTo>
                <a:lnTo>
                  <a:pt x="839" y="229"/>
                </a:lnTo>
                <a:lnTo>
                  <a:pt x="841" y="231"/>
                </a:lnTo>
                <a:lnTo>
                  <a:pt x="841" y="231"/>
                </a:lnTo>
                <a:lnTo>
                  <a:pt x="842" y="233"/>
                </a:lnTo>
                <a:lnTo>
                  <a:pt x="761" y="204"/>
                </a:lnTo>
                <a:lnTo>
                  <a:pt x="757" y="198"/>
                </a:lnTo>
                <a:lnTo>
                  <a:pt x="752" y="193"/>
                </a:lnTo>
                <a:lnTo>
                  <a:pt x="751" y="191"/>
                </a:lnTo>
                <a:lnTo>
                  <a:pt x="746" y="185"/>
                </a:lnTo>
                <a:lnTo>
                  <a:pt x="743" y="185"/>
                </a:lnTo>
                <a:lnTo>
                  <a:pt x="743" y="185"/>
                </a:lnTo>
                <a:lnTo>
                  <a:pt x="742" y="184"/>
                </a:lnTo>
                <a:lnTo>
                  <a:pt x="741" y="183"/>
                </a:lnTo>
                <a:lnTo>
                  <a:pt x="740" y="181"/>
                </a:lnTo>
                <a:lnTo>
                  <a:pt x="738" y="177"/>
                </a:lnTo>
                <a:lnTo>
                  <a:pt x="736" y="177"/>
                </a:lnTo>
                <a:lnTo>
                  <a:pt x="723" y="167"/>
                </a:lnTo>
                <a:lnTo>
                  <a:pt x="681" y="170"/>
                </a:lnTo>
                <a:lnTo>
                  <a:pt x="678" y="175"/>
                </a:lnTo>
                <a:lnTo>
                  <a:pt x="679" y="175"/>
                </a:lnTo>
                <a:lnTo>
                  <a:pt x="678" y="177"/>
                </a:lnTo>
                <a:lnTo>
                  <a:pt x="673" y="180"/>
                </a:lnTo>
                <a:lnTo>
                  <a:pt x="673" y="177"/>
                </a:lnTo>
                <a:lnTo>
                  <a:pt x="672" y="177"/>
                </a:lnTo>
                <a:lnTo>
                  <a:pt x="669" y="178"/>
                </a:lnTo>
                <a:lnTo>
                  <a:pt x="665" y="176"/>
                </a:lnTo>
                <a:lnTo>
                  <a:pt x="633" y="183"/>
                </a:lnTo>
                <a:lnTo>
                  <a:pt x="632" y="191"/>
                </a:lnTo>
                <a:lnTo>
                  <a:pt x="596" y="212"/>
                </a:lnTo>
                <a:lnTo>
                  <a:pt x="593" y="209"/>
                </a:lnTo>
                <a:lnTo>
                  <a:pt x="593" y="209"/>
                </a:lnTo>
                <a:lnTo>
                  <a:pt x="593" y="207"/>
                </a:lnTo>
                <a:lnTo>
                  <a:pt x="593" y="206"/>
                </a:lnTo>
                <a:lnTo>
                  <a:pt x="593" y="204"/>
                </a:lnTo>
                <a:lnTo>
                  <a:pt x="587" y="214"/>
                </a:lnTo>
                <a:lnTo>
                  <a:pt x="587" y="217"/>
                </a:lnTo>
                <a:lnTo>
                  <a:pt x="589" y="223"/>
                </a:lnTo>
                <a:lnTo>
                  <a:pt x="636" y="246"/>
                </a:lnTo>
                <a:lnTo>
                  <a:pt x="650" y="263"/>
                </a:lnTo>
                <a:lnTo>
                  <a:pt x="662" y="271"/>
                </a:lnTo>
                <a:lnTo>
                  <a:pt x="680" y="264"/>
                </a:lnTo>
                <a:lnTo>
                  <a:pt x="679" y="272"/>
                </a:lnTo>
                <a:lnTo>
                  <a:pt x="671" y="273"/>
                </a:lnTo>
                <a:lnTo>
                  <a:pt x="670" y="280"/>
                </a:lnTo>
                <a:lnTo>
                  <a:pt x="677" y="289"/>
                </a:lnTo>
                <a:lnTo>
                  <a:pt x="682" y="294"/>
                </a:lnTo>
                <a:lnTo>
                  <a:pt x="685" y="295"/>
                </a:lnTo>
                <a:lnTo>
                  <a:pt x="688" y="294"/>
                </a:lnTo>
                <a:lnTo>
                  <a:pt x="689" y="296"/>
                </a:lnTo>
                <a:lnTo>
                  <a:pt x="689" y="298"/>
                </a:lnTo>
                <a:lnTo>
                  <a:pt x="690" y="299"/>
                </a:lnTo>
                <a:lnTo>
                  <a:pt x="728" y="305"/>
                </a:lnTo>
                <a:lnTo>
                  <a:pt x="732" y="309"/>
                </a:lnTo>
                <a:lnTo>
                  <a:pt x="732" y="315"/>
                </a:lnTo>
                <a:lnTo>
                  <a:pt x="723" y="321"/>
                </a:lnTo>
                <a:lnTo>
                  <a:pt x="721" y="373"/>
                </a:lnTo>
                <a:lnTo>
                  <a:pt x="720" y="375"/>
                </a:lnTo>
                <a:lnTo>
                  <a:pt x="717" y="371"/>
                </a:lnTo>
                <a:lnTo>
                  <a:pt x="716" y="371"/>
                </a:lnTo>
                <a:lnTo>
                  <a:pt x="713" y="362"/>
                </a:lnTo>
                <a:lnTo>
                  <a:pt x="711" y="354"/>
                </a:lnTo>
                <a:lnTo>
                  <a:pt x="711" y="349"/>
                </a:lnTo>
                <a:lnTo>
                  <a:pt x="713" y="344"/>
                </a:lnTo>
                <a:lnTo>
                  <a:pt x="712" y="334"/>
                </a:lnTo>
                <a:lnTo>
                  <a:pt x="713" y="330"/>
                </a:lnTo>
                <a:lnTo>
                  <a:pt x="713" y="328"/>
                </a:lnTo>
                <a:lnTo>
                  <a:pt x="712" y="323"/>
                </a:lnTo>
                <a:lnTo>
                  <a:pt x="709" y="324"/>
                </a:lnTo>
                <a:lnTo>
                  <a:pt x="695" y="318"/>
                </a:lnTo>
                <a:lnTo>
                  <a:pt x="690" y="319"/>
                </a:lnTo>
                <a:lnTo>
                  <a:pt x="685" y="315"/>
                </a:lnTo>
                <a:lnTo>
                  <a:pt x="684" y="316"/>
                </a:lnTo>
                <a:lnTo>
                  <a:pt x="683" y="315"/>
                </a:lnTo>
                <a:lnTo>
                  <a:pt x="681" y="313"/>
                </a:lnTo>
                <a:lnTo>
                  <a:pt x="679" y="311"/>
                </a:lnTo>
                <a:lnTo>
                  <a:pt x="671" y="310"/>
                </a:lnTo>
                <a:lnTo>
                  <a:pt x="653" y="291"/>
                </a:lnTo>
                <a:lnTo>
                  <a:pt x="649" y="288"/>
                </a:lnTo>
                <a:lnTo>
                  <a:pt x="641" y="286"/>
                </a:lnTo>
                <a:lnTo>
                  <a:pt x="639" y="284"/>
                </a:lnTo>
                <a:lnTo>
                  <a:pt x="639" y="283"/>
                </a:lnTo>
                <a:lnTo>
                  <a:pt x="638" y="279"/>
                </a:lnTo>
                <a:lnTo>
                  <a:pt x="634" y="274"/>
                </a:lnTo>
                <a:lnTo>
                  <a:pt x="618" y="259"/>
                </a:lnTo>
                <a:lnTo>
                  <a:pt x="577" y="250"/>
                </a:lnTo>
                <a:lnTo>
                  <a:pt x="570" y="260"/>
                </a:lnTo>
                <a:lnTo>
                  <a:pt x="571" y="264"/>
                </a:lnTo>
                <a:lnTo>
                  <a:pt x="574" y="266"/>
                </a:lnTo>
                <a:lnTo>
                  <a:pt x="576" y="269"/>
                </a:lnTo>
                <a:lnTo>
                  <a:pt x="579" y="272"/>
                </a:lnTo>
                <a:lnTo>
                  <a:pt x="579" y="273"/>
                </a:lnTo>
                <a:lnTo>
                  <a:pt x="577" y="274"/>
                </a:lnTo>
                <a:lnTo>
                  <a:pt x="569" y="271"/>
                </a:lnTo>
                <a:lnTo>
                  <a:pt x="569" y="275"/>
                </a:lnTo>
                <a:lnTo>
                  <a:pt x="571" y="279"/>
                </a:lnTo>
                <a:lnTo>
                  <a:pt x="574" y="281"/>
                </a:lnTo>
                <a:lnTo>
                  <a:pt x="576" y="282"/>
                </a:lnTo>
                <a:lnTo>
                  <a:pt x="579" y="282"/>
                </a:lnTo>
                <a:lnTo>
                  <a:pt x="580" y="284"/>
                </a:lnTo>
                <a:lnTo>
                  <a:pt x="576" y="285"/>
                </a:lnTo>
                <a:lnTo>
                  <a:pt x="570" y="280"/>
                </a:lnTo>
                <a:lnTo>
                  <a:pt x="566" y="281"/>
                </a:lnTo>
                <a:lnTo>
                  <a:pt x="564" y="280"/>
                </a:lnTo>
                <a:lnTo>
                  <a:pt x="562" y="275"/>
                </a:lnTo>
                <a:lnTo>
                  <a:pt x="560" y="275"/>
                </a:lnTo>
                <a:lnTo>
                  <a:pt x="560" y="282"/>
                </a:lnTo>
                <a:lnTo>
                  <a:pt x="559" y="285"/>
                </a:lnTo>
                <a:lnTo>
                  <a:pt x="554" y="280"/>
                </a:lnTo>
                <a:lnTo>
                  <a:pt x="552" y="269"/>
                </a:lnTo>
                <a:lnTo>
                  <a:pt x="551" y="265"/>
                </a:lnTo>
                <a:lnTo>
                  <a:pt x="549" y="261"/>
                </a:lnTo>
                <a:lnTo>
                  <a:pt x="547" y="260"/>
                </a:lnTo>
                <a:lnTo>
                  <a:pt x="542" y="255"/>
                </a:lnTo>
                <a:lnTo>
                  <a:pt x="536" y="255"/>
                </a:lnTo>
                <a:lnTo>
                  <a:pt x="533" y="257"/>
                </a:lnTo>
                <a:lnTo>
                  <a:pt x="533" y="282"/>
                </a:lnTo>
                <a:lnTo>
                  <a:pt x="533" y="283"/>
                </a:lnTo>
                <a:lnTo>
                  <a:pt x="530" y="282"/>
                </a:lnTo>
                <a:lnTo>
                  <a:pt x="526" y="274"/>
                </a:lnTo>
                <a:lnTo>
                  <a:pt x="522" y="270"/>
                </a:lnTo>
                <a:lnTo>
                  <a:pt x="517" y="267"/>
                </a:lnTo>
                <a:lnTo>
                  <a:pt x="516" y="266"/>
                </a:lnTo>
                <a:lnTo>
                  <a:pt x="515" y="264"/>
                </a:lnTo>
                <a:lnTo>
                  <a:pt x="514" y="262"/>
                </a:lnTo>
                <a:lnTo>
                  <a:pt x="514" y="261"/>
                </a:lnTo>
                <a:lnTo>
                  <a:pt x="514" y="260"/>
                </a:lnTo>
                <a:lnTo>
                  <a:pt x="511" y="261"/>
                </a:lnTo>
                <a:lnTo>
                  <a:pt x="510" y="260"/>
                </a:lnTo>
                <a:lnTo>
                  <a:pt x="506" y="256"/>
                </a:lnTo>
                <a:lnTo>
                  <a:pt x="505" y="255"/>
                </a:lnTo>
                <a:lnTo>
                  <a:pt x="474" y="277"/>
                </a:lnTo>
                <a:lnTo>
                  <a:pt x="474" y="284"/>
                </a:lnTo>
                <a:lnTo>
                  <a:pt x="473" y="285"/>
                </a:lnTo>
                <a:lnTo>
                  <a:pt x="472" y="286"/>
                </a:lnTo>
                <a:lnTo>
                  <a:pt x="471" y="291"/>
                </a:lnTo>
                <a:lnTo>
                  <a:pt x="467" y="292"/>
                </a:lnTo>
                <a:lnTo>
                  <a:pt x="466" y="294"/>
                </a:lnTo>
                <a:lnTo>
                  <a:pt x="471" y="301"/>
                </a:lnTo>
                <a:lnTo>
                  <a:pt x="474" y="305"/>
                </a:lnTo>
                <a:lnTo>
                  <a:pt x="508" y="306"/>
                </a:lnTo>
                <a:lnTo>
                  <a:pt x="510" y="309"/>
                </a:lnTo>
                <a:lnTo>
                  <a:pt x="498" y="313"/>
                </a:lnTo>
                <a:lnTo>
                  <a:pt x="497" y="320"/>
                </a:lnTo>
                <a:lnTo>
                  <a:pt x="502" y="321"/>
                </a:lnTo>
                <a:lnTo>
                  <a:pt x="504" y="326"/>
                </a:lnTo>
                <a:lnTo>
                  <a:pt x="507" y="331"/>
                </a:lnTo>
                <a:lnTo>
                  <a:pt x="581" y="336"/>
                </a:lnTo>
                <a:lnTo>
                  <a:pt x="581" y="341"/>
                </a:lnTo>
                <a:lnTo>
                  <a:pt x="563" y="348"/>
                </a:lnTo>
                <a:lnTo>
                  <a:pt x="557" y="346"/>
                </a:lnTo>
                <a:lnTo>
                  <a:pt x="555" y="351"/>
                </a:lnTo>
                <a:lnTo>
                  <a:pt x="513" y="346"/>
                </a:lnTo>
                <a:lnTo>
                  <a:pt x="512" y="349"/>
                </a:lnTo>
                <a:lnTo>
                  <a:pt x="513" y="355"/>
                </a:lnTo>
                <a:lnTo>
                  <a:pt x="516" y="360"/>
                </a:lnTo>
                <a:lnTo>
                  <a:pt x="526" y="367"/>
                </a:lnTo>
                <a:lnTo>
                  <a:pt x="526" y="369"/>
                </a:lnTo>
                <a:lnTo>
                  <a:pt x="525" y="370"/>
                </a:lnTo>
                <a:lnTo>
                  <a:pt x="524" y="370"/>
                </a:lnTo>
                <a:lnTo>
                  <a:pt x="520" y="367"/>
                </a:lnTo>
                <a:lnTo>
                  <a:pt x="510" y="364"/>
                </a:lnTo>
                <a:lnTo>
                  <a:pt x="506" y="362"/>
                </a:lnTo>
                <a:lnTo>
                  <a:pt x="503" y="355"/>
                </a:lnTo>
                <a:lnTo>
                  <a:pt x="503" y="354"/>
                </a:lnTo>
                <a:lnTo>
                  <a:pt x="503" y="353"/>
                </a:lnTo>
                <a:lnTo>
                  <a:pt x="502" y="349"/>
                </a:lnTo>
                <a:lnTo>
                  <a:pt x="498" y="344"/>
                </a:lnTo>
                <a:lnTo>
                  <a:pt x="491" y="340"/>
                </a:lnTo>
                <a:lnTo>
                  <a:pt x="491" y="339"/>
                </a:lnTo>
                <a:lnTo>
                  <a:pt x="490" y="335"/>
                </a:lnTo>
                <a:lnTo>
                  <a:pt x="490" y="334"/>
                </a:lnTo>
                <a:lnTo>
                  <a:pt x="485" y="330"/>
                </a:lnTo>
                <a:lnTo>
                  <a:pt x="427" y="331"/>
                </a:lnTo>
                <a:lnTo>
                  <a:pt x="425" y="333"/>
                </a:lnTo>
                <a:lnTo>
                  <a:pt x="425" y="336"/>
                </a:lnTo>
                <a:lnTo>
                  <a:pt x="426" y="342"/>
                </a:lnTo>
                <a:lnTo>
                  <a:pt x="427" y="344"/>
                </a:lnTo>
                <a:lnTo>
                  <a:pt x="435" y="352"/>
                </a:lnTo>
                <a:lnTo>
                  <a:pt x="442" y="353"/>
                </a:lnTo>
                <a:lnTo>
                  <a:pt x="449" y="361"/>
                </a:lnTo>
                <a:lnTo>
                  <a:pt x="455" y="363"/>
                </a:lnTo>
                <a:lnTo>
                  <a:pt x="459" y="371"/>
                </a:lnTo>
                <a:lnTo>
                  <a:pt x="461" y="373"/>
                </a:lnTo>
                <a:lnTo>
                  <a:pt x="464" y="378"/>
                </a:lnTo>
                <a:lnTo>
                  <a:pt x="501" y="408"/>
                </a:lnTo>
                <a:lnTo>
                  <a:pt x="504" y="412"/>
                </a:lnTo>
                <a:lnTo>
                  <a:pt x="491" y="420"/>
                </a:lnTo>
                <a:lnTo>
                  <a:pt x="454" y="395"/>
                </a:lnTo>
                <a:lnTo>
                  <a:pt x="418" y="389"/>
                </a:lnTo>
                <a:lnTo>
                  <a:pt x="408" y="398"/>
                </a:lnTo>
                <a:lnTo>
                  <a:pt x="407" y="402"/>
                </a:lnTo>
                <a:lnTo>
                  <a:pt x="409" y="411"/>
                </a:lnTo>
                <a:lnTo>
                  <a:pt x="418" y="421"/>
                </a:lnTo>
                <a:lnTo>
                  <a:pt x="442" y="434"/>
                </a:lnTo>
                <a:lnTo>
                  <a:pt x="443" y="437"/>
                </a:lnTo>
                <a:lnTo>
                  <a:pt x="462" y="439"/>
                </a:lnTo>
                <a:lnTo>
                  <a:pt x="464" y="435"/>
                </a:lnTo>
                <a:lnTo>
                  <a:pt x="466" y="438"/>
                </a:lnTo>
                <a:lnTo>
                  <a:pt x="466" y="440"/>
                </a:lnTo>
                <a:lnTo>
                  <a:pt x="417" y="449"/>
                </a:lnTo>
                <a:lnTo>
                  <a:pt x="416" y="474"/>
                </a:lnTo>
                <a:lnTo>
                  <a:pt x="416" y="484"/>
                </a:lnTo>
                <a:lnTo>
                  <a:pt x="417" y="487"/>
                </a:lnTo>
                <a:lnTo>
                  <a:pt x="418" y="490"/>
                </a:lnTo>
                <a:lnTo>
                  <a:pt x="420" y="493"/>
                </a:lnTo>
                <a:lnTo>
                  <a:pt x="515" y="547"/>
                </a:lnTo>
                <a:lnTo>
                  <a:pt x="536" y="542"/>
                </a:lnTo>
                <a:lnTo>
                  <a:pt x="536" y="545"/>
                </a:lnTo>
                <a:lnTo>
                  <a:pt x="535" y="550"/>
                </a:lnTo>
                <a:lnTo>
                  <a:pt x="535" y="551"/>
                </a:lnTo>
                <a:lnTo>
                  <a:pt x="535" y="553"/>
                </a:lnTo>
                <a:lnTo>
                  <a:pt x="537" y="557"/>
                </a:lnTo>
                <a:lnTo>
                  <a:pt x="541" y="561"/>
                </a:lnTo>
                <a:lnTo>
                  <a:pt x="603" y="570"/>
                </a:lnTo>
                <a:lnTo>
                  <a:pt x="606" y="573"/>
                </a:lnTo>
                <a:lnTo>
                  <a:pt x="606" y="577"/>
                </a:lnTo>
                <a:lnTo>
                  <a:pt x="605" y="580"/>
                </a:lnTo>
                <a:lnTo>
                  <a:pt x="605" y="583"/>
                </a:lnTo>
                <a:lnTo>
                  <a:pt x="610" y="588"/>
                </a:lnTo>
                <a:lnTo>
                  <a:pt x="615" y="587"/>
                </a:lnTo>
                <a:lnTo>
                  <a:pt x="620" y="589"/>
                </a:lnTo>
                <a:lnTo>
                  <a:pt x="621" y="591"/>
                </a:lnTo>
                <a:lnTo>
                  <a:pt x="624" y="598"/>
                </a:lnTo>
                <a:lnTo>
                  <a:pt x="662" y="629"/>
                </a:lnTo>
                <a:lnTo>
                  <a:pt x="646" y="631"/>
                </a:lnTo>
                <a:lnTo>
                  <a:pt x="643" y="629"/>
                </a:lnTo>
                <a:lnTo>
                  <a:pt x="638" y="621"/>
                </a:lnTo>
                <a:lnTo>
                  <a:pt x="603" y="592"/>
                </a:lnTo>
                <a:lnTo>
                  <a:pt x="576" y="586"/>
                </a:lnTo>
                <a:lnTo>
                  <a:pt x="574" y="590"/>
                </a:lnTo>
                <a:lnTo>
                  <a:pt x="572" y="591"/>
                </a:lnTo>
                <a:lnTo>
                  <a:pt x="569" y="590"/>
                </a:lnTo>
                <a:lnTo>
                  <a:pt x="567" y="586"/>
                </a:lnTo>
                <a:lnTo>
                  <a:pt x="506" y="565"/>
                </a:lnTo>
                <a:lnTo>
                  <a:pt x="506" y="565"/>
                </a:lnTo>
                <a:lnTo>
                  <a:pt x="471" y="549"/>
                </a:lnTo>
                <a:lnTo>
                  <a:pt x="451" y="533"/>
                </a:lnTo>
                <a:lnTo>
                  <a:pt x="443" y="536"/>
                </a:lnTo>
                <a:lnTo>
                  <a:pt x="417" y="524"/>
                </a:lnTo>
                <a:lnTo>
                  <a:pt x="416" y="526"/>
                </a:lnTo>
                <a:lnTo>
                  <a:pt x="416" y="528"/>
                </a:lnTo>
                <a:lnTo>
                  <a:pt x="416" y="529"/>
                </a:lnTo>
                <a:lnTo>
                  <a:pt x="418" y="537"/>
                </a:lnTo>
                <a:lnTo>
                  <a:pt x="420" y="542"/>
                </a:lnTo>
                <a:lnTo>
                  <a:pt x="422" y="546"/>
                </a:lnTo>
                <a:lnTo>
                  <a:pt x="423" y="547"/>
                </a:lnTo>
                <a:lnTo>
                  <a:pt x="436" y="559"/>
                </a:lnTo>
                <a:lnTo>
                  <a:pt x="456" y="585"/>
                </a:lnTo>
                <a:lnTo>
                  <a:pt x="458" y="587"/>
                </a:lnTo>
                <a:lnTo>
                  <a:pt x="482" y="579"/>
                </a:lnTo>
                <a:lnTo>
                  <a:pt x="494" y="586"/>
                </a:lnTo>
                <a:lnTo>
                  <a:pt x="498" y="592"/>
                </a:lnTo>
                <a:lnTo>
                  <a:pt x="501" y="593"/>
                </a:lnTo>
                <a:lnTo>
                  <a:pt x="500" y="598"/>
                </a:lnTo>
                <a:lnTo>
                  <a:pt x="497" y="598"/>
                </a:lnTo>
                <a:lnTo>
                  <a:pt x="487" y="591"/>
                </a:lnTo>
                <a:lnTo>
                  <a:pt x="434" y="601"/>
                </a:lnTo>
                <a:lnTo>
                  <a:pt x="433" y="599"/>
                </a:lnTo>
                <a:lnTo>
                  <a:pt x="437" y="596"/>
                </a:lnTo>
                <a:lnTo>
                  <a:pt x="438" y="590"/>
                </a:lnTo>
                <a:lnTo>
                  <a:pt x="437" y="581"/>
                </a:lnTo>
                <a:lnTo>
                  <a:pt x="435" y="579"/>
                </a:lnTo>
                <a:lnTo>
                  <a:pt x="429" y="569"/>
                </a:lnTo>
                <a:lnTo>
                  <a:pt x="427" y="567"/>
                </a:lnTo>
                <a:lnTo>
                  <a:pt x="407" y="552"/>
                </a:lnTo>
                <a:lnTo>
                  <a:pt x="405" y="550"/>
                </a:lnTo>
                <a:lnTo>
                  <a:pt x="403" y="546"/>
                </a:lnTo>
                <a:lnTo>
                  <a:pt x="402" y="541"/>
                </a:lnTo>
                <a:lnTo>
                  <a:pt x="400" y="539"/>
                </a:lnTo>
                <a:lnTo>
                  <a:pt x="400" y="538"/>
                </a:lnTo>
                <a:lnTo>
                  <a:pt x="398" y="535"/>
                </a:lnTo>
                <a:lnTo>
                  <a:pt x="394" y="528"/>
                </a:lnTo>
                <a:lnTo>
                  <a:pt x="377" y="516"/>
                </a:lnTo>
                <a:lnTo>
                  <a:pt x="349" y="514"/>
                </a:lnTo>
                <a:lnTo>
                  <a:pt x="344" y="522"/>
                </a:lnTo>
                <a:lnTo>
                  <a:pt x="340" y="519"/>
                </a:lnTo>
                <a:lnTo>
                  <a:pt x="340" y="517"/>
                </a:lnTo>
                <a:lnTo>
                  <a:pt x="330" y="509"/>
                </a:lnTo>
                <a:lnTo>
                  <a:pt x="307" y="504"/>
                </a:lnTo>
                <a:lnTo>
                  <a:pt x="308" y="500"/>
                </a:lnTo>
                <a:lnTo>
                  <a:pt x="320" y="496"/>
                </a:lnTo>
                <a:lnTo>
                  <a:pt x="320" y="492"/>
                </a:lnTo>
                <a:lnTo>
                  <a:pt x="316" y="486"/>
                </a:lnTo>
                <a:lnTo>
                  <a:pt x="314" y="483"/>
                </a:lnTo>
                <a:lnTo>
                  <a:pt x="263" y="500"/>
                </a:lnTo>
                <a:lnTo>
                  <a:pt x="260" y="507"/>
                </a:lnTo>
                <a:lnTo>
                  <a:pt x="259" y="508"/>
                </a:lnTo>
                <a:lnTo>
                  <a:pt x="259" y="509"/>
                </a:lnTo>
                <a:lnTo>
                  <a:pt x="259" y="512"/>
                </a:lnTo>
                <a:lnTo>
                  <a:pt x="260" y="514"/>
                </a:lnTo>
                <a:lnTo>
                  <a:pt x="266" y="513"/>
                </a:lnTo>
                <a:lnTo>
                  <a:pt x="271" y="517"/>
                </a:lnTo>
                <a:lnTo>
                  <a:pt x="279" y="514"/>
                </a:lnTo>
                <a:lnTo>
                  <a:pt x="282" y="519"/>
                </a:lnTo>
                <a:lnTo>
                  <a:pt x="284" y="531"/>
                </a:lnTo>
                <a:lnTo>
                  <a:pt x="286" y="536"/>
                </a:lnTo>
                <a:lnTo>
                  <a:pt x="291" y="535"/>
                </a:lnTo>
                <a:lnTo>
                  <a:pt x="290" y="538"/>
                </a:lnTo>
                <a:lnTo>
                  <a:pt x="290" y="542"/>
                </a:lnTo>
                <a:lnTo>
                  <a:pt x="290" y="545"/>
                </a:lnTo>
                <a:lnTo>
                  <a:pt x="292" y="549"/>
                </a:lnTo>
                <a:lnTo>
                  <a:pt x="300" y="555"/>
                </a:lnTo>
                <a:lnTo>
                  <a:pt x="299" y="559"/>
                </a:lnTo>
                <a:lnTo>
                  <a:pt x="294" y="560"/>
                </a:lnTo>
                <a:lnTo>
                  <a:pt x="291" y="562"/>
                </a:lnTo>
                <a:lnTo>
                  <a:pt x="288" y="573"/>
                </a:lnTo>
                <a:lnTo>
                  <a:pt x="255" y="585"/>
                </a:lnTo>
                <a:lnTo>
                  <a:pt x="245" y="583"/>
                </a:lnTo>
                <a:lnTo>
                  <a:pt x="231" y="593"/>
                </a:lnTo>
                <a:lnTo>
                  <a:pt x="230" y="598"/>
                </a:lnTo>
                <a:lnTo>
                  <a:pt x="233" y="603"/>
                </a:lnTo>
                <a:lnTo>
                  <a:pt x="245" y="620"/>
                </a:lnTo>
                <a:lnTo>
                  <a:pt x="359" y="648"/>
                </a:lnTo>
                <a:lnTo>
                  <a:pt x="364" y="655"/>
                </a:lnTo>
                <a:lnTo>
                  <a:pt x="365" y="658"/>
                </a:lnTo>
                <a:lnTo>
                  <a:pt x="368" y="667"/>
                </a:lnTo>
                <a:lnTo>
                  <a:pt x="369" y="669"/>
                </a:lnTo>
                <a:lnTo>
                  <a:pt x="375" y="676"/>
                </a:lnTo>
                <a:lnTo>
                  <a:pt x="376" y="678"/>
                </a:lnTo>
                <a:lnTo>
                  <a:pt x="369" y="676"/>
                </a:lnTo>
                <a:lnTo>
                  <a:pt x="365" y="672"/>
                </a:lnTo>
                <a:lnTo>
                  <a:pt x="360" y="666"/>
                </a:lnTo>
                <a:lnTo>
                  <a:pt x="357" y="656"/>
                </a:lnTo>
                <a:lnTo>
                  <a:pt x="355" y="650"/>
                </a:lnTo>
                <a:lnTo>
                  <a:pt x="353" y="648"/>
                </a:lnTo>
                <a:lnTo>
                  <a:pt x="344" y="648"/>
                </a:lnTo>
                <a:lnTo>
                  <a:pt x="343" y="652"/>
                </a:lnTo>
                <a:lnTo>
                  <a:pt x="355" y="670"/>
                </a:lnTo>
                <a:lnTo>
                  <a:pt x="367" y="684"/>
                </a:lnTo>
                <a:lnTo>
                  <a:pt x="360" y="681"/>
                </a:lnTo>
                <a:lnTo>
                  <a:pt x="351" y="675"/>
                </a:lnTo>
                <a:lnTo>
                  <a:pt x="335" y="650"/>
                </a:lnTo>
                <a:lnTo>
                  <a:pt x="330" y="648"/>
                </a:lnTo>
                <a:lnTo>
                  <a:pt x="309" y="652"/>
                </a:lnTo>
                <a:lnTo>
                  <a:pt x="308" y="659"/>
                </a:lnTo>
                <a:lnTo>
                  <a:pt x="317" y="671"/>
                </a:lnTo>
                <a:lnTo>
                  <a:pt x="335" y="689"/>
                </a:lnTo>
                <a:lnTo>
                  <a:pt x="339" y="697"/>
                </a:lnTo>
                <a:lnTo>
                  <a:pt x="338" y="700"/>
                </a:lnTo>
                <a:lnTo>
                  <a:pt x="336" y="699"/>
                </a:lnTo>
                <a:lnTo>
                  <a:pt x="294" y="652"/>
                </a:lnTo>
                <a:lnTo>
                  <a:pt x="285" y="649"/>
                </a:lnTo>
                <a:lnTo>
                  <a:pt x="281" y="645"/>
                </a:lnTo>
                <a:lnTo>
                  <a:pt x="276" y="646"/>
                </a:lnTo>
                <a:lnTo>
                  <a:pt x="256" y="646"/>
                </a:lnTo>
                <a:lnTo>
                  <a:pt x="239" y="651"/>
                </a:lnTo>
                <a:lnTo>
                  <a:pt x="239" y="654"/>
                </a:lnTo>
                <a:lnTo>
                  <a:pt x="239" y="658"/>
                </a:lnTo>
                <a:lnTo>
                  <a:pt x="240" y="660"/>
                </a:lnTo>
                <a:lnTo>
                  <a:pt x="249" y="668"/>
                </a:lnTo>
                <a:lnTo>
                  <a:pt x="250" y="669"/>
                </a:lnTo>
                <a:lnTo>
                  <a:pt x="251" y="671"/>
                </a:lnTo>
                <a:lnTo>
                  <a:pt x="237" y="678"/>
                </a:lnTo>
                <a:lnTo>
                  <a:pt x="241" y="685"/>
                </a:lnTo>
                <a:lnTo>
                  <a:pt x="257" y="690"/>
                </a:lnTo>
                <a:lnTo>
                  <a:pt x="261" y="695"/>
                </a:lnTo>
                <a:lnTo>
                  <a:pt x="265" y="703"/>
                </a:lnTo>
                <a:lnTo>
                  <a:pt x="230" y="684"/>
                </a:lnTo>
                <a:lnTo>
                  <a:pt x="227" y="680"/>
                </a:lnTo>
                <a:lnTo>
                  <a:pt x="231" y="665"/>
                </a:lnTo>
                <a:lnTo>
                  <a:pt x="229" y="660"/>
                </a:lnTo>
                <a:lnTo>
                  <a:pt x="216" y="647"/>
                </a:lnTo>
                <a:lnTo>
                  <a:pt x="203" y="644"/>
                </a:lnTo>
                <a:lnTo>
                  <a:pt x="194" y="650"/>
                </a:lnTo>
                <a:lnTo>
                  <a:pt x="182" y="642"/>
                </a:lnTo>
                <a:lnTo>
                  <a:pt x="178" y="642"/>
                </a:lnTo>
                <a:lnTo>
                  <a:pt x="177" y="644"/>
                </a:lnTo>
                <a:lnTo>
                  <a:pt x="177" y="645"/>
                </a:lnTo>
                <a:lnTo>
                  <a:pt x="177" y="648"/>
                </a:lnTo>
                <a:lnTo>
                  <a:pt x="176" y="649"/>
                </a:lnTo>
                <a:lnTo>
                  <a:pt x="174" y="649"/>
                </a:lnTo>
                <a:lnTo>
                  <a:pt x="171" y="654"/>
                </a:lnTo>
                <a:lnTo>
                  <a:pt x="150" y="665"/>
                </a:lnTo>
                <a:lnTo>
                  <a:pt x="137" y="685"/>
                </a:lnTo>
                <a:lnTo>
                  <a:pt x="135" y="691"/>
                </a:lnTo>
                <a:lnTo>
                  <a:pt x="142" y="705"/>
                </a:lnTo>
                <a:lnTo>
                  <a:pt x="142" y="706"/>
                </a:lnTo>
                <a:lnTo>
                  <a:pt x="142" y="707"/>
                </a:lnTo>
                <a:lnTo>
                  <a:pt x="143" y="711"/>
                </a:lnTo>
                <a:lnTo>
                  <a:pt x="140" y="717"/>
                </a:lnTo>
                <a:lnTo>
                  <a:pt x="128" y="707"/>
                </a:lnTo>
                <a:lnTo>
                  <a:pt x="123" y="708"/>
                </a:lnTo>
                <a:lnTo>
                  <a:pt x="121" y="711"/>
                </a:lnTo>
                <a:lnTo>
                  <a:pt x="121" y="715"/>
                </a:lnTo>
                <a:lnTo>
                  <a:pt x="121" y="717"/>
                </a:lnTo>
                <a:lnTo>
                  <a:pt x="122" y="720"/>
                </a:lnTo>
                <a:lnTo>
                  <a:pt x="124" y="721"/>
                </a:lnTo>
                <a:lnTo>
                  <a:pt x="135" y="723"/>
                </a:lnTo>
                <a:lnTo>
                  <a:pt x="138" y="727"/>
                </a:lnTo>
                <a:lnTo>
                  <a:pt x="137" y="729"/>
                </a:lnTo>
                <a:lnTo>
                  <a:pt x="134" y="743"/>
                </a:lnTo>
                <a:lnTo>
                  <a:pt x="131" y="747"/>
                </a:lnTo>
                <a:lnTo>
                  <a:pt x="131" y="750"/>
                </a:lnTo>
                <a:lnTo>
                  <a:pt x="132" y="751"/>
                </a:lnTo>
                <a:lnTo>
                  <a:pt x="133" y="755"/>
                </a:lnTo>
                <a:lnTo>
                  <a:pt x="130" y="751"/>
                </a:lnTo>
                <a:lnTo>
                  <a:pt x="125" y="750"/>
                </a:lnTo>
                <a:lnTo>
                  <a:pt x="124" y="750"/>
                </a:lnTo>
                <a:lnTo>
                  <a:pt x="124" y="747"/>
                </a:lnTo>
                <a:lnTo>
                  <a:pt x="124" y="746"/>
                </a:lnTo>
                <a:lnTo>
                  <a:pt x="123" y="744"/>
                </a:lnTo>
                <a:lnTo>
                  <a:pt x="122" y="744"/>
                </a:lnTo>
                <a:lnTo>
                  <a:pt x="120" y="744"/>
                </a:lnTo>
                <a:lnTo>
                  <a:pt x="113" y="738"/>
                </a:lnTo>
                <a:lnTo>
                  <a:pt x="108" y="730"/>
                </a:lnTo>
                <a:lnTo>
                  <a:pt x="105" y="727"/>
                </a:lnTo>
                <a:lnTo>
                  <a:pt x="105" y="726"/>
                </a:lnTo>
                <a:lnTo>
                  <a:pt x="108" y="724"/>
                </a:lnTo>
                <a:lnTo>
                  <a:pt x="108" y="721"/>
                </a:lnTo>
                <a:lnTo>
                  <a:pt x="104" y="719"/>
                </a:lnTo>
                <a:lnTo>
                  <a:pt x="102" y="719"/>
                </a:lnTo>
                <a:lnTo>
                  <a:pt x="98" y="728"/>
                </a:lnTo>
                <a:lnTo>
                  <a:pt x="92" y="728"/>
                </a:lnTo>
                <a:lnTo>
                  <a:pt x="94" y="729"/>
                </a:lnTo>
                <a:lnTo>
                  <a:pt x="95" y="734"/>
                </a:lnTo>
                <a:lnTo>
                  <a:pt x="79" y="731"/>
                </a:lnTo>
                <a:lnTo>
                  <a:pt x="61" y="741"/>
                </a:lnTo>
                <a:lnTo>
                  <a:pt x="59" y="746"/>
                </a:lnTo>
                <a:lnTo>
                  <a:pt x="58" y="746"/>
                </a:lnTo>
                <a:lnTo>
                  <a:pt x="58" y="747"/>
                </a:lnTo>
                <a:lnTo>
                  <a:pt x="58" y="748"/>
                </a:lnTo>
                <a:lnTo>
                  <a:pt x="58" y="749"/>
                </a:lnTo>
                <a:lnTo>
                  <a:pt x="58" y="750"/>
                </a:lnTo>
                <a:lnTo>
                  <a:pt x="58" y="751"/>
                </a:lnTo>
                <a:lnTo>
                  <a:pt x="56" y="755"/>
                </a:lnTo>
                <a:lnTo>
                  <a:pt x="41" y="756"/>
                </a:lnTo>
                <a:lnTo>
                  <a:pt x="37" y="760"/>
                </a:lnTo>
                <a:lnTo>
                  <a:pt x="35" y="770"/>
                </a:lnTo>
                <a:lnTo>
                  <a:pt x="37" y="775"/>
                </a:lnTo>
                <a:lnTo>
                  <a:pt x="44" y="780"/>
                </a:lnTo>
                <a:lnTo>
                  <a:pt x="43" y="783"/>
                </a:lnTo>
                <a:lnTo>
                  <a:pt x="40" y="782"/>
                </a:lnTo>
                <a:lnTo>
                  <a:pt x="35" y="785"/>
                </a:lnTo>
                <a:lnTo>
                  <a:pt x="24" y="780"/>
                </a:lnTo>
                <a:lnTo>
                  <a:pt x="20" y="784"/>
                </a:lnTo>
                <a:lnTo>
                  <a:pt x="16" y="790"/>
                </a:lnTo>
                <a:lnTo>
                  <a:pt x="14" y="796"/>
                </a:lnTo>
                <a:lnTo>
                  <a:pt x="10" y="797"/>
                </a:lnTo>
                <a:lnTo>
                  <a:pt x="9" y="799"/>
                </a:lnTo>
                <a:lnTo>
                  <a:pt x="10" y="803"/>
                </a:lnTo>
                <a:lnTo>
                  <a:pt x="10" y="805"/>
                </a:lnTo>
                <a:lnTo>
                  <a:pt x="9" y="809"/>
                </a:lnTo>
                <a:lnTo>
                  <a:pt x="10" y="812"/>
                </a:lnTo>
                <a:lnTo>
                  <a:pt x="10" y="813"/>
                </a:lnTo>
                <a:lnTo>
                  <a:pt x="7" y="815"/>
                </a:lnTo>
                <a:lnTo>
                  <a:pt x="6" y="817"/>
                </a:lnTo>
                <a:lnTo>
                  <a:pt x="10" y="820"/>
                </a:lnTo>
                <a:lnTo>
                  <a:pt x="7" y="823"/>
                </a:lnTo>
                <a:lnTo>
                  <a:pt x="2" y="820"/>
                </a:lnTo>
                <a:lnTo>
                  <a:pt x="0" y="825"/>
                </a:lnTo>
                <a:lnTo>
                  <a:pt x="3" y="825"/>
                </a:lnTo>
                <a:lnTo>
                  <a:pt x="4" y="82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6" name="Freeform 204"/>
          <p:cNvSpPr>
            <a:spLocks/>
          </p:cNvSpPr>
          <p:nvPr/>
        </p:nvSpPr>
        <p:spPr bwMode="auto">
          <a:xfrm>
            <a:off x="12103358" y="2716557"/>
            <a:ext cx="14288" cy="19050"/>
          </a:xfrm>
          <a:custGeom>
            <a:avLst/>
            <a:gdLst>
              <a:gd name="T0" fmla="*/ 26 w 29"/>
              <a:gd name="T1" fmla="*/ 3 h 36"/>
              <a:gd name="T2" fmla="*/ 24 w 29"/>
              <a:gd name="T3" fmla="*/ 1 h 36"/>
              <a:gd name="T4" fmla="*/ 18 w 29"/>
              <a:gd name="T5" fmla="*/ 0 h 36"/>
              <a:gd name="T6" fmla="*/ 3 w 29"/>
              <a:gd name="T7" fmla="*/ 12 h 36"/>
              <a:gd name="T8" fmla="*/ 0 w 29"/>
              <a:gd name="T9" fmla="*/ 19 h 36"/>
              <a:gd name="T10" fmla="*/ 7 w 29"/>
              <a:gd name="T11" fmla="*/ 28 h 36"/>
              <a:gd name="T12" fmla="*/ 13 w 29"/>
              <a:gd name="T13" fmla="*/ 34 h 36"/>
              <a:gd name="T14" fmla="*/ 16 w 29"/>
              <a:gd name="T15" fmla="*/ 36 h 36"/>
              <a:gd name="T16" fmla="*/ 20 w 29"/>
              <a:gd name="T17" fmla="*/ 28 h 36"/>
              <a:gd name="T18" fmla="*/ 27 w 29"/>
              <a:gd name="T19" fmla="*/ 25 h 36"/>
              <a:gd name="T20" fmla="*/ 29 w 29"/>
              <a:gd name="T21" fmla="*/ 17 h 36"/>
              <a:gd name="T22" fmla="*/ 29 w 29"/>
              <a:gd name="T23" fmla="*/ 13 h 36"/>
              <a:gd name="T24" fmla="*/ 27 w 29"/>
              <a:gd name="T25" fmla="*/ 10 h 36"/>
              <a:gd name="T26" fmla="*/ 27 w 29"/>
              <a:gd name="T27" fmla="*/ 9 h 36"/>
              <a:gd name="T28" fmla="*/ 27 w 29"/>
              <a:gd name="T29" fmla="*/ 8 h 36"/>
              <a:gd name="T30" fmla="*/ 26 w 29"/>
              <a:gd name="T31"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36">
                <a:moveTo>
                  <a:pt x="26" y="3"/>
                </a:moveTo>
                <a:lnTo>
                  <a:pt x="24" y="1"/>
                </a:lnTo>
                <a:lnTo>
                  <a:pt x="18" y="0"/>
                </a:lnTo>
                <a:lnTo>
                  <a:pt x="3" y="12"/>
                </a:lnTo>
                <a:lnTo>
                  <a:pt x="0" y="19"/>
                </a:lnTo>
                <a:lnTo>
                  <a:pt x="7" y="28"/>
                </a:lnTo>
                <a:lnTo>
                  <a:pt x="13" y="34"/>
                </a:lnTo>
                <a:lnTo>
                  <a:pt x="16" y="36"/>
                </a:lnTo>
                <a:lnTo>
                  <a:pt x="20" y="28"/>
                </a:lnTo>
                <a:lnTo>
                  <a:pt x="27" y="25"/>
                </a:lnTo>
                <a:lnTo>
                  <a:pt x="29" y="17"/>
                </a:lnTo>
                <a:lnTo>
                  <a:pt x="29" y="13"/>
                </a:lnTo>
                <a:lnTo>
                  <a:pt x="27" y="10"/>
                </a:lnTo>
                <a:lnTo>
                  <a:pt x="27" y="9"/>
                </a:lnTo>
                <a:lnTo>
                  <a:pt x="27" y="8"/>
                </a:lnTo>
                <a:lnTo>
                  <a:pt x="26"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7" name="Freeform 206"/>
          <p:cNvSpPr>
            <a:spLocks/>
          </p:cNvSpPr>
          <p:nvPr/>
        </p:nvSpPr>
        <p:spPr bwMode="auto">
          <a:xfrm>
            <a:off x="11966833" y="3032469"/>
            <a:ext cx="158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8" name="Freeform 207"/>
          <p:cNvSpPr>
            <a:spLocks/>
          </p:cNvSpPr>
          <p:nvPr/>
        </p:nvSpPr>
        <p:spPr bwMode="auto">
          <a:xfrm>
            <a:off x="12154158" y="2518119"/>
            <a:ext cx="23813" cy="15875"/>
          </a:xfrm>
          <a:custGeom>
            <a:avLst/>
            <a:gdLst>
              <a:gd name="T0" fmla="*/ 3 w 43"/>
              <a:gd name="T1" fmla="*/ 15 h 28"/>
              <a:gd name="T2" fmla="*/ 1 w 43"/>
              <a:gd name="T3" fmla="*/ 15 h 28"/>
              <a:gd name="T4" fmla="*/ 3 w 43"/>
              <a:gd name="T5" fmla="*/ 19 h 28"/>
              <a:gd name="T6" fmla="*/ 5 w 43"/>
              <a:gd name="T7" fmla="*/ 22 h 28"/>
              <a:gd name="T8" fmla="*/ 6 w 43"/>
              <a:gd name="T9" fmla="*/ 24 h 28"/>
              <a:gd name="T10" fmla="*/ 37 w 43"/>
              <a:gd name="T11" fmla="*/ 28 h 28"/>
              <a:gd name="T12" fmla="*/ 41 w 43"/>
              <a:gd name="T13" fmla="*/ 21 h 28"/>
              <a:gd name="T14" fmla="*/ 43 w 43"/>
              <a:gd name="T15" fmla="*/ 16 h 28"/>
              <a:gd name="T16" fmla="*/ 40 w 43"/>
              <a:gd name="T17" fmla="*/ 8 h 28"/>
              <a:gd name="T18" fmla="*/ 26 w 43"/>
              <a:gd name="T19" fmla="*/ 2 h 28"/>
              <a:gd name="T20" fmla="*/ 10 w 43"/>
              <a:gd name="T21" fmla="*/ 2 h 28"/>
              <a:gd name="T22" fmla="*/ 6 w 43"/>
              <a:gd name="T23" fmla="*/ 0 h 28"/>
              <a:gd name="T24" fmla="*/ 0 w 43"/>
              <a:gd name="T25" fmla="*/ 1 h 28"/>
              <a:gd name="T26" fmla="*/ 0 w 43"/>
              <a:gd name="T27" fmla="*/ 4 h 28"/>
              <a:gd name="T28" fmla="*/ 1 w 43"/>
              <a:gd name="T29" fmla="*/ 6 h 28"/>
              <a:gd name="T30" fmla="*/ 3 w 43"/>
              <a:gd name="T31" fmla="*/ 10 h 28"/>
              <a:gd name="T32" fmla="*/ 4 w 43"/>
              <a:gd name="T33" fmla="*/ 12 h 28"/>
              <a:gd name="T34" fmla="*/ 3 w 43"/>
              <a:gd name="T35" fmla="*/ 14 h 28"/>
              <a:gd name="T36" fmla="*/ 3 w 43"/>
              <a:gd name="T3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8">
                <a:moveTo>
                  <a:pt x="3" y="15"/>
                </a:moveTo>
                <a:lnTo>
                  <a:pt x="1" y="15"/>
                </a:lnTo>
                <a:lnTo>
                  <a:pt x="3" y="19"/>
                </a:lnTo>
                <a:lnTo>
                  <a:pt x="5" y="22"/>
                </a:lnTo>
                <a:lnTo>
                  <a:pt x="6" y="24"/>
                </a:lnTo>
                <a:lnTo>
                  <a:pt x="37" y="28"/>
                </a:lnTo>
                <a:lnTo>
                  <a:pt x="41" y="21"/>
                </a:lnTo>
                <a:lnTo>
                  <a:pt x="43" y="16"/>
                </a:lnTo>
                <a:lnTo>
                  <a:pt x="40" y="8"/>
                </a:lnTo>
                <a:lnTo>
                  <a:pt x="26" y="2"/>
                </a:lnTo>
                <a:lnTo>
                  <a:pt x="10" y="2"/>
                </a:lnTo>
                <a:lnTo>
                  <a:pt x="6" y="0"/>
                </a:lnTo>
                <a:lnTo>
                  <a:pt x="0" y="1"/>
                </a:lnTo>
                <a:lnTo>
                  <a:pt x="0" y="4"/>
                </a:lnTo>
                <a:lnTo>
                  <a:pt x="1" y="6"/>
                </a:lnTo>
                <a:lnTo>
                  <a:pt x="3" y="10"/>
                </a:lnTo>
                <a:lnTo>
                  <a:pt x="4" y="12"/>
                </a:lnTo>
                <a:lnTo>
                  <a:pt x="3" y="14"/>
                </a:lnTo>
                <a:lnTo>
                  <a:pt x="3"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9" name="Freeform 208"/>
          <p:cNvSpPr>
            <a:spLocks/>
          </p:cNvSpPr>
          <p:nvPr/>
        </p:nvSpPr>
        <p:spPr bwMode="auto">
          <a:xfrm>
            <a:off x="11811258" y="2848319"/>
            <a:ext cx="33338" cy="23813"/>
          </a:xfrm>
          <a:custGeom>
            <a:avLst/>
            <a:gdLst>
              <a:gd name="T0" fmla="*/ 37 w 63"/>
              <a:gd name="T1" fmla="*/ 44 h 45"/>
              <a:gd name="T2" fmla="*/ 38 w 63"/>
              <a:gd name="T3" fmla="*/ 45 h 45"/>
              <a:gd name="T4" fmla="*/ 47 w 63"/>
              <a:gd name="T5" fmla="*/ 43 h 45"/>
              <a:gd name="T6" fmla="*/ 59 w 63"/>
              <a:gd name="T7" fmla="*/ 31 h 45"/>
              <a:gd name="T8" fmla="*/ 63 w 63"/>
              <a:gd name="T9" fmla="*/ 25 h 45"/>
              <a:gd name="T10" fmla="*/ 58 w 63"/>
              <a:gd name="T11" fmla="*/ 20 h 45"/>
              <a:gd name="T12" fmla="*/ 56 w 63"/>
              <a:gd name="T13" fmla="*/ 19 h 45"/>
              <a:gd name="T14" fmla="*/ 54 w 63"/>
              <a:gd name="T15" fmla="*/ 19 h 45"/>
              <a:gd name="T16" fmla="*/ 50 w 63"/>
              <a:gd name="T17" fmla="*/ 18 h 45"/>
              <a:gd name="T18" fmla="*/ 48 w 63"/>
              <a:gd name="T19" fmla="*/ 15 h 45"/>
              <a:gd name="T20" fmla="*/ 41 w 63"/>
              <a:gd name="T21" fmla="*/ 4 h 45"/>
              <a:gd name="T22" fmla="*/ 38 w 63"/>
              <a:gd name="T23" fmla="*/ 0 h 45"/>
              <a:gd name="T24" fmla="*/ 14 w 63"/>
              <a:gd name="T25" fmla="*/ 4 h 45"/>
              <a:gd name="T26" fmla="*/ 12 w 63"/>
              <a:gd name="T27" fmla="*/ 5 h 45"/>
              <a:gd name="T28" fmla="*/ 10 w 63"/>
              <a:gd name="T29" fmla="*/ 8 h 45"/>
              <a:gd name="T30" fmla="*/ 8 w 63"/>
              <a:gd name="T31" fmla="*/ 10 h 45"/>
              <a:gd name="T32" fmla="*/ 7 w 63"/>
              <a:gd name="T33" fmla="*/ 16 h 45"/>
              <a:gd name="T34" fmla="*/ 6 w 63"/>
              <a:gd name="T35" fmla="*/ 17 h 45"/>
              <a:gd name="T36" fmla="*/ 1 w 63"/>
              <a:gd name="T37" fmla="*/ 20 h 45"/>
              <a:gd name="T38" fmla="*/ 0 w 63"/>
              <a:gd name="T39" fmla="*/ 24 h 45"/>
              <a:gd name="T40" fmla="*/ 25 w 63"/>
              <a:gd name="T41" fmla="*/ 21 h 45"/>
              <a:gd name="T42" fmla="*/ 30 w 63"/>
              <a:gd name="T43" fmla="*/ 25 h 45"/>
              <a:gd name="T44" fmla="*/ 31 w 63"/>
              <a:gd name="T45" fmla="*/ 26 h 45"/>
              <a:gd name="T46" fmla="*/ 34 w 63"/>
              <a:gd name="T47" fmla="*/ 27 h 45"/>
              <a:gd name="T48" fmla="*/ 37 w 63"/>
              <a:gd name="T49" fmla="*/ 30 h 45"/>
              <a:gd name="T50" fmla="*/ 36 w 63"/>
              <a:gd name="T51" fmla="*/ 39 h 45"/>
              <a:gd name="T52" fmla="*/ 37 w 63"/>
              <a:gd name="T53"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45">
                <a:moveTo>
                  <a:pt x="37" y="44"/>
                </a:moveTo>
                <a:lnTo>
                  <a:pt x="38" y="45"/>
                </a:lnTo>
                <a:lnTo>
                  <a:pt x="47" y="43"/>
                </a:lnTo>
                <a:lnTo>
                  <a:pt x="59" y="31"/>
                </a:lnTo>
                <a:lnTo>
                  <a:pt x="63" y="25"/>
                </a:lnTo>
                <a:lnTo>
                  <a:pt x="58" y="20"/>
                </a:lnTo>
                <a:lnTo>
                  <a:pt x="56" y="19"/>
                </a:lnTo>
                <a:lnTo>
                  <a:pt x="54" y="19"/>
                </a:lnTo>
                <a:lnTo>
                  <a:pt x="50" y="18"/>
                </a:lnTo>
                <a:lnTo>
                  <a:pt x="48" y="15"/>
                </a:lnTo>
                <a:lnTo>
                  <a:pt x="41" y="4"/>
                </a:lnTo>
                <a:lnTo>
                  <a:pt x="38" y="0"/>
                </a:lnTo>
                <a:lnTo>
                  <a:pt x="14" y="4"/>
                </a:lnTo>
                <a:lnTo>
                  <a:pt x="12" y="5"/>
                </a:lnTo>
                <a:lnTo>
                  <a:pt x="10" y="8"/>
                </a:lnTo>
                <a:lnTo>
                  <a:pt x="8" y="10"/>
                </a:lnTo>
                <a:lnTo>
                  <a:pt x="7" y="16"/>
                </a:lnTo>
                <a:lnTo>
                  <a:pt x="6" y="17"/>
                </a:lnTo>
                <a:lnTo>
                  <a:pt x="1" y="20"/>
                </a:lnTo>
                <a:lnTo>
                  <a:pt x="0" y="24"/>
                </a:lnTo>
                <a:lnTo>
                  <a:pt x="25" y="21"/>
                </a:lnTo>
                <a:lnTo>
                  <a:pt x="30" y="25"/>
                </a:lnTo>
                <a:lnTo>
                  <a:pt x="31" y="26"/>
                </a:lnTo>
                <a:lnTo>
                  <a:pt x="34" y="27"/>
                </a:lnTo>
                <a:lnTo>
                  <a:pt x="37" y="30"/>
                </a:lnTo>
                <a:lnTo>
                  <a:pt x="36" y="39"/>
                </a:lnTo>
                <a:lnTo>
                  <a:pt x="37" y="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0" name="Freeform 209"/>
          <p:cNvSpPr>
            <a:spLocks/>
          </p:cNvSpPr>
          <p:nvPr/>
        </p:nvSpPr>
        <p:spPr bwMode="auto">
          <a:xfrm>
            <a:off x="11176258" y="4485032"/>
            <a:ext cx="19050" cy="38100"/>
          </a:xfrm>
          <a:custGeom>
            <a:avLst/>
            <a:gdLst>
              <a:gd name="T0" fmla="*/ 31 w 36"/>
              <a:gd name="T1" fmla="*/ 73 h 73"/>
              <a:gd name="T2" fmla="*/ 32 w 36"/>
              <a:gd name="T3" fmla="*/ 70 h 73"/>
              <a:gd name="T4" fmla="*/ 33 w 36"/>
              <a:gd name="T5" fmla="*/ 66 h 73"/>
              <a:gd name="T6" fmla="*/ 36 w 36"/>
              <a:gd name="T7" fmla="*/ 46 h 73"/>
              <a:gd name="T8" fmla="*/ 36 w 36"/>
              <a:gd name="T9" fmla="*/ 41 h 73"/>
              <a:gd name="T10" fmla="*/ 35 w 36"/>
              <a:gd name="T11" fmla="*/ 36 h 73"/>
              <a:gd name="T12" fmla="*/ 32 w 36"/>
              <a:gd name="T13" fmla="*/ 32 h 73"/>
              <a:gd name="T14" fmla="*/ 29 w 36"/>
              <a:gd name="T15" fmla="*/ 26 h 73"/>
              <a:gd name="T16" fmla="*/ 28 w 36"/>
              <a:gd name="T17" fmla="*/ 21 h 73"/>
              <a:gd name="T18" fmla="*/ 29 w 36"/>
              <a:gd name="T19" fmla="*/ 18 h 73"/>
              <a:gd name="T20" fmla="*/ 27 w 36"/>
              <a:gd name="T21" fmla="*/ 14 h 73"/>
              <a:gd name="T22" fmla="*/ 23 w 36"/>
              <a:gd name="T23" fmla="*/ 11 h 73"/>
              <a:gd name="T24" fmla="*/ 21 w 36"/>
              <a:gd name="T25" fmla="*/ 9 h 73"/>
              <a:gd name="T26" fmla="*/ 18 w 36"/>
              <a:gd name="T27" fmla="*/ 6 h 73"/>
              <a:gd name="T28" fmla="*/ 16 w 36"/>
              <a:gd name="T29" fmla="*/ 4 h 73"/>
              <a:gd name="T30" fmla="*/ 16 w 36"/>
              <a:gd name="T31" fmla="*/ 0 h 73"/>
              <a:gd name="T32" fmla="*/ 14 w 36"/>
              <a:gd name="T33" fmla="*/ 1 h 73"/>
              <a:gd name="T34" fmla="*/ 13 w 36"/>
              <a:gd name="T35" fmla="*/ 4 h 73"/>
              <a:gd name="T36" fmla="*/ 12 w 36"/>
              <a:gd name="T37" fmla="*/ 8 h 73"/>
              <a:gd name="T38" fmla="*/ 11 w 36"/>
              <a:gd name="T39" fmla="*/ 11 h 73"/>
              <a:gd name="T40" fmla="*/ 7 w 36"/>
              <a:gd name="T41" fmla="*/ 15 h 73"/>
              <a:gd name="T42" fmla="*/ 4 w 36"/>
              <a:gd name="T43" fmla="*/ 18 h 73"/>
              <a:gd name="T44" fmla="*/ 2 w 36"/>
              <a:gd name="T45" fmla="*/ 21 h 73"/>
              <a:gd name="T46" fmla="*/ 0 w 36"/>
              <a:gd name="T47" fmla="*/ 27 h 73"/>
              <a:gd name="T48" fmla="*/ 0 w 36"/>
              <a:gd name="T49" fmla="*/ 34 h 73"/>
              <a:gd name="T50" fmla="*/ 0 w 36"/>
              <a:gd name="T51" fmla="*/ 44 h 73"/>
              <a:gd name="T52" fmla="*/ 3 w 36"/>
              <a:gd name="T53" fmla="*/ 51 h 73"/>
              <a:gd name="T54" fmla="*/ 7 w 36"/>
              <a:gd name="T55" fmla="*/ 58 h 73"/>
              <a:gd name="T56" fmla="*/ 11 w 36"/>
              <a:gd name="T57" fmla="*/ 63 h 73"/>
              <a:gd name="T58" fmla="*/ 29 w 36"/>
              <a:gd name="T59" fmla="*/ 73 h 73"/>
              <a:gd name="T60" fmla="*/ 31 w 36"/>
              <a:gd name="T6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73">
                <a:moveTo>
                  <a:pt x="31" y="73"/>
                </a:moveTo>
                <a:lnTo>
                  <a:pt x="32" y="70"/>
                </a:lnTo>
                <a:lnTo>
                  <a:pt x="33" y="66"/>
                </a:lnTo>
                <a:lnTo>
                  <a:pt x="36" y="46"/>
                </a:lnTo>
                <a:lnTo>
                  <a:pt x="36" y="41"/>
                </a:lnTo>
                <a:lnTo>
                  <a:pt x="35" y="36"/>
                </a:lnTo>
                <a:lnTo>
                  <a:pt x="32" y="32"/>
                </a:lnTo>
                <a:lnTo>
                  <a:pt x="29" y="26"/>
                </a:lnTo>
                <a:lnTo>
                  <a:pt x="28" y="21"/>
                </a:lnTo>
                <a:lnTo>
                  <a:pt x="29" y="18"/>
                </a:lnTo>
                <a:lnTo>
                  <a:pt x="27" y="14"/>
                </a:lnTo>
                <a:lnTo>
                  <a:pt x="23" y="11"/>
                </a:lnTo>
                <a:lnTo>
                  <a:pt x="21" y="9"/>
                </a:lnTo>
                <a:lnTo>
                  <a:pt x="18" y="6"/>
                </a:lnTo>
                <a:lnTo>
                  <a:pt x="16" y="4"/>
                </a:lnTo>
                <a:lnTo>
                  <a:pt x="16" y="0"/>
                </a:lnTo>
                <a:lnTo>
                  <a:pt x="14" y="1"/>
                </a:lnTo>
                <a:lnTo>
                  <a:pt x="13" y="4"/>
                </a:lnTo>
                <a:lnTo>
                  <a:pt x="12" y="8"/>
                </a:lnTo>
                <a:lnTo>
                  <a:pt x="11" y="11"/>
                </a:lnTo>
                <a:lnTo>
                  <a:pt x="7" y="15"/>
                </a:lnTo>
                <a:lnTo>
                  <a:pt x="4" y="18"/>
                </a:lnTo>
                <a:lnTo>
                  <a:pt x="2" y="21"/>
                </a:lnTo>
                <a:lnTo>
                  <a:pt x="0" y="27"/>
                </a:lnTo>
                <a:lnTo>
                  <a:pt x="0" y="34"/>
                </a:lnTo>
                <a:lnTo>
                  <a:pt x="0" y="44"/>
                </a:lnTo>
                <a:lnTo>
                  <a:pt x="3" y="51"/>
                </a:lnTo>
                <a:lnTo>
                  <a:pt x="7" y="58"/>
                </a:lnTo>
                <a:lnTo>
                  <a:pt x="11" y="63"/>
                </a:lnTo>
                <a:lnTo>
                  <a:pt x="29" y="73"/>
                </a:lnTo>
                <a:lnTo>
                  <a:pt x="31" y="7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1" name="Freeform 210"/>
          <p:cNvSpPr>
            <a:spLocks/>
          </p:cNvSpPr>
          <p:nvPr/>
        </p:nvSpPr>
        <p:spPr bwMode="auto">
          <a:xfrm>
            <a:off x="12808208" y="3724619"/>
            <a:ext cx="39688" cy="44450"/>
          </a:xfrm>
          <a:custGeom>
            <a:avLst/>
            <a:gdLst>
              <a:gd name="T0" fmla="*/ 3 w 75"/>
              <a:gd name="T1" fmla="*/ 30 h 85"/>
              <a:gd name="T2" fmla="*/ 6 w 75"/>
              <a:gd name="T3" fmla="*/ 35 h 85"/>
              <a:gd name="T4" fmla="*/ 21 w 75"/>
              <a:gd name="T5" fmla="*/ 45 h 85"/>
              <a:gd name="T6" fmla="*/ 25 w 75"/>
              <a:gd name="T7" fmla="*/ 52 h 85"/>
              <a:gd name="T8" fmla="*/ 37 w 75"/>
              <a:gd name="T9" fmla="*/ 72 h 85"/>
              <a:gd name="T10" fmla="*/ 56 w 75"/>
              <a:gd name="T11" fmla="*/ 74 h 85"/>
              <a:gd name="T12" fmla="*/ 62 w 75"/>
              <a:gd name="T13" fmla="*/ 78 h 85"/>
              <a:gd name="T14" fmla="*/ 65 w 75"/>
              <a:gd name="T15" fmla="*/ 83 h 85"/>
              <a:gd name="T16" fmla="*/ 70 w 75"/>
              <a:gd name="T17" fmla="*/ 85 h 85"/>
              <a:gd name="T18" fmla="*/ 75 w 75"/>
              <a:gd name="T19" fmla="*/ 81 h 85"/>
              <a:gd name="T20" fmla="*/ 75 w 75"/>
              <a:gd name="T21" fmla="*/ 74 h 85"/>
              <a:gd name="T22" fmla="*/ 72 w 75"/>
              <a:gd name="T23" fmla="*/ 72 h 85"/>
              <a:gd name="T24" fmla="*/ 67 w 75"/>
              <a:gd name="T25" fmla="*/ 68 h 85"/>
              <a:gd name="T26" fmla="*/ 66 w 75"/>
              <a:gd name="T27" fmla="*/ 67 h 85"/>
              <a:gd name="T28" fmla="*/ 66 w 75"/>
              <a:gd name="T29" fmla="*/ 64 h 85"/>
              <a:gd name="T30" fmla="*/ 63 w 75"/>
              <a:gd name="T31" fmla="*/ 60 h 85"/>
              <a:gd name="T32" fmla="*/ 57 w 75"/>
              <a:gd name="T33" fmla="*/ 51 h 85"/>
              <a:gd name="T34" fmla="*/ 56 w 75"/>
              <a:gd name="T35" fmla="*/ 43 h 85"/>
              <a:gd name="T36" fmla="*/ 70 w 75"/>
              <a:gd name="T37" fmla="*/ 32 h 85"/>
              <a:gd name="T38" fmla="*/ 68 w 75"/>
              <a:gd name="T39" fmla="*/ 23 h 85"/>
              <a:gd name="T40" fmla="*/ 59 w 75"/>
              <a:gd name="T41" fmla="*/ 20 h 85"/>
              <a:gd name="T42" fmla="*/ 52 w 75"/>
              <a:gd name="T43" fmla="*/ 13 h 85"/>
              <a:gd name="T44" fmla="*/ 47 w 75"/>
              <a:gd name="T45" fmla="*/ 9 h 85"/>
              <a:gd name="T46" fmla="*/ 42 w 75"/>
              <a:gd name="T47" fmla="*/ 10 h 85"/>
              <a:gd name="T48" fmla="*/ 42 w 75"/>
              <a:gd name="T49" fmla="*/ 22 h 85"/>
              <a:gd name="T50" fmla="*/ 38 w 75"/>
              <a:gd name="T51" fmla="*/ 37 h 85"/>
              <a:gd name="T52" fmla="*/ 40 w 75"/>
              <a:gd name="T53" fmla="*/ 44 h 85"/>
              <a:gd name="T54" fmla="*/ 39 w 75"/>
              <a:gd name="T55" fmla="*/ 49 h 85"/>
              <a:gd name="T56" fmla="*/ 32 w 75"/>
              <a:gd name="T57" fmla="*/ 40 h 85"/>
              <a:gd name="T58" fmla="*/ 35 w 75"/>
              <a:gd name="T59" fmla="*/ 29 h 85"/>
              <a:gd name="T60" fmla="*/ 32 w 75"/>
              <a:gd name="T61" fmla="*/ 20 h 85"/>
              <a:gd name="T62" fmla="*/ 30 w 75"/>
              <a:gd name="T63" fmla="*/ 8 h 85"/>
              <a:gd name="T64" fmla="*/ 19 w 75"/>
              <a:gd name="T65" fmla="*/ 1 h 85"/>
              <a:gd name="T66" fmla="*/ 1 w 75"/>
              <a:gd name="T67" fmla="*/ 21 h 85"/>
              <a:gd name="T68" fmla="*/ 1 w 75"/>
              <a:gd name="T69" fmla="*/ 2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85">
                <a:moveTo>
                  <a:pt x="1" y="29"/>
                </a:moveTo>
                <a:lnTo>
                  <a:pt x="3" y="30"/>
                </a:lnTo>
                <a:lnTo>
                  <a:pt x="4" y="32"/>
                </a:lnTo>
                <a:lnTo>
                  <a:pt x="6" y="35"/>
                </a:lnTo>
                <a:lnTo>
                  <a:pt x="17" y="42"/>
                </a:lnTo>
                <a:lnTo>
                  <a:pt x="21" y="45"/>
                </a:lnTo>
                <a:lnTo>
                  <a:pt x="22" y="51"/>
                </a:lnTo>
                <a:lnTo>
                  <a:pt x="25" y="52"/>
                </a:lnTo>
                <a:lnTo>
                  <a:pt x="29" y="53"/>
                </a:lnTo>
                <a:lnTo>
                  <a:pt x="37" y="72"/>
                </a:lnTo>
                <a:lnTo>
                  <a:pt x="46" y="77"/>
                </a:lnTo>
                <a:lnTo>
                  <a:pt x="56" y="74"/>
                </a:lnTo>
                <a:lnTo>
                  <a:pt x="65" y="77"/>
                </a:lnTo>
                <a:lnTo>
                  <a:pt x="62" y="78"/>
                </a:lnTo>
                <a:lnTo>
                  <a:pt x="63" y="80"/>
                </a:lnTo>
                <a:lnTo>
                  <a:pt x="65" y="83"/>
                </a:lnTo>
                <a:lnTo>
                  <a:pt x="68" y="85"/>
                </a:lnTo>
                <a:lnTo>
                  <a:pt x="70" y="85"/>
                </a:lnTo>
                <a:lnTo>
                  <a:pt x="72" y="83"/>
                </a:lnTo>
                <a:lnTo>
                  <a:pt x="75" y="81"/>
                </a:lnTo>
                <a:lnTo>
                  <a:pt x="75" y="79"/>
                </a:lnTo>
                <a:lnTo>
                  <a:pt x="75" y="74"/>
                </a:lnTo>
                <a:lnTo>
                  <a:pt x="74" y="72"/>
                </a:lnTo>
                <a:lnTo>
                  <a:pt x="72" y="72"/>
                </a:lnTo>
                <a:lnTo>
                  <a:pt x="70" y="69"/>
                </a:lnTo>
                <a:lnTo>
                  <a:pt x="67" y="68"/>
                </a:lnTo>
                <a:lnTo>
                  <a:pt x="67" y="68"/>
                </a:lnTo>
                <a:lnTo>
                  <a:pt x="66" y="67"/>
                </a:lnTo>
                <a:lnTo>
                  <a:pt x="66" y="65"/>
                </a:lnTo>
                <a:lnTo>
                  <a:pt x="66" y="64"/>
                </a:lnTo>
                <a:lnTo>
                  <a:pt x="65" y="62"/>
                </a:lnTo>
                <a:lnTo>
                  <a:pt x="63" y="60"/>
                </a:lnTo>
                <a:lnTo>
                  <a:pt x="58" y="53"/>
                </a:lnTo>
                <a:lnTo>
                  <a:pt x="57" y="51"/>
                </a:lnTo>
                <a:lnTo>
                  <a:pt x="56" y="47"/>
                </a:lnTo>
                <a:lnTo>
                  <a:pt x="56" y="43"/>
                </a:lnTo>
                <a:lnTo>
                  <a:pt x="61" y="35"/>
                </a:lnTo>
                <a:lnTo>
                  <a:pt x="70" y="32"/>
                </a:lnTo>
                <a:lnTo>
                  <a:pt x="72" y="25"/>
                </a:lnTo>
                <a:lnTo>
                  <a:pt x="68" y="23"/>
                </a:lnTo>
                <a:lnTo>
                  <a:pt x="62" y="22"/>
                </a:lnTo>
                <a:lnTo>
                  <a:pt x="59" y="20"/>
                </a:lnTo>
                <a:lnTo>
                  <a:pt x="56" y="17"/>
                </a:lnTo>
                <a:lnTo>
                  <a:pt x="52" y="13"/>
                </a:lnTo>
                <a:lnTo>
                  <a:pt x="50" y="11"/>
                </a:lnTo>
                <a:lnTo>
                  <a:pt x="47" y="9"/>
                </a:lnTo>
                <a:lnTo>
                  <a:pt x="43" y="9"/>
                </a:lnTo>
                <a:lnTo>
                  <a:pt x="42" y="10"/>
                </a:lnTo>
                <a:lnTo>
                  <a:pt x="42" y="19"/>
                </a:lnTo>
                <a:lnTo>
                  <a:pt x="42" y="22"/>
                </a:lnTo>
                <a:lnTo>
                  <a:pt x="39" y="34"/>
                </a:lnTo>
                <a:lnTo>
                  <a:pt x="38" y="37"/>
                </a:lnTo>
                <a:lnTo>
                  <a:pt x="38" y="39"/>
                </a:lnTo>
                <a:lnTo>
                  <a:pt x="40" y="44"/>
                </a:lnTo>
                <a:lnTo>
                  <a:pt x="41" y="49"/>
                </a:lnTo>
                <a:lnTo>
                  <a:pt x="39" y="49"/>
                </a:lnTo>
                <a:lnTo>
                  <a:pt x="36" y="45"/>
                </a:lnTo>
                <a:lnTo>
                  <a:pt x="32" y="40"/>
                </a:lnTo>
                <a:lnTo>
                  <a:pt x="31" y="35"/>
                </a:lnTo>
                <a:lnTo>
                  <a:pt x="35" y="29"/>
                </a:lnTo>
                <a:lnTo>
                  <a:pt x="33" y="23"/>
                </a:lnTo>
                <a:lnTo>
                  <a:pt x="32" y="20"/>
                </a:lnTo>
                <a:lnTo>
                  <a:pt x="31" y="12"/>
                </a:lnTo>
                <a:lnTo>
                  <a:pt x="30" y="8"/>
                </a:lnTo>
                <a:lnTo>
                  <a:pt x="25" y="4"/>
                </a:lnTo>
                <a:lnTo>
                  <a:pt x="19" y="1"/>
                </a:lnTo>
                <a:lnTo>
                  <a:pt x="15" y="0"/>
                </a:lnTo>
                <a:lnTo>
                  <a:pt x="1" y="21"/>
                </a:lnTo>
                <a:lnTo>
                  <a:pt x="0" y="23"/>
                </a:lnTo>
                <a:lnTo>
                  <a:pt x="1" y="28"/>
                </a:lnTo>
                <a:lnTo>
                  <a:pt x="1"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2" name="Freeform 211"/>
          <p:cNvSpPr>
            <a:spLocks/>
          </p:cNvSpPr>
          <p:nvPr/>
        </p:nvSpPr>
        <p:spPr bwMode="auto">
          <a:xfrm>
            <a:off x="11752521" y="4311994"/>
            <a:ext cx="20638" cy="30163"/>
          </a:xfrm>
          <a:custGeom>
            <a:avLst/>
            <a:gdLst>
              <a:gd name="T0" fmla="*/ 37 w 38"/>
              <a:gd name="T1" fmla="*/ 5 h 57"/>
              <a:gd name="T2" fmla="*/ 38 w 38"/>
              <a:gd name="T3" fmla="*/ 2 h 57"/>
              <a:gd name="T4" fmla="*/ 36 w 38"/>
              <a:gd name="T5" fmla="*/ 0 h 57"/>
              <a:gd name="T6" fmla="*/ 33 w 38"/>
              <a:gd name="T7" fmla="*/ 0 h 57"/>
              <a:gd name="T8" fmla="*/ 31 w 38"/>
              <a:gd name="T9" fmla="*/ 2 h 57"/>
              <a:gd name="T10" fmla="*/ 29 w 38"/>
              <a:gd name="T11" fmla="*/ 2 h 57"/>
              <a:gd name="T12" fmla="*/ 28 w 38"/>
              <a:gd name="T13" fmla="*/ 6 h 57"/>
              <a:gd name="T14" fmla="*/ 28 w 38"/>
              <a:gd name="T15" fmla="*/ 10 h 57"/>
              <a:gd name="T16" fmla="*/ 28 w 38"/>
              <a:gd name="T17" fmla="*/ 14 h 57"/>
              <a:gd name="T18" fmla="*/ 28 w 38"/>
              <a:gd name="T19" fmla="*/ 18 h 57"/>
              <a:gd name="T20" fmla="*/ 26 w 38"/>
              <a:gd name="T21" fmla="*/ 20 h 57"/>
              <a:gd name="T22" fmla="*/ 21 w 38"/>
              <a:gd name="T23" fmla="*/ 19 h 57"/>
              <a:gd name="T24" fmla="*/ 19 w 38"/>
              <a:gd name="T25" fmla="*/ 20 h 57"/>
              <a:gd name="T26" fmla="*/ 14 w 38"/>
              <a:gd name="T27" fmla="*/ 25 h 57"/>
              <a:gd name="T28" fmla="*/ 0 w 38"/>
              <a:gd name="T29" fmla="*/ 36 h 57"/>
              <a:gd name="T30" fmla="*/ 0 w 38"/>
              <a:gd name="T31" fmla="*/ 38 h 57"/>
              <a:gd name="T32" fmla="*/ 7 w 38"/>
              <a:gd name="T33" fmla="*/ 41 h 57"/>
              <a:gd name="T34" fmla="*/ 9 w 38"/>
              <a:gd name="T35" fmla="*/ 42 h 57"/>
              <a:gd name="T36" fmla="*/ 14 w 38"/>
              <a:gd name="T37" fmla="*/ 50 h 57"/>
              <a:gd name="T38" fmla="*/ 16 w 38"/>
              <a:gd name="T39" fmla="*/ 50 h 57"/>
              <a:gd name="T40" fmla="*/ 19 w 38"/>
              <a:gd name="T41" fmla="*/ 51 h 57"/>
              <a:gd name="T42" fmla="*/ 27 w 38"/>
              <a:gd name="T43" fmla="*/ 57 h 57"/>
              <a:gd name="T44" fmla="*/ 29 w 38"/>
              <a:gd name="T45" fmla="*/ 56 h 57"/>
              <a:gd name="T46" fmla="*/ 33 w 38"/>
              <a:gd name="T47" fmla="*/ 49 h 57"/>
              <a:gd name="T48" fmla="*/ 36 w 38"/>
              <a:gd name="T49" fmla="*/ 44 h 57"/>
              <a:gd name="T50" fmla="*/ 36 w 38"/>
              <a:gd name="T51" fmla="*/ 39 h 57"/>
              <a:gd name="T52" fmla="*/ 36 w 38"/>
              <a:gd name="T53" fmla="*/ 35 h 57"/>
              <a:gd name="T54" fmla="*/ 33 w 38"/>
              <a:gd name="T55" fmla="*/ 31 h 57"/>
              <a:gd name="T56" fmla="*/ 29 w 38"/>
              <a:gd name="T57" fmla="*/ 25 h 57"/>
              <a:gd name="T58" fmla="*/ 31 w 38"/>
              <a:gd name="T59" fmla="*/ 22 h 57"/>
              <a:gd name="T60" fmla="*/ 34 w 38"/>
              <a:gd name="T61" fmla="*/ 17 h 57"/>
              <a:gd name="T62" fmla="*/ 34 w 38"/>
              <a:gd name="T63" fmla="*/ 11 h 57"/>
              <a:gd name="T64" fmla="*/ 32 w 38"/>
              <a:gd name="T65" fmla="*/ 9 h 57"/>
              <a:gd name="T66" fmla="*/ 36 w 38"/>
              <a:gd name="T67" fmla="*/ 7 h 57"/>
              <a:gd name="T68" fmla="*/ 37 w 38"/>
              <a:gd name="T69"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57">
                <a:moveTo>
                  <a:pt x="37" y="5"/>
                </a:moveTo>
                <a:lnTo>
                  <a:pt x="38" y="2"/>
                </a:lnTo>
                <a:lnTo>
                  <a:pt x="36" y="0"/>
                </a:lnTo>
                <a:lnTo>
                  <a:pt x="33" y="0"/>
                </a:lnTo>
                <a:lnTo>
                  <a:pt x="31" y="2"/>
                </a:lnTo>
                <a:lnTo>
                  <a:pt x="29" y="2"/>
                </a:lnTo>
                <a:lnTo>
                  <a:pt x="28" y="6"/>
                </a:lnTo>
                <a:lnTo>
                  <a:pt x="28" y="10"/>
                </a:lnTo>
                <a:lnTo>
                  <a:pt x="28" y="14"/>
                </a:lnTo>
                <a:lnTo>
                  <a:pt x="28" y="18"/>
                </a:lnTo>
                <a:lnTo>
                  <a:pt x="26" y="20"/>
                </a:lnTo>
                <a:lnTo>
                  <a:pt x="21" y="19"/>
                </a:lnTo>
                <a:lnTo>
                  <a:pt x="19" y="20"/>
                </a:lnTo>
                <a:lnTo>
                  <a:pt x="14" y="25"/>
                </a:lnTo>
                <a:lnTo>
                  <a:pt x="0" y="36"/>
                </a:lnTo>
                <a:lnTo>
                  <a:pt x="0" y="38"/>
                </a:lnTo>
                <a:lnTo>
                  <a:pt x="7" y="41"/>
                </a:lnTo>
                <a:lnTo>
                  <a:pt x="9" y="42"/>
                </a:lnTo>
                <a:lnTo>
                  <a:pt x="14" y="50"/>
                </a:lnTo>
                <a:lnTo>
                  <a:pt x="16" y="50"/>
                </a:lnTo>
                <a:lnTo>
                  <a:pt x="19" y="51"/>
                </a:lnTo>
                <a:lnTo>
                  <a:pt x="27" y="57"/>
                </a:lnTo>
                <a:lnTo>
                  <a:pt x="29" y="56"/>
                </a:lnTo>
                <a:lnTo>
                  <a:pt x="33" y="49"/>
                </a:lnTo>
                <a:lnTo>
                  <a:pt x="36" y="44"/>
                </a:lnTo>
                <a:lnTo>
                  <a:pt x="36" y="39"/>
                </a:lnTo>
                <a:lnTo>
                  <a:pt x="36" y="35"/>
                </a:lnTo>
                <a:lnTo>
                  <a:pt x="33" y="31"/>
                </a:lnTo>
                <a:lnTo>
                  <a:pt x="29" y="25"/>
                </a:lnTo>
                <a:lnTo>
                  <a:pt x="31" y="22"/>
                </a:lnTo>
                <a:lnTo>
                  <a:pt x="34" y="17"/>
                </a:lnTo>
                <a:lnTo>
                  <a:pt x="34" y="11"/>
                </a:lnTo>
                <a:lnTo>
                  <a:pt x="32" y="9"/>
                </a:lnTo>
                <a:lnTo>
                  <a:pt x="36" y="7"/>
                </a:lnTo>
                <a:lnTo>
                  <a:pt x="37"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3" name="Freeform 212"/>
          <p:cNvSpPr>
            <a:spLocks/>
          </p:cNvSpPr>
          <p:nvPr/>
        </p:nvSpPr>
        <p:spPr bwMode="auto">
          <a:xfrm>
            <a:off x="12922508" y="3778594"/>
            <a:ext cx="50800" cy="52388"/>
          </a:xfrm>
          <a:custGeom>
            <a:avLst/>
            <a:gdLst>
              <a:gd name="T0" fmla="*/ 28 w 94"/>
              <a:gd name="T1" fmla="*/ 6 h 99"/>
              <a:gd name="T2" fmla="*/ 26 w 94"/>
              <a:gd name="T3" fmla="*/ 7 h 99"/>
              <a:gd name="T4" fmla="*/ 24 w 94"/>
              <a:gd name="T5" fmla="*/ 7 h 99"/>
              <a:gd name="T6" fmla="*/ 22 w 94"/>
              <a:gd name="T7" fmla="*/ 6 h 99"/>
              <a:gd name="T8" fmla="*/ 21 w 94"/>
              <a:gd name="T9" fmla="*/ 2 h 99"/>
              <a:gd name="T10" fmla="*/ 18 w 94"/>
              <a:gd name="T11" fmla="*/ 2 h 99"/>
              <a:gd name="T12" fmla="*/ 6 w 94"/>
              <a:gd name="T13" fmla="*/ 18 h 99"/>
              <a:gd name="T14" fmla="*/ 6 w 94"/>
              <a:gd name="T15" fmla="*/ 20 h 99"/>
              <a:gd name="T16" fmla="*/ 6 w 94"/>
              <a:gd name="T17" fmla="*/ 22 h 99"/>
              <a:gd name="T18" fmla="*/ 8 w 94"/>
              <a:gd name="T19" fmla="*/ 25 h 99"/>
              <a:gd name="T20" fmla="*/ 10 w 94"/>
              <a:gd name="T21" fmla="*/ 27 h 99"/>
              <a:gd name="T22" fmla="*/ 10 w 94"/>
              <a:gd name="T23" fmla="*/ 30 h 99"/>
              <a:gd name="T24" fmla="*/ 12 w 94"/>
              <a:gd name="T25" fmla="*/ 36 h 99"/>
              <a:gd name="T26" fmla="*/ 17 w 94"/>
              <a:gd name="T27" fmla="*/ 48 h 99"/>
              <a:gd name="T28" fmla="*/ 19 w 94"/>
              <a:gd name="T29" fmla="*/ 53 h 99"/>
              <a:gd name="T30" fmla="*/ 18 w 94"/>
              <a:gd name="T31" fmla="*/ 59 h 99"/>
              <a:gd name="T32" fmla="*/ 17 w 94"/>
              <a:gd name="T33" fmla="*/ 63 h 99"/>
              <a:gd name="T34" fmla="*/ 14 w 94"/>
              <a:gd name="T35" fmla="*/ 66 h 99"/>
              <a:gd name="T36" fmla="*/ 10 w 94"/>
              <a:gd name="T37" fmla="*/ 65 h 99"/>
              <a:gd name="T38" fmla="*/ 11 w 94"/>
              <a:gd name="T39" fmla="*/ 61 h 99"/>
              <a:gd name="T40" fmla="*/ 7 w 94"/>
              <a:gd name="T41" fmla="*/ 60 h 99"/>
              <a:gd name="T42" fmla="*/ 5 w 94"/>
              <a:gd name="T43" fmla="*/ 61 h 99"/>
              <a:gd name="T44" fmla="*/ 0 w 94"/>
              <a:gd name="T45" fmla="*/ 66 h 99"/>
              <a:gd name="T46" fmla="*/ 1 w 94"/>
              <a:gd name="T47" fmla="*/ 67 h 99"/>
              <a:gd name="T48" fmla="*/ 1 w 94"/>
              <a:gd name="T49" fmla="*/ 68 h 99"/>
              <a:gd name="T50" fmla="*/ 2 w 94"/>
              <a:gd name="T51" fmla="*/ 70 h 99"/>
              <a:gd name="T52" fmla="*/ 10 w 94"/>
              <a:gd name="T53" fmla="*/ 78 h 99"/>
              <a:gd name="T54" fmla="*/ 14 w 94"/>
              <a:gd name="T55" fmla="*/ 80 h 99"/>
              <a:gd name="T56" fmla="*/ 17 w 94"/>
              <a:gd name="T57" fmla="*/ 82 h 99"/>
              <a:gd name="T58" fmla="*/ 20 w 94"/>
              <a:gd name="T59" fmla="*/ 84 h 99"/>
              <a:gd name="T60" fmla="*/ 22 w 94"/>
              <a:gd name="T61" fmla="*/ 84 h 99"/>
              <a:gd name="T62" fmla="*/ 25 w 94"/>
              <a:gd name="T63" fmla="*/ 86 h 99"/>
              <a:gd name="T64" fmla="*/ 27 w 94"/>
              <a:gd name="T65" fmla="*/ 89 h 99"/>
              <a:gd name="T66" fmla="*/ 28 w 94"/>
              <a:gd name="T67" fmla="*/ 92 h 99"/>
              <a:gd name="T68" fmla="*/ 29 w 94"/>
              <a:gd name="T69" fmla="*/ 95 h 99"/>
              <a:gd name="T70" fmla="*/ 30 w 94"/>
              <a:gd name="T71" fmla="*/ 96 h 99"/>
              <a:gd name="T72" fmla="*/ 35 w 94"/>
              <a:gd name="T73" fmla="*/ 99 h 99"/>
              <a:gd name="T74" fmla="*/ 40 w 94"/>
              <a:gd name="T75" fmla="*/ 98 h 99"/>
              <a:gd name="T76" fmla="*/ 45 w 94"/>
              <a:gd name="T77" fmla="*/ 95 h 99"/>
              <a:gd name="T78" fmla="*/ 48 w 94"/>
              <a:gd name="T79" fmla="*/ 91 h 99"/>
              <a:gd name="T80" fmla="*/ 49 w 94"/>
              <a:gd name="T81" fmla="*/ 88 h 99"/>
              <a:gd name="T82" fmla="*/ 49 w 94"/>
              <a:gd name="T83" fmla="*/ 80 h 99"/>
              <a:gd name="T84" fmla="*/ 50 w 94"/>
              <a:gd name="T85" fmla="*/ 77 h 99"/>
              <a:gd name="T86" fmla="*/ 71 w 94"/>
              <a:gd name="T87" fmla="*/ 49 h 99"/>
              <a:gd name="T88" fmla="*/ 91 w 94"/>
              <a:gd name="T89" fmla="*/ 37 h 99"/>
              <a:gd name="T90" fmla="*/ 94 w 94"/>
              <a:gd name="T91" fmla="*/ 33 h 99"/>
              <a:gd name="T92" fmla="*/ 94 w 94"/>
              <a:gd name="T93" fmla="*/ 29 h 99"/>
              <a:gd name="T94" fmla="*/ 89 w 94"/>
              <a:gd name="T95" fmla="*/ 22 h 99"/>
              <a:gd name="T96" fmla="*/ 89 w 94"/>
              <a:gd name="T97" fmla="*/ 15 h 99"/>
              <a:gd name="T98" fmla="*/ 88 w 94"/>
              <a:gd name="T99" fmla="*/ 9 h 99"/>
              <a:gd name="T100" fmla="*/ 85 w 94"/>
              <a:gd name="T101" fmla="*/ 1 h 99"/>
              <a:gd name="T102" fmla="*/ 81 w 94"/>
              <a:gd name="T103" fmla="*/ 0 h 99"/>
              <a:gd name="T104" fmla="*/ 66 w 94"/>
              <a:gd name="T105" fmla="*/ 6 h 99"/>
              <a:gd name="T106" fmla="*/ 28 w 94"/>
              <a:gd name="T107"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99">
                <a:moveTo>
                  <a:pt x="28" y="6"/>
                </a:moveTo>
                <a:lnTo>
                  <a:pt x="26" y="7"/>
                </a:lnTo>
                <a:lnTo>
                  <a:pt x="24" y="7"/>
                </a:lnTo>
                <a:lnTo>
                  <a:pt x="22" y="6"/>
                </a:lnTo>
                <a:lnTo>
                  <a:pt x="21" y="2"/>
                </a:lnTo>
                <a:lnTo>
                  <a:pt x="18" y="2"/>
                </a:lnTo>
                <a:lnTo>
                  <a:pt x="6" y="18"/>
                </a:lnTo>
                <a:lnTo>
                  <a:pt x="6" y="20"/>
                </a:lnTo>
                <a:lnTo>
                  <a:pt x="6" y="22"/>
                </a:lnTo>
                <a:lnTo>
                  <a:pt x="8" y="25"/>
                </a:lnTo>
                <a:lnTo>
                  <a:pt x="10" y="27"/>
                </a:lnTo>
                <a:lnTo>
                  <a:pt x="10" y="30"/>
                </a:lnTo>
                <a:lnTo>
                  <a:pt x="12" y="36"/>
                </a:lnTo>
                <a:lnTo>
                  <a:pt x="17" y="48"/>
                </a:lnTo>
                <a:lnTo>
                  <a:pt x="19" y="53"/>
                </a:lnTo>
                <a:lnTo>
                  <a:pt x="18" y="59"/>
                </a:lnTo>
                <a:lnTo>
                  <a:pt x="17" y="63"/>
                </a:lnTo>
                <a:lnTo>
                  <a:pt x="14" y="66"/>
                </a:lnTo>
                <a:lnTo>
                  <a:pt x="10" y="65"/>
                </a:lnTo>
                <a:lnTo>
                  <a:pt x="11" y="61"/>
                </a:lnTo>
                <a:lnTo>
                  <a:pt x="7" y="60"/>
                </a:lnTo>
                <a:lnTo>
                  <a:pt x="5" y="61"/>
                </a:lnTo>
                <a:lnTo>
                  <a:pt x="0" y="66"/>
                </a:lnTo>
                <a:lnTo>
                  <a:pt x="1" y="67"/>
                </a:lnTo>
                <a:lnTo>
                  <a:pt x="1" y="68"/>
                </a:lnTo>
                <a:lnTo>
                  <a:pt x="2" y="70"/>
                </a:lnTo>
                <a:lnTo>
                  <a:pt x="10" y="78"/>
                </a:lnTo>
                <a:lnTo>
                  <a:pt x="14" y="80"/>
                </a:lnTo>
                <a:lnTo>
                  <a:pt x="17" y="82"/>
                </a:lnTo>
                <a:lnTo>
                  <a:pt x="20" y="84"/>
                </a:lnTo>
                <a:lnTo>
                  <a:pt x="22" y="84"/>
                </a:lnTo>
                <a:lnTo>
                  <a:pt x="25" y="86"/>
                </a:lnTo>
                <a:lnTo>
                  <a:pt x="27" y="89"/>
                </a:lnTo>
                <a:lnTo>
                  <a:pt x="28" y="92"/>
                </a:lnTo>
                <a:lnTo>
                  <a:pt x="29" y="95"/>
                </a:lnTo>
                <a:lnTo>
                  <a:pt x="30" y="96"/>
                </a:lnTo>
                <a:lnTo>
                  <a:pt x="35" y="99"/>
                </a:lnTo>
                <a:lnTo>
                  <a:pt x="40" y="98"/>
                </a:lnTo>
                <a:lnTo>
                  <a:pt x="45" y="95"/>
                </a:lnTo>
                <a:lnTo>
                  <a:pt x="48" y="91"/>
                </a:lnTo>
                <a:lnTo>
                  <a:pt x="49" y="88"/>
                </a:lnTo>
                <a:lnTo>
                  <a:pt x="49" y="80"/>
                </a:lnTo>
                <a:lnTo>
                  <a:pt x="50" y="77"/>
                </a:lnTo>
                <a:lnTo>
                  <a:pt x="71" y="49"/>
                </a:lnTo>
                <a:lnTo>
                  <a:pt x="91" y="37"/>
                </a:lnTo>
                <a:lnTo>
                  <a:pt x="94" y="33"/>
                </a:lnTo>
                <a:lnTo>
                  <a:pt x="94" y="29"/>
                </a:lnTo>
                <a:lnTo>
                  <a:pt x="89" y="22"/>
                </a:lnTo>
                <a:lnTo>
                  <a:pt x="89" y="15"/>
                </a:lnTo>
                <a:lnTo>
                  <a:pt x="88" y="9"/>
                </a:lnTo>
                <a:lnTo>
                  <a:pt x="85" y="1"/>
                </a:lnTo>
                <a:lnTo>
                  <a:pt x="81" y="0"/>
                </a:lnTo>
                <a:lnTo>
                  <a:pt x="66" y="6"/>
                </a:lnTo>
                <a:lnTo>
                  <a:pt x="28"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4" name="Freeform 213"/>
          <p:cNvSpPr>
            <a:spLocks/>
          </p:cNvSpPr>
          <p:nvPr/>
        </p:nvSpPr>
        <p:spPr bwMode="auto">
          <a:xfrm>
            <a:off x="12212896" y="319439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5" name="Freeform 214"/>
          <p:cNvSpPr>
            <a:spLocks/>
          </p:cNvSpPr>
          <p:nvPr/>
        </p:nvSpPr>
        <p:spPr bwMode="auto">
          <a:xfrm>
            <a:off x="11333421" y="3003894"/>
            <a:ext cx="909638" cy="439738"/>
          </a:xfrm>
          <a:custGeom>
            <a:avLst/>
            <a:gdLst>
              <a:gd name="T0" fmla="*/ 1533 w 1720"/>
              <a:gd name="T1" fmla="*/ 264 h 831"/>
              <a:gd name="T2" fmla="*/ 1317 w 1720"/>
              <a:gd name="T3" fmla="*/ 255 h 831"/>
              <a:gd name="T4" fmla="*/ 1154 w 1720"/>
              <a:gd name="T5" fmla="*/ 352 h 831"/>
              <a:gd name="T6" fmla="*/ 1100 w 1720"/>
              <a:gd name="T7" fmla="*/ 389 h 831"/>
              <a:gd name="T8" fmla="*/ 1089 w 1720"/>
              <a:gd name="T9" fmla="*/ 452 h 831"/>
              <a:gd name="T10" fmla="*/ 910 w 1720"/>
              <a:gd name="T11" fmla="*/ 416 h 831"/>
              <a:gd name="T12" fmla="*/ 891 w 1720"/>
              <a:gd name="T13" fmla="*/ 447 h 831"/>
              <a:gd name="T14" fmla="*/ 836 w 1720"/>
              <a:gd name="T15" fmla="*/ 454 h 831"/>
              <a:gd name="T16" fmla="*/ 757 w 1720"/>
              <a:gd name="T17" fmla="*/ 483 h 831"/>
              <a:gd name="T18" fmla="*/ 729 w 1720"/>
              <a:gd name="T19" fmla="*/ 438 h 831"/>
              <a:gd name="T20" fmla="*/ 684 w 1720"/>
              <a:gd name="T21" fmla="*/ 380 h 831"/>
              <a:gd name="T22" fmla="*/ 646 w 1720"/>
              <a:gd name="T23" fmla="*/ 317 h 831"/>
              <a:gd name="T24" fmla="*/ 595 w 1720"/>
              <a:gd name="T25" fmla="*/ 334 h 831"/>
              <a:gd name="T26" fmla="*/ 550 w 1720"/>
              <a:gd name="T27" fmla="*/ 382 h 831"/>
              <a:gd name="T28" fmla="*/ 584 w 1720"/>
              <a:gd name="T29" fmla="*/ 299 h 831"/>
              <a:gd name="T30" fmla="*/ 519 w 1720"/>
              <a:gd name="T31" fmla="*/ 273 h 831"/>
              <a:gd name="T32" fmla="*/ 700 w 1720"/>
              <a:gd name="T33" fmla="*/ 235 h 831"/>
              <a:gd name="T34" fmla="*/ 515 w 1720"/>
              <a:gd name="T35" fmla="*/ 170 h 831"/>
              <a:gd name="T36" fmla="*/ 517 w 1720"/>
              <a:gd name="T37" fmla="*/ 108 h 831"/>
              <a:gd name="T38" fmla="*/ 330 w 1720"/>
              <a:gd name="T39" fmla="*/ 166 h 831"/>
              <a:gd name="T40" fmla="*/ 323 w 1720"/>
              <a:gd name="T41" fmla="*/ 165 h 831"/>
              <a:gd name="T42" fmla="*/ 301 w 1720"/>
              <a:gd name="T43" fmla="*/ 72 h 831"/>
              <a:gd name="T44" fmla="*/ 207 w 1720"/>
              <a:gd name="T45" fmla="*/ 41 h 831"/>
              <a:gd name="T46" fmla="*/ 50 w 1720"/>
              <a:gd name="T47" fmla="*/ 27 h 831"/>
              <a:gd name="T48" fmla="*/ 7 w 1720"/>
              <a:gd name="T49" fmla="*/ 70 h 831"/>
              <a:gd name="T50" fmla="*/ 49 w 1720"/>
              <a:gd name="T51" fmla="*/ 112 h 831"/>
              <a:gd name="T52" fmla="*/ 6 w 1720"/>
              <a:gd name="T53" fmla="*/ 109 h 831"/>
              <a:gd name="T54" fmla="*/ 75 w 1720"/>
              <a:gd name="T55" fmla="*/ 174 h 831"/>
              <a:gd name="T56" fmla="*/ 93 w 1720"/>
              <a:gd name="T57" fmla="*/ 224 h 831"/>
              <a:gd name="T58" fmla="*/ 199 w 1720"/>
              <a:gd name="T59" fmla="*/ 259 h 831"/>
              <a:gd name="T60" fmla="*/ 179 w 1720"/>
              <a:gd name="T61" fmla="*/ 293 h 831"/>
              <a:gd name="T62" fmla="*/ 294 w 1720"/>
              <a:gd name="T63" fmla="*/ 260 h 831"/>
              <a:gd name="T64" fmla="*/ 379 w 1720"/>
              <a:gd name="T65" fmla="*/ 276 h 831"/>
              <a:gd name="T66" fmla="*/ 422 w 1720"/>
              <a:gd name="T67" fmla="*/ 362 h 831"/>
              <a:gd name="T68" fmla="*/ 483 w 1720"/>
              <a:gd name="T69" fmla="*/ 484 h 831"/>
              <a:gd name="T70" fmla="*/ 464 w 1720"/>
              <a:gd name="T71" fmla="*/ 630 h 831"/>
              <a:gd name="T72" fmla="*/ 490 w 1720"/>
              <a:gd name="T73" fmla="*/ 675 h 831"/>
              <a:gd name="T74" fmla="*/ 516 w 1720"/>
              <a:gd name="T75" fmla="*/ 761 h 831"/>
              <a:gd name="T76" fmla="*/ 591 w 1720"/>
              <a:gd name="T77" fmla="*/ 790 h 831"/>
              <a:gd name="T78" fmla="*/ 630 w 1720"/>
              <a:gd name="T79" fmla="*/ 720 h 831"/>
              <a:gd name="T80" fmla="*/ 646 w 1720"/>
              <a:gd name="T81" fmla="*/ 771 h 831"/>
              <a:gd name="T82" fmla="*/ 736 w 1720"/>
              <a:gd name="T83" fmla="*/ 826 h 831"/>
              <a:gd name="T84" fmla="*/ 793 w 1720"/>
              <a:gd name="T85" fmla="*/ 743 h 831"/>
              <a:gd name="T86" fmla="*/ 832 w 1720"/>
              <a:gd name="T87" fmla="*/ 757 h 831"/>
              <a:gd name="T88" fmla="*/ 846 w 1720"/>
              <a:gd name="T89" fmla="*/ 699 h 831"/>
              <a:gd name="T90" fmla="*/ 871 w 1720"/>
              <a:gd name="T91" fmla="*/ 727 h 831"/>
              <a:gd name="T92" fmla="*/ 915 w 1720"/>
              <a:gd name="T93" fmla="*/ 812 h 831"/>
              <a:gd name="T94" fmla="*/ 998 w 1720"/>
              <a:gd name="T95" fmla="*/ 782 h 831"/>
              <a:gd name="T96" fmla="*/ 1049 w 1720"/>
              <a:gd name="T97" fmla="*/ 775 h 831"/>
              <a:gd name="T98" fmla="*/ 1099 w 1720"/>
              <a:gd name="T99" fmla="*/ 737 h 831"/>
              <a:gd name="T100" fmla="*/ 1159 w 1720"/>
              <a:gd name="T101" fmla="*/ 706 h 831"/>
              <a:gd name="T102" fmla="*/ 1214 w 1720"/>
              <a:gd name="T103" fmla="*/ 728 h 831"/>
              <a:gd name="T104" fmla="*/ 1233 w 1720"/>
              <a:gd name="T105" fmla="*/ 747 h 831"/>
              <a:gd name="T106" fmla="*/ 1361 w 1720"/>
              <a:gd name="T107" fmla="*/ 661 h 831"/>
              <a:gd name="T108" fmla="*/ 1389 w 1720"/>
              <a:gd name="T109" fmla="*/ 617 h 831"/>
              <a:gd name="T110" fmla="*/ 1465 w 1720"/>
              <a:gd name="T111" fmla="*/ 673 h 831"/>
              <a:gd name="T112" fmla="*/ 1655 w 1720"/>
              <a:gd name="T113" fmla="*/ 616 h 831"/>
              <a:gd name="T114" fmla="*/ 1658 w 1720"/>
              <a:gd name="T115" fmla="*/ 530 h 831"/>
              <a:gd name="T116" fmla="*/ 1648 w 1720"/>
              <a:gd name="T117" fmla="*/ 516 h 831"/>
              <a:gd name="T118" fmla="*/ 1643 w 1720"/>
              <a:gd name="T119" fmla="*/ 478 h 831"/>
              <a:gd name="T120" fmla="*/ 1641 w 1720"/>
              <a:gd name="T121" fmla="*/ 412 h 831"/>
              <a:gd name="T122" fmla="*/ 1647 w 1720"/>
              <a:gd name="T123" fmla="*/ 334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0" h="831">
                <a:moveTo>
                  <a:pt x="1635" y="322"/>
                </a:moveTo>
                <a:lnTo>
                  <a:pt x="1631" y="319"/>
                </a:lnTo>
                <a:lnTo>
                  <a:pt x="1622" y="312"/>
                </a:lnTo>
                <a:lnTo>
                  <a:pt x="1623" y="307"/>
                </a:lnTo>
                <a:lnTo>
                  <a:pt x="1626" y="305"/>
                </a:lnTo>
                <a:lnTo>
                  <a:pt x="1631" y="304"/>
                </a:lnTo>
                <a:lnTo>
                  <a:pt x="1628" y="303"/>
                </a:lnTo>
                <a:lnTo>
                  <a:pt x="1621" y="300"/>
                </a:lnTo>
                <a:lnTo>
                  <a:pt x="1558" y="320"/>
                </a:lnTo>
                <a:lnTo>
                  <a:pt x="1559" y="314"/>
                </a:lnTo>
                <a:lnTo>
                  <a:pt x="1584" y="290"/>
                </a:lnTo>
                <a:lnTo>
                  <a:pt x="1587" y="285"/>
                </a:lnTo>
                <a:lnTo>
                  <a:pt x="1582" y="281"/>
                </a:lnTo>
                <a:lnTo>
                  <a:pt x="1577" y="286"/>
                </a:lnTo>
                <a:lnTo>
                  <a:pt x="1573" y="286"/>
                </a:lnTo>
                <a:lnTo>
                  <a:pt x="1572" y="283"/>
                </a:lnTo>
                <a:lnTo>
                  <a:pt x="1572" y="280"/>
                </a:lnTo>
                <a:lnTo>
                  <a:pt x="1572" y="278"/>
                </a:lnTo>
                <a:lnTo>
                  <a:pt x="1573" y="278"/>
                </a:lnTo>
                <a:lnTo>
                  <a:pt x="1570" y="273"/>
                </a:lnTo>
                <a:lnTo>
                  <a:pt x="1566" y="270"/>
                </a:lnTo>
                <a:lnTo>
                  <a:pt x="1559" y="269"/>
                </a:lnTo>
                <a:lnTo>
                  <a:pt x="1553" y="265"/>
                </a:lnTo>
                <a:lnTo>
                  <a:pt x="1540" y="261"/>
                </a:lnTo>
                <a:lnTo>
                  <a:pt x="1533" y="264"/>
                </a:lnTo>
                <a:lnTo>
                  <a:pt x="1530" y="263"/>
                </a:lnTo>
                <a:lnTo>
                  <a:pt x="1530" y="261"/>
                </a:lnTo>
                <a:lnTo>
                  <a:pt x="1528" y="259"/>
                </a:lnTo>
                <a:lnTo>
                  <a:pt x="1527" y="259"/>
                </a:lnTo>
                <a:lnTo>
                  <a:pt x="1523" y="258"/>
                </a:lnTo>
                <a:lnTo>
                  <a:pt x="1481" y="279"/>
                </a:lnTo>
                <a:lnTo>
                  <a:pt x="1472" y="278"/>
                </a:lnTo>
                <a:lnTo>
                  <a:pt x="1468" y="277"/>
                </a:lnTo>
                <a:lnTo>
                  <a:pt x="1463" y="276"/>
                </a:lnTo>
                <a:lnTo>
                  <a:pt x="1458" y="279"/>
                </a:lnTo>
                <a:lnTo>
                  <a:pt x="1453" y="277"/>
                </a:lnTo>
                <a:lnTo>
                  <a:pt x="1453" y="265"/>
                </a:lnTo>
                <a:lnTo>
                  <a:pt x="1456" y="251"/>
                </a:lnTo>
                <a:lnTo>
                  <a:pt x="1456" y="249"/>
                </a:lnTo>
                <a:lnTo>
                  <a:pt x="1458" y="248"/>
                </a:lnTo>
                <a:lnTo>
                  <a:pt x="1459" y="247"/>
                </a:lnTo>
                <a:lnTo>
                  <a:pt x="1459" y="241"/>
                </a:lnTo>
                <a:lnTo>
                  <a:pt x="1459" y="240"/>
                </a:lnTo>
                <a:lnTo>
                  <a:pt x="1458" y="236"/>
                </a:lnTo>
                <a:lnTo>
                  <a:pt x="1455" y="234"/>
                </a:lnTo>
                <a:lnTo>
                  <a:pt x="1341" y="240"/>
                </a:lnTo>
                <a:lnTo>
                  <a:pt x="1335" y="247"/>
                </a:lnTo>
                <a:lnTo>
                  <a:pt x="1327" y="249"/>
                </a:lnTo>
                <a:lnTo>
                  <a:pt x="1325" y="253"/>
                </a:lnTo>
                <a:lnTo>
                  <a:pt x="1317" y="255"/>
                </a:lnTo>
                <a:lnTo>
                  <a:pt x="1285" y="293"/>
                </a:lnTo>
                <a:lnTo>
                  <a:pt x="1282" y="293"/>
                </a:lnTo>
                <a:lnTo>
                  <a:pt x="1276" y="289"/>
                </a:lnTo>
                <a:lnTo>
                  <a:pt x="1273" y="289"/>
                </a:lnTo>
                <a:lnTo>
                  <a:pt x="1268" y="295"/>
                </a:lnTo>
                <a:lnTo>
                  <a:pt x="1256" y="296"/>
                </a:lnTo>
                <a:lnTo>
                  <a:pt x="1253" y="295"/>
                </a:lnTo>
                <a:lnTo>
                  <a:pt x="1240" y="281"/>
                </a:lnTo>
                <a:lnTo>
                  <a:pt x="1226" y="287"/>
                </a:lnTo>
                <a:lnTo>
                  <a:pt x="1218" y="284"/>
                </a:lnTo>
                <a:lnTo>
                  <a:pt x="1222" y="279"/>
                </a:lnTo>
                <a:lnTo>
                  <a:pt x="1222" y="278"/>
                </a:lnTo>
                <a:lnTo>
                  <a:pt x="1218" y="277"/>
                </a:lnTo>
                <a:lnTo>
                  <a:pt x="1210" y="283"/>
                </a:lnTo>
                <a:lnTo>
                  <a:pt x="1195" y="281"/>
                </a:lnTo>
                <a:lnTo>
                  <a:pt x="1197" y="284"/>
                </a:lnTo>
                <a:lnTo>
                  <a:pt x="1203" y="285"/>
                </a:lnTo>
                <a:lnTo>
                  <a:pt x="1203" y="288"/>
                </a:lnTo>
                <a:lnTo>
                  <a:pt x="1198" y="301"/>
                </a:lnTo>
                <a:lnTo>
                  <a:pt x="1185" y="307"/>
                </a:lnTo>
                <a:lnTo>
                  <a:pt x="1183" y="312"/>
                </a:lnTo>
                <a:lnTo>
                  <a:pt x="1179" y="327"/>
                </a:lnTo>
                <a:lnTo>
                  <a:pt x="1148" y="342"/>
                </a:lnTo>
                <a:lnTo>
                  <a:pt x="1152" y="348"/>
                </a:lnTo>
                <a:lnTo>
                  <a:pt x="1154" y="352"/>
                </a:lnTo>
                <a:lnTo>
                  <a:pt x="1152" y="355"/>
                </a:lnTo>
                <a:lnTo>
                  <a:pt x="1157" y="357"/>
                </a:lnTo>
                <a:lnTo>
                  <a:pt x="1164" y="355"/>
                </a:lnTo>
                <a:lnTo>
                  <a:pt x="1168" y="357"/>
                </a:lnTo>
                <a:lnTo>
                  <a:pt x="1163" y="363"/>
                </a:lnTo>
                <a:lnTo>
                  <a:pt x="1139" y="356"/>
                </a:lnTo>
                <a:lnTo>
                  <a:pt x="1117" y="362"/>
                </a:lnTo>
                <a:lnTo>
                  <a:pt x="1118" y="362"/>
                </a:lnTo>
                <a:lnTo>
                  <a:pt x="1120" y="363"/>
                </a:lnTo>
                <a:lnTo>
                  <a:pt x="1121" y="365"/>
                </a:lnTo>
                <a:lnTo>
                  <a:pt x="1119" y="366"/>
                </a:lnTo>
                <a:lnTo>
                  <a:pt x="1117" y="370"/>
                </a:lnTo>
                <a:lnTo>
                  <a:pt x="1115" y="372"/>
                </a:lnTo>
                <a:lnTo>
                  <a:pt x="1109" y="372"/>
                </a:lnTo>
                <a:lnTo>
                  <a:pt x="1107" y="373"/>
                </a:lnTo>
                <a:lnTo>
                  <a:pt x="1107" y="376"/>
                </a:lnTo>
                <a:lnTo>
                  <a:pt x="1107" y="379"/>
                </a:lnTo>
                <a:lnTo>
                  <a:pt x="1108" y="382"/>
                </a:lnTo>
                <a:lnTo>
                  <a:pt x="1107" y="383"/>
                </a:lnTo>
                <a:lnTo>
                  <a:pt x="1099" y="384"/>
                </a:lnTo>
                <a:lnTo>
                  <a:pt x="1100" y="386"/>
                </a:lnTo>
                <a:lnTo>
                  <a:pt x="1100" y="387"/>
                </a:lnTo>
                <a:lnTo>
                  <a:pt x="1101" y="388"/>
                </a:lnTo>
                <a:lnTo>
                  <a:pt x="1100" y="388"/>
                </a:lnTo>
                <a:lnTo>
                  <a:pt x="1100" y="389"/>
                </a:lnTo>
                <a:lnTo>
                  <a:pt x="1099" y="392"/>
                </a:lnTo>
                <a:lnTo>
                  <a:pt x="1099" y="393"/>
                </a:lnTo>
                <a:lnTo>
                  <a:pt x="1099" y="394"/>
                </a:lnTo>
                <a:lnTo>
                  <a:pt x="1101" y="394"/>
                </a:lnTo>
                <a:lnTo>
                  <a:pt x="1108" y="395"/>
                </a:lnTo>
                <a:lnTo>
                  <a:pt x="1109" y="397"/>
                </a:lnTo>
                <a:lnTo>
                  <a:pt x="1093" y="396"/>
                </a:lnTo>
                <a:lnTo>
                  <a:pt x="1088" y="402"/>
                </a:lnTo>
                <a:lnTo>
                  <a:pt x="1079" y="401"/>
                </a:lnTo>
                <a:lnTo>
                  <a:pt x="1077" y="399"/>
                </a:lnTo>
                <a:lnTo>
                  <a:pt x="1077" y="396"/>
                </a:lnTo>
                <a:lnTo>
                  <a:pt x="1078" y="388"/>
                </a:lnTo>
                <a:lnTo>
                  <a:pt x="1072" y="392"/>
                </a:lnTo>
                <a:lnTo>
                  <a:pt x="1065" y="407"/>
                </a:lnTo>
                <a:lnTo>
                  <a:pt x="1040" y="421"/>
                </a:lnTo>
                <a:lnTo>
                  <a:pt x="1033" y="428"/>
                </a:lnTo>
                <a:lnTo>
                  <a:pt x="1030" y="431"/>
                </a:lnTo>
                <a:lnTo>
                  <a:pt x="1029" y="432"/>
                </a:lnTo>
                <a:lnTo>
                  <a:pt x="1031" y="435"/>
                </a:lnTo>
                <a:lnTo>
                  <a:pt x="1033" y="438"/>
                </a:lnTo>
                <a:lnTo>
                  <a:pt x="1034" y="439"/>
                </a:lnTo>
                <a:lnTo>
                  <a:pt x="1055" y="442"/>
                </a:lnTo>
                <a:lnTo>
                  <a:pt x="1065" y="449"/>
                </a:lnTo>
                <a:lnTo>
                  <a:pt x="1069" y="452"/>
                </a:lnTo>
                <a:lnTo>
                  <a:pt x="1089" y="452"/>
                </a:lnTo>
                <a:lnTo>
                  <a:pt x="1092" y="455"/>
                </a:lnTo>
                <a:lnTo>
                  <a:pt x="1092" y="453"/>
                </a:lnTo>
                <a:lnTo>
                  <a:pt x="1093" y="453"/>
                </a:lnTo>
                <a:lnTo>
                  <a:pt x="1096" y="454"/>
                </a:lnTo>
                <a:lnTo>
                  <a:pt x="1096" y="456"/>
                </a:lnTo>
                <a:lnTo>
                  <a:pt x="1069" y="461"/>
                </a:lnTo>
                <a:lnTo>
                  <a:pt x="1051" y="458"/>
                </a:lnTo>
                <a:lnTo>
                  <a:pt x="1032" y="465"/>
                </a:lnTo>
                <a:lnTo>
                  <a:pt x="1017" y="482"/>
                </a:lnTo>
                <a:lnTo>
                  <a:pt x="998" y="488"/>
                </a:lnTo>
                <a:lnTo>
                  <a:pt x="1013" y="472"/>
                </a:lnTo>
                <a:lnTo>
                  <a:pt x="1014" y="468"/>
                </a:lnTo>
                <a:lnTo>
                  <a:pt x="1016" y="463"/>
                </a:lnTo>
                <a:lnTo>
                  <a:pt x="1013" y="463"/>
                </a:lnTo>
                <a:lnTo>
                  <a:pt x="999" y="453"/>
                </a:lnTo>
                <a:lnTo>
                  <a:pt x="992" y="451"/>
                </a:lnTo>
                <a:lnTo>
                  <a:pt x="974" y="454"/>
                </a:lnTo>
                <a:lnTo>
                  <a:pt x="942" y="434"/>
                </a:lnTo>
                <a:lnTo>
                  <a:pt x="940" y="431"/>
                </a:lnTo>
                <a:lnTo>
                  <a:pt x="939" y="427"/>
                </a:lnTo>
                <a:lnTo>
                  <a:pt x="938" y="424"/>
                </a:lnTo>
                <a:lnTo>
                  <a:pt x="935" y="422"/>
                </a:lnTo>
                <a:lnTo>
                  <a:pt x="934" y="419"/>
                </a:lnTo>
                <a:lnTo>
                  <a:pt x="918" y="412"/>
                </a:lnTo>
                <a:lnTo>
                  <a:pt x="910" y="416"/>
                </a:lnTo>
                <a:lnTo>
                  <a:pt x="909" y="418"/>
                </a:lnTo>
                <a:lnTo>
                  <a:pt x="908" y="422"/>
                </a:lnTo>
                <a:lnTo>
                  <a:pt x="908" y="425"/>
                </a:lnTo>
                <a:lnTo>
                  <a:pt x="908" y="426"/>
                </a:lnTo>
                <a:lnTo>
                  <a:pt x="906" y="427"/>
                </a:lnTo>
                <a:lnTo>
                  <a:pt x="905" y="433"/>
                </a:lnTo>
                <a:lnTo>
                  <a:pt x="904" y="434"/>
                </a:lnTo>
                <a:lnTo>
                  <a:pt x="901" y="435"/>
                </a:lnTo>
                <a:lnTo>
                  <a:pt x="901" y="437"/>
                </a:lnTo>
                <a:lnTo>
                  <a:pt x="902" y="443"/>
                </a:lnTo>
                <a:lnTo>
                  <a:pt x="904" y="448"/>
                </a:lnTo>
                <a:lnTo>
                  <a:pt x="909" y="452"/>
                </a:lnTo>
                <a:lnTo>
                  <a:pt x="913" y="456"/>
                </a:lnTo>
                <a:lnTo>
                  <a:pt x="914" y="467"/>
                </a:lnTo>
                <a:lnTo>
                  <a:pt x="912" y="473"/>
                </a:lnTo>
                <a:lnTo>
                  <a:pt x="908" y="475"/>
                </a:lnTo>
                <a:lnTo>
                  <a:pt x="900" y="476"/>
                </a:lnTo>
                <a:lnTo>
                  <a:pt x="899" y="474"/>
                </a:lnTo>
                <a:lnTo>
                  <a:pt x="902" y="473"/>
                </a:lnTo>
                <a:lnTo>
                  <a:pt x="904" y="471"/>
                </a:lnTo>
                <a:lnTo>
                  <a:pt x="906" y="467"/>
                </a:lnTo>
                <a:lnTo>
                  <a:pt x="906" y="461"/>
                </a:lnTo>
                <a:lnTo>
                  <a:pt x="903" y="459"/>
                </a:lnTo>
                <a:lnTo>
                  <a:pt x="893" y="452"/>
                </a:lnTo>
                <a:lnTo>
                  <a:pt x="891" y="447"/>
                </a:lnTo>
                <a:lnTo>
                  <a:pt x="890" y="442"/>
                </a:lnTo>
                <a:lnTo>
                  <a:pt x="885" y="437"/>
                </a:lnTo>
                <a:lnTo>
                  <a:pt x="876" y="435"/>
                </a:lnTo>
                <a:lnTo>
                  <a:pt x="860" y="449"/>
                </a:lnTo>
                <a:lnTo>
                  <a:pt x="861" y="449"/>
                </a:lnTo>
                <a:lnTo>
                  <a:pt x="860" y="449"/>
                </a:lnTo>
                <a:lnTo>
                  <a:pt x="859" y="451"/>
                </a:lnTo>
                <a:lnTo>
                  <a:pt x="857" y="453"/>
                </a:lnTo>
                <a:lnTo>
                  <a:pt x="857" y="455"/>
                </a:lnTo>
                <a:lnTo>
                  <a:pt x="857" y="455"/>
                </a:lnTo>
                <a:lnTo>
                  <a:pt x="843" y="472"/>
                </a:lnTo>
                <a:lnTo>
                  <a:pt x="843" y="474"/>
                </a:lnTo>
                <a:lnTo>
                  <a:pt x="843" y="477"/>
                </a:lnTo>
                <a:lnTo>
                  <a:pt x="842" y="478"/>
                </a:lnTo>
                <a:lnTo>
                  <a:pt x="840" y="477"/>
                </a:lnTo>
                <a:lnTo>
                  <a:pt x="841" y="480"/>
                </a:lnTo>
                <a:lnTo>
                  <a:pt x="839" y="477"/>
                </a:lnTo>
                <a:lnTo>
                  <a:pt x="832" y="474"/>
                </a:lnTo>
                <a:lnTo>
                  <a:pt x="832" y="472"/>
                </a:lnTo>
                <a:lnTo>
                  <a:pt x="833" y="471"/>
                </a:lnTo>
                <a:lnTo>
                  <a:pt x="836" y="466"/>
                </a:lnTo>
                <a:lnTo>
                  <a:pt x="840" y="465"/>
                </a:lnTo>
                <a:lnTo>
                  <a:pt x="840" y="463"/>
                </a:lnTo>
                <a:lnTo>
                  <a:pt x="839" y="458"/>
                </a:lnTo>
                <a:lnTo>
                  <a:pt x="836" y="454"/>
                </a:lnTo>
                <a:lnTo>
                  <a:pt x="825" y="451"/>
                </a:lnTo>
                <a:lnTo>
                  <a:pt x="807" y="436"/>
                </a:lnTo>
                <a:lnTo>
                  <a:pt x="795" y="421"/>
                </a:lnTo>
                <a:lnTo>
                  <a:pt x="792" y="419"/>
                </a:lnTo>
                <a:lnTo>
                  <a:pt x="784" y="414"/>
                </a:lnTo>
                <a:lnTo>
                  <a:pt x="781" y="413"/>
                </a:lnTo>
                <a:lnTo>
                  <a:pt x="777" y="416"/>
                </a:lnTo>
                <a:lnTo>
                  <a:pt x="780" y="427"/>
                </a:lnTo>
                <a:lnTo>
                  <a:pt x="776" y="434"/>
                </a:lnTo>
                <a:lnTo>
                  <a:pt x="769" y="443"/>
                </a:lnTo>
                <a:lnTo>
                  <a:pt x="781" y="462"/>
                </a:lnTo>
                <a:lnTo>
                  <a:pt x="785" y="469"/>
                </a:lnTo>
                <a:lnTo>
                  <a:pt x="792" y="484"/>
                </a:lnTo>
                <a:lnTo>
                  <a:pt x="793" y="487"/>
                </a:lnTo>
                <a:lnTo>
                  <a:pt x="793" y="496"/>
                </a:lnTo>
                <a:lnTo>
                  <a:pt x="793" y="500"/>
                </a:lnTo>
                <a:lnTo>
                  <a:pt x="780" y="504"/>
                </a:lnTo>
                <a:lnTo>
                  <a:pt x="777" y="504"/>
                </a:lnTo>
                <a:lnTo>
                  <a:pt x="774" y="503"/>
                </a:lnTo>
                <a:lnTo>
                  <a:pt x="772" y="498"/>
                </a:lnTo>
                <a:lnTo>
                  <a:pt x="772" y="492"/>
                </a:lnTo>
                <a:lnTo>
                  <a:pt x="769" y="491"/>
                </a:lnTo>
                <a:lnTo>
                  <a:pt x="762" y="490"/>
                </a:lnTo>
                <a:lnTo>
                  <a:pt x="758" y="487"/>
                </a:lnTo>
                <a:lnTo>
                  <a:pt x="757" y="483"/>
                </a:lnTo>
                <a:lnTo>
                  <a:pt x="756" y="480"/>
                </a:lnTo>
                <a:lnTo>
                  <a:pt x="756" y="477"/>
                </a:lnTo>
                <a:lnTo>
                  <a:pt x="753" y="476"/>
                </a:lnTo>
                <a:lnTo>
                  <a:pt x="752" y="474"/>
                </a:lnTo>
                <a:lnTo>
                  <a:pt x="747" y="462"/>
                </a:lnTo>
                <a:lnTo>
                  <a:pt x="745" y="457"/>
                </a:lnTo>
                <a:lnTo>
                  <a:pt x="742" y="455"/>
                </a:lnTo>
                <a:lnTo>
                  <a:pt x="723" y="456"/>
                </a:lnTo>
                <a:lnTo>
                  <a:pt x="720" y="459"/>
                </a:lnTo>
                <a:lnTo>
                  <a:pt x="716" y="468"/>
                </a:lnTo>
                <a:lnTo>
                  <a:pt x="714" y="471"/>
                </a:lnTo>
                <a:lnTo>
                  <a:pt x="702" y="474"/>
                </a:lnTo>
                <a:lnTo>
                  <a:pt x="698" y="471"/>
                </a:lnTo>
                <a:lnTo>
                  <a:pt x="700" y="466"/>
                </a:lnTo>
                <a:lnTo>
                  <a:pt x="709" y="467"/>
                </a:lnTo>
                <a:lnTo>
                  <a:pt x="712" y="463"/>
                </a:lnTo>
                <a:lnTo>
                  <a:pt x="706" y="457"/>
                </a:lnTo>
                <a:lnTo>
                  <a:pt x="697" y="466"/>
                </a:lnTo>
                <a:lnTo>
                  <a:pt x="692" y="464"/>
                </a:lnTo>
                <a:lnTo>
                  <a:pt x="694" y="463"/>
                </a:lnTo>
                <a:lnTo>
                  <a:pt x="697" y="459"/>
                </a:lnTo>
                <a:lnTo>
                  <a:pt x="699" y="454"/>
                </a:lnTo>
                <a:lnTo>
                  <a:pt x="699" y="448"/>
                </a:lnTo>
                <a:lnTo>
                  <a:pt x="723" y="446"/>
                </a:lnTo>
                <a:lnTo>
                  <a:pt x="729" y="438"/>
                </a:lnTo>
                <a:lnTo>
                  <a:pt x="733" y="439"/>
                </a:lnTo>
                <a:lnTo>
                  <a:pt x="735" y="438"/>
                </a:lnTo>
                <a:lnTo>
                  <a:pt x="734" y="437"/>
                </a:lnTo>
                <a:lnTo>
                  <a:pt x="735" y="428"/>
                </a:lnTo>
                <a:lnTo>
                  <a:pt x="734" y="412"/>
                </a:lnTo>
                <a:lnTo>
                  <a:pt x="734" y="406"/>
                </a:lnTo>
                <a:lnTo>
                  <a:pt x="735" y="397"/>
                </a:lnTo>
                <a:lnTo>
                  <a:pt x="735" y="393"/>
                </a:lnTo>
                <a:lnTo>
                  <a:pt x="733" y="386"/>
                </a:lnTo>
                <a:lnTo>
                  <a:pt x="729" y="382"/>
                </a:lnTo>
                <a:lnTo>
                  <a:pt x="717" y="380"/>
                </a:lnTo>
                <a:lnTo>
                  <a:pt x="704" y="367"/>
                </a:lnTo>
                <a:lnTo>
                  <a:pt x="696" y="365"/>
                </a:lnTo>
                <a:lnTo>
                  <a:pt x="689" y="365"/>
                </a:lnTo>
                <a:lnTo>
                  <a:pt x="688" y="365"/>
                </a:lnTo>
                <a:lnTo>
                  <a:pt x="688" y="365"/>
                </a:lnTo>
                <a:lnTo>
                  <a:pt x="687" y="366"/>
                </a:lnTo>
                <a:lnTo>
                  <a:pt x="687" y="367"/>
                </a:lnTo>
                <a:lnTo>
                  <a:pt x="694" y="366"/>
                </a:lnTo>
                <a:lnTo>
                  <a:pt x="694" y="370"/>
                </a:lnTo>
                <a:lnTo>
                  <a:pt x="692" y="372"/>
                </a:lnTo>
                <a:lnTo>
                  <a:pt x="689" y="372"/>
                </a:lnTo>
                <a:lnTo>
                  <a:pt x="688" y="373"/>
                </a:lnTo>
                <a:lnTo>
                  <a:pt x="685" y="379"/>
                </a:lnTo>
                <a:lnTo>
                  <a:pt x="684" y="380"/>
                </a:lnTo>
                <a:lnTo>
                  <a:pt x="683" y="387"/>
                </a:lnTo>
                <a:lnTo>
                  <a:pt x="683" y="389"/>
                </a:lnTo>
                <a:lnTo>
                  <a:pt x="682" y="392"/>
                </a:lnTo>
                <a:lnTo>
                  <a:pt x="679" y="392"/>
                </a:lnTo>
                <a:lnTo>
                  <a:pt x="678" y="392"/>
                </a:lnTo>
                <a:lnTo>
                  <a:pt x="677" y="391"/>
                </a:lnTo>
                <a:lnTo>
                  <a:pt x="677" y="387"/>
                </a:lnTo>
                <a:lnTo>
                  <a:pt x="678" y="386"/>
                </a:lnTo>
                <a:lnTo>
                  <a:pt x="675" y="383"/>
                </a:lnTo>
                <a:lnTo>
                  <a:pt x="675" y="382"/>
                </a:lnTo>
                <a:lnTo>
                  <a:pt x="674" y="374"/>
                </a:lnTo>
                <a:lnTo>
                  <a:pt x="677" y="359"/>
                </a:lnTo>
                <a:lnTo>
                  <a:pt x="678" y="352"/>
                </a:lnTo>
                <a:lnTo>
                  <a:pt x="668" y="345"/>
                </a:lnTo>
                <a:lnTo>
                  <a:pt x="666" y="343"/>
                </a:lnTo>
                <a:lnTo>
                  <a:pt x="665" y="340"/>
                </a:lnTo>
                <a:lnTo>
                  <a:pt x="664" y="338"/>
                </a:lnTo>
                <a:lnTo>
                  <a:pt x="661" y="334"/>
                </a:lnTo>
                <a:lnTo>
                  <a:pt x="659" y="332"/>
                </a:lnTo>
                <a:lnTo>
                  <a:pt x="650" y="332"/>
                </a:lnTo>
                <a:lnTo>
                  <a:pt x="649" y="330"/>
                </a:lnTo>
                <a:lnTo>
                  <a:pt x="648" y="326"/>
                </a:lnTo>
                <a:lnTo>
                  <a:pt x="649" y="322"/>
                </a:lnTo>
                <a:lnTo>
                  <a:pt x="650" y="319"/>
                </a:lnTo>
                <a:lnTo>
                  <a:pt x="646" y="317"/>
                </a:lnTo>
                <a:lnTo>
                  <a:pt x="643" y="316"/>
                </a:lnTo>
                <a:lnTo>
                  <a:pt x="639" y="319"/>
                </a:lnTo>
                <a:lnTo>
                  <a:pt x="637" y="326"/>
                </a:lnTo>
                <a:lnTo>
                  <a:pt x="638" y="330"/>
                </a:lnTo>
                <a:lnTo>
                  <a:pt x="637" y="339"/>
                </a:lnTo>
                <a:lnTo>
                  <a:pt x="637" y="346"/>
                </a:lnTo>
                <a:lnTo>
                  <a:pt x="631" y="346"/>
                </a:lnTo>
                <a:lnTo>
                  <a:pt x="629" y="344"/>
                </a:lnTo>
                <a:lnTo>
                  <a:pt x="626" y="338"/>
                </a:lnTo>
                <a:lnTo>
                  <a:pt x="624" y="336"/>
                </a:lnTo>
                <a:lnTo>
                  <a:pt x="617" y="335"/>
                </a:lnTo>
                <a:lnTo>
                  <a:pt x="616" y="337"/>
                </a:lnTo>
                <a:lnTo>
                  <a:pt x="616" y="343"/>
                </a:lnTo>
                <a:lnTo>
                  <a:pt x="615" y="345"/>
                </a:lnTo>
                <a:lnTo>
                  <a:pt x="608" y="350"/>
                </a:lnTo>
                <a:lnTo>
                  <a:pt x="605" y="362"/>
                </a:lnTo>
                <a:lnTo>
                  <a:pt x="604" y="364"/>
                </a:lnTo>
                <a:lnTo>
                  <a:pt x="601" y="358"/>
                </a:lnTo>
                <a:lnTo>
                  <a:pt x="600" y="349"/>
                </a:lnTo>
                <a:lnTo>
                  <a:pt x="602" y="345"/>
                </a:lnTo>
                <a:lnTo>
                  <a:pt x="605" y="342"/>
                </a:lnTo>
                <a:lnTo>
                  <a:pt x="607" y="337"/>
                </a:lnTo>
                <a:lnTo>
                  <a:pt x="602" y="334"/>
                </a:lnTo>
                <a:lnTo>
                  <a:pt x="599" y="334"/>
                </a:lnTo>
                <a:lnTo>
                  <a:pt x="595" y="334"/>
                </a:lnTo>
                <a:lnTo>
                  <a:pt x="587" y="345"/>
                </a:lnTo>
                <a:lnTo>
                  <a:pt x="584" y="346"/>
                </a:lnTo>
                <a:lnTo>
                  <a:pt x="579" y="344"/>
                </a:lnTo>
                <a:lnTo>
                  <a:pt x="580" y="340"/>
                </a:lnTo>
                <a:lnTo>
                  <a:pt x="581" y="338"/>
                </a:lnTo>
                <a:lnTo>
                  <a:pt x="585" y="338"/>
                </a:lnTo>
                <a:lnTo>
                  <a:pt x="581" y="335"/>
                </a:lnTo>
                <a:lnTo>
                  <a:pt x="578" y="332"/>
                </a:lnTo>
                <a:lnTo>
                  <a:pt x="575" y="332"/>
                </a:lnTo>
                <a:lnTo>
                  <a:pt x="572" y="333"/>
                </a:lnTo>
                <a:lnTo>
                  <a:pt x="571" y="336"/>
                </a:lnTo>
                <a:lnTo>
                  <a:pt x="570" y="345"/>
                </a:lnTo>
                <a:lnTo>
                  <a:pt x="569" y="348"/>
                </a:lnTo>
                <a:lnTo>
                  <a:pt x="565" y="360"/>
                </a:lnTo>
                <a:lnTo>
                  <a:pt x="556" y="368"/>
                </a:lnTo>
                <a:lnTo>
                  <a:pt x="553" y="372"/>
                </a:lnTo>
                <a:lnTo>
                  <a:pt x="555" y="372"/>
                </a:lnTo>
                <a:lnTo>
                  <a:pt x="556" y="376"/>
                </a:lnTo>
                <a:lnTo>
                  <a:pt x="555" y="378"/>
                </a:lnTo>
                <a:lnTo>
                  <a:pt x="555" y="387"/>
                </a:lnTo>
                <a:lnTo>
                  <a:pt x="552" y="391"/>
                </a:lnTo>
                <a:lnTo>
                  <a:pt x="552" y="388"/>
                </a:lnTo>
                <a:lnTo>
                  <a:pt x="551" y="393"/>
                </a:lnTo>
                <a:lnTo>
                  <a:pt x="550" y="389"/>
                </a:lnTo>
                <a:lnTo>
                  <a:pt x="550" y="382"/>
                </a:lnTo>
                <a:lnTo>
                  <a:pt x="549" y="377"/>
                </a:lnTo>
                <a:lnTo>
                  <a:pt x="547" y="373"/>
                </a:lnTo>
                <a:lnTo>
                  <a:pt x="546" y="369"/>
                </a:lnTo>
                <a:lnTo>
                  <a:pt x="549" y="364"/>
                </a:lnTo>
                <a:lnTo>
                  <a:pt x="557" y="357"/>
                </a:lnTo>
                <a:lnTo>
                  <a:pt x="560" y="356"/>
                </a:lnTo>
                <a:lnTo>
                  <a:pt x="561" y="354"/>
                </a:lnTo>
                <a:lnTo>
                  <a:pt x="561" y="349"/>
                </a:lnTo>
                <a:lnTo>
                  <a:pt x="559" y="346"/>
                </a:lnTo>
                <a:lnTo>
                  <a:pt x="557" y="344"/>
                </a:lnTo>
                <a:lnTo>
                  <a:pt x="555" y="344"/>
                </a:lnTo>
                <a:lnTo>
                  <a:pt x="550" y="340"/>
                </a:lnTo>
                <a:lnTo>
                  <a:pt x="548" y="338"/>
                </a:lnTo>
                <a:lnTo>
                  <a:pt x="550" y="335"/>
                </a:lnTo>
                <a:lnTo>
                  <a:pt x="557" y="335"/>
                </a:lnTo>
                <a:lnTo>
                  <a:pt x="559" y="332"/>
                </a:lnTo>
                <a:lnTo>
                  <a:pt x="553" y="327"/>
                </a:lnTo>
                <a:lnTo>
                  <a:pt x="543" y="332"/>
                </a:lnTo>
                <a:lnTo>
                  <a:pt x="538" y="329"/>
                </a:lnTo>
                <a:lnTo>
                  <a:pt x="542" y="324"/>
                </a:lnTo>
                <a:lnTo>
                  <a:pt x="616" y="315"/>
                </a:lnTo>
                <a:lnTo>
                  <a:pt x="620" y="310"/>
                </a:lnTo>
                <a:lnTo>
                  <a:pt x="623" y="301"/>
                </a:lnTo>
                <a:lnTo>
                  <a:pt x="589" y="296"/>
                </a:lnTo>
                <a:lnTo>
                  <a:pt x="584" y="299"/>
                </a:lnTo>
                <a:lnTo>
                  <a:pt x="580" y="304"/>
                </a:lnTo>
                <a:lnTo>
                  <a:pt x="578" y="308"/>
                </a:lnTo>
                <a:lnTo>
                  <a:pt x="576" y="312"/>
                </a:lnTo>
                <a:lnTo>
                  <a:pt x="562" y="309"/>
                </a:lnTo>
                <a:lnTo>
                  <a:pt x="561" y="307"/>
                </a:lnTo>
                <a:lnTo>
                  <a:pt x="567" y="306"/>
                </a:lnTo>
                <a:lnTo>
                  <a:pt x="570" y="305"/>
                </a:lnTo>
                <a:lnTo>
                  <a:pt x="572" y="301"/>
                </a:lnTo>
                <a:lnTo>
                  <a:pt x="572" y="299"/>
                </a:lnTo>
                <a:lnTo>
                  <a:pt x="571" y="298"/>
                </a:lnTo>
                <a:lnTo>
                  <a:pt x="571" y="296"/>
                </a:lnTo>
                <a:lnTo>
                  <a:pt x="572" y="294"/>
                </a:lnTo>
                <a:lnTo>
                  <a:pt x="574" y="293"/>
                </a:lnTo>
                <a:lnTo>
                  <a:pt x="576" y="293"/>
                </a:lnTo>
                <a:lnTo>
                  <a:pt x="577" y="290"/>
                </a:lnTo>
                <a:lnTo>
                  <a:pt x="575" y="288"/>
                </a:lnTo>
                <a:lnTo>
                  <a:pt x="570" y="288"/>
                </a:lnTo>
                <a:lnTo>
                  <a:pt x="566" y="286"/>
                </a:lnTo>
                <a:lnTo>
                  <a:pt x="523" y="280"/>
                </a:lnTo>
                <a:lnTo>
                  <a:pt x="513" y="288"/>
                </a:lnTo>
                <a:lnTo>
                  <a:pt x="509" y="287"/>
                </a:lnTo>
                <a:lnTo>
                  <a:pt x="509" y="285"/>
                </a:lnTo>
                <a:lnTo>
                  <a:pt x="512" y="279"/>
                </a:lnTo>
                <a:lnTo>
                  <a:pt x="512" y="277"/>
                </a:lnTo>
                <a:lnTo>
                  <a:pt x="519" y="273"/>
                </a:lnTo>
                <a:lnTo>
                  <a:pt x="520" y="268"/>
                </a:lnTo>
                <a:lnTo>
                  <a:pt x="518" y="265"/>
                </a:lnTo>
                <a:lnTo>
                  <a:pt x="499" y="256"/>
                </a:lnTo>
                <a:lnTo>
                  <a:pt x="496" y="254"/>
                </a:lnTo>
                <a:lnTo>
                  <a:pt x="493" y="253"/>
                </a:lnTo>
                <a:lnTo>
                  <a:pt x="488" y="253"/>
                </a:lnTo>
                <a:lnTo>
                  <a:pt x="484" y="249"/>
                </a:lnTo>
                <a:lnTo>
                  <a:pt x="520" y="259"/>
                </a:lnTo>
                <a:lnTo>
                  <a:pt x="529" y="268"/>
                </a:lnTo>
                <a:lnTo>
                  <a:pt x="614" y="276"/>
                </a:lnTo>
                <a:lnTo>
                  <a:pt x="624" y="280"/>
                </a:lnTo>
                <a:lnTo>
                  <a:pt x="628" y="280"/>
                </a:lnTo>
                <a:lnTo>
                  <a:pt x="631" y="276"/>
                </a:lnTo>
                <a:lnTo>
                  <a:pt x="626" y="271"/>
                </a:lnTo>
                <a:lnTo>
                  <a:pt x="596" y="271"/>
                </a:lnTo>
                <a:lnTo>
                  <a:pt x="592" y="267"/>
                </a:lnTo>
                <a:lnTo>
                  <a:pt x="687" y="250"/>
                </a:lnTo>
                <a:lnTo>
                  <a:pt x="693" y="246"/>
                </a:lnTo>
                <a:lnTo>
                  <a:pt x="694" y="243"/>
                </a:lnTo>
                <a:lnTo>
                  <a:pt x="695" y="241"/>
                </a:lnTo>
                <a:lnTo>
                  <a:pt x="695" y="237"/>
                </a:lnTo>
                <a:lnTo>
                  <a:pt x="695" y="235"/>
                </a:lnTo>
                <a:lnTo>
                  <a:pt x="696" y="235"/>
                </a:lnTo>
                <a:lnTo>
                  <a:pt x="699" y="236"/>
                </a:lnTo>
                <a:lnTo>
                  <a:pt x="700" y="235"/>
                </a:lnTo>
                <a:lnTo>
                  <a:pt x="699" y="226"/>
                </a:lnTo>
                <a:lnTo>
                  <a:pt x="696" y="220"/>
                </a:lnTo>
                <a:lnTo>
                  <a:pt x="689" y="215"/>
                </a:lnTo>
                <a:lnTo>
                  <a:pt x="688" y="214"/>
                </a:lnTo>
                <a:lnTo>
                  <a:pt x="688" y="210"/>
                </a:lnTo>
                <a:lnTo>
                  <a:pt x="687" y="210"/>
                </a:lnTo>
                <a:lnTo>
                  <a:pt x="579" y="186"/>
                </a:lnTo>
                <a:lnTo>
                  <a:pt x="575" y="188"/>
                </a:lnTo>
                <a:lnTo>
                  <a:pt x="571" y="194"/>
                </a:lnTo>
                <a:lnTo>
                  <a:pt x="569" y="195"/>
                </a:lnTo>
                <a:lnTo>
                  <a:pt x="562" y="186"/>
                </a:lnTo>
                <a:lnTo>
                  <a:pt x="555" y="186"/>
                </a:lnTo>
                <a:lnTo>
                  <a:pt x="547" y="182"/>
                </a:lnTo>
                <a:lnTo>
                  <a:pt x="533" y="182"/>
                </a:lnTo>
                <a:lnTo>
                  <a:pt x="533" y="182"/>
                </a:lnTo>
                <a:lnTo>
                  <a:pt x="530" y="178"/>
                </a:lnTo>
                <a:lnTo>
                  <a:pt x="493" y="180"/>
                </a:lnTo>
                <a:lnTo>
                  <a:pt x="491" y="179"/>
                </a:lnTo>
                <a:lnTo>
                  <a:pt x="488" y="174"/>
                </a:lnTo>
                <a:lnTo>
                  <a:pt x="486" y="171"/>
                </a:lnTo>
                <a:lnTo>
                  <a:pt x="481" y="169"/>
                </a:lnTo>
                <a:lnTo>
                  <a:pt x="477" y="168"/>
                </a:lnTo>
                <a:lnTo>
                  <a:pt x="477" y="166"/>
                </a:lnTo>
                <a:lnTo>
                  <a:pt x="494" y="160"/>
                </a:lnTo>
                <a:lnTo>
                  <a:pt x="515" y="170"/>
                </a:lnTo>
                <a:lnTo>
                  <a:pt x="521" y="169"/>
                </a:lnTo>
                <a:lnTo>
                  <a:pt x="526" y="165"/>
                </a:lnTo>
                <a:lnTo>
                  <a:pt x="525" y="162"/>
                </a:lnTo>
                <a:lnTo>
                  <a:pt x="525" y="162"/>
                </a:lnTo>
                <a:lnTo>
                  <a:pt x="525" y="155"/>
                </a:lnTo>
                <a:lnTo>
                  <a:pt x="528" y="157"/>
                </a:lnTo>
                <a:lnTo>
                  <a:pt x="531" y="162"/>
                </a:lnTo>
                <a:lnTo>
                  <a:pt x="533" y="166"/>
                </a:lnTo>
                <a:lnTo>
                  <a:pt x="559" y="172"/>
                </a:lnTo>
                <a:lnTo>
                  <a:pt x="572" y="167"/>
                </a:lnTo>
                <a:lnTo>
                  <a:pt x="574" y="160"/>
                </a:lnTo>
                <a:lnTo>
                  <a:pt x="570" y="159"/>
                </a:lnTo>
                <a:lnTo>
                  <a:pt x="568" y="158"/>
                </a:lnTo>
                <a:lnTo>
                  <a:pt x="567" y="155"/>
                </a:lnTo>
                <a:lnTo>
                  <a:pt x="567" y="152"/>
                </a:lnTo>
                <a:lnTo>
                  <a:pt x="568" y="151"/>
                </a:lnTo>
                <a:lnTo>
                  <a:pt x="568" y="149"/>
                </a:lnTo>
                <a:lnTo>
                  <a:pt x="568" y="147"/>
                </a:lnTo>
                <a:lnTo>
                  <a:pt x="564" y="139"/>
                </a:lnTo>
                <a:lnTo>
                  <a:pt x="560" y="135"/>
                </a:lnTo>
                <a:lnTo>
                  <a:pt x="538" y="129"/>
                </a:lnTo>
                <a:lnTo>
                  <a:pt x="533" y="123"/>
                </a:lnTo>
                <a:lnTo>
                  <a:pt x="530" y="116"/>
                </a:lnTo>
                <a:lnTo>
                  <a:pt x="525" y="111"/>
                </a:lnTo>
                <a:lnTo>
                  <a:pt x="517" y="108"/>
                </a:lnTo>
                <a:lnTo>
                  <a:pt x="509" y="108"/>
                </a:lnTo>
                <a:lnTo>
                  <a:pt x="505" y="105"/>
                </a:lnTo>
                <a:lnTo>
                  <a:pt x="478" y="99"/>
                </a:lnTo>
                <a:lnTo>
                  <a:pt x="431" y="116"/>
                </a:lnTo>
                <a:lnTo>
                  <a:pt x="430" y="118"/>
                </a:lnTo>
                <a:lnTo>
                  <a:pt x="420" y="132"/>
                </a:lnTo>
                <a:lnTo>
                  <a:pt x="413" y="132"/>
                </a:lnTo>
                <a:lnTo>
                  <a:pt x="405" y="140"/>
                </a:lnTo>
                <a:lnTo>
                  <a:pt x="402" y="141"/>
                </a:lnTo>
                <a:lnTo>
                  <a:pt x="400" y="141"/>
                </a:lnTo>
                <a:lnTo>
                  <a:pt x="393" y="137"/>
                </a:lnTo>
                <a:lnTo>
                  <a:pt x="388" y="135"/>
                </a:lnTo>
                <a:lnTo>
                  <a:pt x="374" y="146"/>
                </a:lnTo>
                <a:lnTo>
                  <a:pt x="372" y="145"/>
                </a:lnTo>
                <a:lnTo>
                  <a:pt x="363" y="139"/>
                </a:lnTo>
                <a:lnTo>
                  <a:pt x="354" y="138"/>
                </a:lnTo>
                <a:lnTo>
                  <a:pt x="351" y="136"/>
                </a:lnTo>
                <a:lnTo>
                  <a:pt x="340" y="138"/>
                </a:lnTo>
                <a:lnTo>
                  <a:pt x="336" y="142"/>
                </a:lnTo>
                <a:lnTo>
                  <a:pt x="339" y="148"/>
                </a:lnTo>
                <a:lnTo>
                  <a:pt x="340" y="149"/>
                </a:lnTo>
                <a:lnTo>
                  <a:pt x="335" y="159"/>
                </a:lnTo>
                <a:lnTo>
                  <a:pt x="333" y="162"/>
                </a:lnTo>
                <a:lnTo>
                  <a:pt x="331" y="165"/>
                </a:lnTo>
                <a:lnTo>
                  <a:pt x="330" y="166"/>
                </a:lnTo>
                <a:lnTo>
                  <a:pt x="330" y="172"/>
                </a:lnTo>
                <a:lnTo>
                  <a:pt x="330" y="176"/>
                </a:lnTo>
                <a:lnTo>
                  <a:pt x="329" y="178"/>
                </a:lnTo>
                <a:lnTo>
                  <a:pt x="324" y="185"/>
                </a:lnTo>
                <a:lnTo>
                  <a:pt x="323" y="187"/>
                </a:lnTo>
                <a:lnTo>
                  <a:pt x="322" y="192"/>
                </a:lnTo>
                <a:lnTo>
                  <a:pt x="321" y="195"/>
                </a:lnTo>
                <a:lnTo>
                  <a:pt x="320" y="196"/>
                </a:lnTo>
                <a:lnTo>
                  <a:pt x="310" y="201"/>
                </a:lnTo>
                <a:lnTo>
                  <a:pt x="304" y="210"/>
                </a:lnTo>
                <a:lnTo>
                  <a:pt x="306" y="216"/>
                </a:lnTo>
                <a:lnTo>
                  <a:pt x="310" y="217"/>
                </a:lnTo>
                <a:lnTo>
                  <a:pt x="315" y="217"/>
                </a:lnTo>
                <a:lnTo>
                  <a:pt x="312" y="224"/>
                </a:lnTo>
                <a:lnTo>
                  <a:pt x="307" y="222"/>
                </a:lnTo>
                <a:lnTo>
                  <a:pt x="302" y="216"/>
                </a:lnTo>
                <a:lnTo>
                  <a:pt x="296" y="206"/>
                </a:lnTo>
                <a:lnTo>
                  <a:pt x="299" y="201"/>
                </a:lnTo>
                <a:lnTo>
                  <a:pt x="309" y="192"/>
                </a:lnTo>
                <a:lnTo>
                  <a:pt x="310" y="190"/>
                </a:lnTo>
                <a:lnTo>
                  <a:pt x="311" y="189"/>
                </a:lnTo>
                <a:lnTo>
                  <a:pt x="311" y="186"/>
                </a:lnTo>
                <a:lnTo>
                  <a:pt x="314" y="180"/>
                </a:lnTo>
                <a:lnTo>
                  <a:pt x="321" y="171"/>
                </a:lnTo>
                <a:lnTo>
                  <a:pt x="323" y="165"/>
                </a:lnTo>
                <a:lnTo>
                  <a:pt x="322" y="160"/>
                </a:lnTo>
                <a:lnTo>
                  <a:pt x="322" y="157"/>
                </a:lnTo>
                <a:lnTo>
                  <a:pt x="324" y="154"/>
                </a:lnTo>
                <a:lnTo>
                  <a:pt x="325" y="150"/>
                </a:lnTo>
                <a:lnTo>
                  <a:pt x="324" y="148"/>
                </a:lnTo>
                <a:lnTo>
                  <a:pt x="324" y="141"/>
                </a:lnTo>
                <a:lnTo>
                  <a:pt x="324" y="140"/>
                </a:lnTo>
                <a:lnTo>
                  <a:pt x="329" y="126"/>
                </a:lnTo>
                <a:lnTo>
                  <a:pt x="329" y="120"/>
                </a:lnTo>
                <a:lnTo>
                  <a:pt x="326" y="107"/>
                </a:lnTo>
                <a:lnTo>
                  <a:pt x="325" y="100"/>
                </a:lnTo>
                <a:lnTo>
                  <a:pt x="324" y="96"/>
                </a:lnTo>
                <a:lnTo>
                  <a:pt x="323" y="96"/>
                </a:lnTo>
                <a:lnTo>
                  <a:pt x="321" y="98"/>
                </a:lnTo>
                <a:lnTo>
                  <a:pt x="319" y="98"/>
                </a:lnTo>
                <a:lnTo>
                  <a:pt x="317" y="96"/>
                </a:lnTo>
                <a:lnTo>
                  <a:pt x="314" y="91"/>
                </a:lnTo>
                <a:lnTo>
                  <a:pt x="314" y="89"/>
                </a:lnTo>
                <a:lnTo>
                  <a:pt x="315" y="87"/>
                </a:lnTo>
                <a:lnTo>
                  <a:pt x="311" y="82"/>
                </a:lnTo>
                <a:lnTo>
                  <a:pt x="305" y="80"/>
                </a:lnTo>
                <a:lnTo>
                  <a:pt x="305" y="79"/>
                </a:lnTo>
                <a:lnTo>
                  <a:pt x="303" y="76"/>
                </a:lnTo>
                <a:lnTo>
                  <a:pt x="302" y="73"/>
                </a:lnTo>
                <a:lnTo>
                  <a:pt x="301" y="72"/>
                </a:lnTo>
                <a:lnTo>
                  <a:pt x="299" y="72"/>
                </a:lnTo>
                <a:lnTo>
                  <a:pt x="293" y="65"/>
                </a:lnTo>
                <a:lnTo>
                  <a:pt x="286" y="61"/>
                </a:lnTo>
                <a:lnTo>
                  <a:pt x="283" y="54"/>
                </a:lnTo>
                <a:lnTo>
                  <a:pt x="280" y="48"/>
                </a:lnTo>
                <a:lnTo>
                  <a:pt x="277" y="43"/>
                </a:lnTo>
                <a:lnTo>
                  <a:pt x="274" y="41"/>
                </a:lnTo>
                <a:lnTo>
                  <a:pt x="264" y="41"/>
                </a:lnTo>
                <a:lnTo>
                  <a:pt x="255" y="37"/>
                </a:lnTo>
                <a:lnTo>
                  <a:pt x="252" y="38"/>
                </a:lnTo>
                <a:lnTo>
                  <a:pt x="250" y="39"/>
                </a:lnTo>
                <a:lnTo>
                  <a:pt x="248" y="42"/>
                </a:lnTo>
                <a:lnTo>
                  <a:pt x="246" y="49"/>
                </a:lnTo>
                <a:lnTo>
                  <a:pt x="241" y="56"/>
                </a:lnTo>
                <a:lnTo>
                  <a:pt x="229" y="56"/>
                </a:lnTo>
                <a:lnTo>
                  <a:pt x="229" y="54"/>
                </a:lnTo>
                <a:lnTo>
                  <a:pt x="228" y="53"/>
                </a:lnTo>
                <a:lnTo>
                  <a:pt x="227" y="52"/>
                </a:lnTo>
                <a:lnTo>
                  <a:pt x="227" y="50"/>
                </a:lnTo>
                <a:lnTo>
                  <a:pt x="226" y="49"/>
                </a:lnTo>
                <a:lnTo>
                  <a:pt x="223" y="46"/>
                </a:lnTo>
                <a:lnTo>
                  <a:pt x="212" y="48"/>
                </a:lnTo>
                <a:lnTo>
                  <a:pt x="209" y="47"/>
                </a:lnTo>
                <a:lnTo>
                  <a:pt x="208" y="44"/>
                </a:lnTo>
                <a:lnTo>
                  <a:pt x="207" y="41"/>
                </a:lnTo>
                <a:lnTo>
                  <a:pt x="206" y="39"/>
                </a:lnTo>
                <a:lnTo>
                  <a:pt x="205" y="37"/>
                </a:lnTo>
                <a:lnTo>
                  <a:pt x="205" y="36"/>
                </a:lnTo>
                <a:lnTo>
                  <a:pt x="205" y="33"/>
                </a:lnTo>
                <a:lnTo>
                  <a:pt x="205" y="31"/>
                </a:lnTo>
                <a:lnTo>
                  <a:pt x="204" y="30"/>
                </a:lnTo>
                <a:lnTo>
                  <a:pt x="168" y="30"/>
                </a:lnTo>
                <a:lnTo>
                  <a:pt x="166" y="28"/>
                </a:lnTo>
                <a:lnTo>
                  <a:pt x="162" y="23"/>
                </a:lnTo>
                <a:lnTo>
                  <a:pt x="145" y="22"/>
                </a:lnTo>
                <a:lnTo>
                  <a:pt x="140" y="19"/>
                </a:lnTo>
                <a:lnTo>
                  <a:pt x="134" y="11"/>
                </a:lnTo>
                <a:lnTo>
                  <a:pt x="130" y="9"/>
                </a:lnTo>
                <a:lnTo>
                  <a:pt x="126" y="4"/>
                </a:lnTo>
                <a:lnTo>
                  <a:pt x="124" y="3"/>
                </a:lnTo>
                <a:lnTo>
                  <a:pt x="103" y="4"/>
                </a:lnTo>
                <a:lnTo>
                  <a:pt x="94" y="0"/>
                </a:lnTo>
                <a:lnTo>
                  <a:pt x="84" y="3"/>
                </a:lnTo>
                <a:lnTo>
                  <a:pt x="75" y="10"/>
                </a:lnTo>
                <a:lnTo>
                  <a:pt x="42" y="18"/>
                </a:lnTo>
                <a:lnTo>
                  <a:pt x="45" y="20"/>
                </a:lnTo>
                <a:lnTo>
                  <a:pt x="49" y="21"/>
                </a:lnTo>
                <a:lnTo>
                  <a:pt x="50" y="24"/>
                </a:lnTo>
                <a:lnTo>
                  <a:pt x="50" y="24"/>
                </a:lnTo>
                <a:lnTo>
                  <a:pt x="50" y="27"/>
                </a:lnTo>
                <a:lnTo>
                  <a:pt x="56" y="27"/>
                </a:lnTo>
                <a:lnTo>
                  <a:pt x="55" y="33"/>
                </a:lnTo>
                <a:lnTo>
                  <a:pt x="51" y="34"/>
                </a:lnTo>
                <a:lnTo>
                  <a:pt x="47" y="32"/>
                </a:lnTo>
                <a:lnTo>
                  <a:pt x="45" y="33"/>
                </a:lnTo>
                <a:lnTo>
                  <a:pt x="44" y="37"/>
                </a:lnTo>
                <a:lnTo>
                  <a:pt x="39" y="40"/>
                </a:lnTo>
                <a:lnTo>
                  <a:pt x="38" y="41"/>
                </a:lnTo>
                <a:lnTo>
                  <a:pt x="38" y="43"/>
                </a:lnTo>
                <a:lnTo>
                  <a:pt x="38" y="44"/>
                </a:lnTo>
                <a:lnTo>
                  <a:pt x="37" y="44"/>
                </a:lnTo>
                <a:lnTo>
                  <a:pt x="37" y="40"/>
                </a:lnTo>
                <a:lnTo>
                  <a:pt x="11" y="37"/>
                </a:lnTo>
                <a:lnTo>
                  <a:pt x="12" y="37"/>
                </a:lnTo>
                <a:lnTo>
                  <a:pt x="9" y="36"/>
                </a:lnTo>
                <a:lnTo>
                  <a:pt x="8" y="38"/>
                </a:lnTo>
                <a:lnTo>
                  <a:pt x="7" y="41"/>
                </a:lnTo>
                <a:lnTo>
                  <a:pt x="15" y="41"/>
                </a:lnTo>
                <a:lnTo>
                  <a:pt x="18" y="43"/>
                </a:lnTo>
                <a:lnTo>
                  <a:pt x="22" y="48"/>
                </a:lnTo>
                <a:lnTo>
                  <a:pt x="18" y="52"/>
                </a:lnTo>
                <a:lnTo>
                  <a:pt x="12" y="51"/>
                </a:lnTo>
                <a:lnTo>
                  <a:pt x="6" y="56"/>
                </a:lnTo>
                <a:lnTo>
                  <a:pt x="5" y="60"/>
                </a:lnTo>
                <a:lnTo>
                  <a:pt x="7" y="70"/>
                </a:lnTo>
                <a:lnTo>
                  <a:pt x="10" y="76"/>
                </a:lnTo>
                <a:lnTo>
                  <a:pt x="12" y="78"/>
                </a:lnTo>
                <a:lnTo>
                  <a:pt x="19" y="77"/>
                </a:lnTo>
                <a:lnTo>
                  <a:pt x="21" y="77"/>
                </a:lnTo>
                <a:lnTo>
                  <a:pt x="28" y="83"/>
                </a:lnTo>
                <a:lnTo>
                  <a:pt x="29" y="86"/>
                </a:lnTo>
                <a:lnTo>
                  <a:pt x="55" y="96"/>
                </a:lnTo>
                <a:lnTo>
                  <a:pt x="52" y="99"/>
                </a:lnTo>
                <a:lnTo>
                  <a:pt x="44" y="101"/>
                </a:lnTo>
                <a:lnTo>
                  <a:pt x="42" y="101"/>
                </a:lnTo>
                <a:lnTo>
                  <a:pt x="40" y="98"/>
                </a:lnTo>
                <a:lnTo>
                  <a:pt x="39" y="97"/>
                </a:lnTo>
                <a:lnTo>
                  <a:pt x="38" y="97"/>
                </a:lnTo>
                <a:lnTo>
                  <a:pt x="37" y="98"/>
                </a:lnTo>
                <a:lnTo>
                  <a:pt x="37" y="99"/>
                </a:lnTo>
                <a:lnTo>
                  <a:pt x="38" y="102"/>
                </a:lnTo>
                <a:lnTo>
                  <a:pt x="38" y="105"/>
                </a:lnTo>
                <a:lnTo>
                  <a:pt x="34" y="106"/>
                </a:lnTo>
                <a:lnTo>
                  <a:pt x="32" y="107"/>
                </a:lnTo>
                <a:lnTo>
                  <a:pt x="32" y="109"/>
                </a:lnTo>
                <a:lnTo>
                  <a:pt x="34" y="109"/>
                </a:lnTo>
                <a:lnTo>
                  <a:pt x="38" y="107"/>
                </a:lnTo>
                <a:lnTo>
                  <a:pt x="39" y="107"/>
                </a:lnTo>
                <a:lnTo>
                  <a:pt x="46" y="109"/>
                </a:lnTo>
                <a:lnTo>
                  <a:pt x="49" y="112"/>
                </a:lnTo>
                <a:lnTo>
                  <a:pt x="50" y="113"/>
                </a:lnTo>
                <a:lnTo>
                  <a:pt x="55" y="111"/>
                </a:lnTo>
                <a:lnTo>
                  <a:pt x="56" y="113"/>
                </a:lnTo>
                <a:lnTo>
                  <a:pt x="52" y="118"/>
                </a:lnTo>
                <a:lnTo>
                  <a:pt x="48" y="118"/>
                </a:lnTo>
                <a:lnTo>
                  <a:pt x="39" y="111"/>
                </a:lnTo>
                <a:lnTo>
                  <a:pt x="39" y="113"/>
                </a:lnTo>
                <a:lnTo>
                  <a:pt x="36" y="110"/>
                </a:lnTo>
                <a:lnTo>
                  <a:pt x="34" y="111"/>
                </a:lnTo>
                <a:lnTo>
                  <a:pt x="27" y="117"/>
                </a:lnTo>
                <a:lnTo>
                  <a:pt x="26" y="117"/>
                </a:lnTo>
                <a:lnTo>
                  <a:pt x="24" y="116"/>
                </a:lnTo>
                <a:lnTo>
                  <a:pt x="24" y="113"/>
                </a:lnTo>
                <a:lnTo>
                  <a:pt x="24" y="110"/>
                </a:lnTo>
                <a:lnTo>
                  <a:pt x="18" y="102"/>
                </a:lnTo>
                <a:lnTo>
                  <a:pt x="17" y="102"/>
                </a:lnTo>
                <a:lnTo>
                  <a:pt x="15" y="103"/>
                </a:lnTo>
                <a:lnTo>
                  <a:pt x="14" y="103"/>
                </a:lnTo>
                <a:lnTo>
                  <a:pt x="14" y="102"/>
                </a:lnTo>
                <a:lnTo>
                  <a:pt x="11" y="99"/>
                </a:lnTo>
                <a:lnTo>
                  <a:pt x="7" y="97"/>
                </a:lnTo>
                <a:lnTo>
                  <a:pt x="5" y="97"/>
                </a:lnTo>
                <a:lnTo>
                  <a:pt x="3" y="101"/>
                </a:lnTo>
                <a:lnTo>
                  <a:pt x="5" y="106"/>
                </a:lnTo>
                <a:lnTo>
                  <a:pt x="6" y="109"/>
                </a:lnTo>
                <a:lnTo>
                  <a:pt x="8" y="110"/>
                </a:lnTo>
                <a:lnTo>
                  <a:pt x="10" y="110"/>
                </a:lnTo>
                <a:lnTo>
                  <a:pt x="8" y="116"/>
                </a:lnTo>
                <a:lnTo>
                  <a:pt x="6" y="120"/>
                </a:lnTo>
                <a:lnTo>
                  <a:pt x="2" y="122"/>
                </a:lnTo>
                <a:lnTo>
                  <a:pt x="0" y="122"/>
                </a:lnTo>
                <a:lnTo>
                  <a:pt x="3" y="130"/>
                </a:lnTo>
                <a:lnTo>
                  <a:pt x="9" y="135"/>
                </a:lnTo>
                <a:lnTo>
                  <a:pt x="18" y="136"/>
                </a:lnTo>
                <a:lnTo>
                  <a:pt x="25" y="131"/>
                </a:lnTo>
                <a:lnTo>
                  <a:pt x="41" y="136"/>
                </a:lnTo>
                <a:lnTo>
                  <a:pt x="44" y="138"/>
                </a:lnTo>
                <a:lnTo>
                  <a:pt x="45" y="141"/>
                </a:lnTo>
                <a:lnTo>
                  <a:pt x="45" y="145"/>
                </a:lnTo>
                <a:lnTo>
                  <a:pt x="46" y="148"/>
                </a:lnTo>
                <a:lnTo>
                  <a:pt x="49" y="152"/>
                </a:lnTo>
                <a:lnTo>
                  <a:pt x="54" y="156"/>
                </a:lnTo>
                <a:lnTo>
                  <a:pt x="66" y="156"/>
                </a:lnTo>
                <a:lnTo>
                  <a:pt x="65" y="159"/>
                </a:lnTo>
                <a:lnTo>
                  <a:pt x="65" y="160"/>
                </a:lnTo>
                <a:lnTo>
                  <a:pt x="69" y="162"/>
                </a:lnTo>
                <a:lnTo>
                  <a:pt x="70" y="166"/>
                </a:lnTo>
                <a:lnTo>
                  <a:pt x="71" y="168"/>
                </a:lnTo>
                <a:lnTo>
                  <a:pt x="73" y="170"/>
                </a:lnTo>
                <a:lnTo>
                  <a:pt x="75" y="174"/>
                </a:lnTo>
                <a:lnTo>
                  <a:pt x="78" y="175"/>
                </a:lnTo>
                <a:lnTo>
                  <a:pt x="85" y="171"/>
                </a:lnTo>
                <a:lnTo>
                  <a:pt x="88" y="174"/>
                </a:lnTo>
                <a:lnTo>
                  <a:pt x="87" y="175"/>
                </a:lnTo>
                <a:lnTo>
                  <a:pt x="86" y="177"/>
                </a:lnTo>
                <a:lnTo>
                  <a:pt x="86" y="179"/>
                </a:lnTo>
                <a:lnTo>
                  <a:pt x="86" y="182"/>
                </a:lnTo>
                <a:lnTo>
                  <a:pt x="95" y="182"/>
                </a:lnTo>
                <a:lnTo>
                  <a:pt x="103" y="177"/>
                </a:lnTo>
                <a:lnTo>
                  <a:pt x="105" y="177"/>
                </a:lnTo>
                <a:lnTo>
                  <a:pt x="105" y="179"/>
                </a:lnTo>
                <a:lnTo>
                  <a:pt x="107" y="181"/>
                </a:lnTo>
                <a:lnTo>
                  <a:pt x="109" y="180"/>
                </a:lnTo>
                <a:lnTo>
                  <a:pt x="117" y="165"/>
                </a:lnTo>
                <a:lnTo>
                  <a:pt x="119" y="162"/>
                </a:lnTo>
                <a:lnTo>
                  <a:pt x="123" y="161"/>
                </a:lnTo>
                <a:lnTo>
                  <a:pt x="122" y="167"/>
                </a:lnTo>
                <a:lnTo>
                  <a:pt x="113" y="187"/>
                </a:lnTo>
                <a:lnTo>
                  <a:pt x="109" y="191"/>
                </a:lnTo>
                <a:lnTo>
                  <a:pt x="107" y="194"/>
                </a:lnTo>
                <a:lnTo>
                  <a:pt x="84" y="194"/>
                </a:lnTo>
                <a:lnTo>
                  <a:pt x="81" y="196"/>
                </a:lnTo>
                <a:lnTo>
                  <a:pt x="79" y="202"/>
                </a:lnTo>
                <a:lnTo>
                  <a:pt x="86" y="215"/>
                </a:lnTo>
                <a:lnTo>
                  <a:pt x="93" y="224"/>
                </a:lnTo>
                <a:lnTo>
                  <a:pt x="100" y="228"/>
                </a:lnTo>
                <a:lnTo>
                  <a:pt x="105" y="235"/>
                </a:lnTo>
                <a:lnTo>
                  <a:pt x="107" y="236"/>
                </a:lnTo>
                <a:lnTo>
                  <a:pt x="132" y="240"/>
                </a:lnTo>
                <a:lnTo>
                  <a:pt x="143" y="234"/>
                </a:lnTo>
                <a:lnTo>
                  <a:pt x="147" y="235"/>
                </a:lnTo>
                <a:lnTo>
                  <a:pt x="145" y="236"/>
                </a:lnTo>
                <a:lnTo>
                  <a:pt x="143" y="238"/>
                </a:lnTo>
                <a:lnTo>
                  <a:pt x="140" y="240"/>
                </a:lnTo>
                <a:lnTo>
                  <a:pt x="140" y="245"/>
                </a:lnTo>
                <a:lnTo>
                  <a:pt x="143" y="248"/>
                </a:lnTo>
                <a:lnTo>
                  <a:pt x="146" y="248"/>
                </a:lnTo>
                <a:lnTo>
                  <a:pt x="150" y="246"/>
                </a:lnTo>
                <a:lnTo>
                  <a:pt x="153" y="243"/>
                </a:lnTo>
                <a:lnTo>
                  <a:pt x="154" y="241"/>
                </a:lnTo>
                <a:lnTo>
                  <a:pt x="157" y="240"/>
                </a:lnTo>
                <a:lnTo>
                  <a:pt x="158" y="241"/>
                </a:lnTo>
                <a:lnTo>
                  <a:pt x="159" y="243"/>
                </a:lnTo>
                <a:lnTo>
                  <a:pt x="164" y="248"/>
                </a:lnTo>
                <a:lnTo>
                  <a:pt x="166" y="249"/>
                </a:lnTo>
                <a:lnTo>
                  <a:pt x="167" y="247"/>
                </a:lnTo>
                <a:lnTo>
                  <a:pt x="169" y="244"/>
                </a:lnTo>
                <a:lnTo>
                  <a:pt x="196" y="250"/>
                </a:lnTo>
                <a:lnTo>
                  <a:pt x="199" y="255"/>
                </a:lnTo>
                <a:lnTo>
                  <a:pt x="199" y="259"/>
                </a:lnTo>
                <a:lnTo>
                  <a:pt x="198" y="261"/>
                </a:lnTo>
                <a:lnTo>
                  <a:pt x="196" y="263"/>
                </a:lnTo>
                <a:lnTo>
                  <a:pt x="195" y="263"/>
                </a:lnTo>
                <a:lnTo>
                  <a:pt x="195" y="259"/>
                </a:lnTo>
                <a:lnTo>
                  <a:pt x="196" y="258"/>
                </a:lnTo>
                <a:lnTo>
                  <a:pt x="196" y="257"/>
                </a:lnTo>
                <a:lnTo>
                  <a:pt x="193" y="254"/>
                </a:lnTo>
                <a:lnTo>
                  <a:pt x="179" y="254"/>
                </a:lnTo>
                <a:lnTo>
                  <a:pt x="175" y="257"/>
                </a:lnTo>
                <a:lnTo>
                  <a:pt x="176" y="258"/>
                </a:lnTo>
                <a:lnTo>
                  <a:pt x="176" y="260"/>
                </a:lnTo>
                <a:lnTo>
                  <a:pt x="176" y="261"/>
                </a:lnTo>
                <a:lnTo>
                  <a:pt x="174" y="264"/>
                </a:lnTo>
                <a:lnTo>
                  <a:pt x="157" y="271"/>
                </a:lnTo>
                <a:lnTo>
                  <a:pt x="150" y="266"/>
                </a:lnTo>
                <a:lnTo>
                  <a:pt x="149" y="269"/>
                </a:lnTo>
                <a:lnTo>
                  <a:pt x="149" y="274"/>
                </a:lnTo>
                <a:lnTo>
                  <a:pt x="149" y="279"/>
                </a:lnTo>
                <a:lnTo>
                  <a:pt x="149" y="283"/>
                </a:lnTo>
                <a:lnTo>
                  <a:pt x="150" y="285"/>
                </a:lnTo>
                <a:lnTo>
                  <a:pt x="150" y="286"/>
                </a:lnTo>
                <a:lnTo>
                  <a:pt x="150" y="289"/>
                </a:lnTo>
                <a:lnTo>
                  <a:pt x="170" y="288"/>
                </a:lnTo>
                <a:lnTo>
                  <a:pt x="177" y="293"/>
                </a:lnTo>
                <a:lnTo>
                  <a:pt x="179" y="293"/>
                </a:lnTo>
                <a:lnTo>
                  <a:pt x="182" y="290"/>
                </a:lnTo>
                <a:lnTo>
                  <a:pt x="183" y="285"/>
                </a:lnTo>
                <a:lnTo>
                  <a:pt x="185" y="283"/>
                </a:lnTo>
                <a:lnTo>
                  <a:pt x="197" y="276"/>
                </a:lnTo>
                <a:lnTo>
                  <a:pt x="202" y="270"/>
                </a:lnTo>
                <a:lnTo>
                  <a:pt x="204" y="260"/>
                </a:lnTo>
                <a:lnTo>
                  <a:pt x="205" y="259"/>
                </a:lnTo>
                <a:lnTo>
                  <a:pt x="213" y="258"/>
                </a:lnTo>
                <a:lnTo>
                  <a:pt x="212" y="261"/>
                </a:lnTo>
                <a:lnTo>
                  <a:pt x="213" y="261"/>
                </a:lnTo>
                <a:lnTo>
                  <a:pt x="215" y="266"/>
                </a:lnTo>
                <a:lnTo>
                  <a:pt x="214" y="266"/>
                </a:lnTo>
                <a:lnTo>
                  <a:pt x="213" y="268"/>
                </a:lnTo>
                <a:lnTo>
                  <a:pt x="219" y="273"/>
                </a:lnTo>
                <a:lnTo>
                  <a:pt x="256" y="266"/>
                </a:lnTo>
                <a:lnTo>
                  <a:pt x="267" y="274"/>
                </a:lnTo>
                <a:lnTo>
                  <a:pt x="272" y="271"/>
                </a:lnTo>
                <a:lnTo>
                  <a:pt x="278" y="273"/>
                </a:lnTo>
                <a:lnTo>
                  <a:pt x="286" y="268"/>
                </a:lnTo>
                <a:lnTo>
                  <a:pt x="300" y="274"/>
                </a:lnTo>
                <a:lnTo>
                  <a:pt x="305" y="270"/>
                </a:lnTo>
                <a:lnTo>
                  <a:pt x="303" y="267"/>
                </a:lnTo>
                <a:lnTo>
                  <a:pt x="296" y="266"/>
                </a:lnTo>
                <a:lnTo>
                  <a:pt x="293" y="261"/>
                </a:lnTo>
                <a:lnTo>
                  <a:pt x="294" y="260"/>
                </a:lnTo>
                <a:lnTo>
                  <a:pt x="296" y="251"/>
                </a:lnTo>
                <a:lnTo>
                  <a:pt x="297" y="249"/>
                </a:lnTo>
                <a:lnTo>
                  <a:pt x="300" y="247"/>
                </a:lnTo>
                <a:lnTo>
                  <a:pt x="303" y="246"/>
                </a:lnTo>
                <a:lnTo>
                  <a:pt x="305" y="251"/>
                </a:lnTo>
                <a:lnTo>
                  <a:pt x="304" y="253"/>
                </a:lnTo>
                <a:lnTo>
                  <a:pt x="302" y="255"/>
                </a:lnTo>
                <a:lnTo>
                  <a:pt x="301" y="256"/>
                </a:lnTo>
                <a:lnTo>
                  <a:pt x="309" y="256"/>
                </a:lnTo>
                <a:lnTo>
                  <a:pt x="332" y="229"/>
                </a:lnTo>
                <a:lnTo>
                  <a:pt x="339" y="227"/>
                </a:lnTo>
                <a:lnTo>
                  <a:pt x="346" y="228"/>
                </a:lnTo>
                <a:lnTo>
                  <a:pt x="353" y="235"/>
                </a:lnTo>
                <a:lnTo>
                  <a:pt x="352" y="235"/>
                </a:lnTo>
                <a:lnTo>
                  <a:pt x="353" y="235"/>
                </a:lnTo>
                <a:lnTo>
                  <a:pt x="353" y="236"/>
                </a:lnTo>
                <a:lnTo>
                  <a:pt x="354" y="237"/>
                </a:lnTo>
                <a:lnTo>
                  <a:pt x="354" y="239"/>
                </a:lnTo>
                <a:lnTo>
                  <a:pt x="353" y="243"/>
                </a:lnTo>
                <a:lnTo>
                  <a:pt x="352" y="244"/>
                </a:lnTo>
                <a:lnTo>
                  <a:pt x="354" y="249"/>
                </a:lnTo>
                <a:lnTo>
                  <a:pt x="356" y="253"/>
                </a:lnTo>
                <a:lnTo>
                  <a:pt x="361" y="258"/>
                </a:lnTo>
                <a:lnTo>
                  <a:pt x="370" y="273"/>
                </a:lnTo>
                <a:lnTo>
                  <a:pt x="379" y="276"/>
                </a:lnTo>
                <a:lnTo>
                  <a:pt x="382" y="279"/>
                </a:lnTo>
                <a:lnTo>
                  <a:pt x="384" y="284"/>
                </a:lnTo>
                <a:lnTo>
                  <a:pt x="385" y="290"/>
                </a:lnTo>
                <a:lnTo>
                  <a:pt x="388" y="296"/>
                </a:lnTo>
                <a:lnTo>
                  <a:pt x="390" y="299"/>
                </a:lnTo>
                <a:lnTo>
                  <a:pt x="394" y="301"/>
                </a:lnTo>
                <a:lnTo>
                  <a:pt x="398" y="305"/>
                </a:lnTo>
                <a:lnTo>
                  <a:pt x="400" y="310"/>
                </a:lnTo>
                <a:lnTo>
                  <a:pt x="402" y="316"/>
                </a:lnTo>
                <a:lnTo>
                  <a:pt x="402" y="318"/>
                </a:lnTo>
                <a:lnTo>
                  <a:pt x="401" y="322"/>
                </a:lnTo>
                <a:lnTo>
                  <a:pt x="401" y="324"/>
                </a:lnTo>
                <a:lnTo>
                  <a:pt x="402" y="325"/>
                </a:lnTo>
                <a:lnTo>
                  <a:pt x="403" y="330"/>
                </a:lnTo>
                <a:lnTo>
                  <a:pt x="404" y="333"/>
                </a:lnTo>
                <a:lnTo>
                  <a:pt x="405" y="345"/>
                </a:lnTo>
                <a:lnTo>
                  <a:pt x="407" y="346"/>
                </a:lnTo>
                <a:lnTo>
                  <a:pt x="410" y="347"/>
                </a:lnTo>
                <a:lnTo>
                  <a:pt x="411" y="347"/>
                </a:lnTo>
                <a:lnTo>
                  <a:pt x="413" y="350"/>
                </a:lnTo>
                <a:lnTo>
                  <a:pt x="415" y="354"/>
                </a:lnTo>
                <a:lnTo>
                  <a:pt x="415" y="358"/>
                </a:lnTo>
                <a:lnTo>
                  <a:pt x="418" y="362"/>
                </a:lnTo>
                <a:lnTo>
                  <a:pt x="419" y="363"/>
                </a:lnTo>
                <a:lnTo>
                  <a:pt x="422" y="362"/>
                </a:lnTo>
                <a:lnTo>
                  <a:pt x="423" y="363"/>
                </a:lnTo>
                <a:lnTo>
                  <a:pt x="424" y="365"/>
                </a:lnTo>
                <a:lnTo>
                  <a:pt x="427" y="370"/>
                </a:lnTo>
                <a:lnTo>
                  <a:pt x="430" y="375"/>
                </a:lnTo>
                <a:lnTo>
                  <a:pt x="444" y="384"/>
                </a:lnTo>
                <a:lnTo>
                  <a:pt x="452" y="384"/>
                </a:lnTo>
                <a:lnTo>
                  <a:pt x="456" y="386"/>
                </a:lnTo>
                <a:lnTo>
                  <a:pt x="459" y="391"/>
                </a:lnTo>
                <a:lnTo>
                  <a:pt x="460" y="394"/>
                </a:lnTo>
                <a:lnTo>
                  <a:pt x="463" y="406"/>
                </a:lnTo>
                <a:lnTo>
                  <a:pt x="463" y="411"/>
                </a:lnTo>
                <a:lnTo>
                  <a:pt x="463" y="415"/>
                </a:lnTo>
                <a:lnTo>
                  <a:pt x="463" y="418"/>
                </a:lnTo>
                <a:lnTo>
                  <a:pt x="460" y="431"/>
                </a:lnTo>
                <a:lnTo>
                  <a:pt x="460" y="433"/>
                </a:lnTo>
                <a:lnTo>
                  <a:pt x="463" y="441"/>
                </a:lnTo>
                <a:lnTo>
                  <a:pt x="473" y="453"/>
                </a:lnTo>
                <a:lnTo>
                  <a:pt x="476" y="457"/>
                </a:lnTo>
                <a:lnTo>
                  <a:pt x="477" y="461"/>
                </a:lnTo>
                <a:lnTo>
                  <a:pt x="479" y="462"/>
                </a:lnTo>
                <a:lnTo>
                  <a:pt x="474" y="471"/>
                </a:lnTo>
                <a:lnTo>
                  <a:pt x="474" y="475"/>
                </a:lnTo>
                <a:lnTo>
                  <a:pt x="476" y="478"/>
                </a:lnTo>
                <a:lnTo>
                  <a:pt x="480" y="481"/>
                </a:lnTo>
                <a:lnTo>
                  <a:pt x="483" y="484"/>
                </a:lnTo>
                <a:lnTo>
                  <a:pt x="480" y="491"/>
                </a:lnTo>
                <a:lnTo>
                  <a:pt x="477" y="495"/>
                </a:lnTo>
                <a:lnTo>
                  <a:pt x="468" y="502"/>
                </a:lnTo>
                <a:lnTo>
                  <a:pt x="466" y="504"/>
                </a:lnTo>
                <a:lnTo>
                  <a:pt x="464" y="510"/>
                </a:lnTo>
                <a:lnTo>
                  <a:pt x="463" y="513"/>
                </a:lnTo>
                <a:lnTo>
                  <a:pt x="460" y="517"/>
                </a:lnTo>
                <a:lnTo>
                  <a:pt x="454" y="538"/>
                </a:lnTo>
                <a:lnTo>
                  <a:pt x="451" y="566"/>
                </a:lnTo>
                <a:lnTo>
                  <a:pt x="453" y="567"/>
                </a:lnTo>
                <a:lnTo>
                  <a:pt x="460" y="564"/>
                </a:lnTo>
                <a:lnTo>
                  <a:pt x="463" y="565"/>
                </a:lnTo>
                <a:lnTo>
                  <a:pt x="461" y="570"/>
                </a:lnTo>
                <a:lnTo>
                  <a:pt x="457" y="574"/>
                </a:lnTo>
                <a:lnTo>
                  <a:pt x="456" y="579"/>
                </a:lnTo>
                <a:lnTo>
                  <a:pt x="454" y="582"/>
                </a:lnTo>
                <a:lnTo>
                  <a:pt x="453" y="595"/>
                </a:lnTo>
                <a:lnTo>
                  <a:pt x="456" y="601"/>
                </a:lnTo>
                <a:lnTo>
                  <a:pt x="457" y="605"/>
                </a:lnTo>
                <a:lnTo>
                  <a:pt x="457" y="610"/>
                </a:lnTo>
                <a:lnTo>
                  <a:pt x="457" y="613"/>
                </a:lnTo>
                <a:lnTo>
                  <a:pt x="454" y="617"/>
                </a:lnTo>
                <a:lnTo>
                  <a:pt x="454" y="622"/>
                </a:lnTo>
                <a:lnTo>
                  <a:pt x="458" y="623"/>
                </a:lnTo>
                <a:lnTo>
                  <a:pt x="464" y="630"/>
                </a:lnTo>
                <a:lnTo>
                  <a:pt x="467" y="630"/>
                </a:lnTo>
                <a:lnTo>
                  <a:pt x="467" y="634"/>
                </a:lnTo>
                <a:lnTo>
                  <a:pt x="467" y="635"/>
                </a:lnTo>
                <a:lnTo>
                  <a:pt x="469" y="636"/>
                </a:lnTo>
                <a:lnTo>
                  <a:pt x="471" y="636"/>
                </a:lnTo>
                <a:lnTo>
                  <a:pt x="473" y="639"/>
                </a:lnTo>
                <a:lnTo>
                  <a:pt x="474" y="644"/>
                </a:lnTo>
                <a:lnTo>
                  <a:pt x="479" y="646"/>
                </a:lnTo>
                <a:lnTo>
                  <a:pt x="483" y="646"/>
                </a:lnTo>
                <a:lnTo>
                  <a:pt x="498" y="638"/>
                </a:lnTo>
                <a:lnTo>
                  <a:pt x="500" y="640"/>
                </a:lnTo>
                <a:lnTo>
                  <a:pt x="500" y="642"/>
                </a:lnTo>
                <a:lnTo>
                  <a:pt x="496" y="646"/>
                </a:lnTo>
                <a:lnTo>
                  <a:pt x="498" y="651"/>
                </a:lnTo>
                <a:lnTo>
                  <a:pt x="507" y="658"/>
                </a:lnTo>
                <a:lnTo>
                  <a:pt x="503" y="662"/>
                </a:lnTo>
                <a:lnTo>
                  <a:pt x="493" y="661"/>
                </a:lnTo>
                <a:lnTo>
                  <a:pt x="489" y="666"/>
                </a:lnTo>
                <a:lnTo>
                  <a:pt x="488" y="666"/>
                </a:lnTo>
                <a:lnTo>
                  <a:pt x="487" y="666"/>
                </a:lnTo>
                <a:lnTo>
                  <a:pt x="487" y="669"/>
                </a:lnTo>
                <a:lnTo>
                  <a:pt x="488" y="671"/>
                </a:lnTo>
                <a:lnTo>
                  <a:pt x="489" y="672"/>
                </a:lnTo>
                <a:lnTo>
                  <a:pt x="490" y="671"/>
                </a:lnTo>
                <a:lnTo>
                  <a:pt x="490" y="675"/>
                </a:lnTo>
                <a:lnTo>
                  <a:pt x="491" y="679"/>
                </a:lnTo>
                <a:lnTo>
                  <a:pt x="490" y="681"/>
                </a:lnTo>
                <a:lnTo>
                  <a:pt x="489" y="681"/>
                </a:lnTo>
                <a:lnTo>
                  <a:pt x="489" y="683"/>
                </a:lnTo>
                <a:lnTo>
                  <a:pt x="492" y="686"/>
                </a:lnTo>
                <a:lnTo>
                  <a:pt x="509" y="706"/>
                </a:lnTo>
                <a:lnTo>
                  <a:pt x="510" y="711"/>
                </a:lnTo>
                <a:lnTo>
                  <a:pt x="508" y="715"/>
                </a:lnTo>
                <a:lnTo>
                  <a:pt x="512" y="718"/>
                </a:lnTo>
                <a:lnTo>
                  <a:pt x="513" y="720"/>
                </a:lnTo>
                <a:lnTo>
                  <a:pt x="516" y="724"/>
                </a:lnTo>
                <a:lnTo>
                  <a:pt x="516" y="725"/>
                </a:lnTo>
                <a:lnTo>
                  <a:pt x="516" y="727"/>
                </a:lnTo>
                <a:lnTo>
                  <a:pt x="517" y="729"/>
                </a:lnTo>
                <a:lnTo>
                  <a:pt x="518" y="731"/>
                </a:lnTo>
                <a:lnTo>
                  <a:pt x="518" y="735"/>
                </a:lnTo>
                <a:lnTo>
                  <a:pt x="518" y="737"/>
                </a:lnTo>
                <a:lnTo>
                  <a:pt x="518" y="739"/>
                </a:lnTo>
                <a:lnTo>
                  <a:pt x="518" y="743"/>
                </a:lnTo>
                <a:lnTo>
                  <a:pt x="518" y="744"/>
                </a:lnTo>
                <a:lnTo>
                  <a:pt x="518" y="744"/>
                </a:lnTo>
                <a:lnTo>
                  <a:pt x="517" y="745"/>
                </a:lnTo>
                <a:lnTo>
                  <a:pt x="516" y="753"/>
                </a:lnTo>
                <a:lnTo>
                  <a:pt x="515" y="757"/>
                </a:lnTo>
                <a:lnTo>
                  <a:pt x="516" y="761"/>
                </a:lnTo>
                <a:lnTo>
                  <a:pt x="521" y="770"/>
                </a:lnTo>
                <a:lnTo>
                  <a:pt x="533" y="775"/>
                </a:lnTo>
                <a:lnTo>
                  <a:pt x="539" y="780"/>
                </a:lnTo>
                <a:lnTo>
                  <a:pt x="538" y="777"/>
                </a:lnTo>
                <a:lnTo>
                  <a:pt x="545" y="781"/>
                </a:lnTo>
                <a:lnTo>
                  <a:pt x="539" y="787"/>
                </a:lnTo>
                <a:lnTo>
                  <a:pt x="538" y="791"/>
                </a:lnTo>
                <a:lnTo>
                  <a:pt x="541" y="793"/>
                </a:lnTo>
                <a:lnTo>
                  <a:pt x="545" y="794"/>
                </a:lnTo>
                <a:lnTo>
                  <a:pt x="547" y="792"/>
                </a:lnTo>
                <a:lnTo>
                  <a:pt x="545" y="785"/>
                </a:lnTo>
                <a:lnTo>
                  <a:pt x="553" y="782"/>
                </a:lnTo>
                <a:lnTo>
                  <a:pt x="559" y="783"/>
                </a:lnTo>
                <a:lnTo>
                  <a:pt x="564" y="789"/>
                </a:lnTo>
                <a:lnTo>
                  <a:pt x="564" y="792"/>
                </a:lnTo>
                <a:lnTo>
                  <a:pt x="560" y="797"/>
                </a:lnTo>
                <a:lnTo>
                  <a:pt x="558" y="799"/>
                </a:lnTo>
                <a:lnTo>
                  <a:pt x="565" y="804"/>
                </a:lnTo>
                <a:lnTo>
                  <a:pt x="578" y="810"/>
                </a:lnTo>
                <a:lnTo>
                  <a:pt x="589" y="810"/>
                </a:lnTo>
                <a:lnTo>
                  <a:pt x="591" y="808"/>
                </a:lnTo>
                <a:lnTo>
                  <a:pt x="594" y="802"/>
                </a:lnTo>
                <a:lnTo>
                  <a:pt x="594" y="798"/>
                </a:lnTo>
                <a:lnTo>
                  <a:pt x="592" y="793"/>
                </a:lnTo>
                <a:lnTo>
                  <a:pt x="591" y="790"/>
                </a:lnTo>
                <a:lnTo>
                  <a:pt x="588" y="788"/>
                </a:lnTo>
                <a:lnTo>
                  <a:pt x="591" y="782"/>
                </a:lnTo>
                <a:lnTo>
                  <a:pt x="596" y="787"/>
                </a:lnTo>
                <a:lnTo>
                  <a:pt x="599" y="795"/>
                </a:lnTo>
                <a:lnTo>
                  <a:pt x="597" y="801"/>
                </a:lnTo>
                <a:lnTo>
                  <a:pt x="601" y="809"/>
                </a:lnTo>
                <a:lnTo>
                  <a:pt x="600" y="811"/>
                </a:lnTo>
                <a:lnTo>
                  <a:pt x="619" y="811"/>
                </a:lnTo>
                <a:lnTo>
                  <a:pt x="616" y="804"/>
                </a:lnTo>
                <a:lnTo>
                  <a:pt x="608" y="792"/>
                </a:lnTo>
                <a:lnTo>
                  <a:pt x="607" y="785"/>
                </a:lnTo>
                <a:lnTo>
                  <a:pt x="606" y="783"/>
                </a:lnTo>
                <a:lnTo>
                  <a:pt x="604" y="781"/>
                </a:lnTo>
                <a:lnTo>
                  <a:pt x="601" y="779"/>
                </a:lnTo>
                <a:lnTo>
                  <a:pt x="600" y="774"/>
                </a:lnTo>
                <a:lnTo>
                  <a:pt x="601" y="772"/>
                </a:lnTo>
                <a:lnTo>
                  <a:pt x="605" y="768"/>
                </a:lnTo>
                <a:lnTo>
                  <a:pt x="606" y="767"/>
                </a:lnTo>
                <a:lnTo>
                  <a:pt x="607" y="768"/>
                </a:lnTo>
                <a:lnTo>
                  <a:pt x="609" y="769"/>
                </a:lnTo>
                <a:lnTo>
                  <a:pt x="611" y="770"/>
                </a:lnTo>
                <a:lnTo>
                  <a:pt x="613" y="768"/>
                </a:lnTo>
                <a:lnTo>
                  <a:pt x="627" y="735"/>
                </a:lnTo>
                <a:lnTo>
                  <a:pt x="629" y="724"/>
                </a:lnTo>
                <a:lnTo>
                  <a:pt x="630" y="720"/>
                </a:lnTo>
                <a:lnTo>
                  <a:pt x="634" y="718"/>
                </a:lnTo>
                <a:lnTo>
                  <a:pt x="633" y="718"/>
                </a:lnTo>
                <a:lnTo>
                  <a:pt x="636" y="716"/>
                </a:lnTo>
                <a:lnTo>
                  <a:pt x="637" y="716"/>
                </a:lnTo>
                <a:lnTo>
                  <a:pt x="639" y="719"/>
                </a:lnTo>
                <a:lnTo>
                  <a:pt x="639" y="722"/>
                </a:lnTo>
                <a:lnTo>
                  <a:pt x="640" y="725"/>
                </a:lnTo>
                <a:lnTo>
                  <a:pt x="641" y="730"/>
                </a:lnTo>
                <a:lnTo>
                  <a:pt x="641" y="735"/>
                </a:lnTo>
                <a:lnTo>
                  <a:pt x="640" y="738"/>
                </a:lnTo>
                <a:lnTo>
                  <a:pt x="638" y="740"/>
                </a:lnTo>
                <a:lnTo>
                  <a:pt x="637" y="742"/>
                </a:lnTo>
                <a:lnTo>
                  <a:pt x="635" y="754"/>
                </a:lnTo>
                <a:lnTo>
                  <a:pt x="633" y="762"/>
                </a:lnTo>
                <a:lnTo>
                  <a:pt x="624" y="772"/>
                </a:lnTo>
                <a:lnTo>
                  <a:pt x="623" y="784"/>
                </a:lnTo>
                <a:lnTo>
                  <a:pt x="631" y="789"/>
                </a:lnTo>
                <a:lnTo>
                  <a:pt x="635" y="789"/>
                </a:lnTo>
                <a:lnTo>
                  <a:pt x="638" y="784"/>
                </a:lnTo>
                <a:lnTo>
                  <a:pt x="638" y="782"/>
                </a:lnTo>
                <a:lnTo>
                  <a:pt x="638" y="780"/>
                </a:lnTo>
                <a:lnTo>
                  <a:pt x="638" y="777"/>
                </a:lnTo>
                <a:lnTo>
                  <a:pt x="639" y="774"/>
                </a:lnTo>
                <a:lnTo>
                  <a:pt x="641" y="772"/>
                </a:lnTo>
                <a:lnTo>
                  <a:pt x="646" y="771"/>
                </a:lnTo>
                <a:lnTo>
                  <a:pt x="647" y="769"/>
                </a:lnTo>
                <a:lnTo>
                  <a:pt x="648" y="769"/>
                </a:lnTo>
                <a:lnTo>
                  <a:pt x="649" y="769"/>
                </a:lnTo>
                <a:lnTo>
                  <a:pt x="650" y="768"/>
                </a:lnTo>
                <a:lnTo>
                  <a:pt x="650" y="772"/>
                </a:lnTo>
                <a:lnTo>
                  <a:pt x="649" y="774"/>
                </a:lnTo>
                <a:lnTo>
                  <a:pt x="647" y="775"/>
                </a:lnTo>
                <a:lnTo>
                  <a:pt x="649" y="780"/>
                </a:lnTo>
                <a:lnTo>
                  <a:pt x="650" y="784"/>
                </a:lnTo>
                <a:lnTo>
                  <a:pt x="653" y="790"/>
                </a:lnTo>
                <a:lnTo>
                  <a:pt x="654" y="794"/>
                </a:lnTo>
                <a:lnTo>
                  <a:pt x="657" y="800"/>
                </a:lnTo>
                <a:lnTo>
                  <a:pt x="674" y="811"/>
                </a:lnTo>
                <a:lnTo>
                  <a:pt x="683" y="811"/>
                </a:lnTo>
                <a:lnTo>
                  <a:pt x="697" y="801"/>
                </a:lnTo>
                <a:lnTo>
                  <a:pt x="696" y="804"/>
                </a:lnTo>
                <a:lnTo>
                  <a:pt x="693" y="811"/>
                </a:lnTo>
                <a:lnTo>
                  <a:pt x="720" y="823"/>
                </a:lnTo>
                <a:lnTo>
                  <a:pt x="723" y="822"/>
                </a:lnTo>
                <a:lnTo>
                  <a:pt x="725" y="819"/>
                </a:lnTo>
                <a:lnTo>
                  <a:pt x="727" y="812"/>
                </a:lnTo>
                <a:lnTo>
                  <a:pt x="729" y="810"/>
                </a:lnTo>
                <a:lnTo>
                  <a:pt x="732" y="812"/>
                </a:lnTo>
                <a:lnTo>
                  <a:pt x="733" y="814"/>
                </a:lnTo>
                <a:lnTo>
                  <a:pt x="736" y="826"/>
                </a:lnTo>
                <a:lnTo>
                  <a:pt x="738" y="829"/>
                </a:lnTo>
                <a:lnTo>
                  <a:pt x="742" y="831"/>
                </a:lnTo>
                <a:lnTo>
                  <a:pt x="752" y="826"/>
                </a:lnTo>
                <a:lnTo>
                  <a:pt x="763" y="824"/>
                </a:lnTo>
                <a:lnTo>
                  <a:pt x="765" y="822"/>
                </a:lnTo>
                <a:lnTo>
                  <a:pt x="769" y="817"/>
                </a:lnTo>
                <a:lnTo>
                  <a:pt x="772" y="816"/>
                </a:lnTo>
                <a:lnTo>
                  <a:pt x="774" y="817"/>
                </a:lnTo>
                <a:lnTo>
                  <a:pt x="774" y="819"/>
                </a:lnTo>
                <a:lnTo>
                  <a:pt x="787" y="814"/>
                </a:lnTo>
                <a:lnTo>
                  <a:pt x="788" y="813"/>
                </a:lnTo>
                <a:lnTo>
                  <a:pt x="790" y="811"/>
                </a:lnTo>
                <a:lnTo>
                  <a:pt x="790" y="806"/>
                </a:lnTo>
                <a:lnTo>
                  <a:pt x="790" y="803"/>
                </a:lnTo>
                <a:lnTo>
                  <a:pt x="791" y="802"/>
                </a:lnTo>
                <a:lnTo>
                  <a:pt x="804" y="801"/>
                </a:lnTo>
                <a:lnTo>
                  <a:pt x="808" y="799"/>
                </a:lnTo>
                <a:lnTo>
                  <a:pt x="812" y="791"/>
                </a:lnTo>
                <a:lnTo>
                  <a:pt x="813" y="787"/>
                </a:lnTo>
                <a:lnTo>
                  <a:pt x="813" y="779"/>
                </a:lnTo>
                <a:lnTo>
                  <a:pt x="813" y="770"/>
                </a:lnTo>
                <a:lnTo>
                  <a:pt x="812" y="763"/>
                </a:lnTo>
                <a:lnTo>
                  <a:pt x="810" y="760"/>
                </a:lnTo>
                <a:lnTo>
                  <a:pt x="798" y="753"/>
                </a:lnTo>
                <a:lnTo>
                  <a:pt x="793" y="743"/>
                </a:lnTo>
                <a:lnTo>
                  <a:pt x="791" y="741"/>
                </a:lnTo>
                <a:lnTo>
                  <a:pt x="793" y="742"/>
                </a:lnTo>
                <a:lnTo>
                  <a:pt x="803" y="749"/>
                </a:lnTo>
                <a:lnTo>
                  <a:pt x="808" y="750"/>
                </a:lnTo>
                <a:lnTo>
                  <a:pt x="811" y="752"/>
                </a:lnTo>
                <a:lnTo>
                  <a:pt x="813" y="751"/>
                </a:lnTo>
                <a:lnTo>
                  <a:pt x="814" y="744"/>
                </a:lnTo>
                <a:lnTo>
                  <a:pt x="814" y="728"/>
                </a:lnTo>
                <a:lnTo>
                  <a:pt x="811" y="727"/>
                </a:lnTo>
                <a:lnTo>
                  <a:pt x="807" y="723"/>
                </a:lnTo>
                <a:lnTo>
                  <a:pt x="804" y="718"/>
                </a:lnTo>
                <a:lnTo>
                  <a:pt x="802" y="710"/>
                </a:lnTo>
                <a:lnTo>
                  <a:pt x="804" y="711"/>
                </a:lnTo>
                <a:lnTo>
                  <a:pt x="812" y="719"/>
                </a:lnTo>
                <a:lnTo>
                  <a:pt x="820" y="723"/>
                </a:lnTo>
                <a:lnTo>
                  <a:pt x="823" y="727"/>
                </a:lnTo>
                <a:lnTo>
                  <a:pt x="824" y="730"/>
                </a:lnTo>
                <a:lnTo>
                  <a:pt x="825" y="733"/>
                </a:lnTo>
                <a:lnTo>
                  <a:pt x="825" y="738"/>
                </a:lnTo>
                <a:lnTo>
                  <a:pt x="826" y="743"/>
                </a:lnTo>
                <a:lnTo>
                  <a:pt x="826" y="745"/>
                </a:lnTo>
                <a:lnTo>
                  <a:pt x="827" y="747"/>
                </a:lnTo>
                <a:lnTo>
                  <a:pt x="827" y="750"/>
                </a:lnTo>
                <a:lnTo>
                  <a:pt x="830" y="752"/>
                </a:lnTo>
                <a:lnTo>
                  <a:pt x="832" y="757"/>
                </a:lnTo>
                <a:lnTo>
                  <a:pt x="833" y="759"/>
                </a:lnTo>
                <a:lnTo>
                  <a:pt x="833" y="761"/>
                </a:lnTo>
                <a:lnTo>
                  <a:pt x="833" y="764"/>
                </a:lnTo>
                <a:lnTo>
                  <a:pt x="834" y="768"/>
                </a:lnTo>
                <a:lnTo>
                  <a:pt x="836" y="768"/>
                </a:lnTo>
                <a:lnTo>
                  <a:pt x="837" y="768"/>
                </a:lnTo>
                <a:lnTo>
                  <a:pt x="839" y="765"/>
                </a:lnTo>
                <a:lnTo>
                  <a:pt x="840" y="762"/>
                </a:lnTo>
                <a:lnTo>
                  <a:pt x="841" y="758"/>
                </a:lnTo>
                <a:lnTo>
                  <a:pt x="843" y="749"/>
                </a:lnTo>
                <a:lnTo>
                  <a:pt x="843" y="741"/>
                </a:lnTo>
                <a:lnTo>
                  <a:pt x="841" y="734"/>
                </a:lnTo>
                <a:lnTo>
                  <a:pt x="840" y="731"/>
                </a:lnTo>
                <a:lnTo>
                  <a:pt x="840" y="728"/>
                </a:lnTo>
                <a:lnTo>
                  <a:pt x="840" y="724"/>
                </a:lnTo>
                <a:lnTo>
                  <a:pt x="840" y="721"/>
                </a:lnTo>
                <a:lnTo>
                  <a:pt x="841" y="720"/>
                </a:lnTo>
                <a:lnTo>
                  <a:pt x="842" y="718"/>
                </a:lnTo>
                <a:lnTo>
                  <a:pt x="843" y="715"/>
                </a:lnTo>
                <a:lnTo>
                  <a:pt x="843" y="713"/>
                </a:lnTo>
                <a:lnTo>
                  <a:pt x="843" y="712"/>
                </a:lnTo>
                <a:lnTo>
                  <a:pt x="843" y="710"/>
                </a:lnTo>
                <a:lnTo>
                  <a:pt x="843" y="700"/>
                </a:lnTo>
                <a:lnTo>
                  <a:pt x="844" y="698"/>
                </a:lnTo>
                <a:lnTo>
                  <a:pt x="846" y="699"/>
                </a:lnTo>
                <a:lnTo>
                  <a:pt x="847" y="701"/>
                </a:lnTo>
                <a:lnTo>
                  <a:pt x="849" y="703"/>
                </a:lnTo>
                <a:lnTo>
                  <a:pt x="850" y="706"/>
                </a:lnTo>
                <a:lnTo>
                  <a:pt x="850" y="710"/>
                </a:lnTo>
                <a:lnTo>
                  <a:pt x="853" y="705"/>
                </a:lnTo>
                <a:lnTo>
                  <a:pt x="854" y="702"/>
                </a:lnTo>
                <a:lnTo>
                  <a:pt x="854" y="696"/>
                </a:lnTo>
                <a:lnTo>
                  <a:pt x="851" y="689"/>
                </a:lnTo>
                <a:lnTo>
                  <a:pt x="849" y="683"/>
                </a:lnTo>
                <a:lnTo>
                  <a:pt x="849" y="681"/>
                </a:lnTo>
                <a:lnTo>
                  <a:pt x="852" y="680"/>
                </a:lnTo>
                <a:lnTo>
                  <a:pt x="853" y="682"/>
                </a:lnTo>
                <a:lnTo>
                  <a:pt x="863" y="699"/>
                </a:lnTo>
                <a:lnTo>
                  <a:pt x="865" y="702"/>
                </a:lnTo>
                <a:lnTo>
                  <a:pt x="864" y="704"/>
                </a:lnTo>
                <a:lnTo>
                  <a:pt x="863" y="708"/>
                </a:lnTo>
                <a:lnTo>
                  <a:pt x="863" y="712"/>
                </a:lnTo>
                <a:lnTo>
                  <a:pt x="864" y="718"/>
                </a:lnTo>
                <a:lnTo>
                  <a:pt x="865" y="718"/>
                </a:lnTo>
                <a:lnTo>
                  <a:pt x="869" y="719"/>
                </a:lnTo>
                <a:lnTo>
                  <a:pt x="870" y="719"/>
                </a:lnTo>
                <a:lnTo>
                  <a:pt x="881" y="718"/>
                </a:lnTo>
                <a:lnTo>
                  <a:pt x="883" y="719"/>
                </a:lnTo>
                <a:lnTo>
                  <a:pt x="884" y="721"/>
                </a:lnTo>
                <a:lnTo>
                  <a:pt x="871" y="727"/>
                </a:lnTo>
                <a:lnTo>
                  <a:pt x="874" y="728"/>
                </a:lnTo>
                <a:lnTo>
                  <a:pt x="874" y="730"/>
                </a:lnTo>
                <a:lnTo>
                  <a:pt x="874" y="733"/>
                </a:lnTo>
                <a:lnTo>
                  <a:pt x="875" y="735"/>
                </a:lnTo>
                <a:lnTo>
                  <a:pt x="875" y="738"/>
                </a:lnTo>
                <a:lnTo>
                  <a:pt x="875" y="739"/>
                </a:lnTo>
                <a:lnTo>
                  <a:pt x="874" y="740"/>
                </a:lnTo>
                <a:lnTo>
                  <a:pt x="875" y="744"/>
                </a:lnTo>
                <a:lnTo>
                  <a:pt x="875" y="749"/>
                </a:lnTo>
                <a:lnTo>
                  <a:pt x="875" y="752"/>
                </a:lnTo>
                <a:lnTo>
                  <a:pt x="874" y="760"/>
                </a:lnTo>
                <a:lnTo>
                  <a:pt x="873" y="770"/>
                </a:lnTo>
                <a:lnTo>
                  <a:pt x="872" y="772"/>
                </a:lnTo>
                <a:lnTo>
                  <a:pt x="871" y="774"/>
                </a:lnTo>
                <a:lnTo>
                  <a:pt x="871" y="780"/>
                </a:lnTo>
                <a:lnTo>
                  <a:pt x="872" y="794"/>
                </a:lnTo>
                <a:lnTo>
                  <a:pt x="872" y="798"/>
                </a:lnTo>
                <a:lnTo>
                  <a:pt x="873" y="801"/>
                </a:lnTo>
                <a:lnTo>
                  <a:pt x="875" y="807"/>
                </a:lnTo>
                <a:lnTo>
                  <a:pt x="877" y="812"/>
                </a:lnTo>
                <a:lnTo>
                  <a:pt x="880" y="817"/>
                </a:lnTo>
                <a:lnTo>
                  <a:pt x="881" y="819"/>
                </a:lnTo>
                <a:lnTo>
                  <a:pt x="910" y="821"/>
                </a:lnTo>
                <a:lnTo>
                  <a:pt x="913" y="819"/>
                </a:lnTo>
                <a:lnTo>
                  <a:pt x="915" y="812"/>
                </a:lnTo>
                <a:lnTo>
                  <a:pt x="916" y="809"/>
                </a:lnTo>
                <a:lnTo>
                  <a:pt x="918" y="810"/>
                </a:lnTo>
                <a:lnTo>
                  <a:pt x="916" y="811"/>
                </a:lnTo>
                <a:lnTo>
                  <a:pt x="922" y="818"/>
                </a:lnTo>
                <a:lnTo>
                  <a:pt x="929" y="819"/>
                </a:lnTo>
                <a:lnTo>
                  <a:pt x="945" y="814"/>
                </a:lnTo>
                <a:lnTo>
                  <a:pt x="949" y="811"/>
                </a:lnTo>
                <a:lnTo>
                  <a:pt x="953" y="800"/>
                </a:lnTo>
                <a:lnTo>
                  <a:pt x="955" y="800"/>
                </a:lnTo>
                <a:lnTo>
                  <a:pt x="957" y="803"/>
                </a:lnTo>
                <a:lnTo>
                  <a:pt x="958" y="810"/>
                </a:lnTo>
                <a:lnTo>
                  <a:pt x="959" y="812"/>
                </a:lnTo>
                <a:lnTo>
                  <a:pt x="960" y="814"/>
                </a:lnTo>
                <a:lnTo>
                  <a:pt x="965" y="819"/>
                </a:lnTo>
                <a:lnTo>
                  <a:pt x="971" y="819"/>
                </a:lnTo>
                <a:lnTo>
                  <a:pt x="980" y="812"/>
                </a:lnTo>
                <a:lnTo>
                  <a:pt x="979" y="812"/>
                </a:lnTo>
                <a:lnTo>
                  <a:pt x="987" y="807"/>
                </a:lnTo>
                <a:lnTo>
                  <a:pt x="987" y="806"/>
                </a:lnTo>
                <a:lnTo>
                  <a:pt x="987" y="801"/>
                </a:lnTo>
                <a:lnTo>
                  <a:pt x="987" y="798"/>
                </a:lnTo>
                <a:lnTo>
                  <a:pt x="987" y="794"/>
                </a:lnTo>
                <a:lnTo>
                  <a:pt x="989" y="788"/>
                </a:lnTo>
                <a:lnTo>
                  <a:pt x="991" y="784"/>
                </a:lnTo>
                <a:lnTo>
                  <a:pt x="998" y="782"/>
                </a:lnTo>
                <a:lnTo>
                  <a:pt x="998" y="787"/>
                </a:lnTo>
                <a:lnTo>
                  <a:pt x="996" y="789"/>
                </a:lnTo>
                <a:lnTo>
                  <a:pt x="992" y="791"/>
                </a:lnTo>
                <a:lnTo>
                  <a:pt x="999" y="806"/>
                </a:lnTo>
                <a:lnTo>
                  <a:pt x="1008" y="809"/>
                </a:lnTo>
                <a:lnTo>
                  <a:pt x="1022" y="806"/>
                </a:lnTo>
                <a:lnTo>
                  <a:pt x="1021" y="806"/>
                </a:lnTo>
                <a:lnTo>
                  <a:pt x="1026" y="803"/>
                </a:lnTo>
                <a:lnTo>
                  <a:pt x="1028" y="802"/>
                </a:lnTo>
                <a:lnTo>
                  <a:pt x="1029" y="799"/>
                </a:lnTo>
                <a:lnTo>
                  <a:pt x="1028" y="798"/>
                </a:lnTo>
                <a:lnTo>
                  <a:pt x="1027" y="795"/>
                </a:lnTo>
                <a:lnTo>
                  <a:pt x="1027" y="793"/>
                </a:lnTo>
                <a:lnTo>
                  <a:pt x="1027" y="791"/>
                </a:lnTo>
                <a:lnTo>
                  <a:pt x="1028" y="789"/>
                </a:lnTo>
                <a:lnTo>
                  <a:pt x="1029" y="790"/>
                </a:lnTo>
                <a:lnTo>
                  <a:pt x="1030" y="792"/>
                </a:lnTo>
                <a:lnTo>
                  <a:pt x="1031" y="794"/>
                </a:lnTo>
                <a:lnTo>
                  <a:pt x="1039" y="803"/>
                </a:lnTo>
                <a:lnTo>
                  <a:pt x="1042" y="803"/>
                </a:lnTo>
                <a:lnTo>
                  <a:pt x="1072" y="795"/>
                </a:lnTo>
                <a:lnTo>
                  <a:pt x="1071" y="793"/>
                </a:lnTo>
                <a:lnTo>
                  <a:pt x="1066" y="792"/>
                </a:lnTo>
                <a:lnTo>
                  <a:pt x="1055" y="779"/>
                </a:lnTo>
                <a:lnTo>
                  <a:pt x="1049" y="775"/>
                </a:lnTo>
                <a:lnTo>
                  <a:pt x="1047" y="772"/>
                </a:lnTo>
                <a:lnTo>
                  <a:pt x="1044" y="764"/>
                </a:lnTo>
                <a:lnTo>
                  <a:pt x="1043" y="755"/>
                </a:lnTo>
                <a:lnTo>
                  <a:pt x="1041" y="750"/>
                </a:lnTo>
                <a:lnTo>
                  <a:pt x="1040" y="748"/>
                </a:lnTo>
                <a:lnTo>
                  <a:pt x="1041" y="748"/>
                </a:lnTo>
                <a:lnTo>
                  <a:pt x="1043" y="748"/>
                </a:lnTo>
                <a:lnTo>
                  <a:pt x="1044" y="748"/>
                </a:lnTo>
                <a:lnTo>
                  <a:pt x="1046" y="749"/>
                </a:lnTo>
                <a:lnTo>
                  <a:pt x="1046" y="754"/>
                </a:lnTo>
                <a:lnTo>
                  <a:pt x="1048" y="759"/>
                </a:lnTo>
                <a:lnTo>
                  <a:pt x="1049" y="761"/>
                </a:lnTo>
                <a:lnTo>
                  <a:pt x="1051" y="760"/>
                </a:lnTo>
                <a:lnTo>
                  <a:pt x="1055" y="768"/>
                </a:lnTo>
                <a:lnTo>
                  <a:pt x="1061" y="774"/>
                </a:lnTo>
                <a:lnTo>
                  <a:pt x="1086" y="787"/>
                </a:lnTo>
                <a:lnTo>
                  <a:pt x="1092" y="785"/>
                </a:lnTo>
                <a:lnTo>
                  <a:pt x="1098" y="781"/>
                </a:lnTo>
                <a:lnTo>
                  <a:pt x="1099" y="778"/>
                </a:lnTo>
                <a:lnTo>
                  <a:pt x="1101" y="770"/>
                </a:lnTo>
                <a:lnTo>
                  <a:pt x="1102" y="760"/>
                </a:lnTo>
                <a:lnTo>
                  <a:pt x="1099" y="750"/>
                </a:lnTo>
                <a:lnTo>
                  <a:pt x="1097" y="744"/>
                </a:lnTo>
                <a:lnTo>
                  <a:pt x="1097" y="740"/>
                </a:lnTo>
                <a:lnTo>
                  <a:pt x="1099" y="737"/>
                </a:lnTo>
                <a:lnTo>
                  <a:pt x="1101" y="735"/>
                </a:lnTo>
                <a:lnTo>
                  <a:pt x="1103" y="738"/>
                </a:lnTo>
                <a:lnTo>
                  <a:pt x="1105" y="740"/>
                </a:lnTo>
                <a:lnTo>
                  <a:pt x="1105" y="743"/>
                </a:lnTo>
                <a:lnTo>
                  <a:pt x="1103" y="745"/>
                </a:lnTo>
                <a:lnTo>
                  <a:pt x="1107" y="750"/>
                </a:lnTo>
                <a:lnTo>
                  <a:pt x="1112" y="754"/>
                </a:lnTo>
                <a:lnTo>
                  <a:pt x="1117" y="759"/>
                </a:lnTo>
                <a:lnTo>
                  <a:pt x="1117" y="763"/>
                </a:lnTo>
                <a:lnTo>
                  <a:pt x="1118" y="782"/>
                </a:lnTo>
                <a:lnTo>
                  <a:pt x="1167" y="768"/>
                </a:lnTo>
                <a:lnTo>
                  <a:pt x="1171" y="763"/>
                </a:lnTo>
                <a:lnTo>
                  <a:pt x="1173" y="760"/>
                </a:lnTo>
                <a:lnTo>
                  <a:pt x="1175" y="751"/>
                </a:lnTo>
                <a:lnTo>
                  <a:pt x="1175" y="749"/>
                </a:lnTo>
                <a:lnTo>
                  <a:pt x="1174" y="745"/>
                </a:lnTo>
                <a:lnTo>
                  <a:pt x="1166" y="730"/>
                </a:lnTo>
                <a:lnTo>
                  <a:pt x="1165" y="725"/>
                </a:lnTo>
                <a:lnTo>
                  <a:pt x="1163" y="720"/>
                </a:lnTo>
                <a:lnTo>
                  <a:pt x="1161" y="715"/>
                </a:lnTo>
                <a:lnTo>
                  <a:pt x="1160" y="711"/>
                </a:lnTo>
                <a:lnTo>
                  <a:pt x="1158" y="710"/>
                </a:lnTo>
                <a:lnTo>
                  <a:pt x="1158" y="709"/>
                </a:lnTo>
                <a:lnTo>
                  <a:pt x="1158" y="708"/>
                </a:lnTo>
                <a:lnTo>
                  <a:pt x="1159" y="706"/>
                </a:lnTo>
                <a:lnTo>
                  <a:pt x="1157" y="702"/>
                </a:lnTo>
                <a:lnTo>
                  <a:pt x="1157" y="700"/>
                </a:lnTo>
                <a:lnTo>
                  <a:pt x="1159" y="700"/>
                </a:lnTo>
                <a:lnTo>
                  <a:pt x="1161" y="702"/>
                </a:lnTo>
                <a:lnTo>
                  <a:pt x="1164" y="704"/>
                </a:lnTo>
                <a:lnTo>
                  <a:pt x="1166" y="709"/>
                </a:lnTo>
                <a:lnTo>
                  <a:pt x="1177" y="733"/>
                </a:lnTo>
                <a:lnTo>
                  <a:pt x="1179" y="737"/>
                </a:lnTo>
                <a:lnTo>
                  <a:pt x="1184" y="741"/>
                </a:lnTo>
                <a:lnTo>
                  <a:pt x="1187" y="745"/>
                </a:lnTo>
                <a:lnTo>
                  <a:pt x="1188" y="750"/>
                </a:lnTo>
                <a:lnTo>
                  <a:pt x="1188" y="753"/>
                </a:lnTo>
                <a:lnTo>
                  <a:pt x="1189" y="755"/>
                </a:lnTo>
                <a:lnTo>
                  <a:pt x="1190" y="760"/>
                </a:lnTo>
                <a:lnTo>
                  <a:pt x="1194" y="762"/>
                </a:lnTo>
                <a:lnTo>
                  <a:pt x="1208" y="760"/>
                </a:lnTo>
                <a:lnTo>
                  <a:pt x="1214" y="758"/>
                </a:lnTo>
                <a:lnTo>
                  <a:pt x="1218" y="751"/>
                </a:lnTo>
                <a:lnTo>
                  <a:pt x="1219" y="742"/>
                </a:lnTo>
                <a:lnTo>
                  <a:pt x="1218" y="740"/>
                </a:lnTo>
                <a:lnTo>
                  <a:pt x="1216" y="737"/>
                </a:lnTo>
                <a:lnTo>
                  <a:pt x="1215" y="734"/>
                </a:lnTo>
                <a:lnTo>
                  <a:pt x="1216" y="733"/>
                </a:lnTo>
                <a:lnTo>
                  <a:pt x="1216" y="732"/>
                </a:lnTo>
                <a:lnTo>
                  <a:pt x="1214" y="728"/>
                </a:lnTo>
                <a:lnTo>
                  <a:pt x="1213" y="727"/>
                </a:lnTo>
                <a:lnTo>
                  <a:pt x="1211" y="725"/>
                </a:lnTo>
                <a:lnTo>
                  <a:pt x="1211" y="719"/>
                </a:lnTo>
                <a:lnTo>
                  <a:pt x="1210" y="714"/>
                </a:lnTo>
                <a:lnTo>
                  <a:pt x="1209" y="711"/>
                </a:lnTo>
                <a:lnTo>
                  <a:pt x="1206" y="708"/>
                </a:lnTo>
                <a:lnTo>
                  <a:pt x="1207" y="701"/>
                </a:lnTo>
                <a:lnTo>
                  <a:pt x="1208" y="696"/>
                </a:lnTo>
                <a:lnTo>
                  <a:pt x="1209" y="692"/>
                </a:lnTo>
                <a:lnTo>
                  <a:pt x="1207" y="684"/>
                </a:lnTo>
                <a:lnTo>
                  <a:pt x="1210" y="686"/>
                </a:lnTo>
                <a:lnTo>
                  <a:pt x="1214" y="692"/>
                </a:lnTo>
                <a:lnTo>
                  <a:pt x="1215" y="698"/>
                </a:lnTo>
                <a:lnTo>
                  <a:pt x="1213" y="703"/>
                </a:lnTo>
                <a:lnTo>
                  <a:pt x="1217" y="712"/>
                </a:lnTo>
                <a:lnTo>
                  <a:pt x="1218" y="715"/>
                </a:lnTo>
                <a:lnTo>
                  <a:pt x="1219" y="719"/>
                </a:lnTo>
                <a:lnTo>
                  <a:pt x="1219" y="725"/>
                </a:lnTo>
                <a:lnTo>
                  <a:pt x="1220" y="729"/>
                </a:lnTo>
                <a:lnTo>
                  <a:pt x="1223" y="731"/>
                </a:lnTo>
                <a:lnTo>
                  <a:pt x="1224" y="732"/>
                </a:lnTo>
                <a:lnTo>
                  <a:pt x="1226" y="734"/>
                </a:lnTo>
                <a:lnTo>
                  <a:pt x="1229" y="741"/>
                </a:lnTo>
                <a:lnTo>
                  <a:pt x="1230" y="744"/>
                </a:lnTo>
                <a:lnTo>
                  <a:pt x="1233" y="747"/>
                </a:lnTo>
                <a:lnTo>
                  <a:pt x="1233" y="749"/>
                </a:lnTo>
                <a:lnTo>
                  <a:pt x="1240" y="750"/>
                </a:lnTo>
                <a:lnTo>
                  <a:pt x="1249" y="741"/>
                </a:lnTo>
                <a:lnTo>
                  <a:pt x="1253" y="739"/>
                </a:lnTo>
                <a:lnTo>
                  <a:pt x="1255" y="740"/>
                </a:lnTo>
                <a:lnTo>
                  <a:pt x="1257" y="741"/>
                </a:lnTo>
                <a:lnTo>
                  <a:pt x="1260" y="743"/>
                </a:lnTo>
                <a:lnTo>
                  <a:pt x="1264" y="745"/>
                </a:lnTo>
                <a:lnTo>
                  <a:pt x="1274" y="739"/>
                </a:lnTo>
                <a:lnTo>
                  <a:pt x="1297" y="737"/>
                </a:lnTo>
                <a:lnTo>
                  <a:pt x="1307" y="730"/>
                </a:lnTo>
                <a:lnTo>
                  <a:pt x="1315" y="719"/>
                </a:lnTo>
                <a:lnTo>
                  <a:pt x="1348" y="708"/>
                </a:lnTo>
                <a:lnTo>
                  <a:pt x="1353" y="709"/>
                </a:lnTo>
                <a:lnTo>
                  <a:pt x="1355" y="709"/>
                </a:lnTo>
                <a:lnTo>
                  <a:pt x="1357" y="706"/>
                </a:lnTo>
                <a:lnTo>
                  <a:pt x="1360" y="701"/>
                </a:lnTo>
                <a:lnTo>
                  <a:pt x="1363" y="698"/>
                </a:lnTo>
                <a:lnTo>
                  <a:pt x="1364" y="695"/>
                </a:lnTo>
                <a:lnTo>
                  <a:pt x="1365" y="689"/>
                </a:lnTo>
                <a:lnTo>
                  <a:pt x="1364" y="683"/>
                </a:lnTo>
                <a:lnTo>
                  <a:pt x="1363" y="675"/>
                </a:lnTo>
                <a:lnTo>
                  <a:pt x="1362" y="668"/>
                </a:lnTo>
                <a:lnTo>
                  <a:pt x="1361" y="665"/>
                </a:lnTo>
                <a:lnTo>
                  <a:pt x="1361" y="661"/>
                </a:lnTo>
                <a:lnTo>
                  <a:pt x="1363" y="656"/>
                </a:lnTo>
                <a:lnTo>
                  <a:pt x="1363" y="652"/>
                </a:lnTo>
                <a:lnTo>
                  <a:pt x="1362" y="650"/>
                </a:lnTo>
                <a:lnTo>
                  <a:pt x="1363" y="634"/>
                </a:lnTo>
                <a:lnTo>
                  <a:pt x="1362" y="629"/>
                </a:lnTo>
                <a:lnTo>
                  <a:pt x="1360" y="622"/>
                </a:lnTo>
                <a:lnTo>
                  <a:pt x="1356" y="620"/>
                </a:lnTo>
                <a:lnTo>
                  <a:pt x="1351" y="617"/>
                </a:lnTo>
                <a:lnTo>
                  <a:pt x="1343" y="613"/>
                </a:lnTo>
                <a:lnTo>
                  <a:pt x="1338" y="610"/>
                </a:lnTo>
                <a:lnTo>
                  <a:pt x="1335" y="605"/>
                </a:lnTo>
                <a:lnTo>
                  <a:pt x="1328" y="593"/>
                </a:lnTo>
                <a:lnTo>
                  <a:pt x="1327" y="592"/>
                </a:lnTo>
                <a:lnTo>
                  <a:pt x="1326" y="590"/>
                </a:lnTo>
                <a:lnTo>
                  <a:pt x="1326" y="587"/>
                </a:lnTo>
                <a:lnTo>
                  <a:pt x="1332" y="582"/>
                </a:lnTo>
                <a:lnTo>
                  <a:pt x="1341" y="589"/>
                </a:lnTo>
                <a:lnTo>
                  <a:pt x="1350" y="597"/>
                </a:lnTo>
                <a:lnTo>
                  <a:pt x="1368" y="604"/>
                </a:lnTo>
                <a:lnTo>
                  <a:pt x="1374" y="601"/>
                </a:lnTo>
                <a:lnTo>
                  <a:pt x="1377" y="601"/>
                </a:lnTo>
                <a:lnTo>
                  <a:pt x="1380" y="605"/>
                </a:lnTo>
                <a:lnTo>
                  <a:pt x="1382" y="612"/>
                </a:lnTo>
                <a:lnTo>
                  <a:pt x="1386" y="613"/>
                </a:lnTo>
                <a:lnTo>
                  <a:pt x="1389" y="617"/>
                </a:lnTo>
                <a:lnTo>
                  <a:pt x="1387" y="622"/>
                </a:lnTo>
                <a:lnTo>
                  <a:pt x="1384" y="624"/>
                </a:lnTo>
                <a:lnTo>
                  <a:pt x="1384" y="626"/>
                </a:lnTo>
                <a:lnTo>
                  <a:pt x="1384" y="632"/>
                </a:lnTo>
                <a:lnTo>
                  <a:pt x="1385" y="639"/>
                </a:lnTo>
                <a:lnTo>
                  <a:pt x="1386" y="642"/>
                </a:lnTo>
                <a:lnTo>
                  <a:pt x="1391" y="655"/>
                </a:lnTo>
                <a:lnTo>
                  <a:pt x="1397" y="665"/>
                </a:lnTo>
                <a:lnTo>
                  <a:pt x="1417" y="688"/>
                </a:lnTo>
                <a:lnTo>
                  <a:pt x="1422" y="691"/>
                </a:lnTo>
                <a:lnTo>
                  <a:pt x="1442" y="696"/>
                </a:lnTo>
                <a:lnTo>
                  <a:pt x="1446" y="694"/>
                </a:lnTo>
                <a:lnTo>
                  <a:pt x="1449" y="694"/>
                </a:lnTo>
                <a:lnTo>
                  <a:pt x="1452" y="696"/>
                </a:lnTo>
                <a:lnTo>
                  <a:pt x="1456" y="696"/>
                </a:lnTo>
                <a:lnTo>
                  <a:pt x="1460" y="694"/>
                </a:lnTo>
                <a:lnTo>
                  <a:pt x="1465" y="684"/>
                </a:lnTo>
                <a:lnTo>
                  <a:pt x="1465" y="684"/>
                </a:lnTo>
                <a:lnTo>
                  <a:pt x="1465" y="684"/>
                </a:lnTo>
                <a:lnTo>
                  <a:pt x="1466" y="683"/>
                </a:lnTo>
                <a:lnTo>
                  <a:pt x="1466" y="681"/>
                </a:lnTo>
                <a:lnTo>
                  <a:pt x="1466" y="679"/>
                </a:lnTo>
                <a:lnTo>
                  <a:pt x="1465" y="678"/>
                </a:lnTo>
                <a:lnTo>
                  <a:pt x="1464" y="676"/>
                </a:lnTo>
                <a:lnTo>
                  <a:pt x="1465" y="673"/>
                </a:lnTo>
                <a:lnTo>
                  <a:pt x="1468" y="672"/>
                </a:lnTo>
                <a:lnTo>
                  <a:pt x="1471" y="673"/>
                </a:lnTo>
                <a:lnTo>
                  <a:pt x="1474" y="680"/>
                </a:lnTo>
                <a:lnTo>
                  <a:pt x="1475" y="684"/>
                </a:lnTo>
                <a:lnTo>
                  <a:pt x="1474" y="688"/>
                </a:lnTo>
                <a:lnTo>
                  <a:pt x="1473" y="689"/>
                </a:lnTo>
                <a:lnTo>
                  <a:pt x="1472" y="690"/>
                </a:lnTo>
                <a:lnTo>
                  <a:pt x="1493" y="688"/>
                </a:lnTo>
                <a:lnTo>
                  <a:pt x="1498" y="691"/>
                </a:lnTo>
                <a:lnTo>
                  <a:pt x="1512" y="695"/>
                </a:lnTo>
                <a:lnTo>
                  <a:pt x="1521" y="693"/>
                </a:lnTo>
                <a:lnTo>
                  <a:pt x="1531" y="695"/>
                </a:lnTo>
                <a:lnTo>
                  <a:pt x="1534" y="693"/>
                </a:lnTo>
                <a:lnTo>
                  <a:pt x="1541" y="694"/>
                </a:lnTo>
                <a:lnTo>
                  <a:pt x="1544" y="691"/>
                </a:lnTo>
                <a:lnTo>
                  <a:pt x="1552" y="676"/>
                </a:lnTo>
                <a:lnTo>
                  <a:pt x="1558" y="674"/>
                </a:lnTo>
                <a:lnTo>
                  <a:pt x="1561" y="668"/>
                </a:lnTo>
                <a:lnTo>
                  <a:pt x="1567" y="663"/>
                </a:lnTo>
                <a:lnTo>
                  <a:pt x="1574" y="648"/>
                </a:lnTo>
                <a:lnTo>
                  <a:pt x="1592" y="636"/>
                </a:lnTo>
                <a:lnTo>
                  <a:pt x="1648" y="626"/>
                </a:lnTo>
                <a:lnTo>
                  <a:pt x="1650" y="624"/>
                </a:lnTo>
                <a:lnTo>
                  <a:pt x="1652" y="619"/>
                </a:lnTo>
                <a:lnTo>
                  <a:pt x="1655" y="616"/>
                </a:lnTo>
                <a:lnTo>
                  <a:pt x="1657" y="615"/>
                </a:lnTo>
                <a:lnTo>
                  <a:pt x="1672" y="614"/>
                </a:lnTo>
                <a:lnTo>
                  <a:pt x="1676" y="610"/>
                </a:lnTo>
                <a:lnTo>
                  <a:pt x="1674" y="605"/>
                </a:lnTo>
                <a:lnTo>
                  <a:pt x="1676" y="602"/>
                </a:lnTo>
                <a:lnTo>
                  <a:pt x="1677" y="596"/>
                </a:lnTo>
                <a:lnTo>
                  <a:pt x="1676" y="592"/>
                </a:lnTo>
                <a:lnTo>
                  <a:pt x="1671" y="591"/>
                </a:lnTo>
                <a:lnTo>
                  <a:pt x="1671" y="585"/>
                </a:lnTo>
                <a:lnTo>
                  <a:pt x="1671" y="583"/>
                </a:lnTo>
                <a:lnTo>
                  <a:pt x="1670" y="583"/>
                </a:lnTo>
                <a:lnTo>
                  <a:pt x="1666" y="580"/>
                </a:lnTo>
                <a:lnTo>
                  <a:pt x="1665" y="573"/>
                </a:lnTo>
                <a:lnTo>
                  <a:pt x="1666" y="570"/>
                </a:lnTo>
                <a:lnTo>
                  <a:pt x="1668" y="569"/>
                </a:lnTo>
                <a:lnTo>
                  <a:pt x="1669" y="564"/>
                </a:lnTo>
                <a:lnTo>
                  <a:pt x="1665" y="560"/>
                </a:lnTo>
                <a:lnTo>
                  <a:pt x="1654" y="553"/>
                </a:lnTo>
                <a:lnTo>
                  <a:pt x="1654" y="547"/>
                </a:lnTo>
                <a:lnTo>
                  <a:pt x="1660" y="542"/>
                </a:lnTo>
                <a:lnTo>
                  <a:pt x="1662" y="537"/>
                </a:lnTo>
                <a:lnTo>
                  <a:pt x="1661" y="536"/>
                </a:lnTo>
                <a:lnTo>
                  <a:pt x="1659" y="533"/>
                </a:lnTo>
                <a:lnTo>
                  <a:pt x="1658" y="532"/>
                </a:lnTo>
                <a:lnTo>
                  <a:pt x="1658" y="530"/>
                </a:lnTo>
                <a:lnTo>
                  <a:pt x="1659" y="530"/>
                </a:lnTo>
                <a:lnTo>
                  <a:pt x="1659" y="528"/>
                </a:lnTo>
                <a:lnTo>
                  <a:pt x="1658" y="526"/>
                </a:lnTo>
                <a:lnTo>
                  <a:pt x="1630" y="518"/>
                </a:lnTo>
                <a:lnTo>
                  <a:pt x="1625" y="515"/>
                </a:lnTo>
                <a:lnTo>
                  <a:pt x="1621" y="510"/>
                </a:lnTo>
                <a:lnTo>
                  <a:pt x="1620" y="505"/>
                </a:lnTo>
                <a:lnTo>
                  <a:pt x="1626" y="494"/>
                </a:lnTo>
                <a:lnTo>
                  <a:pt x="1627" y="496"/>
                </a:lnTo>
                <a:lnTo>
                  <a:pt x="1630" y="502"/>
                </a:lnTo>
                <a:lnTo>
                  <a:pt x="1633" y="508"/>
                </a:lnTo>
                <a:lnTo>
                  <a:pt x="1633" y="508"/>
                </a:lnTo>
                <a:lnTo>
                  <a:pt x="1637" y="513"/>
                </a:lnTo>
                <a:lnTo>
                  <a:pt x="1640" y="513"/>
                </a:lnTo>
                <a:lnTo>
                  <a:pt x="1642" y="506"/>
                </a:lnTo>
                <a:lnTo>
                  <a:pt x="1638" y="500"/>
                </a:lnTo>
                <a:lnTo>
                  <a:pt x="1636" y="493"/>
                </a:lnTo>
                <a:lnTo>
                  <a:pt x="1636" y="491"/>
                </a:lnTo>
                <a:lnTo>
                  <a:pt x="1639" y="492"/>
                </a:lnTo>
                <a:lnTo>
                  <a:pt x="1643" y="496"/>
                </a:lnTo>
                <a:lnTo>
                  <a:pt x="1645" y="502"/>
                </a:lnTo>
                <a:lnTo>
                  <a:pt x="1646" y="507"/>
                </a:lnTo>
                <a:lnTo>
                  <a:pt x="1646" y="512"/>
                </a:lnTo>
                <a:lnTo>
                  <a:pt x="1647" y="515"/>
                </a:lnTo>
                <a:lnTo>
                  <a:pt x="1648" y="516"/>
                </a:lnTo>
                <a:lnTo>
                  <a:pt x="1649" y="517"/>
                </a:lnTo>
                <a:lnTo>
                  <a:pt x="1674" y="525"/>
                </a:lnTo>
                <a:lnTo>
                  <a:pt x="1678" y="526"/>
                </a:lnTo>
                <a:lnTo>
                  <a:pt x="1680" y="524"/>
                </a:lnTo>
                <a:lnTo>
                  <a:pt x="1684" y="516"/>
                </a:lnTo>
                <a:lnTo>
                  <a:pt x="1718" y="491"/>
                </a:lnTo>
                <a:lnTo>
                  <a:pt x="1720" y="486"/>
                </a:lnTo>
                <a:lnTo>
                  <a:pt x="1720" y="481"/>
                </a:lnTo>
                <a:lnTo>
                  <a:pt x="1708" y="476"/>
                </a:lnTo>
                <a:lnTo>
                  <a:pt x="1699" y="467"/>
                </a:lnTo>
                <a:lnTo>
                  <a:pt x="1692" y="462"/>
                </a:lnTo>
                <a:lnTo>
                  <a:pt x="1689" y="457"/>
                </a:lnTo>
                <a:lnTo>
                  <a:pt x="1689" y="455"/>
                </a:lnTo>
                <a:lnTo>
                  <a:pt x="1690" y="454"/>
                </a:lnTo>
                <a:lnTo>
                  <a:pt x="1692" y="453"/>
                </a:lnTo>
                <a:lnTo>
                  <a:pt x="1682" y="448"/>
                </a:lnTo>
                <a:lnTo>
                  <a:pt x="1678" y="451"/>
                </a:lnTo>
                <a:lnTo>
                  <a:pt x="1667" y="448"/>
                </a:lnTo>
                <a:lnTo>
                  <a:pt x="1664" y="449"/>
                </a:lnTo>
                <a:lnTo>
                  <a:pt x="1647" y="472"/>
                </a:lnTo>
                <a:lnTo>
                  <a:pt x="1647" y="472"/>
                </a:lnTo>
                <a:lnTo>
                  <a:pt x="1648" y="476"/>
                </a:lnTo>
                <a:lnTo>
                  <a:pt x="1648" y="480"/>
                </a:lnTo>
                <a:lnTo>
                  <a:pt x="1646" y="481"/>
                </a:lnTo>
                <a:lnTo>
                  <a:pt x="1643" y="478"/>
                </a:lnTo>
                <a:lnTo>
                  <a:pt x="1640" y="477"/>
                </a:lnTo>
                <a:lnTo>
                  <a:pt x="1638" y="480"/>
                </a:lnTo>
                <a:lnTo>
                  <a:pt x="1633" y="485"/>
                </a:lnTo>
                <a:lnTo>
                  <a:pt x="1630" y="488"/>
                </a:lnTo>
                <a:lnTo>
                  <a:pt x="1627" y="487"/>
                </a:lnTo>
                <a:lnTo>
                  <a:pt x="1626" y="484"/>
                </a:lnTo>
                <a:lnTo>
                  <a:pt x="1626" y="481"/>
                </a:lnTo>
                <a:lnTo>
                  <a:pt x="1632" y="476"/>
                </a:lnTo>
                <a:lnTo>
                  <a:pt x="1628" y="474"/>
                </a:lnTo>
                <a:lnTo>
                  <a:pt x="1621" y="476"/>
                </a:lnTo>
                <a:lnTo>
                  <a:pt x="1617" y="474"/>
                </a:lnTo>
                <a:lnTo>
                  <a:pt x="1613" y="471"/>
                </a:lnTo>
                <a:lnTo>
                  <a:pt x="1601" y="464"/>
                </a:lnTo>
                <a:lnTo>
                  <a:pt x="1610" y="462"/>
                </a:lnTo>
                <a:lnTo>
                  <a:pt x="1612" y="459"/>
                </a:lnTo>
                <a:lnTo>
                  <a:pt x="1613" y="453"/>
                </a:lnTo>
                <a:lnTo>
                  <a:pt x="1638" y="433"/>
                </a:lnTo>
                <a:lnTo>
                  <a:pt x="1638" y="431"/>
                </a:lnTo>
                <a:lnTo>
                  <a:pt x="1637" y="427"/>
                </a:lnTo>
                <a:lnTo>
                  <a:pt x="1636" y="424"/>
                </a:lnTo>
                <a:lnTo>
                  <a:pt x="1636" y="421"/>
                </a:lnTo>
                <a:lnTo>
                  <a:pt x="1636" y="417"/>
                </a:lnTo>
                <a:lnTo>
                  <a:pt x="1637" y="415"/>
                </a:lnTo>
                <a:lnTo>
                  <a:pt x="1638" y="414"/>
                </a:lnTo>
                <a:lnTo>
                  <a:pt x="1641" y="412"/>
                </a:lnTo>
                <a:lnTo>
                  <a:pt x="1642" y="411"/>
                </a:lnTo>
                <a:lnTo>
                  <a:pt x="1642" y="407"/>
                </a:lnTo>
                <a:lnTo>
                  <a:pt x="1641" y="405"/>
                </a:lnTo>
                <a:lnTo>
                  <a:pt x="1641" y="404"/>
                </a:lnTo>
                <a:lnTo>
                  <a:pt x="1642" y="403"/>
                </a:lnTo>
                <a:lnTo>
                  <a:pt x="1642" y="402"/>
                </a:lnTo>
                <a:lnTo>
                  <a:pt x="1645" y="402"/>
                </a:lnTo>
                <a:lnTo>
                  <a:pt x="1649" y="403"/>
                </a:lnTo>
                <a:lnTo>
                  <a:pt x="1659" y="396"/>
                </a:lnTo>
                <a:lnTo>
                  <a:pt x="1659" y="389"/>
                </a:lnTo>
                <a:lnTo>
                  <a:pt x="1664" y="376"/>
                </a:lnTo>
                <a:lnTo>
                  <a:pt x="1661" y="368"/>
                </a:lnTo>
                <a:lnTo>
                  <a:pt x="1661" y="366"/>
                </a:lnTo>
                <a:lnTo>
                  <a:pt x="1664" y="360"/>
                </a:lnTo>
                <a:lnTo>
                  <a:pt x="1664" y="359"/>
                </a:lnTo>
                <a:lnTo>
                  <a:pt x="1662" y="355"/>
                </a:lnTo>
                <a:lnTo>
                  <a:pt x="1649" y="358"/>
                </a:lnTo>
                <a:lnTo>
                  <a:pt x="1646" y="355"/>
                </a:lnTo>
                <a:lnTo>
                  <a:pt x="1645" y="349"/>
                </a:lnTo>
                <a:lnTo>
                  <a:pt x="1650" y="344"/>
                </a:lnTo>
                <a:lnTo>
                  <a:pt x="1649" y="337"/>
                </a:lnTo>
                <a:lnTo>
                  <a:pt x="1648" y="336"/>
                </a:lnTo>
                <a:lnTo>
                  <a:pt x="1647" y="335"/>
                </a:lnTo>
                <a:lnTo>
                  <a:pt x="1647" y="335"/>
                </a:lnTo>
                <a:lnTo>
                  <a:pt x="1647" y="334"/>
                </a:lnTo>
                <a:lnTo>
                  <a:pt x="1648" y="332"/>
                </a:lnTo>
                <a:lnTo>
                  <a:pt x="1648" y="329"/>
                </a:lnTo>
                <a:lnTo>
                  <a:pt x="1647" y="325"/>
                </a:lnTo>
                <a:lnTo>
                  <a:pt x="1645" y="322"/>
                </a:lnTo>
                <a:lnTo>
                  <a:pt x="1642" y="322"/>
                </a:lnTo>
                <a:lnTo>
                  <a:pt x="1639" y="322"/>
                </a:lnTo>
                <a:lnTo>
                  <a:pt x="1635" y="3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6" name="Freeform 215"/>
          <p:cNvSpPr>
            <a:spLocks/>
          </p:cNvSpPr>
          <p:nvPr/>
        </p:nvSpPr>
        <p:spPr bwMode="auto">
          <a:xfrm>
            <a:off x="12238296" y="3456332"/>
            <a:ext cx="314325" cy="185738"/>
          </a:xfrm>
          <a:custGeom>
            <a:avLst/>
            <a:gdLst>
              <a:gd name="T0" fmla="*/ 1 w 596"/>
              <a:gd name="T1" fmla="*/ 54 h 349"/>
              <a:gd name="T2" fmla="*/ 17 w 596"/>
              <a:gd name="T3" fmla="*/ 94 h 349"/>
              <a:gd name="T4" fmla="*/ 17 w 596"/>
              <a:gd name="T5" fmla="*/ 108 h 349"/>
              <a:gd name="T6" fmla="*/ 19 w 596"/>
              <a:gd name="T7" fmla="*/ 113 h 349"/>
              <a:gd name="T8" fmla="*/ 35 w 596"/>
              <a:gd name="T9" fmla="*/ 132 h 349"/>
              <a:gd name="T10" fmla="*/ 48 w 596"/>
              <a:gd name="T11" fmla="*/ 138 h 349"/>
              <a:gd name="T12" fmla="*/ 35 w 596"/>
              <a:gd name="T13" fmla="*/ 139 h 349"/>
              <a:gd name="T14" fmla="*/ 34 w 596"/>
              <a:gd name="T15" fmla="*/ 155 h 349"/>
              <a:gd name="T16" fmla="*/ 39 w 596"/>
              <a:gd name="T17" fmla="*/ 168 h 349"/>
              <a:gd name="T18" fmla="*/ 39 w 596"/>
              <a:gd name="T19" fmla="*/ 178 h 349"/>
              <a:gd name="T20" fmla="*/ 46 w 596"/>
              <a:gd name="T21" fmla="*/ 189 h 349"/>
              <a:gd name="T22" fmla="*/ 50 w 596"/>
              <a:gd name="T23" fmla="*/ 198 h 349"/>
              <a:gd name="T24" fmla="*/ 60 w 596"/>
              <a:gd name="T25" fmla="*/ 208 h 349"/>
              <a:gd name="T26" fmla="*/ 88 w 596"/>
              <a:gd name="T27" fmla="*/ 210 h 349"/>
              <a:gd name="T28" fmla="*/ 118 w 596"/>
              <a:gd name="T29" fmla="*/ 203 h 349"/>
              <a:gd name="T30" fmla="*/ 135 w 596"/>
              <a:gd name="T31" fmla="*/ 210 h 349"/>
              <a:gd name="T32" fmla="*/ 141 w 596"/>
              <a:gd name="T33" fmla="*/ 227 h 349"/>
              <a:gd name="T34" fmla="*/ 138 w 596"/>
              <a:gd name="T35" fmla="*/ 232 h 349"/>
              <a:gd name="T36" fmla="*/ 143 w 596"/>
              <a:gd name="T37" fmla="*/ 240 h 349"/>
              <a:gd name="T38" fmla="*/ 151 w 596"/>
              <a:gd name="T39" fmla="*/ 253 h 349"/>
              <a:gd name="T40" fmla="*/ 154 w 596"/>
              <a:gd name="T41" fmla="*/ 273 h 349"/>
              <a:gd name="T42" fmla="*/ 168 w 596"/>
              <a:gd name="T43" fmla="*/ 293 h 349"/>
              <a:gd name="T44" fmla="*/ 180 w 596"/>
              <a:gd name="T45" fmla="*/ 307 h 349"/>
              <a:gd name="T46" fmla="*/ 191 w 596"/>
              <a:gd name="T47" fmla="*/ 323 h 349"/>
              <a:gd name="T48" fmla="*/ 213 w 596"/>
              <a:gd name="T49" fmla="*/ 331 h 349"/>
              <a:gd name="T50" fmla="*/ 291 w 596"/>
              <a:gd name="T51" fmla="*/ 338 h 349"/>
              <a:gd name="T52" fmla="*/ 330 w 596"/>
              <a:gd name="T53" fmla="*/ 298 h 349"/>
              <a:gd name="T54" fmla="*/ 384 w 596"/>
              <a:gd name="T55" fmla="*/ 259 h 349"/>
              <a:gd name="T56" fmla="*/ 471 w 596"/>
              <a:gd name="T57" fmla="*/ 243 h 349"/>
              <a:gd name="T58" fmla="*/ 534 w 596"/>
              <a:gd name="T59" fmla="*/ 228 h 349"/>
              <a:gd name="T60" fmla="*/ 586 w 596"/>
              <a:gd name="T61" fmla="*/ 211 h 349"/>
              <a:gd name="T62" fmla="*/ 593 w 596"/>
              <a:gd name="T63" fmla="*/ 193 h 349"/>
              <a:gd name="T64" fmla="*/ 594 w 596"/>
              <a:gd name="T65" fmla="*/ 183 h 349"/>
              <a:gd name="T66" fmla="*/ 556 w 596"/>
              <a:gd name="T67" fmla="*/ 171 h 349"/>
              <a:gd name="T68" fmla="*/ 557 w 596"/>
              <a:gd name="T69" fmla="*/ 156 h 349"/>
              <a:gd name="T70" fmla="*/ 550 w 596"/>
              <a:gd name="T71" fmla="*/ 148 h 349"/>
              <a:gd name="T72" fmla="*/ 549 w 596"/>
              <a:gd name="T73" fmla="*/ 142 h 349"/>
              <a:gd name="T74" fmla="*/ 545 w 596"/>
              <a:gd name="T75" fmla="*/ 141 h 349"/>
              <a:gd name="T76" fmla="*/ 548 w 596"/>
              <a:gd name="T77" fmla="*/ 128 h 349"/>
              <a:gd name="T78" fmla="*/ 525 w 596"/>
              <a:gd name="T79" fmla="*/ 125 h 349"/>
              <a:gd name="T80" fmla="*/ 500 w 596"/>
              <a:gd name="T81" fmla="*/ 115 h 349"/>
              <a:gd name="T82" fmla="*/ 497 w 596"/>
              <a:gd name="T83" fmla="*/ 97 h 349"/>
              <a:gd name="T84" fmla="*/ 473 w 596"/>
              <a:gd name="T85" fmla="*/ 83 h 349"/>
              <a:gd name="T86" fmla="*/ 470 w 596"/>
              <a:gd name="T87" fmla="*/ 70 h 349"/>
              <a:gd name="T88" fmla="*/ 466 w 596"/>
              <a:gd name="T89" fmla="*/ 67 h 349"/>
              <a:gd name="T90" fmla="*/ 465 w 596"/>
              <a:gd name="T91" fmla="*/ 70 h 349"/>
              <a:gd name="T92" fmla="*/ 450 w 596"/>
              <a:gd name="T93" fmla="*/ 73 h 349"/>
              <a:gd name="T94" fmla="*/ 426 w 596"/>
              <a:gd name="T95" fmla="*/ 57 h 349"/>
              <a:gd name="T96" fmla="*/ 417 w 596"/>
              <a:gd name="T97" fmla="*/ 45 h 349"/>
              <a:gd name="T98" fmla="*/ 404 w 596"/>
              <a:gd name="T99" fmla="*/ 32 h 349"/>
              <a:gd name="T100" fmla="*/ 398 w 596"/>
              <a:gd name="T101" fmla="*/ 26 h 349"/>
              <a:gd name="T102" fmla="*/ 393 w 596"/>
              <a:gd name="T103" fmla="*/ 22 h 349"/>
              <a:gd name="T104" fmla="*/ 369 w 596"/>
              <a:gd name="T105" fmla="*/ 15 h 349"/>
              <a:gd name="T106" fmla="*/ 299 w 596"/>
              <a:gd name="T107" fmla="*/ 4 h 349"/>
              <a:gd name="T108" fmla="*/ 281 w 596"/>
              <a:gd name="T109" fmla="*/ 0 h 349"/>
              <a:gd name="T110" fmla="*/ 212 w 596"/>
              <a:gd name="T111" fmla="*/ 23 h 349"/>
              <a:gd name="T112" fmla="*/ 203 w 596"/>
              <a:gd name="T113" fmla="*/ 36 h 349"/>
              <a:gd name="T114" fmla="*/ 131 w 596"/>
              <a:gd name="T115" fmla="*/ 42 h 349"/>
              <a:gd name="T116" fmla="*/ 86 w 596"/>
              <a:gd name="T117" fmla="*/ 34 h 349"/>
              <a:gd name="T118" fmla="*/ 85 w 596"/>
              <a:gd name="T119" fmla="*/ 44 h 349"/>
              <a:gd name="T120" fmla="*/ 80 w 596"/>
              <a:gd name="T121" fmla="*/ 50 h 349"/>
              <a:gd name="T122" fmla="*/ 28 w 596"/>
              <a:gd name="T123" fmla="*/ 37 h 349"/>
              <a:gd name="T124" fmla="*/ 10 w 596"/>
              <a:gd name="T125" fmla="*/ 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349">
                <a:moveTo>
                  <a:pt x="8" y="50"/>
                </a:moveTo>
                <a:lnTo>
                  <a:pt x="0" y="52"/>
                </a:lnTo>
                <a:lnTo>
                  <a:pt x="1" y="54"/>
                </a:lnTo>
                <a:lnTo>
                  <a:pt x="10" y="61"/>
                </a:lnTo>
                <a:lnTo>
                  <a:pt x="16" y="77"/>
                </a:lnTo>
                <a:lnTo>
                  <a:pt x="17" y="94"/>
                </a:lnTo>
                <a:lnTo>
                  <a:pt x="13" y="102"/>
                </a:lnTo>
                <a:lnTo>
                  <a:pt x="16" y="106"/>
                </a:lnTo>
                <a:lnTo>
                  <a:pt x="17" y="108"/>
                </a:lnTo>
                <a:lnTo>
                  <a:pt x="17" y="108"/>
                </a:lnTo>
                <a:lnTo>
                  <a:pt x="19" y="112"/>
                </a:lnTo>
                <a:lnTo>
                  <a:pt x="19" y="113"/>
                </a:lnTo>
                <a:lnTo>
                  <a:pt x="24" y="120"/>
                </a:lnTo>
                <a:lnTo>
                  <a:pt x="25" y="122"/>
                </a:lnTo>
                <a:lnTo>
                  <a:pt x="35" y="132"/>
                </a:lnTo>
                <a:lnTo>
                  <a:pt x="37" y="133"/>
                </a:lnTo>
                <a:lnTo>
                  <a:pt x="45" y="135"/>
                </a:lnTo>
                <a:lnTo>
                  <a:pt x="48" y="138"/>
                </a:lnTo>
                <a:lnTo>
                  <a:pt x="46" y="140"/>
                </a:lnTo>
                <a:lnTo>
                  <a:pt x="37" y="139"/>
                </a:lnTo>
                <a:lnTo>
                  <a:pt x="35" y="139"/>
                </a:lnTo>
                <a:lnTo>
                  <a:pt x="34" y="141"/>
                </a:lnTo>
                <a:lnTo>
                  <a:pt x="34" y="145"/>
                </a:lnTo>
                <a:lnTo>
                  <a:pt x="34" y="155"/>
                </a:lnTo>
                <a:lnTo>
                  <a:pt x="35" y="159"/>
                </a:lnTo>
                <a:lnTo>
                  <a:pt x="36" y="162"/>
                </a:lnTo>
                <a:lnTo>
                  <a:pt x="39" y="168"/>
                </a:lnTo>
                <a:lnTo>
                  <a:pt x="40" y="171"/>
                </a:lnTo>
                <a:lnTo>
                  <a:pt x="40" y="173"/>
                </a:lnTo>
                <a:lnTo>
                  <a:pt x="39" y="178"/>
                </a:lnTo>
                <a:lnTo>
                  <a:pt x="47" y="183"/>
                </a:lnTo>
                <a:lnTo>
                  <a:pt x="47" y="186"/>
                </a:lnTo>
                <a:lnTo>
                  <a:pt x="46" y="189"/>
                </a:lnTo>
                <a:lnTo>
                  <a:pt x="47" y="192"/>
                </a:lnTo>
                <a:lnTo>
                  <a:pt x="48" y="195"/>
                </a:lnTo>
                <a:lnTo>
                  <a:pt x="50" y="198"/>
                </a:lnTo>
                <a:lnTo>
                  <a:pt x="55" y="201"/>
                </a:lnTo>
                <a:lnTo>
                  <a:pt x="56" y="202"/>
                </a:lnTo>
                <a:lnTo>
                  <a:pt x="60" y="208"/>
                </a:lnTo>
                <a:lnTo>
                  <a:pt x="64" y="209"/>
                </a:lnTo>
                <a:lnTo>
                  <a:pt x="70" y="208"/>
                </a:lnTo>
                <a:lnTo>
                  <a:pt x="88" y="210"/>
                </a:lnTo>
                <a:lnTo>
                  <a:pt x="100" y="207"/>
                </a:lnTo>
                <a:lnTo>
                  <a:pt x="109" y="211"/>
                </a:lnTo>
                <a:lnTo>
                  <a:pt x="118" y="203"/>
                </a:lnTo>
                <a:lnTo>
                  <a:pt x="123" y="203"/>
                </a:lnTo>
                <a:lnTo>
                  <a:pt x="132" y="207"/>
                </a:lnTo>
                <a:lnTo>
                  <a:pt x="135" y="210"/>
                </a:lnTo>
                <a:lnTo>
                  <a:pt x="139" y="217"/>
                </a:lnTo>
                <a:lnTo>
                  <a:pt x="142" y="222"/>
                </a:lnTo>
                <a:lnTo>
                  <a:pt x="141" y="227"/>
                </a:lnTo>
                <a:lnTo>
                  <a:pt x="138" y="229"/>
                </a:lnTo>
                <a:lnTo>
                  <a:pt x="138" y="230"/>
                </a:lnTo>
                <a:lnTo>
                  <a:pt x="138" y="232"/>
                </a:lnTo>
                <a:lnTo>
                  <a:pt x="139" y="235"/>
                </a:lnTo>
                <a:lnTo>
                  <a:pt x="141" y="238"/>
                </a:lnTo>
                <a:lnTo>
                  <a:pt x="143" y="240"/>
                </a:lnTo>
                <a:lnTo>
                  <a:pt x="146" y="242"/>
                </a:lnTo>
                <a:lnTo>
                  <a:pt x="148" y="243"/>
                </a:lnTo>
                <a:lnTo>
                  <a:pt x="151" y="253"/>
                </a:lnTo>
                <a:lnTo>
                  <a:pt x="152" y="267"/>
                </a:lnTo>
                <a:lnTo>
                  <a:pt x="152" y="270"/>
                </a:lnTo>
                <a:lnTo>
                  <a:pt x="154" y="273"/>
                </a:lnTo>
                <a:lnTo>
                  <a:pt x="156" y="277"/>
                </a:lnTo>
                <a:lnTo>
                  <a:pt x="165" y="290"/>
                </a:lnTo>
                <a:lnTo>
                  <a:pt x="168" y="293"/>
                </a:lnTo>
                <a:lnTo>
                  <a:pt x="175" y="300"/>
                </a:lnTo>
                <a:lnTo>
                  <a:pt x="176" y="302"/>
                </a:lnTo>
                <a:lnTo>
                  <a:pt x="180" y="307"/>
                </a:lnTo>
                <a:lnTo>
                  <a:pt x="181" y="308"/>
                </a:lnTo>
                <a:lnTo>
                  <a:pt x="183" y="310"/>
                </a:lnTo>
                <a:lnTo>
                  <a:pt x="191" y="323"/>
                </a:lnTo>
                <a:lnTo>
                  <a:pt x="195" y="328"/>
                </a:lnTo>
                <a:lnTo>
                  <a:pt x="200" y="330"/>
                </a:lnTo>
                <a:lnTo>
                  <a:pt x="213" y="331"/>
                </a:lnTo>
                <a:lnTo>
                  <a:pt x="250" y="348"/>
                </a:lnTo>
                <a:lnTo>
                  <a:pt x="270" y="349"/>
                </a:lnTo>
                <a:lnTo>
                  <a:pt x="291" y="338"/>
                </a:lnTo>
                <a:lnTo>
                  <a:pt x="311" y="318"/>
                </a:lnTo>
                <a:lnTo>
                  <a:pt x="316" y="309"/>
                </a:lnTo>
                <a:lnTo>
                  <a:pt x="330" y="298"/>
                </a:lnTo>
                <a:lnTo>
                  <a:pt x="334" y="288"/>
                </a:lnTo>
                <a:lnTo>
                  <a:pt x="378" y="257"/>
                </a:lnTo>
                <a:lnTo>
                  <a:pt x="384" y="259"/>
                </a:lnTo>
                <a:lnTo>
                  <a:pt x="391" y="254"/>
                </a:lnTo>
                <a:lnTo>
                  <a:pt x="457" y="238"/>
                </a:lnTo>
                <a:lnTo>
                  <a:pt x="471" y="243"/>
                </a:lnTo>
                <a:lnTo>
                  <a:pt x="526" y="233"/>
                </a:lnTo>
                <a:lnTo>
                  <a:pt x="529" y="229"/>
                </a:lnTo>
                <a:lnTo>
                  <a:pt x="534" y="228"/>
                </a:lnTo>
                <a:lnTo>
                  <a:pt x="543" y="230"/>
                </a:lnTo>
                <a:lnTo>
                  <a:pt x="579" y="221"/>
                </a:lnTo>
                <a:lnTo>
                  <a:pt x="586" y="211"/>
                </a:lnTo>
                <a:lnTo>
                  <a:pt x="595" y="204"/>
                </a:lnTo>
                <a:lnTo>
                  <a:pt x="596" y="197"/>
                </a:lnTo>
                <a:lnTo>
                  <a:pt x="593" y="193"/>
                </a:lnTo>
                <a:lnTo>
                  <a:pt x="591" y="190"/>
                </a:lnTo>
                <a:lnTo>
                  <a:pt x="593" y="185"/>
                </a:lnTo>
                <a:lnTo>
                  <a:pt x="594" y="183"/>
                </a:lnTo>
                <a:lnTo>
                  <a:pt x="583" y="173"/>
                </a:lnTo>
                <a:lnTo>
                  <a:pt x="567" y="178"/>
                </a:lnTo>
                <a:lnTo>
                  <a:pt x="556" y="171"/>
                </a:lnTo>
                <a:lnTo>
                  <a:pt x="556" y="166"/>
                </a:lnTo>
                <a:lnTo>
                  <a:pt x="559" y="159"/>
                </a:lnTo>
                <a:lnTo>
                  <a:pt x="557" y="156"/>
                </a:lnTo>
                <a:lnTo>
                  <a:pt x="551" y="153"/>
                </a:lnTo>
                <a:lnTo>
                  <a:pt x="548" y="150"/>
                </a:lnTo>
                <a:lnTo>
                  <a:pt x="550" y="148"/>
                </a:lnTo>
                <a:lnTo>
                  <a:pt x="551" y="145"/>
                </a:lnTo>
                <a:lnTo>
                  <a:pt x="550" y="142"/>
                </a:lnTo>
                <a:lnTo>
                  <a:pt x="549" y="142"/>
                </a:lnTo>
                <a:lnTo>
                  <a:pt x="548" y="142"/>
                </a:lnTo>
                <a:lnTo>
                  <a:pt x="547" y="142"/>
                </a:lnTo>
                <a:lnTo>
                  <a:pt x="545" y="141"/>
                </a:lnTo>
                <a:lnTo>
                  <a:pt x="545" y="136"/>
                </a:lnTo>
                <a:lnTo>
                  <a:pt x="548" y="132"/>
                </a:lnTo>
                <a:lnTo>
                  <a:pt x="548" y="128"/>
                </a:lnTo>
                <a:lnTo>
                  <a:pt x="544" y="125"/>
                </a:lnTo>
                <a:lnTo>
                  <a:pt x="531" y="126"/>
                </a:lnTo>
                <a:lnTo>
                  <a:pt x="525" y="125"/>
                </a:lnTo>
                <a:lnTo>
                  <a:pt x="519" y="126"/>
                </a:lnTo>
                <a:lnTo>
                  <a:pt x="515" y="125"/>
                </a:lnTo>
                <a:lnTo>
                  <a:pt x="500" y="115"/>
                </a:lnTo>
                <a:lnTo>
                  <a:pt x="498" y="115"/>
                </a:lnTo>
                <a:lnTo>
                  <a:pt x="498" y="102"/>
                </a:lnTo>
                <a:lnTo>
                  <a:pt x="497" y="97"/>
                </a:lnTo>
                <a:lnTo>
                  <a:pt x="490" y="92"/>
                </a:lnTo>
                <a:lnTo>
                  <a:pt x="480" y="87"/>
                </a:lnTo>
                <a:lnTo>
                  <a:pt x="473" y="83"/>
                </a:lnTo>
                <a:lnTo>
                  <a:pt x="469" y="76"/>
                </a:lnTo>
                <a:lnTo>
                  <a:pt x="472" y="73"/>
                </a:lnTo>
                <a:lnTo>
                  <a:pt x="470" y="70"/>
                </a:lnTo>
                <a:lnTo>
                  <a:pt x="469" y="67"/>
                </a:lnTo>
                <a:lnTo>
                  <a:pt x="468" y="67"/>
                </a:lnTo>
                <a:lnTo>
                  <a:pt x="466" y="67"/>
                </a:lnTo>
                <a:lnTo>
                  <a:pt x="465" y="67"/>
                </a:lnTo>
                <a:lnTo>
                  <a:pt x="465" y="69"/>
                </a:lnTo>
                <a:lnTo>
                  <a:pt x="465" y="70"/>
                </a:lnTo>
                <a:lnTo>
                  <a:pt x="459" y="69"/>
                </a:lnTo>
                <a:lnTo>
                  <a:pt x="455" y="69"/>
                </a:lnTo>
                <a:lnTo>
                  <a:pt x="450" y="73"/>
                </a:lnTo>
                <a:lnTo>
                  <a:pt x="431" y="66"/>
                </a:lnTo>
                <a:lnTo>
                  <a:pt x="426" y="60"/>
                </a:lnTo>
                <a:lnTo>
                  <a:pt x="426" y="57"/>
                </a:lnTo>
                <a:lnTo>
                  <a:pt x="426" y="55"/>
                </a:lnTo>
                <a:lnTo>
                  <a:pt x="427" y="52"/>
                </a:lnTo>
                <a:lnTo>
                  <a:pt x="417" y="45"/>
                </a:lnTo>
                <a:lnTo>
                  <a:pt x="406" y="36"/>
                </a:lnTo>
                <a:lnTo>
                  <a:pt x="406" y="34"/>
                </a:lnTo>
                <a:lnTo>
                  <a:pt x="404" y="32"/>
                </a:lnTo>
                <a:lnTo>
                  <a:pt x="404" y="31"/>
                </a:lnTo>
                <a:lnTo>
                  <a:pt x="402" y="30"/>
                </a:lnTo>
                <a:lnTo>
                  <a:pt x="398" y="26"/>
                </a:lnTo>
                <a:lnTo>
                  <a:pt x="397" y="24"/>
                </a:lnTo>
                <a:lnTo>
                  <a:pt x="396" y="23"/>
                </a:lnTo>
                <a:lnTo>
                  <a:pt x="393" y="22"/>
                </a:lnTo>
                <a:lnTo>
                  <a:pt x="382" y="24"/>
                </a:lnTo>
                <a:lnTo>
                  <a:pt x="379" y="23"/>
                </a:lnTo>
                <a:lnTo>
                  <a:pt x="369" y="15"/>
                </a:lnTo>
                <a:lnTo>
                  <a:pt x="365" y="13"/>
                </a:lnTo>
                <a:lnTo>
                  <a:pt x="316" y="11"/>
                </a:lnTo>
                <a:lnTo>
                  <a:pt x="299" y="4"/>
                </a:lnTo>
                <a:lnTo>
                  <a:pt x="291" y="3"/>
                </a:lnTo>
                <a:lnTo>
                  <a:pt x="284" y="0"/>
                </a:lnTo>
                <a:lnTo>
                  <a:pt x="281" y="0"/>
                </a:lnTo>
                <a:lnTo>
                  <a:pt x="221" y="24"/>
                </a:lnTo>
                <a:lnTo>
                  <a:pt x="215" y="22"/>
                </a:lnTo>
                <a:lnTo>
                  <a:pt x="212" y="23"/>
                </a:lnTo>
                <a:lnTo>
                  <a:pt x="206" y="27"/>
                </a:lnTo>
                <a:lnTo>
                  <a:pt x="204" y="35"/>
                </a:lnTo>
                <a:lnTo>
                  <a:pt x="203" y="36"/>
                </a:lnTo>
                <a:lnTo>
                  <a:pt x="155" y="51"/>
                </a:lnTo>
                <a:lnTo>
                  <a:pt x="136" y="45"/>
                </a:lnTo>
                <a:lnTo>
                  <a:pt x="131" y="42"/>
                </a:lnTo>
                <a:lnTo>
                  <a:pt x="96" y="41"/>
                </a:lnTo>
                <a:lnTo>
                  <a:pt x="89" y="36"/>
                </a:lnTo>
                <a:lnTo>
                  <a:pt x="86" y="34"/>
                </a:lnTo>
                <a:lnTo>
                  <a:pt x="84" y="36"/>
                </a:lnTo>
                <a:lnTo>
                  <a:pt x="84" y="39"/>
                </a:lnTo>
                <a:lnTo>
                  <a:pt x="85" y="44"/>
                </a:lnTo>
                <a:lnTo>
                  <a:pt x="85" y="47"/>
                </a:lnTo>
                <a:lnTo>
                  <a:pt x="83" y="50"/>
                </a:lnTo>
                <a:lnTo>
                  <a:pt x="80" y="50"/>
                </a:lnTo>
                <a:lnTo>
                  <a:pt x="53" y="35"/>
                </a:lnTo>
                <a:lnTo>
                  <a:pt x="39" y="33"/>
                </a:lnTo>
                <a:lnTo>
                  <a:pt x="28" y="37"/>
                </a:lnTo>
                <a:lnTo>
                  <a:pt x="19" y="44"/>
                </a:lnTo>
                <a:lnTo>
                  <a:pt x="11" y="47"/>
                </a:lnTo>
                <a:lnTo>
                  <a:pt x="10" y="47"/>
                </a:lnTo>
                <a:lnTo>
                  <a:pt x="8" y="5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7" name="Freeform 216"/>
          <p:cNvSpPr>
            <a:spLocks/>
          </p:cNvSpPr>
          <p:nvPr/>
        </p:nvSpPr>
        <p:spPr bwMode="auto">
          <a:xfrm>
            <a:off x="13314621" y="3911944"/>
            <a:ext cx="23813" cy="22225"/>
          </a:xfrm>
          <a:custGeom>
            <a:avLst/>
            <a:gdLst>
              <a:gd name="T0" fmla="*/ 30 w 46"/>
              <a:gd name="T1" fmla="*/ 0 h 42"/>
              <a:gd name="T2" fmla="*/ 25 w 46"/>
              <a:gd name="T3" fmla="*/ 2 h 42"/>
              <a:gd name="T4" fmla="*/ 20 w 46"/>
              <a:gd name="T5" fmla="*/ 4 h 42"/>
              <a:gd name="T6" fmla="*/ 19 w 46"/>
              <a:gd name="T7" fmla="*/ 3 h 42"/>
              <a:gd name="T8" fmla="*/ 17 w 46"/>
              <a:gd name="T9" fmla="*/ 2 h 42"/>
              <a:gd name="T10" fmla="*/ 16 w 46"/>
              <a:gd name="T11" fmla="*/ 1 h 42"/>
              <a:gd name="T12" fmla="*/ 14 w 46"/>
              <a:gd name="T13" fmla="*/ 1 h 42"/>
              <a:gd name="T14" fmla="*/ 14 w 46"/>
              <a:gd name="T15" fmla="*/ 2 h 42"/>
              <a:gd name="T16" fmla="*/ 14 w 46"/>
              <a:gd name="T17" fmla="*/ 4 h 42"/>
              <a:gd name="T18" fmla="*/ 16 w 46"/>
              <a:gd name="T19" fmla="*/ 10 h 42"/>
              <a:gd name="T20" fmla="*/ 17 w 46"/>
              <a:gd name="T21" fmla="*/ 13 h 42"/>
              <a:gd name="T22" fmla="*/ 17 w 46"/>
              <a:gd name="T23" fmla="*/ 15 h 42"/>
              <a:gd name="T24" fmla="*/ 16 w 46"/>
              <a:gd name="T25" fmla="*/ 17 h 42"/>
              <a:gd name="T26" fmla="*/ 12 w 46"/>
              <a:gd name="T27" fmla="*/ 22 h 42"/>
              <a:gd name="T28" fmla="*/ 8 w 46"/>
              <a:gd name="T29" fmla="*/ 28 h 42"/>
              <a:gd name="T30" fmla="*/ 5 w 46"/>
              <a:gd name="T31" fmla="*/ 31 h 42"/>
              <a:gd name="T32" fmla="*/ 4 w 46"/>
              <a:gd name="T33" fmla="*/ 31 h 42"/>
              <a:gd name="T34" fmla="*/ 2 w 46"/>
              <a:gd name="T35" fmla="*/ 31 h 42"/>
              <a:gd name="T36" fmla="*/ 0 w 46"/>
              <a:gd name="T37" fmla="*/ 31 h 42"/>
              <a:gd name="T38" fmla="*/ 0 w 46"/>
              <a:gd name="T39" fmla="*/ 34 h 42"/>
              <a:gd name="T40" fmla="*/ 0 w 46"/>
              <a:gd name="T41" fmla="*/ 35 h 42"/>
              <a:gd name="T42" fmla="*/ 2 w 46"/>
              <a:gd name="T43" fmla="*/ 37 h 42"/>
              <a:gd name="T44" fmla="*/ 3 w 46"/>
              <a:gd name="T45" fmla="*/ 40 h 42"/>
              <a:gd name="T46" fmla="*/ 3 w 46"/>
              <a:gd name="T47" fmla="*/ 41 h 42"/>
              <a:gd name="T48" fmla="*/ 6 w 46"/>
              <a:gd name="T49" fmla="*/ 42 h 42"/>
              <a:gd name="T50" fmla="*/ 13 w 46"/>
              <a:gd name="T51" fmla="*/ 40 h 42"/>
              <a:gd name="T52" fmla="*/ 20 w 46"/>
              <a:gd name="T53" fmla="*/ 41 h 42"/>
              <a:gd name="T54" fmla="*/ 25 w 46"/>
              <a:gd name="T55" fmla="*/ 35 h 42"/>
              <a:gd name="T56" fmla="*/ 35 w 46"/>
              <a:gd name="T57" fmla="*/ 36 h 42"/>
              <a:gd name="T58" fmla="*/ 36 w 46"/>
              <a:gd name="T59" fmla="*/ 33 h 42"/>
              <a:gd name="T60" fmla="*/ 35 w 46"/>
              <a:gd name="T61" fmla="*/ 31 h 42"/>
              <a:gd name="T62" fmla="*/ 35 w 46"/>
              <a:gd name="T63" fmla="*/ 31 h 42"/>
              <a:gd name="T64" fmla="*/ 33 w 46"/>
              <a:gd name="T65" fmla="*/ 31 h 42"/>
              <a:gd name="T66" fmla="*/ 27 w 46"/>
              <a:gd name="T67" fmla="*/ 30 h 42"/>
              <a:gd name="T68" fmla="*/ 25 w 46"/>
              <a:gd name="T69" fmla="*/ 30 h 42"/>
              <a:gd name="T70" fmla="*/ 29 w 46"/>
              <a:gd name="T71" fmla="*/ 23 h 42"/>
              <a:gd name="T72" fmla="*/ 46 w 46"/>
              <a:gd name="T73" fmla="*/ 16 h 42"/>
              <a:gd name="T74" fmla="*/ 46 w 46"/>
              <a:gd name="T75" fmla="*/ 5 h 42"/>
              <a:gd name="T76" fmla="*/ 44 w 46"/>
              <a:gd name="T77" fmla="*/ 5 h 42"/>
              <a:gd name="T78" fmla="*/ 39 w 46"/>
              <a:gd name="T79" fmla="*/ 4 h 42"/>
              <a:gd name="T80" fmla="*/ 33 w 46"/>
              <a:gd name="T81" fmla="*/ 1 h 42"/>
              <a:gd name="T82" fmla="*/ 30 w 4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42">
                <a:moveTo>
                  <a:pt x="30" y="0"/>
                </a:moveTo>
                <a:lnTo>
                  <a:pt x="25" y="2"/>
                </a:lnTo>
                <a:lnTo>
                  <a:pt x="20" y="4"/>
                </a:lnTo>
                <a:lnTo>
                  <a:pt x="19" y="3"/>
                </a:lnTo>
                <a:lnTo>
                  <a:pt x="17" y="2"/>
                </a:lnTo>
                <a:lnTo>
                  <a:pt x="16" y="1"/>
                </a:lnTo>
                <a:lnTo>
                  <a:pt x="14" y="1"/>
                </a:lnTo>
                <a:lnTo>
                  <a:pt x="14" y="2"/>
                </a:lnTo>
                <a:lnTo>
                  <a:pt x="14" y="4"/>
                </a:lnTo>
                <a:lnTo>
                  <a:pt x="16" y="10"/>
                </a:lnTo>
                <a:lnTo>
                  <a:pt x="17" y="13"/>
                </a:lnTo>
                <a:lnTo>
                  <a:pt x="17" y="15"/>
                </a:lnTo>
                <a:lnTo>
                  <a:pt x="16" y="17"/>
                </a:lnTo>
                <a:lnTo>
                  <a:pt x="12" y="22"/>
                </a:lnTo>
                <a:lnTo>
                  <a:pt x="8" y="28"/>
                </a:lnTo>
                <a:lnTo>
                  <a:pt x="5" y="31"/>
                </a:lnTo>
                <a:lnTo>
                  <a:pt x="4" y="31"/>
                </a:lnTo>
                <a:lnTo>
                  <a:pt x="2" y="31"/>
                </a:lnTo>
                <a:lnTo>
                  <a:pt x="0" y="31"/>
                </a:lnTo>
                <a:lnTo>
                  <a:pt x="0" y="34"/>
                </a:lnTo>
                <a:lnTo>
                  <a:pt x="0" y="35"/>
                </a:lnTo>
                <a:lnTo>
                  <a:pt x="2" y="37"/>
                </a:lnTo>
                <a:lnTo>
                  <a:pt x="3" y="40"/>
                </a:lnTo>
                <a:lnTo>
                  <a:pt x="3" y="41"/>
                </a:lnTo>
                <a:lnTo>
                  <a:pt x="6" y="42"/>
                </a:lnTo>
                <a:lnTo>
                  <a:pt x="13" y="40"/>
                </a:lnTo>
                <a:lnTo>
                  <a:pt x="20" y="41"/>
                </a:lnTo>
                <a:lnTo>
                  <a:pt x="25" y="35"/>
                </a:lnTo>
                <a:lnTo>
                  <a:pt x="35" y="36"/>
                </a:lnTo>
                <a:lnTo>
                  <a:pt x="36" y="33"/>
                </a:lnTo>
                <a:lnTo>
                  <a:pt x="35" y="31"/>
                </a:lnTo>
                <a:lnTo>
                  <a:pt x="35" y="31"/>
                </a:lnTo>
                <a:lnTo>
                  <a:pt x="33" y="31"/>
                </a:lnTo>
                <a:lnTo>
                  <a:pt x="27" y="30"/>
                </a:lnTo>
                <a:lnTo>
                  <a:pt x="25" y="30"/>
                </a:lnTo>
                <a:lnTo>
                  <a:pt x="29" y="23"/>
                </a:lnTo>
                <a:lnTo>
                  <a:pt x="46" y="16"/>
                </a:lnTo>
                <a:lnTo>
                  <a:pt x="46" y="5"/>
                </a:lnTo>
                <a:lnTo>
                  <a:pt x="44" y="5"/>
                </a:lnTo>
                <a:lnTo>
                  <a:pt x="39" y="4"/>
                </a:lnTo>
                <a:lnTo>
                  <a:pt x="33" y="1"/>
                </a:lnTo>
                <a:lnTo>
                  <a:pt x="3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8" name="Freeform 217"/>
          <p:cNvSpPr>
            <a:spLocks/>
          </p:cNvSpPr>
          <p:nvPr/>
        </p:nvSpPr>
        <p:spPr bwMode="auto">
          <a:xfrm>
            <a:off x="11796971" y="3234082"/>
            <a:ext cx="0" cy="0"/>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9" name="Freeform 218"/>
          <p:cNvSpPr>
            <a:spLocks/>
          </p:cNvSpPr>
          <p:nvPr/>
        </p:nvSpPr>
        <p:spPr bwMode="auto">
          <a:xfrm>
            <a:off x="12820908" y="3699219"/>
            <a:ext cx="22225" cy="23813"/>
          </a:xfrm>
          <a:custGeom>
            <a:avLst/>
            <a:gdLst>
              <a:gd name="T0" fmla="*/ 11 w 41"/>
              <a:gd name="T1" fmla="*/ 45 h 45"/>
              <a:gd name="T2" fmla="*/ 40 w 41"/>
              <a:gd name="T3" fmla="*/ 45 h 45"/>
              <a:gd name="T4" fmla="*/ 41 w 41"/>
              <a:gd name="T5" fmla="*/ 37 h 45"/>
              <a:gd name="T6" fmla="*/ 40 w 41"/>
              <a:gd name="T7" fmla="*/ 17 h 45"/>
              <a:gd name="T8" fmla="*/ 30 w 41"/>
              <a:gd name="T9" fmla="*/ 3 h 45"/>
              <a:gd name="T10" fmla="*/ 26 w 41"/>
              <a:gd name="T11" fmla="*/ 0 h 45"/>
              <a:gd name="T12" fmla="*/ 22 w 41"/>
              <a:gd name="T13" fmla="*/ 0 h 45"/>
              <a:gd name="T14" fmla="*/ 3 w 41"/>
              <a:gd name="T15" fmla="*/ 10 h 45"/>
              <a:gd name="T16" fmla="*/ 1 w 41"/>
              <a:gd name="T17" fmla="*/ 22 h 45"/>
              <a:gd name="T18" fmla="*/ 0 w 41"/>
              <a:gd name="T19" fmla="*/ 29 h 45"/>
              <a:gd name="T20" fmla="*/ 1 w 41"/>
              <a:gd name="T21" fmla="*/ 38 h 45"/>
              <a:gd name="T22" fmla="*/ 11 w 4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5">
                <a:moveTo>
                  <a:pt x="11" y="45"/>
                </a:moveTo>
                <a:lnTo>
                  <a:pt x="40" y="45"/>
                </a:lnTo>
                <a:lnTo>
                  <a:pt x="41" y="37"/>
                </a:lnTo>
                <a:lnTo>
                  <a:pt x="40" y="17"/>
                </a:lnTo>
                <a:lnTo>
                  <a:pt x="30" y="3"/>
                </a:lnTo>
                <a:lnTo>
                  <a:pt x="26" y="0"/>
                </a:lnTo>
                <a:lnTo>
                  <a:pt x="22" y="0"/>
                </a:lnTo>
                <a:lnTo>
                  <a:pt x="3" y="10"/>
                </a:lnTo>
                <a:lnTo>
                  <a:pt x="1" y="22"/>
                </a:lnTo>
                <a:lnTo>
                  <a:pt x="0" y="29"/>
                </a:lnTo>
                <a:lnTo>
                  <a:pt x="1" y="38"/>
                </a:lnTo>
                <a:lnTo>
                  <a:pt x="11" y="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0" name="Freeform 219"/>
          <p:cNvSpPr>
            <a:spLocks/>
          </p:cNvSpPr>
          <p:nvPr/>
        </p:nvSpPr>
        <p:spPr bwMode="auto">
          <a:xfrm>
            <a:off x="14060746" y="4764432"/>
            <a:ext cx="52388" cy="34925"/>
          </a:xfrm>
          <a:custGeom>
            <a:avLst/>
            <a:gdLst>
              <a:gd name="T0" fmla="*/ 16 w 99"/>
              <a:gd name="T1" fmla="*/ 24 h 65"/>
              <a:gd name="T2" fmla="*/ 12 w 99"/>
              <a:gd name="T3" fmla="*/ 27 h 65"/>
              <a:gd name="T4" fmla="*/ 16 w 99"/>
              <a:gd name="T5" fmla="*/ 31 h 65"/>
              <a:gd name="T6" fmla="*/ 22 w 99"/>
              <a:gd name="T7" fmla="*/ 37 h 65"/>
              <a:gd name="T8" fmla="*/ 18 w 99"/>
              <a:gd name="T9" fmla="*/ 37 h 65"/>
              <a:gd name="T10" fmla="*/ 5 w 99"/>
              <a:gd name="T11" fmla="*/ 27 h 65"/>
              <a:gd name="T12" fmla="*/ 1 w 99"/>
              <a:gd name="T13" fmla="*/ 53 h 65"/>
              <a:gd name="T14" fmla="*/ 20 w 99"/>
              <a:gd name="T15" fmla="*/ 62 h 65"/>
              <a:gd name="T16" fmla="*/ 32 w 99"/>
              <a:gd name="T17" fmla="*/ 60 h 65"/>
              <a:gd name="T18" fmla="*/ 38 w 99"/>
              <a:gd name="T19" fmla="*/ 49 h 65"/>
              <a:gd name="T20" fmla="*/ 54 w 99"/>
              <a:gd name="T21" fmla="*/ 55 h 65"/>
              <a:gd name="T22" fmla="*/ 64 w 99"/>
              <a:gd name="T23" fmla="*/ 57 h 65"/>
              <a:gd name="T24" fmla="*/ 67 w 99"/>
              <a:gd name="T25" fmla="*/ 59 h 65"/>
              <a:gd name="T26" fmla="*/ 78 w 99"/>
              <a:gd name="T27" fmla="*/ 58 h 65"/>
              <a:gd name="T28" fmla="*/ 88 w 99"/>
              <a:gd name="T29" fmla="*/ 65 h 65"/>
              <a:gd name="T30" fmla="*/ 92 w 99"/>
              <a:gd name="T31" fmla="*/ 65 h 65"/>
              <a:gd name="T32" fmla="*/ 97 w 99"/>
              <a:gd name="T33" fmla="*/ 63 h 65"/>
              <a:gd name="T34" fmla="*/ 98 w 99"/>
              <a:gd name="T35" fmla="*/ 53 h 65"/>
              <a:gd name="T36" fmla="*/ 89 w 99"/>
              <a:gd name="T37" fmla="*/ 44 h 65"/>
              <a:gd name="T38" fmla="*/ 81 w 99"/>
              <a:gd name="T39" fmla="*/ 32 h 65"/>
              <a:gd name="T40" fmla="*/ 75 w 99"/>
              <a:gd name="T41" fmla="*/ 31 h 65"/>
              <a:gd name="T42" fmla="*/ 75 w 99"/>
              <a:gd name="T43" fmla="*/ 39 h 65"/>
              <a:gd name="T44" fmla="*/ 74 w 99"/>
              <a:gd name="T45" fmla="*/ 45 h 65"/>
              <a:gd name="T46" fmla="*/ 64 w 99"/>
              <a:gd name="T47" fmla="*/ 41 h 65"/>
              <a:gd name="T48" fmla="*/ 54 w 99"/>
              <a:gd name="T49" fmla="*/ 41 h 65"/>
              <a:gd name="T50" fmla="*/ 51 w 99"/>
              <a:gd name="T51" fmla="*/ 39 h 65"/>
              <a:gd name="T52" fmla="*/ 56 w 99"/>
              <a:gd name="T53" fmla="*/ 17 h 65"/>
              <a:gd name="T54" fmla="*/ 47 w 99"/>
              <a:gd name="T55" fmla="*/ 18 h 65"/>
              <a:gd name="T56" fmla="*/ 40 w 99"/>
              <a:gd name="T57" fmla="*/ 19 h 65"/>
              <a:gd name="T58" fmla="*/ 38 w 99"/>
              <a:gd name="T59" fmla="*/ 3 h 65"/>
              <a:gd name="T60" fmla="*/ 32 w 99"/>
              <a:gd name="T61" fmla="*/ 11 h 65"/>
              <a:gd name="T62" fmla="*/ 22 w 99"/>
              <a:gd name="T63" fmla="*/ 4 h 65"/>
              <a:gd name="T64" fmla="*/ 12 w 99"/>
              <a:gd name="T65" fmla="*/ 1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65">
                <a:moveTo>
                  <a:pt x="19" y="25"/>
                </a:moveTo>
                <a:lnTo>
                  <a:pt x="16" y="24"/>
                </a:lnTo>
                <a:lnTo>
                  <a:pt x="13" y="24"/>
                </a:lnTo>
                <a:lnTo>
                  <a:pt x="12" y="27"/>
                </a:lnTo>
                <a:lnTo>
                  <a:pt x="13" y="31"/>
                </a:lnTo>
                <a:lnTo>
                  <a:pt x="16" y="31"/>
                </a:lnTo>
                <a:lnTo>
                  <a:pt x="19" y="33"/>
                </a:lnTo>
                <a:lnTo>
                  <a:pt x="22" y="37"/>
                </a:lnTo>
                <a:lnTo>
                  <a:pt x="23" y="40"/>
                </a:lnTo>
                <a:lnTo>
                  <a:pt x="18" y="37"/>
                </a:lnTo>
                <a:lnTo>
                  <a:pt x="15" y="34"/>
                </a:lnTo>
                <a:lnTo>
                  <a:pt x="5" y="27"/>
                </a:lnTo>
                <a:lnTo>
                  <a:pt x="0" y="44"/>
                </a:lnTo>
                <a:lnTo>
                  <a:pt x="1" y="53"/>
                </a:lnTo>
                <a:lnTo>
                  <a:pt x="11" y="60"/>
                </a:lnTo>
                <a:lnTo>
                  <a:pt x="20" y="62"/>
                </a:lnTo>
                <a:lnTo>
                  <a:pt x="29" y="62"/>
                </a:lnTo>
                <a:lnTo>
                  <a:pt x="32" y="60"/>
                </a:lnTo>
                <a:lnTo>
                  <a:pt x="36" y="52"/>
                </a:lnTo>
                <a:lnTo>
                  <a:pt x="38" y="49"/>
                </a:lnTo>
                <a:lnTo>
                  <a:pt x="42" y="50"/>
                </a:lnTo>
                <a:lnTo>
                  <a:pt x="54" y="55"/>
                </a:lnTo>
                <a:lnTo>
                  <a:pt x="61" y="55"/>
                </a:lnTo>
                <a:lnTo>
                  <a:pt x="64" y="57"/>
                </a:lnTo>
                <a:lnTo>
                  <a:pt x="66" y="59"/>
                </a:lnTo>
                <a:lnTo>
                  <a:pt x="67" y="59"/>
                </a:lnTo>
                <a:lnTo>
                  <a:pt x="76" y="57"/>
                </a:lnTo>
                <a:lnTo>
                  <a:pt x="78" y="58"/>
                </a:lnTo>
                <a:lnTo>
                  <a:pt x="85" y="63"/>
                </a:lnTo>
                <a:lnTo>
                  <a:pt x="88" y="65"/>
                </a:lnTo>
                <a:lnTo>
                  <a:pt x="90" y="65"/>
                </a:lnTo>
                <a:lnTo>
                  <a:pt x="92" y="65"/>
                </a:lnTo>
                <a:lnTo>
                  <a:pt x="95" y="64"/>
                </a:lnTo>
                <a:lnTo>
                  <a:pt x="97" y="63"/>
                </a:lnTo>
                <a:lnTo>
                  <a:pt x="99" y="58"/>
                </a:lnTo>
                <a:lnTo>
                  <a:pt x="98" y="53"/>
                </a:lnTo>
                <a:lnTo>
                  <a:pt x="94" y="49"/>
                </a:lnTo>
                <a:lnTo>
                  <a:pt x="89" y="44"/>
                </a:lnTo>
                <a:lnTo>
                  <a:pt x="92" y="43"/>
                </a:lnTo>
                <a:lnTo>
                  <a:pt x="81" y="32"/>
                </a:lnTo>
                <a:lnTo>
                  <a:pt x="78" y="30"/>
                </a:lnTo>
                <a:lnTo>
                  <a:pt x="75" y="31"/>
                </a:lnTo>
                <a:lnTo>
                  <a:pt x="74" y="34"/>
                </a:lnTo>
                <a:lnTo>
                  <a:pt x="75" y="39"/>
                </a:lnTo>
                <a:lnTo>
                  <a:pt x="75" y="43"/>
                </a:lnTo>
                <a:lnTo>
                  <a:pt x="74" y="45"/>
                </a:lnTo>
                <a:lnTo>
                  <a:pt x="70" y="44"/>
                </a:lnTo>
                <a:lnTo>
                  <a:pt x="64" y="41"/>
                </a:lnTo>
                <a:lnTo>
                  <a:pt x="60" y="40"/>
                </a:lnTo>
                <a:lnTo>
                  <a:pt x="54" y="41"/>
                </a:lnTo>
                <a:lnTo>
                  <a:pt x="50" y="42"/>
                </a:lnTo>
                <a:lnTo>
                  <a:pt x="51" y="39"/>
                </a:lnTo>
                <a:lnTo>
                  <a:pt x="55" y="33"/>
                </a:lnTo>
                <a:lnTo>
                  <a:pt x="56" y="17"/>
                </a:lnTo>
                <a:lnTo>
                  <a:pt x="50" y="15"/>
                </a:lnTo>
                <a:lnTo>
                  <a:pt x="47" y="18"/>
                </a:lnTo>
                <a:lnTo>
                  <a:pt x="41" y="24"/>
                </a:lnTo>
                <a:lnTo>
                  <a:pt x="40" y="19"/>
                </a:lnTo>
                <a:lnTo>
                  <a:pt x="39" y="8"/>
                </a:lnTo>
                <a:lnTo>
                  <a:pt x="38" y="3"/>
                </a:lnTo>
                <a:lnTo>
                  <a:pt x="35" y="0"/>
                </a:lnTo>
                <a:lnTo>
                  <a:pt x="32" y="11"/>
                </a:lnTo>
                <a:lnTo>
                  <a:pt x="27" y="9"/>
                </a:lnTo>
                <a:lnTo>
                  <a:pt x="22" y="4"/>
                </a:lnTo>
                <a:lnTo>
                  <a:pt x="16" y="7"/>
                </a:lnTo>
                <a:lnTo>
                  <a:pt x="12" y="14"/>
                </a:lnTo>
                <a:lnTo>
                  <a:pt x="19"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1" name="Freeform 220"/>
          <p:cNvSpPr>
            <a:spLocks/>
          </p:cNvSpPr>
          <p:nvPr/>
        </p:nvSpPr>
        <p:spPr bwMode="auto">
          <a:xfrm>
            <a:off x="14113133" y="4796182"/>
            <a:ext cx="66675" cy="55563"/>
          </a:xfrm>
          <a:custGeom>
            <a:avLst/>
            <a:gdLst>
              <a:gd name="T0" fmla="*/ 1 w 127"/>
              <a:gd name="T1" fmla="*/ 13 h 104"/>
              <a:gd name="T2" fmla="*/ 0 w 127"/>
              <a:gd name="T3" fmla="*/ 20 h 104"/>
              <a:gd name="T4" fmla="*/ 1 w 127"/>
              <a:gd name="T5" fmla="*/ 28 h 104"/>
              <a:gd name="T6" fmla="*/ 16 w 127"/>
              <a:gd name="T7" fmla="*/ 42 h 104"/>
              <a:gd name="T8" fmla="*/ 22 w 127"/>
              <a:gd name="T9" fmla="*/ 44 h 104"/>
              <a:gd name="T10" fmla="*/ 33 w 127"/>
              <a:gd name="T11" fmla="*/ 54 h 104"/>
              <a:gd name="T12" fmla="*/ 38 w 127"/>
              <a:gd name="T13" fmla="*/ 60 h 104"/>
              <a:gd name="T14" fmla="*/ 41 w 127"/>
              <a:gd name="T15" fmla="*/ 61 h 104"/>
              <a:gd name="T16" fmla="*/ 39 w 127"/>
              <a:gd name="T17" fmla="*/ 68 h 104"/>
              <a:gd name="T18" fmla="*/ 43 w 127"/>
              <a:gd name="T19" fmla="*/ 69 h 104"/>
              <a:gd name="T20" fmla="*/ 48 w 127"/>
              <a:gd name="T21" fmla="*/ 72 h 104"/>
              <a:gd name="T22" fmla="*/ 52 w 127"/>
              <a:gd name="T23" fmla="*/ 77 h 104"/>
              <a:gd name="T24" fmla="*/ 55 w 127"/>
              <a:gd name="T25" fmla="*/ 77 h 104"/>
              <a:gd name="T26" fmla="*/ 58 w 127"/>
              <a:gd name="T27" fmla="*/ 80 h 104"/>
              <a:gd name="T28" fmla="*/ 64 w 127"/>
              <a:gd name="T29" fmla="*/ 87 h 104"/>
              <a:gd name="T30" fmla="*/ 68 w 127"/>
              <a:gd name="T31" fmla="*/ 88 h 104"/>
              <a:gd name="T32" fmla="*/ 72 w 127"/>
              <a:gd name="T33" fmla="*/ 91 h 104"/>
              <a:gd name="T34" fmla="*/ 84 w 127"/>
              <a:gd name="T35" fmla="*/ 99 h 104"/>
              <a:gd name="T36" fmla="*/ 96 w 127"/>
              <a:gd name="T37" fmla="*/ 102 h 104"/>
              <a:gd name="T38" fmla="*/ 105 w 127"/>
              <a:gd name="T39" fmla="*/ 104 h 104"/>
              <a:gd name="T40" fmla="*/ 106 w 127"/>
              <a:gd name="T41" fmla="*/ 100 h 104"/>
              <a:gd name="T42" fmla="*/ 101 w 127"/>
              <a:gd name="T43" fmla="*/ 98 h 104"/>
              <a:gd name="T44" fmla="*/ 121 w 127"/>
              <a:gd name="T45" fmla="*/ 103 h 104"/>
              <a:gd name="T46" fmla="*/ 123 w 127"/>
              <a:gd name="T47" fmla="*/ 98 h 104"/>
              <a:gd name="T48" fmla="*/ 112 w 127"/>
              <a:gd name="T49" fmla="*/ 91 h 104"/>
              <a:gd name="T50" fmla="*/ 109 w 127"/>
              <a:gd name="T51" fmla="*/ 87 h 104"/>
              <a:gd name="T52" fmla="*/ 98 w 127"/>
              <a:gd name="T53" fmla="*/ 83 h 104"/>
              <a:gd name="T54" fmla="*/ 95 w 127"/>
              <a:gd name="T55" fmla="*/ 83 h 104"/>
              <a:gd name="T56" fmla="*/ 94 w 127"/>
              <a:gd name="T57" fmla="*/ 80 h 104"/>
              <a:gd name="T58" fmla="*/ 87 w 127"/>
              <a:gd name="T59" fmla="*/ 74 h 104"/>
              <a:gd name="T60" fmla="*/ 85 w 127"/>
              <a:gd name="T61" fmla="*/ 74 h 104"/>
              <a:gd name="T62" fmla="*/ 84 w 127"/>
              <a:gd name="T63" fmla="*/ 79 h 104"/>
              <a:gd name="T64" fmla="*/ 80 w 127"/>
              <a:gd name="T65" fmla="*/ 77 h 104"/>
              <a:gd name="T66" fmla="*/ 79 w 127"/>
              <a:gd name="T67" fmla="*/ 76 h 104"/>
              <a:gd name="T68" fmla="*/ 71 w 127"/>
              <a:gd name="T69" fmla="*/ 70 h 104"/>
              <a:gd name="T70" fmla="*/ 68 w 127"/>
              <a:gd name="T71" fmla="*/ 70 h 104"/>
              <a:gd name="T72" fmla="*/ 64 w 127"/>
              <a:gd name="T73" fmla="*/ 69 h 104"/>
              <a:gd name="T74" fmla="*/ 65 w 127"/>
              <a:gd name="T75" fmla="*/ 66 h 104"/>
              <a:gd name="T76" fmla="*/ 60 w 127"/>
              <a:gd name="T77" fmla="*/ 57 h 104"/>
              <a:gd name="T78" fmla="*/ 52 w 127"/>
              <a:gd name="T79" fmla="*/ 54 h 104"/>
              <a:gd name="T80" fmla="*/ 50 w 127"/>
              <a:gd name="T81" fmla="*/ 43 h 104"/>
              <a:gd name="T82" fmla="*/ 39 w 127"/>
              <a:gd name="T83" fmla="*/ 33 h 104"/>
              <a:gd name="T84" fmla="*/ 30 w 127"/>
              <a:gd name="T85" fmla="*/ 22 h 104"/>
              <a:gd name="T86" fmla="*/ 16 w 127"/>
              <a:gd name="T87" fmla="*/ 3 h 104"/>
              <a:gd name="T88" fmla="*/ 7 w 127"/>
              <a:gd name="T89" fmla="*/ 0 h 104"/>
              <a:gd name="T90" fmla="*/ 7 w 127"/>
              <a:gd name="T91" fmla="*/ 5 h 104"/>
              <a:gd name="T92" fmla="*/ 5 w 127"/>
              <a:gd name="T93" fmla="*/ 1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04">
                <a:moveTo>
                  <a:pt x="5" y="11"/>
                </a:moveTo>
                <a:lnTo>
                  <a:pt x="1" y="13"/>
                </a:lnTo>
                <a:lnTo>
                  <a:pt x="0" y="15"/>
                </a:lnTo>
                <a:lnTo>
                  <a:pt x="0" y="20"/>
                </a:lnTo>
                <a:lnTo>
                  <a:pt x="0" y="24"/>
                </a:lnTo>
                <a:lnTo>
                  <a:pt x="1" y="28"/>
                </a:lnTo>
                <a:lnTo>
                  <a:pt x="6" y="31"/>
                </a:lnTo>
                <a:lnTo>
                  <a:pt x="16" y="42"/>
                </a:lnTo>
                <a:lnTo>
                  <a:pt x="19" y="44"/>
                </a:lnTo>
                <a:lnTo>
                  <a:pt x="22" y="44"/>
                </a:lnTo>
                <a:lnTo>
                  <a:pt x="28" y="49"/>
                </a:lnTo>
                <a:lnTo>
                  <a:pt x="33" y="54"/>
                </a:lnTo>
                <a:lnTo>
                  <a:pt x="37" y="60"/>
                </a:lnTo>
                <a:lnTo>
                  <a:pt x="38" y="60"/>
                </a:lnTo>
                <a:lnTo>
                  <a:pt x="40" y="61"/>
                </a:lnTo>
                <a:lnTo>
                  <a:pt x="41" y="61"/>
                </a:lnTo>
                <a:lnTo>
                  <a:pt x="39" y="64"/>
                </a:lnTo>
                <a:lnTo>
                  <a:pt x="39" y="68"/>
                </a:lnTo>
                <a:lnTo>
                  <a:pt x="41" y="68"/>
                </a:lnTo>
                <a:lnTo>
                  <a:pt x="43" y="69"/>
                </a:lnTo>
                <a:lnTo>
                  <a:pt x="47" y="72"/>
                </a:lnTo>
                <a:lnTo>
                  <a:pt x="48" y="72"/>
                </a:lnTo>
                <a:lnTo>
                  <a:pt x="51" y="76"/>
                </a:lnTo>
                <a:lnTo>
                  <a:pt x="52" y="77"/>
                </a:lnTo>
                <a:lnTo>
                  <a:pt x="53" y="77"/>
                </a:lnTo>
                <a:lnTo>
                  <a:pt x="55" y="77"/>
                </a:lnTo>
                <a:lnTo>
                  <a:pt x="56" y="78"/>
                </a:lnTo>
                <a:lnTo>
                  <a:pt x="58" y="80"/>
                </a:lnTo>
                <a:lnTo>
                  <a:pt x="61" y="84"/>
                </a:lnTo>
                <a:lnTo>
                  <a:pt x="64" y="87"/>
                </a:lnTo>
                <a:lnTo>
                  <a:pt x="66" y="88"/>
                </a:lnTo>
                <a:lnTo>
                  <a:pt x="68" y="88"/>
                </a:lnTo>
                <a:lnTo>
                  <a:pt x="70" y="89"/>
                </a:lnTo>
                <a:lnTo>
                  <a:pt x="72" y="91"/>
                </a:lnTo>
                <a:lnTo>
                  <a:pt x="74" y="92"/>
                </a:lnTo>
                <a:lnTo>
                  <a:pt x="84" y="99"/>
                </a:lnTo>
                <a:lnTo>
                  <a:pt x="89" y="101"/>
                </a:lnTo>
                <a:lnTo>
                  <a:pt x="96" y="102"/>
                </a:lnTo>
                <a:lnTo>
                  <a:pt x="101" y="104"/>
                </a:lnTo>
                <a:lnTo>
                  <a:pt x="105" y="104"/>
                </a:lnTo>
                <a:lnTo>
                  <a:pt x="106" y="102"/>
                </a:lnTo>
                <a:lnTo>
                  <a:pt x="106" y="100"/>
                </a:lnTo>
                <a:lnTo>
                  <a:pt x="104" y="99"/>
                </a:lnTo>
                <a:lnTo>
                  <a:pt x="101" y="98"/>
                </a:lnTo>
                <a:lnTo>
                  <a:pt x="105" y="97"/>
                </a:lnTo>
                <a:lnTo>
                  <a:pt x="121" y="103"/>
                </a:lnTo>
                <a:lnTo>
                  <a:pt x="127" y="103"/>
                </a:lnTo>
                <a:lnTo>
                  <a:pt x="123" y="98"/>
                </a:lnTo>
                <a:lnTo>
                  <a:pt x="117" y="94"/>
                </a:lnTo>
                <a:lnTo>
                  <a:pt x="112" y="91"/>
                </a:lnTo>
                <a:lnTo>
                  <a:pt x="111" y="86"/>
                </a:lnTo>
                <a:lnTo>
                  <a:pt x="109" y="87"/>
                </a:lnTo>
                <a:lnTo>
                  <a:pt x="106" y="87"/>
                </a:lnTo>
                <a:lnTo>
                  <a:pt x="98" y="83"/>
                </a:lnTo>
                <a:lnTo>
                  <a:pt x="96" y="83"/>
                </a:lnTo>
                <a:lnTo>
                  <a:pt x="95" y="83"/>
                </a:lnTo>
                <a:lnTo>
                  <a:pt x="95" y="82"/>
                </a:lnTo>
                <a:lnTo>
                  <a:pt x="94" y="80"/>
                </a:lnTo>
                <a:lnTo>
                  <a:pt x="92" y="79"/>
                </a:lnTo>
                <a:lnTo>
                  <a:pt x="87" y="74"/>
                </a:lnTo>
                <a:lnTo>
                  <a:pt x="86" y="73"/>
                </a:lnTo>
                <a:lnTo>
                  <a:pt x="85" y="74"/>
                </a:lnTo>
                <a:lnTo>
                  <a:pt x="85" y="78"/>
                </a:lnTo>
                <a:lnTo>
                  <a:pt x="84" y="79"/>
                </a:lnTo>
                <a:lnTo>
                  <a:pt x="81" y="78"/>
                </a:lnTo>
                <a:lnTo>
                  <a:pt x="80" y="77"/>
                </a:lnTo>
                <a:lnTo>
                  <a:pt x="79" y="76"/>
                </a:lnTo>
                <a:lnTo>
                  <a:pt x="79" y="76"/>
                </a:lnTo>
                <a:lnTo>
                  <a:pt x="74" y="71"/>
                </a:lnTo>
                <a:lnTo>
                  <a:pt x="71" y="70"/>
                </a:lnTo>
                <a:lnTo>
                  <a:pt x="70" y="70"/>
                </a:lnTo>
                <a:lnTo>
                  <a:pt x="68" y="70"/>
                </a:lnTo>
                <a:lnTo>
                  <a:pt x="66" y="71"/>
                </a:lnTo>
                <a:lnTo>
                  <a:pt x="64" y="69"/>
                </a:lnTo>
                <a:lnTo>
                  <a:pt x="64" y="67"/>
                </a:lnTo>
                <a:lnTo>
                  <a:pt x="65" y="66"/>
                </a:lnTo>
                <a:lnTo>
                  <a:pt x="68" y="63"/>
                </a:lnTo>
                <a:lnTo>
                  <a:pt x="60" y="57"/>
                </a:lnTo>
                <a:lnTo>
                  <a:pt x="57" y="56"/>
                </a:lnTo>
                <a:lnTo>
                  <a:pt x="52" y="54"/>
                </a:lnTo>
                <a:lnTo>
                  <a:pt x="53" y="49"/>
                </a:lnTo>
                <a:lnTo>
                  <a:pt x="50" y="43"/>
                </a:lnTo>
                <a:lnTo>
                  <a:pt x="45" y="38"/>
                </a:lnTo>
                <a:lnTo>
                  <a:pt x="39" y="33"/>
                </a:lnTo>
                <a:lnTo>
                  <a:pt x="35" y="28"/>
                </a:lnTo>
                <a:lnTo>
                  <a:pt x="30" y="22"/>
                </a:lnTo>
                <a:lnTo>
                  <a:pt x="20" y="7"/>
                </a:lnTo>
                <a:lnTo>
                  <a:pt x="16" y="3"/>
                </a:lnTo>
                <a:lnTo>
                  <a:pt x="11" y="1"/>
                </a:lnTo>
                <a:lnTo>
                  <a:pt x="7" y="0"/>
                </a:lnTo>
                <a:lnTo>
                  <a:pt x="3" y="1"/>
                </a:lnTo>
                <a:lnTo>
                  <a:pt x="7" y="5"/>
                </a:lnTo>
                <a:lnTo>
                  <a:pt x="6" y="9"/>
                </a:lnTo>
                <a:lnTo>
                  <a:pt x="5"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2" name="Freeform 221"/>
          <p:cNvSpPr>
            <a:spLocks/>
          </p:cNvSpPr>
          <p:nvPr/>
        </p:nvSpPr>
        <p:spPr bwMode="auto">
          <a:xfrm>
            <a:off x="14035346" y="4369144"/>
            <a:ext cx="31750" cy="25400"/>
          </a:xfrm>
          <a:custGeom>
            <a:avLst/>
            <a:gdLst>
              <a:gd name="T0" fmla="*/ 9 w 62"/>
              <a:gd name="T1" fmla="*/ 15 h 47"/>
              <a:gd name="T2" fmla="*/ 2 w 62"/>
              <a:gd name="T3" fmla="*/ 15 h 47"/>
              <a:gd name="T4" fmla="*/ 0 w 62"/>
              <a:gd name="T5" fmla="*/ 20 h 47"/>
              <a:gd name="T6" fmla="*/ 8 w 62"/>
              <a:gd name="T7" fmla="*/ 29 h 47"/>
              <a:gd name="T8" fmla="*/ 16 w 62"/>
              <a:gd name="T9" fmla="*/ 31 h 47"/>
              <a:gd name="T10" fmla="*/ 16 w 62"/>
              <a:gd name="T11" fmla="*/ 36 h 47"/>
              <a:gd name="T12" fmla="*/ 16 w 62"/>
              <a:gd name="T13" fmla="*/ 39 h 47"/>
              <a:gd name="T14" fmla="*/ 25 w 62"/>
              <a:gd name="T15" fmla="*/ 37 h 47"/>
              <a:gd name="T16" fmla="*/ 27 w 62"/>
              <a:gd name="T17" fmla="*/ 36 h 47"/>
              <a:gd name="T18" fmla="*/ 30 w 62"/>
              <a:gd name="T19" fmla="*/ 41 h 47"/>
              <a:gd name="T20" fmla="*/ 33 w 62"/>
              <a:gd name="T21" fmla="*/ 39 h 47"/>
              <a:gd name="T22" fmla="*/ 36 w 62"/>
              <a:gd name="T23" fmla="*/ 36 h 47"/>
              <a:gd name="T24" fmla="*/ 38 w 62"/>
              <a:gd name="T25" fmla="*/ 31 h 47"/>
              <a:gd name="T26" fmla="*/ 38 w 62"/>
              <a:gd name="T27" fmla="*/ 39 h 47"/>
              <a:gd name="T28" fmla="*/ 44 w 62"/>
              <a:gd name="T29" fmla="*/ 47 h 47"/>
              <a:gd name="T30" fmla="*/ 47 w 62"/>
              <a:gd name="T31" fmla="*/ 43 h 47"/>
              <a:gd name="T32" fmla="*/ 44 w 62"/>
              <a:gd name="T33" fmla="*/ 28 h 47"/>
              <a:gd name="T34" fmla="*/ 51 w 62"/>
              <a:gd name="T35" fmla="*/ 36 h 47"/>
              <a:gd name="T36" fmla="*/ 57 w 62"/>
              <a:gd name="T37" fmla="*/ 38 h 47"/>
              <a:gd name="T38" fmla="*/ 61 w 62"/>
              <a:gd name="T39" fmla="*/ 40 h 47"/>
              <a:gd name="T40" fmla="*/ 61 w 62"/>
              <a:gd name="T41" fmla="*/ 35 h 47"/>
              <a:gd name="T42" fmla="*/ 58 w 62"/>
              <a:gd name="T43" fmla="*/ 30 h 47"/>
              <a:gd name="T44" fmla="*/ 57 w 62"/>
              <a:gd name="T45" fmla="*/ 27 h 47"/>
              <a:gd name="T46" fmla="*/ 62 w 62"/>
              <a:gd name="T47" fmla="*/ 21 h 47"/>
              <a:gd name="T48" fmla="*/ 58 w 62"/>
              <a:gd name="T49" fmla="*/ 12 h 47"/>
              <a:gd name="T50" fmla="*/ 50 w 62"/>
              <a:gd name="T51" fmla="*/ 11 h 47"/>
              <a:gd name="T52" fmla="*/ 47 w 62"/>
              <a:gd name="T53" fmla="*/ 16 h 47"/>
              <a:gd name="T54" fmla="*/ 47 w 62"/>
              <a:gd name="T55" fmla="*/ 11 h 47"/>
              <a:gd name="T56" fmla="*/ 41 w 62"/>
              <a:gd name="T57" fmla="*/ 8 h 47"/>
              <a:gd name="T58" fmla="*/ 29 w 62"/>
              <a:gd name="T59" fmla="*/ 15 h 47"/>
              <a:gd name="T60" fmla="*/ 30 w 62"/>
              <a:gd name="T61" fmla="*/ 6 h 47"/>
              <a:gd name="T62" fmla="*/ 29 w 62"/>
              <a:gd name="T63" fmla="*/ 5 h 47"/>
              <a:gd name="T64" fmla="*/ 28 w 62"/>
              <a:gd name="T65" fmla="*/ 0 h 47"/>
              <a:gd name="T66" fmla="*/ 21 w 62"/>
              <a:gd name="T67" fmla="*/ 5 h 47"/>
              <a:gd name="T68" fmla="*/ 19 w 62"/>
              <a:gd name="T69" fmla="*/ 9 h 47"/>
              <a:gd name="T70" fmla="*/ 17 w 62"/>
              <a:gd name="T71" fmla="*/ 16 h 47"/>
              <a:gd name="T72" fmla="*/ 15 w 62"/>
              <a:gd name="T73" fmla="*/ 16 h 47"/>
              <a:gd name="T74" fmla="*/ 11 w 62"/>
              <a:gd name="T75" fmla="*/ 12 h 47"/>
              <a:gd name="T76" fmla="*/ 9 w 62"/>
              <a:gd name="T77"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 h="47">
                <a:moveTo>
                  <a:pt x="9" y="12"/>
                </a:moveTo>
                <a:lnTo>
                  <a:pt x="9" y="15"/>
                </a:lnTo>
                <a:lnTo>
                  <a:pt x="9" y="15"/>
                </a:lnTo>
                <a:lnTo>
                  <a:pt x="2" y="15"/>
                </a:lnTo>
                <a:lnTo>
                  <a:pt x="0" y="17"/>
                </a:lnTo>
                <a:lnTo>
                  <a:pt x="0" y="20"/>
                </a:lnTo>
                <a:lnTo>
                  <a:pt x="3" y="26"/>
                </a:lnTo>
                <a:lnTo>
                  <a:pt x="8" y="29"/>
                </a:lnTo>
                <a:lnTo>
                  <a:pt x="12" y="31"/>
                </a:lnTo>
                <a:lnTo>
                  <a:pt x="16" y="31"/>
                </a:lnTo>
                <a:lnTo>
                  <a:pt x="17" y="34"/>
                </a:lnTo>
                <a:lnTo>
                  <a:pt x="16" y="36"/>
                </a:lnTo>
                <a:lnTo>
                  <a:pt x="16" y="37"/>
                </a:lnTo>
                <a:lnTo>
                  <a:pt x="16" y="39"/>
                </a:lnTo>
                <a:lnTo>
                  <a:pt x="18" y="43"/>
                </a:lnTo>
                <a:lnTo>
                  <a:pt x="25" y="37"/>
                </a:lnTo>
                <a:lnTo>
                  <a:pt x="27" y="34"/>
                </a:lnTo>
                <a:lnTo>
                  <a:pt x="27" y="36"/>
                </a:lnTo>
                <a:lnTo>
                  <a:pt x="29" y="39"/>
                </a:lnTo>
                <a:lnTo>
                  <a:pt x="30" y="41"/>
                </a:lnTo>
                <a:lnTo>
                  <a:pt x="31" y="40"/>
                </a:lnTo>
                <a:lnTo>
                  <a:pt x="33" y="39"/>
                </a:lnTo>
                <a:lnTo>
                  <a:pt x="35" y="38"/>
                </a:lnTo>
                <a:lnTo>
                  <a:pt x="36" y="36"/>
                </a:lnTo>
                <a:lnTo>
                  <a:pt x="37" y="33"/>
                </a:lnTo>
                <a:lnTo>
                  <a:pt x="38" y="31"/>
                </a:lnTo>
                <a:lnTo>
                  <a:pt x="38" y="35"/>
                </a:lnTo>
                <a:lnTo>
                  <a:pt x="38" y="39"/>
                </a:lnTo>
                <a:lnTo>
                  <a:pt x="40" y="45"/>
                </a:lnTo>
                <a:lnTo>
                  <a:pt x="44" y="47"/>
                </a:lnTo>
                <a:lnTo>
                  <a:pt x="47" y="47"/>
                </a:lnTo>
                <a:lnTo>
                  <a:pt x="47" y="43"/>
                </a:lnTo>
                <a:lnTo>
                  <a:pt x="44" y="31"/>
                </a:lnTo>
                <a:lnTo>
                  <a:pt x="44" y="28"/>
                </a:lnTo>
                <a:lnTo>
                  <a:pt x="47" y="31"/>
                </a:lnTo>
                <a:lnTo>
                  <a:pt x="51" y="36"/>
                </a:lnTo>
                <a:lnTo>
                  <a:pt x="55" y="38"/>
                </a:lnTo>
                <a:lnTo>
                  <a:pt x="57" y="38"/>
                </a:lnTo>
                <a:lnTo>
                  <a:pt x="59" y="40"/>
                </a:lnTo>
                <a:lnTo>
                  <a:pt x="61" y="40"/>
                </a:lnTo>
                <a:lnTo>
                  <a:pt x="62" y="38"/>
                </a:lnTo>
                <a:lnTo>
                  <a:pt x="61" y="35"/>
                </a:lnTo>
                <a:lnTo>
                  <a:pt x="60" y="33"/>
                </a:lnTo>
                <a:lnTo>
                  <a:pt x="58" y="30"/>
                </a:lnTo>
                <a:lnTo>
                  <a:pt x="55" y="29"/>
                </a:lnTo>
                <a:lnTo>
                  <a:pt x="57" y="27"/>
                </a:lnTo>
                <a:lnTo>
                  <a:pt x="60" y="25"/>
                </a:lnTo>
                <a:lnTo>
                  <a:pt x="62" y="21"/>
                </a:lnTo>
                <a:lnTo>
                  <a:pt x="57" y="16"/>
                </a:lnTo>
                <a:lnTo>
                  <a:pt x="58" y="12"/>
                </a:lnTo>
                <a:lnTo>
                  <a:pt x="54" y="11"/>
                </a:lnTo>
                <a:lnTo>
                  <a:pt x="50" y="11"/>
                </a:lnTo>
                <a:lnTo>
                  <a:pt x="48" y="12"/>
                </a:lnTo>
                <a:lnTo>
                  <a:pt x="47" y="16"/>
                </a:lnTo>
                <a:lnTo>
                  <a:pt x="46" y="14"/>
                </a:lnTo>
                <a:lnTo>
                  <a:pt x="47" y="11"/>
                </a:lnTo>
                <a:lnTo>
                  <a:pt x="47" y="8"/>
                </a:lnTo>
                <a:lnTo>
                  <a:pt x="41" y="8"/>
                </a:lnTo>
                <a:lnTo>
                  <a:pt x="35" y="15"/>
                </a:lnTo>
                <a:lnTo>
                  <a:pt x="29" y="15"/>
                </a:lnTo>
                <a:lnTo>
                  <a:pt x="30" y="6"/>
                </a:lnTo>
                <a:lnTo>
                  <a:pt x="30" y="6"/>
                </a:lnTo>
                <a:lnTo>
                  <a:pt x="30" y="6"/>
                </a:lnTo>
                <a:lnTo>
                  <a:pt x="29" y="5"/>
                </a:lnTo>
                <a:lnTo>
                  <a:pt x="30" y="2"/>
                </a:lnTo>
                <a:lnTo>
                  <a:pt x="28" y="0"/>
                </a:lnTo>
                <a:lnTo>
                  <a:pt x="27" y="1"/>
                </a:lnTo>
                <a:lnTo>
                  <a:pt x="21" y="5"/>
                </a:lnTo>
                <a:lnTo>
                  <a:pt x="20" y="6"/>
                </a:lnTo>
                <a:lnTo>
                  <a:pt x="19" y="9"/>
                </a:lnTo>
                <a:lnTo>
                  <a:pt x="18" y="15"/>
                </a:lnTo>
                <a:lnTo>
                  <a:pt x="17" y="16"/>
                </a:lnTo>
                <a:lnTo>
                  <a:pt x="15" y="17"/>
                </a:lnTo>
                <a:lnTo>
                  <a:pt x="15" y="16"/>
                </a:lnTo>
                <a:lnTo>
                  <a:pt x="12" y="12"/>
                </a:lnTo>
                <a:lnTo>
                  <a:pt x="11" y="12"/>
                </a:lnTo>
                <a:lnTo>
                  <a:pt x="10" y="11"/>
                </a:lnTo>
                <a:lnTo>
                  <a:pt x="9"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3" name="Freeform 222"/>
          <p:cNvSpPr>
            <a:spLocks/>
          </p:cNvSpPr>
          <p:nvPr/>
        </p:nvSpPr>
        <p:spPr bwMode="auto">
          <a:xfrm>
            <a:off x="13509883" y="4092919"/>
            <a:ext cx="30163" cy="30163"/>
          </a:xfrm>
          <a:custGeom>
            <a:avLst/>
            <a:gdLst>
              <a:gd name="T0" fmla="*/ 4 w 57"/>
              <a:gd name="T1" fmla="*/ 53 h 55"/>
              <a:gd name="T2" fmla="*/ 8 w 57"/>
              <a:gd name="T3" fmla="*/ 55 h 55"/>
              <a:gd name="T4" fmla="*/ 10 w 57"/>
              <a:gd name="T5" fmla="*/ 55 h 55"/>
              <a:gd name="T6" fmla="*/ 14 w 57"/>
              <a:gd name="T7" fmla="*/ 52 h 55"/>
              <a:gd name="T8" fmla="*/ 51 w 57"/>
              <a:gd name="T9" fmla="*/ 45 h 55"/>
              <a:gd name="T10" fmla="*/ 57 w 57"/>
              <a:gd name="T11" fmla="*/ 40 h 55"/>
              <a:gd name="T12" fmla="*/ 55 w 57"/>
              <a:gd name="T13" fmla="*/ 36 h 55"/>
              <a:gd name="T14" fmla="*/ 49 w 57"/>
              <a:gd name="T15" fmla="*/ 28 h 55"/>
              <a:gd name="T16" fmla="*/ 46 w 57"/>
              <a:gd name="T17" fmla="*/ 22 h 55"/>
              <a:gd name="T18" fmla="*/ 46 w 57"/>
              <a:gd name="T19" fmla="*/ 15 h 55"/>
              <a:gd name="T20" fmla="*/ 48 w 57"/>
              <a:gd name="T21" fmla="*/ 13 h 55"/>
              <a:gd name="T22" fmla="*/ 47 w 57"/>
              <a:gd name="T23" fmla="*/ 9 h 55"/>
              <a:gd name="T24" fmla="*/ 49 w 57"/>
              <a:gd name="T25" fmla="*/ 6 h 55"/>
              <a:gd name="T26" fmla="*/ 48 w 57"/>
              <a:gd name="T27" fmla="*/ 4 h 55"/>
              <a:gd name="T28" fmla="*/ 43 w 57"/>
              <a:gd name="T29" fmla="*/ 0 h 55"/>
              <a:gd name="T30" fmla="*/ 39 w 57"/>
              <a:gd name="T31" fmla="*/ 3 h 55"/>
              <a:gd name="T32" fmla="*/ 33 w 57"/>
              <a:gd name="T33" fmla="*/ 8 h 55"/>
              <a:gd name="T34" fmla="*/ 34 w 57"/>
              <a:gd name="T35" fmla="*/ 10 h 55"/>
              <a:gd name="T36" fmla="*/ 34 w 57"/>
              <a:gd name="T37" fmla="*/ 14 h 55"/>
              <a:gd name="T38" fmla="*/ 36 w 57"/>
              <a:gd name="T39" fmla="*/ 18 h 55"/>
              <a:gd name="T40" fmla="*/ 36 w 57"/>
              <a:gd name="T41" fmla="*/ 20 h 55"/>
              <a:gd name="T42" fmla="*/ 34 w 57"/>
              <a:gd name="T43" fmla="*/ 23 h 55"/>
              <a:gd name="T44" fmla="*/ 18 w 57"/>
              <a:gd name="T45" fmla="*/ 26 h 55"/>
              <a:gd name="T46" fmla="*/ 14 w 57"/>
              <a:gd name="T47" fmla="*/ 28 h 55"/>
              <a:gd name="T48" fmla="*/ 13 w 57"/>
              <a:gd name="T49" fmla="*/ 34 h 55"/>
              <a:gd name="T50" fmla="*/ 13 w 57"/>
              <a:gd name="T51" fmla="*/ 42 h 55"/>
              <a:gd name="T52" fmla="*/ 11 w 57"/>
              <a:gd name="T53" fmla="*/ 43 h 55"/>
              <a:gd name="T54" fmla="*/ 7 w 57"/>
              <a:gd name="T55" fmla="*/ 43 h 55"/>
              <a:gd name="T56" fmla="*/ 2 w 57"/>
              <a:gd name="T57" fmla="*/ 44 h 55"/>
              <a:gd name="T58" fmla="*/ 1 w 57"/>
              <a:gd name="T59" fmla="*/ 45 h 55"/>
              <a:gd name="T60" fmla="*/ 0 w 57"/>
              <a:gd name="T61" fmla="*/ 47 h 55"/>
              <a:gd name="T62" fmla="*/ 1 w 57"/>
              <a:gd name="T63" fmla="*/ 49 h 55"/>
              <a:gd name="T64" fmla="*/ 4 w 57"/>
              <a:gd name="T6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55">
                <a:moveTo>
                  <a:pt x="4" y="53"/>
                </a:moveTo>
                <a:lnTo>
                  <a:pt x="8" y="55"/>
                </a:lnTo>
                <a:lnTo>
                  <a:pt x="10" y="55"/>
                </a:lnTo>
                <a:lnTo>
                  <a:pt x="14" y="52"/>
                </a:lnTo>
                <a:lnTo>
                  <a:pt x="51" y="45"/>
                </a:lnTo>
                <a:lnTo>
                  <a:pt x="57" y="40"/>
                </a:lnTo>
                <a:lnTo>
                  <a:pt x="55" y="36"/>
                </a:lnTo>
                <a:lnTo>
                  <a:pt x="49" y="28"/>
                </a:lnTo>
                <a:lnTo>
                  <a:pt x="46" y="22"/>
                </a:lnTo>
                <a:lnTo>
                  <a:pt x="46" y="15"/>
                </a:lnTo>
                <a:lnTo>
                  <a:pt x="48" y="13"/>
                </a:lnTo>
                <a:lnTo>
                  <a:pt x="47" y="9"/>
                </a:lnTo>
                <a:lnTo>
                  <a:pt x="49" y="6"/>
                </a:lnTo>
                <a:lnTo>
                  <a:pt x="48" y="4"/>
                </a:lnTo>
                <a:lnTo>
                  <a:pt x="43" y="0"/>
                </a:lnTo>
                <a:lnTo>
                  <a:pt x="39" y="3"/>
                </a:lnTo>
                <a:lnTo>
                  <a:pt x="33" y="8"/>
                </a:lnTo>
                <a:lnTo>
                  <a:pt x="34" y="10"/>
                </a:lnTo>
                <a:lnTo>
                  <a:pt x="34" y="14"/>
                </a:lnTo>
                <a:lnTo>
                  <a:pt x="36" y="18"/>
                </a:lnTo>
                <a:lnTo>
                  <a:pt x="36" y="20"/>
                </a:lnTo>
                <a:lnTo>
                  <a:pt x="34" y="23"/>
                </a:lnTo>
                <a:lnTo>
                  <a:pt x="18" y="26"/>
                </a:lnTo>
                <a:lnTo>
                  <a:pt x="14" y="28"/>
                </a:lnTo>
                <a:lnTo>
                  <a:pt x="13" y="34"/>
                </a:lnTo>
                <a:lnTo>
                  <a:pt x="13" y="42"/>
                </a:lnTo>
                <a:lnTo>
                  <a:pt x="11" y="43"/>
                </a:lnTo>
                <a:lnTo>
                  <a:pt x="7" y="43"/>
                </a:lnTo>
                <a:lnTo>
                  <a:pt x="2" y="44"/>
                </a:lnTo>
                <a:lnTo>
                  <a:pt x="1" y="45"/>
                </a:lnTo>
                <a:lnTo>
                  <a:pt x="0" y="47"/>
                </a:lnTo>
                <a:lnTo>
                  <a:pt x="1" y="49"/>
                </a:lnTo>
                <a:lnTo>
                  <a:pt x="4" y="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4" name="Rectangle 223"/>
          <p:cNvSpPr>
            <a:spLocks noChangeArrowheads="1"/>
          </p:cNvSpPr>
          <p:nvPr/>
        </p:nvSpPr>
        <p:spPr bwMode="auto">
          <a:xfrm>
            <a:off x="13327321" y="3911944"/>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195" name="Freeform 224"/>
          <p:cNvSpPr>
            <a:spLocks/>
          </p:cNvSpPr>
          <p:nvPr/>
        </p:nvSpPr>
        <p:spPr bwMode="auto">
          <a:xfrm>
            <a:off x="13782933" y="4154832"/>
            <a:ext cx="28575" cy="22225"/>
          </a:xfrm>
          <a:custGeom>
            <a:avLst/>
            <a:gdLst>
              <a:gd name="T0" fmla="*/ 47 w 55"/>
              <a:gd name="T1" fmla="*/ 21 h 40"/>
              <a:gd name="T2" fmla="*/ 53 w 55"/>
              <a:gd name="T3" fmla="*/ 16 h 40"/>
              <a:gd name="T4" fmla="*/ 55 w 55"/>
              <a:gd name="T5" fmla="*/ 6 h 40"/>
              <a:gd name="T6" fmla="*/ 49 w 55"/>
              <a:gd name="T7" fmla="*/ 4 h 40"/>
              <a:gd name="T8" fmla="*/ 32 w 55"/>
              <a:gd name="T9" fmla="*/ 0 h 40"/>
              <a:gd name="T10" fmla="*/ 31 w 55"/>
              <a:gd name="T11" fmla="*/ 1 h 40"/>
              <a:gd name="T12" fmla="*/ 30 w 55"/>
              <a:gd name="T13" fmla="*/ 2 h 40"/>
              <a:gd name="T14" fmla="*/ 31 w 55"/>
              <a:gd name="T15" fmla="*/ 8 h 40"/>
              <a:gd name="T16" fmla="*/ 30 w 55"/>
              <a:gd name="T17" fmla="*/ 11 h 40"/>
              <a:gd name="T18" fmla="*/ 29 w 55"/>
              <a:gd name="T19" fmla="*/ 15 h 40"/>
              <a:gd name="T20" fmla="*/ 24 w 55"/>
              <a:gd name="T21" fmla="*/ 18 h 40"/>
              <a:gd name="T22" fmla="*/ 18 w 55"/>
              <a:gd name="T23" fmla="*/ 7 h 40"/>
              <a:gd name="T24" fmla="*/ 14 w 55"/>
              <a:gd name="T25" fmla="*/ 5 h 40"/>
              <a:gd name="T26" fmla="*/ 11 w 55"/>
              <a:gd name="T27" fmla="*/ 6 h 40"/>
              <a:gd name="T28" fmla="*/ 6 w 55"/>
              <a:gd name="T29" fmla="*/ 10 h 40"/>
              <a:gd name="T30" fmla="*/ 5 w 55"/>
              <a:gd name="T31" fmla="*/ 13 h 40"/>
              <a:gd name="T32" fmla="*/ 3 w 55"/>
              <a:gd name="T33" fmla="*/ 26 h 40"/>
              <a:gd name="T34" fmla="*/ 2 w 55"/>
              <a:gd name="T35" fmla="*/ 30 h 40"/>
              <a:gd name="T36" fmla="*/ 0 w 55"/>
              <a:gd name="T37" fmla="*/ 38 h 40"/>
              <a:gd name="T38" fmla="*/ 0 w 55"/>
              <a:gd name="T39" fmla="*/ 40 h 40"/>
              <a:gd name="T40" fmla="*/ 10 w 55"/>
              <a:gd name="T41" fmla="*/ 40 h 40"/>
              <a:gd name="T42" fmla="*/ 47 w 55"/>
              <a:gd name="T43"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0">
                <a:moveTo>
                  <a:pt x="47" y="21"/>
                </a:moveTo>
                <a:lnTo>
                  <a:pt x="53" y="16"/>
                </a:lnTo>
                <a:lnTo>
                  <a:pt x="55" y="6"/>
                </a:lnTo>
                <a:lnTo>
                  <a:pt x="49" y="4"/>
                </a:lnTo>
                <a:lnTo>
                  <a:pt x="32" y="0"/>
                </a:lnTo>
                <a:lnTo>
                  <a:pt x="31" y="1"/>
                </a:lnTo>
                <a:lnTo>
                  <a:pt x="30" y="2"/>
                </a:lnTo>
                <a:lnTo>
                  <a:pt x="31" y="8"/>
                </a:lnTo>
                <a:lnTo>
                  <a:pt x="30" y="11"/>
                </a:lnTo>
                <a:lnTo>
                  <a:pt x="29" y="15"/>
                </a:lnTo>
                <a:lnTo>
                  <a:pt x="24" y="18"/>
                </a:lnTo>
                <a:lnTo>
                  <a:pt x="18" y="7"/>
                </a:lnTo>
                <a:lnTo>
                  <a:pt x="14" y="5"/>
                </a:lnTo>
                <a:lnTo>
                  <a:pt x="11" y="6"/>
                </a:lnTo>
                <a:lnTo>
                  <a:pt x="6" y="10"/>
                </a:lnTo>
                <a:lnTo>
                  <a:pt x="5" y="13"/>
                </a:lnTo>
                <a:lnTo>
                  <a:pt x="3" y="26"/>
                </a:lnTo>
                <a:lnTo>
                  <a:pt x="2" y="30"/>
                </a:lnTo>
                <a:lnTo>
                  <a:pt x="0" y="38"/>
                </a:lnTo>
                <a:lnTo>
                  <a:pt x="0" y="40"/>
                </a:lnTo>
                <a:lnTo>
                  <a:pt x="10" y="40"/>
                </a:lnTo>
                <a:lnTo>
                  <a:pt x="47"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6" name="Freeform 225"/>
          <p:cNvSpPr>
            <a:spLocks/>
          </p:cNvSpPr>
          <p:nvPr/>
        </p:nvSpPr>
        <p:spPr bwMode="auto">
          <a:xfrm>
            <a:off x="13865483" y="4142132"/>
            <a:ext cx="22225" cy="41275"/>
          </a:xfrm>
          <a:custGeom>
            <a:avLst/>
            <a:gdLst>
              <a:gd name="T0" fmla="*/ 0 w 42"/>
              <a:gd name="T1" fmla="*/ 73 h 80"/>
              <a:gd name="T2" fmla="*/ 20 w 42"/>
              <a:gd name="T3" fmla="*/ 80 h 80"/>
              <a:gd name="T4" fmla="*/ 25 w 42"/>
              <a:gd name="T5" fmla="*/ 79 h 80"/>
              <a:gd name="T6" fmla="*/ 27 w 42"/>
              <a:gd name="T7" fmla="*/ 76 h 80"/>
              <a:gd name="T8" fmla="*/ 26 w 42"/>
              <a:gd name="T9" fmla="*/ 73 h 80"/>
              <a:gd name="T10" fmla="*/ 24 w 42"/>
              <a:gd name="T11" fmla="*/ 70 h 80"/>
              <a:gd name="T12" fmla="*/ 23 w 42"/>
              <a:gd name="T13" fmla="*/ 66 h 80"/>
              <a:gd name="T14" fmla="*/ 24 w 42"/>
              <a:gd name="T15" fmla="*/ 63 h 80"/>
              <a:gd name="T16" fmla="*/ 31 w 42"/>
              <a:gd name="T17" fmla="*/ 62 h 80"/>
              <a:gd name="T18" fmla="*/ 32 w 42"/>
              <a:gd name="T19" fmla="*/ 59 h 80"/>
              <a:gd name="T20" fmla="*/ 31 w 42"/>
              <a:gd name="T21" fmla="*/ 49 h 80"/>
              <a:gd name="T22" fmla="*/ 31 w 42"/>
              <a:gd name="T23" fmla="*/ 41 h 80"/>
              <a:gd name="T24" fmla="*/ 40 w 42"/>
              <a:gd name="T25" fmla="*/ 8 h 80"/>
              <a:gd name="T26" fmla="*/ 42 w 42"/>
              <a:gd name="T27" fmla="*/ 4 h 80"/>
              <a:gd name="T28" fmla="*/ 34 w 42"/>
              <a:gd name="T29" fmla="*/ 0 h 80"/>
              <a:gd name="T30" fmla="*/ 30 w 42"/>
              <a:gd name="T31" fmla="*/ 0 h 80"/>
              <a:gd name="T32" fmla="*/ 18 w 42"/>
              <a:gd name="T33" fmla="*/ 6 h 80"/>
              <a:gd name="T34" fmla="*/ 17 w 42"/>
              <a:gd name="T35" fmla="*/ 8 h 80"/>
              <a:gd name="T36" fmla="*/ 15 w 42"/>
              <a:gd name="T37" fmla="*/ 13 h 80"/>
              <a:gd name="T38" fmla="*/ 14 w 42"/>
              <a:gd name="T39" fmla="*/ 15 h 80"/>
              <a:gd name="T40" fmla="*/ 10 w 42"/>
              <a:gd name="T41" fmla="*/ 17 h 80"/>
              <a:gd name="T42" fmla="*/ 8 w 42"/>
              <a:gd name="T43" fmla="*/ 18 h 80"/>
              <a:gd name="T44" fmla="*/ 7 w 42"/>
              <a:gd name="T45" fmla="*/ 22 h 80"/>
              <a:gd name="T46" fmla="*/ 11 w 42"/>
              <a:gd name="T47" fmla="*/ 24 h 80"/>
              <a:gd name="T48" fmla="*/ 14 w 42"/>
              <a:gd name="T49" fmla="*/ 25 h 80"/>
              <a:gd name="T50" fmla="*/ 17 w 42"/>
              <a:gd name="T51" fmla="*/ 27 h 80"/>
              <a:gd name="T52" fmla="*/ 16 w 42"/>
              <a:gd name="T53" fmla="*/ 30 h 80"/>
              <a:gd name="T54" fmla="*/ 10 w 42"/>
              <a:gd name="T55" fmla="*/ 33 h 80"/>
              <a:gd name="T56" fmla="*/ 10 w 42"/>
              <a:gd name="T57" fmla="*/ 36 h 80"/>
              <a:gd name="T58" fmla="*/ 13 w 42"/>
              <a:gd name="T59" fmla="*/ 42 h 80"/>
              <a:gd name="T60" fmla="*/ 13 w 42"/>
              <a:gd name="T61" fmla="*/ 45 h 80"/>
              <a:gd name="T62" fmla="*/ 11 w 42"/>
              <a:gd name="T63" fmla="*/ 49 h 80"/>
              <a:gd name="T64" fmla="*/ 5 w 42"/>
              <a:gd name="T65" fmla="*/ 52 h 80"/>
              <a:gd name="T66" fmla="*/ 4 w 42"/>
              <a:gd name="T67" fmla="*/ 53 h 80"/>
              <a:gd name="T68" fmla="*/ 5 w 42"/>
              <a:gd name="T69" fmla="*/ 56 h 80"/>
              <a:gd name="T70" fmla="*/ 11 w 42"/>
              <a:gd name="T71" fmla="*/ 64 h 80"/>
              <a:gd name="T72" fmla="*/ 12 w 42"/>
              <a:gd name="T73" fmla="*/ 66 h 80"/>
              <a:gd name="T74" fmla="*/ 11 w 42"/>
              <a:gd name="T75" fmla="*/ 69 h 80"/>
              <a:gd name="T76" fmla="*/ 0 w 42"/>
              <a:gd name="T7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80">
                <a:moveTo>
                  <a:pt x="0" y="73"/>
                </a:moveTo>
                <a:lnTo>
                  <a:pt x="20" y="80"/>
                </a:lnTo>
                <a:lnTo>
                  <a:pt x="25" y="79"/>
                </a:lnTo>
                <a:lnTo>
                  <a:pt x="27" y="76"/>
                </a:lnTo>
                <a:lnTo>
                  <a:pt x="26" y="73"/>
                </a:lnTo>
                <a:lnTo>
                  <a:pt x="24" y="70"/>
                </a:lnTo>
                <a:lnTo>
                  <a:pt x="23" y="66"/>
                </a:lnTo>
                <a:lnTo>
                  <a:pt x="24" y="63"/>
                </a:lnTo>
                <a:lnTo>
                  <a:pt x="31" y="62"/>
                </a:lnTo>
                <a:lnTo>
                  <a:pt x="32" y="59"/>
                </a:lnTo>
                <a:lnTo>
                  <a:pt x="31" y="49"/>
                </a:lnTo>
                <a:lnTo>
                  <a:pt x="31" y="41"/>
                </a:lnTo>
                <a:lnTo>
                  <a:pt x="40" y="8"/>
                </a:lnTo>
                <a:lnTo>
                  <a:pt x="42" y="4"/>
                </a:lnTo>
                <a:lnTo>
                  <a:pt x="34" y="0"/>
                </a:lnTo>
                <a:lnTo>
                  <a:pt x="30" y="0"/>
                </a:lnTo>
                <a:lnTo>
                  <a:pt x="18" y="6"/>
                </a:lnTo>
                <a:lnTo>
                  <a:pt x="17" y="8"/>
                </a:lnTo>
                <a:lnTo>
                  <a:pt x="15" y="13"/>
                </a:lnTo>
                <a:lnTo>
                  <a:pt x="14" y="15"/>
                </a:lnTo>
                <a:lnTo>
                  <a:pt x="10" y="17"/>
                </a:lnTo>
                <a:lnTo>
                  <a:pt x="8" y="18"/>
                </a:lnTo>
                <a:lnTo>
                  <a:pt x="7" y="22"/>
                </a:lnTo>
                <a:lnTo>
                  <a:pt x="11" y="24"/>
                </a:lnTo>
                <a:lnTo>
                  <a:pt x="14" y="25"/>
                </a:lnTo>
                <a:lnTo>
                  <a:pt x="17" y="27"/>
                </a:lnTo>
                <a:lnTo>
                  <a:pt x="16" y="30"/>
                </a:lnTo>
                <a:lnTo>
                  <a:pt x="10" y="33"/>
                </a:lnTo>
                <a:lnTo>
                  <a:pt x="10" y="36"/>
                </a:lnTo>
                <a:lnTo>
                  <a:pt x="13" y="42"/>
                </a:lnTo>
                <a:lnTo>
                  <a:pt x="13" y="45"/>
                </a:lnTo>
                <a:lnTo>
                  <a:pt x="11" y="49"/>
                </a:lnTo>
                <a:lnTo>
                  <a:pt x="5" y="52"/>
                </a:lnTo>
                <a:lnTo>
                  <a:pt x="4" y="53"/>
                </a:lnTo>
                <a:lnTo>
                  <a:pt x="5" y="56"/>
                </a:lnTo>
                <a:lnTo>
                  <a:pt x="11" y="64"/>
                </a:lnTo>
                <a:lnTo>
                  <a:pt x="12" y="66"/>
                </a:lnTo>
                <a:lnTo>
                  <a:pt x="11" y="69"/>
                </a:lnTo>
                <a:lnTo>
                  <a:pt x="0" y="7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7" name="Freeform 226"/>
          <p:cNvSpPr>
            <a:spLocks/>
          </p:cNvSpPr>
          <p:nvPr/>
        </p:nvSpPr>
        <p:spPr bwMode="auto">
          <a:xfrm>
            <a:off x="13735308" y="4121494"/>
            <a:ext cx="26988" cy="25400"/>
          </a:xfrm>
          <a:custGeom>
            <a:avLst/>
            <a:gdLst>
              <a:gd name="T0" fmla="*/ 4 w 52"/>
              <a:gd name="T1" fmla="*/ 9 h 49"/>
              <a:gd name="T2" fmla="*/ 6 w 52"/>
              <a:gd name="T3" fmla="*/ 14 h 49"/>
              <a:gd name="T4" fmla="*/ 8 w 52"/>
              <a:gd name="T5" fmla="*/ 19 h 49"/>
              <a:gd name="T6" fmla="*/ 12 w 52"/>
              <a:gd name="T7" fmla="*/ 32 h 49"/>
              <a:gd name="T8" fmla="*/ 13 w 52"/>
              <a:gd name="T9" fmla="*/ 36 h 49"/>
              <a:gd name="T10" fmla="*/ 17 w 52"/>
              <a:gd name="T11" fmla="*/ 44 h 49"/>
              <a:gd name="T12" fmla="*/ 23 w 52"/>
              <a:gd name="T13" fmla="*/ 49 h 49"/>
              <a:gd name="T14" fmla="*/ 28 w 52"/>
              <a:gd name="T15" fmla="*/ 47 h 49"/>
              <a:gd name="T16" fmla="*/ 51 w 52"/>
              <a:gd name="T17" fmla="*/ 34 h 49"/>
              <a:gd name="T18" fmla="*/ 52 w 52"/>
              <a:gd name="T19" fmla="*/ 27 h 49"/>
              <a:gd name="T20" fmla="*/ 42 w 52"/>
              <a:gd name="T21" fmla="*/ 21 h 49"/>
              <a:gd name="T22" fmla="*/ 19 w 52"/>
              <a:gd name="T23" fmla="*/ 12 h 49"/>
              <a:gd name="T24" fmla="*/ 8 w 52"/>
              <a:gd name="T25" fmla="*/ 3 h 49"/>
              <a:gd name="T26" fmla="*/ 6 w 52"/>
              <a:gd name="T27" fmla="*/ 2 h 49"/>
              <a:gd name="T28" fmla="*/ 3 w 52"/>
              <a:gd name="T29" fmla="*/ 0 h 49"/>
              <a:gd name="T30" fmla="*/ 0 w 52"/>
              <a:gd name="T31" fmla="*/ 2 h 49"/>
              <a:gd name="T32" fmla="*/ 2 w 52"/>
              <a:gd name="T33" fmla="*/ 5 h 49"/>
              <a:gd name="T34" fmla="*/ 4 w 52"/>
              <a:gd name="T35"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49">
                <a:moveTo>
                  <a:pt x="4" y="9"/>
                </a:moveTo>
                <a:lnTo>
                  <a:pt x="6" y="14"/>
                </a:lnTo>
                <a:lnTo>
                  <a:pt x="8" y="19"/>
                </a:lnTo>
                <a:lnTo>
                  <a:pt x="12" y="32"/>
                </a:lnTo>
                <a:lnTo>
                  <a:pt x="13" y="36"/>
                </a:lnTo>
                <a:lnTo>
                  <a:pt x="17" y="44"/>
                </a:lnTo>
                <a:lnTo>
                  <a:pt x="23" y="49"/>
                </a:lnTo>
                <a:lnTo>
                  <a:pt x="28" y="47"/>
                </a:lnTo>
                <a:lnTo>
                  <a:pt x="51" y="34"/>
                </a:lnTo>
                <a:lnTo>
                  <a:pt x="52" y="27"/>
                </a:lnTo>
                <a:lnTo>
                  <a:pt x="42" y="21"/>
                </a:lnTo>
                <a:lnTo>
                  <a:pt x="19" y="12"/>
                </a:lnTo>
                <a:lnTo>
                  <a:pt x="8" y="3"/>
                </a:lnTo>
                <a:lnTo>
                  <a:pt x="6" y="2"/>
                </a:lnTo>
                <a:lnTo>
                  <a:pt x="3" y="0"/>
                </a:lnTo>
                <a:lnTo>
                  <a:pt x="0" y="2"/>
                </a:lnTo>
                <a:lnTo>
                  <a:pt x="2" y="5"/>
                </a:lnTo>
                <a:lnTo>
                  <a:pt x="4"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8" name="Freeform 227"/>
          <p:cNvSpPr>
            <a:spLocks/>
          </p:cNvSpPr>
          <p:nvPr/>
        </p:nvSpPr>
        <p:spPr bwMode="auto">
          <a:xfrm>
            <a:off x="11149271" y="4504082"/>
            <a:ext cx="36513" cy="61913"/>
          </a:xfrm>
          <a:custGeom>
            <a:avLst/>
            <a:gdLst>
              <a:gd name="T0" fmla="*/ 24 w 68"/>
              <a:gd name="T1" fmla="*/ 110 h 116"/>
              <a:gd name="T2" fmla="*/ 29 w 68"/>
              <a:gd name="T3" fmla="*/ 115 h 116"/>
              <a:gd name="T4" fmla="*/ 32 w 68"/>
              <a:gd name="T5" fmla="*/ 116 h 116"/>
              <a:gd name="T6" fmla="*/ 35 w 68"/>
              <a:gd name="T7" fmla="*/ 113 h 116"/>
              <a:gd name="T8" fmla="*/ 38 w 68"/>
              <a:gd name="T9" fmla="*/ 108 h 116"/>
              <a:gd name="T10" fmla="*/ 40 w 68"/>
              <a:gd name="T11" fmla="*/ 102 h 116"/>
              <a:gd name="T12" fmla="*/ 43 w 68"/>
              <a:gd name="T13" fmla="*/ 97 h 116"/>
              <a:gd name="T14" fmla="*/ 45 w 68"/>
              <a:gd name="T15" fmla="*/ 96 h 116"/>
              <a:gd name="T16" fmla="*/ 52 w 68"/>
              <a:gd name="T17" fmla="*/ 98 h 116"/>
              <a:gd name="T18" fmla="*/ 54 w 68"/>
              <a:gd name="T19" fmla="*/ 97 h 116"/>
              <a:gd name="T20" fmla="*/ 55 w 68"/>
              <a:gd name="T21" fmla="*/ 93 h 116"/>
              <a:gd name="T22" fmla="*/ 55 w 68"/>
              <a:gd name="T23" fmla="*/ 90 h 116"/>
              <a:gd name="T24" fmla="*/ 55 w 68"/>
              <a:gd name="T25" fmla="*/ 88 h 116"/>
              <a:gd name="T26" fmla="*/ 57 w 68"/>
              <a:gd name="T27" fmla="*/ 84 h 116"/>
              <a:gd name="T28" fmla="*/ 59 w 68"/>
              <a:gd name="T29" fmla="*/ 83 h 116"/>
              <a:gd name="T30" fmla="*/ 60 w 68"/>
              <a:gd name="T31" fmla="*/ 84 h 116"/>
              <a:gd name="T32" fmla="*/ 61 w 68"/>
              <a:gd name="T33" fmla="*/ 84 h 116"/>
              <a:gd name="T34" fmla="*/ 60 w 68"/>
              <a:gd name="T35" fmla="*/ 79 h 116"/>
              <a:gd name="T36" fmla="*/ 60 w 68"/>
              <a:gd name="T37" fmla="*/ 77 h 116"/>
              <a:gd name="T38" fmla="*/ 58 w 68"/>
              <a:gd name="T39" fmla="*/ 71 h 116"/>
              <a:gd name="T40" fmla="*/ 57 w 68"/>
              <a:gd name="T41" fmla="*/ 67 h 116"/>
              <a:gd name="T42" fmla="*/ 60 w 68"/>
              <a:gd name="T43" fmla="*/ 66 h 116"/>
              <a:gd name="T44" fmla="*/ 62 w 68"/>
              <a:gd name="T45" fmla="*/ 62 h 116"/>
              <a:gd name="T46" fmla="*/ 62 w 68"/>
              <a:gd name="T47" fmla="*/ 58 h 116"/>
              <a:gd name="T48" fmla="*/ 61 w 68"/>
              <a:gd name="T49" fmla="*/ 52 h 116"/>
              <a:gd name="T50" fmla="*/ 68 w 68"/>
              <a:gd name="T51" fmla="*/ 48 h 116"/>
              <a:gd name="T52" fmla="*/ 64 w 68"/>
              <a:gd name="T53" fmla="*/ 42 h 116"/>
              <a:gd name="T54" fmla="*/ 54 w 68"/>
              <a:gd name="T55" fmla="*/ 40 h 116"/>
              <a:gd name="T56" fmla="*/ 47 w 68"/>
              <a:gd name="T57" fmla="*/ 30 h 116"/>
              <a:gd name="T58" fmla="*/ 43 w 68"/>
              <a:gd name="T59" fmla="*/ 27 h 116"/>
              <a:gd name="T60" fmla="*/ 41 w 68"/>
              <a:gd name="T61" fmla="*/ 22 h 116"/>
              <a:gd name="T62" fmla="*/ 41 w 68"/>
              <a:gd name="T63" fmla="*/ 13 h 116"/>
              <a:gd name="T64" fmla="*/ 37 w 68"/>
              <a:gd name="T65" fmla="*/ 8 h 116"/>
              <a:gd name="T66" fmla="*/ 31 w 68"/>
              <a:gd name="T67" fmla="*/ 4 h 116"/>
              <a:gd name="T68" fmla="*/ 13 w 68"/>
              <a:gd name="T69" fmla="*/ 0 h 116"/>
              <a:gd name="T70" fmla="*/ 10 w 68"/>
              <a:gd name="T71" fmla="*/ 1 h 116"/>
              <a:gd name="T72" fmla="*/ 9 w 68"/>
              <a:gd name="T73" fmla="*/ 8 h 116"/>
              <a:gd name="T74" fmla="*/ 8 w 68"/>
              <a:gd name="T75" fmla="*/ 10 h 116"/>
              <a:gd name="T76" fmla="*/ 1 w 68"/>
              <a:gd name="T77" fmla="*/ 16 h 116"/>
              <a:gd name="T78" fmla="*/ 6 w 68"/>
              <a:gd name="T79" fmla="*/ 27 h 116"/>
              <a:gd name="T80" fmla="*/ 8 w 68"/>
              <a:gd name="T81" fmla="*/ 33 h 116"/>
              <a:gd name="T82" fmla="*/ 5 w 68"/>
              <a:gd name="T83" fmla="*/ 40 h 116"/>
              <a:gd name="T84" fmla="*/ 4 w 68"/>
              <a:gd name="T85" fmla="*/ 42 h 116"/>
              <a:gd name="T86" fmla="*/ 3 w 68"/>
              <a:gd name="T87" fmla="*/ 42 h 116"/>
              <a:gd name="T88" fmla="*/ 2 w 68"/>
              <a:gd name="T89" fmla="*/ 43 h 116"/>
              <a:gd name="T90" fmla="*/ 0 w 68"/>
              <a:gd name="T91" fmla="*/ 59 h 116"/>
              <a:gd name="T92" fmla="*/ 0 w 68"/>
              <a:gd name="T93" fmla="*/ 87 h 116"/>
              <a:gd name="T94" fmla="*/ 1 w 68"/>
              <a:gd name="T95" fmla="*/ 96 h 116"/>
              <a:gd name="T96" fmla="*/ 3 w 68"/>
              <a:gd name="T97" fmla="*/ 101 h 116"/>
              <a:gd name="T98" fmla="*/ 6 w 68"/>
              <a:gd name="T99" fmla="*/ 102 h 116"/>
              <a:gd name="T100" fmla="*/ 10 w 68"/>
              <a:gd name="T101" fmla="*/ 96 h 116"/>
              <a:gd name="T102" fmla="*/ 10 w 68"/>
              <a:gd name="T103" fmla="*/ 93 h 116"/>
              <a:gd name="T104" fmla="*/ 11 w 68"/>
              <a:gd name="T105" fmla="*/ 90 h 116"/>
              <a:gd name="T106" fmla="*/ 16 w 68"/>
              <a:gd name="T107" fmla="*/ 87 h 116"/>
              <a:gd name="T108" fmla="*/ 19 w 68"/>
              <a:gd name="T109" fmla="*/ 86 h 116"/>
              <a:gd name="T110" fmla="*/ 21 w 68"/>
              <a:gd name="T111" fmla="*/ 86 h 116"/>
              <a:gd name="T112" fmla="*/ 23 w 68"/>
              <a:gd name="T113" fmla="*/ 88 h 116"/>
              <a:gd name="T114" fmla="*/ 24 w 68"/>
              <a:gd name="T115" fmla="*/ 93 h 116"/>
              <a:gd name="T116" fmla="*/ 18 w 68"/>
              <a:gd name="T117" fmla="*/ 99 h 116"/>
              <a:gd name="T118" fmla="*/ 24 w 68"/>
              <a:gd name="T119"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16">
                <a:moveTo>
                  <a:pt x="24" y="110"/>
                </a:moveTo>
                <a:lnTo>
                  <a:pt x="29" y="115"/>
                </a:lnTo>
                <a:lnTo>
                  <a:pt x="32" y="116"/>
                </a:lnTo>
                <a:lnTo>
                  <a:pt x="35" y="113"/>
                </a:lnTo>
                <a:lnTo>
                  <a:pt x="38" y="108"/>
                </a:lnTo>
                <a:lnTo>
                  <a:pt x="40" y="102"/>
                </a:lnTo>
                <a:lnTo>
                  <a:pt x="43" y="97"/>
                </a:lnTo>
                <a:lnTo>
                  <a:pt x="45" y="96"/>
                </a:lnTo>
                <a:lnTo>
                  <a:pt x="52" y="98"/>
                </a:lnTo>
                <a:lnTo>
                  <a:pt x="54" y="97"/>
                </a:lnTo>
                <a:lnTo>
                  <a:pt x="55" y="93"/>
                </a:lnTo>
                <a:lnTo>
                  <a:pt x="55" y="90"/>
                </a:lnTo>
                <a:lnTo>
                  <a:pt x="55" y="88"/>
                </a:lnTo>
                <a:lnTo>
                  <a:pt x="57" y="84"/>
                </a:lnTo>
                <a:lnTo>
                  <a:pt x="59" y="83"/>
                </a:lnTo>
                <a:lnTo>
                  <a:pt x="60" y="84"/>
                </a:lnTo>
                <a:lnTo>
                  <a:pt x="61" y="84"/>
                </a:lnTo>
                <a:lnTo>
                  <a:pt x="60" y="79"/>
                </a:lnTo>
                <a:lnTo>
                  <a:pt x="60" y="77"/>
                </a:lnTo>
                <a:lnTo>
                  <a:pt x="58" y="71"/>
                </a:lnTo>
                <a:lnTo>
                  <a:pt x="57" y="67"/>
                </a:lnTo>
                <a:lnTo>
                  <a:pt x="60" y="66"/>
                </a:lnTo>
                <a:lnTo>
                  <a:pt x="62" y="62"/>
                </a:lnTo>
                <a:lnTo>
                  <a:pt x="62" y="58"/>
                </a:lnTo>
                <a:lnTo>
                  <a:pt x="61" y="52"/>
                </a:lnTo>
                <a:lnTo>
                  <a:pt x="68" y="48"/>
                </a:lnTo>
                <a:lnTo>
                  <a:pt x="64" y="42"/>
                </a:lnTo>
                <a:lnTo>
                  <a:pt x="54" y="40"/>
                </a:lnTo>
                <a:lnTo>
                  <a:pt x="47" y="30"/>
                </a:lnTo>
                <a:lnTo>
                  <a:pt x="43" y="27"/>
                </a:lnTo>
                <a:lnTo>
                  <a:pt x="41" y="22"/>
                </a:lnTo>
                <a:lnTo>
                  <a:pt x="41" y="13"/>
                </a:lnTo>
                <a:lnTo>
                  <a:pt x="37" y="8"/>
                </a:lnTo>
                <a:lnTo>
                  <a:pt x="31" y="4"/>
                </a:lnTo>
                <a:lnTo>
                  <a:pt x="13" y="0"/>
                </a:lnTo>
                <a:lnTo>
                  <a:pt x="10" y="1"/>
                </a:lnTo>
                <a:lnTo>
                  <a:pt x="9" y="8"/>
                </a:lnTo>
                <a:lnTo>
                  <a:pt x="8" y="10"/>
                </a:lnTo>
                <a:lnTo>
                  <a:pt x="1" y="16"/>
                </a:lnTo>
                <a:lnTo>
                  <a:pt x="6" y="27"/>
                </a:lnTo>
                <a:lnTo>
                  <a:pt x="8" y="33"/>
                </a:lnTo>
                <a:lnTo>
                  <a:pt x="5" y="40"/>
                </a:lnTo>
                <a:lnTo>
                  <a:pt x="4" y="42"/>
                </a:lnTo>
                <a:lnTo>
                  <a:pt x="3" y="42"/>
                </a:lnTo>
                <a:lnTo>
                  <a:pt x="2" y="43"/>
                </a:lnTo>
                <a:lnTo>
                  <a:pt x="0" y="59"/>
                </a:lnTo>
                <a:lnTo>
                  <a:pt x="0" y="87"/>
                </a:lnTo>
                <a:lnTo>
                  <a:pt x="1" y="96"/>
                </a:lnTo>
                <a:lnTo>
                  <a:pt x="3" y="101"/>
                </a:lnTo>
                <a:lnTo>
                  <a:pt x="6" y="102"/>
                </a:lnTo>
                <a:lnTo>
                  <a:pt x="10" y="96"/>
                </a:lnTo>
                <a:lnTo>
                  <a:pt x="10" y="93"/>
                </a:lnTo>
                <a:lnTo>
                  <a:pt x="11" y="90"/>
                </a:lnTo>
                <a:lnTo>
                  <a:pt x="16" y="87"/>
                </a:lnTo>
                <a:lnTo>
                  <a:pt x="19" y="86"/>
                </a:lnTo>
                <a:lnTo>
                  <a:pt x="21" y="86"/>
                </a:lnTo>
                <a:lnTo>
                  <a:pt x="23" y="88"/>
                </a:lnTo>
                <a:lnTo>
                  <a:pt x="24" y="93"/>
                </a:lnTo>
                <a:lnTo>
                  <a:pt x="18" y="99"/>
                </a:lnTo>
                <a:lnTo>
                  <a:pt x="24" y="1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9" name="Freeform 228"/>
          <p:cNvSpPr>
            <a:spLocks/>
          </p:cNvSpPr>
          <p:nvPr/>
        </p:nvSpPr>
        <p:spPr bwMode="auto">
          <a:xfrm>
            <a:off x="10980996" y="3146769"/>
            <a:ext cx="92075" cy="50800"/>
          </a:xfrm>
          <a:custGeom>
            <a:avLst/>
            <a:gdLst>
              <a:gd name="T0" fmla="*/ 93 w 176"/>
              <a:gd name="T1" fmla="*/ 13 h 94"/>
              <a:gd name="T2" fmla="*/ 92 w 176"/>
              <a:gd name="T3" fmla="*/ 13 h 94"/>
              <a:gd name="T4" fmla="*/ 88 w 176"/>
              <a:gd name="T5" fmla="*/ 13 h 94"/>
              <a:gd name="T6" fmla="*/ 83 w 176"/>
              <a:gd name="T7" fmla="*/ 17 h 94"/>
              <a:gd name="T8" fmla="*/ 72 w 176"/>
              <a:gd name="T9" fmla="*/ 15 h 94"/>
              <a:gd name="T10" fmla="*/ 64 w 176"/>
              <a:gd name="T11" fmla="*/ 17 h 94"/>
              <a:gd name="T12" fmla="*/ 58 w 176"/>
              <a:gd name="T13" fmla="*/ 16 h 94"/>
              <a:gd name="T14" fmla="*/ 54 w 176"/>
              <a:gd name="T15" fmla="*/ 20 h 94"/>
              <a:gd name="T16" fmla="*/ 38 w 176"/>
              <a:gd name="T17" fmla="*/ 25 h 94"/>
              <a:gd name="T18" fmla="*/ 35 w 176"/>
              <a:gd name="T19" fmla="*/ 27 h 94"/>
              <a:gd name="T20" fmla="*/ 34 w 176"/>
              <a:gd name="T21" fmla="*/ 28 h 94"/>
              <a:gd name="T22" fmla="*/ 27 w 176"/>
              <a:gd name="T23" fmla="*/ 25 h 94"/>
              <a:gd name="T24" fmla="*/ 17 w 176"/>
              <a:gd name="T25" fmla="*/ 29 h 94"/>
              <a:gd name="T26" fmla="*/ 16 w 176"/>
              <a:gd name="T27" fmla="*/ 32 h 94"/>
              <a:gd name="T28" fmla="*/ 14 w 176"/>
              <a:gd name="T29" fmla="*/ 39 h 94"/>
              <a:gd name="T30" fmla="*/ 11 w 176"/>
              <a:gd name="T31" fmla="*/ 42 h 94"/>
              <a:gd name="T32" fmla="*/ 7 w 176"/>
              <a:gd name="T33" fmla="*/ 42 h 94"/>
              <a:gd name="T34" fmla="*/ 4 w 176"/>
              <a:gd name="T35" fmla="*/ 43 h 94"/>
              <a:gd name="T36" fmla="*/ 1 w 176"/>
              <a:gd name="T37" fmla="*/ 46 h 94"/>
              <a:gd name="T38" fmla="*/ 0 w 176"/>
              <a:gd name="T39" fmla="*/ 52 h 94"/>
              <a:gd name="T40" fmla="*/ 0 w 176"/>
              <a:gd name="T41" fmla="*/ 54 h 94"/>
              <a:gd name="T42" fmla="*/ 1 w 176"/>
              <a:gd name="T43" fmla="*/ 58 h 94"/>
              <a:gd name="T44" fmla="*/ 5 w 176"/>
              <a:gd name="T45" fmla="*/ 72 h 94"/>
              <a:gd name="T46" fmla="*/ 6 w 176"/>
              <a:gd name="T47" fmla="*/ 75 h 94"/>
              <a:gd name="T48" fmla="*/ 8 w 176"/>
              <a:gd name="T49" fmla="*/ 76 h 94"/>
              <a:gd name="T50" fmla="*/ 34 w 176"/>
              <a:gd name="T51" fmla="*/ 86 h 94"/>
              <a:gd name="T52" fmla="*/ 34 w 176"/>
              <a:gd name="T53" fmla="*/ 83 h 94"/>
              <a:gd name="T54" fmla="*/ 35 w 176"/>
              <a:gd name="T55" fmla="*/ 82 h 94"/>
              <a:gd name="T56" fmla="*/ 53 w 176"/>
              <a:gd name="T57" fmla="*/ 87 h 94"/>
              <a:gd name="T58" fmla="*/ 52 w 176"/>
              <a:gd name="T59" fmla="*/ 88 h 94"/>
              <a:gd name="T60" fmla="*/ 46 w 176"/>
              <a:gd name="T61" fmla="*/ 91 h 94"/>
              <a:gd name="T62" fmla="*/ 57 w 176"/>
              <a:gd name="T63" fmla="*/ 94 h 94"/>
              <a:gd name="T64" fmla="*/ 109 w 176"/>
              <a:gd name="T65" fmla="*/ 92 h 94"/>
              <a:gd name="T66" fmla="*/ 109 w 176"/>
              <a:gd name="T67" fmla="*/ 92 h 94"/>
              <a:gd name="T68" fmla="*/ 146 w 176"/>
              <a:gd name="T69" fmla="*/ 82 h 94"/>
              <a:gd name="T70" fmla="*/ 162 w 176"/>
              <a:gd name="T71" fmla="*/ 69 h 94"/>
              <a:gd name="T72" fmla="*/ 168 w 176"/>
              <a:gd name="T73" fmla="*/ 61 h 94"/>
              <a:gd name="T74" fmla="*/ 167 w 176"/>
              <a:gd name="T75" fmla="*/ 57 h 94"/>
              <a:gd name="T76" fmla="*/ 167 w 176"/>
              <a:gd name="T77" fmla="*/ 56 h 94"/>
              <a:gd name="T78" fmla="*/ 175 w 176"/>
              <a:gd name="T79" fmla="*/ 56 h 94"/>
              <a:gd name="T80" fmla="*/ 175 w 176"/>
              <a:gd name="T81" fmla="*/ 54 h 94"/>
              <a:gd name="T82" fmla="*/ 171 w 176"/>
              <a:gd name="T83" fmla="*/ 47 h 94"/>
              <a:gd name="T84" fmla="*/ 176 w 176"/>
              <a:gd name="T85" fmla="*/ 35 h 94"/>
              <a:gd name="T86" fmla="*/ 176 w 176"/>
              <a:gd name="T87" fmla="*/ 30 h 94"/>
              <a:gd name="T88" fmla="*/ 168 w 176"/>
              <a:gd name="T89" fmla="*/ 20 h 94"/>
              <a:gd name="T90" fmla="*/ 167 w 176"/>
              <a:gd name="T91" fmla="*/ 16 h 94"/>
              <a:gd name="T92" fmla="*/ 166 w 176"/>
              <a:gd name="T93" fmla="*/ 8 h 94"/>
              <a:gd name="T94" fmla="*/ 161 w 176"/>
              <a:gd name="T95" fmla="*/ 0 h 94"/>
              <a:gd name="T96" fmla="*/ 96 w 176"/>
              <a:gd name="T97" fmla="*/ 10 h 94"/>
              <a:gd name="T98" fmla="*/ 93 w 176"/>
              <a:gd name="T99"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94">
                <a:moveTo>
                  <a:pt x="93" y="13"/>
                </a:moveTo>
                <a:lnTo>
                  <a:pt x="92" y="13"/>
                </a:lnTo>
                <a:lnTo>
                  <a:pt x="88" y="13"/>
                </a:lnTo>
                <a:lnTo>
                  <a:pt x="83" y="17"/>
                </a:lnTo>
                <a:lnTo>
                  <a:pt x="72" y="15"/>
                </a:lnTo>
                <a:lnTo>
                  <a:pt x="64" y="17"/>
                </a:lnTo>
                <a:lnTo>
                  <a:pt x="58" y="16"/>
                </a:lnTo>
                <a:lnTo>
                  <a:pt x="54" y="20"/>
                </a:lnTo>
                <a:lnTo>
                  <a:pt x="38" y="25"/>
                </a:lnTo>
                <a:lnTo>
                  <a:pt x="35" y="27"/>
                </a:lnTo>
                <a:lnTo>
                  <a:pt x="34" y="28"/>
                </a:lnTo>
                <a:lnTo>
                  <a:pt x="27" y="25"/>
                </a:lnTo>
                <a:lnTo>
                  <a:pt x="17" y="29"/>
                </a:lnTo>
                <a:lnTo>
                  <a:pt x="16" y="32"/>
                </a:lnTo>
                <a:lnTo>
                  <a:pt x="14" y="39"/>
                </a:lnTo>
                <a:lnTo>
                  <a:pt x="11" y="42"/>
                </a:lnTo>
                <a:lnTo>
                  <a:pt x="7" y="42"/>
                </a:lnTo>
                <a:lnTo>
                  <a:pt x="4" y="43"/>
                </a:lnTo>
                <a:lnTo>
                  <a:pt x="1" y="46"/>
                </a:lnTo>
                <a:lnTo>
                  <a:pt x="0" y="52"/>
                </a:lnTo>
                <a:lnTo>
                  <a:pt x="0" y="54"/>
                </a:lnTo>
                <a:lnTo>
                  <a:pt x="1" y="58"/>
                </a:lnTo>
                <a:lnTo>
                  <a:pt x="5" y="72"/>
                </a:lnTo>
                <a:lnTo>
                  <a:pt x="6" y="75"/>
                </a:lnTo>
                <a:lnTo>
                  <a:pt x="8" y="76"/>
                </a:lnTo>
                <a:lnTo>
                  <a:pt x="34" y="86"/>
                </a:lnTo>
                <a:lnTo>
                  <a:pt x="34" y="83"/>
                </a:lnTo>
                <a:lnTo>
                  <a:pt x="35" y="82"/>
                </a:lnTo>
                <a:lnTo>
                  <a:pt x="53" y="87"/>
                </a:lnTo>
                <a:lnTo>
                  <a:pt x="52" y="88"/>
                </a:lnTo>
                <a:lnTo>
                  <a:pt x="46" y="91"/>
                </a:lnTo>
                <a:lnTo>
                  <a:pt x="57" y="94"/>
                </a:lnTo>
                <a:lnTo>
                  <a:pt x="109" y="92"/>
                </a:lnTo>
                <a:lnTo>
                  <a:pt x="109" y="92"/>
                </a:lnTo>
                <a:lnTo>
                  <a:pt x="146" y="82"/>
                </a:lnTo>
                <a:lnTo>
                  <a:pt x="162" y="69"/>
                </a:lnTo>
                <a:lnTo>
                  <a:pt x="168" y="61"/>
                </a:lnTo>
                <a:lnTo>
                  <a:pt x="167" y="57"/>
                </a:lnTo>
                <a:lnTo>
                  <a:pt x="167" y="56"/>
                </a:lnTo>
                <a:lnTo>
                  <a:pt x="175" y="56"/>
                </a:lnTo>
                <a:lnTo>
                  <a:pt x="175" y="54"/>
                </a:lnTo>
                <a:lnTo>
                  <a:pt x="171" y="47"/>
                </a:lnTo>
                <a:lnTo>
                  <a:pt x="176" y="35"/>
                </a:lnTo>
                <a:lnTo>
                  <a:pt x="176" y="30"/>
                </a:lnTo>
                <a:lnTo>
                  <a:pt x="168" y="20"/>
                </a:lnTo>
                <a:lnTo>
                  <a:pt x="167" y="16"/>
                </a:lnTo>
                <a:lnTo>
                  <a:pt x="166" y="8"/>
                </a:lnTo>
                <a:lnTo>
                  <a:pt x="161" y="0"/>
                </a:lnTo>
                <a:lnTo>
                  <a:pt x="96" y="10"/>
                </a:lnTo>
                <a:lnTo>
                  <a:pt x="93"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0" name="Freeform 229"/>
          <p:cNvSpPr>
            <a:spLocks/>
          </p:cNvSpPr>
          <p:nvPr/>
        </p:nvSpPr>
        <p:spPr bwMode="auto">
          <a:xfrm>
            <a:off x="11176258" y="4627907"/>
            <a:ext cx="12700" cy="19050"/>
          </a:xfrm>
          <a:custGeom>
            <a:avLst/>
            <a:gdLst>
              <a:gd name="T0" fmla="*/ 21 w 22"/>
              <a:gd name="T1" fmla="*/ 9 h 35"/>
              <a:gd name="T2" fmla="*/ 22 w 22"/>
              <a:gd name="T3" fmla="*/ 6 h 35"/>
              <a:gd name="T4" fmla="*/ 20 w 22"/>
              <a:gd name="T5" fmla="*/ 2 h 35"/>
              <a:gd name="T6" fmla="*/ 19 w 22"/>
              <a:gd name="T7" fmla="*/ 1 h 35"/>
              <a:gd name="T8" fmla="*/ 18 w 22"/>
              <a:gd name="T9" fmla="*/ 0 h 35"/>
              <a:gd name="T10" fmla="*/ 18 w 22"/>
              <a:gd name="T11" fmla="*/ 0 h 35"/>
              <a:gd name="T12" fmla="*/ 17 w 22"/>
              <a:gd name="T13" fmla="*/ 0 h 35"/>
              <a:gd name="T14" fmla="*/ 16 w 22"/>
              <a:gd name="T15" fmla="*/ 9 h 35"/>
              <a:gd name="T16" fmla="*/ 11 w 22"/>
              <a:gd name="T17" fmla="*/ 15 h 35"/>
              <a:gd name="T18" fmla="*/ 5 w 22"/>
              <a:gd name="T19" fmla="*/ 19 h 35"/>
              <a:gd name="T20" fmla="*/ 0 w 22"/>
              <a:gd name="T21" fmla="*/ 20 h 35"/>
              <a:gd name="T22" fmla="*/ 10 w 22"/>
              <a:gd name="T23" fmla="*/ 32 h 35"/>
              <a:gd name="T24" fmla="*/ 16 w 22"/>
              <a:gd name="T25" fmla="*/ 35 h 35"/>
              <a:gd name="T26" fmla="*/ 20 w 22"/>
              <a:gd name="T27" fmla="*/ 32 h 35"/>
              <a:gd name="T28" fmla="*/ 20 w 22"/>
              <a:gd name="T29" fmla="*/ 29 h 35"/>
              <a:gd name="T30" fmla="*/ 20 w 22"/>
              <a:gd name="T31" fmla="*/ 15 h 35"/>
              <a:gd name="T32" fmla="*/ 21 w 22"/>
              <a:gd name="T33" fmla="*/ 12 h 35"/>
              <a:gd name="T34" fmla="*/ 21 w 22"/>
              <a:gd name="T35"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5">
                <a:moveTo>
                  <a:pt x="21" y="9"/>
                </a:moveTo>
                <a:lnTo>
                  <a:pt x="22" y="6"/>
                </a:lnTo>
                <a:lnTo>
                  <a:pt x="20" y="2"/>
                </a:lnTo>
                <a:lnTo>
                  <a:pt x="19" y="1"/>
                </a:lnTo>
                <a:lnTo>
                  <a:pt x="18" y="0"/>
                </a:lnTo>
                <a:lnTo>
                  <a:pt x="18" y="0"/>
                </a:lnTo>
                <a:lnTo>
                  <a:pt x="17" y="0"/>
                </a:lnTo>
                <a:lnTo>
                  <a:pt x="16" y="9"/>
                </a:lnTo>
                <a:lnTo>
                  <a:pt x="11" y="15"/>
                </a:lnTo>
                <a:lnTo>
                  <a:pt x="5" y="19"/>
                </a:lnTo>
                <a:lnTo>
                  <a:pt x="0" y="20"/>
                </a:lnTo>
                <a:lnTo>
                  <a:pt x="10" y="32"/>
                </a:lnTo>
                <a:lnTo>
                  <a:pt x="16" y="35"/>
                </a:lnTo>
                <a:lnTo>
                  <a:pt x="20" y="32"/>
                </a:lnTo>
                <a:lnTo>
                  <a:pt x="20" y="29"/>
                </a:lnTo>
                <a:lnTo>
                  <a:pt x="20" y="15"/>
                </a:lnTo>
                <a:lnTo>
                  <a:pt x="21" y="12"/>
                </a:lnTo>
                <a:lnTo>
                  <a:pt x="21"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1" name="Freeform 230"/>
          <p:cNvSpPr>
            <a:spLocks/>
          </p:cNvSpPr>
          <p:nvPr/>
        </p:nvSpPr>
        <p:spPr bwMode="auto">
          <a:xfrm>
            <a:off x="11147683" y="4196107"/>
            <a:ext cx="33338" cy="42863"/>
          </a:xfrm>
          <a:custGeom>
            <a:avLst/>
            <a:gdLst>
              <a:gd name="T0" fmla="*/ 46 w 65"/>
              <a:gd name="T1" fmla="*/ 21 h 81"/>
              <a:gd name="T2" fmla="*/ 44 w 65"/>
              <a:gd name="T3" fmla="*/ 19 h 81"/>
              <a:gd name="T4" fmla="*/ 37 w 65"/>
              <a:gd name="T5" fmla="*/ 16 h 81"/>
              <a:gd name="T6" fmla="*/ 32 w 65"/>
              <a:gd name="T7" fmla="*/ 9 h 81"/>
              <a:gd name="T8" fmla="*/ 28 w 65"/>
              <a:gd name="T9" fmla="*/ 1 h 81"/>
              <a:gd name="T10" fmla="*/ 25 w 65"/>
              <a:gd name="T11" fmla="*/ 2 h 81"/>
              <a:gd name="T12" fmla="*/ 20 w 65"/>
              <a:gd name="T13" fmla="*/ 7 h 81"/>
              <a:gd name="T14" fmla="*/ 17 w 65"/>
              <a:gd name="T15" fmla="*/ 9 h 81"/>
              <a:gd name="T16" fmla="*/ 4 w 65"/>
              <a:gd name="T17" fmla="*/ 0 h 81"/>
              <a:gd name="T18" fmla="*/ 0 w 65"/>
              <a:gd name="T19" fmla="*/ 1 h 81"/>
              <a:gd name="T20" fmla="*/ 4 w 65"/>
              <a:gd name="T21" fmla="*/ 9 h 81"/>
              <a:gd name="T22" fmla="*/ 6 w 65"/>
              <a:gd name="T23" fmla="*/ 14 h 81"/>
              <a:gd name="T24" fmla="*/ 6 w 65"/>
              <a:gd name="T25" fmla="*/ 20 h 81"/>
              <a:gd name="T26" fmla="*/ 6 w 65"/>
              <a:gd name="T27" fmla="*/ 25 h 81"/>
              <a:gd name="T28" fmla="*/ 5 w 65"/>
              <a:gd name="T29" fmla="*/ 32 h 81"/>
              <a:gd name="T30" fmla="*/ 5 w 65"/>
              <a:gd name="T31" fmla="*/ 39 h 81"/>
              <a:gd name="T32" fmla="*/ 7 w 65"/>
              <a:gd name="T33" fmla="*/ 47 h 81"/>
              <a:gd name="T34" fmla="*/ 32 w 65"/>
              <a:gd name="T35" fmla="*/ 67 h 81"/>
              <a:gd name="T36" fmla="*/ 45 w 65"/>
              <a:gd name="T37" fmla="*/ 69 h 81"/>
              <a:gd name="T38" fmla="*/ 47 w 65"/>
              <a:gd name="T39" fmla="*/ 72 h 81"/>
              <a:gd name="T40" fmla="*/ 53 w 65"/>
              <a:gd name="T41" fmla="*/ 79 h 81"/>
              <a:gd name="T42" fmla="*/ 56 w 65"/>
              <a:gd name="T43" fmla="*/ 81 h 81"/>
              <a:gd name="T44" fmla="*/ 59 w 65"/>
              <a:gd name="T45" fmla="*/ 78 h 81"/>
              <a:gd name="T46" fmla="*/ 57 w 65"/>
              <a:gd name="T47" fmla="*/ 69 h 81"/>
              <a:gd name="T48" fmla="*/ 53 w 65"/>
              <a:gd name="T49" fmla="*/ 59 h 81"/>
              <a:gd name="T50" fmla="*/ 53 w 65"/>
              <a:gd name="T51" fmla="*/ 52 h 81"/>
              <a:gd name="T52" fmla="*/ 49 w 65"/>
              <a:gd name="T53" fmla="*/ 47 h 81"/>
              <a:gd name="T54" fmla="*/ 43 w 65"/>
              <a:gd name="T55" fmla="*/ 41 h 81"/>
              <a:gd name="T56" fmla="*/ 41 w 65"/>
              <a:gd name="T57" fmla="*/ 36 h 81"/>
              <a:gd name="T58" fmla="*/ 43 w 65"/>
              <a:gd name="T59" fmla="*/ 33 h 81"/>
              <a:gd name="T60" fmla="*/ 46 w 65"/>
              <a:gd name="T61" fmla="*/ 32 h 81"/>
              <a:gd name="T62" fmla="*/ 49 w 65"/>
              <a:gd name="T63" fmla="*/ 33 h 81"/>
              <a:gd name="T64" fmla="*/ 55 w 65"/>
              <a:gd name="T65" fmla="*/ 40 h 81"/>
              <a:gd name="T66" fmla="*/ 59 w 65"/>
              <a:gd name="T67" fmla="*/ 42 h 81"/>
              <a:gd name="T68" fmla="*/ 62 w 65"/>
              <a:gd name="T69" fmla="*/ 42 h 81"/>
              <a:gd name="T70" fmla="*/ 65 w 65"/>
              <a:gd name="T71" fmla="*/ 38 h 81"/>
              <a:gd name="T72" fmla="*/ 59 w 65"/>
              <a:gd name="T73" fmla="*/ 32 h 81"/>
              <a:gd name="T74" fmla="*/ 55 w 65"/>
              <a:gd name="T75" fmla="*/ 28 h 81"/>
              <a:gd name="T76" fmla="*/ 46 w 65"/>
              <a:gd name="T77" fmla="*/ 27 h 81"/>
              <a:gd name="T78" fmla="*/ 44 w 65"/>
              <a:gd name="T79" fmla="*/ 23 h 81"/>
              <a:gd name="T80" fmla="*/ 44 w 65"/>
              <a:gd name="T81" fmla="*/ 23 h 81"/>
              <a:gd name="T82" fmla="*/ 46 w 65"/>
              <a:gd name="T83"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81">
                <a:moveTo>
                  <a:pt x="46" y="21"/>
                </a:moveTo>
                <a:lnTo>
                  <a:pt x="44" y="19"/>
                </a:lnTo>
                <a:lnTo>
                  <a:pt x="37" y="16"/>
                </a:lnTo>
                <a:lnTo>
                  <a:pt x="32" y="9"/>
                </a:lnTo>
                <a:lnTo>
                  <a:pt x="28" y="1"/>
                </a:lnTo>
                <a:lnTo>
                  <a:pt x="25" y="2"/>
                </a:lnTo>
                <a:lnTo>
                  <a:pt x="20" y="7"/>
                </a:lnTo>
                <a:lnTo>
                  <a:pt x="17" y="9"/>
                </a:lnTo>
                <a:lnTo>
                  <a:pt x="4" y="0"/>
                </a:lnTo>
                <a:lnTo>
                  <a:pt x="0" y="1"/>
                </a:lnTo>
                <a:lnTo>
                  <a:pt x="4" y="9"/>
                </a:lnTo>
                <a:lnTo>
                  <a:pt x="6" y="14"/>
                </a:lnTo>
                <a:lnTo>
                  <a:pt x="6" y="20"/>
                </a:lnTo>
                <a:lnTo>
                  <a:pt x="6" y="25"/>
                </a:lnTo>
                <a:lnTo>
                  <a:pt x="5" y="32"/>
                </a:lnTo>
                <a:lnTo>
                  <a:pt x="5" y="39"/>
                </a:lnTo>
                <a:lnTo>
                  <a:pt x="7" y="47"/>
                </a:lnTo>
                <a:lnTo>
                  <a:pt x="32" y="67"/>
                </a:lnTo>
                <a:lnTo>
                  <a:pt x="45" y="69"/>
                </a:lnTo>
                <a:lnTo>
                  <a:pt x="47" y="72"/>
                </a:lnTo>
                <a:lnTo>
                  <a:pt x="53" y="79"/>
                </a:lnTo>
                <a:lnTo>
                  <a:pt x="56" y="81"/>
                </a:lnTo>
                <a:lnTo>
                  <a:pt x="59" y="78"/>
                </a:lnTo>
                <a:lnTo>
                  <a:pt x="57" y="69"/>
                </a:lnTo>
                <a:lnTo>
                  <a:pt x="53" y="59"/>
                </a:lnTo>
                <a:lnTo>
                  <a:pt x="53" y="52"/>
                </a:lnTo>
                <a:lnTo>
                  <a:pt x="49" y="47"/>
                </a:lnTo>
                <a:lnTo>
                  <a:pt x="43" y="41"/>
                </a:lnTo>
                <a:lnTo>
                  <a:pt x="41" y="36"/>
                </a:lnTo>
                <a:lnTo>
                  <a:pt x="43" y="33"/>
                </a:lnTo>
                <a:lnTo>
                  <a:pt x="46" y="32"/>
                </a:lnTo>
                <a:lnTo>
                  <a:pt x="49" y="33"/>
                </a:lnTo>
                <a:lnTo>
                  <a:pt x="55" y="40"/>
                </a:lnTo>
                <a:lnTo>
                  <a:pt x="59" y="42"/>
                </a:lnTo>
                <a:lnTo>
                  <a:pt x="62" y="42"/>
                </a:lnTo>
                <a:lnTo>
                  <a:pt x="65" y="38"/>
                </a:lnTo>
                <a:lnTo>
                  <a:pt x="59" y="32"/>
                </a:lnTo>
                <a:lnTo>
                  <a:pt x="55" y="28"/>
                </a:lnTo>
                <a:lnTo>
                  <a:pt x="46" y="27"/>
                </a:lnTo>
                <a:lnTo>
                  <a:pt x="44" y="23"/>
                </a:lnTo>
                <a:lnTo>
                  <a:pt x="44" y="23"/>
                </a:lnTo>
                <a:lnTo>
                  <a:pt x="46"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2" name="Freeform 231"/>
          <p:cNvSpPr>
            <a:spLocks/>
          </p:cNvSpPr>
          <p:nvPr/>
        </p:nvSpPr>
        <p:spPr bwMode="auto">
          <a:xfrm>
            <a:off x="10790496" y="2684807"/>
            <a:ext cx="34925" cy="73025"/>
          </a:xfrm>
          <a:custGeom>
            <a:avLst/>
            <a:gdLst>
              <a:gd name="T0" fmla="*/ 9 w 65"/>
              <a:gd name="T1" fmla="*/ 134 h 137"/>
              <a:gd name="T2" fmla="*/ 12 w 65"/>
              <a:gd name="T3" fmla="*/ 137 h 137"/>
              <a:gd name="T4" fmla="*/ 36 w 65"/>
              <a:gd name="T5" fmla="*/ 132 h 137"/>
              <a:gd name="T6" fmla="*/ 42 w 65"/>
              <a:gd name="T7" fmla="*/ 136 h 137"/>
              <a:gd name="T8" fmla="*/ 44 w 65"/>
              <a:gd name="T9" fmla="*/ 136 h 137"/>
              <a:gd name="T10" fmla="*/ 44 w 65"/>
              <a:gd name="T11" fmla="*/ 135 h 137"/>
              <a:gd name="T12" fmla="*/ 44 w 65"/>
              <a:gd name="T13" fmla="*/ 134 h 137"/>
              <a:gd name="T14" fmla="*/ 45 w 65"/>
              <a:gd name="T15" fmla="*/ 131 h 137"/>
              <a:gd name="T16" fmla="*/ 52 w 65"/>
              <a:gd name="T17" fmla="*/ 121 h 137"/>
              <a:gd name="T18" fmla="*/ 54 w 65"/>
              <a:gd name="T19" fmla="*/ 115 h 137"/>
              <a:gd name="T20" fmla="*/ 52 w 65"/>
              <a:gd name="T21" fmla="*/ 109 h 137"/>
              <a:gd name="T22" fmla="*/ 53 w 65"/>
              <a:gd name="T23" fmla="*/ 107 h 137"/>
              <a:gd name="T24" fmla="*/ 57 w 65"/>
              <a:gd name="T25" fmla="*/ 102 h 137"/>
              <a:gd name="T26" fmla="*/ 57 w 65"/>
              <a:gd name="T27" fmla="*/ 96 h 137"/>
              <a:gd name="T28" fmla="*/ 59 w 65"/>
              <a:gd name="T29" fmla="*/ 91 h 137"/>
              <a:gd name="T30" fmla="*/ 64 w 65"/>
              <a:gd name="T31" fmla="*/ 86 h 137"/>
              <a:gd name="T32" fmla="*/ 63 w 65"/>
              <a:gd name="T33" fmla="*/ 83 h 137"/>
              <a:gd name="T34" fmla="*/ 63 w 65"/>
              <a:gd name="T35" fmla="*/ 82 h 137"/>
              <a:gd name="T36" fmla="*/ 64 w 65"/>
              <a:gd name="T37" fmla="*/ 80 h 137"/>
              <a:gd name="T38" fmla="*/ 65 w 65"/>
              <a:gd name="T39" fmla="*/ 78 h 137"/>
              <a:gd name="T40" fmla="*/ 65 w 65"/>
              <a:gd name="T41" fmla="*/ 75 h 137"/>
              <a:gd name="T42" fmla="*/ 64 w 65"/>
              <a:gd name="T43" fmla="*/ 73 h 137"/>
              <a:gd name="T44" fmla="*/ 62 w 65"/>
              <a:gd name="T45" fmla="*/ 73 h 137"/>
              <a:gd name="T46" fmla="*/ 61 w 65"/>
              <a:gd name="T47" fmla="*/ 72 h 137"/>
              <a:gd name="T48" fmla="*/ 61 w 65"/>
              <a:gd name="T49" fmla="*/ 70 h 137"/>
              <a:gd name="T50" fmla="*/ 61 w 65"/>
              <a:gd name="T51" fmla="*/ 68 h 137"/>
              <a:gd name="T52" fmla="*/ 62 w 65"/>
              <a:gd name="T53" fmla="*/ 66 h 137"/>
              <a:gd name="T54" fmla="*/ 62 w 65"/>
              <a:gd name="T55" fmla="*/ 61 h 137"/>
              <a:gd name="T56" fmla="*/ 62 w 65"/>
              <a:gd name="T57" fmla="*/ 59 h 137"/>
              <a:gd name="T58" fmla="*/ 59 w 65"/>
              <a:gd name="T59" fmla="*/ 50 h 137"/>
              <a:gd name="T60" fmla="*/ 57 w 65"/>
              <a:gd name="T61" fmla="*/ 47 h 137"/>
              <a:gd name="T62" fmla="*/ 54 w 65"/>
              <a:gd name="T63" fmla="*/ 47 h 137"/>
              <a:gd name="T64" fmla="*/ 54 w 65"/>
              <a:gd name="T65" fmla="*/ 46 h 137"/>
              <a:gd name="T66" fmla="*/ 54 w 65"/>
              <a:gd name="T67" fmla="*/ 40 h 137"/>
              <a:gd name="T68" fmla="*/ 53 w 65"/>
              <a:gd name="T69" fmla="*/ 39 h 137"/>
              <a:gd name="T70" fmla="*/ 43 w 65"/>
              <a:gd name="T71" fmla="*/ 39 h 137"/>
              <a:gd name="T72" fmla="*/ 41 w 65"/>
              <a:gd name="T73" fmla="*/ 35 h 137"/>
              <a:gd name="T74" fmla="*/ 42 w 65"/>
              <a:gd name="T75" fmla="*/ 32 h 137"/>
              <a:gd name="T76" fmla="*/ 36 w 65"/>
              <a:gd name="T77" fmla="*/ 23 h 137"/>
              <a:gd name="T78" fmla="*/ 33 w 65"/>
              <a:gd name="T79" fmla="*/ 21 h 137"/>
              <a:gd name="T80" fmla="*/ 31 w 65"/>
              <a:gd name="T81" fmla="*/ 20 h 137"/>
              <a:gd name="T82" fmla="*/ 31 w 65"/>
              <a:gd name="T83" fmla="*/ 16 h 137"/>
              <a:gd name="T84" fmla="*/ 32 w 65"/>
              <a:gd name="T85" fmla="*/ 9 h 137"/>
              <a:gd name="T86" fmla="*/ 30 w 65"/>
              <a:gd name="T87" fmla="*/ 6 h 137"/>
              <a:gd name="T88" fmla="*/ 25 w 65"/>
              <a:gd name="T89" fmla="*/ 4 h 137"/>
              <a:gd name="T90" fmla="*/ 22 w 65"/>
              <a:gd name="T91" fmla="*/ 0 h 137"/>
              <a:gd name="T92" fmla="*/ 21 w 65"/>
              <a:gd name="T93" fmla="*/ 7 h 137"/>
              <a:gd name="T94" fmla="*/ 8 w 65"/>
              <a:gd name="T95" fmla="*/ 82 h 137"/>
              <a:gd name="T96" fmla="*/ 0 w 65"/>
              <a:gd name="T97" fmla="*/ 124 h 137"/>
              <a:gd name="T98" fmla="*/ 3 w 65"/>
              <a:gd name="T99" fmla="*/ 124 h 137"/>
              <a:gd name="T100" fmla="*/ 9 w 65"/>
              <a:gd name="T101" fmla="*/ 1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 h="137">
                <a:moveTo>
                  <a:pt x="9" y="134"/>
                </a:moveTo>
                <a:lnTo>
                  <a:pt x="12" y="137"/>
                </a:lnTo>
                <a:lnTo>
                  <a:pt x="36" y="132"/>
                </a:lnTo>
                <a:lnTo>
                  <a:pt x="42" y="136"/>
                </a:lnTo>
                <a:lnTo>
                  <a:pt x="44" y="136"/>
                </a:lnTo>
                <a:lnTo>
                  <a:pt x="44" y="135"/>
                </a:lnTo>
                <a:lnTo>
                  <a:pt x="44" y="134"/>
                </a:lnTo>
                <a:lnTo>
                  <a:pt x="45" y="131"/>
                </a:lnTo>
                <a:lnTo>
                  <a:pt x="52" y="121"/>
                </a:lnTo>
                <a:lnTo>
                  <a:pt x="54" y="115"/>
                </a:lnTo>
                <a:lnTo>
                  <a:pt x="52" y="109"/>
                </a:lnTo>
                <a:lnTo>
                  <a:pt x="53" y="107"/>
                </a:lnTo>
                <a:lnTo>
                  <a:pt x="57" y="102"/>
                </a:lnTo>
                <a:lnTo>
                  <a:pt x="57" y="96"/>
                </a:lnTo>
                <a:lnTo>
                  <a:pt x="59" y="91"/>
                </a:lnTo>
                <a:lnTo>
                  <a:pt x="64" y="86"/>
                </a:lnTo>
                <a:lnTo>
                  <a:pt x="63" y="83"/>
                </a:lnTo>
                <a:lnTo>
                  <a:pt x="63" y="82"/>
                </a:lnTo>
                <a:lnTo>
                  <a:pt x="64" y="80"/>
                </a:lnTo>
                <a:lnTo>
                  <a:pt x="65" y="78"/>
                </a:lnTo>
                <a:lnTo>
                  <a:pt x="65" y="75"/>
                </a:lnTo>
                <a:lnTo>
                  <a:pt x="64" y="73"/>
                </a:lnTo>
                <a:lnTo>
                  <a:pt x="62" y="73"/>
                </a:lnTo>
                <a:lnTo>
                  <a:pt x="61" y="72"/>
                </a:lnTo>
                <a:lnTo>
                  <a:pt x="61" y="70"/>
                </a:lnTo>
                <a:lnTo>
                  <a:pt x="61" y="68"/>
                </a:lnTo>
                <a:lnTo>
                  <a:pt x="62" y="66"/>
                </a:lnTo>
                <a:lnTo>
                  <a:pt x="62" y="61"/>
                </a:lnTo>
                <a:lnTo>
                  <a:pt x="62" y="59"/>
                </a:lnTo>
                <a:lnTo>
                  <a:pt x="59" y="50"/>
                </a:lnTo>
                <a:lnTo>
                  <a:pt x="57" y="47"/>
                </a:lnTo>
                <a:lnTo>
                  <a:pt x="54" y="47"/>
                </a:lnTo>
                <a:lnTo>
                  <a:pt x="54" y="46"/>
                </a:lnTo>
                <a:lnTo>
                  <a:pt x="54" y="40"/>
                </a:lnTo>
                <a:lnTo>
                  <a:pt x="53" y="39"/>
                </a:lnTo>
                <a:lnTo>
                  <a:pt x="43" y="39"/>
                </a:lnTo>
                <a:lnTo>
                  <a:pt x="41" y="35"/>
                </a:lnTo>
                <a:lnTo>
                  <a:pt x="42" y="32"/>
                </a:lnTo>
                <a:lnTo>
                  <a:pt x="36" y="23"/>
                </a:lnTo>
                <a:lnTo>
                  <a:pt x="33" y="21"/>
                </a:lnTo>
                <a:lnTo>
                  <a:pt x="31" y="20"/>
                </a:lnTo>
                <a:lnTo>
                  <a:pt x="31" y="16"/>
                </a:lnTo>
                <a:lnTo>
                  <a:pt x="32" y="9"/>
                </a:lnTo>
                <a:lnTo>
                  <a:pt x="30" y="6"/>
                </a:lnTo>
                <a:lnTo>
                  <a:pt x="25" y="4"/>
                </a:lnTo>
                <a:lnTo>
                  <a:pt x="22" y="0"/>
                </a:lnTo>
                <a:lnTo>
                  <a:pt x="21" y="7"/>
                </a:lnTo>
                <a:lnTo>
                  <a:pt x="8" y="82"/>
                </a:lnTo>
                <a:lnTo>
                  <a:pt x="0" y="124"/>
                </a:lnTo>
                <a:lnTo>
                  <a:pt x="3" y="124"/>
                </a:lnTo>
                <a:lnTo>
                  <a:pt x="9" y="1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3" name="Freeform 232"/>
          <p:cNvSpPr>
            <a:spLocks/>
          </p:cNvSpPr>
          <p:nvPr/>
        </p:nvSpPr>
        <p:spPr bwMode="auto">
          <a:xfrm>
            <a:off x="10977821" y="3078507"/>
            <a:ext cx="74613" cy="66675"/>
          </a:xfrm>
          <a:custGeom>
            <a:avLst/>
            <a:gdLst>
              <a:gd name="T0" fmla="*/ 6 w 142"/>
              <a:gd name="T1" fmla="*/ 43 h 124"/>
              <a:gd name="T2" fmla="*/ 8 w 142"/>
              <a:gd name="T3" fmla="*/ 48 h 124"/>
              <a:gd name="T4" fmla="*/ 6 w 142"/>
              <a:gd name="T5" fmla="*/ 49 h 124"/>
              <a:gd name="T6" fmla="*/ 6 w 142"/>
              <a:gd name="T7" fmla="*/ 54 h 124"/>
              <a:gd name="T8" fmla="*/ 8 w 142"/>
              <a:gd name="T9" fmla="*/ 57 h 124"/>
              <a:gd name="T10" fmla="*/ 8 w 142"/>
              <a:gd name="T11" fmla="*/ 62 h 124"/>
              <a:gd name="T12" fmla="*/ 13 w 142"/>
              <a:gd name="T13" fmla="*/ 62 h 124"/>
              <a:gd name="T14" fmla="*/ 16 w 142"/>
              <a:gd name="T15" fmla="*/ 58 h 124"/>
              <a:gd name="T16" fmla="*/ 20 w 142"/>
              <a:gd name="T17" fmla="*/ 65 h 124"/>
              <a:gd name="T18" fmla="*/ 21 w 142"/>
              <a:gd name="T19" fmla="*/ 78 h 124"/>
              <a:gd name="T20" fmla="*/ 16 w 142"/>
              <a:gd name="T21" fmla="*/ 91 h 124"/>
              <a:gd name="T22" fmla="*/ 15 w 142"/>
              <a:gd name="T23" fmla="*/ 96 h 124"/>
              <a:gd name="T24" fmla="*/ 22 w 142"/>
              <a:gd name="T25" fmla="*/ 96 h 124"/>
              <a:gd name="T26" fmla="*/ 23 w 142"/>
              <a:gd name="T27" fmla="*/ 99 h 124"/>
              <a:gd name="T28" fmla="*/ 23 w 142"/>
              <a:gd name="T29" fmla="*/ 107 h 124"/>
              <a:gd name="T30" fmla="*/ 16 w 142"/>
              <a:gd name="T31" fmla="*/ 115 h 124"/>
              <a:gd name="T32" fmla="*/ 57 w 142"/>
              <a:gd name="T33" fmla="*/ 121 h 124"/>
              <a:gd name="T34" fmla="*/ 112 w 142"/>
              <a:gd name="T35" fmla="*/ 122 h 124"/>
              <a:gd name="T36" fmla="*/ 142 w 142"/>
              <a:gd name="T37" fmla="*/ 91 h 124"/>
              <a:gd name="T38" fmla="*/ 138 w 142"/>
              <a:gd name="T39" fmla="*/ 76 h 124"/>
              <a:gd name="T40" fmla="*/ 123 w 142"/>
              <a:gd name="T41" fmla="*/ 73 h 124"/>
              <a:gd name="T42" fmla="*/ 122 w 142"/>
              <a:gd name="T43" fmla="*/ 67 h 124"/>
              <a:gd name="T44" fmla="*/ 123 w 142"/>
              <a:gd name="T45" fmla="*/ 66 h 124"/>
              <a:gd name="T46" fmla="*/ 123 w 142"/>
              <a:gd name="T47" fmla="*/ 63 h 124"/>
              <a:gd name="T48" fmla="*/ 122 w 142"/>
              <a:gd name="T49" fmla="*/ 60 h 124"/>
              <a:gd name="T50" fmla="*/ 111 w 142"/>
              <a:gd name="T51" fmla="*/ 64 h 124"/>
              <a:gd name="T52" fmla="*/ 93 w 142"/>
              <a:gd name="T53" fmla="*/ 50 h 124"/>
              <a:gd name="T54" fmla="*/ 94 w 142"/>
              <a:gd name="T55" fmla="*/ 43 h 124"/>
              <a:gd name="T56" fmla="*/ 90 w 142"/>
              <a:gd name="T57" fmla="*/ 37 h 124"/>
              <a:gd name="T58" fmla="*/ 80 w 142"/>
              <a:gd name="T59" fmla="*/ 20 h 124"/>
              <a:gd name="T60" fmla="*/ 75 w 142"/>
              <a:gd name="T61" fmla="*/ 18 h 124"/>
              <a:gd name="T62" fmla="*/ 69 w 142"/>
              <a:gd name="T63" fmla="*/ 34 h 124"/>
              <a:gd name="T64" fmla="*/ 57 w 142"/>
              <a:gd name="T65" fmla="*/ 38 h 124"/>
              <a:gd name="T66" fmla="*/ 65 w 142"/>
              <a:gd name="T67" fmla="*/ 18 h 124"/>
              <a:gd name="T68" fmla="*/ 63 w 142"/>
              <a:gd name="T69" fmla="*/ 4 h 124"/>
              <a:gd name="T70" fmla="*/ 30 w 142"/>
              <a:gd name="T71" fmla="*/ 1 h 124"/>
              <a:gd name="T72" fmla="*/ 0 w 142"/>
              <a:gd name="T73" fmla="*/ 20 h 124"/>
              <a:gd name="T74" fmla="*/ 1 w 142"/>
              <a:gd name="T75" fmla="*/ 25 h 124"/>
              <a:gd name="T76" fmla="*/ 0 w 142"/>
              <a:gd name="T77" fmla="*/ 3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24">
                <a:moveTo>
                  <a:pt x="2" y="40"/>
                </a:moveTo>
                <a:lnTo>
                  <a:pt x="6" y="43"/>
                </a:lnTo>
                <a:lnTo>
                  <a:pt x="8" y="47"/>
                </a:lnTo>
                <a:lnTo>
                  <a:pt x="8" y="48"/>
                </a:lnTo>
                <a:lnTo>
                  <a:pt x="6" y="49"/>
                </a:lnTo>
                <a:lnTo>
                  <a:pt x="6" y="49"/>
                </a:lnTo>
                <a:lnTo>
                  <a:pt x="5" y="49"/>
                </a:lnTo>
                <a:lnTo>
                  <a:pt x="6" y="54"/>
                </a:lnTo>
                <a:lnTo>
                  <a:pt x="6" y="56"/>
                </a:lnTo>
                <a:lnTo>
                  <a:pt x="8" y="57"/>
                </a:lnTo>
                <a:lnTo>
                  <a:pt x="6" y="59"/>
                </a:lnTo>
                <a:lnTo>
                  <a:pt x="8" y="62"/>
                </a:lnTo>
                <a:lnTo>
                  <a:pt x="11" y="63"/>
                </a:lnTo>
                <a:lnTo>
                  <a:pt x="13" y="62"/>
                </a:lnTo>
                <a:lnTo>
                  <a:pt x="14" y="58"/>
                </a:lnTo>
                <a:lnTo>
                  <a:pt x="16" y="58"/>
                </a:lnTo>
                <a:lnTo>
                  <a:pt x="18" y="60"/>
                </a:lnTo>
                <a:lnTo>
                  <a:pt x="20" y="65"/>
                </a:lnTo>
                <a:lnTo>
                  <a:pt x="21" y="68"/>
                </a:lnTo>
                <a:lnTo>
                  <a:pt x="21" y="78"/>
                </a:lnTo>
                <a:lnTo>
                  <a:pt x="20" y="85"/>
                </a:lnTo>
                <a:lnTo>
                  <a:pt x="16" y="91"/>
                </a:lnTo>
                <a:lnTo>
                  <a:pt x="13" y="94"/>
                </a:lnTo>
                <a:lnTo>
                  <a:pt x="15" y="96"/>
                </a:lnTo>
                <a:lnTo>
                  <a:pt x="20" y="95"/>
                </a:lnTo>
                <a:lnTo>
                  <a:pt x="22" y="96"/>
                </a:lnTo>
                <a:lnTo>
                  <a:pt x="23" y="98"/>
                </a:lnTo>
                <a:lnTo>
                  <a:pt x="23" y="99"/>
                </a:lnTo>
                <a:lnTo>
                  <a:pt x="24" y="104"/>
                </a:lnTo>
                <a:lnTo>
                  <a:pt x="23" y="107"/>
                </a:lnTo>
                <a:lnTo>
                  <a:pt x="19" y="112"/>
                </a:lnTo>
                <a:lnTo>
                  <a:pt x="16" y="115"/>
                </a:lnTo>
                <a:lnTo>
                  <a:pt x="19" y="118"/>
                </a:lnTo>
                <a:lnTo>
                  <a:pt x="57" y="121"/>
                </a:lnTo>
                <a:lnTo>
                  <a:pt x="63" y="124"/>
                </a:lnTo>
                <a:lnTo>
                  <a:pt x="112" y="122"/>
                </a:lnTo>
                <a:lnTo>
                  <a:pt x="141" y="94"/>
                </a:lnTo>
                <a:lnTo>
                  <a:pt x="142" y="91"/>
                </a:lnTo>
                <a:lnTo>
                  <a:pt x="142" y="82"/>
                </a:lnTo>
                <a:lnTo>
                  <a:pt x="138" y="76"/>
                </a:lnTo>
                <a:lnTo>
                  <a:pt x="124" y="74"/>
                </a:lnTo>
                <a:lnTo>
                  <a:pt x="123" y="73"/>
                </a:lnTo>
                <a:lnTo>
                  <a:pt x="122" y="70"/>
                </a:lnTo>
                <a:lnTo>
                  <a:pt x="122" y="67"/>
                </a:lnTo>
                <a:lnTo>
                  <a:pt x="122" y="66"/>
                </a:lnTo>
                <a:lnTo>
                  <a:pt x="123" y="66"/>
                </a:lnTo>
                <a:lnTo>
                  <a:pt x="123" y="65"/>
                </a:lnTo>
                <a:lnTo>
                  <a:pt x="123" y="63"/>
                </a:lnTo>
                <a:lnTo>
                  <a:pt x="123" y="60"/>
                </a:lnTo>
                <a:lnTo>
                  <a:pt x="122" y="60"/>
                </a:lnTo>
                <a:lnTo>
                  <a:pt x="118" y="63"/>
                </a:lnTo>
                <a:lnTo>
                  <a:pt x="111" y="64"/>
                </a:lnTo>
                <a:lnTo>
                  <a:pt x="94" y="53"/>
                </a:lnTo>
                <a:lnTo>
                  <a:pt x="93" y="50"/>
                </a:lnTo>
                <a:lnTo>
                  <a:pt x="94" y="46"/>
                </a:lnTo>
                <a:lnTo>
                  <a:pt x="94" y="43"/>
                </a:lnTo>
                <a:lnTo>
                  <a:pt x="98" y="38"/>
                </a:lnTo>
                <a:lnTo>
                  <a:pt x="90" y="37"/>
                </a:lnTo>
                <a:lnTo>
                  <a:pt x="87" y="35"/>
                </a:lnTo>
                <a:lnTo>
                  <a:pt x="80" y="20"/>
                </a:lnTo>
                <a:lnTo>
                  <a:pt x="78" y="18"/>
                </a:lnTo>
                <a:lnTo>
                  <a:pt x="75" y="18"/>
                </a:lnTo>
                <a:lnTo>
                  <a:pt x="72" y="23"/>
                </a:lnTo>
                <a:lnTo>
                  <a:pt x="69" y="34"/>
                </a:lnTo>
                <a:lnTo>
                  <a:pt x="63" y="34"/>
                </a:lnTo>
                <a:lnTo>
                  <a:pt x="57" y="38"/>
                </a:lnTo>
                <a:lnTo>
                  <a:pt x="53" y="36"/>
                </a:lnTo>
                <a:lnTo>
                  <a:pt x="65" y="18"/>
                </a:lnTo>
                <a:lnTo>
                  <a:pt x="67" y="12"/>
                </a:lnTo>
                <a:lnTo>
                  <a:pt x="63" y="4"/>
                </a:lnTo>
                <a:lnTo>
                  <a:pt x="59" y="0"/>
                </a:lnTo>
                <a:lnTo>
                  <a:pt x="30" y="1"/>
                </a:lnTo>
                <a:lnTo>
                  <a:pt x="3" y="22"/>
                </a:lnTo>
                <a:lnTo>
                  <a:pt x="0" y="20"/>
                </a:lnTo>
                <a:lnTo>
                  <a:pt x="1" y="24"/>
                </a:lnTo>
                <a:lnTo>
                  <a:pt x="1" y="25"/>
                </a:lnTo>
                <a:lnTo>
                  <a:pt x="3" y="28"/>
                </a:lnTo>
                <a:lnTo>
                  <a:pt x="0" y="37"/>
                </a:lnTo>
                <a:lnTo>
                  <a:pt x="2" y="4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4" name="Freeform 233"/>
          <p:cNvSpPr>
            <a:spLocks/>
          </p:cNvSpPr>
          <p:nvPr/>
        </p:nvSpPr>
        <p:spPr bwMode="auto">
          <a:xfrm>
            <a:off x="10942896" y="3307107"/>
            <a:ext cx="68263" cy="76200"/>
          </a:xfrm>
          <a:custGeom>
            <a:avLst/>
            <a:gdLst>
              <a:gd name="T0" fmla="*/ 22 w 130"/>
              <a:gd name="T1" fmla="*/ 59 h 146"/>
              <a:gd name="T2" fmla="*/ 21 w 130"/>
              <a:gd name="T3" fmla="*/ 61 h 146"/>
              <a:gd name="T4" fmla="*/ 21 w 130"/>
              <a:gd name="T5" fmla="*/ 62 h 146"/>
              <a:gd name="T6" fmla="*/ 20 w 130"/>
              <a:gd name="T7" fmla="*/ 63 h 146"/>
              <a:gd name="T8" fmla="*/ 20 w 130"/>
              <a:gd name="T9" fmla="*/ 67 h 146"/>
              <a:gd name="T10" fmla="*/ 20 w 130"/>
              <a:gd name="T11" fmla="*/ 68 h 146"/>
              <a:gd name="T12" fmla="*/ 18 w 130"/>
              <a:gd name="T13" fmla="*/ 69 h 146"/>
              <a:gd name="T14" fmla="*/ 17 w 130"/>
              <a:gd name="T15" fmla="*/ 70 h 146"/>
              <a:gd name="T16" fmla="*/ 15 w 130"/>
              <a:gd name="T17" fmla="*/ 80 h 146"/>
              <a:gd name="T18" fmla="*/ 12 w 130"/>
              <a:gd name="T19" fmla="*/ 84 h 146"/>
              <a:gd name="T20" fmla="*/ 7 w 130"/>
              <a:gd name="T21" fmla="*/ 88 h 146"/>
              <a:gd name="T22" fmla="*/ 2 w 130"/>
              <a:gd name="T23" fmla="*/ 92 h 146"/>
              <a:gd name="T24" fmla="*/ 0 w 130"/>
              <a:gd name="T25" fmla="*/ 98 h 146"/>
              <a:gd name="T26" fmla="*/ 2 w 130"/>
              <a:gd name="T27" fmla="*/ 104 h 146"/>
              <a:gd name="T28" fmla="*/ 12 w 130"/>
              <a:gd name="T29" fmla="*/ 114 h 146"/>
              <a:gd name="T30" fmla="*/ 20 w 130"/>
              <a:gd name="T31" fmla="*/ 124 h 146"/>
              <a:gd name="T32" fmla="*/ 30 w 130"/>
              <a:gd name="T33" fmla="*/ 132 h 146"/>
              <a:gd name="T34" fmla="*/ 37 w 130"/>
              <a:gd name="T35" fmla="*/ 134 h 146"/>
              <a:gd name="T36" fmla="*/ 41 w 130"/>
              <a:gd name="T37" fmla="*/ 138 h 146"/>
              <a:gd name="T38" fmla="*/ 54 w 130"/>
              <a:gd name="T39" fmla="*/ 140 h 146"/>
              <a:gd name="T40" fmla="*/ 61 w 130"/>
              <a:gd name="T41" fmla="*/ 146 h 146"/>
              <a:gd name="T42" fmla="*/ 65 w 130"/>
              <a:gd name="T43" fmla="*/ 146 h 146"/>
              <a:gd name="T44" fmla="*/ 71 w 130"/>
              <a:gd name="T45" fmla="*/ 139 h 146"/>
              <a:gd name="T46" fmla="*/ 100 w 130"/>
              <a:gd name="T47" fmla="*/ 131 h 146"/>
              <a:gd name="T48" fmla="*/ 111 w 130"/>
              <a:gd name="T49" fmla="*/ 122 h 146"/>
              <a:gd name="T50" fmla="*/ 124 w 130"/>
              <a:gd name="T51" fmla="*/ 108 h 146"/>
              <a:gd name="T52" fmla="*/ 128 w 130"/>
              <a:gd name="T53" fmla="*/ 101 h 146"/>
              <a:gd name="T54" fmla="*/ 130 w 130"/>
              <a:gd name="T55" fmla="*/ 93 h 146"/>
              <a:gd name="T56" fmla="*/ 129 w 130"/>
              <a:gd name="T57" fmla="*/ 92 h 146"/>
              <a:gd name="T58" fmla="*/ 126 w 130"/>
              <a:gd name="T59" fmla="*/ 86 h 146"/>
              <a:gd name="T60" fmla="*/ 124 w 130"/>
              <a:gd name="T61" fmla="*/ 83 h 146"/>
              <a:gd name="T62" fmla="*/ 123 w 130"/>
              <a:gd name="T63" fmla="*/ 83 h 146"/>
              <a:gd name="T64" fmla="*/ 123 w 130"/>
              <a:gd name="T65" fmla="*/ 82 h 146"/>
              <a:gd name="T66" fmla="*/ 124 w 130"/>
              <a:gd name="T67" fmla="*/ 79 h 146"/>
              <a:gd name="T68" fmla="*/ 124 w 130"/>
              <a:gd name="T69" fmla="*/ 79 h 146"/>
              <a:gd name="T70" fmla="*/ 118 w 130"/>
              <a:gd name="T71" fmla="*/ 74 h 146"/>
              <a:gd name="T72" fmla="*/ 116 w 130"/>
              <a:gd name="T73" fmla="*/ 71 h 146"/>
              <a:gd name="T74" fmla="*/ 117 w 130"/>
              <a:gd name="T75" fmla="*/ 53 h 146"/>
              <a:gd name="T76" fmla="*/ 113 w 130"/>
              <a:gd name="T77" fmla="*/ 37 h 146"/>
              <a:gd name="T78" fmla="*/ 114 w 130"/>
              <a:gd name="T79" fmla="*/ 30 h 146"/>
              <a:gd name="T80" fmla="*/ 113 w 130"/>
              <a:gd name="T81" fmla="*/ 25 h 146"/>
              <a:gd name="T82" fmla="*/ 105 w 130"/>
              <a:gd name="T83" fmla="*/ 22 h 146"/>
              <a:gd name="T84" fmla="*/ 100 w 130"/>
              <a:gd name="T85" fmla="*/ 12 h 146"/>
              <a:gd name="T86" fmla="*/ 99 w 130"/>
              <a:gd name="T87" fmla="*/ 10 h 146"/>
              <a:gd name="T88" fmla="*/ 89 w 130"/>
              <a:gd name="T89" fmla="*/ 8 h 146"/>
              <a:gd name="T90" fmla="*/ 85 w 130"/>
              <a:gd name="T91" fmla="*/ 0 h 146"/>
              <a:gd name="T92" fmla="*/ 59 w 130"/>
              <a:gd name="T93" fmla="*/ 0 h 146"/>
              <a:gd name="T94" fmla="*/ 50 w 130"/>
              <a:gd name="T95" fmla="*/ 5 h 146"/>
              <a:gd name="T96" fmla="*/ 30 w 130"/>
              <a:gd name="T97" fmla="*/ 29 h 146"/>
              <a:gd name="T98" fmla="*/ 28 w 130"/>
              <a:gd name="T99" fmla="*/ 32 h 146"/>
              <a:gd name="T100" fmla="*/ 25 w 130"/>
              <a:gd name="T101" fmla="*/ 39 h 146"/>
              <a:gd name="T102" fmla="*/ 26 w 130"/>
              <a:gd name="T103" fmla="*/ 42 h 146"/>
              <a:gd name="T104" fmla="*/ 25 w 130"/>
              <a:gd name="T105" fmla="*/ 45 h 146"/>
              <a:gd name="T106" fmla="*/ 21 w 130"/>
              <a:gd name="T107" fmla="*/ 48 h 146"/>
              <a:gd name="T108" fmla="*/ 20 w 130"/>
              <a:gd name="T109" fmla="*/ 48 h 146"/>
              <a:gd name="T110" fmla="*/ 19 w 130"/>
              <a:gd name="T111" fmla="*/ 51 h 146"/>
              <a:gd name="T112" fmla="*/ 21 w 130"/>
              <a:gd name="T113" fmla="*/ 53 h 146"/>
              <a:gd name="T114" fmla="*/ 23 w 130"/>
              <a:gd name="T115" fmla="*/ 55 h 146"/>
              <a:gd name="T116" fmla="*/ 25 w 130"/>
              <a:gd name="T117" fmla="*/ 57 h 146"/>
              <a:gd name="T118" fmla="*/ 27 w 130"/>
              <a:gd name="T119" fmla="*/ 55 h 146"/>
              <a:gd name="T120" fmla="*/ 26 w 130"/>
              <a:gd name="T121" fmla="*/ 58 h 146"/>
              <a:gd name="T122" fmla="*/ 22 w 130"/>
              <a:gd name="T123" fmla="*/ 5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46">
                <a:moveTo>
                  <a:pt x="22" y="59"/>
                </a:moveTo>
                <a:lnTo>
                  <a:pt x="21" y="61"/>
                </a:lnTo>
                <a:lnTo>
                  <a:pt x="21" y="62"/>
                </a:lnTo>
                <a:lnTo>
                  <a:pt x="20" y="63"/>
                </a:lnTo>
                <a:lnTo>
                  <a:pt x="20" y="67"/>
                </a:lnTo>
                <a:lnTo>
                  <a:pt x="20" y="68"/>
                </a:lnTo>
                <a:lnTo>
                  <a:pt x="18" y="69"/>
                </a:lnTo>
                <a:lnTo>
                  <a:pt x="17" y="70"/>
                </a:lnTo>
                <a:lnTo>
                  <a:pt x="15" y="80"/>
                </a:lnTo>
                <a:lnTo>
                  <a:pt x="12" y="84"/>
                </a:lnTo>
                <a:lnTo>
                  <a:pt x="7" y="88"/>
                </a:lnTo>
                <a:lnTo>
                  <a:pt x="2" y="92"/>
                </a:lnTo>
                <a:lnTo>
                  <a:pt x="0" y="98"/>
                </a:lnTo>
                <a:lnTo>
                  <a:pt x="2" y="104"/>
                </a:lnTo>
                <a:lnTo>
                  <a:pt x="12" y="114"/>
                </a:lnTo>
                <a:lnTo>
                  <a:pt x="20" y="124"/>
                </a:lnTo>
                <a:lnTo>
                  <a:pt x="30" y="132"/>
                </a:lnTo>
                <a:lnTo>
                  <a:pt x="37" y="134"/>
                </a:lnTo>
                <a:lnTo>
                  <a:pt x="41" y="138"/>
                </a:lnTo>
                <a:lnTo>
                  <a:pt x="54" y="140"/>
                </a:lnTo>
                <a:lnTo>
                  <a:pt x="61" y="146"/>
                </a:lnTo>
                <a:lnTo>
                  <a:pt x="65" y="146"/>
                </a:lnTo>
                <a:lnTo>
                  <a:pt x="71" y="139"/>
                </a:lnTo>
                <a:lnTo>
                  <a:pt x="100" y="131"/>
                </a:lnTo>
                <a:lnTo>
                  <a:pt x="111" y="122"/>
                </a:lnTo>
                <a:lnTo>
                  <a:pt x="124" y="108"/>
                </a:lnTo>
                <a:lnTo>
                  <a:pt x="128" y="101"/>
                </a:lnTo>
                <a:lnTo>
                  <a:pt x="130" y="93"/>
                </a:lnTo>
                <a:lnTo>
                  <a:pt x="129" y="92"/>
                </a:lnTo>
                <a:lnTo>
                  <a:pt x="126" y="86"/>
                </a:lnTo>
                <a:lnTo>
                  <a:pt x="124" y="83"/>
                </a:lnTo>
                <a:lnTo>
                  <a:pt x="123" y="83"/>
                </a:lnTo>
                <a:lnTo>
                  <a:pt x="123" y="82"/>
                </a:lnTo>
                <a:lnTo>
                  <a:pt x="124" y="79"/>
                </a:lnTo>
                <a:lnTo>
                  <a:pt x="124" y="79"/>
                </a:lnTo>
                <a:lnTo>
                  <a:pt x="118" y="74"/>
                </a:lnTo>
                <a:lnTo>
                  <a:pt x="116" y="71"/>
                </a:lnTo>
                <a:lnTo>
                  <a:pt x="117" y="53"/>
                </a:lnTo>
                <a:lnTo>
                  <a:pt x="113" y="37"/>
                </a:lnTo>
                <a:lnTo>
                  <a:pt x="114" y="30"/>
                </a:lnTo>
                <a:lnTo>
                  <a:pt x="113" y="25"/>
                </a:lnTo>
                <a:lnTo>
                  <a:pt x="105" y="22"/>
                </a:lnTo>
                <a:lnTo>
                  <a:pt x="100" y="12"/>
                </a:lnTo>
                <a:lnTo>
                  <a:pt x="99" y="10"/>
                </a:lnTo>
                <a:lnTo>
                  <a:pt x="89" y="8"/>
                </a:lnTo>
                <a:lnTo>
                  <a:pt x="85" y="0"/>
                </a:lnTo>
                <a:lnTo>
                  <a:pt x="59" y="0"/>
                </a:lnTo>
                <a:lnTo>
                  <a:pt x="50" y="5"/>
                </a:lnTo>
                <a:lnTo>
                  <a:pt x="30" y="29"/>
                </a:lnTo>
                <a:lnTo>
                  <a:pt x="28" y="32"/>
                </a:lnTo>
                <a:lnTo>
                  <a:pt x="25" y="39"/>
                </a:lnTo>
                <a:lnTo>
                  <a:pt x="26" y="42"/>
                </a:lnTo>
                <a:lnTo>
                  <a:pt x="25" y="45"/>
                </a:lnTo>
                <a:lnTo>
                  <a:pt x="21" y="48"/>
                </a:lnTo>
                <a:lnTo>
                  <a:pt x="20" y="48"/>
                </a:lnTo>
                <a:lnTo>
                  <a:pt x="19" y="51"/>
                </a:lnTo>
                <a:lnTo>
                  <a:pt x="21" y="53"/>
                </a:lnTo>
                <a:lnTo>
                  <a:pt x="23" y="55"/>
                </a:lnTo>
                <a:lnTo>
                  <a:pt x="25" y="57"/>
                </a:lnTo>
                <a:lnTo>
                  <a:pt x="27" y="55"/>
                </a:lnTo>
                <a:lnTo>
                  <a:pt x="26" y="58"/>
                </a:lnTo>
                <a:lnTo>
                  <a:pt x="22" y="5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5" name="Freeform 234"/>
          <p:cNvSpPr>
            <a:spLocks/>
          </p:cNvSpPr>
          <p:nvPr/>
        </p:nvSpPr>
        <p:spPr bwMode="auto">
          <a:xfrm>
            <a:off x="11031796" y="3588094"/>
            <a:ext cx="382588" cy="498475"/>
          </a:xfrm>
          <a:custGeom>
            <a:avLst/>
            <a:gdLst>
              <a:gd name="T0" fmla="*/ 704 w 722"/>
              <a:gd name="T1" fmla="*/ 473 h 941"/>
              <a:gd name="T2" fmla="*/ 646 w 722"/>
              <a:gd name="T3" fmla="*/ 440 h 941"/>
              <a:gd name="T4" fmla="*/ 628 w 722"/>
              <a:gd name="T5" fmla="*/ 406 h 941"/>
              <a:gd name="T6" fmla="*/ 608 w 722"/>
              <a:gd name="T7" fmla="*/ 349 h 941"/>
              <a:gd name="T8" fmla="*/ 480 w 722"/>
              <a:gd name="T9" fmla="*/ 372 h 941"/>
              <a:gd name="T10" fmla="*/ 479 w 722"/>
              <a:gd name="T11" fmla="*/ 319 h 941"/>
              <a:gd name="T12" fmla="*/ 606 w 722"/>
              <a:gd name="T13" fmla="*/ 204 h 941"/>
              <a:gd name="T14" fmla="*/ 582 w 722"/>
              <a:gd name="T15" fmla="*/ 159 h 941"/>
              <a:gd name="T16" fmla="*/ 560 w 722"/>
              <a:gd name="T17" fmla="*/ 139 h 941"/>
              <a:gd name="T18" fmla="*/ 624 w 722"/>
              <a:gd name="T19" fmla="*/ 68 h 941"/>
              <a:gd name="T20" fmla="*/ 522 w 722"/>
              <a:gd name="T21" fmla="*/ 13 h 941"/>
              <a:gd name="T22" fmla="*/ 419 w 722"/>
              <a:gd name="T23" fmla="*/ 64 h 941"/>
              <a:gd name="T24" fmla="*/ 369 w 722"/>
              <a:gd name="T25" fmla="*/ 52 h 941"/>
              <a:gd name="T26" fmla="*/ 325 w 722"/>
              <a:gd name="T27" fmla="*/ 4 h 941"/>
              <a:gd name="T28" fmla="*/ 302 w 722"/>
              <a:gd name="T29" fmla="*/ 38 h 941"/>
              <a:gd name="T30" fmla="*/ 308 w 722"/>
              <a:gd name="T31" fmla="*/ 54 h 941"/>
              <a:gd name="T32" fmla="*/ 233 w 722"/>
              <a:gd name="T33" fmla="*/ 42 h 941"/>
              <a:gd name="T34" fmla="*/ 194 w 722"/>
              <a:gd name="T35" fmla="*/ 75 h 941"/>
              <a:gd name="T36" fmla="*/ 219 w 722"/>
              <a:gd name="T37" fmla="*/ 117 h 941"/>
              <a:gd name="T38" fmla="*/ 245 w 722"/>
              <a:gd name="T39" fmla="*/ 143 h 941"/>
              <a:gd name="T40" fmla="*/ 224 w 722"/>
              <a:gd name="T41" fmla="*/ 141 h 941"/>
              <a:gd name="T42" fmla="*/ 143 w 722"/>
              <a:gd name="T43" fmla="*/ 158 h 941"/>
              <a:gd name="T44" fmla="*/ 165 w 722"/>
              <a:gd name="T45" fmla="*/ 191 h 941"/>
              <a:gd name="T46" fmla="*/ 263 w 722"/>
              <a:gd name="T47" fmla="*/ 203 h 941"/>
              <a:gd name="T48" fmla="*/ 325 w 722"/>
              <a:gd name="T49" fmla="*/ 264 h 941"/>
              <a:gd name="T50" fmla="*/ 260 w 722"/>
              <a:gd name="T51" fmla="*/ 240 h 941"/>
              <a:gd name="T52" fmla="*/ 241 w 722"/>
              <a:gd name="T53" fmla="*/ 279 h 941"/>
              <a:gd name="T54" fmla="*/ 278 w 722"/>
              <a:gd name="T55" fmla="*/ 293 h 941"/>
              <a:gd name="T56" fmla="*/ 293 w 722"/>
              <a:gd name="T57" fmla="*/ 335 h 941"/>
              <a:gd name="T58" fmla="*/ 299 w 722"/>
              <a:gd name="T59" fmla="*/ 368 h 941"/>
              <a:gd name="T60" fmla="*/ 271 w 722"/>
              <a:gd name="T61" fmla="*/ 356 h 941"/>
              <a:gd name="T62" fmla="*/ 264 w 722"/>
              <a:gd name="T63" fmla="*/ 320 h 941"/>
              <a:gd name="T64" fmla="*/ 258 w 722"/>
              <a:gd name="T65" fmla="*/ 357 h 941"/>
              <a:gd name="T66" fmla="*/ 253 w 722"/>
              <a:gd name="T67" fmla="*/ 422 h 941"/>
              <a:gd name="T68" fmla="*/ 209 w 722"/>
              <a:gd name="T69" fmla="*/ 422 h 941"/>
              <a:gd name="T70" fmla="*/ 151 w 722"/>
              <a:gd name="T71" fmla="*/ 420 h 941"/>
              <a:gd name="T72" fmla="*/ 151 w 722"/>
              <a:gd name="T73" fmla="*/ 408 h 941"/>
              <a:gd name="T74" fmla="*/ 126 w 722"/>
              <a:gd name="T75" fmla="*/ 369 h 941"/>
              <a:gd name="T76" fmla="*/ 104 w 722"/>
              <a:gd name="T77" fmla="*/ 325 h 941"/>
              <a:gd name="T78" fmla="*/ 48 w 722"/>
              <a:gd name="T79" fmla="*/ 305 h 941"/>
              <a:gd name="T80" fmla="*/ 5 w 722"/>
              <a:gd name="T81" fmla="*/ 387 h 941"/>
              <a:gd name="T82" fmla="*/ 36 w 722"/>
              <a:gd name="T83" fmla="*/ 470 h 941"/>
              <a:gd name="T84" fmla="*/ 74 w 722"/>
              <a:gd name="T85" fmla="*/ 501 h 941"/>
              <a:gd name="T86" fmla="*/ 92 w 722"/>
              <a:gd name="T87" fmla="*/ 544 h 941"/>
              <a:gd name="T88" fmla="*/ 109 w 722"/>
              <a:gd name="T89" fmla="*/ 574 h 941"/>
              <a:gd name="T90" fmla="*/ 137 w 722"/>
              <a:gd name="T91" fmla="*/ 598 h 941"/>
              <a:gd name="T92" fmla="*/ 187 w 722"/>
              <a:gd name="T93" fmla="*/ 593 h 941"/>
              <a:gd name="T94" fmla="*/ 204 w 722"/>
              <a:gd name="T95" fmla="*/ 611 h 941"/>
              <a:gd name="T96" fmla="*/ 251 w 722"/>
              <a:gd name="T97" fmla="*/ 652 h 941"/>
              <a:gd name="T98" fmla="*/ 301 w 722"/>
              <a:gd name="T99" fmla="*/ 732 h 941"/>
              <a:gd name="T100" fmla="*/ 348 w 722"/>
              <a:gd name="T101" fmla="*/ 786 h 941"/>
              <a:gd name="T102" fmla="*/ 387 w 722"/>
              <a:gd name="T103" fmla="*/ 880 h 941"/>
              <a:gd name="T104" fmla="*/ 450 w 722"/>
              <a:gd name="T105" fmla="*/ 937 h 941"/>
              <a:gd name="T106" fmla="*/ 527 w 722"/>
              <a:gd name="T107" fmla="*/ 871 h 941"/>
              <a:gd name="T108" fmla="*/ 507 w 722"/>
              <a:gd name="T109" fmla="*/ 820 h 941"/>
              <a:gd name="T110" fmla="*/ 481 w 722"/>
              <a:gd name="T111" fmla="*/ 783 h 941"/>
              <a:gd name="T112" fmla="*/ 512 w 722"/>
              <a:gd name="T113" fmla="*/ 721 h 941"/>
              <a:gd name="T114" fmla="*/ 573 w 722"/>
              <a:gd name="T115" fmla="*/ 811 h 941"/>
              <a:gd name="T116" fmla="*/ 684 w 722"/>
              <a:gd name="T117" fmla="*/ 730 h 941"/>
              <a:gd name="T118" fmla="*/ 679 w 722"/>
              <a:gd name="T119" fmla="*/ 707 h 941"/>
              <a:gd name="T120" fmla="*/ 671 w 722"/>
              <a:gd name="T121" fmla="*/ 665 h 941"/>
              <a:gd name="T122" fmla="*/ 695 w 722"/>
              <a:gd name="T123" fmla="*/ 585 h 941"/>
              <a:gd name="T124" fmla="*/ 702 w 722"/>
              <a:gd name="T125" fmla="*/ 546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2" h="941">
                <a:moveTo>
                  <a:pt x="722" y="525"/>
                </a:moveTo>
                <a:lnTo>
                  <a:pt x="722" y="522"/>
                </a:lnTo>
                <a:lnTo>
                  <a:pt x="720" y="517"/>
                </a:lnTo>
                <a:lnTo>
                  <a:pt x="718" y="510"/>
                </a:lnTo>
                <a:lnTo>
                  <a:pt x="718" y="504"/>
                </a:lnTo>
                <a:lnTo>
                  <a:pt x="716" y="499"/>
                </a:lnTo>
                <a:lnTo>
                  <a:pt x="713" y="493"/>
                </a:lnTo>
                <a:lnTo>
                  <a:pt x="712" y="490"/>
                </a:lnTo>
                <a:lnTo>
                  <a:pt x="712" y="487"/>
                </a:lnTo>
                <a:lnTo>
                  <a:pt x="711" y="485"/>
                </a:lnTo>
                <a:lnTo>
                  <a:pt x="710" y="484"/>
                </a:lnTo>
                <a:lnTo>
                  <a:pt x="708" y="484"/>
                </a:lnTo>
                <a:lnTo>
                  <a:pt x="705" y="486"/>
                </a:lnTo>
                <a:lnTo>
                  <a:pt x="704" y="486"/>
                </a:lnTo>
                <a:lnTo>
                  <a:pt x="705" y="483"/>
                </a:lnTo>
                <a:lnTo>
                  <a:pt x="706" y="479"/>
                </a:lnTo>
                <a:lnTo>
                  <a:pt x="707" y="476"/>
                </a:lnTo>
                <a:lnTo>
                  <a:pt x="704" y="473"/>
                </a:lnTo>
                <a:lnTo>
                  <a:pt x="702" y="466"/>
                </a:lnTo>
                <a:lnTo>
                  <a:pt x="701" y="458"/>
                </a:lnTo>
                <a:lnTo>
                  <a:pt x="701" y="449"/>
                </a:lnTo>
                <a:lnTo>
                  <a:pt x="686" y="434"/>
                </a:lnTo>
                <a:lnTo>
                  <a:pt x="684" y="431"/>
                </a:lnTo>
                <a:lnTo>
                  <a:pt x="686" y="428"/>
                </a:lnTo>
                <a:lnTo>
                  <a:pt x="691" y="425"/>
                </a:lnTo>
                <a:lnTo>
                  <a:pt x="692" y="421"/>
                </a:lnTo>
                <a:lnTo>
                  <a:pt x="691" y="419"/>
                </a:lnTo>
                <a:lnTo>
                  <a:pt x="690" y="416"/>
                </a:lnTo>
                <a:lnTo>
                  <a:pt x="688" y="411"/>
                </a:lnTo>
                <a:lnTo>
                  <a:pt x="679" y="412"/>
                </a:lnTo>
                <a:lnTo>
                  <a:pt x="683" y="414"/>
                </a:lnTo>
                <a:lnTo>
                  <a:pt x="682" y="417"/>
                </a:lnTo>
                <a:lnTo>
                  <a:pt x="678" y="424"/>
                </a:lnTo>
                <a:lnTo>
                  <a:pt x="676" y="426"/>
                </a:lnTo>
                <a:lnTo>
                  <a:pt x="671" y="426"/>
                </a:lnTo>
                <a:lnTo>
                  <a:pt x="646" y="440"/>
                </a:lnTo>
                <a:lnTo>
                  <a:pt x="633" y="463"/>
                </a:lnTo>
                <a:lnTo>
                  <a:pt x="628" y="465"/>
                </a:lnTo>
                <a:lnTo>
                  <a:pt x="623" y="466"/>
                </a:lnTo>
                <a:lnTo>
                  <a:pt x="618" y="463"/>
                </a:lnTo>
                <a:lnTo>
                  <a:pt x="620" y="456"/>
                </a:lnTo>
                <a:lnTo>
                  <a:pt x="618" y="454"/>
                </a:lnTo>
                <a:lnTo>
                  <a:pt x="618" y="454"/>
                </a:lnTo>
                <a:lnTo>
                  <a:pt x="618" y="453"/>
                </a:lnTo>
                <a:lnTo>
                  <a:pt x="619" y="451"/>
                </a:lnTo>
                <a:lnTo>
                  <a:pt x="620" y="451"/>
                </a:lnTo>
                <a:lnTo>
                  <a:pt x="619" y="449"/>
                </a:lnTo>
                <a:lnTo>
                  <a:pt x="618" y="444"/>
                </a:lnTo>
                <a:lnTo>
                  <a:pt x="625" y="436"/>
                </a:lnTo>
                <a:lnTo>
                  <a:pt x="626" y="433"/>
                </a:lnTo>
                <a:lnTo>
                  <a:pt x="635" y="424"/>
                </a:lnTo>
                <a:lnTo>
                  <a:pt x="635" y="421"/>
                </a:lnTo>
                <a:lnTo>
                  <a:pt x="634" y="418"/>
                </a:lnTo>
                <a:lnTo>
                  <a:pt x="628" y="406"/>
                </a:lnTo>
                <a:lnTo>
                  <a:pt x="627" y="404"/>
                </a:lnTo>
                <a:lnTo>
                  <a:pt x="625" y="402"/>
                </a:lnTo>
                <a:lnTo>
                  <a:pt x="620" y="405"/>
                </a:lnTo>
                <a:lnTo>
                  <a:pt x="618" y="402"/>
                </a:lnTo>
                <a:lnTo>
                  <a:pt x="618" y="397"/>
                </a:lnTo>
                <a:lnTo>
                  <a:pt x="617" y="394"/>
                </a:lnTo>
                <a:lnTo>
                  <a:pt x="613" y="386"/>
                </a:lnTo>
                <a:lnTo>
                  <a:pt x="612" y="384"/>
                </a:lnTo>
                <a:lnTo>
                  <a:pt x="606" y="379"/>
                </a:lnTo>
                <a:lnTo>
                  <a:pt x="589" y="378"/>
                </a:lnTo>
                <a:lnTo>
                  <a:pt x="589" y="375"/>
                </a:lnTo>
                <a:lnTo>
                  <a:pt x="604" y="372"/>
                </a:lnTo>
                <a:lnTo>
                  <a:pt x="605" y="370"/>
                </a:lnTo>
                <a:lnTo>
                  <a:pt x="606" y="367"/>
                </a:lnTo>
                <a:lnTo>
                  <a:pt x="607" y="357"/>
                </a:lnTo>
                <a:lnTo>
                  <a:pt x="607" y="354"/>
                </a:lnTo>
                <a:lnTo>
                  <a:pt x="607" y="350"/>
                </a:lnTo>
                <a:lnTo>
                  <a:pt x="608" y="349"/>
                </a:lnTo>
                <a:lnTo>
                  <a:pt x="609" y="350"/>
                </a:lnTo>
                <a:lnTo>
                  <a:pt x="606" y="341"/>
                </a:lnTo>
                <a:lnTo>
                  <a:pt x="560" y="317"/>
                </a:lnTo>
                <a:lnTo>
                  <a:pt x="541" y="316"/>
                </a:lnTo>
                <a:lnTo>
                  <a:pt x="537" y="313"/>
                </a:lnTo>
                <a:lnTo>
                  <a:pt x="525" y="315"/>
                </a:lnTo>
                <a:lnTo>
                  <a:pt x="522" y="317"/>
                </a:lnTo>
                <a:lnTo>
                  <a:pt x="518" y="321"/>
                </a:lnTo>
                <a:lnTo>
                  <a:pt x="516" y="322"/>
                </a:lnTo>
                <a:lnTo>
                  <a:pt x="514" y="319"/>
                </a:lnTo>
                <a:lnTo>
                  <a:pt x="510" y="327"/>
                </a:lnTo>
                <a:lnTo>
                  <a:pt x="500" y="333"/>
                </a:lnTo>
                <a:lnTo>
                  <a:pt x="495" y="339"/>
                </a:lnTo>
                <a:lnTo>
                  <a:pt x="490" y="351"/>
                </a:lnTo>
                <a:lnTo>
                  <a:pt x="482" y="362"/>
                </a:lnTo>
                <a:lnTo>
                  <a:pt x="481" y="365"/>
                </a:lnTo>
                <a:lnTo>
                  <a:pt x="481" y="368"/>
                </a:lnTo>
                <a:lnTo>
                  <a:pt x="480" y="372"/>
                </a:lnTo>
                <a:lnTo>
                  <a:pt x="480" y="377"/>
                </a:lnTo>
                <a:lnTo>
                  <a:pt x="480" y="380"/>
                </a:lnTo>
                <a:lnTo>
                  <a:pt x="478" y="380"/>
                </a:lnTo>
                <a:lnTo>
                  <a:pt x="477" y="377"/>
                </a:lnTo>
                <a:lnTo>
                  <a:pt x="476" y="372"/>
                </a:lnTo>
                <a:lnTo>
                  <a:pt x="476" y="362"/>
                </a:lnTo>
                <a:lnTo>
                  <a:pt x="476" y="358"/>
                </a:lnTo>
                <a:lnTo>
                  <a:pt x="477" y="356"/>
                </a:lnTo>
                <a:lnTo>
                  <a:pt x="478" y="351"/>
                </a:lnTo>
                <a:lnTo>
                  <a:pt x="476" y="349"/>
                </a:lnTo>
                <a:lnTo>
                  <a:pt x="472" y="345"/>
                </a:lnTo>
                <a:lnTo>
                  <a:pt x="476" y="339"/>
                </a:lnTo>
                <a:lnTo>
                  <a:pt x="476" y="337"/>
                </a:lnTo>
                <a:lnTo>
                  <a:pt x="475" y="333"/>
                </a:lnTo>
                <a:lnTo>
                  <a:pt x="472" y="331"/>
                </a:lnTo>
                <a:lnTo>
                  <a:pt x="468" y="330"/>
                </a:lnTo>
                <a:lnTo>
                  <a:pt x="470" y="326"/>
                </a:lnTo>
                <a:lnTo>
                  <a:pt x="479" y="319"/>
                </a:lnTo>
                <a:lnTo>
                  <a:pt x="486" y="316"/>
                </a:lnTo>
                <a:lnTo>
                  <a:pt x="498" y="300"/>
                </a:lnTo>
                <a:lnTo>
                  <a:pt x="502" y="290"/>
                </a:lnTo>
                <a:lnTo>
                  <a:pt x="535" y="247"/>
                </a:lnTo>
                <a:lnTo>
                  <a:pt x="536" y="244"/>
                </a:lnTo>
                <a:lnTo>
                  <a:pt x="537" y="242"/>
                </a:lnTo>
                <a:lnTo>
                  <a:pt x="537" y="239"/>
                </a:lnTo>
                <a:lnTo>
                  <a:pt x="537" y="237"/>
                </a:lnTo>
                <a:lnTo>
                  <a:pt x="539" y="232"/>
                </a:lnTo>
                <a:lnTo>
                  <a:pt x="549" y="222"/>
                </a:lnTo>
                <a:lnTo>
                  <a:pt x="555" y="221"/>
                </a:lnTo>
                <a:lnTo>
                  <a:pt x="557" y="220"/>
                </a:lnTo>
                <a:lnTo>
                  <a:pt x="556" y="217"/>
                </a:lnTo>
                <a:lnTo>
                  <a:pt x="564" y="217"/>
                </a:lnTo>
                <a:lnTo>
                  <a:pt x="595" y="199"/>
                </a:lnTo>
                <a:lnTo>
                  <a:pt x="598" y="199"/>
                </a:lnTo>
                <a:lnTo>
                  <a:pt x="603" y="204"/>
                </a:lnTo>
                <a:lnTo>
                  <a:pt x="606" y="204"/>
                </a:lnTo>
                <a:lnTo>
                  <a:pt x="608" y="201"/>
                </a:lnTo>
                <a:lnTo>
                  <a:pt x="607" y="196"/>
                </a:lnTo>
                <a:lnTo>
                  <a:pt x="608" y="192"/>
                </a:lnTo>
                <a:lnTo>
                  <a:pt x="609" y="190"/>
                </a:lnTo>
                <a:lnTo>
                  <a:pt x="610" y="189"/>
                </a:lnTo>
                <a:lnTo>
                  <a:pt x="608" y="184"/>
                </a:lnTo>
                <a:lnTo>
                  <a:pt x="607" y="184"/>
                </a:lnTo>
                <a:lnTo>
                  <a:pt x="608" y="184"/>
                </a:lnTo>
                <a:lnTo>
                  <a:pt x="606" y="180"/>
                </a:lnTo>
                <a:lnTo>
                  <a:pt x="600" y="178"/>
                </a:lnTo>
                <a:lnTo>
                  <a:pt x="598" y="174"/>
                </a:lnTo>
                <a:lnTo>
                  <a:pt x="605" y="171"/>
                </a:lnTo>
                <a:lnTo>
                  <a:pt x="607" y="170"/>
                </a:lnTo>
                <a:lnTo>
                  <a:pt x="605" y="162"/>
                </a:lnTo>
                <a:lnTo>
                  <a:pt x="602" y="160"/>
                </a:lnTo>
                <a:lnTo>
                  <a:pt x="588" y="163"/>
                </a:lnTo>
                <a:lnTo>
                  <a:pt x="585" y="162"/>
                </a:lnTo>
                <a:lnTo>
                  <a:pt x="582" y="159"/>
                </a:lnTo>
                <a:lnTo>
                  <a:pt x="582" y="155"/>
                </a:lnTo>
                <a:lnTo>
                  <a:pt x="577" y="152"/>
                </a:lnTo>
                <a:lnTo>
                  <a:pt x="571" y="157"/>
                </a:lnTo>
                <a:lnTo>
                  <a:pt x="566" y="164"/>
                </a:lnTo>
                <a:lnTo>
                  <a:pt x="561" y="169"/>
                </a:lnTo>
                <a:lnTo>
                  <a:pt x="559" y="169"/>
                </a:lnTo>
                <a:lnTo>
                  <a:pt x="557" y="168"/>
                </a:lnTo>
                <a:lnTo>
                  <a:pt x="556" y="165"/>
                </a:lnTo>
                <a:lnTo>
                  <a:pt x="554" y="163"/>
                </a:lnTo>
                <a:lnTo>
                  <a:pt x="554" y="160"/>
                </a:lnTo>
                <a:lnTo>
                  <a:pt x="554" y="159"/>
                </a:lnTo>
                <a:lnTo>
                  <a:pt x="554" y="158"/>
                </a:lnTo>
                <a:lnTo>
                  <a:pt x="555" y="154"/>
                </a:lnTo>
                <a:lnTo>
                  <a:pt x="555" y="151"/>
                </a:lnTo>
                <a:lnTo>
                  <a:pt x="556" y="148"/>
                </a:lnTo>
                <a:lnTo>
                  <a:pt x="557" y="144"/>
                </a:lnTo>
                <a:lnTo>
                  <a:pt x="555" y="140"/>
                </a:lnTo>
                <a:lnTo>
                  <a:pt x="560" y="139"/>
                </a:lnTo>
                <a:lnTo>
                  <a:pt x="573" y="145"/>
                </a:lnTo>
                <a:lnTo>
                  <a:pt x="578" y="142"/>
                </a:lnTo>
                <a:lnTo>
                  <a:pt x="577" y="138"/>
                </a:lnTo>
                <a:lnTo>
                  <a:pt x="575" y="130"/>
                </a:lnTo>
                <a:lnTo>
                  <a:pt x="574" y="125"/>
                </a:lnTo>
                <a:lnTo>
                  <a:pt x="575" y="123"/>
                </a:lnTo>
                <a:lnTo>
                  <a:pt x="578" y="123"/>
                </a:lnTo>
                <a:lnTo>
                  <a:pt x="594" y="133"/>
                </a:lnTo>
                <a:lnTo>
                  <a:pt x="599" y="132"/>
                </a:lnTo>
                <a:lnTo>
                  <a:pt x="604" y="127"/>
                </a:lnTo>
                <a:lnTo>
                  <a:pt x="605" y="121"/>
                </a:lnTo>
                <a:lnTo>
                  <a:pt x="623" y="107"/>
                </a:lnTo>
                <a:lnTo>
                  <a:pt x="625" y="102"/>
                </a:lnTo>
                <a:lnTo>
                  <a:pt x="624" y="94"/>
                </a:lnTo>
                <a:lnTo>
                  <a:pt x="627" y="85"/>
                </a:lnTo>
                <a:lnTo>
                  <a:pt x="627" y="82"/>
                </a:lnTo>
                <a:lnTo>
                  <a:pt x="626" y="76"/>
                </a:lnTo>
                <a:lnTo>
                  <a:pt x="624" y="68"/>
                </a:lnTo>
                <a:lnTo>
                  <a:pt x="622" y="64"/>
                </a:lnTo>
                <a:lnTo>
                  <a:pt x="615" y="61"/>
                </a:lnTo>
                <a:lnTo>
                  <a:pt x="612" y="56"/>
                </a:lnTo>
                <a:lnTo>
                  <a:pt x="602" y="34"/>
                </a:lnTo>
                <a:lnTo>
                  <a:pt x="598" y="30"/>
                </a:lnTo>
                <a:lnTo>
                  <a:pt x="590" y="25"/>
                </a:lnTo>
                <a:lnTo>
                  <a:pt x="569" y="25"/>
                </a:lnTo>
                <a:lnTo>
                  <a:pt x="558" y="15"/>
                </a:lnTo>
                <a:lnTo>
                  <a:pt x="554" y="15"/>
                </a:lnTo>
                <a:lnTo>
                  <a:pt x="545" y="20"/>
                </a:lnTo>
                <a:lnTo>
                  <a:pt x="538" y="26"/>
                </a:lnTo>
                <a:lnTo>
                  <a:pt x="534" y="29"/>
                </a:lnTo>
                <a:lnTo>
                  <a:pt x="530" y="25"/>
                </a:lnTo>
                <a:lnTo>
                  <a:pt x="533" y="21"/>
                </a:lnTo>
                <a:lnTo>
                  <a:pt x="538" y="14"/>
                </a:lnTo>
                <a:lnTo>
                  <a:pt x="540" y="11"/>
                </a:lnTo>
                <a:lnTo>
                  <a:pt x="536" y="7"/>
                </a:lnTo>
                <a:lnTo>
                  <a:pt x="522" y="13"/>
                </a:lnTo>
                <a:lnTo>
                  <a:pt x="524" y="13"/>
                </a:lnTo>
                <a:lnTo>
                  <a:pt x="520" y="20"/>
                </a:lnTo>
                <a:lnTo>
                  <a:pt x="518" y="26"/>
                </a:lnTo>
                <a:lnTo>
                  <a:pt x="516" y="33"/>
                </a:lnTo>
                <a:lnTo>
                  <a:pt x="509" y="36"/>
                </a:lnTo>
                <a:lnTo>
                  <a:pt x="504" y="43"/>
                </a:lnTo>
                <a:lnTo>
                  <a:pt x="459" y="53"/>
                </a:lnTo>
                <a:lnTo>
                  <a:pt x="451" y="58"/>
                </a:lnTo>
                <a:lnTo>
                  <a:pt x="443" y="59"/>
                </a:lnTo>
                <a:lnTo>
                  <a:pt x="442" y="61"/>
                </a:lnTo>
                <a:lnTo>
                  <a:pt x="442" y="61"/>
                </a:lnTo>
                <a:lnTo>
                  <a:pt x="440" y="61"/>
                </a:lnTo>
                <a:lnTo>
                  <a:pt x="437" y="64"/>
                </a:lnTo>
                <a:lnTo>
                  <a:pt x="433" y="68"/>
                </a:lnTo>
                <a:lnTo>
                  <a:pt x="432" y="73"/>
                </a:lnTo>
                <a:lnTo>
                  <a:pt x="431" y="73"/>
                </a:lnTo>
                <a:lnTo>
                  <a:pt x="427" y="65"/>
                </a:lnTo>
                <a:lnTo>
                  <a:pt x="419" y="64"/>
                </a:lnTo>
                <a:lnTo>
                  <a:pt x="404" y="69"/>
                </a:lnTo>
                <a:lnTo>
                  <a:pt x="399" y="68"/>
                </a:lnTo>
                <a:lnTo>
                  <a:pt x="397" y="69"/>
                </a:lnTo>
                <a:lnTo>
                  <a:pt x="394" y="72"/>
                </a:lnTo>
                <a:lnTo>
                  <a:pt x="394" y="79"/>
                </a:lnTo>
                <a:lnTo>
                  <a:pt x="393" y="84"/>
                </a:lnTo>
                <a:lnTo>
                  <a:pt x="393" y="89"/>
                </a:lnTo>
                <a:lnTo>
                  <a:pt x="392" y="91"/>
                </a:lnTo>
                <a:lnTo>
                  <a:pt x="390" y="91"/>
                </a:lnTo>
                <a:lnTo>
                  <a:pt x="387" y="89"/>
                </a:lnTo>
                <a:lnTo>
                  <a:pt x="384" y="89"/>
                </a:lnTo>
                <a:lnTo>
                  <a:pt x="386" y="85"/>
                </a:lnTo>
                <a:lnTo>
                  <a:pt x="387" y="83"/>
                </a:lnTo>
                <a:lnTo>
                  <a:pt x="389" y="81"/>
                </a:lnTo>
                <a:lnTo>
                  <a:pt x="389" y="76"/>
                </a:lnTo>
                <a:lnTo>
                  <a:pt x="388" y="73"/>
                </a:lnTo>
                <a:lnTo>
                  <a:pt x="373" y="61"/>
                </a:lnTo>
                <a:lnTo>
                  <a:pt x="369" y="52"/>
                </a:lnTo>
                <a:lnTo>
                  <a:pt x="367" y="52"/>
                </a:lnTo>
                <a:lnTo>
                  <a:pt x="366" y="53"/>
                </a:lnTo>
                <a:lnTo>
                  <a:pt x="363" y="52"/>
                </a:lnTo>
                <a:lnTo>
                  <a:pt x="361" y="50"/>
                </a:lnTo>
                <a:lnTo>
                  <a:pt x="358" y="43"/>
                </a:lnTo>
                <a:lnTo>
                  <a:pt x="357" y="41"/>
                </a:lnTo>
                <a:lnTo>
                  <a:pt x="337" y="35"/>
                </a:lnTo>
                <a:lnTo>
                  <a:pt x="333" y="34"/>
                </a:lnTo>
                <a:lnTo>
                  <a:pt x="331" y="28"/>
                </a:lnTo>
                <a:lnTo>
                  <a:pt x="329" y="25"/>
                </a:lnTo>
                <a:lnTo>
                  <a:pt x="328" y="29"/>
                </a:lnTo>
                <a:lnTo>
                  <a:pt x="327" y="25"/>
                </a:lnTo>
                <a:lnTo>
                  <a:pt x="323" y="19"/>
                </a:lnTo>
                <a:lnTo>
                  <a:pt x="322" y="16"/>
                </a:lnTo>
                <a:lnTo>
                  <a:pt x="323" y="13"/>
                </a:lnTo>
                <a:lnTo>
                  <a:pt x="324" y="10"/>
                </a:lnTo>
                <a:lnTo>
                  <a:pt x="325" y="6"/>
                </a:lnTo>
                <a:lnTo>
                  <a:pt x="325" y="4"/>
                </a:lnTo>
                <a:lnTo>
                  <a:pt x="305" y="0"/>
                </a:lnTo>
                <a:lnTo>
                  <a:pt x="303" y="2"/>
                </a:lnTo>
                <a:lnTo>
                  <a:pt x="295" y="2"/>
                </a:lnTo>
                <a:lnTo>
                  <a:pt x="293" y="3"/>
                </a:lnTo>
                <a:lnTo>
                  <a:pt x="290" y="7"/>
                </a:lnTo>
                <a:lnTo>
                  <a:pt x="283" y="11"/>
                </a:lnTo>
                <a:lnTo>
                  <a:pt x="280" y="14"/>
                </a:lnTo>
                <a:lnTo>
                  <a:pt x="276" y="21"/>
                </a:lnTo>
                <a:lnTo>
                  <a:pt x="274" y="31"/>
                </a:lnTo>
                <a:lnTo>
                  <a:pt x="276" y="31"/>
                </a:lnTo>
                <a:lnTo>
                  <a:pt x="279" y="32"/>
                </a:lnTo>
                <a:lnTo>
                  <a:pt x="280" y="33"/>
                </a:lnTo>
                <a:lnTo>
                  <a:pt x="279" y="34"/>
                </a:lnTo>
                <a:lnTo>
                  <a:pt x="279" y="35"/>
                </a:lnTo>
                <a:lnTo>
                  <a:pt x="279" y="36"/>
                </a:lnTo>
                <a:lnTo>
                  <a:pt x="279" y="38"/>
                </a:lnTo>
                <a:lnTo>
                  <a:pt x="296" y="41"/>
                </a:lnTo>
                <a:lnTo>
                  <a:pt x="302" y="38"/>
                </a:lnTo>
                <a:lnTo>
                  <a:pt x="310" y="24"/>
                </a:lnTo>
                <a:lnTo>
                  <a:pt x="314" y="22"/>
                </a:lnTo>
                <a:lnTo>
                  <a:pt x="318" y="29"/>
                </a:lnTo>
                <a:lnTo>
                  <a:pt x="317" y="19"/>
                </a:lnTo>
                <a:lnTo>
                  <a:pt x="318" y="19"/>
                </a:lnTo>
                <a:lnTo>
                  <a:pt x="320" y="19"/>
                </a:lnTo>
                <a:lnTo>
                  <a:pt x="321" y="22"/>
                </a:lnTo>
                <a:lnTo>
                  <a:pt x="321" y="28"/>
                </a:lnTo>
                <a:lnTo>
                  <a:pt x="321" y="33"/>
                </a:lnTo>
                <a:lnTo>
                  <a:pt x="320" y="36"/>
                </a:lnTo>
                <a:lnTo>
                  <a:pt x="318" y="41"/>
                </a:lnTo>
                <a:lnTo>
                  <a:pt x="311" y="44"/>
                </a:lnTo>
                <a:lnTo>
                  <a:pt x="309" y="48"/>
                </a:lnTo>
                <a:lnTo>
                  <a:pt x="309" y="49"/>
                </a:lnTo>
                <a:lnTo>
                  <a:pt x="309" y="51"/>
                </a:lnTo>
                <a:lnTo>
                  <a:pt x="309" y="52"/>
                </a:lnTo>
                <a:lnTo>
                  <a:pt x="308" y="54"/>
                </a:lnTo>
                <a:lnTo>
                  <a:pt x="308" y="54"/>
                </a:lnTo>
                <a:lnTo>
                  <a:pt x="307" y="55"/>
                </a:lnTo>
                <a:lnTo>
                  <a:pt x="305" y="59"/>
                </a:lnTo>
                <a:lnTo>
                  <a:pt x="303" y="62"/>
                </a:lnTo>
                <a:lnTo>
                  <a:pt x="302" y="64"/>
                </a:lnTo>
                <a:lnTo>
                  <a:pt x="304" y="69"/>
                </a:lnTo>
                <a:lnTo>
                  <a:pt x="304" y="72"/>
                </a:lnTo>
                <a:lnTo>
                  <a:pt x="303" y="74"/>
                </a:lnTo>
                <a:lnTo>
                  <a:pt x="301" y="72"/>
                </a:lnTo>
                <a:lnTo>
                  <a:pt x="300" y="69"/>
                </a:lnTo>
                <a:lnTo>
                  <a:pt x="299" y="66"/>
                </a:lnTo>
                <a:lnTo>
                  <a:pt x="299" y="63"/>
                </a:lnTo>
                <a:lnTo>
                  <a:pt x="299" y="62"/>
                </a:lnTo>
                <a:lnTo>
                  <a:pt x="288" y="52"/>
                </a:lnTo>
                <a:lnTo>
                  <a:pt x="274" y="49"/>
                </a:lnTo>
                <a:lnTo>
                  <a:pt x="262" y="38"/>
                </a:lnTo>
                <a:lnTo>
                  <a:pt x="239" y="33"/>
                </a:lnTo>
                <a:lnTo>
                  <a:pt x="235" y="35"/>
                </a:lnTo>
                <a:lnTo>
                  <a:pt x="233" y="42"/>
                </a:lnTo>
                <a:lnTo>
                  <a:pt x="230" y="46"/>
                </a:lnTo>
                <a:lnTo>
                  <a:pt x="226" y="46"/>
                </a:lnTo>
                <a:lnTo>
                  <a:pt x="220" y="45"/>
                </a:lnTo>
                <a:lnTo>
                  <a:pt x="220" y="45"/>
                </a:lnTo>
                <a:lnTo>
                  <a:pt x="215" y="41"/>
                </a:lnTo>
                <a:lnTo>
                  <a:pt x="213" y="41"/>
                </a:lnTo>
                <a:lnTo>
                  <a:pt x="213" y="46"/>
                </a:lnTo>
                <a:lnTo>
                  <a:pt x="204" y="48"/>
                </a:lnTo>
                <a:lnTo>
                  <a:pt x="201" y="51"/>
                </a:lnTo>
                <a:lnTo>
                  <a:pt x="197" y="60"/>
                </a:lnTo>
                <a:lnTo>
                  <a:pt x="199" y="61"/>
                </a:lnTo>
                <a:lnTo>
                  <a:pt x="200" y="62"/>
                </a:lnTo>
                <a:lnTo>
                  <a:pt x="203" y="61"/>
                </a:lnTo>
                <a:lnTo>
                  <a:pt x="200" y="68"/>
                </a:lnTo>
                <a:lnTo>
                  <a:pt x="191" y="72"/>
                </a:lnTo>
                <a:lnTo>
                  <a:pt x="188" y="79"/>
                </a:lnTo>
                <a:lnTo>
                  <a:pt x="190" y="79"/>
                </a:lnTo>
                <a:lnTo>
                  <a:pt x="194" y="75"/>
                </a:lnTo>
                <a:lnTo>
                  <a:pt x="195" y="76"/>
                </a:lnTo>
                <a:lnTo>
                  <a:pt x="197" y="80"/>
                </a:lnTo>
                <a:lnTo>
                  <a:pt x="199" y="81"/>
                </a:lnTo>
                <a:lnTo>
                  <a:pt x="199" y="83"/>
                </a:lnTo>
                <a:lnTo>
                  <a:pt x="195" y="84"/>
                </a:lnTo>
                <a:lnTo>
                  <a:pt x="194" y="89"/>
                </a:lnTo>
                <a:lnTo>
                  <a:pt x="195" y="93"/>
                </a:lnTo>
                <a:lnTo>
                  <a:pt x="199" y="95"/>
                </a:lnTo>
                <a:lnTo>
                  <a:pt x="207" y="95"/>
                </a:lnTo>
                <a:lnTo>
                  <a:pt x="213" y="98"/>
                </a:lnTo>
                <a:lnTo>
                  <a:pt x="215" y="98"/>
                </a:lnTo>
                <a:lnTo>
                  <a:pt x="214" y="103"/>
                </a:lnTo>
                <a:lnTo>
                  <a:pt x="213" y="108"/>
                </a:lnTo>
                <a:lnTo>
                  <a:pt x="211" y="109"/>
                </a:lnTo>
                <a:lnTo>
                  <a:pt x="210" y="110"/>
                </a:lnTo>
                <a:lnTo>
                  <a:pt x="211" y="113"/>
                </a:lnTo>
                <a:lnTo>
                  <a:pt x="213" y="115"/>
                </a:lnTo>
                <a:lnTo>
                  <a:pt x="219" y="117"/>
                </a:lnTo>
                <a:lnTo>
                  <a:pt x="219" y="117"/>
                </a:lnTo>
                <a:lnTo>
                  <a:pt x="221" y="118"/>
                </a:lnTo>
                <a:lnTo>
                  <a:pt x="223" y="120"/>
                </a:lnTo>
                <a:lnTo>
                  <a:pt x="225" y="121"/>
                </a:lnTo>
                <a:lnTo>
                  <a:pt x="226" y="119"/>
                </a:lnTo>
                <a:lnTo>
                  <a:pt x="229" y="115"/>
                </a:lnTo>
                <a:lnTo>
                  <a:pt x="231" y="114"/>
                </a:lnTo>
                <a:lnTo>
                  <a:pt x="233" y="114"/>
                </a:lnTo>
                <a:lnTo>
                  <a:pt x="234" y="117"/>
                </a:lnTo>
                <a:lnTo>
                  <a:pt x="237" y="122"/>
                </a:lnTo>
                <a:lnTo>
                  <a:pt x="241" y="123"/>
                </a:lnTo>
                <a:lnTo>
                  <a:pt x="247" y="122"/>
                </a:lnTo>
                <a:lnTo>
                  <a:pt x="246" y="127"/>
                </a:lnTo>
                <a:lnTo>
                  <a:pt x="247" y="129"/>
                </a:lnTo>
                <a:lnTo>
                  <a:pt x="247" y="130"/>
                </a:lnTo>
                <a:lnTo>
                  <a:pt x="247" y="134"/>
                </a:lnTo>
                <a:lnTo>
                  <a:pt x="247" y="137"/>
                </a:lnTo>
                <a:lnTo>
                  <a:pt x="245" y="143"/>
                </a:lnTo>
                <a:lnTo>
                  <a:pt x="243" y="144"/>
                </a:lnTo>
                <a:lnTo>
                  <a:pt x="242" y="151"/>
                </a:lnTo>
                <a:lnTo>
                  <a:pt x="241" y="158"/>
                </a:lnTo>
                <a:lnTo>
                  <a:pt x="243" y="163"/>
                </a:lnTo>
                <a:lnTo>
                  <a:pt x="254" y="172"/>
                </a:lnTo>
                <a:lnTo>
                  <a:pt x="259" y="179"/>
                </a:lnTo>
                <a:lnTo>
                  <a:pt x="261" y="187"/>
                </a:lnTo>
                <a:lnTo>
                  <a:pt x="259" y="190"/>
                </a:lnTo>
                <a:lnTo>
                  <a:pt x="254" y="189"/>
                </a:lnTo>
                <a:lnTo>
                  <a:pt x="250" y="184"/>
                </a:lnTo>
                <a:lnTo>
                  <a:pt x="250" y="180"/>
                </a:lnTo>
                <a:lnTo>
                  <a:pt x="246" y="174"/>
                </a:lnTo>
                <a:lnTo>
                  <a:pt x="236" y="171"/>
                </a:lnTo>
                <a:lnTo>
                  <a:pt x="232" y="165"/>
                </a:lnTo>
                <a:lnTo>
                  <a:pt x="231" y="162"/>
                </a:lnTo>
                <a:lnTo>
                  <a:pt x="230" y="157"/>
                </a:lnTo>
                <a:lnTo>
                  <a:pt x="229" y="153"/>
                </a:lnTo>
                <a:lnTo>
                  <a:pt x="224" y="141"/>
                </a:lnTo>
                <a:lnTo>
                  <a:pt x="219" y="137"/>
                </a:lnTo>
                <a:lnTo>
                  <a:pt x="216" y="134"/>
                </a:lnTo>
                <a:lnTo>
                  <a:pt x="212" y="124"/>
                </a:lnTo>
                <a:lnTo>
                  <a:pt x="211" y="122"/>
                </a:lnTo>
                <a:lnTo>
                  <a:pt x="209" y="121"/>
                </a:lnTo>
                <a:lnTo>
                  <a:pt x="202" y="124"/>
                </a:lnTo>
                <a:lnTo>
                  <a:pt x="175" y="120"/>
                </a:lnTo>
                <a:lnTo>
                  <a:pt x="173" y="124"/>
                </a:lnTo>
                <a:lnTo>
                  <a:pt x="171" y="135"/>
                </a:lnTo>
                <a:lnTo>
                  <a:pt x="167" y="138"/>
                </a:lnTo>
                <a:lnTo>
                  <a:pt x="160" y="135"/>
                </a:lnTo>
                <a:lnTo>
                  <a:pt x="155" y="137"/>
                </a:lnTo>
                <a:lnTo>
                  <a:pt x="153" y="138"/>
                </a:lnTo>
                <a:lnTo>
                  <a:pt x="152" y="140"/>
                </a:lnTo>
                <a:lnTo>
                  <a:pt x="150" y="142"/>
                </a:lnTo>
                <a:lnTo>
                  <a:pt x="144" y="153"/>
                </a:lnTo>
                <a:lnTo>
                  <a:pt x="144" y="155"/>
                </a:lnTo>
                <a:lnTo>
                  <a:pt x="143" y="158"/>
                </a:lnTo>
                <a:lnTo>
                  <a:pt x="141" y="159"/>
                </a:lnTo>
                <a:lnTo>
                  <a:pt x="138" y="159"/>
                </a:lnTo>
                <a:lnTo>
                  <a:pt x="135" y="158"/>
                </a:lnTo>
                <a:lnTo>
                  <a:pt x="133" y="159"/>
                </a:lnTo>
                <a:lnTo>
                  <a:pt x="137" y="163"/>
                </a:lnTo>
                <a:lnTo>
                  <a:pt x="139" y="167"/>
                </a:lnTo>
                <a:lnTo>
                  <a:pt x="141" y="171"/>
                </a:lnTo>
                <a:lnTo>
                  <a:pt x="139" y="170"/>
                </a:lnTo>
                <a:lnTo>
                  <a:pt x="138" y="170"/>
                </a:lnTo>
                <a:lnTo>
                  <a:pt x="138" y="170"/>
                </a:lnTo>
                <a:lnTo>
                  <a:pt x="136" y="171"/>
                </a:lnTo>
                <a:lnTo>
                  <a:pt x="138" y="173"/>
                </a:lnTo>
                <a:lnTo>
                  <a:pt x="147" y="175"/>
                </a:lnTo>
                <a:lnTo>
                  <a:pt x="148" y="178"/>
                </a:lnTo>
                <a:lnTo>
                  <a:pt x="151" y="184"/>
                </a:lnTo>
                <a:lnTo>
                  <a:pt x="153" y="186"/>
                </a:lnTo>
                <a:lnTo>
                  <a:pt x="162" y="188"/>
                </a:lnTo>
                <a:lnTo>
                  <a:pt x="165" y="191"/>
                </a:lnTo>
                <a:lnTo>
                  <a:pt x="164" y="201"/>
                </a:lnTo>
                <a:lnTo>
                  <a:pt x="167" y="206"/>
                </a:lnTo>
                <a:lnTo>
                  <a:pt x="191" y="219"/>
                </a:lnTo>
                <a:lnTo>
                  <a:pt x="195" y="218"/>
                </a:lnTo>
                <a:lnTo>
                  <a:pt x="195" y="220"/>
                </a:lnTo>
                <a:lnTo>
                  <a:pt x="194" y="223"/>
                </a:lnTo>
                <a:lnTo>
                  <a:pt x="194" y="227"/>
                </a:lnTo>
                <a:lnTo>
                  <a:pt x="201" y="233"/>
                </a:lnTo>
                <a:lnTo>
                  <a:pt x="213" y="241"/>
                </a:lnTo>
                <a:lnTo>
                  <a:pt x="234" y="234"/>
                </a:lnTo>
                <a:lnTo>
                  <a:pt x="254" y="220"/>
                </a:lnTo>
                <a:lnTo>
                  <a:pt x="270" y="219"/>
                </a:lnTo>
                <a:lnTo>
                  <a:pt x="269" y="217"/>
                </a:lnTo>
                <a:lnTo>
                  <a:pt x="265" y="214"/>
                </a:lnTo>
                <a:lnTo>
                  <a:pt x="264" y="213"/>
                </a:lnTo>
                <a:lnTo>
                  <a:pt x="264" y="212"/>
                </a:lnTo>
                <a:lnTo>
                  <a:pt x="262" y="204"/>
                </a:lnTo>
                <a:lnTo>
                  <a:pt x="263" y="203"/>
                </a:lnTo>
                <a:lnTo>
                  <a:pt x="265" y="199"/>
                </a:lnTo>
                <a:lnTo>
                  <a:pt x="263" y="194"/>
                </a:lnTo>
                <a:lnTo>
                  <a:pt x="264" y="193"/>
                </a:lnTo>
                <a:lnTo>
                  <a:pt x="266" y="193"/>
                </a:lnTo>
                <a:lnTo>
                  <a:pt x="269" y="194"/>
                </a:lnTo>
                <a:lnTo>
                  <a:pt x="274" y="203"/>
                </a:lnTo>
                <a:lnTo>
                  <a:pt x="278" y="210"/>
                </a:lnTo>
                <a:lnTo>
                  <a:pt x="283" y="217"/>
                </a:lnTo>
                <a:lnTo>
                  <a:pt x="284" y="219"/>
                </a:lnTo>
                <a:lnTo>
                  <a:pt x="286" y="228"/>
                </a:lnTo>
                <a:lnTo>
                  <a:pt x="289" y="231"/>
                </a:lnTo>
                <a:lnTo>
                  <a:pt x="295" y="240"/>
                </a:lnTo>
                <a:lnTo>
                  <a:pt x="300" y="248"/>
                </a:lnTo>
                <a:lnTo>
                  <a:pt x="305" y="251"/>
                </a:lnTo>
                <a:lnTo>
                  <a:pt x="313" y="259"/>
                </a:lnTo>
                <a:lnTo>
                  <a:pt x="325" y="257"/>
                </a:lnTo>
                <a:lnTo>
                  <a:pt x="331" y="259"/>
                </a:lnTo>
                <a:lnTo>
                  <a:pt x="325" y="264"/>
                </a:lnTo>
                <a:lnTo>
                  <a:pt x="307" y="267"/>
                </a:lnTo>
                <a:lnTo>
                  <a:pt x="301" y="266"/>
                </a:lnTo>
                <a:lnTo>
                  <a:pt x="291" y="254"/>
                </a:lnTo>
                <a:lnTo>
                  <a:pt x="292" y="251"/>
                </a:lnTo>
                <a:lnTo>
                  <a:pt x="294" y="248"/>
                </a:lnTo>
                <a:lnTo>
                  <a:pt x="286" y="250"/>
                </a:lnTo>
                <a:lnTo>
                  <a:pt x="284" y="249"/>
                </a:lnTo>
                <a:lnTo>
                  <a:pt x="282" y="247"/>
                </a:lnTo>
                <a:lnTo>
                  <a:pt x="280" y="240"/>
                </a:lnTo>
                <a:lnTo>
                  <a:pt x="276" y="234"/>
                </a:lnTo>
                <a:lnTo>
                  <a:pt x="274" y="233"/>
                </a:lnTo>
                <a:lnTo>
                  <a:pt x="272" y="233"/>
                </a:lnTo>
                <a:lnTo>
                  <a:pt x="269" y="238"/>
                </a:lnTo>
                <a:lnTo>
                  <a:pt x="268" y="237"/>
                </a:lnTo>
                <a:lnTo>
                  <a:pt x="266" y="233"/>
                </a:lnTo>
                <a:lnTo>
                  <a:pt x="268" y="231"/>
                </a:lnTo>
                <a:lnTo>
                  <a:pt x="264" y="231"/>
                </a:lnTo>
                <a:lnTo>
                  <a:pt x="260" y="240"/>
                </a:lnTo>
                <a:lnTo>
                  <a:pt x="256" y="242"/>
                </a:lnTo>
                <a:lnTo>
                  <a:pt x="256" y="244"/>
                </a:lnTo>
                <a:lnTo>
                  <a:pt x="258" y="247"/>
                </a:lnTo>
                <a:lnTo>
                  <a:pt x="258" y="248"/>
                </a:lnTo>
                <a:lnTo>
                  <a:pt x="254" y="250"/>
                </a:lnTo>
                <a:lnTo>
                  <a:pt x="245" y="252"/>
                </a:lnTo>
                <a:lnTo>
                  <a:pt x="245" y="254"/>
                </a:lnTo>
                <a:lnTo>
                  <a:pt x="247" y="254"/>
                </a:lnTo>
                <a:lnTo>
                  <a:pt x="251" y="256"/>
                </a:lnTo>
                <a:lnTo>
                  <a:pt x="253" y="259"/>
                </a:lnTo>
                <a:lnTo>
                  <a:pt x="255" y="262"/>
                </a:lnTo>
                <a:lnTo>
                  <a:pt x="251" y="264"/>
                </a:lnTo>
                <a:lnTo>
                  <a:pt x="249" y="266"/>
                </a:lnTo>
                <a:lnTo>
                  <a:pt x="249" y="269"/>
                </a:lnTo>
                <a:lnTo>
                  <a:pt x="244" y="269"/>
                </a:lnTo>
                <a:lnTo>
                  <a:pt x="243" y="270"/>
                </a:lnTo>
                <a:lnTo>
                  <a:pt x="242" y="272"/>
                </a:lnTo>
                <a:lnTo>
                  <a:pt x="241" y="279"/>
                </a:lnTo>
                <a:lnTo>
                  <a:pt x="240" y="281"/>
                </a:lnTo>
                <a:lnTo>
                  <a:pt x="246" y="288"/>
                </a:lnTo>
                <a:lnTo>
                  <a:pt x="249" y="292"/>
                </a:lnTo>
                <a:lnTo>
                  <a:pt x="247" y="300"/>
                </a:lnTo>
                <a:lnTo>
                  <a:pt x="253" y="303"/>
                </a:lnTo>
                <a:lnTo>
                  <a:pt x="255" y="303"/>
                </a:lnTo>
                <a:lnTo>
                  <a:pt x="256" y="301"/>
                </a:lnTo>
                <a:lnTo>
                  <a:pt x="258" y="298"/>
                </a:lnTo>
                <a:lnTo>
                  <a:pt x="260" y="296"/>
                </a:lnTo>
                <a:lnTo>
                  <a:pt x="261" y="295"/>
                </a:lnTo>
                <a:lnTo>
                  <a:pt x="266" y="287"/>
                </a:lnTo>
                <a:lnTo>
                  <a:pt x="271" y="283"/>
                </a:lnTo>
                <a:lnTo>
                  <a:pt x="276" y="283"/>
                </a:lnTo>
                <a:lnTo>
                  <a:pt x="281" y="287"/>
                </a:lnTo>
                <a:lnTo>
                  <a:pt x="279" y="288"/>
                </a:lnTo>
                <a:lnTo>
                  <a:pt x="275" y="289"/>
                </a:lnTo>
                <a:lnTo>
                  <a:pt x="273" y="291"/>
                </a:lnTo>
                <a:lnTo>
                  <a:pt x="278" y="293"/>
                </a:lnTo>
                <a:lnTo>
                  <a:pt x="275" y="295"/>
                </a:lnTo>
                <a:lnTo>
                  <a:pt x="272" y="296"/>
                </a:lnTo>
                <a:lnTo>
                  <a:pt x="271" y="298"/>
                </a:lnTo>
                <a:lnTo>
                  <a:pt x="274" y="301"/>
                </a:lnTo>
                <a:lnTo>
                  <a:pt x="283" y="299"/>
                </a:lnTo>
                <a:lnTo>
                  <a:pt x="286" y="306"/>
                </a:lnTo>
                <a:lnTo>
                  <a:pt x="283" y="309"/>
                </a:lnTo>
                <a:lnTo>
                  <a:pt x="281" y="315"/>
                </a:lnTo>
                <a:lnTo>
                  <a:pt x="283" y="317"/>
                </a:lnTo>
                <a:lnTo>
                  <a:pt x="289" y="315"/>
                </a:lnTo>
                <a:lnTo>
                  <a:pt x="291" y="317"/>
                </a:lnTo>
                <a:lnTo>
                  <a:pt x="290" y="321"/>
                </a:lnTo>
                <a:lnTo>
                  <a:pt x="289" y="322"/>
                </a:lnTo>
                <a:lnTo>
                  <a:pt x="293" y="322"/>
                </a:lnTo>
                <a:lnTo>
                  <a:pt x="292" y="326"/>
                </a:lnTo>
                <a:lnTo>
                  <a:pt x="292" y="328"/>
                </a:lnTo>
                <a:lnTo>
                  <a:pt x="292" y="331"/>
                </a:lnTo>
                <a:lnTo>
                  <a:pt x="293" y="335"/>
                </a:lnTo>
                <a:lnTo>
                  <a:pt x="289" y="331"/>
                </a:lnTo>
                <a:lnTo>
                  <a:pt x="286" y="332"/>
                </a:lnTo>
                <a:lnTo>
                  <a:pt x="285" y="337"/>
                </a:lnTo>
                <a:lnTo>
                  <a:pt x="300" y="347"/>
                </a:lnTo>
                <a:lnTo>
                  <a:pt x="300" y="349"/>
                </a:lnTo>
                <a:lnTo>
                  <a:pt x="300" y="350"/>
                </a:lnTo>
                <a:lnTo>
                  <a:pt x="300" y="351"/>
                </a:lnTo>
                <a:lnTo>
                  <a:pt x="302" y="354"/>
                </a:lnTo>
                <a:lnTo>
                  <a:pt x="302" y="356"/>
                </a:lnTo>
                <a:lnTo>
                  <a:pt x="298" y="357"/>
                </a:lnTo>
                <a:lnTo>
                  <a:pt x="296" y="358"/>
                </a:lnTo>
                <a:lnTo>
                  <a:pt x="295" y="362"/>
                </a:lnTo>
                <a:lnTo>
                  <a:pt x="296" y="364"/>
                </a:lnTo>
                <a:lnTo>
                  <a:pt x="296" y="364"/>
                </a:lnTo>
                <a:lnTo>
                  <a:pt x="296" y="366"/>
                </a:lnTo>
                <a:lnTo>
                  <a:pt x="298" y="366"/>
                </a:lnTo>
                <a:lnTo>
                  <a:pt x="298" y="367"/>
                </a:lnTo>
                <a:lnTo>
                  <a:pt x="299" y="368"/>
                </a:lnTo>
                <a:lnTo>
                  <a:pt x="299" y="370"/>
                </a:lnTo>
                <a:lnTo>
                  <a:pt x="298" y="372"/>
                </a:lnTo>
                <a:lnTo>
                  <a:pt x="295" y="372"/>
                </a:lnTo>
                <a:lnTo>
                  <a:pt x="291" y="370"/>
                </a:lnTo>
                <a:lnTo>
                  <a:pt x="283" y="376"/>
                </a:lnTo>
                <a:lnTo>
                  <a:pt x="272" y="378"/>
                </a:lnTo>
                <a:lnTo>
                  <a:pt x="271" y="377"/>
                </a:lnTo>
                <a:lnTo>
                  <a:pt x="270" y="375"/>
                </a:lnTo>
                <a:lnTo>
                  <a:pt x="269" y="370"/>
                </a:lnTo>
                <a:lnTo>
                  <a:pt x="270" y="366"/>
                </a:lnTo>
                <a:lnTo>
                  <a:pt x="271" y="362"/>
                </a:lnTo>
                <a:lnTo>
                  <a:pt x="276" y="360"/>
                </a:lnTo>
                <a:lnTo>
                  <a:pt x="278" y="357"/>
                </a:lnTo>
                <a:lnTo>
                  <a:pt x="276" y="348"/>
                </a:lnTo>
                <a:lnTo>
                  <a:pt x="273" y="347"/>
                </a:lnTo>
                <a:lnTo>
                  <a:pt x="272" y="351"/>
                </a:lnTo>
                <a:lnTo>
                  <a:pt x="274" y="356"/>
                </a:lnTo>
                <a:lnTo>
                  <a:pt x="271" y="356"/>
                </a:lnTo>
                <a:lnTo>
                  <a:pt x="268" y="354"/>
                </a:lnTo>
                <a:lnTo>
                  <a:pt x="264" y="350"/>
                </a:lnTo>
                <a:lnTo>
                  <a:pt x="262" y="346"/>
                </a:lnTo>
                <a:lnTo>
                  <a:pt x="260" y="341"/>
                </a:lnTo>
                <a:lnTo>
                  <a:pt x="260" y="338"/>
                </a:lnTo>
                <a:lnTo>
                  <a:pt x="264" y="329"/>
                </a:lnTo>
                <a:lnTo>
                  <a:pt x="266" y="329"/>
                </a:lnTo>
                <a:lnTo>
                  <a:pt x="269" y="328"/>
                </a:lnTo>
                <a:lnTo>
                  <a:pt x="270" y="326"/>
                </a:lnTo>
                <a:lnTo>
                  <a:pt x="272" y="322"/>
                </a:lnTo>
                <a:lnTo>
                  <a:pt x="271" y="319"/>
                </a:lnTo>
                <a:lnTo>
                  <a:pt x="270" y="317"/>
                </a:lnTo>
                <a:lnTo>
                  <a:pt x="269" y="316"/>
                </a:lnTo>
                <a:lnTo>
                  <a:pt x="268" y="315"/>
                </a:lnTo>
                <a:lnTo>
                  <a:pt x="266" y="316"/>
                </a:lnTo>
                <a:lnTo>
                  <a:pt x="265" y="317"/>
                </a:lnTo>
                <a:lnTo>
                  <a:pt x="265" y="319"/>
                </a:lnTo>
                <a:lnTo>
                  <a:pt x="264" y="320"/>
                </a:lnTo>
                <a:lnTo>
                  <a:pt x="264" y="322"/>
                </a:lnTo>
                <a:lnTo>
                  <a:pt x="264" y="323"/>
                </a:lnTo>
                <a:lnTo>
                  <a:pt x="263" y="325"/>
                </a:lnTo>
                <a:lnTo>
                  <a:pt x="263" y="323"/>
                </a:lnTo>
                <a:lnTo>
                  <a:pt x="261" y="319"/>
                </a:lnTo>
                <a:lnTo>
                  <a:pt x="260" y="319"/>
                </a:lnTo>
                <a:lnTo>
                  <a:pt x="261" y="322"/>
                </a:lnTo>
                <a:lnTo>
                  <a:pt x="260" y="320"/>
                </a:lnTo>
                <a:lnTo>
                  <a:pt x="258" y="321"/>
                </a:lnTo>
                <a:lnTo>
                  <a:pt x="254" y="327"/>
                </a:lnTo>
                <a:lnTo>
                  <a:pt x="255" y="328"/>
                </a:lnTo>
                <a:lnTo>
                  <a:pt x="256" y="330"/>
                </a:lnTo>
                <a:lnTo>
                  <a:pt x="256" y="331"/>
                </a:lnTo>
                <a:lnTo>
                  <a:pt x="251" y="346"/>
                </a:lnTo>
                <a:lnTo>
                  <a:pt x="252" y="350"/>
                </a:lnTo>
                <a:lnTo>
                  <a:pt x="260" y="349"/>
                </a:lnTo>
                <a:lnTo>
                  <a:pt x="262" y="351"/>
                </a:lnTo>
                <a:lnTo>
                  <a:pt x="258" y="357"/>
                </a:lnTo>
                <a:lnTo>
                  <a:pt x="256" y="361"/>
                </a:lnTo>
                <a:lnTo>
                  <a:pt x="262" y="368"/>
                </a:lnTo>
                <a:lnTo>
                  <a:pt x="262" y="371"/>
                </a:lnTo>
                <a:lnTo>
                  <a:pt x="260" y="377"/>
                </a:lnTo>
                <a:lnTo>
                  <a:pt x="261" y="380"/>
                </a:lnTo>
                <a:lnTo>
                  <a:pt x="266" y="382"/>
                </a:lnTo>
                <a:lnTo>
                  <a:pt x="269" y="386"/>
                </a:lnTo>
                <a:lnTo>
                  <a:pt x="269" y="389"/>
                </a:lnTo>
                <a:lnTo>
                  <a:pt x="271" y="401"/>
                </a:lnTo>
                <a:lnTo>
                  <a:pt x="269" y="408"/>
                </a:lnTo>
                <a:lnTo>
                  <a:pt x="268" y="412"/>
                </a:lnTo>
                <a:lnTo>
                  <a:pt x="262" y="417"/>
                </a:lnTo>
                <a:lnTo>
                  <a:pt x="260" y="422"/>
                </a:lnTo>
                <a:lnTo>
                  <a:pt x="258" y="425"/>
                </a:lnTo>
                <a:lnTo>
                  <a:pt x="255" y="426"/>
                </a:lnTo>
                <a:lnTo>
                  <a:pt x="255" y="425"/>
                </a:lnTo>
                <a:lnTo>
                  <a:pt x="254" y="424"/>
                </a:lnTo>
                <a:lnTo>
                  <a:pt x="253" y="422"/>
                </a:lnTo>
                <a:lnTo>
                  <a:pt x="252" y="420"/>
                </a:lnTo>
                <a:lnTo>
                  <a:pt x="252" y="424"/>
                </a:lnTo>
                <a:lnTo>
                  <a:pt x="251" y="421"/>
                </a:lnTo>
                <a:lnTo>
                  <a:pt x="251" y="420"/>
                </a:lnTo>
                <a:lnTo>
                  <a:pt x="250" y="420"/>
                </a:lnTo>
                <a:lnTo>
                  <a:pt x="249" y="420"/>
                </a:lnTo>
                <a:lnTo>
                  <a:pt x="240" y="418"/>
                </a:lnTo>
                <a:lnTo>
                  <a:pt x="222" y="421"/>
                </a:lnTo>
                <a:lnTo>
                  <a:pt x="213" y="418"/>
                </a:lnTo>
                <a:lnTo>
                  <a:pt x="215" y="418"/>
                </a:lnTo>
                <a:lnTo>
                  <a:pt x="214" y="417"/>
                </a:lnTo>
                <a:lnTo>
                  <a:pt x="213" y="416"/>
                </a:lnTo>
                <a:lnTo>
                  <a:pt x="212" y="416"/>
                </a:lnTo>
                <a:lnTo>
                  <a:pt x="211" y="418"/>
                </a:lnTo>
                <a:lnTo>
                  <a:pt x="211" y="420"/>
                </a:lnTo>
                <a:lnTo>
                  <a:pt x="211" y="422"/>
                </a:lnTo>
                <a:lnTo>
                  <a:pt x="210" y="422"/>
                </a:lnTo>
                <a:lnTo>
                  <a:pt x="209" y="422"/>
                </a:lnTo>
                <a:lnTo>
                  <a:pt x="209" y="425"/>
                </a:lnTo>
                <a:lnTo>
                  <a:pt x="214" y="428"/>
                </a:lnTo>
                <a:lnTo>
                  <a:pt x="215" y="430"/>
                </a:lnTo>
                <a:lnTo>
                  <a:pt x="212" y="436"/>
                </a:lnTo>
                <a:lnTo>
                  <a:pt x="209" y="440"/>
                </a:lnTo>
                <a:lnTo>
                  <a:pt x="204" y="441"/>
                </a:lnTo>
                <a:lnTo>
                  <a:pt x="201" y="443"/>
                </a:lnTo>
                <a:lnTo>
                  <a:pt x="199" y="440"/>
                </a:lnTo>
                <a:lnTo>
                  <a:pt x="196" y="438"/>
                </a:lnTo>
                <a:lnTo>
                  <a:pt x="194" y="437"/>
                </a:lnTo>
                <a:lnTo>
                  <a:pt x="192" y="438"/>
                </a:lnTo>
                <a:lnTo>
                  <a:pt x="190" y="440"/>
                </a:lnTo>
                <a:lnTo>
                  <a:pt x="188" y="441"/>
                </a:lnTo>
                <a:lnTo>
                  <a:pt x="186" y="440"/>
                </a:lnTo>
                <a:lnTo>
                  <a:pt x="180" y="434"/>
                </a:lnTo>
                <a:lnTo>
                  <a:pt x="162" y="431"/>
                </a:lnTo>
                <a:lnTo>
                  <a:pt x="157" y="429"/>
                </a:lnTo>
                <a:lnTo>
                  <a:pt x="151" y="420"/>
                </a:lnTo>
                <a:lnTo>
                  <a:pt x="148" y="419"/>
                </a:lnTo>
                <a:lnTo>
                  <a:pt x="154" y="417"/>
                </a:lnTo>
                <a:lnTo>
                  <a:pt x="155" y="418"/>
                </a:lnTo>
                <a:lnTo>
                  <a:pt x="157" y="421"/>
                </a:lnTo>
                <a:lnTo>
                  <a:pt x="158" y="422"/>
                </a:lnTo>
                <a:lnTo>
                  <a:pt x="161" y="421"/>
                </a:lnTo>
                <a:lnTo>
                  <a:pt x="162" y="418"/>
                </a:lnTo>
                <a:lnTo>
                  <a:pt x="163" y="415"/>
                </a:lnTo>
                <a:lnTo>
                  <a:pt x="164" y="410"/>
                </a:lnTo>
                <a:lnTo>
                  <a:pt x="163" y="406"/>
                </a:lnTo>
                <a:lnTo>
                  <a:pt x="160" y="402"/>
                </a:lnTo>
                <a:lnTo>
                  <a:pt x="157" y="400"/>
                </a:lnTo>
                <a:lnTo>
                  <a:pt x="155" y="400"/>
                </a:lnTo>
                <a:lnTo>
                  <a:pt x="156" y="402"/>
                </a:lnTo>
                <a:lnTo>
                  <a:pt x="158" y="406"/>
                </a:lnTo>
                <a:lnTo>
                  <a:pt x="160" y="408"/>
                </a:lnTo>
                <a:lnTo>
                  <a:pt x="156" y="410"/>
                </a:lnTo>
                <a:lnTo>
                  <a:pt x="151" y="408"/>
                </a:lnTo>
                <a:lnTo>
                  <a:pt x="146" y="405"/>
                </a:lnTo>
                <a:lnTo>
                  <a:pt x="143" y="400"/>
                </a:lnTo>
                <a:lnTo>
                  <a:pt x="145" y="396"/>
                </a:lnTo>
                <a:lnTo>
                  <a:pt x="144" y="391"/>
                </a:lnTo>
                <a:lnTo>
                  <a:pt x="141" y="384"/>
                </a:lnTo>
                <a:lnTo>
                  <a:pt x="138" y="374"/>
                </a:lnTo>
                <a:lnTo>
                  <a:pt x="136" y="371"/>
                </a:lnTo>
                <a:lnTo>
                  <a:pt x="132" y="367"/>
                </a:lnTo>
                <a:lnTo>
                  <a:pt x="129" y="364"/>
                </a:lnTo>
                <a:lnTo>
                  <a:pt x="132" y="361"/>
                </a:lnTo>
                <a:lnTo>
                  <a:pt x="133" y="360"/>
                </a:lnTo>
                <a:lnTo>
                  <a:pt x="135" y="359"/>
                </a:lnTo>
                <a:lnTo>
                  <a:pt x="136" y="359"/>
                </a:lnTo>
                <a:lnTo>
                  <a:pt x="134" y="357"/>
                </a:lnTo>
                <a:lnTo>
                  <a:pt x="131" y="359"/>
                </a:lnTo>
                <a:lnTo>
                  <a:pt x="127" y="362"/>
                </a:lnTo>
                <a:lnTo>
                  <a:pt x="128" y="366"/>
                </a:lnTo>
                <a:lnTo>
                  <a:pt x="126" y="369"/>
                </a:lnTo>
                <a:lnTo>
                  <a:pt x="124" y="367"/>
                </a:lnTo>
                <a:lnTo>
                  <a:pt x="121" y="361"/>
                </a:lnTo>
                <a:lnTo>
                  <a:pt x="115" y="357"/>
                </a:lnTo>
                <a:lnTo>
                  <a:pt x="106" y="341"/>
                </a:lnTo>
                <a:lnTo>
                  <a:pt x="108" y="339"/>
                </a:lnTo>
                <a:lnTo>
                  <a:pt x="116" y="341"/>
                </a:lnTo>
                <a:lnTo>
                  <a:pt x="115" y="338"/>
                </a:lnTo>
                <a:lnTo>
                  <a:pt x="113" y="337"/>
                </a:lnTo>
                <a:lnTo>
                  <a:pt x="109" y="337"/>
                </a:lnTo>
                <a:lnTo>
                  <a:pt x="111" y="333"/>
                </a:lnTo>
                <a:lnTo>
                  <a:pt x="112" y="330"/>
                </a:lnTo>
                <a:lnTo>
                  <a:pt x="113" y="327"/>
                </a:lnTo>
                <a:lnTo>
                  <a:pt x="113" y="325"/>
                </a:lnTo>
                <a:lnTo>
                  <a:pt x="112" y="322"/>
                </a:lnTo>
                <a:lnTo>
                  <a:pt x="111" y="322"/>
                </a:lnTo>
                <a:lnTo>
                  <a:pt x="108" y="325"/>
                </a:lnTo>
                <a:lnTo>
                  <a:pt x="106" y="325"/>
                </a:lnTo>
                <a:lnTo>
                  <a:pt x="104" y="325"/>
                </a:lnTo>
                <a:lnTo>
                  <a:pt x="102" y="322"/>
                </a:lnTo>
                <a:lnTo>
                  <a:pt x="99" y="320"/>
                </a:lnTo>
                <a:lnTo>
                  <a:pt x="98" y="317"/>
                </a:lnTo>
                <a:lnTo>
                  <a:pt x="98" y="310"/>
                </a:lnTo>
                <a:lnTo>
                  <a:pt x="94" y="312"/>
                </a:lnTo>
                <a:lnTo>
                  <a:pt x="92" y="312"/>
                </a:lnTo>
                <a:lnTo>
                  <a:pt x="89" y="307"/>
                </a:lnTo>
                <a:lnTo>
                  <a:pt x="93" y="301"/>
                </a:lnTo>
                <a:lnTo>
                  <a:pt x="94" y="300"/>
                </a:lnTo>
                <a:lnTo>
                  <a:pt x="94" y="298"/>
                </a:lnTo>
                <a:lnTo>
                  <a:pt x="83" y="302"/>
                </a:lnTo>
                <a:lnTo>
                  <a:pt x="79" y="299"/>
                </a:lnTo>
                <a:lnTo>
                  <a:pt x="76" y="299"/>
                </a:lnTo>
                <a:lnTo>
                  <a:pt x="66" y="302"/>
                </a:lnTo>
                <a:lnTo>
                  <a:pt x="57" y="299"/>
                </a:lnTo>
                <a:lnTo>
                  <a:pt x="58" y="305"/>
                </a:lnTo>
                <a:lnTo>
                  <a:pt x="55" y="307"/>
                </a:lnTo>
                <a:lnTo>
                  <a:pt x="48" y="305"/>
                </a:lnTo>
                <a:lnTo>
                  <a:pt x="45" y="306"/>
                </a:lnTo>
                <a:lnTo>
                  <a:pt x="46" y="308"/>
                </a:lnTo>
                <a:lnTo>
                  <a:pt x="49" y="308"/>
                </a:lnTo>
                <a:lnTo>
                  <a:pt x="45" y="312"/>
                </a:lnTo>
                <a:lnTo>
                  <a:pt x="35" y="315"/>
                </a:lnTo>
                <a:lnTo>
                  <a:pt x="30" y="321"/>
                </a:lnTo>
                <a:lnTo>
                  <a:pt x="29" y="323"/>
                </a:lnTo>
                <a:lnTo>
                  <a:pt x="26" y="328"/>
                </a:lnTo>
                <a:lnTo>
                  <a:pt x="25" y="330"/>
                </a:lnTo>
                <a:lnTo>
                  <a:pt x="24" y="333"/>
                </a:lnTo>
                <a:lnTo>
                  <a:pt x="23" y="341"/>
                </a:lnTo>
                <a:lnTo>
                  <a:pt x="21" y="345"/>
                </a:lnTo>
                <a:lnTo>
                  <a:pt x="21" y="347"/>
                </a:lnTo>
                <a:lnTo>
                  <a:pt x="21" y="350"/>
                </a:lnTo>
                <a:lnTo>
                  <a:pt x="20" y="356"/>
                </a:lnTo>
                <a:lnTo>
                  <a:pt x="20" y="359"/>
                </a:lnTo>
                <a:lnTo>
                  <a:pt x="11" y="377"/>
                </a:lnTo>
                <a:lnTo>
                  <a:pt x="5" y="387"/>
                </a:lnTo>
                <a:lnTo>
                  <a:pt x="1" y="394"/>
                </a:lnTo>
                <a:lnTo>
                  <a:pt x="1" y="396"/>
                </a:lnTo>
                <a:lnTo>
                  <a:pt x="1" y="399"/>
                </a:lnTo>
                <a:lnTo>
                  <a:pt x="1" y="401"/>
                </a:lnTo>
                <a:lnTo>
                  <a:pt x="0" y="406"/>
                </a:lnTo>
                <a:lnTo>
                  <a:pt x="1" y="410"/>
                </a:lnTo>
                <a:lnTo>
                  <a:pt x="1" y="412"/>
                </a:lnTo>
                <a:lnTo>
                  <a:pt x="3" y="412"/>
                </a:lnTo>
                <a:lnTo>
                  <a:pt x="5" y="415"/>
                </a:lnTo>
                <a:lnTo>
                  <a:pt x="4" y="419"/>
                </a:lnTo>
                <a:lnTo>
                  <a:pt x="3" y="421"/>
                </a:lnTo>
                <a:lnTo>
                  <a:pt x="1" y="422"/>
                </a:lnTo>
                <a:lnTo>
                  <a:pt x="3" y="427"/>
                </a:lnTo>
                <a:lnTo>
                  <a:pt x="7" y="431"/>
                </a:lnTo>
                <a:lnTo>
                  <a:pt x="10" y="440"/>
                </a:lnTo>
                <a:lnTo>
                  <a:pt x="15" y="447"/>
                </a:lnTo>
                <a:lnTo>
                  <a:pt x="36" y="469"/>
                </a:lnTo>
                <a:lnTo>
                  <a:pt x="36" y="470"/>
                </a:lnTo>
                <a:lnTo>
                  <a:pt x="37" y="473"/>
                </a:lnTo>
                <a:lnTo>
                  <a:pt x="37" y="475"/>
                </a:lnTo>
                <a:lnTo>
                  <a:pt x="38" y="477"/>
                </a:lnTo>
                <a:lnTo>
                  <a:pt x="39" y="478"/>
                </a:lnTo>
                <a:lnTo>
                  <a:pt x="44" y="477"/>
                </a:lnTo>
                <a:lnTo>
                  <a:pt x="53" y="486"/>
                </a:lnTo>
                <a:lnTo>
                  <a:pt x="53" y="489"/>
                </a:lnTo>
                <a:lnTo>
                  <a:pt x="55" y="490"/>
                </a:lnTo>
                <a:lnTo>
                  <a:pt x="57" y="489"/>
                </a:lnTo>
                <a:lnTo>
                  <a:pt x="58" y="490"/>
                </a:lnTo>
                <a:lnTo>
                  <a:pt x="59" y="491"/>
                </a:lnTo>
                <a:lnTo>
                  <a:pt x="59" y="494"/>
                </a:lnTo>
                <a:lnTo>
                  <a:pt x="59" y="495"/>
                </a:lnTo>
                <a:lnTo>
                  <a:pt x="63" y="496"/>
                </a:lnTo>
                <a:lnTo>
                  <a:pt x="64" y="495"/>
                </a:lnTo>
                <a:lnTo>
                  <a:pt x="63" y="493"/>
                </a:lnTo>
                <a:lnTo>
                  <a:pt x="66" y="491"/>
                </a:lnTo>
                <a:lnTo>
                  <a:pt x="74" y="501"/>
                </a:lnTo>
                <a:lnTo>
                  <a:pt x="77" y="505"/>
                </a:lnTo>
                <a:lnTo>
                  <a:pt x="80" y="506"/>
                </a:lnTo>
                <a:lnTo>
                  <a:pt x="85" y="507"/>
                </a:lnTo>
                <a:lnTo>
                  <a:pt x="88" y="511"/>
                </a:lnTo>
                <a:lnTo>
                  <a:pt x="92" y="517"/>
                </a:lnTo>
                <a:lnTo>
                  <a:pt x="85" y="517"/>
                </a:lnTo>
                <a:lnTo>
                  <a:pt x="86" y="522"/>
                </a:lnTo>
                <a:lnTo>
                  <a:pt x="89" y="529"/>
                </a:lnTo>
                <a:lnTo>
                  <a:pt x="91" y="534"/>
                </a:lnTo>
                <a:lnTo>
                  <a:pt x="91" y="535"/>
                </a:lnTo>
                <a:lnTo>
                  <a:pt x="89" y="538"/>
                </a:lnTo>
                <a:lnTo>
                  <a:pt x="89" y="539"/>
                </a:lnTo>
                <a:lnTo>
                  <a:pt x="98" y="537"/>
                </a:lnTo>
                <a:lnTo>
                  <a:pt x="103" y="538"/>
                </a:lnTo>
                <a:lnTo>
                  <a:pt x="105" y="544"/>
                </a:lnTo>
                <a:lnTo>
                  <a:pt x="103" y="545"/>
                </a:lnTo>
                <a:lnTo>
                  <a:pt x="95" y="542"/>
                </a:lnTo>
                <a:lnTo>
                  <a:pt x="92" y="544"/>
                </a:lnTo>
                <a:lnTo>
                  <a:pt x="94" y="546"/>
                </a:lnTo>
                <a:lnTo>
                  <a:pt x="94" y="548"/>
                </a:lnTo>
                <a:lnTo>
                  <a:pt x="93" y="552"/>
                </a:lnTo>
                <a:lnTo>
                  <a:pt x="92" y="554"/>
                </a:lnTo>
                <a:lnTo>
                  <a:pt x="93" y="554"/>
                </a:lnTo>
                <a:lnTo>
                  <a:pt x="92" y="554"/>
                </a:lnTo>
                <a:lnTo>
                  <a:pt x="92" y="554"/>
                </a:lnTo>
                <a:lnTo>
                  <a:pt x="92" y="556"/>
                </a:lnTo>
                <a:lnTo>
                  <a:pt x="93" y="557"/>
                </a:lnTo>
                <a:lnTo>
                  <a:pt x="94" y="559"/>
                </a:lnTo>
                <a:lnTo>
                  <a:pt x="95" y="563"/>
                </a:lnTo>
                <a:lnTo>
                  <a:pt x="96" y="566"/>
                </a:lnTo>
                <a:lnTo>
                  <a:pt x="97" y="568"/>
                </a:lnTo>
                <a:lnTo>
                  <a:pt x="104" y="574"/>
                </a:lnTo>
                <a:lnTo>
                  <a:pt x="105" y="575"/>
                </a:lnTo>
                <a:lnTo>
                  <a:pt x="108" y="575"/>
                </a:lnTo>
                <a:lnTo>
                  <a:pt x="109" y="575"/>
                </a:lnTo>
                <a:lnTo>
                  <a:pt x="109" y="574"/>
                </a:lnTo>
                <a:lnTo>
                  <a:pt x="111" y="574"/>
                </a:lnTo>
                <a:lnTo>
                  <a:pt x="112" y="576"/>
                </a:lnTo>
                <a:lnTo>
                  <a:pt x="111" y="577"/>
                </a:lnTo>
                <a:lnTo>
                  <a:pt x="113" y="580"/>
                </a:lnTo>
                <a:lnTo>
                  <a:pt x="115" y="578"/>
                </a:lnTo>
                <a:lnTo>
                  <a:pt x="118" y="575"/>
                </a:lnTo>
                <a:lnTo>
                  <a:pt x="121" y="574"/>
                </a:lnTo>
                <a:lnTo>
                  <a:pt x="124" y="574"/>
                </a:lnTo>
                <a:lnTo>
                  <a:pt x="132" y="579"/>
                </a:lnTo>
                <a:lnTo>
                  <a:pt x="135" y="584"/>
                </a:lnTo>
                <a:lnTo>
                  <a:pt x="134" y="583"/>
                </a:lnTo>
                <a:lnTo>
                  <a:pt x="138" y="588"/>
                </a:lnTo>
                <a:lnTo>
                  <a:pt x="138" y="589"/>
                </a:lnTo>
                <a:lnTo>
                  <a:pt x="138" y="593"/>
                </a:lnTo>
                <a:lnTo>
                  <a:pt x="137" y="595"/>
                </a:lnTo>
                <a:lnTo>
                  <a:pt x="136" y="595"/>
                </a:lnTo>
                <a:lnTo>
                  <a:pt x="135" y="595"/>
                </a:lnTo>
                <a:lnTo>
                  <a:pt x="137" y="598"/>
                </a:lnTo>
                <a:lnTo>
                  <a:pt x="141" y="598"/>
                </a:lnTo>
                <a:lnTo>
                  <a:pt x="144" y="597"/>
                </a:lnTo>
                <a:lnTo>
                  <a:pt x="146" y="595"/>
                </a:lnTo>
                <a:lnTo>
                  <a:pt x="146" y="586"/>
                </a:lnTo>
                <a:lnTo>
                  <a:pt x="152" y="576"/>
                </a:lnTo>
                <a:lnTo>
                  <a:pt x="160" y="569"/>
                </a:lnTo>
                <a:lnTo>
                  <a:pt x="166" y="566"/>
                </a:lnTo>
                <a:lnTo>
                  <a:pt x="167" y="566"/>
                </a:lnTo>
                <a:lnTo>
                  <a:pt x="170" y="568"/>
                </a:lnTo>
                <a:lnTo>
                  <a:pt x="173" y="577"/>
                </a:lnTo>
                <a:lnTo>
                  <a:pt x="176" y="580"/>
                </a:lnTo>
                <a:lnTo>
                  <a:pt x="184" y="583"/>
                </a:lnTo>
                <a:lnTo>
                  <a:pt x="187" y="587"/>
                </a:lnTo>
                <a:lnTo>
                  <a:pt x="186" y="587"/>
                </a:lnTo>
                <a:lnTo>
                  <a:pt x="185" y="588"/>
                </a:lnTo>
                <a:lnTo>
                  <a:pt x="182" y="592"/>
                </a:lnTo>
                <a:lnTo>
                  <a:pt x="184" y="594"/>
                </a:lnTo>
                <a:lnTo>
                  <a:pt x="187" y="593"/>
                </a:lnTo>
                <a:lnTo>
                  <a:pt x="190" y="594"/>
                </a:lnTo>
                <a:lnTo>
                  <a:pt x="190" y="596"/>
                </a:lnTo>
                <a:lnTo>
                  <a:pt x="188" y="597"/>
                </a:lnTo>
                <a:lnTo>
                  <a:pt x="185" y="602"/>
                </a:lnTo>
                <a:lnTo>
                  <a:pt x="186" y="604"/>
                </a:lnTo>
                <a:lnTo>
                  <a:pt x="187" y="607"/>
                </a:lnTo>
                <a:lnTo>
                  <a:pt x="188" y="611"/>
                </a:lnTo>
                <a:lnTo>
                  <a:pt x="188" y="613"/>
                </a:lnTo>
                <a:lnTo>
                  <a:pt x="194" y="622"/>
                </a:lnTo>
                <a:lnTo>
                  <a:pt x="195" y="623"/>
                </a:lnTo>
                <a:lnTo>
                  <a:pt x="197" y="622"/>
                </a:lnTo>
                <a:lnTo>
                  <a:pt x="199" y="619"/>
                </a:lnTo>
                <a:lnTo>
                  <a:pt x="200" y="617"/>
                </a:lnTo>
                <a:lnTo>
                  <a:pt x="201" y="618"/>
                </a:lnTo>
                <a:lnTo>
                  <a:pt x="201" y="615"/>
                </a:lnTo>
                <a:lnTo>
                  <a:pt x="200" y="613"/>
                </a:lnTo>
                <a:lnTo>
                  <a:pt x="203" y="612"/>
                </a:lnTo>
                <a:lnTo>
                  <a:pt x="204" y="611"/>
                </a:lnTo>
                <a:lnTo>
                  <a:pt x="205" y="612"/>
                </a:lnTo>
                <a:lnTo>
                  <a:pt x="206" y="615"/>
                </a:lnTo>
                <a:lnTo>
                  <a:pt x="207" y="616"/>
                </a:lnTo>
                <a:lnTo>
                  <a:pt x="210" y="615"/>
                </a:lnTo>
                <a:lnTo>
                  <a:pt x="212" y="612"/>
                </a:lnTo>
                <a:lnTo>
                  <a:pt x="214" y="611"/>
                </a:lnTo>
                <a:lnTo>
                  <a:pt x="233" y="619"/>
                </a:lnTo>
                <a:lnTo>
                  <a:pt x="234" y="626"/>
                </a:lnTo>
                <a:lnTo>
                  <a:pt x="236" y="626"/>
                </a:lnTo>
                <a:lnTo>
                  <a:pt x="237" y="628"/>
                </a:lnTo>
                <a:lnTo>
                  <a:pt x="240" y="633"/>
                </a:lnTo>
                <a:lnTo>
                  <a:pt x="241" y="635"/>
                </a:lnTo>
                <a:lnTo>
                  <a:pt x="243" y="637"/>
                </a:lnTo>
                <a:lnTo>
                  <a:pt x="250" y="641"/>
                </a:lnTo>
                <a:lnTo>
                  <a:pt x="247" y="643"/>
                </a:lnTo>
                <a:lnTo>
                  <a:pt x="246" y="643"/>
                </a:lnTo>
                <a:lnTo>
                  <a:pt x="249" y="652"/>
                </a:lnTo>
                <a:lnTo>
                  <a:pt x="251" y="652"/>
                </a:lnTo>
                <a:lnTo>
                  <a:pt x="254" y="651"/>
                </a:lnTo>
                <a:lnTo>
                  <a:pt x="258" y="653"/>
                </a:lnTo>
                <a:lnTo>
                  <a:pt x="256" y="656"/>
                </a:lnTo>
                <a:lnTo>
                  <a:pt x="256" y="659"/>
                </a:lnTo>
                <a:lnTo>
                  <a:pt x="256" y="663"/>
                </a:lnTo>
                <a:lnTo>
                  <a:pt x="254" y="665"/>
                </a:lnTo>
                <a:lnTo>
                  <a:pt x="260" y="671"/>
                </a:lnTo>
                <a:lnTo>
                  <a:pt x="262" y="672"/>
                </a:lnTo>
                <a:lnTo>
                  <a:pt x="261" y="672"/>
                </a:lnTo>
                <a:lnTo>
                  <a:pt x="265" y="677"/>
                </a:lnTo>
                <a:lnTo>
                  <a:pt x="270" y="691"/>
                </a:lnTo>
                <a:lnTo>
                  <a:pt x="274" y="697"/>
                </a:lnTo>
                <a:lnTo>
                  <a:pt x="284" y="706"/>
                </a:lnTo>
                <a:lnTo>
                  <a:pt x="289" y="712"/>
                </a:lnTo>
                <a:lnTo>
                  <a:pt x="292" y="723"/>
                </a:lnTo>
                <a:lnTo>
                  <a:pt x="294" y="725"/>
                </a:lnTo>
                <a:lnTo>
                  <a:pt x="299" y="731"/>
                </a:lnTo>
                <a:lnTo>
                  <a:pt x="301" y="732"/>
                </a:lnTo>
                <a:lnTo>
                  <a:pt x="321" y="735"/>
                </a:lnTo>
                <a:lnTo>
                  <a:pt x="323" y="738"/>
                </a:lnTo>
                <a:lnTo>
                  <a:pt x="325" y="752"/>
                </a:lnTo>
                <a:lnTo>
                  <a:pt x="327" y="754"/>
                </a:lnTo>
                <a:lnTo>
                  <a:pt x="328" y="755"/>
                </a:lnTo>
                <a:lnTo>
                  <a:pt x="331" y="761"/>
                </a:lnTo>
                <a:lnTo>
                  <a:pt x="332" y="762"/>
                </a:lnTo>
                <a:lnTo>
                  <a:pt x="334" y="762"/>
                </a:lnTo>
                <a:lnTo>
                  <a:pt x="340" y="765"/>
                </a:lnTo>
                <a:lnTo>
                  <a:pt x="341" y="767"/>
                </a:lnTo>
                <a:lnTo>
                  <a:pt x="342" y="771"/>
                </a:lnTo>
                <a:lnTo>
                  <a:pt x="343" y="776"/>
                </a:lnTo>
                <a:lnTo>
                  <a:pt x="343" y="775"/>
                </a:lnTo>
                <a:lnTo>
                  <a:pt x="343" y="777"/>
                </a:lnTo>
                <a:lnTo>
                  <a:pt x="343" y="780"/>
                </a:lnTo>
                <a:lnTo>
                  <a:pt x="343" y="782"/>
                </a:lnTo>
                <a:lnTo>
                  <a:pt x="344" y="784"/>
                </a:lnTo>
                <a:lnTo>
                  <a:pt x="348" y="786"/>
                </a:lnTo>
                <a:lnTo>
                  <a:pt x="349" y="787"/>
                </a:lnTo>
                <a:lnTo>
                  <a:pt x="350" y="792"/>
                </a:lnTo>
                <a:lnTo>
                  <a:pt x="351" y="795"/>
                </a:lnTo>
                <a:lnTo>
                  <a:pt x="351" y="799"/>
                </a:lnTo>
                <a:lnTo>
                  <a:pt x="352" y="802"/>
                </a:lnTo>
                <a:lnTo>
                  <a:pt x="352" y="812"/>
                </a:lnTo>
                <a:lnTo>
                  <a:pt x="357" y="820"/>
                </a:lnTo>
                <a:lnTo>
                  <a:pt x="363" y="824"/>
                </a:lnTo>
                <a:lnTo>
                  <a:pt x="378" y="831"/>
                </a:lnTo>
                <a:lnTo>
                  <a:pt x="380" y="835"/>
                </a:lnTo>
                <a:lnTo>
                  <a:pt x="379" y="840"/>
                </a:lnTo>
                <a:lnTo>
                  <a:pt x="378" y="844"/>
                </a:lnTo>
                <a:lnTo>
                  <a:pt x="377" y="845"/>
                </a:lnTo>
                <a:lnTo>
                  <a:pt x="374" y="845"/>
                </a:lnTo>
                <a:lnTo>
                  <a:pt x="380" y="859"/>
                </a:lnTo>
                <a:lnTo>
                  <a:pt x="387" y="870"/>
                </a:lnTo>
                <a:lnTo>
                  <a:pt x="386" y="875"/>
                </a:lnTo>
                <a:lnTo>
                  <a:pt x="387" y="880"/>
                </a:lnTo>
                <a:lnTo>
                  <a:pt x="389" y="886"/>
                </a:lnTo>
                <a:lnTo>
                  <a:pt x="390" y="889"/>
                </a:lnTo>
                <a:lnTo>
                  <a:pt x="390" y="894"/>
                </a:lnTo>
                <a:lnTo>
                  <a:pt x="391" y="896"/>
                </a:lnTo>
                <a:lnTo>
                  <a:pt x="393" y="901"/>
                </a:lnTo>
                <a:lnTo>
                  <a:pt x="394" y="902"/>
                </a:lnTo>
                <a:lnTo>
                  <a:pt x="396" y="908"/>
                </a:lnTo>
                <a:lnTo>
                  <a:pt x="396" y="912"/>
                </a:lnTo>
                <a:lnTo>
                  <a:pt x="397" y="914"/>
                </a:lnTo>
                <a:lnTo>
                  <a:pt x="399" y="915"/>
                </a:lnTo>
                <a:lnTo>
                  <a:pt x="410" y="914"/>
                </a:lnTo>
                <a:lnTo>
                  <a:pt x="413" y="912"/>
                </a:lnTo>
                <a:lnTo>
                  <a:pt x="422" y="902"/>
                </a:lnTo>
                <a:lnTo>
                  <a:pt x="425" y="901"/>
                </a:lnTo>
                <a:lnTo>
                  <a:pt x="428" y="902"/>
                </a:lnTo>
                <a:lnTo>
                  <a:pt x="431" y="905"/>
                </a:lnTo>
                <a:lnTo>
                  <a:pt x="446" y="931"/>
                </a:lnTo>
                <a:lnTo>
                  <a:pt x="450" y="937"/>
                </a:lnTo>
                <a:lnTo>
                  <a:pt x="456" y="939"/>
                </a:lnTo>
                <a:lnTo>
                  <a:pt x="457" y="941"/>
                </a:lnTo>
                <a:lnTo>
                  <a:pt x="459" y="941"/>
                </a:lnTo>
                <a:lnTo>
                  <a:pt x="461" y="939"/>
                </a:lnTo>
                <a:lnTo>
                  <a:pt x="461" y="938"/>
                </a:lnTo>
                <a:lnTo>
                  <a:pt x="461" y="935"/>
                </a:lnTo>
                <a:lnTo>
                  <a:pt x="461" y="933"/>
                </a:lnTo>
                <a:lnTo>
                  <a:pt x="465" y="931"/>
                </a:lnTo>
                <a:lnTo>
                  <a:pt x="480" y="933"/>
                </a:lnTo>
                <a:lnTo>
                  <a:pt x="484" y="930"/>
                </a:lnTo>
                <a:lnTo>
                  <a:pt x="491" y="918"/>
                </a:lnTo>
                <a:lnTo>
                  <a:pt x="495" y="916"/>
                </a:lnTo>
                <a:lnTo>
                  <a:pt x="496" y="914"/>
                </a:lnTo>
                <a:lnTo>
                  <a:pt x="506" y="899"/>
                </a:lnTo>
                <a:lnTo>
                  <a:pt x="517" y="891"/>
                </a:lnTo>
                <a:lnTo>
                  <a:pt x="520" y="885"/>
                </a:lnTo>
                <a:lnTo>
                  <a:pt x="522" y="880"/>
                </a:lnTo>
                <a:lnTo>
                  <a:pt x="527" y="871"/>
                </a:lnTo>
                <a:lnTo>
                  <a:pt x="530" y="861"/>
                </a:lnTo>
                <a:lnTo>
                  <a:pt x="535" y="851"/>
                </a:lnTo>
                <a:lnTo>
                  <a:pt x="537" y="848"/>
                </a:lnTo>
                <a:lnTo>
                  <a:pt x="535" y="846"/>
                </a:lnTo>
                <a:lnTo>
                  <a:pt x="529" y="844"/>
                </a:lnTo>
                <a:lnTo>
                  <a:pt x="528" y="843"/>
                </a:lnTo>
                <a:lnTo>
                  <a:pt x="527" y="844"/>
                </a:lnTo>
                <a:lnTo>
                  <a:pt x="526" y="843"/>
                </a:lnTo>
                <a:lnTo>
                  <a:pt x="525" y="842"/>
                </a:lnTo>
                <a:lnTo>
                  <a:pt x="524" y="841"/>
                </a:lnTo>
                <a:lnTo>
                  <a:pt x="522" y="837"/>
                </a:lnTo>
                <a:lnTo>
                  <a:pt x="520" y="829"/>
                </a:lnTo>
                <a:lnTo>
                  <a:pt x="518" y="827"/>
                </a:lnTo>
                <a:lnTo>
                  <a:pt x="515" y="827"/>
                </a:lnTo>
                <a:lnTo>
                  <a:pt x="514" y="826"/>
                </a:lnTo>
                <a:lnTo>
                  <a:pt x="510" y="821"/>
                </a:lnTo>
                <a:lnTo>
                  <a:pt x="508" y="820"/>
                </a:lnTo>
                <a:lnTo>
                  <a:pt x="507" y="820"/>
                </a:lnTo>
                <a:lnTo>
                  <a:pt x="506" y="819"/>
                </a:lnTo>
                <a:lnTo>
                  <a:pt x="505" y="813"/>
                </a:lnTo>
                <a:lnTo>
                  <a:pt x="505" y="810"/>
                </a:lnTo>
                <a:lnTo>
                  <a:pt x="502" y="809"/>
                </a:lnTo>
                <a:lnTo>
                  <a:pt x="499" y="807"/>
                </a:lnTo>
                <a:lnTo>
                  <a:pt x="496" y="806"/>
                </a:lnTo>
                <a:lnTo>
                  <a:pt x="495" y="802"/>
                </a:lnTo>
                <a:lnTo>
                  <a:pt x="494" y="796"/>
                </a:lnTo>
                <a:lnTo>
                  <a:pt x="491" y="791"/>
                </a:lnTo>
                <a:lnTo>
                  <a:pt x="494" y="789"/>
                </a:lnTo>
                <a:lnTo>
                  <a:pt x="492" y="786"/>
                </a:lnTo>
                <a:lnTo>
                  <a:pt x="490" y="784"/>
                </a:lnTo>
                <a:lnTo>
                  <a:pt x="487" y="783"/>
                </a:lnTo>
                <a:lnTo>
                  <a:pt x="486" y="782"/>
                </a:lnTo>
                <a:lnTo>
                  <a:pt x="485" y="781"/>
                </a:lnTo>
                <a:lnTo>
                  <a:pt x="482" y="783"/>
                </a:lnTo>
                <a:lnTo>
                  <a:pt x="481" y="783"/>
                </a:lnTo>
                <a:lnTo>
                  <a:pt x="481" y="783"/>
                </a:lnTo>
                <a:lnTo>
                  <a:pt x="480" y="782"/>
                </a:lnTo>
                <a:lnTo>
                  <a:pt x="482" y="766"/>
                </a:lnTo>
                <a:lnTo>
                  <a:pt x="487" y="753"/>
                </a:lnTo>
                <a:lnTo>
                  <a:pt x="498" y="733"/>
                </a:lnTo>
                <a:lnTo>
                  <a:pt x="498" y="733"/>
                </a:lnTo>
                <a:lnTo>
                  <a:pt x="500" y="731"/>
                </a:lnTo>
                <a:lnTo>
                  <a:pt x="505" y="731"/>
                </a:lnTo>
                <a:lnTo>
                  <a:pt x="507" y="730"/>
                </a:lnTo>
                <a:lnTo>
                  <a:pt x="507" y="726"/>
                </a:lnTo>
                <a:lnTo>
                  <a:pt x="502" y="717"/>
                </a:lnTo>
                <a:lnTo>
                  <a:pt x="508" y="715"/>
                </a:lnTo>
                <a:lnTo>
                  <a:pt x="507" y="717"/>
                </a:lnTo>
                <a:lnTo>
                  <a:pt x="507" y="717"/>
                </a:lnTo>
                <a:lnTo>
                  <a:pt x="507" y="717"/>
                </a:lnTo>
                <a:lnTo>
                  <a:pt x="507" y="717"/>
                </a:lnTo>
                <a:lnTo>
                  <a:pt x="509" y="720"/>
                </a:lnTo>
                <a:lnTo>
                  <a:pt x="510" y="720"/>
                </a:lnTo>
                <a:lnTo>
                  <a:pt x="512" y="721"/>
                </a:lnTo>
                <a:lnTo>
                  <a:pt x="512" y="725"/>
                </a:lnTo>
                <a:lnTo>
                  <a:pt x="511" y="727"/>
                </a:lnTo>
                <a:lnTo>
                  <a:pt x="501" y="750"/>
                </a:lnTo>
                <a:lnTo>
                  <a:pt x="499" y="757"/>
                </a:lnTo>
                <a:lnTo>
                  <a:pt x="498" y="773"/>
                </a:lnTo>
                <a:lnTo>
                  <a:pt x="498" y="775"/>
                </a:lnTo>
                <a:lnTo>
                  <a:pt x="497" y="777"/>
                </a:lnTo>
                <a:lnTo>
                  <a:pt x="498" y="781"/>
                </a:lnTo>
                <a:lnTo>
                  <a:pt x="500" y="784"/>
                </a:lnTo>
                <a:lnTo>
                  <a:pt x="510" y="800"/>
                </a:lnTo>
                <a:lnTo>
                  <a:pt x="515" y="803"/>
                </a:lnTo>
                <a:lnTo>
                  <a:pt x="524" y="806"/>
                </a:lnTo>
                <a:lnTo>
                  <a:pt x="528" y="806"/>
                </a:lnTo>
                <a:lnTo>
                  <a:pt x="544" y="802"/>
                </a:lnTo>
                <a:lnTo>
                  <a:pt x="546" y="802"/>
                </a:lnTo>
                <a:lnTo>
                  <a:pt x="551" y="805"/>
                </a:lnTo>
                <a:lnTo>
                  <a:pt x="568" y="806"/>
                </a:lnTo>
                <a:lnTo>
                  <a:pt x="573" y="811"/>
                </a:lnTo>
                <a:lnTo>
                  <a:pt x="575" y="814"/>
                </a:lnTo>
                <a:lnTo>
                  <a:pt x="577" y="815"/>
                </a:lnTo>
                <a:lnTo>
                  <a:pt x="604" y="815"/>
                </a:lnTo>
                <a:lnTo>
                  <a:pt x="606" y="814"/>
                </a:lnTo>
                <a:lnTo>
                  <a:pt x="622" y="801"/>
                </a:lnTo>
                <a:lnTo>
                  <a:pt x="633" y="796"/>
                </a:lnTo>
                <a:lnTo>
                  <a:pt x="646" y="783"/>
                </a:lnTo>
                <a:lnTo>
                  <a:pt x="647" y="779"/>
                </a:lnTo>
                <a:lnTo>
                  <a:pt x="649" y="773"/>
                </a:lnTo>
                <a:lnTo>
                  <a:pt x="654" y="764"/>
                </a:lnTo>
                <a:lnTo>
                  <a:pt x="657" y="751"/>
                </a:lnTo>
                <a:lnTo>
                  <a:pt x="659" y="746"/>
                </a:lnTo>
                <a:lnTo>
                  <a:pt x="662" y="744"/>
                </a:lnTo>
                <a:lnTo>
                  <a:pt x="671" y="745"/>
                </a:lnTo>
                <a:lnTo>
                  <a:pt x="674" y="743"/>
                </a:lnTo>
                <a:lnTo>
                  <a:pt x="678" y="738"/>
                </a:lnTo>
                <a:lnTo>
                  <a:pt x="681" y="733"/>
                </a:lnTo>
                <a:lnTo>
                  <a:pt x="684" y="730"/>
                </a:lnTo>
                <a:lnTo>
                  <a:pt x="687" y="728"/>
                </a:lnTo>
                <a:lnTo>
                  <a:pt x="692" y="733"/>
                </a:lnTo>
                <a:lnTo>
                  <a:pt x="686" y="735"/>
                </a:lnTo>
                <a:lnTo>
                  <a:pt x="685" y="737"/>
                </a:lnTo>
                <a:lnTo>
                  <a:pt x="684" y="742"/>
                </a:lnTo>
                <a:lnTo>
                  <a:pt x="685" y="747"/>
                </a:lnTo>
                <a:lnTo>
                  <a:pt x="687" y="748"/>
                </a:lnTo>
                <a:lnTo>
                  <a:pt x="698" y="743"/>
                </a:lnTo>
                <a:lnTo>
                  <a:pt x="702" y="740"/>
                </a:lnTo>
                <a:lnTo>
                  <a:pt x="705" y="733"/>
                </a:lnTo>
                <a:lnTo>
                  <a:pt x="711" y="705"/>
                </a:lnTo>
                <a:lnTo>
                  <a:pt x="710" y="700"/>
                </a:lnTo>
                <a:lnTo>
                  <a:pt x="707" y="698"/>
                </a:lnTo>
                <a:lnTo>
                  <a:pt x="703" y="698"/>
                </a:lnTo>
                <a:lnTo>
                  <a:pt x="697" y="702"/>
                </a:lnTo>
                <a:lnTo>
                  <a:pt x="691" y="707"/>
                </a:lnTo>
                <a:lnTo>
                  <a:pt x="685" y="711"/>
                </a:lnTo>
                <a:lnTo>
                  <a:pt x="679" y="707"/>
                </a:lnTo>
                <a:lnTo>
                  <a:pt x="679" y="705"/>
                </a:lnTo>
                <a:lnTo>
                  <a:pt x="686" y="696"/>
                </a:lnTo>
                <a:lnTo>
                  <a:pt x="691" y="694"/>
                </a:lnTo>
                <a:lnTo>
                  <a:pt x="693" y="691"/>
                </a:lnTo>
                <a:lnTo>
                  <a:pt x="695" y="690"/>
                </a:lnTo>
                <a:lnTo>
                  <a:pt x="696" y="690"/>
                </a:lnTo>
                <a:lnTo>
                  <a:pt x="700" y="693"/>
                </a:lnTo>
                <a:lnTo>
                  <a:pt x="701" y="694"/>
                </a:lnTo>
                <a:lnTo>
                  <a:pt x="705" y="692"/>
                </a:lnTo>
                <a:lnTo>
                  <a:pt x="707" y="686"/>
                </a:lnTo>
                <a:lnTo>
                  <a:pt x="708" y="677"/>
                </a:lnTo>
                <a:lnTo>
                  <a:pt x="708" y="666"/>
                </a:lnTo>
                <a:lnTo>
                  <a:pt x="706" y="661"/>
                </a:lnTo>
                <a:lnTo>
                  <a:pt x="690" y="671"/>
                </a:lnTo>
                <a:lnTo>
                  <a:pt x="686" y="669"/>
                </a:lnTo>
                <a:lnTo>
                  <a:pt x="679" y="665"/>
                </a:lnTo>
                <a:lnTo>
                  <a:pt x="676" y="664"/>
                </a:lnTo>
                <a:lnTo>
                  <a:pt x="671" y="665"/>
                </a:lnTo>
                <a:lnTo>
                  <a:pt x="668" y="664"/>
                </a:lnTo>
                <a:lnTo>
                  <a:pt x="665" y="662"/>
                </a:lnTo>
                <a:lnTo>
                  <a:pt x="704" y="647"/>
                </a:lnTo>
                <a:lnTo>
                  <a:pt x="706" y="643"/>
                </a:lnTo>
                <a:lnTo>
                  <a:pt x="707" y="637"/>
                </a:lnTo>
                <a:lnTo>
                  <a:pt x="707" y="631"/>
                </a:lnTo>
                <a:lnTo>
                  <a:pt x="706" y="625"/>
                </a:lnTo>
                <a:lnTo>
                  <a:pt x="705" y="622"/>
                </a:lnTo>
                <a:lnTo>
                  <a:pt x="705" y="622"/>
                </a:lnTo>
                <a:lnTo>
                  <a:pt x="703" y="616"/>
                </a:lnTo>
                <a:lnTo>
                  <a:pt x="702" y="606"/>
                </a:lnTo>
                <a:lnTo>
                  <a:pt x="701" y="597"/>
                </a:lnTo>
                <a:lnTo>
                  <a:pt x="700" y="590"/>
                </a:lnTo>
                <a:lnTo>
                  <a:pt x="697" y="592"/>
                </a:lnTo>
                <a:lnTo>
                  <a:pt x="695" y="593"/>
                </a:lnTo>
                <a:lnTo>
                  <a:pt x="693" y="592"/>
                </a:lnTo>
                <a:lnTo>
                  <a:pt x="691" y="588"/>
                </a:lnTo>
                <a:lnTo>
                  <a:pt x="695" y="585"/>
                </a:lnTo>
                <a:lnTo>
                  <a:pt x="697" y="583"/>
                </a:lnTo>
                <a:lnTo>
                  <a:pt x="696" y="580"/>
                </a:lnTo>
                <a:lnTo>
                  <a:pt x="695" y="578"/>
                </a:lnTo>
                <a:lnTo>
                  <a:pt x="695" y="577"/>
                </a:lnTo>
                <a:lnTo>
                  <a:pt x="693" y="576"/>
                </a:lnTo>
                <a:lnTo>
                  <a:pt x="691" y="580"/>
                </a:lnTo>
                <a:lnTo>
                  <a:pt x="686" y="579"/>
                </a:lnTo>
                <a:lnTo>
                  <a:pt x="677" y="572"/>
                </a:lnTo>
                <a:lnTo>
                  <a:pt x="664" y="567"/>
                </a:lnTo>
                <a:lnTo>
                  <a:pt x="659" y="563"/>
                </a:lnTo>
                <a:lnTo>
                  <a:pt x="675" y="563"/>
                </a:lnTo>
                <a:lnTo>
                  <a:pt x="681" y="565"/>
                </a:lnTo>
                <a:lnTo>
                  <a:pt x="683" y="565"/>
                </a:lnTo>
                <a:lnTo>
                  <a:pt x="698" y="552"/>
                </a:lnTo>
                <a:lnTo>
                  <a:pt x="700" y="550"/>
                </a:lnTo>
                <a:lnTo>
                  <a:pt x="700" y="548"/>
                </a:lnTo>
                <a:lnTo>
                  <a:pt x="701" y="547"/>
                </a:lnTo>
                <a:lnTo>
                  <a:pt x="702" y="546"/>
                </a:lnTo>
                <a:lnTo>
                  <a:pt x="704" y="546"/>
                </a:lnTo>
                <a:lnTo>
                  <a:pt x="705" y="546"/>
                </a:lnTo>
                <a:lnTo>
                  <a:pt x="707" y="543"/>
                </a:lnTo>
                <a:lnTo>
                  <a:pt x="710" y="539"/>
                </a:lnTo>
                <a:lnTo>
                  <a:pt x="710" y="537"/>
                </a:lnTo>
                <a:lnTo>
                  <a:pt x="710" y="535"/>
                </a:lnTo>
                <a:lnTo>
                  <a:pt x="711" y="533"/>
                </a:lnTo>
                <a:lnTo>
                  <a:pt x="712" y="530"/>
                </a:lnTo>
                <a:lnTo>
                  <a:pt x="714" y="529"/>
                </a:lnTo>
                <a:lnTo>
                  <a:pt x="718" y="530"/>
                </a:lnTo>
                <a:lnTo>
                  <a:pt x="720" y="528"/>
                </a:lnTo>
                <a:lnTo>
                  <a:pt x="722" y="5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6" name="Freeform 235"/>
          <p:cNvSpPr>
            <a:spLocks/>
          </p:cNvSpPr>
          <p:nvPr/>
        </p:nvSpPr>
        <p:spPr bwMode="auto">
          <a:xfrm>
            <a:off x="11136571" y="4262782"/>
            <a:ext cx="7938" cy="12700"/>
          </a:xfrm>
          <a:custGeom>
            <a:avLst/>
            <a:gdLst>
              <a:gd name="T0" fmla="*/ 14 w 17"/>
              <a:gd name="T1" fmla="*/ 10 h 25"/>
              <a:gd name="T2" fmla="*/ 16 w 17"/>
              <a:gd name="T3" fmla="*/ 8 h 25"/>
              <a:gd name="T4" fmla="*/ 17 w 17"/>
              <a:gd name="T5" fmla="*/ 5 h 25"/>
              <a:gd name="T6" fmla="*/ 15 w 17"/>
              <a:gd name="T7" fmla="*/ 2 h 25"/>
              <a:gd name="T8" fmla="*/ 10 w 17"/>
              <a:gd name="T9" fmla="*/ 0 h 25"/>
              <a:gd name="T10" fmla="*/ 6 w 17"/>
              <a:gd name="T11" fmla="*/ 0 h 25"/>
              <a:gd name="T12" fmla="*/ 3 w 17"/>
              <a:gd name="T13" fmla="*/ 1 h 25"/>
              <a:gd name="T14" fmla="*/ 4 w 17"/>
              <a:gd name="T15" fmla="*/ 5 h 25"/>
              <a:gd name="T16" fmla="*/ 3 w 17"/>
              <a:gd name="T17" fmla="*/ 8 h 25"/>
              <a:gd name="T18" fmla="*/ 1 w 17"/>
              <a:gd name="T19" fmla="*/ 10 h 25"/>
              <a:gd name="T20" fmla="*/ 0 w 17"/>
              <a:gd name="T21" fmla="*/ 11 h 25"/>
              <a:gd name="T22" fmla="*/ 6 w 17"/>
              <a:gd name="T23" fmla="*/ 21 h 25"/>
              <a:gd name="T24" fmla="*/ 9 w 17"/>
              <a:gd name="T25" fmla="*/ 25 h 25"/>
              <a:gd name="T26" fmla="*/ 13 w 17"/>
              <a:gd name="T27" fmla="*/ 25 h 25"/>
              <a:gd name="T28" fmla="*/ 14 w 17"/>
              <a:gd name="T29" fmla="*/ 23 h 25"/>
              <a:gd name="T30" fmla="*/ 14 w 17"/>
              <a:gd name="T31" fmla="*/ 22 h 25"/>
              <a:gd name="T32" fmla="*/ 13 w 17"/>
              <a:gd name="T33" fmla="*/ 20 h 25"/>
              <a:gd name="T34" fmla="*/ 13 w 17"/>
              <a:gd name="T35" fmla="*/ 15 h 25"/>
              <a:gd name="T36" fmla="*/ 13 w 17"/>
              <a:gd name="T37" fmla="*/ 13 h 25"/>
              <a:gd name="T38" fmla="*/ 14 w 17"/>
              <a:gd name="T3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5">
                <a:moveTo>
                  <a:pt x="14" y="10"/>
                </a:moveTo>
                <a:lnTo>
                  <a:pt x="16" y="8"/>
                </a:lnTo>
                <a:lnTo>
                  <a:pt x="17" y="5"/>
                </a:lnTo>
                <a:lnTo>
                  <a:pt x="15" y="2"/>
                </a:lnTo>
                <a:lnTo>
                  <a:pt x="10" y="0"/>
                </a:lnTo>
                <a:lnTo>
                  <a:pt x="6" y="0"/>
                </a:lnTo>
                <a:lnTo>
                  <a:pt x="3" y="1"/>
                </a:lnTo>
                <a:lnTo>
                  <a:pt x="4" y="5"/>
                </a:lnTo>
                <a:lnTo>
                  <a:pt x="3" y="8"/>
                </a:lnTo>
                <a:lnTo>
                  <a:pt x="1" y="10"/>
                </a:lnTo>
                <a:lnTo>
                  <a:pt x="0" y="11"/>
                </a:lnTo>
                <a:lnTo>
                  <a:pt x="6" y="21"/>
                </a:lnTo>
                <a:lnTo>
                  <a:pt x="9" y="25"/>
                </a:lnTo>
                <a:lnTo>
                  <a:pt x="13" y="25"/>
                </a:lnTo>
                <a:lnTo>
                  <a:pt x="14" y="23"/>
                </a:lnTo>
                <a:lnTo>
                  <a:pt x="14" y="22"/>
                </a:lnTo>
                <a:lnTo>
                  <a:pt x="13" y="20"/>
                </a:lnTo>
                <a:lnTo>
                  <a:pt x="13" y="15"/>
                </a:lnTo>
                <a:lnTo>
                  <a:pt x="13" y="13"/>
                </a:lnTo>
                <a:lnTo>
                  <a:pt x="14"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7" name="Freeform 236"/>
          <p:cNvSpPr>
            <a:spLocks/>
          </p:cNvSpPr>
          <p:nvPr/>
        </p:nvSpPr>
        <p:spPr bwMode="auto">
          <a:xfrm>
            <a:off x="11435021" y="3780182"/>
            <a:ext cx="7938" cy="14288"/>
          </a:xfrm>
          <a:custGeom>
            <a:avLst/>
            <a:gdLst>
              <a:gd name="T0" fmla="*/ 9 w 15"/>
              <a:gd name="T1" fmla="*/ 2 h 27"/>
              <a:gd name="T2" fmla="*/ 8 w 15"/>
              <a:gd name="T3" fmla="*/ 0 h 27"/>
              <a:gd name="T4" fmla="*/ 5 w 15"/>
              <a:gd name="T5" fmla="*/ 0 h 27"/>
              <a:gd name="T6" fmla="*/ 0 w 15"/>
              <a:gd name="T7" fmla="*/ 7 h 27"/>
              <a:gd name="T8" fmla="*/ 7 w 15"/>
              <a:gd name="T9" fmla="*/ 23 h 27"/>
              <a:gd name="T10" fmla="*/ 10 w 15"/>
              <a:gd name="T11" fmla="*/ 26 h 27"/>
              <a:gd name="T12" fmla="*/ 12 w 15"/>
              <a:gd name="T13" fmla="*/ 27 h 27"/>
              <a:gd name="T14" fmla="*/ 14 w 15"/>
              <a:gd name="T15" fmla="*/ 25 h 27"/>
              <a:gd name="T16" fmla="*/ 15 w 15"/>
              <a:gd name="T17" fmla="*/ 22 h 27"/>
              <a:gd name="T18" fmla="*/ 15 w 15"/>
              <a:gd name="T19" fmla="*/ 16 h 27"/>
              <a:gd name="T20" fmla="*/ 14 w 15"/>
              <a:gd name="T21" fmla="*/ 10 h 27"/>
              <a:gd name="T22" fmla="*/ 13 w 15"/>
              <a:gd name="T23" fmla="*/ 7 h 27"/>
              <a:gd name="T24" fmla="*/ 9 w 15"/>
              <a:gd name="T2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7">
                <a:moveTo>
                  <a:pt x="9" y="2"/>
                </a:moveTo>
                <a:lnTo>
                  <a:pt x="8" y="0"/>
                </a:lnTo>
                <a:lnTo>
                  <a:pt x="5" y="0"/>
                </a:lnTo>
                <a:lnTo>
                  <a:pt x="0" y="7"/>
                </a:lnTo>
                <a:lnTo>
                  <a:pt x="7" y="23"/>
                </a:lnTo>
                <a:lnTo>
                  <a:pt x="10" y="26"/>
                </a:lnTo>
                <a:lnTo>
                  <a:pt x="12" y="27"/>
                </a:lnTo>
                <a:lnTo>
                  <a:pt x="14" y="25"/>
                </a:lnTo>
                <a:lnTo>
                  <a:pt x="15" y="22"/>
                </a:lnTo>
                <a:lnTo>
                  <a:pt x="15" y="16"/>
                </a:lnTo>
                <a:lnTo>
                  <a:pt x="14" y="10"/>
                </a:lnTo>
                <a:lnTo>
                  <a:pt x="13" y="7"/>
                </a:lnTo>
                <a:lnTo>
                  <a:pt x="9"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8" name="Freeform 237"/>
          <p:cNvSpPr>
            <a:spLocks/>
          </p:cNvSpPr>
          <p:nvPr/>
        </p:nvSpPr>
        <p:spPr bwMode="auto">
          <a:xfrm>
            <a:off x="11260396" y="4685057"/>
            <a:ext cx="11113" cy="17463"/>
          </a:xfrm>
          <a:custGeom>
            <a:avLst/>
            <a:gdLst>
              <a:gd name="T0" fmla="*/ 16 w 21"/>
              <a:gd name="T1" fmla="*/ 12 h 33"/>
              <a:gd name="T2" fmla="*/ 16 w 21"/>
              <a:gd name="T3" fmla="*/ 2 h 33"/>
              <a:gd name="T4" fmla="*/ 13 w 21"/>
              <a:gd name="T5" fmla="*/ 0 h 33"/>
              <a:gd name="T6" fmla="*/ 5 w 21"/>
              <a:gd name="T7" fmla="*/ 8 h 33"/>
              <a:gd name="T8" fmla="*/ 0 w 21"/>
              <a:gd name="T9" fmla="*/ 6 h 33"/>
              <a:gd name="T10" fmla="*/ 1 w 21"/>
              <a:gd name="T11" fmla="*/ 10 h 33"/>
              <a:gd name="T12" fmla="*/ 5 w 21"/>
              <a:gd name="T13" fmla="*/ 15 h 33"/>
              <a:gd name="T14" fmla="*/ 6 w 21"/>
              <a:gd name="T15" fmla="*/ 17 h 33"/>
              <a:gd name="T16" fmla="*/ 7 w 21"/>
              <a:gd name="T17" fmla="*/ 22 h 33"/>
              <a:gd name="T18" fmla="*/ 8 w 21"/>
              <a:gd name="T19" fmla="*/ 25 h 33"/>
              <a:gd name="T20" fmla="*/ 10 w 21"/>
              <a:gd name="T21" fmla="*/ 31 h 33"/>
              <a:gd name="T22" fmla="*/ 15 w 21"/>
              <a:gd name="T23" fmla="*/ 33 h 33"/>
              <a:gd name="T24" fmla="*/ 18 w 21"/>
              <a:gd name="T25" fmla="*/ 32 h 33"/>
              <a:gd name="T26" fmla="*/ 21 w 21"/>
              <a:gd name="T27" fmla="*/ 25 h 33"/>
              <a:gd name="T28" fmla="*/ 17 w 21"/>
              <a:gd name="T29" fmla="*/ 22 h 33"/>
              <a:gd name="T30" fmla="*/ 16 w 21"/>
              <a:gd name="T31" fmla="*/ 21 h 33"/>
              <a:gd name="T32" fmla="*/ 16 w 21"/>
              <a:gd name="T33" fmla="*/ 16 h 33"/>
              <a:gd name="T34" fmla="*/ 16 w 21"/>
              <a:gd name="T3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3">
                <a:moveTo>
                  <a:pt x="16" y="12"/>
                </a:moveTo>
                <a:lnTo>
                  <a:pt x="16" y="2"/>
                </a:lnTo>
                <a:lnTo>
                  <a:pt x="13" y="0"/>
                </a:lnTo>
                <a:lnTo>
                  <a:pt x="5" y="8"/>
                </a:lnTo>
                <a:lnTo>
                  <a:pt x="0" y="6"/>
                </a:lnTo>
                <a:lnTo>
                  <a:pt x="1" y="10"/>
                </a:lnTo>
                <a:lnTo>
                  <a:pt x="5" y="15"/>
                </a:lnTo>
                <a:lnTo>
                  <a:pt x="6" y="17"/>
                </a:lnTo>
                <a:lnTo>
                  <a:pt x="7" y="22"/>
                </a:lnTo>
                <a:lnTo>
                  <a:pt x="8" y="25"/>
                </a:lnTo>
                <a:lnTo>
                  <a:pt x="10" y="31"/>
                </a:lnTo>
                <a:lnTo>
                  <a:pt x="15" y="33"/>
                </a:lnTo>
                <a:lnTo>
                  <a:pt x="18" y="32"/>
                </a:lnTo>
                <a:lnTo>
                  <a:pt x="21" y="25"/>
                </a:lnTo>
                <a:lnTo>
                  <a:pt x="17" y="22"/>
                </a:lnTo>
                <a:lnTo>
                  <a:pt x="16" y="21"/>
                </a:lnTo>
                <a:lnTo>
                  <a:pt x="16" y="16"/>
                </a:lnTo>
                <a:lnTo>
                  <a:pt x="16"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9" name="Freeform 238"/>
          <p:cNvSpPr>
            <a:spLocks/>
          </p:cNvSpPr>
          <p:nvPr/>
        </p:nvSpPr>
        <p:spPr bwMode="auto">
          <a:xfrm>
            <a:off x="11471533" y="3970682"/>
            <a:ext cx="12700" cy="22225"/>
          </a:xfrm>
          <a:custGeom>
            <a:avLst/>
            <a:gdLst>
              <a:gd name="T0" fmla="*/ 24 w 24"/>
              <a:gd name="T1" fmla="*/ 4 h 42"/>
              <a:gd name="T2" fmla="*/ 23 w 24"/>
              <a:gd name="T3" fmla="*/ 1 h 42"/>
              <a:gd name="T4" fmla="*/ 21 w 24"/>
              <a:gd name="T5" fmla="*/ 0 h 42"/>
              <a:gd name="T6" fmla="*/ 17 w 24"/>
              <a:gd name="T7" fmla="*/ 0 h 42"/>
              <a:gd name="T8" fmla="*/ 13 w 24"/>
              <a:gd name="T9" fmla="*/ 0 h 42"/>
              <a:gd name="T10" fmla="*/ 5 w 24"/>
              <a:gd name="T11" fmla="*/ 5 h 42"/>
              <a:gd name="T12" fmla="*/ 3 w 24"/>
              <a:gd name="T13" fmla="*/ 9 h 42"/>
              <a:gd name="T14" fmla="*/ 3 w 24"/>
              <a:gd name="T15" fmla="*/ 10 h 42"/>
              <a:gd name="T16" fmla="*/ 3 w 24"/>
              <a:gd name="T17" fmla="*/ 11 h 42"/>
              <a:gd name="T18" fmla="*/ 4 w 24"/>
              <a:gd name="T19" fmla="*/ 12 h 42"/>
              <a:gd name="T20" fmla="*/ 4 w 24"/>
              <a:gd name="T21" fmla="*/ 13 h 42"/>
              <a:gd name="T22" fmla="*/ 4 w 24"/>
              <a:gd name="T23" fmla="*/ 16 h 42"/>
              <a:gd name="T24" fmla="*/ 4 w 24"/>
              <a:gd name="T25" fmla="*/ 18 h 42"/>
              <a:gd name="T26" fmla="*/ 7 w 24"/>
              <a:gd name="T27" fmla="*/ 20 h 42"/>
              <a:gd name="T28" fmla="*/ 12 w 24"/>
              <a:gd name="T29" fmla="*/ 19 h 42"/>
              <a:gd name="T30" fmla="*/ 14 w 24"/>
              <a:gd name="T31" fmla="*/ 20 h 42"/>
              <a:gd name="T32" fmla="*/ 11 w 24"/>
              <a:gd name="T33" fmla="*/ 26 h 42"/>
              <a:gd name="T34" fmla="*/ 2 w 24"/>
              <a:gd name="T35" fmla="*/ 31 h 42"/>
              <a:gd name="T36" fmla="*/ 0 w 24"/>
              <a:gd name="T37" fmla="*/ 38 h 42"/>
              <a:gd name="T38" fmla="*/ 7 w 24"/>
              <a:gd name="T39" fmla="*/ 41 h 42"/>
              <a:gd name="T40" fmla="*/ 10 w 24"/>
              <a:gd name="T41" fmla="*/ 42 h 42"/>
              <a:gd name="T42" fmla="*/ 14 w 24"/>
              <a:gd name="T43" fmla="*/ 39 h 42"/>
              <a:gd name="T44" fmla="*/ 18 w 24"/>
              <a:gd name="T45" fmla="*/ 39 h 42"/>
              <a:gd name="T46" fmla="*/ 21 w 24"/>
              <a:gd name="T47" fmla="*/ 37 h 42"/>
              <a:gd name="T48" fmla="*/ 20 w 24"/>
              <a:gd name="T49" fmla="*/ 31 h 42"/>
              <a:gd name="T50" fmla="*/ 21 w 24"/>
              <a:gd name="T51" fmla="*/ 24 h 42"/>
              <a:gd name="T52" fmla="*/ 24 w 24"/>
              <a:gd name="T53"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42">
                <a:moveTo>
                  <a:pt x="24" y="4"/>
                </a:moveTo>
                <a:lnTo>
                  <a:pt x="23" y="1"/>
                </a:lnTo>
                <a:lnTo>
                  <a:pt x="21" y="0"/>
                </a:lnTo>
                <a:lnTo>
                  <a:pt x="17" y="0"/>
                </a:lnTo>
                <a:lnTo>
                  <a:pt x="13" y="0"/>
                </a:lnTo>
                <a:lnTo>
                  <a:pt x="5" y="5"/>
                </a:lnTo>
                <a:lnTo>
                  <a:pt x="3" y="9"/>
                </a:lnTo>
                <a:lnTo>
                  <a:pt x="3" y="10"/>
                </a:lnTo>
                <a:lnTo>
                  <a:pt x="3" y="11"/>
                </a:lnTo>
                <a:lnTo>
                  <a:pt x="4" y="12"/>
                </a:lnTo>
                <a:lnTo>
                  <a:pt x="4" y="13"/>
                </a:lnTo>
                <a:lnTo>
                  <a:pt x="4" y="16"/>
                </a:lnTo>
                <a:lnTo>
                  <a:pt x="4" y="18"/>
                </a:lnTo>
                <a:lnTo>
                  <a:pt x="7" y="20"/>
                </a:lnTo>
                <a:lnTo>
                  <a:pt x="12" y="19"/>
                </a:lnTo>
                <a:lnTo>
                  <a:pt x="14" y="20"/>
                </a:lnTo>
                <a:lnTo>
                  <a:pt x="11" y="26"/>
                </a:lnTo>
                <a:lnTo>
                  <a:pt x="2" y="31"/>
                </a:lnTo>
                <a:lnTo>
                  <a:pt x="0" y="38"/>
                </a:lnTo>
                <a:lnTo>
                  <a:pt x="7" y="41"/>
                </a:lnTo>
                <a:lnTo>
                  <a:pt x="10" y="42"/>
                </a:lnTo>
                <a:lnTo>
                  <a:pt x="14" y="39"/>
                </a:lnTo>
                <a:lnTo>
                  <a:pt x="18" y="39"/>
                </a:lnTo>
                <a:lnTo>
                  <a:pt x="21" y="37"/>
                </a:lnTo>
                <a:lnTo>
                  <a:pt x="20" y="31"/>
                </a:lnTo>
                <a:lnTo>
                  <a:pt x="21" y="24"/>
                </a:lnTo>
                <a:lnTo>
                  <a:pt x="24"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0" name="Freeform 239"/>
          <p:cNvSpPr>
            <a:spLocks/>
          </p:cNvSpPr>
          <p:nvPr/>
        </p:nvSpPr>
        <p:spPr bwMode="auto">
          <a:xfrm>
            <a:off x="11487408" y="3945282"/>
            <a:ext cx="1588" cy="1588"/>
          </a:xfrm>
          <a:custGeom>
            <a:avLst/>
            <a:gdLst>
              <a:gd name="T0" fmla="*/ 0 w 1"/>
              <a:gd name="T1" fmla="*/ 0 h 2"/>
              <a:gd name="T2" fmla="*/ 1 w 1"/>
              <a:gd name="T3" fmla="*/ 2 h 2"/>
              <a:gd name="T4" fmla="*/ 1 w 1"/>
              <a:gd name="T5" fmla="*/ 2 h 2"/>
              <a:gd name="T6" fmla="*/ 1 w 1"/>
              <a:gd name="T7" fmla="*/ 1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lnTo>
                  <a:pt x="1" y="2"/>
                </a:lnTo>
                <a:lnTo>
                  <a:pt x="1" y="2"/>
                </a:lnTo>
                <a:lnTo>
                  <a:pt x="1" y="1"/>
                </a:lnTo>
                <a:lnTo>
                  <a:pt x="0" y="1"/>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1" name="Freeform 240"/>
          <p:cNvSpPr>
            <a:spLocks/>
          </p:cNvSpPr>
          <p:nvPr/>
        </p:nvSpPr>
        <p:spPr bwMode="auto">
          <a:xfrm>
            <a:off x="11431846" y="3527769"/>
            <a:ext cx="298450" cy="419100"/>
          </a:xfrm>
          <a:custGeom>
            <a:avLst/>
            <a:gdLst>
              <a:gd name="T0" fmla="*/ 560 w 565"/>
              <a:gd name="T1" fmla="*/ 82 h 791"/>
              <a:gd name="T2" fmla="*/ 548 w 565"/>
              <a:gd name="T3" fmla="*/ 58 h 791"/>
              <a:gd name="T4" fmla="*/ 370 w 565"/>
              <a:gd name="T5" fmla="*/ 51 h 791"/>
              <a:gd name="T6" fmla="*/ 363 w 565"/>
              <a:gd name="T7" fmla="*/ 68 h 791"/>
              <a:gd name="T8" fmla="*/ 328 w 565"/>
              <a:gd name="T9" fmla="*/ 33 h 791"/>
              <a:gd name="T10" fmla="*/ 292 w 565"/>
              <a:gd name="T11" fmla="*/ 19 h 791"/>
              <a:gd name="T12" fmla="*/ 188 w 565"/>
              <a:gd name="T13" fmla="*/ 20 h 791"/>
              <a:gd name="T14" fmla="*/ 176 w 565"/>
              <a:gd name="T15" fmla="*/ 24 h 791"/>
              <a:gd name="T16" fmla="*/ 99 w 565"/>
              <a:gd name="T17" fmla="*/ 41 h 791"/>
              <a:gd name="T18" fmla="*/ 36 w 565"/>
              <a:gd name="T19" fmla="*/ 83 h 791"/>
              <a:gd name="T20" fmla="*/ 50 w 565"/>
              <a:gd name="T21" fmla="*/ 132 h 791"/>
              <a:gd name="T22" fmla="*/ 68 w 565"/>
              <a:gd name="T23" fmla="*/ 127 h 791"/>
              <a:gd name="T24" fmla="*/ 73 w 565"/>
              <a:gd name="T25" fmla="*/ 163 h 791"/>
              <a:gd name="T26" fmla="*/ 74 w 565"/>
              <a:gd name="T27" fmla="*/ 193 h 791"/>
              <a:gd name="T28" fmla="*/ 34 w 565"/>
              <a:gd name="T29" fmla="*/ 161 h 791"/>
              <a:gd name="T30" fmla="*/ 4 w 565"/>
              <a:gd name="T31" fmla="*/ 181 h 791"/>
              <a:gd name="T32" fmla="*/ 0 w 565"/>
              <a:gd name="T33" fmla="*/ 207 h 791"/>
              <a:gd name="T34" fmla="*/ 16 w 565"/>
              <a:gd name="T35" fmla="*/ 225 h 791"/>
              <a:gd name="T36" fmla="*/ 8 w 565"/>
              <a:gd name="T37" fmla="*/ 236 h 791"/>
              <a:gd name="T38" fmla="*/ 12 w 565"/>
              <a:gd name="T39" fmla="*/ 258 h 791"/>
              <a:gd name="T40" fmla="*/ 19 w 565"/>
              <a:gd name="T41" fmla="*/ 306 h 791"/>
              <a:gd name="T42" fmla="*/ 24 w 565"/>
              <a:gd name="T43" fmla="*/ 325 h 791"/>
              <a:gd name="T44" fmla="*/ 29 w 565"/>
              <a:gd name="T45" fmla="*/ 349 h 791"/>
              <a:gd name="T46" fmla="*/ 34 w 565"/>
              <a:gd name="T47" fmla="*/ 379 h 791"/>
              <a:gd name="T48" fmla="*/ 19 w 565"/>
              <a:gd name="T49" fmla="*/ 402 h 791"/>
              <a:gd name="T50" fmla="*/ 18 w 565"/>
              <a:gd name="T51" fmla="*/ 429 h 791"/>
              <a:gd name="T52" fmla="*/ 30 w 565"/>
              <a:gd name="T53" fmla="*/ 456 h 791"/>
              <a:gd name="T54" fmla="*/ 40 w 565"/>
              <a:gd name="T55" fmla="*/ 507 h 791"/>
              <a:gd name="T56" fmla="*/ 39 w 565"/>
              <a:gd name="T57" fmla="*/ 529 h 791"/>
              <a:gd name="T58" fmla="*/ 58 w 565"/>
              <a:gd name="T59" fmla="*/ 551 h 791"/>
              <a:gd name="T60" fmla="*/ 70 w 565"/>
              <a:gd name="T61" fmla="*/ 574 h 791"/>
              <a:gd name="T62" fmla="*/ 78 w 565"/>
              <a:gd name="T63" fmla="*/ 592 h 791"/>
              <a:gd name="T64" fmla="*/ 94 w 565"/>
              <a:gd name="T65" fmla="*/ 620 h 791"/>
              <a:gd name="T66" fmla="*/ 90 w 565"/>
              <a:gd name="T67" fmla="*/ 641 h 791"/>
              <a:gd name="T68" fmla="*/ 98 w 565"/>
              <a:gd name="T69" fmla="*/ 676 h 791"/>
              <a:gd name="T70" fmla="*/ 96 w 565"/>
              <a:gd name="T71" fmla="*/ 705 h 791"/>
              <a:gd name="T72" fmla="*/ 139 w 565"/>
              <a:gd name="T73" fmla="*/ 719 h 791"/>
              <a:gd name="T74" fmla="*/ 113 w 565"/>
              <a:gd name="T75" fmla="*/ 744 h 791"/>
              <a:gd name="T76" fmla="*/ 102 w 565"/>
              <a:gd name="T77" fmla="*/ 782 h 791"/>
              <a:gd name="T78" fmla="*/ 169 w 565"/>
              <a:gd name="T79" fmla="*/ 770 h 791"/>
              <a:gd name="T80" fmla="*/ 232 w 565"/>
              <a:gd name="T81" fmla="*/ 778 h 791"/>
              <a:gd name="T82" fmla="*/ 235 w 565"/>
              <a:gd name="T83" fmla="*/ 747 h 791"/>
              <a:gd name="T84" fmla="*/ 214 w 565"/>
              <a:gd name="T85" fmla="*/ 754 h 791"/>
              <a:gd name="T86" fmla="*/ 232 w 565"/>
              <a:gd name="T87" fmla="*/ 729 h 791"/>
              <a:gd name="T88" fmla="*/ 242 w 565"/>
              <a:gd name="T89" fmla="*/ 683 h 791"/>
              <a:gd name="T90" fmla="*/ 264 w 565"/>
              <a:gd name="T91" fmla="*/ 649 h 791"/>
              <a:gd name="T92" fmla="*/ 282 w 565"/>
              <a:gd name="T93" fmla="*/ 613 h 791"/>
              <a:gd name="T94" fmla="*/ 256 w 565"/>
              <a:gd name="T95" fmla="*/ 551 h 791"/>
              <a:gd name="T96" fmla="*/ 237 w 565"/>
              <a:gd name="T97" fmla="*/ 513 h 791"/>
              <a:gd name="T98" fmla="*/ 233 w 565"/>
              <a:gd name="T99" fmla="*/ 513 h 791"/>
              <a:gd name="T100" fmla="*/ 183 w 565"/>
              <a:gd name="T101" fmla="*/ 521 h 791"/>
              <a:gd name="T102" fmla="*/ 186 w 565"/>
              <a:gd name="T103" fmla="*/ 498 h 791"/>
              <a:gd name="T104" fmla="*/ 291 w 565"/>
              <a:gd name="T105" fmla="*/ 478 h 791"/>
              <a:gd name="T106" fmla="*/ 384 w 565"/>
              <a:gd name="T107" fmla="*/ 501 h 791"/>
              <a:gd name="T108" fmla="*/ 447 w 565"/>
              <a:gd name="T109" fmla="*/ 443 h 791"/>
              <a:gd name="T110" fmla="*/ 460 w 565"/>
              <a:gd name="T111" fmla="*/ 384 h 791"/>
              <a:gd name="T112" fmla="*/ 479 w 565"/>
              <a:gd name="T113" fmla="*/ 316 h 791"/>
              <a:gd name="T114" fmla="*/ 488 w 565"/>
              <a:gd name="T115" fmla="*/ 294 h 791"/>
              <a:gd name="T116" fmla="*/ 502 w 565"/>
              <a:gd name="T117" fmla="*/ 242 h 791"/>
              <a:gd name="T118" fmla="*/ 511 w 565"/>
              <a:gd name="T119" fmla="*/ 216 h 791"/>
              <a:gd name="T120" fmla="*/ 517 w 565"/>
              <a:gd name="T121" fmla="*/ 193 h 791"/>
              <a:gd name="T122" fmla="*/ 552 w 565"/>
              <a:gd name="T123" fmla="*/ 95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 h="791">
                <a:moveTo>
                  <a:pt x="549" y="75"/>
                </a:moveTo>
                <a:lnTo>
                  <a:pt x="551" y="72"/>
                </a:lnTo>
                <a:lnTo>
                  <a:pt x="552" y="72"/>
                </a:lnTo>
                <a:lnTo>
                  <a:pt x="554" y="73"/>
                </a:lnTo>
                <a:lnTo>
                  <a:pt x="555" y="75"/>
                </a:lnTo>
                <a:lnTo>
                  <a:pt x="556" y="78"/>
                </a:lnTo>
                <a:lnTo>
                  <a:pt x="558" y="80"/>
                </a:lnTo>
                <a:lnTo>
                  <a:pt x="560" y="82"/>
                </a:lnTo>
                <a:lnTo>
                  <a:pt x="562" y="76"/>
                </a:lnTo>
                <a:lnTo>
                  <a:pt x="565" y="60"/>
                </a:lnTo>
                <a:lnTo>
                  <a:pt x="559" y="56"/>
                </a:lnTo>
                <a:lnTo>
                  <a:pt x="556" y="55"/>
                </a:lnTo>
                <a:lnTo>
                  <a:pt x="554" y="55"/>
                </a:lnTo>
                <a:lnTo>
                  <a:pt x="549" y="53"/>
                </a:lnTo>
                <a:lnTo>
                  <a:pt x="548" y="54"/>
                </a:lnTo>
                <a:lnTo>
                  <a:pt x="548" y="58"/>
                </a:lnTo>
                <a:lnTo>
                  <a:pt x="517" y="49"/>
                </a:lnTo>
                <a:lnTo>
                  <a:pt x="477" y="35"/>
                </a:lnTo>
                <a:lnTo>
                  <a:pt x="438" y="37"/>
                </a:lnTo>
                <a:lnTo>
                  <a:pt x="417" y="33"/>
                </a:lnTo>
                <a:lnTo>
                  <a:pt x="397" y="41"/>
                </a:lnTo>
                <a:lnTo>
                  <a:pt x="392" y="37"/>
                </a:lnTo>
                <a:lnTo>
                  <a:pt x="372" y="49"/>
                </a:lnTo>
                <a:lnTo>
                  <a:pt x="370" y="51"/>
                </a:lnTo>
                <a:lnTo>
                  <a:pt x="369" y="53"/>
                </a:lnTo>
                <a:lnTo>
                  <a:pt x="364" y="53"/>
                </a:lnTo>
                <a:lnTo>
                  <a:pt x="363" y="54"/>
                </a:lnTo>
                <a:lnTo>
                  <a:pt x="363" y="56"/>
                </a:lnTo>
                <a:lnTo>
                  <a:pt x="364" y="63"/>
                </a:lnTo>
                <a:lnTo>
                  <a:pt x="363" y="66"/>
                </a:lnTo>
                <a:lnTo>
                  <a:pt x="364" y="66"/>
                </a:lnTo>
                <a:lnTo>
                  <a:pt x="363" y="68"/>
                </a:lnTo>
                <a:lnTo>
                  <a:pt x="342" y="73"/>
                </a:lnTo>
                <a:lnTo>
                  <a:pt x="343" y="70"/>
                </a:lnTo>
                <a:lnTo>
                  <a:pt x="342" y="70"/>
                </a:lnTo>
                <a:lnTo>
                  <a:pt x="346" y="60"/>
                </a:lnTo>
                <a:lnTo>
                  <a:pt x="346" y="55"/>
                </a:lnTo>
                <a:lnTo>
                  <a:pt x="340" y="45"/>
                </a:lnTo>
                <a:lnTo>
                  <a:pt x="334" y="37"/>
                </a:lnTo>
                <a:lnTo>
                  <a:pt x="328" y="33"/>
                </a:lnTo>
                <a:lnTo>
                  <a:pt x="318" y="30"/>
                </a:lnTo>
                <a:lnTo>
                  <a:pt x="304" y="20"/>
                </a:lnTo>
                <a:lnTo>
                  <a:pt x="301" y="21"/>
                </a:lnTo>
                <a:lnTo>
                  <a:pt x="296" y="27"/>
                </a:lnTo>
                <a:lnTo>
                  <a:pt x="296" y="28"/>
                </a:lnTo>
                <a:lnTo>
                  <a:pt x="294" y="28"/>
                </a:lnTo>
                <a:lnTo>
                  <a:pt x="292" y="25"/>
                </a:lnTo>
                <a:lnTo>
                  <a:pt x="292" y="19"/>
                </a:lnTo>
                <a:lnTo>
                  <a:pt x="290" y="15"/>
                </a:lnTo>
                <a:lnTo>
                  <a:pt x="286" y="13"/>
                </a:lnTo>
                <a:lnTo>
                  <a:pt x="264" y="11"/>
                </a:lnTo>
                <a:lnTo>
                  <a:pt x="236" y="0"/>
                </a:lnTo>
                <a:lnTo>
                  <a:pt x="217" y="3"/>
                </a:lnTo>
                <a:lnTo>
                  <a:pt x="196" y="6"/>
                </a:lnTo>
                <a:lnTo>
                  <a:pt x="191" y="11"/>
                </a:lnTo>
                <a:lnTo>
                  <a:pt x="188" y="20"/>
                </a:lnTo>
                <a:lnTo>
                  <a:pt x="189" y="25"/>
                </a:lnTo>
                <a:lnTo>
                  <a:pt x="191" y="30"/>
                </a:lnTo>
                <a:lnTo>
                  <a:pt x="191" y="35"/>
                </a:lnTo>
                <a:lnTo>
                  <a:pt x="194" y="36"/>
                </a:lnTo>
                <a:lnTo>
                  <a:pt x="191" y="40"/>
                </a:lnTo>
                <a:lnTo>
                  <a:pt x="187" y="40"/>
                </a:lnTo>
                <a:lnTo>
                  <a:pt x="184" y="37"/>
                </a:lnTo>
                <a:lnTo>
                  <a:pt x="176" y="24"/>
                </a:lnTo>
                <a:lnTo>
                  <a:pt x="172" y="19"/>
                </a:lnTo>
                <a:lnTo>
                  <a:pt x="126" y="26"/>
                </a:lnTo>
                <a:lnTo>
                  <a:pt x="124" y="28"/>
                </a:lnTo>
                <a:lnTo>
                  <a:pt x="123" y="30"/>
                </a:lnTo>
                <a:lnTo>
                  <a:pt x="122" y="36"/>
                </a:lnTo>
                <a:lnTo>
                  <a:pt x="120" y="38"/>
                </a:lnTo>
                <a:lnTo>
                  <a:pt x="118" y="39"/>
                </a:lnTo>
                <a:lnTo>
                  <a:pt x="99" y="41"/>
                </a:lnTo>
                <a:lnTo>
                  <a:pt x="91" y="40"/>
                </a:lnTo>
                <a:lnTo>
                  <a:pt x="90" y="41"/>
                </a:lnTo>
                <a:lnTo>
                  <a:pt x="83" y="53"/>
                </a:lnTo>
                <a:lnTo>
                  <a:pt x="79" y="56"/>
                </a:lnTo>
                <a:lnTo>
                  <a:pt x="70" y="60"/>
                </a:lnTo>
                <a:lnTo>
                  <a:pt x="61" y="68"/>
                </a:lnTo>
                <a:lnTo>
                  <a:pt x="40" y="76"/>
                </a:lnTo>
                <a:lnTo>
                  <a:pt x="36" y="83"/>
                </a:lnTo>
                <a:lnTo>
                  <a:pt x="35" y="88"/>
                </a:lnTo>
                <a:lnTo>
                  <a:pt x="34" y="98"/>
                </a:lnTo>
                <a:lnTo>
                  <a:pt x="35" y="108"/>
                </a:lnTo>
                <a:lnTo>
                  <a:pt x="37" y="117"/>
                </a:lnTo>
                <a:lnTo>
                  <a:pt x="39" y="122"/>
                </a:lnTo>
                <a:lnTo>
                  <a:pt x="41" y="126"/>
                </a:lnTo>
                <a:lnTo>
                  <a:pt x="45" y="128"/>
                </a:lnTo>
                <a:lnTo>
                  <a:pt x="50" y="132"/>
                </a:lnTo>
                <a:lnTo>
                  <a:pt x="55" y="139"/>
                </a:lnTo>
                <a:lnTo>
                  <a:pt x="58" y="138"/>
                </a:lnTo>
                <a:lnTo>
                  <a:pt x="58" y="137"/>
                </a:lnTo>
                <a:lnTo>
                  <a:pt x="59" y="133"/>
                </a:lnTo>
                <a:lnTo>
                  <a:pt x="59" y="132"/>
                </a:lnTo>
                <a:lnTo>
                  <a:pt x="63" y="128"/>
                </a:lnTo>
                <a:lnTo>
                  <a:pt x="66" y="126"/>
                </a:lnTo>
                <a:lnTo>
                  <a:pt x="68" y="127"/>
                </a:lnTo>
                <a:lnTo>
                  <a:pt x="73" y="132"/>
                </a:lnTo>
                <a:lnTo>
                  <a:pt x="75" y="133"/>
                </a:lnTo>
                <a:lnTo>
                  <a:pt x="76" y="135"/>
                </a:lnTo>
                <a:lnTo>
                  <a:pt x="59" y="143"/>
                </a:lnTo>
                <a:lnTo>
                  <a:pt x="61" y="151"/>
                </a:lnTo>
                <a:lnTo>
                  <a:pt x="65" y="155"/>
                </a:lnTo>
                <a:lnTo>
                  <a:pt x="71" y="162"/>
                </a:lnTo>
                <a:lnTo>
                  <a:pt x="73" y="163"/>
                </a:lnTo>
                <a:lnTo>
                  <a:pt x="75" y="167"/>
                </a:lnTo>
                <a:lnTo>
                  <a:pt x="83" y="175"/>
                </a:lnTo>
                <a:lnTo>
                  <a:pt x="84" y="178"/>
                </a:lnTo>
                <a:lnTo>
                  <a:pt x="93" y="184"/>
                </a:lnTo>
                <a:lnTo>
                  <a:pt x="108" y="185"/>
                </a:lnTo>
                <a:lnTo>
                  <a:pt x="116" y="195"/>
                </a:lnTo>
                <a:lnTo>
                  <a:pt x="97" y="198"/>
                </a:lnTo>
                <a:lnTo>
                  <a:pt x="74" y="193"/>
                </a:lnTo>
                <a:lnTo>
                  <a:pt x="66" y="186"/>
                </a:lnTo>
                <a:lnTo>
                  <a:pt x="48" y="163"/>
                </a:lnTo>
                <a:lnTo>
                  <a:pt x="45" y="161"/>
                </a:lnTo>
                <a:lnTo>
                  <a:pt x="41" y="161"/>
                </a:lnTo>
                <a:lnTo>
                  <a:pt x="37" y="167"/>
                </a:lnTo>
                <a:lnTo>
                  <a:pt x="36" y="166"/>
                </a:lnTo>
                <a:lnTo>
                  <a:pt x="35" y="163"/>
                </a:lnTo>
                <a:lnTo>
                  <a:pt x="34" y="161"/>
                </a:lnTo>
                <a:lnTo>
                  <a:pt x="32" y="159"/>
                </a:lnTo>
                <a:lnTo>
                  <a:pt x="30" y="158"/>
                </a:lnTo>
                <a:lnTo>
                  <a:pt x="28" y="158"/>
                </a:lnTo>
                <a:lnTo>
                  <a:pt x="26" y="159"/>
                </a:lnTo>
                <a:lnTo>
                  <a:pt x="14" y="173"/>
                </a:lnTo>
                <a:lnTo>
                  <a:pt x="7" y="174"/>
                </a:lnTo>
                <a:lnTo>
                  <a:pt x="5" y="176"/>
                </a:lnTo>
                <a:lnTo>
                  <a:pt x="4" y="181"/>
                </a:lnTo>
                <a:lnTo>
                  <a:pt x="6" y="185"/>
                </a:lnTo>
                <a:lnTo>
                  <a:pt x="6" y="185"/>
                </a:lnTo>
                <a:lnTo>
                  <a:pt x="5" y="187"/>
                </a:lnTo>
                <a:lnTo>
                  <a:pt x="1" y="189"/>
                </a:lnTo>
                <a:lnTo>
                  <a:pt x="0" y="191"/>
                </a:lnTo>
                <a:lnTo>
                  <a:pt x="4" y="195"/>
                </a:lnTo>
                <a:lnTo>
                  <a:pt x="5" y="198"/>
                </a:lnTo>
                <a:lnTo>
                  <a:pt x="0" y="207"/>
                </a:lnTo>
                <a:lnTo>
                  <a:pt x="10" y="212"/>
                </a:lnTo>
                <a:lnTo>
                  <a:pt x="15" y="216"/>
                </a:lnTo>
                <a:lnTo>
                  <a:pt x="20" y="223"/>
                </a:lnTo>
                <a:lnTo>
                  <a:pt x="21" y="228"/>
                </a:lnTo>
                <a:lnTo>
                  <a:pt x="20" y="230"/>
                </a:lnTo>
                <a:lnTo>
                  <a:pt x="19" y="230"/>
                </a:lnTo>
                <a:lnTo>
                  <a:pt x="17" y="228"/>
                </a:lnTo>
                <a:lnTo>
                  <a:pt x="16" y="225"/>
                </a:lnTo>
                <a:lnTo>
                  <a:pt x="14" y="223"/>
                </a:lnTo>
                <a:lnTo>
                  <a:pt x="11" y="224"/>
                </a:lnTo>
                <a:lnTo>
                  <a:pt x="8" y="226"/>
                </a:lnTo>
                <a:lnTo>
                  <a:pt x="9" y="231"/>
                </a:lnTo>
                <a:lnTo>
                  <a:pt x="10" y="232"/>
                </a:lnTo>
                <a:lnTo>
                  <a:pt x="11" y="233"/>
                </a:lnTo>
                <a:lnTo>
                  <a:pt x="10" y="235"/>
                </a:lnTo>
                <a:lnTo>
                  <a:pt x="8" y="236"/>
                </a:lnTo>
                <a:lnTo>
                  <a:pt x="5" y="236"/>
                </a:lnTo>
                <a:lnTo>
                  <a:pt x="11" y="243"/>
                </a:lnTo>
                <a:lnTo>
                  <a:pt x="14" y="247"/>
                </a:lnTo>
                <a:lnTo>
                  <a:pt x="11" y="253"/>
                </a:lnTo>
                <a:lnTo>
                  <a:pt x="12" y="253"/>
                </a:lnTo>
                <a:lnTo>
                  <a:pt x="12" y="253"/>
                </a:lnTo>
                <a:lnTo>
                  <a:pt x="15" y="255"/>
                </a:lnTo>
                <a:lnTo>
                  <a:pt x="12" y="258"/>
                </a:lnTo>
                <a:lnTo>
                  <a:pt x="10" y="263"/>
                </a:lnTo>
                <a:lnTo>
                  <a:pt x="9" y="270"/>
                </a:lnTo>
                <a:lnTo>
                  <a:pt x="11" y="278"/>
                </a:lnTo>
                <a:lnTo>
                  <a:pt x="16" y="290"/>
                </a:lnTo>
                <a:lnTo>
                  <a:pt x="18" y="294"/>
                </a:lnTo>
                <a:lnTo>
                  <a:pt x="20" y="295"/>
                </a:lnTo>
                <a:lnTo>
                  <a:pt x="19" y="303"/>
                </a:lnTo>
                <a:lnTo>
                  <a:pt x="19" y="306"/>
                </a:lnTo>
                <a:lnTo>
                  <a:pt x="20" y="310"/>
                </a:lnTo>
                <a:lnTo>
                  <a:pt x="19" y="313"/>
                </a:lnTo>
                <a:lnTo>
                  <a:pt x="19" y="314"/>
                </a:lnTo>
                <a:lnTo>
                  <a:pt x="18" y="315"/>
                </a:lnTo>
                <a:lnTo>
                  <a:pt x="17" y="315"/>
                </a:lnTo>
                <a:lnTo>
                  <a:pt x="18" y="319"/>
                </a:lnTo>
                <a:lnTo>
                  <a:pt x="21" y="322"/>
                </a:lnTo>
                <a:lnTo>
                  <a:pt x="24" y="325"/>
                </a:lnTo>
                <a:lnTo>
                  <a:pt x="24" y="329"/>
                </a:lnTo>
                <a:lnTo>
                  <a:pt x="24" y="331"/>
                </a:lnTo>
                <a:lnTo>
                  <a:pt x="24" y="334"/>
                </a:lnTo>
                <a:lnTo>
                  <a:pt x="25" y="336"/>
                </a:lnTo>
                <a:lnTo>
                  <a:pt x="25" y="342"/>
                </a:lnTo>
                <a:lnTo>
                  <a:pt x="26" y="345"/>
                </a:lnTo>
                <a:lnTo>
                  <a:pt x="27" y="347"/>
                </a:lnTo>
                <a:lnTo>
                  <a:pt x="29" y="349"/>
                </a:lnTo>
                <a:lnTo>
                  <a:pt x="29" y="351"/>
                </a:lnTo>
                <a:lnTo>
                  <a:pt x="26" y="351"/>
                </a:lnTo>
                <a:lnTo>
                  <a:pt x="27" y="357"/>
                </a:lnTo>
                <a:lnTo>
                  <a:pt x="28" y="367"/>
                </a:lnTo>
                <a:lnTo>
                  <a:pt x="28" y="375"/>
                </a:lnTo>
                <a:lnTo>
                  <a:pt x="30" y="376"/>
                </a:lnTo>
                <a:lnTo>
                  <a:pt x="32" y="376"/>
                </a:lnTo>
                <a:lnTo>
                  <a:pt x="34" y="379"/>
                </a:lnTo>
                <a:lnTo>
                  <a:pt x="35" y="381"/>
                </a:lnTo>
                <a:lnTo>
                  <a:pt x="36" y="383"/>
                </a:lnTo>
                <a:lnTo>
                  <a:pt x="37" y="384"/>
                </a:lnTo>
                <a:lnTo>
                  <a:pt x="35" y="388"/>
                </a:lnTo>
                <a:lnTo>
                  <a:pt x="27" y="386"/>
                </a:lnTo>
                <a:lnTo>
                  <a:pt x="24" y="388"/>
                </a:lnTo>
                <a:lnTo>
                  <a:pt x="22" y="391"/>
                </a:lnTo>
                <a:lnTo>
                  <a:pt x="19" y="402"/>
                </a:lnTo>
                <a:lnTo>
                  <a:pt x="21" y="406"/>
                </a:lnTo>
                <a:lnTo>
                  <a:pt x="22" y="409"/>
                </a:lnTo>
                <a:lnTo>
                  <a:pt x="24" y="412"/>
                </a:lnTo>
                <a:lnTo>
                  <a:pt x="25" y="419"/>
                </a:lnTo>
                <a:lnTo>
                  <a:pt x="24" y="424"/>
                </a:lnTo>
                <a:lnTo>
                  <a:pt x="21" y="426"/>
                </a:lnTo>
                <a:lnTo>
                  <a:pt x="19" y="426"/>
                </a:lnTo>
                <a:lnTo>
                  <a:pt x="18" y="429"/>
                </a:lnTo>
                <a:lnTo>
                  <a:pt x="18" y="433"/>
                </a:lnTo>
                <a:lnTo>
                  <a:pt x="20" y="436"/>
                </a:lnTo>
                <a:lnTo>
                  <a:pt x="24" y="439"/>
                </a:lnTo>
                <a:lnTo>
                  <a:pt x="25" y="441"/>
                </a:lnTo>
                <a:lnTo>
                  <a:pt x="26" y="446"/>
                </a:lnTo>
                <a:lnTo>
                  <a:pt x="27" y="451"/>
                </a:lnTo>
                <a:lnTo>
                  <a:pt x="28" y="454"/>
                </a:lnTo>
                <a:lnTo>
                  <a:pt x="30" y="456"/>
                </a:lnTo>
                <a:lnTo>
                  <a:pt x="28" y="462"/>
                </a:lnTo>
                <a:lnTo>
                  <a:pt x="27" y="473"/>
                </a:lnTo>
                <a:lnTo>
                  <a:pt x="27" y="484"/>
                </a:lnTo>
                <a:lnTo>
                  <a:pt x="27" y="494"/>
                </a:lnTo>
                <a:lnTo>
                  <a:pt x="28" y="502"/>
                </a:lnTo>
                <a:lnTo>
                  <a:pt x="31" y="505"/>
                </a:lnTo>
                <a:lnTo>
                  <a:pt x="34" y="507"/>
                </a:lnTo>
                <a:lnTo>
                  <a:pt x="40" y="507"/>
                </a:lnTo>
                <a:lnTo>
                  <a:pt x="41" y="508"/>
                </a:lnTo>
                <a:lnTo>
                  <a:pt x="39" y="512"/>
                </a:lnTo>
                <a:lnTo>
                  <a:pt x="45" y="521"/>
                </a:lnTo>
                <a:lnTo>
                  <a:pt x="47" y="523"/>
                </a:lnTo>
                <a:lnTo>
                  <a:pt x="41" y="521"/>
                </a:lnTo>
                <a:lnTo>
                  <a:pt x="39" y="522"/>
                </a:lnTo>
                <a:lnTo>
                  <a:pt x="37" y="527"/>
                </a:lnTo>
                <a:lnTo>
                  <a:pt x="39" y="529"/>
                </a:lnTo>
                <a:lnTo>
                  <a:pt x="39" y="529"/>
                </a:lnTo>
                <a:lnTo>
                  <a:pt x="39" y="538"/>
                </a:lnTo>
                <a:lnTo>
                  <a:pt x="45" y="541"/>
                </a:lnTo>
                <a:lnTo>
                  <a:pt x="56" y="542"/>
                </a:lnTo>
                <a:lnTo>
                  <a:pt x="56" y="544"/>
                </a:lnTo>
                <a:lnTo>
                  <a:pt x="56" y="547"/>
                </a:lnTo>
                <a:lnTo>
                  <a:pt x="57" y="549"/>
                </a:lnTo>
                <a:lnTo>
                  <a:pt x="58" y="551"/>
                </a:lnTo>
                <a:lnTo>
                  <a:pt x="65" y="553"/>
                </a:lnTo>
                <a:lnTo>
                  <a:pt x="67" y="557"/>
                </a:lnTo>
                <a:lnTo>
                  <a:pt x="70" y="564"/>
                </a:lnTo>
                <a:lnTo>
                  <a:pt x="73" y="568"/>
                </a:lnTo>
                <a:lnTo>
                  <a:pt x="70" y="570"/>
                </a:lnTo>
                <a:lnTo>
                  <a:pt x="70" y="571"/>
                </a:lnTo>
                <a:lnTo>
                  <a:pt x="69" y="572"/>
                </a:lnTo>
                <a:lnTo>
                  <a:pt x="70" y="574"/>
                </a:lnTo>
                <a:lnTo>
                  <a:pt x="70" y="577"/>
                </a:lnTo>
                <a:lnTo>
                  <a:pt x="71" y="579"/>
                </a:lnTo>
                <a:lnTo>
                  <a:pt x="73" y="580"/>
                </a:lnTo>
                <a:lnTo>
                  <a:pt x="73" y="581"/>
                </a:lnTo>
                <a:lnTo>
                  <a:pt x="74" y="587"/>
                </a:lnTo>
                <a:lnTo>
                  <a:pt x="75" y="590"/>
                </a:lnTo>
                <a:lnTo>
                  <a:pt x="77" y="591"/>
                </a:lnTo>
                <a:lnTo>
                  <a:pt x="78" y="592"/>
                </a:lnTo>
                <a:lnTo>
                  <a:pt x="84" y="592"/>
                </a:lnTo>
                <a:lnTo>
                  <a:pt x="86" y="593"/>
                </a:lnTo>
                <a:lnTo>
                  <a:pt x="88" y="597"/>
                </a:lnTo>
                <a:lnTo>
                  <a:pt x="90" y="607"/>
                </a:lnTo>
                <a:lnTo>
                  <a:pt x="93" y="611"/>
                </a:lnTo>
                <a:lnTo>
                  <a:pt x="97" y="617"/>
                </a:lnTo>
                <a:lnTo>
                  <a:pt x="96" y="619"/>
                </a:lnTo>
                <a:lnTo>
                  <a:pt x="94" y="620"/>
                </a:lnTo>
                <a:lnTo>
                  <a:pt x="90" y="620"/>
                </a:lnTo>
                <a:lnTo>
                  <a:pt x="95" y="624"/>
                </a:lnTo>
                <a:lnTo>
                  <a:pt x="97" y="627"/>
                </a:lnTo>
                <a:lnTo>
                  <a:pt x="88" y="624"/>
                </a:lnTo>
                <a:lnTo>
                  <a:pt x="87" y="626"/>
                </a:lnTo>
                <a:lnTo>
                  <a:pt x="87" y="629"/>
                </a:lnTo>
                <a:lnTo>
                  <a:pt x="88" y="633"/>
                </a:lnTo>
                <a:lnTo>
                  <a:pt x="90" y="641"/>
                </a:lnTo>
                <a:lnTo>
                  <a:pt x="93" y="645"/>
                </a:lnTo>
                <a:lnTo>
                  <a:pt x="94" y="648"/>
                </a:lnTo>
                <a:lnTo>
                  <a:pt x="96" y="650"/>
                </a:lnTo>
                <a:lnTo>
                  <a:pt x="97" y="656"/>
                </a:lnTo>
                <a:lnTo>
                  <a:pt x="97" y="659"/>
                </a:lnTo>
                <a:lnTo>
                  <a:pt x="97" y="667"/>
                </a:lnTo>
                <a:lnTo>
                  <a:pt x="97" y="671"/>
                </a:lnTo>
                <a:lnTo>
                  <a:pt x="98" y="676"/>
                </a:lnTo>
                <a:lnTo>
                  <a:pt x="98" y="679"/>
                </a:lnTo>
                <a:lnTo>
                  <a:pt x="98" y="681"/>
                </a:lnTo>
                <a:lnTo>
                  <a:pt x="97" y="683"/>
                </a:lnTo>
                <a:lnTo>
                  <a:pt x="96" y="686"/>
                </a:lnTo>
                <a:lnTo>
                  <a:pt x="97" y="692"/>
                </a:lnTo>
                <a:lnTo>
                  <a:pt x="96" y="696"/>
                </a:lnTo>
                <a:lnTo>
                  <a:pt x="96" y="699"/>
                </a:lnTo>
                <a:lnTo>
                  <a:pt x="96" y="705"/>
                </a:lnTo>
                <a:lnTo>
                  <a:pt x="96" y="708"/>
                </a:lnTo>
                <a:lnTo>
                  <a:pt x="96" y="711"/>
                </a:lnTo>
                <a:lnTo>
                  <a:pt x="98" y="717"/>
                </a:lnTo>
                <a:lnTo>
                  <a:pt x="102" y="721"/>
                </a:lnTo>
                <a:lnTo>
                  <a:pt x="103" y="724"/>
                </a:lnTo>
                <a:lnTo>
                  <a:pt x="102" y="726"/>
                </a:lnTo>
                <a:lnTo>
                  <a:pt x="109" y="730"/>
                </a:lnTo>
                <a:lnTo>
                  <a:pt x="139" y="719"/>
                </a:lnTo>
                <a:lnTo>
                  <a:pt x="145" y="721"/>
                </a:lnTo>
                <a:lnTo>
                  <a:pt x="113" y="734"/>
                </a:lnTo>
                <a:lnTo>
                  <a:pt x="110" y="738"/>
                </a:lnTo>
                <a:lnTo>
                  <a:pt x="108" y="739"/>
                </a:lnTo>
                <a:lnTo>
                  <a:pt x="102" y="739"/>
                </a:lnTo>
                <a:lnTo>
                  <a:pt x="99" y="741"/>
                </a:lnTo>
                <a:lnTo>
                  <a:pt x="100" y="745"/>
                </a:lnTo>
                <a:lnTo>
                  <a:pt x="113" y="744"/>
                </a:lnTo>
                <a:lnTo>
                  <a:pt x="107" y="754"/>
                </a:lnTo>
                <a:lnTo>
                  <a:pt x="103" y="756"/>
                </a:lnTo>
                <a:lnTo>
                  <a:pt x="103" y="759"/>
                </a:lnTo>
                <a:lnTo>
                  <a:pt x="103" y="762"/>
                </a:lnTo>
                <a:lnTo>
                  <a:pt x="103" y="766"/>
                </a:lnTo>
                <a:lnTo>
                  <a:pt x="103" y="770"/>
                </a:lnTo>
                <a:lnTo>
                  <a:pt x="102" y="777"/>
                </a:lnTo>
                <a:lnTo>
                  <a:pt x="102" y="782"/>
                </a:lnTo>
                <a:lnTo>
                  <a:pt x="104" y="782"/>
                </a:lnTo>
                <a:lnTo>
                  <a:pt x="114" y="780"/>
                </a:lnTo>
                <a:lnTo>
                  <a:pt x="114" y="782"/>
                </a:lnTo>
                <a:lnTo>
                  <a:pt x="108" y="787"/>
                </a:lnTo>
                <a:lnTo>
                  <a:pt x="107" y="789"/>
                </a:lnTo>
                <a:lnTo>
                  <a:pt x="110" y="791"/>
                </a:lnTo>
                <a:lnTo>
                  <a:pt x="154" y="771"/>
                </a:lnTo>
                <a:lnTo>
                  <a:pt x="169" y="770"/>
                </a:lnTo>
                <a:lnTo>
                  <a:pt x="172" y="769"/>
                </a:lnTo>
                <a:lnTo>
                  <a:pt x="172" y="771"/>
                </a:lnTo>
                <a:lnTo>
                  <a:pt x="174" y="768"/>
                </a:lnTo>
                <a:lnTo>
                  <a:pt x="201" y="764"/>
                </a:lnTo>
                <a:lnTo>
                  <a:pt x="207" y="771"/>
                </a:lnTo>
                <a:lnTo>
                  <a:pt x="218" y="770"/>
                </a:lnTo>
                <a:lnTo>
                  <a:pt x="227" y="776"/>
                </a:lnTo>
                <a:lnTo>
                  <a:pt x="232" y="778"/>
                </a:lnTo>
                <a:lnTo>
                  <a:pt x="234" y="776"/>
                </a:lnTo>
                <a:lnTo>
                  <a:pt x="234" y="775"/>
                </a:lnTo>
                <a:lnTo>
                  <a:pt x="234" y="772"/>
                </a:lnTo>
                <a:lnTo>
                  <a:pt x="233" y="771"/>
                </a:lnTo>
                <a:lnTo>
                  <a:pt x="235" y="770"/>
                </a:lnTo>
                <a:lnTo>
                  <a:pt x="237" y="769"/>
                </a:lnTo>
                <a:lnTo>
                  <a:pt x="232" y="762"/>
                </a:lnTo>
                <a:lnTo>
                  <a:pt x="235" y="747"/>
                </a:lnTo>
                <a:lnTo>
                  <a:pt x="232" y="748"/>
                </a:lnTo>
                <a:lnTo>
                  <a:pt x="230" y="754"/>
                </a:lnTo>
                <a:lnTo>
                  <a:pt x="227" y="759"/>
                </a:lnTo>
                <a:lnTo>
                  <a:pt x="225" y="762"/>
                </a:lnTo>
                <a:lnTo>
                  <a:pt x="222" y="764"/>
                </a:lnTo>
                <a:lnTo>
                  <a:pt x="216" y="764"/>
                </a:lnTo>
                <a:lnTo>
                  <a:pt x="213" y="760"/>
                </a:lnTo>
                <a:lnTo>
                  <a:pt x="214" y="754"/>
                </a:lnTo>
                <a:lnTo>
                  <a:pt x="228" y="748"/>
                </a:lnTo>
                <a:lnTo>
                  <a:pt x="231" y="741"/>
                </a:lnTo>
                <a:lnTo>
                  <a:pt x="231" y="741"/>
                </a:lnTo>
                <a:lnTo>
                  <a:pt x="231" y="739"/>
                </a:lnTo>
                <a:lnTo>
                  <a:pt x="232" y="737"/>
                </a:lnTo>
                <a:lnTo>
                  <a:pt x="232" y="735"/>
                </a:lnTo>
                <a:lnTo>
                  <a:pt x="232" y="734"/>
                </a:lnTo>
                <a:lnTo>
                  <a:pt x="232" y="729"/>
                </a:lnTo>
                <a:lnTo>
                  <a:pt x="232" y="728"/>
                </a:lnTo>
                <a:lnTo>
                  <a:pt x="232" y="721"/>
                </a:lnTo>
                <a:lnTo>
                  <a:pt x="232" y="719"/>
                </a:lnTo>
                <a:lnTo>
                  <a:pt x="232" y="716"/>
                </a:lnTo>
                <a:lnTo>
                  <a:pt x="240" y="696"/>
                </a:lnTo>
                <a:lnTo>
                  <a:pt x="241" y="690"/>
                </a:lnTo>
                <a:lnTo>
                  <a:pt x="241" y="686"/>
                </a:lnTo>
                <a:lnTo>
                  <a:pt x="242" y="683"/>
                </a:lnTo>
                <a:lnTo>
                  <a:pt x="244" y="679"/>
                </a:lnTo>
                <a:lnTo>
                  <a:pt x="245" y="676"/>
                </a:lnTo>
                <a:lnTo>
                  <a:pt x="246" y="673"/>
                </a:lnTo>
                <a:lnTo>
                  <a:pt x="247" y="666"/>
                </a:lnTo>
                <a:lnTo>
                  <a:pt x="251" y="657"/>
                </a:lnTo>
                <a:lnTo>
                  <a:pt x="255" y="655"/>
                </a:lnTo>
                <a:lnTo>
                  <a:pt x="260" y="652"/>
                </a:lnTo>
                <a:lnTo>
                  <a:pt x="264" y="649"/>
                </a:lnTo>
                <a:lnTo>
                  <a:pt x="271" y="641"/>
                </a:lnTo>
                <a:lnTo>
                  <a:pt x="273" y="636"/>
                </a:lnTo>
                <a:lnTo>
                  <a:pt x="274" y="627"/>
                </a:lnTo>
                <a:lnTo>
                  <a:pt x="275" y="619"/>
                </a:lnTo>
                <a:lnTo>
                  <a:pt x="276" y="617"/>
                </a:lnTo>
                <a:lnTo>
                  <a:pt x="277" y="614"/>
                </a:lnTo>
                <a:lnTo>
                  <a:pt x="281" y="614"/>
                </a:lnTo>
                <a:lnTo>
                  <a:pt x="282" y="613"/>
                </a:lnTo>
                <a:lnTo>
                  <a:pt x="284" y="610"/>
                </a:lnTo>
                <a:lnTo>
                  <a:pt x="284" y="604"/>
                </a:lnTo>
                <a:lnTo>
                  <a:pt x="283" y="602"/>
                </a:lnTo>
                <a:lnTo>
                  <a:pt x="284" y="602"/>
                </a:lnTo>
                <a:lnTo>
                  <a:pt x="279" y="584"/>
                </a:lnTo>
                <a:lnTo>
                  <a:pt x="270" y="567"/>
                </a:lnTo>
                <a:lnTo>
                  <a:pt x="261" y="556"/>
                </a:lnTo>
                <a:lnTo>
                  <a:pt x="256" y="551"/>
                </a:lnTo>
                <a:lnTo>
                  <a:pt x="243" y="547"/>
                </a:lnTo>
                <a:lnTo>
                  <a:pt x="238" y="542"/>
                </a:lnTo>
                <a:lnTo>
                  <a:pt x="237" y="538"/>
                </a:lnTo>
                <a:lnTo>
                  <a:pt x="237" y="533"/>
                </a:lnTo>
                <a:lnTo>
                  <a:pt x="238" y="530"/>
                </a:lnTo>
                <a:lnTo>
                  <a:pt x="238" y="524"/>
                </a:lnTo>
                <a:lnTo>
                  <a:pt x="237" y="517"/>
                </a:lnTo>
                <a:lnTo>
                  <a:pt x="237" y="513"/>
                </a:lnTo>
                <a:lnTo>
                  <a:pt x="240" y="512"/>
                </a:lnTo>
                <a:lnTo>
                  <a:pt x="237" y="508"/>
                </a:lnTo>
                <a:lnTo>
                  <a:pt x="236" y="507"/>
                </a:lnTo>
                <a:lnTo>
                  <a:pt x="235" y="508"/>
                </a:lnTo>
                <a:lnTo>
                  <a:pt x="234" y="511"/>
                </a:lnTo>
                <a:lnTo>
                  <a:pt x="234" y="513"/>
                </a:lnTo>
                <a:lnTo>
                  <a:pt x="233" y="513"/>
                </a:lnTo>
                <a:lnTo>
                  <a:pt x="233" y="513"/>
                </a:lnTo>
                <a:lnTo>
                  <a:pt x="232" y="514"/>
                </a:lnTo>
                <a:lnTo>
                  <a:pt x="230" y="519"/>
                </a:lnTo>
                <a:lnTo>
                  <a:pt x="230" y="520"/>
                </a:lnTo>
                <a:lnTo>
                  <a:pt x="213" y="520"/>
                </a:lnTo>
                <a:lnTo>
                  <a:pt x="194" y="513"/>
                </a:lnTo>
                <a:lnTo>
                  <a:pt x="189" y="513"/>
                </a:lnTo>
                <a:lnTo>
                  <a:pt x="185" y="517"/>
                </a:lnTo>
                <a:lnTo>
                  <a:pt x="183" y="521"/>
                </a:lnTo>
                <a:lnTo>
                  <a:pt x="181" y="521"/>
                </a:lnTo>
                <a:lnTo>
                  <a:pt x="178" y="519"/>
                </a:lnTo>
                <a:lnTo>
                  <a:pt x="177" y="515"/>
                </a:lnTo>
                <a:lnTo>
                  <a:pt x="177" y="511"/>
                </a:lnTo>
                <a:lnTo>
                  <a:pt x="177" y="508"/>
                </a:lnTo>
                <a:lnTo>
                  <a:pt x="178" y="504"/>
                </a:lnTo>
                <a:lnTo>
                  <a:pt x="182" y="499"/>
                </a:lnTo>
                <a:lnTo>
                  <a:pt x="186" y="498"/>
                </a:lnTo>
                <a:lnTo>
                  <a:pt x="196" y="501"/>
                </a:lnTo>
                <a:lnTo>
                  <a:pt x="257" y="491"/>
                </a:lnTo>
                <a:lnTo>
                  <a:pt x="267" y="485"/>
                </a:lnTo>
                <a:lnTo>
                  <a:pt x="279" y="485"/>
                </a:lnTo>
                <a:lnTo>
                  <a:pt x="283" y="482"/>
                </a:lnTo>
                <a:lnTo>
                  <a:pt x="286" y="477"/>
                </a:lnTo>
                <a:lnTo>
                  <a:pt x="289" y="477"/>
                </a:lnTo>
                <a:lnTo>
                  <a:pt x="291" y="478"/>
                </a:lnTo>
                <a:lnTo>
                  <a:pt x="297" y="487"/>
                </a:lnTo>
                <a:lnTo>
                  <a:pt x="300" y="487"/>
                </a:lnTo>
                <a:lnTo>
                  <a:pt x="310" y="485"/>
                </a:lnTo>
                <a:lnTo>
                  <a:pt x="313" y="487"/>
                </a:lnTo>
                <a:lnTo>
                  <a:pt x="319" y="491"/>
                </a:lnTo>
                <a:lnTo>
                  <a:pt x="365" y="497"/>
                </a:lnTo>
                <a:lnTo>
                  <a:pt x="371" y="501"/>
                </a:lnTo>
                <a:lnTo>
                  <a:pt x="384" y="501"/>
                </a:lnTo>
                <a:lnTo>
                  <a:pt x="393" y="504"/>
                </a:lnTo>
                <a:lnTo>
                  <a:pt x="417" y="494"/>
                </a:lnTo>
                <a:lnTo>
                  <a:pt x="424" y="488"/>
                </a:lnTo>
                <a:lnTo>
                  <a:pt x="426" y="484"/>
                </a:lnTo>
                <a:lnTo>
                  <a:pt x="429" y="473"/>
                </a:lnTo>
                <a:lnTo>
                  <a:pt x="431" y="469"/>
                </a:lnTo>
                <a:lnTo>
                  <a:pt x="444" y="450"/>
                </a:lnTo>
                <a:lnTo>
                  <a:pt x="447" y="443"/>
                </a:lnTo>
                <a:lnTo>
                  <a:pt x="449" y="429"/>
                </a:lnTo>
                <a:lnTo>
                  <a:pt x="451" y="422"/>
                </a:lnTo>
                <a:lnTo>
                  <a:pt x="460" y="401"/>
                </a:lnTo>
                <a:lnTo>
                  <a:pt x="461" y="399"/>
                </a:lnTo>
                <a:lnTo>
                  <a:pt x="461" y="396"/>
                </a:lnTo>
                <a:lnTo>
                  <a:pt x="460" y="391"/>
                </a:lnTo>
                <a:lnTo>
                  <a:pt x="459" y="386"/>
                </a:lnTo>
                <a:lnTo>
                  <a:pt x="460" y="384"/>
                </a:lnTo>
                <a:lnTo>
                  <a:pt x="461" y="383"/>
                </a:lnTo>
                <a:lnTo>
                  <a:pt x="464" y="374"/>
                </a:lnTo>
                <a:lnTo>
                  <a:pt x="469" y="364"/>
                </a:lnTo>
                <a:lnTo>
                  <a:pt x="471" y="356"/>
                </a:lnTo>
                <a:lnTo>
                  <a:pt x="472" y="346"/>
                </a:lnTo>
                <a:lnTo>
                  <a:pt x="472" y="344"/>
                </a:lnTo>
                <a:lnTo>
                  <a:pt x="479" y="320"/>
                </a:lnTo>
                <a:lnTo>
                  <a:pt x="479" y="316"/>
                </a:lnTo>
                <a:lnTo>
                  <a:pt x="450" y="313"/>
                </a:lnTo>
                <a:lnTo>
                  <a:pt x="453" y="309"/>
                </a:lnTo>
                <a:lnTo>
                  <a:pt x="468" y="306"/>
                </a:lnTo>
                <a:lnTo>
                  <a:pt x="476" y="301"/>
                </a:lnTo>
                <a:lnTo>
                  <a:pt x="481" y="302"/>
                </a:lnTo>
                <a:lnTo>
                  <a:pt x="485" y="300"/>
                </a:lnTo>
                <a:lnTo>
                  <a:pt x="487" y="297"/>
                </a:lnTo>
                <a:lnTo>
                  <a:pt x="488" y="294"/>
                </a:lnTo>
                <a:lnTo>
                  <a:pt x="490" y="287"/>
                </a:lnTo>
                <a:lnTo>
                  <a:pt x="491" y="272"/>
                </a:lnTo>
                <a:lnTo>
                  <a:pt x="492" y="264"/>
                </a:lnTo>
                <a:lnTo>
                  <a:pt x="499" y="255"/>
                </a:lnTo>
                <a:lnTo>
                  <a:pt x="500" y="253"/>
                </a:lnTo>
                <a:lnTo>
                  <a:pt x="500" y="248"/>
                </a:lnTo>
                <a:lnTo>
                  <a:pt x="500" y="244"/>
                </a:lnTo>
                <a:lnTo>
                  <a:pt x="502" y="242"/>
                </a:lnTo>
                <a:lnTo>
                  <a:pt x="503" y="241"/>
                </a:lnTo>
                <a:lnTo>
                  <a:pt x="502" y="241"/>
                </a:lnTo>
                <a:lnTo>
                  <a:pt x="503" y="240"/>
                </a:lnTo>
                <a:lnTo>
                  <a:pt x="503" y="238"/>
                </a:lnTo>
                <a:lnTo>
                  <a:pt x="503" y="236"/>
                </a:lnTo>
                <a:lnTo>
                  <a:pt x="502" y="233"/>
                </a:lnTo>
                <a:lnTo>
                  <a:pt x="503" y="231"/>
                </a:lnTo>
                <a:lnTo>
                  <a:pt x="511" y="216"/>
                </a:lnTo>
                <a:lnTo>
                  <a:pt x="512" y="211"/>
                </a:lnTo>
                <a:lnTo>
                  <a:pt x="505" y="199"/>
                </a:lnTo>
                <a:lnTo>
                  <a:pt x="501" y="193"/>
                </a:lnTo>
                <a:lnTo>
                  <a:pt x="502" y="191"/>
                </a:lnTo>
                <a:lnTo>
                  <a:pt x="503" y="191"/>
                </a:lnTo>
                <a:lnTo>
                  <a:pt x="506" y="194"/>
                </a:lnTo>
                <a:lnTo>
                  <a:pt x="508" y="194"/>
                </a:lnTo>
                <a:lnTo>
                  <a:pt x="517" y="193"/>
                </a:lnTo>
                <a:lnTo>
                  <a:pt x="522" y="188"/>
                </a:lnTo>
                <a:lnTo>
                  <a:pt x="533" y="157"/>
                </a:lnTo>
                <a:lnTo>
                  <a:pt x="538" y="151"/>
                </a:lnTo>
                <a:lnTo>
                  <a:pt x="544" y="136"/>
                </a:lnTo>
                <a:lnTo>
                  <a:pt x="546" y="124"/>
                </a:lnTo>
                <a:lnTo>
                  <a:pt x="548" y="118"/>
                </a:lnTo>
                <a:lnTo>
                  <a:pt x="552" y="100"/>
                </a:lnTo>
                <a:lnTo>
                  <a:pt x="552" y="95"/>
                </a:lnTo>
                <a:lnTo>
                  <a:pt x="551" y="88"/>
                </a:lnTo>
                <a:lnTo>
                  <a:pt x="550" y="84"/>
                </a:lnTo>
                <a:lnTo>
                  <a:pt x="548" y="82"/>
                </a:lnTo>
                <a:lnTo>
                  <a:pt x="548" y="78"/>
                </a:lnTo>
                <a:lnTo>
                  <a:pt x="549" y="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2" name="Freeform 241"/>
          <p:cNvSpPr>
            <a:spLocks/>
          </p:cNvSpPr>
          <p:nvPr/>
        </p:nvSpPr>
        <p:spPr bwMode="auto">
          <a:xfrm>
            <a:off x="11742996" y="4315169"/>
            <a:ext cx="14288" cy="11113"/>
          </a:xfrm>
          <a:custGeom>
            <a:avLst/>
            <a:gdLst>
              <a:gd name="T0" fmla="*/ 21 w 28"/>
              <a:gd name="T1" fmla="*/ 1 h 21"/>
              <a:gd name="T2" fmla="*/ 13 w 28"/>
              <a:gd name="T3" fmla="*/ 0 h 21"/>
              <a:gd name="T4" fmla="*/ 7 w 28"/>
              <a:gd name="T5" fmla="*/ 2 h 21"/>
              <a:gd name="T6" fmla="*/ 1 w 28"/>
              <a:gd name="T7" fmla="*/ 10 h 21"/>
              <a:gd name="T8" fmla="*/ 1 w 28"/>
              <a:gd name="T9" fmla="*/ 11 h 21"/>
              <a:gd name="T10" fmla="*/ 0 w 28"/>
              <a:gd name="T11" fmla="*/ 12 h 21"/>
              <a:gd name="T12" fmla="*/ 0 w 28"/>
              <a:gd name="T13" fmla="*/ 14 h 21"/>
              <a:gd name="T14" fmla="*/ 3 w 28"/>
              <a:gd name="T15" fmla="*/ 21 h 21"/>
              <a:gd name="T16" fmla="*/ 5 w 28"/>
              <a:gd name="T17" fmla="*/ 21 h 21"/>
              <a:gd name="T18" fmla="*/ 7 w 28"/>
              <a:gd name="T19" fmla="*/ 21 h 21"/>
              <a:gd name="T20" fmla="*/ 12 w 28"/>
              <a:gd name="T21" fmla="*/ 15 h 21"/>
              <a:gd name="T22" fmla="*/ 25 w 28"/>
              <a:gd name="T23" fmla="*/ 10 h 21"/>
              <a:gd name="T24" fmla="*/ 28 w 28"/>
              <a:gd name="T25" fmla="*/ 6 h 21"/>
              <a:gd name="T26" fmla="*/ 21 w 28"/>
              <a:gd name="T2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1">
                <a:moveTo>
                  <a:pt x="21" y="1"/>
                </a:moveTo>
                <a:lnTo>
                  <a:pt x="13" y="0"/>
                </a:lnTo>
                <a:lnTo>
                  <a:pt x="7" y="2"/>
                </a:lnTo>
                <a:lnTo>
                  <a:pt x="1" y="10"/>
                </a:lnTo>
                <a:lnTo>
                  <a:pt x="1" y="11"/>
                </a:lnTo>
                <a:lnTo>
                  <a:pt x="0" y="12"/>
                </a:lnTo>
                <a:lnTo>
                  <a:pt x="0" y="14"/>
                </a:lnTo>
                <a:lnTo>
                  <a:pt x="3" y="21"/>
                </a:lnTo>
                <a:lnTo>
                  <a:pt x="5" y="21"/>
                </a:lnTo>
                <a:lnTo>
                  <a:pt x="7" y="21"/>
                </a:lnTo>
                <a:lnTo>
                  <a:pt x="12" y="15"/>
                </a:lnTo>
                <a:lnTo>
                  <a:pt x="25" y="10"/>
                </a:lnTo>
                <a:lnTo>
                  <a:pt x="28" y="6"/>
                </a:lnTo>
                <a:lnTo>
                  <a:pt x="21"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3" name="Freeform 242"/>
          <p:cNvSpPr>
            <a:spLocks/>
          </p:cNvSpPr>
          <p:nvPr/>
        </p:nvSpPr>
        <p:spPr bwMode="auto">
          <a:xfrm>
            <a:off x="11468358" y="4385019"/>
            <a:ext cx="44450" cy="57150"/>
          </a:xfrm>
          <a:custGeom>
            <a:avLst/>
            <a:gdLst>
              <a:gd name="T0" fmla="*/ 0 w 83"/>
              <a:gd name="T1" fmla="*/ 53 h 110"/>
              <a:gd name="T2" fmla="*/ 0 w 83"/>
              <a:gd name="T3" fmla="*/ 57 h 110"/>
              <a:gd name="T4" fmla="*/ 1 w 83"/>
              <a:gd name="T5" fmla="*/ 61 h 110"/>
              <a:gd name="T6" fmla="*/ 5 w 83"/>
              <a:gd name="T7" fmla="*/ 72 h 110"/>
              <a:gd name="T8" fmla="*/ 6 w 83"/>
              <a:gd name="T9" fmla="*/ 85 h 110"/>
              <a:gd name="T10" fmla="*/ 5 w 83"/>
              <a:gd name="T11" fmla="*/ 90 h 110"/>
              <a:gd name="T12" fmla="*/ 5 w 83"/>
              <a:gd name="T13" fmla="*/ 99 h 110"/>
              <a:gd name="T14" fmla="*/ 15 w 83"/>
              <a:gd name="T15" fmla="*/ 105 h 110"/>
              <a:gd name="T16" fmla="*/ 22 w 83"/>
              <a:gd name="T17" fmla="*/ 98 h 110"/>
              <a:gd name="T18" fmla="*/ 20 w 83"/>
              <a:gd name="T19" fmla="*/ 96 h 110"/>
              <a:gd name="T20" fmla="*/ 21 w 83"/>
              <a:gd name="T21" fmla="*/ 94 h 110"/>
              <a:gd name="T22" fmla="*/ 22 w 83"/>
              <a:gd name="T23" fmla="*/ 84 h 110"/>
              <a:gd name="T24" fmla="*/ 27 w 83"/>
              <a:gd name="T25" fmla="*/ 53 h 110"/>
              <a:gd name="T26" fmla="*/ 21 w 83"/>
              <a:gd name="T27" fmla="*/ 28 h 110"/>
              <a:gd name="T28" fmla="*/ 30 w 83"/>
              <a:gd name="T29" fmla="*/ 25 h 110"/>
              <a:gd name="T30" fmla="*/ 39 w 83"/>
              <a:gd name="T31" fmla="*/ 32 h 110"/>
              <a:gd name="T32" fmla="*/ 43 w 83"/>
              <a:gd name="T33" fmla="*/ 42 h 110"/>
              <a:gd name="T34" fmla="*/ 44 w 83"/>
              <a:gd name="T35" fmla="*/ 49 h 110"/>
              <a:gd name="T36" fmla="*/ 41 w 83"/>
              <a:gd name="T37" fmla="*/ 53 h 110"/>
              <a:gd name="T38" fmla="*/ 43 w 83"/>
              <a:gd name="T39" fmla="*/ 62 h 110"/>
              <a:gd name="T40" fmla="*/ 47 w 83"/>
              <a:gd name="T41" fmla="*/ 82 h 110"/>
              <a:gd name="T42" fmla="*/ 40 w 83"/>
              <a:gd name="T43" fmla="*/ 88 h 110"/>
              <a:gd name="T44" fmla="*/ 43 w 83"/>
              <a:gd name="T45" fmla="*/ 102 h 110"/>
              <a:gd name="T46" fmla="*/ 38 w 83"/>
              <a:gd name="T47" fmla="*/ 105 h 110"/>
              <a:gd name="T48" fmla="*/ 66 w 83"/>
              <a:gd name="T49" fmla="*/ 106 h 110"/>
              <a:gd name="T50" fmla="*/ 69 w 83"/>
              <a:gd name="T51" fmla="*/ 100 h 110"/>
              <a:gd name="T52" fmla="*/ 74 w 83"/>
              <a:gd name="T53" fmla="*/ 88 h 110"/>
              <a:gd name="T54" fmla="*/ 81 w 83"/>
              <a:gd name="T55" fmla="*/ 81 h 110"/>
              <a:gd name="T56" fmla="*/ 80 w 83"/>
              <a:gd name="T57" fmla="*/ 63 h 110"/>
              <a:gd name="T58" fmla="*/ 83 w 83"/>
              <a:gd name="T59" fmla="*/ 49 h 110"/>
              <a:gd name="T60" fmla="*/ 83 w 83"/>
              <a:gd name="T61" fmla="*/ 40 h 110"/>
              <a:gd name="T62" fmla="*/ 65 w 83"/>
              <a:gd name="T63" fmla="*/ 20 h 110"/>
              <a:gd name="T64" fmla="*/ 49 w 83"/>
              <a:gd name="T65" fmla="*/ 7 h 110"/>
              <a:gd name="T66" fmla="*/ 46 w 83"/>
              <a:gd name="T67" fmla="*/ 5 h 110"/>
              <a:gd name="T68" fmla="*/ 43 w 83"/>
              <a:gd name="T69" fmla="*/ 8 h 110"/>
              <a:gd name="T70" fmla="*/ 39 w 83"/>
              <a:gd name="T71" fmla="*/ 8 h 110"/>
              <a:gd name="T72" fmla="*/ 39 w 83"/>
              <a:gd name="T73" fmla="*/ 2 h 110"/>
              <a:gd name="T74" fmla="*/ 27 w 83"/>
              <a:gd name="T75" fmla="*/ 0 h 110"/>
              <a:gd name="T76" fmla="*/ 21 w 83"/>
              <a:gd name="T77" fmla="*/ 8 h 110"/>
              <a:gd name="T78" fmla="*/ 19 w 83"/>
              <a:gd name="T79" fmla="*/ 11 h 110"/>
              <a:gd name="T80" fmla="*/ 10 w 83"/>
              <a:gd name="T81" fmla="*/ 13 h 110"/>
              <a:gd name="T82" fmla="*/ 6 w 83"/>
              <a:gd name="T83" fmla="*/ 36 h 110"/>
              <a:gd name="T84" fmla="*/ 7 w 83"/>
              <a:gd name="T85" fmla="*/ 43 h 110"/>
              <a:gd name="T86" fmla="*/ 1 w 83"/>
              <a:gd name="T87" fmla="*/ 5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110">
                <a:moveTo>
                  <a:pt x="1" y="50"/>
                </a:moveTo>
                <a:lnTo>
                  <a:pt x="0" y="53"/>
                </a:lnTo>
                <a:lnTo>
                  <a:pt x="0" y="56"/>
                </a:lnTo>
                <a:lnTo>
                  <a:pt x="0" y="57"/>
                </a:lnTo>
                <a:lnTo>
                  <a:pt x="0" y="58"/>
                </a:lnTo>
                <a:lnTo>
                  <a:pt x="1" y="61"/>
                </a:lnTo>
                <a:lnTo>
                  <a:pt x="2" y="68"/>
                </a:lnTo>
                <a:lnTo>
                  <a:pt x="5" y="72"/>
                </a:lnTo>
                <a:lnTo>
                  <a:pt x="10" y="77"/>
                </a:lnTo>
                <a:lnTo>
                  <a:pt x="6" y="85"/>
                </a:lnTo>
                <a:lnTo>
                  <a:pt x="5" y="87"/>
                </a:lnTo>
                <a:lnTo>
                  <a:pt x="5" y="90"/>
                </a:lnTo>
                <a:lnTo>
                  <a:pt x="6" y="96"/>
                </a:lnTo>
                <a:lnTo>
                  <a:pt x="5" y="99"/>
                </a:lnTo>
                <a:lnTo>
                  <a:pt x="9" y="102"/>
                </a:lnTo>
                <a:lnTo>
                  <a:pt x="15" y="105"/>
                </a:lnTo>
                <a:lnTo>
                  <a:pt x="19" y="104"/>
                </a:lnTo>
                <a:lnTo>
                  <a:pt x="22" y="98"/>
                </a:lnTo>
                <a:lnTo>
                  <a:pt x="21" y="97"/>
                </a:lnTo>
                <a:lnTo>
                  <a:pt x="20" y="96"/>
                </a:lnTo>
                <a:lnTo>
                  <a:pt x="21" y="96"/>
                </a:lnTo>
                <a:lnTo>
                  <a:pt x="21" y="94"/>
                </a:lnTo>
                <a:lnTo>
                  <a:pt x="20" y="94"/>
                </a:lnTo>
                <a:lnTo>
                  <a:pt x="22" y="84"/>
                </a:lnTo>
                <a:lnTo>
                  <a:pt x="30" y="59"/>
                </a:lnTo>
                <a:lnTo>
                  <a:pt x="27" y="53"/>
                </a:lnTo>
                <a:lnTo>
                  <a:pt x="25" y="46"/>
                </a:lnTo>
                <a:lnTo>
                  <a:pt x="21" y="28"/>
                </a:lnTo>
                <a:lnTo>
                  <a:pt x="25" y="25"/>
                </a:lnTo>
                <a:lnTo>
                  <a:pt x="30" y="25"/>
                </a:lnTo>
                <a:lnTo>
                  <a:pt x="36" y="28"/>
                </a:lnTo>
                <a:lnTo>
                  <a:pt x="39" y="32"/>
                </a:lnTo>
                <a:lnTo>
                  <a:pt x="41" y="39"/>
                </a:lnTo>
                <a:lnTo>
                  <a:pt x="43" y="42"/>
                </a:lnTo>
                <a:lnTo>
                  <a:pt x="44" y="45"/>
                </a:lnTo>
                <a:lnTo>
                  <a:pt x="44" y="49"/>
                </a:lnTo>
                <a:lnTo>
                  <a:pt x="43" y="51"/>
                </a:lnTo>
                <a:lnTo>
                  <a:pt x="41" y="53"/>
                </a:lnTo>
                <a:lnTo>
                  <a:pt x="41" y="56"/>
                </a:lnTo>
                <a:lnTo>
                  <a:pt x="43" y="62"/>
                </a:lnTo>
                <a:lnTo>
                  <a:pt x="48" y="79"/>
                </a:lnTo>
                <a:lnTo>
                  <a:pt x="47" y="82"/>
                </a:lnTo>
                <a:lnTo>
                  <a:pt x="43" y="84"/>
                </a:lnTo>
                <a:lnTo>
                  <a:pt x="40" y="88"/>
                </a:lnTo>
                <a:lnTo>
                  <a:pt x="40" y="94"/>
                </a:lnTo>
                <a:lnTo>
                  <a:pt x="43" y="102"/>
                </a:lnTo>
                <a:lnTo>
                  <a:pt x="39" y="105"/>
                </a:lnTo>
                <a:lnTo>
                  <a:pt x="38" y="105"/>
                </a:lnTo>
                <a:lnTo>
                  <a:pt x="43" y="110"/>
                </a:lnTo>
                <a:lnTo>
                  <a:pt x="66" y="106"/>
                </a:lnTo>
                <a:lnTo>
                  <a:pt x="68" y="104"/>
                </a:lnTo>
                <a:lnTo>
                  <a:pt x="69" y="100"/>
                </a:lnTo>
                <a:lnTo>
                  <a:pt x="71" y="91"/>
                </a:lnTo>
                <a:lnTo>
                  <a:pt x="74" y="88"/>
                </a:lnTo>
                <a:lnTo>
                  <a:pt x="80" y="85"/>
                </a:lnTo>
                <a:lnTo>
                  <a:pt x="81" y="81"/>
                </a:lnTo>
                <a:lnTo>
                  <a:pt x="80" y="71"/>
                </a:lnTo>
                <a:lnTo>
                  <a:pt x="80" y="63"/>
                </a:lnTo>
                <a:lnTo>
                  <a:pt x="81" y="59"/>
                </a:lnTo>
                <a:lnTo>
                  <a:pt x="83" y="49"/>
                </a:lnTo>
                <a:lnTo>
                  <a:pt x="83" y="46"/>
                </a:lnTo>
                <a:lnTo>
                  <a:pt x="83" y="40"/>
                </a:lnTo>
                <a:lnTo>
                  <a:pt x="80" y="37"/>
                </a:lnTo>
                <a:lnTo>
                  <a:pt x="65" y="20"/>
                </a:lnTo>
                <a:lnTo>
                  <a:pt x="61" y="18"/>
                </a:lnTo>
                <a:lnTo>
                  <a:pt x="49" y="7"/>
                </a:lnTo>
                <a:lnTo>
                  <a:pt x="47" y="6"/>
                </a:lnTo>
                <a:lnTo>
                  <a:pt x="46" y="5"/>
                </a:lnTo>
                <a:lnTo>
                  <a:pt x="45" y="6"/>
                </a:lnTo>
                <a:lnTo>
                  <a:pt x="43" y="8"/>
                </a:lnTo>
                <a:lnTo>
                  <a:pt x="41" y="8"/>
                </a:lnTo>
                <a:lnTo>
                  <a:pt x="39" y="8"/>
                </a:lnTo>
                <a:lnTo>
                  <a:pt x="38" y="8"/>
                </a:lnTo>
                <a:lnTo>
                  <a:pt x="39" y="2"/>
                </a:lnTo>
                <a:lnTo>
                  <a:pt x="36" y="1"/>
                </a:lnTo>
                <a:lnTo>
                  <a:pt x="27" y="0"/>
                </a:lnTo>
                <a:lnTo>
                  <a:pt x="24" y="1"/>
                </a:lnTo>
                <a:lnTo>
                  <a:pt x="21" y="8"/>
                </a:lnTo>
                <a:lnTo>
                  <a:pt x="20" y="10"/>
                </a:lnTo>
                <a:lnTo>
                  <a:pt x="19" y="11"/>
                </a:lnTo>
                <a:lnTo>
                  <a:pt x="12" y="11"/>
                </a:lnTo>
                <a:lnTo>
                  <a:pt x="10" y="13"/>
                </a:lnTo>
                <a:lnTo>
                  <a:pt x="9" y="17"/>
                </a:lnTo>
                <a:lnTo>
                  <a:pt x="6" y="36"/>
                </a:lnTo>
                <a:lnTo>
                  <a:pt x="6" y="39"/>
                </a:lnTo>
                <a:lnTo>
                  <a:pt x="7" y="43"/>
                </a:lnTo>
                <a:lnTo>
                  <a:pt x="6" y="47"/>
                </a:lnTo>
                <a:lnTo>
                  <a:pt x="1" y="5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4" name="Freeform 243"/>
          <p:cNvSpPr>
            <a:spLocks/>
          </p:cNvSpPr>
          <p:nvPr/>
        </p:nvSpPr>
        <p:spPr bwMode="auto">
          <a:xfrm>
            <a:off x="11417558" y="4396132"/>
            <a:ext cx="44450" cy="42863"/>
          </a:xfrm>
          <a:custGeom>
            <a:avLst/>
            <a:gdLst>
              <a:gd name="T0" fmla="*/ 85 w 85"/>
              <a:gd name="T1" fmla="*/ 45 h 79"/>
              <a:gd name="T2" fmla="*/ 85 w 85"/>
              <a:gd name="T3" fmla="*/ 38 h 79"/>
              <a:gd name="T4" fmla="*/ 85 w 85"/>
              <a:gd name="T5" fmla="*/ 30 h 79"/>
              <a:gd name="T6" fmla="*/ 83 w 85"/>
              <a:gd name="T7" fmla="*/ 25 h 79"/>
              <a:gd name="T8" fmla="*/ 82 w 85"/>
              <a:gd name="T9" fmla="*/ 20 h 79"/>
              <a:gd name="T10" fmla="*/ 79 w 85"/>
              <a:gd name="T11" fmla="*/ 15 h 79"/>
              <a:gd name="T12" fmla="*/ 79 w 85"/>
              <a:gd name="T13" fmla="*/ 9 h 79"/>
              <a:gd name="T14" fmla="*/ 77 w 85"/>
              <a:gd name="T15" fmla="*/ 5 h 79"/>
              <a:gd name="T16" fmla="*/ 75 w 85"/>
              <a:gd name="T17" fmla="*/ 3 h 79"/>
              <a:gd name="T18" fmla="*/ 72 w 85"/>
              <a:gd name="T19" fmla="*/ 3 h 79"/>
              <a:gd name="T20" fmla="*/ 69 w 85"/>
              <a:gd name="T21" fmla="*/ 9 h 79"/>
              <a:gd name="T22" fmla="*/ 62 w 85"/>
              <a:gd name="T23" fmla="*/ 13 h 79"/>
              <a:gd name="T24" fmla="*/ 57 w 85"/>
              <a:gd name="T25" fmla="*/ 17 h 79"/>
              <a:gd name="T26" fmla="*/ 55 w 85"/>
              <a:gd name="T27" fmla="*/ 17 h 79"/>
              <a:gd name="T28" fmla="*/ 53 w 85"/>
              <a:gd name="T29" fmla="*/ 15 h 79"/>
              <a:gd name="T30" fmla="*/ 50 w 85"/>
              <a:gd name="T31" fmla="*/ 10 h 79"/>
              <a:gd name="T32" fmla="*/ 49 w 85"/>
              <a:gd name="T33" fmla="*/ 8 h 79"/>
              <a:gd name="T34" fmla="*/ 47 w 85"/>
              <a:gd name="T35" fmla="*/ 7 h 79"/>
              <a:gd name="T36" fmla="*/ 26 w 85"/>
              <a:gd name="T37" fmla="*/ 6 h 79"/>
              <a:gd name="T38" fmla="*/ 14 w 85"/>
              <a:gd name="T39" fmla="*/ 10 h 79"/>
              <a:gd name="T40" fmla="*/ 14 w 85"/>
              <a:gd name="T41" fmla="*/ 9 h 79"/>
              <a:gd name="T42" fmla="*/ 11 w 85"/>
              <a:gd name="T43" fmla="*/ 6 h 79"/>
              <a:gd name="T44" fmla="*/ 10 w 85"/>
              <a:gd name="T45" fmla="*/ 5 h 79"/>
              <a:gd name="T46" fmla="*/ 8 w 85"/>
              <a:gd name="T47" fmla="*/ 2 h 79"/>
              <a:gd name="T48" fmla="*/ 6 w 85"/>
              <a:gd name="T49" fmla="*/ 0 h 79"/>
              <a:gd name="T50" fmla="*/ 5 w 85"/>
              <a:gd name="T51" fmla="*/ 0 h 79"/>
              <a:gd name="T52" fmla="*/ 0 w 85"/>
              <a:gd name="T53" fmla="*/ 2 h 79"/>
              <a:gd name="T54" fmla="*/ 0 w 85"/>
              <a:gd name="T55" fmla="*/ 4 h 79"/>
              <a:gd name="T56" fmla="*/ 13 w 85"/>
              <a:gd name="T57" fmla="*/ 19 h 79"/>
              <a:gd name="T58" fmla="*/ 18 w 85"/>
              <a:gd name="T59" fmla="*/ 29 h 79"/>
              <a:gd name="T60" fmla="*/ 26 w 85"/>
              <a:gd name="T61" fmla="*/ 37 h 79"/>
              <a:gd name="T62" fmla="*/ 29 w 85"/>
              <a:gd name="T63" fmla="*/ 40 h 79"/>
              <a:gd name="T64" fmla="*/ 37 w 85"/>
              <a:gd name="T65" fmla="*/ 40 h 79"/>
              <a:gd name="T66" fmla="*/ 49 w 85"/>
              <a:gd name="T67" fmla="*/ 47 h 79"/>
              <a:gd name="T68" fmla="*/ 52 w 85"/>
              <a:gd name="T69" fmla="*/ 51 h 79"/>
              <a:gd name="T70" fmla="*/ 59 w 85"/>
              <a:gd name="T71" fmla="*/ 66 h 79"/>
              <a:gd name="T72" fmla="*/ 65 w 85"/>
              <a:gd name="T73" fmla="*/ 73 h 79"/>
              <a:gd name="T74" fmla="*/ 70 w 85"/>
              <a:gd name="T75" fmla="*/ 76 h 79"/>
              <a:gd name="T76" fmla="*/ 83 w 85"/>
              <a:gd name="T77" fmla="*/ 79 h 79"/>
              <a:gd name="T78" fmla="*/ 82 w 85"/>
              <a:gd name="T79" fmla="*/ 75 h 79"/>
              <a:gd name="T80" fmla="*/ 82 w 85"/>
              <a:gd name="T81" fmla="*/ 72 h 79"/>
              <a:gd name="T82" fmla="*/ 83 w 85"/>
              <a:gd name="T83" fmla="*/ 69 h 79"/>
              <a:gd name="T84" fmla="*/ 84 w 85"/>
              <a:gd name="T85" fmla="*/ 65 h 79"/>
              <a:gd name="T86" fmla="*/ 83 w 85"/>
              <a:gd name="T87" fmla="*/ 62 h 79"/>
              <a:gd name="T88" fmla="*/ 82 w 85"/>
              <a:gd name="T89" fmla="*/ 58 h 79"/>
              <a:gd name="T90" fmla="*/ 79 w 85"/>
              <a:gd name="T91" fmla="*/ 53 h 79"/>
              <a:gd name="T92" fmla="*/ 83 w 85"/>
              <a:gd name="T93" fmla="*/ 49 h 79"/>
              <a:gd name="T94" fmla="*/ 85 w 85"/>
              <a:gd name="T95" fmla="*/ 4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 h="79">
                <a:moveTo>
                  <a:pt x="85" y="45"/>
                </a:moveTo>
                <a:lnTo>
                  <a:pt x="85" y="38"/>
                </a:lnTo>
                <a:lnTo>
                  <a:pt x="85" y="30"/>
                </a:lnTo>
                <a:lnTo>
                  <a:pt x="83" y="25"/>
                </a:lnTo>
                <a:lnTo>
                  <a:pt x="82" y="20"/>
                </a:lnTo>
                <a:lnTo>
                  <a:pt x="79" y="15"/>
                </a:lnTo>
                <a:lnTo>
                  <a:pt x="79" y="9"/>
                </a:lnTo>
                <a:lnTo>
                  <a:pt x="77" y="5"/>
                </a:lnTo>
                <a:lnTo>
                  <a:pt x="75" y="3"/>
                </a:lnTo>
                <a:lnTo>
                  <a:pt x="72" y="3"/>
                </a:lnTo>
                <a:lnTo>
                  <a:pt x="69" y="9"/>
                </a:lnTo>
                <a:lnTo>
                  <a:pt x="62" y="13"/>
                </a:lnTo>
                <a:lnTo>
                  <a:pt x="57" y="17"/>
                </a:lnTo>
                <a:lnTo>
                  <a:pt x="55" y="17"/>
                </a:lnTo>
                <a:lnTo>
                  <a:pt x="53" y="15"/>
                </a:lnTo>
                <a:lnTo>
                  <a:pt x="50" y="10"/>
                </a:lnTo>
                <a:lnTo>
                  <a:pt x="49" y="8"/>
                </a:lnTo>
                <a:lnTo>
                  <a:pt x="47" y="7"/>
                </a:lnTo>
                <a:lnTo>
                  <a:pt x="26" y="6"/>
                </a:lnTo>
                <a:lnTo>
                  <a:pt x="14" y="10"/>
                </a:lnTo>
                <a:lnTo>
                  <a:pt x="14" y="9"/>
                </a:lnTo>
                <a:lnTo>
                  <a:pt x="11" y="6"/>
                </a:lnTo>
                <a:lnTo>
                  <a:pt x="10" y="5"/>
                </a:lnTo>
                <a:lnTo>
                  <a:pt x="8" y="2"/>
                </a:lnTo>
                <a:lnTo>
                  <a:pt x="6" y="0"/>
                </a:lnTo>
                <a:lnTo>
                  <a:pt x="5" y="0"/>
                </a:lnTo>
                <a:lnTo>
                  <a:pt x="0" y="2"/>
                </a:lnTo>
                <a:lnTo>
                  <a:pt x="0" y="4"/>
                </a:lnTo>
                <a:lnTo>
                  <a:pt x="13" y="19"/>
                </a:lnTo>
                <a:lnTo>
                  <a:pt x="18" y="29"/>
                </a:lnTo>
                <a:lnTo>
                  <a:pt x="26" y="37"/>
                </a:lnTo>
                <a:lnTo>
                  <a:pt x="29" y="40"/>
                </a:lnTo>
                <a:lnTo>
                  <a:pt x="37" y="40"/>
                </a:lnTo>
                <a:lnTo>
                  <a:pt x="49" y="47"/>
                </a:lnTo>
                <a:lnTo>
                  <a:pt x="52" y="51"/>
                </a:lnTo>
                <a:lnTo>
                  <a:pt x="59" y="66"/>
                </a:lnTo>
                <a:lnTo>
                  <a:pt x="65" y="73"/>
                </a:lnTo>
                <a:lnTo>
                  <a:pt x="70" y="76"/>
                </a:lnTo>
                <a:lnTo>
                  <a:pt x="83" y="79"/>
                </a:lnTo>
                <a:lnTo>
                  <a:pt x="82" y="75"/>
                </a:lnTo>
                <a:lnTo>
                  <a:pt x="82" y="72"/>
                </a:lnTo>
                <a:lnTo>
                  <a:pt x="83" y="69"/>
                </a:lnTo>
                <a:lnTo>
                  <a:pt x="84" y="65"/>
                </a:lnTo>
                <a:lnTo>
                  <a:pt x="83" y="62"/>
                </a:lnTo>
                <a:lnTo>
                  <a:pt x="82" y="58"/>
                </a:lnTo>
                <a:lnTo>
                  <a:pt x="79" y="53"/>
                </a:lnTo>
                <a:lnTo>
                  <a:pt x="83" y="49"/>
                </a:lnTo>
                <a:lnTo>
                  <a:pt x="85" y="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5" name="Freeform 244"/>
          <p:cNvSpPr>
            <a:spLocks/>
          </p:cNvSpPr>
          <p:nvPr/>
        </p:nvSpPr>
        <p:spPr bwMode="auto">
          <a:xfrm>
            <a:off x="11222296" y="4342157"/>
            <a:ext cx="311150" cy="266700"/>
          </a:xfrm>
          <a:custGeom>
            <a:avLst/>
            <a:gdLst>
              <a:gd name="T0" fmla="*/ 323 w 587"/>
              <a:gd name="T1" fmla="*/ 103 h 505"/>
              <a:gd name="T2" fmla="*/ 293 w 587"/>
              <a:gd name="T3" fmla="*/ 71 h 505"/>
              <a:gd name="T4" fmla="*/ 269 w 587"/>
              <a:gd name="T5" fmla="*/ 77 h 505"/>
              <a:gd name="T6" fmla="*/ 270 w 587"/>
              <a:gd name="T7" fmla="*/ 40 h 505"/>
              <a:gd name="T8" fmla="*/ 241 w 587"/>
              <a:gd name="T9" fmla="*/ 17 h 505"/>
              <a:gd name="T10" fmla="*/ 205 w 587"/>
              <a:gd name="T11" fmla="*/ 0 h 505"/>
              <a:gd name="T12" fmla="*/ 175 w 587"/>
              <a:gd name="T13" fmla="*/ 36 h 505"/>
              <a:gd name="T14" fmla="*/ 161 w 587"/>
              <a:gd name="T15" fmla="*/ 92 h 505"/>
              <a:gd name="T16" fmla="*/ 171 w 587"/>
              <a:gd name="T17" fmla="*/ 115 h 505"/>
              <a:gd name="T18" fmla="*/ 199 w 587"/>
              <a:gd name="T19" fmla="*/ 166 h 505"/>
              <a:gd name="T20" fmla="*/ 170 w 587"/>
              <a:gd name="T21" fmla="*/ 141 h 505"/>
              <a:gd name="T22" fmla="*/ 131 w 587"/>
              <a:gd name="T23" fmla="*/ 115 h 505"/>
              <a:gd name="T24" fmla="*/ 133 w 587"/>
              <a:gd name="T25" fmla="*/ 148 h 505"/>
              <a:gd name="T26" fmla="*/ 136 w 587"/>
              <a:gd name="T27" fmla="*/ 175 h 505"/>
              <a:gd name="T28" fmla="*/ 143 w 587"/>
              <a:gd name="T29" fmla="*/ 210 h 505"/>
              <a:gd name="T30" fmla="*/ 127 w 587"/>
              <a:gd name="T31" fmla="*/ 212 h 505"/>
              <a:gd name="T32" fmla="*/ 118 w 587"/>
              <a:gd name="T33" fmla="*/ 240 h 505"/>
              <a:gd name="T34" fmla="*/ 88 w 587"/>
              <a:gd name="T35" fmla="*/ 257 h 505"/>
              <a:gd name="T36" fmla="*/ 49 w 587"/>
              <a:gd name="T37" fmla="*/ 269 h 505"/>
              <a:gd name="T38" fmla="*/ 32 w 587"/>
              <a:gd name="T39" fmla="*/ 274 h 505"/>
              <a:gd name="T40" fmla="*/ 1 w 587"/>
              <a:gd name="T41" fmla="*/ 306 h 505"/>
              <a:gd name="T42" fmla="*/ 20 w 587"/>
              <a:gd name="T43" fmla="*/ 346 h 505"/>
              <a:gd name="T44" fmla="*/ 52 w 587"/>
              <a:gd name="T45" fmla="*/ 378 h 505"/>
              <a:gd name="T46" fmla="*/ 72 w 587"/>
              <a:gd name="T47" fmla="*/ 363 h 505"/>
              <a:gd name="T48" fmla="*/ 78 w 587"/>
              <a:gd name="T49" fmla="*/ 353 h 505"/>
              <a:gd name="T50" fmla="*/ 82 w 587"/>
              <a:gd name="T51" fmla="*/ 336 h 505"/>
              <a:gd name="T52" fmla="*/ 104 w 587"/>
              <a:gd name="T53" fmla="*/ 350 h 505"/>
              <a:gd name="T54" fmla="*/ 97 w 587"/>
              <a:gd name="T55" fmla="*/ 375 h 505"/>
              <a:gd name="T56" fmla="*/ 137 w 587"/>
              <a:gd name="T57" fmla="*/ 392 h 505"/>
              <a:gd name="T58" fmla="*/ 161 w 587"/>
              <a:gd name="T59" fmla="*/ 392 h 505"/>
              <a:gd name="T60" fmla="*/ 180 w 587"/>
              <a:gd name="T61" fmla="*/ 379 h 505"/>
              <a:gd name="T62" fmla="*/ 194 w 587"/>
              <a:gd name="T63" fmla="*/ 424 h 505"/>
              <a:gd name="T64" fmla="*/ 210 w 587"/>
              <a:gd name="T65" fmla="*/ 423 h 505"/>
              <a:gd name="T66" fmla="*/ 264 w 587"/>
              <a:gd name="T67" fmla="*/ 455 h 505"/>
              <a:gd name="T68" fmla="*/ 309 w 587"/>
              <a:gd name="T69" fmla="*/ 480 h 505"/>
              <a:gd name="T70" fmla="*/ 339 w 587"/>
              <a:gd name="T71" fmla="*/ 476 h 505"/>
              <a:gd name="T72" fmla="*/ 347 w 587"/>
              <a:gd name="T73" fmla="*/ 471 h 505"/>
              <a:gd name="T74" fmla="*/ 414 w 587"/>
              <a:gd name="T75" fmla="*/ 504 h 505"/>
              <a:gd name="T76" fmla="*/ 476 w 587"/>
              <a:gd name="T77" fmla="*/ 457 h 505"/>
              <a:gd name="T78" fmla="*/ 508 w 587"/>
              <a:gd name="T79" fmla="*/ 439 h 505"/>
              <a:gd name="T80" fmla="*/ 510 w 587"/>
              <a:gd name="T81" fmla="*/ 401 h 505"/>
              <a:gd name="T82" fmla="*/ 542 w 587"/>
              <a:gd name="T83" fmla="*/ 393 h 505"/>
              <a:gd name="T84" fmla="*/ 568 w 587"/>
              <a:gd name="T85" fmla="*/ 386 h 505"/>
              <a:gd name="T86" fmla="*/ 587 w 587"/>
              <a:gd name="T87" fmla="*/ 352 h 505"/>
              <a:gd name="T88" fmla="*/ 565 w 587"/>
              <a:gd name="T89" fmla="*/ 335 h 505"/>
              <a:gd name="T90" fmla="*/ 524 w 587"/>
              <a:gd name="T91" fmla="*/ 355 h 505"/>
              <a:gd name="T92" fmla="*/ 508 w 587"/>
              <a:gd name="T93" fmla="*/ 347 h 505"/>
              <a:gd name="T94" fmla="*/ 498 w 587"/>
              <a:gd name="T95" fmla="*/ 316 h 505"/>
              <a:gd name="T96" fmla="*/ 483 w 587"/>
              <a:gd name="T97" fmla="*/ 297 h 505"/>
              <a:gd name="T98" fmla="*/ 482 w 587"/>
              <a:gd name="T99" fmla="*/ 266 h 505"/>
              <a:gd name="T100" fmla="*/ 467 w 587"/>
              <a:gd name="T101" fmla="*/ 230 h 505"/>
              <a:gd name="T102" fmla="*/ 459 w 587"/>
              <a:gd name="T103" fmla="*/ 237 h 505"/>
              <a:gd name="T104" fmla="*/ 455 w 587"/>
              <a:gd name="T105" fmla="*/ 273 h 505"/>
              <a:gd name="T106" fmla="*/ 450 w 587"/>
              <a:gd name="T107" fmla="*/ 294 h 505"/>
              <a:gd name="T108" fmla="*/ 443 w 587"/>
              <a:gd name="T109" fmla="*/ 248 h 505"/>
              <a:gd name="T110" fmla="*/ 446 w 587"/>
              <a:gd name="T111" fmla="*/ 205 h 505"/>
              <a:gd name="T112" fmla="*/ 398 w 587"/>
              <a:gd name="T113" fmla="*/ 158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7" h="505">
                <a:moveTo>
                  <a:pt x="363" y="136"/>
                </a:moveTo>
                <a:lnTo>
                  <a:pt x="355" y="139"/>
                </a:lnTo>
                <a:lnTo>
                  <a:pt x="351" y="136"/>
                </a:lnTo>
                <a:lnTo>
                  <a:pt x="329" y="110"/>
                </a:lnTo>
                <a:lnTo>
                  <a:pt x="326" y="109"/>
                </a:lnTo>
                <a:lnTo>
                  <a:pt x="324" y="107"/>
                </a:lnTo>
                <a:lnTo>
                  <a:pt x="323" y="103"/>
                </a:lnTo>
                <a:lnTo>
                  <a:pt x="320" y="97"/>
                </a:lnTo>
                <a:lnTo>
                  <a:pt x="318" y="91"/>
                </a:lnTo>
                <a:lnTo>
                  <a:pt x="304" y="72"/>
                </a:lnTo>
                <a:lnTo>
                  <a:pt x="298" y="69"/>
                </a:lnTo>
                <a:lnTo>
                  <a:pt x="296" y="68"/>
                </a:lnTo>
                <a:lnTo>
                  <a:pt x="295" y="67"/>
                </a:lnTo>
                <a:lnTo>
                  <a:pt x="293" y="71"/>
                </a:lnTo>
                <a:lnTo>
                  <a:pt x="290" y="76"/>
                </a:lnTo>
                <a:lnTo>
                  <a:pt x="287" y="95"/>
                </a:lnTo>
                <a:lnTo>
                  <a:pt x="286" y="99"/>
                </a:lnTo>
                <a:lnTo>
                  <a:pt x="286" y="103"/>
                </a:lnTo>
                <a:lnTo>
                  <a:pt x="284" y="102"/>
                </a:lnTo>
                <a:lnTo>
                  <a:pt x="278" y="96"/>
                </a:lnTo>
                <a:lnTo>
                  <a:pt x="269" y="77"/>
                </a:lnTo>
                <a:lnTo>
                  <a:pt x="274" y="71"/>
                </a:lnTo>
                <a:lnTo>
                  <a:pt x="284" y="70"/>
                </a:lnTo>
                <a:lnTo>
                  <a:pt x="288" y="63"/>
                </a:lnTo>
                <a:lnTo>
                  <a:pt x="280" y="58"/>
                </a:lnTo>
                <a:lnTo>
                  <a:pt x="276" y="52"/>
                </a:lnTo>
                <a:lnTo>
                  <a:pt x="274" y="43"/>
                </a:lnTo>
                <a:lnTo>
                  <a:pt x="270" y="40"/>
                </a:lnTo>
                <a:lnTo>
                  <a:pt x="251" y="34"/>
                </a:lnTo>
                <a:lnTo>
                  <a:pt x="249" y="32"/>
                </a:lnTo>
                <a:lnTo>
                  <a:pt x="244" y="30"/>
                </a:lnTo>
                <a:lnTo>
                  <a:pt x="243" y="27"/>
                </a:lnTo>
                <a:lnTo>
                  <a:pt x="241" y="23"/>
                </a:lnTo>
                <a:lnTo>
                  <a:pt x="241" y="20"/>
                </a:lnTo>
                <a:lnTo>
                  <a:pt x="241" y="17"/>
                </a:lnTo>
                <a:lnTo>
                  <a:pt x="239" y="14"/>
                </a:lnTo>
                <a:lnTo>
                  <a:pt x="237" y="12"/>
                </a:lnTo>
                <a:lnTo>
                  <a:pt x="225" y="9"/>
                </a:lnTo>
                <a:lnTo>
                  <a:pt x="219" y="6"/>
                </a:lnTo>
                <a:lnTo>
                  <a:pt x="218" y="2"/>
                </a:lnTo>
                <a:lnTo>
                  <a:pt x="211" y="0"/>
                </a:lnTo>
                <a:lnTo>
                  <a:pt x="205" y="0"/>
                </a:lnTo>
                <a:lnTo>
                  <a:pt x="199" y="4"/>
                </a:lnTo>
                <a:lnTo>
                  <a:pt x="195" y="13"/>
                </a:lnTo>
                <a:lnTo>
                  <a:pt x="190" y="27"/>
                </a:lnTo>
                <a:lnTo>
                  <a:pt x="188" y="30"/>
                </a:lnTo>
                <a:lnTo>
                  <a:pt x="185" y="32"/>
                </a:lnTo>
                <a:lnTo>
                  <a:pt x="178" y="32"/>
                </a:lnTo>
                <a:lnTo>
                  <a:pt x="175" y="36"/>
                </a:lnTo>
                <a:lnTo>
                  <a:pt x="167" y="50"/>
                </a:lnTo>
                <a:lnTo>
                  <a:pt x="163" y="60"/>
                </a:lnTo>
                <a:lnTo>
                  <a:pt x="161" y="70"/>
                </a:lnTo>
                <a:lnTo>
                  <a:pt x="161" y="73"/>
                </a:lnTo>
                <a:lnTo>
                  <a:pt x="162" y="81"/>
                </a:lnTo>
                <a:lnTo>
                  <a:pt x="162" y="87"/>
                </a:lnTo>
                <a:lnTo>
                  <a:pt x="161" y="92"/>
                </a:lnTo>
                <a:lnTo>
                  <a:pt x="160" y="96"/>
                </a:lnTo>
                <a:lnTo>
                  <a:pt x="157" y="103"/>
                </a:lnTo>
                <a:lnTo>
                  <a:pt x="159" y="106"/>
                </a:lnTo>
                <a:lnTo>
                  <a:pt x="161" y="108"/>
                </a:lnTo>
                <a:lnTo>
                  <a:pt x="166" y="109"/>
                </a:lnTo>
                <a:lnTo>
                  <a:pt x="168" y="109"/>
                </a:lnTo>
                <a:lnTo>
                  <a:pt x="171" y="115"/>
                </a:lnTo>
                <a:lnTo>
                  <a:pt x="174" y="116"/>
                </a:lnTo>
                <a:lnTo>
                  <a:pt x="175" y="118"/>
                </a:lnTo>
                <a:lnTo>
                  <a:pt x="180" y="131"/>
                </a:lnTo>
                <a:lnTo>
                  <a:pt x="186" y="140"/>
                </a:lnTo>
                <a:lnTo>
                  <a:pt x="207" y="158"/>
                </a:lnTo>
                <a:lnTo>
                  <a:pt x="204" y="164"/>
                </a:lnTo>
                <a:lnTo>
                  <a:pt x="199" y="166"/>
                </a:lnTo>
                <a:lnTo>
                  <a:pt x="195" y="166"/>
                </a:lnTo>
                <a:lnTo>
                  <a:pt x="192" y="162"/>
                </a:lnTo>
                <a:lnTo>
                  <a:pt x="194" y="155"/>
                </a:lnTo>
                <a:lnTo>
                  <a:pt x="192" y="152"/>
                </a:lnTo>
                <a:lnTo>
                  <a:pt x="190" y="151"/>
                </a:lnTo>
                <a:lnTo>
                  <a:pt x="182" y="152"/>
                </a:lnTo>
                <a:lnTo>
                  <a:pt x="170" y="141"/>
                </a:lnTo>
                <a:lnTo>
                  <a:pt x="167" y="132"/>
                </a:lnTo>
                <a:lnTo>
                  <a:pt x="161" y="126"/>
                </a:lnTo>
                <a:lnTo>
                  <a:pt x="160" y="122"/>
                </a:lnTo>
                <a:lnTo>
                  <a:pt x="158" y="117"/>
                </a:lnTo>
                <a:lnTo>
                  <a:pt x="146" y="112"/>
                </a:lnTo>
                <a:lnTo>
                  <a:pt x="135" y="111"/>
                </a:lnTo>
                <a:lnTo>
                  <a:pt x="131" y="115"/>
                </a:lnTo>
                <a:lnTo>
                  <a:pt x="128" y="121"/>
                </a:lnTo>
                <a:lnTo>
                  <a:pt x="129" y="135"/>
                </a:lnTo>
                <a:lnTo>
                  <a:pt x="137" y="142"/>
                </a:lnTo>
                <a:lnTo>
                  <a:pt x="152" y="150"/>
                </a:lnTo>
                <a:lnTo>
                  <a:pt x="148" y="155"/>
                </a:lnTo>
                <a:lnTo>
                  <a:pt x="142" y="154"/>
                </a:lnTo>
                <a:lnTo>
                  <a:pt x="133" y="148"/>
                </a:lnTo>
                <a:lnTo>
                  <a:pt x="131" y="149"/>
                </a:lnTo>
                <a:lnTo>
                  <a:pt x="130" y="150"/>
                </a:lnTo>
                <a:lnTo>
                  <a:pt x="129" y="154"/>
                </a:lnTo>
                <a:lnTo>
                  <a:pt x="128" y="157"/>
                </a:lnTo>
                <a:lnTo>
                  <a:pt x="128" y="160"/>
                </a:lnTo>
                <a:lnTo>
                  <a:pt x="128" y="162"/>
                </a:lnTo>
                <a:lnTo>
                  <a:pt x="136" y="175"/>
                </a:lnTo>
                <a:lnTo>
                  <a:pt x="148" y="186"/>
                </a:lnTo>
                <a:lnTo>
                  <a:pt x="155" y="194"/>
                </a:lnTo>
                <a:lnTo>
                  <a:pt x="157" y="200"/>
                </a:lnTo>
                <a:lnTo>
                  <a:pt x="157" y="206"/>
                </a:lnTo>
                <a:lnTo>
                  <a:pt x="155" y="209"/>
                </a:lnTo>
                <a:lnTo>
                  <a:pt x="151" y="211"/>
                </a:lnTo>
                <a:lnTo>
                  <a:pt x="143" y="210"/>
                </a:lnTo>
                <a:lnTo>
                  <a:pt x="141" y="211"/>
                </a:lnTo>
                <a:lnTo>
                  <a:pt x="140" y="214"/>
                </a:lnTo>
                <a:lnTo>
                  <a:pt x="137" y="219"/>
                </a:lnTo>
                <a:lnTo>
                  <a:pt x="136" y="221"/>
                </a:lnTo>
                <a:lnTo>
                  <a:pt x="133" y="221"/>
                </a:lnTo>
                <a:lnTo>
                  <a:pt x="131" y="219"/>
                </a:lnTo>
                <a:lnTo>
                  <a:pt x="127" y="212"/>
                </a:lnTo>
                <a:lnTo>
                  <a:pt x="125" y="211"/>
                </a:lnTo>
                <a:lnTo>
                  <a:pt x="123" y="212"/>
                </a:lnTo>
                <a:lnTo>
                  <a:pt x="120" y="218"/>
                </a:lnTo>
                <a:lnTo>
                  <a:pt x="118" y="222"/>
                </a:lnTo>
                <a:lnTo>
                  <a:pt x="116" y="228"/>
                </a:lnTo>
                <a:lnTo>
                  <a:pt x="116" y="235"/>
                </a:lnTo>
                <a:lnTo>
                  <a:pt x="118" y="240"/>
                </a:lnTo>
                <a:lnTo>
                  <a:pt x="117" y="240"/>
                </a:lnTo>
                <a:lnTo>
                  <a:pt x="116" y="248"/>
                </a:lnTo>
                <a:lnTo>
                  <a:pt x="111" y="253"/>
                </a:lnTo>
                <a:lnTo>
                  <a:pt x="107" y="257"/>
                </a:lnTo>
                <a:lnTo>
                  <a:pt x="102" y="258"/>
                </a:lnTo>
                <a:lnTo>
                  <a:pt x="91" y="256"/>
                </a:lnTo>
                <a:lnTo>
                  <a:pt x="88" y="257"/>
                </a:lnTo>
                <a:lnTo>
                  <a:pt x="87" y="259"/>
                </a:lnTo>
                <a:lnTo>
                  <a:pt x="83" y="267"/>
                </a:lnTo>
                <a:lnTo>
                  <a:pt x="78" y="270"/>
                </a:lnTo>
                <a:lnTo>
                  <a:pt x="61" y="268"/>
                </a:lnTo>
                <a:lnTo>
                  <a:pt x="54" y="270"/>
                </a:lnTo>
                <a:lnTo>
                  <a:pt x="51" y="270"/>
                </a:lnTo>
                <a:lnTo>
                  <a:pt x="49" y="269"/>
                </a:lnTo>
                <a:lnTo>
                  <a:pt x="47" y="267"/>
                </a:lnTo>
                <a:lnTo>
                  <a:pt x="44" y="266"/>
                </a:lnTo>
                <a:lnTo>
                  <a:pt x="42" y="268"/>
                </a:lnTo>
                <a:lnTo>
                  <a:pt x="40" y="264"/>
                </a:lnTo>
                <a:lnTo>
                  <a:pt x="38" y="264"/>
                </a:lnTo>
                <a:lnTo>
                  <a:pt x="34" y="271"/>
                </a:lnTo>
                <a:lnTo>
                  <a:pt x="32" y="274"/>
                </a:lnTo>
                <a:lnTo>
                  <a:pt x="31" y="274"/>
                </a:lnTo>
                <a:lnTo>
                  <a:pt x="23" y="271"/>
                </a:lnTo>
                <a:lnTo>
                  <a:pt x="18" y="273"/>
                </a:lnTo>
                <a:lnTo>
                  <a:pt x="13" y="278"/>
                </a:lnTo>
                <a:lnTo>
                  <a:pt x="7" y="294"/>
                </a:lnTo>
                <a:lnTo>
                  <a:pt x="2" y="301"/>
                </a:lnTo>
                <a:lnTo>
                  <a:pt x="1" y="306"/>
                </a:lnTo>
                <a:lnTo>
                  <a:pt x="0" y="311"/>
                </a:lnTo>
                <a:lnTo>
                  <a:pt x="1" y="315"/>
                </a:lnTo>
                <a:lnTo>
                  <a:pt x="3" y="318"/>
                </a:lnTo>
                <a:lnTo>
                  <a:pt x="8" y="323"/>
                </a:lnTo>
                <a:lnTo>
                  <a:pt x="15" y="332"/>
                </a:lnTo>
                <a:lnTo>
                  <a:pt x="18" y="338"/>
                </a:lnTo>
                <a:lnTo>
                  <a:pt x="20" y="346"/>
                </a:lnTo>
                <a:lnTo>
                  <a:pt x="19" y="352"/>
                </a:lnTo>
                <a:lnTo>
                  <a:pt x="21" y="356"/>
                </a:lnTo>
                <a:lnTo>
                  <a:pt x="24" y="359"/>
                </a:lnTo>
                <a:lnTo>
                  <a:pt x="41" y="367"/>
                </a:lnTo>
                <a:lnTo>
                  <a:pt x="44" y="369"/>
                </a:lnTo>
                <a:lnTo>
                  <a:pt x="48" y="372"/>
                </a:lnTo>
                <a:lnTo>
                  <a:pt x="52" y="378"/>
                </a:lnTo>
                <a:lnTo>
                  <a:pt x="54" y="380"/>
                </a:lnTo>
                <a:lnTo>
                  <a:pt x="55" y="380"/>
                </a:lnTo>
                <a:lnTo>
                  <a:pt x="59" y="375"/>
                </a:lnTo>
                <a:lnTo>
                  <a:pt x="63" y="373"/>
                </a:lnTo>
                <a:lnTo>
                  <a:pt x="71" y="370"/>
                </a:lnTo>
                <a:lnTo>
                  <a:pt x="74" y="367"/>
                </a:lnTo>
                <a:lnTo>
                  <a:pt x="72" y="363"/>
                </a:lnTo>
                <a:lnTo>
                  <a:pt x="66" y="353"/>
                </a:lnTo>
                <a:lnTo>
                  <a:pt x="63" y="348"/>
                </a:lnTo>
                <a:lnTo>
                  <a:pt x="64" y="347"/>
                </a:lnTo>
                <a:lnTo>
                  <a:pt x="70" y="348"/>
                </a:lnTo>
                <a:lnTo>
                  <a:pt x="72" y="349"/>
                </a:lnTo>
                <a:lnTo>
                  <a:pt x="76" y="352"/>
                </a:lnTo>
                <a:lnTo>
                  <a:pt x="78" y="353"/>
                </a:lnTo>
                <a:lnTo>
                  <a:pt x="80" y="348"/>
                </a:lnTo>
                <a:lnTo>
                  <a:pt x="80" y="346"/>
                </a:lnTo>
                <a:lnTo>
                  <a:pt x="79" y="344"/>
                </a:lnTo>
                <a:lnTo>
                  <a:pt x="79" y="342"/>
                </a:lnTo>
                <a:lnTo>
                  <a:pt x="80" y="338"/>
                </a:lnTo>
                <a:lnTo>
                  <a:pt x="80" y="336"/>
                </a:lnTo>
                <a:lnTo>
                  <a:pt x="82" y="336"/>
                </a:lnTo>
                <a:lnTo>
                  <a:pt x="83" y="336"/>
                </a:lnTo>
                <a:lnTo>
                  <a:pt x="89" y="339"/>
                </a:lnTo>
                <a:lnTo>
                  <a:pt x="97" y="342"/>
                </a:lnTo>
                <a:lnTo>
                  <a:pt x="103" y="344"/>
                </a:lnTo>
                <a:lnTo>
                  <a:pt x="103" y="345"/>
                </a:lnTo>
                <a:lnTo>
                  <a:pt x="104" y="347"/>
                </a:lnTo>
                <a:lnTo>
                  <a:pt x="104" y="350"/>
                </a:lnTo>
                <a:lnTo>
                  <a:pt x="104" y="353"/>
                </a:lnTo>
                <a:lnTo>
                  <a:pt x="103" y="355"/>
                </a:lnTo>
                <a:lnTo>
                  <a:pt x="100" y="356"/>
                </a:lnTo>
                <a:lnTo>
                  <a:pt x="98" y="359"/>
                </a:lnTo>
                <a:lnTo>
                  <a:pt x="97" y="364"/>
                </a:lnTo>
                <a:lnTo>
                  <a:pt x="97" y="369"/>
                </a:lnTo>
                <a:lnTo>
                  <a:pt x="97" y="375"/>
                </a:lnTo>
                <a:lnTo>
                  <a:pt x="99" y="378"/>
                </a:lnTo>
                <a:lnTo>
                  <a:pt x="119" y="393"/>
                </a:lnTo>
                <a:lnTo>
                  <a:pt x="123" y="394"/>
                </a:lnTo>
                <a:lnTo>
                  <a:pt x="125" y="393"/>
                </a:lnTo>
                <a:lnTo>
                  <a:pt x="127" y="389"/>
                </a:lnTo>
                <a:lnTo>
                  <a:pt x="128" y="388"/>
                </a:lnTo>
                <a:lnTo>
                  <a:pt x="137" y="392"/>
                </a:lnTo>
                <a:lnTo>
                  <a:pt x="138" y="394"/>
                </a:lnTo>
                <a:lnTo>
                  <a:pt x="141" y="402"/>
                </a:lnTo>
                <a:lnTo>
                  <a:pt x="145" y="407"/>
                </a:lnTo>
                <a:lnTo>
                  <a:pt x="150" y="408"/>
                </a:lnTo>
                <a:lnTo>
                  <a:pt x="156" y="406"/>
                </a:lnTo>
                <a:lnTo>
                  <a:pt x="159" y="399"/>
                </a:lnTo>
                <a:lnTo>
                  <a:pt x="161" y="392"/>
                </a:lnTo>
                <a:lnTo>
                  <a:pt x="160" y="386"/>
                </a:lnTo>
                <a:lnTo>
                  <a:pt x="158" y="380"/>
                </a:lnTo>
                <a:lnTo>
                  <a:pt x="157" y="372"/>
                </a:lnTo>
                <a:lnTo>
                  <a:pt x="159" y="367"/>
                </a:lnTo>
                <a:lnTo>
                  <a:pt x="166" y="369"/>
                </a:lnTo>
                <a:lnTo>
                  <a:pt x="176" y="375"/>
                </a:lnTo>
                <a:lnTo>
                  <a:pt x="180" y="379"/>
                </a:lnTo>
                <a:lnTo>
                  <a:pt x="180" y="385"/>
                </a:lnTo>
                <a:lnTo>
                  <a:pt x="179" y="390"/>
                </a:lnTo>
                <a:lnTo>
                  <a:pt x="176" y="398"/>
                </a:lnTo>
                <a:lnTo>
                  <a:pt x="176" y="404"/>
                </a:lnTo>
                <a:lnTo>
                  <a:pt x="179" y="411"/>
                </a:lnTo>
                <a:lnTo>
                  <a:pt x="186" y="419"/>
                </a:lnTo>
                <a:lnTo>
                  <a:pt x="194" y="424"/>
                </a:lnTo>
                <a:lnTo>
                  <a:pt x="196" y="426"/>
                </a:lnTo>
                <a:lnTo>
                  <a:pt x="198" y="431"/>
                </a:lnTo>
                <a:lnTo>
                  <a:pt x="200" y="433"/>
                </a:lnTo>
                <a:lnTo>
                  <a:pt x="202" y="433"/>
                </a:lnTo>
                <a:lnTo>
                  <a:pt x="204" y="431"/>
                </a:lnTo>
                <a:lnTo>
                  <a:pt x="207" y="425"/>
                </a:lnTo>
                <a:lnTo>
                  <a:pt x="210" y="423"/>
                </a:lnTo>
                <a:lnTo>
                  <a:pt x="217" y="425"/>
                </a:lnTo>
                <a:lnTo>
                  <a:pt x="238" y="438"/>
                </a:lnTo>
                <a:lnTo>
                  <a:pt x="245" y="437"/>
                </a:lnTo>
                <a:lnTo>
                  <a:pt x="248" y="439"/>
                </a:lnTo>
                <a:lnTo>
                  <a:pt x="256" y="451"/>
                </a:lnTo>
                <a:lnTo>
                  <a:pt x="259" y="454"/>
                </a:lnTo>
                <a:lnTo>
                  <a:pt x="264" y="455"/>
                </a:lnTo>
                <a:lnTo>
                  <a:pt x="276" y="469"/>
                </a:lnTo>
                <a:lnTo>
                  <a:pt x="290" y="480"/>
                </a:lnTo>
                <a:lnTo>
                  <a:pt x="293" y="478"/>
                </a:lnTo>
                <a:lnTo>
                  <a:pt x="295" y="475"/>
                </a:lnTo>
                <a:lnTo>
                  <a:pt x="297" y="474"/>
                </a:lnTo>
                <a:lnTo>
                  <a:pt x="300" y="474"/>
                </a:lnTo>
                <a:lnTo>
                  <a:pt x="309" y="480"/>
                </a:lnTo>
                <a:lnTo>
                  <a:pt x="318" y="481"/>
                </a:lnTo>
                <a:lnTo>
                  <a:pt x="326" y="485"/>
                </a:lnTo>
                <a:lnTo>
                  <a:pt x="329" y="485"/>
                </a:lnTo>
                <a:lnTo>
                  <a:pt x="332" y="484"/>
                </a:lnTo>
                <a:lnTo>
                  <a:pt x="336" y="481"/>
                </a:lnTo>
                <a:lnTo>
                  <a:pt x="338" y="480"/>
                </a:lnTo>
                <a:lnTo>
                  <a:pt x="339" y="476"/>
                </a:lnTo>
                <a:lnTo>
                  <a:pt x="337" y="469"/>
                </a:lnTo>
                <a:lnTo>
                  <a:pt x="333" y="458"/>
                </a:lnTo>
                <a:lnTo>
                  <a:pt x="338" y="458"/>
                </a:lnTo>
                <a:lnTo>
                  <a:pt x="342" y="461"/>
                </a:lnTo>
                <a:lnTo>
                  <a:pt x="344" y="464"/>
                </a:lnTo>
                <a:lnTo>
                  <a:pt x="345" y="467"/>
                </a:lnTo>
                <a:lnTo>
                  <a:pt x="347" y="471"/>
                </a:lnTo>
                <a:lnTo>
                  <a:pt x="351" y="474"/>
                </a:lnTo>
                <a:lnTo>
                  <a:pt x="355" y="475"/>
                </a:lnTo>
                <a:lnTo>
                  <a:pt x="361" y="481"/>
                </a:lnTo>
                <a:lnTo>
                  <a:pt x="369" y="483"/>
                </a:lnTo>
                <a:lnTo>
                  <a:pt x="393" y="496"/>
                </a:lnTo>
                <a:lnTo>
                  <a:pt x="404" y="498"/>
                </a:lnTo>
                <a:lnTo>
                  <a:pt x="414" y="504"/>
                </a:lnTo>
                <a:lnTo>
                  <a:pt x="420" y="505"/>
                </a:lnTo>
                <a:lnTo>
                  <a:pt x="445" y="496"/>
                </a:lnTo>
                <a:lnTo>
                  <a:pt x="450" y="493"/>
                </a:lnTo>
                <a:lnTo>
                  <a:pt x="467" y="462"/>
                </a:lnTo>
                <a:lnTo>
                  <a:pt x="471" y="459"/>
                </a:lnTo>
                <a:lnTo>
                  <a:pt x="474" y="458"/>
                </a:lnTo>
                <a:lnTo>
                  <a:pt x="476" y="457"/>
                </a:lnTo>
                <a:lnTo>
                  <a:pt x="479" y="455"/>
                </a:lnTo>
                <a:lnTo>
                  <a:pt x="481" y="452"/>
                </a:lnTo>
                <a:lnTo>
                  <a:pt x="484" y="442"/>
                </a:lnTo>
                <a:lnTo>
                  <a:pt x="486" y="438"/>
                </a:lnTo>
                <a:lnTo>
                  <a:pt x="492" y="437"/>
                </a:lnTo>
                <a:lnTo>
                  <a:pt x="502" y="444"/>
                </a:lnTo>
                <a:lnTo>
                  <a:pt x="508" y="439"/>
                </a:lnTo>
                <a:lnTo>
                  <a:pt x="505" y="431"/>
                </a:lnTo>
                <a:lnTo>
                  <a:pt x="505" y="423"/>
                </a:lnTo>
                <a:lnTo>
                  <a:pt x="506" y="416"/>
                </a:lnTo>
                <a:lnTo>
                  <a:pt x="511" y="413"/>
                </a:lnTo>
                <a:lnTo>
                  <a:pt x="512" y="412"/>
                </a:lnTo>
                <a:lnTo>
                  <a:pt x="512" y="407"/>
                </a:lnTo>
                <a:lnTo>
                  <a:pt x="510" y="401"/>
                </a:lnTo>
                <a:lnTo>
                  <a:pt x="511" y="398"/>
                </a:lnTo>
                <a:lnTo>
                  <a:pt x="513" y="396"/>
                </a:lnTo>
                <a:lnTo>
                  <a:pt x="515" y="396"/>
                </a:lnTo>
                <a:lnTo>
                  <a:pt x="516" y="399"/>
                </a:lnTo>
                <a:lnTo>
                  <a:pt x="520" y="399"/>
                </a:lnTo>
                <a:lnTo>
                  <a:pt x="538" y="389"/>
                </a:lnTo>
                <a:lnTo>
                  <a:pt x="542" y="393"/>
                </a:lnTo>
                <a:lnTo>
                  <a:pt x="544" y="398"/>
                </a:lnTo>
                <a:lnTo>
                  <a:pt x="544" y="406"/>
                </a:lnTo>
                <a:lnTo>
                  <a:pt x="543" y="416"/>
                </a:lnTo>
                <a:lnTo>
                  <a:pt x="548" y="416"/>
                </a:lnTo>
                <a:lnTo>
                  <a:pt x="559" y="394"/>
                </a:lnTo>
                <a:lnTo>
                  <a:pt x="564" y="388"/>
                </a:lnTo>
                <a:lnTo>
                  <a:pt x="568" y="386"/>
                </a:lnTo>
                <a:lnTo>
                  <a:pt x="579" y="372"/>
                </a:lnTo>
                <a:lnTo>
                  <a:pt x="581" y="366"/>
                </a:lnTo>
                <a:lnTo>
                  <a:pt x="583" y="360"/>
                </a:lnTo>
                <a:lnTo>
                  <a:pt x="584" y="355"/>
                </a:lnTo>
                <a:lnTo>
                  <a:pt x="585" y="354"/>
                </a:lnTo>
                <a:lnTo>
                  <a:pt x="585" y="354"/>
                </a:lnTo>
                <a:lnTo>
                  <a:pt x="587" y="352"/>
                </a:lnTo>
                <a:lnTo>
                  <a:pt x="585" y="349"/>
                </a:lnTo>
                <a:lnTo>
                  <a:pt x="584" y="348"/>
                </a:lnTo>
                <a:lnTo>
                  <a:pt x="582" y="346"/>
                </a:lnTo>
                <a:lnTo>
                  <a:pt x="579" y="345"/>
                </a:lnTo>
                <a:lnTo>
                  <a:pt x="575" y="343"/>
                </a:lnTo>
                <a:lnTo>
                  <a:pt x="571" y="337"/>
                </a:lnTo>
                <a:lnTo>
                  <a:pt x="565" y="335"/>
                </a:lnTo>
                <a:lnTo>
                  <a:pt x="560" y="337"/>
                </a:lnTo>
                <a:lnTo>
                  <a:pt x="539" y="362"/>
                </a:lnTo>
                <a:lnTo>
                  <a:pt x="531" y="364"/>
                </a:lnTo>
                <a:lnTo>
                  <a:pt x="529" y="363"/>
                </a:lnTo>
                <a:lnTo>
                  <a:pt x="528" y="362"/>
                </a:lnTo>
                <a:lnTo>
                  <a:pt x="525" y="358"/>
                </a:lnTo>
                <a:lnTo>
                  <a:pt x="524" y="355"/>
                </a:lnTo>
                <a:lnTo>
                  <a:pt x="524" y="353"/>
                </a:lnTo>
                <a:lnTo>
                  <a:pt x="523" y="350"/>
                </a:lnTo>
                <a:lnTo>
                  <a:pt x="521" y="347"/>
                </a:lnTo>
                <a:lnTo>
                  <a:pt x="520" y="345"/>
                </a:lnTo>
                <a:lnTo>
                  <a:pt x="511" y="343"/>
                </a:lnTo>
                <a:lnTo>
                  <a:pt x="509" y="344"/>
                </a:lnTo>
                <a:lnTo>
                  <a:pt x="508" y="347"/>
                </a:lnTo>
                <a:lnTo>
                  <a:pt x="505" y="349"/>
                </a:lnTo>
                <a:lnTo>
                  <a:pt x="503" y="349"/>
                </a:lnTo>
                <a:lnTo>
                  <a:pt x="501" y="344"/>
                </a:lnTo>
                <a:lnTo>
                  <a:pt x="500" y="337"/>
                </a:lnTo>
                <a:lnTo>
                  <a:pt x="500" y="329"/>
                </a:lnTo>
                <a:lnTo>
                  <a:pt x="499" y="322"/>
                </a:lnTo>
                <a:lnTo>
                  <a:pt x="498" y="316"/>
                </a:lnTo>
                <a:lnTo>
                  <a:pt x="495" y="313"/>
                </a:lnTo>
                <a:lnTo>
                  <a:pt x="494" y="310"/>
                </a:lnTo>
                <a:lnTo>
                  <a:pt x="490" y="308"/>
                </a:lnTo>
                <a:lnTo>
                  <a:pt x="487" y="307"/>
                </a:lnTo>
                <a:lnTo>
                  <a:pt x="485" y="304"/>
                </a:lnTo>
                <a:lnTo>
                  <a:pt x="484" y="301"/>
                </a:lnTo>
                <a:lnTo>
                  <a:pt x="483" y="297"/>
                </a:lnTo>
                <a:lnTo>
                  <a:pt x="480" y="291"/>
                </a:lnTo>
                <a:lnTo>
                  <a:pt x="479" y="288"/>
                </a:lnTo>
                <a:lnTo>
                  <a:pt x="480" y="284"/>
                </a:lnTo>
                <a:lnTo>
                  <a:pt x="482" y="280"/>
                </a:lnTo>
                <a:lnTo>
                  <a:pt x="484" y="277"/>
                </a:lnTo>
                <a:lnTo>
                  <a:pt x="485" y="276"/>
                </a:lnTo>
                <a:lnTo>
                  <a:pt x="482" y="266"/>
                </a:lnTo>
                <a:lnTo>
                  <a:pt x="482" y="264"/>
                </a:lnTo>
                <a:lnTo>
                  <a:pt x="481" y="259"/>
                </a:lnTo>
                <a:lnTo>
                  <a:pt x="481" y="257"/>
                </a:lnTo>
                <a:lnTo>
                  <a:pt x="479" y="251"/>
                </a:lnTo>
                <a:lnTo>
                  <a:pt x="473" y="246"/>
                </a:lnTo>
                <a:lnTo>
                  <a:pt x="471" y="241"/>
                </a:lnTo>
                <a:lnTo>
                  <a:pt x="467" y="230"/>
                </a:lnTo>
                <a:lnTo>
                  <a:pt x="466" y="226"/>
                </a:lnTo>
                <a:lnTo>
                  <a:pt x="463" y="224"/>
                </a:lnTo>
                <a:lnTo>
                  <a:pt x="462" y="225"/>
                </a:lnTo>
                <a:lnTo>
                  <a:pt x="461" y="228"/>
                </a:lnTo>
                <a:lnTo>
                  <a:pt x="460" y="231"/>
                </a:lnTo>
                <a:lnTo>
                  <a:pt x="460" y="235"/>
                </a:lnTo>
                <a:lnTo>
                  <a:pt x="459" y="237"/>
                </a:lnTo>
                <a:lnTo>
                  <a:pt x="454" y="244"/>
                </a:lnTo>
                <a:lnTo>
                  <a:pt x="453" y="249"/>
                </a:lnTo>
                <a:lnTo>
                  <a:pt x="454" y="253"/>
                </a:lnTo>
                <a:lnTo>
                  <a:pt x="455" y="256"/>
                </a:lnTo>
                <a:lnTo>
                  <a:pt x="456" y="263"/>
                </a:lnTo>
                <a:lnTo>
                  <a:pt x="456" y="268"/>
                </a:lnTo>
                <a:lnTo>
                  <a:pt x="455" y="273"/>
                </a:lnTo>
                <a:lnTo>
                  <a:pt x="455" y="277"/>
                </a:lnTo>
                <a:lnTo>
                  <a:pt x="456" y="284"/>
                </a:lnTo>
                <a:lnTo>
                  <a:pt x="461" y="293"/>
                </a:lnTo>
                <a:lnTo>
                  <a:pt x="461" y="296"/>
                </a:lnTo>
                <a:lnTo>
                  <a:pt x="456" y="297"/>
                </a:lnTo>
                <a:lnTo>
                  <a:pt x="454" y="296"/>
                </a:lnTo>
                <a:lnTo>
                  <a:pt x="450" y="294"/>
                </a:lnTo>
                <a:lnTo>
                  <a:pt x="446" y="288"/>
                </a:lnTo>
                <a:lnTo>
                  <a:pt x="444" y="283"/>
                </a:lnTo>
                <a:lnTo>
                  <a:pt x="446" y="274"/>
                </a:lnTo>
                <a:lnTo>
                  <a:pt x="446" y="266"/>
                </a:lnTo>
                <a:lnTo>
                  <a:pt x="444" y="258"/>
                </a:lnTo>
                <a:lnTo>
                  <a:pt x="441" y="251"/>
                </a:lnTo>
                <a:lnTo>
                  <a:pt x="443" y="248"/>
                </a:lnTo>
                <a:lnTo>
                  <a:pt x="444" y="245"/>
                </a:lnTo>
                <a:lnTo>
                  <a:pt x="445" y="239"/>
                </a:lnTo>
                <a:lnTo>
                  <a:pt x="445" y="233"/>
                </a:lnTo>
                <a:lnTo>
                  <a:pt x="445" y="227"/>
                </a:lnTo>
                <a:lnTo>
                  <a:pt x="449" y="219"/>
                </a:lnTo>
                <a:lnTo>
                  <a:pt x="449" y="215"/>
                </a:lnTo>
                <a:lnTo>
                  <a:pt x="446" y="205"/>
                </a:lnTo>
                <a:lnTo>
                  <a:pt x="442" y="197"/>
                </a:lnTo>
                <a:lnTo>
                  <a:pt x="427" y="182"/>
                </a:lnTo>
                <a:lnTo>
                  <a:pt x="415" y="177"/>
                </a:lnTo>
                <a:lnTo>
                  <a:pt x="406" y="167"/>
                </a:lnTo>
                <a:lnTo>
                  <a:pt x="403" y="166"/>
                </a:lnTo>
                <a:lnTo>
                  <a:pt x="402" y="165"/>
                </a:lnTo>
                <a:lnTo>
                  <a:pt x="398" y="158"/>
                </a:lnTo>
                <a:lnTo>
                  <a:pt x="386" y="152"/>
                </a:lnTo>
                <a:lnTo>
                  <a:pt x="378" y="152"/>
                </a:lnTo>
                <a:lnTo>
                  <a:pt x="374" y="150"/>
                </a:lnTo>
                <a:lnTo>
                  <a:pt x="367" y="140"/>
                </a:lnTo>
                <a:lnTo>
                  <a:pt x="363" y="1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6" name="Freeform 245"/>
          <p:cNvSpPr>
            <a:spLocks/>
          </p:cNvSpPr>
          <p:nvPr/>
        </p:nvSpPr>
        <p:spPr bwMode="auto">
          <a:xfrm>
            <a:off x="12620883" y="5459757"/>
            <a:ext cx="161925" cy="185738"/>
          </a:xfrm>
          <a:custGeom>
            <a:avLst/>
            <a:gdLst>
              <a:gd name="T0" fmla="*/ 296 w 304"/>
              <a:gd name="T1" fmla="*/ 63 h 352"/>
              <a:gd name="T2" fmla="*/ 293 w 304"/>
              <a:gd name="T3" fmla="*/ 50 h 352"/>
              <a:gd name="T4" fmla="*/ 290 w 304"/>
              <a:gd name="T5" fmla="*/ 44 h 352"/>
              <a:gd name="T6" fmla="*/ 292 w 304"/>
              <a:gd name="T7" fmla="*/ 38 h 352"/>
              <a:gd name="T8" fmla="*/ 292 w 304"/>
              <a:gd name="T9" fmla="*/ 28 h 352"/>
              <a:gd name="T10" fmla="*/ 293 w 304"/>
              <a:gd name="T11" fmla="*/ 14 h 352"/>
              <a:gd name="T12" fmla="*/ 287 w 304"/>
              <a:gd name="T13" fmla="*/ 3 h 352"/>
              <a:gd name="T14" fmla="*/ 251 w 304"/>
              <a:gd name="T15" fmla="*/ 4 h 352"/>
              <a:gd name="T16" fmla="*/ 237 w 304"/>
              <a:gd name="T17" fmla="*/ 1 h 352"/>
              <a:gd name="T18" fmla="*/ 225 w 304"/>
              <a:gd name="T19" fmla="*/ 0 h 352"/>
              <a:gd name="T20" fmla="*/ 219 w 304"/>
              <a:gd name="T21" fmla="*/ 8 h 352"/>
              <a:gd name="T22" fmla="*/ 212 w 304"/>
              <a:gd name="T23" fmla="*/ 14 h 352"/>
              <a:gd name="T24" fmla="*/ 209 w 304"/>
              <a:gd name="T25" fmla="*/ 15 h 352"/>
              <a:gd name="T26" fmla="*/ 208 w 304"/>
              <a:gd name="T27" fmla="*/ 19 h 352"/>
              <a:gd name="T28" fmla="*/ 211 w 304"/>
              <a:gd name="T29" fmla="*/ 24 h 352"/>
              <a:gd name="T30" fmla="*/ 173 w 304"/>
              <a:gd name="T31" fmla="*/ 31 h 352"/>
              <a:gd name="T32" fmla="*/ 153 w 304"/>
              <a:gd name="T33" fmla="*/ 39 h 352"/>
              <a:gd name="T34" fmla="*/ 109 w 304"/>
              <a:gd name="T35" fmla="*/ 84 h 352"/>
              <a:gd name="T36" fmla="*/ 88 w 304"/>
              <a:gd name="T37" fmla="*/ 76 h 352"/>
              <a:gd name="T38" fmla="*/ 79 w 304"/>
              <a:gd name="T39" fmla="*/ 66 h 352"/>
              <a:gd name="T40" fmla="*/ 69 w 304"/>
              <a:gd name="T41" fmla="*/ 65 h 352"/>
              <a:gd name="T42" fmla="*/ 66 w 304"/>
              <a:gd name="T43" fmla="*/ 64 h 352"/>
              <a:gd name="T44" fmla="*/ 64 w 304"/>
              <a:gd name="T45" fmla="*/ 62 h 352"/>
              <a:gd name="T46" fmla="*/ 45 w 304"/>
              <a:gd name="T47" fmla="*/ 85 h 352"/>
              <a:gd name="T48" fmla="*/ 37 w 304"/>
              <a:gd name="T49" fmla="*/ 107 h 352"/>
              <a:gd name="T50" fmla="*/ 37 w 304"/>
              <a:gd name="T51" fmla="*/ 127 h 352"/>
              <a:gd name="T52" fmla="*/ 38 w 304"/>
              <a:gd name="T53" fmla="*/ 138 h 352"/>
              <a:gd name="T54" fmla="*/ 41 w 304"/>
              <a:gd name="T55" fmla="*/ 144 h 352"/>
              <a:gd name="T56" fmla="*/ 41 w 304"/>
              <a:gd name="T57" fmla="*/ 159 h 352"/>
              <a:gd name="T58" fmla="*/ 33 w 304"/>
              <a:gd name="T59" fmla="*/ 177 h 352"/>
              <a:gd name="T60" fmla="*/ 31 w 304"/>
              <a:gd name="T61" fmla="*/ 180 h 352"/>
              <a:gd name="T62" fmla="*/ 28 w 304"/>
              <a:gd name="T63" fmla="*/ 204 h 352"/>
              <a:gd name="T64" fmla="*/ 0 w 304"/>
              <a:gd name="T65" fmla="*/ 250 h 352"/>
              <a:gd name="T66" fmla="*/ 10 w 304"/>
              <a:gd name="T67" fmla="*/ 272 h 352"/>
              <a:gd name="T68" fmla="*/ 50 w 304"/>
              <a:gd name="T69" fmla="*/ 303 h 352"/>
              <a:gd name="T70" fmla="*/ 62 w 304"/>
              <a:gd name="T71" fmla="*/ 347 h 352"/>
              <a:gd name="T72" fmla="*/ 71 w 304"/>
              <a:gd name="T73" fmla="*/ 350 h 352"/>
              <a:gd name="T74" fmla="*/ 127 w 304"/>
              <a:gd name="T75" fmla="*/ 299 h 352"/>
              <a:gd name="T76" fmla="*/ 143 w 304"/>
              <a:gd name="T77" fmla="*/ 303 h 352"/>
              <a:gd name="T78" fmla="*/ 149 w 304"/>
              <a:gd name="T79" fmla="*/ 309 h 352"/>
              <a:gd name="T80" fmla="*/ 156 w 304"/>
              <a:gd name="T81" fmla="*/ 318 h 352"/>
              <a:gd name="T82" fmla="*/ 168 w 304"/>
              <a:gd name="T83" fmla="*/ 313 h 352"/>
              <a:gd name="T84" fmla="*/ 209 w 304"/>
              <a:gd name="T85" fmla="*/ 258 h 352"/>
              <a:gd name="T86" fmla="*/ 247 w 304"/>
              <a:gd name="T87" fmla="*/ 189 h 352"/>
              <a:gd name="T88" fmla="*/ 247 w 304"/>
              <a:gd name="T89" fmla="*/ 168 h 352"/>
              <a:gd name="T90" fmla="*/ 252 w 304"/>
              <a:gd name="T91" fmla="*/ 153 h 352"/>
              <a:gd name="T92" fmla="*/ 257 w 304"/>
              <a:gd name="T93" fmla="*/ 144 h 352"/>
              <a:gd name="T94" fmla="*/ 281 w 304"/>
              <a:gd name="T95" fmla="*/ 128 h 352"/>
              <a:gd name="T96" fmla="*/ 292 w 304"/>
              <a:gd name="T97" fmla="*/ 108 h 352"/>
              <a:gd name="T98" fmla="*/ 302 w 304"/>
              <a:gd name="T99" fmla="*/ 92 h 352"/>
              <a:gd name="T100" fmla="*/ 304 w 304"/>
              <a:gd name="T101" fmla="*/ 80 h 352"/>
              <a:gd name="T102" fmla="*/ 300 w 304"/>
              <a:gd name="T103" fmla="*/ 6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4" h="352">
                <a:moveTo>
                  <a:pt x="300" y="69"/>
                </a:moveTo>
                <a:lnTo>
                  <a:pt x="296" y="63"/>
                </a:lnTo>
                <a:lnTo>
                  <a:pt x="291" y="56"/>
                </a:lnTo>
                <a:lnTo>
                  <a:pt x="293" y="50"/>
                </a:lnTo>
                <a:lnTo>
                  <a:pt x="293" y="46"/>
                </a:lnTo>
                <a:lnTo>
                  <a:pt x="290" y="44"/>
                </a:lnTo>
                <a:lnTo>
                  <a:pt x="290" y="40"/>
                </a:lnTo>
                <a:lnTo>
                  <a:pt x="292" y="38"/>
                </a:lnTo>
                <a:lnTo>
                  <a:pt x="295" y="35"/>
                </a:lnTo>
                <a:lnTo>
                  <a:pt x="292" y="28"/>
                </a:lnTo>
                <a:lnTo>
                  <a:pt x="292" y="21"/>
                </a:lnTo>
                <a:lnTo>
                  <a:pt x="293" y="14"/>
                </a:lnTo>
                <a:lnTo>
                  <a:pt x="295" y="9"/>
                </a:lnTo>
                <a:lnTo>
                  <a:pt x="287" y="3"/>
                </a:lnTo>
                <a:lnTo>
                  <a:pt x="281" y="2"/>
                </a:lnTo>
                <a:lnTo>
                  <a:pt x="251" y="4"/>
                </a:lnTo>
                <a:lnTo>
                  <a:pt x="236" y="1"/>
                </a:lnTo>
                <a:lnTo>
                  <a:pt x="237" y="1"/>
                </a:lnTo>
                <a:lnTo>
                  <a:pt x="234" y="1"/>
                </a:lnTo>
                <a:lnTo>
                  <a:pt x="225" y="0"/>
                </a:lnTo>
                <a:lnTo>
                  <a:pt x="222" y="3"/>
                </a:lnTo>
                <a:lnTo>
                  <a:pt x="219" y="8"/>
                </a:lnTo>
                <a:lnTo>
                  <a:pt x="216" y="11"/>
                </a:lnTo>
                <a:lnTo>
                  <a:pt x="212" y="14"/>
                </a:lnTo>
                <a:lnTo>
                  <a:pt x="208" y="15"/>
                </a:lnTo>
                <a:lnTo>
                  <a:pt x="209" y="15"/>
                </a:lnTo>
                <a:lnTo>
                  <a:pt x="208" y="16"/>
                </a:lnTo>
                <a:lnTo>
                  <a:pt x="208" y="19"/>
                </a:lnTo>
                <a:lnTo>
                  <a:pt x="209" y="22"/>
                </a:lnTo>
                <a:lnTo>
                  <a:pt x="211" y="24"/>
                </a:lnTo>
                <a:lnTo>
                  <a:pt x="205" y="30"/>
                </a:lnTo>
                <a:lnTo>
                  <a:pt x="173" y="31"/>
                </a:lnTo>
                <a:lnTo>
                  <a:pt x="159" y="34"/>
                </a:lnTo>
                <a:lnTo>
                  <a:pt x="153" y="39"/>
                </a:lnTo>
                <a:lnTo>
                  <a:pt x="118" y="79"/>
                </a:lnTo>
                <a:lnTo>
                  <a:pt x="109" y="84"/>
                </a:lnTo>
                <a:lnTo>
                  <a:pt x="99" y="84"/>
                </a:lnTo>
                <a:lnTo>
                  <a:pt x="88" y="76"/>
                </a:lnTo>
                <a:lnTo>
                  <a:pt x="84" y="71"/>
                </a:lnTo>
                <a:lnTo>
                  <a:pt x="79" y="66"/>
                </a:lnTo>
                <a:lnTo>
                  <a:pt x="75" y="65"/>
                </a:lnTo>
                <a:lnTo>
                  <a:pt x="69" y="65"/>
                </a:lnTo>
                <a:lnTo>
                  <a:pt x="68" y="65"/>
                </a:lnTo>
                <a:lnTo>
                  <a:pt x="66" y="64"/>
                </a:lnTo>
                <a:lnTo>
                  <a:pt x="65" y="62"/>
                </a:lnTo>
                <a:lnTo>
                  <a:pt x="64" y="62"/>
                </a:lnTo>
                <a:lnTo>
                  <a:pt x="47" y="80"/>
                </a:lnTo>
                <a:lnTo>
                  <a:pt x="45" y="85"/>
                </a:lnTo>
                <a:lnTo>
                  <a:pt x="41" y="99"/>
                </a:lnTo>
                <a:lnTo>
                  <a:pt x="37" y="107"/>
                </a:lnTo>
                <a:lnTo>
                  <a:pt x="36" y="113"/>
                </a:lnTo>
                <a:lnTo>
                  <a:pt x="37" y="127"/>
                </a:lnTo>
                <a:lnTo>
                  <a:pt x="37" y="134"/>
                </a:lnTo>
                <a:lnTo>
                  <a:pt x="38" y="138"/>
                </a:lnTo>
                <a:lnTo>
                  <a:pt x="39" y="141"/>
                </a:lnTo>
                <a:lnTo>
                  <a:pt x="41" y="144"/>
                </a:lnTo>
                <a:lnTo>
                  <a:pt x="42" y="152"/>
                </a:lnTo>
                <a:lnTo>
                  <a:pt x="41" y="159"/>
                </a:lnTo>
                <a:lnTo>
                  <a:pt x="40" y="164"/>
                </a:lnTo>
                <a:lnTo>
                  <a:pt x="33" y="177"/>
                </a:lnTo>
                <a:lnTo>
                  <a:pt x="31" y="178"/>
                </a:lnTo>
                <a:lnTo>
                  <a:pt x="31" y="180"/>
                </a:lnTo>
                <a:lnTo>
                  <a:pt x="31" y="189"/>
                </a:lnTo>
                <a:lnTo>
                  <a:pt x="28" y="204"/>
                </a:lnTo>
                <a:lnTo>
                  <a:pt x="2" y="238"/>
                </a:lnTo>
                <a:lnTo>
                  <a:pt x="0" y="250"/>
                </a:lnTo>
                <a:lnTo>
                  <a:pt x="3" y="263"/>
                </a:lnTo>
                <a:lnTo>
                  <a:pt x="10" y="272"/>
                </a:lnTo>
                <a:lnTo>
                  <a:pt x="45" y="296"/>
                </a:lnTo>
                <a:lnTo>
                  <a:pt x="50" y="303"/>
                </a:lnTo>
                <a:lnTo>
                  <a:pt x="57" y="319"/>
                </a:lnTo>
                <a:lnTo>
                  <a:pt x="62" y="347"/>
                </a:lnTo>
                <a:lnTo>
                  <a:pt x="67" y="352"/>
                </a:lnTo>
                <a:lnTo>
                  <a:pt x="71" y="350"/>
                </a:lnTo>
                <a:lnTo>
                  <a:pt x="106" y="308"/>
                </a:lnTo>
                <a:lnTo>
                  <a:pt x="127" y="299"/>
                </a:lnTo>
                <a:lnTo>
                  <a:pt x="131" y="299"/>
                </a:lnTo>
                <a:lnTo>
                  <a:pt x="143" y="303"/>
                </a:lnTo>
                <a:lnTo>
                  <a:pt x="147" y="307"/>
                </a:lnTo>
                <a:lnTo>
                  <a:pt x="149" y="309"/>
                </a:lnTo>
                <a:lnTo>
                  <a:pt x="154" y="316"/>
                </a:lnTo>
                <a:lnTo>
                  <a:pt x="156" y="318"/>
                </a:lnTo>
                <a:lnTo>
                  <a:pt x="158" y="319"/>
                </a:lnTo>
                <a:lnTo>
                  <a:pt x="168" y="313"/>
                </a:lnTo>
                <a:lnTo>
                  <a:pt x="190" y="286"/>
                </a:lnTo>
                <a:lnTo>
                  <a:pt x="209" y="258"/>
                </a:lnTo>
                <a:lnTo>
                  <a:pt x="223" y="223"/>
                </a:lnTo>
                <a:lnTo>
                  <a:pt x="247" y="189"/>
                </a:lnTo>
                <a:lnTo>
                  <a:pt x="247" y="172"/>
                </a:lnTo>
                <a:lnTo>
                  <a:pt x="247" y="168"/>
                </a:lnTo>
                <a:lnTo>
                  <a:pt x="249" y="158"/>
                </a:lnTo>
                <a:lnTo>
                  <a:pt x="252" y="153"/>
                </a:lnTo>
                <a:lnTo>
                  <a:pt x="256" y="150"/>
                </a:lnTo>
                <a:lnTo>
                  <a:pt x="257" y="144"/>
                </a:lnTo>
                <a:lnTo>
                  <a:pt x="277" y="131"/>
                </a:lnTo>
                <a:lnTo>
                  <a:pt x="281" y="128"/>
                </a:lnTo>
                <a:lnTo>
                  <a:pt x="287" y="113"/>
                </a:lnTo>
                <a:lnTo>
                  <a:pt x="292" y="108"/>
                </a:lnTo>
                <a:lnTo>
                  <a:pt x="296" y="98"/>
                </a:lnTo>
                <a:lnTo>
                  <a:pt x="302" y="92"/>
                </a:lnTo>
                <a:lnTo>
                  <a:pt x="303" y="87"/>
                </a:lnTo>
                <a:lnTo>
                  <a:pt x="304" y="80"/>
                </a:lnTo>
                <a:lnTo>
                  <a:pt x="303" y="74"/>
                </a:lnTo>
                <a:lnTo>
                  <a:pt x="300" y="6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7" name="Freeform 246"/>
          <p:cNvSpPr>
            <a:spLocks/>
          </p:cNvSpPr>
          <p:nvPr/>
        </p:nvSpPr>
        <p:spPr bwMode="auto">
          <a:xfrm>
            <a:off x="10617458" y="4818407"/>
            <a:ext cx="20638" cy="25400"/>
          </a:xfrm>
          <a:custGeom>
            <a:avLst/>
            <a:gdLst>
              <a:gd name="T0" fmla="*/ 8 w 40"/>
              <a:gd name="T1" fmla="*/ 45 h 48"/>
              <a:gd name="T2" fmla="*/ 12 w 40"/>
              <a:gd name="T3" fmla="*/ 47 h 48"/>
              <a:gd name="T4" fmla="*/ 30 w 40"/>
              <a:gd name="T5" fmla="*/ 48 h 48"/>
              <a:gd name="T6" fmla="*/ 36 w 40"/>
              <a:gd name="T7" fmla="*/ 47 h 48"/>
              <a:gd name="T8" fmla="*/ 40 w 40"/>
              <a:gd name="T9" fmla="*/ 41 h 48"/>
              <a:gd name="T10" fmla="*/ 37 w 40"/>
              <a:gd name="T11" fmla="*/ 39 h 48"/>
              <a:gd name="T12" fmla="*/ 27 w 40"/>
              <a:gd name="T13" fmla="*/ 36 h 48"/>
              <a:gd name="T14" fmla="*/ 9 w 40"/>
              <a:gd name="T15" fmla="*/ 10 h 48"/>
              <a:gd name="T16" fmla="*/ 7 w 40"/>
              <a:gd name="T17" fmla="*/ 5 h 48"/>
              <a:gd name="T18" fmla="*/ 4 w 40"/>
              <a:gd name="T19" fmla="*/ 0 h 48"/>
              <a:gd name="T20" fmla="*/ 2 w 40"/>
              <a:gd name="T21" fmla="*/ 2 h 48"/>
              <a:gd name="T22" fmla="*/ 0 w 40"/>
              <a:gd name="T23" fmla="*/ 8 h 48"/>
              <a:gd name="T24" fmla="*/ 2 w 40"/>
              <a:gd name="T25" fmla="*/ 16 h 48"/>
              <a:gd name="T26" fmla="*/ 5 w 40"/>
              <a:gd name="T27" fmla="*/ 38 h 48"/>
              <a:gd name="T28" fmla="*/ 8 w 40"/>
              <a:gd name="T2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8">
                <a:moveTo>
                  <a:pt x="8" y="45"/>
                </a:moveTo>
                <a:lnTo>
                  <a:pt x="12" y="47"/>
                </a:lnTo>
                <a:lnTo>
                  <a:pt x="30" y="48"/>
                </a:lnTo>
                <a:lnTo>
                  <a:pt x="36" y="47"/>
                </a:lnTo>
                <a:lnTo>
                  <a:pt x="40" y="41"/>
                </a:lnTo>
                <a:lnTo>
                  <a:pt x="37" y="39"/>
                </a:lnTo>
                <a:lnTo>
                  <a:pt x="27" y="36"/>
                </a:lnTo>
                <a:lnTo>
                  <a:pt x="9" y="10"/>
                </a:lnTo>
                <a:lnTo>
                  <a:pt x="7" y="5"/>
                </a:lnTo>
                <a:lnTo>
                  <a:pt x="4" y="0"/>
                </a:lnTo>
                <a:lnTo>
                  <a:pt x="2" y="2"/>
                </a:lnTo>
                <a:lnTo>
                  <a:pt x="0" y="8"/>
                </a:lnTo>
                <a:lnTo>
                  <a:pt x="2" y="16"/>
                </a:lnTo>
                <a:lnTo>
                  <a:pt x="5" y="38"/>
                </a:lnTo>
                <a:lnTo>
                  <a:pt x="8" y="4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8" name="Freeform 247"/>
          <p:cNvSpPr>
            <a:spLocks/>
          </p:cNvSpPr>
          <p:nvPr/>
        </p:nvSpPr>
        <p:spPr bwMode="auto">
          <a:xfrm>
            <a:off x="12033508" y="4218332"/>
            <a:ext cx="63500" cy="31750"/>
          </a:xfrm>
          <a:custGeom>
            <a:avLst/>
            <a:gdLst>
              <a:gd name="T0" fmla="*/ 14 w 120"/>
              <a:gd name="T1" fmla="*/ 20 h 59"/>
              <a:gd name="T2" fmla="*/ 11 w 120"/>
              <a:gd name="T3" fmla="*/ 19 h 59"/>
              <a:gd name="T4" fmla="*/ 7 w 120"/>
              <a:gd name="T5" fmla="*/ 20 h 59"/>
              <a:gd name="T6" fmla="*/ 2 w 120"/>
              <a:gd name="T7" fmla="*/ 23 h 59"/>
              <a:gd name="T8" fmla="*/ 0 w 120"/>
              <a:gd name="T9" fmla="*/ 26 h 59"/>
              <a:gd name="T10" fmla="*/ 2 w 120"/>
              <a:gd name="T11" fmla="*/ 29 h 59"/>
              <a:gd name="T12" fmla="*/ 11 w 120"/>
              <a:gd name="T13" fmla="*/ 33 h 59"/>
              <a:gd name="T14" fmla="*/ 14 w 120"/>
              <a:gd name="T15" fmla="*/ 36 h 59"/>
              <a:gd name="T16" fmla="*/ 15 w 120"/>
              <a:gd name="T17" fmla="*/ 39 h 59"/>
              <a:gd name="T18" fmla="*/ 17 w 120"/>
              <a:gd name="T19" fmla="*/ 45 h 59"/>
              <a:gd name="T20" fmla="*/ 18 w 120"/>
              <a:gd name="T21" fmla="*/ 47 h 59"/>
              <a:gd name="T22" fmla="*/ 19 w 120"/>
              <a:gd name="T23" fmla="*/ 49 h 59"/>
              <a:gd name="T24" fmla="*/ 21 w 120"/>
              <a:gd name="T25" fmla="*/ 50 h 59"/>
              <a:gd name="T26" fmla="*/ 30 w 120"/>
              <a:gd name="T27" fmla="*/ 51 h 59"/>
              <a:gd name="T28" fmla="*/ 40 w 120"/>
              <a:gd name="T29" fmla="*/ 59 h 59"/>
              <a:gd name="T30" fmla="*/ 44 w 120"/>
              <a:gd name="T31" fmla="*/ 59 h 59"/>
              <a:gd name="T32" fmla="*/ 48 w 120"/>
              <a:gd name="T33" fmla="*/ 57 h 59"/>
              <a:gd name="T34" fmla="*/ 52 w 120"/>
              <a:gd name="T35" fmla="*/ 48 h 59"/>
              <a:gd name="T36" fmla="*/ 56 w 120"/>
              <a:gd name="T37" fmla="*/ 49 h 59"/>
              <a:gd name="T38" fmla="*/ 66 w 120"/>
              <a:gd name="T39" fmla="*/ 55 h 59"/>
              <a:gd name="T40" fmla="*/ 84 w 120"/>
              <a:gd name="T41" fmla="*/ 59 h 59"/>
              <a:gd name="T42" fmla="*/ 117 w 120"/>
              <a:gd name="T43" fmla="*/ 47 h 59"/>
              <a:gd name="T44" fmla="*/ 120 w 120"/>
              <a:gd name="T45" fmla="*/ 44 h 59"/>
              <a:gd name="T46" fmla="*/ 120 w 120"/>
              <a:gd name="T47" fmla="*/ 36 h 59"/>
              <a:gd name="T48" fmla="*/ 116 w 120"/>
              <a:gd name="T49" fmla="*/ 35 h 59"/>
              <a:gd name="T50" fmla="*/ 113 w 120"/>
              <a:gd name="T51" fmla="*/ 34 h 59"/>
              <a:gd name="T52" fmla="*/ 113 w 120"/>
              <a:gd name="T53" fmla="*/ 29 h 59"/>
              <a:gd name="T54" fmla="*/ 111 w 120"/>
              <a:gd name="T55" fmla="*/ 25 h 59"/>
              <a:gd name="T56" fmla="*/ 109 w 120"/>
              <a:gd name="T57" fmla="*/ 21 h 59"/>
              <a:gd name="T58" fmla="*/ 104 w 120"/>
              <a:gd name="T59" fmla="*/ 16 h 59"/>
              <a:gd name="T60" fmla="*/ 98 w 120"/>
              <a:gd name="T61" fmla="*/ 8 h 59"/>
              <a:gd name="T62" fmla="*/ 96 w 120"/>
              <a:gd name="T63" fmla="*/ 6 h 59"/>
              <a:gd name="T64" fmla="*/ 89 w 120"/>
              <a:gd name="T65" fmla="*/ 4 h 59"/>
              <a:gd name="T66" fmla="*/ 72 w 120"/>
              <a:gd name="T67" fmla="*/ 17 h 59"/>
              <a:gd name="T68" fmla="*/ 45 w 120"/>
              <a:gd name="T69" fmla="*/ 13 h 59"/>
              <a:gd name="T70" fmla="*/ 34 w 120"/>
              <a:gd name="T71" fmla="*/ 3 h 59"/>
              <a:gd name="T72" fmla="*/ 28 w 120"/>
              <a:gd name="T73" fmla="*/ 0 h 59"/>
              <a:gd name="T74" fmla="*/ 25 w 120"/>
              <a:gd name="T75" fmla="*/ 8 h 59"/>
              <a:gd name="T76" fmla="*/ 28 w 120"/>
              <a:gd name="T77" fmla="*/ 8 h 59"/>
              <a:gd name="T78" fmla="*/ 33 w 120"/>
              <a:gd name="T79" fmla="*/ 13 h 59"/>
              <a:gd name="T80" fmla="*/ 22 w 120"/>
              <a:gd name="T81" fmla="*/ 19 h 59"/>
              <a:gd name="T82" fmla="*/ 14 w 120"/>
              <a:gd name="T8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59">
                <a:moveTo>
                  <a:pt x="14" y="20"/>
                </a:moveTo>
                <a:lnTo>
                  <a:pt x="11" y="19"/>
                </a:lnTo>
                <a:lnTo>
                  <a:pt x="7" y="20"/>
                </a:lnTo>
                <a:lnTo>
                  <a:pt x="2" y="23"/>
                </a:lnTo>
                <a:lnTo>
                  <a:pt x="0" y="26"/>
                </a:lnTo>
                <a:lnTo>
                  <a:pt x="2" y="29"/>
                </a:lnTo>
                <a:lnTo>
                  <a:pt x="11" y="33"/>
                </a:lnTo>
                <a:lnTo>
                  <a:pt x="14" y="36"/>
                </a:lnTo>
                <a:lnTo>
                  <a:pt x="15" y="39"/>
                </a:lnTo>
                <a:lnTo>
                  <a:pt x="17" y="45"/>
                </a:lnTo>
                <a:lnTo>
                  <a:pt x="18" y="47"/>
                </a:lnTo>
                <a:lnTo>
                  <a:pt x="19" y="49"/>
                </a:lnTo>
                <a:lnTo>
                  <a:pt x="21" y="50"/>
                </a:lnTo>
                <a:lnTo>
                  <a:pt x="30" y="51"/>
                </a:lnTo>
                <a:lnTo>
                  <a:pt x="40" y="59"/>
                </a:lnTo>
                <a:lnTo>
                  <a:pt x="44" y="59"/>
                </a:lnTo>
                <a:lnTo>
                  <a:pt x="48" y="57"/>
                </a:lnTo>
                <a:lnTo>
                  <a:pt x="52" y="48"/>
                </a:lnTo>
                <a:lnTo>
                  <a:pt x="56" y="49"/>
                </a:lnTo>
                <a:lnTo>
                  <a:pt x="66" y="55"/>
                </a:lnTo>
                <a:lnTo>
                  <a:pt x="84" y="59"/>
                </a:lnTo>
                <a:lnTo>
                  <a:pt x="117" y="47"/>
                </a:lnTo>
                <a:lnTo>
                  <a:pt x="120" y="44"/>
                </a:lnTo>
                <a:lnTo>
                  <a:pt x="120" y="36"/>
                </a:lnTo>
                <a:lnTo>
                  <a:pt x="116" y="35"/>
                </a:lnTo>
                <a:lnTo>
                  <a:pt x="113" y="34"/>
                </a:lnTo>
                <a:lnTo>
                  <a:pt x="113" y="29"/>
                </a:lnTo>
                <a:lnTo>
                  <a:pt x="111" y="25"/>
                </a:lnTo>
                <a:lnTo>
                  <a:pt x="109" y="21"/>
                </a:lnTo>
                <a:lnTo>
                  <a:pt x="104" y="16"/>
                </a:lnTo>
                <a:lnTo>
                  <a:pt x="98" y="8"/>
                </a:lnTo>
                <a:lnTo>
                  <a:pt x="96" y="6"/>
                </a:lnTo>
                <a:lnTo>
                  <a:pt x="89" y="4"/>
                </a:lnTo>
                <a:lnTo>
                  <a:pt x="72" y="17"/>
                </a:lnTo>
                <a:lnTo>
                  <a:pt x="45" y="13"/>
                </a:lnTo>
                <a:lnTo>
                  <a:pt x="34" y="3"/>
                </a:lnTo>
                <a:lnTo>
                  <a:pt x="28" y="0"/>
                </a:lnTo>
                <a:lnTo>
                  <a:pt x="25" y="8"/>
                </a:lnTo>
                <a:lnTo>
                  <a:pt x="28" y="8"/>
                </a:lnTo>
                <a:lnTo>
                  <a:pt x="33" y="13"/>
                </a:lnTo>
                <a:lnTo>
                  <a:pt x="22" y="19"/>
                </a:lnTo>
                <a:lnTo>
                  <a:pt x="14"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9" name="Freeform 248"/>
          <p:cNvSpPr>
            <a:spLocks/>
          </p:cNvSpPr>
          <p:nvPr/>
        </p:nvSpPr>
        <p:spPr bwMode="auto">
          <a:xfrm>
            <a:off x="10576183" y="4846982"/>
            <a:ext cx="12700" cy="25400"/>
          </a:xfrm>
          <a:custGeom>
            <a:avLst/>
            <a:gdLst>
              <a:gd name="T0" fmla="*/ 5 w 22"/>
              <a:gd name="T1" fmla="*/ 49 h 49"/>
              <a:gd name="T2" fmla="*/ 7 w 22"/>
              <a:gd name="T3" fmla="*/ 49 h 49"/>
              <a:gd name="T4" fmla="*/ 11 w 22"/>
              <a:gd name="T5" fmla="*/ 46 h 49"/>
              <a:gd name="T6" fmla="*/ 11 w 22"/>
              <a:gd name="T7" fmla="*/ 45 h 49"/>
              <a:gd name="T8" fmla="*/ 11 w 22"/>
              <a:gd name="T9" fmla="*/ 44 h 49"/>
              <a:gd name="T10" fmla="*/ 12 w 22"/>
              <a:gd name="T11" fmla="*/ 42 h 49"/>
              <a:gd name="T12" fmla="*/ 12 w 22"/>
              <a:gd name="T13" fmla="*/ 42 h 49"/>
              <a:gd name="T14" fmla="*/ 14 w 22"/>
              <a:gd name="T15" fmla="*/ 42 h 49"/>
              <a:gd name="T16" fmla="*/ 14 w 22"/>
              <a:gd name="T17" fmla="*/ 42 h 49"/>
              <a:gd name="T18" fmla="*/ 15 w 22"/>
              <a:gd name="T19" fmla="*/ 41 h 49"/>
              <a:gd name="T20" fmla="*/ 16 w 22"/>
              <a:gd name="T21" fmla="*/ 38 h 49"/>
              <a:gd name="T22" fmla="*/ 22 w 22"/>
              <a:gd name="T23" fmla="*/ 33 h 49"/>
              <a:gd name="T24" fmla="*/ 17 w 22"/>
              <a:gd name="T25" fmla="*/ 34 h 49"/>
              <a:gd name="T26" fmla="*/ 14 w 22"/>
              <a:gd name="T27" fmla="*/ 32 h 49"/>
              <a:gd name="T28" fmla="*/ 7 w 22"/>
              <a:gd name="T29" fmla="*/ 22 h 49"/>
              <a:gd name="T30" fmla="*/ 5 w 22"/>
              <a:gd name="T31" fmla="*/ 18 h 49"/>
              <a:gd name="T32" fmla="*/ 6 w 22"/>
              <a:gd name="T33" fmla="*/ 14 h 49"/>
              <a:gd name="T34" fmla="*/ 4 w 22"/>
              <a:gd name="T35" fmla="*/ 9 h 49"/>
              <a:gd name="T36" fmla="*/ 2 w 22"/>
              <a:gd name="T37" fmla="*/ 5 h 49"/>
              <a:gd name="T38" fmla="*/ 0 w 22"/>
              <a:gd name="T39" fmla="*/ 0 h 49"/>
              <a:gd name="T40" fmla="*/ 1 w 22"/>
              <a:gd name="T41" fmla="*/ 6 h 49"/>
              <a:gd name="T42" fmla="*/ 1 w 22"/>
              <a:gd name="T43" fmla="*/ 14 h 49"/>
              <a:gd name="T44" fmla="*/ 1 w 22"/>
              <a:gd name="T45" fmla="*/ 21 h 49"/>
              <a:gd name="T46" fmla="*/ 0 w 22"/>
              <a:gd name="T47" fmla="*/ 23 h 49"/>
              <a:gd name="T48" fmla="*/ 4 w 22"/>
              <a:gd name="T49" fmla="*/ 39 h 49"/>
              <a:gd name="T50" fmla="*/ 4 w 22"/>
              <a:gd name="T51" fmla="*/ 46 h 49"/>
              <a:gd name="T52" fmla="*/ 5 w 22"/>
              <a:gd name="T5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49">
                <a:moveTo>
                  <a:pt x="5" y="49"/>
                </a:moveTo>
                <a:lnTo>
                  <a:pt x="7" y="49"/>
                </a:lnTo>
                <a:lnTo>
                  <a:pt x="11" y="46"/>
                </a:lnTo>
                <a:lnTo>
                  <a:pt x="11" y="45"/>
                </a:lnTo>
                <a:lnTo>
                  <a:pt x="11" y="44"/>
                </a:lnTo>
                <a:lnTo>
                  <a:pt x="12" y="42"/>
                </a:lnTo>
                <a:lnTo>
                  <a:pt x="12" y="42"/>
                </a:lnTo>
                <a:lnTo>
                  <a:pt x="14" y="42"/>
                </a:lnTo>
                <a:lnTo>
                  <a:pt x="14" y="42"/>
                </a:lnTo>
                <a:lnTo>
                  <a:pt x="15" y="41"/>
                </a:lnTo>
                <a:lnTo>
                  <a:pt x="16" y="38"/>
                </a:lnTo>
                <a:lnTo>
                  <a:pt x="22" y="33"/>
                </a:lnTo>
                <a:lnTo>
                  <a:pt x="17" y="34"/>
                </a:lnTo>
                <a:lnTo>
                  <a:pt x="14" y="32"/>
                </a:lnTo>
                <a:lnTo>
                  <a:pt x="7" y="22"/>
                </a:lnTo>
                <a:lnTo>
                  <a:pt x="5" y="18"/>
                </a:lnTo>
                <a:lnTo>
                  <a:pt x="6" y="14"/>
                </a:lnTo>
                <a:lnTo>
                  <a:pt x="4" y="9"/>
                </a:lnTo>
                <a:lnTo>
                  <a:pt x="2" y="5"/>
                </a:lnTo>
                <a:lnTo>
                  <a:pt x="0" y="0"/>
                </a:lnTo>
                <a:lnTo>
                  <a:pt x="1" y="6"/>
                </a:lnTo>
                <a:lnTo>
                  <a:pt x="1" y="14"/>
                </a:lnTo>
                <a:lnTo>
                  <a:pt x="1" y="21"/>
                </a:lnTo>
                <a:lnTo>
                  <a:pt x="0" y="23"/>
                </a:lnTo>
                <a:lnTo>
                  <a:pt x="4" y="39"/>
                </a:lnTo>
                <a:lnTo>
                  <a:pt x="4" y="46"/>
                </a:lnTo>
                <a:lnTo>
                  <a:pt x="5" y="4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0" name="Freeform 249"/>
          <p:cNvSpPr>
            <a:spLocks/>
          </p:cNvSpPr>
          <p:nvPr/>
        </p:nvSpPr>
        <p:spPr bwMode="auto">
          <a:xfrm>
            <a:off x="10584121" y="4764432"/>
            <a:ext cx="20638" cy="33338"/>
          </a:xfrm>
          <a:custGeom>
            <a:avLst/>
            <a:gdLst>
              <a:gd name="T0" fmla="*/ 3 w 40"/>
              <a:gd name="T1" fmla="*/ 20 h 62"/>
              <a:gd name="T2" fmla="*/ 1 w 40"/>
              <a:gd name="T3" fmla="*/ 19 h 62"/>
              <a:gd name="T4" fmla="*/ 0 w 40"/>
              <a:gd name="T5" fmla="*/ 22 h 62"/>
              <a:gd name="T6" fmla="*/ 2 w 40"/>
              <a:gd name="T7" fmla="*/ 29 h 62"/>
              <a:gd name="T8" fmla="*/ 8 w 40"/>
              <a:gd name="T9" fmla="*/ 34 h 62"/>
              <a:gd name="T10" fmla="*/ 13 w 40"/>
              <a:gd name="T11" fmla="*/ 38 h 62"/>
              <a:gd name="T12" fmla="*/ 18 w 40"/>
              <a:gd name="T13" fmla="*/ 39 h 62"/>
              <a:gd name="T14" fmla="*/ 17 w 40"/>
              <a:gd name="T15" fmla="*/ 41 h 62"/>
              <a:gd name="T16" fmla="*/ 17 w 40"/>
              <a:gd name="T17" fmla="*/ 42 h 62"/>
              <a:gd name="T18" fmla="*/ 17 w 40"/>
              <a:gd name="T19" fmla="*/ 43 h 62"/>
              <a:gd name="T20" fmla="*/ 17 w 40"/>
              <a:gd name="T21" fmla="*/ 44 h 62"/>
              <a:gd name="T22" fmla="*/ 22 w 40"/>
              <a:gd name="T23" fmla="*/ 60 h 62"/>
              <a:gd name="T24" fmla="*/ 26 w 40"/>
              <a:gd name="T25" fmla="*/ 62 h 62"/>
              <a:gd name="T26" fmla="*/ 29 w 40"/>
              <a:gd name="T27" fmla="*/ 60 h 62"/>
              <a:gd name="T28" fmla="*/ 30 w 40"/>
              <a:gd name="T29" fmla="*/ 55 h 62"/>
              <a:gd name="T30" fmla="*/ 29 w 40"/>
              <a:gd name="T31" fmla="*/ 49 h 62"/>
              <a:gd name="T32" fmla="*/ 27 w 40"/>
              <a:gd name="T33" fmla="*/ 45 h 62"/>
              <a:gd name="T34" fmla="*/ 29 w 40"/>
              <a:gd name="T35" fmla="*/ 41 h 62"/>
              <a:gd name="T36" fmla="*/ 33 w 40"/>
              <a:gd name="T37" fmla="*/ 34 h 62"/>
              <a:gd name="T38" fmla="*/ 36 w 40"/>
              <a:gd name="T39" fmla="*/ 29 h 62"/>
              <a:gd name="T40" fmla="*/ 37 w 40"/>
              <a:gd name="T41" fmla="*/ 23 h 62"/>
              <a:gd name="T42" fmla="*/ 38 w 40"/>
              <a:gd name="T43" fmla="*/ 12 h 62"/>
              <a:gd name="T44" fmla="*/ 40 w 40"/>
              <a:gd name="T45" fmla="*/ 8 h 62"/>
              <a:gd name="T46" fmla="*/ 38 w 40"/>
              <a:gd name="T47" fmla="*/ 1 h 62"/>
              <a:gd name="T48" fmla="*/ 36 w 40"/>
              <a:gd name="T49" fmla="*/ 0 h 62"/>
              <a:gd name="T50" fmla="*/ 32 w 40"/>
              <a:gd name="T51" fmla="*/ 1 h 62"/>
              <a:gd name="T52" fmla="*/ 28 w 40"/>
              <a:gd name="T53" fmla="*/ 1 h 62"/>
              <a:gd name="T54" fmla="*/ 30 w 40"/>
              <a:gd name="T55" fmla="*/ 3 h 62"/>
              <a:gd name="T56" fmla="*/ 27 w 40"/>
              <a:gd name="T57" fmla="*/ 10 h 62"/>
              <a:gd name="T58" fmla="*/ 14 w 40"/>
              <a:gd name="T59" fmla="*/ 12 h 62"/>
              <a:gd name="T60" fmla="*/ 10 w 40"/>
              <a:gd name="T61" fmla="*/ 19 h 62"/>
              <a:gd name="T62" fmla="*/ 16 w 40"/>
              <a:gd name="T63" fmla="*/ 24 h 62"/>
              <a:gd name="T64" fmla="*/ 14 w 40"/>
              <a:gd name="T65" fmla="*/ 26 h 62"/>
              <a:gd name="T66" fmla="*/ 13 w 40"/>
              <a:gd name="T67" fmla="*/ 29 h 62"/>
              <a:gd name="T68" fmla="*/ 13 w 40"/>
              <a:gd name="T69" fmla="*/ 30 h 62"/>
              <a:gd name="T70" fmla="*/ 14 w 40"/>
              <a:gd name="T71" fmla="*/ 31 h 62"/>
              <a:gd name="T72" fmla="*/ 8 w 40"/>
              <a:gd name="T73" fmla="*/ 24 h 62"/>
              <a:gd name="T74" fmla="*/ 4 w 40"/>
              <a:gd name="T75" fmla="*/ 22 h 62"/>
              <a:gd name="T76" fmla="*/ 3 w 40"/>
              <a:gd name="T7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62">
                <a:moveTo>
                  <a:pt x="3" y="20"/>
                </a:moveTo>
                <a:lnTo>
                  <a:pt x="1" y="19"/>
                </a:lnTo>
                <a:lnTo>
                  <a:pt x="0" y="22"/>
                </a:lnTo>
                <a:lnTo>
                  <a:pt x="2" y="29"/>
                </a:lnTo>
                <a:lnTo>
                  <a:pt x="8" y="34"/>
                </a:lnTo>
                <a:lnTo>
                  <a:pt x="13" y="38"/>
                </a:lnTo>
                <a:lnTo>
                  <a:pt x="18" y="39"/>
                </a:lnTo>
                <a:lnTo>
                  <a:pt x="17" y="41"/>
                </a:lnTo>
                <a:lnTo>
                  <a:pt x="17" y="42"/>
                </a:lnTo>
                <a:lnTo>
                  <a:pt x="17" y="43"/>
                </a:lnTo>
                <a:lnTo>
                  <a:pt x="17" y="44"/>
                </a:lnTo>
                <a:lnTo>
                  <a:pt x="22" y="60"/>
                </a:lnTo>
                <a:lnTo>
                  <a:pt x="26" y="62"/>
                </a:lnTo>
                <a:lnTo>
                  <a:pt x="29" y="60"/>
                </a:lnTo>
                <a:lnTo>
                  <a:pt x="30" y="55"/>
                </a:lnTo>
                <a:lnTo>
                  <a:pt x="29" y="49"/>
                </a:lnTo>
                <a:lnTo>
                  <a:pt x="27" y="45"/>
                </a:lnTo>
                <a:lnTo>
                  <a:pt x="29" y="41"/>
                </a:lnTo>
                <a:lnTo>
                  <a:pt x="33" y="34"/>
                </a:lnTo>
                <a:lnTo>
                  <a:pt x="36" y="29"/>
                </a:lnTo>
                <a:lnTo>
                  <a:pt x="37" y="23"/>
                </a:lnTo>
                <a:lnTo>
                  <a:pt x="38" y="12"/>
                </a:lnTo>
                <a:lnTo>
                  <a:pt x="40" y="8"/>
                </a:lnTo>
                <a:lnTo>
                  <a:pt x="38" y="1"/>
                </a:lnTo>
                <a:lnTo>
                  <a:pt x="36" y="0"/>
                </a:lnTo>
                <a:lnTo>
                  <a:pt x="32" y="1"/>
                </a:lnTo>
                <a:lnTo>
                  <a:pt x="28" y="1"/>
                </a:lnTo>
                <a:lnTo>
                  <a:pt x="30" y="3"/>
                </a:lnTo>
                <a:lnTo>
                  <a:pt x="27" y="10"/>
                </a:lnTo>
                <a:lnTo>
                  <a:pt x="14" y="12"/>
                </a:lnTo>
                <a:lnTo>
                  <a:pt x="10" y="19"/>
                </a:lnTo>
                <a:lnTo>
                  <a:pt x="16" y="24"/>
                </a:lnTo>
                <a:lnTo>
                  <a:pt x="14" y="26"/>
                </a:lnTo>
                <a:lnTo>
                  <a:pt x="13" y="29"/>
                </a:lnTo>
                <a:lnTo>
                  <a:pt x="13" y="30"/>
                </a:lnTo>
                <a:lnTo>
                  <a:pt x="14" y="31"/>
                </a:lnTo>
                <a:lnTo>
                  <a:pt x="8" y="24"/>
                </a:lnTo>
                <a:lnTo>
                  <a:pt x="4" y="22"/>
                </a:lnTo>
                <a:lnTo>
                  <a:pt x="3"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1" name="Freeform 250"/>
          <p:cNvSpPr>
            <a:spLocks/>
          </p:cNvSpPr>
          <p:nvPr/>
        </p:nvSpPr>
        <p:spPr bwMode="auto">
          <a:xfrm>
            <a:off x="11830308" y="4399307"/>
            <a:ext cx="25400" cy="33338"/>
          </a:xfrm>
          <a:custGeom>
            <a:avLst/>
            <a:gdLst>
              <a:gd name="T0" fmla="*/ 23 w 47"/>
              <a:gd name="T1" fmla="*/ 48 h 62"/>
              <a:gd name="T2" fmla="*/ 26 w 47"/>
              <a:gd name="T3" fmla="*/ 50 h 62"/>
              <a:gd name="T4" fmla="*/ 27 w 47"/>
              <a:gd name="T5" fmla="*/ 53 h 62"/>
              <a:gd name="T6" fmla="*/ 28 w 47"/>
              <a:gd name="T7" fmla="*/ 58 h 62"/>
              <a:gd name="T8" fmla="*/ 29 w 47"/>
              <a:gd name="T9" fmla="*/ 61 h 62"/>
              <a:gd name="T10" fmla="*/ 31 w 47"/>
              <a:gd name="T11" fmla="*/ 62 h 62"/>
              <a:gd name="T12" fmla="*/ 33 w 47"/>
              <a:gd name="T13" fmla="*/ 61 h 62"/>
              <a:gd name="T14" fmla="*/ 38 w 47"/>
              <a:gd name="T15" fmla="*/ 59 h 62"/>
              <a:gd name="T16" fmla="*/ 41 w 47"/>
              <a:gd name="T17" fmla="*/ 57 h 62"/>
              <a:gd name="T18" fmla="*/ 43 w 47"/>
              <a:gd name="T19" fmla="*/ 56 h 62"/>
              <a:gd name="T20" fmla="*/ 46 w 47"/>
              <a:gd name="T21" fmla="*/ 51 h 62"/>
              <a:gd name="T22" fmla="*/ 47 w 47"/>
              <a:gd name="T23" fmla="*/ 50 h 62"/>
              <a:gd name="T24" fmla="*/ 47 w 47"/>
              <a:gd name="T25" fmla="*/ 48 h 62"/>
              <a:gd name="T26" fmla="*/ 46 w 47"/>
              <a:gd name="T27" fmla="*/ 46 h 62"/>
              <a:gd name="T28" fmla="*/ 44 w 47"/>
              <a:gd name="T29" fmla="*/ 43 h 62"/>
              <a:gd name="T30" fmla="*/ 43 w 47"/>
              <a:gd name="T31" fmla="*/ 43 h 62"/>
              <a:gd name="T32" fmla="*/ 42 w 47"/>
              <a:gd name="T33" fmla="*/ 44 h 62"/>
              <a:gd name="T34" fmla="*/ 41 w 47"/>
              <a:gd name="T35" fmla="*/ 46 h 62"/>
              <a:gd name="T36" fmla="*/ 41 w 47"/>
              <a:gd name="T37" fmla="*/ 43 h 62"/>
              <a:gd name="T38" fmla="*/ 42 w 47"/>
              <a:gd name="T39" fmla="*/ 40 h 62"/>
              <a:gd name="T40" fmla="*/ 43 w 47"/>
              <a:gd name="T41" fmla="*/ 39 h 62"/>
              <a:gd name="T42" fmla="*/ 44 w 47"/>
              <a:gd name="T43" fmla="*/ 38 h 62"/>
              <a:gd name="T44" fmla="*/ 42 w 47"/>
              <a:gd name="T45" fmla="*/ 33 h 62"/>
              <a:gd name="T46" fmla="*/ 40 w 47"/>
              <a:gd name="T47" fmla="*/ 30 h 62"/>
              <a:gd name="T48" fmla="*/ 38 w 47"/>
              <a:gd name="T49" fmla="*/ 29 h 62"/>
              <a:gd name="T50" fmla="*/ 36 w 47"/>
              <a:gd name="T51" fmla="*/ 25 h 62"/>
              <a:gd name="T52" fmla="*/ 33 w 47"/>
              <a:gd name="T53" fmla="*/ 22 h 62"/>
              <a:gd name="T54" fmla="*/ 31 w 47"/>
              <a:gd name="T55" fmla="*/ 15 h 62"/>
              <a:gd name="T56" fmla="*/ 29 w 47"/>
              <a:gd name="T57" fmla="*/ 12 h 62"/>
              <a:gd name="T58" fmla="*/ 23 w 47"/>
              <a:gd name="T59" fmla="*/ 5 h 62"/>
              <a:gd name="T60" fmla="*/ 18 w 47"/>
              <a:gd name="T61" fmla="*/ 1 h 62"/>
              <a:gd name="T62" fmla="*/ 12 w 47"/>
              <a:gd name="T63" fmla="*/ 0 h 62"/>
              <a:gd name="T64" fmla="*/ 3 w 47"/>
              <a:gd name="T65" fmla="*/ 7 h 62"/>
              <a:gd name="T66" fmla="*/ 1 w 47"/>
              <a:gd name="T67" fmla="*/ 10 h 62"/>
              <a:gd name="T68" fmla="*/ 0 w 47"/>
              <a:gd name="T69" fmla="*/ 14 h 62"/>
              <a:gd name="T70" fmla="*/ 0 w 47"/>
              <a:gd name="T71" fmla="*/ 20 h 62"/>
              <a:gd name="T72" fmla="*/ 2 w 47"/>
              <a:gd name="T73" fmla="*/ 39 h 62"/>
              <a:gd name="T74" fmla="*/ 6 w 47"/>
              <a:gd name="T75" fmla="*/ 33 h 62"/>
              <a:gd name="T76" fmla="*/ 8 w 47"/>
              <a:gd name="T77" fmla="*/ 28 h 62"/>
              <a:gd name="T78" fmla="*/ 10 w 47"/>
              <a:gd name="T79" fmla="*/ 14 h 62"/>
              <a:gd name="T80" fmla="*/ 12 w 47"/>
              <a:gd name="T81" fmla="*/ 9 h 62"/>
              <a:gd name="T82" fmla="*/ 14 w 47"/>
              <a:gd name="T83" fmla="*/ 11 h 62"/>
              <a:gd name="T84" fmla="*/ 14 w 47"/>
              <a:gd name="T85" fmla="*/ 18 h 62"/>
              <a:gd name="T86" fmla="*/ 13 w 47"/>
              <a:gd name="T87" fmla="*/ 22 h 62"/>
              <a:gd name="T88" fmla="*/ 13 w 47"/>
              <a:gd name="T89" fmla="*/ 25 h 62"/>
              <a:gd name="T90" fmla="*/ 17 w 47"/>
              <a:gd name="T91" fmla="*/ 24 h 62"/>
              <a:gd name="T92" fmla="*/ 13 w 47"/>
              <a:gd name="T93" fmla="*/ 32 h 62"/>
              <a:gd name="T94" fmla="*/ 13 w 47"/>
              <a:gd name="T95" fmla="*/ 34 h 62"/>
              <a:gd name="T96" fmla="*/ 14 w 47"/>
              <a:gd name="T97" fmla="*/ 39 h 62"/>
              <a:gd name="T98" fmla="*/ 16 w 47"/>
              <a:gd name="T99" fmla="*/ 40 h 62"/>
              <a:gd name="T100" fmla="*/ 20 w 47"/>
              <a:gd name="T101" fmla="*/ 39 h 62"/>
              <a:gd name="T102" fmla="*/ 20 w 47"/>
              <a:gd name="T103" fmla="*/ 41 h 62"/>
              <a:gd name="T104" fmla="*/ 19 w 47"/>
              <a:gd name="T105" fmla="*/ 43 h 62"/>
              <a:gd name="T106" fmla="*/ 17 w 47"/>
              <a:gd name="T107" fmla="*/ 48 h 62"/>
              <a:gd name="T108" fmla="*/ 17 w 47"/>
              <a:gd name="T109" fmla="*/ 52 h 62"/>
              <a:gd name="T110" fmla="*/ 17 w 47"/>
              <a:gd name="T111" fmla="*/ 53 h 62"/>
              <a:gd name="T112" fmla="*/ 19 w 47"/>
              <a:gd name="T113" fmla="*/ 52 h 62"/>
              <a:gd name="T114" fmla="*/ 20 w 47"/>
              <a:gd name="T115" fmla="*/ 48 h 62"/>
              <a:gd name="T116" fmla="*/ 21 w 47"/>
              <a:gd name="T117" fmla="*/ 44 h 62"/>
              <a:gd name="T118" fmla="*/ 24 w 47"/>
              <a:gd name="T119" fmla="*/ 43 h 62"/>
              <a:gd name="T120" fmla="*/ 24 w 47"/>
              <a:gd name="T121" fmla="*/ 46 h 62"/>
              <a:gd name="T122" fmla="*/ 24 w 47"/>
              <a:gd name="T123" fmla="*/ 47 h 62"/>
              <a:gd name="T124" fmla="*/ 23 w 47"/>
              <a:gd name="T12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 h="62">
                <a:moveTo>
                  <a:pt x="23" y="48"/>
                </a:moveTo>
                <a:lnTo>
                  <a:pt x="26" y="50"/>
                </a:lnTo>
                <a:lnTo>
                  <a:pt x="27" y="53"/>
                </a:lnTo>
                <a:lnTo>
                  <a:pt x="28" y="58"/>
                </a:lnTo>
                <a:lnTo>
                  <a:pt x="29" y="61"/>
                </a:lnTo>
                <a:lnTo>
                  <a:pt x="31" y="62"/>
                </a:lnTo>
                <a:lnTo>
                  <a:pt x="33" y="61"/>
                </a:lnTo>
                <a:lnTo>
                  <a:pt x="38" y="59"/>
                </a:lnTo>
                <a:lnTo>
                  <a:pt x="41" y="57"/>
                </a:lnTo>
                <a:lnTo>
                  <a:pt x="43" y="56"/>
                </a:lnTo>
                <a:lnTo>
                  <a:pt x="46" y="51"/>
                </a:lnTo>
                <a:lnTo>
                  <a:pt x="47" y="50"/>
                </a:lnTo>
                <a:lnTo>
                  <a:pt x="47" y="48"/>
                </a:lnTo>
                <a:lnTo>
                  <a:pt x="46" y="46"/>
                </a:lnTo>
                <a:lnTo>
                  <a:pt x="44" y="43"/>
                </a:lnTo>
                <a:lnTo>
                  <a:pt x="43" y="43"/>
                </a:lnTo>
                <a:lnTo>
                  <a:pt x="42" y="44"/>
                </a:lnTo>
                <a:lnTo>
                  <a:pt x="41" y="46"/>
                </a:lnTo>
                <a:lnTo>
                  <a:pt x="41" y="43"/>
                </a:lnTo>
                <a:lnTo>
                  <a:pt x="42" y="40"/>
                </a:lnTo>
                <a:lnTo>
                  <a:pt x="43" y="39"/>
                </a:lnTo>
                <a:lnTo>
                  <a:pt x="44" y="38"/>
                </a:lnTo>
                <a:lnTo>
                  <a:pt x="42" y="33"/>
                </a:lnTo>
                <a:lnTo>
                  <a:pt x="40" y="30"/>
                </a:lnTo>
                <a:lnTo>
                  <a:pt x="38" y="29"/>
                </a:lnTo>
                <a:lnTo>
                  <a:pt x="36" y="25"/>
                </a:lnTo>
                <a:lnTo>
                  <a:pt x="33" y="22"/>
                </a:lnTo>
                <a:lnTo>
                  <a:pt x="31" y="15"/>
                </a:lnTo>
                <a:lnTo>
                  <a:pt x="29" y="12"/>
                </a:lnTo>
                <a:lnTo>
                  <a:pt x="23" y="5"/>
                </a:lnTo>
                <a:lnTo>
                  <a:pt x="18" y="1"/>
                </a:lnTo>
                <a:lnTo>
                  <a:pt x="12" y="0"/>
                </a:lnTo>
                <a:lnTo>
                  <a:pt x="3" y="7"/>
                </a:lnTo>
                <a:lnTo>
                  <a:pt x="1" y="10"/>
                </a:lnTo>
                <a:lnTo>
                  <a:pt x="0" y="14"/>
                </a:lnTo>
                <a:lnTo>
                  <a:pt x="0" y="20"/>
                </a:lnTo>
                <a:lnTo>
                  <a:pt x="2" y="39"/>
                </a:lnTo>
                <a:lnTo>
                  <a:pt x="6" y="33"/>
                </a:lnTo>
                <a:lnTo>
                  <a:pt x="8" y="28"/>
                </a:lnTo>
                <a:lnTo>
                  <a:pt x="10" y="14"/>
                </a:lnTo>
                <a:lnTo>
                  <a:pt x="12" y="9"/>
                </a:lnTo>
                <a:lnTo>
                  <a:pt x="14" y="11"/>
                </a:lnTo>
                <a:lnTo>
                  <a:pt x="14" y="18"/>
                </a:lnTo>
                <a:lnTo>
                  <a:pt x="13" y="22"/>
                </a:lnTo>
                <a:lnTo>
                  <a:pt x="13" y="25"/>
                </a:lnTo>
                <a:lnTo>
                  <a:pt x="17" y="24"/>
                </a:lnTo>
                <a:lnTo>
                  <a:pt x="13" y="32"/>
                </a:lnTo>
                <a:lnTo>
                  <a:pt x="13" y="34"/>
                </a:lnTo>
                <a:lnTo>
                  <a:pt x="14" y="39"/>
                </a:lnTo>
                <a:lnTo>
                  <a:pt x="16" y="40"/>
                </a:lnTo>
                <a:lnTo>
                  <a:pt x="20" y="39"/>
                </a:lnTo>
                <a:lnTo>
                  <a:pt x="20" y="41"/>
                </a:lnTo>
                <a:lnTo>
                  <a:pt x="19" y="43"/>
                </a:lnTo>
                <a:lnTo>
                  <a:pt x="17" y="48"/>
                </a:lnTo>
                <a:lnTo>
                  <a:pt x="17" y="52"/>
                </a:lnTo>
                <a:lnTo>
                  <a:pt x="17" y="53"/>
                </a:lnTo>
                <a:lnTo>
                  <a:pt x="19" y="52"/>
                </a:lnTo>
                <a:lnTo>
                  <a:pt x="20" y="48"/>
                </a:lnTo>
                <a:lnTo>
                  <a:pt x="21" y="44"/>
                </a:lnTo>
                <a:lnTo>
                  <a:pt x="24" y="43"/>
                </a:lnTo>
                <a:lnTo>
                  <a:pt x="24" y="46"/>
                </a:lnTo>
                <a:lnTo>
                  <a:pt x="24" y="47"/>
                </a:lnTo>
                <a:lnTo>
                  <a:pt x="23" y="4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2" name="Freeform 251"/>
          <p:cNvSpPr>
            <a:spLocks/>
          </p:cNvSpPr>
          <p:nvPr/>
        </p:nvSpPr>
        <p:spPr bwMode="auto">
          <a:xfrm>
            <a:off x="11973183" y="5488332"/>
            <a:ext cx="26988" cy="11113"/>
          </a:xfrm>
          <a:custGeom>
            <a:avLst/>
            <a:gdLst>
              <a:gd name="T0" fmla="*/ 0 w 50"/>
              <a:gd name="T1" fmla="*/ 6 h 20"/>
              <a:gd name="T2" fmla="*/ 8 w 50"/>
              <a:gd name="T3" fmla="*/ 9 h 20"/>
              <a:gd name="T4" fmla="*/ 23 w 50"/>
              <a:gd name="T5" fmla="*/ 18 h 20"/>
              <a:gd name="T6" fmla="*/ 29 w 50"/>
              <a:gd name="T7" fmla="*/ 20 h 20"/>
              <a:gd name="T8" fmla="*/ 32 w 50"/>
              <a:gd name="T9" fmla="*/ 19 h 20"/>
              <a:gd name="T10" fmla="*/ 36 w 50"/>
              <a:gd name="T11" fmla="*/ 15 h 20"/>
              <a:gd name="T12" fmla="*/ 39 w 50"/>
              <a:gd name="T13" fmla="*/ 14 h 20"/>
              <a:gd name="T14" fmla="*/ 46 w 50"/>
              <a:gd name="T15" fmla="*/ 15 h 20"/>
              <a:gd name="T16" fmla="*/ 48 w 50"/>
              <a:gd name="T17" fmla="*/ 14 h 20"/>
              <a:gd name="T18" fmla="*/ 50 w 50"/>
              <a:gd name="T19" fmla="*/ 10 h 20"/>
              <a:gd name="T20" fmla="*/ 47 w 50"/>
              <a:gd name="T21" fmla="*/ 7 h 20"/>
              <a:gd name="T22" fmla="*/ 40 w 50"/>
              <a:gd name="T23" fmla="*/ 1 h 20"/>
              <a:gd name="T24" fmla="*/ 34 w 50"/>
              <a:gd name="T25" fmla="*/ 0 h 20"/>
              <a:gd name="T26" fmla="*/ 32 w 50"/>
              <a:gd name="T27" fmla="*/ 0 h 20"/>
              <a:gd name="T28" fmla="*/ 28 w 50"/>
              <a:gd name="T29" fmla="*/ 3 h 20"/>
              <a:gd name="T30" fmla="*/ 30 w 50"/>
              <a:gd name="T31" fmla="*/ 6 h 20"/>
              <a:gd name="T32" fmla="*/ 32 w 50"/>
              <a:gd name="T33" fmla="*/ 7 h 20"/>
              <a:gd name="T34" fmla="*/ 35 w 50"/>
              <a:gd name="T35" fmla="*/ 9 h 20"/>
              <a:gd name="T36" fmla="*/ 0 w 50"/>
              <a:gd name="T37" fmla="*/ 4 h 20"/>
              <a:gd name="T38" fmla="*/ 0 w 50"/>
              <a:gd name="T3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0">
                <a:moveTo>
                  <a:pt x="0" y="6"/>
                </a:moveTo>
                <a:lnTo>
                  <a:pt x="8" y="9"/>
                </a:lnTo>
                <a:lnTo>
                  <a:pt x="23" y="18"/>
                </a:lnTo>
                <a:lnTo>
                  <a:pt x="29" y="20"/>
                </a:lnTo>
                <a:lnTo>
                  <a:pt x="32" y="19"/>
                </a:lnTo>
                <a:lnTo>
                  <a:pt x="36" y="15"/>
                </a:lnTo>
                <a:lnTo>
                  <a:pt x="39" y="14"/>
                </a:lnTo>
                <a:lnTo>
                  <a:pt x="46" y="15"/>
                </a:lnTo>
                <a:lnTo>
                  <a:pt x="48" y="14"/>
                </a:lnTo>
                <a:lnTo>
                  <a:pt x="50" y="10"/>
                </a:lnTo>
                <a:lnTo>
                  <a:pt x="47" y="7"/>
                </a:lnTo>
                <a:lnTo>
                  <a:pt x="40" y="1"/>
                </a:lnTo>
                <a:lnTo>
                  <a:pt x="34" y="0"/>
                </a:lnTo>
                <a:lnTo>
                  <a:pt x="32" y="0"/>
                </a:lnTo>
                <a:lnTo>
                  <a:pt x="28" y="3"/>
                </a:lnTo>
                <a:lnTo>
                  <a:pt x="30" y="6"/>
                </a:lnTo>
                <a:lnTo>
                  <a:pt x="32" y="7"/>
                </a:lnTo>
                <a:lnTo>
                  <a:pt x="35" y="9"/>
                </a:lnTo>
                <a:lnTo>
                  <a:pt x="0" y="4"/>
                </a:lnTo>
                <a:lnTo>
                  <a:pt x="0"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3" name="Freeform 252"/>
          <p:cNvSpPr>
            <a:spLocks/>
          </p:cNvSpPr>
          <p:nvPr/>
        </p:nvSpPr>
        <p:spPr bwMode="auto">
          <a:xfrm>
            <a:off x="11374696" y="4745382"/>
            <a:ext cx="17463" cy="22225"/>
          </a:xfrm>
          <a:custGeom>
            <a:avLst/>
            <a:gdLst>
              <a:gd name="T0" fmla="*/ 2 w 32"/>
              <a:gd name="T1" fmla="*/ 30 h 41"/>
              <a:gd name="T2" fmla="*/ 2 w 32"/>
              <a:gd name="T3" fmla="*/ 33 h 41"/>
              <a:gd name="T4" fmla="*/ 5 w 32"/>
              <a:gd name="T5" fmla="*/ 40 h 41"/>
              <a:gd name="T6" fmla="*/ 8 w 32"/>
              <a:gd name="T7" fmla="*/ 41 h 41"/>
              <a:gd name="T8" fmla="*/ 20 w 32"/>
              <a:gd name="T9" fmla="*/ 36 h 41"/>
              <a:gd name="T10" fmla="*/ 28 w 32"/>
              <a:gd name="T11" fmla="*/ 25 h 41"/>
              <a:gd name="T12" fmla="*/ 31 w 32"/>
              <a:gd name="T13" fmla="*/ 22 h 41"/>
              <a:gd name="T14" fmla="*/ 32 w 32"/>
              <a:gd name="T15" fmla="*/ 20 h 41"/>
              <a:gd name="T16" fmla="*/ 32 w 32"/>
              <a:gd name="T17" fmla="*/ 16 h 41"/>
              <a:gd name="T18" fmla="*/ 31 w 32"/>
              <a:gd name="T19" fmla="*/ 3 h 41"/>
              <a:gd name="T20" fmla="*/ 27 w 32"/>
              <a:gd name="T21" fmla="*/ 0 h 41"/>
              <a:gd name="T22" fmla="*/ 24 w 32"/>
              <a:gd name="T23" fmla="*/ 1 h 41"/>
              <a:gd name="T24" fmla="*/ 21 w 32"/>
              <a:gd name="T25" fmla="*/ 6 h 41"/>
              <a:gd name="T26" fmla="*/ 19 w 32"/>
              <a:gd name="T27" fmla="*/ 11 h 41"/>
              <a:gd name="T28" fmla="*/ 15 w 32"/>
              <a:gd name="T29" fmla="*/ 16 h 41"/>
              <a:gd name="T30" fmla="*/ 5 w 32"/>
              <a:gd name="T31" fmla="*/ 15 h 41"/>
              <a:gd name="T32" fmla="*/ 0 w 32"/>
              <a:gd name="T33" fmla="*/ 17 h 41"/>
              <a:gd name="T34" fmla="*/ 4 w 32"/>
              <a:gd name="T35" fmla="*/ 18 h 41"/>
              <a:gd name="T36" fmla="*/ 6 w 32"/>
              <a:gd name="T37" fmla="*/ 21 h 41"/>
              <a:gd name="T38" fmla="*/ 4 w 32"/>
              <a:gd name="T39" fmla="*/ 26 h 41"/>
              <a:gd name="T40" fmla="*/ 2 w 32"/>
              <a:gd name="T41"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1">
                <a:moveTo>
                  <a:pt x="2" y="30"/>
                </a:moveTo>
                <a:lnTo>
                  <a:pt x="2" y="33"/>
                </a:lnTo>
                <a:lnTo>
                  <a:pt x="5" y="40"/>
                </a:lnTo>
                <a:lnTo>
                  <a:pt x="8" y="41"/>
                </a:lnTo>
                <a:lnTo>
                  <a:pt x="20" y="36"/>
                </a:lnTo>
                <a:lnTo>
                  <a:pt x="28" y="25"/>
                </a:lnTo>
                <a:lnTo>
                  <a:pt x="31" y="22"/>
                </a:lnTo>
                <a:lnTo>
                  <a:pt x="32" y="20"/>
                </a:lnTo>
                <a:lnTo>
                  <a:pt x="32" y="16"/>
                </a:lnTo>
                <a:lnTo>
                  <a:pt x="31" y="3"/>
                </a:lnTo>
                <a:lnTo>
                  <a:pt x="27" y="0"/>
                </a:lnTo>
                <a:lnTo>
                  <a:pt x="24" y="1"/>
                </a:lnTo>
                <a:lnTo>
                  <a:pt x="21" y="6"/>
                </a:lnTo>
                <a:lnTo>
                  <a:pt x="19" y="11"/>
                </a:lnTo>
                <a:lnTo>
                  <a:pt x="15" y="16"/>
                </a:lnTo>
                <a:lnTo>
                  <a:pt x="5" y="15"/>
                </a:lnTo>
                <a:lnTo>
                  <a:pt x="0" y="17"/>
                </a:lnTo>
                <a:lnTo>
                  <a:pt x="4" y="18"/>
                </a:lnTo>
                <a:lnTo>
                  <a:pt x="6" y="21"/>
                </a:lnTo>
                <a:lnTo>
                  <a:pt x="4" y="26"/>
                </a:lnTo>
                <a:lnTo>
                  <a:pt x="2" y="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4" name="Freeform 253"/>
          <p:cNvSpPr>
            <a:spLocks/>
          </p:cNvSpPr>
          <p:nvPr/>
        </p:nvSpPr>
        <p:spPr bwMode="auto">
          <a:xfrm>
            <a:off x="11847771" y="4383432"/>
            <a:ext cx="25400" cy="39688"/>
          </a:xfrm>
          <a:custGeom>
            <a:avLst/>
            <a:gdLst>
              <a:gd name="T0" fmla="*/ 30 w 46"/>
              <a:gd name="T1" fmla="*/ 18 h 75"/>
              <a:gd name="T2" fmla="*/ 30 w 46"/>
              <a:gd name="T3" fmla="*/ 16 h 75"/>
              <a:gd name="T4" fmla="*/ 30 w 46"/>
              <a:gd name="T5" fmla="*/ 15 h 75"/>
              <a:gd name="T6" fmla="*/ 30 w 46"/>
              <a:gd name="T7" fmla="*/ 12 h 75"/>
              <a:gd name="T8" fmla="*/ 26 w 46"/>
              <a:gd name="T9" fmla="*/ 8 h 75"/>
              <a:gd name="T10" fmla="*/ 24 w 46"/>
              <a:gd name="T11" fmla="*/ 6 h 75"/>
              <a:gd name="T12" fmla="*/ 23 w 46"/>
              <a:gd name="T13" fmla="*/ 6 h 75"/>
              <a:gd name="T14" fmla="*/ 22 w 46"/>
              <a:gd name="T15" fmla="*/ 6 h 75"/>
              <a:gd name="T16" fmla="*/ 22 w 46"/>
              <a:gd name="T17" fmla="*/ 8 h 75"/>
              <a:gd name="T18" fmla="*/ 20 w 46"/>
              <a:gd name="T19" fmla="*/ 9 h 75"/>
              <a:gd name="T20" fmla="*/ 16 w 46"/>
              <a:gd name="T21" fmla="*/ 10 h 75"/>
              <a:gd name="T22" fmla="*/ 15 w 46"/>
              <a:gd name="T23" fmla="*/ 12 h 75"/>
              <a:gd name="T24" fmla="*/ 15 w 46"/>
              <a:gd name="T25" fmla="*/ 15 h 75"/>
              <a:gd name="T26" fmla="*/ 13 w 46"/>
              <a:gd name="T27" fmla="*/ 19 h 75"/>
              <a:gd name="T28" fmla="*/ 1 w 46"/>
              <a:gd name="T29" fmla="*/ 29 h 75"/>
              <a:gd name="T30" fmla="*/ 0 w 46"/>
              <a:gd name="T31" fmla="*/ 33 h 75"/>
              <a:gd name="T32" fmla="*/ 0 w 46"/>
              <a:gd name="T33" fmla="*/ 38 h 75"/>
              <a:gd name="T34" fmla="*/ 1 w 46"/>
              <a:gd name="T35" fmla="*/ 41 h 75"/>
              <a:gd name="T36" fmla="*/ 1 w 46"/>
              <a:gd name="T37" fmla="*/ 46 h 75"/>
              <a:gd name="T38" fmla="*/ 5 w 46"/>
              <a:gd name="T39" fmla="*/ 46 h 75"/>
              <a:gd name="T40" fmla="*/ 9 w 46"/>
              <a:gd name="T41" fmla="*/ 53 h 75"/>
              <a:gd name="T42" fmla="*/ 11 w 46"/>
              <a:gd name="T43" fmla="*/ 54 h 75"/>
              <a:gd name="T44" fmla="*/ 14 w 46"/>
              <a:gd name="T45" fmla="*/ 54 h 75"/>
              <a:gd name="T46" fmla="*/ 17 w 46"/>
              <a:gd name="T47" fmla="*/ 55 h 75"/>
              <a:gd name="T48" fmla="*/ 18 w 46"/>
              <a:gd name="T49" fmla="*/ 58 h 75"/>
              <a:gd name="T50" fmla="*/ 17 w 46"/>
              <a:gd name="T51" fmla="*/ 61 h 75"/>
              <a:gd name="T52" fmla="*/ 18 w 46"/>
              <a:gd name="T53" fmla="*/ 63 h 75"/>
              <a:gd name="T54" fmla="*/ 26 w 46"/>
              <a:gd name="T55" fmla="*/ 73 h 75"/>
              <a:gd name="T56" fmla="*/ 30 w 46"/>
              <a:gd name="T57" fmla="*/ 75 h 75"/>
              <a:gd name="T58" fmla="*/ 30 w 46"/>
              <a:gd name="T59" fmla="*/ 66 h 75"/>
              <a:gd name="T60" fmla="*/ 30 w 46"/>
              <a:gd name="T61" fmla="*/ 66 h 75"/>
              <a:gd name="T62" fmla="*/ 34 w 46"/>
              <a:gd name="T63" fmla="*/ 70 h 75"/>
              <a:gd name="T64" fmla="*/ 36 w 46"/>
              <a:gd name="T65" fmla="*/ 66 h 75"/>
              <a:gd name="T66" fmla="*/ 38 w 46"/>
              <a:gd name="T67" fmla="*/ 60 h 75"/>
              <a:gd name="T68" fmla="*/ 37 w 46"/>
              <a:gd name="T69" fmla="*/ 53 h 75"/>
              <a:gd name="T70" fmla="*/ 38 w 46"/>
              <a:gd name="T71" fmla="*/ 49 h 75"/>
              <a:gd name="T72" fmla="*/ 38 w 46"/>
              <a:gd name="T73" fmla="*/ 43 h 75"/>
              <a:gd name="T74" fmla="*/ 39 w 46"/>
              <a:gd name="T75" fmla="*/ 40 h 75"/>
              <a:gd name="T76" fmla="*/ 44 w 46"/>
              <a:gd name="T77" fmla="*/ 36 h 75"/>
              <a:gd name="T78" fmla="*/ 45 w 46"/>
              <a:gd name="T79" fmla="*/ 34 h 75"/>
              <a:gd name="T80" fmla="*/ 46 w 46"/>
              <a:gd name="T81" fmla="*/ 30 h 75"/>
              <a:gd name="T82" fmla="*/ 46 w 46"/>
              <a:gd name="T83" fmla="*/ 25 h 75"/>
              <a:gd name="T84" fmla="*/ 44 w 46"/>
              <a:gd name="T85" fmla="*/ 22 h 75"/>
              <a:gd name="T86" fmla="*/ 43 w 46"/>
              <a:gd name="T87" fmla="*/ 21 h 75"/>
              <a:gd name="T88" fmla="*/ 40 w 46"/>
              <a:gd name="T89" fmla="*/ 21 h 75"/>
              <a:gd name="T90" fmla="*/ 39 w 46"/>
              <a:gd name="T91" fmla="*/ 21 h 75"/>
              <a:gd name="T92" fmla="*/ 40 w 46"/>
              <a:gd name="T93" fmla="*/ 18 h 75"/>
              <a:gd name="T94" fmla="*/ 40 w 46"/>
              <a:gd name="T95" fmla="*/ 14 h 75"/>
              <a:gd name="T96" fmla="*/ 39 w 46"/>
              <a:gd name="T97" fmla="*/ 11 h 75"/>
              <a:gd name="T98" fmla="*/ 36 w 46"/>
              <a:gd name="T99" fmla="*/ 9 h 75"/>
              <a:gd name="T100" fmla="*/ 36 w 46"/>
              <a:gd name="T101" fmla="*/ 8 h 75"/>
              <a:gd name="T102" fmla="*/ 35 w 46"/>
              <a:gd name="T103" fmla="*/ 6 h 75"/>
              <a:gd name="T104" fmla="*/ 35 w 46"/>
              <a:gd name="T105" fmla="*/ 4 h 75"/>
              <a:gd name="T106" fmla="*/ 35 w 46"/>
              <a:gd name="T107" fmla="*/ 0 h 75"/>
              <a:gd name="T108" fmla="*/ 33 w 46"/>
              <a:gd name="T109" fmla="*/ 1 h 75"/>
              <a:gd name="T110" fmla="*/ 30 w 46"/>
              <a:gd name="T111" fmla="*/ 6 h 75"/>
              <a:gd name="T112" fmla="*/ 29 w 46"/>
              <a:gd name="T113" fmla="*/ 8 h 75"/>
              <a:gd name="T114" fmla="*/ 33 w 46"/>
              <a:gd name="T115" fmla="*/ 12 h 75"/>
              <a:gd name="T116" fmla="*/ 34 w 46"/>
              <a:gd name="T117" fmla="*/ 16 h 75"/>
              <a:gd name="T118" fmla="*/ 33 w 46"/>
              <a:gd name="T119" fmla="*/ 19 h 75"/>
              <a:gd name="T120" fmla="*/ 29 w 46"/>
              <a:gd name="T121" fmla="*/ 20 h 75"/>
              <a:gd name="T122" fmla="*/ 30 w 46"/>
              <a:gd name="T123" fmla="*/ 19 h 75"/>
              <a:gd name="T124" fmla="*/ 30 w 46"/>
              <a:gd name="T125"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 h="75">
                <a:moveTo>
                  <a:pt x="30" y="18"/>
                </a:moveTo>
                <a:lnTo>
                  <a:pt x="30" y="16"/>
                </a:lnTo>
                <a:lnTo>
                  <a:pt x="30" y="15"/>
                </a:lnTo>
                <a:lnTo>
                  <a:pt x="30" y="12"/>
                </a:lnTo>
                <a:lnTo>
                  <a:pt x="26" y="8"/>
                </a:lnTo>
                <a:lnTo>
                  <a:pt x="24" y="6"/>
                </a:lnTo>
                <a:lnTo>
                  <a:pt x="23" y="6"/>
                </a:lnTo>
                <a:lnTo>
                  <a:pt x="22" y="6"/>
                </a:lnTo>
                <a:lnTo>
                  <a:pt x="22" y="8"/>
                </a:lnTo>
                <a:lnTo>
                  <a:pt x="20" y="9"/>
                </a:lnTo>
                <a:lnTo>
                  <a:pt x="16" y="10"/>
                </a:lnTo>
                <a:lnTo>
                  <a:pt x="15" y="12"/>
                </a:lnTo>
                <a:lnTo>
                  <a:pt x="15" y="15"/>
                </a:lnTo>
                <a:lnTo>
                  <a:pt x="13" y="19"/>
                </a:lnTo>
                <a:lnTo>
                  <a:pt x="1" y="29"/>
                </a:lnTo>
                <a:lnTo>
                  <a:pt x="0" y="33"/>
                </a:lnTo>
                <a:lnTo>
                  <a:pt x="0" y="38"/>
                </a:lnTo>
                <a:lnTo>
                  <a:pt x="1" y="41"/>
                </a:lnTo>
                <a:lnTo>
                  <a:pt x="1" y="46"/>
                </a:lnTo>
                <a:lnTo>
                  <a:pt x="5" y="46"/>
                </a:lnTo>
                <a:lnTo>
                  <a:pt x="9" y="53"/>
                </a:lnTo>
                <a:lnTo>
                  <a:pt x="11" y="54"/>
                </a:lnTo>
                <a:lnTo>
                  <a:pt x="14" y="54"/>
                </a:lnTo>
                <a:lnTo>
                  <a:pt x="17" y="55"/>
                </a:lnTo>
                <a:lnTo>
                  <a:pt x="18" y="58"/>
                </a:lnTo>
                <a:lnTo>
                  <a:pt x="17" y="61"/>
                </a:lnTo>
                <a:lnTo>
                  <a:pt x="18" y="63"/>
                </a:lnTo>
                <a:lnTo>
                  <a:pt x="26" y="73"/>
                </a:lnTo>
                <a:lnTo>
                  <a:pt x="30" y="75"/>
                </a:lnTo>
                <a:lnTo>
                  <a:pt x="30" y="66"/>
                </a:lnTo>
                <a:lnTo>
                  <a:pt x="30" y="66"/>
                </a:lnTo>
                <a:lnTo>
                  <a:pt x="34" y="70"/>
                </a:lnTo>
                <a:lnTo>
                  <a:pt x="36" y="66"/>
                </a:lnTo>
                <a:lnTo>
                  <a:pt x="38" y="60"/>
                </a:lnTo>
                <a:lnTo>
                  <a:pt x="37" y="53"/>
                </a:lnTo>
                <a:lnTo>
                  <a:pt x="38" y="49"/>
                </a:lnTo>
                <a:lnTo>
                  <a:pt x="38" y="43"/>
                </a:lnTo>
                <a:lnTo>
                  <a:pt x="39" y="40"/>
                </a:lnTo>
                <a:lnTo>
                  <a:pt x="44" y="36"/>
                </a:lnTo>
                <a:lnTo>
                  <a:pt x="45" y="34"/>
                </a:lnTo>
                <a:lnTo>
                  <a:pt x="46" y="30"/>
                </a:lnTo>
                <a:lnTo>
                  <a:pt x="46" y="25"/>
                </a:lnTo>
                <a:lnTo>
                  <a:pt x="44" y="22"/>
                </a:lnTo>
                <a:lnTo>
                  <a:pt x="43" y="21"/>
                </a:lnTo>
                <a:lnTo>
                  <a:pt x="40" y="21"/>
                </a:lnTo>
                <a:lnTo>
                  <a:pt x="39" y="21"/>
                </a:lnTo>
                <a:lnTo>
                  <a:pt x="40" y="18"/>
                </a:lnTo>
                <a:lnTo>
                  <a:pt x="40" y="14"/>
                </a:lnTo>
                <a:lnTo>
                  <a:pt x="39" y="11"/>
                </a:lnTo>
                <a:lnTo>
                  <a:pt x="36" y="9"/>
                </a:lnTo>
                <a:lnTo>
                  <a:pt x="36" y="8"/>
                </a:lnTo>
                <a:lnTo>
                  <a:pt x="35" y="6"/>
                </a:lnTo>
                <a:lnTo>
                  <a:pt x="35" y="4"/>
                </a:lnTo>
                <a:lnTo>
                  <a:pt x="35" y="0"/>
                </a:lnTo>
                <a:lnTo>
                  <a:pt x="33" y="1"/>
                </a:lnTo>
                <a:lnTo>
                  <a:pt x="30" y="6"/>
                </a:lnTo>
                <a:lnTo>
                  <a:pt x="29" y="8"/>
                </a:lnTo>
                <a:lnTo>
                  <a:pt x="33" y="12"/>
                </a:lnTo>
                <a:lnTo>
                  <a:pt x="34" y="16"/>
                </a:lnTo>
                <a:lnTo>
                  <a:pt x="33" y="19"/>
                </a:lnTo>
                <a:lnTo>
                  <a:pt x="29" y="20"/>
                </a:lnTo>
                <a:lnTo>
                  <a:pt x="30" y="19"/>
                </a:lnTo>
                <a:lnTo>
                  <a:pt x="30"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5" name="Freeform 254"/>
          <p:cNvSpPr>
            <a:spLocks/>
          </p:cNvSpPr>
          <p:nvPr/>
        </p:nvSpPr>
        <p:spPr bwMode="auto">
          <a:xfrm>
            <a:off x="10584121" y="4853332"/>
            <a:ext cx="15875" cy="28575"/>
          </a:xfrm>
          <a:custGeom>
            <a:avLst/>
            <a:gdLst>
              <a:gd name="T0" fmla="*/ 10 w 29"/>
              <a:gd name="T1" fmla="*/ 51 h 55"/>
              <a:gd name="T2" fmla="*/ 16 w 29"/>
              <a:gd name="T3" fmla="*/ 45 h 55"/>
              <a:gd name="T4" fmla="*/ 20 w 29"/>
              <a:gd name="T5" fmla="*/ 40 h 55"/>
              <a:gd name="T6" fmla="*/ 22 w 29"/>
              <a:gd name="T7" fmla="*/ 34 h 55"/>
              <a:gd name="T8" fmla="*/ 28 w 29"/>
              <a:gd name="T9" fmla="*/ 15 h 55"/>
              <a:gd name="T10" fmla="*/ 29 w 29"/>
              <a:gd name="T11" fmla="*/ 8 h 55"/>
              <a:gd name="T12" fmla="*/ 28 w 29"/>
              <a:gd name="T13" fmla="*/ 0 h 55"/>
              <a:gd name="T14" fmla="*/ 22 w 29"/>
              <a:gd name="T15" fmla="*/ 5 h 55"/>
              <a:gd name="T16" fmla="*/ 18 w 29"/>
              <a:gd name="T17" fmla="*/ 15 h 55"/>
              <a:gd name="T18" fmla="*/ 15 w 29"/>
              <a:gd name="T19" fmla="*/ 24 h 55"/>
              <a:gd name="T20" fmla="*/ 12 w 29"/>
              <a:gd name="T21" fmla="*/ 35 h 55"/>
              <a:gd name="T22" fmla="*/ 9 w 29"/>
              <a:gd name="T23" fmla="*/ 42 h 55"/>
              <a:gd name="T24" fmla="*/ 0 w 29"/>
              <a:gd name="T25" fmla="*/ 53 h 55"/>
              <a:gd name="T26" fmla="*/ 5 w 29"/>
              <a:gd name="T27" fmla="*/ 55 h 55"/>
              <a:gd name="T28" fmla="*/ 10 w 29"/>
              <a:gd name="T29"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55">
                <a:moveTo>
                  <a:pt x="10" y="51"/>
                </a:moveTo>
                <a:lnTo>
                  <a:pt x="16" y="45"/>
                </a:lnTo>
                <a:lnTo>
                  <a:pt x="20" y="40"/>
                </a:lnTo>
                <a:lnTo>
                  <a:pt x="22" y="34"/>
                </a:lnTo>
                <a:lnTo>
                  <a:pt x="28" y="15"/>
                </a:lnTo>
                <a:lnTo>
                  <a:pt x="29" y="8"/>
                </a:lnTo>
                <a:lnTo>
                  <a:pt x="28" y="0"/>
                </a:lnTo>
                <a:lnTo>
                  <a:pt x="22" y="5"/>
                </a:lnTo>
                <a:lnTo>
                  <a:pt x="18" y="15"/>
                </a:lnTo>
                <a:lnTo>
                  <a:pt x="15" y="24"/>
                </a:lnTo>
                <a:lnTo>
                  <a:pt x="12" y="35"/>
                </a:lnTo>
                <a:lnTo>
                  <a:pt x="9" y="42"/>
                </a:lnTo>
                <a:lnTo>
                  <a:pt x="0" y="53"/>
                </a:lnTo>
                <a:lnTo>
                  <a:pt x="5" y="55"/>
                </a:lnTo>
                <a:lnTo>
                  <a:pt x="10" y="5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6" name="Freeform 255"/>
          <p:cNvSpPr>
            <a:spLocks/>
          </p:cNvSpPr>
          <p:nvPr/>
        </p:nvSpPr>
        <p:spPr bwMode="auto">
          <a:xfrm>
            <a:off x="11923971" y="5483569"/>
            <a:ext cx="20638" cy="12700"/>
          </a:xfrm>
          <a:custGeom>
            <a:avLst/>
            <a:gdLst>
              <a:gd name="T0" fmla="*/ 30 w 41"/>
              <a:gd name="T1" fmla="*/ 7 h 22"/>
              <a:gd name="T2" fmla="*/ 23 w 41"/>
              <a:gd name="T3" fmla="*/ 6 h 22"/>
              <a:gd name="T4" fmla="*/ 14 w 41"/>
              <a:gd name="T5" fmla="*/ 3 h 22"/>
              <a:gd name="T6" fmla="*/ 12 w 41"/>
              <a:gd name="T7" fmla="*/ 0 h 22"/>
              <a:gd name="T8" fmla="*/ 1 w 41"/>
              <a:gd name="T9" fmla="*/ 0 h 22"/>
              <a:gd name="T10" fmla="*/ 0 w 41"/>
              <a:gd name="T11" fmla="*/ 2 h 22"/>
              <a:gd name="T12" fmla="*/ 0 w 41"/>
              <a:gd name="T13" fmla="*/ 5 h 22"/>
              <a:gd name="T14" fmla="*/ 2 w 41"/>
              <a:gd name="T15" fmla="*/ 7 h 22"/>
              <a:gd name="T16" fmla="*/ 5 w 41"/>
              <a:gd name="T17" fmla="*/ 8 h 22"/>
              <a:gd name="T18" fmla="*/ 6 w 41"/>
              <a:gd name="T19" fmla="*/ 8 h 22"/>
              <a:gd name="T20" fmla="*/ 10 w 41"/>
              <a:gd name="T21" fmla="*/ 9 h 22"/>
              <a:gd name="T22" fmla="*/ 11 w 41"/>
              <a:gd name="T23" fmla="*/ 13 h 22"/>
              <a:gd name="T24" fmla="*/ 12 w 41"/>
              <a:gd name="T25" fmla="*/ 16 h 22"/>
              <a:gd name="T26" fmla="*/ 13 w 41"/>
              <a:gd name="T27" fmla="*/ 19 h 22"/>
              <a:gd name="T28" fmla="*/ 15 w 41"/>
              <a:gd name="T29" fmla="*/ 20 h 22"/>
              <a:gd name="T30" fmla="*/ 19 w 41"/>
              <a:gd name="T31" fmla="*/ 22 h 22"/>
              <a:gd name="T32" fmla="*/ 22 w 41"/>
              <a:gd name="T33" fmla="*/ 22 h 22"/>
              <a:gd name="T34" fmla="*/ 24 w 41"/>
              <a:gd name="T35" fmla="*/ 22 h 22"/>
              <a:gd name="T36" fmla="*/ 22 w 41"/>
              <a:gd name="T37" fmla="*/ 17 h 22"/>
              <a:gd name="T38" fmla="*/ 41 w 41"/>
              <a:gd name="T39" fmla="*/ 15 h 22"/>
              <a:gd name="T40" fmla="*/ 30 w 41"/>
              <a:gd name="T4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22">
                <a:moveTo>
                  <a:pt x="30" y="7"/>
                </a:moveTo>
                <a:lnTo>
                  <a:pt x="23" y="6"/>
                </a:lnTo>
                <a:lnTo>
                  <a:pt x="14" y="3"/>
                </a:lnTo>
                <a:lnTo>
                  <a:pt x="12" y="0"/>
                </a:lnTo>
                <a:lnTo>
                  <a:pt x="1" y="0"/>
                </a:lnTo>
                <a:lnTo>
                  <a:pt x="0" y="2"/>
                </a:lnTo>
                <a:lnTo>
                  <a:pt x="0" y="5"/>
                </a:lnTo>
                <a:lnTo>
                  <a:pt x="2" y="7"/>
                </a:lnTo>
                <a:lnTo>
                  <a:pt x="5" y="8"/>
                </a:lnTo>
                <a:lnTo>
                  <a:pt x="6" y="8"/>
                </a:lnTo>
                <a:lnTo>
                  <a:pt x="10" y="9"/>
                </a:lnTo>
                <a:lnTo>
                  <a:pt x="11" y="13"/>
                </a:lnTo>
                <a:lnTo>
                  <a:pt x="12" y="16"/>
                </a:lnTo>
                <a:lnTo>
                  <a:pt x="13" y="19"/>
                </a:lnTo>
                <a:lnTo>
                  <a:pt x="15" y="20"/>
                </a:lnTo>
                <a:lnTo>
                  <a:pt x="19" y="22"/>
                </a:lnTo>
                <a:lnTo>
                  <a:pt x="22" y="22"/>
                </a:lnTo>
                <a:lnTo>
                  <a:pt x="24" y="22"/>
                </a:lnTo>
                <a:lnTo>
                  <a:pt x="22" y="17"/>
                </a:lnTo>
                <a:lnTo>
                  <a:pt x="41" y="15"/>
                </a:lnTo>
                <a:lnTo>
                  <a:pt x="30"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7" name="Freeform 256"/>
          <p:cNvSpPr>
            <a:spLocks/>
          </p:cNvSpPr>
          <p:nvPr/>
        </p:nvSpPr>
        <p:spPr bwMode="auto">
          <a:xfrm>
            <a:off x="11993821" y="5499444"/>
            <a:ext cx="14288" cy="9525"/>
          </a:xfrm>
          <a:custGeom>
            <a:avLst/>
            <a:gdLst>
              <a:gd name="T0" fmla="*/ 8 w 27"/>
              <a:gd name="T1" fmla="*/ 17 h 19"/>
              <a:gd name="T2" fmla="*/ 11 w 27"/>
              <a:gd name="T3" fmla="*/ 19 h 19"/>
              <a:gd name="T4" fmla="*/ 21 w 27"/>
              <a:gd name="T5" fmla="*/ 18 h 19"/>
              <a:gd name="T6" fmla="*/ 25 w 27"/>
              <a:gd name="T7" fmla="*/ 16 h 19"/>
              <a:gd name="T8" fmla="*/ 27 w 27"/>
              <a:gd name="T9" fmla="*/ 9 h 19"/>
              <a:gd name="T10" fmla="*/ 26 w 27"/>
              <a:gd name="T11" fmla="*/ 8 h 19"/>
              <a:gd name="T12" fmla="*/ 25 w 27"/>
              <a:gd name="T13" fmla="*/ 7 h 19"/>
              <a:gd name="T14" fmla="*/ 24 w 27"/>
              <a:gd name="T15" fmla="*/ 6 h 19"/>
              <a:gd name="T16" fmla="*/ 23 w 27"/>
              <a:gd name="T17" fmla="*/ 5 h 19"/>
              <a:gd name="T18" fmla="*/ 17 w 27"/>
              <a:gd name="T19" fmla="*/ 1 h 19"/>
              <a:gd name="T20" fmla="*/ 6 w 27"/>
              <a:gd name="T21" fmla="*/ 0 h 19"/>
              <a:gd name="T22" fmla="*/ 0 w 27"/>
              <a:gd name="T23" fmla="*/ 0 h 19"/>
              <a:gd name="T24" fmla="*/ 5 w 27"/>
              <a:gd name="T25" fmla="*/ 13 h 19"/>
              <a:gd name="T26" fmla="*/ 8 w 27"/>
              <a:gd name="T2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9">
                <a:moveTo>
                  <a:pt x="8" y="17"/>
                </a:moveTo>
                <a:lnTo>
                  <a:pt x="11" y="19"/>
                </a:lnTo>
                <a:lnTo>
                  <a:pt x="21" y="18"/>
                </a:lnTo>
                <a:lnTo>
                  <a:pt x="25" y="16"/>
                </a:lnTo>
                <a:lnTo>
                  <a:pt x="27" y="9"/>
                </a:lnTo>
                <a:lnTo>
                  <a:pt x="26" y="8"/>
                </a:lnTo>
                <a:lnTo>
                  <a:pt x="25" y="7"/>
                </a:lnTo>
                <a:lnTo>
                  <a:pt x="24" y="6"/>
                </a:lnTo>
                <a:lnTo>
                  <a:pt x="23" y="5"/>
                </a:lnTo>
                <a:lnTo>
                  <a:pt x="17" y="1"/>
                </a:lnTo>
                <a:lnTo>
                  <a:pt x="6" y="0"/>
                </a:lnTo>
                <a:lnTo>
                  <a:pt x="0" y="0"/>
                </a:lnTo>
                <a:lnTo>
                  <a:pt x="5" y="13"/>
                </a:lnTo>
                <a:lnTo>
                  <a:pt x="8"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8" name="Freeform 257"/>
          <p:cNvSpPr>
            <a:spLocks/>
          </p:cNvSpPr>
          <p:nvPr/>
        </p:nvSpPr>
        <p:spPr bwMode="auto">
          <a:xfrm>
            <a:off x="10587296" y="4670769"/>
            <a:ext cx="15875" cy="19050"/>
          </a:xfrm>
          <a:custGeom>
            <a:avLst/>
            <a:gdLst>
              <a:gd name="T0" fmla="*/ 3 w 31"/>
              <a:gd name="T1" fmla="*/ 32 h 34"/>
              <a:gd name="T2" fmla="*/ 9 w 31"/>
              <a:gd name="T3" fmla="*/ 31 h 34"/>
              <a:gd name="T4" fmla="*/ 19 w 31"/>
              <a:gd name="T5" fmla="*/ 34 h 34"/>
              <a:gd name="T6" fmla="*/ 22 w 31"/>
              <a:gd name="T7" fmla="*/ 32 h 34"/>
              <a:gd name="T8" fmla="*/ 26 w 31"/>
              <a:gd name="T9" fmla="*/ 28 h 34"/>
              <a:gd name="T10" fmla="*/ 30 w 31"/>
              <a:gd name="T11" fmla="*/ 19 h 34"/>
              <a:gd name="T12" fmla="*/ 31 w 31"/>
              <a:gd name="T13" fmla="*/ 9 h 34"/>
              <a:gd name="T14" fmla="*/ 30 w 31"/>
              <a:gd name="T15" fmla="*/ 1 h 34"/>
              <a:gd name="T16" fmla="*/ 25 w 31"/>
              <a:gd name="T17" fmla="*/ 0 h 34"/>
              <a:gd name="T18" fmla="*/ 14 w 31"/>
              <a:gd name="T19" fmla="*/ 4 h 34"/>
              <a:gd name="T20" fmla="*/ 10 w 31"/>
              <a:gd name="T21" fmla="*/ 8 h 34"/>
              <a:gd name="T22" fmla="*/ 7 w 31"/>
              <a:gd name="T23" fmla="*/ 11 h 34"/>
              <a:gd name="T24" fmla="*/ 5 w 31"/>
              <a:gd name="T25" fmla="*/ 14 h 34"/>
              <a:gd name="T26" fmla="*/ 4 w 31"/>
              <a:gd name="T27" fmla="*/ 19 h 34"/>
              <a:gd name="T28" fmla="*/ 3 w 31"/>
              <a:gd name="T29" fmla="*/ 22 h 34"/>
              <a:gd name="T30" fmla="*/ 3 w 31"/>
              <a:gd name="T31" fmla="*/ 26 h 34"/>
              <a:gd name="T32" fmla="*/ 0 w 31"/>
              <a:gd name="T33" fmla="*/ 28 h 34"/>
              <a:gd name="T34" fmla="*/ 1 w 31"/>
              <a:gd name="T35" fmla="*/ 31 h 34"/>
              <a:gd name="T36" fmla="*/ 3 w 31"/>
              <a:gd name="T3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4">
                <a:moveTo>
                  <a:pt x="3" y="32"/>
                </a:moveTo>
                <a:lnTo>
                  <a:pt x="9" y="31"/>
                </a:lnTo>
                <a:lnTo>
                  <a:pt x="19" y="34"/>
                </a:lnTo>
                <a:lnTo>
                  <a:pt x="22" y="32"/>
                </a:lnTo>
                <a:lnTo>
                  <a:pt x="26" y="28"/>
                </a:lnTo>
                <a:lnTo>
                  <a:pt x="30" y="19"/>
                </a:lnTo>
                <a:lnTo>
                  <a:pt x="31" y="9"/>
                </a:lnTo>
                <a:lnTo>
                  <a:pt x="30" y="1"/>
                </a:lnTo>
                <a:lnTo>
                  <a:pt x="25" y="0"/>
                </a:lnTo>
                <a:lnTo>
                  <a:pt x="14" y="4"/>
                </a:lnTo>
                <a:lnTo>
                  <a:pt x="10" y="8"/>
                </a:lnTo>
                <a:lnTo>
                  <a:pt x="7" y="11"/>
                </a:lnTo>
                <a:lnTo>
                  <a:pt x="5" y="14"/>
                </a:lnTo>
                <a:lnTo>
                  <a:pt x="4" y="19"/>
                </a:lnTo>
                <a:lnTo>
                  <a:pt x="3" y="22"/>
                </a:lnTo>
                <a:lnTo>
                  <a:pt x="3" y="26"/>
                </a:lnTo>
                <a:lnTo>
                  <a:pt x="0" y="28"/>
                </a:lnTo>
                <a:lnTo>
                  <a:pt x="1" y="31"/>
                </a:lnTo>
                <a:lnTo>
                  <a:pt x="3"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9" name="Freeform 258"/>
          <p:cNvSpPr>
            <a:spLocks/>
          </p:cNvSpPr>
          <p:nvPr/>
        </p:nvSpPr>
        <p:spPr bwMode="auto">
          <a:xfrm>
            <a:off x="11784271" y="5442294"/>
            <a:ext cx="11113" cy="6350"/>
          </a:xfrm>
          <a:custGeom>
            <a:avLst/>
            <a:gdLst>
              <a:gd name="T0" fmla="*/ 15 w 22"/>
              <a:gd name="T1" fmla="*/ 0 h 14"/>
              <a:gd name="T2" fmla="*/ 0 w 22"/>
              <a:gd name="T3" fmla="*/ 3 h 14"/>
              <a:gd name="T4" fmla="*/ 3 w 22"/>
              <a:gd name="T5" fmla="*/ 8 h 14"/>
              <a:gd name="T6" fmla="*/ 8 w 22"/>
              <a:gd name="T7" fmla="*/ 11 h 14"/>
              <a:gd name="T8" fmla="*/ 21 w 22"/>
              <a:gd name="T9" fmla="*/ 14 h 14"/>
              <a:gd name="T10" fmla="*/ 22 w 22"/>
              <a:gd name="T11" fmla="*/ 13 h 14"/>
              <a:gd name="T12" fmla="*/ 21 w 22"/>
              <a:gd name="T13" fmla="*/ 9 h 14"/>
              <a:gd name="T14" fmla="*/ 19 w 22"/>
              <a:gd name="T15" fmla="*/ 4 h 14"/>
              <a:gd name="T16" fmla="*/ 15 w 22"/>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4">
                <a:moveTo>
                  <a:pt x="15" y="0"/>
                </a:moveTo>
                <a:lnTo>
                  <a:pt x="0" y="3"/>
                </a:lnTo>
                <a:lnTo>
                  <a:pt x="3" y="8"/>
                </a:lnTo>
                <a:lnTo>
                  <a:pt x="8" y="11"/>
                </a:lnTo>
                <a:lnTo>
                  <a:pt x="21" y="14"/>
                </a:lnTo>
                <a:lnTo>
                  <a:pt x="22" y="13"/>
                </a:lnTo>
                <a:lnTo>
                  <a:pt x="21" y="9"/>
                </a:lnTo>
                <a:lnTo>
                  <a:pt x="19" y="4"/>
                </a:lnTo>
                <a:lnTo>
                  <a:pt x="1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0" name="Freeform 259"/>
          <p:cNvSpPr>
            <a:spLocks/>
          </p:cNvSpPr>
          <p:nvPr/>
        </p:nvSpPr>
        <p:spPr bwMode="auto">
          <a:xfrm>
            <a:off x="10585708" y="4727919"/>
            <a:ext cx="17463" cy="38100"/>
          </a:xfrm>
          <a:custGeom>
            <a:avLst/>
            <a:gdLst>
              <a:gd name="T0" fmla="*/ 2 w 33"/>
              <a:gd name="T1" fmla="*/ 55 h 73"/>
              <a:gd name="T2" fmla="*/ 2 w 33"/>
              <a:gd name="T3" fmla="*/ 57 h 73"/>
              <a:gd name="T4" fmla="*/ 3 w 33"/>
              <a:gd name="T5" fmla="*/ 62 h 73"/>
              <a:gd name="T6" fmla="*/ 3 w 33"/>
              <a:gd name="T7" fmla="*/ 67 h 73"/>
              <a:gd name="T8" fmla="*/ 3 w 33"/>
              <a:gd name="T9" fmla="*/ 73 h 73"/>
              <a:gd name="T10" fmla="*/ 6 w 33"/>
              <a:gd name="T11" fmla="*/ 73 h 73"/>
              <a:gd name="T12" fmla="*/ 9 w 33"/>
              <a:gd name="T13" fmla="*/ 70 h 73"/>
              <a:gd name="T14" fmla="*/ 14 w 33"/>
              <a:gd name="T15" fmla="*/ 63 h 73"/>
              <a:gd name="T16" fmla="*/ 15 w 33"/>
              <a:gd name="T17" fmla="*/ 62 h 73"/>
              <a:gd name="T18" fmla="*/ 15 w 33"/>
              <a:gd name="T19" fmla="*/ 60 h 73"/>
              <a:gd name="T20" fmla="*/ 14 w 33"/>
              <a:gd name="T21" fmla="*/ 56 h 73"/>
              <a:gd name="T22" fmla="*/ 12 w 33"/>
              <a:gd name="T23" fmla="*/ 54 h 73"/>
              <a:gd name="T24" fmla="*/ 11 w 33"/>
              <a:gd name="T25" fmla="*/ 52 h 73"/>
              <a:gd name="T26" fmla="*/ 12 w 33"/>
              <a:gd name="T27" fmla="*/ 49 h 73"/>
              <a:gd name="T28" fmla="*/ 14 w 33"/>
              <a:gd name="T29" fmla="*/ 46 h 73"/>
              <a:gd name="T30" fmla="*/ 23 w 33"/>
              <a:gd name="T31" fmla="*/ 46 h 73"/>
              <a:gd name="T32" fmla="*/ 25 w 33"/>
              <a:gd name="T33" fmla="*/ 45 h 73"/>
              <a:gd name="T34" fmla="*/ 26 w 33"/>
              <a:gd name="T35" fmla="*/ 50 h 73"/>
              <a:gd name="T36" fmla="*/ 27 w 33"/>
              <a:gd name="T37" fmla="*/ 52 h 73"/>
              <a:gd name="T38" fmla="*/ 31 w 33"/>
              <a:gd name="T39" fmla="*/ 52 h 73"/>
              <a:gd name="T40" fmla="*/ 33 w 33"/>
              <a:gd name="T41" fmla="*/ 47 h 73"/>
              <a:gd name="T42" fmla="*/ 33 w 33"/>
              <a:gd name="T43" fmla="*/ 45 h 73"/>
              <a:gd name="T44" fmla="*/ 32 w 33"/>
              <a:gd name="T45" fmla="*/ 40 h 73"/>
              <a:gd name="T46" fmla="*/ 31 w 33"/>
              <a:gd name="T47" fmla="*/ 35 h 73"/>
              <a:gd name="T48" fmla="*/ 31 w 33"/>
              <a:gd name="T49" fmla="*/ 33 h 73"/>
              <a:gd name="T50" fmla="*/ 29 w 33"/>
              <a:gd name="T51" fmla="*/ 30 h 73"/>
              <a:gd name="T52" fmla="*/ 28 w 33"/>
              <a:gd name="T53" fmla="*/ 13 h 73"/>
              <a:gd name="T54" fmla="*/ 26 w 33"/>
              <a:gd name="T55" fmla="*/ 7 h 73"/>
              <a:gd name="T56" fmla="*/ 24 w 33"/>
              <a:gd name="T57" fmla="*/ 4 h 73"/>
              <a:gd name="T58" fmla="*/ 14 w 33"/>
              <a:gd name="T59" fmla="*/ 0 h 73"/>
              <a:gd name="T60" fmla="*/ 12 w 33"/>
              <a:gd name="T61" fmla="*/ 0 h 73"/>
              <a:gd name="T62" fmla="*/ 11 w 33"/>
              <a:gd name="T63" fmla="*/ 3 h 73"/>
              <a:gd name="T64" fmla="*/ 8 w 33"/>
              <a:gd name="T65" fmla="*/ 11 h 73"/>
              <a:gd name="T66" fmla="*/ 6 w 33"/>
              <a:gd name="T67" fmla="*/ 17 h 73"/>
              <a:gd name="T68" fmla="*/ 6 w 33"/>
              <a:gd name="T69" fmla="*/ 22 h 73"/>
              <a:gd name="T70" fmla="*/ 6 w 33"/>
              <a:gd name="T71" fmla="*/ 27 h 73"/>
              <a:gd name="T72" fmla="*/ 7 w 33"/>
              <a:gd name="T73" fmla="*/ 33 h 73"/>
              <a:gd name="T74" fmla="*/ 8 w 33"/>
              <a:gd name="T75" fmla="*/ 36 h 73"/>
              <a:gd name="T76" fmla="*/ 12 w 33"/>
              <a:gd name="T77" fmla="*/ 41 h 73"/>
              <a:gd name="T78" fmla="*/ 9 w 33"/>
              <a:gd name="T79" fmla="*/ 42 h 73"/>
              <a:gd name="T80" fmla="*/ 5 w 33"/>
              <a:gd name="T81" fmla="*/ 42 h 73"/>
              <a:gd name="T82" fmla="*/ 3 w 33"/>
              <a:gd name="T83" fmla="*/ 44 h 73"/>
              <a:gd name="T84" fmla="*/ 0 w 33"/>
              <a:gd name="T85" fmla="*/ 51 h 73"/>
              <a:gd name="T86" fmla="*/ 2 w 33"/>
              <a:gd name="T8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3">
                <a:moveTo>
                  <a:pt x="2" y="55"/>
                </a:moveTo>
                <a:lnTo>
                  <a:pt x="2" y="57"/>
                </a:lnTo>
                <a:lnTo>
                  <a:pt x="3" y="62"/>
                </a:lnTo>
                <a:lnTo>
                  <a:pt x="3" y="67"/>
                </a:lnTo>
                <a:lnTo>
                  <a:pt x="3" y="73"/>
                </a:lnTo>
                <a:lnTo>
                  <a:pt x="6" y="73"/>
                </a:lnTo>
                <a:lnTo>
                  <a:pt x="9" y="70"/>
                </a:lnTo>
                <a:lnTo>
                  <a:pt x="14" y="63"/>
                </a:lnTo>
                <a:lnTo>
                  <a:pt x="15" y="62"/>
                </a:lnTo>
                <a:lnTo>
                  <a:pt x="15" y="60"/>
                </a:lnTo>
                <a:lnTo>
                  <a:pt x="14" y="56"/>
                </a:lnTo>
                <a:lnTo>
                  <a:pt x="12" y="54"/>
                </a:lnTo>
                <a:lnTo>
                  <a:pt x="11" y="52"/>
                </a:lnTo>
                <a:lnTo>
                  <a:pt x="12" y="49"/>
                </a:lnTo>
                <a:lnTo>
                  <a:pt x="14" y="46"/>
                </a:lnTo>
                <a:lnTo>
                  <a:pt x="23" y="46"/>
                </a:lnTo>
                <a:lnTo>
                  <a:pt x="25" y="45"/>
                </a:lnTo>
                <a:lnTo>
                  <a:pt x="26" y="50"/>
                </a:lnTo>
                <a:lnTo>
                  <a:pt x="27" y="52"/>
                </a:lnTo>
                <a:lnTo>
                  <a:pt x="31" y="52"/>
                </a:lnTo>
                <a:lnTo>
                  <a:pt x="33" y="47"/>
                </a:lnTo>
                <a:lnTo>
                  <a:pt x="33" y="45"/>
                </a:lnTo>
                <a:lnTo>
                  <a:pt x="32" y="40"/>
                </a:lnTo>
                <a:lnTo>
                  <a:pt x="31" y="35"/>
                </a:lnTo>
                <a:lnTo>
                  <a:pt x="31" y="33"/>
                </a:lnTo>
                <a:lnTo>
                  <a:pt x="29" y="30"/>
                </a:lnTo>
                <a:lnTo>
                  <a:pt x="28" y="13"/>
                </a:lnTo>
                <a:lnTo>
                  <a:pt x="26" y="7"/>
                </a:lnTo>
                <a:lnTo>
                  <a:pt x="24" y="4"/>
                </a:lnTo>
                <a:lnTo>
                  <a:pt x="14" y="0"/>
                </a:lnTo>
                <a:lnTo>
                  <a:pt x="12" y="0"/>
                </a:lnTo>
                <a:lnTo>
                  <a:pt x="11" y="3"/>
                </a:lnTo>
                <a:lnTo>
                  <a:pt x="8" y="11"/>
                </a:lnTo>
                <a:lnTo>
                  <a:pt x="6" y="17"/>
                </a:lnTo>
                <a:lnTo>
                  <a:pt x="6" y="22"/>
                </a:lnTo>
                <a:lnTo>
                  <a:pt x="6" y="27"/>
                </a:lnTo>
                <a:lnTo>
                  <a:pt x="7" y="33"/>
                </a:lnTo>
                <a:lnTo>
                  <a:pt x="8" y="36"/>
                </a:lnTo>
                <a:lnTo>
                  <a:pt x="12" y="41"/>
                </a:lnTo>
                <a:lnTo>
                  <a:pt x="9" y="42"/>
                </a:lnTo>
                <a:lnTo>
                  <a:pt x="5" y="42"/>
                </a:lnTo>
                <a:lnTo>
                  <a:pt x="3" y="44"/>
                </a:lnTo>
                <a:lnTo>
                  <a:pt x="0" y="51"/>
                </a:lnTo>
                <a:lnTo>
                  <a:pt x="2" y="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1" name="Freeform 260"/>
          <p:cNvSpPr>
            <a:spLocks/>
          </p:cNvSpPr>
          <p:nvPr/>
        </p:nvSpPr>
        <p:spPr bwMode="auto">
          <a:xfrm>
            <a:off x="11857296" y="5716932"/>
            <a:ext cx="19050" cy="9525"/>
          </a:xfrm>
          <a:custGeom>
            <a:avLst/>
            <a:gdLst>
              <a:gd name="T0" fmla="*/ 11 w 34"/>
              <a:gd name="T1" fmla="*/ 0 h 18"/>
              <a:gd name="T2" fmla="*/ 9 w 34"/>
              <a:gd name="T3" fmla="*/ 3 h 18"/>
              <a:gd name="T4" fmla="*/ 7 w 34"/>
              <a:gd name="T5" fmla="*/ 8 h 18"/>
              <a:gd name="T6" fmla="*/ 5 w 34"/>
              <a:gd name="T7" fmla="*/ 11 h 18"/>
              <a:gd name="T8" fmla="*/ 0 w 34"/>
              <a:gd name="T9" fmla="*/ 12 h 18"/>
              <a:gd name="T10" fmla="*/ 2 w 34"/>
              <a:gd name="T11" fmla="*/ 16 h 18"/>
              <a:gd name="T12" fmla="*/ 7 w 34"/>
              <a:gd name="T13" fmla="*/ 18 h 18"/>
              <a:gd name="T14" fmla="*/ 11 w 34"/>
              <a:gd name="T15" fmla="*/ 18 h 18"/>
              <a:gd name="T16" fmla="*/ 27 w 34"/>
              <a:gd name="T17" fmla="*/ 11 h 18"/>
              <a:gd name="T18" fmla="*/ 29 w 34"/>
              <a:gd name="T19" fmla="*/ 11 h 18"/>
              <a:gd name="T20" fmla="*/ 31 w 34"/>
              <a:gd name="T21" fmla="*/ 11 h 18"/>
              <a:gd name="T22" fmla="*/ 32 w 34"/>
              <a:gd name="T23" fmla="*/ 9 h 18"/>
              <a:gd name="T24" fmla="*/ 34 w 34"/>
              <a:gd name="T25" fmla="*/ 6 h 18"/>
              <a:gd name="T26" fmla="*/ 29 w 34"/>
              <a:gd name="T27" fmla="*/ 5 h 18"/>
              <a:gd name="T28" fmla="*/ 18 w 34"/>
              <a:gd name="T29" fmla="*/ 5 h 18"/>
              <a:gd name="T30" fmla="*/ 11 w 34"/>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8">
                <a:moveTo>
                  <a:pt x="11" y="0"/>
                </a:moveTo>
                <a:lnTo>
                  <a:pt x="9" y="3"/>
                </a:lnTo>
                <a:lnTo>
                  <a:pt x="7" y="8"/>
                </a:lnTo>
                <a:lnTo>
                  <a:pt x="5" y="11"/>
                </a:lnTo>
                <a:lnTo>
                  <a:pt x="0" y="12"/>
                </a:lnTo>
                <a:lnTo>
                  <a:pt x="2" y="16"/>
                </a:lnTo>
                <a:lnTo>
                  <a:pt x="7" y="18"/>
                </a:lnTo>
                <a:lnTo>
                  <a:pt x="11" y="18"/>
                </a:lnTo>
                <a:lnTo>
                  <a:pt x="27" y="11"/>
                </a:lnTo>
                <a:lnTo>
                  <a:pt x="29" y="11"/>
                </a:lnTo>
                <a:lnTo>
                  <a:pt x="31" y="11"/>
                </a:lnTo>
                <a:lnTo>
                  <a:pt x="32" y="9"/>
                </a:lnTo>
                <a:lnTo>
                  <a:pt x="34" y="6"/>
                </a:lnTo>
                <a:lnTo>
                  <a:pt x="29" y="5"/>
                </a:lnTo>
                <a:lnTo>
                  <a:pt x="18" y="5"/>
                </a:lnTo>
                <a:lnTo>
                  <a:pt x="1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2" name="Freeform 261"/>
          <p:cNvSpPr>
            <a:spLocks/>
          </p:cNvSpPr>
          <p:nvPr/>
        </p:nvSpPr>
        <p:spPr bwMode="auto">
          <a:xfrm>
            <a:off x="10560308" y="4743794"/>
            <a:ext cx="15875" cy="20638"/>
          </a:xfrm>
          <a:custGeom>
            <a:avLst/>
            <a:gdLst>
              <a:gd name="T0" fmla="*/ 2 w 30"/>
              <a:gd name="T1" fmla="*/ 12 h 39"/>
              <a:gd name="T2" fmla="*/ 1 w 30"/>
              <a:gd name="T3" fmla="*/ 13 h 39"/>
              <a:gd name="T4" fmla="*/ 0 w 30"/>
              <a:gd name="T5" fmla="*/ 12 h 39"/>
              <a:gd name="T6" fmla="*/ 1 w 30"/>
              <a:gd name="T7" fmla="*/ 21 h 39"/>
              <a:gd name="T8" fmla="*/ 4 w 30"/>
              <a:gd name="T9" fmla="*/ 30 h 39"/>
              <a:gd name="T10" fmla="*/ 7 w 30"/>
              <a:gd name="T11" fmla="*/ 36 h 39"/>
              <a:gd name="T12" fmla="*/ 12 w 30"/>
              <a:gd name="T13" fmla="*/ 39 h 39"/>
              <a:gd name="T14" fmla="*/ 23 w 30"/>
              <a:gd name="T15" fmla="*/ 32 h 39"/>
              <a:gd name="T16" fmla="*/ 25 w 30"/>
              <a:gd name="T17" fmla="*/ 30 h 39"/>
              <a:gd name="T18" fmla="*/ 26 w 30"/>
              <a:gd name="T19" fmla="*/ 26 h 39"/>
              <a:gd name="T20" fmla="*/ 26 w 30"/>
              <a:gd name="T21" fmla="*/ 22 h 39"/>
              <a:gd name="T22" fmla="*/ 26 w 30"/>
              <a:gd name="T23" fmla="*/ 19 h 39"/>
              <a:gd name="T24" fmla="*/ 28 w 30"/>
              <a:gd name="T25" fmla="*/ 15 h 39"/>
              <a:gd name="T26" fmla="*/ 30 w 30"/>
              <a:gd name="T27" fmla="*/ 12 h 39"/>
              <a:gd name="T28" fmla="*/ 28 w 30"/>
              <a:gd name="T29" fmla="*/ 9 h 39"/>
              <a:gd name="T30" fmla="*/ 28 w 30"/>
              <a:gd name="T31" fmla="*/ 6 h 39"/>
              <a:gd name="T32" fmla="*/ 26 w 30"/>
              <a:gd name="T33" fmla="*/ 5 h 39"/>
              <a:gd name="T34" fmla="*/ 24 w 30"/>
              <a:gd name="T35" fmla="*/ 5 h 39"/>
              <a:gd name="T36" fmla="*/ 23 w 30"/>
              <a:gd name="T37" fmla="*/ 6 h 39"/>
              <a:gd name="T38" fmla="*/ 21 w 30"/>
              <a:gd name="T39" fmla="*/ 9 h 39"/>
              <a:gd name="T40" fmla="*/ 20 w 30"/>
              <a:gd name="T41" fmla="*/ 10 h 39"/>
              <a:gd name="T42" fmla="*/ 15 w 30"/>
              <a:gd name="T43" fmla="*/ 8 h 39"/>
              <a:gd name="T44" fmla="*/ 11 w 30"/>
              <a:gd name="T45" fmla="*/ 3 h 39"/>
              <a:gd name="T46" fmla="*/ 6 w 30"/>
              <a:gd name="T47" fmla="*/ 0 h 39"/>
              <a:gd name="T48" fmla="*/ 2 w 30"/>
              <a:gd name="T49" fmla="*/ 3 h 39"/>
              <a:gd name="T50" fmla="*/ 3 w 30"/>
              <a:gd name="T51" fmla="*/ 6 h 39"/>
              <a:gd name="T52" fmla="*/ 4 w 30"/>
              <a:gd name="T53" fmla="*/ 8 h 39"/>
              <a:gd name="T54" fmla="*/ 3 w 30"/>
              <a:gd name="T55" fmla="*/ 11 h 39"/>
              <a:gd name="T56" fmla="*/ 2 w 30"/>
              <a:gd name="T5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9">
                <a:moveTo>
                  <a:pt x="2" y="12"/>
                </a:moveTo>
                <a:lnTo>
                  <a:pt x="1" y="13"/>
                </a:lnTo>
                <a:lnTo>
                  <a:pt x="0" y="12"/>
                </a:lnTo>
                <a:lnTo>
                  <a:pt x="1" y="21"/>
                </a:lnTo>
                <a:lnTo>
                  <a:pt x="4" y="30"/>
                </a:lnTo>
                <a:lnTo>
                  <a:pt x="7" y="36"/>
                </a:lnTo>
                <a:lnTo>
                  <a:pt x="12" y="39"/>
                </a:lnTo>
                <a:lnTo>
                  <a:pt x="23" y="32"/>
                </a:lnTo>
                <a:lnTo>
                  <a:pt x="25" y="30"/>
                </a:lnTo>
                <a:lnTo>
                  <a:pt x="26" y="26"/>
                </a:lnTo>
                <a:lnTo>
                  <a:pt x="26" y="22"/>
                </a:lnTo>
                <a:lnTo>
                  <a:pt x="26" y="19"/>
                </a:lnTo>
                <a:lnTo>
                  <a:pt x="28" y="15"/>
                </a:lnTo>
                <a:lnTo>
                  <a:pt x="30" y="12"/>
                </a:lnTo>
                <a:lnTo>
                  <a:pt x="28" y="9"/>
                </a:lnTo>
                <a:lnTo>
                  <a:pt x="28" y="6"/>
                </a:lnTo>
                <a:lnTo>
                  <a:pt x="26" y="5"/>
                </a:lnTo>
                <a:lnTo>
                  <a:pt x="24" y="5"/>
                </a:lnTo>
                <a:lnTo>
                  <a:pt x="23" y="6"/>
                </a:lnTo>
                <a:lnTo>
                  <a:pt x="21" y="9"/>
                </a:lnTo>
                <a:lnTo>
                  <a:pt x="20" y="10"/>
                </a:lnTo>
                <a:lnTo>
                  <a:pt x="15" y="8"/>
                </a:lnTo>
                <a:lnTo>
                  <a:pt x="11" y="3"/>
                </a:lnTo>
                <a:lnTo>
                  <a:pt x="6" y="0"/>
                </a:lnTo>
                <a:lnTo>
                  <a:pt x="2" y="3"/>
                </a:lnTo>
                <a:lnTo>
                  <a:pt x="3" y="6"/>
                </a:lnTo>
                <a:lnTo>
                  <a:pt x="4" y="8"/>
                </a:lnTo>
                <a:lnTo>
                  <a:pt x="3" y="11"/>
                </a:lnTo>
                <a:lnTo>
                  <a:pt x="2"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3" name="Freeform 262"/>
          <p:cNvSpPr>
            <a:spLocks/>
          </p:cNvSpPr>
          <p:nvPr/>
        </p:nvSpPr>
        <p:spPr bwMode="auto">
          <a:xfrm>
            <a:off x="10149146" y="4615207"/>
            <a:ext cx="25400" cy="11113"/>
          </a:xfrm>
          <a:custGeom>
            <a:avLst/>
            <a:gdLst>
              <a:gd name="T0" fmla="*/ 22 w 49"/>
              <a:gd name="T1" fmla="*/ 10 h 19"/>
              <a:gd name="T2" fmla="*/ 13 w 49"/>
              <a:gd name="T3" fmla="*/ 1 h 19"/>
              <a:gd name="T4" fmla="*/ 7 w 49"/>
              <a:gd name="T5" fmla="*/ 0 h 19"/>
              <a:gd name="T6" fmla="*/ 0 w 49"/>
              <a:gd name="T7" fmla="*/ 1 h 19"/>
              <a:gd name="T8" fmla="*/ 0 w 49"/>
              <a:gd name="T9" fmla="*/ 4 h 19"/>
              <a:gd name="T10" fmla="*/ 3 w 49"/>
              <a:gd name="T11" fmla="*/ 5 h 19"/>
              <a:gd name="T12" fmla="*/ 5 w 49"/>
              <a:gd name="T13" fmla="*/ 9 h 19"/>
              <a:gd name="T14" fmla="*/ 7 w 49"/>
              <a:gd name="T15" fmla="*/ 10 h 19"/>
              <a:gd name="T16" fmla="*/ 38 w 49"/>
              <a:gd name="T17" fmla="*/ 19 h 19"/>
              <a:gd name="T18" fmla="*/ 40 w 49"/>
              <a:gd name="T19" fmla="*/ 17 h 19"/>
              <a:gd name="T20" fmla="*/ 44 w 49"/>
              <a:gd name="T21" fmla="*/ 17 h 19"/>
              <a:gd name="T22" fmla="*/ 49 w 49"/>
              <a:gd name="T23" fmla="*/ 18 h 19"/>
              <a:gd name="T24" fmla="*/ 44 w 49"/>
              <a:gd name="T25" fmla="*/ 13 h 19"/>
              <a:gd name="T26" fmla="*/ 28 w 49"/>
              <a:gd name="T27" fmla="*/ 14 h 19"/>
              <a:gd name="T28" fmla="*/ 22 w 49"/>
              <a:gd name="T2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19">
                <a:moveTo>
                  <a:pt x="22" y="10"/>
                </a:moveTo>
                <a:lnTo>
                  <a:pt x="13" y="1"/>
                </a:lnTo>
                <a:lnTo>
                  <a:pt x="7" y="0"/>
                </a:lnTo>
                <a:lnTo>
                  <a:pt x="0" y="1"/>
                </a:lnTo>
                <a:lnTo>
                  <a:pt x="0" y="4"/>
                </a:lnTo>
                <a:lnTo>
                  <a:pt x="3" y="5"/>
                </a:lnTo>
                <a:lnTo>
                  <a:pt x="5" y="9"/>
                </a:lnTo>
                <a:lnTo>
                  <a:pt x="7" y="10"/>
                </a:lnTo>
                <a:lnTo>
                  <a:pt x="38" y="19"/>
                </a:lnTo>
                <a:lnTo>
                  <a:pt x="40" y="17"/>
                </a:lnTo>
                <a:lnTo>
                  <a:pt x="44" y="17"/>
                </a:lnTo>
                <a:lnTo>
                  <a:pt x="49" y="18"/>
                </a:lnTo>
                <a:lnTo>
                  <a:pt x="44" y="13"/>
                </a:lnTo>
                <a:lnTo>
                  <a:pt x="28" y="14"/>
                </a:lnTo>
                <a:lnTo>
                  <a:pt x="22"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4" name="Freeform 263"/>
          <p:cNvSpPr>
            <a:spLocks/>
          </p:cNvSpPr>
          <p:nvPr/>
        </p:nvSpPr>
        <p:spPr bwMode="auto">
          <a:xfrm>
            <a:off x="11871583" y="4438994"/>
            <a:ext cx="12700" cy="17463"/>
          </a:xfrm>
          <a:custGeom>
            <a:avLst/>
            <a:gdLst>
              <a:gd name="T0" fmla="*/ 14 w 24"/>
              <a:gd name="T1" fmla="*/ 4 h 32"/>
              <a:gd name="T2" fmla="*/ 15 w 24"/>
              <a:gd name="T3" fmla="*/ 3 h 32"/>
              <a:gd name="T4" fmla="*/ 15 w 24"/>
              <a:gd name="T5" fmla="*/ 1 h 32"/>
              <a:gd name="T6" fmla="*/ 12 w 24"/>
              <a:gd name="T7" fmla="*/ 0 h 32"/>
              <a:gd name="T8" fmla="*/ 10 w 24"/>
              <a:gd name="T9" fmla="*/ 2 h 32"/>
              <a:gd name="T10" fmla="*/ 9 w 24"/>
              <a:gd name="T11" fmla="*/ 6 h 32"/>
              <a:gd name="T12" fmla="*/ 6 w 24"/>
              <a:gd name="T13" fmla="*/ 8 h 32"/>
              <a:gd name="T14" fmla="*/ 4 w 24"/>
              <a:gd name="T15" fmla="*/ 7 h 32"/>
              <a:gd name="T16" fmla="*/ 3 w 24"/>
              <a:gd name="T17" fmla="*/ 5 h 32"/>
              <a:gd name="T18" fmla="*/ 2 w 24"/>
              <a:gd name="T19" fmla="*/ 2 h 32"/>
              <a:gd name="T20" fmla="*/ 1 w 24"/>
              <a:gd name="T21" fmla="*/ 0 h 32"/>
              <a:gd name="T22" fmla="*/ 0 w 24"/>
              <a:gd name="T23" fmla="*/ 5 h 32"/>
              <a:gd name="T24" fmla="*/ 1 w 24"/>
              <a:gd name="T25" fmla="*/ 12 h 32"/>
              <a:gd name="T26" fmla="*/ 3 w 24"/>
              <a:gd name="T27" fmla="*/ 16 h 32"/>
              <a:gd name="T28" fmla="*/ 5 w 24"/>
              <a:gd name="T29" fmla="*/ 22 h 32"/>
              <a:gd name="T30" fmla="*/ 9 w 24"/>
              <a:gd name="T31" fmla="*/ 26 h 32"/>
              <a:gd name="T32" fmla="*/ 12 w 24"/>
              <a:gd name="T33" fmla="*/ 26 h 32"/>
              <a:gd name="T34" fmla="*/ 19 w 24"/>
              <a:gd name="T35" fmla="*/ 22 h 32"/>
              <a:gd name="T36" fmla="*/ 19 w 24"/>
              <a:gd name="T37" fmla="*/ 28 h 32"/>
              <a:gd name="T38" fmla="*/ 21 w 24"/>
              <a:gd name="T39" fmla="*/ 31 h 32"/>
              <a:gd name="T40" fmla="*/ 23 w 24"/>
              <a:gd name="T41" fmla="*/ 32 h 32"/>
              <a:gd name="T42" fmla="*/ 24 w 24"/>
              <a:gd name="T43" fmla="*/ 28 h 32"/>
              <a:gd name="T44" fmla="*/ 23 w 24"/>
              <a:gd name="T45" fmla="*/ 26 h 32"/>
              <a:gd name="T46" fmla="*/ 20 w 24"/>
              <a:gd name="T47" fmla="*/ 17 h 32"/>
              <a:gd name="T48" fmla="*/ 19 w 24"/>
              <a:gd name="T49" fmla="*/ 12 h 32"/>
              <a:gd name="T50" fmla="*/ 17 w 24"/>
              <a:gd name="T51" fmla="*/ 11 h 32"/>
              <a:gd name="T52" fmla="*/ 16 w 24"/>
              <a:gd name="T53" fmla="*/ 10 h 32"/>
              <a:gd name="T54" fmla="*/ 14 w 24"/>
              <a:gd name="T55" fmla="*/ 8 h 32"/>
              <a:gd name="T56" fmla="*/ 13 w 24"/>
              <a:gd name="T57" fmla="*/ 7 h 32"/>
              <a:gd name="T58" fmla="*/ 13 w 24"/>
              <a:gd name="T59" fmla="*/ 5 h 32"/>
              <a:gd name="T60" fmla="*/ 14 w 24"/>
              <a:gd name="T61" fmla="*/ 5 h 32"/>
              <a:gd name="T62" fmla="*/ 14 w 24"/>
              <a:gd name="T63"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2">
                <a:moveTo>
                  <a:pt x="14" y="4"/>
                </a:moveTo>
                <a:lnTo>
                  <a:pt x="15" y="3"/>
                </a:lnTo>
                <a:lnTo>
                  <a:pt x="15" y="1"/>
                </a:lnTo>
                <a:lnTo>
                  <a:pt x="12" y="0"/>
                </a:lnTo>
                <a:lnTo>
                  <a:pt x="10" y="2"/>
                </a:lnTo>
                <a:lnTo>
                  <a:pt x="9" y="6"/>
                </a:lnTo>
                <a:lnTo>
                  <a:pt x="6" y="8"/>
                </a:lnTo>
                <a:lnTo>
                  <a:pt x="4" y="7"/>
                </a:lnTo>
                <a:lnTo>
                  <a:pt x="3" y="5"/>
                </a:lnTo>
                <a:lnTo>
                  <a:pt x="2" y="2"/>
                </a:lnTo>
                <a:lnTo>
                  <a:pt x="1" y="0"/>
                </a:lnTo>
                <a:lnTo>
                  <a:pt x="0" y="5"/>
                </a:lnTo>
                <a:lnTo>
                  <a:pt x="1" y="12"/>
                </a:lnTo>
                <a:lnTo>
                  <a:pt x="3" y="16"/>
                </a:lnTo>
                <a:lnTo>
                  <a:pt x="5" y="22"/>
                </a:lnTo>
                <a:lnTo>
                  <a:pt x="9" y="26"/>
                </a:lnTo>
                <a:lnTo>
                  <a:pt x="12" y="26"/>
                </a:lnTo>
                <a:lnTo>
                  <a:pt x="19" y="22"/>
                </a:lnTo>
                <a:lnTo>
                  <a:pt x="19" y="28"/>
                </a:lnTo>
                <a:lnTo>
                  <a:pt x="21" y="31"/>
                </a:lnTo>
                <a:lnTo>
                  <a:pt x="23" y="32"/>
                </a:lnTo>
                <a:lnTo>
                  <a:pt x="24" y="28"/>
                </a:lnTo>
                <a:lnTo>
                  <a:pt x="23" y="26"/>
                </a:lnTo>
                <a:lnTo>
                  <a:pt x="20" y="17"/>
                </a:lnTo>
                <a:lnTo>
                  <a:pt x="19" y="12"/>
                </a:lnTo>
                <a:lnTo>
                  <a:pt x="17" y="11"/>
                </a:lnTo>
                <a:lnTo>
                  <a:pt x="16" y="10"/>
                </a:lnTo>
                <a:lnTo>
                  <a:pt x="14" y="8"/>
                </a:lnTo>
                <a:lnTo>
                  <a:pt x="13" y="7"/>
                </a:lnTo>
                <a:lnTo>
                  <a:pt x="13" y="5"/>
                </a:lnTo>
                <a:lnTo>
                  <a:pt x="14" y="5"/>
                </a:lnTo>
                <a:lnTo>
                  <a:pt x="14"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5" name="Freeform 264"/>
          <p:cNvSpPr>
            <a:spLocks/>
          </p:cNvSpPr>
          <p:nvPr/>
        </p:nvSpPr>
        <p:spPr bwMode="auto">
          <a:xfrm>
            <a:off x="12289096" y="4975569"/>
            <a:ext cx="582613" cy="520700"/>
          </a:xfrm>
          <a:custGeom>
            <a:avLst/>
            <a:gdLst>
              <a:gd name="T0" fmla="*/ 1019 w 1102"/>
              <a:gd name="T1" fmla="*/ 534 h 984"/>
              <a:gd name="T2" fmla="*/ 992 w 1102"/>
              <a:gd name="T3" fmla="*/ 493 h 984"/>
              <a:gd name="T4" fmla="*/ 951 w 1102"/>
              <a:gd name="T5" fmla="*/ 496 h 984"/>
              <a:gd name="T6" fmla="*/ 881 w 1102"/>
              <a:gd name="T7" fmla="*/ 498 h 984"/>
              <a:gd name="T8" fmla="*/ 830 w 1102"/>
              <a:gd name="T9" fmla="*/ 545 h 984"/>
              <a:gd name="T10" fmla="*/ 796 w 1102"/>
              <a:gd name="T11" fmla="*/ 530 h 984"/>
              <a:gd name="T12" fmla="*/ 841 w 1102"/>
              <a:gd name="T13" fmla="*/ 488 h 984"/>
              <a:gd name="T14" fmla="*/ 796 w 1102"/>
              <a:gd name="T15" fmla="*/ 429 h 984"/>
              <a:gd name="T16" fmla="*/ 785 w 1102"/>
              <a:gd name="T17" fmla="*/ 379 h 984"/>
              <a:gd name="T18" fmla="*/ 716 w 1102"/>
              <a:gd name="T19" fmla="*/ 324 h 984"/>
              <a:gd name="T20" fmla="*/ 664 w 1102"/>
              <a:gd name="T21" fmla="*/ 303 h 984"/>
              <a:gd name="T22" fmla="*/ 599 w 1102"/>
              <a:gd name="T23" fmla="*/ 306 h 984"/>
              <a:gd name="T24" fmla="*/ 546 w 1102"/>
              <a:gd name="T25" fmla="*/ 275 h 984"/>
              <a:gd name="T26" fmla="*/ 473 w 1102"/>
              <a:gd name="T27" fmla="*/ 212 h 984"/>
              <a:gd name="T28" fmla="*/ 382 w 1102"/>
              <a:gd name="T29" fmla="*/ 208 h 984"/>
              <a:gd name="T30" fmla="*/ 340 w 1102"/>
              <a:gd name="T31" fmla="*/ 175 h 984"/>
              <a:gd name="T32" fmla="*/ 304 w 1102"/>
              <a:gd name="T33" fmla="*/ 155 h 984"/>
              <a:gd name="T34" fmla="*/ 266 w 1102"/>
              <a:gd name="T35" fmla="*/ 127 h 984"/>
              <a:gd name="T36" fmla="*/ 256 w 1102"/>
              <a:gd name="T37" fmla="*/ 196 h 984"/>
              <a:gd name="T38" fmla="*/ 236 w 1102"/>
              <a:gd name="T39" fmla="*/ 233 h 984"/>
              <a:gd name="T40" fmla="*/ 206 w 1102"/>
              <a:gd name="T41" fmla="*/ 164 h 984"/>
              <a:gd name="T42" fmla="*/ 185 w 1102"/>
              <a:gd name="T43" fmla="*/ 98 h 984"/>
              <a:gd name="T44" fmla="*/ 155 w 1102"/>
              <a:gd name="T45" fmla="*/ 47 h 984"/>
              <a:gd name="T46" fmla="*/ 106 w 1102"/>
              <a:gd name="T47" fmla="*/ 48 h 984"/>
              <a:gd name="T48" fmla="*/ 36 w 1102"/>
              <a:gd name="T49" fmla="*/ 109 h 984"/>
              <a:gd name="T50" fmla="*/ 39 w 1102"/>
              <a:gd name="T51" fmla="*/ 211 h 984"/>
              <a:gd name="T52" fmla="*/ 56 w 1102"/>
              <a:gd name="T53" fmla="*/ 275 h 984"/>
              <a:gd name="T54" fmla="*/ 61 w 1102"/>
              <a:gd name="T55" fmla="*/ 357 h 984"/>
              <a:gd name="T56" fmla="*/ 76 w 1102"/>
              <a:gd name="T57" fmla="*/ 404 h 984"/>
              <a:gd name="T58" fmla="*/ 68 w 1102"/>
              <a:gd name="T59" fmla="*/ 512 h 984"/>
              <a:gd name="T60" fmla="*/ 87 w 1102"/>
              <a:gd name="T61" fmla="*/ 585 h 984"/>
              <a:gd name="T62" fmla="*/ 106 w 1102"/>
              <a:gd name="T63" fmla="*/ 624 h 984"/>
              <a:gd name="T64" fmla="*/ 90 w 1102"/>
              <a:gd name="T65" fmla="*/ 699 h 984"/>
              <a:gd name="T66" fmla="*/ 34 w 1102"/>
              <a:gd name="T67" fmla="*/ 879 h 984"/>
              <a:gd name="T68" fmla="*/ 221 w 1102"/>
              <a:gd name="T69" fmla="*/ 790 h 984"/>
              <a:gd name="T70" fmla="*/ 256 w 1102"/>
              <a:gd name="T71" fmla="*/ 795 h 984"/>
              <a:gd name="T72" fmla="*/ 270 w 1102"/>
              <a:gd name="T73" fmla="*/ 848 h 984"/>
              <a:gd name="T74" fmla="*/ 283 w 1102"/>
              <a:gd name="T75" fmla="*/ 936 h 984"/>
              <a:gd name="T76" fmla="*/ 401 w 1102"/>
              <a:gd name="T77" fmla="*/ 942 h 984"/>
              <a:gd name="T78" fmla="*/ 458 w 1102"/>
              <a:gd name="T79" fmla="*/ 825 h 984"/>
              <a:gd name="T80" fmla="*/ 474 w 1102"/>
              <a:gd name="T81" fmla="*/ 766 h 984"/>
              <a:gd name="T82" fmla="*/ 523 w 1102"/>
              <a:gd name="T83" fmla="*/ 727 h 984"/>
              <a:gd name="T84" fmla="*/ 559 w 1102"/>
              <a:gd name="T85" fmla="*/ 679 h 984"/>
              <a:gd name="T86" fmla="*/ 551 w 1102"/>
              <a:gd name="T87" fmla="*/ 641 h 984"/>
              <a:gd name="T88" fmla="*/ 535 w 1102"/>
              <a:gd name="T89" fmla="*/ 604 h 984"/>
              <a:gd name="T90" fmla="*/ 560 w 1102"/>
              <a:gd name="T91" fmla="*/ 567 h 984"/>
              <a:gd name="T92" fmla="*/ 598 w 1102"/>
              <a:gd name="T93" fmla="*/ 552 h 984"/>
              <a:gd name="T94" fmla="*/ 633 w 1102"/>
              <a:gd name="T95" fmla="*/ 551 h 984"/>
              <a:gd name="T96" fmla="*/ 635 w 1102"/>
              <a:gd name="T97" fmla="*/ 611 h 984"/>
              <a:gd name="T98" fmla="*/ 726 w 1102"/>
              <a:gd name="T99" fmla="*/ 590 h 984"/>
              <a:gd name="T100" fmla="*/ 753 w 1102"/>
              <a:gd name="T101" fmla="*/ 629 h 984"/>
              <a:gd name="T102" fmla="*/ 738 w 1102"/>
              <a:gd name="T103" fmla="*/ 669 h 984"/>
              <a:gd name="T104" fmla="*/ 788 w 1102"/>
              <a:gd name="T105" fmla="*/ 673 h 984"/>
              <a:gd name="T106" fmla="*/ 874 w 1102"/>
              <a:gd name="T107" fmla="*/ 672 h 984"/>
              <a:gd name="T108" fmla="*/ 1007 w 1102"/>
              <a:gd name="T109" fmla="*/ 706 h 984"/>
              <a:gd name="T110" fmla="*/ 1022 w 1102"/>
              <a:gd name="T111" fmla="*/ 670 h 984"/>
              <a:gd name="T112" fmla="*/ 1053 w 1102"/>
              <a:gd name="T113" fmla="*/ 616 h 984"/>
              <a:gd name="T114" fmla="*/ 1102 w 1102"/>
              <a:gd name="T115" fmla="*/ 565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84">
                <a:moveTo>
                  <a:pt x="1098" y="552"/>
                </a:moveTo>
                <a:lnTo>
                  <a:pt x="1095" y="549"/>
                </a:lnTo>
                <a:lnTo>
                  <a:pt x="1092" y="547"/>
                </a:lnTo>
                <a:lnTo>
                  <a:pt x="1090" y="547"/>
                </a:lnTo>
                <a:lnTo>
                  <a:pt x="1085" y="551"/>
                </a:lnTo>
                <a:lnTo>
                  <a:pt x="1081" y="552"/>
                </a:lnTo>
                <a:lnTo>
                  <a:pt x="1061" y="542"/>
                </a:lnTo>
                <a:lnTo>
                  <a:pt x="1018" y="542"/>
                </a:lnTo>
                <a:lnTo>
                  <a:pt x="1011" y="539"/>
                </a:lnTo>
                <a:lnTo>
                  <a:pt x="1004" y="532"/>
                </a:lnTo>
                <a:lnTo>
                  <a:pt x="1019" y="534"/>
                </a:lnTo>
                <a:lnTo>
                  <a:pt x="1026" y="533"/>
                </a:lnTo>
                <a:lnTo>
                  <a:pt x="1032" y="530"/>
                </a:lnTo>
                <a:lnTo>
                  <a:pt x="1037" y="523"/>
                </a:lnTo>
                <a:lnTo>
                  <a:pt x="1027" y="520"/>
                </a:lnTo>
                <a:lnTo>
                  <a:pt x="1026" y="511"/>
                </a:lnTo>
                <a:lnTo>
                  <a:pt x="1027" y="507"/>
                </a:lnTo>
                <a:lnTo>
                  <a:pt x="1022" y="502"/>
                </a:lnTo>
                <a:lnTo>
                  <a:pt x="1009" y="498"/>
                </a:lnTo>
                <a:lnTo>
                  <a:pt x="996" y="498"/>
                </a:lnTo>
                <a:lnTo>
                  <a:pt x="993" y="496"/>
                </a:lnTo>
                <a:lnTo>
                  <a:pt x="992" y="493"/>
                </a:lnTo>
                <a:lnTo>
                  <a:pt x="990" y="491"/>
                </a:lnTo>
                <a:lnTo>
                  <a:pt x="979" y="481"/>
                </a:lnTo>
                <a:lnTo>
                  <a:pt x="967" y="473"/>
                </a:lnTo>
                <a:lnTo>
                  <a:pt x="954" y="469"/>
                </a:lnTo>
                <a:lnTo>
                  <a:pt x="944" y="469"/>
                </a:lnTo>
                <a:lnTo>
                  <a:pt x="945" y="471"/>
                </a:lnTo>
                <a:lnTo>
                  <a:pt x="950" y="478"/>
                </a:lnTo>
                <a:lnTo>
                  <a:pt x="950" y="481"/>
                </a:lnTo>
                <a:lnTo>
                  <a:pt x="949" y="484"/>
                </a:lnTo>
                <a:lnTo>
                  <a:pt x="947" y="491"/>
                </a:lnTo>
                <a:lnTo>
                  <a:pt x="951" y="496"/>
                </a:lnTo>
                <a:lnTo>
                  <a:pt x="959" y="502"/>
                </a:lnTo>
                <a:lnTo>
                  <a:pt x="963" y="508"/>
                </a:lnTo>
                <a:lnTo>
                  <a:pt x="961" y="515"/>
                </a:lnTo>
                <a:lnTo>
                  <a:pt x="954" y="517"/>
                </a:lnTo>
                <a:lnTo>
                  <a:pt x="938" y="509"/>
                </a:lnTo>
                <a:lnTo>
                  <a:pt x="906" y="505"/>
                </a:lnTo>
                <a:lnTo>
                  <a:pt x="895" y="500"/>
                </a:lnTo>
                <a:lnTo>
                  <a:pt x="884" y="505"/>
                </a:lnTo>
                <a:lnTo>
                  <a:pt x="879" y="503"/>
                </a:lnTo>
                <a:lnTo>
                  <a:pt x="879" y="502"/>
                </a:lnTo>
                <a:lnTo>
                  <a:pt x="881" y="498"/>
                </a:lnTo>
                <a:lnTo>
                  <a:pt x="877" y="496"/>
                </a:lnTo>
                <a:lnTo>
                  <a:pt x="875" y="499"/>
                </a:lnTo>
                <a:lnTo>
                  <a:pt x="873" y="502"/>
                </a:lnTo>
                <a:lnTo>
                  <a:pt x="872" y="505"/>
                </a:lnTo>
                <a:lnTo>
                  <a:pt x="876" y="512"/>
                </a:lnTo>
                <a:lnTo>
                  <a:pt x="877" y="514"/>
                </a:lnTo>
                <a:lnTo>
                  <a:pt x="875" y="521"/>
                </a:lnTo>
                <a:lnTo>
                  <a:pt x="870" y="524"/>
                </a:lnTo>
                <a:lnTo>
                  <a:pt x="855" y="528"/>
                </a:lnTo>
                <a:lnTo>
                  <a:pt x="846" y="532"/>
                </a:lnTo>
                <a:lnTo>
                  <a:pt x="830" y="545"/>
                </a:lnTo>
                <a:lnTo>
                  <a:pt x="814" y="549"/>
                </a:lnTo>
                <a:lnTo>
                  <a:pt x="801" y="557"/>
                </a:lnTo>
                <a:lnTo>
                  <a:pt x="796" y="555"/>
                </a:lnTo>
                <a:lnTo>
                  <a:pt x="794" y="552"/>
                </a:lnTo>
                <a:lnTo>
                  <a:pt x="794" y="549"/>
                </a:lnTo>
                <a:lnTo>
                  <a:pt x="795" y="545"/>
                </a:lnTo>
                <a:lnTo>
                  <a:pt x="796" y="542"/>
                </a:lnTo>
                <a:lnTo>
                  <a:pt x="794" y="538"/>
                </a:lnTo>
                <a:lnTo>
                  <a:pt x="794" y="535"/>
                </a:lnTo>
                <a:lnTo>
                  <a:pt x="795" y="532"/>
                </a:lnTo>
                <a:lnTo>
                  <a:pt x="796" y="530"/>
                </a:lnTo>
                <a:lnTo>
                  <a:pt x="797" y="533"/>
                </a:lnTo>
                <a:lnTo>
                  <a:pt x="800" y="534"/>
                </a:lnTo>
                <a:lnTo>
                  <a:pt x="801" y="533"/>
                </a:lnTo>
                <a:lnTo>
                  <a:pt x="802" y="528"/>
                </a:lnTo>
                <a:lnTo>
                  <a:pt x="805" y="523"/>
                </a:lnTo>
                <a:lnTo>
                  <a:pt x="810" y="520"/>
                </a:lnTo>
                <a:lnTo>
                  <a:pt x="822" y="513"/>
                </a:lnTo>
                <a:lnTo>
                  <a:pt x="829" y="505"/>
                </a:lnTo>
                <a:lnTo>
                  <a:pt x="841" y="498"/>
                </a:lnTo>
                <a:lnTo>
                  <a:pt x="843" y="493"/>
                </a:lnTo>
                <a:lnTo>
                  <a:pt x="841" y="488"/>
                </a:lnTo>
                <a:lnTo>
                  <a:pt x="841" y="485"/>
                </a:lnTo>
                <a:lnTo>
                  <a:pt x="841" y="475"/>
                </a:lnTo>
                <a:lnTo>
                  <a:pt x="835" y="468"/>
                </a:lnTo>
                <a:lnTo>
                  <a:pt x="832" y="464"/>
                </a:lnTo>
                <a:lnTo>
                  <a:pt x="824" y="462"/>
                </a:lnTo>
                <a:lnTo>
                  <a:pt x="818" y="460"/>
                </a:lnTo>
                <a:lnTo>
                  <a:pt x="814" y="456"/>
                </a:lnTo>
                <a:lnTo>
                  <a:pt x="803" y="444"/>
                </a:lnTo>
                <a:lnTo>
                  <a:pt x="800" y="440"/>
                </a:lnTo>
                <a:lnTo>
                  <a:pt x="796" y="434"/>
                </a:lnTo>
                <a:lnTo>
                  <a:pt x="796" y="429"/>
                </a:lnTo>
                <a:lnTo>
                  <a:pt x="797" y="424"/>
                </a:lnTo>
                <a:lnTo>
                  <a:pt x="797" y="421"/>
                </a:lnTo>
                <a:lnTo>
                  <a:pt x="794" y="415"/>
                </a:lnTo>
                <a:lnTo>
                  <a:pt x="795" y="413"/>
                </a:lnTo>
                <a:lnTo>
                  <a:pt x="790" y="402"/>
                </a:lnTo>
                <a:lnTo>
                  <a:pt x="787" y="396"/>
                </a:lnTo>
                <a:lnTo>
                  <a:pt x="785" y="392"/>
                </a:lnTo>
                <a:lnTo>
                  <a:pt x="785" y="389"/>
                </a:lnTo>
                <a:lnTo>
                  <a:pt x="786" y="385"/>
                </a:lnTo>
                <a:lnTo>
                  <a:pt x="786" y="382"/>
                </a:lnTo>
                <a:lnTo>
                  <a:pt x="785" y="379"/>
                </a:lnTo>
                <a:lnTo>
                  <a:pt x="784" y="376"/>
                </a:lnTo>
                <a:lnTo>
                  <a:pt x="783" y="375"/>
                </a:lnTo>
                <a:lnTo>
                  <a:pt x="783" y="374"/>
                </a:lnTo>
                <a:lnTo>
                  <a:pt x="780" y="369"/>
                </a:lnTo>
                <a:lnTo>
                  <a:pt x="774" y="366"/>
                </a:lnTo>
                <a:lnTo>
                  <a:pt x="768" y="364"/>
                </a:lnTo>
                <a:lnTo>
                  <a:pt x="765" y="364"/>
                </a:lnTo>
                <a:lnTo>
                  <a:pt x="722" y="332"/>
                </a:lnTo>
                <a:lnTo>
                  <a:pt x="721" y="331"/>
                </a:lnTo>
                <a:lnTo>
                  <a:pt x="718" y="326"/>
                </a:lnTo>
                <a:lnTo>
                  <a:pt x="716" y="324"/>
                </a:lnTo>
                <a:lnTo>
                  <a:pt x="713" y="321"/>
                </a:lnTo>
                <a:lnTo>
                  <a:pt x="708" y="320"/>
                </a:lnTo>
                <a:lnTo>
                  <a:pt x="694" y="324"/>
                </a:lnTo>
                <a:lnTo>
                  <a:pt x="693" y="321"/>
                </a:lnTo>
                <a:lnTo>
                  <a:pt x="693" y="313"/>
                </a:lnTo>
                <a:lnTo>
                  <a:pt x="690" y="313"/>
                </a:lnTo>
                <a:lnTo>
                  <a:pt x="683" y="314"/>
                </a:lnTo>
                <a:lnTo>
                  <a:pt x="682" y="313"/>
                </a:lnTo>
                <a:lnTo>
                  <a:pt x="675" y="306"/>
                </a:lnTo>
                <a:lnTo>
                  <a:pt x="669" y="304"/>
                </a:lnTo>
                <a:lnTo>
                  <a:pt x="664" y="303"/>
                </a:lnTo>
                <a:lnTo>
                  <a:pt x="659" y="303"/>
                </a:lnTo>
                <a:lnTo>
                  <a:pt x="655" y="305"/>
                </a:lnTo>
                <a:lnTo>
                  <a:pt x="649" y="311"/>
                </a:lnTo>
                <a:lnTo>
                  <a:pt x="641" y="315"/>
                </a:lnTo>
                <a:lnTo>
                  <a:pt x="640" y="317"/>
                </a:lnTo>
                <a:lnTo>
                  <a:pt x="638" y="316"/>
                </a:lnTo>
                <a:lnTo>
                  <a:pt x="627" y="308"/>
                </a:lnTo>
                <a:lnTo>
                  <a:pt x="624" y="307"/>
                </a:lnTo>
                <a:lnTo>
                  <a:pt x="610" y="311"/>
                </a:lnTo>
                <a:lnTo>
                  <a:pt x="605" y="310"/>
                </a:lnTo>
                <a:lnTo>
                  <a:pt x="599" y="306"/>
                </a:lnTo>
                <a:lnTo>
                  <a:pt x="595" y="303"/>
                </a:lnTo>
                <a:lnTo>
                  <a:pt x="582" y="287"/>
                </a:lnTo>
                <a:lnTo>
                  <a:pt x="579" y="285"/>
                </a:lnTo>
                <a:lnTo>
                  <a:pt x="575" y="283"/>
                </a:lnTo>
                <a:lnTo>
                  <a:pt x="566" y="282"/>
                </a:lnTo>
                <a:lnTo>
                  <a:pt x="562" y="281"/>
                </a:lnTo>
                <a:lnTo>
                  <a:pt x="560" y="280"/>
                </a:lnTo>
                <a:lnTo>
                  <a:pt x="556" y="275"/>
                </a:lnTo>
                <a:lnTo>
                  <a:pt x="553" y="274"/>
                </a:lnTo>
                <a:lnTo>
                  <a:pt x="551" y="274"/>
                </a:lnTo>
                <a:lnTo>
                  <a:pt x="546" y="275"/>
                </a:lnTo>
                <a:lnTo>
                  <a:pt x="536" y="272"/>
                </a:lnTo>
                <a:lnTo>
                  <a:pt x="519" y="271"/>
                </a:lnTo>
                <a:lnTo>
                  <a:pt x="518" y="268"/>
                </a:lnTo>
                <a:lnTo>
                  <a:pt x="517" y="266"/>
                </a:lnTo>
                <a:lnTo>
                  <a:pt x="516" y="263"/>
                </a:lnTo>
                <a:lnTo>
                  <a:pt x="499" y="253"/>
                </a:lnTo>
                <a:lnTo>
                  <a:pt x="491" y="244"/>
                </a:lnTo>
                <a:lnTo>
                  <a:pt x="489" y="231"/>
                </a:lnTo>
                <a:lnTo>
                  <a:pt x="483" y="225"/>
                </a:lnTo>
                <a:lnTo>
                  <a:pt x="479" y="217"/>
                </a:lnTo>
                <a:lnTo>
                  <a:pt x="473" y="212"/>
                </a:lnTo>
                <a:lnTo>
                  <a:pt x="468" y="209"/>
                </a:lnTo>
                <a:lnTo>
                  <a:pt x="462" y="209"/>
                </a:lnTo>
                <a:lnTo>
                  <a:pt x="449" y="207"/>
                </a:lnTo>
                <a:lnTo>
                  <a:pt x="422" y="213"/>
                </a:lnTo>
                <a:lnTo>
                  <a:pt x="413" y="209"/>
                </a:lnTo>
                <a:lnTo>
                  <a:pt x="404" y="216"/>
                </a:lnTo>
                <a:lnTo>
                  <a:pt x="399" y="217"/>
                </a:lnTo>
                <a:lnTo>
                  <a:pt x="395" y="217"/>
                </a:lnTo>
                <a:lnTo>
                  <a:pt x="392" y="214"/>
                </a:lnTo>
                <a:lnTo>
                  <a:pt x="397" y="208"/>
                </a:lnTo>
                <a:lnTo>
                  <a:pt x="382" y="208"/>
                </a:lnTo>
                <a:lnTo>
                  <a:pt x="371" y="212"/>
                </a:lnTo>
                <a:lnTo>
                  <a:pt x="368" y="212"/>
                </a:lnTo>
                <a:lnTo>
                  <a:pt x="362" y="209"/>
                </a:lnTo>
                <a:lnTo>
                  <a:pt x="346" y="197"/>
                </a:lnTo>
                <a:lnTo>
                  <a:pt x="340" y="196"/>
                </a:lnTo>
                <a:lnTo>
                  <a:pt x="338" y="194"/>
                </a:lnTo>
                <a:lnTo>
                  <a:pt x="335" y="188"/>
                </a:lnTo>
                <a:lnTo>
                  <a:pt x="336" y="186"/>
                </a:lnTo>
                <a:lnTo>
                  <a:pt x="340" y="178"/>
                </a:lnTo>
                <a:lnTo>
                  <a:pt x="341" y="176"/>
                </a:lnTo>
                <a:lnTo>
                  <a:pt x="340" y="175"/>
                </a:lnTo>
                <a:lnTo>
                  <a:pt x="340" y="173"/>
                </a:lnTo>
                <a:lnTo>
                  <a:pt x="341" y="172"/>
                </a:lnTo>
                <a:lnTo>
                  <a:pt x="342" y="170"/>
                </a:lnTo>
                <a:lnTo>
                  <a:pt x="343" y="169"/>
                </a:lnTo>
                <a:lnTo>
                  <a:pt x="343" y="168"/>
                </a:lnTo>
                <a:lnTo>
                  <a:pt x="343" y="166"/>
                </a:lnTo>
                <a:lnTo>
                  <a:pt x="341" y="164"/>
                </a:lnTo>
                <a:lnTo>
                  <a:pt x="331" y="163"/>
                </a:lnTo>
                <a:lnTo>
                  <a:pt x="317" y="157"/>
                </a:lnTo>
                <a:lnTo>
                  <a:pt x="306" y="157"/>
                </a:lnTo>
                <a:lnTo>
                  <a:pt x="304" y="155"/>
                </a:lnTo>
                <a:lnTo>
                  <a:pt x="300" y="150"/>
                </a:lnTo>
                <a:lnTo>
                  <a:pt x="297" y="149"/>
                </a:lnTo>
                <a:lnTo>
                  <a:pt x="295" y="149"/>
                </a:lnTo>
                <a:lnTo>
                  <a:pt x="293" y="149"/>
                </a:lnTo>
                <a:lnTo>
                  <a:pt x="292" y="147"/>
                </a:lnTo>
                <a:lnTo>
                  <a:pt x="292" y="144"/>
                </a:lnTo>
                <a:lnTo>
                  <a:pt x="292" y="136"/>
                </a:lnTo>
                <a:lnTo>
                  <a:pt x="287" y="133"/>
                </a:lnTo>
                <a:lnTo>
                  <a:pt x="276" y="130"/>
                </a:lnTo>
                <a:lnTo>
                  <a:pt x="270" y="128"/>
                </a:lnTo>
                <a:lnTo>
                  <a:pt x="266" y="127"/>
                </a:lnTo>
                <a:lnTo>
                  <a:pt x="264" y="129"/>
                </a:lnTo>
                <a:lnTo>
                  <a:pt x="263" y="138"/>
                </a:lnTo>
                <a:lnTo>
                  <a:pt x="263" y="142"/>
                </a:lnTo>
                <a:lnTo>
                  <a:pt x="260" y="147"/>
                </a:lnTo>
                <a:lnTo>
                  <a:pt x="256" y="168"/>
                </a:lnTo>
                <a:lnTo>
                  <a:pt x="254" y="175"/>
                </a:lnTo>
                <a:lnTo>
                  <a:pt x="253" y="181"/>
                </a:lnTo>
                <a:lnTo>
                  <a:pt x="253" y="186"/>
                </a:lnTo>
                <a:lnTo>
                  <a:pt x="255" y="195"/>
                </a:lnTo>
                <a:lnTo>
                  <a:pt x="255" y="196"/>
                </a:lnTo>
                <a:lnTo>
                  <a:pt x="256" y="196"/>
                </a:lnTo>
                <a:lnTo>
                  <a:pt x="256" y="197"/>
                </a:lnTo>
                <a:lnTo>
                  <a:pt x="257" y="201"/>
                </a:lnTo>
                <a:lnTo>
                  <a:pt x="257" y="202"/>
                </a:lnTo>
                <a:lnTo>
                  <a:pt x="256" y="204"/>
                </a:lnTo>
                <a:lnTo>
                  <a:pt x="255" y="206"/>
                </a:lnTo>
                <a:lnTo>
                  <a:pt x="256" y="217"/>
                </a:lnTo>
                <a:lnTo>
                  <a:pt x="256" y="221"/>
                </a:lnTo>
                <a:lnTo>
                  <a:pt x="253" y="228"/>
                </a:lnTo>
                <a:lnTo>
                  <a:pt x="250" y="232"/>
                </a:lnTo>
                <a:lnTo>
                  <a:pt x="238" y="234"/>
                </a:lnTo>
                <a:lnTo>
                  <a:pt x="236" y="233"/>
                </a:lnTo>
                <a:lnTo>
                  <a:pt x="235" y="229"/>
                </a:lnTo>
                <a:lnTo>
                  <a:pt x="235" y="224"/>
                </a:lnTo>
                <a:lnTo>
                  <a:pt x="234" y="221"/>
                </a:lnTo>
                <a:lnTo>
                  <a:pt x="233" y="217"/>
                </a:lnTo>
                <a:lnTo>
                  <a:pt x="217" y="197"/>
                </a:lnTo>
                <a:lnTo>
                  <a:pt x="212" y="189"/>
                </a:lnTo>
                <a:lnTo>
                  <a:pt x="212" y="185"/>
                </a:lnTo>
                <a:lnTo>
                  <a:pt x="211" y="173"/>
                </a:lnTo>
                <a:lnTo>
                  <a:pt x="211" y="169"/>
                </a:lnTo>
                <a:lnTo>
                  <a:pt x="208" y="166"/>
                </a:lnTo>
                <a:lnTo>
                  <a:pt x="206" y="164"/>
                </a:lnTo>
                <a:lnTo>
                  <a:pt x="195" y="154"/>
                </a:lnTo>
                <a:lnTo>
                  <a:pt x="179" y="147"/>
                </a:lnTo>
                <a:lnTo>
                  <a:pt x="168" y="146"/>
                </a:lnTo>
                <a:lnTo>
                  <a:pt x="163" y="142"/>
                </a:lnTo>
                <a:lnTo>
                  <a:pt x="152" y="132"/>
                </a:lnTo>
                <a:lnTo>
                  <a:pt x="153" y="126"/>
                </a:lnTo>
                <a:lnTo>
                  <a:pt x="155" y="125"/>
                </a:lnTo>
                <a:lnTo>
                  <a:pt x="160" y="125"/>
                </a:lnTo>
                <a:lnTo>
                  <a:pt x="179" y="112"/>
                </a:lnTo>
                <a:lnTo>
                  <a:pt x="183" y="107"/>
                </a:lnTo>
                <a:lnTo>
                  <a:pt x="185" y="98"/>
                </a:lnTo>
                <a:lnTo>
                  <a:pt x="184" y="93"/>
                </a:lnTo>
                <a:lnTo>
                  <a:pt x="179" y="87"/>
                </a:lnTo>
                <a:lnTo>
                  <a:pt x="160" y="69"/>
                </a:lnTo>
                <a:lnTo>
                  <a:pt x="156" y="64"/>
                </a:lnTo>
                <a:lnTo>
                  <a:pt x="158" y="60"/>
                </a:lnTo>
                <a:lnTo>
                  <a:pt x="160" y="59"/>
                </a:lnTo>
                <a:lnTo>
                  <a:pt x="159" y="56"/>
                </a:lnTo>
                <a:lnTo>
                  <a:pt x="157" y="54"/>
                </a:lnTo>
                <a:lnTo>
                  <a:pt x="155" y="50"/>
                </a:lnTo>
                <a:lnTo>
                  <a:pt x="155" y="48"/>
                </a:lnTo>
                <a:lnTo>
                  <a:pt x="155" y="47"/>
                </a:lnTo>
                <a:lnTo>
                  <a:pt x="155" y="45"/>
                </a:lnTo>
                <a:lnTo>
                  <a:pt x="153" y="41"/>
                </a:lnTo>
                <a:lnTo>
                  <a:pt x="147" y="35"/>
                </a:lnTo>
                <a:lnTo>
                  <a:pt x="126" y="29"/>
                </a:lnTo>
                <a:lnTo>
                  <a:pt x="119" y="29"/>
                </a:lnTo>
                <a:lnTo>
                  <a:pt x="117" y="30"/>
                </a:lnTo>
                <a:lnTo>
                  <a:pt x="116" y="34"/>
                </a:lnTo>
                <a:lnTo>
                  <a:pt x="115" y="41"/>
                </a:lnTo>
                <a:lnTo>
                  <a:pt x="115" y="44"/>
                </a:lnTo>
                <a:lnTo>
                  <a:pt x="110" y="48"/>
                </a:lnTo>
                <a:lnTo>
                  <a:pt x="106" y="48"/>
                </a:lnTo>
                <a:lnTo>
                  <a:pt x="100" y="44"/>
                </a:lnTo>
                <a:lnTo>
                  <a:pt x="97" y="34"/>
                </a:lnTo>
                <a:lnTo>
                  <a:pt x="97" y="27"/>
                </a:lnTo>
                <a:lnTo>
                  <a:pt x="99" y="5"/>
                </a:lnTo>
                <a:lnTo>
                  <a:pt x="93" y="0"/>
                </a:lnTo>
                <a:lnTo>
                  <a:pt x="86" y="0"/>
                </a:lnTo>
                <a:lnTo>
                  <a:pt x="76" y="9"/>
                </a:lnTo>
                <a:lnTo>
                  <a:pt x="60" y="29"/>
                </a:lnTo>
                <a:lnTo>
                  <a:pt x="37" y="77"/>
                </a:lnTo>
                <a:lnTo>
                  <a:pt x="35" y="91"/>
                </a:lnTo>
                <a:lnTo>
                  <a:pt x="36" y="109"/>
                </a:lnTo>
                <a:lnTo>
                  <a:pt x="40" y="123"/>
                </a:lnTo>
                <a:lnTo>
                  <a:pt x="41" y="130"/>
                </a:lnTo>
                <a:lnTo>
                  <a:pt x="37" y="138"/>
                </a:lnTo>
                <a:lnTo>
                  <a:pt x="36" y="147"/>
                </a:lnTo>
                <a:lnTo>
                  <a:pt x="37" y="165"/>
                </a:lnTo>
                <a:lnTo>
                  <a:pt x="40" y="189"/>
                </a:lnTo>
                <a:lnTo>
                  <a:pt x="40" y="195"/>
                </a:lnTo>
                <a:lnTo>
                  <a:pt x="39" y="198"/>
                </a:lnTo>
                <a:lnTo>
                  <a:pt x="39" y="203"/>
                </a:lnTo>
                <a:lnTo>
                  <a:pt x="39" y="207"/>
                </a:lnTo>
                <a:lnTo>
                  <a:pt x="39" y="211"/>
                </a:lnTo>
                <a:lnTo>
                  <a:pt x="42" y="214"/>
                </a:lnTo>
                <a:lnTo>
                  <a:pt x="47" y="216"/>
                </a:lnTo>
                <a:lnTo>
                  <a:pt x="50" y="219"/>
                </a:lnTo>
                <a:lnTo>
                  <a:pt x="48" y="223"/>
                </a:lnTo>
                <a:lnTo>
                  <a:pt x="44" y="239"/>
                </a:lnTo>
                <a:lnTo>
                  <a:pt x="44" y="246"/>
                </a:lnTo>
                <a:lnTo>
                  <a:pt x="46" y="252"/>
                </a:lnTo>
                <a:lnTo>
                  <a:pt x="49" y="257"/>
                </a:lnTo>
                <a:lnTo>
                  <a:pt x="51" y="263"/>
                </a:lnTo>
                <a:lnTo>
                  <a:pt x="52" y="267"/>
                </a:lnTo>
                <a:lnTo>
                  <a:pt x="56" y="275"/>
                </a:lnTo>
                <a:lnTo>
                  <a:pt x="57" y="282"/>
                </a:lnTo>
                <a:lnTo>
                  <a:pt x="63" y="306"/>
                </a:lnTo>
                <a:lnTo>
                  <a:pt x="63" y="312"/>
                </a:lnTo>
                <a:lnTo>
                  <a:pt x="61" y="317"/>
                </a:lnTo>
                <a:lnTo>
                  <a:pt x="59" y="323"/>
                </a:lnTo>
                <a:lnTo>
                  <a:pt x="58" y="327"/>
                </a:lnTo>
                <a:lnTo>
                  <a:pt x="57" y="333"/>
                </a:lnTo>
                <a:lnTo>
                  <a:pt x="57" y="340"/>
                </a:lnTo>
                <a:lnTo>
                  <a:pt x="57" y="346"/>
                </a:lnTo>
                <a:lnTo>
                  <a:pt x="59" y="353"/>
                </a:lnTo>
                <a:lnTo>
                  <a:pt x="61" y="357"/>
                </a:lnTo>
                <a:lnTo>
                  <a:pt x="69" y="363"/>
                </a:lnTo>
                <a:lnTo>
                  <a:pt x="73" y="367"/>
                </a:lnTo>
                <a:lnTo>
                  <a:pt x="75" y="374"/>
                </a:lnTo>
                <a:lnTo>
                  <a:pt x="74" y="379"/>
                </a:lnTo>
                <a:lnTo>
                  <a:pt x="71" y="383"/>
                </a:lnTo>
                <a:lnTo>
                  <a:pt x="68" y="386"/>
                </a:lnTo>
                <a:lnTo>
                  <a:pt x="74" y="393"/>
                </a:lnTo>
                <a:lnTo>
                  <a:pt x="76" y="397"/>
                </a:lnTo>
                <a:lnTo>
                  <a:pt x="73" y="400"/>
                </a:lnTo>
                <a:lnTo>
                  <a:pt x="74" y="403"/>
                </a:lnTo>
                <a:lnTo>
                  <a:pt x="76" y="404"/>
                </a:lnTo>
                <a:lnTo>
                  <a:pt x="79" y="406"/>
                </a:lnTo>
                <a:lnTo>
                  <a:pt x="78" y="410"/>
                </a:lnTo>
                <a:lnTo>
                  <a:pt x="77" y="412"/>
                </a:lnTo>
                <a:lnTo>
                  <a:pt x="71" y="413"/>
                </a:lnTo>
                <a:lnTo>
                  <a:pt x="70" y="414"/>
                </a:lnTo>
                <a:lnTo>
                  <a:pt x="70" y="417"/>
                </a:lnTo>
                <a:lnTo>
                  <a:pt x="65" y="474"/>
                </a:lnTo>
                <a:lnTo>
                  <a:pt x="63" y="485"/>
                </a:lnTo>
                <a:lnTo>
                  <a:pt x="59" y="495"/>
                </a:lnTo>
                <a:lnTo>
                  <a:pt x="66" y="507"/>
                </a:lnTo>
                <a:lnTo>
                  <a:pt x="68" y="512"/>
                </a:lnTo>
                <a:lnTo>
                  <a:pt x="73" y="537"/>
                </a:lnTo>
                <a:lnTo>
                  <a:pt x="74" y="543"/>
                </a:lnTo>
                <a:lnTo>
                  <a:pt x="73" y="550"/>
                </a:lnTo>
                <a:lnTo>
                  <a:pt x="78" y="554"/>
                </a:lnTo>
                <a:lnTo>
                  <a:pt x="85" y="558"/>
                </a:lnTo>
                <a:lnTo>
                  <a:pt x="84" y="564"/>
                </a:lnTo>
                <a:lnTo>
                  <a:pt x="84" y="568"/>
                </a:lnTo>
                <a:lnTo>
                  <a:pt x="83" y="572"/>
                </a:lnTo>
                <a:lnTo>
                  <a:pt x="84" y="578"/>
                </a:lnTo>
                <a:lnTo>
                  <a:pt x="85" y="582"/>
                </a:lnTo>
                <a:lnTo>
                  <a:pt x="87" y="585"/>
                </a:lnTo>
                <a:lnTo>
                  <a:pt x="88" y="590"/>
                </a:lnTo>
                <a:lnTo>
                  <a:pt x="89" y="594"/>
                </a:lnTo>
                <a:lnTo>
                  <a:pt x="93" y="600"/>
                </a:lnTo>
                <a:lnTo>
                  <a:pt x="95" y="603"/>
                </a:lnTo>
                <a:lnTo>
                  <a:pt x="98" y="606"/>
                </a:lnTo>
                <a:lnTo>
                  <a:pt x="103" y="607"/>
                </a:lnTo>
                <a:lnTo>
                  <a:pt x="103" y="610"/>
                </a:lnTo>
                <a:lnTo>
                  <a:pt x="101" y="613"/>
                </a:lnTo>
                <a:lnTo>
                  <a:pt x="101" y="617"/>
                </a:lnTo>
                <a:lnTo>
                  <a:pt x="103" y="620"/>
                </a:lnTo>
                <a:lnTo>
                  <a:pt x="106" y="624"/>
                </a:lnTo>
                <a:lnTo>
                  <a:pt x="118" y="631"/>
                </a:lnTo>
                <a:lnTo>
                  <a:pt x="123" y="634"/>
                </a:lnTo>
                <a:lnTo>
                  <a:pt x="126" y="640"/>
                </a:lnTo>
                <a:lnTo>
                  <a:pt x="129" y="647"/>
                </a:lnTo>
                <a:lnTo>
                  <a:pt x="132" y="654"/>
                </a:lnTo>
                <a:lnTo>
                  <a:pt x="132" y="661"/>
                </a:lnTo>
                <a:lnTo>
                  <a:pt x="129" y="668"/>
                </a:lnTo>
                <a:lnTo>
                  <a:pt x="125" y="672"/>
                </a:lnTo>
                <a:lnTo>
                  <a:pt x="109" y="677"/>
                </a:lnTo>
                <a:lnTo>
                  <a:pt x="100" y="686"/>
                </a:lnTo>
                <a:lnTo>
                  <a:pt x="90" y="699"/>
                </a:lnTo>
                <a:lnTo>
                  <a:pt x="80" y="703"/>
                </a:lnTo>
                <a:lnTo>
                  <a:pt x="76" y="711"/>
                </a:lnTo>
                <a:lnTo>
                  <a:pt x="34" y="742"/>
                </a:lnTo>
                <a:lnTo>
                  <a:pt x="27" y="756"/>
                </a:lnTo>
                <a:lnTo>
                  <a:pt x="3" y="821"/>
                </a:lnTo>
                <a:lnTo>
                  <a:pt x="0" y="834"/>
                </a:lnTo>
                <a:lnTo>
                  <a:pt x="0" y="847"/>
                </a:lnTo>
                <a:lnTo>
                  <a:pt x="5" y="860"/>
                </a:lnTo>
                <a:lnTo>
                  <a:pt x="14" y="873"/>
                </a:lnTo>
                <a:lnTo>
                  <a:pt x="24" y="878"/>
                </a:lnTo>
                <a:lnTo>
                  <a:pt x="34" y="879"/>
                </a:lnTo>
                <a:lnTo>
                  <a:pt x="65" y="871"/>
                </a:lnTo>
                <a:lnTo>
                  <a:pt x="74" y="865"/>
                </a:lnTo>
                <a:lnTo>
                  <a:pt x="81" y="854"/>
                </a:lnTo>
                <a:lnTo>
                  <a:pt x="87" y="838"/>
                </a:lnTo>
                <a:lnTo>
                  <a:pt x="90" y="831"/>
                </a:lnTo>
                <a:lnTo>
                  <a:pt x="95" y="829"/>
                </a:lnTo>
                <a:lnTo>
                  <a:pt x="116" y="822"/>
                </a:lnTo>
                <a:lnTo>
                  <a:pt x="152" y="825"/>
                </a:lnTo>
                <a:lnTo>
                  <a:pt x="163" y="821"/>
                </a:lnTo>
                <a:lnTo>
                  <a:pt x="201" y="797"/>
                </a:lnTo>
                <a:lnTo>
                  <a:pt x="221" y="790"/>
                </a:lnTo>
                <a:lnTo>
                  <a:pt x="225" y="787"/>
                </a:lnTo>
                <a:lnTo>
                  <a:pt x="227" y="779"/>
                </a:lnTo>
                <a:lnTo>
                  <a:pt x="233" y="762"/>
                </a:lnTo>
                <a:lnTo>
                  <a:pt x="233" y="765"/>
                </a:lnTo>
                <a:lnTo>
                  <a:pt x="234" y="770"/>
                </a:lnTo>
                <a:lnTo>
                  <a:pt x="235" y="777"/>
                </a:lnTo>
                <a:lnTo>
                  <a:pt x="237" y="784"/>
                </a:lnTo>
                <a:lnTo>
                  <a:pt x="240" y="789"/>
                </a:lnTo>
                <a:lnTo>
                  <a:pt x="244" y="791"/>
                </a:lnTo>
                <a:lnTo>
                  <a:pt x="250" y="792"/>
                </a:lnTo>
                <a:lnTo>
                  <a:pt x="256" y="795"/>
                </a:lnTo>
                <a:lnTo>
                  <a:pt x="260" y="801"/>
                </a:lnTo>
                <a:lnTo>
                  <a:pt x="261" y="805"/>
                </a:lnTo>
                <a:lnTo>
                  <a:pt x="264" y="811"/>
                </a:lnTo>
                <a:lnTo>
                  <a:pt x="265" y="816"/>
                </a:lnTo>
                <a:lnTo>
                  <a:pt x="265" y="818"/>
                </a:lnTo>
                <a:lnTo>
                  <a:pt x="263" y="826"/>
                </a:lnTo>
                <a:lnTo>
                  <a:pt x="263" y="827"/>
                </a:lnTo>
                <a:lnTo>
                  <a:pt x="262" y="830"/>
                </a:lnTo>
                <a:lnTo>
                  <a:pt x="264" y="837"/>
                </a:lnTo>
                <a:lnTo>
                  <a:pt x="267" y="844"/>
                </a:lnTo>
                <a:lnTo>
                  <a:pt x="270" y="848"/>
                </a:lnTo>
                <a:lnTo>
                  <a:pt x="268" y="848"/>
                </a:lnTo>
                <a:lnTo>
                  <a:pt x="271" y="856"/>
                </a:lnTo>
                <a:lnTo>
                  <a:pt x="271" y="864"/>
                </a:lnTo>
                <a:lnTo>
                  <a:pt x="270" y="871"/>
                </a:lnTo>
                <a:lnTo>
                  <a:pt x="268" y="878"/>
                </a:lnTo>
                <a:lnTo>
                  <a:pt x="270" y="886"/>
                </a:lnTo>
                <a:lnTo>
                  <a:pt x="274" y="901"/>
                </a:lnTo>
                <a:lnTo>
                  <a:pt x="275" y="907"/>
                </a:lnTo>
                <a:lnTo>
                  <a:pt x="276" y="911"/>
                </a:lnTo>
                <a:lnTo>
                  <a:pt x="282" y="929"/>
                </a:lnTo>
                <a:lnTo>
                  <a:pt x="283" y="936"/>
                </a:lnTo>
                <a:lnTo>
                  <a:pt x="284" y="938"/>
                </a:lnTo>
                <a:lnTo>
                  <a:pt x="285" y="944"/>
                </a:lnTo>
                <a:lnTo>
                  <a:pt x="286" y="947"/>
                </a:lnTo>
                <a:lnTo>
                  <a:pt x="294" y="957"/>
                </a:lnTo>
                <a:lnTo>
                  <a:pt x="299" y="966"/>
                </a:lnTo>
                <a:lnTo>
                  <a:pt x="301" y="969"/>
                </a:lnTo>
                <a:lnTo>
                  <a:pt x="316" y="983"/>
                </a:lnTo>
                <a:lnTo>
                  <a:pt x="325" y="984"/>
                </a:lnTo>
                <a:lnTo>
                  <a:pt x="354" y="977"/>
                </a:lnTo>
                <a:lnTo>
                  <a:pt x="381" y="959"/>
                </a:lnTo>
                <a:lnTo>
                  <a:pt x="401" y="942"/>
                </a:lnTo>
                <a:lnTo>
                  <a:pt x="423" y="915"/>
                </a:lnTo>
                <a:lnTo>
                  <a:pt x="425" y="908"/>
                </a:lnTo>
                <a:lnTo>
                  <a:pt x="431" y="905"/>
                </a:lnTo>
                <a:lnTo>
                  <a:pt x="435" y="896"/>
                </a:lnTo>
                <a:lnTo>
                  <a:pt x="446" y="891"/>
                </a:lnTo>
                <a:lnTo>
                  <a:pt x="449" y="887"/>
                </a:lnTo>
                <a:lnTo>
                  <a:pt x="456" y="865"/>
                </a:lnTo>
                <a:lnTo>
                  <a:pt x="459" y="860"/>
                </a:lnTo>
                <a:lnTo>
                  <a:pt x="460" y="856"/>
                </a:lnTo>
                <a:lnTo>
                  <a:pt x="460" y="833"/>
                </a:lnTo>
                <a:lnTo>
                  <a:pt x="458" y="825"/>
                </a:lnTo>
                <a:lnTo>
                  <a:pt x="461" y="807"/>
                </a:lnTo>
                <a:lnTo>
                  <a:pt x="458" y="797"/>
                </a:lnTo>
                <a:lnTo>
                  <a:pt x="460" y="795"/>
                </a:lnTo>
                <a:lnTo>
                  <a:pt x="464" y="786"/>
                </a:lnTo>
                <a:lnTo>
                  <a:pt x="470" y="779"/>
                </a:lnTo>
                <a:lnTo>
                  <a:pt x="471" y="776"/>
                </a:lnTo>
                <a:lnTo>
                  <a:pt x="471" y="772"/>
                </a:lnTo>
                <a:lnTo>
                  <a:pt x="471" y="770"/>
                </a:lnTo>
                <a:lnTo>
                  <a:pt x="471" y="768"/>
                </a:lnTo>
                <a:lnTo>
                  <a:pt x="472" y="767"/>
                </a:lnTo>
                <a:lnTo>
                  <a:pt x="474" y="766"/>
                </a:lnTo>
                <a:lnTo>
                  <a:pt x="480" y="767"/>
                </a:lnTo>
                <a:lnTo>
                  <a:pt x="487" y="764"/>
                </a:lnTo>
                <a:lnTo>
                  <a:pt x="499" y="768"/>
                </a:lnTo>
                <a:lnTo>
                  <a:pt x="503" y="767"/>
                </a:lnTo>
                <a:lnTo>
                  <a:pt x="507" y="762"/>
                </a:lnTo>
                <a:lnTo>
                  <a:pt x="511" y="743"/>
                </a:lnTo>
                <a:lnTo>
                  <a:pt x="513" y="740"/>
                </a:lnTo>
                <a:lnTo>
                  <a:pt x="520" y="736"/>
                </a:lnTo>
                <a:lnTo>
                  <a:pt x="521" y="733"/>
                </a:lnTo>
                <a:lnTo>
                  <a:pt x="522" y="732"/>
                </a:lnTo>
                <a:lnTo>
                  <a:pt x="523" y="727"/>
                </a:lnTo>
                <a:lnTo>
                  <a:pt x="525" y="723"/>
                </a:lnTo>
                <a:lnTo>
                  <a:pt x="538" y="701"/>
                </a:lnTo>
                <a:lnTo>
                  <a:pt x="541" y="697"/>
                </a:lnTo>
                <a:lnTo>
                  <a:pt x="546" y="695"/>
                </a:lnTo>
                <a:lnTo>
                  <a:pt x="550" y="693"/>
                </a:lnTo>
                <a:lnTo>
                  <a:pt x="557" y="697"/>
                </a:lnTo>
                <a:lnTo>
                  <a:pt x="559" y="698"/>
                </a:lnTo>
                <a:lnTo>
                  <a:pt x="561" y="695"/>
                </a:lnTo>
                <a:lnTo>
                  <a:pt x="561" y="692"/>
                </a:lnTo>
                <a:lnTo>
                  <a:pt x="561" y="681"/>
                </a:lnTo>
                <a:lnTo>
                  <a:pt x="559" y="679"/>
                </a:lnTo>
                <a:lnTo>
                  <a:pt x="559" y="678"/>
                </a:lnTo>
                <a:lnTo>
                  <a:pt x="561" y="677"/>
                </a:lnTo>
                <a:lnTo>
                  <a:pt x="562" y="676"/>
                </a:lnTo>
                <a:lnTo>
                  <a:pt x="560" y="672"/>
                </a:lnTo>
                <a:lnTo>
                  <a:pt x="552" y="666"/>
                </a:lnTo>
                <a:lnTo>
                  <a:pt x="550" y="661"/>
                </a:lnTo>
                <a:lnTo>
                  <a:pt x="550" y="659"/>
                </a:lnTo>
                <a:lnTo>
                  <a:pt x="550" y="656"/>
                </a:lnTo>
                <a:lnTo>
                  <a:pt x="551" y="652"/>
                </a:lnTo>
                <a:lnTo>
                  <a:pt x="551" y="643"/>
                </a:lnTo>
                <a:lnTo>
                  <a:pt x="551" y="641"/>
                </a:lnTo>
                <a:lnTo>
                  <a:pt x="551" y="640"/>
                </a:lnTo>
                <a:lnTo>
                  <a:pt x="551" y="639"/>
                </a:lnTo>
                <a:lnTo>
                  <a:pt x="551" y="637"/>
                </a:lnTo>
                <a:lnTo>
                  <a:pt x="549" y="634"/>
                </a:lnTo>
                <a:lnTo>
                  <a:pt x="549" y="633"/>
                </a:lnTo>
                <a:lnTo>
                  <a:pt x="548" y="632"/>
                </a:lnTo>
                <a:lnTo>
                  <a:pt x="548" y="631"/>
                </a:lnTo>
                <a:lnTo>
                  <a:pt x="537" y="621"/>
                </a:lnTo>
                <a:lnTo>
                  <a:pt x="533" y="618"/>
                </a:lnTo>
                <a:lnTo>
                  <a:pt x="531" y="612"/>
                </a:lnTo>
                <a:lnTo>
                  <a:pt x="535" y="604"/>
                </a:lnTo>
                <a:lnTo>
                  <a:pt x="537" y="601"/>
                </a:lnTo>
                <a:lnTo>
                  <a:pt x="540" y="600"/>
                </a:lnTo>
                <a:lnTo>
                  <a:pt x="541" y="598"/>
                </a:lnTo>
                <a:lnTo>
                  <a:pt x="542" y="594"/>
                </a:lnTo>
                <a:lnTo>
                  <a:pt x="542" y="587"/>
                </a:lnTo>
                <a:lnTo>
                  <a:pt x="543" y="580"/>
                </a:lnTo>
                <a:lnTo>
                  <a:pt x="546" y="573"/>
                </a:lnTo>
                <a:lnTo>
                  <a:pt x="549" y="569"/>
                </a:lnTo>
                <a:lnTo>
                  <a:pt x="557" y="565"/>
                </a:lnTo>
                <a:lnTo>
                  <a:pt x="559" y="565"/>
                </a:lnTo>
                <a:lnTo>
                  <a:pt x="560" y="567"/>
                </a:lnTo>
                <a:lnTo>
                  <a:pt x="564" y="569"/>
                </a:lnTo>
                <a:lnTo>
                  <a:pt x="565" y="570"/>
                </a:lnTo>
                <a:lnTo>
                  <a:pt x="567" y="569"/>
                </a:lnTo>
                <a:lnTo>
                  <a:pt x="569" y="568"/>
                </a:lnTo>
                <a:lnTo>
                  <a:pt x="571" y="563"/>
                </a:lnTo>
                <a:lnTo>
                  <a:pt x="575" y="558"/>
                </a:lnTo>
                <a:lnTo>
                  <a:pt x="580" y="554"/>
                </a:lnTo>
                <a:lnTo>
                  <a:pt x="585" y="554"/>
                </a:lnTo>
                <a:lnTo>
                  <a:pt x="591" y="557"/>
                </a:lnTo>
                <a:lnTo>
                  <a:pt x="597" y="558"/>
                </a:lnTo>
                <a:lnTo>
                  <a:pt x="598" y="552"/>
                </a:lnTo>
                <a:lnTo>
                  <a:pt x="599" y="545"/>
                </a:lnTo>
                <a:lnTo>
                  <a:pt x="600" y="539"/>
                </a:lnTo>
                <a:lnTo>
                  <a:pt x="605" y="533"/>
                </a:lnTo>
                <a:lnTo>
                  <a:pt x="609" y="530"/>
                </a:lnTo>
                <a:lnTo>
                  <a:pt x="619" y="527"/>
                </a:lnTo>
                <a:lnTo>
                  <a:pt x="620" y="528"/>
                </a:lnTo>
                <a:lnTo>
                  <a:pt x="629" y="537"/>
                </a:lnTo>
                <a:lnTo>
                  <a:pt x="631" y="540"/>
                </a:lnTo>
                <a:lnTo>
                  <a:pt x="633" y="543"/>
                </a:lnTo>
                <a:lnTo>
                  <a:pt x="633" y="548"/>
                </a:lnTo>
                <a:lnTo>
                  <a:pt x="633" y="551"/>
                </a:lnTo>
                <a:lnTo>
                  <a:pt x="627" y="572"/>
                </a:lnTo>
                <a:lnTo>
                  <a:pt x="624" y="578"/>
                </a:lnTo>
                <a:lnTo>
                  <a:pt x="620" y="589"/>
                </a:lnTo>
                <a:lnTo>
                  <a:pt x="618" y="596"/>
                </a:lnTo>
                <a:lnTo>
                  <a:pt x="618" y="598"/>
                </a:lnTo>
                <a:lnTo>
                  <a:pt x="621" y="599"/>
                </a:lnTo>
                <a:lnTo>
                  <a:pt x="621" y="601"/>
                </a:lnTo>
                <a:lnTo>
                  <a:pt x="621" y="603"/>
                </a:lnTo>
                <a:lnTo>
                  <a:pt x="621" y="604"/>
                </a:lnTo>
                <a:lnTo>
                  <a:pt x="630" y="610"/>
                </a:lnTo>
                <a:lnTo>
                  <a:pt x="635" y="611"/>
                </a:lnTo>
                <a:lnTo>
                  <a:pt x="638" y="606"/>
                </a:lnTo>
                <a:lnTo>
                  <a:pt x="644" y="604"/>
                </a:lnTo>
                <a:lnTo>
                  <a:pt x="649" y="599"/>
                </a:lnTo>
                <a:lnTo>
                  <a:pt x="661" y="592"/>
                </a:lnTo>
                <a:lnTo>
                  <a:pt x="666" y="591"/>
                </a:lnTo>
                <a:lnTo>
                  <a:pt x="683" y="592"/>
                </a:lnTo>
                <a:lnTo>
                  <a:pt x="715" y="584"/>
                </a:lnTo>
                <a:lnTo>
                  <a:pt x="716" y="585"/>
                </a:lnTo>
                <a:lnTo>
                  <a:pt x="721" y="590"/>
                </a:lnTo>
                <a:lnTo>
                  <a:pt x="723" y="590"/>
                </a:lnTo>
                <a:lnTo>
                  <a:pt x="726" y="590"/>
                </a:lnTo>
                <a:lnTo>
                  <a:pt x="742" y="597"/>
                </a:lnTo>
                <a:lnTo>
                  <a:pt x="746" y="600"/>
                </a:lnTo>
                <a:lnTo>
                  <a:pt x="749" y="604"/>
                </a:lnTo>
                <a:lnTo>
                  <a:pt x="749" y="608"/>
                </a:lnTo>
                <a:lnTo>
                  <a:pt x="751" y="611"/>
                </a:lnTo>
                <a:lnTo>
                  <a:pt x="753" y="616"/>
                </a:lnTo>
                <a:lnTo>
                  <a:pt x="754" y="620"/>
                </a:lnTo>
                <a:lnTo>
                  <a:pt x="754" y="620"/>
                </a:lnTo>
                <a:lnTo>
                  <a:pt x="753" y="624"/>
                </a:lnTo>
                <a:lnTo>
                  <a:pt x="753" y="629"/>
                </a:lnTo>
                <a:lnTo>
                  <a:pt x="753" y="629"/>
                </a:lnTo>
                <a:lnTo>
                  <a:pt x="753" y="631"/>
                </a:lnTo>
                <a:lnTo>
                  <a:pt x="752" y="632"/>
                </a:lnTo>
                <a:lnTo>
                  <a:pt x="748" y="632"/>
                </a:lnTo>
                <a:lnTo>
                  <a:pt x="745" y="634"/>
                </a:lnTo>
                <a:lnTo>
                  <a:pt x="739" y="641"/>
                </a:lnTo>
                <a:lnTo>
                  <a:pt x="736" y="643"/>
                </a:lnTo>
                <a:lnTo>
                  <a:pt x="734" y="646"/>
                </a:lnTo>
                <a:lnTo>
                  <a:pt x="734" y="650"/>
                </a:lnTo>
                <a:lnTo>
                  <a:pt x="733" y="660"/>
                </a:lnTo>
                <a:lnTo>
                  <a:pt x="734" y="666"/>
                </a:lnTo>
                <a:lnTo>
                  <a:pt x="738" y="669"/>
                </a:lnTo>
                <a:lnTo>
                  <a:pt x="746" y="671"/>
                </a:lnTo>
                <a:lnTo>
                  <a:pt x="746" y="673"/>
                </a:lnTo>
                <a:lnTo>
                  <a:pt x="748" y="680"/>
                </a:lnTo>
                <a:lnTo>
                  <a:pt x="749" y="682"/>
                </a:lnTo>
                <a:lnTo>
                  <a:pt x="751" y="683"/>
                </a:lnTo>
                <a:lnTo>
                  <a:pt x="773" y="687"/>
                </a:lnTo>
                <a:lnTo>
                  <a:pt x="778" y="686"/>
                </a:lnTo>
                <a:lnTo>
                  <a:pt x="782" y="676"/>
                </a:lnTo>
                <a:lnTo>
                  <a:pt x="787" y="681"/>
                </a:lnTo>
                <a:lnTo>
                  <a:pt x="786" y="677"/>
                </a:lnTo>
                <a:lnTo>
                  <a:pt x="788" y="673"/>
                </a:lnTo>
                <a:lnTo>
                  <a:pt x="814" y="664"/>
                </a:lnTo>
                <a:lnTo>
                  <a:pt x="820" y="667"/>
                </a:lnTo>
                <a:lnTo>
                  <a:pt x="830" y="672"/>
                </a:lnTo>
                <a:lnTo>
                  <a:pt x="839" y="672"/>
                </a:lnTo>
                <a:lnTo>
                  <a:pt x="844" y="677"/>
                </a:lnTo>
                <a:lnTo>
                  <a:pt x="847" y="678"/>
                </a:lnTo>
                <a:lnTo>
                  <a:pt x="850" y="677"/>
                </a:lnTo>
                <a:lnTo>
                  <a:pt x="856" y="672"/>
                </a:lnTo>
                <a:lnTo>
                  <a:pt x="862" y="671"/>
                </a:lnTo>
                <a:lnTo>
                  <a:pt x="867" y="670"/>
                </a:lnTo>
                <a:lnTo>
                  <a:pt x="874" y="672"/>
                </a:lnTo>
                <a:lnTo>
                  <a:pt x="880" y="678"/>
                </a:lnTo>
                <a:lnTo>
                  <a:pt x="885" y="683"/>
                </a:lnTo>
                <a:lnTo>
                  <a:pt x="890" y="687"/>
                </a:lnTo>
                <a:lnTo>
                  <a:pt x="894" y="688"/>
                </a:lnTo>
                <a:lnTo>
                  <a:pt x="910" y="682"/>
                </a:lnTo>
                <a:lnTo>
                  <a:pt x="916" y="682"/>
                </a:lnTo>
                <a:lnTo>
                  <a:pt x="925" y="690"/>
                </a:lnTo>
                <a:lnTo>
                  <a:pt x="967" y="697"/>
                </a:lnTo>
                <a:lnTo>
                  <a:pt x="985" y="707"/>
                </a:lnTo>
                <a:lnTo>
                  <a:pt x="1004" y="707"/>
                </a:lnTo>
                <a:lnTo>
                  <a:pt x="1007" y="706"/>
                </a:lnTo>
                <a:lnTo>
                  <a:pt x="1009" y="703"/>
                </a:lnTo>
                <a:lnTo>
                  <a:pt x="1014" y="693"/>
                </a:lnTo>
                <a:lnTo>
                  <a:pt x="1013" y="691"/>
                </a:lnTo>
                <a:lnTo>
                  <a:pt x="1012" y="687"/>
                </a:lnTo>
                <a:lnTo>
                  <a:pt x="1011" y="682"/>
                </a:lnTo>
                <a:lnTo>
                  <a:pt x="1011" y="679"/>
                </a:lnTo>
                <a:lnTo>
                  <a:pt x="1011" y="675"/>
                </a:lnTo>
                <a:lnTo>
                  <a:pt x="1013" y="673"/>
                </a:lnTo>
                <a:lnTo>
                  <a:pt x="1020" y="671"/>
                </a:lnTo>
                <a:lnTo>
                  <a:pt x="1021" y="671"/>
                </a:lnTo>
                <a:lnTo>
                  <a:pt x="1022" y="670"/>
                </a:lnTo>
                <a:lnTo>
                  <a:pt x="1023" y="669"/>
                </a:lnTo>
                <a:lnTo>
                  <a:pt x="1023" y="664"/>
                </a:lnTo>
                <a:lnTo>
                  <a:pt x="1024" y="663"/>
                </a:lnTo>
                <a:lnTo>
                  <a:pt x="1026" y="662"/>
                </a:lnTo>
                <a:lnTo>
                  <a:pt x="1027" y="660"/>
                </a:lnTo>
                <a:lnTo>
                  <a:pt x="1029" y="652"/>
                </a:lnTo>
                <a:lnTo>
                  <a:pt x="1036" y="647"/>
                </a:lnTo>
                <a:lnTo>
                  <a:pt x="1047" y="628"/>
                </a:lnTo>
                <a:lnTo>
                  <a:pt x="1050" y="624"/>
                </a:lnTo>
                <a:lnTo>
                  <a:pt x="1052" y="622"/>
                </a:lnTo>
                <a:lnTo>
                  <a:pt x="1053" y="616"/>
                </a:lnTo>
                <a:lnTo>
                  <a:pt x="1057" y="609"/>
                </a:lnTo>
                <a:lnTo>
                  <a:pt x="1058" y="608"/>
                </a:lnTo>
                <a:lnTo>
                  <a:pt x="1059" y="606"/>
                </a:lnTo>
                <a:lnTo>
                  <a:pt x="1059" y="601"/>
                </a:lnTo>
                <a:lnTo>
                  <a:pt x="1059" y="594"/>
                </a:lnTo>
                <a:lnTo>
                  <a:pt x="1060" y="590"/>
                </a:lnTo>
                <a:lnTo>
                  <a:pt x="1061" y="588"/>
                </a:lnTo>
                <a:lnTo>
                  <a:pt x="1088" y="575"/>
                </a:lnTo>
                <a:lnTo>
                  <a:pt x="1095" y="569"/>
                </a:lnTo>
                <a:lnTo>
                  <a:pt x="1100" y="568"/>
                </a:lnTo>
                <a:lnTo>
                  <a:pt x="1102" y="565"/>
                </a:lnTo>
                <a:lnTo>
                  <a:pt x="1101" y="562"/>
                </a:lnTo>
                <a:lnTo>
                  <a:pt x="1102" y="559"/>
                </a:lnTo>
                <a:lnTo>
                  <a:pt x="1098" y="55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6" name="Freeform 265"/>
          <p:cNvSpPr>
            <a:spLocks/>
          </p:cNvSpPr>
          <p:nvPr/>
        </p:nvSpPr>
        <p:spPr bwMode="auto">
          <a:xfrm>
            <a:off x="12735183" y="5215282"/>
            <a:ext cx="14288" cy="9525"/>
          </a:xfrm>
          <a:custGeom>
            <a:avLst/>
            <a:gdLst>
              <a:gd name="T0" fmla="*/ 13 w 25"/>
              <a:gd name="T1" fmla="*/ 0 h 18"/>
              <a:gd name="T2" fmla="*/ 5 w 25"/>
              <a:gd name="T3" fmla="*/ 3 h 18"/>
              <a:gd name="T4" fmla="*/ 0 w 25"/>
              <a:gd name="T5" fmla="*/ 9 h 18"/>
              <a:gd name="T6" fmla="*/ 1 w 25"/>
              <a:gd name="T7" fmla="*/ 14 h 18"/>
              <a:gd name="T8" fmla="*/ 6 w 25"/>
              <a:gd name="T9" fmla="*/ 18 h 18"/>
              <a:gd name="T10" fmla="*/ 15 w 25"/>
              <a:gd name="T11" fmla="*/ 18 h 18"/>
              <a:gd name="T12" fmla="*/ 20 w 25"/>
              <a:gd name="T13" fmla="*/ 13 h 18"/>
              <a:gd name="T14" fmla="*/ 23 w 25"/>
              <a:gd name="T15" fmla="*/ 11 h 18"/>
              <a:gd name="T16" fmla="*/ 25 w 25"/>
              <a:gd name="T17" fmla="*/ 7 h 18"/>
              <a:gd name="T18" fmla="*/ 21 w 25"/>
              <a:gd name="T19" fmla="*/ 1 h 18"/>
              <a:gd name="T20" fmla="*/ 13 w 25"/>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8">
                <a:moveTo>
                  <a:pt x="13" y="0"/>
                </a:moveTo>
                <a:lnTo>
                  <a:pt x="5" y="3"/>
                </a:lnTo>
                <a:lnTo>
                  <a:pt x="0" y="9"/>
                </a:lnTo>
                <a:lnTo>
                  <a:pt x="1" y="14"/>
                </a:lnTo>
                <a:lnTo>
                  <a:pt x="6" y="18"/>
                </a:lnTo>
                <a:lnTo>
                  <a:pt x="15" y="18"/>
                </a:lnTo>
                <a:lnTo>
                  <a:pt x="20" y="13"/>
                </a:lnTo>
                <a:lnTo>
                  <a:pt x="23" y="11"/>
                </a:lnTo>
                <a:lnTo>
                  <a:pt x="25" y="7"/>
                </a:lnTo>
                <a:lnTo>
                  <a:pt x="21" y="1"/>
                </a:lnTo>
                <a:lnTo>
                  <a:pt x="1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7" name="Freeform 266"/>
          <p:cNvSpPr>
            <a:spLocks/>
          </p:cNvSpPr>
          <p:nvPr/>
        </p:nvSpPr>
        <p:spPr bwMode="auto">
          <a:xfrm>
            <a:off x="12620883" y="4150069"/>
            <a:ext cx="50800" cy="66675"/>
          </a:xfrm>
          <a:custGeom>
            <a:avLst/>
            <a:gdLst>
              <a:gd name="T0" fmla="*/ 28 w 95"/>
              <a:gd name="T1" fmla="*/ 46 h 127"/>
              <a:gd name="T2" fmla="*/ 20 w 95"/>
              <a:gd name="T3" fmla="*/ 53 h 127"/>
              <a:gd name="T4" fmla="*/ 19 w 95"/>
              <a:gd name="T5" fmla="*/ 51 h 127"/>
              <a:gd name="T6" fmla="*/ 18 w 95"/>
              <a:gd name="T7" fmla="*/ 56 h 127"/>
              <a:gd name="T8" fmla="*/ 16 w 95"/>
              <a:gd name="T9" fmla="*/ 63 h 127"/>
              <a:gd name="T10" fmla="*/ 14 w 95"/>
              <a:gd name="T11" fmla="*/ 81 h 127"/>
              <a:gd name="T12" fmla="*/ 13 w 95"/>
              <a:gd name="T13" fmla="*/ 85 h 127"/>
              <a:gd name="T14" fmla="*/ 1 w 95"/>
              <a:gd name="T15" fmla="*/ 110 h 127"/>
              <a:gd name="T16" fmla="*/ 0 w 95"/>
              <a:gd name="T17" fmla="*/ 115 h 127"/>
              <a:gd name="T18" fmla="*/ 0 w 95"/>
              <a:gd name="T19" fmla="*/ 119 h 127"/>
              <a:gd name="T20" fmla="*/ 1 w 95"/>
              <a:gd name="T21" fmla="*/ 123 h 127"/>
              <a:gd name="T22" fmla="*/ 6 w 95"/>
              <a:gd name="T23" fmla="*/ 126 h 127"/>
              <a:gd name="T24" fmla="*/ 10 w 95"/>
              <a:gd name="T25" fmla="*/ 127 h 127"/>
              <a:gd name="T26" fmla="*/ 16 w 95"/>
              <a:gd name="T27" fmla="*/ 122 h 127"/>
              <a:gd name="T28" fmla="*/ 24 w 95"/>
              <a:gd name="T29" fmla="*/ 101 h 127"/>
              <a:gd name="T30" fmla="*/ 29 w 95"/>
              <a:gd name="T31" fmla="*/ 99 h 127"/>
              <a:gd name="T32" fmla="*/ 33 w 95"/>
              <a:gd name="T33" fmla="*/ 101 h 127"/>
              <a:gd name="T34" fmla="*/ 41 w 95"/>
              <a:gd name="T35" fmla="*/ 106 h 127"/>
              <a:gd name="T36" fmla="*/ 45 w 95"/>
              <a:gd name="T37" fmla="*/ 105 h 127"/>
              <a:gd name="T38" fmla="*/ 50 w 95"/>
              <a:gd name="T39" fmla="*/ 91 h 127"/>
              <a:gd name="T40" fmla="*/ 57 w 95"/>
              <a:gd name="T41" fmla="*/ 84 h 127"/>
              <a:gd name="T42" fmla="*/ 63 w 95"/>
              <a:gd name="T43" fmla="*/ 71 h 127"/>
              <a:gd name="T44" fmla="*/ 78 w 95"/>
              <a:gd name="T45" fmla="*/ 59 h 127"/>
              <a:gd name="T46" fmla="*/ 83 w 95"/>
              <a:gd name="T47" fmla="*/ 58 h 127"/>
              <a:gd name="T48" fmla="*/ 85 w 95"/>
              <a:gd name="T49" fmla="*/ 57 h 127"/>
              <a:gd name="T50" fmla="*/ 86 w 95"/>
              <a:gd name="T51" fmla="*/ 53 h 127"/>
              <a:gd name="T52" fmla="*/ 86 w 95"/>
              <a:gd name="T53" fmla="*/ 49 h 127"/>
              <a:gd name="T54" fmla="*/ 86 w 95"/>
              <a:gd name="T55" fmla="*/ 46 h 127"/>
              <a:gd name="T56" fmla="*/ 89 w 95"/>
              <a:gd name="T57" fmla="*/ 40 h 127"/>
              <a:gd name="T58" fmla="*/ 92 w 95"/>
              <a:gd name="T59" fmla="*/ 36 h 127"/>
              <a:gd name="T60" fmla="*/ 94 w 95"/>
              <a:gd name="T61" fmla="*/ 34 h 127"/>
              <a:gd name="T62" fmla="*/ 95 w 95"/>
              <a:gd name="T63" fmla="*/ 28 h 127"/>
              <a:gd name="T64" fmla="*/ 86 w 95"/>
              <a:gd name="T65" fmla="*/ 17 h 127"/>
              <a:gd name="T66" fmla="*/ 82 w 95"/>
              <a:gd name="T67" fmla="*/ 12 h 127"/>
              <a:gd name="T68" fmla="*/ 75 w 95"/>
              <a:gd name="T69" fmla="*/ 7 h 127"/>
              <a:gd name="T70" fmla="*/ 67 w 95"/>
              <a:gd name="T71" fmla="*/ 4 h 127"/>
              <a:gd name="T72" fmla="*/ 62 w 95"/>
              <a:gd name="T73" fmla="*/ 5 h 127"/>
              <a:gd name="T74" fmla="*/ 60 w 95"/>
              <a:gd name="T75" fmla="*/ 5 h 127"/>
              <a:gd name="T76" fmla="*/ 57 w 95"/>
              <a:gd name="T77" fmla="*/ 1 h 127"/>
              <a:gd name="T78" fmla="*/ 55 w 95"/>
              <a:gd name="T79" fmla="*/ 0 h 127"/>
              <a:gd name="T80" fmla="*/ 52 w 95"/>
              <a:gd name="T81" fmla="*/ 0 h 127"/>
              <a:gd name="T82" fmla="*/ 50 w 95"/>
              <a:gd name="T83" fmla="*/ 1 h 127"/>
              <a:gd name="T84" fmla="*/ 50 w 95"/>
              <a:gd name="T85" fmla="*/ 8 h 127"/>
              <a:gd name="T86" fmla="*/ 43 w 95"/>
              <a:gd name="T87" fmla="*/ 10 h 127"/>
              <a:gd name="T88" fmla="*/ 47 w 95"/>
              <a:gd name="T89" fmla="*/ 16 h 127"/>
              <a:gd name="T90" fmla="*/ 53 w 95"/>
              <a:gd name="T91" fmla="*/ 25 h 127"/>
              <a:gd name="T92" fmla="*/ 56 w 95"/>
              <a:gd name="T93" fmla="*/ 30 h 127"/>
              <a:gd name="T94" fmla="*/ 55 w 95"/>
              <a:gd name="T95" fmla="*/ 36 h 127"/>
              <a:gd name="T96" fmla="*/ 49 w 95"/>
              <a:gd name="T97" fmla="*/ 37 h 127"/>
              <a:gd name="T98" fmla="*/ 45 w 95"/>
              <a:gd name="T99" fmla="*/ 34 h 127"/>
              <a:gd name="T100" fmla="*/ 45 w 95"/>
              <a:gd name="T101" fmla="*/ 28 h 127"/>
              <a:gd name="T102" fmla="*/ 38 w 95"/>
              <a:gd name="T103" fmla="*/ 25 h 127"/>
              <a:gd name="T104" fmla="*/ 34 w 95"/>
              <a:gd name="T105" fmla="*/ 25 h 127"/>
              <a:gd name="T106" fmla="*/ 33 w 95"/>
              <a:gd name="T107" fmla="*/ 29 h 127"/>
              <a:gd name="T108" fmla="*/ 34 w 95"/>
              <a:gd name="T109" fmla="*/ 34 h 127"/>
              <a:gd name="T110" fmla="*/ 37 w 95"/>
              <a:gd name="T111" fmla="*/ 37 h 127"/>
              <a:gd name="T112" fmla="*/ 39 w 95"/>
              <a:gd name="T113" fmla="*/ 40 h 127"/>
              <a:gd name="T114" fmla="*/ 39 w 95"/>
              <a:gd name="T115" fmla="*/ 46 h 127"/>
              <a:gd name="T116" fmla="*/ 38 w 95"/>
              <a:gd name="T117" fmla="*/ 48 h 127"/>
              <a:gd name="T118" fmla="*/ 28 w 95"/>
              <a:gd name="T119"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127">
                <a:moveTo>
                  <a:pt x="28" y="46"/>
                </a:moveTo>
                <a:lnTo>
                  <a:pt x="20" y="53"/>
                </a:lnTo>
                <a:lnTo>
                  <a:pt x="19" y="51"/>
                </a:lnTo>
                <a:lnTo>
                  <a:pt x="18" y="56"/>
                </a:lnTo>
                <a:lnTo>
                  <a:pt x="16" y="63"/>
                </a:lnTo>
                <a:lnTo>
                  <a:pt x="14" y="81"/>
                </a:lnTo>
                <a:lnTo>
                  <a:pt x="13" y="85"/>
                </a:lnTo>
                <a:lnTo>
                  <a:pt x="1" y="110"/>
                </a:lnTo>
                <a:lnTo>
                  <a:pt x="0" y="115"/>
                </a:lnTo>
                <a:lnTo>
                  <a:pt x="0" y="119"/>
                </a:lnTo>
                <a:lnTo>
                  <a:pt x="1" y="123"/>
                </a:lnTo>
                <a:lnTo>
                  <a:pt x="6" y="126"/>
                </a:lnTo>
                <a:lnTo>
                  <a:pt x="10" y="127"/>
                </a:lnTo>
                <a:lnTo>
                  <a:pt x="16" y="122"/>
                </a:lnTo>
                <a:lnTo>
                  <a:pt x="24" y="101"/>
                </a:lnTo>
                <a:lnTo>
                  <a:pt x="29" y="99"/>
                </a:lnTo>
                <a:lnTo>
                  <a:pt x="33" y="101"/>
                </a:lnTo>
                <a:lnTo>
                  <a:pt x="41" y="106"/>
                </a:lnTo>
                <a:lnTo>
                  <a:pt x="45" y="105"/>
                </a:lnTo>
                <a:lnTo>
                  <a:pt x="50" y="91"/>
                </a:lnTo>
                <a:lnTo>
                  <a:pt x="57" y="84"/>
                </a:lnTo>
                <a:lnTo>
                  <a:pt x="63" y="71"/>
                </a:lnTo>
                <a:lnTo>
                  <a:pt x="78" y="59"/>
                </a:lnTo>
                <a:lnTo>
                  <a:pt x="83" y="58"/>
                </a:lnTo>
                <a:lnTo>
                  <a:pt x="85" y="57"/>
                </a:lnTo>
                <a:lnTo>
                  <a:pt x="86" y="53"/>
                </a:lnTo>
                <a:lnTo>
                  <a:pt x="86" y="49"/>
                </a:lnTo>
                <a:lnTo>
                  <a:pt x="86" y="46"/>
                </a:lnTo>
                <a:lnTo>
                  <a:pt x="89" y="40"/>
                </a:lnTo>
                <a:lnTo>
                  <a:pt x="92" y="36"/>
                </a:lnTo>
                <a:lnTo>
                  <a:pt x="94" y="34"/>
                </a:lnTo>
                <a:lnTo>
                  <a:pt x="95" y="28"/>
                </a:lnTo>
                <a:lnTo>
                  <a:pt x="86" y="17"/>
                </a:lnTo>
                <a:lnTo>
                  <a:pt x="82" y="12"/>
                </a:lnTo>
                <a:lnTo>
                  <a:pt x="75" y="7"/>
                </a:lnTo>
                <a:lnTo>
                  <a:pt x="67" y="4"/>
                </a:lnTo>
                <a:lnTo>
                  <a:pt x="62" y="5"/>
                </a:lnTo>
                <a:lnTo>
                  <a:pt x="60" y="5"/>
                </a:lnTo>
                <a:lnTo>
                  <a:pt x="57" y="1"/>
                </a:lnTo>
                <a:lnTo>
                  <a:pt x="55" y="0"/>
                </a:lnTo>
                <a:lnTo>
                  <a:pt x="52" y="0"/>
                </a:lnTo>
                <a:lnTo>
                  <a:pt x="50" y="1"/>
                </a:lnTo>
                <a:lnTo>
                  <a:pt x="50" y="8"/>
                </a:lnTo>
                <a:lnTo>
                  <a:pt x="43" y="10"/>
                </a:lnTo>
                <a:lnTo>
                  <a:pt x="47" y="16"/>
                </a:lnTo>
                <a:lnTo>
                  <a:pt x="53" y="25"/>
                </a:lnTo>
                <a:lnTo>
                  <a:pt x="56" y="30"/>
                </a:lnTo>
                <a:lnTo>
                  <a:pt x="55" y="36"/>
                </a:lnTo>
                <a:lnTo>
                  <a:pt x="49" y="37"/>
                </a:lnTo>
                <a:lnTo>
                  <a:pt x="45" y="34"/>
                </a:lnTo>
                <a:lnTo>
                  <a:pt x="45" y="28"/>
                </a:lnTo>
                <a:lnTo>
                  <a:pt x="38" y="25"/>
                </a:lnTo>
                <a:lnTo>
                  <a:pt x="34" y="25"/>
                </a:lnTo>
                <a:lnTo>
                  <a:pt x="33" y="29"/>
                </a:lnTo>
                <a:lnTo>
                  <a:pt x="34" y="34"/>
                </a:lnTo>
                <a:lnTo>
                  <a:pt x="37" y="37"/>
                </a:lnTo>
                <a:lnTo>
                  <a:pt x="39" y="40"/>
                </a:lnTo>
                <a:lnTo>
                  <a:pt x="39" y="46"/>
                </a:lnTo>
                <a:lnTo>
                  <a:pt x="38" y="48"/>
                </a:lnTo>
                <a:lnTo>
                  <a:pt x="28" y="4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8" name="Freeform 267"/>
          <p:cNvSpPr>
            <a:spLocks/>
          </p:cNvSpPr>
          <p:nvPr/>
        </p:nvSpPr>
        <p:spPr bwMode="auto">
          <a:xfrm>
            <a:off x="12725658" y="4178644"/>
            <a:ext cx="50800" cy="63500"/>
          </a:xfrm>
          <a:custGeom>
            <a:avLst/>
            <a:gdLst>
              <a:gd name="T0" fmla="*/ 91 w 95"/>
              <a:gd name="T1" fmla="*/ 23 h 121"/>
              <a:gd name="T2" fmla="*/ 90 w 95"/>
              <a:gd name="T3" fmla="*/ 20 h 121"/>
              <a:gd name="T4" fmla="*/ 89 w 95"/>
              <a:gd name="T5" fmla="*/ 15 h 121"/>
              <a:gd name="T6" fmla="*/ 88 w 95"/>
              <a:gd name="T7" fmla="*/ 12 h 121"/>
              <a:gd name="T8" fmla="*/ 86 w 95"/>
              <a:gd name="T9" fmla="*/ 9 h 121"/>
              <a:gd name="T10" fmla="*/ 79 w 95"/>
              <a:gd name="T11" fmla="*/ 4 h 121"/>
              <a:gd name="T12" fmla="*/ 74 w 95"/>
              <a:gd name="T13" fmla="*/ 0 h 121"/>
              <a:gd name="T14" fmla="*/ 73 w 95"/>
              <a:gd name="T15" fmla="*/ 2 h 121"/>
              <a:gd name="T16" fmla="*/ 70 w 95"/>
              <a:gd name="T17" fmla="*/ 6 h 121"/>
              <a:gd name="T18" fmla="*/ 68 w 95"/>
              <a:gd name="T19" fmla="*/ 9 h 121"/>
              <a:gd name="T20" fmla="*/ 45 w 95"/>
              <a:gd name="T21" fmla="*/ 16 h 121"/>
              <a:gd name="T22" fmla="*/ 35 w 95"/>
              <a:gd name="T23" fmla="*/ 15 h 121"/>
              <a:gd name="T24" fmla="*/ 29 w 95"/>
              <a:gd name="T25" fmla="*/ 13 h 121"/>
              <a:gd name="T26" fmla="*/ 22 w 95"/>
              <a:gd name="T27" fmla="*/ 9 h 121"/>
              <a:gd name="T28" fmla="*/ 8 w 95"/>
              <a:gd name="T29" fmla="*/ 19 h 121"/>
              <a:gd name="T30" fmla="*/ 1 w 95"/>
              <a:gd name="T31" fmla="*/ 27 h 121"/>
              <a:gd name="T32" fmla="*/ 0 w 95"/>
              <a:gd name="T33" fmla="*/ 37 h 121"/>
              <a:gd name="T34" fmla="*/ 2 w 95"/>
              <a:gd name="T35" fmla="*/ 42 h 121"/>
              <a:gd name="T36" fmla="*/ 6 w 95"/>
              <a:gd name="T37" fmla="*/ 46 h 121"/>
              <a:gd name="T38" fmla="*/ 8 w 95"/>
              <a:gd name="T39" fmla="*/ 52 h 121"/>
              <a:gd name="T40" fmla="*/ 11 w 95"/>
              <a:gd name="T41" fmla="*/ 59 h 121"/>
              <a:gd name="T42" fmla="*/ 11 w 95"/>
              <a:gd name="T43" fmla="*/ 64 h 121"/>
              <a:gd name="T44" fmla="*/ 11 w 95"/>
              <a:gd name="T45" fmla="*/ 74 h 121"/>
              <a:gd name="T46" fmla="*/ 12 w 95"/>
              <a:gd name="T47" fmla="*/ 80 h 121"/>
              <a:gd name="T48" fmla="*/ 20 w 95"/>
              <a:gd name="T49" fmla="*/ 93 h 121"/>
              <a:gd name="T50" fmla="*/ 32 w 95"/>
              <a:gd name="T51" fmla="*/ 106 h 121"/>
              <a:gd name="T52" fmla="*/ 44 w 95"/>
              <a:gd name="T53" fmla="*/ 115 h 121"/>
              <a:gd name="T54" fmla="*/ 60 w 95"/>
              <a:gd name="T55" fmla="*/ 121 h 121"/>
              <a:gd name="T56" fmla="*/ 63 w 95"/>
              <a:gd name="T57" fmla="*/ 119 h 121"/>
              <a:gd name="T58" fmla="*/ 68 w 95"/>
              <a:gd name="T59" fmla="*/ 110 h 121"/>
              <a:gd name="T60" fmla="*/ 77 w 95"/>
              <a:gd name="T61" fmla="*/ 105 h 121"/>
              <a:gd name="T62" fmla="*/ 83 w 95"/>
              <a:gd name="T63" fmla="*/ 105 h 121"/>
              <a:gd name="T64" fmla="*/ 84 w 95"/>
              <a:gd name="T65" fmla="*/ 110 h 121"/>
              <a:gd name="T66" fmla="*/ 87 w 95"/>
              <a:gd name="T67" fmla="*/ 113 h 121"/>
              <a:gd name="T68" fmla="*/ 89 w 95"/>
              <a:gd name="T69" fmla="*/ 114 h 121"/>
              <a:gd name="T70" fmla="*/ 94 w 95"/>
              <a:gd name="T71" fmla="*/ 114 h 121"/>
              <a:gd name="T72" fmla="*/ 93 w 95"/>
              <a:gd name="T73" fmla="*/ 112 h 121"/>
              <a:gd name="T74" fmla="*/ 91 w 95"/>
              <a:gd name="T75" fmla="*/ 112 h 121"/>
              <a:gd name="T76" fmla="*/ 88 w 95"/>
              <a:gd name="T77" fmla="*/ 109 h 121"/>
              <a:gd name="T78" fmla="*/ 91 w 95"/>
              <a:gd name="T79" fmla="*/ 103 h 121"/>
              <a:gd name="T80" fmla="*/ 91 w 95"/>
              <a:gd name="T81" fmla="*/ 101 h 121"/>
              <a:gd name="T82" fmla="*/ 93 w 95"/>
              <a:gd name="T83" fmla="*/ 96 h 121"/>
              <a:gd name="T84" fmla="*/ 89 w 95"/>
              <a:gd name="T85" fmla="*/ 95 h 121"/>
              <a:gd name="T86" fmla="*/ 86 w 95"/>
              <a:gd name="T87" fmla="*/ 95 h 121"/>
              <a:gd name="T88" fmla="*/ 83 w 95"/>
              <a:gd name="T89" fmla="*/ 93 h 121"/>
              <a:gd name="T90" fmla="*/ 78 w 95"/>
              <a:gd name="T91" fmla="*/ 89 h 121"/>
              <a:gd name="T92" fmla="*/ 75 w 95"/>
              <a:gd name="T93" fmla="*/ 82 h 121"/>
              <a:gd name="T94" fmla="*/ 75 w 95"/>
              <a:gd name="T95" fmla="*/ 76 h 121"/>
              <a:gd name="T96" fmla="*/ 76 w 95"/>
              <a:gd name="T97" fmla="*/ 73 h 121"/>
              <a:gd name="T98" fmla="*/ 79 w 95"/>
              <a:gd name="T99" fmla="*/ 71 h 121"/>
              <a:gd name="T100" fmla="*/ 81 w 95"/>
              <a:gd name="T101" fmla="*/ 68 h 121"/>
              <a:gd name="T102" fmla="*/ 83 w 95"/>
              <a:gd name="T103" fmla="*/ 56 h 121"/>
              <a:gd name="T104" fmla="*/ 85 w 95"/>
              <a:gd name="T105" fmla="*/ 53 h 121"/>
              <a:gd name="T106" fmla="*/ 87 w 95"/>
              <a:gd name="T107" fmla="*/ 50 h 121"/>
              <a:gd name="T108" fmla="*/ 91 w 95"/>
              <a:gd name="T109" fmla="*/ 40 h 121"/>
              <a:gd name="T110" fmla="*/ 95 w 95"/>
              <a:gd name="T111" fmla="*/ 36 h 121"/>
              <a:gd name="T112" fmla="*/ 93 w 95"/>
              <a:gd name="T113" fmla="*/ 33 h 121"/>
              <a:gd name="T114" fmla="*/ 91 w 95"/>
              <a:gd name="T115" fmla="*/ 30 h 121"/>
              <a:gd name="T116" fmla="*/ 94 w 95"/>
              <a:gd name="T117" fmla="*/ 26 h 121"/>
              <a:gd name="T118" fmla="*/ 91 w 95"/>
              <a:gd name="T119" fmla="*/ 2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121">
                <a:moveTo>
                  <a:pt x="91" y="23"/>
                </a:moveTo>
                <a:lnTo>
                  <a:pt x="90" y="20"/>
                </a:lnTo>
                <a:lnTo>
                  <a:pt x="89" y="15"/>
                </a:lnTo>
                <a:lnTo>
                  <a:pt x="88" y="12"/>
                </a:lnTo>
                <a:lnTo>
                  <a:pt x="86" y="9"/>
                </a:lnTo>
                <a:lnTo>
                  <a:pt x="79" y="4"/>
                </a:lnTo>
                <a:lnTo>
                  <a:pt x="74" y="0"/>
                </a:lnTo>
                <a:lnTo>
                  <a:pt x="73" y="2"/>
                </a:lnTo>
                <a:lnTo>
                  <a:pt x="70" y="6"/>
                </a:lnTo>
                <a:lnTo>
                  <a:pt x="68" y="9"/>
                </a:lnTo>
                <a:lnTo>
                  <a:pt x="45" y="16"/>
                </a:lnTo>
                <a:lnTo>
                  <a:pt x="35" y="15"/>
                </a:lnTo>
                <a:lnTo>
                  <a:pt x="29" y="13"/>
                </a:lnTo>
                <a:lnTo>
                  <a:pt x="22" y="9"/>
                </a:lnTo>
                <a:lnTo>
                  <a:pt x="8" y="19"/>
                </a:lnTo>
                <a:lnTo>
                  <a:pt x="1" y="27"/>
                </a:lnTo>
                <a:lnTo>
                  <a:pt x="0" y="37"/>
                </a:lnTo>
                <a:lnTo>
                  <a:pt x="2" y="42"/>
                </a:lnTo>
                <a:lnTo>
                  <a:pt x="6" y="46"/>
                </a:lnTo>
                <a:lnTo>
                  <a:pt x="8" y="52"/>
                </a:lnTo>
                <a:lnTo>
                  <a:pt x="11" y="59"/>
                </a:lnTo>
                <a:lnTo>
                  <a:pt x="11" y="64"/>
                </a:lnTo>
                <a:lnTo>
                  <a:pt x="11" y="74"/>
                </a:lnTo>
                <a:lnTo>
                  <a:pt x="12" y="80"/>
                </a:lnTo>
                <a:lnTo>
                  <a:pt x="20" y="93"/>
                </a:lnTo>
                <a:lnTo>
                  <a:pt x="32" y="106"/>
                </a:lnTo>
                <a:lnTo>
                  <a:pt x="44" y="115"/>
                </a:lnTo>
                <a:lnTo>
                  <a:pt x="60" y="121"/>
                </a:lnTo>
                <a:lnTo>
                  <a:pt x="63" y="119"/>
                </a:lnTo>
                <a:lnTo>
                  <a:pt x="68" y="110"/>
                </a:lnTo>
                <a:lnTo>
                  <a:pt x="77" y="105"/>
                </a:lnTo>
                <a:lnTo>
                  <a:pt x="83" y="105"/>
                </a:lnTo>
                <a:lnTo>
                  <a:pt x="84" y="110"/>
                </a:lnTo>
                <a:lnTo>
                  <a:pt x="87" y="113"/>
                </a:lnTo>
                <a:lnTo>
                  <a:pt x="89" y="114"/>
                </a:lnTo>
                <a:lnTo>
                  <a:pt x="94" y="114"/>
                </a:lnTo>
                <a:lnTo>
                  <a:pt x="93" y="112"/>
                </a:lnTo>
                <a:lnTo>
                  <a:pt x="91" y="112"/>
                </a:lnTo>
                <a:lnTo>
                  <a:pt x="88" y="109"/>
                </a:lnTo>
                <a:lnTo>
                  <a:pt x="91" y="103"/>
                </a:lnTo>
                <a:lnTo>
                  <a:pt x="91" y="101"/>
                </a:lnTo>
                <a:lnTo>
                  <a:pt x="93" y="96"/>
                </a:lnTo>
                <a:lnTo>
                  <a:pt x="89" y="95"/>
                </a:lnTo>
                <a:lnTo>
                  <a:pt x="86" y="95"/>
                </a:lnTo>
                <a:lnTo>
                  <a:pt x="83" y="93"/>
                </a:lnTo>
                <a:lnTo>
                  <a:pt x="78" y="89"/>
                </a:lnTo>
                <a:lnTo>
                  <a:pt x="75" y="82"/>
                </a:lnTo>
                <a:lnTo>
                  <a:pt x="75" y="76"/>
                </a:lnTo>
                <a:lnTo>
                  <a:pt x="76" y="73"/>
                </a:lnTo>
                <a:lnTo>
                  <a:pt x="79" y="71"/>
                </a:lnTo>
                <a:lnTo>
                  <a:pt x="81" y="68"/>
                </a:lnTo>
                <a:lnTo>
                  <a:pt x="83" y="56"/>
                </a:lnTo>
                <a:lnTo>
                  <a:pt x="85" y="53"/>
                </a:lnTo>
                <a:lnTo>
                  <a:pt x="87" y="50"/>
                </a:lnTo>
                <a:lnTo>
                  <a:pt x="91" y="40"/>
                </a:lnTo>
                <a:lnTo>
                  <a:pt x="95" y="36"/>
                </a:lnTo>
                <a:lnTo>
                  <a:pt x="93" y="33"/>
                </a:lnTo>
                <a:lnTo>
                  <a:pt x="91" y="30"/>
                </a:lnTo>
                <a:lnTo>
                  <a:pt x="94" y="26"/>
                </a:lnTo>
                <a:lnTo>
                  <a:pt x="91"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9" name="Freeform 268"/>
          <p:cNvSpPr>
            <a:spLocks/>
          </p:cNvSpPr>
          <p:nvPr/>
        </p:nvSpPr>
        <p:spPr bwMode="auto">
          <a:xfrm>
            <a:off x="12620883" y="4218332"/>
            <a:ext cx="55563" cy="119063"/>
          </a:xfrm>
          <a:custGeom>
            <a:avLst/>
            <a:gdLst>
              <a:gd name="T0" fmla="*/ 4 w 107"/>
              <a:gd name="T1" fmla="*/ 201 h 224"/>
              <a:gd name="T2" fmla="*/ 8 w 107"/>
              <a:gd name="T3" fmla="*/ 206 h 224"/>
              <a:gd name="T4" fmla="*/ 9 w 107"/>
              <a:gd name="T5" fmla="*/ 214 h 224"/>
              <a:gd name="T6" fmla="*/ 12 w 107"/>
              <a:gd name="T7" fmla="*/ 220 h 224"/>
              <a:gd name="T8" fmla="*/ 28 w 107"/>
              <a:gd name="T9" fmla="*/ 223 h 224"/>
              <a:gd name="T10" fmla="*/ 35 w 107"/>
              <a:gd name="T11" fmla="*/ 223 h 224"/>
              <a:gd name="T12" fmla="*/ 40 w 107"/>
              <a:gd name="T13" fmla="*/ 210 h 224"/>
              <a:gd name="T14" fmla="*/ 49 w 107"/>
              <a:gd name="T15" fmla="*/ 201 h 224"/>
              <a:gd name="T16" fmla="*/ 66 w 107"/>
              <a:gd name="T17" fmla="*/ 190 h 224"/>
              <a:gd name="T18" fmla="*/ 74 w 107"/>
              <a:gd name="T19" fmla="*/ 182 h 224"/>
              <a:gd name="T20" fmla="*/ 76 w 107"/>
              <a:gd name="T21" fmla="*/ 174 h 224"/>
              <a:gd name="T22" fmla="*/ 74 w 107"/>
              <a:gd name="T23" fmla="*/ 168 h 224"/>
              <a:gd name="T24" fmla="*/ 81 w 107"/>
              <a:gd name="T25" fmla="*/ 160 h 224"/>
              <a:gd name="T26" fmla="*/ 81 w 107"/>
              <a:gd name="T27" fmla="*/ 151 h 224"/>
              <a:gd name="T28" fmla="*/ 78 w 107"/>
              <a:gd name="T29" fmla="*/ 141 h 224"/>
              <a:gd name="T30" fmla="*/ 88 w 107"/>
              <a:gd name="T31" fmla="*/ 105 h 224"/>
              <a:gd name="T32" fmla="*/ 84 w 107"/>
              <a:gd name="T33" fmla="*/ 92 h 224"/>
              <a:gd name="T34" fmla="*/ 90 w 107"/>
              <a:gd name="T35" fmla="*/ 79 h 224"/>
              <a:gd name="T36" fmla="*/ 83 w 107"/>
              <a:gd name="T37" fmla="*/ 63 h 224"/>
              <a:gd name="T38" fmla="*/ 87 w 107"/>
              <a:gd name="T39" fmla="*/ 59 h 224"/>
              <a:gd name="T40" fmla="*/ 93 w 107"/>
              <a:gd name="T41" fmla="*/ 61 h 224"/>
              <a:gd name="T42" fmla="*/ 98 w 107"/>
              <a:gd name="T43" fmla="*/ 66 h 224"/>
              <a:gd name="T44" fmla="*/ 101 w 107"/>
              <a:gd name="T45" fmla="*/ 62 h 224"/>
              <a:gd name="T46" fmla="*/ 100 w 107"/>
              <a:gd name="T47" fmla="*/ 50 h 224"/>
              <a:gd name="T48" fmla="*/ 101 w 107"/>
              <a:gd name="T49" fmla="*/ 34 h 224"/>
              <a:gd name="T50" fmla="*/ 107 w 107"/>
              <a:gd name="T51" fmla="*/ 27 h 224"/>
              <a:gd name="T52" fmla="*/ 99 w 107"/>
              <a:gd name="T53" fmla="*/ 17 h 224"/>
              <a:gd name="T54" fmla="*/ 82 w 107"/>
              <a:gd name="T55" fmla="*/ 0 h 224"/>
              <a:gd name="T56" fmla="*/ 64 w 107"/>
              <a:gd name="T57" fmla="*/ 4 h 224"/>
              <a:gd name="T58" fmla="*/ 58 w 107"/>
              <a:gd name="T59" fmla="*/ 10 h 224"/>
              <a:gd name="T60" fmla="*/ 48 w 107"/>
              <a:gd name="T61" fmla="*/ 16 h 224"/>
              <a:gd name="T62" fmla="*/ 43 w 107"/>
              <a:gd name="T63" fmla="*/ 28 h 224"/>
              <a:gd name="T64" fmla="*/ 38 w 107"/>
              <a:gd name="T65" fmla="*/ 33 h 224"/>
              <a:gd name="T66" fmla="*/ 43 w 107"/>
              <a:gd name="T67" fmla="*/ 43 h 224"/>
              <a:gd name="T68" fmla="*/ 60 w 107"/>
              <a:gd name="T69" fmla="*/ 54 h 224"/>
              <a:gd name="T70" fmla="*/ 46 w 107"/>
              <a:gd name="T71" fmla="*/ 55 h 224"/>
              <a:gd name="T72" fmla="*/ 39 w 107"/>
              <a:gd name="T73" fmla="*/ 78 h 224"/>
              <a:gd name="T74" fmla="*/ 39 w 107"/>
              <a:gd name="T75" fmla="*/ 87 h 224"/>
              <a:gd name="T76" fmla="*/ 43 w 107"/>
              <a:gd name="T77" fmla="*/ 97 h 224"/>
              <a:gd name="T78" fmla="*/ 43 w 107"/>
              <a:gd name="T79" fmla="*/ 104 h 224"/>
              <a:gd name="T80" fmla="*/ 39 w 107"/>
              <a:gd name="T81" fmla="*/ 109 h 224"/>
              <a:gd name="T82" fmla="*/ 34 w 107"/>
              <a:gd name="T83" fmla="*/ 121 h 224"/>
              <a:gd name="T84" fmla="*/ 24 w 107"/>
              <a:gd name="T85" fmla="*/ 124 h 224"/>
              <a:gd name="T86" fmla="*/ 19 w 107"/>
              <a:gd name="T87" fmla="*/ 131 h 224"/>
              <a:gd name="T88" fmla="*/ 11 w 107"/>
              <a:gd name="T89" fmla="*/ 132 h 224"/>
              <a:gd name="T90" fmla="*/ 8 w 107"/>
              <a:gd name="T91" fmla="*/ 140 h 224"/>
              <a:gd name="T92" fmla="*/ 7 w 107"/>
              <a:gd name="T93" fmla="*/ 180 h 224"/>
              <a:gd name="T94" fmla="*/ 0 w 107"/>
              <a:gd name="T95" fmla="*/ 19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7" h="224">
                <a:moveTo>
                  <a:pt x="2" y="200"/>
                </a:moveTo>
                <a:lnTo>
                  <a:pt x="4" y="201"/>
                </a:lnTo>
                <a:lnTo>
                  <a:pt x="7" y="203"/>
                </a:lnTo>
                <a:lnTo>
                  <a:pt x="8" y="206"/>
                </a:lnTo>
                <a:lnTo>
                  <a:pt x="8" y="210"/>
                </a:lnTo>
                <a:lnTo>
                  <a:pt x="9" y="214"/>
                </a:lnTo>
                <a:lnTo>
                  <a:pt x="11" y="217"/>
                </a:lnTo>
                <a:lnTo>
                  <a:pt x="12" y="220"/>
                </a:lnTo>
                <a:lnTo>
                  <a:pt x="19" y="220"/>
                </a:lnTo>
                <a:lnTo>
                  <a:pt x="28" y="223"/>
                </a:lnTo>
                <a:lnTo>
                  <a:pt x="31" y="224"/>
                </a:lnTo>
                <a:lnTo>
                  <a:pt x="35" y="223"/>
                </a:lnTo>
                <a:lnTo>
                  <a:pt x="38" y="221"/>
                </a:lnTo>
                <a:lnTo>
                  <a:pt x="40" y="210"/>
                </a:lnTo>
                <a:lnTo>
                  <a:pt x="42" y="206"/>
                </a:lnTo>
                <a:lnTo>
                  <a:pt x="49" y="201"/>
                </a:lnTo>
                <a:lnTo>
                  <a:pt x="62" y="193"/>
                </a:lnTo>
                <a:lnTo>
                  <a:pt x="66" y="190"/>
                </a:lnTo>
                <a:lnTo>
                  <a:pt x="72" y="185"/>
                </a:lnTo>
                <a:lnTo>
                  <a:pt x="74" y="182"/>
                </a:lnTo>
                <a:lnTo>
                  <a:pt x="76" y="178"/>
                </a:lnTo>
                <a:lnTo>
                  <a:pt x="76" y="174"/>
                </a:lnTo>
                <a:lnTo>
                  <a:pt x="76" y="172"/>
                </a:lnTo>
                <a:lnTo>
                  <a:pt x="74" y="168"/>
                </a:lnTo>
                <a:lnTo>
                  <a:pt x="76" y="165"/>
                </a:lnTo>
                <a:lnTo>
                  <a:pt x="81" y="160"/>
                </a:lnTo>
                <a:lnTo>
                  <a:pt x="82" y="155"/>
                </a:lnTo>
                <a:lnTo>
                  <a:pt x="81" y="151"/>
                </a:lnTo>
                <a:lnTo>
                  <a:pt x="79" y="144"/>
                </a:lnTo>
                <a:lnTo>
                  <a:pt x="78" y="141"/>
                </a:lnTo>
                <a:lnTo>
                  <a:pt x="86" y="118"/>
                </a:lnTo>
                <a:lnTo>
                  <a:pt x="88" y="105"/>
                </a:lnTo>
                <a:lnTo>
                  <a:pt x="82" y="95"/>
                </a:lnTo>
                <a:lnTo>
                  <a:pt x="84" y="92"/>
                </a:lnTo>
                <a:lnTo>
                  <a:pt x="89" y="83"/>
                </a:lnTo>
                <a:lnTo>
                  <a:pt x="90" y="79"/>
                </a:lnTo>
                <a:lnTo>
                  <a:pt x="84" y="67"/>
                </a:lnTo>
                <a:lnTo>
                  <a:pt x="83" y="63"/>
                </a:lnTo>
                <a:lnTo>
                  <a:pt x="84" y="58"/>
                </a:lnTo>
                <a:lnTo>
                  <a:pt x="87" y="59"/>
                </a:lnTo>
                <a:lnTo>
                  <a:pt x="90" y="59"/>
                </a:lnTo>
                <a:lnTo>
                  <a:pt x="93" y="61"/>
                </a:lnTo>
                <a:lnTo>
                  <a:pt x="96" y="64"/>
                </a:lnTo>
                <a:lnTo>
                  <a:pt x="98" y="66"/>
                </a:lnTo>
                <a:lnTo>
                  <a:pt x="100" y="65"/>
                </a:lnTo>
                <a:lnTo>
                  <a:pt x="101" y="62"/>
                </a:lnTo>
                <a:lnTo>
                  <a:pt x="101" y="57"/>
                </a:lnTo>
                <a:lnTo>
                  <a:pt x="100" y="50"/>
                </a:lnTo>
                <a:lnTo>
                  <a:pt x="100" y="42"/>
                </a:lnTo>
                <a:lnTo>
                  <a:pt x="101" y="34"/>
                </a:lnTo>
                <a:lnTo>
                  <a:pt x="103" y="29"/>
                </a:lnTo>
                <a:lnTo>
                  <a:pt x="107" y="27"/>
                </a:lnTo>
                <a:lnTo>
                  <a:pt x="106" y="25"/>
                </a:lnTo>
                <a:lnTo>
                  <a:pt x="99" y="17"/>
                </a:lnTo>
                <a:lnTo>
                  <a:pt x="89" y="5"/>
                </a:lnTo>
                <a:lnTo>
                  <a:pt x="82" y="0"/>
                </a:lnTo>
                <a:lnTo>
                  <a:pt x="70" y="4"/>
                </a:lnTo>
                <a:lnTo>
                  <a:pt x="64" y="4"/>
                </a:lnTo>
                <a:lnTo>
                  <a:pt x="62" y="5"/>
                </a:lnTo>
                <a:lnTo>
                  <a:pt x="58" y="10"/>
                </a:lnTo>
                <a:lnTo>
                  <a:pt x="50" y="14"/>
                </a:lnTo>
                <a:lnTo>
                  <a:pt x="48" y="16"/>
                </a:lnTo>
                <a:lnTo>
                  <a:pt x="44" y="25"/>
                </a:lnTo>
                <a:lnTo>
                  <a:pt x="43" y="28"/>
                </a:lnTo>
                <a:lnTo>
                  <a:pt x="39" y="30"/>
                </a:lnTo>
                <a:lnTo>
                  <a:pt x="38" y="33"/>
                </a:lnTo>
                <a:lnTo>
                  <a:pt x="39" y="36"/>
                </a:lnTo>
                <a:lnTo>
                  <a:pt x="43" y="43"/>
                </a:lnTo>
                <a:lnTo>
                  <a:pt x="54" y="48"/>
                </a:lnTo>
                <a:lnTo>
                  <a:pt x="60" y="54"/>
                </a:lnTo>
                <a:lnTo>
                  <a:pt x="56" y="56"/>
                </a:lnTo>
                <a:lnTo>
                  <a:pt x="46" y="55"/>
                </a:lnTo>
                <a:lnTo>
                  <a:pt x="43" y="62"/>
                </a:lnTo>
                <a:lnTo>
                  <a:pt x="39" y="78"/>
                </a:lnTo>
                <a:lnTo>
                  <a:pt x="39" y="83"/>
                </a:lnTo>
                <a:lnTo>
                  <a:pt x="39" y="87"/>
                </a:lnTo>
                <a:lnTo>
                  <a:pt x="42" y="93"/>
                </a:lnTo>
                <a:lnTo>
                  <a:pt x="43" y="97"/>
                </a:lnTo>
                <a:lnTo>
                  <a:pt x="43" y="102"/>
                </a:lnTo>
                <a:lnTo>
                  <a:pt x="43" y="104"/>
                </a:lnTo>
                <a:lnTo>
                  <a:pt x="40" y="108"/>
                </a:lnTo>
                <a:lnTo>
                  <a:pt x="39" y="109"/>
                </a:lnTo>
                <a:lnTo>
                  <a:pt x="37" y="118"/>
                </a:lnTo>
                <a:lnTo>
                  <a:pt x="34" y="121"/>
                </a:lnTo>
                <a:lnTo>
                  <a:pt x="27" y="123"/>
                </a:lnTo>
                <a:lnTo>
                  <a:pt x="24" y="124"/>
                </a:lnTo>
                <a:lnTo>
                  <a:pt x="21" y="128"/>
                </a:lnTo>
                <a:lnTo>
                  <a:pt x="19" y="131"/>
                </a:lnTo>
                <a:lnTo>
                  <a:pt x="13" y="131"/>
                </a:lnTo>
                <a:lnTo>
                  <a:pt x="11" y="132"/>
                </a:lnTo>
                <a:lnTo>
                  <a:pt x="9" y="136"/>
                </a:lnTo>
                <a:lnTo>
                  <a:pt x="8" y="140"/>
                </a:lnTo>
                <a:lnTo>
                  <a:pt x="7" y="145"/>
                </a:lnTo>
                <a:lnTo>
                  <a:pt x="7" y="180"/>
                </a:lnTo>
                <a:lnTo>
                  <a:pt x="4" y="191"/>
                </a:lnTo>
                <a:lnTo>
                  <a:pt x="0" y="197"/>
                </a:lnTo>
                <a:lnTo>
                  <a:pt x="2" y="20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0" name="Freeform 269"/>
          <p:cNvSpPr>
            <a:spLocks/>
          </p:cNvSpPr>
          <p:nvPr/>
        </p:nvSpPr>
        <p:spPr bwMode="auto">
          <a:xfrm>
            <a:off x="12490708" y="4951757"/>
            <a:ext cx="22225" cy="14288"/>
          </a:xfrm>
          <a:custGeom>
            <a:avLst/>
            <a:gdLst>
              <a:gd name="T0" fmla="*/ 37 w 44"/>
              <a:gd name="T1" fmla="*/ 2 h 26"/>
              <a:gd name="T2" fmla="*/ 30 w 44"/>
              <a:gd name="T3" fmla="*/ 0 h 26"/>
              <a:gd name="T4" fmla="*/ 4 w 44"/>
              <a:gd name="T5" fmla="*/ 6 h 26"/>
              <a:gd name="T6" fmla="*/ 0 w 44"/>
              <a:gd name="T7" fmla="*/ 11 h 26"/>
              <a:gd name="T8" fmla="*/ 3 w 44"/>
              <a:gd name="T9" fmla="*/ 17 h 26"/>
              <a:gd name="T10" fmla="*/ 10 w 44"/>
              <a:gd name="T11" fmla="*/ 24 h 26"/>
              <a:gd name="T12" fmla="*/ 15 w 44"/>
              <a:gd name="T13" fmla="*/ 26 h 26"/>
              <a:gd name="T14" fmla="*/ 22 w 44"/>
              <a:gd name="T15" fmla="*/ 24 h 26"/>
              <a:gd name="T16" fmla="*/ 23 w 44"/>
              <a:gd name="T17" fmla="*/ 23 h 26"/>
              <a:gd name="T18" fmla="*/ 24 w 44"/>
              <a:gd name="T19" fmla="*/ 19 h 26"/>
              <a:gd name="T20" fmla="*/ 24 w 44"/>
              <a:gd name="T21" fmla="*/ 16 h 26"/>
              <a:gd name="T22" fmla="*/ 27 w 44"/>
              <a:gd name="T23" fmla="*/ 14 h 26"/>
              <a:gd name="T24" fmla="*/ 35 w 44"/>
              <a:gd name="T25" fmla="*/ 12 h 26"/>
              <a:gd name="T26" fmla="*/ 42 w 44"/>
              <a:gd name="T27" fmla="*/ 12 h 26"/>
              <a:gd name="T28" fmla="*/ 44 w 44"/>
              <a:gd name="T29" fmla="*/ 10 h 26"/>
              <a:gd name="T30" fmla="*/ 43 w 44"/>
              <a:gd name="T31" fmla="*/ 6 h 26"/>
              <a:gd name="T32" fmla="*/ 40 w 44"/>
              <a:gd name="T33" fmla="*/ 3 h 26"/>
              <a:gd name="T34" fmla="*/ 37 w 44"/>
              <a:gd name="T3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6">
                <a:moveTo>
                  <a:pt x="37" y="2"/>
                </a:moveTo>
                <a:lnTo>
                  <a:pt x="30" y="0"/>
                </a:lnTo>
                <a:lnTo>
                  <a:pt x="4" y="6"/>
                </a:lnTo>
                <a:lnTo>
                  <a:pt x="0" y="11"/>
                </a:lnTo>
                <a:lnTo>
                  <a:pt x="3" y="17"/>
                </a:lnTo>
                <a:lnTo>
                  <a:pt x="10" y="24"/>
                </a:lnTo>
                <a:lnTo>
                  <a:pt x="15" y="26"/>
                </a:lnTo>
                <a:lnTo>
                  <a:pt x="22" y="24"/>
                </a:lnTo>
                <a:lnTo>
                  <a:pt x="23" y="23"/>
                </a:lnTo>
                <a:lnTo>
                  <a:pt x="24" y="19"/>
                </a:lnTo>
                <a:lnTo>
                  <a:pt x="24" y="16"/>
                </a:lnTo>
                <a:lnTo>
                  <a:pt x="27" y="14"/>
                </a:lnTo>
                <a:lnTo>
                  <a:pt x="35" y="12"/>
                </a:lnTo>
                <a:lnTo>
                  <a:pt x="42" y="12"/>
                </a:lnTo>
                <a:lnTo>
                  <a:pt x="44" y="10"/>
                </a:lnTo>
                <a:lnTo>
                  <a:pt x="43" y="6"/>
                </a:lnTo>
                <a:lnTo>
                  <a:pt x="40" y="3"/>
                </a:lnTo>
                <a:lnTo>
                  <a:pt x="37"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1" name="Freeform 270"/>
          <p:cNvSpPr>
            <a:spLocks/>
          </p:cNvSpPr>
          <p:nvPr/>
        </p:nvSpPr>
        <p:spPr bwMode="auto">
          <a:xfrm>
            <a:off x="12673271" y="4356444"/>
            <a:ext cx="33338" cy="41275"/>
          </a:xfrm>
          <a:custGeom>
            <a:avLst/>
            <a:gdLst>
              <a:gd name="T0" fmla="*/ 61 w 65"/>
              <a:gd name="T1" fmla="*/ 10 h 78"/>
              <a:gd name="T2" fmla="*/ 60 w 65"/>
              <a:gd name="T3" fmla="*/ 9 h 78"/>
              <a:gd name="T4" fmla="*/ 60 w 65"/>
              <a:gd name="T5" fmla="*/ 7 h 78"/>
              <a:gd name="T6" fmla="*/ 59 w 65"/>
              <a:gd name="T7" fmla="*/ 5 h 78"/>
              <a:gd name="T8" fmla="*/ 55 w 65"/>
              <a:gd name="T9" fmla="*/ 3 h 78"/>
              <a:gd name="T10" fmla="*/ 46 w 65"/>
              <a:gd name="T11" fmla="*/ 7 h 78"/>
              <a:gd name="T12" fmla="*/ 42 w 65"/>
              <a:gd name="T13" fmla="*/ 6 h 78"/>
              <a:gd name="T14" fmla="*/ 31 w 65"/>
              <a:gd name="T15" fmla="*/ 1 h 78"/>
              <a:gd name="T16" fmla="*/ 28 w 65"/>
              <a:gd name="T17" fmla="*/ 0 h 78"/>
              <a:gd name="T18" fmla="*/ 6 w 65"/>
              <a:gd name="T19" fmla="*/ 3 h 78"/>
              <a:gd name="T20" fmla="*/ 3 w 65"/>
              <a:gd name="T21" fmla="*/ 6 h 78"/>
              <a:gd name="T22" fmla="*/ 1 w 65"/>
              <a:gd name="T23" fmla="*/ 9 h 78"/>
              <a:gd name="T24" fmla="*/ 0 w 65"/>
              <a:gd name="T25" fmla="*/ 9 h 78"/>
              <a:gd name="T26" fmla="*/ 0 w 65"/>
              <a:gd name="T27" fmla="*/ 11 h 78"/>
              <a:gd name="T28" fmla="*/ 20 w 65"/>
              <a:gd name="T29" fmla="*/ 17 h 78"/>
              <a:gd name="T30" fmla="*/ 20 w 65"/>
              <a:gd name="T31" fmla="*/ 20 h 78"/>
              <a:gd name="T32" fmla="*/ 24 w 65"/>
              <a:gd name="T33" fmla="*/ 21 h 78"/>
              <a:gd name="T34" fmla="*/ 29 w 65"/>
              <a:gd name="T35" fmla="*/ 20 h 78"/>
              <a:gd name="T36" fmla="*/ 32 w 65"/>
              <a:gd name="T37" fmla="*/ 21 h 78"/>
              <a:gd name="T38" fmla="*/ 38 w 65"/>
              <a:gd name="T39" fmla="*/ 25 h 78"/>
              <a:gd name="T40" fmla="*/ 36 w 65"/>
              <a:gd name="T41" fmla="*/ 34 h 78"/>
              <a:gd name="T42" fmla="*/ 32 w 65"/>
              <a:gd name="T43" fmla="*/ 39 h 78"/>
              <a:gd name="T44" fmla="*/ 21 w 65"/>
              <a:gd name="T45" fmla="*/ 43 h 78"/>
              <a:gd name="T46" fmla="*/ 20 w 65"/>
              <a:gd name="T47" fmla="*/ 45 h 78"/>
              <a:gd name="T48" fmla="*/ 19 w 65"/>
              <a:gd name="T49" fmla="*/ 53 h 78"/>
              <a:gd name="T50" fmla="*/ 18 w 65"/>
              <a:gd name="T51" fmla="*/ 56 h 78"/>
              <a:gd name="T52" fmla="*/ 16 w 65"/>
              <a:gd name="T53" fmla="*/ 56 h 78"/>
              <a:gd name="T54" fmla="*/ 13 w 65"/>
              <a:gd name="T55" fmla="*/ 55 h 78"/>
              <a:gd name="T56" fmla="*/ 11 w 65"/>
              <a:gd name="T57" fmla="*/ 56 h 78"/>
              <a:gd name="T58" fmla="*/ 10 w 65"/>
              <a:gd name="T59" fmla="*/ 61 h 78"/>
              <a:gd name="T60" fmla="*/ 12 w 65"/>
              <a:gd name="T61" fmla="*/ 64 h 78"/>
              <a:gd name="T62" fmla="*/ 13 w 65"/>
              <a:gd name="T63" fmla="*/ 68 h 78"/>
              <a:gd name="T64" fmla="*/ 12 w 65"/>
              <a:gd name="T65" fmla="*/ 71 h 78"/>
              <a:gd name="T66" fmla="*/ 12 w 65"/>
              <a:gd name="T67" fmla="*/ 73 h 78"/>
              <a:gd name="T68" fmla="*/ 23 w 65"/>
              <a:gd name="T69" fmla="*/ 70 h 78"/>
              <a:gd name="T70" fmla="*/ 27 w 65"/>
              <a:gd name="T71" fmla="*/ 72 h 78"/>
              <a:gd name="T72" fmla="*/ 27 w 65"/>
              <a:gd name="T73" fmla="*/ 73 h 78"/>
              <a:gd name="T74" fmla="*/ 26 w 65"/>
              <a:gd name="T75" fmla="*/ 78 h 78"/>
              <a:gd name="T76" fmla="*/ 33 w 65"/>
              <a:gd name="T77" fmla="*/ 78 h 78"/>
              <a:gd name="T78" fmla="*/ 40 w 65"/>
              <a:gd name="T79" fmla="*/ 76 h 78"/>
              <a:gd name="T80" fmla="*/ 44 w 65"/>
              <a:gd name="T81" fmla="*/ 72 h 78"/>
              <a:gd name="T82" fmla="*/ 52 w 65"/>
              <a:gd name="T83" fmla="*/ 59 h 78"/>
              <a:gd name="T84" fmla="*/ 55 w 65"/>
              <a:gd name="T85" fmla="*/ 54 h 78"/>
              <a:gd name="T86" fmla="*/ 55 w 65"/>
              <a:gd name="T87" fmla="*/ 50 h 78"/>
              <a:gd name="T88" fmla="*/ 51 w 65"/>
              <a:gd name="T89" fmla="*/ 46 h 78"/>
              <a:gd name="T90" fmla="*/ 41 w 65"/>
              <a:gd name="T91" fmla="*/ 49 h 78"/>
              <a:gd name="T92" fmla="*/ 38 w 65"/>
              <a:gd name="T93" fmla="*/ 48 h 78"/>
              <a:gd name="T94" fmla="*/ 39 w 65"/>
              <a:gd name="T95" fmla="*/ 46 h 78"/>
              <a:gd name="T96" fmla="*/ 41 w 65"/>
              <a:gd name="T97" fmla="*/ 44 h 78"/>
              <a:gd name="T98" fmla="*/ 42 w 65"/>
              <a:gd name="T99" fmla="*/ 40 h 78"/>
              <a:gd name="T100" fmla="*/ 41 w 65"/>
              <a:gd name="T101" fmla="*/ 35 h 78"/>
              <a:gd name="T102" fmla="*/ 41 w 65"/>
              <a:gd name="T103" fmla="*/ 32 h 78"/>
              <a:gd name="T104" fmla="*/ 60 w 65"/>
              <a:gd name="T105" fmla="*/ 33 h 78"/>
              <a:gd name="T106" fmla="*/ 63 w 65"/>
              <a:gd name="T107" fmla="*/ 32 h 78"/>
              <a:gd name="T108" fmla="*/ 65 w 65"/>
              <a:gd name="T109" fmla="*/ 26 h 78"/>
              <a:gd name="T110" fmla="*/ 63 w 65"/>
              <a:gd name="T111" fmla="*/ 22 h 78"/>
              <a:gd name="T112" fmla="*/ 62 w 65"/>
              <a:gd name="T113" fmla="*/ 19 h 78"/>
              <a:gd name="T114" fmla="*/ 61 w 65"/>
              <a:gd name="T115" fmla="*/ 14 h 78"/>
              <a:gd name="T116" fmla="*/ 62 w 65"/>
              <a:gd name="T117" fmla="*/ 12 h 78"/>
              <a:gd name="T118" fmla="*/ 61 w 65"/>
              <a:gd name="T11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 h="78">
                <a:moveTo>
                  <a:pt x="61" y="10"/>
                </a:moveTo>
                <a:lnTo>
                  <a:pt x="60" y="9"/>
                </a:lnTo>
                <a:lnTo>
                  <a:pt x="60" y="7"/>
                </a:lnTo>
                <a:lnTo>
                  <a:pt x="59" y="5"/>
                </a:lnTo>
                <a:lnTo>
                  <a:pt x="55" y="3"/>
                </a:lnTo>
                <a:lnTo>
                  <a:pt x="46" y="7"/>
                </a:lnTo>
                <a:lnTo>
                  <a:pt x="42" y="6"/>
                </a:lnTo>
                <a:lnTo>
                  <a:pt x="31" y="1"/>
                </a:lnTo>
                <a:lnTo>
                  <a:pt x="28" y="0"/>
                </a:lnTo>
                <a:lnTo>
                  <a:pt x="6" y="3"/>
                </a:lnTo>
                <a:lnTo>
                  <a:pt x="3" y="6"/>
                </a:lnTo>
                <a:lnTo>
                  <a:pt x="1" y="9"/>
                </a:lnTo>
                <a:lnTo>
                  <a:pt x="0" y="9"/>
                </a:lnTo>
                <a:lnTo>
                  <a:pt x="0" y="11"/>
                </a:lnTo>
                <a:lnTo>
                  <a:pt x="20" y="17"/>
                </a:lnTo>
                <a:lnTo>
                  <a:pt x="20" y="20"/>
                </a:lnTo>
                <a:lnTo>
                  <a:pt x="24" y="21"/>
                </a:lnTo>
                <a:lnTo>
                  <a:pt x="29" y="20"/>
                </a:lnTo>
                <a:lnTo>
                  <a:pt x="32" y="21"/>
                </a:lnTo>
                <a:lnTo>
                  <a:pt x="38" y="25"/>
                </a:lnTo>
                <a:lnTo>
                  <a:pt x="36" y="34"/>
                </a:lnTo>
                <a:lnTo>
                  <a:pt x="32" y="39"/>
                </a:lnTo>
                <a:lnTo>
                  <a:pt x="21" y="43"/>
                </a:lnTo>
                <a:lnTo>
                  <a:pt x="20" y="45"/>
                </a:lnTo>
                <a:lnTo>
                  <a:pt x="19" y="53"/>
                </a:lnTo>
                <a:lnTo>
                  <a:pt x="18" y="56"/>
                </a:lnTo>
                <a:lnTo>
                  <a:pt x="16" y="56"/>
                </a:lnTo>
                <a:lnTo>
                  <a:pt x="13" y="55"/>
                </a:lnTo>
                <a:lnTo>
                  <a:pt x="11" y="56"/>
                </a:lnTo>
                <a:lnTo>
                  <a:pt x="10" y="61"/>
                </a:lnTo>
                <a:lnTo>
                  <a:pt x="12" y="64"/>
                </a:lnTo>
                <a:lnTo>
                  <a:pt x="13" y="68"/>
                </a:lnTo>
                <a:lnTo>
                  <a:pt x="12" y="71"/>
                </a:lnTo>
                <a:lnTo>
                  <a:pt x="12" y="73"/>
                </a:lnTo>
                <a:lnTo>
                  <a:pt x="23" y="70"/>
                </a:lnTo>
                <a:lnTo>
                  <a:pt x="27" y="72"/>
                </a:lnTo>
                <a:lnTo>
                  <a:pt x="27" y="73"/>
                </a:lnTo>
                <a:lnTo>
                  <a:pt x="26" y="78"/>
                </a:lnTo>
                <a:lnTo>
                  <a:pt x="33" y="78"/>
                </a:lnTo>
                <a:lnTo>
                  <a:pt x="40" y="76"/>
                </a:lnTo>
                <a:lnTo>
                  <a:pt x="44" y="72"/>
                </a:lnTo>
                <a:lnTo>
                  <a:pt x="52" y="59"/>
                </a:lnTo>
                <a:lnTo>
                  <a:pt x="55" y="54"/>
                </a:lnTo>
                <a:lnTo>
                  <a:pt x="55" y="50"/>
                </a:lnTo>
                <a:lnTo>
                  <a:pt x="51" y="46"/>
                </a:lnTo>
                <a:lnTo>
                  <a:pt x="41" y="49"/>
                </a:lnTo>
                <a:lnTo>
                  <a:pt x="38" y="48"/>
                </a:lnTo>
                <a:lnTo>
                  <a:pt x="39" y="46"/>
                </a:lnTo>
                <a:lnTo>
                  <a:pt x="41" y="44"/>
                </a:lnTo>
                <a:lnTo>
                  <a:pt x="42" y="40"/>
                </a:lnTo>
                <a:lnTo>
                  <a:pt x="41" y="35"/>
                </a:lnTo>
                <a:lnTo>
                  <a:pt x="41" y="32"/>
                </a:lnTo>
                <a:lnTo>
                  <a:pt x="60" y="33"/>
                </a:lnTo>
                <a:lnTo>
                  <a:pt x="63" y="32"/>
                </a:lnTo>
                <a:lnTo>
                  <a:pt x="65" y="26"/>
                </a:lnTo>
                <a:lnTo>
                  <a:pt x="63" y="22"/>
                </a:lnTo>
                <a:lnTo>
                  <a:pt x="62" y="19"/>
                </a:lnTo>
                <a:lnTo>
                  <a:pt x="61" y="14"/>
                </a:lnTo>
                <a:lnTo>
                  <a:pt x="62" y="12"/>
                </a:lnTo>
                <a:lnTo>
                  <a:pt x="61"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2" name="Freeform 271"/>
          <p:cNvSpPr>
            <a:spLocks/>
          </p:cNvSpPr>
          <p:nvPr/>
        </p:nvSpPr>
        <p:spPr bwMode="auto">
          <a:xfrm>
            <a:off x="12673271" y="4416769"/>
            <a:ext cx="30163" cy="34925"/>
          </a:xfrm>
          <a:custGeom>
            <a:avLst/>
            <a:gdLst>
              <a:gd name="T0" fmla="*/ 19 w 55"/>
              <a:gd name="T1" fmla="*/ 61 h 68"/>
              <a:gd name="T2" fmla="*/ 29 w 55"/>
              <a:gd name="T3" fmla="*/ 67 h 68"/>
              <a:gd name="T4" fmla="*/ 37 w 55"/>
              <a:gd name="T5" fmla="*/ 68 h 68"/>
              <a:gd name="T6" fmla="*/ 40 w 55"/>
              <a:gd name="T7" fmla="*/ 64 h 68"/>
              <a:gd name="T8" fmla="*/ 42 w 55"/>
              <a:gd name="T9" fmla="*/ 52 h 68"/>
              <a:gd name="T10" fmla="*/ 53 w 55"/>
              <a:gd name="T11" fmla="*/ 40 h 68"/>
              <a:gd name="T12" fmla="*/ 55 w 55"/>
              <a:gd name="T13" fmla="*/ 30 h 68"/>
              <a:gd name="T14" fmla="*/ 54 w 55"/>
              <a:gd name="T15" fmla="*/ 19 h 68"/>
              <a:gd name="T16" fmla="*/ 49 w 55"/>
              <a:gd name="T17" fmla="*/ 15 h 68"/>
              <a:gd name="T18" fmla="*/ 36 w 55"/>
              <a:gd name="T19" fmla="*/ 9 h 68"/>
              <a:gd name="T20" fmla="*/ 35 w 55"/>
              <a:gd name="T21" fmla="*/ 8 h 68"/>
              <a:gd name="T22" fmla="*/ 30 w 55"/>
              <a:gd name="T23" fmla="*/ 2 h 68"/>
              <a:gd name="T24" fmla="*/ 30 w 55"/>
              <a:gd name="T25" fmla="*/ 1 h 68"/>
              <a:gd name="T26" fmla="*/ 28 w 55"/>
              <a:gd name="T27" fmla="*/ 0 h 68"/>
              <a:gd name="T28" fmla="*/ 2 w 55"/>
              <a:gd name="T29" fmla="*/ 10 h 68"/>
              <a:gd name="T30" fmla="*/ 1 w 55"/>
              <a:gd name="T31" fmla="*/ 12 h 68"/>
              <a:gd name="T32" fmla="*/ 0 w 55"/>
              <a:gd name="T33" fmla="*/ 17 h 68"/>
              <a:gd name="T34" fmla="*/ 1 w 55"/>
              <a:gd name="T35" fmla="*/ 20 h 68"/>
              <a:gd name="T36" fmla="*/ 1 w 55"/>
              <a:gd name="T37" fmla="*/ 21 h 68"/>
              <a:gd name="T38" fmla="*/ 1 w 55"/>
              <a:gd name="T39" fmla="*/ 22 h 68"/>
              <a:gd name="T40" fmla="*/ 4 w 55"/>
              <a:gd name="T41" fmla="*/ 31 h 68"/>
              <a:gd name="T42" fmla="*/ 6 w 55"/>
              <a:gd name="T43" fmla="*/ 39 h 68"/>
              <a:gd name="T44" fmla="*/ 9 w 55"/>
              <a:gd name="T45" fmla="*/ 47 h 68"/>
              <a:gd name="T46" fmla="*/ 12 w 55"/>
              <a:gd name="T47" fmla="*/ 52 h 68"/>
              <a:gd name="T48" fmla="*/ 12 w 55"/>
              <a:gd name="T49" fmla="*/ 55 h 68"/>
              <a:gd name="T50" fmla="*/ 19 w 55"/>
              <a:gd name="T51"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8">
                <a:moveTo>
                  <a:pt x="19" y="61"/>
                </a:moveTo>
                <a:lnTo>
                  <a:pt x="29" y="67"/>
                </a:lnTo>
                <a:lnTo>
                  <a:pt x="37" y="68"/>
                </a:lnTo>
                <a:lnTo>
                  <a:pt x="40" y="64"/>
                </a:lnTo>
                <a:lnTo>
                  <a:pt x="42" y="52"/>
                </a:lnTo>
                <a:lnTo>
                  <a:pt x="53" y="40"/>
                </a:lnTo>
                <a:lnTo>
                  <a:pt x="55" y="30"/>
                </a:lnTo>
                <a:lnTo>
                  <a:pt x="54" y="19"/>
                </a:lnTo>
                <a:lnTo>
                  <a:pt x="49" y="15"/>
                </a:lnTo>
                <a:lnTo>
                  <a:pt x="36" y="9"/>
                </a:lnTo>
                <a:lnTo>
                  <a:pt x="35" y="8"/>
                </a:lnTo>
                <a:lnTo>
                  <a:pt x="30" y="2"/>
                </a:lnTo>
                <a:lnTo>
                  <a:pt x="30" y="1"/>
                </a:lnTo>
                <a:lnTo>
                  <a:pt x="28" y="0"/>
                </a:lnTo>
                <a:lnTo>
                  <a:pt x="2" y="10"/>
                </a:lnTo>
                <a:lnTo>
                  <a:pt x="1" y="12"/>
                </a:lnTo>
                <a:lnTo>
                  <a:pt x="0" y="17"/>
                </a:lnTo>
                <a:lnTo>
                  <a:pt x="1" y="20"/>
                </a:lnTo>
                <a:lnTo>
                  <a:pt x="1" y="21"/>
                </a:lnTo>
                <a:lnTo>
                  <a:pt x="1" y="22"/>
                </a:lnTo>
                <a:lnTo>
                  <a:pt x="4" y="31"/>
                </a:lnTo>
                <a:lnTo>
                  <a:pt x="6" y="39"/>
                </a:lnTo>
                <a:lnTo>
                  <a:pt x="9" y="47"/>
                </a:lnTo>
                <a:lnTo>
                  <a:pt x="12" y="52"/>
                </a:lnTo>
                <a:lnTo>
                  <a:pt x="12" y="55"/>
                </a:lnTo>
                <a:lnTo>
                  <a:pt x="19" y="6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3" name="Freeform 272"/>
          <p:cNvSpPr>
            <a:spLocks/>
          </p:cNvSpPr>
          <p:nvPr/>
        </p:nvSpPr>
        <p:spPr bwMode="auto">
          <a:xfrm>
            <a:off x="12408158" y="4920007"/>
            <a:ext cx="117475" cy="80963"/>
          </a:xfrm>
          <a:custGeom>
            <a:avLst/>
            <a:gdLst>
              <a:gd name="T0" fmla="*/ 218 w 223"/>
              <a:gd name="T1" fmla="*/ 107 h 152"/>
              <a:gd name="T2" fmla="*/ 180 w 223"/>
              <a:gd name="T3" fmla="*/ 115 h 152"/>
              <a:gd name="T4" fmla="*/ 175 w 223"/>
              <a:gd name="T5" fmla="*/ 120 h 152"/>
              <a:gd name="T6" fmla="*/ 173 w 223"/>
              <a:gd name="T7" fmla="*/ 110 h 152"/>
              <a:gd name="T8" fmla="*/ 156 w 223"/>
              <a:gd name="T9" fmla="*/ 105 h 152"/>
              <a:gd name="T10" fmla="*/ 144 w 223"/>
              <a:gd name="T11" fmla="*/ 100 h 152"/>
              <a:gd name="T12" fmla="*/ 140 w 223"/>
              <a:gd name="T13" fmla="*/ 96 h 152"/>
              <a:gd name="T14" fmla="*/ 126 w 223"/>
              <a:gd name="T15" fmla="*/ 92 h 152"/>
              <a:gd name="T16" fmla="*/ 133 w 223"/>
              <a:gd name="T17" fmla="*/ 52 h 152"/>
              <a:gd name="T18" fmla="*/ 117 w 223"/>
              <a:gd name="T19" fmla="*/ 40 h 152"/>
              <a:gd name="T20" fmla="*/ 81 w 223"/>
              <a:gd name="T21" fmla="*/ 25 h 152"/>
              <a:gd name="T22" fmla="*/ 77 w 223"/>
              <a:gd name="T23" fmla="*/ 16 h 152"/>
              <a:gd name="T24" fmla="*/ 70 w 223"/>
              <a:gd name="T25" fmla="*/ 6 h 152"/>
              <a:gd name="T26" fmla="*/ 66 w 223"/>
              <a:gd name="T27" fmla="*/ 16 h 152"/>
              <a:gd name="T28" fmla="*/ 58 w 223"/>
              <a:gd name="T29" fmla="*/ 13 h 152"/>
              <a:gd name="T30" fmla="*/ 47 w 223"/>
              <a:gd name="T31" fmla="*/ 12 h 152"/>
              <a:gd name="T32" fmla="*/ 6 w 223"/>
              <a:gd name="T33" fmla="*/ 0 h 152"/>
              <a:gd name="T34" fmla="*/ 1 w 223"/>
              <a:gd name="T35" fmla="*/ 6 h 152"/>
              <a:gd name="T36" fmla="*/ 5 w 223"/>
              <a:gd name="T37" fmla="*/ 20 h 152"/>
              <a:gd name="T38" fmla="*/ 7 w 223"/>
              <a:gd name="T39" fmla="*/ 24 h 152"/>
              <a:gd name="T40" fmla="*/ 17 w 223"/>
              <a:gd name="T41" fmla="*/ 40 h 152"/>
              <a:gd name="T42" fmla="*/ 36 w 223"/>
              <a:gd name="T43" fmla="*/ 43 h 152"/>
              <a:gd name="T44" fmla="*/ 53 w 223"/>
              <a:gd name="T45" fmla="*/ 51 h 152"/>
              <a:gd name="T46" fmla="*/ 59 w 223"/>
              <a:gd name="T47" fmla="*/ 61 h 152"/>
              <a:gd name="T48" fmla="*/ 66 w 223"/>
              <a:gd name="T49" fmla="*/ 67 h 152"/>
              <a:gd name="T50" fmla="*/ 72 w 223"/>
              <a:gd name="T51" fmla="*/ 83 h 152"/>
              <a:gd name="T52" fmla="*/ 82 w 223"/>
              <a:gd name="T53" fmla="*/ 103 h 152"/>
              <a:gd name="T54" fmla="*/ 81 w 223"/>
              <a:gd name="T55" fmla="*/ 114 h 152"/>
              <a:gd name="T56" fmla="*/ 84 w 223"/>
              <a:gd name="T57" fmla="*/ 123 h 152"/>
              <a:gd name="T58" fmla="*/ 99 w 223"/>
              <a:gd name="T59" fmla="*/ 120 h 152"/>
              <a:gd name="T60" fmla="*/ 108 w 223"/>
              <a:gd name="T61" fmla="*/ 126 h 152"/>
              <a:gd name="T62" fmla="*/ 129 w 223"/>
              <a:gd name="T63" fmla="*/ 102 h 152"/>
              <a:gd name="T64" fmla="*/ 133 w 223"/>
              <a:gd name="T65" fmla="*/ 107 h 152"/>
              <a:gd name="T66" fmla="*/ 149 w 223"/>
              <a:gd name="T67" fmla="*/ 111 h 152"/>
              <a:gd name="T68" fmla="*/ 137 w 223"/>
              <a:gd name="T69" fmla="*/ 124 h 152"/>
              <a:gd name="T70" fmla="*/ 138 w 223"/>
              <a:gd name="T71" fmla="*/ 133 h 152"/>
              <a:gd name="T72" fmla="*/ 137 w 223"/>
              <a:gd name="T73" fmla="*/ 140 h 152"/>
              <a:gd name="T74" fmla="*/ 133 w 223"/>
              <a:gd name="T75" fmla="*/ 144 h 152"/>
              <a:gd name="T76" fmla="*/ 146 w 223"/>
              <a:gd name="T77" fmla="*/ 142 h 152"/>
              <a:gd name="T78" fmla="*/ 168 w 223"/>
              <a:gd name="T79" fmla="*/ 145 h 152"/>
              <a:gd name="T80" fmla="*/ 160 w 223"/>
              <a:gd name="T81" fmla="*/ 133 h 152"/>
              <a:gd name="T82" fmla="*/ 167 w 223"/>
              <a:gd name="T83" fmla="*/ 135 h 152"/>
              <a:gd name="T84" fmla="*/ 188 w 223"/>
              <a:gd name="T85" fmla="*/ 138 h 152"/>
              <a:gd name="T86" fmla="*/ 200 w 223"/>
              <a:gd name="T87" fmla="*/ 143 h 152"/>
              <a:gd name="T88" fmla="*/ 213 w 223"/>
              <a:gd name="T89" fmla="*/ 144 h 152"/>
              <a:gd name="T90" fmla="*/ 218 w 223"/>
              <a:gd name="T91" fmla="*/ 136 h 152"/>
              <a:gd name="T92" fmla="*/ 222 w 223"/>
              <a:gd name="T93" fmla="*/ 128 h 152"/>
              <a:gd name="T94" fmla="*/ 221 w 223"/>
              <a:gd name="T95" fmla="*/ 1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3" h="152">
                <a:moveTo>
                  <a:pt x="221" y="115"/>
                </a:moveTo>
                <a:lnTo>
                  <a:pt x="223" y="112"/>
                </a:lnTo>
                <a:lnTo>
                  <a:pt x="218" y="107"/>
                </a:lnTo>
                <a:lnTo>
                  <a:pt x="209" y="107"/>
                </a:lnTo>
                <a:lnTo>
                  <a:pt x="183" y="113"/>
                </a:lnTo>
                <a:lnTo>
                  <a:pt x="180" y="115"/>
                </a:lnTo>
                <a:lnTo>
                  <a:pt x="178" y="119"/>
                </a:lnTo>
                <a:lnTo>
                  <a:pt x="176" y="121"/>
                </a:lnTo>
                <a:lnTo>
                  <a:pt x="175" y="120"/>
                </a:lnTo>
                <a:lnTo>
                  <a:pt x="175" y="116"/>
                </a:lnTo>
                <a:lnTo>
                  <a:pt x="174" y="112"/>
                </a:lnTo>
                <a:lnTo>
                  <a:pt x="173" y="110"/>
                </a:lnTo>
                <a:lnTo>
                  <a:pt x="170" y="109"/>
                </a:lnTo>
                <a:lnTo>
                  <a:pt x="167" y="107"/>
                </a:lnTo>
                <a:lnTo>
                  <a:pt x="156" y="105"/>
                </a:lnTo>
                <a:lnTo>
                  <a:pt x="149" y="100"/>
                </a:lnTo>
                <a:lnTo>
                  <a:pt x="147" y="99"/>
                </a:lnTo>
                <a:lnTo>
                  <a:pt x="144" y="100"/>
                </a:lnTo>
                <a:lnTo>
                  <a:pt x="143" y="100"/>
                </a:lnTo>
                <a:lnTo>
                  <a:pt x="140" y="99"/>
                </a:lnTo>
                <a:lnTo>
                  <a:pt x="140" y="96"/>
                </a:lnTo>
                <a:lnTo>
                  <a:pt x="139" y="96"/>
                </a:lnTo>
                <a:lnTo>
                  <a:pt x="129" y="94"/>
                </a:lnTo>
                <a:lnTo>
                  <a:pt x="126" y="92"/>
                </a:lnTo>
                <a:lnTo>
                  <a:pt x="137" y="77"/>
                </a:lnTo>
                <a:lnTo>
                  <a:pt x="138" y="67"/>
                </a:lnTo>
                <a:lnTo>
                  <a:pt x="133" y="52"/>
                </a:lnTo>
                <a:lnTo>
                  <a:pt x="128" y="46"/>
                </a:lnTo>
                <a:lnTo>
                  <a:pt x="123" y="42"/>
                </a:lnTo>
                <a:lnTo>
                  <a:pt x="117" y="40"/>
                </a:lnTo>
                <a:lnTo>
                  <a:pt x="107" y="39"/>
                </a:lnTo>
                <a:lnTo>
                  <a:pt x="88" y="26"/>
                </a:lnTo>
                <a:lnTo>
                  <a:pt x="81" y="25"/>
                </a:lnTo>
                <a:lnTo>
                  <a:pt x="78" y="24"/>
                </a:lnTo>
                <a:lnTo>
                  <a:pt x="78" y="21"/>
                </a:lnTo>
                <a:lnTo>
                  <a:pt x="77" y="16"/>
                </a:lnTo>
                <a:lnTo>
                  <a:pt x="75" y="12"/>
                </a:lnTo>
                <a:lnTo>
                  <a:pt x="74" y="8"/>
                </a:lnTo>
                <a:lnTo>
                  <a:pt x="70" y="6"/>
                </a:lnTo>
                <a:lnTo>
                  <a:pt x="68" y="10"/>
                </a:lnTo>
                <a:lnTo>
                  <a:pt x="67" y="14"/>
                </a:lnTo>
                <a:lnTo>
                  <a:pt x="66" y="16"/>
                </a:lnTo>
                <a:lnTo>
                  <a:pt x="62" y="16"/>
                </a:lnTo>
                <a:lnTo>
                  <a:pt x="60" y="15"/>
                </a:lnTo>
                <a:lnTo>
                  <a:pt x="58" y="13"/>
                </a:lnTo>
                <a:lnTo>
                  <a:pt x="56" y="11"/>
                </a:lnTo>
                <a:lnTo>
                  <a:pt x="52" y="11"/>
                </a:lnTo>
                <a:lnTo>
                  <a:pt x="47" y="12"/>
                </a:lnTo>
                <a:lnTo>
                  <a:pt x="20" y="6"/>
                </a:lnTo>
                <a:lnTo>
                  <a:pt x="9" y="0"/>
                </a:lnTo>
                <a:lnTo>
                  <a:pt x="6" y="0"/>
                </a:lnTo>
                <a:lnTo>
                  <a:pt x="2" y="0"/>
                </a:lnTo>
                <a:lnTo>
                  <a:pt x="0" y="3"/>
                </a:lnTo>
                <a:lnTo>
                  <a:pt x="1" y="6"/>
                </a:lnTo>
                <a:lnTo>
                  <a:pt x="2" y="11"/>
                </a:lnTo>
                <a:lnTo>
                  <a:pt x="5" y="15"/>
                </a:lnTo>
                <a:lnTo>
                  <a:pt x="5" y="20"/>
                </a:lnTo>
                <a:lnTo>
                  <a:pt x="6" y="20"/>
                </a:lnTo>
                <a:lnTo>
                  <a:pt x="5" y="22"/>
                </a:lnTo>
                <a:lnTo>
                  <a:pt x="7" y="24"/>
                </a:lnTo>
                <a:lnTo>
                  <a:pt x="6" y="25"/>
                </a:lnTo>
                <a:lnTo>
                  <a:pt x="11" y="32"/>
                </a:lnTo>
                <a:lnTo>
                  <a:pt x="17" y="40"/>
                </a:lnTo>
                <a:lnTo>
                  <a:pt x="22" y="44"/>
                </a:lnTo>
                <a:lnTo>
                  <a:pt x="27" y="45"/>
                </a:lnTo>
                <a:lnTo>
                  <a:pt x="36" y="43"/>
                </a:lnTo>
                <a:lnTo>
                  <a:pt x="39" y="44"/>
                </a:lnTo>
                <a:lnTo>
                  <a:pt x="49" y="51"/>
                </a:lnTo>
                <a:lnTo>
                  <a:pt x="53" y="51"/>
                </a:lnTo>
                <a:lnTo>
                  <a:pt x="56" y="52"/>
                </a:lnTo>
                <a:lnTo>
                  <a:pt x="58" y="56"/>
                </a:lnTo>
                <a:lnTo>
                  <a:pt x="59" y="61"/>
                </a:lnTo>
                <a:lnTo>
                  <a:pt x="59" y="64"/>
                </a:lnTo>
                <a:lnTo>
                  <a:pt x="60" y="67"/>
                </a:lnTo>
                <a:lnTo>
                  <a:pt x="66" y="67"/>
                </a:lnTo>
                <a:lnTo>
                  <a:pt x="69" y="70"/>
                </a:lnTo>
                <a:lnTo>
                  <a:pt x="71" y="73"/>
                </a:lnTo>
                <a:lnTo>
                  <a:pt x="72" y="83"/>
                </a:lnTo>
                <a:lnTo>
                  <a:pt x="76" y="90"/>
                </a:lnTo>
                <a:lnTo>
                  <a:pt x="80" y="96"/>
                </a:lnTo>
                <a:lnTo>
                  <a:pt x="82" y="103"/>
                </a:lnTo>
                <a:lnTo>
                  <a:pt x="82" y="109"/>
                </a:lnTo>
                <a:lnTo>
                  <a:pt x="82" y="111"/>
                </a:lnTo>
                <a:lnTo>
                  <a:pt x="81" y="114"/>
                </a:lnTo>
                <a:lnTo>
                  <a:pt x="80" y="117"/>
                </a:lnTo>
                <a:lnTo>
                  <a:pt x="81" y="122"/>
                </a:lnTo>
                <a:lnTo>
                  <a:pt x="84" y="123"/>
                </a:lnTo>
                <a:lnTo>
                  <a:pt x="92" y="123"/>
                </a:lnTo>
                <a:lnTo>
                  <a:pt x="97" y="120"/>
                </a:lnTo>
                <a:lnTo>
                  <a:pt x="99" y="120"/>
                </a:lnTo>
                <a:lnTo>
                  <a:pt x="102" y="122"/>
                </a:lnTo>
                <a:lnTo>
                  <a:pt x="105" y="124"/>
                </a:lnTo>
                <a:lnTo>
                  <a:pt x="108" y="126"/>
                </a:lnTo>
                <a:lnTo>
                  <a:pt x="110" y="125"/>
                </a:lnTo>
                <a:lnTo>
                  <a:pt x="119" y="107"/>
                </a:lnTo>
                <a:lnTo>
                  <a:pt x="129" y="102"/>
                </a:lnTo>
                <a:lnTo>
                  <a:pt x="131" y="101"/>
                </a:lnTo>
                <a:lnTo>
                  <a:pt x="133" y="105"/>
                </a:lnTo>
                <a:lnTo>
                  <a:pt x="133" y="107"/>
                </a:lnTo>
                <a:lnTo>
                  <a:pt x="128" y="116"/>
                </a:lnTo>
                <a:lnTo>
                  <a:pt x="143" y="109"/>
                </a:lnTo>
                <a:lnTo>
                  <a:pt x="149" y="111"/>
                </a:lnTo>
                <a:lnTo>
                  <a:pt x="150" y="113"/>
                </a:lnTo>
                <a:lnTo>
                  <a:pt x="141" y="119"/>
                </a:lnTo>
                <a:lnTo>
                  <a:pt x="137" y="124"/>
                </a:lnTo>
                <a:lnTo>
                  <a:pt x="136" y="129"/>
                </a:lnTo>
                <a:lnTo>
                  <a:pt x="137" y="131"/>
                </a:lnTo>
                <a:lnTo>
                  <a:pt x="138" y="133"/>
                </a:lnTo>
                <a:lnTo>
                  <a:pt x="138" y="135"/>
                </a:lnTo>
                <a:lnTo>
                  <a:pt x="138" y="139"/>
                </a:lnTo>
                <a:lnTo>
                  <a:pt x="137" y="140"/>
                </a:lnTo>
                <a:lnTo>
                  <a:pt x="135" y="140"/>
                </a:lnTo>
                <a:lnTo>
                  <a:pt x="133" y="141"/>
                </a:lnTo>
                <a:lnTo>
                  <a:pt x="133" y="144"/>
                </a:lnTo>
                <a:lnTo>
                  <a:pt x="136" y="152"/>
                </a:lnTo>
                <a:lnTo>
                  <a:pt x="139" y="151"/>
                </a:lnTo>
                <a:lnTo>
                  <a:pt x="146" y="142"/>
                </a:lnTo>
                <a:lnTo>
                  <a:pt x="150" y="142"/>
                </a:lnTo>
                <a:lnTo>
                  <a:pt x="163" y="145"/>
                </a:lnTo>
                <a:lnTo>
                  <a:pt x="168" y="145"/>
                </a:lnTo>
                <a:lnTo>
                  <a:pt x="167" y="142"/>
                </a:lnTo>
                <a:lnTo>
                  <a:pt x="160" y="139"/>
                </a:lnTo>
                <a:lnTo>
                  <a:pt x="160" y="133"/>
                </a:lnTo>
                <a:lnTo>
                  <a:pt x="164" y="126"/>
                </a:lnTo>
                <a:lnTo>
                  <a:pt x="169" y="125"/>
                </a:lnTo>
                <a:lnTo>
                  <a:pt x="167" y="135"/>
                </a:lnTo>
                <a:lnTo>
                  <a:pt x="167" y="141"/>
                </a:lnTo>
                <a:lnTo>
                  <a:pt x="172" y="142"/>
                </a:lnTo>
                <a:lnTo>
                  <a:pt x="188" y="138"/>
                </a:lnTo>
                <a:lnTo>
                  <a:pt x="193" y="139"/>
                </a:lnTo>
                <a:lnTo>
                  <a:pt x="197" y="141"/>
                </a:lnTo>
                <a:lnTo>
                  <a:pt x="200" y="143"/>
                </a:lnTo>
                <a:lnTo>
                  <a:pt x="205" y="148"/>
                </a:lnTo>
                <a:lnTo>
                  <a:pt x="208" y="148"/>
                </a:lnTo>
                <a:lnTo>
                  <a:pt x="213" y="144"/>
                </a:lnTo>
                <a:lnTo>
                  <a:pt x="217" y="140"/>
                </a:lnTo>
                <a:lnTo>
                  <a:pt x="218" y="135"/>
                </a:lnTo>
                <a:lnTo>
                  <a:pt x="218" y="136"/>
                </a:lnTo>
                <a:lnTo>
                  <a:pt x="221" y="133"/>
                </a:lnTo>
                <a:lnTo>
                  <a:pt x="222" y="131"/>
                </a:lnTo>
                <a:lnTo>
                  <a:pt x="222" y="128"/>
                </a:lnTo>
                <a:lnTo>
                  <a:pt x="218" y="124"/>
                </a:lnTo>
                <a:lnTo>
                  <a:pt x="218" y="120"/>
                </a:lnTo>
                <a:lnTo>
                  <a:pt x="221" y="1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4" name="Freeform 273"/>
          <p:cNvSpPr>
            <a:spLocks/>
          </p:cNvSpPr>
          <p:nvPr/>
        </p:nvSpPr>
        <p:spPr bwMode="auto">
          <a:xfrm>
            <a:off x="12481183" y="4165944"/>
            <a:ext cx="96838" cy="65088"/>
          </a:xfrm>
          <a:custGeom>
            <a:avLst/>
            <a:gdLst>
              <a:gd name="T0" fmla="*/ 0 w 182"/>
              <a:gd name="T1" fmla="*/ 84 h 123"/>
              <a:gd name="T2" fmla="*/ 10 w 182"/>
              <a:gd name="T3" fmla="*/ 92 h 123"/>
              <a:gd name="T4" fmla="*/ 43 w 182"/>
              <a:gd name="T5" fmla="*/ 83 h 123"/>
              <a:gd name="T6" fmla="*/ 57 w 182"/>
              <a:gd name="T7" fmla="*/ 92 h 123"/>
              <a:gd name="T8" fmla="*/ 65 w 182"/>
              <a:gd name="T9" fmla="*/ 94 h 123"/>
              <a:gd name="T10" fmla="*/ 68 w 182"/>
              <a:gd name="T11" fmla="*/ 98 h 123"/>
              <a:gd name="T12" fmla="*/ 73 w 182"/>
              <a:gd name="T13" fmla="*/ 109 h 123"/>
              <a:gd name="T14" fmla="*/ 77 w 182"/>
              <a:gd name="T15" fmla="*/ 111 h 123"/>
              <a:gd name="T16" fmla="*/ 79 w 182"/>
              <a:gd name="T17" fmla="*/ 88 h 123"/>
              <a:gd name="T18" fmla="*/ 85 w 182"/>
              <a:gd name="T19" fmla="*/ 96 h 123"/>
              <a:gd name="T20" fmla="*/ 87 w 182"/>
              <a:gd name="T21" fmla="*/ 111 h 123"/>
              <a:gd name="T22" fmla="*/ 93 w 182"/>
              <a:gd name="T23" fmla="*/ 118 h 123"/>
              <a:gd name="T24" fmla="*/ 109 w 182"/>
              <a:gd name="T25" fmla="*/ 122 h 123"/>
              <a:gd name="T26" fmla="*/ 127 w 182"/>
              <a:gd name="T27" fmla="*/ 119 h 123"/>
              <a:gd name="T28" fmla="*/ 120 w 182"/>
              <a:gd name="T29" fmla="*/ 103 h 123"/>
              <a:gd name="T30" fmla="*/ 98 w 182"/>
              <a:gd name="T31" fmla="*/ 78 h 123"/>
              <a:gd name="T32" fmla="*/ 103 w 182"/>
              <a:gd name="T33" fmla="*/ 74 h 123"/>
              <a:gd name="T34" fmla="*/ 113 w 182"/>
              <a:gd name="T35" fmla="*/ 77 h 123"/>
              <a:gd name="T36" fmla="*/ 120 w 182"/>
              <a:gd name="T37" fmla="*/ 84 h 123"/>
              <a:gd name="T38" fmla="*/ 128 w 182"/>
              <a:gd name="T39" fmla="*/ 79 h 123"/>
              <a:gd name="T40" fmla="*/ 165 w 182"/>
              <a:gd name="T41" fmla="*/ 60 h 123"/>
              <a:gd name="T42" fmla="*/ 182 w 182"/>
              <a:gd name="T43" fmla="*/ 28 h 123"/>
              <a:gd name="T44" fmla="*/ 173 w 182"/>
              <a:gd name="T45" fmla="*/ 19 h 123"/>
              <a:gd name="T46" fmla="*/ 166 w 182"/>
              <a:gd name="T47" fmla="*/ 19 h 123"/>
              <a:gd name="T48" fmla="*/ 155 w 182"/>
              <a:gd name="T49" fmla="*/ 2 h 123"/>
              <a:gd name="T50" fmla="*/ 146 w 182"/>
              <a:gd name="T51" fmla="*/ 5 h 123"/>
              <a:gd name="T52" fmla="*/ 124 w 182"/>
              <a:gd name="T53" fmla="*/ 4 h 123"/>
              <a:gd name="T54" fmla="*/ 125 w 182"/>
              <a:gd name="T55" fmla="*/ 9 h 123"/>
              <a:gd name="T56" fmla="*/ 124 w 182"/>
              <a:gd name="T57" fmla="*/ 12 h 123"/>
              <a:gd name="T58" fmla="*/ 120 w 182"/>
              <a:gd name="T59" fmla="*/ 14 h 123"/>
              <a:gd name="T60" fmla="*/ 120 w 182"/>
              <a:gd name="T61" fmla="*/ 16 h 123"/>
              <a:gd name="T62" fmla="*/ 120 w 182"/>
              <a:gd name="T63" fmla="*/ 19 h 123"/>
              <a:gd name="T64" fmla="*/ 123 w 182"/>
              <a:gd name="T65" fmla="*/ 24 h 123"/>
              <a:gd name="T66" fmla="*/ 122 w 182"/>
              <a:gd name="T67" fmla="*/ 28 h 123"/>
              <a:gd name="T68" fmla="*/ 115 w 182"/>
              <a:gd name="T69" fmla="*/ 26 h 123"/>
              <a:gd name="T70" fmla="*/ 112 w 182"/>
              <a:gd name="T71" fmla="*/ 34 h 123"/>
              <a:gd name="T72" fmla="*/ 86 w 182"/>
              <a:gd name="T73" fmla="*/ 38 h 123"/>
              <a:gd name="T74" fmla="*/ 80 w 182"/>
              <a:gd name="T75" fmla="*/ 50 h 123"/>
              <a:gd name="T76" fmla="*/ 77 w 182"/>
              <a:gd name="T77" fmla="*/ 49 h 123"/>
              <a:gd name="T78" fmla="*/ 78 w 182"/>
              <a:gd name="T79" fmla="*/ 40 h 123"/>
              <a:gd name="T80" fmla="*/ 75 w 182"/>
              <a:gd name="T81" fmla="*/ 34 h 123"/>
              <a:gd name="T82" fmla="*/ 64 w 182"/>
              <a:gd name="T83" fmla="*/ 27 h 123"/>
              <a:gd name="T84" fmla="*/ 53 w 182"/>
              <a:gd name="T85" fmla="*/ 36 h 123"/>
              <a:gd name="T86" fmla="*/ 47 w 182"/>
              <a:gd name="T87" fmla="*/ 33 h 123"/>
              <a:gd name="T88" fmla="*/ 34 w 182"/>
              <a:gd name="T89" fmla="*/ 36 h 123"/>
              <a:gd name="T90" fmla="*/ 29 w 182"/>
              <a:gd name="T91" fmla="*/ 42 h 123"/>
              <a:gd name="T92" fmla="*/ 33 w 182"/>
              <a:gd name="T93" fmla="*/ 50 h 123"/>
              <a:gd name="T94" fmla="*/ 39 w 182"/>
              <a:gd name="T95" fmla="*/ 58 h 123"/>
              <a:gd name="T96" fmla="*/ 48 w 182"/>
              <a:gd name="T97" fmla="*/ 63 h 123"/>
              <a:gd name="T98" fmla="*/ 51 w 182"/>
              <a:gd name="T99" fmla="*/ 65 h 123"/>
              <a:gd name="T100" fmla="*/ 48 w 182"/>
              <a:gd name="T101" fmla="*/ 68 h 123"/>
              <a:gd name="T102" fmla="*/ 54 w 182"/>
              <a:gd name="T103" fmla="*/ 78 h 123"/>
              <a:gd name="T104" fmla="*/ 47 w 182"/>
              <a:gd name="T105" fmla="*/ 76 h 123"/>
              <a:gd name="T106" fmla="*/ 43 w 182"/>
              <a:gd name="T107" fmla="*/ 67 h 123"/>
              <a:gd name="T108" fmla="*/ 39 w 182"/>
              <a:gd name="T109" fmla="*/ 63 h 123"/>
              <a:gd name="T110" fmla="*/ 35 w 182"/>
              <a:gd name="T111" fmla="*/ 63 h 123"/>
              <a:gd name="T112" fmla="*/ 31 w 182"/>
              <a:gd name="T113" fmla="*/ 64 h 123"/>
              <a:gd name="T114" fmla="*/ 15 w 182"/>
              <a:gd name="T115" fmla="*/ 59 h 123"/>
              <a:gd name="T116" fmla="*/ 5 w 182"/>
              <a:gd name="T117" fmla="*/ 62 h 123"/>
              <a:gd name="T118" fmla="*/ 6 w 182"/>
              <a:gd name="T119" fmla="*/ 66 h 123"/>
              <a:gd name="T120" fmla="*/ 5 w 182"/>
              <a:gd name="T121"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2" h="123">
                <a:moveTo>
                  <a:pt x="1" y="81"/>
                </a:moveTo>
                <a:lnTo>
                  <a:pt x="0" y="84"/>
                </a:lnTo>
                <a:lnTo>
                  <a:pt x="5" y="91"/>
                </a:lnTo>
                <a:lnTo>
                  <a:pt x="10" y="92"/>
                </a:lnTo>
                <a:lnTo>
                  <a:pt x="34" y="83"/>
                </a:lnTo>
                <a:lnTo>
                  <a:pt x="43" y="83"/>
                </a:lnTo>
                <a:lnTo>
                  <a:pt x="53" y="88"/>
                </a:lnTo>
                <a:lnTo>
                  <a:pt x="57" y="92"/>
                </a:lnTo>
                <a:lnTo>
                  <a:pt x="59" y="94"/>
                </a:lnTo>
                <a:lnTo>
                  <a:pt x="65" y="94"/>
                </a:lnTo>
                <a:lnTo>
                  <a:pt x="66" y="95"/>
                </a:lnTo>
                <a:lnTo>
                  <a:pt x="68" y="98"/>
                </a:lnTo>
                <a:lnTo>
                  <a:pt x="70" y="104"/>
                </a:lnTo>
                <a:lnTo>
                  <a:pt x="73" y="109"/>
                </a:lnTo>
                <a:lnTo>
                  <a:pt x="75" y="114"/>
                </a:lnTo>
                <a:lnTo>
                  <a:pt x="77" y="111"/>
                </a:lnTo>
                <a:lnTo>
                  <a:pt x="78" y="93"/>
                </a:lnTo>
                <a:lnTo>
                  <a:pt x="79" y="88"/>
                </a:lnTo>
                <a:lnTo>
                  <a:pt x="84" y="89"/>
                </a:lnTo>
                <a:lnTo>
                  <a:pt x="85" y="96"/>
                </a:lnTo>
                <a:lnTo>
                  <a:pt x="86" y="104"/>
                </a:lnTo>
                <a:lnTo>
                  <a:pt x="87" y="111"/>
                </a:lnTo>
                <a:lnTo>
                  <a:pt x="89" y="116"/>
                </a:lnTo>
                <a:lnTo>
                  <a:pt x="93" y="118"/>
                </a:lnTo>
                <a:lnTo>
                  <a:pt x="102" y="118"/>
                </a:lnTo>
                <a:lnTo>
                  <a:pt x="109" y="122"/>
                </a:lnTo>
                <a:lnTo>
                  <a:pt x="123" y="123"/>
                </a:lnTo>
                <a:lnTo>
                  <a:pt x="127" y="119"/>
                </a:lnTo>
                <a:lnTo>
                  <a:pt x="127" y="107"/>
                </a:lnTo>
                <a:lnTo>
                  <a:pt x="120" y="103"/>
                </a:lnTo>
                <a:lnTo>
                  <a:pt x="102" y="84"/>
                </a:lnTo>
                <a:lnTo>
                  <a:pt x="98" y="78"/>
                </a:lnTo>
                <a:lnTo>
                  <a:pt x="99" y="74"/>
                </a:lnTo>
                <a:lnTo>
                  <a:pt x="103" y="74"/>
                </a:lnTo>
                <a:lnTo>
                  <a:pt x="112" y="76"/>
                </a:lnTo>
                <a:lnTo>
                  <a:pt x="113" y="77"/>
                </a:lnTo>
                <a:lnTo>
                  <a:pt x="118" y="83"/>
                </a:lnTo>
                <a:lnTo>
                  <a:pt x="120" y="84"/>
                </a:lnTo>
                <a:lnTo>
                  <a:pt x="124" y="83"/>
                </a:lnTo>
                <a:lnTo>
                  <a:pt x="128" y="79"/>
                </a:lnTo>
                <a:lnTo>
                  <a:pt x="157" y="68"/>
                </a:lnTo>
                <a:lnTo>
                  <a:pt x="165" y="60"/>
                </a:lnTo>
                <a:lnTo>
                  <a:pt x="181" y="34"/>
                </a:lnTo>
                <a:lnTo>
                  <a:pt x="182" y="28"/>
                </a:lnTo>
                <a:lnTo>
                  <a:pt x="176" y="23"/>
                </a:lnTo>
                <a:lnTo>
                  <a:pt x="173" y="19"/>
                </a:lnTo>
                <a:lnTo>
                  <a:pt x="169" y="19"/>
                </a:lnTo>
                <a:lnTo>
                  <a:pt x="166" y="19"/>
                </a:lnTo>
                <a:lnTo>
                  <a:pt x="163" y="7"/>
                </a:lnTo>
                <a:lnTo>
                  <a:pt x="155" y="2"/>
                </a:lnTo>
                <a:lnTo>
                  <a:pt x="147" y="0"/>
                </a:lnTo>
                <a:lnTo>
                  <a:pt x="146" y="5"/>
                </a:lnTo>
                <a:lnTo>
                  <a:pt x="126" y="3"/>
                </a:lnTo>
                <a:lnTo>
                  <a:pt x="124" y="4"/>
                </a:lnTo>
                <a:lnTo>
                  <a:pt x="124" y="5"/>
                </a:lnTo>
                <a:lnTo>
                  <a:pt x="125" y="9"/>
                </a:lnTo>
                <a:lnTo>
                  <a:pt x="125" y="12"/>
                </a:lnTo>
                <a:lnTo>
                  <a:pt x="124" y="12"/>
                </a:lnTo>
                <a:lnTo>
                  <a:pt x="122" y="13"/>
                </a:lnTo>
                <a:lnTo>
                  <a:pt x="120" y="14"/>
                </a:lnTo>
                <a:lnTo>
                  <a:pt x="120" y="15"/>
                </a:lnTo>
                <a:lnTo>
                  <a:pt x="120" y="16"/>
                </a:lnTo>
                <a:lnTo>
                  <a:pt x="119" y="17"/>
                </a:lnTo>
                <a:lnTo>
                  <a:pt x="120" y="19"/>
                </a:lnTo>
                <a:lnTo>
                  <a:pt x="120" y="20"/>
                </a:lnTo>
                <a:lnTo>
                  <a:pt x="123" y="24"/>
                </a:lnTo>
                <a:lnTo>
                  <a:pt x="123" y="26"/>
                </a:lnTo>
                <a:lnTo>
                  <a:pt x="122" y="28"/>
                </a:lnTo>
                <a:lnTo>
                  <a:pt x="119" y="28"/>
                </a:lnTo>
                <a:lnTo>
                  <a:pt x="115" y="26"/>
                </a:lnTo>
                <a:lnTo>
                  <a:pt x="114" y="28"/>
                </a:lnTo>
                <a:lnTo>
                  <a:pt x="112" y="34"/>
                </a:lnTo>
                <a:lnTo>
                  <a:pt x="99" y="43"/>
                </a:lnTo>
                <a:lnTo>
                  <a:pt x="86" y="38"/>
                </a:lnTo>
                <a:lnTo>
                  <a:pt x="84" y="39"/>
                </a:lnTo>
                <a:lnTo>
                  <a:pt x="80" y="50"/>
                </a:lnTo>
                <a:lnTo>
                  <a:pt x="79" y="52"/>
                </a:lnTo>
                <a:lnTo>
                  <a:pt x="77" y="49"/>
                </a:lnTo>
                <a:lnTo>
                  <a:pt x="77" y="46"/>
                </a:lnTo>
                <a:lnTo>
                  <a:pt x="78" y="40"/>
                </a:lnTo>
                <a:lnTo>
                  <a:pt x="78" y="38"/>
                </a:lnTo>
                <a:lnTo>
                  <a:pt x="75" y="34"/>
                </a:lnTo>
                <a:lnTo>
                  <a:pt x="69" y="29"/>
                </a:lnTo>
                <a:lnTo>
                  <a:pt x="64" y="27"/>
                </a:lnTo>
                <a:lnTo>
                  <a:pt x="59" y="27"/>
                </a:lnTo>
                <a:lnTo>
                  <a:pt x="53" y="36"/>
                </a:lnTo>
                <a:lnTo>
                  <a:pt x="49" y="38"/>
                </a:lnTo>
                <a:lnTo>
                  <a:pt x="47" y="33"/>
                </a:lnTo>
                <a:lnTo>
                  <a:pt x="38" y="34"/>
                </a:lnTo>
                <a:lnTo>
                  <a:pt x="34" y="36"/>
                </a:lnTo>
                <a:lnTo>
                  <a:pt x="31" y="40"/>
                </a:lnTo>
                <a:lnTo>
                  <a:pt x="29" y="42"/>
                </a:lnTo>
                <a:lnTo>
                  <a:pt x="29" y="46"/>
                </a:lnTo>
                <a:lnTo>
                  <a:pt x="33" y="50"/>
                </a:lnTo>
                <a:lnTo>
                  <a:pt x="35" y="54"/>
                </a:lnTo>
                <a:lnTo>
                  <a:pt x="39" y="58"/>
                </a:lnTo>
                <a:lnTo>
                  <a:pt x="44" y="62"/>
                </a:lnTo>
                <a:lnTo>
                  <a:pt x="48" y="63"/>
                </a:lnTo>
                <a:lnTo>
                  <a:pt x="53" y="63"/>
                </a:lnTo>
                <a:lnTo>
                  <a:pt x="51" y="65"/>
                </a:lnTo>
                <a:lnTo>
                  <a:pt x="49" y="66"/>
                </a:lnTo>
                <a:lnTo>
                  <a:pt x="48" y="68"/>
                </a:lnTo>
                <a:lnTo>
                  <a:pt x="54" y="74"/>
                </a:lnTo>
                <a:lnTo>
                  <a:pt x="54" y="78"/>
                </a:lnTo>
                <a:lnTo>
                  <a:pt x="51" y="81"/>
                </a:lnTo>
                <a:lnTo>
                  <a:pt x="47" y="76"/>
                </a:lnTo>
                <a:lnTo>
                  <a:pt x="45" y="74"/>
                </a:lnTo>
                <a:lnTo>
                  <a:pt x="43" y="67"/>
                </a:lnTo>
                <a:lnTo>
                  <a:pt x="41" y="65"/>
                </a:lnTo>
                <a:lnTo>
                  <a:pt x="39" y="63"/>
                </a:lnTo>
                <a:lnTo>
                  <a:pt x="36" y="62"/>
                </a:lnTo>
                <a:lnTo>
                  <a:pt x="35" y="63"/>
                </a:lnTo>
                <a:lnTo>
                  <a:pt x="34" y="65"/>
                </a:lnTo>
                <a:lnTo>
                  <a:pt x="31" y="64"/>
                </a:lnTo>
                <a:lnTo>
                  <a:pt x="25" y="65"/>
                </a:lnTo>
                <a:lnTo>
                  <a:pt x="15" y="59"/>
                </a:lnTo>
                <a:lnTo>
                  <a:pt x="6" y="60"/>
                </a:lnTo>
                <a:lnTo>
                  <a:pt x="5" y="62"/>
                </a:lnTo>
                <a:lnTo>
                  <a:pt x="6" y="64"/>
                </a:lnTo>
                <a:lnTo>
                  <a:pt x="6" y="66"/>
                </a:lnTo>
                <a:lnTo>
                  <a:pt x="6" y="68"/>
                </a:lnTo>
                <a:lnTo>
                  <a:pt x="5" y="73"/>
                </a:lnTo>
                <a:lnTo>
                  <a:pt x="1" y="8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5" name="Freeform 274"/>
          <p:cNvSpPr>
            <a:spLocks/>
          </p:cNvSpPr>
          <p:nvPr/>
        </p:nvSpPr>
        <p:spPr bwMode="auto">
          <a:xfrm>
            <a:off x="12489121" y="4862857"/>
            <a:ext cx="33338" cy="23813"/>
          </a:xfrm>
          <a:custGeom>
            <a:avLst/>
            <a:gdLst>
              <a:gd name="T0" fmla="*/ 21 w 61"/>
              <a:gd name="T1" fmla="*/ 12 h 45"/>
              <a:gd name="T2" fmla="*/ 23 w 61"/>
              <a:gd name="T3" fmla="*/ 9 h 45"/>
              <a:gd name="T4" fmla="*/ 21 w 61"/>
              <a:gd name="T5" fmla="*/ 7 h 45"/>
              <a:gd name="T6" fmla="*/ 16 w 61"/>
              <a:gd name="T7" fmla="*/ 7 h 45"/>
              <a:gd name="T8" fmla="*/ 13 w 61"/>
              <a:gd name="T9" fmla="*/ 6 h 45"/>
              <a:gd name="T10" fmla="*/ 7 w 61"/>
              <a:gd name="T11" fmla="*/ 1 h 45"/>
              <a:gd name="T12" fmla="*/ 6 w 61"/>
              <a:gd name="T13" fmla="*/ 0 h 45"/>
              <a:gd name="T14" fmla="*/ 2 w 61"/>
              <a:gd name="T15" fmla="*/ 0 h 45"/>
              <a:gd name="T16" fmla="*/ 1 w 61"/>
              <a:gd name="T17" fmla="*/ 1 h 45"/>
              <a:gd name="T18" fmla="*/ 0 w 61"/>
              <a:gd name="T19" fmla="*/ 6 h 45"/>
              <a:gd name="T20" fmla="*/ 0 w 61"/>
              <a:gd name="T21" fmla="*/ 11 h 45"/>
              <a:gd name="T22" fmla="*/ 1 w 61"/>
              <a:gd name="T23" fmla="*/ 13 h 45"/>
              <a:gd name="T24" fmla="*/ 2 w 61"/>
              <a:gd name="T25" fmla="*/ 14 h 45"/>
              <a:gd name="T26" fmla="*/ 4 w 61"/>
              <a:gd name="T27" fmla="*/ 13 h 45"/>
              <a:gd name="T28" fmla="*/ 5 w 61"/>
              <a:gd name="T29" fmla="*/ 29 h 45"/>
              <a:gd name="T30" fmla="*/ 12 w 61"/>
              <a:gd name="T31" fmla="*/ 33 h 45"/>
              <a:gd name="T32" fmla="*/ 22 w 61"/>
              <a:gd name="T33" fmla="*/ 34 h 45"/>
              <a:gd name="T34" fmla="*/ 31 w 61"/>
              <a:gd name="T35" fmla="*/ 39 h 45"/>
              <a:gd name="T36" fmla="*/ 36 w 61"/>
              <a:gd name="T37" fmla="*/ 43 h 45"/>
              <a:gd name="T38" fmla="*/ 42 w 61"/>
              <a:gd name="T39" fmla="*/ 45 h 45"/>
              <a:gd name="T40" fmla="*/ 49 w 61"/>
              <a:gd name="T41" fmla="*/ 45 h 45"/>
              <a:gd name="T42" fmla="*/ 52 w 61"/>
              <a:gd name="T43" fmla="*/ 42 h 45"/>
              <a:gd name="T44" fmla="*/ 54 w 61"/>
              <a:gd name="T45" fmla="*/ 37 h 45"/>
              <a:gd name="T46" fmla="*/ 55 w 61"/>
              <a:gd name="T47" fmla="*/ 25 h 45"/>
              <a:gd name="T48" fmla="*/ 58 w 61"/>
              <a:gd name="T49" fmla="*/ 21 h 45"/>
              <a:gd name="T50" fmla="*/ 61 w 61"/>
              <a:gd name="T51" fmla="*/ 15 h 45"/>
              <a:gd name="T52" fmla="*/ 56 w 61"/>
              <a:gd name="T53" fmla="*/ 12 h 45"/>
              <a:gd name="T54" fmla="*/ 41 w 61"/>
              <a:gd name="T55" fmla="*/ 22 h 45"/>
              <a:gd name="T56" fmla="*/ 38 w 61"/>
              <a:gd name="T57" fmla="*/ 21 h 45"/>
              <a:gd name="T58" fmla="*/ 32 w 61"/>
              <a:gd name="T59" fmla="*/ 15 h 45"/>
              <a:gd name="T60" fmla="*/ 30 w 61"/>
              <a:gd name="T61" fmla="*/ 14 h 45"/>
              <a:gd name="T62" fmla="*/ 23 w 61"/>
              <a:gd name="T63" fmla="*/ 17 h 45"/>
              <a:gd name="T64" fmla="*/ 20 w 61"/>
              <a:gd name="T65" fmla="*/ 16 h 45"/>
              <a:gd name="T66" fmla="*/ 20 w 61"/>
              <a:gd name="T67" fmla="*/ 14 h 45"/>
              <a:gd name="T68" fmla="*/ 21 w 61"/>
              <a:gd name="T6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45">
                <a:moveTo>
                  <a:pt x="21" y="12"/>
                </a:moveTo>
                <a:lnTo>
                  <a:pt x="23" y="9"/>
                </a:lnTo>
                <a:lnTo>
                  <a:pt x="21" y="7"/>
                </a:lnTo>
                <a:lnTo>
                  <a:pt x="16" y="7"/>
                </a:lnTo>
                <a:lnTo>
                  <a:pt x="13" y="6"/>
                </a:lnTo>
                <a:lnTo>
                  <a:pt x="7" y="1"/>
                </a:lnTo>
                <a:lnTo>
                  <a:pt x="6" y="0"/>
                </a:lnTo>
                <a:lnTo>
                  <a:pt x="2" y="0"/>
                </a:lnTo>
                <a:lnTo>
                  <a:pt x="1" y="1"/>
                </a:lnTo>
                <a:lnTo>
                  <a:pt x="0" y="6"/>
                </a:lnTo>
                <a:lnTo>
                  <a:pt x="0" y="11"/>
                </a:lnTo>
                <a:lnTo>
                  <a:pt x="1" y="13"/>
                </a:lnTo>
                <a:lnTo>
                  <a:pt x="2" y="14"/>
                </a:lnTo>
                <a:lnTo>
                  <a:pt x="4" y="13"/>
                </a:lnTo>
                <a:lnTo>
                  <a:pt x="5" y="29"/>
                </a:lnTo>
                <a:lnTo>
                  <a:pt x="12" y="33"/>
                </a:lnTo>
                <a:lnTo>
                  <a:pt x="22" y="34"/>
                </a:lnTo>
                <a:lnTo>
                  <a:pt x="31" y="39"/>
                </a:lnTo>
                <a:lnTo>
                  <a:pt x="36" y="43"/>
                </a:lnTo>
                <a:lnTo>
                  <a:pt x="42" y="45"/>
                </a:lnTo>
                <a:lnTo>
                  <a:pt x="49" y="45"/>
                </a:lnTo>
                <a:lnTo>
                  <a:pt x="52" y="42"/>
                </a:lnTo>
                <a:lnTo>
                  <a:pt x="54" y="37"/>
                </a:lnTo>
                <a:lnTo>
                  <a:pt x="55" y="25"/>
                </a:lnTo>
                <a:lnTo>
                  <a:pt x="58" y="21"/>
                </a:lnTo>
                <a:lnTo>
                  <a:pt x="61" y="15"/>
                </a:lnTo>
                <a:lnTo>
                  <a:pt x="56" y="12"/>
                </a:lnTo>
                <a:lnTo>
                  <a:pt x="41" y="22"/>
                </a:lnTo>
                <a:lnTo>
                  <a:pt x="38" y="21"/>
                </a:lnTo>
                <a:lnTo>
                  <a:pt x="32" y="15"/>
                </a:lnTo>
                <a:lnTo>
                  <a:pt x="30" y="14"/>
                </a:lnTo>
                <a:lnTo>
                  <a:pt x="23" y="17"/>
                </a:lnTo>
                <a:lnTo>
                  <a:pt x="20" y="16"/>
                </a:lnTo>
                <a:lnTo>
                  <a:pt x="20" y="14"/>
                </a:lnTo>
                <a:lnTo>
                  <a:pt x="21"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6" name="Freeform 275"/>
          <p:cNvSpPr>
            <a:spLocks/>
          </p:cNvSpPr>
          <p:nvPr/>
        </p:nvSpPr>
        <p:spPr bwMode="auto">
          <a:xfrm>
            <a:off x="12273221" y="4235794"/>
            <a:ext cx="25400" cy="17463"/>
          </a:xfrm>
          <a:custGeom>
            <a:avLst/>
            <a:gdLst>
              <a:gd name="T0" fmla="*/ 31 w 48"/>
              <a:gd name="T1" fmla="*/ 15 h 33"/>
              <a:gd name="T2" fmla="*/ 37 w 48"/>
              <a:gd name="T3" fmla="*/ 15 h 33"/>
              <a:gd name="T4" fmla="*/ 41 w 48"/>
              <a:gd name="T5" fmla="*/ 8 h 33"/>
              <a:gd name="T6" fmla="*/ 47 w 48"/>
              <a:gd name="T7" fmla="*/ 7 h 33"/>
              <a:gd name="T8" fmla="*/ 48 w 48"/>
              <a:gd name="T9" fmla="*/ 6 h 33"/>
              <a:gd name="T10" fmla="*/ 48 w 48"/>
              <a:gd name="T11" fmla="*/ 4 h 33"/>
              <a:gd name="T12" fmla="*/ 43 w 48"/>
              <a:gd name="T13" fmla="*/ 1 h 33"/>
              <a:gd name="T14" fmla="*/ 5 w 48"/>
              <a:gd name="T15" fmla="*/ 0 h 33"/>
              <a:gd name="T16" fmla="*/ 0 w 48"/>
              <a:gd name="T17" fmla="*/ 5 h 33"/>
              <a:gd name="T18" fmla="*/ 0 w 48"/>
              <a:gd name="T19" fmla="*/ 14 h 33"/>
              <a:gd name="T20" fmla="*/ 4 w 48"/>
              <a:gd name="T21" fmla="*/ 21 h 33"/>
              <a:gd name="T22" fmla="*/ 9 w 48"/>
              <a:gd name="T23" fmla="*/ 25 h 33"/>
              <a:gd name="T24" fmla="*/ 15 w 48"/>
              <a:gd name="T25" fmla="*/ 27 h 33"/>
              <a:gd name="T26" fmla="*/ 27 w 48"/>
              <a:gd name="T27" fmla="*/ 33 h 33"/>
              <a:gd name="T28" fmla="*/ 34 w 48"/>
              <a:gd name="T29" fmla="*/ 33 h 33"/>
              <a:gd name="T30" fmla="*/ 38 w 48"/>
              <a:gd name="T31" fmla="*/ 30 h 33"/>
              <a:gd name="T32" fmla="*/ 36 w 48"/>
              <a:gd name="T33" fmla="*/ 26 h 33"/>
              <a:gd name="T34" fmla="*/ 34 w 48"/>
              <a:gd name="T35" fmla="*/ 24 h 33"/>
              <a:gd name="T36" fmla="*/ 29 w 48"/>
              <a:gd name="T37" fmla="*/ 22 h 33"/>
              <a:gd name="T38" fmla="*/ 29 w 48"/>
              <a:gd name="T39" fmla="*/ 17 h 33"/>
              <a:gd name="T40" fmla="*/ 31 w 48"/>
              <a:gd name="T41"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3">
                <a:moveTo>
                  <a:pt x="31" y="15"/>
                </a:moveTo>
                <a:lnTo>
                  <a:pt x="37" y="15"/>
                </a:lnTo>
                <a:lnTo>
                  <a:pt x="41" y="8"/>
                </a:lnTo>
                <a:lnTo>
                  <a:pt x="47" y="7"/>
                </a:lnTo>
                <a:lnTo>
                  <a:pt x="48" y="6"/>
                </a:lnTo>
                <a:lnTo>
                  <a:pt x="48" y="4"/>
                </a:lnTo>
                <a:lnTo>
                  <a:pt x="43" y="1"/>
                </a:lnTo>
                <a:lnTo>
                  <a:pt x="5" y="0"/>
                </a:lnTo>
                <a:lnTo>
                  <a:pt x="0" y="5"/>
                </a:lnTo>
                <a:lnTo>
                  <a:pt x="0" y="14"/>
                </a:lnTo>
                <a:lnTo>
                  <a:pt x="4" y="21"/>
                </a:lnTo>
                <a:lnTo>
                  <a:pt x="9" y="25"/>
                </a:lnTo>
                <a:lnTo>
                  <a:pt x="15" y="27"/>
                </a:lnTo>
                <a:lnTo>
                  <a:pt x="27" y="33"/>
                </a:lnTo>
                <a:lnTo>
                  <a:pt x="34" y="33"/>
                </a:lnTo>
                <a:lnTo>
                  <a:pt x="38" y="30"/>
                </a:lnTo>
                <a:lnTo>
                  <a:pt x="36" y="26"/>
                </a:lnTo>
                <a:lnTo>
                  <a:pt x="34" y="24"/>
                </a:lnTo>
                <a:lnTo>
                  <a:pt x="29" y="22"/>
                </a:lnTo>
                <a:lnTo>
                  <a:pt x="29" y="17"/>
                </a:lnTo>
                <a:lnTo>
                  <a:pt x="31"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7" name="Freeform 276"/>
          <p:cNvSpPr>
            <a:spLocks/>
          </p:cNvSpPr>
          <p:nvPr/>
        </p:nvSpPr>
        <p:spPr bwMode="auto">
          <a:xfrm>
            <a:off x="12452608" y="4472332"/>
            <a:ext cx="25400" cy="12700"/>
          </a:xfrm>
          <a:custGeom>
            <a:avLst/>
            <a:gdLst>
              <a:gd name="T0" fmla="*/ 1 w 48"/>
              <a:gd name="T1" fmla="*/ 8 h 24"/>
              <a:gd name="T2" fmla="*/ 0 w 48"/>
              <a:gd name="T3" fmla="*/ 13 h 24"/>
              <a:gd name="T4" fmla="*/ 14 w 48"/>
              <a:gd name="T5" fmla="*/ 18 h 24"/>
              <a:gd name="T6" fmla="*/ 29 w 48"/>
              <a:gd name="T7" fmla="*/ 16 h 24"/>
              <a:gd name="T8" fmla="*/ 41 w 48"/>
              <a:gd name="T9" fmla="*/ 24 h 24"/>
              <a:gd name="T10" fmla="*/ 43 w 48"/>
              <a:gd name="T11" fmla="*/ 23 h 24"/>
              <a:gd name="T12" fmla="*/ 44 w 48"/>
              <a:gd name="T13" fmla="*/ 20 h 24"/>
              <a:gd name="T14" fmla="*/ 48 w 48"/>
              <a:gd name="T15" fmla="*/ 10 h 24"/>
              <a:gd name="T16" fmla="*/ 48 w 48"/>
              <a:gd name="T17" fmla="*/ 8 h 24"/>
              <a:gd name="T18" fmla="*/ 48 w 48"/>
              <a:gd name="T19" fmla="*/ 6 h 24"/>
              <a:gd name="T20" fmla="*/ 44 w 48"/>
              <a:gd name="T21" fmla="*/ 6 h 24"/>
              <a:gd name="T22" fmla="*/ 34 w 48"/>
              <a:gd name="T23" fmla="*/ 10 h 24"/>
              <a:gd name="T24" fmla="*/ 32 w 48"/>
              <a:gd name="T25" fmla="*/ 10 h 24"/>
              <a:gd name="T26" fmla="*/ 31 w 48"/>
              <a:gd name="T27" fmla="*/ 9 h 24"/>
              <a:gd name="T28" fmla="*/ 31 w 48"/>
              <a:gd name="T29" fmla="*/ 5 h 24"/>
              <a:gd name="T30" fmla="*/ 25 w 48"/>
              <a:gd name="T31" fmla="*/ 1 h 24"/>
              <a:gd name="T32" fmla="*/ 21 w 48"/>
              <a:gd name="T33" fmla="*/ 0 h 24"/>
              <a:gd name="T34" fmla="*/ 11 w 48"/>
              <a:gd name="T35" fmla="*/ 2 h 24"/>
              <a:gd name="T36" fmla="*/ 12 w 48"/>
              <a:gd name="T37" fmla="*/ 4 h 24"/>
              <a:gd name="T38" fmla="*/ 13 w 48"/>
              <a:gd name="T39" fmla="*/ 5 h 24"/>
              <a:gd name="T40" fmla="*/ 15 w 48"/>
              <a:gd name="T41" fmla="*/ 8 h 24"/>
              <a:gd name="T42" fmla="*/ 16 w 48"/>
              <a:gd name="T43" fmla="*/ 9 h 24"/>
              <a:gd name="T44" fmla="*/ 12 w 48"/>
              <a:gd name="T45" fmla="*/ 11 h 24"/>
              <a:gd name="T46" fmla="*/ 1 w 48"/>
              <a:gd name="T4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24">
                <a:moveTo>
                  <a:pt x="1" y="8"/>
                </a:moveTo>
                <a:lnTo>
                  <a:pt x="0" y="13"/>
                </a:lnTo>
                <a:lnTo>
                  <a:pt x="14" y="18"/>
                </a:lnTo>
                <a:lnTo>
                  <a:pt x="29" y="16"/>
                </a:lnTo>
                <a:lnTo>
                  <a:pt x="41" y="24"/>
                </a:lnTo>
                <a:lnTo>
                  <a:pt x="43" y="23"/>
                </a:lnTo>
                <a:lnTo>
                  <a:pt x="44" y="20"/>
                </a:lnTo>
                <a:lnTo>
                  <a:pt x="48" y="10"/>
                </a:lnTo>
                <a:lnTo>
                  <a:pt x="48" y="8"/>
                </a:lnTo>
                <a:lnTo>
                  <a:pt x="48" y="6"/>
                </a:lnTo>
                <a:lnTo>
                  <a:pt x="44" y="6"/>
                </a:lnTo>
                <a:lnTo>
                  <a:pt x="34" y="10"/>
                </a:lnTo>
                <a:lnTo>
                  <a:pt x="32" y="10"/>
                </a:lnTo>
                <a:lnTo>
                  <a:pt x="31" y="9"/>
                </a:lnTo>
                <a:lnTo>
                  <a:pt x="31" y="5"/>
                </a:lnTo>
                <a:lnTo>
                  <a:pt x="25" y="1"/>
                </a:lnTo>
                <a:lnTo>
                  <a:pt x="21" y="0"/>
                </a:lnTo>
                <a:lnTo>
                  <a:pt x="11" y="2"/>
                </a:lnTo>
                <a:lnTo>
                  <a:pt x="12" y="4"/>
                </a:lnTo>
                <a:lnTo>
                  <a:pt x="13" y="5"/>
                </a:lnTo>
                <a:lnTo>
                  <a:pt x="15" y="8"/>
                </a:lnTo>
                <a:lnTo>
                  <a:pt x="16" y="9"/>
                </a:lnTo>
                <a:lnTo>
                  <a:pt x="12" y="11"/>
                </a:lnTo>
                <a:lnTo>
                  <a:pt x="1"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8" name="Freeform 277"/>
          <p:cNvSpPr>
            <a:spLocks/>
          </p:cNvSpPr>
          <p:nvPr/>
        </p:nvSpPr>
        <p:spPr bwMode="auto">
          <a:xfrm>
            <a:off x="12471658" y="4910482"/>
            <a:ext cx="7938" cy="11113"/>
          </a:xfrm>
          <a:custGeom>
            <a:avLst/>
            <a:gdLst>
              <a:gd name="T0" fmla="*/ 10 w 14"/>
              <a:gd name="T1" fmla="*/ 0 h 19"/>
              <a:gd name="T2" fmla="*/ 8 w 14"/>
              <a:gd name="T3" fmla="*/ 0 h 19"/>
              <a:gd name="T4" fmla="*/ 8 w 14"/>
              <a:gd name="T5" fmla="*/ 2 h 19"/>
              <a:gd name="T6" fmla="*/ 7 w 14"/>
              <a:gd name="T7" fmla="*/ 2 h 19"/>
              <a:gd name="T8" fmla="*/ 4 w 14"/>
              <a:gd name="T9" fmla="*/ 0 h 19"/>
              <a:gd name="T10" fmla="*/ 1 w 14"/>
              <a:gd name="T11" fmla="*/ 0 h 19"/>
              <a:gd name="T12" fmla="*/ 0 w 14"/>
              <a:gd name="T13" fmla="*/ 4 h 19"/>
              <a:gd name="T14" fmla="*/ 1 w 14"/>
              <a:gd name="T15" fmla="*/ 9 h 19"/>
              <a:gd name="T16" fmla="*/ 4 w 14"/>
              <a:gd name="T17" fmla="*/ 12 h 19"/>
              <a:gd name="T18" fmla="*/ 6 w 14"/>
              <a:gd name="T19" fmla="*/ 13 h 19"/>
              <a:gd name="T20" fmla="*/ 6 w 14"/>
              <a:gd name="T21" fmla="*/ 16 h 19"/>
              <a:gd name="T22" fmla="*/ 6 w 14"/>
              <a:gd name="T23" fmla="*/ 19 h 19"/>
              <a:gd name="T24" fmla="*/ 8 w 14"/>
              <a:gd name="T25" fmla="*/ 15 h 19"/>
              <a:gd name="T26" fmla="*/ 9 w 14"/>
              <a:gd name="T27" fmla="*/ 14 h 19"/>
              <a:gd name="T28" fmla="*/ 9 w 14"/>
              <a:gd name="T29" fmla="*/ 13 h 19"/>
              <a:gd name="T30" fmla="*/ 10 w 14"/>
              <a:gd name="T31" fmla="*/ 12 h 19"/>
              <a:gd name="T32" fmla="*/ 11 w 14"/>
              <a:gd name="T33" fmla="*/ 11 h 19"/>
              <a:gd name="T34" fmla="*/ 13 w 14"/>
              <a:gd name="T35" fmla="*/ 9 h 19"/>
              <a:gd name="T36" fmla="*/ 11 w 14"/>
              <a:gd name="T37" fmla="*/ 6 h 19"/>
              <a:gd name="T38" fmla="*/ 14 w 14"/>
              <a:gd name="T39" fmla="*/ 5 h 19"/>
              <a:gd name="T40" fmla="*/ 14 w 14"/>
              <a:gd name="T41" fmla="*/ 3 h 19"/>
              <a:gd name="T42" fmla="*/ 13 w 14"/>
              <a:gd name="T43" fmla="*/ 2 h 19"/>
              <a:gd name="T44" fmla="*/ 10 w 14"/>
              <a:gd name="T4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9">
                <a:moveTo>
                  <a:pt x="10" y="0"/>
                </a:moveTo>
                <a:lnTo>
                  <a:pt x="8" y="0"/>
                </a:lnTo>
                <a:lnTo>
                  <a:pt x="8" y="2"/>
                </a:lnTo>
                <a:lnTo>
                  <a:pt x="7" y="2"/>
                </a:lnTo>
                <a:lnTo>
                  <a:pt x="4" y="0"/>
                </a:lnTo>
                <a:lnTo>
                  <a:pt x="1" y="0"/>
                </a:lnTo>
                <a:lnTo>
                  <a:pt x="0" y="4"/>
                </a:lnTo>
                <a:lnTo>
                  <a:pt x="1" y="9"/>
                </a:lnTo>
                <a:lnTo>
                  <a:pt x="4" y="12"/>
                </a:lnTo>
                <a:lnTo>
                  <a:pt x="6" y="13"/>
                </a:lnTo>
                <a:lnTo>
                  <a:pt x="6" y="16"/>
                </a:lnTo>
                <a:lnTo>
                  <a:pt x="6" y="19"/>
                </a:lnTo>
                <a:lnTo>
                  <a:pt x="8" y="15"/>
                </a:lnTo>
                <a:lnTo>
                  <a:pt x="9" y="14"/>
                </a:lnTo>
                <a:lnTo>
                  <a:pt x="9" y="13"/>
                </a:lnTo>
                <a:lnTo>
                  <a:pt x="10" y="12"/>
                </a:lnTo>
                <a:lnTo>
                  <a:pt x="11" y="11"/>
                </a:lnTo>
                <a:lnTo>
                  <a:pt x="13" y="9"/>
                </a:lnTo>
                <a:lnTo>
                  <a:pt x="11" y="6"/>
                </a:lnTo>
                <a:lnTo>
                  <a:pt x="14" y="5"/>
                </a:lnTo>
                <a:lnTo>
                  <a:pt x="14" y="3"/>
                </a:lnTo>
                <a:lnTo>
                  <a:pt x="13" y="2"/>
                </a:lnTo>
                <a:lnTo>
                  <a:pt x="1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9" name="Freeform 278"/>
          <p:cNvSpPr>
            <a:spLocks/>
          </p:cNvSpPr>
          <p:nvPr/>
        </p:nvSpPr>
        <p:spPr bwMode="auto">
          <a:xfrm>
            <a:off x="12360533" y="4951757"/>
            <a:ext cx="63500" cy="82550"/>
          </a:xfrm>
          <a:custGeom>
            <a:avLst/>
            <a:gdLst>
              <a:gd name="T0" fmla="*/ 25 w 119"/>
              <a:gd name="T1" fmla="*/ 89 h 155"/>
              <a:gd name="T2" fmla="*/ 32 w 119"/>
              <a:gd name="T3" fmla="*/ 99 h 155"/>
              <a:gd name="T4" fmla="*/ 40 w 119"/>
              <a:gd name="T5" fmla="*/ 106 h 155"/>
              <a:gd name="T6" fmla="*/ 62 w 119"/>
              <a:gd name="T7" fmla="*/ 114 h 155"/>
              <a:gd name="T8" fmla="*/ 74 w 119"/>
              <a:gd name="T9" fmla="*/ 122 h 155"/>
              <a:gd name="T10" fmla="*/ 78 w 119"/>
              <a:gd name="T11" fmla="*/ 133 h 155"/>
              <a:gd name="T12" fmla="*/ 80 w 119"/>
              <a:gd name="T13" fmla="*/ 137 h 155"/>
              <a:gd name="T14" fmla="*/ 91 w 119"/>
              <a:gd name="T15" fmla="*/ 153 h 155"/>
              <a:gd name="T16" fmla="*/ 106 w 119"/>
              <a:gd name="T17" fmla="*/ 154 h 155"/>
              <a:gd name="T18" fmla="*/ 110 w 119"/>
              <a:gd name="T19" fmla="*/ 149 h 155"/>
              <a:gd name="T20" fmla="*/ 118 w 119"/>
              <a:gd name="T21" fmla="*/ 126 h 155"/>
              <a:gd name="T22" fmla="*/ 118 w 119"/>
              <a:gd name="T23" fmla="*/ 120 h 155"/>
              <a:gd name="T24" fmla="*/ 115 w 119"/>
              <a:gd name="T25" fmla="*/ 113 h 155"/>
              <a:gd name="T26" fmla="*/ 111 w 119"/>
              <a:gd name="T27" fmla="*/ 111 h 155"/>
              <a:gd name="T28" fmla="*/ 112 w 119"/>
              <a:gd name="T29" fmla="*/ 106 h 155"/>
              <a:gd name="T30" fmla="*/ 110 w 119"/>
              <a:gd name="T31" fmla="*/ 103 h 155"/>
              <a:gd name="T32" fmla="*/ 106 w 119"/>
              <a:gd name="T33" fmla="*/ 101 h 155"/>
              <a:gd name="T34" fmla="*/ 101 w 119"/>
              <a:gd name="T35" fmla="*/ 94 h 155"/>
              <a:gd name="T36" fmla="*/ 97 w 119"/>
              <a:gd name="T37" fmla="*/ 85 h 155"/>
              <a:gd name="T38" fmla="*/ 83 w 119"/>
              <a:gd name="T39" fmla="*/ 66 h 155"/>
              <a:gd name="T40" fmla="*/ 81 w 119"/>
              <a:gd name="T41" fmla="*/ 57 h 155"/>
              <a:gd name="T42" fmla="*/ 72 w 119"/>
              <a:gd name="T43" fmla="*/ 48 h 155"/>
              <a:gd name="T44" fmla="*/ 69 w 119"/>
              <a:gd name="T45" fmla="*/ 42 h 155"/>
              <a:gd name="T46" fmla="*/ 61 w 119"/>
              <a:gd name="T47" fmla="*/ 37 h 155"/>
              <a:gd name="T48" fmla="*/ 46 w 119"/>
              <a:gd name="T49" fmla="*/ 24 h 155"/>
              <a:gd name="T50" fmla="*/ 47 w 119"/>
              <a:gd name="T51" fmla="*/ 18 h 155"/>
              <a:gd name="T52" fmla="*/ 49 w 119"/>
              <a:gd name="T53" fmla="*/ 15 h 155"/>
              <a:gd name="T54" fmla="*/ 34 w 119"/>
              <a:gd name="T55" fmla="*/ 1 h 155"/>
              <a:gd name="T56" fmla="*/ 24 w 119"/>
              <a:gd name="T57" fmla="*/ 6 h 155"/>
              <a:gd name="T58" fmla="*/ 22 w 119"/>
              <a:gd name="T59" fmla="*/ 5 h 155"/>
              <a:gd name="T60" fmla="*/ 19 w 119"/>
              <a:gd name="T61" fmla="*/ 3 h 155"/>
              <a:gd name="T62" fmla="*/ 15 w 119"/>
              <a:gd name="T63" fmla="*/ 1 h 155"/>
              <a:gd name="T64" fmla="*/ 8 w 119"/>
              <a:gd name="T65" fmla="*/ 2 h 155"/>
              <a:gd name="T66" fmla="*/ 2 w 119"/>
              <a:gd name="T67" fmla="*/ 10 h 155"/>
              <a:gd name="T68" fmla="*/ 2 w 119"/>
              <a:gd name="T69" fmla="*/ 22 h 155"/>
              <a:gd name="T70" fmla="*/ 3 w 119"/>
              <a:gd name="T71" fmla="*/ 28 h 155"/>
              <a:gd name="T72" fmla="*/ 7 w 119"/>
              <a:gd name="T73" fmla="*/ 37 h 155"/>
              <a:gd name="T74" fmla="*/ 15 w 119"/>
              <a:gd name="T75" fmla="*/ 54 h 155"/>
              <a:gd name="T76" fmla="*/ 18 w 119"/>
              <a:gd name="T77" fmla="*/ 6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55">
                <a:moveTo>
                  <a:pt x="18" y="69"/>
                </a:moveTo>
                <a:lnTo>
                  <a:pt x="25" y="89"/>
                </a:lnTo>
                <a:lnTo>
                  <a:pt x="29" y="95"/>
                </a:lnTo>
                <a:lnTo>
                  <a:pt x="32" y="99"/>
                </a:lnTo>
                <a:lnTo>
                  <a:pt x="35" y="102"/>
                </a:lnTo>
                <a:lnTo>
                  <a:pt x="40" y="106"/>
                </a:lnTo>
                <a:lnTo>
                  <a:pt x="42" y="109"/>
                </a:lnTo>
                <a:lnTo>
                  <a:pt x="62" y="114"/>
                </a:lnTo>
                <a:lnTo>
                  <a:pt x="71" y="120"/>
                </a:lnTo>
                <a:lnTo>
                  <a:pt x="74" y="122"/>
                </a:lnTo>
                <a:lnTo>
                  <a:pt x="77" y="126"/>
                </a:lnTo>
                <a:lnTo>
                  <a:pt x="78" y="133"/>
                </a:lnTo>
                <a:lnTo>
                  <a:pt x="79" y="135"/>
                </a:lnTo>
                <a:lnTo>
                  <a:pt x="80" y="137"/>
                </a:lnTo>
                <a:lnTo>
                  <a:pt x="83" y="148"/>
                </a:lnTo>
                <a:lnTo>
                  <a:pt x="91" y="153"/>
                </a:lnTo>
                <a:lnTo>
                  <a:pt x="100" y="155"/>
                </a:lnTo>
                <a:lnTo>
                  <a:pt x="106" y="154"/>
                </a:lnTo>
                <a:lnTo>
                  <a:pt x="108" y="152"/>
                </a:lnTo>
                <a:lnTo>
                  <a:pt x="110" y="149"/>
                </a:lnTo>
                <a:lnTo>
                  <a:pt x="111" y="140"/>
                </a:lnTo>
                <a:lnTo>
                  <a:pt x="118" y="126"/>
                </a:lnTo>
                <a:lnTo>
                  <a:pt x="119" y="122"/>
                </a:lnTo>
                <a:lnTo>
                  <a:pt x="118" y="120"/>
                </a:lnTo>
                <a:lnTo>
                  <a:pt x="115" y="114"/>
                </a:lnTo>
                <a:lnTo>
                  <a:pt x="115" y="113"/>
                </a:lnTo>
                <a:lnTo>
                  <a:pt x="112" y="111"/>
                </a:lnTo>
                <a:lnTo>
                  <a:pt x="111" y="111"/>
                </a:lnTo>
                <a:lnTo>
                  <a:pt x="111" y="110"/>
                </a:lnTo>
                <a:lnTo>
                  <a:pt x="112" y="106"/>
                </a:lnTo>
                <a:lnTo>
                  <a:pt x="112" y="105"/>
                </a:lnTo>
                <a:lnTo>
                  <a:pt x="110" y="103"/>
                </a:lnTo>
                <a:lnTo>
                  <a:pt x="108" y="102"/>
                </a:lnTo>
                <a:lnTo>
                  <a:pt x="106" y="101"/>
                </a:lnTo>
                <a:lnTo>
                  <a:pt x="103" y="99"/>
                </a:lnTo>
                <a:lnTo>
                  <a:pt x="101" y="94"/>
                </a:lnTo>
                <a:lnTo>
                  <a:pt x="99" y="90"/>
                </a:lnTo>
                <a:lnTo>
                  <a:pt x="97" y="85"/>
                </a:lnTo>
                <a:lnTo>
                  <a:pt x="86" y="71"/>
                </a:lnTo>
                <a:lnTo>
                  <a:pt x="83" y="66"/>
                </a:lnTo>
                <a:lnTo>
                  <a:pt x="81" y="62"/>
                </a:lnTo>
                <a:lnTo>
                  <a:pt x="81" y="57"/>
                </a:lnTo>
                <a:lnTo>
                  <a:pt x="79" y="54"/>
                </a:lnTo>
                <a:lnTo>
                  <a:pt x="72" y="48"/>
                </a:lnTo>
                <a:lnTo>
                  <a:pt x="71" y="44"/>
                </a:lnTo>
                <a:lnTo>
                  <a:pt x="69" y="42"/>
                </a:lnTo>
                <a:lnTo>
                  <a:pt x="64" y="40"/>
                </a:lnTo>
                <a:lnTo>
                  <a:pt x="61" y="37"/>
                </a:lnTo>
                <a:lnTo>
                  <a:pt x="58" y="33"/>
                </a:lnTo>
                <a:lnTo>
                  <a:pt x="46" y="24"/>
                </a:lnTo>
                <a:lnTo>
                  <a:pt x="47" y="21"/>
                </a:lnTo>
                <a:lnTo>
                  <a:pt x="47" y="18"/>
                </a:lnTo>
                <a:lnTo>
                  <a:pt x="48" y="17"/>
                </a:lnTo>
                <a:lnTo>
                  <a:pt x="49" y="15"/>
                </a:lnTo>
                <a:lnTo>
                  <a:pt x="41" y="8"/>
                </a:lnTo>
                <a:lnTo>
                  <a:pt x="34" y="1"/>
                </a:lnTo>
                <a:lnTo>
                  <a:pt x="31" y="2"/>
                </a:lnTo>
                <a:lnTo>
                  <a:pt x="24" y="6"/>
                </a:lnTo>
                <a:lnTo>
                  <a:pt x="23" y="6"/>
                </a:lnTo>
                <a:lnTo>
                  <a:pt x="22" y="5"/>
                </a:lnTo>
                <a:lnTo>
                  <a:pt x="21" y="5"/>
                </a:lnTo>
                <a:lnTo>
                  <a:pt x="19" y="3"/>
                </a:lnTo>
                <a:lnTo>
                  <a:pt x="17" y="2"/>
                </a:lnTo>
                <a:lnTo>
                  <a:pt x="15" y="1"/>
                </a:lnTo>
                <a:lnTo>
                  <a:pt x="14" y="0"/>
                </a:lnTo>
                <a:lnTo>
                  <a:pt x="8" y="2"/>
                </a:lnTo>
                <a:lnTo>
                  <a:pt x="4" y="4"/>
                </a:lnTo>
                <a:lnTo>
                  <a:pt x="2" y="10"/>
                </a:lnTo>
                <a:lnTo>
                  <a:pt x="0" y="18"/>
                </a:lnTo>
                <a:lnTo>
                  <a:pt x="2" y="22"/>
                </a:lnTo>
                <a:lnTo>
                  <a:pt x="3" y="25"/>
                </a:lnTo>
                <a:lnTo>
                  <a:pt x="3" y="28"/>
                </a:lnTo>
                <a:lnTo>
                  <a:pt x="2" y="33"/>
                </a:lnTo>
                <a:lnTo>
                  <a:pt x="7" y="37"/>
                </a:lnTo>
                <a:lnTo>
                  <a:pt x="12" y="45"/>
                </a:lnTo>
                <a:lnTo>
                  <a:pt x="15" y="54"/>
                </a:lnTo>
                <a:lnTo>
                  <a:pt x="15" y="63"/>
                </a:lnTo>
                <a:lnTo>
                  <a:pt x="18" y="6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0" name="Freeform 279"/>
          <p:cNvSpPr>
            <a:spLocks/>
          </p:cNvSpPr>
          <p:nvPr/>
        </p:nvSpPr>
        <p:spPr bwMode="auto">
          <a:xfrm>
            <a:off x="12478008" y="4916832"/>
            <a:ext cx="4763" cy="9525"/>
          </a:xfrm>
          <a:custGeom>
            <a:avLst/>
            <a:gdLst>
              <a:gd name="T0" fmla="*/ 0 w 10"/>
              <a:gd name="T1" fmla="*/ 14 h 17"/>
              <a:gd name="T2" fmla="*/ 2 w 10"/>
              <a:gd name="T3" fmla="*/ 17 h 17"/>
              <a:gd name="T4" fmla="*/ 4 w 10"/>
              <a:gd name="T5" fmla="*/ 17 h 17"/>
              <a:gd name="T6" fmla="*/ 5 w 10"/>
              <a:gd name="T7" fmla="*/ 17 h 17"/>
              <a:gd name="T8" fmla="*/ 6 w 10"/>
              <a:gd name="T9" fmla="*/ 15 h 17"/>
              <a:gd name="T10" fmla="*/ 6 w 10"/>
              <a:gd name="T11" fmla="*/ 13 h 17"/>
              <a:gd name="T12" fmla="*/ 7 w 10"/>
              <a:gd name="T13" fmla="*/ 13 h 17"/>
              <a:gd name="T14" fmla="*/ 8 w 10"/>
              <a:gd name="T15" fmla="*/ 13 h 17"/>
              <a:gd name="T16" fmla="*/ 9 w 10"/>
              <a:gd name="T17" fmla="*/ 14 h 17"/>
              <a:gd name="T18" fmla="*/ 10 w 10"/>
              <a:gd name="T19" fmla="*/ 13 h 17"/>
              <a:gd name="T20" fmla="*/ 9 w 10"/>
              <a:gd name="T21" fmla="*/ 11 h 17"/>
              <a:gd name="T22" fmla="*/ 8 w 10"/>
              <a:gd name="T23" fmla="*/ 8 h 17"/>
              <a:gd name="T24" fmla="*/ 6 w 10"/>
              <a:gd name="T25" fmla="*/ 4 h 17"/>
              <a:gd name="T26" fmla="*/ 5 w 10"/>
              <a:gd name="T27" fmla="*/ 2 h 17"/>
              <a:gd name="T28" fmla="*/ 5 w 10"/>
              <a:gd name="T29" fmla="*/ 0 h 17"/>
              <a:gd name="T30" fmla="*/ 4 w 10"/>
              <a:gd name="T31" fmla="*/ 0 h 17"/>
              <a:gd name="T32" fmla="*/ 3 w 10"/>
              <a:gd name="T33" fmla="*/ 3 h 17"/>
              <a:gd name="T34" fmla="*/ 2 w 10"/>
              <a:gd name="T35" fmla="*/ 7 h 17"/>
              <a:gd name="T36" fmla="*/ 2 w 10"/>
              <a:gd name="T37" fmla="*/ 8 h 17"/>
              <a:gd name="T38" fmla="*/ 2 w 10"/>
              <a:gd name="T39" fmla="*/ 9 h 17"/>
              <a:gd name="T40" fmla="*/ 2 w 10"/>
              <a:gd name="T41" fmla="*/ 12 h 17"/>
              <a:gd name="T42" fmla="*/ 0 w 10"/>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7">
                <a:moveTo>
                  <a:pt x="0" y="14"/>
                </a:moveTo>
                <a:lnTo>
                  <a:pt x="2" y="17"/>
                </a:lnTo>
                <a:lnTo>
                  <a:pt x="4" y="17"/>
                </a:lnTo>
                <a:lnTo>
                  <a:pt x="5" y="17"/>
                </a:lnTo>
                <a:lnTo>
                  <a:pt x="6" y="15"/>
                </a:lnTo>
                <a:lnTo>
                  <a:pt x="6" y="13"/>
                </a:lnTo>
                <a:lnTo>
                  <a:pt x="7" y="13"/>
                </a:lnTo>
                <a:lnTo>
                  <a:pt x="8" y="13"/>
                </a:lnTo>
                <a:lnTo>
                  <a:pt x="9" y="14"/>
                </a:lnTo>
                <a:lnTo>
                  <a:pt x="10" y="13"/>
                </a:lnTo>
                <a:lnTo>
                  <a:pt x="9" y="11"/>
                </a:lnTo>
                <a:lnTo>
                  <a:pt x="8" y="8"/>
                </a:lnTo>
                <a:lnTo>
                  <a:pt x="6" y="4"/>
                </a:lnTo>
                <a:lnTo>
                  <a:pt x="5" y="2"/>
                </a:lnTo>
                <a:lnTo>
                  <a:pt x="5" y="0"/>
                </a:lnTo>
                <a:lnTo>
                  <a:pt x="4" y="0"/>
                </a:lnTo>
                <a:lnTo>
                  <a:pt x="3" y="3"/>
                </a:lnTo>
                <a:lnTo>
                  <a:pt x="2" y="7"/>
                </a:lnTo>
                <a:lnTo>
                  <a:pt x="2" y="8"/>
                </a:lnTo>
                <a:lnTo>
                  <a:pt x="2" y="9"/>
                </a:lnTo>
                <a:lnTo>
                  <a:pt x="2" y="12"/>
                </a:lnTo>
                <a:lnTo>
                  <a:pt x="0"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1" name="Freeform 280"/>
          <p:cNvSpPr>
            <a:spLocks/>
          </p:cNvSpPr>
          <p:nvPr/>
        </p:nvSpPr>
        <p:spPr bwMode="auto">
          <a:xfrm>
            <a:off x="12138283" y="4554882"/>
            <a:ext cx="50800" cy="106363"/>
          </a:xfrm>
          <a:custGeom>
            <a:avLst/>
            <a:gdLst>
              <a:gd name="T0" fmla="*/ 0 w 96"/>
              <a:gd name="T1" fmla="*/ 77 h 201"/>
              <a:gd name="T2" fmla="*/ 1 w 96"/>
              <a:gd name="T3" fmla="*/ 92 h 201"/>
              <a:gd name="T4" fmla="*/ 9 w 96"/>
              <a:gd name="T5" fmla="*/ 100 h 201"/>
              <a:gd name="T6" fmla="*/ 24 w 96"/>
              <a:gd name="T7" fmla="*/ 104 h 201"/>
              <a:gd name="T8" fmla="*/ 27 w 96"/>
              <a:gd name="T9" fmla="*/ 115 h 201"/>
              <a:gd name="T10" fmla="*/ 27 w 96"/>
              <a:gd name="T11" fmla="*/ 124 h 201"/>
              <a:gd name="T12" fmla="*/ 27 w 96"/>
              <a:gd name="T13" fmla="*/ 126 h 201"/>
              <a:gd name="T14" fmla="*/ 24 w 96"/>
              <a:gd name="T15" fmla="*/ 129 h 201"/>
              <a:gd name="T16" fmla="*/ 21 w 96"/>
              <a:gd name="T17" fmla="*/ 131 h 201"/>
              <a:gd name="T18" fmla="*/ 21 w 96"/>
              <a:gd name="T19" fmla="*/ 136 h 201"/>
              <a:gd name="T20" fmla="*/ 18 w 96"/>
              <a:gd name="T21" fmla="*/ 136 h 201"/>
              <a:gd name="T22" fmla="*/ 16 w 96"/>
              <a:gd name="T23" fmla="*/ 139 h 201"/>
              <a:gd name="T24" fmla="*/ 17 w 96"/>
              <a:gd name="T25" fmla="*/ 142 h 201"/>
              <a:gd name="T26" fmla="*/ 18 w 96"/>
              <a:gd name="T27" fmla="*/ 143 h 201"/>
              <a:gd name="T28" fmla="*/ 23 w 96"/>
              <a:gd name="T29" fmla="*/ 153 h 201"/>
              <a:gd name="T30" fmla="*/ 26 w 96"/>
              <a:gd name="T31" fmla="*/ 162 h 201"/>
              <a:gd name="T32" fmla="*/ 36 w 96"/>
              <a:gd name="T33" fmla="*/ 179 h 201"/>
              <a:gd name="T34" fmla="*/ 54 w 96"/>
              <a:gd name="T35" fmla="*/ 188 h 201"/>
              <a:gd name="T36" fmla="*/ 61 w 96"/>
              <a:gd name="T37" fmla="*/ 193 h 201"/>
              <a:gd name="T38" fmla="*/ 68 w 96"/>
              <a:gd name="T39" fmla="*/ 201 h 201"/>
              <a:gd name="T40" fmla="*/ 79 w 96"/>
              <a:gd name="T41" fmla="*/ 201 h 201"/>
              <a:gd name="T42" fmla="*/ 88 w 96"/>
              <a:gd name="T43" fmla="*/ 182 h 201"/>
              <a:gd name="T44" fmla="*/ 93 w 96"/>
              <a:gd name="T45" fmla="*/ 175 h 201"/>
              <a:gd name="T46" fmla="*/ 94 w 96"/>
              <a:gd name="T47" fmla="*/ 126 h 201"/>
              <a:gd name="T48" fmla="*/ 93 w 96"/>
              <a:gd name="T49" fmla="*/ 114 h 201"/>
              <a:gd name="T50" fmla="*/ 82 w 96"/>
              <a:gd name="T51" fmla="*/ 85 h 201"/>
              <a:gd name="T52" fmla="*/ 75 w 96"/>
              <a:gd name="T53" fmla="*/ 73 h 201"/>
              <a:gd name="T54" fmla="*/ 69 w 96"/>
              <a:gd name="T55" fmla="*/ 48 h 201"/>
              <a:gd name="T56" fmla="*/ 68 w 96"/>
              <a:gd name="T57" fmla="*/ 34 h 201"/>
              <a:gd name="T58" fmla="*/ 67 w 96"/>
              <a:gd name="T59" fmla="*/ 26 h 201"/>
              <a:gd name="T60" fmla="*/ 51 w 96"/>
              <a:gd name="T61" fmla="*/ 12 h 201"/>
              <a:gd name="T62" fmla="*/ 27 w 96"/>
              <a:gd name="T63" fmla="*/ 0 h 201"/>
              <a:gd name="T64" fmla="*/ 19 w 96"/>
              <a:gd name="T65" fmla="*/ 4 h 201"/>
              <a:gd name="T66" fmla="*/ 15 w 96"/>
              <a:gd name="T67" fmla="*/ 17 h 201"/>
              <a:gd name="T68" fmla="*/ 10 w 96"/>
              <a:gd name="T69" fmla="*/ 32 h 201"/>
              <a:gd name="T70" fmla="*/ 4 w 96"/>
              <a:gd name="T71" fmla="*/ 53 h 201"/>
              <a:gd name="T72" fmla="*/ 8 w 96"/>
              <a:gd name="T73" fmla="*/ 65 h 201"/>
              <a:gd name="T74" fmla="*/ 1 w 96"/>
              <a:gd name="T75"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201">
                <a:moveTo>
                  <a:pt x="1" y="75"/>
                </a:moveTo>
                <a:lnTo>
                  <a:pt x="0" y="77"/>
                </a:lnTo>
                <a:lnTo>
                  <a:pt x="0" y="86"/>
                </a:lnTo>
                <a:lnTo>
                  <a:pt x="1" y="92"/>
                </a:lnTo>
                <a:lnTo>
                  <a:pt x="5" y="96"/>
                </a:lnTo>
                <a:lnTo>
                  <a:pt x="9" y="100"/>
                </a:lnTo>
                <a:lnTo>
                  <a:pt x="19" y="101"/>
                </a:lnTo>
                <a:lnTo>
                  <a:pt x="24" y="104"/>
                </a:lnTo>
                <a:lnTo>
                  <a:pt x="27" y="114"/>
                </a:lnTo>
                <a:lnTo>
                  <a:pt x="27" y="115"/>
                </a:lnTo>
                <a:lnTo>
                  <a:pt x="27" y="121"/>
                </a:lnTo>
                <a:lnTo>
                  <a:pt x="27" y="124"/>
                </a:lnTo>
                <a:lnTo>
                  <a:pt x="27" y="124"/>
                </a:lnTo>
                <a:lnTo>
                  <a:pt x="27" y="126"/>
                </a:lnTo>
                <a:lnTo>
                  <a:pt x="26" y="127"/>
                </a:lnTo>
                <a:lnTo>
                  <a:pt x="24" y="129"/>
                </a:lnTo>
                <a:lnTo>
                  <a:pt x="23" y="129"/>
                </a:lnTo>
                <a:lnTo>
                  <a:pt x="21" y="131"/>
                </a:lnTo>
                <a:lnTo>
                  <a:pt x="21" y="135"/>
                </a:lnTo>
                <a:lnTo>
                  <a:pt x="21" y="136"/>
                </a:lnTo>
                <a:lnTo>
                  <a:pt x="19" y="137"/>
                </a:lnTo>
                <a:lnTo>
                  <a:pt x="18" y="136"/>
                </a:lnTo>
                <a:lnTo>
                  <a:pt x="17" y="136"/>
                </a:lnTo>
                <a:lnTo>
                  <a:pt x="16" y="139"/>
                </a:lnTo>
                <a:lnTo>
                  <a:pt x="16" y="141"/>
                </a:lnTo>
                <a:lnTo>
                  <a:pt x="17" y="142"/>
                </a:lnTo>
                <a:lnTo>
                  <a:pt x="17" y="142"/>
                </a:lnTo>
                <a:lnTo>
                  <a:pt x="18" y="143"/>
                </a:lnTo>
                <a:lnTo>
                  <a:pt x="19" y="146"/>
                </a:lnTo>
                <a:lnTo>
                  <a:pt x="23" y="153"/>
                </a:lnTo>
                <a:lnTo>
                  <a:pt x="24" y="158"/>
                </a:lnTo>
                <a:lnTo>
                  <a:pt x="26" y="162"/>
                </a:lnTo>
                <a:lnTo>
                  <a:pt x="33" y="175"/>
                </a:lnTo>
                <a:lnTo>
                  <a:pt x="36" y="179"/>
                </a:lnTo>
                <a:lnTo>
                  <a:pt x="43" y="184"/>
                </a:lnTo>
                <a:lnTo>
                  <a:pt x="54" y="188"/>
                </a:lnTo>
                <a:lnTo>
                  <a:pt x="60" y="191"/>
                </a:lnTo>
                <a:lnTo>
                  <a:pt x="61" y="193"/>
                </a:lnTo>
                <a:lnTo>
                  <a:pt x="65" y="199"/>
                </a:lnTo>
                <a:lnTo>
                  <a:pt x="68" y="201"/>
                </a:lnTo>
                <a:lnTo>
                  <a:pt x="74" y="201"/>
                </a:lnTo>
                <a:lnTo>
                  <a:pt x="79" y="201"/>
                </a:lnTo>
                <a:lnTo>
                  <a:pt x="84" y="196"/>
                </a:lnTo>
                <a:lnTo>
                  <a:pt x="88" y="182"/>
                </a:lnTo>
                <a:lnTo>
                  <a:pt x="92" y="179"/>
                </a:lnTo>
                <a:lnTo>
                  <a:pt x="93" y="175"/>
                </a:lnTo>
                <a:lnTo>
                  <a:pt x="96" y="155"/>
                </a:lnTo>
                <a:lnTo>
                  <a:pt x="94" y="126"/>
                </a:lnTo>
                <a:lnTo>
                  <a:pt x="94" y="122"/>
                </a:lnTo>
                <a:lnTo>
                  <a:pt x="93" y="114"/>
                </a:lnTo>
                <a:lnTo>
                  <a:pt x="85" y="93"/>
                </a:lnTo>
                <a:lnTo>
                  <a:pt x="82" y="85"/>
                </a:lnTo>
                <a:lnTo>
                  <a:pt x="78" y="79"/>
                </a:lnTo>
                <a:lnTo>
                  <a:pt x="75" y="73"/>
                </a:lnTo>
                <a:lnTo>
                  <a:pt x="74" y="67"/>
                </a:lnTo>
                <a:lnTo>
                  <a:pt x="69" y="48"/>
                </a:lnTo>
                <a:lnTo>
                  <a:pt x="68" y="44"/>
                </a:lnTo>
                <a:lnTo>
                  <a:pt x="68" y="34"/>
                </a:lnTo>
                <a:lnTo>
                  <a:pt x="68" y="28"/>
                </a:lnTo>
                <a:lnTo>
                  <a:pt x="67" y="26"/>
                </a:lnTo>
                <a:lnTo>
                  <a:pt x="65" y="25"/>
                </a:lnTo>
                <a:lnTo>
                  <a:pt x="51" y="12"/>
                </a:lnTo>
                <a:lnTo>
                  <a:pt x="39" y="4"/>
                </a:lnTo>
                <a:lnTo>
                  <a:pt x="27" y="0"/>
                </a:lnTo>
                <a:lnTo>
                  <a:pt x="24" y="0"/>
                </a:lnTo>
                <a:lnTo>
                  <a:pt x="19" y="4"/>
                </a:lnTo>
                <a:lnTo>
                  <a:pt x="17" y="10"/>
                </a:lnTo>
                <a:lnTo>
                  <a:pt x="15" y="17"/>
                </a:lnTo>
                <a:lnTo>
                  <a:pt x="12" y="25"/>
                </a:lnTo>
                <a:lnTo>
                  <a:pt x="10" y="32"/>
                </a:lnTo>
                <a:lnTo>
                  <a:pt x="4" y="45"/>
                </a:lnTo>
                <a:lnTo>
                  <a:pt x="4" y="53"/>
                </a:lnTo>
                <a:lnTo>
                  <a:pt x="7" y="61"/>
                </a:lnTo>
                <a:lnTo>
                  <a:pt x="8" y="65"/>
                </a:lnTo>
                <a:lnTo>
                  <a:pt x="7" y="67"/>
                </a:lnTo>
                <a:lnTo>
                  <a:pt x="1" y="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2" name="Freeform 281"/>
          <p:cNvSpPr>
            <a:spLocks/>
          </p:cNvSpPr>
          <p:nvPr/>
        </p:nvSpPr>
        <p:spPr bwMode="auto">
          <a:xfrm>
            <a:off x="11970008" y="5655019"/>
            <a:ext cx="25400" cy="4763"/>
          </a:xfrm>
          <a:custGeom>
            <a:avLst/>
            <a:gdLst>
              <a:gd name="T0" fmla="*/ 23 w 49"/>
              <a:gd name="T1" fmla="*/ 3 h 11"/>
              <a:gd name="T2" fmla="*/ 3 w 49"/>
              <a:gd name="T3" fmla="*/ 0 h 11"/>
              <a:gd name="T4" fmla="*/ 0 w 49"/>
              <a:gd name="T5" fmla="*/ 3 h 11"/>
              <a:gd name="T6" fmla="*/ 1 w 49"/>
              <a:gd name="T7" fmla="*/ 8 h 11"/>
              <a:gd name="T8" fmla="*/ 3 w 49"/>
              <a:gd name="T9" fmla="*/ 9 h 11"/>
              <a:gd name="T10" fmla="*/ 8 w 49"/>
              <a:gd name="T11" fmla="*/ 8 h 11"/>
              <a:gd name="T12" fmla="*/ 12 w 49"/>
              <a:gd name="T13" fmla="*/ 8 h 11"/>
              <a:gd name="T14" fmla="*/ 22 w 49"/>
              <a:gd name="T15" fmla="*/ 11 h 11"/>
              <a:gd name="T16" fmla="*/ 45 w 49"/>
              <a:gd name="T17" fmla="*/ 8 h 11"/>
              <a:gd name="T18" fmla="*/ 47 w 49"/>
              <a:gd name="T19" fmla="*/ 10 h 11"/>
              <a:gd name="T20" fmla="*/ 49 w 49"/>
              <a:gd name="T21" fmla="*/ 10 h 11"/>
              <a:gd name="T22" fmla="*/ 49 w 49"/>
              <a:gd name="T23" fmla="*/ 8 h 11"/>
              <a:gd name="T24" fmla="*/ 39 w 49"/>
              <a:gd name="T25" fmla="*/ 2 h 11"/>
              <a:gd name="T26" fmla="*/ 23 w 49"/>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1">
                <a:moveTo>
                  <a:pt x="23" y="3"/>
                </a:moveTo>
                <a:lnTo>
                  <a:pt x="3" y="0"/>
                </a:lnTo>
                <a:lnTo>
                  <a:pt x="0" y="3"/>
                </a:lnTo>
                <a:lnTo>
                  <a:pt x="1" y="8"/>
                </a:lnTo>
                <a:lnTo>
                  <a:pt x="3" y="9"/>
                </a:lnTo>
                <a:lnTo>
                  <a:pt x="8" y="8"/>
                </a:lnTo>
                <a:lnTo>
                  <a:pt x="12" y="8"/>
                </a:lnTo>
                <a:lnTo>
                  <a:pt x="22" y="11"/>
                </a:lnTo>
                <a:lnTo>
                  <a:pt x="45" y="8"/>
                </a:lnTo>
                <a:lnTo>
                  <a:pt x="47" y="10"/>
                </a:lnTo>
                <a:lnTo>
                  <a:pt x="49" y="10"/>
                </a:lnTo>
                <a:lnTo>
                  <a:pt x="49" y="8"/>
                </a:lnTo>
                <a:lnTo>
                  <a:pt x="39" y="2"/>
                </a:lnTo>
                <a:lnTo>
                  <a:pt x="23"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3" name="Freeform 282"/>
          <p:cNvSpPr>
            <a:spLocks/>
          </p:cNvSpPr>
          <p:nvPr/>
        </p:nvSpPr>
        <p:spPr bwMode="auto">
          <a:xfrm>
            <a:off x="11073071" y="4469157"/>
            <a:ext cx="15875" cy="25400"/>
          </a:xfrm>
          <a:custGeom>
            <a:avLst/>
            <a:gdLst>
              <a:gd name="T0" fmla="*/ 6 w 29"/>
              <a:gd name="T1" fmla="*/ 38 h 48"/>
              <a:gd name="T2" fmla="*/ 2 w 29"/>
              <a:gd name="T3" fmla="*/ 45 h 48"/>
              <a:gd name="T4" fmla="*/ 5 w 29"/>
              <a:gd name="T5" fmla="*/ 48 h 48"/>
              <a:gd name="T6" fmla="*/ 7 w 29"/>
              <a:gd name="T7" fmla="*/ 48 h 48"/>
              <a:gd name="T8" fmla="*/ 10 w 29"/>
              <a:gd name="T9" fmla="*/ 46 h 48"/>
              <a:gd name="T10" fmla="*/ 13 w 29"/>
              <a:gd name="T11" fmla="*/ 45 h 48"/>
              <a:gd name="T12" fmla="*/ 18 w 29"/>
              <a:gd name="T13" fmla="*/ 44 h 48"/>
              <a:gd name="T14" fmla="*/ 20 w 29"/>
              <a:gd name="T15" fmla="*/ 41 h 48"/>
              <a:gd name="T16" fmla="*/ 23 w 29"/>
              <a:gd name="T17" fmla="*/ 39 h 48"/>
              <a:gd name="T18" fmla="*/ 26 w 29"/>
              <a:gd name="T19" fmla="*/ 34 h 48"/>
              <a:gd name="T20" fmla="*/ 29 w 29"/>
              <a:gd name="T21" fmla="*/ 25 h 48"/>
              <a:gd name="T22" fmla="*/ 29 w 29"/>
              <a:gd name="T23" fmla="*/ 18 h 48"/>
              <a:gd name="T24" fmla="*/ 26 w 29"/>
              <a:gd name="T25" fmla="*/ 14 h 48"/>
              <a:gd name="T26" fmla="*/ 26 w 29"/>
              <a:gd name="T27" fmla="*/ 12 h 48"/>
              <a:gd name="T28" fmla="*/ 27 w 29"/>
              <a:gd name="T29" fmla="*/ 10 h 48"/>
              <a:gd name="T30" fmla="*/ 27 w 29"/>
              <a:gd name="T31" fmla="*/ 8 h 48"/>
              <a:gd name="T32" fmla="*/ 21 w 29"/>
              <a:gd name="T33" fmla="*/ 1 h 48"/>
              <a:gd name="T34" fmla="*/ 14 w 29"/>
              <a:gd name="T35" fmla="*/ 0 h 48"/>
              <a:gd name="T36" fmla="*/ 5 w 29"/>
              <a:gd name="T37" fmla="*/ 5 h 48"/>
              <a:gd name="T38" fmla="*/ 0 w 29"/>
              <a:gd name="T39" fmla="*/ 15 h 48"/>
              <a:gd name="T40" fmla="*/ 5 w 29"/>
              <a:gd name="T41" fmla="*/ 20 h 48"/>
              <a:gd name="T42" fmla="*/ 14 w 29"/>
              <a:gd name="T43" fmla="*/ 21 h 48"/>
              <a:gd name="T44" fmla="*/ 16 w 29"/>
              <a:gd name="T45" fmla="*/ 26 h 48"/>
              <a:gd name="T46" fmla="*/ 14 w 29"/>
              <a:gd name="T47" fmla="*/ 32 h 48"/>
              <a:gd name="T48" fmla="*/ 6 w 29"/>
              <a:gd name="T49"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48">
                <a:moveTo>
                  <a:pt x="6" y="38"/>
                </a:moveTo>
                <a:lnTo>
                  <a:pt x="2" y="45"/>
                </a:lnTo>
                <a:lnTo>
                  <a:pt x="5" y="48"/>
                </a:lnTo>
                <a:lnTo>
                  <a:pt x="7" y="48"/>
                </a:lnTo>
                <a:lnTo>
                  <a:pt x="10" y="46"/>
                </a:lnTo>
                <a:lnTo>
                  <a:pt x="13" y="45"/>
                </a:lnTo>
                <a:lnTo>
                  <a:pt x="18" y="44"/>
                </a:lnTo>
                <a:lnTo>
                  <a:pt x="20" y="41"/>
                </a:lnTo>
                <a:lnTo>
                  <a:pt x="23" y="39"/>
                </a:lnTo>
                <a:lnTo>
                  <a:pt x="26" y="34"/>
                </a:lnTo>
                <a:lnTo>
                  <a:pt x="29" y="25"/>
                </a:lnTo>
                <a:lnTo>
                  <a:pt x="29" y="18"/>
                </a:lnTo>
                <a:lnTo>
                  <a:pt x="26" y="14"/>
                </a:lnTo>
                <a:lnTo>
                  <a:pt x="26" y="12"/>
                </a:lnTo>
                <a:lnTo>
                  <a:pt x="27" y="10"/>
                </a:lnTo>
                <a:lnTo>
                  <a:pt x="27" y="8"/>
                </a:lnTo>
                <a:lnTo>
                  <a:pt x="21" y="1"/>
                </a:lnTo>
                <a:lnTo>
                  <a:pt x="14" y="0"/>
                </a:lnTo>
                <a:lnTo>
                  <a:pt x="5" y="5"/>
                </a:lnTo>
                <a:lnTo>
                  <a:pt x="0" y="15"/>
                </a:lnTo>
                <a:lnTo>
                  <a:pt x="5" y="20"/>
                </a:lnTo>
                <a:lnTo>
                  <a:pt x="14" y="21"/>
                </a:lnTo>
                <a:lnTo>
                  <a:pt x="16" y="26"/>
                </a:lnTo>
                <a:lnTo>
                  <a:pt x="14" y="32"/>
                </a:lnTo>
                <a:lnTo>
                  <a:pt x="6"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4" name="Freeform 283"/>
          <p:cNvSpPr>
            <a:spLocks/>
          </p:cNvSpPr>
          <p:nvPr/>
        </p:nvSpPr>
        <p:spPr bwMode="auto">
          <a:xfrm>
            <a:off x="10514271" y="4692994"/>
            <a:ext cx="12700" cy="7938"/>
          </a:xfrm>
          <a:custGeom>
            <a:avLst/>
            <a:gdLst>
              <a:gd name="T0" fmla="*/ 0 w 23"/>
              <a:gd name="T1" fmla="*/ 6 h 15"/>
              <a:gd name="T2" fmla="*/ 3 w 23"/>
              <a:gd name="T3" fmla="*/ 14 h 15"/>
              <a:gd name="T4" fmla="*/ 9 w 23"/>
              <a:gd name="T5" fmla="*/ 15 h 15"/>
              <a:gd name="T6" fmla="*/ 21 w 23"/>
              <a:gd name="T7" fmla="*/ 11 h 15"/>
              <a:gd name="T8" fmla="*/ 22 w 23"/>
              <a:gd name="T9" fmla="*/ 10 h 15"/>
              <a:gd name="T10" fmla="*/ 22 w 23"/>
              <a:gd name="T11" fmla="*/ 9 h 15"/>
              <a:gd name="T12" fmla="*/ 23 w 23"/>
              <a:gd name="T13" fmla="*/ 8 h 15"/>
              <a:gd name="T14" fmla="*/ 23 w 23"/>
              <a:gd name="T15" fmla="*/ 9 h 15"/>
              <a:gd name="T16" fmla="*/ 21 w 23"/>
              <a:gd name="T17" fmla="*/ 0 h 15"/>
              <a:gd name="T18" fmla="*/ 13 w 23"/>
              <a:gd name="T19" fmla="*/ 0 h 15"/>
              <a:gd name="T20" fmla="*/ 0 w 23"/>
              <a:gd name="T21"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5">
                <a:moveTo>
                  <a:pt x="0" y="6"/>
                </a:moveTo>
                <a:lnTo>
                  <a:pt x="3" y="14"/>
                </a:lnTo>
                <a:lnTo>
                  <a:pt x="9" y="15"/>
                </a:lnTo>
                <a:lnTo>
                  <a:pt x="21" y="11"/>
                </a:lnTo>
                <a:lnTo>
                  <a:pt x="22" y="10"/>
                </a:lnTo>
                <a:lnTo>
                  <a:pt x="22" y="9"/>
                </a:lnTo>
                <a:lnTo>
                  <a:pt x="23" y="8"/>
                </a:lnTo>
                <a:lnTo>
                  <a:pt x="23" y="9"/>
                </a:lnTo>
                <a:lnTo>
                  <a:pt x="21" y="0"/>
                </a:lnTo>
                <a:lnTo>
                  <a:pt x="13" y="0"/>
                </a:lnTo>
                <a:lnTo>
                  <a:pt x="0"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5" name="Freeform 284"/>
          <p:cNvSpPr>
            <a:spLocks/>
          </p:cNvSpPr>
          <p:nvPr/>
        </p:nvSpPr>
        <p:spPr bwMode="auto">
          <a:xfrm>
            <a:off x="9703058" y="3938932"/>
            <a:ext cx="2886075" cy="2273300"/>
          </a:xfrm>
          <a:custGeom>
            <a:avLst/>
            <a:gdLst>
              <a:gd name="T0" fmla="*/ 5108 w 5453"/>
              <a:gd name="T1" fmla="*/ 1850 h 4298"/>
              <a:gd name="T2" fmla="*/ 5074 w 5453"/>
              <a:gd name="T3" fmla="*/ 1640 h 4298"/>
              <a:gd name="T4" fmla="*/ 5114 w 5453"/>
              <a:gd name="T5" fmla="*/ 1620 h 4298"/>
              <a:gd name="T6" fmla="*/ 5384 w 5453"/>
              <a:gd name="T7" fmla="*/ 1576 h 4298"/>
              <a:gd name="T8" fmla="*/ 5251 w 5453"/>
              <a:gd name="T9" fmla="*/ 1100 h 4298"/>
              <a:gd name="T10" fmla="*/ 5299 w 5453"/>
              <a:gd name="T11" fmla="*/ 846 h 4298"/>
              <a:gd name="T12" fmla="*/ 5041 w 5453"/>
              <a:gd name="T13" fmla="*/ 615 h 4298"/>
              <a:gd name="T14" fmla="*/ 4706 w 5453"/>
              <a:gd name="T15" fmla="*/ 743 h 4298"/>
              <a:gd name="T16" fmla="*/ 4797 w 5453"/>
              <a:gd name="T17" fmla="*/ 910 h 4298"/>
              <a:gd name="T18" fmla="*/ 4741 w 5453"/>
              <a:gd name="T19" fmla="*/ 1185 h 4298"/>
              <a:gd name="T20" fmla="*/ 4658 w 5453"/>
              <a:gd name="T21" fmla="*/ 1530 h 4298"/>
              <a:gd name="T22" fmla="*/ 4421 w 5453"/>
              <a:gd name="T23" fmla="*/ 1291 h 4298"/>
              <a:gd name="T24" fmla="*/ 4207 w 5453"/>
              <a:gd name="T25" fmla="*/ 918 h 4298"/>
              <a:gd name="T26" fmla="*/ 4132 w 5453"/>
              <a:gd name="T27" fmla="*/ 1219 h 4298"/>
              <a:gd name="T28" fmla="*/ 3973 w 5453"/>
              <a:gd name="T29" fmla="*/ 910 h 4298"/>
              <a:gd name="T30" fmla="*/ 3980 w 5453"/>
              <a:gd name="T31" fmla="*/ 825 h 4298"/>
              <a:gd name="T32" fmla="*/ 3793 w 5453"/>
              <a:gd name="T33" fmla="*/ 791 h 4298"/>
              <a:gd name="T34" fmla="*/ 3792 w 5453"/>
              <a:gd name="T35" fmla="*/ 608 h 4298"/>
              <a:gd name="T36" fmla="*/ 3783 w 5453"/>
              <a:gd name="T37" fmla="*/ 497 h 4298"/>
              <a:gd name="T38" fmla="*/ 3625 w 5453"/>
              <a:gd name="T39" fmla="*/ 194 h 4298"/>
              <a:gd name="T40" fmla="*/ 3366 w 5453"/>
              <a:gd name="T41" fmla="*/ 39 h 4298"/>
              <a:gd name="T42" fmla="*/ 3341 w 5453"/>
              <a:gd name="T43" fmla="*/ 257 h 4298"/>
              <a:gd name="T44" fmla="*/ 3312 w 5453"/>
              <a:gd name="T45" fmla="*/ 517 h 4298"/>
              <a:gd name="T46" fmla="*/ 3496 w 5453"/>
              <a:gd name="T47" fmla="*/ 849 h 4298"/>
              <a:gd name="T48" fmla="*/ 3640 w 5453"/>
              <a:gd name="T49" fmla="*/ 924 h 4298"/>
              <a:gd name="T50" fmla="*/ 3627 w 5453"/>
              <a:gd name="T51" fmla="*/ 1093 h 4298"/>
              <a:gd name="T52" fmla="*/ 3686 w 5453"/>
              <a:gd name="T53" fmla="*/ 1195 h 4298"/>
              <a:gd name="T54" fmla="*/ 3474 w 5453"/>
              <a:gd name="T55" fmla="*/ 1595 h 4298"/>
              <a:gd name="T56" fmla="*/ 3454 w 5453"/>
              <a:gd name="T57" fmla="*/ 1889 h 4298"/>
              <a:gd name="T58" fmla="*/ 3469 w 5453"/>
              <a:gd name="T59" fmla="*/ 1708 h 4298"/>
              <a:gd name="T60" fmla="*/ 3317 w 5453"/>
              <a:gd name="T61" fmla="*/ 1613 h 4298"/>
              <a:gd name="T62" fmla="*/ 3298 w 5453"/>
              <a:gd name="T63" fmla="*/ 1330 h 4298"/>
              <a:gd name="T64" fmla="*/ 3075 w 5453"/>
              <a:gd name="T65" fmla="*/ 1306 h 4298"/>
              <a:gd name="T66" fmla="*/ 3128 w 5453"/>
              <a:gd name="T67" fmla="*/ 1442 h 4298"/>
              <a:gd name="T68" fmla="*/ 3032 w 5453"/>
              <a:gd name="T69" fmla="*/ 1483 h 4298"/>
              <a:gd name="T70" fmla="*/ 2687 w 5453"/>
              <a:gd name="T71" fmla="*/ 1502 h 4298"/>
              <a:gd name="T72" fmla="*/ 2379 w 5453"/>
              <a:gd name="T73" fmla="*/ 1441 h 4298"/>
              <a:gd name="T74" fmla="*/ 2063 w 5453"/>
              <a:gd name="T75" fmla="*/ 1254 h 4298"/>
              <a:gd name="T76" fmla="*/ 1666 w 5453"/>
              <a:gd name="T77" fmla="*/ 1298 h 4298"/>
              <a:gd name="T78" fmla="*/ 1930 w 5453"/>
              <a:gd name="T79" fmla="*/ 1265 h 4298"/>
              <a:gd name="T80" fmla="*/ 1912 w 5453"/>
              <a:gd name="T81" fmla="*/ 1310 h 4298"/>
              <a:gd name="T82" fmla="*/ 1734 w 5453"/>
              <a:gd name="T83" fmla="*/ 1546 h 4298"/>
              <a:gd name="T84" fmla="*/ 1721 w 5453"/>
              <a:gd name="T85" fmla="*/ 1710 h 4298"/>
              <a:gd name="T86" fmla="*/ 1645 w 5453"/>
              <a:gd name="T87" fmla="*/ 1751 h 4298"/>
              <a:gd name="T88" fmla="*/ 1609 w 5453"/>
              <a:gd name="T89" fmla="*/ 1501 h 4298"/>
              <a:gd name="T90" fmla="*/ 1319 w 5453"/>
              <a:gd name="T91" fmla="*/ 1384 h 4298"/>
              <a:gd name="T92" fmla="*/ 708 w 5453"/>
              <a:gd name="T93" fmla="*/ 1261 h 4298"/>
              <a:gd name="T94" fmla="*/ 855 w 5453"/>
              <a:gd name="T95" fmla="*/ 972 h 4298"/>
              <a:gd name="T96" fmla="*/ 5 w 5453"/>
              <a:gd name="T97" fmla="*/ 1021 h 4298"/>
              <a:gd name="T98" fmla="*/ 3684 w 5453"/>
              <a:gd name="T99" fmla="*/ 4270 h 4298"/>
              <a:gd name="T100" fmla="*/ 3867 w 5453"/>
              <a:gd name="T101" fmla="*/ 3858 h 4298"/>
              <a:gd name="T102" fmla="*/ 3919 w 5453"/>
              <a:gd name="T103" fmla="*/ 3549 h 4298"/>
              <a:gd name="T104" fmla="*/ 4046 w 5453"/>
              <a:gd name="T105" fmla="*/ 3418 h 4298"/>
              <a:gd name="T106" fmla="*/ 4089 w 5453"/>
              <a:gd name="T107" fmla="*/ 3320 h 4298"/>
              <a:gd name="T108" fmla="*/ 4360 w 5453"/>
              <a:gd name="T109" fmla="*/ 3113 h 4298"/>
              <a:gd name="T110" fmla="*/ 4067 w 5453"/>
              <a:gd name="T111" fmla="*/ 2951 h 4298"/>
              <a:gd name="T112" fmla="*/ 3853 w 5453"/>
              <a:gd name="T113" fmla="*/ 2810 h 4298"/>
              <a:gd name="T114" fmla="*/ 4256 w 5453"/>
              <a:gd name="T115" fmla="*/ 2908 h 4298"/>
              <a:gd name="T116" fmla="*/ 4430 w 5453"/>
              <a:gd name="T117" fmla="*/ 2778 h 4298"/>
              <a:gd name="T118" fmla="*/ 4543 w 5453"/>
              <a:gd name="T119" fmla="*/ 2751 h 4298"/>
              <a:gd name="T120" fmla="*/ 4768 w 5453"/>
              <a:gd name="T121" fmla="*/ 2485 h 4298"/>
              <a:gd name="T122" fmla="*/ 4275 w 5453"/>
              <a:gd name="T123" fmla="*/ 2111 h 4298"/>
              <a:gd name="T124" fmla="*/ 4552 w 5453"/>
              <a:gd name="T125" fmla="*/ 2165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3" h="4298">
                <a:moveTo>
                  <a:pt x="4891" y="1955"/>
                </a:moveTo>
                <a:lnTo>
                  <a:pt x="4902" y="1939"/>
                </a:lnTo>
                <a:lnTo>
                  <a:pt x="4900" y="1937"/>
                </a:lnTo>
                <a:lnTo>
                  <a:pt x="4898" y="1933"/>
                </a:lnTo>
                <a:lnTo>
                  <a:pt x="4897" y="1929"/>
                </a:lnTo>
                <a:lnTo>
                  <a:pt x="4898" y="1926"/>
                </a:lnTo>
                <a:lnTo>
                  <a:pt x="4891" y="1918"/>
                </a:lnTo>
                <a:lnTo>
                  <a:pt x="4891" y="1915"/>
                </a:lnTo>
                <a:lnTo>
                  <a:pt x="4893" y="1910"/>
                </a:lnTo>
                <a:lnTo>
                  <a:pt x="4901" y="1896"/>
                </a:lnTo>
                <a:lnTo>
                  <a:pt x="4902" y="1893"/>
                </a:lnTo>
                <a:lnTo>
                  <a:pt x="4898" y="1884"/>
                </a:lnTo>
                <a:lnTo>
                  <a:pt x="4891" y="1881"/>
                </a:lnTo>
                <a:lnTo>
                  <a:pt x="4839" y="1867"/>
                </a:lnTo>
                <a:lnTo>
                  <a:pt x="4830" y="1861"/>
                </a:lnTo>
                <a:lnTo>
                  <a:pt x="4827" y="1861"/>
                </a:lnTo>
                <a:lnTo>
                  <a:pt x="4809" y="1862"/>
                </a:lnTo>
                <a:lnTo>
                  <a:pt x="4797" y="1858"/>
                </a:lnTo>
                <a:lnTo>
                  <a:pt x="4786" y="1860"/>
                </a:lnTo>
                <a:lnTo>
                  <a:pt x="4780" y="1856"/>
                </a:lnTo>
                <a:lnTo>
                  <a:pt x="4771" y="1843"/>
                </a:lnTo>
                <a:lnTo>
                  <a:pt x="4753" y="1823"/>
                </a:lnTo>
                <a:lnTo>
                  <a:pt x="4748" y="1818"/>
                </a:lnTo>
                <a:lnTo>
                  <a:pt x="4750" y="1816"/>
                </a:lnTo>
                <a:lnTo>
                  <a:pt x="4770" y="1820"/>
                </a:lnTo>
                <a:lnTo>
                  <a:pt x="4775" y="1816"/>
                </a:lnTo>
                <a:lnTo>
                  <a:pt x="4754" y="1799"/>
                </a:lnTo>
                <a:lnTo>
                  <a:pt x="4747" y="1791"/>
                </a:lnTo>
                <a:lnTo>
                  <a:pt x="4753" y="1787"/>
                </a:lnTo>
                <a:lnTo>
                  <a:pt x="4761" y="1790"/>
                </a:lnTo>
                <a:lnTo>
                  <a:pt x="4771" y="1792"/>
                </a:lnTo>
                <a:lnTo>
                  <a:pt x="4775" y="1781"/>
                </a:lnTo>
                <a:lnTo>
                  <a:pt x="4774" y="1780"/>
                </a:lnTo>
                <a:lnTo>
                  <a:pt x="4770" y="1774"/>
                </a:lnTo>
                <a:lnTo>
                  <a:pt x="4775" y="1773"/>
                </a:lnTo>
                <a:lnTo>
                  <a:pt x="4781" y="1774"/>
                </a:lnTo>
                <a:lnTo>
                  <a:pt x="4799" y="1783"/>
                </a:lnTo>
                <a:lnTo>
                  <a:pt x="4804" y="1783"/>
                </a:lnTo>
                <a:lnTo>
                  <a:pt x="4804" y="1780"/>
                </a:lnTo>
                <a:lnTo>
                  <a:pt x="4805" y="1774"/>
                </a:lnTo>
                <a:lnTo>
                  <a:pt x="4805" y="1770"/>
                </a:lnTo>
                <a:lnTo>
                  <a:pt x="4807" y="1768"/>
                </a:lnTo>
                <a:lnTo>
                  <a:pt x="4809" y="1768"/>
                </a:lnTo>
                <a:lnTo>
                  <a:pt x="4816" y="1775"/>
                </a:lnTo>
                <a:lnTo>
                  <a:pt x="4818" y="1778"/>
                </a:lnTo>
                <a:lnTo>
                  <a:pt x="4822" y="1779"/>
                </a:lnTo>
                <a:lnTo>
                  <a:pt x="4829" y="1775"/>
                </a:lnTo>
                <a:lnTo>
                  <a:pt x="4833" y="1777"/>
                </a:lnTo>
                <a:lnTo>
                  <a:pt x="4838" y="1780"/>
                </a:lnTo>
                <a:lnTo>
                  <a:pt x="4841" y="1781"/>
                </a:lnTo>
                <a:lnTo>
                  <a:pt x="4873" y="1770"/>
                </a:lnTo>
                <a:lnTo>
                  <a:pt x="4882" y="1773"/>
                </a:lnTo>
                <a:lnTo>
                  <a:pt x="4884" y="1772"/>
                </a:lnTo>
                <a:lnTo>
                  <a:pt x="4886" y="1764"/>
                </a:lnTo>
                <a:lnTo>
                  <a:pt x="4891" y="1760"/>
                </a:lnTo>
                <a:lnTo>
                  <a:pt x="4901" y="1754"/>
                </a:lnTo>
                <a:lnTo>
                  <a:pt x="4917" y="1737"/>
                </a:lnTo>
                <a:lnTo>
                  <a:pt x="4927" y="1733"/>
                </a:lnTo>
                <a:lnTo>
                  <a:pt x="4937" y="1742"/>
                </a:lnTo>
                <a:lnTo>
                  <a:pt x="4945" y="1754"/>
                </a:lnTo>
                <a:lnTo>
                  <a:pt x="4947" y="1757"/>
                </a:lnTo>
                <a:lnTo>
                  <a:pt x="4953" y="1760"/>
                </a:lnTo>
                <a:lnTo>
                  <a:pt x="4955" y="1762"/>
                </a:lnTo>
                <a:lnTo>
                  <a:pt x="4957" y="1769"/>
                </a:lnTo>
                <a:lnTo>
                  <a:pt x="4961" y="1784"/>
                </a:lnTo>
                <a:lnTo>
                  <a:pt x="4964" y="1792"/>
                </a:lnTo>
                <a:lnTo>
                  <a:pt x="4963" y="1792"/>
                </a:lnTo>
                <a:lnTo>
                  <a:pt x="4970" y="1802"/>
                </a:lnTo>
                <a:lnTo>
                  <a:pt x="4972" y="1808"/>
                </a:lnTo>
                <a:lnTo>
                  <a:pt x="4975" y="1816"/>
                </a:lnTo>
                <a:lnTo>
                  <a:pt x="4975" y="1818"/>
                </a:lnTo>
                <a:lnTo>
                  <a:pt x="4975" y="1820"/>
                </a:lnTo>
                <a:lnTo>
                  <a:pt x="4976" y="1822"/>
                </a:lnTo>
                <a:lnTo>
                  <a:pt x="4977" y="1826"/>
                </a:lnTo>
                <a:lnTo>
                  <a:pt x="4980" y="1828"/>
                </a:lnTo>
                <a:lnTo>
                  <a:pt x="4984" y="1831"/>
                </a:lnTo>
                <a:lnTo>
                  <a:pt x="4985" y="1833"/>
                </a:lnTo>
                <a:lnTo>
                  <a:pt x="4989" y="1837"/>
                </a:lnTo>
                <a:lnTo>
                  <a:pt x="4992" y="1838"/>
                </a:lnTo>
                <a:lnTo>
                  <a:pt x="4995" y="1837"/>
                </a:lnTo>
                <a:lnTo>
                  <a:pt x="4997" y="1836"/>
                </a:lnTo>
                <a:lnTo>
                  <a:pt x="5002" y="1827"/>
                </a:lnTo>
                <a:lnTo>
                  <a:pt x="5003" y="1824"/>
                </a:lnTo>
                <a:lnTo>
                  <a:pt x="5002" y="1821"/>
                </a:lnTo>
                <a:lnTo>
                  <a:pt x="5000" y="1817"/>
                </a:lnTo>
                <a:lnTo>
                  <a:pt x="5000" y="1813"/>
                </a:lnTo>
                <a:lnTo>
                  <a:pt x="5002" y="1811"/>
                </a:lnTo>
                <a:lnTo>
                  <a:pt x="5003" y="1812"/>
                </a:lnTo>
                <a:lnTo>
                  <a:pt x="5005" y="1816"/>
                </a:lnTo>
                <a:lnTo>
                  <a:pt x="5008" y="1818"/>
                </a:lnTo>
                <a:lnTo>
                  <a:pt x="5009" y="1820"/>
                </a:lnTo>
                <a:lnTo>
                  <a:pt x="5011" y="1826"/>
                </a:lnTo>
                <a:lnTo>
                  <a:pt x="5013" y="1827"/>
                </a:lnTo>
                <a:lnTo>
                  <a:pt x="5018" y="1827"/>
                </a:lnTo>
                <a:lnTo>
                  <a:pt x="5021" y="1829"/>
                </a:lnTo>
                <a:lnTo>
                  <a:pt x="5024" y="1833"/>
                </a:lnTo>
                <a:lnTo>
                  <a:pt x="5028" y="1834"/>
                </a:lnTo>
                <a:lnTo>
                  <a:pt x="5033" y="1832"/>
                </a:lnTo>
                <a:lnTo>
                  <a:pt x="5035" y="1831"/>
                </a:lnTo>
                <a:lnTo>
                  <a:pt x="5040" y="1827"/>
                </a:lnTo>
                <a:lnTo>
                  <a:pt x="5043" y="1826"/>
                </a:lnTo>
                <a:lnTo>
                  <a:pt x="5045" y="1827"/>
                </a:lnTo>
                <a:lnTo>
                  <a:pt x="5053" y="1833"/>
                </a:lnTo>
                <a:lnTo>
                  <a:pt x="5059" y="1838"/>
                </a:lnTo>
                <a:lnTo>
                  <a:pt x="5064" y="1839"/>
                </a:lnTo>
                <a:lnTo>
                  <a:pt x="5085" y="1837"/>
                </a:lnTo>
                <a:lnTo>
                  <a:pt x="5098" y="1842"/>
                </a:lnTo>
                <a:lnTo>
                  <a:pt x="5105" y="1849"/>
                </a:lnTo>
                <a:lnTo>
                  <a:pt x="5108" y="1850"/>
                </a:lnTo>
                <a:lnTo>
                  <a:pt x="5119" y="1848"/>
                </a:lnTo>
                <a:lnTo>
                  <a:pt x="5122" y="1844"/>
                </a:lnTo>
                <a:lnTo>
                  <a:pt x="5120" y="1838"/>
                </a:lnTo>
                <a:lnTo>
                  <a:pt x="5116" y="1832"/>
                </a:lnTo>
                <a:lnTo>
                  <a:pt x="5110" y="1827"/>
                </a:lnTo>
                <a:lnTo>
                  <a:pt x="5095" y="1816"/>
                </a:lnTo>
                <a:lnTo>
                  <a:pt x="5088" y="1807"/>
                </a:lnTo>
                <a:lnTo>
                  <a:pt x="5085" y="1804"/>
                </a:lnTo>
                <a:lnTo>
                  <a:pt x="5083" y="1803"/>
                </a:lnTo>
                <a:lnTo>
                  <a:pt x="5081" y="1803"/>
                </a:lnTo>
                <a:lnTo>
                  <a:pt x="5077" y="1801"/>
                </a:lnTo>
                <a:lnTo>
                  <a:pt x="5073" y="1797"/>
                </a:lnTo>
                <a:lnTo>
                  <a:pt x="5070" y="1792"/>
                </a:lnTo>
                <a:lnTo>
                  <a:pt x="5074" y="1784"/>
                </a:lnTo>
                <a:lnTo>
                  <a:pt x="5077" y="1775"/>
                </a:lnTo>
                <a:lnTo>
                  <a:pt x="5079" y="1768"/>
                </a:lnTo>
                <a:lnTo>
                  <a:pt x="5084" y="1769"/>
                </a:lnTo>
                <a:lnTo>
                  <a:pt x="5084" y="1774"/>
                </a:lnTo>
                <a:lnTo>
                  <a:pt x="5089" y="1774"/>
                </a:lnTo>
                <a:lnTo>
                  <a:pt x="5094" y="1775"/>
                </a:lnTo>
                <a:lnTo>
                  <a:pt x="5099" y="1780"/>
                </a:lnTo>
                <a:lnTo>
                  <a:pt x="5103" y="1788"/>
                </a:lnTo>
                <a:lnTo>
                  <a:pt x="5105" y="1792"/>
                </a:lnTo>
                <a:lnTo>
                  <a:pt x="5107" y="1795"/>
                </a:lnTo>
                <a:lnTo>
                  <a:pt x="5108" y="1799"/>
                </a:lnTo>
                <a:lnTo>
                  <a:pt x="5110" y="1802"/>
                </a:lnTo>
                <a:lnTo>
                  <a:pt x="5113" y="1805"/>
                </a:lnTo>
                <a:lnTo>
                  <a:pt x="5117" y="1807"/>
                </a:lnTo>
                <a:lnTo>
                  <a:pt x="5120" y="1807"/>
                </a:lnTo>
                <a:lnTo>
                  <a:pt x="5122" y="1803"/>
                </a:lnTo>
                <a:lnTo>
                  <a:pt x="5119" y="1800"/>
                </a:lnTo>
                <a:lnTo>
                  <a:pt x="5121" y="1797"/>
                </a:lnTo>
                <a:lnTo>
                  <a:pt x="5128" y="1791"/>
                </a:lnTo>
                <a:lnTo>
                  <a:pt x="5130" y="1788"/>
                </a:lnTo>
                <a:lnTo>
                  <a:pt x="5133" y="1785"/>
                </a:lnTo>
                <a:lnTo>
                  <a:pt x="5138" y="1787"/>
                </a:lnTo>
                <a:lnTo>
                  <a:pt x="5142" y="1791"/>
                </a:lnTo>
                <a:lnTo>
                  <a:pt x="5143" y="1793"/>
                </a:lnTo>
                <a:lnTo>
                  <a:pt x="5146" y="1799"/>
                </a:lnTo>
                <a:lnTo>
                  <a:pt x="5148" y="1802"/>
                </a:lnTo>
                <a:lnTo>
                  <a:pt x="5150" y="1804"/>
                </a:lnTo>
                <a:lnTo>
                  <a:pt x="5152" y="1807"/>
                </a:lnTo>
                <a:lnTo>
                  <a:pt x="5157" y="1809"/>
                </a:lnTo>
                <a:lnTo>
                  <a:pt x="5171" y="1811"/>
                </a:lnTo>
                <a:lnTo>
                  <a:pt x="5176" y="1814"/>
                </a:lnTo>
                <a:lnTo>
                  <a:pt x="5178" y="1820"/>
                </a:lnTo>
                <a:lnTo>
                  <a:pt x="5186" y="1819"/>
                </a:lnTo>
                <a:lnTo>
                  <a:pt x="5198" y="1812"/>
                </a:lnTo>
                <a:lnTo>
                  <a:pt x="5203" y="1811"/>
                </a:lnTo>
                <a:lnTo>
                  <a:pt x="5205" y="1812"/>
                </a:lnTo>
                <a:lnTo>
                  <a:pt x="5203" y="1814"/>
                </a:lnTo>
                <a:lnTo>
                  <a:pt x="5203" y="1817"/>
                </a:lnTo>
                <a:lnTo>
                  <a:pt x="5202" y="1818"/>
                </a:lnTo>
                <a:lnTo>
                  <a:pt x="5201" y="1822"/>
                </a:lnTo>
                <a:lnTo>
                  <a:pt x="5200" y="1824"/>
                </a:lnTo>
                <a:lnTo>
                  <a:pt x="5199" y="1828"/>
                </a:lnTo>
                <a:lnTo>
                  <a:pt x="5199" y="1832"/>
                </a:lnTo>
                <a:lnTo>
                  <a:pt x="5202" y="1832"/>
                </a:lnTo>
                <a:lnTo>
                  <a:pt x="5206" y="1829"/>
                </a:lnTo>
                <a:lnTo>
                  <a:pt x="5210" y="1822"/>
                </a:lnTo>
                <a:lnTo>
                  <a:pt x="5217" y="1817"/>
                </a:lnTo>
                <a:lnTo>
                  <a:pt x="5219" y="1813"/>
                </a:lnTo>
                <a:lnTo>
                  <a:pt x="5218" y="1808"/>
                </a:lnTo>
                <a:lnTo>
                  <a:pt x="5215" y="1803"/>
                </a:lnTo>
                <a:lnTo>
                  <a:pt x="5203" y="1795"/>
                </a:lnTo>
                <a:lnTo>
                  <a:pt x="5200" y="1790"/>
                </a:lnTo>
                <a:lnTo>
                  <a:pt x="5197" y="1781"/>
                </a:lnTo>
                <a:lnTo>
                  <a:pt x="5192" y="1779"/>
                </a:lnTo>
                <a:lnTo>
                  <a:pt x="5189" y="1780"/>
                </a:lnTo>
                <a:lnTo>
                  <a:pt x="5183" y="1778"/>
                </a:lnTo>
                <a:lnTo>
                  <a:pt x="5181" y="1773"/>
                </a:lnTo>
                <a:lnTo>
                  <a:pt x="5179" y="1767"/>
                </a:lnTo>
                <a:lnTo>
                  <a:pt x="5176" y="1751"/>
                </a:lnTo>
                <a:lnTo>
                  <a:pt x="5172" y="1744"/>
                </a:lnTo>
                <a:lnTo>
                  <a:pt x="5169" y="1739"/>
                </a:lnTo>
                <a:lnTo>
                  <a:pt x="5161" y="1730"/>
                </a:lnTo>
                <a:lnTo>
                  <a:pt x="5154" y="1725"/>
                </a:lnTo>
                <a:lnTo>
                  <a:pt x="5151" y="1723"/>
                </a:lnTo>
                <a:lnTo>
                  <a:pt x="5149" y="1723"/>
                </a:lnTo>
                <a:lnTo>
                  <a:pt x="5147" y="1722"/>
                </a:lnTo>
                <a:lnTo>
                  <a:pt x="5141" y="1715"/>
                </a:lnTo>
                <a:lnTo>
                  <a:pt x="5134" y="1713"/>
                </a:lnTo>
                <a:lnTo>
                  <a:pt x="5109" y="1692"/>
                </a:lnTo>
                <a:lnTo>
                  <a:pt x="5108" y="1690"/>
                </a:lnTo>
                <a:lnTo>
                  <a:pt x="5109" y="1688"/>
                </a:lnTo>
                <a:lnTo>
                  <a:pt x="5111" y="1686"/>
                </a:lnTo>
                <a:lnTo>
                  <a:pt x="5112" y="1685"/>
                </a:lnTo>
                <a:lnTo>
                  <a:pt x="5112" y="1679"/>
                </a:lnTo>
                <a:lnTo>
                  <a:pt x="5112" y="1671"/>
                </a:lnTo>
                <a:lnTo>
                  <a:pt x="5112" y="1668"/>
                </a:lnTo>
                <a:lnTo>
                  <a:pt x="5112" y="1665"/>
                </a:lnTo>
                <a:lnTo>
                  <a:pt x="5111" y="1663"/>
                </a:lnTo>
                <a:lnTo>
                  <a:pt x="5110" y="1662"/>
                </a:lnTo>
                <a:lnTo>
                  <a:pt x="5110" y="1659"/>
                </a:lnTo>
                <a:lnTo>
                  <a:pt x="5107" y="1658"/>
                </a:lnTo>
                <a:lnTo>
                  <a:pt x="5097" y="1659"/>
                </a:lnTo>
                <a:lnTo>
                  <a:pt x="5095" y="1659"/>
                </a:lnTo>
                <a:lnTo>
                  <a:pt x="5093" y="1658"/>
                </a:lnTo>
                <a:lnTo>
                  <a:pt x="5092" y="1658"/>
                </a:lnTo>
                <a:lnTo>
                  <a:pt x="5091" y="1659"/>
                </a:lnTo>
                <a:lnTo>
                  <a:pt x="5088" y="1665"/>
                </a:lnTo>
                <a:lnTo>
                  <a:pt x="5087" y="1665"/>
                </a:lnTo>
                <a:lnTo>
                  <a:pt x="5084" y="1664"/>
                </a:lnTo>
                <a:lnTo>
                  <a:pt x="5080" y="1660"/>
                </a:lnTo>
                <a:lnTo>
                  <a:pt x="5077" y="1659"/>
                </a:lnTo>
                <a:lnTo>
                  <a:pt x="5067" y="1658"/>
                </a:lnTo>
                <a:lnTo>
                  <a:pt x="5063" y="1655"/>
                </a:lnTo>
                <a:lnTo>
                  <a:pt x="5067" y="1652"/>
                </a:lnTo>
                <a:lnTo>
                  <a:pt x="5074" y="1640"/>
                </a:lnTo>
                <a:lnTo>
                  <a:pt x="5077" y="1633"/>
                </a:lnTo>
                <a:lnTo>
                  <a:pt x="5073" y="1631"/>
                </a:lnTo>
                <a:lnTo>
                  <a:pt x="5063" y="1633"/>
                </a:lnTo>
                <a:lnTo>
                  <a:pt x="5059" y="1633"/>
                </a:lnTo>
                <a:lnTo>
                  <a:pt x="5049" y="1626"/>
                </a:lnTo>
                <a:lnTo>
                  <a:pt x="5041" y="1625"/>
                </a:lnTo>
                <a:lnTo>
                  <a:pt x="5026" y="1626"/>
                </a:lnTo>
                <a:lnTo>
                  <a:pt x="5019" y="1620"/>
                </a:lnTo>
                <a:lnTo>
                  <a:pt x="5023" y="1615"/>
                </a:lnTo>
                <a:lnTo>
                  <a:pt x="5040" y="1622"/>
                </a:lnTo>
                <a:lnTo>
                  <a:pt x="5046" y="1622"/>
                </a:lnTo>
                <a:lnTo>
                  <a:pt x="5039" y="1613"/>
                </a:lnTo>
                <a:lnTo>
                  <a:pt x="5026" y="1606"/>
                </a:lnTo>
                <a:lnTo>
                  <a:pt x="5014" y="1602"/>
                </a:lnTo>
                <a:lnTo>
                  <a:pt x="5006" y="1602"/>
                </a:lnTo>
                <a:lnTo>
                  <a:pt x="5028" y="1596"/>
                </a:lnTo>
                <a:lnTo>
                  <a:pt x="5024" y="1595"/>
                </a:lnTo>
                <a:lnTo>
                  <a:pt x="5023" y="1591"/>
                </a:lnTo>
                <a:lnTo>
                  <a:pt x="5023" y="1584"/>
                </a:lnTo>
                <a:lnTo>
                  <a:pt x="5008" y="1590"/>
                </a:lnTo>
                <a:lnTo>
                  <a:pt x="5005" y="1590"/>
                </a:lnTo>
                <a:lnTo>
                  <a:pt x="5002" y="1585"/>
                </a:lnTo>
                <a:lnTo>
                  <a:pt x="5001" y="1584"/>
                </a:lnTo>
                <a:lnTo>
                  <a:pt x="4999" y="1584"/>
                </a:lnTo>
                <a:lnTo>
                  <a:pt x="4985" y="1590"/>
                </a:lnTo>
                <a:lnTo>
                  <a:pt x="4984" y="1592"/>
                </a:lnTo>
                <a:lnTo>
                  <a:pt x="4984" y="1594"/>
                </a:lnTo>
                <a:lnTo>
                  <a:pt x="4984" y="1597"/>
                </a:lnTo>
                <a:lnTo>
                  <a:pt x="4984" y="1600"/>
                </a:lnTo>
                <a:lnTo>
                  <a:pt x="4981" y="1602"/>
                </a:lnTo>
                <a:lnTo>
                  <a:pt x="4972" y="1599"/>
                </a:lnTo>
                <a:lnTo>
                  <a:pt x="4969" y="1603"/>
                </a:lnTo>
                <a:lnTo>
                  <a:pt x="4972" y="1604"/>
                </a:lnTo>
                <a:lnTo>
                  <a:pt x="4981" y="1603"/>
                </a:lnTo>
                <a:lnTo>
                  <a:pt x="4982" y="1604"/>
                </a:lnTo>
                <a:lnTo>
                  <a:pt x="4983" y="1606"/>
                </a:lnTo>
                <a:lnTo>
                  <a:pt x="4982" y="1611"/>
                </a:lnTo>
                <a:lnTo>
                  <a:pt x="4981" y="1617"/>
                </a:lnTo>
                <a:lnTo>
                  <a:pt x="4980" y="1621"/>
                </a:lnTo>
                <a:lnTo>
                  <a:pt x="4977" y="1623"/>
                </a:lnTo>
                <a:lnTo>
                  <a:pt x="4965" y="1626"/>
                </a:lnTo>
                <a:lnTo>
                  <a:pt x="4964" y="1627"/>
                </a:lnTo>
                <a:lnTo>
                  <a:pt x="4963" y="1630"/>
                </a:lnTo>
                <a:lnTo>
                  <a:pt x="4961" y="1632"/>
                </a:lnTo>
                <a:lnTo>
                  <a:pt x="4957" y="1635"/>
                </a:lnTo>
                <a:lnTo>
                  <a:pt x="4954" y="1634"/>
                </a:lnTo>
                <a:lnTo>
                  <a:pt x="4949" y="1632"/>
                </a:lnTo>
                <a:lnTo>
                  <a:pt x="4943" y="1627"/>
                </a:lnTo>
                <a:lnTo>
                  <a:pt x="4940" y="1621"/>
                </a:lnTo>
                <a:lnTo>
                  <a:pt x="4943" y="1623"/>
                </a:lnTo>
                <a:lnTo>
                  <a:pt x="4946" y="1621"/>
                </a:lnTo>
                <a:lnTo>
                  <a:pt x="4947" y="1616"/>
                </a:lnTo>
                <a:lnTo>
                  <a:pt x="4950" y="1612"/>
                </a:lnTo>
                <a:lnTo>
                  <a:pt x="4946" y="1611"/>
                </a:lnTo>
                <a:lnTo>
                  <a:pt x="4942" y="1611"/>
                </a:lnTo>
                <a:lnTo>
                  <a:pt x="4938" y="1610"/>
                </a:lnTo>
                <a:lnTo>
                  <a:pt x="4964" y="1586"/>
                </a:lnTo>
                <a:lnTo>
                  <a:pt x="5014" y="1571"/>
                </a:lnTo>
                <a:lnTo>
                  <a:pt x="5010" y="1567"/>
                </a:lnTo>
                <a:lnTo>
                  <a:pt x="5004" y="1565"/>
                </a:lnTo>
                <a:lnTo>
                  <a:pt x="4999" y="1564"/>
                </a:lnTo>
                <a:lnTo>
                  <a:pt x="4994" y="1565"/>
                </a:lnTo>
                <a:lnTo>
                  <a:pt x="4991" y="1569"/>
                </a:lnTo>
                <a:lnTo>
                  <a:pt x="4987" y="1572"/>
                </a:lnTo>
                <a:lnTo>
                  <a:pt x="4984" y="1575"/>
                </a:lnTo>
                <a:lnTo>
                  <a:pt x="4979" y="1574"/>
                </a:lnTo>
                <a:lnTo>
                  <a:pt x="4982" y="1571"/>
                </a:lnTo>
                <a:lnTo>
                  <a:pt x="4983" y="1569"/>
                </a:lnTo>
                <a:lnTo>
                  <a:pt x="4983" y="1565"/>
                </a:lnTo>
                <a:lnTo>
                  <a:pt x="4971" y="1563"/>
                </a:lnTo>
                <a:lnTo>
                  <a:pt x="4967" y="1561"/>
                </a:lnTo>
                <a:lnTo>
                  <a:pt x="4969" y="1561"/>
                </a:lnTo>
                <a:lnTo>
                  <a:pt x="4970" y="1560"/>
                </a:lnTo>
                <a:lnTo>
                  <a:pt x="4972" y="1557"/>
                </a:lnTo>
                <a:lnTo>
                  <a:pt x="4969" y="1555"/>
                </a:lnTo>
                <a:lnTo>
                  <a:pt x="4966" y="1554"/>
                </a:lnTo>
                <a:lnTo>
                  <a:pt x="4970" y="1551"/>
                </a:lnTo>
                <a:lnTo>
                  <a:pt x="4981" y="1557"/>
                </a:lnTo>
                <a:lnTo>
                  <a:pt x="4986" y="1560"/>
                </a:lnTo>
                <a:lnTo>
                  <a:pt x="5053" y="1565"/>
                </a:lnTo>
                <a:lnTo>
                  <a:pt x="5046" y="1571"/>
                </a:lnTo>
                <a:lnTo>
                  <a:pt x="5030" y="1569"/>
                </a:lnTo>
                <a:lnTo>
                  <a:pt x="5022" y="1570"/>
                </a:lnTo>
                <a:lnTo>
                  <a:pt x="5025" y="1572"/>
                </a:lnTo>
                <a:lnTo>
                  <a:pt x="5035" y="1580"/>
                </a:lnTo>
                <a:lnTo>
                  <a:pt x="5039" y="1581"/>
                </a:lnTo>
                <a:lnTo>
                  <a:pt x="5046" y="1579"/>
                </a:lnTo>
                <a:lnTo>
                  <a:pt x="5051" y="1580"/>
                </a:lnTo>
                <a:lnTo>
                  <a:pt x="5054" y="1585"/>
                </a:lnTo>
                <a:lnTo>
                  <a:pt x="5052" y="1586"/>
                </a:lnTo>
                <a:lnTo>
                  <a:pt x="5052" y="1590"/>
                </a:lnTo>
                <a:lnTo>
                  <a:pt x="5054" y="1597"/>
                </a:lnTo>
                <a:lnTo>
                  <a:pt x="5062" y="1602"/>
                </a:lnTo>
                <a:lnTo>
                  <a:pt x="5083" y="1609"/>
                </a:lnTo>
                <a:lnTo>
                  <a:pt x="5083" y="1611"/>
                </a:lnTo>
                <a:lnTo>
                  <a:pt x="5062" y="1614"/>
                </a:lnTo>
                <a:lnTo>
                  <a:pt x="5055" y="1617"/>
                </a:lnTo>
                <a:lnTo>
                  <a:pt x="5062" y="1624"/>
                </a:lnTo>
                <a:lnTo>
                  <a:pt x="5078" y="1623"/>
                </a:lnTo>
                <a:lnTo>
                  <a:pt x="5084" y="1629"/>
                </a:lnTo>
                <a:lnTo>
                  <a:pt x="5080" y="1637"/>
                </a:lnTo>
                <a:lnTo>
                  <a:pt x="5083" y="1644"/>
                </a:lnTo>
                <a:lnTo>
                  <a:pt x="5089" y="1647"/>
                </a:lnTo>
                <a:lnTo>
                  <a:pt x="5109" y="1649"/>
                </a:lnTo>
                <a:lnTo>
                  <a:pt x="5113" y="1645"/>
                </a:lnTo>
                <a:lnTo>
                  <a:pt x="5110" y="1635"/>
                </a:lnTo>
                <a:lnTo>
                  <a:pt x="5117" y="1626"/>
                </a:lnTo>
                <a:lnTo>
                  <a:pt x="5118" y="1621"/>
                </a:lnTo>
                <a:lnTo>
                  <a:pt x="5114" y="1620"/>
                </a:lnTo>
                <a:lnTo>
                  <a:pt x="5118" y="1615"/>
                </a:lnTo>
                <a:lnTo>
                  <a:pt x="5124" y="1610"/>
                </a:lnTo>
                <a:lnTo>
                  <a:pt x="5126" y="1603"/>
                </a:lnTo>
                <a:lnTo>
                  <a:pt x="5126" y="1599"/>
                </a:lnTo>
                <a:lnTo>
                  <a:pt x="5124" y="1586"/>
                </a:lnTo>
                <a:lnTo>
                  <a:pt x="5124" y="1582"/>
                </a:lnTo>
                <a:lnTo>
                  <a:pt x="5128" y="1586"/>
                </a:lnTo>
                <a:lnTo>
                  <a:pt x="5131" y="1591"/>
                </a:lnTo>
                <a:lnTo>
                  <a:pt x="5133" y="1597"/>
                </a:lnTo>
                <a:lnTo>
                  <a:pt x="5136" y="1605"/>
                </a:lnTo>
                <a:lnTo>
                  <a:pt x="5136" y="1614"/>
                </a:lnTo>
                <a:lnTo>
                  <a:pt x="5131" y="1623"/>
                </a:lnTo>
                <a:lnTo>
                  <a:pt x="5131" y="1631"/>
                </a:lnTo>
                <a:lnTo>
                  <a:pt x="5132" y="1632"/>
                </a:lnTo>
                <a:lnTo>
                  <a:pt x="5133" y="1633"/>
                </a:lnTo>
                <a:lnTo>
                  <a:pt x="5133" y="1635"/>
                </a:lnTo>
                <a:lnTo>
                  <a:pt x="5136" y="1639"/>
                </a:lnTo>
                <a:lnTo>
                  <a:pt x="5138" y="1640"/>
                </a:lnTo>
                <a:lnTo>
                  <a:pt x="5141" y="1640"/>
                </a:lnTo>
                <a:lnTo>
                  <a:pt x="5143" y="1641"/>
                </a:lnTo>
                <a:lnTo>
                  <a:pt x="5146" y="1642"/>
                </a:lnTo>
                <a:lnTo>
                  <a:pt x="5151" y="1649"/>
                </a:lnTo>
                <a:lnTo>
                  <a:pt x="5151" y="1654"/>
                </a:lnTo>
                <a:lnTo>
                  <a:pt x="5150" y="1660"/>
                </a:lnTo>
                <a:lnTo>
                  <a:pt x="5149" y="1664"/>
                </a:lnTo>
                <a:lnTo>
                  <a:pt x="5147" y="1663"/>
                </a:lnTo>
                <a:lnTo>
                  <a:pt x="5144" y="1658"/>
                </a:lnTo>
                <a:lnTo>
                  <a:pt x="5143" y="1653"/>
                </a:lnTo>
                <a:lnTo>
                  <a:pt x="5142" y="1649"/>
                </a:lnTo>
                <a:lnTo>
                  <a:pt x="5139" y="1644"/>
                </a:lnTo>
                <a:lnTo>
                  <a:pt x="5134" y="1643"/>
                </a:lnTo>
                <a:lnTo>
                  <a:pt x="5131" y="1645"/>
                </a:lnTo>
                <a:lnTo>
                  <a:pt x="5129" y="1650"/>
                </a:lnTo>
                <a:lnTo>
                  <a:pt x="5129" y="1656"/>
                </a:lnTo>
                <a:lnTo>
                  <a:pt x="5131" y="1661"/>
                </a:lnTo>
                <a:lnTo>
                  <a:pt x="5132" y="1664"/>
                </a:lnTo>
                <a:lnTo>
                  <a:pt x="5133" y="1668"/>
                </a:lnTo>
                <a:lnTo>
                  <a:pt x="5133" y="1673"/>
                </a:lnTo>
                <a:lnTo>
                  <a:pt x="5141" y="1676"/>
                </a:lnTo>
                <a:lnTo>
                  <a:pt x="5140" y="1681"/>
                </a:lnTo>
                <a:lnTo>
                  <a:pt x="5142" y="1685"/>
                </a:lnTo>
                <a:lnTo>
                  <a:pt x="5144" y="1689"/>
                </a:lnTo>
                <a:lnTo>
                  <a:pt x="5148" y="1686"/>
                </a:lnTo>
                <a:lnTo>
                  <a:pt x="5151" y="1682"/>
                </a:lnTo>
                <a:lnTo>
                  <a:pt x="5152" y="1683"/>
                </a:lnTo>
                <a:lnTo>
                  <a:pt x="5157" y="1691"/>
                </a:lnTo>
                <a:lnTo>
                  <a:pt x="5164" y="1698"/>
                </a:lnTo>
                <a:lnTo>
                  <a:pt x="5182" y="1698"/>
                </a:lnTo>
                <a:lnTo>
                  <a:pt x="5191" y="1700"/>
                </a:lnTo>
                <a:lnTo>
                  <a:pt x="5193" y="1702"/>
                </a:lnTo>
                <a:lnTo>
                  <a:pt x="5198" y="1712"/>
                </a:lnTo>
                <a:lnTo>
                  <a:pt x="5200" y="1716"/>
                </a:lnTo>
                <a:lnTo>
                  <a:pt x="5211" y="1726"/>
                </a:lnTo>
                <a:lnTo>
                  <a:pt x="5217" y="1730"/>
                </a:lnTo>
                <a:lnTo>
                  <a:pt x="5221" y="1734"/>
                </a:lnTo>
                <a:lnTo>
                  <a:pt x="5225" y="1739"/>
                </a:lnTo>
                <a:lnTo>
                  <a:pt x="5225" y="1743"/>
                </a:lnTo>
                <a:lnTo>
                  <a:pt x="5221" y="1743"/>
                </a:lnTo>
                <a:lnTo>
                  <a:pt x="5217" y="1740"/>
                </a:lnTo>
                <a:lnTo>
                  <a:pt x="5212" y="1734"/>
                </a:lnTo>
                <a:lnTo>
                  <a:pt x="5211" y="1729"/>
                </a:lnTo>
                <a:lnTo>
                  <a:pt x="5208" y="1726"/>
                </a:lnTo>
                <a:lnTo>
                  <a:pt x="5206" y="1726"/>
                </a:lnTo>
                <a:lnTo>
                  <a:pt x="5205" y="1730"/>
                </a:lnTo>
                <a:lnTo>
                  <a:pt x="5208" y="1734"/>
                </a:lnTo>
                <a:lnTo>
                  <a:pt x="5207" y="1734"/>
                </a:lnTo>
                <a:lnTo>
                  <a:pt x="5205" y="1735"/>
                </a:lnTo>
                <a:lnTo>
                  <a:pt x="5203" y="1735"/>
                </a:lnTo>
                <a:lnTo>
                  <a:pt x="5208" y="1740"/>
                </a:lnTo>
                <a:lnTo>
                  <a:pt x="5221" y="1749"/>
                </a:lnTo>
                <a:lnTo>
                  <a:pt x="5220" y="1753"/>
                </a:lnTo>
                <a:lnTo>
                  <a:pt x="5219" y="1755"/>
                </a:lnTo>
                <a:lnTo>
                  <a:pt x="5224" y="1757"/>
                </a:lnTo>
                <a:lnTo>
                  <a:pt x="5231" y="1750"/>
                </a:lnTo>
                <a:lnTo>
                  <a:pt x="5240" y="1751"/>
                </a:lnTo>
                <a:lnTo>
                  <a:pt x="5248" y="1749"/>
                </a:lnTo>
                <a:lnTo>
                  <a:pt x="5251" y="1750"/>
                </a:lnTo>
                <a:lnTo>
                  <a:pt x="5255" y="1738"/>
                </a:lnTo>
                <a:lnTo>
                  <a:pt x="5256" y="1737"/>
                </a:lnTo>
                <a:lnTo>
                  <a:pt x="5258" y="1735"/>
                </a:lnTo>
                <a:lnTo>
                  <a:pt x="5262" y="1731"/>
                </a:lnTo>
                <a:lnTo>
                  <a:pt x="5275" y="1708"/>
                </a:lnTo>
                <a:lnTo>
                  <a:pt x="5276" y="1704"/>
                </a:lnTo>
                <a:lnTo>
                  <a:pt x="5275" y="1704"/>
                </a:lnTo>
                <a:lnTo>
                  <a:pt x="5284" y="1695"/>
                </a:lnTo>
                <a:lnTo>
                  <a:pt x="5286" y="1689"/>
                </a:lnTo>
                <a:lnTo>
                  <a:pt x="5286" y="1678"/>
                </a:lnTo>
                <a:lnTo>
                  <a:pt x="5284" y="1672"/>
                </a:lnTo>
                <a:lnTo>
                  <a:pt x="5284" y="1669"/>
                </a:lnTo>
                <a:lnTo>
                  <a:pt x="5285" y="1666"/>
                </a:lnTo>
                <a:lnTo>
                  <a:pt x="5297" y="1664"/>
                </a:lnTo>
                <a:lnTo>
                  <a:pt x="5304" y="1656"/>
                </a:lnTo>
                <a:lnTo>
                  <a:pt x="5336" y="1652"/>
                </a:lnTo>
                <a:lnTo>
                  <a:pt x="5340" y="1647"/>
                </a:lnTo>
                <a:lnTo>
                  <a:pt x="5340" y="1641"/>
                </a:lnTo>
                <a:lnTo>
                  <a:pt x="5340" y="1631"/>
                </a:lnTo>
                <a:lnTo>
                  <a:pt x="5340" y="1627"/>
                </a:lnTo>
                <a:lnTo>
                  <a:pt x="5343" y="1623"/>
                </a:lnTo>
                <a:lnTo>
                  <a:pt x="5349" y="1615"/>
                </a:lnTo>
                <a:lnTo>
                  <a:pt x="5346" y="1610"/>
                </a:lnTo>
                <a:lnTo>
                  <a:pt x="5348" y="1605"/>
                </a:lnTo>
                <a:lnTo>
                  <a:pt x="5358" y="1597"/>
                </a:lnTo>
                <a:lnTo>
                  <a:pt x="5358" y="1594"/>
                </a:lnTo>
                <a:lnTo>
                  <a:pt x="5356" y="1590"/>
                </a:lnTo>
                <a:lnTo>
                  <a:pt x="5356" y="1587"/>
                </a:lnTo>
                <a:lnTo>
                  <a:pt x="5356" y="1586"/>
                </a:lnTo>
                <a:lnTo>
                  <a:pt x="5388" y="1583"/>
                </a:lnTo>
                <a:lnTo>
                  <a:pt x="5386" y="1579"/>
                </a:lnTo>
                <a:lnTo>
                  <a:pt x="5384" y="1576"/>
                </a:lnTo>
                <a:lnTo>
                  <a:pt x="5380" y="1572"/>
                </a:lnTo>
                <a:lnTo>
                  <a:pt x="5378" y="1565"/>
                </a:lnTo>
                <a:lnTo>
                  <a:pt x="5378" y="1561"/>
                </a:lnTo>
                <a:lnTo>
                  <a:pt x="5379" y="1556"/>
                </a:lnTo>
                <a:lnTo>
                  <a:pt x="5382" y="1547"/>
                </a:lnTo>
                <a:lnTo>
                  <a:pt x="5386" y="1541"/>
                </a:lnTo>
                <a:lnTo>
                  <a:pt x="5386" y="1540"/>
                </a:lnTo>
                <a:lnTo>
                  <a:pt x="5385" y="1537"/>
                </a:lnTo>
                <a:lnTo>
                  <a:pt x="5383" y="1532"/>
                </a:lnTo>
                <a:lnTo>
                  <a:pt x="5383" y="1531"/>
                </a:lnTo>
                <a:lnTo>
                  <a:pt x="5388" y="1512"/>
                </a:lnTo>
                <a:lnTo>
                  <a:pt x="5385" y="1508"/>
                </a:lnTo>
                <a:lnTo>
                  <a:pt x="5384" y="1508"/>
                </a:lnTo>
                <a:lnTo>
                  <a:pt x="5384" y="1505"/>
                </a:lnTo>
                <a:lnTo>
                  <a:pt x="5385" y="1503"/>
                </a:lnTo>
                <a:lnTo>
                  <a:pt x="5386" y="1501"/>
                </a:lnTo>
                <a:lnTo>
                  <a:pt x="5387" y="1500"/>
                </a:lnTo>
                <a:lnTo>
                  <a:pt x="5387" y="1498"/>
                </a:lnTo>
                <a:lnTo>
                  <a:pt x="5387" y="1492"/>
                </a:lnTo>
                <a:lnTo>
                  <a:pt x="5387" y="1490"/>
                </a:lnTo>
                <a:lnTo>
                  <a:pt x="5389" y="1485"/>
                </a:lnTo>
                <a:lnTo>
                  <a:pt x="5396" y="1481"/>
                </a:lnTo>
                <a:lnTo>
                  <a:pt x="5399" y="1477"/>
                </a:lnTo>
                <a:lnTo>
                  <a:pt x="5406" y="1473"/>
                </a:lnTo>
                <a:lnTo>
                  <a:pt x="5423" y="1478"/>
                </a:lnTo>
                <a:lnTo>
                  <a:pt x="5429" y="1474"/>
                </a:lnTo>
                <a:lnTo>
                  <a:pt x="5429" y="1472"/>
                </a:lnTo>
                <a:lnTo>
                  <a:pt x="5431" y="1465"/>
                </a:lnTo>
                <a:lnTo>
                  <a:pt x="5431" y="1463"/>
                </a:lnTo>
                <a:lnTo>
                  <a:pt x="5447" y="1464"/>
                </a:lnTo>
                <a:lnTo>
                  <a:pt x="5450" y="1461"/>
                </a:lnTo>
                <a:lnTo>
                  <a:pt x="5450" y="1455"/>
                </a:lnTo>
                <a:lnTo>
                  <a:pt x="5445" y="1444"/>
                </a:lnTo>
                <a:lnTo>
                  <a:pt x="5445" y="1441"/>
                </a:lnTo>
                <a:lnTo>
                  <a:pt x="5447" y="1438"/>
                </a:lnTo>
                <a:lnTo>
                  <a:pt x="5450" y="1438"/>
                </a:lnTo>
                <a:lnTo>
                  <a:pt x="5451" y="1437"/>
                </a:lnTo>
                <a:lnTo>
                  <a:pt x="5452" y="1435"/>
                </a:lnTo>
                <a:lnTo>
                  <a:pt x="5452" y="1432"/>
                </a:lnTo>
                <a:lnTo>
                  <a:pt x="5452" y="1431"/>
                </a:lnTo>
                <a:lnTo>
                  <a:pt x="5452" y="1428"/>
                </a:lnTo>
                <a:lnTo>
                  <a:pt x="5452" y="1426"/>
                </a:lnTo>
                <a:lnTo>
                  <a:pt x="5453" y="1425"/>
                </a:lnTo>
                <a:lnTo>
                  <a:pt x="5451" y="1423"/>
                </a:lnTo>
                <a:lnTo>
                  <a:pt x="5451" y="1417"/>
                </a:lnTo>
                <a:lnTo>
                  <a:pt x="5450" y="1416"/>
                </a:lnTo>
                <a:lnTo>
                  <a:pt x="5448" y="1413"/>
                </a:lnTo>
                <a:lnTo>
                  <a:pt x="5448" y="1393"/>
                </a:lnTo>
                <a:lnTo>
                  <a:pt x="5447" y="1387"/>
                </a:lnTo>
                <a:lnTo>
                  <a:pt x="5443" y="1368"/>
                </a:lnTo>
                <a:lnTo>
                  <a:pt x="5441" y="1358"/>
                </a:lnTo>
                <a:lnTo>
                  <a:pt x="5439" y="1338"/>
                </a:lnTo>
                <a:lnTo>
                  <a:pt x="5437" y="1327"/>
                </a:lnTo>
                <a:lnTo>
                  <a:pt x="5437" y="1327"/>
                </a:lnTo>
                <a:lnTo>
                  <a:pt x="5437" y="1316"/>
                </a:lnTo>
                <a:lnTo>
                  <a:pt x="5438" y="1305"/>
                </a:lnTo>
                <a:lnTo>
                  <a:pt x="5437" y="1294"/>
                </a:lnTo>
                <a:lnTo>
                  <a:pt x="5431" y="1283"/>
                </a:lnTo>
                <a:lnTo>
                  <a:pt x="5424" y="1278"/>
                </a:lnTo>
                <a:lnTo>
                  <a:pt x="5422" y="1276"/>
                </a:lnTo>
                <a:lnTo>
                  <a:pt x="5417" y="1270"/>
                </a:lnTo>
                <a:lnTo>
                  <a:pt x="5414" y="1268"/>
                </a:lnTo>
                <a:lnTo>
                  <a:pt x="5406" y="1259"/>
                </a:lnTo>
                <a:lnTo>
                  <a:pt x="5401" y="1253"/>
                </a:lnTo>
                <a:lnTo>
                  <a:pt x="5391" y="1244"/>
                </a:lnTo>
                <a:lnTo>
                  <a:pt x="5369" y="1237"/>
                </a:lnTo>
                <a:lnTo>
                  <a:pt x="5359" y="1230"/>
                </a:lnTo>
                <a:lnTo>
                  <a:pt x="5346" y="1216"/>
                </a:lnTo>
                <a:lnTo>
                  <a:pt x="5343" y="1215"/>
                </a:lnTo>
                <a:lnTo>
                  <a:pt x="5338" y="1214"/>
                </a:lnTo>
                <a:lnTo>
                  <a:pt x="5333" y="1211"/>
                </a:lnTo>
                <a:lnTo>
                  <a:pt x="5327" y="1207"/>
                </a:lnTo>
                <a:lnTo>
                  <a:pt x="5321" y="1201"/>
                </a:lnTo>
                <a:lnTo>
                  <a:pt x="5323" y="1200"/>
                </a:lnTo>
                <a:lnTo>
                  <a:pt x="5324" y="1199"/>
                </a:lnTo>
                <a:lnTo>
                  <a:pt x="5325" y="1198"/>
                </a:lnTo>
                <a:lnTo>
                  <a:pt x="5321" y="1196"/>
                </a:lnTo>
                <a:lnTo>
                  <a:pt x="5314" y="1196"/>
                </a:lnTo>
                <a:lnTo>
                  <a:pt x="5303" y="1190"/>
                </a:lnTo>
                <a:lnTo>
                  <a:pt x="5301" y="1189"/>
                </a:lnTo>
                <a:lnTo>
                  <a:pt x="5300" y="1187"/>
                </a:lnTo>
                <a:lnTo>
                  <a:pt x="5299" y="1186"/>
                </a:lnTo>
                <a:lnTo>
                  <a:pt x="5299" y="1184"/>
                </a:lnTo>
                <a:lnTo>
                  <a:pt x="5297" y="1181"/>
                </a:lnTo>
                <a:lnTo>
                  <a:pt x="5293" y="1179"/>
                </a:lnTo>
                <a:lnTo>
                  <a:pt x="5283" y="1176"/>
                </a:lnTo>
                <a:lnTo>
                  <a:pt x="5278" y="1172"/>
                </a:lnTo>
                <a:lnTo>
                  <a:pt x="5275" y="1169"/>
                </a:lnTo>
                <a:lnTo>
                  <a:pt x="5272" y="1165"/>
                </a:lnTo>
                <a:lnTo>
                  <a:pt x="5267" y="1157"/>
                </a:lnTo>
                <a:lnTo>
                  <a:pt x="5267" y="1155"/>
                </a:lnTo>
                <a:lnTo>
                  <a:pt x="5267" y="1155"/>
                </a:lnTo>
                <a:lnTo>
                  <a:pt x="5267" y="1155"/>
                </a:lnTo>
                <a:lnTo>
                  <a:pt x="5266" y="1152"/>
                </a:lnTo>
                <a:lnTo>
                  <a:pt x="5267" y="1152"/>
                </a:lnTo>
                <a:lnTo>
                  <a:pt x="5264" y="1148"/>
                </a:lnTo>
                <a:lnTo>
                  <a:pt x="5257" y="1142"/>
                </a:lnTo>
                <a:lnTo>
                  <a:pt x="5255" y="1138"/>
                </a:lnTo>
                <a:lnTo>
                  <a:pt x="5257" y="1137"/>
                </a:lnTo>
                <a:lnTo>
                  <a:pt x="5257" y="1132"/>
                </a:lnTo>
                <a:lnTo>
                  <a:pt x="5257" y="1128"/>
                </a:lnTo>
                <a:lnTo>
                  <a:pt x="5258" y="1125"/>
                </a:lnTo>
                <a:lnTo>
                  <a:pt x="5256" y="1125"/>
                </a:lnTo>
                <a:lnTo>
                  <a:pt x="5256" y="1121"/>
                </a:lnTo>
                <a:lnTo>
                  <a:pt x="5256" y="1117"/>
                </a:lnTo>
                <a:lnTo>
                  <a:pt x="5257" y="1113"/>
                </a:lnTo>
                <a:lnTo>
                  <a:pt x="5260" y="1109"/>
                </a:lnTo>
                <a:lnTo>
                  <a:pt x="5257" y="1106"/>
                </a:lnTo>
                <a:lnTo>
                  <a:pt x="5251" y="1100"/>
                </a:lnTo>
                <a:lnTo>
                  <a:pt x="5254" y="1100"/>
                </a:lnTo>
                <a:lnTo>
                  <a:pt x="5260" y="1095"/>
                </a:lnTo>
                <a:lnTo>
                  <a:pt x="5264" y="1091"/>
                </a:lnTo>
                <a:lnTo>
                  <a:pt x="5260" y="1067"/>
                </a:lnTo>
                <a:lnTo>
                  <a:pt x="5258" y="1061"/>
                </a:lnTo>
                <a:lnTo>
                  <a:pt x="5252" y="1060"/>
                </a:lnTo>
                <a:lnTo>
                  <a:pt x="5251" y="1061"/>
                </a:lnTo>
                <a:lnTo>
                  <a:pt x="5250" y="1066"/>
                </a:lnTo>
                <a:lnTo>
                  <a:pt x="5250" y="1074"/>
                </a:lnTo>
                <a:lnTo>
                  <a:pt x="5249" y="1076"/>
                </a:lnTo>
                <a:lnTo>
                  <a:pt x="5249" y="1077"/>
                </a:lnTo>
                <a:lnTo>
                  <a:pt x="5248" y="1078"/>
                </a:lnTo>
                <a:lnTo>
                  <a:pt x="5248" y="1080"/>
                </a:lnTo>
                <a:lnTo>
                  <a:pt x="5249" y="1085"/>
                </a:lnTo>
                <a:lnTo>
                  <a:pt x="5249" y="1086"/>
                </a:lnTo>
                <a:lnTo>
                  <a:pt x="5249" y="1087"/>
                </a:lnTo>
                <a:lnTo>
                  <a:pt x="5246" y="1093"/>
                </a:lnTo>
                <a:lnTo>
                  <a:pt x="5244" y="1098"/>
                </a:lnTo>
                <a:lnTo>
                  <a:pt x="5239" y="1099"/>
                </a:lnTo>
                <a:lnTo>
                  <a:pt x="5222" y="1095"/>
                </a:lnTo>
                <a:lnTo>
                  <a:pt x="5219" y="1092"/>
                </a:lnTo>
                <a:lnTo>
                  <a:pt x="5217" y="1088"/>
                </a:lnTo>
                <a:lnTo>
                  <a:pt x="5216" y="1086"/>
                </a:lnTo>
                <a:lnTo>
                  <a:pt x="5219" y="1068"/>
                </a:lnTo>
                <a:lnTo>
                  <a:pt x="5219" y="1060"/>
                </a:lnTo>
                <a:lnTo>
                  <a:pt x="5218" y="1053"/>
                </a:lnTo>
                <a:lnTo>
                  <a:pt x="5213" y="1043"/>
                </a:lnTo>
                <a:lnTo>
                  <a:pt x="5209" y="1044"/>
                </a:lnTo>
                <a:lnTo>
                  <a:pt x="5202" y="1054"/>
                </a:lnTo>
                <a:lnTo>
                  <a:pt x="5198" y="1054"/>
                </a:lnTo>
                <a:lnTo>
                  <a:pt x="5192" y="1052"/>
                </a:lnTo>
                <a:lnTo>
                  <a:pt x="5186" y="1048"/>
                </a:lnTo>
                <a:lnTo>
                  <a:pt x="5180" y="1042"/>
                </a:lnTo>
                <a:lnTo>
                  <a:pt x="5185" y="1039"/>
                </a:lnTo>
                <a:lnTo>
                  <a:pt x="5197" y="1038"/>
                </a:lnTo>
                <a:lnTo>
                  <a:pt x="5199" y="1030"/>
                </a:lnTo>
                <a:lnTo>
                  <a:pt x="5195" y="1024"/>
                </a:lnTo>
                <a:lnTo>
                  <a:pt x="5179" y="1018"/>
                </a:lnTo>
                <a:lnTo>
                  <a:pt x="5176" y="1016"/>
                </a:lnTo>
                <a:lnTo>
                  <a:pt x="5173" y="1012"/>
                </a:lnTo>
                <a:lnTo>
                  <a:pt x="5171" y="1010"/>
                </a:lnTo>
                <a:lnTo>
                  <a:pt x="5169" y="1010"/>
                </a:lnTo>
                <a:lnTo>
                  <a:pt x="5159" y="1016"/>
                </a:lnTo>
                <a:lnTo>
                  <a:pt x="5157" y="1016"/>
                </a:lnTo>
                <a:lnTo>
                  <a:pt x="5153" y="1014"/>
                </a:lnTo>
                <a:lnTo>
                  <a:pt x="5151" y="1012"/>
                </a:lnTo>
                <a:lnTo>
                  <a:pt x="5149" y="1007"/>
                </a:lnTo>
                <a:lnTo>
                  <a:pt x="5149" y="1002"/>
                </a:lnTo>
                <a:lnTo>
                  <a:pt x="5151" y="1001"/>
                </a:lnTo>
                <a:lnTo>
                  <a:pt x="5156" y="1003"/>
                </a:lnTo>
                <a:lnTo>
                  <a:pt x="5160" y="1001"/>
                </a:lnTo>
                <a:lnTo>
                  <a:pt x="5166" y="996"/>
                </a:lnTo>
                <a:lnTo>
                  <a:pt x="5167" y="992"/>
                </a:lnTo>
                <a:lnTo>
                  <a:pt x="5159" y="991"/>
                </a:lnTo>
                <a:lnTo>
                  <a:pt x="5157" y="989"/>
                </a:lnTo>
                <a:lnTo>
                  <a:pt x="5154" y="985"/>
                </a:lnTo>
                <a:lnTo>
                  <a:pt x="5151" y="984"/>
                </a:lnTo>
                <a:lnTo>
                  <a:pt x="5147" y="985"/>
                </a:lnTo>
                <a:lnTo>
                  <a:pt x="5146" y="984"/>
                </a:lnTo>
                <a:lnTo>
                  <a:pt x="5143" y="981"/>
                </a:lnTo>
                <a:lnTo>
                  <a:pt x="5144" y="972"/>
                </a:lnTo>
                <a:lnTo>
                  <a:pt x="5150" y="972"/>
                </a:lnTo>
                <a:lnTo>
                  <a:pt x="5168" y="983"/>
                </a:lnTo>
                <a:lnTo>
                  <a:pt x="5175" y="985"/>
                </a:lnTo>
                <a:lnTo>
                  <a:pt x="5198" y="987"/>
                </a:lnTo>
                <a:lnTo>
                  <a:pt x="5203" y="984"/>
                </a:lnTo>
                <a:lnTo>
                  <a:pt x="5206" y="979"/>
                </a:lnTo>
                <a:lnTo>
                  <a:pt x="5206" y="973"/>
                </a:lnTo>
                <a:lnTo>
                  <a:pt x="5205" y="971"/>
                </a:lnTo>
                <a:lnTo>
                  <a:pt x="5199" y="970"/>
                </a:lnTo>
                <a:lnTo>
                  <a:pt x="5193" y="965"/>
                </a:lnTo>
                <a:lnTo>
                  <a:pt x="5189" y="962"/>
                </a:lnTo>
                <a:lnTo>
                  <a:pt x="5188" y="960"/>
                </a:lnTo>
                <a:lnTo>
                  <a:pt x="5195" y="960"/>
                </a:lnTo>
                <a:lnTo>
                  <a:pt x="5209" y="963"/>
                </a:lnTo>
                <a:lnTo>
                  <a:pt x="5216" y="963"/>
                </a:lnTo>
                <a:lnTo>
                  <a:pt x="5220" y="965"/>
                </a:lnTo>
                <a:lnTo>
                  <a:pt x="5229" y="983"/>
                </a:lnTo>
                <a:lnTo>
                  <a:pt x="5232" y="987"/>
                </a:lnTo>
                <a:lnTo>
                  <a:pt x="5239" y="987"/>
                </a:lnTo>
                <a:lnTo>
                  <a:pt x="5241" y="985"/>
                </a:lnTo>
                <a:lnTo>
                  <a:pt x="5244" y="977"/>
                </a:lnTo>
                <a:lnTo>
                  <a:pt x="5250" y="972"/>
                </a:lnTo>
                <a:lnTo>
                  <a:pt x="5252" y="970"/>
                </a:lnTo>
                <a:lnTo>
                  <a:pt x="5254" y="968"/>
                </a:lnTo>
                <a:lnTo>
                  <a:pt x="5255" y="960"/>
                </a:lnTo>
                <a:lnTo>
                  <a:pt x="5254" y="955"/>
                </a:lnTo>
                <a:lnTo>
                  <a:pt x="5252" y="952"/>
                </a:lnTo>
                <a:lnTo>
                  <a:pt x="5249" y="947"/>
                </a:lnTo>
                <a:lnTo>
                  <a:pt x="5256" y="947"/>
                </a:lnTo>
                <a:lnTo>
                  <a:pt x="5269" y="950"/>
                </a:lnTo>
                <a:lnTo>
                  <a:pt x="5272" y="949"/>
                </a:lnTo>
                <a:lnTo>
                  <a:pt x="5275" y="947"/>
                </a:lnTo>
                <a:lnTo>
                  <a:pt x="5288" y="920"/>
                </a:lnTo>
                <a:lnTo>
                  <a:pt x="5291" y="915"/>
                </a:lnTo>
                <a:lnTo>
                  <a:pt x="5296" y="912"/>
                </a:lnTo>
                <a:lnTo>
                  <a:pt x="5300" y="906"/>
                </a:lnTo>
                <a:lnTo>
                  <a:pt x="5300" y="899"/>
                </a:lnTo>
                <a:lnTo>
                  <a:pt x="5307" y="893"/>
                </a:lnTo>
                <a:lnTo>
                  <a:pt x="5308" y="891"/>
                </a:lnTo>
                <a:lnTo>
                  <a:pt x="5308" y="884"/>
                </a:lnTo>
                <a:lnTo>
                  <a:pt x="5307" y="880"/>
                </a:lnTo>
                <a:lnTo>
                  <a:pt x="5306" y="879"/>
                </a:lnTo>
                <a:lnTo>
                  <a:pt x="5304" y="875"/>
                </a:lnTo>
                <a:lnTo>
                  <a:pt x="5300" y="866"/>
                </a:lnTo>
                <a:lnTo>
                  <a:pt x="5298" y="856"/>
                </a:lnTo>
                <a:lnTo>
                  <a:pt x="5297" y="851"/>
                </a:lnTo>
                <a:lnTo>
                  <a:pt x="5297" y="849"/>
                </a:lnTo>
                <a:lnTo>
                  <a:pt x="5299" y="846"/>
                </a:lnTo>
                <a:lnTo>
                  <a:pt x="5298" y="843"/>
                </a:lnTo>
                <a:lnTo>
                  <a:pt x="5295" y="840"/>
                </a:lnTo>
                <a:lnTo>
                  <a:pt x="5290" y="838"/>
                </a:lnTo>
                <a:lnTo>
                  <a:pt x="5289" y="835"/>
                </a:lnTo>
                <a:lnTo>
                  <a:pt x="5287" y="832"/>
                </a:lnTo>
                <a:lnTo>
                  <a:pt x="5286" y="832"/>
                </a:lnTo>
                <a:lnTo>
                  <a:pt x="5272" y="817"/>
                </a:lnTo>
                <a:lnTo>
                  <a:pt x="5269" y="816"/>
                </a:lnTo>
                <a:lnTo>
                  <a:pt x="5267" y="815"/>
                </a:lnTo>
                <a:lnTo>
                  <a:pt x="5264" y="815"/>
                </a:lnTo>
                <a:lnTo>
                  <a:pt x="5261" y="816"/>
                </a:lnTo>
                <a:lnTo>
                  <a:pt x="5260" y="819"/>
                </a:lnTo>
                <a:lnTo>
                  <a:pt x="5256" y="821"/>
                </a:lnTo>
                <a:lnTo>
                  <a:pt x="5254" y="822"/>
                </a:lnTo>
                <a:lnTo>
                  <a:pt x="5254" y="825"/>
                </a:lnTo>
                <a:lnTo>
                  <a:pt x="5252" y="831"/>
                </a:lnTo>
                <a:lnTo>
                  <a:pt x="5252" y="834"/>
                </a:lnTo>
                <a:lnTo>
                  <a:pt x="5250" y="835"/>
                </a:lnTo>
                <a:lnTo>
                  <a:pt x="5248" y="834"/>
                </a:lnTo>
                <a:lnTo>
                  <a:pt x="5245" y="831"/>
                </a:lnTo>
                <a:lnTo>
                  <a:pt x="5246" y="831"/>
                </a:lnTo>
                <a:lnTo>
                  <a:pt x="5245" y="829"/>
                </a:lnTo>
                <a:lnTo>
                  <a:pt x="5245" y="825"/>
                </a:lnTo>
                <a:lnTo>
                  <a:pt x="5244" y="824"/>
                </a:lnTo>
                <a:lnTo>
                  <a:pt x="5242" y="822"/>
                </a:lnTo>
                <a:lnTo>
                  <a:pt x="5240" y="821"/>
                </a:lnTo>
                <a:lnTo>
                  <a:pt x="5239" y="821"/>
                </a:lnTo>
                <a:lnTo>
                  <a:pt x="5238" y="821"/>
                </a:lnTo>
                <a:lnTo>
                  <a:pt x="5234" y="816"/>
                </a:lnTo>
                <a:lnTo>
                  <a:pt x="5228" y="814"/>
                </a:lnTo>
                <a:lnTo>
                  <a:pt x="5224" y="813"/>
                </a:lnTo>
                <a:lnTo>
                  <a:pt x="5219" y="815"/>
                </a:lnTo>
                <a:lnTo>
                  <a:pt x="5216" y="819"/>
                </a:lnTo>
                <a:lnTo>
                  <a:pt x="5213" y="819"/>
                </a:lnTo>
                <a:lnTo>
                  <a:pt x="5212" y="819"/>
                </a:lnTo>
                <a:lnTo>
                  <a:pt x="5210" y="815"/>
                </a:lnTo>
                <a:lnTo>
                  <a:pt x="5209" y="815"/>
                </a:lnTo>
                <a:lnTo>
                  <a:pt x="5207" y="816"/>
                </a:lnTo>
                <a:lnTo>
                  <a:pt x="5202" y="821"/>
                </a:lnTo>
                <a:lnTo>
                  <a:pt x="5181" y="835"/>
                </a:lnTo>
                <a:lnTo>
                  <a:pt x="5186" y="826"/>
                </a:lnTo>
                <a:lnTo>
                  <a:pt x="5198" y="812"/>
                </a:lnTo>
                <a:lnTo>
                  <a:pt x="5217" y="802"/>
                </a:lnTo>
                <a:lnTo>
                  <a:pt x="5219" y="797"/>
                </a:lnTo>
                <a:lnTo>
                  <a:pt x="5219" y="795"/>
                </a:lnTo>
                <a:lnTo>
                  <a:pt x="5218" y="792"/>
                </a:lnTo>
                <a:lnTo>
                  <a:pt x="5218" y="790"/>
                </a:lnTo>
                <a:lnTo>
                  <a:pt x="5217" y="786"/>
                </a:lnTo>
                <a:lnTo>
                  <a:pt x="5217" y="783"/>
                </a:lnTo>
                <a:lnTo>
                  <a:pt x="5219" y="783"/>
                </a:lnTo>
                <a:lnTo>
                  <a:pt x="5224" y="783"/>
                </a:lnTo>
                <a:lnTo>
                  <a:pt x="5227" y="783"/>
                </a:lnTo>
                <a:lnTo>
                  <a:pt x="5230" y="781"/>
                </a:lnTo>
                <a:lnTo>
                  <a:pt x="5234" y="776"/>
                </a:lnTo>
                <a:lnTo>
                  <a:pt x="5236" y="755"/>
                </a:lnTo>
                <a:lnTo>
                  <a:pt x="5236" y="753"/>
                </a:lnTo>
                <a:lnTo>
                  <a:pt x="5242" y="743"/>
                </a:lnTo>
                <a:lnTo>
                  <a:pt x="5244" y="738"/>
                </a:lnTo>
                <a:lnTo>
                  <a:pt x="5247" y="736"/>
                </a:lnTo>
                <a:lnTo>
                  <a:pt x="5259" y="736"/>
                </a:lnTo>
                <a:lnTo>
                  <a:pt x="5258" y="734"/>
                </a:lnTo>
                <a:lnTo>
                  <a:pt x="5256" y="732"/>
                </a:lnTo>
                <a:lnTo>
                  <a:pt x="5252" y="728"/>
                </a:lnTo>
                <a:lnTo>
                  <a:pt x="5248" y="722"/>
                </a:lnTo>
                <a:lnTo>
                  <a:pt x="5240" y="705"/>
                </a:lnTo>
                <a:lnTo>
                  <a:pt x="5239" y="703"/>
                </a:lnTo>
                <a:lnTo>
                  <a:pt x="5237" y="703"/>
                </a:lnTo>
                <a:lnTo>
                  <a:pt x="5230" y="701"/>
                </a:lnTo>
                <a:lnTo>
                  <a:pt x="5228" y="702"/>
                </a:lnTo>
                <a:lnTo>
                  <a:pt x="5224" y="705"/>
                </a:lnTo>
                <a:lnTo>
                  <a:pt x="5219" y="705"/>
                </a:lnTo>
                <a:lnTo>
                  <a:pt x="5196" y="695"/>
                </a:lnTo>
                <a:lnTo>
                  <a:pt x="5180" y="692"/>
                </a:lnTo>
                <a:lnTo>
                  <a:pt x="5149" y="696"/>
                </a:lnTo>
                <a:lnTo>
                  <a:pt x="5142" y="701"/>
                </a:lnTo>
                <a:lnTo>
                  <a:pt x="5144" y="704"/>
                </a:lnTo>
                <a:lnTo>
                  <a:pt x="5146" y="706"/>
                </a:lnTo>
                <a:lnTo>
                  <a:pt x="5147" y="707"/>
                </a:lnTo>
                <a:lnTo>
                  <a:pt x="5122" y="718"/>
                </a:lnTo>
                <a:lnTo>
                  <a:pt x="5118" y="718"/>
                </a:lnTo>
                <a:lnTo>
                  <a:pt x="5112" y="713"/>
                </a:lnTo>
                <a:lnTo>
                  <a:pt x="5119" y="708"/>
                </a:lnTo>
                <a:lnTo>
                  <a:pt x="5119" y="704"/>
                </a:lnTo>
                <a:lnTo>
                  <a:pt x="5114" y="700"/>
                </a:lnTo>
                <a:lnTo>
                  <a:pt x="5117" y="696"/>
                </a:lnTo>
                <a:lnTo>
                  <a:pt x="5124" y="697"/>
                </a:lnTo>
                <a:lnTo>
                  <a:pt x="5128" y="694"/>
                </a:lnTo>
                <a:lnTo>
                  <a:pt x="5123" y="688"/>
                </a:lnTo>
                <a:lnTo>
                  <a:pt x="5117" y="684"/>
                </a:lnTo>
                <a:lnTo>
                  <a:pt x="5110" y="681"/>
                </a:lnTo>
                <a:lnTo>
                  <a:pt x="5101" y="678"/>
                </a:lnTo>
                <a:lnTo>
                  <a:pt x="5091" y="668"/>
                </a:lnTo>
                <a:lnTo>
                  <a:pt x="5085" y="666"/>
                </a:lnTo>
                <a:lnTo>
                  <a:pt x="5085" y="664"/>
                </a:lnTo>
                <a:lnTo>
                  <a:pt x="5103" y="668"/>
                </a:lnTo>
                <a:lnTo>
                  <a:pt x="5108" y="664"/>
                </a:lnTo>
                <a:lnTo>
                  <a:pt x="5103" y="659"/>
                </a:lnTo>
                <a:lnTo>
                  <a:pt x="5098" y="657"/>
                </a:lnTo>
                <a:lnTo>
                  <a:pt x="4972" y="644"/>
                </a:lnTo>
                <a:lnTo>
                  <a:pt x="4962" y="646"/>
                </a:lnTo>
                <a:lnTo>
                  <a:pt x="4959" y="646"/>
                </a:lnTo>
                <a:lnTo>
                  <a:pt x="4959" y="644"/>
                </a:lnTo>
                <a:lnTo>
                  <a:pt x="4960" y="641"/>
                </a:lnTo>
                <a:lnTo>
                  <a:pt x="4962" y="638"/>
                </a:lnTo>
                <a:lnTo>
                  <a:pt x="5061" y="638"/>
                </a:lnTo>
                <a:lnTo>
                  <a:pt x="5064" y="634"/>
                </a:lnTo>
                <a:lnTo>
                  <a:pt x="5048" y="622"/>
                </a:lnTo>
                <a:lnTo>
                  <a:pt x="5044" y="618"/>
                </a:lnTo>
                <a:lnTo>
                  <a:pt x="5041" y="615"/>
                </a:lnTo>
                <a:lnTo>
                  <a:pt x="5023" y="617"/>
                </a:lnTo>
                <a:lnTo>
                  <a:pt x="5043" y="607"/>
                </a:lnTo>
                <a:lnTo>
                  <a:pt x="5045" y="604"/>
                </a:lnTo>
                <a:lnTo>
                  <a:pt x="5031" y="599"/>
                </a:lnTo>
                <a:lnTo>
                  <a:pt x="5031" y="596"/>
                </a:lnTo>
                <a:lnTo>
                  <a:pt x="5035" y="595"/>
                </a:lnTo>
                <a:lnTo>
                  <a:pt x="5038" y="593"/>
                </a:lnTo>
                <a:lnTo>
                  <a:pt x="5036" y="593"/>
                </a:lnTo>
                <a:lnTo>
                  <a:pt x="5035" y="593"/>
                </a:lnTo>
                <a:lnTo>
                  <a:pt x="5034" y="591"/>
                </a:lnTo>
                <a:lnTo>
                  <a:pt x="5033" y="589"/>
                </a:lnTo>
                <a:lnTo>
                  <a:pt x="5053" y="587"/>
                </a:lnTo>
                <a:lnTo>
                  <a:pt x="5059" y="592"/>
                </a:lnTo>
                <a:lnTo>
                  <a:pt x="5062" y="593"/>
                </a:lnTo>
                <a:lnTo>
                  <a:pt x="5079" y="580"/>
                </a:lnTo>
                <a:lnTo>
                  <a:pt x="5058" y="583"/>
                </a:lnTo>
                <a:lnTo>
                  <a:pt x="5035" y="578"/>
                </a:lnTo>
                <a:lnTo>
                  <a:pt x="5034" y="575"/>
                </a:lnTo>
                <a:lnTo>
                  <a:pt x="5034" y="574"/>
                </a:lnTo>
                <a:lnTo>
                  <a:pt x="5030" y="570"/>
                </a:lnTo>
                <a:lnTo>
                  <a:pt x="5025" y="570"/>
                </a:lnTo>
                <a:lnTo>
                  <a:pt x="5018" y="573"/>
                </a:lnTo>
                <a:lnTo>
                  <a:pt x="5019" y="575"/>
                </a:lnTo>
                <a:lnTo>
                  <a:pt x="5020" y="576"/>
                </a:lnTo>
                <a:lnTo>
                  <a:pt x="5022" y="577"/>
                </a:lnTo>
                <a:lnTo>
                  <a:pt x="5023" y="576"/>
                </a:lnTo>
                <a:lnTo>
                  <a:pt x="5021" y="579"/>
                </a:lnTo>
                <a:lnTo>
                  <a:pt x="4992" y="582"/>
                </a:lnTo>
                <a:lnTo>
                  <a:pt x="4979" y="589"/>
                </a:lnTo>
                <a:lnTo>
                  <a:pt x="4947" y="587"/>
                </a:lnTo>
                <a:lnTo>
                  <a:pt x="4944" y="589"/>
                </a:lnTo>
                <a:lnTo>
                  <a:pt x="4941" y="597"/>
                </a:lnTo>
                <a:lnTo>
                  <a:pt x="4937" y="599"/>
                </a:lnTo>
                <a:lnTo>
                  <a:pt x="4925" y="597"/>
                </a:lnTo>
                <a:lnTo>
                  <a:pt x="4920" y="602"/>
                </a:lnTo>
                <a:lnTo>
                  <a:pt x="4894" y="599"/>
                </a:lnTo>
                <a:lnTo>
                  <a:pt x="4888" y="601"/>
                </a:lnTo>
                <a:lnTo>
                  <a:pt x="4885" y="601"/>
                </a:lnTo>
                <a:lnTo>
                  <a:pt x="4875" y="594"/>
                </a:lnTo>
                <a:lnTo>
                  <a:pt x="4845" y="591"/>
                </a:lnTo>
                <a:lnTo>
                  <a:pt x="4823" y="573"/>
                </a:lnTo>
                <a:lnTo>
                  <a:pt x="4812" y="570"/>
                </a:lnTo>
                <a:lnTo>
                  <a:pt x="4807" y="574"/>
                </a:lnTo>
                <a:lnTo>
                  <a:pt x="4806" y="573"/>
                </a:lnTo>
                <a:lnTo>
                  <a:pt x="4804" y="570"/>
                </a:lnTo>
                <a:lnTo>
                  <a:pt x="4803" y="569"/>
                </a:lnTo>
                <a:lnTo>
                  <a:pt x="4799" y="566"/>
                </a:lnTo>
                <a:lnTo>
                  <a:pt x="4798" y="565"/>
                </a:lnTo>
                <a:lnTo>
                  <a:pt x="4755" y="577"/>
                </a:lnTo>
                <a:lnTo>
                  <a:pt x="4751" y="583"/>
                </a:lnTo>
                <a:lnTo>
                  <a:pt x="4747" y="585"/>
                </a:lnTo>
                <a:lnTo>
                  <a:pt x="4734" y="579"/>
                </a:lnTo>
                <a:lnTo>
                  <a:pt x="4730" y="583"/>
                </a:lnTo>
                <a:lnTo>
                  <a:pt x="4735" y="586"/>
                </a:lnTo>
                <a:lnTo>
                  <a:pt x="4737" y="588"/>
                </a:lnTo>
                <a:lnTo>
                  <a:pt x="4735" y="594"/>
                </a:lnTo>
                <a:lnTo>
                  <a:pt x="4733" y="596"/>
                </a:lnTo>
                <a:lnTo>
                  <a:pt x="4718" y="603"/>
                </a:lnTo>
                <a:lnTo>
                  <a:pt x="4715" y="606"/>
                </a:lnTo>
                <a:lnTo>
                  <a:pt x="4717" y="613"/>
                </a:lnTo>
                <a:lnTo>
                  <a:pt x="4711" y="614"/>
                </a:lnTo>
                <a:lnTo>
                  <a:pt x="4700" y="611"/>
                </a:lnTo>
                <a:lnTo>
                  <a:pt x="4678" y="596"/>
                </a:lnTo>
                <a:lnTo>
                  <a:pt x="4672" y="595"/>
                </a:lnTo>
                <a:lnTo>
                  <a:pt x="4647" y="598"/>
                </a:lnTo>
                <a:lnTo>
                  <a:pt x="4646" y="602"/>
                </a:lnTo>
                <a:lnTo>
                  <a:pt x="4646" y="607"/>
                </a:lnTo>
                <a:lnTo>
                  <a:pt x="4673" y="605"/>
                </a:lnTo>
                <a:lnTo>
                  <a:pt x="4676" y="606"/>
                </a:lnTo>
                <a:lnTo>
                  <a:pt x="4678" y="611"/>
                </a:lnTo>
                <a:lnTo>
                  <a:pt x="4681" y="615"/>
                </a:lnTo>
                <a:lnTo>
                  <a:pt x="4681" y="619"/>
                </a:lnTo>
                <a:lnTo>
                  <a:pt x="4681" y="624"/>
                </a:lnTo>
                <a:lnTo>
                  <a:pt x="4679" y="627"/>
                </a:lnTo>
                <a:lnTo>
                  <a:pt x="4677" y="629"/>
                </a:lnTo>
                <a:lnTo>
                  <a:pt x="4673" y="629"/>
                </a:lnTo>
                <a:lnTo>
                  <a:pt x="4673" y="619"/>
                </a:lnTo>
                <a:lnTo>
                  <a:pt x="4669" y="618"/>
                </a:lnTo>
                <a:lnTo>
                  <a:pt x="4660" y="627"/>
                </a:lnTo>
                <a:lnTo>
                  <a:pt x="4663" y="633"/>
                </a:lnTo>
                <a:lnTo>
                  <a:pt x="4667" y="634"/>
                </a:lnTo>
                <a:lnTo>
                  <a:pt x="4670" y="636"/>
                </a:lnTo>
                <a:lnTo>
                  <a:pt x="4675" y="645"/>
                </a:lnTo>
                <a:lnTo>
                  <a:pt x="4675" y="654"/>
                </a:lnTo>
                <a:lnTo>
                  <a:pt x="4672" y="657"/>
                </a:lnTo>
                <a:lnTo>
                  <a:pt x="4668" y="658"/>
                </a:lnTo>
                <a:lnTo>
                  <a:pt x="4666" y="668"/>
                </a:lnTo>
                <a:lnTo>
                  <a:pt x="4676" y="680"/>
                </a:lnTo>
                <a:lnTo>
                  <a:pt x="4694" y="695"/>
                </a:lnTo>
                <a:lnTo>
                  <a:pt x="4684" y="695"/>
                </a:lnTo>
                <a:lnTo>
                  <a:pt x="4681" y="697"/>
                </a:lnTo>
                <a:lnTo>
                  <a:pt x="4684" y="703"/>
                </a:lnTo>
                <a:lnTo>
                  <a:pt x="4680" y="707"/>
                </a:lnTo>
                <a:lnTo>
                  <a:pt x="4678" y="712"/>
                </a:lnTo>
                <a:lnTo>
                  <a:pt x="4682" y="720"/>
                </a:lnTo>
                <a:lnTo>
                  <a:pt x="4681" y="727"/>
                </a:lnTo>
                <a:lnTo>
                  <a:pt x="4684" y="734"/>
                </a:lnTo>
                <a:lnTo>
                  <a:pt x="4688" y="740"/>
                </a:lnTo>
                <a:lnTo>
                  <a:pt x="4692" y="741"/>
                </a:lnTo>
                <a:lnTo>
                  <a:pt x="4694" y="738"/>
                </a:lnTo>
                <a:lnTo>
                  <a:pt x="4696" y="731"/>
                </a:lnTo>
                <a:lnTo>
                  <a:pt x="4697" y="730"/>
                </a:lnTo>
                <a:lnTo>
                  <a:pt x="4700" y="730"/>
                </a:lnTo>
                <a:lnTo>
                  <a:pt x="4704" y="731"/>
                </a:lnTo>
                <a:lnTo>
                  <a:pt x="4707" y="733"/>
                </a:lnTo>
                <a:lnTo>
                  <a:pt x="4709" y="736"/>
                </a:lnTo>
                <a:lnTo>
                  <a:pt x="4700" y="736"/>
                </a:lnTo>
                <a:lnTo>
                  <a:pt x="4704" y="740"/>
                </a:lnTo>
                <a:lnTo>
                  <a:pt x="4706" y="743"/>
                </a:lnTo>
                <a:lnTo>
                  <a:pt x="4706" y="746"/>
                </a:lnTo>
                <a:lnTo>
                  <a:pt x="4702" y="748"/>
                </a:lnTo>
                <a:lnTo>
                  <a:pt x="4694" y="750"/>
                </a:lnTo>
                <a:lnTo>
                  <a:pt x="4691" y="753"/>
                </a:lnTo>
                <a:lnTo>
                  <a:pt x="4694" y="759"/>
                </a:lnTo>
                <a:lnTo>
                  <a:pt x="4697" y="761"/>
                </a:lnTo>
                <a:lnTo>
                  <a:pt x="4700" y="762"/>
                </a:lnTo>
                <a:lnTo>
                  <a:pt x="4704" y="765"/>
                </a:lnTo>
                <a:lnTo>
                  <a:pt x="4702" y="765"/>
                </a:lnTo>
                <a:lnTo>
                  <a:pt x="4701" y="766"/>
                </a:lnTo>
                <a:lnTo>
                  <a:pt x="4700" y="769"/>
                </a:lnTo>
                <a:lnTo>
                  <a:pt x="4702" y="772"/>
                </a:lnTo>
                <a:lnTo>
                  <a:pt x="4705" y="773"/>
                </a:lnTo>
                <a:lnTo>
                  <a:pt x="4709" y="774"/>
                </a:lnTo>
                <a:lnTo>
                  <a:pt x="4718" y="779"/>
                </a:lnTo>
                <a:lnTo>
                  <a:pt x="4720" y="780"/>
                </a:lnTo>
                <a:lnTo>
                  <a:pt x="4718" y="783"/>
                </a:lnTo>
                <a:lnTo>
                  <a:pt x="4715" y="784"/>
                </a:lnTo>
                <a:lnTo>
                  <a:pt x="4710" y="783"/>
                </a:lnTo>
                <a:lnTo>
                  <a:pt x="4704" y="780"/>
                </a:lnTo>
                <a:lnTo>
                  <a:pt x="4700" y="781"/>
                </a:lnTo>
                <a:lnTo>
                  <a:pt x="4699" y="783"/>
                </a:lnTo>
                <a:lnTo>
                  <a:pt x="4702" y="790"/>
                </a:lnTo>
                <a:lnTo>
                  <a:pt x="4704" y="792"/>
                </a:lnTo>
                <a:lnTo>
                  <a:pt x="4706" y="795"/>
                </a:lnTo>
                <a:lnTo>
                  <a:pt x="4707" y="797"/>
                </a:lnTo>
                <a:lnTo>
                  <a:pt x="4708" y="799"/>
                </a:lnTo>
                <a:lnTo>
                  <a:pt x="4711" y="800"/>
                </a:lnTo>
                <a:lnTo>
                  <a:pt x="4712" y="801"/>
                </a:lnTo>
                <a:lnTo>
                  <a:pt x="4724" y="813"/>
                </a:lnTo>
                <a:lnTo>
                  <a:pt x="4722" y="816"/>
                </a:lnTo>
                <a:lnTo>
                  <a:pt x="4729" y="820"/>
                </a:lnTo>
                <a:lnTo>
                  <a:pt x="4741" y="819"/>
                </a:lnTo>
                <a:lnTo>
                  <a:pt x="4748" y="821"/>
                </a:lnTo>
                <a:lnTo>
                  <a:pt x="4747" y="826"/>
                </a:lnTo>
                <a:lnTo>
                  <a:pt x="4739" y="831"/>
                </a:lnTo>
                <a:lnTo>
                  <a:pt x="4737" y="835"/>
                </a:lnTo>
                <a:lnTo>
                  <a:pt x="4740" y="839"/>
                </a:lnTo>
                <a:lnTo>
                  <a:pt x="4745" y="840"/>
                </a:lnTo>
                <a:lnTo>
                  <a:pt x="4751" y="841"/>
                </a:lnTo>
                <a:lnTo>
                  <a:pt x="4754" y="839"/>
                </a:lnTo>
                <a:lnTo>
                  <a:pt x="4755" y="836"/>
                </a:lnTo>
                <a:lnTo>
                  <a:pt x="4755" y="832"/>
                </a:lnTo>
                <a:lnTo>
                  <a:pt x="4751" y="827"/>
                </a:lnTo>
                <a:lnTo>
                  <a:pt x="4755" y="825"/>
                </a:lnTo>
                <a:lnTo>
                  <a:pt x="4774" y="819"/>
                </a:lnTo>
                <a:lnTo>
                  <a:pt x="4777" y="820"/>
                </a:lnTo>
                <a:lnTo>
                  <a:pt x="4774" y="824"/>
                </a:lnTo>
                <a:lnTo>
                  <a:pt x="4768" y="826"/>
                </a:lnTo>
                <a:lnTo>
                  <a:pt x="4763" y="830"/>
                </a:lnTo>
                <a:lnTo>
                  <a:pt x="4763" y="841"/>
                </a:lnTo>
                <a:lnTo>
                  <a:pt x="4768" y="842"/>
                </a:lnTo>
                <a:lnTo>
                  <a:pt x="4777" y="831"/>
                </a:lnTo>
                <a:lnTo>
                  <a:pt x="4784" y="831"/>
                </a:lnTo>
                <a:lnTo>
                  <a:pt x="4781" y="834"/>
                </a:lnTo>
                <a:lnTo>
                  <a:pt x="4777" y="840"/>
                </a:lnTo>
                <a:lnTo>
                  <a:pt x="4785" y="840"/>
                </a:lnTo>
                <a:lnTo>
                  <a:pt x="4788" y="842"/>
                </a:lnTo>
                <a:lnTo>
                  <a:pt x="4789" y="848"/>
                </a:lnTo>
                <a:lnTo>
                  <a:pt x="4794" y="851"/>
                </a:lnTo>
                <a:lnTo>
                  <a:pt x="4798" y="851"/>
                </a:lnTo>
                <a:lnTo>
                  <a:pt x="4814" y="844"/>
                </a:lnTo>
                <a:lnTo>
                  <a:pt x="4815" y="844"/>
                </a:lnTo>
                <a:lnTo>
                  <a:pt x="4817" y="848"/>
                </a:lnTo>
                <a:lnTo>
                  <a:pt x="4817" y="851"/>
                </a:lnTo>
                <a:lnTo>
                  <a:pt x="4817" y="854"/>
                </a:lnTo>
                <a:lnTo>
                  <a:pt x="4818" y="856"/>
                </a:lnTo>
                <a:lnTo>
                  <a:pt x="4820" y="859"/>
                </a:lnTo>
                <a:lnTo>
                  <a:pt x="4823" y="861"/>
                </a:lnTo>
                <a:lnTo>
                  <a:pt x="4825" y="861"/>
                </a:lnTo>
                <a:lnTo>
                  <a:pt x="4827" y="855"/>
                </a:lnTo>
                <a:lnTo>
                  <a:pt x="4829" y="858"/>
                </a:lnTo>
                <a:lnTo>
                  <a:pt x="4832" y="860"/>
                </a:lnTo>
                <a:lnTo>
                  <a:pt x="4834" y="861"/>
                </a:lnTo>
                <a:lnTo>
                  <a:pt x="4845" y="859"/>
                </a:lnTo>
                <a:lnTo>
                  <a:pt x="4849" y="860"/>
                </a:lnTo>
                <a:lnTo>
                  <a:pt x="4849" y="864"/>
                </a:lnTo>
                <a:lnTo>
                  <a:pt x="4847" y="869"/>
                </a:lnTo>
                <a:lnTo>
                  <a:pt x="4845" y="870"/>
                </a:lnTo>
                <a:lnTo>
                  <a:pt x="4843" y="870"/>
                </a:lnTo>
                <a:lnTo>
                  <a:pt x="4841" y="869"/>
                </a:lnTo>
                <a:lnTo>
                  <a:pt x="4833" y="866"/>
                </a:lnTo>
                <a:lnTo>
                  <a:pt x="4826" y="870"/>
                </a:lnTo>
                <a:lnTo>
                  <a:pt x="4813" y="863"/>
                </a:lnTo>
                <a:lnTo>
                  <a:pt x="4809" y="869"/>
                </a:lnTo>
                <a:lnTo>
                  <a:pt x="4809" y="870"/>
                </a:lnTo>
                <a:lnTo>
                  <a:pt x="4812" y="873"/>
                </a:lnTo>
                <a:lnTo>
                  <a:pt x="4795" y="873"/>
                </a:lnTo>
                <a:lnTo>
                  <a:pt x="4792" y="878"/>
                </a:lnTo>
                <a:lnTo>
                  <a:pt x="4794" y="878"/>
                </a:lnTo>
                <a:lnTo>
                  <a:pt x="4795" y="879"/>
                </a:lnTo>
                <a:lnTo>
                  <a:pt x="4796" y="879"/>
                </a:lnTo>
                <a:lnTo>
                  <a:pt x="4798" y="878"/>
                </a:lnTo>
                <a:lnTo>
                  <a:pt x="4800" y="884"/>
                </a:lnTo>
                <a:lnTo>
                  <a:pt x="4806" y="888"/>
                </a:lnTo>
                <a:lnTo>
                  <a:pt x="4818" y="888"/>
                </a:lnTo>
                <a:lnTo>
                  <a:pt x="4819" y="890"/>
                </a:lnTo>
                <a:lnTo>
                  <a:pt x="4822" y="892"/>
                </a:lnTo>
                <a:lnTo>
                  <a:pt x="4823" y="896"/>
                </a:lnTo>
                <a:lnTo>
                  <a:pt x="4822" y="899"/>
                </a:lnTo>
                <a:lnTo>
                  <a:pt x="4812" y="898"/>
                </a:lnTo>
                <a:lnTo>
                  <a:pt x="4806" y="900"/>
                </a:lnTo>
                <a:lnTo>
                  <a:pt x="4804" y="899"/>
                </a:lnTo>
                <a:lnTo>
                  <a:pt x="4802" y="896"/>
                </a:lnTo>
                <a:lnTo>
                  <a:pt x="4784" y="895"/>
                </a:lnTo>
                <a:lnTo>
                  <a:pt x="4779" y="896"/>
                </a:lnTo>
                <a:lnTo>
                  <a:pt x="4777" y="902"/>
                </a:lnTo>
                <a:lnTo>
                  <a:pt x="4797" y="906"/>
                </a:lnTo>
                <a:lnTo>
                  <a:pt x="4797" y="910"/>
                </a:lnTo>
                <a:lnTo>
                  <a:pt x="4790" y="911"/>
                </a:lnTo>
                <a:lnTo>
                  <a:pt x="4790" y="914"/>
                </a:lnTo>
                <a:lnTo>
                  <a:pt x="4793" y="917"/>
                </a:lnTo>
                <a:lnTo>
                  <a:pt x="4798" y="919"/>
                </a:lnTo>
                <a:lnTo>
                  <a:pt x="4800" y="920"/>
                </a:lnTo>
                <a:lnTo>
                  <a:pt x="4799" y="922"/>
                </a:lnTo>
                <a:lnTo>
                  <a:pt x="4798" y="923"/>
                </a:lnTo>
                <a:lnTo>
                  <a:pt x="4794" y="924"/>
                </a:lnTo>
                <a:lnTo>
                  <a:pt x="4795" y="927"/>
                </a:lnTo>
                <a:lnTo>
                  <a:pt x="4796" y="928"/>
                </a:lnTo>
                <a:lnTo>
                  <a:pt x="4797" y="928"/>
                </a:lnTo>
                <a:lnTo>
                  <a:pt x="4779" y="928"/>
                </a:lnTo>
                <a:lnTo>
                  <a:pt x="4777" y="931"/>
                </a:lnTo>
                <a:lnTo>
                  <a:pt x="4781" y="939"/>
                </a:lnTo>
                <a:lnTo>
                  <a:pt x="4786" y="942"/>
                </a:lnTo>
                <a:lnTo>
                  <a:pt x="4809" y="945"/>
                </a:lnTo>
                <a:lnTo>
                  <a:pt x="4812" y="944"/>
                </a:lnTo>
                <a:lnTo>
                  <a:pt x="4816" y="940"/>
                </a:lnTo>
                <a:lnTo>
                  <a:pt x="4818" y="939"/>
                </a:lnTo>
                <a:lnTo>
                  <a:pt x="4827" y="938"/>
                </a:lnTo>
                <a:lnTo>
                  <a:pt x="4832" y="940"/>
                </a:lnTo>
                <a:lnTo>
                  <a:pt x="4835" y="947"/>
                </a:lnTo>
                <a:lnTo>
                  <a:pt x="4837" y="949"/>
                </a:lnTo>
                <a:lnTo>
                  <a:pt x="4839" y="949"/>
                </a:lnTo>
                <a:lnTo>
                  <a:pt x="4842" y="951"/>
                </a:lnTo>
                <a:lnTo>
                  <a:pt x="4844" y="955"/>
                </a:lnTo>
                <a:lnTo>
                  <a:pt x="4843" y="958"/>
                </a:lnTo>
                <a:lnTo>
                  <a:pt x="4842" y="964"/>
                </a:lnTo>
                <a:lnTo>
                  <a:pt x="4842" y="967"/>
                </a:lnTo>
                <a:lnTo>
                  <a:pt x="4839" y="968"/>
                </a:lnTo>
                <a:lnTo>
                  <a:pt x="4826" y="965"/>
                </a:lnTo>
                <a:lnTo>
                  <a:pt x="4819" y="962"/>
                </a:lnTo>
                <a:lnTo>
                  <a:pt x="4817" y="962"/>
                </a:lnTo>
                <a:lnTo>
                  <a:pt x="4796" y="971"/>
                </a:lnTo>
                <a:lnTo>
                  <a:pt x="4785" y="968"/>
                </a:lnTo>
                <a:lnTo>
                  <a:pt x="4780" y="968"/>
                </a:lnTo>
                <a:lnTo>
                  <a:pt x="4778" y="974"/>
                </a:lnTo>
                <a:lnTo>
                  <a:pt x="4783" y="975"/>
                </a:lnTo>
                <a:lnTo>
                  <a:pt x="4786" y="979"/>
                </a:lnTo>
                <a:lnTo>
                  <a:pt x="4786" y="983"/>
                </a:lnTo>
                <a:lnTo>
                  <a:pt x="4767" y="982"/>
                </a:lnTo>
                <a:lnTo>
                  <a:pt x="4763" y="980"/>
                </a:lnTo>
                <a:lnTo>
                  <a:pt x="4763" y="979"/>
                </a:lnTo>
                <a:lnTo>
                  <a:pt x="4764" y="977"/>
                </a:lnTo>
                <a:lnTo>
                  <a:pt x="4764" y="972"/>
                </a:lnTo>
                <a:lnTo>
                  <a:pt x="4757" y="970"/>
                </a:lnTo>
                <a:lnTo>
                  <a:pt x="4736" y="970"/>
                </a:lnTo>
                <a:lnTo>
                  <a:pt x="4748" y="974"/>
                </a:lnTo>
                <a:lnTo>
                  <a:pt x="4751" y="978"/>
                </a:lnTo>
                <a:lnTo>
                  <a:pt x="4749" y="982"/>
                </a:lnTo>
                <a:lnTo>
                  <a:pt x="4746" y="987"/>
                </a:lnTo>
                <a:lnTo>
                  <a:pt x="4740" y="989"/>
                </a:lnTo>
                <a:lnTo>
                  <a:pt x="4733" y="984"/>
                </a:lnTo>
                <a:lnTo>
                  <a:pt x="4729" y="987"/>
                </a:lnTo>
                <a:lnTo>
                  <a:pt x="4727" y="993"/>
                </a:lnTo>
                <a:lnTo>
                  <a:pt x="4727" y="1001"/>
                </a:lnTo>
                <a:lnTo>
                  <a:pt x="4728" y="1004"/>
                </a:lnTo>
                <a:lnTo>
                  <a:pt x="4729" y="1012"/>
                </a:lnTo>
                <a:lnTo>
                  <a:pt x="4729" y="1014"/>
                </a:lnTo>
                <a:lnTo>
                  <a:pt x="4728" y="1018"/>
                </a:lnTo>
                <a:lnTo>
                  <a:pt x="4726" y="1022"/>
                </a:lnTo>
                <a:lnTo>
                  <a:pt x="4726" y="1026"/>
                </a:lnTo>
                <a:lnTo>
                  <a:pt x="4726" y="1030"/>
                </a:lnTo>
                <a:lnTo>
                  <a:pt x="4727" y="1034"/>
                </a:lnTo>
                <a:lnTo>
                  <a:pt x="4731" y="1044"/>
                </a:lnTo>
                <a:lnTo>
                  <a:pt x="4730" y="1048"/>
                </a:lnTo>
                <a:lnTo>
                  <a:pt x="4731" y="1051"/>
                </a:lnTo>
                <a:lnTo>
                  <a:pt x="4733" y="1053"/>
                </a:lnTo>
                <a:lnTo>
                  <a:pt x="4735" y="1056"/>
                </a:lnTo>
                <a:lnTo>
                  <a:pt x="4735" y="1058"/>
                </a:lnTo>
                <a:lnTo>
                  <a:pt x="4735" y="1059"/>
                </a:lnTo>
                <a:lnTo>
                  <a:pt x="4736" y="1060"/>
                </a:lnTo>
                <a:lnTo>
                  <a:pt x="4736" y="1060"/>
                </a:lnTo>
                <a:lnTo>
                  <a:pt x="4736" y="1063"/>
                </a:lnTo>
                <a:lnTo>
                  <a:pt x="4738" y="1071"/>
                </a:lnTo>
                <a:lnTo>
                  <a:pt x="4739" y="1074"/>
                </a:lnTo>
                <a:lnTo>
                  <a:pt x="4738" y="1077"/>
                </a:lnTo>
                <a:lnTo>
                  <a:pt x="4738" y="1079"/>
                </a:lnTo>
                <a:lnTo>
                  <a:pt x="4738" y="1081"/>
                </a:lnTo>
                <a:lnTo>
                  <a:pt x="4740" y="1086"/>
                </a:lnTo>
                <a:lnTo>
                  <a:pt x="4744" y="1087"/>
                </a:lnTo>
                <a:lnTo>
                  <a:pt x="4750" y="1088"/>
                </a:lnTo>
                <a:lnTo>
                  <a:pt x="4748" y="1091"/>
                </a:lnTo>
                <a:lnTo>
                  <a:pt x="4746" y="1092"/>
                </a:lnTo>
                <a:lnTo>
                  <a:pt x="4741" y="1095"/>
                </a:lnTo>
                <a:lnTo>
                  <a:pt x="4740" y="1096"/>
                </a:lnTo>
                <a:lnTo>
                  <a:pt x="4743" y="1099"/>
                </a:lnTo>
                <a:lnTo>
                  <a:pt x="4746" y="1101"/>
                </a:lnTo>
                <a:lnTo>
                  <a:pt x="4748" y="1103"/>
                </a:lnTo>
                <a:lnTo>
                  <a:pt x="4748" y="1109"/>
                </a:lnTo>
                <a:lnTo>
                  <a:pt x="4741" y="1132"/>
                </a:lnTo>
                <a:lnTo>
                  <a:pt x="4739" y="1136"/>
                </a:lnTo>
                <a:lnTo>
                  <a:pt x="4737" y="1138"/>
                </a:lnTo>
                <a:lnTo>
                  <a:pt x="4738" y="1140"/>
                </a:lnTo>
                <a:lnTo>
                  <a:pt x="4743" y="1143"/>
                </a:lnTo>
                <a:lnTo>
                  <a:pt x="4744" y="1147"/>
                </a:lnTo>
                <a:lnTo>
                  <a:pt x="4745" y="1151"/>
                </a:lnTo>
                <a:lnTo>
                  <a:pt x="4744" y="1152"/>
                </a:lnTo>
                <a:lnTo>
                  <a:pt x="4743" y="1153"/>
                </a:lnTo>
                <a:lnTo>
                  <a:pt x="4743" y="1157"/>
                </a:lnTo>
                <a:lnTo>
                  <a:pt x="4744" y="1165"/>
                </a:lnTo>
                <a:lnTo>
                  <a:pt x="4746" y="1170"/>
                </a:lnTo>
                <a:lnTo>
                  <a:pt x="4748" y="1172"/>
                </a:lnTo>
                <a:lnTo>
                  <a:pt x="4753" y="1172"/>
                </a:lnTo>
                <a:lnTo>
                  <a:pt x="4751" y="1179"/>
                </a:lnTo>
                <a:lnTo>
                  <a:pt x="4749" y="1180"/>
                </a:lnTo>
                <a:lnTo>
                  <a:pt x="4746" y="1180"/>
                </a:lnTo>
                <a:lnTo>
                  <a:pt x="4743" y="1181"/>
                </a:lnTo>
                <a:lnTo>
                  <a:pt x="4741" y="1185"/>
                </a:lnTo>
                <a:lnTo>
                  <a:pt x="4741" y="1187"/>
                </a:lnTo>
                <a:lnTo>
                  <a:pt x="4743" y="1190"/>
                </a:lnTo>
                <a:lnTo>
                  <a:pt x="4745" y="1195"/>
                </a:lnTo>
                <a:lnTo>
                  <a:pt x="4746" y="1199"/>
                </a:lnTo>
                <a:lnTo>
                  <a:pt x="4749" y="1202"/>
                </a:lnTo>
                <a:lnTo>
                  <a:pt x="4749" y="1206"/>
                </a:lnTo>
                <a:lnTo>
                  <a:pt x="4746" y="1208"/>
                </a:lnTo>
                <a:lnTo>
                  <a:pt x="4745" y="1209"/>
                </a:lnTo>
                <a:lnTo>
                  <a:pt x="4745" y="1214"/>
                </a:lnTo>
                <a:lnTo>
                  <a:pt x="4745" y="1218"/>
                </a:lnTo>
                <a:lnTo>
                  <a:pt x="4747" y="1222"/>
                </a:lnTo>
                <a:lnTo>
                  <a:pt x="4749" y="1228"/>
                </a:lnTo>
                <a:lnTo>
                  <a:pt x="4751" y="1230"/>
                </a:lnTo>
                <a:lnTo>
                  <a:pt x="4750" y="1232"/>
                </a:lnTo>
                <a:lnTo>
                  <a:pt x="4739" y="1251"/>
                </a:lnTo>
                <a:lnTo>
                  <a:pt x="4738" y="1254"/>
                </a:lnTo>
                <a:lnTo>
                  <a:pt x="4735" y="1255"/>
                </a:lnTo>
                <a:lnTo>
                  <a:pt x="4734" y="1256"/>
                </a:lnTo>
                <a:lnTo>
                  <a:pt x="4734" y="1261"/>
                </a:lnTo>
                <a:lnTo>
                  <a:pt x="4733" y="1263"/>
                </a:lnTo>
                <a:lnTo>
                  <a:pt x="4730" y="1263"/>
                </a:lnTo>
                <a:lnTo>
                  <a:pt x="4728" y="1260"/>
                </a:lnTo>
                <a:lnTo>
                  <a:pt x="4727" y="1257"/>
                </a:lnTo>
                <a:lnTo>
                  <a:pt x="4727" y="1251"/>
                </a:lnTo>
                <a:lnTo>
                  <a:pt x="4726" y="1249"/>
                </a:lnTo>
                <a:lnTo>
                  <a:pt x="4724" y="1250"/>
                </a:lnTo>
                <a:lnTo>
                  <a:pt x="4722" y="1253"/>
                </a:lnTo>
                <a:lnTo>
                  <a:pt x="4722" y="1255"/>
                </a:lnTo>
                <a:lnTo>
                  <a:pt x="4724" y="1258"/>
                </a:lnTo>
                <a:lnTo>
                  <a:pt x="4726" y="1264"/>
                </a:lnTo>
                <a:lnTo>
                  <a:pt x="4728" y="1268"/>
                </a:lnTo>
                <a:lnTo>
                  <a:pt x="4728" y="1273"/>
                </a:lnTo>
                <a:lnTo>
                  <a:pt x="4727" y="1275"/>
                </a:lnTo>
                <a:lnTo>
                  <a:pt x="4725" y="1280"/>
                </a:lnTo>
                <a:lnTo>
                  <a:pt x="4724" y="1283"/>
                </a:lnTo>
                <a:lnTo>
                  <a:pt x="4724" y="1287"/>
                </a:lnTo>
                <a:lnTo>
                  <a:pt x="4724" y="1289"/>
                </a:lnTo>
                <a:lnTo>
                  <a:pt x="4716" y="1298"/>
                </a:lnTo>
                <a:lnTo>
                  <a:pt x="4715" y="1303"/>
                </a:lnTo>
                <a:lnTo>
                  <a:pt x="4712" y="1308"/>
                </a:lnTo>
                <a:lnTo>
                  <a:pt x="4707" y="1317"/>
                </a:lnTo>
                <a:lnTo>
                  <a:pt x="4704" y="1332"/>
                </a:lnTo>
                <a:lnTo>
                  <a:pt x="4699" y="1365"/>
                </a:lnTo>
                <a:lnTo>
                  <a:pt x="4695" y="1377"/>
                </a:lnTo>
                <a:lnTo>
                  <a:pt x="4696" y="1380"/>
                </a:lnTo>
                <a:lnTo>
                  <a:pt x="4700" y="1386"/>
                </a:lnTo>
                <a:lnTo>
                  <a:pt x="4701" y="1388"/>
                </a:lnTo>
                <a:lnTo>
                  <a:pt x="4702" y="1392"/>
                </a:lnTo>
                <a:lnTo>
                  <a:pt x="4704" y="1397"/>
                </a:lnTo>
                <a:lnTo>
                  <a:pt x="4705" y="1400"/>
                </a:lnTo>
                <a:lnTo>
                  <a:pt x="4711" y="1404"/>
                </a:lnTo>
                <a:lnTo>
                  <a:pt x="4711" y="1408"/>
                </a:lnTo>
                <a:lnTo>
                  <a:pt x="4710" y="1414"/>
                </a:lnTo>
                <a:lnTo>
                  <a:pt x="4709" y="1416"/>
                </a:lnTo>
                <a:lnTo>
                  <a:pt x="4710" y="1419"/>
                </a:lnTo>
                <a:lnTo>
                  <a:pt x="4710" y="1424"/>
                </a:lnTo>
                <a:lnTo>
                  <a:pt x="4711" y="1427"/>
                </a:lnTo>
                <a:lnTo>
                  <a:pt x="4712" y="1432"/>
                </a:lnTo>
                <a:lnTo>
                  <a:pt x="4712" y="1438"/>
                </a:lnTo>
                <a:lnTo>
                  <a:pt x="4714" y="1442"/>
                </a:lnTo>
                <a:lnTo>
                  <a:pt x="4716" y="1445"/>
                </a:lnTo>
                <a:lnTo>
                  <a:pt x="4718" y="1448"/>
                </a:lnTo>
                <a:lnTo>
                  <a:pt x="4718" y="1456"/>
                </a:lnTo>
                <a:lnTo>
                  <a:pt x="4717" y="1458"/>
                </a:lnTo>
                <a:lnTo>
                  <a:pt x="4711" y="1462"/>
                </a:lnTo>
                <a:lnTo>
                  <a:pt x="4712" y="1464"/>
                </a:lnTo>
                <a:lnTo>
                  <a:pt x="4712" y="1467"/>
                </a:lnTo>
                <a:lnTo>
                  <a:pt x="4714" y="1468"/>
                </a:lnTo>
                <a:lnTo>
                  <a:pt x="4715" y="1472"/>
                </a:lnTo>
                <a:lnTo>
                  <a:pt x="4719" y="1481"/>
                </a:lnTo>
                <a:lnTo>
                  <a:pt x="4721" y="1484"/>
                </a:lnTo>
                <a:lnTo>
                  <a:pt x="4720" y="1490"/>
                </a:lnTo>
                <a:lnTo>
                  <a:pt x="4717" y="1495"/>
                </a:lnTo>
                <a:lnTo>
                  <a:pt x="4712" y="1496"/>
                </a:lnTo>
                <a:lnTo>
                  <a:pt x="4708" y="1492"/>
                </a:lnTo>
                <a:lnTo>
                  <a:pt x="4708" y="1490"/>
                </a:lnTo>
                <a:lnTo>
                  <a:pt x="4708" y="1485"/>
                </a:lnTo>
                <a:lnTo>
                  <a:pt x="4707" y="1481"/>
                </a:lnTo>
                <a:lnTo>
                  <a:pt x="4706" y="1477"/>
                </a:lnTo>
                <a:lnTo>
                  <a:pt x="4704" y="1475"/>
                </a:lnTo>
                <a:lnTo>
                  <a:pt x="4704" y="1479"/>
                </a:lnTo>
                <a:lnTo>
                  <a:pt x="4705" y="1490"/>
                </a:lnTo>
                <a:lnTo>
                  <a:pt x="4701" y="1494"/>
                </a:lnTo>
                <a:lnTo>
                  <a:pt x="4697" y="1491"/>
                </a:lnTo>
                <a:lnTo>
                  <a:pt x="4686" y="1481"/>
                </a:lnTo>
                <a:lnTo>
                  <a:pt x="4680" y="1477"/>
                </a:lnTo>
                <a:lnTo>
                  <a:pt x="4676" y="1478"/>
                </a:lnTo>
                <a:lnTo>
                  <a:pt x="4667" y="1484"/>
                </a:lnTo>
                <a:lnTo>
                  <a:pt x="4665" y="1486"/>
                </a:lnTo>
                <a:lnTo>
                  <a:pt x="4662" y="1495"/>
                </a:lnTo>
                <a:lnTo>
                  <a:pt x="4659" y="1500"/>
                </a:lnTo>
                <a:lnTo>
                  <a:pt x="4659" y="1504"/>
                </a:lnTo>
                <a:lnTo>
                  <a:pt x="4659" y="1508"/>
                </a:lnTo>
                <a:lnTo>
                  <a:pt x="4661" y="1513"/>
                </a:lnTo>
                <a:lnTo>
                  <a:pt x="4660" y="1516"/>
                </a:lnTo>
                <a:lnTo>
                  <a:pt x="4658" y="1515"/>
                </a:lnTo>
                <a:lnTo>
                  <a:pt x="4656" y="1513"/>
                </a:lnTo>
                <a:lnTo>
                  <a:pt x="4655" y="1511"/>
                </a:lnTo>
                <a:lnTo>
                  <a:pt x="4651" y="1507"/>
                </a:lnTo>
                <a:lnTo>
                  <a:pt x="4649" y="1506"/>
                </a:lnTo>
                <a:lnTo>
                  <a:pt x="4643" y="1506"/>
                </a:lnTo>
                <a:lnTo>
                  <a:pt x="4641" y="1508"/>
                </a:lnTo>
                <a:lnTo>
                  <a:pt x="4642" y="1512"/>
                </a:lnTo>
                <a:lnTo>
                  <a:pt x="4646" y="1515"/>
                </a:lnTo>
                <a:lnTo>
                  <a:pt x="4648" y="1517"/>
                </a:lnTo>
                <a:lnTo>
                  <a:pt x="4650" y="1520"/>
                </a:lnTo>
                <a:lnTo>
                  <a:pt x="4656" y="1522"/>
                </a:lnTo>
                <a:lnTo>
                  <a:pt x="4659" y="1523"/>
                </a:lnTo>
                <a:lnTo>
                  <a:pt x="4658" y="1530"/>
                </a:lnTo>
                <a:lnTo>
                  <a:pt x="4660" y="1534"/>
                </a:lnTo>
                <a:lnTo>
                  <a:pt x="4667" y="1540"/>
                </a:lnTo>
                <a:lnTo>
                  <a:pt x="4665" y="1543"/>
                </a:lnTo>
                <a:lnTo>
                  <a:pt x="4661" y="1543"/>
                </a:lnTo>
                <a:lnTo>
                  <a:pt x="4658" y="1542"/>
                </a:lnTo>
                <a:lnTo>
                  <a:pt x="4655" y="1540"/>
                </a:lnTo>
                <a:lnTo>
                  <a:pt x="4651" y="1540"/>
                </a:lnTo>
                <a:lnTo>
                  <a:pt x="4651" y="1543"/>
                </a:lnTo>
                <a:lnTo>
                  <a:pt x="4653" y="1552"/>
                </a:lnTo>
                <a:lnTo>
                  <a:pt x="4653" y="1555"/>
                </a:lnTo>
                <a:lnTo>
                  <a:pt x="4653" y="1560"/>
                </a:lnTo>
                <a:lnTo>
                  <a:pt x="4652" y="1567"/>
                </a:lnTo>
                <a:lnTo>
                  <a:pt x="4651" y="1570"/>
                </a:lnTo>
                <a:lnTo>
                  <a:pt x="4649" y="1566"/>
                </a:lnTo>
                <a:lnTo>
                  <a:pt x="4648" y="1562"/>
                </a:lnTo>
                <a:lnTo>
                  <a:pt x="4648" y="1557"/>
                </a:lnTo>
                <a:lnTo>
                  <a:pt x="4645" y="1553"/>
                </a:lnTo>
                <a:lnTo>
                  <a:pt x="4640" y="1551"/>
                </a:lnTo>
                <a:lnTo>
                  <a:pt x="4638" y="1551"/>
                </a:lnTo>
                <a:lnTo>
                  <a:pt x="4638" y="1554"/>
                </a:lnTo>
                <a:lnTo>
                  <a:pt x="4637" y="1556"/>
                </a:lnTo>
                <a:lnTo>
                  <a:pt x="4631" y="1555"/>
                </a:lnTo>
                <a:lnTo>
                  <a:pt x="4630" y="1558"/>
                </a:lnTo>
                <a:lnTo>
                  <a:pt x="4630" y="1561"/>
                </a:lnTo>
                <a:lnTo>
                  <a:pt x="4631" y="1562"/>
                </a:lnTo>
                <a:lnTo>
                  <a:pt x="4632" y="1563"/>
                </a:lnTo>
                <a:lnTo>
                  <a:pt x="4633" y="1565"/>
                </a:lnTo>
                <a:lnTo>
                  <a:pt x="4633" y="1567"/>
                </a:lnTo>
                <a:lnTo>
                  <a:pt x="4631" y="1571"/>
                </a:lnTo>
                <a:lnTo>
                  <a:pt x="4631" y="1573"/>
                </a:lnTo>
                <a:lnTo>
                  <a:pt x="4633" y="1599"/>
                </a:lnTo>
                <a:lnTo>
                  <a:pt x="4632" y="1602"/>
                </a:lnTo>
                <a:lnTo>
                  <a:pt x="4630" y="1601"/>
                </a:lnTo>
                <a:lnTo>
                  <a:pt x="4628" y="1595"/>
                </a:lnTo>
                <a:lnTo>
                  <a:pt x="4626" y="1590"/>
                </a:lnTo>
                <a:lnTo>
                  <a:pt x="4623" y="1583"/>
                </a:lnTo>
                <a:lnTo>
                  <a:pt x="4622" y="1577"/>
                </a:lnTo>
                <a:lnTo>
                  <a:pt x="4621" y="1577"/>
                </a:lnTo>
                <a:lnTo>
                  <a:pt x="4614" y="1575"/>
                </a:lnTo>
                <a:lnTo>
                  <a:pt x="4611" y="1576"/>
                </a:lnTo>
                <a:lnTo>
                  <a:pt x="4609" y="1579"/>
                </a:lnTo>
                <a:lnTo>
                  <a:pt x="4608" y="1582"/>
                </a:lnTo>
                <a:lnTo>
                  <a:pt x="4606" y="1593"/>
                </a:lnTo>
                <a:lnTo>
                  <a:pt x="4603" y="1597"/>
                </a:lnTo>
                <a:lnTo>
                  <a:pt x="4601" y="1600"/>
                </a:lnTo>
                <a:lnTo>
                  <a:pt x="4599" y="1601"/>
                </a:lnTo>
                <a:lnTo>
                  <a:pt x="4598" y="1595"/>
                </a:lnTo>
                <a:lnTo>
                  <a:pt x="4598" y="1591"/>
                </a:lnTo>
                <a:lnTo>
                  <a:pt x="4597" y="1589"/>
                </a:lnTo>
                <a:lnTo>
                  <a:pt x="4597" y="1584"/>
                </a:lnTo>
                <a:lnTo>
                  <a:pt x="4596" y="1581"/>
                </a:lnTo>
                <a:lnTo>
                  <a:pt x="4596" y="1580"/>
                </a:lnTo>
                <a:lnTo>
                  <a:pt x="4594" y="1577"/>
                </a:lnTo>
                <a:lnTo>
                  <a:pt x="4596" y="1574"/>
                </a:lnTo>
                <a:lnTo>
                  <a:pt x="4597" y="1572"/>
                </a:lnTo>
                <a:lnTo>
                  <a:pt x="4601" y="1569"/>
                </a:lnTo>
                <a:lnTo>
                  <a:pt x="4606" y="1560"/>
                </a:lnTo>
                <a:lnTo>
                  <a:pt x="4609" y="1555"/>
                </a:lnTo>
                <a:lnTo>
                  <a:pt x="4610" y="1554"/>
                </a:lnTo>
                <a:lnTo>
                  <a:pt x="4611" y="1548"/>
                </a:lnTo>
                <a:lnTo>
                  <a:pt x="4610" y="1545"/>
                </a:lnTo>
                <a:lnTo>
                  <a:pt x="4607" y="1543"/>
                </a:lnTo>
                <a:lnTo>
                  <a:pt x="4604" y="1543"/>
                </a:lnTo>
                <a:lnTo>
                  <a:pt x="4600" y="1547"/>
                </a:lnTo>
                <a:lnTo>
                  <a:pt x="4598" y="1548"/>
                </a:lnTo>
                <a:lnTo>
                  <a:pt x="4597" y="1545"/>
                </a:lnTo>
                <a:lnTo>
                  <a:pt x="4591" y="1523"/>
                </a:lnTo>
                <a:lnTo>
                  <a:pt x="4589" y="1517"/>
                </a:lnTo>
                <a:lnTo>
                  <a:pt x="4586" y="1514"/>
                </a:lnTo>
                <a:lnTo>
                  <a:pt x="4571" y="1506"/>
                </a:lnTo>
                <a:lnTo>
                  <a:pt x="4561" y="1496"/>
                </a:lnTo>
                <a:lnTo>
                  <a:pt x="4559" y="1496"/>
                </a:lnTo>
                <a:lnTo>
                  <a:pt x="4557" y="1494"/>
                </a:lnTo>
                <a:lnTo>
                  <a:pt x="4545" y="1478"/>
                </a:lnTo>
                <a:lnTo>
                  <a:pt x="4529" y="1467"/>
                </a:lnTo>
                <a:lnTo>
                  <a:pt x="4524" y="1461"/>
                </a:lnTo>
                <a:lnTo>
                  <a:pt x="4521" y="1456"/>
                </a:lnTo>
                <a:lnTo>
                  <a:pt x="4519" y="1453"/>
                </a:lnTo>
                <a:lnTo>
                  <a:pt x="4511" y="1447"/>
                </a:lnTo>
                <a:lnTo>
                  <a:pt x="4505" y="1441"/>
                </a:lnTo>
                <a:lnTo>
                  <a:pt x="4500" y="1436"/>
                </a:lnTo>
                <a:lnTo>
                  <a:pt x="4485" y="1434"/>
                </a:lnTo>
                <a:lnTo>
                  <a:pt x="4480" y="1428"/>
                </a:lnTo>
                <a:lnTo>
                  <a:pt x="4479" y="1426"/>
                </a:lnTo>
                <a:lnTo>
                  <a:pt x="4473" y="1422"/>
                </a:lnTo>
                <a:lnTo>
                  <a:pt x="4471" y="1418"/>
                </a:lnTo>
                <a:lnTo>
                  <a:pt x="4466" y="1409"/>
                </a:lnTo>
                <a:lnTo>
                  <a:pt x="4465" y="1399"/>
                </a:lnTo>
                <a:lnTo>
                  <a:pt x="4462" y="1394"/>
                </a:lnTo>
                <a:lnTo>
                  <a:pt x="4452" y="1387"/>
                </a:lnTo>
                <a:lnTo>
                  <a:pt x="4449" y="1383"/>
                </a:lnTo>
                <a:lnTo>
                  <a:pt x="4444" y="1376"/>
                </a:lnTo>
                <a:lnTo>
                  <a:pt x="4442" y="1369"/>
                </a:lnTo>
                <a:lnTo>
                  <a:pt x="4440" y="1363"/>
                </a:lnTo>
                <a:lnTo>
                  <a:pt x="4439" y="1358"/>
                </a:lnTo>
                <a:lnTo>
                  <a:pt x="4432" y="1346"/>
                </a:lnTo>
                <a:lnTo>
                  <a:pt x="4427" y="1333"/>
                </a:lnTo>
                <a:lnTo>
                  <a:pt x="4423" y="1327"/>
                </a:lnTo>
                <a:lnTo>
                  <a:pt x="4421" y="1320"/>
                </a:lnTo>
                <a:lnTo>
                  <a:pt x="4421" y="1310"/>
                </a:lnTo>
                <a:lnTo>
                  <a:pt x="4420" y="1308"/>
                </a:lnTo>
                <a:lnTo>
                  <a:pt x="4419" y="1306"/>
                </a:lnTo>
                <a:lnTo>
                  <a:pt x="4417" y="1304"/>
                </a:lnTo>
                <a:lnTo>
                  <a:pt x="4416" y="1301"/>
                </a:lnTo>
                <a:lnTo>
                  <a:pt x="4417" y="1299"/>
                </a:lnTo>
                <a:lnTo>
                  <a:pt x="4420" y="1297"/>
                </a:lnTo>
                <a:lnTo>
                  <a:pt x="4422" y="1295"/>
                </a:lnTo>
                <a:lnTo>
                  <a:pt x="4422" y="1293"/>
                </a:lnTo>
                <a:lnTo>
                  <a:pt x="4421" y="1291"/>
                </a:lnTo>
                <a:lnTo>
                  <a:pt x="4421" y="1290"/>
                </a:lnTo>
                <a:lnTo>
                  <a:pt x="4420" y="1288"/>
                </a:lnTo>
                <a:lnTo>
                  <a:pt x="4419" y="1286"/>
                </a:lnTo>
                <a:lnTo>
                  <a:pt x="4419" y="1285"/>
                </a:lnTo>
                <a:lnTo>
                  <a:pt x="4420" y="1284"/>
                </a:lnTo>
                <a:lnTo>
                  <a:pt x="4420" y="1283"/>
                </a:lnTo>
                <a:lnTo>
                  <a:pt x="4424" y="1273"/>
                </a:lnTo>
                <a:lnTo>
                  <a:pt x="4424" y="1269"/>
                </a:lnTo>
                <a:lnTo>
                  <a:pt x="4423" y="1266"/>
                </a:lnTo>
                <a:lnTo>
                  <a:pt x="4417" y="1251"/>
                </a:lnTo>
                <a:lnTo>
                  <a:pt x="4414" y="1246"/>
                </a:lnTo>
                <a:lnTo>
                  <a:pt x="4413" y="1245"/>
                </a:lnTo>
                <a:lnTo>
                  <a:pt x="4413" y="1240"/>
                </a:lnTo>
                <a:lnTo>
                  <a:pt x="4412" y="1238"/>
                </a:lnTo>
                <a:lnTo>
                  <a:pt x="4409" y="1231"/>
                </a:lnTo>
                <a:lnTo>
                  <a:pt x="4401" y="1221"/>
                </a:lnTo>
                <a:lnTo>
                  <a:pt x="4396" y="1216"/>
                </a:lnTo>
                <a:lnTo>
                  <a:pt x="4397" y="1214"/>
                </a:lnTo>
                <a:lnTo>
                  <a:pt x="4396" y="1211"/>
                </a:lnTo>
                <a:lnTo>
                  <a:pt x="4396" y="1210"/>
                </a:lnTo>
                <a:lnTo>
                  <a:pt x="4406" y="1202"/>
                </a:lnTo>
                <a:lnTo>
                  <a:pt x="4409" y="1199"/>
                </a:lnTo>
                <a:lnTo>
                  <a:pt x="4411" y="1191"/>
                </a:lnTo>
                <a:lnTo>
                  <a:pt x="4412" y="1188"/>
                </a:lnTo>
                <a:lnTo>
                  <a:pt x="4416" y="1185"/>
                </a:lnTo>
                <a:lnTo>
                  <a:pt x="4417" y="1182"/>
                </a:lnTo>
                <a:lnTo>
                  <a:pt x="4415" y="1178"/>
                </a:lnTo>
                <a:lnTo>
                  <a:pt x="4415" y="1175"/>
                </a:lnTo>
                <a:lnTo>
                  <a:pt x="4417" y="1174"/>
                </a:lnTo>
                <a:lnTo>
                  <a:pt x="4419" y="1175"/>
                </a:lnTo>
                <a:lnTo>
                  <a:pt x="4421" y="1178"/>
                </a:lnTo>
                <a:lnTo>
                  <a:pt x="4422" y="1181"/>
                </a:lnTo>
                <a:lnTo>
                  <a:pt x="4426" y="1212"/>
                </a:lnTo>
                <a:lnTo>
                  <a:pt x="4427" y="1218"/>
                </a:lnTo>
                <a:lnTo>
                  <a:pt x="4430" y="1221"/>
                </a:lnTo>
                <a:lnTo>
                  <a:pt x="4431" y="1224"/>
                </a:lnTo>
                <a:lnTo>
                  <a:pt x="4433" y="1224"/>
                </a:lnTo>
                <a:lnTo>
                  <a:pt x="4434" y="1224"/>
                </a:lnTo>
                <a:lnTo>
                  <a:pt x="4435" y="1224"/>
                </a:lnTo>
                <a:lnTo>
                  <a:pt x="4435" y="1219"/>
                </a:lnTo>
                <a:lnTo>
                  <a:pt x="4436" y="1219"/>
                </a:lnTo>
                <a:lnTo>
                  <a:pt x="4437" y="1219"/>
                </a:lnTo>
                <a:lnTo>
                  <a:pt x="4440" y="1220"/>
                </a:lnTo>
                <a:lnTo>
                  <a:pt x="4441" y="1220"/>
                </a:lnTo>
                <a:lnTo>
                  <a:pt x="4450" y="1220"/>
                </a:lnTo>
                <a:lnTo>
                  <a:pt x="4455" y="1222"/>
                </a:lnTo>
                <a:lnTo>
                  <a:pt x="4464" y="1231"/>
                </a:lnTo>
                <a:lnTo>
                  <a:pt x="4465" y="1229"/>
                </a:lnTo>
                <a:lnTo>
                  <a:pt x="4466" y="1224"/>
                </a:lnTo>
                <a:lnTo>
                  <a:pt x="4469" y="1218"/>
                </a:lnTo>
                <a:lnTo>
                  <a:pt x="4473" y="1212"/>
                </a:lnTo>
                <a:lnTo>
                  <a:pt x="4474" y="1210"/>
                </a:lnTo>
                <a:lnTo>
                  <a:pt x="4474" y="1207"/>
                </a:lnTo>
                <a:lnTo>
                  <a:pt x="4474" y="1199"/>
                </a:lnTo>
                <a:lnTo>
                  <a:pt x="4474" y="1198"/>
                </a:lnTo>
                <a:lnTo>
                  <a:pt x="4475" y="1196"/>
                </a:lnTo>
                <a:lnTo>
                  <a:pt x="4475" y="1194"/>
                </a:lnTo>
                <a:lnTo>
                  <a:pt x="4475" y="1189"/>
                </a:lnTo>
                <a:lnTo>
                  <a:pt x="4475" y="1187"/>
                </a:lnTo>
                <a:lnTo>
                  <a:pt x="4475" y="1182"/>
                </a:lnTo>
                <a:lnTo>
                  <a:pt x="4475" y="1181"/>
                </a:lnTo>
                <a:lnTo>
                  <a:pt x="4474" y="1180"/>
                </a:lnTo>
                <a:lnTo>
                  <a:pt x="4473" y="1178"/>
                </a:lnTo>
                <a:lnTo>
                  <a:pt x="4472" y="1170"/>
                </a:lnTo>
                <a:lnTo>
                  <a:pt x="4471" y="1164"/>
                </a:lnTo>
                <a:lnTo>
                  <a:pt x="4469" y="1157"/>
                </a:lnTo>
                <a:lnTo>
                  <a:pt x="4462" y="1148"/>
                </a:lnTo>
                <a:lnTo>
                  <a:pt x="4461" y="1145"/>
                </a:lnTo>
                <a:lnTo>
                  <a:pt x="4460" y="1141"/>
                </a:lnTo>
                <a:lnTo>
                  <a:pt x="4461" y="1136"/>
                </a:lnTo>
                <a:lnTo>
                  <a:pt x="4456" y="1132"/>
                </a:lnTo>
                <a:lnTo>
                  <a:pt x="4452" y="1127"/>
                </a:lnTo>
                <a:lnTo>
                  <a:pt x="4450" y="1120"/>
                </a:lnTo>
                <a:lnTo>
                  <a:pt x="4447" y="1113"/>
                </a:lnTo>
                <a:lnTo>
                  <a:pt x="4445" y="1110"/>
                </a:lnTo>
                <a:lnTo>
                  <a:pt x="4441" y="1103"/>
                </a:lnTo>
                <a:lnTo>
                  <a:pt x="4437" y="1097"/>
                </a:lnTo>
                <a:lnTo>
                  <a:pt x="4435" y="1089"/>
                </a:lnTo>
                <a:lnTo>
                  <a:pt x="4436" y="1077"/>
                </a:lnTo>
                <a:lnTo>
                  <a:pt x="4436" y="1073"/>
                </a:lnTo>
                <a:lnTo>
                  <a:pt x="4435" y="1069"/>
                </a:lnTo>
                <a:lnTo>
                  <a:pt x="4433" y="1061"/>
                </a:lnTo>
                <a:lnTo>
                  <a:pt x="4427" y="1047"/>
                </a:lnTo>
                <a:lnTo>
                  <a:pt x="4420" y="1033"/>
                </a:lnTo>
                <a:lnTo>
                  <a:pt x="4412" y="1021"/>
                </a:lnTo>
                <a:lnTo>
                  <a:pt x="4373" y="983"/>
                </a:lnTo>
                <a:lnTo>
                  <a:pt x="4343" y="964"/>
                </a:lnTo>
                <a:lnTo>
                  <a:pt x="4333" y="960"/>
                </a:lnTo>
                <a:lnTo>
                  <a:pt x="4326" y="954"/>
                </a:lnTo>
                <a:lnTo>
                  <a:pt x="4301" y="940"/>
                </a:lnTo>
                <a:lnTo>
                  <a:pt x="4282" y="922"/>
                </a:lnTo>
                <a:lnTo>
                  <a:pt x="4279" y="919"/>
                </a:lnTo>
                <a:lnTo>
                  <a:pt x="4274" y="909"/>
                </a:lnTo>
                <a:lnTo>
                  <a:pt x="4272" y="906"/>
                </a:lnTo>
                <a:lnTo>
                  <a:pt x="4270" y="906"/>
                </a:lnTo>
                <a:lnTo>
                  <a:pt x="4268" y="904"/>
                </a:lnTo>
                <a:lnTo>
                  <a:pt x="4266" y="902"/>
                </a:lnTo>
                <a:lnTo>
                  <a:pt x="4265" y="898"/>
                </a:lnTo>
                <a:lnTo>
                  <a:pt x="4265" y="893"/>
                </a:lnTo>
                <a:lnTo>
                  <a:pt x="4264" y="891"/>
                </a:lnTo>
                <a:lnTo>
                  <a:pt x="4249" y="882"/>
                </a:lnTo>
                <a:lnTo>
                  <a:pt x="4227" y="881"/>
                </a:lnTo>
                <a:lnTo>
                  <a:pt x="4220" y="889"/>
                </a:lnTo>
                <a:lnTo>
                  <a:pt x="4215" y="891"/>
                </a:lnTo>
                <a:lnTo>
                  <a:pt x="4211" y="893"/>
                </a:lnTo>
                <a:lnTo>
                  <a:pt x="4207" y="905"/>
                </a:lnTo>
                <a:lnTo>
                  <a:pt x="4206" y="906"/>
                </a:lnTo>
                <a:lnTo>
                  <a:pt x="4206" y="908"/>
                </a:lnTo>
                <a:lnTo>
                  <a:pt x="4207" y="918"/>
                </a:lnTo>
                <a:lnTo>
                  <a:pt x="4206" y="921"/>
                </a:lnTo>
                <a:lnTo>
                  <a:pt x="4203" y="927"/>
                </a:lnTo>
                <a:lnTo>
                  <a:pt x="4204" y="929"/>
                </a:lnTo>
                <a:lnTo>
                  <a:pt x="4194" y="952"/>
                </a:lnTo>
                <a:lnTo>
                  <a:pt x="4180" y="972"/>
                </a:lnTo>
                <a:lnTo>
                  <a:pt x="4177" y="981"/>
                </a:lnTo>
                <a:lnTo>
                  <a:pt x="4176" y="990"/>
                </a:lnTo>
                <a:lnTo>
                  <a:pt x="4175" y="1000"/>
                </a:lnTo>
                <a:lnTo>
                  <a:pt x="4175" y="1004"/>
                </a:lnTo>
                <a:lnTo>
                  <a:pt x="4175" y="1007"/>
                </a:lnTo>
                <a:lnTo>
                  <a:pt x="4178" y="1018"/>
                </a:lnTo>
                <a:lnTo>
                  <a:pt x="4180" y="1027"/>
                </a:lnTo>
                <a:lnTo>
                  <a:pt x="4184" y="1037"/>
                </a:lnTo>
                <a:lnTo>
                  <a:pt x="4185" y="1040"/>
                </a:lnTo>
                <a:lnTo>
                  <a:pt x="4185" y="1042"/>
                </a:lnTo>
                <a:lnTo>
                  <a:pt x="4184" y="1048"/>
                </a:lnTo>
                <a:lnTo>
                  <a:pt x="4188" y="1047"/>
                </a:lnTo>
                <a:lnTo>
                  <a:pt x="4190" y="1048"/>
                </a:lnTo>
                <a:lnTo>
                  <a:pt x="4191" y="1051"/>
                </a:lnTo>
                <a:lnTo>
                  <a:pt x="4191" y="1056"/>
                </a:lnTo>
                <a:lnTo>
                  <a:pt x="4191" y="1058"/>
                </a:lnTo>
                <a:lnTo>
                  <a:pt x="4190" y="1060"/>
                </a:lnTo>
                <a:lnTo>
                  <a:pt x="4189" y="1061"/>
                </a:lnTo>
                <a:lnTo>
                  <a:pt x="4191" y="1066"/>
                </a:lnTo>
                <a:lnTo>
                  <a:pt x="4194" y="1070"/>
                </a:lnTo>
                <a:lnTo>
                  <a:pt x="4194" y="1074"/>
                </a:lnTo>
                <a:lnTo>
                  <a:pt x="4193" y="1080"/>
                </a:lnTo>
                <a:lnTo>
                  <a:pt x="4193" y="1085"/>
                </a:lnTo>
                <a:lnTo>
                  <a:pt x="4193" y="1091"/>
                </a:lnTo>
                <a:lnTo>
                  <a:pt x="4194" y="1098"/>
                </a:lnTo>
                <a:lnTo>
                  <a:pt x="4196" y="1102"/>
                </a:lnTo>
                <a:lnTo>
                  <a:pt x="4196" y="1105"/>
                </a:lnTo>
                <a:lnTo>
                  <a:pt x="4197" y="1108"/>
                </a:lnTo>
                <a:lnTo>
                  <a:pt x="4198" y="1110"/>
                </a:lnTo>
                <a:lnTo>
                  <a:pt x="4198" y="1112"/>
                </a:lnTo>
                <a:lnTo>
                  <a:pt x="4196" y="1118"/>
                </a:lnTo>
                <a:lnTo>
                  <a:pt x="4194" y="1120"/>
                </a:lnTo>
                <a:lnTo>
                  <a:pt x="4191" y="1120"/>
                </a:lnTo>
                <a:lnTo>
                  <a:pt x="4193" y="1112"/>
                </a:lnTo>
                <a:lnTo>
                  <a:pt x="4191" y="1102"/>
                </a:lnTo>
                <a:lnTo>
                  <a:pt x="4188" y="1093"/>
                </a:lnTo>
                <a:lnTo>
                  <a:pt x="4184" y="1089"/>
                </a:lnTo>
                <a:lnTo>
                  <a:pt x="4181" y="1091"/>
                </a:lnTo>
                <a:lnTo>
                  <a:pt x="4180" y="1093"/>
                </a:lnTo>
                <a:lnTo>
                  <a:pt x="4180" y="1100"/>
                </a:lnTo>
                <a:lnTo>
                  <a:pt x="4178" y="1103"/>
                </a:lnTo>
                <a:lnTo>
                  <a:pt x="4172" y="1110"/>
                </a:lnTo>
                <a:lnTo>
                  <a:pt x="4174" y="1117"/>
                </a:lnTo>
                <a:lnTo>
                  <a:pt x="4172" y="1120"/>
                </a:lnTo>
                <a:lnTo>
                  <a:pt x="4170" y="1123"/>
                </a:lnTo>
                <a:lnTo>
                  <a:pt x="4169" y="1127"/>
                </a:lnTo>
                <a:lnTo>
                  <a:pt x="4169" y="1131"/>
                </a:lnTo>
                <a:lnTo>
                  <a:pt x="4171" y="1137"/>
                </a:lnTo>
                <a:lnTo>
                  <a:pt x="4175" y="1145"/>
                </a:lnTo>
                <a:lnTo>
                  <a:pt x="4179" y="1149"/>
                </a:lnTo>
                <a:lnTo>
                  <a:pt x="4184" y="1151"/>
                </a:lnTo>
                <a:lnTo>
                  <a:pt x="4190" y="1150"/>
                </a:lnTo>
                <a:lnTo>
                  <a:pt x="4188" y="1153"/>
                </a:lnTo>
                <a:lnTo>
                  <a:pt x="4187" y="1158"/>
                </a:lnTo>
                <a:lnTo>
                  <a:pt x="4187" y="1162"/>
                </a:lnTo>
                <a:lnTo>
                  <a:pt x="4187" y="1167"/>
                </a:lnTo>
                <a:lnTo>
                  <a:pt x="4187" y="1170"/>
                </a:lnTo>
                <a:lnTo>
                  <a:pt x="4187" y="1172"/>
                </a:lnTo>
                <a:lnTo>
                  <a:pt x="4185" y="1172"/>
                </a:lnTo>
                <a:lnTo>
                  <a:pt x="4182" y="1171"/>
                </a:lnTo>
                <a:lnTo>
                  <a:pt x="4181" y="1175"/>
                </a:lnTo>
                <a:lnTo>
                  <a:pt x="4182" y="1178"/>
                </a:lnTo>
                <a:lnTo>
                  <a:pt x="4184" y="1180"/>
                </a:lnTo>
                <a:lnTo>
                  <a:pt x="4181" y="1185"/>
                </a:lnTo>
                <a:lnTo>
                  <a:pt x="4175" y="1188"/>
                </a:lnTo>
                <a:lnTo>
                  <a:pt x="4171" y="1192"/>
                </a:lnTo>
                <a:lnTo>
                  <a:pt x="4175" y="1194"/>
                </a:lnTo>
                <a:lnTo>
                  <a:pt x="4172" y="1197"/>
                </a:lnTo>
                <a:lnTo>
                  <a:pt x="4174" y="1199"/>
                </a:lnTo>
                <a:lnTo>
                  <a:pt x="4175" y="1201"/>
                </a:lnTo>
                <a:lnTo>
                  <a:pt x="4176" y="1207"/>
                </a:lnTo>
                <a:lnTo>
                  <a:pt x="4176" y="1210"/>
                </a:lnTo>
                <a:lnTo>
                  <a:pt x="4175" y="1211"/>
                </a:lnTo>
                <a:lnTo>
                  <a:pt x="4172" y="1214"/>
                </a:lnTo>
                <a:lnTo>
                  <a:pt x="4168" y="1225"/>
                </a:lnTo>
                <a:lnTo>
                  <a:pt x="4165" y="1228"/>
                </a:lnTo>
                <a:lnTo>
                  <a:pt x="4162" y="1229"/>
                </a:lnTo>
                <a:lnTo>
                  <a:pt x="4157" y="1237"/>
                </a:lnTo>
                <a:lnTo>
                  <a:pt x="4156" y="1239"/>
                </a:lnTo>
                <a:lnTo>
                  <a:pt x="4158" y="1241"/>
                </a:lnTo>
                <a:lnTo>
                  <a:pt x="4161" y="1244"/>
                </a:lnTo>
                <a:lnTo>
                  <a:pt x="4162" y="1247"/>
                </a:lnTo>
                <a:lnTo>
                  <a:pt x="4164" y="1250"/>
                </a:lnTo>
                <a:lnTo>
                  <a:pt x="4165" y="1253"/>
                </a:lnTo>
                <a:lnTo>
                  <a:pt x="4166" y="1255"/>
                </a:lnTo>
                <a:lnTo>
                  <a:pt x="4162" y="1260"/>
                </a:lnTo>
                <a:lnTo>
                  <a:pt x="4157" y="1265"/>
                </a:lnTo>
                <a:lnTo>
                  <a:pt x="4151" y="1267"/>
                </a:lnTo>
                <a:lnTo>
                  <a:pt x="4147" y="1265"/>
                </a:lnTo>
                <a:lnTo>
                  <a:pt x="4145" y="1261"/>
                </a:lnTo>
                <a:lnTo>
                  <a:pt x="4144" y="1256"/>
                </a:lnTo>
                <a:lnTo>
                  <a:pt x="4142" y="1251"/>
                </a:lnTo>
                <a:lnTo>
                  <a:pt x="4137" y="1246"/>
                </a:lnTo>
                <a:lnTo>
                  <a:pt x="4136" y="1241"/>
                </a:lnTo>
                <a:lnTo>
                  <a:pt x="4137" y="1236"/>
                </a:lnTo>
                <a:lnTo>
                  <a:pt x="4136" y="1235"/>
                </a:lnTo>
                <a:lnTo>
                  <a:pt x="4135" y="1234"/>
                </a:lnTo>
                <a:lnTo>
                  <a:pt x="4136" y="1234"/>
                </a:lnTo>
                <a:lnTo>
                  <a:pt x="4136" y="1231"/>
                </a:lnTo>
                <a:lnTo>
                  <a:pt x="4131" y="1227"/>
                </a:lnTo>
                <a:lnTo>
                  <a:pt x="4125" y="1228"/>
                </a:lnTo>
                <a:lnTo>
                  <a:pt x="4113" y="1235"/>
                </a:lnTo>
                <a:lnTo>
                  <a:pt x="4127" y="1220"/>
                </a:lnTo>
                <a:lnTo>
                  <a:pt x="4132" y="1219"/>
                </a:lnTo>
                <a:lnTo>
                  <a:pt x="4132" y="1217"/>
                </a:lnTo>
                <a:lnTo>
                  <a:pt x="4107" y="1208"/>
                </a:lnTo>
                <a:lnTo>
                  <a:pt x="4096" y="1202"/>
                </a:lnTo>
                <a:lnTo>
                  <a:pt x="4090" y="1200"/>
                </a:lnTo>
                <a:lnTo>
                  <a:pt x="4090" y="1199"/>
                </a:lnTo>
                <a:lnTo>
                  <a:pt x="4089" y="1197"/>
                </a:lnTo>
                <a:lnTo>
                  <a:pt x="4089" y="1195"/>
                </a:lnTo>
                <a:lnTo>
                  <a:pt x="4090" y="1194"/>
                </a:lnTo>
                <a:lnTo>
                  <a:pt x="4098" y="1182"/>
                </a:lnTo>
                <a:lnTo>
                  <a:pt x="4099" y="1181"/>
                </a:lnTo>
                <a:lnTo>
                  <a:pt x="4100" y="1169"/>
                </a:lnTo>
                <a:lnTo>
                  <a:pt x="4100" y="1167"/>
                </a:lnTo>
                <a:lnTo>
                  <a:pt x="4102" y="1166"/>
                </a:lnTo>
                <a:lnTo>
                  <a:pt x="4100" y="1162"/>
                </a:lnTo>
                <a:lnTo>
                  <a:pt x="4097" y="1159"/>
                </a:lnTo>
                <a:lnTo>
                  <a:pt x="4095" y="1158"/>
                </a:lnTo>
                <a:lnTo>
                  <a:pt x="4093" y="1158"/>
                </a:lnTo>
                <a:lnTo>
                  <a:pt x="4092" y="1156"/>
                </a:lnTo>
                <a:lnTo>
                  <a:pt x="4092" y="1153"/>
                </a:lnTo>
                <a:lnTo>
                  <a:pt x="4092" y="1151"/>
                </a:lnTo>
                <a:lnTo>
                  <a:pt x="4092" y="1150"/>
                </a:lnTo>
                <a:lnTo>
                  <a:pt x="4097" y="1148"/>
                </a:lnTo>
                <a:lnTo>
                  <a:pt x="4098" y="1146"/>
                </a:lnTo>
                <a:lnTo>
                  <a:pt x="4095" y="1141"/>
                </a:lnTo>
                <a:lnTo>
                  <a:pt x="4091" y="1138"/>
                </a:lnTo>
                <a:lnTo>
                  <a:pt x="4088" y="1136"/>
                </a:lnTo>
                <a:lnTo>
                  <a:pt x="4086" y="1135"/>
                </a:lnTo>
                <a:lnTo>
                  <a:pt x="4089" y="1131"/>
                </a:lnTo>
                <a:lnTo>
                  <a:pt x="4090" y="1128"/>
                </a:lnTo>
                <a:lnTo>
                  <a:pt x="4089" y="1125"/>
                </a:lnTo>
                <a:lnTo>
                  <a:pt x="4091" y="1121"/>
                </a:lnTo>
                <a:lnTo>
                  <a:pt x="4092" y="1119"/>
                </a:lnTo>
                <a:lnTo>
                  <a:pt x="4092" y="1111"/>
                </a:lnTo>
                <a:lnTo>
                  <a:pt x="4092" y="1107"/>
                </a:lnTo>
                <a:lnTo>
                  <a:pt x="4092" y="1103"/>
                </a:lnTo>
                <a:lnTo>
                  <a:pt x="4089" y="1101"/>
                </a:lnTo>
                <a:lnTo>
                  <a:pt x="4087" y="1099"/>
                </a:lnTo>
                <a:lnTo>
                  <a:pt x="4085" y="1097"/>
                </a:lnTo>
                <a:lnTo>
                  <a:pt x="4083" y="1093"/>
                </a:lnTo>
                <a:lnTo>
                  <a:pt x="4083" y="1089"/>
                </a:lnTo>
                <a:lnTo>
                  <a:pt x="4085" y="1083"/>
                </a:lnTo>
                <a:lnTo>
                  <a:pt x="4085" y="1078"/>
                </a:lnTo>
                <a:lnTo>
                  <a:pt x="4086" y="1078"/>
                </a:lnTo>
                <a:lnTo>
                  <a:pt x="4088" y="1082"/>
                </a:lnTo>
                <a:lnTo>
                  <a:pt x="4090" y="1082"/>
                </a:lnTo>
                <a:lnTo>
                  <a:pt x="4092" y="1080"/>
                </a:lnTo>
                <a:lnTo>
                  <a:pt x="4092" y="1074"/>
                </a:lnTo>
                <a:lnTo>
                  <a:pt x="4091" y="1076"/>
                </a:lnTo>
                <a:lnTo>
                  <a:pt x="4090" y="1074"/>
                </a:lnTo>
                <a:lnTo>
                  <a:pt x="4088" y="1073"/>
                </a:lnTo>
                <a:lnTo>
                  <a:pt x="4088" y="1069"/>
                </a:lnTo>
                <a:lnTo>
                  <a:pt x="4089" y="1067"/>
                </a:lnTo>
                <a:lnTo>
                  <a:pt x="4090" y="1066"/>
                </a:lnTo>
                <a:lnTo>
                  <a:pt x="4091" y="1063"/>
                </a:lnTo>
                <a:lnTo>
                  <a:pt x="4091" y="1060"/>
                </a:lnTo>
                <a:lnTo>
                  <a:pt x="4086" y="1062"/>
                </a:lnTo>
                <a:lnTo>
                  <a:pt x="4077" y="1073"/>
                </a:lnTo>
                <a:lnTo>
                  <a:pt x="4071" y="1072"/>
                </a:lnTo>
                <a:lnTo>
                  <a:pt x="4076" y="1063"/>
                </a:lnTo>
                <a:lnTo>
                  <a:pt x="4078" y="1060"/>
                </a:lnTo>
                <a:lnTo>
                  <a:pt x="4080" y="1059"/>
                </a:lnTo>
                <a:lnTo>
                  <a:pt x="4082" y="1057"/>
                </a:lnTo>
                <a:lnTo>
                  <a:pt x="4090" y="1058"/>
                </a:lnTo>
                <a:lnTo>
                  <a:pt x="4092" y="1056"/>
                </a:lnTo>
                <a:lnTo>
                  <a:pt x="4092" y="1052"/>
                </a:lnTo>
                <a:lnTo>
                  <a:pt x="4090" y="1052"/>
                </a:lnTo>
                <a:lnTo>
                  <a:pt x="4085" y="1053"/>
                </a:lnTo>
                <a:lnTo>
                  <a:pt x="4086" y="1050"/>
                </a:lnTo>
                <a:lnTo>
                  <a:pt x="4089" y="1047"/>
                </a:lnTo>
                <a:lnTo>
                  <a:pt x="4089" y="1043"/>
                </a:lnTo>
                <a:lnTo>
                  <a:pt x="4087" y="1041"/>
                </a:lnTo>
                <a:lnTo>
                  <a:pt x="4075" y="1033"/>
                </a:lnTo>
                <a:lnTo>
                  <a:pt x="4062" y="1033"/>
                </a:lnTo>
                <a:lnTo>
                  <a:pt x="4062" y="1032"/>
                </a:lnTo>
                <a:lnTo>
                  <a:pt x="4064" y="1030"/>
                </a:lnTo>
                <a:lnTo>
                  <a:pt x="4067" y="1029"/>
                </a:lnTo>
                <a:lnTo>
                  <a:pt x="4064" y="1026"/>
                </a:lnTo>
                <a:lnTo>
                  <a:pt x="4064" y="1024"/>
                </a:lnTo>
                <a:lnTo>
                  <a:pt x="4063" y="1022"/>
                </a:lnTo>
                <a:lnTo>
                  <a:pt x="4067" y="1022"/>
                </a:lnTo>
                <a:lnTo>
                  <a:pt x="4060" y="1009"/>
                </a:lnTo>
                <a:lnTo>
                  <a:pt x="4058" y="1006"/>
                </a:lnTo>
                <a:lnTo>
                  <a:pt x="4058" y="1006"/>
                </a:lnTo>
                <a:lnTo>
                  <a:pt x="4050" y="1006"/>
                </a:lnTo>
                <a:lnTo>
                  <a:pt x="4046" y="1003"/>
                </a:lnTo>
                <a:lnTo>
                  <a:pt x="4047" y="996"/>
                </a:lnTo>
                <a:lnTo>
                  <a:pt x="4046" y="991"/>
                </a:lnTo>
                <a:lnTo>
                  <a:pt x="4049" y="983"/>
                </a:lnTo>
                <a:lnTo>
                  <a:pt x="4049" y="978"/>
                </a:lnTo>
                <a:lnTo>
                  <a:pt x="4047" y="974"/>
                </a:lnTo>
                <a:lnTo>
                  <a:pt x="4038" y="970"/>
                </a:lnTo>
                <a:lnTo>
                  <a:pt x="4034" y="970"/>
                </a:lnTo>
                <a:lnTo>
                  <a:pt x="4032" y="969"/>
                </a:lnTo>
                <a:lnTo>
                  <a:pt x="4027" y="961"/>
                </a:lnTo>
                <a:lnTo>
                  <a:pt x="4024" y="959"/>
                </a:lnTo>
                <a:lnTo>
                  <a:pt x="4019" y="958"/>
                </a:lnTo>
                <a:lnTo>
                  <a:pt x="3992" y="934"/>
                </a:lnTo>
                <a:lnTo>
                  <a:pt x="3980" y="929"/>
                </a:lnTo>
                <a:lnTo>
                  <a:pt x="3978" y="927"/>
                </a:lnTo>
                <a:lnTo>
                  <a:pt x="3975" y="923"/>
                </a:lnTo>
                <a:lnTo>
                  <a:pt x="3973" y="920"/>
                </a:lnTo>
                <a:lnTo>
                  <a:pt x="3970" y="918"/>
                </a:lnTo>
                <a:lnTo>
                  <a:pt x="3960" y="915"/>
                </a:lnTo>
                <a:lnTo>
                  <a:pt x="3940" y="902"/>
                </a:lnTo>
                <a:lnTo>
                  <a:pt x="3932" y="893"/>
                </a:lnTo>
                <a:lnTo>
                  <a:pt x="3931" y="891"/>
                </a:lnTo>
                <a:lnTo>
                  <a:pt x="3960" y="910"/>
                </a:lnTo>
                <a:lnTo>
                  <a:pt x="3969" y="911"/>
                </a:lnTo>
                <a:lnTo>
                  <a:pt x="3973" y="910"/>
                </a:lnTo>
                <a:lnTo>
                  <a:pt x="3980" y="902"/>
                </a:lnTo>
                <a:lnTo>
                  <a:pt x="3989" y="888"/>
                </a:lnTo>
                <a:lnTo>
                  <a:pt x="3991" y="884"/>
                </a:lnTo>
                <a:lnTo>
                  <a:pt x="3995" y="883"/>
                </a:lnTo>
                <a:lnTo>
                  <a:pt x="3995" y="886"/>
                </a:lnTo>
                <a:lnTo>
                  <a:pt x="3992" y="890"/>
                </a:lnTo>
                <a:lnTo>
                  <a:pt x="3991" y="891"/>
                </a:lnTo>
                <a:lnTo>
                  <a:pt x="3991" y="894"/>
                </a:lnTo>
                <a:lnTo>
                  <a:pt x="3991" y="899"/>
                </a:lnTo>
                <a:lnTo>
                  <a:pt x="3991" y="901"/>
                </a:lnTo>
                <a:lnTo>
                  <a:pt x="3984" y="908"/>
                </a:lnTo>
                <a:lnTo>
                  <a:pt x="3981" y="912"/>
                </a:lnTo>
                <a:lnTo>
                  <a:pt x="3983" y="917"/>
                </a:lnTo>
                <a:lnTo>
                  <a:pt x="3985" y="918"/>
                </a:lnTo>
                <a:lnTo>
                  <a:pt x="4000" y="903"/>
                </a:lnTo>
                <a:lnTo>
                  <a:pt x="4003" y="902"/>
                </a:lnTo>
                <a:lnTo>
                  <a:pt x="4003" y="905"/>
                </a:lnTo>
                <a:lnTo>
                  <a:pt x="4002" y="908"/>
                </a:lnTo>
                <a:lnTo>
                  <a:pt x="4001" y="908"/>
                </a:lnTo>
                <a:lnTo>
                  <a:pt x="3999" y="908"/>
                </a:lnTo>
                <a:lnTo>
                  <a:pt x="3999" y="910"/>
                </a:lnTo>
                <a:lnTo>
                  <a:pt x="4001" y="910"/>
                </a:lnTo>
                <a:lnTo>
                  <a:pt x="4001" y="912"/>
                </a:lnTo>
                <a:lnTo>
                  <a:pt x="4000" y="912"/>
                </a:lnTo>
                <a:lnTo>
                  <a:pt x="3998" y="915"/>
                </a:lnTo>
                <a:lnTo>
                  <a:pt x="3999" y="917"/>
                </a:lnTo>
                <a:lnTo>
                  <a:pt x="4000" y="918"/>
                </a:lnTo>
                <a:lnTo>
                  <a:pt x="4001" y="918"/>
                </a:lnTo>
                <a:lnTo>
                  <a:pt x="4002" y="918"/>
                </a:lnTo>
                <a:lnTo>
                  <a:pt x="4001" y="918"/>
                </a:lnTo>
                <a:lnTo>
                  <a:pt x="4005" y="914"/>
                </a:lnTo>
                <a:lnTo>
                  <a:pt x="4008" y="914"/>
                </a:lnTo>
                <a:lnTo>
                  <a:pt x="4007" y="914"/>
                </a:lnTo>
                <a:lnTo>
                  <a:pt x="4003" y="920"/>
                </a:lnTo>
                <a:lnTo>
                  <a:pt x="4003" y="922"/>
                </a:lnTo>
                <a:lnTo>
                  <a:pt x="4020" y="918"/>
                </a:lnTo>
                <a:lnTo>
                  <a:pt x="4019" y="912"/>
                </a:lnTo>
                <a:lnTo>
                  <a:pt x="4018" y="910"/>
                </a:lnTo>
                <a:lnTo>
                  <a:pt x="4019" y="908"/>
                </a:lnTo>
                <a:lnTo>
                  <a:pt x="4017" y="904"/>
                </a:lnTo>
                <a:lnTo>
                  <a:pt x="4017" y="902"/>
                </a:lnTo>
                <a:lnTo>
                  <a:pt x="4017" y="900"/>
                </a:lnTo>
                <a:lnTo>
                  <a:pt x="4018" y="898"/>
                </a:lnTo>
                <a:lnTo>
                  <a:pt x="4017" y="895"/>
                </a:lnTo>
                <a:lnTo>
                  <a:pt x="4014" y="890"/>
                </a:lnTo>
                <a:lnTo>
                  <a:pt x="4014" y="885"/>
                </a:lnTo>
                <a:lnTo>
                  <a:pt x="4017" y="883"/>
                </a:lnTo>
                <a:lnTo>
                  <a:pt x="4015" y="880"/>
                </a:lnTo>
                <a:lnTo>
                  <a:pt x="4015" y="879"/>
                </a:lnTo>
                <a:lnTo>
                  <a:pt x="4022" y="869"/>
                </a:lnTo>
                <a:lnTo>
                  <a:pt x="4027" y="865"/>
                </a:lnTo>
                <a:lnTo>
                  <a:pt x="4029" y="862"/>
                </a:lnTo>
                <a:lnTo>
                  <a:pt x="4032" y="860"/>
                </a:lnTo>
                <a:lnTo>
                  <a:pt x="4036" y="861"/>
                </a:lnTo>
                <a:lnTo>
                  <a:pt x="4036" y="860"/>
                </a:lnTo>
                <a:lnTo>
                  <a:pt x="4039" y="858"/>
                </a:lnTo>
                <a:lnTo>
                  <a:pt x="4040" y="855"/>
                </a:lnTo>
                <a:lnTo>
                  <a:pt x="4038" y="854"/>
                </a:lnTo>
                <a:lnTo>
                  <a:pt x="4034" y="855"/>
                </a:lnTo>
                <a:lnTo>
                  <a:pt x="4033" y="854"/>
                </a:lnTo>
                <a:lnTo>
                  <a:pt x="4028" y="850"/>
                </a:lnTo>
                <a:lnTo>
                  <a:pt x="4026" y="848"/>
                </a:lnTo>
                <a:lnTo>
                  <a:pt x="4023" y="849"/>
                </a:lnTo>
                <a:lnTo>
                  <a:pt x="4023" y="846"/>
                </a:lnTo>
                <a:lnTo>
                  <a:pt x="4023" y="846"/>
                </a:lnTo>
                <a:lnTo>
                  <a:pt x="4033" y="844"/>
                </a:lnTo>
                <a:lnTo>
                  <a:pt x="4037" y="846"/>
                </a:lnTo>
                <a:lnTo>
                  <a:pt x="4036" y="849"/>
                </a:lnTo>
                <a:lnTo>
                  <a:pt x="4036" y="849"/>
                </a:lnTo>
                <a:lnTo>
                  <a:pt x="4034" y="849"/>
                </a:lnTo>
                <a:lnTo>
                  <a:pt x="4033" y="846"/>
                </a:lnTo>
                <a:lnTo>
                  <a:pt x="4036" y="850"/>
                </a:lnTo>
                <a:lnTo>
                  <a:pt x="4038" y="852"/>
                </a:lnTo>
                <a:lnTo>
                  <a:pt x="4040" y="853"/>
                </a:lnTo>
                <a:lnTo>
                  <a:pt x="4042" y="853"/>
                </a:lnTo>
                <a:lnTo>
                  <a:pt x="4046" y="852"/>
                </a:lnTo>
                <a:lnTo>
                  <a:pt x="4048" y="850"/>
                </a:lnTo>
                <a:lnTo>
                  <a:pt x="4051" y="845"/>
                </a:lnTo>
                <a:lnTo>
                  <a:pt x="4052" y="844"/>
                </a:lnTo>
                <a:lnTo>
                  <a:pt x="4069" y="846"/>
                </a:lnTo>
                <a:lnTo>
                  <a:pt x="4073" y="842"/>
                </a:lnTo>
                <a:lnTo>
                  <a:pt x="4073" y="840"/>
                </a:lnTo>
                <a:lnTo>
                  <a:pt x="4071" y="840"/>
                </a:lnTo>
                <a:lnTo>
                  <a:pt x="4067" y="843"/>
                </a:lnTo>
                <a:lnTo>
                  <a:pt x="4067" y="844"/>
                </a:lnTo>
                <a:lnTo>
                  <a:pt x="4066" y="842"/>
                </a:lnTo>
                <a:lnTo>
                  <a:pt x="4066" y="840"/>
                </a:lnTo>
                <a:lnTo>
                  <a:pt x="4066" y="839"/>
                </a:lnTo>
                <a:lnTo>
                  <a:pt x="4064" y="838"/>
                </a:lnTo>
                <a:lnTo>
                  <a:pt x="4062" y="838"/>
                </a:lnTo>
                <a:lnTo>
                  <a:pt x="4061" y="838"/>
                </a:lnTo>
                <a:lnTo>
                  <a:pt x="4060" y="836"/>
                </a:lnTo>
                <a:lnTo>
                  <a:pt x="4058" y="833"/>
                </a:lnTo>
                <a:lnTo>
                  <a:pt x="4057" y="831"/>
                </a:lnTo>
                <a:lnTo>
                  <a:pt x="4054" y="827"/>
                </a:lnTo>
                <a:lnTo>
                  <a:pt x="4051" y="827"/>
                </a:lnTo>
                <a:lnTo>
                  <a:pt x="4046" y="823"/>
                </a:lnTo>
                <a:lnTo>
                  <a:pt x="4024" y="816"/>
                </a:lnTo>
                <a:lnTo>
                  <a:pt x="4021" y="816"/>
                </a:lnTo>
                <a:lnTo>
                  <a:pt x="4015" y="819"/>
                </a:lnTo>
                <a:lnTo>
                  <a:pt x="4013" y="824"/>
                </a:lnTo>
                <a:lnTo>
                  <a:pt x="4014" y="834"/>
                </a:lnTo>
                <a:lnTo>
                  <a:pt x="3998" y="836"/>
                </a:lnTo>
                <a:lnTo>
                  <a:pt x="3998" y="832"/>
                </a:lnTo>
                <a:lnTo>
                  <a:pt x="3997" y="826"/>
                </a:lnTo>
                <a:lnTo>
                  <a:pt x="3995" y="822"/>
                </a:lnTo>
                <a:lnTo>
                  <a:pt x="3993" y="820"/>
                </a:lnTo>
                <a:lnTo>
                  <a:pt x="3984" y="829"/>
                </a:lnTo>
                <a:lnTo>
                  <a:pt x="3980" y="825"/>
                </a:lnTo>
                <a:lnTo>
                  <a:pt x="3971" y="832"/>
                </a:lnTo>
                <a:lnTo>
                  <a:pt x="3968" y="832"/>
                </a:lnTo>
                <a:lnTo>
                  <a:pt x="3961" y="824"/>
                </a:lnTo>
                <a:lnTo>
                  <a:pt x="3958" y="819"/>
                </a:lnTo>
                <a:lnTo>
                  <a:pt x="3956" y="816"/>
                </a:lnTo>
                <a:lnTo>
                  <a:pt x="3954" y="815"/>
                </a:lnTo>
                <a:lnTo>
                  <a:pt x="3941" y="824"/>
                </a:lnTo>
                <a:lnTo>
                  <a:pt x="3940" y="825"/>
                </a:lnTo>
                <a:lnTo>
                  <a:pt x="3938" y="831"/>
                </a:lnTo>
                <a:lnTo>
                  <a:pt x="3936" y="832"/>
                </a:lnTo>
                <a:lnTo>
                  <a:pt x="3916" y="834"/>
                </a:lnTo>
                <a:lnTo>
                  <a:pt x="3914" y="836"/>
                </a:lnTo>
                <a:lnTo>
                  <a:pt x="3912" y="839"/>
                </a:lnTo>
                <a:lnTo>
                  <a:pt x="3910" y="840"/>
                </a:lnTo>
                <a:lnTo>
                  <a:pt x="3907" y="835"/>
                </a:lnTo>
                <a:lnTo>
                  <a:pt x="3911" y="831"/>
                </a:lnTo>
                <a:lnTo>
                  <a:pt x="3933" y="822"/>
                </a:lnTo>
                <a:lnTo>
                  <a:pt x="3938" y="817"/>
                </a:lnTo>
                <a:lnTo>
                  <a:pt x="3949" y="799"/>
                </a:lnTo>
                <a:lnTo>
                  <a:pt x="3952" y="795"/>
                </a:lnTo>
                <a:lnTo>
                  <a:pt x="3959" y="795"/>
                </a:lnTo>
                <a:lnTo>
                  <a:pt x="3962" y="793"/>
                </a:lnTo>
                <a:lnTo>
                  <a:pt x="3963" y="787"/>
                </a:lnTo>
                <a:lnTo>
                  <a:pt x="3956" y="791"/>
                </a:lnTo>
                <a:lnTo>
                  <a:pt x="3953" y="791"/>
                </a:lnTo>
                <a:lnTo>
                  <a:pt x="3952" y="783"/>
                </a:lnTo>
                <a:lnTo>
                  <a:pt x="3949" y="783"/>
                </a:lnTo>
                <a:lnTo>
                  <a:pt x="3943" y="790"/>
                </a:lnTo>
                <a:lnTo>
                  <a:pt x="3941" y="787"/>
                </a:lnTo>
                <a:lnTo>
                  <a:pt x="3939" y="785"/>
                </a:lnTo>
                <a:lnTo>
                  <a:pt x="3936" y="783"/>
                </a:lnTo>
                <a:lnTo>
                  <a:pt x="3935" y="784"/>
                </a:lnTo>
                <a:lnTo>
                  <a:pt x="3933" y="786"/>
                </a:lnTo>
                <a:lnTo>
                  <a:pt x="3931" y="786"/>
                </a:lnTo>
                <a:lnTo>
                  <a:pt x="3929" y="784"/>
                </a:lnTo>
                <a:lnTo>
                  <a:pt x="3919" y="782"/>
                </a:lnTo>
                <a:lnTo>
                  <a:pt x="3914" y="783"/>
                </a:lnTo>
                <a:lnTo>
                  <a:pt x="3910" y="786"/>
                </a:lnTo>
                <a:lnTo>
                  <a:pt x="3911" y="791"/>
                </a:lnTo>
                <a:lnTo>
                  <a:pt x="3911" y="792"/>
                </a:lnTo>
                <a:lnTo>
                  <a:pt x="3910" y="793"/>
                </a:lnTo>
                <a:lnTo>
                  <a:pt x="3906" y="793"/>
                </a:lnTo>
                <a:lnTo>
                  <a:pt x="3905" y="795"/>
                </a:lnTo>
                <a:lnTo>
                  <a:pt x="3904" y="799"/>
                </a:lnTo>
                <a:lnTo>
                  <a:pt x="3901" y="802"/>
                </a:lnTo>
                <a:lnTo>
                  <a:pt x="3900" y="804"/>
                </a:lnTo>
                <a:lnTo>
                  <a:pt x="3901" y="806"/>
                </a:lnTo>
                <a:lnTo>
                  <a:pt x="3902" y="809"/>
                </a:lnTo>
                <a:lnTo>
                  <a:pt x="3903" y="814"/>
                </a:lnTo>
                <a:lnTo>
                  <a:pt x="3901" y="815"/>
                </a:lnTo>
                <a:lnTo>
                  <a:pt x="3897" y="822"/>
                </a:lnTo>
                <a:lnTo>
                  <a:pt x="3896" y="824"/>
                </a:lnTo>
                <a:lnTo>
                  <a:pt x="3887" y="825"/>
                </a:lnTo>
                <a:lnTo>
                  <a:pt x="3885" y="829"/>
                </a:lnTo>
                <a:lnTo>
                  <a:pt x="3889" y="830"/>
                </a:lnTo>
                <a:lnTo>
                  <a:pt x="3885" y="834"/>
                </a:lnTo>
                <a:lnTo>
                  <a:pt x="3881" y="838"/>
                </a:lnTo>
                <a:lnTo>
                  <a:pt x="3879" y="842"/>
                </a:lnTo>
                <a:lnTo>
                  <a:pt x="3880" y="851"/>
                </a:lnTo>
                <a:lnTo>
                  <a:pt x="3877" y="851"/>
                </a:lnTo>
                <a:lnTo>
                  <a:pt x="3870" y="844"/>
                </a:lnTo>
                <a:lnTo>
                  <a:pt x="3861" y="842"/>
                </a:lnTo>
                <a:lnTo>
                  <a:pt x="3856" y="838"/>
                </a:lnTo>
                <a:lnTo>
                  <a:pt x="3837" y="831"/>
                </a:lnTo>
                <a:lnTo>
                  <a:pt x="3834" y="831"/>
                </a:lnTo>
                <a:lnTo>
                  <a:pt x="3834" y="827"/>
                </a:lnTo>
                <a:lnTo>
                  <a:pt x="3834" y="826"/>
                </a:lnTo>
                <a:lnTo>
                  <a:pt x="3833" y="825"/>
                </a:lnTo>
                <a:lnTo>
                  <a:pt x="3831" y="824"/>
                </a:lnTo>
                <a:lnTo>
                  <a:pt x="3828" y="825"/>
                </a:lnTo>
                <a:lnTo>
                  <a:pt x="3828" y="822"/>
                </a:lnTo>
                <a:lnTo>
                  <a:pt x="3828" y="821"/>
                </a:lnTo>
                <a:lnTo>
                  <a:pt x="3827" y="820"/>
                </a:lnTo>
                <a:lnTo>
                  <a:pt x="3827" y="821"/>
                </a:lnTo>
                <a:lnTo>
                  <a:pt x="3827" y="822"/>
                </a:lnTo>
                <a:lnTo>
                  <a:pt x="3826" y="820"/>
                </a:lnTo>
                <a:lnTo>
                  <a:pt x="3817" y="816"/>
                </a:lnTo>
                <a:lnTo>
                  <a:pt x="3808" y="804"/>
                </a:lnTo>
                <a:lnTo>
                  <a:pt x="3808" y="802"/>
                </a:lnTo>
                <a:lnTo>
                  <a:pt x="3810" y="802"/>
                </a:lnTo>
                <a:lnTo>
                  <a:pt x="3812" y="804"/>
                </a:lnTo>
                <a:lnTo>
                  <a:pt x="3813" y="806"/>
                </a:lnTo>
                <a:lnTo>
                  <a:pt x="3814" y="806"/>
                </a:lnTo>
                <a:lnTo>
                  <a:pt x="3815" y="806"/>
                </a:lnTo>
                <a:lnTo>
                  <a:pt x="3836" y="809"/>
                </a:lnTo>
                <a:lnTo>
                  <a:pt x="3836" y="806"/>
                </a:lnTo>
                <a:lnTo>
                  <a:pt x="3833" y="805"/>
                </a:lnTo>
                <a:lnTo>
                  <a:pt x="3824" y="805"/>
                </a:lnTo>
                <a:lnTo>
                  <a:pt x="3817" y="797"/>
                </a:lnTo>
                <a:lnTo>
                  <a:pt x="3812" y="795"/>
                </a:lnTo>
                <a:lnTo>
                  <a:pt x="3803" y="795"/>
                </a:lnTo>
                <a:lnTo>
                  <a:pt x="3803" y="797"/>
                </a:lnTo>
                <a:lnTo>
                  <a:pt x="3803" y="797"/>
                </a:lnTo>
                <a:lnTo>
                  <a:pt x="3804" y="797"/>
                </a:lnTo>
                <a:lnTo>
                  <a:pt x="3802" y="799"/>
                </a:lnTo>
                <a:lnTo>
                  <a:pt x="3801" y="797"/>
                </a:lnTo>
                <a:lnTo>
                  <a:pt x="3797" y="796"/>
                </a:lnTo>
                <a:lnTo>
                  <a:pt x="3798" y="793"/>
                </a:lnTo>
                <a:lnTo>
                  <a:pt x="3798" y="790"/>
                </a:lnTo>
                <a:lnTo>
                  <a:pt x="3799" y="789"/>
                </a:lnTo>
                <a:lnTo>
                  <a:pt x="3801" y="786"/>
                </a:lnTo>
                <a:lnTo>
                  <a:pt x="3801" y="783"/>
                </a:lnTo>
                <a:lnTo>
                  <a:pt x="3796" y="782"/>
                </a:lnTo>
                <a:lnTo>
                  <a:pt x="3796" y="782"/>
                </a:lnTo>
                <a:lnTo>
                  <a:pt x="3795" y="783"/>
                </a:lnTo>
                <a:lnTo>
                  <a:pt x="3795" y="785"/>
                </a:lnTo>
                <a:lnTo>
                  <a:pt x="3795" y="787"/>
                </a:lnTo>
                <a:lnTo>
                  <a:pt x="3795" y="790"/>
                </a:lnTo>
                <a:lnTo>
                  <a:pt x="3793" y="791"/>
                </a:lnTo>
                <a:lnTo>
                  <a:pt x="3787" y="790"/>
                </a:lnTo>
                <a:lnTo>
                  <a:pt x="3784" y="786"/>
                </a:lnTo>
                <a:lnTo>
                  <a:pt x="3767" y="793"/>
                </a:lnTo>
                <a:lnTo>
                  <a:pt x="3763" y="802"/>
                </a:lnTo>
                <a:lnTo>
                  <a:pt x="3761" y="804"/>
                </a:lnTo>
                <a:lnTo>
                  <a:pt x="3756" y="805"/>
                </a:lnTo>
                <a:lnTo>
                  <a:pt x="3747" y="801"/>
                </a:lnTo>
                <a:lnTo>
                  <a:pt x="3739" y="804"/>
                </a:lnTo>
                <a:lnTo>
                  <a:pt x="3735" y="804"/>
                </a:lnTo>
                <a:lnTo>
                  <a:pt x="3727" y="801"/>
                </a:lnTo>
                <a:lnTo>
                  <a:pt x="3727" y="799"/>
                </a:lnTo>
                <a:lnTo>
                  <a:pt x="3735" y="794"/>
                </a:lnTo>
                <a:lnTo>
                  <a:pt x="3740" y="797"/>
                </a:lnTo>
                <a:lnTo>
                  <a:pt x="3751" y="799"/>
                </a:lnTo>
                <a:lnTo>
                  <a:pt x="3754" y="797"/>
                </a:lnTo>
                <a:lnTo>
                  <a:pt x="3762" y="789"/>
                </a:lnTo>
                <a:lnTo>
                  <a:pt x="3764" y="786"/>
                </a:lnTo>
                <a:lnTo>
                  <a:pt x="3775" y="784"/>
                </a:lnTo>
                <a:lnTo>
                  <a:pt x="3775" y="782"/>
                </a:lnTo>
                <a:lnTo>
                  <a:pt x="3733" y="791"/>
                </a:lnTo>
                <a:lnTo>
                  <a:pt x="3733" y="789"/>
                </a:lnTo>
                <a:lnTo>
                  <a:pt x="3736" y="787"/>
                </a:lnTo>
                <a:lnTo>
                  <a:pt x="3754" y="769"/>
                </a:lnTo>
                <a:lnTo>
                  <a:pt x="3757" y="764"/>
                </a:lnTo>
                <a:lnTo>
                  <a:pt x="3755" y="763"/>
                </a:lnTo>
                <a:lnTo>
                  <a:pt x="3755" y="761"/>
                </a:lnTo>
                <a:lnTo>
                  <a:pt x="3757" y="755"/>
                </a:lnTo>
                <a:lnTo>
                  <a:pt x="3758" y="756"/>
                </a:lnTo>
                <a:lnTo>
                  <a:pt x="3764" y="764"/>
                </a:lnTo>
                <a:lnTo>
                  <a:pt x="3767" y="765"/>
                </a:lnTo>
                <a:lnTo>
                  <a:pt x="3768" y="764"/>
                </a:lnTo>
                <a:lnTo>
                  <a:pt x="3771" y="762"/>
                </a:lnTo>
                <a:lnTo>
                  <a:pt x="3771" y="757"/>
                </a:lnTo>
                <a:lnTo>
                  <a:pt x="3771" y="755"/>
                </a:lnTo>
                <a:lnTo>
                  <a:pt x="3769" y="751"/>
                </a:lnTo>
                <a:lnTo>
                  <a:pt x="3768" y="750"/>
                </a:lnTo>
                <a:lnTo>
                  <a:pt x="3769" y="746"/>
                </a:lnTo>
                <a:lnTo>
                  <a:pt x="3771" y="745"/>
                </a:lnTo>
                <a:lnTo>
                  <a:pt x="3774" y="745"/>
                </a:lnTo>
                <a:lnTo>
                  <a:pt x="3776" y="743"/>
                </a:lnTo>
                <a:lnTo>
                  <a:pt x="3781" y="740"/>
                </a:lnTo>
                <a:lnTo>
                  <a:pt x="3783" y="738"/>
                </a:lnTo>
                <a:lnTo>
                  <a:pt x="3783" y="738"/>
                </a:lnTo>
                <a:lnTo>
                  <a:pt x="3784" y="735"/>
                </a:lnTo>
                <a:lnTo>
                  <a:pt x="3785" y="734"/>
                </a:lnTo>
                <a:lnTo>
                  <a:pt x="3786" y="734"/>
                </a:lnTo>
                <a:lnTo>
                  <a:pt x="3788" y="734"/>
                </a:lnTo>
                <a:lnTo>
                  <a:pt x="3789" y="734"/>
                </a:lnTo>
                <a:lnTo>
                  <a:pt x="3793" y="727"/>
                </a:lnTo>
                <a:lnTo>
                  <a:pt x="3802" y="722"/>
                </a:lnTo>
                <a:lnTo>
                  <a:pt x="3804" y="715"/>
                </a:lnTo>
                <a:lnTo>
                  <a:pt x="3802" y="713"/>
                </a:lnTo>
                <a:lnTo>
                  <a:pt x="3801" y="713"/>
                </a:lnTo>
                <a:lnTo>
                  <a:pt x="3801" y="711"/>
                </a:lnTo>
                <a:lnTo>
                  <a:pt x="3803" y="710"/>
                </a:lnTo>
                <a:lnTo>
                  <a:pt x="3806" y="707"/>
                </a:lnTo>
                <a:lnTo>
                  <a:pt x="3821" y="684"/>
                </a:lnTo>
                <a:lnTo>
                  <a:pt x="3821" y="682"/>
                </a:lnTo>
                <a:lnTo>
                  <a:pt x="3821" y="680"/>
                </a:lnTo>
                <a:lnTo>
                  <a:pt x="3821" y="677"/>
                </a:lnTo>
                <a:lnTo>
                  <a:pt x="3822" y="676"/>
                </a:lnTo>
                <a:lnTo>
                  <a:pt x="3826" y="676"/>
                </a:lnTo>
                <a:lnTo>
                  <a:pt x="3827" y="676"/>
                </a:lnTo>
                <a:lnTo>
                  <a:pt x="3835" y="667"/>
                </a:lnTo>
                <a:lnTo>
                  <a:pt x="3836" y="665"/>
                </a:lnTo>
                <a:lnTo>
                  <a:pt x="3828" y="654"/>
                </a:lnTo>
                <a:lnTo>
                  <a:pt x="3821" y="648"/>
                </a:lnTo>
                <a:lnTo>
                  <a:pt x="3812" y="645"/>
                </a:lnTo>
                <a:lnTo>
                  <a:pt x="3786" y="645"/>
                </a:lnTo>
                <a:lnTo>
                  <a:pt x="3769" y="656"/>
                </a:lnTo>
                <a:lnTo>
                  <a:pt x="3769" y="662"/>
                </a:lnTo>
                <a:lnTo>
                  <a:pt x="3768" y="665"/>
                </a:lnTo>
                <a:lnTo>
                  <a:pt x="3766" y="663"/>
                </a:lnTo>
                <a:lnTo>
                  <a:pt x="3762" y="656"/>
                </a:lnTo>
                <a:lnTo>
                  <a:pt x="3759" y="654"/>
                </a:lnTo>
                <a:lnTo>
                  <a:pt x="3755" y="655"/>
                </a:lnTo>
                <a:lnTo>
                  <a:pt x="3753" y="654"/>
                </a:lnTo>
                <a:lnTo>
                  <a:pt x="3759" y="648"/>
                </a:lnTo>
                <a:lnTo>
                  <a:pt x="3766" y="646"/>
                </a:lnTo>
                <a:lnTo>
                  <a:pt x="3768" y="634"/>
                </a:lnTo>
                <a:lnTo>
                  <a:pt x="3769" y="632"/>
                </a:lnTo>
                <a:lnTo>
                  <a:pt x="3773" y="629"/>
                </a:lnTo>
                <a:lnTo>
                  <a:pt x="3775" y="627"/>
                </a:lnTo>
                <a:lnTo>
                  <a:pt x="3772" y="623"/>
                </a:lnTo>
                <a:lnTo>
                  <a:pt x="3768" y="619"/>
                </a:lnTo>
                <a:lnTo>
                  <a:pt x="3765" y="618"/>
                </a:lnTo>
                <a:lnTo>
                  <a:pt x="3762" y="619"/>
                </a:lnTo>
                <a:lnTo>
                  <a:pt x="3761" y="617"/>
                </a:lnTo>
                <a:lnTo>
                  <a:pt x="3773" y="616"/>
                </a:lnTo>
                <a:lnTo>
                  <a:pt x="3775" y="614"/>
                </a:lnTo>
                <a:lnTo>
                  <a:pt x="3781" y="609"/>
                </a:lnTo>
                <a:lnTo>
                  <a:pt x="3783" y="609"/>
                </a:lnTo>
                <a:lnTo>
                  <a:pt x="3782" y="612"/>
                </a:lnTo>
                <a:lnTo>
                  <a:pt x="3785" y="612"/>
                </a:lnTo>
                <a:lnTo>
                  <a:pt x="3786" y="611"/>
                </a:lnTo>
                <a:lnTo>
                  <a:pt x="3787" y="609"/>
                </a:lnTo>
                <a:lnTo>
                  <a:pt x="3787" y="607"/>
                </a:lnTo>
                <a:lnTo>
                  <a:pt x="3787" y="605"/>
                </a:lnTo>
                <a:lnTo>
                  <a:pt x="3787" y="603"/>
                </a:lnTo>
                <a:lnTo>
                  <a:pt x="3786" y="602"/>
                </a:lnTo>
                <a:lnTo>
                  <a:pt x="3783" y="602"/>
                </a:lnTo>
                <a:lnTo>
                  <a:pt x="3773" y="596"/>
                </a:lnTo>
                <a:lnTo>
                  <a:pt x="3779" y="595"/>
                </a:lnTo>
                <a:lnTo>
                  <a:pt x="3782" y="594"/>
                </a:lnTo>
                <a:lnTo>
                  <a:pt x="3781" y="588"/>
                </a:lnTo>
                <a:lnTo>
                  <a:pt x="3783" y="589"/>
                </a:lnTo>
                <a:lnTo>
                  <a:pt x="3786" y="594"/>
                </a:lnTo>
                <a:lnTo>
                  <a:pt x="3792" y="604"/>
                </a:lnTo>
                <a:lnTo>
                  <a:pt x="3792" y="608"/>
                </a:lnTo>
                <a:lnTo>
                  <a:pt x="3793" y="611"/>
                </a:lnTo>
                <a:lnTo>
                  <a:pt x="3795" y="613"/>
                </a:lnTo>
                <a:lnTo>
                  <a:pt x="3806" y="615"/>
                </a:lnTo>
                <a:lnTo>
                  <a:pt x="3810" y="616"/>
                </a:lnTo>
                <a:lnTo>
                  <a:pt x="3813" y="619"/>
                </a:lnTo>
                <a:lnTo>
                  <a:pt x="3818" y="627"/>
                </a:lnTo>
                <a:lnTo>
                  <a:pt x="3821" y="629"/>
                </a:lnTo>
                <a:lnTo>
                  <a:pt x="3825" y="631"/>
                </a:lnTo>
                <a:lnTo>
                  <a:pt x="3838" y="627"/>
                </a:lnTo>
                <a:lnTo>
                  <a:pt x="3844" y="623"/>
                </a:lnTo>
                <a:lnTo>
                  <a:pt x="3847" y="622"/>
                </a:lnTo>
                <a:lnTo>
                  <a:pt x="3862" y="623"/>
                </a:lnTo>
                <a:lnTo>
                  <a:pt x="3880" y="617"/>
                </a:lnTo>
                <a:lnTo>
                  <a:pt x="3883" y="615"/>
                </a:lnTo>
                <a:lnTo>
                  <a:pt x="3883" y="613"/>
                </a:lnTo>
                <a:lnTo>
                  <a:pt x="3884" y="611"/>
                </a:lnTo>
                <a:lnTo>
                  <a:pt x="3880" y="604"/>
                </a:lnTo>
                <a:lnTo>
                  <a:pt x="3876" y="598"/>
                </a:lnTo>
                <a:lnTo>
                  <a:pt x="3867" y="591"/>
                </a:lnTo>
                <a:lnTo>
                  <a:pt x="3864" y="587"/>
                </a:lnTo>
                <a:lnTo>
                  <a:pt x="3863" y="586"/>
                </a:lnTo>
                <a:lnTo>
                  <a:pt x="3863" y="589"/>
                </a:lnTo>
                <a:lnTo>
                  <a:pt x="3862" y="593"/>
                </a:lnTo>
                <a:lnTo>
                  <a:pt x="3861" y="595"/>
                </a:lnTo>
                <a:lnTo>
                  <a:pt x="3860" y="598"/>
                </a:lnTo>
                <a:lnTo>
                  <a:pt x="3859" y="598"/>
                </a:lnTo>
                <a:lnTo>
                  <a:pt x="3859" y="596"/>
                </a:lnTo>
                <a:lnTo>
                  <a:pt x="3859" y="589"/>
                </a:lnTo>
                <a:lnTo>
                  <a:pt x="3855" y="579"/>
                </a:lnTo>
                <a:lnTo>
                  <a:pt x="3850" y="563"/>
                </a:lnTo>
                <a:lnTo>
                  <a:pt x="3851" y="563"/>
                </a:lnTo>
                <a:lnTo>
                  <a:pt x="3853" y="559"/>
                </a:lnTo>
                <a:lnTo>
                  <a:pt x="3854" y="558"/>
                </a:lnTo>
                <a:lnTo>
                  <a:pt x="3852" y="553"/>
                </a:lnTo>
                <a:lnTo>
                  <a:pt x="3850" y="548"/>
                </a:lnTo>
                <a:lnTo>
                  <a:pt x="3847" y="545"/>
                </a:lnTo>
                <a:lnTo>
                  <a:pt x="3845" y="545"/>
                </a:lnTo>
                <a:lnTo>
                  <a:pt x="3844" y="545"/>
                </a:lnTo>
                <a:lnTo>
                  <a:pt x="3843" y="546"/>
                </a:lnTo>
                <a:lnTo>
                  <a:pt x="3842" y="550"/>
                </a:lnTo>
                <a:lnTo>
                  <a:pt x="3841" y="553"/>
                </a:lnTo>
                <a:lnTo>
                  <a:pt x="3840" y="550"/>
                </a:lnTo>
                <a:lnTo>
                  <a:pt x="3838" y="547"/>
                </a:lnTo>
                <a:lnTo>
                  <a:pt x="3837" y="545"/>
                </a:lnTo>
                <a:lnTo>
                  <a:pt x="3834" y="544"/>
                </a:lnTo>
                <a:lnTo>
                  <a:pt x="3831" y="543"/>
                </a:lnTo>
                <a:lnTo>
                  <a:pt x="3828" y="544"/>
                </a:lnTo>
                <a:lnTo>
                  <a:pt x="3826" y="547"/>
                </a:lnTo>
                <a:lnTo>
                  <a:pt x="3826" y="554"/>
                </a:lnTo>
                <a:lnTo>
                  <a:pt x="3828" y="558"/>
                </a:lnTo>
                <a:lnTo>
                  <a:pt x="3834" y="565"/>
                </a:lnTo>
                <a:lnTo>
                  <a:pt x="3828" y="565"/>
                </a:lnTo>
                <a:lnTo>
                  <a:pt x="3827" y="566"/>
                </a:lnTo>
                <a:lnTo>
                  <a:pt x="3826" y="568"/>
                </a:lnTo>
                <a:lnTo>
                  <a:pt x="3825" y="570"/>
                </a:lnTo>
                <a:lnTo>
                  <a:pt x="3825" y="573"/>
                </a:lnTo>
                <a:lnTo>
                  <a:pt x="3824" y="576"/>
                </a:lnTo>
                <a:lnTo>
                  <a:pt x="3824" y="580"/>
                </a:lnTo>
                <a:lnTo>
                  <a:pt x="3824" y="582"/>
                </a:lnTo>
                <a:lnTo>
                  <a:pt x="3823" y="583"/>
                </a:lnTo>
                <a:lnTo>
                  <a:pt x="3823" y="582"/>
                </a:lnTo>
                <a:lnTo>
                  <a:pt x="3822" y="579"/>
                </a:lnTo>
                <a:lnTo>
                  <a:pt x="3822" y="578"/>
                </a:lnTo>
                <a:lnTo>
                  <a:pt x="3816" y="574"/>
                </a:lnTo>
                <a:lnTo>
                  <a:pt x="3817" y="573"/>
                </a:lnTo>
                <a:lnTo>
                  <a:pt x="3818" y="572"/>
                </a:lnTo>
                <a:lnTo>
                  <a:pt x="3816" y="567"/>
                </a:lnTo>
                <a:lnTo>
                  <a:pt x="3812" y="566"/>
                </a:lnTo>
                <a:lnTo>
                  <a:pt x="3805" y="568"/>
                </a:lnTo>
                <a:lnTo>
                  <a:pt x="3805" y="566"/>
                </a:lnTo>
                <a:lnTo>
                  <a:pt x="3811" y="565"/>
                </a:lnTo>
                <a:lnTo>
                  <a:pt x="3814" y="563"/>
                </a:lnTo>
                <a:lnTo>
                  <a:pt x="3816" y="559"/>
                </a:lnTo>
                <a:lnTo>
                  <a:pt x="3814" y="555"/>
                </a:lnTo>
                <a:lnTo>
                  <a:pt x="3814" y="552"/>
                </a:lnTo>
                <a:lnTo>
                  <a:pt x="3814" y="548"/>
                </a:lnTo>
                <a:lnTo>
                  <a:pt x="3816" y="545"/>
                </a:lnTo>
                <a:lnTo>
                  <a:pt x="3814" y="544"/>
                </a:lnTo>
                <a:lnTo>
                  <a:pt x="3813" y="543"/>
                </a:lnTo>
                <a:lnTo>
                  <a:pt x="3812" y="543"/>
                </a:lnTo>
                <a:lnTo>
                  <a:pt x="3811" y="544"/>
                </a:lnTo>
                <a:lnTo>
                  <a:pt x="3812" y="539"/>
                </a:lnTo>
                <a:lnTo>
                  <a:pt x="3812" y="538"/>
                </a:lnTo>
                <a:lnTo>
                  <a:pt x="3812" y="536"/>
                </a:lnTo>
                <a:lnTo>
                  <a:pt x="3811" y="535"/>
                </a:lnTo>
                <a:lnTo>
                  <a:pt x="3807" y="537"/>
                </a:lnTo>
                <a:lnTo>
                  <a:pt x="3806" y="536"/>
                </a:lnTo>
                <a:lnTo>
                  <a:pt x="3805" y="534"/>
                </a:lnTo>
                <a:lnTo>
                  <a:pt x="3806" y="528"/>
                </a:lnTo>
                <a:lnTo>
                  <a:pt x="3805" y="527"/>
                </a:lnTo>
                <a:lnTo>
                  <a:pt x="3793" y="523"/>
                </a:lnTo>
                <a:lnTo>
                  <a:pt x="3793" y="520"/>
                </a:lnTo>
                <a:lnTo>
                  <a:pt x="3793" y="519"/>
                </a:lnTo>
                <a:lnTo>
                  <a:pt x="3794" y="518"/>
                </a:lnTo>
                <a:lnTo>
                  <a:pt x="3795" y="518"/>
                </a:lnTo>
                <a:lnTo>
                  <a:pt x="3795" y="518"/>
                </a:lnTo>
                <a:lnTo>
                  <a:pt x="3795" y="516"/>
                </a:lnTo>
                <a:lnTo>
                  <a:pt x="3795" y="513"/>
                </a:lnTo>
                <a:lnTo>
                  <a:pt x="3794" y="509"/>
                </a:lnTo>
                <a:lnTo>
                  <a:pt x="3793" y="509"/>
                </a:lnTo>
                <a:lnTo>
                  <a:pt x="3791" y="510"/>
                </a:lnTo>
                <a:lnTo>
                  <a:pt x="3786" y="510"/>
                </a:lnTo>
                <a:lnTo>
                  <a:pt x="3777" y="506"/>
                </a:lnTo>
                <a:lnTo>
                  <a:pt x="3772" y="506"/>
                </a:lnTo>
                <a:lnTo>
                  <a:pt x="3776" y="499"/>
                </a:lnTo>
                <a:lnTo>
                  <a:pt x="3777" y="498"/>
                </a:lnTo>
                <a:lnTo>
                  <a:pt x="3781" y="498"/>
                </a:lnTo>
                <a:lnTo>
                  <a:pt x="3782" y="498"/>
                </a:lnTo>
                <a:lnTo>
                  <a:pt x="3783" y="497"/>
                </a:lnTo>
                <a:lnTo>
                  <a:pt x="3781" y="493"/>
                </a:lnTo>
                <a:lnTo>
                  <a:pt x="3778" y="489"/>
                </a:lnTo>
                <a:lnTo>
                  <a:pt x="3777" y="489"/>
                </a:lnTo>
                <a:lnTo>
                  <a:pt x="3776" y="489"/>
                </a:lnTo>
                <a:lnTo>
                  <a:pt x="3774" y="488"/>
                </a:lnTo>
                <a:lnTo>
                  <a:pt x="3773" y="485"/>
                </a:lnTo>
                <a:lnTo>
                  <a:pt x="3772" y="481"/>
                </a:lnTo>
                <a:lnTo>
                  <a:pt x="3772" y="479"/>
                </a:lnTo>
                <a:lnTo>
                  <a:pt x="3773" y="477"/>
                </a:lnTo>
                <a:lnTo>
                  <a:pt x="3772" y="474"/>
                </a:lnTo>
                <a:lnTo>
                  <a:pt x="3775" y="476"/>
                </a:lnTo>
                <a:lnTo>
                  <a:pt x="3778" y="476"/>
                </a:lnTo>
                <a:lnTo>
                  <a:pt x="3782" y="475"/>
                </a:lnTo>
                <a:lnTo>
                  <a:pt x="3784" y="473"/>
                </a:lnTo>
                <a:lnTo>
                  <a:pt x="3781" y="467"/>
                </a:lnTo>
                <a:lnTo>
                  <a:pt x="3775" y="460"/>
                </a:lnTo>
                <a:lnTo>
                  <a:pt x="3771" y="458"/>
                </a:lnTo>
                <a:lnTo>
                  <a:pt x="3769" y="464"/>
                </a:lnTo>
                <a:lnTo>
                  <a:pt x="3768" y="474"/>
                </a:lnTo>
                <a:lnTo>
                  <a:pt x="3766" y="477"/>
                </a:lnTo>
                <a:lnTo>
                  <a:pt x="3763" y="474"/>
                </a:lnTo>
                <a:lnTo>
                  <a:pt x="3761" y="468"/>
                </a:lnTo>
                <a:lnTo>
                  <a:pt x="3763" y="467"/>
                </a:lnTo>
                <a:lnTo>
                  <a:pt x="3764" y="463"/>
                </a:lnTo>
                <a:lnTo>
                  <a:pt x="3764" y="458"/>
                </a:lnTo>
                <a:lnTo>
                  <a:pt x="3763" y="456"/>
                </a:lnTo>
                <a:lnTo>
                  <a:pt x="3762" y="455"/>
                </a:lnTo>
                <a:lnTo>
                  <a:pt x="3756" y="451"/>
                </a:lnTo>
                <a:lnTo>
                  <a:pt x="3749" y="449"/>
                </a:lnTo>
                <a:lnTo>
                  <a:pt x="3747" y="447"/>
                </a:lnTo>
                <a:lnTo>
                  <a:pt x="3748" y="447"/>
                </a:lnTo>
                <a:lnTo>
                  <a:pt x="3748" y="447"/>
                </a:lnTo>
                <a:lnTo>
                  <a:pt x="3748" y="446"/>
                </a:lnTo>
                <a:lnTo>
                  <a:pt x="3748" y="445"/>
                </a:lnTo>
                <a:lnTo>
                  <a:pt x="3723" y="440"/>
                </a:lnTo>
                <a:lnTo>
                  <a:pt x="3717" y="445"/>
                </a:lnTo>
                <a:lnTo>
                  <a:pt x="3716" y="444"/>
                </a:lnTo>
                <a:lnTo>
                  <a:pt x="3718" y="440"/>
                </a:lnTo>
                <a:lnTo>
                  <a:pt x="3714" y="441"/>
                </a:lnTo>
                <a:lnTo>
                  <a:pt x="3716" y="436"/>
                </a:lnTo>
                <a:lnTo>
                  <a:pt x="3717" y="434"/>
                </a:lnTo>
                <a:lnTo>
                  <a:pt x="3718" y="434"/>
                </a:lnTo>
                <a:lnTo>
                  <a:pt x="3717" y="429"/>
                </a:lnTo>
                <a:lnTo>
                  <a:pt x="3714" y="428"/>
                </a:lnTo>
                <a:lnTo>
                  <a:pt x="3708" y="429"/>
                </a:lnTo>
                <a:lnTo>
                  <a:pt x="3708" y="427"/>
                </a:lnTo>
                <a:lnTo>
                  <a:pt x="3715" y="424"/>
                </a:lnTo>
                <a:lnTo>
                  <a:pt x="3715" y="421"/>
                </a:lnTo>
                <a:lnTo>
                  <a:pt x="3713" y="423"/>
                </a:lnTo>
                <a:lnTo>
                  <a:pt x="3712" y="421"/>
                </a:lnTo>
                <a:lnTo>
                  <a:pt x="3710" y="420"/>
                </a:lnTo>
                <a:lnTo>
                  <a:pt x="3709" y="417"/>
                </a:lnTo>
                <a:lnTo>
                  <a:pt x="3712" y="414"/>
                </a:lnTo>
                <a:lnTo>
                  <a:pt x="3709" y="411"/>
                </a:lnTo>
                <a:lnTo>
                  <a:pt x="3703" y="407"/>
                </a:lnTo>
                <a:lnTo>
                  <a:pt x="3699" y="404"/>
                </a:lnTo>
                <a:lnTo>
                  <a:pt x="3693" y="400"/>
                </a:lnTo>
                <a:lnTo>
                  <a:pt x="3677" y="399"/>
                </a:lnTo>
                <a:lnTo>
                  <a:pt x="3667" y="389"/>
                </a:lnTo>
                <a:lnTo>
                  <a:pt x="3664" y="385"/>
                </a:lnTo>
                <a:lnTo>
                  <a:pt x="3661" y="378"/>
                </a:lnTo>
                <a:lnTo>
                  <a:pt x="3665" y="378"/>
                </a:lnTo>
                <a:lnTo>
                  <a:pt x="3668" y="380"/>
                </a:lnTo>
                <a:lnTo>
                  <a:pt x="3676" y="389"/>
                </a:lnTo>
                <a:lnTo>
                  <a:pt x="3677" y="389"/>
                </a:lnTo>
                <a:lnTo>
                  <a:pt x="3679" y="388"/>
                </a:lnTo>
                <a:lnTo>
                  <a:pt x="3685" y="386"/>
                </a:lnTo>
                <a:lnTo>
                  <a:pt x="3686" y="384"/>
                </a:lnTo>
                <a:lnTo>
                  <a:pt x="3684" y="380"/>
                </a:lnTo>
                <a:lnTo>
                  <a:pt x="3680" y="375"/>
                </a:lnTo>
                <a:lnTo>
                  <a:pt x="3678" y="369"/>
                </a:lnTo>
                <a:lnTo>
                  <a:pt x="3678" y="361"/>
                </a:lnTo>
                <a:lnTo>
                  <a:pt x="3677" y="360"/>
                </a:lnTo>
                <a:lnTo>
                  <a:pt x="3677" y="355"/>
                </a:lnTo>
                <a:lnTo>
                  <a:pt x="3676" y="338"/>
                </a:lnTo>
                <a:lnTo>
                  <a:pt x="3676" y="331"/>
                </a:lnTo>
                <a:lnTo>
                  <a:pt x="3677" y="327"/>
                </a:lnTo>
                <a:lnTo>
                  <a:pt x="3678" y="318"/>
                </a:lnTo>
                <a:lnTo>
                  <a:pt x="3675" y="312"/>
                </a:lnTo>
                <a:lnTo>
                  <a:pt x="3674" y="309"/>
                </a:lnTo>
                <a:lnTo>
                  <a:pt x="3674" y="303"/>
                </a:lnTo>
                <a:lnTo>
                  <a:pt x="3674" y="301"/>
                </a:lnTo>
                <a:lnTo>
                  <a:pt x="3675" y="298"/>
                </a:lnTo>
                <a:lnTo>
                  <a:pt x="3675" y="297"/>
                </a:lnTo>
                <a:lnTo>
                  <a:pt x="3675" y="295"/>
                </a:lnTo>
                <a:lnTo>
                  <a:pt x="3674" y="292"/>
                </a:lnTo>
                <a:lnTo>
                  <a:pt x="3674" y="289"/>
                </a:lnTo>
                <a:lnTo>
                  <a:pt x="3674" y="285"/>
                </a:lnTo>
                <a:lnTo>
                  <a:pt x="3674" y="281"/>
                </a:lnTo>
                <a:lnTo>
                  <a:pt x="3674" y="278"/>
                </a:lnTo>
                <a:lnTo>
                  <a:pt x="3671" y="272"/>
                </a:lnTo>
                <a:lnTo>
                  <a:pt x="3669" y="268"/>
                </a:lnTo>
                <a:lnTo>
                  <a:pt x="3661" y="257"/>
                </a:lnTo>
                <a:lnTo>
                  <a:pt x="3661" y="252"/>
                </a:lnTo>
                <a:lnTo>
                  <a:pt x="3660" y="248"/>
                </a:lnTo>
                <a:lnTo>
                  <a:pt x="3659" y="243"/>
                </a:lnTo>
                <a:lnTo>
                  <a:pt x="3657" y="231"/>
                </a:lnTo>
                <a:lnTo>
                  <a:pt x="3655" y="228"/>
                </a:lnTo>
                <a:lnTo>
                  <a:pt x="3650" y="223"/>
                </a:lnTo>
                <a:lnTo>
                  <a:pt x="3650" y="220"/>
                </a:lnTo>
                <a:lnTo>
                  <a:pt x="3651" y="217"/>
                </a:lnTo>
                <a:lnTo>
                  <a:pt x="3651" y="213"/>
                </a:lnTo>
                <a:lnTo>
                  <a:pt x="3649" y="210"/>
                </a:lnTo>
                <a:lnTo>
                  <a:pt x="3646" y="207"/>
                </a:lnTo>
                <a:lnTo>
                  <a:pt x="3641" y="206"/>
                </a:lnTo>
                <a:lnTo>
                  <a:pt x="3632" y="204"/>
                </a:lnTo>
                <a:lnTo>
                  <a:pt x="3629" y="202"/>
                </a:lnTo>
                <a:lnTo>
                  <a:pt x="3627" y="199"/>
                </a:lnTo>
                <a:lnTo>
                  <a:pt x="3625" y="194"/>
                </a:lnTo>
                <a:lnTo>
                  <a:pt x="3624" y="191"/>
                </a:lnTo>
                <a:lnTo>
                  <a:pt x="3624" y="190"/>
                </a:lnTo>
                <a:lnTo>
                  <a:pt x="3624" y="189"/>
                </a:lnTo>
                <a:lnTo>
                  <a:pt x="3622" y="187"/>
                </a:lnTo>
                <a:lnTo>
                  <a:pt x="3622" y="184"/>
                </a:lnTo>
                <a:lnTo>
                  <a:pt x="3621" y="182"/>
                </a:lnTo>
                <a:lnTo>
                  <a:pt x="3621" y="181"/>
                </a:lnTo>
                <a:lnTo>
                  <a:pt x="3619" y="180"/>
                </a:lnTo>
                <a:lnTo>
                  <a:pt x="3618" y="173"/>
                </a:lnTo>
                <a:lnTo>
                  <a:pt x="3612" y="169"/>
                </a:lnTo>
                <a:lnTo>
                  <a:pt x="3600" y="163"/>
                </a:lnTo>
                <a:lnTo>
                  <a:pt x="3598" y="161"/>
                </a:lnTo>
                <a:lnTo>
                  <a:pt x="3597" y="158"/>
                </a:lnTo>
                <a:lnTo>
                  <a:pt x="3595" y="154"/>
                </a:lnTo>
                <a:lnTo>
                  <a:pt x="3591" y="152"/>
                </a:lnTo>
                <a:lnTo>
                  <a:pt x="3576" y="147"/>
                </a:lnTo>
                <a:lnTo>
                  <a:pt x="3565" y="139"/>
                </a:lnTo>
                <a:lnTo>
                  <a:pt x="3551" y="123"/>
                </a:lnTo>
                <a:lnTo>
                  <a:pt x="3542" y="118"/>
                </a:lnTo>
                <a:lnTo>
                  <a:pt x="3540" y="114"/>
                </a:lnTo>
                <a:lnTo>
                  <a:pt x="3550" y="95"/>
                </a:lnTo>
                <a:lnTo>
                  <a:pt x="3551" y="92"/>
                </a:lnTo>
                <a:lnTo>
                  <a:pt x="3551" y="85"/>
                </a:lnTo>
                <a:lnTo>
                  <a:pt x="3548" y="74"/>
                </a:lnTo>
                <a:lnTo>
                  <a:pt x="3542" y="70"/>
                </a:lnTo>
                <a:lnTo>
                  <a:pt x="3537" y="71"/>
                </a:lnTo>
                <a:lnTo>
                  <a:pt x="3532" y="75"/>
                </a:lnTo>
                <a:lnTo>
                  <a:pt x="3530" y="79"/>
                </a:lnTo>
                <a:lnTo>
                  <a:pt x="3528" y="81"/>
                </a:lnTo>
                <a:lnTo>
                  <a:pt x="3521" y="82"/>
                </a:lnTo>
                <a:lnTo>
                  <a:pt x="3519" y="81"/>
                </a:lnTo>
                <a:lnTo>
                  <a:pt x="3517" y="80"/>
                </a:lnTo>
                <a:lnTo>
                  <a:pt x="3513" y="73"/>
                </a:lnTo>
                <a:lnTo>
                  <a:pt x="3508" y="70"/>
                </a:lnTo>
                <a:lnTo>
                  <a:pt x="3501" y="80"/>
                </a:lnTo>
                <a:lnTo>
                  <a:pt x="3497" y="79"/>
                </a:lnTo>
                <a:lnTo>
                  <a:pt x="3496" y="72"/>
                </a:lnTo>
                <a:lnTo>
                  <a:pt x="3493" y="70"/>
                </a:lnTo>
                <a:lnTo>
                  <a:pt x="3490" y="70"/>
                </a:lnTo>
                <a:lnTo>
                  <a:pt x="3488" y="74"/>
                </a:lnTo>
                <a:lnTo>
                  <a:pt x="3484" y="85"/>
                </a:lnTo>
                <a:lnTo>
                  <a:pt x="3483" y="90"/>
                </a:lnTo>
                <a:lnTo>
                  <a:pt x="3472" y="117"/>
                </a:lnTo>
                <a:lnTo>
                  <a:pt x="3470" y="117"/>
                </a:lnTo>
                <a:lnTo>
                  <a:pt x="3470" y="110"/>
                </a:lnTo>
                <a:lnTo>
                  <a:pt x="3471" y="95"/>
                </a:lnTo>
                <a:lnTo>
                  <a:pt x="3470" y="92"/>
                </a:lnTo>
                <a:lnTo>
                  <a:pt x="3470" y="88"/>
                </a:lnTo>
                <a:lnTo>
                  <a:pt x="3469" y="84"/>
                </a:lnTo>
                <a:lnTo>
                  <a:pt x="3470" y="80"/>
                </a:lnTo>
                <a:lnTo>
                  <a:pt x="3470" y="79"/>
                </a:lnTo>
                <a:lnTo>
                  <a:pt x="3470" y="75"/>
                </a:lnTo>
                <a:lnTo>
                  <a:pt x="3470" y="74"/>
                </a:lnTo>
                <a:lnTo>
                  <a:pt x="3471" y="74"/>
                </a:lnTo>
                <a:lnTo>
                  <a:pt x="3471" y="73"/>
                </a:lnTo>
                <a:lnTo>
                  <a:pt x="3472" y="71"/>
                </a:lnTo>
                <a:lnTo>
                  <a:pt x="3473" y="69"/>
                </a:lnTo>
                <a:lnTo>
                  <a:pt x="3470" y="65"/>
                </a:lnTo>
                <a:lnTo>
                  <a:pt x="3469" y="64"/>
                </a:lnTo>
                <a:lnTo>
                  <a:pt x="3464" y="64"/>
                </a:lnTo>
                <a:lnTo>
                  <a:pt x="3464" y="66"/>
                </a:lnTo>
                <a:lnTo>
                  <a:pt x="3463" y="71"/>
                </a:lnTo>
                <a:lnTo>
                  <a:pt x="3462" y="72"/>
                </a:lnTo>
                <a:lnTo>
                  <a:pt x="3460" y="70"/>
                </a:lnTo>
                <a:lnTo>
                  <a:pt x="3460" y="65"/>
                </a:lnTo>
                <a:lnTo>
                  <a:pt x="3460" y="62"/>
                </a:lnTo>
                <a:lnTo>
                  <a:pt x="3458" y="60"/>
                </a:lnTo>
                <a:lnTo>
                  <a:pt x="3457" y="61"/>
                </a:lnTo>
                <a:lnTo>
                  <a:pt x="3455" y="62"/>
                </a:lnTo>
                <a:lnTo>
                  <a:pt x="3454" y="65"/>
                </a:lnTo>
                <a:lnTo>
                  <a:pt x="3452" y="80"/>
                </a:lnTo>
                <a:lnTo>
                  <a:pt x="3451" y="83"/>
                </a:lnTo>
                <a:lnTo>
                  <a:pt x="3447" y="90"/>
                </a:lnTo>
                <a:lnTo>
                  <a:pt x="3445" y="90"/>
                </a:lnTo>
                <a:lnTo>
                  <a:pt x="3444" y="88"/>
                </a:lnTo>
                <a:lnTo>
                  <a:pt x="3443" y="86"/>
                </a:lnTo>
                <a:lnTo>
                  <a:pt x="3443" y="83"/>
                </a:lnTo>
                <a:lnTo>
                  <a:pt x="3443" y="83"/>
                </a:lnTo>
                <a:lnTo>
                  <a:pt x="3444" y="76"/>
                </a:lnTo>
                <a:lnTo>
                  <a:pt x="3443" y="72"/>
                </a:lnTo>
                <a:lnTo>
                  <a:pt x="3438" y="64"/>
                </a:lnTo>
                <a:lnTo>
                  <a:pt x="3444" y="55"/>
                </a:lnTo>
                <a:lnTo>
                  <a:pt x="3449" y="52"/>
                </a:lnTo>
                <a:lnTo>
                  <a:pt x="3457" y="51"/>
                </a:lnTo>
                <a:lnTo>
                  <a:pt x="3459" y="49"/>
                </a:lnTo>
                <a:lnTo>
                  <a:pt x="3460" y="45"/>
                </a:lnTo>
                <a:lnTo>
                  <a:pt x="3459" y="39"/>
                </a:lnTo>
                <a:lnTo>
                  <a:pt x="3457" y="36"/>
                </a:lnTo>
                <a:lnTo>
                  <a:pt x="3454" y="35"/>
                </a:lnTo>
                <a:lnTo>
                  <a:pt x="3452" y="34"/>
                </a:lnTo>
                <a:lnTo>
                  <a:pt x="3454" y="32"/>
                </a:lnTo>
                <a:lnTo>
                  <a:pt x="3458" y="32"/>
                </a:lnTo>
                <a:lnTo>
                  <a:pt x="3461" y="31"/>
                </a:lnTo>
                <a:lnTo>
                  <a:pt x="3463" y="26"/>
                </a:lnTo>
                <a:lnTo>
                  <a:pt x="3463" y="20"/>
                </a:lnTo>
                <a:lnTo>
                  <a:pt x="3462" y="18"/>
                </a:lnTo>
                <a:lnTo>
                  <a:pt x="3454" y="14"/>
                </a:lnTo>
                <a:lnTo>
                  <a:pt x="3453" y="13"/>
                </a:lnTo>
                <a:lnTo>
                  <a:pt x="3452" y="9"/>
                </a:lnTo>
                <a:lnTo>
                  <a:pt x="3451" y="4"/>
                </a:lnTo>
                <a:lnTo>
                  <a:pt x="3451" y="3"/>
                </a:lnTo>
                <a:lnTo>
                  <a:pt x="3443" y="0"/>
                </a:lnTo>
                <a:lnTo>
                  <a:pt x="3368" y="23"/>
                </a:lnTo>
                <a:lnTo>
                  <a:pt x="3368" y="25"/>
                </a:lnTo>
                <a:lnTo>
                  <a:pt x="3369" y="26"/>
                </a:lnTo>
                <a:lnTo>
                  <a:pt x="3369" y="28"/>
                </a:lnTo>
                <a:lnTo>
                  <a:pt x="3370" y="29"/>
                </a:lnTo>
                <a:lnTo>
                  <a:pt x="3370" y="30"/>
                </a:lnTo>
                <a:lnTo>
                  <a:pt x="3366" y="39"/>
                </a:lnTo>
                <a:lnTo>
                  <a:pt x="3365" y="40"/>
                </a:lnTo>
                <a:lnTo>
                  <a:pt x="3368" y="42"/>
                </a:lnTo>
                <a:lnTo>
                  <a:pt x="3369" y="43"/>
                </a:lnTo>
                <a:lnTo>
                  <a:pt x="3369" y="45"/>
                </a:lnTo>
                <a:lnTo>
                  <a:pt x="3368" y="45"/>
                </a:lnTo>
                <a:lnTo>
                  <a:pt x="3366" y="46"/>
                </a:lnTo>
                <a:lnTo>
                  <a:pt x="3366" y="49"/>
                </a:lnTo>
                <a:lnTo>
                  <a:pt x="3368" y="54"/>
                </a:lnTo>
                <a:lnTo>
                  <a:pt x="3371" y="58"/>
                </a:lnTo>
                <a:lnTo>
                  <a:pt x="3375" y="59"/>
                </a:lnTo>
                <a:lnTo>
                  <a:pt x="3379" y="58"/>
                </a:lnTo>
                <a:lnTo>
                  <a:pt x="3384" y="53"/>
                </a:lnTo>
                <a:lnTo>
                  <a:pt x="3418" y="54"/>
                </a:lnTo>
                <a:lnTo>
                  <a:pt x="3422" y="58"/>
                </a:lnTo>
                <a:lnTo>
                  <a:pt x="3424" y="58"/>
                </a:lnTo>
                <a:lnTo>
                  <a:pt x="3438" y="45"/>
                </a:lnTo>
                <a:lnTo>
                  <a:pt x="3441" y="46"/>
                </a:lnTo>
                <a:lnTo>
                  <a:pt x="3437" y="54"/>
                </a:lnTo>
                <a:lnTo>
                  <a:pt x="3432" y="59"/>
                </a:lnTo>
                <a:lnTo>
                  <a:pt x="3428" y="62"/>
                </a:lnTo>
                <a:lnTo>
                  <a:pt x="3422" y="61"/>
                </a:lnTo>
                <a:lnTo>
                  <a:pt x="3415" y="58"/>
                </a:lnTo>
                <a:lnTo>
                  <a:pt x="3399" y="58"/>
                </a:lnTo>
                <a:lnTo>
                  <a:pt x="3395" y="60"/>
                </a:lnTo>
                <a:lnTo>
                  <a:pt x="3394" y="60"/>
                </a:lnTo>
                <a:lnTo>
                  <a:pt x="3389" y="58"/>
                </a:lnTo>
                <a:lnTo>
                  <a:pt x="3388" y="59"/>
                </a:lnTo>
                <a:lnTo>
                  <a:pt x="3381" y="63"/>
                </a:lnTo>
                <a:lnTo>
                  <a:pt x="3372" y="65"/>
                </a:lnTo>
                <a:lnTo>
                  <a:pt x="3370" y="69"/>
                </a:lnTo>
                <a:lnTo>
                  <a:pt x="3369" y="76"/>
                </a:lnTo>
                <a:lnTo>
                  <a:pt x="3368" y="79"/>
                </a:lnTo>
                <a:lnTo>
                  <a:pt x="3366" y="82"/>
                </a:lnTo>
                <a:lnTo>
                  <a:pt x="3366" y="84"/>
                </a:lnTo>
                <a:lnTo>
                  <a:pt x="3365" y="89"/>
                </a:lnTo>
                <a:lnTo>
                  <a:pt x="3366" y="93"/>
                </a:lnTo>
                <a:lnTo>
                  <a:pt x="3368" y="97"/>
                </a:lnTo>
                <a:lnTo>
                  <a:pt x="3370" y="98"/>
                </a:lnTo>
                <a:lnTo>
                  <a:pt x="3368" y="103"/>
                </a:lnTo>
                <a:lnTo>
                  <a:pt x="3365" y="104"/>
                </a:lnTo>
                <a:lnTo>
                  <a:pt x="3343" y="104"/>
                </a:lnTo>
                <a:lnTo>
                  <a:pt x="3341" y="107"/>
                </a:lnTo>
                <a:lnTo>
                  <a:pt x="3335" y="113"/>
                </a:lnTo>
                <a:lnTo>
                  <a:pt x="3333" y="114"/>
                </a:lnTo>
                <a:lnTo>
                  <a:pt x="3332" y="117"/>
                </a:lnTo>
                <a:lnTo>
                  <a:pt x="3331" y="121"/>
                </a:lnTo>
                <a:lnTo>
                  <a:pt x="3330" y="122"/>
                </a:lnTo>
                <a:lnTo>
                  <a:pt x="3326" y="122"/>
                </a:lnTo>
                <a:lnTo>
                  <a:pt x="3324" y="123"/>
                </a:lnTo>
                <a:lnTo>
                  <a:pt x="3323" y="125"/>
                </a:lnTo>
                <a:lnTo>
                  <a:pt x="3324" y="129"/>
                </a:lnTo>
                <a:lnTo>
                  <a:pt x="3323" y="131"/>
                </a:lnTo>
                <a:lnTo>
                  <a:pt x="3317" y="138"/>
                </a:lnTo>
                <a:lnTo>
                  <a:pt x="3316" y="139"/>
                </a:lnTo>
                <a:lnTo>
                  <a:pt x="3312" y="138"/>
                </a:lnTo>
                <a:lnTo>
                  <a:pt x="3304" y="141"/>
                </a:lnTo>
                <a:lnTo>
                  <a:pt x="3300" y="144"/>
                </a:lnTo>
                <a:lnTo>
                  <a:pt x="3297" y="149"/>
                </a:lnTo>
                <a:lnTo>
                  <a:pt x="3297" y="151"/>
                </a:lnTo>
                <a:lnTo>
                  <a:pt x="3298" y="153"/>
                </a:lnTo>
                <a:lnTo>
                  <a:pt x="3300" y="153"/>
                </a:lnTo>
                <a:lnTo>
                  <a:pt x="3302" y="153"/>
                </a:lnTo>
                <a:lnTo>
                  <a:pt x="3301" y="158"/>
                </a:lnTo>
                <a:lnTo>
                  <a:pt x="3295" y="161"/>
                </a:lnTo>
                <a:lnTo>
                  <a:pt x="3294" y="168"/>
                </a:lnTo>
                <a:lnTo>
                  <a:pt x="3296" y="170"/>
                </a:lnTo>
                <a:lnTo>
                  <a:pt x="3302" y="170"/>
                </a:lnTo>
                <a:lnTo>
                  <a:pt x="3304" y="172"/>
                </a:lnTo>
                <a:lnTo>
                  <a:pt x="3310" y="180"/>
                </a:lnTo>
                <a:lnTo>
                  <a:pt x="3312" y="182"/>
                </a:lnTo>
                <a:lnTo>
                  <a:pt x="3325" y="181"/>
                </a:lnTo>
                <a:lnTo>
                  <a:pt x="3329" y="184"/>
                </a:lnTo>
                <a:lnTo>
                  <a:pt x="3333" y="187"/>
                </a:lnTo>
                <a:lnTo>
                  <a:pt x="3350" y="188"/>
                </a:lnTo>
                <a:lnTo>
                  <a:pt x="3351" y="183"/>
                </a:lnTo>
                <a:lnTo>
                  <a:pt x="3355" y="180"/>
                </a:lnTo>
                <a:lnTo>
                  <a:pt x="3362" y="179"/>
                </a:lnTo>
                <a:lnTo>
                  <a:pt x="3355" y="186"/>
                </a:lnTo>
                <a:lnTo>
                  <a:pt x="3353" y="189"/>
                </a:lnTo>
                <a:lnTo>
                  <a:pt x="3353" y="190"/>
                </a:lnTo>
                <a:lnTo>
                  <a:pt x="3353" y="193"/>
                </a:lnTo>
                <a:lnTo>
                  <a:pt x="3353" y="193"/>
                </a:lnTo>
                <a:lnTo>
                  <a:pt x="3352" y="197"/>
                </a:lnTo>
                <a:lnTo>
                  <a:pt x="3350" y="198"/>
                </a:lnTo>
                <a:lnTo>
                  <a:pt x="3349" y="198"/>
                </a:lnTo>
                <a:lnTo>
                  <a:pt x="3346" y="199"/>
                </a:lnTo>
                <a:lnTo>
                  <a:pt x="3345" y="208"/>
                </a:lnTo>
                <a:lnTo>
                  <a:pt x="3344" y="209"/>
                </a:lnTo>
                <a:lnTo>
                  <a:pt x="3344" y="211"/>
                </a:lnTo>
                <a:lnTo>
                  <a:pt x="3347" y="216"/>
                </a:lnTo>
                <a:lnTo>
                  <a:pt x="3350" y="219"/>
                </a:lnTo>
                <a:lnTo>
                  <a:pt x="3353" y="222"/>
                </a:lnTo>
                <a:lnTo>
                  <a:pt x="3356" y="224"/>
                </a:lnTo>
                <a:lnTo>
                  <a:pt x="3359" y="224"/>
                </a:lnTo>
                <a:lnTo>
                  <a:pt x="3359" y="227"/>
                </a:lnTo>
                <a:lnTo>
                  <a:pt x="3354" y="228"/>
                </a:lnTo>
                <a:lnTo>
                  <a:pt x="3354" y="229"/>
                </a:lnTo>
                <a:lnTo>
                  <a:pt x="3355" y="232"/>
                </a:lnTo>
                <a:lnTo>
                  <a:pt x="3341" y="233"/>
                </a:lnTo>
                <a:lnTo>
                  <a:pt x="3343" y="238"/>
                </a:lnTo>
                <a:lnTo>
                  <a:pt x="3347" y="241"/>
                </a:lnTo>
                <a:lnTo>
                  <a:pt x="3351" y="244"/>
                </a:lnTo>
                <a:lnTo>
                  <a:pt x="3350" y="246"/>
                </a:lnTo>
                <a:lnTo>
                  <a:pt x="3349" y="249"/>
                </a:lnTo>
                <a:lnTo>
                  <a:pt x="3349" y="250"/>
                </a:lnTo>
                <a:lnTo>
                  <a:pt x="3349" y="256"/>
                </a:lnTo>
                <a:lnTo>
                  <a:pt x="3346" y="257"/>
                </a:lnTo>
                <a:lnTo>
                  <a:pt x="3343" y="256"/>
                </a:lnTo>
                <a:lnTo>
                  <a:pt x="3341" y="257"/>
                </a:lnTo>
                <a:lnTo>
                  <a:pt x="3337" y="258"/>
                </a:lnTo>
                <a:lnTo>
                  <a:pt x="3334" y="258"/>
                </a:lnTo>
                <a:lnTo>
                  <a:pt x="3312" y="238"/>
                </a:lnTo>
                <a:lnTo>
                  <a:pt x="3306" y="230"/>
                </a:lnTo>
                <a:lnTo>
                  <a:pt x="3306" y="230"/>
                </a:lnTo>
                <a:lnTo>
                  <a:pt x="3304" y="223"/>
                </a:lnTo>
                <a:lnTo>
                  <a:pt x="3301" y="220"/>
                </a:lnTo>
                <a:lnTo>
                  <a:pt x="3293" y="217"/>
                </a:lnTo>
                <a:lnTo>
                  <a:pt x="3275" y="218"/>
                </a:lnTo>
                <a:lnTo>
                  <a:pt x="3270" y="222"/>
                </a:lnTo>
                <a:lnTo>
                  <a:pt x="3266" y="228"/>
                </a:lnTo>
                <a:lnTo>
                  <a:pt x="3264" y="236"/>
                </a:lnTo>
                <a:lnTo>
                  <a:pt x="3261" y="244"/>
                </a:lnTo>
                <a:lnTo>
                  <a:pt x="3260" y="252"/>
                </a:lnTo>
                <a:lnTo>
                  <a:pt x="3260" y="254"/>
                </a:lnTo>
                <a:lnTo>
                  <a:pt x="3257" y="258"/>
                </a:lnTo>
                <a:lnTo>
                  <a:pt x="3255" y="260"/>
                </a:lnTo>
                <a:lnTo>
                  <a:pt x="3241" y="260"/>
                </a:lnTo>
                <a:lnTo>
                  <a:pt x="3236" y="263"/>
                </a:lnTo>
                <a:lnTo>
                  <a:pt x="3234" y="268"/>
                </a:lnTo>
                <a:lnTo>
                  <a:pt x="3235" y="269"/>
                </a:lnTo>
                <a:lnTo>
                  <a:pt x="3236" y="269"/>
                </a:lnTo>
                <a:lnTo>
                  <a:pt x="3237" y="271"/>
                </a:lnTo>
                <a:lnTo>
                  <a:pt x="3238" y="272"/>
                </a:lnTo>
                <a:lnTo>
                  <a:pt x="3237" y="276"/>
                </a:lnTo>
                <a:lnTo>
                  <a:pt x="3242" y="272"/>
                </a:lnTo>
                <a:lnTo>
                  <a:pt x="3243" y="272"/>
                </a:lnTo>
                <a:lnTo>
                  <a:pt x="3242" y="285"/>
                </a:lnTo>
                <a:lnTo>
                  <a:pt x="3241" y="292"/>
                </a:lnTo>
                <a:lnTo>
                  <a:pt x="3241" y="297"/>
                </a:lnTo>
                <a:lnTo>
                  <a:pt x="3243" y="300"/>
                </a:lnTo>
                <a:lnTo>
                  <a:pt x="3252" y="309"/>
                </a:lnTo>
                <a:lnTo>
                  <a:pt x="3251" y="313"/>
                </a:lnTo>
                <a:lnTo>
                  <a:pt x="3247" y="310"/>
                </a:lnTo>
                <a:lnTo>
                  <a:pt x="3244" y="306"/>
                </a:lnTo>
                <a:lnTo>
                  <a:pt x="3242" y="306"/>
                </a:lnTo>
                <a:lnTo>
                  <a:pt x="3234" y="315"/>
                </a:lnTo>
                <a:lnTo>
                  <a:pt x="3232" y="316"/>
                </a:lnTo>
                <a:lnTo>
                  <a:pt x="3231" y="317"/>
                </a:lnTo>
                <a:lnTo>
                  <a:pt x="3231" y="321"/>
                </a:lnTo>
                <a:lnTo>
                  <a:pt x="3234" y="325"/>
                </a:lnTo>
                <a:lnTo>
                  <a:pt x="3239" y="333"/>
                </a:lnTo>
                <a:lnTo>
                  <a:pt x="3244" y="336"/>
                </a:lnTo>
                <a:lnTo>
                  <a:pt x="3246" y="335"/>
                </a:lnTo>
                <a:lnTo>
                  <a:pt x="3248" y="333"/>
                </a:lnTo>
                <a:lnTo>
                  <a:pt x="3249" y="331"/>
                </a:lnTo>
                <a:lnTo>
                  <a:pt x="3247" y="326"/>
                </a:lnTo>
                <a:lnTo>
                  <a:pt x="3247" y="325"/>
                </a:lnTo>
                <a:lnTo>
                  <a:pt x="3247" y="323"/>
                </a:lnTo>
                <a:lnTo>
                  <a:pt x="3248" y="323"/>
                </a:lnTo>
                <a:lnTo>
                  <a:pt x="3249" y="325"/>
                </a:lnTo>
                <a:lnTo>
                  <a:pt x="3253" y="329"/>
                </a:lnTo>
                <a:lnTo>
                  <a:pt x="3253" y="332"/>
                </a:lnTo>
                <a:lnTo>
                  <a:pt x="3253" y="332"/>
                </a:lnTo>
                <a:lnTo>
                  <a:pt x="3253" y="333"/>
                </a:lnTo>
                <a:lnTo>
                  <a:pt x="3249" y="342"/>
                </a:lnTo>
                <a:lnTo>
                  <a:pt x="3246" y="347"/>
                </a:lnTo>
                <a:lnTo>
                  <a:pt x="3243" y="350"/>
                </a:lnTo>
                <a:lnTo>
                  <a:pt x="3239" y="350"/>
                </a:lnTo>
                <a:lnTo>
                  <a:pt x="3241" y="354"/>
                </a:lnTo>
                <a:lnTo>
                  <a:pt x="3242" y="356"/>
                </a:lnTo>
                <a:lnTo>
                  <a:pt x="3241" y="362"/>
                </a:lnTo>
                <a:lnTo>
                  <a:pt x="3241" y="364"/>
                </a:lnTo>
                <a:lnTo>
                  <a:pt x="3239" y="365"/>
                </a:lnTo>
                <a:lnTo>
                  <a:pt x="3239" y="366"/>
                </a:lnTo>
                <a:lnTo>
                  <a:pt x="3239" y="370"/>
                </a:lnTo>
                <a:lnTo>
                  <a:pt x="3239" y="372"/>
                </a:lnTo>
                <a:lnTo>
                  <a:pt x="3238" y="390"/>
                </a:lnTo>
                <a:lnTo>
                  <a:pt x="3237" y="395"/>
                </a:lnTo>
                <a:lnTo>
                  <a:pt x="3232" y="416"/>
                </a:lnTo>
                <a:lnTo>
                  <a:pt x="3229" y="428"/>
                </a:lnTo>
                <a:lnTo>
                  <a:pt x="3232" y="440"/>
                </a:lnTo>
                <a:lnTo>
                  <a:pt x="3236" y="446"/>
                </a:lnTo>
                <a:lnTo>
                  <a:pt x="3249" y="454"/>
                </a:lnTo>
                <a:lnTo>
                  <a:pt x="3253" y="458"/>
                </a:lnTo>
                <a:lnTo>
                  <a:pt x="3255" y="464"/>
                </a:lnTo>
                <a:lnTo>
                  <a:pt x="3257" y="469"/>
                </a:lnTo>
                <a:lnTo>
                  <a:pt x="3260" y="475"/>
                </a:lnTo>
                <a:lnTo>
                  <a:pt x="3266" y="484"/>
                </a:lnTo>
                <a:lnTo>
                  <a:pt x="3276" y="491"/>
                </a:lnTo>
                <a:lnTo>
                  <a:pt x="3286" y="497"/>
                </a:lnTo>
                <a:lnTo>
                  <a:pt x="3291" y="493"/>
                </a:lnTo>
                <a:lnTo>
                  <a:pt x="3290" y="493"/>
                </a:lnTo>
                <a:lnTo>
                  <a:pt x="3292" y="488"/>
                </a:lnTo>
                <a:lnTo>
                  <a:pt x="3294" y="485"/>
                </a:lnTo>
                <a:lnTo>
                  <a:pt x="3320" y="465"/>
                </a:lnTo>
                <a:lnTo>
                  <a:pt x="3331" y="461"/>
                </a:lnTo>
                <a:lnTo>
                  <a:pt x="3329" y="464"/>
                </a:lnTo>
                <a:lnTo>
                  <a:pt x="3324" y="466"/>
                </a:lnTo>
                <a:lnTo>
                  <a:pt x="3321" y="470"/>
                </a:lnTo>
                <a:lnTo>
                  <a:pt x="3315" y="475"/>
                </a:lnTo>
                <a:lnTo>
                  <a:pt x="3313" y="475"/>
                </a:lnTo>
                <a:lnTo>
                  <a:pt x="3303" y="489"/>
                </a:lnTo>
                <a:lnTo>
                  <a:pt x="3303" y="496"/>
                </a:lnTo>
                <a:lnTo>
                  <a:pt x="3303" y="501"/>
                </a:lnTo>
                <a:lnTo>
                  <a:pt x="3305" y="506"/>
                </a:lnTo>
                <a:lnTo>
                  <a:pt x="3310" y="507"/>
                </a:lnTo>
                <a:lnTo>
                  <a:pt x="3316" y="514"/>
                </a:lnTo>
                <a:lnTo>
                  <a:pt x="3321" y="516"/>
                </a:lnTo>
                <a:lnTo>
                  <a:pt x="3335" y="520"/>
                </a:lnTo>
                <a:lnTo>
                  <a:pt x="3336" y="520"/>
                </a:lnTo>
                <a:lnTo>
                  <a:pt x="3337" y="523"/>
                </a:lnTo>
                <a:lnTo>
                  <a:pt x="3337" y="525"/>
                </a:lnTo>
                <a:lnTo>
                  <a:pt x="3336" y="527"/>
                </a:lnTo>
                <a:lnTo>
                  <a:pt x="3336" y="527"/>
                </a:lnTo>
                <a:lnTo>
                  <a:pt x="3335" y="525"/>
                </a:lnTo>
                <a:lnTo>
                  <a:pt x="3334" y="525"/>
                </a:lnTo>
                <a:lnTo>
                  <a:pt x="3330" y="525"/>
                </a:lnTo>
                <a:lnTo>
                  <a:pt x="3312" y="517"/>
                </a:lnTo>
                <a:lnTo>
                  <a:pt x="3305" y="509"/>
                </a:lnTo>
                <a:lnTo>
                  <a:pt x="3301" y="507"/>
                </a:lnTo>
                <a:lnTo>
                  <a:pt x="3298" y="508"/>
                </a:lnTo>
                <a:lnTo>
                  <a:pt x="3295" y="513"/>
                </a:lnTo>
                <a:lnTo>
                  <a:pt x="3293" y="517"/>
                </a:lnTo>
                <a:lnTo>
                  <a:pt x="3294" y="525"/>
                </a:lnTo>
                <a:lnTo>
                  <a:pt x="3291" y="528"/>
                </a:lnTo>
                <a:lnTo>
                  <a:pt x="3288" y="529"/>
                </a:lnTo>
                <a:lnTo>
                  <a:pt x="3286" y="527"/>
                </a:lnTo>
                <a:lnTo>
                  <a:pt x="3285" y="524"/>
                </a:lnTo>
                <a:lnTo>
                  <a:pt x="3284" y="519"/>
                </a:lnTo>
                <a:lnTo>
                  <a:pt x="3283" y="516"/>
                </a:lnTo>
                <a:lnTo>
                  <a:pt x="3282" y="516"/>
                </a:lnTo>
                <a:lnTo>
                  <a:pt x="3280" y="525"/>
                </a:lnTo>
                <a:lnTo>
                  <a:pt x="3275" y="535"/>
                </a:lnTo>
                <a:lnTo>
                  <a:pt x="3272" y="546"/>
                </a:lnTo>
                <a:lnTo>
                  <a:pt x="3273" y="559"/>
                </a:lnTo>
                <a:lnTo>
                  <a:pt x="3272" y="568"/>
                </a:lnTo>
                <a:lnTo>
                  <a:pt x="3272" y="572"/>
                </a:lnTo>
                <a:lnTo>
                  <a:pt x="3270" y="574"/>
                </a:lnTo>
                <a:lnTo>
                  <a:pt x="3267" y="574"/>
                </a:lnTo>
                <a:lnTo>
                  <a:pt x="3264" y="573"/>
                </a:lnTo>
                <a:lnTo>
                  <a:pt x="3262" y="572"/>
                </a:lnTo>
                <a:lnTo>
                  <a:pt x="3260" y="575"/>
                </a:lnTo>
                <a:lnTo>
                  <a:pt x="3252" y="589"/>
                </a:lnTo>
                <a:lnTo>
                  <a:pt x="3248" y="599"/>
                </a:lnTo>
                <a:lnTo>
                  <a:pt x="3246" y="608"/>
                </a:lnTo>
                <a:lnTo>
                  <a:pt x="3247" y="636"/>
                </a:lnTo>
                <a:lnTo>
                  <a:pt x="3248" y="645"/>
                </a:lnTo>
                <a:lnTo>
                  <a:pt x="3253" y="657"/>
                </a:lnTo>
                <a:lnTo>
                  <a:pt x="3253" y="661"/>
                </a:lnTo>
                <a:lnTo>
                  <a:pt x="3254" y="666"/>
                </a:lnTo>
                <a:lnTo>
                  <a:pt x="3254" y="671"/>
                </a:lnTo>
                <a:lnTo>
                  <a:pt x="3255" y="674"/>
                </a:lnTo>
                <a:lnTo>
                  <a:pt x="3256" y="676"/>
                </a:lnTo>
                <a:lnTo>
                  <a:pt x="3261" y="685"/>
                </a:lnTo>
                <a:lnTo>
                  <a:pt x="3293" y="728"/>
                </a:lnTo>
                <a:lnTo>
                  <a:pt x="3294" y="730"/>
                </a:lnTo>
                <a:lnTo>
                  <a:pt x="3297" y="731"/>
                </a:lnTo>
                <a:lnTo>
                  <a:pt x="3301" y="727"/>
                </a:lnTo>
                <a:lnTo>
                  <a:pt x="3303" y="726"/>
                </a:lnTo>
                <a:lnTo>
                  <a:pt x="3305" y="728"/>
                </a:lnTo>
                <a:lnTo>
                  <a:pt x="3306" y="730"/>
                </a:lnTo>
                <a:lnTo>
                  <a:pt x="3308" y="731"/>
                </a:lnTo>
                <a:lnTo>
                  <a:pt x="3311" y="732"/>
                </a:lnTo>
                <a:lnTo>
                  <a:pt x="3313" y="736"/>
                </a:lnTo>
                <a:lnTo>
                  <a:pt x="3312" y="740"/>
                </a:lnTo>
                <a:lnTo>
                  <a:pt x="3312" y="743"/>
                </a:lnTo>
                <a:lnTo>
                  <a:pt x="3313" y="745"/>
                </a:lnTo>
                <a:lnTo>
                  <a:pt x="3315" y="744"/>
                </a:lnTo>
                <a:lnTo>
                  <a:pt x="3315" y="746"/>
                </a:lnTo>
                <a:lnTo>
                  <a:pt x="3311" y="752"/>
                </a:lnTo>
                <a:lnTo>
                  <a:pt x="3314" y="756"/>
                </a:lnTo>
                <a:lnTo>
                  <a:pt x="3316" y="759"/>
                </a:lnTo>
                <a:lnTo>
                  <a:pt x="3315" y="763"/>
                </a:lnTo>
                <a:lnTo>
                  <a:pt x="3313" y="764"/>
                </a:lnTo>
                <a:lnTo>
                  <a:pt x="3308" y="759"/>
                </a:lnTo>
                <a:lnTo>
                  <a:pt x="3307" y="757"/>
                </a:lnTo>
                <a:lnTo>
                  <a:pt x="3304" y="764"/>
                </a:lnTo>
                <a:lnTo>
                  <a:pt x="3301" y="764"/>
                </a:lnTo>
                <a:lnTo>
                  <a:pt x="3316" y="771"/>
                </a:lnTo>
                <a:lnTo>
                  <a:pt x="3321" y="775"/>
                </a:lnTo>
                <a:lnTo>
                  <a:pt x="3329" y="787"/>
                </a:lnTo>
                <a:lnTo>
                  <a:pt x="3332" y="791"/>
                </a:lnTo>
                <a:lnTo>
                  <a:pt x="3336" y="792"/>
                </a:lnTo>
                <a:lnTo>
                  <a:pt x="3335" y="790"/>
                </a:lnTo>
                <a:lnTo>
                  <a:pt x="3337" y="789"/>
                </a:lnTo>
                <a:lnTo>
                  <a:pt x="3346" y="793"/>
                </a:lnTo>
                <a:lnTo>
                  <a:pt x="3347" y="792"/>
                </a:lnTo>
                <a:lnTo>
                  <a:pt x="3349" y="785"/>
                </a:lnTo>
                <a:lnTo>
                  <a:pt x="3351" y="783"/>
                </a:lnTo>
                <a:lnTo>
                  <a:pt x="3353" y="784"/>
                </a:lnTo>
                <a:lnTo>
                  <a:pt x="3356" y="789"/>
                </a:lnTo>
                <a:lnTo>
                  <a:pt x="3354" y="787"/>
                </a:lnTo>
                <a:lnTo>
                  <a:pt x="3353" y="790"/>
                </a:lnTo>
                <a:lnTo>
                  <a:pt x="3352" y="795"/>
                </a:lnTo>
                <a:lnTo>
                  <a:pt x="3353" y="799"/>
                </a:lnTo>
                <a:lnTo>
                  <a:pt x="3354" y="802"/>
                </a:lnTo>
                <a:lnTo>
                  <a:pt x="3357" y="805"/>
                </a:lnTo>
                <a:lnTo>
                  <a:pt x="3359" y="800"/>
                </a:lnTo>
                <a:lnTo>
                  <a:pt x="3360" y="794"/>
                </a:lnTo>
                <a:lnTo>
                  <a:pt x="3361" y="790"/>
                </a:lnTo>
                <a:lnTo>
                  <a:pt x="3363" y="787"/>
                </a:lnTo>
                <a:lnTo>
                  <a:pt x="3372" y="789"/>
                </a:lnTo>
                <a:lnTo>
                  <a:pt x="3374" y="790"/>
                </a:lnTo>
                <a:lnTo>
                  <a:pt x="3383" y="804"/>
                </a:lnTo>
                <a:lnTo>
                  <a:pt x="3386" y="806"/>
                </a:lnTo>
                <a:lnTo>
                  <a:pt x="3390" y="807"/>
                </a:lnTo>
                <a:lnTo>
                  <a:pt x="3398" y="815"/>
                </a:lnTo>
                <a:lnTo>
                  <a:pt x="3403" y="817"/>
                </a:lnTo>
                <a:lnTo>
                  <a:pt x="3408" y="822"/>
                </a:lnTo>
                <a:lnTo>
                  <a:pt x="3432" y="834"/>
                </a:lnTo>
                <a:lnTo>
                  <a:pt x="3435" y="834"/>
                </a:lnTo>
                <a:lnTo>
                  <a:pt x="3438" y="835"/>
                </a:lnTo>
                <a:lnTo>
                  <a:pt x="3441" y="840"/>
                </a:lnTo>
                <a:lnTo>
                  <a:pt x="3445" y="843"/>
                </a:lnTo>
                <a:lnTo>
                  <a:pt x="3447" y="843"/>
                </a:lnTo>
                <a:lnTo>
                  <a:pt x="3459" y="840"/>
                </a:lnTo>
                <a:lnTo>
                  <a:pt x="3462" y="842"/>
                </a:lnTo>
                <a:lnTo>
                  <a:pt x="3461" y="848"/>
                </a:lnTo>
                <a:lnTo>
                  <a:pt x="3462" y="846"/>
                </a:lnTo>
                <a:lnTo>
                  <a:pt x="3464" y="845"/>
                </a:lnTo>
                <a:lnTo>
                  <a:pt x="3467" y="845"/>
                </a:lnTo>
                <a:lnTo>
                  <a:pt x="3468" y="851"/>
                </a:lnTo>
                <a:lnTo>
                  <a:pt x="3469" y="853"/>
                </a:lnTo>
                <a:lnTo>
                  <a:pt x="3480" y="859"/>
                </a:lnTo>
                <a:lnTo>
                  <a:pt x="3484" y="859"/>
                </a:lnTo>
                <a:lnTo>
                  <a:pt x="3491" y="855"/>
                </a:lnTo>
                <a:lnTo>
                  <a:pt x="3496" y="849"/>
                </a:lnTo>
                <a:lnTo>
                  <a:pt x="3498" y="840"/>
                </a:lnTo>
                <a:lnTo>
                  <a:pt x="3494" y="836"/>
                </a:lnTo>
                <a:lnTo>
                  <a:pt x="3492" y="831"/>
                </a:lnTo>
                <a:lnTo>
                  <a:pt x="3491" y="825"/>
                </a:lnTo>
                <a:lnTo>
                  <a:pt x="3493" y="823"/>
                </a:lnTo>
                <a:lnTo>
                  <a:pt x="3508" y="815"/>
                </a:lnTo>
                <a:lnTo>
                  <a:pt x="3508" y="821"/>
                </a:lnTo>
                <a:lnTo>
                  <a:pt x="3508" y="824"/>
                </a:lnTo>
                <a:lnTo>
                  <a:pt x="3508" y="826"/>
                </a:lnTo>
                <a:lnTo>
                  <a:pt x="3509" y="830"/>
                </a:lnTo>
                <a:lnTo>
                  <a:pt x="3511" y="832"/>
                </a:lnTo>
                <a:lnTo>
                  <a:pt x="3512" y="834"/>
                </a:lnTo>
                <a:lnTo>
                  <a:pt x="3512" y="832"/>
                </a:lnTo>
                <a:lnTo>
                  <a:pt x="3513" y="830"/>
                </a:lnTo>
                <a:lnTo>
                  <a:pt x="3514" y="829"/>
                </a:lnTo>
                <a:lnTo>
                  <a:pt x="3517" y="829"/>
                </a:lnTo>
                <a:lnTo>
                  <a:pt x="3518" y="831"/>
                </a:lnTo>
                <a:lnTo>
                  <a:pt x="3519" y="834"/>
                </a:lnTo>
                <a:lnTo>
                  <a:pt x="3520" y="838"/>
                </a:lnTo>
                <a:lnTo>
                  <a:pt x="3521" y="841"/>
                </a:lnTo>
                <a:lnTo>
                  <a:pt x="3522" y="844"/>
                </a:lnTo>
                <a:lnTo>
                  <a:pt x="3523" y="846"/>
                </a:lnTo>
                <a:lnTo>
                  <a:pt x="3526" y="853"/>
                </a:lnTo>
                <a:lnTo>
                  <a:pt x="3537" y="872"/>
                </a:lnTo>
                <a:lnTo>
                  <a:pt x="3539" y="875"/>
                </a:lnTo>
                <a:lnTo>
                  <a:pt x="3543" y="878"/>
                </a:lnTo>
                <a:lnTo>
                  <a:pt x="3546" y="880"/>
                </a:lnTo>
                <a:lnTo>
                  <a:pt x="3551" y="891"/>
                </a:lnTo>
                <a:lnTo>
                  <a:pt x="3555" y="894"/>
                </a:lnTo>
                <a:lnTo>
                  <a:pt x="3578" y="900"/>
                </a:lnTo>
                <a:lnTo>
                  <a:pt x="3597" y="895"/>
                </a:lnTo>
                <a:lnTo>
                  <a:pt x="3606" y="896"/>
                </a:lnTo>
                <a:lnTo>
                  <a:pt x="3610" y="895"/>
                </a:lnTo>
                <a:lnTo>
                  <a:pt x="3614" y="890"/>
                </a:lnTo>
                <a:lnTo>
                  <a:pt x="3611" y="885"/>
                </a:lnTo>
                <a:lnTo>
                  <a:pt x="3611" y="881"/>
                </a:lnTo>
                <a:lnTo>
                  <a:pt x="3612" y="878"/>
                </a:lnTo>
                <a:lnTo>
                  <a:pt x="3618" y="874"/>
                </a:lnTo>
                <a:lnTo>
                  <a:pt x="3619" y="874"/>
                </a:lnTo>
                <a:lnTo>
                  <a:pt x="3619" y="875"/>
                </a:lnTo>
                <a:lnTo>
                  <a:pt x="3620" y="879"/>
                </a:lnTo>
                <a:lnTo>
                  <a:pt x="3621" y="879"/>
                </a:lnTo>
                <a:lnTo>
                  <a:pt x="3622" y="878"/>
                </a:lnTo>
                <a:lnTo>
                  <a:pt x="3626" y="872"/>
                </a:lnTo>
                <a:lnTo>
                  <a:pt x="3635" y="863"/>
                </a:lnTo>
                <a:lnTo>
                  <a:pt x="3635" y="863"/>
                </a:lnTo>
                <a:lnTo>
                  <a:pt x="3651" y="859"/>
                </a:lnTo>
                <a:lnTo>
                  <a:pt x="3654" y="860"/>
                </a:lnTo>
                <a:lnTo>
                  <a:pt x="3658" y="864"/>
                </a:lnTo>
                <a:lnTo>
                  <a:pt x="3661" y="869"/>
                </a:lnTo>
                <a:lnTo>
                  <a:pt x="3663" y="873"/>
                </a:lnTo>
                <a:lnTo>
                  <a:pt x="3664" y="874"/>
                </a:lnTo>
                <a:lnTo>
                  <a:pt x="3665" y="875"/>
                </a:lnTo>
                <a:lnTo>
                  <a:pt x="3666" y="874"/>
                </a:lnTo>
                <a:lnTo>
                  <a:pt x="3666" y="872"/>
                </a:lnTo>
                <a:lnTo>
                  <a:pt x="3668" y="874"/>
                </a:lnTo>
                <a:lnTo>
                  <a:pt x="3667" y="878"/>
                </a:lnTo>
                <a:lnTo>
                  <a:pt x="3666" y="880"/>
                </a:lnTo>
                <a:lnTo>
                  <a:pt x="3663" y="882"/>
                </a:lnTo>
                <a:lnTo>
                  <a:pt x="3664" y="884"/>
                </a:lnTo>
                <a:lnTo>
                  <a:pt x="3665" y="885"/>
                </a:lnTo>
                <a:lnTo>
                  <a:pt x="3663" y="890"/>
                </a:lnTo>
                <a:lnTo>
                  <a:pt x="3659" y="896"/>
                </a:lnTo>
                <a:lnTo>
                  <a:pt x="3654" y="913"/>
                </a:lnTo>
                <a:lnTo>
                  <a:pt x="3654" y="918"/>
                </a:lnTo>
                <a:lnTo>
                  <a:pt x="3657" y="915"/>
                </a:lnTo>
                <a:lnTo>
                  <a:pt x="3664" y="919"/>
                </a:lnTo>
                <a:lnTo>
                  <a:pt x="3668" y="919"/>
                </a:lnTo>
                <a:lnTo>
                  <a:pt x="3679" y="910"/>
                </a:lnTo>
                <a:lnTo>
                  <a:pt x="3683" y="912"/>
                </a:lnTo>
                <a:lnTo>
                  <a:pt x="3674" y="919"/>
                </a:lnTo>
                <a:lnTo>
                  <a:pt x="3671" y="923"/>
                </a:lnTo>
                <a:lnTo>
                  <a:pt x="3673" y="928"/>
                </a:lnTo>
                <a:lnTo>
                  <a:pt x="3668" y="933"/>
                </a:lnTo>
                <a:lnTo>
                  <a:pt x="3657" y="941"/>
                </a:lnTo>
                <a:lnTo>
                  <a:pt x="3653" y="949"/>
                </a:lnTo>
                <a:lnTo>
                  <a:pt x="3650" y="952"/>
                </a:lnTo>
                <a:lnTo>
                  <a:pt x="3650" y="954"/>
                </a:lnTo>
                <a:lnTo>
                  <a:pt x="3650" y="952"/>
                </a:lnTo>
                <a:lnTo>
                  <a:pt x="3651" y="950"/>
                </a:lnTo>
                <a:lnTo>
                  <a:pt x="3653" y="950"/>
                </a:lnTo>
                <a:lnTo>
                  <a:pt x="3655" y="951"/>
                </a:lnTo>
                <a:lnTo>
                  <a:pt x="3648" y="960"/>
                </a:lnTo>
                <a:lnTo>
                  <a:pt x="3644" y="969"/>
                </a:lnTo>
                <a:lnTo>
                  <a:pt x="3637" y="974"/>
                </a:lnTo>
                <a:lnTo>
                  <a:pt x="3634" y="979"/>
                </a:lnTo>
                <a:lnTo>
                  <a:pt x="3632" y="983"/>
                </a:lnTo>
                <a:lnTo>
                  <a:pt x="3630" y="988"/>
                </a:lnTo>
                <a:lnTo>
                  <a:pt x="3627" y="990"/>
                </a:lnTo>
                <a:lnTo>
                  <a:pt x="3626" y="988"/>
                </a:lnTo>
                <a:lnTo>
                  <a:pt x="3626" y="984"/>
                </a:lnTo>
                <a:lnTo>
                  <a:pt x="3627" y="980"/>
                </a:lnTo>
                <a:lnTo>
                  <a:pt x="3629" y="973"/>
                </a:lnTo>
                <a:lnTo>
                  <a:pt x="3629" y="971"/>
                </a:lnTo>
                <a:lnTo>
                  <a:pt x="3627" y="971"/>
                </a:lnTo>
                <a:lnTo>
                  <a:pt x="3625" y="973"/>
                </a:lnTo>
                <a:lnTo>
                  <a:pt x="3622" y="973"/>
                </a:lnTo>
                <a:lnTo>
                  <a:pt x="3620" y="969"/>
                </a:lnTo>
                <a:lnTo>
                  <a:pt x="3622" y="968"/>
                </a:lnTo>
                <a:lnTo>
                  <a:pt x="3625" y="964"/>
                </a:lnTo>
                <a:lnTo>
                  <a:pt x="3627" y="954"/>
                </a:lnTo>
                <a:lnTo>
                  <a:pt x="3625" y="955"/>
                </a:lnTo>
                <a:lnTo>
                  <a:pt x="3621" y="961"/>
                </a:lnTo>
                <a:lnTo>
                  <a:pt x="3619" y="962"/>
                </a:lnTo>
                <a:lnTo>
                  <a:pt x="3627" y="940"/>
                </a:lnTo>
                <a:lnTo>
                  <a:pt x="3629" y="938"/>
                </a:lnTo>
                <a:lnTo>
                  <a:pt x="3637" y="927"/>
                </a:lnTo>
                <a:lnTo>
                  <a:pt x="3639" y="924"/>
                </a:lnTo>
                <a:lnTo>
                  <a:pt x="3640" y="924"/>
                </a:lnTo>
                <a:lnTo>
                  <a:pt x="3641" y="922"/>
                </a:lnTo>
                <a:lnTo>
                  <a:pt x="3644" y="920"/>
                </a:lnTo>
                <a:lnTo>
                  <a:pt x="3646" y="912"/>
                </a:lnTo>
                <a:lnTo>
                  <a:pt x="3647" y="910"/>
                </a:lnTo>
                <a:lnTo>
                  <a:pt x="3651" y="905"/>
                </a:lnTo>
                <a:lnTo>
                  <a:pt x="3657" y="894"/>
                </a:lnTo>
                <a:lnTo>
                  <a:pt x="3658" y="890"/>
                </a:lnTo>
                <a:lnTo>
                  <a:pt x="3647" y="892"/>
                </a:lnTo>
                <a:lnTo>
                  <a:pt x="3632" y="904"/>
                </a:lnTo>
                <a:lnTo>
                  <a:pt x="3629" y="909"/>
                </a:lnTo>
                <a:lnTo>
                  <a:pt x="3626" y="919"/>
                </a:lnTo>
                <a:lnTo>
                  <a:pt x="3625" y="922"/>
                </a:lnTo>
                <a:lnTo>
                  <a:pt x="3620" y="927"/>
                </a:lnTo>
                <a:lnTo>
                  <a:pt x="3616" y="928"/>
                </a:lnTo>
                <a:lnTo>
                  <a:pt x="3614" y="927"/>
                </a:lnTo>
                <a:lnTo>
                  <a:pt x="3611" y="922"/>
                </a:lnTo>
                <a:lnTo>
                  <a:pt x="3609" y="921"/>
                </a:lnTo>
                <a:lnTo>
                  <a:pt x="3596" y="922"/>
                </a:lnTo>
                <a:lnTo>
                  <a:pt x="3586" y="930"/>
                </a:lnTo>
                <a:lnTo>
                  <a:pt x="3570" y="935"/>
                </a:lnTo>
                <a:lnTo>
                  <a:pt x="3565" y="941"/>
                </a:lnTo>
                <a:lnTo>
                  <a:pt x="3561" y="949"/>
                </a:lnTo>
                <a:lnTo>
                  <a:pt x="3562" y="951"/>
                </a:lnTo>
                <a:lnTo>
                  <a:pt x="3569" y="957"/>
                </a:lnTo>
                <a:lnTo>
                  <a:pt x="3567" y="962"/>
                </a:lnTo>
                <a:lnTo>
                  <a:pt x="3565" y="967"/>
                </a:lnTo>
                <a:lnTo>
                  <a:pt x="3566" y="968"/>
                </a:lnTo>
                <a:lnTo>
                  <a:pt x="3567" y="972"/>
                </a:lnTo>
                <a:lnTo>
                  <a:pt x="3568" y="973"/>
                </a:lnTo>
                <a:lnTo>
                  <a:pt x="3567" y="979"/>
                </a:lnTo>
                <a:lnTo>
                  <a:pt x="3565" y="990"/>
                </a:lnTo>
                <a:lnTo>
                  <a:pt x="3563" y="994"/>
                </a:lnTo>
                <a:lnTo>
                  <a:pt x="3565" y="1000"/>
                </a:lnTo>
                <a:lnTo>
                  <a:pt x="3568" y="1003"/>
                </a:lnTo>
                <a:lnTo>
                  <a:pt x="3575" y="1009"/>
                </a:lnTo>
                <a:lnTo>
                  <a:pt x="3590" y="1006"/>
                </a:lnTo>
                <a:lnTo>
                  <a:pt x="3601" y="996"/>
                </a:lnTo>
                <a:lnTo>
                  <a:pt x="3606" y="994"/>
                </a:lnTo>
                <a:lnTo>
                  <a:pt x="3600" y="1001"/>
                </a:lnTo>
                <a:lnTo>
                  <a:pt x="3598" y="1007"/>
                </a:lnTo>
                <a:lnTo>
                  <a:pt x="3594" y="1008"/>
                </a:lnTo>
                <a:lnTo>
                  <a:pt x="3586" y="1016"/>
                </a:lnTo>
                <a:lnTo>
                  <a:pt x="3585" y="1019"/>
                </a:lnTo>
                <a:lnTo>
                  <a:pt x="3585" y="1023"/>
                </a:lnTo>
                <a:lnTo>
                  <a:pt x="3586" y="1026"/>
                </a:lnTo>
                <a:lnTo>
                  <a:pt x="3590" y="1030"/>
                </a:lnTo>
                <a:lnTo>
                  <a:pt x="3588" y="1036"/>
                </a:lnTo>
                <a:lnTo>
                  <a:pt x="3585" y="1039"/>
                </a:lnTo>
                <a:lnTo>
                  <a:pt x="3580" y="1040"/>
                </a:lnTo>
                <a:lnTo>
                  <a:pt x="3572" y="1041"/>
                </a:lnTo>
                <a:lnTo>
                  <a:pt x="3569" y="1042"/>
                </a:lnTo>
                <a:lnTo>
                  <a:pt x="3566" y="1046"/>
                </a:lnTo>
                <a:lnTo>
                  <a:pt x="3563" y="1052"/>
                </a:lnTo>
                <a:lnTo>
                  <a:pt x="3561" y="1064"/>
                </a:lnTo>
                <a:lnTo>
                  <a:pt x="3560" y="1069"/>
                </a:lnTo>
                <a:lnTo>
                  <a:pt x="3559" y="1072"/>
                </a:lnTo>
                <a:lnTo>
                  <a:pt x="3556" y="1076"/>
                </a:lnTo>
                <a:lnTo>
                  <a:pt x="3553" y="1077"/>
                </a:lnTo>
                <a:lnTo>
                  <a:pt x="3552" y="1072"/>
                </a:lnTo>
                <a:lnTo>
                  <a:pt x="3543" y="1064"/>
                </a:lnTo>
                <a:lnTo>
                  <a:pt x="3538" y="1063"/>
                </a:lnTo>
                <a:lnTo>
                  <a:pt x="3533" y="1069"/>
                </a:lnTo>
                <a:lnTo>
                  <a:pt x="3533" y="1072"/>
                </a:lnTo>
                <a:lnTo>
                  <a:pt x="3535" y="1076"/>
                </a:lnTo>
                <a:lnTo>
                  <a:pt x="3537" y="1078"/>
                </a:lnTo>
                <a:lnTo>
                  <a:pt x="3539" y="1078"/>
                </a:lnTo>
                <a:lnTo>
                  <a:pt x="3539" y="1080"/>
                </a:lnTo>
                <a:lnTo>
                  <a:pt x="3538" y="1088"/>
                </a:lnTo>
                <a:lnTo>
                  <a:pt x="3538" y="1091"/>
                </a:lnTo>
                <a:lnTo>
                  <a:pt x="3540" y="1095"/>
                </a:lnTo>
                <a:lnTo>
                  <a:pt x="3542" y="1095"/>
                </a:lnTo>
                <a:lnTo>
                  <a:pt x="3543" y="1096"/>
                </a:lnTo>
                <a:lnTo>
                  <a:pt x="3543" y="1102"/>
                </a:lnTo>
                <a:lnTo>
                  <a:pt x="3542" y="1106"/>
                </a:lnTo>
                <a:lnTo>
                  <a:pt x="3539" y="1113"/>
                </a:lnTo>
                <a:lnTo>
                  <a:pt x="3538" y="1119"/>
                </a:lnTo>
                <a:lnTo>
                  <a:pt x="3537" y="1136"/>
                </a:lnTo>
                <a:lnTo>
                  <a:pt x="3536" y="1143"/>
                </a:lnTo>
                <a:lnTo>
                  <a:pt x="3545" y="1141"/>
                </a:lnTo>
                <a:lnTo>
                  <a:pt x="3547" y="1142"/>
                </a:lnTo>
                <a:lnTo>
                  <a:pt x="3549" y="1146"/>
                </a:lnTo>
                <a:lnTo>
                  <a:pt x="3550" y="1149"/>
                </a:lnTo>
                <a:lnTo>
                  <a:pt x="3552" y="1152"/>
                </a:lnTo>
                <a:lnTo>
                  <a:pt x="3555" y="1153"/>
                </a:lnTo>
                <a:lnTo>
                  <a:pt x="3556" y="1153"/>
                </a:lnTo>
                <a:lnTo>
                  <a:pt x="3556" y="1151"/>
                </a:lnTo>
                <a:lnTo>
                  <a:pt x="3557" y="1148"/>
                </a:lnTo>
                <a:lnTo>
                  <a:pt x="3559" y="1147"/>
                </a:lnTo>
                <a:lnTo>
                  <a:pt x="3561" y="1149"/>
                </a:lnTo>
                <a:lnTo>
                  <a:pt x="3567" y="1153"/>
                </a:lnTo>
                <a:lnTo>
                  <a:pt x="3584" y="1140"/>
                </a:lnTo>
                <a:lnTo>
                  <a:pt x="3606" y="1138"/>
                </a:lnTo>
                <a:lnTo>
                  <a:pt x="3608" y="1136"/>
                </a:lnTo>
                <a:lnTo>
                  <a:pt x="3609" y="1133"/>
                </a:lnTo>
                <a:lnTo>
                  <a:pt x="3611" y="1127"/>
                </a:lnTo>
                <a:lnTo>
                  <a:pt x="3618" y="1123"/>
                </a:lnTo>
                <a:lnTo>
                  <a:pt x="3621" y="1118"/>
                </a:lnTo>
                <a:lnTo>
                  <a:pt x="3626" y="1111"/>
                </a:lnTo>
                <a:lnTo>
                  <a:pt x="3628" y="1103"/>
                </a:lnTo>
                <a:lnTo>
                  <a:pt x="3631" y="1099"/>
                </a:lnTo>
                <a:lnTo>
                  <a:pt x="3636" y="1096"/>
                </a:lnTo>
                <a:lnTo>
                  <a:pt x="3639" y="1092"/>
                </a:lnTo>
                <a:lnTo>
                  <a:pt x="3640" y="1085"/>
                </a:lnTo>
                <a:lnTo>
                  <a:pt x="3625" y="1100"/>
                </a:lnTo>
                <a:lnTo>
                  <a:pt x="3625" y="1098"/>
                </a:lnTo>
                <a:lnTo>
                  <a:pt x="3626" y="1097"/>
                </a:lnTo>
                <a:lnTo>
                  <a:pt x="3626" y="1096"/>
                </a:lnTo>
                <a:lnTo>
                  <a:pt x="3626" y="1095"/>
                </a:lnTo>
                <a:lnTo>
                  <a:pt x="3627" y="1093"/>
                </a:lnTo>
                <a:lnTo>
                  <a:pt x="3627" y="1091"/>
                </a:lnTo>
                <a:lnTo>
                  <a:pt x="3624" y="1092"/>
                </a:lnTo>
                <a:lnTo>
                  <a:pt x="3620" y="1101"/>
                </a:lnTo>
                <a:lnTo>
                  <a:pt x="3617" y="1105"/>
                </a:lnTo>
                <a:lnTo>
                  <a:pt x="3615" y="1108"/>
                </a:lnTo>
                <a:lnTo>
                  <a:pt x="3614" y="1109"/>
                </a:lnTo>
                <a:lnTo>
                  <a:pt x="3611" y="1108"/>
                </a:lnTo>
                <a:lnTo>
                  <a:pt x="3608" y="1106"/>
                </a:lnTo>
                <a:lnTo>
                  <a:pt x="3607" y="1105"/>
                </a:lnTo>
                <a:lnTo>
                  <a:pt x="3610" y="1101"/>
                </a:lnTo>
                <a:lnTo>
                  <a:pt x="3611" y="1099"/>
                </a:lnTo>
                <a:lnTo>
                  <a:pt x="3610" y="1100"/>
                </a:lnTo>
                <a:lnTo>
                  <a:pt x="3608" y="1099"/>
                </a:lnTo>
                <a:lnTo>
                  <a:pt x="3608" y="1096"/>
                </a:lnTo>
                <a:lnTo>
                  <a:pt x="3607" y="1092"/>
                </a:lnTo>
                <a:lnTo>
                  <a:pt x="3607" y="1092"/>
                </a:lnTo>
                <a:lnTo>
                  <a:pt x="3608" y="1086"/>
                </a:lnTo>
                <a:lnTo>
                  <a:pt x="3609" y="1081"/>
                </a:lnTo>
                <a:lnTo>
                  <a:pt x="3614" y="1074"/>
                </a:lnTo>
                <a:lnTo>
                  <a:pt x="3617" y="1072"/>
                </a:lnTo>
                <a:lnTo>
                  <a:pt x="3618" y="1069"/>
                </a:lnTo>
                <a:lnTo>
                  <a:pt x="3619" y="1066"/>
                </a:lnTo>
                <a:lnTo>
                  <a:pt x="3619" y="1063"/>
                </a:lnTo>
                <a:lnTo>
                  <a:pt x="3622" y="1059"/>
                </a:lnTo>
                <a:lnTo>
                  <a:pt x="3624" y="1057"/>
                </a:lnTo>
                <a:lnTo>
                  <a:pt x="3622" y="1056"/>
                </a:lnTo>
                <a:lnTo>
                  <a:pt x="3620" y="1053"/>
                </a:lnTo>
                <a:lnTo>
                  <a:pt x="3619" y="1052"/>
                </a:lnTo>
                <a:lnTo>
                  <a:pt x="3619" y="1051"/>
                </a:lnTo>
                <a:lnTo>
                  <a:pt x="3620" y="1050"/>
                </a:lnTo>
                <a:lnTo>
                  <a:pt x="3620" y="1049"/>
                </a:lnTo>
                <a:lnTo>
                  <a:pt x="3620" y="1050"/>
                </a:lnTo>
                <a:lnTo>
                  <a:pt x="3621" y="1048"/>
                </a:lnTo>
                <a:lnTo>
                  <a:pt x="3625" y="1042"/>
                </a:lnTo>
                <a:lnTo>
                  <a:pt x="3625" y="1040"/>
                </a:lnTo>
                <a:lnTo>
                  <a:pt x="3621" y="1040"/>
                </a:lnTo>
                <a:lnTo>
                  <a:pt x="3620" y="1040"/>
                </a:lnTo>
                <a:lnTo>
                  <a:pt x="3622" y="1034"/>
                </a:lnTo>
                <a:lnTo>
                  <a:pt x="3628" y="1028"/>
                </a:lnTo>
                <a:lnTo>
                  <a:pt x="3632" y="1024"/>
                </a:lnTo>
                <a:lnTo>
                  <a:pt x="3637" y="1027"/>
                </a:lnTo>
                <a:lnTo>
                  <a:pt x="3629" y="1037"/>
                </a:lnTo>
                <a:lnTo>
                  <a:pt x="3626" y="1043"/>
                </a:lnTo>
                <a:lnTo>
                  <a:pt x="3625" y="1052"/>
                </a:lnTo>
                <a:lnTo>
                  <a:pt x="3629" y="1048"/>
                </a:lnTo>
                <a:lnTo>
                  <a:pt x="3631" y="1047"/>
                </a:lnTo>
                <a:lnTo>
                  <a:pt x="3634" y="1046"/>
                </a:lnTo>
                <a:lnTo>
                  <a:pt x="3635" y="1048"/>
                </a:lnTo>
                <a:lnTo>
                  <a:pt x="3632" y="1050"/>
                </a:lnTo>
                <a:lnTo>
                  <a:pt x="3631" y="1052"/>
                </a:lnTo>
                <a:lnTo>
                  <a:pt x="3630" y="1054"/>
                </a:lnTo>
                <a:lnTo>
                  <a:pt x="3630" y="1059"/>
                </a:lnTo>
                <a:lnTo>
                  <a:pt x="3632" y="1063"/>
                </a:lnTo>
                <a:lnTo>
                  <a:pt x="3637" y="1063"/>
                </a:lnTo>
                <a:lnTo>
                  <a:pt x="3640" y="1060"/>
                </a:lnTo>
                <a:lnTo>
                  <a:pt x="3644" y="1058"/>
                </a:lnTo>
                <a:lnTo>
                  <a:pt x="3643" y="1058"/>
                </a:lnTo>
                <a:lnTo>
                  <a:pt x="3648" y="1057"/>
                </a:lnTo>
                <a:lnTo>
                  <a:pt x="3649" y="1057"/>
                </a:lnTo>
                <a:lnTo>
                  <a:pt x="3649" y="1058"/>
                </a:lnTo>
                <a:lnTo>
                  <a:pt x="3648" y="1060"/>
                </a:lnTo>
                <a:lnTo>
                  <a:pt x="3651" y="1059"/>
                </a:lnTo>
                <a:lnTo>
                  <a:pt x="3655" y="1058"/>
                </a:lnTo>
                <a:lnTo>
                  <a:pt x="3658" y="1057"/>
                </a:lnTo>
                <a:lnTo>
                  <a:pt x="3663" y="1060"/>
                </a:lnTo>
                <a:lnTo>
                  <a:pt x="3661" y="1062"/>
                </a:lnTo>
                <a:lnTo>
                  <a:pt x="3660" y="1064"/>
                </a:lnTo>
                <a:lnTo>
                  <a:pt x="3660" y="1068"/>
                </a:lnTo>
                <a:lnTo>
                  <a:pt x="3663" y="1070"/>
                </a:lnTo>
                <a:lnTo>
                  <a:pt x="3663" y="1072"/>
                </a:lnTo>
                <a:lnTo>
                  <a:pt x="3663" y="1077"/>
                </a:lnTo>
                <a:lnTo>
                  <a:pt x="3663" y="1082"/>
                </a:lnTo>
                <a:lnTo>
                  <a:pt x="3665" y="1087"/>
                </a:lnTo>
                <a:lnTo>
                  <a:pt x="3671" y="1092"/>
                </a:lnTo>
                <a:lnTo>
                  <a:pt x="3674" y="1096"/>
                </a:lnTo>
                <a:lnTo>
                  <a:pt x="3675" y="1101"/>
                </a:lnTo>
                <a:lnTo>
                  <a:pt x="3674" y="1106"/>
                </a:lnTo>
                <a:lnTo>
                  <a:pt x="3669" y="1112"/>
                </a:lnTo>
                <a:lnTo>
                  <a:pt x="3668" y="1117"/>
                </a:lnTo>
                <a:lnTo>
                  <a:pt x="3668" y="1122"/>
                </a:lnTo>
                <a:lnTo>
                  <a:pt x="3666" y="1127"/>
                </a:lnTo>
                <a:lnTo>
                  <a:pt x="3668" y="1126"/>
                </a:lnTo>
                <a:lnTo>
                  <a:pt x="3667" y="1130"/>
                </a:lnTo>
                <a:lnTo>
                  <a:pt x="3663" y="1132"/>
                </a:lnTo>
                <a:lnTo>
                  <a:pt x="3661" y="1137"/>
                </a:lnTo>
                <a:lnTo>
                  <a:pt x="3663" y="1139"/>
                </a:lnTo>
                <a:lnTo>
                  <a:pt x="3664" y="1140"/>
                </a:lnTo>
                <a:lnTo>
                  <a:pt x="3665" y="1142"/>
                </a:lnTo>
                <a:lnTo>
                  <a:pt x="3664" y="1150"/>
                </a:lnTo>
                <a:lnTo>
                  <a:pt x="3664" y="1159"/>
                </a:lnTo>
                <a:lnTo>
                  <a:pt x="3664" y="1167"/>
                </a:lnTo>
                <a:lnTo>
                  <a:pt x="3664" y="1169"/>
                </a:lnTo>
                <a:lnTo>
                  <a:pt x="3661" y="1176"/>
                </a:lnTo>
                <a:lnTo>
                  <a:pt x="3661" y="1174"/>
                </a:lnTo>
                <a:lnTo>
                  <a:pt x="3661" y="1176"/>
                </a:lnTo>
                <a:lnTo>
                  <a:pt x="3660" y="1178"/>
                </a:lnTo>
                <a:lnTo>
                  <a:pt x="3659" y="1182"/>
                </a:lnTo>
                <a:lnTo>
                  <a:pt x="3659" y="1186"/>
                </a:lnTo>
                <a:lnTo>
                  <a:pt x="3663" y="1186"/>
                </a:lnTo>
                <a:lnTo>
                  <a:pt x="3669" y="1180"/>
                </a:lnTo>
                <a:lnTo>
                  <a:pt x="3673" y="1179"/>
                </a:lnTo>
                <a:lnTo>
                  <a:pt x="3683" y="1184"/>
                </a:lnTo>
                <a:lnTo>
                  <a:pt x="3706" y="1174"/>
                </a:lnTo>
                <a:lnTo>
                  <a:pt x="3709" y="1171"/>
                </a:lnTo>
                <a:lnTo>
                  <a:pt x="3700" y="1181"/>
                </a:lnTo>
                <a:lnTo>
                  <a:pt x="3690" y="1185"/>
                </a:lnTo>
                <a:lnTo>
                  <a:pt x="3688" y="1188"/>
                </a:lnTo>
                <a:lnTo>
                  <a:pt x="3688" y="1195"/>
                </a:lnTo>
                <a:lnTo>
                  <a:pt x="3686" y="1195"/>
                </a:lnTo>
                <a:lnTo>
                  <a:pt x="3687" y="1197"/>
                </a:lnTo>
                <a:lnTo>
                  <a:pt x="3688" y="1199"/>
                </a:lnTo>
                <a:lnTo>
                  <a:pt x="3688" y="1200"/>
                </a:lnTo>
                <a:lnTo>
                  <a:pt x="3687" y="1202"/>
                </a:lnTo>
                <a:lnTo>
                  <a:pt x="3681" y="1204"/>
                </a:lnTo>
                <a:lnTo>
                  <a:pt x="3679" y="1206"/>
                </a:lnTo>
                <a:lnTo>
                  <a:pt x="3675" y="1214"/>
                </a:lnTo>
                <a:lnTo>
                  <a:pt x="3673" y="1216"/>
                </a:lnTo>
                <a:lnTo>
                  <a:pt x="3666" y="1218"/>
                </a:lnTo>
                <a:lnTo>
                  <a:pt x="3663" y="1222"/>
                </a:lnTo>
                <a:lnTo>
                  <a:pt x="3637" y="1236"/>
                </a:lnTo>
                <a:lnTo>
                  <a:pt x="3616" y="1257"/>
                </a:lnTo>
                <a:lnTo>
                  <a:pt x="3615" y="1259"/>
                </a:lnTo>
                <a:lnTo>
                  <a:pt x="3615" y="1261"/>
                </a:lnTo>
                <a:lnTo>
                  <a:pt x="3615" y="1265"/>
                </a:lnTo>
                <a:lnTo>
                  <a:pt x="3614" y="1267"/>
                </a:lnTo>
                <a:lnTo>
                  <a:pt x="3611" y="1268"/>
                </a:lnTo>
                <a:lnTo>
                  <a:pt x="3610" y="1269"/>
                </a:lnTo>
                <a:lnTo>
                  <a:pt x="3607" y="1275"/>
                </a:lnTo>
                <a:lnTo>
                  <a:pt x="3606" y="1278"/>
                </a:lnTo>
                <a:lnTo>
                  <a:pt x="3607" y="1283"/>
                </a:lnTo>
                <a:lnTo>
                  <a:pt x="3607" y="1291"/>
                </a:lnTo>
                <a:lnTo>
                  <a:pt x="3609" y="1298"/>
                </a:lnTo>
                <a:lnTo>
                  <a:pt x="3610" y="1305"/>
                </a:lnTo>
                <a:lnTo>
                  <a:pt x="3609" y="1311"/>
                </a:lnTo>
                <a:lnTo>
                  <a:pt x="3605" y="1316"/>
                </a:lnTo>
                <a:lnTo>
                  <a:pt x="3592" y="1322"/>
                </a:lnTo>
                <a:lnTo>
                  <a:pt x="3589" y="1328"/>
                </a:lnTo>
                <a:lnTo>
                  <a:pt x="3588" y="1325"/>
                </a:lnTo>
                <a:lnTo>
                  <a:pt x="3587" y="1332"/>
                </a:lnTo>
                <a:lnTo>
                  <a:pt x="3585" y="1334"/>
                </a:lnTo>
                <a:lnTo>
                  <a:pt x="3578" y="1338"/>
                </a:lnTo>
                <a:lnTo>
                  <a:pt x="3577" y="1340"/>
                </a:lnTo>
                <a:lnTo>
                  <a:pt x="3577" y="1343"/>
                </a:lnTo>
                <a:lnTo>
                  <a:pt x="3576" y="1345"/>
                </a:lnTo>
                <a:lnTo>
                  <a:pt x="3565" y="1353"/>
                </a:lnTo>
                <a:lnTo>
                  <a:pt x="3553" y="1369"/>
                </a:lnTo>
                <a:lnTo>
                  <a:pt x="3549" y="1374"/>
                </a:lnTo>
                <a:lnTo>
                  <a:pt x="3548" y="1376"/>
                </a:lnTo>
                <a:lnTo>
                  <a:pt x="3548" y="1378"/>
                </a:lnTo>
                <a:lnTo>
                  <a:pt x="3548" y="1380"/>
                </a:lnTo>
                <a:lnTo>
                  <a:pt x="3548" y="1384"/>
                </a:lnTo>
                <a:lnTo>
                  <a:pt x="3543" y="1392"/>
                </a:lnTo>
                <a:lnTo>
                  <a:pt x="3536" y="1399"/>
                </a:lnTo>
                <a:lnTo>
                  <a:pt x="3527" y="1403"/>
                </a:lnTo>
                <a:lnTo>
                  <a:pt x="3520" y="1397"/>
                </a:lnTo>
                <a:lnTo>
                  <a:pt x="3517" y="1393"/>
                </a:lnTo>
                <a:lnTo>
                  <a:pt x="3513" y="1393"/>
                </a:lnTo>
                <a:lnTo>
                  <a:pt x="3506" y="1397"/>
                </a:lnTo>
                <a:lnTo>
                  <a:pt x="3502" y="1396"/>
                </a:lnTo>
                <a:lnTo>
                  <a:pt x="3496" y="1387"/>
                </a:lnTo>
                <a:lnTo>
                  <a:pt x="3493" y="1384"/>
                </a:lnTo>
                <a:lnTo>
                  <a:pt x="3487" y="1386"/>
                </a:lnTo>
                <a:lnTo>
                  <a:pt x="3477" y="1400"/>
                </a:lnTo>
                <a:lnTo>
                  <a:pt x="3470" y="1405"/>
                </a:lnTo>
                <a:lnTo>
                  <a:pt x="3470" y="1403"/>
                </a:lnTo>
                <a:lnTo>
                  <a:pt x="3472" y="1400"/>
                </a:lnTo>
                <a:lnTo>
                  <a:pt x="3473" y="1397"/>
                </a:lnTo>
                <a:lnTo>
                  <a:pt x="3474" y="1393"/>
                </a:lnTo>
                <a:lnTo>
                  <a:pt x="3477" y="1389"/>
                </a:lnTo>
                <a:lnTo>
                  <a:pt x="3474" y="1387"/>
                </a:lnTo>
                <a:lnTo>
                  <a:pt x="3472" y="1387"/>
                </a:lnTo>
                <a:lnTo>
                  <a:pt x="3469" y="1390"/>
                </a:lnTo>
                <a:lnTo>
                  <a:pt x="3444" y="1394"/>
                </a:lnTo>
                <a:lnTo>
                  <a:pt x="3441" y="1397"/>
                </a:lnTo>
                <a:lnTo>
                  <a:pt x="3443" y="1398"/>
                </a:lnTo>
                <a:lnTo>
                  <a:pt x="3444" y="1399"/>
                </a:lnTo>
                <a:lnTo>
                  <a:pt x="3448" y="1398"/>
                </a:lnTo>
                <a:lnTo>
                  <a:pt x="3448" y="1404"/>
                </a:lnTo>
                <a:lnTo>
                  <a:pt x="3449" y="1408"/>
                </a:lnTo>
                <a:lnTo>
                  <a:pt x="3450" y="1412"/>
                </a:lnTo>
                <a:lnTo>
                  <a:pt x="3448" y="1416"/>
                </a:lnTo>
                <a:lnTo>
                  <a:pt x="3447" y="1416"/>
                </a:lnTo>
                <a:lnTo>
                  <a:pt x="3447" y="1423"/>
                </a:lnTo>
                <a:lnTo>
                  <a:pt x="3445" y="1428"/>
                </a:lnTo>
                <a:lnTo>
                  <a:pt x="3438" y="1439"/>
                </a:lnTo>
                <a:lnTo>
                  <a:pt x="3435" y="1444"/>
                </a:lnTo>
                <a:lnTo>
                  <a:pt x="3431" y="1456"/>
                </a:lnTo>
                <a:lnTo>
                  <a:pt x="3438" y="1459"/>
                </a:lnTo>
                <a:lnTo>
                  <a:pt x="3440" y="1474"/>
                </a:lnTo>
                <a:lnTo>
                  <a:pt x="3439" y="1488"/>
                </a:lnTo>
                <a:lnTo>
                  <a:pt x="3433" y="1495"/>
                </a:lnTo>
                <a:lnTo>
                  <a:pt x="3428" y="1495"/>
                </a:lnTo>
                <a:lnTo>
                  <a:pt x="3428" y="1496"/>
                </a:lnTo>
                <a:lnTo>
                  <a:pt x="3428" y="1497"/>
                </a:lnTo>
                <a:lnTo>
                  <a:pt x="3428" y="1498"/>
                </a:lnTo>
                <a:lnTo>
                  <a:pt x="3428" y="1500"/>
                </a:lnTo>
                <a:lnTo>
                  <a:pt x="3421" y="1504"/>
                </a:lnTo>
                <a:lnTo>
                  <a:pt x="3420" y="1506"/>
                </a:lnTo>
                <a:lnTo>
                  <a:pt x="3418" y="1513"/>
                </a:lnTo>
                <a:lnTo>
                  <a:pt x="3418" y="1516"/>
                </a:lnTo>
                <a:lnTo>
                  <a:pt x="3419" y="1520"/>
                </a:lnTo>
                <a:lnTo>
                  <a:pt x="3420" y="1523"/>
                </a:lnTo>
                <a:lnTo>
                  <a:pt x="3422" y="1526"/>
                </a:lnTo>
                <a:lnTo>
                  <a:pt x="3424" y="1528"/>
                </a:lnTo>
                <a:lnTo>
                  <a:pt x="3431" y="1530"/>
                </a:lnTo>
                <a:lnTo>
                  <a:pt x="3435" y="1533"/>
                </a:lnTo>
                <a:lnTo>
                  <a:pt x="3439" y="1536"/>
                </a:lnTo>
                <a:lnTo>
                  <a:pt x="3442" y="1542"/>
                </a:lnTo>
                <a:lnTo>
                  <a:pt x="3445" y="1545"/>
                </a:lnTo>
                <a:lnTo>
                  <a:pt x="3450" y="1545"/>
                </a:lnTo>
                <a:lnTo>
                  <a:pt x="3454" y="1547"/>
                </a:lnTo>
                <a:lnTo>
                  <a:pt x="3457" y="1555"/>
                </a:lnTo>
                <a:lnTo>
                  <a:pt x="3459" y="1560"/>
                </a:lnTo>
                <a:lnTo>
                  <a:pt x="3471" y="1572"/>
                </a:lnTo>
                <a:lnTo>
                  <a:pt x="3474" y="1577"/>
                </a:lnTo>
                <a:lnTo>
                  <a:pt x="3477" y="1584"/>
                </a:lnTo>
                <a:lnTo>
                  <a:pt x="3477" y="1592"/>
                </a:lnTo>
                <a:lnTo>
                  <a:pt x="3474" y="1595"/>
                </a:lnTo>
                <a:lnTo>
                  <a:pt x="3472" y="1596"/>
                </a:lnTo>
                <a:lnTo>
                  <a:pt x="3470" y="1600"/>
                </a:lnTo>
                <a:lnTo>
                  <a:pt x="3468" y="1604"/>
                </a:lnTo>
                <a:lnTo>
                  <a:pt x="3467" y="1607"/>
                </a:lnTo>
                <a:lnTo>
                  <a:pt x="3465" y="1612"/>
                </a:lnTo>
                <a:lnTo>
                  <a:pt x="3467" y="1612"/>
                </a:lnTo>
                <a:lnTo>
                  <a:pt x="3469" y="1612"/>
                </a:lnTo>
                <a:lnTo>
                  <a:pt x="3471" y="1614"/>
                </a:lnTo>
                <a:lnTo>
                  <a:pt x="3472" y="1617"/>
                </a:lnTo>
                <a:lnTo>
                  <a:pt x="3474" y="1626"/>
                </a:lnTo>
                <a:lnTo>
                  <a:pt x="3474" y="1630"/>
                </a:lnTo>
                <a:lnTo>
                  <a:pt x="3476" y="1633"/>
                </a:lnTo>
                <a:lnTo>
                  <a:pt x="3478" y="1639"/>
                </a:lnTo>
                <a:lnTo>
                  <a:pt x="3479" y="1642"/>
                </a:lnTo>
                <a:lnTo>
                  <a:pt x="3481" y="1651"/>
                </a:lnTo>
                <a:lnTo>
                  <a:pt x="3486" y="1656"/>
                </a:lnTo>
                <a:lnTo>
                  <a:pt x="3504" y="1669"/>
                </a:lnTo>
                <a:lnTo>
                  <a:pt x="3504" y="1672"/>
                </a:lnTo>
                <a:lnTo>
                  <a:pt x="3500" y="1676"/>
                </a:lnTo>
                <a:lnTo>
                  <a:pt x="3494" y="1676"/>
                </a:lnTo>
                <a:lnTo>
                  <a:pt x="3493" y="1679"/>
                </a:lnTo>
                <a:lnTo>
                  <a:pt x="3493" y="1685"/>
                </a:lnTo>
                <a:lnTo>
                  <a:pt x="3493" y="1689"/>
                </a:lnTo>
                <a:lnTo>
                  <a:pt x="3493" y="1693"/>
                </a:lnTo>
                <a:lnTo>
                  <a:pt x="3493" y="1698"/>
                </a:lnTo>
                <a:lnTo>
                  <a:pt x="3492" y="1699"/>
                </a:lnTo>
                <a:lnTo>
                  <a:pt x="3491" y="1701"/>
                </a:lnTo>
                <a:lnTo>
                  <a:pt x="3483" y="1716"/>
                </a:lnTo>
                <a:lnTo>
                  <a:pt x="3483" y="1719"/>
                </a:lnTo>
                <a:lnTo>
                  <a:pt x="3483" y="1721"/>
                </a:lnTo>
                <a:lnTo>
                  <a:pt x="3484" y="1724"/>
                </a:lnTo>
                <a:lnTo>
                  <a:pt x="3487" y="1728"/>
                </a:lnTo>
                <a:lnTo>
                  <a:pt x="3488" y="1731"/>
                </a:lnTo>
                <a:lnTo>
                  <a:pt x="3488" y="1734"/>
                </a:lnTo>
                <a:lnTo>
                  <a:pt x="3486" y="1740"/>
                </a:lnTo>
                <a:lnTo>
                  <a:pt x="3486" y="1743"/>
                </a:lnTo>
                <a:lnTo>
                  <a:pt x="3486" y="1747"/>
                </a:lnTo>
                <a:lnTo>
                  <a:pt x="3492" y="1755"/>
                </a:lnTo>
                <a:lnTo>
                  <a:pt x="3494" y="1761"/>
                </a:lnTo>
                <a:lnTo>
                  <a:pt x="3494" y="1769"/>
                </a:lnTo>
                <a:lnTo>
                  <a:pt x="3497" y="1772"/>
                </a:lnTo>
                <a:lnTo>
                  <a:pt x="3501" y="1773"/>
                </a:lnTo>
                <a:lnTo>
                  <a:pt x="3504" y="1775"/>
                </a:lnTo>
                <a:lnTo>
                  <a:pt x="3507" y="1781"/>
                </a:lnTo>
                <a:lnTo>
                  <a:pt x="3503" y="1788"/>
                </a:lnTo>
                <a:lnTo>
                  <a:pt x="3502" y="1791"/>
                </a:lnTo>
                <a:lnTo>
                  <a:pt x="3503" y="1795"/>
                </a:lnTo>
                <a:lnTo>
                  <a:pt x="3500" y="1803"/>
                </a:lnTo>
                <a:lnTo>
                  <a:pt x="3498" y="1807"/>
                </a:lnTo>
                <a:lnTo>
                  <a:pt x="3494" y="1808"/>
                </a:lnTo>
                <a:lnTo>
                  <a:pt x="3491" y="1809"/>
                </a:lnTo>
                <a:lnTo>
                  <a:pt x="3488" y="1808"/>
                </a:lnTo>
                <a:lnTo>
                  <a:pt x="3483" y="1804"/>
                </a:lnTo>
                <a:lnTo>
                  <a:pt x="3481" y="1801"/>
                </a:lnTo>
                <a:lnTo>
                  <a:pt x="3480" y="1798"/>
                </a:lnTo>
                <a:lnTo>
                  <a:pt x="3477" y="1798"/>
                </a:lnTo>
                <a:lnTo>
                  <a:pt x="3474" y="1799"/>
                </a:lnTo>
                <a:lnTo>
                  <a:pt x="3471" y="1802"/>
                </a:lnTo>
                <a:lnTo>
                  <a:pt x="3470" y="1807"/>
                </a:lnTo>
                <a:lnTo>
                  <a:pt x="3467" y="1809"/>
                </a:lnTo>
                <a:lnTo>
                  <a:pt x="3457" y="1805"/>
                </a:lnTo>
                <a:lnTo>
                  <a:pt x="3443" y="1807"/>
                </a:lnTo>
                <a:lnTo>
                  <a:pt x="3434" y="1811"/>
                </a:lnTo>
                <a:lnTo>
                  <a:pt x="3431" y="1810"/>
                </a:lnTo>
                <a:lnTo>
                  <a:pt x="3430" y="1808"/>
                </a:lnTo>
                <a:lnTo>
                  <a:pt x="3430" y="1802"/>
                </a:lnTo>
                <a:lnTo>
                  <a:pt x="3429" y="1800"/>
                </a:lnTo>
                <a:lnTo>
                  <a:pt x="3428" y="1799"/>
                </a:lnTo>
                <a:lnTo>
                  <a:pt x="3424" y="1798"/>
                </a:lnTo>
                <a:lnTo>
                  <a:pt x="3422" y="1797"/>
                </a:lnTo>
                <a:lnTo>
                  <a:pt x="3420" y="1797"/>
                </a:lnTo>
                <a:lnTo>
                  <a:pt x="3413" y="1802"/>
                </a:lnTo>
                <a:lnTo>
                  <a:pt x="3411" y="1802"/>
                </a:lnTo>
                <a:lnTo>
                  <a:pt x="3405" y="1797"/>
                </a:lnTo>
                <a:lnTo>
                  <a:pt x="3398" y="1794"/>
                </a:lnTo>
                <a:lnTo>
                  <a:pt x="3391" y="1795"/>
                </a:lnTo>
                <a:lnTo>
                  <a:pt x="3385" y="1800"/>
                </a:lnTo>
                <a:lnTo>
                  <a:pt x="3382" y="1805"/>
                </a:lnTo>
                <a:lnTo>
                  <a:pt x="3382" y="1808"/>
                </a:lnTo>
                <a:lnTo>
                  <a:pt x="3383" y="1811"/>
                </a:lnTo>
                <a:lnTo>
                  <a:pt x="3384" y="1813"/>
                </a:lnTo>
                <a:lnTo>
                  <a:pt x="3389" y="1818"/>
                </a:lnTo>
                <a:lnTo>
                  <a:pt x="3391" y="1819"/>
                </a:lnTo>
                <a:lnTo>
                  <a:pt x="3392" y="1821"/>
                </a:lnTo>
                <a:lnTo>
                  <a:pt x="3396" y="1831"/>
                </a:lnTo>
                <a:lnTo>
                  <a:pt x="3400" y="1833"/>
                </a:lnTo>
                <a:lnTo>
                  <a:pt x="3408" y="1838"/>
                </a:lnTo>
                <a:lnTo>
                  <a:pt x="3411" y="1842"/>
                </a:lnTo>
                <a:lnTo>
                  <a:pt x="3413" y="1847"/>
                </a:lnTo>
                <a:lnTo>
                  <a:pt x="3419" y="1858"/>
                </a:lnTo>
                <a:lnTo>
                  <a:pt x="3423" y="1863"/>
                </a:lnTo>
                <a:lnTo>
                  <a:pt x="3427" y="1867"/>
                </a:lnTo>
                <a:lnTo>
                  <a:pt x="3430" y="1870"/>
                </a:lnTo>
                <a:lnTo>
                  <a:pt x="3433" y="1878"/>
                </a:lnTo>
                <a:lnTo>
                  <a:pt x="3434" y="1887"/>
                </a:lnTo>
                <a:lnTo>
                  <a:pt x="3437" y="1889"/>
                </a:lnTo>
                <a:lnTo>
                  <a:pt x="3440" y="1890"/>
                </a:lnTo>
                <a:lnTo>
                  <a:pt x="3442" y="1890"/>
                </a:lnTo>
                <a:lnTo>
                  <a:pt x="3444" y="1889"/>
                </a:lnTo>
                <a:lnTo>
                  <a:pt x="3447" y="1887"/>
                </a:lnTo>
                <a:lnTo>
                  <a:pt x="3448" y="1883"/>
                </a:lnTo>
                <a:lnTo>
                  <a:pt x="3448" y="1880"/>
                </a:lnTo>
                <a:lnTo>
                  <a:pt x="3445" y="1871"/>
                </a:lnTo>
                <a:lnTo>
                  <a:pt x="3447" y="1868"/>
                </a:lnTo>
                <a:lnTo>
                  <a:pt x="3448" y="1868"/>
                </a:lnTo>
                <a:lnTo>
                  <a:pt x="3450" y="1871"/>
                </a:lnTo>
                <a:lnTo>
                  <a:pt x="3452" y="1880"/>
                </a:lnTo>
                <a:lnTo>
                  <a:pt x="3454" y="1886"/>
                </a:lnTo>
                <a:lnTo>
                  <a:pt x="3454" y="1889"/>
                </a:lnTo>
                <a:lnTo>
                  <a:pt x="3453" y="1893"/>
                </a:lnTo>
                <a:lnTo>
                  <a:pt x="3451" y="1896"/>
                </a:lnTo>
                <a:lnTo>
                  <a:pt x="3449" y="1897"/>
                </a:lnTo>
                <a:lnTo>
                  <a:pt x="3443" y="1897"/>
                </a:lnTo>
                <a:lnTo>
                  <a:pt x="3439" y="1901"/>
                </a:lnTo>
                <a:lnTo>
                  <a:pt x="3433" y="1918"/>
                </a:lnTo>
                <a:lnTo>
                  <a:pt x="3429" y="1922"/>
                </a:lnTo>
                <a:lnTo>
                  <a:pt x="3432" y="1911"/>
                </a:lnTo>
                <a:lnTo>
                  <a:pt x="3433" y="1906"/>
                </a:lnTo>
                <a:lnTo>
                  <a:pt x="3433" y="1897"/>
                </a:lnTo>
                <a:lnTo>
                  <a:pt x="3432" y="1890"/>
                </a:lnTo>
                <a:lnTo>
                  <a:pt x="3430" y="1884"/>
                </a:lnTo>
                <a:lnTo>
                  <a:pt x="3424" y="1874"/>
                </a:lnTo>
                <a:lnTo>
                  <a:pt x="3423" y="1872"/>
                </a:lnTo>
                <a:lnTo>
                  <a:pt x="3421" y="1866"/>
                </a:lnTo>
                <a:lnTo>
                  <a:pt x="3421" y="1863"/>
                </a:lnTo>
                <a:lnTo>
                  <a:pt x="3419" y="1860"/>
                </a:lnTo>
                <a:lnTo>
                  <a:pt x="3389" y="1842"/>
                </a:lnTo>
                <a:lnTo>
                  <a:pt x="3386" y="1841"/>
                </a:lnTo>
                <a:lnTo>
                  <a:pt x="3383" y="1839"/>
                </a:lnTo>
                <a:lnTo>
                  <a:pt x="3381" y="1836"/>
                </a:lnTo>
                <a:lnTo>
                  <a:pt x="3380" y="1832"/>
                </a:lnTo>
                <a:lnTo>
                  <a:pt x="3379" y="1824"/>
                </a:lnTo>
                <a:lnTo>
                  <a:pt x="3378" y="1821"/>
                </a:lnTo>
                <a:lnTo>
                  <a:pt x="3373" y="1814"/>
                </a:lnTo>
                <a:lnTo>
                  <a:pt x="3364" y="1810"/>
                </a:lnTo>
                <a:lnTo>
                  <a:pt x="3360" y="1807"/>
                </a:lnTo>
                <a:lnTo>
                  <a:pt x="3356" y="1801"/>
                </a:lnTo>
                <a:lnTo>
                  <a:pt x="3354" y="1795"/>
                </a:lnTo>
                <a:lnTo>
                  <a:pt x="3351" y="1790"/>
                </a:lnTo>
                <a:lnTo>
                  <a:pt x="3336" y="1783"/>
                </a:lnTo>
                <a:lnTo>
                  <a:pt x="3335" y="1781"/>
                </a:lnTo>
                <a:lnTo>
                  <a:pt x="3333" y="1771"/>
                </a:lnTo>
                <a:lnTo>
                  <a:pt x="3326" y="1761"/>
                </a:lnTo>
                <a:lnTo>
                  <a:pt x="3326" y="1758"/>
                </a:lnTo>
                <a:lnTo>
                  <a:pt x="3335" y="1749"/>
                </a:lnTo>
                <a:lnTo>
                  <a:pt x="3337" y="1750"/>
                </a:lnTo>
                <a:lnTo>
                  <a:pt x="3340" y="1753"/>
                </a:lnTo>
                <a:lnTo>
                  <a:pt x="3342" y="1757"/>
                </a:lnTo>
                <a:lnTo>
                  <a:pt x="3344" y="1757"/>
                </a:lnTo>
                <a:lnTo>
                  <a:pt x="3349" y="1753"/>
                </a:lnTo>
                <a:lnTo>
                  <a:pt x="3352" y="1755"/>
                </a:lnTo>
                <a:lnTo>
                  <a:pt x="3354" y="1763"/>
                </a:lnTo>
                <a:lnTo>
                  <a:pt x="3353" y="1777"/>
                </a:lnTo>
                <a:lnTo>
                  <a:pt x="3356" y="1783"/>
                </a:lnTo>
                <a:lnTo>
                  <a:pt x="3362" y="1785"/>
                </a:lnTo>
                <a:lnTo>
                  <a:pt x="3372" y="1782"/>
                </a:lnTo>
                <a:lnTo>
                  <a:pt x="3378" y="1783"/>
                </a:lnTo>
                <a:lnTo>
                  <a:pt x="3376" y="1787"/>
                </a:lnTo>
                <a:lnTo>
                  <a:pt x="3374" y="1789"/>
                </a:lnTo>
                <a:lnTo>
                  <a:pt x="3373" y="1790"/>
                </a:lnTo>
                <a:lnTo>
                  <a:pt x="3372" y="1791"/>
                </a:lnTo>
                <a:lnTo>
                  <a:pt x="3376" y="1794"/>
                </a:lnTo>
                <a:lnTo>
                  <a:pt x="3381" y="1794"/>
                </a:lnTo>
                <a:lnTo>
                  <a:pt x="3385" y="1792"/>
                </a:lnTo>
                <a:lnTo>
                  <a:pt x="3390" y="1788"/>
                </a:lnTo>
                <a:lnTo>
                  <a:pt x="3388" y="1781"/>
                </a:lnTo>
                <a:lnTo>
                  <a:pt x="3386" y="1777"/>
                </a:lnTo>
                <a:lnTo>
                  <a:pt x="3386" y="1773"/>
                </a:lnTo>
                <a:lnTo>
                  <a:pt x="3394" y="1755"/>
                </a:lnTo>
                <a:lnTo>
                  <a:pt x="3398" y="1752"/>
                </a:lnTo>
                <a:lnTo>
                  <a:pt x="3402" y="1753"/>
                </a:lnTo>
                <a:lnTo>
                  <a:pt x="3400" y="1755"/>
                </a:lnTo>
                <a:lnTo>
                  <a:pt x="3398" y="1761"/>
                </a:lnTo>
                <a:lnTo>
                  <a:pt x="3395" y="1769"/>
                </a:lnTo>
                <a:lnTo>
                  <a:pt x="3394" y="1775"/>
                </a:lnTo>
                <a:lnTo>
                  <a:pt x="3399" y="1775"/>
                </a:lnTo>
                <a:lnTo>
                  <a:pt x="3401" y="1779"/>
                </a:lnTo>
                <a:lnTo>
                  <a:pt x="3402" y="1785"/>
                </a:lnTo>
                <a:lnTo>
                  <a:pt x="3403" y="1792"/>
                </a:lnTo>
                <a:lnTo>
                  <a:pt x="3408" y="1797"/>
                </a:lnTo>
                <a:lnTo>
                  <a:pt x="3412" y="1797"/>
                </a:lnTo>
                <a:lnTo>
                  <a:pt x="3429" y="1791"/>
                </a:lnTo>
                <a:lnTo>
                  <a:pt x="3443" y="1782"/>
                </a:lnTo>
                <a:lnTo>
                  <a:pt x="3451" y="1779"/>
                </a:lnTo>
                <a:lnTo>
                  <a:pt x="3450" y="1782"/>
                </a:lnTo>
                <a:lnTo>
                  <a:pt x="3449" y="1784"/>
                </a:lnTo>
                <a:lnTo>
                  <a:pt x="3448" y="1787"/>
                </a:lnTo>
                <a:lnTo>
                  <a:pt x="3447" y="1787"/>
                </a:lnTo>
                <a:lnTo>
                  <a:pt x="3452" y="1794"/>
                </a:lnTo>
                <a:lnTo>
                  <a:pt x="3470" y="1790"/>
                </a:lnTo>
                <a:lnTo>
                  <a:pt x="3478" y="1791"/>
                </a:lnTo>
                <a:lnTo>
                  <a:pt x="3479" y="1789"/>
                </a:lnTo>
                <a:lnTo>
                  <a:pt x="3479" y="1784"/>
                </a:lnTo>
                <a:lnTo>
                  <a:pt x="3480" y="1782"/>
                </a:lnTo>
                <a:lnTo>
                  <a:pt x="3482" y="1783"/>
                </a:lnTo>
                <a:lnTo>
                  <a:pt x="3486" y="1787"/>
                </a:lnTo>
                <a:lnTo>
                  <a:pt x="3488" y="1785"/>
                </a:lnTo>
                <a:lnTo>
                  <a:pt x="3488" y="1782"/>
                </a:lnTo>
                <a:lnTo>
                  <a:pt x="3490" y="1769"/>
                </a:lnTo>
                <a:lnTo>
                  <a:pt x="3490" y="1764"/>
                </a:lnTo>
                <a:lnTo>
                  <a:pt x="3488" y="1758"/>
                </a:lnTo>
                <a:lnTo>
                  <a:pt x="3484" y="1757"/>
                </a:lnTo>
                <a:lnTo>
                  <a:pt x="3481" y="1755"/>
                </a:lnTo>
                <a:lnTo>
                  <a:pt x="3478" y="1753"/>
                </a:lnTo>
                <a:lnTo>
                  <a:pt x="3476" y="1749"/>
                </a:lnTo>
                <a:lnTo>
                  <a:pt x="3476" y="1744"/>
                </a:lnTo>
                <a:lnTo>
                  <a:pt x="3480" y="1734"/>
                </a:lnTo>
                <a:lnTo>
                  <a:pt x="3480" y="1733"/>
                </a:lnTo>
                <a:lnTo>
                  <a:pt x="3477" y="1724"/>
                </a:lnTo>
                <a:lnTo>
                  <a:pt x="3477" y="1724"/>
                </a:lnTo>
                <a:lnTo>
                  <a:pt x="3478" y="1722"/>
                </a:lnTo>
                <a:lnTo>
                  <a:pt x="3479" y="1720"/>
                </a:lnTo>
                <a:lnTo>
                  <a:pt x="3478" y="1716"/>
                </a:lnTo>
                <a:lnTo>
                  <a:pt x="3478" y="1716"/>
                </a:lnTo>
                <a:lnTo>
                  <a:pt x="3471" y="1708"/>
                </a:lnTo>
                <a:lnTo>
                  <a:pt x="3471" y="1706"/>
                </a:lnTo>
                <a:lnTo>
                  <a:pt x="3469" y="1702"/>
                </a:lnTo>
                <a:lnTo>
                  <a:pt x="3469" y="1708"/>
                </a:lnTo>
                <a:lnTo>
                  <a:pt x="3470" y="1714"/>
                </a:lnTo>
                <a:lnTo>
                  <a:pt x="3470" y="1720"/>
                </a:lnTo>
                <a:lnTo>
                  <a:pt x="3468" y="1722"/>
                </a:lnTo>
                <a:lnTo>
                  <a:pt x="3465" y="1723"/>
                </a:lnTo>
                <a:lnTo>
                  <a:pt x="3464" y="1724"/>
                </a:lnTo>
                <a:lnTo>
                  <a:pt x="3463" y="1723"/>
                </a:lnTo>
                <a:lnTo>
                  <a:pt x="3463" y="1720"/>
                </a:lnTo>
                <a:lnTo>
                  <a:pt x="3462" y="1718"/>
                </a:lnTo>
                <a:lnTo>
                  <a:pt x="3463" y="1715"/>
                </a:lnTo>
                <a:lnTo>
                  <a:pt x="3464" y="1710"/>
                </a:lnTo>
                <a:lnTo>
                  <a:pt x="3463" y="1709"/>
                </a:lnTo>
                <a:lnTo>
                  <a:pt x="3461" y="1706"/>
                </a:lnTo>
                <a:lnTo>
                  <a:pt x="3461" y="1705"/>
                </a:lnTo>
                <a:lnTo>
                  <a:pt x="3461" y="1704"/>
                </a:lnTo>
                <a:lnTo>
                  <a:pt x="3462" y="1703"/>
                </a:lnTo>
                <a:lnTo>
                  <a:pt x="3457" y="1696"/>
                </a:lnTo>
                <a:lnTo>
                  <a:pt x="3443" y="1703"/>
                </a:lnTo>
                <a:lnTo>
                  <a:pt x="3437" y="1702"/>
                </a:lnTo>
                <a:lnTo>
                  <a:pt x="3439" y="1696"/>
                </a:lnTo>
                <a:lnTo>
                  <a:pt x="3439" y="1694"/>
                </a:lnTo>
                <a:lnTo>
                  <a:pt x="3437" y="1696"/>
                </a:lnTo>
                <a:lnTo>
                  <a:pt x="3431" y="1706"/>
                </a:lnTo>
                <a:lnTo>
                  <a:pt x="3428" y="1710"/>
                </a:lnTo>
                <a:lnTo>
                  <a:pt x="3424" y="1711"/>
                </a:lnTo>
                <a:lnTo>
                  <a:pt x="3418" y="1716"/>
                </a:lnTo>
                <a:lnTo>
                  <a:pt x="3413" y="1719"/>
                </a:lnTo>
                <a:lnTo>
                  <a:pt x="3415" y="1709"/>
                </a:lnTo>
                <a:lnTo>
                  <a:pt x="3445" y="1668"/>
                </a:lnTo>
                <a:lnTo>
                  <a:pt x="3450" y="1660"/>
                </a:lnTo>
                <a:lnTo>
                  <a:pt x="3451" y="1653"/>
                </a:lnTo>
                <a:lnTo>
                  <a:pt x="3451" y="1647"/>
                </a:lnTo>
                <a:lnTo>
                  <a:pt x="3451" y="1647"/>
                </a:lnTo>
                <a:lnTo>
                  <a:pt x="3451" y="1647"/>
                </a:lnTo>
                <a:lnTo>
                  <a:pt x="3447" y="1641"/>
                </a:lnTo>
                <a:lnTo>
                  <a:pt x="3444" y="1639"/>
                </a:lnTo>
                <a:lnTo>
                  <a:pt x="3441" y="1637"/>
                </a:lnTo>
                <a:lnTo>
                  <a:pt x="3439" y="1641"/>
                </a:lnTo>
                <a:lnTo>
                  <a:pt x="3438" y="1644"/>
                </a:lnTo>
                <a:lnTo>
                  <a:pt x="3438" y="1649"/>
                </a:lnTo>
                <a:lnTo>
                  <a:pt x="3437" y="1652"/>
                </a:lnTo>
                <a:lnTo>
                  <a:pt x="3434" y="1655"/>
                </a:lnTo>
                <a:lnTo>
                  <a:pt x="3432" y="1656"/>
                </a:lnTo>
                <a:lnTo>
                  <a:pt x="3430" y="1654"/>
                </a:lnTo>
                <a:lnTo>
                  <a:pt x="3428" y="1650"/>
                </a:lnTo>
                <a:lnTo>
                  <a:pt x="3425" y="1646"/>
                </a:lnTo>
                <a:lnTo>
                  <a:pt x="3425" y="1643"/>
                </a:lnTo>
                <a:lnTo>
                  <a:pt x="3422" y="1643"/>
                </a:lnTo>
                <a:lnTo>
                  <a:pt x="3419" y="1644"/>
                </a:lnTo>
                <a:lnTo>
                  <a:pt x="3416" y="1647"/>
                </a:lnTo>
                <a:lnTo>
                  <a:pt x="3415" y="1653"/>
                </a:lnTo>
                <a:lnTo>
                  <a:pt x="3400" y="1676"/>
                </a:lnTo>
                <a:lnTo>
                  <a:pt x="3399" y="1678"/>
                </a:lnTo>
                <a:lnTo>
                  <a:pt x="3398" y="1678"/>
                </a:lnTo>
                <a:lnTo>
                  <a:pt x="3396" y="1676"/>
                </a:lnTo>
                <a:lnTo>
                  <a:pt x="3395" y="1673"/>
                </a:lnTo>
                <a:lnTo>
                  <a:pt x="3394" y="1673"/>
                </a:lnTo>
                <a:lnTo>
                  <a:pt x="3392" y="1675"/>
                </a:lnTo>
                <a:lnTo>
                  <a:pt x="3386" y="1688"/>
                </a:lnTo>
                <a:lnTo>
                  <a:pt x="3383" y="1693"/>
                </a:lnTo>
                <a:lnTo>
                  <a:pt x="3378" y="1699"/>
                </a:lnTo>
                <a:lnTo>
                  <a:pt x="3373" y="1701"/>
                </a:lnTo>
                <a:lnTo>
                  <a:pt x="3369" y="1696"/>
                </a:lnTo>
                <a:lnTo>
                  <a:pt x="3369" y="1693"/>
                </a:lnTo>
                <a:lnTo>
                  <a:pt x="3369" y="1690"/>
                </a:lnTo>
                <a:lnTo>
                  <a:pt x="3369" y="1688"/>
                </a:lnTo>
                <a:lnTo>
                  <a:pt x="3368" y="1686"/>
                </a:lnTo>
                <a:lnTo>
                  <a:pt x="3366" y="1686"/>
                </a:lnTo>
                <a:lnTo>
                  <a:pt x="3364" y="1689"/>
                </a:lnTo>
                <a:lnTo>
                  <a:pt x="3363" y="1689"/>
                </a:lnTo>
                <a:lnTo>
                  <a:pt x="3352" y="1692"/>
                </a:lnTo>
                <a:lnTo>
                  <a:pt x="3352" y="1686"/>
                </a:lnTo>
                <a:lnTo>
                  <a:pt x="3353" y="1678"/>
                </a:lnTo>
                <a:lnTo>
                  <a:pt x="3353" y="1671"/>
                </a:lnTo>
                <a:lnTo>
                  <a:pt x="3354" y="1665"/>
                </a:lnTo>
                <a:lnTo>
                  <a:pt x="3356" y="1662"/>
                </a:lnTo>
                <a:lnTo>
                  <a:pt x="3361" y="1658"/>
                </a:lnTo>
                <a:lnTo>
                  <a:pt x="3365" y="1649"/>
                </a:lnTo>
                <a:lnTo>
                  <a:pt x="3368" y="1643"/>
                </a:lnTo>
                <a:lnTo>
                  <a:pt x="3368" y="1639"/>
                </a:lnTo>
                <a:lnTo>
                  <a:pt x="3369" y="1632"/>
                </a:lnTo>
                <a:lnTo>
                  <a:pt x="3370" y="1630"/>
                </a:lnTo>
                <a:lnTo>
                  <a:pt x="3372" y="1627"/>
                </a:lnTo>
                <a:lnTo>
                  <a:pt x="3374" y="1622"/>
                </a:lnTo>
                <a:lnTo>
                  <a:pt x="3372" y="1622"/>
                </a:lnTo>
                <a:lnTo>
                  <a:pt x="3370" y="1621"/>
                </a:lnTo>
                <a:lnTo>
                  <a:pt x="3369" y="1617"/>
                </a:lnTo>
                <a:lnTo>
                  <a:pt x="3370" y="1613"/>
                </a:lnTo>
                <a:lnTo>
                  <a:pt x="3365" y="1612"/>
                </a:lnTo>
                <a:lnTo>
                  <a:pt x="3364" y="1616"/>
                </a:lnTo>
                <a:lnTo>
                  <a:pt x="3362" y="1623"/>
                </a:lnTo>
                <a:lnTo>
                  <a:pt x="3359" y="1625"/>
                </a:lnTo>
                <a:lnTo>
                  <a:pt x="3357" y="1626"/>
                </a:lnTo>
                <a:lnTo>
                  <a:pt x="3354" y="1629"/>
                </a:lnTo>
                <a:lnTo>
                  <a:pt x="3352" y="1629"/>
                </a:lnTo>
                <a:lnTo>
                  <a:pt x="3351" y="1627"/>
                </a:lnTo>
                <a:lnTo>
                  <a:pt x="3346" y="1624"/>
                </a:lnTo>
                <a:lnTo>
                  <a:pt x="3344" y="1623"/>
                </a:lnTo>
                <a:lnTo>
                  <a:pt x="3337" y="1624"/>
                </a:lnTo>
                <a:lnTo>
                  <a:pt x="3336" y="1623"/>
                </a:lnTo>
                <a:lnTo>
                  <a:pt x="3334" y="1621"/>
                </a:lnTo>
                <a:lnTo>
                  <a:pt x="3332" y="1620"/>
                </a:lnTo>
                <a:lnTo>
                  <a:pt x="3330" y="1616"/>
                </a:lnTo>
                <a:lnTo>
                  <a:pt x="3331" y="1610"/>
                </a:lnTo>
                <a:lnTo>
                  <a:pt x="3329" y="1606"/>
                </a:lnTo>
                <a:lnTo>
                  <a:pt x="3326" y="1605"/>
                </a:lnTo>
                <a:lnTo>
                  <a:pt x="3324" y="1605"/>
                </a:lnTo>
                <a:lnTo>
                  <a:pt x="3322" y="1606"/>
                </a:lnTo>
                <a:lnTo>
                  <a:pt x="3320" y="1611"/>
                </a:lnTo>
                <a:lnTo>
                  <a:pt x="3317" y="1613"/>
                </a:lnTo>
                <a:lnTo>
                  <a:pt x="3316" y="1612"/>
                </a:lnTo>
                <a:lnTo>
                  <a:pt x="3316" y="1600"/>
                </a:lnTo>
                <a:lnTo>
                  <a:pt x="3319" y="1596"/>
                </a:lnTo>
                <a:lnTo>
                  <a:pt x="3320" y="1592"/>
                </a:lnTo>
                <a:lnTo>
                  <a:pt x="3321" y="1589"/>
                </a:lnTo>
                <a:lnTo>
                  <a:pt x="3319" y="1589"/>
                </a:lnTo>
                <a:lnTo>
                  <a:pt x="3315" y="1586"/>
                </a:lnTo>
                <a:lnTo>
                  <a:pt x="3325" y="1580"/>
                </a:lnTo>
                <a:lnTo>
                  <a:pt x="3330" y="1574"/>
                </a:lnTo>
                <a:lnTo>
                  <a:pt x="3332" y="1564"/>
                </a:lnTo>
                <a:lnTo>
                  <a:pt x="3332" y="1555"/>
                </a:lnTo>
                <a:lnTo>
                  <a:pt x="3330" y="1545"/>
                </a:lnTo>
                <a:lnTo>
                  <a:pt x="3330" y="1536"/>
                </a:lnTo>
                <a:lnTo>
                  <a:pt x="3332" y="1532"/>
                </a:lnTo>
                <a:lnTo>
                  <a:pt x="3334" y="1534"/>
                </a:lnTo>
                <a:lnTo>
                  <a:pt x="3335" y="1537"/>
                </a:lnTo>
                <a:lnTo>
                  <a:pt x="3336" y="1541"/>
                </a:lnTo>
                <a:lnTo>
                  <a:pt x="3337" y="1545"/>
                </a:lnTo>
                <a:lnTo>
                  <a:pt x="3340" y="1551"/>
                </a:lnTo>
                <a:lnTo>
                  <a:pt x="3342" y="1554"/>
                </a:lnTo>
                <a:lnTo>
                  <a:pt x="3343" y="1556"/>
                </a:lnTo>
                <a:lnTo>
                  <a:pt x="3346" y="1558"/>
                </a:lnTo>
                <a:lnTo>
                  <a:pt x="3352" y="1557"/>
                </a:lnTo>
                <a:lnTo>
                  <a:pt x="3353" y="1552"/>
                </a:lnTo>
                <a:lnTo>
                  <a:pt x="3353" y="1531"/>
                </a:lnTo>
                <a:lnTo>
                  <a:pt x="3349" y="1538"/>
                </a:lnTo>
                <a:lnTo>
                  <a:pt x="3349" y="1537"/>
                </a:lnTo>
                <a:lnTo>
                  <a:pt x="3347" y="1535"/>
                </a:lnTo>
                <a:lnTo>
                  <a:pt x="3346" y="1532"/>
                </a:lnTo>
                <a:lnTo>
                  <a:pt x="3346" y="1531"/>
                </a:lnTo>
                <a:lnTo>
                  <a:pt x="3349" y="1523"/>
                </a:lnTo>
                <a:lnTo>
                  <a:pt x="3350" y="1518"/>
                </a:lnTo>
                <a:lnTo>
                  <a:pt x="3350" y="1516"/>
                </a:lnTo>
                <a:lnTo>
                  <a:pt x="3347" y="1513"/>
                </a:lnTo>
                <a:lnTo>
                  <a:pt x="3345" y="1503"/>
                </a:lnTo>
                <a:lnTo>
                  <a:pt x="3344" y="1493"/>
                </a:lnTo>
                <a:lnTo>
                  <a:pt x="3345" y="1485"/>
                </a:lnTo>
                <a:lnTo>
                  <a:pt x="3346" y="1481"/>
                </a:lnTo>
                <a:lnTo>
                  <a:pt x="3347" y="1476"/>
                </a:lnTo>
                <a:lnTo>
                  <a:pt x="3349" y="1473"/>
                </a:lnTo>
                <a:lnTo>
                  <a:pt x="3350" y="1463"/>
                </a:lnTo>
                <a:lnTo>
                  <a:pt x="3351" y="1458"/>
                </a:lnTo>
                <a:lnTo>
                  <a:pt x="3351" y="1454"/>
                </a:lnTo>
                <a:lnTo>
                  <a:pt x="3352" y="1452"/>
                </a:lnTo>
                <a:lnTo>
                  <a:pt x="3353" y="1448"/>
                </a:lnTo>
                <a:lnTo>
                  <a:pt x="3353" y="1439"/>
                </a:lnTo>
                <a:lnTo>
                  <a:pt x="3354" y="1436"/>
                </a:lnTo>
                <a:lnTo>
                  <a:pt x="3359" y="1425"/>
                </a:lnTo>
                <a:lnTo>
                  <a:pt x="3359" y="1421"/>
                </a:lnTo>
                <a:lnTo>
                  <a:pt x="3357" y="1411"/>
                </a:lnTo>
                <a:lnTo>
                  <a:pt x="3362" y="1397"/>
                </a:lnTo>
                <a:lnTo>
                  <a:pt x="3364" y="1383"/>
                </a:lnTo>
                <a:lnTo>
                  <a:pt x="3356" y="1373"/>
                </a:lnTo>
                <a:lnTo>
                  <a:pt x="3357" y="1365"/>
                </a:lnTo>
                <a:lnTo>
                  <a:pt x="3361" y="1357"/>
                </a:lnTo>
                <a:lnTo>
                  <a:pt x="3373" y="1334"/>
                </a:lnTo>
                <a:lnTo>
                  <a:pt x="3376" y="1326"/>
                </a:lnTo>
                <a:lnTo>
                  <a:pt x="3378" y="1317"/>
                </a:lnTo>
                <a:lnTo>
                  <a:pt x="3376" y="1318"/>
                </a:lnTo>
                <a:lnTo>
                  <a:pt x="3372" y="1320"/>
                </a:lnTo>
                <a:lnTo>
                  <a:pt x="3371" y="1322"/>
                </a:lnTo>
                <a:lnTo>
                  <a:pt x="3369" y="1328"/>
                </a:lnTo>
                <a:lnTo>
                  <a:pt x="3366" y="1332"/>
                </a:lnTo>
                <a:lnTo>
                  <a:pt x="3363" y="1334"/>
                </a:lnTo>
                <a:lnTo>
                  <a:pt x="3344" y="1344"/>
                </a:lnTo>
                <a:lnTo>
                  <a:pt x="3336" y="1350"/>
                </a:lnTo>
                <a:lnTo>
                  <a:pt x="3326" y="1355"/>
                </a:lnTo>
                <a:lnTo>
                  <a:pt x="3323" y="1358"/>
                </a:lnTo>
                <a:lnTo>
                  <a:pt x="3322" y="1359"/>
                </a:lnTo>
                <a:lnTo>
                  <a:pt x="3319" y="1360"/>
                </a:lnTo>
                <a:lnTo>
                  <a:pt x="3312" y="1366"/>
                </a:lnTo>
                <a:lnTo>
                  <a:pt x="3300" y="1379"/>
                </a:lnTo>
                <a:lnTo>
                  <a:pt x="3295" y="1386"/>
                </a:lnTo>
                <a:lnTo>
                  <a:pt x="3293" y="1397"/>
                </a:lnTo>
                <a:lnTo>
                  <a:pt x="3300" y="1394"/>
                </a:lnTo>
                <a:lnTo>
                  <a:pt x="3303" y="1395"/>
                </a:lnTo>
                <a:lnTo>
                  <a:pt x="3302" y="1402"/>
                </a:lnTo>
                <a:lnTo>
                  <a:pt x="3305" y="1406"/>
                </a:lnTo>
                <a:lnTo>
                  <a:pt x="3308" y="1409"/>
                </a:lnTo>
                <a:lnTo>
                  <a:pt x="3304" y="1413"/>
                </a:lnTo>
                <a:lnTo>
                  <a:pt x="3298" y="1414"/>
                </a:lnTo>
                <a:lnTo>
                  <a:pt x="3292" y="1413"/>
                </a:lnTo>
                <a:lnTo>
                  <a:pt x="3288" y="1406"/>
                </a:lnTo>
                <a:lnTo>
                  <a:pt x="3287" y="1403"/>
                </a:lnTo>
                <a:lnTo>
                  <a:pt x="3284" y="1404"/>
                </a:lnTo>
                <a:lnTo>
                  <a:pt x="3281" y="1406"/>
                </a:lnTo>
                <a:lnTo>
                  <a:pt x="3278" y="1408"/>
                </a:lnTo>
                <a:lnTo>
                  <a:pt x="3277" y="1412"/>
                </a:lnTo>
                <a:lnTo>
                  <a:pt x="3277" y="1416"/>
                </a:lnTo>
                <a:lnTo>
                  <a:pt x="3276" y="1421"/>
                </a:lnTo>
                <a:lnTo>
                  <a:pt x="3274" y="1423"/>
                </a:lnTo>
                <a:lnTo>
                  <a:pt x="3264" y="1423"/>
                </a:lnTo>
                <a:lnTo>
                  <a:pt x="3260" y="1419"/>
                </a:lnTo>
                <a:lnTo>
                  <a:pt x="3257" y="1412"/>
                </a:lnTo>
                <a:lnTo>
                  <a:pt x="3260" y="1404"/>
                </a:lnTo>
                <a:lnTo>
                  <a:pt x="3264" y="1400"/>
                </a:lnTo>
                <a:lnTo>
                  <a:pt x="3270" y="1398"/>
                </a:lnTo>
                <a:lnTo>
                  <a:pt x="3274" y="1396"/>
                </a:lnTo>
                <a:lnTo>
                  <a:pt x="3274" y="1395"/>
                </a:lnTo>
                <a:lnTo>
                  <a:pt x="3273" y="1392"/>
                </a:lnTo>
                <a:lnTo>
                  <a:pt x="3276" y="1390"/>
                </a:lnTo>
                <a:lnTo>
                  <a:pt x="3281" y="1388"/>
                </a:lnTo>
                <a:lnTo>
                  <a:pt x="3282" y="1384"/>
                </a:lnTo>
                <a:lnTo>
                  <a:pt x="3278" y="1378"/>
                </a:lnTo>
                <a:lnTo>
                  <a:pt x="3294" y="1359"/>
                </a:lnTo>
                <a:lnTo>
                  <a:pt x="3298" y="1349"/>
                </a:lnTo>
                <a:lnTo>
                  <a:pt x="3300" y="1346"/>
                </a:lnTo>
                <a:lnTo>
                  <a:pt x="3300" y="1340"/>
                </a:lnTo>
                <a:lnTo>
                  <a:pt x="3298" y="1330"/>
                </a:lnTo>
                <a:lnTo>
                  <a:pt x="3300" y="1326"/>
                </a:lnTo>
                <a:lnTo>
                  <a:pt x="3308" y="1314"/>
                </a:lnTo>
                <a:lnTo>
                  <a:pt x="3302" y="1316"/>
                </a:lnTo>
                <a:lnTo>
                  <a:pt x="3297" y="1319"/>
                </a:lnTo>
                <a:lnTo>
                  <a:pt x="3284" y="1337"/>
                </a:lnTo>
                <a:lnTo>
                  <a:pt x="3280" y="1345"/>
                </a:lnTo>
                <a:lnTo>
                  <a:pt x="3278" y="1352"/>
                </a:lnTo>
                <a:lnTo>
                  <a:pt x="3283" y="1359"/>
                </a:lnTo>
                <a:lnTo>
                  <a:pt x="3281" y="1362"/>
                </a:lnTo>
                <a:lnTo>
                  <a:pt x="3278" y="1360"/>
                </a:lnTo>
                <a:lnTo>
                  <a:pt x="3275" y="1357"/>
                </a:lnTo>
                <a:lnTo>
                  <a:pt x="3272" y="1354"/>
                </a:lnTo>
                <a:lnTo>
                  <a:pt x="3271" y="1347"/>
                </a:lnTo>
                <a:lnTo>
                  <a:pt x="3272" y="1344"/>
                </a:lnTo>
                <a:lnTo>
                  <a:pt x="3278" y="1339"/>
                </a:lnTo>
                <a:lnTo>
                  <a:pt x="3277" y="1336"/>
                </a:lnTo>
                <a:lnTo>
                  <a:pt x="3277" y="1336"/>
                </a:lnTo>
                <a:lnTo>
                  <a:pt x="3276" y="1337"/>
                </a:lnTo>
                <a:lnTo>
                  <a:pt x="3275" y="1336"/>
                </a:lnTo>
                <a:lnTo>
                  <a:pt x="3274" y="1334"/>
                </a:lnTo>
                <a:lnTo>
                  <a:pt x="3272" y="1328"/>
                </a:lnTo>
                <a:lnTo>
                  <a:pt x="3270" y="1327"/>
                </a:lnTo>
                <a:lnTo>
                  <a:pt x="3238" y="1344"/>
                </a:lnTo>
                <a:lnTo>
                  <a:pt x="3236" y="1344"/>
                </a:lnTo>
                <a:lnTo>
                  <a:pt x="3235" y="1343"/>
                </a:lnTo>
                <a:lnTo>
                  <a:pt x="3232" y="1340"/>
                </a:lnTo>
                <a:lnTo>
                  <a:pt x="3216" y="1336"/>
                </a:lnTo>
                <a:lnTo>
                  <a:pt x="3216" y="1334"/>
                </a:lnTo>
                <a:lnTo>
                  <a:pt x="3216" y="1329"/>
                </a:lnTo>
                <a:lnTo>
                  <a:pt x="3217" y="1324"/>
                </a:lnTo>
                <a:lnTo>
                  <a:pt x="3219" y="1322"/>
                </a:lnTo>
                <a:lnTo>
                  <a:pt x="3225" y="1325"/>
                </a:lnTo>
                <a:lnTo>
                  <a:pt x="3228" y="1325"/>
                </a:lnTo>
                <a:lnTo>
                  <a:pt x="3227" y="1322"/>
                </a:lnTo>
                <a:lnTo>
                  <a:pt x="3226" y="1317"/>
                </a:lnTo>
                <a:lnTo>
                  <a:pt x="3226" y="1314"/>
                </a:lnTo>
                <a:lnTo>
                  <a:pt x="3227" y="1310"/>
                </a:lnTo>
                <a:lnTo>
                  <a:pt x="3225" y="1306"/>
                </a:lnTo>
                <a:lnTo>
                  <a:pt x="3206" y="1299"/>
                </a:lnTo>
                <a:lnTo>
                  <a:pt x="3204" y="1297"/>
                </a:lnTo>
                <a:lnTo>
                  <a:pt x="3203" y="1295"/>
                </a:lnTo>
                <a:lnTo>
                  <a:pt x="3203" y="1291"/>
                </a:lnTo>
                <a:lnTo>
                  <a:pt x="3206" y="1290"/>
                </a:lnTo>
                <a:lnTo>
                  <a:pt x="3208" y="1290"/>
                </a:lnTo>
                <a:lnTo>
                  <a:pt x="3211" y="1291"/>
                </a:lnTo>
                <a:lnTo>
                  <a:pt x="3190" y="1274"/>
                </a:lnTo>
                <a:lnTo>
                  <a:pt x="3188" y="1266"/>
                </a:lnTo>
                <a:lnTo>
                  <a:pt x="3165" y="1253"/>
                </a:lnTo>
                <a:lnTo>
                  <a:pt x="3147" y="1255"/>
                </a:lnTo>
                <a:lnTo>
                  <a:pt x="3145" y="1256"/>
                </a:lnTo>
                <a:lnTo>
                  <a:pt x="3144" y="1258"/>
                </a:lnTo>
                <a:lnTo>
                  <a:pt x="3141" y="1263"/>
                </a:lnTo>
                <a:lnTo>
                  <a:pt x="3141" y="1267"/>
                </a:lnTo>
                <a:lnTo>
                  <a:pt x="3140" y="1268"/>
                </a:lnTo>
                <a:lnTo>
                  <a:pt x="3140" y="1268"/>
                </a:lnTo>
                <a:lnTo>
                  <a:pt x="3140" y="1269"/>
                </a:lnTo>
                <a:lnTo>
                  <a:pt x="3140" y="1273"/>
                </a:lnTo>
                <a:lnTo>
                  <a:pt x="3141" y="1273"/>
                </a:lnTo>
                <a:lnTo>
                  <a:pt x="3146" y="1275"/>
                </a:lnTo>
                <a:lnTo>
                  <a:pt x="3153" y="1271"/>
                </a:lnTo>
                <a:lnTo>
                  <a:pt x="3154" y="1273"/>
                </a:lnTo>
                <a:lnTo>
                  <a:pt x="3155" y="1274"/>
                </a:lnTo>
                <a:lnTo>
                  <a:pt x="3156" y="1276"/>
                </a:lnTo>
                <a:lnTo>
                  <a:pt x="3156" y="1276"/>
                </a:lnTo>
                <a:lnTo>
                  <a:pt x="3156" y="1278"/>
                </a:lnTo>
                <a:lnTo>
                  <a:pt x="3155" y="1281"/>
                </a:lnTo>
                <a:lnTo>
                  <a:pt x="3153" y="1284"/>
                </a:lnTo>
                <a:lnTo>
                  <a:pt x="3150" y="1283"/>
                </a:lnTo>
                <a:lnTo>
                  <a:pt x="3145" y="1278"/>
                </a:lnTo>
                <a:lnTo>
                  <a:pt x="3141" y="1276"/>
                </a:lnTo>
                <a:lnTo>
                  <a:pt x="3138" y="1271"/>
                </a:lnTo>
                <a:lnTo>
                  <a:pt x="3135" y="1263"/>
                </a:lnTo>
                <a:lnTo>
                  <a:pt x="3135" y="1260"/>
                </a:lnTo>
                <a:lnTo>
                  <a:pt x="3135" y="1259"/>
                </a:lnTo>
                <a:lnTo>
                  <a:pt x="3135" y="1257"/>
                </a:lnTo>
                <a:lnTo>
                  <a:pt x="3134" y="1254"/>
                </a:lnTo>
                <a:lnTo>
                  <a:pt x="3133" y="1253"/>
                </a:lnTo>
                <a:lnTo>
                  <a:pt x="3131" y="1251"/>
                </a:lnTo>
                <a:lnTo>
                  <a:pt x="3130" y="1249"/>
                </a:lnTo>
                <a:lnTo>
                  <a:pt x="3127" y="1246"/>
                </a:lnTo>
                <a:lnTo>
                  <a:pt x="3115" y="1246"/>
                </a:lnTo>
                <a:lnTo>
                  <a:pt x="3107" y="1241"/>
                </a:lnTo>
                <a:lnTo>
                  <a:pt x="3105" y="1243"/>
                </a:lnTo>
                <a:lnTo>
                  <a:pt x="3100" y="1246"/>
                </a:lnTo>
                <a:lnTo>
                  <a:pt x="3098" y="1247"/>
                </a:lnTo>
                <a:lnTo>
                  <a:pt x="3093" y="1243"/>
                </a:lnTo>
                <a:lnTo>
                  <a:pt x="3090" y="1240"/>
                </a:lnTo>
                <a:lnTo>
                  <a:pt x="3088" y="1244"/>
                </a:lnTo>
                <a:lnTo>
                  <a:pt x="3087" y="1246"/>
                </a:lnTo>
                <a:lnTo>
                  <a:pt x="3086" y="1250"/>
                </a:lnTo>
                <a:lnTo>
                  <a:pt x="3086" y="1255"/>
                </a:lnTo>
                <a:lnTo>
                  <a:pt x="3087" y="1258"/>
                </a:lnTo>
                <a:lnTo>
                  <a:pt x="3090" y="1264"/>
                </a:lnTo>
                <a:lnTo>
                  <a:pt x="3103" y="1276"/>
                </a:lnTo>
                <a:lnTo>
                  <a:pt x="3100" y="1279"/>
                </a:lnTo>
                <a:lnTo>
                  <a:pt x="3101" y="1281"/>
                </a:lnTo>
                <a:lnTo>
                  <a:pt x="3103" y="1284"/>
                </a:lnTo>
                <a:lnTo>
                  <a:pt x="3105" y="1285"/>
                </a:lnTo>
                <a:lnTo>
                  <a:pt x="3107" y="1287"/>
                </a:lnTo>
                <a:lnTo>
                  <a:pt x="3117" y="1289"/>
                </a:lnTo>
                <a:lnTo>
                  <a:pt x="3120" y="1291"/>
                </a:lnTo>
                <a:lnTo>
                  <a:pt x="3123" y="1296"/>
                </a:lnTo>
                <a:lnTo>
                  <a:pt x="3124" y="1303"/>
                </a:lnTo>
                <a:lnTo>
                  <a:pt x="3119" y="1303"/>
                </a:lnTo>
                <a:lnTo>
                  <a:pt x="3109" y="1296"/>
                </a:lnTo>
                <a:lnTo>
                  <a:pt x="3101" y="1296"/>
                </a:lnTo>
                <a:lnTo>
                  <a:pt x="3103" y="1313"/>
                </a:lnTo>
                <a:lnTo>
                  <a:pt x="3077" y="1305"/>
                </a:lnTo>
                <a:lnTo>
                  <a:pt x="3075" y="1306"/>
                </a:lnTo>
                <a:lnTo>
                  <a:pt x="3074" y="1309"/>
                </a:lnTo>
                <a:lnTo>
                  <a:pt x="3075" y="1311"/>
                </a:lnTo>
                <a:lnTo>
                  <a:pt x="3080" y="1315"/>
                </a:lnTo>
                <a:lnTo>
                  <a:pt x="3079" y="1320"/>
                </a:lnTo>
                <a:lnTo>
                  <a:pt x="3076" y="1322"/>
                </a:lnTo>
                <a:lnTo>
                  <a:pt x="3072" y="1319"/>
                </a:lnTo>
                <a:lnTo>
                  <a:pt x="3069" y="1317"/>
                </a:lnTo>
                <a:lnTo>
                  <a:pt x="3068" y="1318"/>
                </a:lnTo>
                <a:lnTo>
                  <a:pt x="3066" y="1323"/>
                </a:lnTo>
                <a:lnTo>
                  <a:pt x="3064" y="1326"/>
                </a:lnTo>
                <a:lnTo>
                  <a:pt x="3061" y="1328"/>
                </a:lnTo>
                <a:lnTo>
                  <a:pt x="3056" y="1323"/>
                </a:lnTo>
                <a:lnTo>
                  <a:pt x="3046" y="1309"/>
                </a:lnTo>
                <a:lnTo>
                  <a:pt x="3030" y="1303"/>
                </a:lnTo>
                <a:lnTo>
                  <a:pt x="3029" y="1301"/>
                </a:lnTo>
                <a:lnTo>
                  <a:pt x="3027" y="1299"/>
                </a:lnTo>
                <a:lnTo>
                  <a:pt x="3020" y="1288"/>
                </a:lnTo>
                <a:lnTo>
                  <a:pt x="3017" y="1286"/>
                </a:lnTo>
                <a:lnTo>
                  <a:pt x="3016" y="1286"/>
                </a:lnTo>
                <a:lnTo>
                  <a:pt x="3016" y="1289"/>
                </a:lnTo>
                <a:lnTo>
                  <a:pt x="3018" y="1295"/>
                </a:lnTo>
                <a:lnTo>
                  <a:pt x="3027" y="1307"/>
                </a:lnTo>
                <a:lnTo>
                  <a:pt x="3025" y="1311"/>
                </a:lnTo>
                <a:lnTo>
                  <a:pt x="3021" y="1311"/>
                </a:lnTo>
                <a:lnTo>
                  <a:pt x="3016" y="1307"/>
                </a:lnTo>
                <a:lnTo>
                  <a:pt x="3016" y="1309"/>
                </a:lnTo>
                <a:lnTo>
                  <a:pt x="3017" y="1310"/>
                </a:lnTo>
                <a:lnTo>
                  <a:pt x="3018" y="1313"/>
                </a:lnTo>
                <a:lnTo>
                  <a:pt x="3019" y="1316"/>
                </a:lnTo>
                <a:lnTo>
                  <a:pt x="3019" y="1319"/>
                </a:lnTo>
                <a:lnTo>
                  <a:pt x="3016" y="1316"/>
                </a:lnTo>
                <a:lnTo>
                  <a:pt x="3003" y="1301"/>
                </a:lnTo>
                <a:lnTo>
                  <a:pt x="3001" y="1300"/>
                </a:lnTo>
                <a:lnTo>
                  <a:pt x="2998" y="1299"/>
                </a:lnTo>
                <a:lnTo>
                  <a:pt x="2995" y="1300"/>
                </a:lnTo>
                <a:lnTo>
                  <a:pt x="2992" y="1303"/>
                </a:lnTo>
                <a:lnTo>
                  <a:pt x="2991" y="1307"/>
                </a:lnTo>
                <a:lnTo>
                  <a:pt x="2992" y="1309"/>
                </a:lnTo>
                <a:lnTo>
                  <a:pt x="2996" y="1313"/>
                </a:lnTo>
                <a:lnTo>
                  <a:pt x="3009" y="1334"/>
                </a:lnTo>
                <a:lnTo>
                  <a:pt x="3016" y="1342"/>
                </a:lnTo>
                <a:lnTo>
                  <a:pt x="3023" y="1348"/>
                </a:lnTo>
                <a:lnTo>
                  <a:pt x="3022" y="1352"/>
                </a:lnTo>
                <a:lnTo>
                  <a:pt x="3020" y="1353"/>
                </a:lnTo>
                <a:lnTo>
                  <a:pt x="3019" y="1353"/>
                </a:lnTo>
                <a:lnTo>
                  <a:pt x="3017" y="1353"/>
                </a:lnTo>
                <a:lnTo>
                  <a:pt x="3025" y="1360"/>
                </a:lnTo>
                <a:lnTo>
                  <a:pt x="3041" y="1368"/>
                </a:lnTo>
                <a:lnTo>
                  <a:pt x="3045" y="1372"/>
                </a:lnTo>
                <a:lnTo>
                  <a:pt x="3048" y="1377"/>
                </a:lnTo>
                <a:lnTo>
                  <a:pt x="3047" y="1379"/>
                </a:lnTo>
                <a:lnTo>
                  <a:pt x="3047" y="1390"/>
                </a:lnTo>
                <a:lnTo>
                  <a:pt x="3042" y="1403"/>
                </a:lnTo>
                <a:lnTo>
                  <a:pt x="3036" y="1407"/>
                </a:lnTo>
                <a:lnTo>
                  <a:pt x="3031" y="1394"/>
                </a:lnTo>
                <a:lnTo>
                  <a:pt x="3032" y="1390"/>
                </a:lnTo>
                <a:lnTo>
                  <a:pt x="3033" y="1384"/>
                </a:lnTo>
                <a:lnTo>
                  <a:pt x="3033" y="1379"/>
                </a:lnTo>
                <a:lnTo>
                  <a:pt x="3032" y="1376"/>
                </a:lnTo>
                <a:lnTo>
                  <a:pt x="3031" y="1375"/>
                </a:lnTo>
                <a:lnTo>
                  <a:pt x="3030" y="1373"/>
                </a:lnTo>
                <a:lnTo>
                  <a:pt x="3029" y="1372"/>
                </a:lnTo>
                <a:lnTo>
                  <a:pt x="3026" y="1369"/>
                </a:lnTo>
                <a:lnTo>
                  <a:pt x="3022" y="1373"/>
                </a:lnTo>
                <a:lnTo>
                  <a:pt x="3019" y="1379"/>
                </a:lnTo>
                <a:lnTo>
                  <a:pt x="3018" y="1387"/>
                </a:lnTo>
                <a:lnTo>
                  <a:pt x="3015" y="1383"/>
                </a:lnTo>
                <a:lnTo>
                  <a:pt x="3012" y="1382"/>
                </a:lnTo>
                <a:lnTo>
                  <a:pt x="3011" y="1383"/>
                </a:lnTo>
                <a:lnTo>
                  <a:pt x="3013" y="1387"/>
                </a:lnTo>
                <a:lnTo>
                  <a:pt x="3019" y="1394"/>
                </a:lnTo>
                <a:lnTo>
                  <a:pt x="3022" y="1402"/>
                </a:lnTo>
                <a:lnTo>
                  <a:pt x="3029" y="1409"/>
                </a:lnTo>
                <a:lnTo>
                  <a:pt x="3031" y="1412"/>
                </a:lnTo>
                <a:lnTo>
                  <a:pt x="3036" y="1428"/>
                </a:lnTo>
                <a:lnTo>
                  <a:pt x="3038" y="1433"/>
                </a:lnTo>
                <a:lnTo>
                  <a:pt x="3040" y="1436"/>
                </a:lnTo>
                <a:lnTo>
                  <a:pt x="3051" y="1445"/>
                </a:lnTo>
                <a:lnTo>
                  <a:pt x="3059" y="1455"/>
                </a:lnTo>
                <a:lnTo>
                  <a:pt x="3061" y="1457"/>
                </a:lnTo>
                <a:lnTo>
                  <a:pt x="3064" y="1459"/>
                </a:lnTo>
                <a:lnTo>
                  <a:pt x="3065" y="1464"/>
                </a:lnTo>
                <a:lnTo>
                  <a:pt x="3067" y="1469"/>
                </a:lnTo>
                <a:lnTo>
                  <a:pt x="3068" y="1472"/>
                </a:lnTo>
                <a:lnTo>
                  <a:pt x="3068" y="1473"/>
                </a:lnTo>
                <a:lnTo>
                  <a:pt x="3070" y="1478"/>
                </a:lnTo>
                <a:lnTo>
                  <a:pt x="3071" y="1479"/>
                </a:lnTo>
                <a:lnTo>
                  <a:pt x="3077" y="1485"/>
                </a:lnTo>
                <a:lnTo>
                  <a:pt x="3082" y="1493"/>
                </a:lnTo>
                <a:lnTo>
                  <a:pt x="3086" y="1495"/>
                </a:lnTo>
                <a:lnTo>
                  <a:pt x="3089" y="1493"/>
                </a:lnTo>
                <a:lnTo>
                  <a:pt x="3087" y="1487"/>
                </a:lnTo>
                <a:lnTo>
                  <a:pt x="3086" y="1479"/>
                </a:lnTo>
                <a:lnTo>
                  <a:pt x="3086" y="1471"/>
                </a:lnTo>
                <a:lnTo>
                  <a:pt x="3087" y="1465"/>
                </a:lnTo>
                <a:lnTo>
                  <a:pt x="3091" y="1452"/>
                </a:lnTo>
                <a:lnTo>
                  <a:pt x="3094" y="1449"/>
                </a:lnTo>
                <a:lnTo>
                  <a:pt x="3096" y="1452"/>
                </a:lnTo>
                <a:lnTo>
                  <a:pt x="3098" y="1459"/>
                </a:lnTo>
                <a:lnTo>
                  <a:pt x="3100" y="1459"/>
                </a:lnTo>
                <a:lnTo>
                  <a:pt x="3113" y="1445"/>
                </a:lnTo>
                <a:lnTo>
                  <a:pt x="3115" y="1444"/>
                </a:lnTo>
                <a:lnTo>
                  <a:pt x="3117" y="1443"/>
                </a:lnTo>
                <a:lnTo>
                  <a:pt x="3123" y="1443"/>
                </a:lnTo>
                <a:lnTo>
                  <a:pt x="3124" y="1439"/>
                </a:lnTo>
                <a:lnTo>
                  <a:pt x="3125" y="1438"/>
                </a:lnTo>
                <a:lnTo>
                  <a:pt x="3126" y="1439"/>
                </a:lnTo>
                <a:lnTo>
                  <a:pt x="3126" y="1439"/>
                </a:lnTo>
                <a:lnTo>
                  <a:pt x="3128" y="1442"/>
                </a:lnTo>
                <a:lnTo>
                  <a:pt x="3130" y="1443"/>
                </a:lnTo>
                <a:lnTo>
                  <a:pt x="3131" y="1443"/>
                </a:lnTo>
                <a:lnTo>
                  <a:pt x="3133" y="1443"/>
                </a:lnTo>
                <a:lnTo>
                  <a:pt x="3134" y="1439"/>
                </a:lnTo>
                <a:lnTo>
                  <a:pt x="3134" y="1433"/>
                </a:lnTo>
                <a:lnTo>
                  <a:pt x="3134" y="1429"/>
                </a:lnTo>
                <a:lnTo>
                  <a:pt x="3136" y="1425"/>
                </a:lnTo>
                <a:lnTo>
                  <a:pt x="3138" y="1426"/>
                </a:lnTo>
                <a:lnTo>
                  <a:pt x="3140" y="1428"/>
                </a:lnTo>
                <a:lnTo>
                  <a:pt x="3144" y="1431"/>
                </a:lnTo>
                <a:lnTo>
                  <a:pt x="3153" y="1442"/>
                </a:lnTo>
                <a:lnTo>
                  <a:pt x="3168" y="1455"/>
                </a:lnTo>
                <a:lnTo>
                  <a:pt x="3172" y="1461"/>
                </a:lnTo>
                <a:lnTo>
                  <a:pt x="3179" y="1473"/>
                </a:lnTo>
                <a:lnTo>
                  <a:pt x="3184" y="1476"/>
                </a:lnTo>
                <a:lnTo>
                  <a:pt x="3189" y="1476"/>
                </a:lnTo>
                <a:lnTo>
                  <a:pt x="3193" y="1472"/>
                </a:lnTo>
                <a:lnTo>
                  <a:pt x="3196" y="1465"/>
                </a:lnTo>
                <a:lnTo>
                  <a:pt x="3197" y="1459"/>
                </a:lnTo>
                <a:lnTo>
                  <a:pt x="3198" y="1458"/>
                </a:lnTo>
                <a:lnTo>
                  <a:pt x="3203" y="1466"/>
                </a:lnTo>
                <a:lnTo>
                  <a:pt x="3204" y="1468"/>
                </a:lnTo>
                <a:lnTo>
                  <a:pt x="3205" y="1476"/>
                </a:lnTo>
                <a:lnTo>
                  <a:pt x="3206" y="1479"/>
                </a:lnTo>
                <a:lnTo>
                  <a:pt x="3207" y="1481"/>
                </a:lnTo>
                <a:lnTo>
                  <a:pt x="3211" y="1484"/>
                </a:lnTo>
                <a:lnTo>
                  <a:pt x="3212" y="1486"/>
                </a:lnTo>
                <a:lnTo>
                  <a:pt x="3216" y="1497"/>
                </a:lnTo>
                <a:lnTo>
                  <a:pt x="3218" y="1504"/>
                </a:lnTo>
                <a:lnTo>
                  <a:pt x="3219" y="1510"/>
                </a:lnTo>
                <a:lnTo>
                  <a:pt x="3207" y="1525"/>
                </a:lnTo>
                <a:lnTo>
                  <a:pt x="3205" y="1533"/>
                </a:lnTo>
                <a:lnTo>
                  <a:pt x="3208" y="1534"/>
                </a:lnTo>
                <a:lnTo>
                  <a:pt x="3215" y="1532"/>
                </a:lnTo>
                <a:lnTo>
                  <a:pt x="3218" y="1532"/>
                </a:lnTo>
                <a:lnTo>
                  <a:pt x="3224" y="1536"/>
                </a:lnTo>
                <a:lnTo>
                  <a:pt x="3227" y="1540"/>
                </a:lnTo>
                <a:lnTo>
                  <a:pt x="3229" y="1544"/>
                </a:lnTo>
                <a:lnTo>
                  <a:pt x="3216" y="1546"/>
                </a:lnTo>
                <a:lnTo>
                  <a:pt x="3211" y="1551"/>
                </a:lnTo>
                <a:lnTo>
                  <a:pt x="3212" y="1560"/>
                </a:lnTo>
                <a:lnTo>
                  <a:pt x="3208" y="1564"/>
                </a:lnTo>
                <a:lnTo>
                  <a:pt x="3205" y="1561"/>
                </a:lnTo>
                <a:lnTo>
                  <a:pt x="3202" y="1554"/>
                </a:lnTo>
                <a:lnTo>
                  <a:pt x="3199" y="1550"/>
                </a:lnTo>
                <a:lnTo>
                  <a:pt x="3196" y="1551"/>
                </a:lnTo>
                <a:lnTo>
                  <a:pt x="3192" y="1555"/>
                </a:lnTo>
                <a:lnTo>
                  <a:pt x="3187" y="1561"/>
                </a:lnTo>
                <a:lnTo>
                  <a:pt x="3184" y="1566"/>
                </a:lnTo>
                <a:lnTo>
                  <a:pt x="3180" y="1571"/>
                </a:lnTo>
                <a:lnTo>
                  <a:pt x="3169" y="1572"/>
                </a:lnTo>
                <a:lnTo>
                  <a:pt x="3160" y="1576"/>
                </a:lnTo>
                <a:lnTo>
                  <a:pt x="3156" y="1574"/>
                </a:lnTo>
                <a:lnTo>
                  <a:pt x="3152" y="1569"/>
                </a:lnTo>
                <a:lnTo>
                  <a:pt x="3148" y="1563"/>
                </a:lnTo>
                <a:lnTo>
                  <a:pt x="3146" y="1560"/>
                </a:lnTo>
                <a:lnTo>
                  <a:pt x="3144" y="1558"/>
                </a:lnTo>
                <a:lnTo>
                  <a:pt x="3138" y="1560"/>
                </a:lnTo>
                <a:lnTo>
                  <a:pt x="3136" y="1558"/>
                </a:lnTo>
                <a:lnTo>
                  <a:pt x="3134" y="1557"/>
                </a:lnTo>
                <a:lnTo>
                  <a:pt x="3131" y="1552"/>
                </a:lnTo>
                <a:lnTo>
                  <a:pt x="3126" y="1546"/>
                </a:lnTo>
                <a:lnTo>
                  <a:pt x="3120" y="1543"/>
                </a:lnTo>
                <a:lnTo>
                  <a:pt x="3110" y="1543"/>
                </a:lnTo>
                <a:lnTo>
                  <a:pt x="3107" y="1542"/>
                </a:lnTo>
                <a:lnTo>
                  <a:pt x="3106" y="1540"/>
                </a:lnTo>
                <a:lnTo>
                  <a:pt x="3100" y="1525"/>
                </a:lnTo>
                <a:lnTo>
                  <a:pt x="3099" y="1523"/>
                </a:lnTo>
                <a:lnTo>
                  <a:pt x="3091" y="1517"/>
                </a:lnTo>
                <a:lnTo>
                  <a:pt x="3089" y="1517"/>
                </a:lnTo>
                <a:lnTo>
                  <a:pt x="3088" y="1518"/>
                </a:lnTo>
                <a:lnTo>
                  <a:pt x="3086" y="1522"/>
                </a:lnTo>
                <a:lnTo>
                  <a:pt x="3085" y="1522"/>
                </a:lnTo>
                <a:lnTo>
                  <a:pt x="3084" y="1521"/>
                </a:lnTo>
                <a:lnTo>
                  <a:pt x="3071" y="1490"/>
                </a:lnTo>
                <a:lnTo>
                  <a:pt x="3069" y="1487"/>
                </a:lnTo>
                <a:lnTo>
                  <a:pt x="3066" y="1482"/>
                </a:lnTo>
                <a:lnTo>
                  <a:pt x="3065" y="1478"/>
                </a:lnTo>
                <a:lnTo>
                  <a:pt x="3064" y="1476"/>
                </a:lnTo>
                <a:lnTo>
                  <a:pt x="3062" y="1469"/>
                </a:lnTo>
                <a:lnTo>
                  <a:pt x="3061" y="1466"/>
                </a:lnTo>
                <a:lnTo>
                  <a:pt x="3059" y="1462"/>
                </a:lnTo>
                <a:lnTo>
                  <a:pt x="3050" y="1452"/>
                </a:lnTo>
                <a:lnTo>
                  <a:pt x="3046" y="1448"/>
                </a:lnTo>
                <a:lnTo>
                  <a:pt x="3021" y="1421"/>
                </a:lnTo>
                <a:lnTo>
                  <a:pt x="3018" y="1415"/>
                </a:lnTo>
                <a:lnTo>
                  <a:pt x="3016" y="1412"/>
                </a:lnTo>
                <a:lnTo>
                  <a:pt x="3016" y="1408"/>
                </a:lnTo>
                <a:lnTo>
                  <a:pt x="3015" y="1405"/>
                </a:lnTo>
                <a:lnTo>
                  <a:pt x="3012" y="1403"/>
                </a:lnTo>
                <a:lnTo>
                  <a:pt x="3010" y="1403"/>
                </a:lnTo>
                <a:lnTo>
                  <a:pt x="3006" y="1411"/>
                </a:lnTo>
                <a:lnTo>
                  <a:pt x="3003" y="1412"/>
                </a:lnTo>
                <a:lnTo>
                  <a:pt x="2993" y="1411"/>
                </a:lnTo>
                <a:lnTo>
                  <a:pt x="2991" y="1412"/>
                </a:lnTo>
                <a:lnTo>
                  <a:pt x="2990" y="1416"/>
                </a:lnTo>
                <a:lnTo>
                  <a:pt x="2990" y="1419"/>
                </a:lnTo>
                <a:lnTo>
                  <a:pt x="2991" y="1424"/>
                </a:lnTo>
                <a:lnTo>
                  <a:pt x="2993" y="1452"/>
                </a:lnTo>
                <a:lnTo>
                  <a:pt x="2996" y="1456"/>
                </a:lnTo>
                <a:lnTo>
                  <a:pt x="3005" y="1466"/>
                </a:lnTo>
                <a:lnTo>
                  <a:pt x="3010" y="1468"/>
                </a:lnTo>
                <a:lnTo>
                  <a:pt x="3016" y="1477"/>
                </a:lnTo>
                <a:lnTo>
                  <a:pt x="3020" y="1482"/>
                </a:lnTo>
                <a:lnTo>
                  <a:pt x="3026" y="1484"/>
                </a:lnTo>
                <a:lnTo>
                  <a:pt x="3027" y="1484"/>
                </a:lnTo>
                <a:lnTo>
                  <a:pt x="3029" y="1482"/>
                </a:lnTo>
                <a:lnTo>
                  <a:pt x="3031" y="1482"/>
                </a:lnTo>
                <a:lnTo>
                  <a:pt x="3032" y="1483"/>
                </a:lnTo>
                <a:lnTo>
                  <a:pt x="3033" y="1486"/>
                </a:lnTo>
                <a:lnTo>
                  <a:pt x="3035" y="1486"/>
                </a:lnTo>
                <a:lnTo>
                  <a:pt x="3035" y="1488"/>
                </a:lnTo>
                <a:lnTo>
                  <a:pt x="3040" y="1495"/>
                </a:lnTo>
                <a:lnTo>
                  <a:pt x="3046" y="1503"/>
                </a:lnTo>
                <a:lnTo>
                  <a:pt x="3046" y="1506"/>
                </a:lnTo>
                <a:lnTo>
                  <a:pt x="3046" y="1510"/>
                </a:lnTo>
                <a:lnTo>
                  <a:pt x="3044" y="1511"/>
                </a:lnTo>
                <a:lnTo>
                  <a:pt x="3040" y="1512"/>
                </a:lnTo>
                <a:lnTo>
                  <a:pt x="3039" y="1511"/>
                </a:lnTo>
                <a:lnTo>
                  <a:pt x="3013" y="1514"/>
                </a:lnTo>
                <a:lnTo>
                  <a:pt x="3010" y="1513"/>
                </a:lnTo>
                <a:lnTo>
                  <a:pt x="3008" y="1511"/>
                </a:lnTo>
                <a:lnTo>
                  <a:pt x="3006" y="1507"/>
                </a:lnTo>
                <a:lnTo>
                  <a:pt x="3003" y="1504"/>
                </a:lnTo>
                <a:lnTo>
                  <a:pt x="3000" y="1504"/>
                </a:lnTo>
                <a:lnTo>
                  <a:pt x="2998" y="1505"/>
                </a:lnTo>
                <a:lnTo>
                  <a:pt x="2997" y="1507"/>
                </a:lnTo>
                <a:lnTo>
                  <a:pt x="2998" y="1512"/>
                </a:lnTo>
                <a:lnTo>
                  <a:pt x="2995" y="1524"/>
                </a:lnTo>
                <a:lnTo>
                  <a:pt x="2988" y="1526"/>
                </a:lnTo>
                <a:lnTo>
                  <a:pt x="2973" y="1524"/>
                </a:lnTo>
                <a:lnTo>
                  <a:pt x="2971" y="1525"/>
                </a:lnTo>
                <a:lnTo>
                  <a:pt x="2970" y="1527"/>
                </a:lnTo>
                <a:lnTo>
                  <a:pt x="2969" y="1530"/>
                </a:lnTo>
                <a:lnTo>
                  <a:pt x="2969" y="1540"/>
                </a:lnTo>
                <a:lnTo>
                  <a:pt x="2968" y="1544"/>
                </a:lnTo>
                <a:lnTo>
                  <a:pt x="2966" y="1545"/>
                </a:lnTo>
                <a:lnTo>
                  <a:pt x="2959" y="1536"/>
                </a:lnTo>
                <a:lnTo>
                  <a:pt x="2954" y="1536"/>
                </a:lnTo>
                <a:lnTo>
                  <a:pt x="2949" y="1537"/>
                </a:lnTo>
                <a:lnTo>
                  <a:pt x="2941" y="1534"/>
                </a:lnTo>
                <a:lnTo>
                  <a:pt x="2939" y="1535"/>
                </a:lnTo>
                <a:lnTo>
                  <a:pt x="2934" y="1540"/>
                </a:lnTo>
                <a:lnTo>
                  <a:pt x="2933" y="1540"/>
                </a:lnTo>
                <a:lnTo>
                  <a:pt x="2931" y="1537"/>
                </a:lnTo>
                <a:lnTo>
                  <a:pt x="2930" y="1536"/>
                </a:lnTo>
                <a:lnTo>
                  <a:pt x="2929" y="1537"/>
                </a:lnTo>
                <a:lnTo>
                  <a:pt x="2927" y="1540"/>
                </a:lnTo>
                <a:lnTo>
                  <a:pt x="2924" y="1540"/>
                </a:lnTo>
                <a:lnTo>
                  <a:pt x="2921" y="1536"/>
                </a:lnTo>
                <a:lnTo>
                  <a:pt x="2915" y="1525"/>
                </a:lnTo>
                <a:lnTo>
                  <a:pt x="2912" y="1523"/>
                </a:lnTo>
                <a:lnTo>
                  <a:pt x="2907" y="1522"/>
                </a:lnTo>
                <a:lnTo>
                  <a:pt x="2904" y="1520"/>
                </a:lnTo>
                <a:lnTo>
                  <a:pt x="2902" y="1517"/>
                </a:lnTo>
                <a:lnTo>
                  <a:pt x="2899" y="1513"/>
                </a:lnTo>
                <a:lnTo>
                  <a:pt x="2897" y="1512"/>
                </a:lnTo>
                <a:lnTo>
                  <a:pt x="2894" y="1511"/>
                </a:lnTo>
                <a:lnTo>
                  <a:pt x="2893" y="1512"/>
                </a:lnTo>
                <a:lnTo>
                  <a:pt x="2892" y="1514"/>
                </a:lnTo>
                <a:lnTo>
                  <a:pt x="2891" y="1516"/>
                </a:lnTo>
                <a:lnTo>
                  <a:pt x="2888" y="1515"/>
                </a:lnTo>
                <a:lnTo>
                  <a:pt x="2888" y="1515"/>
                </a:lnTo>
                <a:lnTo>
                  <a:pt x="2888" y="1513"/>
                </a:lnTo>
                <a:lnTo>
                  <a:pt x="2888" y="1512"/>
                </a:lnTo>
                <a:lnTo>
                  <a:pt x="2887" y="1511"/>
                </a:lnTo>
                <a:lnTo>
                  <a:pt x="2885" y="1508"/>
                </a:lnTo>
                <a:lnTo>
                  <a:pt x="2877" y="1506"/>
                </a:lnTo>
                <a:lnTo>
                  <a:pt x="2874" y="1507"/>
                </a:lnTo>
                <a:lnTo>
                  <a:pt x="2870" y="1512"/>
                </a:lnTo>
                <a:lnTo>
                  <a:pt x="2868" y="1512"/>
                </a:lnTo>
                <a:lnTo>
                  <a:pt x="2865" y="1511"/>
                </a:lnTo>
                <a:lnTo>
                  <a:pt x="2863" y="1507"/>
                </a:lnTo>
                <a:lnTo>
                  <a:pt x="2860" y="1504"/>
                </a:lnTo>
                <a:lnTo>
                  <a:pt x="2849" y="1501"/>
                </a:lnTo>
                <a:lnTo>
                  <a:pt x="2845" y="1501"/>
                </a:lnTo>
                <a:lnTo>
                  <a:pt x="2845" y="1508"/>
                </a:lnTo>
                <a:lnTo>
                  <a:pt x="2842" y="1510"/>
                </a:lnTo>
                <a:lnTo>
                  <a:pt x="2834" y="1506"/>
                </a:lnTo>
                <a:lnTo>
                  <a:pt x="2829" y="1502"/>
                </a:lnTo>
                <a:lnTo>
                  <a:pt x="2826" y="1501"/>
                </a:lnTo>
                <a:lnTo>
                  <a:pt x="2825" y="1502"/>
                </a:lnTo>
                <a:lnTo>
                  <a:pt x="2822" y="1505"/>
                </a:lnTo>
                <a:lnTo>
                  <a:pt x="2821" y="1506"/>
                </a:lnTo>
                <a:lnTo>
                  <a:pt x="2819" y="1505"/>
                </a:lnTo>
                <a:lnTo>
                  <a:pt x="2814" y="1502"/>
                </a:lnTo>
                <a:lnTo>
                  <a:pt x="2812" y="1501"/>
                </a:lnTo>
                <a:lnTo>
                  <a:pt x="2805" y="1504"/>
                </a:lnTo>
                <a:lnTo>
                  <a:pt x="2802" y="1502"/>
                </a:lnTo>
                <a:lnTo>
                  <a:pt x="2796" y="1495"/>
                </a:lnTo>
                <a:lnTo>
                  <a:pt x="2793" y="1494"/>
                </a:lnTo>
                <a:lnTo>
                  <a:pt x="2758" y="1492"/>
                </a:lnTo>
                <a:lnTo>
                  <a:pt x="2753" y="1494"/>
                </a:lnTo>
                <a:lnTo>
                  <a:pt x="2741" y="1506"/>
                </a:lnTo>
                <a:lnTo>
                  <a:pt x="2734" y="1511"/>
                </a:lnTo>
                <a:lnTo>
                  <a:pt x="2733" y="1506"/>
                </a:lnTo>
                <a:lnTo>
                  <a:pt x="2734" y="1504"/>
                </a:lnTo>
                <a:lnTo>
                  <a:pt x="2734" y="1501"/>
                </a:lnTo>
                <a:lnTo>
                  <a:pt x="2735" y="1497"/>
                </a:lnTo>
                <a:lnTo>
                  <a:pt x="2734" y="1493"/>
                </a:lnTo>
                <a:lnTo>
                  <a:pt x="2731" y="1494"/>
                </a:lnTo>
                <a:lnTo>
                  <a:pt x="2726" y="1498"/>
                </a:lnTo>
                <a:lnTo>
                  <a:pt x="2724" y="1496"/>
                </a:lnTo>
                <a:lnTo>
                  <a:pt x="2721" y="1492"/>
                </a:lnTo>
                <a:lnTo>
                  <a:pt x="2717" y="1491"/>
                </a:lnTo>
                <a:lnTo>
                  <a:pt x="2716" y="1493"/>
                </a:lnTo>
                <a:lnTo>
                  <a:pt x="2715" y="1500"/>
                </a:lnTo>
                <a:lnTo>
                  <a:pt x="2714" y="1503"/>
                </a:lnTo>
                <a:lnTo>
                  <a:pt x="2712" y="1500"/>
                </a:lnTo>
                <a:lnTo>
                  <a:pt x="2710" y="1500"/>
                </a:lnTo>
                <a:lnTo>
                  <a:pt x="2703" y="1508"/>
                </a:lnTo>
                <a:lnTo>
                  <a:pt x="2701" y="1511"/>
                </a:lnTo>
                <a:lnTo>
                  <a:pt x="2697" y="1510"/>
                </a:lnTo>
                <a:lnTo>
                  <a:pt x="2695" y="1506"/>
                </a:lnTo>
                <a:lnTo>
                  <a:pt x="2694" y="1503"/>
                </a:lnTo>
                <a:lnTo>
                  <a:pt x="2692" y="1500"/>
                </a:lnTo>
                <a:lnTo>
                  <a:pt x="2689" y="1498"/>
                </a:lnTo>
                <a:lnTo>
                  <a:pt x="2687" y="1502"/>
                </a:lnTo>
                <a:lnTo>
                  <a:pt x="2687" y="1507"/>
                </a:lnTo>
                <a:lnTo>
                  <a:pt x="2691" y="1514"/>
                </a:lnTo>
                <a:lnTo>
                  <a:pt x="2692" y="1520"/>
                </a:lnTo>
                <a:lnTo>
                  <a:pt x="2687" y="1525"/>
                </a:lnTo>
                <a:lnTo>
                  <a:pt x="2683" y="1526"/>
                </a:lnTo>
                <a:lnTo>
                  <a:pt x="2664" y="1527"/>
                </a:lnTo>
                <a:lnTo>
                  <a:pt x="2663" y="1526"/>
                </a:lnTo>
                <a:lnTo>
                  <a:pt x="2663" y="1524"/>
                </a:lnTo>
                <a:lnTo>
                  <a:pt x="2663" y="1520"/>
                </a:lnTo>
                <a:lnTo>
                  <a:pt x="2663" y="1516"/>
                </a:lnTo>
                <a:lnTo>
                  <a:pt x="2664" y="1514"/>
                </a:lnTo>
                <a:lnTo>
                  <a:pt x="2664" y="1513"/>
                </a:lnTo>
                <a:lnTo>
                  <a:pt x="2661" y="1515"/>
                </a:lnTo>
                <a:lnTo>
                  <a:pt x="2658" y="1517"/>
                </a:lnTo>
                <a:lnTo>
                  <a:pt x="2655" y="1523"/>
                </a:lnTo>
                <a:lnTo>
                  <a:pt x="2652" y="1524"/>
                </a:lnTo>
                <a:lnTo>
                  <a:pt x="2649" y="1523"/>
                </a:lnTo>
                <a:lnTo>
                  <a:pt x="2646" y="1518"/>
                </a:lnTo>
                <a:lnTo>
                  <a:pt x="2644" y="1516"/>
                </a:lnTo>
                <a:lnTo>
                  <a:pt x="2642" y="1518"/>
                </a:lnTo>
                <a:lnTo>
                  <a:pt x="2642" y="1524"/>
                </a:lnTo>
                <a:lnTo>
                  <a:pt x="2643" y="1531"/>
                </a:lnTo>
                <a:lnTo>
                  <a:pt x="2639" y="1536"/>
                </a:lnTo>
                <a:lnTo>
                  <a:pt x="2637" y="1536"/>
                </a:lnTo>
                <a:lnTo>
                  <a:pt x="2628" y="1533"/>
                </a:lnTo>
                <a:lnTo>
                  <a:pt x="2626" y="1534"/>
                </a:lnTo>
                <a:lnTo>
                  <a:pt x="2625" y="1536"/>
                </a:lnTo>
                <a:lnTo>
                  <a:pt x="2623" y="1536"/>
                </a:lnTo>
                <a:lnTo>
                  <a:pt x="2619" y="1532"/>
                </a:lnTo>
                <a:lnTo>
                  <a:pt x="2616" y="1531"/>
                </a:lnTo>
                <a:lnTo>
                  <a:pt x="2614" y="1531"/>
                </a:lnTo>
                <a:lnTo>
                  <a:pt x="2613" y="1535"/>
                </a:lnTo>
                <a:lnTo>
                  <a:pt x="2614" y="1538"/>
                </a:lnTo>
                <a:lnTo>
                  <a:pt x="2618" y="1542"/>
                </a:lnTo>
                <a:lnTo>
                  <a:pt x="2620" y="1545"/>
                </a:lnTo>
                <a:lnTo>
                  <a:pt x="2618" y="1546"/>
                </a:lnTo>
                <a:lnTo>
                  <a:pt x="2615" y="1547"/>
                </a:lnTo>
                <a:lnTo>
                  <a:pt x="2612" y="1546"/>
                </a:lnTo>
                <a:lnTo>
                  <a:pt x="2610" y="1544"/>
                </a:lnTo>
                <a:lnTo>
                  <a:pt x="2608" y="1544"/>
                </a:lnTo>
                <a:lnTo>
                  <a:pt x="2602" y="1550"/>
                </a:lnTo>
                <a:lnTo>
                  <a:pt x="2599" y="1550"/>
                </a:lnTo>
                <a:lnTo>
                  <a:pt x="2594" y="1546"/>
                </a:lnTo>
                <a:lnTo>
                  <a:pt x="2591" y="1544"/>
                </a:lnTo>
                <a:lnTo>
                  <a:pt x="2589" y="1543"/>
                </a:lnTo>
                <a:lnTo>
                  <a:pt x="2584" y="1544"/>
                </a:lnTo>
                <a:lnTo>
                  <a:pt x="2581" y="1545"/>
                </a:lnTo>
                <a:lnTo>
                  <a:pt x="2578" y="1542"/>
                </a:lnTo>
                <a:lnTo>
                  <a:pt x="2576" y="1536"/>
                </a:lnTo>
                <a:lnTo>
                  <a:pt x="2573" y="1533"/>
                </a:lnTo>
                <a:lnTo>
                  <a:pt x="2568" y="1532"/>
                </a:lnTo>
                <a:lnTo>
                  <a:pt x="2566" y="1538"/>
                </a:lnTo>
                <a:lnTo>
                  <a:pt x="2566" y="1540"/>
                </a:lnTo>
                <a:lnTo>
                  <a:pt x="2565" y="1540"/>
                </a:lnTo>
                <a:lnTo>
                  <a:pt x="2563" y="1537"/>
                </a:lnTo>
                <a:lnTo>
                  <a:pt x="2561" y="1537"/>
                </a:lnTo>
                <a:lnTo>
                  <a:pt x="2560" y="1536"/>
                </a:lnTo>
                <a:lnTo>
                  <a:pt x="2559" y="1533"/>
                </a:lnTo>
                <a:lnTo>
                  <a:pt x="2559" y="1531"/>
                </a:lnTo>
                <a:lnTo>
                  <a:pt x="2559" y="1527"/>
                </a:lnTo>
                <a:lnTo>
                  <a:pt x="2556" y="1525"/>
                </a:lnTo>
                <a:lnTo>
                  <a:pt x="2550" y="1524"/>
                </a:lnTo>
                <a:lnTo>
                  <a:pt x="2548" y="1521"/>
                </a:lnTo>
                <a:lnTo>
                  <a:pt x="2547" y="1514"/>
                </a:lnTo>
                <a:lnTo>
                  <a:pt x="2546" y="1511"/>
                </a:lnTo>
                <a:lnTo>
                  <a:pt x="2545" y="1510"/>
                </a:lnTo>
                <a:lnTo>
                  <a:pt x="2539" y="1508"/>
                </a:lnTo>
                <a:lnTo>
                  <a:pt x="2538" y="1510"/>
                </a:lnTo>
                <a:lnTo>
                  <a:pt x="2538" y="1512"/>
                </a:lnTo>
                <a:lnTo>
                  <a:pt x="2538" y="1514"/>
                </a:lnTo>
                <a:lnTo>
                  <a:pt x="2538" y="1516"/>
                </a:lnTo>
                <a:lnTo>
                  <a:pt x="2538" y="1517"/>
                </a:lnTo>
                <a:lnTo>
                  <a:pt x="2537" y="1521"/>
                </a:lnTo>
                <a:lnTo>
                  <a:pt x="2535" y="1522"/>
                </a:lnTo>
                <a:lnTo>
                  <a:pt x="2532" y="1523"/>
                </a:lnTo>
                <a:lnTo>
                  <a:pt x="2528" y="1524"/>
                </a:lnTo>
                <a:lnTo>
                  <a:pt x="2525" y="1523"/>
                </a:lnTo>
                <a:lnTo>
                  <a:pt x="2522" y="1522"/>
                </a:lnTo>
                <a:lnTo>
                  <a:pt x="2518" y="1514"/>
                </a:lnTo>
                <a:lnTo>
                  <a:pt x="2517" y="1515"/>
                </a:lnTo>
                <a:lnTo>
                  <a:pt x="2512" y="1521"/>
                </a:lnTo>
                <a:lnTo>
                  <a:pt x="2506" y="1525"/>
                </a:lnTo>
                <a:lnTo>
                  <a:pt x="2505" y="1528"/>
                </a:lnTo>
                <a:lnTo>
                  <a:pt x="2505" y="1532"/>
                </a:lnTo>
                <a:lnTo>
                  <a:pt x="2505" y="1535"/>
                </a:lnTo>
                <a:lnTo>
                  <a:pt x="2507" y="1538"/>
                </a:lnTo>
                <a:lnTo>
                  <a:pt x="2508" y="1541"/>
                </a:lnTo>
                <a:lnTo>
                  <a:pt x="2505" y="1543"/>
                </a:lnTo>
                <a:lnTo>
                  <a:pt x="2504" y="1542"/>
                </a:lnTo>
                <a:lnTo>
                  <a:pt x="2502" y="1537"/>
                </a:lnTo>
                <a:lnTo>
                  <a:pt x="2502" y="1532"/>
                </a:lnTo>
                <a:lnTo>
                  <a:pt x="2500" y="1530"/>
                </a:lnTo>
                <a:lnTo>
                  <a:pt x="2494" y="1532"/>
                </a:lnTo>
                <a:lnTo>
                  <a:pt x="2489" y="1522"/>
                </a:lnTo>
                <a:lnTo>
                  <a:pt x="2473" y="1511"/>
                </a:lnTo>
                <a:lnTo>
                  <a:pt x="2457" y="1505"/>
                </a:lnTo>
                <a:lnTo>
                  <a:pt x="2431" y="1497"/>
                </a:lnTo>
                <a:lnTo>
                  <a:pt x="2421" y="1486"/>
                </a:lnTo>
                <a:lnTo>
                  <a:pt x="2411" y="1472"/>
                </a:lnTo>
                <a:lnTo>
                  <a:pt x="2410" y="1467"/>
                </a:lnTo>
                <a:lnTo>
                  <a:pt x="2410" y="1465"/>
                </a:lnTo>
                <a:lnTo>
                  <a:pt x="2407" y="1456"/>
                </a:lnTo>
                <a:lnTo>
                  <a:pt x="2404" y="1455"/>
                </a:lnTo>
                <a:lnTo>
                  <a:pt x="2397" y="1458"/>
                </a:lnTo>
                <a:lnTo>
                  <a:pt x="2392" y="1457"/>
                </a:lnTo>
                <a:lnTo>
                  <a:pt x="2388" y="1455"/>
                </a:lnTo>
                <a:lnTo>
                  <a:pt x="2384" y="1451"/>
                </a:lnTo>
                <a:lnTo>
                  <a:pt x="2381" y="1444"/>
                </a:lnTo>
                <a:lnTo>
                  <a:pt x="2379" y="1441"/>
                </a:lnTo>
                <a:lnTo>
                  <a:pt x="2375" y="1439"/>
                </a:lnTo>
                <a:lnTo>
                  <a:pt x="2370" y="1441"/>
                </a:lnTo>
                <a:lnTo>
                  <a:pt x="2367" y="1439"/>
                </a:lnTo>
                <a:lnTo>
                  <a:pt x="2364" y="1438"/>
                </a:lnTo>
                <a:lnTo>
                  <a:pt x="2363" y="1436"/>
                </a:lnTo>
                <a:lnTo>
                  <a:pt x="2359" y="1427"/>
                </a:lnTo>
                <a:lnTo>
                  <a:pt x="2357" y="1425"/>
                </a:lnTo>
                <a:lnTo>
                  <a:pt x="2352" y="1425"/>
                </a:lnTo>
                <a:lnTo>
                  <a:pt x="2351" y="1424"/>
                </a:lnTo>
                <a:lnTo>
                  <a:pt x="2351" y="1422"/>
                </a:lnTo>
                <a:lnTo>
                  <a:pt x="2351" y="1416"/>
                </a:lnTo>
                <a:lnTo>
                  <a:pt x="2351" y="1413"/>
                </a:lnTo>
                <a:lnTo>
                  <a:pt x="2350" y="1402"/>
                </a:lnTo>
                <a:lnTo>
                  <a:pt x="2350" y="1400"/>
                </a:lnTo>
                <a:lnTo>
                  <a:pt x="2351" y="1396"/>
                </a:lnTo>
                <a:lnTo>
                  <a:pt x="2352" y="1394"/>
                </a:lnTo>
                <a:lnTo>
                  <a:pt x="2354" y="1392"/>
                </a:lnTo>
                <a:lnTo>
                  <a:pt x="2355" y="1388"/>
                </a:lnTo>
                <a:lnTo>
                  <a:pt x="2353" y="1379"/>
                </a:lnTo>
                <a:lnTo>
                  <a:pt x="2352" y="1375"/>
                </a:lnTo>
                <a:lnTo>
                  <a:pt x="2350" y="1372"/>
                </a:lnTo>
                <a:lnTo>
                  <a:pt x="2347" y="1367"/>
                </a:lnTo>
                <a:lnTo>
                  <a:pt x="2343" y="1368"/>
                </a:lnTo>
                <a:lnTo>
                  <a:pt x="2330" y="1379"/>
                </a:lnTo>
                <a:lnTo>
                  <a:pt x="2329" y="1383"/>
                </a:lnTo>
                <a:lnTo>
                  <a:pt x="2328" y="1386"/>
                </a:lnTo>
                <a:lnTo>
                  <a:pt x="2327" y="1389"/>
                </a:lnTo>
                <a:lnTo>
                  <a:pt x="2328" y="1390"/>
                </a:lnTo>
                <a:lnTo>
                  <a:pt x="2327" y="1398"/>
                </a:lnTo>
                <a:lnTo>
                  <a:pt x="2328" y="1400"/>
                </a:lnTo>
                <a:lnTo>
                  <a:pt x="2327" y="1402"/>
                </a:lnTo>
                <a:lnTo>
                  <a:pt x="2324" y="1404"/>
                </a:lnTo>
                <a:lnTo>
                  <a:pt x="2323" y="1406"/>
                </a:lnTo>
                <a:lnTo>
                  <a:pt x="2321" y="1406"/>
                </a:lnTo>
                <a:lnTo>
                  <a:pt x="2316" y="1406"/>
                </a:lnTo>
                <a:lnTo>
                  <a:pt x="2308" y="1400"/>
                </a:lnTo>
                <a:lnTo>
                  <a:pt x="2304" y="1400"/>
                </a:lnTo>
                <a:lnTo>
                  <a:pt x="2302" y="1403"/>
                </a:lnTo>
                <a:lnTo>
                  <a:pt x="2299" y="1409"/>
                </a:lnTo>
                <a:lnTo>
                  <a:pt x="2296" y="1413"/>
                </a:lnTo>
                <a:lnTo>
                  <a:pt x="2292" y="1416"/>
                </a:lnTo>
                <a:lnTo>
                  <a:pt x="2285" y="1417"/>
                </a:lnTo>
                <a:lnTo>
                  <a:pt x="2280" y="1416"/>
                </a:lnTo>
                <a:lnTo>
                  <a:pt x="2265" y="1406"/>
                </a:lnTo>
                <a:lnTo>
                  <a:pt x="2243" y="1414"/>
                </a:lnTo>
                <a:lnTo>
                  <a:pt x="2232" y="1412"/>
                </a:lnTo>
                <a:lnTo>
                  <a:pt x="2223" y="1403"/>
                </a:lnTo>
                <a:lnTo>
                  <a:pt x="2220" y="1400"/>
                </a:lnTo>
                <a:lnTo>
                  <a:pt x="2217" y="1403"/>
                </a:lnTo>
                <a:lnTo>
                  <a:pt x="2215" y="1406"/>
                </a:lnTo>
                <a:lnTo>
                  <a:pt x="2213" y="1407"/>
                </a:lnTo>
                <a:lnTo>
                  <a:pt x="2196" y="1407"/>
                </a:lnTo>
                <a:lnTo>
                  <a:pt x="2193" y="1404"/>
                </a:lnTo>
                <a:lnTo>
                  <a:pt x="2193" y="1403"/>
                </a:lnTo>
                <a:lnTo>
                  <a:pt x="2195" y="1398"/>
                </a:lnTo>
                <a:lnTo>
                  <a:pt x="2195" y="1396"/>
                </a:lnTo>
                <a:lnTo>
                  <a:pt x="2194" y="1395"/>
                </a:lnTo>
                <a:lnTo>
                  <a:pt x="2191" y="1393"/>
                </a:lnTo>
                <a:lnTo>
                  <a:pt x="2185" y="1392"/>
                </a:lnTo>
                <a:lnTo>
                  <a:pt x="2183" y="1389"/>
                </a:lnTo>
                <a:lnTo>
                  <a:pt x="2182" y="1385"/>
                </a:lnTo>
                <a:lnTo>
                  <a:pt x="2182" y="1373"/>
                </a:lnTo>
                <a:lnTo>
                  <a:pt x="2181" y="1369"/>
                </a:lnTo>
                <a:lnTo>
                  <a:pt x="2173" y="1368"/>
                </a:lnTo>
                <a:lnTo>
                  <a:pt x="2183" y="1347"/>
                </a:lnTo>
                <a:lnTo>
                  <a:pt x="2185" y="1335"/>
                </a:lnTo>
                <a:lnTo>
                  <a:pt x="2182" y="1330"/>
                </a:lnTo>
                <a:lnTo>
                  <a:pt x="2161" y="1329"/>
                </a:lnTo>
                <a:lnTo>
                  <a:pt x="2159" y="1328"/>
                </a:lnTo>
                <a:lnTo>
                  <a:pt x="2156" y="1323"/>
                </a:lnTo>
                <a:lnTo>
                  <a:pt x="2155" y="1324"/>
                </a:lnTo>
                <a:lnTo>
                  <a:pt x="2153" y="1328"/>
                </a:lnTo>
                <a:lnTo>
                  <a:pt x="2146" y="1335"/>
                </a:lnTo>
                <a:lnTo>
                  <a:pt x="2143" y="1336"/>
                </a:lnTo>
                <a:lnTo>
                  <a:pt x="2139" y="1333"/>
                </a:lnTo>
                <a:lnTo>
                  <a:pt x="2138" y="1326"/>
                </a:lnTo>
                <a:lnTo>
                  <a:pt x="2139" y="1324"/>
                </a:lnTo>
                <a:lnTo>
                  <a:pt x="2152" y="1317"/>
                </a:lnTo>
                <a:lnTo>
                  <a:pt x="2154" y="1313"/>
                </a:lnTo>
                <a:lnTo>
                  <a:pt x="2155" y="1307"/>
                </a:lnTo>
                <a:lnTo>
                  <a:pt x="2154" y="1300"/>
                </a:lnTo>
                <a:lnTo>
                  <a:pt x="2152" y="1298"/>
                </a:lnTo>
                <a:lnTo>
                  <a:pt x="2151" y="1296"/>
                </a:lnTo>
                <a:lnTo>
                  <a:pt x="2148" y="1291"/>
                </a:lnTo>
                <a:lnTo>
                  <a:pt x="2147" y="1298"/>
                </a:lnTo>
                <a:lnTo>
                  <a:pt x="2143" y="1304"/>
                </a:lnTo>
                <a:lnTo>
                  <a:pt x="2139" y="1307"/>
                </a:lnTo>
                <a:lnTo>
                  <a:pt x="2137" y="1304"/>
                </a:lnTo>
                <a:lnTo>
                  <a:pt x="2135" y="1301"/>
                </a:lnTo>
                <a:lnTo>
                  <a:pt x="2134" y="1300"/>
                </a:lnTo>
                <a:lnTo>
                  <a:pt x="2132" y="1301"/>
                </a:lnTo>
                <a:lnTo>
                  <a:pt x="2131" y="1304"/>
                </a:lnTo>
                <a:lnTo>
                  <a:pt x="2128" y="1305"/>
                </a:lnTo>
                <a:lnTo>
                  <a:pt x="2122" y="1305"/>
                </a:lnTo>
                <a:lnTo>
                  <a:pt x="2124" y="1308"/>
                </a:lnTo>
                <a:lnTo>
                  <a:pt x="2133" y="1317"/>
                </a:lnTo>
                <a:lnTo>
                  <a:pt x="2126" y="1323"/>
                </a:lnTo>
                <a:lnTo>
                  <a:pt x="2118" y="1319"/>
                </a:lnTo>
                <a:lnTo>
                  <a:pt x="2090" y="1287"/>
                </a:lnTo>
                <a:lnTo>
                  <a:pt x="2087" y="1277"/>
                </a:lnTo>
                <a:lnTo>
                  <a:pt x="2088" y="1275"/>
                </a:lnTo>
                <a:lnTo>
                  <a:pt x="2089" y="1271"/>
                </a:lnTo>
                <a:lnTo>
                  <a:pt x="2090" y="1269"/>
                </a:lnTo>
                <a:lnTo>
                  <a:pt x="2090" y="1266"/>
                </a:lnTo>
                <a:lnTo>
                  <a:pt x="2086" y="1263"/>
                </a:lnTo>
                <a:lnTo>
                  <a:pt x="2064" y="1265"/>
                </a:lnTo>
                <a:lnTo>
                  <a:pt x="2063" y="1264"/>
                </a:lnTo>
                <a:lnTo>
                  <a:pt x="2062" y="1258"/>
                </a:lnTo>
                <a:lnTo>
                  <a:pt x="2063" y="1254"/>
                </a:lnTo>
                <a:lnTo>
                  <a:pt x="2065" y="1250"/>
                </a:lnTo>
                <a:lnTo>
                  <a:pt x="2068" y="1247"/>
                </a:lnTo>
                <a:lnTo>
                  <a:pt x="2069" y="1246"/>
                </a:lnTo>
                <a:lnTo>
                  <a:pt x="2072" y="1246"/>
                </a:lnTo>
                <a:lnTo>
                  <a:pt x="2073" y="1245"/>
                </a:lnTo>
                <a:lnTo>
                  <a:pt x="2074" y="1244"/>
                </a:lnTo>
                <a:lnTo>
                  <a:pt x="2076" y="1240"/>
                </a:lnTo>
                <a:lnTo>
                  <a:pt x="2079" y="1237"/>
                </a:lnTo>
                <a:lnTo>
                  <a:pt x="2082" y="1236"/>
                </a:lnTo>
                <a:lnTo>
                  <a:pt x="2084" y="1237"/>
                </a:lnTo>
                <a:lnTo>
                  <a:pt x="2086" y="1238"/>
                </a:lnTo>
                <a:lnTo>
                  <a:pt x="2089" y="1244"/>
                </a:lnTo>
                <a:lnTo>
                  <a:pt x="2092" y="1246"/>
                </a:lnTo>
                <a:lnTo>
                  <a:pt x="2094" y="1244"/>
                </a:lnTo>
                <a:lnTo>
                  <a:pt x="2094" y="1241"/>
                </a:lnTo>
                <a:lnTo>
                  <a:pt x="2095" y="1232"/>
                </a:lnTo>
                <a:lnTo>
                  <a:pt x="2095" y="1229"/>
                </a:lnTo>
                <a:lnTo>
                  <a:pt x="2090" y="1229"/>
                </a:lnTo>
                <a:lnTo>
                  <a:pt x="2087" y="1227"/>
                </a:lnTo>
                <a:lnTo>
                  <a:pt x="2084" y="1224"/>
                </a:lnTo>
                <a:lnTo>
                  <a:pt x="2078" y="1199"/>
                </a:lnTo>
                <a:lnTo>
                  <a:pt x="2077" y="1194"/>
                </a:lnTo>
                <a:lnTo>
                  <a:pt x="2073" y="1186"/>
                </a:lnTo>
                <a:lnTo>
                  <a:pt x="2070" y="1180"/>
                </a:lnTo>
                <a:lnTo>
                  <a:pt x="2070" y="1174"/>
                </a:lnTo>
                <a:lnTo>
                  <a:pt x="2072" y="1171"/>
                </a:lnTo>
                <a:lnTo>
                  <a:pt x="2074" y="1169"/>
                </a:lnTo>
                <a:lnTo>
                  <a:pt x="2076" y="1167"/>
                </a:lnTo>
                <a:lnTo>
                  <a:pt x="2077" y="1167"/>
                </a:lnTo>
                <a:lnTo>
                  <a:pt x="2079" y="1166"/>
                </a:lnTo>
                <a:lnTo>
                  <a:pt x="2080" y="1162"/>
                </a:lnTo>
                <a:lnTo>
                  <a:pt x="2082" y="1155"/>
                </a:lnTo>
                <a:lnTo>
                  <a:pt x="2079" y="1150"/>
                </a:lnTo>
                <a:lnTo>
                  <a:pt x="2076" y="1143"/>
                </a:lnTo>
                <a:lnTo>
                  <a:pt x="2066" y="1129"/>
                </a:lnTo>
                <a:lnTo>
                  <a:pt x="2057" y="1113"/>
                </a:lnTo>
                <a:lnTo>
                  <a:pt x="2054" y="1110"/>
                </a:lnTo>
                <a:lnTo>
                  <a:pt x="2049" y="1101"/>
                </a:lnTo>
                <a:lnTo>
                  <a:pt x="2044" y="1095"/>
                </a:lnTo>
                <a:lnTo>
                  <a:pt x="2041" y="1093"/>
                </a:lnTo>
                <a:lnTo>
                  <a:pt x="2017" y="1087"/>
                </a:lnTo>
                <a:lnTo>
                  <a:pt x="1992" y="1069"/>
                </a:lnTo>
                <a:lnTo>
                  <a:pt x="1989" y="1068"/>
                </a:lnTo>
                <a:lnTo>
                  <a:pt x="1986" y="1070"/>
                </a:lnTo>
                <a:lnTo>
                  <a:pt x="1982" y="1079"/>
                </a:lnTo>
                <a:lnTo>
                  <a:pt x="1981" y="1081"/>
                </a:lnTo>
                <a:lnTo>
                  <a:pt x="1976" y="1085"/>
                </a:lnTo>
                <a:lnTo>
                  <a:pt x="1966" y="1087"/>
                </a:lnTo>
                <a:lnTo>
                  <a:pt x="1956" y="1093"/>
                </a:lnTo>
                <a:lnTo>
                  <a:pt x="1940" y="1097"/>
                </a:lnTo>
                <a:lnTo>
                  <a:pt x="1926" y="1108"/>
                </a:lnTo>
                <a:lnTo>
                  <a:pt x="1920" y="1110"/>
                </a:lnTo>
                <a:lnTo>
                  <a:pt x="1908" y="1107"/>
                </a:lnTo>
                <a:lnTo>
                  <a:pt x="1905" y="1107"/>
                </a:lnTo>
                <a:lnTo>
                  <a:pt x="1900" y="1110"/>
                </a:lnTo>
                <a:lnTo>
                  <a:pt x="1892" y="1111"/>
                </a:lnTo>
                <a:lnTo>
                  <a:pt x="1869" y="1123"/>
                </a:lnTo>
                <a:lnTo>
                  <a:pt x="1858" y="1126"/>
                </a:lnTo>
                <a:lnTo>
                  <a:pt x="1856" y="1127"/>
                </a:lnTo>
                <a:lnTo>
                  <a:pt x="1854" y="1129"/>
                </a:lnTo>
                <a:lnTo>
                  <a:pt x="1838" y="1141"/>
                </a:lnTo>
                <a:lnTo>
                  <a:pt x="1819" y="1140"/>
                </a:lnTo>
                <a:lnTo>
                  <a:pt x="1811" y="1145"/>
                </a:lnTo>
                <a:lnTo>
                  <a:pt x="1791" y="1146"/>
                </a:lnTo>
                <a:lnTo>
                  <a:pt x="1773" y="1155"/>
                </a:lnTo>
                <a:lnTo>
                  <a:pt x="1766" y="1151"/>
                </a:lnTo>
                <a:lnTo>
                  <a:pt x="1701" y="1155"/>
                </a:lnTo>
                <a:lnTo>
                  <a:pt x="1692" y="1161"/>
                </a:lnTo>
                <a:lnTo>
                  <a:pt x="1682" y="1175"/>
                </a:lnTo>
                <a:lnTo>
                  <a:pt x="1648" y="1228"/>
                </a:lnTo>
                <a:lnTo>
                  <a:pt x="1627" y="1245"/>
                </a:lnTo>
                <a:lnTo>
                  <a:pt x="1625" y="1245"/>
                </a:lnTo>
                <a:lnTo>
                  <a:pt x="1624" y="1247"/>
                </a:lnTo>
                <a:lnTo>
                  <a:pt x="1623" y="1251"/>
                </a:lnTo>
                <a:lnTo>
                  <a:pt x="1623" y="1255"/>
                </a:lnTo>
                <a:lnTo>
                  <a:pt x="1623" y="1257"/>
                </a:lnTo>
                <a:lnTo>
                  <a:pt x="1624" y="1259"/>
                </a:lnTo>
                <a:lnTo>
                  <a:pt x="1622" y="1261"/>
                </a:lnTo>
                <a:lnTo>
                  <a:pt x="1617" y="1266"/>
                </a:lnTo>
                <a:lnTo>
                  <a:pt x="1613" y="1267"/>
                </a:lnTo>
                <a:lnTo>
                  <a:pt x="1612" y="1269"/>
                </a:lnTo>
                <a:lnTo>
                  <a:pt x="1613" y="1274"/>
                </a:lnTo>
                <a:lnTo>
                  <a:pt x="1614" y="1276"/>
                </a:lnTo>
                <a:lnTo>
                  <a:pt x="1620" y="1283"/>
                </a:lnTo>
                <a:lnTo>
                  <a:pt x="1622" y="1284"/>
                </a:lnTo>
                <a:lnTo>
                  <a:pt x="1624" y="1281"/>
                </a:lnTo>
                <a:lnTo>
                  <a:pt x="1625" y="1279"/>
                </a:lnTo>
                <a:lnTo>
                  <a:pt x="1627" y="1277"/>
                </a:lnTo>
                <a:lnTo>
                  <a:pt x="1641" y="1279"/>
                </a:lnTo>
                <a:lnTo>
                  <a:pt x="1643" y="1278"/>
                </a:lnTo>
                <a:lnTo>
                  <a:pt x="1647" y="1271"/>
                </a:lnTo>
                <a:lnTo>
                  <a:pt x="1654" y="1268"/>
                </a:lnTo>
                <a:lnTo>
                  <a:pt x="1658" y="1264"/>
                </a:lnTo>
                <a:lnTo>
                  <a:pt x="1663" y="1261"/>
                </a:lnTo>
                <a:lnTo>
                  <a:pt x="1667" y="1265"/>
                </a:lnTo>
                <a:lnTo>
                  <a:pt x="1670" y="1271"/>
                </a:lnTo>
                <a:lnTo>
                  <a:pt x="1668" y="1277"/>
                </a:lnTo>
                <a:lnTo>
                  <a:pt x="1665" y="1284"/>
                </a:lnTo>
                <a:lnTo>
                  <a:pt x="1661" y="1293"/>
                </a:lnTo>
                <a:lnTo>
                  <a:pt x="1658" y="1297"/>
                </a:lnTo>
                <a:lnTo>
                  <a:pt x="1657" y="1301"/>
                </a:lnTo>
                <a:lnTo>
                  <a:pt x="1656" y="1306"/>
                </a:lnTo>
                <a:lnTo>
                  <a:pt x="1657" y="1306"/>
                </a:lnTo>
                <a:lnTo>
                  <a:pt x="1663" y="1308"/>
                </a:lnTo>
                <a:lnTo>
                  <a:pt x="1664" y="1306"/>
                </a:lnTo>
                <a:lnTo>
                  <a:pt x="1664" y="1305"/>
                </a:lnTo>
                <a:lnTo>
                  <a:pt x="1665" y="1304"/>
                </a:lnTo>
                <a:lnTo>
                  <a:pt x="1665" y="1301"/>
                </a:lnTo>
                <a:lnTo>
                  <a:pt x="1666" y="1298"/>
                </a:lnTo>
                <a:lnTo>
                  <a:pt x="1667" y="1295"/>
                </a:lnTo>
                <a:lnTo>
                  <a:pt x="1670" y="1291"/>
                </a:lnTo>
                <a:lnTo>
                  <a:pt x="1672" y="1289"/>
                </a:lnTo>
                <a:lnTo>
                  <a:pt x="1673" y="1291"/>
                </a:lnTo>
                <a:lnTo>
                  <a:pt x="1674" y="1295"/>
                </a:lnTo>
                <a:lnTo>
                  <a:pt x="1675" y="1298"/>
                </a:lnTo>
                <a:lnTo>
                  <a:pt x="1675" y="1301"/>
                </a:lnTo>
                <a:lnTo>
                  <a:pt x="1674" y="1310"/>
                </a:lnTo>
                <a:lnTo>
                  <a:pt x="1672" y="1318"/>
                </a:lnTo>
                <a:lnTo>
                  <a:pt x="1668" y="1324"/>
                </a:lnTo>
                <a:lnTo>
                  <a:pt x="1664" y="1324"/>
                </a:lnTo>
                <a:lnTo>
                  <a:pt x="1665" y="1322"/>
                </a:lnTo>
                <a:lnTo>
                  <a:pt x="1666" y="1320"/>
                </a:lnTo>
                <a:lnTo>
                  <a:pt x="1668" y="1317"/>
                </a:lnTo>
                <a:lnTo>
                  <a:pt x="1666" y="1314"/>
                </a:lnTo>
                <a:lnTo>
                  <a:pt x="1664" y="1313"/>
                </a:lnTo>
                <a:lnTo>
                  <a:pt x="1661" y="1314"/>
                </a:lnTo>
                <a:lnTo>
                  <a:pt x="1658" y="1317"/>
                </a:lnTo>
                <a:lnTo>
                  <a:pt x="1657" y="1320"/>
                </a:lnTo>
                <a:lnTo>
                  <a:pt x="1657" y="1324"/>
                </a:lnTo>
                <a:lnTo>
                  <a:pt x="1658" y="1329"/>
                </a:lnTo>
                <a:lnTo>
                  <a:pt x="1662" y="1334"/>
                </a:lnTo>
                <a:lnTo>
                  <a:pt x="1684" y="1324"/>
                </a:lnTo>
                <a:lnTo>
                  <a:pt x="1693" y="1316"/>
                </a:lnTo>
                <a:lnTo>
                  <a:pt x="1697" y="1315"/>
                </a:lnTo>
                <a:lnTo>
                  <a:pt x="1720" y="1318"/>
                </a:lnTo>
                <a:lnTo>
                  <a:pt x="1716" y="1324"/>
                </a:lnTo>
                <a:lnTo>
                  <a:pt x="1728" y="1327"/>
                </a:lnTo>
                <a:lnTo>
                  <a:pt x="1732" y="1326"/>
                </a:lnTo>
                <a:lnTo>
                  <a:pt x="1733" y="1324"/>
                </a:lnTo>
                <a:lnTo>
                  <a:pt x="1735" y="1320"/>
                </a:lnTo>
                <a:lnTo>
                  <a:pt x="1738" y="1318"/>
                </a:lnTo>
                <a:lnTo>
                  <a:pt x="1740" y="1317"/>
                </a:lnTo>
                <a:lnTo>
                  <a:pt x="1755" y="1318"/>
                </a:lnTo>
                <a:lnTo>
                  <a:pt x="1766" y="1325"/>
                </a:lnTo>
                <a:lnTo>
                  <a:pt x="1771" y="1325"/>
                </a:lnTo>
                <a:lnTo>
                  <a:pt x="1772" y="1323"/>
                </a:lnTo>
                <a:lnTo>
                  <a:pt x="1771" y="1319"/>
                </a:lnTo>
                <a:lnTo>
                  <a:pt x="1756" y="1309"/>
                </a:lnTo>
                <a:lnTo>
                  <a:pt x="1755" y="1307"/>
                </a:lnTo>
                <a:lnTo>
                  <a:pt x="1754" y="1305"/>
                </a:lnTo>
                <a:lnTo>
                  <a:pt x="1754" y="1300"/>
                </a:lnTo>
                <a:lnTo>
                  <a:pt x="1753" y="1298"/>
                </a:lnTo>
                <a:lnTo>
                  <a:pt x="1752" y="1297"/>
                </a:lnTo>
                <a:lnTo>
                  <a:pt x="1750" y="1296"/>
                </a:lnTo>
                <a:lnTo>
                  <a:pt x="1745" y="1296"/>
                </a:lnTo>
                <a:lnTo>
                  <a:pt x="1743" y="1295"/>
                </a:lnTo>
                <a:lnTo>
                  <a:pt x="1741" y="1291"/>
                </a:lnTo>
                <a:lnTo>
                  <a:pt x="1739" y="1288"/>
                </a:lnTo>
                <a:lnTo>
                  <a:pt x="1738" y="1285"/>
                </a:lnTo>
                <a:lnTo>
                  <a:pt x="1741" y="1277"/>
                </a:lnTo>
                <a:lnTo>
                  <a:pt x="1744" y="1270"/>
                </a:lnTo>
                <a:lnTo>
                  <a:pt x="1746" y="1263"/>
                </a:lnTo>
                <a:lnTo>
                  <a:pt x="1750" y="1259"/>
                </a:lnTo>
                <a:lnTo>
                  <a:pt x="1752" y="1259"/>
                </a:lnTo>
                <a:lnTo>
                  <a:pt x="1758" y="1264"/>
                </a:lnTo>
                <a:lnTo>
                  <a:pt x="1760" y="1265"/>
                </a:lnTo>
                <a:lnTo>
                  <a:pt x="1762" y="1265"/>
                </a:lnTo>
                <a:lnTo>
                  <a:pt x="1768" y="1263"/>
                </a:lnTo>
                <a:lnTo>
                  <a:pt x="1788" y="1260"/>
                </a:lnTo>
                <a:lnTo>
                  <a:pt x="1790" y="1265"/>
                </a:lnTo>
                <a:lnTo>
                  <a:pt x="1792" y="1271"/>
                </a:lnTo>
                <a:lnTo>
                  <a:pt x="1797" y="1274"/>
                </a:lnTo>
                <a:lnTo>
                  <a:pt x="1810" y="1274"/>
                </a:lnTo>
                <a:lnTo>
                  <a:pt x="1815" y="1276"/>
                </a:lnTo>
                <a:lnTo>
                  <a:pt x="1820" y="1280"/>
                </a:lnTo>
                <a:lnTo>
                  <a:pt x="1821" y="1294"/>
                </a:lnTo>
                <a:lnTo>
                  <a:pt x="1825" y="1295"/>
                </a:lnTo>
                <a:lnTo>
                  <a:pt x="1833" y="1293"/>
                </a:lnTo>
                <a:lnTo>
                  <a:pt x="1838" y="1295"/>
                </a:lnTo>
                <a:lnTo>
                  <a:pt x="1840" y="1295"/>
                </a:lnTo>
                <a:lnTo>
                  <a:pt x="1841" y="1289"/>
                </a:lnTo>
                <a:lnTo>
                  <a:pt x="1842" y="1285"/>
                </a:lnTo>
                <a:lnTo>
                  <a:pt x="1844" y="1283"/>
                </a:lnTo>
                <a:lnTo>
                  <a:pt x="1846" y="1280"/>
                </a:lnTo>
                <a:lnTo>
                  <a:pt x="1848" y="1278"/>
                </a:lnTo>
                <a:lnTo>
                  <a:pt x="1856" y="1273"/>
                </a:lnTo>
                <a:lnTo>
                  <a:pt x="1859" y="1269"/>
                </a:lnTo>
                <a:lnTo>
                  <a:pt x="1859" y="1264"/>
                </a:lnTo>
                <a:lnTo>
                  <a:pt x="1862" y="1261"/>
                </a:lnTo>
                <a:lnTo>
                  <a:pt x="1869" y="1261"/>
                </a:lnTo>
                <a:lnTo>
                  <a:pt x="1876" y="1257"/>
                </a:lnTo>
                <a:lnTo>
                  <a:pt x="1878" y="1258"/>
                </a:lnTo>
                <a:lnTo>
                  <a:pt x="1884" y="1264"/>
                </a:lnTo>
                <a:lnTo>
                  <a:pt x="1889" y="1264"/>
                </a:lnTo>
                <a:lnTo>
                  <a:pt x="1891" y="1259"/>
                </a:lnTo>
                <a:lnTo>
                  <a:pt x="1890" y="1254"/>
                </a:lnTo>
                <a:lnTo>
                  <a:pt x="1891" y="1250"/>
                </a:lnTo>
                <a:lnTo>
                  <a:pt x="1893" y="1249"/>
                </a:lnTo>
                <a:lnTo>
                  <a:pt x="1901" y="1261"/>
                </a:lnTo>
                <a:lnTo>
                  <a:pt x="1900" y="1267"/>
                </a:lnTo>
                <a:lnTo>
                  <a:pt x="1900" y="1270"/>
                </a:lnTo>
                <a:lnTo>
                  <a:pt x="1900" y="1271"/>
                </a:lnTo>
                <a:lnTo>
                  <a:pt x="1909" y="1273"/>
                </a:lnTo>
                <a:lnTo>
                  <a:pt x="1910" y="1274"/>
                </a:lnTo>
                <a:lnTo>
                  <a:pt x="1911" y="1279"/>
                </a:lnTo>
                <a:lnTo>
                  <a:pt x="1912" y="1280"/>
                </a:lnTo>
                <a:lnTo>
                  <a:pt x="1912" y="1281"/>
                </a:lnTo>
                <a:lnTo>
                  <a:pt x="1915" y="1289"/>
                </a:lnTo>
                <a:lnTo>
                  <a:pt x="1916" y="1291"/>
                </a:lnTo>
                <a:lnTo>
                  <a:pt x="1917" y="1293"/>
                </a:lnTo>
                <a:lnTo>
                  <a:pt x="1921" y="1294"/>
                </a:lnTo>
                <a:lnTo>
                  <a:pt x="1925" y="1293"/>
                </a:lnTo>
                <a:lnTo>
                  <a:pt x="1923" y="1288"/>
                </a:lnTo>
                <a:lnTo>
                  <a:pt x="1921" y="1283"/>
                </a:lnTo>
                <a:lnTo>
                  <a:pt x="1921" y="1277"/>
                </a:lnTo>
                <a:lnTo>
                  <a:pt x="1922" y="1271"/>
                </a:lnTo>
                <a:lnTo>
                  <a:pt x="1927" y="1268"/>
                </a:lnTo>
                <a:lnTo>
                  <a:pt x="1930" y="1265"/>
                </a:lnTo>
                <a:lnTo>
                  <a:pt x="1933" y="1261"/>
                </a:lnTo>
                <a:lnTo>
                  <a:pt x="1933" y="1255"/>
                </a:lnTo>
                <a:lnTo>
                  <a:pt x="1930" y="1251"/>
                </a:lnTo>
                <a:lnTo>
                  <a:pt x="1922" y="1249"/>
                </a:lnTo>
                <a:lnTo>
                  <a:pt x="1920" y="1247"/>
                </a:lnTo>
                <a:lnTo>
                  <a:pt x="1918" y="1243"/>
                </a:lnTo>
                <a:lnTo>
                  <a:pt x="1917" y="1237"/>
                </a:lnTo>
                <a:lnTo>
                  <a:pt x="1916" y="1231"/>
                </a:lnTo>
                <a:lnTo>
                  <a:pt x="1919" y="1230"/>
                </a:lnTo>
                <a:lnTo>
                  <a:pt x="1925" y="1232"/>
                </a:lnTo>
                <a:lnTo>
                  <a:pt x="1926" y="1234"/>
                </a:lnTo>
                <a:lnTo>
                  <a:pt x="1926" y="1237"/>
                </a:lnTo>
                <a:lnTo>
                  <a:pt x="1927" y="1239"/>
                </a:lnTo>
                <a:lnTo>
                  <a:pt x="1929" y="1240"/>
                </a:lnTo>
                <a:lnTo>
                  <a:pt x="1932" y="1237"/>
                </a:lnTo>
                <a:lnTo>
                  <a:pt x="1933" y="1231"/>
                </a:lnTo>
                <a:lnTo>
                  <a:pt x="1931" y="1227"/>
                </a:lnTo>
                <a:lnTo>
                  <a:pt x="1927" y="1226"/>
                </a:lnTo>
                <a:lnTo>
                  <a:pt x="1930" y="1219"/>
                </a:lnTo>
                <a:lnTo>
                  <a:pt x="1942" y="1219"/>
                </a:lnTo>
                <a:lnTo>
                  <a:pt x="1947" y="1218"/>
                </a:lnTo>
                <a:lnTo>
                  <a:pt x="1929" y="1216"/>
                </a:lnTo>
                <a:lnTo>
                  <a:pt x="1933" y="1212"/>
                </a:lnTo>
                <a:lnTo>
                  <a:pt x="1995" y="1195"/>
                </a:lnTo>
                <a:lnTo>
                  <a:pt x="1999" y="1191"/>
                </a:lnTo>
                <a:lnTo>
                  <a:pt x="2000" y="1185"/>
                </a:lnTo>
                <a:lnTo>
                  <a:pt x="2007" y="1181"/>
                </a:lnTo>
                <a:lnTo>
                  <a:pt x="2016" y="1179"/>
                </a:lnTo>
                <a:lnTo>
                  <a:pt x="2024" y="1180"/>
                </a:lnTo>
                <a:lnTo>
                  <a:pt x="2031" y="1190"/>
                </a:lnTo>
                <a:lnTo>
                  <a:pt x="2035" y="1190"/>
                </a:lnTo>
                <a:lnTo>
                  <a:pt x="2039" y="1189"/>
                </a:lnTo>
                <a:lnTo>
                  <a:pt x="2041" y="1185"/>
                </a:lnTo>
                <a:lnTo>
                  <a:pt x="2045" y="1182"/>
                </a:lnTo>
                <a:lnTo>
                  <a:pt x="2048" y="1181"/>
                </a:lnTo>
                <a:lnTo>
                  <a:pt x="2055" y="1182"/>
                </a:lnTo>
                <a:lnTo>
                  <a:pt x="2054" y="1186"/>
                </a:lnTo>
                <a:lnTo>
                  <a:pt x="2051" y="1186"/>
                </a:lnTo>
                <a:lnTo>
                  <a:pt x="2050" y="1186"/>
                </a:lnTo>
                <a:lnTo>
                  <a:pt x="2048" y="1188"/>
                </a:lnTo>
                <a:lnTo>
                  <a:pt x="2048" y="1190"/>
                </a:lnTo>
                <a:lnTo>
                  <a:pt x="2047" y="1196"/>
                </a:lnTo>
                <a:lnTo>
                  <a:pt x="2046" y="1198"/>
                </a:lnTo>
                <a:lnTo>
                  <a:pt x="2043" y="1201"/>
                </a:lnTo>
                <a:lnTo>
                  <a:pt x="2037" y="1208"/>
                </a:lnTo>
                <a:lnTo>
                  <a:pt x="2035" y="1212"/>
                </a:lnTo>
                <a:lnTo>
                  <a:pt x="2036" y="1220"/>
                </a:lnTo>
                <a:lnTo>
                  <a:pt x="2037" y="1222"/>
                </a:lnTo>
                <a:lnTo>
                  <a:pt x="2038" y="1225"/>
                </a:lnTo>
                <a:lnTo>
                  <a:pt x="2041" y="1226"/>
                </a:lnTo>
                <a:lnTo>
                  <a:pt x="2043" y="1229"/>
                </a:lnTo>
                <a:lnTo>
                  <a:pt x="2044" y="1235"/>
                </a:lnTo>
                <a:lnTo>
                  <a:pt x="2043" y="1240"/>
                </a:lnTo>
                <a:lnTo>
                  <a:pt x="2039" y="1246"/>
                </a:lnTo>
                <a:lnTo>
                  <a:pt x="2038" y="1251"/>
                </a:lnTo>
                <a:lnTo>
                  <a:pt x="2038" y="1257"/>
                </a:lnTo>
                <a:lnTo>
                  <a:pt x="2035" y="1258"/>
                </a:lnTo>
                <a:lnTo>
                  <a:pt x="2030" y="1258"/>
                </a:lnTo>
                <a:lnTo>
                  <a:pt x="2028" y="1256"/>
                </a:lnTo>
                <a:lnTo>
                  <a:pt x="2027" y="1249"/>
                </a:lnTo>
                <a:lnTo>
                  <a:pt x="2026" y="1246"/>
                </a:lnTo>
                <a:lnTo>
                  <a:pt x="2025" y="1247"/>
                </a:lnTo>
                <a:lnTo>
                  <a:pt x="2024" y="1249"/>
                </a:lnTo>
                <a:lnTo>
                  <a:pt x="2023" y="1254"/>
                </a:lnTo>
                <a:lnTo>
                  <a:pt x="2021" y="1256"/>
                </a:lnTo>
                <a:lnTo>
                  <a:pt x="2017" y="1261"/>
                </a:lnTo>
                <a:lnTo>
                  <a:pt x="2013" y="1258"/>
                </a:lnTo>
                <a:lnTo>
                  <a:pt x="2008" y="1255"/>
                </a:lnTo>
                <a:lnTo>
                  <a:pt x="2005" y="1254"/>
                </a:lnTo>
                <a:lnTo>
                  <a:pt x="2005" y="1255"/>
                </a:lnTo>
                <a:lnTo>
                  <a:pt x="2004" y="1258"/>
                </a:lnTo>
                <a:lnTo>
                  <a:pt x="2003" y="1263"/>
                </a:lnTo>
                <a:lnTo>
                  <a:pt x="2001" y="1265"/>
                </a:lnTo>
                <a:lnTo>
                  <a:pt x="1998" y="1266"/>
                </a:lnTo>
                <a:lnTo>
                  <a:pt x="1997" y="1265"/>
                </a:lnTo>
                <a:lnTo>
                  <a:pt x="1995" y="1264"/>
                </a:lnTo>
                <a:lnTo>
                  <a:pt x="1992" y="1263"/>
                </a:lnTo>
                <a:lnTo>
                  <a:pt x="1989" y="1265"/>
                </a:lnTo>
                <a:lnTo>
                  <a:pt x="1982" y="1274"/>
                </a:lnTo>
                <a:lnTo>
                  <a:pt x="1978" y="1274"/>
                </a:lnTo>
                <a:lnTo>
                  <a:pt x="1978" y="1271"/>
                </a:lnTo>
                <a:lnTo>
                  <a:pt x="1977" y="1268"/>
                </a:lnTo>
                <a:lnTo>
                  <a:pt x="1976" y="1265"/>
                </a:lnTo>
                <a:lnTo>
                  <a:pt x="1975" y="1264"/>
                </a:lnTo>
                <a:lnTo>
                  <a:pt x="1966" y="1263"/>
                </a:lnTo>
                <a:lnTo>
                  <a:pt x="1961" y="1265"/>
                </a:lnTo>
                <a:lnTo>
                  <a:pt x="1954" y="1274"/>
                </a:lnTo>
                <a:lnTo>
                  <a:pt x="1950" y="1276"/>
                </a:lnTo>
                <a:lnTo>
                  <a:pt x="1941" y="1274"/>
                </a:lnTo>
                <a:lnTo>
                  <a:pt x="1938" y="1275"/>
                </a:lnTo>
                <a:lnTo>
                  <a:pt x="1933" y="1281"/>
                </a:lnTo>
                <a:lnTo>
                  <a:pt x="1938" y="1288"/>
                </a:lnTo>
                <a:lnTo>
                  <a:pt x="1938" y="1293"/>
                </a:lnTo>
                <a:lnTo>
                  <a:pt x="1937" y="1299"/>
                </a:lnTo>
                <a:lnTo>
                  <a:pt x="1935" y="1304"/>
                </a:lnTo>
                <a:lnTo>
                  <a:pt x="1929" y="1309"/>
                </a:lnTo>
                <a:lnTo>
                  <a:pt x="1927" y="1311"/>
                </a:lnTo>
                <a:lnTo>
                  <a:pt x="1928" y="1318"/>
                </a:lnTo>
                <a:lnTo>
                  <a:pt x="1945" y="1335"/>
                </a:lnTo>
                <a:lnTo>
                  <a:pt x="1942" y="1336"/>
                </a:lnTo>
                <a:lnTo>
                  <a:pt x="1939" y="1336"/>
                </a:lnTo>
                <a:lnTo>
                  <a:pt x="1937" y="1336"/>
                </a:lnTo>
                <a:lnTo>
                  <a:pt x="1936" y="1338"/>
                </a:lnTo>
                <a:lnTo>
                  <a:pt x="1932" y="1344"/>
                </a:lnTo>
                <a:lnTo>
                  <a:pt x="1930" y="1346"/>
                </a:lnTo>
                <a:lnTo>
                  <a:pt x="1929" y="1337"/>
                </a:lnTo>
                <a:lnTo>
                  <a:pt x="1927" y="1332"/>
                </a:lnTo>
                <a:lnTo>
                  <a:pt x="1925" y="1327"/>
                </a:lnTo>
                <a:lnTo>
                  <a:pt x="1912" y="1310"/>
                </a:lnTo>
                <a:lnTo>
                  <a:pt x="1908" y="1309"/>
                </a:lnTo>
                <a:lnTo>
                  <a:pt x="1907" y="1313"/>
                </a:lnTo>
                <a:lnTo>
                  <a:pt x="1907" y="1323"/>
                </a:lnTo>
                <a:lnTo>
                  <a:pt x="1907" y="1332"/>
                </a:lnTo>
                <a:lnTo>
                  <a:pt x="1903" y="1336"/>
                </a:lnTo>
                <a:lnTo>
                  <a:pt x="1901" y="1335"/>
                </a:lnTo>
                <a:lnTo>
                  <a:pt x="1900" y="1329"/>
                </a:lnTo>
                <a:lnTo>
                  <a:pt x="1897" y="1326"/>
                </a:lnTo>
                <a:lnTo>
                  <a:pt x="1898" y="1323"/>
                </a:lnTo>
                <a:lnTo>
                  <a:pt x="1900" y="1316"/>
                </a:lnTo>
                <a:lnTo>
                  <a:pt x="1891" y="1315"/>
                </a:lnTo>
                <a:lnTo>
                  <a:pt x="1886" y="1316"/>
                </a:lnTo>
                <a:lnTo>
                  <a:pt x="1882" y="1322"/>
                </a:lnTo>
                <a:lnTo>
                  <a:pt x="1884" y="1327"/>
                </a:lnTo>
                <a:lnTo>
                  <a:pt x="1888" y="1336"/>
                </a:lnTo>
                <a:lnTo>
                  <a:pt x="1889" y="1346"/>
                </a:lnTo>
                <a:lnTo>
                  <a:pt x="1886" y="1356"/>
                </a:lnTo>
                <a:lnTo>
                  <a:pt x="1886" y="1358"/>
                </a:lnTo>
                <a:lnTo>
                  <a:pt x="1871" y="1350"/>
                </a:lnTo>
                <a:lnTo>
                  <a:pt x="1863" y="1348"/>
                </a:lnTo>
                <a:lnTo>
                  <a:pt x="1857" y="1354"/>
                </a:lnTo>
                <a:lnTo>
                  <a:pt x="1859" y="1358"/>
                </a:lnTo>
                <a:lnTo>
                  <a:pt x="1856" y="1358"/>
                </a:lnTo>
                <a:lnTo>
                  <a:pt x="1849" y="1355"/>
                </a:lnTo>
                <a:lnTo>
                  <a:pt x="1833" y="1358"/>
                </a:lnTo>
                <a:lnTo>
                  <a:pt x="1834" y="1355"/>
                </a:lnTo>
                <a:lnTo>
                  <a:pt x="1836" y="1352"/>
                </a:lnTo>
                <a:lnTo>
                  <a:pt x="1839" y="1347"/>
                </a:lnTo>
                <a:lnTo>
                  <a:pt x="1833" y="1344"/>
                </a:lnTo>
                <a:lnTo>
                  <a:pt x="1827" y="1348"/>
                </a:lnTo>
                <a:lnTo>
                  <a:pt x="1814" y="1362"/>
                </a:lnTo>
                <a:lnTo>
                  <a:pt x="1799" y="1370"/>
                </a:lnTo>
                <a:lnTo>
                  <a:pt x="1791" y="1372"/>
                </a:lnTo>
                <a:lnTo>
                  <a:pt x="1781" y="1364"/>
                </a:lnTo>
                <a:lnTo>
                  <a:pt x="1771" y="1362"/>
                </a:lnTo>
                <a:lnTo>
                  <a:pt x="1766" y="1362"/>
                </a:lnTo>
                <a:lnTo>
                  <a:pt x="1762" y="1365"/>
                </a:lnTo>
                <a:lnTo>
                  <a:pt x="1756" y="1366"/>
                </a:lnTo>
                <a:lnTo>
                  <a:pt x="1754" y="1367"/>
                </a:lnTo>
                <a:lnTo>
                  <a:pt x="1748" y="1376"/>
                </a:lnTo>
                <a:lnTo>
                  <a:pt x="1746" y="1378"/>
                </a:lnTo>
                <a:lnTo>
                  <a:pt x="1746" y="1380"/>
                </a:lnTo>
                <a:lnTo>
                  <a:pt x="1745" y="1382"/>
                </a:lnTo>
                <a:lnTo>
                  <a:pt x="1744" y="1384"/>
                </a:lnTo>
                <a:lnTo>
                  <a:pt x="1741" y="1386"/>
                </a:lnTo>
                <a:lnTo>
                  <a:pt x="1739" y="1384"/>
                </a:lnTo>
                <a:lnTo>
                  <a:pt x="1733" y="1377"/>
                </a:lnTo>
                <a:lnTo>
                  <a:pt x="1736" y="1373"/>
                </a:lnTo>
                <a:lnTo>
                  <a:pt x="1741" y="1370"/>
                </a:lnTo>
                <a:lnTo>
                  <a:pt x="1744" y="1369"/>
                </a:lnTo>
                <a:lnTo>
                  <a:pt x="1749" y="1367"/>
                </a:lnTo>
                <a:lnTo>
                  <a:pt x="1742" y="1367"/>
                </a:lnTo>
                <a:lnTo>
                  <a:pt x="1740" y="1366"/>
                </a:lnTo>
                <a:lnTo>
                  <a:pt x="1739" y="1362"/>
                </a:lnTo>
                <a:lnTo>
                  <a:pt x="1748" y="1362"/>
                </a:lnTo>
                <a:lnTo>
                  <a:pt x="1752" y="1362"/>
                </a:lnTo>
                <a:lnTo>
                  <a:pt x="1755" y="1356"/>
                </a:lnTo>
                <a:lnTo>
                  <a:pt x="1751" y="1352"/>
                </a:lnTo>
                <a:lnTo>
                  <a:pt x="1749" y="1349"/>
                </a:lnTo>
                <a:lnTo>
                  <a:pt x="1743" y="1350"/>
                </a:lnTo>
                <a:lnTo>
                  <a:pt x="1740" y="1349"/>
                </a:lnTo>
                <a:lnTo>
                  <a:pt x="1739" y="1347"/>
                </a:lnTo>
                <a:lnTo>
                  <a:pt x="1738" y="1344"/>
                </a:lnTo>
                <a:lnTo>
                  <a:pt x="1736" y="1343"/>
                </a:lnTo>
                <a:lnTo>
                  <a:pt x="1734" y="1344"/>
                </a:lnTo>
                <a:lnTo>
                  <a:pt x="1731" y="1347"/>
                </a:lnTo>
                <a:lnTo>
                  <a:pt x="1729" y="1354"/>
                </a:lnTo>
                <a:lnTo>
                  <a:pt x="1728" y="1363"/>
                </a:lnTo>
                <a:lnTo>
                  <a:pt x="1726" y="1370"/>
                </a:lnTo>
                <a:lnTo>
                  <a:pt x="1724" y="1375"/>
                </a:lnTo>
                <a:lnTo>
                  <a:pt x="1723" y="1376"/>
                </a:lnTo>
                <a:lnTo>
                  <a:pt x="1722" y="1377"/>
                </a:lnTo>
                <a:lnTo>
                  <a:pt x="1723" y="1382"/>
                </a:lnTo>
                <a:lnTo>
                  <a:pt x="1724" y="1384"/>
                </a:lnTo>
                <a:lnTo>
                  <a:pt x="1730" y="1386"/>
                </a:lnTo>
                <a:lnTo>
                  <a:pt x="1732" y="1387"/>
                </a:lnTo>
                <a:lnTo>
                  <a:pt x="1733" y="1390"/>
                </a:lnTo>
                <a:lnTo>
                  <a:pt x="1734" y="1395"/>
                </a:lnTo>
                <a:lnTo>
                  <a:pt x="1735" y="1397"/>
                </a:lnTo>
                <a:lnTo>
                  <a:pt x="1738" y="1396"/>
                </a:lnTo>
                <a:lnTo>
                  <a:pt x="1741" y="1395"/>
                </a:lnTo>
                <a:lnTo>
                  <a:pt x="1743" y="1394"/>
                </a:lnTo>
                <a:lnTo>
                  <a:pt x="1753" y="1399"/>
                </a:lnTo>
                <a:lnTo>
                  <a:pt x="1755" y="1403"/>
                </a:lnTo>
                <a:lnTo>
                  <a:pt x="1753" y="1408"/>
                </a:lnTo>
                <a:lnTo>
                  <a:pt x="1750" y="1414"/>
                </a:lnTo>
                <a:lnTo>
                  <a:pt x="1748" y="1417"/>
                </a:lnTo>
                <a:lnTo>
                  <a:pt x="1745" y="1418"/>
                </a:lnTo>
                <a:lnTo>
                  <a:pt x="1741" y="1419"/>
                </a:lnTo>
                <a:lnTo>
                  <a:pt x="1722" y="1429"/>
                </a:lnTo>
                <a:lnTo>
                  <a:pt x="1713" y="1429"/>
                </a:lnTo>
                <a:lnTo>
                  <a:pt x="1712" y="1431"/>
                </a:lnTo>
                <a:lnTo>
                  <a:pt x="1710" y="1434"/>
                </a:lnTo>
                <a:lnTo>
                  <a:pt x="1709" y="1438"/>
                </a:lnTo>
                <a:lnTo>
                  <a:pt x="1707" y="1443"/>
                </a:lnTo>
                <a:lnTo>
                  <a:pt x="1701" y="1456"/>
                </a:lnTo>
                <a:lnTo>
                  <a:pt x="1697" y="1463"/>
                </a:lnTo>
                <a:lnTo>
                  <a:pt x="1695" y="1472"/>
                </a:lnTo>
                <a:lnTo>
                  <a:pt x="1696" y="1481"/>
                </a:lnTo>
                <a:lnTo>
                  <a:pt x="1696" y="1484"/>
                </a:lnTo>
                <a:lnTo>
                  <a:pt x="1697" y="1487"/>
                </a:lnTo>
                <a:lnTo>
                  <a:pt x="1701" y="1491"/>
                </a:lnTo>
                <a:lnTo>
                  <a:pt x="1704" y="1498"/>
                </a:lnTo>
                <a:lnTo>
                  <a:pt x="1712" y="1511"/>
                </a:lnTo>
                <a:lnTo>
                  <a:pt x="1720" y="1515"/>
                </a:lnTo>
                <a:lnTo>
                  <a:pt x="1728" y="1526"/>
                </a:lnTo>
                <a:lnTo>
                  <a:pt x="1732" y="1534"/>
                </a:lnTo>
                <a:lnTo>
                  <a:pt x="1734" y="1543"/>
                </a:lnTo>
                <a:lnTo>
                  <a:pt x="1734" y="1546"/>
                </a:lnTo>
                <a:lnTo>
                  <a:pt x="1735" y="1550"/>
                </a:lnTo>
                <a:lnTo>
                  <a:pt x="1738" y="1552"/>
                </a:lnTo>
                <a:lnTo>
                  <a:pt x="1742" y="1555"/>
                </a:lnTo>
                <a:lnTo>
                  <a:pt x="1744" y="1557"/>
                </a:lnTo>
                <a:lnTo>
                  <a:pt x="1745" y="1561"/>
                </a:lnTo>
                <a:lnTo>
                  <a:pt x="1746" y="1564"/>
                </a:lnTo>
                <a:lnTo>
                  <a:pt x="1745" y="1569"/>
                </a:lnTo>
                <a:lnTo>
                  <a:pt x="1738" y="1577"/>
                </a:lnTo>
                <a:lnTo>
                  <a:pt x="1734" y="1594"/>
                </a:lnTo>
                <a:lnTo>
                  <a:pt x="1732" y="1595"/>
                </a:lnTo>
                <a:lnTo>
                  <a:pt x="1731" y="1593"/>
                </a:lnTo>
                <a:lnTo>
                  <a:pt x="1729" y="1589"/>
                </a:lnTo>
                <a:lnTo>
                  <a:pt x="1726" y="1585"/>
                </a:lnTo>
                <a:lnTo>
                  <a:pt x="1723" y="1587"/>
                </a:lnTo>
                <a:lnTo>
                  <a:pt x="1723" y="1593"/>
                </a:lnTo>
                <a:lnTo>
                  <a:pt x="1725" y="1600"/>
                </a:lnTo>
                <a:lnTo>
                  <a:pt x="1730" y="1605"/>
                </a:lnTo>
                <a:lnTo>
                  <a:pt x="1738" y="1629"/>
                </a:lnTo>
                <a:lnTo>
                  <a:pt x="1740" y="1643"/>
                </a:lnTo>
                <a:lnTo>
                  <a:pt x="1740" y="1658"/>
                </a:lnTo>
                <a:lnTo>
                  <a:pt x="1742" y="1663"/>
                </a:lnTo>
                <a:lnTo>
                  <a:pt x="1754" y="1684"/>
                </a:lnTo>
                <a:lnTo>
                  <a:pt x="1759" y="1688"/>
                </a:lnTo>
                <a:lnTo>
                  <a:pt x="1765" y="1691"/>
                </a:lnTo>
                <a:lnTo>
                  <a:pt x="1770" y="1696"/>
                </a:lnTo>
                <a:lnTo>
                  <a:pt x="1772" y="1698"/>
                </a:lnTo>
                <a:lnTo>
                  <a:pt x="1775" y="1698"/>
                </a:lnTo>
                <a:lnTo>
                  <a:pt x="1779" y="1696"/>
                </a:lnTo>
                <a:lnTo>
                  <a:pt x="1781" y="1696"/>
                </a:lnTo>
                <a:lnTo>
                  <a:pt x="1784" y="1699"/>
                </a:lnTo>
                <a:lnTo>
                  <a:pt x="1778" y="1705"/>
                </a:lnTo>
                <a:lnTo>
                  <a:pt x="1776" y="1709"/>
                </a:lnTo>
                <a:lnTo>
                  <a:pt x="1776" y="1713"/>
                </a:lnTo>
                <a:lnTo>
                  <a:pt x="1759" y="1718"/>
                </a:lnTo>
                <a:lnTo>
                  <a:pt x="1754" y="1723"/>
                </a:lnTo>
                <a:lnTo>
                  <a:pt x="1752" y="1726"/>
                </a:lnTo>
                <a:lnTo>
                  <a:pt x="1756" y="1729"/>
                </a:lnTo>
                <a:lnTo>
                  <a:pt x="1764" y="1737"/>
                </a:lnTo>
                <a:lnTo>
                  <a:pt x="1769" y="1747"/>
                </a:lnTo>
                <a:lnTo>
                  <a:pt x="1784" y="1782"/>
                </a:lnTo>
                <a:lnTo>
                  <a:pt x="1780" y="1787"/>
                </a:lnTo>
                <a:lnTo>
                  <a:pt x="1789" y="1804"/>
                </a:lnTo>
                <a:lnTo>
                  <a:pt x="1789" y="1808"/>
                </a:lnTo>
                <a:lnTo>
                  <a:pt x="1784" y="1807"/>
                </a:lnTo>
                <a:lnTo>
                  <a:pt x="1782" y="1804"/>
                </a:lnTo>
                <a:lnTo>
                  <a:pt x="1781" y="1801"/>
                </a:lnTo>
                <a:lnTo>
                  <a:pt x="1780" y="1795"/>
                </a:lnTo>
                <a:lnTo>
                  <a:pt x="1775" y="1787"/>
                </a:lnTo>
                <a:lnTo>
                  <a:pt x="1774" y="1782"/>
                </a:lnTo>
                <a:lnTo>
                  <a:pt x="1772" y="1778"/>
                </a:lnTo>
                <a:lnTo>
                  <a:pt x="1761" y="1765"/>
                </a:lnTo>
                <a:lnTo>
                  <a:pt x="1758" y="1759"/>
                </a:lnTo>
                <a:lnTo>
                  <a:pt x="1755" y="1755"/>
                </a:lnTo>
                <a:lnTo>
                  <a:pt x="1753" y="1752"/>
                </a:lnTo>
                <a:lnTo>
                  <a:pt x="1750" y="1750"/>
                </a:lnTo>
                <a:lnTo>
                  <a:pt x="1746" y="1750"/>
                </a:lnTo>
                <a:lnTo>
                  <a:pt x="1744" y="1751"/>
                </a:lnTo>
                <a:lnTo>
                  <a:pt x="1743" y="1753"/>
                </a:lnTo>
                <a:lnTo>
                  <a:pt x="1746" y="1769"/>
                </a:lnTo>
                <a:lnTo>
                  <a:pt x="1748" y="1774"/>
                </a:lnTo>
                <a:lnTo>
                  <a:pt x="1746" y="1779"/>
                </a:lnTo>
                <a:lnTo>
                  <a:pt x="1744" y="1783"/>
                </a:lnTo>
                <a:lnTo>
                  <a:pt x="1741" y="1783"/>
                </a:lnTo>
                <a:lnTo>
                  <a:pt x="1736" y="1781"/>
                </a:lnTo>
                <a:lnTo>
                  <a:pt x="1734" y="1780"/>
                </a:lnTo>
                <a:lnTo>
                  <a:pt x="1735" y="1787"/>
                </a:lnTo>
                <a:lnTo>
                  <a:pt x="1736" y="1793"/>
                </a:lnTo>
                <a:lnTo>
                  <a:pt x="1742" y="1805"/>
                </a:lnTo>
                <a:lnTo>
                  <a:pt x="1738" y="1808"/>
                </a:lnTo>
                <a:lnTo>
                  <a:pt x="1736" y="1804"/>
                </a:lnTo>
                <a:lnTo>
                  <a:pt x="1734" y="1798"/>
                </a:lnTo>
                <a:lnTo>
                  <a:pt x="1733" y="1794"/>
                </a:lnTo>
                <a:lnTo>
                  <a:pt x="1731" y="1795"/>
                </a:lnTo>
                <a:lnTo>
                  <a:pt x="1729" y="1800"/>
                </a:lnTo>
                <a:lnTo>
                  <a:pt x="1728" y="1801"/>
                </a:lnTo>
                <a:lnTo>
                  <a:pt x="1725" y="1801"/>
                </a:lnTo>
                <a:lnTo>
                  <a:pt x="1721" y="1795"/>
                </a:lnTo>
                <a:lnTo>
                  <a:pt x="1719" y="1793"/>
                </a:lnTo>
                <a:lnTo>
                  <a:pt x="1724" y="1788"/>
                </a:lnTo>
                <a:lnTo>
                  <a:pt x="1725" y="1785"/>
                </a:lnTo>
                <a:lnTo>
                  <a:pt x="1726" y="1782"/>
                </a:lnTo>
                <a:lnTo>
                  <a:pt x="1725" y="1780"/>
                </a:lnTo>
                <a:lnTo>
                  <a:pt x="1721" y="1774"/>
                </a:lnTo>
                <a:lnTo>
                  <a:pt x="1720" y="1773"/>
                </a:lnTo>
                <a:lnTo>
                  <a:pt x="1720" y="1779"/>
                </a:lnTo>
                <a:lnTo>
                  <a:pt x="1717" y="1780"/>
                </a:lnTo>
                <a:lnTo>
                  <a:pt x="1715" y="1778"/>
                </a:lnTo>
                <a:lnTo>
                  <a:pt x="1713" y="1774"/>
                </a:lnTo>
                <a:lnTo>
                  <a:pt x="1712" y="1765"/>
                </a:lnTo>
                <a:lnTo>
                  <a:pt x="1707" y="1758"/>
                </a:lnTo>
                <a:lnTo>
                  <a:pt x="1706" y="1752"/>
                </a:lnTo>
                <a:lnTo>
                  <a:pt x="1710" y="1751"/>
                </a:lnTo>
                <a:lnTo>
                  <a:pt x="1713" y="1752"/>
                </a:lnTo>
                <a:lnTo>
                  <a:pt x="1716" y="1757"/>
                </a:lnTo>
                <a:lnTo>
                  <a:pt x="1719" y="1762"/>
                </a:lnTo>
                <a:lnTo>
                  <a:pt x="1720" y="1764"/>
                </a:lnTo>
                <a:lnTo>
                  <a:pt x="1723" y="1767"/>
                </a:lnTo>
                <a:lnTo>
                  <a:pt x="1726" y="1768"/>
                </a:lnTo>
                <a:lnTo>
                  <a:pt x="1728" y="1765"/>
                </a:lnTo>
                <a:lnTo>
                  <a:pt x="1729" y="1763"/>
                </a:lnTo>
                <a:lnTo>
                  <a:pt x="1731" y="1764"/>
                </a:lnTo>
                <a:lnTo>
                  <a:pt x="1735" y="1768"/>
                </a:lnTo>
                <a:lnTo>
                  <a:pt x="1734" y="1739"/>
                </a:lnTo>
                <a:lnTo>
                  <a:pt x="1734" y="1739"/>
                </a:lnTo>
                <a:lnTo>
                  <a:pt x="1734" y="1732"/>
                </a:lnTo>
                <a:lnTo>
                  <a:pt x="1732" y="1728"/>
                </a:lnTo>
                <a:lnTo>
                  <a:pt x="1729" y="1724"/>
                </a:lnTo>
                <a:lnTo>
                  <a:pt x="1723" y="1711"/>
                </a:lnTo>
                <a:lnTo>
                  <a:pt x="1721" y="1710"/>
                </a:lnTo>
                <a:lnTo>
                  <a:pt x="1720" y="1710"/>
                </a:lnTo>
                <a:lnTo>
                  <a:pt x="1716" y="1711"/>
                </a:lnTo>
                <a:lnTo>
                  <a:pt x="1715" y="1713"/>
                </a:lnTo>
                <a:lnTo>
                  <a:pt x="1715" y="1714"/>
                </a:lnTo>
                <a:lnTo>
                  <a:pt x="1716" y="1718"/>
                </a:lnTo>
                <a:lnTo>
                  <a:pt x="1719" y="1731"/>
                </a:lnTo>
                <a:lnTo>
                  <a:pt x="1719" y="1735"/>
                </a:lnTo>
                <a:lnTo>
                  <a:pt x="1720" y="1738"/>
                </a:lnTo>
                <a:lnTo>
                  <a:pt x="1720" y="1740"/>
                </a:lnTo>
                <a:lnTo>
                  <a:pt x="1721" y="1743"/>
                </a:lnTo>
                <a:lnTo>
                  <a:pt x="1720" y="1747"/>
                </a:lnTo>
                <a:lnTo>
                  <a:pt x="1717" y="1749"/>
                </a:lnTo>
                <a:lnTo>
                  <a:pt x="1715" y="1749"/>
                </a:lnTo>
                <a:lnTo>
                  <a:pt x="1709" y="1743"/>
                </a:lnTo>
                <a:lnTo>
                  <a:pt x="1703" y="1731"/>
                </a:lnTo>
                <a:lnTo>
                  <a:pt x="1700" y="1732"/>
                </a:lnTo>
                <a:lnTo>
                  <a:pt x="1699" y="1737"/>
                </a:lnTo>
                <a:lnTo>
                  <a:pt x="1697" y="1743"/>
                </a:lnTo>
                <a:lnTo>
                  <a:pt x="1696" y="1750"/>
                </a:lnTo>
                <a:lnTo>
                  <a:pt x="1696" y="1754"/>
                </a:lnTo>
                <a:lnTo>
                  <a:pt x="1696" y="1760"/>
                </a:lnTo>
                <a:lnTo>
                  <a:pt x="1700" y="1779"/>
                </a:lnTo>
                <a:lnTo>
                  <a:pt x="1699" y="1795"/>
                </a:lnTo>
                <a:lnTo>
                  <a:pt x="1700" y="1805"/>
                </a:lnTo>
                <a:lnTo>
                  <a:pt x="1699" y="1808"/>
                </a:lnTo>
                <a:lnTo>
                  <a:pt x="1699" y="1811"/>
                </a:lnTo>
                <a:lnTo>
                  <a:pt x="1699" y="1814"/>
                </a:lnTo>
                <a:lnTo>
                  <a:pt x="1699" y="1818"/>
                </a:lnTo>
                <a:lnTo>
                  <a:pt x="1695" y="1823"/>
                </a:lnTo>
                <a:lnTo>
                  <a:pt x="1691" y="1822"/>
                </a:lnTo>
                <a:lnTo>
                  <a:pt x="1683" y="1817"/>
                </a:lnTo>
                <a:lnTo>
                  <a:pt x="1686" y="1828"/>
                </a:lnTo>
                <a:lnTo>
                  <a:pt x="1701" y="1840"/>
                </a:lnTo>
                <a:lnTo>
                  <a:pt x="1704" y="1857"/>
                </a:lnTo>
                <a:lnTo>
                  <a:pt x="1710" y="1870"/>
                </a:lnTo>
                <a:lnTo>
                  <a:pt x="1710" y="1873"/>
                </a:lnTo>
                <a:lnTo>
                  <a:pt x="1710" y="1879"/>
                </a:lnTo>
                <a:lnTo>
                  <a:pt x="1710" y="1881"/>
                </a:lnTo>
                <a:lnTo>
                  <a:pt x="1711" y="1884"/>
                </a:lnTo>
                <a:lnTo>
                  <a:pt x="1714" y="1888"/>
                </a:lnTo>
                <a:lnTo>
                  <a:pt x="1719" y="1895"/>
                </a:lnTo>
                <a:lnTo>
                  <a:pt x="1722" y="1897"/>
                </a:lnTo>
                <a:lnTo>
                  <a:pt x="1724" y="1900"/>
                </a:lnTo>
                <a:lnTo>
                  <a:pt x="1724" y="1908"/>
                </a:lnTo>
                <a:lnTo>
                  <a:pt x="1725" y="1913"/>
                </a:lnTo>
                <a:lnTo>
                  <a:pt x="1728" y="1918"/>
                </a:lnTo>
                <a:lnTo>
                  <a:pt x="1743" y="1940"/>
                </a:lnTo>
                <a:lnTo>
                  <a:pt x="1748" y="1950"/>
                </a:lnTo>
                <a:lnTo>
                  <a:pt x="1749" y="1958"/>
                </a:lnTo>
                <a:lnTo>
                  <a:pt x="1754" y="1963"/>
                </a:lnTo>
                <a:lnTo>
                  <a:pt x="1752" y="1970"/>
                </a:lnTo>
                <a:lnTo>
                  <a:pt x="1746" y="1973"/>
                </a:lnTo>
                <a:lnTo>
                  <a:pt x="1742" y="1969"/>
                </a:lnTo>
                <a:lnTo>
                  <a:pt x="1732" y="1941"/>
                </a:lnTo>
                <a:lnTo>
                  <a:pt x="1725" y="1937"/>
                </a:lnTo>
                <a:lnTo>
                  <a:pt x="1723" y="1933"/>
                </a:lnTo>
                <a:lnTo>
                  <a:pt x="1722" y="1929"/>
                </a:lnTo>
                <a:lnTo>
                  <a:pt x="1716" y="1903"/>
                </a:lnTo>
                <a:lnTo>
                  <a:pt x="1714" y="1897"/>
                </a:lnTo>
                <a:lnTo>
                  <a:pt x="1710" y="1896"/>
                </a:lnTo>
                <a:lnTo>
                  <a:pt x="1711" y="1901"/>
                </a:lnTo>
                <a:lnTo>
                  <a:pt x="1710" y="1905"/>
                </a:lnTo>
                <a:lnTo>
                  <a:pt x="1706" y="1905"/>
                </a:lnTo>
                <a:lnTo>
                  <a:pt x="1704" y="1901"/>
                </a:lnTo>
                <a:lnTo>
                  <a:pt x="1703" y="1898"/>
                </a:lnTo>
                <a:lnTo>
                  <a:pt x="1699" y="1889"/>
                </a:lnTo>
                <a:lnTo>
                  <a:pt x="1691" y="1870"/>
                </a:lnTo>
                <a:lnTo>
                  <a:pt x="1689" y="1866"/>
                </a:lnTo>
                <a:lnTo>
                  <a:pt x="1690" y="1863"/>
                </a:lnTo>
                <a:lnTo>
                  <a:pt x="1691" y="1861"/>
                </a:lnTo>
                <a:lnTo>
                  <a:pt x="1692" y="1861"/>
                </a:lnTo>
                <a:lnTo>
                  <a:pt x="1694" y="1861"/>
                </a:lnTo>
                <a:lnTo>
                  <a:pt x="1685" y="1844"/>
                </a:lnTo>
                <a:lnTo>
                  <a:pt x="1677" y="1823"/>
                </a:lnTo>
                <a:lnTo>
                  <a:pt x="1674" y="1819"/>
                </a:lnTo>
                <a:lnTo>
                  <a:pt x="1670" y="1818"/>
                </a:lnTo>
                <a:lnTo>
                  <a:pt x="1671" y="1822"/>
                </a:lnTo>
                <a:lnTo>
                  <a:pt x="1673" y="1827"/>
                </a:lnTo>
                <a:lnTo>
                  <a:pt x="1673" y="1831"/>
                </a:lnTo>
                <a:lnTo>
                  <a:pt x="1670" y="1837"/>
                </a:lnTo>
                <a:lnTo>
                  <a:pt x="1670" y="1840"/>
                </a:lnTo>
                <a:lnTo>
                  <a:pt x="1670" y="1844"/>
                </a:lnTo>
                <a:lnTo>
                  <a:pt x="1668" y="1850"/>
                </a:lnTo>
                <a:lnTo>
                  <a:pt x="1667" y="1851"/>
                </a:lnTo>
                <a:lnTo>
                  <a:pt x="1666" y="1850"/>
                </a:lnTo>
                <a:lnTo>
                  <a:pt x="1664" y="1847"/>
                </a:lnTo>
                <a:lnTo>
                  <a:pt x="1663" y="1843"/>
                </a:lnTo>
                <a:lnTo>
                  <a:pt x="1663" y="1837"/>
                </a:lnTo>
                <a:lnTo>
                  <a:pt x="1661" y="1830"/>
                </a:lnTo>
                <a:lnTo>
                  <a:pt x="1660" y="1826"/>
                </a:lnTo>
                <a:lnTo>
                  <a:pt x="1661" y="1822"/>
                </a:lnTo>
                <a:lnTo>
                  <a:pt x="1663" y="1812"/>
                </a:lnTo>
                <a:lnTo>
                  <a:pt x="1664" y="1810"/>
                </a:lnTo>
                <a:lnTo>
                  <a:pt x="1663" y="1805"/>
                </a:lnTo>
                <a:lnTo>
                  <a:pt x="1661" y="1801"/>
                </a:lnTo>
                <a:lnTo>
                  <a:pt x="1660" y="1798"/>
                </a:lnTo>
                <a:lnTo>
                  <a:pt x="1658" y="1793"/>
                </a:lnTo>
                <a:lnTo>
                  <a:pt x="1657" y="1791"/>
                </a:lnTo>
                <a:lnTo>
                  <a:pt x="1651" y="1783"/>
                </a:lnTo>
                <a:lnTo>
                  <a:pt x="1631" y="1785"/>
                </a:lnTo>
                <a:lnTo>
                  <a:pt x="1625" y="1780"/>
                </a:lnTo>
                <a:lnTo>
                  <a:pt x="1630" y="1779"/>
                </a:lnTo>
                <a:lnTo>
                  <a:pt x="1634" y="1780"/>
                </a:lnTo>
                <a:lnTo>
                  <a:pt x="1638" y="1779"/>
                </a:lnTo>
                <a:lnTo>
                  <a:pt x="1643" y="1773"/>
                </a:lnTo>
                <a:lnTo>
                  <a:pt x="1642" y="1770"/>
                </a:lnTo>
                <a:lnTo>
                  <a:pt x="1644" y="1764"/>
                </a:lnTo>
                <a:lnTo>
                  <a:pt x="1645" y="1757"/>
                </a:lnTo>
                <a:lnTo>
                  <a:pt x="1645" y="1751"/>
                </a:lnTo>
                <a:lnTo>
                  <a:pt x="1642" y="1749"/>
                </a:lnTo>
                <a:lnTo>
                  <a:pt x="1640" y="1742"/>
                </a:lnTo>
                <a:lnTo>
                  <a:pt x="1638" y="1740"/>
                </a:lnTo>
                <a:lnTo>
                  <a:pt x="1636" y="1739"/>
                </a:lnTo>
                <a:lnTo>
                  <a:pt x="1632" y="1735"/>
                </a:lnTo>
                <a:lnTo>
                  <a:pt x="1621" y="1732"/>
                </a:lnTo>
                <a:lnTo>
                  <a:pt x="1616" y="1730"/>
                </a:lnTo>
                <a:lnTo>
                  <a:pt x="1614" y="1724"/>
                </a:lnTo>
                <a:lnTo>
                  <a:pt x="1613" y="1720"/>
                </a:lnTo>
                <a:lnTo>
                  <a:pt x="1608" y="1712"/>
                </a:lnTo>
                <a:lnTo>
                  <a:pt x="1607" y="1709"/>
                </a:lnTo>
                <a:lnTo>
                  <a:pt x="1607" y="1706"/>
                </a:lnTo>
                <a:lnTo>
                  <a:pt x="1606" y="1703"/>
                </a:lnTo>
                <a:lnTo>
                  <a:pt x="1604" y="1700"/>
                </a:lnTo>
                <a:lnTo>
                  <a:pt x="1602" y="1698"/>
                </a:lnTo>
                <a:lnTo>
                  <a:pt x="1601" y="1698"/>
                </a:lnTo>
                <a:lnTo>
                  <a:pt x="1599" y="1698"/>
                </a:lnTo>
                <a:lnTo>
                  <a:pt x="1597" y="1701"/>
                </a:lnTo>
                <a:lnTo>
                  <a:pt x="1597" y="1703"/>
                </a:lnTo>
                <a:lnTo>
                  <a:pt x="1597" y="1706"/>
                </a:lnTo>
                <a:lnTo>
                  <a:pt x="1597" y="1709"/>
                </a:lnTo>
                <a:lnTo>
                  <a:pt x="1594" y="1711"/>
                </a:lnTo>
                <a:lnTo>
                  <a:pt x="1593" y="1710"/>
                </a:lnTo>
                <a:lnTo>
                  <a:pt x="1592" y="1709"/>
                </a:lnTo>
                <a:lnTo>
                  <a:pt x="1591" y="1703"/>
                </a:lnTo>
                <a:lnTo>
                  <a:pt x="1589" y="1699"/>
                </a:lnTo>
                <a:lnTo>
                  <a:pt x="1589" y="1683"/>
                </a:lnTo>
                <a:lnTo>
                  <a:pt x="1588" y="1679"/>
                </a:lnTo>
                <a:lnTo>
                  <a:pt x="1587" y="1674"/>
                </a:lnTo>
                <a:lnTo>
                  <a:pt x="1583" y="1668"/>
                </a:lnTo>
                <a:lnTo>
                  <a:pt x="1584" y="1665"/>
                </a:lnTo>
                <a:lnTo>
                  <a:pt x="1588" y="1666"/>
                </a:lnTo>
                <a:lnTo>
                  <a:pt x="1592" y="1671"/>
                </a:lnTo>
                <a:lnTo>
                  <a:pt x="1597" y="1684"/>
                </a:lnTo>
                <a:lnTo>
                  <a:pt x="1601" y="1689"/>
                </a:lnTo>
                <a:lnTo>
                  <a:pt x="1608" y="1694"/>
                </a:lnTo>
                <a:lnTo>
                  <a:pt x="1615" y="1704"/>
                </a:lnTo>
                <a:lnTo>
                  <a:pt x="1623" y="1712"/>
                </a:lnTo>
                <a:lnTo>
                  <a:pt x="1635" y="1719"/>
                </a:lnTo>
                <a:lnTo>
                  <a:pt x="1640" y="1718"/>
                </a:lnTo>
                <a:lnTo>
                  <a:pt x="1640" y="1709"/>
                </a:lnTo>
                <a:lnTo>
                  <a:pt x="1643" y="1708"/>
                </a:lnTo>
                <a:lnTo>
                  <a:pt x="1644" y="1706"/>
                </a:lnTo>
                <a:lnTo>
                  <a:pt x="1645" y="1705"/>
                </a:lnTo>
                <a:lnTo>
                  <a:pt x="1645" y="1704"/>
                </a:lnTo>
                <a:lnTo>
                  <a:pt x="1646" y="1702"/>
                </a:lnTo>
                <a:lnTo>
                  <a:pt x="1646" y="1702"/>
                </a:lnTo>
                <a:lnTo>
                  <a:pt x="1648" y="1701"/>
                </a:lnTo>
                <a:lnTo>
                  <a:pt x="1654" y="1705"/>
                </a:lnTo>
                <a:lnTo>
                  <a:pt x="1657" y="1705"/>
                </a:lnTo>
                <a:lnTo>
                  <a:pt x="1658" y="1704"/>
                </a:lnTo>
                <a:lnTo>
                  <a:pt x="1661" y="1703"/>
                </a:lnTo>
                <a:lnTo>
                  <a:pt x="1663" y="1701"/>
                </a:lnTo>
                <a:lnTo>
                  <a:pt x="1665" y="1702"/>
                </a:lnTo>
                <a:lnTo>
                  <a:pt x="1670" y="1706"/>
                </a:lnTo>
                <a:lnTo>
                  <a:pt x="1674" y="1708"/>
                </a:lnTo>
                <a:lnTo>
                  <a:pt x="1679" y="1712"/>
                </a:lnTo>
                <a:lnTo>
                  <a:pt x="1681" y="1714"/>
                </a:lnTo>
                <a:lnTo>
                  <a:pt x="1683" y="1716"/>
                </a:lnTo>
                <a:lnTo>
                  <a:pt x="1684" y="1714"/>
                </a:lnTo>
                <a:lnTo>
                  <a:pt x="1685" y="1708"/>
                </a:lnTo>
                <a:lnTo>
                  <a:pt x="1685" y="1701"/>
                </a:lnTo>
                <a:lnTo>
                  <a:pt x="1683" y="1684"/>
                </a:lnTo>
                <a:lnTo>
                  <a:pt x="1689" y="1684"/>
                </a:lnTo>
                <a:lnTo>
                  <a:pt x="1689" y="1679"/>
                </a:lnTo>
                <a:lnTo>
                  <a:pt x="1687" y="1673"/>
                </a:lnTo>
                <a:lnTo>
                  <a:pt x="1684" y="1655"/>
                </a:lnTo>
                <a:lnTo>
                  <a:pt x="1683" y="1650"/>
                </a:lnTo>
                <a:lnTo>
                  <a:pt x="1683" y="1647"/>
                </a:lnTo>
                <a:lnTo>
                  <a:pt x="1681" y="1644"/>
                </a:lnTo>
                <a:lnTo>
                  <a:pt x="1679" y="1632"/>
                </a:lnTo>
                <a:lnTo>
                  <a:pt x="1645" y="1593"/>
                </a:lnTo>
                <a:lnTo>
                  <a:pt x="1642" y="1589"/>
                </a:lnTo>
                <a:lnTo>
                  <a:pt x="1641" y="1584"/>
                </a:lnTo>
                <a:lnTo>
                  <a:pt x="1640" y="1577"/>
                </a:lnTo>
                <a:lnTo>
                  <a:pt x="1638" y="1573"/>
                </a:lnTo>
                <a:lnTo>
                  <a:pt x="1633" y="1567"/>
                </a:lnTo>
                <a:lnTo>
                  <a:pt x="1631" y="1566"/>
                </a:lnTo>
                <a:lnTo>
                  <a:pt x="1628" y="1569"/>
                </a:lnTo>
                <a:lnTo>
                  <a:pt x="1627" y="1571"/>
                </a:lnTo>
                <a:lnTo>
                  <a:pt x="1625" y="1571"/>
                </a:lnTo>
                <a:lnTo>
                  <a:pt x="1624" y="1572"/>
                </a:lnTo>
                <a:lnTo>
                  <a:pt x="1622" y="1571"/>
                </a:lnTo>
                <a:lnTo>
                  <a:pt x="1622" y="1574"/>
                </a:lnTo>
                <a:lnTo>
                  <a:pt x="1622" y="1576"/>
                </a:lnTo>
                <a:lnTo>
                  <a:pt x="1621" y="1579"/>
                </a:lnTo>
                <a:lnTo>
                  <a:pt x="1621" y="1581"/>
                </a:lnTo>
                <a:lnTo>
                  <a:pt x="1621" y="1583"/>
                </a:lnTo>
                <a:lnTo>
                  <a:pt x="1621" y="1586"/>
                </a:lnTo>
                <a:lnTo>
                  <a:pt x="1622" y="1589"/>
                </a:lnTo>
                <a:lnTo>
                  <a:pt x="1622" y="1589"/>
                </a:lnTo>
                <a:lnTo>
                  <a:pt x="1621" y="1594"/>
                </a:lnTo>
                <a:lnTo>
                  <a:pt x="1620" y="1599"/>
                </a:lnTo>
                <a:lnTo>
                  <a:pt x="1617" y="1601"/>
                </a:lnTo>
                <a:lnTo>
                  <a:pt x="1614" y="1600"/>
                </a:lnTo>
                <a:lnTo>
                  <a:pt x="1612" y="1595"/>
                </a:lnTo>
                <a:lnTo>
                  <a:pt x="1611" y="1585"/>
                </a:lnTo>
                <a:lnTo>
                  <a:pt x="1611" y="1574"/>
                </a:lnTo>
                <a:lnTo>
                  <a:pt x="1612" y="1564"/>
                </a:lnTo>
                <a:lnTo>
                  <a:pt x="1612" y="1560"/>
                </a:lnTo>
                <a:lnTo>
                  <a:pt x="1613" y="1556"/>
                </a:lnTo>
                <a:lnTo>
                  <a:pt x="1614" y="1553"/>
                </a:lnTo>
                <a:lnTo>
                  <a:pt x="1614" y="1548"/>
                </a:lnTo>
                <a:lnTo>
                  <a:pt x="1614" y="1545"/>
                </a:lnTo>
                <a:lnTo>
                  <a:pt x="1609" y="1518"/>
                </a:lnTo>
                <a:lnTo>
                  <a:pt x="1609" y="1515"/>
                </a:lnTo>
                <a:lnTo>
                  <a:pt x="1611" y="1512"/>
                </a:lnTo>
                <a:lnTo>
                  <a:pt x="1612" y="1507"/>
                </a:lnTo>
                <a:lnTo>
                  <a:pt x="1609" y="1501"/>
                </a:lnTo>
                <a:lnTo>
                  <a:pt x="1604" y="1500"/>
                </a:lnTo>
                <a:lnTo>
                  <a:pt x="1594" y="1500"/>
                </a:lnTo>
                <a:lnTo>
                  <a:pt x="1591" y="1503"/>
                </a:lnTo>
                <a:lnTo>
                  <a:pt x="1588" y="1511"/>
                </a:lnTo>
                <a:lnTo>
                  <a:pt x="1581" y="1560"/>
                </a:lnTo>
                <a:lnTo>
                  <a:pt x="1577" y="1573"/>
                </a:lnTo>
                <a:lnTo>
                  <a:pt x="1572" y="1585"/>
                </a:lnTo>
                <a:lnTo>
                  <a:pt x="1568" y="1591"/>
                </a:lnTo>
                <a:lnTo>
                  <a:pt x="1565" y="1592"/>
                </a:lnTo>
                <a:lnTo>
                  <a:pt x="1563" y="1589"/>
                </a:lnTo>
                <a:lnTo>
                  <a:pt x="1563" y="1579"/>
                </a:lnTo>
                <a:lnTo>
                  <a:pt x="1562" y="1571"/>
                </a:lnTo>
                <a:lnTo>
                  <a:pt x="1553" y="1569"/>
                </a:lnTo>
                <a:lnTo>
                  <a:pt x="1554" y="1563"/>
                </a:lnTo>
                <a:lnTo>
                  <a:pt x="1550" y="1560"/>
                </a:lnTo>
                <a:lnTo>
                  <a:pt x="1545" y="1556"/>
                </a:lnTo>
                <a:lnTo>
                  <a:pt x="1544" y="1552"/>
                </a:lnTo>
                <a:lnTo>
                  <a:pt x="1543" y="1546"/>
                </a:lnTo>
                <a:lnTo>
                  <a:pt x="1544" y="1543"/>
                </a:lnTo>
                <a:lnTo>
                  <a:pt x="1545" y="1540"/>
                </a:lnTo>
                <a:lnTo>
                  <a:pt x="1548" y="1537"/>
                </a:lnTo>
                <a:lnTo>
                  <a:pt x="1556" y="1533"/>
                </a:lnTo>
                <a:lnTo>
                  <a:pt x="1558" y="1528"/>
                </a:lnTo>
                <a:lnTo>
                  <a:pt x="1559" y="1523"/>
                </a:lnTo>
                <a:lnTo>
                  <a:pt x="1555" y="1513"/>
                </a:lnTo>
                <a:lnTo>
                  <a:pt x="1554" y="1507"/>
                </a:lnTo>
                <a:lnTo>
                  <a:pt x="1555" y="1507"/>
                </a:lnTo>
                <a:lnTo>
                  <a:pt x="1556" y="1484"/>
                </a:lnTo>
                <a:lnTo>
                  <a:pt x="1555" y="1477"/>
                </a:lnTo>
                <a:lnTo>
                  <a:pt x="1555" y="1475"/>
                </a:lnTo>
                <a:lnTo>
                  <a:pt x="1549" y="1464"/>
                </a:lnTo>
                <a:lnTo>
                  <a:pt x="1549" y="1463"/>
                </a:lnTo>
                <a:lnTo>
                  <a:pt x="1549" y="1462"/>
                </a:lnTo>
                <a:lnTo>
                  <a:pt x="1549" y="1459"/>
                </a:lnTo>
                <a:lnTo>
                  <a:pt x="1548" y="1459"/>
                </a:lnTo>
                <a:lnTo>
                  <a:pt x="1524" y="1452"/>
                </a:lnTo>
                <a:lnTo>
                  <a:pt x="1523" y="1452"/>
                </a:lnTo>
                <a:lnTo>
                  <a:pt x="1519" y="1453"/>
                </a:lnTo>
                <a:lnTo>
                  <a:pt x="1517" y="1455"/>
                </a:lnTo>
                <a:lnTo>
                  <a:pt x="1515" y="1455"/>
                </a:lnTo>
                <a:lnTo>
                  <a:pt x="1514" y="1453"/>
                </a:lnTo>
                <a:lnTo>
                  <a:pt x="1513" y="1453"/>
                </a:lnTo>
                <a:lnTo>
                  <a:pt x="1510" y="1452"/>
                </a:lnTo>
                <a:lnTo>
                  <a:pt x="1504" y="1446"/>
                </a:lnTo>
                <a:lnTo>
                  <a:pt x="1506" y="1443"/>
                </a:lnTo>
                <a:lnTo>
                  <a:pt x="1507" y="1442"/>
                </a:lnTo>
                <a:lnTo>
                  <a:pt x="1507" y="1437"/>
                </a:lnTo>
                <a:lnTo>
                  <a:pt x="1505" y="1436"/>
                </a:lnTo>
                <a:lnTo>
                  <a:pt x="1503" y="1438"/>
                </a:lnTo>
                <a:lnTo>
                  <a:pt x="1500" y="1442"/>
                </a:lnTo>
                <a:lnTo>
                  <a:pt x="1497" y="1445"/>
                </a:lnTo>
                <a:lnTo>
                  <a:pt x="1490" y="1445"/>
                </a:lnTo>
                <a:lnTo>
                  <a:pt x="1488" y="1449"/>
                </a:lnTo>
                <a:lnTo>
                  <a:pt x="1490" y="1453"/>
                </a:lnTo>
                <a:lnTo>
                  <a:pt x="1488" y="1458"/>
                </a:lnTo>
                <a:lnTo>
                  <a:pt x="1485" y="1462"/>
                </a:lnTo>
                <a:lnTo>
                  <a:pt x="1483" y="1463"/>
                </a:lnTo>
                <a:lnTo>
                  <a:pt x="1459" y="1448"/>
                </a:lnTo>
                <a:lnTo>
                  <a:pt x="1456" y="1445"/>
                </a:lnTo>
                <a:lnTo>
                  <a:pt x="1457" y="1439"/>
                </a:lnTo>
                <a:lnTo>
                  <a:pt x="1460" y="1437"/>
                </a:lnTo>
                <a:lnTo>
                  <a:pt x="1469" y="1443"/>
                </a:lnTo>
                <a:lnTo>
                  <a:pt x="1474" y="1443"/>
                </a:lnTo>
                <a:lnTo>
                  <a:pt x="1470" y="1437"/>
                </a:lnTo>
                <a:lnTo>
                  <a:pt x="1458" y="1428"/>
                </a:lnTo>
                <a:lnTo>
                  <a:pt x="1460" y="1423"/>
                </a:lnTo>
                <a:lnTo>
                  <a:pt x="1465" y="1421"/>
                </a:lnTo>
                <a:lnTo>
                  <a:pt x="1467" y="1417"/>
                </a:lnTo>
                <a:lnTo>
                  <a:pt x="1459" y="1411"/>
                </a:lnTo>
                <a:lnTo>
                  <a:pt x="1457" y="1405"/>
                </a:lnTo>
                <a:lnTo>
                  <a:pt x="1451" y="1393"/>
                </a:lnTo>
                <a:lnTo>
                  <a:pt x="1447" y="1388"/>
                </a:lnTo>
                <a:lnTo>
                  <a:pt x="1436" y="1386"/>
                </a:lnTo>
                <a:lnTo>
                  <a:pt x="1436" y="1388"/>
                </a:lnTo>
                <a:lnTo>
                  <a:pt x="1439" y="1395"/>
                </a:lnTo>
                <a:lnTo>
                  <a:pt x="1440" y="1396"/>
                </a:lnTo>
                <a:lnTo>
                  <a:pt x="1436" y="1404"/>
                </a:lnTo>
                <a:lnTo>
                  <a:pt x="1431" y="1404"/>
                </a:lnTo>
                <a:lnTo>
                  <a:pt x="1428" y="1396"/>
                </a:lnTo>
                <a:lnTo>
                  <a:pt x="1429" y="1385"/>
                </a:lnTo>
                <a:lnTo>
                  <a:pt x="1436" y="1368"/>
                </a:lnTo>
                <a:lnTo>
                  <a:pt x="1438" y="1357"/>
                </a:lnTo>
                <a:lnTo>
                  <a:pt x="1436" y="1352"/>
                </a:lnTo>
                <a:lnTo>
                  <a:pt x="1432" y="1349"/>
                </a:lnTo>
                <a:lnTo>
                  <a:pt x="1428" y="1342"/>
                </a:lnTo>
                <a:lnTo>
                  <a:pt x="1426" y="1339"/>
                </a:lnTo>
                <a:lnTo>
                  <a:pt x="1418" y="1338"/>
                </a:lnTo>
                <a:lnTo>
                  <a:pt x="1415" y="1339"/>
                </a:lnTo>
                <a:lnTo>
                  <a:pt x="1411" y="1342"/>
                </a:lnTo>
                <a:lnTo>
                  <a:pt x="1407" y="1349"/>
                </a:lnTo>
                <a:lnTo>
                  <a:pt x="1407" y="1357"/>
                </a:lnTo>
                <a:lnTo>
                  <a:pt x="1414" y="1368"/>
                </a:lnTo>
                <a:lnTo>
                  <a:pt x="1409" y="1370"/>
                </a:lnTo>
                <a:lnTo>
                  <a:pt x="1407" y="1368"/>
                </a:lnTo>
                <a:lnTo>
                  <a:pt x="1402" y="1358"/>
                </a:lnTo>
                <a:lnTo>
                  <a:pt x="1396" y="1352"/>
                </a:lnTo>
                <a:lnTo>
                  <a:pt x="1391" y="1349"/>
                </a:lnTo>
                <a:lnTo>
                  <a:pt x="1387" y="1349"/>
                </a:lnTo>
                <a:lnTo>
                  <a:pt x="1388" y="1355"/>
                </a:lnTo>
                <a:lnTo>
                  <a:pt x="1388" y="1357"/>
                </a:lnTo>
                <a:lnTo>
                  <a:pt x="1376" y="1355"/>
                </a:lnTo>
                <a:lnTo>
                  <a:pt x="1358" y="1364"/>
                </a:lnTo>
                <a:lnTo>
                  <a:pt x="1350" y="1373"/>
                </a:lnTo>
                <a:lnTo>
                  <a:pt x="1336" y="1374"/>
                </a:lnTo>
                <a:lnTo>
                  <a:pt x="1329" y="1377"/>
                </a:lnTo>
                <a:lnTo>
                  <a:pt x="1327" y="1377"/>
                </a:lnTo>
                <a:lnTo>
                  <a:pt x="1324" y="1378"/>
                </a:lnTo>
                <a:lnTo>
                  <a:pt x="1321" y="1383"/>
                </a:lnTo>
                <a:lnTo>
                  <a:pt x="1319" y="1384"/>
                </a:lnTo>
                <a:lnTo>
                  <a:pt x="1318" y="1385"/>
                </a:lnTo>
                <a:lnTo>
                  <a:pt x="1312" y="1393"/>
                </a:lnTo>
                <a:lnTo>
                  <a:pt x="1308" y="1396"/>
                </a:lnTo>
                <a:lnTo>
                  <a:pt x="1300" y="1397"/>
                </a:lnTo>
                <a:lnTo>
                  <a:pt x="1282" y="1406"/>
                </a:lnTo>
                <a:lnTo>
                  <a:pt x="1279" y="1406"/>
                </a:lnTo>
                <a:lnTo>
                  <a:pt x="1278" y="1404"/>
                </a:lnTo>
                <a:lnTo>
                  <a:pt x="1277" y="1399"/>
                </a:lnTo>
                <a:lnTo>
                  <a:pt x="1275" y="1397"/>
                </a:lnTo>
                <a:lnTo>
                  <a:pt x="1273" y="1396"/>
                </a:lnTo>
                <a:lnTo>
                  <a:pt x="1263" y="1403"/>
                </a:lnTo>
                <a:lnTo>
                  <a:pt x="1259" y="1404"/>
                </a:lnTo>
                <a:lnTo>
                  <a:pt x="1255" y="1404"/>
                </a:lnTo>
                <a:lnTo>
                  <a:pt x="1257" y="1400"/>
                </a:lnTo>
                <a:lnTo>
                  <a:pt x="1260" y="1399"/>
                </a:lnTo>
                <a:lnTo>
                  <a:pt x="1262" y="1397"/>
                </a:lnTo>
                <a:lnTo>
                  <a:pt x="1262" y="1394"/>
                </a:lnTo>
                <a:lnTo>
                  <a:pt x="1261" y="1393"/>
                </a:lnTo>
                <a:lnTo>
                  <a:pt x="1259" y="1393"/>
                </a:lnTo>
                <a:lnTo>
                  <a:pt x="1257" y="1394"/>
                </a:lnTo>
                <a:lnTo>
                  <a:pt x="1259" y="1390"/>
                </a:lnTo>
                <a:lnTo>
                  <a:pt x="1263" y="1388"/>
                </a:lnTo>
                <a:lnTo>
                  <a:pt x="1265" y="1386"/>
                </a:lnTo>
                <a:lnTo>
                  <a:pt x="1268" y="1380"/>
                </a:lnTo>
                <a:lnTo>
                  <a:pt x="1268" y="1377"/>
                </a:lnTo>
                <a:lnTo>
                  <a:pt x="1267" y="1375"/>
                </a:lnTo>
                <a:lnTo>
                  <a:pt x="1259" y="1378"/>
                </a:lnTo>
                <a:lnTo>
                  <a:pt x="1248" y="1379"/>
                </a:lnTo>
                <a:lnTo>
                  <a:pt x="1243" y="1384"/>
                </a:lnTo>
                <a:lnTo>
                  <a:pt x="1241" y="1386"/>
                </a:lnTo>
                <a:lnTo>
                  <a:pt x="1238" y="1389"/>
                </a:lnTo>
                <a:lnTo>
                  <a:pt x="1235" y="1392"/>
                </a:lnTo>
                <a:lnTo>
                  <a:pt x="1229" y="1404"/>
                </a:lnTo>
                <a:lnTo>
                  <a:pt x="1224" y="1407"/>
                </a:lnTo>
                <a:lnTo>
                  <a:pt x="1220" y="1408"/>
                </a:lnTo>
                <a:lnTo>
                  <a:pt x="1219" y="1405"/>
                </a:lnTo>
                <a:lnTo>
                  <a:pt x="1221" y="1396"/>
                </a:lnTo>
                <a:lnTo>
                  <a:pt x="1213" y="1394"/>
                </a:lnTo>
                <a:lnTo>
                  <a:pt x="1211" y="1395"/>
                </a:lnTo>
                <a:lnTo>
                  <a:pt x="1210" y="1396"/>
                </a:lnTo>
                <a:lnTo>
                  <a:pt x="1208" y="1398"/>
                </a:lnTo>
                <a:lnTo>
                  <a:pt x="1206" y="1400"/>
                </a:lnTo>
                <a:lnTo>
                  <a:pt x="1204" y="1400"/>
                </a:lnTo>
                <a:lnTo>
                  <a:pt x="1206" y="1409"/>
                </a:lnTo>
                <a:lnTo>
                  <a:pt x="1206" y="1411"/>
                </a:lnTo>
                <a:lnTo>
                  <a:pt x="1163" y="1388"/>
                </a:lnTo>
                <a:lnTo>
                  <a:pt x="1155" y="1393"/>
                </a:lnTo>
                <a:lnTo>
                  <a:pt x="1157" y="1395"/>
                </a:lnTo>
                <a:lnTo>
                  <a:pt x="1159" y="1396"/>
                </a:lnTo>
                <a:lnTo>
                  <a:pt x="1157" y="1398"/>
                </a:lnTo>
                <a:lnTo>
                  <a:pt x="1156" y="1398"/>
                </a:lnTo>
                <a:lnTo>
                  <a:pt x="1155" y="1398"/>
                </a:lnTo>
                <a:lnTo>
                  <a:pt x="1154" y="1399"/>
                </a:lnTo>
                <a:lnTo>
                  <a:pt x="1153" y="1403"/>
                </a:lnTo>
                <a:lnTo>
                  <a:pt x="1155" y="1404"/>
                </a:lnTo>
                <a:lnTo>
                  <a:pt x="1157" y="1406"/>
                </a:lnTo>
                <a:lnTo>
                  <a:pt x="1159" y="1409"/>
                </a:lnTo>
                <a:lnTo>
                  <a:pt x="1160" y="1414"/>
                </a:lnTo>
                <a:lnTo>
                  <a:pt x="1157" y="1416"/>
                </a:lnTo>
                <a:lnTo>
                  <a:pt x="1155" y="1416"/>
                </a:lnTo>
                <a:lnTo>
                  <a:pt x="1152" y="1412"/>
                </a:lnTo>
                <a:lnTo>
                  <a:pt x="1146" y="1412"/>
                </a:lnTo>
                <a:lnTo>
                  <a:pt x="1144" y="1411"/>
                </a:lnTo>
                <a:lnTo>
                  <a:pt x="1144" y="1406"/>
                </a:lnTo>
                <a:lnTo>
                  <a:pt x="1145" y="1399"/>
                </a:lnTo>
                <a:lnTo>
                  <a:pt x="1145" y="1394"/>
                </a:lnTo>
                <a:lnTo>
                  <a:pt x="1142" y="1390"/>
                </a:lnTo>
                <a:lnTo>
                  <a:pt x="1118" y="1394"/>
                </a:lnTo>
                <a:lnTo>
                  <a:pt x="1101" y="1385"/>
                </a:lnTo>
                <a:lnTo>
                  <a:pt x="1093" y="1387"/>
                </a:lnTo>
                <a:lnTo>
                  <a:pt x="1095" y="1395"/>
                </a:lnTo>
                <a:lnTo>
                  <a:pt x="1095" y="1399"/>
                </a:lnTo>
                <a:lnTo>
                  <a:pt x="1093" y="1402"/>
                </a:lnTo>
                <a:lnTo>
                  <a:pt x="1083" y="1405"/>
                </a:lnTo>
                <a:lnTo>
                  <a:pt x="1037" y="1399"/>
                </a:lnTo>
                <a:lnTo>
                  <a:pt x="1026" y="1393"/>
                </a:lnTo>
                <a:lnTo>
                  <a:pt x="997" y="1393"/>
                </a:lnTo>
                <a:lnTo>
                  <a:pt x="992" y="1390"/>
                </a:lnTo>
                <a:lnTo>
                  <a:pt x="978" y="1379"/>
                </a:lnTo>
                <a:lnTo>
                  <a:pt x="962" y="1373"/>
                </a:lnTo>
                <a:lnTo>
                  <a:pt x="910" y="1369"/>
                </a:lnTo>
                <a:lnTo>
                  <a:pt x="886" y="1364"/>
                </a:lnTo>
                <a:lnTo>
                  <a:pt x="876" y="1357"/>
                </a:lnTo>
                <a:lnTo>
                  <a:pt x="871" y="1352"/>
                </a:lnTo>
                <a:lnTo>
                  <a:pt x="847" y="1339"/>
                </a:lnTo>
                <a:lnTo>
                  <a:pt x="843" y="1339"/>
                </a:lnTo>
                <a:lnTo>
                  <a:pt x="833" y="1343"/>
                </a:lnTo>
                <a:lnTo>
                  <a:pt x="825" y="1340"/>
                </a:lnTo>
                <a:lnTo>
                  <a:pt x="816" y="1334"/>
                </a:lnTo>
                <a:lnTo>
                  <a:pt x="802" y="1310"/>
                </a:lnTo>
                <a:lnTo>
                  <a:pt x="801" y="1311"/>
                </a:lnTo>
                <a:lnTo>
                  <a:pt x="800" y="1315"/>
                </a:lnTo>
                <a:lnTo>
                  <a:pt x="800" y="1316"/>
                </a:lnTo>
                <a:lnTo>
                  <a:pt x="794" y="1317"/>
                </a:lnTo>
                <a:lnTo>
                  <a:pt x="791" y="1317"/>
                </a:lnTo>
                <a:lnTo>
                  <a:pt x="789" y="1316"/>
                </a:lnTo>
                <a:lnTo>
                  <a:pt x="787" y="1314"/>
                </a:lnTo>
                <a:lnTo>
                  <a:pt x="782" y="1305"/>
                </a:lnTo>
                <a:lnTo>
                  <a:pt x="779" y="1300"/>
                </a:lnTo>
                <a:lnTo>
                  <a:pt x="769" y="1297"/>
                </a:lnTo>
                <a:lnTo>
                  <a:pt x="739" y="1299"/>
                </a:lnTo>
                <a:lnTo>
                  <a:pt x="723" y="1293"/>
                </a:lnTo>
                <a:lnTo>
                  <a:pt x="723" y="1289"/>
                </a:lnTo>
                <a:lnTo>
                  <a:pt x="715" y="1283"/>
                </a:lnTo>
                <a:lnTo>
                  <a:pt x="713" y="1279"/>
                </a:lnTo>
                <a:lnTo>
                  <a:pt x="712" y="1275"/>
                </a:lnTo>
                <a:lnTo>
                  <a:pt x="708" y="1268"/>
                </a:lnTo>
                <a:lnTo>
                  <a:pt x="707" y="1264"/>
                </a:lnTo>
                <a:lnTo>
                  <a:pt x="708" y="1261"/>
                </a:lnTo>
                <a:lnTo>
                  <a:pt x="709" y="1260"/>
                </a:lnTo>
                <a:lnTo>
                  <a:pt x="711" y="1260"/>
                </a:lnTo>
                <a:lnTo>
                  <a:pt x="711" y="1260"/>
                </a:lnTo>
                <a:lnTo>
                  <a:pt x="692" y="1258"/>
                </a:lnTo>
                <a:lnTo>
                  <a:pt x="683" y="1251"/>
                </a:lnTo>
                <a:lnTo>
                  <a:pt x="676" y="1249"/>
                </a:lnTo>
                <a:lnTo>
                  <a:pt x="675" y="1246"/>
                </a:lnTo>
                <a:lnTo>
                  <a:pt x="676" y="1238"/>
                </a:lnTo>
                <a:lnTo>
                  <a:pt x="679" y="1235"/>
                </a:lnTo>
                <a:lnTo>
                  <a:pt x="682" y="1234"/>
                </a:lnTo>
                <a:lnTo>
                  <a:pt x="688" y="1235"/>
                </a:lnTo>
                <a:lnTo>
                  <a:pt x="713" y="1228"/>
                </a:lnTo>
                <a:lnTo>
                  <a:pt x="723" y="1229"/>
                </a:lnTo>
                <a:lnTo>
                  <a:pt x="727" y="1228"/>
                </a:lnTo>
                <a:lnTo>
                  <a:pt x="733" y="1222"/>
                </a:lnTo>
                <a:lnTo>
                  <a:pt x="739" y="1221"/>
                </a:lnTo>
                <a:lnTo>
                  <a:pt x="742" y="1219"/>
                </a:lnTo>
                <a:lnTo>
                  <a:pt x="741" y="1216"/>
                </a:lnTo>
                <a:lnTo>
                  <a:pt x="733" y="1215"/>
                </a:lnTo>
                <a:lnTo>
                  <a:pt x="731" y="1212"/>
                </a:lnTo>
                <a:lnTo>
                  <a:pt x="729" y="1211"/>
                </a:lnTo>
                <a:lnTo>
                  <a:pt x="727" y="1206"/>
                </a:lnTo>
                <a:lnTo>
                  <a:pt x="728" y="1201"/>
                </a:lnTo>
                <a:lnTo>
                  <a:pt x="731" y="1192"/>
                </a:lnTo>
                <a:lnTo>
                  <a:pt x="733" y="1189"/>
                </a:lnTo>
                <a:lnTo>
                  <a:pt x="735" y="1186"/>
                </a:lnTo>
                <a:lnTo>
                  <a:pt x="740" y="1182"/>
                </a:lnTo>
                <a:lnTo>
                  <a:pt x="742" y="1180"/>
                </a:lnTo>
                <a:lnTo>
                  <a:pt x="744" y="1174"/>
                </a:lnTo>
                <a:lnTo>
                  <a:pt x="742" y="1168"/>
                </a:lnTo>
                <a:lnTo>
                  <a:pt x="740" y="1162"/>
                </a:lnTo>
                <a:lnTo>
                  <a:pt x="740" y="1156"/>
                </a:lnTo>
                <a:lnTo>
                  <a:pt x="783" y="1178"/>
                </a:lnTo>
                <a:lnTo>
                  <a:pt x="788" y="1177"/>
                </a:lnTo>
                <a:lnTo>
                  <a:pt x="791" y="1172"/>
                </a:lnTo>
                <a:lnTo>
                  <a:pt x="794" y="1166"/>
                </a:lnTo>
                <a:lnTo>
                  <a:pt x="798" y="1166"/>
                </a:lnTo>
                <a:lnTo>
                  <a:pt x="802" y="1168"/>
                </a:lnTo>
                <a:lnTo>
                  <a:pt x="806" y="1167"/>
                </a:lnTo>
                <a:lnTo>
                  <a:pt x="798" y="1150"/>
                </a:lnTo>
                <a:lnTo>
                  <a:pt x="792" y="1145"/>
                </a:lnTo>
                <a:lnTo>
                  <a:pt x="788" y="1133"/>
                </a:lnTo>
                <a:lnTo>
                  <a:pt x="784" y="1130"/>
                </a:lnTo>
                <a:lnTo>
                  <a:pt x="789" y="1128"/>
                </a:lnTo>
                <a:lnTo>
                  <a:pt x="793" y="1131"/>
                </a:lnTo>
                <a:lnTo>
                  <a:pt x="800" y="1141"/>
                </a:lnTo>
                <a:lnTo>
                  <a:pt x="828" y="1150"/>
                </a:lnTo>
                <a:lnTo>
                  <a:pt x="852" y="1149"/>
                </a:lnTo>
                <a:lnTo>
                  <a:pt x="855" y="1150"/>
                </a:lnTo>
                <a:lnTo>
                  <a:pt x="858" y="1155"/>
                </a:lnTo>
                <a:lnTo>
                  <a:pt x="859" y="1156"/>
                </a:lnTo>
                <a:lnTo>
                  <a:pt x="861" y="1157"/>
                </a:lnTo>
                <a:lnTo>
                  <a:pt x="864" y="1161"/>
                </a:lnTo>
                <a:lnTo>
                  <a:pt x="865" y="1164"/>
                </a:lnTo>
                <a:lnTo>
                  <a:pt x="874" y="1166"/>
                </a:lnTo>
                <a:lnTo>
                  <a:pt x="876" y="1165"/>
                </a:lnTo>
                <a:lnTo>
                  <a:pt x="880" y="1161"/>
                </a:lnTo>
                <a:lnTo>
                  <a:pt x="882" y="1160"/>
                </a:lnTo>
                <a:lnTo>
                  <a:pt x="885" y="1159"/>
                </a:lnTo>
                <a:lnTo>
                  <a:pt x="899" y="1169"/>
                </a:lnTo>
                <a:lnTo>
                  <a:pt x="906" y="1169"/>
                </a:lnTo>
                <a:lnTo>
                  <a:pt x="909" y="1166"/>
                </a:lnTo>
                <a:lnTo>
                  <a:pt x="909" y="1161"/>
                </a:lnTo>
                <a:lnTo>
                  <a:pt x="908" y="1152"/>
                </a:lnTo>
                <a:lnTo>
                  <a:pt x="908" y="1147"/>
                </a:lnTo>
                <a:lnTo>
                  <a:pt x="911" y="1141"/>
                </a:lnTo>
                <a:lnTo>
                  <a:pt x="926" y="1128"/>
                </a:lnTo>
                <a:lnTo>
                  <a:pt x="927" y="1126"/>
                </a:lnTo>
                <a:lnTo>
                  <a:pt x="928" y="1122"/>
                </a:lnTo>
                <a:lnTo>
                  <a:pt x="929" y="1119"/>
                </a:lnTo>
                <a:lnTo>
                  <a:pt x="931" y="1119"/>
                </a:lnTo>
                <a:lnTo>
                  <a:pt x="934" y="1119"/>
                </a:lnTo>
                <a:lnTo>
                  <a:pt x="936" y="1118"/>
                </a:lnTo>
                <a:lnTo>
                  <a:pt x="933" y="1105"/>
                </a:lnTo>
                <a:lnTo>
                  <a:pt x="930" y="1102"/>
                </a:lnTo>
                <a:lnTo>
                  <a:pt x="927" y="1103"/>
                </a:lnTo>
                <a:lnTo>
                  <a:pt x="925" y="1108"/>
                </a:lnTo>
                <a:lnTo>
                  <a:pt x="923" y="1113"/>
                </a:lnTo>
                <a:lnTo>
                  <a:pt x="923" y="1116"/>
                </a:lnTo>
                <a:lnTo>
                  <a:pt x="915" y="1115"/>
                </a:lnTo>
                <a:lnTo>
                  <a:pt x="911" y="1112"/>
                </a:lnTo>
                <a:lnTo>
                  <a:pt x="909" y="1108"/>
                </a:lnTo>
                <a:lnTo>
                  <a:pt x="909" y="1101"/>
                </a:lnTo>
                <a:lnTo>
                  <a:pt x="911" y="1099"/>
                </a:lnTo>
                <a:lnTo>
                  <a:pt x="919" y="1100"/>
                </a:lnTo>
                <a:lnTo>
                  <a:pt x="919" y="1095"/>
                </a:lnTo>
                <a:lnTo>
                  <a:pt x="920" y="1088"/>
                </a:lnTo>
                <a:lnTo>
                  <a:pt x="920" y="1080"/>
                </a:lnTo>
                <a:lnTo>
                  <a:pt x="919" y="1077"/>
                </a:lnTo>
                <a:lnTo>
                  <a:pt x="918" y="1076"/>
                </a:lnTo>
                <a:lnTo>
                  <a:pt x="916" y="1070"/>
                </a:lnTo>
                <a:lnTo>
                  <a:pt x="914" y="1069"/>
                </a:lnTo>
                <a:lnTo>
                  <a:pt x="913" y="1068"/>
                </a:lnTo>
                <a:lnTo>
                  <a:pt x="911" y="1066"/>
                </a:lnTo>
                <a:lnTo>
                  <a:pt x="910" y="1062"/>
                </a:lnTo>
                <a:lnTo>
                  <a:pt x="910" y="1058"/>
                </a:lnTo>
                <a:lnTo>
                  <a:pt x="913" y="1053"/>
                </a:lnTo>
                <a:lnTo>
                  <a:pt x="910" y="1050"/>
                </a:lnTo>
                <a:lnTo>
                  <a:pt x="890" y="1033"/>
                </a:lnTo>
                <a:lnTo>
                  <a:pt x="888" y="1029"/>
                </a:lnTo>
                <a:lnTo>
                  <a:pt x="887" y="1024"/>
                </a:lnTo>
                <a:lnTo>
                  <a:pt x="887" y="1021"/>
                </a:lnTo>
                <a:lnTo>
                  <a:pt x="886" y="1017"/>
                </a:lnTo>
                <a:lnTo>
                  <a:pt x="884" y="1010"/>
                </a:lnTo>
                <a:lnTo>
                  <a:pt x="886" y="1007"/>
                </a:lnTo>
                <a:lnTo>
                  <a:pt x="887" y="1004"/>
                </a:lnTo>
                <a:lnTo>
                  <a:pt x="888" y="1004"/>
                </a:lnTo>
                <a:lnTo>
                  <a:pt x="880" y="991"/>
                </a:lnTo>
                <a:lnTo>
                  <a:pt x="855" y="972"/>
                </a:lnTo>
                <a:lnTo>
                  <a:pt x="852" y="964"/>
                </a:lnTo>
                <a:lnTo>
                  <a:pt x="850" y="957"/>
                </a:lnTo>
                <a:lnTo>
                  <a:pt x="848" y="950"/>
                </a:lnTo>
                <a:lnTo>
                  <a:pt x="832" y="927"/>
                </a:lnTo>
                <a:lnTo>
                  <a:pt x="827" y="923"/>
                </a:lnTo>
                <a:lnTo>
                  <a:pt x="820" y="925"/>
                </a:lnTo>
                <a:lnTo>
                  <a:pt x="821" y="928"/>
                </a:lnTo>
                <a:lnTo>
                  <a:pt x="821" y="928"/>
                </a:lnTo>
                <a:lnTo>
                  <a:pt x="821" y="930"/>
                </a:lnTo>
                <a:lnTo>
                  <a:pt x="815" y="928"/>
                </a:lnTo>
                <a:lnTo>
                  <a:pt x="806" y="911"/>
                </a:lnTo>
                <a:lnTo>
                  <a:pt x="786" y="898"/>
                </a:lnTo>
                <a:lnTo>
                  <a:pt x="781" y="892"/>
                </a:lnTo>
                <a:lnTo>
                  <a:pt x="781" y="891"/>
                </a:lnTo>
                <a:lnTo>
                  <a:pt x="780" y="889"/>
                </a:lnTo>
                <a:lnTo>
                  <a:pt x="774" y="886"/>
                </a:lnTo>
                <a:lnTo>
                  <a:pt x="773" y="885"/>
                </a:lnTo>
                <a:lnTo>
                  <a:pt x="767" y="874"/>
                </a:lnTo>
                <a:lnTo>
                  <a:pt x="763" y="873"/>
                </a:lnTo>
                <a:lnTo>
                  <a:pt x="747" y="872"/>
                </a:lnTo>
                <a:lnTo>
                  <a:pt x="743" y="870"/>
                </a:lnTo>
                <a:lnTo>
                  <a:pt x="738" y="861"/>
                </a:lnTo>
                <a:lnTo>
                  <a:pt x="724" y="852"/>
                </a:lnTo>
                <a:lnTo>
                  <a:pt x="721" y="853"/>
                </a:lnTo>
                <a:lnTo>
                  <a:pt x="722" y="856"/>
                </a:lnTo>
                <a:lnTo>
                  <a:pt x="725" y="864"/>
                </a:lnTo>
                <a:lnTo>
                  <a:pt x="728" y="868"/>
                </a:lnTo>
                <a:lnTo>
                  <a:pt x="735" y="875"/>
                </a:lnTo>
                <a:lnTo>
                  <a:pt x="738" y="880"/>
                </a:lnTo>
                <a:lnTo>
                  <a:pt x="729" y="878"/>
                </a:lnTo>
                <a:lnTo>
                  <a:pt x="727" y="879"/>
                </a:lnTo>
                <a:lnTo>
                  <a:pt x="723" y="881"/>
                </a:lnTo>
                <a:lnTo>
                  <a:pt x="722" y="881"/>
                </a:lnTo>
                <a:lnTo>
                  <a:pt x="719" y="880"/>
                </a:lnTo>
                <a:lnTo>
                  <a:pt x="691" y="853"/>
                </a:lnTo>
                <a:lnTo>
                  <a:pt x="684" y="851"/>
                </a:lnTo>
                <a:lnTo>
                  <a:pt x="676" y="850"/>
                </a:lnTo>
                <a:lnTo>
                  <a:pt x="673" y="851"/>
                </a:lnTo>
                <a:lnTo>
                  <a:pt x="669" y="854"/>
                </a:lnTo>
                <a:lnTo>
                  <a:pt x="668" y="859"/>
                </a:lnTo>
                <a:lnTo>
                  <a:pt x="668" y="862"/>
                </a:lnTo>
                <a:lnTo>
                  <a:pt x="691" y="890"/>
                </a:lnTo>
                <a:lnTo>
                  <a:pt x="691" y="892"/>
                </a:lnTo>
                <a:lnTo>
                  <a:pt x="685" y="891"/>
                </a:lnTo>
                <a:lnTo>
                  <a:pt x="687" y="900"/>
                </a:lnTo>
                <a:lnTo>
                  <a:pt x="703" y="918"/>
                </a:lnTo>
                <a:lnTo>
                  <a:pt x="699" y="920"/>
                </a:lnTo>
                <a:lnTo>
                  <a:pt x="671" y="905"/>
                </a:lnTo>
                <a:lnTo>
                  <a:pt x="670" y="904"/>
                </a:lnTo>
                <a:lnTo>
                  <a:pt x="668" y="896"/>
                </a:lnTo>
                <a:lnTo>
                  <a:pt x="660" y="885"/>
                </a:lnTo>
                <a:lnTo>
                  <a:pt x="652" y="881"/>
                </a:lnTo>
                <a:lnTo>
                  <a:pt x="649" y="880"/>
                </a:lnTo>
                <a:lnTo>
                  <a:pt x="646" y="886"/>
                </a:lnTo>
                <a:lnTo>
                  <a:pt x="640" y="886"/>
                </a:lnTo>
                <a:lnTo>
                  <a:pt x="605" y="870"/>
                </a:lnTo>
                <a:lnTo>
                  <a:pt x="604" y="869"/>
                </a:lnTo>
                <a:lnTo>
                  <a:pt x="603" y="866"/>
                </a:lnTo>
                <a:lnTo>
                  <a:pt x="602" y="864"/>
                </a:lnTo>
                <a:lnTo>
                  <a:pt x="601" y="865"/>
                </a:lnTo>
                <a:lnTo>
                  <a:pt x="596" y="868"/>
                </a:lnTo>
                <a:lnTo>
                  <a:pt x="595" y="868"/>
                </a:lnTo>
                <a:lnTo>
                  <a:pt x="593" y="866"/>
                </a:lnTo>
                <a:lnTo>
                  <a:pt x="592" y="864"/>
                </a:lnTo>
                <a:lnTo>
                  <a:pt x="586" y="846"/>
                </a:lnTo>
                <a:lnTo>
                  <a:pt x="583" y="842"/>
                </a:lnTo>
                <a:lnTo>
                  <a:pt x="577" y="843"/>
                </a:lnTo>
                <a:lnTo>
                  <a:pt x="577" y="846"/>
                </a:lnTo>
                <a:lnTo>
                  <a:pt x="581" y="851"/>
                </a:lnTo>
                <a:lnTo>
                  <a:pt x="581" y="854"/>
                </a:lnTo>
                <a:lnTo>
                  <a:pt x="577" y="855"/>
                </a:lnTo>
                <a:lnTo>
                  <a:pt x="575" y="855"/>
                </a:lnTo>
                <a:lnTo>
                  <a:pt x="568" y="853"/>
                </a:lnTo>
                <a:lnTo>
                  <a:pt x="566" y="853"/>
                </a:lnTo>
                <a:lnTo>
                  <a:pt x="557" y="856"/>
                </a:lnTo>
                <a:lnTo>
                  <a:pt x="553" y="854"/>
                </a:lnTo>
                <a:lnTo>
                  <a:pt x="538" y="840"/>
                </a:lnTo>
                <a:lnTo>
                  <a:pt x="532" y="829"/>
                </a:lnTo>
                <a:lnTo>
                  <a:pt x="495" y="806"/>
                </a:lnTo>
                <a:lnTo>
                  <a:pt x="477" y="799"/>
                </a:lnTo>
                <a:lnTo>
                  <a:pt x="454" y="782"/>
                </a:lnTo>
                <a:lnTo>
                  <a:pt x="437" y="757"/>
                </a:lnTo>
                <a:lnTo>
                  <a:pt x="409" y="732"/>
                </a:lnTo>
                <a:lnTo>
                  <a:pt x="398" y="702"/>
                </a:lnTo>
                <a:lnTo>
                  <a:pt x="397" y="695"/>
                </a:lnTo>
                <a:lnTo>
                  <a:pt x="396" y="693"/>
                </a:lnTo>
                <a:lnTo>
                  <a:pt x="374" y="675"/>
                </a:lnTo>
                <a:lnTo>
                  <a:pt x="329" y="648"/>
                </a:lnTo>
                <a:lnTo>
                  <a:pt x="304" y="638"/>
                </a:lnTo>
                <a:lnTo>
                  <a:pt x="275" y="621"/>
                </a:lnTo>
                <a:lnTo>
                  <a:pt x="269" y="613"/>
                </a:lnTo>
                <a:lnTo>
                  <a:pt x="242" y="605"/>
                </a:lnTo>
                <a:lnTo>
                  <a:pt x="233" y="597"/>
                </a:lnTo>
                <a:lnTo>
                  <a:pt x="228" y="586"/>
                </a:lnTo>
                <a:lnTo>
                  <a:pt x="214" y="575"/>
                </a:lnTo>
                <a:lnTo>
                  <a:pt x="185" y="519"/>
                </a:lnTo>
                <a:lnTo>
                  <a:pt x="183" y="510"/>
                </a:lnTo>
                <a:lnTo>
                  <a:pt x="181" y="513"/>
                </a:lnTo>
                <a:lnTo>
                  <a:pt x="157" y="586"/>
                </a:lnTo>
                <a:lnTo>
                  <a:pt x="131" y="659"/>
                </a:lnTo>
                <a:lnTo>
                  <a:pt x="105" y="732"/>
                </a:lnTo>
                <a:lnTo>
                  <a:pt x="80" y="805"/>
                </a:lnTo>
                <a:lnTo>
                  <a:pt x="64" y="851"/>
                </a:lnTo>
                <a:lnTo>
                  <a:pt x="49" y="895"/>
                </a:lnTo>
                <a:lnTo>
                  <a:pt x="33" y="941"/>
                </a:lnTo>
                <a:lnTo>
                  <a:pt x="16" y="987"/>
                </a:lnTo>
                <a:lnTo>
                  <a:pt x="13" y="999"/>
                </a:lnTo>
                <a:lnTo>
                  <a:pt x="8" y="1010"/>
                </a:lnTo>
                <a:lnTo>
                  <a:pt x="5" y="1021"/>
                </a:lnTo>
                <a:lnTo>
                  <a:pt x="1" y="1033"/>
                </a:lnTo>
                <a:lnTo>
                  <a:pt x="0" y="1038"/>
                </a:lnTo>
                <a:lnTo>
                  <a:pt x="0" y="1040"/>
                </a:lnTo>
                <a:lnTo>
                  <a:pt x="2" y="1041"/>
                </a:lnTo>
                <a:lnTo>
                  <a:pt x="4" y="1042"/>
                </a:lnTo>
                <a:lnTo>
                  <a:pt x="25" y="1073"/>
                </a:lnTo>
                <a:lnTo>
                  <a:pt x="46" y="1106"/>
                </a:lnTo>
                <a:lnTo>
                  <a:pt x="67" y="1137"/>
                </a:lnTo>
                <a:lnTo>
                  <a:pt x="90" y="1168"/>
                </a:lnTo>
                <a:lnTo>
                  <a:pt x="140" y="1238"/>
                </a:lnTo>
                <a:lnTo>
                  <a:pt x="190" y="1308"/>
                </a:lnTo>
                <a:lnTo>
                  <a:pt x="242" y="1378"/>
                </a:lnTo>
                <a:lnTo>
                  <a:pt x="295" y="1447"/>
                </a:lnTo>
                <a:lnTo>
                  <a:pt x="359" y="1530"/>
                </a:lnTo>
                <a:lnTo>
                  <a:pt x="425" y="1612"/>
                </a:lnTo>
                <a:lnTo>
                  <a:pt x="492" y="1693"/>
                </a:lnTo>
                <a:lnTo>
                  <a:pt x="560" y="1774"/>
                </a:lnTo>
                <a:lnTo>
                  <a:pt x="619" y="1842"/>
                </a:lnTo>
                <a:lnTo>
                  <a:pt x="679" y="1910"/>
                </a:lnTo>
                <a:lnTo>
                  <a:pt x="740" y="1978"/>
                </a:lnTo>
                <a:lnTo>
                  <a:pt x="802" y="2046"/>
                </a:lnTo>
                <a:lnTo>
                  <a:pt x="831" y="2076"/>
                </a:lnTo>
                <a:lnTo>
                  <a:pt x="859" y="2107"/>
                </a:lnTo>
                <a:lnTo>
                  <a:pt x="888" y="2137"/>
                </a:lnTo>
                <a:lnTo>
                  <a:pt x="917" y="2167"/>
                </a:lnTo>
                <a:lnTo>
                  <a:pt x="923" y="2170"/>
                </a:lnTo>
                <a:lnTo>
                  <a:pt x="928" y="2172"/>
                </a:lnTo>
                <a:lnTo>
                  <a:pt x="934" y="2172"/>
                </a:lnTo>
                <a:lnTo>
                  <a:pt x="938" y="2172"/>
                </a:lnTo>
                <a:lnTo>
                  <a:pt x="957" y="2175"/>
                </a:lnTo>
                <a:lnTo>
                  <a:pt x="976" y="2178"/>
                </a:lnTo>
                <a:lnTo>
                  <a:pt x="994" y="2180"/>
                </a:lnTo>
                <a:lnTo>
                  <a:pt x="1013" y="2184"/>
                </a:lnTo>
                <a:lnTo>
                  <a:pt x="1053" y="2190"/>
                </a:lnTo>
                <a:lnTo>
                  <a:pt x="1094" y="2197"/>
                </a:lnTo>
                <a:lnTo>
                  <a:pt x="1135" y="2203"/>
                </a:lnTo>
                <a:lnTo>
                  <a:pt x="1176" y="2209"/>
                </a:lnTo>
                <a:lnTo>
                  <a:pt x="1182" y="2209"/>
                </a:lnTo>
                <a:lnTo>
                  <a:pt x="1188" y="2210"/>
                </a:lnTo>
                <a:lnTo>
                  <a:pt x="1193" y="2213"/>
                </a:lnTo>
                <a:lnTo>
                  <a:pt x="1198" y="2218"/>
                </a:lnTo>
                <a:lnTo>
                  <a:pt x="1210" y="2239"/>
                </a:lnTo>
                <a:lnTo>
                  <a:pt x="1222" y="2261"/>
                </a:lnTo>
                <a:lnTo>
                  <a:pt x="1234" y="2281"/>
                </a:lnTo>
                <a:lnTo>
                  <a:pt x="1247" y="2302"/>
                </a:lnTo>
                <a:lnTo>
                  <a:pt x="1263" y="2328"/>
                </a:lnTo>
                <a:lnTo>
                  <a:pt x="1279" y="2355"/>
                </a:lnTo>
                <a:lnTo>
                  <a:pt x="1296" y="2382"/>
                </a:lnTo>
                <a:lnTo>
                  <a:pt x="1312" y="2409"/>
                </a:lnTo>
                <a:lnTo>
                  <a:pt x="1320" y="2422"/>
                </a:lnTo>
                <a:lnTo>
                  <a:pt x="1328" y="2435"/>
                </a:lnTo>
                <a:lnTo>
                  <a:pt x="1336" y="2447"/>
                </a:lnTo>
                <a:lnTo>
                  <a:pt x="1345" y="2457"/>
                </a:lnTo>
                <a:lnTo>
                  <a:pt x="1378" y="2484"/>
                </a:lnTo>
                <a:lnTo>
                  <a:pt x="1414" y="2501"/>
                </a:lnTo>
                <a:lnTo>
                  <a:pt x="1450" y="2512"/>
                </a:lnTo>
                <a:lnTo>
                  <a:pt x="1488" y="2522"/>
                </a:lnTo>
                <a:lnTo>
                  <a:pt x="1567" y="2545"/>
                </a:lnTo>
                <a:lnTo>
                  <a:pt x="1646" y="2569"/>
                </a:lnTo>
                <a:lnTo>
                  <a:pt x="1726" y="2591"/>
                </a:lnTo>
                <a:lnTo>
                  <a:pt x="1807" y="2613"/>
                </a:lnTo>
                <a:lnTo>
                  <a:pt x="1900" y="2638"/>
                </a:lnTo>
                <a:lnTo>
                  <a:pt x="1995" y="2662"/>
                </a:lnTo>
                <a:lnTo>
                  <a:pt x="2089" y="2686"/>
                </a:lnTo>
                <a:lnTo>
                  <a:pt x="2185" y="2708"/>
                </a:lnTo>
                <a:lnTo>
                  <a:pt x="2252" y="2723"/>
                </a:lnTo>
                <a:lnTo>
                  <a:pt x="2320" y="2739"/>
                </a:lnTo>
                <a:lnTo>
                  <a:pt x="2388" y="2753"/>
                </a:lnTo>
                <a:lnTo>
                  <a:pt x="2456" y="2768"/>
                </a:lnTo>
                <a:lnTo>
                  <a:pt x="2463" y="2769"/>
                </a:lnTo>
                <a:lnTo>
                  <a:pt x="2478" y="2770"/>
                </a:lnTo>
                <a:lnTo>
                  <a:pt x="2491" y="2773"/>
                </a:lnTo>
                <a:lnTo>
                  <a:pt x="2497" y="2778"/>
                </a:lnTo>
                <a:lnTo>
                  <a:pt x="2497" y="2797"/>
                </a:lnTo>
                <a:lnTo>
                  <a:pt x="2498" y="2814"/>
                </a:lnTo>
                <a:lnTo>
                  <a:pt x="2497" y="2831"/>
                </a:lnTo>
                <a:lnTo>
                  <a:pt x="2496" y="2849"/>
                </a:lnTo>
                <a:lnTo>
                  <a:pt x="2495" y="2866"/>
                </a:lnTo>
                <a:lnTo>
                  <a:pt x="2494" y="2881"/>
                </a:lnTo>
                <a:lnTo>
                  <a:pt x="2492" y="2898"/>
                </a:lnTo>
                <a:lnTo>
                  <a:pt x="2491" y="2914"/>
                </a:lnTo>
                <a:lnTo>
                  <a:pt x="2491" y="2927"/>
                </a:lnTo>
                <a:lnTo>
                  <a:pt x="2491" y="2940"/>
                </a:lnTo>
                <a:lnTo>
                  <a:pt x="2490" y="2954"/>
                </a:lnTo>
                <a:lnTo>
                  <a:pt x="2490" y="2967"/>
                </a:lnTo>
                <a:lnTo>
                  <a:pt x="2485" y="3152"/>
                </a:lnTo>
                <a:lnTo>
                  <a:pt x="2479" y="3338"/>
                </a:lnTo>
                <a:lnTo>
                  <a:pt x="2473" y="3523"/>
                </a:lnTo>
                <a:lnTo>
                  <a:pt x="2468" y="3709"/>
                </a:lnTo>
                <a:lnTo>
                  <a:pt x="2463" y="3855"/>
                </a:lnTo>
                <a:lnTo>
                  <a:pt x="2459" y="4001"/>
                </a:lnTo>
                <a:lnTo>
                  <a:pt x="2455" y="4145"/>
                </a:lnTo>
                <a:lnTo>
                  <a:pt x="2450" y="4291"/>
                </a:lnTo>
                <a:lnTo>
                  <a:pt x="2450" y="4292"/>
                </a:lnTo>
                <a:lnTo>
                  <a:pt x="2532" y="4294"/>
                </a:lnTo>
                <a:lnTo>
                  <a:pt x="2615" y="4296"/>
                </a:lnTo>
                <a:lnTo>
                  <a:pt x="2697" y="4297"/>
                </a:lnTo>
                <a:lnTo>
                  <a:pt x="2780" y="4298"/>
                </a:lnTo>
                <a:lnTo>
                  <a:pt x="2862" y="4298"/>
                </a:lnTo>
                <a:lnTo>
                  <a:pt x="2944" y="4297"/>
                </a:lnTo>
                <a:lnTo>
                  <a:pt x="3027" y="4296"/>
                </a:lnTo>
                <a:lnTo>
                  <a:pt x="3109" y="4294"/>
                </a:lnTo>
                <a:lnTo>
                  <a:pt x="3190" y="4292"/>
                </a:lnTo>
                <a:lnTo>
                  <a:pt x="3273" y="4290"/>
                </a:lnTo>
                <a:lnTo>
                  <a:pt x="3355" y="4287"/>
                </a:lnTo>
                <a:lnTo>
                  <a:pt x="3438" y="4283"/>
                </a:lnTo>
                <a:lnTo>
                  <a:pt x="3520" y="4280"/>
                </a:lnTo>
                <a:lnTo>
                  <a:pt x="3602" y="4276"/>
                </a:lnTo>
                <a:lnTo>
                  <a:pt x="3684" y="4270"/>
                </a:lnTo>
                <a:lnTo>
                  <a:pt x="3766" y="4264"/>
                </a:lnTo>
                <a:lnTo>
                  <a:pt x="3765" y="4264"/>
                </a:lnTo>
                <a:lnTo>
                  <a:pt x="3766" y="4261"/>
                </a:lnTo>
                <a:lnTo>
                  <a:pt x="3769" y="4259"/>
                </a:lnTo>
                <a:lnTo>
                  <a:pt x="3774" y="4258"/>
                </a:lnTo>
                <a:lnTo>
                  <a:pt x="3771" y="4255"/>
                </a:lnTo>
                <a:lnTo>
                  <a:pt x="3771" y="4253"/>
                </a:lnTo>
                <a:lnTo>
                  <a:pt x="3772" y="4251"/>
                </a:lnTo>
                <a:lnTo>
                  <a:pt x="3772" y="4250"/>
                </a:lnTo>
                <a:lnTo>
                  <a:pt x="3773" y="4248"/>
                </a:lnTo>
                <a:lnTo>
                  <a:pt x="3771" y="4245"/>
                </a:lnTo>
                <a:lnTo>
                  <a:pt x="3769" y="4245"/>
                </a:lnTo>
                <a:lnTo>
                  <a:pt x="3772" y="4240"/>
                </a:lnTo>
                <a:lnTo>
                  <a:pt x="3779" y="4235"/>
                </a:lnTo>
                <a:lnTo>
                  <a:pt x="3782" y="4230"/>
                </a:lnTo>
                <a:lnTo>
                  <a:pt x="3782" y="4225"/>
                </a:lnTo>
                <a:lnTo>
                  <a:pt x="3781" y="4222"/>
                </a:lnTo>
                <a:lnTo>
                  <a:pt x="3779" y="4220"/>
                </a:lnTo>
                <a:lnTo>
                  <a:pt x="3778" y="4215"/>
                </a:lnTo>
                <a:lnTo>
                  <a:pt x="3777" y="4214"/>
                </a:lnTo>
                <a:lnTo>
                  <a:pt x="3777" y="4213"/>
                </a:lnTo>
                <a:lnTo>
                  <a:pt x="3777" y="4210"/>
                </a:lnTo>
                <a:lnTo>
                  <a:pt x="3777" y="4209"/>
                </a:lnTo>
                <a:lnTo>
                  <a:pt x="3779" y="4207"/>
                </a:lnTo>
                <a:lnTo>
                  <a:pt x="3781" y="4205"/>
                </a:lnTo>
                <a:lnTo>
                  <a:pt x="3782" y="4199"/>
                </a:lnTo>
                <a:lnTo>
                  <a:pt x="3783" y="4192"/>
                </a:lnTo>
                <a:lnTo>
                  <a:pt x="3782" y="4185"/>
                </a:lnTo>
                <a:lnTo>
                  <a:pt x="3779" y="4178"/>
                </a:lnTo>
                <a:lnTo>
                  <a:pt x="3778" y="4175"/>
                </a:lnTo>
                <a:lnTo>
                  <a:pt x="3777" y="4174"/>
                </a:lnTo>
                <a:lnTo>
                  <a:pt x="3775" y="4172"/>
                </a:lnTo>
                <a:lnTo>
                  <a:pt x="3775" y="4169"/>
                </a:lnTo>
                <a:lnTo>
                  <a:pt x="3778" y="4160"/>
                </a:lnTo>
                <a:lnTo>
                  <a:pt x="3781" y="4152"/>
                </a:lnTo>
                <a:lnTo>
                  <a:pt x="3785" y="4142"/>
                </a:lnTo>
                <a:lnTo>
                  <a:pt x="3786" y="4136"/>
                </a:lnTo>
                <a:lnTo>
                  <a:pt x="3786" y="4133"/>
                </a:lnTo>
                <a:lnTo>
                  <a:pt x="3788" y="4126"/>
                </a:lnTo>
                <a:lnTo>
                  <a:pt x="3788" y="4122"/>
                </a:lnTo>
                <a:lnTo>
                  <a:pt x="3788" y="4120"/>
                </a:lnTo>
                <a:lnTo>
                  <a:pt x="3786" y="4115"/>
                </a:lnTo>
                <a:lnTo>
                  <a:pt x="3785" y="4112"/>
                </a:lnTo>
                <a:lnTo>
                  <a:pt x="3775" y="4093"/>
                </a:lnTo>
                <a:lnTo>
                  <a:pt x="3771" y="4090"/>
                </a:lnTo>
                <a:lnTo>
                  <a:pt x="3753" y="4086"/>
                </a:lnTo>
                <a:lnTo>
                  <a:pt x="3759" y="4083"/>
                </a:lnTo>
                <a:lnTo>
                  <a:pt x="3776" y="4086"/>
                </a:lnTo>
                <a:lnTo>
                  <a:pt x="3781" y="4080"/>
                </a:lnTo>
                <a:lnTo>
                  <a:pt x="3776" y="4076"/>
                </a:lnTo>
                <a:lnTo>
                  <a:pt x="3767" y="4073"/>
                </a:lnTo>
                <a:lnTo>
                  <a:pt x="3763" y="4071"/>
                </a:lnTo>
                <a:lnTo>
                  <a:pt x="3772" y="4065"/>
                </a:lnTo>
                <a:lnTo>
                  <a:pt x="3793" y="4073"/>
                </a:lnTo>
                <a:lnTo>
                  <a:pt x="3802" y="4065"/>
                </a:lnTo>
                <a:lnTo>
                  <a:pt x="3802" y="4063"/>
                </a:lnTo>
                <a:lnTo>
                  <a:pt x="3803" y="4059"/>
                </a:lnTo>
                <a:lnTo>
                  <a:pt x="3803" y="4055"/>
                </a:lnTo>
                <a:lnTo>
                  <a:pt x="3802" y="4053"/>
                </a:lnTo>
                <a:lnTo>
                  <a:pt x="3801" y="4052"/>
                </a:lnTo>
                <a:lnTo>
                  <a:pt x="3802" y="4049"/>
                </a:lnTo>
                <a:lnTo>
                  <a:pt x="3804" y="4042"/>
                </a:lnTo>
                <a:lnTo>
                  <a:pt x="3805" y="4037"/>
                </a:lnTo>
                <a:lnTo>
                  <a:pt x="3804" y="4035"/>
                </a:lnTo>
                <a:lnTo>
                  <a:pt x="3803" y="4033"/>
                </a:lnTo>
                <a:lnTo>
                  <a:pt x="3804" y="4029"/>
                </a:lnTo>
                <a:lnTo>
                  <a:pt x="3805" y="4025"/>
                </a:lnTo>
                <a:lnTo>
                  <a:pt x="3806" y="4021"/>
                </a:lnTo>
                <a:lnTo>
                  <a:pt x="3816" y="4005"/>
                </a:lnTo>
                <a:lnTo>
                  <a:pt x="3818" y="4000"/>
                </a:lnTo>
                <a:lnTo>
                  <a:pt x="3816" y="3992"/>
                </a:lnTo>
                <a:lnTo>
                  <a:pt x="3815" y="3986"/>
                </a:lnTo>
                <a:lnTo>
                  <a:pt x="3815" y="3978"/>
                </a:lnTo>
                <a:lnTo>
                  <a:pt x="3820" y="3963"/>
                </a:lnTo>
                <a:lnTo>
                  <a:pt x="3820" y="3962"/>
                </a:lnTo>
                <a:lnTo>
                  <a:pt x="3822" y="3961"/>
                </a:lnTo>
                <a:lnTo>
                  <a:pt x="3823" y="3958"/>
                </a:lnTo>
                <a:lnTo>
                  <a:pt x="3822" y="3955"/>
                </a:lnTo>
                <a:lnTo>
                  <a:pt x="3822" y="3953"/>
                </a:lnTo>
                <a:lnTo>
                  <a:pt x="3823" y="3952"/>
                </a:lnTo>
                <a:lnTo>
                  <a:pt x="3824" y="3948"/>
                </a:lnTo>
                <a:lnTo>
                  <a:pt x="3827" y="3946"/>
                </a:lnTo>
                <a:lnTo>
                  <a:pt x="3832" y="3941"/>
                </a:lnTo>
                <a:lnTo>
                  <a:pt x="3836" y="3938"/>
                </a:lnTo>
                <a:lnTo>
                  <a:pt x="3838" y="3937"/>
                </a:lnTo>
                <a:lnTo>
                  <a:pt x="3841" y="3934"/>
                </a:lnTo>
                <a:lnTo>
                  <a:pt x="3841" y="3932"/>
                </a:lnTo>
                <a:lnTo>
                  <a:pt x="3841" y="3928"/>
                </a:lnTo>
                <a:lnTo>
                  <a:pt x="3842" y="3924"/>
                </a:lnTo>
                <a:lnTo>
                  <a:pt x="3843" y="3918"/>
                </a:lnTo>
                <a:lnTo>
                  <a:pt x="3850" y="3904"/>
                </a:lnTo>
                <a:lnTo>
                  <a:pt x="3851" y="3899"/>
                </a:lnTo>
                <a:lnTo>
                  <a:pt x="3850" y="3893"/>
                </a:lnTo>
                <a:lnTo>
                  <a:pt x="3851" y="3886"/>
                </a:lnTo>
                <a:lnTo>
                  <a:pt x="3853" y="3881"/>
                </a:lnTo>
                <a:lnTo>
                  <a:pt x="3855" y="3876"/>
                </a:lnTo>
                <a:lnTo>
                  <a:pt x="3855" y="3874"/>
                </a:lnTo>
                <a:lnTo>
                  <a:pt x="3857" y="3872"/>
                </a:lnTo>
                <a:lnTo>
                  <a:pt x="3859" y="3872"/>
                </a:lnTo>
                <a:lnTo>
                  <a:pt x="3862" y="3868"/>
                </a:lnTo>
                <a:lnTo>
                  <a:pt x="3865" y="3868"/>
                </a:lnTo>
                <a:lnTo>
                  <a:pt x="3872" y="3867"/>
                </a:lnTo>
                <a:lnTo>
                  <a:pt x="3875" y="3866"/>
                </a:lnTo>
                <a:lnTo>
                  <a:pt x="3877" y="3864"/>
                </a:lnTo>
                <a:lnTo>
                  <a:pt x="3880" y="3859"/>
                </a:lnTo>
                <a:lnTo>
                  <a:pt x="3876" y="3855"/>
                </a:lnTo>
                <a:lnTo>
                  <a:pt x="3873" y="3855"/>
                </a:lnTo>
                <a:lnTo>
                  <a:pt x="3870" y="3857"/>
                </a:lnTo>
                <a:lnTo>
                  <a:pt x="3867" y="3858"/>
                </a:lnTo>
                <a:lnTo>
                  <a:pt x="3864" y="3854"/>
                </a:lnTo>
                <a:lnTo>
                  <a:pt x="3864" y="3849"/>
                </a:lnTo>
                <a:lnTo>
                  <a:pt x="3865" y="3845"/>
                </a:lnTo>
                <a:lnTo>
                  <a:pt x="3867" y="3838"/>
                </a:lnTo>
                <a:lnTo>
                  <a:pt x="3857" y="3839"/>
                </a:lnTo>
                <a:lnTo>
                  <a:pt x="3861" y="3834"/>
                </a:lnTo>
                <a:lnTo>
                  <a:pt x="3866" y="3829"/>
                </a:lnTo>
                <a:lnTo>
                  <a:pt x="3871" y="3825"/>
                </a:lnTo>
                <a:lnTo>
                  <a:pt x="3869" y="3818"/>
                </a:lnTo>
                <a:lnTo>
                  <a:pt x="3872" y="3816"/>
                </a:lnTo>
                <a:lnTo>
                  <a:pt x="3873" y="3816"/>
                </a:lnTo>
                <a:lnTo>
                  <a:pt x="3873" y="3814"/>
                </a:lnTo>
                <a:lnTo>
                  <a:pt x="3872" y="3812"/>
                </a:lnTo>
                <a:lnTo>
                  <a:pt x="3870" y="3809"/>
                </a:lnTo>
                <a:lnTo>
                  <a:pt x="3869" y="3808"/>
                </a:lnTo>
                <a:lnTo>
                  <a:pt x="3867" y="3807"/>
                </a:lnTo>
                <a:lnTo>
                  <a:pt x="3866" y="3799"/>
                </a:lnTo>
                <a:lnTo>
                  <a:pt x="3865" y="3796"/>
                </a:lnTo>
                <a:lnTo>
                  <a:pt x="3862" y="3792"/>
                </a:lnTo>
                <a:lnTo>
                  <a:pt x="3853" y="3786"/>
                </a:lnTo>
                <a:lnTo>
                  <a:pt x="3850" y="3780"/>
                </a:lnTo>
                <a:lnTo>
                  <a:pt x="3856" y="3780"/>
                </a:lnTo>
                <a:lnTo>
                  <a:pt x="3872" y="3787"/>
                </a:lnTo>
                <a:lnTo>
                  <a:pt x="3879" y="3787"/>
                </a:lnTo>
                <a:lnTo>
                  <a:pt x="3884" y="3786"/>
                </a:lnTo>
                <a:lnTo>
                  <a:pt x="3894" y="3780"/>
                </a:lnTo>
                <a:lnTo>
                  <a:pt x="3899" y="3776"/>
                </a:lnTo>
                <a:lnTo>
                  <a:pt x="3899" y="3775"/>
                </a:lnTo>
                <a:lnTo>
                  <a:pt x="3897" y="3771"/>
                </a:lnTo>
                <a:lnTo>
                  <a:pt x="3900" y="3768"/>
                </a:lnTo>
                <a:lnTo>
                  <a:pt x="3899" y="3764"/>
                </a:lnTo>
                <a:lnTo>
                  <a:pt x="3893" y="3756"/>
                </a:lnTo>
                <a:lnTo>
                  <a:pt x="3890" y="3754"/>
                </a:lnTo>
                <a:lnTo>
                  <a:pt x="3887" y="3754"/>
                </a:lnTo>
                <a:lnTo>
                  <a:pt x="3886" y="3755"/>
                </a:lnTo>
                <a:lnTo>
                  <a:pt x="3883" y="3756"/>
                </a:lnTo>
                <a:lnTo>
                  <a:pt x="3881" y="3755"/>
                </a:lnTo>
                <a:lnTo>
                  <a:pt x="3872" y="3751"/>
                </a:lnTo>
                <a:lnTo>
                  <a:pt x="3874" y="3751"/>
                </a:lnTo>
                <a:lnTo>
                  <a:pt x="3879" y="3748"/>
                </a:lnTo>
                <a:lnTo>
                  <a:pt x="3876" y="3747"/>
                </a:lnTo>
                <a:lnTo>
                  <a:pt x="3874" y="3746"/>
                </a:lnTo>
                <a:lnTo>
                  <a:pt x="3872" y="3743"/>
                </a:lnTo>
                <a:lnTo>
                  <a:pt x="3871" y="3739"/>
                </a:lnTo>
                <a:lnTo>
                  <a:pt x="3872" y="3737"/>
                </a:lnTo>
                <a:lnTo>
                  <a:pt x="3872" y="3735"/>
                </a:lnTo>
                <a:lnTo>
                  <a:pt x="3871" y="3734"/>
                </a:lnTo>
                <a:lnTo>
                  <a:pt x="3869" y="3731"/>
                </a:lnTo>
                <a:lnTo>
                  <a:pt x="3875" y="3719"/>
                </a:lnTo>
                <a:lnTo>
                  <a:pt x="3877" y="3718"/>
                </a:lnTo>
                <a:lnTo>
                  <a:pt x="3881" y="3716"/>
                </a:lnTo>
                <a:lnTo>
                  <a:pt x="3882" y="3714"/>
                </a:lnTo>
                <a:lnTo>
                  <a:pt x="3885" y="3708"/>
                </a:lnTo>
                <a:lnTo>
                  <a:pt x="3890" y="3693"/>
                </a:lnTo>
                <a:lnTo>
                  <a:pt x="3891" y="3688"/>
                </a:lnTo>
                <a:lnTo>
                  <a:pt x="3893" y="3690"/>
                </a:lnTo>
                <a:lnTo>
                  <a:pt x="3895" y="3693"/>
                </a:lnTo>
                <a:lnTo>
                  <a:pt x="3897" y="3695"/>
                </a:lnTo>
                <a:lnTo>
                  <a:pt x="3900" y="3695"/>
                </a:lnTo>
                <a:lnTo>
                  <a:pt x="3903" y="3689"/>
                </a:lnTo>
                <a:lnTo>
                  <a:pt x="3910" y="3677"/>
                </a:lnTo>
                <a:lnTo>
                  <a:pt x="3914" y="3671"/>
                </a:lnTo>
                <a:lnTo>
                  <a:pt x="3941" y="3645"/>
                </a:lnTo>
                <a:lnTo>
                  <a:pt x="3944" y="3644"/>
                </a:lnTo>
                <a:lnTo>
                  <a:pt x="3951" y="3642"/>
                </a:lnTo>
                <a:lnTo>
                  <a:pt x="3954" y="3641"/>
                </a:lnTo>
                <a:lnTo>
                  <a:pt x="3975" y="3625"/>
                </a:lnTo>
                <a:lnTo>
                  <a:pt x="3971" y="3624"/>
                </a:lnTo>
                <a:lnTo>
                  <a:pt x="3961" y="3628"/>
                </a:lnTo>
                <a:lnTo>
                  <a:pt x="3956" y="3627"/>
                </a:lnTo>
                <a:lnTo>
                  <a:pt x="3953" y="3622"/>
                </a:lnTo>
                <a:lnTo>
                  <a:pt x="3950" y="3618"/>
                </a:lnTo>
                <a:lnTo>
                  <a:pt x="3946" y="3615"/>
                </a:lnTo>
                <a:lnTo>
                  <a:pt x="3950" y="3611"/>
                </a:lnTo>
                <a:lnTo>
                  <a:pt x="3952" y="3612"/>
                </a:lnTo>
                <a:lnTo>
                  <a:pt x="3959" y="3616"/>
                </a:lnTo>
                <a:lnTo>
                  <a:pt x="3965" y="3618"/>
                </a:lnTo>
                <a:lnTo>
                  <a:pt x="3977" y="3617"/>
                </a:lnTo>
                <a:lnTo>
                  <a:pt x="3979" y="3618"/>
                </a:lnTo>
                <a:lnTo>
                  <a:pt x="3980" y="3620"/>
                </a:lnTo>
                <a:lnTo>
                  <a:pt x="3982" y="3622"/>
                </a:lnTo>
                <a:lnTo>
                  <a:pt x="3983" y="3619"/>
                </a:lnTo>
                <a:lnTo>
                  <a:pt x="3983" y="3611"/>
                </a:lnTo>
                <a:lnTo>
                  <a:pt x="3984" y="3605"/>
                </a:lnTo>
                <a:lnTo>
                  <a:pt x="3984" y="3603"/>
                </a:lnTo>
                <a:lnTo>
                  <a:pt x="3980" y="3602"/>
                </a:lnTo>
                <a:lnTo>
                  <a:pt x="3978" y="3601"/>
                </a:lnTo>
                <a:lnTo>
                  <a:pt x="3970" y="3605"/>
                </a:lnTo>
                <a:lnTo>
                  <a:pt x="3961" y="3606"/>
                </a:lnTo>
                <a:lnTo>
                  <a:pt x="3959" y="3605"/>
                </a:lnTo>
                <a:lnTo>
                  <a:pt x="3953" y="3600"/>
                </a:lnTo>
                <a:lnTo>
                  <a:pt x="3951" y="3599"/>
                </a:lnTo>
                <a:lnTo>
                  <a:pt x="3951" y="3597"/>
                </a:lnTo>
                <a:lnTo>
                  <a:pt x="3959" y="3597"/>
                </a:lnTo>
                <a:lnTo>
                  <a:pt x="3963" y="3596"/>
                </a:lnTo>
                <a:lnTo>
                  <a:pt x="3967" y="3593"/>
                </a:lnTo>
                <a:lnTo>
                  <a:pt x="3945" y="3590"/>
                </a:lnTo>
                <a:lnTo>
                  <a:pt x="3942" y="3589"/>
                </a:lnTo>
                <a:lnTo>
                  <a:pt x="3941" y="3587"/>
                </a:lnTo>
                <a:lnTo>
                  <a:pt x="3939" y="3582"/>
                </a:lnTo>
                <a:lnTo>
                  <a:pt x="3922" y="3585"/>
                </a:lnTo>
                <a:lnTo>
                  <a:pt x="3919" y="3582"/>
                </a:lnTo>
                <a:lnTo>
                  <a:pt x="3920" y="3576"/>
                </a:lnTo>
                <a:lnTo>
                  <a:pt x="3923" y="3573"/>
                </a:lnTo>
                <a:lnTo>
                  <a:pt x="3939" y="3571"/>
                </a:lnTo>
                <a:lnTo>
                  <a:pt x="3934" y="3567"/>
                </a:lnTo>
                <a:lnTo>
                  <a:pt x="3920" y="3557"/>
                </a:lnTo>
                <a:lnTo>
                  <a:pt x="3915" y="3550"/>
                </a:lnTo>
                <a:lnTo>
                  <a:pt x="3919" y="3549"/>
                </a:lnTo>
                <a:lnTo>
                  <a:pt x="3936" y="3553"/>
                </a:lnTo>
                <a:lnTo>
                  <a:pt x="3965" y="3566"/>
                </a:lnTo>
                <a:lnTo>
                  <a:pt x="3970" y="3567"/>
                </a:lnTo>
                <a:lnTo>
                  <a:pt x="3975" y="3565"/>
                </a:lnTo>
                <a:lnTo>
                  <a:pt x="3973" y="3562"/>
                </a:lnTo>
                <a:lnTo>
                  <a:pt x="3971" y="3558"/>
                </a:lnTo>
                <a:lnTo>
                  <a:pt x="3969" y="3555"/>
                </a:lnTo>
                <a:lnTo>
                  <a:pt x="3967" y="3553"/>
                </a:lnTo>
                <a:lnTo>
                  <a:pt x="3964" y="3553"/>
                </a:lnTo>
                <a:lnTo>
                  <a:pt x="3954" y="3547"/>
                </a:lnTo>
                <a:lnTo>
                  <a:pt x="3958" y="3546"/>
                </a:lnTo>
                <a:lnTo>
                  <a:pt x="3983" y="3545"/>
                </a:lnTo>
                <a:lnTo>
                  <a:pt x="3983" y="3542"/>
                </a:lnTo>
                <a:lnTo>
                  <a:pt x="3946" y="3521"/>
                </a:lnTo>
                <a:lnTo>
                  <a:pt x="3946" y="3518"/>
                </a:lnTo>
                <a:lnTo>
                  <a:pt x="3969" y="3521"/>
                </a:lnTo>
                <a:lnTo>
                  <a:pt x="3967" y="3518"/>
                </a:lnTo>
                <a:lnTo>
                  <a:pt x="3964" y="3514"/>
                </a:lnTo>
                <a:lnTo>
                  <a:pt x="3962" y="3512"/>
                </a:lnTo>
                <a:lnTo>
                  <a:pt x="3960" y="3510"/>
                </a:lnTo>
                <a:lnTo>
                  <a:pt x="3964" y="3509"/>
                </a:lnTo>
                <a:lnTo>
                  <a:pt x="3969" y="3510"/>
                </a:lnTo>
                <a:lnTo>
                  <a:pt x="3973" y="3512"/>
                </a:lnTo>
                <a:lnTo>
                  <a:pt x="3977" y="3516"/>
                </a:lnTo>
                <a:lnTo>
                  <a:pt x="3984" y="3529"/>
                </a:lnTo>
                <a:lnTo>
                  <a:pt x="3988" y="3532"/>
                </a:lnTo>
                <a:lnTo>
                  <a:pt x="3991" y="3531"/>
                </a:lnTo>
                <a:lnTo>
                  <a:pt x="3992" y="3528"/>
                </a:lnTo>
                <a:lnTo>
                  <a:pt x="3993" y="3522"/>
                </a:lnTo>
                <a:lnTo>
                  <a:pt x="3993" y="3517"/>
                </a:lnTo>
                <a:lnTo>
                  <a:pt x="3992" y="3513"/>
                </a:lnTo>
                <a:lnTo>
                  <a:pt x="3990" y="3511"/>
                </a:lnTo>
                <a:lnTo>
                  <a:pt x="3990" y="3509"/>
                </a:lnTo>
                <a:lnTo>
                  <a:pt x="3992" y="3507"/>
                </a:lnTo>
                <a:lnTo>
                  <a:pt x="3993" y="3507"/>
                </a:lnTo>
                <a:lnTo>
                  <a:pt x="3995" y="3508"/>
                </a:lnTo>
                <a:lnTo>
                  <a:pt x="3999" y="3511"/>
                </a:lnTo>
                <a:lnTo>
                  <a:pt x="3998" y="3511"/>
                </a:lnTo>
                <a:lnTo>
                  <a:pt x="4002" y="3511"/>
                </a:lnTo>
                <a:lnTo>
                  <a:pt x="4004" y="3510"/>
                </a:lnTo>
                <a:lnTo>
                  <a:pt x="4005" y="3508"/>
                </a:lnTo>
                <a:lnTo>
                  <a:pt x="4007" y="3504"/>
                </a:lnTo>
                <a:lnTo>
                  <a:pt x="4005" y="3502"/>
                </a:lnTo>
                <a:lnTo>
                  <a:pt x="4004" y="3501"/>
                </a:lnTo>
                <a:lnTo>
                  <a:pt x="4003" y="3501"/>
                </a:lnTo>
                <a:lnTo>
                  <a:pt x="4004" y="3496"/>
                </a:lnTo>
                <a:lnTo>
                  <a:pt x="4009" y="3496"/>
                </a:lnTo>
                <a:lnTo>
                  <a:pt x="4015" y="3500"/>
                </a:lnTo>
                <a:lnTo>
                  <a:pt x="4019" y="3498"/>
                </a:lnTo>
                <a:lnTo>
                  <a:pt x="4022" y="3492"/>
                </a:lnTo>
                <a:lnTo>
                  <a:pt x="4026" y="3487"/>
                </a:lnTo>
                <a:lnTo>
                  <a:pt x="4027" y="3481"/>
                </a:lnTo>
                <a:lnTo>
                  <a:pt x="4022" y="3479"/>
                </a:lnTo>
                <a:lnTo>
                  <a:pt x="4017" y="3478"/>
                </a:lnTo>
                <a:lnTo>
                  <a:pt x="4012" y="3479"/>
                </a:lnTo>
                <a:lnTo>
                  <a:pt x="4003" y="3483"/>
                </a:lnTo>
                <a:lnTo>
                  <a:pt x="4000" y="3483"/>
                </a:lnTo>
                <a:lnTo>
                  <a:pt x="3992" y="3480"/>
                </a:lnTo>
                <a:lnTo>
                  <a:pt x="3993" y="3472"/>
                </a:lnTo>
                <a:lnTo>
                  <a:pt x="3993" y="3469"/>
                </a:lnTo>
                <a:lnTo>
                  <a:pt x="3994" y="3467"/>
                </a:lnTo>
                <a:lnTo>
                  <a:pt x="3997" y="3466"/>
                </a:lnTo>
                <a:lnTo>
                  <a:pt x="3999" y="3462"/>
                </a:lnTo>
                <a:lnTo>
                  <a:pt x="4000" y="3461"/>
                </a:lnTo>
                <a:lnTo>
                  <a:pt x="4010" y="3462"/>
                </a:lnTo>
                <a:lnTo>
                  <a:pt x="4014" y="3461"/>
                </a:lnTo>
                <a:lnTo>
                  <a:pt x="4017" y="3458"/>
                </a:lnTo>
                <a:lnTo>
                  <a:pt x="4010" y="3453"/>
                </a:lnTo>
                <a:lnTo>
                  <a:pt x="4012" y="3451"/>
                </a:lnTo>
                <a:lnTo>
                  <a:pt x="4014" y="3451"/>
                </a:lnTo>
                <a:lnTo>
                  <a:pt x="4021" y="3452"/>
                </a:lnTo>
                <a:lnTo>
                  <a:pt x="4028" y="3449"/>
                </a:lnTo>
                <a:lnTo>
                  <a:pt x="4030" y="3449"/>
                </a:lnTo>
                <a:lnTo>
                  <a:pt x="4032" y="3450"/>
                </a:lnTo>
                <a:lnTo>
                  <a:pt x="4033" y="3452"/>
                </a:lnTo>
                <a:lnTo>
                  <a:pt x="4034" y="3454"/>
                </a:lnTo>
                <a:lnTo>
                  <a:pt x="4036" y="3456"/>
                </a:lnTo>
                <a:lnTo>
                  <a:pt x="4039" y="3457"/>
                </a:lnTo>
                <a:lnTo>
                  <a:pt x="4041" y="3458"/>
                </a:lnTo>
                <a:lnTo>
                  <a:pt x="4046" y="3457"/>
                </a:lnTo>
                <a:lnTo>
                  <a:pt x="4047" y="3453"/>
                </a:lnTo>
                <a:lnTo>
                  <a:pt x="4047" y="3448"/>
                </a:lnTo>
                <a:lnTo>
                  <a:pt x="4048" y="3443"/>
                </a:lnTo>
                <a:lnTo>
                  <a:pt x="4051" y="3442"/>
                </a:lnTo>
                <a:lnTo>
                  <a:pt x="4047" y="3434"/>
                </a:lnTo>
                <a:lnTo>
                  <a:pt x="4041" y="3430"/>
                </a:lnTo>
                <a:lnTo>
                  <a:pt x="4034" y="3428"/>
                </a:lnTo>
                <a:lnTo>
                  <a:pt x="4030" y="3427"/>
                </a:lnTo>
                <a:lnTo>
                  <a:pt x="4024" y="3428"/>
                </a:lnTo>
                <a:lnTo>
                  <a:pt x="4023" y="3428"/>
                </a:lnTo>
                <a:lnTo>
                  <a:pt x="4023" y="3425"/>
                </a:lnTo>
                <a:lnTo>
                  <a:pt x="4023" y="3423"/>
                </a:lnTo>
                <a:lnTo>
                  <a:pt x="4023" y="3421"/>
                </a:lnTo>
                <a:lnTo>
                  <a:pt x="4022" y="3420"/>
                </a:lnTo>
                <a:lnTo>
                  <a:pt x="4017" y="3420"/>
                </a:lnTo>
                <a:lnTo>
                  <a:pt x="4011" y="3419"/>
                </a:lnTo>
                <a:lnTo>
                  <a:pt x="3993" y="3407"/>
                </a:lnTo>
                <a:lnTo>
                  <a:pt x="3981" y="3405"/>
                </a:lnTo>
                <a:lnTo>
                  <a:pt x="3974" y="3403"/>
                </a:lnTo>
                <a:lnTo>
                  <a:pt x="3962" y="3395"/>
                </a:lnTo>
                <a:lnTo>
                  <a:pt x="3984" y="3403"/>
                </a:lnTo>
                <a:lnTo>
                  <a:pt x="4017" y="3407"/>
                </a:lnTo>
                <a:lnTo>
                  <a:pt x="4023" y="3411"/>
                </a:lnTo>
                <a:lnTo>
                  <a:pt x="4031" y="3409"/>
                </a:lnTo>
                <a:lnTo>
                  <a:pt x="4033" y="3410"/>
                </a:lnTo>
                <a:lnTo>
                  <a:pt x="4037" y="3413"/>
                </a:lnTo>
                <a:lnTo>
                  <a:pt x="4040" y="3415"/>
                </a:lnTo>
                <a:lnTo>
                  <a:pt x="4043" y="3418"/>
                </a:lnTo>
                <a:lnTo>
                  <a:pt x="4046" y="3418"/>
                </a:lnTo>
                <a:lnTo>
                  <a:pt x="4048" y="3418"/>
                </a:lnTo>
                <a:lnTo>
                  <a:pt x="4050" y="3414"/>
                </a:lnTo>
                <a:lnTo>
                  <a:pt x="4051" y="3414"/>
                </a:lnTo>
                <a:lnTo>
                  <a:pt x="4052" y="3415"/>
                </a:lnTo>
                <a:lnTo>
                  <a:pt x="4054" y="3419"/>
                </a:lnTo>
                <a:lnTo>
                  <a:pt x="4058" y="3420"/>
                </a:lnTo>
                <a:lnTo>
                  <a:pt x="4060" y="3423"/>
                </a:lnTo>
                <a:lnTo>
                  <a:pt x="4062" y="3428"/>
                </a:lnTo>
                <a:lnTo>
                  <a:pt x="4063" y="3431"/>
                </a:lnTo>
                <a:lnTo>
                  <a:pt x="4063" y="3432"/>
                </a:lnTo>
                <a:lnTo>
                  <a:pt x="4063" y="3433"/>
                </a:lnTo>
                <a:lnTo>
                  <a:pt x="4063" y="3434"/>
                </a:lnTo>
                <a:lnTo>
                  <a:pt x="4063" y="3435"/>
                </a:lnTo>
                <a:lnTo>
                  <a:pt x="4076" y="3442"/>
                </a:lnTo>
                <a:lnTo>
                  <a:pt x="4076" y="3449"/>
                </a:lnTo>
                <a:lnTo>
                  <a:pt x="4078" y="3456"/>
                </a:lnTo>
                <a:lnTo>
                  <a:pt x="4081" y="3460"/>
                </a:lnTo>
                <a:lnTo>
                  <a:pt x="4088" y="3456"/>
                </a:lnTo>
                <a:lnTo>
                  <a:pt x="4099" y="3461"/>
                </a:lnTo>
                <a:lnTo>
                  <a:pt x="4103" y="3461"/>
                </a:lnTo>
                <a:lnTo>
                  <a:pt x="4102" y="3459"/>
                </a:lnTo>
                <a:lnTo>
                  <a:pt x="4098" y="3454"/>
                </a:lnTo>
                <a:lnTo>
                  <a:pt x="4088" y="3450"/>
                </a:lnTo>
                <a:lnTo>
                  <a:pt x="4083" y="3445"/>
                </a:lnTo>
                <a:lnTo>
                  <a:pt x="4082" y="3442"/>
                </a:lnTo>
                <a:lnTo>
                  <a:pt x="4080" y="3435"/>
                </a:lnTo>
                <a:lnTo>
                  <a:pt x="4079" y="3432"/>
                </a:lnTo>
                <a:lnTo>
                  <a:pt x="4078" y="3430"/>
                </a:lnTo>
                <a:lnTo>
                  <a:pt x="4073" y="3428"/>
                </a:lnTo>
                <a:lnTo>
                  <a:pt x="4071" y="3425"/>
                </a:lnTo>
                <a:lnTo>
                  <a:pt x="4077" y="3421"/>
                </a:lnTo>
                <a:lnTo>
                  <a:pt x="4077" y="3419"/>
                </a:lnTo>
                <a:lnTo>
                  <a:pt x="4077" y="3415"/>
                </a:lnTo>
                <a:lnTo>
                  <a:pt x="4077" y="3413"/>
                </a:lnTo>
                <a:lnTo>
                  <a:pt x="4078" y="3412"/>
                </a:lnTo>
                <a:lnTo>
                  <a:pt x="4078" y="3410"/>
                </a:lnTo>
                <a:lnTo>
                  <a:pt x="4075" y="3407"/>
                </a:lnTo>
                <a:lnTo>
                  <a:pt x="4071" y="3402"/>
                </a:lnTo>
                <a:lnTo>
                  <a:pt x="4069" y="3401"/>
                </a:lnTo>
                <a:lnTo>
                  <a:pt x="4064" y="3400"/>
                </a:lnTo>
                <a:lnTo>
                  <a:pt x="4050" y="3395"/>
                </a:lnTo>
                <a:lnTo>
                  <a:pt x="4039" y="3395"/>
                </a:lnTo>
                <a:lnTo>
                  <a:pt x="4034" y="3394"/>
                </a:lnTo>
                <a:lnTo>
                  <a:pt x="4038" y="3392"/>
                </a:lnTo>
                <a:lnTo>
                  <a:pt x="4041" y="3391"/>
                </a:lnTo>
                <a:lnTo>
                  <a:pt x="4048" y="3390"/>
                </a:lnTo>
                <a:lnTo>
                  <a:pt x="4050" y="3390"/>
                </a:lnTo>
                <a:lnTo>
                  <a:pt x="4056" y="3385"/>
                </a:lnTo>
                <a:lnTo>
                  <a:pt x="4059" y="3384"/>
                </a:lnTo>
                <a:lnTo>
                  <a:pt x="4058" y="3382"/>
                </a:lnTo>
                <a:lnTo>
                  <a:pt x="4056" y="3382"/>
                </a:lnTo>
                <a:lnTo>
                  <a:pt x="4053" y="3381"/>
                </a:lnTo>
                <a:lnTo>
                  <a:pt x="4052" y="3378"/>
                </a:lnTo>
                <a:lnTo>
                  <a:pt x="4052" y="3372"/>
                </a:lnTo>
                <a:lnTo>
                  <a:pt x="4050" y="3369"/>
                </a:lnTo>
                <a:lnTo>
                  <a:pt x="4049" y="3365"/>
                </a:lnTo>
                <a:lnTo>
                  <a:pt x="4049" y="3360"/>
                </a:lnTo>
                <a:lnTo>
                  <a:pt x="4049" y="3353"/>
                </a:lnTo>
                <a:lnTo>
                  <a:pt x="4051" y="3352"/>
                </a:lnTo>
                <a:lnTo>
                  <a:pt x="4057" y="3352"/>
                </a:lnTo>
                <a:lnTo>
                  <a:pt x="4067" y="3351"/>
                </a:lnTo>
                <a:lnTo>
                  <a:pt x="4070" y="3351"/>
                </a:lnTo>
                <a:lnTo>
                  <a:pt x="4078" y="3356"/>
                </a:lnTo>
                <a:lnTo>
                  <a:pt x="4081" y="3358"/>
                </a:lnTo>
                <a:lnTo>
                  <a:pt x="4081" y="3355"/>
                </a:lnTo>
                <a:lnTo>
                  <a:pt x="4080" y="3354"/>
                </a:lnTo>
                <a:lnTo>
                  <a:pt x="4079" y="3352"/>
                </a:lnTo>
                <a:lnTo>
                  <a:pt x="4080" y="3350"/>
                </a:lnTo>
                <a:lnTo>
                  <a:pt x="4080" y="3349"/>
                </a:lnTo>
                <a:lnTo>
                  <a:pt x="4079" y="3348"/>
                </a:lnTo>
                <a:lnTo>
                  <a:pt x="4078" y="3345"/>
                </a:lnTo>
                <a:lnTo>
                  <a:pt x="4080" y="3343"/>
                </a:lnTo>
                <a:lnTo>
                  <a:pt x="4082" y="3342"/>
                </a:lnTo>
                <a:lnTo>
                  <a:pt x="4083" y="3341"/>
                </a:lnTo>
                <a:lnTo>
                  <a:pt x="4083" y="3338"/>
                </a:lnTo>
                <a:lnTo>
                  <a:pt x="4083" y="3332"/>
                </a:lnTo>
                <a:lnTo>
                  <a:pt x="4083" y="3331"/>
                </a:lnTo>
                <a:lnTo>
                  <a:pt x="4080" y="3333"/>
                </a:lnTo>
                <a:lnTo>
                  <a:pt x="4079" y="3335"/>
                </a:lnTo>
                <a:lnTo>
                  <a:pt x="4077" y="3339"/>
                </a:lnTo>
                <a:lnTo>
                  <a:pt x="4075" y="3341"/>
                </a:lnTo>
                <a:lnTo>
                  <a:pt x="4073" y="3338"/>
                </a:lnTo>
                <a:lnTo>
                  <a:pt x="4072" y="3333"/>
                </a:lnTo>
                <a:lnTo>
                  <a:pt x="4073" y="3331"/>
                </a:lnTo>
                <a:lnTo>
                  <a:pt x="4075" y="3329"/>
                </a:lnTo>
                <a:lnTo>
                  <a:pt x="4077" y="3325"/>
                </a:lnTo>
                <a:lnTo>
                  <a:pt x="4075" y="3322"/>
                </a:lnTo>
                <a:lnTo>
                  <a:pt x="4072" y="3319"/>
                </a:lnTo>
                <a:lnTo>
                  <a:pt x="4071" y="3318"/>
                </a:lnTo>
                <a:lnTo>
                  <a:pt x="4068" y="3316"/>
                </a:lnTo>
                <a:lnTo>
                  <a:pt x="4069" y="3310"/>
                </a:lnTo>
                <a:lnTo>
                  <a:pt x="4066" y="3306"/>
                </a:lnTo>
                <a:lnTo>
                  <a:pt x="4062" y="3304"/>
                </a:lnTo>
                <a:lnTo>
                  <a:pt x="4060" y="3300"/>
                </a:lnTo>
                <a:lnTo>
                  <a:pt x="4059" y="3295"/>
                </a:lnTo>
                <a:lnTo>
                  <a:pt x="4061" y="3295"/>
                </a:lnTo>
                <a:lnTo>
                  <a:pt x="4064" y="3298"/>
                </a:lnTo>
                <a:lnTo>
                  <a:pt x="4067" y="3301"/>
                </a:lnTo>
                <a:lnTo>
                  <a:pt x="4076" y="3308"/>
                </a:lnTo>
                <a:lnTo>
                  <a:pt x="4077" y="3310"/>
                </a:lnTo>
                <a:lnTo>
                  <a:pt x="4078" y="3311"/>
                </a:lnTo>
                <a:lnTo>
                  <a:pt x="4080" y="3311"/>
                </a:lnTo>
                <a:lnTo>
                  <a:pt x="4081" y="3309"/>
                </a:lnTo>
                <a:lnTo>
                  <a:pt x="4082" y="3304"/>
                </a:lnTo>
                <a:lnTo>
                  <a:pt x="4083" y="3302"/>
                </a:lnTo>
                <a:lnTo>
                  <a:pt x="4088" y="3305"/>
                </a:lnTo>
                <a:lnTo>
                  <a:pt x="4086" y="3313"/>
                </a:lnTo>
                <a:lnTo>
                  <a:pt x="4086" y="3318"/>
                </a:lnTo>
                <a:lnTo>
                  <a:pt x="4089" y="3320"/>
                </a:lnTo>
                <a:lnTo>
                  <a:pt x="4095" y="3321"/>
                </a:lnTo>
                <a:lnTo>
                  <a:pt x="4100" y="3322"/>
                </a:lnTo>
                <a:lnTo>
                  <a:pt x="4112" y="3318"/>
                </a:lnTo>
                <a:lnTo>
                  <a:pt x="4111" y="3315"/>
                </a:lnTo>
                <a:lnTo>
                  <a:pt x="4109" y="3312"/>
                </a:lnTo>
                <a:lnTo>
                  <a:pt x="4108" y="3310"/>
                </a:lnTo>
                <a:lnTo>
                  <a:pt x="4112" y="3310"/>
                </a:lnTo>
                <a:lnTo>
                  <a:pt x="4118" y="3311"/>
                </a:lnTo>
                <a:lnTo>
                  <a:pt x="4122" y="3311"/>
                </a:lnTo>
                <a:lnTo>
                  <a:pt x="4125" y="3306"/>
                </a:lnTo>
                <a:lnTo>
                  <a:pt x="4118" y="3300"/>
                </a:lnTo>
                <a:lnTo>
                  <a:pt x="4120" y="3296"/>
                </a:lnTo>
                <a:lnTo>
                  <a:pt x="4128" y="3298"/>
                </a:lnTo>
                <a:lnTo>
                  <a:pt x="4132" y="3292"/>
                </a:lnTo>
                <a:lnTo>
                  <a:pt x="4136" y="3294"/>
                </a:lnTo>
                <a:lnTo>
                  <a:pt x="4139" y="3298"/>
                </a:lnTo>
                <a:lnTo>
                  <a:pt x="4141" y="3302"/>
                </a:lnTo>
                <a:lnTo>
                  <a:pt x="4136" y="3306"/>
                </a:lnTo>
                <a:lnTo>
                  <a:pt x="4135" y="3310"/>
                </a:lnTo>
                <a:lnTo>
                  <a:pt x="4137" y="3314"/>
                </a:lnTo>
                <a:lnTo>
                  <a:pt x="4140" y="3316"/>
                </a:lnTo>
                <a:lnTo>
                  <a:pt x="4150" y="3313"/>
                </a:lnTo>
                <a:lnTo>
                  <a:pt x="4162" y="3316"/>
                </a:lnTo>
                <a:lnTo>
                  <a:pt x="4170" y="3316"/>
                </a:lnTo>
                <a:lnTo>
                  <a:pt x="4174" y="3315"/>
                </a:lnTo>
                <a:lnTo>
                  <a:pt x="4176" y="3313"/>
                </a:lnTo>
                <a:lnTo>
                  <a:pt x="4174" y="3310"/>
                </a:lnTo>
                <a:lnTo>
                  <a:pt x="4175" y="3306"/>
                </a:lnTo>
                <a:lnTo>
                  <a:pt x="4179" y="3302"/>
                </a:lnTo>
                <a:lnTo>
                  <a:pt x="4181" y="3299"/>
                </a:lnTo>
                <a:lnTo>
                  <a:pt x="4182" y="3295"/>
                </a:lnTo>
                <a:lnTo>
                  <a:pt x="4182" y="3291"/>
                </a:lnTo>
                <a:lnTo>
                  <a:pt x="4182" y="3283"/>
                </a:lnTo>
                <a:lnTo>
                  <a:pt x="4181" y="3280"/>
                </a:lnTo>
                <a:lnTo>
                  <a:pt x="4179" y="3276"/>
                </a:lnTo>
                <a:lnTo>
                  <a:pt x="4167" y="3273"/>
                </a:lnTo>
                <a:lnTo>
                  <a:pt x="4127" y="3273"/>
                </a:lnTo>
                <a:lnTo>
                  <a:pt x="4115" y="3270"/>
                </a:lnTo>
                <a:lnTo>
                  <a:pt x="4111" y="3267"/>
                </a:lnTo>
                <a:lnTo>
                  <a:pt x="4115" y="3265"/>
                </a:lnTo>
                <a:lnTo>
                  <a:pt x="4117" y="3265"/>
                </a:lnTo>
                <a:lnTo>
                  <a:pt x="4120" y="3266"/>
                </a:lnTo>
                <a:lnTo>
                  <a:pt x="4123" y="3266"/>
                </a:lnTo>
                <a:lnTo>
                  <a:pt x="4122" y="3264"/>
                </a:lnTo>
                <a:lnTo>
                  <a:pt x="4106" y="3259"/>
                </a:lnTo>
                <a:lnTo>
                  <a:pt x="4099" y="3252"/>
                </a:lnTo>
                <a:lnTo>
                  <a:pt x="4091" y="3242"/>
                </a:lnTo>
                <a:lnTo>
                  <a:pt x="4088" y="3239"/>
                </a:lnTo>
                <a:lnTo>
                  <a:pt x="4085" y="3235"/>
                </a:lnTo>
                <a:lnTo>
                  <a:pt x="4080" y="3232"/>
                </a:lnTo>
                <a:lnTo>
                  <a:pt x="4078" y="3225"/>
                </a:lnTo>
                <a:lnTo>
                  <a:pt x="4079" y="3221"/>
                </a:lnTo>
                <a:lnTo>
                  <a:pt x="4082" y="3217"/>
                </a:lnTo>
                <a:lnTo>
                  <a:pt x="4098" y="3212"/>
                </a:lnTo>
                <a:lnTo>
                  <a:pt x="4107" y="3212"/>
                </a:lnTo>
                <a:lnTo>
                  <a:pt x="4116" y="3215"/>
                </a:lnTo>
                <a:lnTo>
                  <a:pt x="4128" y="3223"/>
                </a:lnTo>
                <a:lnTo>
                  <a:pt x="4134" y="3224"/>
                </a:lnTo>
                <a:lnTo>
                  <a:pt x="4139" y="3222"/>
                </a:lnTo>
                <a:lnTo>
                  <a:pt x="4140" y="3216"/>
                </a:lnTo>
                <a:lnTo>
                  <a:pt x="4138" y="3213"/>
                </a:lnTo>
                <a:lnTo>
                  <a:pt x="4134" y="3211"/>
                </a:lnTo>
                <a:lnTo>
                  <a:pt x="4131" y="3206"/>
                </a:lnTo>
                <a:lnTo>
                  <a:pt x="4131" y="3200"/>
                </a:lnTo>
                <a:lnTo>
                  <a:pt x="4130" y="3198"/>
                </a:lnTo>
                <a:lnTo>
                  <a:pt x="4130" y="3198"/>
                </a:lnTo>
                <a:lnTo>
                  <a:pt x="4130" y="3198"/>
                </a:lnTo>
                <a:lnTo>
                  <a:pt x="4130" y="3196"/>
                </a:lnTo>
                <a:lnTo>
                  <a:pt x="4138" y="3197"/>
                </a:lnTo>
                <a:lnTo>
                  <a:pt x="4157" y="3204"/>
                </a:lnTo>
                <a:lnTo>
                  <a:pt x="4181" y="3209"/>
                </a:lnTo>
                <a:lnTo>
                  <a:pt x="4198" y="3206"/>
                </a:lnTo>
                <a:lnTo>
                  <a:pt x="4203" y="3207"/>
                </a:lnTo>
                <a:lnTo>
                  <a:pt x="4211" y="3212"/>
                </a:lnTo>
                <a:lnTo>
                  <a:pt x="4249" y="3216"/>
                </a:lnTo>
                <a:lnTo>
                  <a:pt x="4257" y="3215"/>
                </a:lnTo>
                <a:lnTo>
                  <a:pt x="4263" y="3210"/>
                </a:lnTo>
                <a:lnTo>
                  <a:pt x="4259" y="3206"/>
                </a:lnTo>
                <a:lnTo>
                  <a:pt x="4254" y="3205"/>
                </a:lnTo>
                <a:lnTo>
                  <a:pt x="4250" y="3203"/>
                </a:lnTo>
                <a:lnTo>
                  <a:pt x="4254" y="3201"/>
                </a:lnTo>
                <a:lnTo>
                  <a:pt x="4267" y="3198"/>
                </a:lnTo>
                <a:lnTo>
                  <a:pt x="4268" y="3198"/>
                </a:lnTo>
                <a:lnTo>
                  <a:pt x="4282" y="3185"/>
                </a:lnTo>
                <a:lnTo>
                  <a:pt x="4284" y="3180"/>
                </a:lnTo>
                <a:lnTo>
                  <a:pt x="4284" y="3172"/>
                </a:lnTo>
                <a:lnTo>
                  <a:pt x="4289" y="3166"/>
                </a:lnTo>
                <a:lnTo>
                  <a:pt x="4293" y="3164"/>
                </a:lnTo>
                <a:lnTo>
                  <a:pt x="4296" y="3163"/>
                </a:lnTo>
                <a:lnTo>
                  <a:pt x="4299" y="3161"/>
                </a:lnTo>
                <a:lnTo>
                  <a:pt x="4306" y="3152"/>
                </a:lnTo>
                <a:lnTo>
                  <a:pt x="4309" y="3150"/>
                </a:lnTo>
                <a:lnTo>
                  <a:pt x="4344" y="3150"/>
                </a:lnTo>
                <a:lnTo>
                  <a:pt x="4351" y="3147"/>
                </a:lnTo>
                <a:lnTo>
                  <a:pt x="4352" y="3144"/>
                </a:lnTo>
                <a:lnTo>
                  <a:pt x="4350" y="3140"/>
                </a:lnTo>
                <a:lnTo>
                  <a:pt x="4355" y="3140"/>
                </a:lnTo>
                <a:lnTo>
                  <a:pt x="4357" y="3138"/>
                </a:lnTo>
                <a:lnTo>
                  <a:pt x="4360" y="3135"/>
                </a:lnTo>
                <a:lnTo>
                  <a:pt x="4357" y="3134"/>
                </a:lnTo>
                <a:lnTo>
                  <a:pt x="4354" y="3131"/>
                </a:lnTo>
                <a:lnTo>
                  <a:pt x="4352" y="3128"/>
                </a:lnTo>
                <a:lnTo>
                  <a:pt x="4353" y="3127"/>
                </a:lnTo>
                <a:lnTo>
                  <a:pt x="4358" y="3126"/>
                </a:lnTo>
                <a:lnTo>
                  <a:pt x="4361" y="3124"/>
                </a:lnTo>
                <a:lnTo>
                  <a:pt x="4363" y="3121"/>
                </a:lnTo>
                <a:lnTo>
                  <a:pt x="4357" y="3121"/>
                </a:lnTo>
                <a:lnTo>
                  <a:pt x="4358" y="3117"/>
                </a:lnTo>
                <a:lnTo>
                  <a:pt x="4360" y="3113"/>
                </a:lnTo>
                <a:lnTo>
                  <a:pt x="4361" y="3111"/>
                </a:lnTo>
                <a:lnTo>
                  <a:pt x="4366" y="3113"/>
                </a:lnTo>
                <a:lnTo>
                  <a:pt x="4367" y="3104"/>
                </a:lnTo>
                <a:lnTo>
                  <a:pt x="4371" y="3103"/>
                </a:lnTo>
                <a:lnTo>
                  <a:pt x="4367" y="3099"/>
                </a:lnTo>
                <a:lnTo>
                  <a:pt x="4362" y="3099"/>
                </a:lnTo>
                <a:lnTo>
                  <a:pt x="4360" y="3096"/>
                </a:lnTo>
                <a:lnTo>
                  <a:pt x="4363" y="3094"/>
                </a:lnTo>
                <a:lnTo>
                  <a:pt x="4364" y="3093"/>
                </a:lnTo>
                <a:lnTo>
                  <a:pt x="4356" y="3081"/>
                </a:lnTo>
                <a:lnTo>
                  <a:pt x="4355" y="3077"/>
                </a:lnTo>
                <a:lnTo>
                  <a:pt x="4356" y="3074"/>
                </a:lnTo>
                <a:lnTo>
                  <a:pt x="4357" y="3073"/>
                </a:lnTo>
                <a:lnTo>
                  <a:pt x="4358" y="3071"/>
                </a:lnTo>
                <a:lnTo>
                  <a:pt x="4357" y="3066"/>
                </a:lnTo>
                <a:lnTo>
                  <a:pt x="4355" y="3065"/>
                </a:lnTo>
                <a:lnTo>
                  <a:pt x="4348" y="3064"/>
                </a:lnTo>
                <a:lnTo>
                  <a:pt x="4347" y="3061"/>
                </a:lnTo>
                <a:lnTo>
                  <a:pt x="4347" y="3058"/>
                </a:lnTo>
                <a:lnTo>
                  <a:pt x="4348" y="3058"/>
                </a:lnTo>
                <a:lnTo>
                  <a:pt x="4352" y="3061"/>
                </a:lnTo>
                <a:lnTo>
                  <a:pt x="4353" y="3059"/>
                </a:lnTo>
                <a:lnTo>
                  <a:pt x="4353" y="3058"/>
                </a:lnTo>
                <a:lnTo>
                  <a:pt x="4352" y="3057"/>
                </a:lnTo>
                <a:lnTo>
                  <a:pt x="4352" y="3055"/>
                </a:lnTo>
                <a:lnTo>
                  <a:pt x="4353" y="3053"/>
                </a:lnTo>
                <a:lnTo>
                  <a:pt x="4353" y="3049"/>
                </a:lnTo>
                <a:lnTo>
                  <a:pt x="4352" y="3046"/>
                </a:lnTo>
                <a:lnTo>
                  <a:pt x="4352" y="3043"/>
                </a:lnTo>
                <a:lnTo>
                  <a:pt x="4348" y="3038"/>
                </a:lnTo>
                <a:lnTo>
                  <a:pt x="4346" y="3036"/>
                </a:lnTo>
                <a:lnTo>
                  <a:pt x="4345" y="3034"/>
                </a:lnTo>
                <a:lnTo>
                  <a:pt x="4348" y="3028"/>
                </a:lnTo>
                <a:lnTo>
                  <a:pt x="4345" y="3026"/>
                </a:lnTo>
                <a:lnTo>
                  <a:pt x="4342" y="3025"/>
                </a:lnTo>
                <a:lnTo>
                  <a:pt x="4339" y="3022"/>
                </a:lnTo>
                <a:lnTo>
                  <a:pt x="4339" y="3017"/>
                </a:lnTo>
                <a:lnTo>
                  <a:pt x="4337" y="3013"/>
                </a:lnTo>
                <a:lnTo>
                  <a:pt x="4339" y="3010"/>
                </a:lnTo>
                <a:lnTo>
                  <a:pt x="4344" y="3008"/>
                </a:lnTo>
                <a:lnTo>
                  <a:pt x="4347" y="3005"/>
                </a:lnTo>
                <a:lnTo>
                  <a:pt x="4345" y="2998"/>
                </a:lnTo>
                <a:lnTo>
                  <a:pt x="4342" y="2996"/>
                </a:lnTo>
                <a:lnTo>
                  <a:pt x="4328" y="2998"/>
                </a:lnTo>
                <a:lnTo>
                  <a:pt x="4324" y="2997"/>
                </a:lnTo>
                <a:lnTo>
                  <a:pt x="4314" y="2992"/>
                </a:lnTo>
                <a:lnTo>
                  <a:pt x="4305" y="2990"/>
                </a:lnTo>
                <a:lnTo>
                  <a:pt x="4302" y="2989"/>
                </a:lnTo>
                <a:lnTo>
                  <a:pt x="4297" y="2986"/>
                </a:lnTo>
                <a:lnTo>
                  <a:pt x="4295" y="2980"/>
                </a:lnTo>
                <a:lnTo>
                  <a:pt x="4299" y="2980"/>
                </a:lnTo>
                <a:lnTo>
                  <a:pt x="4319" y="2988"/>
                </a:lnTo>
                <a:lnTo>
                  <a:pt x="4324" y="2988"/>
                </a:lnTo>
                <a:lnTo>
                  <a:pt x="4327" y="2986"/>
                </a:lnTo>
                <a:lnTo>
                  <a:pt x="4303" y="2977"/>
                </a:lnTo>
                <a:lnTo>
                  <a:pt x="4296" y="2968"/>
                </a:lnTo>
                <a:lnTo>
                  <a:pt x="4290" y="2966"/>
                </a:lnTo>
                <a:lnTo>
                  <a:pt x="4286" y="2965"/>
                </a:lnTo>
                <a:lnTo>
                  <a:pt x="4283" y="2966"/>
                </a:lnTo>
                <a:lnTo>
                  <a:pt x="4282" y="2969"/>
                </a:lnTo>
                <a:lnTo>
                  <a:pt x="4279" y="2972"/>
                </a:lnTo>
                <a:lnTo>
                  <a:pt x="4277" y="2973"/>
                </a:lnTo>
                <a:lnTo>
                  <a:pt x="4273" y="2970"/>
                </a:lnTo>
                <a:lnTo>
                  <a:pt x="4264" y="2962"/>
                </a:lnTo>
                <a:lnTo>
                  <a:pt x="4260" y="2959"/>
                </a:lnTo>
                <a:lnTo>
                  <a:pt x="4236" y="2959"/>
                </a:lnTo>
                <a:lnTo>
                  <a:pt x="4234" y="2962"/>
                </a:lnTo>
                <a:lnTo>
                  <a:pt x="4230" y="2965"/>
                </a:lnTo>
                <a:lnTo>
                  <a:pt x="4228" y="2967"/>
                </a:lnTo>
                <a:lnTo>
                  <a:pt x="4225" y="2966"/>
                </a:lnTo>
                <a:lnTo>
                  <a:pt x="4220" y="2962"/>
                </a:lnTo>
                <a:lnTo>
                  <a:pt x="4224" y="2957"/>
                </a:lnTo>
                <a:lnTo>
                  <a:pt x="4225" y="2956"/>
                </a:lnTo>
                <a:lnTo>
                  <a:pt x="4220" y="2950"/>
                </a:lnTo>
                <a:lnTo>
                  <a:pt x="4203" y="2941"/>
                </a:lnTo>
                <a:lnTo>
                  <a:pt x="4198" y="2937"/>
                </a:lnTo>
                <a:lnTo>
                  <a:pt x="4196" y="2936"/>
                </a:lnTo>
                <a:lnTo>
                  <a:pt x="4188" y="2936"/>
                </a:lnTo>
                <a:lnTo>
                  <a:pt x="4186" y="2935"/>
                </a:lnTo>
                <a:lnTo>
                  <a:pt x="4184" y="2933"/>
                </a:lnTo>
                <a:lnTo>
                  <a:pt x="4182" y="2929"/>
                </a:lnTo>
                <a:lnTo>
                  <a:pt x="4181" y="2926"/>
                </a:lnTo>
                <a:lnTo>
                  <a:pt x="4181" y="2923"/>
                </a:lnTo>
                <a:lnTo>
                  <a:pt x="4181" y="2918"/>
                </a:lnTo>
                <a:lnTo>
                  <a:pt x="4180" y="2914"/>
                </a:lnTo>
                <a:lnTo>
                  <a:pt x="4179" y="2913"/>
                </a:lnTo>
                <a:lnTo>
                  <a:pt x="4178" y="2911"/>
                </a:lnTo>
                <a:lnTo>
                  <a:pt x="4171" y="2904"/>
                </a:lnTo>
                <a:lnTo>
                  <a:pt x="4151" y="2893"/>
                </a:lnTo>
                <a:lnTo>
                  <a:pt x="4147" y="2893"/>
                </a:lnTo>
                <a:lnTo>
                  <a:pt x="4142" y="2895"/>
                </a:lnTo>
                <a:lnTo>
                  <a:pt x="4134" y="2903"/>
                </a:lnTo>
                <a:lnTo>
                  <a:pt x="4123" y="2907"/>
                </a:lnTo>
                <a:lnTo>
                  <a:pt x="4120" y="2910"/>
                </a:lnTo>
                <a:lnTo>
                  <a:pt x="4115" y="2920"/>
                </a:lnTo>
                <a:lnTo>
                  <a:pt x="4112" y="2921"/>
                </a:lnTo>
                <a:lnTo>
                  <a:pt x="4107" y="2921"/>
                </a:lnTo>
                <a:lnTo>
                  <a:pt x="4106" y="2923"/>
                </a:lnTo>
                <a:lnTo>
                  <a:pt x="4103" y="2927"/>
                </a:lnTo>
                <a:lnTo>
                  <a:pt x="4100" y="2931"/>
                </a:lnTo>
                <a:lnTo>
                  <a:pt x="4090" y="2933"/>
                </a:lnTo>
                <a:lnTo>
                  <a:pt x="4086" y="2937"/>
                </a:lnTo>
                <a:lnTo>
                  <a:pt x="4088" y="2943"/>
                </a:lnTo>
                <a:lnTo>
                  <a:pt x="4088" y="2950"/>
                </a:lnTo>
                <a:lnTo>
                  <a:pt x="4087" y="2957"/>
                </a:lnTo>
                <a:lnTo>
                  <a:pt x="4086" y="2962"/>
                </a:lnTo>
                <a:lnTo>
                  <a:pt x="4081" y="2962"/>
                </a:lnTo>
                <a:lnTo>
                  <a:pt x="4072" y="2951"/>
                </a:lnTo>
                <a:lnTo>
                  <a:pt x="4067" y="2951"/>
                </a:lnTo>
                <a:lnTo>
                  <a:pt x="4067" y="2954"/>
                </a:lnTo>
                <a:lnTo>
                  <a:pt x="4067" y="2956"/>
                </a:lnTo>
                <a:lnTo>
                  <a:pt x="4067" y="2958"/>
                </a:lnTo>
                <a:lnTo>
                  <a:pt x="4067" y="2959"/>
                </a:lnTo>
                <a:lnTo>
                  <a:pt x="4066" y="2960"/>
                </a:lnTo>
                <a:lnTo>
                  <a:pt x="4064" y="2962"/>
                </a:lnTo>
                <a:lnTo>
                  <a:pt x="4063" y="2962"/>
                </a:lnTo>
                <a:lnTo>
                  <a:pt x="4053" y="2962"/>
                </a:lnTo>
                <a:lnTo>
                  <a:pt x="4050" y="2963"/>
                </a:lnTo>
                <a:lnTo>
                  <a:pt x="4050" y="2970"/>
                </a:lnTo>
                <a:lnTo>
                  <a:pt x="4049" y="2970"/>
                </a:lnTo>
                <a:lnTo>
                  <a:pt x="4048" y="2970"/>
                </a:lnTo>
                <a:lnTo>
                  <a:pt x="4033" y="2963"/>
                </a:lnTo>
                <a:lnTo>
                  <a:pt x="4036" y="2958"/>
                </a:lnTo>
                <a:lnTo>
                  <a:pt x="4056" y="2948"/>
                </a:lnTo>
                <a:lnTo>
                  <a:pt x="4058" y="2945"/>
                </a:lnTo>
                <a:lnTo>
                  <a:pt x="4060" y="2941"/>
                </a:lnTo>
                <a:lnTo>
                  <a:pt x="4061" y="2933"/>
                </a:lnTo>
                <a:lnTo>
                  <a:pt x="4063" y="2928"/>
                </a:lnTo>
                <a:lnTo>
                  <a:pt x="4066" y="2925"/>
                </a:lnTo>
                <a:lnTo>
                  <a:pt x="4069" y="2924"/>
                </a:lnTo>
                <a:lnTo>
                  <a:pt x="4071" y="2929"/>
                </a:lnTo>
                <a:lnTo>
                  <a:pt x="4069" y="2931"/>
                </a:lnTo>
                <a:lnTo>
                  <a:pt x="4075" y="2934"/>
                </a:lnTo>
                <a:lnTo>
                  <a:pt x="4086" y="2926"/>
                </a:lnTo>
                <a:lnTo>
                  <a:pt x="4091" y="2925"/>
                </a:lnTo>
                <a:lnTo>
                  <a:pt x="4089" y="2921"/>
                </a:lnTo>
                <a:lnTo>
                  <a:pt x="4086" y="2920"/>
                </a:lnTo>
                <a:lnTo>
                  <a:pt x="4083" y="2917"/>
                </a:lnTo>
                <a:lnTo>
                  <a:pt x="4086" y="2910"/>
                </a:lnTo>
                <a:lnTo>
                  <a:pt x="4089" y="2907"/>
                </a:lnTo>
                <a:lnTo>
                  <a:pt x="4097" y="2906"/>
                </a:lnTo>
                <a:lnTo>
                  <a:pt x="4100" y="2904"/>
                </a:lnTo>
                <a:lnTo>
                  <a:pt x="4095" y="2899"/>
                </a:lnTo>
                <a:lnTo>
                  <a:pt x="4081" y="2896"/>
                </a:lnTo>
                <a:lnTo>
                  <a:pt x="4079" y="2895"/>
                </a:lnTo>
                <a:lnTo>
                  <a:pt x="4076" y="2890"/>
                </a:lnTo>
                <a:lnTo>
                  <a:pt x="4073" y="2889"/>
                </a:lnTo>
                <a:lnTo>
                  <a:pt x="4071" y="2889"/>
                </a:lnTo>
                <a:lnTo>
                  <a:pt x="4066" y="2893"/>
                </a:lnTo>
                <a:lnTo>
                  <a:pt x="4048" y="2891"/>
                </a:lnTo>
                <a:lnTo>
                  <a:pt x="4046" y="2889"/>
                </a:lnTo>
                <a:lnTo>
                  <a:pt x="4041" y="2875"/>
                </a:lnTo>
                <a:lnTo>
                  <a:pt x="4037" y="2869"/>
                </a:lnTo>
                <a:lnTo>
                  <a:pt x="4030" y="2867"/>
                </a:lnTo>
                <a:lnTo>
                  <a:pt x="4024" y="2868"/>
                </a:lnTo>
                <a:lnTo>
                  <a:pt x="4020" y="2874"/>
                </a:lnTo>
                <a:lnTo>
                  <a:pt x="4018" y="2880"/>
                </a:lnTo>
                <a:lnTo>
                  <a:pt x="4013" y="2884"/>
                </a:lnTo>
                <a:lnTo>
                  <a:pt x="4010" y="2883"/>
                </a:lnTo>
                <a:lnTo>
                  <a:pt x="3987" y="2867"/>
                </a:lnTo>
                <a:lnTo>
                  <a:pt x="3963" y="2867"/>
                </a:lnTo>
                <a:lnTo>
                  <a:pt x="3945" y="2858"/>
                </a:lnTo>
                <a:lnTo>
                  <a:pt x="3933" y="2856"/>
                </a:lnTo>
                <a:lnTo>
                  <a:pt x="3931" y="2855"/>
                </a:lnTo>
                <a:lnTo>
                  <a:pt x="3925" y="2849"/>
                </a:lnTo>
                <a:lnTo>
                  <a:pt x="3922" y="2847"/>
                </a:lnTo>
                <a:lnTo>
                  <a:pt x="3911" y="2846"/>
                </a:lnTo>
                <a:lnTo>
                  <a:pt x="3890" y="2830"/>
                </a:lnTo>
                <a:lnTo>
                  <a:pt x="3879" y="2825"/>
                </a:lnTo>
                <a:lnTo>
                  <a:pt x="3871" y="2832"/>
                </a:lnTo>
                <a:lnTo>
                  <a:pt x="3874" y="2835"/>
                </a:lnTo>
                <a:lnTo>
                  <a:pt x="3877" y="2839"/>
                </a:lnTo>
                <a:lnTo>
                  <a:pt x="3875" y="2839"/>
                </a:lnTo>
                <a:lnTo>
                  <a:pt x="3874" y="2840"/>
                </a:lnTo>
                <a:lnTo>
                  <a:pt x="3873" y="2841"/>
                </a:lnTo>
                <a:lnTo>
                  <a:pt x="3883" y="2851"/>
                </a:lnTo>
                <a:lnTo>
                  <a:pt x="3890" y="2861"/>
                </a:lnTo>
                <a:lnTo>
                  <a:pt x="3891" y="2862"/>
                </a:lnTo>
                <a:lnTo>
                  <a:pt x="3894" y="2864"/>
                </a:lnTo>
                <a:lnTo>
                  <a:pt x="3900" y="2868"/>
                </a:lnTo>
                <a:lnTo>
                  <a:pt x="3902" y="2869"/>
                </a:lnTo>
                <a:lnTo>
                  <a:pt x="3913" y="2868"/>
                </a:lnTo>
                <a:lnTo>
                  <a:pt x="3913" y="2870"/>
                </a:lnTo>
                <a:lnTo>
                  <a:pt x="3904" y="2875"/>
                </a:lnTo>
                <a:lnTo>
                  <a:pt x="3900" y="2875"/>
                </a:lnTo>
                <a:lnTo>
                  <a:pt x="3890" y="2870"/>
                </a:lnTo>
                <a:lnTo>
                  <a:pt x="3886" y="2871"/>
                </a:lnTo>
                <a:lnTo>
                  <a:pt x="3887" y="2875"/>
                </a:lnTo>
                <a:lnTo>
                  <a:pt x="3889" y="2877"/>
                </a:lnTo>
                <a:lnTo>
                  <a:pt x="3894" y="2879"/>
                </a:lnTo>
                <a:lnTo>
                  <a:pt x="3896" y="2881"/>
                </a:lnTo>
                <a:lnTo>
                  <a:pt x="3890" y="2881"/>
                </a:lnTo>
                <a:lnTo>
                  <a:pt x="3880" y="2874"/>
                </a:lnTo>
                <a:lnTo>
                  <a:pt x="3873" y="2871"/>
                </a:lnTo>
                <a:lnTo>
                  <a:pt x="3865" y="2872"/>
                </a:lnTo>
                <a:lnTo>
                  <a:pt x="3863" y="2872"/>
                </a:lnTo>
                <a:lnTo>
                  <a:pt x="3843" y="2862"/>
                </a:lnTo>
                <a:lnTo>
                  <a:pt x="3842" y="2860"/>
                </a:lnTo>
                <a:lnTo>
                  <a:pt x="3841" y="2856"/>
                </a:lnTo>
                <a:lnTo>
                  <a:pt x="3840" y="2854"/>
                </a:lnTo>
                <a:lnTo>
                  <a:pt x="3836" y="2849"/>
                </a:lnTo>
                <a:lnTo>
                  <a:pt x="3834" y="2845"/>
                </a:lnTo>
                <a:lnTo>
                  <a:pt x="3832" y="2838"/>
                </a:lnTo>
                <a:lnTo>
                  <a:pt x="3830" y="2836"/>
                </a:lnTo>
                <a:lnTo>
                  <a:pt x="3827" y="2835"/>
                </a:lnTo>
                <a:lnTo>
                  <a:pt x="3823" y="2836"/>
                </a:lnTo>
                <a:lnTo>
                  <a:pt x="3821" y="2837"/>
                </a:lnTo>
                <a:lnTo>
                  <a:pt x="3821" y="2834"/>
                </a:lnTo>
                <a:lnTo>
                  <a:pt x="3822" y="2830"/>
                </a:lnTo>
                <a:lnTo>
                  <a:pt x="3821" y="2828"/>
                </a:lnTo>
                <a:lnTo>
                  <a:pt x="3820" y="2825"/>
                </a:lnTo>
                <a:lnTo>
                  <a:pt x="3847" y="2822"/>
                </a:lnTo>
                <a:lnTo>
                  <a:pt x="3855" y="2819"/>
                </a:lnTo>
                <a:lnTo>
                  <a:pt x="3855" y="2817"/>
                </a:lnTo>
                <a:lnTo>
                  <a:pt x="3850" y="2817"/>
                </a:lnTo>
                <a:lnTo>
                  <a:pt x="3847" y="2817"/>
                </a:lnTo>
                <a:lnTo>
                  <a:pt x="3845" y="2815"/>
                </a:lnTo>
                <a:lnTo>
                  <a:pt x="3853" y="2810"/>
                </a:lnTo>
                <a:lnTo>
                  <a:pt x="3852" y="2807"/>
                </a:lnTo>
                <a:lnTo>
                  <a:pt x="3851" y="2806"/>
                </a:lnTo>
                <a:lnTo>
                  <a:pt x="3848" y="2805"/>
                </a:lnTo>
                <a:lnTo>
                  <a:pt x="3847" y="2805"/>
                </a:lnTo>
                <a:lnTo>
                  <a:pt x="3843" y="2802"/>
                </a:lnTo>
                <a:lnTo>
                  <a:pt x="3836" y="2791"/>
                </a:lnTo>
                <a:lnTo>
                  <a:pt x="3833" y="2789"/>
                </a:lnTo>
                <a:lnTo>
                  <a:pt x="3832" y="2787"/>
                </a:lnTo>
                <a:lnTo>
                  <a:pt x="3832" y="2779"/>
                </a:lnTo>
                <a:lnTo>
                  <a:pt x="3831" y="2777"/>
                </a:lnTo>
                <a:lnTo>
                  <a:pt x="3830" y="2773"/>
                </a:lnTo>
                <a:lnTo>
                  <a:pt x="3828" y="2771"/>
                </a:lnTo>
                <a:lnTo>
                  <a:pt x="3827" y="2769"/>
                </a:lnTo>
                <a:lnTo>
                  <a:pt x="3825" y="2767"/>
                </a:lnTo>
                <a:lnTo>
                  <a:pt x="3811" y="2753"/>
                </a:lnTo>
                <a:lnTo>
                  <a:pt x="3813" y="2752"/>
                </a:lnTo>
                <a:lnTo>
                  <a:pt x="3816" y="2755"/>
                </a:lnTo>
                <a:lnTo>
                  <a:pt x="3822" y="2761"/>
                </a:lnTo>
                <a:lnTo>
                  <a:pt x="3825" y="2763"/>
                </a:lnTo>
                <a:lnTo>
                  <a:pt x="3832" y="2761"/>
                </a:lnTo>
                <a:lnTo>
                  <a:pt x="3835" y="2761"/>
                </a:lnTo>
                <a:lnTo>
                  <a:pt x="3838" y="2765"/>
                </a:lnTo>
                <a:lnTo>
                  <a:pt x="3836" y="2776"/>
                </a:lnTo>
                <a:lnTo>
                  <a:pt x="3838" y="2782"/>
                </a:lnTo>
                <a:lnTo>
                  <a:pt x="3842" y="2786"/>
                </a:lnTo>
                <a:lnTo>
                  <a:pt x="3850" y="2790"/>
                </a:lnTo>
                <a:lnTo>
                  <a:pt x="3853" y="2792"/>
                </a:lnTo>
                <a:lnTo>
                  <a:pt x="3860" y="2801"/>
                </a:lnTo>
                <a:lnTo>
                  <a:pt x="3864" y="2806"/>
                </a:lnTo>
                <a:lnTo>
                  <a:pt x="3870" y="2809"/>
                </a:lnTo>
                <a:lnTo>
                  <a:pt x="3875" y="2811"/>
                </a:lnTo>
                <a:lnTo>
                  <a:pt x="3883" y="2812"/>
                </a:lnTo>
                <a:lnTo>
                  <a:pt x="3893" y="2818"/>
                </a:lnTo>
                <a:lnTo>
                  <a:pt x="3916" y="2822"/>
                </a:lnTo>
                <a:lnTo>
                  <a:pt x="3924" y="2827"/>
                </a:lnTo>
                <a:lnTo>
                  <a:pt x="3929" y="2834"/>
                </a:lnTo>
                <a:lnTo>
                  <a:pt x="3934" y="2836"/>
                </a:lnTo>
                <a:lnTo>
                  <a:pt x="3946" y="2831"/>
                </a:lnTo>
                <a:lnTo>
                  <a:pt x="3952" y="2832"/>
                </a:lnTo>
                <a:lnTo>
                  <a:pt x="3954" y="2836"/>
                </a:lnTo>
                <a:lnTo>
                  <a:pt x="3955" y="2839"/>
                </a:lnTo>
                <a:lnTo>
                  <a:pt x="3956" y="2842"/>
                </a:lnTo>
                <a:lnTo>
                  <a:pt x="3960" y="2844"/>
                </a:lnTo>
                <a:lnTo>
                  <a:pt x="3969" y="2844"/>
                </a:lnTo>
                <a:lnTo>
                  <a:pt x="3970" y="2841"/>
                </a:lnTo>
                <a:lnTo>
                  <a:pt x="3973" y="2841"/>
                </a:lnTo>
                <a:lnTo>
                  <a:pt x="3981" y="2842"/>
                </a:lnTo>
                <a:lnTo>
                  <a:pt x="3987" y="2847"/>
                </a:lnTo>
                <a:lnTo>
                  <a:pt x="3988" y="2856"/>
                </a:lnTo>
                <a:lnTo>
                  <a:pt x="4029" y="2864"/>
                </a:lnTo>
                <a:lnTo>
                  <a:pt x="4036" y="2867"/>
                </a:lnTo>
                <a:lnTo>
                  <a:pt x="4049" y="2878"/>
                </a:lnTo>
                <a:lnTo>
                  <a:pt x="4052" y="2879"/>
                </a:lnTo>
                <a:lnTo>
                  <a:pt x="4064" y="2878"/>
                </a:lnTo>
                <a:lnTo>
                  <a:pt x="4082" y="2881"/>
                </a:lnTo>
                <a:lnTo>
                  <a:pt x="4087" y="2884"/>
                </a:lnTo>
                <a:lnTo>
                  <a:pt x="4089" y="2885"/>
                </a:lnTo>
                <a:lnTo>
                  <a:pt x="4096" y="2884"/>
                </a:lnTo>
                <a:lnTo>
                  <a:pt x="4103" y="2885"/>
                </a:lnTo>
                <a:lnTo>
                  <a:pt x="4107" y="2885"/>
                </a:lnTo>
                <a:lnTo>
                  <a:pt x="4105" y="2880"/>
                </a:lnTo>
                <a:lnTo>
                  <a:pt x="4105" y="2878"/>
                </a:lnTo>
                <a:lnTo>
                  <a:pt x="4107" y="2877"/>
                </a:lnTo>
                <a:lnTo>
                  <a:pt x="4108" y="2876"/>
                </a:lnTo>
                <a:lnTo>
                  <a:pt x="4110" y="2874"/>
                </a:lnTo>
                <a:lnTo>
                  <a:pt x="4111" y="2870"/>
                </a:lnTo>
                <a:lnTo>
                  <a:pt x="4112" y="2867"/>
                </a:lnTo>
                <a:lnTo>
                  <a:pt x="4112" y="2866"/>
                </a:lnTo>
                <a:lnTo>
                  <a:pt x="4111" y="2864"/>
                </a:lnTo>
                <a:lnTo>
                  <a:pt x="4111" y="2859"/>
                </a:lnTo>
                <a:lnTo>
                  <a:pt x="4113" y="2858"/>
                </a:lnTo>
                <a:lnTo>
                  <a:pt x="4129" y="2860"/>
                </a:lnTo>
                <a:lnTo>
                  <a:pt x="4129" y="2864"/>
                </a:lnTo>
                <a:lnTo>
                  <a:pt x="4117" y="2868"/>
                </a:lnTo>
                <a:lnTo>
                  <a:pt x="4113" y="2872"/>
                </a:lnTo>
                <a:lnTo>
                  <a:pt x="4122" y="2880"/>
                </a:lnTo>
                <a:lnTo>
                  <a:pt x="4130" y="2884"/>
                </a:lnTo>
                <a:lnTo>
                  <a:pt x="4155" y="2880"/>
                </a:lnTo>
                <a:lnTo>
                  <a:pt x="4156" y="2877"/>
                </a:lnTo>
                <a:lnTo>
                  <a:pt x="4158" y="2871"/>
                </a:lnTo>
                <a:lnTo>
                  <a:pt x="4160" y="2868"/>
                </a:lnTo>
                <a:lnTo>
                  <a:pt x="4164" y="2869"/>
                </a:lnTo>
                <a:lnTo>
                  <a:pt x="4167" y="2874"/>
                </a:lnTo>
                <a:lnTo>
                  <a:pt x="4169" y="2879"/>
                </a:lnTo>
                <a:lnTo>
                  <a:pt x="4168" y="2879"/>
                </a:lnTo>
                <a:lnTo>
                  <a:pt x="4167" y="2881"/>
                </a:lnTo>
                <a:lnTo>
                  <a:pt x="4166" y="2884"/>
                </a:lnTo>
                <a:lnTo>
                  <a:pt x="4166" y="2887"/>
                </a:lnTo>
                <a:lnTo>
                  <a:pt x="4168" y="2888"/>
                </a:lnTo>
                <a:lnTo>
                  <a:pt x="4181" y="2888"/>
                </a:lnTo>
                <a:lnTo>
                  <a:pt x="4182" y="2887"/>
                </a:lnTo>
                <a:lnTo>
                  <a:pt x="4187" y="2883"/>
                </a:lnTo>
                <a:lnTo>
                  <a:pt x="4189" y="2881"/>
                </a:lnTo>
                <a:lnTo>
                  <a:pt x="4194" y="2881"/>
                </a:lnTo>
                <a:lnTo>
                  <a:pt x="4217" y="2889"/>
                </a:lnTo>
                <a:lnTo>
                  <a:pt x="4221" y="2893"/>
                </a:lnTo>
                <a:lnTo>
                  <a:pt x="4225" y="2897"/>
                </a:lnTo>
                <a:lnTo>
                  <a:pt x="4221" y="2897"/>
                </a:lnTo>
                <a:lnTo>
                  <a:pt x="4218" y="2894"/>
                </a:lnTo>
                <a:lnTo>
                  <a:pt x="4215" y="2894"/>
                </a:lnTo>
                <a:lnTo>
                  <a:pt x="4213" y="2899"/>
                </a:lnTo>
                <a:lnTo>
                  <a:pt x="4216" y="2903"/>
                </a:lnTo>
                <a:lnTo>
                  <a:pt x="4219" y="2903"/>
                </a:lnTo>
                <a:lnTo>
                  <a:pt x="4225" y="2903"/>
                </a:lnTo>
                <a:lnTo>
                  <a:pt x="4228" y="2903"/>
                </a:lnTo>
                <a:lnTo>
                  <a:pt x="4236" y="2908"/>
                </a:lnTo>
                <a:lnTo>
                  <a:pt x="4243" y="2911"/>
                </a:lnTo>
                <a:lnTo>
                  <a:pt x="4249" y="2911"/>
                </a:lnTo>
                <a:lnTo>
                  <a:pt x="4256" y="2908"/>
                </a:lnTo>
                <a:lnTo>
                  <a:pt x="4259" y="2909"/>
                </a:lnTo>
                <a:lnTo>
                  <a:pt x="4265" y="2913"/>
                </a:lnTo>
                <a:lnTo>
                  <a:pt x="4272" y="2915"/>
                </a:lnTo>
                <a:lnTo>
                  <a:pt x="4273" y="2915"/>
                </a:lnTo>
                <a:lnTo>
                  <a:pt x="4276" y="2918"/>
                </a:lnTo>
                <a:lnTo>
                  <a:pt x="4287" y="2926"/>
                </a:lnTo>
                <a:lnTo>
                  <a:pt x="4298" y="2928"/>
                </a:lnTo>
                <a:lnTo>
                  <a:pt x="4325" y="2923"/>
                </a:lnTo>
                <a:lnTo>
                  <a:pt x="4327" y="2921"/>
                </a:lnTo>
                <a:lnTo>
                  <a:pt x="4329" y="2918"/>
                </a:lnTo>
                <a:lnTo>
                  <a:pt x="4337" y="2911"/>
                </a:lnTo>
                <a:lnTo>
                  <a:pt x="4347" y="2907"/>
                </a:lnTo>
                <a:lnTo>
                  <a:pt x="4352" y="2910"/>
                </a:lnTo>
                <a:lnTo>
                  <a:pt x="4354" y="2910"/>
                </a:lnTo>
                <a:lnTo>
                  <a:pt x="4355" y="2906"/>
                </a:lnTo>
                <a:lnTo>
                  <a:pt x="4355" y="2898"/>
                </a:lnTo>
                <a:lnTo>
                  <a:pt x="4352" y="2890"/>
                </a:lnTo>
                <a:lnTo>
                  <a:pt x="4348" y="2885"/>
                </a:lnTo>
                <a:lnTo>
                  <a:pt x="4345" y="2883"/>
                </a:lnTo>
                <a:lnTo>
                  <a:pt x="4342" y="2884"/>
                </a:lnTo>
                <a:lnTo>
                  <a:pt x="4342" y="2886"/>
                </a:lnTo>
                <a:lnTo>
                  <a:pt x="4341" y="2888"/>
                </a:lnTo>
                <a:lnTo>
                  <a:pt x="4338" y="2890"/>
                </a:lnTo>
                <a:lnTo>
                  <a:pt x="4336" y="2893"/>
                </a:lnTo>
                <a:lnTo>
                  <a:pt x="4333" y="2893"/>
                </a:lnTo>
                <a:lnTo>
                  <a:pt x="4329" y="2891"/>
                </a:lnTo>
                <a:lnTo>
                  <a:pt x="4327" y="2890"/>
                </a:lnTo>
                <a:lnTo>
                  <a:pt x="4331" y="2887"/>
                </a:lnTo>
                <a:lnTo>
                  <a:pt x="4334" y="2885"/>
                </a:lnTo>
                <a:lnTo>
                  <a:pt x="4336" y="2881"/>
                </a:lnTo>
                <a:lnTo>
                  <a:pt x="4334" y="2874"/>
                </a:lnTo>
                <a:lnTo>
                  <a:pt x="4341" y="2874"/>
                </a:lnTo>
                <a:lnTo>
                  <a:pt x="4355" y="2878"/>
                </a:lnTo>
                <a:lnTo>
                  <a:pt x="4362" y="2883"/>
                </a:lnTo>
                <a:lnTo>
                  <a:pt x="4361" y="2885"/>
                </a:lnTo>
                <a:lnTo>
                  <a:pt x="4358" y="2886"/>
                </a:lnTo>
                <a:lnTo>
                  <a:pt x="4353" y="2887"/>
                </a:lnTo>
                <a:lnTo>
                  <a:pt x="4356" y="2889"/>
                </a:lnTo>
                <a:lnTo>
                  <a:pt x="4367" y="2889"/>
                </a:lnTo>
                <a:lnTo>
                  <a:pt x="4363" y="2895"/>
                </a:lnTo>
                <a:lnTo>
                  <a:pt x="4371" y="2900"/>
                </a:lnTo>
                <a:lnTo>
                  <a:pt x="4380" y="2900"/>
                </a:lnTo>
                <a:lnTo>
                  <a:pt x="4387" y="2897"/>
                </a:lnTo>
                <a:lnTo>
                  <a:pt x="4394" y="2891"/>
                </a:lnTo>
                <a:lnTo>
                  <a:pt x="4391" y="2889"/>
                </a:lnTo>
                <a:lnTo>
                  <a:pt x="4391" y="2889"/>
                </a:lnTo>
                <a:lnTo>
                  <a:pt x="4393" y="2886"/>
                </a:lnTo>
                <a:lnTo>
                  <a:pt x="4397" y="2886"/>
                </a:lnTo>
                <a:lnTo>
                  <a:pt x="4402" y="2887"/>
                </a:lnTo>
                <a:lnTo>
                  <a:pt x="4406" y="2889"/>
                </a:lnTo>
                <a:lnTo>
                  <a:pt x="4404" y="2891"/>
                </a:lnTo>
                <a:lnTo>
                  <a:pt x="4398" y="2894"/>
                </a:lnTo>
                <a:lnTo>
                  <a:pt x="4397" y="2896"/>
                </a:lnTo>
                <a:lnTo>
                  <a:pt x="4402" y="2900"/>
                </a:lnTo>
                <a:lnTo>
                  <a:pt x="4407" y="2898"/>
                </a:lnTo>
                <a:lnTo>
                  <a:pt x="4414" y="2893"/>
                </a:lnTo>
                <a:lnTo>
                  <a:pt x="4419" y="2890"/>
                </a:lnTo>
                <a:lnTo>
                  <a:pt x="4416" y="2886"/>
                </a:lnTo>
                <a:lnTo>
                  <a:pt x="4414" y="2881"/>
                </a:lnTo>
                <a:lnTo>
                  <a:pt x="4416" y="2868"/>
                </a:lnTo>
                <a:lnTo>
                  <a:pt x="4416" y="2866"/>
                </a:lnTo>
                <a:lnTo>
                  <a:pt x="4422" y="2865"/>
                </a:lnTo>
                <a:lnTo>
                  <a:pt x="4423" y="2862"/>
                </a:lnTo>
                <a:lnTo>
                  <a:pt x="4422" y="2858"/>
                </a:lnTo>
                <a:lnTo>
                  <a:pt x="4423" y="2856"/>
                </a:lnTo>
                <a:lnTo>
                  <a:pt x="4425" y="2852"/>
                </a:lnTo>
                <a:lnTo>
                  <a:pt x="4426" y="2848"/>
                </a:lnTo>
                <a:lnTo>
                  <a:pt x="4426" y="2845"/>
                </a:lnTo>
                <a:lnTo>
                  <a:pt x="4424" y="2841"/>
                </a:lnTo>
                <a:lnTo>
                  <a:pt x="4417" y="2838"/>
                </a:lnTo>
                <a:lnTo>
                  <a:pt x="4415" y="2836"/>
                </a:lnTo>
                <a:lnTo>
                  <a:pt x="4432" y="2834"/>
                </a:lnTo>
                <a:lnTo>
                  <a:pt x="4436" y="2835"/>
                </a:lnTo>
                <a:lnTo>
                  <a:pt x="4439" y="2834"/>
                </a:lnTo>
                <a:lnTo>
                  <a:pt x="4439" y="2829"/>
                </a:lnTo>
                <a:lnTo>
                  <a:pt x="4437" y="2826"/>
                </a:lnTo>
                <a:lnTo>
                  <a:pt x="4437" y="2824"/>
                </a:lnTo>
                <a:lnTo>
                  <a:pt x="4437" y="2821"/>
                </a:lnTo>
                <a:lnTo>
                  <a:pt x="4436" y="2818"/>
                </a:lnTo>
                <a:lnTo>
                  <a:pt x="4431" y="2812"/>
                </a:lnTo>
                <a:lnTo>
                  <a:pt x="4413" y="2799"/>
                </a:lnTo>
                <a:lnTo>
                  <a:pt x="4411" y="2792"/>
                </a:lnTo>
                <a:lnTo>
                  <a:pt x="4406" y="2788"/>
                </a:lnTo>
                <a:lnTo>
                  <a:pt x="4407" y="2788"/>
                </a:lnTo>
                <a:lnTo>
                  <a:pt x="4410" y="2788"/>
                </a:lnTo>
                <a:lnTo>
                  <a:pt x="4411" y="2787"/>
                </a:lnTo>
                <a:lnTo>
                  <a:pt x="4412" y="2785"/>
                </a:lnTo>
                <a:lnTo>
                  <a:pt x="4403" y="2779"/>
                </a:lnTo>
                <a:lnTo>
                  <a:pt x="4386" y="2763"/>
                </a:lnTo>
                <a:lnTo>
                  <a:pt x="4377" y="2761"/>
                </a:lnTo>
                <a:lnTo>
                  <a:pt x="4377" y="2759"/>
                </a:lnTo>
                <a:lnTo>
                  <a:pt x="4381" y="2757"/>
                </a:lnTo>
                <a:lnTo>
                  <a:pt x="4385" y="2756"/>
                </a:lnTo>
                <a:lnTo>
                  <a:pt x="4391" y="2756"/>
                </a:lnTo>
                <a:lnTo>
                  <a:pt x="4395" y="2757"/>
                </a:lnTo>
                <a:lnTo>
                  <a:pt x="4398" y="2761"/>
                </a:lnTo>
                <a:lnTo>
                  <a:pt x="4405" y="2771"/>
                </a:lnTo>
                <a:lnTo>
                  <a:pt x="4410" y="2775"/>
                </a:lnTo>
                <a:lnTo>
                  <a:pt x="4411" y="2769"/>
                </a:lnTo>
                <a:lnTo>
                  <a:pt x="4413" y="2768"/>
                </a:lnTo>
                <a:lnTo>
                  <a:pt x="4417" y="2769"/>
                </a:lnTo>
                <a:lnTo>
                  <a:pt x="4421" y="2769"/>
                </a:lnTo>
                <a:lnTo>
                  <a:pt x="4419" y="2762"/>
                </a:lnTo>
                <a:lnTo>
                  <a:pt x="4420" y="2759"/>
                </a:lnTo>
                <a:lnTo>
                  <a:pt x="4423" y="2760"/>
                </a:lnTo>
                <a:lnTo>
                  <a:pt x="4427" y="2762"/>
                </a:lnTo>
                <a:lnTo>
                  <a:pt x="4432" y="2768"/>
                </a:lnTo>
                <a:lnTo>
                  <a:pt x="4432" y="2773"/>
                </a:lnTo>
                <a:lnTo>
                  <a:pt x="4430" y="2778"/>
                </a:lnTo>
                <a:lnTo>
                  <a:pt x="4426" y="2780"/>
                </a:lnTo>
                <a:lnTo>
                  <a:pt x="4432" y="2783"/>
                </a:lnTo>
                <a:lnTo>
                  <a:pt x="4433" y="2785"/>
                </a:lnTo>
                <a:lnTo>
                  <a:pt x="4435" y="2783"/>
                </a:lnTo>
                <a:lnTo>
                  <a:pt x="4439" y="2781"/>
                </a:lnTo>
                <a:lnTo>
                  <a:pt x="4442" y="2780"/>
                </a:lnTo>
                <a:lnTo>
                  <a:pt x="4450" y="2780"/>
                </a:lnTo>
                <a:lnTo>
                  <a:pt x="4453" y="2779"/>
                </a:lnTo>
                <a:lnTo>
                  <a:pt x="4454" y="2776"/>
                </a:lnTo>
                <a:lnTo>
                  <a:pt x="4454" y="2771"/>
                </a:lnTo>
                <a:lnTo>
                  <a:pt x="4454" y="2767"/>
                </a:lnTo>
                <a:lnTo>
                  <a:pt x="4452" y="2761"/>
                </a:lnTo>
                <a:lnTo>
                  <a:pt x="4449" y="2757"/>
                </a:lnTo>
                <a:lnTo>
                  <a:pt x="4440" y="2757"/>
                </a:lnTo>
                <a:lnTo>
                  <a:pt x="4435" y="2753"/>
                </a:lnTo>
                <a:lnTo>
                  <a:pt x="4435" y="2752"/>
                </a:lnTo>
                <a:lnTo>
                  <a:pt x="4435" y="2752"/>
                </a:lnTo>
                <a:lnTo>
                  <a:pt x="4435" y="2751"/>
                </a:lnTo>
                <a:lnTo>
                  <a:pt x="4434" y="2749"/>
                </a:lnTo>
                <a:lnTo>
                  <a:pt x="4435" y="2747"/>
                </a:lnTo>
                <a:lnTo>
                  <a:pt x="4439" y="2746"/>
                </a:lnTo>
                <a:lnTo>
                  <a:pt x="4444" y="2746"/>
                </a:lnTo>
                <a:lnTo>
                  <a:pt x="4444" y="2743"/>
                </a:lnTo>
                <a:lnTo>
                  <a:pt x="4440" y="2741"/>
                </a:lnTo>
                <a:lnTo>
                  <a:pt x="4436" y="2739"/>
                </a:lnTo>
                <a:lnTo>
                  <a:pt x="4436" y="2738"/>
                </a:lnTo>
                <a:lnTo>
                  <a:pt x="4435" y="2737"/>
                </a:lnTo>
                <a:lnTo>
                  <a:pt x="4435" y="2736"/>
                </a:lnTo>
                <a:lnTo>
                  <a:pt x="4434" y="2735"/>
                </a:lnTo>
                <a:lnTo>
                  <a:pt x="4431" y="2735"/>
                </a:lnTo>
                <a:lnTo>
                  <a:pt x="4431" y="2736"/>
                </a:lnTo>
                <a:lnTo>
                  <a:pt x="4427" y="2730"/>
                </a:lnTo>
                <a:lnTo>
                  <a:pt x="4425" y="2726"/>
                </a:lnTo>
                <a:lnTo>
                  <a:pt x="4426" y="2721"/>
                </a:lnTo>
                <a:lnTo>
                  <a:pt x="4430" y="2718"/>
                </a:lnTo>
                <a:lnTo>
                  <a:pt x="4426" y="2713"/>
                </a:lnTo>
                <a:lnTo>
                  <a:pt x="4421" y="2712"/>
                </a:lnTo>
                <a:lnTo>
                  <a:pt x="4411" y="2712"/>
                </a:lnTo>
                <a:lnTo>
                  <a:pt x="4413" y="2719"/>
                </a:lnTo>
                <a:lnTo>
                  <a:pt x="4412" y="2721"/>
                </a:lnTo>
                <a:lnTo>
                  <a:pt x="4410" y="2721"/>
                </a:lnTo>
                <a:lnTo>
                  <a:pt x="4407" y="2720"/>
                </a:lnTo>
                <a:lnTo>
                  <a:pt x="4404" y="2717"/>
                </a:lnTo>
                <a:lnTo>
                  <a:pt x="4394" y="2712"/>
                </a:lnTo>
                <a:lnTo>
                  <a:pt x="4406" y="2706"/>
                </a:lnTo>
                <a:lnTo>
                  <a:pt x="4413" y="2699"/>
                </a:lnTo>
                <a:lnTo>
                  <a:pt x="4417" y="2696"/>
                </a:lnTo>
                <a:lnTo>
                  <a:pt x="4422" y="2696"/>
                </a:lnTo>
                <a:lnTo>
                  <a:pt x="4426" y="2696"/>
                </a:lnTo>
                <a:lnTo>
                  <a:pt x="4435" y="2701"/>
                </a:lnTo>
                <a:lnTo>
                  <a:pt x="4441" y="2702"/>
                </a:lnTo>
                <a:lnTo>
                  <a:pt x="4442" y="2698"/>
                </a:lnTo>
                <a:lnTo>
                  <a:pt x="4440" y="2690"/>
                </a:lnTo>
                <a:lnTo>
                  <a:pt x="4436" y="2688"/>
                </a:lnTo>
                <a:lnTo>
                  <a:pt x="4432" y="2686"/>
                </a:lnTo>
                <a:lnTo>
                  <a:pt x="4429" y="2681"/>
                </a:lnTo>
                <a:lnTo>
                  <a:pt x="4431" y="2681"/>
                </a:lnTo>
                <a:lnTo>
                  <a:pt x="4440" y="2682"/>
                </a:lnTo>
                <a:lnTo>
                  <a:pt x="4442" y="2681"/>
                </a:lnTo>
                <a:lnTo>
                  <a:pt x="4441" y="2679"/>
                </a:lnTo>
                <a:lnTo>
                  <a:pt x="4441" y="2676"/>
                </a:lnTo>
                <a:lnTo>
                  <a:pt x="4441" y="2671"/>
                </a:lnTo>
                <a:lnTo>
                  <a:pt x="4441" y="2664"/>
                </a:lnTo>
                <a:lnTo>
                  <a:pt x="4442" y="2663"/>
                </a:lnTo>
                <a:lnTo>
                  <a:pt x="4444" y="2666"/>
                </a:lnTo>
                <a:lnTo>
                  <a:pt x="4447" y="2669"/>
                </a:lnTo>
                <a:lnTo>
                  <a:pt x="4449" y="2671"/>
                </a:lnTo>
                <a:lnTo>
                  <a:pt x="4450" y="2674"/>
                </a:lnTo>
                <a:lnTo>
                  <a:pt x="4451" y="2684"/>
                </a:lnTo>
                <a:lnTo>
                  <a:pt x="4452" y="2688"/>
                </a:lnTo>
                <a:lnTo>
                  <a:pt x="4453" y="2690"/>
                </a:lnTo>
                <a:lnTo>
                  <a:pt x="4455" y="2696"/>
                </a:lnTo>
                <a:lnTo>
                  <a:pt x="4455" y="2698"/>
                </a:lnTo>
                <a:lnTo>
                  <a:pt x="4455" y="2701"/>
                </a:lnTo>
                <a:lnTo>
                  <a:pt x="4452" y="2702"/>
                </a:lnTo>
                <a:lnTo>
                  <a:pt x="4447" y="2703"/>
                </a:lnTo>
                <a:lnTo>
                  <a:pt x="4446" y="2704"/>
                </a:lnTo>
                <a:lnTo>
                  <a:pt x="4444" y="2707"/>
                </a:lnTo>
                <a:lnTo>
                  <a:pt x="4444" y="2709"/>
                </a:lnTo>
                <a:lnTo>
                  <a:pt x="4443" y="2713"/>
                </a:lnTo>
                <a:lnTo>
                  <a:pt x="4458" y="2726"/>
                </a:lnTo>
                <a:lnTo>
                  <a:pt x="4461" y="2729"/>
                </a:lnTo>
                <a:lnTo>
                  <a:pt x="4465" y="2737"/>
                </a:lnTo>
                <a:lnTo>
                  <a:pt x="4466" y="2739"/>
                </a:lnTo>
                <a:lnTo>
                  <a:pt x="4466" y="2733"/>
                </a:lnTo>
                <a:lnTo>
                  <a:pt x="4466" y="2730"/>
                </a:lnTo>
                <a:lnTo>
                  <a:pt x="4464" y="2727"/>
                </a:lnTo>
                <a:lnTo>
                  <a:pt x="4463" y="2725"/>
                </a:lnTo>
                <a:lnTo>
                  <a:pt x="4462" y="2723"/>
                </a:lnTo>
                <a:lnTo>
                  <a:pt x="4466" y="2722"/>
                </a:lnTo>
                <a:lnTo>
                  <a:pt x="4473" y="2727"/>
                </a:lnTo>
                <a:lnTo>
                  <a:pt x="4485" y="2740"/>
                </a:lnTo>
                <a:lnTo>
                  <a:pt x="4496" y="2756"/>
                </a:lnTo>
                <a:lnTo>
                  <a:pt x="4503" y="2762"/>
                </a:lnTo>
                <a:lnTo>
                  <a:pt x="4508" y="2761"/>
                </a:lnTo>
                <a:lnTo>
                  <a:pt x="4495" y="2749"/>
                </a:lnTo>
                <a:lnTo>
                  <a:pt x="4492" y="2743"/>
                </a:lnTo>
                <a:lnTo>
                  <a:pt x="4490" y="2738"/>
                </a:lnTo>
                <a:lnTo>
                  <a:pt x="4489" y="2727"/>
                </a:lnTo>
                <a:lnTo>
                  <a:pt x="4486" y="2720"/>
                </a:lnTo>
                <a:lnTo>
                  <a:pt x="4490" y="2718"/>
                </a:lnTo>
                <a:lnTo>
                  <a:pt x="4493" y="2719"/>
                </a:lnTo>
                <a:lnTo>
                  <a:pt x="4499" y="2723"/>
                </a:lnTo>
                <a:lnTo>
                  <a:pt x="4505" y="2732"/>
                </a:lnTo>
                <a:lnTo>
                  <a:pt x="4510" y="2736"/>
                </a:lnTo>
                <a:lnTo>
                  <a:pt x="4519" y="2728"/>
                </a:lnTo>
                <a:lnTo>
                  <a:pt x="4527" y="2735"/>
                </a:lnTo>
                <a:lnTo>
                  <a:pt x="4535" y="2746"/>
                </a:lnTo>
                <a:lnTo>
                  <a:pt x="4543" y="2751"/>
                </a:lnTo>
                <a:lnTo>
                  <a:pt x="4543" y="2750"/>
                </a:lnTo>
                <a:lnTo>
                  <a:pt x="4542" y="2749"/>
                </a:lnTo>
                <a:lnTo>
                  <a:pt x="4541" y="2747"/>
                </a:lnTo>
                <a:lnTo>
                  <a:pt x="4542" y="2742"/>
                </a:lnTo>
                <a:lnTo>
                  <a:pt x="4540" y="2739"/>
                </a:lnTo>
                <a:lnTo>
                  <a:pt x="4537" y="2738"/>
                </a:lnTo>
                <a:lnTo>
                  <a:pt x="4534" y="2737"/>
                </a:lnTo>
                <a:lnTo>
                  <a:pt x="4534" y="2735"/>
                </a:lnTo>
                <a:lnTo>
                  <a:pt x="4538" y="2735"/>
                </a:lnTo>
                <a:lnTo>
                  <a:pt x="4541" y="2737"/>
                </a:lnTo>
                <a:lnTo>
                  <a:pt x="4543" y="2738"/>
                </a:lnTo>
                <a:lnTo>
                  <a:pt x="4550" y="2746"/>
                </a:lnTo>
                <a:lnTo>
                  <a:pt x="4552" y="2748"/>
                </a:lnTo>
                <a:lnTo>
                  <a:pt x="4554" y="2748"/>
                </a:lnTo>
                <a:lnTo>
                  <a:pt x="4560" y="2747"/>
                </a:lnTo>
                <a:lnTo>
                  <a:pt x="4563" y="2749"/>
                </a:lnTo>
                <a:lnTo>
                  <a:pt x="4561" y="2752"/>
                </a:lnTo>
                <a:lnTo>
                  <a:pt x="4560" y="2753"/>
                </a:lnTo>
                <a:lnTo>
                  <a:pt x="4577" y="2753"/>
                </a:lnTo>
                <a:lnTo>
                  <a:pt x="4580" y="2751"/>
                </a:lnTo>
                <a:lnTo>
                  <a:pt x="4578" y="2749"/>
                </a:lnTo>
                <a:lnTo>
                  <a:pt x="4576" y="2749"/>
                </a:lnTo>
                <a:lnTo>
                  <a:pt x="4572" y="2750"/>
                </a:lnTo>
                <a:lnTo>
                  <a:pt x="4569" y="2749"/>
                </a:lnTo>
                <a:lnTo>
                  <a:pt x="4568" y="2747"/>
                </a:lnTo>
                <a:lnTo>
                  <a:pt x="4567" y="2743"/>
                </a:lnTo>
                <a:lnTo>
                  <a:pt x="4565" y="2741"/>
                </a:lnTo>
                <a:lnTo>
                  <a:pt x="4554" y="2729"/>
                </a:lnTo>
                <a:lnTo>
                  <a:pt x="4550" y="2725"/>
                </a:lnTo>
                <a:lnTo>
                  <a:pt x="4541" y="2706"/>
                </a:lnTo>
                <a:lnTo>
                  <a:pt x="4538" y="2702"/>
                </a:lnTo>
                <a:lnTo>
                  <a:pt x="4530" y="2693"/>
                </a:lnTo>
                <a:lnTo>
                  <a:pt x="4527" y="2692"/>
                </a:lnTo>
                <a:lnTo>
                  <a:pt x="4530" y="2684"/>
                </a:lnTo>
                <a:lnTo>
                  <a:pt x="4531" y="2683"/>
                </a:lnTo>
                <a:lnTo>
                  <a:pt x="4531" y="2683"/>
                </a:lnTo>
                <a:lnTo>
                  <a:pt x="4532" y="2684"/>
                </a:lnTo>
                <a:lnTo>
                  <a:pt x="4533" y="2686"/>
                </a:lnTo>
                <a:lnTo>
                  <a:pt x="4538" y="2689"/>
                </a:lnTo>
                <a:lnTo>
                  <a:pt x="4540" y="2692"/>
                </a:lnTo>
                <a:lnTo>
                  <a:pt x="4541" y="2696"/>
                </a:lnTo>
                <a:lnTo>
                  <a:pt x="4543" y="2703"/>
                </a:lnTo>
                <a:lnTo>
                  <a:pt x="4549" y="2711"/>
                </a:lnTo>
                <a:lnTo>
                  <a:pt x="4554" y="2717"/>
                </a:lnTo>
                <a:lnTo>
                  <a:pt x="4562" y="2720"/>
                </a:lnTo>
                <a:lnTo>
                  <a:pt x="4570" y="2727"/>
                </a:lnTo>
                <a:lnTo>
                  <a:pt x="4578" y="2728"/>
                </a:lnTo>
                <a:lnTo>
                  <a:pt x="4580" y="2729"/>
                </a:lnTo>
                <a:lnTo>
                  <a:pt x="4581" y="2730"/>
                </a:lnTo>
                <a:lnTo>
                  <a:pt x="4581" y="2731"/>
                </a:lnTo>
                <a:lnTo>
                  <a:pt x="4581" y="2736"/>
                </a:lnTo>
                <a:lnTo>
                  <a:pt x="4581" y="2736"/>
                </a:lnTo>
                <a:lnTo>
                  <a:pt x="4587" y="2737"/>
                </a:lnTo>
                <a:lnTo>
                  <a:pt x="4596" y="2729"/>
                </a:lnTo>
                <a:lnTo>
                  <a:pt x="4601" y="2730"/>
                </a:lnTo>
                <a:lnTo>
                  <a:pt x="4601" y="2731"/>
                </a:lnTo>
                <a:lnTo>
                  <a:pt x="4601" y="2736"/>
                </a:lnTo>
                <a:lnTo>
                  <a:pt x="4603" y="2737"/>
                </a:lnTo>
                <a:lnTo>
                  <a:pt x="4604" y="2737"/>
                </a:lnTo>
                <a:lnTo>
                  <a:pt x="4606" y="2736"/>
                </a:lnTo>
                <a:lnTo>
                  <a:pt x="4608" y="2733"/>
                </a:lnTo>
                <a:lnTo>
                  <a:pt x="4609" y="2732"/>
                </a:lnTo>
                <a:lnTo>
                  <a:pt x="4617" y="2736"/>
                </a:lnTo>
                <a:lnTo>
                  <a:pt x="4625" y="2737"/>
                </a:lnTo>
                <a:lnTo>
                  <a:pt x="4629" y="2737"/>
                </a:lnTo>
                <a:lnTo>
                  <a:pt x="4632" y="2733"/>
                </a:lnTo>
                <a:lnTo>
                  <a:pt x="4633" y="2728"/>
                </a:lnTo>
                <a:lnTo>
                  <a:pt x="4632" y="2725"/>
                </a:lnTo>
                <a:lnTo>
                  <a:pt x="4633" y="2721"/>
                </a:lnTo>
                <a:lnTo>
                  <a:pt x="4645" y="2718"/>
                </a:lnTo>
                <a:lnTo>
                  <a:pt x="4651" y="2713"/>
                </a:lnTo>
                <a:lnTo>
                  <a:pt x="4648" y="2708"/>
                </a:lnTo>
                <a:lnTo>
                  <a:pt x="4648" y="2706"/>
                </a:lnTo>
                <a:lnTo>
                  <a:pt x="4657" y="2704"/>
                </a:lnTo>
                <a:lnTo>
                  <a:pt x="4660" y="2703"/>
                </a:lnTo>
                <a:lnTo>
                  <a:pt x="4684" y="2679"/>
                </a:lnTo>
                <a:lnTo>
                  <a:pt x="4687" y="2678"/>
                </a:lnTo>
                <a:lnTo>
                  <a:pt x="4689" y="2676"/>
                </a:lnTo>
                <a:lnTo>
                  <a:pt x="4692" y="2666"/>
                </a:lnTo>
                <a:lnTo>
                  <a:pt x="4696" y="2663"/>
                </a:lnTo>
                <a:lnTo>
                  <a:pt x="4710" y="2664"/>
                </a:lnTo>
                <a:lnTo>
                  <a:pt x="4712" y="2662"/>
                </a:lnTo>
                <a:lnTo>
                  <a:pt x="4715" y="2658"/>
                </a:lnTo>
                <a:lnTo>
                  <a:pt x="4717" y="2653"/>
                </a:lnTo>
                <a:lnTo>
                  <a:pt x="4718" y="2649"/>
                </a:lnTo>
                <a:lnTo>
                  <a:pt x="4720" y="2646"/>
                </a:lnTo>
                <a:lnTo>
                  <a:pt x="4730" y="2641"/>
                </a:lnTo>
                <a:lnTo>
                  <a:pt x="4727" y="2637"/>
                </a:lnTo>
                <a:lnTo>
                  <a:pt x="4716" y="2627"/>
                </a:lnTo>
                <a:lnTo>
                  <a:pt x="4716" y="2619"/>
                </a:lnTo>
                <a:lnTo>
                  <a:pt x="4718" y="2613"/>
                </a:lnTo>
                <a:lnTo>
                  <a:pt x="4734" y="2589"/>
                </a:lnTo>
                <a:lnTo>
                  <a:pt x="4736" y="2579"/>
                </a:lnTo>
                <a:lnTo>
                  <a:pt x="4735" y="2564"/>
                </a:lnTo>
                <a:lnTo>
                  <a:pt x="4733" y="2557"/>
                </a:lnTo>
                <a:lnTo>
                  <a:pt x="4733" y="2551"/>
                </a:lnTo>
                <a:lnTo>
                  <a:pt x="4734" y="2545"/>
                </a:lnTo>
                <a:lnTo>
                  <a:pt x="4734" y="2541"/>
                </a:lnTo>
                <a:lnTo>
                  <a:pt x="4736" y="2535"/>
                </a:lnTo>
                <a:lnTo>
                  <a:pt x="4737" y="2532"/>
                </a:lnTo>
                <a:lnTo>
                  <a:pt x="4736" y="2529"/>
                </a:lnTo>
                <a:lnTo>
                  <a:pt x="4736" y="2524"/>
                </a:lnTo>
                <a:lnTo>
                  <a:pt x="4735" y="2522"/>
                </a:lnTo>
                <a:lnTo>
                  <a:pt x="4736" y="2521"/>
                </a:lnTo>
                <a:lnTo>
                  <a:pt x="4741" y="2519"/>
                </a:lnTo>
                <a:lnTo>
                  <a:pt x="4765" y="2502"/>
                </a:lnTo>
                <a:lnTo>
                  <a:pt x="4767" y="2498"/>
                </a:lnTo>
                <a:lnTo>
                  <a:pt x="4768" y="2493"/>
                </a:lnTo>
                <a:lnTo>
                  <a:pt x="4768" y="2485"/>
                </a:lnTo>
                <a:lnTo>
                  <a:pt x="4769" y="2481"/>
                </a:lnTo>
                <a:lnTo>
                  <a:pt x="4773" y="2476"/>
                </a:lnTo>
                <a:lnTo>
                  <a:pt x="4773" y="2473"/>
                </a:lnTo>
                <a:lnTo>
                  <a:pt x="4773" y="2468"/>
                </a:lnTo>
                <a:lnTo>
                  <a:pt x="4771" y="2463"/>
                </a:lnTo>
                <a:lnTo>
                  <a:pt x="4766" y="2451"/>
                </a:lnTo>
                <a:lnTo>
                  <a:pt x="4765" y="2445"/>
                </a:lnTo>
                <a:lnTo>
                  <a:pt x="4766" y="2442"/>
                </a:lnTo>
                <a:lnTo>
                  <a:pt x="4767" y="2437"/>
                </a:lnTo>
                <a:lnTo>
                  <a:pt x="4768" y="2434"/>
                </a:lnTo>
                <a:lnTo>
                  <a:pt x="4769" y="2432"/>
                </a:lnTo>
                <a:lnTo>
                  <a:pt x="4773" y="2433"/>
                </a:lnTo>
                <a:lnTo>
                  <a:pt x="4773" y="2436"/>
                </a:lnTo>
                <a:lnTo>
                  <a:pt x="4773" y="2440"/>
                </a:lnTo>
                <a:lnTo>
                  <a:pt x="4774" y="2443"/>
                </a:lnTo>
                <a:lnTo>
                  <a:pt x="4778" y="2445"/>
                </a:lnTo>
                <a:lnTo>
                  <a:pt x="4783" y="2440"/>
                </a:lnTo>
                <a:lnTo>
                  <a:pt x="4786" y="2427"/>
                </a:lnTo>
                <a:lnTo>
                  <a:pt x="4788" y="2425"/>
                </a:lnTo>
                <a:lnTo>
                  <a:pt x="4795" y="2424"/>
                </a:lnTo>
                <a:lnTo>
                  <a:pt x="4797" y="2422"/>
                </a:lnTo>
                <a:lnTo>
                  <a:pt x="4797" y="2420"/>
                </a:lnTo>
                <a:lnTo>
                  <a:pt x="4794" y="2413"/>
                </a:lnTo>
                <a:lnTo>
                  <a:pt x="4793" y="2410"/>
                </a:lnTo>
                <a:lnTo>
                  <a:pt x="4793" y="2404"/>
                </a:lnTo>
                <a:lnTo>
                  <a:pt x="4795" y="2391"/>
                </a:lnTo>
                <a:lnTo>
                  <a:pt x="4797" y="2380"/>
                </a:lnTo>
                <a:lnTo>
                  <a:pt x="4802" y="2367"/>
                </a:lnTo>
                <a:lnTo>
                  <a:pt x="4803" y="2361"/>
                </a:lnTo>
                <a:lnTo>
                  <a:pt x="4805" y="2356"/>
                </a:lnTo>
                <a:lnTo>
                  <a:pt x="4807" y="2355"/>
                </a:lnTo>
                <a:lnTo>
                  <a:pt x="4809" y="2354"/>
                </a:lnTo>
                <a:lnTo>
                  <a:pt x="4812" y="2353"/>
                </a:lnTo>
                <a:lnTo>
                  <a:pt x="4814" y="2351"/>
                </a:lnTo>
                <a:lnTo>
                  <a:pt x="4816" y="2342"/>
                </a:lnTo>
                <a:lnTo>
                  <a:pt x="4815" y="2338"/>
                </a:lnTo>
                <a:lnTo>
                  <a:pt x="4813" y="2336"/>
                </a:lnTo>
                <a:lnTo>
                  <a:pt x="4812" y="2334"/>
                </a:lnTo>
                <a:lnTo>
                  <a:pt x="4809" y="2333"/>
                </a:lnTo>
                <a:lnTo>
                  <a:pt x="4812" y="2327"/>
                </a:lnTo>
                <a:lnTo>
                  <a:pt x="4823" y="2316"/>
                </a:lnTo>
                <a:lnTo>
                  <a:pt x="4826" y="2310"/>
                </a:lnTo>
                <a:lnTo>
                  <a:pt x="4825" y="2305"/>
                </a:lnTo>
                <a:lnTo>
                  <a:pt x="4822" y="2302"/>
                </a:lnTo>
                <a:lnTo>
                  <a:pt x="4819" y="2294"/>
                </a:lnTo>
                <a:lnTo>
                  <a:pt x="4820" y="2287"/>
                </a:lnTo>
                <a:lnTo>
                  <a:pt x="4824" y="2284"/>
                </a:lnTo>
                <a:lnTo>
                  <a:pt x="4825" y="2279"/>
                </a:lnTo>
                <a:lnTo>
                  <a:pt x="4822" y="2272"/>
                </a:lnTo>
                <a:lnTo>
                  <a:pt x="4816" y="2267"/>
                </a:lnTo>
                <a:lnTo>
                  <a:pt x="4807" y="2263"/>
                </a:lnTo>
                <a:lnTo>
                  <a:pt x="4803" y="2259"/>
                </a:lnTo>
                <a:lnTo>
                  <a:pt x="4805" y="2255"/>
                </a:lnTo>
                <a:lnTo>
                  <a:pt x="4804" y="2251"/>
                </a:lnTo>
                <a:lnTo>
                  <a:pt x="4802" y="2248"/>
                </a:lnTo>
                <a:lnTo>
                  <a:pt x="4750" y="2244"/>
                </a:lnTo>
                <a:lnTo>
                  <a:pt x="4727" y="2251"/>
                </a:lnTo>
                <a:lnTo>
                  <a:pt x="4714" y="2244"/>
                </a:lnTo>
                <a:lnTo>
                  <a:pt x="4705" y="2242"/>
                </a:lnTo>
                <a:lnTo>
                  <a:pt x="4697" y="2244"/>
                </a:lnTo>
                <a:lnTo>
                  <a:pt x="4692" y="2248"/>
                </a:lnTo>
                <a:lnTo>
                  <a:pt x="4695" y="2251"/>
                </a:lnTo>
                <a:lnTo>
                  <a:pt x="4694" y="2256"/>
                </a:lnTo>
                <a:lnTo>
                  <a:pt x="4689" y="2256"/>
                </a:lnTo>
                <a:lnTo>
                  <a:pt x="4680" y="2253"/>
                </a:lnTo>
                <a:lnTo>
                  <a:pt x="4662" y="2254"/>
                </a:lnTo>
                <a:lnTo>
                  <a:pt x="4658" y="2256"/>
                </a:lnTo>
                <a:lnTo>
                  <a:pt x="4649" y="2263"/>
                </a:lnTo>
                <a:lnTo>
                  <a:pt x="4643" y="2264"/>
                </a:lnTo>
                <a:lnTo>
                  <a:pt x="4637" y="2261"/>
                </a:lnTo>
                <a:lnTo>
                  <a:pt x="4570" y="2265"/>
                </a:lnTo>
                <a:lnTo>
                  <a:pt x="4559" y="2261"/>
                </a:lnTo>
                <a:lnTo>
                  <a:pt x="4519" y="2264"/>
                </a:lnTo>
                <a:lnTo>
                  <a:pt x="4515" y="2263"/>
                </a:lnTo>
                <a:lnTo>
                  <a:pt x="4509" y="2258"/>
                </a:lnTo>
                <a:lnTo>
                  <a:pt x="4504" y="2258"/>
                </a:lnTo>
                <a:lnTo>
                  <a:pt x="4494" y="2265"/>
                </a:lnTo>
                <a:lnTo>
                  <a:pt x="4489" y="2262"/>
                </a:lnTo>
                <a:lnTo>
                  <a:pt x="4485" y="2257"/>
                </a:lnTo>
                <a:lnTo>
                  <a:pt x="4478" y="2251"/>
                </a:lnTo>
                <a:lnTo>
                  <a:pt x="4474" y="2245"/>
                </a:lnTo>
                <a:lnTo>
                  <a:pt x="4473" y="2244"/>
                </a:lnTo>
                <a:lnTo>
                  <a:pt x="4472" y="2239"/>
                </a:lnTo>
                <a:lnTo>
                  <a:pt x="4472" y="2237"/>
                </a:lnTo>
                <a:lnTo>
                  <a:pt x="4471" y="2236"/>
                </a:lnTo>
                <a:lnTo>
                  <a:pt x="4469" y="2234"/>
                </a:lnTo>
                <a:lnTo>
                  <a:pt x="4465" y="2229"/>
                </a:lnTo>
                <a:lnTo>
                  <a:pt x="4462" y="2227"/>
                </a:lnTo>
                <a:lnTo>
                  <a:pt x="4460" y="2226"/>
                </a:lnTo>
                <a:lnTo>
                  <a:pt x="4453" y="2225"/>
                </a:lnTo>
                <a:lnTo>
                  <a:pt x="4430" y="2213"/>
                </a:lnTo>
                <a:lnTo>
                  <a:pt x="4427" y="2209"/>
                </a:lnTo>
                <a:lnTo>
                  <a:pt x="4423" y="2204"/>
                </a:lnTo>
                <a:lnTo>
                  <a:pt x="4420" y="2198"/>
                </a:lnTo>
                <a:lnTo>
                  <a:pt x="4419" y="2194"/>
                </a:lnTo>
                <a:lnTo>
                  <a:pt x="4416" y="2183"/>
                </a:lnTo>
                <a:lnTo>
                  <a:pt x="4413" y="2177"/>
                </a:lnTo>
                <a:lnTo>
                  <a:pt x="4409" y="2174"/>
                </a:lnTo>
                <a:lnTo>
                  <a:pt x="4393" y="2167"/>
                </a:lnTo>
                <a:lnTo>
                  <a:pt x="4391" y="2166"/>
                </a:lnTo>
                <a:lnTo>
                  <a:pt x="4388" y="2165"/>
                </a:lnTo>
                <a:lnTo>
                  <a:pt x="4384" y="2158"/>
                </a:lnTo>
                <a:lnTo>
                  <a:pt x="4383" y="2157"/>
                </a:lnTo>
                <a:lnTo>
                  <a:pt x="4365" y="2139"/>
                </a:lnTo>
                <a:lnTo>
                  <a:pt x="4360" y="2137"/>
                </a:lnTo>
                <a:lnTo>
                  <a:pt x="4347" y="2134"/>
                </a:lnTo>
                <a:lnTo>
                  <a:pt x="4328" y="2120"/>
                </a:lnTo>
                <a:lnTo>
                  <a:pt x="4306" y="2114"/>
                </a:lnTo>
                <a:lnTo>
                  <a:pt x="4275" y="2111"/>
                </a:lnTo>
                <a:lnTo>
                  <a:pt x="4238" y="2101"/>
                </a:lnTo>
                <a:lnTo>
                  <a:pt x="4213" y="2101"/>
                </a:lnTo>
                <a:lnTo>
                  <a:pt x="4182" y="2100"/>
                </a:lnTo>
                <a:lnTo>
                  <a:pt x="4172" y="2096"/>
                </a:lnTo>
                <a:lnTo>
                  <a:pt x="4156" y="2095"/>
                </a:lnTo>
                <a:lnTo>
                  <a:pt x="4150" y="2097"/>
                </a:lnTo>
                <a:lnTo>
                  <a:pt x="4148" y="2104"/>
                </a:lnTo>
                <a:lnTo>
                  <a:pt x="4151" y="2106"/>
                </a:lnTo>
                <a:lnTo>
                  <a:pt x="4155" y="2110"/>
                </a:lnTo>
                <a:lnTo>
                  <a:pt x="4159" y="2120"/>
                </a:lnTo>
                <a:lnTo>
                  <a:pt x="4170" y="2134"/>
                </a:lnTo>
                <a:lnTo>
                  <a:pt x="4167" y="2137"/>
                </a:lnTo>
                <a:lnTo>
                  <a:pt x="4162" y="2135"/>
                </a:lnTo>
                <a:lnTo>
                  <a:pt x="4152" y="2126"/>
                </a:lnTo>
                <a:lnTo>
                  <a:pt x="4091" y="2096"/>
                </a:lnTo>
                <a:lnTo>
                  <a:pt x="4096" y="2091"/>
                </a:lnTo>
                <a:lnTo>
                  <a:pt x="4107" y="2089"/>
                </a:lnTo>
                <a:lnTo>
                  <a:pt x="4112" y="2085"/>
                </a:lnTo>
                <a:lnTo>
                  <a:pt x="4117" y="2083"/>
                </a:lnTo>
                <a:lnTo>
                  <a:pt x="4138" y="2090"/>
                </a:lnTo>
                <a:lnTo>
                  <a:pt x="4149" y="2087"/>
                </a:lnTo>
                <a:lnTo>
                  <a:pt x="4151" y="2087"/>
                </a:lnTo>
                <a:lnTo>
                  <a:pt x="4158" y="2090"/>
                </a:lnTo>
                <a:lnTo>
                  <a:pt x="4256" y="2090"/>
                </a:lnTo>
                <a:lnTo>
                  <a:pt x="4279" y="2079"/>
                </a:lnTo>
                <a:lnTo>
                  <a:pt x="4280" y="2079"/>
                </a:lnTo>
                <a:lnTo>
                  <a:pt x="4283" y="2080"/>
                </a:lnTo>
                <a:lnTo>
                  <a:pt x="4283" y="2083"/>
                </a:lnTo>
                <a:lnTo>
                  <a:pt x="4284" y="2085"/>
                </a:lnTo>
                <a:lnTo>
                  <a:pt x="4284" y="2086"/>
                </a:lnTo>
                <a:lnTo>
                  <a:pt x="4283" y="2087"/>
                </a:lnTo>
                <a:lnTo>
                  <a:pt x="4273" y="2090"/>
                </a:lnTo>
                <a:lnTo>
                  <a:pt x="4262" y="2091"/>
                </a:lnTo>
                <a:lnTo>
                  <a:pt x="4256" y="2094"/>
                </a:lnTo>
                <a:lnTo>
                  <a:pt x="4253" y="2098"/>
                </a:lnTo>
                <a:lnTo>
                  <a:pt x="4274" y="2105"/>
                </a:lnTo>
                <a:lnTo>
                  <a:pt x="4284" y="2104"/>
                </a:lnTo>
                <a:lnTo>
                  <a:pt x="4293" y="2097"/>
                </a:lnTo>
                <a:lnTo>
                  <a:pt x="4296" y="2093"/>
                </a:lnTo>
                <a:lnTo>
                  <a:pt x="4301" y="2090"/>
                </a:lnTo>
                <a:lnTo>
                  <a:pt x="4311" y="2088"/>
                </a:lnTo>
                <a:lnTo>
                  <a:pt x="4313" y="2089"/>
                </a:lnTo>
                <a:lnTo>
                  <a:pt x="4323" y="2094"/>
                </a:lnTo>
                <a:lnTo>
                  <a:pt x="4332" y="2095"/>
                </a:lnTo>
                <a:lnTo>
                  <a:pt x="4334" y="2096"/>
                </a:lnTo>
                <a:lnTo>
                  <a:pt x="4338" y="2101"/>
                </a:lnTo>
                <a:lnTo>
                  <a:pt x="4344" y="2106"/>
                </a:lnTo>
                <a:lnTo>
                  <a:pt x="4350" y="2107"/>
                </a:lnTo>
                <a:lnTo>
                  <a:pt x="4355" y="2107"/>
                </a:lnTo>
                <a:lnTo>
                  <a:pt x="4358" y="2105"/>
                </a:lnTo>
                <a:lnTo>
                  <a:pt x="4360" y="2099"/>
                </a:lnTo>
                <a:lnTo>
                  <a:pt x="4358" y="2094"/>
                </a:lnTo>
                <a:lnTo>
                  <a:pt x="4355" y="2087"/>
                </a:lnTo>
                <a:lnTo>
                  <a:pt x="4352" y="2083"/>
                </a:lnTo>
                <a:lnTo>
                  <a:pt x="4313" y="2068"/>
                </a:lnTo>
                <a:lnTo>
                  <a:pt x="4318" y="2064"/>
                </a:lnTo>
                <a:lnTo>
                  <a:pt x="4347" y="2065"/>
                </a:lnTo>
                <a:lnTo>
                  <a:pt x="4350" y="2067"/>
                </a:lnTo>
                <a:lnTo>
                  <a:pt x="4357" y="2063"/>
                </a:lnTo>
                <a:lnTo>
                  <a:pt x="4360" y="2061"/>
                </a:lnTo>
                <a:lnTo>
                  <a:pt x="4363" y="2064"/>
                </a:lnTo>
                <a:lnTo>
                  <a:pt x="4368" y="2069"/>
                </a:lnTo>
                <a:lnTo>
                  <a:pt x="4383" y="2074"/>
                </a:lnTo>
                <a:lnTo>
                  <a:pt x="4385" y="2076"/>
                </a:lnTo>
                <a:lnTo>
                  <a:pt x="4387" y="2079"/>
                </a:lnTo>
                <a:lnTo>
                  <a:pt x="4390" y="2086"/>
                </a:lnTo>
                <a:lnTo>
                  <a:pt x="4392" y="2088"/>
                </a:lnTo>
                <a:lnTo>
                  <a:pt x="4394" y="2089"/>
                </a:lnTo>
                <a:lnTo>
                  <a:pt x="4396" y="2089"/>
                </a:lnTo>
                <a:lnTo>
                  <a:pt x="4397" y="2087"/>
                </a:lnTo>
                <a:lnTo>
                  <a:pt x="4396" y="2084"/>
                </a:lnTo>
                <a:lnTo>
                  <a:pt x="4400" y="2081"/>
                </a:lnTo>
                <a:lnTo>
                  <a:pt x="4406" y="2084"/>
                </a:lnTo>
                <a:lnTo>
                  <a:pt x="4419" y="2091"/>
                </a:lnTo>
                <a:lnTo>
                  <a:pt x="4420" y="2095"/>
                </a:lnTo>
                <a:lnTo>
                  <a:pt x="4422" y="2098"/>
                </a:lnTo>
                <a:lnTo>
                  <a:pt x="4424" y="2100"/>
                </a:lnTo>
                <a:lnTo>
                  <a:pt x="4427" y="2101"/>
                </a:lnTo>
                <a:lnTo>
                  <a:pt x="4430" y="2101"/>
                </a:lnTo>
                <a:lnTo>
                  <a:pt x="4437" y="2104"/>
                </a:lnTo>
                <a:lnTo>
                  <a:pt x="4449" y="2110"/>
                </a:lnTo>
                <a:lnTo>
                  <a:pt x="4451" y="2113"/>
                </a:lnTo>
                <a:lnTo>
                  <a:pt x="4452" y="2115"/>
                </a:lnTo>
                <a:lnTo>
                  <a:pt x="4453" y="2118"/>
                </a:lnTo>
                <a:lnTo>
                  <a:pt x="4454" y="2121"/>
                </a:lnTo>
                <a:lnTo>
                  <a:pt x="4456" y="2125"/>
                </a:lnTo>
                <a:lnTo>
                  <a:pt x="4459" y="2126"/>
                </a:lnTo>
                <a:lnTo>
                  <a:pt x="4469" y="2128"/>
                </a:lnTo>
                <a:lnTo>
                  <a:pt x="4479" y="2134"/>
                </a:lnTo>
                <a:lnTo>
                  <a:pt x="4482" y="2134"/>
                </a:lnTo>
                <a:lnTo>
                  <a:pt x="4496" y="2131"/>
                </a:lnTo>
                <a:lnTo>
                  <a:pt x="4498" y="2129"/>
                </a:lnTo>
                <a:lnTo>
                  <a:pt x="4500" y="2129"/>
                </a:lnTo>
                <a:lnTo>
                  <a:pt x="4504" y="2133"/>
                </a:lnTo>
                <a:lnTo>
                  <a:pt x="4508" y="2134"/>
                </a:lnTo>
                <a:lnTo>
                  <a:pt x="4511" y="2135"/>
                </a:lnTo>
                <a:lnTo>
                  <a:pt x="4518" y="2137"/>
                </a:lnTo>
                <a:lnTo>
                  <a:pt x="4563" y="2140"/>
                </a:lnTo>
                <a:lnTo>
                  <a:pt x="4569" y="2144"/>
                </a:lnTo>
                <a:lnTo>
                  <a:pt x="4569" y="2147"/>
                </a:lnTo>
                <a:lnTo>
                  <a:pt x="4559" y="2147"/>
                </a:lnTo>
                <a:lnTo>
                  <a:pt x="4542" y="2144"/>
                </a:lnTo>
                <a:lnTo>
                  <a:pt x="4505" y="2149"/>
                </a:lnTo>
                <a:lnTo>
                  <a:pt x="4518" y="2152"/>
                </a:lnTo>
                <a:lnTo>
                  <a:pt x="4523" y="2154"/>
                </a:lnTo>
                <a:lnTo>
                  <a:pt x="4529" y="2159"/>
                </a:lnTo>
                <a:lnTo>
                  <a:pt x="4534" y="2163"/>
                </a:lnTo>
                <a:lnTo>
                  <a:pt x="4547" y="2163"/>
                </a:lnTo>
                <a:lnTo>
                  <a:pt x="4552" y="2165"/>
                </a:lnTo>
                <a:lnTo>
                  <a:pt x="4567" y="2173"/>
                </a:lnTo>
                <a:lnTo>
                  <a:pt x="4576" y="2182"/>
                </a:lnTo>
                <a:lnTo>
                  <a:pt x="4587" y="2189"/>
                </a:lnTo>
                <a:lnTo>
                  <a:pt x="4590" y="2190"/>
                </a:lnTo>
                <a:lnTo>
                  <a:pt x="4591" y="2192"/>
                </a:lnTo>
                <a:lnTo>
                  <a:pt x="4596" y="2198"/>
                </a:lnTo>
                <a:lnTo>
                  <a:pt x="4597" y="2199"/>
                </a:lnTo>
                <a:lnTo>
                  <a:pt x="4598" y="2200"/>
                </a:lnTo>
                <a:lnTo>
                  <a:pt x="4604" y="2206"/>
                </a:lnTo>
                <a:lnTo>
                  <a:pt x="4607" y="2208"/>
                </a:lnTo>
                <a:lnTo>
                  <a:pt x="4610" y="2215"/>
                </a:lnTo>
                <a:lnTo>
                  <a:pt x="4612" y="2217"/>
                </a:lnTo>
                <a:lnTo>
                  <a:pt x="4616" y="2219"/>
                </a:lnTo>
                <a:lnTo>
                  <a:pt x="4621" y="2221"/>
                </a:lnTo>
                <a:lnTo>
                  <a:pt x="4640" y="2232"/>
                </a:lnTo>
                <a:lnTo>
                  <a:pt x="4662" y="2237"/>
                </a:lnTo>
                <a:lnTo>
                  <a:pt x="4745" y="2225"/>
                </a:lnTo>
                <a:lnTo>
                  <a:pt x="4755" y="2218"/>
                </a:lnTo>
                <a:lnTo>
                  <a:pt x="4760" y="2210"/>
                </a:lnTo>
                <a:lnTo>
                  <a:pt x="4768" y="2207"/>
                </a:lnTo>
                <a:lnTo>
                  <a:pt x="4769" y="2205"/>
                </a:lnTo>
                <a:lnTo>
                  <a:pt x="4770" y="2202"/>
                </a:lnTo>
                <a:lnTo>
                  <a:pt x="4774" y="2197"/>
                </a:lnTo>
                <a:lnTo>
                  <a:pt x="4785" y="2192"/>
                </a:lnTo>
                <a:lnTo>
                  <a:pt x="4786" y="2185"/>
                </a:lnTo>
                <a:lnTo>
                  <a:pt x="4784" y="2183"/>
                </a:lnTo>
                <a:lnTo>
                  <a:pt x="4778" y="2180"/>
                </a:lnTo>
                <a:lnTo>
                  <a:pt x="4776" y="2176"/>
                </a:lnTo>
                <a:lnTo>
                  <a:pt x="4776" y="2172"/>
                </a:lnTo>
                <a:lnTo>
                  <a:pt x="4776" y="2168"/>
                </a:lnTo>
                <a:lnTo>
                  <a:pt x="4777" y="2165"/>
                </a:lnTo>
                <a:lnTo>
                  <a:pt x="4778" y="2163"/>
                </a:lnTo>
                <a:lnTo>
                  <a:pt x="4780" y="2160"/>
                </a:lnTo>
                <a:lnTo>
                  <a:pt x="4786" y="2162"/>
                </a:lnTo>
                <a:lnTo>
                  <a:pt x="4788" y="2159"/>
                </a:lnTo>
                <a:lnTo>
                  <a:pt x="4788" y="2159"/>
                </a:lnTo>
                <a:lnTo>
                  <a:pt x="4788" y="2157"/>
                </a:lnTo>
                <a:lnTo>
                  <a:pt x="4788" y="2154"/>
                </a:lnTo>
                <a:lnTo>
                  <a:pt x="4788" y="2153"/>
                </a:lnTo>
                <a:lnTo>
                  <a:pt x="4789" y="2152"/>
                </a:lnTo>
                <a:lnTo>
                  <a:pt x="4792" y="2149"/>
                </a:lnTo>
                <a:lnTo>
                  <a:pt x="4793" y="2147"/>
                </a:lnTo>
                <a:lnTo>
                  <a:pt x="4790" y="2144"/>
                </a:lnTo>
                <a:lnTo>
                  <a:pt x="4789" y="2143"/>
                </a:lnTo>
                <a:lnTo>
                  <a:pt x="4792" y="2139"/>
                </a:lnTo>
                <a:lnTo>
                  <a:pt x="4802" y="2133"/>
                </a:lnTo>
                <a:lnTo>
                  <a:pt x="4808" y="2131"/>
                </a:lnTo>
                <a:lnTo>
                  <a:pt x="4812" y="2129"/>
                </a:lnTo>
                <a:lnTo>
                  <a:pt x="4814" y="2124"/>
                </a:lnTo>
                <a:lnTo>
                  <a:pt x="4815" y="2120"/>
                </a:lnTo>
                <a:lnTo>
                  <a:pt x="4820" y="2110"/>
                </a:lnTo>
                <a:lnTo>
                  <a:pt x="4822" y="2107"/>
                </a:lnTo>
                <a:lnTo>
                  <a:pt x="4824" y="2098"/>
                </a:lnTo>
                <a:lnTo>
                  <a:pt x="4826" y="2095"/>
                </a:lnTo>
                <a:lnTo>
                  <a:pt x="4828" y="2090"/>
                </a:lnTo>
                <a:lnTo>
                  <a:pt x="4835" y="2085"/>
                </a:lnTo>
                <a:lnTo>
                  <a:pt x="4838" y="2084"/>
                </a:lnTo>
                <a:lnTo>
                  <a:pt x="4843" y="2084"/>
                </a:lnTo>
                <a:lnTo>
                  <a:pt x="4844" y="2083"/>
                </a:lnTo>
                <a:lnTo>
                  <a:pt x="4845" y="2080"/>
                </a:lnTo>
                <a:lnTo>
                  <a:pt x="4845" y="2075"/>
                </a:lnTo>
                <a:lnTo>
                  <a:pt x="4846" y="2070"/>
                </a:lnTo>
                <a:lnTo>
                  <a:pt x="4851" y="2059"/>
                </a:lnTo>
                <a:lnTo>
                  <a:pt x="4852" y="2055"/>
                </a:lnTo>
                <a:lnTo>
                  <a:pt x="4852" y="2052"/>
                </a:lnTo>
                <a:lnTo>
                  <a:pt x="4852" y="2051"/>
                </a:lnTo>
                <a:lnTo>
                  <a:pt x="4851" y="2049"/>
                </a:lnTo>
                <a:lnTo>
                  <a:pt x="4851" y="2047"/>
                </a:lnTo>
                <a:lnTo>
                  <a:pt x="4849" y="2045"/>
                </a:lnTo>
                <a:lnTo>
                  <a:pt x="4849" y="2044"/>
                </a:lnTo>
                <a:lnTo>
                  <a:pt x="4851" y="2041"/>
                </a:lnTo>
                <a:lnTo>
                  <a:pt x="4848" y="2039"/>
                </a:lnTo>
                <a:lnTo>
                  <a:pt x="4846" y="2037"/>
                </a:lnTo>
                <a:lnTo>
                  <a:pt x="4844" y="2035"/>
                </a:lnTo>
                <a:lnTo>
                  <a:pt x="4842" y="2030"/>
                </a:lnTo>
                <a:lnTo>
                  <a:pt x="4842" y="2030"/>
                </a:lnTo>
                <a:lnTo>
                  <a:pt x="4844" y="2026"/>
                </a:lnTo>
                <a:lnTo>
                  <a:pt x="4845" y="2025"/>
                </a:lnTo>
                <a:lnTo>
                  <a:pt x="4845" y="2024"/>
                </a:lnTo>
                <a:lnTo>
                  <a:pt x="4844" y="2022"/>
                </a:lnTo>
                <a:lnTo>
                  <a:pt x="4843" y="2022"/>
                </a:lnTo>
                <a:lnTo>
                  <a:pt x="4843" y="2021"/>
                </a:lnTo>
                <a:lnTo>
                  <a:pt x="4844" y="2016"/>
                </a:lnTo>
                <a:lnTo>
                  <a:pt x="4846" y="2010"/>
                </a:lnTo>
                <a:lnTo>
                  <a:pt x="4847" y="2006"/>
                </a:lnTo>
                <a:lnTo>
                  <a:pt x="4845" y="2000"/>
                </a:lnTo>
                <a:lnTo>
                  <a:pt x="4847" y="1997"/>
                </a:lnTo>
                <a:lnTo>
                  <a:pt x="4849" y="1997"/>
                </a:lnTo>
                <a:lnTo>
                  <a:pt x="4854" y="1996"/>
                </a:lnTo>
                <a:lnTo>
                  <a:pt x="4856" y="1995"/>
                </a:lnTo>
                <a:lnTo>
                  <a:pt x="4858" y="1992"/>
                </a:lnTo>
                <a:lnTo>
                  <a:pt x="4859" y="1991"/>
                </a:lnTo>
                <a:lnTo>
                  <a:pt x="4859" y="1990"/>
                </a:lnTo>
                <a:lnTo>
                  <a:pt x="4859" y="1989"/>
                </a:lnTo>
                <a:lnTo>
                  <a:pt x="4861" y="1987"/>
                </a:lnTo>
                <a:lnTo>
                  <a:pt x="4863" y="1985"/>
                </a:lnTo>
                <a:lnTo>
                  <a:pt x="4867" y="1982"/>
                </a:lnTo>
                <a:lnTo>
                  <a:pt x="4869" y="1980"/>
                </a:lnTo>
                <a:lnTo>
                  <a:pt x="4871" y="1978"/>
                </a:lnTo>
                <a:lnTo>
                  <a:pt x="4871" y="1975"/>
                </a:lnTo>
                <a:lnTo>
                  <a:pt x="4871" y="1972"/>
                </a:lnTo>
                <a:lnTo>
                  <a:pt x="4871" y="1969"/>
                </a:lnTo>
                <a:lnTo>
                  <a:pt x="4873" y="1963"/>
                </a:lnTo>
                <a:lnTo>
                  <a:pt x="4877" y="1960"/>
                </a:lnTo>
                <a:lnTo>
                  <a:pt x="4887" y="1957"/>
                </a:lnTo>
                <a:lnTo>
                  <a:pt x="4891" y="19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6" name="Freeform 285"/>
          <p:cNvSpPr>
            <a:spLocks/>
          </p:cNvSpPr>
          <p:nvPr/>
        </p:nvSpPr>
        <p:spPr bwMode="auto">
          <a:xfrm>
            <a:off x="11027033" y="4542182"/>
            <a:ext cx="47625" cy="47625"/>
          </a:xfrm>
          <a:custGeom>
            <a:avLst/>
            <a:gdLst>
              <a:gd name="T0" fmla="*/ 85 w 90"/>
              <a:gd name="T1" fmla="*/ 67 h 90"/>
              <a:gd name="T2" fmla="*/ 87 w 90"/>
              <a:gd name="T3" fmla="*/ 65 h 90"/>
              <a:gd name="T4" fmla="*/ 88 w 90"/>
              <a:gd name="T5" fmla="*/ 62 h 90"/>
              <a:gd name="T6" fmla="*/ 90 w 90"/>
              <a:gd name="T7" fmla="*/ 55 h 90"/>
              <a:gd name="T8" fmla="*/ 88 w 90"/>
              <a:gd name="T9" fmla="*/ 46 h 90"/>
              <a:gd name="T10" fmla="*/ 88 w 90"/>
              <a:gd name="T11" fmla="*/ 42 h 90"/>
              <a:gd name="T12" fmla="*/ 88 w 90"/>
              <a:gd name="T13" fmla="*/ 38 h 90"/>
              <a:gd name="T14" fmla="*/ 88 w 90"/>
              <a:gd name="T15" fmla="*/ 35 h 90"/>
              <a:gd name="T16" fmla="*/ 89 w 90"/>
              <a:gd name="T17" fmla="*/ 26 h 90"/>
              <a:gd name="T18" fmla="*/ 89 w 90"/>
              <a:gd name="T19" fmla="*/ 20 h 90"/>
              <a:gd name="T20" fmla="*/ 87 w 90"/>
              <a:gd name="T21" fmla="*/ 15 h 90"/>
              <a:gd name="T22" fmla="*/ 85 w 90"/>
              <a:gd name="T23" fmla="*/ 14 h 90"/>
              <a:gd name="T24" fmla="*/ 81 w 90"/>
              <a:gd name="T25" fmla="*/ 15 h 90"/>
              <a:gd name="T26" fmla="*/ 78 w 90"/>
              <a:gd name="T27" fmla="*/ 14 h 90"/>
              <a:gd name="T28" fmla="*/ 51 w 90"/>
              <a:gd name="T29" fmla="*/ 0 h 90"/>
              <a:gd name="T30" fmla="*/ 46 w 90"/>
              <a:gd name="T31" fmla="*/ 0 h 90"/>
              <a:gd name="T32" fmla="*/ 40 w 90"/>
              <a:gd name="T33" fmla="*/ 10 h 90"/>
              <a:gd name="T34" fmla="*/ 40 w 90"/>
              <a:gd name="T35" fmla="*/ 11 h 90"/>
              <a:gd name="T36" fmla="*/ 41 w 90"/>
              <a:gd name="T37" fmla="*/ 14 h 90"/>
              <a:gd name="T38" fmla="*/ 41 w 90"/>
              <a:gd name="T39" fmla="*/ 16 h 90"/>
              <a:gd name="T40" fmla="*/ 40 w 90"/>
              <a:gd name="T41" fmla="*/ 19 h 90"/>
              <a:gd name="T42" fmla="*/ 39 w 90"/>
              <a:gd name="T43" fmla="*/ 22 h 90"/>
              <a:gd name="T44" fmla="*/ 38 w 90"/>
              <a:gd name="T45" fmla="*/ 23 h 90"/>
              <a:gd name="T46" fmla="*/ 27 w 90"/>
              <a:gd name="T47" fmla="*/ 29 h 90"/>
              <a:gd name="T48" fmla="*/ 19 w 90"/>
              <a:gd name="T49" fmla="*/ 38 h 90"/>
              <a:gd name="T50" fmla="*/ 12 w 90"/>
              <a:gd name="T51" fmla="*/ 44 h 90"/>
              <a:gd name="T52" fmla="*/ 5 w 90"/>
              <a:gd name="T53" fmla="*/ 47 h 90"/>
              <a:gd name="T54" fmla="*/ 0 w 90"/>
              <a:gd name="T55" fmla="*/ 48 h 90"/>
              <a:gd name="T56" fmla="*/ 8 w 90"/>
              <a:gd name="T57" fmla="*/ 56 h 90"/>
              <a:gd name="T58" fmla="*/ 12 w 90"/>
              <a:gd name="T59" fmla="*/ 58 h 90"/>
              <a:gd name="T60" fmla="*/ 18 w 90"/>
              <a:gd name="T61" fmla="*/ 64 h 90"/>
              <a:gd name="T62" fmla="*/ 21 w 90"/>
              <a:gd name="T63" fmla="*/ 66 h 90"/>
              <a:gd name="T64" fmla="*/ 27 w 90"/>
              <a:gd name="T65" fmla="*/ 65 h 90"/>
              <a:gd name="T66" fmla="*/ 29 w 90"/>
              <a:gd name="T67" fmla="*/ 66 h 90"/>
              <a:gd name="T68" fmla="*/ 29 w 90"/>
              <a:gd name="T69" fmla="*/ 67 h 90"/>
              <a:gd name="T70" fmla="*/ 31 w 90"/>
              <a:gd name="T71" fmla="*/ 69 h 90"/>
              <a:gd name="T72" fmla="*/ 34 w 90"/>
              <a:gd name="T73" fmla="*/ 72 h 90"/>
              <a:gd name="T74" fmla="*/ 36 w 90"/>
              <a:gd name="T75" fmla="*/ 75 h 90"/>
              <a:gd name="T76" fmla="*/ 38 w 90"/>
              <a:gd name="T77" fmla="*/ 76 h 90"/>
              <a:gd name="T78" fmla="*/ 39 w 90"/>
              <a:gd name="T79" fmla="*/ 75 h 90"/>
              <a:gd name="T80" fmla="*/ 44 w 90"/>
              <a:gd name="T81" fmla="*/ 73 h 90"/>
              <a:gd name="T82" fmla="*/ 47 w 90"/>
              <a:gd name="T83" fmla="*/ 74 h 90"/>
              <a:gd name="T84" fmla="*/ 54 w 90"/>
              <a:gd name="T85" fmla="*/ 79 h 90"/>
              <a:gd name="T86" fmla="*/ 57 w 90"/>
              <a:gd name="T87" fmla="*/ 82 h 90"/>
              <a:gd name="T88" fmla="*/ 59 w 90"/>
              <a:gd name="T89" fmla="*/ 83 h 90"/>
              <a:gd name="T90" fmla="*/ 64 w 90"/>
              <a:gd name="T91" fmla="*/ 90 h 90"/>
              <a:gd name="T92" fmla="*/ 67 w 90"/>
              <a:gd name="T93" fmla="*/ 90 h 90"/>
              <a:gd name="T94" fmla="*/ 69 w 90"/>
              <a:gd name="T95" fmla="*/ 88 h 90"/>
              <a:gd name="T96" fmla="*/ 70 w 90"/>
              <a:gd name="T97" fmla="*/ 85 h 90"/>
              <a:gd name="T98" fmla="*/ 71 w 90"/>
              <a:gd name="T99" fmla="*/ 79 h 90"/>
              <a:gd name="T100" fmla="*/ 74 w 90"/>
              <a:gd name="T101" fmla="*/ 70 h 90"/>
              <a:gd name="T102" fmla="*/ 74 w 90"/>
              <a:gd name="T103" fmla="*/ 68 h 90"/>
              <a:gd name="T104" fmla="*/ 73 w 90"/>
              <a:gd name="T105" fmla="*/ 65 h 90"/>
              <a:gd name="T106" fmla="*/ 70 w 90"/>
              <a:gd name="T107" fmla="*/ 62 h 90"/>
              <a:gd name="T108" fmla="*/ 81 w 90"/>
              <a:gd name="T109" fmla="*/ 67 h 90"/>
              <a:gd name="T110" fmla="*/ 85 w 90"/>
              <a:gd name="T111" fmla="*/ 6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 h="90">
                <a:moveTo>
                  <a:pt x="85" y="67"/>
                </a:moveTo>
                <a:lnTo>
                  <a:pt x="87" y="65"/>
                </a:lnTo>
                <a:lnTo>
                  <a:pt x="88" y="62"/>
                </a:lnTo>
                <a:lnTo>
                  <a:pt x="90" y="55"/>
                </a:lnTo>
                <a:lnTo>
                  <a:pt x="88" y="46"/>
                </a:lnTo>
                <a:lnTo>
                  <a:pt x="88" y="42"/>
                </a:lnTo>
                <a:lnTo>
                  <a:pt x="88" y="38"/>
                </a:lnTo>
                <a:lnTo>
                  <a:pt x="88" y="35"/>
                </a:lnTo>
                <a:lnTo>
                  <a:pt x="89" y="26"/>
                </a:lnTo>
                <a:lnTo>
                  <a:pt x="89" y="20"/>
                </a:lnTo>
                <a:lnTo>
                  <a:pt x="87" y="15"/>
                </a:lnTo>
                <a:lnTo>
                  <a:pt x="85" y="14"/>
                </a:lnTo>
                <a:lnTo>
                  <a:pt x="81" y="15"/>
                </a:lnTo>
                <a:lnTo>
                  <a:pt x="78" y="14"/>
                </a:lnTo>
                <a:lnTo>
                  <a:pt x="51" y="0"/>
                </a:lnTo>
                <a:lnTo>
                  <a:pt x="46" y="0"/>
                </a:lnTo>
                <a:lnTo>
                  <a:pt x="40" y="10"/>
                </a:lnTo>
                <a:lnTo>
                  <a:pt x="40" y="11"/>
                </a:lnTo>
                <a:lnTo>
                  <a:pt x="41" y="14"/>
                </a:lnTo>
                <a:lnTo>
                  <a:pt x="41" y="16"/>
                </a:lnTo>
                <a:lnTo>
                  <a:pt x="40" y="19"/>
                </a:lnTo>
                <a:lnTo>
                  <a:pt x="39" y="22"/>
                </a:lnTo>
                <a:lnTo>
                  <a:pt x="38" y="23"/>
                </a:lnTo>
                <a:lnTo>
                  <a:pt x="27" y="29"/>
                </a:lnTo>
                <a:lnTo>
                  <a:pt x="19" y="38"/>
                </a:lnTo>
                <a:lnTo>
                  <a:pt x="12" y="44"/>
                </a:lnTo>
                <a:lnTo>
                  <a:pt x="5" y="47"/>
                </a:lnTo>
                <a:lnTo>
                  <a:pt x="0" y="48"/>
                </a:lnTo>
                <a:lnTo>
                  <a:pt x="8" y="56"/>
                </a:lnTo>
                <a:lnTo>
                  <a:pt x="12" y="58"/>
                </a:lnTo>
                <a:lnTo>
                  <a:pt x="18" y="64"/>
                </a:lnTo>
                <a:lnTo>
                  <a:pt x="21" y="66"/>
                </a:lnTo>
                <a:lnTo>
                  <a:pt x="27" y="65"/>
                </a:lnTo>
                <a:lnTo>
                  <a:pt x="29" y="66"/>
                </a:lnTo>
                <a:lnTo>
                  <a:pt x="29" y="67"/>
                </a:lnTo>
                <a:lnTo>
                  <a:pt x="31" y="69"/>
                </a:lnTo>
                <a:lnTo>
                  <a:pt x="34" y="72"/>
                </a:lnTo>
                <a:lnTo>
                  <a:pt x="36" y="75"/>
                </a:lnTo>
                <a:lnTo>
                  <a:pt x="38" y="76"/>
                </a:lnTo>
                <a:lnTo>
                  <a:pt x="39" y="75"/>
                </a:lnTo>
                <a:lnTo>
                  <a:pt x="44" y="73"/>
                </a:lnTo>
                <a:lnTo>
                  <a:pt x="47" y="74"/>
                </a:lnTo>
                <a:lnTo>
                  <a:pt x="54" y="79"/>
                </a:lnTo>
                <a:lnTo>
                  <a:pt x="57" y="82"/>
                </a:lnTo>
                <a:lnTo>
                  <a:pt x="59" y="83"/>
                </a:lnTo>
                <a:lnTo>
                  <a:pt x="64" y="90"/>
                </a:lnTo>
                <a:lnTo>
                  <a:pt x="67" y="90"/>
                </a:lnTo>
                <a:lnTo>
                  <a:pt x="69" y="88"/>
                </a:lnTo>
                <a:lnTo>
                  <a:pt x="70" y="85"/>
                </a:lnTo>
                <a:lnTo>
                  <a:pt x="71" y="79"/>
                </a:lnTo>
                <a:lnTo>
                  <a:pt x="74" y="70"/>
                </a:lnTo>
                <a:lnTo>
                  <a:pt x="74" y="68"/>
                </a:lnTo>
                <a:lnTo>
                  <a:pt x="73" y="65"/>
                </a:lnTo>
                <a:lnTo>
                  <a:pt x="70" y="62"/>
                </a:lnTo>
                <a:lnTo>
                  <a:pt x="81" y="67"/>
                </a:lnTo>
                <a:lnTo>
                  <a:pt x="85" y="6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7" name="Freeform 286"/>
          <p:cNvSpPr>
            <a:spLocks/>
          </p:cNvSpPr>
          <p:nvPr/>
        </p:nvSpPr>
        <p:spPr bwMode="auto">
          <a:xfrm>
            <a:off x="10742871" y="3623019"/>
            <a:ext cx="28575" cy="14288"/>
          </a:xfrm>
          <a:custGeom>
            <a:avLst/>
            <a:gdLst>
              <a:gd name="T0" fmla="*/ 10 w 54"/>
              <a:gd name="T1" fmla="*/ 3 h 29"/>
              <a:gd name="T2" fmla="*/ 0 w 54"/>
              <a:gd name="T3" fmla="*/ 13 h 29"/>
              <a:gd name="T4" fmla="*/ 1 w 54"/>
              <a:gd name="T5" fmla="*/ 15 h 29"/>
              <a:gd name="T6" fmla="*/ 3 w 54"/>
              <a:gd name="T7" fmla="*/ 19 h 29"/>
              <a:gd name="T8" fmla="*/ 4 w 54"/>
              <a:gd name="T9" fmla="*/ 26 h 29"/>
              <a:gd name="T10" fmla="*/ 4 w 54"/>
              <a:gd name="T11" fmla="*/ 27 h 29"/>
              <a:gd name="T12" fmla="*/ 7 w 54"/>
              <a:gd name="T13" fmla="*/ 29 h 29"/>
              <a:gd name="T14" fmla="*/ 36 w 54"/>
              <a:gd name="T15" fmla="*/ 27 h 29"/>
              <a:gd name="T16" fmla="*/ 42 w 54"/>
              <a:gd name="T17" fmla="*/ 24 h 29"/>
              <a:gd name="T18" fmla="*/ 47 w 54"/>
              <a:gd name="T19" fmla="*/ 24 h 29"/>
              <a:gd name="T20" fmla="*/ 50 w 54"/>
              <a:gd name="T21" fmla="*/ 23 h 29"/>
              <a:gd name="T22" fmla="*/ 52 w 54"/>
              <a:gd name="T23" fmla="*/ 20 h 29"/>
              <a:gd name="T24" fmla="*/ 54 w 54"/>
              <a:gd name="T25" fmla="*/ 15 h 29"/>
              <a:gd name="T26" fmla="*/ 45 w 54"/>
              <a:gd name="T27" fmla="*/ 6 h 29"/>
              <a:gd name="T28" fmla="*/ 27 w 54"/>
              <a:gd name="T29" fmla="*/ 0 h 29"/>
              <a:gd name="T30" fmla="*/ 10 w 54"/>
              <a:gd name="T3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29">
                <a:moveTo>
                  <a:pt x="10" y="3"/>
                </a:moveTo>
                <a:lnTo>
                  <a:pt x="0" y="13"/>
                </a:lnTo>
                <a:lnTo>
                  <a:pt x="1" y="15"/>
                </a:lnTo>
                <a:lnTo>
                  <a:pt x="3" y="19"/>
                </a:lnTo>
                <a:lnTo>
                  <a:pt x="4" y="26"/>
                </a:lnTo>
                <a:lnTo>
                  <a:pt x="4" y="27"/>
                </a:lnTo>
                <a:lnTo>
                  <a:pt x="7" y="29"/>
                </a:lnTo>
                <a:lnTo>
                  <a:pt x="36" y="27"/>
                </a:lnTo>
                <a:lnTo>
                  <a:pt x="42" y="24"/>
                </a:lnTo>
                <a:lnTo>
                  <a:pt x="47" y="24"/>
                </a:lnTo>
                <a:lnTo>
                  <a:pt x="50" y="23"/>
                </a:lnTo>
                <a:lnTo>
                  <a:pt x="52" y="20"/>
                </a:lnTo>
                <a:lnTo>
                  <a:pt x="54" y="15"/>
                </a:lnTo>
                <a:lnTo>
                  <a:pt x="45" y="6"/>
                </a:lnTo>
                <a:lnTo>
                  <a:pt x="27" y="0"/>
                </a:lnTo>
                <a:lnTo>
                  <a:pt x="10"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8" name="Freeform 287"/>
          <p:cNvSpPr>
            <a:spLocks/>
          </p:cNvSpPr>
          <p:nvPr/>
        </p:nvSpPr>
        <p:spPr bwMode="auto">
          <a:xfrm>
            <a:off x="10546021" y="3811932"/>
            <a:ext cx="1588"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9" name="Freeform 288"/>
          <p:cNvSpPr>
            <a:spLocks/>
          </p:cNvSpPr>
          <p:nvPr/>
        </p:nvSpPr>
        <p:spPr bwMode="auto">
          <a:xfrm>
            <a:off x="10049133" y="3673819"/>
            <a:ext cx="1085850" cy="873125"/>
          </a:xfrm>
          <a:custGeom>
            <a:avLst/>
            <a:gdLst>
              <a:gd name="T0" fmla="*/ 32 w 2052"/>
              <a:gd name="T1" fmla="*/ 1156 h 1651"/>
              <a:gd name="T2" fmla="*/ 225 w 2052"/>
              <a:gd name="T3" fmla="*/ 1293 h 1651"/>
              <a:gd name="T4" fmla="*/ 372 w 2052"/>
              <a:gd name="T5" fmla="*/ 1370 h 1651"/>
              <a:gd name="T6" fmla="*/ 360 w 2052"/>
              <a:gd name="T7" fmla="*/ 1442 h 1651"/>
              <a:gd name="T8" fmla="*/ 370 w 2052"/>
              <a:gd name="T9" fmla="*/ 1563 h 1651"/>
              <a:gd name="T10" fmla="*/ 492 w 2052"/>
              <a:gd name="T11" fmla="*/ 1620 h 1651"/>
              <a:gd name="T12" fmla="*/ 676 w 2052"/>
              <a:gd name="T13" fmla="*/ 1627 h 1651"/>
              <a:gd name="T14" fmla="*/ 988 w 2052"/>
              <a:gd name="T15" fmla="*/ 1587 h 1651"/>
              <a:gd name="T16" fmla="*/ 1238 w 2052"/>
              <a:gd name="T17" fmla="*/ 1473 h 1651"/>
              <a:gd name="T18" fmla="*/ 1291 w 2052"/>
              <a:gd name="T19" fmla="*/ 1386 h 1651"/>
              <a:gd name="T20" fmla="*/ 1338 w 2052"/>
              <a:gd name="T21" fmla="*/ 1453 h 1651"/>
              <a:gd name="T22" fmla="*/ 1495 w 2052"/>
              <a:gd name="T23" fmla="*/ 1534 h 1651"/>
              <a:gd name="T24" fmla="*/ 1476 w 2052"/>
              <a:gd name="T25" fmla="*/ 1594 h 1651"/>
              <a:gd name="T26" fmla="*/ 1616 w 2052"/>
              <a:gd name="T27" fmla="*/ 1620 h 1651"/>
              <a:gd name="T28" fmla="*/ 1744 w 2052"/>
              <a:gd name="T29" fmla="*/ 1633 h 1651"/>
              <a:gd name="T30" fmla="*/ 1835 w 2052"/>
              <a:gd name="T31" fmla="*/ 1619 h 1651"/>
              <a:gd name="T32" fmla="*/ 1922 w 2052"/>
              <a:gd name="T33" fmla="*/ 1583 h 1651"/>
              <a:gd name="T34" fmla="*/ 1879 w 2052"/>
              <a:gd name="T35" fmla="*/ 1505 h 1651"/>
              <a:gd name="T36" fmla="*/ 1885 w 2052"/>
              <a:gd name="T37" fmla="*/ 1463 h 1651"/>
              <a:gd name="T38" fmla="*/ 1832 w 2052"/>
              <a:gd name="T39" fmla="*/ 1433 h 1651"/>
              <a:gd name="T40" fmla="*/ 1748 w 2052"/>
              <a:gd name="T41" fmla="*/ 1529 h 1651"/>
              <a:gd name="T42" fmla="*/ 1774 w 2052"/>
              <a:gd name="T43" fmla="*/ 1424 h 1651"/>
              <a:gd name="T44" fmla="*/ 1715 w 2052"/>
              <a:gd name="T45" fmla="*/ 1334 h 1651"/>
              <a:gd name="T46" fmla="*/ 1835 w 2052"/>
              <a:gd name="T47" fmla="*/ 1383 h 1651"/>
              <a:gd name="T48" fmla="*/ 1844 w 2052"/>
              <a:gd name="T49" fmla="*/ 1301 h 1651"/>
              <a:gd name="T50" fmla="*/ 1866 w 2052"/>
              <a:gd name="T51" fmla="*/ 1291 h 1651"/>
              <a:gd name="T52" fmla="*/ 1905 w 2052"/>
              <a:gd name="T53" fmla="*/ 1300 h 1651"/>
              <a:gd name="T54" fmla="*/ 1982 w 2052"/>
              <a:gd name="T55" fmla="*/ 1264 h 1651"/>
              <a:gd name="T56" fmla="*/ 2045 w 2052"/>
              <a:gd name="T57" fmla="*/ 1330 h 1651"/>
              <a:gd name="T58" fmla="*/ 2045 w 2052"/>
              <a:gd name="T59" fmla="*/ 1224 h 1651"/>
              <a:gd name="T60" fmla="*/ 1986 w 2052"/>
              <a:gd name="T61" fmla="*/ 1182 h 1651"/>
              <a:gd name="T62" fmla="*/ 1935 w 2052"/>
              <a:gd name="T63" fmla="*/ 1132 h 1651"/>
              <a:gd name="T64" fmla="*/ 1813 w 2052"/>
              <a:gd name="T65" fmla="*/ 1026 h 1651"/>
              <a:gd name="T66" fmla="*/ 1774 w 2052"/>
              <a:gd name="T67" fmla="*/ 1041 h 1651"/>
              <a:gd name="T68" fmla="*/ 1653 w 2052"/>
              <a:gd name="T69" fmla="*/ 878 h 1651"/>
              <a:gd name="T70" fmla="*/ 1652 w 2052"/>
              <a:gd name="T71" fmla="*/ 728 h 1651"/>
              <a:gd name="T72" fmla="*/ 1621 w 2052"/>
              <a:gd name="T73" fmla="*/ 569 h 1651"/>
              <a:gd name="T74" fmla="*/ 1597 w 2052"/>
              <a:gd name="T75" fmla="*/ 447 h 1651"/>
              <a:gd name="T76" fmla="*/ 1579 w 2052"/>
              <a:gd name="T77" fmla="*/ 342 h 1651"/>
              <a:gd name="T78" fmla="*/ 1560 w 2052"/>
              <a:gd name="T79" fmla="*/ 249 h 1651"/>
              <a:gd name="T80" fmla="*/ 1552 w 2052"/>
              <a:gd name="T81" fmla="*/ 198 h 1651"/>
              <a:gd name="T82" fmla="*/ 1517 w 2052"/>
              <a:gd name="T83" fmla="*/ 126 h 1651"/>
              <a:gd name="T84" fmla="*/ 1460 w 2052"/>
              <a:gd name="T85" fmla="*/ 59 h 1651"/>
              <a:gd name="T86" fmla="*/ 1400 w 2052"/>
              <a:gd name="T87" fmla="*/ 72 h 1651"/>
              <a:gd name="T88" fmla="*/ 1296 w 2052"/>
              <a:gd name="T89" fmla="*/ 38 h 1651"/>
              <a:gd name="T90" fmla="*/ 1276 w 2052"/>
              <a:gd name="T91" fmla="*/ 157 h 1651"/>
              <a:gd name="T92" fmla="*/ 1285 w 2052"/>
              <a:gd name="T93" fmla="*/ 275 h 1651"/>
              <a:gd name="T94" fmla="*/ 1286 w 2052"/>
              <a:gd name="T95" fmla="*/ 377 h 1651"/>
              <a:gd name="T96" fmla="*/ 1286 w 2052"/>
              <a:gd name="T97" fmla="*/ 457 h 1651"/>
              <a:gd name="T98" fmla="*/ 1308 w 2052"/>
              <a:gd name="T99" fmla="*/ 540 h 1651"/>
              <a:gd name="T100" fmla="*/ 1245 w 2052"/>
              <a:gd name="T101" fmla="*/ 613 h 1651"/>
              <a:gd name="T102" fmla="*/ 1207 w 2052"/>
              <a:gd name="T103" fmla="*/ 522 h 1651"/>
              <a:gd name="T104" fmla="*/ 1204 w 2052"/>
              <a:gd name="T105" fmla="*/ 428 h 1651"/>
              <a:gd name="T106" fmla="*/ 1187 w 2052"/>
              <a:gd name="T107" fmla="*/ 338 h 1651"/>
              <a:gd name="T108" fmla="*/ 1156 w 2052"/>
              <a:gd name="T109" fmla="*/ 259 h 1651"/>
              <a:gd name="T110" fmla="*/ 1130 w 2052"/>
              <a:gd name="T111" fmla="*/ 186 h 1651"/>
              <a:gd name="T112" fmla="*/ 1076 w 2052"/>
              <a:gd name="T113" fmla="*/ 199 h 1651"/>
              <a:gd name="T114" fmla="*/ 1047 w 2052"/>
              <a:gd name="T115" fmla="*/ 263 h 1651"/>
              <a:gd name="T116" fmla="*/ 879 w 2052"/>
              <a:gd name="T117" fmla="*/ 1140 h 1651"/>
              <a:gd name="T118" fmla="*/ 590 w 2052"/>
              <a:gd name="T119" fmla="*/ 1140 h 1651"/>
              <a:gd name="T120" fmla="*/ 531 w 2052"/>
              <a:gd name="T121" fmla="*/ 1120 h 1651"/>
              <a:gd name="T122" fmla="*/ 34 w 2052"/>
              <a:gd name="T123" fmla="*/ 981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52" h="1651">
                <a:moveTo>
                  <a:pt x="31" y="1115"/>
                </a:moveTo>
                <a:lnTo>
                  <a:pt x="28" y="1114"/>
                </a:lnTo>
                <a:lnTo>
                  <a:pt x="25" y="1114"/>
                </a:lnTo>
                <a:lnTo>
                  <a:pt x="21" y="1113"/>
                </a:lnTo>
                <a:lnTo>
                  <a:pt x="19" y="1112"/>
                </a:lnTo>
                <a:lnTo>
                  <a:pt x="16" y="1109"/>
                </a:lnTo>
                <a:lnTo>
                  <a:pt x="13" y="1106"/>
                </a:lnTo>
                <a:lnTo>
                  <a:pt x="12" y="1106"/>
                </a:lnTo>
                <a:lnTo>
                  <a:pt x="12" y="1112"/>
                </a:lnTo>
                <a:lnTo>
                  <a:pt x="9" y="1115"/>
                </a:lnTo>
                <a:lnTo>
                  <a:pt x="0" y="1118"/>
                </a:lnTo>
                <a:lnTo>
                  <a:pt x="1" y="1123"/>
                </a:lnTo>
                <a:lnTo>
                  <a:pt x="11" y="1132"/>
                </a:lnTo>
                <a:lnTo>
                  <a:pt x="16" y="1142"/>
                </a:lnTo>
                <a:lnTo>
                  <a:pt x="18" y="1145"/>
                </a:lnTo>
                <a:lnTo>
                  <a:pt x="22" y="1143"/>
                </a:lnTo>
                <a:lnTo>
                  <a:pt x="18" y="1136"/>
                </a:lnTo>
                <a:lnTo>
                  <a:pt x="18" y="1133"/>
                </a:lnTo>
                <a:lnTo>
                  <a:pt x="35" y="1138"/>
                </a:lnTo>
                <a:lnTo>
                  <a:pt x="37" y="1142"/>
                </a:lnTo>
                <a:lnTo>
                  <a:pt x="38" y="1146"/>
                </a:lnTo>
                <a:lnTo>
                  <a:pt x="37" y="1149"/>
                </a:lnTo>
                <a:lnTo>
                  <a:pt x="32" y="1150"/>
                </a:lnTo>
                <a:lnTo>
                  <a:pt x="32" y="1156"/>
                </a:lnTo>
                <a:lnTo>
                  <a:pt x="34" y="1159"/>
                </a:lnTo>
                <a:lnTo>
                  <a:pt x="35" y="1163"/>
                </a:lnTo>
                <a:lnTo>
                  <a:pt x="36" y="1166"/>
                </a:lnTo>
                <a:lnTo>
                  <a:pt x="29" y="1169"/>
                </a:lnTo>
                <a:lnTo>
                  <a:pt x="26" y="1172"/>
                </a:lnTo>
                <a:lnTo>
                  <a:pt x="22" y="1176"/>
                </a:lnTo>
                <a:lnTo>
                  <a:pt x="31" y="1196"/>
                </a:lnTo>
                <a:lnTo>
                  <a:pt x="42" y="1202"/>
                </a:lnTo>
                <a:lnTo>
                  <a:pt x="72" y="1232"/>
                </a:lnTo>
                <a:lnTo>
                  <a:pt x="84" y="1236"/>
                </a:lnTo>
                <a:lnTo>
                  <a:pt x="87" y="1238"/>
                </a:lnTo>
                <a:lnTo>
                  <a:pt x="88" y="1242"/>
                </a:lnTo>
                <a:lnTo>
                  <a:pt x="88" y="1245"/>
                </a:lnTo>
                <a:lnTo>
                  <a:pt x="89" y="1248"/>
                </a:lnTo>
                <a:lnTo>
                  <a:pt x="90" y="1251"/>
                </a:lnTo>
                <a:lnTo>
                  <a:pt x="186" y="1293"/>
                </a:lnTo>
                <a:lnTo>
                  <a:pt x="196" y="1294"/>
                </a:lnTo>
                <a:lnTo>
                  <a:pt x="201" y="1292"/>
                </a:lnTo>
                <a:lnTo>
                  <a:pt x="206" y="1286"/>
                </a:lnTo>
                <a:lnTo>
                  <a:pt x="209" y="1283"/>
                </a:lnTo>
                <a:lnTo>
                  <a:pt x="213" y="1283"/>
                </a:lnTo>
                <a:lnTo>
                  <a:pt x="221" y="1285"/>
                </a:lnTo>
                <a:lnTo>
                  <a:pt x="223" y="1287"/>
                </a:lnTo>
                <a:lnTo>
                  <a:pt x="225" y="1293"/>
                </a:lnTo>
                <a:lnTo>
                  <a:pt x="229" y="1297"/>
                </a:lnTo>
                <a:lnTo>
                  <a:pt x="291" y="1297"/>
                </a:lnTo>
                <a:lnTo>
                  <a:pt x="309" y="1303"/>
                </a:lnTo>
                <a:lnTo>
                  <a:pt x="311" y="1304"/>
                </a:lnTo>
                <a:lnTo>
                  <a:pt x="314" y="1310"/>
                </a:lnTo>
                <a:lnTo>
                  <a:pt x="322" y="1317"/>
                </a:lnTo>
                <a:lnTo>
                  <a:pt x="335" y="1321"/>
                </a:lnTo>
                <a:lnTo>
                  <a:pt x="346" y="1320"/>
                </a:lnTo>
                <a:lnTo>
                  <a:pt x="349" y="1322"/>
                </a:lnTo>
                <a:lnTo>
                  <a:pt x="351" y="1328"/>
                </a:lnTo>
                <a:lnTo>
                  <a:pt x="352" y="1331"/>
                </a:lnTo>
                <a:lnTo>
                  <a:pt x="388" y="1349"/>
                </a:lnTo>
                <a:lnTo>
                  <a:pt x="393" y="1353"/>
                </a:lnTo>
                <a:lnTo>
                  <a:pt x="395" y="1360"/>
                </a:lnTo>
                <a:lnTo>
                  <a:pt x="380" y="1353"/>
                </a:lnTo>
                <a:lnTo>
                  <a:pt x="376" y="1349"/>
                </a:lnTo>
                <a:lnTo>
                  <a:pt x="373" y="1347"/>
                </a:lnTo>
                <a:lnTo>
                  <a:pt x="373" y="1352"/>
                </a:lnTo>
                <a:lnTo>
                  <a:pt x="372" y="1354"/>
                </a:lnTo>
                <a:lnTo>
                  <a:pt x="371" y="1355"/>
                </a:lnTo>
                <a:lnTo>
                  <a:pt x="370" y="1359"/>
                </a:lnTo>
                <a:lnTo>
                  <a:pt x="371" y="1361"/>
                </a:lnTo>
                <a:lnTo>
                  <a:pt x="376" y="1369"/>
                </a:lnTo>
                <a:lnTo>
                  <a:pt x="372" y="1370"/>
                </a:lnTo>
                <a:lnTo>
                  <a:pt x="371" y="1370"/>
                </a:lnTo>
                <a:lnTo>
                  <a:pt x="371" y="1372"/>
                </a:lnTo>
                <a:lnTo>
                  <a:pt x="371" y="1373"/>
                </a:lnTo>
                <a:lnTo>
                  <a:pt x="371" y="1374"/>
                </a:lnTo>
                <a:lnTo>
                  <a:pt x="371" y="1374"/>
                </a:lnTo>
                <a:lnTo>
                  <a:pt x="371" y="1377"/>
                </a:lnTo>
                <a:lnTo>
                  <a:pt x="371" y="1383"/>
                </a:lnTo>
                <a:lnTo>
                  <a:pt x="371" y="1385"/>
                </a:lnTo>
                <a:lnTo>
                  <a:pt x="372" y="1390"/>
                </a:lnTo>
                <a:lnTo>
                  <a:pt x="379" y="1399"/>
                </a:lnTo>
                <a:lnTo>
                  <a:pt x="380" y="1403"/>
                </a:lnTo>
                <a:lnTo>
                  <a:pt x="374" y="1402"/>
                </a:lnTo>
                <a:lnTo>
                  <a:pt x="371" y="1402"/>
                </a:lnTo>
                <a:lnTo>
                  <a:pt x="368" y="1406"/>
                </a:lnTo>
                <a:lnTo>
                  <a:pt x="376" y="1409"/>
                </a:lnTo>
                <a:lnTo>
                  <a:pt x="374" y="1412"/>
                </a:lnTo>
                <a:lnTo>
                  <a:pt x="372" y="1420"/>
                </a:lnTo>
                <a:lnTo>
                  <a:pt x="371" y="1426"/>
                </a:lnTo>
                <a:lnTo>
                  <a:pt x="371" y="1430"/>
                </a:lnTo>
                <a:lnTo>
                  <a:pt x="371" y="1431"/>
                </a:lnTo>
                <a:lnTo>
                  <a:pt x="370" y="1433"/>
                </a:lnTo>
                <a:lnTo>
                  <a:pt x="368" y="1435"/>
                </a:lnTo>
                <a:lnTo>
                  <a:pt x="364" y="1436"/>
                </a:lnTo>
                <a:lnTo>
                  <a:pt x="360" y="1442"/>
                </a:lnTo>
                <a:lnTo>
                  <a:pt x="354" y="1448"/>
                </a:lnTo>
                <a:lnTo>
                  <a:pt x="352" y="1451"/>
                </a:lnTo>
                <a:lnTo>
                  <a:pt x="352" y="1456"/>
                </a:lnTo>
                <a:lnTo>
                  <a:pt x="355" y="1465"/>
                </a:lnTo>
                <a:lnTo>
                  <a:pt x="355" y="1471"/>
                </a:lnTo>
                <a:lnTo>
                  <a:pt x="353" y="1473"/>
                </a:lnTo>
                <a:lnTo>
                  <a:pt x="350" y="1473"/>
                </a:lnTo>
                <a:lnTo>
                  <a:pt x="347" y="1475"/>
                </a:lnTo>
                <a:lnTo>
                  <a:pt x="347" y="1480"/>
                </a:lnTo>
                <a:lnTo>
                  <a:pt x="347" y="1485"/>
                </a:lnTo>
                <a:lnTo>
                  <a:pt x="349" y="1490"/>
                </a:lnTo>
                <a:lnTo>
                  <a:pt x="353" y="1495"/>
                </a:lnTo>
                <a:lnTo>
                  <a:pt x="354" y="1499"/>
                </a:lnTo>
                <a:lnTo>
                  <a:pt x="355" y="1504"/>
                </a:lnTo>
                <a:lnTo>
                  <a:pt x="356" y="1508"/>
                </a:lnTo>
                <a:lnTo>
                  <a:pt x="364" y="1521"/>
                </a:lnTo>
                <a:lnTo>
                  <a:pt x="366" y="1525"/>
                </a:lnTo>
                <a:lnTo>
                  <a:pt x="366" y="1530"/>
                </a:lnTo>
                <a:lnTo>
                  <a:pt x="363" y="1537"/>
                </a:lnTo>
                <a:lnTo>
                  <a:pt x="363" y="1544"/>
                </a:lnTo>
                <a:lnTo>
                  <a:pt x="365" y="1552"/>
                </a:lnTo>
                <a:lnTo>
                  <a:pt x="368" y="1555"/>
                </a:lnTo>
                <a:lnTo>
                  <a:pt x="369" y="1557"/>
                </a:lnTo>
                <a:lnTo>
                  <a:pt x="370" y="1563"/>
                </a:lnTo>
                <a:lnTo>
                  <a:pt x="371" y="1565"/>
                </a:lnTo>
                <a:lnTo>
                  <a:pt x="380" y="1571"/>
                </a:lnTo>
                <a:lnTo>
                  <a:pt x="385" y="1579"/>
                </a:lnTo>
                <a:lnTo>
                  <a:pt x="395" y="1587"/>
                </a:lnTo>
                <a:lnTo>
                  <a:pt x="400" y="1591"/>
                </a:lnTo>
                <a:lnTo>
                  <a:pt x="404" y="1602"/>
                </a:lnTo>
                <a:lnTo>
                  <a:pt x="405" y="1607"/>
                </a:lnTo>
                <a:lnTo>
                  <a:pt x="402" y="1609"/>
                </a:lnTo>
                <a:lnTo>
                  <a:pt x="383" y="1600"/>
                </a:lnTo>
                <a:lnTo>
                  <a:pt x="376" y="1599"/>
                </a:lnTo>
                <a:lnTo>
                  <a:pt x="371" y="1602"/>
                </a:lnTo>
                <a:lnTo>
                  <a:pt x="369" y="1608"/>
                </a:lnTo>
                <a:lnTo>
                  <a:pt x="370" y="1613"/>
                </a:lnTo>
                <a:lnTo>
                  <a:pt x="375" y="1617"/>
                </a:lnTo>
                <a:lnTo>
                  <a:pt x="422" y="1618"/>
                </a:lnTo>
                <a:lnTo>
                  <a:pt x="442" y="1626"/>
                </a:lnTo>
                <a:lnTo>
                  <a:pt x="450" y="1622"/>
                </a:lnTo>
                <a:lnTo>
                  <a:pt x="453" y="1623"/>
                </a:lnTo>
                <a:lnTo>
                  <a:pt x="454" y="1623"/>
                </a:lnTo>
                <a:lnTo>
                  <a:pt x="455" y="1622"/>
                </a:lnTo>
                <a:lnTo>
                  <a:pt x="462" y="1614"/>
                </a:lnTo>
                <a:lnTo>
                  <a:pt x="464" y="1613"/>
                </a:lnTo>
                <a:lnTo>
                  <a:pt x="467" y="1612"/>
                </a:lnTo>
                <a:lnTo>
                  <a:pt x="492" y="1620"/>
                </a:lnTo>
                <a:lnTo>
                  <a:pt x="498" y="1619"/>
                </a:lnTo>
                <a:lnTo>
                  <a:pt x="500" y="1618"/>
                </a:lnTo>
                <a:lnTo>
                  <a:pt x="507" y="1613"/>
                </a:lnTo>
                <a:lnTo>
                  <a:pt x="508" y="1614"/>
                </a:lnTo>
                <a:lnTo>
                  <a:pt x="510" y="1617"/>
                </a:lnTo>
                <a:lnTo>
                  <a:pt x="512" y="1618"/>
                </a:lnTo>
                <a:lnTo>
                  <a:pt x="609" y="1624"/>
                </a:lnTo>
                <a:lnTo>
                  <a:pt x="632" y="1636"/>
                </a:lnTo>
                <a:lnTo>
                  <a:pt x="645" y="1639"/>
                </a:lnTo>
                <a:lnTo>
                  <a:pt x="654" y="1629"/>
                </a:lnTo>
                <a:lnTo>
                  <a:pt x="647" y="1624"/>
                </a:lnTo>
                <a:lnTo>
                  <a:pt x="632" y="1621"/>
                </a:lnTo>
                <a:lnTo>
                  <a:pt x="627" y="1614"/>
                </a:lnTo>
                <a:lnTo>
                  <a:pt x="635" y="1612"/>
                </a:lnTo>
                <a:lnTo>
                  <a:pt x="668" y="1620"/>
                </a:lnTo>
                <a:lnTo>
                  <a:pt x="673" y="1619"/>
                </a:lnTo>
                <a:lnTo>
                  <a:pt x="681" y="1614"/>
                </a:lnTo>
                <a:lnTo>
                  <a:pt x="699" y="1613"/>
                </a:lnTo>
                <a:lnTo>
                  <a:pt x="703" y="1614"/>
                </a:lnTo>
                <a:lnTo>
                  <a:pt x="704" y="1618"/>
                </a:lnTo>
                <a:lnTo>
                  <a:pt x="704" y="1620"/>
                </a:lnTo>
                <a:lnTo>
                  <a:pt x="683" y="1623"/>
                </a:lnTo>
                <a:lnTo>
                  <a:pt x="679" y="1624"/>
                </a:lnTo>
                <a:lnTo>
                  <a:pt x="676" y="1627"/>
                </a:lnTo>
                <a:lnTo>
                  <a:pt x="684" y="1634"/>
                </a:lnTo>
                <a:lnTo>
                  <a:pt x="715" y="1626"/>
                </a:lnTo>
                <a:lnTo>
                  <a:pt x="724" y="1627"/>
                </a:lnTo>
                <a:lnTo>
                  <a:pt x="729" y="1626"/>
                </a:lnTo>
                <a:lnTo>
                  <a:pt x="737" y="1618"/>
                </a:lnTo>
                <a:lnTo>
                  <a:pt x="743" y="1618"/>
                </a:lnTo>
                <a:lnTo>
                  <a:pt x="758" y="1622"/>
                </a:lnTo>
                <a:lnTo>
                  <a:pt x="762" y="1626"/>
                </a:lnTo>
                <a:lnTo>
                  <a:pt x="763" y="1631"/>
                </a:lnTo>
                <a:lnTo>
                  <a:pt x="766" y="1636"/>
                </a:lnTo>
                <a:lnTo>
                  <a:pt x="769" y="1636"/>
                </a:lnTo>
                <a:lnTo>
                  <a:pt x="778" y="1628"/>
                </a:lnTo>
                <a:lnTo>
                  <a:pt x="788" y="1621"/>
                </a:lnTo>
                <a:lnTo>
                  <a:pt x="798" y="1620"/>
                </a:lnTo>
                <a:lnTo>
                  <a:pt x="821" y="1627"/>
                </a:lnTo>
                <a:lnTo>
                  <a:pt x="833" y="1623"/>
                </a:lnTo>
                <a:lnTo>
                  <a:pt x="848" y="1628"/>
                </a:lnTo>
                <a:lnTo>
                  <a:pt x="870" y="1627"/>
                </a:lnTo>
                <a:lnTo>
                  <a:pt x="910" y="1612"/>
                </a:lnTo>
                <a:lnTo>
                  <a:pt x="954" y="1607"/>
                </a:lnTo>
                <a:lnTo>
                  <a:pt x="964" y="1603"/>
                </a:lnTo>
                <a:lnTo>
                  <a:pt x="970" y="1599"/>
                </a:lnTo>
                <a:lnTo>
                  <a:pt x="979" y="1590"/>
                </a:lnTo>
                <a:lnTo>
                  <a:pt x="988" y="1587"/>
                </a:lnTo>
                <a:lnTo>
                  <a:pt x="1008" y="1574"/>
                </a:lnTo>
                <a:lnTo>
                  <a:pt x="1017" y="1564"/>
                </a:lnTo>
                <a:lnTo>
                  <a:pt x="1023" y="1562"/>
                </a:lnTo>
                <a:lnTo>
                  <a:pt x="1026" y="1559"/>
                </a:lnTo>
                <a:lnTo>
                  <a:pt x="1028" y="1555"/>
                </a:lnTo>
                <a:lnTo>
                  <a:pt x="1029" y="1552"/>
                </a:lnTo>
                <a:lnTo>
                  <a:pt x="1029" y="1549"/>
                </a:lnTo>
                <a:lnTo>
                  <a:pt x="1028" y="1547"/>
                </a:lnTo>
                <a:lnTo>
                  <a:pt x="1026" y="1541"/>
                </a:lnTo>
                <a:lnTo>
                  <a:pt x="1030" y="1538"/>
                </a:lnTo>
                <a:lnTo>
                  <a:pt x="1058" y="1539"/>
                </a:lnTo>
                <a:lnTo>
                  <a:pt x="1070" y="1548"/>
                </a:lnTo>
                <a:lnTo>
                  <a:pt x="1109" y="1549"/>
                </a:lnTo>
                <a:lnTo>
                  <a:pt x="1117" y="1544"/>
                </a:lnTo>
                <a:lnTo>
                  <a:pt x="1172" y="1537"/>
                </a:lnTo>
                <a:lnTo>
                  <a:pt x="1193" y="1527"/>
                </a:lnTo>
                <a:lnTo>
                  <a:pt x="1201" y="1517"/>
                </a:lnTo>
                <a:lnTo>
                  <a:pt x="1219" y="1490"/>
                </a:lnTo>
                <a:lnTo>
                  <a:pt x="1228" y="1481"/>
                </a:lnTo>
                <a:lnTo>
                  <a:pt x="1236" y="1484"/>
                </a:lnTo>
                <a:lnTo>
                  <a:pt x="1238" y="1486"/>
                </a:lnTo>
                <a:lnTo>
                  <a:pt x="1238" y="1483"/>
                </a:lnTo>
                <a:lnTo>
                  <a:pt x="1238" y="1478"/>
                </a:lnTo>
                <a:lnTo>
                  <a:pt x="1238" y="1473"/>
                </a:lnTo>
                <a:lnTo>
                  <a:pt x="1240" y="1470"/>
                </a:lnTo>
                <a:lnTo>
                  <a:pt x="1248" y="1470"/>
                </a:lnTo>
                <a:lnTo>
                  <a:pt x="1250" y="1469"/>
                </a:lnTo>
                <a:lnTo>
                  <a:pt x="1253" y="1465"/>
                </a:lnTo>
                <a:lnTo>
                  <a:pt x="1254" y="1461"/>
                </a:lnTo>
                <a:lnTo>
                  <a:pt x="1255" y="1458"/>
                </a:lnTo>
                <a:lnTo>
                  <a:pt x="1254" y="1452"/>
                </a:lnTo>
                <a:lnTo>
                  <a:pt x="1253" y="1449"/>
                </a:lnTo>
                <a:lnTo>
                  <a:pt x="1253" y="1436"/>
                </a:lnTo>
                <a:lnTo>
                  <a:pt x="1249" y="1425"/>
                </a:lnTo>
                <a:lnTo>
                  <a:pt x="1250" y="1419"/>
                </a:lnTo>
                <a:lnTo>
                  <a:pt x="1255" y="1413"/>
                </a:lnTo>
                <a:lnTo>
                  <a:pt x="1260" y="1411"/>
                </a:lnTo>
                <a:lnTo>
                  <a:pt x="1280" y="1411"/>
                </a:lnTo>
                <a:lnTo>
                  <a:pt x="1283" y="1410"/>
                </a:lnTo>
                <a:lnTo>
                  <a:pt x="1284" y="1406"/>
                </a:lnTo>
                <a:lnTo>
                  <a:pt x="1285" y="1403"/>
                </a:lnTo>
                <a:lnTo>
                  <a:pt x="1285" y="1399"/>
                </a:lnTo>
                <a:lnTo>
                  <a:pt x="1286" y="1393"/>
                </a:lnTo>
                <a:lnTo>
                  <a:pt x="1286" y="1391"/>
                </a:lnTo>
                <a:lnTo>
                  <a:pt x="1286" y="1389"/>
                </a:lnTo>
                <a:lnTo>
                  <a:pt x="1287" y="1386"/>
                </a:lnTo>
                <a:lnTo>
                  <a:pt x="1288" y="1385"/>
                </a:lnTo>
                <a:lnTo>
                  <a:pt x="1291" y="1386"/>
                </a:lnTo>
                <a:lnTo>
                  <a:pt x="1292" y="1385"/>
                </a:lnTo>
                <a:lnTo>
                  <a:pt x="1294" y="1383"/>
                </a:lnTo>
                <a:lnTo>
                  <a:pt x="1298" y="1379"/>
                </a:lnTo>
                <a:lnTo>
                  <a:pt x="1305" y="1370"/>
                </a:lnTo>
                <a:lnTo>
                  <a:pt x="1309" y="1367"/>
                </a:lnTo>
                <a:lnTo>
                  <a:pt x="1314" y="1370"/>
                </a:lnTo>
                <a:lnTo>
                  <a:pt x="1318" y="1374"/>
                </a:lnTo>
                <a:lnTo>
                  <a:pt x="1326" y="1392"/>
                </a:lnTo>
                <a:lnTo>
                  <a:pt x="1328" y="1394"/>
                </a:lnTo>
                <a:lnTo>
                  <a:pt x="1332" y="1395"/>
                </a:lnTo>
                <a:lnTo>
                  <a:pt x="1334" y="1396"/>
                </a:lnTo>
                <a:lnTo>
                  <a:pt x="1336" y="1400"/>
                </a:lnTo>
                <a:lnTo>
                  <a:pt x="1338" y="1402"/>
                </a:lnTo>
                <a:lnTo>
                  <a:pt x="1339" y="1405"/>
                </a:lnTo>
                <a:lnTo>
                  <a:pt x="1341" y="1407"/>
                </a:lnTo>
                <a:lnTo>
                  <a:pt x="1339" y="1409"/>
                </a:lnTo>
                <a:lnTo>
                  <a:pt x="1339" y="1412"/>
                </a:lnTo>
                <a:lnTo>
                  <a:pt x="1338" y="1428"/>
                </a:lnTo>
                <a:lnTo>
                  <a:pt x="1338" y="1432"/>
                </a:lnTo>
                <a:lnTo>
                  <a:pt x="1339" y="1434"/>
                </a:lnTo>
                <a:lnTo>
                  <a:pt x="1341" y="1435"/>
                </a:lnTo>
                <a:lnTo>
                  <a:pt x="1342" y="1438"/>
                </a:lnTo>
                <a:lnTo>
                  <a:pt x="1342" y="1448"/>
                </a:lnTo>
                <a:lnTo>
                  <a:pt x="1338" y="1453"/>
                </a:lnTo>
                <a:lnTo>
                  <a:pt x="1325" y="1461"/>
                </a:lnTo>
                <a:lnTo>
                  <a:pt x="1323" y="1464"/>
                </a:lnTo>
                <a:lnTo>
                  <a:pt x="1322" y="1468"/>
                </a:lnTo>
                <a:lnTo>
                  <a:pt x="1321" y="1475"/>
                </a:lnTo>
                <a:lnTo>
                  <a:pt x="1319" y="1479"/>
                </a:lnTo>
                <a:lnTo>
                  <a:pt x="1321" y="1481"/>
                </a:lnTo>
                <a:lnTo>
                  <a:pt x="1331" y="1485"/>
                </a:lnTo>
                <a:lnTo>
                  <a:pt x="1346" y="1497"/>
                </a:lnTo>
                <a:lnTo>
                  <a:pt x="1364" y="1495"/>
                </a:lnTo>
                <a:lnTo>
                  <a:pt x="1372" y="1500"/>
                </a:lnTo>
                <a:lnTo>
                  <a:pt x="1375" y="1501"/>
                </a:lnTo>
                <a:lnTo>
                  <a:pt x="1377" y="1500"/>
                </a:lnTo>
                <a:lnTo>
                  <a:pt x="1383" y="1494"/>
                </a:lnTo>
                <a:lnTo>
                  <a:pt x="1388" y="1491"/>
                </a:lnTo>
                <a:lnTo>
                  <a:pt x="1432" y="1502"/>
                </a:lnTo>
                <a:lnTo>
                  <a:pt x="1434" y="1503"/>
                </a:lnTo>
                <a:lnTo>
                  <a:pt x="1437" y="1510"/>
                </a:lnTo>
                <a:lnTo>
                  <a:pt x="1439" y="1513"/>
                </a:lnTo>
                <a:lnTo>
                  <a:pt x="1441" y="1520"/>
                </a:lnTo>
                <a:lnTo>
                  <a:pt x="1442" y="1522"/>
                </a:lnTo>
                <a:lnTo>
                  <a:pt x="1469" y="1527"/>
                </a:lnTo>
                <a:lnTo>
                  <a:pt x="1474" y="1532"/>
                </a:lnTo>
                <a:lnTo>
                  <a:pt x="1496" y="1539"/>
                </a:lnTo>
                <a:lnTo>
                  <a:pt x="1495" y="1534"/>
                </a:lnTo>
                <a:lnTo>
                  <a:pt x="1492" y="1531"/>
                </a:lnTo>
                <a:lnTo>
                  <a:pt x="1489" y="1529"/>
                </a:lnTo>
                <a:lnTo>
                  <a:pt x="1485" y="1529"/>
                </a:lnTo>
                <a:lnTo>
                  <a:pt x="1490" y="1524"/>
                </a:lnTo>
                <a:lnTo>
                  <a:pt x="1492" y="1524"/>
                </a:lnTo>
                <a:lnTo>
                  <a:pt x="1506" y="1530"/>
                </a:lnTo>
                <a:lnTo>
                  <a:pt x="1510" y="1532"/>
                </a:lnTo>
                <a:lnTo>
                  <a:pt x="1513" y="1537"/>
                </a:lnTo>
                <a:lnTo>
                  <a:pt x="1512" y="1545"/>
                </a:lnTo>
                <a:lnTo>
                  <a:pt x="1505" y="1552"/>
                </a:lnTo>
                <a:lnTo>
                  <a:pt x="1493" y="1555"/>
                </a:lnTo>
                <a:lnTo>
                  <a:pt x="1494" y="1557"/>
                </a:lnTo>
                <a:lnTo>
                  <a:pt x="1495" y="1561"/>
                </a:lnTo>
                <a:lnTo>
                  <a:pt x="1491" y="1565"/>
                </a:lnTo>
                <a:lnTo>
                  <a:pt x="1481" y="1560"/>
                </a:lnTo>
                <a:lnTo>
                  <a:pt x="1476" y="1563"/>
                </a:lnTo>
                <a:lnTo>
                  <a:pt x="1473" y="1569"/>
                </a:lnTo>
                <a:lnTo>
                  <a:pt x="1470" y="1573"/>
                </a:lnTo>
                <a:lnTo>
                  <a:pt x="1465" y="1575"/>
                </a:lnTo>
                <a:lnTo>
                  <a:pt x="1462" y="1575"/>
                </a:lnTo>
                <a:lnTo>
                  <a:pt x="1464" y="1577"/>
                </a:lnTo>
                <a:lnTo>
                  <a:pt x="1469" y="1581"/>
                </a:lnTo>
                <a:lnTo>
                  <a:pt x="1472" y="1586"/>
                </a:lnTo>
                <a:lnTo>
                  <a:pt x="1476" y="1594"/>
                </a:lnTo>
                <a:lnTo>
                  <a:pt x="1481" y="1598"/>
                </a:lnTo>
                <a:lnTo>
                  <a:pt x="1550" y="1613"/>
                </a:lnTo>
                <a:lnTo>
                  <a:pt x="1559" y="1610"/>
                </a:lnTo>
                <a:lnTo>
                  <a:pt x="1568" y="1599"/>
                </a:lnTo>
                <a:lnTo>
                  <a:pt x="1568" y="1597"/>
                </a:lnTo>
                <a:lnTo>
                  <a:pt x="1569" y="1591"/>
                </a:lnTo>
                <a:lnTo>
                  <a:pt x="1570" y="1589"/>
                </a:lnTo>
                <a:lnTo>
                  <a:pt x="1572" y="1588"/>
                </a:lnTo>
                <a:lnTo>
                  <a:pt x="1582" y="1592"/>
                </a:lnTo>
                <a:lnTo>
                  <a:pt x="1590" y="1600"/>
                </a:lnTo>
                <a:lnTo>
                  <a:pt x="1594" y="1601"/>
                </a:lnTo>
                <a:lnTo>
                  <a:pt x="1593" y="1598"/>
                </a:lnTo>
                <a:lnTo>
                  <a:pt x="1591" y="1593"/>
                </a:lnTo>
                <a:lnTo>
                  <a:pt x="1590" y="1589"/>
                </a:lnTo>
                <a:lnTo>
                  <a:pt x="1596" y="1587"/>
                </a:lnTo>
                <a:lnTo>
                  <a:pt x="1598" y="1589"/>
                </a:lnTo>
                <a:lnTo>
                  <a:pt x="1598" y="1591"/>
                </a:lnTo>
                <a:lnTo>
                  <a:pt x="1598" y="1593"/>
                </a:lnTo>
                <a:lnTo>
                  <a:pt x="1599" y="1600"/>
                </a:lnTo>
                <a:lnTo>
                  <a:pt x="1599" y="1602"/>
                </a:lnTo>
                <a:lnTo>
                  <a:pt x="1599" y="1603"/>
                </a:lnTo>
                <a:lnTo>
                  <a:pt x="1600" y="1607"/>
                </a:lnTo>
                <a:lnTo>
                  <a:pt x="1603" y="1611"/>
                </a:lnTo>
                <a:lnTo>
                  <a:pt x="1616" y="1620"/>
                </a:lnTo>
                <a:lnTo>
                  <a:pt x="1620" y="1621"/>
                </a:lnTo>
                <a:lnTo>
                  <a:pt x="1635" y="1618"/>
                </a:lnTo>
                <a:lnTo>
                  <a:pt x="1639" y="1620"/>
                </a:lnTo>
                <a:lnTo>
                  <a:pt x="1647" y="1627"/>
                </a:lnTo>
                <a:lnTo>
                  <a:pt x="1651" y="1629"/>
                </a:lnTo>
                <a:lnTo>
                  <a:pt x="1658" y="1628"/>
                </a:lnTo>
                <a:lnTo>
                  <a:pt x="1660" y="1629"/>
                </a:lnTo>
                <a:lnTo>
                  <a:pt x="1666" y="1633"/>
                </a:lnTo>
                <a:lnTo>
                  <a:pt x="1679" y="1638"/>
                </a:lnTo>
                <a:lnTo>
                  <a:pt x="1681" y="1637"/>
                </a:lnTo>
                <a:lnTo>
                  <a:pt x="1685" y="1633"/>
                </a:lnTo>
                <a:lnTo>
                  <a:pt x="1686" y="1633"/>
                </a:lnTo>
                <a:lnTo>
                  <a:pt x="1689" y="1634"/>
                </a:lnTo>
                <a:lnTo>
                  <a:pt x="1695" y="1642"/>
                </a:lnTo>
                <a:lnTo>
                  <a:pt x="1701" y="1649"/>
                </a:lnTo>
                <a:lnTo>
                  <a:pt x="1706" y="1651"/>
                </a:lnTo>
                <a:lnTo>
                  <a:pt x="1710" y="1651"/>
                </a:lnTo>
                <a:lnTo>
                  <a:pt x="1714" y="1649"/>
                </a:lnTo>
                <a:lnTo>
                  <a:pt x="1712" y="1644"/>
                </a:lnTo>
                <a:lnTo>
                  <a:pt x="1714" y="1641"/>
                </a:lnTo>
                <a:lnTo>
                  <a:pt x="1716" y="1637"/>
                </a:lnTo>
                <a:lnTo>
                  <a:pt x="1718" y="1634"/>
                </a:lnTo>
                <a:lnTo>
                  <a:pt x="1740" y="1631"/>
                </a:lnTo>
                <a:lnTo>
                  <a:pt x="1744" y="1633"/>
                </a:lnTo>
                <a:lnTo>
                  <a:pt x="1745" y="1634"/>
                </a:lnTo>
                <a:lnTo>
                  <a:pt x="1746" y="1637"/>
                </a:lnTo>
                <a:lnTo>
                  <a:pt x="1747" y="1638"/>
                </a:lnTo>
                <a:lnTo>
                  <a:pt x="1753" y="1641"/>
                </a:lnTo>
                <a:lnTo>
                  <a:pt x="1759" y="1647"/>
                </a:lnTo>
                <a:lnTo>
                  <a:pt x="1766" y="1648"/>
                </a:lnTo>
                <a:lnTo>
                  <a:pt x="1773" y="1647"/>
                </a:lnTo>
                <a:lnTo>
                  <a:pt x="1783" y="1639"/>
                </a:lnTo>
                <a:lnTo>
                  <a:pt x="1785" y="1638"/>
                </a:lnTo>
                <a:lnTo>
                  <a:pt x="1797" y="1637"/>
                </a:lnTo>
                <a:lnTo>
                  <a:pt x="1800" y="1634"/>
                </a:lnTo>
                <a:lnTo>
                  <a:pt x="1803" y="1630"/>
                </a:lnTo>
                <a:lnTo>
                  <a:pt x="1799" y="1628"/>
                </a:lnTo>
                <a:lnTo>
                  <a:pt x="1796" y="1622"/>
                </a:lnTo>
                <a:lnTo>
                  <a:pt x="1795" y="1617"/>
                </a:lnTo>
                <a:lnTo>
                  <a:pt x="1797" y="1613"/>
                </a:lnTo>
                <a:lnTo>
                  <a:pt x="1799" y="1614"/>
                </a:lnTo>
                <a:lnTo>
                  <a:pt x="1804" y="1617"/>
                </a:lnTo>
                <a:lnTo>
                  <a:pt x="1810" y="1624"/>
                </a:lnTo>
                <a:lnTo>
                  <a:pt x="1812" y="1626"/>
                </a:lnTo>
                <a:lnTo>
                  <a:pt x="1826" y="1627"/>
                </a:lnTo>
                <a:lnTo>
                  <a:pt x="1832" y="1624"/>
                </a:lnTo>
                <a:lnTo>
                  <a:pt x="1833" y="1622"/>
                </a:lnTo>
                <a:lnTo>
                  <a:pt x="1835" y="1619"/>
                </a:lnTo>
                <a:lnTo>
                  <a:pt x="1836" y="1617"/>
                </a:lnTo>
                <a:lnTo>
                  <a:pt x="1841" y="1614"/>
                </a:lnTo>
                <a:lnTo>
                  <a:pt x="1843" y="1612"/>
                </a:lnTo>
                <a:lnTo>
                  <a:pt x="1844" y="1609"/>
                </a:lnTo>
                <a:lnTo>
                  <a:pt x="1846" y="1606"/>
                </a:lnTo>
                <a:lnTo>
                  <a:pt x="1844" y="1601"/>
                </a:lnTo>
                <a:lnTo>
                  <a:pt x="1843" y="1596"/>
                </a:lnTo>
                <a:lnTo>
                  <a:pt x="1846" y="1594"/>
                </a:lnTo>
                <a:lnTo>
                  <a:pt x="1853" y="1600"/>
                </a:lnTo>
                <a:lnTo>
                  <a:pt x="1856" y="1601"/>
                </a:lnTo>
                <a:lnTo>
                  <a:pt x="1868" y="1597"/>
                </a:lnTo>
                <a:lnTo>
                  <a:pt x="1875" y="1597"/>
                </a:lnTo>
                <a:lnTo>
                  <a:pt x="1877" y="1597"/>
                </a:lnTo>
                <a:lnTo>
                  <a:pt x="1881" y="1592"/>
                </a:lnTo>
                <a:lnTo>
                  <a:pt x="1885" y="1584"/>
                </a:lnTo>
                <a:lnTo>
                  <a:pt x="1887" y="1581"/>
                </a:lnTo>
                <a:lnTo>
                  <a:pt x="1891" y="1580"/>
                </a:lnTo>
                <a:lnTo>
                  <a:pt x="1893" y="1581"/>
                </a:lnTo>
                <a:lnTo>
                  <a:pt x="1895" y="1584"/>
                </a:lnTo>
                <a:lnTo>
                  <a:pt x="1896" y="1588"/>
                </a:lnTo>
                <a:lnTo>
                  <a:pt x="1898" y="1591"/>
                </a:lnTo>
                <a:lnTo>
                  <a:pt x="1902" y="1592"/>
                </a:lnTo>
                <a:lnTo>
                  <a:pt x="1918" y="1586"/>
                </a:lnTo>
                <a:lnTo>
                  <a:pt x="1922" y="1583"/>
                </a:lnTo>
                <a:lnTo>
                  <a:pt x="1923" y="1580"/>
                </a:lnTo>
                <a:lnTo>
                  <a:pt x="1922" y="1575"/>
                </a:lnTo>
                <a:lnTo>
                  <a:pt x="1920" y="1572"/>
                </a:lnTo>
                <a:lnTo>
                  <a:pt x="1917" y="1569"/>
                </a:lnTo>
                <a:lnTo>
                  <a:pt x="1916" y="1565"/>
                </a:lnTo>
                <a:lnTo>
                  <a:pt x="1926" y="1549"/>
                </a:lnTo>
                <a:lnTo>
                  <a:pt x="1930" y="1539"/>
                </a:lnTo>
                <a:lnTo>
                  <a:pt x="1932" y="1525"/>
                </a:lnTo>
                <a:lnTo>
                  <a:pt x="1930" y="1513"/>
                </a:lnTo>
                <a:lnTo>
                  <a:pt x="1925" y="1508"/>
                </a:lnTo>
                <a:lnTo>
                  <a:pt x="1920" y="1504"/>
                </a:lnTo>
                <a:lnTo>
                  <a:pt x="1915" y="1497"/>
                </a:lnTo>
                <a:lnTo>
                  <a:pt x="1913" y="1491"/>
                </a:lnTo>
                <a:lnTo>
                  <a:pt x="1911" y="1489"/>
                </a:lnTo>
                <a:lnTo>
                  <a:pt x="1907" y="1489"/>
                </a:lnTo>
                <a:lnTo>
                  <a:pt x="1902" y="1492"/>
                </a:lnTo>
                <a:lnTo>
                  <a:pt x="1897" y="1495"/>
                </a:lnTo>
                <a:lnTo>
                  <a:pt x="1894" y="1500"/>
                </a:lnTo>
                <a:lnTo>
                  <a:pt x="1893" y="1505"/>
                </a:lnTo>
                <a:lnTo>
                  <a:pt x="1892" y="1514"/>
                </a:lnTo>
                <a:lnTo>
                  <a:pt x="1888" y="1517"/>
                </a:lnTo>
                <a:lnTo>
                  <a:pt x="1885" y="1514"/>
                </a:lnTo>
                <a:lnTo>
                  <a:pt x="1882" y="1512"/>
                </a:lnTo>
                <a:lnTo>
                  <a:pt x="1879" y="1505"/>
                </a:lnTo>
                <a:lnTo>
                  <a:pt x="1878" y="1504"/>
                </a:lnTo>
                <a:lnTo>
                  <a:pt x="1876" y="1504"/>
                </a:lnTo>
                <a:lnTo>
                  <a:pt x="1873" y="1501"/>
                </a:lnTo>
                <a:lnTo>
                  <a:pt x="1872" y="1499"/>
                </a:lnTo>
                <a:lnTo>
                  <a:pt x="1873" y="1495"/>
                </a:lnTo>
                <a:lnTo>
                  <a:pt x="1873" y="1492"/>
                </a:lnTo>
                <a:lnTo>
                  <a:pt x="1872" y="1489"/>
                </a:lnTo>
                <a:lnTo>
                  <a:pt x="1869" y="1488"/>
                </a:lnTo>
                <a:lnTo>
                  <a:pt x="1874" y="1482"/>
                </a:lnTo>
                <a:lnTo>
                  <a:pt x="1877" y="1481"/>
                </a:lnTo>
                <a:lnTo>
                  <a:pt x="1881" y="1483"/>
                </a:lnTo>
                <a:lnTo>
                  <a:pt x="1884" y="1488"/>
                </a:lnTo>
                <a:lnTo>
                  <a:pt x="1886" y="1494"/>
                </a:lnTo>
                <a:lnTo>
                  <a:pt x="1888" y="1495"/>
                </a:lnTo>
                <a:lnTo>
                  <a:pt x="1891" y="1493"/>
                </a:lnTo>
                <a:lnTo>
                  <a:pt x="1894" y="1486"/>
                </a:lnTo>
                <a:lnTo>
                  <a:pt x="1896" y="1479"/>
                </a:lnTo>
                <a:lnTo>
                  <a:pt x="1895" y="1476"/>
                </a:lnTo>
                <a:lnTo>
                  <a:pt x="1892" y="1474"/>
                </a:lnTo>
                <a:lnTo>
                  <a:pt x="1889" y="1470"/>
                </a:lnTo>
                <a:lnTo>
                  <a:pt x="1888" y="1465"/>
                </a:lnTo>
                <a:lnTo>
                  <a:pt x="1887" y="1463"/>
                </a:lnTo>
                <a:lnTo>
                  <a:pt x="1887" y="1463"/>
                </a:lnTo>
                <a:lnTo>
                  <a:pt x="1885" y="1463"/>
                </a:lnTo>
                <a:lnTo>
                  <a:pt x="1884" y="1464"/>
                </a:lnTo>
                <a:lnTo>
                  <a:pt x="1881" y="1468"/>
                </a:lnTo>
                <a:lnTo>
                  <a:pt x="1878" y="1468"/>
                </a:lnTo>
                <a:lnTo>
                  <a:pt x="1879" y="1465"/>
                </a:lnTo>
                <a:lnTo>
                  <a:pt x="1879" y="1459"/>
                </a:lnTo>
                <a:lnTo>
                  <a:pt x="1879" y="1459"/>
                </a:lnTo>
                <a:lnTo>
                  <a:pt x="1879" y="1455"/>
                </a:lnTo>
                <a:lnTo>
                  <a:pt x="1881" y="1453"/>
                </a:lnTo>
                <a:lnTo>
                  <a:pt x="1886" y="1451"/>
                </a:lnTo>
                <a:lnTo>
                  <a:pt x="1897" y="1454"/>
                </a:lnTo>
                <a:lnTo>
                  <a:pt x="1910" y="1438"/>
                </a:lnTo>
                <a:lnTo>
                  <a:pt x="1911" y="1432"/>
                </a:lnTo>
                <a:lnTo>
                  <a:pt x="1907" y="1425"/>
                </a:lnTo>
                <a:lnTo>
                  <a:pt x="1896" y="1410"/>
                </a:lnTo>
                <a:lnTo>
                  <a:pt x="1893" y="1407"/>
                </a:lnTo>
                <a:lnTo>
                  <a:pt x="1875" y="1406"/>
                </a:lnTo>
                <a:lnTo>
                  <a:pt x="1867" y="1402"/>
                </a:lnTo>
                <a:lnTo>
                  <a:pt x="1864" y="1402"/>
                </a:lnTo>
                <a:lnTo>
                  <a:pt x="1858" y="1406"/>
                </a:lnTo>
                <a:lnTo>
                  <a:pt x="1854" y="1409"/>
                </a:lnTo>
                <a:lnTo>
                  <a:pt x="1843" y="1409"/>
                </a:lnTo>
                <a:lnTo>
                  <a:pt x="1841" y="1412"/>
                </a:lnTo>
                <a:lnTo>
                  <a:pt x="1835" y="1428"/>
                </a:lnTo>
                <a:lnTo>
                  <a:pt x="1832" y="1433"/>
                </a:lnTo>
                <a:lnTo>
                  <a:pt x="1820" y="1432"/>
                </a:lnTo>
                <a:lnTo>
                  <a:pt x="1816" y="1435"/>
                </a:lnTo>
                <a:lnTo>
                  <a:pt x="1810" y="1440"/>
                </a:lnTo>
                <a:lnTo>
                  <a:pt x="1793" y="1441"/>
                </a:lnTo>
                <a:lnTo>
                  <a:pt x="1793" y="1441"/>
                </a:lnTo>
                <a:lnTo>
                  <a:pt x="1792" y="1444"/>
                </a:lnTo>
                <a:lnTo>
                  <a:pt x="1792" y="1445"/>
                </a:lnTo>
                <a:lnTo>
                  <a:pt x="1790" y="1446"/>
                </a:lnTo>
                <a:lnTo>
                  <a:pt x="1789" y="1448"/>
                </a:lnTo>
                <a:lnTo>
                  <a:pt x="1789" y="1448"/>
                </a:lnTo>
                <a:lnTo>
                  <a:pt x="1787" y="1450"/>
                </a:lnTo>
                <a:lnTo>
                  <a:pt x="1787" y="1453"/>
                </a:lnTo>
                <a:lnTo>
                  <a:pt x="1787" y="1458"/>
                </a:lnTo>
                <a:lnTo>
                  <a:pt x="1786" y="1461"/>
                </a:lnTo>
                <a:lnTo>
                  <a:pt x="1784" y="1464"/>
                </a:lnTo>
                <a:lnTo>
                  <a:pt x="1779" y="1469"/>
                </a:lnTo>
                <a:lnTo>
                  <a:pt x="1777" y="1471"/>
                </a:lnTo>
                <a:lnTo>
                  <a:pt x="1766" y="1499"/>
                </a:lnTo>
                <a:lnTo>
                  <a:pt x="1763" y="1504"/>
                </a:lnTo>
                <a:lnTo>
                  <a:pt x="1757" y="1509"/>
                </a:lnTo>
                <a:lnTo>
                  <a:pt x="1753" y="1514"/>
                </a:lnTo>
                <a:lnTo>
                  <a:pt x="1750" y="1517"/>
                </a:lnTo>
                <a:lnTo>
                  <a:pt x="1749" y="1520"/>
                </a:lnTo>
                <a:lnTo>
                  <a:pt x="1748" y="1529"/>
                </a:lnTo>
                <a:lnTo>
                  <a:pt x="1747" y="1531"/>
                </a:lnTo>
                <a:lnTo>
                  <a:pt x="1745" y="1534"/>
                </a:lnTo>
                <a:lnTo>
                  <a:pt x="1743" y="1534"/>
                </a:lnTo>
                <a:lnTo>
                  <a:pt x="1741" y="1533"/>
                </a:lnTo>
                <a:lnTo>
                  <a:pt x="1739" y="1530"/>
                </a:lnTo>
                <a:lnTo>
                  <a:pt x="1738" y="1525"/>
                </a:lnTo>
                <a:lnTo>
                  <a:pt x="1739" y="1522"/>
                </a:lnTo>
                <a:lnTo>
                  <a:pt x="1740" y="1519"/>
                </a:lnTo>
                <a:lnTo>
                  <a:pt x="1740" y="1515"/>
                </a:lnTo>
                <a:lnTo>
                  <a:pt x="1740" y="1512"/>
                </a:lnTo>
                <a:lnTo>
                  <a:pt x="1740" y="1509"/>
                </a:lnTo>
                <a:lnTo>
                  <a:pt x="1740" y="1508"/>
                </a:lnTo>
                <a:lnTo>
                  <a:pt x="1741" y="1504"/>
                </a:lnTo>
                <a:lnTo>
                  <a:pt x="1744" y="1501"/>
                </a:lnTo>
                <a:lnTo>
                  <a:pt x="1759" y="1491"/>
                </a:lnTo>
                <a:lnTo>
                  <a:pt x="1765" y="1485"/>
                </a:lnTo>
                <a:lnTo>
                  <a:pt x="1767" y="1478"/>
                </a:lnTo>
                <a:lnTo>
                  <a:pt x="1768" y="1461"/>
                </a:lnTo>
                <a:lnTo>
                  <a:pt x="1768" y="1455"/>
                </a:lnTo>
                <a:lnTo>
                  <a:pt x="1767" y="1446"/>
                </a:lnTo>
                <a:lnTo>
                  <a:pt x="1768" y="1443"/>
                </a:lnTo>
                <a:lnTo>
                  <a:pt x="1773" y="1432"/>
                </a:lnTo>
                <a:lnTo>
                  <a:pt x="1774" y="1428"/>
                </a:lnTo>
                <a:lnTo>
                  <a:pt x="1774" y="1424"/>
                </a:lnTo>
                <a:lnTo>
                  <a:pt x="1773" y="1421"/>
                </a:lnTo>
                <a:lnTo>
                  <a:pt x="1771" y="1418"/>
                </a:lnTo>
                <a:lnTo>
                  <a:pt x="1771" y="1415"/>
                </a:lnTo>
                <a:lnTo>
                  <a:pt x="1771" y="1409"/>
                </a:lnTo>
                <a:lnTo>
                  <a:pt x="1771" y="1406"/>
                </a:lnTo>
                <a:lnTo>
                  <a:pt x="1770" y="1399"/>
                </a:lnTo>
                <a:lnTo>
                  <a:pt x="1768" y="1394"/>
                </a:lnTo>
                <a:lnTo>
                  <a:pt x="1766" y="1392"/>
                </a:lnTo>
                <a:lnTo>
                  <a:pt x="1763" y="1391"/>
                </a:lnTo>
                <a:lnTo>
                  <a:pt x="1761" y="1394"/>
                </a:lnTo>
                <a:lnTo>
                  <a:pt x="1761" y="1401"/>
                </a:lnTo>
                <a:lnTo>
                  <a:pt x="1761" y="1409"/>
                </a:lnTo>
                <a:lnTo>
                  <a:pt x="1760" y="1414"/>
                </a:lnTo>
                <a:lnTo>
                  <a:pt x="1758" y="1420"/>
                </a:lnTo>
                <a:lnTo>
                  <a:pt x="1756" y="1421"/>
                </a:lnTo>
                <a:lnTo>
                  <a:pt x="1755" y="1416"/>
                </a:lnTo>
                <a:lnTo>
                  <a:pt x="1753" y="1397"/>
                </a:lnTo>
                <a:lnTo>
                  <a:pt x="1750" y="1387"/>
                </a:lnTo>
                <a:lnTo>
                  <a:pt x="1746" y="1379"/>
                </a:lnTo>
                <a:lnTo>
                  <a:pt x="1733" y="1372"/>
                </a:lnTo>
                <a:lnTo>
                  <a:pt x="1718" y="1357"/>
                </a:lnTo>
                <a:lnTo>
                  <a:pt x="1710" y="1354"/>
                </a:lnTo>
                <a:lnTo>
                  <a:pt x="1714" y="1341"/>
                </a:lnTo>
                <a:lnTo>
                  <a:pt x="1715" y="1334"/>
                </a:lnTo>
                <a:lnTo>
                  <a:pt x="1715" y="1328"/>
                </a:lnTo>
                <a:lnTo>
                  <a:pt x="1721" y="1324"/>
                </a:lnTo>
                <a:lnTo>
                  <a:pt x="1724" y="1323"/>
                </a:lnTo>
                <a:lnTo>
                  <a:pt x="1725" y="1325"/>
                </a:lnTo>
                <a:lnTo>
                  <a:pt x="1726" y="1328"/>
                </a:lnTo>
                <a:lnTo>
                  <a:pt x="1727" y="1332"/>
                </a:lnTo>
                <a:lnTo>
                  <a:pt x="1728" y="1333"/>
                </a:lnTo>
                <a:lnTo>
                  <a:pt x="1733" y="1334"/>
                </a:lnTo>
                <a:lnTo>
                  <a:pt x="1736" y="1331"/>
                </a:lnTo>
                <a:lnTo>
                  <a:pt x="1739" y="1330"/>
                </a:lnTo>
                <a:lnTo>
                  <a:pt x="1743" y="1334"/>
                </a:lnTo>
                <a:lnTo>
                  <a:pt x="1748" y="1346"/>
                </a:lnTo>
                <a:lnTo>
                  <a:pt x="1756" y="1357"/>
                </a:lnTo>
                <a:lnTo>
                  <a:pt x="1764" y="1365"/>
                </a:lnTo>
                <a:lnTo>
                  <a:pt x="1773" y="1367"/>
                </a:lnTo>
                <a:lnTo>
                  <a:pt x="1774" y="1371"/>
                </a:lnTo>
                <a:lnTo>
                  <a:pt x="1792" y="1380"/>
                </a:lnTo>
                <a:lnTo>
                  <a:pt x="1798" y="1387"/>
                </a:lnTo>
                <a:lnTo>
                  <a:pt x="1803" y="1387"/>
                </a:lnTo>
                <a:lnTo>
                  <a:pt x="1812" y="1383"/>
                </a:lnTo>
                <a:lnTo>
                  <a:pt x="1814" y="1383"/>
                </a:lnTo>
                <a:lnTo>
                  <a:pt x="1822" y="1386"/>
                </a:lnTo>
                <a:lnTo>
                  <a:pt x="1830" y="1384"/>
                </a:lnTo>
                <a:lnTo>
                  <a:pt x="1835" y="1383"/>
                </a:lnTo>
                <a:lnTo>
                  <a:pt x="1838" y="1380"/>
                </a:lnTo>
                <a:lnTo>
                  <a:pt x="1838" y="1377"/>
                </a:lnTo>
                <a:lnTo>
                  <a:pt x="1838" y="1373"/>
                </a:lnTo>
                <a:lnTo>
                  <a:pt x="1837" y="1372"/>
                </a:lnTo>
                <a:lnTo>
                  <a:pt x="1838" y="1371"/>
                </a:lnTo>
                <a:lnTo>
                  <a:pt x="1839" y="1370"/>
                </a:lnTo>
                <a:lnTo>
                  <a:pt x="1839" y="1369"/>
                </a:lnTo>
                <a:lnTo>
                  <a:pt x="1841" y="1366"/>
                </a:lnTo>
                <a:lnTo>
                  <a:pt x="1839" y="1354"/>
                </a:lnTo>
                <a:lnTo>
                  <a:pt x="1842" y="1343"/>
                </a:lnTo>
                <a:lnTo>
                  <a:pt x="1843" y="1335"/>
                </a:lnTo>
                <a:lnTo>
                  <a:pt x="1832" y="1332"/>
                </a:lnTo>
                <a:lnTo>
                  <a:pt x="1827" y="1326"/>
                </a:lnTo>
                <a:lnTo>
                  <a:pt x="1819" y="1311"/>
                </a:lnTo>
                <a:lnTo>
                  <a:pt x="1820" y="1306"/>
                </a:lnTo>
                <a:lnTo>
                  <a:pt x="1822" y="1306"/>
                </a:lnTo>
                <a:lnTo>
                  <a:pt x="1824" y="1310"/>
                </a:lnTo>
                <a:lnTo>
                  <a:pt x="1827" y="1312"/>
                </a:lnTo>
                <a:lnTo>
                  <a:pt x="1829" y="1315"/>
                </a:lnTo>
                <a:lnTo>
                  <a:pt x="1830" y="1316"/>
                </a:lnTo>
                <a:lnTo>
                  <a:pt x="1832" y="1315"/>
                </a:lnTo>
                <a:lnTo>
                  <a:pt x="1837" y="1312"/>
                </a:lnTo>
                <a:lnTo>
                  <a:pt x="1839" y="1310"/>
                </a:lnTo>
                <a:lnTo>
                  <a:pt x="1844" y="1301"/>
                </a:lnTo>
                <a:lnTo>
                  <a:pt x="1845" y="1300"/>
                </a:lnTo>
                <a:lnTo>
                  <a:pt x="1846" y="1300"/>
                </a:lnTo>
                <a:lnTo>
                  <a:pt x="1848" y="1300"/>
                </a:lnTo>
                <a:lnTo>
                  <a:pt x="1849" y="1301"/>
                </a:lnTo>
                <a:lnTo>
                  <a:pt x="1852" y="1304"/>
                </a:lnTo>
                <a:lnTo>
                  <a:pt x="1852" y="1304"/>
                </a:lnTo>
                <a:lnTo>
                  <a:pt x="1854" y="1304"/>
                </a:lnTo>
                <a:lnTo>
                  <a:pt x="1855" y="1302"/>
                </a:lnTo>
                <a:lnTo>
                  <a:pt x="1856" y="1298"/>
                </a:lnTo>
                <a:lnTo>
                  <a:pt x="1856" y="1294"/>
                </a:lnTo>
                <a:lnTo>
                  <a:pt x="1856" y="1291"/>
                </a:lnTo>
                <a:lnTo>
                  <a:pt x="1858" y="1292"/>
                </a:lnTo>
                <a:lnTo>
                  <a:pt x="1859" y="1296"/>
                </a:lnTo>
                <a:lnTo>
                  <a:pt x="1861" y="1300"/>
                </a:lnTo>
                <a:lnTo>
                  <a:pt x="1859" y="1305"/>
                </a:lnTo>
                <a:lnTo>
                  <a:pt x="1858" y="1307"/>
                </a:lnTo>
                <a:lnTo>
                  <a:pt x="1858" y="1310"/>
                </a:lnTo>
                <a:lnTo>
                  <a:pt x="1862" y="1310"/>
                </a:lnTo>
                <a:lnTo>
                  <a:pt x="1864" y="1308"/>
                </a:lnTo>
                <a:lnTo>
                  <a:pt x="1866" y="1305"/>
                </a:lnTo>
                <a:lnTo>
                  <a:pt x="1867" y="1302"/>
                </a:lnTo>
                <a:lnTo>
                  <a:pt x="1869" y="1297"/>
                </a:lnTo>
                <a:lnTo>
                  <a:pt x="1868" y="1294"/>
                </a:lnTo>
                <a:lnTo>
                  <a:pt x="1866" y="1291"/>
                </a:lnTo>
                <a:lnTo>
                  <a:pt x="1863" y="1285"/>
                </a:lnTo>
                <a:lnTo>
                  <a:pt x="1866" y="1280"/>
                </a:lnTo>
                <a:lnTo>
                  <a:pt x="1869" y="1278"/>
                </a:lnTo>
                <a:lnTo>
                  <a:pt x="1877" y="1278"/>
                </a:lnTo>
                <a:lnTo>
                  <a:pt x="1876" y="1264"/>
                </a:lnTo>
                <a:lnTo>
                  <a:pt x="1876" y="1257"/>
                </a:lnTo>
                <a:lnTo>
                  <a:pt x="1879" y="1255"/>
                </a:lnTo>
                <a:lnTo>
                  <a:pt x="1883" y="1256"/>
                </a:lnTo>
                <a:lnTo>
                  <a:pt x="1885" y="1262"/>
                </a:lnTo>
                <a:lnTo>
                  <a:pt x="1887" y="1268"/>
                </a:lnTo>
                <a:lnTo>
                  <a:pt x="1885" y="1275"/>
                </a:lnTo>
                <a:lnTo>
                  <a:pt x="1885" y="1278"/>
                </a:lnTo>
                <a:lnTo>
                  <a:pt x="1885" y="1282"/>
                </a:lnTo>
                <a:lnTo>
                  <a:pt x="1886" y="1285"/>
                </a:lnTo>
                <a:lnTo>
                  <a:pt x="1887" y="1286"/>
                </a:lnTo>
                <a:lnTo>
                  <a:pt x="1892" y="1286"/>
                </a:lnTo>
                <a:lnTo>
                  <a:pt x="1894" y="1285"/>
                </a:lnTo>
                <a:lnTo>
                  <a:pt x="1898" y="1280"/>
                </a:lnTo>
                <a:lnTo>
                  <a:pt x="1902" y="1278"/>
                </a:lnTo>
                <a:lnTo>
                  <a:pt x="1904" y="1281"/>
                </a:lnTo>
                <a:lnTo>
                  <a:pt x="1904" y="1291"/>
                </a:lnTo>
                <a:lnTo>
                  <a:pt x="1904" y="1295"/>
                </a:lnTo>
                <a:lnTo>
                  <a:pt x="1904" y="1296"/>
                </a:lnTo>
                <a:lnTo>
                  <a:pt x="1905" y="1300"/>
                </a:lnTo>
                <a:lnTo>
                  <a:pt x="1906" y="1303"/>
                </a:lnTo>
                <a:lnTo>
                  <a:pt x="1910" y="1307"/>
                </a:lnTo>
                <a:lnTo>
                  <a:pt x="1914" y="1320"/>
                </a:lnTo>
                <a:lnTo>
                  <a:pt x="1916" y="1323"/>
                </a:lnTo>
                <a:lnTo>
                  <a:pt x="1920" y="1321"/>
                </a:lnTo>
                <a:lnTo>
                  <a:pt x="1922" y="1317"/>
                </a:lnTo>
                <a:lnTo>
                  <a:pt x="1924" y="1316"/>
                </a:lnTo>
                <a:lnTo>
                  <a:pt x="1926" y="1317"/>
                </a:lnTo>
                <a:lnTo>
                  <a:pt x="1944" y="1337"/>
                </a:lnTo>
                <a:lnTo>
                  <a:pt x="1945" y="1341"/>
                </a:lnTo>
                <a:lnTo>
                  <a:pt x="1945" y="1344"/>
                </a:lnTo>
                <a:lnTo>
                  <a:pt x="1946" y="1346"/>
                </a:lnTo>
                <a:lnTo>
                  <a:pt x="1946" y="1350"/>
                </a:lnTo>
                <a:lnTo>
                  <a:pt x="1947" y="1353"/>
                </a:lnTo>
                <a:lnTo>
                  <a:pt x="1951" y="1341"/>
                </a:lnTo>
                <a:lnTo>
                  <a:pt x="1953" y="1336"/>
                </a:lnTo>
                <a:lnTo>
                  <a:pt x="1960" y="1324"/>
                </a:lnTo>
                <a:lnTo>
                  <a:pt x="1962" y="1318"/>
                </a:lnTo>
                <a:lnTo>
                  <a:pt x="1963" y="1311"/>
                </a:lnTo>
                <a:lnTo>
                  <a:pt x="1964" y="1301"/>
                </a:lnTo>
                <a:lnTo>
                  <a:pt x="1975" y="1266"/>
                </a:lnTo>
                <a:lnTo>
                  <a:pt x="1977" y="1262"/>
                </a:lnTo>
                <a:lnTo>
                  <a:pt x="1980" y="1261"/>
                </a:lnTo>
                <a:lnTo>
                  <a:pt x="1982" y="1264"/>
                </a:lnTo>
                <a:lnTo>
                  <a:pt x="1981" y="1272"/>
                </a:lnTo>
                <a:lnTo>
                  <a:pt x="1977" y="1282"/>
                </a:lnTo>
                <a:lnTo>
                  <a:pt x="1975" y="1288"/>
                </a:lnTo>
                <a:lnTo>
                  <a:pt x="1976" y="1291"/>
                </a:lnTo>
                <a:lnTo>
                  <a:pt x="1980" y="1312"/>
                </a:lnTo>
                <a:lnTo>
                  <a:pt x="1986" y="1324"/>
                </a:lnTo>
                <a:lnTo>
                  <a:pt x="1986" y="1327"/>
                </a:lnTo>
                <a:lnTo>
                  <a:pt x="1989" y="1336"/>
                </a:lnTo>
                <a:lnTo>
                  <a:pt x="1992" y="1343"/>
                </a:lnTo>
                <a:lnTo>
                  <a:pt x="1996" y="1346"/>
                </a:lnTo>
                <a:lnTo>
                  <a:pt x="2002" y="1347"/>
                </a:lnTo>
                <a:lnTo>
                  <a:pt x="2013" y="1342"/>
                </a:lnTo>
                <a:lnTo>
                  <a:pt x="2014" y="1341"/>
                </a:lnTo>
                <a:lnTo>
                  <a:pt x="2014" y="1339"/>
                </a:lnTo>
                <a:lnTo>
                  <a:pt x="2015" y="1339"/>
                </a:lnTo>
                <a:lnTo>
                  <a:pt x="2016" y="1342"/>
                </a:lnTo>
                <a:lnTo>
                  <a:pt x="2020" y="1347"/>
                </a:lnTo>
                <a:lnTo>
                  <a:pt x="2023" y="1350"/>
                </a:lnTo>
                <a:lnTo>
                  <a:pt x="2024" y="1350"/>
                </a:lnTo>
                <a:lnTo>
                  <a:pt x="2028" y="1347"/>
                </a:lnTo>
                <a:lnTo>
                  <a:pt x="2038" y="1349"/>
                </a:lnTo>
                <a:lnTo>
                  <a:pt x="2039" y="1349"/>
                </a:lnTo>
                <a:lnTo>
                  <a:pt x="2044" y="1336"/>
                </a:lnTo>
                <a:lnTo>
                  <a:pt x="2045" y="1330"/>
                </a:lnTo>
                <a:lnTo>
                  <a:pt x="2042" y="1323"/>
                </a:lnTo>
                <a:lnTo>
                  <a:pt x="2042" y="1321"/>
                </a:lnTo>
                <a:lnTo>
                  <a:pt x="2045" y="1320"/>
                </a:lnTo>
                <a:lnTo>
                  <a:pt x="2049" y="1314"/>
                </a:lnTo>
                <a:lnTo>
                  <a:pt x="2051" y="1307"/>
                </a:lnTo>
                <a:lnTo>
                  <a:pt x="2052" y="1298"/>
                </a:lnTo>
                <a:lnTo>
                  <a:pt x="2050" y="1275"/>
                </a:lnTo>
                <a:lnTo>
                  <a:pt x="2050" y="1270"/>
                </a:lnTo>
                <a:lnTo>
                  <a:pt x="2049" y="1266"/>
                </a:lnTo>
                <a:lnTo>
                  <a:pt x="2049" y="1264"/>
                </a:lnTo>
                <a:lnTo>
                  <a:pt x="2048" y="1262"/>
                </a:lnTo>
                <a:lnTo>
                  <a:pt x="2045" y="1261"/>
                </a:lnTo>
                <a:lnTo>
                  <a:pt x="2043" y="1260"/>
                </a:lnTo>
                <a:lnTo>
                  <a:pt x="2042" y="1260"/>
                </a:lnTo>
                <a:lnTo>
                  <a:pt x="2041" y="1256"/>
                </a:lnTo>
                <a:lnTo>
                  <a:pt x="2041" y="1252"/>
                </a:lnTo>
                <a:lnTo>
                  <a:pt x="2042" y="1247"/>
                </a:lnTo>
                <a:lnTo>
                  <a:pt x="2044" y="1243"/>
                </a:lnTo>
                <a:lnTo>
                  <a:pt x="2045" y="1238"/>
                </a:lnTo>
                <a:lnTo>
                  <a:pt x="2045" y="1235"/>
                </a:lnTo>
                <a:lnTo>
                  <a:pt x="2045" y="1232"/>
                </a:lnTo>
                <a:lnTo>
                  <a:pt x="2043" y="1226"/>
                </a:lnTo>
                <a:lnTo>
                  <a:pt x="2045" y="1224"/>
                </a:lnTo>
                <a:lnTo>
                  <a:pt x="2045" y="1224"/>
                </a:lnTo>
                <a:lnTo>
                  <a:pt x="2043" y="1215"/>
                </a:lnTo>
                <a:lnTo>
                  <a:pt x="2039" y="1203"/>
                </a:lnTo>
                <a:lnTo>
                  <a:pt x="2038" y="1198"/>
                </a:lnTo>
                <a:lnTo>
                  <a:pt x="2038" y="1195"/>
                </a:lnTo>
                <a:lnTo>
                  <a:pt x="2040" y="1183"/>
                </a:lnTo>
                <a:lnTo>
                  <a:pt x="2040" y="1178"/>
                </a:lnTo>
                <a:lnTo>
                  <a:pt x="2040" y="1173"/>
                </a:lnTo>
                <a:lnTo>
                  <a:pt x="2038" y="1168"/>
                </a:lnTo>
                <a:lnTo>
                  <a:pt x="2034" y="1164"/>
                </a:lnTo>
                <a:lnTo>
                  <a:pt x="2030" y="1160"/>
                </a:lnTo>
                <a:lnTo>
                  <a:pt x="2025" y="1158"/>
                </a:lnTo>
                <a:lnTo>
                  <a:pt x="2022" y="1160"/>
                </a:lnTo>
                <a:lnTo>
                  <a:pt x="2023" y="1165"/>
                </a:lnTo>
                <a:lnTo>
                  <a:pt x="2022" y="1169"/>
                </a:lnTo>
                <a:lnTo>
                  <a:pt x="2020" y="1173"/>
                </a:lnTo>
                <a:lnTo>
                  <a:pt x="2018" y="1175"/>
                </a:lnTo>
                <a:lnTo>
                  <a:pt x="2011" y="1177"/>
                </a:lnTo>
                <a:lnTo>
                  <a:pt x="2009" y="1181"/>
                </a:lnTo>
                <a:lnTo>
                  <a:pt x="2008" y="1181"/>
                </a:lnTo>
                <a:lnTo>
                  <a:pt x="2005" y="1179"/>
                </a:lnTo>
                <a:lnTo>
                  <a:pt x="1995" y="1168"/>
                </a:lnTo>
                <a:lnTo>
                  <a:pt x="1991" y="1166"/>
                </a:lnTo>
                <a:lnTo>
                  <a:pt x="1987" y="1176"/>
                </a:lnTo>
                <a:lnTo>
                  <a:pt x="1986" y="1182"/>
                </a:lnTo>
                <a:lnTo>
                  <a:pt x="1984" y="1184"/>
                </a:lnTo>
                <a:lnTo>
                  <a:pt x="1975" y="1184"/>
                </a:lnTo>
                <a:lnTo>
                  <a:pt x="1974" y="1184"/>
                </a:lnTo>
                <a:lnTo>
                  <a:pt x="1973" y="1185"/>
                </a:lnTo>
                <a:lnTo>
                  <a:pt x="1972" y="1188"/>
                </a:lnTo>
                <a:lnTo>
                  <a:pt x="1971" y="1188"/>
                </a:lnTo>
                <a:lnTo>
                  <a:pt x="1967" y="1187"/>
                </a:lnTo>
                <a:lnTo>
                  <a:pt x="1964" y="1182"/>
                </a:lnTo>
                <a:lnTo>
                  <a:pt x="1959" y="1171"/>
                </a:lnTo>
                <a:lnTo>
                  <a:pt x="1957" y="1164"/>
                </a:lnTo>
                <a:lnTo>
                  <a:pt x="1956" y="1156"/>
                </a:lnTo>
                <a:lnTo>
                  <a:pt x="1956" y="1149"/>
                </a:lnTo>
                <a:lnTo>
                  <a:pt x="1960" y="1143"/>
                </a:lnTo>
                <a:lnTo>
                  <a:pt x="1963" y="1136"/>
                </a:lnTo>
                <a:lnTo>
                  <a:pt x="1965" y="1133"/>
                </a:lnTo>
                <a:lnTo>
                  <a:pt x="1963" y="1130"/>
                </a:lnTo>
                <a:lnTo>
                  <a:pt x="1962" y="1129"/>
                </a:lnTo>
                <a:lnTo>
                  <a:pt x="1959" y="1128"/>
                </a:lnTo>
                <a:lnTo>
                  <a:pt x="1956" y="1125"/>
                </a:lnTo>
                <a:lnTo>
                  <a:pt x="1955" y="1122"/>
                </a:lnTo>
                <a:lnTo>
                  <a:pt x="1952" y="1119"/>
                </a:lnTo>
                <a:lnTo>
                  <a:pt x="1940" y="1119"/>
                </a:lnTo>
                <a:lnTo>
                  <a:pt x="1936" y="1122"/>
                </a:lnTo>
                <a:lnTo>
                  <a:pt x="1935" y="1132"/>
                </a:lnTo>
                <a:lnTo>
                  <a:pt x="1931" y="1135"/>
                </a:lnTo>
                <a:lnTo>
                  <a:pt x="1923" y="1134"/>
                </a:lnTo>
                <a:lnTo>
                  <a:pt x="1918" y="1132"/>
                </a:lnTo>
                <a:lnTo>
                  <a:pt x="1907" y="1117"/>
                </a:lnTo>
                <a:lnTo>
                  <a:pt x="1903" y="1114"/>
                </a:lnTo>
                <a:lnTo>
                  <a:pt x="1902" y="1113"/>
                </a:lnTo>
                <a:lnTo>
                  <a:pt x="1900" y="1108"/>
                </a:lnTo>
                <a:lnTo>
                  <a:pt x="1897" y="1105"/>
                </a:lnTo>
                <a:lnTo>
                  <a:pt x="1896" y="1106"/>
                </a:lnTo>
                <a:lnTo>
                  <a:pt x="1894" y="1108"/>
                </a:lnTo>
                <a:lnTo>
                  <a:pt x="1892" y="1109"/>
                </a:lnTo>
                <a:lnTo>
                  <a:pt x="1891" y="1109"/>
                </a:lnTo>
                <a:lnTo>
                  <a:pt x="1889" y="1108"/>
                </a:lnTo>
                <a:lnTo>
                  <a:pt x="1883" y="1095"/>
                </a:lnTo>
                <a:lnTo>
                  <a:pt x="1864" y="1075"/>
                </a:lnTo>
                <a:lnTo>
                  <a:pt x="1854" y="1071"/>
                </a:lnTo>
                <a:lnTo>
                  <a:pt x="1845" y="1064"/>
                </a:lnTo>
                <a:lnTo>
                  <a:pt x="1838" y="1060"/>
                </a:lnTo>
                <a:lnTo>
                  <a:pt x="1834" y="1054"/>
                </a:lnTo>
                <a:lnTo>
                  <a:pt x="1828" y="1053"/>
                </a:lnTo>
                <a:lnTo>
                  <a:pt x="1826" y="1050"/>
                </a:lnTo>
                <a:lnTo>
                  <a:pt x="1810" y="1041"/>
                </a:lnTo>
                <a:lnTo>
                  <a:pt x="1809" y="1035"/>
                </a:lnTo>
                <a:lnTo>
                  <a:pt x="1813" y="1026"/>
                </a:lnTo>
                <a:lnTo>
                  <a:pt x="1813" y="1018"/>
                </a:lnTo>
                <a:lnTo>
                  <a:pt x="1810" y="1013"/>
                </a:lnTo>
                <a:lnTo>
                  <a:pt x="1807" y="1009"/>
                </a:lnTo>
                <a:lnTo>
                  <a:pt x="1803" y="1007"/>
                </a:lnTo>
                <a:lnTo>
                  <a:pt x="1800" y="1004"/>
                </a:lnTo>
                <a:lnTo>
                  <a:pt x="1798" y="998"/>
                </a:lnTo>
                <a:lnTo>
                  <a:pt x="1795" y="992"/>
                </a:lnTo>
                <a:lnTo>
                  <a:pt x="1784" y="984"/>
                </a:lnTo>
                <a:lnTo>
                  <a:pt x="1778" y="981"/>
                </a:lnTo>
                <a:lnTo>
                  <a:pt x="1775" y="989"/>
                </a:lnTo>
                <a:lnTo>
                  <a:pt x="1776" y="992"/>
                </a:lnTo>
                <a:lnTo>
                  <a:pt x="1776" y="999"/>
                </a:lnTo>
                <a:lnTo>
                  <a:pt x="1777" y="1006"/>
                </a:lnTo>
                <a:lnTo>
                  <a:pt x="1777" y="1011"/>
                </a:lnTo>
                <a:lnTo>
                  <a:pt x="1777" y="1019"/>
                </a:lnTo>
                <a:lnTo>
                  <a:pt x="1779" y="1023"/>
                </a:lnTo>
                <a:lnTo>
                  <a:pt x="1783" y="1025"/>
                </a:lnTo>
                <a:lnTo>
                  <a:pt x="1785" y="1029"/>
                </a:lnTo>
                <a:lnTo>
                  <a:pt x="1788" y="1033"/>
                </a:lnTo>
                <a:lnTo>
                  <a:pt x="1798" y="1035"/>
                </a:lnTo>
                <a:lnTo>
                  <a:pt x="1802" y="1040"/>
                </a:lnTo>
                <a:lnTo>
                  <a:pt x="1800" y="1047"/>
                </a:lnTo>
                <a:lnTo>
                  <a:pt x="1795" y="1048"/>
                </a:lnTo>
                <a:lnTo>
                  <a:pt x="1774" y="1041"/>
                </a:lnTo>
                <a:lnTo>
                  <a:pt x="1769" y="1030"/>
                </a:lnTo>
                <a:lnTo>
                  <a:pt x="1764" y="1024"/>
                </a:lnTo>
                <a:lnTo>
                  <a:pt x="1763" y="1018"/>
                </a:lnTo>
                <a:lnTo>
                  <a:pt x="1759" y="1013"/>
                </a:lnTo>
                <a:lnTo>
                  <a:pt x="1755" y="1010"/>
                </a:lnTo>
                <a:lnTo>
                  <a:pt x="1727" y="1008"/>
                </a:lnTo>
                <a:lnTo>
                  <a:pt x="1722" y="1006"/>
                </a:lnTo>
                <a:lnTo>
                  <a:pt x="1719" y="1000"/>
                </a:lnTo>
                <a:lnTo>
                  <a:pt x="1715" y="986"/>
                </a:lnTo>
                <a:lnTo>
                  <a:pt x="1712" y="984"/>
                </a:lnTo>
                <a:lnTo>
                  <a:pt x="1709" y="979"/>
                </a:lnTo>
                <a:lnTo>
                  <a:pt x="1707" y="975"/>
                </a:lnTo>
                <a:lnTo>
                  <a:pt x="1702" y="969"/>
                </a:lnTo>
                <a:lnTo>
                  <a:pt x="1699" y="967"/>
                </a:lnTo>
                <a:lnTo>
                  <a:pt x="1692" y="956"/>
                </a:lnTo>
                <a:lnTo>
                  <a:pt x="1690" y="954"/>
                </a:lnTo>
                <a:lnTo>
                  <a:pt x="1688" y="952"/>
                </a:lnTo>
                <a:lnTo>
                  <a:pt x="1681" y="954"/>
                </a:lnTo>
                <a:lnTo>
                  <a:pt x="1677" y="952"/>
                </a:lnTo>
                <a:lnTo>
                  <a:pt x="1674" y="948"/>
                </a:lnTo>
                <a:lnTo>
                  <a:pt x="1671" y="940"/>
                </a:lnTo>
                <a:lnTo>
                  <a:pt x="1663" y="899"/>
                </a:lnTo>
                <a:lnTo>
                  <a:pt x="1660" y="888"/>
                </a:lnTo>
                <a:lnTo>
                  <a:pt x="1653" y="878"/>
                </a:lnTo>
                <a:lnTo>
                  <a:pt x="1650" y="875"/>
                </a:lnTo>
                <a:lnTo>
                  <a:pt x="1641" y="871"/>
                </a:lnTo>
                <a:lnTo>
                  <a:pt x="1610" y="834"/>
                </a:lnTo>
                <a:lnTo>
                  <a:pt x="1609" y="830"/>
                </a:lnTo>
                <a:lnTo>
                  <a:pt x="1607" y="822"/>
                </a:lnTo>
                <a:lnTo>
                  <a:pt x="1606" y="819"/>
                </a:lnTo>
                <a:lnTo>
                  <a:pt x="1604" y="817"/>
                </a:lnTo>
                <a:lnTo>
                  <a:pt x="1607" y="811"/>
                </a:lnTo>
                <a:lnTo>
                  <a:pt x="1611" y="808"/>
                </a:lnTo>
                <a:lnTo>
                  <a:pt x="1618" y="803"/>
                </a:lnTo>
                <a:lnTo>
                  <a:pt x="1627" y="791"/>
                </a:lnTo>
                <a:lnTo>
                  <a:pt x="1629" y="786"/>
                </a:lnTo>
                <a:lnTo>
                  <a:pt x="1632" y="773"/>
                </a:lnTo>
                <a:lnTo>
                  <a:pt x="1631" y="763"/>
                </a:lnTo>
                <a:lnTo>
                  <a:pt x="1629" y="755"/>
                </a:lnTo>
                <a:lnTo>
                  <a:pt x="1628" y="745"/>
                </a:lnTo>
                <a:lnTo>
                  <a:pt x="1629" y="738"/>
                </a:lnTo>
                <a:lnTo>
                  <a:pt x="1632" y="733"/>
                </a:lnTo>
                <a:lnTo>
                  <a:pt x="1637" y="732"/>
                </a:lnTo>
                <a:lnTo>
                  <a:pt x="1639" y="732"/>
                </a:lnTo>
                <a:lnTo>
                  <a:pt x="1651" y="740"/>
                </a:lnTo>
                <a:lnTo>
                  <a:pt x="1655" y="739"/>
                </a:lnTo>
                <a:lnTo>
                  <a:pt x="1655" y="734"/>
                </a:lnTo>
                <a:lnTo>
                  <a:pt x="1652" y="728"/>
                </a:lnTo>
                <a:lnTo>
                  <a:pt x="1649" y="719"/>
                </a:lnTo>
                <a:lnTo>
                  <a:pt x="1648" y="713"/>
                </a:lnTo>
                <a:lnTo>
                  <a:pt x="1649" y="708"/>
                </a:lnTo>
                <a:lnTo>
                  <a:pt x="1652" y="697"/>
                </a:lnTo>
                <a:lnTo>
                  <a:pt x="1647" y="692"/>
                </a:lnTo>
                <a:lnTo>
                  <a:pt x="1645" y="688"/>
                </a:lnTo>
                <a:lnTo>
                  <a:pt x="1643" y="681"/>
                </a:lnTo>
                <a:lnTo>
                  <a:pt x="1649" y="665"/>
                </a:lnTo>
                <a:lnTo>
                  <a:pt x="1650" y="658"/>
                </a:lnTo>
                <a:lnTo>
                  <a:pt x="1649" y="650"/>
                </a:lnTo>
                <a:lnTo>
                  <a:pt x="1639" y="623"/>
                </a:lnTo>
                <a:lnTo>
                  <a:pt x="1636" y="619"/>
                </a:lnTo>
                <a:lnTo>
                  <a:pt x="1635" y="615"/>
                </a:lnTo>
                <a:lnTo>
                  <a:pt x="1633" y="612"/>
                </a:lnTo>
                <a:lnTo>
                  <a:pt x="1633" y="606"/>
                </a:lnTo>
                <a:lnTo>
                  <a:pt x="1633" y="603"/>
                </a:lnTo>
                <a:lnTo>
                  <a:pt x="1629" y="592"/>
                </a:lnTo>
                <a:lnTo>
                  <a:pt x="1627" y="587"/>
                </a:lnTo>
                <a:lnTo>
                  <a:pt x="1625" y="585"/>
                </a:lnTo>
                <a:lnTo>
                  <a:pt x="1623" y="584"/>
                </a:lnTo>
                <a:lnTo>
                  <a:pt x="1622" y="581"/>
                </a:lnTo>
                <a:lnTo>
                  <a:pt x="1622" y="576"/>
                </a:lnTo>
                <a:lnTo>
                  <a:pt x="1622" y="573"/>
                </a:lnTo>
                <a:lnTo>
                  <a:pt x="1621" y="569"/>
                </a:lnTo>
                <a:lnTo>
                  <a:pt x="1619" y="567"/>
                </a:lnTo>
                <a:lnTo>
                  <a:pt x="1611" y="564"/>
                </a:lnTo>
                <a:lnTo>
                  <a:pt x="1608" y="561"/>
                </a:lnTo>
                <a:lnTo>
                  <a:pt x="1606" y="554"/>
                </a:lnTo>
                <a:lnTo>
                  <a:pt x="1604" y="544"/>
                </a:lnTo>
                <a:lnTo>
                  <a:pt x="1606" y="536"/>
                </a:lnTo>
                <a:lnTo>
                  <a:pt x="1606" y="530"/>
                </a:lnTo>
                <a:lnTo>
                  <a:pt x="1604" y="525"/>
                </a:lnTo>
                <a:lnTo>
                  <a:pt x="1601" y="505"/>
                </a:lnTo>
                <a:lnTo>
                  <a:pt x="1599" y="500"/>
                </a:lnTo>
                <a:lnTo>
                  <a:pt x="1597" y="496"/>
                </a:lnTo>
                <a:lnTo>
                  <a:pt x="1597" y="495"/>
                </a:lnTo>
                <a:lnTo>
                  <a:pt x="1597" y="487"/>
                </a:lnTo>
                <a:lnTo>
                  <a:pt x="1596" y="484"/>
                </a:lnTo>
                <a:lnTo>
                  <a:pt x="1593" y="482"/>
                </a:lnTo>
                <a:lnTo>
                  <a:pt x="1589" y="481"/>
                </a:lnTo>
                <a:lnTo>
                  <a:pt x="1588" y="478"/>
                </a:lnTo>
                <a:lnTo>
                  <a:pt x="1589" y="475"/>
                </a:lnTo>
                <a:lnTo>
                  <a:pt x="1589" y="471"/>
                </a:lnTo>
                <a:lnTo>
                  <a:pt x="1589" y="466"/>
                </a:lnTo>
                <a:lnTo>
                  <a:pt x="1587" y="464"/>
                </a:lnTo>
                <a:lnTo>
                  <a:pt x="1589" y="457"/>
                </a:lnTo>
                <a:lnTo>
                  <a:pt x="1594" y="453"/>
                </a:lnTo>
                <a:lnTo>
                  <a:pt x="1597" y="447"/>
                </a:lnTo>
                <a:lnTo>
                  <a:pt x="1598" y="443"/>
                </a:lnTo>
                <a:lnTo>
                  <a:pt x="1598" y="437"/>
                </a:lnTo>
                <a:lnTo>
                  <a:pt x="1597" y="433"/>
                </a:lnTo>
                <a:lnTo>
                  <a:pt x="1592" y="429"/>
                </a:lnTo>
                <a:lnTo>
                  <a:pt x="1591" y="425"/>
                </a:lnTo>
                <a:lnTo>
                  <a:pt x="1590" y="416"/>
                </a:lnTo>
                <a:lnTo>
                  <a:pt x="1589" y="412"/>
                </a:lnTo>
                <a:lnTo>
                  <a:pt x="1586" y="406"/>
                </a:lnTo>
                <a:lnTo>
                  <a:pt x="1583" y="396"/>
                </a:lnTo>
                <a:lnTo>
                  <a:pt x="1583" y="394"/>
                </a:lnTo>
                <a:lnTo>
                  <a:pt x="1582" y="392"/>
                </a:lnTo>
                <a:lnTo>
                  <a:pt x="1583" y="385"/>
                </a:lnTo>
                <a:lnTo>
                  <a:pt x="1582" y="383"/>
                </a:lnTo>
                <a:lnTo>
                  <a:pt x="1581" y="378"/>
                </a:lnTo>
                <a:lnTo>
                  <a:pt x="1576" y="369"/>
                </a:lnTo>
                <a:lnTo>
                  <a:pt x="1573" y="363"/>
                </a:lnTo>
                <a:lnTo>
                  <a:pt x="1570" y="348"/>
                </a:lnTo>
                <a:lnTo>
                  <a:pt x="1568" y="342"/>
                </a:lnTo>
                <a:lnTo>
                  <a:pt x="1570" y="339"/>
                </a:lnTo>
                <a:lnTo>
                  <a:pt x="1572" y="340"/>
                </a:lnTo>
                <a:lnTo>
                  <a:pt x="1574" y="344"/>
                </a:lnTo>
                <a:lnTo>
                  <a:pt x="1577" y="345"/>
                </a:lnTo>
                <a:lnTo>
                  <a:pt x="1578" y="344"/>
                </a:lnTo>
                <a:lnTo>
                  <a:pt x="1579" y="342"/>
                </a:lnTo>
                <a:lnTo>
                  <a:pt x="1580" y="333"/>
                </a:lnTo>
                <a:lnTo>
                  <a:pt x="1576" y="330"/>
                </a:lnTo>
                <a:lnTo>
                  <a:pt x="1576" y="327"/>
                </a:lnTo>
                <a:lnTo>
                  <a:pt x="1579" y="320"/>
                </a:lnTo>
                <a:lnTo>
                  <a:pt x="1578" y="319"/>
                </a:lnTo>
                <a:lnTo>
                  <a:pt x="1578" y="317"/>
                </a:lnTo>
                <a:lnTo>
                  <a:pt x="1577" y="316"/>
                </a:lnTo>
                <a:lnTo>
                  <a:pt x="1578" y="313"/>
                </a:lnTo>
                <a:lnTo>
                  <a:pt x="1579" y="312"/>
                </a:lnTo>
                <a:lnTo>
                  <a:pt x="1577" y="308"/>
                </a:lnTo>
                <a:lnTo>
                  <a:pt x="1569" y="306"/>
                </a:lnTo>
                <a:lnTo>
                  <a:pt x="1571" y="298"/>
                </a:lnTo>
                <a:lnTo>
                  <a:pt x="1571" y="293"/>
                </a:lnTo>
                <a:lnTo>
                  <a:pt x="1570" y="288"/>
                </a:lnTo>
                <a:lnTo>
                  <a:pt x="1568" y="284"/>
                </a:lnTo>
                <a:lnTo>
                  <a:pt x="1574" y="278"/>
                </a:lnTo>
                <a:lnTo>
                  <a:pt x="1576" y="276"/>
                </a:lnTo>
                <a:lnTo>
                  <a:pt x="1576" y="273"/>
                </a:lnTo>
                <a:lnTo>
                  <a:pt x="1574" y="270"/>
                </a:lnTo>
                <a:lnTo>
                  <a:pt x="1573" y="268"/>
                </a:lnTo>
                <a:lnTo>
                  <a:pt x="1569" y="266"/>
                </a:lnTo>
                <a:lnTo>
                  <a:pt x="1559" y="254"/>
                </a:lnTo>
                <a:lnTo>
                  <a:pt x="1559" y="251"/>
                </a:lnTo>
                <a:lnTo>
                  <a:pt x="1560" y="249"/>
                </a:lnTo>
                <a:lnTo>
                  <a:pt x="1561" y="247"/>
                </a:lnTo>
                <a:lnTo>
                  <a:pt x="1562" y="245"/>
                </a:lnTo>
                <a:lnTo>
                  <a:pt x="1554" y="227"/>
                </a:lnTo>
                <a:lnTo>
                  <a:pt x="1558" y="225"/>
                </a:lnTo>
                <a:lnTo>
                  <a:pt x="1560" y="228"/>
                </a:lnTo>
                <a:lnTo>
                  <a:pt x="1562" y="235"/>
                </a:lnTo>
                <a:lnTo>
                  <a:pt x="1566" y="238"/>
                </a:lnTo>
                <a:lnTo>
                  <a:pt x="1567" y="244"/>
                </a:lnTo>
                <a:lnTo>
                  <a:pt x="1568" y="245"/>
                </a:lnTo>
                <a:lnTo>
                  <a:pt x="1569" y="246"/>
                </a:lnTo>
                <a:lnTo>
                  <a:pt x="1571" y="246"/>
                </a:lnTo>
                <a:lnTo>
                  <a:pt x="1574" y="243"/>
                </a:lnTo>
                <a:lnTo>
                  <a:pt x="1573" y="238"/>
                </a:lnTo>
                <a:lnTo>
                  <a:pt x="1571" y="235"/>
                </a:lnTo>
                <a:lnTo>
                  <a:pt x="1567" y="230"/>
                </a:lnTo>
                <a:lnTo>
                  <a:pt x="1569" y="228"/>
                </a:lnTo>
                <a:lnTo>
                  <a:pt x="1570" y="226"/>
                </a:lnTo>
                <a:lnTo>
                  <a:pt x="1571" y="224"/>
                </a:lnTo>
                <a:lnTo>
                  <a:pt x="1569" y="221"/>
                </a:lnTo>
                <a:lnTo>
                  <a:pt x="1564" y="208"/>
                </a:lnTo>
                <a:lnTo>
                  <a:pt x="1562" y="204"/>
                </a:lnTo>
                <a:lnTo>
                  <a:pt x="1559" y="200"/>
                </a:lnTo>
                <a:lnTo>
                  <a:pt x="1555" y="198"/>
                </a:lnTo>
                <a:lnTo>
                  <a:pt x="1552" y="198"/>
                </a:lnTo>
                <a:lnTo>
                  <a:pt x="1552" y="196"/>
                </a:lnTo>
                <a:lnTo>
                  <a:pt x="1553" y="196"/>
                </a:lnTo>
                <a:lnTo>
                  <a:pt x="1554" y="195"/>
                </a:lnTo>
                <a:lnTo>
                  <a:pt x="1555" y="194"/>
                </a:lnTo>
                <a:lnTo>
                  <a:pt x="1557" y="191"/>
                </a:lnTo>
                <a:lnTo>
                  <a:pt x="1555" y="189"/>
                </a:lnTo>
                <a:lnTo>
                  <a:pt x="1554" y="187"/>
                </a:lnTo>
                <a:lnTo>
                  <a:pt x="1553" y="184"/>
                </a:lnTo>
                <a:lnTo>
                  <a:pt x="1553" y="181"/>
                </a:lnTo>
                <a:lnTo>
                  <a:pt x="1551" y="179"/>
                </a:lnTo>
                <a:lnTo>
                  <a:pt x="1548" y="175"/>
                </a:lnTo>
                <a:lnTo>
                  <a:pt x="1545" y="170"/>
                </a:lnTo>
                <a:lnTo>
                  <a:pt x="1550" y="166"/>
                </a:lnTo>
                <a:lnTo>
                  <a:pt x="1534" y="156"/>
                </a:lnTo>
                <a:lnTo>
                  <a:pt x="1531" y="147"/>
                </a:lnTo>
                <a:lnTo>
                  <a:pt x="1529" y="146"/>
                </a:lnTo>
                <a:lnTo>
                  <a:pt x="1528" y="142"/>
                </a:lnTo>
                <a:lnTo>
                  <a:pt x="1529" y="136"/>
                </a:lnTo>
                <a:lnTo>
                  <a:pt x="1529" y="129"/>
                </a:lnTo>
                <a:lnTo>
                  <a:pt x="1528" y="126"/>
                </a:lnTo>
                <a:lnTo>
                  <a:pt x="1522" y="126"/>
                </a:lnTo>
                <a:lnTo>
                  <a:pt x="1519" y="124"/>
                </a:lnTo>
                <a:lnTo>
                  <a:pt x="1518" y="125"/>
                </a:lnTo>
                <a:lnTo>
                  <a:pt x="1517" y="126"/>
                </a:lnTo>
                <a:lnTo>
                  <a:pt x="1514" y="127"/>
                </a:lnTo>
                <a:lnTo>
                  <a:pt x="1510" y="128"/>
                </a:lnTo>
                <a:lnTo>
                  <a:pt x="1505" y="126"/>
                </a:lnTo>
                <a:lnTo>
                  <a:pt x="1492" y="115"/>
                </a:lnTo>
                <a:lnTo>
                  <a:pt x="1486" y="112"/>
                </a:lnTo>
                <a:lnTo>
                  <a:pt x="1485" y="111"/>
                </a:lnTo>
                <a:lnTo>
                  <a:pt x="1484" y="105"/>
                </a:lnTo>
                <a:lnTo>
                  <a:pt x="1484" y="102"/>
                </a:lnTo>
                <a:lnTo>
                  <a:pt x="1482" y="101"/>
                </a:lnTo>
                <a:lnTo>
                  <a:pt x="1478" y="92"/>
                </a:lnTo>
                <a:lnTo>
                  <a:pt x="1473" y="90"/>
                </a:lnTo>
                <a:lnTo>
                  <a:pt x="1471" y="88"/>
                </a:lnTo>
                <a:lnTo>
                  <a:pt x="1470" y="80"/>
                </a:lnTo>
                <a:lnTo>
                  <a:pt x="1466" y="77"/>
                </a:lnTo>
                <a:lnTo>
                  <a:pt x="1465" y="75"/>
                </a:lnTo>
                <a:lnTo>
                  <a:pt x="1465" y="72"/>
                </a:lnTo>
                <a:lnTo>
                  <a:pt x="1465" y="66"/>
                </a:lnTo>
                <a:lnTo>
                  <a:pt x="1465" y="62"/>
                </a:lnTo>
                <a:lnTo>
                  <a:pt x="1464" y="60"/>
                </a:lnTo>
                <a:lnTo>
                  <a:pt x="1463" y="59"/>
                </a:lnTo>
                <a:lnTo>
                  <a:pt x="1462" y="58"/>
                </a:lnTo>
                <a:lnTo>
                  <a:pt x="1461" y="57"/>
                </a:lnTo>
                <a:lnTo>
                  <a:pt x="1460" y="57"/>
                </a:lnTo>
                <a:lnTo>
                  <a:pt x="1460" y="59"/>
                </a:lnTo>
                <a:lnTo>
                  <a:pt x="1460" y="60"/>
                </a:lnTo>
                <a:lnTo>
                  <a:pt x="1459" y="63"/>
                </a:lnTo>
                <a:lnTo>
                  <a:pt x="1456" y="66"/>
                </a:lnTo>
                <a:lnTo>
                  <a:pt x="1444" y="59"/>
                </a:lnTo>
                <a:lnTo>
                  <a:pt x="1442" y="53"/>
                </a:lnTo>
                <a:lnTo>
                  <a:pt x="1440" y="40"/>
                </a:lnTo>
                <a:lnTo>
                  <a:pt x="1436" y="33"/>
                </a:lnTo>
                <a:lnTo>
                  <a:pt x="1432" y="29"/>
                </a:lnTo>
                <a:lnTo>
                  <a:pt x="1427" y="27"/>
                </a:lnTo>
                <a:lnTo>
                  <a:pt x="1422" y="27"/>
                </a:lnTo>
                <a:lnTo>
                  <a:pt x="1419" y="31"/>
                </a:lnTo>
                <a:lnTo>
                  <a:pt x="1417" y="31"/>
                </a:lnTo>
                <a:lnTo>
                  <a:pt x="1414" y="29"/>
                </a:lnTo>
                <a:lnTo>
                  <a:pt x="1413" y="28"/>
                </a:lnTo>
                <a:lnTo>
                  <a:pt x="1410" y="30"/>
                </a:lnTo>
                <a:lnTo>
                  <a:pt x="1405" y="33"/>
                </a:lnTo>
                <a:lnTo>
                  <a:pt x="1403" y="35"/>
                </a:lnTo>
                <a:lnTo>
                  <a:pt x="1403" y="40"/>
                </a:lnTo>
                <a:lnTo>
                  <a:pt x="1401" y="43"/>
                </a:lnTo>
                <a:lnTo>
                  <a:pt x="1396" y="49"/>
                </a:lnTo>
                <a:lnTo>
                  <a:pt x="1405" y="61"/>
                </a:lnTo>
                <a:lnTo>
                  <a:pt x="1407" y="67"/>
                </a:lnTo>
                <a:lnTo>
                  <a:pt x="1403" y="72"/>
                </a:lnTo>
                <a:lnTo>
                  <a:pt x="1400" y="72"/>
                </a:lnTo>
                <a:lnTo>
                  <a:pt x="1390" y="66"/>
                </a:lnTo>
                <a:lnTo>
                  <a:pt x="1385" y="57"/>
                </a:lnTo>
                <a:lnTo>
                  <a:pt x="1381" y="53"/>
                </a:lnTo>
                <a:lnTo>
                  <a:pt x="1378" y="48"/>
                </a:lnTo>
                <a:lnTo>
                  <a:pt x="1375" y="45"/>
                </a:lnTo>
                <a:lnTo>
                  <a:pt x="1364" y="30"/>
                </a:lnTo>
                <a:lnTo>
                  <a:pt x="1357" y="27"/>
                </a:lnTo>
                <a:lnTo>
                  <a:pt x="1344" y="13"/>
                </a:lnTo>
                <a:lnTo>
                  <a:pt x="1329" y="12"/>
                </a:lnTo>
                <a:lnTo>
                  <a:pt x="1307" y="0"/>
                </a:lnTo>
                <a:lnTo>
                  <a:pt x="1299" y="0"/>
                </a:lnTo>
                <a:lnTo>
                  <a:pt x="1301" y="4"/>
                </a:lnTo>
                <a:lnTo>
                  <a:pt x="1304" y="10"/>
                </a:lnTo>
                <a:lnTo>
                  <a:pt x="1305" y="14"/>
                </a:lnTo>
                <a:lnTo>
                  <a:pt x="1294" y="12"/>
                </a:lnTo>
                <a:lnTo>
                  <a:pt x="1289" y="16"/>
                </a:lnTo>
                <a:lnTo>
                  <a:pt x="1291" y="17"/>
                </a:lnTo>
                <a:lnTo>
                  <a:pt x="1292" y="19"/>
                </a:lnTo>
                <a:lnTo>
                  <a:pt x="1293" y="20"/>
                </a:lnTo>
                <a:lnTo>
                  <a:pt x="1293" y="22"/>
                </a:lnTo>
                <a:lnTo>
                  <a:pt x="1292" y="27"/>
                </a:lnTo>
                <a:lnTo>
                  <a:pt x="1292" y="29"/>
                </a:lnTo>
                <a:lnTo>
                  <a:pt x="1293" y="32"/>
                </a:lnTo>
                <a:lnTo>
                  <a:pt x="1296" y="38"/>
                </a:lnTo>
                <a:lnTo>
                  <a:pt x="1297" y="40"/>
                </a:lnTo>
                <a:lnTo>
                  <a:pt x="1312" y="51"/>
                </a:lnTo>
                <a:lnTo>
                  <a:pt x="1315" y="59"/>
                </a:lnTo>
                <a:lnTo>
                  <a:pt x="1294" y="51"/>
                </a:lnTo>
                <a:lnTo>
                  <a:pt x="1284" y="50"/>
                </a:lnTo>
                <a:lnTo>
                  <a:pt x="1273" y="59"/>
                </a:lnTo>
                <a:lnTo>
                  <a:pt x="1266" y="73"/>
                </a:lnTo>
                <a:lnTo>
                  <a:pt x="1268" y="86"/>
                </a:lnTo>
                <a:lnTo>
                  <a:pt x="1277" y="103"/>
                </a:lnTo>
                <a:lnTo>
                  <a:pt x="1275" y="106"/>
                </a:lnTo>
                <a:lnTo>
                  <a:pt x="1274" y="106"/>
                </a:lnTo>
                <a:lnTo>
                  <a:pt x="1269" y="106"/>
                </a:lnTo>
                <a:lnTo>
                  <a:pt x="1268" y="106"/>
                </a:lnTo>
                <a:lnTo>
                  <a:pt x="1269" y="109"/>
                </a:lnTo>
                <a:lnTo>
                  <a:pt x="1274" y="119"/>
                </a:lnTo>
                <a:lnTo>
                  <a:pt x="1276" y="128"/>
                </a:lnTo>
                <a:lnTo>
                  <a:pt x="1275" y="129"/>
                </a:lnTo>
                <a:lnTo>
                  <a:pt x="1273" y="132"/>
                </a:lnTo>
                <a:lnTo>
                  <a:pt x="1272" y="137"/>
                </a:lnTo>
                <a:lnTo>
                  <a:pt x="1272" y="141"/>
                </a:lnTo>
                <a:lnTo>
                  <a:pt x="1272" y="145"/>
                </a:lnTo>
                <a:lnTo>
                  <a:pt x="1275" y="150"/>
                </a:lnTo>
                <a:lnTo>
                  <a:pt x="1276" y="154"/>
                </a:lnTo>
                <a:lnTo>
                  <a:pt x="1276" y="157"/>
                </a:lnTo>
                <a:lnTo>
                  <a:pt x="1273" y="159"/>
                </a:lnTo>
                <a:lnTo>
                  <a:pt x="1270" y="161"/>
                </a:lnTo>
                <a:lnTo>
                  <a:pt x="1270" y="167"/>
                </a:lnTo>
                <a:lnTo>
                  <a:pt x="1270" y="171"/>
                </a:lnTo>
                <a:lnTo>
                  <a:pt x="1273" y="179"/>
                </a:lnTo>
                <a:lnTo>
                  <a:pt x="1275" y="193"/>
                </a:lnTo>
                <a:lnTo>
                  <a:pt x="1275" y="201"/>
                </a:lnTo>
                <a:lnTo>
                  <a:pt x="1273" y="205"/>
                </a:lnTo>
                <a:lnTo>
                  <a:pt x="1272" y="207"/>
                </a:lnTo>
                <a:lnTo>
                  <a:pt x="1272" y="210"/>
                </a:lnTo>
                <a:lnTo>
                  <a:pt x="1274" y="216"/>
                </a:lnTo>
                <a:lnTo>
                  <a:pt x="1274" y="220"/>
                </a:lnTo>
                <a:lnTo>
                  <a:pt x="1276" y="225"/>
                </a:lnTo>
                <a:lnTo>
                  <a:pt x="1277" y="228"/>
                </a:lnTo>
                <a:lnTo>
                  <a:pt x="1274" y="236"/>
                </a:lnTo>
                <a:lnTo>
                  <a:pt x="1274" y="241"/>
                </a:lnTo>
                <a:lnTo>
                  <a:pt x="1279" y="249"/>
                </a:lnTo>
                <a:lnTo>
                  <a:pt x="1277" y="251"/>
                </a:lnTo>
                <a:lnTo>
                  <a:pt x="1275" y="251"/>
                </a:lnTo>
                <a:lnTo>
                  <a:pt x="1274" y="253"/>
                </a:lnTo>
                <a:lnTo>
                  <a:pt x="1273" y="256"/>
                </a:lnTo>
                <a:lnTo>
                  <a:pt x="1280" y="263"/>
                </a:lnTo>
                <a:lnTo>
                  <a:pt x="1284" y="267"/>
                </a:lnTo>
                <a:lnTo>
                  <a:pt x="1285" y="275"/>
                </a:lnTo>
                <a:lnTo>
                  <a:pt x="1283" y="279"/>
                </a:lnTo>
                <a:lnTo>
                  <a:pt x="1283" y="284"/>
                </a:lnTo>
                <a:lnTo>
                  <a:pt x="1283" y="287"/>
                </a:lnTo>
                <a:lnTo>
                  <a:pt x="1283" y="292"/>
                </a:lnTo>
                <a:lnTo>
                  <a:pt x="1270" y="293"/>
                </a:lnTo>
                <a:lnTo>
                  <a:pt x="1274" y="303"/>
                </a:lnTo>
                <a:lnTo>
                  <a:pt x="1278" y="309"/>
                </a:lnTo>
                <a:lnTo>
                  <a:pt x="1284" y="313"/>
                </a:lnTo>
                <a:lnTo>
                  <a:pt x="1291" y="314"/>
                </a:lnTo>
                <a:lnTo>
                  <a:pt x="1286" y="322"/>
                </a:lnTo>
                <a:lnTo>
                  <a:pt x="1279" y="323"/>
                </a:lnTo>
                <a:lnTo>
                  <a:pt x="1278" y="332"/>
                </a:lnTo>
                <a:lnTo>
                  <a:pt x="1279" y="335"/>
                </a:lnTo>
                <a:lnTo>
                  <a:pt x="1284" y="337"/>
                </a:lnTo>
                <a:lnTo>
                  <a:pt x="1284" y="340"/>
                </a:lnTo>
                <a:lnTo>
                  <a:pt x="1284" y="345"/>
                </a:lnTo>
                <a:lnTo>
                  <a:pt x="1283" y="347"/>
                </a:lnTo>
                <a:lnTo>
                  <a:pt x="1278" y="349"/>
                </a:lnTo>
                <a:lnTo>
                  <a:pt x="1282" y="354"/>
                </a:lnTo>
                <a:lnTo>
                  <a:pt x="1286" y="357"/>
                </a:lnTo>
                <a:lnTo>
                  <a:pt x="1289" y="363"/>
                </a:lnTo>
                <a:lnTo>
                  <a:pt x="1291" y="372"/>
                </a:lnTo>
                <a:lnTo>
                  <a:pt x="1288" y="376"/>
                </a:lnTo>
                <a:lnTo>
                  <a:pt x="1286" y="377"/>
                </a:lnTo>
                <a:lnTo>
                  <a:pt x="1284" y="376"/>
                </a:lnTo>
                <a:lnTo>
                  <a:pt x="1279" y="369"/>
                </a:lnTo>
                <a:lnTo>
                  <a:pt x="1277" y="368"/>
                </a:lnTo>
                <a:lnTo>
                  <a:pt x="1274" y="368"/>
                </a:lnTo>
                <a:lnTo>
                  <a:pt x="1274" y="372"/>
                </a:lnTo>
                <a:lnTo>
                  <a:pt x="1275" y="378"/>
                </a:lnTo>
                <a:lnTo>
                  <a:pt x="1277" y="383"/>
                </a:lnTo>
                <a:lnTo>
                  <a:pt x="1279" y="388"/>
                </a:lnTo>
                <a:lnTo>
                  <a:pt x="1279" y="397"/>
                </a:lnTo>
                <a:lnTo>
                  <a:pt x="1277" y="414"/>
                </a:lnTo>
                <a:lnTo>
                  <a:pt x="1277" y="416"/>
                </a:lnTo>
                <a:lnTo>
                  <a:pt x="1277" y="418"/>
                </a:lnTo>
                <a:lnTo>
                  <a:pt x="1277" y="422"/>
                </a:lnTo>
                <a:lnTo>
                  <a:pt x="1276" y="427"/>
                </a:lnTo>
                <a:lnTo>
                  <a:pt x="1292" y="434"/>
                </a:lnTo>
                <a:lnTo>
                  <a:pt x="1289" y="435"/>
                </a:lnTo>
                <a:lnTo>
                  <a:pt x="1288" y="435"/>
                </a:lnTo>
                <a:lnTo>
                  <a:pt x="1289" y="438"/>
                </a:lnTo>
                <a:lnTo>
                  <a:pt x="1292" y="442"/>
                </a:lnTo>
                <a:lnTo>
                  <a:pt x="1293" y="445"/>
                </a:lnTo>
                <a:lnTo>
                  <a:pt x="1292" y="448"/>
                </a:lnTo>
                <a:lnTo>
                  <a:pt x="1288" y="450"/>
                </a:lnTo>
                <a:lnTo>
                  <a:pt x="1287" y="453"/>
                </a:lnTo>
                <a:lnTo>
                  <a:pt x="1286" y="457"/>
                </a:lnTo>
                <a:lnTo>
                  <a:pt x="1287" y="465"/>
                </a:lnTo>
                <a:lnTo>
                  <a:pt x="1288" y="472"/>
                </a:lnTo>
                <a:lnTo>
                  <a:pt x="1289" y="475"/>
                </a:lnTo>
                <a:lnTo>
                  <a:pt x="1294" y="476"/>
                </a:lnTo>
                <a:lnTo>
                  <a:pt x="1303" y="484"/>
                </a:lnTo>
                <a:lnTo>
                  <a:pt x="1307" y="486"/>
                </a:lnTo>
                <a:lnTo>
                  <a:pt x="1309" y="488"/>
                </a:lnTo>
                <a:lnTo>
                  <a:pt x="1309" y="494"/>
                </a:lnTo>
                <a:lnTo>
                  <a:pt x="1308" y="501"/>
                </a:lnTo>
                <a:lnTo>
                  <a:pt x="1307" y="505"/>
                </a:lnTo>
                <a:lnTo>
                  <a:pt x="1311" y="506"/>
                </a:lnTo>
                <a:lnTo>
                  <a:pt x="1316" y="512"/>
                </a:lnTo>
                <a:lnTo>
                  <a:pt x="1324" y="514"/>
                </a:lnTo>
                <a:lnTo>
                  <a:pt x="1325" y="517"/>
                </a:lnTo>
                <a:lnTo>
                  <a:pt x="1323" y="523"/>
                </a:lnTo>
                <a:lnTo>
                  <a:pt x="1318" y="526"/>
                </a:lnTo>
                <a:lnTo>
                  <a:pt x="1313" y="526"/>
                </a:lnTo>
                <a:lnTo>
                  <a:pt x="1304" y="521"/>
                </a:lnTo>
                <a:lnTo>
                  <a:pt x="1303" y="521"/>
                </a:lnTo>
                <a:lnTo>
                  <a:pt x="1299" y="524"/>
                </a:lnTo>
                <a:lnTo>
                  <a:pt x="1298" y="525"/>
                </a:lnTo>
                <a:lnTo>
                  <a:pt x="1302" y="529"/>
                </a:lnTo>
                <a:lnTo>
                  <a:pt x="1306" y="537"/>
                </a:lnTo>
                <a:lnTo>
                  <a:pt x="1308" y="540"/>
                </a:lnTo>
                <a:lnTo>
                  <a:pt x="1315" y="543"/>
                </a:lnTo>
                <a:lnTo>
                  <a:pt x="1318" y="546"/>
                </a:lnTo>
                <a:lnTo>
                  <a:pt x="1322" y="551"/>
                </a:lnTo>
                <a:lnTo>
                  <a:pt x="1289" y="555"/>
                </a:lnTo>
                <a:lnTo>
                  <a:pt x="1284" y="557"/>
                </a:lnTo>
                <a:lnTo>
                  <a:pt x="1279" y="565"/>
                </a:lnTo>
                <a:lnTo>
                  <a:pt x="1274" y="573"/>
                </a:lnTo>
                <a:lnTo>
                  <a:pt x="1268" y="580"/>
                </a:lnTo>
                <a:lnTo>
                  <a:pt x="1264" y="579"/>
                </a:lnTo>
                <a:lnTo>
                  <a:pt x="1259" y="572"/>
                </a:lnTo>
                <a:lnTo>
                  <a:pt x="1255" y="570"/>
                </a:lnTo>
                <a:lnTo>
                  <a:pt x="1249" y="577"/>
                </a:lnTo>
                <a:lnTo>
                  <a:pt x="1248" y="583"/>
                </a:lnTo>
                <a:lnTo>
                  <a:pt x="1248" y="589"/>
                </a:lnTo>
                <a:lnTo>
                  <a:pt x="1249" y="591"/>
                </a:lnTo>
                <a:lnTo>
                  <a:pt x="1252" y="592"/>
                </a:lnTo>
                <a:lnTo>
                  <a:pt x="1253" y="594"/>
                </a:lnTo>
                <a:lnTo>
                  <a:pt x="1259" y="605"/>
                </a:lnTo>
                <a:lnTo>
                  <a:pt x="1256" y="611"/>
                </a:lnTo>
                <a:lnTo>
                  <a:pt x="1253" y="611"/>
                </a:lnTo>
                <a:lnTo>
                  <a:pt x="1250" y="611"/>
                </a:lnTo>
                <a:lnTo>
                  <a:pt x="1248" y="612"/>
                </a:lnTo>
                <a:lnTo>
                  <a:pt x="1247" y="612"/>
                </a:lnTo>
                <a:lnTo>
                  <a:pt x="1245" y="613"/>
                </a:lnTo>
                <a:lnTo>
                  <a:pt x="1243" y="612"/>
                </a:lnTo>
                <a:lnTo>
                  <a:pt x="1236" y="604"/>
                </a:lnTo>
                <a:lnTo>
                  <a:pt x="1228" y="602"/>
                </a:lnTo>
                <a:lnTo>
                  <a:pt x="1230" y="593"/>
                </a:lnTo>
                <a:lnTo>
                  <a:pt x="1230" y="584"/>
                </a:lnTo>
                <a:lnTo>
                  <a:pt x="1228" y="577"/>
                </a:lnTo>
                <a:lnTo>
                  <a:pt x="1225" y="572"/>
                </a:lnTo>
                <a:lnTo>
                  <a:pt x="1219" y="570"/>
                </a:lnTo>
                <a:lnTo>
                  <a:pt x="1207" y="574"/>
                </a:lnTo>
                <a:lnTo>
                  <a:pt x="1203" y="567"/>
                </a:lnTo>
                <a:lnTo>
                  <a:pt x="1209" y="564"/>
                </a:lnTo>
                <a:lnTo>
                  <a:pt x="1211" y="563"/>
                </a:lnTo>
                <a:lnTo>
                  <a:pt x="1213" y="561"/>
                </a:lnTo>
                <a:lnTo>
                  <a:pt x="1213" y="557"/>
                </a:lnTo>
                <a:lnTo>
                  <a:pt x="1213" y="555"/>
                </a:lnTo>
                <a:lnTo>
                  <a:pt x="1211" y="554"/>
                </a:lnTo>
                <a:lnTo>
                  <a:pt x="1209" y="553"/>
                </a:lnTo>
                <a:lnTo>
                  <a:pt x="1206" y="550"/>
                </a:lnTo>
                <a:lnTo>
                  <a:pt x="1203" y="546"/>
                </a:lnTo>
                <a:lnTo>
                  <a:pt x="1201" y="541"/>
                </a:lnTo>
                <a:lnTo>
                  <a:pt x="1207" y="532"/>
                </a:lnTo>
                <a:lnTo>
                  <a:pt x="1208" y="529"/>
                </a:lnTo>
                <a:lnTo>
                  <a:pt x="1208" y="524"/>
                </a:lnTo>
                <a:lnTo>
                  <a:pt x="1207" y="522"/>
                </a:lnTo>
                <a:lnTo>
                  <a:pt x="1206" y="521"/>
                </a:lnTo>
                <a:lnTo>
                  <a:pt x="1205" y="519"/>
                </a:lnTo>
                <a:lnTo>
                  <a:pt x="1205" y="512"/>
                </a:lnTo>
                <a:lnTo>
                  <a:pt x="1207" y="508"/>
                </a:lnTo>
                <a:lnTo>
                  <a:pt x="1210" y="506"/>
                </a:lnTo>
                <a:lnTo>
                  <a:pt x="1215" y="502"/>
                </a:lnTo>
                <a:lnTo>
                  <a:pt x="1220" y="488"/>
                </a:lnTo>
                <a:lnTo>
                  <a:pt x="1220" y="484"/>
                </a:lnTo>
                <a:lnTo>
                  <a:pt x="1217" y="481"/>
                </a:lnTo>
                <a:lnTo>
                  <a:pt x="1214" y="483"/>
                </a:lnTo>
                <a:lnTo>
                  <a:pt x="1205" y="492"/>
                </a:lnTo>
                <a:lnTo>
                  <a:pt x="1201" y="492"/>
                </a:lnTo>
                <a:lnTo>
                  <a:pt x="1204" y="490"/>
                </a:lnTo>
                <a:lnTo>
                  <a:pt x="1209" y="478"/>
                </a:lnTo>
                <a:lnTo>
                  <a:pt x="1207" y="473"/>
                </a:lnTo>
                <a:lnTo>
                  <a:pt x="1204" y="472"/>
                </a:lnTo>
                <a:lnTo>
                  <a:pt x="1196" y="472"/>
                </a:lnTo>
                <a:lnTo>
                  <a:pt x="1199" y="460"/>
                </a:lnTo>
                <a:lnTo>
                  <a:pt x="1201" y="453"/>
                </a:lnTo>
                <a:lnTo>
                  <a:pt x="1201" y="447"/>
                </a:lnTo>
                <a:lnTo>
                  <a:pt x="1201" y="445"/>
                </a:lnTo>
                <a:lnTo>
                  <a:pt x="1203" y="438"/>
                </a:lnTo>
                <a:lnTo>
                  <a:pt x="1203" y="434"/>
                </a:lnTo>
                <a:lnTo>
                  <a:pt x="1204" y="428"/>
                </a:lnTo>
                <a:lnTo>
                  <a:pt x="1203" y="424"/>
                </a:lnTo>
                <a:lnTo>
                  <a:pt x="1200" y="423"/>
                </a:lnTo>
                <a:lnTo>
                  <a:pt x="1200" y="421"/>
                </a:lnTo>
                <a:lnTo>
                  <a:pt x="1201" y="421"/>
                </a:lnTo>
                <a:lnTo>
                  <a:pt x="1203" y="421"/>
                </a:lnTo>
                <a:lnTo>
                  <a:pt x="1205" y="418"/>
                </a:lnTo>
                <a:lnTo>
                  <a:pt x="1206" y="416"/>
                </a:lnTo>
                <a:lnTo>
                  <a:pt x="1205" y="414"/>
                </a:lnTo>
                <a:lnTo>
                  <a:pt x="1203" y="412"/>
                </a:lnTo>
                <a:lnTo>
                  <a:pt x="1201" y="411"/>
                </a:lnTo>
                <a:lnTo>
                  <a:pt x="1200" y="411"/>
                </a:lnTo>
                <a:lnTo>
                  <a:pt x="1199" y="417"/>
                </a:lnTo>
                <a:lnTo>
                  <a:pt x="1196" y="419"/>
                </a:lnTo>
                <a:lnTo>
                  <a:pt x="1193" y="417"/>
                </a:lnTo>
                <a:lnTo>
                  <a:pt x="1190" y="415"/>
                </a:lnTo>
                <a:lnTo>
                  <a:pt x="1190" y="412"/>
                </a:lnTo>
                <a:lnTo>
                  <a:pt x="1191" y="407"/>
                </a:lnTo>
                <a:lnTo>
                  <a:pt x="1193" y="398"/>
                </a:lnTo>
                <a:lnTo>
                  <a:pt x="1194" y="396"/>
                </a:lnTo>
                <a:lnTo>
                  <a:pt x="1191" y="365"/>
                </a:lnTo>
                <a:lnTo>
                  <a:pt x="1190" y="361"/>
                </a:lnTo>
                <a:lnTo>
                  <a:pt x="1187" y="352"/>
                </a:lnTo>
                <a:lnTo>
                  <a:pt x="1187" y="346"/>
                </a:lnTo>
                <a:lnTo>
                  <a:pt x="1187" y="338"/>
                </a:lnTo>
                <a:lnTo>
                  <a:pt x="1188" y="333"/>
                </a:lnTo>
                <a:lnTo>
                  <a:pt x="1189" y="327"/>
                </a:lnTo>
                <a:lnTo>
                  <a:pt x="1191" y="317"/>
                </a:lnTo>
                <a:lnTo>
                  <a:pt x="1194" y="310"/>
                </a:lnTo>
                <a:lnTo>
                  <a:pt x="1195" y="307"/>
                </a:lnTo>
                <a:lnTo>
                  <a:pt x="1196" y="303"/>
                </a:lnTo>
                <a:lnTo>
                  <a:pt x="1198" y="300"/>
                </a:lnTo>
                <a:lnTo>
                  <a:pt x="1199" y="299"/>
                </a:lnTo>
                <a:lnTo>
                  <a:pt x="1201" y="297"/>
                </a:lnTo>
                <a:lnTo>
                  <a:pt x="1203" y="290"/>
                </a:lnTo>
                <a:lnTo>
                  <a:pt x="1203" y="285"/>
                </a:lnTo>
                <a:lnTo>
                  <a:pt x="1201" y="280"/>
                </a:lnTo>
                <a:lnTo>
                  <a:pt x="1201" y="274"/>
                </a:lnTo>
                <a:lnTo>
                  <a:pt x="1200" y="268"/>
                </a:lnTo>
                <a:lnTo>
                  <a:pt x="1197" y="263"/>
                </a:lnTo>
                <a:lnTo>
                  <a:pt x="1177" y="250"/>
                </a:lnTo>
                <a:lnTo>
                  <a:pt x="1174" y="255"/>
                </a:lnTo>
                <a:lnTo>
                  <a:pt x="1177" y="257"/>
                </a:lnTo>
                <a:lnTo>
                  <a:pt x="1177" y="259"/>
                </a:lnTo>
                <a:lnTo>
                  <a:pt x="1178" y="263"/>
                </a:lnTo>
                <a:lnTo>
                  <a:pt x="1175" y="263"/>
                </a:lnTo>
                <a:lnTo>
                  <a:pt x="1168" y="259"/>
                </a:lnTo>
                <a:lnTo>
                  <a:pt x="1158" y="261"/>
                </a:lnTo>
                <a:lnTo>
                  <a:pt x="1156" y="259"/>
                </a:lnTo>
                <a:lnTo>
                  <a:pt x="1156" y="258"/>
                </a:lnTo>
                <a:lnTo>
                  <a:pt x="1158" y="254"/>
                </a:lnTo>
                <a:lnTo>
                  <a:pt x="1159" y="253"/>
                </a:lnTo>
                <a:lnTo>
                  <a:pt x="1158" y="251"/>
                </a:lnTo>
                <a:lnTo>
                  <a:pt x="1157" y="247"/>
                </a:lnTo>
                <a:lnTo>
                  <a:pt x="1158" y="245"/>
                </a:lnTo>
                <a:lnTo>
                  <a:pt x="1160" y="243"/>
                </a:lnTo>
                <a:lnTo>
                  <a:pt x="1161" y="238"/>
                </a:lnTo>
                <a:lnTo>
                  <a:pt x="1161" y="234"/>
                </a:lnTo>
                <a:lnTo>
                  <a:pt x="1170" y="230"/>
                </a:lnTo>
                <a:lnTo>
                  <a:pt x="1172" y="228"/>
                </a:lnTo>
                <a:lnTo>
                  <a:pt x="1171" y="226"/>
                </a:lnTo>
                <a:lnTo>
                  <a:pt x="1160" y="219"/>
                </a:lnTo>
                <a:lnTo>
                  <a:pt x="1150" y="205"/>
                </a:lnTo>
                <a:lnTo>
                  <a:pt x="1152" y="203"/>
                </a:lnTo>
                <a:lnTo>
                  <a:pt x="1154" y="200"/>
                </a:lnTo>
                <a:lnTo>
                  <a:pt x="1156" y="200"/>
                </a:lnTo>
                <a:lnTo>
                  <a:pt x="1157" y="199"/>
                </a:lnTo>
                <a:lnTo>
                  <a:pt x="1156" y="198"/>
                </a:lnTo>
                <a:lnTo>
                  <a:pt x="1152" y="193"/>
                </a:lnTo>
                <a:lnTo>
                  <a:pt x="1151" y="190"/>
                </a:lnTo>
                <a:lnTo>
                  <a:pt x="1126" y="193"/>
                </a:lnTo>
                <a:lnTo>
                  <a:pt x="1129" y="187"/>
                </a:lnTo>
                <a:lnTo>
                  <a:pt x="1130" y="186"/>
                </a:lnTo>
                <a:lnTo>
                  <a:pt x="1096" y="142"/>
                </a:lnTo>
                <a:lnTo>
                  <a:pt x="1099" y="137"/>
                </a:lnTo>
                <a:lnTo>
                  <a:pt x="1108" y="137"/>
                </a:lnTo>
                <a:lnTo>
                  <a:pt x="1111" y="131"/>
                </a:lnTo>
                <a:lnTo>
                  <a:pt x="1105" y="126"/>
                </a:lnTo>
                <a:lnTo>
                  <a:pt x="1098" y="122"/>
                </a:lnTo>
                <a:lnTo>
                  <a:pt x="1090" y="126"/>
                </a:lnTo>
                <a:lnTo>
                  <a:pt x="1087" y="126"/>
                </a:lnTo>
                <a:lnTo>
                  <a:pt x="1085" y="121"/>
                </a:lnTo>
                <a:lnTo>
                  <a:pt x="1085" y="119"/>
                </a:lnTo>
                <a:lnTo>
                  <a:pt x="1085" y="117"/>
                </a:lnTo>
                <a:lnTo>
                  <a:pt x="1086" y="115"/>
                </a:lnTo>
                <a:lnTo>
                  <a:pt x="1086" y="111"/>
                </a:lnTo>
                <a:lnTo>
                  <a:pt x="1085" y="109"/>
                </a:lnTo>
                <a:lnTo>
                  <a:pt x="1075" y="102"/>
                </a:lnTo>
                <a:lnTo>
                  <a:pt x="1071" y="119"/>
                </a:lnTo>
                <a:lnTo>
                  <a:pt x="1060" y="181"/>
                </a:lnTo>
                <a:lnTo>
                  <a:pt x="1061" y="182"/>
                </a:lnTo>
                <a:lnTo>
                  <a:pt x="1066" y="188"/>
                </a:lnTo>
                <a:lnTo>
                  <a:pt x="1069" y="190"/>
                </a:lnTo>
                <a:lnTo>
                  <a:pt x="1081" y="194"/>
                </a:lnTo>
                <a:lnTo>
                  <a:pt x="1083" y="199"/>
                </a:lnTo>
                <a:lnTo>
                  <a:pt x="1079" y="198"/>
                </a:lnTo>
                <a:lnTo>
                  <a:pt x="1076" y="199"/>
                </a:lnTo>
                <a:lnTo>
                  <a:pt x="1073" y="203"/>
                </a:lnTo>
                <a:lnTo>
                  <a:pt x="1075" y="205"/>
                </a:lnTo>
                <a:lnTo>
                  <a:pt x="1076" y="209"/>
                </a:lnTo>
                <a:lnTo>
                  <a:pt x="1077" y="211"/>
                </a:lnTo>
                <a:lnTo>
                  <a:pt x="1076" y="214"/>
                </a:lnTo>
                <a:lnTo>
                  <a:pt x="1073" y="214"/>
                </a:lnTo>
                <a:lnTo>
                  <a:pt x="1070" y="211"/>
                </a:lnTo>
                <a:lnTo>
                  <a:pt x="1058" y="198"/>
                </a:lnTo>
                <a:lnTo>
                  <a:pt x="1053" y="227"/>
                </a:lnTo>
                <a:lnTo>
                  <a:pt x="1057" y="234"/>
                </a:lnTo>
                <a:lnTo>
                  <a:pt x="1058" y="239"/>
                </a:lnTo>
                <a:lnTo>
                  <a:pt x="1058" y="246"/>
                </a:lnTo>
                <a:lnTo>
                  <a:pt x="1059" y="251"/>
                </a:lnTo>
                <a:lnTo>
                  <a:pt x="1062" y="257"/>
                </a:lnTo>
                <a:lnTo>
                  <a:pt x="1064" y="259"/>
                </a:lnTo>
                <a:lnTo>
                  <a:pt x="1066" y="260"/>
                </a:lnTo>
                <a:lnTo>
                  <a:pt x="1067" y="261"/>
                </a:lnTo>
                <a:lnTo>
                  <a:pt x="1069" y="270"/>
                </a:lnTo>
                <a:lnTo>
                  <a:pt x="1069" y="273"/>
                </a:lnTo>
                <a:lnTo>
                  <a:pt x="1066" y="276"/>
                </a:lnTo>
                <a:lnTo>
                  <a:pt x="1061" y="277"/>
                </a:lnTo>
                <a:lnTo>
                  <a:pt x="1058" y="276"/>
                </a:lnTo>
                <a:lnTo>
                  <a:pt x="1047" y="264"/>
                </a:lnTo>
                <a:lnTo>
                  <a:pt x="1047" y="263"/>
                </a:lnTo>
                <a:lnTo>
                  <a:pt x="1046" y="272"/>
                </a:lnTo>
                <a:lnTo>
                  <a:pt x="1047" y="275"/>
                </a:lnTo>
                <a:lnTo>
                  <a:pt x="1064" y="292"/>
                </a:lnTo>
                <a:lnTo>
                  <a:pt x="1067" y="296"/>
                </a:lnTo>
                <a:lnTo>
                  <a:pt x="1063" y="298"/>
                </a:lnTo>
                <a:lnTo>
                  <a:pt x="1060" y="296"/>
                </a:lnTo>
                <a:lnTo>
                  <a:pt x="1058" y="292"/>
                </a:lnTo>
                <a:lnTo>
                  <a:pt x="1046" y="285"/>
                </a:lnTo>
                <a:lnTo>
                  <a:pt x="1043" y="286"/>
                </a:lnTo>
                <a:lnTo>
                  <a:pt x="1032" y="349"/>
                </a:lnTo>
                <a:lnTo>
                  <a:pt x="1024" y="392"/>
                </a:lnTo>
                <a:lnTo>
                  <a:pt x="1015" y="444"/>
                </a:lnTo>
                <a:lnTo>
                  <a:pt x="1007" y="496"/>
                </a:lnTo>
                <a:lnTo>
                  <a:pt x="994" y="569"/>
                </a:lnTo>
                <a:lnTo>
                  <a:pt x="987" y="613"/>
                </a:lnTo>
                <a:lnTo>
                  <a:pt x="980" y="658"/>
                </a:lnTo>
                <a:lnTo>
                  <a:pt x="967" y="739"/>
                </a:lnTo>
                <a:lnTo>
                  <a:pt x="952" y="820"/>
                </a:lnTo>
                <a:lnTo>
                  <a:pt x="939" y="900"/>
                </a:lnTo>
                <a:lnTo>
                  <a:pt x="925" y="981"/>
                </a:lnTo>
                <a:lnTo>
                  <a:pt x="918" y="1030"/>
                </a:lnTo>
                <a:lnTo>
                  <a:pt x="910" y="1078"/>
                </a:lnTo>
                <a:lnTo>
                  <a:pt x="899" y="1144"/>
                </a:lnTo>
                <a:lnTo>
                  <a:pt x="879" y="1140"/>
                </a:lnTo>
                <a:lnTo>
                  <a:pt x="857" y="1138"/>
                </a:lnTo>
                <a:lnTo>
                  <a:pt x="837" y="1135"/>
                </a:lnTo>
                <a:lnTo>
                  <a:pt x="817" y="1133"/>
                </a:lnTo>
                <a:lnTo>
                  <a:pt x="759" y="1124"/>
                </a:lnTo>
                <a:lnTo>
                  <a:pt x="702" y="1115"/>
                </a:lnTo>
                <a:lnTo>
                  <a:pt x="644" y="1105"/>
                </a:lnTo>
                <a:lnTo>
                  <a:pt x="586" y="1095"/>
                </a:lnTo>
                <a:lnTo>
                  <a:pt x="585" y="1103"/>
                </a:lnTo>
                <a:lnTo>
                  <a:pt x="582" y="1110"/>
                </a:lnTo>
                <a:lnTo>
                  <a:pt x="581" y="1118"/>
                </a:lnTo>
                <a:lnTo>
                  <a:pt x="579" y="1126"/>
                </a:lnTo>
                <a:lnTo>
                  <a:pt x="575" y="1125"/>
                </a:lnTo>
                <a:lnTo>
                  <a:pt x="569" y="1123"/>
                </a:lnTo>
                <a:lnTo>
                  <a:pt x="563" y="1123"/>
                </a:lnTo>
                <a:lnTo>
                  <a:pt x="559" y="1126"/>
                </a:lnTo>
                <a:lnTo>
                  <a:pt x="569" y="1132"/>
                </a:lnTo>
                <a:lnTo>
                  <a:pt x="575" y="1133"/>
                </a:lnTo>
                <a:lnTo>
                  <a:pt x="580" y="1133"/>
                </a:lnTo>
                <a:lnTo>
                  <a:pt x="582" y="1133"/>
                </a:lnTo>
                <a:lnTo>
                  <a:pt x="585" y="1133"/>
                </a:lnTo>
                <a:lnTo>
                  <a:pt x="587" y="1133"/>
                </a:lnTo>
                <a:lnTo>
                  <a:pt x="589" y="1136"/>
                </a:lnTo>
                <a:lnTo>
                  <a:pt x="590" y="1138"/>
                </a:lnTo>
                <a:lnTo>
                  <a:pt x="590" y="1140"/>
                </a:lnTo>
                <a:lnTo>
                  <a:pt x="589" y="1143"/>
                </a:lnTo>
                <a:lnTo>
                  <a:pt x="587" y="1144"/>
                </a:lnTo>
                <a:lnTo>
                  <a:pt x="585" y="1145"/>
                </a:lnTo>
                <a:lnTo>
                  <a:pt x="584" y="1146"/>
                </a:lnTo>
                <a:lnTo>
                  <a:pt x="581" y="1148"/>
                </a:lnTo>
                <a:lnTo>
                  <a:pt x="579" y="1148"/>
                </a:lnTo>
                <a:lnTo>
                  <a:pt x="576" y="1147"/>
                </a:lnTo>
                <a:lnTo>
                  <a:pt x="572" y="1147"/>
                </a:lnTo>
                <a:lnTo>
                  <a:pt x="569" y="1146"/>
                </a:lnTo>
                <a:lnTo>
                  <a:pt x="566" y="1146"/>
                </a:lnTo>
                <a:lnTo>
                  <a:pt x="562" y="1144"/>
                </a:lnTo>
                <a:lnTo>
                  <a:pt x="559" y="1142"/>
                </a:lnTo>
                <a:lnTo>
                  <a:pt x="557" y="1142"/>
                </a:lnTo>
                <a:lnTo>
                  <a:pt x="555" y="1149"/>
                </a:lnTo>
                <a:lnTo>
                  <a:pt x="549" y="1148"/>
                </a:lnTo>
                <a:lnTo>
                  <a:pt x="542" y="1147"/>
                </a:lnTo>
                <a:lnTo>
                  <a:pt x="536" y="1146"/>
                </a:lnTo>
                <a:lnTo>
                  <a:pt x="530" y="1145"/>
                </a:lnTo>
                <a:lnTo>
                  <a:pt x="528" y="1145"/>
                </a:lnTo>
                <a:lnTo>
                  <a:pt x="527" y="1145"/>
                </a:lnTo>
                <a:lnTo>
                  <a:pt x="526" y="1144"/>
                </a:lnTo>
                <a:lnTo>
                  <a:pt x="527" y="1139"/>
                </a:lnTo>
                <a:lnTo>
                  <a:pt x="529" y="1129"/>
                </a:lnTo>
                <a:lnTo>
                  <a:pt x="531" y="1120"/>
                </a:lnTo>
                <a:lnTo>
                  <a:pt x="532" y="1112"/>
                </a:lnTo>
                <a:lnTo>
                  <a:pt x="535" y="1102"/>
                </a:lnTo>
                <a:lnTo>
                  <a:pt x="537" y="1095"/>
                </a:lnTo>
                <a:lnTo>
                  <a:pt x="538" y="1090"/>
                </a:lnTo>
                <a:lnTo>
                  <a:pt x="538" y="1087"/>
                </a:lnTo>
                <a:lnTo>
                  <a:pt x="536" y="1086"/>
                </a:lnTo>
                <a:lnTo>
                  <a:pt x="533" y="1086"/>
                </a:lnTo>
                <a:lnTo>
                  <a:pt x="532" y="1086"/>
                </a:lnTo>
                <a:lnTo>
                  <a:pt x="530" y="1085"/>
                </a:lnTo>
                <a:lnTo>
                  <a:pt x="528" y="1085"/>
                </a:lnTo>
                <a:lnTo>
                  <a:pt x="519" y="1083"/>
                </a:lnTo>
                <a:lnTo>
                  <a:pt x="510" y="1081"/>
                </a:lnTo>
                <a:lnTo>
                  <a:pt x="501" y="1080"/>
                </a:lnTo>
                <a:lnTo>
                  <a:pt x="492" y="1078"/>
                </a:lnTo>
                <a:lnTo>
                  <a:pt x="461" y="1073"/>
                </a:lnTo>
                <a:lnTo>
                  <a:pt x="430" y="1067"/>
                </a:lnTo>
                <a:lnTo>
                  <a:pt x="369" y="1055"/>
                </a:lnTo>
                <a:lnTo>
                  <a:pt x="297" y="1040"/>
                </a:lnTo>
                <a:lnTo>
                  <a:pt x="226" y="1025"/>
                </a:lnTo>
                <a:lnTo>
                  <a:pt x="155" y="1009"/>
                </a:lnTo>
                <a:lnTo>
                  <a:pt x="84" y="994"/>
                </a:lnTo>
                <a:lnTo>
                  <a:pt x="67" y="989"/>
                </a:lnTo>
                <a:lnTo>
                  <a:pt x="50" y="986"/>
                </a:lnTo>
                <a:lnTo>
                  <a:pt x="34" y="981"/>
                </a:lnTo>
                <a:lnTo>
                  <a:pt x="27" y="979"/>
                </a:lnTo>
                <a:lnTo>
                  <a:pt x="15" y="976"/>
                </a:lnTo>
                <a:lnTo>
                  <a:pt x="11" y="987"/>
                </a:lnTo>
                <a:lnTo>
                  <a:pt x="8" y="994"/>
                </a:lnTo>
                <a:lnTo>
                  <a:pt x="3" y="1007"/>
                </a:lnTo>
                <a:lnTo>
                  <a:pt x="1" y="1015"/>
                </a:lnTo>
                <a:lnTo>
                  <a:pt x="2" y="1018"/>
                </a:lnTo>
                <a:lnTo>
                  <a:pt x="3" y="1023"/>
                </a:lnTo>
                <a:lnTo>
                  <a:pt x="6" y="1027"/>
                </a:lnTo>
                <a:lnTo>
                  <a:pt x="7" y="1031"/>
                </a:lnTo>
                <a:lnTo>
                  <a:pt x="9" y="1035"/>
                </a:lnTo>
                <a:lnTo>
                  <a:pt x="13" y="1048"/>
                </a:lnTo>
                <a:lnTo>
                  <a:pt x="18" y="1061"/>
                </a:lnTo>
                <a:lnTo>
                  <a:pt x="23" y="1075"/>
                </a:lnTo>
                <a:lnTo>
                  <a:pt x="28" y="1088"/>
                </a:lnTo>
                <a:lnTo>
                  <a:pt x="31" y="1095"/>
                </a:lnTo>
                <a:lnTo>
                  <a:pt x="35" y="1102"/>
                </a:lnTo>
                <a:lnTo>
                  <a:pt x="37" y="1109"/>
                </a:lnTo>
                <a:lnTo>
                  <a:pt x="39" y="1118"/>
                </a:lnTo>
                <a:lnTo>
                  <a:pt x="36" y="1116"/>
                </a:lnTo>
                <a:lnTo>
                  <a:pt x="31" y="11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0" name="Freeform 289"/>
          <p:cNvSpPr>
            <a:spLocks/>
          </p:cNvSpPr>
          <p:nvPr/>
        </p:nvSpPr>
        <p:spPr bwMode="auto">
          <a:xfrm>
            <a:off x="11098471" y="4400894"/>
            <a:ext cx="30163" cy="39688"/>
          </a:xfrm>
          <a:custGeom>
            <a:avLst/>
            <a:gdLst>
              <a:gd name="T0" fmla="*/ 38 w 55"/>
              <a:gd name="T1" fmla="*/ 49 h 75"/>
              <a:gd name="T2" fmla="*/ 44 w 55"/>
              <a:gd name="T3" fmla="*/ 46 h 75"/>
              <a:gd name="T4" fmla="*/ 49 w 55"/>
              <a:gd name="T5" fmla="*/ 49 h 75"/>
              <a:gd name="T6" fmla="*/ 51 w 55"/>
              <a:gd name="T7" fmla="*/ 47 h 75"/>
              <a:gd name="T8" fmla="*/ 54 w 55"/>
              <a:gd name="T9" fmla="*/ 43 h 75"/>
              <a:gd name="T10" fmla="*/ 54 w 55"/>
              <a:gd name="T11" fmla="*/ 39 h 75"/>
              <a:gd name="T12" fmla="*/ 49 w 55"/>
              <a:gd name="T13" fmla="*/ 34 h 75"/>
              <a:gd name="T14" fmla="*/ 42 w 55"/>
              <a:gd name="T15" fmla="*/ 27 h 75"/>
              <a:gd name="T16" fmla="*/ 40 w 55"/>
              <a:gd name="T17" fmla="*/ 25 h 75"/>
              <a:gd name="T18" fmla="*/ 41 w 55"/>
              <a:gd name="T19" fmla="*/ 19 h 75"/>
              <a:gd name="T20" fmla="*/ 29 w 55"/>
              <a:gd name="T21" fmla="*/ 14 h 75"/>
              <a:gd name="T22" fmla="*/ 27 w 55"/>
              <a:gd name="T23" fmla="*/ 8 h 75"/>
              <a:gd name="T24" fmla="*/ 26 w 55"/>
              <a:gd name="T25" fmla="*/ 7 h 75"/>
              <a:gd name="T26" fmla="*/ 21 w 55"/>
              <a:gd name="T27" fmla="*/ 13 h 75"/>
              <a:gd name="T28" fmla="*/ 18 w 55"/>
              <a:gd name="T29" fmla="*/ 13 h 75"/>
              <a:gd name="T30" fmla="*/ 17 w 55"/>
              <a:gd name="T31" fmla="*/ 6 h 75"/>
              <a:gd name="T32" fmla="*/ 16 w 55"/>
              <a:gd name="T33" fmla="*/ 1 h 75"/>
              <a:gd name="T34" fmla="*/ 10 w 55"/>
              <a:gd name="T35" fmla="*/ 0 h 75"/>
              <a:gd name="T36" fmla="*/ 5 w 55"/>
              <a:gd name="T37" fmla="*/ 4 h 75"/>
              <a:gd name="T38" fmla="*/ 0 w 55"/>
              <a:gd name="T39" fmla="*/ 16 h 75"/>
              <a:gd name="T40" fmla="*/ 1 w 55"/>
              <a:gd name="T41" fmla="*/ 17 h 75"/>
              <a:gd name="T42" fmla="*/ 11 w 55"/>
              <a:gd name="T43" fmla="*/ 33 h 75"/>
              <a:gd name="T44" fmla="*/ 16 w 55"/>
              <a:gd name="T45" fmla="*/ 34 h 75"/>
              <a:gd name="T46" fmla="*/ 15 w 55"/>
              <a:gd name="T47" fmla="*/ 29 h 75"/>
              <a:gd name="T48" fmla="*/ 25 w 55"/>
              <a:gd name="T49" fmla="*/ 37 h 75"/>
              <a:gd name="T50" fmla="*/ 19 w 55"/>
              <a:gd name="T51" fmla="*/ 50 h 75"/>
              <a:gd name="T52" fmla="*/ 10 w 55"/>
              <a:gd name="T53" fmla="*/ 48 h 75"/>
              <a:gd name="T54" fmla="*/ 16 w 55"/>
              <a:gd name="T55" fmla="*/ 54 h 75"/>
              <a:gd name="T56" fmla="*/ 18 w 55"/>
              <a:gd name="T57" fmla="*/ 64 h 75"/>
              <a:gd name="T58" fmla="*/ 15 w 55"/>
              <a:gd name="T59" fmla="*/ 69 h 75"/>
              <a:gd name="T60" fmla="*/ 17 w 55"/>
              <a:gd name="T61" fmla="*/ 75 h 75"/>
              <a:gd name="T62" fmla="*/ 20 w 55"/>
              <a:gd name="T63" fmla="*/ 75 h 75"/>
              <a:gd name="T64" fmla="*/ 22 w 55"/>
              <a:gd name="T65" fmla="*/ 70 h 75"/>
              <a:gd name="T66" fmla="*/ 24 w 55"/>
              <a:gd name="T67" fmla="*/ 64 h 75"/>
              <a:gd name="T68" fmla="*/ 27 w 55"/>
              <a:gd name="T69" fmla="*/ 67 h 75"/>
              <a:gd name="T70" fmla="*/ 30 w 55"/>
              <a:gd name="T71" fmla="*/ 67 h 75"/>
              <a:gd name="T72" fmla="*/ 36 w 55"/>
              <a:gd name="T73" fmla="*/ 64 h 75"/>
              <a:gd name="T74" fmla="*/ 36 w 55"/>
              <a:gd name="T75"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75">
                <a:moveTo>
                  <a:pt x="37" y="53"/>
                </a:moveTo>
                <a:lnTo>
                  <a:pt x="38" y="49"/>
                </a:lnTo>
                <a:lnTo>
                  <a:pt x="41" y="45"/>
                </a:lnTo>
                <a:lnTo>
                  <a:pt x="44" y="46"/>
                </a:lnTo>
                <a:lnTo>
                  <a:pt x="46" y="48"/>
                </a:lnTo>
                <a:lnTo>
                  <a:pt x="49" y="49"/>
                </a:lnTo>
                <a:lnTo>
                  <a:pt x="50" y="48"/>
                </a:lnTo>
                <a:lnTo>
                  <a:pt x="51" y="47"/>
                </a:lnTo>
                <a:lnTo>
                  <a:pt x="52" y="45"/>
                </a:lnTo>
                <a:lnTo>
                  <a:pt x="54" y="43"/>
                </a:lnTo>
                <a:lnTo>
                  <a:pt x="55" y="40"/>
                </a:lnTo>
                <a:lnTo>
                  <a:pt x="54" y="39"/>
                </a:lnTo>
                <a:lnTo>
                  <a:pt x="51" y="37"/>
                </a:lnTo>
                <a:lnTo>
                  <a:pt x="49" y="34"/>
                </a:lnTo>
                <a:lnTo>
                  <a:pt x="45" y="30"/>
                </a:lnTo>
                <a:lnTo>
                  <a:pt x="42" y="27"/>
                </a:lnTo>
                <a:lnTo>
                  <a:pt x="40" y="26"/>
                </a:lnTo>
                <a:lnTo>
                  <a:pt x="40" y="25"/>
                </a:lnTo>
                <a:lnTo>
                  <a:pt x="39" y="23"/>
                </a:lnTo>
                <a:lnTo>
                  <a:pt x="41" y="19"/>
                </a:lnTo>
                <a:lnTo>
                  <a:pt x="39" y="17"/>
                </a:lnTo>
                <a:lnTo>
                  <a:pt x="29" y="14"/>
                </a:lnTo>
                <a:lnTo>
                  <a:pt x="28" y="11"/>
                </a:lnTo>
                <a:lnTo>
                  <a:pt x="27" y="8"/>
                </a:lnTo>
                <a:lnTo>
                  <a:pt x="28" y="5"/>
                </a:lnTo>
                <a:lnTo>
                  <a:pt x="26" y="7"/>
                </a:lnTo>
                <a:lnTo>
                  <a:pt x="22" y="10"/>
                </a:lnTo>
                <a:lnTo>
                  <a:pt x="21" y="13"/>
                </a:lnTo>
                <a:lnTo>
                  <a:pt x="19" y="14"/>
                </a:lnTo>
                <a:lnTo>
                  <a:pt x="18" y="13"/>
                </a:lnTo>
                <a:lnTo>
                  <a:pt x="17" y="7"/>
                </a:lnTo>
                <a:lnTo>
                  <a:pt x="17" y="6"/>
                </a:lnTo>
                <a:lnTo>
                  <a:pt x="17" y="4"/>
                </a:lnTo>
                <a:lnTo>
                  <a:pt x="16" y="1"/>
                </a:lnTo>
                <a:lnTo>
                  <a:pt x="15" y="0"/>
                </a:lnTo>
                <a:lnTo>
                  <a:pt x="10" y="0"/>
                </a:lnTo>
                <a:lnTo>
                  <a:pt x="6" y="3"/>
                </a:lnTo>
                <a:lnTo>
                  <a:pt x="5" y="4"/>
                </a:lnTo>
                <a:lnTo>
                  <a:pt x="3" y="6"/>
                </a:lnTo>
                <a:lnTo>
                  <a:pt x="0" y="16"/>
                </a:lnTo>
                <a:lnTo>
                  <a:pt x="0" y="16"/>
                </a:lnTo>
                <a:lnTo>
                  <a:pt x="1" y="17"/>
                </a:lnTo>
                <a:lnTo>
                  <a:pt x="7" y="25"/>
                </a:lnTo>
                <a:lnTo>
                  <a:pt x="11" y="33"/>
                </a:lnTo>
                <a:lnTo>
                  <a:pt x="13" y="34"/>
                </a:lnTo>
                <a:lnTo>
                  <a:pt x="16" y="34"/>
                </a:lnTo>
                <a:lnTo>
                  <a:pt x="15" y="33"/>
                </a:lnTo>
                <a:lnTo>
                  <a:pt x="15" y="29"/>
                </a:lnTo>
                <a:lnTo>
                  <a:pt x="17" y="29"/>
                </a:lnTo>
                <a:lnTo>
                  <a:pt x="25" y="37"/>
                </a:lnTo>
                <a:lnTo>
                  <a:pt x="22" y="46"/>
                </a:lnTo>
                <a:lnTo>
                  <a:pt x="19" y="50"/>
                </a:lnTo>
                <a:lnTo>
                  <a:pt x="15" y="52"/>
                </a:lnTo>
                <a:lnTo>
                  <a:pt x="10" y="48"/>
                </a:lnTo>
                <a:lnTo>
                  <a:pt x="11" y="53"/>
                </a:lnTo>
                <a:lnTo>
                  <a:pt x="16" y="54"/>
                </a:lnTo>
                <a:lnTo>
                  <a:pt x="18" y="58"/>
                </a:lnTo>
                <a:lnTo>
                  <a:pt x="18" y="64"/>
                </a:lnTo>
                <a:lnTo>
                  <a:pt x="17" y="68"/>
                </a:lnTo>
                <a:lnTo>
                  <a:pt x="15" y="69"/>
                </a:lnTo>
                <a:lnTo>
                  <a:pt x="12" y="70"/>
                </a:lnTo>
                <a:lnTo>
                  <a:pt x="17" y="75"/>
                </a:lnTo>
                <a:lnTo>
                  <a:pt x="19" y="75"/>
                </a:lnTo>
                <a:lnTo>
                  <a:pt x="20" y="75"/>
                </a:lnTo>
                <a:lnTo>
                  <a:pt x="22" y="73"/>
                </a:lnTo>
                <a:lnTo>
                  <a:pt x="22" y="70"/>
                </a:lnTo>
                <a:lnTo>
                  <a:pt x="21" y="68"/>
                </a:lnTo>
                <a:lnTo>
                  <a:pt x="24" y="64"/>
                </a:lnTo>
                <a:lnTo>
                  <a:pt x="25" y="65"/>
                </a:lnTo>
                <a:lnTo>
                  <a:pt x="27" y="67"/>
                </a:lnTo>
                <a:lnTo>
                  <a:pt x="28" y="68"/>
                </a:lnTo>
                <a:lnTo>
                  <a:pt x="30" y="67"/>
                </a:lnTo>
                <a:lnTo>
                  <a:pt x="34" y="64"/>
                </a:lnTo>
                <a:lnTo>
                  <a:pt x="36" y="64"/>
                </a:lnTo>
                <a:lnTo>
                  <a:pt x="36" y="60"/>
                </a:lnTo>
                <a:lnTo>
                  <a:pt x="36" y="56"/>
                </a:lnTo>
                <a:lnTo>
                  <a:pt x="37" y="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1" name="Freeform 290"/>
          <p:cNvSpPr>
            <a:spLocks/>
          </p:cNvSpPr>
          <p:nvPr/>
        </p:nvSpPr>
        <p:spPr bwMode="auto">
          <a:xfrm>
            <a:off x="10426958" y="4535832"/>
            <a:ext cx="15875" cy="11113"/>
          </a:xfrm>
          <a:custGeom>
            <a:avLst/>
            <a:gdLst>
              <a:gd name="T0" fmla="*/ 16 w 31"/>
              <a:gd name="T1" fmla="*/ 20 h 20"/>
              <a:gd name="T2" fmla="*/ 25 w 31"/>
              <a:gd name="T3" fmla="*/ 19 h 20"/>
              <a:gd name="T4" fmla="*/ 31 w 31"/>
              <a:gd name="T5" fmla="*/ 12 h 20"/>
              <a:gd name="T6" fmla="*/ 14 w 31"/>
              <a:gd name="T7" fmla="*/ 10 h 20"/>
              <a:gd name="T8" fmla="*/ 14 w 31"/>
              <a:gd name="T9" fmla="*/ 8 h 20"/>
              <a:gd name="T10" fmla="*/ 15 w 31"/>
              <a:gd name="T11" fmla="*/ 8 h 20"/>
              <a:gd name="T12" fmla="*/ 15 w 31"/>
              <a:gd name="T13" fmla="*/ 7 h 20"/>
              <a:gd name="T14" fmla="*/ 16 w 31"/>
              <a:gd name="T15" fmla="*/ 7 h 20"/>
              <a:gd name="T16" fmla="*/ 18 w 31"/>
              <a:gd name="T17" fmla="*/ 6 h 20"/>
              <a:gd name="T18" fmla="*/ 19 w 31"/>
              <a:gd name="T19" fmla="*/ 3 h 20"/>
              <a:gd name="T20" fmla="*/ 18 w 31"/>
              <a:gd name="T21" fmla="*/ 0 h 20"/>
              <a:gd name="T22" fmla="*/ 14 w 31"/>
              <a:gd name="T23" fmla="*/ 3 h 20"/>
              <a:gd name="T24" fmla="*/ 10 w 31"/>
              <a:gd name="T25" fmla="*/ 3 h 20"/>
              <a:gd name="T26" fmla="*/ 1 w 31"/>
              <a:gd name="T27" fmla="*/ 1 h 20"/>
              <a:gd name="T28" fmla="*/ 0 w 31"/>
              <a:gd name="T29" fmla="*/ 2 h 20"/>
              <a:gd name="T30" fmla="*/ 0 w 31"/>
              <a:gd name="T31" fmla="*/ 6 h 20"/>
              <a:gd name="T32" fmla="*/ 1 w 31"/>
              <a:gd name="T33" fmla="*/ 10 h 20"/>
              <a:gd name="T34" fmla="*/ 2 w 31"/>
              <a:gd name="T35" fmla="*/ 13 h 20"/>
              <a:gd name="T36" fmla="*/ 8 w 31"/>
              <a:gd name="T37" fmla="*/ 18 h 20"/>
              <a:gd name="T38" fmla="*/ 16 w 31"/>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16" y="20"/>
                </a:moveTo>
                <a:lnTo>
                  <a:pt x="25" y="19"/>
                </a:lnTo>
                <a:lnTo>
                  <a:pt x="31" y="12"/>
                </a:lnTo>
                <a:lnTo>
                  <a:pt x="14" y="10"/>
                </a:lnTo>
                <a:lnTo>
                  <a:pt x="14" y="8"/>
                </a:lnTo>
                <a:lnTo>
                  <a:pt x="15" y="8"/>
                </a:lnTo>
                <a:lnTo>
                  <a:pt x="15" y="7"/>
                </a:lnTo>
                <a:lnTo>
                  <a:pt x="16" y="7"/>
                </a:lnTo>
                <a:lnTo>
                  <a:pt x="18" y="6"/>
                </a:lnTo>
                <a:lnTo>
                  <a:pt x="19" y="3"/>
                </a:lnTo>
                <a:lnTo>
                  <a:pt x="18" y="0"/>
                </a:lnTo>
                <a:lnTo>
                  <a:pt x="14" y="3"/>
                </a:lnTo>
                <a:lnTo>
                  <a:pt x="10" y="3"/>
                </a:lnTo>
                <a:lnTo>
                  <a:pt x="1" y="1"/>
                </a:lnTo>
                <a:lnTo>
                  <a:pt x="0" y="2"/>
                </a:lnTo>
                <a:lnTo>
                  <a:pt x="0" y="6"/>
                </a:lnTo>
                <a:lnTo>
                  <a:pt x="1" y="10"/>
                </a:lnTo>
                <a:lnTo>
                  <a:pt x="2" y="13"/>
                </a:lnTo>
                <a:lnTo>
                  <a:pt x="8" y="18"/>
                </a:lnTo>
                <a:lnTo>
                  <a:pt x="16"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2" name="Freeform 291"/>
          <p:cNvSpPr>
            <a:spLocks/>
          </p:cNvSpPr>
          <p:nvPr/>
        </p:nvSpPr>
        <p:spPr bwMode="auto">
          <a:xfrm>
            <a:off x="10479346" y="4607269"/>
            <a:ext cx="22225" cy="19050"/>
          </a:xfrm>
          <a:custGeom>
            <a:avLst/>
            <a:gdLst>
              <a:gd name="T0" fmla="*/ 42 w 43"/>
              <a:gd name="T1" fmla="*/ 2 h 34"/>
              <a:gd name="T2" fmla="*/ 43 w 43"/>
              <a:gd name="T3" fmla="*/ 0 h 34"/>
              <a:gd name="T4" fmla="*/ 33 w 43"/>
              <a:gd name="T5" fmla="*/ 1 h 34"/>
              <a:gd name="T6" fmla="*/ 11 w 43"/>
              <a:gd name="T7" fmla="*/ 20 h 34"/>
              <a:gd name="T8" fmla="*/ 0 w 43"/>
              <a:gd name="T9" fmla="*/ 26 h 34"/>
              <a:gd name="T10" fmla="*/ 2 w 43"/>
              <a:gd name="T11" fmla="*/ 34 h 34"/>
              <a:gd name="T12" fmla="*/ 9 w 43"/>
              <a:gd name="T13" fmla="*/ 33 h 34"/>
              <a:gd name="T14" fmla="*/ 22 w 43"/>
              <a:gd name="T15" fmla="*/ 24 h 34"/>
              <a:gd name="T16" fmla="*/ 24 w 43"/>
              <a:gd name="T17" fmla="*/ 21 h 34"/>
              <a:gd name="T18" fmla="*/ 25 w 43"/>
              <a:gd name="T19" fmla="*/ 18 h 34"/>
              <a:gd name="T20" fmla="*/ 26 w 43"/>
              <a:gd name="T21" fmla="*/ 14 h 34"/>
              <a:gd name="T22" fmla="*/ 29 w 43"/>
              <a:gd name="T23" fmla="*/ 11 h 34"/>
              <a:gd name="T24" fmla="*/ 32 w 43"/>
              <a:gd name="T25" fmla="*/ 9 h 34"/>
              <a:gd name="T26" fmla="*/ 35 w 43"/>
              <a:gd name="T27" fmla="*/ 10 h 34"/>
              <a:gd name="T28" fmla="*/ 39 w 43"/>
              <a:gd name="T29" fmla="*/ 10 h 34"/>
              <a:gd name="T30" fmla="*/ 41 w 43"/>
              <a:gd name="T31" fmla="*/ 4 h 34"/>
              <a:gd name="T32" fmla="*/ 42 w 43"/>
              <a:gd name="T3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4">
                <a:moveTo>
                  <a:pt x="42" y="2"/>
                </a:moveTo>
                <a:lnTo>
                  <a:pt x="43" y="0"/>
                </a:lnTo>
                <a:lnTo>
                  <a:pt x="33" y="1"/>
                </a:lnTo>
                <a:lnTo>
                  <a:pt x="11" y="20"/>
                </a:lnTo>
                <a:lnTo>
                  <a:pt x="0" y="26"/>
                </a:lnTo>
                <a:lnTo>
                  <a:pt x="2" y="34"/>
                </a:lnTo>
                <a:lnTo>
                  <a:pt x="9" y="33"/>
                </a:lnTo>
                <a:lnTo>
                  <a:pt x="22" y="24"/>
                </a:lnTo>
                <a:lnTo>
                  <a:pt x="24" y="21"/>
                </a:lnTo>
                <a:lnTo>
                  <a:pt x="25" y="18"/>
                </a:lnTo>
                <a:lnTo>
                  <a:pt x="26" y="14"/>
                </a:lnTo>
                <a:lnTo>
                  <a:pt x="29" y="11"/>
                </a:lnTo>
                <a:lnTo>
                  <a:pt x="32" y="9"/>
                </a:lnTo>
                <a:lnTo>
                  <a:pt x="35" y="10"/>
                </a:lnTo>
                <a:lnTo>
                  <a:pt x="39" y="10"/>
                </a:lnTo>
                <a:lnTo>
                  <a:pt x="41" y="4"/>
                </a:lnTo>
                <a:lnTo>
                  <a:pt x="42"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3" name="Freeform 292"/>
          <p:cNvSpPr>
            <a:spLocks/>
          </p:cNvSpPr>
          <p:nvPr/>
        </p:nvSpPr>
        <p:spPr bwMode="auto">
          <a:xfrm>
            <a:off x="10446008" y="4624732"/>
            <a:ext cx="30163" cy="15875"/>
          </a:xfrm>
          <a:custGeom>
            <a:avLst/>
            <a:gdLst>
              <a:gd name="T0" fmla="*/ 38 w 58"/>
              <a:gd name="T1" fmla="*/ 9 h 30"/>
              <a:gd name="T2" fmla="*/ 32 w 58"/>
              <a:gd name="T3" fmla="*/ 12 h 30"/>
              <a:gd name="T4" fmla="*/ 25 w 58"/>
              <a:gd name="T5" fmla="*/ 12 h 30"/>
              <a:gd name="T6" fmla="*/ 16 w 58"/>
              <a:gd name="T7" fmla="*/ 16 h 30"/>
              <a:gd name="T8" fmla="*/ 8 w 58"/>
              <a:gd name="T9" fmla="*/ 21 h 30"/>
              <a:gd name="T10" fmla="*/ 0 w 58"/>
              <a:gd name="T11" fmla="*/ 28 h 30"/>
              <a:gd name="T12" fmla="*/ 4 w 58"/>
              <a:gd name="T13" fmla="*/ 30 h 30"/>
              <a:gd name="T14" fmla="*/ 8 w 58"/>
              <a:gd name="T15" fmla="*/ 28 h 30"/>
              <a:gd name="T16" fmla="*/ 12 w 58"/>
              <a:gd name="T17" fmla="*/ 26 h 30"/>
              <a:gd name="T18" fmla="*/ 16 w 58"/>
              <a:gd name="T19" fmla="*/ 25 h 30"/>
              <a:gd name="T20" fmla="*/ 23 w 58"/>
              <a:gd name="T21" fmla="*/ 26 h 30"/>
              <a:gd name="T22" fmla="*/ 27 w 58"/>
              <a:gd name="T23" fmla="*/ 26 h 30"/>
              <a:gd name="T24" fmla="*/ 37 w 58"/>
              <a:gd name="T25" fmla="*/ 20 h 30"/>
              <a:gd name="T26" fmla="*/ 44 w 58"/>
              <a:gd name="T27" fmla="*/ 20 h 30"/>
              <a:gd name="T28" fmla="*/ 51 w 58"/>
              <a:gd name="T29" fmla="*/ 18 h 30"/>
              <a:gd name="T30" fmla="*/ 57 w 58"/>
              <a:gd name="T31" fmla="*/ 6 h 30"/>
              <a:gd name="T32" fmla="*/ 58 w 58"/>
              <a:gd name="T33" fmla="*/ 4 h 30"/>
              <a:gd name="T34" fmla="*/ 58 w 58"/>
              <a:gd name="T35" fmla="*/ 3 h 30"/>
              <a:gd name="T36" fmla="*/ 53 w 58"/>
              <a:gd name="T37" fmla="*/ 0 h 30"/>
              <a:gd name="T38" fmla="*/ 46 w 58"/>
              <a:gd name="T39" fmla="*/ 3 h 30"/>
              <a:gd name="T40" fmla="*/ 38 w 58"/>
              <a:gd name="T4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30">
                <a:moveTo>
                  <a:pt x="38" y="9"/>
                </a:moveTo>
                <a:lnTo>
                  <a:pt x="32" y="12"/>
                </a:lnTo>
                <a:lnTo>
                  <a:pt x="25" y="12"/>
                </a:lnTo>
                <a:lnTo>
                  <a:pt x="16" y="16"/>
                </a:lnTo>
                <a:lnTo>
                  <a:pt x="8" y="21"/>
                </a:lnTo>
                <a:lnTo>
                  <a:pt x="0" y="28"/>
                </a:lnTo>
                <a:lnTo>
                  <a:pt x="4" y="30"/>
                </a:lnTo>
                <a:lnTo>
                  <a:pt x="8" y="28"/>
                </a:lnTo>
                <a:lnTo>
                  <a:pt x="12" y="26"/>
                </a:lnTo>
                <a:lnTo>
                  <a:pt x="16" y="25"/>
                </a:lnTo>
                <a:lnTo>
                  <a:pt x="23" y="26"/>
                </a:lnTo>
                <a:lnTo>
                  <a:pt x="27" y="26"/>
                </a:lnTo>
                <a:lnTo>
                  <a:pt x="37" y="20"/>
                </a:lnTo>
                <a:lnTo>
                  <a:pt x="44" y="20"/>
                </a:lnTo>
                <a:lnTo>
                  <a:pt x="51" y="18"/>
                </a:lnTo>
                <a:lnTo>
                  <a:pt x="57" y="6"/>
                </a:lnTo>
                <a:lnTo>
                  <a:pt x="58" y="4"/>
                </a:lnTo>
                <a:lnTo>
                  <a:pt x="58" y="3"/>
                </a:lnTo>
                <a:lnTo>
                  <a:pt x="53" y="0"/>
                </a:lnTo>
                <a:lnTo>
                  <a:pt x="46" y="3"/>
                </a:lnTo>
                <a:lnTo>
                  <a:pt x="38"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4" name="Freeform 293"/>
          <p:cNvSpPr>
            <a:spLocks/>
          </p:cNvSpPr>
          <p:nvPr/>
        </p:nvSpPr>
        <p:spPr bwMode="auto">
          <a:xfrm>
            <a:off x="10498396" y="4635844"/>
            <a:ext cx="15875" cy="23813"/>
          </a:xfrm>
          <a:custGeom>
            <a:avLst/>
            <a:gdLst>
              <a:gd name="T0" fmla="*/ 18 w 31"/>
              <a:gd name="T1" fmla="*/ 40 h 44"/>
              <a:gd name="T2" fmla="*/ 24 w 31"/>
              <a:gd name="T3" fmla="*/ 44 h 44"/>
              <a:gd name="T4" fmla="*/ 27 w 31"/>
              <a:gd name="T5" fmla="*/ 44 h 44"/>
              <a:gd name="T6" fmla="*/ 31 w 31"/>
              <a:gd name="T7" fmla="*/ 35 h 44"/>
              <a:gd name="T8" fmla="*/ 31 w 31"/>
              <a:gd name="T9" fmla="*/ 27 h 44"/>
              <a:gd name="T10" fmla="*/ 28 w 31"/>
              <a:gd name="T11" fmla="*/ 21 h 44"/>
              <a:gd name="T12" fmla="*/ 26 w 31"/>
              <a:gd name="T13" fmla="*/ 17 h 44"/>
              <a:gd name="T14" fmla="*/ 22 w 31"/>
              <a:gd name="T15" fmla="*/ 16 h 44"/>
              <a:gd name="T16" fmla="*/ 21 w 31"/>
              <a:gd name="T17" fmla="*/ 15 h 44"/>
              <a:gd name="T18" fmla="*/ 19 w 31"/>
              <a:gd name="T19" fmla="*/ 10 h 44"/>
              <a:gd name="T20" fmla="*/ 19 w 31"/>
              <a:gd name="T21" fmla="*/ 7 h 44"/>
              <a:gd name="T22" fmla="*/ 18 w 31"/>
              <a:gd name="T23" fmla="*/ 5 h 44"/>
              <a:gd name="T24" fmla="*/ 15 w 31"/>
              <a:gd name="T25" fmla="*/ 1 h 44"/>
              <a:gd name="T26" fmla="*/ 11 w 31"/>
              <a:gd name="T27" fmla="*/ 0 h 44"/>
              <a:gd name="T28" fmla="*/ 9 w 31"/>
              <a:gd name="T29" fmla="*/ 1 h 44"/>
              <a:gd name="T30" fmla="*/ 7 w 31"/>
              <a:gd name="T31" fmla="*/ 5 h 44"/>
              <a:gd name="T32" fmla="*/ 8 w 31"/>
              <a:gd name="T33" fmla="*/ 6 h 44"/>
              <a:gd name="T34" fmla="*/ 9 w 31"/>
              <a:gd name="T35" fmla="*/ 9 h 44"/>
              <a:gd name="T36" fmla="*/ 11 w 31"/>
              <a:gd name="T37" fmla="*/ 14 h 44"/>
              <a:gd name="T38" fmla="*/ 9 w 31"/>
              <a:gd name="T39" fmla="*/ 17 h 44"/>
              <a:gd name="T40" fmla="*/ 8 w 31"/>
              <a:gd name="T41" fmla="*/ 19 h 44"/>
              <a:gd name="T42" fmla="*/ 5 w 31"/>
              <a:gd name="T43" fmla="*/ 18 h 44"/>
              <a:gd name="T44" fmla="*/ 3 w 31"/>
              <a:gd name="T45" fmla="*/ 15 h 44"/>
              <a:gd name="T46" fmla="*/ 0 w 31"/>
              <a:gd name="T47" fmla="*/ 14 h 44"/>
              <a:gd name="T48" fmla="*/ 3 w 31"/>
              <a:gd name="T49" fmla="*/ 19 h 44"/>
              <a:gd name="T50" fmla="*/ 18 w 31"/>
              <a:gd name="T51"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44">
                <a:moveTo>
                  <a:pt x="18" y="40"/>
                </a:moveTo>
                <a:lnTo>
                  <a:pt x="24" y="44"/>
                </a:lnTo>
                <a:lnTo>
                  <a:pt x="27" y="44"/>
                </a:lnTo>
                <a:lnTo>
                  <a:pt x="31" y="35"/>
                </a:lnTo>
                <a:lnTo>
                  <a:pt x="31" y="27"/>
                </a:lnTo>
                <a:lnTo>
                  <a:pt x="28" y="21"/>
                </a:lnTo>
                <a:lnTo>
                  <a:pt x="26" y="17"/>
                </a:lnTo>
                <a:lnTo>
                  <a:pt x="22" y="16"/>
                </a:lnTo>
                <a:lnTo>
                  <a:pt x="21" y="15"/>
                </a:lnTo>
                <a:lnTo>
                  <a:pt x="19" y="10"/>
                </a:lnTo>
                <a:lnTo>
                  <a:pt x="19" y="7"/>
                </a:lnTo>
                <a:lnTo>
                  <a:pt x="18" y="5"/>
                </a:lnTo>
                <a:lnTo>
                  <a:pt x="15" y="1"/>
                </a:lnTo>
                <a:lnTo>
                  <a:pt x="11" y="0"/>
                </a:lnTo>
                <a:lnTo>
                  <a:pt x="9" y="1"/>
                </a:lnTo>
                <a:lnTo>
                  <a:pt x="7" y="5"/>
                </a:lnTo>
                <a:lnTo>
                  <a:pt x="8" y="6"/>
                </a:lnTo>
                <a:lnTo>
                  <a:pt x="9" y="9"/>
                </a:lnTo>
                <a:lnTo>
                  <a:pt x="11" y="14"/>
                </a:lnTo>
                <a:lnTo>
                  <a:pt x="9" y="17"/>
                </a:lnTo>
                <a:lnTo>
                  <a:pt x="8" y="19"/>
                </a:lnTo>
                <a:lnTo>
                  <a:pt x="5" y="18"/>
                </a:lnTo>
                <a:lnTo>
                  <a:pt x="3" y="15"/>
                </a:lnTo>
                <a:lnTo>
                  <a:pt x="0" y="14"/>
                </a:lnTo>
                <a:lnTo>
                  <a:pt x="3" y="19"/>
                </a:lnTo>
                <a:lnTo>
                  <a:pt x="18" y="4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5" name="Freeform 294"/>
          <p:cNvSpPr>
            <a:spLocks/>
          </p:cNvSpPr>
          <p:nvPr/>
        </p:nvSpPr>
        <p:spPr bwMode="auto">
          <a:xfrm>
            <a:off x="10830183" y="4577107"/>
            <a:ext cx="44450" cy="36513"/>
          </a:xfrm>
          <a:custGeom>
            <a:avLst/>
            <a:gdLst>
              <a:gd name="T0" fmla="*/ 82 w 86"/>
              <a:gd name="T1" fmla="*/ 30 h 69"/>
              <a:gd name="T2" fmla="*/ 79 w 86"/>
              <a:gd name="T3" fmla="*/ 29 h 69"/>
              <a:gd name="T4" fmla="*/ 76 w 86"/>
              <a:gd name="T5" fmla="*/ 24 h 69"/>
              <a:gd name="T6" fmla="*/ 69 w 86"/>
              <a:gd name="T7" fmla="*/ 14 h 69"/>
              <a:gd name="T8" fmla="*/ 59 w 86"/>
              <a:gd name="T9" fmla="*/ 10 h 69"/>
              <a:gd name="T10" fmla="*/ 56 w 86"/>
              <a:gd name="T11" fmla="*/ 6 h 69"/>
              <a:gd name="T12" fmla="*/ 28 w 86"/>
              <a:gd name="T13" fmla="*/ 0 h 69"/>
              <a:gd name="T14" fmla="*/ 14 w 86"/>
              <a:gd name="T15" fmla="*/ 2 h 69"/>
              <a:gd name="T16" fmla="*/ 0 w 86"/>
              <a:gd name="T17" fmla="*/ 11 h 69"/>
              <a:gd name="T18" fmla="*/ 4 w 86"/>
              <a:gd name="T19" fmla="*/ 12 h 69"/>
              <a:gd name="T20" fmla="*/ 6 w 86"/>
              <a:gd name="T21" fmla="*/ 16 h 69"/>
              <a:gd name="T22" fmla="*/ 10 w 86"/>
              <a:gd name="T23" fmla="*/ 27 h 69"/>
              <a:gd name="T24" fmla="*/ 23 w 86"/>
              <a:gd name="T25" fmla="*/ 46 h 69"/>
              <a:gd name="T26" fmla="*/ 27 w 86"/>
              <a:gd name="T27" fmla="*/ 50 h 69"/>
              <a:gd name="T28" fmla="*/ 35 w 86"/>
              <a:gd name="T29" fmla="*/ 53 h 69"/>
              <a:gd name="T30" fmla="*/ 39 w 86"/>
              <a:gd name="T31" fmla="*/ 59 h 69"/>
              <a:gd name="T32" fmla="*/ 47 w 86"/>
              <a:gd name="T33" fmla="*/ 62 h 69"/>
              <a:gd name="T34" fmla="*/ 55 w 86"/>
              <a:gd name="T35" fmla="*/ 69 h 69"/>
              <a:gd name="T36" fmla="*/ 72 w 86"/>
              <a:gd name="T37" fmla="*/ 68 h 69"/>
              <a:gd name="T38" fmla="*/ 80 w 86"/>
              <a:gd name="T39" fmla="*/ 65 h 69"/>
              <a:gd name="T40" fmla="*/ 86 w 86"/>
              <a:gd name="T41" fmla="*/ 55 h 69"/>
              <a:gd name="T42" fmla="*/ 85 w 86"/>
              <a:gd name="T43" fmla="*/ 38 h 69"/>
              <a:gd name="T44" fmla="*/ 83 w 86"/>
              <a:gd name="T45" fmla="*/ 32 h 69"/>
              <a:gd name="T46" fmla="*/ 82 w 86"/>
              <a:gd name="T47"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9">
                <a:moveTo>
                  <a:pt x="82" y="30"/>
                </a:moveTo>
                <a:lnTo>
                  <a:pt x="79" y="29"/>
                </a:lnTo>
                <a:lnTo>
                  <a:pt x="76" y="24"/>
                </a:lnTo>
                <a:lnTo>
                  <a:pt x="69" y="14"/>
                </a:lnTo>
                <a:lnTo>
                  <a:pt x="59" y="10"/>
                </a:lnTo>
                <a:lnTo>
                  <a:pt x="56" y="6"/>
                </a:lnTo>
                <a:lnTo>
                  <a:pt x="28" y="0"/>
                </a:lnTo>
                <a:lnTo>
                  <a:pt x="14" y="2"/>
                </a:lnTo>
                <a:lnTo>
                  <a:pt x="0" y="11"/>
                </a:lnTo>
                <a:lnTo>
                  <a:pt x="4" y="12"/>
                </a:lnTo>
                <a:lnTo>
                  <a:pt x="6" y="16"/>
                </a:lnTo>
                <a:lnTo>
                  <a:pt x="10" y="27"/>
                </a:lnTo>
                <a:lnTo>
                  <a:pt x="23" y="46"/>
                </a:lnTo>
                <a:lnTo>
                  <a:pt x="27" y="50"/>
                </a:lnTo>
                <a:lnTo>
                  <a:pt x="35" y="53"/>
                </a:lnTo>
                <a:lnTo>
                  <a:pt x="39" y="59"/>
                </a:lnTo>
                <a:lnTo>
                  <a:pt x="47" y="62"/>
                </a:lnTo>
                <a:lnTo>
                  <a:pt x="55" y="69"/>
                </a:lnTo>
                <a:lnTo>
                  <a:pt x="72" y="68"/>
                </a:lnTo>
                <a:lnTo>
                  <a:pt x="80" y="65"/>
                </a:lnTo>
                <a:lnTo>
                  <a:pt x="86" y="55"/>
                </a:lnTo>
                <a:lnTo>
                  <a:pt x="85" y="38"/>
                </a:lnTo>
                <a:lnTo>
                  <a:pt x="83" y="32"/>
                </a:lnTo>
                <a:lnTo>
                  <a:pt x="82" y="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6" name="Freeform 295"/>
          <p:cNvSpPr>
            <a:spLocks/>
          </p:cNvSpPr>
          <p:nvPr/>
        </p:nvSpPr>
        <p:spPr bwMode="auto">
          <a:xfrm>
            <a:off x="10520621" y="4658069"/>
            <a:ext cx="22225" cy="25400"/>
          </a:xfrm>
          <a:custGeom>
            <a:avLst/>
            <a:gdLst>
              <a:gd name="T0" fmla="*/ 41 w 41"/>
              <a:gd name="T1" fmla="*/ 20 h 49"/>
              <a:gd name="T2" fmla="*/ 39 w 41"/>
              <a:gd name="T3" fmla="*/ 19 h 49"/>
              <a:gd name="T4" fmla="*/ 36 w 41"/>
              <a:gd name="T5" fmla="*/ 14 h 49"/>
              <a:gd name="T6" fmla="*/ 29 w 41"/>
              <a:gd name="T7" fmla="*/ 9 h 49"/>
              <a:gd name="T8" fmla="*/ 28 w 41"/>
              <a:gd name="T9" fmla="*/ 9 h 49"/>
              <a:gd name="T10" fmla="*/ 28 w 41"/>
              <a:gd name="T11" fmla="*/ 9 h 49"/>
              <a:gd name="T12" fmla="*/ 26 w 41"/>
              <a:gd name="T13" fmla="*/ 13 h 49"/>
              <a:gd name="T14" fmla="*/ 24 w 41"/>
              <a:gd name="T15" fmla="*/ 14 h 49"/>
              <a:gd name="T16" fmla="*/ 19 w 41"/>
              <a:gd name="T17" fmla="*/ 10 h 49"/>
              <a:gd name="T18" fmla="*/ 17 w 41"/>
              <a:gd name="T19" fmla="*/ 9 h 49"/>
              <a:gd name="T20" fmla="*/ 18 w 41"/>
              <a:gd name="T21" fmla="*/ 12 h 49"/>
              <a:gd name="T22" fmla="*/ 19 w 41"/>
              <a:gd name="T23" fmla="*/ 17 h 49"/>
              <a:gd name="T24" fmla="*/ 4 w 41"/>
              <a:gd name="T25" fmla="*/ 6 h 49"/>
              <a:gd name="T26" fmla="*/ 1 w 41"/>
              <a:gd name="T27" fmla="*/ 0 h 49"/>
              <a:gd name="T28" fmla="*/ 0 w 41"/>
              <a:gd name="T29" fmla="*/ 14 h 49"/>
              <a:gd name="T30" fmla="*/ 5 w 41"/>
              <a:gd name="T31" fmla="*/ 24 h 49"/>
              <a:gd name="T32" fmla="*/ 30 w 41"/>
              <a:gd name="T33" fmla="*/ 47 h 49"/>
              <a:gd name="T34" fmla="*/ 33 w 41"/>
              <a:gd name="T35" fmla="*/ 49 h 49"/>
              <a:gd name="T36" fmla="*/ 38 w 41"/>
              <a:gd name="T37" fmla="*/ 46 h 49"/>
              <a:gd name="T38" fmla="*/ 40 w 41"/>
              <a:gd name="T39" fmla="*/ 39 h 49"/>
              <a:gd name="T40" fmla="*/ 40 w 41"/>
              <a:gd name="T41" fmla="*/ 34 h 49"/>
              <a:gd name="T42" fmla="*/ 37 w 41"/>
              <a:gd name="T43" fmla="*/ 32 h 49"/>
              <a:gd name="T44" fmla="*/ 41 w 41"/>
              <a:gd name="T45" fmla="*/ 22 h 49"/>
              <a:gd name="T46" fmla="*/ 41 w 41"/>
              <a:gd name="T4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49">
                <a:moveTo>
                  <a:pt x="41" y="20"/>
                </a:moveTo>
                <a:lnTo>
                  <a:pt x="39" y="19"/>
                </a:lnTo>
                <a:lnTo>
                  <a:pt x="36" y="14"/>
                </a:lnTo>
                <a:lnTo>
                  <a:pt x="29" y="9"/>
                </a:lnTo>
                <a:lnTo>
                  <a:pt x="28" y="9"/>
                </a:lnTo>
                <a:lnTo>
                  <a:pt x="28" y="9"/>
                </a:lnTo>
                <a:lnTo>
                  <a:pt x="26" y="13"/>
                </a:lnTo>
                <a:lnTo>
                  <a:pt x="24" y="14"/>
                </a:lnTo>
                <a:lnTo>
                  <a:pt x="19" y="10"/>
                </a:lnTo>
                <a:lnTo>
                  <a:pt x="17" y="9"/>
                </a:lnTo>
                <a:lnTo>
                  <a:pt x="18" y="12"/>
                </a:lnTo>
                <a:lnTo>
                  <a:pt x="19" y="17"/>
                </a:lnTo>
                <a:lnTo>
                  <a:pt x="4" y="6"/>
                </a:lnTo>
                <a:lnTo>
                  <a:pt x="1" y="0"/>
                </a:lnTo>
                <a:lnTo>
                  <a:pt x="0" y="14"/>
                </a:lnTo>
                <a:lnTo>
                  <a:pt x="5" y="24"/>
                </a:lnTo>
                <a:lnTo>
                  <a:pt x="30" y="47"/>
                </a:lnTo>
                <a:lnTo>
                  <a:pt x="33" y="49"/>
                </a:lnTo>
                <a:lnTo>
                  <a:pt x="38" y="46"/>
                </a:lnTo>
                <a:lnTo>
                  <a:pt x="40" y="39"/>
                </a:lnTo>
                <a:lnTo>
                  <a:pt x="40" y="34"/>
                </a:lnTo>
                <a:lnTo>
                  <a:pt x="37" y="32"/>
                </a:lnTo>
                <a:lnTo>
                  <a:pt x="41" y="22"/>
                </a:lnTo>
                <a:lnTo>
                  <a:pt x="41"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7" name="Freeform 296"/>
          <p:cNvSpPr>
            <a:spLocks/>
          </p:cNvSpPr>
          <p:nvPr/>
        </p:nvSpPr>
        <p:spPr bwMode="auto">
          <a:xfrm>
            <a:off x="10399971" y="4539007"/>
            <a:ext cx="28575" cy="14288"/>
          </a:xfrm>
          <a:custGeom>
            <a:avLst/>
            <a:gdLst>
              <a:gd name="T0" fmla="*/ 49 w 53"/>
              <a:gd name="T1" fmla="*/ 24 h 27"/>
              <a:gd name="T2" fmla="*/ 50 w 53"/>
              <a:gd name="T3" fmla="*/ 24 h 27"/>
              <a:gd name="T4" fmla="*/ 53 w 53"/>
              <a:gd name="T5" fmla="*/ 24 h 27"/>
              <a:gd name="T6" fmla="*/ 52 w 53"/>
              <a:gd name="T7" fmla="*/ 15 h 27"/>
              <a:gd name="T8" fmla="*/ 49 w 53"/>
              <a:gd name="T9" fmla="*/ 7 h 27"/>
              <a:gd name="T10" fmla="*/ 43 w 53"/>
              <a:gd name="T11" fmla="*/ 2 h 27"/>
              <a:gd name="T12" fmla="*/ 39 w 53"/>
              <a:gd name="T13" fmla="*/ 0 h 27"/>
              <a:gd name="T14" fmla="*/ 10 w 53"/>
              <a:gd name="T15" fmla="*/ 11 h 27"/>
              <a:gd name="T16" fmla="*/ 3 w 53"/>
              <a:gd name="T17" fmla="*/ 16 h 27"/>
              <a:gd name="T18" fmla="*/ 0 w 53"/>
              <a:gd name="T19" fmla="*/ 20 h 27"/>
              <a:gd name="T20" fmla="*/ 1 w 53"/>
              <a:gd name="T21" fmla="*/ 22 h 27"/>
              <a:gd name="T22" fmla="*/ 25 w 53"/>
              <a:gd name="T23" fmla="*/ 27 h 27"/>
              <a:gd name="T24" fmla="*/ 49 w 53"/>
              <a:gd name="T2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7">
                <a:moveTo>
                  <a:pt x="49" y="24"/>
                </a:moveTo>
                <a:lnTo>
                  <a:pt x="50" y="24"/>
                </a:lnTo>
                <a:lnTo>
                  <a:pt x="53" y="24"/>
                </a:lnTo>
                <a:lnTo>
                  <a:pt x="52" y="15"/>
                </a:lnTo>
                <a:lnTo>
                  <a:pt x="49" y="7"/>
                </a:lnTo>
                <a:lnTo>
                  <a:pt x="43" y="2"/>
                </a:lnTo>
                <a:lnTo>
                  <a:pt x="39" y="0"/>
                </a:lnTo>
                <a:lnTo>
                  <a:pt x="10" y="11"/>
                </a:lnTo>
                <a:lnTo>
                  <a:pt x="3" y="16"/>
                </a:lnTo>
                <a:lnTo>
                  <a:pt x="0" y="20"/>
                </a:lnTo>
                <a:lnTo>
                  <a:pt x="1" y="22"/>
                </a:lnTo>
                <a:lnTo>
                  <a:pt x="25" y="27"/>
                </a:lnTo>
                <a:lnTo>
                  <a:pt x="49" y="2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8" name="Freeform 297"/>
          <p:cNvSpPr>
            <a:spLocks/>
          </p:cNvSpPr>
          <p:nvPr/>
        </p:nvSpPr>
        <p:spPr bwMode="auto">
          <a:xfrm>
            <a:off x="10677783" y="3024532"/>
            <a:ext cx="250825" cy="365125"/>
          </a:xfrm>
          <a:custGeom>
            <a:avLst/>
            <a:gdLst>
              <a:gd name="T0" fmla="*/ 62 w 475"/>
              <a:gd name="T1" fmla="*/ 663 h 690"/>
              <a:gd name="T2" fmla="*/ 110 w 475"/>
              <a:gd name="T3" fmla="*/ 636 h 690"/>
              <a:gd name="T4" fmla="*/ 146 w 475"/>
              <a:gd name="T5" fmla="*/ 633 h 690"/>
              <a:gd name="T6" fmla="*/ 150 w 475"/>
              <a:gd name="T7" fmla="*/ 671 h 690"/>
              <a:gd name="T8" fmla="*/ 203 w 475"/>
              <a:gd name="T9" fmla="*/ 667 h 690"/>
              <a:gd name="T10" fmla="*/ 208 w 475"/>
              <a:gd name="T11" fmla="*/ 647 h 690"/>
              <a:gd name="T12" fmla="*/ 228 w 475"/>
              <a:gd name="T13" fmla="*/ 633 h 690"/>
              <a:gd name="T14" fmla="*/ 235 w 475"/>
              <a:gd name="T15" fmla="*/ 631 h 690"/>
              <a:gd name="T16" fmla="*/ 246 w 475"/>
              <a:gd name="T17" fmla="*/ 679 h 690"/>
              <a:gd name="T18" fmla="*/ 319 w 475"/>
              <a:gd name="T19" fmla="*/ 666 h 690"/>
              <a:gd name="T20" fmla="*/ 391 w 475"/>
              <a:gd name="T21" fmla="*/ 635 h 690"/>
              <a:gd name="T22" fmla="*/ 416 w 475"/>
              <a:gd name="T23" fmla="*/ 610 h 690"/>
              <a:gd name="T24" fmla="*/ 433 w 475"/>
              <a:gd name="T25" fmla="*/ 561 h 690"/>
              <a:gd name="T26" fmla="*/ 439 w 475"/>
              <a:gd name="T27" fmla="*/ 538 h 690"/>
              <a:gd name="T28" fmla="*/ 439 w 475"/>
              <a:gd name="T29" fmla="*/ 506 h 690"/>
              <a:gd name="T30" fmla="*/ 443 w 475"/>
              <a:gd name="T31" fmla="*/ 492 h 690"/>
              <a:gd name="T32" fmla="*/ 469 w 475"/>
              <a:gd name="T33" fmla="*/ 459 h 690"/>
              <a:gd name="T34" fmla="*/ 474 w 475"/>
              <a:gd name="T35" fmla="*/ 429 h 690"/>
              <a:gd name="T36" fmla="*/ 472 w 475"/>
              <a:gd name="T37" fmla="*/ 366 h 690"/>
              <a:gd name="T38" fmla="*/ 366 w 475"/>
              <a:gd name="T39" fmla="*/ 314 h 690"/>
              <a:gd name="T40" fmla="*/ 344 w 475"/>
              <a:gd name="T41" fmla="*/ 374 h 690"/>
              <a:gd name="T42" fmla="*/ 341 w 475"/>
              <a:gd name="T43" fmla="*/ 405 h 690"/>
              <a:gd name="T44" fmla="*/ 337 w 475"/>
              <a:gd name="T45" fmla="*/ 434 h 690"/>
              <a:gd name="T46" fmla="*/ 335 w 475"/>
              <a:gd name="T47" fmla="*/ 403 h 690"/>
              <a:gd name="T48" fmla="*/ 328 w 475"/>
              <a:gd name="T49" fmla="*/ 383 h 690"/>
              <a:gd name="T50" fmla="*/ 330 w 475"/>
              <a:gd name="T51" fmla="*/ 350 h 690"/>
              <a:gd name="T52" fmla="*/ 258 w 475"/>
              <a:gd name="T53" fmla="*/ 366 h 690"/>
              <a:gd name="T54" fmla="*/ 243 w 475"/>
              <a:gd name="T55" fmla="*/ 360 h 690"/>
              <a:gd name="T56" fmla="*/ 265 w 475"/>
              <a:gd name="T57" fmla="*/ 343 h 690"/>
              <a:gd name="T58" fmla="*/ 282 w 475"/>
              <a:gd name="T59" fmla="*/ 314 h 690"/>
              <a:gd name="T60" fmla="*/ 250 w 475"/>
              <a:gd name="T61" fmla="*/ 283 h 690"/>
              <a:gd name="T62" fmla="*/ 219 w 475"/>
              <a:gd name="T63" fmla="*/ 269 h 690"/>
              <a:gd name="T64" fmla="*/ 229 w 475"/>
              <a:gd name="T65" fmla="*/ 238 h 690"/>
              <a:gd name="T66" fmla="*/ 253 w 475"/>
              <a:gd name="T67" fmla="*/ 210 h 690"/>
              <a:gd name="T68" fmla="*/ 252 w 475"/>
              <a:gd name="T69" fmla="*/ 183 h 690"/>
              <a:gd name="T70" fmla="*/ 229 w 475"/>
              <a:gd name="T71" fmla="*/ 160 h 690"/>
              <a:gd name="T72" fmla="*/ 230 w 475"/>
              <a:gd name="T73" fmla="*/ 142 h 690"/>
              <a:gd name="T74" fmla="*/ 223 w 475"/>
              <a:gd name="T75" fmla="*/ 122 h 690"/>
              <a:gd name="T76" fmla="*/ 224 w 475"/>
              <a:gd name="T77" fmla="*/ 99 h 690"/>
              <a:gd name="T78" fmla="*/ 233 w 475"/>
              <a:gd name="T79" fmla="*/ 77 h 690"/>
              <a:gd name="T80" fmla="*/ 229 w 475"/>
              <a:gd name="T81" fmla="*/ 32 h 690"/>
              <a:gd name="T82" fmla="*/ 227 w 475"/>
              <a:gd name="T83" fmla="*/ 0 h 690"/>
              <a:gd name="T84" fmla="*/ 190 w 475"/>
              <a:gd name="T85" fmla="*/ 10 h 690"/>
              <a:gd name="T86" fmla="*/ 174 w 475"/>
              <a:gd name="T87" fmla="*/ 28 h 690"/>
              <a:gd name="T88" fmla="*/ 147 w 475"/>
              <a:gd name="T89" fmla="*/ 71 h 690"/>
              <a:gd name="T90" fmla="*/ 126 w 475"/>
              <a:gd name="T91" fmla="*/ 87 h 690"/>
              <a:gd name="T92" fmla="*/ 128 w 475"/>
              <a:gd name="T93" fmla="*/ 106 h 690"/>
              <a:gd name="T94" fmla="*/ 85 w 475"/>
              <a:gd name="T95" fmla="*/ 199 h 690"/>
              <a:gd name="T96" fmla="*/ 97 w 475"/>
              <a:gd name="T97" fmla="*/ 202 h 690"/>
              <a:gd name="T98" fmla="*/ 109 w 475"/>
              <a:gd name="T99" fmla="*/ 220 h 690"/>
              <a:gd name="T100" fmla="*/ 130 w 475"/>
              <a:gd name="T101" fmla="*/ 241 h 690"/>
              <a:gd name="T102" fmla="*/ 130 w 475"/>
              <a:gd name="T103" fmla="*/ 264 h 690"/>
              <a:gd name="T104" fmla="*/ 124 w 475"/>
              <a:gd name="T105" fmla="*/ 279 h 690"/>
              <a:gd name="T106" fmla="*/ 65 w 475"/>
              <a:gd name="T107" fmla="*/ 314 h 690"/>
              <a:gd name="T108" fmla="*/ 88 w 475"/>
              <a:gd name="T109" fmla="*/ 328 h 690"/>
              <a:gd name="T110" fmla="*/ 93 w 475"/>
              <a:gd name="T111" fmla="*/ 345 h 690"/>
              <a:gd name="T112" fmla="*/ 137 w 475"/>
              <a:gd name="T113" fmla="*/ 380 h 690"/>
              <a:gd name="T114" fmla="*/ 148 w 475"/>
              <a:gd name="T115" fmla="*/ 398 h 690"/>
              <a:gd name="T116" fmla="*/ 148 w 475"/>
              <a:gd name="T117" fmla="*/ 408 h 690"/>
              <a:gd name="T118" fmla="*/ 149 w 475"/>
              <a:gd name="T119" fmla="*/ 446 h 690"/>
              <a:gd name="T120" fmla="*/ 141 w 475"/>
              <a:gd name="T121" fmla="*/ 459 h 690"/>
              <a:gd name="T122" fmla="*/ 18 w 475"/>
              <a:gd name="T123" fmla="*/ 58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 h="690">
                <a:moveTo>
                  <a:pt x="12" y="675"/>
                </a:moveTo>
                <a:lnTo>
                  <a:pt x="41" y="684"/>
                </a:lnTo>
                <a:lnTo>
                  <a:pt x="47" y="681"/>
                </a:lnTo>
                <a:lnTo>
                  <a:pt x="58" y="672"/>
                </a:lnTo>
                <a:lnTo>
                  <a:pt x="62" y="671"/>
                </a:lnTo>
                <a:lnTo>
                  <a:pt x="61" y="669"/>
                </a:lnTo>
                <a:lnTo>
                  <a:pt x="60" y="669"/>
                </a:lnTo>
                <a:lnTo>
                  <a:pt x="62" y="663"/>
                </a:lnTo>
                <a:lnTo>
                  <a:pt x="65" y="659"/>
                </a:lnTo>
                <a:lnTo>
                  <a:pt x="68" y="656"/>
                </a:lnTo>
                <a:lnTo>
                  <a:pt x="97" y="645"/>
                </a:lnTo>
                <a:lnTo>
                  <a:pt x="106" y="645"/>
                </a:lnTo>
                <a:lnTo>
                  <a:pt x="102" y="640"/>
                </a:lnTo>
                <a:lnTo>
                  <a:pt x="111" y="641"/>
                </a:lnTo>
                <a:lnTo>
                  <a:pt x="111" y="639"/>
                </a:lnTo>
                <a:lnTo>
                  <a:pt x="110" y="636"/>
                </a:lnTo>
                <a:lnTo>
                  <a:pt x="110" y="636"/>
                </a:lnTo>
                <a:lnTo>
                  <a:pt x="109" y="635"/>
                </a:lnTo>
                <a:lnTo>
                  <a:pt x="112" y="629"/>
                </a:lnTo>
                <a:lnTo>
                  <a:pt x="114" y="626"/>
                </a:lnTo>
                <a:lnTo>
                  <a:pt x="116" y="624"/>
                </a:lnTo>
                <a:lnTo>
                  <a:pt x="126" y="620"/>
                </a:lnTo>
                <a:lnTo>
                  <a:pt x="141" y="627"/>
                </a:lnTo>
                <a:lnTo>
                  <a:pt x="146" y="633"/>
                </a:lnTo>
                <a:lnTo>
                  <a:pt x="149" y="643"/>
                </a:lnTo>
                <a:lnTo>
                  <a:pt x="151" y="655"/>
                </a:lnTo>
                <a:lnTo>
                  <a:pt x="124" y="647"/>
                </a:lnTo>
                <a:lnTo>
                  <a:pt x="122" y="650"/>
                </a:lnTo>
                <a:lnTo>
                  <a:pt x="145" y="661"/>
                </a:lnTo>
                <a:lnTo>
                  <a:pt x="146" y="667"/>
                </a:lnTo>
                <a:lnTo>
                  <a:pt x="148" y="670"/>
                </a:lnTo>
                <a:lnTo>
                  <a:pt x="150" y="671"/>
                </a:lnTo>
                <a:lnTo>
                  <a:pt x="157" y="677"/>
                </a:lnTo>
                <a:lnTo>
                  <a:pt x="193" y="675"/>
                </a:lnTo>
                <a:lnTo>
                  <a:pt x="200" y="679"/>
                </a:lnTo>
                <a:lnTo>
                  <a:pt x="204" y="676"/>
                </a:lnTo>
                <a:lnTo>
                  <a:pt x="203" y="673"/>
                </a:lnTo>
                <a:lnTo>
                  <a:pt x="198" y="672"/>
                </a:lnTo>
                <a:lnTo>
                  <a:pt x="197" y="671"/>
                </a:lnTo>
                <a:lnTo>
                  <a:pt x="203" y="667"/>
                </a:lnTo>
                <a:lnTo>
                  <a:pt x="205" y="664"/>
                </a:lnTo>
                <a:lnTo>
                  <a:pt x="204" y="657"/>
                </a:lnTo>
                <a:lnTo>
                  <a:pt x="201" y="655"/>
                </a:lnTo>
                <a:lnTo>
                  <a:pt x="201" y="653"/>
                </a:lnTo>
                <a:lnTo>
                  <a:pt x="203" y="650"/>
                </a:lnTo>
                <a:lnTo>
                  <a:pt x="205" y="646"/>
                </a:lnTo>
                <a:lnTo>
                  <a:pt x="207" y="646"/>
                </a:lnTo>
                <a:lnTo>
                  <a:pt x="208" y="647"/>
                </a:lnTo>
                <a:lnTo>
                  <a:pt x="210" y="650"/>
                </a:lnTo>
                <a:lnTo>
                  <a:pt x="209" y="651"/>
                </a:lnTo>
                <a:lnTo>
                  <a:pt x="209" y="652"/>
                </a:lnTo>
                <a:lnTo>
                  <a:pt x="208" y="652"/>
                </a:lnTo>
                <a:lnTo>
                  <a:pt x="216" y="651"/>
                </a:lnTo>
                <a:lnTo>
                  <a:pt x="225" y="644"/>
                </a:lnTo>
                <a:lnTo>
                  <a:pt x="228" y="637"/>
                </a:lnTo>
                <a:lnTo>
                  <a:pt x="228" y="633"/>
                </a:lnTo>
                <a:lnTo>
                  <a:pt x="227" y="630"/>
                </a:lnTo>
                <a:lnTo>
                  <a:pt x="228" y="625"/>
                </a:lnTo>
                <a:lnTo>
                  <a:pt x="227" y="623"/>
                </a:lnTo>
                <a:lnTo>
                  <a:pt x="226" y="623"/>
                </a:lnTo>
                <a:lnTo>
                  <a:pt x="228" y="621"/>
                </a:lnTo>
                <a:lnTo>
                  <a:pt x="230" y="622"/>
                </a:lnTo>
                <a:lnTo>
                  <a:pt x="233" y="624"/>
                </a:lnTo>
                <a:lnTo>
                  <a:pt x="235" y="631"/>
                </a:lnTo>
                <a:lnTo>
                  <a:pt x="234" y="640"/>
                </a:lnTo>
                <a:lnTo>
                  <a:pt x="233" y="643"/>
                </a:lnTo>
                <a:lnTo>
                  <a:pt x="230" y="645"/>
                </a:lnTo>
                <a:lnTo>
                  <a:pt x="229" y="649"/>
                </a:lnTo>
                <a:lnTo>
                  <a:pt x="229" y="651"/>
                </a:lnTo>
                <a:lnTo>
                  <a:pt x="232" y="657"/>
                </a:lnTo>
                <a:lnTo>
                  <a:pt x="230" y="663"/>
                </a:lnTo>
                <a:lnTo>
                  <a:pt x="246" y="679"/>
                </a:lnTo>
                <a:lnTo>
                  <a:pt x="265" y="683"/>
                </a:lnTo>
                <a:lnTo>
                  <a:pt x="272" y="690"/>
                </a:lnTo>
                <a:lnTo>
                  <a:pt x="294" y="690"/>
                </a:lnTo>
                <a:lnTo>
                  <a:pt x="317" y="671"/>
                </a:lnTo>
                <a:lnTo>
                  <a:pt x="318" y="670"/>
                </a:lnTo>
                <a:lnTo>
                  <a:pt x="318" y="669"/>
                </a:lnTo>
                <a:lnTo>
                  <a:pt x="319" y="667"/>
                </a:lnTo>
                <a:lnTo>
                  <a:pt x="319" y="666"/>
                </a:lnTo>
                <a:lnTo>
                  <a:pt x="321" y="665"/>
                </a:lnTo>
                <a:lnTo>
                  <a:pt x="395" y="653"/>
                </a:lnTo>
                <a:lnTo>
                  <a:pt x="397" y="652"/>
                </a:lnTo>
                <a:lnTo>
                  <a:pt x="396" y="646"/>
                </a:lnTo>
                <a:lnTo>
                  <a:pt x="395" y="644"/>
                </a:lnTo>
                <a:lnTo>
                  <a:pt x="391" y="641"/>
                </a:lnTo>
                <a:lnTo>
                  <a:pt x="391" y="640"/>
                </a:lnTo>
                <a:lnTo>
                  <a:pt x="391" y="635"/>
                </a:lnTo>
                <a:lnTo>
                  <a:pt x="393" y="631"/>
                </a:lnTo>
                <a:lnTo>
                  <a:pt x="394" y="629"/>
                </a:lnTo>
                <a:lnTo>
                  <a:pt x="399" y="625"/>
                </a:lnTo>
                <a:lnTo>
                  <a:pt x="410" y="623"/>
                </a:lnTo>
                <a:lnTo>
                  <a:pt x="411" y="620"/>
                </a:lnTo>
                <a:lnTo>
                  <a:pt x="411" y="615"/>
                </a:lnTo>
                <a:lnTo>
                  <a:pt x="413" y="613"/>
                </a:lnTo>
                <a:lnTo>
                  <a:pt x="416" y="610"/>
                </a:lnTo>
                <a:lnTo>
                  <a:pt x="409" y="601"/>
                </a:lnTo>
                <a:lnTo>
                  <a:pt x="407" y="599"/>
                </a:lnTo>
                <a:lnTo>
                  <a:pt x="414" y="583"/>
                </a:lnTo>
                <a:lnTo>
                  <a:pt x="415" y="581"/>
                </a:lnTo>
                <a:lnTo>
                  <a:pt x="416" y="580"/>
                </a:lnTo>
                <a:lnTo>
                  <a:pt x="423" y="570"/>
                </a:lnTo>
                <a:lnTo>
                  <a:pt x="431" y="565"/>
                </a:lnTo>
                <a:lnTo>
                  <a:pt x="433" y="561"/>
                </a:lnTo>
                <a:lnTo>
                  <a:pt x="433" y="557"/>
                </a:lnTo>
                <a:lnTo>
                  <a:pt x="435" y="555"/>
                </a:lnTo>
                <a:lnTo>
                  <a:pt x="438" y="554"/>
                </a:lnTo>
                <a:lnTo>
                  <a:pt x="440" y="552"/>
                </a:lnTo>
                <a:lnTo>
                  <a:pt x="441" y="546"/>
                </a:lnTo>
                <a:lnTo>
                  <a:pt x="441" y="544"/>
                </a:lnTo>
                <a:lnTo>
                  <a:pt x="440" y="541"/>
                </a:lnTo>
                <a:lnTo>
                  <a:pt x="439" y="538"/>
                </a:lnTo>
                <a:lnTo>
                  <a:pt x="436" y="532"/>
                </a:lnTo>
                <a:lnTo>
                  <a:pt x="438" y="528"/>
                </a:lnTo>
                <a:lnTo>
                  <a:pt x="442" y="524"/>
                </a:lnTo>
                <a:lnTo>
                  <a:pt x="444" y="522"/>
                </a:lnTo>
                <a:lnTo>
                  <a:pt x="448" y="515"/>
                </a:lnTo>
                <a:lnTo>
                  <a:pt x="450" y="514"/>
                </a:lnTo>
                <a:lnTo>
                  <a:pt x="448" y="507"/>
                </a:lnTo>
                <a:lnTo>
                  <a:pt x="439" y="506"/>
                </a:lnTo>
                <a:lnTo>
                  <a:pt x="435" y="503"/>
                </a:lnTo>
                <a:lnTo>
                  <a:pt x="438" y="501"/>
                </a:lnTo>
                <a:lnTo>
                  <a:pt x="442" y="498"/>
                </a:lnTo>
                <a:lnTo>
                  <a:pt x="444" y="498"/>
                </a:lnTo>
                <a:lnTo>
                  <a:pt x="444" y="495"/>
                </a:lnTo>
                <a:lnTo>
                  <a:pt x="443" y="494"/>
                </a:lnTo>
                <a:lnTo>
                  <a:pt x="442" y="494"/>
                </a:lnTo>
                <a:lnTo>
                  <a:pt x="443" y="492"/>
                </a:lnTo>
                <a:lnTo>
                  <a:pt x="453" y="484"/>
                </a:lnTo>
                <a:lnTo>
                  <a:pt x="458" y="484"/>
                </a:lnTo>
                <a:lnTo>
                  <a:pt x="460" y="483"/>
                </a:lnTo>
                <a:lnTo>
                  <a:pt x="462" y="479"/>
                </a:lnTo>
                <a:lnTo>
                  <a:pt x="464" y="474"/>
                </a:lnTo>
                <a:lnTo>
                  <a:pt x="465" y="468"/>
                </a:lnTo>
                <a:lnTo>
                  <a:pt x="466" y="462"/>
                </a:lnTo>
                <a:lnTo>
                  <a:pt x="469" y="459"/>
                </a:lnTo>
                <a:lnTo>
                  <a:pt x="472" y="457"/>
                </a:lnTo>
                <a:lnTo>
                  <a:pt x="474" y="453"/>
                </a:lnTo>
                <a:lnTo>
                  <a:pt x="475" y="449"/>
                </a:lnTo>
                <a:lnTo>
                  <a:pt x="475" y="447"/>
                </a:lnTo>
                <a:lnTo>
                  <a:pt x="475" y="445"/>
                </a:lnTo>
                <a:lnTo>
                  <a:pt x="475" y="442"/>
                </a:lnTo>
                <a:lnTo>
                  <a:pt x="475" y="435"/>
                </a:lnTo>
                <a:lnTo>
                  <a:pt x="474" y="429"/>
                </a:lnTo>
                <a:lnTo>
                  <a:pt x="472" y="424"/>
                </a:lnTo>
                <a:lnTo>
                  <a:pt x="471" y="422"/>
                </a:lnTo>
                <a:lnTo>
                  <a:pt x="475" y="417"/>
                </a:lnTo>
                <a:lnTo>
                  <a:pt x="473" y="404"/>
                </a:lnTo>
                <a:lnTo>
                  <a:pt x="473" y="397"/>
                </a:lnTo>
                <a:lnTo>
                  <a:pt x="475" y="390"/>
                </a:lnTo>
                <a:lnTo>
                  <a:pt x="474" y="378"/>
                </a:lnTo>
                <a:lnTo>
                  <a:pt x="472" y="366"/>
                </a:lnTo>
                <a:lnTo>
                  <a:pt x="464" y="349"/>
                </a:lnTo>
                <a:lnTo>
                  <a:pt x="453" y="329"/>
                </a:lnTo>
                <a:lnTo>
                  <a:pt x="403" y="300"/>
                </a:lnTo>
                <a:lnTo>
                  <a:pt x="379" y="298"/>
                </a:lnTo>
                <a:lnTo>
                  <a:pt x="376" y="299"/>
                </a:lnTo>
                <a:lnTo>
                  <a:pt x="374" y="301"/>
                </a:lnTo>
                <a:lnTo>
                  <a:pt x="368" y="310"/>
                </a:lnTo>
                <a:lnTo>
                  <a:pt x="366" y="314"/>
                </a:lnTo>
                <a:lnTo>
                  <a:pt x="354" y="324"/>
                </a:lnTo>
                <a:lnTo>
                  <a:pt x="351" y="329"/>
                </a:lnTo>
                <a:lnTo>
                  <a:pt x="348" y="337"/>
                </a:lnTo>
                <a:lnTo>
                  <a:pt x="348" y="345"/>
                </a:lnTo>
                <a:lnTo>
                  <a:pt x="348" y="350"/>
                </a:lnTo>
                <a:lnTo>
                  <a:pt x="347" y="357"/>
                </a:lnTo>
                <a:lnTo>
                  <a:pt x="344" y="366"/>
                </a:lnTo>
                <a:lnTo>
                  <a:pt x="344" y="374"/>
                </a:lnTo>
                <a:lnTo>
                  <a:pt x="346" y="378"/>
                </a:lnTo>
                <a:lnTo>
                  <a:pt x="363" y="384"/>
                </a:lnTo>
                <a:lnTo>
                  <a:pt x="367" y="388"/>
                </a:lnTo>
                <a:lnTo>
                  <a:pt x="354" y="389"/>
                </a:lnTo>
                <a:lnTo>
                  <a:pt x="348" y="393"/>
                </a:lnTo>
                <a:lnTo>
                  <a:pt x="342" y="398"/>
                </a:lnTo>
                <a:lnTo>
                  <a:pt x="343" y="400"/>
                </a:lnTo>
                <a:lnTo>
                  <a:pt x="341" y="405"/>
                </a:lnTo>
                <a:lnTo>
                  <a:pt x="340" y="410"/>
                </a:lnTo>
                <a:lnTo>
                  <a:pt x="338" y="416"/>
                </a:lnTo>
                <a:lnTo>
                  <a:pt x="336" y="422"/>
                </a:lnTo>
                <a:lnTo>
                  <a:pt x="336" y="422"/>
                </a:lnTo>
                <a:lnTo>
                  <a:pt x="336" y="427"/>
                </a:lnTo>
                <a:lnTo>
                  <a:pt x="336" y="429"/>
                </a:lnTo>
                <a:lnTo>
                  <a:pt x="337" y="430"/>
                </a:lnTo>
                <a:lnTo>
                  <a:pt x="337" y="434"/>
                </a:lnTo>
                <a:lnTo>
                  <a:pt x="336" y="439"/>
                </a:lnTo>
                <a:lnTo>
                  <a:pt x="335" y="438"/>
                </a:lnTo>
                <a:lnTo>
                  <a:pt x="334" y="435"/>
                </a:lnTo>
                <a:lnTo>
                  <a:pt x="333" y="430"/>
                </a:lnTo>
                <a:lnTo>
                  <a:pt x="332" y="425"/>
                </a:lnTo>
                <a:lnTo>
                  <a:pt x="332" y="417"/>
                </a:lnTo>
                <a:lnTo>
                  <a:pt x="332" y="408"/>
                </a:lnTo>
                <a:lnTo>
                  <a:pt x="335" y="403"/>
                </a:lnTo>
                <a:lnTo>
                  <a:pt x="328" y="396"/>
                </a:lnTo>
                <a:lnTo>
                  <a:pt x="327" y="395"/>
                </a:lnTo>
                <a:lnTo>
                  <a:pt x="330" y="390"/>
                </a:lnTo>
                <a:lnTo>
                  <a:pt x="332" y="388"/>
                </a:lnTo>
                <a:lnTo>
                  <a:pt x="334" y="388"/>
                </a:lnTo>
                <a:lnTo>
                  <a:pt x="336" y="388"/>
                </a:lnTo>
                <a:lnTo>
                  <a:pt x="333" y="384"/>
                </a:lnTo>
                <a:lnTo>
                  <a:pt x="328" y="383"/>
                </a:lnTo>
                <a:lnTo>
                  <a:pt x="325" y="379"/>
                </a:lnTo>
                <a:lnTo>
                  <a:pt x="324" y="370"/>
                </a:lnTo>
                <a:lnTo>
                  <a:pt x="325" y="368"/>
                </a:lnTo>
                <a:lnTo>
                  <a:pt x="326" y="363"/>
                </a:lnTo>
                <a:lnTo>
                  <a:pt x="326" y="360"/>
                </a:lnTo>
                <a:lnTo>
                  <a:pt x="327" y="358"/>
                </a:lnTo>
                <a:lnTo>
                  <a:pt x="332" y="354"/>
                </a:lnTo>
                <a:lnTo>
                  <a:pt x="330" y="350"/>
                </a:lnTo>
                <a:lnTo>
                  <a:pt x="323" y="350"/>
                </a:lnTo>
                <a:lnTo>
                  <a:pt x="317" y="344"/>
                </a:lnTo>
                <a:lnTo>
                  <a:pt x="309" y="344"/>
                </a:lnTo>
                <a:lnTo>
                  <a:pt x="304" y="340"/>
                </a:lnTo>
                <a:lnTo>
                  <a:pt x="271" y="349"/>
                </a:lnTo>
                <a:lnTo>
                  <a:pt x="267" y="352"/>
                </a:lnTo>
                <a:lnTo>
                  <a:pt x="265" y="354"/>
                </a:lnTo>
                <a:lnTo>
                  <a:pt x="258" y="366"/>
                </a:lnTo>
                <a:lnTo>
                  <a:pt x="254" y="374"/>
                </a:lnTo>
                <a:lnTo>
                  <a:pt x="247" y="379"/>
                </a:lnTo>
                <a:lnTo>
                  <a:pt x="242" y="383"/>
                </a:lnTo>
                <a:lnTo>
                  <a:pt x="237" y="380"/>
                </a:lnTo>
                <a:lnTo>
                  <a:pt x="238" y="377"/>
                </a:lnTo>
                <a:lnTo>
                  <a:pt x="237" y="374"/>
                </a:lnTo>
                <a:lnTo>
                  <a:pt x="237" y="373"/>
                </a:lnTo>
                <a:lnTo>
                  <a:pt x="243" y="360"/>
                </a:lnTo>
                <a:lnTo>
                  <a:pt x="246" y="356"/>
                </a:lnTo>
                <a:lnTo>
                  <a:pt x="249" y="355"/>
                </a:lnTo>
                <a:lnTo>
                  <a:pt x="249" y="354"/>
                </a:lnTo>
                <a:lnTo>
                  <a:pt x="249" y="353"/>
                </a:lnTo>
                <a:lnTo>
                  <a:pt x="249" y="352"/>
                </a:lnTo>
                <a:lnTo>
                  <a:pt x="249" y="350"/>
                </a:lnTo>
                <a:lnTo>
                  <a:pt x="255" y="341"/>
                </a:lnTo>
                <a:lnTo>
                  <a:pt x="265" y="343"/>
                </a:lnTo>
                <a:lnTo>
                  <a:pt x="269" y="338"/>
                </a:lnTo>
                <a:lnTo>
                  <a:pt x="269" y="336"/>
                </a:lnTo>
                <a:lnTo>
                  <a:pt x="266" y="335"/>
                </a:lnTo>
                <a:lnTo>
                  <a:pt x="266" y="333"/>
                </a:lnTo>
                <a:lnTo>
                  <a:pt x="275" y="323"/>
                </a:lnTo>
                <a:lnTo>
                  <a:pt x="278" y="321"/>
                </a:lnTo>
                <a:lnTo>
                  <a:pt x="281" y="319"/>
                </a:lnTo>
                <a:lnTo>
                  <a:pt x="282" y="314"/>
                </a:lnTo>
                <a:lnTo>
                  <a:pt x="282" y="308"/>
                </a:lnTo>
                <a:lnTo>
                  <a:pt x="279" y="304"/>
                </a:lnTo>
                <a:lnTo>
                  <a:pt x="278" y="303"/>
                </a:lnTo>
                <a:lnTo>
                  <a:pt x="277" y="298"/>
                </a:lnTo>
                <a:lnTo>
                  <a:pt x="276" y="296"/>
                </a:lnTo>
                <a:lnTo>
                  <a:pt x="266" y="285"/>
                </a:lnTo>
                <a:lnTo>
                  <a:pt x="264" y="284"/>
                </a:lnTo>
                <a:lnTo>
                  <a:pt x="250" y="283"/>
                </a:lnTo>
                <a:lnTo>
                  <a:pt x="238" y="288"/>
                </a:lnTo>
                <a:lnTo>
                  <a:pt x="220" y="284"/>
                </a:lnTo>
                <a:lnTo>
                  <a:pt x="207" y="287"/>
                </a:lnTo>
                <a:lnTo>
                  <a:pt x="209" y="283"/>
                </a:lnTo>
                <a:lnTo>
                  <a:pt x="214" y="277"/>
                </a:lnTo>
                <a:lnTo>
                  <a:pt x="217" y="274"/>
                </a:lnTo>
                <a:lnTo>
                  <a:pt x="220" y="271"/>
                </a:lnTo>
                <a:lnTo>
                  <a:pt x="219" y="269"/>
                </a:lnTo>
                <a:lnTo>
                  <a:pt x="216" y="268"/>
                </a:lnTo>
                <a:lnTo>
                  <a:pt x="214" y="266"/>
                </a:lnTo>
                <a:lnTo>
                  <a:pt x="216" y="264"/>
                </a:lnTo>
                <a:lnTo>
                  <a:pt x="219" y="260"/>
                </a:lnTo>
                <a:lnTo>
                  <a:pt x="222" y="257"/>
                </a:lnTo>
                <a:lnTo>
                  <a:pt x="222" y="250"/>
                </a:lnTo>
                <a:lnTo>
                  <a:pt x="225" y="242"/>
                </a:lnTo>
                <a:lnTo>
                  <a:pt x="229" y="238"/>
                </a:lnTo>
                <a:lnTo>
                  <a:pt x="250" y="232"/>
                </a:lnTo>
                <a:lnTo>
                  <a:pt x="254" y="227"/>
                </a:lnTo>
                <a:lnTo>
                  <a:pt x="243" y="221"/>
                </a:lnTo>
                <a:lnTo>
                  <a:pt x="243" y="216"/>
                </a:lnTo>
                <a:lnTo>
                  <a:pt x="245" y="211"/>
                </a:lnTo>
                <a:lnTo>
                  <a:pt x="250" y="216"/>
                </a:lnTo>
                <a:lnTo>
                  <a:pt x="254" y="210"/>
                </a:lnTo>
                <a:lnTo>
                  <a:pt x="253" y="210"/>
                </a:lnTo>
                <a:lnTo>
                  <a:pt x="253" y="208"/>
                </a:lnTo>
                <a:lnTo>
                  <a:pt x="257" y="209"/>
                </a:lnTo>
                <a:lnTo>
                  <a:pt x="257" y="206"/>
                </a:lnTo>
                <a:lnTo>
                  <a:pt x="247" y="188"/>
                </a:lnTo>
                <a:lnTo>
                  <a:pt x="248" y="186"/>
                </a:lnTo>
                <a:lnTo>
                  <a:pt x="249" y="185"/>
                </a:lnTo>
                <a:lnTo>
                  <a:pt x="250" y="183"/>
                </a:lnTo>
                <a:lnTo>
                  <a:pt x="252" y="183"/>
                </a:lnTo>
                <a:lnTo>
                  <a:pt x="250" y="181"/>
                </a:lnTo>
                <a:lnTo>
                  <a:pt x="248" y="181"/>
                </a:lnTo>
                <a:lnTo>
                  <a:pt x="247" y="181"/>
                </a:lnTo>
                <a:lnTo>
                  <a:pt x="246" y="179"/>
                </a:lnTo>
                <a:lnTo>
                  <a:pt x="245" y="175"/>
                </a:lnTo>
                <a:lnTo>
                  <a:pt x="242" y="166"/>
                </a:lnTo>
                <a:lnTo>
                  <a:pt x="240" y="163"/>
                </a:lnTo>
                <a:lnTo>
                  <a:pt x="229" y="160"/>
                </a:lnTo>
                <a:lnTo>
                  <a:pt x="226" y="158"/>
                </a:lnTo>
                <a:lnTo>
                  <a:pt x="224" y="157"/>
                </a:lnTo>
                <a:lnTo>
                  <a:pt x="222" y="158"/>
                </a:lnTo>
                <a:lnTo>
                  <a:pt x="219" y="158"/>
                </a:lnTo>
                <a:lnTo>
                  <a:pt x="217" y="153"/>
                </a:lnTo>
                <a:lnTo>
                  <a:pt x="220" y="147"/>
                </a:lnTo>
                <a:lnTo>
                  <a:pt x="227" y="146"/>
                </a:lnTo>
                <a:lnTo>
                  <a:pt x="230" y="142"/>
                </a:lnTo>
                <a:lnTo>
                  <a:pt x="229" y="139"/>
                </a:lnTo>
                <a:lnTo>
                  <a:pt x="224" y="137"/>
                </a:lnTo>
                <a:lnTo>
                  <a:pt x="223" y="133"/>
                </a:lnTo>
                <a:lnTo>
                  <a:pt x="224" y="130"/>
                </a:lnTo>
                <a:lnTo>
                  <a:pt x="226" y="127"/>
                </a:lnTo>
                <a:lnTo>
                  <a:pt x="229" y="123"/>
                </a:lnTo>
                <a:lnTo>
                  <a:pt x="228" y="120"/>
                </a:lnTo>
                <a:lnTo>
                  <a:pt x="223" y="122"/>
                </a:lnTo>
                <a:lnTo>
                  <a:pt x="222" y="120"/>
                </a:lnTo>
                <a:lnTo>
                  <a:pt x="224" y="117"/>
                </a:lnTo>
                <a:lnTo>
                  <a:pt x="229" y="115"/>
                </a:lnTo>
                <a:lnTo>
                  <a:pt x="230" y="111"/>
                </a:lnTo>
                <a:lnTo>
                  <a:pt x="232" y="107"/>
                </a:lnTo>
                <a:lnTo>
                  <a:pt x="229" y="103"/>
                </a:lnTo>
                <a:lnTo>
                  <a:pt x="226" y="101"/>
                </a:lnTo>
                <a:lnTo>
                  <a:pt x="224" y="99"/>
                </a:lnTo>
                <a:lnTo>
                  <a:pt x="223" y="92"/>
                </a:lnTo>
                <a:lnTo>
                  <a:pt x="220" y="91"/>
                </a:lnTo>
                <a:lnTo>
                  <a:pt x="220" y="89"/>
                </a:lnTo>
                <a:lnTo>
                  <a:pt x="219" y="77"/>
                </a:lnTo>
                <a:lnTo>
                  <a:pt x="224" y="73"/>
                </a:lnTo>
                <a:lnTo>
                  <a:pt x="226" y="73"/>
                </a:lnTo>
                <a:lnTo>
                  <a:pt x="230" y="78"/>
                </a:lnTo>
                <a:lnTo>
                  <a:pt x="233" y="77"/>
                </a:lnTo>
                <a:lnTo>
                  <a:pt x="236" y="71"/>
                </a:lnTo>
                <a:lnTo>
                  <a:pt x="244" y="64"/>
                </a:lnTo>
                <a:lnTo>
                  <a:pt x="247" y="59"/>
                </a:lnTo>
                <a:lnTo>
                  <a:pt x="247" y="48"/>
                </a:lnTo>
                <a:lnTo>
                  <a:pt x="246" y="40"/>
                </a:lnTo>
                <a:lnTo>
                  <a:pt x="243" y="36"/>
                </a:lnTo>
                <a:lnTo>
                  <a:pt x="230" y="34"/>
                </a:lnTo>
                <a:lnTo>
                  <a:pt x="229" y="32"/>
                </a:lnTo>
                <a:lnTo>
                  <a:pt x="230" y="28"/>
                </a:lnTo>
                <a:lnTo>
                  <a:pt x="233" y="23"/>
                </a:lnTo>
                <a:lnTo>
                  <a:pt x="235" y="18"/>
                </a:lnTo>
                <a:lnTo>
                  <a:pt x="234" y="14"/>
                </a:lnTo>
                <a:lnTo>
                  <a:pt x="230" y="8"/>
                </a:lnTo>
                <a:lnTo>
                  <a:pt x="229" y="1"/>
                </a:lnTo>
                <a:lnTo>
                  <a:pt x="228" y="0"/>
                </a:lnTo>
                <a:lnTo>
                  <a:pt x="227" y="0"/>
                </a:lnTo>
                <a:lnTo>
                  <a:pt x="225" y="0"/>
                </a:lnTo>
                <a:lnTo>
                  <a:pt x="224" y="3"/>
                </a:lnTo>
                <a:lnTo>
                  <a:pt x="223" y="8"/>
                </a:lnTo>
                <a:lnTo>
                  <a:pt x="222" y="9"/>
                </a:lnTo>
                <a:lnTo>
                  <a:pt x="214" y="14"/>
                </a:lnTo>
                <a:lnTo>
                  <a:pt x="210" y="13"/>
                </a:lnTo>
                <a:lnTo>
                  <a:pt x="206" y="9"/>
                </a:lnTo>
                <a:lnTo>
                  <a:pt x="190" y="10"/>
                </a:lnTo>
                <a:lnTo>
                  <a:pt x="190" y="10"/>
                </a:lnTo>
                <a:lnTo>
                  <a:pt x="188" y="10"/>
                </a:lnTo>
                <a:lnTo>
                  <a:pt x="183" y="15"/>
                </a:lnTo>
                <a:lnTo>
                  <a:pt x="178" y="18"/>
                </a:lnTo>
                <a:lnTo>
                  <a:pt x="176" y="19"/>
                </a:lnTo>
                <a:lnTo>
                  <a:pt x="174" y="24"/>
                </a:lnTo>
                <a:lnTo>
                  <a:pt x="174" y="26"/>
                </a:lnTo>
                <a:lnTo>
                  <a:pt x="174" y="28"/>
                </a:lnTo>
                <a:lnTo>
                  <a:pt x="174" y="29"/>
                </a:lnTo>
                <a:lnTo>
                  <a:pt x="164" y="34"/>
                </a:lnTo>
                <a:lnTo>
                  <a:pt x="158" y="40"/>
                </a:lnTo>
                <a:lnTo>
                  <a:pt x="156" y="49"/>
                </a:lnTo>
                <a:lnTo>
                  <a:pt x="152" y="51"/>
                </a:lnTo>
                <a:lnTo>
                  <a:pt x="150" y="56"/>
                </a:lnTo>
                <a:lnTo>
                  <a:pt x="148" y="63"/>
                </a:lnTo>
                <a:lnTo>
                  <a:pt x="147" y="71"/>
                </a:lnTo>
                <a:lnTo>
                  <a:pt x="145" y="71"/>
                </a:lnTo>
                <a:lnTo>
                  <a:pt x="137" y="74"/>
                </a:lnTo>
                <a:lnTo>
                  <a:pt x="137" y="77"/>
                </a:lnTo>
                <a:lnTo>
                  <a:pt x="137" y="82"/>
                </a:lnTo>
                <a:lnTo>
                  <a:pt x="137" y="84"/>
                </a:lnTo>
                <a:lnTo>
                  <a:pt x="126" y="81"/>
                </a:lnTo>
                <a:lnTo>
                  <a:pt x="126" y="84"/>
                </a:lnTo>
                <a:lnTo>
                  <a:pt x="126" y="87"/>
                </a:lnTo>
                <a:lnTo>
                  <a:pt x="126" y="88"/>
                </a:lnTo>
                <a:lnTo>
                  <a:pt x="124" y="92"/>
                </a:lnTo>
                <a:lnTo>
                  <a:pt x="121" y="96"/>
                </a:lnTo>
                <a:lnTo>
                  <a:pt x="118" y="98"/>
                </a:lnTo>
                <a:lnTo>
                  <a:pt x="117" y="99"/>
                </a:lnTo>
                <a:lnTo>
                  <a:pt x="116" y="101"/>
                </a:lnTo>
                <a:lnTo>
                  <a:pt x="126" y="102"/>
                </a:lnTo>
                <a:lnTo>
                  <a:pt x="128" y="106"/>
                </a:lnTo>
                <a:lnTo>
                  <a:pt x="120" y="113"/>
                </a:lnTo>
                <a:lnTo>
                  <a:pt x="117" y="117"/>
                </a:lnTo>
                <a:lnTo>
                  <a:pt x="112" y="113"/>
                </a:lnTo>
                <a:lnTo>
                  <a:pt x="111" y="113"/>
                </a:lnTo>
                <a:lnTo>
                  <a:pt x="107" y="117"/>
                </a:lnTo>
                <a:lnTo>
                  <a:pt x="100" y="116"/>
                </a:lnTo>
                <a:lnTo>
                  <a:pt x="98" y="123"/>
                </a:lnTo>
                <a:lnTo>
                  <a:pt x="85" y="199"/>
                </a:lnTo>
                <a:lnTo>
                  <a:pt x="83" y="206"/>
                </a:lnTo>
                <a:lnTo>
                  <a:pt x="89" y="216"/>
                </a:lnTo>
                <a:lnTo>
                  <a:pt x="90" y="217"/>
                </a:lnTo>
                <a:lnTo>
                  <a:pt x="91" y="217"/>
                </a:lnTo>
                <a:lnTo>
                  <a:pt x="93" y="215"/>
                </a:lnTo>
                <a:lnTo>
                  <a:pt x="92" y="214"/>
                </a:lnTo>
                <a:lnTo>
                  <a:pt x="92" y="205"/>
                </a:lnTo>
                <a:lnTo>
                  <a:pt x="97" y="202"/>
                </a:lnTo>
                <a:lnTo>
                  <a:pt x="100" y="202"/>
                </a:lnTo>
                <a:lnTo>
                  <a:pt x="111" y="210"/>
                </a:lnTo>
                <a:lnTo>
                  <a:pt x="111" y="212"/>
                </a:lnTo>
                <a:lnTo>
                  <a:pt x="111" y="215"/>
                </a:lnTo>
                <a:lnTo>
                  <a:pt x="109" y="216"/>
                </a:lnTo>
                <a:lnTo>
                  <a:pt x="108" y="217"/>
                </a:lnTo>
                <a:lnTo>
                  <a:pt x="107" y="216"/>
                </a:lnTo>
                <a:lnTo>
                  <a:pt x="109" y="220"/>
                </a:lnTo>
                <a:lnTo>
                  <a:pt x="122" y="224"/>
                </a:lnTo>
                <a:lnTo>
                  <a:pt x="124" y="226"/>
                </a:lnTo>
                <a:lnTo>
                  <a:pt x="124" y="228"/>
                </a:lnTo>
                <a:lnTo>
                  <a:pt x="124" y="230"/>
                </a:lnTo>
                <a:lnTo>
                  <a:pt x="124" y="231"/>
                </a:lnTo>
                <a:lnTo>
                  <a:pt x="122" y="232"/>
                </a:lnTo>
                <a:lnTo>
                  <a:pt x="125" y="237"/>
                </a:lnTo>
                <a:lnTo>
                  <a:pt x="130" y="241"/>
                </a:lnTo>
                <a:lnTo>
                  <a:pt x="135" y="248"/>
                </a:lnTo>
                <a:lnTo>
                  <a:pt x="136" y="249"/>
                </a:lnTo>
                <a:lnTo>
                  <a:pt x="138" y="252"/>
                </a:lnTo>
                <a:lnTo>
                  <a:pt x="138" y="257"/>
                </a:lnTo>
                <a:lnTo>
                  <a:pt x="136" y="258"/>
                </a:lnTo>
                <a:lnTo>
                  <a:pt x="130" y="260"/>
                </a:lnTo>
                <a:lnTo>
                  <a:pt x="130" y="262"/>
                </a:lnTo>
                <a:lnTo>
                  <a:pt x="130" y="264"/>
                </a:lnTo>
                <a:lnTo>
                  <a:pt x="129" y="268"/>
                </a:lnTo>
                <a:lnTo>
                  <a:pt x="131" y="268"/>
                </a:lnTo>
                <a:lnTo>
                  <a:pt x="136" y="273"/>
                </a:lnTo>
                <a:lnTo>
                  <a:pt x="138" y="274"/>
                </a:lnTo>
                <a:lnTo>
                  <a:pt x="136" y="278"/>
                </a:lnTo>
                <a:lnTo>
                  <a:pt x="127" y="277"/>
                </a:lnTo>
                <a:lnTo>
                  <a:pt x="122" y="279"/>
                </a:lnTo>
                <a:lnTo>
                  <a:pt x="124" y="279"/>
                </a:lnTo>
                <a:lnTo>
                  <a:pt x="126" y="284"/>
                </a:lnTo>
                <a:lnTo>
                  <a:pt x="121" y="289"/>
                </a:lnTo>
                <a:lnTo>
                  <a:pt x="111" y="291"/>
                </a:lnTo>
                <a:lnTo>
                  <a:pt x="107" y="295"/>
                </a:lnTo>
                <a:lnTo>
                  <a:pt x="99" y="303"/>
                </a:lnTo>
                <a:lnTo>
                  <a:pt x="96" y="306"/>
                </a:lnTo>
                <a:lnTo>
                  <a:pt x="68" y="311"/>
                </a:lnTo>
                <a:lnTo>
                  <a:pt x="65" y="314"/>
                </a:lnTo>
                <a:lnTo>
                  <a:pt x="62" y="325"/>
                </a:lnTo>
                <a:lnTo>
                  <a:pt x="66" y="333"/>
                </a:lnTo>
                <a:lnTo>
                  <a:pt x="71" y="336"/>
                </a:lnTo>
                <a:lnTo>
                  <a:pt x="77" y="330"/>
                </a:lnTo>
                <a:lnTo>
                  <a:pt x="79" y="333"/>
                </a:lnTo>
                <a:lnTo>
                  <a:pt x="81" y="333"/>
                </a:lnTo>
                <a:lnTo>
                  <a:pt x="86" y="328"/>
                </a:lnTo>
                <a:lnTo>
                  <a:pt x="88" y="328"/>
                </a:lnTo>
                <a:lnTo>
                  <a:pt x="90" y="328"/>
                </a:lnTo>
                <a:lnTo>
                  <a:pt x="92" y="330"/>
                </a:lnTo>
                <a:lnTo>
                  <a:pt x="93" y="333"/>
                </a:lnTo>
                <a:lnTo>
                  <a:pt x="90" y="336"/>
                </a:lnTo>
                <a:lnTo>
                  <a:pt x="88" y="339"/>
                </a:lnTo>
                <a:lnTo>
                  <a:pt x="89" y="341"/>
                </a:lnTo>
                <a:lnTo>
                  <a:pt x="92" y="343"/>
                </a:lnTo>
                <a:lnTo>
                  <a:pt x="93" y="345"/>
                </a:lnTo>
                <a:lnTo>
                  <a:pt x="91" y="348"/>
                </a:lnTo>
                <a:lnTo>
                  <a:pt x="88" y="350"/>
                </a:lnTo>
                <a:lnTo>
                  <a:pt x="87" y="354"/>
                </a:lnTo>
                <a:lnTo>
                  <a:pt x="112" y="359"/>
                </a:lnTo>
                <a:lnTo>
                  <a:pt x="108" y="362"/>
                </a:lnTo>
                <a:lnTo>
                  <a:pt x="107" y="362"/>
                </a:lnTo>
                <a:lnTo>
                  <a:pt x="110" y="367"/>
                </a:lnTo>
                <a:lnTo>
                  <a:pt x="137" y="380"/>
                </a:lnTo>
                <a:lnTo>
                  <a:pt x="140" y="385"/>
                </a:lnTo>
                <a:lnTo>
                  <a:pt x="139" y="387"/>
                </a:lnTo>
                <a:lnTo>
                  <a:pt x="139" y="390"/>
                </a:lnTo>
                <a:lnTo>
                  <a:pt x="138" y="392"/>
                </a:lnTo>
                <a:lnTo>
                  <a:pt x="144" y="392"/>
                </a:lnTo>
                <a:lnTo>
                  <a:pt x="146" y="393"/>
                </a:lnTo>
                <a:lnTo>
                  <a:pt x="146" y="394"/>
                </a:lnTo>
                <a:lnTo>
                  <a:pt x="148" y="398"/>
                </a:lnTo>
                <a:lnTo>
                  <a:pt x="157" y="400"/>
                </a:lnTo>
                <a:lnTo>
                  <a:pt x="159" y="405"/>
                </a:lnTo>
                <a:lnTo>
                  <a:pt x="156" y="407"/>
                </a:lnTo>
                <a:lnTo>
                  <a:pt x="154" y="407"/>
                </a:lnTo>
                <a:lnTo>
                  <a:pt x="149" y="406"/>
                </a:lnTo>
                <a:lnTo>
                  <a:pt x="149" y="406"/>
                </a:lnTo>
                <a:lnTo>
                  <a:pt x="148" y="407"/>
                </a:lnTo>
                <a:lnTo>
                  <a:pt x="148" y="408"/>
                </a:lnTo>
                <a:lnTo>
                  <a:pt x="150" y="413"/>
                </a:lnTo>
                <a:lnTo>
                  <a:pt x="155" y="428"/>
                </a:lnTo>
                <a:lnTo>
                  <a:pt x="152" y="432"/>
                </a:lnTo>
                <a:lnTo>
                  <a:pt x="149" y="435"/>
                </a:lnTo>
                <a:lnTo>
                  <a:pt x="147" y="439"/>
                </a:lnTo>
                <a:lnTo>
                  <a:pt x="147" y="443"/>
                </a:lnTo>
                <a:lnTo>
                  <a:pt x="148" y="445"/>
                </a:lnTo>
                <a:lnTo>
                  <a:pt x="149" y="446"/>
                </a:lnTo>
                <a:lnTo>
                  <a:pt x="149" y="447"/>
                </a:lnTo>
                <a:lnTo>
                  <a:pt x="149" y="449"/>
                </a:lnTo>
                <a:lnTo>
                  <a:pt x="141" y="445"/>
                </a:lnTo>
                <a:lnTo>
                  <a:pt x="137" y="445"/>
                </a:lnTo>
                <a:lnTo>
                  <a:pt x="132" y="449"/>
                </a:lnTo>
                <a:lnTo>
                  <a:pt x="135" y="452"/>
                </a:lnTo>
                <a:lnTo>
                  <a:pt x="139" y="455"/>
                </a:lnTo>
                <a:lnTo>
                  <a:pt x="141" y="459"/>
                </a:lnTo>
                <a:lnTo>
                  <a:pt x="141" y="472"/>
                </a:lnTo>
                <a:lnTo>
                  <a:pt x="141" y="473"/>
                </a:lnTo>
                <a:lnTo>
                  <a:pt x="140" y="477"/>
                </a:lnTo>
                <a:lnTo>
                  <a:pt x="137" y="477"/>
                </a:lnTo>
                <a:lnTo>
                  <a:pt x="130" y="468"/>
                </a:lnTo>
                <a:lnTo>
                  <a:pt x="42" y="441"/>
                </a:lnTo>
                <a:lnTo>
                  <a:pt x="31" y="504"/>
                </a:lnTo>
                <a:lnTo>
                  <a:pt x="18" y="581"/>
                </a:lnTo>
                <a:lnTo>
                  <a:pt x="4" y="656"/>
                </a:lnTo>
                <a:lnTo>
                  <a:pt x="0" y="680"/>
                </a:lnTo>
                <a:lnTo>
                  <a:pt x="0" y="680"/>
                </a:lnTo>
                <a:lnTo>
                  <a:pt x="12" y="6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9" name="Freeform 298"/>
          <p:cNvSpPr>
            <a:spLocks/>
          </p:cNvSpPr>
          <p:nvPr/>
        </p:nvSpPr>
        <p:spPr bwMode="auto">
          <a:xfrm>
            <a:off x="10380921" y="4648544"/>
            <a:ext cx="22225" cy="17463"/>
          </a:xfrm>
          <a:custGeom>
            <a:avLst/>
            <a:gdLst>
              <a:gd name="T0" fmla="*/ 22 w 44"/>
              <a:gd name="T1" fmla="*/ 13 h 31"/>
              <a:gd name="T2" fmla="*/ 3 w 44"/>
              <a:gd name="T3" fmla="*/ 23 h 31"/>
              <a:gd name="T4" fmla="*/ 0 w 44"/>
              <a:gd name="T5" fmla="*/ 27 h 31"/>
              <a:gd name="T6" fmla="*/ 1 w 44"/>
              <a:gd name="T7" fmla="*/ 31 h 31"/>
              <a:gd name="T8" fmla="*/ 8 w 44"/>
              <a:gd name="T9" fmla="*/ 30 h 31"/>
              <a:gd name="T10" fmla="*/ 20 w 44"/>
              <a:gd name="T11" fmla="*/ 23 h 31"/>
              <a:gd name="T12" fmla="*/ 30 w 44"/>
              <a:gd name="T13" fmla="*/ 22 h 31"/>
              <a:gd name="T14" fmla="*/ 33 w 44"/>
              <a:gd name="T15" fmla="*/ 19 h 31"/>
              <a:gd name="T16" fmla="*/ 39 w 44"/>
              <a:gd name="T17" fmla="*/ 7 h 31"/>
              <a:gd name="T18" fmla="*/ 42 w 44"/>
              <a:gd name="T19" fmla="*/ 4 h 31"/>
              <a:gd name="T20" fmla="*/ 43 w 44"/>
              <a:gd name="T21" fmla="*/ 2 h 31"/>
              <a:gd name="T22" fmla="*/ 43 w 44"/>
              <a:gd name="T23" fmla="*/ 1 h 31"/>
              <a:gd name="T24" fmla="*/ 44 w 44"/>
              <a:gd name="T25" fmla="*/ 0 h 31"/>
              <a:gd name="T26" fmla="*/ 39 w 44"/>
              <a:gd name="T27" fmla="*/ 1 h 31"/>
              <a:gd name="T28" fmla="*/ 22 w 44"/>
              <a:gd name="T2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1">
                <a:moveTo>
                  <a:pt x="22" y="13"/>
                </a:moveTo>
                <a:lnTo>
                  <a:pt x="3" y="23"/>
                </a:lnTo>
                <a:lnTo>
                  <a:pt x="0" y="27"/>
                </a:lnTo>
                <a:lnTo>
                  <a:pt x="1" y="31"/>
                </a:lnTo>
                <a:lnTo>
                  <a:pt x="8" y="30"/>
                </a:lnTo>
                <a:lnTo>
                  <a:pt x="20" y="23"/>
                </a:lnTo>
                <a:lnTo>
                  <a:pt x="30" y="22"/>
                </a:lnTo>
                <a:lnTo>
                  <a:pt x="33" y="19"/>
                </a:lnTo>
                <a:lnTo>
                  <a:pt x="39" y="7"/>
                </a:lnTo>
                <a:lnTo>
                  <a:pt x="42" y="4"/>
                </a:lnTo>
                <a:lnTo>
                  <a:pt x="43" y="2"/>
                </a:lnTo>
                <a:lnTo>
                  <a:pt x="43" y="1"/>
                </a:lnTo>
                <a:lnTo>
                  <a:pt x="44" y="0"/>
                </a:lnTo>
                <a:lnTo>
                  <a:pt x="39" y="1"/>
                </a:lnTo>
                <a:lnTo>
                  <a:pt x="22"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0" name="Freeform 299"/>
          <p:cNvSpPr>
            <a:spLocks/>
          </p:cNvSpPr>
          <p:nvPr/>
        </p:nvSpPr>
        <p:spPr bwMode="auto">
          <a:xfrm>
            <a:off x="11041321" y="4372319"/>
            <a:ext cx="7938" cy="14288"/>
          </a:xfrm>
          <a:custGeom>
            <a:avLst/>
            <a:gdLst>
              <a:gd name="T0" fmla="*/ 11 w 16"/>
              <a:gd name="T1" fmla="*/ 0 h 28"/>
              <a:gd name="T2" fmla="*/ 2 w 16"/>
              <a:gd name="T3" fmla="*/ 2 h 28"/>
              <a:gd name="T4" fmla="*/ 1 w 16"/>
              <a:gd name="T5" fmla="*/ 5 h 28"/>
              <a:gd name="T6" fmla="*/ 0 w 16"/>
              <a:gd name="T7" fmla="*/ 10 h 28"/>
              <a:gd name="T8" fmla="*/ 0 w 16"/>
              <a:gd name="T9" fmla="*/ 16 h 28"/>
              <a:gd name="T10" fmla="*/ 3 w 16"/>
              <a:gd name="T11" fmla="*/ 25 h 28"/>
              <a:gd name="T12" fmla="*/ 10 w 16"/>
              <a:gd name="T13" fmla="*/ 28 h 28"/>
              <a:gd name="T14" fmla="*/ 16 w 16"/>
              <a:gd name="T15" fmla="*/ 22 h 28"/>
              <a:gd name="T16" fmla="*/ 14 w 16"/>
              <a:gd name="T17" fmla="*/ 6 h 28"/>
              <a:gd name="T18" fmla="*/ 13 w 16"/>
              <a:gd name="T19" fmla="*/ 1 h 28"/>
              <a:gd name="T20" fmla="*/ 11 w 16"/>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8">
                <a:moveTo>
                  <a:pt x="11" y="0"/>
                </a:moveTo>
                <a:lnTo>
                  <a:pt x="2" y="2"/>
                </a:lnTo>
                <a:lnTo>
                  <a:pt x="1" y="5"/>
                </a:lnTo>
                <a:lnTo>
                  <a:pt x="0" y="10"/>
                </a:lnTo>
                <a:lnTo>
                  <a:pt x="0" y="16"/>
                </a:lnTo>
                <a:lnTo>
                  <a:pt x="3" y="25"/>
                </a:lnTo>
                <a:lnTo>
                  <a:pt x="10" y="28"/>
                </a:lnTo>
                <a:lnTo>
                  <a:pt x="16" y="22"/>
                </a:lnTo>
                <a:lnTo>
                  <a:pt x="14" y="6"/>
                </a:lnTo>
                <a:lnTo>
                  <a:pt x="13" y="1"/>
                </a:lnTo>
                <a:lnTo>
                  <a:pt x="1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1" name="Rectangle 300"/>
          <p:cNvSpPr>
            <a:spLocks noChangeArrowheads="1"/>
          </p:cNvSpPr>
          <p:nvPr/>
        </p:nvSpPr>
        <p:spPr bwMode="auto">
          <a:xfrm>
            <a:off x="11311196" y="4737444"/>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72" name="Rectangle 301"/>
          <p:cNvSpPr>
            <a:spLocks noChangeArrowheads="1"/>
          </p:cNvSpPr>
          <p:nvPr/>
        </p:nvSpPr>
        <p:spPr bwMode="auto">
          <a:xfrm>
            <a:off x="11844596" y="5767732"/>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73" name="Rectangle 302"/>
          <p:cNvSpPr>
            <a:spLocks noChangeArrowheads="1"/>
          </p:cNvSpPr>
          <p:nvPr/>
        </p:nvSpPr>
        <p:spPr bwMode="auto">
          <a:xfrm>
            <a:off x="11590596" y="4548532"/>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74" name="Freeform 303"/>
          <p:cNvSpPr>
            <a:spLocks/>
          </p:cNvSpPr>
          <p:nvPr/>
        </p:nvSpPr>
        <p:spPr bwMode="auto">
          <a:xfrm>
            <a:off x="10777796" y="2791169"/>
            <a:ext cx="20638" cy="31750"/>
          </a:xfrm>
          <a:custGeom>
            <a:avLst/>
            <a:gdLst>
              <a:gd name="T0" fmla="*/ 27 w 40"/>
              <a:gd name="T1" fmla="*/ 48 h 58"/>
              <a:gd name="T2" fmla="*/ 28 w 40"/>
              <a:gd name="T3" fmla="*/ 46 h 58"/>
              <a:gd name="T4" fmla="*/ 30 w 40"/>
              <a:gd name="T5" fmla="*/ 39 h 58"/>
              <a:gd name="T6" fmla="*/ 37 w 40"/>
              <a:gd name="T7" fmla="*/ 28 h 58"/>
              <a:gd name="T8" fmla="*/ 40 w 40"/>
              <a:gd name="T9" fmla="*/ 22 h 58"/>
              <a:gd name="T10" fmla="*/ 40 w 40"/>
              <a:gd name="T11" fmla="*/ 14 h 58"/>
              <a:gd name="T12" fmla="*/ 34 w 40"/>
              <a:gd name="T13" fmla="*/ 5 h 58"/>
              <a:gd name="T14" fmla="*/ 10 w 40"/>
              <a:gd name="T15" fmla="*/ 0 h 58"/>
              <a:gd name="T16" fmla="*/ 5 w 40"/>
              <a:gd name="T17" fmla="*/ 33 h 58"/>
              <a:gd name="T18" fmla="*/ 0 w 40"/>
              <a:gd name="T19" fmla="*/ 58 h 58"/>
              <a:gd name="T20" fmla="*/ 18 w 40"/>
              <a:gd name="T21" fmla="*/ 55 h 58"/>
              <a:gd name="T22" fmla="*/ 27 w 40"/>
              <a:gd name="T23"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58">
                <a:moveTo>
                  <a:pt x="27" y="48"/>
                </a:moveTo>
                <a:lnTo>
                  <a:pt x="28" y="46"/>
                </a:lnTo>
                <a:lnTo>
                  <a:pt x="30" y="39"/>
                </a:lnTo>
                <a:lnTo>
                  <a:pt x="37" y="28"/>
                </a:lnTo>
                <a:lnTo>
                  <a:pt x="40" y="22"/>
                </a:lnTo>
                <a:lnTo>
                  <a:pt x="40" y="14"/>
                </a:lnTo>
                <a:lnTo>
                  <a:pt x="34" y="5"/>
                </a:lnTo>
                <a:lnTo>
                  <a:pt x="10" y="0"/>
                </a:lnTo>
                <a:lnTo>
                  <a:pt x="5" y="33"/>
                </a:lnTo>
                <a:lnTo>
                  <a:pt x="0" y="58"/>
                </a:lnTo>
                <a:lnTo>
                  <a:pt x="18" y="55"/>
                </a:lnTo>
                <a:lnTo>
                  <a:pt x="27" y="4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5" name="Freeform 304"/>
          <p:cNvSpPr>
            <a:spLocks/>
          </p:cNvSpPr>
          <p:nvPr/>
        </p:nvSpPr>
        <p:spPr bwMode="auto">
          <a:xfrm>
            <a:off x="12363708" y="4781894"/>
            <a:ext cx="3175" cy="1588"/>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0" y="1"/>
                </a:lnTo>
                <a:lnTo>
                  <a:pt x="0" y="1"/>
                </a:lnTo>
                <a:lnTo>
                  <a:pt x="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6" name="Freeform 305"/>
          <p:cNvSpPr>
            <a:spLocks/>
          </p:cNvSpPr>
          <p:nvPr/>
        </p:nvSpPr>
        <p:spPr bwMode="auto">
          <a:xfrm>
            <a:off x="11933496" y="5664544"/>
            <a:ext cx="11113" cy="7938"/>
          </a:xfrm>
          <a:custGeom>
            <a:avLst/>
            <a:gdLst>
              <a:gd name="T0" fmla="*/ 18 w 21"/>
              <a:gd name="T1" fmla="*/ 8 h 14"/>
              <a:gd name="T2" fmla="*/ 17 w 21"/>
              <a:gd name="T3" fmla="*/ 5 h 14"/>
              <a:gd name="T4" fmla="*/ 14 w 21"/>
              <a:gd name="T5" fmla="*/ 3 h 14"/>
              <a:gd name="T6" fmla="*/ 6 w 21"/>
              <a:gd name="T7" fmla="*/ 2 h 14"/>
              <a:gd name="T8" fmla="*/ 4 w 21"/>
              <a:gd name="T9" fmla="*/ 0 h 14"/>
              <a:gd name="T10" fmla="*/ 3 w 21"/>
              <a:gd name="T11" fmla="*/ 0 h 14"/>
              <a:gd name="T12" fmla="*/ 2 w 21"/>
              <a:gd name="T13" fmla="*/ 0 h 14"/>
              <a:gd name="T14" fmla="*/ 0 w 21"/>
              <a:gd name="T15" fmla="*/ 0 h 14"/>
              <a:gd name="T16" fmla="*/ 4 w 21"/>
              <a:gd name="T17" fmla="*/ 5 h 14"/>
              <a:gd name="T18" fmla="*/ 20 w 21"/>
              <a:gd name="T19" fmla="*/ 14 h 14"/>
              <a:gd name="T20" fmla="*/ 21 w 21"/>
              <a:gd name="T21" fmla="*/ 14 h 14"/>
              <a:gd name="T22" fmla="*/ 21 w 21"/>
              <a:gd name="T23" fmla="*/ 12 h 14"/>
              <a:gd name="T24" fmla="*/ 18 w 21"/>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4">
                <a:moveTo>
                  <a:pt x="18" y="8"/>
                </a:moveTo>
                <a:lnTo>
                  <a:pt x="17" y="5"/>
                </a:lnTo>
                <a:lnTo>
                  <a:pt x="14" y="3"/>
                </a:lnTo>
                <a:lnTo>
                  <a:pt x="6" y="2"/>
                </a:lnTo>
                <a:lnTo>
                  <a:pt x="4" y="0"/>
                </a:lnTo>
                <a:lnTo>
                  <a:pt x="3" y="0"/>
                </a:lnTo>
                <a:lnTo>
                  <a:pt x="2" y="0"/>
                </a:lnTo>
                <a:lnTo>
                  <a:pt x="0" y="0"/>
                </a:lnTo>
                <a:lnTo>
                  <a:pt x="4" y="5"/>
                </a:lnTo>
                <a:lnTo>
                  <a:pt x="20" y="14"/>
                </a:lnTo>
                <a:lnTo>
                  <a:pt x="21" y="14"/>
                </a:lnTo>
                <a:lnTo>
                  <a:pt x="21" y="12"/>
                </a:lnTo>
                <a:lnTo>
                  <a:pt x="18"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7" name="Freeform 306"/>
          <p:cNvSpPr>
            <a:spLocks/>
          </p:cNvSpPr>
          <p:nvPr/>
        </p:nvSpPr>
        <p:spPr bwMode="auto">
          <a:xfrm>
            <a:off x="11593771" y="4472332"/>
            <a:ext cx="1588"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8" name="Rectangle 307"/>
          <p:cNvSpPr>
            <a:spLocks noChangeArrowheads="1"/>
          </p:cNvSpPr>
          <p:nvPr/>
        </p:nvSpPr>
        <p:spPr bwMode="auto">
          <a:xfrm>
            <a:off x="11439783" y="4211982"/>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79" name="Rectangle 308"/>
          <p:cNvSpPr>
            <a:spLocks noChangeArrowheads="1"/>
          </p:cNvSpPr>
          <p:nvPr/>
        </p:nvSpPr>
        <p:spPr bwMode="auto">
          <a:xfrm>
            <a:off x="11446133" y="4053232"/>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80" name="Freeform 309"/>
          <p:cNvSpPr>
            <a:spLocks/>
          </p:cNvSpPr>
          <p:nvPr/>
        </p:nvSpPr>
        <p:spPr bwMode="auto">
          <a:xfrm>
            <a:off x="10203121" y="4488207"/>
            <a:ext cx="14288" cy="9525"/>
          </a:xfrm>
          <a:custGeom>
            <a:avLst/>
            <a:gdLst>
              <a:gd name="T0" fmla="*/ 21 w 26"/>
              <a:gd name="T1" fmla="*/ 17 h 17"/>
              <a:gd name="T2" fmla="*/ 26 w 26"/>
              <a:gd name="T3" fmla="*/ 12 h 17"/>
              <a:gd name="T4" fmla="*/ 19 w 26"/>
              <a:gd name="T5" fmla="*/ 4 h 17"/>
              <a:gd name="T6" fmla="*/ 4 w 26"/>
              <a:gd name="T7" fmla="*/ 0 h 17"/>
              <a:gd name="T8" fmla="*/ 3 w 26"/>
              <a:gd name="T9" fmla="*/ 0 h 17"/>
              <a:gd name="T10" fmla="*/ 1 w 26"/>
              <a:gd name="T11" fmla="*/ 2 h 17"/>
              <a:gd name="T12" fmla="*/ 1 w 26"/>
              <a:gd name="T13" fmla="*/ 4 h 17"/>
              <a:gd name="T14" fmla="*/ 0 w 26"/>
              <a:gd name="T15" fmla="*/ 8 h 17"/>
              <a:gd name="T16" fmla="*/ 21 w 26"/>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7">
                <a:moveTo>
                  <a:pt x="21" y="17"/>
                </a:moveTo>
                <a:lnTo>
                  <a:pt x="26" y="12"/>
                </a:lnTo>
                <a:lnTo>
                  <a:pt x="19" y="4"/>
                </a:lnTo>
                <a:lnTo>
                  <a:pt x="4" y="0"/>
                </a:lnTo>
                <a:lnTo>
                  <a:pt x="3" y="0"/>
                </a:lnTo>
                <a:lnTo>
                  <a:pt x="1" y="2"/>
                </a:lnTo>
                <a:lnTo>
                  <a:pt x="1" y="4"/>
                </a:lnTo>
                <a:lnTo>
                  <a:pt x="0" y="8"/>
                </a:lnTo>
                <a:lnTo>
                  <a:pt x="21"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1" name="Freeform 310"/>
          <p:cNvSpPr>
            <a:spLocks/>
          </p:cNvSpPr>
          <p:nvPr/>
        </p:nvSpPr>
        <p:spPr bwMode="auto">
          <a:xfrm>
            <a:off x="10190421" y="4473919"/>
            <a:ext cx="7938" cy="12700"/>
          </a:xfrm>
          <a:custGeom>
            <a:avLst/>
            <a:gdLst>
              <a:gd name="T0" fmla="*/ 6 w 15"/>
              <a:gd name="T1" fmla="*/ 2 h 26"/>
              <a:gd name="T2" fmla="*/ 4 w 15"/>
              <a:gd name="T3" fmla="*/ 0 h 26"/>
              <a:gd name="T4" fmla="*/ 3 w 15"/>
              <a:gd name="T5" fmla="*/ 0 h 26"/>
              <a:gd name="T6" fmla="*/ 0 w 15"/>
              <a:gd name="T7" fmla="*/ 1 h 26"/>
              <a:gd name="T8" fmla="*/ 4 w 15"/>
              <a:gd name="T9" fmla="*/ 7 h 26"/>
              <a:gd name="T10" fmla="*/ 7 w 15"/>
              <a:gd name="T11" fmla="*/ 22 h 26"/>
              <a:gd name="T12" fmla="*/ 11 w 15"/>
              <a:gd name="T13" fmla="*/ 26 h 26"/>
              <a:gd name="T14" fmla="*/ 15 w 15"/>
              <a:gd name="T15" fmla="*/ 25 h 26"/>
              <a:gd name="T16" fmla="*/ 14 w 15"/>
              <a:gd name="T17" fmla="*/ 18 h 26"/>
              <a:gd name="T18" fmla="*/ 6 w 15"/>
              <a:gd name="T19" fmla="*/ 6 h 26"/>
              <a:gd name="T20" fmla="*/ 6 w 15"/>
              <a:gd name="T2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6">
                <a:moveTo>
                  <a:pt x="6" y="2"/>
                </a:moveTo>
                <a:lnTo>
                  <a:pt x="4" y="0"/>
                </a:lnTo>
                <a:lnTo>
                  <a:pt x="3" y="0"/>
                </a:lnTo>
                <a:lnTo>
                  <a:pt x="0" y="1"/>
                </a:lnTo>
                <a:lnTo>
                  <a:pt x="4" y="7"/>
                </a:lnTo>
                <a:lnTo>
                  <a:pt x="7" y="22"/>
                </a:lnTo>
                <a:lnTo>
                  <a:pt x="11" y="26"/>
                </a:lnTo>
                <a:lnTo>
                  <a:pt x="15" y="25"/>
                </a:lnTo>
                <a:lnTo>
                  <a:pt x="14" y="18"/>
                </a:lnTo>
                <a:lnTo>
                  <a:pt x="6" y="6"/>
                </a:lnTo>
                <a:lnTo>
                  <a:pt x="6"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2" name="Freeform 311"/>
          <p:cNvSpPr>
            <a:spLocks/>
          </p:cNvSpPr>
          <p:nvPr/>
        </p:nvSpPr>
        <p:spPr bwMode="auto">
          <a:xfrm>
            <a:off x="10199946" y="4623144"/>
            <a:ext cx="25400" cy="6350"/>
          </a:xfrm>
          <a:custGeom>
            <a:avLst/>
            <a:gdLst>
              <a:gd name="T0" fmla="*/ 0 w 50"/>
              <a:gd name="T1" fmla="*/ 4 h 12"/>
              <a:gd name="T2" fmla="*/ 10 w 50"/>
              <a:gd name="T3" fmla="*/ 11 h 12"/>
              <a:gd name="T4" fmla="*/ 42 w 50"/>
              <a:gd name="T5" fmla="*/ 12 h 12"/>
              <a:gd name="T6" fmla="*/ 47 w 50"/>
              <a:gd name="T7" fmla="*/ 11 h 12"/>
              <a:gd name="T8" fmla="*/ 50 w 50"/>
              <a:gd name="T9" fmla="*/ 8 h 12"/>
              <a:gd name="T10" fmla="*/ 47 w 50"/>
              <a:gd name="T11" fmla="*/ 2 h 12"/>
              <a:gd name="T12" fmla="*/ 39 w 50"/>
              <a:gd name="T13" fmla="*/ 0 h 12"/>
              <a:gd name="T14" fmla="*/ 23 w 50"/>
              <a:gd name="T15" fmla="*/ 2 h 12"/>
              <a:gd name="T16" fmla="*/ 23 w 50"/>
              <a:gd name="T17" fmla="*/ 4 h 12"/>
              <a:gd name="T18" fmla="*/ 25 w 50"/>
              <a:gd name="T19" fmla="*/ 4 h 12"/>
              <a:gd name="T20" fmla="*/ 27 w 50"/>
              <a:gd name="T21" fmla="*/ 4 h 12"/>
              <a:gd name="T22" fmla="*/ 28 w 50"/>
              <a:gd name="T23" fmla="*/ 5 h 12"/>
              <a:gd name="T24" fmla="*/ 29 w 50"/>
              <a:gd name="T25" fmla="*/ 7 h 12"/>
              <a:gd name="T26" fmla="*/ 26 w 50"/>
              <a:gd name="T27" fmla="*/ 8 h 12"/>
              <a:gd name="T28" fmla="*/ 8 w 50"/>
              <a:gd name="T29" fmla="*/ 2 h 12"/>
              <a:gd name="T30" fmla="*/ 3 w 50"/>
              <a:gd name="T31" fmla="*/ 2 h 12"/>
              <a:gd name="T32" fmla="*/ 0 w 50"/>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2">
                <a:moveTo>
                  <a:pt x="0" y="4"/>
                </a:moveTo>
                <a:lnTo>
                  <a:pt x="10" y="11"/>
                </a:lnTo>
                <a:lnTo>
                  <a:pt x="42" y="12"/>
                </a:lnTo>
                <a:lnTo>
                  <a:pt x="47" y="11"/>
                </a:lnTo>
                <a:lnTo>
                  <a:pt x="50" y="8"/>
                </a:lnTo>
                <a:lnTo>
                  <a:pt x="47" y="2"/>
                </a:lnTo>
                <a:lnTo>
                  <a:pt x="39" y="0"/>
                </a:lnTo>
                <a:lnTo>
                  <a:pt x="23" y="2"/>
                </a:lnTo>
                <a:lnTo>
                  <a:pt x="23" y="4"/>
                </a:lnTo>
                <a:lnTo>
                  <a:pt x="25" y="4"/>
                </a:lnTo>
                <a:lnTo>
                  <a:pt x="27" y="4"/>
                </a:lnTo>
                <a:lnTo>
                  <a:pt x="28" y="5"/>
                </a:lnTo>
                <a:lnTo>
                  <a:pt x="29" y="7"/>
                </a:lnTo>
                <a:lnTo>
                  <a:pt x="26" y="8"/>
                </a:lnTo>
                <a:lnTo>
                  <a:pt x="8" y="2"/>
                </a:lnTo>
                <a:lnTo>
                  <a:pt x="3" y="2"/>
                </a:lnTo>
                <a:lnTo>
                  <a:pt x="0"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3" name="Freeform 312"/>
          <p:cNvSpPr>
            <a:spLocks/>
          </p:cNvSpPr>
          <p:nvPr/>
        </p:nvSpPr>
        <p:spPr bwMode="auto">
          <a:xfrm>
            <a:off x="10344408" y="4575519"/>
            <a:ext cx="20638" cy="14288"/>
          </a:xfrm>
          <a:custGeom>
            <a:avLst/>
            <a:gdLst>
              <a:gd name="T0" fmla="*/ 12 w 41"/>
              <a:gd name="T1" fmla="*/ 0 h 27"/>
              <a:gd name="T2" fmla="*/ 11 w 41"/>
              <a:gd name="T3" fmla="*/ 0 h 27"/>
              <a:gd name="T4" fmla="*/ 11 w 41"/>
              <a:gd name="T5" fmla="*/ 2 h 27"/>
              <a:gd name="T6" fmla="*/ 11 w 41"/>
              <a:gd name="T7" fmla="*/ 4 h 27"/>
              <a:gd name="T8" fmla="*/ 10 w 41"/>
              <a:gd name="T9" fmla="*/ 6 h 27"/>
              <a:gd name="T10" fmla="*/ 5 w 41"/>
              <a:gd name="T11" fmla="*/ 8 h 27"/>
              <a:gd name="T12" fmla="*/ 2 w 41"/>
              <a:gd name="T13" fmla="*/ 11 h 27"/>
              <a:gd name="T14" fmla="*/ 0 w 41"/>
              <a:gd name="T15" fmla="*/ 14 h 27"/>
              <a:gd name="T16" fmla="*/ 0 w 41"/>
              <a:gd name="T17" fmla="*/ 24 h 27"/>
              <a:gd name="T18" fmla="*/ 5 w 41"/>
              <a:gd name="T19" fmla="*/ 27 h 27"/>
              <a:gd name="T20" fmla="*/ 12 w 41"/>
              <a:gd name="T21" fmla="*/ 27 h 27"/>
              <a:gd name="T22" fmla="*/ 16 w 41"/>
              <a:gd name="T23" fmla="*/ 24 h 27"/>
              <a:gd name="T24" fmla="*/ 19 w 41"/>
              <a:gd name="T25" fmla="*/ 21 h 27"/>
              <a:gd name="T26" fmla="*/ 21 w 41"/>
              <a:gd name="T27" fmla="*/ 13 h 27"/>
              <a:gd name="T28" fmla="*/ 24 w 41"/>
              <a:gd name="T29" fmla="*/ 8 h 27"/>
              <a:gd name="T30" fmla="*/ 27 w 41"/>
              <a:gd name="T31" fmla="*/ 6 h 27"/>
              <a:gd name="T32" fmla="*/ 34 w 41"/>
              <a:gd name="T33" fmla="*/ 5 h 27"/>
              <a:gd name="T34" fmla="*/ 39 w 41"/>
              <a:gd name="T35" fmla="*/ 6 h 27"/>
              <a:gd name="T36" fmla="*/ 40 w 41"/>
              <a:gd name="T37" fmla="*/ 5 h 27"/>
              <a:gd name="T38" fmla="*/ 41 w 41"/>
              <a:gd name="T39" fmla="*/ 4 h 27"/>
              <a:gd name="T40" fmla="*/ 38 w 41"/>
              <a:gd name="T41" fmla="*/ 0 h 27"/>
              <a:gd name="T42" fmla="*/ 20 w 41"/>
              <a:gd name="T43" fmla="*/ 1 h 27"/>
              <a:gd name="T44" fmla="*/ 12 w 41"/>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27">
                <a:moveTo>
                  <a:pt x="12" y="0"/>
                </a:moveTo>
                <a:lnTo>
                  <a:pt x="11" y="0"/>
                </a:lnTo>
                <a:lnTo>
                  <a:pt x="11" y="2"/>
                </a:lnTo>
                <a:lnTo>
                  <a:pt x="11" y="4"/>
                </a:lnTo>
                <a:lnTo>
                  <a:pt x="10" y="6"/>
                </a:lnTo>
                <a:lnTo>
                  <a:pt x="5" y="8"/>
                </a:lnTo>
                <a:lnTo>
                  <a:pt x="2" y="11"/>
                </a:lnTo>
                <a:lnTo>
                  <a:pt x="0" y="14"/>
                </a:lnTo>
                <a:lnTo>
                  <a:pt x="0" y="24"/>
                </a:lnTo>
                <a:lnTo>
                  <a:pt x="5" y="27"/>
                </a:lnTo>
                <a:lnTo>
                  <a:pt x="12" y="27"/>
                </a:lnTo>
                <a:lnTo>
                  <a:pt x="16" y="24"/>
                </a:lnTo>
                <a:lnTo>
                  <a:pt x="19" y="21"/>
                </a:lnTo>
                <a:lnTo>
                  <a:pt x="21" y="13"/>
                </a:lnTo>
                <a:lnTo>
                  <a:pt x="24" y="8"/>
                </a:lnTo>
                <a:lnTo>
                  <a:pt x="27" y="6"/>
                </a:lnTo>
                <a:lnTo>
                  <a:pt x="34" y="5"/>
                </a:lnTo>
                <a:lnTo>
                  <a:pt x="39" y="6"/>
                </a:lnTo>
                <a:lnTo>
                  <a:pt x="40" y="5"/>
                </a:lnTo>
                <a:lnTo>
                  <a:pt x="41" y="4"/>
                </a:lnTo>
                <a:lnTo>
                  <a:pt x="38" y="0"/>
                </a:lnTo>
                <a:lnTo>
                  <a:pt x="20" y="1"/>
                </a:lnTo>
                <a:lnTo>
                  <a:pt x="1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4" name="Rectangle 313"/>
          <p:cNvSpPr>
            <a:spLocks noChangeArrowheads="1"/>
          </p:cNvSpPr>
          <p:nvPr/>
        </p:nvSpPr>
        <p:spPr bwMode="auto">
          <a:xfrm>
            <a:off x="10755571" y="3238844"/>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85" name="Freeform 314"/>
          <p:cNvSpPr>
            <a:spLocks/>
          </p:cNvSpPr>
          <p:nvPr/>
        </p:nvSpPr>
        <p:spPr bwMode="auto">
          <a:xfrm>
            <a:off x="11811258" y="5815357"/>
            <a:ext cx="25400" cy="20638"/>
          </a:xfrm>
          <a:custGeom>
            <a:avLst/>
            <a:gdLst>
              <a:gd name="T0" fmla="*/ 34 w 46"/>
              <a:gd name="T1" fmla="*/ 12 h 39"/>
              <a:gd name="T2" fmla="*/ 34 w 46"/>
              <a:gd name="T3" fmla="*/ 9 h 39"/>
              <a:gd name="T4" fmla="*/ 34 w 46"/>
              <a:gd name="T5" fmla="*/ 6 h 39"/>
              <a:gd name="T6" fmla="*/ 30 w 46"/>
              <a:gd name="T7" fmla="*/ 4 h 39"/>
              <a:gd name="T8" fmla="*/ 26 w 46"/>
              <a:gd name="T9" fmla="*/ 0 h 39"/>
              <a:gd name="T10" fmla="*/ 24 w 46"/>
              <a:gd name="T11" fmla="*/ 4 h 39"/>
              <a:gd name="T12" fmla="*/ 20 w 46"/>
              <a:gd name="T13" fmla="*/ 6 h 39"/>
              <a:gd name="T14" fmla="*/ 5 w 46"/>
              <a:gd name="T15" fmla="*/ 6 h 39"/>
              <a:gd name="T16" fmla="*/ 1 w 46"/>
              <a:gd name="T17" fmla="*/ 9 h 39"/>
              <a:gd name="T18" fmla="*/ 0 w 46"/>
              <a:gd name="T19" fmla="*/ 13 h 39"/>
              <a:gd name="T20" fmla="*/ 3 w 46"/>
              <a:gd name="T21" fmla="*/ 22 h 39"/>
              <a:gd name="T22" fmla="*/ 6 w 46"/>
              <a:gd name="T23" fmla="*/ 23 h 39"/>
              <a:gd name="T24" fmla="*/ 14 w 46"/>
              <a:gd name="T25" fmla="*/ 21 h 39"/>
              <a:gd name="T26" fmla="*/ 18 w 46"/>
              <a:gd name="T27" fmla="*/ 23 h 39"/>
              <a:gd name="T28" fmla="*/ 24 w 46"/>
              <a:gd name="T29" fmla="*/ 33 h 39"/>
              <a:gd name="T30" fmla="*/ 26 w 46"/>
              <a:gd name="T31" fmla="*/ 36 h 39"/>
              <a:gd name="T32" fmla="*/ 31 w 46"/>
              <a:gd name="T33" fmla="*/ 39 h 39"/>
              <a:gd name="T34" fmla="*/ 37 w 46"/>
              <a:gd name="T35" fmla="*/ 32 h 39"/>
              <a:gd name="T36" fmla="*/ 43 w 46"/>
              <a:gd name="T37" fmla="*/ 23 h 39"/>
              <a:gd name="T38" fmla="*/ 46 w 46"/>
              <a:gd name="T39" fmla="*/ 15 h 39"/>
              <a:gd name="T40" fmla="*/ 43 w 46"/>
              <a:gd name="T41" fmla="*/ 15 h 39"/>
              <a:gd name="T42" fmla="*/ 34 w 46"/>
              <a:gd name="T43"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9">
                <a:moveTo>
                  <a:pt x="34" y="12"/>
                </a:moveTo>
                <a:lnTo>
                  <a:pt x="34" y="9"/>
                </a:lnTo>
                <a:lnTo>
                  <a:pt x="34" y="6"/>
                </a:lnTo>
                <a:lnTo>
                  <a:pt x="30" y="4"/>
                </a:lnTo>
                <a:lnTo>
                  <a:pt x="26" y="0"/>
                </a:lnTo>
                <a:lnTo>
                  <a:pt x="24" y="4"/>
                </a:lnTo>
                <a:lnTo>
                  <a:pt x="20" y="6"/>
                </a:lnTo>
                <a:lnTo>
                  <a:pt x="5" y="6"/>
                </a:lnTo>
                <a:lnTo>
                  <a:pt x="1" y="9"/>
                </a:lnTo>
                <a:lnTo>
                  <a:pt x="0" y="13"/>
                </a:lnTo>
                <a:lnTo>
                  <a:pt x="3" y="22"/>
                </a:lnTo>
                <a:lnTo>
                  <a:pt x="6" y="23"/>
                </a:lnTo>
                <a:lnTo>
                  <a:pt x="14" y="21"/>
                </a:lnTo>
                <a:lnTo>
                  <a:pt x="18" y="23"/>
                </a:lnTo>
                <a:lnTo>
                  <a:pt x="24" y="33"/>
                </a:lnTo>
                <a:lnTo>
                  <a:pt x="26" y="36"/>
                </a:lnTo>
                <a:lnTo>
                  <a:pt x="31" y="39"/>
                </a:lnTo>
                <a:lnTo>
                  <a:pt x="37" y="32"/>
                </a:lnTo>
                <a:lnTo>
                  <a:pt x="43" y="23"/>
                </a:lnTo>
                <a:lnTo>
                  <a:pt x="46" y="15"/>
                </a:lnTo>
                <a:lnTo>
                  <a:pt x="43" y="15"/>
                </a:lnTo>
                <a:lnTo>
                  <a:pt x="34"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6" name="Freeform 315"/>
          <p:cNvSpPr>
            <a:spLocks/>
          </p:cNvSpPr>
          <p:nvPr/>
        </p:nvSpPr>
        <p:spPr bwMode="auto">
          <a:xfrm>
            <a:off x="11877933" y="5718519"/>
            <a:ext cx="20638" cy="11113"/>
          </a:xfrm>
          <a:custGeom>
            <a:avLst/>
            <a:gdLst>
              <a:gd name="T0" fmla="*/ 22 w 39"/>
              <a:gd name="T1" fmla="*/ 6 h 22"/>
              <a:gd name="T2" fmla="*/ 17 w 39"/>
              <a:gd name="T3" fmla="*/ 4 h 22"/>
              <a:gd name="T4" fmla="*/ 13 w 39"/>
              <a:gd name="T5" fmla="*/ 1 h 22"/>
              <a:gd name="T6" fmla="*/ 10 w 39"/>
              <a:gd name="T7" fmla="*/ 0 h 22"/>
              <a:gd name="T8" fmla="*/ 8 w 39"/>
              <a:gd name="T9" fmla="*/ 0 h 22"/>
              <a:gd name="T10" fmla="*/ 5 w 39"/>
              <a:gd name="T11" fmla="*/ 1 h 22"/>
              <a:gd name="T12" fmla="*/ 3 w 39"/>
              <a:gd name="T13" fmla="*/ 2 h 22"/>
              <a:gd name="T14" fmla="*/ 2 w 39"/>
              <a:gd name="T15" fmla="*/ 6 h 22"/>
              <a:gd name="T16" fmla="*/ 1 w 39"/>
              <a:gd name="T17" fmla="*/ 7 h 22"/>
              <a:gd name="T18" fmla="*/ 0 w 39"/>
              <a:gd name="T19" fmla="*/ 9 h 22"/>
              <a:gd name="T20" fmla="*/ 0 w 39"/>
              <a:gd name="T21" fmla="*/ 11 h 22"/>
              <a:gd name="T22" fmla="*/ 3 w 39"/>
              <a:gd name="T23" fmla="*/ 9 h 22"/>
              <a:gd name="T24" fmla="*/ 8 w 39"/>
              <a:gd name="T25" fmla="*/ 6 h 22"/>
              <a:gd name="T26" fmla="*/ 12 w 39"/>
              <a:gd name="T27" fmla="*/ 5 h 22"/>
              <a:gd name="T28" fmla="*/ 16 w 39"/>
              <a:gd name="T29" fmla="*/ 9 h 22"/>
              <a:gd name="T30" fmla="*/ 12 w 39"/>
              <a:gd name="T31" fmla="*/ 10 h 22"/>
              <a:gd name="T32" fmla="*/ 10 w 39"/>
              <a:gd name="T33" fmla="*/ 12 h 22"/>
              <a:gd name="T34" fmla="*/ 5 w 39"/>
              <a:gd name="T35" fmla="*/ 20 h 22"/>
              <a:gd name="T36" fmla="*/ 10 w 39"/>
              <a:gd name="T37" fmla="*/ 22 h 22"/>
              <a:gd name="T38" fmla="*/ 20 w 39"/>
              <a:gd name="T39" fmla="*/ 18 h 22"/>
              <a:gd name="T40" fmla="*/ 24 w 39"/>
              <a:gd name="T41" fmla="*/ 20 h 22"/>
              <a:gd name="T42" fmla="*/ 26 w 39"/>
              <a:gd name="T43" fmla="*/ 19 h 22"/>
              <a:gd name="T44" fmla="*/ 36 w 39"/>
              <a:gd name="T45" fmla="*/ 6 h 22"/>
              <a:gd name="T46" fmla="*/ 39 w 39"/>
              <a:gd name="T47" fmla="*/ 5 h 22"/>
              <a:gd name="T48" fmla="*/ 39 w 39"/>
              <a:gd name="T49" fmla="*/ 2 h 22"/>
              <a:gd name="T50" fmla="*/ 22 w 39"/>
              <a:gd name="T5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2">
                <a:moveTo>
                  <a:pt x="22" y="6"/>
                </a:moveTo>
                <a:lnTo>
                  <a:pt x="17" y="4"/>
                </a:lnTo>
                <a:lnTo>
                  <a:pt x="13" y="1"/>
                </a:lnTo>
                <a:lnTo>
                  <a:pt x="10" y="0"/>
                </a:lnTo>
                <a:lnTo>
                  <a:pt x="8" y="0"/>
                </a:lnTo>
                <a:lnTo>
                  <a:pt x="5" y="1"/>
                </a:lnTo>
                <a:lnTo>
                  <a:pt x="3" y="2"/>
                </a:lnTo>
                <a:lnTo>
                  <a:pt x="2" y="6"/>
                </a:lnTo>
                <a:lnTo>
                  <a:pt x="1" y="7"/>
                </a:lnTo>
                <a:lnTo>
                  <a:pt x="0" y="9"/>
                </a:lnTo>
                <a:lnTo>
                  <a:pt x="0" y="11"/>
                </a:lnTo>
                <a:lnTo>
                  <a:pt x="3" y="9"/>
                </a:lnTo>
                <a:lnTo>
                  <a:pt x="8" y="6"/>
                </a:lnTo>
                <a:lnTo>
                  <a:pt x="12" y="5"/>
                </a:lnTo>
                <a:lnTo>
                  <a:pt x="16" y="9"/>
                </a:lnTo>
                <a:lnTo>
                  <a:pt x="12" y="10"/>
                </a:lnTo>
                <a:lnTo>
                  <a:pt x="10" y="12"/>
                </a:lnTo>
                <a:lnTo>
                  <a:pt x="5" y="20"/>
                </a:lnTo>
                <a:lnTo>
                  <a:pt x="10" y="22"/>
                </a:lnTo>
                <a:lnTo>
                  <a:pt x="20" y="18"/>
                </a:lnTo>
                <a:lnTo>
                  <a:pt x="24" y="20"/>
                </a:lnTo>
                <a:lnTo>
                  <a:pt x="26" y="19"/>
                </a:lnTo>
                <a:lnTo>
                  <a:pt x="36" y="6"/>
                </a:lnTo>
                <a:lnTo>
                  <a:pt x="39" y="5"/>
                </a:lnTo>
                <a:lnTo>
                  <a:pt x="39" y="2"/>
                </a:lnTo>
                <a:lnTo>
                  <a:pt x="22"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7" name="Freeform 316"/>
          <p:cNvSpPr>
            <a:spLocks/>
          </p:cNvSpPr>
          <p:nvPr/>
        </p:nvSpPr>
        <p:spPr bwMode="auto">
          <a:xfrm>
            <a:off x="10180896" y="4431057"/>
            <a:ext cx="9525" cy="6350"/>
          </a:xfrm>
          <a:custGeom>
            <a:avLst/>
            <a:gdLst>
              <a:gd name="T0" fmla="*/ 4 w 18"/>
              <a:gd name="T1" fmla="*/ 0 h 12"/>
              <a:gd name="T2" fmla="*/ 1 w 18"/>
              <a:gd name="T3" fmla="*/ 0 h 12"/>
              <a:gd name="T4" fmla="*/ 0 w 18"/>
              <a:gd name="T5" fmla="*/ 2 h 12"/>
              <a:gd name="T6" fmla="*/ 3 w 18"/>
              <a:gd name="T7" fmla="*/ 5 h 12"/>
              <a:gd name="T8" fmla="*/ 6 w 18"/>
              <a:gd name="T9" fmla="*/ 10 h 12"/>
              <a:gd name="T10" fmla="*/ 10 w 18"/>
              <a:gd name="T11" fmla="*/ 12 h 12"/>
              <a:gd name="T12" fmla="*/ 15 w 18"/>
              <a:gd name="T13" fmla="*/ 12 h 12"/>
              <a:gd name="T14" fmla="*/ 18 w 18"/>
              <a:gd name="T15" fmla="*/ 8 h 12"/>
              <a:gd name="T16" fmla="*/ 16 w 18"/>
              <a:gd name="T17" fmla="*/ 4 h 12"/>
              <a:gd name="T18" fmla="*/ 5 w 18"/>
              <a:gd name="T19" fmla="*/ 0 h 12"/>
              <a:gd name="T20" fmla="*/ 4 w 1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2">
                <a:moveTo>
                  <a:pt x="4" y="0"/>
                </a:moveTo>
                <a:lnTo>
                  <a:pt x="1" y="0"/>
                </a:lnTo>
                <a:lnTo>
                  <a:pt x="0" y="2"/>
                </a:lnTo>
                <a:lnTo>
                  <a:pt x="3" y="5"/>
                </a:lnTo>
                <a:lnTo>
                  <a:pt x="6" y="10"/>
                </a:lnTo>
                <a:lnTo>
                  <a:pt x="10" y="12"/>
                </a:lnTo>
                <a:lnTo>
                  <a:pt x="15" y="12"/>
                </a:lnTo>
                <a:lnTo>
                  <a:pt x="18" y="8"/>
                </a:lnTo>
                <a:lnTo>
                  <a:pt x="16" y="4"/>
                </a:lnTo>
                <a:lnTo>
                  <a:pt x="5" y="0"/>
                </a:lnTo>
                <a:lnTo>
                  <a:pt x="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8" name="Freeform 317"/>
          <p:cNvSpPr>
            <a:spLocks noEditPoints="1"/>
          </p:cNvSpPr>
          <p:nvPr/>
        </p:nvSpPr>
        <p:spPr bwMode="auto">
          <a:xfrm>
            <a:off x="15656183" y="7379044"/>
            <a:ext cx="631825" cy="1003300"/>
          </a:xfrm>
          <a:custGeom>
            <a:avLst/>
            <a:gdLst>
              <a:gd name="T0" fmla="*/ 1195 w 1195"/>
              <a:gd name="T1" fmla="*/ 347 h 1896"/>
              <a:gd name="T2" fmla="*/ 1152 w 1195"/>
              <a:gd name="T3" fmla="*/ 324 h 1896"/>
              <a:gd name="T4" fmla="*/ 1055 w 1195"/>
              <a:gd name="T5" fmla="*/ 356 h 1896"/>
              <a:gd name="T6" fmla="*/ 1027 w 1195"/>
              <a:gd name="T7" fmla="*/ 340 h 1896"/>
              <a:gd name="T8" fmla="*/ 1033 w 1195"/>
              <a:gd name="T9" fmla="*/ 457 h 1896"/>
              <a:gd name="T10" fmla="*/ 1022 w 1195"/>
              <a:gd name="T11" fmla="*/ 584 h 1896"/>
              <a:gd name="T12" fmla="*/ 936 w 1195"/>
              <a:gd name="T13" fmla="*/ 598 h 1896"/>
              <a:gd name="T14" fmla="*/ 924 w 1195"/>
              <a:gd name="T15" fmla="*/ 553 h 1896"/>
              <a:gd name="T16" fmla="*/ 927 w 1195"/>
              <a:gd name="T17" fmla="*/ 504 h 1896"/>
              <a:gd name="T18" fmla="*/ 989 w 1195"/>
              <a:gd name="T19" fmla="*/ 334 h 1896"/>
              <a:gd name="T20" fmla="*/ 940 w 1195"/>
              <a:gd name="T21" fmla="*/ 211 h 1896"/>
              <a:gd name="T22" fmla="*/ 856 w 1195"/>
              <a:gd name="T23" fmla="*/ 109 h 1896"/>
              <a:gd name="T24" fmla="*/ 800 w 1195"/>
              <a:gd name="T25" fmla="*/ 302 h 1896"/>
              <a:gd name="T26" fmla="*/ 806 w 1195"/>
              <a:gd name="T27" fmla="*/ 567 h 1896"/>
              <a:gd name="T28" fmla="*/ 953 w 1195"/>
              <a:gd name="T29" fmla="*/ 658 h 1896"/>
              <a:gd name="T30" fmla="*/ 1048 w 1195"/>
              <a:gd name="T31" fmla="*/ 613 h 1896"/>
              <a:gd name="T32" fmla="*/ 1132 w 1195"/>
              <a:gd name="T33" fmla="*/ 453 h 1896"/>
              <a:gd name="T34" fmla="*/ 883 w 1195"/>
              <a:gd name="T35" fmla="*/ 0 h 1896"/>
              <a:gd name="T36" fmla="*/ 1016 w 1195"/>
              <a:gd name="T37" fmla="*/ 638 h 1896"/>
              <a:gd name="T38" fmla="*/ 944 w 1195"/>
              <a:gd name="T39" fmla="*/ 696 h 1896"/>
              <a:gd name="T40" fmla="*/ 831 w 1195"/>
              <a:gd name="T41" fmla="*/ 709 h 1896"/>
              <a:gd name="T42" fmla="*/ 666 w 1195"/>
              <a:gd name="T43" fmla="*/ 785 h 1896"/>
              <a:gd name="T44" fmla="*/ 597 w 1195"/>
              <a:gd name="T45" fmla="*/ 839 h 1896"/>
              <a:gd name="T46" fmla="*/ 503 w 1195"/>
              <a:gd name="T47" fmla="*/ 826 h 1896"/>
              <a:gd name="T48" fmla="*/ 432 w 1195"/>
              <a:gd name="T49" fmla="*/ 858 h 1896"/>
              <a:gd name="T50" fmla="*/ 399 w 1195"/>
              <a:gd name="T51" fmla="*/ 838 h 1896"/>
              <a:gd name="T52" fmla="*/ 303 w 1195"/>
              <a:gd name="T53" fmla="*/ 855 h 1896"/>
              <a:gd name="T54" fmla="*/ 228 w 1195"/>
              <a:gd name="T55" fmla="*/ 950 h 1896"/>
              <a:gd name="T56" fmla="*/ 208 w 1195"/>
              <a:gd name="T57" fmla="*/ 1003 h 1896"/>
              <a:gd name="T58" fmla="*/ 195 w 1195"/>
              <a:gd name="T59" fmla="*/ 1164 h 1896"/>
              <a:gd name="T60" fmla="*/ 337 w 1195"/>
              <a:gd name="T61" fmla="*/ 1053 h 1896"/>
              <a:gd name="T62" fmla="*/ 466 w 1195"/>
              <a:gd name="T63" fmla="*/ 1022 h 1896"/>
              <a:gd name="T64" fmla="*/ 375 w 1195"/>
              <a:gd name="T65" fmla="*/ 1176 h 1896"/>
              <a:gd name="T66" fmla="*/ 299 w 1195"/>
              <a:gd name="T67" fmla="*/ 1140 h 1896"/>
              <a:gd name="T68" fmla="*/ 68 w 1195"/>
              <a:gd name="T69" fmla="*/ 1484 h 1896"/>
              <a:gd name="T70" fmla="*/ 47 w 1195"/>
              <a:gd name="T71" fmla="*/ 1510 h 1896"/>
              <a:gd name="T72" fmla="*/ 50 w 1195"/>
              <a:gd name="T73" fmla="*/ 1728 h 1896"/>
              <a:gd name="T74" fmla="*/ 125 w 1195"/>
              <a:gd name="T75" fmla="*/ 1840 h 1896"/>
              <a:gd name="T76" fmla="*/ 139 w 1195"/>
              <a:gd name="T77" fmla="*/ 1800 h 1896"/>
              <a:gd name="T78" fmla="*/ 212 w 1195"/>
              <a:gd name="T79" fmla="*/ 1846 h 1896"/>
              <a:gd name="T80" fmla="*/ 266 w 1195"/>
              <a:gd name="T81" fmla="*/ 1875 h 1896"/>
              <a:gd name="T82" fmla="*/ 311 w 1195"/>
              <a:gd name="T83" fmla="*/ 1830 h 1896"/>
              <a:gd name="T84" fmla="*/ 304 w 1195"/>
              <a:gd name="T85" fmla="*/ 1760 h 1896"/>
              <a:gd name="T86" fmla="*/ 355 w 1195"/>
              <a:gd name="T87" fmla="*/ 1739 h 1896"/>
              <a:gd name="T88" fmla="*/ 389 w 1195"/>
              <a:gd name="T89" fmla="*/ 1688 h 1896"/>
              <a:gd name="T90" fmla="*/ 394 w 1195"/>
              <a:gd name="T91" fmla="*/ 1638 h 1896"/>
              <a:gd name="T92" fmla="*/ 412 w 1195"/>
              <a:gd name="T93" fmla="*/ 1535 h 1896"/>
              <a:gd name="T94" fmla="*/ 452 w 1195"/>
              <a:gd name="T95" fmla="*/ 1458 h 1896"/>
              <a:gd name="T96" fmla="*/ 456 w 1195"/>
              <a:gd name="T97" fmla="*/ 1422 h 1896"/>
              <a:gd name="T98" fmla="*/ 438 w 1195"/>
              <a:gd name="T99" fmla="*/ 1352 h 1896"/>
              <a:gd name="T100" fmla="*/ 492 w 1195"/>
              <a:gd name="T101" fmla="*/ 1295 h 1896"/>
              <a:gd name="T102" fmla="*/ 549 w 1195"/>
              <a:gd name="T103" fmla="*/ 1324 h 1896"/>
              <a:gd name="T104" fmla="*/ 602 w 1195"/>
              <a:gd name="T105" fmla="*/ 1312 h 1896"/>
              <a:gd name="T106" fmla="*/ 592 w 1195"/>
              <a:gd name="T107" fmla="*/ 1235 h 1896"/>
              <a:gd name="T108" fmla="*/ 655 w 1195"/>
              <a:gd name="T109" fmla="*/ 1168 h 1896"/>
              <a:gd name="T110" fmla="*/ 699 w 1195"/>
              <a:gd name="T111" fmla="*/ 1150 h 1896"/>
              <a:gd name="T112" fmla="*/ 770 w 1195"/>
              <a:gd name="T113" fmla="*/ 1065 h 1896"/>
              <a:gd name="T114" fmla="*/ 815 w 1195"/>
              <a:gd name="T115" fmla="*/ 1001 h 1896"/>
              <a:gd name="T116" fmla="*/ 871 w 1195"/>
              <a:gd name="T117" fmla="*/ 937 h 1896"/>
              <a:gd name="T118" fmla="*/ 926 w 1195"/>
              <a:gd name="T119" fmla="*/ 881 h 1896"/>
              <a:gd name="T120" fmla="*/ 1003 w 1195"/>
              <a:gd name="T121" fmla="*/ 785 h 1896"/>
              <a:gd name="T122" fmla="*/ 1037 w 1195"/>
              <a:gd name="T123" fmla="*/ 740 h 1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5" h="1896">
                <a:moveTo>
                  <a:pt x="289" y="1865"/>
                </a:moveTo>
                <a:lnTo>
                  <a:pt x="289" y="1859"/>
                </a:lnTo>
                <a:lnTo>
                  <a:pt x="278" y="1862"/>
                </a:lnTo>
                <a:lnTo>
                  <a:pt x="276" y="1866"/>
                </a:lnTo>
                <a:lnTo>
                  <a:pt x="282" y="1873"/>
                </a:lnTo>
                <a:lnTo>
                  <a:pt x="276" y="1878"/>
                </a:lnTo>
                <a:lnTo>
                  <a:pt x="275" y="1881"/>
                </a:lnTo>
                <a:lnTo>
                  <a:pt x="274" y="1886"/>
                </a:lnTo>
                <a:lnTo>
                  <a:pt x="276" y="1886"/>
                </a:lnTo>
                <a:lnTo>
                  <a:pt x="279" y="1887"/>
                </a:lnTo>
                <a:lnTo>
                  <a:pt x="283" y="1888"/>
                </a:lnTo>
                <a:lnTo>
                  <a:pt x="286" y="1891"/>
                </a:lnTo>
                <a:lnTo>
                  <a:pt x="286" y="1896"/>
                </a:lnTo>
                <a:lnTo>
                  <a:pt x="289" y="1892"/>
                </a:lnTo>
                <a:lnTo>
                  <a:pt x="289" y="1886"/>
                </a:lnTo>
                <a:lnTo>
                  <a:pt x="289" y="1878"/>
                </a:lnTo>
                <a:lnTo>
                  <a:pt x="291" y="1871"/>
                </a:lnTo>
                <a:lnTo>
                  <a:pt x="289" y="1865"/>
                </a:lnTo>
                <a:close/>
                <a:moveTo>
                  <a:pt x="6" y="1630"/>
                </a:moveTo>
                <a:lnTo>
                  <a:pt x="3" y="1634"/>
                </a:lnTo>
                <a:lnTo>
                  <a:pt x="2" y="1639"/>
                </a:lnTo>
                <a:lnTo>
                  <a:pt x="2" y="1648"/>
                </a:lnTo>
                <a:lnTo>
                  <a:pt x="0" y="1661"/>
                </a:lnTo>
                <a:lnTo>
                  <a:pt x="0" y="1689"/>
                </a:lnTo>
                <a:lnTo>
                  <a:pt x="4" y="1689"/>
                </a:lnTo>
                <a:lnTo>
                  <a:pt x="3" y="1676"/>
                </a:lnTo>
                <a:lnTo>
                  <a:pt x="9" y="1652"/>
                </a:lnTo>
                <a:lnTo>
                  <a:pt x="9" y="1640"/>
                </a:lnTo>
                <a:lnTo>
                  <a:pt x="10" y="1633"/>
                </a:lnTo>
                <a:lnTo>
                  <a:pt x="9" y="1630"/>
                </a:lnTo>
                <a:lnTo>
                  <a:pt x="6" y="1630"/>
                </a:lnTo>
                <a:close/>
                <a:moveTo>
                  <a:pt x="1195" y="347"/>
                </a:moveTo>
                <a:lnTo>
                  <a:pt x="1192" y="342"/>
                </a:lnTo>
                <a:lnTo>
                  <a:pt x="1190" y="338"/>
                </a:lnTo>
                <a:lnTo>
                  <a:pt x="1192" y="335"/>
                </a:lnTo>
                <a:lnTo>
                  <a:pt x="1190" y="334"/>
                </a:lnTo>
                <a:lnTo>
                  <a:pt x="1185" y="339"/>
                </a:lnTo>
                <a:lnTo>
                  <a:pt x="1177" y="351"/>
                </a:lnTo>
                <a:lnTo>
                  <a:pt x="1177" y="354"/>
                </a:lnTo>
                <a:lnTo>
                  <a:pt x="1182" y="352"/>
                </a:lnTo>
                <a:lnTo>
                  <a:pt x="1189" y="348"/>
                </a:lnTo>
                <a:lnTo>
                  <a:pt x="1192" y="348"/>
                </a:lnTo>
                <a:lnTo>
                  <a:pt x="1195" y="348"/>
                </a:lnTo>
                <a:lnTo>
                  <a:pt x="1195" y="347"/>
                </a:lnTo>
                <a:close/>
                <a:moveTo>
                  <a:pt x="1181" y="372"/>
                </a:moveTo>
                <a:lnTo>
                  <a:pt x="1180" y="371"/>
                </a:lnTo>
                <a:lnTo>
                  <a:pt x="1175" y="370"/>
                </a:lnTo>
                <a:lnTo>
                  <a:pt x="1171" y="369"/>
                </a:lnTo>
                <a:lnTo>
                  <a:pt x="1169" y="365"/>
                </a:lnTo>
                <a:lnTo>
                  <a:pt x="1168" y="361"/>
                </a:lnTo>
                <a:lnTo>
                  <a:pt x="1169" y="361"/>
                </a:lnTo>
                <a:lnTo>
                  <a:pt x="1167" y="360"/>
                </a:lnTo>
                <a:lnTo>
                  <a:pt x="1165" y="361"/>
                </a:lnTo>
                <a:lnTo>
                  <a:pt x="1161" y="364"/>
                </a:lnTo>
                <a:lnTo>
                  <a:pt x="1153" y="370"/>
                </a:lnTo>
                <a:lnTo>
                  <a:pt x="1149" y="375"/>
                </a:lnTo>
                <a:lnTo>
                  <a:pt x="1145" y="374"/>
                </a:lnTo>
                <a:lnTo>
                  <a:pt x="1140" y="371"/>
                </a:lnTo>
                <a:lnTo>
                  <a:pt x="1136" y="368"/>
                </a:lnTo>
                <a:lnTo>
                  <a:pt x="1135" y="365"/>
                </a:lnTo>
                <a:lnTo>
                  <a:pt x="1143" y="357"/>
                </a:lnTo>
                <a:lnTo>
                  <a:pt x="1145" y="352"/>
                </a:lnTo>
                <a:lnTo>
                  <a:pt x="1146" y="342"/>
                </a:lnTo>
                <a:lnTo>
                  <a:pt x="1152" y="324"/>
                </a:lnTo>
                <a:lnTo>
                  <a:pt x="1151" y="321"/>
                </a:lnTo>
                <a:lnTo>
                  <a:pt x="1148" y="325"/>
                </a:lnTo>
                <a:lnTo>
                  <a:pt x="1145" y="330"/>
                </a:lnTo>
                <a:lnTo>
                  <a:pt x="1142" y="336"/>
                </a:lnTo>
                <a:lnTo>
                  <a:pt x="1141" y="341"/>
                </a:lnTo>
                <a:lnTo>
                  <a:pt x="1137" y="331"/>
                </a:lnTo>
                <a:lnTo>
                  <a:pt x="1137" y="321"/>
                </a:lnTo>
                <a:lnTo>
                  <a:pt x="1139" y="311"/>
                </a:lnTo>
                <a:lnTo>
                  <a:pt x="1141" y="304"/>
                </a:lnTo>
                <a:lnTo>
                  <a:pt x="1126" y="310"/>
                </a:lnTo>
                <a:lnTo>
                  <a:pt x="1122" y="314"/>
                </a:lnTo>
                <a:lnTo>
                  <a:pt x="1118" y="322"/>
                </a:lnTo>
                <a:lnTo>
                  <a:pt x="1113" y="322"/>
                </a:lnTo>
                <a:lnTo>
                  <a:pt x="1109" y="311"/>
                </a:lnTo>
                <a:lnTo>
                  <a:pt x="1097" y="314"/>
                </a:lnTo>
                <a:lnTo>
                  <a:pt x="1074" y="325"/>
                </a:lnTo>
                <a:lnTo>
                  <a:pt x="1084" y="314"/>
                </a:lnTo>
                <a:lnTo>
                  <a:pt x="1077" y="311"/>
                </a:lnTo>
                <a:lnTo>
                  <a:pt x="1070" y="311"/>
                </a:lnTo>
                <a:lnTo>
                  <a:pt x="1064" y="314"/>
                </a:lnTo>
                <a:lnTo>
                  <a:pt x="1058" y="317"/>
                </a:lnTo>
                <a:lnTo>
                  <a:pt x="1055" y="320"/>
                </a:lnTo>
                <a:lnTo>
                  <a:pt x="1053" y="328"/>
                </a:lnTo>
                <a:lnTo>
                  <a:pt x="1053" y="336"/>
                </a:lnTo>
                <a:lnTo>
                  <a:pt x="1054" y="344"/>
                </a:lnTo>
                <a:lnTo>
                  <a:pt x="1057" y="346"/>
                </a:lnTo>
                <a:lnTo>
                  <a:pt x="1059" y="349"/>
                </a:lnTo>
                <a:lnTo>
                  <a:pt x="1061" y="351"/>
                </a:lnTo>
                <a:lnTo>
                  <a:pt x="1062" y="355"/>
                </a:lnTo>
                <a:lnTo>
                  <a:pt x="1063" y="360"/>
                </a:lnTo>
                <a:lnTo>
                  <a:pt x="1061" y="360"/>
                </a:lnTo>
                <a:lnTo>
                  <a:pt x="1055" y="356"/>
                </a:lnTo>
                <a:lnTo>
                  <a:pt x="1051" y="355"/>
                </a:lnTo>
                <a:lnTo>
                  <a:pt x="1049" y="354"/>
                </a:lnTo>
                <a:lnTo>
                  <a:pt x="1045" y="356"/>
                </a:lnTo>
                <a:lnTo>
                  <a:pt x="1045" y="357"/>
                </a:lnTo>
                <a:lnTo>
                  <a:pt x="1045" y="360"/>
                </a:lnTo>
                <a:lnTo>
                  <a:pt x="1044" y="364"/>
                </a:lnTo>
                <a:lnTo>
                  <a:pt x="1042" y="366"/>
                </a:lnTo>
                <a:lnTo>
                  <a:pt x="1047" y="335"/>
                </a:lnTo>
                <a:lnTo>
                  <a:pt x="1045" y="328"/>
                </a:lnTo>
                <a:lnTo>
                  <a:pt x="1027" y="322"/>
                </a:lnTo>
                <a:lnTo>
                  <a:pt x="1016" y="312"/>
                </a:lnTo>
                <a:lnTo>
                  <a:pt x="1013" y="309"/>
                </a:lnTo>
                <a:lnTo>
                  <a:pt x="1002" y="322"/>
                </a:lnTo>
                <a:lnTo>
                  <a:pt x="990" y="364"/>
                </a:lnTo>
                <a:lnTo>
                  <a:pt x="988" y="370"/>
                </a:lnTo>
                <a:lnTo>
                  <a:pt x="989" y="377"/>
                </a:lnTo>
                <a:lnTo>
                  <a:pt x="983" y="403"/>
                </a:lnTo>
                <a:lnTo>
                  <a:pt x="983" y="417"/>
                </a:lnTo>
                <a:lnTo>
                  <a:pt x="981" y="425"/>
                </a:lnTo>
                <a:lnTo>
                  <a:pt x="978" y="429"/>
                </a:lnTo>
                <a:lnTo>
                  <a:pt x="976" y="431"/>
                </a:lnTo>
                <a:lnTo>
                  <a:pt x="978" y="435"/>
                </a:lnTo>
                <a:lnTo>
                  <a:pt x="980" y="437"/>
                </a:lnTo>
                <a:lnTo>
                  <a:pt x="983" y="438"/>
                </a:lnTo>
                <a:lnTo>
                  <a:pt x="985" y="436"/>
                </a:lnTo>
                <a:lnTo>
                  <a:pt x="989" y="430"/>
                </a:lnTo>
                <a:lnTo>
                  <a:pt x="1005" y="378"/>
                </a:lnTo>
                <a:lnTo>
                  <a:pt x="1008" y="359"/>
                </a:lnTo>
                <a:lnTo>
                  <a:pt x="1011" y="355"/>
                </a:lnTo>
                <a:lnTo>
                  <a:pt x="1020" y="349"/>
                </a:lnTo>
                <a:lnTo>
                  <a:pt x="1023" y="346"/>
                </a:lnTo>
                <a:lnTo>
                  <a:pt x="1027" y="340"/>
                </a:lnTo>
                <a:lnTo>
                  <a:pt x="1029" y="347"/>
                </a:lnTo>
                <a:lnTo>
                  <a:pt x="1028" y="351"/>
                </a:lnTo>
                <a:lnTo>
                  <a:pt x="1024" y="356"/>
                </a:lnTo>
                <a:lnTo>
                  <a:pt x="1020" y="358"/>
                </a:lnTo>
                <a:lnTo>
                  <a:pt x="1016" y="364"/>
                </a:lnTo>
                <a:lnTo>
                  <a:pt x="1016" y="378"/>
                </a:lnTo>
                <a:lnTo>
                  <a:pt x="1015" y="381"/>
                </a:lnTo>
                <a:lnTo>
                  <a:pt x="1013" y="386"/>
                </a:lnTo>
                <a:lnTo>
                  <a:pt x="1010" y="408"/>
                </a:lnTo>
                <a:lnTo>
                  <a:pt x="1008" y="414"/>
                </a:lnTo>
                <a:lnTo>
                  <a:pt x="1000" y="428"/>
                </a:lnTo>
                <a:lnTo>
                  <a:pt x="994" y="449"/>
                </a:lnTo>
                <a:lnTo>
                  <a:pt x="991" y="454"/>
                </a:lnTo>
                <a:lnTo>
                  <a:pt x="986" y="458"/>
                </a:lnTo>
                <a:lnTo>
                  <a:pt x="984" y="463"/>
                </a:lnTo>
                <a:lnTo>
                  <a:pt x="982" y="474"/>
                </a:lnTo>
                <a:lnTo>
                  <a:pt x="973" y="492"/>
                </a:lnTo>
                <a:lnTo>
                  <a:pt x="973" y="497"/>
                </a:lnTo>
                <a:lnTo>
                  <a:pt x="975" y="500"/>
                </a:lnTo>
                <a:lnTo>
                  <a:pt x="979" y="499"/>
                </a:lnTo>
                <a:lnTo>
                  <a:pt x="981" y="497"/>
                </a:lnTo>
                <a:lnTo>
                  <a:pt x="984" y="496"/>
                </a:lnTo>
                <a:lnTo>
                  <a:pt x="988" y="497"/>
                </a:lnTo>
                <a:lnTo>
                  <a:pt x="992" y="502"/>
                </a:lnTo>
                <a:lnTo>
                  <a:pt x="995" y="504"/>
                </a:lnTo>
                <a:lnTo>
                  <a:pt x="999" y="504"/>
                </a:lnTo>
                <a:lnTo>
                  <a:pt x="1001" y="503"/>
                </a:lnTo>
                <a:lnTo>
                  <a:pt x="1008" y="496"/>
                </a:lnTo>
                <a:lnTo>
                  <a:pt x="1009" y="489"/>
                </a:lnTo>
                <a:lnTo>
                  <a:pt x="1013" y="484"/>
                </a:lnTo>
                <a:lnTo>
                  <a:pt x="1021" y="469"/>
                </a:lnTo>
                <a:lnTo>
                  <a:pt x="1033" y="457"/>
                </a:lnTo>
                <a:lnTo>
                  <a:pt x="1037" y="446"/>
                </a:lnTo>
                <a:lnTo>
                  <a:pt x="1043" y="436"/>
                </a:lnTo>
                <a:lnTo>
                  <a:pt x="1047" y="431"/>
                </a:lnTo>
                <a:lnTo>
                  <a:pt x="1047" y="440"/>
                </a:lnTo>
                <a:lnTo>
                  <a:pt x="1044" y="451"/>
                </a:lnTo>
                <a:lnTo>
                  <a:pt x="1041" y="460"/>
                </a:lnTo>
                <a:lnTo>
                  <a:pt x="1033" y="470"/>
                </a:lnTo>
                <a:lnTo>
                  <a:pt x="1033" y="480"/>
                </a:lnTo>
                <a:lnTo>
                  <a:pt x="1030" y="487"/>
                </a:lnTo>
                <a:lnTo>
                  <a:pt x="1028" y="498"/>
                </a:lnTo>
                <a:lnTo>
                  <a:pt x="1025" y="502"/>
                </a:lnTo>
                <a:lnTo>
                  <a:pt x="1023" y="505"/>
                </a:lnTo>
                <a:lnTo>
                  <a:pt x="1023" y="510"/>
                </a:lnTo>
                <a:lnTo>
                  <a:pt x="1024" y="516"/>
                </a:lnTo>
                <a:lnTo>
                  <a:pt x="1023" y="520"/>
                </a:lnTo>
                <a:lnTo>
                  <a:pt x="1022" y="526"/>
                </a:lnTo>
                <a:lnTo>
                  <a:pt x="1016" y="533"/>
                </a:lnTo>
                <a:lnTo>
                  <a:pt x="1015" y="537"/>
                </a:lnTo>
                <a:lnTo>
                  <a:pt x="1014" y="540"/>
                </a:lnTo>
                <a:lnTo>
                  <a:pt x="1013" y="546"/>
                </a:lnTo>
                <a:lnTo>
                  <a:pt x="1014" y="552"/>
                </a:lnTo>
                <a:lnTo>
                  <a:pt x="1016" y="557"/>
                </a:lnTo>
                <a:lnTo>
                  <a:pt x="1019" y="559"/>
                </a:lnTo>
                <a:lnTo>
                  <a:pt x="1023" y="562"/>
                </a:lnTo>
                <a:lnTo>
                  <a:pt x="1025" y="565"/>
                </a:lnTo>
                <a:lnTo>
                  <a:pt x="1024" y="569"/>
                </a:lnTo>
                <a:lnTo>
                  <a:pt x="1030" y="572"/>
                </a:lnTo>
                <a:lnTo>
                  <a:pt x="1030" y="575"/>
                </a:lnTo>
                <a:lnTo>
                  <a:pt x="1028" y="576"/>
                </a:lnTo>
                <a:lnTo>
                  <a:pt x="1022" y="575"/>
                </a:lnTo>
                <a:lnTo>
                  <a:pt x="1021" y="576"/>
                </a:lnTo>
                <a:lnTo>
                  <a:pt x="1022" y="584"/>
                </a:lnTo>
                <a:lnTo>
                  <a:pt x="1022" y="586"/>
                </a:lnTo>
                <a:lnTo>
                  <a:pt x="1014" y="589"/>
                </a:lnTo>
                <a:lnTo>
                  <a:pt x="1016" y="591"/>
                </a:lnTo>
                <a:lnTo>
                  <a:pt x="1013" y="596"/>
                </a:lnTo>
                <a:lnTo>
                  <a:pt x="1015" y="597"/>
                </a:lnTo>
                <a:lnTo>
                  <a:pt x="1016" y="599"/>
                </a:lnTo>
                <a:lnTo>
                  <a:pt x="1016" y="601"/>
                </a:lnTo>
                <a:lnTo>
                  <a:pt x="1014" y="602"/>
                </a:lnTo>
                <a:lnTo>
                  <a:pt x="1011" y="601"/>
                </a:lnTo>
                <a:lnTo>
                  <a:pt x="1011" y="599"/>
                </a:lnTo>
                <a:lnTo>
                  <a:pt x="1011" y="597"/>
                </a:lnTo>
                <a:lnTo>
                  <a:pt x="1011" y="587"/>
                </a:lnTo>
                <a:lnTo>
                  <a:pt x="1013" y="582"/>
                </a:lnTo>
                <a:lnTo>
                  <a:pt x="1012" y="576"/>
                </a:lnTo>
                <a:lnTo>
                  <a:pt x="1008" y="572"/>
                </a:lnTo>
                <a:lnTo>
                  <a:pt x="999" y="568"/>
                </a:lnTo>
                <a:lnTo>
                  <a:pt x="988" y="569"/>
                </a:lnTo>
                <a:lnTo>
                  <a:pt x="979" y="573"/>
                </a:lnTo>
                <a:lnTo>
                  <a:pt x="972" y="578"/>
                </a:lnTo>
                <a:lnTo>
                  <a:pt x="960" y="608"/>
                </a:lnTo>
                <a:lnTo>
                  <a:pt x="953" y="614"/>
                </a:lnTo>
                <a:lnTo>
                  <a:pt x="941" y="617"/>
                </a:lnTo>
                <a:lnTo>
                  <a:pt x="939" y="617"/>
                </a:lnTo>
                <a:lnTo>
                  <a:pt x="936" y="616"/>
                </a:lnTo>
                <a:lnTo>
                  <a:pt x="937" y="614"/>
                </a:lnTo>
                <a:lnTo>
                  <a:pt x="937" y="612"/>
                </a:lnTo>
                <a:lnTo>
                  <a:pt x="939" y="609"/>
                </a:lnTo>
                <a:lnTo>
                  <a:pt x="941" y="607"/>
                </a:lnTo>
                <a:lnTo>
                  <a:pt x="941" y="606"/>
                </a:lnTo>
                <a:lnTo>
                  <a:pt x="940" y="603"/>
                </a:lnTo>
                <a:lnTo>
                  <a:pt x="939" y="601"/>
                </a:lnTo>
                <a:lnTo>
                  <a:pt x="936" y="598"/>
                </a:lnTo>
                <a:lnTo>
                  <a:pt x="934" y="602"/>
                </a:lnTo>
                <a:lnTo>
                  <a:pt x="933" y="603"/>
                </a:lnTo>
                <a:lnTo>
                  <a:pt x="932" y="595"/>
                </a:lnTo>
                <a:lnTo>
                  <a:pt x="934" y="588"/>
                </a:lnTo>
                <a:lnTo>
                  <a:pt x="945" y="567"/>
                </a:lnTo>
                <a:lnTo>
                  <a:pt x="945" y="563"/>
                </a:lnTo>
                <a:lnTo>
                  <a:pt x="947" y="562"/>
                </a:lnTo>
                <a:lnTo>
                  <a:pt x="950" y="562"/>
                </a:lnTo>
                <a:lnTo>
                  <a:pt x="953" y="559"/>
                </a:lnTo>
                <a:lnTo>
                  <a:pt x="953" y="554"/>
                </a:lnTo>
                <a:lnTo>
                  <a:pt x="956" y="554"/>
                </a:lnTo>
                <a:lnTo>
                  <a:pt x="957" y="554"/>
                </a:lnTo>
                <a:lnTo>
                  <a:pt x="962" y="552"/>
                </a:lnTo>
                <a:lnTo>
                  <a:pt x="959" y="551"/>
                </a:lnTo>
                <a:lnTo>
                  <a:pt x="950" y="546"/>
                </a:lnTo>
                <a:lnTo>
                  <a:pt x="950" y="544"/>
                </a:lnTo>
                <a:lnTo>
                  <a:pt x="953" y="544"/>
                </a:lnTo>
                <a:lnTo>
                  <a:pt x="957" y="544"/>
                </a:lnTo>
                <a:lnTo>
                  <a:pt x="960" y="544"/>
                </a:lnTo>
                <a:lnTo>
                  <a:pt x="962" y="540"/>
                </a:lnTo>
                <a:lnTo>
                  <a:pt x="944" y="536"/>
                </a:lnTo>
                <a:lnTo>
                  <a:pt x="940" y="538"/>
                </a:lnTo>
                <a:lnTo>
                  <a:pt x="943" y="542"/>
                </a:lnTo>
                <a:lnTo>
                  <a:pt x="940" y="544"/>
                </a:lnTo>
                <a:lnTo>
                  <a:pt x="935" y="546"/>
                </a:lnTo>
                <a:lnTo>
                  <a:pt x="933" y="548"/>
                </a:lnTo>
                <a:lnTo>
                  <a:pt x="933" y="553"/>
                </a:lnTo>
                <a:lnTo>
                  <a:pt x="930" y="557"/>
                </a:lnTo>
                <a:lnTo>
                  <a:pt x="925" y="561"/>
                </a:lnTo>
                <a:lnTo>
                  <a:pt x="922" y="563"/>
                </a:lnTo>
                <a:lnTo>
                  <a:pt x="922" y="557"/>
                </a:lnTo>
                <a:lnTo>
                  <a:pt x="924" y="553"/>
                </a:lnTo>
                <a:lnTo>
                  <a:pt x="926" y="549"/>
                </a:lnTo>
                <a:lnTo>
                  <a:pt x="927" y="545"/>
                </a:lnTo>
                <a:lnTo>
                  <a:pt x="926" y="546"/>
                </a:lnTo>
                <a:lnTo>
                  <a:pt x="921" y="546"/>
                </a:lnTo>
                <a:lnTo>
                  <a:pt x="924" y="543"/>
                </a:lnTo>
                <a:lnTo>
                  <a:pt x="935" y="537"/>
                </a:lnTo>
                <a:lnTo>
                  <a:pt x="937" y="535"/>
                </a:lnTo>
                <a:lnTo>
                  <a:pt x="937" y="530"/>
                </a:lnTo>
                <a:lnTo>
                  <a:pt x="941" y="526"/>
                </a:lnTo>
                <a:lnTo>
                  <a:pt x="950" y="520"/>
                </a:lnTo>
                <a:lnTo>
                  <a:pt x="955" y="520"/>
                </a:lnTo>
                <a:lnTo>
                  <a:pt x="959" y="519"/>
                </a:lnTo>
                <a:lnTo>
                  <a:pt x="960" y="517"/>
                </a:lnTo>
                <a:lnTo>
                  <a:pt x="960" y="514"/>
                </a:lnTo>
                <a:lnTo>
                  <a:pt x="962" y="510"/>
                </a:lnTo>
                <a:lnTo>
                  <a:pt x="963" y="508"/>
                </a:lnTo>
                <a:lnTo>
                  <a:pt x="965" y="506"/>
                </a:lnTo>
                <a:lnTo>
                  <a:pt x="969" y="502"/>
                </a:lnTo>
                <a:lnTo>
                  <a:pt x="967" y="495"/>
                </a:lnTo>
                <a:lnTo>
                  <a:pt x="964" y="487"/>
                </a:lnTo>
                <a:lnTo>
                  <a:pt x="963" y="482"/>
                </a:lnTo>
                <a:lnTo>
                  <a:pt x="963" y="474"/>
                </a:lnTo>
                <a:lnTo>
                  <a:pt x="965" y="467"/>
                </a:lnTo>
                <a:lnTo>
                  <a:pt x="966" y="459"/>
                </a:lnTo>
                <a:lnTo>
                  <a:pt x="964" y="453"/>
                </a:lnTo>
                <a:lnTo>
                  <a:pt x="961" y="450"/>
                </a:lnTo>
                <a:lnTo>
                  <a:pt x="956" y="456"/>
                </a:lnTo>
                <a:lnTo>
                  <a:pt x="950" y="468"/>
                </a:lnTo>
                <a:lnTo>
                  <a:pt x="941" y="474"/>
                </a:lnTo>
                <a:lnTo>
                  <a:pt x="936" y="477"/>
                </a:lnTo>
                <a:lnTo>
                  <a:pt x="937" y="488"/>
                </a:lnTo>
                <a:lnTo>
                  <a:pt x="927" y="504"/>
                </a:lnTo>
                <a:lnTo>
                  <a:pt x="926" y="510"/>
                </a:lnTo>
                <a:lnTo>
                  <a:pt x="927" y="517"/>
                </a:lnTo>
                <a:lnTo>
                  <a:pt x="926" y="523"/>
                </a:lnTo>
                <a:lnTo>
                  <a:pt x="922" y="527"/>
                </a:lnTo>
                <a:lnTo>
                  <a:pt x="903" y="540"/>
                </a:lnTo>
                <a:lnTo>
                  <a:pt x="901" y="534"/>
                </a:lnTo>
                <a:lnTo>
                  <a:pt x="903" y="528"/>
                </a:lnTo>
                <a:lnTo>
                  <a:pt x="919" y="513"/>
                </a:lnTo>
                <a:lnTo>
                  <a:pt x="922" y="508"/>
                </a:lnTo>
                <a:lnTo>
                  <a:pt x="924" y="503"/>
                </a:lnTo>
                <a:lnTo>
                  <a:pt x="927" y="475"/>
                </a:lnTo>
                <a:lnTo>
                  <a:pt x="931" y="462"/>
                </a:lnTo>
                <a:lnTo>
                  <a:pt x="936" y="460"/>
                </a:lnTo>
                <a:lnTo>
                  <a:pt x="935" y="463"/>
                </a:lnTo>
                <a:lnTo>
                  <a:pt x="933" y="465"/>
                </a:lnTo>
                <a:lnTo>
                  <a:pt x="933" y="468"/>
                </a:lnTo>
                <a:lnTo>
                  <a:pt x="936" y="470"/>
                </a:lnTo>
                <a:lnTo>
                  <a:pt x="946" y="460"/>
                </a:lnTo>
                <a:lnTo>
                  <a:pt x="954" y="451"/>
                </a:lnTo>
                <a:lnTo>
                  <a:pt x="956" y="447"/>
                </a:lnTo>
                <a:lnTo>
                  <a:pt x="957" y="445"/>
                </a:lnTo>
                <a:lnTo>
                  <a:pt x="959" y="436"/>
                </a:lnTo>
                <a:lnTo>
                  <a:pt x="960" y="434"/>
                </a:lnTo>
                <a:lnTo>
                  <a:pt x="966" y="438"/>
                </a:lnTo>
                <a:lnTo>
                  <a:pt x="969" y="436"/>
                </a:lnTo>
                <a:lnTo>
                  <a:pt x="970" y="430"/>
                </a:lnTo>
                <a:lnTo>
                  <a:pt x="976" y="420"/>
                </a:lnTo>
                <a:lnTo>
                  <a:pt x="979" y="415"/>
                </a:lnTo>
                <a:lnTo>
                  <a:pt x="986" y="357"/>
                </a:lnTo>
                <a:lnTo>
                  <a:pt x="990" y="347"/>
                </a:lnTo>
                <a:lnTo>
                  <a:pt x="991" y="341"/>
                </a:lnTo>
                <a:lnTo>
                  <a:pt x="989" y="334"/>
                </a:lnTo>
                <a:lnTo>
                  <a:pt x="988" y="329"/>
                </a:lnTo>
                <a:lnTo>
                  <a:pt x="986" y="327"/>
                </a:lnTo>
                <a:lnTo>
                  <a:pt x="984" y="325"/>
                </a:lnTo>
                <a:lnTo>
                  <a:pt x="981" y="326"/>
                </a:lnTo>
                <a:lnTo>
                  <a:pt x="979" y="327"/>
                </a:lnTo>
                <a:lnTo>
                  <a:pt x="974" y="335"/>
                </a:lnTo>
                <a:lnTo>
                  <a:pt x="971" y="355"/>
                </a:lnTo>
                <a:lnTo>
                  <a:pt x="969" y="358"/>
                </a:lnTo>
                <a:lnTo>
                  <a:pt x="967" y="362"/>
                </a:lnTo>
                <a:lnTo>
                  <a:pt x="970" y="390"/>
                </a:lnTo>
                <a:lnTo>
                  <a:pt x="969" y="389"/>
                </a:lnTo>
                <a:lnTo>
                  <a:pt x="965" y="386"/>
                </a:lnTo>
                <a:lnTo>
                  <a:pt x="965" y="387"/>
                </a:lnTo>
                <a:lnTo>
                  <a:pt x="965" y="387"/>
                </a:lnTo>
                <a:lnTo>
                  <a:pt x="962" y="366"/>
                </a:lnTo>
                <a:lnTo>
                  <a:pt x="962" y="340"/>
                </a:lnTo>
                <a:lnTo>
                  <a:pt x="959" y="328"/>
                </a:lnTo>
                <a:lnTo>
                  <a:pt x="959" y="324"/>
                </a:lnTo>
                <a:lnTo>
                  <a:pt x="960" y="306"/>
                </a:lnTo>
                <a:lnTo>
                  <a:pt x="959" y="299"/>
                </a:lnTo>
                <a:lnTo>
                  <a:pt x="950" y="261"/>
                </a:lnTo>
                <a:lnTo>
                  <a:pt x="949" y="238"/>
                </a:lnTo>
                <a:lnTo>
                  <a:pt x="951" y="230"/>
                </a:lnTo>
                <a:lnTo>
                  <a:pt x="951" y="228"/>
                </a:lnTo>
                <a:lnTo>
                  <a:pt x="949" y="223"/>
                </a:lnTo>
                <a:lnTo>
                  <a:pt x="945" y="221"/>
                </a:lnTo>
                <a:lnTo>
                  <a:pt x="941" y="221"/>
                </a:lnTo>
                <a:lnTo>
                  <a:pt x="936" y="219"/>
                </a:lnTo>
                <a:lnTo>
                  <a:pt x="937" y="217"/>
                </a:lnTo>
                <a:lnTo>
                  <a:pt x="940" y="214"/>
                </a:lnTo>
                <a:lnTo>
                  <a:pt x="941" y="212"/>
                </a:lnTo>
                <a:lnTo>
                  <a:pt x="940" y="211"/>
                </a:lnTo>
                <a:lnTo>
                  <a:pt x="937" y="212"/>
                </a:lnTo>
                <a:lnTo>
                  <a:pt x="935" y="213"/>
                </a:lnTo>
                <a:lnTo>
                  <a:pt x="932" y="213"/>
                </a:lnTo>
                <a:lnTo>
                  <a:pt x="929" y="211"/>
                </a:lnTo>
                <a:lnTo>
                  <a:pt x="935" y="200"/>
                </a:lnTo>
                <a:lnTo>
                  <a:pt x="935" y="197"/>
                </a:lnTo>
                <a:lnTo>
                  <a:pt x="933" y="191"/>
                </a:lnTo>
                <a:lnTo>
                  <a:pt x="931" y="178"/>
                </a:lnTo>
                <a:lnTo>
                  <a:pt x="924" y="157"/>
                </a:lnTo>
                <a:lnTo>
                  <a:pt x="919" y="147"/>
                </a:lnTo>
                <a:lnTo>
                  <a:pt x="914" y="140"/>
                </a:lnTo>
                <a:lnTo>
                  <a:pt x="912" y="139"/>
                </a:lnTo>
                <a:lnTo>
                  <a:pt x="910" y="138"/>
                </a:lnTo>
                <a:lnTo>
                  <a:pt x="907" y="137"/>
                </a:lnTo>
                <a:lnTo>
                  <a:pt x="905" y="137"/>
                </a:lnTo>
                <a:lnTo>
                  <a:pt x="902" y="142"/>
                </a:lnTo>
                <a:lnTo>
                  <a:pt x="895" y="147"/>
                </a:lnTo>
                <a:lnTo>
                  <a:pt x="887" y="151"/>
                </a:lnTo>
                <a:lnTo>
                  <a:pt x="882" y="153"/>
                </a:lnTo>
                <a:lnTo>
                  <a:pt x="881" y="150"/>
                </a:lnTo>
                <a:lnTo>
                  <a:pt x="882" y="146"/>
                </a:lnTo>
                <a:lnTo>
                  <a:pt x="878" y="144"/>
                </a:lnTo>
                <a:lnTo>
                  <a:pt x="873" y="146"/>
                </a:lnTo>
                <a:lnTo>
                  <a:pt x="868" y="149"/>
                </a:lnTo>
                <a:lnTo>
                  <a:pt x="867" y="144"/>
                </a:lnTo>
                <a:lnTo>
                  <a:pt x="870" y="134"/>
                </a:lnTo>
                <a:lnTo>
                  <a:pt x="868" y="119"/>
                </a:lnTo>
                <a:lnTo>
                  <a:pt x="871" y="104"/>
                </a:lnTo>
                <a:lnTo>
                  <a:pt x="871" y="95"/>
                </a:lnTo>
                <a:lnTo>
                  <a:pt x="866" y="94"/>
                </a:lnTo>
                <a:lnTo>
                  <a:pt x="862" y="98"/>
                </a:lnTo>
                <a:lnTo>
                  <a:pt x="856" y="109"/>
                </a:lnTo>
                <a:lnTo>
                  <a:pt x="852" y="113"/>
                </a:lnTo>
                <a:lnTo>
                  <a:pt x="848" y="114"/>
                </a:lnTo>
                <a:lnTo>
                  <a:pt x="846" y="114"/>
                </a:lnTo>
                <a:lnTo>
                  <a:pt x="844" y="112"/>
                </a:lnTo>
                <a:lnTo>
                  <a:pt x="841" y="111"/>
                </a:lnTo>
                <a:lnTo>
                  <a:pt x="838" y="112"/>
                </a:lnTo>
                <a:lnTo>
                  <a:pt x="829" y="114"/>
                </a:lnTo>
                <a:lnTo>
                  <a:pt x="823" y="114"/>
                </a:lnTo>
                <a:lnTo>
                  <a:pt x="822" y="117"/>
                </a:lnTo>
                <a:lnTo>
                  <a:pt x="821" y="124"/>
                </a:lnTo>
                <a:lnTo>
                  <a:pt x="819" y="128"/>
                </a:lnTo>
                <a:lnTo>
                  <a:pt x="818" y="131"/>
                </a:lnTo>
                <a:lnTo>
                  <a:pt x="821" y="139"/>
                </a:lnTo>
                <a:lnTo>
                  <a:pt x="824" y="170"/>
                </a:lnTo>
                <a:lnTo>
                  <a:pt x="819" y="198"/>
                </a:lnTo>
                <a:lnTo>
                  <a:pt x="817" y="203"/>
                </a:lnTo>
                <a:lnTo>
                  <a:pt x="811" y="213"/>
                </a:lnTo>
                <a:lnTo>
                  <a:pt x="806" y="225"/>
                </a:lnTo>
                <a:lnTo>
                  <a:pt x="806" y="238"/>
                </a:lnTo>
                <a:lnTo>
                  <a:pt x="808" y="267"/>
                </a:lnTo>
                <a:lnTo>
                  <a:pt x="811" y="281"/>
                </a:lnTo>
                <a:lnTo>
                  <a:pt x="811" y="285"/>
                </a:lnTo>
                <a:lnTo>
                  <a:pt x="807" y="295"/>
                </a:lnTo>
                <a:lnTo>
                  <a:pt x="807" y="298"/>
                </a:lnTo>
                <a:lnTo>
                  <a:pt x="808" y="302"/>
                </a:lnTo>
                <a:lnTo>
                  <a:pt x="811" y="307"/>
                </a:lnTo>
                <a:lnTo>
                  <a:pt x="809" y="310"/>
                </a:lnTo>
                <a:lnTo>
                  <a:pt x="807" y="309"/>
                </a:lnTo>
                <a:lnTo>
                  <a:pt x="805" y="305"/>
                </a:lnTo>
                <a:lnTo>
                  <a:pt x="803" y="293"/>
                </a:lnTo>
                <a:lnTo>
                  <a:pt x="802" y="297"/>
                </a:lnTo>
                <a:lnTo>
                  <a:pt x="800" y="302"/>
                </a:lnTo>
                <a:lnTo>
                  <a:pt x="800" y="308"/>
                </a:lnTo>
                <a:lnTo>
                  <a:pt x="802" y="311"/>
                </a:lnTo>
                <a:lnTo>
                  <a:pt x="805" y="314"/>
                </a:lnTo>
                <a:lnTo>
                  <a:pt x="809" y="316"/>
                </a:lnTo>
                <a:lnTo>
                  <a:pt x="813" y="319"/>
                </a:lnTo>
                <a:lnTo>
                  <a:pt x="814" y="327"/>
                </a:lnTo>
                <a:lnTo>
                  <a:pt x="813" y="337"/>
                </a:lnTo>
                <a:lnTo>
                  <a:pt x="813" y="342"/>
                </a:lnTo>
                <a:lnTo>
                  <a:pt x="817" y="355"/>
                </a:lnTo>
                <a:lnTo>
                  <a:pt x="818" y="359"/>
                </a:lnTo>
                <a:lnTo>
                  <a:pt x="819" y="365"/>
                </a:lnTo>
                <a:lnTo>
                  <a:pt x="813" y="397"/>
                </a:lnTo>
                <a:lnTo>
                  <a:pt x="814" y="405"/>
                </a:lnTo>
                <a:lnTo>
                  <a:pt x="815" y="419"/>
                </a:lnTo>
                <a:lnTo>
                  <a:pt x="814" y="451"/>
                </a:lnTo>
                <a:lnTo>
                  <a:pt x="815" y="455"/>
                </a:lnTo>
                <a:lnTo>
                  <a:pt x="814" y="457"/>
                </a:lnTo>
                <a:lnTo>
                  <a:pt x="802" y="484"/>
                </a:lnTo>
                <a:lnTo>
                  <a:pt x="797" y="500"/>
                </a:lnTo>
                <a:lnTo>
                  <a:pt x="795" y="504"/>
                </a:lnTo>
                <a:lnTo>
                  <a:pt x="794" y="509"/>
                </a:lnTo>
                <a:lnTo>
                  <a:pt x="797" y="518"/>
                </a:lnTo>
                <a:lnTo>
                  <a:pt x="800" y="528"/>
                </a:lnTo>
                <a:lnTo>
                  <a:pt x="803" y="535"/>
                </a:lnTo>
                <a:lnTo>
                  <a:pt x="802" y="540"/>
                </a:lnTo>
                <a:lnTo>
                  <a:pt x="797" y="546"/>
                </a:lnTo>
                <a:lnTo>
                  <a:pt x="795" y="554"/>
                </a:lnTo>
                <a:lnTo>
                  <a:pt x="795" y="561"/>
                </a:lnTo>
                <a:lnTo>
                  <a:pt x="798" y="564"/>
                </a:lnTo>
                <a:lnTo>
                  <a:pt x="802" y="565"/>
                </a:lnTo>
                <a:lnTo>
                  <a:pt x="805" y="566"/>
                </a:lnTo>
                <a:lnTo>
                  <a:pt x="806" y="567"/>
                </a:lnTo>
                <a:lnTo>
                  <a:pt x="809" y="571"/>
                </a:lnTo>
                <a:lnTo>
                  <a:pt x="813" y="577"/>
                </a:lnTo>
                <a:lnTo>
                  <a:pt x="815" y="581"/>
                </a:lnTo>
                <a:lnTo>
                  <a:pt x="817" y="587"/>
                </a:lnTo>
                <a:lnTo>
                  <a:pt x="821" y="591"/>
                </a:lnTo>
                <a:lnTo>
                  <a:pt x="826" y="593"/>
                </a:lnTo>
                <a:lnTo>
                  <a:pt x="832" y="597"/>
                </a:lnTo>
                <a:lnTo>
                  <a:pt x="839" y="616"/>
                </a:lnTo>
                <a:lnTo>
                  <a:pt x="842" y="618"/>
                </a:lnTo>
                <a:lnTo>
                  <a:pt x="848" y="622"/>
                </a:lnTo>
                <a:lnTo>
                  <a:pt x="856" y="632"/>
                </a:lnTo>
                <a:lnTo>
                  <a:pt x="870" y="653"/>
                </a:lnTo>
                <a:lnTo>
                  <a:pt x="877" y="661"/>
                </a:lnTo>
                <a:lnTo>
                  <a:pt x="886" y="665"/>
                </a:lnTo>
                <a:lnTo>
                  <a:pt x="906" y="674"/>
                </a:lnTo>
                <a:lnTo>
                  <a:pt x="920" y="685"/>
                </a:lnTo>
                <a:lnTo>
                  <a:pt x="924" y="686"/>
                </a:lnTo>
                <a:lnTo>
                  <a:pt x="934" y="686"/>
                </a:lnTo>
                <a:lnTo>
                  <a:pt x="937" y="684"/>
                </a:lnTo>
                <a:lnTo>
                  <a:pt x="933" y="678"/>
                </a:lnTo>
                <a:lnTo>
                  <a:pt x="934" y="676"/>
                </a:lnTo>
                <a:lnTo>
                  <a:pt x="935" y="672"/>
                </a:lnTo>
                <a:lnTo>
                  <a:pt x="937" y="668"/>
                </a:lnTo>
                <a:lnTo>
                  <a:pt x="940" y="667"/>
                </a:lnTo>
                <a:lnTo>
                  <a:pt x="941" y="667"/>
                </a:lnTo>
                <a:lnTo>
                  <a:pt x="941" y="664"/>
                </a:lnTo>
                <a:lnTo>
                  <a:pt x="940" y="661"/>
                </a:lnTo>
                <a:lnTo>
                  <a:pt x="941" y="656"/>
                </a:lnTo>
                <a:lnTo>
                  <a:pt x="944" y="662"/>
                </a:lnTo>
                <a:lnTo>
                  <a:pt x="946" y="662"/>
                </a:lnTo>
                <a:lnTo>
                  <a:pt x="950" y="660"/>
                </a:lnTo>
                <a:lnTo>
                  <a:pt x="953" y="658"/>
                </a:lnTo>
                <a:lnTo>
                  <a:pt x="957" y="660"/>
                </a:lnTo>
                <a:lnTo>
                  <a:pt x="959" y="662"/>
                </a:lnTo>
                <a:lnTo>
                  <a:pt x="959" y="665"/>
                </a:lnTo>
                <a:lnTo>
                  <a:pt x="956" y="668"/>
                </a:lnTo>
                <a:lnTo>
                  <a:pt x="961" y="667"/>
                </a:lnTo>
                <a:lnTo>
                  <a:pt x="965" y="663"/>
                </a:lnTo>
                <a:lnTo>
                  <a:pt x="973" y="654"/>
                </a:lnTo>
                <a:lnTo>
                  <a:pt x="975" y="644"/>
                </a:lnTo>
                <a:lnTo>
                  <a:pt x="978" y="642"/>
                </a:lnTo>
                <a:lnTo>
                  <a:pt x="983" y="641"/>
                </a:lnTo>
                <a:lnTo>
                  <a:pt x="984" y="638"/>
                </a:lnTo>
                <a:lnTo>
                  <a:pt x="983" y="633"/>
                </a:lnTo>
                <a:lnTo>
                  <a:pt x="980" y="633"/>
                </a:lnTo>
                <a:lnTo>
                  <a:pt x="992" y="628"/>
                </a:lnTo>
                <a:lnTo>
                  <a:pt x="996" y="624"/>
                </a:lnTo>
                <a:lnTo>
                  <a:pt x="993" y="619"/>
                </a:lnTo>
                <a:lnTo>
                  <a:pt x="996" y="617"/>
                </a:lnTo>
                <a:lnTo>
                  <a:pt x="999" y="617"/>
                </a:lnTo>
                <a:lnTo>
                  <a:pt x="1001" y="617"/>
                </a:lnTo>
                <a:lnTo>
                  <a:pt x="1004" y="618"/>
                </a:lnTo>
                <a:lnTo>
                  <a:pt x="1005" y="614"/>
                </a:lnTo>
                <a:lnTo>
                  <a:pt x="1005" y="608"/>
                </a:lnTo>
                <a:lnTo>
                  <a:pt x="1006" y="604"/>
                </a:lnTo>
                <a:lnTo>
                  <a:pt x="1011" y="604"/>
                </a:lnTo>
                <a:lnTo>
                  <a:pt x="1014" y="607"/>
                </a:lnTo>
                <a:lnTo>
                  <a:pt x="1018" y="612"/>
                </a:lnTo>
                <a:lnTo>
                  <a:pt x="1020" y="614"/>
                </a:lnTo>
                <a:lnTo>
                  <a:pt x="1024" y="614"/>
                </a:lnTo>
                <a:lnTo>
                  <a:pt x="1041" y="607"/>
                </a:lnTo>
                <a:lnTo>
                  <a:pt x="1044" y="607"/>
                </a:lnTo>
                <a:lnTo>
                  <a:pt x="1045" y="609"/>
                </a:lnTo>
                <a:lnTo>
                  <a:pt x="1048" y="613"/>
                </a:lnTo>
                <a:lnTo>
                  <a:pt x="1050" y="614"/>
                </a:lnTo>
                <a:lnTo>
                  <a:pt x="1052" y="613"/>
                </a:lnTo>
                <a:lnTo>
                  <a:pt x="1053" y="612"/>
                </a:lnTo>
                <a:lnTo>
                  <a:pt x="1054" y="609"/>
                </a:lnTo>
                <a:lnTo>
                  <a:pt x="1055" y="607"/>
                </a:lnTo>
                <a:lnTo>
                  <a:pt x="1062" y="604"/>
                </a:lnTo>
                <a:lnTo>
                  <a:pt x="1063" y="602"/>
                </a:lnTo>
                <a:lnTo>
                  <a:pt x="1068" y="592"/>
                </a:lnTo>
                <a:lnTo>
                  <a:pt x="1088" y="567"/>
                </a:lnTo>
                <a:lnTo>
                  <a:pt x="1089" y="564"/>
                </a:lnTo>
                <a:lnTo>
                  <a:pt x="1091" y="555"/>
                </a:lnTo>
                <a:lnTo>
                  <a:pt x="1094" y="557"/>
                </a:lnTo>
                <a:lnTo>
                  <a:pt x="1097" y="558"/>
                </a:lnTo>
                <a:lnTo>
                  <a:pt x="1101" y="555"/>
                </a:lnTo>
                <a:lnTo>
                  <a:pt x="1110" y="547"/>
                </a:lnTo>
                <a:lnTo>
                  <a:pt x="1118" y="525"/>
                </a:lnTo>
                <a:lnTo>
                  <a:pt x="1124" y="516"/>
                </a:lnTo>
                <a:lnTo>
                  <a:pt x="1129" y="512"/>
                </a:lnTo>
                <a:lnTo>
                  <a:pt x="1133" y="507"/>
                </a:lnTo>
                <a:lnTo>
                  <a:pt x="1135" y="500"/>
                </a:lnTo>
                <a:lnTo>
                  <a:pt x="1133" y="493"/>
                </a:lnTo>
                <a:lnTo>
                  <a:pt x="1132" y="486"/>
                </a:lnTo>
                <a:lnTo>
                  <a:pt x="1135" y="480"/>
                </a:lnTo>
                <a:lnTo>
                  <a:pt x="1149" y="463"/>
                </a:lnTo>
                <a:lnTo>
                  <a:pt x="1151" y="460"/>
                </a:lnTo>
                <a:lnTo>
                  <a:pt x="1151" y="458"/>
                </a:lnTo>
                <a:lnTo>
                  <a:pt x="1150" y="455"/>
                </a:lnTo>
                <a:lnTo>
                  <a:pt x="1148" y="451"/>
                </a:lnTo>
                <a:lnTo>
                  <a:pt x="1145" y="451"/>
                </a:lnTo>
                <a:lnTo>
                  <a:pt x="1141" y="453"/>
                </a:lnTo>
                <a:lnTo>
                  <a:pt x="1139" y="454"/>
                </a:lnTo>
                <a:lnTo>
                  <a:pt x="1132" y="453"/>
                </a:lnTo>
                <a:lnTo>
                  <a:pt x="1129" y="454"/>
                </a:lnTo>
                <a:lnTo>
                  <a:pt x="1128" y="455"/>
                </a:lnTo>
                <a:lnTo>
                  <a:pt x="1127" y="454"/>
                </a:lnTo>
                <a:lnTo>
                  <a:pt x="1126" y="451"/>
                </a:lnTo>
                <a:lnTo>
                  <a:pt x="1128" y="440"/>
                </a:lnTo>
                <a:lnTo>
                  <a:pt x="1159" y="420"/>
                </a:lnTo>
                <a:lnTo>
                  <a:pt x="1157" y="419"/>
                </a:lnTo>
                <a:lnTo>
                  <a:pt x="1156" y="418"/>
                </a:lnTo>
                <a:lnTo>
                  <a:pt x="1153" y="417"/>
                </a:lnTo>
                <a:lnTo>
                  <a:pt x="1153" y="415"/>
                </a:lnTo>
                <a:lnTo>
                  <a:pt x="1153" y="413"/>
                </a:lnTo>
                <a:lnTo>
                  <a:pt x="1153" y="410"/>
                </a:lnTo>
                <a:lnTo>
                  <a:pt x="1155" y="408"/>
                </a:lnTo>
                <a:lnTo>
                  <a:pt x="1161" y="406"/>
                </a:lnTo>
                <a:lnTo>
                  <a:pt x="1172" y="386"/>
                </a:lnTo>
                <a:lnTo>
                  <a:pt x="1181" y="383"/>
                </a:lnTo>
                <a:lnTo>
                  <a:pt x="1183" y="383"/>
                </a:lnTo>
                <a:lnTo>
                  <a:pt x="1185" y="379"/>
                </a:lnTo>
                <a:lnTo>
                  <a:pt x="1183" y="376"/>
                </a:lnTo>
                <a:lnTo>
                  <a:pt x="1181" y="372"/>
                </a:lnTo>
                <a:close/>
                <a:moveTo>
                  <a:pt x="883" y="9"/>
                </a:moveTo>
                <a:lnTo>
                  <a:pt x="883" y="10"/>
                </a:lnTo>
                <a:lnTo>
                  <a:pt x="884" y="12"/>
                </a:lnTo>
                <a:lnTo>
                  <a:pt x="884" y="13"/>
                </a:lnTo>
                <a:lnTo>
                  <a:pt x="885" y="14"/>
                </a:lnTo>
                <a:lnTo>
                  <a:pt x="887" y="13"/>
                </a:lnTo>
                <a:lnTo>
                  <a:pt x="888" y="11"/>
                </a:lnTo>
                <a:lnTo>
                  <a:pt x="888" y="9"/>
                </a:lnTo>
                <a:lnTo>
                  <a:pt x="887" y="4"/>
                </a:lnTo>
                <a:lnTo>
                  <a:pt x="885" y="1"/>
                </a:lnTo>
                <a:lnTo>
                  <a:pt x="884" y="0"/>
                </a:lnTo>
                <a:lnTo>
                  <a:pt x="883" y="0"/>
                </a:lnTo>
                <a:lnTo>
                  <a:pt x="883" y="5"/>
                </a:lnTo>
                <a:lnTo>
                  <a:pt x="883" y="8"/>
                </a:lnTo>
                <a:lnTo>
                  <a:pt x="883" y="9"/>
                </a:lnTo>
                <a:close/>
                <a:moveTo>
                  <a:pt x="999" y="636"/>
                </a:moveTo>
                <a:lnTo>
                  <a:pt x="989" y="642"/>
                </a:lnTo>
                <a:lnTo>
                  <a:pt x="984" y="646"/>
                </a:lnTo>
                <a:lnTo>
                  <a:pt x="980" y="651"/>
                </a:lnTo>
                <a:lnTo>
                  <a:pt x="978" y="656"/>
                </a:lnTo>
                <a:lnTo>
                  <a:pt x="975" y="661"/>
                </a:lnTo>
                <a:lnTo>
                  <a:pt x="972" y="663"/>
                </a:lnTo>
                <a:lnTo>
                  <a:pt x="972" y="665"/>
                </a:lnTo>
                <a:lnTo>
                  <a:pt x="975" y="668"/>
                </a:lnTo>
                <a:lnTo>
                  <a:pt x="975" y="670"/>
                </a:lnTo>
                <a:lnTo>
                  <a:pt x="976" y="671"/>
                </a:lnTo>
                <a:lnTo>
                  <a:pt x="981" y="671"/>
                </a:lnTo>
                <a:lnTo>
                  <a:pt x="986" y="673"/>
                </a:lnTo>
                <a:lnTo>
                  <a:pt x="990" y="674"/>
                </a:lnTo>
                <a:lnTo>
                  <a:pt x="993" y="674"/>
                </a:lnTo>
                <a:lnTo>
                  <a:pt x="995" y="673"/>
                </a:lnTo>
                <a:lnTo>
                  <a:pt x="1002" y="670"/>
                </a:lnTo>
                <a:lnTo>
                  <a:pt x="1004" y="670"/>
                </a:lnTo>
                <a:lnTo>
                  <a:pt x="1005" y="673"/>
                </a:lnTo>
                <a:lnTo>
                  <a:pt x="1005" y="676"/>
                </a:lnTo>
                <a:lnTo>
                  <a:pt x="1004" y="680"/>
                </a:lnTo>
                <a:lnTo>
                  <a:pt x="1010" y="681"/>
                </a:lnTo>
                <a:lnTo>
                  <a:pt x="1012" y="675"/>
                </a:lnTo>
                <a:lnTo>
                  <a:pt x="1013" y="668"/>
                </a:lnTo>
                <a:lnTo>
                  <a:pt x="1015" y="662"/>
                </a:lnTo>
                <a:lnTo>
                  <a:pt x="1010" y="657"/>
                </a:lnTo>
                <a:lnTo>
                  <a:pt x="1009" y="652"/>
                </a:lnTo>
                <a:lnTo>
                  <a:pt x="1013" y="640"/>
                </a:lnTo>
                <a:lnTo>
                  <a:pt x="1016" y="638"/>
                </a:lnTo>
                <a:lnTo>
                  <a:pt x="1019" y="637"/>
                </a:lnTo>
                <a:lnTo>
                  <a:pt x="1019" y="634"/>
                </a:lnTo>
                <a:lnTo>
                  <a:pt x="1019" y="631"/>
                </a:lnTo>
                <a:lnTo>
                  <a:pt x="1015" y="630"/>
                </a:lnTo>
                <a:lnTo>
                  <a:pt x="1012" y="630"/>
                </a:lnTo>
                <a:lnTo>
                  <a:pt x="1011" y="631"/>
                </a:lnTo>
                <a:lnTo>
                  <a:pt x="1011" y="635"/>
                </a:lnTo>
                <a:lnTo>
                  <a:pt x="1005" y="634"/>
                </a:lnTo>
                <a:lnTo>
                  <a:pt x="999" y="636"/>
                </a:lnTo>
                <a:close/>
                <a:moveTo>
                  <a:pt x="1038" y="733"/>
                </a:moveTo>
                <a:lnTo>
                  <a:pt x="1035" y="729"/>
                </a:lnTo>
                <a:lnTo>
                  <a:pt x="1031" y="726"/>
                </a:lnTo>
                <a:lnTo>
                  <a:pt x="1025" y="725"/>
                </a:lnTo>
                <a:lnTo>
                  <a:pt x="1006" y="732"/>
                </a:lnTo>
                <a:lnTo>
                  <a:pt x="996" y="734"/>
                </a:lnTo>
                <a:lnTo>
                  <a:pt x="992" y="735"/>
                </a:lnTo>
                <a:lnTo>
                  <a:pt x="925" y="774"/>
                </a:lnTo>
                <a:lnTo>
                  <a:pt x="922" y="774"/>
                </a:lnTo>
                <a:lnTo>
                  <a:pt x="913" y="770"/>
                </a:lnTo>
                <a:lnTo>
                  <a:pt x="922" y="757"/>
                </a:lnTo>
                <a:lnTo>
                  <a:pt x="924" y="754"/>
                </a:lnTo>
                <a:lnTo>
                  <a:pt x="925" y="750"/>
                </a:lnTo>
                <a:lnTo>
                  <a:pt x="926" y="744"/>
                </a:lnTo>
                <a:lnTo>
                  <a:pt x="930" y="742"/>
                </a:lnTo>
                <a:lnTo>
                  <a:pt x="932" y="745"/>
                </a:lnTo>
                <a:lnTo>
                  <a:pt x="935" y="742"/>
                </a:lnTo>
                <a:lnTo>
                  <a:pt x="949" y="722"/>
                </a:lnTo>
                <a:lnTo>
                  <a:pt x="951" y="716"/>
                </a:lnTo>
                <a:lnTo>
                  <a:pt x="951" y="710"/>
                </a:lnTo>
                <a:lnTo>
                  <a:pt x="947" y="702"/>
                </a:lnTo>
                <a:lnTo>
                  <a:pt x="944" y="697"/>
                </a:lnTo>
                <a:lnTo>
                  <a:pt x="944" y="696"/>
                </a:lnTo>
                <a:lnTo>
                  <a:pt x="942" y="697"/>
                </a:lnTo>
                <a:lnTo>
                  <a:pt x="939" y="698"/>
                </a:lnTo>
                <a:lnTo>
                  <a:pt x="920" y="695"/>
                </a:lnTo>
                <a:lnTo>
                  <a:pt x="914" y="694"/>
                </a:lnTo>
                <a:lnTo>
                  <a:pt x="908" y="690"/>
                </a:lnTo>
                <a:lnTo>
                  <a:pt x="906" y="687"/>
                </a:lnTo>
                <a:lnTo>
                  <a:pt x="903" y="688"/>
                </a:lnTo>
                <a:lnTo>
                  <a:pt x="894" y="680"/>
                </a:lnTo>
                <a:lnTo>
                  <a:pt x="887" y="675"/>
                </a:lnTo>
                <a:lnTo>
                  <a:pt x="882" y="673"/>
                </a:lnTo>
                <a:lnTo>
                  <a:pt x="876" y="673"/>
                </a:lnTo>
                <a:lnTo>
                  <a:pt x="864" y="666"/>
                </a:lnTo>
                <a:lnTo>
                  <a:pt x="857" y="666"/>
                </a:lnTo>
                <a:lnTo>
                  <a:pt x="848" y="672"/>
                </a:lnTo>
                <a:lnTo>
                  <a:pt x="845" y="676"/>
                </a:lnTo>
                <a:lnTo>
                  <a:pt x="843" y="682"/>
                </a:lnTo>
                <a:lnTo>
                  <a:pt x="843" y="686"/>
                </a:lnTo>
                <a:lnTo>
                  <a:pt x="844" y="690"/>
                </a:lnTo>
                <a:lnTo>
                  <a:pt x="844" y="693"/>
                </a:lnTo>
                <a:lnTo>
                  <a:pt x="842" y="695"/>
                </a:lnTo>
                <a:lnTo>
                  <a:pt x="841" y="697"/>
                </a:lnTo>
                <a:lnTo>
                  <a:pt x="841" y="701"/>
                </a:lnTo>
                <a:lnTo>
                  <a:pt x="842" y="704"/>
                </a:lnTo>
                <a:lnTo>
                  <a:pt x="843" y="706"/>
                </a:lnTo>
                <a:lnTo>
                  <a:pt x="837" y="706"/>
                </a:lnTo>
                <a:lnTo>
                  <a:pt x="835" y="706"/>
                </a:lnTo>
                <a:lnTo>
                  <a:pt x="834" y="703"/>
                </a:lnTo>
                <a:lnTo>
                  <a:pt x="836" y="701"/>
                </a:lnTo>
                <a:lnTo>
                  <a:pt x="838" y="701"/>
                </a:lnTo>
                <a:lnTo>
                  <a:pt x="834" y="701"/>
                </a:lnTo>
                <a:lnTo>
                  <a:pt x="832" y="704"/>
                </a:lnTo>
                <a:lnTo>
                  <a:pt x="831" y="709"/>
                </a:lnTo>
                <a:lnTo>
                  <a:pt x="827" y="712"/>
                </a:lnTo>
                <a:lnTo>
                  <a:pt x="823" y="714"/>
                </a:lnTo>
                <a:lnTo>
                  <a:pt x="817" y="715"/>
                </a:lnTo>
                <a:lnTo>
                  <a:pt x="798" y="714"/>
                </a:lnTo>
                <a:lnTo>
                  <a:pt x="795" y="714"/>
                </a:lnTo>
                <a:lnTo>
                  <a:pt x="789" y="711"/>
                </a:lnTo>
                <a:lnTo>
                  <a:pt x="785" y="710"/>
                </a:lnTo>
                <a:lnTo>
                  <a:pt x="774" y="711"/>
                </a:lnTo>
                <a:lnTo>
                  <a:pt x="768" y="710"/>
                </a:lnTo>
                <a:lnTo>
                  <a:pt x="767" y="703"/>
                </a:lnTo>
                <a:lnTo>
                  <a:pt x="764" y="697"/>
                </a:lnTo>
                <a:lnTo>
                  <a:pt x="750" y="684"/>
                </a:lnTo>
                <a:lnTo>
                  <a:pt x="741" y="671"/>
                </a:lnTo>
                <a:lnTo>
                  <a:pt x="737" y="664"/>
                </a:lnTo>
                <a:lnTo>
                  <a:pt x="737" y="661"/>
                </a:lnTo>
                <a:lnTo>
                  <a:pt x="738" y="657"/>
                </a:lnTo>
                <a:lnTo>
                  <a:pt x="739" y="654"/>
                </a:lnTo>
                <a:lnTo>
                  <a:pt x="737" y="651"/>
                </a:lnTo>
                <a:lnTo>
                  <a:pt x="734" y="650"/>
                </a:lnTo>
                <a:lnTo>
                  <a:pt x="730" y="652"/>
                </a:lnTo>
                <a:lnTo>
                  <a:pt x="726" y="656"/>
                </a:lnTo>
                <a:lnTo>
                  <a:pt x="720" y="667"/>
                </a:lnTo>
                <a:lnTo>
                  <a:pt x="715" y="694"/>
                </a:lnTo>
                <a:lnTo>
                  <a:pt x="686" y="753"/>
                </a:lnTo>
                <a:lnTo>
                  <a:pt x="658" y="779"/>
                </a:lnTo>
                <a:lnTo>
                  <a:pt x="657" y="789"/>
                </a:lnTo>
                <a:lnTo>
                  <a:pt x="661" y="779"/>
                </a:lnTo>
                <a:lnTo>
                  <a:pt x="666" y="774"/>
                </a:lnTo>
                <a:lnTo>
                  <a:pt x="668" y="772"/>
                </a:lnTo>
                <a:lnTo>
                  <a:pt x="671" y="774"/>
                </a:lnTo>
                <a:lnTo>
                  <a:pt x="670" y="780"/>
                </a:lnTo>
                <a:lnTo>
                  <a:pt x="666" y="785"/>
                </a:lnTo>
                <a:lnTo>
                  <a:pt x="662" y="789"/>
                </a:lnTo>
                <a:lnTo>
                  <a:pt x="660" y="792"/>
                </a:lnTo>
                <a:lnTo>
                  <a:pt x="657" y="806"/>
                </a:lnTo>
                <a:lnTo>
                  <a:pt x="654" y="811"/>
                </a:lnTo>
                <a:lnTo>
                  <a:pt x="649" y="810"/>
                </a:lnTo>
                <a:lnTo>
                  <a:pt x="648" y="804"/>
                </a:lnTo>
                <a:lnTo>
                  <a:pt x="648" y="791"/>
                </a:lnTo>
                <a:lnTo>
                  <a:pt x="644" y="793"/>
                </a:lnTo>
                <a:lnTo>
                  <a:pt x="641" y="795"/>
                </a:lnTo>
                <a:lnTo>
                  <a:pt x="638" y="798"/>
                </a:lnTo>
                <a:lnTo>
                  <a:pt x="633" y="799"/>
                </a:lnTo>
                <a:lnTo>
                  <a:pt x="631" y="798"/>
                </a:lnTo>
                <a:lnTo>
                  <a:pt x="628" y="795"/>
                </a:lnTo>
                <a:lnTo>
                  <a:pt x="625" y="794"/>
                </a:lnTo>
                <a:lnTo>
                  <a:pt x="622" y="794"/>
                </a:lnTo>
                <a:lnTo>
                  <a:pt x="617" y="798"/>
                </a:lnTo>
                <a:lnTo>
                  <a:pt x="613" y="796"/>
                </a:lnTo>
                <a:lnTo>
                  <a:pt x="612" y="801"/>
                </a:lnTo>
                <a:lnTo>
                  <a:pt x="609" y="803"/>
                </a:lnTo>
                <a:lnTo>
                  <a:pt x="606" y="804"/>
                </a:lnTo>
                <a:lnTo>
                  <a:pt x="603" y="806"/>
                </a:lnTo>
                <a:lnTo>
                  <a:pt x="605" y="811"/>
                </a:lnTo>
                <a:lnTo>
                  <a:pt x="606" y="815"/>
                </a:lnTo>
                <a:lnTo>
                  <a:pt x="609" y="818"/>
                </a:lnTo>
                <a:lnTo>
                  <a:pt x="613" y="818"/>
                </a:lnTo>
                <a:lnTo>
                  <a:pt x="615" y="823"/>
                </a:lnTo>
                <a:lnTo>
                  <a:pt x="611" y="823"/>
                </a:lnTo>
                <a:lnTo>
                  <a:pt x="602" y="819"/>
                </a:lnTo>
                <a:lnTo>
                  <a:pt x="599" y="820"/>
                </a:lnTo>
                <a:lnTo>
                  <a:pt x="598" y="824"/>
                </a:lnTo>
                <a:lnTo>
                  <a:pt x="598" y="835"/>
                </a:lnTo>
                <a:lnTo>
                  <a:pt x="597" y="839"/>
                </a:lnTo>
                <a:lnTo>
                  <a:pt x="595" y="833"/>
                </a:lnTo>
                <a:lnTo>
                  <a:pt x="592" y="823"/>
                </a:lnTo>
                <a:lnTo>
                  <a:pt x="588" y="821"/>
                </a:lnTo>
                <a:lnTo>
                  <a:pt x="584" y="824"/>
                </a:lnTo>
                <a:lnTo>
                  <a:pt x="582" y="829"/>
                </a:lnTo>
                <a:lnTo>
                  <a:pt x="582" y="833"/>
                </a:lnTo>
                <a:lnTo>
                  <a:pt x="580" y="826"/>
                </a:lnTo>
                <a:lnTo>
                  <a:pt x="581" y="821"/>
                </a:lnTo>
                <a:lnTo>
                  <a:pt x="584" y="816"/>
                </a:lnTo>
                <a:lnTo>
                  <a:pt x="595" y="809"/>
                </a:lnTo>
                <a:lnTo>
                  <a:pt x="605" y="791"/>
                </a:lnTo>
                <a:lnTo>
                  <a:pt x="600" y="789"/>
                </a:lnTo>
                <a:lnTo>
                  <a:pt x="595" y="788"/>
                </a:lnTo>
                <a:lnTo>
                  <a:pt x="590" y="788"/>
                </a:lnTo>
                <a:lnTo>
                  <a:pt x="586" y="789"/>
                </a:lnTo>
                <a:lnTo>
                  <a:pt x="579" y="792"/>
                </a:lnTo>
                <a:lnTo>
                  <a:pt x="577" y="792"/>
                </a:lnTo>
                <a:lnTo>
                  <a:pt x="570" y="791"/>
                </a:lnTo>
                <a:lnTo>
                  <a:pt x="574" y="788"/>
                </a:lnTo>
                <a:lnTo>
                  <a:pt x="579" y="785"/>
                </a:lnTo>
                <a:lnTo>
                  <a:pt x="583" y="783"/>
                </a:lnTo>
                <a:lnTo>
                  <a:pt x="587" y="777"/>
                </a:lnTo>
                <a:lnTo>
                  <a:pt x="581" y="780"/>
                </a:lnTo>
                <a:lnTo>
                  <a:pt x="571" y="788"/>
                </a:lnTo>
                <a:lnTo>
                  <a:pt x="564" y="791"/>
                </a:lnTo>
                <a:lnTo>
                  <a:pt x="530" y="802"/>
                </a:lnTo>
                <a:lnTo>
                  <a:pt x="515" y="804"/>
                </a:lnTo>
                <a:lnTo>
                  <a:pt x="487" y="812"/>
                </a:lnTo>
                <a:lnTo>
                  <a:pt x="483" y="816"/>
                </a:lnTo>
                <a:lnTo>
                  <a:pt x="493" y="818"/>
                </a:lnTo>
                <a:lnTo>
                  <a:pt x="499" y="820"/>
                </a:lnTo>
                <a:lnTo>
                  <a:pt x="503" y="826"/>
                </a:lnTo>
                <a:lnTo>
                  <a:pt x="499" y="826"/>
                </a:lnTo>
                <a:lnTo>
                  <a:pt x="494" y="828"/>
                </a:lnTo>
                <a:lnTo>
                  <a:pt x="491" y="831"/>
                </a:lnTo>
                <a:lnTo>
                  <a:pt x="488" y="834"/>
                </a:lnTo>
                <a:lnTo>
                  <a:pt x="479" y="848"/>
                </a:lnTo>
                <a:lnTo>
                  <a:pt x="477" y="849"/>
                </a:lnTo>
                <a:lnTo>
                  <a:pt x="474" y="846"/>
                </a:lnTo>
                <a:lnTo>
                  <a:pt x="474" y="843"/>
                </a:lnTo>
                <a:lnTo>
                  <a:pt x="477" y="839"/>
                </a:lnTo>
                <a:lnTo>
                  <a:pt x="477" y="836"/>
                </a:lnTo>
                <a:lnTo>
                  <a:pt x="475" y="835"/>
                </a:lnTo>
                <a:lnTo>
                  <a:pt x="474" y="834"/>
                </a:lnTo>
                <a:lnTo>
                  <a:pt x="472" y="833"/>
                </a:lnTo>
                <a:lnTo>
                  <a:pt x="472" y="834"/>
                </a:lnTo>
                <a:lnTo>
                  <a:pt x="472" y="836"/>
                </a:lnTo>
                <a:lnTo>
                  <a:pt x="473" y="838"/>
                </a:lnTo>
                <a:lnTo>
                  <a:pt x="473" y="839"/>
                </a:lnTo>
                <a:lnTo>
                  <a:pt x="471" y="842"/>
                </a:lnTo>
                <a:lnTo>
                  <a:pt x="464" y="855"/>
                </a:lnTo>
                <a:lnTo>
                  <a:pt x="463" y="853"/>
                </a:lnTo>
                <a:lnTo>
                  <a:pt x="462" y="850"/>
                </a:lnTo>
                <a:lnTo>
                  <a:pt x="461" y="848"/>
                </a:lnTo>
                <a:lnTo>
                  <a:pt x="459" y="853"/>
                </a:lnTo>
                <a:lnTo>
                  <a:pt x="459" y="856"/>
                </a:lnTo>
                <a:lnTo>
                  <a:pt x="459" y="859"/>
                </a:lnTo>
                <a:lnTo>
                  <a:pt x="460" y="863"/>
                </a:lnTo>
                <a:lnTo>
                  <a:pt x="458" y="863"/>
                </a:lnTo>
                <a:lnTo>
                  <a:pt x="455" y="862"/>
                </a:lnTo>
                <a:lnTo>
                  <a:pt x="452" y="861"/>
                </a:lnTo>
                <a:lnTo>
                  <a:pt x="441" y="862"/>
                </a:lnTo>
                <a:lnTo>
                  <a:pt x="435" y="861"/>
                </a:lnTo>
                <a:lnTo>
                  <a:pt x="432" y="858"/>
                </a:lnTo>
                <a:lnTo>
                  <a:pt x="440" y="855"/>
                </a:lnTo>
                <a:lnTo>
                  <a:pt x="449" y="848"/>
                </a:lnTo>
                <a:lnTo>
                  <a:pt x="455" y="836"/>
                </a:lnTo>
                <a:lnTo>
                  <a:pt x="459" y="829"/>
                </a:lnTo>
                <a:lnTo>
                  <a:pt x="451" y="829"/>
                </a:lnTo>
                <a:lnTo>
                  <a:pt x="444" y="834"/>
                </a:lnTo>
                <a:lnTo>
                  <a:pt x="439" y="840"/>
                </a:lnTo>
                <a:lnTo>
                  <a:pt x="433" y="845"/>
                </a:lnTo>
                <a:lnTo>
                  <a:pt x="429" y="845"/>
                </a:lnTo>
                <a:lnTo>
                  <a:pt x="421" y="846"/>
                </a:lnTo>
                <a:lnTo>
                  <a:pt x="417" y="848"/>
                </a:lnTo>
                <a:lnTo>
                  <a:pt x="416" y="849"/>
                </a:lnTo>
                <a:lnTo>
                  <a:pt x="416" y="852"/>
                </a:lnTo>
                <a:lnTo>
                  <a:pt x="416" y="853"/>
                </a:lnTo>
                <a:lnTo>
                  <a:pt x="415" y="853"/>
                </a:lnTo>
                <a:lnTo>
                  <a:pt x="413" y="852"/>
                </a:lnTo>
                <a:lnTo>
                  <a:pt x="412" y="853"/>
                </a:lnTo>
                <a:lnTo>
                  <a:pt x="410" y="854"/>
                </a:lnTo>
                <a:lnTo>
                  <a:pt x="409" y="855"/>
                </a:lnTo>
                <a:lnTo>
                  <a:pt x="406" y="855"/>
                </a:lnTo>
                <a:lnTo>
                  <a:pt x="403" y="854"/>
                </a:lnTo>
                <a:lnTo>
                  <a:pt x="401" y="859"/>
                </a:lnTo>
                <a:lnTo>
                  <a:pt x="395" y="860"/>
                </a:lnTo>
                <a:lnTo>
                  <a:pt x="392" y="858"/>
                </a:lnTo>
                <a:lnTo>
                  <a:pt x="395" y="853"/>
                </a:lnTo>
                <a:lnTo>
                  <a:pt x="400" y="851"/>
                </a:lnTo>
                <a:lnTo>
                  <a:pt x="409" y="849"/>
                </a:lnTo>
                <a:lnTo>
                  <a:pt x="412" y="844"/>
                </a:lnTo>
                <a:lnTo>
                  <a:pt x="409" y="841"/>
                </a:lnTo>
                <a:lnTo>
                  <a:pt x="399" y="841"/>
                </a:lnTo>
                <a:lnTo>
                  <a:pt x="394" y="839"/>
                </a:lnTo>
                <a:lnTo>
                  <a:pt x="399" y="838"/>
                </a:lnTo>
                <a:lnTo>
                  <a:pt x="407" y="835"/>
                </a:lnTo>
                <a:lnTo>
                  <a:pt x="412" y="833"/>
                </a:lnTo>
                <a:lnTo>
                  <a:pt x="402" y="829"/>
                </a:lnTo>
                <a:lnTo>
                  <a:pt x="389" y="833"/>
                </a:lnTo>
                <a:lnTo>
                  <a:pt x="369" y="846"/>
                </a:lnTo>
                <a:lnTo>
                  <a:pt x="362" y="855"/>
                </a:lnTo>
                <a:lnTo>
                  <a:pt x="360" y="855"/>
                </a:lnTo>
                <a:lnTo>
                  <a:pt x="357" y="854"/>
                </a:lnTo>
                <a:lnTo>
                  <a:pt x="355" y="853"/>
                </a:lnTo>
                <a:lnTo>
                  <a:pt x="354" y="854"/>
                </a:lnTo>
                <a:lnTo>
                  <a:pt x="354" y="858"/>
                </a:lnTo>
                <a:lnTo>
                  <a:pt x="357" y="862"/>
                </a:lnTo>
                <a:lnTo>
                  <a:pt x="360" y="864"/>
                </a:lnTo>
                <a:lnTo>
                  <a:pt x="361" y="866"/>
                </a:lnTo>
                <a:lnTo>
                  <a:pt x="361" y="871"/>
                </a:lnTo>
                <a:lnTo>
                  <a:pt x="360" y="872"/>
                </a:lnTo>
                <a:lnTo>
                  <a:pt x="357" y="871"/>
                </a:lnTo>
                <a:lnTo>
                  <a:pt x="356" y="869"/>
                </a:lnTo>
                <a:lnTo>
                  <a:pt x="356" y="864"/>
                </a:lnTo>
                <a:lnTo>
                  <a:pt x="351" y="864"/>
                </a:lnTo>
                <a:lnTo>
                  <a:pt x="342" y="873"/>
                </a:lnTo>
                <a:lnTo>
                  <a:pt x="336" y="874"/>
                </a:lnTo>
                <a:lnTo>
                  <a:pt x="337" y="871"/>
                </a:lnTo>
                <a:lnTo>
                  <a:pt x="341" y="866"/>
                </a:lnTo>
                <a:lnTo>
                  <a:pt x="342" y="863"/>
                </a:lnTo>
                <a:lnTo>
                  <a:pt x="337" y="862"/>
                </a:lnTo>
                <a:lnTo>
                  <a:pt x="330" y="862"/>
                </a:lnTo>
                <a:lnTo>
                  <a:pt x="323" y="863"/>
                </a:lnTo>
                <a:lnTo>
                  <a:pt x="320" y="865"/>
                </a:lnTo>
                <a:lnTo>
                  <a:pt x="314" y="859"/>
                </a:lnTo>
                <a:lnTo>
                  <a:pt x="308" y="855"/>
                </a:lnTo>
                <a:lnTo>
                  <a:pt x="303" y="855"/>
                </a:lnTo>
                <a:lnTo>
                  <a:pt x="297" y="856"/>
                </a:lnTo>
                <a:lnTo>
                  <a:pt x="293" y="849"/>
                </a:lnTo>
                <a:lnTo>
                  <a:pt x="283" y="846"/>
                </a:lnTo>
                <a:lnTo>
                  <a:pt x="256" y="849"/>
                </a:lnTo>
                <a:lnTo>
                  <a:pt x="254" y="850"/>
                </a:lnTo>
                <a:lnTo>
                  <a:pt x="253" y="852"/>
                </a:lnTo>
                <a:lnTo>
                  <a:pt x="252" y="855"/>
                </a:lnTo>
                <a:lnTo>
                  <a:pt x="250" y="858"/>
                </a:lnTo>
                <a:lnTo>
                  <a:pt x="246" y="855"/>
                </a:lnTo>
                <a:lnTo>
                  <a:pt x="246" y="855"/>
                </a:lnTo>
                <a:lnTo>
                  <a:pt x="250" y="858"/>
                </a:lnTo>
                <a:lnTo>
                  <a:pt x="250" y="858"/>
                </a:lnTo>
                <a:lnTo>
                  <a:pt x="250" y="863"/>
                </a:lnTo>
                <a:lnTo>
                  <a:pt x="246" y="868"/>
                </a:lnTo>
                <a:lnTo>
                  <a:pt x="240" y="870"/>
                </a:lnTo>
                <a:lnTo>
                  <a:pt x="236" y="871"/>
                </a:lnTo>
                <a:lnTo>
                  <a:pt x="232" y="874"/>
                </a:lnTo>
                <a:lnTo>
                  <a:pt x="228" y="880"/>
                </a:lnTo>
                <a:lnTo>
                  <a:pt x="227" y="887"/>
                </a:lnTo>
                <a:lnTo>
                  <a:pt x="228" y="893"/>
                </a:lnTo>
                <a:lnTo>
                  <a:pt x="228" y="900"/>
                </a:lnTo>
                <a:lnTo>
                  <a:pt x="226" y="905"/>
                </a:lnTo>
                <a:lnTo>
                  <a:pt x="225" y="911"/>
                </a:lnTo>
                <a:lnTo>
                  <a:pt x="223" y="917"/>
                </a:lnTo>
                <a:lnTo>
                  <a:pt x="223" y="921"/>
                </a:lnTo>
                <a:lnTo>
                  <a:pt x="224" y="927"/>
                </a:lnTo>
                <a:lnTo>
                  <a:pt x="225" y="931"/>
                </a:lnTo>
                <a:lnTo>
                  <a:pt x="224" y="934"/>
                </a:lnTo>
                <a:lnTo>
                  <a:pt x="226" y="937"/>
                </a:lnTo>
                <a:lnTo>
                  <a:pt x="228" y="942"/>
                </a:lnTo>
                <a:lnTo>
                  <a:pt x="229" y="945"/>
                </a:lnTo>
                <a:lnTo>
                  <a:pt x="228" y="950"/>
                </a:lnTo>
                <a:lnTo>
                  <a:pt x="228" y="954"/>
                </a:lnTo>
                <a:lnTo>
                  <a:pt x="226" y="958"/>
                </a:lnTo>
                <a:lnTo>
                  <a:pt x="229" y="956"/>
                </a:lnTo>
                <a:lnTo>
                  <a:pt x="232" y="954"/>
                </a:lnTo>
                <a:lnTo>
                  <a:pt x="235" y="956"/>
                </a:lnTo>
                <a:lnTo>
                  <a:pt x="237" y="958"/>
                </a:lnTo>
                <a:lnTo>
                  <a:pt x="233" y="960"/>
                </a:lnTo>
                <a:lnTo>
                  <a:pt x="229" y="963"/>
                </a:lnTo>
                <a:lnTo>
                  <a:pt x="227" y="967"/>
                </a:lnTo>
                <a:lnTo>
                  <a:pt x="225" y="972"/>
                </a:lnTo>
                <a:lnTo>
                  <a:pt x="225" y="968"/>
                </a:lnTo>
                <a:lnTo>
                  <a:pt x="224" y="967"/>
                </a:lnTo>
                <a:lnTo>
                  <a:pt x="223" y="966"/>
                </a:lnTo>
                <a:lnTo>
                  <a:pt x="222" y="964"/>
                </a:lnTo>
                <a:lnTo>
                  <a:pt x="220" y="961"/>
                </a:lnTo>
                <a:lnTo>
                  <a:pt x="222" y="960"/>
                </a:lnTo>
                <a:lnTo>
                  <a:pt x="223" y="958"/>
                </a:lnTo>
                <a:lnTo>
                  <a:pt x="224" y="957"/>
                </a:lnTo>
                <a:lnTo>
                  <a:pt x="225" y="948"/>
                </a:lnTo>
                <a:lnTo>
                  <a:pt x="223" y="944"/>
                </a:lnTo>
                <a:lnTo>
                  <a:pt x="218" y="942"/>
                </a:lnTo>
                <a:lnTo>
                  <a:pt x="207" y="961"/>
                </a:lnTo>
                <a:lnTo>
                  <a:pt x="209" y="964"/>
                </a:lnTo>
                <a:lnTo>
                  <a:pt x="210" y="970"/>
                </a:lnTo>
                <a:lnTo>
                  <a:pt x="209" y="976"/>
                </a:lnTo>
                <a:lnTo>
                  <a:pt x="207" y="979"/>
                </a:lnTo>
                <a:lnTo>
                  <a:pt x="203" y="982"/>
                </a:lnTo>
                <a:lnTo>
                  <a:pt x="203" y="986"/>
                </a:lnTo>
                <a:lnTo>
                  <a:pt x="206" y="990"/>
                </a:lnTo>
                <a:lnTo>
                  <a:pt x="209" y="994"/>
                </a:lnTo>
                <a:lnTo>
                  <a:pt x="208" y="997"/>
                </a:lnTo>
                <a:lnTo>
                  <a:pt x="208" y="1003"/>
                </a:lnTo>
                <a:lnTo>
                  <a:pt x="207" y="1007"/>
                </a:lnTo>
                <a:lnTo>
                  <a:pt x="207" y="1008"/>
                </a:lnTo>
                <a:lnTo>
                  <a:pt x="204" y="1010"/>
                </a:lnTo>
                <a:lnTo>
                  <a:pt x="203" y="1011"/>
                </a:lnTo>
                <a:lnTo>
                  <a:pt x="199" y="1021"/>
                </a:lnTo>
                <a:lnTo>
                  <a:pt x="197" y="1033"/>
                </a:lnTo>
                <a:lnTo>
                  <a:pt x="193" y="1041"/>
                </a:lnTo>
                <a:lnTo>
                  <a:pt x="185" y="1050"/>
                </a:lnTo>
                <a:lnTo>
                  <a:pt x="180" y="1059"/>
                </a:lnTo>
                <a:lnTo>
                  <a:pt x="185" y="1069"/>
                </a:lnTo>
                <a:lnTo>
                  <a:pt x="181" y="1071"/>
                </a:lnTo>
                <a:lnTo>
                  <a:pt x="179" y="1078"/>
                </a:lnTo>
                <a:lnTo>
                  <a:pt x="175" y="1082"/>
                </a:lnTo>
                <a:lnTo>
                  <a:pt x="155" y="1115"/>
                </a:lnTo>
                <a:lnTo>
                  <a:pt x="165" y="1115"/>
                </a:lnTo>
                <a:lnTo>
                  <a:pt x="161" y="1118"/>
                </a:lnTo>
                <a:lnTo>
                  <a:pt x="157" y="1124"/>
                </a:lnTo>
                <a:lnTo>
                  <a:pt x="155" y="1126"/>
                </a:lnTo>
                <a:lnTo>
                  <a:pt x="148" y="1140"/>
                </a:lnTo>
                <a:lnTo>
                  <a:pt x="148" y="1147"/>
                </a:lnTo>
                <a:lnTo>
                  <a:pt x="149" y="1158"/>
                </a:lnTo>
                <a:lnTo>
                  <a:pt x="153" y="1170"/>
                </a:lnTo>
                <a:lnTo>
                  <a:pt x="158" y="1178"/>
                </a:lnTo>
                <a:lnTo>
                  <a:pt x="161" y="1167"/>
                </a:lnTo>
                <a:lnTo>
                  <a:pt x="169" y="1161"/>
                </a:lnTo>
                <a:lnTo>
                  <a:pt x="178" y="1159"/>
                </a:lnTo>
                <a:lnTo>
                  <a:pt x="187" y="1160"/>
                </a:lnTo>
                <a:lnTo>
                  <a:pt x="189" y="1160"/>
                </a:lnTo>
                <a:lnTo>
                  <a:pt x="191" y="1158"/>
                </a:lnTo>
                <a:lnTo>
                  <a:pt x="194" y="1159"/>
                </a:lnTo>
                <a:lnTo>
                  <a:pt x="195" y="1160"/>
                </a:lnTo>
                <a:lnTo>
                  <a:pt x="195" y="1164"/>
                </a:lnTo>
                <a:lnTo>
                  <a:pt x="195" y="1165"/>
                </a:lnTo>
                <a:lnTo>
                  <a:pt x="198" y="1168"/>
                </a:lnTo>
                <a:lnTo>
                  <a:pt x="198" y="1169"/>
                </a:lnTo>
                <a:lnTo>
                  <a:pt x="198" y="1170"/>
                </a:lnTo>
                <a:lnTo>
                  <a:pt x="200" y="1168"/>
                </a:lnTo>
                <a:lnTo>
                  <a:pt x="203" y="1165"/>
                </a:lnTo>
                <a:lnTo>
                  <a:pt x="204" y="1159"/>
                </a:lnTo>
                <a:lnTo>
                  <a:pt x="206" y="1155"/>
                </a:lnTo>
                <a:lnTo>
                  <a:pt x="210" y="1152"/>
                </a:lnTo>
                <a:lnTo>
                  <a:pt x="203" y="1141"/>
                </a:lnTo>
                <a:lnTo>
                  <a:pt x="206" y="1129"/>
                </a:lnTo>
                <a:lnTo>
                  <a:pt x="214" y="1117"/>
                </a:lnTo>
                <a:lnTo>
                  <a:pt x="223" y="1109"/>
                </a:lnTo>
                <a:lnTo>
                  <a:pt x="252" y="1101"/>
                </a:lnTo>
                <a:lnTo>
                  <a:pt x="254" y="1102"/>
                </a:lnTo>
                <a:lnTo>
                  <a:pt x="256" y="1103"/>
                </a:lnTo>
                <a:lnTo>
                  <a:pt x="259" y="1105"/>
                </a:lnTo>
                <a:lnTo>
                  <a:pt x="269" y="1105"/>
                </a:lnTo>
                <a:lnTo>
                  <a:pt x="273" y="1105"/>
                </a:lnTo>
                <a:lnTo>
                  <a:pt x="274" y="1101"/>
                </a:lnTo>
                <a:lnTo>
                  <a:pt x="275" y="1098"/>
                </a:lnTo>
                <a:lnTo>
                  <a:pt x="276" y="1095"/>
                </a:lnTo>
                <a:lnTo>
                  <a:pt x="278" y="1092"/>
                </a:lnTo>
                <a:lnTo>
                  <a:pt x="282" y="1092"/>
                </a:lnTo>
                <a:lnTo>
                  <a:pt x="285" y="1093"/>
                </a:lnTo>
                <a:lnTo>
                  <a:pt x="287" y="1091"/>
                </a:lnTo>
                <a:lnTo>
                  <a:pt x="284" y="1085"/>
                </a:lnTo>
                <a:lnTo>
                  <a:pt x="294" y="1083"/>
                </a:lnTo>
                <a:lnTo>
                  <a:pt x="301" y="1079"/>
                </a:lnTo>
                <a:lnTo>
                  <a:pt x="312" y="1068"/>
                </a:lnTo>
                <a:lnTo>
                  <a:pt x="328" y="1058"/>
                </a:lnTo>
                <a:lnTo>
                  <a:pt x="337" y="1053"/>
                </a:lnTo>
                <a:lnTo>
                  <a:pt x="345" y="1055"/>
                </a:lnTo>
                <a:lnTo>
                  <a:pt x="345" y="1056"/>
                </a:lnTo>
                <a:lnTo>
                  <a:pt x="343" y="1058"/>
                </a:lnTo>
                <a:lnTo>
                  <a:pt x="353" y="1056"/>
                </a:lnTo>
                <a:lnTo>
                  <a:pt x="369" y="1045"/>
                </a:lnTo>
                <a:lnTo>
                  <a:pt x="377" y="1047"/>
                </a:lnTo>
                <a:lnTo>
                  <a:pt x="377" y="1050"/>
                </a:lnTo>
                <a:lnTo>
                  <a:pt x="379" y="1052"/>
                </a:lnTo>
                <a:lnTo>
                  <a:pt x="381" y="1055"/>
                </a:lnTo>
                <a:lnTo>
                  <a:pt x="383" y="1055"/>
                </a:lnTo>
                <a:lnTo>
                  <a:pt x="386" y="1055"/>
                </a:lnTo>
                <a:lnTo>
                  <a:pt x="386" y="1052"/>
                </a:lnTo>
                <a:lnTo>
                  <a:pt x="386" y="1050"/>
                </a:lnTo>
                <a:lnTo>
                  <a:pt x="387" y="1048"/>
                </a:lnTo>
                <a:lnTo>
                  <a:pt x="391" y="1039"/>
                </a:lnTo>
                <a:lnTo>
                  <a:pt x="392" y="1035"/>
                </a:lnTo>
                <a:lnTo>
                  <a:pt x="396" y="1032"/>
                </a:lnTo>
                <a:lnTo>
                  <a:pt x="445" y="1007"/>
                </a:lnTo>
                <a:lnTo>
                  <a:pt x="451" y="1006"/>
                </a:lnTo>
                <a:lnTo>
                  <a:pt x="462" y="1006"/>
                </a:lnTo>
                <a:lnTo>
                  <a:pt x="468" y="1004"/>
                </a:lnTo>
                <a:lnTo>
                  <a:pt x="494" y="992"/>
                </a:lnTo>
                <a:lnTo>
                  <a:pt x="502" y="992"/>
                </a:lnTo>
                <a:lnTo>
                  <a:pt x="495" y="998"/>
                </a:lnTo>
                <a:lnTo>
                  <a:pt x="489" y="1006"/>
                </a:lnTo>
                <a:lnTo>
                  <a:pt x="487" y="1016"/>
                </a:lnTo>
                <a:lnTo>
                  <a:pt x="490" y="1028"/>
                </a:lnTo>
                <a:lnTo>
                  <a:pt x="484" y="1026"/>
                </a:lnTo>
                <a:lnTo>
                  <a:pt x="480" y="1021"/>
                </a:lnTo>
                <a:lnTo>
                  <a:pt x="475" y="1019"/>
                </a:lnTo>
                <a:lnTo>
                  <a:pt x="471" y="1020"/>
                </a:lnTo>
                <a:lnTo>
                  <a:pt x="466" y="1022"/>
                </a:lnTo>
                <a:lnTo>
                  <a:pt x="460" y="1030"/>
                </a:lnTo>
                <a:lnTo>
                  <a:pt x="440" y="1041"/>
                </a:lnTo>
                <a:lnTo>
                  <a:pt x="431" y="1042"/>
                </a:lnTo>
                <a:lnTo>
                  <a:pt x="430" y="1043"/>
                </a:lnTo>
                <a:lnTo>
                  <a:pt x="429" y="1046"/>
                </a:lnTo>
                <a:lnTo>
                  <a:pt x="430" y="1052"/>
                </a:lnTo>
                <a:lnTo>
                  <a:pt x="429" y="1055"/>
                </a:lnTo>
                <a:lnTo>
                  <a:pt x="425" y="1053"/>
                </a:lnTo>
                <a:lnTo>
                  <a:pt x="422" y="1053"/>
                </a:lnTo>
                <a:lnTo>
                  <a:pt x="415" y="1057"/>
                </a:lnTo>
                <a:lnTo>
                  <a:pt x="413" y="1058"/>
                </a:lnTo>
                <a:lnTo>
                  <a:pt x="413" y="1060"/>
                </a:lnTo>
                <a:lnTo>
                  <a:pt x="414" y="1062"/>
                </a:lnTo>
                <a:lnTo>
                  <a:pt x="414" y="1067"/>
                </a:lnTo>
                <a:lnTo>
                  <a:pt x="412" y="1071"/>
                </a:lnTo>
                <a:lnTo>
                  <a:pt x="407" y="1075"/>
                </a:lnTo>
                <a:lnTo>
                  <a:pt x="399" y="1078"/>
                </a:lnTo>
                <a:lnTo>
                  <a:pt x="395" y="1082"/>
                </a:lnTo>
                <a:lnTo>
                  <a:pt x="386" y="1097"/>
                </a:lnTo>
                <a:lnTo>
                  <a:pt x="374" y="1107"/>
                </a:lnTo>
                <a:lnTo>
                  <a:pt x="357" y="1125"/>
                </a:lnTo>
                <a:lnTo>
                  <a:pt x="355" y="1130"/>
                </a:lnTo>
                <a:lnTo>
                  <a:pt x="355" y="1134"/>
                </a:lnTo>
                <a:lnTo>
                  <a:pt x="352" y="1138"/>
                </a:lnTo>
                <a:lnTo>
                  <a:pt x="351" y="1141"/>
                </a:lnTo>
                <a:lnTo>
                  <a:pt x="352" y="1144"/>
                </a:lnTo>
                <a:lnTo>
                  <a:pt x="354" y="1147"/>
                </a:lnTo>
                <a:lnTo>
                  <a:pt x="355" y="1150"/>
                </a:lnTo>
                <a:lnTo>
                  <a:pt x="350" y="1157"/>
                </a:lnTo>
                <a:lnTo>
                  <a:pt x="353" y="1162"/>
                </a:lnTo>
                <a:lnTo>
                  <a:pt x="358" y="1167"/>
                </a:lnTo>
                <a:lnTo>
                  <a:pt x="375" y="1176"/>
                </a:lnTo>
                <a:lnTo>
                  <a:pt x="381" y="1177"/>
                </a:lnTo>
                <a:lnTo>
                  <a:pt x="385" y="1176"/>
                </a:lnTo>
                <a:lnTo>
                  <a:pt x="386" y="1178"/>
                </a:lnTo>
                <a:lnTo>
                  <a:pt x="385" y="1182"/>
                </a:lnTo>
                <a:lnTo>
                  <a:pt x="386" y="1188"/>
                </a:lnTo>
                <a:lnTo>
                  <a:pt x="390" y="1194"/>
                </a:lnTo>
                <a:lnTo>
                  <a:pt x="394" y="1197"/>
                </a:lnTo>
                <a:lnTo>
                  <a:pt x="390" y="1197"/>
                </a:lnTo>
                <a:lnTo>
                  <a:pt x="386" y="1199"/>
                </a:lnTo>
                <a:lnTo>
                  <a:pt x="385" y="1201"/>
                </a:lnTo>
                <a:lnTo>
                  <a:pt x="385" y="1207"/>
                </a:lnTo>
                <a:lnTo>
                  <a:pt x="379" y="1188"/>
                </a:lnTo>
                <a:lnTo>
                  <a:pt x="376" y="1185"/>
                </a:lnTo>
                <a:lnTo>
                  <a:pt x="351" y="1174"/>
                </a:lnTo>
                <a:lnTo>
                  <a:pt x="325" y="1169"/>
                </a:lnTo>
                <a:lnTo>
                  <a:pt x="323" y="1171"/>
                </a:lnTo>
                <a:lnTo>
                  <a:pt x="322" y="1174"/>
                </a:lnTo>
                <a:lnTo>
                  <a:pt x="322" y="1176"/>
                </a:lnTo>
                <a:lnTo>
                  <a:pt x="323" y="1180"/>
                </a:lnTo>
                <a:lnTo>
                  <a:pt x="324" y="1185"/>
                </a:lnTo>
                <a:lnTo>
                  <a:pt x="323" y="1188"/>
                </a:lnTo>
                <a:lnTo>
                  <a:pt x="321" y="1189"/>
                </a:lnTo>
                <a:lnTo>
                  <a:pt x="318" y="1189"/>
                </a:lnTo>
                <a:lnTo>
                  <a:pt x="318" y="1186"/>
                </a:lnTo>
                <a:lnTo>
                  <a:pt x="315" y="1184"/>
                </a:lnTo>
                <a:lnTo>
                  <a:pt x="307" y="1178"/>
                </a:lnTo>
                <a:lnTo>
                  <a:pt x="309" y="1174"/>
                </a:lnTo>
                <a:lnTo>
                  <a:pt x="311" y="1167"/>
                </a:lnTo>
                <a:lnTo>
                  <a:pt x="309" y="1161"/>
                </a:lnTo>
                <a:lnTo>
                  <a:pt x="304" y="1159"/>
                </a:lnTo>
                <a:lnTo>
                  <a:pt x="303" y="1154"/>
                </a:lnTo>
                <a:lnTo>
                  <a:pt x="299" y="1140"/>
                </a:lnTo>
                <a:lnTo>
                  <a:pt x="299" y="1135"/>
                </a:lnTo>
                <a:lnTo>
                  <a:pt x="301" y="1130"/>
                </a:lnTo>
                <a:lnTo>
                  <a:pt x="301" y="1126"/>
                </a:lnTo>
                <a:lnTo>
                  <a:pt x="299" y="1121"/>
                </a:lnTo>
                <a:lnTo>
                  <a:pt x="295" y="1118"/>
                </a:lnTo>
                <a:lnTo>
                  <a:pt x="289" y="1117"/>
                </a:lnTo>
                <a:lnTo>
                  <a:pt x="273" y="1121"/>
                </a:lnTo>
                <a:lnTo>
                  <a:pt x="262" y="1121"/>
                </a:lnTo>
                <a:lnTo>
                  <a:pt x="257" y="1124"/>
                </a:lnTo>
                <a:lnTo>
                  <a:pt x="254" y="1128"/>
                </a:lnTo>
                <a:lnTo>
                  <a:pt x="263" y="1126"/>
                </a:lnTo>
                <a:lnTo>
                  <a:pt x="274" y="1124"/>
                </a:lnTo>
                <a:lnTo>
                  <a:pt x="282" y="1128"/>
                </a:lnTo>
                <a:lnTo>
                  <a:pt x="282" y="1140"/>
                </a:lnTo>
                <a:lnTo>
                  <a:pt x="278" y="1148"/>
                </a:lnTo>
                <a:lnTo>
                  <a:pt x="273" y="1157"/>
                </a:lnTo>
                <a:lnTo>
                  <a:pt x="267" y="1165"/>
                </a:lnTo>
                <a:lnTo>
                  <a:pt x="254" y="1175"/>
                </a:lnTo>
                <a:lnTo>
                  <a:pt x="242" y="1188"/>
                </a:lnTo>
                <a:lnTo>
                  <a:pt x="227" y="1199"/>
                </a:lnTo>
                <a:lnTo>
                  <a:pt x="201" y="1234"/>
                </a:lnTo>
                <a:lnTo>
                  <a:pt x="178" y="1277"/>
                </a:lnTo>
                <a:lnTo>
                  <a:pt x="153" y="1317"/>
                </a:lnTo>
                <a:lnTo>
                  <a:pt x="149" y="1329"/>
                </a:lnTo>
                <a:lnTo>
                  <a:pt x="147" y="1335"/>
                </a:lnTo>
                <a:lnTo>
                  <a:pt x="126" y="1366"/>
                </a:lnTo>
                <a:lnTo>
                  <a:pt x="121" y="1369"/>
                </a:lnTo>
                <a:lnTo>
                  <a:pt x="118" y="1374"/>
                </a:lnTo>
                <a:lnTo>
                  <a:pt x="111" y="1394"/>
                </a:lnTo>
                <a:lnTo>
                  <a:pt x="85" y="1436"/>
                </a:lnTo>
                <a:lnTo>
                  <a:pt x="69" y="1465"/>
                </a:lnTo>
                <a:lnTo>
                  <a:pt x="68" y="1484"/>
                </a:lnTo>
                <a:lnTo>
                  <a:pt x="73" y="1487"/>
                </a:lnTo>
                <a:lnTo>
                  <a:pt x="79" y="1482"/>
                </a:lnTo>
                <a:lnTo>
                  <a:pt x="85" y="1471"/>
                </a:lnTo>
                <a:lnTo>
                  <a:pt x="89" y="1467"/>
                </a:lnTo>
                <a:lnTo>
                  <a:pt x="97" y="1460"/>
                </a:lnTo>
                <a:lnTo>
                  <a:pt x="109" y="1438"/>
                </a:lnTo>
                <a:lnTo>
                  <a:pt x="117" y="1429"/>
                </a:lnTo>
                <a:lnTo>
                  <a:pt x="124" y="1417"/>
                </a:lnTo>
                <a:lnTo>
                  <a:pt x="129" y="1416"/>
                </a:lnTo>
                <a:lnTo>
                  <a:pt x="125" y="1422"/>
                </a:lnTo>
                <a:lnTo>
                  <a:pt x="118" y="1433"/>
                </a:lnTo>
                <a:lnTo>
                  <a:pt x="112" y="1438"/>
                </a:lnTo>
                <a:lnTo>
                  <a:pt x="110" y="1442"/>
                </a:lnTo>
                <a:lnTo>
                  <a:pt x="105" y="1464"/>
                </a:lnTo>
                <a:lnTo>
                  <a:pt x="101" y="1463"/>
                </a:lnTo>
                <a:lnTo>
                  <a:pt x="102" y="1470"/>
                </a:lnTo>
                <a:lnTo>
                  <a:pt x="101" y="1475"/>
                </a:lnTo>
                <a:lnTo>
                  <a:pt x="97" y="1485"/>
                </a:lnTo>
                <a:lnTo>
                  <a:pt x="93" y="1494"/>
                </a:lnTo>
                <a:lnTo>
                  <a:pt x="92" y="1497"/>
                </a:lnTo>
                <a:lnTo>
                  <a:pt x="89" y="1502"/>
                </a:lnTo>
                <a:lnTo>
                  <a:pt x="86" y="1505"/>
                </a:lnTo>
                <a:lnTo>
                  <a:pt x="81" y="1508"/>
                </a:lnTo>
                <a:lnTo>
                  <a:pt x="79" y="1508"/>
                </a:lnTo>
                <a:lnTo>
                  <a:pt x="78" y="1505"/>
                </a:lnTo>
                <a:lnTo>
                  <a:pt x="77" y="1501"/>
                </a:lnTo>
                <a:lnTo>
                  <a:pt x="76" y="1497"/>
                </a:lnTo>
                <a:lnTo>
                  <a:pt x="72" y="1492"/>
                </a:lnTo>
                <a:lnTo>
                  <a:pt x="68" y="1488"/>
                </a:lnTo>
                <a:lnTo>
                  <a:pt x="65" y="1484"/>
                </a:lnTo>
                <a:lnTo>
                  <a:pt x="60" y="1482"/>
                </a:lnTo>
                <a:lnTo>
                  <a:pt x="47" y="1510"/>
                </a:lnTo>
                <a:lnTo>
                  <a:pt x="46" y="1515"/>
                </a:lnTo>
                <a:lnTo>
                  <a:pt x="28" y="1544"/>
                </a:lnTo>
                <a:lnTo>
                  <a:pt x="8" y="1613"/>
                </a:lnTo>
                <a:lnTo>
                  <a:pt x="8" y="1620"/>
                </a:lnTo>
                <a:lnTo>
                  <a:pt x="11" y="1630"/>
                </a:lnTo>
                <a:lnTo>
                  <a:pt x="12" y="1628"/>
                </a:lnTo>
                <a:lnTo>
                  <a:pt x="30" y="1567"/>
                </a:lnTo>
                <a:lnTo>
                  <a:pt x="40" y="1537"/>
                </a:lnTo>
                <a:lnTo>
                  <a:pt x="42" y="1536"/>
                </a:lnTo>
                <a:lnTo>
                  <a:pt x="46" y="1536"/>
                </a:lnTo>
                <a:lnTo>
                  <a:pt x="48" y="1535"/>
                </a:lnTo>
                <a:lnTo>
                  <a:pt x="57" y="1527"/>
                </a:lnTo>
                <a:lnTo>
                  <a:pt x="61" y="1526"/>
                </a:lnTo>
                <a:lnTo>
                  <a:pt x="66" y="1530"/>
                </a:lnTo>
                <a:lnTo>
                  <a:pt x="67" y="1536"/>
                </a:lnTo>
                <a:lnTo>
                  <a:pt x="63" y="1543"/>
                </a:lnTo>
                <a:lnTo>
                  <a:pt x="60" y="1549"/>
                </a:lnTo>
                <a:lnTo>
                  <a:pt x="56" y="1562"/>
                </a:lnTo>
                <a:lnTo>
                  <a:pt x="49" y="1572"/>
                </a:lnTo>
                <a:lnTo>
                  <a:pt x="41" y="1596"/>
                </a:lnTo>
                <a:lnTo>
                  <a:pt x="41" y="1601"/>
                </a:lnTo>
                <a:lnTo>
                  <a:pt x="43" y="1608"/>
                </a:lnTo>
                <a:lnTo>
                  <a:pt x="41" y="1614"/>
                </a:lnTo>
                <a:lnTo>
                  <a:pt x="37" y="1624"/>
                </a:lnTo>
                <a:lnTo>
                  <a:pt x="37" y="1636"/>
                </a:lnTo>
                <a:lnTo>
                  <a:pt x="47" y="1678"/>
                </a:lnTo>
                <a:lnTo>
                  <a:pt x="48" y="1687"/>
                </a:lnTo>
                <a:lnTo>
                  <a:pt x="48" y="1690"/>
                </a:lnTo>
                <a:lnTo>
                  <a:pt x="46" y="1703"/>
                </a:lnTo>
                <a:lnTo>
                  <a:pt x="46" y="1705"/>
                </a:lnTo>
                <a:lnTo>
                  <a:pt x="48" y="1713"/>
                </a:lnTo>
                <a:lnTo>
                  <a:pt x="50" y="1728"/>
                </a:lnTo>
                <a:lnTo>
                  <a:pt x="52" y="1734"/>
                </a:lnTo>
                <a:lnTo>
                  <a:pt x="56" y="1730"/>
                </a:lnTo>
                <a:lnTo>
                  <a:pt x="59" y="1732"/>
                </a:lnTo>
                <a:lnTo>
                  <a:pt x="73" y="1750"/>
                </a:lnTo>
                <a:lnTo>
                  <a:pt x="75" y="1750"/>
                </a:lnTo>
                <a:lnTo>
                  <a:pt x="78" y="1753"/>
                </a:lnTo>
                <a:lnTo>
                  <a:pt x="79" y="1755"/>
                </a:lnTo>
                <a:lnTo>
                  <a:pt x="80" y="1767"/>
                </a:lnTo>
                <a:lnTo>
                  <a:pt x="82" y="1771"/>
                </a:lnTo>
                <a:lnTo>
                  <a:pt x="86" y="1776"/>
                </a:lnTo>
                <a:lnTo>
                  <a:pt x="89" y="1780"/>
                </a:lnTo>
                <a:lnTo>
                  <a:pt x="90" y="1783"/>
                </a:lnTo>
                <a:lnTo>
                  <a:pt x="90" y="1791"/>
                </a:lnTo>
                <a:lnTo>
                  <a:pt x="90" y="1794"/>
                </a:lnTo>
                <a:lnTo>
                  <a:pt x="91" y="1797"/>
                </a:lnTo>
                <a:lnTo>
                  <a:pt x="92" y="1800"/>
                </a:lnTo>
                <a:lnTo>
                  <a:pt x="95" y="1802"/>
                </a:lnTo>
                <a:lnTo>
                  <a:pt x="95" y="1807"/>
                </a:lnTo>
                <a:lnTo>
                  <a:pt x="98" y="1804"/>
                </a:lnTo>
                <a:lnTo>
                  <a:pt x="101" y="1807"/>
                </a:lnTo>
                <a:lnTo>
                  <a:pt x="104" y="1811"/>
                </a:lnTo>
                <a:lnTo>
                  <a:pt x="105" y="1816"/>
                </a:lnTo>
                <a:lnTo>
                  <a:pt x="106" y="1812"/>
                </a:lnTo>
                <a:lnTo>
                  <a:pt x="106" y="1809"/>
                </a:lnTo>
                <a:lnTo>
                  <a:pt x="106" y="1806"/>
                </a:lnTo>
                <a:lnTo>
                  <a:pt x="108" y="1803"/>
                </a:lnTo>
                <a:lnTo>
                  <a:pt x="110" y="1804"/>
                </a:lnTo>
                <a:lnTo>
                  <a:pt x="112" y="1809"/>
                </a:lnTo>
                <a:lnTo>
                  <a:pt x="112" y="1813"/>
                </a:lnTo>
                <a:lnTo>
                  <a:pt x="111" y="1820"/>
                </a:lnTo>
                <a:lnTo>
                  <a:pt x="124" y="1841"/>
                </a:lnTo>
                <a:lnTo>
                  <a:pt x="125" y="1840"/>
                </a:lnTo>
                <a:lnTo>
                  <a:pt x="125" y="1836"/>
                </a:lnTo>
                <a:lnTo>
                  <a:pt x="127" y="1830"/>
                </a:lnTo>
                <a:lnTo>
                  <a:pt x="129" y="1827"/>
                </a:lnTo>
                <a:lnTo>
                  <a:pt x="131" y="1828"/>
                </a:lnTo>
                <a:lnTo>
                  <a:pt x="135" y="1837"/>
                </a:lnTo>
                <a:lnTo>
                  <a:pt x="137" y="1840"/>
                </a:lnTo>
                <a:lnTo>
                  <a:pt x="141" y="1843"/>
                </a:lnTo>
                <a:lnTo>
                  <a:pt x="139" y="1834"/>
                </a:lnTo>
                <a:lnTo>
                  <a:pt x="141" y="1831"/>
                </a:lnTo>
                <a:lnTo>
                  <a:pt x="146" y="1833"/>
                </a:lnTo>
                <a:lnTo>
                  <a:pt x="148" y="1840"/>
                </a:lnTo>
                <a:lnTo>
                  <a:pt x="150" y="1840"/>
                </a:lnTo>
                <a:lnTo>
                  <a:pt x="150" y="1842"/>
                </a:lnTo>
                <a:lnTo>
                  <a:pt x="151" y="1844"/>
                </a:lnTo>
                <a:lnTo>
                  <a:pt x="154" y="1846"/>
                </a:lnTo>
                <a:lnTo>
                  <a:pt x="155" y="1846"/>
                </a:lnTo>
                <a:lnTo>
                  <a:pt x="157" y="1843"/>
                </a:lnTo>
                <a:lnTo>
                  <a:pt x="156" y="1840"/>
                </a:lnTo>
                <a:lnTo>
                  <a:pt x="155" y="1838"/>
                </a:lnTo>
                <a:lnTo>
                  <a:pt x="154" y="1834"/>
                </a:lnTo>
                <a:lnTo>
                  <a:pt x="156" y="1831"/>
                </a:lnTo>
                <a:lnTo>
                  <a:pt x="158" y="1831"/>
                </a:lnTo>
                <a:lnTo>
                  <a:pt x="159" y="1834"/>
                </a:lnTo>
                <a:lnTo>
                  <a:pt x="160" y="1840"/>
                </a:lnTo>
                <a:lnTo>
                  <a:pt x="163" y="1838"/>
                </a:lnTo>
                <a:lnTo>
                  <a:pt x="163" y="1834"/>
                </a:lnTo>
                <a:lnTo>
                  <a:pt x="161" y="1826"/>
                </a:lnTo>
                <a:lnTo>
                  <a:pt x="157" y="1822"/>
                </a:lnTo>
                <a:lnTo>
                  <a:pt x="142" y="1808"/>
                </a:lnTo>
                <a:lnTo>
                  <a:pt x="141" y="1806"/>
                </a:lnTo>
                <a:lnTo>
                  <a:pt x="140" y="1803"/>
                </a:lnTo>
                <a:lnTo>
                  <a:pt x="139" y="1800"/>
                </a:lnTo>
                <a:lnTo>
                  <a:pt x="138" y="1798"/>
                </a:lnTo>
                <a:lnTo>
                  <a:pt x="137" y="1791"/>
                </a:lnTo>
                <a:lnTo>
                  <a:pt x="136" y="1790"/>
                </a:lnTo>
                <a:lnTo>
                  <a:pt x="138" y="1791"/>
                </a:lnTo>
                <a:lnTo>
                  <a:pt x="140" y="1794"/>
                </a:lnTo>
                <a:lnTo>
                  <a:pt x="145" y="1800"/>
                </a:lnTo>
                <a:lnTo>
                  <a:pt x="148" y="1806"/>
                </a:lnTo>
                <a:lnTo>
                  <a:pt x="149" y="1808"/>
                </a:lnTo>
                <a:lnTo>
                  <a:pt x="154" y="1812"/>
                </a:lnTo>
                <a:lnTo>
                  <a:pt x="156" y="1809"/>
                </a:lnTo>
                <a:lnTo>
                  <a:pt x="159" y="1799"/>
                </a:lnTo>
                <a:lnTo>
                  <a:pt x="158" y="1797"/>
                </a:lnTo>
                <a:lnTo>
                  <a:pt x="155" y="1796"/>
                </a:lnTo>
                <a:lnTo>
                  <a:pt x="155" y="1793"/>
                </a:lnTo>
                <a:lnTo>
                  <a:pt x="157" y="1791"/>
                </a:lnTo>
                <a:lnTo>
                  <a:pt x="161" y="1792"/>
                </a:lnTo>
                <a:lnTo>
                  <a:pt x="167" y="1797"/>
                </a:lnTo>
                <a:lnTo>
                  <a:pt x="171" y="1802"/>
                </a:lnTo>
                <a:lnTo>
                  <a:pt x="177" y="1806"/>
                </a:lnTo>
                <a:lnTo>
                  <a:pt x="180" y="1803"/>
                </a:lnTo>
                <a:lnTo>
                  <a:pt x="178" y="1801"/>
                </a:lnTo>
                <a:lnTo>
                  <a:pt x="176" y="1799"/>
                </a:lnTo>
                <a:lnTo>
                  <a:pt x="174" y="1792"/>
                </a:lnTo>
                <a:lnTo>
                  <a:pt x="175" y="1792"/>
                </a:lnTo>
                <a:lnTo>
                  <a:pt x="184" y="1804"/>
                </a:lnTo>
                <a:lnTo>
                  <a:pt x="186" y="1809"/>
                </a:lnTo>
                <a:lnTo>
                  <a:pt x="189" y="1812"/>
                </a:lnTo>
                <a:lnTo>
                  <a:pt x="196" y="1817"/>
                </a:lnTo>
                <a:lnTo>
                  <a:pt x="199" y="1820"/>
                </a:lnTo>
                <a:lnTo>
                  <a:pt x="204" y="1828"/>
                </a:lnTo>
                <a:lnTo>
                  <a:pt x="207" y="1837"/>
                </a:lnTo>
                <a:lnTo>
                  <a:pt x="212" y="1846"/>
                </a:lnTo>
                <a:lnTo>
                  <a:pt x="219" y="1852"/>
                </a:lnTo>
                <a:lnTo>
                  <a:pt x="218" y="1847"/>
                </a:lnTo>
                <a:lnTo>
                  <a:pt x="217" y="1842"/>
                </a:lnTo>
                <a:lnTo>
                  <a:pt x="214" y="1839"/>
                </a:lnTo>
                <a:lnTo>
                  <a:pt x="210" y="1837"/>
                </a:lnTo>
                <a:lnTo>
                  <a:pt x="209" y="1831"/>
                </a:lnTo>
                <a:lnTo>
                  <a:pt x="209" y="1826"/>
                </a:lnTo>
                <a:lnTo>
                  <a:pt x="209" y="1822"/>
                </a:lnTo>
                <a:lnTo>
                  <a:pt x="212" y="1822"/>
                </a:lnTo>
                <a:lnTo>
                  <a:pt x="214" y="1824"/>
                </a:lnTo>
                <a:lnTo>
                  <a:pt x="216" y="1828"/>
                </a:lnTo>
                <a:lnTo>
                  <a:pt x="220" y="1838"/>
                </a:lnTo>
                <a:lnTo>
                  <a:pt x="226" y="1857"/>
                </a:lnTo>
                <a:lnTo>
                  <a:pt x="229" y="1863"/>
                </a:lnTo>
                <a:lnTo>
                  <a:pt x="237" y="1867"/>
                </a:lnTo>
                <a:lnTo>
                  <a:pt x="237" y="1866"/>
                </a:lnTo>
                <a:lnTo>
                  <a:pt x="238" y="1866"/>
                </a:lnTo>
                <a:lnTo>
                  <a:pt x="238" y="1865"/>
                </a:lnTo>
                <a:lnTo>
                  <a:pt x="239" y="1862"/>
                </a:lnTo>
                <a:lnTo>
                  <a:pt x="237" y="1861"/>
                </a:lnTo>
                <a:lnTo>
                  <a:pt x="236" y="1860"/>
                </a:lnTo>
                <a:lnTo>
                  <a:pt x="235" y="1858"/>
                </a:lnTo>
                <a:lnTo>
                  <a:pt x="233" y="1855"/>
                </a:lnTo>
                <a:lnTo>
                  <a:pt x="237" y="1856"/>
                </a:lnTo>
                <a:lnTo>
                  <a:pt x="242" y="1860"/>
                </a:lnTo>
                <a:lnTo>
                  <a:pt x="244" y="1866"/>
                </a:lnTo>
                <a:lnTo>
                  <a:pt x="245" y="1871"/>
                </a:lnTo>
                <a:lnTo>
                  <a:pt x="249" y="1877"/>
                </a:lnTo>
                <a:lnTo>
                  <a:pt x="253" y="1877"/>
                </a:lnTo>
                <a:lnTo>
                  <a:pt x="258" y="1873"/>
                </a:lnTo>
                <a:lnTo>
                  <a:pt x="264" y="1873"/>
                </a:lnTo>
                <a:lnTo>
                  <a:pt x="266" y="1875"/>
                </a:lnTo>
                <a:lnTo>
                  <a:pt x="266" y="1876"/>
                </a:lnTo>
                <a:lnTo>
                  <a:pt x="267" y="1872"/>
                </a:lnTo>
                <a:lnTo>
                  <a:pt x="267" y="1870"/>
                </a:lnTo>
                <a:lnTo>
                  <a:pt x="267" y="1868"/>
                </a:lnTo>
                <a:lnTo>
                  <a:pt x="267" y="1866"/>
                </a:lnTo>
                <a:lnTo>
                  <a:pt x="273" y="1856"/>
                </a:lnTo>
                <a:lnTo>
                  <a:pt x="276" y="1842"/>
                </a:lnTo>
                <a:lnTo>
                  <a:pt x="278" y="1838"/>
                </a:lnTo>
                <a:lnTo>
                  <a:pt x="281" y="1839"/>
                </a:lnTo>
                <a:lnTo>
                  <a:pt x="282" y="1840"/>
                </a:lnTo>
                <a:lnTo>
                  <a:pt x="284" y="1840"/>
                </a:lnTo>
                <a:lnTo>
                  <a:pt x="286" y="1842"/>
                </a:lnTo>
                <a:lnTo>
                  <a:pt x="286" y="1847"/>
                </a:lnTo>
                <a:lnTo>
                  <a:pt x="287" y="1849"/>
                </a:lnTo>
                <a:lnTo>
                  <a:pt x="289" y="1850"/>
                </a:lnTo>
                <a:lnTo>
                  <a:pt x="291" y="1851"/>
                </a:lnTo>
                <a:lnTo>
                  <a:pt x="303" y="1856"/>
                </a:lnTo>
                <a:lnTo>
                  <a:pt x="306" y="1858"/>
                </a:lnTo>
                <a:lnTo>
                  <a:pt x="309" y="1861"/>
                </a:lnTo>
                <a:lnTo>
                  <a:pt x="313" y="1863"/>
                </a:lnTo>
                <a:lnTo>
                  <a:pt x="315" y="1862"/>
                </a:lnTo>
                <a:lnTo>
                  <a:pt x="315" y="1859"/>
                </a:lnTo>
                <a:lnTo>
                  <a:pt x="312" y="1855"/>
                </a:lnTo>
                <a:lnTo>
                  <a:pt x="311" y="1851"/>
                </a:lnTo>
                <a:lnTo>
                  <a:pt x="305" y="1846"/>
                </a:lnTo>
                <a:lnTo>
                  <a:pt x="307" y="1844"/>
                </a:lnTo>
                <a:lnTo>
                  <a:pt x="309" y="1842"/>
                </a:lnTo>
                <a:lnTo>
                  <a:pt x="309" y="1839"/>
                </a:lnTo>
                <a:lnTo>
                  <a:pt x="309" y="1836"/>
                </a:lnTo>
                <a:lnTo>
                  <a:pt x="306" y="1832"/>
                </a:lnTo>
                <a:lnTo>
                  <a:pt x="307" y="1830"/>
                </a:lnTo>
                <a:lnTo>
                  <a:pt x="311" y="1830"/>
                </a:lnTo>
                <a:lnTo>
                  <a:pt x="315" y="1832"/>
                </a:lnTo>
                <a:lnTo>
                  <a:pt x="321" y="1843"/>
                </a:lnTo>
                <a:lnTo>
                  <a:pt x="324" y="1847"/>
                </a:lnTo>
                <a:lnTo>
                  <a:pt x="327" y="1843"/>
                </a:lnTo>
                <a:lnTo>
                  <a:pt x="324" y="1839"/>
                </a:lnTo>
                <a:lnTo>
                  <a:pt x="322" y="1836"/>
                </a:lnTo>
                <a:lnTo>
                  <a:pt x="320" y="1833"/>
                </a:lnTo>
                <a:lnTo>
                  <a:pt x="301" y="1820"/>
                </a:lnTo>
                <a:lnTo>
                  <a:pt x="299" y="1818"/>
                </a:lnTo>
                <a:lnTo>
                  <a:pt x="304" y="1818"/>
                </a:lnTo>
                <a:lnTo>
                  <a:pt x="314" y="1822"/>
                </a:lnTo>
                <a:lnTo>
                  <a:pt x="317" y="1823"/>
                </a:lnTo>
                <a:lnTo>
                  <a:pt x="320" y="1821"/>
                </a:lnTo>
                <a:lnTo>
                  <a:pt x="321" y="1817"/>
                </a:lnTo>
                <a:lnTo>
                  <a:pt x="323" y="1814"/>
                </a:lnTo>
                <a:lnTo>
                  <a:pt x="325" y="1816"/>
                </a:lnTo>
                <a:lnTo>
                  <a:pt x="335" y="1823"/>
                </a:lnTo>
                <a:lnTo>
                  <a:pt x="327" y="1809"/>
                </a:lnTo>
                <a:lnTo>
                  <a:pt x="325" y="1808"/>
                </a:lnTo>
                <a:lnTo>
                  <a:pt x="324" y="1808"/>
                </a:lnTo>
                <a:lnTo>
                  <a:pt x="323" y="1806"/>
                </a:lnTo>
                <a:lnTo>
                  <a:pt x="322" y="1802"/>
                </a:lnTo>
                <a:lnTo>
                  <a:pt x="324" y="1800"/>
                </a:lnTo>
                <a:lnTo>
                  <a:pt x="324" y="1799"/>
                </a:lnTo>
                <a:lnTo>
                  <a:pt x="323" y="1796"/>
                </a:lnTo>
                <a:lnTo>
                  <a:pt x="322" y="1793"/>
                </a:lnTo>
                <a:lnTo>
                  <a:pt x="321" y="1791"/>
                </a:lnTo>
                <a:lnTo>
                  <a:pt x="317" y="1780"/>
                </a:lnTo>
                <a:lnTo>
                  <a:pt x="313" y="1773"/>
                </a:lnTo>
                <a:lnTo>
                  <a:pt x="306" y="1767"/>
                </a:lnTo>
                <a:lnTo>
                  <a:pt x="299" y="1759"/>
                </a:lnTo>
                <a:lnTo>
                  <a:pt x="304" y="1760"/>
                </a:lnTo>
                <a:lnTo>
                  <a:pt x="304" y="1758"/>
                </a:lnTo>
                <a:lnTo>
                  <a:pt x="303" y="1754"/>
                </a:lnTo>
                <a:lnTo>
                  <a:pt x="303" y="1751"/>
                </a:lnTo>
                <a:lnTo>
                  <a:pt x="305" y="1749"/>
                </a:lnTo>
                <a:lnTo>
                  <a:pt x="306" y="1747"/>
                </a:lnTo>
                <a:lnTo>
                  <a:pt x="308" y="1748"/>
                </a:lnTo>
                <a:lnTo>
                  <a:pt x="312" y="1753"/>
                </a:lnTo>
                <a:lnTo>
                  <a:pt x="313" y="1757"/>
                </a:lnTo>
                <a:lnTo>
                  <a:pt x="314" y="1767"/>
                </a:lnTo>
                <a:lnTo>
                  <a:pt x="315" y="1770"/>
                </a:lnTo>
                <a:lnTo>
                  <a:pt x="327" y="1773"/>
                </a:lnTo>
                <a:lnTo>
                  <a:pt x="334" y="1772"/>
                </a:lnTo>
                <a:lnTo>
                  <a:pt x="337" y="1770"/>
                </a:lnTo>
                <a:lnTo>
                  <a:pt x="336" y="1761"/>
                </a:lnTo>
                <a:lnTo>
                  <a:pt x="336" y="1751"/>
                </a:lnTo>
                <a:lnTo>
                  <a:pt x="325" y="1742"/>
                </a:lnTo>
                <a:lnTo>
                  <a:pt x="321" y="1735"/>
                </a:lnTo>
                <a:lnTo>
                  <a:pt x="323" y="1731"/>
                </a:lnTo>
                <a:lnTo>
                  <a:pt x="321" y="1729"/>
                </a:lnTo>
                <a:lnTo>
                  <a:pt x="321" y="1728"/>
                </a:lnTo>
                <a:lnTo>
                  <a:pt x="321" y="1727"/>
                </a:lnTo>
                <a:lnTo>
                  <a:pt x="320" y="1723"/>
                </a:lnTo>
                <a:lnTo>
                  <a:pt x="325" y="1727"/>
                </a:lnTo>
                <a:lnTo>
                  <a:pt x="331" y="1732"/>
                </a:lnTo>
                <a:lnTo>
                  <a:pt x="336" y="1738"/>
                </a:lnTo>
                <a:lnTo>
                  <a:pt x="342" y="1747"/>
                </a:lnTo>
                <a:lnTo>
                  <a:pt x="345" y="1749"/>
                </a:lnTo>
                <a:lnTo>
                  <a:pt x="348" y="1750"/>
                </a:lnTo>
                <a:lnTo>
                  <a:pt x="351" y="1749"/>
                </a:lnTo>
                <a:lnTo>
                  <a:pt x="351" y="1745"/>
                </a:lnTo>
                <a:lnTo>
                  <a:pt x="351" y="1732"/>
                </a:lnTo>
                <a:lnTo>
                  <a:pt x="355" y="1739"/>
                </a:lnTo>
                <a:lnTo>
                  <a:pt x="356" y="1747"/>
                </a:lnTo>
                <a:lnTo>
                  <a:pt x="357" y="1753"/>
                </a:lnTo>
                <a:lnTo>
                  <a:pt x="365" y="1755"/>
                </a:lnTo>
                <a:lnTo>
                  <a:pt x="363" y="1748"/>
                </a:lnTo>
                <a:lnTo>
                  <a:pt x="363" y="1732"/>
                </a:lnTo>
                <a:lnTo>
                  <a:pt x="362" y="1723"/>
                </a:lnTo>
                <a:lnTo>
                  <a:pt x="367" y="1727"/>
                </a:lnTo>
                <a:lnTo>
                  <a:pt x="372" y="1738"/>
                </a:lnTo>
                <a:lnTo>
                  <a:pt x="376" y="1739"/>
                </a:lnTo>
                <a:lnTo>
                  <a:pt x="376" y="1738"/>
                </a:lnTo>
                <a:lnTo>
                  <a:pt x="375" y="1735"/>
                </a:lnTo>
                <a:lnTo>
                  <a:pt x="375" y="1732"/>
                </a:lnTo>
                <a:lnTo>
                  <a:pt x="377" y="1730"/>
                </a:lnTo>
                <a:lnTo>
                  <a:pt x="380" y="1730"/>
                </a:lnTo>
                <a:lnTo>
                  <a:pt x="380" y="1732"/>
                </a:lnTo>
                <a:lnTo>
                  <a:pt x="381" y="1733"/>
                </a:lnTo>
                <a:lnTo>
                  <a:pt x="383" y="1730"/>
                </a:lnTo>
                <a:lnTo>
                  <a:pt x="383" y="1725"/>
                </a:lnTo>
                <a:lnTo>
                  <a:pt x="381" y="1720"/>
                </a:lnTo>
                <a:lnTo>
                  <a:pt x="379" y="1715"/>
                </a:lnTo>
                <a:lnTo>
                  <a:pt x="376" y="1711"/>
                </a:lnTo>
                <a:lnTo>
                  <a:pt x="365" y="1698"/>
                </a:lnTo>
                <a:lnTo>
                  <a:pt x="362" y="1693"/>
                </a:lnTo>
                <a:lnTo>
                  <a:pt x="369" y="1695"/>
                </a:lnTo>
                <a:lnTo>
                  <a:pt x="381" y="1709"/>
                </a:lnTo>
                <a:lnTo>
                  <a:pt x="386" y="1712"/>
                </a:lnTo>
                <a:lnTo>
                  <a:pt x="389" y="1710"/>
                </a:lnTo>
                <a:lnTo>
                  <a:pt x="391" y="1707"/>
                </a:lnTo>
                <a:lnTo>
                  <a:pt x="391" y="1702"/>
                </a:lnTo>
                <a:lnTo>
                  <a:pt x="391" y="1692"/>
                </a:lnTo>
                <a:lnTo>
                  <a:pt x="391" y="1690"/>
                </a:lnTo>
                <a:lnTo>
                  <a:pt x="389" y="1688"/>
                </a:lnTo>
                <a:lnTo>
                  <a:pt x="375" y="1675"/>
                </a:lnTo>
                <a:lnTo>
                  <a:pt x="372" y="1671"/>
                </a:lnTo>
                <a:lnTo>
                  <a:pt x="377" y="1671"/>
                </a:lnTo>
                <a:lnTo>
                  <a:pt x="383" y="1675"/>
                </a:lnTo>
                <a:lnTo>
                  <a:pt x="390" y="1683"/>
                </a:lnTo>
                <a:lnTo>
                  <a:pt x="396" y="1688"/>
                </a:lnTo>
                <a:lnTo>
                  <a:pt x="401" y="1682"/>
                </a:lnTo>
                <a:lnTo>
                  <a:pt x="399" y="1679"/>
                </a:lnTo>
                <a:lnTo>
                  <a:pt x="396" y="1673"/>
                </a:lnTo>
                <a:lnTo>
                  <a:pt x="394" y="1671"/>
                </a:lnTo>
                <a:lnTo>
                  <a:pt x="392" y="1669"/>
                </a:lnTo>
                <a:lnTo>
                  <a:pt x="386" y="1665"/>
                </a:lnTo>
                <a:lnTo>
                  <a:pt x="383" y="1663"/>
                </a:lnTo>
                <a:lnTo>
                  <a:pt x="386" y="1662"/>
                </a:lnTo>
                <a:lnTo>
                  <a:pt x="389" y="1662"/>
                </a:lnTo>
                <a:lnTo>
                  <a:pt x="392" y="1662"/>
                </a:lnTo>
                <a:lnTo>
                  <a:pt x="394" y="1663"/>
                </a:lnTo>
                <a:lnTo>
                  <a:pt x="397" y="1664"/>
                </a:lnTo>
                <a:lnTo>
                  <a:pt x="401" y="1669"/>
                </a:lnTo>
                <a:lnTo>
                  <a:pt x="403" y="1670"/>
                </a:lnTo>
                <a:lnTo>
                  <a:pt x="409" y="1672"/>
                </a:lnTo>
                <a:lnTo>
                  <a:pt x="409" y="1670"/>
                </a:lnTo>
                <a:lnTo>
                  <a:pt x="409" y="1665"/>
                </a:lnTo>
                <a:lnTo>
                  <a:pt x="411" y="1661"/>
                </a:lnTo>
                <a:lnTo>
                  <a:pt x="407" y="1656"/>
                </a:lnTo>
                <a:lnTo>
                  <a:pt x="407" y="1654"/>
                </a:lnTo>
                <a:lnTo>
                  <a:pt x="410" y="1652"/>
                </a:lnTo>
                <a:lnTo>
                  <a:pt x="414" y="1651"/>
                </a:lnTo>
                <a:lnTo>
                  <a:pt x="409" y="1645"/>
                </a:lnTo>
                <a:lnTo>
                  <a:pt x="397" y="1642"/>
                </a:lnTo>
                <a:lnTo>
                  <a:pt x="391" y="1639"/>
                </a:lnTo>
                <a:lnTo>
                  <a:pt x="394" y="1638"/>
                </a:lnTo>
                <a:lnTo>
                  <a:pt x="395" y="1636"/>
                </a:lnTo>
                <a:lnTo>
                  <a:pt x="396" y="1633"/>
                </a:lnTo>
                <a:lnTo>
                  <a:pt x="395" y="1630"/>
                </a:lnTo>
                <a:lnTo>
                  <a:pt x="395" y="1626"/>
                </a:lnTo>
                <a:lnTo>
                  <a:pt x="396" y="1625"/>
                </a:lnTo>
                <a:lnTo>
                  <a:pt x="411" y="1618"/>
                </a:lnTo>
                <a:lnTo>
                  <a:pt x="413" y="1614"/>
                </a:lnTo>
                <a:lnTo>
                  <a:pt x="414" y="1606"/>
                </a:lnTo>
                <a:lnTo>
                  <a:pt x="416" y="1602"/>
                </a:lnTo>
                <a:lnTo>
                  <a:pt x="420" y="1599"/>
                </a:lnTo>
                <a:lnTo>
                  <a:pt x="422" y="1595"/>
                </a:lnTo>
                <a:lnTo>
                  <a:pt x="421" y="1590"/>
                </a:lnTo>
                <a:lnTo>
                  <a:pt x="416" y="1583"/>
                </a:lnTo>
                <a:lnTo>
                  <a:pt x="411" y="1583"/>
                </a:lnTo>
                <a:lnTo>
                  <a:pt x="406" y="1584"/>
                </a:lnTo>
                <a:lnTo>
                  <a:pt x="402" y="1581"/>
                </a:lnTo>
                <a:lnTo>
                  <a:pt x="417" y="1573"/>
                </a:lnTo>
                <a:lnTo>
                  <a:pt x="422" y="1569"/>
                </a:lnTo>
                <a:lnTo>
                  <a:pt x="426" y="1560"/>
                </a:lnTo>
                <a:lnTo>
                  <a:pt x="432" y="1562"/>
                </a:lnTo>
                <a:lnTo>
                  <a:pt x="434" y="1556"/>
                </a:lnTo>
                <a:lnTo>
                  <a:pt x="433" y="1549"/>
                </a:lnTo>
                <a:lnTo>
                  <a:pt x="432" y="1542"/>
                </a:lnTo>
                <a:lnTo>
                  <a:pt x="428" y="1539"/>
                </a:lnTo>
                <a:lnTo>
                  <a:pt x="423" y="1540"/>
                </a:lnTo>
                <a:lnTo>
                  <a:pt x="416" y="1542"/>
                </a:lnTo>
                <a:lnTo>
                  <a:pt x="411" y="1543"/>
                </a:lnTo>
                <a:lnTo>
                  <a:pt x="413" y="1542"/>
                </a:lnTo>
                <a:lnTo>
                  <a:pt x="413" y="1541"/>
                </a:lnTo>
                <a:lnTo>
                  <a:pt x="414" y="1540"/>
                </a:lnTo>
                <a:lnTo>
                  <a:pt x="414" y="1537"/>
                </a:lnTo>
                <a:lnTo>
                  <a:pt x="412" y="1535"/>
                </a:lnTo>
                <a:lnTo>
                  <a:pt x="414" y="1534"/>
                </a:lnTo>
                <a:lnTo>
                  <a:pt x="424" y="1533"/>
                </a:lnTo>
                <a:lnTo>
                  <a:pt x="424" y="1532"/>
                </a:lnTo>
                <a:lnTo>
                  <a:pt x="424" y="1529"/>
                </a:lnTo>
                <a:lnTo>
                  <a:pt x="424" y="1527"/>
                </a:lnTo>
                <a:lnTo>
                  <a:pt x="425" y="1527"/>
                </a:lnTo>
                <a:lnTo>
                  <a:pt x="429" y="1527"/>
                </a:lnTo>
                <a:lnTo>
                  <a:pt x="430" y="1527"/>
                </a:lnTo>
                <a:lnTo>
                  <a:pt x="432" y="1527"/>
                </a:lnTo>
                <a:lnTo>
                  <a:pt x="434" y="1527"/>
                </a:lnTo>
                <a:lnTo>
                  <a:pt x="439" y="1529"/>
                </a:lnTo>
                <a:lnTo>
                  <a:pt x="438" y="1516"/>
                </a:lnTo>
                <a:lnTo>
                  <a:pt x="438" y="1513"/>
                </a:lnTo>
                <a:lnTo>
                  <a:pt x="439" y="1510"/>
                </a:lnTo>
                <a:lnTo>
                  <a:pt x="442" y="1505"/>
                </a:lnTo>
                <a:lnTo>
                  <a:pt x="443" y="1503"/>
                </a:lnTo>
                <a:lnTo>
                  <a:pt x="443" y="1500"/>
                </a:lnTo>
                <a:lnTo>
                  <a:pt x="441" y="1493"/>
                </a:lnTo>
                <a:lnTo>
                  <a:pt x="441" y="1490"/>
                </a:lnTo>
                <a:lnTo>
                  <a:pt x="450" y="1473"/>
                </a:lnTo>
                <a:lnTo>
                  <a:pt x="451" y="1470"/>
                </a:lnTo>
                <a:lnTo>
                  <a:pt x="450" y="1467"/>
                </a:lnTo>
                <a:lnTo>
                  <a:pt x="449" y="1464"/>
                </a:lnTo>
                <a:lnTo>
                  <a:pt x="446" y="1462"/>
                </a:lnTo>
                <a:lnTo>
                  <a:pt x="445" y="1461"/>
                </a:lnTo>
                <a:lnTo>
                  <a:pt x="441" y="1462"/>
                </a:lnTo>
                <a:lnTo>
                  <a:pt x="434" y="1461"/>
                </a:lnTo>
                <a:lnTo>
                  <a:pt x="429" y="1457"/>
                </a:lnTo>
                <a:lnTo>
                  <a:pt x="424" y="1454"/>
                </a:lnTo>
                <a:lnTo>
                  <a:pt x="431" y="1456"/>
                </a:lnTo>
                <a:lnTo>
                  <a:pt x="452" y="1457"/>
                </a:lnTo>
                <a:lnTo>
                  <a:pt x="452" y="1458"/>
                </a:lnTo>
                <a:lnTo>
                  <a:pt x="450" y="1461"/>
                </a:lnTo>
                <a:lnTo>
                  <a:pt x="453" y="1463"/>
                </a:lnTo>
                <a:lnTo>
                  <a:pt x="456" y="1464"/>
                </a:lnTo>
                <a:lnTo>
                  <a:pt x="462" y="1466"/>
                </a:lnTo>
                <a:lnTo>
                  <a:pt x="463" y="1463"/>
                </a:lnTo>
                <a:lnTo>
                  <a:pt x="469" y="1465"/>
                </a:lnTo>
                <a:lnTo>
                  <a:pt x="472" y="1461"/>
                </a:lnTo>
                <a:lnTo>
                  <a:pt x="474" y="1446"/>
                </a:lnTo>
                <a:lnTo>
                  <a:pt x="462" y="1452"/>
                </a:lnTo>
                <a:lnTo>
                  <a:pt x="461" y="1451"/>
                </a:lnTo>
                <a:lnTo>
                  <a:pt x="463" y="1438"/>
                </a:lnTo>
                <a:lnTo>
                  <a:pt x="455" y="1438"/>
                </a:lnTo>
                <a:lnTo>
                  <a:pt x="452" y="1438"/>
                </a:lnTo>
                <a:lnTo>
                  <a:pt x="451" y="1441"/>
                </a:lnTo>
                <a:lnTo>
                  <a:pt x="452" y="1442"/>
                </a:lnTo>
                <a:lnTo>
                  <a:pt x="455" y="1443"/>
                </a:lnTo>
                <a:lnTo>
                  <a:pt x="458" y="1444"/>
                </a:lnTo>
                <a:lnTo>
                  <a:pt x="455" y="1447"/>
                </a:lnTo>
                <a:lnTo>
                  <a:pt x="452" y="1447"/>
                </a:lnTo>
                <a:lnTo>
                  <a:pt x="449" y="1446"/>
                </a:lnTo>
                <a:lnTo>
                  <a:pt x="445" y="1446"/>
                </a:lnTo>
                <a:lnTo>
                  <a:pt x="445" y="1443"/>
                </a:lnTo>
                <a:lnTo>
                  <a:pt x="444" y="1441"/>
                </a:lnTo>
                <a:lnTo>
                  <a:pt x="442" y="1438"/>
                </a:lnTo>
                <a:lnTo>
                  <a:pt x="440" y="1438"/>
                </a:lnTo>
                <a:lnTo>
                  <a:pt x="439" y="1436"/>
                </a:lnTo>
                <a:lnTo>
                  <a:pt x="453" y="1428"/>
                </a:lnTo>
                <a:lnTo>
                  <a:pt x="462" y="1426"/>
                </a:lnTo>
                <a:lnTo>
                  <a:pt x="466" y="1425"/>
                </a:lnTo>
                <a:lnTo>
                  <a:pt x="470" y="1421"/>
                </a:lnTo>
                <a:lnTo>
                  <a:pt x="462" y="1421"/>
                </a:lnTo>
                <a:lnTo>
                  <a:pt x="456" y="1422"/>
                </a:lnTo>
                <a:lnTo>
                  <a:pt x="444" y="1427"/>
                </a:lnTo>
                <a:lnTo>
                  <a:pt x="443" y="1425"/>
                </a:lnTo>
                <a:lnTo>
                  <a:pt x="445" y="1422"/>
                </a:lnTo>
                <a:lnTo>
                  <a:pt x="446" y="1418"/>
                </a:lnTo>
                <a:lnTo>
                  <a:pt x="449" y="1414"/>
                </a:lnTo>
                <a:lnTo>
                  <a:pt x="452" y="1412"/>
                </a:lnTo>
                <a:lnTo>
                  <a:pt x="448" y="1412"/>
                </a:lnTo>
                <a:lnTo>
                  <a:pt x="442" y="1414"/>
                </a:lnTo>
                <a:lnTo>
                  <a:pt x="433" y="1418"/>
                </a:lnTo>
                <a:lnTo>
                  <a:pt x="431" y="1414"/>
                </a:lnTo>
                <a:lnTo>
                  <a:pt x="429" y="1412"/>
                </a:lnTo>
                <a:lnTo>
                  <a:pt x="425" y="1411"/>
                </a:lnTo>
                <a:lnTo>
                  <a:pt x="423" y="1407"/>
                </a:lnTo>
                <a:lnTo>
                  <a:pt x="432" y="1398"/>
                </a:lnTo>
                <a:lnTo>
                  <a:pt x="433" y="1396"/>
                </a:lnTo>
                <a:lnTo>
                  <a:pt x="429" y="1396"/>
                </a:lnTo>
                <a:lnTo>
                  <a:pt x="426" y="1396"/>
                </a:lnTo>
                <a:lnTo>
                  <a:pt x="428" y="1393"/>
                </a:lnTo>
                <a:lnTo>
                  <a:pt x="428" y="1389"/>
                </a:lnTo>
                <a:lnTo>
                  <a:pt x="428" y="1385"/>
                </a:lnTo>
                <a:lnTo>
                  <a:pt x="426" y="1381"/>
                </a:lnTo>
                <a:lnTo>
                  <a:pt x="424" y="1377"/>
                </a:lnTo>
                <a:lnTo>
                  <a:pt x="422" y="1374"/>
                </a:lnTo>
                <a:lnTo>
                  <a:pt x="421" y="1372"/>
                </a:lnTo>
                <a:lnTo>
                  <a:pt x="423" y="1369"/>
                </a:lnTo>
                <a:lnTo>
                  <a:pt x="419" y="1366"/>
                </a:lnTo>
                <a:lnTo>
                  <a:pt x="416" y="1365"/>
                </a:lnTo>
                <a:lnTo>
                  <a:pt x="424" y="1364"/>
                </a:lnTo>
                <a:lnTo>
                  <a:pt x="432" y="1366"/>
                </a:lnTo>
                <a:lnTo>
                  <a:pt x="439" y="1365"/>
                </a:lnTo>
                <a:lnTo>
                  <a:pt x="441" y="1358"/>
                </a:lnTo>
                <a:lnTo>
                  <a:pt x="438" y="1352"/>
                </a:lnTo>
                <a:lnTo>
                  <a:pt x="439" y="1347"/>
                </a:lnTo>
                <a:lnTo>
                  <a:pt x="443" y="1345"/>
                </a:lnTo>
                <a:lnTo>
                  <a:pt x="448" y="1344"/>
                </a:lnTo>
                <a:lnTo>
                  <a:pt x="453" y="1345"/>
                </a:lnTo>
                <a:lnTo>
                  <a:pt x="459" y="1348"/>
                </a:lnTo>
                <a:lnTo>
                  <a:pt x="463" y="1353"/>
                </a:lnTo>
                <a:lnTo>
                  <a:pt x="465" y="1359"/>
                </a:lnTo>
                <a:lnTo>
                  <a:pt x="466" y="1361"/>
                </a:lnTo>
                <a:lnTo>
                  <a:pt x="472" y="1369"/>
                </a:lnTo>
                <a:lnTo>
                  <a:pt x="477" y="1372"/>
                </a:lnTo>
                <a:lnTo>
                  <a:pt x="479" y="1372"/>
                </a:lnTo>
                <a:lnTo>
                  <a:pt x="483" y="1368"/>
                </a:lnTo>
                <a:lnTo>
                  <a:pt x="484" y="1364"/>
                </a:lnTo>
                <a:lnTo>
                  <a:pt x="482" y="1356"/>
                </a:lnTo>
                <a:lnTo>
                  <a:pt x="483" y="1349"/>
                </a:lnTo>
                <a:lnTo>
                  <a:pt x="492" y="1349"/>
                </a:lnTo>
                <a:lnTo>
                  <a:pt x="483" y="1338"/>
                </a:lnTo>
                <a:lnTo>
                  <a:pt x="477" y="1333"/>
                </a:lnTo>
                <a:lnTo>
                  <a:pt x="472" y="1332"/>
                </a:lnTo>
                <a:lnTo>
                  <a:pt x="469" y="1330"/>
                </a:lnTo>
                <a:lnTo>
                  <a:pt x="464" y="1318"/>
                </a:lnTo>
                <a:lnTo>
                  <a:pt x="461" y="1315"/>
                </a:lnTo>
                <a:lnTo>
                  <a:pt x="462" y="1312"/>
                </a:lnTo>
                <a:lnTo>
                  <a:pt x="472" y="1300"/>
                </a:lnTo>
                <a:lnTo>
                  <a:pt x="474" y="1299"/>
                </a:lnTo>
                <a:lnTo>
                  <a:pt x="485" y="1285"/>
                </a:lnTo>
                <a:lnTo>
                  <a:pt x="489" y="1280"/>
                </a:lnTo>
                <a:lnTo>
                  <a:pt x="491" y="1274"/>
                </a:lnTo>
                <a:lnTo>
                  <a:pt x="493" y="1279"/>
                </a:lnTo>
                <a:lnTo>
                  <a:pt x="492" y="1286"/>
                </a:lnTo>
                <a:lnTo>
                  <a:pt x="489" y="1295"/>
                </a:lnTo>
                <a:lnTo>
                  <a:pt x="492" y="1295"/>
                </a:lnTo>
                <a:lnTo>
                  <a:pt x="493" y="1295"/>
                </a:lnTo>
                <a:lnTo>
                  <a:pt x="493" y="1298"/>
                </a:lnTo>
                <a:lnTo>
                  <a:pt x="493" y="1300"/>
                </a:lnTo>
                <a:lnTo>
                  <a:pt x="490" y="1306"/>
                </a:lnTo>
                <a:lnTo>
                  <a:pt x="497" y="1310"/>
                </a:lnTo>
                <a:lnTo>
                  <a:pt x="500" y="1313"/>
                </a:lnTo>
                <a:lnTo>
                  <a:pt x="501" y="1327"/>
                </a:lnTo>
                <a:lnTo>
                  <a:pt x="504" y="1334"/>
                </a:lnTo>
                <a:lnTo>
                  <a:pt x="511" y="1340"/>
                </a:lnTo>
                <a:lnTo>
                  <a:pt x="513" y="1342"/>
                </a:lnTo>
                <a:lnTo>
                  <a:pt x="517" y="1342"/>
                </a:lnTo>
                <a:lnTo>
                  <a:pt x="519" y="1342"/>
                </a:lnTo>
                <a:lnTo>
                  <a:pt x="522" y="1340"/>
                </a:lnTo>
                <a:lnTo>
                  <a:pt x="525" y="1338"/>
                </a:lnTo>
                <a:lnTo>
                  <a:pt x="529" y="1334"/>
                </a:lnTo>
                <a:lnTo>
                  <a:pt x="532" y="1333"/>
                </a:lnTo>
                <a:lnTo>
                  <a:pt x="529" y="1329"/>
                </a:lnTo>
                <a:lnTo>
                  <a:pt x="528" y="1328"/>
                </a:lnTo>
                <a:lnTo>
                  <a:pt x="530" y="1325"/>
                </a:lnTo>
                <a:lnTo>
                  <a:pt x="532" y="1326"/>
                </a:lnTo>
                <a:lnTo>
                  <a:pt x="536" y="1327"/>
                </a:lnTo>
                <a:lnTo>
                  <a:pt x="538" y="1327"/>
                </a:lnTo>
                <a:lnTo>
                  <a:pt x="538" y="1325"/>
                </a:lnTo>
                <a:lnTo>
                  <a:pt x="539" y="1320"/>
                </a:lnTo>
                <a:lnTo>
                  <a:pt x="540" y="1317"/>
                </a:lnTo>
                <a:lnTo>
                  <a:pt x="540" y="1329"/>
                </a:lnTo>
                <a:lnTo>
                  <a:pt x="541" y="1334"/>
                </a:lnTo>
                <a:lnTo>
                  <a:pt x="544" y="1338"/>
                </a:lnTo>
                <a:lnTo>
                  <a:pt x="549" y="1339"/>
                </a:lnTo>
                <a:lnTo>
                  <a:pt x="549" y="1335"/>
                </a:lnTo>
                <a:lnTo>
                  <a:pt x="549" y="1329"/>
                </a:lnTo>
                <a:lnTo>
                  <a:pt x="549" y="1324"/>
                </a:lnTo>
                <a:lnTo>
                  <a:pt x="551" y="1328"/>
                </a:lnTo>
                <a:lnTo>
                  <a:pt x="554" y="1332"/>
                </a:lnTo>
                <a:lnTo>
                  <a:pt x="558" y="1333"/>
                </a:lnTo>
                <a:lnTo>
                  <a:pt x="561" y="1333"/>
                </a:lnTo>
                <a:lnTo>
                  <a:pt x="562" y="1329"/>
                </a:lnTo>
                <a:lnTo>
                  <a:pt x="563" y="1332"/>
                </a:lnTo>
                <a:lnTo>
                  <a:pt x="566" y="1334"/>
                </a:lnTo>
                <a:lnTo>
                  <a:pt x="568" y="1335"/>
                </a:lnTo>
                <a:lnTo>
                  <a:pt x="570" y="1333"/>
                </a:lnTo>
                <a:lnTo>
                  <a:pt x="570" y="1332"/>
                </a:lnTo>
                <a:lnTo>
                  <a:pt x="569" y="1329"/>
                </a:lnTo>
                <a:lnTo>
                  <a:pt x="571" y="1327"/>
                </a:lnTo>
                <a:lnTo>
                  <a:pt x="578" y="1322"/>
                </a:lnTo>
                <a:lnTo>
                  <a:pt x="581" y="1319"/>
                </a:lnTo>
                <a:lnTo>
                  <a:pt x="586" y="1320"/>
                </a:lnTo>
                <a:lnTo>
                  <a:pt x="586" y="1322"/>
                </a:lnTo>
                <a:lnTo>
                  <a:pt x="584" y="1325"/>
                </a:lnTo>
                <a:lnTo>
                  <a:pt x="586" y="1328"/>
                </a:lnTo>
                <a:lnTo>
                  <a:pt x="587" y="1330"/>
                </a:lnTo>
                <a:lnTo>
                  <a:pt x="589" y="1330"/>
                </a:lnTo>
                <a:lnTo>
                  <a:pt x="590" y="1328"/>
                </a:lnTo>
                <a:lnTo>
                  <a:pt x="590" y="1325"/>
                </a:lnTo>
                <a:lnTo>
                  <a:pt x="590" y="1320"/>
                </a:lnTo>
                <a:lnTo>
                  <a:pt x="590" y="1315"/>
                </a:lnTo>
                <a:lnTo>
                  <a:pt x="590" y="1310"/>
                </a:lnTo>
                <a:lnTo>
                  <a:pt x="595" y="1310"/>
                </a:lnTo>
                <a:lnTo>
                  <a:pt x="595" y="1312"/>
                </a:lnTo>
                <a:lnTo>
                  <a:pt x="595" y="1314"/>
                </a:lnTo>
                <a:lnTo>
                  <a:pt x="595" y="1316"/>
                </a:lnTo>
                <a:lnTo>
                  <a:pt x="598" y="1317"/>
                </a:lnTo>
                <a:lnTo>
                  <a:pt x="599" y="1316"/>
                </a:lnTo>
                <a:lnTo>
                  <a:pt x="602" y="1312"/>
                </a:lnTo>
                <a:lnTo>
                  <a:pt x="603" y="1310"/>
                </a:lnTo>
                <a:lnTo>
                  <a:pt x="603" y="1303"/>
                </a:lnTo>
                <a:lnTo>
                  <a:pt x="603" y="1297"/>
                </a:lnTo>
                <a:lnTo>
                  <a:pt x="601" y="1293"/>
                </a:lnTo>
                <a:lnTo>
                  <a:pt x="591" y="1284"/>
                </a:lnTo>
                <a:lnTo>
                  <a:pt x="589" y="1280"/>
                </a:lnTo>
                <a:lnTo>
                  <a:pt x="588" y="1276"/>
                </a:lnTo>
                <a:lnTo>
                  <a:pt x="584" y="1269"/>
                </a:lnTo>
                <a:lnTo>
                  <a:pt x="582" y="1267"/>
                </a:lnTo>
                <a:lnTo>
                  <a:pt x="573" y="1258"/>
                </a:lnTo>
                <a:lnTo>
                  <a:pt x="571" y="1256"/>
                </a:lnTo>
                <a:lnTo>
                  <a:pt x="570" y="1255"/>
                </a:lnTo>
                <a:lnTo>
                  <a:pt x="563" y="1250"/>
                </a:lnTo>
                <a:lnTo>
                  <a:pt x="561" y="1250"/>
                </a:lnTo>
                <a:lnTo>
                  <a:pt x="556" y="1254"/>
                </a:lnTo>
                <a:lnTo>
                  <a:pt x="554" y="1254"/>
                </a:lnTo>
                <a:lnTo>
                  <a:pt x="550" y="1253"/>
                </a:lnTo>
                <a:lnTo>
                  <a:pt x="546" y="1249"/>
                </a:lnTo>
                <a:lnTo>
                  <a:pt x="539" y="1241"/>
                </a:lnTo>
                <a:lnTo>
                  <a:pt x="542" y="1239"/>
                </a:lnTo>
                <a:lnTo>
                  <a:pt x="546" y="1239"/>
                </a:lnTo>
                <a:lnTo>
                  <a:pt x="567" y="1248"/>
                </a:lnTo>
                <a:lnTo>
                  <a:pt x="578" y="1250"/>
                </a:lnTo>
                <a:lnTo>
                  <a:pt x="588" y="1255"/>
                </a:lnTo>
                <a:lnTo>
                  <a:pt x="597" y="1255"/>
                </a:lnTo>
                <a:lnTo>
                  <a:pt x="603" y="1257"/>
                </a:lnTo>
                <a:lnTo>
                  <a:pt x="608" y="1256"/>
                </a:lnTo>
                <a:lnTo>
                  <a:pt x="609" y="1248"/>
                </a:lnTo>
                <a:lnTo>
                  <a:pt x="608" y="1241"/>
                </a:lnTo>
                <a:lnTo>
                  <a:pt x="603" y="1237"/>
                </a:lnTo>
                <a:lnTo>
                  <a:pt x="599" y="1235"/>
                </a:lnTo>
                <a:lnTo>
                  <a:pt x="592" y="1235"/>
                </a:lnTo>
                <a:lnTo>
                  <a:pt x="599" y="1225"/>
                </a:lnTo>
                <a:lnTo>
                  <a:pt x="603" y="1224"/>
                </a:lnTo>
                <a:lnTo>
                  <a:pt x="608" y="1226"/>
                </a:lnTo>
                <a:lnTo>
                  <a:pt x="606" y="1228"/>
                </a:lnTo>
                <a:lnTo>
                  <a:pt x="606" y="1229"/>
                </a:lnTo>
                <a:lnTo>
                  <a:pt x="603" y="1234"/>
                </a:lnTo>
                <a:lnTo>
                  <a:pt x="611" y="1235"/>
                </a:lnTo>
                <a:lnTo>
                  <a:pt x="629" y="1229"/>
                </a:lnTo>
                <a:lnTo>
                  <a:pt x="638" y="1228"/>
                </a:lnTo>
                <a:lnTo>
                  <a:pt x="636" y="1223"/>
                </a:lnTo>
                <a:lnTo>
                  <a:pt x="638" y="1209"/>
                </a:lnTo>
                <a:lnTo>
                  <a:pt x="639" y="1203"/>
                </a:lnTo>
                <a:lnTo>
                  <a:pt x="635" y="1200"/>
                </a:lnTo>
                <a:lnTo>
                  <a:pt x="631" y="1197"/>
                </a:lnTo>
                <a:lnTo>
                  <a:pt x="630" y="1191"/>
                </a:lnTo>
                <a:lnTo>
                  <a:pt x="631" y="1186"/>
                </a:lnTo>
                <a:lnTo>
                  <a:pt x="633" y="1189"/>
                </a:lnTo>
                <a:lnTo>
                  <a:pt x="641" y="1195"/>
                </a:lnTo>
                <a:lnTo>
                  <a:pt x="644" y="1199"/>
                </a:lnTo>
                <a:lnTo>
                  <a:pt x="645" y="1201"/>
                </a:lnTo>
                <a:lnTo>
                  <a:pt x="645" y="1203"/>
                </a:lnTo>
                <a:lnTo>
                  <a:pt x="647" y="1200"/>
                </a:lnTo>
                <a:lnTo>
                  <a:pt x="650" y="1195"/>
                </a:lnTo>
                <a:lnTo>
                  <a:pt x="648" y="1185"/>
                </a:lnTo>
                <a:lnTo>
                  <a:pt x="650" y="1179"/>
                </a:lnTo>
                <a:lnTo>
                  <a:pt x="651" y="1184"/>
                </a:lnTo>
                <a:lnTo>
                  <a:pt x="654" y="1188"/>
                </a:lnTo>
                <a:lnTo>
                  <a:pt x="656" y="1190"/>
                </a:lnTo>
                <a:lnTo>
                  <a:pt x="660" y="1191"/>
                </a:lnTo>
                <a:lnTo>
                  <a:pt x="658" y="1185"/>
                </a:lnTo>
                <a:lnTo>
                  <a:pt x="657" y="1174"/>
                </a:lnTo>
                <a:lnTo>
                  <a:pt x="655" y="1168"/>
                </a:lnTo>
                <a:lnTo>
                  <a:pt x="649" y="1158"/>
                </a:lnTo>
                <a:lnTo>
                  <a:pt x="648" y="1158"/>
                </a:lnTo>
                <a:lnTo>
                  <a:pt x="648" y="1155"/>
                </a:lnTo>
                <a:lnTo>
                  <a:pt x="650" y="1154"/>
                </a:lnTo>
                <a:lnTo>
                  <a:pt x="654" y="1155"/>
                </a:lnTo>
                <a:lnTo>
                  <a:pt x="656" y="1158"/>
                </a:lnTo>
                <a:lnTo>
                  <a:pt x="660" y="1169"/>
                </a:lnTo>
                <a:lnTo>
                  <a:pt x="664" y="1172"/>
                </a:lnTo>
                <a:lnTo>
                  <a:pt x="669" y="1172"/>
                </a:lnTo>
                <a:lnTo>
                  <a:pt x="672" y="1172"/>
                </a:lnTo>
                <a:lnTo>
                  <a:pt x="676" y="1177"/>
                </a:lnTo>
                <a:lnTo>
                  <a:pt x="678" y="1182"/>
                </a:lnTo>
                <a:lnTo>
                  <a:pt x="680" y="1187"/>
                </a:lnTo>
                <a:lnTo>
                  <a:pt x="685" y="1175"/>
                </a:lnTo>
                <a:lnTo>
                  <a:pt x="685" y="1169"/>
                </a:lnTo>
                <a:lnTo>
                  <a:pt x="680" y="1165"/>
                </a:lnTo>
                <a:lnTo>
                  <a:pt x="670" y="1160"/>
                </a:lnTo>
                <a:lnTo>
                  <a:pt x="666" y="1157"/>
                </a:lnTo>
                <a:lnTo>
                  <a:pt x="665" y="1152"/>
                </a:lnTo>
                <a:lnTo>
                  <a:pt x="669" y="1155"/>
                </a:lnTo>
                <a:lnTo>
                  <a:pt x="674" y="1148"/>
                </a:lnTo>
                <a:lnTo>
                  <a:pt x="677" y="1148"/>
                </a:lnTo>
                <a:lnTo>
                  <a:pt x="679" y="1150"/>
                </a:lnTo>
                <a:lnTo>
                  <a:pt x="682" y="1159"/>
                </a:lnTo>
                <a:lnTo>
                  <a:pt x="685" y="1161"/>
                </a:lnTo>
                <a:lnTo>
                  <a:pt x="686" y="1162"/>
                </a:lnTo>
                <a:lnTo>
                  <a:pt x="687" y="1164"/>
                </a:lnTo>
                <a:lnTo>
                  <a:pt x="688" y="1167"/>
                </a:lnTo>
                <a:lnTo>
                  <a:pt x="690" y="1167"/>
                </a:lnTo>
                <a:lnTo>
                  <a:pt x="694" y="1162"/>
                </a:lnTo>
                <a:lnTo>
                  <a:pt x="697" y="1154"/>
                </a:lnTo>
                <a:lnTo>
                  <a:pt x="699" y="1150"/>
                </a:lnTo>
                <a:lnTo>
                  <a:pt x="704" y="1148"/>
                </a:lnTo>
                <a:lnTo>
                  <a:pt x="710" y="1148"/>
                </a:lnTo>
                <a:lnTo>
                  <a:pt x="715" y="1149"/>
                </a:lnTo>
                <a:lnTo>
                  <a:pt x="714" y="1142"/>
                </a:lnTo>
                <a:lnTo>
                  <a:pt x="716" y="1144"/>
                </a:lnTo>
                <a:lnTo>
                  <a:pt x="719" y="1147"/>
                </a:lnTo>
                <a:lnTo>
                  <a:pt x="723" y="1148"/>
                </a:lnTo>
                <a:lnTo>
                  <a:pt x="725" y="1146"/>
                </a:lnTo>
                <a:lnTo>
                  <a:pt x="727" y="1144"/>
                </a:lnTo>
                <a:lnTo>
                  <a:pt x="730" y="1138"/>
                </a:lnTo>
                <a:lnTo>
                  <a:pt x="728" y="1138"/>
                </a:lnTo>
                <a:lnTo>
                  <a:pt x="725" y="1138"/>
                </a:lnTo>
                <a:lnTo>
                  <a:pt x="723" y="1136"/>
                </a:lnTo>
                <a:lnTo>
                  <a:pt x="720" y="1134"/>
                </a:lnTo>
                <a:lnTo>
                  <a:pt x="723" y="1131"/>
                </a:lnTo>
                <a:lnTo>
                  <a:pt x="724" y="1128"/>
                </a:lnTo>
                <a:lnTo>
                  <a:pt x="724" y="1125"/>
                </a:lnTo>
                <a:lnTo>
                  <a:pt x="719" y="1120"/>
                </a:lnTo>
                <a:lnTo>
                  <a:pt x="743" y="1101"/>
                </a:lnTo>
                <a:lnTo>
                  <a:pt x="753" y="1100"/>
                </a:lnTo>
                <a:lnTo>
                  <a:pt x="748" y="1097"/>
                </a:lnTo>
                <a:lnTo>
                  <a:pt x="753" y="1085"/>
                </a:lnTo>
                <a:lnTo>
                  <a:pt x="755" y="1080"/>
                </a:lnTo>
                <a:lnTo>
                  <a:pt x="758" y="1082"/>
                </a:lnTo>
                <a:lnTo>
                  <a:pt x="763" y="1078"/>
                </a:lnTo>
                <a:lnTo>
                  <a:pt x="774" y="1086"/>
                </a:lnTo>
                <a:lnTo>
                  <a:pt x="777" y="1081"/>
                </a:lnTo>
                <a:lnTo>
                  <a:pt x="770" y="1077"/>
                </a:lnTo>
                <a:lnTo>
                  <a:pt x="767" y="1076"/>
                </a:lnTo>
                <a:lnTo>
                  <a:pt x="764" y="1075"/>
                </a:lnTo>
                <a:lnTo>
                  <a:pt x="763" y="1063"/>
                </a:lnTo>
                <a:lnTo>
                  <a:pt x="770" y="1065"/>
                </a:lnTo>
                <a:lnTo>
                  <a:pt x="773" y="1060"/>
                </a:lnTo>
                <a:lnTo>
                  <a:pt x="774" y="1052"/>
                </a:lnTo>
                <a:lnTo>
                  <a:pt x="774" y="1043"/>
                </a:lnTo>
                <a:lnTo>
                  <a:pt x="778" y="1050"/>
                </a:lnTo>
                <a:lnTo>
                  <a:pt x="782" y="1057"/>
                </a:lnTo>
                <a:lnTo>
                  <a:pt x="786" y="1062"/>
                </a:lnTo>
                <a:lnTo>
                  <a:pt x="792" y="1062"/>
                </a:lnTo>
                <a:lnTo>
                  <a:pt x="788" y="1056"/>
                </a:lnTo>
                <a:lnTo>
                  <a:pt x="788" y="1050"/>
                </a:lnTo>
                <a:lnTo>
                  <a:pt x="790" y="1045"/>
                </a:lnTo>
                <a:lnTo>
                  <a:pt x="794" y="1041"/>
                </a:lnTo>
                <a:lnTo>
                  <a:pt x="792" y="1040"/>
                </a:lnTo>
                <a:lnTo>
                  <a:pt x="790" y="1039"/>
                </a:lnTo>
                <a:lnTo>
                  <a:pt x="788" y="1039"/>
                </a:lnTo>
                <a:lnTo>
                  <a:pt x="790" y="1031"/>
                </a:lnTo>
                <a:lnTo>
                  <a:pt x="794" y="1029"/>
                </a:lnTo>
                <a:lnTo>
                  <a:pt x="799" y="1030"/>
                </a:lnTo>
                <a:lnTo>
                  <a:pt x="805" y="1030"/>
                </a:lnTo>
                <a:lnTo>
                  <a:pt x="804" y="1027"/>
                </a:lnTo>
                <a:lnTo>
                  <a:pt x="803" y="1027"/>
                </a:lnTo>
                <a:lnTo>
                  <a:pt x="802" y="1026"/>
                </a:lnTo>
                <a:lnTo>
                  <a:pt x="802" y="1024"/>
                </a:lnTo>
                <a:lnTo>
                  <a:pt x="802" y="1023"/>
                </a:lnTo>
                <a:lnTo>
                  <a:pt x="802" y="1022"/>
                </a:lnTo>
                <a:lnTo>
                  <a:pt x="800" y="1021"/>
                </a:lnTo>
                <a:lnTo>
                  <a:pt x="803" y="1020"/>
                </a:lnTo>
                <a:lnTo>
                  <a:pt x="805" y="1020"/>
                </a:lnTo>
                <a:lnTo>
                  <a:pt x="808" y="1018"/>
                </a:lnTo>
                <a:lnTo>
                  <a:pt x="811" y="1013"/>
                </a:lnTo>
                <a:lnTo>
                  <a:pt x="812" y="1009"/>
                </a:lnTo>
                <a:lnTo>
                  <a:pt x="815" y="1010"/>
                </a:lnTo>
                <a:lnTo>
                  <a:pt x="815" y="1001"/>
                </a:lnTo>
                <a:lnTo>
                  <a:pt x="818" y="996"/>
                </a:lnTo>
                <a:lnTo>
                  <a:pt x="829" y="991"/>
                </a:lnTo>
                <a:lnTo>
                  <a:pt x="831" y="989"/>
                </a:lnTo>
                <a:lnTo>
                  <a:pt x="834" y="981"/>
                </a:lnTo>
                <a:lnTo>
                  <a:pt x="835" y="981"/>
                </a:lnTo>
                <a:lnTo>
                  <a:pt x="837" y="981"/>
                </a:lnTo>
                <a:lnTo>
                  <a:pt x="842" y="979"/>
                </a:lnTo>
                <a:lnTo>
                  <a:pt x="846" y="976"/>
                </a:lnTo>
                <a:lnTo>
                  <a:pt x="847" y="972"/>
                </a:lnTo>
                <a:lnTo>
                  <a:pt x="852" y="972"/>
                </a:lnTo>
                <a:lnTo>
                  <a:pt x="854" y="970"/>
                </a:lnTo>
                <a:lnTo>
                  <a:pt x="856" y="966"/>
                </a:lnTo>
                <a:lnTo>
                  <a:pt x="857" y="961"/>
                </a:lnTo>
                <a:lnTo>
                  <a:pt x="862" y="962"/>
                </a:lnTo>
                <a:lnTo>
                  <a:pt x="865" y="961"/>
                </a:lnTo>
                <a:lnTo>
                  <a:pt x="868" y="959"/>
                </a:lnTo>
                <a:lnTo>
                  <a:pt x="870" y="956"/>
                </a:lnTo>
                <a:lnTo>
                  <a:pt x="855" y="958"/>
                </a:lnTo>
                <a:lnTo>
                  <a:pt x="849" y="958"/>
                </a:lnTo>
                <a:lnTo>
                  <a:pt x="852" y="956"/>
                </a:lnTo>
                <a:lnTo>
                  <a:pt x="853" y="952"/>
                </a:lnTo>
                <a:lnTo>
                  <a:pt x="854" y="949"/>
                </a:lnTo>
                <a:lnTo>
                  <a:pt x="855" y="945"/>
                </a:lnTo>
                <a:lnTo>
                  <a:pt x="856" y="948"/>
                </a:lnTo>
                <a:lnTo>
                  <a:pt x="857" y="949"/>
                </a:lnTo>
                <a:lnTo>
                  <a:pt x="858" y="950"/>
                </a:lnTo>
                <a:lnTo>
                  <a:pt x="861" y="952"/>
                </a:lnTo>
                <a:lnTo>
                  <a:pt x="861" y="945"/>
                </a:lnTo>
                <a:lnTo>
                  <a:pt x="862" y="940"/>
                </a:lnTo>
                <a:lnTo>
                  <a:pt x="866" y="938"/>
                </a:lnTo>
                <a:lnTo>
                  <a:pt x="872" y="940"/>
                </a:lnTo>
                <a:lnTo>
                  <a:pt x="871" y="937"/>
                </a:lnTo>
                <a:lnTo>
                  <a:pt x="868" y="930"/>
                </a:lnTo>
                <a:lnTo>
                  <a:pt x="875" y="933"/>
                </a:lnTo>
                <a:lnTo>
                  <a:pt x="881" y="932"/>
                </a:lnTo>
                <a:lnTo>
                  <a:pt x="883" y="930"/>
                </a:lnTo>
                <a:lnTo>
                  <a:pt x="881" y="927"/>
                </a:lnTo>
                <a:lnTo>
                  <a:pt x="881" y="923"/>
                </a:lnTo>
                <a:lnTo>
                  <a:pt x="890" y="922"/>
                </a:lnTo>
                <a:lnTo>
                  <a:pt x="891" y="921"/>
                </a:lnTo>
                <a:lnTo>
                  <a:pt x="890" y="917"/>
                </a:lnTo>
                <a:lnTo>
                  <a:pt x="887" y="914"/>
                </a:lnTo>
                <a:lnTo>
                  <a:pt x="884" y="914"/>
                </a:lnTo>
                <a:lnTo>
                  <a:pt x="882" y="914"/>
                </a:lnTo>
                <a:lnTo>
                  <a:pt x="881" y="912"/>
                </a:lnTo>
                <a:lnTo>
                  <a:pt x="883" y="910"/>
                </a:lnTo>
                <a:lnTo>
                  <a:pt x="890" y="908"/>
                </a:lnTo>
                <a:lnTo>
                  <a:pt x="891" y="907"/>
                </a:lnTo>
                <a:lnTo>
                  <a:pt x="885" y="901"/>
                </a:lnTo>
                <a:lnTo>
                  <a:pt x="888" y="899"/>
                </a:lnTo>
                <a:lnTo>
                  <a:pt x="896" y="899"/>
                </a:lnTo>
                <a:lnTo>
                  <a:pt x="903" y="900"/>
                </a:lnTo>
                <a:lnTo>
                  <a:pt x="903" y="899"/>
                </a:lnTo>
                <a:lnTo>
                  <a:pt x="902" y="897"/>
                </a:lnTo>
                <a:lnTo>
                  <a:pt x="901" y="894"/>
                </a:lnTo>
                <a:lnTo>
                  <a:pt x="900" y="893"/>
                </a:lnTo>
                <a:lnTo>
                  <a:pt x="908" y="888"/>
                </a:lnTo>
                <a:lnTo>
                  <a:pt x="910" y="885"/>
                </a:lnTo>
                <a:lnTo>
                  <a:pt x="910" y="884"/>
                </a:lnTo>
                <a:lnTo>
                  <a:pt x="912" y="888"/>
                </a:lnTo>
                <a:lnTo>
                  <a:pt x="915" y="889"/>
                </a:lnTo>
                <a:lnTo>
                  <a:pt x="920" y="888"/>
                </a:lnTo>
                <a:lnTo>
                  <a:pt x="927" y="883"/>
                </a:lnTo>
                <a:lnTo>
                  <a:pt x="926" y="881"/>
                </a:lnTo>
                <a:lnTo>
                  <a:pt x="915" y="879"/>
                </a:lnTo>
                <a:lnTo>
                  <a:pt x="919" y="874"/>
                </a:lnTo>
                <a:lnTo>
                  <a:pt x="920" y="873"/>
                </a:lnTo>
                <a:lnTo>
                  <a:pt x="922" y="872"/>
                </a:lnTo>
                <a:lnTo>
                  <a:pt x="917" y="869"/>
                </a:lnTo>
                <a:lnTo>
                  <a:pt x="912" y="866"/>
                </a:lnTo>
                <a:lnTo>
                  <a:pt x="905" y="864"/>
                </a:lnTo>
                <a:lnTo>
                  <a:pt x="900" y="863"/>
                </a:lnTo>
                <a:lnTo>
                  <a:pt x="903" y="860"/>
                </a:lnTo>
                <a:lnTo>
                  <a:pt x="908" y="861"/>
                </a:lnTo>
                <a:lnTo>
                  <a:pt x="914" y="861"/>
                </a:lnTo>
                <a:lnTo>
                  <a:pt x="913" y="854"/>
                </a:lnTo>
                <a:lnTo>
                  <a:pt x="923" y="859"/>
                </a:lnTo>
                <a:lnTo>
                  <a:pt x="933" y="855"/>
                </a:lnTo>
                <a:lnTo>
                  <a:pt x="970" y="829"/>
                </a:lnTo>
                <a:lnTo>
                  <a:pt x="973" y="824"/>
                </a:lnTo>
                <a:lnTo>
                  <a:pt x="975" y="820"/>
                </a:lnTo>
                <a:lnTo>
                  <a:pt x="976" y="814"/>
                </a:lnTo>
                <a:lnTo>
                  <a:pt x="971" y="816"/>
                </a:lnTo>
                <a:lnTo>
                  <a:pt x="969" y="813"/>
                </a:lnTo>
                <a:lnTo>
                  <a:pt x="969" y="806"/>
                </a:lnTo>
                <a:lnTo>
                  <a:pt x="971" y="800"/>
                </a:lnTo>
                <a:lnTo>
                  <a:pt x="975" y="790"/>
                </a:lnTo>
                <a:lnTo>
                  <a:pt x="979" y="785"/>
                </a:lnTo>
                <a:lnTo>
                  <a:pt x="982" y="784"/>
                </a:lnTo>
                <a:lnTo>
                  <a:pt x="984" y="789"/>
                </a:lnTo>
                <a:lnTo>
                  <a:pt x="989" y="786"/>
                </a:lnTo>
                <a:lnTo>
                  <a:pt x="993" y="780"/>
                </a:lnTo>
                <a:lnTo>
                  <a:pt x="993" y="777"/>
                </a:lnTo>
                <a:lnTo>
                  <a:pt x="996" y="779"/>
                </a:lnTo>
                <a:lnTo>
                  <a:pt x="1000" y="782"/>
                </a:lnTo>
                <a:lnTo>
                  <a:pt x="1003" y="785"/>
                </a:lnTo>
                <a:lnTo>
                  <a:pt x="1004" y="788"/>
                </a:lnTo>
                <a:lnTo>
                  <a:pt x="1006" y="789"/>
                </a:lnTo>
                <a:lnTo>
                  <a:pt x="1010" y="790"/>
                </a:lnTo>
                <a:lnTo>
                  <a:pt x="1009" y="785"/>
                </a:lnTo>
                <a:lnTo>
                  <a:pt x="1002" y="777"/>
                </a:lnTo>
                <a:lnTo>
                  <a:pt x="1001" y="772"/>
                </a:lnTo>
                <a:lnTo>
                  <a:pt x="1002" y="769"/>
                </a:lnTo>
                <a:lnTo>
                  <a:pt x="1010" y="761"/>
                </a:lnTo>
                <a:lnTo>
                  <a:pt x="1011" y="764"/>
                </a:lnTo>
                <a:lnTo>
                  <a:pt x="1011" y="769"/>
                </a:lnTo>
                <a:lnTo>
                  <a:pt x="1010" y="772"/>
                </a:lnTo>
                <a:lnTo>
                  <a:pt x="1009" y="775"/>
                </a:lnTo>
                <a:lnTo>
                  <a:pt x="1015" y="781"/>
                </a:lnTo>
                <a:lnTo>
                  <a:pt x="1020" y="780"/>
                </a:lnTo>
                <a:lnTo>
                  <a:pt x="1029" y="771"/>
                </a:lnTo>
                <a:lnTo>
                  <a:pt x="1025" y="766"/>
                </a:lnTo>
                <a:lnTo>
                  <a:pt x="1029" y="766"/>
                </a:lnTo>
                <a:lnTo>
                  <a:pt x="1030" y="764"/>
                </a:lnTo>
                <a:lnTo>
                  <a:pt x="1029" y="761"/>
                </a:lnTo>
                <a:lnTo>
                  <a:pt x="1029" y="757"/>
                </a:lnTo>
                <a:lnTo>
                  <a:pt x="1030" y="754"/>
                </a:lnTo>
                <a:lnTo>
                  <a:pt x="1031" y="753"/>
                </a:lnTo>
                <a:lnTo>
                  <a:pt x="1032" y="752"/>
                </a:lnTo>
                <a:lnTo>
                  <a:pt x="1033" y="747"/>
                </a:lnTo>
                <a:lnTo>
                  <a:pt x="1030" y="746"/>
                </a:lnTo>
                <a:lnTo>
                  <a:pt x="1028" y="745"/>
                </a:lnTo>
                <a:lnTo>
                  <a:pt x="1023" y="741"/>
                </a:lnTo>
                <a:lnTo>
                  <a:pt x="1027" y="742"/>
                </a:lnTo>
                <a:lnTo>
                  <a:pt x="1029" y="741"/>
                </a:lnTo>
                <a:lnTo>
                  <a:pt x="1031" y="740"/>
                </a:lnTo>
                <a:lnTo>
                  <a:pt x="1033" y="739"/>
                </a:lnTo>
                <a:lnTo>
                  <a:pt x="1037" y="740"/>
                </a:lnTo>
                <a:lnTo>
                  <a:pt x="1038" y="743"/>
                </a:lnTo>
                <a:lnTo>
                  <a:pt x="1040" y="744"/>
                </a:lnTo>
                <a:lnTo>
                  <a:pt x="1043" y="742"/>
                </a:lnTo>
                <a:lnTo>
                  <a:pt x="1040" y="737"/>
                </a:lnTo>
                <a:lnTo>
                  <a:pt x="1038" y="7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89" name="Freeform 318"/>
          <p:cNvSpPr>
            <a:spLocks/>
          </p:cNvSpPr>
          <p:nvPr/>
        </p:nvSpPr>
        <p:spPr bwMode="auto">
          <a:xfrm>
            <a:off x="15800646" y="8361707"/>
            <a:ext cx="9525" cy="20638"/>
          </a:xfrm>
          <a:custGeom>
            <a:avLst/>
            <a:gdLst>
              <a:gd name="T0" fmla="*/ 15 w 17"/>
              <a:gd name="T1" fmla="*/ 6 h 37"/>
              <a:gd name="T2" fmla="*/ 15 w 17"/>
              <a:gd name="T3" fmla="*/ 0 h 37"/>
              <a:gd name="T4" fmla="*/ 4 w 17"/>
              <a:gd name="T5" fmla="*/ 3 h 37"/>
              <a:gd name="T6" fmla="*/ 2 w 17"/>
              <a:gd name="T7" fmla="*/ 7 h 37"/>
              <a:gd name="T8" fmla="*/ 8 w 17"/>
              <a:gd name="T9" fmla="*/ 14 h 37"/>
              <a:gd name="T10" fmla="*/ 2 w 17"/>
              <a:gd name="T11" fmla="*/ 19 h 37"/>
              <a:gd name="T12" fmla="*/ 1 w 17"/>
              <a:gd name="T13" fmla="*/ 22 h 37"/>
              <a:gd name="T14" fmla="*/ 0 w 17"/>
              <a:gd name="T15" fmla="*/ 27 h 37"/>
              <a:gd name="T16" fmla="*/ 2 w 17"/>
              <a:gd name="T17" fmla="*/ 27 h 37"/>
              <a:gd name="T18" fmla="*/ 5 w 17"/>
              <a:gd name="T19" fmla="*/ 28 h 37"/>
              <a:gd name="T20" fmla="*/ 9 w 17"/>
              <a:gd name="T21" fmla="*/ 29 h 37"/>
              <a:gd name="T22" fmla="*/ 12 w 17"/>
              <a:gd name="T23" fmla="*/ 32 h 37"/>
              <a:gd name="T24" fmla="*/ 12 w 17"/>
              <a:gd name="T25" fmla="*/ 37 h 37"/>
              <a:gd name="T26" fmla="*/ 15 w 17"/>
              <a:gd name="T27" fmla="*/ 33 h 37"/>
              <a:gd name="T28" fmla="*/ 15 w 17"/>
              <a:gd name="T29" fmla="*/ 27 h 37"/>
              <a:gd name="T30" fmla="*/ 15 w 17"/>
              <a:gd name="T31" fmla="*/ 19 h 37"/>
              <a:gd name="T32" fmla="*/ 17 w 17"/>
              <a:gd name="T33" fmla="*/ 12 h 37"/>
              <a:gd name="T34" fmla="*/ 15 w 17"/>
              <a:gd name="T3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37">
                <a:moveTo>
                  <a:pt x="15" y="6"/>
                </a:moveTo>
                <a:lnTo>
                  <a:pt x="15" y="0"/>
                </a:lnTo>
                <a:lnTo>
                  <a:pt x="4" y="3"/>
                </a:lnTo>
                <a:lnTo>
                  <a:pt x="2" y="7"/>
                </a:lnTo>
                <a:lnTo>
                  <a:pt x="8" y="14"/>
                </a:lnTo>
                <a:lnTo>
                  <a:pt x="2" y="19"/>
                </a:lnTo>
                <a:lnTo>
                  <a:pt x="1" y="22"/>
                </a:lnTo>
                <a:lnTo>
                  <a:pt x="0" y="27"/>
                </a:lnTo>
                <a:lnTo>
                  <a:pt x="2" y="27"/>
                </a:lnTo>
                <a:lnTo>
                  <a:pt x="5" y="28"/>
                </a:lnTo>
                <a:lnTo>
                  <a:pt x="9" y="29"/>
                </a:lnTo>
                <a:lnTo>
                  <a:pt x="12" y="32"/>
                </a:lnTo>
                <a:lnTo>
                  <a:pt x="12" y="37"/>
                </a:lnTo>
                <a:lnTo>
                  <a:pt x="15" y="33"/>
                </a:lnTo>
                <a:lnTo>
                  <a:pt x="15" y="27"/>
                </a:lnTo>
                <a:lnTo>
                  <a:pt x="15" y="19"/>
                </a:lnTo>
                <a:lnTo>
                  <a:pt x="17" y="12"/>
                </a:lnTo>
                <a:lnTo>
                  <a:pt x="15"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0" name="Freeform 319"/>
          <p:cNvSpPr>
            <a:spLocks/>
          </p:cNvSpPr>
          <p:nvPr/>
        </p:nvSpPr>
        <p:spPr bwMode="auto">
          <a:xfrm>
            <a:off x="15656183" y="8241057"/>
            <a:ext cx="4763" cy="31750"/>
          </a:xfrm>
          <a:custGeom>
            <a:avLst/>
            <a:gdLst>
              <a:gd name="T0" fmla="*/ 6 w 10"/>
              <a:gd name="T1" fmla="*/ 0 h 59"/>
              <a:gd name="T2" fmla="*/ 3 w 10"/>
              <a:gd name="T3" fmla="*/ 4 h 59"/>
              <a:gd name="T4" fmla="*/ 2 w 10"/>
              <a:gd name="T5" fmla="*/ 9 h 59"/>
              <a:gd name="T6" fmla="*/ 2 w 10"/>
              <a:gd name="T7" fmla="*/ 18 h 59"/>
              <a:gd name="T8" fmla="*/ 0 w 10"/>
              <a:gd name="T9" fmla="*/ 31 h 59"/>
              <a:gd name="T10" fmla="*/ 0 w 10"/>
              <a:gd name="T11" fmla="*/ 59 h 59"/>
              <a:gd name="T12" fmla="*/ 4 w 10"/>
              <a:gd name="T13" fmla="*/ 59 h 59"/>
              <a:gd name="T14" fmla="*/ 3 w 10"/>
              <a:gd name="T15" fmla="*/ 46 h 59"/>
              <a:gd name="T16" fmla="*/ 9 w 10"/>
              <a:gd name="T17" fmla="*/ 22 h 59"/>
              <a:gd name="T18" fmla="*/ 9 w 10"/>
              <a:gd name="T19" fmla="*/ 10 h 59"/>
              <a:gd name="T20" fmla="*/ 10 w 10"/>
              <a:gd name="T21" fmla="*/ 3 h 59"/>
              <a:gd name="T22" fmla="*/ 9 w 10"/>
              <a:gd name="T23" fmla="*/ 0 h 59"/>
              <a:gd name="T24" fmla="*/ 6 w 10"/>
              <a:gd name="T2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9">
                <a:moveTo>
                  <a:pt x="6" y="0"/>
                </a:moveTo>
                <a:lnTo>
                  <a:pt x="3" y="4"/>
                </a:lnTo>
                <a:lnTo>
                  <a:pt x="2" y="9"/>
                </a:lnTo>
                <a:lnTo>
                  <a:pt x="2" y="18"/>
                </a:lnTo>
                <a:lnTo>
                  <a:pt x="0" y="31"/>
                </a:lnTo>
                <a:lnTo>
                  <a:pt x="0" y="59"/>
                </a:lnTo>
                <a:lnTo>
                  <a:pt x="4" y="59"/>
                </a:lnTo>
                <a:lnTo>
                  <a:pt x="3" y="46"/>
                </a:lnTo>
                <a:lnTo>
                  <a:pt x="9" y="22"/>
                </a:lnTo>
                <a:lnTo>
                  <a:pt x="9" y="10"/>
                </a:lnTo>
                <a:lnTo>
                  <a:pt x="10" y="3"/>
                </a:lnTo>
                <a:lnTo>
                  <a:pt x="9" y="0"/>
                </a:lnTo>
                <a:lnTo>
                  <a:pt x="6"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1" name="Freeform 320"/>
          <p:cNvSpPr>
            <a:spLocks/>
          </p:cNvSpPr>
          <p:nvPr/>
        </p:nvSpPr>
        <p:spPr bwMode="auto">
          <a:xfrm>
            <a:off x="16278483" y="7555257"/>
            <a:ext cx="9525" cy="11113"/>
          </a:xfrm>
          <a:custGeom>
            <a:avLst/>
            <a:gdLst>
              <a:gd name="T0" fmla="*/ 18 w 18"/>
              <a:gd name="T1" fmla="*/ 13 h 20"/>
              <a:gd name="T2" fmla="*/ 15 w 18"/>
              <a:gd name="T3" fmla="*/ 8 h 20"/>
              <a:gd name="T4" fmla="*/ 13 w 18"/>
              <a:gd name="T5" fmla="*/ 4 h 20"/>
              <a:gd name="T6" fmla="*/ 15 w 18"/>
              <a:gd name="T7" fmla="*/ 1 h 20"/>
              <a:gd name="T8" fmla="*/ 13 w 18"/>
              <a:gd name="T9" fmla="*/ 0 h 20"/>
              <a:gd name="T10" fmla="*/ 8 w 18"/>
              <a:gd name="T11" fmla="*/ 5 h 20"/>
              <a:gd name="T12" fmla="*/ 0 w 18"/>
              <a:gd name="T13" fmla="*/ 17 h 20"/>
              <a:gd name="T14" fmla="*/ 0 w 18"/>
              <a:gd name="T15" fmla="*/ 20 h 20"/>
              <a:gd name="T16" fmla="*/ 5 w 18"/>
              <a:gd name="T17" fmla="*/ 18 h 20"/>
              <a:gd name="T18" fmla="*/ 12 w 18"/>
              <a:gd name="T19" fmla="*/ 14 h 20"/>
              <a:gd name="T20" fmla="*/ 15 w 18"/>
              <a:gd name="T21" fmla="*/ 14 h 20"/>
              <a:gd name="T22" fmla="*/ 18 w 18"/>
              <a:gd name="T23" fmla="*/ 14 h 20"/>
              <a:gd name="T24" fmla="*/ 18 w 18"/>
              <a:gd name="T2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0">
                <a:moveTo>
                  <a:pt x="18" y="13"/>
                </a:moveTo>
                <a:lnTo>
                  <a:pt x="15" y="8"/>
                </a:lnTo>
                <a:lnTo>
                  <a:pt x="13" y="4"/>
                </a:lnTo>
                <a:lnTo>
                  <a:pt x="15" y="1"/>
                </a:lnTo>
                <a:lnTo>
                  <a:pt x="13" y="0"/>
                </a:lnTo>
                <a:lnTo>
                  <a:pt x="8" y="5"/>
                </a:lnTo>
                <a:lnTo>
                  <a:pt x="0" y="17"/>
                </a:lnTo>
                <a:lnTo>
                  <a:pt x="0" y="20"/>
                </a:lnTo>
                <a:lnTo>
                  <a:pt x="5" y="18"/>
                </a:lnTo>
                <a:lnTo>
                  <a:pt x="12" y="14"/>
                </a:lnTo>
                <a:lnTo>
                  <a:pt x="15" y="14"/>
                </a:lnTo>
                <a:lnTo>
                  <a:pt x="18" y="14"/>
                </a:lnTo>
                <a:lnTo>
                  <a:pt x="18"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2" name="Freeform 321"/>
          <p:cNvSpPr>
            <a:spLocks/>
          </p:cNvSpPr>
          <p:nvPr/>
        </p:nvSpPr>
        <p:spPr bwMode="auto">
          <a:xfrm>
            <a:off x="16075283" y="7428257"/>
            <a:ext cx="207963" cy="312738"/>
          </a:xfrm>
          <a:custGeom>
            <a:avLst/>
            <a:gdLst>
              <a:gd name="T0" fmla="*/ 371 w 391"/>
              <a:gd name="T1" fmla="*/ 267 h 592"/>
              <a:gd name="T2" fmla="*/ 351 w 391"/>
              <a:gd name="T3" fmla="*/ 258 h 592"/>
              <a:gd name="T4" fmla="*/ 343 w 391"/>
              <a:gd name="T5" fmla="*/ 227 h 592"/>
              <a:gd name="T6" fmla="*/ 280 w 391"/>
              <a:gd name="T7" fmla="*/ 231 h 592"/>
              <a:gd name="T8" fmla="*/ 260 w 391"/>
              <a:gd name="T9" fmla="*/ 250 h 592"/>
              <a:gd name="T10" fmla="*/ 255 w 391"/>
              <a:gd name="T11" fmla="*/ 260 h 592"/>
              <a:gd name="T12" fmla="*/ 222 w 391"/>
              <a:gd name="T13" fmla="*/ 218 h 592"/>
              <a:gd name="T14" fmla="*/ 184 w 391"/>
              <a:gd name="T15" fmla="*/ 335 h 592"/>
              <a:gd name="T16" fmla="*/ 217 w 391"/>
              <a:gd name="T17" fmla="*/ 261 h 592"/>
              <a:gd name="T18" fmla="*/ 222 w 391"/>
              <a:gd name="T19" fmla="*/ 284 h 592"/>
              <a:gd name="T20" fmla="*/ 190 w 391"/>
              <a:gd name="T21" fmla="*/ 369 h 592"/>
              <a:gd name="T22" fmla="*/ 198 w 391"/>
              <a:gd name="T23" fmla="*/ 408 h 592"/>
              <a:gd name="T24" fmla="*/ 243 w 391"/>
              <a:gd name="T25" fmla="*/ 352 h 592"/>
              <a:gd name="T26" fmla="*/ 234 w 391"/>
              <a:gd name="T27" fmla="*/ 404 h 592"/>
              <a:gd name="T28" fmla="*/ 220 w 391"/>
              <a:gd name="T29" fmla="*/ 446 h 592"/>
              <a:gd name="T30" fmla="*/ 236 w 391"/>
              <a:gd name="T31" fmla="*/ 481 h 592"/>
              <a:gd name="T32" fmla="*/ 221 w 391"/>
              <a:gd name="T33" fmla="*/ 503 h 592"/>
              <a:gd name="T34" fmla="*/ 218 w 391"/>
              <a:gd name="T35" fmla="*/ 482 h 592"/>
              <a:gd name="T36" fmla="*/ 145 w 391"/>
              <a:gd name="T37" fmla="*/ 523 h 592"/>
              <a:gd name="T38" fmla="*/ 142 w 391"/>
              <a:gd name="T39" fmla="*/ 504 h 592"/>
              <a:gd name="T40" fmla="*/ 159 w 391"/>
              <a:gd name="T41" fmla="*/ 465 h 592"/>
              <a:gd name="T42" fmla="*/ 163 w 391"/>
              <a:gd name="T43" fmla="*/ 450 h 592"/>
              <a:gd name="T44" fmla="*/ 139 w 391"/>
              <a:gd name="T45" fmla="*/ 459 h 592"/>
              <a:gd name="T46" fmla="*/ 127 w 391"/>
              <a:gd name="T47" fmla="*/ 452 h 592"/>
              <a:gd name="T48" fmla="*/ 166 w 391"/>
              <a:gd name="T49" fmla="*/ 423 h 592"/>
              <a:gd name="T50" fmla="*/ 169 w 391"/>
              <a:gd name="T51" fmla="*/ 380 h 592"/>
              <a:gd name="T52" fmla="*/ 143 w 391"/>
              <a:gd name="T53" fmla="*/ 394 h 592"/>
              <a:gd name="T54" fmla="*/ 125 w 391"/>
              <a:gd name="T55" fmla="*/ 419 h 592"/>
              <a:gd name="T56" fmla="*/ 142 w 391"/>
              <a:gd name="T57" fmla="*/ 376 h 592"/>
              <a:gd name="T58" fmla="*/ 176 w 391"/>
              <a:gd name="T59" fmla="*/ 336 h 592"/>
              <a:gd name="T60" fmla="*/ 190 w 391"/>
              <a:gd name="T61" fmla="*/ 231 h 592"/>
              <a:gd name="T62" fmla="*/ 171 w 391"/>
              <a:gd name="T63" fmla="*/ 292 h 592"/>
              <a:gd name="T64" fmla="*/ 156 w 391"/>
              <a:gd name="T65" fmla="*/ 167 h 592"/>
              <a:gd name="T66" fmla="*/ 146 w 391"/>
              <a:gd name="T67" fmla="*/ 120 h 592"/>
              <a:gd name="T68" fmla="*/ 139 w 391"/>
              <a:gd name="T69" fmla="*/ 97 h 592"/>
              <a:gd name="T70" fmla="*/ 108 w 391"/>
              <a:gd name="T71" fmla="*/ 48 h 592"/>
              <a:gd name="T72" fmla="*/ 73 w 391"/>
              <a:gd name="T73" fmla="*/ 50 h 592"/>
              <a:gd name="T74" fmla="*/ 54 w 391"/>
              <a:gd name="T75" fmla="*/ 20 h 592"/>
              <a:gd name="T76" fmla="*/ 25 w 391"/>
              <a:gd name="T77" fmla="*/ 34 h 592"/>
              <a:gd name="T78" fmla="*/ 14 w 391"/>
              <a:gd name="T79" fmla="*/ 173 h 592"/>
              <a:gd name="T80" fmla="*/ 11 w 391"/>
              <a:gd name="T81" fmla="*/ 211 h 592"/>
              <a:gd name="T82" fmla="*/ 20 w 391"/>
              <a:gd name="T83" fmla="*/ 233 h 592"/>
              <a:gd name="T84" fmla="*/ 20 w 391"/>
              <a:gd name="T85" fmla="*/ 357 h 592"/>
              <a:gd name="T86" fmla="*/ 9 w 391"/>
              <a:gd name="T87" fmla="*/ 441 h 592"/>
              <a:gd name="T88" fmla="*/ 15 w 391"/>
              <a:gd name="T89" fmla="*/ 477 h 592"/>
              <a:gd name="T90" fmla="*/ 54 w 391"/>
              <a:gd name="T91" fmla="*/ 528 h 592"/>
              <a:gd name="T92" fmla="*/ 143 w 391"/>
              <a:gd name="T93" fmla="*/ 590 h 592"/>
              <a:gd name="T94" fmla="*/ 147 w 391"/>
              <a:gd name="T95" fmla="*/ 562 h 592"/>
              <a:gd name="T96" fmla="*/ 167 w 391"/>
              <a:gd name="T97" fmla="*/ 573 h 592"/>
              <a:gd name="T98" fmla="*/ 198 w 391"/>
              <a:gd name="T99" fmla="*/ 534 h 592"/>
              <a:gd name="T100" fmla="*/ 212 w 391"/>
              <a:gd name="T101" fmla="*/ 510 h 592"/>
              <a:gd name="T102" fmla="*/ 254 w 391"/>
              <a:gd name="T103" fmla="*/ 519 h 592"/>
              <a:gd name="T104" fmla="*/ 294 w 391"/>
              <a:gd name="T105" fmla="*/ 473 h 592"/>
              <a:gd name="T106" fmla="*/ 335 w 391"/>
              <a:gd name="T107" fmla="*/ 418 h 592"/>
              <a:gd name="T108" fmla="*/ 356 w 391"/>
              <a:gd name="T109" fmla="*/ 361 h 592"/>
              <a:gd name="T110" fmla="*/ 332 w 391"/>
              <a:gd name="T111" fmla="*/ 357 h 592"/>
              <a:gd name="T112" fmla="*/ 361 w 391"/>
              <a:gd name="T113" fmla="*/ 31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1" h="592">
                <a:moveTo>
                  <a:pt x="387" y="278"/>
                </a:moveTo>
                <a:lnTo>
                  <a:pt x="386" y="277"/>
                </a:lnTo>
                <a:lnTo>
                  <a:pt x="381" y="276"/>
                </a:lnTo>
                <a:lnTo>
                  <a:pt x="377" y="275"/>
                </a:lnTo>
                <a:lnTo>
                  <a:pt x="375" y="271"/>
                </a:lnTo>
                <a:lnTo>
                  <a:pt x="374" y="267"/>
                </a:lnTo>
                <a:lnTo>
                  <a:pt x="375" y="267"/>
                </a:lnTo>
                <a:lnTo>
                  <a:pt x="373" y="266"/>
                </a:lnTo>
                <a:lnTo>
                  <a:pt x="371" y="267"/>
                </a:lnTo>
                <a:lnTo>
                  <a:pt x="367" y="270"/>
                </a:lnTo>
                <a:lnTo>
                  <a:pt x="359" y="276"/>
                </a:lnTo>
                <a:lnTo>
                  <a:pt x="355" y="281"/>
                </a:lnTo>
                <a:lnTo>
                  <a:pt x="351" y="280"/>
                </a:lnTo>
                <a:lnTo>
                  <a:pt x="346" y="277"/>
                </a:lnTo>
                <a:lnTo>
                  <a:pt x="342" y="274"/>
                </a:lnTo>
                <a:lnTo>
                  <a:pt x="341" y="271"/>
                </a:lnTo>
                <a:lnTo>
                  <a:pt x="349" y="263"/>
                </a:lnTo>
                <a:lnTo>
                  <a:pt x="351" y="258"/>
                </a:lnTo>
                <a:lnTo>
                  <a:pt x="352" y="248"/>
                </a:lnTo>
                <a:lnTo>
                  <a:pt x="358" y="230"/>
                </a:lnTo>
                <a:lnTo>
                  <a:pt x="357" y="227"/>
                </a:lnTo>
                <a:lnTo>
                  <a:pt x="354" y="231"/>
                </a:lnTo>
                <a:lnTo>
                  <a:pt x="351" y="236"/>
                </a:lnTo>
                <a:lnTo>
                  <a:pt x="348" y="242"/>
                </a:lnTo>
                <a:lnTo>
                  <a:pt x="347" y="247"/>
                </a:lnTo>
                <a:lnTo>
                  <a:pt x="343" y="237"/>
                </a:lnTo>
                <a:lnTo>
                  <a:pt x="343" y="227"/>
                </a:lnTo>
                <a:lnTo>
                  <a:pt x="345" y="217"/>
                </a:lnTo>
                <a:lnTo>
                  <a:pt x="347" y="210"/>
                </a:lnTo>
                <a:lnTo>
                  <a:pt x="332" y="216"/>
                </a:lnTo>
                <a:lnTo>
                  <a:pt x="328" y="220"/>
                </a:lnTo>
                <a:lnTo>
                  <a:pt x="324" y="228"/>
                </a:lnTo>
                <a:lnTo>
                  <a:pt x="319" y="228"/>
                </a:lnTo>
                <a:lnTo>
                  <a:pt x="315" y="217"/>
                </a:lnTo>
                <a:lnTo>
                  <a:pt x="303" y="220"/>
                </a:lnTo>
                <a:lnTo>
                  <a:pt x="280" y="231"/>
                </a:lnTo>
                <a:lnTo>
                  <a:pt x="290" y="220"/>
                </a:lnTo>
                <a:lnTo>
                  <a:pt x="283" y="217"/>
                </a:lnTo>
                <a:lnTo>
                  <a:pt x="276" y="217"/>
                </a:lnTo>
                <a:lnTo>
                  <a:pt x="270" y="220"/>
                </a:lnTo>
                <a:lnTo>
                  <a:pt x="264" y="223"/>
                </a:lnTo>
                <a:lnTo>
                  <a:pt x="261" y="226"/>
                </a:lnTo>
                <a:lnTo>
                  <a:pt x="259" y="234"/>
                </a:lnTo>
                <a:lnTo>
                  <a:pt x="259" y="242"/>
                </a:lnTo>
                <a:lnTo>
                  <a:pt x="260" y="250"/>
                </a:lnTo>
                <a:lnTo>
                  <a:pt x="263" y="252"/>
                </a:lnTo>
                <a:lnTo>
                  <a:pt x="265" y="255"/>
                </a:lnTo>
                <a:lnTo>
                  <a:pt x="267" y="257"/>
                </a:lnTo>
                <a:lnTo>
                  <a:pt x="268" y="261"/>
                </a:lnTo>
                <a:lnTo>
                  <a:pt x="269" y="266"/>
                </a:lnTo>
                <a:lnTo>
                  <a:pt x="267" y="266"/>
                </a:lnTo>
                <a:lnTo>
                  <a:pt x="261" y="262"/>
                </a:lnTo>
                <a:lnTo>
                  <a:pt x="257" y="261"/>
                </a:lnTo>
                <a:lnTo>
                  <a:pt x="255" y="260"/>
                </a:lnTo>
                <a:lnTo>
                  <a:pt x="251" y="262"/>
                </a:lnTo>
                <a:lnTo>
                  <a:pt x="251" y="263"/>
                </a:lnTo>
                <a:lnTo>
                  <a:pt x="251" y="266"/>
                </a:lnTo>
                <a:lnTo>
                  <a:pt x="250" y="270"/>
                </a:lnTo>
                <a:lnTo>
                  <a:pt x="248" y="272"/>
                </a:lnTo>
                <a:lnTo>
                  <a:pt x="253" y="241"/>
                </a:lnTo>
                <a:lnTo>
                  <a:pt x="251" y="234"/>
                </a:lnTo>
                <a:lnTo>
                  <a:pt x="233" y="228"/>
                </a:lnTo>
                <a:lnTo>
                  <a:pt x="222" y="218"/>
                </a:lnTo>
                <a:lnTo>
                  <a:pt x="219" y="215"/>
                </a:lnTo>
                <a:lnTo>
                  <a:pt x="208" y="228"/>
                </a:lnTo>
                <a:lnTo>
                  <a:pt x="196" y="270"/>
                </a:lnTo>
                <a:lnTo>
                  <a:pt x="194" y="276"/>
                </a:lnTo>
                <a:lnTo>
                  <a:pt x="195" y="283"/>
                </a:lnTo>
                <a:lnTo>
                  <a:pt x="189" y="309"/>
                </a:lnTo>
                <a:lnTo>
                  <a:pt x="189" y="323"/>
                </a:lnTo>
                <a:lnTo>
                  <a:pt x="187" y="331"/>
                </a:lnTo>
                <a:lnTo>
                  <a:pt x="184" y="335"/>
                </a:lnTo>
                <a:lnTo>
                  <a:pt x="182" y="337"/>
                </a:lnTo>
                <a:lnTo>
                  <a:pt x="184" y="341"/>
                </a:lnTo>
                <a:lnTo>
                  <a:pt x="186" y="343"/>
                </a:lnTo>
                <a:lnTo>
                  <a:pt x="189" y="344"/>
                </a:lnTo>
                <a:lnTo>
                  <a:pt x="191" y="342"/>
                </a:lnTo>
                <a:lnTo>
                  <a:pt x="195" y="336"/>
                </a:lnTo>
                <a:lnTo>
                  <a:pt x="211" y="284"/>
                </a:lnTo>
                <a:lnTo>
                  <a:pt x="214" y="265"/>
                </a:lnTo>
                <a:lnTo>
                  <a:pt x="217" y="261"/>
                </a:lnTo>
                <a:lnTo>
                  <a:pt x="226" y="255"/>
                </a:lnTo>
                <a:lnTo>
                  <a:pt x="229" y="252"/>
                </a:lnTo>
                <a:lnTo>
                  <a:pt x="233" y="246"/>
                </a:lnTo>
                <a:lnTo>
                  <a:pt x="235" y="253"/>
                </a:lnTo>
                <a:lnTo>
                  <a:pt x="234" y="257"/>
                </a:lnTo>
                <a:lnTo>
                  <a:pt x="230" y="262"/>
                </a:lnTo>
                <a:lnTo>
                  <a:pt x="226" y="264"/>
                </a:lnTo>
                <a:lnTo>
                  <a:pt x="222" y="270"/>
                </a:lnTo>
                <a:lnTo>
                  <a:pt x="222" y="284"/>
                </a:lnTo>
                <a:lnTo>
                  <a:pt x="221" y="287"/>
                </a:lnTo>
                <a:lnTo>
                  <a:pt x="219" y="292"/>
                </a:lnTo>
                <a:lnTo>
                  <a:pt x="216" y="314"/>
                </a:lnTo>
                <a:lnTo>
                  <a:pt x="214" y="320"/>
                </a:lnTo>
                <a:lnTo>
                  <a:pt x="206" y="334"/>
                </a:lnTo>
                <a:lnTo>
                  <a:pt x="200" y="355"/>
                </a:lnTo>
                <a:lnTo>
                  <a:pt x="197" y="360"/>
                </a:lnTo>
                <a:lnTo>
                  <a:pt x="192" y="364"/>
                </a:lnTo>
                <a:lnTo>
                  <a:pt x="190" y="369"/>
                </a:lnTo>
                <a:lnTo>
                  <a:pt x="188" y="380"/>
                </a:lnTo>
                <a:lnTo>
                  <a:pt x="179" y="398"/>
                </a:lnTo>
                <a:lnTo>
                  <a:pt x="179" y="403"/>
                </a:lnTo>
                <a:lnTo>
                  <a:pt x="181" y="406"/>
                </a:lnTo>
                <a:lnTo>
                  <a:pt x="185" y="405"/>
                </a:lnTo>
                <a:lnTo>
                  <a:pt x="187" y="403"/>
                </a:lnTo>
                <a:lnTo>
                  <a:pt x="190" y="402"/>
                </a:lnTo>
                <a:lnTo>
                  <a:pt x="194" y="403"/>
                </a:lnTo>
                <a:lnTo>
                  <a:pt x="198" y="408"/>
                </a:lnTo>
                <a:lnTo>
                  <a:pt x="201" y="410"/>
                </a:lnTo>
                <a:lnTo>
                  <a:pt x="205" y="410"/>
                </a:lnTo>
                <a:lnTo>
                  <a:pt x="207" y="409"/>
                </a:lnTo>
                <a:lnTo>
                  <a:pt x="214" y="402"/>
                </a:lnTo>
                <a:lnTo>
                  <a:pt x="215" y="395"/>
                </a:lnTo>
                <a:lnTo>
                  <a:pt x="219" y="390"/>
                </a:lnTo>
                <a:lnTo>
                  <a:pt x="227" y="375"/>
                </a:lnTo>
                <a:lnTo>
                  <a:pt x="239" y="363"/>
                </a:lnTo>
                <a:lnTo>
                  <a:pt x="243" y="352"/>
                </a:lnTo>
                <a:lnTo>
                  <a:pt x="249" y="342"/>
                </a:lnTo>
                <a:lnTo>
                  <a:pt x="253" y="337"/>
                </a:lnTo>
                <a:lnTo>
                  <a:pt x="253" y="346"/>
                </a:lnTo>
                <a:lnTo>
                  <a:pt x="250" y="357"/>
                </a:lnTo>
                <a:lnTo>
                  <a:pt x="247" y="366"/>
                </a:lnTo>
                <a:lnTo>
                  <a:pt x="239" y="376"/>
                </a:lnTo>
                <a:lnTo>
                  <a:pt x="239" y="386"/>
                </a:lnTo>
                <a:lnTo>
                  <a:pt x="236" y="393"/>
                </a:lnTo>
                <a:lnTo>
                  <a:pt x="234" y="404"/>
                </a:lnTo>
                <a:lnTo>
                  <a:pt x="231" y="408"/>
                </a:lnTo>
                <a:lnTo>
                  <a:pt x="229" y="411"/>
                </a:lnTo>
                <a:lnTo>
                  <a:pt x="229" y="416"/>
                </a:lnTo>
                <a:lnTo>
                  <a:pt x="230" y="422"/>
                </a:lnTo>
                <a:lnTo>
                  <a:pt x="229" y="426"/>
                </a:lnTo>
                <a:lnTo>
                  <a:pt x="228" y="432"/>
                </a:lnTo>
                <a:lnTo>
                  <a:pt x="222" y="439"/>
                </a:lnTo>
                <a:lnTo>
                  <a:pt x="221" y="443"/>
                </a:lnTo>
                <a:lnTo>
                  <a:pt x="220" y="446"/>
                </a:lnTo>
                <a:lnTo>
                  <a:pt x="219" y="452"/>
                </a:lnTo>
                <a:lnTo>
                  <a:pt x="220" y="458"/>
                </a:lnTo>
                <a:lnTo>
                  <a:pt x="222" y="463"/>
                </a:lnTo>
                <a:lnTo>
                  <a:pt x="225" y="465"/>
                </a:lnTo>
                <a:lnTo>
                  <a:pt x="229" y="468"/>
                </a:lnTo>
                <a:lnTo>
                  <a:pt x="231" y="471"/>
                </a:lnTo>
                <a:lnTo>
                  <a:pt x="230" y="475"/>
                </a:lnTo>
                <a:lnTo>
                  <a:pt x="236" y="478"/>
                </a:lnTo>
                <a:lnTo>
                  <a:pt x="236" y="481"/>
                </a:lnTo>
                <a:lnTo>
                  <a:pt x="234" y="482"/>
                </a:lnTo>
                <a:lnTo>
                  <a:pt x="228" y="481"/>
                </a:lnTo>
                <a:lnTo>
                  <a:pt x="227" y="482"/>
                </a:lnTo>
                <a:lnTo>
                  <a:pt x="228" y="490"/>
                </a:lnTo>
                <a:lnTo>
                  <a:pt x="228" y="492"/>
                </a:lnTo>
                <a:lnTo>
                  <a:pt x="220" y="495"/>
                </a:lnTo>
                <a:lnTo>
                  <a:pt x="222" y="497"/>
                </a:lnTo>
                <a:lnTo>
                  <a:pt x="219" y="502"/>
                </a:lnTo>
                <a:lnTo>
                  <a:pt x="221" y="503"/>
                </a:lnTo>
                <a:lnTo>
                  <a:pt x="222" y="505"/>
                </a:lnTo>
                <a:lnTo>
                  <a:pt x="222" y="507"/>
                </a:lnTo>
                <a:lnTo>
                  <a:pt x="220" y="508"/>
                </a:lnTo>
                <a:lnTo>
                  <a:pt x="217" y="507"/>
                </a:lnTo>
                <a:lnTo>
                  <a:pt x="217" y="505"/>
                </a:lnTo>
                <a:lnTo>
                  <a:pt x="217" y="503"/>
                </a:lnTo>
                <a:lnTo>
                  <a:pt x="217" y="493"/>
                </a:lnTo>
                <a:lnTo>
                  <a:pt x="219" y="488"/>
                </a:lnTo>
                <a:lnTo>
                  <a:pt x="218" y="482"/>
                </a:lnTo>
                <a:lnTo>
                  <a:pt x="214" y="478"/>
                </a:lnTo>
                <a:lnTo>
                  <a:pt x="205" y="474"/>
                </a:lnTo>
                <a:lnTo>
                  <a:pt x="194" y="475"/>
                </a:lnTo>
                <a:lnTo>
                  <a:pt x="185" y="479"/>
                </a:lnTo>
                <a:lnTo>
                  <a:pt x="178" y="484"/>
                </a:lnTo>
                <a:lnTo>
                  <a:pt x="166" y="514"/>
                </a:lnTo>
                <a:lnTo>
                  <a:pt x="159" y="520"/>
                </a:lnTo>
                <a:lnTo>
                  <a:pt x="147" y="523"/>
                </a:lnTo>
                <a:lnTo>
                  <a:pt x="145" y="523"/>
                </a:lnTo>
                <a:lnTo>
                  <a:pt x="142" y="522"/>
                </a:lnTo>
                <a:lnTo>
                  <a:pt x="143" y="520"/>
                </a:lnTo>
                <a:lnTo>
                  <a:pt x="143" y="518"/>
                </a:lnTo>
                <a:lnTo>
                  <a:pt x="145" y="515"/>
                </a:lnTo>
                <a:lnTo>
                  <a:pt x="147" y="513"/>
                </a:lnTo>
                <a:lnTo>
                  <a:pt x="147" y="512"/>
                </a:lnTo>
                <a:lnTo>
                  <a:pt x="146" y="509"/>
                </a:lnTo>
                <a:lnTo>
                  <a:pt x="145" y="507"/>
                </a:lnTo>
                <a:lnTo>
                  <a:pt x="142" y="504"/>
                </a:lnTo>
                <a:lnTo>
                  <a:pt x="140" y="508"/>
                </a:lnTo>
                <a:lnTo>
                  <a:pt x="139" y="509"/>
                </a:lnTo>
                <a:lnTo>
                  <a:pt x="138" y="501"/>
                </a:lnTo>
                <a:lnTo>
                  <a:pt x="140" y="494"/>
                </a:lnTo>
                <a:lnTo>
                  <a:pt x="151" y="473"/>
                </a:lnTo>
                <a:lnTo>
                  <a:pt x="151" y="469"/>
                </a:lnTo>
                <a:lnTo>
                  <a:pt x="153" y="468"/>
                </a:lnTo>
                <a:lnTo>
                  <a:pt x="156" y="468"/>
                </a:lnTo>
                <a:lnTo>
                  <a:pt x="159" y="465"/>
                </a:lnTo>
                <a:lnTo>
                  <a:pt x="159" y="460"/>
                </a:lnTo>
                <a:lnTo>
                  <a:pt x="162" y="460"/>
                </a:lnTo>
                <a:lnTo>
                  <a:pt x="163" y="460"/>
                </a:lnTo>
                <a:lnTo>
                  <a:pt x="168" y="458"/>
                </a:lnTo>
                <a:lnTo>
                  <a:pt x="165" y="457"/>
                </a:lnTo>
                <a:lnTo>
                  <a:pt x="156" y="452"/>
                </a:lnTo>
                <a:lnTo>
                  <a:pt x="156" y="450"/>
                </a:lnTo>
                <a:lnTo>
                  <a:pt x="159" y="450"/>
                </a:lnTo>
                <a:lnTo>
                  <a:pt x="163" y="450"/>
                </a:lnTo>
                <a:lnTo>
                  <a:pt x="166" y="450"/>
                </a:lnTo>
                <a:lnTo>
                  <a:pt x="168" y="446"/>
                </a:lnTo>
                <a:lnTo>
                  <a:pt x="150" y="442"/>
                </a:lnTo>
                <a:lnTo>
                  <a:pt x="146" y="444"/>
                </a:lnTo>
                <a:lnTo>
                  <a:pt x="149" y="448"/>
                </a:lnTo>
                <a:lnTo>
                  <a:pt x="146" y="450"/>
                </a:lnTo>
                <a:lnTo>
                  <a:pt x="141" y="452"/>
                </a:lnTo>
                <a:lnTo>
                  <a:pt x="139" y="454"/>
                </a:lnTo>
                <a:lnTo>
                  <a:pt x="139" y="459"/>
                </a:lnTo>
                <a:lnTo>
                  <a:pt x="136" y="463"/>
                </a:lnTo>
                <a:lnTo>
                  <a:pt x="131" y="467"/>
                </a:lnTo>
                <a:lnTo>
                  <a:pt x="128" y="469"/>
                </a:lnTo>
                <a:lnTo>
                  <a:pt x="128" y="463"/>
                </a:lnTo>
                <a:lnTo>
                  <a:pt x="130" y="459"/>
                </a:lnTo>
                <a:lnTo>
                  <a:pt x="132" y="455"/>
                </a:lnTo>
                <a:lnTo>
                  <a:pt x="133" y="451"/>
                </a:lnTo>
                <a:lnTo>
                  <a:pt x="132" y="452"/>
                </a:lnTo>
                <a:lnTo>
                  <a:pt x="127" y="452"/>
                </a:lnTo>
                <a:lnTo>
                  <a:pt x="130" y="449"/>
                </a:lnTo>
                <a:lnTo>
                  <a:pt x="141" y="443"/>
                </a:lnTo>
                <a:lnTo>
                  <a:pt x="143" y="441"/>
                </a:lnTo>
                <a:lnTo>
                  <a:pt x="143" y="436"/>
                </a:lnTo>
                <a:lnTo>
                  <a:pt x="147" y="432"/>
                </a:lnTo>
                <a:lnTo>
                  <a:pt x="156" y="426"/>
                </a:lnTo>
                <a:lnTo>
                  <a:pt x="161" y="426"/>
                </a:lnTo>
                <a:lnTo>
                  <a:pt x="165" y="425"/>
                </a:lnTo>
                <a:lnTo>
                  <a:pt x="166" y="423"/>
                </a:lnTo>
                <a:lnTo>
                  <a:pt x="166" y="420"/>
                </a:lnTo>
                <a:lnTo>
                  <a:pt x="168" y="416"/>
                </a:lnTo>
                <a:lnTo>
                  <a:pt x="169" y="414"/>
                </a:lnTo>
                <a:lnTo>
                  <a:pt x="171" y="412"/>
                </a:lnTo>
                <a:lnTo>
                  <a:pt x="175" y="408"/>
                </a:lnTo>
                <a:lnTo>
                  <a:pt x="173" y="401"/>
                </a:lnTo>
                <a:lnTo>
                  <a:pt x="170" y="393"/>
                </a:lnTo>
                <a:lnTo>
                  <a:pt x="169" y="388"/>
                </a:lnTo>
                <a:lnTo>
                  <a:pt x="169" y="380"/>
                </a:lnTo>
                <a:lnTo>
                  <a:pt x="171" y="373"/>
                </a:lnTo>
                <a:lnTo>
                  <a:pt x="172" y="365"/>
                </a:lnTo>
                <a:lnTo>
                  <a:pt x="170" y="359"/>
                </a:lnTo>
                <a:lnTo>
                  <a:pt x="167" y="356"/>
                </a:lnTo>
                <a:lnTo>
                  <a:pt x="162" y="362"/>
                </a:lnTo>
                <a:lnTo>
                  <a:pt x="156" y="374"/>
                </a:lnTo>
                <a:lnTo>
                  <a:pt x="147" y="380"/>
                </a:lnTo>
                <a:lnTo>
                  <a:pt x="142" y="383"/>
                </a:lnTo>
                <a:lnTo>
                  <a:pt x="143" y="394"/>
                </a:lnTo>
                <a:lnTo>
                  <a:pt x="133" y="410"/>
                </a:lnTo>
                <a:lnTo>
                  <a:pt x="132" y="416"/>
                </a:lnTo>
                <a:lnTo>
                  <a:pt x="133" y="423"/>
                </a:lnTo>
                <a:lnTo>
                  <a:pt x="132" y="429"/>
                </a:lnTo>
                <a:lnTo>
                  <a:pt x="128" y="433"/>
                </a:lnTo>
                <a:lnTo>
                  <a:pt x="109" y="446"/>
                </a:lnTo>
                <a:lnTo>
                  <a:pt x="107" y="440"/>
                </a:lnTo>
                <a:lnTo>
                  <a:pt x="109" y="434"/>
                </a:lnTo>
                <a:lnTo>
                  <a:pt x="125" y="419"/>
                </a:lnTo>
                <a:lnTo>
                  <a:pt x="128" y="414"/>
                </a:lnTo>
                <a:lnTo>
                  <a:pt x="130" y="409"/>
                </a:lnTo>
                <a:lnTo>
                  <a:pt x="133" y="381"/>
                </a:lnTo>
                <a:lnTo>
                  <a:pt x="137" y="368"/>
                </a:lnTo>
                <a:lnTo>
                  <a:pt x="142" y="366"/>
                </a:lnTo>
                <a:lnTo>
                  <a:pt x="141" y="369"/>
                </a:lnTo>
                <a:lnTo>
                  <a:pt x="139" y="371"/>
                </a:lnTo>
                <a:lnTo>
                  <a:pt x="139" y="374"/>
                </a:lnTo>
                <a:lnTo>
                  <a:pt x="142" y="376"/>
                </a:lnTo>
                <a:lnTo>
                  <a:pt x="152" y="366"/>
                </a:lnTo>
                <a:lnTo>
                  <a:pt x="160" y="357"/>
                </a:lnTo>
                <a:lnTo>
                  <a:pt x="162" y="353"/>
                </a:lnTo>
                <a:lnTo>
                  <a:pt x="163" y="351"/>
                </a:lnTo>
                <a:lnTo>
                  <a:pt x="165" y="342"/>
                </a:lnTo>
                <a:lnTo>
                  <a:pt x="166" y="340"/>
                </a:lnTo>
                <a:lnTo>
                  <a:pt x="172" y="344"/>
                </a:lnTo>
                <a:lnTo>
                  <a:pt x="175" y="342"/>
                </a:lnTo>
                <a:lnTo>
                  <a:pt x="176" y="336"/>
                </a:lnTo>
                <a:lnTo>
                  <a:pt x="182" y="326"/>
                </a:lnTo>
                <a:lnTo>
                  <a:pt x="185" y="321"/>
                </a:lnTo>
                <a:lnTo>
                  <a:pt x="192" y="263"/>
                </a:lnTo>
                <a:lnTo>
                  <a:pt x="196" y="253"/>
                </a:lnTo>
                <a:lnTo>
                  <a:pt x="197" y="247"/>
                </a:lnTo>
                <a:lnTo>
                  <a:pt x="195" y="240"/>
                </a:lnTo>
                <a:lnTo>
                  <a:pt x="194" y="235"/>
                </a:lnTo>
                <a:lnTo>
                  <a:pt x="192" y="233"/>
                </a:lnTo>
                <a:lnTo>
                  <a:pt x="190" y="231"/>
                </a:lnTo>
                <a:lnTo>
                  <a:pt x="187" y="232"/>
                </a:lnTo>
                <a:lnTo>
                  <a:pt x="185" y="233"/>
                </a:lnTo>
                <a:lnTo>
                  <a:pt x="180" y="241"/>
                </a:lnTo>
                <a:lnTo>
                  <a:pt x="177" y="261"/>
                </a:lnTo>
                <a:lnTo>
                  <a:pt x="175" y="264"/>
                </a:lnTo>
                <a:lnTo>
                  <a:pt x="173" y="268"/>
                </a:lnTo>
                <a:lnTo>
                  <a:pt x="176" y="296"/>
                </a:lnTo>
                <a:lnTo>
                  <a:pt x="175" y="295"/>
                </a:lnTo>
                <a:lnTo>
                  <a:pt x="171" y="292"/>
                </a:lnTo>
                <a:lnTo>
                  <a:pt x="171" y="293"/>
                </a:lnTo>
                <a:lnTo>
                  <a:pt x="171" y="293"/>
                </a:lnTo>
                <a:lnTo>
                  <a:pt x="168" y="272"/>
                </a:lnTo>
                <a:lnTo>
                  <a:pt x="168" y="246"/>
                </a:lnTo>
                <a:lnTo>
                  <a:pt x="165" y="234"/>
                </a:lnTo>
                <a:lnTo>
                  <a:pt x="165" y="230"/>
                </a:lnTo>
                <a:lnTo>
                  <a:pt x="166" y="212"/>
                </a:lnTo>
                <a:lnTo>
                  <a:pt x="165" y="205"/>
                </a:lnTo>
                <a:lnTo>
                  <a:pt x="156" y="167"/>
                </a:lnTo>
                <a:lnTo>
                  <a:pt x="155" y="144"/>
                </a:lnTo>
                <a:lnTo>
                  <a:pt x="157" y="136"/>
                </a:lnTo>
                <a:lnTo>
                  <a:pt x="157" y="134"/>
                </a:lnTo>
                <a:lnTo>
                  <a:pt x="155" y="129"/>
                </a:lnTo>
                <a:lnTo>
                  <a:pt x="151" y="127"/>
                </a:lnTo>
                <a:lnTo>
                  <a:pt x="147" y="127"/>
                </a:lnTo>
                <a:lnTo>
                  <a:pt x="142" y="125"/>
                </a:lnTo>
                <a:lnTo>
                  <a:pt x="143" y="123"/>
                </a:lnTo>
                <a:lnTo>
                  <a:pt x="146" y="120"/>
                </a:lnTo>
                <a:lnTo>
                  <a:pt x="147" y="118"/>
                </a:lnTo>
                <a:lnTo>
                  <a:pt x="146" y="117"/>
                </a:lnTo>
                <a:lnTo>
                  <a:pt x="143" y="118"/>
                </a:lnTo>
                <a:lnTo>
                  <a:pt x="141" y="119"/>
                </a:lnTo>
                <a:lnTo>
                  <a:pt x="138" y="119"/>
                </a:lnTo>
                <a:lnTo>
                  <a:pt x="135" y="117"/>
                </a:lnTo>
                <a:lnTo>
                  <a:pt x="141" y="106"/>
                </a:lnTo>
                <a:lnTo>
                  <a:pt x="141" y="103"/>
                </a:lnTo>
                <a:lnTo>
                  <a:pt x="139" y="97"/>
                </a:lnTo>
                <a:lnTo>
                  <a:pt x="137" y="84"/>
                </a:lnTo>
                <a:lnTo>
                  <a:pt x="130" y="63"/>
                </a:lnTo>
                <a:lnTo>
                  <a:pt x="125" y="53"/>
                </a:lnTo>
                <a:lnTo>
                  <a:pt x="120" y="46"/>
                </a:lnTo>
                <a:lnTo>
                  <a:pt x="118" y="45"/>
                </a:lnTo>
                <a:lnTo>
                  <a:pt x="116" y="44"/>
                </a:lnTo>
                <a:lnTo>
                  <a:pt x="113" y="43"/>
                </a:lnTo>
                <a:lnTo>
                  <a:pt x="111" y="43"/>
                </a:lnTo>
                <a:lnTo>
                  <a:pt x="108" y="48"/>
                </a:lnTo>
                <a:lnTo>
                  <a:pt x="101" y="53"/>
                </a:lnTo>
                <a:lnTo>
                  <a:pt x="93" y="57"/>
                </a:lnTo>
                <a:lnTo>
                  <a:pt x="88" y="59"/>
                </a:lnTo>
                <a:lnTo>
                  <a:pt x="87" y="56"/>
                </a:lnTo>
                <a:lnTo>
                  <a:pt x="88" y="52"/>
                </a:lnTo>
                <a:lnTo>
                  <a:pt x="84" y="50"/>
                </a:lnTo>
                <a:lnTo>
                  <a:pt x="79" y="52"/>
                </a:lnTo>
                <a:lnTo>
                  <a:pt x="74" y="55"/>
                </a:lnTo>
                <a:lnTo>
                  <a:pt x="73" y="50"/>
                </a:lnTo>
                <a:lnTo>
                  <a:pt x="76" y="40"/>
                </a:lnTo>
                <a:lnTo>
                  <a:pt x="74" y="25"/>
                </a:lnTo>
                <a:lnTo>
                  <a:pt x="77" y="10"/>
                </a:lnTo>
                <a:lnTo>
                  <a:pt x="77" y="1"/>
                </a:lnTo>
                <a:lnTo>
                  <a:pt x="72" y="0"/>
                </a:lnTo>
                <a:lnTo>
                  <a:pt x="68" y="4"/>
                </a:lnTo>
                <a:lnTo>
                  <a:pt x="62" y="15"/>
                </a:lnTo>
                <a:lnTo>
                  <a:pt x="58" y="19"/>
                </a:lnTo>
                <a:lnTo>
                  <a:pt x="54" y="20"/>
                </a:lnTo>
                <a:lnTo>
                  <a:pt x="52" y="20"/>
                </a:lnTo>
                <a:lnTo>
                  <a:pt x="50" y="18"/>
                </a:lnTo>
                <a:lnTo>
                  <a:pt x="47" y="17"/>
                </a:lnTo>
                <a:lnTo>
                  <a:pt x="44" y="18"/>
                </a:lnTo>
                <a:lnTo>
                  <a:pt x="35" y="20"/>
                </a:lnTo>
                <a:lnTo>
                  <a:pt x="29" y="20"/>
                </a:lnTo>
                <a:lnTo>
                  <a:pt x="28" y="23"/>
                </a:lnTo>
                <a:lnTo>
                  <a:pt x="27" y="30"/>
                </a:lnTo>
                <a:lnTo>
                  <a:pt x="25" y="34"/>
                </a:lnTo>
                <a:lnTo>
                  <a:pt x="24" y="37"/>
                </a:lnTo>
                <a:lnTo>
                  <a:pt x="27" y="45"/>
                </a:lnTo>
                <a:lnTo>
                  <a:pt x="30" y="76"/>
                </a:lnTo>
                <a:lnTo>
                  <a:pt x="25" y="104"/>
                </a:lnTo>
                <a:lnTo>
                  <a:pt x="23" y="109"/>
                </a:lnTo>
                <a:lnTo>
                  <a:pt x="17" y="119"/>
                </a:lnTo>
                <a:lnTo>
                  <a:pt x="12" y="131"/>
                </a:lnTo>
                <a:lnTo>
                  <a:pt x="12" y="144"/>
                </a:lnTo>
                <a:lnTo>
                  <a:pt x="14" y="173"/>
                </a:lnTo>
                <a:lnTo>
                  <a:pt x="17" y="187"/>
                </a:lnTo>
                <a:lnTo>
                  <a:pt x="17" y="191"/>
                </a:lnTo>
                <a:lnTo>
                  <a:pt x="13" y="201"/>
                </a:lnTo>
                <a:lnTo>
                  <a:pt x="13" y="204"/>
                </a:lnTo>
                <a:lnTo>
                  <a:pt x="14" y="208"/>
                </a:lnTo>
                <a:lnTo>
                  <a:pt x="17" y="213"/>
                </a:lnTo>
                <a:lnTo>
                  <a:pt x="15" y="216"/>
                </a:lnTo>
                <a:lnTo>
                  <a:pt x="13" y="215"/>
                </a:lnTo>
                <a:lnTo>
                  <a:pt x="11" y="211"/>
                </a:lnTo>
                <a:lnTo>
                  <a:pt x="9" y="199"/>
                </a:lnTo>
                <a:lnTo>
                  <a:pt x="8" y="203"/>
                </a:lnTo>
                <a:lnTo>
                  <a:pt x="6" y="208"/>
                </a:lnTo>
                <a:lnTo>
                  <a:pt x="6" y="214"/>
                </a:lnTo>
                <a:lnTo>
                  <a:pt x="8" y="217"/>
                </a:lnTo>
                <a:lnTo>
                  <a:pt x="11" y="220"/>
                </a:lnTo>
                <a:lnTo>
                  <a:pt x="15" y="222"/>
                </a:lnTo>
                <a:lnTo>
                  <a:pt x="19" y="225"/>
                </a:lnTo>
                <a:lnTo>
                  <a:pt x="20" y="233"/>
                </a:lnTo>
                <a:lnTo>
                  <a:pt x="19" y="243"/>
                </a:lnTo>
                <a:lnTo>
                  <a:pt x="19" y="248"/>
                </a:lnTo>
                <a:lnTo>
                  <a:pt x="23" y="261"/>
                </a:lnTo>
                <a:lnTo>
                  <a:pt x="24" y="265"/>
                </a:lnTo>
                <a:lnTo>
                  <a:pt x="25" y="271"/>
                </a:lnTo>
                <a:lnTo>
                  <a:pt x="19" y="303"/>
                </a:lnTo>
                <a:lnTo>
                  <a:pt x="20" y="311"/>
                </a:lnTo>
                <a:lnTo>
                  <a:pt x="21" y="325"/>
                </a:lnTo>
                <a:lnTo>
                  <a:pt x="20" y="357"/>
                </a:lnTo>
                <a:lnTo>
                  <a:pt x="21" y="361"/>
                </a:lnTo>
                <a:lnTo>
                  <a:pt x="20" y="363"/>
                </a:lnTo>
                <a:lnTo>
                  <a:pt x="8" y="390"/>
                </a:lnTo>
                <a:lnTo>
                  <a:pt x="3" y="406"/>
                </a:lnTo>
                <a:lnTo>
                  <a:pt x="1" y="410"/>
                </a:lnTo>
                <a:lnTo>
                  <a:pt x="0" y="415"/>
                </a:lnTo>
                <a:lnTo>
                  <a:pt x="3" y="424"/>
                </a:lnTo>
                <a:lnTo>
                  <a:pt x="6" y="434"/>
                </a:lnTo>
                <a:lnTo>
                  <a:pt x="9" y="441"/>
                </a:lnTo>
                <a:lnTo>
                  <a:pt x="8" y="446"/>
                </a:lnTo>
                <a:lnTo>
                  <a:pt x="3" y="452"/>
                </a:lnTo>
                <a:lnTo>
                  <a:pt x="1" y="460"/>
                </a:lnTo>
                <a:lnTo>
                  <a:pt x="1" y="467"/>
                </a:lnTo>
                <a:lnTo>
                  <a:pt x="4" y="470"/>
                </a:lnTo>
                <a:lnTo>
                  <a:pt x="8" y="471"/>
                </a:lnTo>
                <a:lnTo>
                  <a:pt x="11" y="472"/>
                </a:lnTo>
                <a:lnTo>
                  <a:pt x="12" y="473"/>
                </a:lnTo>
                <a:lnTo>
                  <a:pt x="15" y="477"/>
                </a:lnTo>
                <a:lnTo>
                  <a:pt x="19" y="483"/>
                </a:lnTo>
                <a:lnTo>
                  <a:pt x="21" y="487"/>
                </a:lnTo>
                <a:lnTo>
                  <a:pt x="23" y="493"/>
                </a:lnTo>
                <a:lnTo>
                  <a:pt x="27" y="497"/>
                </a:lnTo>
                <a:lnTo>
                  <a:pt x="32" y="499"/>
                </a:lnTo>
                <a:lnTo>
                  <a:pt x="38" y="503"/>
                </a:lnTo>
                <a:lnTo>
                  <a:pt x="45" y="522"/>
                </a:lnTo>
                <a:lnTo>
                  <a:pt x="48" y="524"/>
                </a:lnTo>
                <a:lnTo>
                  <a:pt x="54" y="528"/>
                </a:lnTo>
                <a:lnTo>
                  <a:pt x="62" y="538"/>
                </a:lnTo>
                <a:lnTo>
                  <a:pt x="76" y="559"/>
                </a:lnTo>
                <a:lnTo>
                  <a:pt x="83" y="567"/>
                </a:lnTo>
                <a:lnTo>
                  <a:pt x="92" y="571"/>
                </a:lnTo>
                <a:lnTo>
                  <a:pt x="112" y="580"/>
                </a:lnTo>
                <a:lnTo>
                  <a:pt x="126" y="591"/>
                </a:lnTo>
                <a:lnTo>
                  <a:pt x="130" y="592"/>
                </a:lnTo>
                <a:lnTo>
                  <a:pt x="140" y="592"/>
                </a:lnTo>
                <a:lnTo>
                  <a:pt x="143" y="590"/>
                </a:lnTo>
                <a:lnTo>
                  <a:pt x="139" y="584"/>
                </a:lnTo>
                <a:lnTo>
                  <a:pt x="140" y="582"/>
                </a:lnTo>
                <a:lnTo>
                  <a:pt x="141" y="578"/>
                </a:lnTo>
                <a:lnTo>
                  <a:pt x="143" y="574"/>
                </a:lnTo>
                <a:lnTo>
                  <a:pt x="146" y="573"/>
                </a:lnTo>
                <a:lnTo>
                  <a:pt x="147" y="573"/>
                </a:lnTo>
                <a:lnTo>
                  <a:pt x="147" y="570"/>
                </a:lnTo>
                <a:lnTo>
                  <a:pt x="146" y="567"/>
                </a:lnTo>
                <a:lnTo>
                  <a:pt x="147" y="562"/>
                </a:lnTo>
                <a:lnTo>
                  <a:pt x="150" y="568"/>
                </a:lnTo>
                <a:lnTo>
                  <a:pt x="152" y="568"/>
                </a:lnTo>
                <a:lnTo>
                  <a:pt x="156" y="566"/>
                </a:lnTo>
                <a:lnTo>
                  <a:pt x="159" y="564"/>
                </a:lnTo>
                <a:lnTo>
                  <a:pt x="163" y="566"/>
                </a:lnTo>
                <a:lnTo>
                  <a:pt x="165" y="568"/>
                </a:lnTo>
                <a:lnTo>
                  <a:pt x="165" y="571"/>
                </a:lnTo>
                <a:lnTo>
                  <a:pt x="162" y="574"/>
                </a:lnTo>
                <a:lnTo>
                  <a:pt x="167" y="573"/>
                </a:lnTo>
                <a:lnTo>
                  <a:pt x="171" y="569"/>
                </a:lnTo>
                <a:lnTo>
                  <a:pt x="179" y="560"/>
                </a:lnTo>
                <a:lnTo>
                  <a:pt x="181" y="550"/>
                </a:lnTo>
                <a:lnTo>
                  <a:pt x="184" y="548"/>
                </a:lnTo>
                <a:lnTo>
                  <a:pt x="189" y="547"/>
                </a:lnTo>
                <a:lnTo>
                  <a:pt x="190" y="544"/>
                </a:lnTo>
                <a:lnTo>
                  <a:pt x="189" y="539"/>
                </a:lnTo>
                <a:lnTo>
                  <a:pt x="186" y="539"/>
                </a:lnTo>
                <a:lnTo>
                  <a:pt x="198" y="534"/>
                </a:lnTo>
                <a:lnTo>
                  <a:pt x="202" y="530"/>
                </a:lnTo>
                <a:lnTo>
                  <a:pt x="199" y="525"/>
                </a:lnTo>
                <a:lnTo>
                  <a:pt x="202" y="523"/>
                </a:lnTo>
                <a:lnTo>
                  <a:pt x="205" y="523"/>
                </a:lnTo>
                <a:lnTo>
                  <a:pt x="207" y="523"/>
                </a:lnTo>
                <a:lnTo>
                  <a:pt x="210" y="524"/>
                </a:lnTo>
                <a:lnTo>
                  <a:pt x="211" y="520"/>
                </a:lnTo>
                <a:lnTo>
                  <a:pt x="211" y="514"/>
                </a:lnTo>
                <a:lnTo>
                  <a:pt x="212" y="510"/>
                </a:lnTo>
                <a:lnTo>
                  <a:pt x="217" y="510"/>
                </a:lnTo>
                <a:lnTo>
                  <a:pt x="220" y="513"/>
                </a:lnTo>
                <a:lnTo>
                  <a:pt x="224" y="518"/>
                </a:lnTo>
                <a:lnTo>
                  <a:pt x="226" y="520"/>
                </a:lnTo>
                <a:lnTo>
                  <a:pt x="230" y="520"/>
                </a:lnTo>
                <a:lnTo>
                  <a:pt x="247" y="513"/>
                </a:lnTo>
                <a:lnTo>
                  <a:pt x="250" y="513"/>
                </a:lnTo>
                <a:lnTo>
                  <a:pt x="251" y="515"/>
                </a:lnTo>
                <a:lnTo>
                  <a:pt x="254" y="519"/>
                </a:lnTo>
                <a:lnTo>
                  <a:pt x="256" y="520"/>
                </a:lnTo>
                <a:lnTo>
                  <a:pt x="258" y="519"/>
                </a:lnTo>
                <a:lnTo>
                  <a:pt x="259" y="518"/>
                </a:lnTo>
                <a:lnTo>
                  <a:pt x="260" y="515"/>
                </a:lnTo>
                <a:lnTo>
                  <a:pt x="261" y="513"/>
                </a:lnTo>
                <a:lnTo>
                  <a:pt x="268" y="510"/>
                </a:lnTo>
                <a:lnTo>
                  <a:pt x="269" y="508"/>
                </a:lnTo>
                <a:lnTo>
                  <a:pt x="274" y="498"/>
                </a:lnTo>
                <a:lnTo>
                  <a:pt x="294" y="473"/>
                </a:lnTo>
                <a:lnTo>
                  <a:pt x="295" y="470"/>
                </a:lnTo>
                <a:lnTo>
                  <a:pt x="297" y="461"/>
                </a:lnTo>
                <a:lnTo>
                  <a:pt x="300" y="463"/>
                </a:lnTo>
                <a:lnTo>
                  <a:pt x="303" y="464"/>
                </a:lnTo>
                <a:lnTo>
                  <a:pt x="307" y="461"/>
                </a:lnTo>
                <a:lnTo>
                  <a:pt x="316" y="453"/>
                </a:lnTo>
                <a:lnTo>
                  <a:pt x="324" y="431"/>
                </a:lnTo>
                <a:lnTo>
                  <a:pt x="330" y="422"/>
                </a:lnTo>
                <a:lnTo>
                  <a:pt x="335" y="418"/>
                </a:lnTo>
                <a:lnTo>
                  <a:pt x="339" y="413"/>
                </a:lnTo>
                <a:lnTo>
                  <a:pt x="341" y="406"/>
                </a:lnTo>
                <a:lnTo>
                  <a:pt x="339" y="399"/>
                </a:lnTo>
                <a:lnTo>
                  <a:pt x="338" y="392"/>
                </a:lnTo>
                <a:lnTo>
                  <a:pt x="341" y="386"/>
                </a:lnTo>
                <a:lnTo>
                  <a:pt x="355" y="369"/>
                </a:lnTo>
                <a:lnTo>
                  <a:pt x="357" y="366"/>
                </a:lnTo>
                <a:lnTo>
                  <a:pt x="357" y="364"/>
                </a:lnTo>
                <a:lnTo>
                  <a:pt x="356" y="361"/>
                </a:lnTo>
                <a:lnTo>
                  <a:pt x="354" y="357"/>
                </a:lnTo>
                <a:lnTo>
                  <a:pt x="351" y="357"/>
                </a:lnTo>
                <a:lnTo>
                  <a:pt x="347" y="359"/>
                </a:lnTo>
                <a:lnTo>
                  <a:pt x="345" y="360"/>
                </a:lnTo>
                <a:lnTo>
                  <a:pt x="338" y="359"/>
                </a:lnTo>
                <a:lnTo>
                  <a:pt x="335" y="360"/>
                </a:lnTo>
                <a:lnTo>
                  <a:pt x="334" y="361"/>
                </a:lnTo>
                <a:lnTo>
                  <a:pt x="333" y="360"/>
                </a:lnTo>
                <a:lnTo>
                  <a:pt x="332" y="357"/>
                </a:lnTo>
                <a:lnTo>
                  <a:pt x="334" y="346"/>
                </a:lnTo>
                <a:lnTo>
                  <a:pt x="365" y="326"/>
                </a:lnTo>
                <a:lnTo>
                  <a:pt x="363" y="325"/>
                </a:lnTo>
                <a:lnTo>
                  <a:pt x="362" y="324"/>
                </a:lnTo>
                <a:lnTo>
                  <a:pt x="359" y="323"/>
                </a:lnTo>
                <a:lnTo>
                  <a:pt x="359" y="321"/>
                </a:lnTo>
                <a:lnTo>
                  <a:pt x="359" y="319"/>
                </a:lnTo>
                <a:lnTo>
                  <a:pt x="359" y="316"/>
                </a:lnTo>
                <a:lnTo>
                  <a:pt x="361" y="314"/>
                </a:lnTo>
                <a:lnTo>
                  <a:pt x="367" y="312"/>
                </a:lnTo>
                <a:lnTo>
                  <a:pt x="378" y="292"/>
                </a:lnTo>
                <a:lnTo>
                  <a:pt x="387" y="289"/>
                </a:lnTo>
                <a:lnTo>
                  <a:pt x="389" y="289"/>
                </a:lnTo>
                <a:lnTo>
                  <a:pt x="391" y="285"/>
                </a:lnTo>
                <a:lnTo>
                  <a:pt x="389" y="282"/>
                </a:lnTo>
                <a:lnTo>
                  <a:pt x="387" y="27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3" name="Freeform 322"/>
          <p:cNvSpPr>
            <a:spLocks/>
          </p:cNvSpPr>
          <p:nvPr/>
        </p:nvSpPr>
        <p:spPr bwMode="auto">
          <a:xfrm>
            <a:off x="16122908" y="7379044"/>
            <a:ext cx="3175" cy="6350"/>
          </a:xfrm>
          <a:custGeom>
            <a:avLst/>
            <a:gdLst>
              <a:gd name="T0" fmla="*/ 0 w 5"/>
              <a:gd name="T1" fmla="*/ 9 h 14"/>
              <a:gd name="T2" fmla="*/ 0 w 5"/>
              <a:gd name="T3" fmla="*/ 10 h 14"/>
              <a:gd name="T4" fmla="*/ 1 w 5"/>
              <a:gd name="T5" fmla="*/ 12 h 14"/>
              <a:gd name="T6" fmla="*/ 1 w 5"/>
              <a:gd name="T7" fmla="*/ 13 h 14"/>
              <a:gd name="T8" fmla="*/ 2 w 5"/>
              <a:gd name="T9" fmla="*/ 14 h 14"/>
              <a:gd name="T10" fmla="*/ 4 w 5"/>
              <a:gd name="T11" fmla="*/ 13 h 14"/>
              <a:gd name="T12" fmla="*/ 5 w 5"/>
              <a:gd name="T13" fmla="*/ 11 h 14"/>
              <a:gd name="T14" fmla="*/ 5 w 5"/>
              <a:gd name="T15" fmla="*/ 9 h 14"/>
              <a:gd name="T16" fmla="*/ 4 w 5"/>
              <a:gd name="T17" fmla="*/ 4 h 14"/>
              <a:gd name="T18" fmla="*/ 2 w 5"/>
              <a:gd name="T19" fmla="*/ 1 h 14"/>
              <a:gd name="T20" fmla="*/ 1 w 5"/>
              <a:gd name="T21" fmla="*/ 0 h 14"/>
              <a:gd name="T22" fmla="*/ 0 w 5"/>
              <a:gd name="T23" fmla="*/ 0 h 14"/>
              <a:gd name="T24" fmla="*/ 0 w 5"/>
              <a:gd name="T25" fmla="*/ 5 h 14"/>
              <a:gd name="T26" fmla="*/ 0 w 5"/>
              <a:gd name="T27" fmla="*/ 8 h 14"/>
              <a:gd name="T28" fmla="*/ 0 w 5"/>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0" y="9"/>
                </a:moveTo>
                <a:lnTo>
                  <a:pt x="0" y="10"/>
                </a:lnTo>
                <a:lnTo>
                  <a:pt x="1" y="12"/>
                </a:lnTo>
                <a:lnTo>
                  <a:pt x="1" y="13"/>
                </a:lnTo>
                <a:lnTo>
                  <a:pt x="2" y="14"/>
                </a:lnTo>
                <a:lnTo>
                  <a:pt x="4" y="13"/>
                </a:lnTo>
                <a:lnTo>
                  <a:pt x="5" y="11"/>
                </a:lnTo>
                <a:lnTo>
                  <a:pt x="5" y="9"/>
                </a:lnTo>
                <a:lnTo>
                  <a:pt x="4" y="4"/>
                </a:lnTo>
                <a:lnTo>
                  <a:pt x="2" y="1"/>
                </a:lnTo>
                <a:lnTo>
                  <a:pt x="1" y="0"/>
                </a:lnTo>
                <a:lnTo>
                  <a:pt x="0" y="0"/>
                </a:lnTo>
                <a:lnTo>
                  <a:pt x="0" y="5"/>
                </a:lnTo>
                <a:lnTo>
                  <a:pt x="0" y="8"/>
                </a:lnTo>
                <a:lnTo>
                  <a:pt x="0"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4" name="Freeform 323"/>
          <p:cNvSpPr>
            <a:spLocks/>
          </p:cNvSpPr>
          <p:nvPr/>
        </p:nvSpPr>
        <p:spPr bwMode="auto">
          <a:xfrm>
            <a:off x="16170533" y="7712419"/>
            <a:ext cx="23813" cy="26988"/>
          </a:xfrm>
          <a:custGeom>
            <a:avLst/>
            <a:gdLst>
              <a:gd name="T0" fmla="*/ 27 w 47"/>
              <a:gd name="T1" fmla="*/ 6 h 51"/>
              <a:gd name="T2" fmla="*/ 17 w 47"/>
              <a:gd name="T3" fmla="*/ 12 h 51"/>
              <a:gd name="T4" fmla="*/ 12 w 47"/>
              <a:gd name="T5" fmla="*/ 16 h 51"/>
              <a:gd name="T6" fmla="*/ 8 w 47"/>
              <a:gd name="T7" fmla="*/ 21 h 51"/>
              <a:gd name="T8" fmla="*/ 6 w 47"/>
              <a:gd name="T9" fmla="*/ 26 h 51"/>
              <a:gd name="T10" fmla="*/ 3 w 47"/>
              <a:gd name="T11" fmla="*/ 31 h 51"/>
              <a:gd name="T12" fmla="*/ 0 w 47"/>
              <a:gd name="T13" fmla="*/ 33 h 51"/>
              <a:gd name="T14" fmla="*/ 0 w 47"/>
              <a:gd name="T15" fmla="*/ 35 h 51"/>
              <a:gd name="T16" fmla="*/ 3 w 47"/>
              <a:gd name="T17" fmla="*/ 38 h 51"/>
              <a:gd name="T18" fmla="*/ 3 w 47"/>
              <a:gd name="T19" fmla="*/ 40 h 51"/>
              <a:gd name="T20" fmla="*/ 4 w 47"/>
              <a:gd name="T21" fmla="*/ 41 h 51"/>
              <a:gd name="T22" fmla="*/ 9 w 47"/>
              <a:gd name="T23" fmla="*/ 41 h 51"/>
              <a:gd name="T24" fmla="*/ 14 w 47"/>
              <a:gd name="T25" fmla="*/ 43 h 51"/>
              <a:gd name="T26" fmla="*/ 18 w 47"/>
              <a:gd name="T27" fmla="*/ 44 h 51"/>
              <a:gd name="T28" fmla="*/ 21 w 47"/>
              <a:gd name="T29" fmla="*/ 44 h 51"/>
              <a:gd name="T30" fmla="*/ 23 w 47"/>
              <a:gd name="T31" fmla="*/ 43 h 51"/>
              <a:gd name="T32" fmla="*/ 30 w 47"/>
              <a:gd name="T33" fmla="*/ 40 h 51"/>
              <a:gd name="T34" fmla="*/ 32 w 47"/>
              <a:gd name="T35" fmla="*/ 40 h 51"/>
              <a:gd name="T36" fmla="*/ 33 w 47"/>
              <a:gd name="T37" fmla="*/ 43 h 51"/>
              <a:gd name="T38" fmla="*/ 33 w 47"/>
              <a:gd name="T39" fmla="*/ 46 h 51"/>
              <a:gd name="T40" fmla="*/ 32 w 47"/>
              <a:gd name="T41" fmla="*/ 50 h 51"/>
              <a:gd name="T42" fmla="*/ 38 w 47"/>
              <a:gd name="T43" fmla="*/ 51 h 51"/>
              <a:gd name="T44" fmla="*/ 40 w 47"/>
              <a:gd name="T45" fmla="*/ 45 h 51"/>
              <a:gd name="T46" fmla="*/ 41 w 47"/>
              <a:gd name="T47" fmla="*/ 38 h 51"/>
              <a:gd name="T48" fmla="*/ 43 w 47"/>
              <a:gd name="T49" fmla="*/ 32 h 51"/>
              <a:gd name="T50" fmla="*/ 38 w 47"/>
              <a:gd name="T51" fmla="*/ 27 h 51"/>
              <a:gd name="T52" fmla="*/ 37 w 47"/>
              <a:gd name="T53" fmla="*/ 22 h 51"/>
              <a:gd name="T54" fmla="*/ 41 w 47"/>
              <a:gd name="T55" fmla="*/ 10 h 51"/>
              <a:gd name="T56" fmla="*/ 44 w 47"/>
              <a:gd name="T57" fmla="*/ 8 h 51"/>
              <a:gd name="T58" fmla="*/ 47 w 47"/>
              <a:gd name="T59" fmla="*/ 7 h 51"/>
              <a:gd name="T60" fmla="*/ 47 w 47"/>
              <a:gd name="T61" fmla="*/ 4 h 51"/>
              <a:gd name="T62" fmla="*/ 47 w 47"/>
              <a:gd name="T63" fmla="*/ 1 h 51"/>
              <a:gd name="T64" fmla="*/ 43 w 47"/>
              <a:gd name="T65" fmla="*/ 0 h 51"/>
              <a:gd name="T66" fmla="*/ 40 w 47"/>
              <a:gd name="T67" fmla="*/ 0 h 51"/>
              <a:gd name="T68" fmla="*/ 39 w 47"/>
              <a:gd name="T69" fmla="*/ 1 h 51"/>
              <a:gd name="T70" fmla="*/ 39 w 47"/>
              <a:gd name="T71" fmla="*/ 5 h 51"/>
              <a:gd name="T72" fmla="*/ 33 w 47"/>
              <a:gd name="T73" fmla="*/ 4 h 51"/>
              <a:gd name="T74" fmla="*/ 27 w 47"/>
              <a:gd name="T75"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51">
                <a:moveTo>
                  <a:pt x="27" y="6"/>
                </a:moveTo>
                <a:lnTo>
                  <a:pt x="17" y="12"/>
                </a:lnTo>
                <a:lnTo>
                  <a:pt x="12" y="16"/>
                </a:lnTo>
                <a:lnTo>
                  <a:pt x="8" y="21"/>
                </a:lnTo>
                <a:lnTo>
                  <a:pt x="6" y="26"/>
                </a:lnTo>
                <a:lnTo>
                  <a:pt x="3" y="31"/>
                </a:lnTo>
                <a:lnTo>
                  <a:pt x="0" y="33"/>
                </a:lnTo>
                <a:lnTo>
                  <a:pt x="0" y="35"/>
                </a:lnTo>
                <a:lnTo>
                  <a:pt x="3" y="38"/>
                </a:lnTo>
                <a:lnTo>
                  <a:pt x="3" y="40"/>
                </a:lnTo>
                <a:lnTo>
                  <a:pt x="4" y="41"/>
                </a:lnTo>
                <a:lnTo>
                  <a:pt x="9" y="41"/>
                </a:lnTo>
                <a:lnTo>
                  <a:pt x="14" y="43"/>
                </a:lnTo>
                <a:lnTo>
                  <a:pt x="18" y="44"/>
                </a:lnTo>
                <a:lnTo>
                  <a:pt x="21" y="44"/>
                </a:lnTo>
                <a:lnTo>
                  <a:pt x="23" y="43"/>
                </a:lnTo>
                <a:lnTo>
                  <a:pt x="30" y="40"/>
                </a:lnTo>
                <a:lnTo>
                  <a:pt x="32" y="40"/>
                </a:lnTo>
                <a:lnTo>
                  <a:pt x="33" y="43"/>
                </a:lnTo>
                <a:lnTo>
                  <a:pt x="33" y="46"/>
                </a:lnTo>
                <a:lnTo>
                  <a:pt x="32" y="50"/>
                </a:lnTo>
                <a:lnTo>
                  <a:pt x="38" y="51"/>
                </a:lnTo>
                <a:lnTo>
                  <a:pt x="40" y="45"/>
                </a:lnTo>
                <a:lnTo>
                  <a:pt x="41" y="38"/>
                </a:lnTo>
                <a:lnTo>
                  <a:pt x="43" y="32"/>
                </a:lnTo>
                <a:lnTo>
                  <a:pt x="38" y="27"/>
                </a:lnTo>
                <a:lnTo>
                  <a:pt x="37" y="22"/>
                </a:lnTo>
                <a:lnTo>
                  <a:pt x="41" y="10"/>
                </a:lnTo>
                <a:lnTo>
                  <a:pt x="44" y="8"/>
                </a:lnTo>
                <a:lnTo>
                  <a:pt x="47" y="7"/>
                </a:lnTo>
                <a:lnTo>
                  <a:pt x="47" y="4"/>
                </a:lnTo>
                <a:lnTo>
                  <a:pt x="47" y="1"/>
                </a:lnTo>
                <a:lnTo>
                  <a:pt x="43" y="0"/>
                </a:lnTo>
                <a:lnTo>
                  <a:pt x="40" y="0"/>
                </a:lnTo>
                <a:lnTo>
                  <a:pt x="39" y="1"/>
                </a:lnTo>
                <a:lnTo>
                  <a:pt x="39" y="5"/>
                </a:lnTo>
                <a:lnTo>
                  <a:pt x="33" y="4"/>
                </a:lnTo>
                <a:lnTo>
                  <a:pt x="27"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6" name="Rectangle 325"/>
          <p:cNvSpPr>
            <a:spLocks noChangeArrowheads="1"/>
          </p:cNvSpPr>
          <p:nvPr/>
        </p:nvSpPr>
        <p:spPr bwMode="auto">
          <a:xfrm>
            <a:off x="9061708" y="3984969"/>
            <a:ext cx="1588" cy="1588"/>
          </a:xfrm>
          <a:prstGeom prst="rect">
            <a:avLst/>
          </a:pr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7" name="Rectangle 326"/>
          <p:cNvSpPr>
            <a:spLocks noChangeArrowheads="1"/>
          </p:cNvSpPr>
          <p:nvPr/>
        </p:nvSpPr>
        <p:spPr bwMode="auto">
          <a:xfrm>
            <a:off x="9061708" y="3984969"/>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298" name="Freeform 327"/>
          <p:cNvSpPr>
            <a:spLocks/>
          </p:cNvSpPr>
          <p:nvPr/>
        </p:nvSpPr>
        <p:spPr bwMode="auto">
          <a:xfrm>
            <a:off x="8861683" y="3850032"/>
            <a:ext cx="14288" cy="25400"/>
          </a:xfrm>
          <a:custGeom>
            <a:avLst/>
            <a:gdLst>
              <a:gd name="T0" fmla="*/ 14 w 26"/>
              <a:gd name="T1" fmla="*/ 36 h 46"/>
              <a:gd name="T2" fmla="*/ 13 w 26"/>
              <a:gd name="T3" fmla="*/ 46 h 46"/>
              <a:gd name="T4" fmla="*/ 16 w 26"/>
              <a:gd name="T5" fmla="*/ 44 h 46"/>
              <a:gd name="T6" fmla="*/ 21 w 26"/>
              <a:gd name="T7" fmla="*/ 40 h 46"/>
              <a:gd name="T8" fmla="*/ 25 w 26"/>
              <a:gd name="T9" fmla="*/ 36 h 46"/>
              <a:gd name="T10" fmla="*/ 26 w 26"/>
              <a:gd name="T11" fmla="*/ 31 h 46"/>
              <a:gd name="T12" fmla="*/ 21 w 26"/>
              <a:gd name="T13" fmla="*/ 30 h 46"/>
              <a:gd name="T14" fmla="*/ 19 w 26"/>
              <a:gd name="T15" fmla="*/ 28 h 46"/>
              <a:gd name="T16" fmla="*/ 21 w 26"/>
              <a:gd name="T17" fmla="*/ 27 h 46"/>
              <a:gd name="T18" fmla="*/ 25 w 26"/>
              <a:gd name="T19" fmla="*/ 22 h 46"/>
              <a:gd name="T20" fmla="*/ 25 w 26"/>
              <a:gd name="T21" fmla="*/ 15 h 46"/>
              <a:gd name="T22" fmla="*/ 22 w 26"/>
              <a:gd name="T23" fmla="*/ 12 h 46"/>
              <a:gd name="T24" fmla="*/ 13 w 26"/>
              <a:gd name="T25" fmla="*/ 10 h 46"/>
              <a:gd name="T26" fmla="*/ 9 w 26"/>
              <a:gd name="T27" fmla="*/ 2 h 46"/>
              <a:gd name="T28" fmla="*/ 5 w 26"/>
              <a:gd name="T29" fmla="*/ 0 h 46"/>
              <a:gd name="T30" fmla="*/ 0 w 26"/>
              <a:gd name="T31" fmla="*/ 5 h 46"/>
              <a:gd name="T32" fmla="*/ 13 w 26"/>
              <a:gd name="T33" fmla="*/ 31 h 46"/>
              <a:gd name="T34" fmla="*/ 14 w 26"/>
              <a:gd name="T35"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46">
                <a:moveTo>
                  <a:pt x="14" y="36"/>
                </a:moveTo>
                <a:lnTo>
                  <a:pt x="13" y="46"/>
                </a:lnTo>
                <a:lnTo>
                  <a:pt x="16" y="44"/>
                </a:lnTo>
                <a:lnTo>
                  <a:pt x="21" y="40"/>
                </a:lnTo>
                <a:lnTo>
                  <a:pt x="25" y="36"/>
                </a:lnTo>
                <a:lnTo>
                  <a:pt x="26" y="31"/>
                </a:lnTo>
                <a:lnTo>
                  <a:pt x="21" y="30"/>
                </a:lnTo>
                <a:lnTo>
                  <a:pt x="19" y="28"/>
                </a:lnTo>
                <a:lnTo>
                  <a:pt x="21" y="27"/>
                </a:lnTo>
                <a:lnTo>
                  <a:pt x="25" y="22"/>
                </a:lnTo>
                <a:lnTo>
                  <a:pt x="25" y="15"/>
                </a:lnTo>
                <a:lnTo>
                  <a:pt x="22" y="12"/>
                </a:lnTo>
                <a:lnTo>
                  <a:pt x="13" y="10"/>
                </a:lnTo>
                <a:lnTo>
                  <a:pt x="9" y="2"/>
                </a:lnTo>
                <a:lnTo>
                  <a:pt x="5" y="0"/>
                </a:lnTo>
                <a:lnTo>
                  <a:pt x="0" y="5"/>
                </a:lnTo>
                <a:lnTo>
                  <a:pt x="13" y="31"/>
                </a:lnTo>
                <a:lnTo>
                  <a:pt x="14" y="3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9" name="Freeform 328"/>
          <p:cNvSpPr>
            <a:spLocks/>
          </p:cNvSpPr>
          <p:nvPr/>
        </p:nvSpPr>
        <p:spPr bwMode="auto">
          <a:xfrm>
            <a:off x="8861683" y="3850032"/>
            <a:ext cx="14288" cy="25400"/>
          </a:xfrm>
          <a:custGeom>
            <a:avLst/>
            <a:gdLst>
              <a:gd name="T0" fmla="*/ 14 w 26"/>
              <a:gd name="T1" fmla="*/ 36 h 46"/>
              <a:gd name="T2" fmla="*/ 13 w 26"/>
              <a:gd name="T3" fmla="*/ 46 h 46"/>
              <a:gd name="T4" fmla="*/ 16 w 26"/>
              <a:gd name="T5" fmla="*/ 44 h 46"/>
              <a:gd name="T6" fmla="*/ 21 w 26"/>
              <a:gd name="T7" fmla="*/ 40 h 46"/>
              <a:gd name="T8" fmla="*/ 25 w 26"/>
              <a:gd name="T9" fmla="*/ 36 h 46"/>
              <a:gd name="T10" fmla="*/ 26 w 26"/>
              <a:gd name="T11" fmla="*/ 31 h 46"/>
              <a:gd name="T12" fmla="*/ 21 w 26"/>
              <a:gd name="T13" fmla="*/ 30 h 46"/>
              <a:gd name="T14" fmla="*/ 19 w 26"/>
              <a:gd name="T15" fmla="*/ 28 h 46"/>
              <a:gd name="T16" fmla="*/ 21 w 26"/>
              <a:gd name="T17" fmla="*/ 27 h 46"/>
              <a:gd name="T18" fmla="*/ 25 w 26"/>
              <a:gd name="T19" fmla="*/ 22 h 46"/>
              <a:gd name="T20" fmla="*/ 25 w 26"/>
              <a:gd name="T21" fmla="*/ 15 h 46"/>
              <a:gd name="T22" fmla="*/ 22 w 26"/>
              <a:gd name="T23" fmla="*/ 12 h 46"/>
              <a:gd name="T24" fmla="*/ 13 w 26"/>
              <a:gd name="T25" fmla="*/ 10 h 46"/>
              <a:gd name="T26" fmla="*/ 9 w 26"/>
              <a:gd name="T27" fmla="*/ 2 h 46"/>
              <a:gd name="T28" fmla="*/ 5 w 26"/>
              <a:gd name="T29" fmla="*/ 0 h 46"/>
              <a:gd name="T30" fmla="*/ 0 w 26"/>
              <a:gd name="T31" fmla="*/ 5 h 46"/>
              <a:gd name="T32" fmla="*/ 13 w 26"/>
              <a:gd name="T33" fmla="*/ 31 h 46"/>
              <a:gd name="T34" fmla="*/ 14 w 26"/>
              <a:gd name="T35"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46">
                <a:moveTo>
                  <a:pt x="14" y="36"/>
                </a:moveTo>
                <a:lnTo>
                  <a:pt x="13" y="46"/>
                </a:lnTo>
                <a:lnTo>
                  <a:pt x="16" y="44"/>
                </a:lnTo>
                <a:lnTo>
                  <a:pt x="21" y="40"/>
                </a:lnTo>
                <a:lnTo>
                  <a:pt x="25" y="36"/>
                </a:lnTo>
                <a:lnTo>
                  <a:pt x="26" y="31"/>
                </a:lnTo>
                <a:lnTo>
                  <a:pt x="21" y="30"/>
                </a:lnTo>
                <a:lnTo>
                  <a:pt x="19" y="28"/>
                </a:lnTo>
                <a:lnTo>
                  <a:pt x="21" y="27"/>
                </a:lnTo>
                <a:lnTo>
                  <a:pt x="25" y="22"/>
                </a:lnTo>
                <a:lnTo>
                  <a:pt x="25" y="15"/>
                </a:lnTo>
                <a:lnTo>
                  <a:pt x="22" y="12"/>
                </a:lnTo>
                <a:lnTo>
                  <a:pt x="13" y="10"/>
                </a:lnTo>
                <a:lnTo>
                  <a:pt x="9" y="2"/>
                </a:lnTo>
                <a:lnTo>
                  <a:pt x="5" y="0"/>
                </a:lnTo>
                <a:lnTo>
                  <a:pt x="0" y="5"/>
                </a:lnTo>
                <a:lnTo>
                  <a:pt x="13" y="31"/>
                </a:lnTo>
                <a:lnTo>
                  <a:pt x="14" y="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0" name="Freeform 329"/>
          <p:cNvSpPr>
            <a:spLocks/>
          </p:cNvSpPr>
          <p:nvPr/>
        </p:nvSpPr>
        <p:spPr bwMode="auto">
          <a:xfrm>
            <a:off x="8972808" y="3865907"/>
            <a:ext cx="14288" cy="9525"/>
          </a:xfrm>
          <a:custGeom>
            <a:avLst/>
            <a:gdLst>
              <a:gd name="T0" fmla="*/ 8 w 28"/>
              <a:gd name="T1" fmla="*/ 18 h 18"/>
              <a:gd name="T2" fmla="*/ 13 w 28"/>
              <a:gd name="T3" fmla="*/ 18 h 18"/>
              <a:gd name="T4" fmla="*/ 10 w 28"/>
              <a:gd name="T5" fmla="*/ 13 h 18"/>
              <a:gd name="T6" fmla="*/ 11 w 28"/>
              <a:gd name="T7" fmla="*/ 11 h 18"/>
              <a:gd name="T8" fmla="*/ 23 w 28"/>
              <a:gd name="T9" fmla="*/ 14 h 18"/>
              <a:gd name="T10" fmla="*/ 28 w 28"/>
              <a:gd name="T11" fmla="*/ 11 h 18"/>
              <a:gd name="T12" fmla="*/ 24 w 28"/>
              <a:gd name="T13" fmla="*/ 9 h 18"/>
              <a:gd name="T14" fmla="*/ 23 w 28"/>
              <a:gd name="T15" fmla="*/ 9 h 18"/>
              <a:gd name="T16" fmla="*/ 24 w 28"/>
              <a:gd name="T17" fmla="*/ 7 h 18"/>
              <a:gd name="T18" fmla="*/ 24 w 28"/>
              <a:gd name="T19" fmla="*/ 6 h 18"/>
              <a:gd name="T20" fmla="*/ 26 w 28"/>
              <a:gd name="T21" fmla="*/ 4 h 18"/>
              <a:gd name="T22" fmla="*/ 23 w 28"/>
              <a:gd name="T23" fmla="*/ 1 h 18"/>
              <a:gd name="T24" fmla="*/ 22 w 28"/>
              <a:gd name="T25" fmla="*/ 0 h 18"/>
              <a:gd name="T26" fmla="*/ 9 w 28"/>
              <a:gd name="T27" fmla="*/ 3 h 18"/>
              <a:gd name="T28" fmla="*/ 6 w 28"/>
              <a:gd name="T29" fmla="*/ 4 h 18"/>
              <a:gd name="T30" fmla="*/ 3 w 28"/>
              <a:gd name="T31" fmla="*/ 4 h 18"/>
              <a:gd name="T32" fmla="*/ 1 w 28"/>
              <a:gd name="T33" fmla="*/ 6 h 18"/>
              <a:gd name="T34" fmla="*/ 1 w 28"/>
              <a:gd name="T35" fmla="*/ 7 h 18"/>
              <a:gd name="T36" fmla="*/ 0 w 28"/>
              <a:gd name="T37" fmla="*/ 9 h 18"/>
              <a:gd name="T38" fmla="*/ 4 w 28"/>
              <a:gd name="T39" fmla="*/ 17 h 18"/>
              <a:gd name="T40" fmla="*/ 8 w 28"/>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8" y="18"/>
                </a:moveTo>
                <a:lnTo>
                  <a:pt x="13" y="18"/>
                </a:lnTo>
                <a:lnTo>
                  <a:pt x="10" y="13"/>
                </a:lnTo>
                <a:lnTo>
                  <a:pt x="11" y="11"/>
                </a:lnTo>
                <a:lnTo>
                  <a:pt x="23" y="14"/>
                </a:lnTo>
                <a:lnTo>
                  <a:pt x="28" y="11"/>
                </a:lnTo>
                <a:lnTo>
                  <a:pt x="24" y="9"/>
                </a:lnTo>
                <a:lnTo>
                  <a:pt x="23" y="9"/>
                </a:lnTo>
                <a:lnTo>
                  <a:pt x="24" y="7"/>
                </a:lnTo>
                <a:lnTo>
                  <a:pt x="24" y="6"/>
                </a:lnTo>
                <a:lnTo>
                  <a:pt x="26" y="4"/>
                </a:lnTo>
                <a:lnTo>
                  <a:pt x="23" y="1"/>
                </a:lnTo>
                <a:lnTo>
                  <a:pt x="22" y="0"/>
                </a:lnTo>
                <a:lnTo>
                  <a:pt x="9" y="3"/>
                </a:lnTo>
                <a:lnTo>
                  <a:pt x="6" y="4"/>
                </a:lnTo>
                <a:lnTo>
                  <a:pt x="3" y="4"/>
                </a:lnTo>
                <a:lnTo>
                  <a:pt x="1" y="6"/>
                </a:lnTo>
                <a:lnTo>
                  <a:pt x="1" y="7"/>
                </a:lnTo>
                <a:lnTo>
                  <a:pt x="0" y="9"/>
                </a:lnTo>
                <a:lnTo>
                  <a:pt x="4" y="17"/>
                </a:lnTo>
                <a:lnTo>
                  <a:pt x="8" y="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1" name="Freeform 330"/>
          <p:cNvSpPr>
            <a:spLocks/>
          </p:cNvSpPr>
          <p:nvPr/>
        </p:nvSpPr>
        <p:spPr bwMode="auto">
          <a:xfrm>
            <a:off x="8972808" y="3865907"/>
            <a:ext cx="14288" cy="9525"/>
          </a:xfrm>
          <a:custGeom>
            <a:avLst/>
            <a:gdLst>
              <a:gd name="T0" fmla="*/ 8 w 28"/>
              <a:gd name="T1" fmla="*/ 18 h 18"/>
              <a:gd name="T2" fmla="*/ 13 w 28"/>
              <a:gd name="T3" fmla="*/ 18 h 18"/>
              <a:gd name="T4" fmla="*/ 10 w 28"/>
              <a:gd name="T5" fmla="*/ 13 h 18"/>
              <a:gd name="T6" fmla="*/ 11 w 28"/>
              <a:gd name="T7" fmla="*/ 11 h 18"/>
              <a:gd name="T8" fmla="*/ 23 w 28"/>
              <a:gd name="T9" fmla="*/ 14 h 18"/>
              <a:gd name="T10" fmla="*/ 28 w 28"/>
              <a:gd name="T11" fmla="*/ 11 h 18"/>
              <a:gd name="T12" fmla="*/ 24 w 28"/>
              <a:gd name="T13" fmla="*/ 9 h 18"/>
              <a:gd name="T14" fmla="*/ 23 w 28"/>
              <a:gd name="T15" fmla="*/ 9 h 18"/>
              <a:gd name="T16" fmla="*/ 24 w 28"/>
              <a:gd name="T17" fmla="*/ 7 h 18"/>
              <a:gd name="T18" fmla="*/ 24 w 28"/>
              <a:gd name="T19" fmla="*/ 6 h 18"/>
              <a:gd name="T20" fmla="*/ 26 w 28"/>
              <a:gd name="T21" fmla="*/ 4 h 18"/>
              <a:gd name="T22" fmla="*/ 23 w 28"/>
              <a:gd name="T23" fmla="*/ 1 h 18"/>
              <a:gd name="T24" fmla="*/ 22 w 28"/>
              <a:gd name="T25" fmla="*/ 0 h 18"/>
              <a:gd name="T26" fmla="*/ 9 w 28"/>
              <a:gd name="T27" fmla="*/ 3 h 18"/>
              <a:gd name="T28" fmla="*/ 6 w 28"/>
              <a:gd name="T29" fmla="*/ 4 h 18"/>
              <a:gd name="T30" fmla="*/ 3 w 28"/>
              <a:gd name="T31" fmla="*/ 4 h 18"/>
              <a:gd name="T32" fmla="*/ 1 w 28"/>
              <a:gd name="T33" fmla="*/ 6 h 18"/>
              <a:gd name="T34" fmla="*/ 1 w 28"/>
              <a:gd name="T35" fmla="*/ 7 h 18"/>
              <a:gd name="T36" fmla="*/ 0 w 28"/>
              <a:gd name="T37" fmla="*/ 9 h 18"/>
              <a:gd name="T38" fmla="*/ 4 w 28"/>
              <a:gd name="T39" fmla="*/ 17 h 18"/>
              <a:gd name="T40" fmla="*/ 8 w 28"/>
              <a:gd name="T4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8" y="18"/>
                </a:moveTo>
                <a:lnTo>
                  <a:pt x="13" y="18"/>
                </a:lnTo>
                <a:lnTo>
                  <a:pt x="10" y="13"/>
                </a:lnTo>
                <a:lnTo>
                  <a:pt x="11" y="11"/>
                </a:lnTo>
                <a:lnTo>
                  <a:pt x="23" y="14"/>
                </a:lnTo>
                <a:lnTo>
                  <a:pt x="28" y="11"/>
                </a:lnTo>
                <a:lnTo>
                  <a:pt x="24" y="9"/>
                </a:lnTo>
                <a:lnTo>
                  <a:pt x="23" y="9"/>
                </a:lnTo>
                <a:lnTo>
                  <a:pt x="24" y="7"/>
                </a:lnTo>
                <a:lnTo>
                  <a:pt x="24" y="6"/>
                </a:lnTo>
                <a:lnTo>
                  <a:pt x="26" y="4"/>
                </a:lnTo>
                <a:lnTo>
                  <a:pt x="23" y="1"/>
                </a:lnTo>
                <a:lnTo>
                  <a:pt x="22" y="0"/>
                </a:lnTo>
                <a:lnTo>
                  <a:pt x="9" y="3"/>
                </a:lnTo>
                <a:lnTo>
                  <a:pt x="6" y="4"/>
                </a:lnTo>
                <a:lnTo>
                  <a:pt x="3" y="4"/>
                </a:lnTo>
                <a:lnTo>
                  <a:pt x="1" y="6"/>
                </a:lnTo>
                <a:lnTo>
                  <a:pt x="1" y="7"/>
                </a:lnTo>
                <a:lnTo>
                  <a:pt x="0" y="9"/>
                </a:lnTo>
                <a:lnTo>
                  <a:pt x="4" y="17"/>
                </a:lnTo>
                <a:lnTo>
                  <a:pt x="8"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2" name="Freeform 331"/>
          <p:cNvSpPr>
            <a:spLocks/>
          </p:cNvSpPr>
          <p:nvPr/>
        </p:nvSpPr>
        <p:spPr bwMode="auto">
          <a:xfrm>
            <a:off x="8882321" y="3811932"/>
            <a:ext cx="17463" cy="12700"/>
          </a:xfrm>
          <a:custGeom>
            <a:avLst/>
            <a:gdLst>
              <a:gd name="T0" fmla="*/ 4 w 33"/>
              <a:gd name="T1" fmla="*/ 23 h 23"/>
              <a:gd name="T2" fmla="*/ 8 w 33"/>
              <a:gd name="T3" fmla="*/ 23 h 23"/>
              <a:gd name="T4" fmla="*/ 14 w 33"/>
              <a:gd name="T5" fmla="*/ 21 h 23"/>
              <a:gd name="T6" fmla="*/ 30 w 33"/>
              <a:gd name="T7" fmla="*/ 7 h 23"/>
              <a:gd name="T8" fmla="*/ 33 w 33"/>
              <a:gd name="T9" fmla="*/ 5 h 23"/>
              <a:gd name="T10" fmla="*/ 25 w 33"/>
              <a:gd name="T11" fmla="*/ 1 h 23"/>
              <a:gd name="T12" fmla="*/ 20 w 33"/>
              <a:gd name="T13" fmla="*/ 0 h 23"/>
              <a:gd name="T14" fmla="*/ 15 w 33"/>
              <a:gd name="T15" fmla="*/ 2 h 23"/>
              <a:gd name="T16" fmla="*/ 5 w 33"/>
              <a:gd name="T17" fmla="*/ 7 h 23"/>
              <a:gd name="T18" fmla="*/ 1 w 33"/>
              <a:gd name="T19" fmla="*/ 12 h 23"/>
              <a:gd name="T20" fmla="*/ 0 w 33"/>
              <a:gd name="T21" fmla="*/ 19 h 23"/>
              <a:gd name="T22" fmla="*/ 1 w 33"/>
              <a:gd name="T23" fmla="*/ 22 h 23"/>
              <a:gd name="T24" fmla="*/ 4 w 3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3">
                <a:moveTo>
                  <a:pt x="4" y="23"/>
                </a:moveTo>
                <a:lnTo>
                  <a:pt x="8" y="23"/>
                </a:lnTo>
                <a:lnTo>
                  <a:pt x="14" y="21"/>
                </a:lnTo>
                <a:lnTo>
                  <a:pt x="30" y="7"/>
                </a:lnTo>
                <a:lnTo>
                  <a:pt x="33" y="5"/>
                </a:lnTo>
                <a:lnTo>
                  <a:pt x="25" y="1"/>
                </a:lnTo>
                <a:lnTo>
                  <a:pt x="20" y="0"/>
                </a:lnTo>
                <a:lnTo>
                  <a:pt x="15" y="2"/>
                </a:lnTo>
                <a:lnTo>
                  <a:pt x="5" y="7"/>
                </a:lnTo>
                <a:lnTo>
                  <a:pt x="1" y="12"/>
                </a:lnTo>
                <a:lnTo>
                  <a:pt x="0" y="19"/>
                </a:lnTo>
                <a:lnTo>
                  <a:pt x="1" y="22"/>
                </a:lnTo>
                <a:lnTo>
                  <a:pt x="4" y="2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3" name="Freeform 332"/>
          <p:cNvSpPr>
            <a:spLocks/>
          </p:cNvSpPr>
          <p:nvPr/>
        </p:nvSpPr>
        <p:spPr bwMode="auto">
          <a:xfrm>
            <a:off x="8882321" y="3811932"/>
            <a:ext cx="17463" cy="12700"/>
          </a:xfrm>
          <a:custGeom>
            <a:avLst/>
            <a:gdLst>
              <a:gd name="T0" fmla="*/ 4 w 33"/>
              <a:gd name="T1" fmla="*/ 23 h 23"/>
              <a:gd name="T2" fmla="*/ 8 w 33"/>
              <a:gd name="T3" fmla="*/ 23 h 23"/>
              <a:gd name="T4" fmla="*/ 14 w 33"/>
              <a:gd name="T5" fmla="*/ 21 h 23"/>
              <a:gd name="T6" fmla="*/ 30 w 33"/>
              <a:gd name="T7" fmla="*/ 7 h 23"/>
              <a:gd name="T8" fmla="*/ 33 w 33"/>
              <a:gd name="T9" fmla="*/ 5 h 23"/>
              <a:gd name="T10" fmla="*/ 25 w 33"/>
              <a:gd name="T11" fmla="*/ 1 h 23"/>
              <a:gd name="T12" fmla="*/ 20 w 33"/>
              <a:gd name="T13" fmla="*/ 0 h 23"/>
              <a:gd name="T14" fmla="*/ 15 w 33"/>
              <a:gd name="T15" fmla="*/ 2 h 23"/>
              <a:gd name="T16" fmla="*/ 5 w 33"/>
              <a:gd name="T17" fmla="*/ 7 h 23"/>
              <a:gd name="T18" fmla="*/ 1 w 33"/>
              <a:gd name="T19" fmla="*/ 12 h 23"/>
              <a:gd name="T20" fmla="*/ 0 w 33"/>
              <a:gd name="T21" fmla="*/ 19 h 23"/>
              <a:gd name="T22" fmla="*/ 1 w 33"/>
              <a:gd name="T23" fmla="*/ 22 h 23"/>
              <a:gd name="T24" fmla="*/ 4 w 3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3">
                <a:moveTo>
                  <a:pt x="4" y="23"/>
                </a:moveTo>
                <a:lnTo>
                  <a:pt x="8" y="23"/>
                </a:lnTo>
                <a:lnTo>
                  <a:pt x="14" y="21"/>
                </a:lnTo>
                <a:lnTo>
                  <a:pt x="30" y="7"/>
                </a:lnTo>
                <a:lnTo>
                  <a:pt x="33" y="5"/>
                </a:lnTo>
                <a:lnTo>
                  <a:pt x="25" y="1"/>
                </a:lnTo>
                <a:lnTo>
                  <a:pt x="20" y="0"/>
                </a:lnTo>
                <a:lnTo>
                  <a:pt x="15" y="2"/>
                </a:lnTo>
                <a:lnTo>
                  <a:pt x="5" y="7"/>
                </a:lnTo>
                <a:lnTo>
                  <a:pt x="1" y="12"/>
                </a:lnTo>
                <a:lnTo>
                  <a:pt x="0" y="19"/>
                </a:lnTo>
                <a:lnTo>
                  <a:pt x="1" y="22"/>
                </a:lnTo>
                <a:lnTo>
                  <a:pt x="4"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4" name="Freeform 333"/>
          <p:cNvSpPr>
            <a:spLocks/>
          </p:cNvSpPr>
          <p:nvPr/>
        </p:nvSpPr>
        <p:spPr bwMode="auto">
          <a:xfrm>
            <a:off x="9558596" y="4008782"/>
            <a:ext cx="12700" cy="7938"/>
          </a:xfrm>
          <a:custGeom>
            <a:avLst/>
            <a:gdLst>
              <a:gd name="T0" fmla="*/ 3 w 25"/>
              <a:gd name="T1" fmla="*/ 15 h 15"/>
              <a:gd name="T2" fmla="*/ 5 w 25"/>
              <a:gd name="T3" fmla="*/ 15 h 15"/>
              <a:gd name="T4" fmla="*/ 9 w 25"/>
              <a:gd name="T5" fmla="*/ 14 h 15"/>
              <a:gd name="T6" fmla="*/ 5 w 25"/>
              <a:gd name="T7" fmla="*/ 8 h 15"/>
              <a:gd name="T8" fmla="*/ 10 w 25"/>
              <a:gd name="T9" fmla="*/ 7 h 15"/>
              <a:gd name="T10" fmla="*/ 14 w 25"/>
              <a:gd name="T11" fmla="*/ 12 h 15"/>
              <a:gd name="T12" fmla="*/ 19 w 25"/>
              <a:gd name="T13" fmla="*/ 10 h 15"/>
              <a:gd name="T14" fmla="*/ 17 w 25"/>
              <a:gd name="T15" fmla="*/ 9 h 15"/>
              <a:gd name="T16" fmla="*/ 20 w 25"/>
              <a:gd name="T17" fmla="*/ 7 h 15"/>
              <a:gd name="T18" fmla="*/ 22 w 25"/>
              <a:gd name="T19" fmla="*/ 6 h 15"/>
              <a:gd name="T20" fmla="*/ 23 w 25"/>
              <a:gd name="T21" fmla="*/ 5 h 15"/>
              <a:gd name="T22" fmla="*/ 25 w 25"/>
              <a:gd name="T23" fmla="*/ 5 h 15"/>
              <a:gd name="T24" fmla="*/ 23 w 25"/>
              <a:gd name="T25" fmla="*/ 2 h 15"/>
              <a:gd name="T26" fmla="*/ 10 w 25"/>
              <a:gd name="T27" fmla="*/ 0 h 15"/>
              <a:gd name="T28" fmla="*/ 6 w 25"/>
              <a:gd name="T29" fmla="*/ 1 h 15"/>
              <a:gd name="T30" fmla="*/ 3 w 25"/>
              <a:gd name="T31" fmla="*/ 5 h 15"/>
              <a:gd name="T32" fmla="*/ 0 w 25"/>
              <a:gd name="T33" fmla="*/ 11 h 15"/>
              <a:gd name="T34" fmla="*/ 1 w 25"/>
              <a:gd name="T35" fmla="*/ 14 h 15"/>
              <a:gd name="T36" fmla="*/ 3 w 25"/>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5">
                <a:moveTo>
                  <a:pt x="3" y="15"/>
                </a:moveTo>
                <a:lnTo>
                  <a:pt x="5" y="15"/>
                </a:lnTo>
                <a:lnTo>
                  <a:pt x="9" y="14"/>
                </a:lnTo>
                <a:lnTo>
                  <a:pt x="5" y="8"/>
                </a:lnTo>
                <a:lnTo>
                  <a:pt x="10" y="7"/>
                </a:lnTo>
                <a:lnTo>
                  <a:pt x="14" y="12"/>
                </a:lnTo>
                <a:lnTo>
                  <a:pt x="19" y="10"/>
                </a:lnTo>
                <a:lnTo>
                  <a:pt x="17" y="9"/>
                </a:lnTo>
                <a:lnTo>
                  <a:pt x="20" y="7"/>
                </a:lnTo>
                <a:lnTo>
                  <a:pt x="22" y="6"/>
                </a:lnTo>
                <a:lnTo>
                  <a:pt x="23" y="5"/>
                </a:lnTo>
                <a:lnTo>
                  <a:pt x="25" y="5"/>
                </a:lnTo>
                <a:lnTo>
                  <a:pt x="23" y="2"/>
                </a:lnTo>
                <a:lnTo>
                  <a:pt x="10" y="0"/>
                </a:lnTo>
                <a:lnTo>
                  <a:pt x="6" y="1"/>
                </a:lnTo>
                <a:lnTo>
                  <a:pt x="3" y="5"/>
                </a:lnTo>
                <a:lnTo>
                  <a:pt x="0" y="11"/>
                </a:lnTo>
                <a:lnTo>
                  <a:pt x="1" y="14"/>
                </a:lnTo>
                <a:lnTo>
                  <a:pt x="3" y="1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5" name="Freeform 334"/>
          <p:cNvSpPr>
            <a:spLocks/>
          </p:cNvSpPr>
          <p:nvPr/>
        </p:nvSpPr>
        <p:spPr bwMode="auto">
          <a:xfrm>
            <a:off x="9558596" y="4008782"/>
            <a:ext cx="12700" cy="7938"/>
          </a:xfrm>
          <a:custGeom>
            <a:avLst/>
            <a:gdLst>
              <a:gd name="T0" fmla="*/ 3 w 25"/>
              <a:gd name="T1" fmla="*/ 15 h 15"/>
              <a:gd name="T2" fmla="*/ 5 w 25"/>
              <a:gd name="T3" fmla="*/ 15 h 15"/>
              <a:gd name="T4" fmla="*/ 9 w 25"/>
              <a:gd name="T5" fmla="*/ 14 h 15"/>
              <a:gd name="T6" fmla="*/ 5 w 25"/>
              <a:gd name="T7" fmla="*/ 8 h 15"/>
              <a:gd name="T8" fmla="*/ 10 w 25"/>
              <a:gd name="T9" fmla="*/ 7 h 15"/>
              <a:gd name="T10" fmla="*/ 14 w 25"/>
              <a:gd name="T11" fmla="*/ 12 h 15"/>
              <a:gd name="T12" fmla="*/ 19 w 25"/>
              <a:gd name="T13" fmla="*/ 10 h 15"/>
              <a:gd name="T14" fmla="*/ 17 w 25"/>
              <a:gd name="T15" fmla="*/ 9 h 15"/>
              <a:gd name="T16" fmla="*/ 20 w 25"/>
              <a:gd name="T17" fmla="*/ 7 h 15"/>
              <a:gd name="T18" fmla="*/ 22 w 25"/>
              <a:gd name="T19" fmla="*/ 6 h 15"/>
              <a:gd name="T20" fmla="*/ 23 w 25"/>
              <a:gd name="T21" fmla="*/ 5 h 15"/>
              <a:gd name="T22" fmla="*/ 25 w 25"/>
              <a:gd name="T23" fmla="*/ 5 h 15"/>
              <a:gd name="T24" fmla="*/ 23 w 25"/>
              <a:gd name="T25" fmla="*/ 2 h 15"/>
              <a:gd name="T26" fmla="*/ 10 w 25"/>
              <a:gd name="T27" fmla="*/ 0 h 15"/>
              <a:gd name="T28" fmla="*/ 6 w 25"/>
              <a:gd name="T29" fmla="*/ 1 h 15"/>
              <a:gd name="T30" fmla="*/ 3 w 25"/>
              <a:gd name="T31" fmla="*/ 5 h 15"/>
              <a:gd name="T32" fmla="*/ 0 w 25"/>
              <a:gd name="T33" fmla="*/ 11 h 15"/>
              <a:gd name="T34" fmla="*/ 1 w 25"/>
              <a:gd name="T35" fmla="*/ 14 h 15"/>
              <a:gd name="T36" fmla="*/ 3 w 25"/>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5">
                <a:moveTo>
                  <a:pt x="3" y="15"/>
                </a:moveTo>
                <a:lnTo>
                  <a:pt x="5" y="15"/>
                </a:lnTo>
                <a:lnTo>
                  <a:pt x="9" y="14"/>
                </a:lnTo>
                <a:lnTo>
                  <a:pt x="5" y="8"/>
                </a:lnTo>
                <a:lnTo>
                  <a:pt x="10" y="7"/>
                </a:lnTo>
                <a:lnTo>
                  <a:pt x="14" y="12"/>
                </a:lnTo>
                <a:lnTo>
                  <a:pt x="19" y="10"/>
                </a:lnTo>
                <a:lnTo>
                  <a:pt x="17" y="9"/>
                </a:lnTo>
                <a:lnTo>
                  <a:pt x="20" y="7"/>
                </a:lnTo>
                <a:lnTo>
                  <a:pt x="22" y="6"/>
                </a:lnTo>
                <a:lnTo>
                  <a:pt x="23" y="5"/>
                </a:lnTo>
                <a:lnTo>
                  <a:pt x="25" y="5"/>
                </a:lnTo>
                <a:lnTo>
                  <a:pt x="23" y="2"/>
                </a:lnTo>
                <a:lnTo>
                  <a:pt x="10" y="0"/>
                </a:lnTo>
                <a:lnTo>
                  <a:pt x="6" y="1"/>
                </a:lnTo>
                <a:lnTo>
                  <a:pt x="3" y="5"/>
                </a:lnTo>
                <a:lnTo>
                  <a:pt x="0" y="11"/>
                </a:lnTo>
                <a:lnTo>
                  <a:pt x="1" y="14"/>
                </a:lnTo>
                <a:lnTo>
                  <a:pt x="3"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6" name="Freeform 335"/>
          <p:cNvSpPr>
            <a:spLocks/>
          </p:cNvSpPr>
          <p:nvPr/>
        </p:nvSpPr>
        <p:spPr bwMode="auto">
          <a:xfrm>
            <a:off x="10325358" y="4186582"/>
            <a:ext cx="15875" cy="7938"/>
          </a:xfrm>
          <a:custGeom>
            <a:avLst/>
            <a:gdLst>
              <a:gd name="T0" fmla="*/ 29 w 31"/>
              <a:gd name="T1" fmla="*/ 15 h 15"/>
              <a:gd name="T2" fmla="*/ 31 w 31"/>
              <a:gd name="T3" fmla="*/ 14 h 15"/>
              <a:gd name="T4" fmla="*/ 28 w 31"/>
              <a:gd name="T5" fmla="*/ 8 h 15"/>
              <a:gd name="T6" fmla="*/ 19 w 31"/>
              <a:gd name="T7" fmla="*/ 4 h 15"/>
              <a:gd name="T8" fmla="*/ 6 w 31"/>
              <a:gd name="T9" fmla="*/ 0 h 15"/>
              <a:gd name="T10" fmla="*/ 5 w 31"/>
              <a:gd name="T11" fmla="*/ 1 h 15"/>
              <a:gd name="T12" fmla="*/ 2 w 31"/>
              <a:gd name="T13" fmla="*/ 4 h 15"/>
              <a:gd name="T14" fmla="*/ 1 w 31"/>
              <a:gd name="T15" fmla="*/ 5 h 15"/>
              <a:gd name="T16" fmla="*/ 0 w 31"/>
              <a:gd name="T17" fmla="*/ 5 h 15"/>
              <a:gd name="T18" fmla="*/ 3 w 31"/>
              <a:gd name="T19" fmla="*/ 10 h 15"/>
              <a:gd name="T20" fmla="*/ 27 w 31"/>
              <a:gd name="T21" fmla="*/ 15 h 15"/>
              <a:gd name="T22" fmla="*/ 29 w 31"/>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5">
                <a:moveTo>
                  <a:pt x="29" y="15"/>
                </a:moveTo>
                <a:lnTo>
                  <a:pt x="31" y="14"/>
                </a:lnTo>
                <a:lnTo>
                  <a:pt x="28" y="8"/>
                </a:lnTo>
                <a:lnTo>
                  <a:pt x="19" y="4"/>
                </a:lnTo>
                <a:lnTo>
                  <a:pt x="6" y="0"/>
                </a:lnTo>
                <a:lnTo>
                  <a:pt x="5" y="1"/>
                </a:lnTo>
                <a:lnTo>
                  <a:pt x="2" y="4"/>
                </a:lnTo>
                <a:lnTo>
                  <a:pt x="1" y="5"/>
                </a:lnTo>
                <a:lnTo>
                  <a:pt x="0" y="5"/>
                </a:lnTo>
                <a:lnTo>
                  <a:pt x="3" y="10"/>
                </a:lnTo>
                <a:lnTo>
                  <a:pt x="27" y="15"/>
                </a:lnTo>
                <a:lnTo>
                  <a:pt x="29" y="1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7" name="Freeform 336"/>
          <p:cNvSpPr>
            <a:spLocks/>
          </p:cNvSpPr>
          <p:nvPr/>
        </p:nvSpPr>
        <p:spPr bwMode="auto">
          <a:xfrm>
            <a:off x="10325358" y="4186582"/>
            <a:ext cx="15875" cy="7938"/>
          </a:xfrm>
          <a:custGeom>
            <a:avLst/>
            <a:gdLst>
              <a:gd name="T0" fmla="*/ 29 w 31"/>
              <a:gd name="T1" fmla="*/ 15 h 15"/>
              <a:gd name="T2" fmla="*/ 31 w 31"/>
              <a:gd name="T3" fmla="*/ 14 h 15"/>
              <a:gd name="T4" fmla="*/ 28 w 31"/>
              <a:gd name="T5" fmla="*/ 8 h 15"/>
              <a:gd name="T6" fmla="*/ 19 w 31"/>
              <a:gd name="T7" fmla="*/ 4 h 15"/>
              <a:gd name="T8" fmla="*/ 6 w 31"/>
              <a:gd name="T9" fmla="*/ 0 h 15"/>
              <a:gd name="T10" fmla="*/ 5 w 31"/>
              <a:gd name="T11" fmla="*/ 1 h 15"/>
              <a:gd name="T12" fmla="*/ 2 w 31"/>
              <a:gd name="T13" fmla="*/ 4 h 15"/>
              <a:gd name="T14" fmla="*/ 1 w 31"/>
              <a:gd name="T15" fmla="*/ 5 h 15"/>
              <a:gd name="T16" fmla="*/ 0 w 31"/>
              <a:gd name="T17" fmla="*/ 5 h 15"/>
              <a:gd name="T18" fmla="*/ 3 w 31"/>
              <a:gd name="T19" fmla="*/ 10 h 15"/>
              <a:gd name="T20" fmla="*/ 27 w 31"/>
              <a:gd name="T21" fmla="*/ 15 h 15"/>
              <a:gd name="T22" fmla="*/ 29 w 31"/>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5">
                <a:moveTo>
                  <a:pt x="29" y="15"/>
                </a:moveTo>
                <a:lnTo>
                  <a:pt x="31" y="14"/>
                </a:lnTo>
                <a:lnTo>
                  <a:pt x="28" y="8"/>
                </a:lnTo>
                <a:lnTo>
                  <a:pt x="19" y="4"/>
                </a:lnTo>
                <a:lnTo>
                  <a:pt x="6" y="0"/>
                </a:lnTo>
                <a:lnTo>
                  <a:pt x="5" y="1"/>
                </a:lnTo>
                <a:lnTo>
                  <a:pt x="2" y="4"/>
                </a:lnTo>
                <a:lnTo>
                  <a:pt x="1" y="5"/>
                </a:lnTo>
                <a:lnTo>
                  <a:pt x="0" y="5"/>
                </a:lnTo>
                <a:lnTo>
                  <a:pt x="3" y="10"/>
                </a:lnTo>
                <a:lnTo>
                  <a:pt x="27" y="15"/>
                </a:lnTo>
                <a:lnTo>
                  <a:pt x="29"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8" name="Freeform 337"/>
          <p:cNvSpPr>
            <a:spLocks/>
          </p:cNvSpPr>
          <p:nvPr/>
        </p:nvSpPr>
        <p:spPr bwMode="auto">
          <a:xfrm>
            <a:off x="10384096" y="4186582"/>
            <a:ext cx="41275" cy="17463"/>
          </a:xfrm>
          <a:custGeom>
            <a:avLst/>
            <a:gdLst>
              <a:gd name="T0" fmla="*/ 76 w 76"/>
              <a:gd name="T1" fmla="*/ 33 h 33"/>
              <a:gd name="T2" fmla="*/ 51 w 76"/>
              <a:gd name="T3" fmla="*/ 26 h 33"/>
              <a:gd name="T4" fmla="*/ 43 w 76"/>
              <a:gd name="T5" fmla="*/ 23 h 33"/>
              <a:gd name="T6" fmla="*/ 27 w 76"/>
              <a:gd name="T7" fmla="*/ 9 h 33"/>
              <a:gd name="T8" fmla="*/ 5 w 76"/>
              <a:gd name="T9" fmla="*/ 0 h 33"/>
              <a:gd name="T10" fmla="*/ 2 w 76"/>
              <a:gd name="T11" fmla="*/ 0 h 33"/>
              <a:gd name="T12" fmla="*/ 0 w 76"/>
              <a:gd name="T13" fmla="*/ 4 h 33"/>
              <a:gd name="T14" fmla="*/ 0 w 76"/>
              <a:gd name="T15" fmla="*/ 7 h 33"/>
              <a:gd name="T16" fmla="*/ 22 w 76"/>
              <a:gd name="T17" fmla="*/ 27 h 33"/>
              <a:gd name="T18" fmla="*/ 76 w 76"/>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33">
                <a:moveTo>
                  <a:pt x="76" y="33"/>
                </a:moveTo>
                <a:lnTo>
                  <a:pt x="51" y="26"/>
                </a:lnTo>
                <a:lnTo>
                  <a:pt x="43" y="23"/>
                </a:lnTo>
                <a:lnTo>
                  <a:pt x="27" y="9"/>
                </a:lnTo>
                <a:lnTo>
                  <a:pt x="5" y="0"/>
                </a:lnTo>
                <a:lnTo>
                  <a:pt x="2" y="0"/>
                </a:lnTo>
                <a:lnTo>
                  <a:pt x="0" y="4"/>
                </a:lnTo>
                <a:lnTo>
                  <a:pt x="0" y="7"/>
                </a:lnTo>
                <a:lnTo>
                  <a:pt x="22" y="27"/>
                </a:lnTo>
                <a:lnTo>
                  <a:pt x="76" y="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9" name="Freeform 338"/>
          <p:cNvSpPr>
            <a:spLocks/>
          </p:cNvSpPr>
          <p:nvPr/>
        </p:nvSpPr>
        <p:spPr bwMode="auto">
          <a:xfrm>
            <a:off x="10384096" y="4186582"/>
            <a:ext cx="41275" cy="17463"/>
          </a:xfrm>
          <a:custGeom>
            <a:avLst/>
            <a:gdLst>
              <a:gd name="T0" fmla="*/ 76 w 76"/>
              <a:gd name="T1" fmla="*/ 33 h 33"/>
              <a:gd name="T2" fmla="*/ 51 w 76"/>
              <a:gd name="T3" fmla="*/ 26 h 33"/>
              <a:gd name="T4" fmla="*/ 43 w 76"/>
              <a:gd name="T5" fmla="*/ 23 h 33"/>
              <a:gd name="T6" fmla="*/ 27 w 76"/>
              <a:gd name="T7" fmla="*/ 9 h 33"/>
              <a:gd name="T8" fmla="*/ 5 w 76"/>
              <a:gd name="T9" fmla="*/ 0 h 33"/>
              <a:gd name="T10" fmla="*/ 2 w 76"/>
              <a:gd name="T11" fmla="*/ 0 h 33"/>
              <a:gd name="T12" fmla="*/ 0 w 76"/>
              <a:gd name="T13" fmla="*/ 4 h 33"/>
              <a:gd name="T14" fmla="*/ 0 w 76"/>
              <a:gd name="T15" fmla="*/ 7 h 33"/>
              <a:gd name="T16" fmla="*/ 22 w 76"/>
              <a:gd name="T17" fmla="*/ 27 h 33"/>
              <a:gd name="T18" fmla="*/ 76 w 76"/>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33">
                <a:moveTo>
                  <a:pt x="76" y="33"/>
                </a:moveTo>
                <a:lnTo>
                  <a:pt x="51" y="26"/>
                </a:lnTo>
                <a:lnTo>
                  <a:pt x="43" y="23"/>
                </a:lnTo>
                <a:lnTo>
                  <a:pt x="27" y="9"/>
                </a:lnTo>
                <a:lnTo>
                  <a:pt x="5" y="0"/>
                </a:lnTo>
                <a:lnTo>
                  <a:pt x="2" y="0"/>
                </a:lnTo>
                <a:lnTo>
                  <a:pt x="0" y="4"/>
                </a:lnTo>
                <a:lnTo>
                  <a:pt x="0" y="7"/>
                </a:lnTo>
                <a:lnTo>
                  <a:pt x="22" y="27"/>
                </a:lnTo>
                <a:lnTo>
                  <a:pt x="76" y="3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0" name="Freeform 339"/>
          <p:cNvSpPr>
            <a:spLocks/>
          </p:cNvSpPr>
          <p:nvPr/>
        </p:nvSpPr>
        <p:spPr bwMode="auto">
          <a:xfrm>
            <a:off x="10101521" y="4102444"/>
            <a:ext cx="14288" cy="11113"/>
          </a:xfrm>
          <a:custGeom>
            <a:avLst/>
            <a:gdLst>
              <a:gd name="T0" fmla="*/ 0 w 27"/>
              <a:gd name="T1" fmla="*/ 0 h 21"/>
              <a:gd name="T2" fmla="*/ 0 w 27"/>
              <a:gd name="T3" fmla="*/ 7 h 21"/>
              <a:gd name="T4" fmla="*/ 3 w 27"/>
              <a:gd name="T5" fmla="*/ 11 h 21"/>
              <a:gd name="T6" fmla="*/ 6 w 27"/>
              <a:gd name="T7" fmla="*/ 13 h 21"/>
              <a:gd name="T8" fmla="*/ 24 w 27"/>
              <a:gd name="T9" fmla="*/ 18 h 21"/>
              <a:gd name="T10" fmla="*/ 27 w 27"/>
              <a:gd name="T11" fmla="*/ 21 h 21"/>
              <a:gd name="T12" fmla="*/ 27 w 27"/>
              <a:gd name="T13" fmla="*/ 16 h 21"/>
              <a:gd name="T14" fmla="*/ 25 w 27"/>
              <a:gd name="T15" fmla="*/ 12 h 21"/>
              <a:gd name="T16" fmla="*/ 19 w 27"/>
              <a:gd name="T17" fmla="*/ 9 h 21"/>
              <a:gd name="T18" fmla="*/ 5 w 27"/>
              <a:gd name="T19" fmla="*/ 1 h 21"/>
              <a:gd name="T20" fmla="*/ 0 w 27"/>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1">
                <a:moveTo>
                  <a:pt x="0" y="0"/>
                </a:moveTo>
                <a:lnTo>
                  <a:pt x="0" y="7"/>
                </a:lnTo>
                <a:lnTo>
                  <a:pt x="3" y="11"/>
                </a:lnTo>
                <a:lnTo>
                  <a:pt x="6" y="13"/>
                </a:lnTo>
                <a:lnTo>
                  <a:pt x="24" y="18"/>
                </a:lnTo>
                <a:lnTo>
                  <a:pt x="27" y="21"/>
                </a:lnTo>
                <a:lnTo>
                  <a:pt x="27" y="16"/>
                </a:lnTo>
                <a:lnTo>
                  <a:pt x="25" y="12"/>
                </a:lnTo>
                <a:lnTo>
                  <a:pt x="19" y="9"/>
                </a:lnTo>
                <a:lnTo>
                  <a:pt x="5" y="1"/>
                </a:lnTo>
                <a:lnTo>
                  <a:pt x="0"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1" name="Freeform 340"/>
          <p:cNvSpPr>
            <a:spLocks/>
          </p:cNvSpPr>
          <p:nvPr/>
        </p:nvSpPr>
        <p:spPr bwMode="auto">
          <a:xfrm>
            <a:off x="10101521" y="4102444"/>
            <a:ext cx="14288" cy="11113"/>
          </a:xfrm>
          <a:custGeom>
            <a:avLst/>
            <a:gdLst>
              <a:gd name="T0" fmla="*/ 0 w 27"/>
              <a:gd name="T1" fmla="*/ 0 h 21"/>
              <a:gd name="T2" fmla="*/ 0 w 27"/>
              <a:gd name="T3" fmla="*/ 7 h 21"/>
              <a:gd name="T4" fmla="*/ 3 w 27"/>
              <a:gd name="T5" fmla="*/ 11 h 21"/>
              <a:gd name="T6" fmla="*/ 6 w 27"/>
              <a:gd name="T7" fmla="*/ 13 h 21"/>
              <a:gd name="T8" fmla="*/ 24 w 27"/>
              <a:gd name="T9" fmla="*/ 18 h 21"/>
              <a:gd name="T10" fmla="*/ 27 w 27"/>
              <a:gd name="T11" fmla="*/ 21 h 21"/>
              <a:gd name="T12" fmla="*/ 27 w 27"/>
              <a:gd name="T13" fmla="*/ 16 h 21"/>
              <a:gd name="T14" fmla="*/ 25 w 27"/>
              <a:gd name="T15" fmla="*/ 12 h 21"/>
              <a:gd name="T16" fmla="*/ 19 w 27"/>
              <a:gd name="T17" fmla="*/ 9 h 21"/>
              <a:gd name="T18" fmla="*/ 5 w 27"/>
              <a:gd name="T19" fmla="*/ 1 h 21"/>
              <a:gd name="T20" fmla="*/ 0 w 27"/>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1">
                <a:moveTo>
                  <a:pt x="0" y="0"/>
                </a:moveTo>
                <a:lnTo>
                  <a:pt x="0" y="7"/>
                </a:lnTo>
                <a:lnTo>
                  <a:pt x="3" y="11"/>
                </a:lnTo>
                <a:lnTo>
                  <a:pt x="6" y="13"/>
                </a:lnTo>
                <a:lnTo>
                  <a:pt x="24" y="18"/>
                </a:lnTo>
                <a:lnTo>
                  <a:pt x="27" y="21"/>
                </a:lnTo>
                <a:lnTo>
                  <a:pt x="27" y="16"/>
                </a:lnTo>
                <a:lnTo>
                  <a:pt x="25" y="12"/>
                </a:lnTo>
                <a:lnTo>
                  <a:pt x="19" y="9"/>
                </a:lnTo>
                <a:lnTo>
                  <a:pt x="5" y="1"/>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2" name="Freeform 341"/>
          <p:cNvSpPr>
            <a:spLocks/>
          </p:cNvSpPr>
          <p:nvPr/>
        </p:nvSpPr>
        <p:spPr bwMode="auto">
          <a:xfrm>
            <a:off x="10123746" y="4102444"/>
            <a:ext cx="23813" cy="6350"/>
          </a:xfrm>
          <a:custGeom>
            <a:avLst/>
            <a:gdLst>
              <a:gd name="T0" fmla="*/ 5 w 46"/>
              <a:gd name="T1" fmla="*/ 10 h 12"/>
              <a:gd name="T2" fmla="*/ 17 w 46"/>
              <a:gd name="T3" fmla="*/ 10 h 12"/>
              <a:gd name="T4" fmla="*/ 24 w 46"/>
              <a:gd name="T5" fmla="*/ 12 h 12"/>
              <a:gd name="T6" fmla="*/ 26 w 46"/>
              <a:gd name="T7" fmla="*/ 12 h 12"/>
              <a:gd name="T8" fmla="*/ 32 w 46"/>
              <a:gd name="T9" fmla="*/ 9 h 12"/>
              <a:gd name="T10" fmla="*/ 34 w 46"/>
              <a:gd name="T11" fmla="*/ 8 h 12"/>
              <a:gd name="T12" fmla="*/ 46 w 46"/>
              <a:gd name="T13" fmla="*/ 10 h 12"/>
              <a:gd name="T14" fmla="*/ 44 w 46"/>
              <a:gd name="T15" fmla="*/ 6 h 12"/>
              <a:gd name="T16" fmla="*/ 31 w 46"/>
              <a:gd name="T17" fmla="*/ 2 h 12"/>
              <a:gd name="T18" fmla="*/ 27 w 46"/>
              <a:gd name="T19" fmla="*/ 0 h 12"/>
              <a:gd name="T20" fmla="*/ 18 w 46"/>
              <a:gd name="T21" fmla="*/ 6 h 12"/>
              <a:gd name="T22" fmla="*/ 15 w 46"/>
              <a:gd name="T23" fmla="*/ 4 h 12"/>
              <a:gd name="T24" fmla="*/ 13 w 46"/>
              <a:gd name="T25" fmla="*/ 1 h 12"/>
              <a:gd name="T26" fmla="*/ 8 w 46"/>
              <a:gd name="T27" fmla="*/ 0 h 12"/>
              <a:gd name="T28" fmla="*/ 5 w 46"/>
              <a:gd name="T29" fmla="*/ 1 h 12"/>
              <a:gd name="T30" fmla="*/ 0 w 46"/>
              <a:gd name="T31" fmla="*/ 4 h 12"/>
              <a:gd name="T32" fmla="*/ 2 w 46"/>
              <a:gd name="T33" fmla="*/ 9 h 12"/>
              <a:gd name="T34" fmla="*/ 5 w 46"/>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12">
                <a:moveTo>
                  <a:pt x="5" y="10"/>
                </a:moveTo>
                <a:lnTo>
                  <a:pt x="17" y="10"/>
                </a:lnTo>
                <a:lnTo>
                  <a:pt x="24" y="12"/>
                </a:lnTo>
                <a:lnTo>
                  <a:pt x="26" y="12"/>
                </a:lnTo>
                <a:lnTo>
                  <a:pt x="32" y="9"/>
                </a:lnTo>
                <a:lnTo>
                  <a:pt x="34" y="8"/>
                </a:lnTo>
                <a:lnTo>
                  <a:pt x="46" y="10"/>
                </a:lnTo>
                <a:lnTo>
                  <a:pt x="44" y="6"/>
                </a:lnTo>
                <a:lnTo>
                  <a:pt x="31" y="2"/>
                </a:lnTo>
                <a:lnTo>
                  <a:pt x="27" y="0"/>
                </a:lnTo>
                <a:lnTo>
                  <a:pt x="18" y="6"/>
                </a:lnTo>
                <a:lnTo>
                  <a:pt x="15" y="4"/>
                </a:lnTo>
                <a:lnTo>
                  <a:pt x="13" y="1"/>
                </a:lnTo>
                <a:lnTo>
                  <a:pt x="8" y="0"/>
                </a:lnTo>
                <a:lnTo>
                  <a:pt x="5" y="1"/>
                </a:lnTo>
                <a:lnTo>
                  <a:pt x="0" y="4"/>
                </a:lnTo>
                <a:lnTo>
                  <a:pt x="2" y="9"/>
                </a:lnTo>
                <a:lnTo>
                  <a:pt x="5" y="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3" name="Freeform 342"/>
          <p:cNvSpPr>
            <a:spLocks/>
          </p:cNvSpPr>
          <p:nvPr/>
        </p:nvSpPr>
        <p:spPr bwMode="auto">
          <a:xfrm>
            <a:off x="10123746" y="4102444"/>
            <a:ext cx="23813" cy="6350"/>
          </a:xfrm>
          <a:custGeom>
            <a:avLst/>
            <a:gdLst>
              <a:gd name="T0" fmla="*/ 5 w 46"/>
              <a:gd name="T1" fmla="*/ 10 h 12"/>
              <a:gd name="T2" fmla="*/ 17 w 46"/>
              <a:gd name="T3" fmla="*/ 10 h 12"/>
              <a:gd name="T4" fmla="*/ 24 w 46"/>
              <a:gd name="T5" fmla="*/ 12 h 12"/>
              <a:gd name="T6" fmla="*/ 26 w 46"/>
              <a:gd name="T7" fmla="*/ 12 h 12"/>
              <a:gd name="T8" fmla="*/ 32 w 46"/>
              <a:gd name="T9" fmla="*/ 9 h 12"/>
              <a:gd name="T10" fmla="*/ 34 w 46"/>
              <a:gd name="T11" fmla="*/ 8 h 12"/>
              <a:gd name="T12" fmla="*/ 46 w 46"/>
              <a:gd name="T13" fmla="*/ 10 h 12"/>
              <a:gd name="T14" fmla="*/ 44 w 46"/>
              <a:gd name="T15" fmla="*/ 6 h 12"/>
              <a:gd name="T16" fmla="*/ 31 w 46"/>
              <a:gd name="T17" fmla="*/ 2 h 12"/>
              <a:gd name="T18" fmla="*/ 27 w 46"/>
              <a:gd name="T19" fmla="*/ 0 h 12"/>
              <a:gd name="T20" fmla="*/ 18 w 46"/>
              <a:gd name="T21" fmla="*/ 6 h 12"/>
              <a:gd name="T22" fmla="*/ 15 w 46"/>
              <a:gd name="T23" fmla="*/ 4 h 12"/>
              <a:gd name="T24" fmla="*/ 13 w 46"/>
              <a:gd name="T25" fmla="*/ 1 h 12"/>
              <a:gd name="T26" fmla="*/ 8 w 46"/>
              <a:gd name="T27" fmla="*/ 0 h 12"/>
              <a:gd name="T28" fmla="*/ 5 w 46"/>
              <a:gd name="T29" fmla="*/ 1 h 12"/>
              <a:gd name="T30" fmla="*/ 0 w 46"/>
              <a:gd name="T31" fmla="*/ 4 h 12"/>
              <a:gd name="T32" fmla="*/ 2 w 46"/>
              <a:gd name="T33" fmla="*/ 9 h 12"/>
              <a:gd name="T34" fmla="*/ 5 w 46"/>
              <a:gd name="T3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12">
                <a:moveTo>
                  <a:pt x="5" y="10"/>
                </a:moveTo>
                <a:lnTo>
                  <a:pt x="17" y="10"/>
                </a:lnTo>
                <a:lnTo>
                  <a:pt x="24" y="12"/>
                </a:lnTo>
                <a:lnTo>
                  <a:pt x="26" y="12"/>
                </a:lnTo>
                <a:lnTo>
                  <a:pt x="32" y="9"/>
                </a:lnTo>
                <a:lnTo>
                  <a:pt x="34" y="8"/>
                </a:lnTo>
                <a:lnTo>
                  <a:pt x="46" y="10"/>
                </a:lnTo>
                <a:lnTo>
                  <a:pt x="44" y="6"/>
                </a:lnTo>
                <a:lnTo>
                  <a:pt x="31" y="2"/>
                </a:lnTo>
                <a:lnTo>
                  <a:pt x="27" y="0"/>
                </a:lnTo>
                <a:lnTo>
                  <a:pt x="18" y="6"/>
                </a:lnTo>
                <a:lnTo>
                  <a:pt x="15" y="4"/>
                </a:lnTo>
                <a:lnTo>
                  <a:pt x="13" y="1"/>
                </a:lnTo>
                <a:lnTo>
                  <a:pt x="8" y="0"/>
                </a:lnTo>
                <a:lnTo>
                  <a:pt x="5" y="1"/>
                </a:lnTo>
                <a:lnTo>
                  <a:pt x="0" y="4"/>
                </a:lnTo>
                <a:lnTo>
                  <a:pt x="2" y="9"/>
                </a:lnTo>
                <a:lnTo>
                  <a:pt x="5"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4" name="Freeform 343"/>
          <p:cNvSpPr>
            <a:spLocks/>
          </p:cNvSpPr>
          <p:nvPr/>
        </p:nvSpPr>
        <p:spPr bwMode="auto">
          <a:xfrm>
            <a:off x="10107871" y="4092919"/>
            <a:ext cx="17463" cy="7938"/>
          </a:xfrm>
          <a:custGeom>
            <a:avLst/>
            <a:gdLst>
              <a:gd name="T0" fmla="*/ 23 w 33"/>
              <a:gd name="T1" fmla="*/ 2 h 13"/>
              <a:gd name="T2" fmla="*/ 14 w 33"/>
              <a:gd name="T3" fmla="*/ 0 h 13"/>
              <a:gd name="T4" fmla="*/ 8 w 33"/>
              <a:gd name="T5" fmla="*/ 3 h 13"/>
              <a:gd name="T6" fmla="*/ 6 w 33"/>
              <a:gd name="T7" fmla="*/ 2 h 13"/>
              <a:gd name="T8" fmla="*/ 5 w 33"/>
              <a:gd name="T9" fmla="*/ 2 h 13"/>
              <a:gd name="T10" fmla="*/ 0 w 33"/>
              <a:gd name="T11" fmla="*/ 4 h 13"/>
              <a:gd name="T12" fmla="*/ 4 w 33"/>
              <a:gd name="T13" fmla="*/ 7 h 13"/>
              <a:gd name="T14" fmla="*/ 28 w 33"/>
              <a:gd name="T15" fmla="*/ 13 h 13"/>
              <a:gd name="T16" fmla="*/ 33 w 33"/>
              <a:gd name="T17" fmla="*/ 10 h 13"/>
              <a:gd name="T18" fmla="*/ 30 w 33"/>
              <a:gd name="T19" fmla="*/ 5 h 13"/>
              <a:gd name="T20" fmla="*/ 23 w 33"/>
              <a:gd name="T2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23" y="2"/>
                </a:moveTo>
                <a:lnTo>
                  <a:pt x="14" y="0"/>
                </a:lnTo>
                <a:lnTo>
                  <a:pt x="8" y="3"/>
                </a:lnTo>
                <a:lnTo>
                  <a:pt x="6" y="2"/>
                </a:lnTo>
                <a:lnTo>
                  <a:pt x="5" y="2"/>
                </a:lnTo>
                <a:lnTo>
                  <a:pt x="0" y="4"/>
                </a:lnTo>
                <a:lnTo>
                  <a:pt x="4" y="7"/>
                </a:lnTo>
                <a:lnTo>
                  <a:pt x="28" y="13"/>
                </a:lnTo>
                <a:lnTo>
                  <a:pt x="33" y="10"/>
                </a:lnTo>
                <a:lnTo>
                  <a:pt x="30" y="5"/>
                </a:lnTo>
                <a:lnTo>
                  <a:pt x="23" y="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5" name="Freeform 344"/>
          <p:cNvSpPr>
            <a:spLocks/>
          </p:cNvSpPr>
          <p:nvPr/>
        </p:nvSpPr>
        <p:spPr bwMode="auto">
          <a:xfrm>
            <a:off x="10107871" y="4092919"/>
            <a:ext cx="17463" cy="7938"/>
          </a:xfrm>
          <a:custGeom>
            <a:avLst/>
            <a:gdLst>
              <a:gd name="T0" fmla="*/ 23 w 33"/>
              <a:gd name="T1" fmla="*/ 2 h 13"/>
              <a:gd name="T2" fmla="*/ 14 w 33"/>
              <a:gd name="T3" fmla="*/ 0 h 13"/>
              <a:gd name="T4" fmla="*/ 8 w 33"/>
              <a:gd name="T5" fmla="*/ 3 h 13"/>
              <a:gd name="T6" fmla="*/ 6 w 33"/>
              <a:gd name="T7" fmla="*/ 2 h 13"/>
              <a:gd name="T8" fmla="*/ 5 w 33"/>
              <a:gd name="T9" fmla="*/ 2 h 13"/>
              <a:gd name="T10" fmla="*/ 0 w 33"/>
              <a:gd name="T11" fmla="*/ 4 h 13"/>
              <a:gd name="T12" fmla="*/ 4 w 33"/>
              <a:gd name="T13" fmla="*/ 7 h 13"/>
              <a:gd name="T14" fmla="*/ 28 w 33"/>
              <a:gd name="T15" fmla="*/ 13 h 13"/>
              <a:gd name="T16" fmla="*/ 33 w 33"/>
              <a:gd name="T17" fmla="*/ 10 h 13"/>
              <a:gd name="T18" fmla="*/ 30 w 33"/>
              <a:gd name="T19" fmla="*/ 5 h 13"/>
              <a:gd name="T20" fmla="*/ 23 w 33"/>
              <a:gd name="T2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3">
                <a:moveTo>
                  <a:pt x="23" y="2"/>
                </a:moveTo>
                <a:lnTo>
                  <a:pt x="14" y="0"/>
                </a:lnTo>
                <a:lnTo>
                  <a:pt x="8" y="3"/>
                </a:lnTo>
                <a:lnTo>
                  <a:pt x="6" y="2"/>
                </a:lnTo>
                <a:lnTo>
                  <a:pt x="5" y="2"/>
                </a:lnTo>
                <a:lnTo>
                  <a:pt x="0" y="4"/>
                </a:lnTo>
                <a:lnTo>
                  <a:pt x="4" y="7"/>
                </a:lnTo>
                <a:lnTo>
                  <a:pt x="28" y="13"/>
                </a:lnTo>
                <a:lnTo>
                  <a:pt x="33" y="10"/>
                </a:lnTo>
                <a:lnTo>
                  <a:pt x="30" y="5"/>
                </a:lnTo>
                <a:lnTo>
                  <a:pt x="23"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6" name="Freeform 345"/>
          <p:cNvSpPr>
            <a:spLocks/>
          </p:cNvSpPr>
          <p:nvPr/>
        </p:nvSpPr>
        <p:spPr bwMode="auto">
          <a:xfrm>
            <a:off x="10152321" y="4102444"/>
            <a:ext cx="17463" cy="6350"/>
          </a:xfrm>
          <a:custGeom>
            <a:avLst/>
            <a:gdLst>
              <a:gd name="T0" fmla="*/ 30 w 31"/>
              <a:gd name="T1" fmla="*/ 9 h 13"/>
              <a:gd name="T2" fmla="*/ 31 w 31"/>
              <a:gd name="T3" fmla="*/ 6 h 13"/>
              <a:gd name="T4" fmla="*/ 30 w 31"/>
              <a:gd name="T5" fmla="*/ 2 h 13"/>
              <a:gd name="T6" fmla="*/ 27 w 31"/>
              <a:gd name="T7" fmla="*/ 0 h 13"/>
              <a:gd name="T8" fmla="*/ 25 w 31"/>
              <a:gd name="T9" fmla="*/ 0 h 13"/>
              <a:gd name="T10" fmla="*/ 20 w 31"/>
              <a:gd name="T11" fmla="*/ 2 h 13"/>
              <a:gd name="T12" fmla="*/ 10 w 31"/>
              <a:gd name="T13" fmla="*/ 3 h 13"/>
              <a:gd name="T14" fmla="*/ 8 w 31"/>
              <a:gd name="T15" fmla="*/ 6 h 13"/>
              <a:gd name="T16" fmla="*/ 0 w 31"/>
              <a:gd name="T17" fmla="*/ 6 h 13"/>
              <a:gd name="T18" fmla="*/ 13 w 31"/>
              <a:gd name="T19" fmla="*/ 12 h 13"/>
              <a:gd name="T20" fmla="*/ 21 w 31"/>
              <a:gd name="T21" fmla="*/ 13 h 13"/>
              <a:gd name="T22" fmla="*/ 30 w 3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30" y="9"/>
                </a:moveTo>
                <a:lnTo>
                  <a:pt x="31" y="6"/>
                </a:lnTo>
                <a:lnTo>
                  <a:pt x="30" y="2"/>
                </a:lnTo>
                <a:lnTo>
                  <a:pt x="27" y="0"/>
                </a:lnTo>
                <a:lnTo>
                  <a:pt x="25" y="0"/>
                </a:lnTo>
                <a:lnTo>
                  <a:pt x="20" y="2"/>
                </a:lnTo>
                <a:lnTo>
                  <a:pt x="10" y="3"/>
                </a:lnTo>
                <a:lnTo>
                  <a:pt x="8" y="6"/>
                </a:lnTo>
                <a:lnTo>
                  <a:pt x="0" y="6"/>
                </a:lnTo>
                <a:lnTo>
                  <a:pt x="13" y="12"/>
                </a:lnTo>
                <a:lnTo>
                  <a:pt x="21" y="13"/>
                </a:lnTo>
                <a:lnTo>
                  <a:pt x="30" y="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7" name="Freeform 346"/>
          <p:cNvSpPr>
            <a:spLocks/>
          </p:cNvSpPr>
          <p:nvPr/>
        </p:nvSpPr>
        <p:spPr bwMode="auto">
          <a:xfrm>
            <a:off x="10152321" y="4102444"/>
            <a:ext cx="17463" cy="6350"/>
          </a:xfrm>
          <a:custGeom>
            <a:avLst/>
            <a:gdLst>
              <a:gd name="T0" fmla="*/ 30 w 31"/>
              <a:gd name="T1" fmla="*/ 9 h 13"/>
              <a:gd name="T2" fmla="*/ 31 w 31"/>
              <a:gd name="T3" fmla="*/ 6 h 13"/>
              <a:gd name="T4" fmla="*/ 30 w 31"/>
              <a:gd name="T5" fmla="*/ 2 h 13"/>
              <a:gd name="T6" fmla="*/ 27 w 31"/>
              <a:gd name="T7" fmla="*/ 0 h 13"/>
              <a:gd name="T8" fmla="*/ 25 w 31"/>
              <a:gd name="T9" fmla="*/ 0 h 13"/>
              <a:gd name="T10" fmla="*/ 20 w 31"/>
              <a:gd name="T11" fmla="*/ 2 h 13"/>
              <a:gd name="T12" fmla="*/ 10 w 31"/>
              <a:gd name="T13" fmla="*/ 3 h 13"/>
              <a:gd name="T14" fmla="*/ 8 w 31"/>
              <a:gd name="T15" fmla="*/ 6 h 13"/>
              <a:gd name="T16" fmla="*/ 0 w 31"/>
              <a:gd name="T17" fmla="*/ 6 h 13"/>
              <a:gd name="T18" fmla="*/ 13 w 31"/>
              <a:gd name="T19" fmla="*/ 12 h 13"/>
              <a:gd name="T20" fmla="*/ 21 w 31"/>
              <a:gd name="T21" fmla="*/ 13 h 13"/>
              <a:gd name="T22" fmla="*/ 30 w 3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30" y="9"/>
                </a:moveTo>
                <a:lnTo>
                  <a:pt x="31" y="6"/>
                </a:lnTo>
                <a:lnTo>
                  <a:pt x="30" y="2"/>
                </a:lnTo>
                <a:lnTo>
                  <a:pt x="27" y="0"/>
                </a:lnTo>
                <a:lnTo>
                  <a:pt x="25" y="0"/>
                </a:lnTo>
                <a:lnTo>
                  <a:pt x="20" y="2"/>
                </a:lnTo>
                <a:lnTo>
                  <a:pt x="10" y="3"/>
                </a:lnTo>
                <a:lnTo>
                  <a:pt x="8" y="6"/>
                </a:lnTo>
                <a:lnTo>
                  <a:pt x="0" y="6"/>
                </a:lnTo>
                <a:lnTo>
                  <a:pt x="13" y="12"/>
                </a:lnTo>
                <a:lnTo>
                  <a:pt x="21" y="13"/>
                </a:lnTo>
                <a:lnTo>
                  <a:pt x="30"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8" name="Freeform 347"/>
          <p:cNvSpPr>
            <a:spLocks/>
          </p:cNvSpPr>
          <p:nvPr/>
        </p:nvSpPr>
        <p:spPr bwMode="auto">
          <a:xfrm>
            <a:off x="10076121" y="4080219"/>
            <a:ext cx="25400" cy="14288"/>
          </a:xfrm>
          <a:custGeom>
            <a:avLst/>
            <a:gdLst>
              <a:gd name="T0" fmla="*/ 34 w 48"/>
              <a:gd name="T1" fmla="*/ 21 h 27"/>
              <a:gd name="T2" fmla="*/ 44 w 48"/>
              <a:gd name="T3" fmla="*/ 27 h 27"/>
              <a:gd name="T4" fmla="*/ 48 w 48"/>
              <a:gd name="T5" fmla="*/ 24 h 27"/>
              <a:gd name="T6" fmla="*/ 46 w 48"/>
              <a:gd name="T7" fmla="*/ 19 h 27"/>
              <a:gd name="T8" fmla="*/ 29 w 48"/>
              <a:gd name="T9" fmla="*/ 12 h 27"/>
              <a:gd name="T10" fmla="*/ 12 w 48"/>
              <a:gd name="T11" fmla="*/ 1 h 27"/>
              <a:gd name="T12" fmla="*/ 9 w 48"/>
              <a:gd name="T13" fmla="*/ 0 h 27"/>
              <a:gd name="T14" fmla="*/ 0 w 48"/>
              <a:gd name="T15" fmla="*/ 6 h 27"/>
              <a:gd name="T16" fmla="*/ 1 w 48"/>
              <a:gd name="T17" fmla="*/ 13 h 27"/>
              <a:gd name="T18" fmla="*/ 7 w 48"/>
              <a:gd name="T19" fmla="*/ 18 h 27"/>
              <a:gd name="T20" fmla="*/ 34 w 48"/>
              <a:gd name="T2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7">
                <a:moveTo>
                  <a:pt x="34" y="21"/>
                </a:moveTo>
                <a:lnTo>
                  <a:pt x="44" y="27"/>
                </a:lnTo>
                <a:lnTo>
                  <a:pt x="48" y="24"/>
                </a:lnTo>
                <a:lnTo>
                  <a:pt x="46" y="19"/>
                </a:lnTo>
                <a:lnTo>
                  <a:pt x="29" y="12"/>
                </a:lnTo>
                <a:lnTo>
                  <a:pt x="12" y="1"/>
                </a:lnTo>
                <a:lnTo>
                  <a:pt x="9" y="0"/>
                </a:lnTo>
                <a:lnTo>
                  <a:pt x="0" y="6"/>
                </a:lnTo>
                <a:lnTo>
                  <a:pt x="1" y="13"/>
                </a:lnTo>
                <a:lnTo>
                  <a:pt x="7" y="18"/>
                </a:lnTo>
                <a:lnTo>
                  <a:pt x="34" y="2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9" name="Freeform 348"/>
          <p:cNvSpPr>
            <a:spLocks/>
          </p:cNvSpPr>
          <p:nvPr/>
        </p:nvSpPr>
        <p:spPr bwMode="auto">
          <a:xfrm>
            <a:off x="10076121" y="4080219"/>
            <a:ext cx="25400" cy="14288"/>
          </a:xfrm>
          <a:custGeom>
            <a:avLst/>
            <a:gdLst>
              <a:gd name="T0" fmla="*/ 34 w 48"/>
              <a:gd name="T1" fmla="*/ 21 h 27"/>
              <a:gd name="T2" fmla="*/ 44 w 48"/>
              <a:gd name="T3" fmla="*/ 27 h 27"/>
              <a:gd name="T4" fmla="*/ 48 w 48"/>
              <a:gd name="T5" fmla="*/ 24 h 27"/>
              <a:gd name="T6" fmla="*/ 46 w 48"/>
              <a:gd name="T7" fmla="*/ 19 h 27"/>
              <a:gd name="T8" fmla="*/ 29 w 48"/>
              <a:gd name="T9" fmla="*/ 12 h 27"/>
              <a:gd name="T10" fmla="*/ 12 w 48"/>
              <a:gd name="T11" fmla="*/ 1 h 27"/>
              <a:gd name="T12" fmla="*/ 9 w 48"/>
              <a:gd name="T13" fmla="*/ 0 h 27"/>
              <a:gd name="T14" fmla="*/ 0 w 48"/>
              <a:gd name="T15" fmla="*/ 6 h 27"/>
              <a:gd name="T16" fmla="*/ 1 w 48"/>
              <a:gd name="T17" fmla="*/ 13 h 27"/>
              <a:gd name="T18" fmla="*/ 7 w 48"/>
              <a:gd name="T19" fmla="*/ 18 h 27"/>
              <a:gd name="T20" fmla="*/ 34 w 48"/>
              <a:gd name="T2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7">
                <a:moveTo>
                  <a:pt x="34" y="21"/>
                </a:moveTo>
                <a:lnTo>
                  <a:pt x="44" y="27"/>
                </a:lnTo>
                <a:lnTo>
                  <a:pt x="48" y="24"/>
                </a:lnTo>
                <a:lnTo>
                  <a:pt x="46" y="19"/>
                </a:lnTo>
                <a:lnTo>
                  <a:pt x="29" y="12"/>
                </a:lnTo>
                <a:lnTo>
                  <a:pt x="12" y="1"/>
                </a:lnTo>
                <a:lnTo>
                  <a:pt x="9" y="0"/>
                </a:lnTo>
                <a:lnTo>
                  <a:pt x="0" y="6"/>
                </a:lnTo>
                <a:lnTo>
                  <a:pt x="1" y="13"/>
                </a:lnTo>
                <a:lnTo>
                  <a:pt x="7" y="18"/>
                </a:lnTo>
                <a:lnTo>
                  <a:pt x="34"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0" name="Freeform 349"/>
          <p:cNvSpPr>
            <a:spLocks/>
          </p:cNvSpPr>
          <p:nvPr/>
        </p:nvSpPr>
        <p:spPr bwMode="auto">
          <a:xfrm>
            <a:off x="8575933" y="3830982"/>
            <a:ext cx="2449513" cy="2378075"/>
          </a:xfrm>
          <a:custGeom>
            <a:avLst/>
            <a:gdLst>
              <a:gd name="T0" fmla="*/ 2871 w 4629"/>
              <a:gd name="T1" fmla="*/ 2180 h 4494"/>
              <a:gd name="T2" fmla="*/ 2056 w 4629"/>
              <a:gd name="T3" fmla="*/ 541 h 4494"/>
              <a:gd name="T4" fmla="*/ 1900 w 4629"/>
              <a:gd name="T5" fmla="*/ 649 h 4494"/>
              <a:gd name="T6" fmla="*/ 1890 w 4629"/>
              <a:gd name="T7" fmla="*/ 522 h 4494"/>
              <a:gd name="T8" fmla="*/ 1938 w 4629"/>
              <a:gd name="T9" fmla="*/ 388 h 4494"/>
              <a:gd name="T10" fmla="*/ 1903 w 4629"/>
              <a:gd name="T11" fmla="*/ 403 h 4494"/>
              <a:gd name="T12" fmla="*/ 1832 w 4629"/>
              <a:gd name="T13" fmla="*/ 400 h 4494"/>
              <a:gd name="T14" fmla="*/ 1810 w 4629"/>
              <a:gd name="T15" fmla="*/ 439 h 4494"/>
              <a:gd name="T16" fmla="*/ 1753 w 4629"/>
              <a:gd name="T17" fmla="*/ 499 h 4494"/>
              <a:gd name="T18" fmla="*/ 1741 w 4629"/>
              <a:gd name="T19" fmla="*/ 558 h 4494"/>
              <a:gd name="T20" fmla="*/ 1643 w 4629"/>
              <a:gd name="T21" fmla="*/ 507 h 4494"/>
              <a:gd name="T22" fmla="*/ 1549 w 4629"/>
              <a:gd name="T23" fmla="*/ 129 h 4494"/>
              <a:gd name="T24" fmla="*/ 1415 w 4629"/>
              <a:gd name="T25" fmla="*/ 271 h 4494"/>
              <a:gd name="T26" fmla="*/ 1188 w 4629"/>
              <a:gd name="T27" fmla="*/ 237 h 4494"/>
              <a:gd name="T28" fmla="*/ 1017 w 4629"/>
              <a:gd name="T29" fmla="*/ 370 h 4494"/>
              <a:gd name="T30" fmla="*/ 1053 w 4629"/>
              <a:gd name="T31" fmla="*/ 303 h 4494"/>
              <a:gd name="T32" fmla="*/ 1054 w 4629"/>
              <a:gd name="T33" fmla="*/ 276 h 4494"/>
              <a:gd name="T34" fmla="*/ 1016 w 4629"/>
              <a:gd name="T35" fmla="*/ 294 h 4494"/>
              <a:gd name="T36" fmla="*/ 975 w 4629"/>
              <a:gd name="T37" fmla="*/ 246 h 4494"/>
              <a:gd name="T38" fmla="*/ 872 w 4629"/>
              <a:gd name="T39" fmla="*/ 312 h 4494"/>
              <a:gd name="T40" fmla="*/ 812 w 4629"/>
              <a:gd name="T41" fmla="*/ 305 h 4494"/>
              <a:gd name="T42" fmla="*/ 778 w 4629"/>
              <a:gd name="T43" fmla="*/ 404 h 4494"/>
              <a:gd name="T44" fmla="*/ 683 w 4629"/>
              <a:gd name="T45" fmla="*/ 374 h 4494"/>
              <a:gd name="T46" fmla="*/ 722 w 4629"/>
              <a:gd name="T47" fmla="*/ 313 h 4494"/>
              <a:gd name="T48" fmla="*/ 810 w 4629"/>
              <a:gd name="T49" fmla="*/ 265 h 4494"/>
              <a:gd name="T50" fmla="*/ 951 w 4629"/>
              <a:gd name="T51" fmla="*/ 218 h 4494"/>
              <a:gd name="T52" fmla="*/ 1113 w 4629"/>
              <a:gd name="T53" fmla="*/ 242 h 4494"/>
              <a:gd name="T54" fmla="*/ 1356 w 4629"/>
              <a:gd name="T55" fmla="*/ 144 h 4494"/>
              <a:gd name="T56" fmla="*/ 1300 w 4629"/>
              <a:gd name="T57" fmla="*/ 128 h 4494"/>
              <a:gd name="T58" fmla="*/ 1224 w 4629"/>
              <a:gd name="T59" fmla="*/ 85 h 4494"/>
              <a:gd name="T60" fmla="*/ 1124 w 4629"/>
              <a:gd name="T61" fmla="*/ 128 h 4494"/>
              <a:gd name="T62" fmla="*/ 930 w 4629"/>
              <a:gd name="T63" fmla="*/ 119 h 4494"/>
              <a:gd name="T64" fmla="*/ 830 w 4629"/>
              <a:gd name="T65" fmla="*/ 172 h 4494"/>
              <a:gd name="T66" fmla="*/ 661 w 4629"/>
              <a:gd name="T67" fmla="*/ 164 h 4494"/>
              <a:gd name="T68" fmla="*/ 744 w 4629"/>
              <a:gd name="T69" fmla="*/ 78 h 4494"/>
              <a:gd name="T70" fmla="*/ 676 w 4629"/>
              <a:gd name="T71" fmla="*/ 56 h 4494"/>
              <a:gd name="T72" fmla="*/ 563 w 4629"/>
              <a:gd name="T73" fmla="*/ 96 h 4494"/>
              <a:gd name="T74" fmla="*/ 453 w 4629"/>
              <a:gd name="T75" fmla="*/ 88 h 4494"/>
              <a:gd name="T76" fmla="*/ 419 w 4629"/>
              <a:gd name="T77" fmla="*/ 270 h 4494"/>
              <a:gd name="T78" fmla="*/ 99 w 4629"/>
              <a:gd name="T79" fmla="*/ 523 h 4494"/>
              <a:gd name="T80" fmla="*/ 33 w 4629"/>
              <a:gd name="T81" fmla="*/ 678 h 4494"/>
              <a:gd name="T82" fmla="*/ 279 w 4629"/>
              <a:gd name="T83" fmla="*/ 898 h 4494"/>
              <a:gd name="T84" fmla="*/ 237 w 4629"/>
              <a:gd name="T85" fmla="*/ 1048 h 4494"/>
              <a:gd name="T86" fmla="*/ 132 w 4629"/>
              <a:gd name="T87" fmla="*/ 1246 h 4494"/>
              <a:gd name="T88" fmla="*/ 272 w 4629"/>
              <a:gd name="T89" fmla="*/ 1297 h 4494"/>
              <a:gd name="T90" fmla="*/ 231 w 4629"/>
              <a:gd name="T91" fmla="*/ 1459 h 4494"/>
              <a:gd name="T92" fmla="*/ 104 w 4629"/>
              <a:gd name="T93" fmla="*/ 1544 h 4494"/>
              <a:gd name="T94" fmla="*/ 61 w 4629"/>
              <a:gd name="T95" fmla="*/ 1665 h 4494"/>
              <a:gd name="T96" fmla="*/ 89 w 4629"/>
              <a:gd name="T97" fmla="*/ 1858 h 4494"/>
              <a:gd name="T98" fmla="*/ 187 w 4629"/>
              <a:gd name="T99" fmla="*/ 1925 h 4494"/>
              <a:gd name="T100" fmla="*/ 194 w 4629"/>
              <a:gd name="T101" fmla="*/ 2103 h 4494"/>
              <a:gd name="T102" fmla="*/ 211 w 4629"/>
              <a:gd name="T103" fmla="*/ 2214 h 4494"/>
              <a:gd name="T104" fmla="*/ 144 w 4629"/>
              <a:gd name="T105" fmla="*/ 2341 h 4494"/>
              <a:gd name="T106" fmla="*/ 132 w 4629"/>
              <a:gd name="T107" fmla="*/ 2506 h 4494"/>
              <a:gd name="T108" fmla="*/ 118 w 4629"/>
              <a:gd name="T109" fmla="*/ 2608 h 4494"/>
              <a:gd name="T110" fmla="*/ 101 w 4629"/>
              <a:gd name="T111" fmla="*/ 2766 h 4494"/>
              <a:gd name="T112" fmla="*/ 213 w 4629"/>
              <a:gd name="T113" fmla="*/ 2881 h 4494"/>
              <a:gd name="T114" fmla="*/ 272 w 4629"/>
              <a:gd name="T115" fmla="*/ 3089 h 4494"/>
              <a:gd name="T116" fmla="*/ 281 w 4629"/>
              <a:gd name="T117" fmla="*/ 3276 h 4494"/>
              <a:gd name="T118" fmla="*/ 320 w 4629"/>
              <a:gd name="T119" fmla="*/ 3392 h 4494"/>
              <a:gd name="T120" fmla="*/ 550 w 4629"/>
              <a:gd name="T121" fmla="*/ 3462 h 4494"/>
              <a:gd name="T122" fmla="*/ 642 w 4629"/>
              <a:gd name="T123" fmla="*/ 3622 h 4494"/>
              <a:gd name="T124" fmla="*/ 2005 w 4629"/>
              <a:gd name="T125" fmla="*/ 4183 h 4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9" h="4494">
                <a:moveTo>
                  <a:pt x="4628" y="2999"/>
                </a:moveTo>
                <a:lnTo>
                  <a:pt x="4628" y="2980"/>
                </a:lnTo>
                <a:lnTo>
                  <a:pt x="4622" y="2975"/>
                </a:lnTo>
                <a:lnTo>
                  <a:pt x="4609" y="2972"/>
                </a:lnTo>
                <a:lnTo>
                  <a:pt x="4594" y="2971"/>
                </a:lnTo>
                <a:lnTo>
                  <a:pt x="4587" y="2970"/>
                </a:lnTo>
                <a:lnTo>
                  <a:pt x="4519" y="2955"/>
                </a:lnTo>
                <a:lnTo>
                  <a:pt x="4451" y="2941"/>
                </a:lnTo>
                <a:lnTo>
                  <a:pt x="4383" y="2925"/>
                </a:lnTo>
                <a:lnTo>
                  <a:pt x="4316" y="2910"/>
                </a:lnTo>
                <a:lnTo>
                  <a:pt x="4220" y="2888"/>
                </a:lnTo>
                <a:lnTo>
                  <a:pt x="4126" y="2864"/>
                </a:lnTo>
                <a:lnTo>
                  <a:pt x="4031" y="2840"/>
                </a:lnTo>
                <a:lnTo>
                  <a:pt x="3938" y="2815"/>
                </a:lnTo>
                <a:lnTo>
                  <a:pt x="3857" y="2793"/>
                </a:lnTo>
                <a:lnTo>
                  <a:pt x="3777" y="2771"/>
                </a:lnTo>
                <a:lnTo>
                  <a:pt x="3698" y="2747"/>
                </a:lnTo>
                <a:lnTo>
                  <a:pt x="3619" y="2724"/>
                </a:lnTo>
                <a:lnTo>
                  <a:pt x="3581" y="2714"/>
                </a:lnTo>
                <a:lnTo>
                  <a:pt x="3545" y="2703"/>
                </a:lnTo>
                <a:lnTo>
                  <a:pt x="3509" y="2686"/>
                </a:lnTo>
                <a:lnTo>
                  <a:pt x="3476" y="2659"/>
                </a:lnTo>
                <a:lnTo>
                  <a:pt x="3467" y="2649"/>
                </a:lnTo>
                <a:lnTo>
                  <a:pt x="3459" y="2637"/>
                </a:lnTo>
                <a:lnTo>
                  <a:pt x="3451" y="2624"/>
                </a:lnTo>
                <a:lnTo>
                  <a:pt x="3443" y="2611"/>
                </a:lnTo>
                <a:lnTo>
                  <a:pt x="3427" y="2584"/>
                </a:lnTo>
                <a:lnTo>
                  <a:pt x="3410" y="2557"/>
                </a:lnTo>
                <a:lnTo>
                  <a:pt x="3394" y="2530"/>
                </a:lnTo>
                <a:lnTo>
                  <a:pt x="3378" y="2504"/>
                </a:lnTo>
                <a:lnTo>
                  <a:pt x="3365" y="2483"/>
                </a:lnTo>
                <a:lnTo>
                  <a:pt x="3353" y="2463"/>
                </a:lnTo>
                <a:lnTo>
                  <a:pt x="3341" y="2441"/>
                </a:lnTo>
                <a:lnTo>
                  <a:pt x="3329" y="2420"/>
                </a:lnTo>
                <a:lnTo>
                  <a:pt x="3324" y="2415"/>
                </a:lnTo>
                <a:lnTo>
                  <a:pt x="3319" y="2412"/>
                </a:lnTo>
                <a:lnTo>
                  <a:pt x="3313" y="2411"/>
                </a:lnTo>
                <a:lnTo>
                  <a:pt x="3307" y="2411"/>
                </a:lnTo>
                <a:lnTo>
                  <a:pt x="3266" y="2405"/>
                </a:lnTo>
                <a:lnTo>
                  <a:pt x="3225" y="2399"/>
                </a:lnTo>
                <a:lnTo>
                  <a:pt x="3184" y="2392"/>
                </a:lnTo>
                <a:lnTo>
                  <a:pt x="3144" y="2386"/>
                </a:lnTo>
                <a:lnTo>
                  <a:pt x="3125" y="2382"/>
                </a:lnTo>
                <a:lnTo>
                  <a:pt x="3107" y="2380"/>
                </a:lnTo>
                <a:lnTo>
                  <a:pt x="3088" y="2377"/>
                </a:lnTo>
                <a:lnTo>
                  <a:pt x="3069" y="2374"/>
                </a:lnTo>
                <a:lnTo>
                  <a:pt x="3065" y="2374"/>
                </a:lnTo>
                <a:lnTo>
                  <a:pt x="3059" y="2374"/>
                </a:lnTo>
                <a:lnTo>
                  <a:pt x="3054" y="2372"/>
                </a:lnTo>
                <a:lnTo>
                  <a:pt x="3048" y="2369"/>
                </a:lnTo>
                <a:lnTo>
                  <a:pt x="3019" y="2339"/>
                </a:lnTo>
                <a:lnTo>
                  <a:pt x="2990" y="2309"/>
                </a:lnTo>
                <a:lnTo>
                  <a:pt x="2962" y="2278"/>
                </a:lnTo>
                <a:lnTo>
                  <a:pt x="2933" y="2248"/>
                </a:lnTo>
                <a:lnTo>
                  <a:pt x="2871" y="2180"/>
                </a:lnTo>
                <a:lnTo>
                  <a:pt x="2810" y="2112"/>
                </a:lnTo>
                <a:lnTo>
                  <a:pt x="2750" y="2044"/>
                </a:lnTo>
                <a:lnTo>
                  <a:pt x="2691" y="1976"/>
                </a:lnTo>
                <a:lnTo>
                  <a:pt x="2623" y="1895"/>
                </a:lnTo>
                <a:lnTo>
                  <a:pt x="2556" y="1814"/>
                </a:lnTo>
                <a:lnTo>
                  <a:pt x="2490" y="1732"/>
                </a:lnTo>
                <a:lnTo>
                  <a:pt x="2426" y="1649"/>
                </a:lnTo>
                <a:lnTo>
                  <a:pt x="2373" y="1580"/>
                </a:lnTo>
                <a:lnTo>
                  <a:pt x="2321" y="1510"/>
                </a:lnTo>
                <a:lnTo>
                  <a:pt x="2271" y="1440"/>
                </a:lnTo>
                <a:lnTo>
                  <a:pt x="2221" y="1370"/>
                </a:lnTo>
                <a:lnTo>
                  <a:pt x="2198" y="1339"/>
                </a:lnTo>
                <a:lnTo>
                  <a:pt x="2177" y="1308"/>
                </a:lnTo>
                <a:lnTo>
                  <a:pt x="2156" y="1275"/>
                </a:lnTo>
                <a:lnTo>
                  <a:pt x="2135" y="1244"/>
                </a:lnTo>
                <a:lnTo>
                  <a:pt x="2133" y="1243"/>
                </a:lnTo>
                <a:lnTo>
                  <a:pt x="2131" y="1242"/>
                </a:lnTo>
                <a:lnTo>
                  <a:pt x="2131" y="1240"/>
                </a:lnTo>
                <a:lnTo>
                  <a:pt x="2132" y="1235"/>
                </a:lnTo>
                <a:lnTo>
                  <a:pt x="2136" y="1223"/>
                </a:lnTo>
                <a:lnTo>
                  <a:pt x="2139" y="1212"/>
                </a:lnTo>
                <a:lnTo>
                  <a:pt x="2144" y="1201"/>
                </a:lnTo>
                <a:lnTo>
                  <a:pt x="2147" y="1189"/>
                </a:lnTo>
                <a:lnTo>
                  <a:pt x="2164" y="1143"/>
                </a:lnTo>
                <a:lnTo>
                  <a:pt x="2180" y="1097"/>
                </a:lnTo>
                <a:lnTo>
                  <a:pt x="2195" y="1053"/>
                </a:lnTo>
                <a:lnTo>
                  <a:pt x="2211" y="1007"/>
                </a:lnTo>
                <a:lnTo>
                  <a:pt x="2236" y="934"/>
                </a:lnTo>
                <a:lnTo>
                  <a:pt x="2262" y="861"/>
                </a:lnTo>
                <a:lnTo>
                  <a:pt x="2288" y="788"/>
                </a:lnTo>
                <a:lnTo>
                  <a:pt x="2312" y="715"/>
                </a:lnTo>
                <a:lnTo>
                  <a:pt x="2314" y="712"/>
                </a:lnTo>
                <a:lnTo>
                  <a:pt x="2306" y="685"/>
                </a:lnTo>
                <a:lnTo>
                  <a:pt x="2249" y="613"/>
                </a:lnTo>
                <a:lnTo>
                  <a:pt x="2232" y="608"/>
                </a:lnTo>
                <a:lnTo>
                  <a:pt x="2224" y="598"/>
                </a:lnTo>
                <a:lnTo>
                  <a:pt x="2181" y="573"/>
                </a:lnTo>
                <a:lnTo>
                  <a:pt x="2163" y="573"/>
                </a:lnTo>
                <a:lnTo>
                  <a:pt x="2143" y="562"/>
                </a:lnTo>
                <a:lnTo>
                  <a:pt x="2125" y="562"/>
                </a:lnTo>
                <a:lnTo>
                  <a:pt x="2121" y="557"/>
                </a:lnTo>
                <a:lnTo>
                  <a:pt x="2114" y="556"/>
                </a:lnTo>
                <a:lnTo>
                  <a:pt x="2111" y="550"/>
                </a:lnTo>
                <a:lnTo>
                  <a:pt x="2108" y="549"/>
                </a:lnTo>
                <a:lnTo>
                  <a:pt x="2103" y="548"/>
                </a:lnTo>
                <a:lnTo>
                  <a:pt x="2102" y="547"/>
                </a:lnTo>
                <a:lnTo>
                  <a:pt x="2099" y="542"/>
                </a:lnTo>
                <a:lnTo>
                  <a:pt x="2097" y="541"/>
                </a:lnTo>
                <a:lnTo>
                  <a:pt x="2096" y="543"/>
                </a:lnTo>
                <a:lnTo>
                  <a:pt x="2089" y="553"/>
                </a:lnTo>
                <a:lnTo>
                  <a:pt x="2083" y="548"/>
                </a:lnTo>
                <a:lnTo>
                  <a:pt x="2074" y="531"/>
                </a:lnTo>
                <a:lnTo>
                  <a:pt x="2069" y="531"/>
                </a:lnTo>
                <a:lnTo>
                  <a:pt x="2065" y="533"/>
                </a:lnTo>
                <a:lnTo>
                  <a:pt x="2056" y="541"/>
                </a:lnTo>
                <a:lnTo>
                  <a:pt x="2051" y="543"/>
                </a:lnTo>
                <a:lnTo>
                  <a:pt x="2040" y="546"/>
                </a:lnTo>
                <a:lnTo>
                  <a:pt x="2041" y="550"/>
                </a:lnTo>
                <a:lnTo>
                  <a:pt x="2041" y="557"/>
                </a:lnTo>
                <a:lnTo>
                  <a:pt x="2040" y="563"/>
                </a:lnTo>
                <a:lnTo>
                  <a:pt x="2034" y="580"/>
                </a:lnTo>
                <a:lnTo>
                  <a:pt x="2033" y="582"/>
                </a:lnTo>
                <a:lnTo>
                  <a:pt x="2029" y="587"/>
                </a:lnTo>
                <a:lnTo>
                  <a:pt x="2027" y="589"/>
                </a:lnTo>
                <a:lnTo>
                  <a:pt x="2024" y="590"/>
                </a:lnTo>
                <a:lnTo>
                  <a:pt x="2021" y="592"/>
                </a:lnTo>
                <a:lnTo>
                  <a:pt x="2019" y="597"/>
                </a:lnTo>
                <a:lnTo>
                  <a:pt x="2018" y="600"/>
                </a:lnTo>
                <a:lnTo>
                  <a:pt x="2018" y="607"/>
                </a:lnTo>
                <a:lnTo>
                  <a:pt x="2017" y="612"/>
                </a:lnTo>
                <a:lnTo>
                  <a:pt x="2016" y="614"/>
                </a:lnTo>
                <a:lnTo>
                  <a:pt x="2015" y="617"/>
                </a:lnTo>
                <a:lnTo>
                  <a:pt x="2014" y="618"/>
                </a:lnTo>
                <a:lnTo>
                  <a:pt x="2011" y="620"/>
                </a:lnTo>
                <a:lnTo>
                  <a:pt x="2010" y="621"/>
                </a:lnTo>
                <a:lnTo>
                  <a:pt x="2009" y="621"/>
                </a:lnTo>
                <a:lnTo>
                  <a:pt x="2008" y="623"/>
                </a:lnTo>
                <a:lnTo>
                  <a:pt x="2007" y="628"/>
                </a:lnTo>
                <a:lnTo>
                  <a:pt x="2005" y="632"/>
                </a:lnTo>
                <a:lnTo>
                  <a:pt x="2004" y="636"/>
                </a:lnTo>
                <a:lnTo>
                  <a:pt x="2001" y="637"/>
                </a:lnTo>
                <a:lnTo>
                  <a:pt x="1990" y="630"/>
                </a:lnTo>
                <a:lnTo>
                  <a:pt x="1992" y="629"/>
                </a:lnTo>
                <a:lnTo>
                  <a:pt x="1980" y="627"/>
                </a:lnTo>
                <a:lnTo>
                  <a:pt x="1971" y="631"/>
                </a:lnTo>
                <a:lnTo>
                  <a:pt x="1969" y="631"/>
                </a:lnTo>
                <a:lnTo>
                  <a:pt x="1966" y="632"/>
                </a:lnTo>
                <a:lnTo>
                  <a:pt x="1964" y="637"/>
                </a:lnTo>
                <a:lnTo>
                  <a:pt x="1961" y="646"/>
                </a:lnTo>
                <a:lnTo>
                  <a:pt x="1960" y="649"/>
                </a:lnTo>
                <a:lnTo>
                  <a:pt x="1961" y="652"/>
                </a:lnTo>
                <a:lnTo>
                  <a:pt x="1966" y="656"/>
                </a:lnTo>
                <a:lnTo>
                  <a:pt x="1940" y="661"/>
                </a:lnTo>
                <a:lnTo>
                  <a:pt x="1931" y="660"/>
                </a:lnTo>
                <a:lnTo>
                  <a:pt x="1926" y="662"/>
                </a:lnTo>
                <a:lnTo>
                  <a:pt x="1923" y="662"/>
                </a:lnTo>
                <a:lnTo>
                  <a:pt x="1922" y="661"/>
                </a:lnTo>
                <a:lnTo>
                  <a:pt x="1922" y="659"/>
                </a:lnTo>
                <a:lnTo>
                  <a:pt x="1921" y="658"/>
                </a:lnTo>
                <a:lnTo>
                  <a:pt x="1921" y="657"/>
                </a:lnTo>
                <a:lnTo>
                  <a:pt x="1918" y="653"/>
                </a:lnTo>
                <a:lnTo>
                  <a:pt x="1916" y="653"/>
                </a:lnTo>
                <a:lnTo>
                  <a:pt x="1908" y="655"/>
                </a:lnTo>
                <a:lnTo>
                  <a:pt x="1910" y="650"/>
                </a:lnTo>
                <a:lnTo>
                  <a:pt x="1910" y="647"/>
                </a:lnTo>
                <a:lnTo>
                  <a:pt x="1908" y="646"/>
                </a:lnTo>
                <a:lnTo>
                  <a:pt x="1906" y="646"/>
                </a:lnTo>
                <a:lnTo>
                  <a:pt x="1905" y="647"/>
                </a:lnTo>
                <a:lnTo>
                  <a:pt x="1901" y="649"/>
                </a:lnTo>
                <a:lnTo>
                  <a:pt x="1900" y="649"/>
                </a:lnTo>
                <a:lnTo>
                  <a:pt x="1899" y="649"/>
                </a:lnTo>
                <a:lnTo>
                  <a:pt x="1892" y="640"/>
                </a:lnTo>
                <a:lnTo>
                  <a:pt x="1892" y="639"/>
                </a:lnTo>
                <a:lnTo>
                  <a:pt x="1892" y="637"/>
                </a:lnTo>
                <a:lnTo>
                  <a:pt x="1892" y="636"/>
                </a:lnTo>
                <a:lnTo>
                  <a:pt x="1891" y="635"/>
                </a:lnTo>
                <a:lnTo>
                  <a:pt x="1889" y="633"/>
                </a:lnTo>
                <a:lnTo>
                  <a:pt x="1887" y="636"/>
                </a:lnTo>
                <a:lnTo>
                  <a:pt x="1883" y="641"/>
                </a:lnTo>
                <a:lnTo>
                  <a:pt x="1883" y="647"/>
                </a:lnTo>
                <a:lnTo>
                  <a:pt x="1882" y="651"/>
                </a:lnTo>
                <a:lnTo>
                  <a:pt x="1880" y="652"/>
                </a:lnTo>
                <a:lnTo>
                  <a:pt x="1878" y="651"/>
                </a:lnTo>
                <a:lnTo>
                  <a:pt x="1878" y="647"/>
                </a:lnTo>
                <a:lnTo>
                  <a:pt x="1878" y="639"/>
                </a:lnTo>
                <a:lnTo>
                  <a:pt x="1881" y="635"/>
                </a:lnTo>
                <a:lnTo>
                  <a:pt x="1871" y="645"/>
                </a:lnTo>
                <a:lnTo>
                  <a:pt x="1862" y="646"/>
                </a:lnTo>
                <a:lnTo>
                  <a:pt x="1842" y="637"/>
                </a:lnTo>
                <a:lnTo>
                  <a:pt x="1840" y="635"/>
                </a:lnTo>
                <a:lnTo>
                  <a:pt x="1838" y="629"/>
                </a:lnTo>
                <a:lnTo>
                  <a:pt x="1832" y="628"/>
                </a:lnTo>
                <a:lnTo>
                  <a:pt x="1831" y="627"/>
                </a:lnTo>
                <a:lnTo>
                  <a:pt x="1827" y="614"/>
                </a:lnTo>
                <a:lnTo>
                  <a:pt x="1827" y="610"/>
                </a:lnTo>
                <a:lnTo>
                  <a:pt x="1830" y="609"/>
                </a:lnTo>
                <a:lnTo>
                  <a:pt x="1840" y="612"/>
                </a:lnTo>
                <a:lnTo>
                  <a:pt x="1841" y="604"/>
                </a:lnTo>
                <a:lnTo>
                  <a:pt x="1842" y="600"/>
                </a:lnTo>
                <a:lnTo>
                  <a:pt x="1843" y="596"/>
                </a:lnTo>
                <a:lnTo>
                  <a:pt x="1847" y="592"/>
                </a:lnTo>
                <a:lnTo>
                  <a:pt x="1854" y="587"/>
                </a:lnTo>
                <a:lnTo>
                  <a:pt x="1862" y="582"/>
                </a:lnTo>
                <a:lnTo>
                  <a:pt x="1874" y="578"/>
                </a:lnTo>
                <a:lnTo>
                  <a:pt x="1880" y="574"/>
                </a:lnTo>
                <a:lnTo>
                  <a:pt x="1886" y="568"/>
                </a:lnTo>
                <a:lnTo>
                  <a:pt x="1889" y="560"/>
                </a:lnTo>
                <a:lnTo>
                  <a:pt x="1892" y="554"/>
                </a:lnTo>
                <a:lnTo>
                  <a:pt x="1898" y="549"/>
                </a:lnTo>
                <a:lnTo>
                  <a:pt x="1916" y="543"/>
                </a:lnTo>
                <a:lnTo>
                  <a:pt x="1922" y="540"/>
                </a:lnTo>
                <a:lnTo>
                  <a:pt x="1922" y="539"/>
                </a:lnTo>
                <a:lnTo>
                  <a:pt x="1921" y="538"/>
                </a:lnTo>
                <a:lnTo>
                  <a:pt x="1921" y="537"/>
                </a:lnTo>
                <a:lnTo>
                  <a:pt x="1925" y="532"/>
                </a:lnTo>
                <a:lnTo>
                  <a:pt x="1926" y="530"/>
                </a:lnTo>
                <a:lnTo>
                  <a:pt x="1925" y="529"/>
                </a:lnTo>
                <a:lnTo>
                  <a:pt x="1925" y="527"/>
                </a:lnTo>
                <a:lnTo>
                  <a:pt x="1925" y="523"/>
                </a:lnTo>
                <a:lnTo>
                  <a:pt x="1925" y="522"/>
                </a:lnTo>
                <a:lnTo>
                  <a:pt x="1910" y="515"/>
                </a:lnTo>
                <a:lnTo>
                  <a:pt x="1906" y="517"/>
                </a:lnTo>
                <a:lnTo>
                  <a:pt x="1900" y="520"/>
                </a:lnTo>
                <a:lnTo>
                  <a:pt x="1896" y="522"/>
                </a:lnTo>
                <a:lnTo>
                  <a:pt x="1890" y="522"/>
                </a:lnTo>
                <a:lnTo>
                  <a:pt x="1887" y="518"/>
                </a:lnTo>
                <a:lnTo>
                  <a:pt x="1884" y="512"/>
                </a:lnTo>
                <a:lnTo>
                  <a:pt x="1883" y="509"/>
                </a:lnTo>
                <a:lnTo>
                  <a:pt x="1874" y="508"/>
                </a:lnTo>
                <a:lnTo>
                  <a:pt x="1874" y="501"/>
                </a:lnTo>
                <a:lnTo>
                  <a:pt x="1878" y="498"/>
                </a:lnTo>
                <a:lnTo>
                  <a:pt x="1880" y="495"/>
                </a:lnTo>
                <a:lnTo>
                  <a:pt x="1881" y="492"/>
                </a:lnTo>
                <a:lnTo>
                  <a:pt x="1882" y="488"/>
                </a:lnTo>
                <a:lnTo>
                  <a:pt x="1882" y="484"/>
                </a:lnTo>
                <a:lnTo>
                  <a:pt x="1884" y="482"/>
                </a:lnTo>
                <a:lnTo>
                  <a:pt x="1887" y="482"/>
                </a:lnTo>
                <a:lnTo>
                  <a:pt x="1889" y="477"/>
                </a:lnTo>
                <a:lnTo>
                  <a:pt x="1895" y="471"/>
                </a:lnTo>
                <a:lnTo>
                  <a:pt x="1900" y="467"/>
                </a:lnTo>
                <a:lnTo>
                  <a:pt x="1903" y="464"/>
                </a:lnTo>
                <a:lnTo>
                  <a:pt x="1902" y="463"/>
                </a:lnTo>
                <a:lnTo>
                  <a:pt x="1901" y="462"/>
                </a:lnTo>
                <a:lnTo>
                  <a:pt x="1900" y="460"/>
                </a:lnTo>
                <a:lnTo>
                  <a:pt x="1900" y="459"/>
                </a:lnTo>
                <a:lnTo>
                  <a:pt x="1902" y="455"/>
                </a:lnTo>
                <a:lnTo>
                  <a:pt x="1902" y="453"/>
                </a:lnTo>
                <a:lnTo>
                  <a:pt x="1902" y="451"/>
                </a:lnTo>
                <a:lnTo>
                  <a:pt x="1900" y="449"/>
                </a:lnTo>
                <a:lnTo>
                  <a:pt x="1899" y="445"/>
                </a:lnTo>
                <a:lnTo>
                  <a:pt x="1899" y="442"/>
                </a:lnTo>
                <a:lnTo>
                  <a:pt x="1902" y="441"/>
                </a:lnTo>
                <a:lnTo>
                  <a:pt x="1905" y="443"/>
                </a:lnTo>
                <a:lnTo>
                  <a:pt x="1907" y="443"/>
                </a:lnTo>
                <a:lnTo>
                  <a:pt x="1909" y="441"/>
                </a:lnTo>
                <a:lnTo>
                  <a:pt x="1910" y="439"/>
                </a:lnTo>
                <a:lnTo>
                  <a:pt x="1912" y="435"/>
                </a:lnTo>
                <a:lnTo>
                  <a:pt x="1913" y="433"/>
                </a:lnTo>
                <a:lnTo>
                  <a:pt x="1913" y="432"/>
                </a:lnTo>
                <a:lnTo>
                  <a:pt x="1908" y="429"/>
                </a:lnTo>
                <a:lnTo>
                  <a:pt x="1902" y="423"/>
                </a:lnTo>
                <a:lnTo>
                  <a:pt x="1906" y="422"/>
                </a:lnTo>
                <a:lnTo>
                  <a:pt x="1908" y="422"/>
                </a:lnTo>
                <a:lnTo>
                  <a:pt x="1910" y="422"/>
                </a:lnTo>
                <a:lnTo>
                  <a:pt x="1912" y="420"/>
                </a:lnTo>
                <a:lnTo>
                  <a:pt x="1915" y="418"/>
                </a:lnTo>
                <a:lnTo>
                  <a:pt x="1918" y="420"/>
                </a:lnTo>
                <a:lnTo>
                  <a:pt x="1921" y="419"/>
                </a:lnTo>
                <a:lnTo>
                  <a:pt x="1919" y="415"/>
                </a:lnTo>
                <a:lnTo>
                  <a:pt x="1913" y="414"/>
                </a:lnTo>
                <a:lnTo>
                  <a:pt x="1912" y="411"/>
                </a:lnTo>
                <a:lnTo>
                  <a:pt x="1918" y="409"/>
                </a:lnTo>
                <a:lnTo>
                  <a:pt x="1923" y="413"/>
                </a:lnTo>
                <a:lnTo>
                  <a:pt x="1928" y="412"/>
                </a:lnTo>
                <a:lnTo>
                  <a:pt x="1930" y="410"/>
                </a:lnTo>
                <a:lnTo>
                  <a:pt x="1932" y="405"/>
                </a:lnTo>
                <a:lnTo>
                  <a:pt x="1936" y="401"/>
                </a:lnTo>
                <a:lnTo>
                  <a:pt x="1938" y="396"/>
                </a:lnTo>
                <a:lnTo>
                  <a:pt x="1938" y="392"/>
                </a:lnTo>
                <a:lnTo>
                  <a:pt x="1938" y="388"/>
                </a:lnTo>
                <a:lnTo>
                  <a:pt x="1937" y="383"/>
                </a:lnTo>
                <a:lnTo>
                  <a:pt x="1935" y="382"/>
                </a:lnTo>
                <a:lnTo>
                  <a:pt x="1935" y="380"/>
                </a:lnTo>
                <a:lnTo>
                  <a:pt x="1937" y="376"/>
                </a:lnTo>
                <a:lnTo>
                  <a:pt x="1945" y="372"/>
                </a:lnTo>
                <a:lnTo>
                  <a:pt x="1945" y="366"/>
                </a:lnTo>
                <a:lnTo>
                  <a:pt x="1940" y="365"/>
                </a:lnTo>
                <a:lnTo>
                  <a:pt x="1931" y="365"/>
                </a:lnTo>
                <a:lnTo>
                  <a:pt x="1930" y="364"/>
                </a:lnTo>
                <a:lnTo>
                  <a:pt x="1929" y="360"/>
                </a:lnTo>
                <a:lnTo>
                  <a:pt x="1928" y="359"/>
                </a:lnTo>
                <a:lnTo>
                  <a:pt x="1927" y="359"/>
                </a:lnTo>
                <a:lnTo>
                  <a:pt x="1922" y="361"/>
                </a:lnTo>
                <a:lnTo>
                  <a:pt x="1920" y="361"/>
                </a:lnTo>
                <a:lnTo>
                  <a:pt x="1913" y="356"/>
                </a:lnTo>
                <a:lnTo>
                  <a:pt x="1909" y="355"/>
                </a:lnTo>
                <a:lnTo>
                  <a:pt x="1905" y="359"/>
                </a:lnTo>
                <a:lnTo>
                  <a:pt x="1903" y="360"/>
                </a:lnTo>
                <a:lnTo>
                  <a:pt x="1902" y="360"/>
                </a:lnTo>
                <a:lnTo>
                  <a:pt x="1901" y="360"/>
                </a:lnTo>
                <a:lnTo>
                  <a:pt x="1900" y="362"/>
                </a:lnTo>
                <a:lnTo>
                  <a:pt x="1899" y="364"/>
                </a:lnTo>
                <a:lnTo>
                  <a:pt x="1899" y="365"/>
                </a:lnTo>
                <a:lnTo>
                  <a:pt x="1899" y="365"/>
                </a:lnTo>
                <a:lnTo>
                  <a:pt x="1902" y="364"/>
                </a:lnTo>
                <a:lnTo>
                  <a:pt x="1905" y="365"/>
                </a:lnTo>
                <a:lnTo>
                  <a:pt x="1906" y="366"/>
                </a:lnTo>
                <a:lnTo>
                  <a:pt x="1906" y="369"/>
                </a:lnTo>
                <a:lnTo>
                  <a:pt x="1901" y="372"/>
                </a:lnTo>
                <a:lnTo>
                  <a:pt x="1899" y="372"/>
                </a:lnTo>
                <a:lnTo>
                  <a:pt x="1898" y="372"/>
                </a:lnTo>
                <a:lnTo>
                  <a:pt x="1897" y="373"/>
                </a:lnTo>
                <a:lnTo>
                  <a:pt x="1900" y="374"/>
                </a:lnTo>
                <a:lnTo>
                  <a:pt x="1913" y="372"/>
                </a:lnTo>
                <a:lnTo>
                  <a:pt x="1917" y="372"/>
                </a:lnTo>
                <a:lnTo>
                  <a:pt x="1926" y="379"/>
                </a:lnTo>
                <a:lnTo>
                  <a:pt x="1922" y="382"/>
                </a:lnTo>
                <a:lnTo>
                  <a:pt x="1920" y="383"/>
                </a:lnTo>
                <a:lnTo>
                  <a:pt x="1917" y="382"/>
                </a:lnTo>
                <a:lnTo>
                  <a:pt x="1915" y="382"/>
                </a:lnTo>
                <a:lnTo>
                  <a:pt x="1916" y="386"/>
                </a:lnTo>
                <a:lnTo>
                  <a:pt x="1918" y="389"/>
                </a:lnTo>
                <a:lnTo>
                  <a:pt x="1921" y="390"/>
                </a:lnTo>
                <a:lnTo>
                  <a:pt x="1925" y="388"/>
                </a:lnTo>
                <a:lnTo>
                  <a:pt x="1928" y="386"/>
                </a:lnTo>
                <a:lnTo>
                  <a:pt x="1929" y="390"/>
                </a:lnTo>
                <a:lnTo>
                  <a:pt x="1929" y="401"/>
                </a:lnTo>
                <a:lnTo>
                  <a:pt x="1923" y="402"/>
                </a:lnTo>
                <a:lnTo>
                  <a:pt x="1920" y="396"/>
                </a:lnTo>
                <a:lnTo>
                  <a:pt x="1917" y="393"/>
                </a:lnTo>
                <a:lnTo>
                  <a:pt x="1910" y="400"/>
                </a:lnTo>
                <a:lnTo>
                  <a:pt x="1913" y="401"/>
                </a:lnTo>
                <a:lnTo>
                  <a:pt x="1909" y="406"/>
                </a:lnTo>
                <a:lnTo>
                  <a:pt x="1905" y="406"/>
                </a:lnTo>
                <a:lnTo>
                  <a:pt x="1903" y="403"/>
                </a:lnTo>
                <a:lnTo>
                  <a:pt x="1906" y="398"/>
                </a:lnTo>
                <a:lnTo>
                  <a:pt x="1906" y="388"/>
                </a:lnTo>
                <a:lnTo>
                  <a:pt x="1905" y="383"/>
                </a:lnTo>
                <a:lnTo>
                  <a:pt x="1902" y="381"/>
                </a:lnTo>
                <a:lnTo>
                  <a:pt x="1888" y="381"/>
                </a:lnTo>
                <a:lnTo>
                  <a:pt x="1884" y="382"/>
                </a:lnTo>
                <a:lnTo>
                  <a:pt x="1883" y="382"/>
                </a:lnTo>
                <a:lnTo>
                  <a:pt x="1883" y="381"/>
                </a:lnTo>
                <a:lnTo>
                  <a:pt x="1884" y="377"/>
                </a:lnTo>
                <a:lnTo>
                  <a:pt x="1884" y="377"/>
                </a:lnTo>
                <a:lnTo>
                  <a:pt x="1882" y="376"/>
                </a:lnTo>
                <a:lnTo>
                  <a:pt x="1881" y="377"/>
                </a:lnTo>
                <a:lnTo>
                  <a:pt x="1879" y="379"/>
                </a:lnTo>
                <a:lnTo>
                  <a:pt x="1878" y="380"/>
                </a:lnTo>
                <a:lnTo>
                  <a:pt x="1870" y="380"/>
                </a:lnTo>
                <a:lnTo>
                  <a:pt x="1868" y="380"/>
                </a:lnTo>
                <a:lnTo>
                  <a:pt x="1864" y="382"/>
                </a:lnTo>
                <a:lnTo>
                  <a:pt x="1863" y="383"/>
                </a:lnTo>
                <a:lnTo>
                  <a:pt x="1862" y="385"/>
                </a:lnTo>
                <a:lnTo>
                  <a:pt x="1876" y="386"/>
                </a:lnTo>
                <a:lnTo>
                  <a:pt x="1869" y="390"/>
                </a:lnTo>
                <a:lnTo>
                  <a:pt x="1861" y="389"/>
                </a:lnTo>
                <a:lnTo>
                  <a:pt x="1856" y="386"/>
                </a:lnTo>
                <a:lnTo>
                  <a:pt x="1852" y="381"/>
                </a:lnTo>
                <a:lnTo>
                  <a:pt x="1856" y="379"/>
                </a:lnTo>
                <a:lnTo>
                  <a:pt x="1858" y="379"/>
                </a:lnTo>
                <a:lnTo>
                  <a:pt x="1861" y="379"/>
                </a:lnTo>
                <a:lnTo>
                  <a:pt x="1866" y="371"/>
                </a:lnTo>
                <a:lnTo>
                  <a:pt x="1867" y="367"/>
                </a:lnTo>
                <a:lnTo>
                  <a:pt x="1866" y="365"/>
                </a:lnTo>
                <a:lnTo>
                  <a:pt x="1864" y="364"/>
                </a:lnTo>
                <a:lnTo>
                  <a:pt x="1863" y="364"/>
                </a:lnTo>
                <a:lnTo>
                  <a:pt x="1862" y="365"/>
                </a:lnTo>
                <a:lnTo>
                  <a:pt x="1860" y="370"/>
                </a:lnTo>
                <a:lnTo>
                  <a:pt x="1858" y="371"/>
                </a:lnTo>
                <a:lnTo>
                  <a:pt x="1853" y="373"/>
                </a:lnTo>
                <a:lnTo>
                  <a:pt x="1843" y="375"/>
                </a:lnTo>
                <a:lnTo>
                  <a:pt x="1837" y="381"/>
                </a:lnTo>
                <a:lnTo>
                  <a:pt x="1831" y="382"/>
                </a:lnTo>
                <a:lnTo>
                  <a:pt x="1829" y="383"/>
                </a:lnTo>
                <a:lnTo>
                  <a:pt x="1829" y="390"/>
                </a:lnTo>
                <a:lnTo>
                  <a:pt x="1828" y="394"/>
                </a:lnTo>
                <a:lnTo>
                  <a:pt x="1824" y="398"/>
                </a:lnTo>
                <a:lnTo>
                  <a:pt x="1820" y="401"/>
                </a:lnTo>
                <a:lnTo>
                  <a:pt x="1819" y="405"/>
                </a:lnTo>
                <a:lnTo>
                  <a:pt x="1821" y="405"/>
                </a:lnTo>
                <a:lnTo>
                  <a:pt x="1823" y="404"/>
                </a:lnTo>
                <a:lnTo>
                  <a:pt x="1825" y="403"/>
                </a:lnTo>
                <a:lnTo>
                  <a:pt x="1828" y="404"/>
                </a:lnTo>
                <a:lnTo>
                  <a:pt x="1829" y="405"/>
                </a:lnTo>
                <a:lnTo>
                  <a:pt x="1831" y="406"/>
                </a:lnTo>
                <a:lnTo>
                  <a:pt x="1833" y="405"/>
                </a:lnTo>
                <a:lnTo>
                  <a:pt x="1833" y="402"/>
                </a:lnTo>
                <a:lnTo>
                  <a:pt x="1833" y="401"/>
                </a:lnTo>
                <a:lnTo>
                  <a:pt x="1832" y="400"/>
                </a:lnTo>
                <a:lnTo>
                  <a:pt x="1836" y="398"/>
                </a:lnTo>
                <a:lnTo>
                  <a:pt x="1839" y="396"/>
                </a:lnTo>
                <a:lnTo>
                  <a:pt x="1842" y="398"/>
                </a:lnTo>
                <a:lnTo>
                  <a:pt x="1844" y="399"/>
                </a:lnTo>
                <a:lnTo>
                  <a:pt x="1844" y="395"/>
                </a:lnTo>
                <a:lnTo>
                  <a:pt x="1846" y="394"/>
                </a:lnTo>
                <a:lnTo>
                  <a:pt x="1851" y="391"/>
                </a:lnTo>
                <a:lnTo>
                  <a:pt x="1853" y="390"/>
                </a:lnTo>
                <a:lnTo>
                  <a:pt x="1856" y="390"/>
                </a:lnTo>
                <a:lnTo>
                  <a:pt x="1858" y="391"/>
                </a:lnTo>
                <a:lnTo>
                  <a:pt x="1859" y="395"/>
                </a:lnTo>
                <a:lnTo>
                  <a:pt x="1860" y="398"/>
                </a:lnTo>
                <a:lnTo>
                  <a:pt x="1862" y="396"/>
                </a:lnTo>
                <a:lnTo>
                  <a:pt x="1863" y="395"/>
                </a:lnTo>
                <a:lnTo>
                  <a:pt x="1864" y="393"/>
                </a:lnTo>
                <a:lnTo>
                  <a:pt x="1866" y="392"/>
                </a:lnTo>
                <a:lnTo>
                  <a:pt x="1867" y="392"/>
                </a:lnTo>
                <a:lnTo>
                  <a:pt x="1877" y="395"/>
                </a:lnTo>
                <a:lnTo>
                  <a:pt x="1879" y="399"/>
                </a:lnTo>
                <a:lnTo>
                  <a:pt x="1873" y="400"/>
                </a:lnTo>
                <a:lnTo>
                  <a:pt x="1869" y="403"/>
                </a:lnTo>
                <a:lnTo>
                  <a:pt x="1870" y="406"/>
                </a:lnTo>
                <a:lnTo>
                  <a:pt x="1873" y="410"/>
                </a:lnTo>
                <a:lnTo>
                  <a:pt x="1877" y="412"/>
                </a:lnTo>
                <a:lnTo>
                  <a:pt x="1880" y="412"/>
                </a:lnTo>
                <a:lnTo>
                  <a:pt x="1883" y="409"/>
                </a:lnTo>
                <a:lnTo>
                  <a:pt x="1890" y="400"/>
                </a:lnTo>
                <a:lnTo>
                  <a:pt x="1893" y="399"/>
                </a:lnTo>
                <a:lnTo>
                  <a:pt x="1895" y="400"/>
                </a:lnTo>
                <a:lnTo>
                  <a:pt x="1896" y="404"/>
                </a:lnTo>
                <a:lnTo>
                  <a:pt x="1896" y="409"/>
                </a:lnTo>
                <a:lnTo>
                  <a:pt x="1895" y="413"/>
                </a:lnTo>
                <a:lnTo>
                  <a:pt x="1892" y="418"/>
                </a:lnTo>
                <a:lnTo>
                  <a:pt x="1889" y="418"/>
                </a:lnTo>
                <a:lnTo>
                  <a:pt x="1887" y="415"/>
                </a:lnTo>
                <a:lnTo>
                  <a:pt x="1886" y="413"/>
                </a:lnTo>
                <a:lnTo>
                  <a:pt x="1883" y="414"/>
                </a:lnTo>
                <a:lnTo>
                  <a:pt x="1857" y="416"/>
                </a:lnTo>
                <a:lnTo>
                  <a:pt x="1853" y="418"/>
                </a:lnTo>
                <a:lnTo>
                  <a:pt x="1850" y="421"/>
                </a:lnTo>
                <a:lnTo>
                  <a:pt x="1840" y="432"/>
                </a:lnTo>
                <a:lnTo>
                  <a:pt x="1831" y="436"/>
                </a:lnTo>
                <a:lnTo>
                  <a:pt x="1830" y="440"/>
                </a:lnTo>
                <a:lnTo>
                  <a:pt x="1829" y="444"/>
                </a:lnTo>
                <a:lnTo>
                  <a:pt x="1827" y="448"/>
                </a:lnTo>
                <a:lnTo>
                  <a:pt x="1824" y="451"/>
                </a:lnTo>
                <a:lnTo>
                  <a:pt x="1818" y="455"/>
                </a:lnTo>
                <a:lnTo>
                  <a:pt x="1818" y="455"/>
                </a:lnTo>
                <a:lnTo>
                  <a:pt x="1818" y="456"/>
                </a:lnTo>
                <a:lnTo>
                  <a:pt x="1817" y="456"/>
                </a:lnTo>
                <a:lnTo>
                  <a:pt x="1815" y="456"/>
                </a:lnTo>
                <a:lnTo>
                  <a:pt x="1805" y="453"/>
                </a:lnTo>
                <a:lnTo>
                  <a:pt x="1804" y="451"/>
                </a:lnTo>
                <a:lnTo>
                  <a:pt x="1809" y="443"/>
                </a:lnTo>
                <a:lnTo>
                  <a:pt x="1810" y="439"/>
                </a:lnTo>
                <a:lnTo>
                  <a:pt x="1813" y="434"/>
                </a:lnTo>
                <a:lnTo>
                  <a:pt x="1811" y="432"/>
                </a:lnTo>
                <a:lnTo>
                  <a:pt x="1808" y="433"/>
                </a:lnTo>
                <a:lnTo>
                  <a:pt x="1805" y="435"/>
                </a:lnTo>
                <a:lnTo>
                  <a:pt x="1793" y="443"/>
                </a:lnTo>
                <a:lnTo>
                  <a:pt x="1794" y="444"/>
                </a:lnTo>
                <a:lnTo>
                  <a:pt x="1794" y="445"/>
                </a:lnTo>
                <a:lnTo>
                  <a:pt x="1794" y="449"/>
                </a:lnTo>
                <a:lnTo>
                  <a:pt x="1792" y="451"/>
                </a:lnTo>
                <a:lnTo>
                  <a:pt x="1792" y="459"/>
                </a:lnTo>
                <a:lnTo>
                  <a:pt x="1793" y="460"/>
                </a:lnTo>
                <a:lnTo>
                  <a:pt x="1801" y="460"/>
                </a:lnTo>
                <a:lnTo>
                  <a:pt x="1804" y="462"/>
                </a:lnTo>
                <a:lnTo>
                  <a:pt x="1810" y="470"/>
                </a:lnTo>
                <a:lnTo>
                  <a:pt x="1827" y="478"/>
                </a:lnTo>
                <a:lnTo>
                  <a:pt x="1831" y="484"/>
                </a:lnTo>
                <a:lnTo>
                  <a:pt x="1833" y="495"/>
                </a:lnTo>
                <a:lnTo>
                  <a:pt x="1830" y="492"/>
                </a:lnTo>
                <a:lnTo>
                  <a:pt x="1829" y="494"/>
                </a:lnTo>
                <a:lnTo>
                  <a:pt x="1825" y="499"/>
                </a:lnTo>
                <a:lnTo>
                  <a:pt x="1821" y="504"/>
                </a:lnTo>
                <a:lnTo>
                  <a:pt x="1818" y="509"/>
                </a:lnTo>
                <a:lnTo>
                  <a:pt x="1813" y="511"/>
                </a:lnTo>
                <a:lnTo>
                  <a:pt x="1811" y="512"/>
                </a:lnTo>
                <a:lnTo>
                  <a:pt x="1812" y="507"/>
                </a:lnTo>
                <a:lnTo>
                  <a:pt x="1813" y="502"/>
                </a:lnTo>
                <a:lnTo>
                  <a:pt x="1814" y="499"/>
                </a:lnTo>
                <a:lnTo>
                  <a:pt x="1815" y="495"/>
                </a:lnTo>
                <a:lnTo>
                  <a:pt x="1815" y="491"/>
                </a:lnTo>
                <a:lnTo>
                  <a:pt x="1817" y="488"/>
                </a:lnTo>
                <a:lnTo>
                  <a:pt x="1818" y="485"/>
                </a:lnTo>
                <a:lnTo>
                  <a:pt x="1819" y="483"/>
                </a:lnTo>
                <a:lnTo>
                  <a:pt x="1813" y="475"/>
                </a:lnTo>
                <a:lnTo>
                  <a:pt x="1810" y="472"/>
                </a:lnTo>
                <a:lnTo>
                  <a:pt x="1808" y="472"/>
                </a:lnTo>
                <a:lnTo>
                  <a:pt x="1807" y="473"/>
                </a:lnTo>
                <a:lnTo>
                  <a:pt x="1805" y="474"/>
                </a:lnTo>
                <a:lnTo>
                  <a:pt x="1805" y="477"/>
                </a:lnTo>
                <a:lnTo>
                  <a:pt x="1804" y="478"/>
                </a:lnTo>
                <a:lnTo>
                  <a:pt x="1803" y="479"/>
                </a:lnTo>
                <a:lnTo>
                  <a:pt x="1802" y="479"/>
                </a:lnTo>
                <a:lnTo>
                  <a:pt x="1799" y="477"/>
                </a:lnTo>
                <a:lnTo>
                  <a:pt x="1798" y="477"/>
                </a:lnTo>
                <a:lnTo>
                  <a:pt x="1782" y="484"/>
                </a:lnTo>
                <a:lnTo>
                  <a:pt x="1778" y="483"/>
                </a:lnTo>
                <a:lnTo>
                  <a:pt x="1771" y="477"/>
                </a:lnTo>
                <a:lnTo>
                  <a:pt x="1765" y="478"/>
                </a:lnTo>
                <a:lnTo>
                  <a:pt x="1763" y="481"/>
                </a:lnTo>
                <a:lnTo>
                  <a:pt x="1752" y="494"/>
                </a:lnTo>
                <a:lnTo>
                  <a:pt x="1752" y="495"/>
                </a:lnTo>
                <a:lnTo>
                  <a:pt x="1752" y="495"/>
                </a:lnTo>
                <a:lnTo>
                  <a:pt x="1752" y="497"/>
                </a:lnTo>
                <a:lnTo>
                  <a:pt x="1753" y="498"/>
                </a:lnTo>
                <a:lnTo>
                  <a:pt x="1752" y="499"/>
                </a:lnTo>
                <a:lnTo>
                  <a:pt x="1753" y="499"/>
                </a:lnTo>
                <a:lnTo>
                  <a:pt x="1754" y="500"/>
                </a:lnTo>
                <a:lnTo>
                  <a:pt x="1752" y="503"/>
                </a:lnTo>
                <a:lnTo>
                  <a:pt x="1750" y="504"/>
                </a:lnTo>
                <a:lnTo>
                  <a:pt x="1745" y="502"/>
                </a:lnTo>
                <a:lnTo>
                  <a:pt x="1746" y="507"/>
                </a:lnTo>
                <a:lnTo>
                  <a:pt x="1765" y="517"/>
                </a:lnTo>
                <a:lnTo>
                  <a:pt x="1768" y="521"/>
                </a:lnTo>
                <a:lnTo>
                  <a:pt x="1761" y="522"/>
                </a:lnTo>
                <a:lnTo>
                  <a:pt x="1760" y="525"/>
                </a:lnTo>
                <a:lnTo>
                  <a:pt x="1758" y="527"/>
                </a:lnTo>
                <a:lnTo>
                  <a:pt x="1756" y="527"/>
                </a:lnTo>
                <a:lnTo>
                  <a:pt x="1754" y="527"/>
                </a:lnTo>
                <a:lnTo>
                  <a:pt x="1754" y="529"/>
                </a:lnTo>
                <a:lnTo>
                  <a:pt x="1754" y="529"/>
                </a:lnTo>
                <a:lnTo>
                  <a:pt x="1756" y="532"/>
                </a:lnTo>
                <a:lnTo>
                  <a:pt x="1754" y="534"/>
                </a:lnTo>
                <a:lnTo>
                  <a:pt x="1755" y="542"/>
                </a:lnTo>
                <a:lnTo>
                  <a:pt x="1764" y="550"/>
                </a:lnTo>
                <a:lnTo>
                  <a:pt x="1766" y="557"/>
                </a:lnTo>
                <a:lnTo>
                  <a:pt x="1759" y="553"/>
                </a:lnTo>
                <a:lnTo>
                  <a:pt x="1752" y="547"/>
                </a:lnTo>
                <a:lnTo>
                  <a:pt x="1750" y="539"/>
                </a:lnTo>
                <a:lnTo>
                  <a:pt x="1748" y="535"/>
                </a:lnTo>
                <a:lnTo>
                  <a:pt x="1744" y="537"/>
                </a:lnTo>
                <a:lnTo>
                  <a:pt x="1745" y="538"/>
                </a:lnTo>
                <a:lnTo>
                  <a:pt x="1745" y="541"/>
                </a:lnTo>
                <a:lnTo>
                  <a:pt x="1746" y="542"/>
                </a:lnTo>
                <a:lnTo>
                  <a:pt x="1745" y="544"/>
                </a:lnTo>
                <a:lnTo>
                  <a:pt x="1731" y="537"/>
                </a:lnTo>
                <a:lnTo>
                  <a:pt x="1728" y="533"/>
                </a:lnTo>
                <a:lnTo>
                  <a:pt x="1725" y="533"/>
                </a:lnTo>
                <a:lnTo>
                  <a:pt x="1721" y="538"/>
                </a:lnTo>
                <a:lnTo>
                  <a:pt x="1719" y="539"/>
                </a:lnTo>
                <a:lnTo>
                  <a:pt x="1719" y="540"/>
                </a:lnTo>
                <a:lnTo>
                  <a:pt x="1719" y="542"/>
                </a:lnTo>
                <a:lnTo>
                  <a:pt x="1719" y="544"/>
                </a:lnTo>
                <a:lnTo>
                  <a:pt x="1714" y="541"/>
                </a:lnTo>
                <a:lnTo>
                  <a:pt x="1709" y="541"/>
                </a:lnTo>
                <a:lnTo>
                  <a:pt x="1707" y="542"/>
                </a:lnTo>
                <a:lnTo>
                  <a:pt x="1707" y="543"/>
                </a:lnTo>
                <a:lnTo>
                  <a:pt x="1707" y="544"/>
                </a:lnTo>
                <a:lnTo>
                  <a:pt x="1707" y="546"/>
                </a:lnTo>
                <a:lnTo>
                  <a:pt x="1704" y="549"/>
                </a:lnTo>
                <a:lnTo>
                  <a:pt x="1699" y="554"/>
                </a:lnTo>
                <a:lnTo>
                  <a:pt x="1695" y="558"/>
                </a:lnTo>
                <a:lnTo>
                  <a:pt x="1696" y="558"/>
                </a:lnTo>
                <a:lnTo>
                  <a:pt x="1697" y="558"/>
                </a:lnTo>
                <a:lnTo>
                  <a:pt x="1700" y="558"/>
                </a:lnTo>
                <a:lnTo>
                  <a:pt x="1702" y="556"/>
                </a:lnTo>
                <a:lnTo>
                  <a:pt x="1703" y="554"/>
                </a:lnTo>
                <a:lnTo>
                  <a:pt x="1707" y="557"/>
                </a:lnTo>
                <a:lnTo>
                  <a:pt x="1719" y="553"/>
                </a:lnTo>
                <a:lnTo>
                  <a:pt x="1742" y="554"/>
                </a:lnTo>
                <a:lnTo>
                  <a:pt x="1742" y="557"/>
                </a:lnTo>
                <a:lnTo>
                  <a:pt x="1741" y="558"/>
                </a:lnTo>
                <a:lnTo>
                  <a:pt x="1741" y="558"/>
                </a:lnTo>
                <a:lnTo>
                  <a:pt x="1740" y="559"/>
                </a:lnTo>
                <a:lnTo>
                  <a:pt x="1739" y="561"/>
                </a:lnTo>
                <a:lnTo>
                  <a:pt x="1741" y="563"/>
                </a:lnTo>
                <a:lnTo>
                  <a:pt x="1743" y="564"/>
                </a:lnTo>
                <a:lnTo>
                  <a:pt x="1744" y="566"/>
                </a:lnTo>
                <a:lnTo>
                  <a:pt x="1745" y="560"/>
                </a:lnTo>
                <a:lnTo>
                  <a:pt x="1750" y="559"/>
                </a:lnTo>
                <a:lnTo>
                  <a:pt x="1763" y="564"/>
                </a:lnTo>
                <a:lnTo>
                  <a:pt x="1762" y="564"/>
                </a:lnTo>
                <a:lnTo>
                  <a:pt x="1760" y="566"/>
                </a:lnTo>
                <a:lnTo>
                  <a:pt x="1759" y="566"/>
                </a:lnTo>
                <a:lnTo>
                  <a:pt x="1758" y="564"/>
                </a:lnTo>
                <a:lnTo>
                  <a:pt x="1756" y="568"/>
                </a:lnTo>
                <a:lnTo>
                  <a:pt x="1764" y="570"/>
                </a:lnTo>
                <a:lnTo>
                  <a:pt x="1758" y="571"/>
                </a:lnTo>
                <a:lnTo>
                  <a:pt x="1755" y="574"/>
                </a:lnTo>
                <a:lnTo>
                  <a:pt x="1755" y="576"/>
                </a:lnTo>
                <a:lnTo>
                  <a:pt x="1755" y="579"/>
                </a:lnTo>
                <a:lnTo>
                  <a:pt x="1756" y="580"/>
                </a:lnTo>
                <a:lnTo>
                  <a:pt x="1753" y="582"/>
                </a:lnTo>
                <a:lnTo>
                  <a:pt x="1751" y="587"/>
                </a:lnTo>
                <a:lnTo>
                  <a:pt x="1749" y="589"/>
                </a:lnTo>
                <a:lnTo>
                  <a:pt x="1746" y="589"/>
                </a:lnTo>
                <a:lnTo>
                  <a:pt x="1715" y="573"/>
                </a:lnTo>
                <a:lnTo>
                  <a:pt x="1714" y="567"/>
                </a:lnTo>
                <a:lnTo>
                  <a:pt x="1712" y="569"/>
                </a:lnTo>
                <a:lnTo>
                  <a:pt x="1711" y="571"/>
                </a:lnTo>
                <a:lnTo>
                  <a:pt x="1711" y="577"/>
                </a:lnTo>
                <a:lnTo>
                  <a:pt x="1715" y="580"/>
                </a:lnTo>
                <a:lnTo>
                  <a:pt x="1716" y="583"/>
                </a:lnTo>
                <a:lnTo>
                  <a:pt x="1714" y="586"/>
                </a:lnTo>
                <a:lnTo>
                  <a:pt x="1715" y="590"/>
                </a:lnTo>
                <a:lnTo>
                  <a:pt x="1716" y="591"/>
                </a:lnTo>
                <a:lnTo>
                  <a:pt x="1713" y="594"/>
                </a:lnTo>
                <a:lnTo>
                  <a:pt x="1706" y="599"/>
                </a:lnTo>
                <a:lnTo>
                  <a:pt x="1704" y="600"/>
                </a:lnTo>
                <a:lnTo>
                  <a:pt x="1702" y="599"/>
                </a:lnTo>
                <a:lnTo>
                  <a:pt x="1690" y="581"/>
                </a:lnTo>
                <a:lnTo>
                  <a:pt x="1690" y="580"/>
                </a:lnTo>
                <a:lnTo>
                  <a:pt x="1690" y="578"/>
                </a:lnTo>
                <a:lnTo>
                  <a:pt x="1690" y="576"/>
                </a:lnTo>
                <a:lnTo>
                  <a:pt x="1690" y="573"/>
                </a:lnTo>
                <a:lnTo>
                  <a:pt x="1685" y="572"/>
                </a:lnTo>
                <a:lnTo>
                  <a:pt x="1685" y="570"/>
                </a:lnTo>
                <a:lnTo>
                  <a:pt x="1684" y="568"/>
                </a:lnTo>
                <a:lnTo>
                  <a:pt x="1685" y="567"/>
                </a:lnTo>
                <a:lnTo>
                  <a:pt x="1685" y="566"/>
                </a:lnTo>
                <a:lnTo>
                  <a:pt x="1684" y="563"/>
                </a:lnTo>
                <a:lnTo>
                  <a:pt x="1681" y="562"/>
                </a:lnTo>
                <a:lnTo>
                  <a:pt x="1672" y="562"/>
                </a:lnTo>
                <a:lnTo>
                  <a:pt x="1668" y="561"/>
                </a:lnTo>
                <a:lnTo>
                  <a:pt x="1656" y="546"/>
                </a:lnTo>
                <a:lnTo>
                  <a:pt x="1644" y="514"/>
                </a:lnTo>
                <a:lnTo>
                  <a:pt x="1643" y="507"/>
                </a:lnTo>
                <a:lnTo>
                  <a:pt x="1642" y="504"/>
                </a:lnTo>
                <a:lnTo>
                  <a:pt x="1638" y="501"/>
                </a:lnTo>
                <a:lnTo>
                  <a:pt x="1637" y="498"/>
                </a:lnTo>
                <a:lnTo>
                  <a:pt x="1636" y="494"/>
                </a:lnTo>
                <a:lnTo>
                  <a:pt x="1636" y="491"/>
                </a:lnTo>
                <a:lnTo>
                  <a:pt x="1636" y="485"/>
                </a:lnTo>
                <a:lnTo>
                  <a:pt x="1620" y="410"/>
                </a:lnTo>
                <a:lnTo>
                  <a:pt x="1620" y="400"/>
                </a:lnTo>
                <a:lnTo>
                  <a:pt x="1620" y="394"/>
                </a:lnTo>
                <a:lnTo>
                  <a:pt x="1620" y="391"/>
                </a:lnTo>
                <a:lnTo>
                  <a:pt x="1620" y="388"/>
                </a:lnTo>
                <a:lnTo>
                  <a:pt x="1622" y="382"/>
                </a:lnTo>
                <a:lnTo>
                  <a:pt x="1625" y="361"/>
                </a:lnTo>
                <a:lnTo>
                  <a:pt x="1627" y="346"/>
                </a:lnTo>
                <a:lnTo>
                  <a:pt x="1628" y="342"/>
                </a:lnTo>
                <a:lnTo>
                  <a:pt x="1632" y="340"/>
                </a:lnTo>
                <a:lnTo>
                  <a:pt x="1637" y="336"/>
                </a:lnTo>
                <a:lnTo>
                  <a:pt x="1636" y="333"/>
                </a:lnTo>
                <a:lnTo>
                  <a:pt x="1636" y="331"/>
                </a:lnTo>
                <a:lnTo>
                  <a:pt x="1641" y="322"/>
                </a:lnTo>
                <a:lnTo>
                  <a:pt x="1643" y="323"/>
                </a:lnTo>
                <a:lnTo>
                  <a:pt x="1642" y="321"/>
                </a:lnTo>
                <a:lnTo>
                  <a:pt x="1641" y="320"/>
                </a:lnTo>
                <a:lnTo>
                  <a:pt x="1638" y="314"/>
                </a:lnTo>
                <a:lnTo>
                  <a:pt x="1636" y="310"/>
                </a:lnTo>
                <a:lnTo>
                  <a:pt x="1635" y="306"/>
                </a:lnTo>
                <a:lnTo>
                  <a:pt x="1635" y="304"/>
                </a:lnTo>
                <a:lnTo>
                  <a:pt x="1635" y="302"/>
                </a:lnTo>
                <a:lnTo>
                  <a:pt x="1637" y="294"/>
                </a:lnTo>
                <a:lnTo>
                  <a:pt x="1638" y="286"/>
                </a:lnTo>
                <a:lnTo>
                  <a:pt x="1638" y="270"/>
                </a:lnTo>
                <a:lnTo>
                  <a:pt x="1642" y="243"/>
                </a:lnTo>
                <a:lnTo>
                  <a:pt x="1642" y="225"/>
                </a:lnTo>
                <a:lnTo>
                  <a:pt x="1643" y="221"/>
                </a:lnTo>
                <a:lnTo>
                  <a:pt x="1644" y="215"/>
                </a:lnTo>
                <a:lnTo>
                  <a:pt x="1642" y="203"/>
                </a:lnTo>
                <a:lnTo>
                  <a:pt x="1642" y="193"/>
                </a:lnTo>
                <a:lnTo>
                  <a:pt x="1633" y="152"/>
                </a:lnTo>
                <a:lnTo>
                  <a:pt x="1618" y="109"/>
                </a:lnTo>
                <a:lnTo>
                  <a:pt x="1604" y="77"/>
                </a:lnTo>
                <a:lnTo>
                  <a:pt x="1603" y="68"/>
                </a:lnTo>
                <a:lnTo>
                  <a:pt x="1602" y="67"/>
                </a:lnTo>
                <a:lnTo>
                  <a:pt x="1601" y="65"/>
                </a:lnTo>
                <a:lnTo>
                  <a:pt x="1599" y="65"/>
                </a:lnTo>
                <a:lnTo>
                  <a:pt x="1598" y="66"/>
                </a:lnTo>
                <a:lnTo>
                  <a:pt x="1597" y="67"/>
                </a:lnTo>
                <a:lnTo>
                  <a:pt x="1597" y="68"/>
                </a:lnTo>
                <a:lnTo>
                  <a:pt x="1596" y="69"/>
                </a:lnTo>
                <a:lnTo>
                  <a:pt x="1585" y="73"/>
                </a:lnTo>
                <a:lnTo>
                  <a:pt x="1577" y="78"/>
                </a:lnTo>
                <a:lnTo>
                  <a:pt x="1566" y="89"/>
                </a:lnTo>
                <a:lnTo>
                  <a:pt x="1554" y="104"/>
                </a:lnTo>
                <a:lnTo>
                  <a:pt x="1546" y="118"/>
                </a:lnTo>
                <a:lnTo>
                  <a:pt x="1546" y="126"/>
                </a:lnTo>
                <a:lnTo>
                  <a:pt x="1549" y="129"/>
                </a:lnTo>
                <a:lnTo>
                  <a:pt x="1558" y="132"/>
                </a:lnTo>
                <a:lnTo>
                  <a:pt x="1576" y="129"/>
                </a:lnTo>
                <a:lnTo>
                  <a:pt x="1578" y="134"/>
                </a:lnTo>
                <a:lnTo>
                  <a:pt x="1575" y="136"/>
                </a:lnTo>
                <a:lnTo>
                  <a:pt x="1565" y="146"/>
                </a:lnTo>
                <a:lnTo>
                  <a:pt x="1563" y="145"/>
                </a:lnTo>
                <a:lnTo>
                  <a:pt x="1562" y="142"/>
                </a:lnTo>
                <a:lnTo>
                  <a:pt x="1554" y="134"/>
                </a:lnTo>
                <a:lnTo>
                  <a:pt x="1550" y="133"/>
                </a:lnTo>
                <a:lnTo>
                  <a:pt x="1549" y="138"/>
                </a:lnTo>
                <a:lnTo>
                  <a:pt x="1549" y="143"/>
                </a:lnTo>
                <a:lnTo>
                  <a:pt x="1548" y="146"/>
                </a:lnTo>
                <a:lnTo>
                  <a:pt x="1549" y="149"/>
                </a:lnTo>
                <a:lnTo>
                  <a:pt x="1547" y="155"/>
                </a:lnTo>
                <a:lnTo>
                  <a:pt x="1548" y="161"/>
                </a:lnTo>
                <a:lnTo>
                  <a:pt x="1563" y="175"/>
                </a:lnTo>
                <a:lnTo>
                  <a:pt x="1576" y="185"/>
                </a:lnTo>
                <a:lnTo>
                  <a:pt x="1593" y="196"/>
                </a:lnTo>
                <a:lnTo>
                  <a:pt x="1595" y="201"/>
                </a:lnTo>
                <a:lnTo>
                  <a:pt x="1595" y="208"/>
                </a:lnTo>
                <a:lnTo>
                  <a:pt x="1589" y="199"/>
                </a:lnTo>
                <a:lnTo>
                  <a:pt x="1559" y="198"/>
                </a:lnTo>
                <a:lnTo>
                  <a:pt x="1552" y="195"/>
                </a:lnTo>
                <a:lnTo>
                  <a:pt x="1546" y="195"/>
                </a:lnTo>
                <a:lnTo>
                  <a:pt x="1535" y="199"/>
                </a:lnTo>
                <a:lnTo>
                  <a:pt x="1523" y="191"/>
                </a:lnTo>
                <a:lnTo>
                  <a:pt x="1520" y="192"/>
                </a:lnTo>
                <a:lnTo>
                  <a:pt x="1515" y="195"/>
                </a:lnTo>
                <a:lnTo>
                  <a:pt x="1513" y="195"/>
                </a:lnTo>
                <a:lnTo>
                  <a:pt x="1507" y="195"/>
                </a:lnTo>
                <a:lnTo>
                  <a:pt x="1505" y="195"/>
                </a:lnTo>
                <a:lnTo>
                  <a:pt x="1501" y="197"/>
                </a:lnTo>
                <a:lnTo>
                  <a:pt x="1497" y="199"/>
                </a:lnTo>
                <a:lnTo>
                  <a:pt x="1487" y="199"/>
                </a:lnTo>
                <a:lnTo>
                  <a:pt x="1483" y="203"/>
                </a:lnTo>
                <a:lnTo>
                  <a:pt x="1478" y="208"/>
                </a:lnTo>
                <a:lnTo>
                  <a:pt x="1476" y="214"/>
                </a:lnTo>
                <a:lnTo>
                  <a:pt x="1474" y="221"/>
                </a:lnTo>
                <a:lnTo>
                  <a:pt x="1473" y="225"/>
                </a:lnTo>
                <a:lnTo>
                  <a:pt x="1471" y="228"/>
                </a:lnTo>
                <a:lnTo>
                  <a:pt x="1471" y="231"/>
                </a:lnTo>
                <a:lnTo>
                  <a:pt x="1473" y="233"/>
                </a:lnTo>
                <a:lnTo>
                  <a:pt x="1473" y="235"/>
                </a:lnTo>
                <a:lnTo>
                  <a:pt x="1471" y="237"/>
                </a:lnTo>
                <a:lnTo>
                  <a:pt x="1469" y="243"/>
                </a:lnTo>
                <a:lnTo>
                  <a:pt x="1468" y="246"/>
                </a:lnTo>
                <a:lnTo>
                  <a:pt x="1466" y="247"/>
                </a:lnTo>
                <a:lnTo>
                  <a:pt x="1465" y="250"/>
                </a:lnTo>
                <a:lnTo>
                  <a:pt x="1464" y="251"/>
                </a:lnTo>
                <a:lnTo>
                  <a:pt x="1463" y="252"/>
                </a:lnTo>
                <a:lnTo>
                  <a:pt x="1463" y="253"/>
                </a:lnTo>
                <a:lnTo>
                  <a:pt x="1464" y="255"/>
                </a:lnTo>
                <a:lnTo>
                  <a:pt x="1458" y="257"/>
                </a:lnTo>
                <a:lnTo>
                  <a:pt x="1446" y="258"/>
                </a:lnTo>
                <a:lnTo>
                  <a:pt x="1415" y="271"/>
                </a:lnTo>
                <a:lnTo>
                  <a:pt x="1407" y="276"/>
                </a:lnTo>
                <a:lnTo>
                  <a:pt x="1395" y="286"/>
                </a:lnTo>
                <a:lnTo>
                  <a:pt x="1387" y="288"/>
                </a:lnTo>
                <a:lnTo>
                  <a:pt x="1378" y="295"/>
                </a:lnTo>
                <a:lnTo>
                  <a:pt x="1373" y="297"/>
                </a:lnTo>
                <a:lnTo>
                  <a:pt x="1369" y="299"/>
                </a:lnTo>
                <a:lnTo>
                  <a:pt x="1359" y="295"/>
                </a:lnTo>
                <a:lnTo>
                  <a:pt x="1355" y="295"/>
                </a:lnTo>
                <a:lnTo>
                  <a:pt x="1350" y="297"/>
                </a:lnTo>
                <a:lnTo>
                  <a:pt x="1347" y="302"/>
                </a:lnTo>
                <a:lnTo>
                  <a:pt x="1347" y="306"/>
                </a:lnTo>
                <a:lnTo>
                  <a:pt x="1348" y="314"/>
                </a:lnTo>
                <a:lnTo>
                  <a:pt x="1345" y="315"/>
                </a:lnTo>
                <a:lnTo>
                  <a:pt x="1341" y="315"/>
                </a:lnTo>
                <a:lnTo>
                  <a:pt x="1338" y="313"/>
                </a:lnTo>
                <a:lnTo>
                  <a:pt x="1334" y="306"/>
                </a:lnTo>
                <a:lnTo>
                  <a:pt x="1327" y="302"/>
                </a:lnTo>
                <a:lnTo>
                  <a:pt x="1324" y="301"/>
                </a:lnTo>
                <a:lnTo>
                  <a:pt x="1323" y="297"/>
                </a:lnTo>
                <a:lnTo>
                  <a:pt x="1326" y="294"/>
                </a:lnTo>
                <a:lnTo>
                  <a:pt x="1332" y="284"/>
                </a:lnTo>
                <a:lnTo>
                  <a:pt x="1334" y="281"/>
                </a:lnTo>
                <a:lnTo>
                  <a:pt x="1337" y="277"/>
                </a:lnTo>
                <a:lnTo>
                  <a:pt x="1339" y="275"/>
                </a:lnTo>
                <a:lnTo>
                  <a:pt x="1343" y="255"/>
                </a:lnTo>
                <a:lnTo>
                  <a:pt x="1352" y="253"/>
                </a:lnTo>
                <a:lnTo>
                  <a:pt x="1372" y="263"/>
                </a:lnTo>
                <a:lnTo>
                  <a:pt x="1375" y="258"/>
                </a:lnTo>
                <a:lnTo>
                  <a:pt x="1375" y="255"/>
                </a:lnTo>
                <a:lnTo>
                  <a:pt x="1376" y="250"/>
                </a:lnTo>
                <a:lnTo>
                  <a:pt x="1378" y="245"/>
                </a:lnTo>
                <a:lnTo>
                  <a:pt x="1380" y="244"/>
                </a:lnTo>
                <a:lnTo>
                  <a:pt x="1386" y="243"/>
                </a:lnTo>
                <a:lnTo>
                  <a:pt x="1390" y="236"/>
                </a:lnTo>
                <a:lnTo>
                  <a:pt x="1395" y="228"/>
                </a:lnTo>
                <a:lnTo>
                  <a:pt x="1398" y="224"/>
                </a:lnTo>
                <a:lnTo>
                  <a:pt x="1399" y="231"/>
                </a:lnTo>
                <a:lnTo>
                  <a:pt x="1399" y="223"/>
                </a:lnTo>
                <a:lnTo>
                  <a:pt x="1396" y="221"/>
                </a:lnTo>
                <a:lnTo>
                  <a:pt x="1389" y="223"/>
                </a:lnTo>
                <a:lnTo>
                  <a:pt x="1381" y="228"/>
                </a:lnTo>
                <a:lnTo>
                  <a:pt x="1373" y="237"/>
                </a:lnTo>
                <a:lnTo>
                  <a:pt x="1371" y="240"/>
                </a:lnTo>
                <a:lnTo>
                  <a:pt x="1368" y="243"/>
                </a:lnTo>
                <a:lnTo>
                  <a:pt x="1359" y="247"/>
                </a:lnTo>
                <a:lnTo>
                  <a:pt x="1352" y="250"/>
                </a:lnTo>
                <a:lnTo>
                  <a:pt x="1312" y="240"/>
                </a:lnTo>
                <a:lnTo>
                  <a:pt x="1303" y="241"/>
                </a:lnTo>
                <a:lnTo>
                  <a:pt x="1296" y="236"/>
                </a:lnTo>
                <a:lnTo>
                  <a:pt x="1292" y="236"/>
                </a:lnTo>
                <a:lnTo>
                  <a:pt x="1275" y="243"/>
                </a:lnTo>
                <a:lnTo>
                  <a:pt x="1247" y="243"/>
                </a:lnTo>
                <a:lnTo>
                  <a:pt x="1240" y="241"/>
                </a:lnTo>
                <a:lnTo>
                  <a:pt x="1209" y="243"/>
                </a:lnTo>
                <a:lnTo>
                  <a:pt x="1188" y="237"/>
                </a:lnTo>
                <a:lnTo>
                  <a:pt x="1182" y="238"/>
                </a:lnTo>
                <a:lnTo>
                  <a:pt x="1182" y="240"/>
                </a:lnTo>
                <a:lnTo>
                  <a:pt x="1183" y="241"/>
                </a:lnTo>
                <a:lnTo>
                  <a:pt x="1184" y="242"/>
                </a:lnTo>
                <a:lnTo>
                  <a:pt x="1185" y="242"/>
                </a:lnTo>
                <a:lnTo>
                  <a:pt x="1184" y="244"/>
                </a:lnTo>
                <a:lnTo>
                  <a:pt x="1181" y="244"/>
                </a:lnTo>
                <a:lnTo>
                  <a:pt x="1179" y="246"/>
                </a:lnTo>
                <a:lnTo>
                  <a:pt x="1175" y="250"/>
                </a:lnTo>
                <a:lnTo>
                  <a:pt x="1172" y="253"/>
                </a:lnTo>
                <a:lnTo>
                  <a:pt x="1169" y="254"/>
                </a:lnTo>
                <a:lnTo>
                  <a:pt x="1164" y="255"/>
                </a:lnTo>
                <a:lnTo>
                  <a:pt x="1161" y="257"/>
                </a:lnTo>
                <a:lnTo>
                  <a:pt x="1159" y="261"/>
                </a:lnTo>
                <a:lnTo>
                  <a:pt x="1157" y="263"/>
                </a:lnTo>
                <a:lnTo>
                  <a:pt x="1157" y="266"/>
                </a:lnTo>
                <a:lnTo>
                  <a:pt x="1155" y="270"/>
                </a:lnTo>
                <a:lnTo>
                  <a:pt x="1153" y="271"/>
                </a:lnTo>
                <a:lnTo>
                  <a:pt x="1146" y="273"/>
                </a:lnTo>
                <a:lnTo>
                  <a:pt x="1144" y="274"/>
                </a:lnTo>
                <a:lnTo>
                  <a:pt x="1137" y="278"/>
                </a:lnTo>
                <a:lnTo>
                  <a:pt x="1097" y="295"/>
                </a:lnTo>
                <a:lnTo>
                  <a:pt x="1108" y="297"/>
                </a:lnTo>
                <a:lnTo>
                  <a:pt x="1111" y="299"/>
                </a:lnTo>
                <a:lnTo>
                  <a:pt x="1104" y="307"/>
                </a:lnTo>
                <a:lnTo>
                  <a:pt x="1098" y="311"/>
                </a:lnTo>
                <a:lnTo>
                  <a:pt x="1090" y="311"/>
                </a:lnTo>
                <a:lnTo>
                  <a:pt x="1086" y="311"/>
                </a:lnTo>
                <a:lnTo>
                  <a:pt x="1082" y="314"/>
                </a:lnTo>
                <a:lnTo>
                  <a:pt x="1078" y="314"/>
                </a:lnTo>
                <a:lnTo>
                  <a:pt x="1076" y="315"/>
                </a:lnTo>
                <a:lnTo>
                  <a:pt x="1075" y="319"/>
                </a:lnTo>
                <a:lnTo>
                  <a:pt x="1074" y="323"/>
                </a:lnTo>
                <a:lnTo>
                  <a:pt x="1074" y="325"/>
                </a:lnTo>
                <a:lnTo>
                  <a:pt x="1070" y="329"/>
                </a:lnTo>
                <a:lnTo>
                  <a:pt x="1062" y="330"/>
                </a:lnTo>
                <a:lnTo>
                  <a:pt x="1044" y="342"/>
                </a:lnTo>
                <a:lnTo>
                  <a:pt x="1041" y="345"/>
                </a:lnTo>
                <a:lnTo>
                  <a:pt x="1038" y="351"/>
                </a:lnTo>
                <a:lnTo>
                  <a:pt x="1037" y="356"/>
                </a:lnTo>
                <a:lnTo>
                  <a:pt x="1035" y="363"/>
                </a:lnTo>
                <a:lnTo>
                  <a:pt x="1032" y="367"/>
                </a:lnTo>
                <a:lnTo>
                  <a:pt x="1026" y="373"/>
                </a:lnTo>
                <a:lnTo>
                  <a:pt x="1024" y="377"/>
                </a:lnTo>
                <a:lnTo>
                  <a:pt x="1023" y="386"/>
                </a:lnTo>
                <a:lnTo>
                  <a:pt x="1022" y="386"/>
                </a:lnTo>
                <a:lnTo>
                  <a:pt x="1019" y="383"/>
                </a:lnTo>
                <a:lnTo>
                  <a:pt x="1018" y="382"/>
                </a:lnTo>
                <a:lnTo>
                  <a:pt x="1017" y="382"/>
                </a:lnTo>
                <a:lnTo>
                  <a:pt x="1016" y="383"/>
                </a:lnTo>
                <a:lnTo>
                  <a:pt x="1015" y="383"/>
                </a:lnTo>
                <a:lnTo>
                  <a:pt x="1014" y="383"/>
                </a:lnTo>
                <a:lnTo>
                  <a:pt x="1014" y="380"/>
                </a:lnTo>
                <a:lnTo>
                  <a:pt x="1014" y="377"/>
                </a:lnTo>
                <a:lnTo>
                  <a:pt x="1017" y="370"/>
                </a:lnTo>
                <a:lnTo>
                  <a:pt x="1019" y="369"/>
                </a:lnTo>
                <a:lnTo>
                  <a:pt x="1022" y="366"/>
                </a:lnTo>
                <a:lnTo>
                  <a:pt x="1023" y="364"/>
                </a:lnTo>
                <a:lnTo>
                  <a:pt x="1022" y="362"/>
                </a:lnTo>
                <a:lnTo>
                  <a:pt x="1023" y="360"/>
                </a:lnTo>
                <a:lnTo>
                  <a:pt x="1025" y="357"/>
                </a:lnTo>
                <a:lnTo>
                  <a:pt x="1029" y="353"/>
                </a:lnTo>
                <a:lnTo>
                  <a:pt x="1034" y="349"/>
                </a:lnTo>
                <a:lnTo>
                  <a:pt x="1035" y="344"/>
                </a:lnTo>
                <a:lnTo>
                  <a:pt x="1037" y="341"/>
                </a:lnTo>
                <a:lnTo>
                  <a:pt x="1052" y="332"/>
                </a:lnTo>
                <a:lnTo>
                  <a:pt x="1056" y="327"/>
                </a:lnTo>
                <a:lnTo>
                  <a:pt x="1061" y="322"/>
                </a:lnTo>
                <a:lnTo>
                  <a:pt x="1065" y="315"/>
                </a:lnTo>
                <a:lnTo>
                  <a:pt x="1068" y="310"/>
                </a:lnTo>
                <a:lnTo>
                  <a:pt x="1068" y="305"/>
                </a:lnTo>
                <a:lnTo>
                  <a:pt x="1066" y="305"/>
                </a:lnTo>
                <a:lnTo>
                  <a:pt x="1061" y="309"/>
                </a:lnTo>
                <a:lnTo>
                  <a:pt x="1054" y="314"/>
                </a:lnTo>
                <a:lnTo>
                  <a:pt x="1047" y="320"/>
                </a:lnTo>
                <a:lnTo>
                  <a:pt x="1043" y="325"/>
                </a:lnTo>
                <a:lnTo>
                  <a:pt x="1041" y="327"/>
                </a:lnTo>
                <a:lnTo>
                  <a:pt x="1041" y="324"/>
                </a:lnTo>
                <a:lnTo>
                  <a:pt x="1042" y="320"/>
                </a:lnTo>
                <a:lnTo>
                  <a:pt x="1043" y="316"/>
                </a:lnTo>
                <a:lnTo>
                  <a:pt x="1046" y="313"/>
                </a:lnTo>
                <a:lnTo>
                  <a:pt x="1049" y="311"/>
                </a:lnTo>
                <a:lnTo>
                  <a:pt x="1052" y="311"/>
                </a:lnTo>
                <a:lnTo>
                  <a:pt x="1054" y="311"/>
                </a:lnTo>
                <a:lnTo>
                  <a:pt x="1063" y="301"/>
                </a:lnTo>
                <a:lnTo>
                  <a:pt x="1064" y="300"/>
                </a:lnTo>
                <a:lnTo>
                  <a:pt x="1066" y="299"/>
                </a:lnTo>
                <a:lnTo>
                  <a:pt x="1068" y="297"/>
                </a:lnTo>
                <a:lnTo>
                  <a:pt x="1071" y="295"/>
                </a:lnTo>
                <a:lnTo>
                  <a:pt x="1074" y="291"/>
                </a:lnTo>
                <a:lnTo>
                  <a:pt x="1075" y="286"/>
                </a:lnTo>
                <a:lnTo>
                  <a:pt x="1077" y="284"/>
                </a:lnTo>
                <a:lnTo>
                  <a:pt x="1082" y="273"/>
                </a:lnTo>
                <a:lnTo>
                  <a:pt x="1084" y="267"/>
                </a:lnTo>
                <a:lnTo>
                  <a:pt x="1087" y="263"/>
                </a:lnTo>
                <a:lnTo>
                  <a:pt x="1088" y="261"/>
                </a:lnTo>
                <a:lnTo>
                  <a:pt x="1090" y="257"/>
                </a:lnTo>
                <a:lnTo>
                  <a:pt x="1090" y="254"/>
                </a:lnTo>
                <a:lnTo>
                  <a:pt x="1088" y="253"/>
                </a:lnTo>
                <a:lnTo>
                  <a:pt x="1085" y="255"/>
                </a:lnTo>
                <a:lnTo>
                  <a:pt x="1083" y="258"/>
                </a:lnTo>
                <a:lnTo>
                  <a:pt x="1082" y="261"/>
                </a:lnTo>
                <a:lnTo>
                  <a:pt x="1081" y="262"/>
                </a:lnTo>
                <a:lnTo>
                  <a:pt x="1080" y="265"/>
                </a:lnTo>
                <a:lnTo>
                  <a:pt x="1077" y="272"/>
                </a:lnTo>
                <a:lnTo>
                  <a:pt x="1076" y="276"/>
                </a:lnTo>
                <a:lnTo>
                  <a:pt x="1076" y="277"/>
                </a:lnTo>
                <a:lnTo>
                  <a:pt x="1075" y="277"/>
                </a:lnTo>
                <a:lnTo>
                  <a:pt x="1057" y="297"/>
                </a:lnTo>
                <a:lnTo>
                  <a:pt x="1053" y="303"/>
                </a:lnTo>
                <a:lnTo>
                  <a:pt x="1048" y="307"/>
                </a:lnTo>
                <a:lnTo>
                  <a:pt x="1043" y="312"/>
                </a:lnTo>
                <a:lnTo>
                  <a:pt x="1036" y="316"/>
                </a:lnTo>
                <a:lnTo>
                  <a:pt x="1033" y="316"/>
                </a:lnTo>
                <a:lnTo>
                  <a:pt x="1035" y="314"/>
                </a:lnTo>
                <a:lnTo>
                  <a:pt x="1042" y="310"/>
                </a:lnTo>
                <a:lnTo>
                  <a:pt x="1044" y="306"/>
                </a:lnTo>
                <a:lnTo>
                  <a:pt x="1047" y="301"/>
                </a:lnTo>
                <a:lnTo>
                  <a:pt x="1049" y="299"/>
                </a:lnTo>
                <a:lnTo>
                  <a:pt x="1054" y="295"/>
                </a:lnTo>
                <a:lnTo>
                  <a:pt x="1058" y="290"/>
                </a:lnTo>
                <a:lnTo>
                  <a:pt x="1063" y="284"/>
                </a:lnTo>
                <a:lnTo>
                  <a:pt x="1066" y="278"/>
                </a:lnTo>
                <a:lnTo>
                  <a:pt x="1073" y="265"/>
                </a:lnTo>
                <a:lnTo>
                  <a:pt x="1076" y="255"/>
                </a:lnTo>
                <a:lnTo>
                  <a:pt x="1077" y="245"/>
                </a:lnTo>
                <a:lnTo>
                  <a:pt x="1078" y="237"/>
                </a:lnTo>
                <a:lnTo>
                  <a:pt x="1082" y="235"/>
                </a:lnTo>
                <a:lnTo>
                  <a:pt x="1084" y="232"/>
                </a:lnTo>
                <a:lnTo>
                  <a:pt x="1085" y="227"/>
                </a:lnTo>
                <a:lnTo>
                  <a:pt x="1085" y="224"/>
                </a:lnTo>
                <a:lnTo>
                  <a:pt x="1083" y="222"/>
                </a:lnTo>
                <a:lnTo>
                  <a:pt x="1080" y="222"/>
                </a:lnTo>
                <a:lnTo>
                  <a:pt x="1075" y="224"/>
                </a:lnTo>
                <a:lnTo>
                  <a:pt x="1071" y="227"/>
                </a:lnTo>
                <a:lnTo>
                  <a:pt x="1070" y="232"/>
                </a:lnTo>
                <a:lnTo>
                  <a:pt x="1070" y="235"/>
                </a:lnTo>
                <a:lnTo>
                  <a:pt x="1071" y="238"/>
                </a:lnTo>
                <a:lnTo>
                  <a:pt x="1072" y="240"/>
                </a:lnTo>
                <a:lnTo>
                  <a:pt x="1073" y="242"/>
                </a:lnTo>
                <a:lnTo>
                  <a:pt x="1072" y="248"/>
                </a:lnTo>
                <a:lnTo>
                  <a:pt x="1072" y="251"/>
                </a:lnTo>
                <a:lnTo>
                  <a:pt x="1073" y="252"/>
                </a:lnTo>
                <a:lnTo>
                  <a:pt x="1073" y="255"/>
                </a:lnTo>
                <a:lnTo>
                  <a:pt x="1072" y="260"/>
                </a:lnTo>
                <a:lnTo>
                  <a:pt x="1067" y="267"/>
                </a:lnTo>
                <a:lnTo>
                  <a:pt x="1066" y="271"/>
                </a:lnTo>
                <a:lnTo>
                  <a:pt x="1059" y="278"/>
                </a:lnTo>
                <a:lnTo>
                  <a:pt x="1058" y="281"/>
                </a:lnTo>
                <a:lnTo>
                  <a:pt x="1056" y="283"/>
                </a:lnTo>
                <a:lnTo>
                  <a:pt x="1054" y="287"/>
                </a:lnTo>
                <a:lnTo>
                  <a:pt x="1052" y="290"/>
                </a:lnTo>
                <a:lnTo>
                  <a:pt x="1045" y="296"/>
                </a:lnTo>
                <a:lnTo>
                  <a:pt x="1043" y="299"/>
                </a:lnTo>
                <a:lnTo>
                  <a:pt x="1041" y="301"/>
                </a:lnTo>
                <a:lnTo>
                  <a:pt x="1038" y="302"/>
                </a:lnTo>
                <a:lnTo>
                  <a:pt x="1037" y="301"/>
                </a:lnTo>
                <a:lnTo>
                  <a:pt x="1039" y="296"/>
                </a:lnTo>
                <a:lnTo>
                  <a:pt x="1043" y="293"/>
                </a:lnTo>
                <a:lnTo>
                  <a:pt x="1047" y="290"/>
                </a:lnTo>
                <a:lnTo>
                  <a:pt x="1049" y="286"/>
                </a:lnTo>
                <a:lnTo>
                  <a:pt x="1051" y="284"/>
                </a:lnTo>
                <a:lnTo>
                  <a:pt x="1052" y="281"/>
                </a:lnTo>
                <a:lnTo>
                  <a:pt x="1053" y="278"/>
                </a:lnTo>
                <a:lnTo>
                  <a:pt x="1054" y="276"/>
                </a:lnTo>
                <a:lnTo>
                  <a:pt x="1056" y="274"/>
                </a:lnTo>
                <a:lnTo>
                  <a:pt x="1065" y="260"/>
                </a:lnTo>
                <a:lnTo>
                  <a:pt x="1066" y="256"/>
                </a:lnTo>
                <a:lnTo>
                  <a:pt x="1066" y="254"/>
                </a:lnTo>
                <a:lnTo>
                  <a:pt x="1065" y="254"/>
                </a:lnTo>
                <a:lnTo>
                  <a:pt x="1065" y="253"/>
                </a:lnTo>
                <a:lnTo>
                  <a:pt x="1064" y="252"/>
                </a:lnTo>
                <a:lnTo>
                  <a:pt x="1063" y="252"/>
                </a:lnTo>
                <a:lnTo>
                  <a:pt x="1063" y="252"/>
                </a:lnTo>
                <a:lnTo>
                  <a:pt x="1063" y="251"/>
                </a:lnTo>
                <a:lnTo>
                  <a:pt x="1064" y="250"/>
                </a:lnTo>
                <a:lnTo>
                  <a:pt x="1064" y="248"/>
                </a:lnTo>
                <a:lnTo>
                  <a:pt x="1064" y="247"/>
                </a:lnTo>
                <a:lnTo>
                  <a:pt x="1064" y="246"/>
                </a:lnTo>
                <a:lnTo>
                  <a:pt x="1063" y="241"/>
                </a:lnTo>
                <a:lnTo>
                  <a:pt x="1063" y="237"/>
                </a:lnTo>
                <a:lnTo>
                  <a:pt x="1065" y="232"/>
                </a:lnTo>
                <a:lnTo>
                  <a:pt x="1065" y="228"/>
                </a:lnTo>
                <a:lnTo>
                  <a:pt x="1064" y="227"/>
                </a:lnTo>
                <a:lnTo>
                  <a:pt x="1062" y="227"/>
                </a:lnTo>
                <a:lnTo>
                  <a:pt x="1061" y="230"/>
                </a:lnTo>
                <a:lnTo>
                  <a:pt x="1061" y="233"/>
                </a:lnTo>
                <a:lnTo>
                  <a:pt x="1057" y="242"/>
                </a:lnTo>
                <a:lnTo>
                  <a:pt x="1057" y="260"/>
                </a:lnTo>
                <a:lnTo>
                  <a:pt x="1054" y="264"/>
                </a:lnTo>
                <a:lnTo>
                  <a:pt x="1052" y="268"/>
                </a:lnTo>
                <a:lnTo>
                  <a:pt x="1051" y="273"/>
                </a:lnTo>
                <a:lnTo>
                  <a:pt x="1051" y="276"/>
                </a:lnTo>
                <a:lnTo>
                  <a:pt x="1049" y="277"/>
                </a:lnTo>
                <a:lnTo>
                  <a:pt x="1046" y="281"/>
                </a:lnTo>
                <a:lnTo>
                  <a:pt x="1045" y="282"/>
                </a:lnTo>
                <a:lnTo>
                  <a:pt x="1044" y="284"/>
                </a:lnTo>
                <a:lnTo>
                  <a:pt x="1043" y="285"/>
                </a:lnTo>
                <a:lnTo>
                  <a:pt x="1042" y="287"/>
                </a:lnTo>
                <a:lnTo>
                  <a:pt x="1041" y="290"/>
                </a:lnTo>
                <a:lnTo>
                  <a:pt x="1041" y="291"/>
                </a:lnTo>
                <a:lnTo>
                  <a:pt x="1039" y="292"/>
                </a:lnTo>
                <a:lnTo>
                  <a:pt x="1039" y="293"/>
                </a:lnTo>
                <a:lnTo>
                  <a:pt x="1038" y="294"/>
                </a:lnTo>
                <a:lnTo>
                  <a:pt x="1037" y="294"/>
                </a:lnTo>
                <a:lnTo>
                  <a:pt x="1037" y="294"/>
                </a:lnTo>
                <a:lnTo>
                  <a:pt x="1036" y="294"/>
                </a:lnTo>
                <a:lnTo>
                  <a:pt x="1032" y="297"/>
                </a:lnTo>
                <a:lnTo>
                  <a:pt x="1028" y="297"/>
                </a:lnTo>
                <a:lnTo>
                  <a:pt x="1026" y="296"/>
                </a:lnTo>
                <a:lnTo>
                  <a:pt x="1023" y="296"/>
                </a:lnTo>
                <a:lnTo>
                  <a:pt x="1019" y="297"/>
                </a:lnTo>
                <a:lnTo>
                  <a:pt x="1008" y="305"/>
                </a:lnTo>
                <a:lnTo>
                  <a:pt x="1005" y="307"/>
                </a:lnTo>
                <a:lnTo>
                  <a:pt x="997" y="309"/>
                </a:lnTo>
                <a:lnTo>
                  <a:pt x="994" y="310"/>
                </a:lnTo>
                <a:lnTo>
                  <a:pt x="997" y="304"/>
                </a:lnTo>
                <a:lnTo>
                  <a:pt x="1000" y="303"/>
                </a:lnTo>
                <a:lnTo>
                  <a:pt x="1006" y="301"/>
                </a:lnTo>
                <a:lnTo>
                  <a:pt x="1016" y="294"/>
                </a:lnTo>
                <a:lnTo>
                  <a:pt x="1028" y="293"/>
                </a:lnTo>
                <a:lnTo>
                  <a:pt x="1032" y="292"/>
                </a:lnTo>
                <a:lnTo>
                  <a:pt x="1035" y="288"/>
                </a:lnTo>
                <a:lnTo>
                  <a:pt x="1037" y="285"/>
                </a:lnTo>
                <a:lnTo>
                  <a:pt x="1043" y="271"/>
                </a:lnTo>
                <a:lnTo>
                  <a:pt x="1047" y="261"/>
                </a:lnTo>
                <a:lnTo>
                  <a:pt x="1048" y="253"/>
                </a:lnTo>
                <a:lnTo>
                  <a:pt x="1045" y="253"/>
                </a:lnTo>
                <a:lnTo>
                  <a:pt x="1043" y="257"/>
                </a:lnTo>
                <a:lnTo>
                  <a:pt x="1036" y="276"/>
                </a:lnTo>
                <a:lnTo>
                  <a:pt x="1033" y="284"/>
                </a:lnTo>
                <a:lnTo>
                  <a:pt x="1033" y="278"/>
                </a:lnTo>
                <a:lnTo>
                  <a:pt x="1038" y="260"/>
                </a:lnTo>
                <a:lnTo>
                  <a:pt x="1038" y="257"/>
                </a:lnTo>
                <a:lnTo>
                  <a:pt x="1039" y="254"/>
                </a:lnTo>
                <a:lnTo>
                  <a:pt x="1039" y="253"/>
                </a:lnTo>
                <a:lnTo>
                  <a:pt x="1036" y="254"/>
                </a:lnTo>
                <a:lnTo>
                  <a:pt x="1035" y="256"/>
                </a:lnTo>
                <a:lnTo>
                  <a:pt x="1033" y="258"/>
                </a:lnTo>
                <a:lnTo>
                  <a:pt x="1032" y="261"/>
                </a:lnTo>
                <a:lnTo>
                  <a:pt x="1031" y="264"/>
                </a:lnTo>
                <a:lnTo>
                  <a:pt x="1029" y="266"/>
                </a:lnTo>
                <a:lnTo>
                  <a:pt x="1029" y="264"/>
                </a:lnTo>
                <a:lnTo>
                  <a:pt x="1028" y="263"/>
                </a:lnTo>
                <a:lnTo>
                  <a:pt x="1027" y="262"/>
                </a:lnTo>
                <a:lnTo>
                  <a:pt x="1025" y="262"/>
                </a:lnTo>
                <a:lnTo>
                  <a:pt x="1022" y="273"/>
                </a:lnTo>
                <a:lnTo>
                  <a:pt x="1018" y="271"/>
                </a:lnTo>
                <a:lnTo>
                  <a:pt x="1015" y="273"/>
                </a:lnTo>
                <a:lnTo>
                  <a:pt x="1013" y="278"/>
                </a:lnTo>
                <a:lnTo>
                  <a:pt x="1007" y="285"/>
                </a:lnTo>
                <a:lnTo>
                  <a:pt x="1002" y="288"/>
                </a:lnTo>
                <a:lnTo>
                  <a:pt x="995" y="292"/>
                </a:lnTo>
                <a:lnTo>
                  <a:pt x="988" y="292"/>
                </a:lnTo>
                <a:lnTo>
                  <a:pt x="987" y="290"/>
                </a:lnTo>
                <a:lnTo>
                  <a:pt x="992" y="290"/>
                </a:lnTo>
                <a:lnTo>
                  <a:pt x="994" y="288"/>
                </a:lnTo>
                <a:lnTo>
                  <a:pt x="996" y="286"/>
                </a:lnTo>
                <a:lnTo>
                  <a:pt x="998" y="283"/>
                </a:lnTo>
                <a:lnTo>
                  <a:pt x="1002" y="276"/>
                </a:lnTo>
                <a:lnTo>
                  <a:pt x="1003" y="273"/>
                </a:lnTo>
                <a:lnTo>
                  <a:pt x="1009" y="267"/>
                </a:lnTo>
                <a:lnTo>
                  <a:pt x="1014" y="266"/>
                </a:lnTo>
                <a:lnTo>
                  <a:pt x="1016" y="265"/>
                </a:lnTo>
                <a:lnTo>
                  <a:pt x="1016" y="258"/>
                </a:lnTo>
                <a:lnTo>
                  <a:pt x="1015" y="255"/>
                </a:lnTo>
                <a:lnTo>
                  <a:pt x="1008" y="251"/>
                </a:lnTo>
                <a:lnTo>
                  <a:pt x="1004" y="243"/>
                </a:lnTo>
                <a:lnTo>
                  <a:pt x="1003" y="242"/>
                </a:lnTo>
                <a:lnTo>
                  <a:pt x="997" y="241"/>
                </a:lnTo>
                <a:lnTo>
                  <a:pt x="994" y="243"/>
                </a:lnTo>
                <a:lnTo>
                  <a:pt x="990" y="247"/>
                </a:lnTo>
                <a:lnTo>
                  <a:pt x="990" y="255"/>
                </a:lnTo>
                <a:lnTo>
                  <a:pt x="978" y="247"/>
                </a:lnTo>
                <a:lnTo>
                  <a:pt x="975" y="246"/>
                </a:lnTo>
                <a:lnTo>
                  <a:pt x="968" y="247"/>
                </a:lnTo>
                <a:lnTo>
                  <a:pt x="965" y="246"/>
                </a:lnTo>
                <a:lnTo>
                  <a:pt x="967" y="244"/>
                </a:lnTo>
                <a:lnTo>
                  <a:pt x="965" y="242"/>
                </a:lnTo>
                <a:lnTo>
                  <a:pt x="959" y="241"/>
                </a:lnTo>
                <a:lnTo>
                  <a:pt x="948" y="244"/>
                </a:lnTo>
                <a:lnTo>
                  <a:pt x="949" y="247"/>
                </a:lnTo>
                <a:lnTo>
                  <a:pt x="956" y="245"/>
                </a:lnTo>
                <a:lnTo>
                  <a:pt x="958" y="247"/>
                </a:lnTo>
                <a:lnTo>
                  <a:pt x="960" y="251"/>
                </a:lnTo>
                <a:lnTo>
                  <a:pt x="960" y="253"/>
                </a:lnTo>
                <a:lnTo>
                  <a:pt x="960" y="255"/>
                </a:lnTo>
                <a:lnTo>
                  <a:pt x="958" y="258"/>
                </a:lnTo>
                <a:lnTo>
                  <a:pt x="957" y="261"/>
                </a:lnTo>
                <a:lnTo>
                  <a:pt x="958" y="261"/>
                </a:lnTo>
                <a:lnTo>
                  <a:pt x="974" y="257"/>
                </a:lnTo>
                <a:lnTo>
                  <a:pt x="976" y="258"/>
                </a:lnTo>
                <a:lnTo>
                  <a:pt x="977" y="261"/>
                </a:lnTo>
                <a:lnTo>
                  <a:pt x="967" y="267"/>
                </a:lnTo>
                <a:lnTo>
                  <a:pt x="953" y="281"/>
                </a:lnTo>
                <a:lnTo>
                  <a:pt x="948" y="283"/>
                </a:lnTo>
                <a:lnTo>
                  <a:pt x="943" y="285"/>
                </a:lnTo>
                <a:lnTo>
                  <a:pt x="940" y="286"/>
                </a:lnTo>
                <a:lnTo>
                  <a:pt x="939" y="287"/>
                </a:lnTo>
                <a:lnTo>
                  <a:pt x="937" y="288"/>
                </a:lnTo>
                <a:lnTo>
                  <a:pt x="936" y="287"/>
                </a:lnTo>
                <a:lnTo>
                  <a:pt x="935" y="285"/>
                </a:lnTo>
                <a:lnTo>
                  <a:pt x="936" y="283"/>
                </a:lnTo>
                <a:lnTo>
                  <a:pt x="939" y="281"/>
                </a:lnTo>
                <a:lnTo>
                  <a:pt x="944" y="277"/>
                </a:lnTo>
                <a:lnTo>
                  <a:pt x="940" y="277"/>
                </a:lnTo>
                <a:lnTo>
                  <a:pt x="931" y="284"/>
                </a:lnTo>
                <a:lnTo>
                  <a:pt x="928" y="284"/>
                </a:lnTo>
                <a:lnTo>
                  <a:pt x="926" y="290"/>
                </a:lnTo>
                <a:lnTo>
                  <a:pt x="924" y="292"/>
                </a:lnTo>
                <a:lnTo>
                  <a:pt x="920" y="292"/>
                </a:lnTo>
                <a:lnTo>
                  <a:pt x="919" y="291"/>
                </a:lnTo>
                <a:lnTo>
                  <a:pt x="915" y="290"/>
                </a:lnTo>
                <a:lnTo>
                  <a:pt x="905" y="293"/>
                </a:lnTo>
                <a:lnTo>
                  <a:pt x="901" y="291"/>
                </a:lnTo>
                <a:lnTo>
                  <a:pt x="901" y="290"/>
                </a:lnTo>
                <a:lnTo>
                  <a:pt x="902" y="288"/>
                </a:lnTo>
                <a:lnTo>
                  <a:pt x="902" y="286"/>
                </a:lnTo>
                <a:lnTo>
                  <a:pt x="902" y="285"/>
                </a:lnTo>
                <a:lnTo>
                  <a:pt x="902" y="285"/>
                </a:lnTo>
                <a:lnTo>
                  <a:pt x="901" y="284"/>
                </a:lnTo>
                <a:lnTo>
                  <a:pt x="899" y="284"/>
                </a:lnTo>
                <a:lnTo>
                  <a:pt x="898" y="285"/>
                </a:lnTo>
                <a:lnTo>
                  <a:pt x="896" y="286"/>
                </a:lnTo>
                <a:lnTo>
                  <a:pt x="895" y="287"/>
                </a:lnTo>
                <a:lnTo>
                  <a:pt x="892" y="291"/>
                </a:lnTo>
                <a:lnTo>
                  <a:pt x="892" y="294"/>
                </a:lnTo>
                <a:lnTo>
                  <a:pt x="879" y="309"/>
                </a:lnTo>
                <a:lnTo>
                  <a:pt x="875" y="311"/>
                </a:lnTo>
                <a:lnTo>
                  <a:pt x="872" y="312"/>
                </a:lnTo>
                <a:lnTo>
                  <a:pt x="874" y="309"/>
                </a:lnTo>
                <a:lnTo>
                  <a:pt x="881" y="300"/>
                </a:lnTo>
                <a:lnTo>
                  <a:pt x="886" y="296"/>
                </a:lnTo>
                <a:lnTo>
                  <a:pt x="888" y="294"/>
                </a:lnTo>
                <a:lnTo>
                  <a:pt x="889" y="291"/>
                </a:lnTo>
                <a:lnTo>
                  <a:pt x="888" y="290"/>
                </a:lnTo>
                <a:lnTo>
                  <a:pt x="886" y="290"/>
                </a:lnTo>
                <a:lnTo>
                  <a:pt x="884" y="291"/>
                </a:lnTo>
                <a:lnTo>
                  <a:pt x="881" y="292"/>
                </a:lnTo>
                <a:lnTo>
                  <a:pt x="874" y="299"/>
                </a:lnTo>
                <a:lnTo>
                  <a:pt x="872" y="299"/>
                </a:lnTo>
                <a:lnTo>
                  <a:pt x="870" y="297"/>
                </a:lnTo>
                <a:lnTo>
                  <a:pt x="868" y="291"/>
                </a:lnTo>
                <a:lnTo>
                  <a:pt x="870" y="292"/>
                </a:lnTo>
                <a:lnTo>
                  <a:pt x="872" y="292"/>
                </a:lnTo>
                <a:lnTo>
                  <a:pt x="876" y="290"/>
                </a:lnTo>
                <a:lnTo>
                  <a:pt x="877" y="286"/>
                </a:lnTo>
                <a:lnTo>
                  <a:pt x="880" y="282"/>
                </a:lnTo>
                <a:lnTo>
                  <a:pt x="879" y="280"/>
                </a:lnTo>
                <a:lnTo>
                  <a:pt x="877" y="280"/>
                </a:lnTo>
                <a:lnTo>
                  <a:pt x="874" y="281"/>
                </a:lnTo>
                <a:lnTo>
                  <a:pt x="871" y="283"/>
                </a:lnTo>
                <a:lnTo>
                  <a:pt x="865" y="292"/>
                </a:lnTo>
                <a:lnTo>
                  <a:pt x="864" y="295"/>
                </a:lnTo>
                <a:lnTo>
                  <a:pt x="857" y="304"/>
                </a:lnTo>
                <a:lnTo>
                  <a:pt x="850" y="307"/>
                </a:lnTo>
                <a:lnTo>
                  <a:pt x="839" y="310"/>
                </a:lnTo>
                <a:lnTo>
                  <a:pt x="840" y="306"/>
                </a:lnTo>
                <a:lnTo>
                  <a:pt x="842" y="305"/>
                </a:lnTo>
                <a:lnTo>
                  <a:pt x="843" y="304"/>
                </a:lnTo>
                <a:lnTo>
                  <a:pt x="846" y="302"/>
                </a:lnTo>
                <a:lnTo>
                  <a:pt x="847" y="302"/>
                </a:lnTo>
                <a:lnTo>
                  <a:pt x="848" y="302"/>
                </a:lnTo>
                <a:lnTo>
                  <a:pt x="849" y="302"/>
                </a:lnTo>
                <a:lnTo>
                  <a:pt x="850" y="300"/>
                </a:lnTo>
                <a:lnTo>
                  <a:pt x="851" y="297"/>
                </a:lnTo>
                <a:lnTo>
                  <a:pt x="852" y="297"/>
                </a:lnTo>
                <a:lnTo>
                  <a:pt x="854" y="296"/>
                </a:lnTo>
                <a:lnTo>
                  <a:pt x="856" y="293"/>
                </a:lnTo>
                <a:lnTo>
                  <a:pt x="866" y="277"/>
                </a:lnTo>
                <a:lnTo>
                  <a:pt x="868" y="273"/>
                </a:lnTo>
                <a:lnTo>
                  <a:pt x="864" y="275"/>
                </a:lnTo>
                <a:lnTo>
                  <a:pt x="859" y="281"/>
                </a:lnTo>
                <a:lnTo>
                  <a:pt x="855" y="284"/>
                </a:lnTo>
                <a:lnTo>
                  <a:pt x="855" y="285"/>
                </a:lnTo>
                <a:lnTo>
                  <a:pt x="855" y="287"/>
                </a:lnTo>
                <a:lnTo>
                  <a:pt x="854" y="290"/>
                </a:lnTo>
                <a:lnTo>
                  <a:pt x="851" y="292"/>
                </a:lnTo>
                <a:lnTo>
                  <a:pt x="847" y="295"/>
                </a:lnTo>
                <a:lnTo>
                  <a:pt x="843" y="299"/>
                </a:lnTo>
                <a:lnTo>
                  <a:pt x="839" y="300"/>
                </a:lnTo>
                <a:lnTo>
                  <a:pt x="833" y="297"/>
                </a:lnTo>
                <a:lnTo>
                  <a:pt x="829" y="299"/>
                </a:lnTo>
                <a:lnTo>
                  <a:pt x="816" y="305"/>
                </a:lnTo>
                <a:lnTo>
                  <a:pt x="812" y="305"/>
                </a:lnTo>
                <a:lnTo>
                  <a:pt x="798" y="297"/>
                </a:lnTo>
                <a:lnTo>
                  <a:pt x="791" y="297"/>
                </a:lnTo>
                <a:lnTo>
                  <a:pt x="787" y="300"/>
                </a:lnTo>
                <a:lnTo>
                  <a:pt x="782" y="304"/>
                </a:lnTo>
                <a:lnTo>
                  <a:pt x="786" y="305"/>
                </a:lnTo>
                <a:lnTo>
                  <a:pt x="786" y="307"/>
                </a:lnTo>
                <a:lnTo>
                  <a:pt x="784" y="311"/>
                </a:lnTo>
                <a:lnTo>
                  <a:pt x="779" y="313"/>
                </a:lnTo>
                <a:lnTo>
                  <a:pt x="774" y="320"/>
                </a:lnTo>
                <a:lnTo>
                  <a:pt x="771" y="329"/>
                </a:lnTo>
                <a:lnTo>
                  <a:pt x="773" y="333"/>
                </a:lnTo>
                <a:lnTo>
                  <a:pt x="777" y="336"/>
                </a:lnTo>
                <a:lnTo>
                  <a:pt x="780" y="342"/>
                </a:lnTo>
                <a:lnTo>
                  <a:pt x="781" y="350"/>
                </a:lnTo>
                <a:lnTo>
                  <a:pt x="781" y="356"/>
                </a:lnTo>
                <a:lnTo>
                  <a:pt x="772" y="349"/>
                </a:lnTo>
                <a:lnTo>
                  <a:pt x="767" y="345"/>
                </a:lnTo>
                <a:lnTo>
                  <a:pt x="761" y="350"/>
                </a:lnTo>
                <a:lnTo>
                  <a:pt x="761" y="355"/>
                </a:lnTo>
                <a:lnTo>
                  <a:pt x="763" y="361"/>
                </a:lnTo>
                <a:lnTo>
                  <a:pt x="767" y="365"/>
                </a:lnTo>
                <a:lnTo>
                  <a:pt x="769" y="367"/>
                </a:lnTo>
                <a:lnTo>
                  <a:pt x="766" y="371"/>
                </a:lnTo>
                <a:lnTo>
                  <a:pt x="763" y="370"/>
                </a:lnTo>
                <a:lnTo>
                  <a:pt x="762" y="367"/>
                </a:lnTo>
                <a:lnTo>
                  <a:pt x="759" y="367"/>
                </a:lnTo>
                <a:lnTo>
                  <a:pt x="756" y="372"/>
                </a:lnTo>
                <a:lnTo>
                  <a:pt x="754" y="374"/>
                </a:lnTo>
                <a:lnTo>
                  <a:pt x="756" y="376"/>
                </a:lnTo>
                <a:lnTo>
                  <a:pt x="761" y="380"/>
                </a:lnTo>
                <a:lnTo>
                  <a:pt x="767" y="382"/>
                </a:lnTo>
                <a:lnTo>
                  <a:pt x="772" y="380"/>
                </a:lnTo>
                <a:lnTo>
                  <a:pt x="774" y="373"/>
                </a:lnTo>
                <a:lnTo>
                  <a:pt x="778" y="372"/>
                </a:lnTo>
                <a:lnTo>
                  <a:pt x="781" y="371"/>
                </a:lnTo>
                <a:lnTo>
                  <a:pt x="783" y="372"/>
                </a:lnTo>
                <a:lnTo>
                  <a:pt x="786" y="373"/>
                </a:lnTo>
                <a:lnTo>
                  <a:pt x="789" y="380"/>
                </a:lnTo>
                <a:lnTo>
                  <a:pt x="791" y="382"/>
                </a:lnTo>
                <a:lnTo>
                  <a:pt x="796" y="381"/>
                </a:lnTo>
                <a:lnTo>
                  <a:pt x="788" y="369"/>
                </a:lnTo>
                <a:lnTo>
                  <a:pt x="794" y="366"/>
                </a:lnTo>
                <a:lnTo>
                  <a:pt x="798" y="374"/>
                </a:lnTo>
                <a:lnTo>
                  <a:pt x="802" y="392"/>
                </a:lnTo>
                <a:lnTo>
                  <a:pt x="801" y="394"/>
                </a:lnTo>
                <a:lnTo>
                  <a:pt x="800" y="395"/>
                </a:lnTo>
                <a:lnTo>
                  <a:pt x="797" y="398"/>
                </a:lnTo>
                <a:lnTo>
                  <a:pt x="796" y="399"/>
                </a:lnTo>
                <a:lnTo>
                  <a:pt x="794" y="400"/>
                </a:lnTo>
                <a:lnTo>
                  <a:pt x="792" y="398"/>
                </a:lnTo>
                <a:lnTo>
                  <a:pt x="790" y="398"/>
                </a:lnTo>
                <a:lnTo>
                  <a:pt x="788" y="399"/>
                </a:lnTo>
                <a:lnTo>
                  <a:pt x="784" y="404"/>
                </a:lnTo>
                <a:lnTo>
                  <a:pt x="781" y="406"/>
                </a:lnTo>
                <a:lnTo>
                  <a:pt x="778" y="404"/>
                </a:lnTo>
                <a:lnTo>
                  <a:pt x="761" y="383"/>
                </a:lnTo>
                <a:lnTo>
                  <a:pt x="756" y="383"/>
                </a:lnTo>
                <a:lnTo>
                  <a:pt x="754" y="385"/>
                </a:lnTo>
                <a:lnTo>
                  <a:pt x="756" y="392"/>
                </a:lnTo>
                <a:lnTo>
                  <a:pt x="753" y="396"/>
                </a:lnTo>
                <a:lnTo>
                  <a:pt x="750" y="396"/>
                </a:lnTo>
                <a:lnTo>
                  <a:pt x="749" y="388"/>
                </a:lnTo>
                <a:lnTo>
                  <a:pt x="744" y="381"/>
                </a:lnTo>
                <a:lnTo>
                  <a:pt x="744" y="371"/>
                </a:lnTo>
                <a:lnTo>
                  <a:pt x="742" y="365"/>
                </a:lnTo>
                <a:lnTo>
                  <a:pt x="739" y="362"/>
                </a:lnTo>
                <a:lnTo>
                  <a:pt x="735" y="362"/>
                </a:lnTo>
                <a:lnTo>
                  <a:pt x="732" y="366"/>
                </a:lnTo>
                <a:lnTo>
                  <a:pt x="731" y="372"/>
                </a:lnTo>
                <a:lnTo>
                  <a:pt x="729" y="381"/>
                </a:lnTo>
                <a:lnTo>
                  <a:pt x="725" y="380"/>
                </a:lnTo>
                <a:lnTo>
                  <a:pt x="720" y="367"/>
                </a:lnTo>
                <a:lnTo>
                  <a:pt x="714" y="369"/>
                </a:lnTo>
                <a:lnTo>
                  <a:pt x="714" y="370"/>
                </a:lnTo>
                <a:lnTo>
                  <a:pt x="713" y="373"/>
                </a:lnTo>
                <a:lnTo>
                  <a:pt x="710" y="372"/>
                </a:lnTo>
                <a:lnTo>
                  <a:pt x="709" y="370"/>
                </a:lnTo>
                <a:lnTo>
                  <a:pt x="708" y="367"/>
                </a:lnTo>
                <a:lnTo>
                  <a:pt x="710" y="366"/>
                </a:lnTo>
                <a:lnTo>
                  <a:pt x="710" y="364"/>
                </a:lnTo>
                <a:lnTo>
                  <a:pt x="708" y="363"/>
                </a:lnTo>
                <a:lnTo>
                  <a:pt x="707" y="361"/>
                </a:lnTo>
                <a:lnTo>
                  <a:pt x="707" y="360"/>
                </a:lnTo>
                <a:lnTo>
                  <a:pt x="708" y="355"/>
                </a:lnTo>
                <a:lnTo>
                  <a:pt x="708" y="353"/>
                </a:lnTo>
                <a:lnTo>
                  <a:pt x="707" y="347"/>
                </a:lnTo>
                <a:lnTo>
                  <a:pt x="707" y="345"/>
                </a:lnTo>
                <a:lnTo>
                  <a:pt x="704" y="343"/>
                </a:lnTo>
                <a:lnTo>
                  <a:pt x="702" y="343"/>
                </a:lnTo>
                <a:lnTo>
                  <a:pt x="693" y="343"/>
                </a:lnTo>
                <a:lnTo>
                  <a:pt x="687" y="341"/>
                </a:lnTo>
                <a:lnTo>
                  <a:pt x="683" y="341"/>
                </a:lnTo>
                <a:lnTo>
                  <a:pt x="684" y="346"/>
                </a:lnTo>
                <a:lnTo>
                  <a:pt x="684" y="349"/>
                </a:lnTo>
                <a:lnTo>
                  <a:pt x="683" y="353"/>
                </a:lnTo>
                <a:lnTo>
                  <a:pt x="681" y="353"/>
                </a:lnTo>
                <a:lnTo>
                  <a:pt x="680" y="353"/>
                </a:lnTo>
                <a:lnTo>
                  <a:pt x="679" y="355"/>
                </a:lnTo>
                <a:lnTo>
                  <a:pt x="681" y="361"/>
                </a:lnTo>
                <a:lnTo>
                  <a:pt x="689" y="361"/>
                </a:lnTo>
                <a:lnTo>
                  <a:pt x="692" y="364"/>
                </a:lnTo>
                <a:lnTo>
                  <a:pt x="698" y="376"/>
                </a:lnTo>
                <a:lnTo>
                  <a:pt x="697" y="382"/>
                </a:lnTo>
                <a:lnTo>
                  <a:pt x="693" y="380"/>
                </a:lnTo>
                <a:lnTo>
                  <a:pt x="691" y="377"/>
                </a:lnTo>
                <a:lnTo>
                  <a:pt x="690" y="373"/>
                </a:lnTo>
                <a:lnTo>
                  <a:pt x="691" y="369"/>
                </a:lnTo>
                <a:lnTo>
                  <a:pt x="689" y="366"/>
                </a:lnTo>
                <a:lnTo>
                  <a:pt x="685" y="370"/>
                </a:lnTo>
                <a:lnTo>
                  <a:pt x="683" y="374"/>
                </a:lnTo>
                <a:lnTo>
                  <a:pt x="685" y="379"/>
                </a:lnTo>
                <a:lnTo>
                  <a:pt x="688" y="380"/>
                </a:lnTo>
                <a:lnTo>
                  <a:pt x="689" y="382"/>
                </a:lnTo>
                <a:lnTo>
                  <a:pt x="690" y="384"/>
                </a:lnTo>
                <a:lnTo>
                  <a:pt x="691" y="386"/>
                </a:lnTo>
                <a:lnTo>
                  <a:pt x="690" y="390"/>
                </a:lnTo>
                <a:lnTo>
                  <a:pt x="689" y="392"/>
                </a:lnTo>
                <a:lnTo>
                  <a:pt x="689" y="393"/>
                </a:lnTo>
                <a:lnTo>
                  <a:pt x="702" y="408"/>
                </a:lnTo>
                <a:lnTo>
                  <a:pt x="704" y="404"/>
                </a:lnTo>
                <a:lnTo>
                  <a:pt x="701" y="401"/>
                </a:lnTo>
                <a:lnTo>
                  <a:pt x="708" y="404"/>
                </a:lnTo>
                <a:lnTo>
                  <a:pt x="710" y="409"/>
                </a:lnTo>
                <a:lnTo>
                  <a:pt x="711" y="414"/>
                </a:lnTo>
                <a:lnTo>
                  <a:pt x="710" y="416"/>
                </a:lnTo>
                <a:lnTo>
                  <a:pt x="707" y="412"/>
                </a:lnTo>
                <a:lnTo>
                  <a:pt x="693" y="408"/>
                </a:lnTo>
                <a:lnTo>
                  <a:pt x="684" y="394"/>
                </a:lnTo>
                <a:lnTo>
                  <a:pt x="680" y="393"/>
                </a:lnTo>
                <a:lnTo>
                  <a:pt x="682" y="388"/>
                </a:lnTo>
                <a:lnTo>
                  <a:pt x="681" y="384"/>
                </a:lnTo>
                <a:lnTo>
                  <a:pt x="674" y="377"/>
                </a:lnTo>
                <a:lnTo>
                  <a:pt x="674" y="375"/>
                </a:lnTo>
                <a:lnTo>
                  <a:pt x="674" y="372"/>
                </a:lnTo>
                <a:lnTo>
                  <a:pt x="673" y="370"/>
                </a:lnTo>
                <a:lnTo>
                  <a:pt x="668" y="362"/>
                </a:lnTo>
                <a:lnTo>
                  <a:pt x="665" y="354"/>
                </a:lnTo>
                <a:lnTo>
                  <a:pt x="665" y="350"/>
                </a:lnTo>
                <a:lnTo>
                  <a:pt x="668" y="344"/>
                </a:lnTo>
                <a:lnTo>
                  <a:pt x="671" y="336"/>
                </a:lnTo>
                <a:lnTo>
                  <a:pt x="673" y="334"/>
                </a:lnTo>
                <a:lnTo>
                  <a:pt x="676" y="335"/>
                </a:lnTo>
                <a:lnTo>
                  <a:pt x="681" y="334"/>
                </a:lnTo>
                <a:lnTo>
                  <a:pt x="680" y="332"/>
                </a:lnTo>
                <a:lnTo>
                  <a:pt x="681" y="329"/>
                </a:lnTo>
                <a:lnTo>
                  <a:pt x="681" y="325"/>
                </a:lnTo>
                <a:lnTo>
                  <a:pt x="683" y="321"/>
                </a:lnTo>
                <a:lnTo>
                  <a:pt x="697" y="320"/>
                </a:lnTo>
                <a:lnTo>
                  <a:pt x="699" y="322"/>
                </a:lnTo>
                <a:lnTo>
                  <a:pt x="698" y="324"/>
                </a:lnTo>
                <a:lnTo>
                  <a:pt x="694" y="326"/>
                </a:lnTo>
                <a:lnTo>
                  <a:pt x="691" y="325"/>
                </a:lnTo>
                <a:lnTo>
                  <a:pt x="690" y="329"/>
                </a:lnTo>
                <a:lnTo>
                  <a:pt x="689" y="332"/>
                </a:lnTo>
                <a:lnTo>
                  <a:pt x="690" y="335"/>
                </a:lnTo>
                <a:lnTo>
                  <a:pt x="691" y="336"/>
                </a:lnTo>
                <a:lnTo>
                  <a:pt x="693" y="337"/>
                </a:lnTo>
                <a:lnTo>
                  <a:pt x="697" y="335"/>
                </a:lnTo>
                <a:lnTo>
                  <a:pt x="702" y="331"/>
                </a:lnTo>
                <a:lnTo>
                  <a:pt x="705" y="331"/>
                </a:lnTo>
                <a:lnTo>
                  <a:pt x="711" y="330"/>
                </a:lnTo>
                <a:lnTo>
                  <a:pt x="713" y="329"/>
                </a:lnTo>
                <a:lnTo>
                  <a:pt x="715" y="326"/>
                </a:lnTo>
                <a:lnTo>
                  <a:pt x="723" y="320"/>
                </a:lnTo>
                <a:lnTo>
                  <a:pt x="722" y="313"/>
                </a:lnTo>
                <a:lnTo>
                  <a:pt x="722" y="311"/>
                </a:lnTo>
                <a:lnTo>
                  <a:pt x="724" y="310"/>
                </a:lnTo>
                <a:lnTo>
                  <a:pt x="727" y="310"/>
                </a:lnTo>
                <a:lnTo>
                  <a:pt x="729" y="310"/>
                </a:lnTo>
                <a:lnTo>
                  <a:pt x="731" y="306"/>
                </a:lnTo>
                <a:lnTo>
                  <a:pt x="732" y="305"/>
                </a:lnTo>
                <a:lnTo>
                  <a:pt x="733" y="301"/>
                </a:lnTo>
                <a:lnTo>
                  <a:pt x="733" y="300"/>
                </a:lnTo>
                <a:lnTo>
                  <a:pt x="734" y="299"/>
                </a:lnTo>
                <a:lnTo>
                  <a:pt x="737" y="296"/>
                </a:lnTo>
                <a:lnTo>
                  <a:pt x="738" y="294"/>
                </a:lnTo>
                <a:lnTo>
                  <a:pt x="740" y="291"/>
                </a:lnTo>
                <a:lnTo>
                  <a:pt x="743" y="290"/>
                </a:lnTo>
                <a:lnTo>
                  <a:pt x="747" y="290"/>
                </a:lnTo>
                <a:lnTo>
                  <a:pt x="748" y="290"/>
                </a:lnTo>
                <a:lnTo>
                  <a:pt x="751" y="292"/>
                </a:lnTo>
                <a:lnTo>
                  <a:pt x="752" y="292"/>
                </a:lnTo>
                <a:lnTo>
                  <a:pt x="754" y="292"/>
                </a:lnTo>
                <a:lnTo>
                  <a:pt x="756" y="291"/>
                </a:lnTo>
                <a:lnTo>
                  <a:pt x="757" y="288"/>
                </a:lnTo>
                <a:lnTo>
                  <a:pt x="758" y="287"/>
                </a:lnTo>
                <a:lnTo>
                  <a:pt x="759" y="286"/>
                </a:lnTo>
                <a:lnTo>
                  <a:pt x="760" y="287"/>
                </a:lnTo>
                <a:lnTo>
                  <a:pt x="763" y="294"/>
                </a:lnTo>
                <a:lnTo>
                  <a:pt x="764" y="296"/>
                </a:lnTo>
                <a:lnTo>
                  <a:pt x="769" y="297"/>
                </a:lnTo>
                <a:lnTo>
                  <a:pt x="772" y="297"/>
                </a:lnTo>
                <a:lnTo>
                  <a:pt x="779" y="292"/>
                </a:lnTo>
                <a:lnTo>
                  <a:pt x="780" y="293"/>
                </a:lnTo>
                <a:lnTo>
                  <a:pt x="779" y="296"/>
                </a:lnTo>
                <a:lnTo>
                  <a:pt x="777" y="300"/>
                </a:lnTo>
                <a:lnTo>
                  <a:pt x="771" y="304"/>
                </a:lnTo>
                <a:lnTo>
                  <a:pt x="770" y="311"/>
                </a:lnTo>
                <a:lnTo>
                  <a:pt x="770" y="312"/>
                </a:lnTo>
                <a:lnTo>
                  <a:pt x="764" y="319"/>
                </a:lnTo>
                <a:lnTo>
                  <a:pt x="764" y="324"/>
                </a:lnTo>
                <a:lnTo>
                  <a:pt x="766" y="326"/>
                </a:lnTo>
                <a:lnTo>
                  <a:pt x="769" y="324"/>
                </a:lnTo>
                <a:lnTo>
                  <a:pt x="771" y="320"/>
                </a:lnTo>
                <a:lnTo>
                  <a:pt x="773" y="315"/>
                </a:lnTo>
                <a:lnTo>
                  <a:pt x="776" y="310"/>
                </a:lnTo>
                <a:lnTo>
                  <a:pt x="776" y="306"/>
                </a:lnTo>
                <a:lnTo>
                  <a:pt x="782" y="296"/>
                </a:lnTo>
                <a:lnTo>
                  <a:pt x="784" y="294"/>
                </a:lnTo>
                <a:lnTo>
                  <a:pt x="788" y="292"/>
                </a:lnTo>
                <a:lnTo>
                  <a:pt x="793" y="291"/>
                </a:lnTo>
                <a:lnTo>
                  <a:pt x="797" y="288"/>
                </a:lnTo>
                <a:lnTo>
                  <a:pt x="792" y="287"/>
                </a:lnTo>
                <a:lnTo>
                  <a:pt x="789" y="285"/>
                </a:lnTo>
                <a:lnTo>
                  <a:pt x="789" y="283"/>
                </a:lnTo>
                <a:lnTo>
                  <a:pt x="791" y="278"/>
                </a:lnTo>
                <a:lnTo>
                  <a:pt x="794" y="277"/>
                </a:lnTo>
                <a:lnTo>
                  <a:pt x="797" y="276"/>
                </a:lnTo>
                <a:lnTo>
                  <a:pt x="799" y="275"/>
                </a:lnTo>
                <a:lnTo>
                  <a:pt x="810" y="265"/>
                </a:lnTo>
                <a:lnTo>
                  <a:pt x="815" y="261"/>
                </a:lnTo>
                <a:lnTo>
                  <a:pt x="812" y="257"/>
                </a:lnTo>
                <a:lnTo>
                  <a:pt x="818" y="254"/>
                </a:lnTo>
                <a:lnTo>
                  <a:pt x="822" y="254"/>
                </a:lnTo>
                <a:lnTo>
                  <a:pt x="827" y="253"/>
                </a:lnTo>
                <a:lnTo>
                  <a:pt x="830" y="247"/>
                </a:lnTo>
                <a:lnTo>
                  <a:pt x="837" y="248"/>
                </a:lnTo>
                <a:lnTo>
                  <a:pt x="843" y="251"/>
                </a:lnTo>
                <a:lnTo>
                  <a:pt x="846" y="251"/>
                </a:lnTo>
                <a:lnTo>
                  <a:pt x="851" y="246"/>
                </a:lnTo>
                <a:lnTo>
                  <a:pt x="854" y="245"/>
                </a:lnTo>
                <a:lnTo>
                  <a:pt x="859" y="246"/>
                </a:lnTo>
                <a:lnTo>
                  <a:pt x="861" y="247"/>
                </a:lnTo>
                <a:lnTo>
                  <a:pt x="862" y="250"/>
                </a:lnTo>
                <a:lnTo>
                  <a:pt x="861" y="258"/>
                </a:lnTo>
                <a:lnTo>
                  <a:pt x="856" y="270"/>
                </a:lnTo>
                <a:lnTo>
                  <a:pt x="849" y="283"/>
                </a:lnTo>
                <a:lnTo>
                  <a:pt x="843" y="293"/>
                </a:lnTo>
                <a:lnTo>
                  <a:pt x="848" y="290"/>
                </a:lnTo>
                <a:lnTo>
                  <a:pt x="855" y="280"/>
                </a:lnTo>
                <a:lnTo>
                  <a:pt x="858" y="274"/>
                </a:lnTo>
                <a:lnTo>
                  <a:pt x="859" y="270"/>
                </a:lnTo>
                <a:lnTo>
                  <a:pt x="862" y="268"/>
                </a:lnTo>
                <a:lnTo>
                  <a:pt x="866" y="268"/>
                </a:lnTo>
                <a:lnTo>
                  <a:pt x="868" y="267"/>
                </a:lnTo>
                <a:lnTo>
                  <a:pt x="871" y="262"/>
                </a:lnTo>
                <a:lnTo>
                  <a:pt x="872" y="257"/>
                </a:lnTo>
                <a:lnTo>
                  <a:pt x="875" y="254"/>
                </a:lnTo>
                <a:lnTo>
                  <a:pt x="878" y="251"/>
                </a:lnTo>
                <a:lnTo>
                  <a:pt x="885" y="252"/>
                </a:lnTo>
                <a:lnTo>
                  <a:pt x="885" y="253"/>
                </a:lnTo>
                <a:lnTo>
                  <a:pt x="884" y="255"/>
                </a:lnTo>
                <a:lnTo>
                  <a:pt x="884" y="257"/>
                </a:lnTo>
                <a:lnTo>
                  <a:pt x="882" y="261"/>
                </a:lnTo>
                <a:lnTo>
                  <a:pt x="880" y="265"/>
                </a:lnTo>
                <a:lnTo>
                  <a:pt x="879" y="271"/>
                </a:lnTo>
                <a:lnTo>
                  <a:pt x="880" y="274"/>
                </a:lnTo>
                <a:lnTo>
                  <a:pt x="882" y="273"/>
                </a:lnTo>
                <a:lnTo>
                  <a:pt x="885" y="270"/>
                </a:lnTo>
                <a:lnTo>
                  <a:pt x="887" y="258"/>
                </a:lnTo>
                <a:lnTo>
                  <a:pt x="888" y="255"/>
                </a:lnTo>
                <a:lnTo>
                  <a:pt x="891" y="253"/>
                </a:lnTo>
                <a:lnTo>
                  <a:pt x="925" y="251"/>
                </a:lnTo>
                <a:lnTo>
                  <a:pt x="933" y="245"/>
                </a:lnTo>
                <a:lnTo>
                  <a:pt x="934" y="242"/>
                </a:lnTo>
                <a:lnTo>
                  <a:pt x="931" y="233"/>
                </a:lnTo>
                <a:lnTo>
                  <a:pt x="934" y="232"/>
                </a:lnTo>
                <a:lnTo>
                  <a:pt x="935" y="232"/>
                </a:lnTo>
                <a:lnTo>
                  <a:pt x="938" y="233"/>
                </a:lnTo>
                <a:lnTo>
                  <a:pt x="938" y="230"/>
                </a:lnTo>
                <a:lnTo>
                  <a:pt x="940" y="226"/>
                </a:lnTo>
                <a:lnTo>
                  <a:pt x="943" y="224"/>
                </a:lnTo>
                <a:lnTo>
                  <a:pt x="949" y="224"/>
                </a:lnTo>
                <a:lnTo>
                  <a:pt x="950" y="222"/>
                </a:lnTo>
                <a:lnTo>
                  <a:pt x="951" y="218"/>
                </a:lnTo>
                <a:lnTo>
                  <a:pt x="950" y="214"/>
                </a:lnTo>
                <a:lnTo>
                  <a:pt x="966" y="204"/>
                </a:lnTo>
                <a:lnTo>
                  <a:pt x="972" y="203"/>
                </a:lnTo>
                <a:lnTo>
                  <a:pt x="974" y="203"/>
                </a:lnTo>
                <a:lnTo>
                  <a:pt x="978" y="206"/>
                </a:lnTo>
                <a:lnTo>
                  <a:pt x="982" y="207"/>
                </a:lnTo>
                <a:lnTo>
                  <a:pt x="993" y="204"/>
                </a:lnTo>
                <a:lnTo>
                  <a:pt x="1003" y="204"/>
                </a:lnTo>
                <a:lnTo>
                  <a:pt x="1006" y="206"/>
                </a:lnTo>
                <a:lnTo>
                  <a:pt x="1007" y="212"/>
                </a:lnTo>
                <a:lnTo>
                  <a:pt x="1007" y="218"/>
                </a:lnTo>
                <a:lnTo>
                  <a:pt x="1007" y="221"/>
                </a:lnTo>
                <a:lnTo>
                  <a:pt x="1009" y="218"/>
                </a:lnTo>
                <a:lnTo>
                  <a:pt x="1012" y="215"/>
                </a:lnTo>
                <a:lnTo>
                  <a:pt x="1013" y="212"/>
                </a:lnTo>
                <a:lnTo>
                  <a:pt x="1014" y="208"/>
                </a:lnTo>
                <a:lnTo>
                  <a:pt x="1014" y="206"/>
                </a:lnTo>
                <a:lnTo>
                  <a:pt x="1023" y="213"/>
                </a:lnTo>
                <a:lnTo>
                  <a:pt x="1024" y="214"/>
                </a:lnTo>
                <a:lnTo>
                  <a:pt x="1027" y="213"/>
                </a:lnTo>
                <a:lnTo>
                  <a:pt x="1028" y="213"/>
                </a:lnTo>
                <a:lnTo>
                  <a:pt x="1029" y="214"/>
                </a:lnTo>
                <a:lnTo>
                  <a:pt x="1031" y="217"/>
                </a:lnTo>
                <a:lnTo>
                  <a:pt x="1032" y="217"/>
                </a:lnTo>
                <a:lnTo>
                  <a:pt x="1035" y="217"/>
                </a:lnTo>
                <a:lnTo>
                  <a:pt x="1043" y="215"/>
                </a:lnTo>
                <a:lnTo>
                  <a:pt x="1045" y="215"/>
                </a:lnTo>
                <a:lnTo>
                  <a:pt x="1045" y="217"/>
                </a:lnTo>
                <a:lnTo>
                  <a:pt x="1045" y="221"/>
                </a:lnTo>
                <a:lnTo>
                  <a:pt x="1045" y="222"/>
                </a:lnTo>
                <a:lnTo>
                  <a:pt x="1053" y="225"/>
                </a:lnTo>
                <a:lnTo>
                  <a:pt x="1053" y="223"/>
                </a:lnTo>
                <a:lnTo>
                  <a:pt x="1055" y="217"/>
                </a:lnTo>
                <a:lnTo>
                  <a:pt x="1056" y="215"/>
                </a:lnTo>
                <a:lnTo>
                  <a:pt x="1065" y="221"/>
                </a:lnTo>
                <a:lnTo>
                  <a:pt x="1071" y="221"/>
                </a:lnTo>
                <a:lnTo>
                  <a:pt x="1078" y="216"/>
                </a:lnTo>
                <a:lnTo>
                  <a:pt x="1082" y="215"/>
                </a:lnTo>
                <a:lnTo>
                  <a:pt x="1091" y="221"/>
                </a:lnTo>
                <a:lnTo>
                  <a:pt x="1093" y="221"/>
                </a:lnTo>
                <a:lnTo>
                  <a:pt x="1095" y="218"/>
                </a:lnTo>
                <a:lnTo>
                  <a:pt x="1096" y="218"/>
                </a:lnTo>
                <a:lnTo>
                  <a:pt x="1096" y="223"/>
                </a:lnTo>
                <a:lnTo>
                  <a:pt x="1094" y="226"/>
                </a:lnTo>
                <a:lnTo>
                  <a:pt x="1093" y="228"/>
                </a:lnTo>
                <a:lnTo>
                  <a:pt x="1092" y="230"/>
                </a:lnTo>
                <a:lnTo>
                  <a:pt x="1091" y="234"/>
                </a:lnTo>
                <a:lnTo>
                  <a:pt x="1092" y="237"/>
                </a:lnTo>
                <a:lnTo>
                  <a:pt x="1094" y="242"/>
                </a:lnTo>
                <a:lnTo>
                  <a:pt x="1095" y="250"/>
                </a:lnTo>
                <a:lnTo>
                  <a:pt x="1097" y="248"/>
                </a:lnTo>
                <a:lnTo>
                  <a:pt x="1101" y="246"/>
                </a:lnTo>
                <a:lnTo>
                  <a:pt x="1104" y="245"/>
                </a:lnTo>
                <a:lnTo>
                  <a:pt x="1108" y="243"/>
                </a:lnTo>
                <a:lnTo>
                  <a:pt x="1113" y="242"/>
                </a:lnTo>
                <a:lnTo>
                  <a:pt x="1115" y="240"/>
                </a:lnTo>
                <a:lnTo>
                  <a:pt x="1115" y="237"/>
                </a:lnTo>
                <a:lnTo>
                  <a:pt x="1118" y="234"/>
                </a:lnTo>
                <a:lnTo>
                  <a:pt x="1126" y="228"/>
                </a:lnTo>
                <a:lnTo>
                  <a:pt x="1132" y="222"/>
                </a:lnTo>
                <a:lnTo>
                  <a:pt x="1135" y="221"/>
                </a:lnTo>
                <a:lnTo>
                  <a:pt x="1147" y="224"/>
                </a:lnTo>
                <a:lnTo>
                  <a:pt x="1160" y="223"/>
                </a:lnTo>
                <a:lnTo>
                  <a:pt x="1162" y="221"/>
                </a:lnTo>
                <a:lnTo>
                  <a:pt x="1165" y="218"/>
                </a:lnTo>
                <a:lnTo>
                  <a:pt x="1169" y="213"/>
                </a:lnTo>
                <a:lnTo>
                  <a:pt x="1169" y="212"/>
                </a:lnTo>
                <a:lnTo>
                  <a:pt x="1170" y="209"/>
                </a:lnTo>
                <a:lnTo>
                  <a:pt x="1171" y="207"/>
                </a:lnTo>
                <a:lnTo>
                  <a:pt x="1174" y="206"/>
                </a:lnTo>
                <a:lnTo>
                  <a:pt x="1179" y="202"/>
                </a:lnTo>
                <a:lnTo>
                  <a:pt x="1180" y="202"/>
                </a:lnTo>
                <a:lnTo>
                  <a:pt x="1185" y="205"/>
                </a:lnTo>
                <a:lnTo>
                  <a:pt x="1188" y="203"/>
                </a:lnTo>
                <a:lnTo>
                  <a:pt x="1190" y="202"/>
                </a:lnTo>
                <a:lnTo>
                  <a:pt x="1191" y="202"/>
                </a:lnTo>
                <a:lnTo>
                  <a:pt x="1195" y="202"/>
                </a:lnTo>
                <a:lnTo>
                  <a:pt x="1200" y="201"/>
                </a:lnTo>
                <a:lnTo>
                  <a:pt x="1208" y="195"/>
                </a:lnTo>
                <a:lnTo>
                  <a:pt x="1211" y="193"/>
                </a:lnTo>
                <a:lnTo>
                  <a:pt x="1215" y="192"/>
                </a:lnTo>
                <a:lnTo>
                  <a:pt x="1218" y="192"/>
                </a:lnTo>
                <a:lnTo>
                  <a:pt x="1215" y="196"/>
                </a:lnTo>
                <a:lnTo>
                  <a:pt x="1219" y="197"/>
                </a:lnTo>
                <a:lnTo>
                  <a:pt x="1231" y="195"/>
                </a:lnTo>
                <a:lnTo>
                  <a:pt x="1242" y="196"/>
                </a:lnTo>
                <a:lnTo>
                  <a:pt x="1298" y="186"/>
                </a:lnTo>
                <a:lnTo>
                  <a:pt x="1306" y="183"/>
                </a:lnTo>
                <a:lnTo>
                  <a:pt x="1321" y="183"/>
                </a:lnTo>
                <a:lnTo>
                  <a:pt x="1328" y="178"/>
                </a:lnTo>
                <a:lnTo>
                  <a:pt x="1336" y="177"/>
                </a:lnTo>
                <a:lnTo>
                  <a:pt x="1339" y="175"/>
                </a:lnTo>
                <a:lnTo>
                  <a:pt x="1339" y="173"/>
                </a:lnTo>
                <a:lnTo>
                  <a:pt x="1334" y="167"/>
                </a:lnTo>
                <a:lnTo>
                  <a:pt x="1337" y="166"/>
                </a:lnTo>
                <a:lnTo>
                  <a:pt x="1340" y="166"/>
                </a:lnTo>
                <a:lnTo>
                  <a:pt x="1343" y="168"/>
                </a:lnTo>
                <a:lnTo>
                  <a:pt x="1346" y="168"/>
                </a:lnTo>
                <a:lnTo>
                  <a:pt x="1348" y="168"/>
                </a:lnTo>
                <a:lnTo>
                  <a:pt x="1352" y="165"/>
                </a:lnTo>
                <a:lnTo>
                  <a:pt x="1356" y="163"/>
                </a:lnTo>
                <a:lnTo>
                  <a:pt x="1360" y="156"/>
                </a:lnTo>
                <a:lnTo>
                  <a:pt x="1365" y="151"/>
                </a:lnTo>
                <a:lnTo>
                  <a:pt x="1365" y="145"/>
                </a:lnTo>
                <a:lnTo>
                  <a:pt x="1362" y="147"/>
                </a:lnTo>
                <a:lnTo>
                  <a:pt x="1357" y="153"/>
                </a:lnTo>
                <a:lnTo>
                  <a:pt x="1352" y="157"/>
                </a:lnTo>
                <a:lnTo>
                  <a:pt x="1351" y="152"/>
                </a:lnTo>
                <a:lnTo>
                  <a:pt x="1353" y="146"/>
                </a:lnTo>
                <a:lnTo>
                  <a:pt x="1356" y="144"/>
                </a:lnTo>
                <a:lnTo>
                  <a:pt x="1359" y="143"/>
                </a:lnTo>
                <a:lnTo>
                  <a:pt x="1363" y="139"/>
                </a:lnTo>
                <a:lnTo>
                  <a:pt x="1362" y="137"/>
                </a:lnTo>
                <a:lnTo>
                  <a:pt x="1358" y="136"/>
                </a:lnTo>
                <a:lnTo>
                  <a:pt x="1357" y="134"/>
                </a:lnTo>
                <a:lnTo>
                  <a:pt x="1359" y="132"/>
                </a:lnTo>
                <a:lnTo>
                  <a:pt x="1357" y="128"/>
                </a:lnTo>
                <a:lnTo>
                  <a:pt x="1349" y="127"/>
                </a:lnTo>
                <a:lnTo>
                  <a:pt x="1347" y="124"/>
                </a:lnTo>
                <a:lnTo>
                  <a:pt x="1349" y="124"/>
                </a:lnTo>
                <a:lnTo>
                  <a:pt x="1351" y="123"/>
                </a:lnTo>
                <a:lnTo>
                  <a:pt x="1356" y="117"/>
                </a:lnTo>
                <a:lnTo>
                  <a:pt x="1356" y="116"/>
                </a:lnTo>
                <a:lnTo>
                  <a:pt x="1357" y="113"/>
                </a:lnTo>
                <a:lnTo>
                  <a:pt x="1357" y="109"/>
                </a:lnTo>
                <a:lnTo>
                  <a:pt x="1357" y="107"/>
                </a:lnTo>
                <a:lnTo>
                  <a:pt x="1356" y="106"/>
                </a:lnTo>
                <a:lnTo>
                  <a:pt x="1353" y="105"/>
                </a:lnTo>
                <a:lnTo>
                  <a:pt x="1358" y="100"/>
                </a:lnTo>
                <a:lnTo>
                  <a:pt x="1359" y="96"/>
                </a:lnTo>
                <a:lnTo>
                  <a:pt x="1359" y="94"/>
                </a:lnTo>
                <a:lnTo>
                  <a:pt x="1357" y="93"/>
                </a:lnTo>
                <a:lnTo>
                  <a:pt x="1358" y="90"/>
                </a:lnTo>
                <a:lnTo>
                  <a:pt x="1358" y="90"/>
                </a:lnTo>
                <a:lnTo>
                  <a:pt x="1359" y="89"/>
                </a:lnTo>
                <a:lnTo>
                  <a:pt x="1356" y="89"/>
                </a:lnTo>
                <a:lnTo>
                  <a:pt x="1351" y="90"/>
                </a:lnTo>
                <a:lnTo>
                  <a:pt x="1348" y="94"/>
                </a:lnTo>
                <a:lnTo>
                  <a:pt x="1348" y="99"/>
                </a:lnTo>
                <a:lnTo>
                  <a:pt x="1345" y="100"/>
                </a:lnTo>
                <a:lnTo>
                  <a:pt x="1341" y="97"/>
                </a:lnTo>
                <a:lnTo>
                  <a:pt x="1339" y="97"/>
                </a:lnTo>
                <a:lnTo>
                  <a:pt x="1337" y="100"/>
                </a:lnTo>
                <a:lnTo>
                  <a:pt x="1334" y="103"/>
                </a:lnTo>
                <a:lnTo>
                  <a:pt x="1332" y="104"/>
                </a:lnTo>
                <a:lnTo>
                  <a:pt x="1330" y="103"/>
                </a:lnTo>
                <a:lnTo>
                  <a:pt x="1329" y="105"/>
                </a:lnTo>
                <a:lnTo>
                  <a:pt x="1330" y="106"/>
                </a:lnTo>
                <a:lnTo>
                  <a:pt x="1331" y="107"/>
                </a:lnTo>
                <a:lnTo>
                  <a:pt x="1331" y="109"/>
                </a:lnTo>
                <a:lnTo>
                  <a:pt x="1331" y="112"/>
                </a:lnTo>
                <a:lnTo>
                  <a:pt x="1320" y="118"/>
                </a:lnTo>
                <a:lnTo>
                  <a:pt x="1316" y="124"/>
                </a:lnTo>
                <a:lnTo>
                  <a:pt x="1311" y="133"/>
                </a:lnTo>
                <a:lnTo>
                  <a:pt x="1310" y="133"/>
                </a:lnTo>
                <a:lnTo>
                  <a:pt x="1306" y="133"/>
                </a:lnTo>
                <a:lnTo>
                  <a:pt x="1304" y="135"/>
                </a:lnTo>
                <a:lnTo>
                  <a:pt x="1304" y="136"/>
                </a:lnTo>
                <a:lnTo>
                  <a:pt x="1304" y="137"/>
                </a:lnTo>
                <a:lnTo>
                  <a:pt x="1298" y="138"/>
                </a:lnTo>
                <a:lnTo>
                  <a:pt x="1291" y="137"/>
                </a:lnTo>
                <a:lnTo>
                  <a:pt x="1291" y="136"/>
                </a:lnTo>
                <a:lnTo>
                  <a:pt x="1294" y="134"/>
                </a:lnTo>
                <a:lnTo>
                  <a:pt x="1301" y="130"/>
                </a:lnTo>
                <a:lnTo>
                  <a:pt x="1300" y="128"/>
                </a:lnTo>
                <a:lnTo>
                  <a:pt x="1297" y="128"/>
                </a:lnTo>
                <a:lnTo>
                  <a:pt x="1284" y="130"/>
                </a:lnTo>
                <a:lnTo>
                  <a:pt x="1279" y="129"/>
                </a:lnTo>
                <a:lnTo>
                  <a:pt x="1282" y="126"/>
                </a:lnTo>
                <a:lnTo>
                  <a:pt x="1285" y="123"/>
                </a:lnTo>
                <a:lnTo>
                  <a:pt x="1287" y="120"/>
                </a:lnTo>
                <a:lnTo>
                  <a:pt x="1285" y="118"/>
                </a:lnTo>
                <a:lnTo>
                  <a:pt x="1283" y="119"/>
                </a:lnTo>
                <a:lnTo>
                  <a:pt x="1272" y="129"/>
                </a:lnTo>
                <a:lnTo>
                  <a:pt x="1268" y="132"/>
                </a:lnTo>
                <a:lnTo>
                  <a:pt x="1264" y="133"/>
                </a:lnTo>
                <a:lnTo>
                  <a:pt x="1265" y="129"/>
                </a:lnTo>
                <a:lnTo>
                  <a:pt x="1268" y="126"/>
                </a:lnTo>
                <a:lnTo>
                  <a:pt x="1271" y="123"/>
                </a:lnTo>
                <a:lnTo>
                  <a:pt x="1277" y="117"/>
                </a:lnTo>
                <a:lnTo>
                  <a:pt x="1274" y="116"/>
                </a:lnTo>
                <a:lnTo>
                  <a:pt x="1267" y="119"/>
                </a:lnTo>
                <a:lnTo>
                  <a:pt x="1263" y="119"/>
                </a:lnTo>
                <a:lnTo>
                  <a:pt x="1255" y="117"/>
                </a:lnTo>
                <a:lnTo>
                  <a:pt x="1253" y="115"/>
                </a:lnTo>
                <a:lnTo>
                  <a:pt x="1257" y="113"/>
                </a:lnTo>
                <a:lnTo>
                  <a:pt x="1262" y="110"/>
                </a:lnTo>
                <a:lnTo>
                  <a:pt x="1260" y="109"/>
                </a:lnTo>
                <a:lnTo>
                  <a:pt x="1259" y="107"/>
                </a:lnTo>
                <a:lnTo>
                  <a:pt x="1260" y="104"/>
                </a:lnTo>
                <a:lnTo>
                  <a:pt x="1264" y="98"/>
                </a:lnTo>
                <a:lnTo>
                  <a:pt x="1260" y="98"/>
                </a:lnTo>
                <a:lnTo>
                  <a:pt x="1262" y="87"/>
                </a:lnTo>
                <a:lnTo>
                  <a:pt x="1259" y="87"/>
                </a:lnTo>
                <a:lnTo>
                  <a:pt x="1258" y="90"/>
                </a:lnTo>
                <a:lnTo>
                  <a:pt x="1255" y="93"/>
                </a:lnTo>
                <a:lnTo>
                  <a:pt x="1253" y="94"/>
                </a:lnTo>
                <a:lnTo>
                  <a:pt x="1251" y="94"/>
                </a:lnTo>
                <a:lnTo>
                  <a:pt x="1247" y="89"/>
                </a:lnTo>
                <a:lnTo>
                  <a:pt x="1244" y="89"/>
                </a:lnTo>
                <a:lnTo>
                  <a:pt x="1240" y="92"/>
                </a:lnTo>
                <a:lnTo>
                  <a:pt x="1243" y="96"/>
                </a:lnTo>
                <a:lnTo>
                  <a:pt x="1239" y="100"/>
                </a:lnTo>
                <a:lnTo>
                  <a:pt x="1237" y="99"/>
                </a:lnTo>
                <a:lnTo>
                  <a:pt x="1235" y="95"/>
                </a:lnTo>
                <a:lnTo>
                  <a:pt x="1238" y="88"/>
                </a:lnTo>
                <a:lnTo>
                  <a:pt x="1243" y="83"/>
                </a:lnTo>
                <a:lnTo>
                  <a:pt x="1248" y="82"/>
                </a:lnTo>
                <a:lnTo>
                  <a:pt x="1252" y="80"/>
                </a:lnTo>
                <a:lnTo>
                  <a:pt x="1255" y="79"/>
                </a:lnTo>
                <a:lnTo>
                  <a:pt x="1250" y="76"/>
                </a:lnTo>
                <a:lnTo>
                  <a:pt x="1245" y="76"/>
                </a:lnTo>
                <a:lnTo>
                  <a:pt x="1242" y="79"/>
                </a:lnTo>
                <a:lnTo>
                  <a:pt x="1240" y="83"/>
                </a:lnTo>
                <a:lnTo>
                  <a:pt x="1237" y="85"/>
                </a:lnTo>
                <a:lnTo>
                  <a:pt x="1232" y="85"/>
                </a:lnTo>
                <a:lnTo>
                  <a:pt x="1230" y="84"/>
                </a:lnTo>
                <a:lnTo>
                  <a:pt x="1229" y="80"/>
                </a:lnTo>
                <a:lnTo>
                  <a:pt x="1226" y="82"/>
                </a:lnTo>
                <a:lnTo>
                  <a:pt x="1224" y="85"/>
                </a:lnTo>
                <a:lnTo>
                  <a:pt x="1222" y="90"/>
                </a:lnTo>
                <a:lnTo>
                  <a:pt x="1219" y="94"/>
                </a:lnTo>
                <a:lnTo>
                  <a:pt x="1214" y="96"/>
                </a:lnTo>
                <a:lnTo>
                  <a:pt x="1209" y="97"/>
                </a:lnTo>
                <a:lnTo>
                  <a:pt x="1208" y="96"/>
                </a:lnTo>
                <a:lnTo>
                  <a:pt x="1209" y="93"/>
                </a:lnTo>
                <a:lnTo>
                  <a:pt x="1212" y="88"/>
                </a:lnTo>
                <a:lnTo>
                  <a:pt x="1219" y="83"/>
                </a:lnTo>
                <a:lnTo>
                  <a:pt x="1219" y="80"/>
                </a:lnTo>
                <a:lnTo>
                  <a:pt x="1218" y="79"/>
                </a:lnTo>
                <a:lnTo>
                  <a:pt x="1215" y="79"/>
                </a:lnTo>
                <a:lnTo>
                  <a:pt x="1212" y="82"/>
                </a:lnTo>
                <a:lnTo>
                  <a:pt x="1211" y="85"/>
                </a:lnTo>
                <a:lnTo>
                  <a:pt x="1209" y="85"/>
                </a:lnTo>
                <a:lnTo>
                  <a:pt x="1205" y="84"/>
                </a:lnTo>
                <a:lnTo>
                  <a:pt x="1199" y="86"/>
                </a:lnTo>
                <a:lnTo>
                  <a:pt x="1196" y="86"/>
                </a:lnTo>
                <a:lnTo>
                  <a:pt x="1194" y="87"/>
                </a:lnTo>
                <a:lnTo>
                  <a:pt x="1190" y="89"/>
                </a:lnTo>
                <a:lnTo>
                  <a:pt x="1188" y="92"/>
                </a:lnTo>
                <a:lnTo>
                  <a:pt x="1186" y="88"/>
                </a:lnTo>
                <a:lnTo>
                  <a:pt x="1188" y="86"/>
                </a:lnTo>
                <a:lnTo>
                  <a:pt x="1190" y="85"/>
                </a:lnTo>
                <a:lnTo>
                  <a:pt x="1193" y="84"/>
                </a:lnTo>
                <a:lnTo>
                  <a:pt x="1195" y="79"/>
                </a:lnTo>
                <a:lnTo>
                  <a:pt x="1191" y="83"/>
                </a:lnTo>
                <a:lnTo>
                  <a:pt x="1184" y="86"/>
                </a:lnTo>
                <a:lnTo>
                  <a:pt x="1170" y="96"/>
                </a:lnTo>
                <a:lnTo>
                  <a:pt x="1167" y="97"/>
                </a:lnTo>
                <a:lnTo>
                  <a:pt x="1170" y="98"/>
                </a:lnTo>
                <a:lnTo>
                  <a:pt x="1176" y="98"/>
                </a:lnTo>
                <a:lnTo>
                  <a:pt x="1177" y="102"/>
                </a:lnTo>
                <a:lnTo>
                  <a:pt x="1174" y="104"/>
                </a:lnTo>
                <a:lnTo>
                  <a:pt x="1166" y="104"/>
                </a:lnTo>
                <a:lnTo>
                  <a:pt x="1163" y="107"/>
                </a:lnTo>
                <a:lnTo>
                  <a:pt x="1160" y="113"/>
                </a:lnTo>
                <a:lnTo>
                  <a:pt x="1155" y="118"/>
                </a:lnTo>
                <a:lnTo>
                  <a:pt x="1146" y="126"/>
                </a:lnTo>
                <a:lnTo>
                  <a:pt x="1140" y="134"/>
                </a:lnTo>
                <a:lnTo>
                  <a:pt x="1136" y="137"/>
                </a:lnTo>
                <a:lnTo>
                  <a:pt x="1133" y="138"/>
                </a:lnTo>
                <a:lnTo>
                  <a:pt x="1129" y="134"/>
                </a:lnTo>
                <a:lnTo>
                  <a:pt x="1125" y="135"/>
                </a:lnTo>
                <a:lnTo>
                  <a:pt x="1120" y="141"/>
                </a:lnTo>
                <a:lnTo>
                  <a:pt x="1121" y="141"/>
                </a:lnTo>
                <a:lnTo>
                  <a:pt x="1124" y="143"/>
                </a:lnTo>
                <a:lnTo>
                  <a:pt x="1121" y="146"/>
                </a:lnTo>
                <a:lnTo>
                  <a:pt x="1113" y="154"/>
                </a:lnTo>
                <a:lnTo>
                  <a:pt x="1112" y="149"/>
                </a:lnTo>
                <a:lnTo>
                  <a:pt x="1112" y="147"/>
                </a:lnTo>
                <a:lnTo>
                  <a:pt x="1114" y="143"/>
                </a:lnTo>
                <a:lnTo>
                  <a:pt x="1115" y="141"/>
                </a:lnTo>
                <a:lnTo>
                  <a:pt x="1120" y="137"/>
                </a:lnTo>
                <a:lnTo>
                  <a:pt x="1121" y="135"/>
                </a:lnTo>
                <a:lnTo>
                  <a:pt x="1124" y="128"/>
                </a:lnTo>
                <a:lnTo>
                  <a:pt x="1125" y="122"/>
                </a:lnTo>
                <a:lnTo>
                  <a:pt x="1125" y="116"/>
                </a:lnTo>
                <a:lnTo>
                  <a:pt x="1125" y="113"/>
                </a:lnTo>
                <a:lnTo>
                  <a:pt x="1123" y="109"/>
                </a:lnTo>
                <a:lnTo>
                  <a:pt x="1116" y="105"/>
                </a:lnTo>
                <a:lnTo>
                  <a:pt x="1114" y="100"/>
                </a:lnTo>
                <a:lnTo>
                  <a:pt x="1112" y="98"/>
                </a:lnTo>
                <a:lnTo>
                  <a:pt x="1108" y="100"/>
                </a:lnTo>
                <a:lnTo>
                  <a:pt x="1103" y="106"/>
                </a:lnTo>
                <a:lnTo>
                  <a:pt x="1100" y="112"/>
                </a:lnTo>
                <a:lnTo>
                  <a:pt x="1100" y="112"/>
                </a:lnTo>
                <a:lnTo>
                  <a:pt x="1101" y="113"/>
                </a:lnTo>
                <a:lnTo>
                  <a:pt x="1102" y="113"/>
                </a:lnTo>
                <a:lnTo>
                  <a:pt x="1095" y="117"/>
                </a:lnTo>
                <a:lnTo>
                  <a:pt x="1073" y="114"/>
                </a:lnTo>
                <a:lnTo>
                  <a:pt x="1058" y="119"/>
                </a:lnTo>
                <a:lnTo>
                  <a:pt x="1052" y="120"/>
                </a:lnTo>
                <a:lnTo>
                  <a:pt x="1048" y="123"/>
                </a:lnTo>
                <a:lnTo>
                  <a:pt x="1046" y="127"/>
                </a:lnTo>
                <a:lnTo>
                  <a:pt x="1042" y="130"/>
                </a:lnTo>
                <a:lnTo>
                  <a:pt x="1033" y="135"/>
                </a:lnTo>
                <a:lnTo>
                  <a:pt x="1029" y="136"/>
                </a:lnTo>
                <a:lnTo>
                  <a:pt x="1019" y="132"/>
                </a:lnTo>
                <a:lnTo>
                  <a:pt x="1010" y="136"/>
                </a:lnTo>
                <a:lnTo>
                  <a:pt x="1006" y="137"/>
                </a:lnTo>
                <a:lnTo>
                  <a:pt x="993" y="135"/>
                </a:lnTo>
                <a:lnTo>
                  <a:pt x="988" y="137"/>
                </a:lnTo>
                <a:lnTo>
                  <a:pt x="987" y="141"/>
                </a:lnTo>
                <a:lnTo>
                  <a:pt x="980" y="146"/>
                </a:lnTo>
                <a:lnTo>
                  <a:pt x="977" y="144"/>
                </a:lnTo>
                <a:lnTo>
                  <a:pt x="974" y="136"/>
                </a:lnTo>
                <a:lnTo>
                  <a:pt x="975" y="133"/>
                </a:lnTo>
                <a:lnTo>
                  <a:pt x="975" y="132"/>
                </a:lnTo>
                <a:lnTo>
                  <a:pt x="974" y="132"/>
                </a:lnTo>
                <a:lnTo>
                  <a:pt x="972" y="133"/>
                </a:lnTo>
                <a:lnTo>
                  <a:pt x="970" y="133"/>
                </a:lnTo>
                <a:lnTo>
                  <a:pt x="966" y="127"/>
                </a:lnTo>
                <a:lnTo>
                  <a:pt x="967" y="127"/>
                </a:lnTo>
                <a:lnTo>
                  <a:pt x="968" y="126"/>
                </a:lnTo>
                <a:lnTo>
                  <a:pt x="970" y="125"/>
                </a:lnTo>
                <a:lnTo>
                  <a:pt x="973" y="123"/>
                </a:lnTo>
                <a:lnTo>
                  <a:pt x="950" y="112"/>
                </a:lnTo>
                <a:lnTo>
                  <a:pt x="953" y="109"/>
                </a:lnTo>
                <a:lnTo>
                  <a:pt x="956" y="110"/>
                </a:lnTo>
                <a:lnTo>
                  <a:pt x="967" y="114"/>
                </a:lnTo>
                <a:lnTo>
                  <a:pt x="979" y="113"/>
                </a:lnTo>
                <a:lnTo>
                  <a:pt x="983" y="114"/>
                </a:lnTo>
                <a:lnTo>
                  <a:pt x="980" y="110"/>
                </a:lnTo>
                <a:lnTo>
                  <a:pt x="977" y="109"/>
                </a:lnTo>
                <a:lnTo>
                  <a:pt x="973" y="109"/>
                </a:lnTo>
                <a:lnTo>
                  <a:pt x="964" y="112"/>
                </a:lnTo>
                <a:lnTo>
                  <a:pt x="945" y="106"/>
                </a:lnTo>
                <a:lnTo>
                  <a:pt x="938" y="114"/>
                </a:lnTo>
                <a:lnTo>
                  <a:pt x="931" y="119"/>
                </a:lnTo>
                <a:lnTo>
                  <a:pt x="930" y="119"/>
                </a:lnTo>
                <a:lnTo>
                  <a:pt x="928" y="119"/>
                </a:lnTo>
                <a:lnTo>
                  <a:pt x="926" y="122"/>
                </a:lnTo>
                <a:lnTo>
                  <a:pt x="924" y="124"/>
                </a:lnTo>
                <a:lnTo>
                  <a:pt x="925" y="126"/>
                </a:lnTo>
                <a:lnTo>
                  <a:pt x="928" y="128"/>
                </a:lnTo>
                <a:lnTo>
                  <a:pt x="929" y="128"/>
                </a:lnTo>
                <a:lnTo>
                  <a:pt x="933" y="126"/>
                </a:lnTo>
                <a:lnTo>
                  <a:pt x="934" y="125"/>
                </a:lnTo>
                <a:lnTo>
                  <a:pt x="938" y="126"/>
                </a:lnTo>
                <a:lnTo>
                  <a:pt x="941" y="125"/>
                </a:lnTo>
                <a:lnTo>
                  <a:pt x="947" y="123"/>
                </a:lnTo>
                <a:lnTo>
                  <a:pt x="949" y="123"/>
                </a:lnTo>
                <a:lnTo>
                  <a:pt x="950" y="125"/>
                </a:lnTo>
                <a:lnTo>
                  <a:pt x="949" y="128"/>
                </a:lnTo>
                <a:lnTo>
                  <a:pt x="947" y="132"/>
                </a:lnTo>
                <a:lnTo>
                  <a:pt x="945" y="134"/>
                </a:lnTo>
                <a:lnTo>
                  <a:pt x="943" y="135"/>
                </a:lnTo>
                <a:lnTo>
                  <a:pt x="939" y="136"/>
                </a:lnTo>
                <a:lnTo>
                  <a:pt x="957" y="133"/>
                </a:lnTo>
                <a:lnTo>
                  <a:pt x="958" y="136"/>
                </a:lnTo>
                <a:lnTo>
                  <a:pt x="953" y="143"/>
                </a:lnTo>
                <a:lnTo>
                  <a:pt x="946" y="145"/>
                </a:lnTo>
                <a:lnTo>
                  <a:pt x="927" y="142"/>
                </a:lnTo>
                <a:lnTo>
                  <a:pt x="924" y="141"/>
                </a:lnTo>
                <a:lnTo>
                  <a:pt x="921" y="132"/>
                </a:lnTo>
                <a:lnTo>
                  <a:pt x="916" y="126"/>
                </a:lnTo>
                <a:lnTo>
                  <a:pt x="913" y="126"/>
                </a:lnTo>
                <a:lnTo>
                  <a:pt x="909" y="128"/>
                </a:lnTo>
                <a:lnTo>
                  <a:pt x="906" y="129"/>
                </a:lnTo>
                <a:lnTo>
                  <a:pt x="898" y="124"/>
                </a:lnTo>
                <a:lnTo>
                  <a:pt x="899" y="123"/>
                </a:lnTo>
                <a:lnTo>
                  <a:pt x="901" y="122"/>
                </a:lnTo>
                <a:lnTo>
                  <a:pt x="904" y="120"/>
                </a:lnTo>
                <a:lnTo>
                  <a:pt x="905" y="119"/>
                </a:lnTo>
                <a:lnTo>
                  <a:pt x="891" y="113"/>
                </a:lnTo>
                <a:lnTo>
                  <a:pt x="880" y="118"/>
                </a:lnTo>
                <a:lnTo>
                  <a:pt x="874" y="123"/>
                </a:lnTo>
                <a:lnTo>
                  <a:pt x="867" y="128"/>
                </a:lnTo>
                <a:lnTo>
                  <a:pt x="868" y="135"/>
                </a:lnTo>
                <a:lnTo>
                  <a:pt x="867" y="138"/>
                </a:lnTo>
                <a:lnTo>
                  <a:pt x="864" y="143"/>
                </a:lnTo>
                <a:lnTo>
                  <a:pt x="858" y="147"/>
                </a:lnTo>
                <a:lnTo>
                  <a:pt x="856" y="151"/>
                </a:lnTo>
                <a:lnTo>
                  <a:pt x="856" y="154"/>
                </a:lnTo>
                <a:lnTo>
                  <a:pt x="852" y="155"/>
                </a:lnTo>
                <a:lnTo>
                  <a:pt x="849" y="158"/>
                </a:lnTo>
                <a:lnTo>
                  <a:pt x="846" y="161"/>
                </a:lnTo>
                <a:lnTo>
                  <a:pt x="842" y="161"/>
                </a:lnTo>
                <a:lnTo>
                  <a:pt x="839" y="162"/>
                </a:lnTo>
                <a:lnTo>
                  <a:pt x="837" y="166"/>
                </a:lnTo>
                <a:lnTo>
                  <a:pt x="833" y="171"/>
                </a:lnTo>
                <a:lnTo>
                  <a:pt x="832" y="175"/>
                </a:lnTo>
                <a:lnTo>
                  <a:pt x="831" y="175"/>
                </a:lnTo>
                <a:lnTo>
                  <a:pt x="830" y="174"/>
                </a:lnTo>
                <a:lnTo>
                  <a:pt x="830" y="172"/>
                </a:lnTo>
                <a:lnTo>
                  <a:pt x="830" y="171"/>
                </a:lnTo>
                <a:lnTo>
                  <a:pt x="829" y="169"/>
                </a:lnTo>
                <a:lnTo>
                  <a:pt x="811" y="173"/>
                </a:lnTo>
                <a:lnTo>
                  <a:pt x="809" y="174"/>
                </a:lnTo>
                <a:lnTo>
                  <a:pt x="808" y="175"/>
                </a:lnTo>
                <a:lnTo>
                  <a:pt x="807" y="176"/>
                </a:lnTo>
                <a:lnTo>
                  <a:pt x="806" y="176"/>
                </a:lnTo>
                <a:lnTo>
                  <a:pt x="805" y="175"/>
                </a:lnTo>
                <a:lnTo>
                  <a:pt x="805" y="171"/>
                </a:lnTo>
                <a:lnTo>
                  <a:pt x="805" y="169"/>
                </a:lnTo>
                <a:lnTo>
                  <a:pt x="781" y="156"/>
                </a:lnTo>
                <a:lnTo>
                  <a:pt x="759" y="153"/>
                </a:lnTo>
                <a:lnTo>
                  <a:pt x="753" y="154"/>
                </a:lnTo>
                <a:lnTo>
                  <a:pt x="746" y="159"/>
                </a:lnTo>
                <a:lnTo>
                  <a:pt x="747" y="163"/>
                </a:lnTo>
                <a:lnTo>
                  <a:pt x="747" y="166"/>
                </a:lnTo>
                <a:lnTo>
                  <a:pt x="743" y="167"/>
                </a:lnTo>
                <a:lnTo>
                  <a:pt x="740" y="167"/>
                </a:lnTo>
                <a:lnTo>
                  <a:pt x="734" y="165"/>
                </a:lnTo>
                <a:lnTo>
                  <a:pt x="735" y="164"/>
                </a:lnTo>
                <a:lnTo>
                  <a:pt x="738" y="159"/>
                </a:lnTo>
                <a:lnTo>
                  <a:pt x="739" y="158"/>
                </a:lnTo>
                <a:lnTo>
                  <a:pt x="737" y="158"/>
                </a:lnTo>
                <a:lnTo>
                  <a:pt x="732" y="161"/>
                </a:lnTo>
                <a:lnTo>
                  <a:pt x="730" y="159"/>
                </a:lnTo>
                <a:lnTo>
                  <a:pt x="725" y="157"/>
                </a:lnTo>
                <a:lnTo>
                  <a:pt x="723" y="157"/>
                </a:lnTo>
                <a:lnTo>
                  <a:pt x="720" y="159"/>
                </a:lnTo>
                <a:lnTo>
                  <a:pt x="719" y="162"/>
                </a:lnTo>
                <a:lnTo>
                  <a:pt x="717" y="165"/>
                </a:lnTo>
                <a:lnTo>
                  <a:pt x="712" y="168"/>
                </a:lnTo>
                <a:lnTo>
                  <a:pt x="708" y="171"/>
                </a:lnTo>
                <a:lnTo>
                  <a:pt x="701" y="169"/>
                </a:lnTo>
                <a:lnTo>
                  <a:pt x="694" y="171"/>
                </a:lnTo>
                <a:lnTo>
                  <a:pt x="679" y="166"/>
                </a:lnTo>
                <a:lnTo>
                  <a:pt x="672" y="166"/>
                </a:lnTo>
                <a:lnTo>
                  <a:pt x="664" y="171"/>
                </a:lnTo>
                <a:lnTo>
                  <a:pt x="656" y="177"/>
                </a:lnTo>
                <a:lnTo>
                  <a:pt x="650" y="186"/>
                </a:lnTo>
                <a:lnTo>
                  <a:pt x="646" y="188"/>
                </a:lnTo>
                <a:lnTo>
                  <a:pt x="642" y="191"/>
                </a:lnTo>
                <a:lnTo>
                  <a:pt x="641" y="191"/>
                </a:lnTo>
                <a:lnTo>
                  <a:pt x="638" y="189"/>
                </a:lnTo>
                <a:lnTo>
                  <a:pt x="635" y="189"/>
                </a:lnTo>
                <a:lnTo>
                  <a:pt x="641" y="184"/>
                </a:lnTo>
                <a:lnTo>
                  <a:pt x="644" y="183"/>
                </a:lnTo>
                <a:lnTo>
                  <a:pt x="645" y="182"/>
                </a:lnTo>
                <a:lnTo>
                  <a:pt x="648" y="178"/>
                </a:lnTo>
                <a:lnTo>
                  <a:pt x="650" y="176"/>
                </a:lnTo>
                <a:lnTo>
                  <a:pt x="650" y="175"/>
                </a:lnTo>
                <a:lnTo>
                  <a:pt x="651" y="173"/>
                </a:lnTo>
                <a:lnTo>
                  <a:pt x="653" y="171"/>
                </a:lnTo>
                <a:lnTo>
                  <a:pt x="655" y="167"/>
                </a:lnTo>
                <a:lnTo>
                  <a:pt x="658" y="165"/>
                </a:lnTo>
                <a:lnTo>
                  <a:pt x="661" y="164"/>
                </a:lnTo>
                <a:lnTo>
                  <a:pt x="662" y="164"/>
                </a:lnTo>
                <a:lnTo>
                  <a:pt x="664" y="164"/>
                </a:lnTo>
                <a:lnTo>
                  <a:pt x="666" y="161"/>
                </a:lnTo>
                <a:lnTo>
                  <a:pt x="669" y="158"/>
                </a:lnTo>
                <a:lnTo>
                  <a:pt x="671" y="157"/>
                </a:lnTo>
                <a:lnTo>
                  <a:pt x="672" y="156"/>
                </a:lnTo>
                <a:lnTo>
                  <a:pt x="678" y="154"/>
                </a:lnTo>
                <a:lnTo>
                  <a:pt x="680" y="153"/>
                </a:lnTo>
                <a:lnTo>
                  <a:pt x="688" y="157"/>
                </a:lnTo>
                <a:lnTo>
                  <a:pt x="698" y="143"/>
                </a:lnTo>
                <a:lnTo>
                  <a:pt x="711" y="135"/>
                </a:lnTo>
                <a:lnTo>
                  <a:pt x="746" y="124"/>
                </a:lnTo>
                <a:lnTo>
                  <a:pt x="751" y="120"/>
                </a:lnTo>
                <a:lnTo>
                  <a:pt x="759" y="115"/>
                </a:lnTo>
                <a:lnTo>
                  <a:pt x="760" y="115"/>
                </a:lnTo>
                <a:lnTo>
                  <a:pt x="760" y="115"/>
                </a:lnTo>
                <a:lnTo>
                  <a:pt x="762" y="112"/>
                </a:lnTo>
                <a:lnTo>
                  <a:pt x="763" y="110"/>
                </a:lnTo>
                <a:lnTo>
                  <a:pt x="764" y="105"/>
                </a:lnTo>
                <a:lnTo>
                  <a:pt x="766" y="104"/>
                </a:lnTo>
                <a:lnTo>
                  <a:pt x="768" y="100"/>
                </a:lnTo>
                <a:lnTo>
                  <a:pt x="771" y="102"/>
                </a:lnTo>
                <a:lnTo>
                  <a:pt x="774" y="98"/>
                </a:lnTo>
                <a:lnTo>
                  <a:pt x="773" y="97"/>
                </a:lnTo>
                <a:lnTo>
                  <a:pt x="773" y="95"/>
                </a:lnTo>
                <a:lnTo>
                  <a:pt x="773" y="93"/>
                </a:lnTo>
                <a:lnTo>
                  <a:pt x="774" y="89"/>
                </a:lnTo>
                <a:lnTo>
                  <a:pt x="776" y="89"/>
                </a:lnTo>
                <a:lnTo>
                  <a:pt x="777" y="88"/>
                </a:lnTo>
                <a:lnTo>
                  <a:pt x="776" y="87"/>
                </a:lnTo>
                <a:lnTo>
                  <a:pt x="773" y="87"/>
                </a:lnTo>
                <a:lnTo>
                  <a:pt x="771" y="88"/>
                </a:lnTo>
                <a:lnTo>
                  <a:pt x="768" y="92"/>
                </a:lnTo>
                <a:lnTo>
                  <a:pt x="768" y="93"/>
                </a:lnTo>
                <a:lnTo>
                  <a:pt x="769" y="95"/>
                </a:lnTo>
                <a:lnTo>
                  <a:pt x="769" y="95"/>
                </a:lnTo>
                <a:lnTo>
                  <a:pt x="766" y="96"/>
                </a:lnTo>
                <a:lnTo>
                  <a:pt x="761" y="94"/>
                </a:lnTo>
                <a:lnTo>
                  <a:pt x="758" y="95"/>
                </a:lnTo>
                <a:lnTo>
                  <a:pt x="758" y="96"/>
                </a:lnTo>
                <a:lnTo>
                  <a:pt x="757" y="99"/>
                </a:lnTo>
                <a:lnTo>
                  <a:pt x="757" y="100"/>
                </a:lnTo>
                <a:lnTo>
                  <a:pt x="752" y="102"/>
                </a:lnTo>
                <a:lnTo>
                  <a:pt x="749" y="102"/>
                </a:lnTo>
                <a:lnTo>
                  <a:pt x="746" y="99"/>
                </a:lnTo>
                <a:lnTo>
                  <a:pt x="744" y="97"/>
                </a:lnTo>
                <a:lnTo>
                  <a:pt x="744" y="95"/>
                </a:lnTo>
                <a:lnTo>
                  <a:pt x="744" y="94"/>
                </a:lnTo>
                <a:lnTo>
                  <a:pt x="744" y="92"/>
                </a:lnTo>
                <a:lnTo>
                  <a:pt x="743" y="90"/>
                </a:lnTo>
                <a:lnTo>
                  <a:pt x="737" y="87"/>
                </a:lnTo>
                <a:lnTo>
                  <a:pt x="742" y="86"/>
                </a:lnTo>
                <a:lnTo>
                  <a:pt x="744" y="85"/>
                </a:lnTo>
                <a:lnTo>
                  <a:pt x="748" y="82"/>
                </a:lnTo>
                <a:lnTo>
                  <a:pt x="744" y="78"/>
                </a:lnTo>
                <a:lnTo>
                  <a:pt x="741" y="78"/>
                </a:lnTo>
                <a:lnTo>
                  <a:pt x="737" y="79"/>
                </a:lnTo>
                <a:lnTo>
                  <a:pt x="732" y="79"/>
                </a:lnTo>
                <a:lnTo>
                  <a:pt x="731" y="77"/>
                </a:lnTo>
                <a:lnTo>
                  <a:pt x="732" y="72"/>
                </a:lnTo>
                <a:lnTo>
                  <a:pt x="731" y="70"/>
                </a:lnTo>
                <a:lnTo>
                  <a:pt x="731" y="68"/>
                </a:lnTo>
                <a:lnTo>
                  <a:pt x="734" y="62"/>
                </a:lnTo>
                <a:lnTo>
                  <a:pt x="734" y="60"/>
                </a:lnTo>
                <a:lnTo>
                  <a:pt x="731" y="60"/>
                </a:lnTo>
                <a:lnTo>
                  <a:pt x="727" y="62"/>
                </a:lnTo>
                <a:lnTo>
                  <a:pt x="725" y="62"/>
                </a:lnTo>
                <a:lnTo>
                  <a:pt x="729" y="57"/>
                </a:lnTo>
                <a:lnTo>
                  <a:pt x="733" y="53"/>
                </a:lnTo>
                <a:lnTo>
                  <a:pt x="738" y="50"/>
                </a:lnTo>
                <a:lnTo>
                  <a:pt x="746" y="49"/>
                </a:lnTo>
                <a:lnTo>
                  <a:pt x="748" y="47"/>
                </a:lnTo>
                <a:lnTo>
                  <a:pt x="746" y="45"/>
                </a:lnTo>
                <a:lnTo>
                  <a:pt x="746" y="40"/>
                </a:lnTo>
                <a:lnTo>
                  <a:pt x="747" y="35"/>
                </a:lnTo>
                <a:lnTo>
                  <a:pt x="747" y="30"/>
                </a:lnTo>
                <a:lnTo>
                  <a:pt x="743" y="28"/>
                </a:lnTo>
                <a:lnTo>
                  <a:pt x="733" y="26"/>
                </a:lnTo>
                <a:lnTo>
                  <a:pt x="732" y="23"/>
                </a:lnTo>
                <a:lnTo>
                  <a:pt x="734" y="23"/>
                </a:lnTo>
                <a:lnTo>
                  <a:pt x="737" y="21"/>
                </a:lnTo>
                <a:lnTo>
                  <a:pt x="739" y="19"/>
                </a:lnTo>
                <a:lnTo>
                  <a:pt x="742" y="16"/>
                </a:lnTo>
                <a:lnTo>
                  <a:pt x="744" y="11"/>
                </a:lnTo>
                <a:lnTo>
                  <a:pt x="743" y="10"/>
                </a:lnTo>
                <a:lnTo>
                  <a:pt x="742" y="10"/>
                </a:lnTo>
                <a:lnTo>
                  <a:pt x="739" y="7"/>
                </a:lnTo>
                <a:lnTo>
                  <a:pt x="733" y="8"/>
                </a:lnTo>
                <a:lnTo>
                  <a:pt x="731" y="8"/>
                </a:lnTo>
                <a:lnTo>
                  <a:pt x="730" y="6"/>
                </a:lnTo>
                <a:lnTo>
                  <a:pt x="729" y="3"/>
                </a:lnTo>
                <a:lnTo>
                  <a:pt x="728" y="0"/>
                </a:lnTo>
                <a:lnTo>
                  <a:pt x="724" y="1"/>
                </a:lnTo>
                <a:lnTo>
                  <a:pt x="723" y="17"/>
                </a:lnTo>
                <a:lnTo>
                  <a:pt x="722" y="27"/>
                </a:lnTo>
                <a:lnTo>
                  <a:pt x="719" y="34"/>
                </a:lnTo>
                <a:lnTo>
                  <a:pt x="710" y="43"/>
                </a:lnTo>
                <a:lnTo>
                  <a:pt x="705" y="46"/>
                </a:lnTo>
                <a:lnTo>
                  <a:pt x="701" y="47"/>
                </a:lnTo>
                <a:lnTo>
                  <a:pt x="697" y="50"/>
                </a:lnTo>
                <a:lnTo>
                  <a:pt x="694" y="51"/>
                </a:lnTo>
                <a:lnTo>
                  <a:pt x="693" y="58"/>
                </a:lnTo>
                <a:lnTo>
                  <a:pt x="691" y="58"/>
                </a:lnTo>
                <a:lnTo>
                  <a:pt x="688" y="58"/>
                </a:lnTo>
                <a:lnTo>
                  <a:pt x="685" y="57"/>
                </a:lnTo>
                <a:lnTo>
                  <a:pt x="684" y="56"/>
                </a:lnTo>
                <a:lnTo>
                  <a:pt x="684" y="51"/>
                </a:lnTo>
                <a:lnTo>
                  <a:pt x="683" y="50"/>
                </a:lnTo>
                <a:lnTo>
                  <a:pt x="681" y="51"/>
                </a:lnTo>
                <a:lnTo>
                  <a:pt x="676" y="56"/>
                </a:lnTo>
                <a:lnTo>
                  <a:pt x="673" y="60"/>
                </a:lnTo>
                <a:lnTo>
                  <a:pt x="675" y="63"/>
                </a:lnTo>
                <a:lnTo>
                  <a:pt x="674" y="64"/>
                </a:lnTo>
                <a:lnTo>
                  <a:pt x="671" y="66"/>
                </a:lnTo>
                <a:lnTo>
                  <a:pt x="671" y="74"/>
                </a:lnTo>
                <a:lnTo>
                  <a:pt x="672" y="76"/>
                </a:lnTo>
                <a:lnTo>
                  <a:pt x="675" y="75"/>
                </a:lnTo>
                <a:lnTo>
                  <a:pt x="675" y="74"/>
                </a:lnTo>
                <a:lnTo>
                  <a:pt x="676" y="69"/>
                </a:lnTo>
                <a:lnTo>
                  <a:pt x="684" y="65"/>
                </a:lnTo>
                <a:lnTo>
                  <a:pt x="690" y="68"/>
                </a:lnTo>
                <a:lnTo>
                  <a:pt x="690" y="76"/>
                </a:lnTo>
                <a:lnTo>
                  <a:pt x="683" y="86"/>
                </a:lnTo>
                <a:lnTo>
                  <a:pt x="673" y="89"/>
                </a:lnTo>
                <a:lnTo>
                  <a:pt x="668" y="84"/>
                </a:lnTo>
                <a:lnTo>
                  <a:pt x="662" y="67"/>
                </a:lnTo>
                <a:lnTo>
                  <a:pt x="650" y="63"/>
                </a:lnTo>
                <a:lnTo>
                  <a:pt x="646" y="59"/>
                </a:lnTo>
                <a:lnTo>
                  <a:pt x="648" y="58"/>
                </a:lnTo>
                <a:lnTo>
                  <a:pt x="649" y="56"/>
                </a:lnTo>
                <a:lnTo>
                  <a:pt x="649" y="53"/>
                </a:lnTo>
                <a:lnTo>
                  <a:pt x="648" y="51"/>
                </a:lnTo>
                <a:lnTo>
                  <a:pt x="645" y="55"/>
                </a:lnTo>
                <a:lnTo>
                  <a:pt x="643" y="57"/>
                </a:lnTo>
                <a:lnTo>
                  <a:pt x="640" y="51"/>
                </a:lnTo>
                <a:lnTo>
                  <a:pt x="635" y="50"/>
                </a:lnTo>
                <a:lnTo>
                  <a:pt x="626" y="51"/>
                </a:lnTo>
                <a:lnTo>
                  <a:pt x="624" y="48"/>
                </a:lnTo>
                <a:lnTo>
                  <a:pt x="620" y="43"/>
                </a:lnTo>
                <a:lnTo>
                  <a:pt x="615" y="43"/>
                </a:lnTo>
                <a:lnTo>
                  <a:pt x="616" y="43"/>
                </a:lnTo>
                <a:lnTo>
                  <a:pt x="614" y="41"/>
                </a:lnTo>
                <a:lnTo>
                  <a:pt x="612" y="43"/>
                </a:lnTo>
                <a:lnTo>
                  <a:pt x="610" y="44"/>
                </a:lnTo>
                <a:lnTo>
                  <a:pt x="606" y="46"/>
                </a:lnTo>
                <a:lnTo>
                  <a:pt x="609" y="38"/>
                </a:lnTo>
                <a:lnTo>
                  <a:pt x="605" y="37"/>
                </a:lnTo>
                <a:lnTo>
                  <a:pt x="594" y="43"/>
                </a:lnTo>
                <a:lnTo>
                  <a:pt x="585" y="43"/>
                </a:lnTo>
                <a:lnTo>
                  <a:pt x="582" y="44"/>
                </a:lnTo>
                <a:lnTo>
                  <a:pt x="580" y="47"/>
                </a:lnTo>
                <a:lnTo>
                  <a:pt x="577" y="50"/>
                </a:lnTo>
                <a:lnTo>
                  <a:pt x="576" y="54"/>
                </a:lnTo>
                <a:lnTo>
                  <a:pt x="576" y="55"/>
                </a:lnTo>
                <a:lnTo>
                  <a:pt x="572" y="66"/>
                </a:lnTo>
                <a:lnTo>
                  <a:pt x="572" y="68"/>
                </a:lnTo>
                <a:lnTo>
                  <a:pt x="571" y="70"/>
                </a:lnTo>
                <a:lnTo>
                  <a:pt x="568" y="76"/>
                </a:lnTo>
                <a:lnTo>
                  <a:pt x="566" y="79"/>
                </a:lnTo>
                <a:lnTo>
                  <a:pt x="564" y="82"/>
                </a:lnTo>
                <a:lnTo>
                  <a:pt x="563" y="84"/>
                </a:lnTo>
                <a:lnTo>
                  <a:pt x="562" y="87"/>
                </a:lnTo>
                <a:lnTo>
                  <a:pt x="562" y="90"/>
                </a:lnTo>
                <a:lnTo>
                  <a:pt x="562" y="94"/>
                </a:lnTo>
                <a:lnTo>
                  <a:pt x="563" y="96"/>
                </a:lnTo>
                <a:lnTo>
                  <a:pt x="564" y="97"/>
                </a:lnTo>
                <a:lnTo>
                  <a:pt x="565" y="98"/>
                </a:lnTo>
                <a:lnTo>
                  <a:pt x="564" y="99"/>
                </a:lnTo>
                <a:lnTo>
                  <a:pt x="563" y="102"/>
                </a:lnTo>
                <a:lnTo>
                  <a:pt x="562" y="104"/>
                </a:lnTo>
                <a:lnTo>
                  <a:pt x="561" y="104"/>
                </a:lnTo>
                <a:lnTo>
                  <a:pt x="560" y="104"/>
                </a:lnTo>
                <a:lnTo>
                  <a:pt x="547" y="86"/>
                </a:lnTo>
                <a:lnTo>
                  <a:pt x="545" y="80"/>
                </a:lnTo>
                <a:lnTo>
                  <a:pt x="545" y="66"/>
                </a:lnTo>
                <a:lnTo>
                  <a:pt x="542" y="62"/>
                </a:lnTo>
                <a:lnTo>
                  <a:pt x="537" y="59"/>
                </a:lnTo>
                <a:lnTo>
                  <a:pt x="533" y="55"/>
                </a:lnTo>
                <a:lnTo>
                  <a:pt x="530" y="54"/>
                </a:lnTo>
                <a:lnTo>
                  <a:pt x="527" y="55"/>
                </a:lnTo>
                <a:lnTo>
                  <a:pt x="524" y="57"/>
                </a:lnTo>
                <a:lnTo>
                  <a:pt x="523" y="58"/>
                </a:lnTo>
                <a:lnTo>
                  <a:pt x="522" y="62"/>
                </a:lnTo>
                <a:lnTo>
                  <a:pt x="519" y="67"/>
                </a:lnTo>
                <a:lnTo>
                  <a:pt x="516" y="80"/>
                </a:lnTo>
                <a:lnTo>
                  <a:pt x="513" y="88"/>
                </a:lnTo>
                <a:lnTo>
                  <a:pt x="509" y="90"/>
                </a:lnTo>
                <a:lnTo>
                  <a:pt x="509" y="87"/>
                </a:lnTo>
                <a:lnTo>
                  <a:pt x="511" y="74"/>
                </a:lnTo>
                <a:lnTo>
                  <a:pt x="512" y="69"/>
                </a:lnTo>
                <a:lnTo>
                  <a:pt x="513" y="67"/>
                </a:lnTo>
                <a:lnTo>
                  <a:pt x="516" y="63"/>
                </a:lnTo>
                <a:lnTo>
                  <a:pt x="516" y="62"/>
                </a:lnTo>
                <a:lnTo>
                  <a:pt x="517" y="59"/>
                </a:lnTo>
                <a:lnTo>
                  <a:pt x="517" y="57"/>
                </a:lnTo>
                <a:lnTo>
                  <a:pt x="517" y="56"/>
                </a:lnTo>
                <a:lnTo>
                  <a:pt x="517" y="51"/>
                </a:lnTo>
                <a:lnTo>
                  <a:pt x="515" y="50"/>
                </a:lnTo>
                <a:lnTo>
                  <a:pt x="507" y="47"/>
                </a:lnTo>
                <a:lnTo>
                  <a:pt x="502" y="47"/>
                </a:lnTo>
                <a:lnTo>
                  <a:pt x="495" y="49"/>
                </a:lnTo>
                <a:lnTo>
                  <a:pt x="489" y="54"/>
                </a:lnTo>
                <a:lnTo>
                  <a:pt x="486" y="64"/>
                </a:lnTo>
                <a:lnTo>
                  <a:pt x="488" y="110"/>
                </a:lnTo>
                <a:lnTo>
                  <a:pt x="489" y="115"/>
                </a:lnTo>
                <a:lnTo>
                  <a:pt x="501" y="126"/>
                </a:lnTo>
                <a:lnTo>
                  <a:pt x="503" y="133"/>
                </a:lnTo>
                <a:lnTo>
                  <a:pt x="501" y="139"/>
                </a:lnTo>
                <a:lnTo>
                  <a:pt x="497" y="132"/>
                </a:lnTo>
                <a:lnTo>
                  <a:pt x="487" y="122"/>
                </a:lnTo>
                <a:lnTo>
                  <a:pt x="481" y="93"/>
                </a:lnTo>
                <a:lnTo>
                  <a:pt x="482" y="85"/>
                </a:lnTo>
                <a:lnTo>
                  <a:pt x="482" y="83"/>
                </a:lnTo>
                <a:lnTo>
                  <a:pt x="479" y="79"/>
                </a:lnTo>
                <a:lnTo>
                  <a:pt x="477" y="63"/>
                </a:lnTo>
                <a:lnTo>
                  <a:pt x="474" y="59"/>
                </a:lnTo>
                <a:lnTo>
                  <a:pt x="464" y="67"/>
                </a:lnTo>
                <a:lnTo>
                  <a:pt x="460" y="73"/>
                </a:lnTo>
                <a:lnTo>
                  <a:pt x="457" y="78"/>
                </a:lnTo>
                <a:lnTo>
                  <a:pt x="453" y="88"/>
                </a:lnTo>
                <a:lnTo>
                  <a:pt x="444" y="105"/>
                </a:lnTo>
                <a:lnTo>
                  <a:pt x="444" y="110"/>
                </a:lnTo>
                <a:lnTo>
                  <a:pt x="456" y="132"/>
                </a:lnTo>
                <a:lnTo>
                  <a:pt x="456" y="137"/>
                </a:lnTo>
                <a:lnTo>
                  <a:pt x="456" y="139"/>
                </a:lnTo>
                <a:lnTo>
                  <a:pt x="454" y="144"/>
                </a:lnTo>
                <a:lnTo>
                  <a:pt x="453" y="146"/>
                </a:lnTo>
                <a:lnTo>
                  <a:pt x="453" y="148"/>
                </a:lnTo>
                <a:lnTo>
                  <a:pt x="476" y="155"/>
                </a:lnTo>
                <a:lnTo>
                  <a:pt x="463" y="157"/>
                </a:lnTo>
                <a:lnTo>
                  <a:pt x="449" y="156"/>
                </a:lnTo>
                <a:lnTo>
                  <a:pt x="439" y="151"/>
                </a:lnTo>
                <a:lnTo>
                  <a:pt x="435" y="141"/>
                </a:lnTo>
                <a:lnTo>
                  <a:pt x="433" y="127"/>
                </a:lnTo>
                <a:lnTo>
                  <a:pt x="430" y="122"/>
                </a:lnTo>
                <a:lnTo>
                  <a:pt x="426" y="123"/>
                </a:lnTo>
                <a:lnTo>
                  <a:pt x="420" y="129"/>
                </a:lnTo>
                <a:lnTo>
                  <a:pt x="418" y="137"/>
                </a:lnTo>
                <a:lnTo>
                  <a:pt x="418" y="148"/>
                </a:lnTo>
                <a:lnTo>
                  <a:pt x="417" y="151"/>
                </a:lnTo>
                <a:lnTo>
                  <a:pt x="413" y="146"/>
                </a:lnTo>
                <a:lnTo>
                  <a:pt x="409" y="145"/>
                </a:lnTo>
                <a:lnTo>
                  <a:pt x="405" y="149"/>
                </a:lnTo>
                <a:lnTo>
                  <a:pt x="411" y="171"/>
                </a:lnTo>
                <a:lnTo>
                  <a:pt x="416" y="175"/>
                </a:lnTo>
                <a:lnTo>
                  <a:pt x="443" y="186"/>
                </a:lnTo>
                <a:lnTo>
                  <a:pt x="439" y="189"/>
                </a:lnTo>
                <a:lnTo>
                  <a:pt x="436" y="191"/>
                </a:lnTo>
                <a:lnTo>
                  <a:pt x="436" y="204"/>
                </a:lnTo>
                <a:lnTo>
                  <a:pt x="453" y="216"/>
                </a:lnTo>
                <a:lnTo>
                  <a:pt x="458" y="225"/>
                </a:lnTo>
                <a:lnTo>
                  <a:pt x="440" y="213"/>
                </a:lnTo>
                <a:lnTo>
                  <a:pt x="438" y="220"/>
                </a:lnTo>
                <a:lnTo>
                  <a:pt x="437" y="225"/>
                </a:lnTo>
                <a:lnTo>
                  <a:pt x="437" y="230"/>
                </a:lnTo>
                <a:lnTo>
                  <a:pt x="439" y="233"/>
                </a:lnTo>
                <a:lnTo>
                  <a:pt x="442" y="238"/>
                </a:lnTo>
                <a:lnTo>
                  <a:pt x="444" y="241"/>
                </a:lnTo>
                <a:lnTo>
                  <a:pt x="444" y="243"/>
                </a:lnTo>
                <a:lnTo>
                  <a:pt x="443" y="245"/>
                </a:lnTo>
                <a:lnTo>
                  <a:pt x="438" y="257"/>
                </a:lnTo>
                <a:lnTo>
                  <a:pt x="438" y="261"/>
                </a:lnTo>
                <a:lnTo>
                  <a:pt x="443" y="267"/>
                </a:lnTo>
                <a:lnTo>
                  <a:pt x="444" y="276"/>
                </a:lnTo>
                <a:lnTo>
                  <a:pt x="447" y="280"/>
                </a:lnTo>
                <a:lnTo>
                  <a:pt x="444" y="280"/>
                </a:lnTo>
                <a:lnTo>
                  <a:pt x="443" y="280"/>
                </a:lnTo>
                <a:lnTo>
                  <a:pt x="442" y="285"/>
                </a:lnTo>
                <a:lnTo>
                  <a:pt x="446" y="287"/>
                </a:lnTo>
                <a:lnTo>
                  <a:pt x="445" y="292"/>
                </a:lnTo>
                <a:lnTo>
                  <a:pt x="442" y="290"/>
                </a:lnTo>
                <a:lnTo>
                  <a:pt x="437" y="278"/>
                </a:lnTo>
                <a:lnTo>
                  <a:pt x="434" y="275"/>
                </a:lnTo>
                <a:lnTo>
                  <a:pt x="422" y="274"/>
                </a:lnTo>
                <a:lnTo>
                  <a:pt x="419" y="270"/>
                </a:lnTo>
                <a:lnTo>
                  <a:pt x="420" y="268"/>
                </a:lnTo>
                <a:lnTo>
                  <a:pt x="422" y="266"/>
                </a:lnTo>
                <a:lnTo>
                  <a:pt x="423" y="264"/>
                </a:lnTo>
                <a:lnTo>
                  <a:pt x="423" y="263"/>
                </a:lnTo>
                <a:lnTo>
                  <a:pt x="422" y="262"/>
                </a:lnTo>
                <a:lnTo>
                  <a:pt x="420" y="260"/>
                </a:lnTo>
                <a:lnTo>
                  <a:pt x="420" y="255"/>
                </a:lnTo>
                <a:lnTo>
                  <a:pt x="422" y="250"/>
                </a:lnTo>
                <a:lnTo>
                  <a:pt x="422" y="247"/>
                </a:lnTo>
                <a:lnTo>
                  <a:pt x="422" y="240"/>
                </a:lnTo>
                <a:lnTo>
                  <a:pt x="409" y="231"/>
                </a:lnTo>
                <a:lnTo>
                  <a:pt x="405" y="222"/>
                </a:lnTo>
                <a:lnTo>
                  <a:pt x="403" y="217"/>
                </a:lnTo>
                <a:lnTo>
                  <a:pt x="403" y="212"/>
                </a:lnTo>
                <a:lnTo>
                  <a:pt x="404" y="206"/>
                </a:lnTo>
                <a:lnTo>
                  <a:pt x="405" y="203"/>
                </a:lnTo>
                <a:lnTo>
                  <a:pt x="399" y="194"/>
                </a:lnTo>
                <a:lnTo>
                  <a:pt x="399" y="187"/>
                </a:lnTo>
                <a:lnTo>
                  <a:pt x="385" y="165"/>
                </a:lnTo>
                <a:lnTo>
                  <a:pt x="366" y="154"/>
                </a:lnTo>
                <a:lnTo>
                  <a:pt x="350" y="137"/>
                </a:lnTo>
                <a:lnTo>
                  <a:pt x="348" y="134"/>
                </a:lnTo>
                <a:lnTo>
                  <a:pt x="338" y="148"/>
                </a:lnTo>
                <a:lnTo>
                  <a:pt x="326" y="167"/>
                </a:lnTo>
                <a:lnTo>
                  <a:pt x="321" y="174"/>
                </a:lnTo>
                <a:lnTo>
                  <a:pt x="316" y="182"/>
                </a:lnTo>
                <a:lnTo>
                  <a:pt x="311" y="189"/>
                </a:lnTo>
                <a:lnTo>
                  <a:pt x="301" y="205"/>
                </a:lnTo>
                <a:lnTo>
                  <a:pt x="291" y="220"/>
                </a:lnTo>
                <a:lnTo>
                  <a:pt x="281" y="235"/>
                </a:lnTo>
                <a:lnTo>
                  <a:pt x="271" y="251"/>
                </a:lnTo>
                <a:lnTo>
                  <a:pt x="251" y="281"/>
                </a:lnTo>
                <a:lnTo>
                  <a:pt x="232" y="311"/>
                </a:lnTo>
                <a:lnTo>
                  <a:pt x="192" y="372"/>
                </a:lnTo>
                <a:lnTo>
                  <a:pt x="174" y="399"/>
                </a:lnTo>
                <a:lnTo>
                  <a:pt x="157" y="425"/>
                </a:lnTo>
                <a:lnTo>
                  <a:pt x="139" y="453"/>
                </a:lnTo>
                <a:lnTo>
                  <a:pt x="122" y="480"/>
                </a:lnTo>
                <a:lnTo>
                  <a:pt x="118" y="487"/>
                </a:lnTo>
                <a:lnTo>
                  <a:pt x="113" y="492"/>
                </a:lnTo>
                <a:lnTo>
                  <a:pt x="110" y="499"/>
                </a:lnTo>
                <a:lnTo>
                  <a:pt x="106" y="504"/>
                </a:lnTo>
                <a:lnTo>
                  <a:pt x="106" y="507"/>
                </a:lnTo>
                <a:lnTo>
                  <a:pt x="105" y="508"/>
                </a:lnTo>
                <a:lnTo>
                  <a:pt x="105" y="509"/>
                </a:lnTo>
                <a:lnTo>
                  <a:pt x="105" y="510"/>
                </a:lnTo>
                <a:lnTo>
                  <a:pt x="104" y="511"/>
                </a:lnTo>
                <a:lnTo>
                  <a:pt x="103" y="513"/>
                </a:lnTo>
                <a:lnTo>
                  <a:pt x="102" y="514"/>
                </a:lnTo>
                <a:lnTo>
                  <a:pt x="102" y="515"/>
                </a:lnTo>
                <a:lnTo>
                  <a:pt x="101" y="517"/>
                </a:lnTo>
                <a:lnTo>
                  <a:pt x="100" y="518"/>
                </a:lnTo>
                <a:lnTo>
                  <a:pt x="99" y="519"/>
                </a:lnTo>
                <a:lnTo>
                  <a:pt x="99" y="521"/>
                </a:lnTo>
                <a:lnTo>
                  <a:pt x="99" y="523"/>
                </a:lnTo>
                <a:lnTo>
                  <a:pt x="99" y="524"/>
                </a:lnTo>
                <a:lnTo>
                  <a:pt x="100" y="525"/>
                </a:lnTo>
                <a:lnTo>
                  <a:pt x="101" y="527"/>
                </a:lnTo>
                <a:lnTo>
                  <a:pt x="102" y="529"/>
                </a:lnTo>
                <a:lnTo>
                  <a:pt x="104" y="531"/>
                </a:lnTo>
                <a:lnTo>
                  <a:pt x="105" y="533"/>
                </a:lnTo>
                <a:lnTo>
                  <a:pt x="108" y="534"/>
                </a:lnTo>
                <a:lnTo>
                  <a:pt x="111" y="539"/>
                </a:lnTo>
                <a:lnTo>
                  <a:pt x="112" y="544"/>
                </a:lnTo>
                <a:lnTo>
                  <a:pt x="111" y="552"/>
                </a:lnTo>
                <a:lnTo>
                  <a:pt x="110" y="561"/>
                </a:lnTo>
                <a:lnTo>
                  <a:pt x="108" y="566"/>
                </a:lnTo>
                <a:lnTo>
                  <a:pt x="105" y="570"/>
                </a:lnTo>
                <a:lnTo>
                  <a:pt x="102" y="574"/>
                </a:lnTo>
                <a:lnTo>
                  <a:pt x="100" y="579"/>
                </a:lnTo>
                <a:lnTo>
                  <a:pt x="100" y="581"/>
                </a:lnTo>
                <a:lnTo>
                  <a:pt x="100" y="582"/>
                </a:lnTo>
                <a:lnTo>
                  <a:pt x="100" y="583"/>
                </a:lnTo>
                <a:lnTo>
                  <a:pt x="100" y="584"/>
                </a:lnTo>
                <a:lnTo>
                  <a:pt x="100" y="587"/>
                </a:lnTo>
                <a:lnTo>
                  <a:pt x="98" y="588"/>
                </a:lnTo>
                <a:lnTo>
                  <a:pt x="96" y="588"/>
                </a:lnTo>
                <a:lnTo>
                  <a:pt x="95" y="589"/>
                </a:lnTo>
                <a:lnTo>
                  <a:pt x="92" y="594"/>
                </a:lnTo>
                <a:lnTo>
                  <a:pt x="89" y="599"/>
                </a:lnTo>
                <a:lnTo>
                  <a:pt x="85" y="603"/>
                </a:lnTo>
                <a:lnTo>
                  <a:pt x="80" y="608"/>
                </a:lnTo>
                <a:lnTo>
                  <a:pt x="76" y="611"/>
                </a:lnTo>
                <a:lnTo>
                  <a:pt x="75" y="613"/>
                </a:lnTo>
                <a:lnTo>
                  <a:pt x="75" y="614"/>
                </a:lnTo>
                <a:lnTo>
                  <a:pt x="76" y="618"/>
                </a:lnTo>
                <a:lnTo>
                  <a:pt x="77" y="620"/>
                </a:lnTo>
                <a:lnTo>
                  <a:pt x="79" y="623"/>
                </a:lnTo>
                <a:lnTo>
                  <a:pt x="80" y="627"/>
                </a:lnTo>
                <a:lnTo>
                  <a:pt x="79" y="629"/>
                </a:lnTo>
                <a:lnTo>
                  <a:pt x="75" y="632"/>
                </a:lnTo>
                <a:lnTo>
                  <a:pt x="74" y="632"/>
                </a:lnTo>
                <a:lnTo>
                  <a:pt x="73" y="632"/>
                </a:lnTo>
                <a:lnTo>
                  <a:pt x="71" y="639"/>
                </a:lnTo>
                <a:lnTo>
                  <a:pt x="70" y="642"/>
                </a:lnTo>
                <a:lnTo>
                  <a:pt x="70" y="645"/>
                </a:lnTo>
                <a:lnTo>
                  <a:pt x="69" y="648"/>
                </a:lnTo>
                <a:lnTo>
                  <a:pt x="67" y="651"/>
                </a:lnTo>
                <a:lnTo>
                  <a:pt x="65" y="655"/>
                </a:lnTo>
                <a:lnTo>
                  <a:pt x="64" y="657"/>
                </a:lnTo>
                <a:lnTo>
                  <a:pt x="62" y="658"/>
                </a:lnTo>
                <a:lnTo>
                  <a:pt x="59" y="660"/>
                </a:lnTo>
                <a:lnTo>
                  <a:pt x="55" y="663"/>
                </a:lnTo>
                <a:lnTo>
                  <a:pt x="52" y="668"/>
                </a:lnTo>
                <a:lnTo>
                  <a:pt x="50" y="672"/>
                </a:lnTo>
                <a:lnTo>
                  <a:pt x="46" y="675"/>
                </a:lnTo>
                <a:lnTo>
                  <a:pt x="43" y="676"/>
                </a:lnTo>
                <a:lnTo>
                  <a:pt x="40" y="676"/>
                </a:lnTo>
                <a:lnTo>
                  <a:pt x="36" y="677"/>
                </a:lnTo>
                <a:lnTo>
                  <a:pt x="33" y="678"/>
                </a:lnTo>
                <a:lnTo>
                  <a:pt x="31" y="678"/>
                </a:lnTo>
                <a:lnTo>
                  <a:pt x="27" y="680"/>
                </a:lnTo>
                <a:lnTo>
                  <a:pt x="25" y="682"/>
                </a:lnTo>
                <a:lnTo>
                  <a:pt x="23" y="686"/>
                </a:lnTo>
                <a:lnTo>
                  <a:pt x="23" y="690"/>
                </a:lnTo>
                <a:lnTo>
                  <a:pt x="23" y="692"/>
                </a:lnTo>
                <a:lnTo>
                  <a:pt x="23" y="695"/>
                </a:lnTo>
                <a:lnTo>
                  <a:pt x="20" y="699"/>
                </a:lnTo>
                <a:lnTo>
                  <a:pt x="17" y="700"/>
                </a:lnTo>
                <a:lnTo>
                  <a:pt x="16" y="701"/>
                </a:lnTo>
                <a:lnTo>
                  <a:pt x="15" y="701"/>
                </a:lnTo>
                <a:lnTo>
                  <a:pt x="13" y="705"/>
                </a:lnTo>
                <a:lnTo>
                  <a:pt x="12" y="706"/>
                </a:lnTo>
                <a:lnTo>
                  <a:pt x="12" y="708"/>
                </a:lnTo>
                <a:lnTo>
                  <a:pt x="11" y="709"/>
                </a:lnTo>
                <a:lnTo>
                  <a:pt x="11" y="710"/>
                </a:lnTo>
                <a:lnTo>
                  <a:pt x="8" y="714"/>
                </a:lnTo>
                <a:lnTo>
                  <a:pt x="6" y="716"/>
                </a:lnTo>
                <a:lnTo>
                  <a:pt x="4" y="719"/>
                </a:lnTo>
                <a:lnTo>
                  <a:pt x="3" y="721"/>
                </a:lnTo>
                <a:lnTo>
                  <a:pt x="3" y="725"/>
                </a:lnTo>
                <a:lnTo>
                  <a:pt x="4" y="727"/>
                </a:lnTo>
                <a:lnTo>
                  <a:pt x="3" y="730"/>
                </a:lnTo>
                <a:lnTo>
                  <a:pt x="1" y="735"/>
                </a:lnTo>
                <a:lnTo>
                  <a:pt x="1" y="736"/>
                </a:lnTo>
                <a:lnTo>
                  <a:pt x="0" y="738"/>
                </a:lnTo>
                <a:lnTo>
                  <a:pt x="0" y="740"/>
                </a:lnTo>
                <a:lnTo>
                  <a:pt x="0" y="741"/>
                </a:lnTo>
                <a:lnTo>
                  <a:pt x="2" y="742"/>
                </a:lnTo>
                <a:lnTo>
                  <a:pt x="4" y="744"/>
                </a:lnTo>
                <a:lnTo>
                  <a:pt x="6" y="745"/>
                </a:lnTo>
                <a:lnTo>
                  <a:pt x="8" y="747"/>
                </a:lnTo>
                <a:lnTo>
                  <a:pt x="21" y="754"/>
                </a:lnTo>
                <a:lnTo>
                  <a:pt x="32" y="759"/>
                </a:lnTo>
                <a:lnTo>
                  <a:pt x="44" y="766"/>
                </a:lnTo>
                <a:lnTo>
                  <a:pt x="56" y="772"/>
                </a:lnTo>
                <a:lnTo>
                  <a:pt x="66" y="778"/>
                </a:lnTo>
                <a:lnTo>
                  <a:pt x="74" y="782"/>
                </a:lnTo>
                <a:lnTo>
                  <a:pt x="90" y="791"/>
                </a:lnTo>
                <a:lnTo>
                  <a:pt x="106" y="800"/>
                </a:lnTo>
                <a:lnTo>
                  <a:pt x="113" y="804"/>
                </a:lnTo>
                <a:lnTo>
                  <a:pt x="128" y="811"/>
                </a:lnTo>
                <a:lnTo>
                  <a:pt x="142" y="819"/>
                </a:lnTo>
                <a:lnTo>
                  <a:pt x="157" y="827"/>
                </a:lnTo>
                <a:lnTo>
                  <a:pt x="171" y="835"/>
                </a:lnTo>
                <a:lnTo>
                  <a:pt x="185" y="843"/>
                </a:lnTo>
                <a:lnTo>
                  <a:pt x="200" y="850"/>
                </a:lnTo>
                <a:lnTo>
                  <a:pt x="214" y="858"/>
                </a:lnTo>
                <a:lnTo>
                  <a:pt x="229" y="865"/>
                </a:lnTo>
                <a:lnTo>
                  <a:pt x="240" y="872"/>
                </a:lnTo>
                <a:lnTo>
                  <a:pt x="252" y="877"/>
                </a:lnTo>
                <a:lnTo>
                  <a:pt x="263" y="883"/>
                </a:lnTo>
                <a:lnTo>
                  <a:pt x="275" y="889"/>
                </a:lnTo>
                <a:lnTo>
                  <a:pt x="287" y="895"/>
                </a:lnTo>
                <a:lnTo>
                  <a:pt x="279" y="898"/>
                </a:lnTo>
                <a:lnTo>
                  <a:pt x="271" y="896"/>
                </a:lnTo>
                <a:lnTo>
                  <a:pt x="265" y="892"/>
                </a:lnTo>
                <a:lnTo>
                  <a:pt x="259" y="888"/>
                </a:lnTo>
                <a:lnTo>
                  <a:pt x="257" y="887"/>
                </a:lnTo>
                <a:lnTo>
                  <a:pt x="253" y="887"/>
                </a:lnTo>
                <a:lnTo>
                  <a:pt x="250" y="888"/>
                </a:lnTo>
                <a:lnTo>
                  <a:pt x="247" y="892"/>
                </a:lnTo>
                <a:lnTo>
                  <a:pt x="246" y="895"/>
                </a:lnTo>
                <a:lnTo>
                  <a:pt x="246" y="898"/>
                </a:lnTo>
                <a:lnTo>
                  <a:pt x="248" y="902"/>
                </a:lnTo>
                <a:lnTo>
                  <a:pt x="249" y="903"/>
                </a:lnTo>
                <a:lnTo>
                  <a:pt x="252" y="908"/>
                </a:lnTo>
                <a:lnTo>
                  <a:pt x="256" y="913"/>
                </a:lnTo>
                <a:lnTo>
                  <a:pt x="258" y="918"/>
                </a:lnTo>
                <a:lnTo>
                  <a:pt x="259" y="926"/>
                </a:lnTo>
                <a:lnTo>
                  <a:pt x="259" y="927"/>
                </a:lnTo>
                <a:lnTo>
                  <a:pt x="258" y="929"/>
                </a:lnTo>
                <a:lnTo>
                  <a:pt x="258" y="932"/>
                </a:lnTo>
                <a:lnTo>
                  <a:pt x="258" y="933"/>
                </a:lnTo>
                <a:lnTo>
                  <a:pt x="258" y="934"/>
                </a:lnTo>
                <a:lnTo>
                  <a:pt x="259" y="936"/>
                </a:lnTo>
                <a:lnTo>
                  <a:pt x="259" y="937"/>
                </a:lnTo>
                <a:lnTo>
                  <a:pt x="259" y="939"/>
                </a:lnTo>
                <a:lnTo>
                  <a:pt x="258" y="944"/>
                </a:lnTo>
                <a:lnTo>
                  <a:pt x="257" y="948"/>
                </a:lnTo>
                <a:lnTo>
                  <a:pt x="257" y="950"/>
                </a:lnTo>
                <a:lnTo>
                  <a:pt x="257" y="955"/>
                </a:lnTo>
                <a:lnTo>
                  <a:pt x="258" y="958"/>
                </a:lnTo>
                <a:lnTo>
                  <a:pt x="259" y="961"/>
                </a:lnTo>
                <a:lnTo>
                  <a:pt x="258" y="965"/>
                </a:lnTo>
                <a:lnTo>
                  <a:pt x="253" y="969"/>
                </a:lnTo>
                <a:lnTo>
                  <a:pt x="249" y="974"/>
                </a:lnTo>
                <a:lnTo>
                  <a:pt x="246" y="976"/>
                </a:lnTo>
                <a:lnTo>
                  <a:pt x="242" y="977"/>
                </a:lnTo>
                <a:lnTo>
                  <a:pt x="238" y="978"/>
                </a:lnTo>
                <a:lnTo>
                  <a:pt x="236" y="983"/>
                </a:lnTo>
                <a:lnTo>
                  <a:pt x="236" y="989"/>
                </a:lnTo>
                <a:lnTo>
                  <a:pt x="238" y="996"/>
                </a:lnTo>
                <a:lnTo>
                  <a:pt x="237" y="1003"/>
                </a:lnTo>
                <a:lnTo>
                  <a:pt x="234" y="1005"/>
                </a:lnTo>
                <a:lnTo>
                  <a:pt x="231" y="1006"/>
                </a:lnTo>
                <a:lnTo>
                  <a:pt x="229" y="1008"/>
                </a:lnTo>
                <a:lnTo>
                  <a:pt x="228" y="1012"/>
                </a:lnTo>
                <a:lnTo>
                  <a:pt x="229" y="1015"/>
                </a:lnTo>
                <a:lnTo>
                  <a:pt x="230" y="1017"/>
                </a:lnTo>
                <a:lnTo>
                  <a:pt x="232" y="1018"/>
                </a:lnTo>
                <a:lnTo>
                  <a:pt x="232" y="1023"/>
                </a:lnTo>
                <a:lnTo>
                  <a:pt x="231" y="1027"/>
                </a:lnTo>
                <a:lnTo>
                  <a:pt x="230" y="1029"/>
                </a:lnTo>
                <a:lnTo>
                  <a:pt x="229" y="1033"/>
                </a:lnTo>
                <a:lnTo>
                  <a:pt x="230" y="1036"/>
                </a:lnTo>
                <a:lnTo>
                  <a:pt x="232" y="1038"/>
                </a:lnTo>
                <a:lnTo>
                  <a:pt x="234" y="1041"/>
                </a:lnTo>
                <a:lnTo>
                  <a:pt x="237" y="1044"/>
                </a:lnTo>
                <a:lnTo>
                  <a:pt x="237" y="1048"/>
                </a:lnTo>
                <a:lnTo>
                  <a:pt x="233" y="1051"/>
                </a:lnTo>
                <a:lnTo>
                  <a:pt x="228" y="1052"/>
                </a:lnTo>
                <a:lnTo>
                  <a:pt x="220" y="1054"/>
                </a:lnTo>
                <a:lnTo>
                  <a:pt x="214" y="1057"/>
                </a:lnTo>
                <a:lnTo>
                  <a:pt x="212" y="1065"/>
                </a:lnTo>
                <a:lnTo>
                  <a:pt x="211" y="1073"/>
                </a:lnTo>
                <a:lnTo>
                  <a:pt x="211" y="1080"/>
                </a:lnTo>
                <a:lnTo>
                  <a:pt x="209" y="1085"/>
                </a:lnTo>
                <a:lnTo>
                  <a:pt x="204" y="1087"/>
                </a:lnTo>
                <a:lnTo>
                  <a:pt x="201" y="1081"/>
                </a:lnTo>
                <a:lnTo>
                  <a:pt x="198" y="1076"/>
                </a:lnTo>
                <a:lnTo>
                  <a:pt x="191" y="1080"/>
                </a:lnTo>
                <a:lnTo>
                  <a:pt x="188" y="1084"/>
                </a:lnTo>
                <a:lnTo>
                  <a:pt x="185" y="1088"/>
                </a:lnTo>
                <a:lnTo>
                  <a:pt x="183" y="1092"/>
                </a:lnTo>
                <a:lnTo>
                  <a:pt x="180" y="1096"/>
                </a:lnTo>
                <a:lnTo>
                  <a:pt x="177" y="1101"/>
                </a:lnTo>
                <a:lnTo>
                  <a:pt x="173" y="1103"/>
                </a:lnTo>
                <a:lnTo>
                  <a:pt x="171" y="1105"/>
                </a:lnTo>
                <a:lnTo>
                  <a:pt x="168" y="1108"/>
                </a:lnTo>
                <a:lnTo>
                  <a:pt x="160" y="1116"/>
                </a:lnTo>
                <a:lnTo>
                  <a:pt x="160" y="1121"/>
                </a:lnTo>
                <a:lnTo>
                  <a:pt x="165" y="1124"/>
                </a:lnTo>
                <a:lnTo>
                  <a:pt x="170" y="1125"/>
                </a:lnTo>
                <a:lnTo>
                  <a:pt x="175" y="1127"/>
                </a:lnTo>
                <a:lnTo>
                  <a:pt x="182" y="1130"/>
                </a:lnTo>
                <a:lnTo>
                  <a:pt x="187" y="1136"/>
                </a:lnTo>
                <a:lnTo>
                  <a:pt x="183" y="1149"/>
                </a:lnTo>
                <a:lnTo>
                  <a:pt x="181" y="1151"/>
                </a:lnTo>
                <a:lnTo>
                  <a:pt x="179" y="1154"/>
                </a:lnTo>
                <a:lnTo>
                  <a:pt x="177" y="1156"/>
                </a:lnTo>
                <a:lnTo>
                  <a:pt x="174" y="1160"/>
                </a:lnTo>
                <a:lnTo>
                  <a:pt x="172" y="1164"/>
                </a:lnTo>
                <a:lnTo>
                  <a:pt x="171" y="1167"/>
                </a:lnTo>
                <a:lnTo>
                  <a:pt x="171" y="1171"/>
                </a:lnTo>
                <a:lnTo>
                  <a:pt x="170" y="1174"/>
                </a:lnTo>
                <a:lnTo>
                  <a:pt x="163" y="1182"/>
                </a:lnTo>
                <a:lnTo>
                  <a:pt x="157" y="1184"/>
                </a:lnTo>
                <a:lnTo>
                  <a:pt x="151" y="1185"/>
                </a:lnTo>
                <a:lnTo>
                  <a:pt x="145" y="1186"/>
                </a:lnTo>
                <a:lnTo>
                  <a:pt x="142" y="1187"/>
                </a:lnTo>
                <a:lnTo>
                  <a:pt x="138" y="1191"/>
                </a:lnTo>
                <a:lnTo>
                  <a:pt x="134" y="1195"/>
                </a:lnTo>
                <a:lnTo>
                  <a:pt x="131" y="1199"/>
                </a:lnTo>
                <a:lnTo>
                  <a:pt x="130" y="1203"/>
                </a:lnTo>
                <a:lnTo>
                  <a:pt x="132" y="1205"/>
                </a:lnTo>
                <a:lnTo>
                  <a:pt x="134" y="1208"/>
                </a:lnTo>
                <a:lnTo>
                  <a:pt x="135" y="1208"/>
                </a:lnTo>
                <a:lnTo>
                  <a:pt x="139" y="1212"/>
                </a:lnTo>
                <a:lnTo>
                  <a:pt x="136" y="1216"/>
                </a:lnTo>
                <a:lnTo>
                  <a:pt x="131" y="1222"/>
                </a:lnTo>
                <a:lnTo>
                  <a:pt x="124" y="1231"/>
                </a:lnTo>
                <a:lnTo>
                  <a:pt x="123" y="1240"/>
                </a:lnTo>
                <a:lnTo>
                  <a:pt x="126" y="1244"/>
                </a:lnTo>
                <a:lnTo>
                  <a:pt x="132" y="1246"/>
                </a:lnTo>
                <a:lnTo>
                  <a:pt x="136" y="1249"/>
                </a:lnTo>
                <a:lnTo>
                  <a:pt x="140" y="1254"/>
                </a:lnTo>
                <a:lnTo>
                  <a:pt x="144" y="1258"/>
                </a:lnTo>
                <a:lnTo>
                  <a:pt x="149" y="1260"/>
                </a:lnTo>
                <a:lnTo>
                  <a:pt x="157" y="1256"/>
                </a:lnTo>
                <a:lnTo>
                  <a:pt x="158" y="1255"/>
                </a:lnTo>
                <a:lnTo>
                  <a:pt x="160" y="1253"/>
                </a:lnTo>
                <a:lnTo>
                  <a:pt x="161" y="1252"/>
                </a:lnTo>
                <a:lnTo>
                  <a:pt x="162" y="1251"/>
                </a:lnTo>
                <a:lnTo>
                  <a:pt x="164" y="1251"/>
                </a:lnTo>
                <a:lnTo>
                  <a:pt x="165" y="1251"/>
                </a:lnTo>
                <a:lnTo>
                  <a:pt x="167" y="1252"/>
                </a:lnTo>
                <a:lnTo>
                  <a:pt x="168" y="1253"/>
                </a:lnTo>
                <a:lnTo>
                  <a:pt x="170" y="1254"/>
                </a:lnTo>
                <a:lnTo>
                  <a:pt x="173" y="1253"/>
                </a:lnTo>
                <a:lnTo>
                  <a:pt x="178" y="1252"/>
                </a:lnTo>
                <a:lnTo>
                  <a:pt x="181" y="1252"/>
                </a:lnTo>
                <a:lnTo>
                  <a:pt x="190" y="1251"/>
                </a:lnTo>
                <a:lnTo>
                  <a:pt x="197" y="1252"/>
                </a:lnTo>
                <a:lnTo>
                  <a:pt x="203" y="1254"/>
                </a:lnTo>
                <a:lnTo>
                  <a:pt x="210" y="1259"/>
                </a:lnTo>
                <a:lnTo>
                  <a:pt x="214" y="1260"/>
                </a:lnTo>
                <a:lnTo>
                  <a:pt x="221" y="1261"/>
                </a:lnTo>
                <a:lnTo>
                  <a:pt x="224" y="1265"/>
                </a:lnTo>
                <a:lnTo>
                  <a:pt x="222" y="1273"/>
                </a:lnTo>
                <a:lnTo>
                  <a:pt x="217" y="1280"/>
                </a:lnTo>
                <a:lnTo>
                  <a:pt x="209" y="1284"/>
                </a:lnTo>
                <a:lnTo>
                  <a:pt x="202" y="1289"/>
                </a:lnTo>
                <a:lnTo>
                  <a:pt x="197" y="1293"/>
                </a:lnTo>
                <a:lnTo>
                  <a:pt x="198" y="1299"/>
                </a:lnTo>
                <a:lnTo>
                  <a:pt x="201" y="1302"/>
                </a:lnTo>
                <a:lnTo>
                  <a:pt x="206" y="1303"/>
                </a:lnTo>
                <a:lnTo>
                  <a:pt x="210" y="1304"/>
                </a:lnTo>
                <a:lnTo>
                  <a:pt x="212" y="1305"/>
                </a:lnTo>
                <a:lnTo>
                  <a:pt x="214" y="1305"/>
                </a:lnTo>
                <a:lnTo>
                  <a:pt x="218" y="1305"/>
                </a:lnTo>
                <a:lnTo>
                  <a:pt x="220" y="1304"/>
                </a:lnTo>
                <a:lnTo>
                  <a:pt x="222" y="1303"/>
                </a:lnTo>
                <a:lnTo>
                  <a:pt x="223" y="1301"/>
                </a:lnTo>
                <a:lnTo>
                  <a:pt x="224" y="1299"/>
                </a:lnTo>
                <a:lnTo>
                  <a:pt x="227" y="1295"/>
                </a:lnTo>
                <a:lnTo>
                  <a:pt x="232" y="1292"/>
                </a:lnTo>
                <a:lnTo>
                  <a:pt x="238" y="1291"/>
                </a:lnTo>
                <a:lnTo>
                  <a:pt x="242" y="1291"/>
                </a:lnTo>
                <a:lnTo>
                  <a:pt x="247" y="1289"/>
                </a:lnTo>
                <a:lnTo>
                  <a:pt x="252" y="1287"/>
                </a:lnTo>
                <a:lnTo>
                  <a:pt x="256" y="1284"/>
                </a:lnTo>
                <a:lnTo>
                  <a:pt x="260" y="1283"/>
                </a:lnTo>
                <a:lnTo>
                  <a:pt x="263" y="1283"/>
                </a:lnTo>
                <a:lnTo>
                  <a:pt x="267" y="1283"/>
                </a:lnTo>
                <a:lnTo>
                  <a:pt x="270" y="1284"/>
                </a:lnTo>
                <a:lnTo>
                  <a:pt x="272" y="1287"/>
                </a:lnTo>
                <a:lnTo>
                  <a:pt x="273" y="1291"/>
                </a:lnTo>
                <a:lnTo>
                  <a:pt x="273" y="1293"/>
                </a:lnTo>
                <a:lnTo>
                  <a:pt x="272" y="1297"/>
                </a:lnTo>
                <a:lnTo>
                  <a:pt x="271" y="1300"/>
                </a:lnTo>
                <a:lnTo>
                  <a:pt x="270" y="1302"/>
                </a:lnTo>
                <a:lnTo>
                  <a:pt x="273" y="1309"/>
                </a:lnTo>
                <a:lnTo>
                  <a:pt x="281" y="1309"/>
                </a:lnTo>
                <a:lnTo>
                  <a:pt x="289" y="1308"/>
                </a:lnTo>
                <a:lnTo>
                  <a:pt x="292" y="1313"/>
                </a:lnTo>
                <a:lnTo>
                  <a:pt x="292" y="1317"/>
                </a:lnTo>
                <a:lnTo>
                  <a:pt x="291" y="1321"/>
                </a:lnTo>
                <a:lnTo>
                  <a:pt x="289" y="1325"/>
                </a:lnTo>
                <a:lnTo>
                  <a:pt x="287" y="1328"/>
                </a:lnTo>
                <a:lnTo>
                  <a:pt x="285" y="1329"/>
                </a:lnTo>
                <a:lnTo>
                  <a:pt x="281" y="1329"/>
                </a:lnTo>
                <a:lnTo>
                  <a:pt x="278" y="1329"/>
                </a:lnTo>
                <a:lnTo>
                  <a:pt x="275" y="1329"/>
                </a:lnTo>
                <a:lnTo>
                  <a:pt x="269" y="1329"/>
                </a:lnTo>
                <a:lnTo>
                  <a:pt x="262" y="1329"/>
                </a:lnTo>
                <a:lnTo>
                  <a:pt x="256" y="1330"/>
                </a:lnTo>
                <a:lnTo>
                  <a:pt x="249" y="1333"/>
                </a:lnTo>
                <a:lnTo>
                  <a:pt x="247" y="1335"/>
                </a:lnTo>
                <a:lnTo>
                  <a:pt x="243" y="1339"/>
                </a:lnTo>
                <a:lnTo>
                  <a:pt x="240" y="1342"/>
                </a:lnTo>
                <a:lnTo>
                  <a:pt x="238" y="1345"/>
                </a:lnTo>
                <a:lnTo>
                  <a:pt x="238" y="1350"/>
                </a:lnTo>
                <a:lnTo>
                  <a:pt x="239" y="1353"/>
                </a:lnTo>
                <a:lnTo>
                  <a:pt x="241" y="1355"/>
                </a:lnTo>
                <a:lnTo>
                  <a:pt x="242" y="1358"/>
                </a:lnTo>
                <a:lnTo>
                  <a:pt x="247" y="1364"/>
                </a:lnTo>
                <a:lnTo>
                  <a:pt x="250" y="1372"/>
                </a:lnTo>
                <a:lnTo>
                  <a:pt x="251" y="1381"/>
                </a:lnTo>
                <a:lnTo>
                  <a:pt x="252" y="1392"/>
                </a:lnTo>
                <a:lnTo>
                  <a:pt x="252" y="1394"/>
                </a:lnTo>
                <a:lnTo>
                  <a:pt x="252" y="1398"/>
                </a:lnTo>
                <a:lnTo>
                  <a:pt x="252" y="1400"/>
                </a:lnTo>
                <a:lnTo>
                  <a:pt x="252" y="1403"/>
                </a:lnTo>
                <a:lnTo>
                  <a:pt x="252" y="1406"/>
                </a:lnTo>
                <a:lnTo>
                  <a:pt x="251" y="1409"/>
                </a:lnTo>
                <a:lnTo>
                  <a:pt x="250" y="1411"/>
                </a:lnTo>
                <a:lnTo>
                  <a:pt x="249" y="1413"/>
                </a:lnTo>
                <a:lnTo>
                  <a:pt x="250" y="1418"/>
                </a:lnTo>
                <a:lnTo>
                  <a:pt x="251" y="1420"/>
                </a:lnTo>
                <a:lnTo>
                  <a:pt x="252" y="1423"/>
                </a:lnTo>
                <a:lnTo>
                  <a:pt x="252" y="1428"/>
                </a:lnTo>
                <a:lnTo>
                  <a:pt x="251" y="1431"/>
                </a:lnTo>
                <a:lnTo>
                  <a:pt x="250" y="1434"/>
                </a:lnTo>
                <a:lnTo>
                  <a:pt x="249" y="1438"/>
                </a:lnTo>
                <a:lnTo>
                  <a:pt x="248" y="1441"/>
                </a:lnTo>
                <a:lnTo>
                  <a:pt x="248" y="1445"/>
                </a:lnTo>
                <a:lnTo>
                  <a:pt x="248" y="1448"/>
                </a:lnTo>
                <a:lnTo>
                  <a:pt x="247" y="1451"/>
                </a:lnTo>
                <a:lnTo>
                  <a:pt x="243" y="1455"/>
                </a:lnTo>
                <a:lnTo>
                  <a:pt x="241" y="1456"/>
                </a:lnTo>
                <a:lnTo>
                  <a:pt x="238" y="1457"/>
                </a:lnTo>
                <a:lnTo>
                  <a:pt x="236" y="1458"/>
                </a:lnTo>
                <a:lnTo>
                  <a:pt x="233" y="1459"/>
                </a:lnTo>
                <a:lnTo>
                  <a:pt x="231" y="1459"/>
                </a:lnTo>
                <a:lnTo>
                  <a:pt x="228" y="1459"/>
                </a:lnTo>
                <a:lnTo>
                  <a:pt x="224" y="1460"/>
                </a:lnTo>
                <a:lnTo>
                  <a:pt x="222" y="1465"/>
                </a:lnTo>
                <a:lnTo>
                  <a:pt x="220" y="1468"/>
                </a:lnTo>
                <a:lnTo>
                  <a:pt x="218" y="1470"/>
                </a:lnTo>
                <a:lnTo>
                  <a:pt x="216" y="1472"/>
                </a:lnTo>
                <a:lnTo>
                  <a:pt x="213" y="1475"/>
                </a:lnTo>
                <a:lnTo>
                  <a:pt x="211" y="1477"/>
                </a:lnTo>
                <a:lnTo>
                  <a:pt x="209" y="1478"/>
                </a:lnTo>
                <a:lnTo>
                  <a:pt x="207" y="1480"/>
                </a:lnTo>
                <a:lnTo>
                  <a:pt x="204" y="1485"/>
                </a:lnTo>
                <a:lnTo>
                  <a:pt x="203" y="1486"/>
                </a:lnTo>
                <a:lnTo>
                  <a:pt x="201" y="1488"/>
                </a:lnTo>
                <a:lnTo>
                  <a:pt x="200" y="1490"/>
                </a:lnTo>
                <a:lnTo>
                  <a:pt x="200" y="1491"/>
                </a:lnTo>
                <a:lnTo>
                  <a:pt x="198" y="1492"/>
                </a:lnTo>
                <a:lnTo>
                  <a:pt x="197" y="1491"/>
                </a:lnTo>
                <a:lnTo>
                  <a:pt x="196" y="1490"/>
                </a:lnTo>
                <a:lnTo>
                  <a:pt x="194" y="1490"/>
                </a:lnTo>
                <a:lnTo>
                  <a:pt x="193" y="1491"/>
                </a:lnTo>
                <a:lnTo>
                  <a:pt x="191" y="1492"/>
                </a:lnTo>
                <a:lnTo>
                  <a:pt x="190" y="1495"/>
                </a:lnTo>
                <a:lnTo>
                  <a:pt x="189" y="1496"/>
                </a:lnTo>
                <a:lnTo>
                  <a:pt x="187" y="1496"/>
                </a:lnTo>
                <a:lnTo>
                  <a:pt x="184" y="1496"/>
                </a:lnTo>
                <a:lnTo>
                  <a:pt x="182" y="1496"/>
                </a:lnTo>
                <a:lnTo>
                  <a:pt x="181" y="1497"/>
                </a:lnTo>
                <a:lnTo>
                  <a:pt x="178" y="1497"/>
                </a:lnTo>
                <a:lnTo>
                  <a:pt x="175" y="1498"/>
                </a:lnTo>
                <a:lnTo>
                  <a:pt x="172" y="1499"/>
                </a:lnTo>
                <a:lnTo>
                  <a:pt x="170" y="1500"/>
                </a:lnTo>
                <a:lnTo>
                  <a:pt x="164" y="1502"/>
                </a:lnTo>
                <a:lnTo>
                  <a:pt x="157" y="1506"/>
                </a:lnTo>
                <a:lnTo>
                  <a:pt x="149" y="1512"/>
                </a:lnTo>
                <a:lnTo>
                  <a:pt x="143" y="1522"/>
                </a:lnTo>
                <a:lnTo>
                  <a:pt x="141" y="1526"/>
                </a:lnTo>
                <a:lnTo>
                  <a:pt x="138" y="1527"/>
                </a:lnTo>
                <a:lnTo>
                  <a:pt x="134" y="1525"/>
                </a:lnTo>
                <a:lnTo>
                  <a:pt x="132" y="1524"/>
                </a:lnTo>
                <a:lnTo>
                  <a:pt x="130" y="1524"/>
                </a:lnTo>
                <a:lnTo>
                  <a:pt x="126" y="1524"/>
                </a:lnTo>
                <a:lnTo>
                  <a:pt x="123" y="1525"/>
                </a:lnTo>
                <a:lnTo>
                  <a:pt x="120" y="1528"/>
                </a:lnTo>
                <a:lnTo>
                  <a:pt x="115" y="1531"/>
                </a:lnTo>
                <a:lnTo>
                  <a:pt x="112" y="1534"/>
                </a:lnTo>
                <a:lnTo>
                  <a:pt x="110" y="1534"/>
                </a:lnTo>
                <a:lnTo>
                  <a:pt x="106" y="1532"/>
                </a:lnTo>
                <a:lnTo>
                  <a:pt x="104" y="1531"/>
                </a:lnTo>
                <a:lnTo>
                  <a:pt x="102" y="1529"/>
                </a:lnTo>
                <a:lnTo>
                  <a:pt x="100" y="1530"/>
                </a:lnTo>
                <a:lnTo>
                  <a:pt x="100" y="1534"/>
                </a:lnTo>
                <a:lnTo>
                  <a:pt x="101" y="1536"/>
                </a:lnTo>
                <a:lnTo>
                  <a:pt x="104" y="1537"/>
                </a:lnTo>
                <a:lnTo>
                  <a:pt x="105" y="1539"/>
                </a:lnTo>
                <a:lnTo>
                  <a:pt x="104" y="1544"/>
                </a:lnTo>
                <a:lnTo>
                  <a:pt x="101" y="1545"/>
                </a:lnTo>
                <a:lnTo>
                  <a:pt x="98" y="1544"/>
                </a:lnTo>
                <a:lnTo>
                  <a:pt x="95" y="1542"/>
                </a:lnTo>
                <a:lnTo>
                  <a:pt x="92" y="1542"/>
                </a:lnTo>
                <a:lnTo>
                  <a:pt x="92" y="1547"/>
                </a:lnTo>
                <a:lnTo>
                  <a:pt x="94" y="1552"/>
                </a:lnTo>
                <a:lnTo>
                  <a:pt x="96" y="1557"/>
                </a:lnTo>
                <a:lnTo>
                  <a:pt x="100" y="1558"/>
                </a:lnTo>
                <a:lnTo>
                  <a:pt x="102" y="1555"/>
                </a:lnTo>
                <a:lnTo>
                  <a:pt x="104" y="1555"/>
                </a:lnTo>
                <a:lnTo>
                  <a:pt x="106" y="1556"/>
                </a:lnTo>
                <a:lnTo>
                  <a:pt x="109" y="1557"/>
                </a:lnTo>
                <a:lnTo>
                  <a:pt x="111" y="1558"/>
                </a:lnTo>
                <a:lnTo>
                  <a:pt x="114" y="1556"/>
                </a:lnTo>
                <a:lnTo>
                  <a:pt x="116" y="1555"/>
                </a:lnTo>
                <a:lnTo>
                  <a:pt x="120" y="1554"/>
                </a:lnTo>
                <a:lnTo>
                  <a:pt x="121" y="1556"/>
                </a:lnTo>
                <a:lnTo>
                  <a:pt x="123" y="1560"/>
                </a:lnTo>
                <a:lnTo>
                  <a:pt x="123" y="1565"/>
                </a:lnTo>
                <a:lnTo>
                  <a:pt x="122" y="1569"/>
                </a:lnTo>
                <a:lnTo>
                  <a:pt x="118" y="1575"/>
                </a:lnTo>
                <a:lnTo>
                  <a:pt x="112" y="1580"/>
                </a:lnTo>
                <a:lnTo>
                  <a:pt x="109" y="1585"/>
                </a:lnTo>
                <a:lnTo>
                  <a:pt x="111" y="1590"/>
                </a:lnTo>
                <a:lnTo>
                  <a:pt x="113" y="1594"/>
                </a:lnTo>
                <a:lnTo>
                  <a:pt x="115" y="1596"/>
                </a:lnTo>
                <a:lnTo>
                  <a:pt x="119" y="1598"/>
                </a:lnTo>
                <a:lnTo>
                  <a:pt x="122" y="1599"/>
                </a:lnTo>
                <a:lnTo>
                  <a:pt x="125" y="1600"/>
                </a:lnTo>
                <a:lnTo>
                  <a:pt x="128" y="1601"/>
                </a:lnTo>
                <a:lnTo>
                  <a:pt x="130" y="1604"/>
                </a:lnTo>
                <a:lnTo>
                  <a:pt x="130" y="1608"/>
                </a:lnTo>
                <a:lnTo>
                  <a:pt x="130" y="1611"/>
                </a:lnTo>
                <a:lnTo>
                  <a:pt x="129" y="1616"/>
                </a:lnTo>
                <a:lnTo>
                  <a:pt x="126" y="1620"/>
                </a:lnTo>
                <a:lnTo>
                  <a:pt x="126" y="1623"/>
                </a:lnTo>
                <a:lnTo>
                  <a:pt x="123" y="1625"/>
                </a:lnTo>
                <a:lnTo>
                  <a:pt x="119" y="1624"/>
                </a:lnTo>
                <a:lnTo>
                  <a:pt x="116" y="1623"/>
                </a:lnTo>
                <a:lnTo>
                  <a:pt x="113" y="1623"/>
                </a:lnTo>
                <a:lnTo>
                  <a:pt x="111" y="1625"/>
                </a:lnTo>
                <a:lnTo>
                  <a:pt x="109" y="1627"/>
                </a:lnTo>
                <a:lnTo>
                  <a:pt x="106" y="1629"/>
                </a:lnTo>
                <a:lnTo>
                  <a:pt x="104" y="1631"/>
                </a:lnTo>
                <a:lnTo>
                  <a:pt x="101" y="1631"/>
                </a:lnTo>
                <a:lnTo>
                  <a:pt x="98" y="1630"/>
                </a:lnTo>
                <a:lnTo>
                  <a:pt x="94" y="1630"/>
                </a:lnTo>
                <a:lnTo>
                  <a:pt x="91" y="1633"/>
                </a:lnTo>
                <a:lnTo>
                  <a:pt x="86" y="1638"/>
                </a:lnTo>
                <a:lnTo>
                  <a:pt x="85" y="1646"/>
                </a:lnTo>
                <a:lnTo>
                  <a:pt x="84" y="1653"/>
                </a:lnTo>
                <a:lnTo>
                  <a:pt x="80" y="1661"/>
                </a:lnTo>
                <a:lnTo>
                  <a:pt x="74" y="1665"/>
                </a:lnTo>
                <a:lnTo>
                  <a:pt x="67" y="1665"/>
                </a:lnTo>
                <a:lnTo>
                  <a:pt x="61" y="1665"/>
                </a:lnTo>
                <a:lnTo>
                  <a:pt x="54" y="1667"/>
                </a:lnTo>
                <a:lnTo>
                  <a:pt x="51" y="1670"/>
                </a:lnTo>
                <a:lnTo>
                  <a:pt x="50" y="1673"/>
                </a:lnTo>
                <a:lnTo>
                  <a:pt x="51" y="1676"/>
                </a:lnTo>
                <a:lnTo>
                  <a:pt x="51" y="1679"/>
                </a:lnTo>
                <a:lnTo>
                  <a:pt x="51" y="1683"/>
                </a:lnTo>
                <a:lnTo>
                  <a:pt x="50" y="1686"/>
                </a:lnTo>
                <a:lnTo>
                  <a:pt x="49" y="1689"/>
                </a:lnTo>
                <a:lnTo>
                  <a:pt x="50" y="1692"/>
                </a:lnTo>
                <a:lnTo>
                  <a:pt x="53" y="1693"/>
                </a:lnTo>
                <a:lnTo>
                  <a:pt x="56" y="1693"/>
                </a:lnTo>
                <a:lnTo>
                  <a:pt x="60" y="1692"/>
                </a:lnTo>
                <a:lnTo>
                  <a:pt x="63" y="1692"/>
                </a:lnTo>
                <a:lnTo>
                  <a:pt x="65" y="1694"/>
                </a:lnTo>
                <a:lnTo>
                  <a:pt x="67" y="1696"/>
                </a:lnTo>
                <a:lnTo>
                  <a:pt x="70" y="1698"/>
                </a:lnTo>
                <a:lnTo>
                  <a:pt x="72" y="1700"/>
                </a:lnTo>
                <a:lnTo>
                  <a:pt x="77" y="1704"/>
                </a:lnTo>
                <a:lnTo>
                  <a:pt x="82" y="1708"/>
                </a:lnTo>
                <a:lnTo>
                  <a:pt x="85" y="1714"/>
                </a:lnTo>
                <a:lnTo>
                  <a:pt x="88" y="1722"/>
                </a:lnTo>
                <a:lnTo>
                  <a:pt x="90" y="1732"/>
                </a:lnTo>
                <a:lnTo>
                  <a:pt x="94" y="1738"/>
                </a:lnTo>
                <a:lnTo>
                  <a:pt x="99" y="1744"/>
                </a:lnTo>
                <a:lnTo>
                  <a:pt x="105" y="1747"/>
                </a:lnTo>
                <a:lnTo>
                  <a:pt x="106" y="1748"/>
                </a:lnTo>
                <a:lnTo>
                  <a:pt x="108" y="1752"/>
                </a:lnTo>
                <a:lnTo>
                  <a:pt x="106" y="1755"/>
                </a:lnTo>
                <a:lnTo>
                  <a:pt x="105" y="1759"/>
                </a:lnTo>
                <a:lnTo>
                  <a:pt x="105" y="1763"/>
                </a:lnTo>
                <a:lnTo>
                  <a:pt x="105" y="1767"/>
                </a:lnTo>
                <a:lnTo>
                  <a:pt x="106" y="1769"/>
                </a:lnTo>
                <a:lnTo>
                  <a:pt x="106" y="1774"/>
                </a:lnTo>
                <a:lnTo>
                  <a:pt x="106" y="1777"/>
                </a:lnTo>
                <a:lnTo>
                  <a:pt x="105" y="1782"/>
                </a:lnTo>
                <a:lnTo>
                  <a:pt x="105" y="1785"/>
                </a:lnTo>
                <a:lnTo>
                  <a:pt x="105" y="1788"/>
                </a:lnTo>
                <a:lnTo>
                  <a:pt x="106" y="1792"/>
                </a:lnTo>
                <a:lnTo>
                  <a:pt x="108" y="1794"/>
                </a:lnTo>
                <a:lnTo>
                  <a:pt x="109" y="1797"/>
                </a:lnTo>
                <a:lnTo>
                  <a:pt x="109" y="1801"/>
                </a:lnTo>
                <a:lnTo>
                  <a:pt x="110" y="1804"/>
                </a:lnTo>
                <a:lnTo>
                  <a:pt x="111" y="1807"/>
                </a:lnTo>
                <a:lnTo>
                  <a:pt x="112" y="1809"/>
                </a:lnTo>
                <a:lnTo>
                  <a:pt x="115" y="1811"/>
                </a:lnTo>
                <a:lnTo>
                  <a:pt x="118" y="1812"/>
                </a:lnTo>
                <a:lnTo>
                  <a:pt x="121" y="1813"/>
                </a:lnTo>
                <a:lnTo>
                  <a:pt x="123" y="1815"/>
                </a:lnTo>
                <a:lnTo>
                  <a:pt x="124" y="1817"/>
                </a:lnTo>
                <a:lnTo>
                  <a:pt x="128" y="1829"/>
                </a:lnTo>
                <a:lnTo>
                  <a:pt x="119" y="1838"/>
                </a:lnTo>
                <a:lnTo>
                  <a:pt x="104" y="1845"/>
                </a:lnTo>
                <a:lnTo>
                  <a:pt x="94" y="1852"/>
                </a:lnTo>
                <a:lnTo>
                  <a:pt x="92" y="1855"/>
                </a:lnTo>
                <a:lnTo>
                  <a:pt x="89" y="1858"/>
                </a:lnTo>
                <a:lnTo>
                  <a:pt x="86" y="1862"/>
                </a:lnTo>
                <a:lnTo>
                  <a:pt x="85" y="1864"/>
                </a:lnTo>
                <a:lnTo>
                  <a:pt x="84" y="1867"/>
                </a:lnTo>
                <a:lnTo>
                  <a:pt x="86" y="1868"/>
                </a:lnTo>
                <a:lnTo>
                  <a:pt x="90" y="1868"/>
                </a:lnTo>
                <a:lnTo>
                  <a:pt x="92" y="1868"/>
                </a:lnTo>
                <a:lnTo>
                  <a:pt x="95" y="1868"/>
                </a:lnTo>
                <a:lnTo>
                  <a:pt x="99" y="1870"/>
                </a:lnTo>
                <a:lnTo>
                  <a:pt x="103" y="1870"/>
                </a:lnTo>
                <a:lnTo>
                  <a:pt x="106" y="1872"/>
                </a:lnTo>
                <a:lnTo>
                  <a:pt x="108" y="1874"/>
                </a:lnTo>
                <a:lnTo>
                  <a:pt x="109" y="1877"/>
                </a:lnTo>
                <a:lnTo>
                  <a:pt x="110" y="1881"/>
                </a:lnTo>
                <a:lnTo>
                  <a:pt x="111" y="1883"/>
                </a:lnTo>
                <a:lnTo>
                  <a:pt x="113" y="1884"/>
                </a:lnTo>
                <a:lnTo>
                  <a:pt x="118" y="1883"/>
                </a:lnTo>
                <a:lnTo>
                  <a:pt x="121" y="1882"/>
                </a:lnTo>
                <a:lnTo>
                  <a:pt x="124" y="1881"/>
                </a:lnTo>
                <a:lnTo>
                  <a:pt x="125" y="1882"/>
                </a:lnTo>
                <a:lnTo>
                  <a:pt x="126" y="1883"/>
                </a:lnTo>
                <a:lnTo>
                  <a:pt x="128" y="1884"/>
                </a:lnTo>
                <a:lnTo>
                  <a:pt x="130" y="1884"/>
                </a:lnTo>
                <a:lnTo>
                  <a:pt x="131" y="1883"/>
                </a:lnTo>
                <a:lnTo>
                  <a:pt x="133" y="1882"/>
                </a:lnTo>
                <a:lnTo>
                  <a:pt x="135" y="1881"/>
                </a:lnTo>
                <a:lnTo>
                  <a:pt x="136" y="1880"/>
                </a:lnTo>
                <a:lnTo>
                  <a:pt x="140" y="1880"/>
                </a:lnTo>
                <a:lnTo>
                  <a:pt x="142" y="1881"/>
                </a:lnTo>
                <a:lnTo>
                  <a:pt x="145" y="1881"/>
                </a:lnTo>
                <a:lnTo>
                  <a:pt x="150" y="1876"/>
                </a:lnTo>
                <a:lnTo>
                  <a:pt x="152" y="1873"/>
                </a:lnTo>
                <a:lnTo>
                  <a:pt x="153" y="1871"/>
                </a:lnTo>
                <a:lnTo>
                  <a:pt x="155" y="1868"/>
                </a:lnTo>
                <a:lnTo>
                  <a:pt x="158" y="1866"/>
                </a:lnTo>
                <a:lnTo>
                  <a:pt x="161" y="1866"/>
                </a:lnTo>
                <a:lnTo>
                  <a:pt x="162" y="1868"/>
                </a:lnTo>
                <a:lnTo>
                  <a:pt x="163" y="1872"/>
                </a:lnTo>
                <a:lnTo>
                  <a:pt x="165" y="1875"/>
                </a:lnTo>
                <a:lnTo>
                  <a:pt x="167" y="1878"/>
                </a:lnTo>
                <a:lnTo>
                  <a:pt x="169" y="1881"/>
                </a:lnTo>
                <a:lnTo>
                  <a:pt x="171" y="1884"/>
                </a:lnTo>
                <a:lnTo>
                  <a:pt x="173" y="1886"/>
                </a:lnTo>
                <a:lnTo>
                  <a:pt x="178" y="1890"/>
                </a:lnTo>
                <a:lnTo>
                  <a:pt x="183" y="1892"/>
                </a:lnTo>
                <a:lnTo>
                  <a:pt x="187" y="1896"/>
                </a:lnTo>
                <a:lnTo>
                  <a:pt x="188" y="1905"/>
                </a:lnTo>
                <a:lnTo>
                  <a:pt x="188" y="1908"/>
                </a:lnTo>
                <a:lnTo>
                  <a:pt x="189" y="1911"/>
                </a:lnTo>
                <a:lnTo>
                  <a:pt x="189" y="1914"/>
                </a:lnTo>
                <a:lnTo>
                  <a:pt x="190" y="1917"/>
                </a:lnTo>
                <a:lnTo>
                  <a:pt x="189" y="1917"/>
                </a:lnTo>
                <a:lnTo>
                  <a:pt x="188" y="1920"/>
                </a:lnTo>
                <a:lnTo>
                  <a:pt x="187" y="1921"/>
                </a:lnTo>
                <a:lnTo>
                  <a:pt x="187" y="1922"/>
                </a:lnTo>
                <a:lnTo>
                  <a:pt x="187" y="1925"/>
                </a:lnTo>
                <a:lnTo>
                  <a:pt x="188" y="1926"/>
                </a:lnTo>
                <a:lnTo>
                  <a:pt x="189" y="1928"/>
                </a:lnTo>
                <a:lnTo>
                  <a:pt x="189" y="1930"/>
                </a:lnTo>
                <a:lnTo>
                  <a:pt x="190" y="1937"/>
                </a:lnTo>
                <a:lnTo>
                  <a:pt x="187" y="1941"/>
                </a:lnTo>
                <a:lnTo>
                  <a:pt x="181" y="1944"/>
                </a:lnTo>
                <a:lnTo>
                  <a:pt x="174" y="1949"/>
                </a:lnTo>
                <a:lnTo>
                  <a:pt x="178" y="1952"/>
                </a:lnTo>
                <a:lnTo>
                  <a:pt x="181" y="1955"/>
                </a:lnTo>
                <a:lnTo>
                  <a:pt x="184" y="1959"/>
                </a:lnTo>
                <a:lnTo>
                  <a:pt x="184" y="1966"/>
                </a:lnTo>
                <a:lnTo>
                  <a:pt x="182" y="1971"/>
                </a:lnTo>
                <a:lnTo>
                  <a:pt x="181" y="1976"/>
                </a:lnTo>
                <a:lnTo>
                  <a:pt x="181" y="1980"/>
                </a:lnTo>
                <a:lnTo>
                  <a:pt x="182" y="1983"/>
                </a:lnTo>
                <a:lnTo>
                  <a:pt x="187" y="1990"/>
                </a:lnTo>
                <a:lnTo>
                  <a:pt x="183" y="1992"/>
                </a:lnTo>
                <a:lnTo>
                  <a:pt x="177" y="1994"/>
                </a:lnTo>
                <a:lnTo>
                  <a:pt x="170" y="1999"/>
                </a:lnTo>
                <a:lnTo>
                  <a:pt x="167" y="2005"/>
                </a:lnTo>
                <a:lnTo>
                  <a:pt x="165" y="2012"/>
                </a:lnTo>
                <a:lnTo>
                  <a:pt x="167" y="2016"/>
                </a:lnTo>
                <a:lnTo>
                  <a:pt x="169" y="2021"/>
                </a:lnTo>
                <a:lnTo>
                  <a:pt x="169" y="2024"/>
                </a:lnTo>
                <a:lnTo>
                  <a:pt x="170" y="2028"/>
                </a:lnTo>
                <a:lnTo>
                  <a:pt x="168" y="2031"/>
                </a:lnTo>
                <a:lnTo>
                  <a:pt x="164" y="2035"/>
                </a:lnTo>
                <a:lnTo>
                  <a:pt x="163" y="2039"/>
                </a:lnTo>
                <a:lnTo>
                  <a:pt x="165" y="2040"/>
                </a:lnTo>
                <a:lnTo>
                  <a:pt x="170" y="2040"/>
                </a:lnTo>
                <a:lnTo>
                  <a:pt x="172" y="2040"/>
                </a:lnTo>
                <a:lnTo>
                  <a:pt x="174" y="2040"/>
                </a:lnTo>
                <a:lnTo>
                  <a:pt x="178" y="2041"/>
                </a:lnTo>
                <a:lnTo>
                  <a:pt x="179" y="2044"/>
                </a:lnTo>
                <a:lnTo>
                  <a:pt x="178" y="2049"/>
                </a:lnTo>
                <a:lnTo>
                  <a:pt x="175" y="2051"/>
                </a:lnTo>
                <a:lnTo>
                  <a:pt x="172" y="2053"/>
                </a:lnTo>
                <a:lnTo>
                  <a:pt x="170" y="2054"/>
                </a:lnTo>
                <a:lnTo>
                  <a:pt x="169" y="2060"/>
                </a:lnTo>
                <a:lnTo>
                  <a:pt x="169" y="2069"/>
                </a:lnTo>
                <a:lnTo>
                  <a:pt x="173" y="2076"/>
                </a:lnTo>
                <a:lnTo>
                  <a:pt x="178" y="2082"/>
                </a:lnTo>
                <a:lnTo>
                  <a:pt x="182" y="2088"/>
                </a:lnTo>
                <a:lnTo>
                  <a:pt x="183" y="2090"/>
                </a:lnTo>
                <a:lnTo>
                  <a:pt x="183" y="2093"/>
                </a:lnTo>
                <a:lnTo>
                  <a:pt x="184" y="2095"/>
                </a:lnTo>
                <a:lnTo>
                  <a:pt x="185" y="2097"/>
                </a:lnTo>
                <a:lnTo>
                  <a:pt x="187" y="2097"/>
                </a:lnTo>
                <a:lnTo>
                  <a:pt x="189" y="2095"/>
                </a:lnTo>
                <a:lnTo>
                  <a:pt x="190" y="2094"/>
                </a:lnTo>
                <a:lnTo>
                  <a:pt x="191" y="2094"/>
                </a:lnTo>
                <a:lnTo>
                  <a:pt x="193" y="2095"/>
                </a:lnTo>
                <a:lnTo>
                  <a:pt x="193" y="2098"/>
                </a:lnTo>
                <a:lnTo>
                  <a:pt x="194" y="2100"/>
                </a:lnTo>
                <a:lnTo>
                  <a:pt x="194" y="2103"/>
                </a:lnTo>
                <a:lnTo>
                  <a:pt x="196" y="2107"/>
                </a:lnTo>
                <a:lnTo>
                  <a:pt x="198" y="2109"/>
                </a:lnTo>
                <a:lnTo>
                  <a:pt x="199" y="2112"/>
                </a:lnTo>
                <a:lnTo>
                  <a:pt x="200" y="2117"/>
                </a:lnTo>
                <a:lnTo>
                  <a:pt x="200" y="2119"/>
                </a:lnTo>
                <a:lnTo>
                  <a:pt x="200" y="2122"/>
                </a:lnTo>
                <a:lnTo>
                  <a:pt x="200" y="2125"/>
                </a:lnTo>
                <a:lnTo>
                  <a:pt x="200" y="2129"/>
                </a:lnTo>
                <a:lnTo>
                  <a:pt x="202" y="2137"/>
                </a:lnTo>
                <a:lnTo>
                  <a:pt x="206" y="2143"/>
                </a:lnTo>
                <a:lnTo>
                  <a:pt x="210" y="2149"/>
                </a:lnTo>
                <a:lnTo>
                  <a:pt x="214" y="2154"/>
                </a:lnTo>
                <a:lnTo>
                  <a:pt x="217" y="2158"/>
                </a:lnTo>
                <a:lnTo>
                  <a:pt x="219" y="2160"/>
                </a:lnTo>
                <a:lnTo>
                  <a:pt x="221" y="2162"/>
                </a:lnTo>
                <a:lnTo>
                  <a:pt x="224" y="2162"/>
                </a:lnTo>
                <a:lnTo>
                  <a:pt x="227" y="2162"/>
                </a:lnTo>
                <a:lnTo>
                  <a:pt x="229" y="2161"/>
                </a:lnTo>
                <a:lnTo>
                  <a:pt x="231" y="2162"/>
                </a:lnTo>
                <a:lnTo>
                  <a:pt x="232" y="2164"/>
                </a:lnTo>
                <a:lnTo>
                  <a:pt x="231" y="2173"/>
                </a:lnTo>
                <a:lnTo>
                  <a:pt x="227" y="2178"/>
                </a:lnTo>
                <a:lnTo>
                  <a:pt x="222" y="2179"/>
                </a:lnTo>
                <a:lnTo>
                  <a:pt x="218" y="2178"/>
                </a:lnTo>
                <a:lnTo>
                  <a:pt x="217" y="2177"/>
                </a:lnTo>
                <a:lnTo>
                  <a:pt x="214" y="2175"/>
                </a:lnTo>
                <a:lnTo>
                  <a:pt x="212" y="2174"/>
                </a:lnTo>
                <a:lnTo>
                  <a:pt x="210" y="2174"/>
                </a:lnTo>
                <a:lnTo>
                  <a:pt x="209" y="2175"/>
                </a:lnTo>
                <a:lnTo>
                  <a:pt x="209" y="2178"/>
                </a:lnTo>
                <a:lnTo>
                  <a:pt x="208" y="2178"/>
                </a:lnTo>
                <a:lnTo>
                  <a:pt x="207" y="2179"/>
                </a:lnTo>
                <a:lnTo>
                  <a:pt x="203" y="2178"/>
                </a:lnTo>
                <a:lnTo>
                  <a:pt x="200" y="2177"/>
                </a:lnTo>
                <a:lnTo>
                  <a:pt x="197" y="2177"/>
                </a:lnTo>
                <a:lnTo>
                  <a:pt x="193" y="2178"/>
                </a:lnTo>
                <a:lnTo>
                  <a:pt x="188" y="2181"/>
                </a:lnTo>
                <a:lnTo>
                  <a:pt x="185" y="2184"/>
                </a:lnTo>
                <a:lnTo>
                  <a:pt x="185" y="2189"/>
                </a:lnTo>
                <a:lnTo>
                  <a:pt x="188" y="2191"/>
                </a:lnTo>
                <a:lnTo>
                  <a:pt x="189" y="2193"/>
                </a:lnTo>
                <a:lnTo>
                  <a:pt x="188" y="2197"/>
                </a:lnTo>
                <a:lnTo>
                  <a:pt x="188" y="2199"/>
                </a:lnTo>
                <a:lnTo>
                  <a:pt x="190" y="2201"/>
                </a:lnTo>
                <a:lnTo>
                  <a:pt x="194" y="2202"/>
                </a:lnTo>
                <a:lnTo>
                  <a:pt x="201" y="2201"/>
                </a:lnTo>
                <a:lnTo>
                  <a:pt x="208" y="2199"/>
                </a:lnTo>
                <a:lnTo>
                  <a:pt x="213" y="2197"/>
                </a:lnTo>
                <a:lnTo>
                  <a:pt x="216" y="2198"/>
                </a:lnTo>
                <a:lnTo>
                  <a:pt x="218" y="2201"/>
                </a:lnTo>
                <a:lnTo>
                  <a:pt x="218" y="2204"/>
                </a:lnTo>
                <a:lnTo>
                  <a:pt x="213" y="2209"/>
                </a:lnTo>
                <a:lnTo>
                  <a:pt x="211" y="2211"/>
                </a:lnTo>
                <a:lnTo>
                  <a:pt x="210" y="2212"/>
                </a:lnTo>
                <a:lnTo>
                  <a:pt x="211" y="2214"/>
                </a:lnTo>
                <a:lnTo>
                  <a:pt x="211" y="2218"/>
                </a:lnTo>
                <a:lnTo>
                  <a:pt x="210" y="2219"/>
                </a:lnTo>
                <a:lnTo>
                  <a:pt x="209" y="2221"/>
                </a:lnTo>
                <a:lnTo>
                  <a:pt x="208" y="2222"/>
                </a:lnTo>
                <a:lnTo>
                  <a:pt x="208" y="2223"/>
                </a:lnTo>
                <a:lnTo>
                  <a:pt x="209" y="2224"/>
                </a:lnTo>
                <a:lnTo>
                  <a:pt x="209" y="2226"/>
                </a:lnTo>
                <a:lnTo>
                  <a:pt x="210" y="2227"/>
                </a:lnTo>
                <a:lnTo>
                  <a:pt x="212" y="2228"/>
                </a:lnTo>
                <a:lnTo>
                  <a:pt x="214" y="2229"/>
                </a:lnTo>
                <a:lnTo>
                  <a:pt x="219" y="2230"/>
                </a:lnTo>
                <a:lnTo>
                  <a:pt x="223" y="2232"/>
                </a:lnTo>
                <a:lnTo>
                  <a:pt x="224" y="2237"/>
                </a:lnTo>
                <a:lnTo>
                  <a:pt x="223" y="2240"/>
                </a:lnTo>
                <a:lnTo>
                  <a:pt x="222" y="2243"/>
                </a:lnTo>
                <a:lnTo>
                  <a:pt x="220" y="2246"/>
                </a:lnTo>
                <a:lnTo>
                  <a:pt x="219" y="2248"/>
                </a:lnTo>
                <a:lnTo>
                  <a:pt x="221" y="2251"/>
                </a:lnTo>
                <a:lnTo>
                  <a:pt x="223" y="2252"/>
                </a:lnTo>
                <a:lnTo>
                  <a:pt x="226" y="2254"/>
                </a:lnTo>
                <a:lnTo>
                  <a:pt x="227" y="2258"/>
                </a:lnTo>
                <a:lnTo>
                  <a:pt x="226" y="2265"/>
                </a:lnTo>
                <a:lnTo>
                  <a:pt x="224" y="2270"/>
                </a:lnTo>
                <a:lnTo>
                  <a:pt x="223" y="2277"/>
                </a:lnTo>
                <a:lnTo>
                  <a:pt x="223" y="2282"/>
                </a:lnTo>
                <a:lnTo>
                  <a:pt x="222" y="2290"/>
                </a:lnTo>
                <a:lnTo>
                  <a:pt x="218" y="2292"/>
                </a:lnTo>
                <a:lnTo>
                  <a:pt x="213" y="2292"/>
                </a:lnTo>
                <a:lnTo>
                  <a:pt x="208" y="2293"/>
                </a:lnTo>
                <a:lnTo>
                  <a:pt x="203" y="2298"/>
                </a:lnTo>
                <a:lnTo>
                  <a:pt x="200" y="2301"/>
                </a:lnTo>
                <a:lnTo>
                  <a:pt x="198" y="2307"/>
                </a:lnTo>
                <a:lnTo>
                  <a:pt x="197" y="2312"/>
                </a:lnTo>
                <a:lnTo>
                  <a:pt x="194" y="2316"/>
                </a:lnTo>
                <a:lnTo>
                  <a:pt x="191" y="2319"/>
                </a:lnTo>
                <a:lnTo>
                  <a:pt x="188" y="2320"/>
                </a:lnTo>
                <a:lnTo>
                  <a:pt x="184" y="2321"/>
                </a:lnTo>
                <a:lnTo>
                  <a:pt x="180" y="2322"/>
                </a:lnTo>
                <a:lnTo>
                  <a:pt x="175" y="2321"/>
                </a:lnTo>
                <a:lnTo>
                  <a:pt x="172" y="2320"/>
                </a:lnTo>
                <a:lnTo>
                  <a:pt x="168" y="2320"/>
                </a:lnTo>
                <a:lnTo>
                  <a:pt x="164" y="2320"/>
                </a:lnTo>
                <a:lnTo>
                  <a:pt x="160" y="2321"/>
                </a:lnTo>
                <a:lnTo>
                  <a:pt x="155" y="2322"/>
                </a:lnTo>
                <a:lnTo>
                  <a:pt x="151" y="2323"/>
                </a:lnTo>
                <a:lnTo>
                  <a:pt x="149" y="2326"/>
                </a:lnTo>
                <a:lnTo>
                  <a:pt x="147" y="2329"/>
                </a:lnTo>
                <a:lnTo>
                  <a:pt x="143" y="2333"/>
                </a:lnTo>
                <a:lnTo>
                  <a:pt x="142" y="2336"/>
                </a:lnTo>
                <a:lnTo>
                  <a:pt x="141" y="2338"/>
                </a:lnTo>
                <a:lnTo>
                  <a:pt x="140" y="2338"/>
                </a:lnTo>
                <a:lnTo>
                  <a:pt x="140" y="2338"/>
                </a:lnTo>
                <a:lnTo>
                  <a:pt x="140" y="2340"/>
                </a:lnTo>
                <a:lnTo>
                  <a:pt x="141" y="2341"/>
                </a:lnTo>
                <a:lnTo>
                  <a:pt x="144" y="2341"/>
                </a:lnTo>
                <a:lnTo>
                  <a:pt x="149" y="2341"/>
                </a:lnTo>
                <a:lnTo>
                  <a:pt x="154" y="2344"/>
                </a:lnTo>
                <a:lnTo>
                  <a:pt x="157" y="2348"/>
                </a:lnTo>
                <a:lnTo>
                  <a:pt x="157" y="2355"/>
                </a:lnTo>
                <a:lnTo>
                  <a:pt x="157" y="2364"/>
                </a:lnTo>
                <a:lnTo>
                  <a:pt x="155" y="2367"/>
                </a:lnTo>
                <a:lnTo>
                  <a:pt x="155" y="2370"/>
                </a:lnTo>
                <a:lnTo>
                  <a:pt x="157" y="2371"/>
                </a:lnTo>
                <a:lnTo>
                  <a:pt x="159" y="2372"/>
                </a:lnTo>
                <a:lnTo>
                  <a:pt x="162" y="2372"/>
                </a:lnTo>
                <a:lnTo>
                  <a:pt x="164" y="2375"/>
                </a:lnTo>
                <a:lnTo>
                  <a:pt x="164" y="2378"/>
                </a:lnTo>
                <a:lnTo>
                  <a:pt x="164" y="2384"/>
                </a:lnTo>
                <a:lnTo>
                  <a:pt x="163" y="2390"/>
                </a:lnTo>
                <a:lnTo>
                  <a:pt x="162" y="2398"/>
                </a:lnTo>
                <a:lnTo>
                  <a:pt x="161" y="2405"/>
                </a:lnTo>
                <a:lnTo>
                  <a:pt x="162" y="2409"/>
                </a:lnTo>
                <a:lnTo>
                  <a:pt x="158" y="2414"/>
                </a:lnTo>
                <a:lnTo>
                  <a:pt x="157" y="2417"/>
                </a:lnTo>
                <a:lnTo>
                  <a:pt x="159" y="2418"/>
                </a:lnTo>
                <a:lnTo>
                  <a:pt x="161" y="2420"/>
                </a:lnTo>
                <a:lnTo>
                  <a:pt x="163" y="2424"/>
                </a:lnTo>
                <a:lnTo>
                  <a:pt x="164" y="2427"/>
                </a:lnTo>
                <a:lnTo>
                  <a:pt x="167" y="2430"/>
                </a:lnTo>
                <a:lnTo>
                  <a:pt x="169" y="2433"/>
                </a:lnTo>
                <a:lnTo>
                  <a:pt x="174" y="2433"/>
                </a:lnTo>
                <a:lnTo>
                  <a:pt x="182" y="2434"/>
                </a:lnTo>
                <a:lnTo>
                  <a:pt x="189" y="2438"/>
                </a:lnTo>
                <a:lnTo>
                  <a:pt x="187" y="2447"/>
                </a:lnTo>
                <a:lnTo>
                  <a:pt x="183" y="2449"/>
                </a:lnTo>
                <a:lnTo>
                  <a:pt x="180" y="2451"/>
                </a:lnTo>
                <a:lnTo>
                  <a:pt x="177" y="2454"/>
                </a:lnTo>
                <a:lnTo>
                  <a:pt x="173" y="2455"/>
                </a:lnTo>
                <a:lnTo>
                  <a:pt x="170" y="2457"/>
                </a:lnTo>
                <a:lnTo>
                  <a:pt x="168" y="2459"/>
                </a:lnTo>
                <a:lnTo>
                  <a:pt x="167" y="2463"/>
                </a:lnTo>
                <a:lnTo>
                  <a:pt x="164" y="2466"/>
                </a:lnTo>
                <a:lnTo>
                  <a:pt x="162" y="2467"/>
                </a:lnTo>
                <a:lnTo>
                  <a:pt x="160" y="2469"/>
                </a:lnTo>
                <a:lnTo>
                  <a:pt x="157" y="2470"/>
                </a:lnTo>
                <a:lnTo>
                  <a:pt x="155" y="2471"/>
                </a:lnTo>
                <a:lnTo>
                  <a:pt x="154" y="2474"/>
                </a:lnTo>
                <a:lnTo>
                  <a:pt x="153" y="2476"/>
                </a:lnTo>
                <a:lnTo>
                  <a:pt x="152" y="2477"/>
                </a:lnTo>
                <a:lnTo>
                  <a:pt x="152" y="2478"/>
                </a:lnTo>
                <a:lnTo>
                  <a:pt x="149" y="2481"/>
                </a:lnTo>
                <a:lnTo>
                  <a:pt x="147" y="2485"/>
                </a:lnTo>
                <a:lnTo>
                  <a:pt x="145" y="2487"/>
                </a:lnTo>
                <a:lnTo>
                  <a:pt x="147" y="2491"/>
                </a:lnTo>
                <a:lnTo>
                  <a:pt x="143" y="2491"/>
                </a:lnTo>
                <a:lnTo>
                  <a:pt x="140" y="2489"/>
                </a:lnTo>
                <a:lnTo>
                  <a:pt x="135" y="2489"/>
                </a:lnTo>
                <a:lnTo>
                  <a:pt x="132" y="2495"/>
                </a:lnTo>
                <a:lnTo>
                  <a:pt x="131" y="2500"/>
                </a:lnTo>
                <a:lnTo>
                  <a:pt x="132" y="2506"/>
                </a:lnTo>
                <a:lnTo>
                  <a:pt x="134" y="2510"/>
                </a:lnTo>
                <a:lnTo>
                  <a:pt x="135" y="2514"/>
                </a:lnTo>
                <a:lnTo>
                  <a:pt x="135" y="2518"/>
                </a:lnTo>
                <a:lnTo>
                  <a:pt x="135" y="2523"/>
                </a:lnTo>
                <a:lnTo>
                  <a:pt x="134" y="2528"/>
                </a:lnTo>
                <a:lnTo>
                  <a:pt x="135" y="2534"/>
                </a:lnTo>
                <a:lnTo>
                  <a:pt x="135" y="2535"/>
                </a:lnTo>
                <a:lnTo>
                  <a:pt x="135" y="2537"/>
                </a:lnTo>
                <a:lnTo>
                  <a:pt x="135" y="2538"/>
                </a:lnTo>
                <a:lnTo>
                  <a:pt x="135" y="2540"/>
                </a:lnTo>
                <a:lnTo>
                  <a:pt x="135" y="2540"/>
                </a:lnTo>
                <a:lnTo>
                  <a:pt x="133" y="2542"/>
                </a:lnTo>
                <a:lnTo>
                  <a:pt x="132" y="2542"/>
                </a:lnTo>
                <a:lnTo>
                  <a:pt x="132" y="2542"/>
                </a:lnTo>
                <a:lnTo>
                  <a:pt x="132" y="2543"/>
                </a:lnTo>
                <a:lnTo>
                  <a:pt x="132" y="2544"/>
                </a:lnTo>
                <a:lnTo>
                  <a:pt x="132" y="2545"/>
                </a:lnTo>
                <a:lnTo>
                  <a:pt x="132" y="2545"/>
                </a:lnTo>
                <a:lnTo>
                  <a:pt x="132" y="2547"/>
                </a:lnTo>
                <a:lnTo>
                  <a:pt x="132" y="2548"/>
                </a:lnTo>
                <a:lnTo>
                  <a:pt x="132" y="2550"/>
                </a:lnTo>
                <a:lnTo>
                  <a:pt x="131" y="2554"/>
                </a:lnTo>
                <a:lnTo>
                  <a:pt x="130" y="2556"/>
                </a:lnTo>
                <a:lnTo>
                  <a:pt x="129" y="2558"/>
                </a:lnTo>
                <a:lnTo>
                  <a:pt x="129" y="2559"/>
                </a:lnTo>
                <a:lnTo>
                  <a:pt x="130" y="2560"/>
                </a:lnTo>
                <a:lnTo>
                  <a:pt x="131" y="2560"/>
                </a:lnTo>
                <a:lnTo>
                  <a:pt x="133" y="2562"/>
                </a:lnTo>
                <a:lnTo>
                  <a:pt x="135" y="2562"/>
                </a:lnTo>
                <a:lnTo>
                  <a:pt x="136" y="2563"/>
                </a:lnTo>
                <a:lnTo>
                  <a:pt x="136" y="2564"/>
                </a:lnTo>
                <a:lnTo>
                  <a:pt x="136" y="2566"/>
                </a:lnTo>
                <a:lnTo>
                  <a:pt x="136" y="2568"/>
                </a:lnTo>
                <a:lnTo>
                  <a:pt x="136" y="2569"/>
                </a:lnTo>
                <a:lnTo>
                  <a:pt x="138" y="2570"/>
                </a:lnTo>
                <a:lnTo>
                  <a:pt x="139" y="2573"/>
                </a:lnTo>
                <a:lnTo>
                  <a:pt x="140" y="2574"/>
                </a:lnTo>
                <a:lnTo>
                  <a:pt x="140" y="2576"/>
                </a:lnTo>
                <a:lnTo>
                  <a:pt x="139" y="2578"/>
                </a:lnTo>
                <a:lnTo>
                  <a:pt x="138" y="2579"/>
                </a:lnTo>
                <a:lnTo>
                  <a:pt x="136" y="2580"/>
                </a:lnTo>
                <a:lnTo>
                  <a:pt x="136" y="2582"/>
                </a:lnTo>
                <a:lnTo>
                  <a:pt x="135" y="2583"/>
                </a:lnTo>
                <a:lnTo>
                  <a:pt x="135" y="2584"/>
                </a:lnTo>
                <a:lnTo>
                  <a:pt x="134" y="2585"/>
                </a:lnTo>
                <a:lnTo>
                  <a:pt x="134" y="2587"/>
                </a:lnTo>
                <a:lnTo>
                  <a:pt x="134" y="2588"/>
                </a:lnTo>
                <a:lnTo>
                  <a:pt x="135" y="2589"/>
                </a:lnTo>
                <a:lnTo>
                  <a:pt x="136" y="2591"/>
                </a:lnTo>
                <a:lnTo>
                  <a:pt x="136" y="2592"/>
                </a:lnTo>
                <a:lnTo>
                  <a:pt x="133" y="2598"/>
                </a:lnTo>
                <a:lnTo>
                  <a:pt x="128" y="2599"/>
                </a:lnTo>
                <a:lnTo>
                  <a:pt x="122" y="2599"/>
                </a:lnTo>
                <a:lnTo>
                  <a:pt x="118" y="2603"/>
                </a:lnTo>
                <a:lnTo>
                  <a:pt x="118" y="2608"/>
                </a:lnTo>
                <a:lnTo>
                  <a:pt x="124" y="2609"/>
                </a:lnTo>
                <a:lnTo>
                  <a:pt x="132" y="2607"/>
                </a:lnTo>
                <a:lnTo>
                  <a:pt x="136" y="2607"/>
                </a:lnTo>
                <a:lnTo>
                  <a:pt x="140" y="2613"/>
                </a:lnTo>
                <a:lnTo>
                  <a:pt x="142" y="2619"/>
                </a:lnTo>
                <a:lnTo>
                  <a:pt x="143" y="2627"/>
                </a:lnTo>
                <a:lnTo>
                  <a:pt x="147" y="2633"/>
                </a:lnTo>
                <a:lnTo>
                  <a:pt x="151" y="2636"/>
                </a:lnTo>
                <a:lnTo>
                  <a:pt x="158" y="2643"/>
                </a:lnTo>
                <a:lnTo>
                  <a:pt x="163" y="2651"/>
                </a:lnTo>
                <a:lnTo>
                  <a:pt x="162" y="2662"/>
                </a:lnTo>
                <a:lnTo>
                  <a:pt x="160" y="2665"/>
                </a:lnTo>
                <a:lnTo>
                  <a:pt x="155" y="2666"/>
                </a:lnTo>
                <a:lnTo>
                  <a:pt x="151" y="2665"/>
                </a:lnTo>
                <a:lnTo>
                  <a:pt x="149" y="2665"/>
                </a:lnTo>
                <a:lnTo>
                  <a:pt x="145" y="2664"/>
                </a:lnTo>
                <a:lnTo>
                  <a:pt x="144" y="2663"/>
                </a:lnTo>
                <a:lnTo>
                  <a:pt x="142" y="2664"/>
                </a:lnTo>
                <a:lnTo>
                  <a:pt x="140" y="2668"/>
                </a:lnTo>
                <a:lnTo>
                  <a:pt x="138" y="2671"/>
                </a:lnTo>
                <a:lnTo>
                  <a:pt x="135" y="2671"/>
                </a:lnTo>
                <a:lnTo>
                  <a:pt x="133" y="2672"/>
                </a:lnTo>
                <a:lnTo>
                  <a:pt x="132" y="2677"/>
                </a:lnTo>
                <a:lnTo>
                  <a:pt x="132" y="2682"/>
                </a:lnTo>
                <a:lnTo>
                  <a:pt x="135" y="2685"/>
                </a:lnTo>
                <a:lnTo>
                  <a:pt x="138" y="2688"/>
                </a:lnTo>
                <a:lnTo>
                  <a:pt x="140" y="2693"/>
                </a:lnTo>
                <a:lnTo>
                  <a:pt x="134" y="2694"/>
                </a:lnTo>
                <a:lnTo>
                  <a:pt x="128" y="2696"/>
                </a:lnTo>
                <a:lnTo>
                  <a:pt x="121" y="2701"/>
                </a:lnTo>
                <a:lnTo>
                  <a:pt x="116" y="2705"/>
                </a:lnTo>
                <a:lnTo>
                  <a:pt x="116" y="2707"/>
                </a:lnTo>
                <a:lnTo>
                  <a:pt x="115" y="2711"/>
                </a:lnTo>
                <a:lnTo>
                  <a:pt x="115" y="2714"/>
                </a:lnTo>
                <a:lnTo>
                  <a:pt x="115" y="2716"/>
                </a:lnTo>
                <a:lnTo>
                  <a:pt x="114" y="2721"/>
                </a:lnTo>
                <a:lnTo>
                  <a:pt x="113" y="2723"/>
                </a:lnTo>
                <a:lnTo>
                  <a:pt x="113" y="2726"/>
                </a:lnTo>
                <a:lnTo>
                  <a:pt x="113" y="2730"/>
                </a:lnTo>
                <a:lnTo>
                  <a:pt x="114" y="2733"/>
                </a:lnTo>
                <a:lnTo>
                  <a:pt x="114" y="2736"/>
                </a:lnTo>
                <a:lnTo>
                  <a:pt x="113" y="2740"/>
                </a:lnTo>
                <a:lnTo>
                  <a:pt x="113" y="2742"/>
                </a:lnTo>
                <a:lnTo>
                  <a:pt x="114" y="2745"/>
                </a:lnTo>
                <a:lnTo>
                  <a:pt x="116" y="2747"/>
                </a:lnTo>
                <a:lnTo>
                  <a:pt x="115" y="2750"/>
                </a:lnTo>
                <a:lnTo>
                  <a:pt x="111" y="2753"/>
                </a:lnTo>
                <a:lnTo>
                  <a:pt x="108" y="2754"/>
                </a:lnTo>
                <a:lnTo>
                  <a:pt x="102" y="2755"/>
                </a:lnTo>
                <a:lnTo>
                  <a:pt x="98" y="2756"/>
                </a:lnTo>
                <a:lnTo>
                  <a:pt x="94" y="2760"/>
                </a:lnTo>
                <a:lnTo>
                  <a:pt x="94" y="2763"/>
                </a:lnTo>
                <a:lnTo>
                  <a:pt x="95" y="2764"/>
                </a:lnTo>
                <a:lnTo>
                  <a:pt x="99" y="2765"/>
                </a:lnTo>
                <a:lnTo>
                  <a:pt x="101" y="2766"/>
                </a:lnTo>
                <a:lnTo>
                  <a:pt x="103" y="2770"/>
                </a:lnTo>
                <a:lnTo>
                  <a:pt x="105" y="2773"/>
                </a:lnTo>
                <a:lnTo>
                  <a:pt x="108" y="2777"/>
                </a:lnTo>
                <a:lnTo>
                  <a:pt x="110" y="2782"/>
                </a:lnTo>
                <a:lnTo>
                  <a:pt x="112" y="2785"/>
                </a:lnTo>
                <a:lnTo>
                  <a:pt x="115" y="2785"/>
                </a:lnTo>
                <a:lnTo>
                  <a:pt x="120" y="2784"/>
                </a:lnTo>
                <a:lnTo>
                  <a:pt x="124" y="2784"/>
                </a:lnTo>
                <a:lnTo>
                  <a:pt x="126" y="2784"/>
                </a:lnTo>
                <a:lnTo>
                  <a:pt x="130" y="2785"/>
                </a:lnTo>
                <a:lnTo>
                  <a:pt x="133" y="2786"/>
                </a:lnTo>
                <a:lnTo>
                  <a:pt x="136" y="2787"/>
                </a:lnTo>
                <a:lnTo>
                  <a:pt x="139" y="2790"/>
                </a:lnTo>
                <a:lnTo>
                  <a:pt x="140" y="2793"/>
                </a:lnTo>
                <a:lnTo>
                  <a:pt x="141" y="2796"/>
                </a:lnTo>
                <a:lnTo>
                  <a:pt x="143" y="2799"/>
                </a:lnTo>
                <a:lnTo>
                  <a:pt x="147" y="2799"/>
                </a:lnTo>
                <a:lnTo>
                  <a:pt x="149" y="2800"/>
                </a:lnTo>
                <a:lnTo>
                  <a:pt x="151" y="2802"/>
                </a:lnTo>
                <a:lnTo>
                  <a:pt x="151" y="2806"/>
                </a:lnTo>
                <a:lnTo>
                  <a:pt x="150" y="2810"/>
                </a:lnTo>
                <a:lnTo>
                  <a:pt x="149" y="2814"/>
                </a:lnTo>
                <a:lnTo>
                  <a:pt x="148" y="2816"/>
                </a:lnTo>
                <a:lnTo>
                  <a:pt x="149" y="2819"/>
                </a:lnTo>
                <a:lnTo>
                  <a:pt x="151" y="2822"/>
                </a:lnTo>
                <a:lnTo>
                  <a:pt x="154" y="2825"/>
                </a:lnTo>
                <a:lnTo>
                  <a:pt x="158" y="2827"/>
                </a:lnTo>
                <a:lnTo>
                  <a:pt x="161" y="2827"/>
                </a:lnTo>
                <a:lnTo>
                  <a:pt x="164" y="2824"/>
                </a:lnTo>
                <a:lnTo>
                  <a:pt x="167" y="2821"/>
                </a:lnTo>
                <a:lnTo>
                  <a:pt x="170" y="2817"/>
                </a:lnTo>
                <a:lnTo>
                  <a:pt x="173" y="2815"/>
                </a:lnTo>
                <a:lnTo>
                  <a:pt x="182" y="2812"/>
                </a:lnTo>
                <a:lnTo>
                  <a:pt x="189" y="2814"/>
                </a:lnTo>
                <a:lnTo>
                  <a:pt x="194" y="2816"/>
                </a:lnTo>
                <a:lnTo>
                  <a:pt x="201" y="2819"/>
                </a:lnTo>
                <a:lnTo>
                  <a:pt x="203" y="2821"/>
                </a:lnTo>
                <a:lnTo>
                  <a:pt x="204" y="2824"/>
                </a:lnTo>
                <a:lnTo>
                  <a:pt x="203" y="2829"/>
                </a:lnTo>
                <a:lnTo>
                  <a:pt x="203" y="2832"/>
                </a:lnTo>
                <a:lnTo>
                  <a:pt x="204" y="2836"/>
                </a:lnTo>
                <a:lnTo>
                  <a:pt x="206" y="2840"/>
                </a:lnTo>
                <a:lnTo>
                  <a:pt x="207" y="2842"/>
                </a:lnTo>
                <a:lnTo>
                  <a:pt x="208" y="2845"/>
                </a:lnTo>
                <a:lnTo>
                  <a:pt x="209" y="2849"/>
                </a:lnTo>
                <a:lnTo>
                  <a:pt x="212" y="2853"/>
                </a:lnTo>
                <a:lnTo>
                  <a:pt x="214" y="2856"/>
                </a:lnTo>
                <a:lnTo>
                  <a:pt x="216" y="2861"/>
                </a:lnTo>
                <a:lnTo>
                  <a:pt x="214" y="2864"/>
                </a:lnTo>
                <a:lnTo>
                  <a:pt x="213" y="2866"/>
                </a:lnTo>
                <a:lnTo>
                  <a:pt x="211" y="2869"/>
                </a:lnTo>
                <a:lnTo>
                  <a:pt x="209" y="2872"/>
                </a:lnTo>
                <a:lnTo>
                  <a:pt x="210" y="2875"/>
                </a:lnTo>
                <a:lnTo>
                  <a:pt x="211" y="2879"/>
                </a:lnTo>
                <a:lnTo>
                  <a:pt x="213" y="2881"/>
                </a:lnTo>
                <a:lnTo>
                  <a:pt x="216" y="2883"/>
                </a:lnTo>
                <a:lnTo>
                  <a:pt x="217" y="2886"/>
                </a:lnTo>
                <a:lnTo>
                  <a:pt x="219" y="2893"/>
                </a:lnTo>
                <a:lnTo>
                  <a:pt x="219" y="2896"/>
                </a:lnTo>
                <a:lnTo>
                  <a:pt x="220" y="2900"/>
                </a:lnTo>
                <a:lnTo>
                  <a:pt x="220" y="2903"/>
                </a:lnTo>
                <a:lnTo>
                  <a:pt x="220" y="2908"/>
                </a:lnTo>
                <a:lnTo>
                  <a:pt x="219" y="2912"/>
                </a:lnTo>
                <a:lnTo>
                  <a:pt x="218" y="2917"/>
                </a:lnTo>
                <a:lnTo>
                  <a:pt x="217" y="2920"/>
                </a:lnTo>
                <a:lnTo>
                  <a:pt x="214" y="2924"/>
                </a:lnTo>
                <a:lnTo>
                  <a:pt x="214" y="2929"/>
                </a:lnTo>
                <a:lnTo>
                  <a:pt x="217" y="2934"/>
                </a:lnTo>
                <a:lnTo>
                  <a:pt x="222" y="2935"/>
                </a:lnTo>
                <a:lnTo>
                  <a:pt x="228" y="2934"/>
                </a:lnTo>
                <a:lnTo>
                  <a:pt x="233" y="2937"/>
                </a:lnTo>
                <a:lnTo>
                  <a:pt x="236" y="2941"/>
                </a:lnTo>
                <a:lnTo>
                  <a:pt x="236" y="2947"/>
                </a:lnTo>
                <a:lnTo>
                  <a:pt x="236" y="2953"/>
                </a:lnTo>
                <a:lnTo>
                  <a:pt x="236" y="2959"/>
                </a:lnTo>
                <a:lnTo>
                  <a:pt x="236" y="2962"/>
                </a:lnTo>
                <a:lnTo>
                  <a:pt x="236" y="2967"/>
                </a:lnTo>
                <a:lnTo>
                  <a:pt x="236" y="2970"/>
                </a:lnTo>
                <a:lnTo>
                  <a:pt x="236" y="2974"/>
                </a:lnTo>
                <a:lnTo>
                  <a:pt x="233" y="2979"/>
                </a:lnTo>
                <a:lnTo>
                  <a:pt x="231" y="2982"/>
                </a:lnTo>
                <a:lnTo>
                  <a:pt x="229" y="2987"/>
                </a:lnTo>
                <a:lnTo>
                  <a:pt x="228" y="2991"/>
                </a:lnTo>
                <a:lnTo>
                  <a:pt x="228" y="2994"/>
                </a:lnTo>
                <a:lnTo>
                  <a:pt x="228" y="2997"/>
                </a:lnTo>
                <a:lnTo>
                  <a:pt x="228" y="2999"/>
                </a:lnTo>
                <a:lnTo>
                  <a:pt x="229" y="3001"/>
                </a:lnTo>
                <a:lnTo>
                  <a:pt x="231" y="3004"/>
                </a:lnTo>
                <a:lnTo>
                  <a:pt x="234" y="3007"/>
                </a:lnTo>
                <a:lnTo>
                  <a:pt x="237" y="3009"/>
                </a:lnTo>
                <a:lnTo>
                  <a:pt x="238" y="3012"/>
                </a:lnTo>
                <a:lnTo>
                  <a:pt x="239" y="3022"/>
                </a:lnTo>
                <a:lnTo>
                  <a:pt x="241" y="3030"/>
                </a:lnTo>
                <a:lnTo>
                  <a:pt x="243" y="3038"/>
                </a:lnTo>
                <a:lnTo>
                  <a:pt x="248" y="3043"/>
                </a:lnTo>
                <a:lnTo>
                  <a:pt x="251" y="3046"/>
                </a:lnTo>
                <a:lnTo>
                  <a:pt x="255" y="3048"/>
                </a:lnTo>
                <a:lnTo>
                  <a:pt x="257" y="3051"/>
                </a:lnTo>
                <a:lnTo>
                  <a:pt x="258" y="3057"/>
                </a:lnTo>
                <a:lnTo>
                  <a:pt x="257" y="3061"/>
                </a:lnTo>
                <a:lnTo>
                  <a:pt x="257" y="3064"/>
                </a:lnTo>
                <a:lnTo>
                  <a:pt x="257" y="3067"/>
                </a:lnTo>
                <a:lnTo>
                  <a:pt x="258" y="3069"/>
                </a:lnTo>
                <a:lnTo>
                  <a:pt x="260" y="3072"/>
                </a:lnTo>
                <a:lnTo>
                  <a:pt x="263" y="3074"/>
                </a:lnTo>
                <a:lnTo>
                  <a:pt x="267" y="3077"/>
                </a:lnTo>
                <a:lnTo>
                  <a:pt x="269" y="3081"/>
                </a:lnTo>
                <a:lnTo>
                  <a:pt x="269" y="3085"/>
                </a:lnTo>
                <a:lnTo>
                  <a:pt x="270" y="3087"/>
                </a:lnTo>
                <a:lnTo>
                  <a:pt x="272" y="3089"/>
                </a:lnTo>
                <a:lnTo>
                  <a:pt x="275" y="3090"/>
                </a:lnTo>
                <a:lnTo>
                  <a:pt x="281" y="3093"/>
                </a:lnTo>
                <a:lnTo>
                  <a:pt x="288" y="3097"/>
                </a:lnTo>
                <a:lnTo>
                  <a:pt x="296" y="3099"/>
                </a:lnTo>
                <a:lnTo>
                  <a:pt x="302" y="3099"/>
                </a:lnTo>
                <a:lnTo>
                  <a:pt x="309" y="3099"/>
                </a:lnTo>
                <a:lnTo>
                  <a:pt x="314" y="3102"/>
                </a:lnTo>
                <a:lnTo>
                  <a:pt x="317" y="3109"/>
                </a:lnTo>
                <a:lnTo>
                  <a:pt x="319" y="3116"/>
                </a:lnTo>
                <a:lnTo>
                  <a:pt x="322" y="3120"/>
                </a:lnTo>
                <a:lnTo>
                  <a:pt x="326" y="3123"/>
                </a:lnTo>
                <a:lnTo>
                  <a:pt x="328" y="3128"/>
                </a:lnTo>
                <a:lnTo>
                  <a:pt x="327" y="3137"/>
                </a:lnTo>
                <a:lnTo>
                  <a:pt x="326" y="3140"/>
                </a:lnTo>
                <a:lnTo>
                  <a:pt x="325" y="3145"/>
                </a:lnTo>
                <a:lnTo>
                  <a:pt x="322" y="3148"/>
                </a:lnTo>
                <a:lnTo>
                  <a:pt x="322" y="3152"/>
                </a:lnTo>
                <a:lnTo>
                  <a:pt x="324" y="3156"/>
                </a:lnTo>
                <a:lnTo>
                  <a:pt x="326" y="3159"/>
                </a:lnTo>
                <a:lnTo>
                  <a:pt x="327" y="3161"/>
                </a:lnTo>
                <a:lnTo>
                  <a:pt x="328" y="3165"/>
                </a:lnTo>
                <a:lnTo>
                  <a:pt x="327" y="3168"/>
                </a:lnTo>
                <a:lnTo>
                  <a:pt x="325" y="3171"/>
                </a:lnTo>
                <a:lnTo>
                  <a:pt x="324" y="3174"/>
                </a:lnTo>
                <a:lnTo>
                  <a:pt x="321" y="3177"/>
                </a:lnTo>
                <a:lnTo>
                  <a:pt x="320" y="3180"/>
                </a:lnTo>
                <a:lnTo>
                  <a:pt x="320" y="3184"/>
                </a:lnTo>
                <a:lnTo>
                  <a:pt x="320" y="3186"/>
                </a:lnTo>
                <a:lnTo>
                  <a:pt x="320" y="3189"/>
                </a:lnTo>
                <a:lnTo>
                  <a:pt x="320" y="3196"/>
                </a:lnTo>
                <a:lnTo>
                  <a:pt x="318" y="3202"/>
                </a:lnTo>
                <a:lnTo>
                  <a:pt x="316" y="3209"/>
                </a:lnTo>
                <a:lnTo>
                  <a:pt x="315" y="3217"/>
                </a:lnTo>
                <a:lnTo>
                  <a:pt x="314" y="3220"/>
                </a:lnTo>
                <a:lnTo>
                  <a:pt x="312" y="3224"/>
                </a:lnTo>
                <a:lnTo>
                  <a:pt x="311" y="3227"/>
                </a:lnTo>
                <a:lnTo>
                  <a:pt x="310" y="3230"/>
                </a:lnTo>
                <a:lnTo>
                  <a:pt x="309" y="3234"/>
                </a:lnTo>
                <a:lnTo>
                  <a:pt x="307" y="3236"/>
                </a:lnTo>
                <a:lnTo>
                  <a:pt x="305" y="3237"/>
                </a:lnTo>
                <a:lnTo>
                  <a:pt x="302" y="3240"/>
                </a:lnTo>
                <a:lnTo>
                  <a:pt x="301" y="3244"/>
                </a:lnTo>
                <a:lnTo>
                  <a:pt x="302" y="3247"/>
                </a:lnTo>
                <a:lnTo>
                  <a:pt x="301" y="3250"/>
                </a:lnTo>
                <a:lnTo>
                  <a:pt x="296" y="3255"/>
                </a:lnTo>
                <a:lnTo>
                  <a:pt x="292" y="3256"/>
                </a:lnTo>
                <a:lnTo>
                  <a:pt x="289" y="3256"/>
                </a:lnTo>
                <a:lnTo>
                  <a:pt x="286" y="3257"/>
                </a:lnTo>
                <a:lnTo>
                  <a:pt x="282" y="3257"/>
                </a:lnTo>
                <a:lnTo>
                  <a:pt x="280" y="3260"/>
                </a:lnTo>
                <a:lnTo>
                  <a:pt x="279" y="3264"/>
                </a:lnTo>
                <a:lnTo>
                  <a:pt x="279" y="3267"/>
                </a:lnTo>
                <a:lnTo>
                  <a:pt x="280" y="3270"/>
                </a:lnTo>
                <a:lnTo>
                  <a:pt x="280" y="3274"/>
                </a:lnTo>
                <a:lnTo>
                  <a:pt x="281" y="3276"/>
                </a:lnTo>
                <a:lnTo>
                  <a:pt x="283" y="3275"/>
                </a:lnTo>
                <a:lnTo>
                  <a:pt x="287" y="3274"/>
                </a:lnTo>
                <a:lnTo>
                  <a:pt x="291" y="3273"/>
                </a:lnTo>
                <a:lnTo>
                  <a:pt x="296" y="3271"/>
                </a:lnTo>
                <a:lnTo>
                  <a:pt x="300" y="3273"/>
                </a:lnTo>
                <a:lnTo>
                  <a:pt x="304" y="3275"/>
                </a:lnTo>
                <a:lnTo>
                  <a:pt x="304" y="3278"/>
                </a:lnTo>
                <a:lnTo>
                  <a:pt x="304" y="3280"/>
                </a:lnTo>
                <a:lnTo>
                  <a:pt x="301" y="3283"/>
                </a:lnTo>
                <a:lnTo>
                  <a:pt x="300" y="3286"/>
                </a:lnTo>
                <a:lnTo>
                  <a:pt x="298" y="3293"/>
                </a:lnTo>
                <a:lnTo>
                  <a:pt x="296" y="3297"/>
                </a:lnTo>
                <a:lnTo>
                  <a:pt x="295" y="3303"/>
                </a:lnTo>
                <a:lnTo>
                  <a:pt x="295" y="3309"/>
                </a:lnTo>
                <a:lnTo>
                  <a:pt x="295" y="3311"/>
                </a:lnTo>
                <a:lnTo>
                  <a:pt x="295" y="3315"/>
                </a:lnTo>
                <a:lnTo>
                  <a:pt x="293" y="3318"/>
                </a:lnTo>
                <a:lnTo>
                  <a:pt x="292" y="3320"/>
                </a:lnTo>
                <a:lnTo>
                  <a:pt x="290" y="3323"/>
                </a:lnTo>
                <a:lnTo>
                  <a:pt x="288" y="3325"/>
                </a:lnTo>
                <a:lnTo>
                  <a:pt x="286" y="3327"/>
                </a:lnTo>
                <a:lnTo>
                  <a:pt x="285" y="3332"/>
                </a:lnTo>
                <a:lnTo>
                  <a:pt x="281" y="3338"/>
                </a:lnTo>
                <a:lnTo>
                  <a:pt x="279" y="3344"/>
                </a:lnTo>
                <a:lnTo>
                  <a:pt x="278" y="3348"/>
                </a:lnTo>
                <a:lnTo>
                  <a:pt x="280" y="3354"/>
                </a:lnTo>
                <a:lnTo>
                  <a:pt x="281" y="3357"/>
                </a:lnTo>
                <a:lnTo>
                  <a:pt x="279" y="3359"/>
                </a:lnTo>
                <a:lnTo>
                  <a:pt x="277" y="3363"/>
                </a:lnTo>
                <a:lnTo>
                  <a:pt x="275" y="3365"/>
                </a:lnTo>
                <a:lnTo>
                  <a:pt x="273" y="3370"/>
                </a:lnTo>
                <a:lnTo>
                  <a:pt x="273" y="3374"/>
                </a:lnTo>
                <a:lnTo>
                  <a:pt x="273" y="3377"/>
                </a:lnTo>
                <a:lnTo>
                  <a:pt x="275" y="3382"/>
                </a:lnTo>
                <a:lnTo>
                  <a:pt x="276" y="3383"/>
                </a:lnTo>
                <a:lnTo>
                  <a:pt x="277" y="3385"/>
                </a:lnTo>
                <a:lnTo>
                  <a:pt x="278" y="3386"/>
                </a:lnTo>
                <a:lnTo>
                  <a:pt x="279" y="3387"/>
                </a:lnTo>
                <a:lnTo>
                  <a:pt x="280" y="3386"/>
                </a:lnTo>
                <a:lnTo>
                  <a:pt x="281" y="3385"/>
                </a:lnTo>
                <a:lnTo>
                  <a:pt x="281" y="3383"/>
                </a:lnTo>
                <a:lnTo>
                  <a:pt x="282" y="3383"/>
                </a:lnTo>
                <a:lnTo>
                  <a:pt x="286" y="3380"/>
                </a:lnTo>
                <a:lnTo>
                  <a:pt x="289" y="3379"/>
                </a:lnTo>
                <a:lnTo>
                  <a:pt x="291" y="3380"/>
                </a:lnTo>
                <a:lnTo>
                  <a:pt x="295" y="3383"/>
                </a:lnTo>
                <a:lnTo>
                  <a:pt x="297" y="3385"/>
                </a:lnTo>
                <a:lnTo>
                  <a:pt x="298" y="3389"/>
                </a:lnTo>
                <a:lnTo>
                  <a:pt x="298" y="3394"/>
                </a:lnTo>
                <a:lnTo>
                  <a:pt x="299" y="3397"/>
                </a:lnTo>
                <a:lnTo>
                  <a:pt x="302" y="3399"/>
                </a:lnTo>
                <a:lnTo>
                  <a:pt x="306" y="3399"/>
                </a:lnTo>
                <a:lnTo>
                  <a:pt x="309" y="3397"/>
                </a:lnTo>
                <a:lnTo>
                  <a:pt x="314" y="3395"/>
                </a:lnTo>
                <a:lnTo>
                  <a:pt x="320" y="3392"/>
                </a:lnTo>
                <a:lnTo>
                  <a:pt x="327" y="3387"/>
                </a:lnTo>
                <a:lnTo>
                  <a:pt x="334" y="3385"/>
                </a:lnTo>
                <a:lnTo>
                  <a:pt x="339" y="3386"/>
                </a:lnTo>
                <a:lnTo>
                  <a:pt x="341" y="3388"/>
                </a:lnTo>
                <a:lnTo>
                  <a:pt x="342" y="3390"/>
                </a:lnTo>
                <a:lnTo>
                  <a:pt x="344" y="3394"/>
                </a:lnTo>
                <a:lnTo>
                  <a:pt x="345" y="3397"/>
                </a:lnTo>
                <a:lnTo>
                  <a:pt x="347" y="3402"/>
                </a:lnTo>
                <a:lnTo>
                  <a:pt x="350" y="3404"/>
                </a:lnTo>
                <a:lnTo>
                  <a:pt x="354" y="3406"/>
                </a:lnTo>
                <a:lnTo>
                  <a:pt x="357" y="3408"/>
                </a:lnTo>
                <a:lnTo>
                  <a:pt x="363" y="3409"/>
                </a:lnTo>
                <a:lnTo>
                  <a:pt x="370" y="3412"/>
                </a:lnTo>
                <a:lnTo>
                  <a:pt x="379" y="3412"/>
                </a:lnTo>
                <a:lnTo>
                  <a:pt x="386" y="3407"/>
                </a:lnTo>
                <a:lnTo>
                  <a:pt x="388" y="3402"/>
                </a:lnTo>
                <a:lnTo>
                  <a:pt x="388" y="3398"/>
                </a:lnTo>
                <a:lnTo>
                  <a:pt x="387" y="3396"/>
                </a:lnTo>
                <a:lnTo>
                  <a:pt x="387" y="3392"/>
                </a:lnTo>
                <a:lnTo>
                  <a:pt x="390" y="3388"/>
                </a:lnTo>
                <a:lnTo>
                  <a:pt x="394" y="3387"/>
                </a:lnTo>
                <a:lnTo>
                  <a:pt x="397" y="3388"/>
                </a:lnTo>
                <a:lnTo>
                  <a:pt x="399" y="3389"/>
                </a:lnTo>
                <a:lnTo>
                  <a:pt x="403" y="3389"/>
                </a:lnTo>
                <a:lnTo>
                  <a:pt x="407" y="3390"/>
                </a:lnTo>
                <a:lnTo>
                  <a:pt x="410" y="3393"/>
                </a:lnTo>
                <a:lnTo>
                  <a:pt x="411" y="3396"/>
                </a:lnTo>
                <a:lnTo>
                  <a:pt x="410" y="3398"/>
                </a:lnTo>
                <a:lnTo>
                  <a:pt x="409" y="3400"/>
                </a:lnTo>
                <a:lnTo>
                  <a:pt x="407" y="3404"/>
                </a:lnTo>
                <a:lnTo>
                  <a:pt x="406" y="3406"/>
                </a:lnTo>
                <a:lnTo>
                  <a:pt x="408" y="3412"/>
                </a:lnTo>
                <a:lnTo>
                  <a:pt x="413" y="3417"/>
                </a:lnTo>
                <a:lnTo>
                  <a:pt x="419" y="3421"/>
                </a:lnTo>
                <a:lnTo>
                  <a:pt x="424" y="3418"/>
                </a:lnTo>
                <a:lnTo>
                  <a:pt x="432" y="3408"/>
                </a:lnTo>
                <a:lnTo>
                  <a:pt x="437" y="3402"/>
                </a:lnTo>
                <a:lnTo>
                  <a:pt x="443" y="3397"/>
                </a:lnTo>
                <a:lnTo>
                  <a:pt x="450" y="3396"/>
                </a:lnTo>
                <a:lnTo>
                  <a:pt x="456" y="3398"/>
                </a:lnTo>
                <a:lnTo>
                  <a:pt x="462" y="3404"/>
                </a:lnTo>
                <a:lnTo>
                  <a:pt x="465" y="3413"/>
                </a:lnTo>
                <a:lnTo>
                  <a:pt x="468" y="3421"/>
                </a:lnTo>
                <a:lnTo>
                  <a:pt x="473" y="3428"/>
                </a:lnTo>
                <a:lnTo>
                  <a:pt x="478" y="3432"/>
                </a:lnTo>
                <a:lnTo>
                  <a:pt x="485" y="3435"/>
                </a:lnTo>
                <a:lnTo>
                  <a:pt x="492" y="3437"/>
                </a:lnTo>
                <a:lnTo>
                  <a:pt x="499" y="3442"/>
                </a:lnTo>
                <a:lnTo>
                  <a:pt x="505" y="3448"/>
                </a:lnTo>
                <a:lnTo>
                  <a:pt x="512" y="3455"/>
                </a:lnTo>
                <a:lnTo>
                  <a:pt x="517" y="3462"/>
                </a:lnTo>
                <a:lnTo>
                  <a:pt x="524" y="3466"/>
                </a:lnTo>
                <a:lnTo>
                  <a:pt x="532" y="3466"/>
                </a:lnTo>
                <a:lnTo>
                  <a:pt x="541" y="3465"/>
                </a:lnTo>
                <a:lnTo>
                  <a:pt x="550" y="3462"/>
                </a:lnTo>
                <a:lnTo>
                  <a:pt x="553" y="3459"/>
                </a:lnTo>
                <a:lnTo>
                  <a:pt x="556" y="3457"/>
                </a:lnTo>
                <a:lnTo>
                  <a:pt x="560" y="3455"/>
                </a:lnTo>
                <a:lnTo>
                  <a:pt x="564" y="3454"/>
                </a:lnTo>
                <a:lnTo>
                  <a:pt x="567" y="3454"/>
                </a:lnTo>
                <a:lnTo>
                  <a:pt x="571" y="3455"/>
                </a:lnTo>
                <a:lnTo>
                  <a:pt x="574" y="3457"/>
                </a:lnTo>
                <a:lnTo>
                  <a:pt x="577" y="3458"/>
                </a:lnTo>
                <a:lnTo>
                  <a:pt x="582" y="3459"/>
                </a:lnTo>
                <a:lnTo>
                  <a:pt x="586" y="3459"/>
                </a:lnTo>
                <a:lnTo>
                  <a:pt x="591" y="3459"/>
                </a:lnTo>
                <a:lnTo>
                  <a:pt x="595" y="3461"/>
                </a:lnTo>
                <a:lnTo>
                  <a:pt x="600" y="3463"/>
                </a:lnTo>
                <a:lnTo>
                  <a:pt x="603" y="3465"/>
                </a:lnTo>
                <a:lnTo>
                  <a:pt x="607" y="3467"/>
                </a:lnTo>
                <a:lnTo>
                  <a:pt x="612" y="3468"/>
                </a:lnTo>
                <a:lnTo>
                  <a:pt x="616" y="3467"/>
                </a:lnTo>
                <a:lnTo>
                  <a:pt x="619" y="3461"/>
                </a:lnTo>
                <a:lnTo>
                  <a:pt x="621" y="3453"/>
                </a:lnTo>
                <a:lnTo>
                  <a:pt x="625" y="3446"/>
                </a:lnTo>
                <a:lnTo>
                  <a:pt x="631" y="3441"/>
                </a:lnTo>
                <a:lnTo>
                  <a:pt x="636" y="3436"/>
                </a:lnTo>
                <a:lnTo>
                  <a:pt x="641" y="3435"/>
                </a:lnTo>
                <a:lnTo>
                  <a:pt x="644" y="3438"/>
                </a:lnTo>
                <a:lnTo>
                  <a:pt x="646" y="3442"/>
                </a:lnTo>
                <a:lnTo>
                  <a:pt x="649" y="3443"/>
                </a:lnTo>
                <a:lnTo>
                  <a:pt x="652" y="3444"/>
                </a:lnTo>
                <a:lnTo>
                  <a:pt x="655" y="3444"/>
                </a:lnTo>
                <a:lnTo>
                  <a:pt x="658" y="3445"/>
                </a:lnTo>
                <a:lnTo>
                  <a:pt x="660" y="3447"/>
                </a:lnTo>
                <a:lnTo>
                  <a:pt x="663" y="3448"/>
                </a:lnTo>
                <a:lnTo>
                  <a:pt x="666" y="3447"/>
                </a:lnTo>
                <a:lnTo>
                  <a:pt x="675" y="3448"/>
                </a:lnTo>
                <a:lnTo>
                  <a:pt x="676" y="3459"/>
                </a:lnTo>
                <a:lnTo>
                  <a:pt x="675" y="3474"/>
                </a:lnTo>
                <a:lnTo>
                  <a:pt x="671" y="3490"/>
                </a:lnTo>
                <a:lnTo>
                  <a:pt x="671" y="3496"/>
                </a:lnTo>
                <a:lnTo>
                  <a:pt x="672" y="3504"/>
                </a:lnTo>
                <a:lnTo>
                  <a:pt x="673" y="3511"/>
                </a:lnTo>
                <a:lnTo>
                  <a:pt x="672" y="3515"/>
                </a:lnTo>
                <a:lnTo>
                  <a:pt x="664" y="3523"/>
                </a:lnTo>
                <a:lnTo>
                  <a:pt x="656" y="3526"/>
                </a:lnTo>
                <a:lnTo>
                  <a:pt x="650" y="3530"/>
                </a:lnTo>
                <a:lnTo>
                  <a:pt x="642" y="3532"/>
                </a:lnTo>
                <a:lnTo>
                  <a:pt x="635" y="3543"/>
                </a:lnTo>
                <a:lnTo>
                  <a:pt x="636" y="3560"/>
                </a:lnTo>
                <a:lnTo>
                  <a:pt x="642" y="3576"/>
                </a:lnTo>
                <a:lnTo>
                  <a:pt x="646" y="3586"/>
                </a:lnTo>
                <a:lnTo>
                  <a:pt x="648" y="3591"/>
                </a:lnTo>
                <a:lnTo>
                  <a:pt x="648" y="3597"/>
                </a:lnTo>
                <a:lnTo>
                  <a:pt x="646" y="3603"/>
                </a:lnTo>
                <a:lnTo>
                  <a:pt x="645" y="3610"/>
                </a:lnTo>
                <a:lnTo>
                  <a:pt x="644" y="3613"/>
                </a:lnTo>
                <a:lnTo>
                  <a:pt x="643" y="3617"/>
                </a:lnTo>
                <a:lnTo>
                  <a:pt x="642" y="3622"/>
                </a:lnTo>
                <a:lnTo>
                  <a:pt x="643" y="3624"/>
                </a:lnTo>
                <a:lnTo>
                  <a:pt x="646" y="3625"/>
                </a:lnTo>
                <a:lnTo>
                  <a:pt x="651" y="3626"/>
                </a:lnTo>
                <a:lnTo>
                  <a:pt x="655" y="3629"/>
                </a:lnTo>
                <a:lnTo>
                  <a:pt x="660" y="3629"/>
                </a:lnTo>
                <a:lnTo>
                  <a:pt x="665" y="3630"/>
                </a:lnTo>
                <a:lnTo>
                  <a:pt x="671" y="3634"/>
                </a:lnTo>
                <a:lnTo>
                  <a:pt x="674" y="3642"/>
                </a:lnTo>
                <a:lnTo>
                  <a:pt x="672" y="3652"/>
                </a:lnTo>
                <a:lnTo>
                  <a:pt x="669" y="3660"/>
                </a:lnTo>
                <a:lnTo>
                  <a:pt x="665" y="3665"/>
                </a:lnTo>
                <a:lnTo>
                  <a:pt x="663" y="3672"/>
                </a:lnTo>
                <a:lnTo>
                  <a:pt x="662" y="3679"/>
                </a:lnTo>
                <a:lnTo>
                  <a:pt x="661" y="3688"/>
                </a:lnTo>
                <a:lnTo>
                  <a:pt x="661" y="3694"/>
                </a:lnTo>
                <a:lnTo>
                  <a:pt x="662" y="3701"/>
                </a:lnTo>
                <a:lnTo>
                  <a:pt x="663" y="3708"/>
                </a:lnTo>
                <a:lnTo>
                  <a:pt x="662" y="3716"/>
                </a:lnTo>
                <a:lnTo>
                  <a:pt x="662" y="3724"/>
                </a:lnTo>
                <a:lnTo>
                  <a:pt x="662" y="3731"/>
                </a:lnTo>
                <a:lnTo>
                  <a:pt x="663" y="3739"/>
                </a:lnTo>
                <a:lnTo>
                  <a:pt x="664" y="3742"/>
                </a:lnTo>
                <a:lnTo>
                  <a:pt x="666" y="3747"/>
                </a:lnTo>
                <a:lnTo>
                  <a:pt x="668" y="3751"/>
                </a:lnTo>
                <a:lnTo>
                  <a:pt x="669" y="3755"/>
                </a:lnTo>
                <a:lnTo>
                  <a:pt x="669" y="3759"/>
                </a:lnTo>
                <a:lnTo>
                  <a:pt x="669" y="3762"/>
                </a:lnTo>
                <a:lnTo>
                  <a:pt x="668" y="3765"/>
                </a:lnTo>
                <a:lnTo>
                  <a:pt x="668" y="3769"/>
                </a:lnTo>
                <a:lnTo>
                  <a:pt x="668" y="3779"/>
                </a:lnTo>
                <a:lnTo>
                  <a:pt x="665" y="3784"/>
                </a:lnTo>
                <a:lnTo>
                  <a:pt x="661" y="3788"/>
                </a:lnTo>
                <a:lnTo>
                  <a:pt x="653" y="3795"/>
                </a:lnTo>
                <a:lnTo>
                  <a:pt x="651" y="3803"/>
                </a:lnTo>
                <a:lnTo>
                  <a:pt x="655" y="3807"/>
                </a:lnTo>
                <a:lnTo>
                  <a:pt x="663" y="3807"/>
                </a:lnTo>
                <a:lnTo>
                  <a:pt x="669" y="3804"/>
                </a:lnTo>
                <a:lnTo>
                  <a:pt x="675" y="3803"/>
                </a:lnTo>
                <a:lnTo>
                  <a:pt x="680" y="3807"/>
                </a:lnTo>
                <a:lnTo>
                  <a:pt x="683" y="3812"/>
                </a:lnTo>
                <a:lnTo>
                  <a:pt x="683" y="3822"/>
                </a:lnTo>
                <a:lnTo>
                  <a:pt x="766" y="3849"/>
                </a:lnTo>
                <a:lnTo>
                  <a:pt x="847" y="3874"/>
                </a:lnTo>
                <a:lnTo>
                  <a:pt x="929" y="3900"/>
                </a:lnTo>
                <a:lnTo>
                  <a:pt x="1012" y="3926"/>
                </a:lnTo>
                <a:lnTo>
                  <a:pt x="1095" y="3950"/>
                </a:lnTo>
                <a:lnTo>
                  <a:pt x="1177" y="3975"/>
                </a:lnTo>
                <a:lnTo>
                  <a:pt x="1261" y="3998"/>
                </a:lnTo>
                <a:lnTo>
                  <a:pt x="1345" y="4020"/>
                </a:lnTo>
                <a:lnTo>
                  <a:pt x="1454" y="4050"/>
                </a:lnTo>
                <a:lnTo>
                  <a:pt x="1564" y="4078"/>
                </a:lnTo>
                <a:lnTo>
                  <a:pt x="1673" y="4106"/>
                </a:lnTo>
                <a:lnTo>
                  <a:pt x="1783" y="4133"/>
                </a:lnTo>
                <a:lnTo>
                  <a:pt x="1895" y="4158"/>
                </a:lnTo>
                <a:lnTo>
                  <a:pt x="2005" y="4183"/>
                </a:lnTo>
                <a:lnTo>
                  <a:pt x="2116" y="4207"/>
                </a:lnTo>
                <a:lnTo>
                  <a:pt x="2227" y="4229"/>
                </a:lnTo>
                <a:lnTo>
                  <a:pt x="2339" y="4252"/>
                </a:lnTo>
                <a:lnTo>
                  <a:pt x="2451" y="4273"/>
                </a:lnTo>
                <a:lnTo>
                  <a:pt x="2563" y="4293"/>
                </a:lnTo>
                <a:lnTo>
                  <a:pt x="2675" y="4312"/>
                </a:lnTo>
                <a:lnTo>
                  <a:pt x="2787" y="4330"/>
                </a:lnTo>
                <a:lnTo>
                  <a:pt x="2900" y="4347"/>
                </a:lnTo>
                <a:lnTo>
                  <a:pt x="3012" y="4364"/>
                </a:lnTo>
                <a:lnTo>
                  <a:pt x="3126" y="4380"/>
                </a:lnTo>
                <a:lnTo>
                  <a:pt x="3216" y="4391"/>
                </a:lnTo>
                <a:lnTo>
                  <a:pt x="3306" y="4402"/>
                </a:lnTo>
                <a:lnTo>
                  <a:pt x="3398" y="4413"/>
                </a:lnTo>
                <a:lnTo>
                  <a:pt x="3488" y="4423"/>
                </a:lnTo>
                <a:lnTo>
                  <a:pt x="3579" y="4432"/>
                </a:lnTo>
                <a:lnTo>
                  <a:pt x="3669" y="4441"/>
                </a:lnTo>
                <a:lnTo>
                  <a:pt x="3761" y="4449"/>
                </a:lnTo>
                <a:lnTo>
                  <a:pt x="3852" y="4456"/>
                </a:lnTo>
                <a:lnTo>
                  <a:pt x="3943" y="4463"/>
                </a:lnTo>
                <a:lnTo>
                  <a:pt x="4033" y="4470"/>
                </a:lnTo>
                <a:lnTo>
                  <a:pt x="4125" y="4475"/>
                </a:lnTo>
                <a:lnTo>
                  <a:pt x="4216" y="4480"/>
                </a:lnTo>
                <a:lnTo>
                  <a:pt x="4307" y="4484"/>
                </a:lnTo>
                <a:lnTo>
                  <a:pt x="4398" y="4489"/>
                </a:lnTo>
                <a:lnTo>
                  <a:pt x="4490" y="4492"/>
                </a:lnTo>
                <a:lnTo>
                  <a:pt x="4581" y="4494"/>
                </a:lnTo>
                <a:lnTo>
                  <a:pt x="4581" y="4493"/>
                </a:lnTo>
                <a:lnTo>
                  <a:pt x="4586" y="4347"/>
                </a:lnTo>
                <a:lnTo>
                  <a:pt x="4590" y="4203"/>
                </a:lnTo>
                <a:lnTo>
                  <a:pt x="4594" y="4057"/>
                </a:lnTo>
                <a:lnTo>
                  <a:pt x="4599" y="3911"/>
                </a:lnTo>
                <a:lnTo>
                  <a:pt x="4604" y="3725"/>
                </a:lnTo>
                <a:lnTo>
                  <a:pt x="4610" y="3540"/>
                </a:lnTo>
                <a:lnTo>
                  <a:pt x="4616" y="3354"/>
                </a:lnTo>
                <a:lnTo>
                  <a:pt x="4621" y="3169"/>
                </a:lnTo>
                <a:lnTo>
                  <a:pt x="4621" y="3156"/>
                </a:lnTo>
                <a:lnTo>
                  <a:pt x="4622" y="3142"/>
                </a:lnTo>
                <a:lnTo>
                  <a:pt x="4622" y="3129"/>
                </a:lnTo>
                <a:lnTo>
                  <a:pt x="4622" y="3116"/>
                </a:lnTo>
                <a:lnTo>
                  <a:pt x="4623" y="3100"/>
                </a:lnTo>
                <a:lnTo>
                  <a:pt x="4625" y="3083"/>
                </a:lnTo>
                <a:lnTo>
                  <a:pt x="4626" y="3068"/>
                </a:lnTo>
                <a:lnTo>
                  <a:pt x="4627" y="3051"/>
                </a:lnTo>
                <a:lnTo>
                  <a:pt x="4628" y="3033"/>
                </a:lnTo>
                <a:lnTo>
                  <a:pt x="4629" y="3016"/>
                </a:lnTo>
                <a:lnTo>
                  <a:pt x="4628" y="2999"/>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2" name="Freeform 351"/>
          <p:cNvSpPr>
            <a:spLocks/>
          </p:cNvSpPr>
          <p:nvPr/>
        </p:nvSpPr>
        <p:spPr bwMode="auto">
          <a:xfrm>
            <a:off x="9398258" y="3848444"/>
            <a:ext cx="20638" cy="17463"/>
          </a:xfrm>
          <a:custGeom>
            <a:avLst/>
            <a:gdLst>
              <a:gd name="T0" fmla="*/ 15 w 40"/>
              <a:gd name="T1" fmla="*/ 29 h 34"/>
              <a:gd name="T2" fmla="*/ 15 w 40"/>
              <a:gd name="T3" fmla="*/ 28 h 34"/>
              <a:gd name="T4" fmla="*/ 17 w 40"/>
              <a:gd name="T5" fmla="*/ 26 h 34"/>
              <a:gd name="T6" fmla="*/ 17 w 40"/>
              <a:gd name="T7" fmla="*/ 25 h 34"/>
              <a:gd name="T8" fmla="*/ 20 w 40"/>
              <a:gd name="T9" fmla="*/ 20 h 34"/>
              <a:gd name="T10" fmla="*/ 22 w 40"/>
              <a:gd name="T11" fmla="*/ 23 h 34"/>
              <a:gd name="T12" fmla="*/ 22 w 40"/>
              <a:gd name="T13" fmla="*/ 29 h 34"/>
              <a:gd name="T14" fmla="*/ 24 w 40"/>
              <a:gd name="T15" fmla="*/ 32 h 34"/>
              <a:gd name="T16" fmla="*/ 28 w 40"/>
              <a:gd name="T17" fmla="*/ 34 h 34"/>
              <a:gd name="T18" fmla="*/ 31 w 40"/>
              <a:gd name="T19" fmla="*/ 32 h 34"/>
              <a:gd name="T20" fmla="*/ 34 w 40"/>
              <a:gd name="T21" fmla="*/ 24 h 34"/>
              <a:gd name="T22" fmla="*/ 34 w 40"/>
              <a:gd name="T23" fmla="*/ 26 h 34"/>
              <a:gd name="T24" fmla="*/ 35 w 40"/>
              <a:gd name="T25" fmla="*/ 26 h 34"/>
              <a:gd name="T26" fmla="*/ 38 w 40"/>
              <a:gd name="T27" fmla="*/ 25 h 34"/>
              <a:gd name="T28" fmla="*/ 40 w 40"/>
              <a:gd name="T29" fmla="*/ 24 h 34"/>
              <a:gd name="T30" fmla="*/ 39 w 40"/>
              <a:gd name="T31" fmla="*/ 16 h 34"/>
              <a:gd name="T32" fmla="*/ 38 w 40"/>
              <a:gd name="T33" fmla="*/ 9 h 34"/>
              <a:gd name="T34" fmla="*/ 34 w 40"/>
              <a:gd name="T35" fmla="*/ 3 h 34"/>
              <a:gd name="T36" fmla="*/ 31 w 40"/>
              <a:gd name="T37" fmla="*/ 0 h 34"/>
              <a:gd name="T38" fmla="*/ 27 w 40"/>
              <a:gd name="T39" fmla="*/ 5 h 34"/>
              <a:gd name="T40" fmla="*/ 7 w 40"/>
              <a:gd name="T41" fmla="*/ 26 h 34"/>
              <a:gd name="T42" fmla="*/ 0 w 40"/>
              <a:gd name="T43" fmla="*/ 34 h 34"/>
              <a:gd name="T44" fmla="*/ 11 w 40"/>
              <a:gd name="T45" fmla="*/ 29 h 34"/>
              <a:gd name="T46" fmla="*/ 15 w 40"/>
              <a:gd name="T4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4">
                <a:moveTo>
                  <a:pt x="15" y="29"/>
                </a:moveTo>
                <a:lnTo>
                  <a:pt x="15" y="28"/>
                </a:lnTo>
                <a:lnTo>
                  <a:pt x="17" y="26"/>
                </a:lnTo>
                <a:lnTo>
                  <a:pt x="17" y="25"/>
                </a:lnTo>
                <a:lnTo>
                  <a:pt x="20" y="20"/>
                </a:lnTo>
                <a:lnTo>
                  <a:pt x="22" y="23"/>
                </a:lnTo>
                <a:lnTo>
                  <a:pt x="22" y="29"/>
                </a:lnTo>
                <a:lnTo>
                  <a:pt x="24" y="32"/>
                </a:lnTo>
                <a:lnTo>
                  <a:pt x="28" y="34"/>
                </a:lnTo>
                <a:lnTo>
                  <a:pt x="31" y="32"/>
                </a:lnTo>
                <a:lnTo>
                  <a:pt x="34" y="24"/>
                </a:lnTo>
                <a:lnTo>
                  <a:pt x="34" y="26"/>
                </a:lnTo>
                <a:lnTo>
                  <a:pt x="35" y="26"/>
                </a:lnTo>
                <a:lnTo>
                  <a:pt x="38" y="25"/>
                </a:lnTo>
                <a:lnTo>
                  <a:pt x="40" y="24"/>
                </a:lnTo>
                <a:lnTo>
                  <a:pt x="39" y="16"/>
                </a:lnTo>
                <a:lnTo>
                  <a:pt x="38" y="9"/>
                </a:lnTo>
                <a:lnTo>
                  <a:pt x="34" y="3"/>
                </a:lnTo>
                <a:lnTo>
                  <a:pt x="31" y="0"/>
                </a:lnTo>
                <a:lnTo>
                  <a:pt x="27" y="5"/>
                </a:lnTo>
                <a:lnTo>
                  <a:pt x="7" y="26"/>
                </a:lnTo>
                <a:lnTo>
                  <a:pt x="0" y="34"/>
                </a:lnTo>
                <a:lnTo>
                  <a:pt x="11" y="29"/>
                </a:lnTo>
                <a:lnTo>
                  <a:pt x="15" y="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3" name="Freeform 352"/>
          <p:cNvSpPr>
            <a:spLocks/>
          </p:cNvSpPr>
          <p:nvPr/>
        </p:nvSpPr>
        <p:spPr bwMode="auto">
          <a:xfrm>
            <a:off x="9398258" y="3848444"/>
            <a:ext cx="20638" cy="17463"/>
          </a:xfrm>
          <a:custGeom>
            <a:avLst/>
            <a:gdLst>
              <a:gd name="T0" fmla="*/ 15 w 40"/>
              <a:gd name="T1" fmla="*/ 29 h 34"/>
              <a:gd name="T2" fmla="*/ 15 w 40"/>
              <a:gd name="T3" fmla="*/ 28 h 34"/>
              <a:gd name="T4" fmla="*/ 17 w 40"/>
              <a:gd name="T5" fmla="*/ 26 h 34"/>
              <a:gd name="T6" fmla="*/ 17 w 40"/>
              <a:gd name="T7" fmla="*/ 25 h 34"/>
              <a:gd name="T8" fmla="*/ 20 w 40"/>
              <a:gd name="T9" fmla="*/ 20 h 34"/>
              <a:gd name="T10" fmla="*/ 22 w 40"/>
              <a:gd name="T11" fmla="*/ 23 h 34"/>
              <a:gd name="T12" fmla="*/ 22 w 40"/>
              <a:gd name="T13" fmla="*/ 29 h 34"/>
              <a:gd name="T14" fmla="*/ 24 w 40"/>
              <a:gd name="T15" fmla="*/ 32 h 34"/>
              <a:gd name="T16" fmla="*/ 28 w 40"/>
              <a:gd name="T17" fmla="*/ 34 h 34"/>
              <a:gd name="T18" fmla="*/ 31 w 40"/>
              <a:gd name="T19" fmla="*/ 32 h 34"/>
              <a:gd name="T20" fmla="*/ 34 w 40"/>
              <a:gd name="T21" fmla="*/ 24 h 34"/>
              <a:gd name="T22" fmla="*/ 34 w 40"/>
              <a:gd name="T23" fmla="*/ 26 h 34"/>
              <a:gd name="T24" fmla="*/ 35 w 40"/>
              <a:gd name="T25" fmla="*/ 26 h 34"/>
              <a:gd name="T26" fmla="*/ 38 w 40"/>
              <a:gd name="T27" fmla="*/ 25 h 34"/>
              <a:gd name="T28" fmla="*/ 40 w 40"/>
              <a:gd name="T29" fmla="*/ 24 h 34"/>
              <a:gd name="T30" fmla="*/ 39 w 40"/>
              <a:gd name="T31" fmla="*/ 16 h 34"/>
              <a:gd name="T32" fmla="*/ 38 w 40"/>
              <a:gd name="T33" fmla="*/ 9 h 34"/>
              <a:gd name="T34" fmla="*/ 34 w 40"/>
              <a:gd name="T35" fmla="*/ 3 h 34"/>
              <a:gd name="T36" fmla="*/ 31 w 40"/>
              <a:gd name="T37" fmla="*/ 0 h 34"/>
              <a:gd name="T38" fmla="*/ 27 w 40"/>
              <a:gd name="T39" fmla="*/ 5 h 34"/>
              <a:gd name="T40" fmla="*/ 7 w 40"/>
              <a:gd name="T41" fmla="*/ 26 h 34"/>
              <a:gd name="T42" fmla="*/ 0 w 40"/>
              <a:gd name="T43" fmla="*/ 34 h 34"/>
              <a:gd name="T44" fmla="*/ 11 w 40"/>
              <a:gd name="T45" fmla="*/ 29 h 34"/>
              <a:gd name="T46" fmla="*/ 15 w 40"/>
              <a:gd name="T47"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4">
                <a:moveTo>
                  <a:pt x="15" y="29"/>
                </a:moveTo>
                <a:lnTo>
                  <a:pt x="15" y="28"/>
                </a:lnTo>
                <a:lnTo>
                  <a:pt x="17" y="26"/>
                </a:lnTo>
                <a:lnTo>
                  <a:pt x="17" y="25"/>
                </a:lnTo>
                <a:lnTo>
                  <a:pt x="20" y="20"/>
                </a:lnTo>
                <a:lnTo>
                  <a:pt x="22" y="23"/>
                </a:lnTo>
                <a:lnTo>
                  <a:pt x="22" y="29"/>
                </a:lnTo>
                <a:lnTo>
                  <a:pt x="24" y="32"/>
                </a:lnTo>
                <a:lnTo>
                  <a:pt x="28" y="34"/>
                </a:lnTo>
                <a:lnTo>
                  <a:pt x="31" y="32"/>
                </a:lnTo>
                <a:lnTo>
                  <a:pt x="34" y="24"/>
                </a:lnTo>
                <a:lnTo>
                  <a:pt x="34" y="26"/>
                </a:lnTo>
                <a:lnTo>
                  <a:pt x="35" y="26"/>
                </a:lnTo>
                <a:lnTo>
                  <a:pt x="38" y="25"/>
                </a:lnTo>
                <a:lnTo>
                  <a:pt x="40" y="24"/>
                </a:lnTo>
                <a:lnTo>
                  <a:pt x="39" y="16"/>
                </a:lnTo>
                <a:lnTo>
                  <a:pt x="38" y="9"/>
                </a:lnTo>
                <a:lnTo>
                  <a:pt x="34" y="3"/>
                </a:lnTo>
                <a:lnTo>
                  <a:pt x="31" y="0"/>
                </a:lnTo>
                <a:lnTo>
                  <a:pt x="27" y="5"/>
                </a:lnTo>
                <a:lnTo>
                  <a:pt x="7" y="26"/>
                </a:lnTo>
                <a:lnTo>
                  <a:pt x="0" y="34"/>
                </a:lnTo>
                <a:lnTo>
                  <a:pt x="11" y="29"/>
                </a:lnTo>
                <a:lnTo>
                  <a:pt x="15"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4" name="Freeform 353"/>
          <p:cNvSpPr>
            <a:spLocks/>
          </p:cNvSpPr>
          <p:nvPr/>
        </p:nvSpPr>
        <p:spPr bwMode="auto">
          <a:xfrm>
            <a:off x="9652258" y="3672232"/>
            <a:ext cx="3175" cy="4763"/>
          </a:xfrm>
          <a:custGeom>
            <a:avLst/>
            <a:gdLst>
              <a:gd name="T0" fmla="*/ 3 w 7"/>
              <a:gd name="T1" fmla="*/ 8 h 9"/>
              <a:gd name="T2" fmla="*/ 7 w 7"/>
              <a:gd name="T3" fmla="*/ 9 h 9"/>
              <a:gd name="T4" fmla="*/ 4 w 7"/>
              <a:gd name="T5" fmla="*/ 1 h 9"/>
              <a:gd name="T6" fmla="*/ 3 w 7"/>
              <a:gd name="T7" fmla="*/ 0 h 9"/>
              <a:gd name="T8" fmla="*/ 0 w 7"/>
              <a:gd name="T9" fmla="*/ 1 h 9"/>
              <a:gd name="T10" fmla="*/ 0 w 7"/>
              <a:gd name="T11" fmla="*/ 3 h 9"/>
              <a:gd name="T12" fmla="*/ 1 w 7"/>
              <a:gd name="T13" fmla="*/ 5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lnTo>
                  <a:pt x="7" y="9"/>
                </a:lnTo>
                <a:lnTo>
                  <a:pt x="4" y="1"/>
                </a:lnTo>
                <a:lnTo>
                  <a:pt x="3" y="0"/>
                </a:lnTo>
                <a:lnTo>
                  <a:pt x="0" y="1"/>
                </a:lnTo>
                <a:lnTo>
                  <a:pt x="0" y="3"/>
                </a:lnTo>
                <a:lnTo>
                  <a:pt x="1" y="5"/>
                </a:lnTo>
                <a:lnTo>
                  <a:pt x="3" y="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5" name="Freeform 354"/>
          <p:cNvSpPr>
            <a:spLocks/>
          </p:cNvSpPr>
          <p:nvPr/>
        </p:nvSpPr>
        <p:spPr bwMode="auto">
          <a:xfrm>
            <a:off x="9652258" y="3672232"/>
            <a:ext cx="3175" cy="4763"/>
          </a:xfrm>
          <a:custGeom>
            <a:avLst/>
            <a:gdLst>
              <a:gd name="T0" fmla="*/ 3 w 7"/>
              <a:gd name="T1" fmla="*/ 8 h 9"/>
              <a:gd name="T2" fmla="*/ 7 w 7"/>
              <a:gd name="T3" fmla="*/ 9 h 9"/>
              <a:gd name="T4" fmla="*/ 4 w 7"/>
              <a:gd name="T5" fmla="*/ 1 h 9"/>
              <a:gd name="T6" fmla="*/ 3 w 7"/>
              <a:gd name="T7" fmla="*/ 0 h 9"/>
              <a:gd name="T8" fmla="*/ 0 w 7"/>
              <a:gd name="T9" fmla="*/ 1 h 9"/>
              <a:gd name="T10" fmla="*/ 0 w 7"/>
              <a:gd name="T11" fmla="*/ 3 h 9"/>
              <a:gd name="T12" fmla="*/ 1 w 7"/>
              <a:gd name="T13" fmla="*/ 5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lnTo>
                  <a:pt x="7" y="9"/>
                </a:lnTo>
                <a:lnTo>
                  <a:pt x="4" y="1"/>
                </a:lnTo>
                <a:lnTo>
                  <a:pt x="3" y="0"/>
                </a:lnTo>
                <a:lnTo>
                  <a:pt x="0" y="1"/>
                </a:lnTo>
                <a:lnTo>
                  <a:pt x="0" y="3"/>
                </a:lnTo>
                <a:lnTo>
                  <a:pt x="1" y="5"/>
                </a:lnTo>
                <a:lnTo>
                  <a:pt x="3"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6" name="Freeform 355"/>
          <p:cNvSpPr>
            <a:spLocks/>
          </p:cNvSpPr>
          <p:nvPr/>
        </p:nvSpPr>
        <p:spPr bwMode="auto">
          <a:xfrm>
            <a:off x="10588883" y="3802407"/>
            <a:ext cx="14288" cy="14288"/>
          </a:xfrm>
          <a:custGeom>
            <a:avLst/>
            <a:gdLst>
              <a:gd name="T0" fmla="*/ 27 w 27"/>
              <a:gd name="T1" fmla="*/ 20 h 29"/>
              <a:gd name="T2" fmla="*/ 19 w 27"/>
              <a:gd name="T3" fmla="*/ 5 h 29"/>
              <a:gd name="T4" fmla="*/ 8 w 27"/>
              <a:gd name="T5" fmla="*/ 0 h 29"/>
              <a:gd name="T6" fmla="*/ 3 w 27"/>
              <a:gd name="T7" fmla="*/ 0 h 29"/>
              <a:gd name="T8" fmla="*/ 0 w 27"/>
              <a:gd name="T9" fmla="*/ 3 h 29"/>
              <a:gd name="T10" fmla="*/ 22 w 27"/>
              <a:gd name="T11" fmla="*/ 23 h 29"/>
              <a:gd name="T12" fmla="*/ 26 w 27"/>
              <a:gd name="T13" fmla="*/ 29 h 29"/>
              <a:gd name="T14" fmla="*/ 27 w 27"/>
              <a:gd name="T15" fmla="*/ 2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7" y="20"/>
                </a:moveTo>
                <a:lnTo>
                  <a:pt x="19" y="5"/>
                </a:lnTo>
                <a:lnTo>
                  <a:pt x="8" y="0"/>
                </a:lnTo>
                <a:lnTo>
                  <a:pt x="3" y="0"/>
                </a:lnTo>
                <a:lnTo>
                  <a:pt x="0" y="3"/>
                </a:lnTo>
                <a:lnTo>
                  <a:pt x="22" y="23"/>
                </a:lnTo>
                <a:lnTo>
                  <a:pt x="26" y="29"/>
                </a:lnTo>
                <a:lnTo>
                  <a:pt x="27" y="2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7" name="Freeform 356"/>
          <p:cNvSpPr>
            <a:spLocks/>
          </p:cNvSpPr>
          <p:nvPr/>
        </p:nvSpPr>
        <p:spPr bwMode="auto">
          <a:xfrm>
            <a:off x="10588883" y="3802407"/>
            <a:ext cx="14288" cy="14288"/>
          </a:xfrm>
          <a:custGeom>
            <a:avLst/>
            <a:gdLst>
              <a:gd name="T0" fmla="*/ 27 w 27"/>
              <a:gd name="T1" fmla="*/ 20 h 29"/>
              <a:gd name="T2" fmla="*/ 19 w 27"/>
              <a:gd name="T3" fmla="*/ 5 h 29"/>
              <a:gd name="T4" fmla="*/ 8 w 27"/>
              <a:gd name="T5" fmla="*/ 0 h 29"/>
              <a:gd name="T6" fmla="*/ 3 w 27"/>
              <a:gd name="T7" fmla="*/ 0 h 29"/>
              <a:gd name="T8" fmla="*/ 0 w 27"/>
              <a:gd name="T9" fmla="*/ 3 h 29"/>
              <a:gd name="T10" fmla="*/ 22 w 27"/>
              <a:gd name="T11" fmla="*/ 23 h 29"/>
              <a:gd name="T12" fmla="*/ 26 w 27"/>
              <a:gd name="T13" fmla="*/ 29 h 29"/>
              <a:gd name="T14" fmla="*/ 27 w 27"/>
              <a:gd name="T15" fmla="*/ 2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7" y="20"/>
                </a:moveTo>
                <a:lnTo>
                  <a:pt x="19" y="5"/>
                </a:lnTo>
                <a:lnTo>
                  <a:pt x="8" y="0"/>
                </a:lnTo>
                <a:lnTo>
                  <a:pt x="3" y="0"/>
                </a:lnTo>
                <a:lnTo>
                  <a:pt x="0" y="3"/>
                </a:lnTo>
                <a:lnTo>
                  <a:pt x="22" y="23"/>
                </a:lnTo>
                <a:lnTo>
                  <a:pt x="26" y="29"/>
                </a:lnTo>
                <a:lnTo>
                  <a:pt x="27"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8" name="Freeform 357"/>
          <p:cNvSpPr>
            <a:spLocks/>
          </p:cNvSpPr>
          <p:nvPr/>
        </p:nvSpPr>
        <p:spPr bwMode="auto">
          <a:xfrm>
            <a:off x="10571421" y="3792882"/>
            <a:ext cx="6350" cy="6350"/>
          </a:xfrm>
          <a:custGeom>
            <a:avLst/>
            <a:gdLst>
              <a:gd name="T0" fmla="*/ 11 w 11"/>
              <a:gd name="T1" fmla="*/ 12 h 12"/>
              <a:gd name="T2" fmla="*/ 11 w 11"/>
              <a:gd name="T3" fmla="*/ 9 h 12"/>
              <a:gd name="T4" fmla="*/ 11 w 11"/>
              <a:gd name="T5" fmla="*/ 7 h 12"/>
              <a:gd name="T6" fmla="*/ 10 w 11"/>
              <a:gd name="T7" fmla="*/ 4 h 12"/>
              <a:gd name="T8" fmla="*/ 8 w 11"/>
              <a:gd name="T9" fmla="*/ 4 h 12"/>
              <a:gd name="T10" fmla="*/ 6 w 11"/>
              <a:gd name="T11" fmla="*/ 2 h 12"/>
              <a:gd name="T12" fmla="*/ 4 w 11"/>
              <a:gd name="T13" fmla="*/ 1 h 12"/>
              <a:gd name="T14" fmla="*/ 0 w 11"/>
              <a:gd name="T15" fmla="*/ 0 h 12"/>
              <a:gd name="T16" fmla="*/ 0 w 11"/>
              <a:gd name="T17" fmla="*/ 8 h 12"/>
              <a:gd name="T18" fmla="*/ 3 w 11"/>
              <a:gd name="T19" fmla="*/ 11 h 12"/>
              <a:gd name="T20" fmla="*/ 11 w 11"/>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11" y="12"/>
                </a:moveTo>
                <a:lnTo>
                  <a:pt x="11" y="9"/>
                </a:lnTo>
                <a:lnTo>
                  <a:pt x="11" y="7"/>
                </a:lnTo>
                <a:lnTo>
                  <a:pt x="10" y="4"/>
                </a:lnTo>
                <a:lnTo>
                  <a:pt x="8" y="4"/>
                </a:lnTo>
                <a:lnTo>
                  <a:pt x="6" y="2"/>
                </a:lnTo>
                <a:lnTo>
                  <a:pt x="4" y="1"/>
                </a:lnTo>
                <a:lnTo>
                  <a:pt x="0" y="0"/>
                </a:lnTo>
                <a:lnTo>
                  <a:pt x="0" y="8"/>
                </a:lnTo>
                <a:lnTo>
                  <a:pt x="3" y="11"/>
                </a:lnTo>
                <a:lnTo>
                  <a:pt x="11" y="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9" name="Freeform 358"/>
          <p:cNvSpPr>
            <a:spLocks/>
          </p:cNvSpPr>
          <p:nvPr/>
        </p:nvSpPr>
        <p:spPr bwMode="auto">
          <a:xfrm>
            <a:off x="10571421" y="3792882"/>
            <a:ext cx="6350" cy="6350"/>
          </a:xfrm>
          <a:custGeom>
            <a:avLst/>
            <a:gdLst>
              <a:gd name="T0" fmla="*/ 11 w 11"/>
              <a:gd name="T1" fmla="*/ 12 h 12"/>
              <a:gd name="T2" fmla="*/ 11 w 11"/>
              <a:gd name="T3" fmla="*/ 9 h 12"/>
              <a:gd name="T4" fmla="*/ 11 w 11"/>
              <a:gd name="T5" fmla="*/ 7 h 12"/>
              <a:gd name="T6" fmla="*/ 10 w 11"/>
              <a:gd name="T7" fmla="*/ 4 h 12"/>
              <a:gd name="T8" fmla="*/ 8 w 11"/>
              <a:gd name="T9" fmla="*/ 4 h 12"/>
              <a:gd name="T10" fmla="*/ 6 w 11"/>
              <a:gd name="T11" fmla="*/ 2 h 12"/>
              <a:gd name="T12" fmla="*/ 4 w 11"/>
              <a:gd name="T13" fmla="*/ 1 h 12"/>
              <a:gd name="T14" fmla="*/ 0 w 11"/>
              <a:gd name="T15" fmla="*/ 0 h 12"/>
              <a:gd name="T16" fmla="*/ 0 w 11"/>
              <a:gd name="T17" fmla="*/ 8 h 12"/>
              <a:gd name="T18" fmla="*/ 3 w 11"/>
              <a:gd name="T19" fmla="*/ 11 h 12"/>
              <a:gd name="T20" fmla="*/ 11 w 11"/>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11" y="12"/>
                </a:moveTo>
                <a:lnTo>
                  <a:pt x="11" y="9"/>
                </a:lnTo>
                <a:lnTo>
                  <a:pt x="11" y="7"/>
                </a:lnTo>
                <a:lnTo>
                  <a:pt x="10" y="4"/>
                </a:lnTo>
                <a:lnTo>
                  <a:pt x="8" y="4"/>
                </a:lnTo>
                <a:lnTo>
                  <a:pt x="6" y="2"/>
                </a:lnTo>
                <a:lnTo>
                  <a:pt x="4" y="1"/>
                </a:lnTo>
                <a:lnTo>
                  <a:pt x="0" y="0"/>
                </a:lnTo>
                <a:lnTo>
                  <a:pt x="0" y="8"/>
                </a:lnTo>
                <a:lnTo>
                  <a:pt x="3" y="11"/>
                </a:lnTo>
                <a:lnTo>
                  <a:pt x="11"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0" name="Freeform 359"/>
          <p:cNvSpPr>
            <a:spLocks/>
          </p:cNvSpPr>
          <p:nvPr/>
        </p:nvSpPr>
        <p:spPr bwMode="auto">
          <a:xfrm>
            <a:off x="10577771" y="3789707"/>
            <a:ext cx="7938" cy="4763"/>
          </a:xfrm>
          <a:custGeom>
            <a:avLst/>
            <a:gdLst>
              <a:gd name="T0" fmla="*/ 0 w 14"/>
              <a:gd name="T1" fmla="*/ 1 h 8"/>
              <a:gd name="T2" fmla="*/ 14 w 14"/>
              <a:gd name="T3" fmla="*/ 8 h 8"/>
              <a:gd name="T4" fmla="*/ 14 w 14"/>
              <a:gd name="T5" fmla="*/ 5 h 8"/>
              <a:gd name="T6" fmla="*/ 13 w 14"/>
              <a:gd name="T7" fmla="*/ 3 h 8"/>
              <a:gd name="T8" fmla="*/ 12 w 14"/>
              <a:gd name="T9" fmla="*/ 3 h 8"/>
              <a:gd name="T10" fmla="*/ 10 w 14"/>
              <a:gd name="T11" fmla="*/ 3 h 8"/>
              <a:gd name="T12" fmla="*/ 2 w 14"/>
              <a:gd name="T13" fmla="*/ 0 h 8"/>
              <a:gd name="T14" fmla="*/ 0 w 1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1"/>
                </a:moveTo>
                <a:lnTo>
                  <a:pt x="14" y="8"/>
                </a:lnTo>
                <a:lnTo>
                  <a:pt x="14" y="5"/>
                </a:lnTo>
                <a:lnTo>
                  <a:pt x="13" y="3"/>
                </a:lnTo>
                <a:lnTo>
                  <a:pt x="12" y="3"/>
                </a:lnTo>
                <a:lnTo>
                  <a:pt x="10" y="3"/>
                </a:lnTo>
                <a:lnTo>
                  <a:pt x="2" y="0"/>
                </a:lnTo>
                <a:lnTo>
                  <a:pt x="0" y="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1" name="Freeform 360"/>
          <p:cNvSpPr>
            <a:spLocks/>
          </p:cNvSpPr>
          <p:nvPr/>
        </p:nvSpPr>
        <p:spPr bwMode="auto">
          <a:xfrm>
            <a:off x="10577771" y="3789707"/>
            <a:ext cx="7938" cy="4763"/>
          </a:xfrm>
          <a:custGeom>
            <a:avLst/>
            <a:gdLst>
              <a:gd name="T0" fmla="*/ 0 w 14"/>
              <a:gd name="T1" fmla="*/ 1 h 8"/>
              <a:gd name="T2" fmla="*/ 14 w 14"/>
              <a:gd name="T3" fmla="*/ 8 h 8"/>
              <a:gd name="T4" fmla="*/ 14 w 14"/>
              <a:gd name="T5" fmla="*/ 5 h 8"/>
              <a:gd name="T6" fmla="*/ 13 w 14"/>
              <a:gd name="T7" fmla="*/ 3 h 8"/>
              <a:gd name="T8" fmla="*/ 12 w 14"/>
              <a:gd name="T9" fmla="*/ 3 h 8"/>
              <a:gd name="T10" fmla="*/ 10 w 14"/>
              <a:gd name="T11" fmla="*/ 3 h 8"/>
              <a:gd name="T12" fmla="*/ 2 w 14"/>
              <a:gd name="T13" fmla="*/ 0 h 8"/>
              <a:gd name="T14" fmla="*/ 0 w 14"/>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0" y="1"/>
                </a:moveTo>
                <a:lnTo>
                  <a:pt x="14" y="8"/>
                </a:lnTo>
                <a:lnTo>
                  <a:pt x="14" y="5"/>
                </a:lnTo>
                <a:lnTo>
                  <a:pt x="13" y="3"/>
                </a:lnTo>
                <a:lnTo>
                  <a:pt x="12" y="3"/>
                </a:lnTo>
                <a:lnTo>
                  <a:pt x="10" y="3"/>
                </a:lnTo>
                <a:lnTo>
                  <a:pt x="2" y="0"/>
                </a:lnTo>
                <a:lnTo>
                  <a:pt x="0"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2" name="Freeform 361"/>
          <p:cNvSpPr>
            <a:spLocks/>
          </p:cNvSpPr>
          <p:nvPr/>
        </p:nvSpPr>
        <p:spPr bwMode="auto">
          <a:xfrm>
            <a:off x="10582533" y="3784944"/>
            <a:ext cx="7938" cy="4763"/>
          </a:xfrm>
          <a:custGeom>
            <a:avLst/>
            <a:gdLst>
              <a:gd name="T0" fmla="*/ 11 w 14"/>
              <a:gd name="T1" fmla="*/ 9 h 9"/>
              <a:gd name="T2" fmla="*/ 14 w 14"/>
              <a:gd name="T3" fmla="*/ 4 h 9"/>
              <a:gd name="T4" fmla="*/ 11 w 14"/>
              <a:gd name="T5" fmla="*/ 0 h 9"/>
              <a:gd name="T6" fmla="*/ 5 w 14"/>
              <a:gd name="T7" fmla="*/ 2 h 9"/>
              <a:gd name="T8" fmla="*/ 3 w 14"/>
              <a:gd name="T9" fmla="*/ 2 h 9"/>
              <a:gd name="T10" fmla="*/ 0 w 14"/>
              <a:gd name="T11" fmla="*/ 4 h 9"/>
              <a:gd name="T12" fmla="*/ 8 w 14"/>
              <a:gd name="T13" fmla="*/ 8 h 9"/>
              <a:gd name="T14" fmla="*/ 11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11" y="9"/>
                </a:moveTo>
                <a:lnTo>
                  <a:pt x="14" y="4"/>
                </a:lnTo>
                <a:lnTo>
                  <a:pt x="11" y="0"/>
                </a:lnTo>
                <a:lnTo>
                  <a:pt x="5" y="2"/>
                </a:lnTo>
                <a:lnTo>
                  <a:pt x="3" y="2"/>
                </a:lnTo>
                <a:lnTo>
                  <a:pt x="0" y="4"/>
                </a:lnTo>
                <a:lnTo>
                  <a:pt x="8" y="8"/>
                </a:lnTo>
                <a:lnTo>
                  <a:pt x="11" y="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3" name="Freeform 362"/>
          <p:cNvSpPr>
            <a:spLocks/>
          </p:cNvSpPr>
          <p:nvPr/>
        </p:nvSpPr>
        <p:spPr bwMode="auto">
          <a:xfrm>
            <a:off x="10582533" y="3784944"/>
            <a:ext cx="7938" cy="4763"/>
          </a:xfrm>
          <a:custGeom>
            <a:avLst/>
            <a:gdLst>
              <a:gd name="T0" fmla="*/ 11 w 14"/>
              <a:gd name="T1" fmla="*/ 9 h 9"/>
              <a:gd name="T2" fmla="*/ 14 w 14"/>
              <a:gd name="T3" fmla="*/ 4 h 9"/>
              <a:gd name="T4" fmla="*/ 11 w 14"/>
              <a:gd name="T5" fmla="*/ 0 h 9"/>
              <a:gd name="T6" fmla="*/ 5 w 14"/>
              <a:gd name="T7" fmla="*/ 2 h 9"/>
              <a:gd name="T8" fmla="*/ 3 w 14"/>
              <a:gd name="T9" fmla="*/ 2 h 9"/>
              <a:gd name="T10" fmla="*/ 0 w 14"/>
              <a:gd name="T11" fmla="*/ 4 h 9"/>
              <a:gd name="T12" fmla="*/ 8 w 14"/>
              <a:gd name="T13" fmla="*/ 8 h 9"/>
              <a:gd name="T14" fmla="*/ 11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11" y="9"/>
                </a:moveTo>
                <a:lnTo>
                  <a:pt x="14" y="4"/>
                </a:lnTo>
                <a:lnTo>
                  <a:pt x="11" y="0"/>
                </a:lnTo>
                <a:lnTo>
                  <a:pt x="5" y="2"/>
                </a:lnTo>
                <a:lnTo>
                  <a:pt x="3" y="2"/>
                </a:lnTo>
                <a:lnTo>
                  <a:pt x="0" y="4"/>
                </a:lnTo>
                <a:lnTo>
                  <a:pt x="8" y="8"/>
                </a:lnTo>
                <a:lnTo>
                  <a:pt x="11"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4" name="Freeform 363"/>
          <p:cNvSpPr>
            <a:spLocks/>
          </p:cNvSpPr>
          <p:nvPr/>
        </p:nvSpPr>
        <p:spPr bwMode="auto">
          <a:xfrm>
            <a:off x="10590471" y="3773832"/>
            <a:ext cx="19050" cy="19050"/>
          </a:xfrm>
          <a:custGeom>
            <a:avLst/>
            <a:gdLst>
              <a:gd name="T0" fmla="*/ 30 w 35"/>
              <a:gd name="T1" fmla="*/ 38 h 38"/>
              <a:gd name="T2" fmla="*/ 35 w 35"/>
              <a:gd name="T3" fmla="*/ 9 h 38"/>
              <a:gd name="T4" fmla="*/ 31 w 35"/>
              <a:gd name="T5" fmla="*/ 5 h 38"/>
              <a:gd name="T6" fmla="*/ 24 w 35"/>
              <a:gd name="T7" fmla="*/ 0 h 38"/>
              <a:gd name="T8" fmla="*/ 15 w 35"/>
              <a:gd name="T9" fmla="*/ 0 h 38"/>
              <a:gd name="T10" fmla="*/ 13 w 35"/>
              <a:gd name="T11" fmla="*/ 2 h 38"/>
              <a:gd name="T12" fmla="*/ 14 w 35"/>
              <a:gd name="T13" fmla="*/ 8 h 38"/>
              <a:gd name="T14" fmla="*/ 15 w 35"/>
              <a:gd name="T15" fmla="*/ 14 h 38"/>
              <a:gd name="T16" fmla="*/ 11 w 35"/>
              <a:gd name="T17" fmla="*/ 16 h 38"/>
              <a:gd name="T18" fmla="*/ 0 w 35"/>
              <a:gd name="T19" fmla="*/ 16 h 38"/>
              <a:gd name="T20" fmla="*/ 3 w 35"/>
              <a:gd name="T21" fmla="*/ 24 h 38"/>
              <a:gd name="T22" fmla="*/ 7 w 35"/>
              <a:gd name="T23" fmla="*/ 28 h 38"/>
              <a:gd name="T24" fmla="*/ 13 w 35"/>
              <a:gd name="T25" fmla="*/ 28 h 38"/>
              <a:gd name="T26" fmla="*/ 17 w 35"/>
              <a:gd name="T27" fmla="*/ 25 h 38"/>
              <a:gd name="T28" fmla="*/ 21 w 35"/>
              <a:gd name="T29" fmla="*/ 24 h 38"/>
              <a:gd name="T30" fmla="*/ 25 w 35"/>
              <a:gd name="T31" fmla="*/ 28 h 38"/>
              <a:gd name="T32" fmla="*/ 30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30" y="38"/>
                </a:moveTo>
                <a:lnTo>
                  <a:pt x="35" y="9"/>
                </a:lnTo>
                <a:lnTo>
                  <a:pt x="31" y="5"/>
                </a:lnTo>
                <a:lnTo>
                  <a:pt x="24" y="0"/>
                </a:lnTo>
                <a:lnTo>
                  <a:pt x="15" y="0"/>
                </a:lnTo>
                <a:lnTo>
                  <a:pt x="13" y="2"/>
                </a:lnTo>
                <a:lnTo>
                  <a:pt x="14" y="8"/>
                </a:lnTo>
                <a:lnTo>
                  <a:pt x="15" y="14"/>
                </a:lnTo>
                <a:lnTo>
                  <a:pt x="11" y="16"/>
                </a:lnTo>
                <a:lnTo>
                  <a:pt x="0" y="16"/>
                </a:lnTo>
                <a:lnTo>
                  <a:pt x="3" y="24"/>
                </a:lnTo>
                <a:lnTo>
                  <a:pt x="7" y="28"/>
                </a:lnTo>
                <a:lnTo>
                  <a:pt x="13" y="28"/>
                </a:lnTo>
                <a:lnTo>
                  <a:pt x="17" y="25"/>
                </a:lnTo>
                <a:lnTo>
                  <a:pt x="21" y="24"/>
                </a:lnTo>
                <a:lnTo>
                  <a:pt x="25" y="28"/>
                </a:lnTo>
                <a:lnTo>
                  <a:pt x="30" y="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5" name="Freeform 364"/>
          <p:cNvSpPr>
            <a:spLocks/>
          </p:cNvSpPr>
          <p:nvPr/>
        </p:nvSpPr>
        <p:spPr bwMode="auto">
          <a:xfrm>
            <a:off x="10590471" y="3773832"/>
            <a:ext cx="19050" cy="19050"/>
          </a:xfrm>
          <a:custGeom>
            <a:avLst/>
            <a:gdLst>
              <a:gd name="T0" fmla="*/ 30 w 35"/>
              <a:gd name="T1" fmla="*/ 38 h 38"/>
              <a:gd name="T2" fmla="*/ 35 w 35"/>
              <a:gd name="T3" fmla="*/ 9 h 38"/>
              <a:gd name="T4" fmla="*/ 31 w 35"/>
              <a:gd name="T5" fmla="*/ 5 h 38"/>
              <a:gd name="T6" fmla="*/ 24 w 35"/>
              <a:gd name="T7" fmla="*/ 0 h 38"/>
              <a:gd name="T8" fmla="*/ 15 w 35"/>
              <a:gd name="T9" fmla="*/ 0 h 38"/>
              <a:gd name="T10" fmla="*/ 13 w 35"/>
              <a:gd name="T11" fmla="*/ 2 h 38"/>
              <a:gd name="T12" fmla="*/ 14 w 35"/>
              <a:gd name="T13" fmla="*/ 8 h 38"/>
              <a:gd name="T14" fmla="*/ 15 w 35"/>
              <a:gd name="T15" fmla="*/ 14 h 38"/>
              <a:gd name="T16" fmla="*/ 11 w 35"/>
              <a:gd name="T17" fmla="*/ 16 h 38"/>
              <a:gd name="T18" fmla="*/ 0 w 35"/>
              <a:gd name="T19" fmla="*/ 16 h 38"/>
              <a:gd name="T20" fmla="*/ 3 w 35"/>
              <a:gd name="T21" fmla="*/ 24 h 38"/>
              <a:gd name="T22" fmla="*/ 7 w 35"/>
              <a:gd name="T23" fmla="*/ 28 h 38"/>
              <a:gd name="T24" fmla="*/ 13 w 35"/>
              <a:gd name="T25" fmla="*/ 28 h 38"/>
              <a:gd name="T26" fmla="*/ 17 w 35"/>
              <a:gd name="T27" fmla="*/ 25 h 38"/>
              <a:gd name="T28" fmla="*/ 21 w 35"/>
              <a:gd name="T29" fmla="*/ 24 h 38"/>
              <a:gd name="T30" fmla="*/ 25 w 35"/>
              <a:gd name="T31" fmla="*/ 28 h 38"/>
              <a:gd name="T32" fmla="*/ 30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30" y="38"/>
                </a:moveTo>
                <a:lnTo>
                  <a:pt x="35" y="9"/>
                </a:lnTo>
                <a:lnTo>
                  <a:pt x="31" y="5"/>
                </a:lnTo>
                <a:lnTo>
                  <a:pt x="24" y="0"/>
                </a:lnTo>
                <a:lnTo>
                  <a:pt x="15" y="0"/>
                </a:lnTo>
                <a:lnTo>
                  <a:pt x="13" y="2"/>
                </a:lnTo>
                <a:lnTo>
                  <a:pt x="14" y="8"/>
                </a:lnTo>
                <a:lnTo>
                  <a:pt x="15" y="14"/>
                </a:lnTo>
                <a:lnTo>
                  <a:pt x="11" y="16"/>
                </a:lnTo>
                <a:lnTo>
                  <a:pt x="0" y="16"/>
                </a:lnTo>
                <a:lnTo>
                  <a:pt x="3" y="24"/>
                </a:lnTo>
                <a:lnTo>
                  <a:pt x="7" y="28"/>
                </a:lnTo>
                <a:lnTo>
                  <a:pt x="13" y="28"/>
                </a:lnTo>
                <a:lnTo>
                  <a:pt x="17" y="25"/>
                </a:lnTo>
                <a:lnTo>
                  <a:pt x="21" y="24"/>
                </a:lnTo>
                <a:lnTo>
                  <a:pt x="25" y="28"/>
                </a:lnTo>
                <a:lnTo>
                  <a:pt x="30"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6" name="Freeform 365"/>
          <p:cNvSpPr>
            <a:spLocks/>
          </p:cNvSpPr>
          <p:nvPr/>
        </p:nvSpPr>
        <p:spPr bwMode="auto">
          <a:xfrm>
            <a:off x="10574596" y="3716682"/>
            <a:ext cx="42863" cy="53975"/>
          </a:xfrm>
          <a:custGeom>
            <a:avLst/>
            <a:gdLst>
              <a:gd name="T0" fmla="*/ 78 w 82"/>
              <a:gd name="T1" fmla="*/ 37 h 103"/>
              <a:gd name="T2" fmla="*/ 82 w 82"/>
              <a:gd name="T3" fmla="*/ 20 h 103"/>
              <a:gd name="T4" fmla="*/ 74 w 82"/>
              <a:gd name="T5" fmla="*/ 15 h 103"/>
              <a:gd name="T6" fmla="*/ 7 w 82"/>
              <a:gd name="T7" fmla="*/ 0 h 103"/>
              <a:gd name="T8" fmla="*/ 4 w 82"/>
              <a:gd name="T9" fmla="*/ 3 h 103"/>
              <a:gd name="T10" fmla="*/ 0 w 82"/>
              <a:gd name="T11" fmla="*/ 8 h 103"/>
              <a:gd name="T12" fmla="*/ 0 w 82"/>
              <a:gd name="T13" fmla="*/ 15 h 103"/>
              <a:gd name="T14" fmla="*/ 1 w 82"/>
              <a:gd name="T15" fmla="*/ 23 h 103"/>
              <a:gd name="T16" fmla="*/ 5 w 82"/>
              <a:gd name="T17" fmla="*/ 29 h 103"/>
              <a:gd name="T18" fmla="*/ 9 w 82"/>
              <a:gd name="T19" fmla="*/ 35 h 103"/>
              <a:gd name="T20" fmla="*/ 10 w 82"/>
              <a:gd name="T21" fmla="*/ 40 h 103"/>
              <a:gd name="T22" fmla="*/ 12 w 82"/>
              <a:gd name="T23" fmla="*/ 52 h 103"/>
              <a:gd name="T24" fmla="*/ 16 w 82"/>
              <a:gd name="T25" fmla="*/ 59 h 103"/>
              <a:gd name="T26" fmla="*/ 20 w 82"/>
              <a:gd name="T27" fmla="*/ 64 h 103"/>
              <a:gd name="T28" fmla="*/ 47 w 82"/>
              <a:gd name="T29" fmla="*/ 73 h 103"/>
              <a:gd name="T30" fmla="*/ 49 w 82"/>
              <a:gd name="T31" fmla="*/ 78 h 103"/>
              <a:gd name="T32" fmla="*/ 49 w 82"/>
              <a:gd name="T33" fmla="*/ 82 h 103"/>
              <a:gd name="T34" fmla="*/ 51 w 82"/>
              <a:gd name="T35" fmla="*/ 85 h 103"/>
              <a:gd name="T36" fmla="*/ 50 w 82"/>
              <a:gd name="T37" fmla="*/ 89 h 103"/>
              <a:gd name="T38" fmla="*/ 49 w 82"/>
              <a:gd name="T39" fmla="*/ 93 h 103"/>
              <a:gd name="T40" fmla="*/ 46 w 82"/>
              <a:gd name="T41" fmla="*/ 94 h 103"/>
              <a:gd name="T42" fmla="*/ 41 w 82"/>
              <a:gd name="T43" fmla="*/ 95 h 103"/>
              <a:gd name="T44" fmla="*/ 39 w 82"/>
              <a:gd name="T45" fmla="*/ 98 h 103"/>
              <a:gd name="T46" fmla="*/ 38 w 82"/>
              <a:gd name="T47" fmla="*/ 100 h 103"/>
              <a:gd name="T48" fmla="*/ 39 w 82"/>
              <a:gd name="T49" fmla="*/ 102 h 103"/>
              <a:gd name="T50" fmla="*/ 41 w 82"/>
              <a:gd name="T51" fmla="*/ 103 h 103"/>
              <a:gd name="T52" fmla="*/ 47 w 82"/>
              <a:gd name="T53" fmla="*/ 102 h 103"/>
              <a:gd name="T54" fmla="*/ 51 w 82"/>
              <a:gd name="T55" fmla="*/ 97 h 103"/>
              <a:gd name="T56" fmla="*/ 57 w 82"/>
              <a:gd name="T57" fmla="*/ 95 h 103"/>
              <a:gd name="T58" fmla="*/ 63 w 82"/>
              <a:gd name="T59" fmla="*/ 97 h 103"/>
              <a:gd name="T60" fmla="*/ 67 w 82"/>
              <a:gd name="T61" fmla="*/ 99 h 103"/>
              <a:gd name="T62" fmla="*/ 78 w 82"/>
              <a:gd name="T6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103">
                <a:moveTo>
                  <a:pt x="78" y="37"/>
                </a:moveTo>
                <a:lnTo>
                  <a:pt x="82" y="20"/>
                </a:lnTo>
                <a:lnTo>
                  <a:pt x="74" y="15"/>
                </a:lnTo>
                <a:lnTo>
                  <a:pt x="7" y="0"/>
                </a:lnTo>
                <a:lnTo>
                  <a:pt x="4" y="3"/>
                </a:lnTo>
                <a:lnTo>
                  <a:pt x="0" y="8"/>
                </a:lnTo>
                <a:lnTo>
                  <a:pt x="0" y="15"/>
                </a:lnTo>
                <a:lnTo>
                  <a:pt x="1" y="23"/>
                </a:lnTo>
                <a:lnTo>
                  <a:pt x="5" y="29"/>
                </a:lnTo>
                <a:lnTo>
                  <a:pt x="9" y="35"/>
                </a:lnTo>
                <a:lnTo>
                  <a:pt x="10" y="40"/>
                </a:lnTo>
                <a:lnTo>
                  <a:pt x="12" y="52"/>
                </a:lnTo>
                <a:lnTo>
                  <a:pt x="16" y="59"/>
                </a:lnTo>
                <a:lnTo>
                  <a:pt x="20" y="64"/>
                </a:lnTo>
                <a:lnTo>
                  <a:pt x="47" y="73"/>
                </a:lnTo>
                <a:lnTo>
                  <a:pt x="49" y="78"/>
                </a:lnTo>
                <a:lnTo>
                  <a:pt x="49" y="82"/>
                </a:lnTo>
                <a:lnTo>
                  <a:pt x="51" y="85"/>
                </a:lnTo>
                <a:lnTo>
                  <a:pt x="50" y="89"/>
                </a:lnTo>
                <a:lnTo>
                  <a:pt x="49" y="93"/>
                </a:lnTo>
                <a:lnTo>
                  <a:pt x="46" y="94"/>
                </a:lnTo>
                <a:lnTo>
                  <a:pt x="41" y="95"/>
                </a:lnTo>
                <a:lnTo>
                  <a:pt x="39" y="98"/>
                </a:lnTo>
                <a:lnTo>
                  <a:pt x="38" y="100"/>
                </a:lnTo>
                <a:lnTo>
                  <a:pt x="39" y="102"/>
                </a:lnTo>
                <a:lnTo>
                  <a:pt x="41" y="103"/>
                </a:lnTo>
                <a:lnTo>
                  <a:pt x="47" y="102"/>
                </a:lnTo>
                <a:lnTo>
                  <a:pt x="51" y="97"/>
                </a:lnTo>
                <a:lnTo>
                  <a:pt x="57" y="95"/>
                </a:lnTo>
                <a:lnTo>
                  <a:pt x="63" y="97"/>
                </a:lnTo>
                <a:lnTo>
                  <a:pt x="67" y="99"/>
                </a:lnTo>
                <a:lnTo>
                  <a:pt x="78" y="3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7" name="Freeform 366"/>
          <p:cNvSpPr>
            <a:spLocks/>
          </p:cNvSpPr>
          <p:nvPr/>
        </p:nvSpPr>
        <p:spPr bwMode="auto">
          <a:xfrm>
            <a:off x="10574596" y="3716682"/>
            <a:ext cx="42863" cy="53975"/>
          </a:xfrm>
          <a:custGeom>
            <a:avLst/>
            <a:gdLst>
              <a:gd name="T0" fmla="*/ 78 w 82"/>
              <a:gd name="T1" fmla="*/ 37 h 103"/>
              <a:gd name="T2" fmla="*/ 82 w 82"/>
              <a:gd name="T3" fmla="*/ 20 h 103"/>
              <a:gd name="T4" fmla="*/ 74 w 82"/>
              <a:gd name="T5" fmla="*/ 15 h 103"/>
              <a:gd name="T6" fmla="*/ 7 w 82"/>
              <a:gd name="T7" fmla="*/ 0 h 103"/>
              <a:gd name="T8" fmla="*/ 4 w 82"/>
              <a:gd name="T9" fmla="*/ 3 h 103"/>
              <a:gd name="T10" fmla="*/ 0 w 82"/>
              <a:gd name="T11" fmla="*/ 8 h 103"/>
              <a:gd name="T12" fmla="*/ 0 w 82"/>
              <a:gd name="T13" fmla="*/ 15 h 103"/>
              <a:gd name="T14" fmla="*/ 1 w 82"/>
              <a:gd name="T15" fmla="*/ 23 h 103"/>
              <a:gd name="T16" fmla="*/ 5 w 82"/>
              <a:gd name="T17" fmla="*/ 29 h 103"/>
              <a:gd name="T18" fmla="*/ 9 w 82"/>
              <a:gd name="T19" fmla="*/ 35 h 103"/>
              <a:gd name="T20" fmla="*/ 10 w 82"/>
              <a:gd name="T21" fmla="*/ 40 h 103"/>
              <a:gd name="T22" fmla="*/ 12 w 82"/>
              <a:gd name="T23" fmla="*/ 52 h 103"/>
              <a:gd name="T24" fmla="*/ 16 w 82"/>
              <a:gd name="T25" fmla="*/ 59 h 103"/>
              <a:gd name="T26" fmla="*/ 20 w 82"/>
              <a:gd name="T27" fmla="*/ 64 h 103"/>
              <a:gd name="T28" fmla="*/ 47 w 82"/>
              <a:gd name="T29" fmla="*/ 73 h 103"/>
              <a:gd name="T30" fmla="*/ 49 w 82"/>
              <a:gd name="T31" fmla="*/ 78 h 103"/>
              <a:gd name="T32" fmla="*/ 49 w 82"/>
              <a:gd name="T33" fmla="*/ 82 h 103"/>
              <a:gd name="T34" fmla="*/ 51 w 82"/>
              <a:gd name="T35" fmla="*/ 85 h 103"/>
              <a:gd name="T36" fmla="*/ 50 w 82"/>
              <a:gd name="T37" fmla="*/ 89 h 103"/>
              <a:gd name="T38" fmla="*/ 49 w 82"/>
              <a:gd name="T39" fmla="*/ 93 h 103"/>
              <a:gd name="T40" fmla="*/ 46 w 82"/>
              <a:gd name="T41" fmla="*/ 94 h 103"/>
              <a:gd name="T42" fmla="*/ 41 w 82"/>
              <a:gd name="T43" fmla="*/ 95 h 103"/>
              <a:gd name="T44" fmla="*/ 39 w 82"/>
              <a:gd name="T45" fmla="*/ 98 h 103"/>
              <a:gd name="T46" fmla="*/ 38 w 82"/>
              <a:gd name="T47" fmla="*/ 100 h 103"/>
              <a:gd name="T48" fmla="*/ 39 w 82"/>
              <a:gd name="T49" fmla="*/ 102 h 103"/>
              <a:gd name="T50" fmla="*/ 41 w 82"/>
              <a:gd name="T51" fmla="*/ 103 h 103"/>
              <a:gd name="T52" fmla="*/ 47 w 82"/>
              <a:gd name="T53" fmla="*/ 102 h 103"/>
              <a:gd name="T54" fmla="*/ 51 w 82"/>
              <a:gd name="T55" fmla="*/ 97 h 103"/>
              <a:gd name="T56" fmla="*/ 57 w 82"/>
              <a:gd name="T57" fmla="*/ 95 h 103"/>
              <a:gd name="T58" fmla="*/ 63 w 82"/>
              <a:gd name="T59" fmla="*/ 97 h 103"/>
              <a:gd name="T60" fmla="*/ 67 w 82"/>
              <a:gd name="T61" fmla="*/ 99 h 103"/>
              <a:gd name="T62" fmla="*/ 78 w 82"/>
              <a:gd name="T6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103">
                <a:moveTo>
                  <a:pt x="78" y="37"/>
                </a:moveTo>
                <a:lnTo>
                  <a:pt x="82" y="20"/>
                </a:lnTo>
                <a:lnTo>
                  <a:pt x="74" y="15"/>
                </a:lnTo>
                <a:lnTo>
                  <a:pt x="7" y="0"/>
                </a:lnTo>
                <a:lnTo>
                  <a:pt x="4" y="3"/>
                </a:lnTo>
                <a:lnTo>
                  <a:pt x="0" y="8"/>
                </a:lnTo>
                <a:lnTo>
                  <a:pt x="0" y="15"/>
                </a:lnTo>
                <a:lnTo>
                  <a:pt x="1" y="23"/>
                </a:lnTo>
                <a:lnTo>
                  <a:pt x="5" y="29"/>
                </a:lnTo>
                <a:lnTo>
                  <a:pt x="9" y="35"/>
                </a:lnTo>
                <a:lnTo>
                  <a:pt x="10" y="40"/>
                </a:lnTo>
                <a:lnTo>
                  <a:pt x="12" y="52"/>
                </a:lnTo>
                <a:lnTo>
                  <a:pt x="16" y="59"/>
                </a:lnTo>
                <a:lnTo>
                  <a:pt x="20" y="64"/>
                </a:lnTo>
                <a:lnTo>
                  <a:pt x="47" y="73"/>
                </a:lnTo>
                <a:lnTo>
                  <a:pt x="49" y="78"/>
                </a:lnTo>
                <a:lnTo>
                  <a:pt x="49" y="82"/>
                </a:lnTo>
                <a:lnTo>
                  <a:pt x="51" y="85"/>
                </a:lnTo>
                <a:lnTo>
                  <a:pt x="50" y="89"/>
                </a:lnTo>
                <a:lnTo>
                  <a:pt x="49" y="93"/>
                </a:lnTo>
                <a:lnTo>
                  <a:pt x="46" y="94"/>
                </a:lnTo>
                <a:lnTo>
                  <a:pt x="41" y="95"/>
                </a:lnTo>
                <a:lnTo>
                  <a:pt x="39" y="98"/>
                </a:lnTo>
                <a:lnTo>
                  <a:pt x="38" y="100"/>
                </a:lnTo>
                <a:lnTo>
                  <a:pt x="39" y="102"/>
                </a:lnTo>
                <a:lnTo>
                  <a:pt x="41" y="103"/>
                </a:lnTo>
                <a:lnTo>
                  <a:pt x="47" y="102"/>
                </a:lnTo>
                <a:lnTo>
                  <a:pt x="51" y="97"/>
                </a:lnTo>
                <a:lnTo>
                  <a:pt x="57" y="95"/>
                </a:lnTo>
                <a:lnTo>
                  <a:pt x="63" y="97"/>
                </a:lnTo>
                <a:lnTo>
                  <a:pt x="67" y="99"/>
                </a:lnTo>
                <a:lnTo>
                  <a:pt x="78" y="3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8" name="Freeform 367"/>
          <p:cNvSpPr>
            <a:spLocks/>
          </p:cNvSpPr>
          <p:nvPr/>
        </p:nvSpPr>
        <p:spPr bwMode="auto">
          <a:xfrm>
            <a:off x="10028496" y="3610319"/>
            <a:ext cx="573088" cy="671513"/>
          </a:xfrm>
          <a:custGeom>
            <a:avLst/>
            <a:gdLst>
              <a:gd name="T0" fmla="*/ 919 w 1083"/>
              <a:gd name="T1" fmla="*/ 1260 h 1269"/>
              <a:gd name="T2" fmla="*/ 1072 w 1083"/>
              <a:gd name="T3" fmla="*/ 469 h 1269"/>
              <a:gd name="T4" fmla="*/ 1045 w 1083"/>
              <a:gd name="T5" fmla="*/ 365 h 1269"/>
              <a:gd name="T6" fmla="*/ 1035 w 1083"/>
              <a:gd name="T7" fmla="*/ 400 h 1269"/>
              <a:gd name="T8" fmla="*/ 1023 w 1083"/>
              <a:gd name="T9" fmla="*/ 363 h 1269"/>
              <a:gd name="T10" fmla="*/ 969 w 1083"/>
              <a:gd name="T11" fmla="*/ 398 h 1269"/>
              <a:gd name="T12" fmla="*/ 942 w 1083"/>
              <a:gd name="T13" fmla="*/ 425 h 1269"/>
              <a:gd name="T14" fmla="*/ 927 w 1083"/>
              <a:gd name="T15" fmla="*/ 400 h 1269"/>
              <a:gd name="T16" fmla="*/ 904 w 1083"/>
              <a:gd name="T17" fmla="*/ 404 h 1269"/>
              <a:gd name="T18" fmla="*/ 895 w 1083"/>
              <a:gd name="T19" fmla="*/ 435 h 1269"/>
              <a:gd name="T20" fmla="*/ 872 w 1083"/>
              <a:gd name="T21" fmla="*/ 452 h 1269"/>
              <a:gd name="T22" fmla="*/ 866 w 1083"/>
              <a:gd name="T23" fmla="*/ 413 h 1269"/>
              <a:gd name="T24" fmla="*/ 954 w 1083"/>
              <a:gd name="T25" fmla="*/ 330 h 1269"/>
              <a:gd name="T26" fmla="*/ 941 w 1083"/>
              <a:gd name="T27" fmla="*/ 278 h 1269"/>
              <a:gd name="T28" fmla="*/ 841 w 1083"/>
              <a:gd name="T29" fmla="*/ 188 h 1269"/>
              <a:gd name="T30" fmla="*/ 726 w 1083"/>
              <a:gd name="T31" fmla="*/ 241 h 1269"/>
              <a:gd name="T32" fmla="*/ 688 w 1083"/>
              <a:gd name="T33" fmla="*/ 286 h 1269"/>
              <a:gd name="T34" fmla="*/ 618 w 1083"/>
              <a:gd name="T35" fmla="*/ 278 h 1269"/>
              <a:gd name="T36" fmla="*/ 611 w 1083"/>
              <a:gd name="T37" fmla="*/ 256 h 1269"/>
              <a:gd name="T38" fmla="*/ 641 w 1083"/>
              <a:gd name="T39" fmla="*/ 211 h 1269"/>
              <a:gd name="T40" fmla="*/ 678 w 1083"/>
              <a:gd name="T41" fmla="*/ 167 h 1269"/>
              <a:gd name="T42" fmla="*/ 691 w 1083"/>
              <a:gd name="T43" fmla="*/ 122 h 1269"/>
              <a:gd name="T44" fmla="*/ 593 w 1083"/>
              <a:gd name="T45" fmla="*/ 19 h 1269"/>
              <a:gd name="T46" fmla="*/ 435 w 1083"/>
              <a:gd name="T47" fmla="*/ 63 h 1269"/>
              <a:gd name="T48" fmla="*/ 256 w 1083"/>
              <a:gd name="T49" fmla="*/ 142 h 1269"/>
              <a:gd name="T50" fmla="*/ 139 w 1083"/>
              <a:gd name="T51" fmla="*/ 226 h 1269"/>
              <a:gd name="T52" fmla="*/ 98 w 1083"/>
              <a:gd name="T53" fmla="*/ 320 h 1269"/>
              <a:gd name="T54" fmla="*/ 18 w 1083"/>
              <a:gd name="T55" fmla="*/ 410 h 1269"/>
              <a:gd name="T56" fmla="*/ 17 w 1083"/>
              <a:gd name="T57" fmla="*/ 501 h 1269"/>
              <a:gd name="T58" fmla="*/ 49 w 1083"/>
              <a:gd name="T59" fmla="*/ 488 h 1269"/>
              <a:gd name="T60" fmla="*/ 67 w 1083"/>
              <a:gd name="T61" fmla="*/ 519 h 1269"/>
              <a:gd name="T62" fmla="*/ 121 w 1083"/>
              <a:gd name="T63" fmla="*/ 517 h 1269"/>
              <a:gd name="T64" fmla="*/ 148 w 1083"/>
              <a:gd name="T65" fmla="*/ 539 h 1269"/>
              <a:gd name="T66" fmla="*/ 66 w 1083"/>
              <a:gd name="T67" fmla="*/ 587 h 1269"/>
              <a:gd name="T68" fmla="*/ 145 w 1083"/>
              <a:gd name="T69" fmla="*/ 613 h 1269"/>
              <a:gd name="T70" fmla="*/ 154 w 1083"/>
              <a:gd name="T71" fmla="*/ 572 h 1269"/>
              <a:gd name="T72" fmla="*/ 161 w 1083"/>
              <a:gd name="T73" fmla="*/ 607 h 1269"/>
              <a:gd name="T74" fmla="*/ 232 w 1083"/>
              <a:gd name="T75" fmla="*/ 614 h 1269"/>
              <a:gd name="T76" fmla="*/ 384 w 1083"/>
              <a:gd name="T77" fmla="*/ 621 h 1269"/>
              <a:gd name="T78" fmla="*/ 377 w 1083"/>
              <a:gd name="T79" fmla="*/ 628 h 1269"/>
              <a:gd name="T80" fmla="*/ 353 w 1083"/>
              <a:gd name="T81" fmla="*/ 659 h 1269"/>
              <a:gd name="T82" fmla="*/ 215 w 1083"/>
              <a:gd name="T83" fmla="*/ 672 h 1269"/>
              <a:gd name="T84" fmla="*/ 47 w 1083"/>
              <a:gd name="T85" fmla="*/ 823 h 1269"/>
              <a:gd name="T86" fmla="*/ 87 w 1083"/>
              <a:gd name="T87" fmla="*/ 874 h 1269"/>
              <a:gd name="T88" fmla="*/ 226 w 1083"/>
              <a:gd name="T89" fmla="*/ 918 h 1269"/>
              <a:gd name="T90" fmla="*/ 472 w 1083"/>
              <a:gd name="T91" fmla="*/ 944 h 1269"/>
              <a:gd name="T92" fmla="*/ 554 w 1083"/>
              <a:gd name="T93" fmla="*/ 956 h 1269"/>
              <a:gd name="T94" fmla="*/ 616 w 1083"/>
              <a:gd name="T95" fmla="*/ 1009 h 1269"/>
              <a:gd name="T96" fmla="*/ 672 w 1083"/>
              <a:gd name="T97" fmla="*/ 1030 h 1269"/>
              <a:gd name="T98" fmla="*/ 709 w 1083"/>
              <a:gd name="T99" fmla="*/ 1071 h 1269"/>
              <a:gd name="T100" fmla="*/ 760 w 1083"/>
              <a:gd name="T101" fmla="*/ 1125 h 1269"/>
              <a:gd name="T102" fmla="*/ 690 w 1083"/>
              <a:gd name="T103" fmla="*/ 1126 h 1269"/>
              <a:gd name="T104" fmla="*/ 631 w 1083"/>
              <a:gd name="T105" fmla="*/ 1136 h 1269"/>
              <a:gd name="T106" fmla="*/ 504 w 1083"/>
              <a:gd name="T107" fmla="*/ 1098 h 1269"/>
              <a:gd name="T108" fmla="*/ 30 w 1083"/>
              <a:gd name="T109" fmla="*/ 1074 h 1269"/>
              <a:gd name="T110" fmla="*/ 19 w 1083"/>
              <a:gd name="T111" fmla="*/ 1179 h 1269"/>
              <a:gd name="T112" fmla="*/ 68 w 1083"/>
              <a:gd name="T113" fmla="*/ 1234 h 1269"/>
              <a:gd name="T114" fmla="*/ 43 w 1083"/>
              <a:gd name="T115" fmla="*/ 1143 h 1269"/>
              <a:gd name="T116" fmla="*/ 337 w 1083"/>
              <a:gd name="T117" fmla="*/ 1160 h 1269"/>
              <a:gd name="T118" fmla="*/ 578 w 1083"/>
              <a:gd name="T119" fmla="*/ 1210 h 1269"/>
              <a:gd name="T120" fmla="*/ 595 w 1083"/>
              <a:gd name="T121" fmla="*/ 1269 h 1269"/>
              <a:gd name="T122" fmla="*/ 630 w 1083"/>
              <a:gd name="T123" fmla="*/ 126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3" h="1269">
                <a:moveTo>
                  <a:pt x="609" y="1243"/>
                </a:moveTo>
                <a:lnTo>
                  <a:pt x="615" y="1245"/>
                </a:lnTo>
                <a:lnTo>
                  <a:pt x="619" y="1246"/>
                </a:lnTo>
                <a:lnTo>
                  <a:pt x="621" y="1238"/>
                </a:lnTo>
                <a:lnTo>
                  <a:pt x="622" y="1230"/>
                </a:lnTo>
                <a:lnTo>
                  <a:pt x="625" y="1223"/>
                </a:lnTo>
                <a:lnTo>
                  <a:pt x="626" y="1215"/>
                </a:lnTo>
                <a:lnTo>
                  <a:pt x="684" y="1225"/>
                </a:lnTo>
                <a:lnTo>
                  <a:pt x="742" y="1235"/>
                </a:lnTo>
                <a:lnTo>
                  <a:pt x="799" y="1244"/>
                </a:lnTo>
                <a:lnTo>
                  <a:pt x="857" y="1253"/>
                </a:lnTo>
                <a:lnTo>
                  <a:pt x="877" y="1255"/>
                </a:lnTo>
                <a:lnTo>
                  <a:pt x="897" y="1258"/>
                </a:lnTo>
                <a:lnTo>
                  <a:pt x="919" y="1260"/>
                </a:lnTo>
                <a:lnTo>
                  <a:pt x="939" y="1264"/>
                </a:lnTo>
                <a:lnTo>
                  <a:pt x="950" y="1198"/>
                </a:lnTo>
                <a:lnTo>
                  <a:pt x="958" y="1150"/>
                </a:lnTo>
                <a:lnTo>
                  <a:pt x="965" y="1101"/>
                </a:lnTo>
                <a:lnTo>
                  <a:pt x="979" y="1020"/>
                </a:lnTo>
                <a:lnTo>
                  <a:pt x="992" y="940"/>
                </a:lnTo>
                <a:lnTo>
                  <a:pt x="1007" y="859"/>
                </a:lnTo>
                <a:lnTo>
                  <a:pt x="1020" y="778"/>
                </a:lnTo>
                <a:lnTo>
                  <a:pt x="1027" y="733"/>
                </a:lnTo>
                <a:lnTo>
                  <a:pt x="1034" y="689"/>
                </a:lnTo>
                <a:lnTo>
                  <a:pt x="1047" y="616"/>
                </a:lnTo>
                <a:lnTo>
                  <a:pt x="1055" y="564"/>
                </a:lnTo>
                <a:lnTo>
                  <a:pt x="1064" y="512"/>
                </a:lnTo>
                <a:lnTo>
                  <a:pt x="1072" y="469"/>
                </a:lnTo>
                <a:lnTo>
                  <a:pt x="1083" y="406"/>
                </a:lnTo>
                <a:lnTo>
                  <a:pt x="1081" y="406"/>
                </a:lnTo>
                <a:lnTo>
                  <a:pt x="1077" y="412"/>
                </a:lnTo>
                <a:lnTo>
                  <a:pt x="1076" y="412"/>
                </a:lnTo>
                <a:lnTo>
                  <a:pt x="1074" y="406"/>
                </a:lnTo>
                <a:lnTo>
                  <a:pt x="1073" y="405"/>
                </a:lnTo>
                <a:lnTo>
                  <a:pt x="1071" y="403"/>
                </a:lnTo>
                <a:lnTo>
                  <a:pt x="1067" y="396"/>
                </a:lnTo>
                <a:lnTo>
                  <a:pt x="1061" y="377"/>
                </a:lnTo>
                <a:lnTo>
                  <a:pt x="1057" y="374"/>
                </a:lnTo>
                <a:lnTo>
                  <a:pt x="1053" y="367"/>
                </a:lnTo>
                <a:lnTo>
                  <a:pt x="1051" y="365"/>
                </a:lnTo>
                <a:lnTo>
                  <a:pt x="1048" y="364"/>
                </a:lnTo>
                <a:lnTo>
                  <a:pt x="1045" y="365"/>
                </a:lnTo>
                <a:lnTo>
                  <a:pt x="1043" y="367"/>
                </a:lnTo>
                <a:lnTo>
                  <a:pt x="1041" y="373"/>
                </a:lnTo>
                <a:lnTo>
                  <a:pt x="1040" y="375"/>
                </a:lnTo>
                <a:lnTo>
                  <a:pt x="1039" y="375"/>
                </a:lnTo>
                <a:lnTo>
                  <a:pt x="1037" y="374"/>
                </a:lnTo>
                <a:lnTo>
                  <a:pt x="1033" y="375"/>
                </a:lnTo>
                <a:lnTo>
                  <a:pt x="1030" y="377"/>
                </a:lnTo>
                <a:lnTo>
                  <a:pt x="1027" y="380"/>
                </a:lnTo>
                <a:lnTo>
                  <a:pt x="1031" y="390"/>
                </a:lnTo>
                <a:lnTo>
                  <a:pt x="1048" y="408"/>
                </a:lnTo>
                <a:lnTo>
                  <a:pt x="1044" y="410"/>
                </a:lnTo>
                <a:lnTo>
                  <a:pt x="1041" y="408"/>
                </a:lnTo>
                <a:lnTo>
                  <a:pt x="1039" y="404"/>
                </a:lnTo>
                <a:lnTo>
                  <a:pt x="1035" y="400"/>
                </a:lnTo>
                <a:lnTo>
                  <a:pt x="1033" y="397"/>
                </a:lnTo>
                <a:lnTo>
                  <a:pt x="1027" y="394"/>
                </a:lnTo>
                <a:lnTo>
                  <a:pt x="1025" y="393"/>
                </a:lnTo>
                <a:lnTo>
                  <a:pt x="1024" y="392"/>
                </a:lnTo>
                <a:lnTo>
                  <a:pt x="1021" y="388"/>
                </a:lnTo>
                <a:lnTo>
                  <a:pt x="1020" y="384"/>
                </a:lnTo>
                <a:lnTo>
                  <a:pt x="1019" y="379"/>
                </a:lnTo>
                <a:lnTo>
                  <a:pt x="1021" y="377"/>
                </a:lnTo>
                <a:lnTo>
                  <a:pt x="1034" y="369"/>
                </a:lnTo>
                <a:lnTo>
                  <a:pt x="1035" y="368"/>
                </a:lnTo>
                <a:lnTo>
                  <a:pt x="1037" y="364"/>
                </a:lnTo>
                <a:lnTo>
                  <a:pt x="1035" y="363"/>
                </a:lnTo>
                <a:lnTo>
                  <a:pt x="1031" y="365"/>
                </a:lnTo>
                <a:lnTo>
                  <a:pt x="1023" y="363"/>
                </a:lnTo>
                <a:lnTo>
                  <a:pt x="1020" y="360"/>
                </a:lnTo>
                <a:lnTo>
                  <a:pt x="1015" y="353"/>
                </a:lnTo>
                <a:lnTo>
                  <a:pt x="1013" y="353"/>
                </a:lnTo>
                <a:lnTo>
                  <a:pt x="1010" y="355"/>
                </a:lnTo>
                <a:lnTo>
                  <a:pt x="994" y="369"/>
                </a:lnTo>
                <a:lnTo>
                  <a:pt x="994" y="374"/>
                </a:lnTo>
                <a:lnTo>
                  <a:pt x="995" y="378"/>
                </a:lnTo>
                <a:lnTo>
                  <a:pt x="996" y="386"/>
                </a:lnTo>
                <a:lnTo>
                  <a:pt x="980" y="381"/>
                </a:lnTo>
                <a:lnTo>
                  <a:pt x="976" y="383"/>
                </a:lnTo>
                <a:lnTo>
                  <a:pt x="974" y="384"/>
                </a:lnTo>
                <a:lnTo>
                  <a:pt x="972" y="387"/>
                </a:lnTo>
                <a:lnTo>
                  <a:pt x="974" y="393"/>
                </a:lnTo>
                <a:lnTo>
                  <a:pt x="969" y="398"/>
                </a:lnTo>
                <a:lnTo>
                  <a:pt x="964" y="400"/>
                </a:lnTo>
                <a:lnTo>
                  <a:pt x="960" y="405"/>
                </a:lnTo>
                <a:lnTo>
                  <a:pt x="956" y="417"/>
                </a:lnTo>
                <a:lnTo>
                  <a:pt x="958" y="424"/>
                </a:lnTo>
                <a:lnTo>
                  <a:pt x="959" y="432"/>
                </a:lnTo>
                <a:lnTo>
                  <a:pt x="960" y="439"/>
                </a:lnTo>
                <a:lnTo>
                  <a:pt x="958" y="448"/>
                </a:lnTo>
                <a:lnTo>
                  <a:pt x="956" y="447"/>
                </a:lnTo>
                <a:lnTo>
                  <a:pt x="954" y="443"/>
                </a:lnTo>
                <a:lnTo>
                  <a:pt x="953" y="436"/>
                </a:lnTo>
                <a:lnTo>
                  <a:pt x="951" y="430"/>
                </a:lnTo>
                <a:lnTo>
                  <a:pt x="949" y="428"/>
                </a:lnTo>
                <a:lnTo>
                  <a:pt x="942" y="426"/>
                </a:lnTo>
                <a:lnTo>
                  <a:pt x="942" y="425"/>
                </a:lnTo>
                <a:lnTo>
                  <a:pt x="942" y="419"/>
                </a:lnTo>
                <a:lnTo>
                  <a:pt x="941" y="417"/>
                </a:lnTo>
                <a:lnTo>
                  <a:pt x="940" y="415"/>
                </a:lnTo>
                <a:lnTo>
                  <a:pt x="935" y="413"/>
                </a:lnTo>
                <a:lnTo>
                  <a:pt x="934" y="414"/>
                </a:lnTo>
                <a:lnTo>
                  <a:pt x="931" y="416"/>
                </a:lnTo>
                <a:lnTo>
                  <a:pt x="929" y="419"/>
                </a:lnTo>
                <a:lnTo>
                  <a:pt x="925" y="422"/>
                </a:lnTo>
                <a:lnTo>
                  <a:pt x="923" y="418"/>
                </a:lnTo>
                <a:lnTo>
                  <a:pt x="926" y="413"/>
                </a:lnTo>
                <a:lnTo>
                  <a:pt x="937" y="404"/>
                </a:lnTo>
                <a:lnTo>
                  <a:pt x="935" y="402"/>
                </a:lnTo>
                <a:lnTo>
                  <a:pt x="930" y="400"/>
                </a:lnTo>
                <a:lnTo>
                  <a:pt x="927" y="400"/>
                </a:lnTo>
                <a:lnTo>
                  <a:pt x="932" y="395"/>
                </a:lnTo>
                <a:lnTo>
                  <a:pt x="944" y="390"/>
                </a:lnTo>
                <a:lnTo>
                  <a:pt x="948" y="388"/>
                </a:lnTo>
                <a:lnTo>
                  <a:pt x="949" y="387"/>
                </a:lnTo>
                <a:lnTo>
                  <a:pt x="950" y="384"/>
                </a:lnTo>
                <a:lnTo>
                  <a:pt x="946" y="380"/>
                </a:lnTo>
                <a:lnTo>
                  <a:pt x="941" y="379"/>
                </a:lnTo>
                <a:lnTo>
                  <a:pt x="934" y="381"/>
                </a:lnTo>
                <a:lnTo>
                  <a:pt x="930" y="387"/>
                </a:lnTo>
                <a:lnTo>
                  <a:pt x="925" y="394"/>
                </a:lnTo>
                <a:lnTo>
                  <a:pt x="920" y="397"/>
                </a:lnTo>
                <a:lnTo>
                  <a:pt x="915" y="399"/>
                </a:lnTo>
                <a:lnTo>
                  <a:pt x="910" y="400"/>
                </a:lnTo>
                <a:lnTo>
                  <a:pt x="904" y="404"/>
                </a:lnTo>
                <a:lnTo>
                  <a:pt x="902" y="406"/>
                </a:lnTo>
                <a:lnTo>
                  <a:pt x="900" y="408"/>
                </a:lnTo>
                <a:lnTo>
                  <a:pt x="899" y="410"/>
                </a:lnTo>
                <a:lnTo>
                  <a:pt x="899" y="412"/>
                </a:lnTo>
                <a:lnTo>
                  <a:pt x="899" y="415"/>
                </a:lnTo>
                <a:lnTo>
                  <a:pt x="901" y="419"/>
                </a:lnTo>
                <a:lnTo>
                  <a:pt x="903" y="420"/>
                </a:lnTo>
                <a:lnTo>
                  <a:pt x="909" y="422"/>
                </a:lnTo>
                <a:lnTo>
                  <a:pt x="914" y="418"/>
                </a:lnTo>
                <a:lnTo>
                  <a:pt x="916" y="418"/>
                </a:lnTo>
                <a:lnTo>
                  <a:pt x="919" y="420"/>
                </a:lnTo>
                <a:lnTo>
                  <a:pt x="910" y="427"/>
                </a:lnTo>
                <a:lnTo>
                  <a:pt x="900" y="432"/>
                </a:lnTo>
                <a:lnTo>
                  <a:pt x="895" y="435"/>
                </a:lnTo>
                <a:lnTo>
                  <a:pt x="894" y="436"/>
                </a:lnTo>
                <a:lnTo>
                  <a:pt x="892" y="436"/>
                </a:lnTo>
                <a:lnTo>
                  <a:pt x="888" y="434"/>
                </a:lnTo>
                <a:lnTo>
                  <a:pt x="887" y="435"/>
                </a:lnTo>
                <a:lnTo>
                  <a:pt x="884" y="443"/>
                </a:lnTo>
                <a:lnTo>
                  <a:pt x="880" y="448"/>
                </a:lnTo>
                <a:lnTo>
                  <a:pt x="880" y="450"/>
                </a:lnTo>
                <a:lnTo>
                  <a:pt x="878" y="453"/>
                </a:lnTo>
                <a:lnTo>
                  <a:pt x="877" y="456"/>
                </a:lnTo>
                <a:lnTo>
                  <a:pt x="874" y="462"/>
                </a:lnTo>
                <a:lnTo>
                  <a:pt x="872" y="463"/>
                </a:lnTo>
                <a:lnTo>
                  <a:pt x="870" y="462"/>
                </a:lnTo>
                <a:lnTo>
                  <a:pt x="868" y="457"/>
                </a:lnTo>
                <a:lnTo>
                  <a:pt x="872" y="452"/>
                </a:lnTo>
                <a:lnTo>
                  <a:pt x="876" y="447"/>
                </a:lnTo>
                <a:lnTo>
                  <a:pt x="880" y="442"/>
                </a:lnTo>
                <a:lnTo>
                  <a:pt x="881" y="435"/>
                </a:lnTo>
                <a:lnTo>
                  <a:pt x="882" y="430"/>
                </a:lnTo>
                <a:lnTo>
                  <a:pt x="890" y="424"/>
                </a:lnTo>
                <a:lnTo>
                  <a:pt x="893" y="418"/>
                </a:lnTo>
                <a:lnTo>
                  <a:pt x="893" y="412"/>
                </a:lnTo>
                <a:lnTo>
                  <a:pt x="888" y="413"/>
                </a:lnTo>
                <a:lnTo>
                  <a:pt x="881" y="419"/>
                </a:lnTo>
                <a:lnTo>
                  <a:pt x="875" y="422"/>
                </a:lnTo>
                <a:lnTo>
                  <a:pt x="872" y="422"/>
                </a:lnTo>
                <a:lnTo>
                  <a:pt x="870" y="418"/>
                </a:lnTo>
                <a:lnTo>
                  <a:pt x="867" y="414"/>
                </a:lnTo>
                <a:lnTo>
                  <a:pt x="866" y="413"/>
                </a:lnTo>
                <a:lnTo>
                  <a:pt x="864" y="412"/>
                </a:lnTo>
                <a:lnTo>
                  <a:pt x="867" y="405"/>
                </a:lnTo>
                <a:lnTo>
                  <a:pt x="872" y="400"/>
                </a:lnTo>
                <a:lnTo>
                  <a:pt x="909" y="385"/>
                </a:lnTo>
                <a:lnTo>
                  <a:pt x="924" y="373"/>
                </a:lnTo>
                <a:lnTo>
                  <a:pt x="926" y="370"/>
                </a:lnTo>
                <a:lnTo>
                  <a:pt x="926" y="367"/>
                </a:lnTo>
                <a:lnTo>
                  <a:pt x="924" y="365"/>
                </a:lnTo>
                <a:lnTo>
                  <a:pt x="923" y="364"/>
                </a:lnTo>
                <a:lnTo>
                  <a:pt x="921" y="363"/>
                </a:lnTo>
                <a:lnTo>
                  <a:pt x="948" y="347"/>
                </a:lnTo>
                <a:lnTo>
                  <a:pt x="951" y="343"/>
                </a:lnTo>
                <a:lnTo>
                  <a:pt x="952" y="340"/>
                </a:lnTo>
                <a:lnTo>
                  <a:pt x="954" y="330"/>
                </a:lnTo>
                <a:lnTo>
                  <a:pt x="956" y="326"/>
                </a:lnTo>
                <a:lnTo>
                  <a:pt x="962" y="315"/>
                </a:lnTo>
                <a:lnTo>
                  <a:pt x="963" y="311"/>
                </a:lnTo>
                <a:lnTo>
                  <a:pt x="964" y="307"/>
                </a:lnTo>
                <a:lnTo>
                  <a:pt x="962" y="302"/>
                </a:lnTo>
                <a:lnTo>
                  <a:pt x="963" y="300"/>
                </a:lnTo>
                <a:lnTo>
                  <a:pt x="964" y="298"/>
                </a:lnTo>
                <a:lnTo>
                  <a:pt x="965" y="292"/>
                </a:lnTo>
                <a:lnTo>
                  <a:pt x="956" y="287"/>
                </a:lnTo>
                <a:lnTo>
                  <a:pt x="948" y="284"/>
                </a:lnTo>
                <a:lnTo>
                  <a:pt x="944" y="281"/>
                </a:lnTo>
                <a:lnTo>
                  <a:pt x="942" y="280"/>
                </a:lnTo>
                <a:lnTo>
                  <a:pt x="941" y="279"/>
                </a:lnTo>
                <a:lnTo>
                  <a:pt x="941" y="278"/>
                </a:lnTo>
                <a:lnTo>
                  <a:pt x="942" y="274"/>
                </a:lnTo>
                <a:lnTo>
                  <a:pt x="942" y="272"/>
                </a:lnTo>
                <a:lnTo>
                  <a:pt x="941" y="268"/>
                </a:lnTo>
                <a:lnTo>
                  <a:pt x="940" y="264"/>
                </a:lnTo>
                <a:lnTo>
                  <a:pt x="935" y="259"/>
                </a:lnTo>
                <a:lnTo>
                  <a:pt x="925" y="256"/>
                </a:lnTo>
                <a:lnTo>
                  <a:pt x="920" y="247"/>
                </a:lnTo>
                <a:lnTo>
                  <a:pt x="903" y="236"/>
                </a:lnTo>
                <a:lnTo>
                  <a:pt x="900" y="229"/>
                </a:lnTo>
                <a:lnTo>
                  <a:pt x="891" y="225"/>
                </a:lnTo>
                <a:lnTo>
                  <a:pt x="885" y="218"/>
                </a:lnTo>
                <a:lnTo>
                  <a:pt x="863" y="212"/>
                </a:lnTo>
                <a:lnTo>
                  <a:pt x="854" y="207"/>
                </a:lnTo>
                <a:lnTo>
                  <a:pt x="841" y="188"/>
                </a:lnTo>
                <a:lnTo>
                  <a:pt x="814" y="175"/>
                </a:lnTo>
                <a:lnTo>
                  <a:pt x="813" y="172"/>
                </a:lnTo>
                <a:lnTo>
                  <a:pt x="811" y="168"/>
                </a:lnTo>
                <a:lnTo>
                  <a:pt x="808" y="166"/>
                </a:lnTo>
                <a:lnTo>
                  <a:pt x="799" y="165"/>
                </a:lnTo>
                <a:lnTo>
                  <a:pt x="793" y="159"/>
                </a:lnTo>
                <a:lnTo>
                  <a:pt x="772" y="163"/>
                </a:lnTo>
                <a:lnTo>
                  <a:pt x="745" y="188"/>
                </a:lnTo>
                <a:lnTo>
                  <a:pt x="728" y="210"/>
                </a:lnTo>
                <a:lnTo>
                  <a:pt x="716" y="223"/>
                </a:lnTo>
                <a:lnTo>
                  <a:pt x="710" y="229"/>
                </a:lnTo>
                <a:lnTo>
                  <a:pt x="709" y="235"/>
                </a:lnTo>
                <a:lnTo>
                  <a:pt x="714" y="238"/>
                </a:lnTo>
                <a:lnTo>
                  <a:pt x="726" y="241"/>
                </a:lnTo>
                <a:lnTo>
                  <a:pt x="727" y="250"/>
                </a:lnTo>
                <a:lnTo>
                  <a:pt x="726" y="250"/>
                </a:lnTo>
                <a:lnTo>
                  <a:pt x="726" y="252"/>
                </a:lnTo>
                <a:lnTo>
                  <a:pt x="723" y="256"/>
                </a:lnTo>
                <a:lnTo>
                  <a:pt x="721" y="265"/>
                </a:lnTo>
                <a:lnTo>
                  <a:pt x="715" y="270"/>
                </a:lnTo>
                <a:lnTo>
                  <a:pt x="701" y="276"/>
                </a:lnTo>
                <a:lnTo>
                  <a:pt x="699" y="276"/>
                </a:lnTo>
                <a:lnTo>
                  <a:pt x="698" y="277"/>
                </a:lnTo>
                <a:lnTo>
                  <a:pt x="697" y="279"/>
                </a:lnTo>
                <a:lnTo>
                  <a:pt x="696" y="281"/>
                </a:lnTo>
                <a:lnTo>
                  <a:pt x="695" y="282"/>
                </a:lnTo>
                <a:lnTo>
                  <a:pt x="691" y="285"/>
                </a:lnTo>
                <a:lnTo>
                  <a:pt x="688" y="286"/>
                </a:lnTo>
                <a:lnTo>
                  <a:pt x="685" y="286"/>
                </a:lnTo>
                <a:lnTo>
                  <a:pt x="684" y="282"/>
                </a:lnTo>
                <a:lnTo>
                  <a:pt x="691" y="276"/>
                </a:lnTo>
                <a:lnTo>
                  <a:pt x="707" y="267"/>
                </a:lnTo>
                <a:lnTo>
                  <a:pt x="715" y="257"/>
                </a:lnTo>
                <a:lnTo>
                  <a:pt x="709" y="257"/>
                </a:lnTo>
                <a:lnTo>
                  <a:pt x="678" y="272"/>
                </a:lnTo>
                <a:lnTo>
                  <a:pt x="671" y="272"/>
                </a:lnTo>
                <a:lnTo>
                  <a:pt x="668" y="268"/>
                </a:lnTo>
                <a:lnTo>
                  <a:pt x="670" y="264"/>
                </a:lnTo>
                <a:lnTo>
                  <a:pt x="642" y="267"/>
                </a:lnTo>
                <a:lnTo>
                  <a:pt x="626" y="277"/>
                </a:lnTo>
                <a:lnTo>
                  <a:pt x="620" y="276"/>
                </a:lnTo>
                <a:lnTo>
                  <a:pt x="618" y="278"/>
                </a:lnTo>
                <a:lnTo>
                  <a:pt x="613" y="287"/>
                </a:lnTo>
                <a:lnTo>
                  <a:pt x="610" y="288"/>
                </a:lnTo>
                <a:lnTo>
                  <a:pt x="606" y="287"/>
                </a:lnTo>
                <a:lnTo>
                  <a:pt x="596" y="280"/>
                </a:lnTo>
                <a:lnTo>
                  <a:pt x="591" y="281"/>
                </a:lnTo>
                <a:lnTo>
                  <a:pt x="590" y="280"/>
                </a:lnTo>
                <a:lnTo>
                  <a:pt x="592" y="275"/>
                </a:lnTo>
                <a:lnTo>
                  <a:pt x="591" y="270"/>
                </a:lnTo>
                <a:lnTo>
                  <a:pt x="590" y="268"/>
                </a:lnTo>
                <a:lnTo>
                  <a:pt x="589" y="267"/>
                </a:lnTo>
                <a:lnTo>
                  <a:pt x="588" y="267"/>
                </a:lnTo>
                <a:lnTo>
                  <a:pt x="603" y="264"/>
                </a:lnTo>
                <a:lnTo>
                  <a:pt x="606" y="261"/>
                </a:lnTo>
                <a:lnTo>
                  <a:pt x="611" y="256"/>
                </a:lnTo>
                <a:lnTo>
                  <a:pt x="615" y="254"/>
                </a:lnTo>
                <a:lnTo>
                  <a:pt x="625" y="250"/>
                </a:lnTo>
                <a:lnTo>
                  <a:pt x="631" y="247"/>
                </a:lnTo>
                <a:lnTo>
                  <a:pt x="634" y="246"/>
                </a:lnTo>
                <a:lnTo>
                  <a:pt x="632" y="244"/>
                </a:lnTo>
                <a:lnTo>
                  <a:pt x="626" y="246"/>
                </a:lnTo>
                <a:lnTo>
                  <a:pt x="625" y="242"/>
                </a:lnTo>
                <a:lnTo>
                  <a:pt x="625" y="240"/>
                </a:lnTo>
                <a:lnTo>
                  <a:pt x="626" y="234"/>
                </a:lnTo>
                <a:lnTo>
                  <a:pt x="626" y="231"/>
                </a:lnTo>
                <a:lnTo>
                  <a:pt x="627" y="225"/>
                </a:lnTo>
                <a:lnTo>
                  <a:pt x="630" y="221"/>
                </a:lnTo>
                <a:lnTo>
                  <a:pt x="637" y="219"/>
                </a:lnTo>
                <a:lnTo>
                  <a:pt x="641" y="211"/>
                </a:lnTo>
                <a:lnTo>
                  <a:pt x="644" y="211"/>
                </a:lnTo>
                <a:lnTo>
                  <a:pt x="667" y="213"/>
                </a:lnTo>
                <a:lnTo>
                  <a:pt x="672" y="210"/>
                </a:lnTo>
                <a:lnTo>
                  <a:pt x="675" y="206"/>
                </a:lnTo>
                <a:lnTo>
                  <a:pt x="675" y="200"/>
                </a:lnTo>
                <a:lnTo>
                  <a:pt x="671" y="191"/>
                </a:lnTo>
                <a:lnTo>
                  <a:pt x="670" y="188"/>
                </a:lnTo>
                <a:lnTo>
                  <a:pt x="670" y="186"/>
                </a:lnTo>
                <a:lnTo>
                  <a:pt x="671" y="181"/>
                </a:lnTo>
                <a:lnTo>
                  <a:pt x="672" y="178"/>
                </a:lnTo>
                <a:lnTo>
                  <a:pt x="674" y="176"/>
                </a:lnTo>
                <a:lnTo>
                  <a:pt x="676" y="175"/>
                </a:lnTo>
                <a:lnTo>
                  <a:pt x="677" y="172"/>
                </a:lnTo>
                <a:lnTo>
                  <a:pt x="678" y="167"/>
                </a:lnTo>
                <a:lnTo>
                  <a:pt x="679" y="162"/>
                </a:lnTo>
                <a:lnTo>
                  <a:pt x="678" y="159"/>
                </a:lnTo>
                <a:lnTo>
                  <a:pt x="679" y="153"/>
                </a:lnTo>
                <a:lnTo>
                  <a:pt x="679" y="153"/>
                </a:lnTo>
                <a:lnTo>
                  <a:pt x="680" y="149"/>
                </a:lnTo>
                <a:lnTo>
                  <a:pt x="681" y="145"/>
                </a:lnTo>
                <a:lnTo>
                  <a:pt x="681" y="145"/>
                </a:lnTo>
                <a:lnTo>
                  <a:pt x="684" y="142"/>
                </a:lnTo>
                <a:lnTo>
                  <a:pt x="686" y="138"/>
                </a:lnTo>
                <a:lnTo>
                  <a:pt x="688" y="136"/>
                </a:lnTo>
                <a:lnTo>
                  <a:pt x="689" y="132"/>
                </a:lnTo>
                <a:lnTo>
                  <a:pt x="689" y="130"/>
                </a:lnTo>
                <a:lnTo>
                  <a:pt x="690" y="127"/>
                </a:lnTo>
                <a:lnTo>
                  <a:pt x="691" y="122"/>
                </a:lnTo>
                <a:lnTo>
                  <a:pt x="691" y="120"/>
                </a:lnTo>
                <a:lnTo>
                  <a:pt x="700" y="103"/>
                </a:lnTo>
                <a:lnTo>
                  <a:pt x="703" y="97"/>
                </a:lnTo>
                <a:lnTo>
                  <a:pt x="704" y="91"/>
                </a:lnTo>
                <a:lnTo>
                  <a:pt x="704" y="84"/>
                </a:lnTo>
                <a:lnTo>
                  <a:pt x="701" y="71"/>
                </a:lnTo>
                <a:lnTo>
                  <a:pt x="691" y="34"/>
                </a:lnTo>
                <a:lnTo>
                  <a:pt x="687" y="23"/>
                </a:lnTo>
                <a:lnTo>
                  <a:pt x="672" y="17"/>
                </a:lnTo>
                <a:lnTo>
                  <a:pt x="658" y="0"/>
                </a:lnTo>
                <a:lnTo>
                  <a:pt x="647" y="0"/>
                </a:lnTo>
                <a:lnTo>
                  <a:pt x="640" y="3"/>
                </a:lnTo>
                <a:lnTo>
                  <a:pt x="618" y="15"/>
                </a:lnTo>
                <a:lnTo>
                  <a:pt x="593" y="19"/>
                </a:lnTo>
                <a:lnTo>
                  <a:pt x="582" y="25"/>
                </a:lnTo>
                <a:lnTo>
                  <a:pt x="580" y="27"/>
                </a:lnTo>
                <a:lnTo>
                  <a:pt x="571" y="24"/>
                </a:lnTo>
                <a:lnTo>
                  <a:pt x="569" y="25"/>
                </a:lnTo>
                <a:lnTo>
                  <a:pt x="567" y="27"/>
                </a:lnTo>
                <a:lnTo>
                  <a:pt x="563" y="29"/>
                </a:lnTo>
                <a:lnTo>
                  <a:pt x="561" y="31"/>
                </a:lnTo>
                <a:lnTo>
                  <a:pt x="559" y="33"/>
                </a:lnTo>
                <a:lnTo>
                  <a:pt x="539" y="40"/>
                </a:lnTo>
                <a:lnTo>
                  <a:pt x="517" y="41"/>
                </a:lnTo>
                <a:lnTo>
                  <a:pt x="487" y="51"/>
                </a:lnTo>
                <a:lnTo>
                  <a:pt x="464" y="54"/>
                </a:lnTo>
                <a:lnTo>
                  <a:pt x="450" y="60"/>
                </a:lnTo>
                <a:lnTo>
                  <a:pt x="435" y="63"/>
                </a:lnTo>
                <a:lnTo>
                  <a:pt x="433" y="64"/>
                </a:lnTo>
                <a:lnTo>
                  <a:pt x="428" y="67"/>
                </a:lnTo>
                <a:lnTo>
                  <a:pt x="418" y="64"/>
                </a:lnTo>
                <a:lnTo>
                  <a:pt x="410" y="72"/>
                </a:lnTo>
                <a:lnTo>
                  <a:pt x="376" y="89"/>
                </a:lnTo>
                <a:lnTo>
                  <a:pt x="352" y="90"/>
                </a:lnTo>
                <a:lnTo>
                  <a:pt x="338" y="96"/>
                </a:lnTo>
                <a:lnTo>
                  <a:pt x="322" y="93"/>
                </a:lnTo>
                <a:lnTo>
                  <a:pt x="317" y="97"/>
                </a:lnTo>
                <a:lnTo>
                  <a:pt x="307" y="108"/>
                </a:lnTo>
                <a:lnTo>
                  <a:pt x="303" y="112"/>
                </a:lnTo>
                <a:lnTo>
                  <a:pt x="294" y="118"/>
                </a:lnTo>
                <a:lnTo>
                  <a:pt x="285" y="128"/>
                </a:lnTo>
                <a:lnTo>
                  <a:pt x="256" y="142"/>
                </a:lnTo>
                <a:lnTo>
                  <a:pt x="246" y="153"/>
                </a:lnTo>
                <a:lnTo>
                  <a:pt x="228" y="159"/>
                </a:lnTo>
                <a:lnTo>
                  <a:pt x="225" y="159"/>
                </a:lnTo>
                <a:lnTo>
                  <a:pt x="213" y="165"/>
                </a:lnTo>
                <a:lnTo>
                  <a:pt x="207" y="166"/>
                </a:lnTo>
                <a:lnTo>
                  <a:pt x="205" y="167"/>
                </a:lnTo>
                <a:lnTo>
                  <a:pt x="202" y="170"/>
                </a:lnTo>
                <a:lnTo>
                  <a:pt x="197" y="176"/>
                </a:lnTo>
                <a:lnTo>
                  <a:pt x="195" y="178"/>
                </a:lnTo>
                <a:lnTo>
                  <a:pt x="194" y="179"/>
                </a:lnTo>
                <a:lnTo>
                  <a:pt x="189" y="180"/>
                </a:lnTo>
                <a:lnTo>
                  <a:pt x="156" y="200"/>
                </a:lnTo>
                <a:lnTo>
                  <a:pt x="147" y="210"/>
                </a:lnTo>
                <a:lnTo>
                  <a:pt x="139" y="226"/>
                </a:lnTo>
                <a:lnTo>
                  <a:pt x="137" y="232"/>
                </a:lnTo>
                <a:lnTo>
                  <a:pt x="137" y="240"/>
                </a:lnTo>
                <a:lnTo>
                  <a:pt x="138" y="246"/>
                </a:lnTo>
                <a:lnTo>
                  <a:pt x="140" y="248"/>
                </a:lnTo>
                <a:lnTo>
                  <a:pt x="143" y="250"/>
                </a:lnTo>
                <a:lnTo>
                  <a:pt x="148" y="258"/>
                </a:lnTo>
                <a:lnTo>
                  <a:pt x="168" y="264"/>
                </a:lnTo>
                <a:lnTo>
                  <a:pt x="175" y="268"/>
                </a:lnTo>
                <a:lnTo>
                  <a:pt x="177" y="279"/>
                </a:lnTo>
                <a:lnTo>
                  <a:pt x="173" y="300"/>
                </a:lnTo>
                <a:lnTo>
                  <a:pt x="167" y="307"/>
                </a:lnTo>
                <a:lnTo>
                  <a:pt x="128" y="314"/>
                </a:lnTo>
                <a:lnTo>
                  <a:pt x="114" y="310"/>
                </a:lnTo>
                <a:lnTo>
                  <a:pt x="98" y="320"/>
                </a:lnTo>
                <a:lnTo>
                  <a:pt x="94" y="325"/>
                </a:lnTo>
                <a:lnTo>
                  <a:pt x="89" y="330"/>
                </a:lnTo>
                <a:lnTo>
                  <a:pt x="90" y="334"/>
                </a:lnTo>
                <a:lnTo>
                  <a:pt x="89" y="337"/>
                </a:lnTo>
                <a:lnTo>
                  <a:pt x="88" y="340"/>
                </a:lnTo>
                <a:lnTo>
                  <a:pt x="87" y="343"/>
                </a:lnTo>
                <a:lnTo>
                  <a:pt x="80" y="348"/>
                </a:lnTo>
                <a:lnTo>
                  <a:pt x="70" y="351"/>
                </a:lnTo>
                <a:lnTo>
                  <a:pt x="52" y="364"/>
                </a:lnTo>
                <a:lnTo>
                  <a:pt x="33" y="379"/>
                </a:lnTo>
                <a:lnTo>
                  <a:pt x="30" y="384"/>
                </a:lnTo>
                <a:lnTo>
                  <a:pt x="26" y="390"/>
                </a:lnTo>
                <a:lnTo>
                  <a:pt x="22" y="396"/>
                </a:lnTo>
                <a:lnTo>
                  <a:pt x="18" y="410"/>
                </a:lnTo>
                <a:lnTo>
                  <a:pt x="10" y="424"/>
                </a:lnTo>
                <a:lnTo>
                  <a:pt x="7" y="432"/>
                </a:lnTo>
                <a:lnTo>
                  <a:pt x="6" y="438"/>
                </a:lnTo>
                <a:lnTo>
                  <a:pt x="4" y="444"/>
                </a:lnTo>
                <a:lnTo>
                  <a:pt x="1" y="462"/>
                </a:lnTo>
                <a:lnTo>
                  <a:pt x="0" y="468"/>
                </a:lnTo>
                <a:lnTo>
                  <a:pt x="0" y="479"/>
                </a:lnTo>
                <a:lnTo>
                  <a:pt x="0" y="484"/>
                </a:lnTo>
                <a:lnTo>
                  <a:pt x="1" y="486"/>
                </a:lnTo>
                <a:lnTo>
                  <a:pt x="3" y="487"/>
                </a:lnTo>
                <a:lnTo>
                  <a:pt x="4" y="488"/>
                </a:lnTo>
                <a:lnTo>
                  <a:pt x="10" y="501"/>
                </a:lnTo>
                <a:lnTo>
                  <a:pt x="13" y="504"/>
                </a:lnTo>
                <a:lnTo>
                  <a:pt x="17" y="501"/>
                </a:lnTo>
                <a:lnTo>
                  <a:pt x="14" y="496"/>
                </a:lnTo>
                <a:lnTo>
                  <a:pt x="14" y="494"/>
                </a:lnTo>
                <a:lnTo>
                  <a:pt x="16" y="491"/>
                </a:lnTo>
                <a:lnTo>
                  <a:pt x="17" y="489"/>
                </a:lnTo>
                <a:lnTo>
                  <a:pt x="19" y="488"/>
                </a:lnTo>
                <a:lnTo>
                  <a:pt x="22" y="485"/>
                </a:lnTo>
                <a:lnTo>
                  <a:pt x="25" y="483"/>
                </a:lnTo>
                <a:lnTo>
                  <a:pt x="25" y="478"/>
                </a:lnTo>
                <a:lnTo>
                  <a:pt x="28" y="478"/>
                </a:lnTo>
                <a:lnTo>
                  <a:pt x="45" y="483"/>
                </a:lnTo>
                <a:lnTo>
                  <a:pt x="46" y="485"/>
                </a:lnTo>
                <a:lnTo>
                  <a:pt x="47" y="488"/>
                </a:lnTo>
                <a:lnTo>
                  <a:pt x="48" y="489"/>
                </a:lnTo>
                <a:lnTo>
                  <a:pt x="49" y="488"/>
                </a:lnTo>
                <a:lnTo>
                  <a:pt x="52" y="484"/>
                </a:lnTo>
                <a:lnTo>
                  <a:pt x="55" y="483"/>
                </a:lnTo>
                <a:lnTo>
                  <a:pt x="56" y="483"/>
                </a:lnTo>
                <a:lnTo>
                  <a:pt x="60" y="487"/>
                </a:lnTo>
                <a:lnTo>
                  <a:pt x="67" y="489"/>
                </a:lnTo>
                <a:lnTo>
                  <a:pt x="69" y="493"/>
                </a:lnTo>
                <a:lnTo>
                  <a:pt x="68" y="497"/>
                </a:lnTo>
                <a:lnTo>
                  <a:pt x="72" y="502"/>
                </a:lnTo>
                <a:lnTo>
                  <a:pt x="72" y="504"/>
                </a:lnTo>
                <a:lnTo>
                  <a:pt x="72" y="508"/>
                </a:lnTo>
                <a:lnTo>
                  <a:pt x="70" y="512"/>
                </a:lnTo>
                <a:lnTo>
                  <a:pt x="67" y="515"/>
                </a:lnTo>
                <a:lnTo>
                  <a:pt x="65" y="518"/>
                </a:lnTo>
                <a:lnTo>
                  <a:pt x="67" y="519"/>
                </a:lnTo>
                <a:lnTo>
                  <a:pt x="71" y="516"/>
                </a:lnTo>
                <a:lnTo>
                  <a:pt x="75" y="516"/>
                </a:lnTo>
                <a:lnTo>
                  <a:pt x="80" y="518"/>
                </a:lnTo>
                <a:lnTo>
                  <a:pt x="91" y="518"/>
                </a:lnTo>
                <a:lnTo>
                  <a:pt x="96" y="516"/>
                </a:lnTo>
                <a:lnTo>
                  <a:pt x="98" y="509"/>
                </a:lnTo>
                <a:lnTo>
                  <a:pt x="106" y="503"/>
                </a:lnTo>
                <a:lnTo>
                  <a:pt x="114" y="499"/>
                </a:lnTo>
                <a:lnTo>
                  <a:pt x="155" y="506"/>
                </a:lnTo>
                <a:lnTo>
                  <a:pt x="157" y="509"/>
                </a:lnTo>
                <a:lnTo>
                  <a:pt x="135" y="514"/>
                </a:lnTo>
                <a:lnTo>
                  <a:pt x="126" y="511"/>
                </a:lnTo>
                <a:lnTo>
                  <a:pt x="122" y="514"/>
                </a:lnTo>
                <a:lnTo>
                  <a:pt x="121" y="517"/>
                </a:lnTo>
                <a:lnTo>
                  <a:pt x="120" y="522"/>
                </a:lnTo>
                <a:lnTo>
                  <a:pt x="120" y="524"/>
                </a:lnTo>
                <a:lnTo>
                  <a:pt x="121" y="526"/>
                </a:lnTo>
                <a:lnTo>
                  <a:pt x="122" y="526"/>
                </a:lnTo>
                <a:lnTo>
                  <a:pt x="124" y="525"/>
                </a:lnTo>
                <a:lnTo>
                  <a:pt x="125" y="523"/>
                </a:lnTo>
                <a:lnTo>
                  <a:pt x="126" y="522"/>
                </a:lnTo>
                <a:lnTo>
                  <a:pt x="127" y="522"/>
                </a:lnTo>
                <a:lnTo>
                  <a:pt x="128" y="522"/>
                </a:lnTo>
                <a:lnTo>
                  <a:pt x="135" y="526"/>
                </a:lnTo>
                <a:lnTo>
                  <a:pt x="135" y="528"/>
                </a:lnTo>
                <a:lnTo>
                  <a:pt x="136" y="532"/>
                </a:lnTo>
                <a:lnTo>
                  <a:pt x="139" y="535"/>
                </a:lnTo>
                <a:lnTo>
                  <a:pt x="148" y="539"/>
                </a:lnTo>
                <a:lnTo>
                  <a:pt x="151" y="544"/>
                </a:lnTo>
                <a:lnTo>
                  <a:pt x="148" y="547"/>
                </a:lnTo>
                <a:lnTo>
                  <a:pt x="145" y="548"/>
                </a:lnTo>
                <a:lnTo>
                  <a:pt x="138" y="544"/>
                </a:lnTo>
                <a:lnTo>
                  <a:pt x="129" y="543"/>
                </a:lnTo>
                <a:lnTo>
                  <a:pt x="130" y="546"/>
                </a:lnTo>
                <a:lnTo>
                  <a:pt x="136" y="552"/>
                </a:lnTo>
                <a:lnTo>
                  <a:pt x="133" y="555"/>
                </a:lnTo>
                <a:lnTo>
                  <a:pt x="117" y="545"/>
                </a:lnTo>
                <a:lnTo>
                  <a:pt x="95" y="542"/>
                </a:lnTo>
                <a:lnTo>
                  <a:pt x="76" y="549"/>
                </a:lnTo>
                <a:lnTo>
                  <a:pt x="67" y="560"/>
                </a:lnTo>
                <a:lnTo>
                  <a:pt x="62" y="572"/>
                </a:lnTo>
                <a:lnTo>
                  <a:pt x="66" y="587"/>
                </a:lnTo>
                <a:lnTo>
                  <a:pt x="74" y="595"/>
                </a:lnTo>
                <a:lnTo>
                  <a:pt x="104" y="600"/>
                </a:lnTo>
                <a:lnTo>
                  <a:pt x="106" y="601"/>
                </a:lnTo>
                <a:lnTo>
                  <a:pt x="109" y="605"/>
                </a:lnTo>
                <a:lnTo>
                  <a:pt x="115" y="607"/>
                </a:lnTo>
                <a:lnTo>
                  <a:pt x="116" y="607"/>
                </a:lnTo>
                <a:lnTo>
                  <a:pt x="118" y="606"/>
                </a:lnTo>
                <a:lnTo>
                  <a:pt x="124" y="600"/>
                </a:lnTo>
                <a:lnTo>
                  <a:pt x="126" y="598"/>
                </a:lnTo>
                <a:lnTo>
                  <a:pt x="127" y="600"/>
                </a:lnTo>
                <a:lnTo>
                  <a:pt x="127" y="603"/>
                </a:lnTo>
                <a:lnTo>
                  <a:pt x="126" y="605"/>
                </a:lnTo>
                <a:lnTo>
                  <a:pt x="143" y="614"/>
                </a:lnTo>
                <a:lnTo>
                  <a:pt x="145" y="613"/>
                </a:lnTo>
                <a:lnTo>
                  <a:pt x="149" y="610"/>
                </a:lnTo>
                <a:lnTo>
                  <a:pt x="153" y="604"/>
                </a:lnTo>
                <a:lnTo>
                  <a:pt x="155" y="600"/>
                </a:lnTo>
                <a:lnTo>
                  <a:pt x="156" y="593"/>
                </a:lnTo>
                <a:lnTo>
                  <a:pt x="153" y="590"/>
                </a:lnTo>
                <a:lnTo>
                  <a:pt x="144" y="587"/>
                </a:lnTo>
                <a:lnTo>
                  <a:pt x="143" y="585"/>
                </a:lnTo>
                <a:lnTo>
                  <a:pt x="143" y="582"/>
                </a:lnTo>
                <a:lnTo>
                  <a:pt x="144" y="578"/>
                </a:lnTo>
                <a:lnTo>
                  <a:pt x="146" y="577"/>
                </a:lnTo>
                <a:lnTo>
                  <a:pt x="150" y="577"/>
                </a:lnTo>
                <a:lnTo>
                  <a:pt x="155" y="574"/>
                </a:lnTo>
                <a:lnTo>
                  <a:pt x="154" y="573"/>
                </a:lnTo>
                <a:lnTo>
                  <a:pt x="154" y="572"/>
                </a:lnTo>
                <a:lnTo>
                  <a:pt x="155" y="571"/>
                </a:lnTo>
                <a:lnTo>
                  <a:pt x="155" y="570"/>
                </a:lnTo>
                <a:lnTo>
                  <a:pt x="157" y="571"/>
                </a:lnTo>
                <a:lnTo>
                  <a:pt x="160" y="574"/>
                </a:lnTo>
                <a:lnTo>
                  <a:pt x="164" y="578"/>
                </a:lnTo>
                <a:lnTo>
                  <a:pt x="164" y="584"/>
                </a:lnTo>
                <a:lnTo>
                  <a:pt x="163" y="585"/>
                </a:lnTo>
                <a:lnTo>
                  <a:pt x="161" y="585"/>
                </a:lnTo>
                <a:lnTo>
                  <a:pt x="159" y="588"/>
                </a:lnTo>
                <a:lnTo>
                  <a:pt x="169" y="590"/>
                </a:lnTo>
                <a:lnTo>
                  <a:pt x="170" y="592"/>
                </a:lnTo>
                <a:lnTo>
                  <a:pt x="169" y="595"/>
                </a:lnTo>
                <a:lnTo>
                  <a:pt x="165" y="600"/>
                </a:lnTo>
                <a:lnTo>
                  <a:pt x="161" y="607"/>
                </a:lnTo>
                <a:lnTo>
                  <a:pt x="160" y="611"/>
                </a:lnTo>
                <a:lnTo>
                  <a:pt x="160" y="613"/>
                </a:lnTo>
                <a:lnTo>
                  <a:pt x="163" y="614"/>
                </a:lnTo>
                <a:lnTo>
                  <a:pt x="165" y="614"/>
                </a:lnTo>
                <a:lnTo>
                  <a:pt x="176" y="611"/>
                </a:lnTo>
                <a:lnTo>
                  <a:pt x="183" y="614"/>
                </a:lnTo>
                <a:lnTo>
                  <a:pt x="185" y="614"/>
                </a:lnTo>
                <a:lnTo>
                  <a:pt x="190" y="612"/>
                </a:lnTo>
                <a:lnTo>
                  <a:pt x="195" y="612"/>
                </a:lnTo>
                <a:lnTo>
                  <a:pt x="200" y="610"/>
                </a:lnTo>
                <a:lnTo>
                  <a:pt x="203" y="607"/>
                </a:lnTo>
                <a:lnTo>
                  <a:pt x="206" y="606"/>
                </a:lnTo>
                <a:lnTo>
                  <a:pt x="220" y="613"/>
                </a:lnTo>
                <a:lnTo>
                  <a:pt x="232" y="614"/>
                </a:lnTo>
                <a:lnTo>
                  <a:pt x="244" y="610"/>
                </a:lnTo>
                <a:lnTo>
                  <a:pt x="255" y="612"/>
                </a:lnTo>
                <a:lnTo>
                  <a:pt x="267" y="606"/>
                </a:lnTo>
                <a:lnTo>
                  <a:pt x="312" y="608"/>
                </a:lnTo>
                <a:lnTo>
                  <a:pt x="317" y="606"/>
                </a:lnTo>
                <a:lnTo>
                  <a:pt x="328" y="607"/>
                </a:lnTo>
                <a:lnTo>
                  <a:pt x="337" y="604"/>
                </a:lnTo>
                <a:lnTo>
                  <a:pt x="349" y="605"/>
                </a:lnTo>
                <a:lnTo>
                  <a:pt x="357" y="601"/>
                </a:lnTo>
                <a:lnTo>
                  <a:pt x="382" y="604"/>
                </a:lnTo>
                <a:lnTo>
                  <a:pt x="399" y="614"/>
                </a:lnTo>
                <a:lnTo>
                  <a:pt x="397" y="616"/>
                </a:lnTo>
                <a:lnTo>
                  <a:pt x="384" y="618"/>
                </a:lnTo>
                <a:lnTo>
                  <a:pt x="384" y="621"/>
                </a:lnTo>
                <a:lnTo>
                  <a:pt x="390" y="627"/>
                </a:lnTo>
                <a:lnTo>
                  <a:pt x="396" y="632"/>
                </a:lnTo>
                <a:lnTo>
                  <a:pt x="413" y="632"/>
                </a:lnTo>
                <a:lnTo>
                  <a:pt x="438" y="623"/>
                </a:lnTo>
                <a:lnTo>
                  <a:pt x="443" y="628"/>
                </a:lnTo>
                <a:lnTo>
                  <a:pt x="431" y="633"/>
                </a:lnTo>
                <a:lnTo>
                  <a:pt x="422" y="639"/>
                </a:lnTo>
                <a:lnTo>
                  <a:pt x="408" y="639"/>
                </a:lnTo>
                <a:lnTo>
                  <a:pt x="403" y="640"/>
                </a:lnTo>
                <a:lnTo>
                  <a:pt x="399" y="643"/>
                </a:lnTo>
                <a:lnTo>
                  <a:pt x="394" y="644"/>
                </a:lnTo>
                <a:lnTo>
                  <a:pt x="387" y="637"/>
                </a:lnTo>
                <a:lnTo>
                  <a:pt x="380" y="634"/>
                </a:lnTo>
                <a:lnTo>
                  <a:pt x="377" y="628"/>
                </a:lnTo>
                <a:lnTo>
                  <a:pt x="379" y="627"/>
                </a:lnTo>
                <a:lnTo>
                  <a:pt x="376" y="624"/>
                </a:lnTo>
                <a:lnTo>
                  <a:pt x="362" y="625"/>
                </a:lnTo>
                <a:lnTo>
                  <a:pt x="360" y="625"/>
                </a:lnTo>
                <a:lnTo>
                  <a:pt x="360" y="621"/>
                </a:lnTo>
                <a:lnTo>
                  <a:pt x="363" y="616"/>
                </a:lnTo>
                <a:lnTo>
                  <a:pt x="322" y="631"/>
                </a:lnTo>
                <a:lnTo>
                  <a:pt x="305" y="627"/>
                </a:lnTo>
                <a:lnTo>
                  <a:pt x="302" y="630"/>
                </a:lnTo>
                <a:lnTo>
                  <a:pt x="302" y="633"/>
                </a:lnTo>
                <a:lnTo>
                  <a:pt x="317" y="639"/>
                </a:lnTo>
                <a:lnTo>
                  <a:pt x="333" y="652"/>
                </a:lnTo>
                <a:lnTo>
                  <a:pt x="347" y="655"/>
                </a:lnTo>
                <a:lnTo>
                  <a:pt x="353" y="659"/>
                </a:lnTo>
                <a:lnTo>
                  <a:pt x="347" y="664"/>
                </a:lnTo>
                <a:lnTo>
                  <a:pt x="314" y="659"/>
                </a:lnTo>
                <a:lnTo>
                  <a:pt x="307" y="662"/>
                </a:lnTo>
                <a:lnTo>
                  <a:pt x="303" y="663"/>
                </a:lnTo>
                <a:lnTo>
                  <a:pt x="301" y="662"/>
                </a:lnTo>
                <a:lnTo>
                  <a:pt x="298" y="659"/>
                </a:lnTo>
                <a:lnTo>
                  <a:pt x="311" y="656"/>
                </a:lnTo>
                <a:lnTo>
                  <a:pt x="308" y="653"/>
                </a:lnTo>
                <a:lnTo>
                  <a:pt x="288" y="653"/>
                </a:lnTo>
                <a:lnTo>
                  <a:pt x="283" y="656"/>
                </a:lnTo>
                <a:lnTo>
                  <a:pt x="219" y="663"/>
                </a:lnTo>
                <a:lnTo>
                  <a:pt x="214" y="670"/>
                </a:lnTo>
                <a:lnTo>
                  <a:pt x="215" y="670"/>
                </a:lnTo>
                <a:lnTo>
                  <a:pt x="215" y="672"/>
                </a:lnTo>
                <a:lnTo>
                  <a:pt x="216" y="672"/>
                </a:lnTo>
                <a:lnTo>
                  <a:pt x="210" y="676"/>
                </a:lnTo>
                <a:lnTo>
                  <a:pt x="204" y="679"/>
                </a:lnTo>
                <a:lnTo>
                  <a:pt x="181" y="672"/>
                </a:lnTo>
                <a:lnTo>
                  <a:pt x="133" y="681"/>
                </a:lnTo>
                <a:lnTo>
                  <a:pt x="94" y="676"/>
                </a:lnTo>
                <a:lnTo>
                  <a:pt x="9" y="710"/>
                </a:lnTo>
                <a:lnTo>
                  <a:pt x="2" y="719"/>
                </a:lnTo>
                <a:lnTo>
                  <a:pt x="1" y="725"/>
                </a:lnTo>
                <a:lnTo>
                  <a:pt x="4" y="751"/>
                </a:lnTo>
                <a:lnTo>
                  <a:pt x="7" y="762"/>
                </a:lnTo>
                <a:lnTo>
                  <a:pt x="13" y="778"/>
                </a:lnTo>
                <a:lnTo>
                  <a:pt x="40" y="819"/>
                </a:lnTo>
                <a:lnTo>
                  <a:pt x="47" y="823"/>
                </a:lnTo>
                <a:lnTo>
                  <a:pt x="50" y="828"/>
                </a:lnTo>
                <a:lnTo>
                  <a:pt x="53" y="834"/>
                </a:lnTo>
                <a:lnTo>
                  <a:pt x="55" y="841"/>
                </a:lnTo>
                <a:lnTo>
                  <a:pt x="48" y="852"/>
                </a:lnTo>
                <a:lnTo>
                  <a:pt x="49" y="862"/>
                </a:lnTo>
                <a:lnTo>
                  <a:pt x="60" y="875"/>
                </a:lnTo>
                <a:lnTo>
                  <a:pt x="63" y="878"/>
                </a:lnTo>
                <a:lnTo>
                  <a:pt x="66" y="878"/>
                </a:lnTo>
                <a:lnTo>
                  <a:pt x="68" y="878"/>
                </a:lnTo>
                <a:lnTo>
                  <a:pt x="68" y="877"/>
                </a:lnTo>
                <a:lnTo>
                  <a:pt x="69" y="874"/>
                </a:lnTo>
                <a:lnTo>
                  <a:pt x="69" y="873"/>
                </a:lnTo>
                <a:lnTo>
                  <a:pt x="70" y="873"/>
                </a:lnTo>
                <a:lnTo>
                  <a:pt x="87" y="874"/>
                </a:lnTo>
                <a:lnTo>
                  <a:pt x="90" y="878"/>
                </a:lnTo>
                <a:lnTo>
                  <a:pt x="88" y="880"/>
                </a:lnTo>
                <a:lnTo>
                  <a:pt x="90" y="884"/>
                </a:lnTo>
                <a:lnTo>
                  <a:pt x="102" y="881"/>
                </a:lnTo>
                <a:lnTo>
                  <a:pt x="130" y="894"/>
                </a:lnTo>
                <a:lnTo>
                  <a:pt x="167" y="901"/>
                </a:lnTo>
                <a:lnTo>
                  <a:pt x="171" y="900"/>
                </a:lnTo>
                <a:lnTo>
                  <a:pt x="181" y="894"/>
                </a:lnTo>
                <a:lnTo>
                  <a:pt x="224" y="902"/>
                </a:lnTo>
                <a:lnTo>
                  <a:pt x="228" y="906"/>
                </a:lnTo>
                <a:lnTo>
                  <a:pt x="230" y="911"/>
                </a:lnTo>
                <a:lnTo>
                  <a:pt x="225" y="911"/>
                </a:lnTo>
                <a:lnTo>
                  <a:pt x="224" y="914"/>
                </a:lnTo>
                <a:lnTo>
                  <a:pt x="226" y="918"/>
                </a:lnTo>
                <a:lnTo>
                  <a:pt x="242" y="929"/>
                </a:lnTo>
                <a:lnTo>
                  <a:pt x="281" y="928"/>
                </a:lnTo>
                <a:lnTo>
                  <a:pt x="296" y="940"/>
                </a:lnTo>
                <a:lnTo>
                  <a:pt x="298" y="941"/>
                </a:lnTo>
                <a:lnTo>
                  <a:pt x="301" y="940"/>
                </a:lnTo>
                <a:lnTo>
                  <a:pt x="306" y="937"/>
                </a:lnTo>
                <a:lnTo>
                  <a:pt x="308" y="936"/>
                </a:lnTo>
                <a:lnTo>
                  <a:pt x="340" y="939"/>
                </a:lnTo>
                <a:lnTo>
                  <a:pt x="363" y="946"/>
                </a:lnTo>
                <a:lnTo>
                  <a:pt x="385" y="942"/>
                </a:lnTo>
                <a:lnTo>
                  <a:pt x="431" y="946"/>
                </a:lnTo>
                <a:lnTo>
                  <a:pt x="448" y="936"/>
                </a:lnTo>
                <a:lnTo>
                  <a:pt x="454" y="934"/>
                </a:lnTo>
                <a:lnTo>
                  <a:pt x="472" y="944"/>
                </a:lnTo>
                <a:lnTo>
                  <a:pt x="477" y="944"/>
                </a:lnTo>
                <a:lnTo>
                  <a:pt x="493" y="934"/>
                </a:lnTo>
                <a:lnTo>
                  <a:pt x="499" y="933"/>
                </a:lnTo>
                <a:lnTo>
                  <a:pt x="530" y="948"/>
                </a:lnTo>
                <a:lnTo>
                  <a:pt x="532" y="953"/>
                </a:lnTo>
                <a:lnTo>
                  <a:pt x="537" y="958"/>
                </a:lnTo>
                <a:lnTo>
                  <a:pt x="541" y="965"/>
                </a:lnTo>
                <a:lnTo>
                  <a:pt x="544" y="968"/>
                </a:lnTo>
                <a:lnTo>
                  <a:pt x="550" y="963"/>
                </a:lnTo>
                <a:lnTo>
                  <a:pt x="551" y="962"/>
                </a:lnTo>
                <a:lnTo>
                  <a:pt x="551" y="960"/>
                </a:lnTo>
                <a:lnTo>
                  <a:pt x="552" y="958"/>
                </a:lnTo>
                <a:lnTo>
                  <a:pt x="553" y="956"/>
                </a:lnTo>
                <a:lnTo>
                  <a:pt x="554" y="956"/>
                </a:lnTo>
                <a:lnTo>
                  <a:pt x="556" y="957"/>
                </a:lnTo>
                <a:lnTo>
                  <a:pt x="563" y="968"/>
                </a:lnTo>
                <a:lnTo>
                  <a:pt x="569" y="971"/>
                </a:lnTo>
                <a:lnTo>
                  <a:pt x="588" y="975"/>
                </a:lnTo>
                <a:lnTo>
                  <a:pt x="587" y="977"/>
                </a:lnTo>
                <a:lnTo>
                  <a:pt x="586" y="980"/>
                </a:lnTo>
                <a:lnTo>
                  <a:pt x="586" y="985"/>
                </a:lnTo>
                <a:lnTo>
                  <a:pt x="587" y="988"/>
                </a:lnTo>
                <a:lnTo>
                  <a:pt x="588" y="989"/>
                </a:lnTo>
                <a:lnTo>
                  <a:pt x="595" y="987"/>
                </a:lnTo>
                <a:lnTo>
                  <a:pt x="598" y="987"/>
                </a:lnTo>
                <a:lnTo>
                  <a:pt x="599" y="990"/>
                </a:lnTo>
                <a:lnTo>
                  <a:pt x="601" y="998"/>
                </a:lnTo>
                <a:lnTo>
                  <a:pt x="616" y="1009"/>
                </a:lnTo>
                <a:lnTo>
                  <a:pt x="618" y="1017"/>
                </a:lnTo>
                <a:lnTo>
                  <a:pt x="621" y="1018"/>
                </a:lnTo>
                <a:lnTo>
                  <a:pt x="626" y="1009"/>
                </a:lnTo>
                <a:lnTo>
                  <a:pt x="629" y="1008"/>
                </a:lnTo>
                <a:lnTo>
                  <a:pt x="640" y="1012"/>
                </a:lnTo>
                <a:lnTo>
                  <a:pt x="645" y="1016"/>
                </a:lnTo>
                <a:lnTo>
                  <a:pt x="649" y="1020"/>
                </a:lnTo>
                <a:lnTo>
                  <a:pt x="654" y="1030"/>
                </a:lnTo>
                <a:lnTo>
                  <a:pt x="659" y="1033"/>
                </a:lnTo>
                <a:lnTo>
                  <a:pt x="661" y="1035"/>
                </a:lnTo>
                <a:lnTo>
                  <a:pt x="664" y="1033"/>
                </a:lnTo>
                <a:lnTo>
                  <a:pt x="668" y="1029"/>
                </a:lnTo>
                <a:lnTo>
                  <a:pt x="670" y="1029"/>
                </a:lnTo>
                <a:lnTo>
                  <a:pt x="672" y="1030"/>
                </a:lnTo>
                <a:lnTo>
                  <a:pt x="672" y="1033"/>
                </a:lnTo>
                <a:lnTo>
                  <a:pt x="672" y="1037"/>
                </a:lnTo>
                <a:lnTo>
                  <a:pt x="674" y="1039"/>
                </a:lnTo>
                <a:lnTo>
                  <a:pt x="676" y="1039"/>
                </a:lnTo>
                <a:lnTo>
                  <a:pt x="681" y="1036"/>
                </a:lnTo>
                <a:lnTo>
                  <a:pt x="685" y="1037"/>
                </a:lnTo>
                <a:lnTo>
                  <a:pt x="689" y="1044"/>
                </a:lnTo>
                <a:lnTo>
                  <a:pt x="691" y="1045"/>
                </a:lnTo>
                <a:lnTo>
                  <a:pt x="699" y="1046"/>
                </a:lnTo>
                <a:lnTo>
                  <a:pt x="703" y="1047"/>
                </a:lnTo>
                <a:lnTo>
                  <a:pt x="705" y="1050"/>
                </a:lnTo>
                <a:lnTo>
                  <a:pt x="707" y="1056"/>
                </a:lnTo>
                <a:lnTo>
                  <a:pt x="709" y="1069"/>
                </a:lnTo>
                <a:lnTo>
                  <a:pt x="709" y="1071"/>
                </a:lnTo>
                <a:lnTo>
                  <a:pt x="708" y="1078"/>
                </a:lnTo>
                <a:lnTo>
                  <a:pt x="708" y="1080"/>
                </a:lnTo>
                <a:lnTo>
                  <a:pt x="709" y="1082"/>
                </a:lnTo>
                <a:lnTo>
                  <a:pt x="714" y="1088"/>
                </a:lnTo>
                <a:lnTo>
                  <a:pt x="717" y="1094"/>
                </a:lnTo>
                <a:lnTo>
                  <a:pt x="719" y="1096"/>
                </a:lnTo>
                <a:lnTo>
                  <a:pt x="729" y="1100"/>
                </a:lnTo>
                <a:lnTo>
                  <a:pt x="736" y="1107"/>
                </a:lnTo>
                <a:lnTo>
                  <a:pt x="766" y="1109"/>
                </a:lnTo>
                <a:lnTo>
                  <a:pt x="773" y="1112"/>
                </a:lnTo>
                <a:lnTo>
                  <a:pt x="775" y="1120"/>
                </a:lnTo>
                <a:lnTo>
                  <a:pt x="770" y="1122"/>
                </a:lnTo>
                <a:lnTo>
                  <a:pt x="764" y="1124"/>
                </a:lnTo>
                <a:lnTo>
                  <a:pt x="760" y="1125"/>
                </a:lnTo>
                <a:lnTo>
                  <a:pt x="763" y="1131"/>
                </a:lnTo>
                <a:lnTo>
                  <a:pt x="774" y="1131"/>
                </a:lnTo>
                <a:lnTo>
                  <a:pt x="777" y="1136"/>
                </a:lnTo>
                <a:lnTo>
                  <a:pt x="774" y="1138"/>
                </a:lnTo>
                <a:lnTo>
                  <a:pt x="766" y="1140"/>
                </a:lnTo>
                <a:lnTo>
                  <a:pt x="763" y="1140"/>
                </a:lnTo>
                <a:lnTo>
                  <a:pt x="753" y="1135"/>
                </a:lnTo>
                <a:lnTo>
                  <a:pt x="742" y="1140"/>
                </a:lnTo>
                <a:lnTo>
                  <a:pt x="727" y="1134"/>
                </a:lnTo>
                <a:lnTo>
                  <a:pt x="715" y="1135"/>
                </a:lnTo>
                <a:lnTo>
                  <a:pt x="678" y="1112"/>
                </a:lnTo>
                <a:lnTo>
                  <a:pt x="671" y="1116"/>
                </a:lnTo>
                <a:lnTo>
                  <a:pt x="675" y="1121"/>
                </a:lnTo>
                <a:lnTo>
                  <a:pt x="690" y="1126"/>
                </a:lnTo>
                <a:lnTo>
                  <a:pt x="686" y="1129"/>
                </a:lnTo>
                <a:lnTo>
                  <a:pt x="665" y="1126"/>
                </a:lnTo>
                <a:lnTo>
                  <a:pt x="660" y="1127"/>
                </a:lnTo>
                <a:lnTo>
                  <a:pt x="657" y="1130"/>
                </a:lnTo>
                <a:lnTo>
                  <a:pt x="662" y="1134"/>
                </a:lnTo>
                <a:lnTo>
                  <a:pt x="662" y="1136"/>
                </a:lnTo>
                <a:lnTo>
                  <a:pt x="660" y="1136"/>
                </a:lnTo>
                <a:lnTo>
                  <a:pt x="655" y="1137"/>
                </a:lnTo>
                <a:lnTo>
                  <a:pt x="652" y="1136"/>
                </a:lnTo>
                <a:lnTo>
                  <a:pt x="649" y="1133"/>
                </a:lnTo>
                <a:lnTo>
                  <a:pt x="648" y="1131"/>
                </a:lnTo>
                <a:lnTo>
                  <a:pt x="640" y="1129"/>
                </a:lnTo>
                <a:lnTo>
                  <a:pt x="636" y="1130"/>
                </a:lnTo>
                <a:lnTo>
                  <a:pt x="631" y="1136"/>
                </a:lnTo>
                <a:lnTo>
                  <a:pt x="637" y="1139"/>
                </a:lnTo>
                <a:lnTo>
                  <a:pt x="638" y="1143"/>
                </a:lnTo>
                <a:lnTo>
                  <a:pt x="634" y="1144"/>
                </a:lnTo>
                <a:lnTo>
                  <a:pt x="630" y="1144"/>
                </a:lnTo>
                <a:lnTo>
                  <a:pt x="602" y="1127"/>
                </a:lnTo>
                <a:lnTo>
                  <a:pt x="599" y="1122"/>
                </a:lnTo>
                <a:lnTo>
                  <a:pt x="587" y="1117"/>
                </a:lnTo>
                <a:lnTo>
                  <a:pt x="583" y="1117"/>
                </a:lnTo>
                <a:lnTo>
                  <a:pt x="585" y="1118"/>
                </a:lnTo>
                <a:lnTo>
                  <a:pt x="586" y="1122"/>
                </a:lnTo>
                <a:lnTo>
                  <a:pt x="582" y="1124"/>
                </a:lnTo>
                <a:lnTo>
                  <a:pt x="557" y="1109"/>
                </a:lnTo>
                <a:lnTo>
                  <a:pt x="527" y="1095"/>
                </a:lnTo>
                <a:lnTo>
                  <a:pt x="504" y="1098"/>
                </a:lnTo>
                <a:lnTo>
                  <a:pt x="458" y="1082"/>
                </a:lnTo>
                <a:lnTo>
                  <a:pt x="442" y="1067"/>
                </a:lnTo>
                <a:lnTo>
                  <a:pt x="403" y="1059"/>
                </a:lnTo>
                <a:lnTo>
                  <a:pt x="370" y="1061"/>
                </a:lnTo>
                <a:lnTo>
                  <a:pt x="334" y="1058"/>
                </a:lnTo>
                <a:lnTo>
                  <a:pt x="311" y="1058"/>
                </a:lnTo>
                <a:lnTo>
                  <a:pt x="259" y="1054"/>
                </a:lnTo>
                <a:lnTo>
                  <a:pt x="209" y="1052"/>
                </a:lnTo>
                <a:lnTo>
                  <a:pt x="145" y="1058"/>
                </a:lnTo>
                <a:lnTo>
                  <a:pt x="115" y="1058"/>
                </a:lnTo>
                <a:lnTo>
                  <a:pt x="87" y="1057"/>
                </a:lnTo>
                <a:lnTo>
                  <a:pt x="55" y="1062"/>
                </a:lnTo>
                <a:lnTo>
                  <a:pt x="39" y="1072"/>
                </a:lnTo>
                <a:lnTo>
                  <a:pt x="30" y="1074"/>
                </a:lnTo>
                <a:lnTo>
                  <a:pt x="26" y="1077"/>
                </a:lnTo>
                <a:lnTo>
                  <a:pt x="20" y="1082"/>
                </a:lnTo>
                <a:lnTo>
                  <a:pt x="14" y="1091"/>
                </a:lnTo>
                <a:lnTo>
                  <a:pt x="17" y="1100"/>
                </a:lnTo>
                <a:lnTo>
                  <a:pt x="18" y="1106"/>
                </a:lnTo>
                <a:lnTo>
                  <a:pt x="17" y="1118"/>
                </a:lnTo>
                <a:lnTo>
                  <a:pt x="17" y="1136"/>
                </a:lnTo>
                <a:lnTo>
                  <a:pt x="18" y="1150"/>
                </a:lnTo>
                <a:lnTo>
                  <a:pt x="17" y="1156"/>
                </a:lnTo>
                <a:lnTo>
                  <a:pt x="17" y="1160"/>
                </a:lnTo>
                <a:lnTo>
                  <a:pt x="16" y="1167"/>
                </a:lnTo>
                <a:lnTo>
                  <a:pt x="16" y="1174"/>
                </a:lnTo>
                <a:lnTo>
                  <a:pt x="17" y="1177"/>
                </a:lnTo>
                <a:lnTo>
                  <a:pt x="19" y="1179"/>
                </a:lnTo>
                <a:lnTo>
                  <a:pt x="26" y="1188"/>
                </a:lnTo>
                <a:lnTo>
                  <a:pt x="28" y="1199"/>
                </a:lnTo>
                <a:lnTo>
                  <a:pt x="32" y="1204"/>
                </a:lnTo>
                <a:lnTo>
                  <a:pt x="42" y="1209"/>
                </a:lnTo>
                <a:lnTo>
                  <a:pt x="47" y="1217"/>
                </a:lnTo>
                <a:lnTo>
                  <a:pt x="52" y="1220"/>
                </a:lnTo>
                <a:lnTo>
                  <a:pt x="53" y="1224"/>
                </a:lnTo>
                <a:lnTo>
                  <a:pt x="52" y="1226"/>
                </a:lnTo>
                <a:lnTo>
                  <a:pt x="53" y="1226"/>
                </a:lnTo>
                <a:lnTo>
                  <a:pt x="56" y="1229"/>
                </a:lnTo>
                <a:lnTo>
                  <a:pt x="59" y="1232"/>
                </a:lnTo>
                <a:lnTo>
                  <a:pt x="61" y="1233"/>
                </a:lnTo>
                <a:lnTo>
                  <a:pt x="65" y="1234"/>
                </a:lnTo>
                <a:lnTo>
                  <a:pt x="68" y="1234"/>
                </a:lnTo>
                <a:lnTo>
                  <a:pt x="71" y="1235"/>
                </a:lnTo>
                <a:lnTo>
                  <a:pt x="76" y="1236"/>
                </a:lnTo>
                <a:lnTo>
                  <a:pt x="79" y="1238"/>
                </a:lnTo>
                <a:lnTo>
                  <a:pt x="77" y="1229"/>
                </a:lnTo>
                <a:lnTo>
                  <a:pt x="75" y="1222"/>
                </a:lnTo>
                <a:lnTo>
                  <a:pt x="71" y="1215"/>
                </a:lnTo>
                <a:lnTo>
                  <a:pt x="68" y="1208"/>
                </a:lnTo>
                <a:lnTo>
                  <a:pt x="63" y="1195"/>
                </a:lnTo>
                <a:lnTo>
                  <a:pt x="58" y="1181"/>
                </a:lnTo>
                <a:lnTo>
                  <a:pt x="53" y="1168"/>
                </a:lnTo>
                <a:lnTo>
                  <a:pt x="49" y="1155"/>
                </a:lnTo>
                <a:lnTo>
                  <a:pt x="47" y="1151"/>
                </a:lnTo>
                <a:lnTo>
                  <a:pt x="46" y="1147"/>
                </a:lnTo>
                <a:lnTo>
                  <a:pt x="43" y="1143"/>
                </a:lnTo>
                <a:lnTo>
                  <a:pt x="42" y="1138"/>
                </a:lnTo>
                <a:lnTo>
                  <a:pt x="41" y="1135"/>
                </a:lnTo>
                <a:lnTo>
                  <a:pt x="43" y="1127"/>
                </a:lnTo>
                <a:lnTo>
                  <a:pt x="48" y="1114"/>
                </a:lnTo>
                <a:lnTo>
                  <a:pt x="51" y="1107"/>
                </a:lnTo>
                <a:lnTo>
                  <a:pt x="55" y="1096"/>
                </a:lnTo>
                <a:lnTo>
                  <a:pt x="67" y="1099"/>
                </a:lnTo>
                <a:lnTo>
                  <a:pt x="74" y="1101"/>
                </a:lnTo>
                <a:lnTo>
                  <a:pt x="90" y="1106"/>
                </a:lnTo>
                <a:lnTo>
                  <a:pt x="107" y="1109"/>
                </a:lnTo>
                <a:lnTo>
                  <a:pt x="124" y="1114"/>
                </a:lnTo>
                <a:lnTo>
                  <a:pt x="195" y="1129"/>
                </a:lnTo>
                <a:lnTo>
                  <a:pt x="266" y="1145"/>
                </a:lnTo>
                <a:lnTo>
                  <a:pt x="337" y="1160"/>
                </a:lnTo>
                <a:lnTo>
                  <a:pt x="409" y="1175"/>
                </a:lnTo>
                <a:lnTo>
                  <a:pt x="470" y="1187"/>
                </a:lnTo>
                <a:lnTo>
                  <a:pt x="501" y="1193"/>
                </a:lnTo>
                <a:lnTo>
                  <a:pt x="532" y="1198"/>
                </a:lnTo>
                <a:lnTo>
                  <a:pt x="541" y="1200"/>
                </a:lnTo>
                <a:lnTo>
                  <a:pt x="550" y="1201"/>
                </a:lnTo>
                <a:lnTo>
                  <a:pt x="559" y="1203"/>
                </a:lnTo>
                <a:lnTo>
                  <a:pt x="568" y="1205"/>
                </a:lnTo>
                <a:lnTo>
                  <a:pt x="570" y="1205"/>
                </a:lnTo>
                <a:lnTo>
                  <a:pt x="572" y="1206"/>
                </a:lnTo>
                <a:lnTo>
                  <a:pt x="573" y="1206"/>
                </a:lnTo>
                <a:lnTo>
                  <a:pt x="576" y="1206"/>
                </a:lnTo>
                <a:lnTo>
                  <a:pt x="578" y="1207"/>
                </a:lnTo>
                <a:lnTo>
                  <a:pt x="578" y="1210"/>
                </a:lnTo>
                <a:lnTo>
                  <a:pt x="577" y="1215"/>
                </a:lnTo>
                <a:lnTo>
                  <a:pt x="575" y="1222"/>
                </a:lnTo>
                <a:lnTo>
                  <a:pt x="572" y="1232"/>
                </a:lnTo>
                <a:lnTo>
                  <a:pt x="571" y="1240"/>
                </a:lnTo>
                <a:lnTo>
                  <a:pt x="569" y="1249"/>
                </a:lnTo>
                <a:lnTo>
                  <a:pt x="567" y="1259"/>
                </a:lnTo>
                <a:lnTo>
                  <a:pt x="566" y="1264"/>
                </a:lnTo>
                <a:lnTo>
                  <a:pt x="567" y="1265"/>
                </a:lnTo>
                <a:lnTo>
                  <a:pt x="568" y="1265"/>
                </a:lnTo>
                <a:lnTo>
                  <a:pt x="570" y="1265"/>
                </a:lnTo>
                <a:lnTo>
                  <a:pt x="576" y="1266"/>
                </a:lnTo>
                <a:lnTo>
                  <a:pt x="582" y="1267"/>
                </a:lnTo>
                <a:lnTo>
                  <a:pt x="589" y="1268"/>
                </a:lnTo>
                <a:lnTo>
                  <a:pt x="595" y="1269"/>
                </a:lnTo>
                <a:lnTo>
                  <a:pt x="597" y="1262"/>
                </a:lnTo>
                <a:lnTo>
                  <a:pt x="599" y="1262"/>
                </a:lnTo>
                <a:lnTo>
                  <a:pt x="602" y="1264"/>
                </a:lnTo>
                <a:lnTo>
                  <a:pt x="606" y="1266"/>
                </a:lnTo>
                <a:lnTo>
                  <a:pt x="609" y="1266"/>
                </a:lnTo>
                <a:lnTo>
                  <a:pt x="612" y="1267"/>
                </a:lnTo>
                <a:lnTo>
                  <a:pt x="616" y="1267"/>
                </a:lnTo>
                <a:lnTo>
                  <a:pt x="619" y="1268"/>
                </a:lnTo>
                <a:lnTo>
                  <a:pt x="621" y="1268"/>
                </a:lnTo>
                <a:lnTo>
                  <a:pt x="624" y="1266"/>
                </a:lnTo>
                <a:lnTo>
                  <a:pt x="625" y="1265"/>
                </a:lnTo>
                <a:lnTo>
                  <a:pt x="627" y="1264"/>
                </a:lnTo>
                <a:lnTo>
                  <a:pt x="629" y="1263"/>
                </a:lnTo>
                <a:lnTo>
                  <a:pt x="630" y="1260"/>
                </a:lnTo>
                <a:lnTo>
                  <a:pt x="630" y="1258"/>
                </a:lnTo>
                <a:lnTo>
                  <a:pt x="629" y="1256"/>
                </a:lnTo>
                <a:lnTo>
                  <a:pt x="627" y="1253"/>
                </a:lnTo>
                <a:lnTo>
                  <a:pt x="625" y="1253"/>
                </a:lnTo>
                <a:lnTo>
                  <a:pt x="622" y="1253"/>
                </a:lnTo>
                <a:lnTo>
                  <a:pt x="620" y="1253"/>
                </a:lnTo>
                <a:lnTo>
                  <a:pt x="615" y="1253"/>
                </a:lnTo>
                <a:lnTo>
                  <a:pt x="609" y="1252"/>
                </a:lnTo>
                <a:lnTo>
                  <a:pt x="603" y="1248"/>
                </a:lnTo>
                <a:lnTo>
                  <a:pt x="599" y="1246"/>
                </a:lnTo>
                <a:lnTo>
                  <a:pt x="603" y="1243"/>
                </a:lnTo>
                <a:lnTo>
                  <a:pt x="609" y="124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0" name="Freeform 369"/>
          <p:cNvSpPr>
            <a:spLocks/>
          </p:cNvSpPr>
          <p:nvPr/>
        </p:nvSpPr>
        <p:spPr bwMode="auto">
          <a:xfrm>
            <a:off x="9657021" y="3288057"/>
            <a:ext cx="684213" cy="606425"/>
          </a:xfrm>
          <a:custGeom>
            <a:avLst/>
            <a:gdLst>
              <a:gd name="T0" fmla="*/ 92 w 1292"/>
              <a:gd name="T1" fmla="*/ 780 h 1147"/>
              <a:gd name="T2" fmla="*/ 162 w 1292"/>
              <a:gd name="T3" fmla="*/ 916 h 1147"/>
              <a:gd name="T4" fmla="*/ 169 w 1292"/>
              <a:gd name="T5" fmla="*/ 1016 h 1147"/>
              <a:gd name="T6" fmla="*/ 230 w 1292"/>
              <a:gd name="T7" fmla="*/ 1134 h 1147"/>
              <a:gd name="T8" fmla="*/ 338 w 1292"/>
              <a:gd name="T9" fmla="*/ 1091 h 1147"/>
              <a:gd name="T10" fmla="*/ 396 w 1292"/>
              <a:gd name="T11" fmla="*/ 1082 h 1147"/>
              <a:gd name="T12" fmla="*/ 553 w 1292"/>
              <a:gd name="T13" fmla="*/ 1037 h 1147"/>
              <a:gd name="T14" fmla="*/ 571 w 1292"/>
              <a:gd name="T15" fmla="*/ 988 h 1147"/>
              <a:gd name="T16" fmla="*/ 599 w 1292"/>
              <a:gd name="T17" fmla="*/ 926 h 1147"/>
              <a:gd name="T18" fmla="*/ 641 w 1292"/>
              <a:gd name="T19" fmla="*/ 863 h 1147"/>
              <a:gd name="T20" fmla="*/ 652 w 1292"/>
              <a:gd name="T21" fmla="*/ 847 h 1147"/>
              <a:gd name="T22" fmla="*/ 707 w 1292"/>
              <a:gd name="T23" fmla="*/ 856 h 1147"/>
              <a:gd name="T24" fmla="*/ 758 w 1292"/>
              <a:gd name="T25" fmla="*/ 820 h 1147"/>
              <a:gd name="T26" fmla="*/ 788 w 1292"/>
              <a:gd name="T27" fmla="*/ 780 h 1147"/>
              <a:gd name="T28" fmla="*/ 835 w 1292"/>
              <a:gd name="T29" fmla="*/ 738 h 1147"/>
              <a:gd name="T30" fmla="*/ 947 w 1292"/>
              <a:gd name="T31" fmla="*/ 695 h 1147"/>
              <a:gd name="T32" fmla="*/ 1083 w 1292"/>
              <a:gd name="T33" fmla="*/ 643 h 1147"/>
              <a:gd name="T34" fmla="*/ 1208 w 1292"/>
              <a:gd name="T35" fmla="*/ 598 h 1147"/>
              <a:gd name="T36" fmla="*/ 1287 w 1292"/>
              <a:gd name="T37" fmla="*/ 561 h 1147"/>
              <a:gd name="T38" fmla="*/ 1281 w 1292"/>
              <a:gd name="T39" fmla="*/ 505 h 1147"/>
              <a:gd name="T40" fmla="*/ 1234 w 1292"/>
              <a:gd name="T41" fmla="*/ 422 h 1147"/>
              <a:gd name="T42" fmla="*/ 1053 w 1292"/>
              <a:gd name="T43" fmla="*/ 224 h 1147"/>
              <a:gd name="T44" fmla="*/ 1004 w 1292"/>
              <a:gd name="T45" fmla="*/ 237 h 1147"/>
              <a:gd name="T46" fmla="*/ 987 w 1292"/>
              <a:gd name="T47" fmla="*/ 277 h 1147"/>
              <a:gd name="T48" fmla="*/ 953 w 1292"/>
              <a:gd name="T49" fmla="*/ 290 h 1147"/>
              <a:gd name="T50" fmla="*/ 976 w 1292"/>
              <a:gd name="T51" fmla="*/ 261 h 1147"/>
              <a:gd name="T52" fmla="*/ 982 w 1292"/>
              <a:gd name="T53" fmla="*/ 218 h 1147"/>
              <a:gd name="T54" fmla="*/ 914 w 1292"/>
              <a:gd name="T55" fmla="*/ 236 h 1147"/>
              <a:gd name="T56" fmla="*/ 898 w 1292"/>
              <a:gd name="T57" fmla="*/ 252 h 1147"/>
              <a:gd name="T58" fmla="*/ 948 w 1292"/>
              <a:gd name="T59" fmla="*/ 201 h 1147"/>
              <a:gd name="T60" fmla="*/ 834 w 1292"/>
              <a:gd name="T61" fmla="*/ 88 h 1147"/>
              <a:gd name="T62" fmla="*/ 770 w 1292"/>
              <a:gd name="T63" fmla="*/ 31 h 1147"/>
              <a:gd name="T64" fmla="*/ 536 w 1292"/>
              <a:gd name="T65" fmla="*/ 5 h 1147"/>
              <a:gd name="T66" fmla="*/ 462 w 1292"/>
              <a:gd name="T67" fmla="*/ 11 h 1147"/>
              <a:gd name="T68" fmla="*/ 470 w 1292"/>
              <a:gd name="T69" fmla="*/ 48 h 1147"/>
              <a:gd name="T70" fmla="*/ 465 w 1292"/>
              <a:gd name="T71" fmla="*/ 74 h 1147"/>
              <a:gd name="T72" fmla="*/ 453 w 1292"/>
              <a:gd name="T73" fmla="*/ 100 h 1147"/>
              <a:gd name="T74" fmla="*/ 454 w 1292"/>
              <a:gd name="T75" fmla="*/ 138 h 1147"/>
              <a:gd name="T76" fmla="*/ 450 w 1292"/>
              <a:gd name="T77" fmla="*/ 168 h 1147"/>
              <a:gd name="T78" fmla="*/ 467 w 1292"/>
              <a:gd name="T79" fmla="*/ 231 h 1147"/>
              <a:gd name="T80" fmla="*/ 427 w 1292"/>
              <a:gd name="T81" fmla="*/ 257 h 1147"/>
              <a:gd name="T82" fmla="*/ 415 w 1292"/>
              <a:gd name="T83" fmla="*/ 290 h 1147"/>
              <a:gd name="T84" fmla="*/ 379 w 1292"/>
              <a:gd name="T85" fmla="*/ 307 h 1147"/>
              <a:gd name="T86" fmla="*/ 345 w 1292"/>
              <a:gd name="T87" fmla="*/ 338 h 1147"/>
              <a:gd name="T88" fmla="*/ 304 w 1292"/>
              <a:gd name="T89" fmla="*/ 385 h 1147"/>
              <a:gd name="T90" fmla="*/ 280 w 1292"/>
              <a:gd name="T91" fmla="*/ 400 h 1147"/>
              <a:gd name="T92" fmla="*/ 276 w 1292"/>
              <a:gd name="T93" fmla="*/ 440 h 1147"/>
              <a:gd name="T94" fmla="*/ 291 w 1292"/>
              <a:gd name="T95" fmla="*/ 455 h 1147"/>
              <a:gd name="T96" fmla="*/ 281 w 1292"/>
              <a:gd name="T97" fmla="*/ 475 h 1147"/>
              <a:gd name="T98" fmla="*/ 218 w 1292"/>
              <a:gd name="T99" fmla="*/ 469 h 1147"/>
              <a:gd name="T100" fmla="*/ 212 w 1292"/>
              <a:gd name="T101" fmla="*/ 499 h 1147"/>
              <a:gd name="T102" fmla="*/ 206 w 1292"/>
              <a:gd name="T103" fmla="*/ 530 h 1147"/>
              <a:gd name="T104" fmla="*/ 189 w 1292"/>
              <a:gd name="T105" fmla="*/ 542 h 1147"/>
              <a:gd name="T106" fmla="*/ 190 w 1292"/>
              <a:gd name="T107" fmla="*/ 563 h 1147"/>
              <a:gd name="T108" fmla="*/ 138 w 1292"/>
              <a:gd name="T109" fmla="*/ 589 h 1147"/>
              <a:gd name="T110" fmla="*/ 115 w 1292"/>
              <a:gd name="T111" fmla="*/ 612 h 1147"/>
              <a:gd name="T112" fmla="*/ 89 w 1292"/>
              <a:gd name="T113" fmla="*/ 638 h 1147"/>
              <a:gd name="T114" fmla="*/ 85 w 1292"/>
              <a:gd name="T115" fmla="*/ 651 h 1147"/>
              <a:gd name="T116" fmla="*/ 60 w 1292"/>
              <a:gd name="T117" fmla="*/ 667 h 1147"/>
              <a:gd name="T118" fmla="*/ 35 w 1292"/>
              <a:gd name="T119" fmla="*/ 693 h 1147"/>
              <a:gd name="T120" fmla="*/ 9 w 1292"/>
              <a:gd name="T121" fmla="*/ 737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2" h="1147">
                <a:moveTo>
                  <a:pt x="34" y="748"/>
                </a:moveTo>
                <a:lnTo>
                  <a:pt x="67" y="757"/>
                </a:lnTo>
                <a:lnTo>
                  <a:pt x="94" y="768"/>
                </a:lnTo>
                <a:lnTo>
                  <a:pt x="98" y="774"/>
                </a:lnTo>
                <a:lnTo>
                  <a:pt x="98" y="777"/>
                </a:lnTo>
                <a:lnTo>
                  <a:pt x="97" y="780"/>
                </a:lnTo>
                <a:lnTo>
                  <a:pt x="95" y="781"/>
                </a:lnTo>
                <a:lnTo>
                  <a:pt x="93" y="781"/>
                </a:lnTo>
                <a:lnTo>
                  <a:pt x="92" y="780"/>
                </a:lnTo>
                <a:lnTo>
                  <a:pt x="91" y="775"/>
                </a:lnTo>
                <a:lnTo>
                  <a:pt x="90" y="772"/>
                </a:lnTo>
                <a:lnTo>
                  <a:pt x="64" y="766"/>
                </a:lnTo>
                <a:lnTo>
                  <a:pt x="64" y="771"/>
                </a:lnTo>
                <a:lnTo>
                  <a:pt x="85" y="798"/>
                </a:lnTo>
                <a:lnTo>
                  <a:pt x="91" y="814"/>
                </a:lnTo>
                <a:lnTo>
                  <a:pt x="105" y="838"/>
                </a:lnTo>
                <a:lnTo>
                  <a:pt x="156" y="896"/>
                </a:lnTo>
                <a:lnTo>
                  <a:pt x="162" y="916"/>
                </a:lnTo>
                <a:lnTo>
                  <a:pt x="162" y="947"/>
                </a:lnTo>
                <a:lnTo>
                  <a:pt x="162" y="955"/>
                </a:lnTo>
                <a:lnTo>
                  <a:pt x="161" y="958"/>
                </a:lnTo>
                <a:lnTo>
                  <a:pt x="162" y="959"/>
                </a:lnTo>
                <a:lnTo>
                  <a:pt x="168" y="966"/>
                </a:lnTo>
                <a:lnTo>
                  <a:pt x="169" y="968"/>
                </a:lnTo>
                <a:lnTo>
                  <a:pt x="170" y="979"/>
                </a:lnTo>
                <a:lnTo>
                  <a:pt x="171" y="992"/>
                </a:lnTo>
                <a:lnTo>
                  <a:pt x="169" y="1016"/>
                </a:lnTo>
                <a:lnTo>
                  <a:pt x="162" y="1069"/>
                </a:lnTo>
                <a:lnTo>
                  <a:pt x="162" y="1095"/>
                </a:lnTo>
                <a:lnTo>
                  <a:pt x="167" y="1116"/>
                </a:lnTo>
                <a:lnTo>
                  <a:pt x="173" y="1133"/>
                </a:lnTo>
                <a:lnTo>
                  <a:pt x="178" y="1137"/>
                </a:lnTo>
                <a:lnTo>
                  <a:pt x="212" y="1147"/>
                </a:lnTo>
                <a:lnTo>
                  <a:pt x="219" y="1145"/>
                </a:lnTo>
                <a:lnTo>
                  <a:pt x="223" y="1141"/>
                </a:lnTo>
                <a:lnTo>
                  <a:pt x="230" y="1134"/>
                </a:lnTo>
                <a:lnTo>
                  <a:pt x="235" y="1132"/>
                </a:lnTo>
                <a:lnTo>
                  <a:pt x="242" y="1124"/>
                </a:lnTo>
                <a:lnTo>
                  <a:pt x="275" y="1116"/>
                </a:lnTo>
                <a:lnTo>
                  <a:pt x="286" y="1116"/>
                </a:lnTo>
                <a:lnTo>
                  <a:pt x="298" y="1113"/>
                </a:lnTo>
                <a:lnTo>
                  <a:pt x="307" y="1113"/>
                </a:lnTo>
                <a:lnTo>
                  <a:pt x="313" y="1111"/>
                </a:lnTo>
                <a:lnTo>
                  <a:pt x="323" y="1104"/>
                </a:lnTo>
                <a:lnTo>
                  <a:pt x="338" y="1091"/>
                </a:lnTo>
                <a:lnTo>
                  <a:pt x="345" y="1087"/>
                </a:lnTo>
                <a:lnTo>
                  <a:pt x="359" y="1075"/>
                </a:lnTo>
                <a:lnTo>
                  <a:pt x="379" y="1062"/>
                </a:lnTo>
                <a:lnTo>
                  <a:pt x="385" y="1059"/>
                </a:lnTo>
                <a:lnTo>
                  <a:pt x="391" y="1061"/>
                </a:lnTo>
                <a:lnTo>
                  <a:pt x="395" y="1064"/>
                </a:lnTo>
                <a:lnTo>
                  <a:pt x="397" y="1069"/>
                </a:lnTo>
                <a:lnTo>
                  <a:pt x="398" y="1078"/>
                </a:lnTo>
                <a:lnTo>
                  <a:pt x="396" y="1082"/>
                </a:lnTo>
                <a:lnTo>
                  <a:pt x="386" y="1085"/>
                </a:lnTo>
                <a:lnTo>
                  <a:pt x="405" y="1098"/>
                </a:lnTo>
                <a:lnTo>
                  <a:pt x="433" y="1096"/>
                </a:lnTo>
                <a:lnTo>
                  <a:pt x="458" y="1097"/>
                </a:lnTo>
                <a:lnTo>
                  <a:pt x="490" y="1090"/>
                </a:lnTo>
                <a:lnTo>
                  <a:pt x="506" y="1088"/>
                </a:lnTo>
                <a:lnTo>
                  <a:pt x="526" y="1075"/>
                </a:lnTo>
                <a:lnTo>
                  <a:pt x="547" y="1047"/>
                </a:lnTo>
                <a:lnTo>
                  <a:pt x="553" y="1037"/>
                </a:lnTo>
                <a:lnTo>
                  <a:pt x="556" y="1032"/>
                </a:lnTo>
                <a:lnTo>
                  <a:pt x="559" y="1029"/>
                </a:lnTo>
                <a:lnTo>
                  <a:pt x="560" y="1026"/>
                </a:lnTo>
                <a:lnTo>
                  <a:pt x="561" y="1022"/>
                </a:lnTo>
                <a:lnTo>
                  <a:pt x="561" y="1013"/>
                </a:lnTo>
                <a:lnTo>
                  <a:pt x="561" y="1008"/>
                </a:lnTo>
                <a:lnTo>
                  <a:pt x="563" y="1003"/>
                </a:lnTo>
                <a:lnTo>
                  <a:pt x="568" y="994"/>
                </a:lnTo>
                <a:lnTo>
                  <a:pt x="571" y="988"/>
                </a:lnTo>
                <a:lnTo>
                  <a:pt x="574" y="978"/>
                </a:lnTo>
                <a:lnTo>
                  <a:pt x="576" y="970"/>
                </a:lnTo>
                <a:lnTo>
                  <a:pt x="580" y="967"/>
                </a:lnTo>
                <a:lnTo>
                  <a:pt x="581" y="965"/>
                </a:lnTo>
                <a:lnTo>
                  <a:pt x="581" y="958"/>
                </a:lnTo>
                <a:lnTo>
                  <a:pt x="579" y="947"/>
                </a:lnTo>
                <a:lnTo>
                  <a:pt x="585" y="936"/>
                </a:lnTo>
                <a:lnTo>
                  <a:pt x="592" y="930"/>
                </a:lnTo>
                <a:lnTo>
                  <a:pt x="599" y="926"/>
                </a:lnTo>
                <a:lnTo>
                  <a:pt x="605" y="922"/>
                </a:lnTo>
                <a:lnTo>
                  <a:pt x="625" y="903"/>
                </a:lnTo>
                <a:lnTo>
                  <a:pt x="632" y="894"/>
                </a:lnTo>
                <a:lnTo>
                  <a:pt x="635" y="889"/>
                </a:lnTo>
                <a:lnTo>
                  <a:pt x="638" y="885"/>
                </a:lnTo>
                <a:lnTo>
                  <a:pt x="639" y="881"/>
                </a:lnTo>
                <a:lnTo>
                  <a:pt x="640" y="871"/>
                </a:lnTo>
                <a:lnTo>
                  <a:pt x="641" y="867"/>
                </a:lnTo>
                <a:lnTo>
                  <a:pt x="641" y="863"/>
                </a:lnTo>
                <a:lnTo>
                  <a:pt x="641" y="858"/>
                </a:lnTo>
                <a:lnTo>
                  <a:pt x="638" y="851"/>
                </a:lnTo>
                <a:lnTo>
                  <a:pt x="638" y="847"/>
                </a:lnTo>
                <a:lnTo>
                  <a:pt x="640" y="841"/>
                </a:lnTo>
                <a:lnTo>
                  <a:pt x="644" y="838"/>
                </a:lnTo>
                <a:lnTo>
                  <a:pt x="649" y="839"/>
                </a:lnTo>
                <a:lnTo>
                  <a:pt x="652" y="841"/>
                </a:lnTo>
                <a:lnTo>
                  <a:pt x="654" y="845"/>
                </a:lnTo>
                <a:lnTo>
                  <a:pt x="652" y="847"/>
                </a:lnTo>
                <a:lnTo>
                  <a:pt x="644" y="848"/>
                </a:lnTo>
                <a:lnTo>
                  <a:pt x="647" y="853"/>
                </a:lnTo>
                <a:lnTo>
                  <a:pt x="667" y="863"/>
                </a:lnTo>
                <a:lnTo>
                  <a:pt x="672" y="861"/>
                </a:lnTo>
                <a:lnTo>
                  <a:pt x="676" y="863"/>
                </a:lnTo>
                <a:lnTo>
                  <a:pt x="682" y="867"/>
                </a:lnTo>
                <a:lnTo>
                  <a:pt x="684" y="868"/>
                </a:lnTo>
                <a:lnTo>
                  <a:pt x="689" y="867"/>
                </a:lnTo>
                <a:lnTo>
                  <a:pt x="707" y="856"/>
                </a:lnTo>
                <a:lnTo>
                  <a:pt x="736" y="847"/>
                </a:lnTo>
                <a:lnTo>
                  <a:pt x="743" y="843"/>
                </a:lnTo>
                <a:lnTo>
                  <a:pt x="749" y="840"/>
                </a:lnTo>
                <a:lnTo>
                  <a:pt x="751" y="839"/>
                </a:lnTo>
                <a:lnTo>
                  <a:pt x="753" y="836"/>
                </a:lnTo>
                <a:lnTo>
                  <a:pt x="756" y="834"/>
                </a:lnTo>
                <a:lnTo>
                  <a:pt x="755" y="831"/>
                </a:lnTo>
                <a:lnTo>
                  <a:pt x="755" y="828"/>
                </a:lnTo>
                <a:lnTo>
                  <a:pt x="758" y="820"/>
                </a:lnTo>
                <a:lnTo>
                  <a:pt x="761" y="811"/>
                </a:lnTo>
                <a:lnTo>
                  <a:pt x="765" y="807"/>
                </a:lnTo>
                <a:lnTo>
                  <a:pt x="768" y="804"/>
                </a:lnTo>
                <a:lnTo>
                  <a:pt x="771" y="800"/>
                </a:lnTo>
                <a:lnTo>
                  <a:pt x="775" y="796"/>
                </a:lnTo>
                <a:lnTo>
                  <a:pt x="777" y="790"/>
                </a:lnTo>
                <a:lnTo>
                  <a:pt x="779" y="787"/>
                </a:lnTo>
                <a:lnTo>
                  <a:pt x="786" y="782"/>
                </a:lnTo>
                <a:lnTo>
                  <a:pt x="788" y="780"/>
                </a:lnTo>
                <a:lnTo>
                  <a:pt x="790" y="776"/>
                </a:lnTo>
                <a:lnTo>
                  <a:pt x="791" y="767"/>
                </a:lnTo>
                <a:lnTo>
                  <a:pt x="794" y="762"/>
                </a:lnTo>
                <a:lnTo>
                  <a:pt x="796" y="758"/>
                </a:lnTo>
                <a:lnTo>
                  <a:pt x="798" y="754"/>
                </a:lnTo>
                <a:lnTo>
                  <a:pt x="800" y="750"/>
                </a:lnTo>
                <a:lnTo>
                  <a:pt x="802" y="749"/>
                </a:lnTo>
                <a:lnTo>
                  <a:pt x="806" y="749"/>
                </a:lnTo>
                <a:lnTo>
                  <a:pt x="835" y="738"/>
                </a:lnTo>
                <a:lnTo>
                  <a:pt x="855" y="725"/>
                </a:lnTo>
                <a:lnTo>
                  <a:pt x="860" y="722"/>
                </a:lnTo>
                <a:lnTo>
                  <a:pt x="876" y="726"/>
                </a:lnTo>
                <a:lnTo>
                  <a:pt x="883" y="726"/>
                </a:lnTo>
                <a:lnTo>
                  <a:pt x="888" y="720"/>
                </a:lnTo>
                <a:lnTo>
                  <a:pt x="893" y="715"/>
                </a:lnTo>
                <a:lnTo>
                  <a:pt x="898" y="710"/>
                </a:lnTo>
                <a:lnTo>
                  <a:pt x="924" y="699"/>
                </a:lnTo>
                <a:lnTo>
                  <a:pt x="947" y="695"/>
                </a:lnTo>
                <a:lnTo>
                  <a:pt x="955" y="690"/>
                </a:lnTo>
                <a:lnTo>
                  <a:pt x="969" y="685"/>
                </a:lnTo>
                <a:lnTo>
                  <a:pt x="986" y="673"/>
                </a:lnTo>
                <a:lnTo>
                  <a:pt x="995" y="672"/>
                </a:lnTo>
                <a:lnTo>
                  <a:pt x="1033" y="654"/>
                </a:lnTo>
                <a:lnTo>
                  <a:pt x="1053" y="656"/>
                </a:lnTo>
                <a:lnTo>
                  <a:pt x="1055" y="654"/>
                </a:lnTo>
                <a:lnTo>
                  <a:pt x="1063" y="648"/>
                </a:lnTo>
                <a:lnTo>
                  <a:pt x="1083" y="643"/>
                </a:lnTo>
                <a:lnTo>
                  <a:pt x="1093" y="638"/>
                </a:lnTo>
                <a:lnTo>
                  <a:pt x="1101" y="631"/>
                </a:lnTo>
                <a:lnTo>
                  <a:pt x="1109" y="630"/>
                </a:lnTo>
                <a:lnTo>
                  <a:pt x="1111" y="629"/>
                </a:lnTo>
                <a:lnTo>
                  <a:pt x="1119" y="622"/>
                </a:lnTo>
                <a:lnTo>
                  <a:pt x="1144" y="614"/>
                </a:lnTo>
                <a:lnTo>
                  <a:pt x="1151" y="608"/>
                </a:lnTo>
                <a:lnTo>
                  <a:pt x="1179" y="606"/>
                </a:lnTo>
                <a:lnTo>
                  <a:pt x="1208" y="598"/>
                </a:lnTo>
                <a:lnTo>
                  <a:pt x="1233" y="592"/>
                </a:lnTo>
                <a:lnTo>
                  <a:pt x="1254" y="580"/>
                </a:lnTo>
                <a:lnTo>
                  <a:pt x="1260" y="575"/>
                </a:lnTo>
                <a:lnTo>
                  <a:pt x="1262" y="574"/>
                </a:lnTo>
                <a:lnTo>
                  <a:pt x="1271" y="574"/>
                </a:lnTo>
                <a:lnTo>
                  <a:pt x="1272" y="572"/>
                </a:lnTo>
                <a:lnTo>
                  <a:pt x="1278" y="564"/>
                </a:lnTo>
                <a:lnTo>
                  <a:pt x="1280" y="562"/>
                </a:lnTo>
                <a:lnTo>
                  <a:pt x="1287" y="561"/>
                </a:lnTo>
                <a:lnTo>
                  <a:pt x="1289" y="561"/>
                </a:lnTo>
                <a:lnTo>
                  <a:pt x="1290" y="560"/>
                </a:lnTo>
                <a:lnTo>
                  <a:pt x="1291" y="558"/>
                </a:lnTo>
                <a:lnTo>
                  <a:pt x="1292" y="550"/>
                </a:lnTo>
                <a:lnTo>
                  <a:pt x="1292" y="544"/>
                </a:lnTo>
                <a:lnTo>
                  <a:pt x="1292" y="538"/>
                </a:lnTo>
                <a:lnTo>
                  <a:pt x="1290" y="529"/>
                </a:lnTo>
                <a:lnTo>
                  <a:pt x="1283" y="514"/>
                </a:lnTo>
                <a:lnTo>
                  <a:pt x="1281" y="505"/>
                </a:lnTo>
                <a:lnTo>
                  <a:pt x="1279" y="502"/>
                </a:lnTo>
                <a:lnTo>
                  <a:pt x="1278" y="499"/>
                </a:lnTo>
                <a:lnTo>
                  <a:pt x="1277" y="491"/>
                </a:lnTo>
                <a:lnTo>
                  <a:pt x="1277" y="489"/>
                </a:lnTo>
                <a:lnTo>
                  <a:pt x="1275" y="485"/>
                </a:lnTo>
                <a:lnTo>
                  <a:pt x="1267" y="481"/>
                </a:lnTo>
                <a:lnTo>
                  <a:pt x="1251" y="461"/>
                </a:lnTo>
                <a:lnTo>
                  <a:pt x="1250" y="448"/>
                </a:lnTo>
                <a:lnTo>
                  <a:pt x="1234" y="422"/>
                </a:lnTo>
                <a:lnTo>
                  <a:pt x="1232" y="409"/>
                </a:lnTo>
                <a:lnTo>
                  <a:pt x="1224" y="404"/>
                </a:lnTo>
                <a:lnTo>
                  <a:pt x="1222" y="397"/>
                </a:lnTo>
                <a:lnTo>
                  <a:pt x="1221" y="392"/>
                </a:lnTo>
                <a:lnTo>
                  <a:pt x="1192" y="317"/>
                </a:lnTo>
                <a:lnTo>
                  <a:pt x="1153" y="255"/>
                </a:lnTo>
                <a:lnTo>
                  <a:pt x="1095" y="222"/>
                </a:lnTo>
                <a:lnTo>
                  <a:pt x="1060" y="222"/>
                </a:lnTo>
                <a:lnTo>
                  <a:pt x="1053" y="224"/>
                </a:lnTo>
                <a:lnTo>
                  <a:pt x="1043" y="223"/>
                </a:lnTo>
                <a:lnTo>
                  <a:pt x="1034" y="226"/>
                </a:lnTo>
                <a:lnTo>
                  <a:pt x="1024" y="225"/>
                </a:lnTo>
                <a:lnTo>
                  <a:pt x="1015" y="231"/>
                </a:lnTo>
                <a:lnTo>
                  <a:pt x="1011" y="231"/>
                </a:lnTo>
                <a:lnTo>
                  <a:pt x="1007" y="232"/>
                </a:lnTo>
                <a:lnTo>
                  <a:pt x="1005" y="234"/>
                </a:lnTo>
                <a:lnTo>
                  <a:pt x="1004" y="235"/>
                </a:lnTo>
                <a:lnTo>
                  <a:pt x="1004" y="237"/>
                </a:lnTo>
                <a:lnTo>
                  <a:pt x="1003" y="241"/>
                </a:lnTo>
                <a:lnTo>
                  <a:pt x="1004" y="246"/>
                </a:lnTo>
                <a:lnTo>
                  <a:pt x="1006" y="251"/>
                </a:lnTo>
                <a:lnTo>
                  <a:pt x="1006" y="255"/>
                </a:lnTo>
                <a:lnTo>
                  <a:pt x="1003" y="264"/>
                </a:lnTo>
                <a:lnTo>
                  <a:pt x="1000" y="267"/>
                </a:lnTo>
                <a:lnTo>
                  <a:pt x="995" y="267"/>
                </a:lnTo>
                <a:lnTo>
                  <a:pt x="993" y="270"/>
                </a:lnTo>
                <a:lnTo>
                  <a:pt x="987" y="277"/>
                </a:lnTo>
                <a:lnTo>
                  <a:pt x="983" y="283"/>
                </a:lnTo>
                <a:lnTo>
                  <a:pt x="979" y="287"/>
                </a:lnTo>
                <a:lnTo>
                  <a:pt x="977" y="290"/>
                </a:lnTo>
                <a:lnTo>
                  <a:pt x="975" y="291"/>
                </a:lnTo>
                <a:lnTo>
                  <a:pt x="974" y="290"/>
                </a:lnTo>
                <a:lnTo>
                  <a:pt x="972" y="285"/>
                </a:lnTo>
                <a:lnTo>
                  <a:pt x="967" y="284"/>
                </a:lnTo>
                <a:lnTo>
                  <a:pt x="957" y="290"/>
                </a:lnTo>
                <a:lnTo>
                  <a:pt x="953" y="290"/>
                </a:lnTo>
                <a:lnTo>
                  <a:pt x="955" y="286"/>
                </a:lnTo>
                <a:lnTo>
                  <a:pt x="956" y="283"/>
                </a:lnTo>
                <a:lnTo>
                  <a:pt x="958" y="280"/>
                </a:lnTo>
                <a:lnTo>
                  <a:pt x="961" y="277"/>
                </a:lnTo>
                <a:lnTo>
                  <a:pt x="964" y="268"/>
                </a:lnTo>
                <a:lnTo>
                  <a:pt x="966" y="266"/>
                </a:lnTo>
                <a:lnTo>
                  <a:pt x="968" y="264"/>
                </a:lnTo>
                <a:lnTo>
                  <a:pt x="973" y="263"/>
                </a:lnTo>
                <a:lnTo>
                  <a:pt x="976" y="261"/>
                </a:lnTo>
                <a:lnTo>
                  <a:pt x="978" y="254"/>
                </a:lnTo>
                <a:lnTo>
                  <a:pt x="978" y="249"/>
                </a:lnTo>
                <a:lnTo>
                  <a:pt x="977" y="247"/>
                </a:lnTo>
                <a:lnTo>
                  <a:pt x="974" y="245"/>
                </a:lnTo>
                <a:lnTo>
                  <a:pt x="979" y="238"/>
                </a:lnTo>
                <a:lnTo>
                  <a:pt x="982" y="234"/>
                </a:lnTo>
                <a:lnTo>
                  <a:pt x="983" y="227"/>
                </a:lnTo>
                <a:lnTo>
                  <a:pt x="983" y="221"/>
                </a:lnTo>
                <a:lnTo>
                  <a:pt x="982" y="218"/>
                </a:lnTo>
                <a:lnTo>
                  <a:pt x="975" y="209"/>
                </a:lnTo>
                <a:lnTo>
                  <a:pt x="961" y="209"/>
                </a:lnTo>
                <a:lnTo>
                  <a:pt x="955" y="204"/>
                </a:lnTo>
                <a:lnTo>
                  <a:pt x="952" y="203"/>
                </a:lnTo>
                <a:lnTo>
                  <a:pt x="947" y="207"/>
                </a:lnTo>
                <a:lnTo>
                  <a:pt x="941" y="216"/>
                </a:lnTo>
                <a:lnTo>
                  <a:pt x="934" y="224"/>
                </a:lnTo>
                <a:lnTo>
                  <a:pt x="927" y="231"/>
                </a:lnTo>
                <a:lnTo>
                  <a:pt x="914" y="236"/>
                </a:lnTo>
                <a:lnTo>
                  <a:pt x="910" y="239"/>
                </a:lnTo>
                <a:lnTo>
                  <a:pt x="907" y="246"/>
                </a:lnTo>
                <a:lnTo>
                  <a:pt x="906" y="249"/>
                </a:lnTo>
                <a:lnTo>
                  <a:pt x="906" y="253"/>
                </a:lnTo>
                <a:lnTo>
                  <a:pt x="906" y="257"/>
                </a:lnTo>
                <a:lnTo>
                  <a:pt x="904" y="261"/>
                </a:lnTo>
                <a:lnTo>
                  <a:pt x="902" y="259"/>
                </a:lnTo>
                <a:lnTo>
                  <a:pt x="899" y="256"/>
                </a:lnTo>
                <a:lnTo>
                  <a:pt x="898" y="252"/>
                </a:lnTo>
                <a:lnTo>
                  <a:pt x="898" y="246"/>
                </a:lnTo>
                <a:lnTo>
                  <a:pt x="902" y="238"/>
                </a:lnTo>
                <a:lnTo>
                  <a:pt x="904" y="235"/>
                </a:lnTo>
                <a:lnTo>
                  <a:pt x="924" y="218"/>
                </a:lnTo>
                <a:lnTo>
                  <a:pt x="932" y="209"/>
                </a:lnTo>
                <a:lnTo>
                  <a:pt x="934" y="198"/>
                </a:lnTo>
                <a:lnTo>
                  <a:pt x="937" y="197"/>
                </a:lnTo>
                <a:lnTo>
                  <a:pt x="944" y="202"/>
                </a:lnTo>
                <a:lnTo>
                  <a:pt x="948" y="201"/>
                </a:lnTo>
                <a:lnTo>
                  <a:pt x="945" y="196"/>
                </a:lnTo>
                <a:lnTo>
                  <a:pt x="916" y="189"/>
                </a:lnTo>
                <a:lnTo>
                  <a:pt x="912" y="178"/>
                </a:lnTo>
                <a:lnTo>
                  <a:pt x="908" y="175"/>
                </a:lnTo>
                <a:lnTo>
                  <a:pt x="893" y="167"/>
                </a:lnTo>
                <a:lnTo>
                  <a:pt x="836" y="96"/>
                </a:lnTo>
                <a:lnTo>
                  <a:pt x="833" y="96"/>
                </a:lnTo>
                <a:lnTo>
                  <a:pt x="831" y="95"/>
                </a:lnTo>
                <a:lnTo>
                  <a:pt x="834" y="88"/>
                </a:lnTo>
                <a:lnTo>
                  <a:pt x="835" y="86"/>
                </a:lnTo>
                <a:lnTo>
                  <a:pt x="835" y="78"/>
                </a:lnTo>
                <a:lnTo>
                  <a:pt x="828" y="61"/>
                </a:lnTo>
                <a:lnTo>
                  <a:pt x="820" y="59"/>
                </a:lnTo>
                <a:lnTo>
                  <a:pt x="819" y="51"/>
                </a:lnTo>
                <a:lnTo>
                  <a:pt x="817" y="50"/>
                </a:lnTo>
                <a:lnTo>
                  <a:pt x="802" y="46"/>
                </a:lnTo>
                <a:lnTo>
                  <a:pt x="791" y="34"/>
                </a:lnTo>
                <a:lnTo>
                  <a:pt x="770" y="31"/>
                </a:lnTo>
                <a:lnTo>
                  <a:pt x="733" y="37"/>
                </a:lnTo>
                <a:lnTo>
                  <a:pt x="704" y="35"/>
                </a:lnTo>
                <a:lnTo>
                  <a:pt x="681" y="33"/>
                </a:lnTo>
                <a:lnTo>
                  <a:pt x="645" y="25"/>
                </a:lnTo>
                <a:lnTo>
                  <a:pt x="615" y="16"/>
                </a:lnTo>
                <a:lnTo>
                  <a:pt x="596" y="17"/>
                </a:lnTo>
                <a:lnTo>
                  <a:pt x="576" y="11"/>
                </a:lnTo>
                <a:lnTo>
                  <a:pt x="571" y="14"/>
                </a:lnTo>
                <a:lnTo>
                  <a:pt x="536" y="5"/>
                </a:lnTo>
                <a:lnTo>
                  <a:pt x="534" y="6"/>
                </a:lnTo>
                <a:lnTo>
                  <a:pt x="532" y="11"/>
                </a:lnTo>
                <a:lnTo>
                  <a:pt x="529" y="12"/>
                </a:lnTo>
                <a:lnTo>
                  <a:pt x="520" y="7"/>
                </a:lnTo>
                <a:lnTo>
                  <a:pt x="502" y="4"/>
                </a:lnTo>
                <a:lnTo>
                  <a:pt x="473" y="1"/>
                </a:lnTo>
                <a:lnTo>
                  <a:pt x="466" y="0"/>
                </a:lnTo>
                <a:lnTo>
                  <a:pt x="461" y="4"/>
                </a:lnTo>
                <a:lnTo>
                  <a:pt x="462" y="11"/>
                </a:lnTo>
                <a:lnTo>
                  <a:pt x="473" y="11"/>
                </a:lnTo>
                <a:lnTo>
                  <a:pt x="475" y="17"/>
                </a:lnTo>
                <a:lnTo>
                  <a:pt x="465" y="23"/>
                </a:lnTo>
                <a:lnTo>
                  <a:pt x="461" y="26"/>
                </a:lnTo>
                <a:lnTo>
                  <a:pt x="462" y="30"/>
                </a:lnTo>
                <a:lnTo>
                  <a:pt x="471" y="31"/>
                </a:lnTo>
                <a:lnTo>
                  <a:pt x="473" y="35"/>
                </a:lnTo>
                <a:lnTo>
                  <a:pt x="472" y="45"/>
                </a:lnTo>
                <a:lnTo>
                  <a:pt x="470" y="48"/>
                </a:lnTo>
                <a:lnTo>
                  <a:pt x="468" y="49"/>
                </a:lnTo>
                <a:lnTo>
                  <a:pt x="467" y="51"/>
                </a:lnTo>
                <a:lnTo>
                  <a:pt x="467" y="55"/>
                </a:lnTo>
                <a:lnTo>
                  <a:pt x="467" y="58"/>
                </a:lnTo>
                <a:lnTo>
                  <a:pt x="466" y="61"/>
                </a:lnTo>
                <a:lnTo>
                  <a:pt x="465" y="65"/>
                </a:lnTo>
                <a:lnTo>
                  <a:pt x="464" y="69"/>
                </a:lnTo>
                <a:lnTo>
                  <a:pt x="464" y="71"/>
                </a:lnTo>
                <a:lnTo>
                  <a:pt x="465" y="74"/>
                </a:lnTo>
                <a:lnTo>
                  <a:pt x="465" y="76"/>
                </a:lnTo>
                <a:lnTo>
                  <a:pt x="464" y="81"/>
                </a:lnTo>
                <a:lnTo>
                  <a:pt x="463" y="86"/>
                </a:lnTo>
                <a:lnTo>
                  <a:pt x="461" y="89"/>
                </a:lnTo>
                <a:lnTo>
                  <a:pt x="460" y="89"/>
                </a:lnTo>
                <a:lnTo>
                  <a:pt x="457" y="88"/>
                </a:lnTo>
                <a:lnTo>
                  <a:pt x="456" y="94"/>
                </a:lnTo>
                <a:lnTo>
                  <a:pt x="455" y="98"/>
                </a:lnTo>
                <a:lnTo>
                  <a:pt x="453" y="100"/>
                </a:lnTo>
                <a:lnTo>
                  <a:pt x="454" y="104"/>
                </a:lnTo>
                <a:lnTo>
                  <a:pt x="456" y="109"/>
                </a:lnTo>
                <a:lnTo>
                  <a:pt x="456" y="114"/>
                </a:lnTo>
                <a:lnTo>
                  <a:pt x="454" y="117"/>
                </a:lnTo>
                <a:lnTo>
                  <a:pt x="454" y="126"/>
                </a:lnTo>
                <a:lnTo>
                  <a:pt x="453" y="132"/>
                </a:lnTo>
                <a:lnTo>
                  <a:pt x="451" y="132"/>
                </a:lnTo>
                <a:lnTo>
                  <a:pt x="451" y="134"/>
                </a:lnTo>
                <a:lnTo>
                  <a:pt x="454" y="138"/>
                </a:lnTo>
                <a:lnTo>
                  <a:pt x="455" y="142"/>
                </a:lnTo>
                <a:lnTo>
                  <a:pt x="456" y="143"/>
                </a:lnTo>
                <a:lnTo>
                  <a:pt x="456" y="144"/>
                </a:lnTo>
                <a:lnTo>
                  <a:pt x="455" y="149"/>
                </a:lnTo>
                <a:lnTo>
                  <a:pt x="455" y="152"/>
                </a:lnTo>
                <a:lnTo>
                  <a:pt x="456" y="157"/>
                </a:lnTo>
                <a:lnTo>
                  <a:pt x="457" y="158"/>
                </a:lnTo>
                <a:lnTo>
                  <a:pt x="452" y="165"/>
                </a:lnTo>
                <a:lnTo>
                  <a:pt x="450" y="168"/>
                </a:lnTo>
                <a:lnTo>
                  <a:pt x="450" y="173"/>
                </a:lnTo>
                <a:lnTo>
                  <a:pt x="450" y="178"/>
                </a:lnTo>
                <a:lnTo>
                  <a:pt x="452" y="184"/>
                </a:lnTo>
                <a:lnTo>
                  <a:pt x="475" y="197"/>
                </a:lnTo>
                <a:lnTo>
                  <a:pt x="477" y="203"/>
                </a:lnTo>
                <a:lnTo>
                  <a:pt x="477" y="207"/>
                </a:lnTo>
                <a:lnTo>
                  <a:pt x="476" y="219"/>
                </a:lnTo>
                <a:lnTo>
                  <a:pt x="475" y="225"/>
                </a:lnTo>
                <a:lnTo>
                  <a:pt x="467" y="231"/>
                </a:lnTo>
                <a:lnTo>
                  <a:pt x="463" y="234"/>
                </a:lnTo>
                <a:lnTo>
                  <a:pt x="463" y="239"/>
                </a:lnTo>
                <a:lnTo>
                  <a:pt x="460" y="244"/>
                </a:lnTo>
                <a:lnTo>
                  <a:pt x="456" y="244"/>
                </a:lnTo>
                <a:lnTo>
                  <a:pt x="452" y="243"/>
                </a:lnTo>
                <a:lnTo>
                  <a:pt x="438" y="248"/>
                </a:lnTo>
                <a:lnTo>
                  <a:pt x="433" y="249"/>
                </a:lnTo>
                <a:lnTo>
                  <a:pt x="431" y="252"/>
                </a:lnTo>
                <a:lnTo>
                  <a:pt x="427" y="257"/>
                </a:lnTo>
                <a:lnTo>
                  <a:pt x="426" y="262"/>
                </a:lnTo>
                <a:lnTo>
                  <a:pt x="425" y="266"/>
                </a:lnTo>
                <a:lnTo>
                  <a:pt x="425" y="270"/>
                </a:lnTo>
                <a:lnTo>
                  <a:pt x="425" y="272"/>
                </a:lnTo>
                <a:lnTo>
                  <a:pt x="423" y="274"/>
                </a:lnTo>
                <a:lnTo>
                  <a:pt x="419" y="276"/>
                </a:lnTo>
                <a:lnTo>
                  <a:pt x="418" y="278"/>
                </a:lnTo>
                <a:lnTo>
                  <a:pt x="415" y="287"/>
                </a:lnTo>
                <a:lnTo>
                  <a:pt x="415" y="290"/>
                </a:lnTo>
                <a:lnTo>
                  <a:pt x="411" y="293"/>
                </a:lnTo>
                <a:lnTo>
                  <a:pt x="404" y="293"/>
                </a:lnTo>
                <a:lnTo>
                  <a:pt x="399" y="297"/>
                </a:lnTo>
                <a:lnTo>
                  <a:pt x="401" y="297"/>
                </a:lnTo>
                <a:lnTo>
                  <a:pt x="396" y="304"/>
                </a:lnTo>
                <a:lnTo>
                  <a:pt x="386" y="300"/>
                </a:lnTo>
                <a:lnTo>
                  <a:pt x="382" y="301"/>
                </a:lnTo>
                <a:lnTo>
                  <a:pt x="383" y="305"/>
                </a:lnTo>
                <a:lnTo>
                  <a:pt x="379" y="307"/>
                </a:lnTo>
                <a:lnTo>
                  <a:pt x="366" y="311"/>
                </a:lnTo>
                <a:lnTo>
                  <a:pt x="363" y="313"/>
                </a:lnTo>
                <a:lnTo>
                  <a:pt x="360" y="315"/>
                </a:lnTo>
                <a:lnTo>
                  <a:pt x="359" y="320"/>
                </a:lnTo>
                <a:lnTo>
                  <a:pt x="360" y="326"/>
                </a:lnTo>
                <a:lnTo>
                  <a:pt x="358" y="332"/>
                </a:lnTo>
                <a:lnTo>
                  <a:pt x="355" y="335"/>
                </a:lnTo>
                <a:lnTo>
                  <a:pt x="348" y="336"/>
                </a:lnTo>
                <a:lnTo>
                  <a:pt x="345" y="338"/>
                </a:lnTo>
                <a:lnTo>
                  <a:pt x="334" y="352"/>
                </a:lnTo>
                <a:lnTo>
                  <a:pt x="324" y="366"/>
                </a:lnTo>
                <a:lnTo>
                  <a:pt x="321" y="367"/>
                </a:lnTo>
                <a:lnTo>
                  <a:pt x="319" y="370"/>
                </a:lnTo>
                <a:lnTo>
                  <a:pt x="309" y="379"/>
                </a:lnTo>
                <a:lnTo>
                  <a:pt x="307" y="380"/>
                </a:lnTo>
                <a:lnTo>
                  <a:pt x="306" y="381"/>
                </a:lnTo>
                <a:lnTo>
                  <a:pt x="306" y="382"/>
                </a:lnTo>
                <a:lnTo>
                  <a:pt x="304" y="385"/>
                </a:lnTo>
                <a:lnTo>
                  <a:pt x="304" y="386"/>
                </a:lnTo>
                <a:lnTo>
                  <a:pt x="304" y="389"/>
                </a:lnTo>
                <a:lnTo>
                  <a:pt x="304" y="390"/>
                </a:lnTo>
                <a:lnTo>
                  <a:pt x="305" y="391"/>
                </a:lnTo>
                <a:lnTo>
                  <a:pt x="300" y="394"/>
                </a:lnTo>
                <a:lnTo>
                  <a:pt x="286" y="394"/>
                </a:lnTo>
                <a:lnTo>
                  <a:pt x="285" y="395"/>
                </a:lnTo>
                <a:lnTo>
                  <a:pt x="283" y="397"/>
                </a:lnTo>
                <a:lnTo>
                  <a:pt x="280" y="400"/>
                </a:lnTo>
                <a:lnTo>
                  <a:pt x="279" y="403"/>
                </a:lnTo>
                <a:lnTo>
                  <a:pt x="278" y="404"/>
                </a:lnTo>
                <a:lnTo>
                  <a:pt x="274" y="407"/>
                </a:lnTo>
                <a:lnTo>
                  <a:pt x="271" y="409"/>
                </a:lnTo>
                <a:lnTo>
                  <a:pt x="269" y="413"/>
                </a:lnTo>
                <a:lnTo>
                  <a:pt x="268" y="417"/>
                </a:lnTo>
                <a:lnTo>
                  <a:pt x="271" y="436"/>
                </a:lnTo>
                <a:lnTo>
                  <a:pt x="272" y="440"/>
                </a:lnTo>
                <a:lnTo>
                  <a:pt x="276" y="440"/>
                </a:lnTo>
                <a:lnTo>
                  <a:pt x="276" y="439"/>
                </a:lnTo>
                <a:lnTo>
                  <a:pt x="276" y="435"/>
                </a:lnTo>
                <a:lnTo>
                  <a:pt x="286" y="439"/>
                </a:lnTo>
                <a:lnTo>
                  <a:pt x="284" y="440"/>
                </a:lnTo>
                <a:lnTo>
                  <a:pt x="284" y="445"/>
                </a:lnTo>
                <a:lnTo>
                  <a:pt x="285" y="450"/>
                </a:lnTo>
                <a:lnTo>
                  <a:pt x="286" y="453"/>
                </a:lnTo>
                <a:lnTo>
                  <a:pt x="288" y="454"/>
                </a:lnTo>
                <a:lnTo>
                  <a:pt x="291" y="455"/>
                </a:lnTo>
                <a:lnTo>
                  <a:pt x="293" y="456"/>
                </a:lnTo>
                <a:lnTo>
                  <a:pt x="291" y="459"/>
                </a:lnTo>
                <a:lnTo>
                  <a:pt x="291" y="460"/>
                </a:lnTo>
                <a:lnTo>
                  <a:pt x="287" y="463"/>
                </a:lnTo>
                <a:lnTo>
                  <a:pt x="286" y="464"/>
                </a:lnTo>
                <a:lnTo>
                  <a:pt x="288" y="472"/>
                </a:lnTo>
                <a:lnTo>
                  <a:pt x="287" y="474"/>
                </a:lnTo>
                <a:lnTo>
                  <a:pt x="285" y="476"/>
                </a:lnTo>
                <a:lnTo>
                  <a:pt x="281" y="475"/>
                </a:lnTo>
                <a:lnTo>
                  <a:pt x="274" y="479"/>
                </a:lnTo>
                <a:lnTo>
                  <a:pt x="257" y="481"/>
                </a:lnTo>
                <a:lnTo>
                  <a:pt x="251" y="475"/>
                </a:lnTo>
                <a:lnTo>
                  <a:pt x="228" y="482"/>
                </a:lnTo>
                <a:lnTo>
                  <a:pt x="227" y="479"/>
                </a:lnTo>
                <a:lnTo>
                  <a:pt x="226" y="475"/>
                </a:lnTo>
                <a:lnTo>
                  <a:pt x="221" y="473"/>
                </a:lnTo>
                <a:lnTo>
                  <a:pt x="220" y="469"/>
                </a:lnTo>
                <a:lnTo>
                  <a:pt x="218" y="469"/>
                </a:lnTo>
                <a:lnTo>
                  <a:pt x="215" y="471"/>
                </a:lnTo>
                <a:lnTo>
                  <a:pt x="213" y="472"/>
                </a:lnTo>
                <a:lnTo>
                  <a:pt x="212" y="473"/>
                </a:lnTo>
                <a:lnTo>
                  <a:pt x="211" y="476"/>
                </a:lnTo>
                <a:lnTo>
                  <a:pt x="212" y="482"/>
                </a:lnTo>
                <a:lnTo>
                  <a:pt x="216" y="486"/>
                </a:lnTo>
                <a:lnTo>
                  <a:pt x="216" y="489"/>
                </a:lnTo>
                <a:lnTo>
                  <a:pt x="215" y="492"/>
                </a:lnTo>
                <a:lnTo>
                  <a:pt x="212" y="499"/>
                </a:lnTo>
                <a:lnTo>
                  <a:pt x="211" y="501"/>
                </a:lnTo>
                <a:lnTo>
                  <a:pt x="211" y="504"/>
                </a:lnTo>
                <a:lnTo>
                  <a:pt x="211" y="509"/>
                </a:lnTo>
                <a:lnTo>
                  <a:pt x="211" y="512"/>
                </a:lnTo>
                <a:lnTo>
                  <a:pt x="209" y="518"/>
                </a:lnTo>
                <a:lnTo>
                  <a:pt x="206" y="521"/>
                </a:lnTo>
                <a:lnTo>
                  <a:pt x="201" y="525"/>
                </a:lnTo>
                <a:lnTo>
                  <a:pt x="198" y="530"/>
                </a:lnTo>
                <a:lnTo>
                  <a:pt x="206" y="530"/>
                </a:lnTo>
                <a:lnTo>
                  <a:pt x="206" y="532"/>
                </a:lnTo>
                <a:lnTo>
                  <a:pt x="201" y="539"/>
                </a:lnTo>
                <a:lnTo>
                  <a:pt x="199" y="541"/>
                </a:lnTo>
                <a:lnTo>
                  <a:pt x="197" y="542"/>
                </a:lnTo>
                <a:lnTo>
                  <a:pt x="195" y="541"/>
                </a:lnTo>
                <a:lnTo>
                  <a:pt x="193" y="539"/>
                </a:lnTo>
                <a:lnTo>
                  <a:pt x="191" y="539"/>
                </a:lnTo>
                <a:lnTo>
                  <a:pt x="189" y="541"/>
                </a:lnTo>
                <a:lnTo>
                  <a:pt x="189" y="542"/>
                </a:lnTo>
                <a:lnTo>
                  <a:pt x="190" y="544"/>
                </a:lnTo>
                <a:lnTo>
                  <a:pt x="191" y="544"/>
                </a:lnTo>
                <a:lnTo>
                  <a:pt x="188" y="549"/>
                </a:lnTo>
                <a:lnTo>
                  <a:pt x="186" y="549"/>
                </a:lnTo>
                <a:lnTo>
                  <a:pt x="182" y="548"/>
                </a:lnTo>
                <a:lnTo>
                  <a:pt x="180" y="549"/>
                </a:lnTo>
                <a:lnTo>
                  <a:pt x="181" y="555"/>
                </a:lnTo>
                <a:lnTo>
                  <a:pt x="183" y="559"/>
                </a:lnTo>
                <a:lnTo>
                  <a:pt x="190" y="563"/>
                </a:lnTo>
                <a:lnTo>
                  <a:pt x="187" y="568"/>
                </a:lnTo>
                <a:lnTo>
                  <a:pt x="186" y="575"/>
                </a:lnTo>
                <a:lnTo>
                  <a:pt x="183" y="577"/>
                </a:lnTo>
                <a:lnTo>
                  <a:pt x="178" y="573"/>
                </a:lnTo>
                <a:lnTo>
                  <a:pt x="175" y="573"/>
                </a:lnTo>
                <a:lnTo>
                  <a:pt x="156" y="584"/>
                </a:lnTo>
                <a:lnTo>
                  <a:pt x="149" y="587"/>
                </a:lnTo>
                <a:lnTo>
                  <a:pt x="144" y="587"/>
                </a:lnTo>
                <a:lnTo>
                  <a:pt x="138" y="589"/>
                </a:lnTo>
                <a:lnTo>
                  <a:pt x="136" y="592"/>
                </a:lnTo>
                <a:lnTo>
                  <a:pt x="133" y="597"/>
                </a:lnTo>
                <a:lnTo>
                  <a:pt x="127" y="600"/>
                </a:lnTo>
                <a:lnTo>
                  <a:pt x="124" y="603"/>
                </a:lnTo>
                <a:lnTo>
                  <a:pt x="124" y="609"/>
                </a:lnTo>
                <a:lnTo>
                  <a:pt x="117" y="607"/>
                </a:lnTo>
                <a:lnTo>
                  <a:pt x="113" y="608"/>
                </a:lnTo>
                <a:lnTo>
                  <a:pt x="113" y="610"/>
                </a:lnTo>
                <a:lnTo>
                  <a:pt x="115" y="612"/>
                </a:lnTo>
                <a:lnTo>
                  <a:pt x="115" y="614"/>
                </a:lnTo>
                <a:lnTo>
                  <a:pt x="109" y="622"/>
                </a:lnTo>
                <a:lnTo>
                  <a:pt x="108" y="624"/>
                </a:lnTo>
                <a:lnTo>
                  <a:pt x="104" y="626"/>
                </a:lnTo>
                <a:lnTo>
                  <a:pt x="100" y="627"/>
                </a:lnTo>
                <a:lnTo>
                  <a:pt x="98" y="629"/>
                </a:lnTo>
                <a:lnTo>
                  <a:pt x="93" y="632"/>
                </a:lnTo>
                <a:lnTo>
                  <a:pt x="91" y="634"/>
                </a:lnTo>
                <a:lnTo>
                  <a:pt x="89" y="638"/>
                </a:lnTo>
                <a:lnTo>
                  <a:pt x="85" y="642"/>
                </a:lnTo>
                <a:lnTo>
                  <a:pt x="85" y="644"/>
                </a:lnTo>
                <a:lnTo>
                  <a:pt x="87" y="644"/>
                </a:lnTo>
                <a:lnTo>
                  <a:pt x="90" y="642"/>
                </a:lnTo>
                <a:lnTo>
                  <a:pt x="92" y="640"/>
                </a:lnTo>
                <a:lnTo>
                  <a:pt x="91" y="643"/>
                </a:lnTo>
                <a:lnTo>
                  <a:pt x="89" y="649"/>
                </a:lnTo>
                <a:lnTo>
                  <a:pt x="87" y="651"/>
                </a:lnTo>
                <a:lnTo>
                  <a:pt x="85" y="651"/>
                </a:lnTo>
                <a:lnTo>
                  <a:pt x="78" y="657"/>
                </a:lnTo>
                <a:lnTo>
                  <a:pt x="74" y="657"/>
                </a:lnTo>
                <a:lnTo>
                  <a:pt x="68" y="651"/>
                </a:lnTo>
                <a:lnTo>
                  <a:pt x="65" y="652"/>
                </a:lnTo>
                <a:lnTo>
                  <a:pt x="62" y="657"/>
                </a:lnTo>
                <a:lnTo>
                  <a:pt x="61" y="659"/>
                </a:lnTo>
                <a:lnTo>
                  <a:pt x="59" y="663"/>
                </a:lnTo>
                <a:lnTo>
                  <a:pt x="59" y="666"/>
                </a:lnTo>
                <a:lnTo>
                  <a:pt x="60" y="667"/>
                </a:lnTo>
                <a:lnTo>
                  <a:pt x="58" y="671"/>
                </a:lnTo>
                <a:lnTo>
                  <a:pt x="59" y="676"/>
                </a:lnTo>
                <a:lnTo>
                  <a:pt x="64" y="679"/>
                </a:lnTo>
                <a:lnTo>
                  <a:pt x="63" y="681"/>
                </a:lnTo>
                <a:lnTo>
                  <a:pt x="58" y="678"/>
                </a:lnTo>
                <a:lnTo>
                  <a:pt x="50" y="679"/>
                </a:lnTo>
                <a:lnTo>
                  <a:pt x="40" y="683"/>
                </a:lnTo>
                <a:lnTo>
                  <a:pt x="31" y="692"/>
                </a:lnTo>
                <a:lnTo>
                  <a:pt x="35" y="693"/>
                </a:lnTo>
                <a:lnTo>
                  <a:pt x="36" y="696"/>
                </a:lnTo>
                <a:lnTo>
                  <a:pt x="35" y="702"/>
                </a:lnTo>
                <a:lnTo>
                  <a:pt x="33" y="707"/>
                </a:lnTo>
                <a:lnTo>
                  <a:pt x="31" y="710"/>
                </a:lnTo>
                <a:lnTo>
                  <a:pt x="29" y="713"/>
                </a:lnTo>
                <a:lnTo>
                  <a:pt x="23" y="723"/>
                </a:lnTo>
                <a:lnTo>
                  <a:pt x="18" y="730"/>
                </a:lnTo>
                <a:lnTo>
                  <a:pt x="13" y="735"/>
                </a:lnTo>
                <a:lnTo>
                  <a:pt x="9" y="737"/>
                </a:lnTo>
                <a:lnTo>
                  <a:pt x="0" y="738"/>
                </a:lnTo>
                <a:lnTo>
                  <a:pt x="6" y="747"/>
                </a:lnTo>
                <a:lnTo>
                  <a:pt x="34" y="74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2" name="Rectangle 371"/>
          <p:cNvSpPr>
            <a:spLocks noChangeArrowheads="1"/>
          </p:cNvSpPr>
          <p:nvPr/>
        </p:nvSpPr>
        <p:spPr bwMode="auto">
          <a:xfrm>
            <a:off x="10590471" y="3318219"/>
            <a:ext cx="1588" cy="1588"/>
          </a:xfrm>
          <a:prstGeom prst="rect">
            <a:avLst/>
          </a:pr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3" name="Rectangle 372"/>
          <p:cNvSpPr>
            <a:spLocks noChangeArrowheads="1"/>
          </p:cNvSpPr>
          <p:nvPr/>
        </p:nvSpPr>
        <p:spPr bwMode="auto">
          <a:xfrm>
            <a:off x="10590471" y="3318219"/>
            <a:ext cx="1588" cy="1588"/>
          </a:xfrm>
          <a:prstGeom prst="rect">
            <a:avLst/>
          </a:prstGeom>
          <a:solidFill>
            <a:schemeClr val="bg1">
              <a:lumMod val="50000"/>
            </a:schemeClr>
          </a:solidFill>
          <a:ln w="3175">
            <a:solidFill>
              <a:srgbClr val="222328"/>
            </a:solid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344" name="Freeform 373"/>
          <p:cNvSpPr>
            <a:spLocks/>
          </p:cNvSpPr>
          <p:nvPr/>
        </p:nvSpPr>
        <p:spPr bwMode="auto">
          <a:xfrm>
            <a:off x="10707946" y="3191219"/>
            <a:ext cx="3175" cy="4763"/>
          </a:xfrm>
          <a:custGeom>
            <a:avLst/>
            <a:gdLst>
              <a:gd name="T0" fmla="*/ 6 w 6"/>
              <a:gd name="T1" fmla="*/ 0 h 11"/>
              <a:gd name="T2" fmla="*/ 0 w 6"/>
              <a:gd name="T3" fmla="*/ 4 h 11"/>
              <a:gd name="T4" fmla="*/ 3 w 6"/>
              <a:gd name="T5" fmla="*/ 11 h 11"/>
              <a:gd name="T6" fmla="*/ 6 w 6"/>
              <a:gd name="T7" fmla="*/ 0 h 11"/>
            </a:gdLst>
            <a:ahLst/>
            <a:cxnLst>
              <a:cxn ang="0">
                <a:pos x="T0" y="T1"/>
              </a:cxn>
              <a:cxn ang="0">
                <a:pos x="T2" y="T3"/>
              </a:cxn>
              <a:cxn ang="0">
                <a:pos x="T4" y="T5"/>
              </a:cxn>
              <a:cxn ang="0">
                <a:pos x="T6" y="T7"/>
              </a:cxn>
            </a:cxnLst>
            <a:rect l="0" t="0" r="r" b="b"/>
            <a:pathLst>
              <a:path w="6" h="11">
                <a:moveTo>
                  <a:pt x="6" y="0"/>
                </a:moveTo>
                <a:lnTo>
                  <a:pt x="0" y="4"/>
                </a:lnTo>
                <a:lnTo>
                  <a:pt x="3" y="11"/>
                </a:lnTo>
                <a:lnTo>
                  <a:pt x="6"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5" name="Freeform 374"/>
          <p:cNvSpPr>
            <a:spLocks/>
          </p:cNvSpPr>
          <p:nvPr/>
        </p:nvSpPr>
        <p:spPr bwMode="auto">
          <a:xfrm>
            <a:off x="10707946" y="3191219"/>
            <a:ext cx="3175" cy="4763"/>
          </a:xfrm>
          <a:custGeom>
            <a:avLst/>
            <a:gdLst>
              <a:gd name="T0" fmla="*/ 6 w 6"/>
              <a:gd name="T1" fmla="*/ 0 h 11"/>
              <a:gd name="T2" fmla="*/ 0 w 6"/>
              <a:gd name="T3" fmla="*/ 4 h 11"/>
              <a:gd name="T4" fmla="*/ 3 w 6"/>
              <a:gd name="T5" fmla="*/ 11 h 11"/>
              <a:gd name="T6" fmla="*/ 6 w 6"/>
              <a:gd name="T7" fmla="*/ 0 h 11"/>
            </a:gdLst>
            <a:ahLst/>
            <a:cxnLst>
              <a:cxn ang="0">
                <a:pos x="T0" y="T1"/>
              </a:cxn>
              <a:cxn ang="0">
                <a:pos x="T2" y="T3"/>
              </a:cxn>
              <a:cxn ang="0">
                <a:pos x="T4" y="T5"/>
              </a:cxn>
              <a:cxn ang="0">
                <a:pos x="T6" y="T7"/>
              </a:cxn>
            </a:cxnLst>
            <a:rect l="0" t="0" r="r" b="b"/>
            <a:pathLst>
              <a:path w="6" h="11">
                <a:moveTo>
                  <a:pt x="6" y="0"/>
                </a:moveTo>
                <a:lnTo>
                  <a:pt x="0" y="4"/>
                </a:lnTo>
                <a:lnTo>
                  <a:pt x="3" y="11"/>
                </a:lnTo>
                <a:lnTo>
                  <a:pt x="6"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6" name="Freeform 375"/>
          <p:cNvSpPr>
            <a:spLocks/>
          </p:cNvSpPr>
          <p:nvPr/>
        </p:nvSpPr>
        <p:spPr bwMode="auto">
          <a:xfrm>
            <a:off x="10172958" y="3072157"/>
            <a:ext cx="30163" cy="33338"/>
          </a:xfrm>
          <a:custGeom>
            <a:avLst/>
            <a:gdLst>
              <a:gd name="T0" fmla="*/ 34 w 58"/>
              <a:gd name="T1" fmla="*/ 29 h 64"/>
              <a:gd name="T2" fmla="*/ 32 w 58"/>
              <a:gd name="T3" fmla="*/ 30 h 64"/>
              <a:gd name="T4" fmla="*/ 32 w 58"/>
              <a:gd name="T5" fmla="*/ 33 h 64"/>
              <a:gd name="T6" fmla="*/ 31 w 58"/>
              <a:gd name="T7" fmla="*/ 37 h 64"/>
              <a:gd name="T8" fmla="*/ 29 w 58"/>
              <a:gd name="T9" fmla="*/ 38 h 64"/>
              <a:gd name="T10" fmla="*/ 28 w 58"/>
              <a:gd name="T11" fmla="*/ 39 h 64"/>
              <a:gd name="T12" fmla="*/ 25 w 58"/>
              <a:gd name="T13" fmla="*/ 38 h 64"/>
              <a:gd name="T14" fmla="*/ 24 w 58"/>
              <a:gd name="T15" fmla="*/ 39 h 64"/>
              <a:gd name="T16" fmla="*/ 20 w 58"/>
              <a:gd name="T17" fmla="*/ 41 h 64"/>
              <a:gd name="T18" fmla="*/ 5 w 58"/>
              <a:gd name="T19" fmla="*/ 46 h 64"/>
              <a:gd name="T20" fmla="*/ 0 w 58"/>
              <a:gd name="T21" fmla="*/ 50 h 64"/>
              <a:gd name="T22" fmla="*/ 1 w 58"/>
              <a:gd name="T23" fmla="*/ 56 h 64"/>
              <a:gd name="T24" fmla="*/ 6 w 58"/>
              <a:gd name="T25" fmla="*/ 62 h 64"/>
              <a:gd name="T26" fmla="*/ 13 w 58"/>
              <a:gd name="T27" fmla="*/ 64 h 64"/>
              <a:gd name="T28" fmla="*/ 18 w 58"/>
              <a:gd name="T29" fmla="*/ 63 h 64"/>
              <a:gd name="T30" fmla="*/ 27 w 58"/>
              <a:gd name="T31" fmla="*/ 58 h 64"/>
              <a:gd name="T32" fmla="*/ 39 w 58"/>
              <a:gd name="T33" fmla="*/ 43 h 64"/>
              <a:gd name="T34" fmla="*/ 42 w 58"/>
              <a:gd name="T35" fmla="*/ 39 h 64"/>
              <a:gd name="T36" fmla="*/ 44 w 58"/>
              <a:gd name="T37" fmla="*/ 36 h 64"/>
              <a:gd name="T38" fmla="*/ 50 w 58"/>
              <a:gd name="T39" fmla="*/ 23 h 64"/>
              <a:gd name="T40" fmla="*/ 52 w 58"/>
              <a:gd name="T41" fmla="*/ 21 h 64"/>
              <a:gd name="T42" fmla="*/ 53 w 58"/>
              <a:gd name="T43" fmla="*/ 18 h 64"/>
              <a:gd name="T44" fmla="*/ 54 w 58"/>
              <a:gd name="T45" fmla="*/ 14 h 64"/>
              <a:gd name="T46" fmla="*/ 55 w 58"/>
              <a:gd name="T47" fmla="*/ 12 h 64"/>
              <a:gd name="T48" fmla="*/ 57 w 58"/>
              <a:gd name="T49" fmla="*/ 10 h 64"/>
              <a:gd name="T50" fmla="*/ 58 w 58"/>
              <a:gd name="T51" fmla="*/ 3 h 64"/>
              <a:gd name="T52" fmla="*/ 54 w 58"/>
              <a:gd name="T53" fmla="*/ 0 h 64"/>
              <a:gd name="T54" fmla="*/ 51 w 58"/>
              <a:gd name="T55" fmla="*/ 0 h 64"/>
              <a:gd name="T56" fmla="*/ 47 w 58"/>
              <a:gd name="T57" fmla="*/ 2 h 64"/>
              <a:gd name="T58" fmla="*/ 42 w 58"/>
              <a:gd name="T59" fmla="*/ 4 h 64"/>
              <a:gd name="T60" fmla="*/ 40 w 58"/>
              <a:gd name="T61" fmla="*/ 8 h 64"/>
              <a:gd name="T62" fmla="*/ 39 w 58"/>
              <a:gd name="T63" fmla="*/ 12 h 64"/>
              <a:gd name="T64" fmla="*/ 39 w 58"/>
              <a:gd name="T65" fmla="*/ 19 h 64"/>
              <a:gd name="T66" fmla="*/ 39 w 58"/>
              <a:gd name="T67" fmla="*/ 22 h 64"/>
              <a:gd name="T68" fmla="*/ 34 w 58"/>
              <a:gd name="T69"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64">
                <a:moveTo>
                  <a:pt x="34" y="29"/>
                </a:moveTo>
                <a:lnTo>
                  <a:pt x="32" y="30"/>
                </a:lnTo>
                <a:lnTo>
                  <a:pt x="32" y="33"/>
                </a:lnTo>
                <a:lnTo>
                  <a:pt x="31" y="37"/>
                </a:lnTo>
                <a:lnTo>
                  <a:pt x="29" y="38"/>
                </a:lnTo>
                <a:lnTo>
                  <a:pt x="28" y="39"/>
                </a:lnTo>
                <a:lnTo>
                  <a:pt x="25" y="38"/>
                </a:lnTo>
                <a:lnTo>
                  <a:pt x="24" y="39"/>
                </a:lnTo>
                <a:lnTo>
                  <a:pt x="20" y="41"/>
                </a:lnTo>
                <a:lnTo>
                  <a:pt x="5" y="46"/>
                </a:lnTo>
                <a:lnTo>
                  <a:pt x="0" y="50"/>
                </a:lnTo>
                <a:lnTo>
                  <a:pt x="1" y="56"/>
                </a:lnTo>
                <a:lnTo>
                  <a:pt x="6" y="62"/>
                </a:lnTo>
                <a:lnTo>
                  <a:pt x="13" y="64"/>
                </a:lnTo>
                <a:lnTo>
                  <a:pt x="18" y="63"/>
                </a:lnTo>
                <a:lnTo>
                  <a:pt x="27" y="58"/>
                </a:lnTo>
                <a:lnTo>
                  <a:pt x="39" y="43"/>
                </a:lnTo>
                <a:lnTo>
                  <a:pt x="42" y="39"/>
                </a:lnTo>
                <a:lnTo>
                  <a:pt x="44" y="36"/>
                </a:lnTo>
                <a:lnTo>
                  <a:pt x="50" y="23"/>
                </a:lnTo>
                <a:lnTo>
                  <a:pt x="52" y="21"/>
                </a:lnTo>
                <a:lnTo>
                  <a:pt x="53" y="18"/>
                </a:lnTo>
                <a:lnTo>
                  <a:pt x="54" y="14"/>
                </a:lnTo>
                <a:lnTo>
                  <a:pt x="55" y="12"/>
                </a:lnTo>
                <a:lnTo>
                  <a:pt x="57" y="10"/>
                </a:lnTo>
                <a:lnTo>
                  <a:pt x="58" y="3"/>
                </a:lnTo>
                <a:lnTo>
                  <a:pt x="54" y="0"/>
                </a:lnTo>
                <a:lnTo>
                  <a:pt x="51" y="0"/>
                </a:lnTo>
                <a:lnTo>
                  <a:pt x="47" y="2"/>
                </a:lnTo>
                <a:lnTo>
                  <a:pt x="42" y="4"/>
                </a:lnTo>
                <a:lnTo>
                  <a:pt x="40" y="8"/>
                </a:lnTo>
                <a:lnTo>
                  <a:pt x="39" y="12"/>
                </a:lnTo>
                <a:lnTo>
                  <a:pt x="39" y="19"/>
                </a:lnTo>
                <a:lnTo>
                  <a:pt x="39" y="22"/>
                </a:lnTo>
                <a:lnTo>
                  <a:pt x="34" y="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7" name="Freeform 376"/>
          <p:cNvSpPr>
            <a:spLocks/>
          </p:cNvSpPr>
          <p:nvPr/>
        </p:nvSpPr>
        <p:spPr bwMode="auto">
          <a:xfrm>
            <a:off x="10172958" y="3072157"/>
            <a:ext cx="30163" cy="33338"/>
          </a:xfrm>
          <a:custGeom>
            <a:avLst/>
            <a:gdLst>
              <a:gd name="T0" fmla="*/ 34 w 58"/>
              <a:gd name="T1" fmla="*/ 29 h 64"/>
              <a:gd name="T2" fmla="*/ 32 w 58"/>
              <a:gd name="T3" fmla="*/ 30 h 64"/>
              <a:gd name="T4" fmla="*/ 32 w 58"/>
              <a:gd name="T5" fmla="*/ 33 h 64"/>
              <a:gd name="T6" fmla="*/ 31 w 58"/>
              <a:gd name="T7" fmla="*/ 37 h 64"/>
              <a:gd name="T8" fmla="*/ 29 w 58"/>
              <a:gd name="T9" fmla="*/ 38 h 64"/>
              <a:gd name="T10" fmla="*/ 28 w 58"/>
              <a:gd name="T11" fmla="*/ 39 h 64"/>
              <a:gd name="T12" fmla="*/ 25 w 58"/>
              <a:gd name="T13" fmla="*/ 38 h 64"/>
              <a:gd name="T14" fmla="*/ 24 w 58"/>
              <a:gd name="T15" fmla="*/ 39 h 64"/>
              <a:gd name="T16" fmla="*/ 20 w 58"/>
              <a:gd name="T17" fmla="*/ 41 h 64"/>
              <a:gd name="T18" fmla="*/ 5 w 58"/>
              <a:gd name="T19" fmla="*/ 46 h 64"/>
              <a:gd name="T20" fmla="*/ 0 w 58"/>
              <a:gd name="T21" fmla="*/ 50 h 64"/>
              <a:gd name="T22" fmla="*/ 1 w 58"/>
              <a:gd name="T23" fmla="*/ 56 h 64"/>
              <a:gd name="T24" fmla="*/ 6 w 58"/>
              <a:gd name="T25" fmla="*/ 62 h 64"/>
              <a:gd name="T26" fmla="*/ 13 w 58"/>
              <a:gd name="T27" fmla="*/ 64 h 64"/>
              <a:gd name="T28" fmla="*/ 18 w 58"/>
              <a:gd name="T29" fmla="*/ 63 h 64"/>
              <a:gd name="T30" fmla="*/ 27 w 58"/>
              <a:gd name="T31" fmla="*/ 58 h 64"/>
              <a:gd name="T32" fmla="*/ 39 w 58"/>
              <a:gd name="T33" fmla="*/ 43 h 64"/>
              <a:gd name="T34" fmla="*/ 42 w 58"/>
              <a:gd name="T35" fmla="*/ 39 h 64"/>
              <a:gd name="T36" fmla="*/ 44 w 58"/>
              <a:gd name="T37" fmla="*/ 36 h 64"/>
              <a:gd name="T38" fmla="*/ 50 w 58"/>
              <a:gd name="T39" fmla="*/ 23 h 64"/>
              <a:gd name="T40" fmla="*/ 52 w 58"/>
              <a:gd name="T41" fmla="*/ 21 h 64"/>
              <a:gd name="T42" fmla="*/ 53 w 58"/>
              <a:gd name="T43" fmla="*/ 18 h 64"/>
              <a:gd name="T44" fmla="*/ 54 w 58"/>
              <a:gd name="T45" fmla="*/ 14 h 64"/>
              <a:gd name="T46" fmla="*/ 55 w 58"/>
              <a:gd name="T47" fmla="*/ 12 h 64"/>
              <a:gd name="T48" fmla="*/ 57 w 58"/>
              <a:gd name="T49" fmla="*/ 10 h 64"/>
              <a:gd name="T50" fmla="*/ 58 w 58"/>
              <a:gd name="T51" fmla="*/ 3 h 64"/>
              <a:gd name="T52" fmla="*/ 54 w 58"/>
              <a:gd name="T53" fmla="*/ 0 h 64"/>
              <a:gd name="T54" fmla="*/ 51 w 58"/>
              <a:gd name="T55" fmla="*/ 0 h 64"/>
              <a:gd name="T56" fmla="*/ 47 w 58"/>
              <a:gd name="T57" fmla="*/ 2 h 64"/>
              <a:gd name="T58" fmla="*/ 42 w 58"/>
              <a:gd name="T59" fmla="*/ 4 h 64"/>
              <a:gd name="T60" fmla="*/ 40 w 58"/>
              <a:gd name="T61" fmla="*/ 8 h 64"/>
              <a:gd name="T62" fmla="*/ 39 w 58"/>
              <a:gd name="T63" fmla="*/ 12 h 64"/>
              <a:gd name="T64" fmla="*/ 39 w 58"/>
              <a:gd name="T65" fmla="*/ 19 h 64"/>
              <a:gd name="T66" fmla="*/ 39 w 58"/>
              <a:gd name="T67" fmla="*/ 22 h 64"/>
              <a:gd name="T68" fmla="*/ 34 w 58"/>
              <a:gd name="T69"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64">
                <a:moveTo>
                  <a:pt x="34" y="29"/>
                </a:moveTo>
                <a:lnTo>
                  <a:pt x="32" y="30"/>
                </a:lnTo>
                <a:lnTo>
                  <a:pt x="32" y="33"/>
                </a:lnTo>
                <a:lnTo>
                  <a:pt x="31" y="37"/>
                </a:lnTo>
                <a:lnTo>
                  <a:pt x="29" y="38"/>
                </a:lnTo>
                <a:lnTo>
                  <a:pt x="28" y="39"/>
                </a:lnTo>
                <a:lnTo>
                  <a:pt x="25" y="38"/>
                </a:lnTo>
                <a:lnTo>
                  <a:pt x="24" y="39"/>
                </a:lnTo>
                <a:lnTo>
                  <a:pt x="20" y="41"/>
                </a:lnTo>
                <a:lnTo>
                  <a:pt x="5" y="46"/>
                </a:lnTo>
                <a:lnTo>
                  <a:pt x="0" y="50"/>
                </a:lnTo>
                <a:lnTo>
                  <a:pt x="1" y="56"/>
                </a:lnTo>
                <a:lnTo>
                  <a:pt x="6" y="62"/>
                </a:lnTo>
                <a:lnTo>
                  <a:pt x="13" y="64"/>
                </a:lnTo>
                <a:lnTo>
                  <a:pt x="18" y="63"/>
                </a:lnTo>
                <a:lnTo>
                  <a:pt x="27" y="58"/>
                </a:lnTo>
                <a:lnTo>
                  <a:pt x="39" y="43"/>
                </a:lnTo>
                <a:lnTo>
                  <a:pt x="42" y="39"/>
                </a:lnTo>
                <a:lnTo>
                  <a:pt x="44" y="36"/>
                </a:lnTo>
                <a:lnTo>
                  <a:pt x="50" y="23"/>
                </a:lnTo>
                <a:lnTo>
                  <a:pt x="52" y="21"/>
                </a:lnTo>
                <a:lnTo>
                  <a:pt x="53" y="18"/>
                </a:lnTo>
                <a:lnTo>
                  <a:pt x="54" y="14"/>
                </a:lnTo>
                <a:lnTo>
                  <a:pt x="55" y="12"/>
                </a:lnTo>
                <a:lnTo>
                  <a:pt x="57" y="10"/>
                </a:lnTo>
                <a:lnTo>
                  <a:pt x="58" y="3"/>
                </a:lnTo>
                <a:lnTo>
                  <a:pt x="54" y="0"/>
                </a:lnTo>
                <a:lnTo>
                  <a:pt x="51" y="0"/>
                </a:lnTo>
                <a:lnTo>
                  <a:pt x="47" y="2"/>
                </a:lnTo>
                <a:lnTo>
                  <a:pt x="42" y="4"/>
                </a:lnTo>
                <a:lnTo>
                  <a:pt x="40" y="8"/>
                </a:lnTo>
                <a:lnTo>
                  <a:pt x="39" y="12"/>
                </a:lnTo>
                <a:lnTo>
                  <a:pt x="39" y="19"/>
                </a:lnTo>
                <a:lnTo>
                  <a:pt x="39" y="22"/>
                </a:lnTo>
                <a:lnTo>
                  <a:pt x="34"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8" name="Freeform 377"/>
          <p:cNvSpPr>
            <a:spLocks/>
          </p:cNvSpPr>
          <p:nvPr/>
        </p:nvSpPr>
        <p:spPr bwMode="auto">
          <a:xfrm>
            <a:off x="10249158" y="3081682"/>
            <a:ext cx="120650" cy="98425"/>
          </a:xfrm>
          <a:custGeom>
            <a:avLst/>
            <a:gdLst>
              <a:gd name="T0" fmla="*/ 142 w 226"/>
              <a:gd name="T1" fmla="*/ 125 h 187"/>
              <a:gd name="T2" fmla="*/ 147 w 226"/>
              <a:gd name="T3" fmla="*/ 123 h 187"/>
              <a:gd name="T4" fmla="*/ 147 w 226"/>
              <a:gd name="T5" fmla="*/ 119 h 187"/>
              <a:gd name="T6" fmla="*/ 148 w 226"/>
              <a:gd name="T7" fmla="*/ 113 h 187"/>
              <a:gd name="T8" fmla="*/ 151 w 226"/>
              <a:gd name="T9" fmla="*/ 108 h 187"/>
              <a:gd name="T10" fmla="*/ 157 w 226"/>
              <a:gd name="T11" fmla="*/ 102 h 187"/>
              <a:gd name="T12" fmla="*/ 159 w 226"/>
              <a:gd name="T13" fmla="*/ 97 h 187"/>
              <a:gd name="T14" fmla="*/ 166 w 226"/>
              <a:gd name="T15" fmla="*/ 93 h 187"/>
              <a:gd name="T16" fmla="*/ 168 w 226"/>
              <a:gd name="T17" fmla="*/ 90 h 187"/>
              <a:gd name="T18" fmla="*/ 168 w 226"/>
              <a:gd name="T19" fmla="*/ 88 h 187"/>
              <a:gd name="T20" fmla="*/ 169 w 226"/>
              <a:gd name="T21" fmla="*/ 83 h 187"/>
              <a:gd name="T22" fmla="*/ 180 w 226"/>
              <a:gd name="T23" fmla="*/ 71 h 187"/>
              <a:gd name="T24" fmla="*/ 191 w 226"/>
              <a:gd name="T25" fmla="*/ 64 h 187"/>
              <a:gd name="T26" fmla="*/ 199 w 226"/>
              <a:gd name="T27" fmla="*/ 55 h 187"/>
              <a:gd name="T28" fmla="*/ 203 w 226"/>
              <a:gd name="T29" fmla="*/ 51 h 187"/>
              <a:gd name="T30" fmla="*/ 207 w 226"/>
              <a:gd name="T31" fmla="*/ 42 h 187"/>
              <a:gd name="T32" fmla="*/ 215 w 226"/>
              <a:gd name="T33" fmla="*/ 34 h 187"/>
              <a:gd name="T34" fmla="*/ 221 w 226"/>
              <a:gd name="T35" fmla="*/ 21 h 187"/>
              <a:gd name="T36" fmla="*/ 226 w 226"/>
              <a:gd name="T37" fmla="*/ 16 h 187"/>
              <a:gd name="T38" fmla="*/ 218 w 226"/>
              <a:gd name="T39" fmla="*/ 4 h 187"/>
              <a:gd name="T40" fmla="*/ 212 w 226"/>
              <a:gd name="T41" fmla="*/ 0 h 187"/>
              <a:gd name="T42" fmla="*/ 187 w 226"/>
              <a:gd name="T43" fmla="*/ 10 h 187"/>
              <a:gd name="T44" fmla="*/ 187 w 226"/>
              <a:gd name="T45" fmla="*/ 14 h 187"/>
              <a:gd name="T46" fmla="*/ 169 w 226"/>
              <a:gd name="T47" fmla="*/ 20 h 187"/>
              <a:gd name="T48" fmla="*/ 161 w 226"/>
              <a:gd name="T49" fmla="*/ 26 h 187"/>
              <a:gd name="T50" fmla="*/ 153 w 226"/>
              <a:gd name="T51" fmla="*/ 38 h 187"/>
              <a:gd name="T52" fmla="*/ 148 w 226"/>
              <a:gd name="T53" fmla="*/ 40 h 187"/>
              <a:gd name="T54" fmla="*/ 107 w 226"/>
              <a:gd name="T55" fmla="*/ 46 h 187"/>
              <a:gd name="T56" fmla="*/ 90 w 226"/>
              <a:gd name="T57" fmla="*/ 60 h 187"/>
              <a:gd name="T58" fmla="*/ 82 w 226"/>
              <a:gd name="T59" fmla="*/ 68 h 187"/>
              <a:gd name="T60" fmla="*/ 66 w 226"/>
              <a:gd name="T61" fmla="*/ 79 h 187"/>
              <a:gd name="T62" fmla="*/ 55 w 226"/>
              <a:gd name="T63" fmla="*/ 91 h 187"/>
              <a:gd name="T64" fmla="*/ 14 w 226"/>
              <a:gd name="T65" fmla="*/ 117 h 187"/>
              <a:gd name="T66" fmla="*/ 2 w 226"/>
              <a:gd name="T67" fmla="*/ 130 h 187"/>
              <a:gd name="T68" fmla="*/ 1 w 226"/>
              <a:gd name="T69" fmla="*/ 132 h 187"/>
              <a:gd name="T70" fmla="*/ 14 w 226"/>
              <a:gd name="T71" fmla="*/ 152 h 187"/>
              <a:gd name="T72" fmla="*/ 27 w 226"/>
              <a:gd name="T73" fmla="*/ 154 h 187"/>
              <a:gd name="T74" fmla="*/ 31 w 226"/>
              <a:gd name="T75" fmla="*/ 160 h 187"/>
              <a:gd name="T76" fmla="*/ 38 w 226"/>
              <a:gd name="T77" fmla="*/ 159 h 187"/>
              <a:gd name="T78" fmla="*/ 40 w 226"/>
              <a:gd name="T79" fmla="*/ 164 h 187"/>
              <a:gd name="T80" fmla="*/ 36 w 226"/>
              <a:gd name="T81" fmla="*/ 164 h 187"/>
              <a:gd name="T82" fmla="*/ 46 w 226"/>
              <a:gd name="T83" fmla="*/ 173 h 187"/>
              <a:gd name="T84" fmla="*/ 55 w 226"/>
              <a:gd name="T85" fmla="*/ 186 h 187"/>
              <a:gd name="T86" fmla="*/ 102 w 226"/>
              <a:gd name="T87" fmla="*/ 164 h 187"/>
              <a:gd name="T88" fmla="*/ 107 w 226"/>
              <a:gd name="T89" fmla="*/ 161 h 187"/>
              <a:gd name="T90" fmla="*/ 137 w 226"/>
              <a:gd name="T91" fmla="*/ 1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6" h="187">
                <a:moveTo>
                  <a:pt x="140" y="128"/>
                </a:moveTo>
                <a:lnTo>
                  <a:pt x="142" y="125"/>
                </a:lnTo>
                <a:lnTo>
                  <a:pt x="145" y="125"/>
                </a:lnTo>
                <a:lnTo>
                  <a:pt x="147" y="123"/>
                </a:lnTo>
                <a:lnTo>
                  <a:pt x="147" y="121"/>
                </a:lnTo>
                <a:lnTo>
                  <a:pt x="147" y="119"/>
                </a:lnTo>
                <a:lnTo>
                  <a:pt x="148" y="115"/>
                </a:lnTo>
                <a:lnTo>
                  <a:pt x="148" y="113"/>
                </a:lnTo>
                <a:lnTo>
                  <a:pt x="149" y="111"/>
                </a:lnTo>
                <a:lnTo>
                  <a:pt x="151" y="108"/>
                </a:lnTo>
                <a:lnTo>
                  <a:pt x="153" y="105"/>
                </a:lnTo>
                <a:lnTo>
                  <a:pt x="157" y="102"/>
                </a:lnTo>
                <a:lnTo>
                  <a:pt x="159" y="100"/>
                </a:lnTo>
                <a:lnTo>
                  <a:pt x="159" y="97"/>
                </a:lnTo>
                <a:lnTo>
                  <a:pt x="161" y="95"/>
                </a:lnTo>
                <a:lnTo>
                  <a:pt x="166" y="93"/>
                </a:lnTo>
                <a:lnTo>
                  <a:pt x="168" y="92"/>
                </a:lnTo>
                <a:lnTo>
                  <a:pt x="168" y="90"/>
                </a:lnTo>
                <a:lnTo>
                  <a:pt x="168" y="89"/>
                </a:lnTo>
                <a:lnTo>
                  <a:pt x="168" y="88"/>
                </a:lnTo>
                <a:lnTo>
                  <a:pt x="168" y="87"/>
                </a:lnTo>
                <a:lnTo>
                  <a:pt x="169" y="83"/>
                </a:lnTo>
                <a:lnTo>
                  <a:pt x="177" y="74"/>
                </a:lnTo>
                <a:lnTo>
                  <a:pt x="180" y="71"/>
                </a:lnTo>
                <a:lnTo>
                  <a:pt x="189" y="68"/>
                </a:lnTo>
                <a:lnTo>
                  <a:pt x="191" y="64"/>
                </a:lnTo>
                <a:lnTo>
                  <a:pt x="196" y="58"/>
                </a:lnTo>
                <a:lnTo>
                  <a:pt x="199" y="55"/>
                </a:lnTo>
                <a:lnTo>
                  <a:pt x="200" y="53"/>
                </a:lnTo>
                <a:lnTo>
                  <a:pt x="203" y="51"/>
                </a:lnTo>
                <a:lnTo>
                  <a:pt x="206" y="48"/>
                </a:lnTo>
                <a:lnTo>
                  <a:pt x="207" y="42"/>
                </a:lnTo>
                <a:lnTo>
                  <a:pt x="211" y="38"/>
                </a:lnTo>
                <a:lnTo>
                  <a:pt x="215" y="34"/>
                </a:lnTo>
                <a:lnTo>
                  <a:pt x="218" y="30"/>
                </a:lnTo>
                <a:lnTo>
                  <a:pt x="221" y="21"/>
                </a:lnTo>
                <a:lnTo>
                  <a:pt x="223" y="19"/>
                </a:lnTo>
                <a:lnTo>
                  <a:pt x="226" y="16"/>
                </a:lnTo>
                <a:lnTo>
                  <a:pt x="220" y="8"/>
                </a:lnTo>
                <a:lnTo>
                  <a:pt x="218" y="4"/>
                </a:lnTo>
                <a:lnTo>
                  <a:pt x="215" y="4"/>
                </a:lnTo>
                <a:lnTo>
                  <a:pt x="212" y="0"/>
                </a:lnTo>
                <a:lnTo>
                  <a:pt x="199" y="1"/>
                </a:lnTo>
                <a:lnTo>
                  <a:pt x="187" y="10"/>
                </a:lnTo>
                <a:lnTo>
                  <a:pt x="187" y="13"/>
                </a:lnTo>
                <a:lnTo>
                  <a:pt x="187" y="14"/>
                </a:lnTo>
                <a:lnTo>
                  <a:pt x="171" y="21"/>
                </a:lnTo>
                <a:lnTo>
                  <a:pt x="169" y="20"/>
                </a:lnTo>
                <a:lnTo>
                  <a:pt x="166" y="21"/>
                </a:lnTo>
                <a:lnTo>
                  <a:pt x="161" y="26"/>
                </a:lnTo>
                <a:lnTo>
                  <a:pt x="156" y="35"/>
                </a:lnTo>
                <a:lnTo>
                  <a:pt x="153" y="38"/>
                </a:lnTo>
                <a:lnTo>
                  <a:pt x="151" y="40"/>
                </a:lnTo>
                <a:lnTo>
                  <a:pt x="148" y="40"/>
                </a:lnTo>
                <a:lnTo>
                  <a:pt x="138" y="36"/>
                </a:lnTo>
                <a:lnTo>
                  <a:pt x="107" y="46"/>
                </a:lnTo>
                <a:lnTo>
                  <a:pt x="98" y="52"/>
                </a:lnTo>
                <a:lnTo>
                  <a:pt x="90" y="60"/>
                </a:lnTo>
                <a:lnTo>
                  <a:pt x="85" y="68"/>
                </a:lnTo>
                <a:lnTo>
                  <a:pt x="82" y="68"/>
                </a:lnTo>
                <a:lnTo>
                  <a:pt x="76" y="70"/>
                </a:lnTo>
                <a:lnTo>
                  <a:pt x="66" y="79"/>
                </a:lnTo>
                <a:lnTo>
                  <a:pt x="58" y="89"/>
                </a:lnTo>
                <a:lnTo>
                  <a:pt x="55" y="91"/>
                </a:lnTo>
                <a:lnTo>
                  <a:pt x="49" y="93"/>
                </a:lnTo>
                <a:lnTo>
                  <a:pt x="14" y="117"/>
                </a:lnTo>
                <a:lnTo>
                  <a:pt x="2" y="130"/>
                </a:lnTo>
                <a:lnTo>
                  <a:pt x="2" y="130"/>
                </a:lnTo>
                <a:lnTo>
                  <a:pt x="1" y="132"/>
                </a:lnTo>
                <a:lnTo>
                  <a:pt x="1" y="132"/>
                </a:lnTo>
                <a:lnTo>
                  <a:pt x="0" y="134"/>
                </a:lnTo>
                <a:lnTo>
                  <a:pt x="14" y="152"/>
                </a:lnTo>
                <a:lnTo>
                  <a:pt x="24" y="152"/>
                </a:lnTo>
                <a:lnTo>
                  <a:pt x="27" y="154"/>
                </a:lnTo>
                <a:lnTo>
                  <a:pt x="30" y="160"/>
                </a:lnTo>
                <a:lnTo>
                  <a:pt x="31" y="160"/>
                </a:lnTo>
                <a:lnTo>
                  <a:pt x="35" y="159"/>
                </a:lnTo>
                <a:lnTo>
                  <a:pt x="38" y="159"/>
                </a:lnTo>
                <a:lnTo>
                  <a:pt x="42" y="163"/>
                </a:lnTo>
                <a:lnTo>
                  <a:pt x="40" y="164"/>
                </a:lnTo>
                <a:lnTo>
                  <a:pt x="38" y="164"/>
                </a:lnTo>
                <a:lnTo>
                  <a:pt x="36" y="164"/>
                </a:lnTo>
                <a:lnTo>
                  <a:pt x="33" y="169"/>
                </a:lnTo>
                <a:lnTo>
                  <a:pt x="46" y="173"/>
                </a:lnTo>
                <a:lnTo>
                  <a:pt x="52" y="183"/>
                </a:lnTo>
                <a:lnTo>
                  <a:pt x="55" y="186"/>
                </a:lnTo>
                <a:lnTo>
                  <a:pt x="60" y="187"/>
                </a:lnTo>
                <a:lnTo>
                  <a:pt x="102" y="164"/>
                </a:lnTo>
                <a:lnTo>
                  <a:pt x="108" y="163"/>
                </a:lnTo>
                <a:lnTo>
                  <a:pt x="107" y="161"/>
                </a:lnTo>
                <a:lnTo>
                  <a:pt x="103" y="158"/>
                </a:lnTo>
                <a:lnTo>
                  <a:pt x="137" y="131"/>
                </a:lnTo>
                <a:lnTo>
                  <a:pt x="140" y="12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9" name="Freeform 378"/>
          <p:cNvSpPr>
            <a:spLocks/>
          </p:cNvSpPr>
          <p:nvPr/>
        </p:nvSpPr>
        <p:spPr bwMode="auto">
          <a:xfrm>
            <a:off x="10249158" y="3081682"/>
            <a:ext cx="120650" cy="98425"/>
          </a:xfrm>
          <a:custGeom>
            <a:avLst/>
            <a:gdLst>
              <a:gd name="T0" fmla="*/ 142 w 226"/>
              <a:gd name="T1" fmla="*/ 125 h 187"/>
              <a:gd name="T2" fmla="*/ 147 w 226"/>
              <a:gd name="T3" fmla="*/ 123 h 187"/>
              <a:gd name="T4" fmla="*/ 147 w 226"/>
              <a:gd name="T5" fmla="*/ 119 h 187"/>
              <a:gd name="T6" fmla="*/ 148 w 226"/>
              <a:gd name="T7" fmla="*/ 113 h 187"/>
              <a:gd name="T8" fmla="*/ 151 w 226"/>
              <a:gd name="T9" fmla="*/ 108 h 187"/>
              <a:gd name="T10" fmla="*/ 157 w 226"/>
              <a:gd name="T11" fmla="*/ 102 h 187"/>
              <a:gd name="T12" fmla="*/ 159 w 226"/>
              <a:gd name="T13" fmla="*/ 97 h 187"/>
              <a:gd name="T14" fmla="*/ 166 w 226"/>
              <a:gd name="T15" fmla="*/ 93 h 187"/>
              <a:gd name="T16" fmla="*/ 168 w 226"/>
              <a:gd name="T17" fmla="*/ 90 h 187"/>
              <a:gd name="T18" fmla="*/ 168 w 226"/>
              <a:gd name="T19" fmla="*/ 88 h 187"/>
              <a:gd name="T20" fmla="*/ 169 w 226"/>
              <a:gd name="T21" fmla="*/ 83 h 187"/>
              <a:gd name="T22" fmla="*/ 180 w 226"/>
              <a:gd name="T23" fmla="*/ 71 h 187"/>
              <a:gd name="T24" fmla="*/ 191 w 226"/>
              <a:gd name="T25" fmla="*/ 64 h 187"/>
              <a:gd name="T26" fmla="*/ 199 w 226"/>
              <a:gd name="T27" fmla="*/ 55 h 187"/>
              <a:gd name="T28" fmla="*/ 203 w 226"/>
              <a:gd name="T29" fmla="*/ 51 h 187"/>
              <a:gd name="T30" fmla="*/ 207 w 226"/>
              <a:gd name="T31" fmla="*/ 42 h 187"/>
              <a:gd name="T32" fmla="*/ 215 w 226"/>
              <a:gd name="T33" fmla="*/ 34 h 187"/>
              <a:gd name="T34" fmla="*/ 221 w 226"/>
              <a:gd name="T35" fmla="*/ 21 h 187"/>
              <a:gd name="T36" fmla="*/ 226 w 226"/>
              <a:gd name="T37" fmla="*/ 16 h 187"/>
              <a:gd name="T38" fmla="*/ 218 w 226"/>
              <a:gd name="T39" fmla="*/ 4 h 187"/>
              <a:gd name="T40" fmla="*/ 212 w 226"/>
              <a:gd name="T41" fmla="*/ 0 h 187"/>
              <a:gd name="T42" fmla="*/ 187 w 226"/>
              <a:gd name="T43" fmla="*/ 10 h 187"/>
              <a:gd name="T44" fmla="*/ 187 w 226"/>
              <a:gd name="T45" fmla="*/ 14 h 187"/>
              <a:gd name="T46" fmla="*/ 169 w 226"/>
              <a:gd name="T47" fmla="*/ 20 h 187"/>
              <a:gd name="T48" fmla="*/ 161 w 226"/>
              <a:gd name="T49" fmla="*/ 26 h 187"/>
              <a:gd name="T50" fmla="*/ 153 w 226"/>
              <a:gd name="T51" fmla="*/ 38 h 187"/>
              <a:gd name="T52" fmla="*/ 148 w 226"/>
              <a:gd name="T53" fmla="*/ 40 h 187"/>
              <a:gd name="T54" fmla="*/ 107 w 226"/>
              <a:gd name="T55" fmla="*/ 46 h 187"/>
              <a:gd name="T56" fmla="*/ 90 w 226"/>
              <a:gd name="T57" fmla="*/ 60 h 187"/>
              <a:gd name="T58" fmla="*/ 82 w 226"/>
              <a:gd name="T59" fmla="*/ 68 h 187"/>
              <a:gd name="T60" fmla="*/ 66 w 226"/>
              <a:gd name="T61" fmla="*/ 79 h 187"/>
              <a:gd name="T62" fmla="*/ 55 w 226"/>
              <a:gd name="T63" fmla="*/ 91 h 187"/>
              <a:gd name="T64" fmla="*/ 14 w 226"/>
              <a:gd name="T65" fmla="*/ 117 h 187"/>
              <a:gd name="T66" fmla="*/ 2 w 226"/>
              <a:gd name="T67" fmla="*/ 130 h 187"/>
              <a:gd name="T68" fmla="*/ 1 w 226"/>
              <a:gd name="T69" fmla="*/ 132 h 187"/>
              <a:gd name="T70" fmla="*/ 14 w 226"/>
              <a:gd name="T71" fmla="*/ 152 h 187"/>
              <a:gd name="T72" fmla="*/ 27 w 226"/>
              <a:gd name="T73" fmla="*/ 154 h 187"/>
              <a:gd name="T74" fmla="*/ 31 w 226"/>
              <a:gd name="T75" fmla="*/ 160 h 187"/>
              <a:gd name="T76" fmla="*/ 38 w 226"/>
              <a:gd name="T77" fmla="*/ 159 h 187"/>
              <a:gd name="T78" fmla="*/ 40 w 226"/>
              <a:gd name="T79" fmla="*/ 164 h 187"/>
              <a:gd name="T80" fmla="*/ 36 w 226"/>
              <a:gd name="T81" fmla="*/ 164 h 187"/>
              <a:gd name="T82" fmla="*/ 46 w 226"/>
              <a:gd name="T83" fmla="*/ 173 h 187"/>
              <a:gd name="T84" fmla="*/ 55 w 226"/>
              <a:gd name="T85" fmla="*/ 186 h 187"/>
              <a:gd name="T86" fmla="*/ 102 w 226"/>
              <a:gd name="T87" fmla="*/ 164 h 187"/>
              <a:gd name="T88" fmla="*/ 107 w 226"/>
              <a:gd name="T89" fmla="*/ 161 h 187"/>
              <a:gd name="T90" fmla="*/ 137 w 226"/>
              <a:gd name="T91" fmla="*/ 1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6" h="187">
                <a:moveTo>
                  <a:pt x="140" y="128"/>
                </a:moveTo>
                <a:lnTo>
                  <a:pt x="142" y="125"/>
                </a:lnTo>
                <a:lnTo>
                  <a:pt x="145" y="125"/>
                </a:lnTo>
                <a:lnTo>
                  <a:pt x="147" y="123"/>
                </a:lnTo>
                <a:lnTo>
                  <a:pt x="147" y="121"/>
                </a:lnTo>
                <a:lnTo>
                  <a:pt x="147" y="119"/>
                </a:lnTo>
                <a:lnTo>
                  <a:pt x="148" y="115"/>
                </a:lnTo>
                <a:lnTo>
                  <a:pt x="148" y="113"/>
                </a:lnTo>
                <a:lnTo>
                  <a:pt x="149" y="111"/>
                </a:lnTo>
                <a:lnTo>
                  <a:pt x="151" y="108"/>
                </a:lnTo>
                <a:lnTo>
                  <a:pt x="153" y="105"/>
                </a:lnTo>
                <a:lnTo>
                  <a:pt x="157" y="102"/>
                </a:lnTo>
                <a:lnTo>
                  <a:pt x="159" y="100"/>
                </a:lnTo>
                <a:lnTo>
                  <a:pt x="159" y="97"/>
                </a:lnTo>
                <a:lnTo>
                  <a:pt x="161" y="95"/>
                </a:lnTo>
                <a:lnTo>
                  <a:pt x="166" y="93"/>
                </a:lnTo>
                <a:lnTo>
                  <a:pt x="168" y="92"/>
                </a:lnTo>
                <a:lnTo>
                  <a:pt x="168" y="90"/>
                </a:lnTo>
                <a:lnTo>
                  <a:pt x="168" y="89"/>
                </a:lnTo>
                <a:lnTo>
                  <a:pt x="168" y="88"/>
                </a:lnTo>
                <a:lnTo>
                  <a:pt x="168" y="87"/>
                </a:lnTo>
                <a:lnTo>
                  <a:pt x="169" y="83"/>
                </a:lnTo>
                <a:lnTo>
                  <a:pt x="177" y="74"/>
                </a:lnTo>
                <a:lnTo>
                  <a:pt x="180" y="71"/>
                </a:lnTo>
                <a:lnTo>
                  <a:pt x="189" y="68"/>
                </a:lnTo>
                <a:lnTo>
                  <a:pt x="191" y="64"/>
                </a:lnTo>
                <a:lnTo>
                  <a:pt x="196" y="58"/>
                </a:lnTo>
                <a:lnTo>
                  <a:pt x="199" y="55"/>
                </a:lnTo>
                <a:lnTo>
                  <a:pt x="200" y="53"/>
                </a:lnTo>
                <a:lnTo>
                  <a:pt x="203" y="51"/>
                </a:lnTo>
                <a:lnTo>
                  <a:pt x="206" y="48"/>
                </a:lnTo>
                <a:lnTo>
                  <a:pt x="207" y="42"/>
                </a:lnTo>
                <a:lnTo>
                  <a:pt x="211" y="38"/>
                </a:lnTo>
                <a:lnTo>
                  <a:pt x="215" y="34"/>
                </a:lnTo>
                <a:lnTo>
                  <a:pt x="218" y="30"/>
                </a:lnTo>
                <a:lnTo>
                  <a:pt x="221" y="21"/>
                </a:lnTo>
                <a:lnTo>
                  <a:pt x="223" y="19"/>
                </a:lnTo>
                <a:lnTo>
                  <a:pt x="226" y="16"/>
                </a:lnTo>
                <a:lnTo>
                  <a:pt x="220" y="8"/>
                </a:lnTo>
                <a:lnTo>
                  <a:pt x="218" y="4"/>
                </a:lnTo>
                <a:lnTo>
                  <a:pt x="215" y="4"/>
                </a:lnTo>
                <a:lnTo>
                  <a:pt x="212" y="0"/>
                </a:lnTo>
                <a:lnTo>
                  <a:pt x="199" y="1"/>
                </a:lnTo>
                <a:lnTo>
                  <a:pt x="187" y="10"/>
                </a:lnTo>
                <a:lnTo>
                  <a:pt x="187" y="13"/>
                </a:lnTo>
                <a:lnTo>
                  <a:pt x="187" y="14"/>
                </a:lnTo>
                <a:lnTo>
                  <a:pt x="171" y="21"/>
                </a:lnTo>
                <a:lnTo>
                  <a:pt x="169" y="20"/>
                </a:lnTo>
                <a:lnTo>
                  <a:pt x="166" y="21"/>
                </a:lnTo>
                <a:lnTo>
                  <a:pt x="161" y="26"/>
                </a:lnTo>
                <a:lnTo>
                  <a:pt x="156" y="35"/>
                </a:lnTo>
                <a:lnTo>
                  <a:pt x="153" y="38"/>
                </a:lnTo>
                <a:lnTo>
                  <a:pt x="151" y="40"/>
                </a:lnTo>
                <a:lnTo>
                  <a:pt x="148" y="40"/>
                </a:lnTo>
                <a:lnTo>
                  <a:pt x="138" y="36"/>
                </a:lnTo>
                <a:lnTo>
                  <a:pt x="107" y="46"/>
                </a:lnTo>
                <a:lnTo>
                  <a:pt x="98" y="52"/>
                </a:lnTo>
                <a:lnTo>
                  <a:pt x="90" y="60"/>
                </a:lnTo>
                <a:lnTo>
                  <a:pt x="85" y="68"/>
                </a:lnTo>
                <a:lnTo>
                  <a:pt x="82" y="68"/>
                </a:lnTo>
                <a:lnTo>
                  <a:pt x="76" y="70"/>
                </a:lnTo>
                <a:lnTo>
                  <a:pt x="66" y="79"/>
                </a:lnTo>
                <a:lnTo>
                  <a:pt x="58" y="89"/>
                </a:lnTo>
                <a:lnTo>
                  <a:pt x="55" y="91"/>
                </a:lnTo>
                <a:lnTo>
                  <a:pt x="49" y="93"/>
                </a:lnTo>
                <a:lnTo>
                  <a:pt x="14" y="117"/>
                </a:lnTo>
                <a:lnTo>
                  <a:pt x="2" y="130"/>
                </a:lnTo>
                <a:lnTo>
                  <a:pt x="2" y="130"/>
                </a:lnTo>
                <a:lnTo>
                  <a:pt x="1" y="132"/>
                </a:lnTo>
                <a:lnTo>
                  <a:pt x="1" y="132"/>
                </a:lnTo>
                <a:lnTo>
                  <a:pt x="0" y="134"/>
                </a:lnTo>
                <a:lnTo>
                  <a:pt x="14" y="152"/>
                </a:lnTo>
                <a:lnTo>
                  <a:pt x="24" y="152"/>
                </a:lnTo>
                <a:lnTo>
                  <a:pt x="27" y="154"/>
                </a:lnTo>
                <a:lnTo>
                  <a:pt x="30" y="160"/>
                </a:lnTo>
                <a:lnTo>
                  <a:pt x="31" y="160"/>
                </a:lnTo>
                <a:lnTo>
                  <a:pt x="35" y="159"/>
                </a:lnTo>
                <a:lnTo>
                  <a:pt x="38" y="159"/>
                </a:lnTo>
                <a:lnTo>
                  <a:pt x="42" y="163"/>
                </a:lnTo>
                <a:lnTo>
                  <a:pt x="40" y="164"/>
                </a:lnTo>
                <a:lnTo>
                  <a:pt x="38" y="164"/>
                </a:lnTo>
                <a:lnTo>
                  <a:pt x="36" y="164"/>
                </a:lnTo>
                <a:lnTo>
                  <a:pt x="33" y="169"/>
                </a:lnTo>
                <a:lnTo>
                  <a:pt x="46" y="173"/>
                </a:lnTo>
                <a:lnTo>
                  <a:pt x="52" y="183"/>
                </a:lnTo>
                <a:lnTo>
                  <a:pt x="55" y="186"/>
                </a:lnTo>
                <a:lnTo>
                  <a:pt x="60" y="187"/>
                </a:lnTo>
                <a:lnTo>
                  <a:pt x="102" y="164"/>
                </a:lnTo>
                <a:lnTo>
                  <a:pt x="108" y="163"/>
                </a:lnTo>
                <a:lnTo>
                  <a:pt x="107" y="161"/>
                </a:lnTo>
                <a:lnTo>
                  <a:pt x="103" y="158"/>
                </a:lnTo>
                <a:lnTo>
                  <a:pt x="137" y="131"/>
                </a:lnTo>
                <a:lnTo>
                  <a:pt x="140" y="1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0" name="Freeform 379"/>
          <p:cNvSpPr>
            <a:spLocks/>
          </p:cNvSpPr>
          <p:nvPr/>
        </p:nvSpPr>
        <p:spPr bwMode="auto">
          <a:xfrm>
            <a:off x="10706358" y="3086444"/>
            <a:ext cx="23813" cy="47625"/>
          </a:xfrm>
          <a:custGeom>
            <a:avLst/>
            <a:gdLst>
              <a:gd name="T0" fmla="*/ 28 w 45"/>
              <a:gd name="T1" fmla="*/ 90 h 90"/>
              <a:gd name="T2" fmla="*/ 30 w 45"/>
              <a:gd name="T3" fmla="*/ 83 h 90"/>
              <a:gd name="T4" fmla="*/ 43 w 45"/>
              <a:gd name="T5" fmla="*/ 7 h 90"/>
              <a:gd name="T6" fmla="*/ 45 w 45"/>
              <a:gd name="T7" fmla="*/ 0 h 90"/>
              <a:gd name="T8" fmla="*/ 44 w 45"/>
              <a:gd name="T9" fmla="*/ 0 h 90"/>
              <a:gd name="T10" fmla="*/ 41 w 45"/>
              <a:gd name="T11" fmla="*/ 3 h 90"/>
              <a:gd name="T12" fmla="*/ 33 w 45"/>
              <a:gd name="T13" fmla="*/ 10 h 90"/>
              <a:gd name="T14" fmla="*/ 14 w 45"/>
              <a:gd name="T15" fmla="*/ 15 h 90"/>
              <a:gd name="T16" fmla="*/ 10 w 45"/>
              <a:gd name="T17" fmla="*/ 14 h 90"/>
              <a:gd name="T18" fmla="*/ 11 w 45"/>
              <a:gd name="T19" fmla="*/ 14 h 90"/>
              <a:gd name="T20" fmla="*/ 10 w 45"/>
              <a:gd name="T21" fmla="*/ 14 h 90"/>
              <a:gd name="T22" fmla="*/ 8 w 45"/>
              <a:gd name="T23" fmla="*/ 14 h 90"/>
              <a:gd name="T24" fmla="*/ 7 w 45"/>
              <a:gd name="T25" fmla="*/ 17 h 90"/>
              <a:gd name="T26" fmla="*/ 7 w 45"/>
              <a:gd name="T27" fmla="*/ 21 h 90"/>
              <a:gd name="T28" fmla="*/ 6 w 45"/>
              <a:gd name="T29" fmla="*/ 24 h 90"/>
              <a:gd name="T30" fmla="*/ 5 w 45"/>
              <a:gd name="T31" fmla="*/ 25 h 90"/>
              <a:gd name="T32" fmla="*/ 5 w 45"/>
              <a:gd name="T33" fmla="*/ 29 h 90"/>
              <a:gd name="T34" fmla="*/ 6 w 45"/>
              <a:gd name="T35" fmla="*/ 32 h 90"/>
              <a:gd name="T36" fmla="*/ 6 w 45"/>
              <a:gd name="T37" fmla="*/ 35 h 90"/>
              <a:gd name="T38" fmla="*/ 4 w 45"/>
              <a:gd name="T39" fmla="*/ 37 h 90"/>
              <a:gd name="T40" fmla="*/ 4 w 45"/>
              <a:gd name="T41" fmla="*/ 41 h 90"/>
              <a:gd name="T42" fmla="*/ 5 w 45"/>
              <a:gd name="T43" fmla="*/ 43 h 90"/>
              <a:gd name="T44" fmla="*/ 6 w 45"/>
              <a:gd name="T45" fmla="*/ 44 h 90"/>
              <a:gd name="T46" fmla="*/ 7 w 45"/>
              <a:gd name="T47" fmla="*/ 45 h 90"/>
              <a:gd name="T48" fmla="*/ 5 w 45"/>
              <a:gd name="T49" fmla="*/ 50 h 90"/>
              <a:gd name="T50" fmla="*/ 2 w 45"/>
              <a:gd name="T51" fmla="*/ 54 h 90"/>
              <a:gd name="T52" fmla="*/ 0 w 45"/>
              <a:gd name="T53" fmla="*/ 59 h 90"/>
              <a:gd name="T54" fmla="*/ 20 w 45"/>
              <a:gd name="T55" fmla="*/ 70 h 90"/>
              <a:gd name="T56" fmla="*/ 28 w 45"/>
              <a:gd name="T5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90">
                <a:moveTo>
                  <a:pt x="28" y="90"/>
                </a:moveTo>
                <a:lnTo>
                  <a:pt x="30" y="83"/>
                </a:lnTo>
                <a:lnTo>
                  <a:pt x="43" y="7"/>
                </a:lnTo>
                <a:lnTo>
                  <a:pt x="45" y="0"/>
                </a:lnTo>
                <a:lnTo>
                  <a:pt x="44" y="0"/>
                </a:lnTo>
                <a:lnTo>
                  <a:pt x="41" y="3"/>
                </a:lnTo>
                <a:lnTo>
                  <a:pt x="33" y="10"/>
                </a:lnTo>
                <a:lnTo>
                  <a:pt x="14" y="15"/>
                </a:lnTo>
                <a:lnTo>
                  <a:pt x="10" y="14"/>
                </a:lnTo>
                <a:lnTo>
                  <a:pt x="11" y="14"/>
                </a:lnTo>
                <a:lnTo>
                  <a:pt x="10" y="14"/>
                </a:lnTo>
                <a:lnTo>
                  <a:pt x="8" y="14"/>
                </a:lnTo>
                <a:lnTo>
                  <a:pt x="7" y="17"/>
                </a:lnTo>
                <a:lnTo>
                  <a:pt x="7" y="21"/>
                </a:lnTo>
                <a:lnTo>
                  <a:pt x="6" y="24"/>
                </a:lnTo>
                <a:lnTo>
                  <a:pt x="5" y="25"/>
                </a:lnTo>
                <a:lnTo>
                  <a:pt x="5" y="29"/>
                </a:lnTo>
                <a:lnTo>
                  <a:pt x="6" y="32"/>
                </a:lnTo>
                <a:lnTo>
                  <a:pt x="6" y="35"/>
                </a:lnTo>
                <a:lnTo>
                  <a:pt x="4" y="37"/>
                </a:lnTo>
                <a:lnTo>
                  <a:pt x="4" y="41"/>
                </a:lnTo>
                <a:lnTo>
                  <a:pt x="5" y="43"/>
                </a:lnTo>
                <a:lnTo>
                  <a:pt x="6" y="44"/>
                </a:lnTo>
                <a:lnTo>
                  <a:pt x="7" y="45"/>
                </a:lnTo>
                <a:lnTo>
                  <a:pt x="5" y="50"/>
                </a:lnTo>
                <a:lnTo>
                  <a:pt x="2" y="54"/>
                </a:lnTo>
                <a:lnTo>
                  <a:pt x="0" y="59"/>
                </a:lnTo>
                <a:lnTo>
                  <a:pt x="20" y="70"/>
                </a:lnTo>
                <a:lnTo>
                  <a:pt x="28" y="9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1" name="Freeform 380"/>
          <p:cNvSpPr>
            <a:spLocks/>
          </p:cNvSpPr>
          <p:nvPr/>
        </p:nvSpPr>
        <p:spPr bwMode="auto">
          <a:xfrm>
            <a:off x="10706358" y="3086444"/>
            <a:ext cx="23813" cy="47625"/>
          </a:xfrm>
          <a:custGeom>
            <a:avLst/>
            <a:gdLst>
              <a:gd name="T0" fmla="*/ 28 w 45"/>
              <a:gd name="T1" fmla="*/ 90 h 90"/>
              <a:gd name="T2" fmla="*/ 30 w 45"/>
              <a:gd name="T3" fmla="*/ 83 h 90"/>
              <a:gd name="T4" fmla="*/ 43 w 45"/>
              <a:gd name="T5" fmla="*/ 7 h 90"/>
              <a:gd name="T6" fmla="*/ 45 w 45"/>
              <a:gd name="T7" fmla="*/ 0 h 90"/>
              <a:gd name="T8" fmla="*/ 44 w 45"/>
              <a:gd name="T9" fmla="*/ 0 h 90"/>
              <a:gd name="T10" fmla="*/ 41 w 45"/>
              <a:gd name="T11" fmla="*/ 3 h 90"/>
              <a:gd name="T12" fmla="*/ 33 w 45"/>
              <a:gd name="T13" fmla="*/ 10 h 90"/>
              <a:gd name="T14" fmla="*/ 14 w 45"/>
              <a:gd name="T15" fmla="*/ 15 h 90"/>
              <a:gd name="T16" fmla="*/ 10 w 45"/>
              <a:gd name="T17" fmla="*/ 14 h 90"/>
              <a:gd name="T18" fmla="*/ 11 w 45"/>
              <a:gd name="T19" fmla="*/ 14 h 90"/>
              <a:gd name="T20" fmla="*/ 10 w 45"/>
              <a:gd name="T21" fmla="*/ 14 h 90"/>
              <a:gd name="T22" fmla="*/ 8 w 45"/>
              <a:gd name="T23" fmla="*/ 14 h 90"/>
              <a:gd name="T24" fmla="*/ 7 w 45"/>
              <a:gd name="T25" fmla="*/ 17 h 90"/>
              <a:gd name="T26" fmla="*/ 7 w 45"/>
              <a:gd name="T27" fmla="*/ 21 h 90"/>
              <a:gd name="T28" fmla="*/ 6 w 45"/>
              <a:gd name="T29" fmla="*/ 24 h 90"/>
              <a:gd name="T30" fmla="*/ 5 w 45"/>
              <a:gd name="T31" fmla="*/ 25 h 90"/>
              <a:gd name="T32" fmla="*/ 5 w 45"/>
              <a:gd name="T33" fmla="*/ 29 h 90"/>
              <a:gd name="T34" fmla="*/ 6 w 45"/>
              <a:gd name="T35" fmla="*/ 32 h 90"/>
              <a:gd name="T36" fmla="*/ 6 w 45"/>
              <a:gd name="T37" fmla="*/ 35 h 90"/>
              <a:gd name="T38" fmla="*/ 4 w 45"/>
              <a:gd name="T39" fmla="*/ 37 h 90"/>
              <a:gd name="T40" fmla="*/ 4 w 45"/>
              <a:gd name="T41" fmla="*/ 41 h 90"/>
              <a:gd name="T42" fmla="*/ 5 w 45"/>
              <a:gd name="T43" fmla="*/ 43 h 90"/>
              <a:gd name="T44" fmla="*/ 6 w 45"/>
              <a:gd name="T45" fmla="*/ 44 h 90"/>
              <a:gd name="T46" fmla="*/ 7 w 45"/>
              <a:gd name="T47" fmla="*/ 45 h 90"/>
              <a:gd name="T48" fmla="*/ 5 w 45"/>
              <a:gd name="T49" fmla="*/ 50 h 90"/>
              <a:gd name="T50" fmla="*/ 2 w 45"/>
              <a:gd name="T51" fmla="*/ 54 h 90"/>
              <a:gd name="T52" fmla="*/ 0 w 45"/>
              <a:gd name="T53" fmla="*/ 59 h 90"/>
              <a:gd name="T54" fmla="*/ 20 w 45"/>
              <a:gd name="T55" fmla="*/ 70 h 90"/>
              <a:gd name="T56" fmla="*/ 28 w 45"/>
              <a:gd name="T5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90">
                <a:moveTo>
                  <a:pt x="28" y="90"/>
                </a:moveTo>
                <a:lnTo>
                  <a:pt x="30" y="83"/>
                </a:lnTo>
                <a:lnTo>
                  <a:pt x="43" y="7"/>
                </a:lnTo>
                <a:lnTo>
                  <a:pt x="45" y="0"/>
                </a:lnTo>
                <a:lnTo>
                  <a:pt x="44" y="0"/>
                </a:lnTo>
                <a:lnTo>
                  <a:pt x="41" y="3"/>
                </a:lnTo>
                <a:lnTo>
                  <a:pt x="33" y="10"/>
                </a:lnTo>
                <a:lnTo>
                  <a:pt x="14" y="15"/>
                </a:lnTo>
                <a:lnTo>
                  <a:pt x="10" y="14"/>
                </a:lnTo>
                <a:lnTo>
                  <a:pt x="11" y="14"/>
                </a:lnTo>
                <a:lnTo>
                  <a:pt x="10" y="14"/>
                </a:lnTo>
                <a:lnTo>
                  <a:pt x="8" y="14"/>
                </a:lnTo>
                <a:lnTo>
                  <a:pt x="7" y="17"/>
                </a:lnTo>
                <a:lnTo>
                  <a:pt x="7" y="21"/>
                </a:lnTo>
                <a:lnTo>
                  <a:pt x="6" y="24"/>
                </a:lnTo>
                <a:lnTo>
                  <a:pt x="5" y="25"/>
                </a:lnTo>
                <a:lnTo>
                  <a:pt x="5" y="29"/>
                </a:lnTo>
                <a:lnTo>
                  <a:pt x="6" y="32"/>
                </a:lnTo>
                <a:lnTo>
                  <a:pt x="6" y="35"/>
                </a:lnTo>
                <a:lnTo>
                  <a:pt x="4" y="37"/>
                </a:lnTo>
                <a:lnTo>
                  <a:pt x="4" y="41"/>
                </a:lnTo>
                <a:lnTo>
                  <a:pt x="5" y="43"/>
                </a:lnTo>
                <a:lnTo>
                  <a:pt x="6" y="44"/>
                </a:lnTo>
                <a:lnTo>
                  <a:pt x="7" y="45"/>
                </a:lnTo>
                <a:lnTo>
                  <a:pt x="5" y="50"/>
                </a:lnTo>
                <a:lnTo>
                  <a:pt x="2" y="54"/>
                </a:lnTo>
                <a:lnTo>
                  <a:pt x="0" y="59"/>
                </a:lnTo>
                <a:lnTo>
                  <a:pt x="20" y="70"/>
                </a:lnTo>
                <a:lnTo>
                  <a:pt x="28" y="9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2" name="Freeform 381"/>
          <p:cNvSpPr>
            <a:spLocks/>
          </p:cNvSpPr>
          <p:nvPr/>
        </p:nvSpPr>
        <p:spPr bwMode="auto">
          <a:xfrm>
            <a:off x="10311071" y="3040407"/>
            <a:ext cx="388938" cy="404813"/>
          </a:xfrm>
          <a:custGeom>
            <a:avLst/>
            <a:gdLst>
              <a:gd name="T0" fmla="*/ 551 w 733"/>
              <a:gd name="T1" fmla="*/ 165 h 764"/>
              <a:gd name="T2" fmla="*/ 524 w 733"/>
              <a:gd name="T3" fmla="*/ 133 h 764"/>
              <a:gd name="T4" fmla="*/ 466 w 733"/>
              <a:gd name="T5" fmla="*/ 119 h 764"/>
              <a:gd name="T6" fmla="*/ 427 w 733"/>
              <a:gd name="T7" fmla="*/ 99 h 764"/>
              <a:gd name="T8" fmla="*/ 419 w 733"/>
              <a:gd name="T9" fmla="*/ 68 h 764"/>
              <a:gd name="T10" fmla="*/ 380 w 733"/>
              <a:gd name="T11" fmla="*/ 11 h 764"/>
              <a:gd name="T12" fmla="*/ 269 w 733"/>
              <a:gd name="T13" fmla="*/ 40 h 764"/>
              <a:gd name="T14" fmla="*/ 334 w 733"/>
              <a:gd name="T15" fmla="*/ 115 h 764"/>
              <a:gd name="T16" fmla="*/ 293 w 733"/>
              <a:gd name="T17" fmla="*/ 101 h 764"/>
              <a:gd name="T18" fmla="*/ 184 w 733"/>
              <a:gd name="T19" fmla="*/ 101 h 764"/>
              <a:gd name="T20" fmla="*/ 182 w 733"/>
              <a:gd name="T21" fmla="*/ 139 h 764"/>
              <a:gd name="T22" fmla="*/ 154 w 733"/>
              <a:gd name="T23" fmla="*/ 170 h 764"/>
              <a:gd name="T24" fmla="*/ 322 w 733"/>
              <a:gd name="T25" fmla="*/ 215 h 764"/>
              <a:gd name="T26" fmla="*/ 118 w 733"/>
              <a:gd name="T27" fmla="*/ 215 h 764"/>
              <a:gd name="T28" fmla="*/ 285 w 733"/>
              <a:gd name="T29" fmla="*/ 271 h 764"/>
              <a:gd name="T30" fmla="*/ 163 w 733"/>
              <a:gd name="T31" fmla="*/ 328 h 764"/>
              <a:gd name="T32" fmla="*/ 5 w 733"/>
              <a:gd name="T33" fmla="*/ 360 h 764"/>
              <a:gd name="T34" fmla="*/ 56 w 733"/>
              <a:gd name="T35" fmla="*/ 418 h 764"/>
              <a:gd name="T36" fmla="*/ 126 w 733"/>
              <a:gd name="T37" fmla="*/ 416 h 764"/>
              <a:gd name="T38" fmla="*/ 139 w 733"/>
              <a:gd name="T39" fmla="*/ 449 h 764"/>
              <a:gd name="T40" fmla="*/ 169 w 733"/>
              <a:gd name="T41" fmla="*/ 504 h 764"/>
              <a:gd name="T42" fmla="*/ 174 w 733"/>
              <a:gd name="T43" fmla="*/ 453 h 764"/>
              <a:gd name="T44" fmla="*/ 219 w 733"/>
              <a:gd name="T45" fmla="*/ 468 h 764"/>
              <a:gd name="T46" fmla="*/ 207 w 733"/>
              <a:gd name="T47" fmla="*/ 514 h 764"/>
              <a:gd name="T48" fmla="*/ 302 w 733"/>
              <a:gd name="T49" fmla="*/ 458 h 764"/>
              <a:gd name="T50" fmla="*/ 295 w 733"/>
              <a:gd name="T51" fmla="*/ 417 h 764"/>
              <a:gd name="T52" fmla="*/ 325 w 733"/>
              <a:gd name="T53" fmla="*/ 448 h 764"/>
              <a:gd name="T54" fmla="*/ 348 w 733"/>
              <a:gd name="T55" fmla="*/ 384 h 764"/>
              <a:gd name="T56" fmla="*/ 405 w 733"/>
              <a:gd name="T57" fmla="*/ 394 h 764"/>
              <a:gd name="T58" fmla="*/ 395 w 733"/>
              <a:gd name="T59" fmla="*/ 411 h 764"/>
              <a:gd name="T60" fmla="*/ 366 w 733"/>
              <a:gd name="T61" fmla="*/ 472 h 764"/>
              <a:gd name="T62" fmla="*/ 358 w 733"/>
              <a:gd name="T63" fmla="*/ 516 h 764"/>
              <a:gd name="T64" fmla="*/ 419 w 733"/>
              <a:gd name="T65" fmla="*/ 520 h 764"/>
              <a:gd name="T66" fmla="*/ 463 w 733"/>
              <a:gd name="T67" fmla="*/ 467 h 764"/>
              <a:gd name="T68" fmla="*/ 465 w 733"/>
              <a:gd name="T69" fmla="*/ 483 h 764"/>
              <a:gd name="T70" fmla="*/ 481 w 733"/>
              <a:gd name="T71" fmla="*/ 488 h 764"/>
              <a:gd name="T72" fmla="*/ 494 w 733"/>
              <a:gd name="T73" fmla="*/ 492 h 764"/>
              <a:gd name="T74" fmla="*/ 526 w 733"/>
              <a:gd name="T75" fmla="*/ 524 h 764"/>
              <a:gd name="T76" fmla="*/ 556 w 733"/>
              <a:gd name="T77" fmla="*/ 520 h 764"/>
              <a:gd name="T78" fmla="*/ 600 w 733"/>
              <a:gd name="T79" fmla="*/ 490 h 764"/>
              <a:gd name="T80" fmla="*/ 611 w 733"/>
              <a:gd name="T81" fmla="*/ 518 h 764"/>
              <a:gd name="T82" fmla="*/ 586 w 733"/>
              <a:gd name="T83" fmla="*/ 544 h 764"/>
              <a:gd name="T84" fmla="*/ 557 w 733"/>
              <a:gd name="T85" fmla="*/ 552 h 764"/>
              <a:gd name="T86" fmla="*/ 504 w 733"/>
              <a:gd name="T87" fmla="*/ 565 h 764"/>
              <a:gd name="T88" fmla="*/ 385 w 733"/>
              <a:gd name="T89" fmla="*/ 586 h 764"/>
              <a:gd name="T90" fmla="*/ 354 w 733"/>
              <a:gd name="T91" fmla="*/ 599 h 764"/>
              <a:gd name="T92" fmla="*/ 248 w 733"/>
              <a:gd name="T93" fmla="*/ 643 h 764"/>
              <a:gd name="T94" fmla="*/ 345 w 733"/>
              <a:gd name="T95" fmla="*/ 753 h 764"/>
              <a:gd name="T96" fmla="*/ 545 w 733"/>
              <a:gd name="T97" fmla="*/ 731 h 764"/>
              <a:gd name="T98" fmla="*/ 597 w 733"/>
              <a:gd name="T99" fmla="*/ 706 h 764"/>
              <a:gd name="T100" fmla="*/ 658 w 733"/>
              <a:gd name="T101" fmla="*/ 662 h 764"/>
              <a:gd name="T102" fmla="*/ 674 w 733"/>
              <a:gd name="T103" fmla="*/ 656 h 764"/>
              <a:gd name="T104" fmla="*/ 733 w 733"/>
              <a:gd name="T105" fmla="*/ 411 h 764"/>
              <a:gd name="T106" fmla="*/ 655 w 733"/>
              <a:gd name="T107" fmla="*/ 395 h 764"/>
              <a:gd name="T108" fmla="*/ 611 w 733"/>
              <a:gd name="T109" fmla="*/ 392 h 764"/>
              <a:gd name="T110" fmla="*/ 613 w 733"/>
              <a:gd name="T111" fmla="*/ 354 h 764"/>
              <a:gd name="T112" fmla="*/ 613 w 733"/>
              <a:gd name="T113" fmla="*/ 323 h 764"/>
              <a:gd name="T114" fmla="*/ 620 w 733"/>
              <a:gd name="T115" fmla="*/ 289 h 764"/>
              <a:gd name="T116" fmla="*/ 568 w 733"/>
              <a:gd name="T117" fmla="*/ 280 h 764"/>
              <a:gd name="T118" fmla="*/ 555 w 733"/>
              <a:gd name="T119" fmla="*/ 278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3" h="764">
                <a:moveTo>
                  <a:pt x="572" y="219"/>
                </a:moveTo>
                <a:lnTo>
                  <a:pt x="552" y="208"/>
                </a:lnTo>
                <a:lnTo>
                  <a:pt x="548" y="201"/>
                </a:lnTo>
                <a:lnTo>
                  <a:pt x="548" y="198"/>
                </a:lnTo>
                <a:lnTo>
                  <a:pt x="548" y="195"/>
                </a:lnTo>
                <a:lnTo>
                  <a:pt x="548" y="191"/>
                </a:lnTo>
                <a:lnTo>
                  <a:pt x="544" y="180"/>
                </a:lnTo>
                <a:lnTo>
                  <a:pt x="544" y="176"/>
                </a:lnTo>
                <a:lnTo>
                  <a:pt x="546" y="176"/>
                </a:lnTo>
                <a:lnTo>
                  <a:pt x="548" y="168"/>
                </a:lnTo>
                <a:lnTo>
                  <a:pt x="551" y="165"/>
                </a:lnTo>
                <a:lnTo>
                  <a:pt x="554" y="164"/>
                </a:lnTo>
                <a:lnTo>
                  <a:pt x="557" y="160"/>
                </a:lnTo>
                <a:lnTo>
                  <a:pt x="556" y="160"/>
                </a:lnTo>
                <a:lnTo>
                  <a:pt x="554" y="156"/>
                </a:lnTo>
                <a:lnTo>
                  <a:pt x="548" y="152"/>
                </a:lnTo>
                <a:lnTo>
                  <a:pt x="543" y="146"/>
                </a:lnTo>
                <a:lnTo>
                  <a:pt x="531" y="143"/>
                </a:lnTo>
                <a:lnTo>
                  <a:pt x="531" y="141"/>
                </a:lnTo>
                <a:lnTo>
                  <a:pt x="532" y="138"/>
                </a:lnTo>
                <a:lnTo>
                  <a:pt x="525" y="137"/>
                </a:lnTo>
                <a:lnTo>
                  <a:pt x="524" y="133"/>
                </a:lnTo>
                <a:lnTo>
                  <a:pt x="524" y="126"/>
                </a:lnTo>
                <a:lnTo>
                  <a:pt x="522" y="120"/>
                </a:lnTo>
                <a:lnTo>
                  <a:pt x="515" y="116"/>
                </a:lnTo>
                <a:lnTo>
                  <a:pt x="499" y="120"/>
                </a:lnTo>
                <a:lnTo>
                  <a:pt x="497" y="119"/>
                </a:lnTo>
                <a:lnTo>
                  <a:pt x="495" y="116"/>
                </a:lnTo>
                <a:lnTo>
                  <a:pt x="483" y="112"/>
                </a:lnTo>
                <a:lnTo>
                  <a:pt x="478" y="115"/>
                </a:lnTo>
                <a:lnTo>
                  <a:pt x="473" y="120"/>
                </a:lnTo>
                <a:lnTo>
                  <a:pt x="471" y="120"/>
                </a:lnTo>
                <a:lnTo>
                  <a:pt x="466" y="119"/>
                </a:lnTo>
                <a:lnTo>
                  <a:pt x="462" y="120"/>
                </a:lnTo>
                <a:lnTo>
                  <a:pt x="446" y="128"/>
                </a:lnTo>
                <a:lnTo>
                  <a:pt x="433" y="125"/>
                </a:lnTo>
                <a:lnTo>
                  <a:pt x="424" y="128"/>
                </a:lnTo>
                <a:lnTo>
                  <a:pt x="422" y="125"/>
                </a:lnTo>
                <a:lnTo>
                  <a:pt x="419" y="120"/>
                </a:lnTo>
                <a:lnTo>
                  <a:pt x="417" y="117"/>
                </a:lnTo>
                <a:lnTo>
                  <a:pt x="420" y="112"/>
                </a:lnTo>
                <a:lnTo>
                  <a:pt x="425" y="109"/>
                </a:lnTo>
                <a:lnTo>
                  <a:pt x="427" y="106"/>
                </a:lnTo>
                <a:lnTo>
                  <a:pt x="427" y="99"/>
                </a:lnTo>
                <a:lnTo>
                  <a:pt x="422" y="90"/>
                </a:lnTo>
                <a:lnTo>
                  <a:pt x="419" y="82"/>
                </a:lnTo>
                <a:lnTo>
                  <a:pt x="420" y="83"/>
                </a:lnTo>
                <a:lnTo>
                  <a:pt x="419" y="82"/>
                </a:lnTo>
                <a:lnTo>
                  <a:pt x="419" y="81"/>
                </a:lnTo>
                <a:lnTo>
                  <a:pt x="419" y="80"/>
                </a:lnTo>
                <a:lnTo>
                  <a:pt x="423" y="76"/>
                </a:lnTo>
                <a:lnTo>
                  <a:pt x="424" y="74"/>
                </a:lnTo>
                <a:lnTo>
                  <a:pt x="420" y="73"/>
                </a:lnTo>
                <a:lnTo>
                  <a:pt x="419" y="72"/>
                </a:lnTo>
                <a:lnTo>
                  <a:pt x="419" y="68"/>
                </a:lnTo>
                <a:lnTo>
                  <a:pt x="422" y="69"/>
                </a:lnTo>
                <a:lnTo>
                  <a:pt x="424" y="69"/>
                </a:lnTo>
                <a:lnTo>
                  <a:pt x="426" y="67"/>
                </a:lnTo>
                <a:lnTo>
                  <a:pt x="425" y="64"/>
                </a:lnTo>
                <a:lnTo>
                  <a:pt x="429" y="58"/>
                </a:lnTo>
                <a:lnTo>
                  <a:pt x="430" y="43"/>
                </a:lnTo>
                <a:lnTo>
                  <a:pt x="430" y="38"/>
                </a:lnTo>
                <a:lnTo>
                  <a:pt x="429" y="33"/>
                </a:lnTo>
                <a:lnTo>
                  <a:pt x="427" y="28"/>
                </a:lnTo>
                <a:lnTo>
                  <a:pt x="408" y="13"/>
                </a:lnTo>
                <a:lnTo>
                  <a:pt x="380" y="11"/>
                </a:lnTo>
                <a:lnTo>
                  <a:pt x="383" y="9"/>
                </a:lnTo>
                <a:lnTo>
                  <a:pt x="387" y="6"/>
                </a:lnTo>
                <a:lnTo>
                  <a:pt x="388" y="3"/>
                </a:lnTo>
                <a:lnTo>
                  <a:pt x="374" y="0"/>
                </a:lnTo>
                <a:lnTo>
                  <a:pt x="371" y="0"/>
                </a:lnTo>
                <a:lnTo>
                  <a:pt x="361" y="9"/>
                </a:lnTo>
                <a:lnTo>
                  <a:pt x="357" y="11"/>
                </a:lnTo>
                <a:lnTo>
                  <a:pt x="314" y="10"/>
                </a:lnTo>
                <a:lnTo>
                  <a:pt x="273" y="33"/>
                </a:lnTo>
                <a:lnTo>
                  <a:pt x="269" y="38"/>
                </a:lnTo>
                <a:lnTo>
                  <a:pt x="269" y="40"/>
                </a:lnTo>
                <a:lnTo>
                  <a:pt x="271" y="44"/>
                </a:lnTo>
                <a:lnTo>
                  <a:pt x="271" y="48"/>
                </a:lnTo>
                <a:lnTo>
                  <a:pt x="265" y="54"/>
                </a:lnTo>
                <a:lnTo>
                  <a:pt x="261" y="59"/>
                </a:lnTo>
                <a:lnTo>
                  <a:pt x="262" y="61"/>
                </a:lnTo>
                <a:lnTo>
                  <a:pt x="262" y="69"/>
                </a:lnTo>
                <a:lnTo>
                  <a:pt x="262" y="71"/>
                </a:lnTo>
                <a:lnTo>
                  <a:pt x="269" y="78"/>
                </a:lnTo>
                <a:lnTo>
                  <a:pt x="312" y="88"/>
                </a:lnTo>
                <a:lnTo>
                  <a:pt x="331" y="102"/>
                </a:lnTo>
                <a:lnTo>
                  <a:pt x="334" y="115"/>
                </a:lnTo>
                <a:lnTo>
                  <a:pt x="342" y="116"/>
                </a:lnTo>
                <a:lnTo>
                  <a:pt x="349" y="121"/>
                </a:lnTo>
                <a:lnTo>
                  <a:pt x="357" y="120"/>
                </a:lnTo>
                <a:lnTo>
                  <a:pt x="359" y="125"/>
                </a:lnTo>
                <a:lnTo>
                  <a:pt x="355" y="127"/>
                </a:lnTo>
                <a:lnTo>
                  <a:pt x="344" y="127"/>
                </a:lnTo>
                <a:lnTo>
                  <a:pt x="335" y="119"/>
                </a:lnTo>
                <a:lnTo>
                  <a:pt x="327" y="119"/>
                </a:lnTo>
                <a:lnTo>
                  <a:pt x="327" y="118"/>
                </a:lnTo>
                <a:lnTo>
                  <a:pt x="317" y="115"/>
                </a:lnTo>
                <a:lnTo>
                  <a:pt x="293" y="101"/>
                </a:lnTo>
                <a:lnTo>
                  <a:pt x="273" y="100"/>
                </a:lnTo>
                <a:lnTo>
                  <a:pt x="259" y="95"/>
                </a:lnTo>
                <a:lnTo>
                  <a:pt x="251" y="87"/>
                </a:lnTo>
                <a:lnTo>
                  <a:pt x="233" y="82"/>
                </a:lnTo>
                <a:lnTo>
                  <a:pt x="197" y="89"/>
                </a:lnTo>
                <a:lnTo>
                  <a:pt x="194" y="92"/>
                </a:lnTo>
                <a:lnTo>
                  <a:pt x="192" y="96"/>
                </a:lnTo>
                <a:lnTo>
                  <a:pt x="190" y="99"/>
                </a:lnTo>
                <a:lnTo>
                  <a:pt x="188" y="100"/>
                </a:lnTo>
                <a:lnTo>
                  <a:pt x="187" y="100"/>
                </a:lnTo>
                <a:lnTo>
                  <a:pt x="184" y="101"/>
                </a:lnTo>
                <a:lnTo>
                  <a:pt x="181" y="105"/>
                </a:lnTo>
                <a:lnTo>
                  <a:pt x="181" y="107"/>
                </a:lnTo>
                <a:lnTo>
                  <a:pt x="174" y="115"/>
                </a:lnTo>
                <a:lnTo>
                  <a:pt x="171" y="120"/>
                </a:lnTo>
                <a:lnTo>
                  <a:pt x="170" y="122"/>
                </a:lnTo>
                <a:lnTo>
                  <a:pt x="170" y="126"/>
                </a:lnTo>
                <a:lnTo>
                  <a:pt x="171" y="135"/>
                </a:lnTo>
                <a:lnTo>
                  <a:pt x="183" y="131"/>
                </a:lnTo>
                <a:lnTo>
                  <a:pt x="187" y="136"/>
                </a:lnTo>
                <a:lnTo>
                  <a:pt x="183" y="139"/>
                </a:lnTo>
                <a:lnTo>
                  <a:pt x="182" y="139"/>
                </a:lnTo>
                <a:lnTo>
                  <a:pt x="182" y="143"/>
                </a:lnTo>
                <a:lnTo>
                  <a:pt x="184" y="147"/>
                </a:lnTo>
                <a:lnTo>
                  <a:pt x="184" y="152"/>
                </a:lnTo>
                <a:lnTo>
                  <a:pt x="182" y="153"/>
                </a:lnTo>
                <a:lnTo>
                  <a:pt x="177" y="150"/>
                </a:lnTo>
                <a:lnTo>
                  <a:pt x="171" y="150"/>
                </a:lnTo>
                <a:lnTo>
                  <a:pt x="161" y="152"/>
                </a:lnTo>
                <a:lnTo>
                  <a:pt x="159" y="155"/>
                </a:lnTo>
                <a:lnTo>
                  <a:pt x="157" y="160"/>
                </a:lnTo>
                <a:lnTo>
                  <a:pt x="154" y="166"/>
                </a:lnTo>
                <a:lnTo>
                  <a:pt x="154" y="170"/>
                </a:lnTo>
                <a:lnTo>
                  <a:pt x="154" y="174"/>
                </a:lnTo>
                <a:lnTo>
                  <a:pt x="193" y="194"/>
                </a:lnTo>
                <a:lnTo>
                  <a:pt x="196" y="191"/>
                </a:lnTo>
                <a:lnTo>
                  <a:pt x="196" y="195"/>
                </a:lnTo>
                <a:lnTo>
                  <a:pt x="197" y="195"/>
                </a:lnTo>
                <a:lnTo>
                  <a:pt x="238" y="195"/>
                </a:lnTo>
                <a:lnTo>
                  <a:pt x="243" y="199"/>
                </a:lnTo>
                <a:lnTo>
                  <a:pt x="320" y="207"/>
                </a:lnTo>
                <a:lnTo>
                  <a:pt x="321" y="208"/>
                </a:lnTo>
                <a:lnTo>
                  <a:pt x="324" y="211"/>
                </a:lnTo>
                <a:lnTo>
                  <a:pt x="322" y="215"/>
                </a:lnTo>
                <a:lnTo>
                  <a:pt x="320" y="218"/>
                </a:lnTo>
                <a:lnTo>
                  <a:pt x="315" y="221"/>
                </a:lnTo>
                <a:lnTo>
                  <a:pt x="249" y="219"/>
                </a:lnTo>
                <a:lnTo>
                  <a:pt x="238" y="209"/>
                </a:lnTo>
                <a:lnTo>
                  <a:pt x="237" y="207"/>
                </a:lnTo>
                <a:lnTo>
                  <a:pt x="234" y="206"/>
                </a:lnTo>
                <a:lnTo>
                  <a:pt x="232" y="209"/>
                </a:lnTo>
                <a:lnTo>
                  <a:pt x="231" y="212"/>
                </a:lnTo>
                <a:lnTo>
                  <a:pt x="229" y="215"/>
                </a:lnTo>
                <a:lnTo>
                  <a:pt x="128" y="207"/>
                </a:lnTo>
                <a:lnTo>
                  <a:pt x="118" y="215"/>
                </a:lnTo>
                <a:lnTo>
                  <a:pt x="81" y="253"/>
                </a:lnTo>
                <a:lnTo>
                  <a:pt x="76" y="260"/>
                </a:lnTo>
                <a:lnTo>
                  <a:pt x="75" y="269"/>
                </a:lnTo>
                <a:lnTo>
                  <a:pt x="77" y="273"/>
                </a:lnTo>
                <a:lnTo>
                  <a:pt x="175" y="295"/>
                </a:lnTo>
                <a:lnTo>
                  <a:pt x="178" y="293"/>
                </a:lnTo>
                <a:lnTo>
                  <a:pt x="191" y="287"/>
                </a:lnTo>
                <a:lnTo>
                  <a:pt x="211" y="286"/>
                </a:lnTo>
                <a:lnTo>
                  <a:pt x="220" y="280"/>
                </a:lnTo>
                <a:lnTo>
                  <a:pt x="251" y="283"/>
                </a:lnTo>
                <a:lnTo>
                  <a:pt x="285" y="271"/>
                </a:lnTo>
                <a:lnTo>
                  <a:pt x="288" y="277"/>
                </a:lnTo>
                <a:lnTo>
                  <a:pt x="286" y="278"/>
                </a:lnTo>
                <a:lnTo>
                  <a:pt x="277" y="278"/>
                </a:lnTo>
                <a:lnTo>
                  <a:pt x="260" y="288"/>
                </a:lnTo>
                <a:lnTo>
                  <a:pt x="258" y="291"/>
                </a:lnTo>
                <a:lnTo>
                  <a:pt x="256" y="295"/>
                </a:lnTo>
                <a:lnTo>
                  <a:pt x="255" y="298"/>
                </a:lnTo>
                <a:lnTo>
                  <a:pt x="256" y="305"/>
                </a:lnTo>
                <a:lnTo>
                  <a:pt x="224" y="303"/>
                </a:lnTo>
                <a:lnTo>
                  <a:pt x="173" y="328"/>
                </a:lnTo>
                <a:lnTo>
                  <a:pt x="163" y="328"/>
                </a:lnTo>
                <a:lnTo>
                  <a:pt x="144" y="320"/>
                </a:lnTo>
                <a:lnTo>
                  <a:pt x="135" y="323"/>
                </a:lnTo>
                <a:lnTo>
                  <a:pt x="67" y="305"/>
                </a:lnTo>
                <a:lnTo>
                  <a:pt x="56" y="309"/>
                </a:lnTo>
                <a:lnTo>
                  <a:pt x="23" y="338"/>
                </a:lnTo>
                <a:lnTo>
                  <a:pt x="18" y="345"/>
                </a:lnTo>
                <a:lnTo>
                  <a:pt x="17" y="353"/>
                </a:lnTo>
                <a:lnTo>
                  <a:pt x="12" y="352"/>
                </a:lnTo>
                <a:lnTo>
                  <a:pt x="8" y="353"/>
                </a:lnTo>
                <a:lnTo>
                  <a:pt x="5" y="357"/>
                </a:lnTo>
                <a:lnTo>
                  <a:pt x="5" y="360"/>
                </a:lnTo>
                <a:lnTo>
                  <a:pt x="5" y="362"/>
                </a:lnTo>
                <a:lnTo>
                  <a:pt x="4" y="364"/>
                </a:lnTo>
                <a:lnTo>
                  <a:pt x="3" y="366"/>
                </a:lnTo>
                <a:lnTo>
                  <a:pt x="0" y="368"/>
                </a:lnTo>
                <a:lnTo>
                  <a:pt x="0" y="374"/>
                </a:lnTo>
                <a:lnTo>
                  <a:pt x="2" y="377"/>
                </a:lnTo>
                <a:lnTo>
                  <a:pt x="5" y="380"/>
                </a:lnTo>
                <a:lnTo>
                  <a:pt x="10" y="392"/>
                </a:lnTo>
                <a:lnTo>
                  <a:pt x="50" y="421"/>
                </a:lnTo>
                <a:lnTo>
                  <a:pt x="53" y="422"/>
                </a:lnTo>
                <a:lnTo>
                  <a:pt x="56" y="418"/>
                </a:lnTo>
                <a:lnTo>
                  <a:pt x="57" y="418"/>
                </a:lnTo>
                <a:lnTo>
                  <a:pt x="61" y="426"/>
                </a:lnTo>
                <a:lnTo>
                  <a:pt x="71" y="435"/>
                </a:lnTo>
                <a:lnTo>
                  <a:pt x="77" y="437"/>
                </a:lnTo>
                <a:lnTo>
                  <a:pt x="80" y="436"/>
                </a:lnTo>
                <a:lnTo>
                  <a:pt x="89" y="425"/>
                </a:lnTo>
                <a:lnTo>
                  <a:pt x="91" y="423"/>
                </a:lnTo>
                <a:lnTo>
                  <a:pt x="98" y="419"/>
                </a:lnTo>
                <a:lnTo>
                  <a:pt x="100" y="418"/>
                </a:lnTo>
                <a:lnTo>
                  <a:pt x="104" y="421"/>
                </a:lnTo>
                <a:lnTo>
                  <a:pt x="126" y="416"/>
                </a:lnTo>
                <a:lnTo>
                  <a:pt x="128" y="418"/>
                </a:lnTo>
                <a:lnTo>
                  <a:pt x="126" y="421"/>
                </a:lnTo>
                <a:lnTo>
                  <a:pt x="125" y="424"/>
                </a:lnTo>
                <a:lnTo>
                  <a:pt x="124" y="427"/>
                </a:lnTo>
                <a:lnTo>
                  <a:pt x="123" y="433"/>
                </a:lnTo>
                <a:lnTo>
                  <a:pt x="118" y="439"/>
                </a:lnTo>
                <a:lnTo>
                  <a:pt x="110" y="447"/>
                </a:lnTo>
                <a:lnTo>
                  <a:pt x="111" y="453"/>
                </a:lnTo>
                <a:lnTo>
                  <a:pt x="114" y="454"/>
                </a:lnTo>
                <a:lnTo>
                  <a:pt x="134" y="448"/>
                </a:lnTo>
                <a:lnTo>
                  <a:pt x="139" y="449"/>
                </a:lnTo>
                <a:lnTo>
                  <a:pt x="132" y="458"/>
                </a:lnTo>
                <a:lnTo>
                  <a:pt x="125" y="462"/>
                </a:lnTo>
                <a:lnTo>
                  <a:pt x="113" y="465"/>
                </a:lnTo>
                <a:lnTo>
                  <a:pt x="112" y="467"/>
                </a:lnTo>
                <a:lnTo>
                  <a:pt x="119" y="476"/>
                </a:lnTo>
                <a:lnTo>
                  <a:pt x="130" y="484"/>
                </a:lnTo>
                <a:lnTo>
                  <a:pt x="136" y="496"/>
                </a:lnTo>
                <a:lnTo>
                  <a:pt x="154" y="510"/>
                </a:lnTo>
                <a:lnTo>
                  <a:pt x="160" y="511"/>
                </a:lnTo>
                <a:lnTo>
                  <a:pt x="163" y="508"/>
                </a:lnTo>
                <a:lnTo>
                  <a:pt x="169" y="504"/>
                </a:lnTo>
                <a:lnTo>
                  <a:pt x="174" y="497"/>
                </a:lnTo>
                <a:lnTo>
                  <a:pt x="177" y="490"/>
                </a:lnTo>
                <a:lnTo>
                  <a:pt x="178" y="490"/>
                </a:lnTo>
                <a:lnTo>
                  <a:pt x="178" y="482"/>
                </a:lnTo>
                <a:lnTo>
                  <a:pt x="177" y="474"/>
                </a:lnTo>
                <a:lnTo>
                  <a:pt x="177" y="466"/>
                </a:lnTo>
                <a:lnTo>
                  <a:pt x="180" y="463"/>
                </a:lnTo>
                <a:lnTo>
                  <a:pt x="179" y="461"/>
                </a:lnTo>
                <a:lnTo>
                  <a:pt x="175" y="459"/>
                </a:lnTo>
                <a:lnTo>
                  <a:pt x="175" y="457"/>
                </a:lnTo>
                <a:lnTo>
                  <a:pt x="174" y="453"/>
                </a:lnTo>
                <a:lnTo>
                  <a:pt x="175" y="451"/>
                </a:lnTo>
                <a:lnTo>
                  <a:pt x="177" y="449"/>
                </a:lnTo>
                <a:lnTo>
                  <a:pt x="187" y="462"/>
                </a:lnTo>
                <a:lnTo>
                  <a:pt x="191" y="472"/>
                </a:lnTo>
                <a:lnTo>
                  <a:pt x="196" y="472"/>
                </a:lnTo>
                <a:lnTo>
                  <a:pt x="212" y="458"/>
                </a:lnTo>
                <a:lnTo>
                  <a:pt x="216" y="453"/>
                </a:lnTo>
                <a:lnTo>
                  <a:pt x="217" y="447"/>
                </a:lnTo>
                <a:lnTo>
                  <a:pt x="218" y="451"/>
                </a:lnTo>
                <a:lnTo>
                  <a:pt x="219" y="459"/>
                </a:lnTo>
                <a:lnTo>
                  <a:pt x="219" y="468"/>
                </a:lnTo>
                <a:lnTo>
                  <a:pt x="217" y="474"/>
                </a:lnTo>
                <a:lnTo>
                  <a:pt x="217" y="477"/>
                </a:lnTo>
                <a:lnTo>
                  <a:pt x="216" y="478"/>
                </a:lnTo>
                <a:lnTo>
                  <a:pt x="213" y="481"/>
                </a:lnTo>
                <a:lnTo>
                  <a:pt x="211" y="483"/>
                </a:lnTo>
                <a:lnTo>
                  <a:pt x="209" y="486"/>
                </a:lnTo>
                <a:lnTo>
                  <a:pt x="209" y="490"/>
                </a:lnTo>
                <a:lnTo>
                  <a:pt x="208" y="496"/>
                </a:lnTo>
                <a:lnTo>
                  <a:pt x="207" y="505"/>
                </a:lnTo>
                <a:lnTo>
                  <a:pt x="206" y="510"/>
                </a:lnTo>
                <a:lnTo>
                  <a:pt x="207" y="514"/>
                </a:lnTo>
                <a:lnTo>
                  <a:pt x="208" y="517"/>
                </a:lnTo>
                <a:lnTo>
                  <a:pt x="216" y="525"/>
                </a:lnTo>
                <a:lnTo>
                  <a:pt x="226" y="525"/>
                </a:lnTo>
                <a:lnTo>
                  <a:pt x="283" y="503"/>
                </a:lnTo>
                <a:lnTo>
                  <a:pt x="289" y="495"/>
                </a:lnTo>
                <a:lnTo>
                  <a:pt x="292" y="490"/>
                </a:lnTo>
                <a:lnTo>
                  <a:pt x="299" y="481"/>
                </a:lnTo>
                <a:lnTo>
                  <a:pt x="302" y="475"/>
                </a:lnTo>
                <a:lnTo>
                  <a:pt x="306" y="466"/>
                </a:lnTo>
                <a:lnTo>
                  <a:pt x="305" y="462"/>
                </a:lnTo>
                <a:lnTo>
                  <a:pt x="302" y="458"/>
                </a:lnTo>
                <a:lnTo>
                  <a:pt x="301" y="453"/>
                </a:lnTo>
                <a:lnTo>
                  <a:pt x="301" y="442"/>
                </a:lnTo>
                <a:lnTo>
                  <a:pt x="301" y="437"/>
                </a:lnTo>
                <a:lnTo>
                  <a:pt x="299" y="436"/>
                </a:lnTo>
                <a:lnTo>
                  <a:pt x="291" y="431"/>
                </a:lnTo>
                <a:lnTo>
                  <a:pt x="288" y="432"/>
                </a:lnTo>
                <a:lnTo>
                  <a:pt x="286" y="431"/>
                </a:lnTo>
                <a:lnTo>
                  <a:pt x="285" y="429"/>
                </a:lnTo>
                <a:lnTo>
                  <a:pt x="286" y="426"/>
                </a:lnTo>
                <a:lnTo>
                  <a:pt x="289" y="422"/>
                </a:lnTo>
                <a:lnTo>
                  <a:pt x="295" y="417"/>
                </a:lnTo>
                <a:lnTo>
                  <a:pt x="298" y="416"/>
                </a:lnTo>
                <a:lnTo>
                  <a:pt x="299" y="421"/>
                </a:lnTo>
                <a:lnTo>
                  <a:pt x="309" y="429"/>
                </a:lnTo>
                <a:lnTo>
                  <a:pt x="310" y="432"/>
                </a:lnTo>
                <a:lnTo>
                  <a:pt x="309" y="433"/>
                </a:lnTo>
                <a:lnTo>
                  <a:pt x="308" y="437"/>
                </a:lnTo>
                <a:lnTo>
                  <a:pt x="308" y="438"/>
                </a:lnTo>
                <a:lnTo>
                  <a:pt x="310" y="446"/>
                </a:lnTo>
                <a:lnTo>
                  <a:pt x="315" y="452"/>
                </a:lnTo>
                <a:lnTo>
                  <a:pt x="319" y="454"/>
                </a:lnTo>
                <a:lnTo>
                  <a:pt x="325" y="448"/>
                </a:lnTo>
                <a:lnTo>
                  <a:pt x="329" y="442"/>
                </a:lnTo>
                <a:lnTo>
                  <a:pt x="331" y="438"/>
                </a:lnTo>
                <a:lnTo>
                  <a:pt x="337" y="425"/>
                </a:lnTo>
                <a:lnTo>
                  <a:pt x="342" y="415"/>
                </a:lnTo>
                <a:lnTo>
                  <a:pt x="346" y="408"/>
                </a:lnTo>
                <a:lnTo>
                  <a:pt x="347" y="402"/>
                </a:lnTo>
                <a:lnTo>
                  <a:pt x="346" y="397"/>
                </a:lnTo>
                <a:lnTo>
                  <a:pt x="346" y="395"/>
                </a:lnTo>
                <a:lnTo>
                  <a:pt x="346" y="393"/>
                </a:lnTo>
                <a:lnTo>
                  <a:pt x="347" y="387"/>
                </a:lnTo>
                <a:lnTo>
                  <a:pt x="348" y="384"/>
                </a:lnTo>
                <a:lnTo>
                  <a:pt x="349" y="380"/>
                </a:lnTo>
                <a:lnTo>
                  <a:pt x="350" y="377"/>
                </a:lnTo>
                <a:lnTo>
                  <a:pt x="349" y="376"/>
                </a:lnTo>
                <a:lnTo>
                  <a:pt x="352" y="370"/>
                </a:lnTo>
                <a:lnTo>
                  <a:pt x="355" y="374"/>
                </a:lnTo>
                <a:lnTo>
                  <a:pt x="358" y="388"/>
                </a:lnTo>
                <a:lnTo>
                  <a:pt x="359" y="403"/>
                </a:lnTo>
                <a:lnTo>
                  <a:pt x="360" y="407"/>
                </a:lnTo>
                <a:lnTo>
                  <a:pt x="363" y="408"/>
                </a:lnTo>
                <a:lnTo>
                  <a:pt x="399" y="399"/>
                </a:lnTo>
                <a:lnTo>
                  <a:pt x="405" y="394"/>
                </a:lnTo>
                <a:lnTo>
                  <a:pt x="403" y="399"/>
                </a:lnTo>
                <a:lnTo>
                  <a:pt x="404" y="400"/>
                </a:lnTo>
                <a:lnTo>
                  <a:pt x="408" y="399"/>
                </a:lnTo>
                <a:lnTo>
                  <a:pt x="415" y="404"/>
                </a:lnTo>
                <a:lnTo>
                  <a:pt x="415" y="404"/>
                </a:lnTo>
                <a:lnTo>
                  <a:pt x="417" y="402"/>
                </a:lnTo>
                <a:lnTo>
                  <a:pt x="417" y="404"/>
                </a:lnTo>
                <a:lnTo>
                  <a:pt x="415" y="404"/>
                </a:lnTo>
                <a:lnTo>
                  <a:pt x="415" y="404"/>
                </a:lnTo>
                <a:lnTo>
                  <a:pt x="412" y="403"/>
                </a:lnTo>
                <a:lnTo>
                  <a:pt x="395" y="411"/>
                </a:lnTo>
                <a:lnTo>
                  <a:pt x="387" y="416"/>
                </a:lnTo>
                <a:lnTo>
                  <a:pt x="379" y="417"/>
                </a:lnTo>
                <a:lnTo>
                  <a:pt x="368" y="422"/>
                </a:lnTo>
                <a:lnTo>
                  <a:pt x="364" y="427"/>
                </a:lnTo>
                <a:lnTo>
                  <a:pt x="359" y="434"/>
                </a:lnTo>
                <a:lnTo>
                  <a:pt x="351" y="451"/>
                </a:lnTo>
                <a:lnTo>
                  <a:pt x="340" y="473"/>
                </a:lnTo>
                <a:lnTo>
                  <a:pt x="341" y="478"/>
                </a:lnTo>
                <a:lnTo>
                  <a:pt x="346" y="479"/>
                </a:lnTo>
                <a:lnTo>
                  <a:pt x="361" y="472"/>
                </a:lnTo>
                <a:lnTo>
                  <a:pt x="366" y="472"/>
                </a:lnTo>
                <a:lnTo>
                  <a:pt x="368" y="475"/>
                </a:lnTo>
                <a:lnTo>
                  <a:pt x="339" y="485"/>
                </a:lnTo>
                <a:lnTo>
                  <a:pt x="338" y="486"/>
                </a:lnTo>
                <a:lnTo>
                  <a:pt x="336" y="488"/>
                </a:lnTo>
                <a:lnTo>
                  <a:pt x="334" y="493"/>
                </a:lnTo>
                <a:lnTo>
                  <a:pt x="329" y="510"/>
                </a:lnTo>
                <a:lnTo>
                  <a:pt x="335" y="516"/>
                </a:lnTo>
                <a:lnTo>
                  <a:pt x="356" y="520"/>
                </a:lnTo>
                <a:lnTo>
                  <a:pt x="357" y="518"/>
                </a:lnTo>
                <a:lnTo>
                  <a:pt x="357" y="517"/>
                </a:lnTo>
                <a:lnTo>
                  <a:pt x="358" y="516"/>
                </a:lnTo>
                <a:lnTo>
                  <a:pt x="360" y="518"/>
                </a:lnTo>
                <a:lnTo>
                  <a:pt x="378" y="515"/>
                </a:lnTo>
                <a:lnTo>
                  <a:pt x="387" y="518"/>
                </a:lnTo>
                <a:lnTo>
                  <a:pt x="401" y="518"/>
                </a:lnTo>
                <a:lnTo>
                  <a:pt x="404" y="516"/>
                </a:lnTo>
                <a:lnTo>
                  <a:pt x="407" y="512"/>
                </a:lnTo>
                <a:lnTo>
                  <a:pt x="413" y="498"/>
                </a:lnTo>
                <a:lnTo>
                  <a:pt x="414" y="502"/>
                </a:lnTo>
                <a:lnTo>
                  <a:pt x="414" y="514"/>
                </a:lnTo>
                <a:lnTo>
                  <a:pt x="416" y="518"/>
                </a:lnTo>
                <a:lnTo>
                  <a:pt x="419" y="520"/>
                </a:lnTo>
                <a:lnTo>
                  <a:pt x="436" y="517"/>
                </a:lnTo>
                <a:lnTo>
                  <a:pt x="450" y="508"/>
                </a:lnTo>
                <a:lnTo>
                  <a:pt x="453" y="508"/>
                </a:lnTo>
                <a:lnTo>
                  <a:pt x="454" y="505"/>
                </a:lnTo>
                <a:lnTo>
                  <a:pt x="456" y="498"/>
                </a:lnTo>
                <a:lnTo>
                  <a:pt x="456" y="496"/>
                </a:lnTo>
                <a:lnTo>
                  <a:pt x="456" y="493"/>
                </a:lnTo>
                <a:lnTo>
                  <a:pt x="454" y="486"/>
                </a:lnTo>
                <a:lnTo>
                  <a:pt x="457" y="478"/>
                </a:lnTo>
                <a:lnTo>
                  <a:pt x="460" y="472"/>
                </a:lnTo>
                <a:lnTo>
                  <a:pt x="463" y="467"/>
                </a:lnTo>
                <a:lnTo>
                  <a:pt x="466" y="467"/>
                </a:lnTo>
                <a:lnTo>
                  <a:pt x="466" y="464"/>
                </a:lnTo>
                <a:lnTo>
                  <a:pt x="466" y="463"/>
                </a:lnTo>
                <a:lnTo>
                  <a:pt x="466" y="462"/>
                </a:lnTo>
                <a:lnTo>
                  <a:pt x="467" y="464"/>
                </a:lnTo>
                <a:lnTo>
                  <a:pt x="471" y="468"/>
                </a:lnTo>
                <a:lnTo>
                  <a:pt x="472" y="474"/>
                </a:lnTo>
                <a:lnTo>
                  <a:pt x="471" y="478"/>
                </a:lnTo>
                <a:lnTo>
                  <a:pt x="468" y="481"/>
                </a:lnTo>
                <a:lnTo>
                  <a:pt x="467" y="482"/>
                </a:lnTo>
                <a:lnTo>
                  <a:pt x="465" y="483"/>
                </a:lnTo>
                <a:lnTo>
                  <a:pt x="464" y="487"/>
                </a:lnTo>
                <a:lnTo>
                  <a:pt x="464" y="491"/>
                </a:lnTo>
                <a:lnTo>
                  <a:pt x="465" y="493"/>
                </a:lnTo>
                <a:lnTo>
                  <a:pt x="467" y="496"/>
                </a:lnTo>
                <a:lnTo>
                  <a:pt x="479" y="498"/>
                </a:lnTo>
                <a:lnTo>
                  <a:pt x="482" y="497"/>
                </a:lnTo>
                <a:lnTo>
                  <a:pt x="483" y="494"/>
                </a:lnTo>
                <a:lnTo>
                  <a:pt x="483" y="492"/>
                </a:lnTo>
                <a:lnTo>
                  <a:pt x="482" y="491"/>
                </a:lnTo>
                <a:lnTo>
                  <a:pt x="481" y="490"/>
                </a:lnTo>
                <a:lnTo>
                  <a:pt x="481" y="488"/>
                </a:lnTo>
                <a:lnTo>
                  <a:pt x="482" y="485"/>
                </a:lnTo>
                <a:lnTo>
                  <a:pt x="484" y="482"/>
                </a:lnTo>
                <a:lnTo>
                  <a:pt x="487" y="478"/>
                </a:lnTo>
                <a:lnTo>
                  <a:pt x="488" y="478"/>
                </a:lnTo>
                <a:lnTo>
                  <a:pt x="489" y="479"/>
                </a:lnTo>
                <a:lnTo>
                  <a:pt x="494" y="486"/>
                </a:lnTo>
                <a:lnTo>
                  <a:pt x="492" y="487"/>
                </a:lnTo>
                <a:lnTo>
                  <a:pt x="491" y="488"/>
                </a:lnTo>
                <a:lnTo>
                  <a:pt x="488" y="488"/>
                </a:lnTo>
                <a:lnTo>
                  <a:pt x="487" y="491"/>
                </a:lnTo>
                <a:lnTo>
                  <a:pt x="494" y="492"/>
                </a:lnTo>
                <a:lnTo>
                  <a:pt x="496" y="494"/>
                </a:lnTo>
                <a:lnTo>
                  <a:pt x="494" y="497"/>
                </a:lnTo>
                <a:lnTo>
                  <a:pt x="487" y="504"/>
                </a:lnTo>
                <a:lnTo>
                  <a:pt x="481" y="505"/>
                </a:lnTo>
                <a:lnTo>
                  <a:pt x="477" y="507"/>
                </a:lnTo>
                <a:lnTo>
                  <a:pt x="475" y="510"/>
                </a:lnTo>
                <a:lnTo>
                  <a:pt x="478" y="518"/>
                </a:lnTo>
                <a:lnTo>
                  <a:pt x="485" y="522"/>
                </a:lnTo>
                <a:lnTo>
                  <a:pt x="498" y="522"/>
                </a:lnTo>
                <a:lnTo>
                  <a:pt x="514" y="516"/>
                </a:lnTo>
                <a:lnTo>
                  <a:pt x="526" y="524"/>
                </a:lnTo>
                <a:lnTo>
                  <a:pt x="528" y="523"/>
                </a:lnTo>
                <a:lnTo>
                  <a:pt x="543" y="511"/>
                </a:lnTo>
                <a:lnTo>
                  <a:pt x="544" y="510"/>
                </a:lnTo>
                <a:lnTo>
                  <a:pt x="545" y="507"/>
                </a:lnTo>
                <a:lnTo>
                  <a:pt x="546" y="507"/>
                </a:lnTo>
                <a:lnTo>
                  <a:pt x="547" y="510"/>
                </a:lnTo>
                <a:lnTo>
                  <a:pt x="548" y="520"/>
                </a:lnTo>
                <a:lnTo>
                  <a:pt x="550" y="523"/>
                </a:lnTo>
                <a:lnTo>
                  <a:pt x="561" y="525"/>
                </a:lnTo>
                <a:lnTo>
                  <a:pt x="561" y="522"/>
                </a:lnTo>
                <a:lnTo>
                  <a:pt x="556" y="520"/>
                </a:lnTo>
                <a:lnTo>
                  <a:pt x="560" y="516"/>
                </a:lnTo>
                <a:lnTo>
                  <a:pt x="562" y="517"/>
                </a:lnTo>
                <a:lnTo>
                  <a:pt x="566" y="521"/>
                </a:lnTo>
                <a:lnTo>
                  <a:pt x="570" y="521"/>
                </a:lnTo>
                <a:lnTo>
                  <a:pt x="576" y="516"/>
                </a:lnTo>
                <a:lnTo>
                  <a:pt x="582" y="515"/>
                </a:lnTo>
                <a:lnTo>
                  <a:pt x="589" y="507"/>
                </a:lnTo>
                <a:lnTo>
                  <a:pt x="592" y="504"/>
                </a:lnTo>
                <a:lnTo>
                  <a:pt x="594" y="501"/>
                </a:lnTo>
                <a:lnTo>
                  <a:pt x="599" y="492"/>
                </a:lnTo>
                <a:lnTo>
                  <a:pt x="600" y="490"/>
                </a:lnTo>
                <a:lnTo>
                  <a:pt x="613" y="490"/>
                </a:lnTo>
                <a:lnTo>
                  <a:pt x="625" y="498"/>
                </a:lnTo>
                <a:lnTo>
                  <a:pt x="627" y="502"/>
                </a:lnTo>
                <a:lnTo>
                  <a:pt x="627" y="506"/>
                </a:lnTo>
                <a:lnTo>
                  <a:pt x="625" y="508"/>
                </a:lnTo>
                <a:lnTo>
                  <a:pt x="620" y="507"/>
                </a:lnTo>
                <a:lnTo>
                  <a:pt x="617" y="510"/>
                </a:lnTo>
                <a:lnTo>
                  <a:pt x="617" y="512"/>
                </a:lnTo>
                <a:lnTo>
                  <a:pt x="615" y="515"/>
                </a:lnTo>
                <a:lnTo>
                  <a:pt x="612" y="516"/>
                </a:lnTo>
                <a:lnTo>
                  <a:pt x="611" y="518"/>
                </a:lnTo>
                <a:lnTo>
                  <a:pt x="613" y="523"/>
                </a:lnTo>
                <a:lnTo>
                  <a:pt x="605" y="531"/>
                </a:lnTo>
                <a:lnTo>
                  <a:pt x="602" y="532"/>
                </a:lnTo>
                <a:lnTo>
                  <a:pt x="599" y="535"/>
                </a:lnTo>
                <a:lnTo>
                  <a:pt x="597" y="535"/>
                </a:lnTo>
                <a:lnTo>
                  <a:pt x="595" y="535"/>
                </a:lnTo>
                <a:lnTo>
                  <a:pt x="587" y="538"/>
                </a:lnTo>
                <a:lnTo>
                  <a:pt x="587" y="540"/>
                </a:lnTo>
                <a:lnTo>
                  <a:pt x="587" y="541"/>
                </a:lnTo>
                <a:lnTo>
                  <a:pt x="587" y="543"/>
                </a:lnTo>
                <a:lnTo>
                  <a:pt x="586" y="544"/>
                </a:lnTo>
                <a:lnTo>
                  <a:pt x="584" y="543"/>
                </a:lnTo>
                <a:lnTo>
                  <a:pt x="580" y="540"/>
                </a:lnTo>
                <a:lnTo>
                  <a:pt x="577" y="542"/>
                </a:lnTo>
                <a:lnTo>
                  <a:pt x="579" y="542"/>
                </a:lnTo>
                <a:lnTo>
                  <a:pt x="581" y="544"/>
                </a:lnTo>
                <a:lnTo>
                  <a:pt x="582" y="546"/>
                </a:lnTo>
                <a:lnTo>
                  <a:pt x="583" y="551"/>
                </a:lnTo>
                <a:lnTo>
                  <a:pt x="571" y="557"/>
                </a:lnTo>
                <a:lnTo>
                  <a:pt x="566" y="557"/>
                </a:lnTo>
                <a:lnTo>
                  <a:pt x="561" y="553"/>
                </a:lnTo>
                <a:lnTo>
                  <a:pt x="557" y="552"/>
                </a:lnTo>
                <a:lnTo>
                  <a:pt x="554" y="555"/>
                </a:lnTo>
                <a:lnTo>
                  <a:pt x="555" y="560"/>
                </a:lnTo>
                <a:lnTo>
                  <a:pt x="561" y="557"/>
                </a:lnTo>
                <a:lnTo>
                  <a:pt x="562" y="562"/>
                </a:lnTo>
                <a:lnTo>
                  <a:pt x="560" y="564"/>
                </a:lnTo>
                <a:lnTo>
                  <a:pt x="552" y="572"/>
                </a:lnTo>
                <a:lnTo>
                  <a:pt x="548" y="574"/>
                </a:lnTo>
                <a:lnTo>
                  <a:pt x="541" y="573"/>
                </a:lnTo>
                <a:lnTo>
                  <a:pt x="528" y="579"/>
                </a:lnTo>
                <a:lnTo>
                  <a:pt x="517" y="572"/>
                </a:lnTo>
                <a:lnTo>
                  <a:pt x="504" y="565"/>
                </a:lnTo>
                <a:lnTo>
                  <a:pt x="483" y="565"/>
                </a:lnTo>
                <a:lnTo>
                  <a:pt x="456" y="561"/>
                </a:lnTo>
                <a:lnTo>
                  <a:pt x="440" y="565"/>
                </a:lnTo>
                <a:lnTo>
                  <a:pt x="432" y="561"/>
                </a:lnTo>
                <a:lnTo>
                  <a:pt x="415" y="565"/>
                </a:lnTo>
                <a:lnTo>
                  <a:pt x="408" y="569"/>
                </a:lnTo>
                <a:lnTo>
                  <a:pt x="398" y="571"/>
                </a:lnTo>
                <a:lnTo>
                  <a:pt x="391" y="579"/>
                </a:lnTo>
                <a:lnTo>
                  <a:pt x="388" y="583"/>
                </a:lnTo>
                <a:lnTo>
                  <a:pt x="388" y="585"/>
                </a:lnTo>
                <a:lnTo>
                  <a:pt x="385" y="586"/>
                </a:lnTo>
                <a:lnTo>
                  <a:pt x="378" y="585"/>
                </a:lnTo>
                <a:lnTo>
                  <a:pt x="377" y="585"/>
                </a:lnTo>
                <a:lnTo>
                  <a:pt x="376" y="585"/>
                </a:lnTo>
                <a:lnTo>
                  <a:pt x="373" y="586"/>
                </a:lnTo>
                <a:lnTo>
                  <a:pt x="379" y="590"/>
                </a:lnTo>
                <a:lnTo>
                  <a:pt x="385" y="596"/>
                </a:lnTo>
                <a:lnTo>
                  <a:pt x="380" y="602"/>
                </a:lnTo>
                <a:lnTo>
                  <a:pt x="377" y="600"/>
                </a:lnTo>
                <a:lnTo>
                  <a:pt x="370" y="594"/>
                </a:lnTo>
                <a:lnTo>
                  <a:pt x="361" y="594"/>
                </a:lnTo>
                <a:lnTo>
                  <a:pt x="354" y="599"/>
                </a:lnTo>
                <a:lnTo>
                  <a:pt x="341" y="595"/>
                </a:lnTo>
                <a:lnTo>
                  <a:pt x="328" y="595"/>
                </a:lnTo>
                <a:lnTo>
                  <a:pt x="319" y="601"/>
                </a:lnTo>
                <a:lnTo>
                  <a:pt x="305" y="601"/>
                </a:lnTo>
                <a:lnTo>
                  <a:pt x="276" y="612"/>
                </a:lnTo>
                <a:lnTo>
                  <a:pt x="267" y="620"/>
                </a:lnTo>
                <a:lnTo>
                  <a:pt x="257" y="624"/>
                </a:lnTo>
                <a:lnTo>
                  <a:pt x="253" y="627"/>
                </a:lnTo>
                <a:lnTo>
                  <a:pt x="250" y="634"/>
                </a:lnTo>
                <a:lnTo>
                  <a:pt x="248" y="639"/>
                </a:lnTo>
                <a:lnTo>
                  <a:pt x="248" y="643"/>
                </a:lnTo>
                <a:lnTo>
                  <a:pt x="250" y="650"/>
                </a:lnTo>
                <a:lnTo>
                  <a:pt x="265" y="675"/>
                </a:lnTo>
                <a:lnTo>
                  <a:pt x="267" y="676"/>
                </a:lnTo>
                <a:lnTo>
                  <a:pt x="266" y="676"/>
                </a:lnTo>
                <a:lnTo>
                  <a:pt x="266" y="676"/>
                </a:lnTo>
                <a:lnTo>
                  <a:pt x="266" y="678"/>
                </a:lnTo>
                <a:lnTo>
                  <a:pt x="266" y="679"/>
                </a:lnTo>
                <a:lnTo>
                  <a:pt x="297" y="720"/>
                </a:lnTo>
                <a:lnTo>
                  <a:pt x="302" y="730"/>
                </a:lnTo>
                <a:lnTo>
                  <a:pt x="324" y="743"/>
                </a:lnTo>
                <a:lnTo>
                  <a:pt x="345" y="753"/>
                </a:lnTo>
                <a:lnTo>
                  <a:pt x="364" y="760"/>
                </a:lnTo>
                <a:lnTo>
                  <a:pt x="404" y="761"/>
                </a:lnTo>
                <a:lnTo>
                  <a:pt x="423" y="764"/>
                </a:lnTo>
                <a:lnTo>
                  <a:pt x="428" y="761"/>
                </a:lnTo>
                <a:lnTo>
                  <a:pt x="437" y="760"/>
                </a:lnTo>
                <a:lnTo>
                  <a:pt x="445" y="755"/>
                </a:lnTo>
                <a:lnTo>
                  <a:pt x="506" y="747"/>
                </a:lnTo>
                <a:lnTo>
                  <a:pt x="516" y="738"/>
                </a:lnTo>
                <a:lnTo>
                  <a:pt x="535" y="726"/>
                </a:lnTo>
                <a:lnTo>
                  <a:pt x="543" y="732"/>
                </a:lnTo>
                <a:lnTo>
                  <a:pt x="545" y="731"/>
                </a:lnTo>
                <a:lnTo>
                  <a:pt x="552" y="723"/>
                </a:lnTo>
                <a:lnTo>
                  <a:pt x="555" y="722"/>
                </a:lnTo>
                <a:lnTo>
                  <a:pt x="562" y="723"/>
                </a:lnTo>
                <a:lnTo>
                  <a:pt x="571" y="716"/>
                </a:lnTo>
                <a:lnTo>
                  <a:pt x="579" y="718"/>
                </a:lnTo>
                <a:lnTo>
                  <a:pt x="581" y="715"/>
                </a:lnTo>
                <a:lnTo>
                  <a:pt x="583" y="713"/>
                </a:lnTo>
                <a:lnTo>
                  <a:pt x="584" y="710"/>
                </a:lnTo>
                <a:lnTo>
                  <a:pt x="585" y="708"/>
                </a:lnTo>
                <a:lnTo>
                  <a:pt x="595" y="708"/>
                </a:lnTo>
                <a:lnTo>
                  <a:pt x="597" y="706"/>
                </a:lnTo>
                <a:lnTo>
                  <a:pt x="605" y="698"/>
                </a:lnTo>
                <a:lnTo>
                  <a:pt x="622" y="692"/>
                </a:lnTo>
                <a:lnTo>
                  <a:pt x="626" y="685"/>
                </a:lnTo>
                <a:lnTo>
                  <a:pt x="623" y="679"/>
                </a:lnTo>
                <a:lnTo>
                  <a:pt x="621" y="673"/>
                </a:lnTo>
                <a:lnTo>
                  <a:pt x="621" y="669"/>
                </a:lnTo>
                <a:lnTo>
                  <a:pt x="623" y="662"/>
                </a:lnTo>
                <a:lnTo>
                  <a:pt x="625" y="661"/>
                </a:lnTo>
                <a:lnTo>
                  <a:pt x="629" y="664"/>
                </a:lnTo>
                <a:lnTo>
                  <a:pt x="654" y="664"/>
                </a:lnTo>
                <a:lnTo>
                  <a:pt x="658" y="662"/>
                </a:lnTo>
                <a:lnTo>
                  <a:pt x="655" y="661"/>
                </a:lnTo>
                <a:lnTo>
                  <a:pt x="650" y="655"/>
                </a:lnTo>
                <a:lnTo>
                  <a:pt x="650" y="653"/>
                </a:lnTo>
                <a:lnTo>
                  <a:pt x="653" y="651"/>
                </a:lnTo>
                <a:lnTo>
                  <a:pt x="654" y="651"/>
                </a:lnTo>
                <a:lnTo>
                  <a:pt x="655" y="652"/>
                </a:lnTo>
                <a:lnTo>
                  <a:pt x="655" y="651"/>
                </a:lnTo>
                <a:lnTo>
                  <a:pt x="654" y="650"/>
                </a:lnTo>
                <a:lnTo>
                  <a:pt x="654" y="649"/>
                </a:lnTo>
                <a:lnTo>
                  <a:pt x="661" y="646"/>
                </a:lnTo>
                <a:lnTo>
                  <a:pt x="674" y="656"/>
                </a:lnTo>
                <a:lnTo>
                  <a:pt x="682" y="653"/>
                </a:lnTo>
                <a:lnTo>
                  <a:pt x="682" y="655"/>
                </a:lnTo>
                <a:lnTo>
                  <a:pt x="681" y="658"/>
                </a:lnTo>
                <a:lnTo>
                  <a:pt x="682" y="660"/>
                </a:lnTo>
                <a:lnTo>
                  <a:pt x="684" y="658"/>
                </a:lnTo>
                <a:lnTo>
                  <a:pt x="689" y="651"/>
                </a:lnTo>
                <a:lnTo>
                  <a:pt x="691" y="650"/>
                </a:lnTo>
                <a:lnTo>
                  <a:pt x="695" y="626"/>
                </a:lnTo>
                <a:lnTo>
                  <a:pt x="709" y="551"/>
                </a:lnTo>
                <a:lnTo>
                  <a:pt x="722" y="474"/>
                </a:lnTo>
                <a:lnTo>
                  <a:pt x="733" y="411"/>
                </a:lnTo>
                <a:lnTo>
                  <a:pt x="727" y="408"/>
                </a:lnTo>
                <a:lnTo>
                  <a:pt x="722" y="411"/>
                </a:lnTo>
                <a:lnTo>
                  <a:pt x="719" y="408"/>
                </a:lnTo>
                <a:lnTo>
                  <a:pt x="712" y="411"/>
                </a:lnTo>
                <a:lnTo>
                  <a:pt x="694" y="407"/>
                </a:lnTo>
                <a:lnTo>
                  <a:pt x="694" y="405"/>
                </a:lnTo>
                <a:lnTo>
                  <a:pt x="694" y="403"/>
                </a:lnTo>
                <a:lnTo>
                  <a:pt x="694" y="400"/>
                </a:lnTo>
                <a:lnTo>
                  <a:pt x="694" y="399"/>
                </a:lnTo>
                <a:lnTo>
                  <a:pt x="688" y="394"/>
                </a:lnTo>
                <a:lnTo>
                  <a:pt x="655" y="395"/>
                </a:lnTo>
                <a:lnTo>
                  <a:pt x="639" y="402"/>
                </a:lnTo>
                <a:lnTo>
                  <a:pt x="620" y="400"/>
                </a:lnTo>
                <a:lnTo>
                  <a:pt x="619" y="402"/>
                </a:lnTo>
                <a:lnTo>
                  <a:pt x="616" y="402"/>
                </a:lnTo>
                <a:lnTo>
                  <a:pt x="614" y="399"/>
                </a:lnTo>
                <a:lnTo>
                  <a:pt x="614" y="398"/>
                </a:lnTo>
                <a:lnTo>
                  <a:pt x="614" y="396"/>
                </a:lnTo>
                <a:lnTo>
                  <a:pt x="614" y="395"/>
                </a:lnTo>
                <a:lnTo>
                  <a:pt x="614" y="394"/>
                </a:lnTo>
                <a:lnTo>
                  <a:pt x="613" y="393"/>
                </a:lnTo>
                <a:lnTo>
                  <a:pt x="611" y="392"/>
                </a:lnTo>
                <a:lnTo>
                  <a:pt x="613" y="387"/>
                </a:lnTo>
                <a:lnTo>
                  <a:pt x="614" y="386"/>
                </a:lnTo>
                <a:lnTo>
                  <a:pt x="615" y="385"/>
                </a:lnTo>
                <a:lnTo>
                  <a:pt x="615" y="383"/>
                </a:lnTo>
                <a:lnTo>
                  <a:pt x="612" y="382"/>
                </a:lnTo>
                <a:lnTo>
                  <a:pt x="611" y="379"/>
                </a:lnTo>
                <a:lnTo>
                  <a:pt x="610" y="369"/>
                </a:lnTo>
                <a:lnTo>
                  <a:pt x="609" y="367"/>
                </a:lnTo>
                <a:lnTo>
                  <a:pt x="607" y="366"/>
                </a:lnTo>
                <a:lnTo>
                  <a:pt x="613" y="357"/>
                </a:lnTo>
                <a:lnTo>
                  <a:pt x="613" y="354"/>
                </a:lnTo>
                <a:lnTo>
                  <a:pt x="614" y="352"/>
                </a:lnTo>
                <a:lnTo>
                  <a:pt x="613" y="348"/>
                </a:lnTo>
                <a:lnTo>
                  <a:pt x="613" y="346"/>
                </a:lnTo>
                <a:lnTo>
                  <a:pt x="612" y="345"/>
                </a:lnTo>
                <a:lnTo>
                  <a:pt x="614" y="339"/>
                </a:lnTo>
                <a:lnTo>
                  <a:pt x="617" y="336"/>
                </a:lnTo>
                <a:lnTo>
                  <a:pt x="620" y="333"/>
                </a:lnTo>
                <a:lnTo>
                  <a:pt x="620" y="327"/>
                </a:lnTo>
                <a:lnTo>
                  <a:pt x="619" y="324"/>
                </a:lnTo>
                <a:lnTo>
                  <a:pt x="614" y="325"/>
                </a:lnTo>
                <a:lnTo>
                  <a:pt x="613" y="323"/>
                </a:lnTo>
                <a:lnTo>
                  <a:pt x="613" y="319"/>
                </a:lnTo>
                <a:lnTo>
                  <a:pt x="614" y="317"/>
                </a:lnTo>
                <a:lnTo>
                  <a:pt x="615" y="315"/>
                </a:lnTo>
                <a:lnTo>
                  <a:pt x="616" y="315"/>
                </a:lnTo>
                <a:lnTo>
                  <a:pt x="615" y="306"/>
                </a:lnTo>
                <a:lnTo>
                  <a:pt x="605" y="295"/>
                </a:lnTo>
                <a:lnTo>
                  <a:pt x="607" y="294"/>
                </a:lnTo>
                <a:lnTo>
                  <a:pt x="614" y="297"/>
                </a:lnTo>
                <a:lnTo>
                  <a:pt x="616" y="296"/>
                </a:lnTo>
                <a:lnTo>
                  <a:pt x="619" y="293"/>
                </a:lnTo>
                <a:lnTo>
                  <a:pt x="620" y="289"/>
                </a:lnTo>
                <a:lnTo>
                  <a:pt x="620" y="288"/>
                </a:lnTo>
                <a:lnTo>
                  <a:pt x="582" y="286"/>
                </a:lnTo>
                <a:lnTo>
                  <a:pt x="580" y="287"/>
                </a:lnTo>
                <a:lnTo>
                  <a:pt x="574" y="291"/>
                </a:lnTo>
                <a:lnTo>
                  <a:pt x="573" y="293"/>
                </a:lnTo>
                <a:lnTo>
                  <a:pt x="565" y="286"/>
                </a:lnTo>
                <a:lnTo>
                  <a:pt x="567" y="285"/>
                </a:lnTo>
                <a:lnTo>
                  <a:pt x="570" y="284"/>
                </a:lnTo>
                <a:lnTo>
                  <a:pt x="572" y="283"/>
                </a:lnTo>
                <a:lnTo>
                  <a:pt x="571" y="283"/>
                </a:lnTo>
                <a:lnTo>
                  <a:pt x="568" y="280"/>
                </a:lnTo>
                <a:lnTo>
                  <a:pt x="567" y="279"/>
                </a:lnTo>
                <a:lnTo>
                  <a:pt x="565" y="280"/>
                </a:lnTo>
                <a:lnTo>
                  <a:pt x="564" y="281"/>
                </a:lnTo>
                <a:lnTo>
                  <a:pt x="562" y="284"/>
                </a:lnTo>
                <a:lnTo>
                  <a:pt x="561" y="286"/>
                </a:lnTo>
                <a:lnTo>
                  <a:pt x="554" y="289"/>
                </a:lnTo>
                <a:lnTo>
                  <a:pt x="550" y="288"/>
                </a:lnTo>
                <a:lnTo>
                  <a:pt x="547" y="286"/>
                </a:lnTo>
                <a:lnTo>
                  <a:pt x="550" y="284"/>
                </a:lnTo>
                <a:lnTo>
                  <a:pt x="557" y="280"/>
                </a:lnTo>
                <a:lnTo>
                  <a:pt x="555" y="278"/>
                </a:lnTo>
                <a:lnTo>
                  <a:pt x="554" y="275"/>
                </a:lnTo>
                <a:lnTo>
                  <a:pt x="566" y="267"/>
                </a:lnTo>
                <a:lnTo>
                  <a:pt x="594" y="263"/>
                </a:lnTo>
                <a:lnTo>
                  <a:pt x="601" y="258"/>
                </a:lnTo>
                <a:lnTo>
                  <a:pt x="600" y="251"/>
                </a:lnTo>
                <a:lnTo>
                  <a:pt x="599" y="247"/>
                </a:lnTo>
                <a:lnTo>
                  <a:pt x="592" y="244"/>
                </a:lnTo>
                <a:lnTo>
                  <a:pt x="572" y="2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4" name="Freeform 383"/>
          <p:cNvSpPr>
            <a:spLocks/>
          </p:cNvSpPr>
          <p:nvPr/>
        </p:nvSpPr>
        <p:spPr bwMode="auto">
          <a:xfrm>
            <a:off x="10520621" y="2978494"/>
            <a:ext cx="65088" cy="39688"/>
          </a:xfrm>
          <a:custGeom>
            <a:avLst/>
            <a:gdLst>
              <a:gd name="T0" fmla="*/ 4 w 121"/>
              <a:gd name="T1" fmla="*/ 20 h 74"/>
              <a:gd name="T2" fmla="*/ 0 w 121"/>
              <a:gd name="T3" fmla="*/ 31 h 74"/>
              <a:gd name="T4" fmla="*/ 1 w 121"/>
              <a:gd name="T5" fmla="*/ 34 h 74"/>
              <a:gd name="T6" fmla="*/ 2 w 121"/>
              <a:gd name="T7" fmla="*/ 33 h 74"/>
              <a:gd name="T8" fmla="*/ 3 w 121"/>
              <a:gd name="T9" fmla="*/ 35 h 74"/>
              <a:gd name="T10" fmla="*/ 4 w 121"/>
              <a:gd name="T11" fmla="*/ 35 h 74"/>
              <a:gd name="T12" fmla="*/ 29 w 121"/>
              <a:gd name="T13" fmla="*/ 46 h 74"/>
              <a:gd name="T14" fmla="*/ 34 w 121"/>
              <a:gd name="T15" fmla="*/ 53 h 74"/>
              <a:gd name="T16" fmla="*/ 85 w 121"/>
              <a:gd name="T17" fmla="*/ 64 h 74"/>
              <a:gd name="T18" fmla="*/ 96 w 121"/>
              <a:gd name="T19" fmla="*/ 74 h 74"/>
              <a:gd name="T20" fmla="*/ 98 w 121"/>
              <a:gd name="T21" fmla="*/ 74 h 74"/>
              <a:gd name="T22" fmla="*/ 100 w 121"/>
              <a:gd name="T23" fmla="*/ 73 h 74"/>
              <a:gd name="T24" fmla="*/ 103 w 121"/>
              <a:gd name="T25" fmla="*/ 67 h 74"/>
              <a:gd name="T26" fmla="*/ 109 w 121"/>
              <a:gd name="T27" fmla="*/ 64 h 74"/>
              <a:gd name="T28" fmla="*/ 117 w 121"/>
              <a:gd name="T29" fmla="*/ 55 h 74"/>
              <a:gd name="T30" fmla="*/ 120 w 121"/>
              <a:gd name="T31" fmla="*/ 54 h 74"/>
              <a:gd name="T32" fmla="*/ 121 w 121"/>
              <a:gd name="T33" fmla="*/ 45 h 74"/>
              <a:gd name="T34" fmla="*/ 121 w 121"/>
              <a:gd name="T35" fmla="*/ 37 h 74"/>
              <a:gd name="T36" fmla="*/ 120 w 121"/>
              <a:gd name="T37" fmla="*/ 31 h 74"/>
              <a:gd name="T38" fmla="*/ 119 w 121"/>
              <a:gd name="T39" fmla="*/ 29 h 74"/>
              <a:gd name="T40" fmla="*/ 116 w 121"/>
              <a:gd name="T41" fmla="*/ 27 h 74"/>
              <a:gd name="T42" fmla="*/ 106 w 121"/>
              <a:gd name="T43" fmla="*/ 11 h 74"/>
              <a:gd name="T44" fmla="*/ 98 w 121"/>
              <a:gd name="T45" fmla="*/ 5 h 74"/>
              <a:gd name="T46" fmla="*/ 68 w 121"/>
              <a:gd name="T47" fmla="*/ 1 h 74"/>
              <a:gd name="T48" fmla="*/ 63 w 121"/>
              <a:gd name="T49" fmla="*/ 5 h 74"/>
              <a:gd name="T50" fmla="*/ 48 w 121"/>
              <a:gd name="T51" fmla="*/ 0 h 74"/>
              <a:gd name="T52" fmla="*/ 29 w 121"/>
              <a:gd name="T53" fmla="*/ 4 h 74"/>
              <a:gd name="T54" fmla="*/ 7 w 121"/>
              <a:gd name="T55" fmla="*/ 18 h 74"/>
              <a:gd name="T56" fmla="*/ 4 w 121"/>
              <a:gd name="T57" fmla="*/ 2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 h="74">
                <a:moveTo>
                  <a:pt x="4" y="20"/>
                </a:moveTo>
                <a:lnTo>
                  <a:pt x="0" y="31"/>
                </a:lnTo>
                <a:lnTo>
                  <a:pt x="1" y="34"/>
                </a:lnTo>
                <a:lnTo>
                  <a:pt x="2" y="33"/>
                </a:lnTo>
                <a:lnTo>
                  <a:pt x="3" y="35"/>
                </a:lnTo>
                <a:lnTo>
                  <a:pt x="4" y="35"/>
                </a:lnTo>
                <a:lnTo>
                  <a:pt x="29" y="46"/>
                </a:lnTo>
                <a:lnTo>
                  <a:pt x="34" y="53"/>
                </a:lnTo>
                <a:lnTo>
                  <a:pt x="85" y="64"/>
                </a:lnTo>
                <a:lnTo>
                  <a:pt x="96" y="74"/>
                </a:lnTo>
                <a:lnTo>
                  <a:pt x="98" y="74"/>
                </a:lnTo>
                <a:lnTo>
                  <a:pt x="100" y="73"/>
                </a:lnTo>
                <a:lnTo>
                  <a:pt x="103" y="67"/>
                </a:lnTo>
                <a:lnTo>
                  <a:pt x="109" y="64"/>
                </a:lnTo>
                <a:lnTo>
                  <a:pt x="117" y="55"/>
                </a:lnTo>
                <a:lnTo>
                  <a:pt x="120" y="54"/>
                </a:lnTo>
                <a:lnTo>
                  <a:pt x="121" y="45"/>
                </a:lnTo>
                <a:lnTo>
                  <a:pt x="121" y="37"/>
                </a:lnTo>
                <a:lnTo>
                  <a:pt x="120" y="31"/>
                </a:lnTo>
                <a:lnTo>
                  <a:pt x="119" y="29"/>
                </a:lnTo>
                <a:lnTo>
                  <a:pt x="116" y="27"/>
                </a:lnTo>
                <a:lnTo>
                  <a:pt x="106" y="11"/>
                </a:lnTo>
                <a:lnTo>
                  <a:pt x="98" y="5"/>
                </a:lnTo>
                <a:lnTo>
                  <a:pt x="68" y="1"/>
                </a:lnTo>
                <a:lnTo>
                  <a:pt x="63" y="5"/>
                </a:lnTo>
                <a:lnTo>
                  <a:pt x="48" y="0"/>
                </a:lnTo>
                <a:lnTo>
                  <a:pt x="29" y="4"/>
                </a:lnTo>
                <a:lnTo>
                  <a:pt x="7" y="18"/>
                </a:lnTo>
                <a:lnTo>
                  <a:pt x="4" y="2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5" name="Freeform 384"/>
          <p:cNvSpPr>
            <a:spLocks/>
          </p:cNvSpPr>
          <p:nvPr/>
        </p:nvSpPr>
        <p:spPr bwMode="auto">
          <a:xfrm>
            <a:off x="10520621" y="2978494"/>
            <a:ext cx="65088" cy="39688"/>
          </a:xfrm>
          <a:custGeom>
            <a:avLst/>
            <a:gdLst>
              <a:gd name="T0" fmla="*/ 4 w 121"/>
              <a:gd name="T1" fmla="*/ 20 h 74"/>
              <a:gd name="T2" fmla="*/ 0 w 121"/>
              <a:gd name="T3" fmla="*/ 31 h 74"/>
              <a:gd name="T4" fmla="*/ 1 w 121"/>
              <a:gd name="T5" fmla="*/ 34 h 74"/>
              <a:gd name="T6" fmla="*/ 2 w 121"/>
              <a:gd name="T7" fmla="*/ 33 h 74"/>
              <a:gd name="T8" fmla="*/ 3 w 121"/>
              <a:gd name="T9" fmla="*/ 35 h 74"/>
              <a:gd name="T10" fmla="*/ 4 w 121"/>
              <a:gd name="T11" fmla="*/ 35 h 74"/>
              <a:gd name="T12" fmla="*/ 29 w 121"/>
              <a:gd name="T13" fmla="*/ 46 h 74"/>
              <a:gd name="T14" fmla="*/ 34 w 121"/>
              <a:gd name="T15" fmla="*/ 53 h 74"/>
              <a:gd name="T16" fmla="*/ 85 w 121"/>
              <a:gd name="T17" fmla="*/ 64 h 74"/>
              <a:gd name="T18" fmla="*/ 96 w 121"/>
              <a:gd name="T19" fmla="*/ 74 h 74"/>
              <a:gd name="T20" fmla="*/ 98 w 121"/>
              <a:gd name="T21" fmla="*/ 74 h 74"/>
              <a:gd name="T22" fmla="*/ 100 w 121"/>
              <a:gd name="T23" fmla="*/ 73 h 74"/>
              <a:gd name="T24" fmla="*/ 103 w 121"/>
              <a:gd name="T25" fmla="*/ 67 h 74"/>
              <a:gd name="T26" fmla="*/ 109 w 121"/>
              <a:gd name="T27" fmla="*/ 64 h 74"/>
              <a:gd name="T28" fmla="*/ 117 w 121"/>
              <a:gd name="T29" fmla="*/ 55 h 74"/>
              <a:gd name="T30" fmla="*/ 120 w 121"/>
              <a:gd name="T31" fmla="*/ 54 h 74"/>
              <a:gd name="T32" fmla="*/ 121 w 121"/>
              <a:gd name="T33" fmla="*/ 45 h 74"/>
              <a:gd name="T34" fmla="*/ 121 w 121"/>
              <a:gd name="T35" fmla="*/ 37 h 74"/>
              <a:gd name="T36" fmla="*/ 120 w 121"/>
              <a:gd name="T37" fmla="*/ 31 h 74"/>
              <a:gd name="T38" fmla="*/ 119 w 121"/>
              <a:gd name="T39" fmla="*/ 29 h 74"/>
              <a:gd name="T40" fmla="*/ 116 w 121"/>
              <a:gd name="T41" fmla="*/ 27 h 74"/>
              <a:gd name="T42" fmla="*/ 106 w 121"/>
              <a:gd name="T43" fmla="*/ 11 h 74"/>
              <a:gd name="T44" fmla="*/ 98 w 121"/>
              <a:gd name="T45" fmla="*/ 5 h 74"/>
              <a:gd name="T46" fmla="*/ 68 w 121"/>
              <a:gd name="T47" fmla="*/ 1 h 74"/>
              <a:gd name="T48" fmla="*/ 63 w 121"/>
              <a:gd name="T49" fmla="*/ 5 h 74"/>
              <a:gd name="T50" fmla="*/ 48 w 121"/>
              <a:gd name="T51" fmla="*/ 0 h 74"/>
              <a:gd name="T52" fmla="*/ 29 w 121"/>
              <a:gd name="T53" fmla="*/ 4 h 74"/>
              <a:gd name="T54" fmla="*/ 7 w 121"/>
              <a:gd name="T55" fmla="*/ 18 h 74"/>
              <a:gd name="T56" fmla="*/ 4 w 121"/>
              <a:gd name="T57" fmla="*/ 2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 h="74">
                <a:moveTo>
                  <a:pt x="4" y="20"/>
                </a:moveTo>
                <a:lnTo>
                  <a:pt x="0" y="31"/>
                </a:lnTo>
                <a:lnTo>
                  <a:pt x="1" y="34"/>
                </a:lnTo>
                <a:lnTo>
                  <a:pt x="2" y="33"/>
                </a:lnTo>
                <a:lnTo>
                  <a:pt x="3" y="35"/>
                </a:lnTo>
                <a:lnTo>
                  <a:pt x="4" y="35"/>
                </a:lnTo>
                <a:lnTo>
                  <a:pt x="29" y="46"/>
                </a:lnTo>
                <a:lnTo>
                  <a:pt x="34" y="53"/>
                </a:lnTo>
                <a:lnTo>
                  <a:pt x="85" y="64"/>
                </a:lnTo>
                <a:lnTo>
                  <a:pt x="96" y="74"/>
                </a:lnTo>
                <a:lnTo>
                  <a:pt x="98" y="74"/>
                </a:lnTo>
                <a:lnTo>
                  <a:pt x="100" y="73"/>
                </a:lnTo>
                <a:lnTo>
                  <a:pt x="103" y="67"/>
                </a:lnTo>
                <a:lnTo>
                  <a:pt x="109" y="64"/>
                </a:lnTo>
                <a:lnTo>
                  <a:pt x="117" y="55"/>
                </a:lnTo>
                <a:lnTo>
                  <a:pt x="120" y="54"/>
                </a:lnTo>
                <a:lnTo>
                  <a:pt x="121" y="45"/>
                </a:lnTo>
                <a:lnTo>
                  <a:pt x="121" y="37"/>
                </a:lnTo>
                <a:lnTo>
                  <a:pt x="120" y="31"/>
                </a:lnTo>
                <a:lnTo>
                  <a:pt x="119" y="29"/>
                </a:lnTo>
                <a:lnTo>
                  <a:pt x="116" y="27"/>
                </a:lnTo>
                <a:lnTo>
                  <a:pt x="106" y="11"/>
                </a:lnTo>
                <a:lnTo>
                  <a:pt x="98" y="5"/>
                </a:lnTo>
                <a:lnTo>
                  <a:pt x="68" y="1"/>
                </a:lnTo>
                <a:lnTo>
                  <a:pt x="63" y="5"/>
                </a:lnTo>
                <a:lnTo>
                  <a:pt x="48" y="0"/>
                </a:lnTo>
                <a:lnTo>
                  <a:pt x="29" y="4"/>
                </a:lnTo>
                <a:lnTo>
                  <a:pt x="7" y="18"/>
                </a:lnTo>
                <a:lnTo>
                  <a:pt x="4"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6" name="Freeform 385"/>
          <p:cNvSpPr>
            <a:spLocks/>
          </p:cNvSpPr>
          <p:nvPr/>
        </p:nvSpPr>
        <p:spPr bwMode="auto">
          <a:xfrm>
            <a:off x="10115808" y="2838794"/>
            <a:ext cx="409575" cy="263525"/>
          </a:xfrm>
          <a:custGeom>
            <a:avLst/>
            <a:gdLst>
              <a:gd name="T0" fmla="*/ 50 w 773"/>
              <a:gd name="T1" fmla="*/ 322 h 500"/>
              <a:gd name="T2" fmla="*/ 40 w 773"/>
              <a:gd name="T3" fmla="*/ 355 h 500"/>
              <a:gd name="T4" fmla="*/ 14 w 773"/>
              <a:gd name="T5" fmla="*/ 380 h 500"/>
              <a:gd name="T6" fmla="*/ 63 w 773"/>
              <a:gd name="T7" fmla="*/ 391 h 500"/>
              <a:gd name="T8" fmla="*/ 95 w 773"/>
              <a:gd name="T9" fmla="*/ 388 h 500"/>
              <a:gd name="T10" fmla="*/ 122 w 773"/>
              <a:gd name="T11" fmla="*/ 432 h 500"/>
              <a:gd name="T12" fmla="*/ 156 w 773"/>
              <a:gd name="T13" fmla="*/ 431 h 500"/>
              <a:gd name="T14" fmla="*/ 167 w 773"/>
              <a:gd name="T15" fmla="*/ 410 h 500"/>
              <a:gd name="T16" fmla="*/ 199 w 773"/>
              <a:gd name="T17" fmla="*/ 357 h 500"/>
              <a:gd name="T18" fmla="*/ 196 w 773"/>
              <a:gd name="T19" fmla="*/ 402 h 500"/>
              <a:gd name="T20" fmla="*/ 210 w 773"/>
              <a:gd name="T21" fmla="*/ 432 h 500"/>
              <a:gd name="T22" fmla="*/ 196 w 773"/>
              <a:gd name="T23" fmla="*/ 464 h 500"/>
              <a:gd name="T24" fmla="*/ 214 w 773"/>
              <a:gd name="T25" fmla="*/ 485 h 500"/>
              <a:gd name="T26" fmla="*/ 243 w 773"/>
              <a:gd name="T27" fmla="*/ 495 h 500"/>
              <a:gd name="T28" fmla="*/ 276 w 773"/>
              <a:gd name="T29" fmla="*/ 459 h 500"/>
              <a:gd name="T30" fmla="*/ 281 w 773"/>
              <a:gd name="T31" fmla="*/ 419 h 500"/>
              <a:gd name="T32" fmla="*/ 304 w 773"/>
              <a:gd name="T33" fmla="*/ 401 h 500"/>
              <a:gd name="T34" fmla="*/ 313 w 773"/>
              <a:gd name="T35" fmla="*/ 355 h 500"/>
              <a:gd name="T36" fmla="*/ 332 w 773"/>
              <a:gd name="T37" fmla="*/ 336 h 500"/>
              <a:gd name="T38" fmla="*/ 330 w 773"/>
              <a:gd name="T39" fmla="*/ 400 h 500"/>
              <a:gd name="T40" fmla="*/ 338 w 773"/>
              <a:gd name="T41" fmla="*/ 436 h 500"/>
              <a:gd name="T42" fmla="*/ 356 w 773"/>
              <a:gd name="T43" fmla="*/ 416 h 500"/>
              <a:gd name="T44" fmla="*/ 397 w 773"/>
              <a:gd name="T45" fmla="*/ 381 h 500"/>
              <a:gd name="T46" fmla="*/ 412 w 773"/>
              <a:gd name="T47" fmla="*/ 324 h 500"/>
              <a:gd name="T48" fmla="*/ 404 w 773"/>
              <a:gd name="T49" fmla="*/ 295 h 500"/>
              <a:gd name="T50" fmla="*/ 421 w 773"/>
              <a:gd name="T51" fmla="*/ 306 h 500"/>
              <a:gd name="T52" fmla="*/ 458 w 773"/>
              <a:gd name="T53" fmla="*/ 296 h 500"/>
              <a:gd name="T54" fmla="*/ 459 w 773"/>
              <a:gd name="T55" fmla="*/ 244 h 500"/>
              <a:gd name="T56" fmla="*/ 508 w 773"/>
              <a:gd name="T57" fmla="*/ 234 h 500"/>
              <a:gd name="T58" fmla="*/ 501 w 773"/>
              <a:gd name="T59" fmla="*/ 267 h 500"/>
              <a:gd name="T60" fmla="*/ 487 w 773"/>
              <a:gd name="T61" fmla="*/ 304 h 500"/>
              <a:gd name="T62" fmla="*/ 463 w 773"/>
              <a:gd name="T63" fmla="*/ 351 h 500"/>
              <a:gd name="T64" fmla="*/ 483 w 773"/>
              <a:gd name="T65" fmla="*/ 403 h 500"/>
              <a:gd name="T66" fmla="*/ 551 w 773"/>
              <a:gd name="T67" fmla="*/ 396 h 500"/>
              <a:gd name="T68" fmla="*/ 558 w 773"/>
              <a:gd name="T69" fmla="*/ 354 h 500"/>
              <a:gd name="T70" fmla="*/ 583 w 773"/>
              <a:gd name="T71" fmla="*/ 331 h 500"/>
              <a:gd name="T72" fmla="*/ 661 w 773"/>
              <a:gd name="T73" fmla="*/ 307 h 500"/>
              <a:gd name="T74" fmla="*/ 675 w 773"/>
              <a:gd name="T75" fmla="*/ 267 h 500"/>
              <a:gd name="T76" fmla="*/ 708 w 773"/>
              <a:gd name="T77" fmla="*/ 225 h 500"/>
              <a:gd name="T78" fmla="*/ 681 w 773"/>
              <a:gd name="T79" fmla="*/ 153 h 500"/>
              <a:gd name="T80" fmla="*/ 724 w 773"/>
              <a:gd name="T81" fmla="*/ 127 h 500"/>
              <a:gd name="T82" fmla="*/ 764 w 773"/>
              <a:gd name="T83" fmla="*/ 107 h 500"/>
              <a:gd name="T84" fmla="*/ 769 w 773"/>
              <a:gd name="T85" fmla="*/ 88 h 500"/>
              <a:gd name="T86" fmla="*/ 735 w 773"/>
              <a:gd name="T87" fmla="*/ 30 h 500"/>
              <a:gd name="T88" fmla="*/ 685 w 773"/>
              <a:gd name="T89" fmla="*/ 8 h 500"/>
              <a:gd name="T90" fmla="*/ 650 w 773"/>
              <a:gd name="T91" fmla="*/ 18 h 500"/>
              <a:gd name="T92" fmla="*/ 679 w 773"/>
              <a:gd name="T93" fmla="*/ 52 h 500"/>
              <a:gd name="T94" fmla="*/ 636 w 773"/>
              <a:gd name="T95" fmla="*/ 54 h 500"/>
              <a:gd name="T96" fmla="*/ 621 w 773"/>
              <a:gd name="T97" fmla="*/ 76 h 500"/>
              <a:gd name="T98" fmla="*/ 590 w 773"/>
              <a:gd name="T99" fmla="*/ 49 h 500"/>
              <a:gd name="T100" fmla="*/ 586 w 773"/>
              <a:gd name="T101" fmla="*/ 30 h 500"/>
              <a:gd name="T102" fmla="*/ 478 w 773"/>
              <a:gd name="T103" fmla="*/ 24 h 500"/>
              <a:gd name="T104" fmla="*/ 436 w 773"/>
              <a:gd name="T105" fmla="*/ 66 h 500"/>
              <a:gd name="T106" fmla="*/ 383 w 773"/>
              <a:gd name="T107" fmla="*/ 98 h 500"/>
              <a:gd name="T108" fmla="*/ 350 w 773"/>
              <a:gd name="T109" fmla="*/ 124 h 500"/>
              <a:gd name="T110" fmla="*/ 321 w 773"/>
              <a:gd name="T111" fmla="*/ 156 h 500"/>
              <a:gd name="T112" fmla="*/ 257 w 773"/>
              <a:gd name="T113" fmla="*/ 192 h 500"/>
              <a:gd name="T114" fmla="*/ 218 w 773"/>
              <a:gd name="T115" fmla="*/ 212 h 500"/>
              <a:gd name="T116" fmla="*/ 177 w 773"/>
              <a:gd name="T117" fmla="*/ 256 h 500"/>
              <a:gd name="T118" fmla="*/ 61 w 773"/>
              <a:gd name="T119" fmla="*/ 276 h 500"/>
              <a:gd name="T120" fmla="*/ 38 w 773"/>
              <a:gd name="T121" fmla="*/ 292 h 500"/>
              <a:gd name="T122" fmla="*/ 17 w 773"/>
              <a:gd name="T123" fmla="*/ 31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3" h="500">
                <a:moveTo>
                  <a:pt x="11" y="334"/>
                </a:moveTo>
                <a:lnTo>
                  <a:pt x="16" y="332"/>
                </a:lnTo>
                <a:lnTo>
                  <a:pt x="22" y="325"/>
                </a:lnTo>
                <a:lnTo>
                  <a:pt x="23" y="323"/>
                </a:lnTo>
                <a:lnTo>
                  <a:pt x="26" y="319"/>
                </a:lnTo>
                <a:lnTo>
                  <a:pt x="27" y="319"/>
                </a:lnTo>
                <a:lnTo>
                  <a:pt x="28" y="321"/>
                </a:lnTo>
                <a:lnTo>
                  <a:pt x="31" y="321"/>
                </a:lnTo>
                <a:lnTo>
                  <a:pt x="43" y="315"/>
                </a:lnTo>
                <a:lnTo>
                  <a:pt x="48" y="319"/>
                </a:lnTo>
                <a:lnTo>
                  <a:pt x="50" y="322"/>
                </a:lnTo>
                <a:lnTo>
                  <a:pt x="48" y="327"/>
                </a:lnTo>
                <a:lnTo>
                  <a:pt x="51" y="329"/>
                </a:lnTo>
                <a:lnTo>
                  <a:pt x="52" y="330"/>
                </a:lnTo>
                <a:lnTo>
                  <a:pt x="53" y="332"/>
                </a:lnTo>
                <a:lnTo>
                  <a:pt x="35" y="333"/>
                </a:lnTo>
                <a:lnTo>
                  <a:pt x="32" y="335"/>
                </a:lnTo>
                <a:lnTo>
                  <a:pt x="49" y="337"/>
                </a:lnTo>
                <a:lnTo>
                  <a:pt x="50" y="341"/>
                </a:lnTo>
                <a:lnTo>
                  <a:pt x="49" y="345"/>
                </a:lnTo>
                <a:lnTo>
                  <a:pt x="45" y="351"/>
                </a:lnTo>
                <a:lnTo>
                  <a:pt x="40" y="355"/>
                </a:lnTo>
                <a:lnTo>
                  <a:pt x="39" y="357"/>
                </a:lnTo>
                <a:lnTo>
                  <a:pt x="29" y="364"/>
                </a:lnTo>
                <a:lnTo>
                  <a:pt x="22" y="365"/>
                </a:lnTo>
                <a:lnTo>
                  <a:pt x="19" y="366"/>
                </a:lnTo>
                <a:lnTo>
                  <a:pt x="25" y="371"/>
                </a:lnTo>
                <a:lnTo>
                  <a:pt x="27" y="371"/>
                </a:lnTo>
                <a:lnTo>
                  <a:pt x="30" y="367"/>
                </a:lnTo>
                <a:lnTo>
                  <a:pt x="32" y="369"/>
                </a:lnTo>
                <a:lnTo>
                  <a:pt x="26" y="375"/>
                </a:lnTo>
                <a:lnTo>
                  <a:pt x="20" y="379"/>
                </a:lnTo>
                <a:lnTo>
                  <a:pt x="14" y="380"/>
                </a:lnTo>
                <a:lnTo>
                  <a:pt x="11" y="379"/>
                </a:lnTo>
                <a:lnTo>
                  <a:pt x="16" y="394"/>
                </a:lnTo>
                <a:lnTo>
                  <a:pt x="30" y="403"/>
                </a:lnTo>
                <a:lnTo>
                  <a:pt x="36" y="403"/>
                </a:lnTo>
                <a:lnTo>
                  <a:pt x="57" y="394"/>
                </a:lnTo>
                <a:lnTo>
                  <a:pt x="60" y="396"/>
                </a:lnTo>
                <a:lnTo>
                  <a:pt x="61" y="396"/>
                </a:lnTo>
                <a:lnTo>
                  <a:pt x="62" y="394"/>
                </a:lnTo>
                <a:lnTo>
                  <a:pt x="63" y="393"/>
                </a:lnTo>
                <a:lnTo>
                  <a:pt x="63" y="392"/>
                </a:lnTo>
                <a:lnTo>
                  <a:pt x="63" y="391"/>
                </a:lnTo>
                <a:lnTo>
                  <a:pt x="62" y="390"/>
                </a:lnTo>
                <a:lnTo>
                  <a:pt x="65" y="386"/>
                </a:lnTo>
                <a:lnTo>
                  <a:pt x="69" y="380"/>
                </a:lnTo>
                <a:lnTo>
                  <a:pt x="68" y="380"/>
                </a:lnTo>
                <a:lnTo>
                  <a:pt x="68" y="378"/>
                </a:lnTo>
                <a:lnTo>
                  <a:pt x="68" y="378"/>
                </a:lnTo>
                <a:lnTo>
                  <a:pt x="71" y="375"/>
                </a:lnTo>
                <a:lnTo>
                  <a:pt x="74" y="376"/>
                </a:lnTo>
                <a:lnTo>
                  <a:pt x="77" y="380"/>
                </a:lnTo>
                <a:lnTo>
                  <a:pt x="95" y="382"/>
                </a:lnTo>
                <a:lnTo>
                  <a:pt x="95" y="388"/>
                </a:lnTo>
                <a:lnTo>
                  <a:pt x="106" y="395"/>
                </a:lnTo>
                <a:lnTo>
                  <a:pt x="114" y="408"/>
                </a:lnTo>
                <a:lnTo>
                  <a:pt x="118" y="411"/>
                </a:lnTo>
                <a:lnTo>
                  <a:pt x="118" y="413"/>
                </a:lnTo>
                <a:lnTo>
                  <a:pt x="118" y="416"/>
                </a:lnTo>
                <a:lnTo>
                  <a:pt x="118" y="419"/>
                </a:lnTo>
                <a:lnTo>
                  <a:pt x="120" y="422"/>
                </a:lnTo>
                <a:lnTo>
                  <a:pt x="118" y="425"/>
                </a:lnTo>
                <a:lnTo>
                  <a:pt x="117" y="426"/>
                </a:lnTo>
                <a:lnTo>
                  <a:pt x="118" y="429"/>
                </a:lnTo>
                <a:lnTo>
                  <a:pt x="122" y="432"/>
                </a:lnTo>
                <a:lnTo>
                  <a:pt x="124" y="440"/>
                </a:lnTo>
                <a:lnTo>
                  <a:pt x="125" y="441"/>
                </a:lnTo>
                <a:lnTo>
                  <a:pt x="127" y="439"/>
                </a:lnTo>
                <a:lnTo>
                  <a:pt x="133" y="428"/>
                </a:lnTo>
                <a:lnTo>
                  <a:pt x="135" y="424"/>
                </a:lnTo>
                <a:lnTo>
                  <a:pt x="143" y="420"/>
                </a:lnTo>
                <a:lnTo>
                  <a:pt x="151" y="416"/>
                </a:lnTo>
                <a:lnTo>
                  <a:pt x="159" y="418"/>
                </a:lnTo>
                <a:lnTo>
                  <a:pt x="161" y="424"/>
                </a:lnTo>
                <a:lnTo>
                  <a:pt x="158" y="426"/>
                </a:lnTo>
                <a:lnTo>
                  <a:pt x="156" y="431"/>
                </a:lnTo>
                <a:lnTo>
                  <a:pt x="154" y="435"/>
                </a:lnTo>
                <a:lnTo>
                  <a:pt x="155" y="439"/>
                </a:lnTo>
                <a:lnTo>
                  <a:pt x="157" y="438"/>
                </a:lnTo>
                <a:lnTo>
                  <a:pt x="160" y="434"/>
                </a:lnTo>
                <a:lnTo>
                  <a:pt x="163" y="432"/>
                </a:lnTo>
                <a:lnTo>
                  <a:pt x="163" y="431"/>
                </a:lnTo>
                <a:lnTo>
                  <a:pt x="163" y="428"/>
                </a:lnTo>
                <a:lnTo>
                  <a:pt x="165" y="422"/>
                </a:lnTo>
                <a:lnTo>
                  <a:pt x="166" y="416"/>
                </a:lnTo>
                <a:lnTo>
                  <a:pt x="167" y="412"/>
                </a:lnTo>
                <a:lnTo>
                  <a:pt x="167" y="410"/>
                </a:lnTo>
                <a:lnTo>
                  <a:pt x="167" y="399"/>
                </a:lnTo>
                <a:lnTo>
                  <a:pt x="169" y="394"/>
                </a:lnTo>
                <a:lnTo>
                  <a:pt x="170" y="390"/>
                </a:lnTo>
                <a:lnTo>
                  <a:pt x="173" y="386"/>
                </a:lnTo>
                <a:lnTo>
                  <a:pt x="175" y="385"/>
                </a:lnTo>
                <a:lnTo>
                  <a:pt x="178" y="373"/>
                </a:lnTo>
                <a:lnTo>
                  <a:pt x="184" y="365"/>
                </a:lnTo>
                <a:lnTo>
                  <a:pt x="189" y="361"/>
                </a:lnTo>
                <a:lnTo>
                  <a:pt x="197" y="357"/>
                </a:lnTo>
                <a:lnTo>
                  <a:pt x="198" y="356"/>
                </a:lnTo>
                <a:lnTo>
                  <a:pt x="199" y="357"/>
                </a:lnTo>
                <a:lnTo>
                  <a:pt x="202" y="366"/>
                </a:lnTo>
                <a:lnTo>
                  <a:pt x="208" y="375"/>
                </a:lnTo>
                <a:lnTo>
                  <a:pt x="208" y="381"/>
                </a:lnTo>
                <a:lnTo>
                  <a:pt x="206" y="382"/>
                </a:lnTo>
                <a:lnTo>
                  <a:pt x="203" y="383"/>
                </a:lnTo>
                <a:lnTo>
                  <a:pt x="199" y="385"/>
                </a:lnTo>
                <a:lnTo>
                  <a:pt x="196" y="392"/>
                </a:lnTo>
                <a:lnTo>
                  <a:pt x="196" y="395"/>
                </a:lnTo>
                <a:lnTo>
                  <a:pt x="203" y="393"/>
                </a:lnTo>
                <a:lnTo>
                  <a:pt x="205" y="395"/>
                </a:lnTo>
                <a:lnTo>
                  <a:pt x="196" y="402"/>
                </a:lnTo>
                <a:lnTo>
                  <a:pt x="192" y="409"/>
                </a:lnTo>
                <a:lnTo>
                  <a:pt x="189" y="419"/>
                </a:lnTo>
                <a:lnTo>
                  <a:pt x="189" y="425"/>
                </a:lnTo>
                <a:lnTo>
                  <a:pt x="192" y="432"/>
                </a:lnTo>
                <a:lnTo>
                  <a:pt x="195" y="434"/>
                </a:lnTo>
                <a:lnTo>
                  <a:pt x="198" y="433"/>
                </a:lnTo>
                <a:lnTo>
                  <a:pt x="198" y="432"/>
                </a:lnTo>
                <a:lnTo>
                  <a:pt x="198" y="430"/>
                </a:lnTo>
                <a:lnTo>
                  <a:pt x="198" y="429"/>
                </a:lnTo>
                <a:lnTo>
                  <a:pt x="209" y="429"/>
                </a:lnTo>
                <a:lnTo>
                  <a:pt x="210" y="432"/>
                </a:lnTo>
                <a:lnTo>
                  <a:pt x="210" y="434"/>
                </a:lnTo>
                <a:lnTo>
                  <a:pt x="208" y="438"/>
                </a:lnTo>
                <a:lnTo>
                  <a:pt x="207" y="440"/>
                </a:lnTo>
                <a:lnTo>
                  <a:pt x="207" y="441"/>
                </a:lnTo>
                <a:lnTo>
                  <a:pt x="210" y="444"/>
                </a:lnTo>
                <a:lnTo>
                  <a:pt x="208" y="448"/>
                </a:lnTo>
                <a:lnTo>
                  <a:pt x="203" y="453"/>
                </a:lnTo>
                <a:lnTo>
                  <a:pt x="200" y="455"/>
                </a:lnTo>
                <a:lnTo>
                  <a:pt x="198" y="459"/>
                </a:lnTo>
                <a:lnTo>
                  <a:pt x="197" y="462"/>
                </a:lnTo>
                <a:lnTo>
                  <a:pt x="196" y="464"/>
                </a:lnTo>
                <a:lnTo>
                  <a:pt x="195" y="468"/>
                </a:lnTo>
                <a:lnTo>
                  <a:pt x="189" y="479"/>
                </a:lnTo>
                <a:lnTo>
                  <a:pt x="186" y="484"/>
                </a:lnTo>
                <a:lnTo>
                  <a:pt x="185" y="490"/>
                </a:lnTo>
                <a:lnTo>
                  <a:pt x="186" y="498"/>
                </a:lnTo>
                <a:lnTo>
                  <a:pt x="190" y="500"/>
                </a:lnTo>
                <a:lnTo>
                  <a:pt x="196" y="500"/>
                </a:lnTo>
                <a:lnTo>
                  <a:pt x="200" y="498"/>
                </a:lnTo>
                <a:lnTo>
                  <a:pt x="205" y="494"/>
                </a:lnTo>
                <a:lnTo>
                  <a:pt x="209" y="490"/>
                </a:lnTo>
                <a:lnTo>
                  <a:pt x="214" y="485"/>
                </a:lnTo>
                <a:lnTo>
                  <a:pt x="218" y="479"/>
                </a:lnTo>
                <a:lnTo>
                  <a:pt x="222" y="475"/>
                </a:lnTo>
                <a:lnTo>
                  <a:pt x="223" y="475"/>
                </a:lnTo>
                <a:lnTo>
                  <a:pt x="223" y="478"/>
                </a:lnTo>
                <a:lnTo>
                  <a:pt x="225" y="480"/>
                </a:lnTo>
                <a:lnTo>
                  <a:pt x="225" y="481"/>
                </a:lnTo>
                <a:lnTo>
                  <a:pt x="225" y="485"/>
                </a:lnTo>
                <a:lnTo>
                  <a:pt x="224" y="489"/>
                </a:lnTo>
                <a:lnTo>
                  <a:pt x="223" y="491"/>
                </a:lnTo>
                <a:lnTo>
                  <a:pt x="225" y="497"/>
                </a:lnTo>
                <a:lnTo>
                  <a:pt x="243" y="495"/>
                </a:lnTo>
                <a:lnTo>
                  <a:pt x="253" y="490"/>
                </a:lnTo>
                <a:lnTo>
                  <a:pt x="258" y="485"/>
                </a:lnTo>
                <a:lnTo>
                  <a:pt x="263" y="481"/>
                </a:lnTo>
                <a:lnTo>
                  <a:pt x="264" y="479"/>
                </a:lnTo>
                <a:lnTo>
                  <a:pt x="266" y="479"/>
                </a:lnTo>
                <a:lnTo>
                  <a:pt x="269" y="482"/>
                </a:lnTo>
                <a:lnTo>
                  <a:pt x="272" y="483"/>
                </a:lnTo>
                <a:lnTo>
                  <a:pt x="272" y="479"/>
                </a:lnTo>
                <a:lnTo>
                  <a:pt x="271" y="475"/>
                </a:lnTo>
                <a:lnTo>
                  <a:pt x="266" y="471"/>
                </a:lnTo>
                <a:lnTo>
                  <a:pt x="276" y="459"/>
                </a:lnTo>
                <a:lnTo>
                  <a:pt x="278" y="456"/>
                </a:lnTo>
                <a:lnTo>
                  <a:pt x="281" y="455"/>
                </a:lnTo>
                <a:lnTo>
                  <a:pt x="282" y="458"/>
                </a:lnTo>
                <a:lnTo>
                  <a:pt x="284" y="465"/>
                </a:lnTo>
                <a:lnTo>
                  <a:pt x="286" y="469"/>
                </a:lnTo>
                <a:lnTo>
                  <a:pt x="290" y="467"/>
                </a:lnTo>
                <a:lnTo>
                  <a:pt x="294" y="456"/>
                </a:lnTo>
                <a:lnTo>
                  <a:pt x="296" y="445"/>
                </a:lnTo>
                <a:lnTo>
                  <a:pt x="295" y="440"/>
                </a:lnTo>
                <a:lnTo>
                  <a:pt x="286" y="422"/>
                </a:lnTo>
                <a:lnTo>
                  <a:pt x="281" y="419"/>
                </a:lnTo>
                <a:lnTo>
                  <a:pt x="278" y="415"/>
                </a:lnTo>
                <a:lnTo>
                  <a:pt x="278" y="412"/>
                </a:lnTo>
                <a:lnTo>
                  <a:pt x="297" y="419"/>
                </a:lnTo>
                <a:lnTo>
                  <a:pt x="301" y="415"/>
                </a:lnTo>
                <a:lnTo>
                  <a:pt x="298" y="412"/>
                </a:lnTo>
                <a:lnTo>
                  <a:pt x="295" y="410"/>
                </a:lnTo>
                <a:lnTo>
                  <a:pt x="293" y="406"/>
                </a:lnTo>
                <a:lnTo>
                  <a:pt x="293" y="399"/>
                </a:lnTo>
                <a:lnTo>
                  <a:pt x="295" y="399"/>
                </a:lnTo>
                <a:lnTo>
                  <a:pt x="300" y="401"/>
                </a:lnTo>
                <a:lnTo>
                  <a:pt x="304" y="401"/>
                </a:lnTo>
                <a:lnTo>
                  <a:pt x="305" y="399"/>
                </a:lnTo>
                <a:lnTo>
                  <a:pt x="306" y="395"/>
                </a:lnTo>
                <a:lnTo>
                  <a:pt x="306" y="394"/>
                </a:lnTo>
                <a:lnTo>
                  <a:pt x="307" y="392"/>
                </a:lnTo>
                <a:lnTo>
                  <a:pt x="307" y="391"/>
                </a:lnTo>
                <a:lnTo>
                  <a:pt x="306" y="388"/>
                </a:lnTo>
                <a:lnTo>
                  <a:pt x="304" y="367"/>
                </a:lnTo>
                <a:lnTo>
                  <a:pt x="304" y="364"/>
                </a:lnTo>
                <a:lnTo>
                  <a:pt x="308" y="363"/>
                </a:lnTo>
                <a:lnTo>
                  <a:pt x="310" y="361"/>
                </a:lnTo>
                <a:lnTo>
                  <a:pt x="313" y="355"/>
                </a:lnTo>
                <a:lnTo>
                  <a:pt x="314" y="349"/>
                </a:lnTo>
                <a:lnTo>
                  <a:pt x="314" y="345"/>
                </a:lnTo>
                <a:lnTo>
                  <a:pt x="313" y="343"/>
                </a:lnTo>
                <a:lnTo>
                  <a:pt x="312" y="343"/>
                </a:lnTo>
                <a:lnTo>
                  <a:pt x="312" y="341"/>
                </a:lnTo>
                <a:lnTo>
                  <a:pt x="316" y="341"/>
                </a:lnTo>
                <a:lnTo>
                  <a:pt x="322" y="349"/>
                </a:lnTo>
                <a:lnTo>
                  <a:pt x="327" y="344"/>
                </a:lnTo>
                <a:lnTo>
                  <a:pt x="330" y="341"/>
                </a:lnTo>
                <a:lnTo>
                  <a:pt x="331" y="339"/>
                </a:lnTo>
                <a:lnTo>
                  <a:pt x="332" y="336"/>
                </a:lnTo>
                <a:lnTo>
                  <a:pt x="334" y="336"/>
                </a:lnTo>
                <a:lnTo>
                  <a:pt x="335" y="337"/>
                </a:lnTo>
                <a:lnTo>
                  <a:pt x="334" y="340"/>
                </a:lnTo>
                <a:lnTo>
                  <a:pt x="326" y="365"/>
                </a:lnTo>
                <a:lnTo>
                  <a:pt x="325" y="371"/>
                </a:lnTo>
                <a:lnTo>
                  <a:pt x="325" y="375"/>
                </a:lnTo>
                <a:lnTo>
                  <a:pt x="328" y="383"/>
                </a:lnTo>
                <a:lnTo>
                  <a:pt x="330" y="385"/>
                </a:lnTo>
                <a:lnTo>
                  <a:pt x="330" y="393"/>
                </a:lnTo>
                <a:lnTo>
                  <a:pt x="330" y="395"/>
                </a:lnTo>
                <a:lnTo>
                  <a:pt x="330" y="400"/>
                </a:lnTo>
                <a:lnTo>
                  <a:pt x="325" y="413"/>
                </a:lnTo>
                <a:lnTo>
                  <a:pt x="324" y="420"/>
                </a:lnTo>
                <a:lnTo>
                  <a:pt x="325" y="423"/>
                </a:lnTo>
                <a:lnTo>
                  <a:pt x="326" y="426"/>
                </a:lnTo>
                <a:lnTo>
                  <a:pt x="327" y="428"/>
                </a:lnTo>
                <a:lnTo>
                  <a:pt x="332" y="429"/>
                </a:lnTo>
                <a:lnTo>
                  <a:pt x="333" y="430"/>
                </a:lnTo>
                <a:lnTo>
                  <a:pt x="334" y="435"/>
                </a:lnTo>
                <a:lnTo>
                  <a:pt x="336" y="439"/>
                </a:lnTo>
                <a:lnTo>
                  <a:pt x="337" y="438"/>
                </a:lnTo>
                <a:lnTo>
                  <a:pt x="338" y="436"/>
                </a:lnTo>
                <a:lnTo>
                  <a:pt x="338" y="435"/>
                </a:lnTo>
                <a:lnTo>
                  <a:pt x="340" y="433"/>
                </a:lnTo>
                <a:lnTo>
                  <a:pt x="340" y="431"/>
                </a:lnTo>
                <a:lnTo>
                  <a:pt x="341" y="430"/>
                </a:lnTo>
                <a:lnTo>
                  <a:pt x="344" y="426"/>
                </a:lnTo>
                <a:lnTo>
                  <a:pt x="346" y="426"/>
                </a:lnTo>
                <a:lnTo>
                  <a:pt x="350" y="428"/>
                </a:lnTo>
                <a:lnTo>
                  <a:pt x="353" y="425"/>
                </a:lnTo>
                <a:lnTo>
                  <a:pt x="354" y="423"/>
                </a:lnTo>
                <a:lnTo>
                  <a:pt x="354" y="420"/>
                </a:lnTo>
                <a:lnTo>
                  <a:pt x="356" y="416"/>
                </a:lnTo>
                <a:lnTo>
                  <a:pt x="359" y="414"/>
                </a:lnTo>
                <a:lnTo>
                  <a:pt x="362" y="414"/>
                </a:lnTo>
                <a:lnTo>
                  <a:pt x="365" y="411"/>
                </a:lnTo>
                <a:lnTo>
                  <a:pt x="363" y="409"/>
                </a:lnTo>
                <a:lnTo>
                  <a:pt x="364" y="403"/>
                </a:lnTo>
                <a:lnTo>
                  <a:pt x="366" y="394"/>
                </a:lnTo>
                <a:lnTo>
                  <a:pt x="370" y="386"/>
                </a:lnTo>
                <a:lnTo>
                  <a:pt x="374" y="381"/>
                </a:lnTo>
                <a:lnTo>
                  <a:pt x="379" y="379"/>
                </a:lnTo>
                <a:lnTo>
                  <a:pt x="393" y="382"/>
                </a:lnTo>
                <a:lnTo>
                  <a:pt x="397" y="381"/>
                </a:lnTo>
                <a:lnTo>
                  <a:pt x="402" y="375"/>
                </a:lnTo>
                <a:lnTo>
                  <a:pt x="404" y="372"/>
                </a:lnTo>
                <a:lnTo>
                  <a:pt x="409" y="367"/>
                </a:lnTo>
                <a:lnTo>
                  <a:pt x="411" y="364"/>
                </a:lnTo>
                <a:lnTo>
                  <a:pt x="411" y="362"/>
                </a:lnTo>
                <a:lnTo>
                  <a:pt x="410" y="355"/>
                </a:lnTo>
                <a:lnTo>
                  <a:pt x="412" y="353"/>
                </a:lnTo>
                <a:lnTo>
                  <a:pt x="413" y="350"/>
                </a:lnTo>
                <a:lnTo>
                  <a:pt x="414" y="334"/>
                </a:lnTo>
                <a:lnTo>
                  <a:pt x="413" y="329"/>
                </a:lnTo>
                <a:lnTo>
                  <a:pt x="412" y="324"/>
                </a:lnTo>
                <a:lnTo>
                  <a:pt x="410" y="323"/>
                </a:lnTo>
                <a:lnTo>
                  <a:pt x="404" y="322"/>
                </a:lnTo>
                <a:lnTo>
                  <a:pt x="402" y="321"/>
                </a:lnTo>
                <a:lnTo>
                  <a:pt x="402" y="320"/>
                </a:lnTo>
                <a:lnTo>
                  <a:pt x="403" y="317"/>
                </a:lnTo>
                <a:lnTo>
                  <a:pt x="403" y="315"/>
                </a:lnTo>
                <a:lnTo>
                  <a:pt x="403" y="314"/>
                </a:lnTo>
                <a:lnTo>
                  <a:pt x="395" y="309"/>
                </a:lnTo>
                <a:lnTo>
                  <a:pt x="393" y="306"/>
                </a:lnTo>
                <a:lnTo>
                  <a:pt x="399" y="296"/>
                </a:lnTo>
                <a:lnTo>
                  <a:pt x="404" y="295"/>
                </a:lnTo>
                <a:lnTo>
                  <a:pt x="410" y="297"/>
                </a:lnTo>
                <a:lnTo>
                  <a:pt x="414" y="297"/>
                </a:lnTo>
                <a:lnTo>
                  <a:pt x="412" y="294"/>
                </a:lnTo>
                <a:lnTo>
                  <a:pt x="411" y="291"/>
                </a:lnTo>
                <a:lnTo>
                  <a:pt x="411" y="287"/>
                </a:lnTo>
                <a:lnTo>
                  <a:pt x="413" y="287"/>
                </a:lnTo>
                <a:lnTo>
                  <a:pt x="415" y="288"/>
                </a:lnTo>
                <a:lnTo>
                  <a:pt x="419" y="291"/>
                </a:lnTo>
                <a:lnTo>
                  <a:pt x="420" y="294"/>
                </a:lnTo>
                <a:lnTo>
                  <a:pt x="420" y="303"/>
                </a:lnTo>
                <a:lnTo>
                  <a:pt x="421" y="306"/>
                </a:lnTo>
                <a:lnTo>
                  <a:pt x="431" y="312"/>
                </a:lnTo>
                <a:lnTo>
                  <a:pt x="435" y="310"/>
                </a:lnTo>
                <a:lnTo>
                  <a:pt x="436" y="306"/>
                </a:lnTo>
                <a:lnTo>
                  <a:pt x="438" y="305"/>
                </a:lnTo>
                <a:lnTo>
                  <a:pt x="438" y="303"/>
                </a:lnTo>
                <a:lnTo>
                  <a:pt x="439" y="301"/>
                </a:lnTo>
                <a:lnTo>
                  <a:pt x="441" y="300"/>
                </a:lnTo>
                <a:lnTo>
                  <a:pt x="445" y="297"/>
                </a:lnTo>
                <a:lnTo>
                  <a:pt x="454" y="302"/>
                </a:lnTo>
                <a:lnTo>
                  <a:pt x="457" y="301"/>
                </a:lnTo>
                <a:lnTo>
                  <a:pt x="458" y="296"/>
                </a:lnTo>
                <a:lnTo>
                  <a:pt x="459" y="288"/>
                </a:lnTo>
                <a:lnTo>
                  <a:pt x="463" y="270"/>
                </a:lnTo>
                <a:lnTo>
                  <a:pt x="461" y="263"/>
                </a:lnTo>
                <a:lnTo>
                  <a:pt x="459" y="260"/>
                </a:lnTo>
                <a:lnTo>
                  <a:pt x="457" y="253"/>
                </a:lnTo>
                <a:lnTo>
                  <a:pt x="458" y="252"/>
                </a:lnTo>
                <a:lnTo>
                  <a:pt x="459" y="250"/>
                </a:lnTo>
                <a:lnTo>
                  <a:pt x="459" y="248"/>
                </a:lnTo>
                <a:lnTo>
                  <a:pt x="459" y="247"/>
                </a:lnTo>
                <a:lnTo>
                  <a:pt x="459" y="246"/>
                </a:lnTo>
                <a:lnTo>
                  <a:pt x="459" y="244"/>
                </a:lnTo>
                <a:lnTo>
                  <a:pt x="459" y="241"/>
                </a:lnTo>
                <a:lnTo>
                  <a:pt x="472" y="247"/>
                </a:lnTo>
                <a:lnTo>
                  <a:pt x="473" y="247"/>
                </a:lnTo>
                <a:lnTo>
                  <a:pt x="474" y="245"/>
                </a:lnTo>
                <a:lnTo>
                  <a:pt x="478" y="237"/>
                </a:lnTo>
                <a:lnTo>
                  <a:pt x="478" y="233"/>
                </a:lnTo>
                <a:lnTo>
                  <a:pt x="478" y="230"/>
                </a:lnTo>
                <a:lnTo>
                  <a:pt x="478" y="227"/>
                </a:lnTo>
                <a:lnTo>
                  <a:pt x="501" y="236"/>
                </a:lnTo>
                <a:lnTo>
                  <a:pt x="504" y="235"/>
                </a:lnTo>
                <a:lnTo>
                  <a:pt x="508" y="234"/>
                </a:lnTo>
                <a:lnTo>
                  <a:pt x="510" y="232"/>
                </a:lnTo>
                <a:lnTo>
                  <a:pt x="518" y="224"/>
                </a:lnTo>
                <a:lnTo>
                  <a:pt x="522" y="220"/>
                </a:lnTo>
                <a:lnTo>
                  <a:pt x="527" y="221"/>
                </a:lnTo>
                <a:lnTo>
                  <a:pt x="529" y="226"/>
                </a:lnTo>
                <a:lnTo>
                  <a:pt x="529" y="237"/>
                </a:lnTo>
                <a:lnTo>
                  <a:pt x="523" y="244"/>
                </a:lnTo>
                <a:lnTo>
                  <a:pt x="510" y="258"/>
                </a:lnTo>
                <a:lnTo>
                  <a:pt x="507" y="261"/>
                </a:lnTo>
                <a:lnTo>
                  <a:pt x="503" y="263"/>
                </a:lnTo>
                <a:lnTo>
                  <a:pt x="501" y="267"/>
                </a:lnTo>
                <a:lnTo>
                  <a:pt x="500" y="271"/>
                </a:lnTo>
                <a:lnTo>
                  <a:pt x="500" y="275"/>
                </a:lnTo>
                <a:lnTo>
                  <a:pt x="500" y="277"/>
                </a:lnTo>
                <a:lnTo>
                  <a:pt x="500" y="280"/>
                </a:lnTo>
                <a:lnTo>
                  <a:pt x="494" y="286"/>
                </a:lnTo>
                <a:lnTo>
                  <a:pt x="489" y="292"/>
                </a:lnTo>
                <a:lnTo>
                  <a:pt x="489" y="295"/>
                </a:lnTo>
                <a:lnTo>
                  <a:pt x="492" y="300"/>
                </a:lnTo>
                <a:lnTo>
                  <a:pt x="491" y="302"/>
                </a:lnTo>
                <a:lnTo>
                  <a:pt x="489" y="303"/>
                </a:lnTo>
                <a:lnTo>
                  <a:pt x="487" y="304"/>
                </a:lnTo>
                <a:lnTo>
                  <a:pt x="488" y="312"/>
                </a:lnTo>
                <a:lnTo>
                  <a:pt x="488" y="316"/>
                </a:lnTo>
                <a:lnTo>
                  <a:pt x="475" y="324"/>
                </a:lnTo>
                <a:lnTo>
                  <a:pt x="472" y="330"/>
                </a:lnTo>
                <a:lnTo>
                  <a:pt x="472" y="331"/>
                </a:lnTo>
                <a:lnTo>
                  <a:pt x="472" y="333"/>
                </a:lnTo>
                <a:lnTo>
                  <a:pt x="473" y="337"/>
                </a:lnTo>
                <a:lnTo>
                  <a:pt x="465" y="343"/>
                </a:lnTo>
                <a:lnTo>
                  <a:pt x="465" y="346"/>
                </a:lnTo>
                <a:lnTo>
                  <a:pt x="465" y="347"/>
                </a:lnTo>
                <a:lnTo>
                  <a:pt x="463" y="351"/>
                </a:lnTo>
                <a:lnTo>
                  <a:pt x="462" y="353"/>
                </a:lnTo>
                <a:lnTo>
                  <a:pt x="461" y="354"/>
                </a:lnTo>
                <a:lnTo>
                  <a:pt x="464" y="359"/>
                </a:lnTo>
                <a:lnTo>
                  <a:pt x="471" y="379"/>
                </a:lnTo>
                <a:lnTo>
                  <a:pt x="470" y="379"/>
                </a:lnTo>
                <a:lnTo>
                  <a:pt x="469" y="385"/>
                </a:lnTo>
                <a:lnTo>
                  <a:pt x="472" y="389"/>
                </a:lnTo>
                <a:lnTo>
                  <a:pt x="484" y="391"/>
                </a:lnTo>
                <a:lnTo>
                  <a:pt x="485" y="394"/>
                </a:lnTo>
                <a:lnTo>
                  <a:pt x="482" y="402"/>
                </a:lnTo>
                <a:lnTo>
                  <a:pt x="483" y="403"/>
                </a:lnTo>
                <a:lnTo>
                  <a:pt x="488" y="412"/>
                </a:lnTo>
                <a:lnTo>
                  <a:pt x="505" y="421"/>
                </a:lnTo>
                <a:lnTo>
                  <a:pt x="507" y="420"/>
                </a:lnTo>
                <a:lnTo>
                  <a:pt x="513" y="415"/>
                </a:lnTo>
                <a:lnTo>
                  <a:pt x="527" y="414"/>
                </a:lnTo>
                <a:lnTo>
                  <a:pt x="541" y="403"/>
                </a:lnTo>
                <a:lnTo>
                  <a:pt x="542" y="402"/>
                </a:lnTo>
                <a:lnTo>
                  <a:pt x="544" y="402"/>
                </a:lnTo>
                <a:lnTo>
                  <a:pt x="547" y="402"/>
                </a:lnTo>
                <a:lnTo>
                  <a:pt x="549" y="400"/>
                </a:lnTo>
                <a:lnTo>
                  <a:pt x="551" y="396"/>
                </a:lnTo>
                <a:lnTo>
                  <a:pt x="551" y="395"/>
                </a:lnTo>
                <a:lnTo>
                  <a:pt x="552" y="391"/>
                </a:lnTo>
                <a:lnTo>
                  <a:pt x="552" y="390"/>
                </a:lnTo>
                <a:lnTo>
                  <a:pt x="553" y="385"/>
                </a:lnTo>
                <a:lnTo>
                  <a:pt x="553" y="381"/>
                </a:lnTo>
                <a:lnTo>
                  <a:pt x="552" y="374"/>
                </a:lnTo>
                <a:lnTo>
                  <a:pt x="553" y="369"/>
                </a:lnTo>
                <a:lnTo>
                  <a:pt x="556" y="364"/>
                </a:lnTo>
                <a:lnTo>
                  <a:pt x="558" y="360"/>
                </a:lnTo>
                <a:lnTo>
                  <a:pt x="557" y="356"/>
                </a:lnTo>
                <a:lnTo>
                  <a:pt x="558" y="354"/>
                </a:lnTo>
                <a:lnTo>
                  <a:pt x="557" y="352"/>
                </a:lnTo>
                <a:lnTo>
                  <a:pt x="556" y="350"/>
                </a:lnTo>
                <a:lnTo>
                  <a:pt x="554" y="347"/>
                </a:lnTo>
                <a:lnTo>
                  <a:pt x="554" y="343"/>
                </a:lnTo>
                <a:lnTo>
                  <a:pt x="556" y="339"/>
                </a:lnTo>
                <a:lnTo>
                  <a:pt x="557" y="336"/>
                </a:lnTo>
                <a:lnTo>
                  <a:pt x="565" y="330"/>
                </a:lnTo>
                <a:lnTo>
                  <a:pt x="569" y="329"/>
                </a:lnTo>
                <a:lnTo>
                  <a:pt x="578" y="336"/>
                </a:lnTo>
                <a:lnTo>
                  <a:pt x="579" y="335"/>
                </a:lnTo>
                <a:lnTo>
                  <a:pt x="583" y="331"/>
                </a:lnTo>
                <a:lnTo>
                  <a:pt x="586" y="329"/>
                </a:lnTo>
                <a:lnTo>
                  <a:pt x="588" y="327"/>
                </a:lnTo>
                <a:lnTo>
                  <a:pt x="608" y="334"/>
                </a:lnTo>
                <a:lnTo>
                  <a:pt x="610" y="333"/>
                </a:lnTo>
                <a:lnTo>
                  <a:pt x="615" y="331"/>
                </a:lnTo>
                <a:lnTo>
                  <a:pt x="626" y="333"/>
                </a:lnTo>
                <a:lnTo>
                  <a:pt x="650" y="322"/>
                </a:lnTo>
                <a:lnTo>
                  <a:pt x="655" y="317"/>
                </a:lnTo>
                <a:lnTo>
                  <a:pt x="660" y="311"/>
                </a:lnTo>
                <a:lnTo>
                  <a:pt x="660" y="311"/>
                </a:lnTo>
                <a:lnTo>
                  <a:pt x="661" y="307"/>
                </a:lnTo>
                <a:lnTo>
                  <a:pt x="661" y="306"/>
                </a:lnTo>
                <a:lnTo>
                  <a:pt x="662" y="305"/>
                </a:lnTo>
                <a:lnTo>
                  <a:pt x="666" y="303"/>
                </a:lnTo>
                <a:lnTo>
                  <a:pt x="671" y="303"/>
                </a:lnTo>
                <a:lnTo>
                  <a:pt x="674" y="302"/>
                </a:lnTo>
                <a:lnTo>
                  <a:pt x="674" y="297"/>
                </a:lnTo>
                <a:lnTo>
                  <a:pt x="673" y="283"/>
                </a:lnTo>
                <a:lnTo>
                  <a:pt x="671" y="277"/>
                </a:lnTo>
                <a:lnTo>
                  <a:pt x="673" y="274"/>
                </a:lnTo>
                <a:lnTo>
                  <a:pt x="673" y="271"/>
                </a:lnTo>
                <a:lnTo>
                  <a:pt x="675" y="267"/>
                </a:lnTo>
                <a:lnTo>
                  <a:pt x="674" y="255"/>
                </a:lnTo>
                <a:lnTo>
                  <a:pt x="664" y="248"/>
                </a:lnTo>
                <a:lnTo>
                  <a:pt x="660" y="234"/>
                </a:lnTo>
                <a:lnTo>
                  <a:pt x="657" y="230"/>
                </a:lnTo>
                <a:lnTo>
                  <a:pt x="656" y="223"/>
                </a:lnTo>
                <a:lnTo>
                  <a:pt x="657" y="214"/>
                </a:lnTo>
                <a:lnTo>
                  <a:pt x="662" y="211"/>
                </a:lnTo>
                <a:lnTo>
                  <a:pt x="667" y="213"/>
                </a:lnTo>
                <a:lnTo>
                  <a:pt x="683" y="232"/>
                </a:lnTo>
                <a:lnTo>
                  <a:pt x="691" y="235"/>
                </a:lnTo>
                <a:lnTo>
                  <a:pt x="708" y="225"/>
                </a:lnTo>
                <a:lnTo>
                  <a:pt x="711" y="221"/>
                </a:lnTo>
                <a:lnTo>
                  <a:pt x="710" y="215"/>
                </a:lnTo>
                <a:lnTo>
                  <a:pt x="709" y="212"/>
                </a:lnTo>
                <a:lnTo>
                  <a:pt x="705" y="211"/>
                </a:lnTo>
                <a:lnTo>
                  <a:pt x="680" y="179"/>
                </a:lnTo>
                <a:lnTo>
                  <a:pt x="678" y="174"/>
                </a:lnTo>
                <a:lnTo>
                  <a:pt x="679" y="165"/>
                </a:lnTo>
                <a:lnTo>
                  <a:pt x="680" y="161"/>
                </a:lnTo>
                <a:lnTo>
                  <a:pt x="681" y="157"/>
                </a:lnTo>
                <a:lnTo>
                  <a:pt x="681" y="155"/>
                </a:lnTo>
                <a:lnTo>
                  <a:pt x="681" y="153"/>
                </a:lnTo>
                <a:lnTo>
                  <a:pt x="676" y="147"/>
                </a:lnTo>
                <a:lnTo>
                  <a:pt x="675" y="144"/>
                </a:lnTo>
                <a:lnTo>
                  <a:pt x="678" y="142"/>
                </a:lnTo>
                <a:lnTo>
                  <a:pt x="685" y="143"/>
                </a:lnTo>
                <a:lnTo>
                  <a:pt x="688" y="137"/>
                </a:lnTo>
                <a:lnTo>
                  <a:pt x="688" y="135"/>
                </a:lnTo>
                <a:lnTo>
                  <a:pt x="689" y="133"/>
                </a:lnTo>
                <a:lnTo>
                  <a:pt x="690" y="128"/>
                </a:lnTo>
                <a:lnTo>
                  <a:pt x="694" y="127"/>
                </a:lnTo>
                <a:lnTo>
                  <a:pt x="720" y="127"/>
                </a:lnTo>
                <a:lnTo>
                  <a:pt x="724" y="127"/>
                </a:lnTo>
                <a:lnTo>
                  <a:pt x="729" y="122"/>
                </a:lnTo>
                <a:lnTo>
                  <a:pt x="733" y="120"/>
                </a:lnTo>
                <a:lnTo>
                  <a:pt x="737" y="117"/>
                </a:lnTo>
                <a:lnTo>
                  <a:pt x="740" y="117"/>
                </a:lnTo>
                <a:lnTo>
                  <a:pt x="745" y="116"/>
                </a:lnTo>
                <a:lnTo>
                  <a:pt x="758" y="116"/>
                </a:lnTo>
                <a:lnTo>
                  <a:pt x="759" y="114"/>
                </a:lnTo>
                <a:lnTo>
                  <a:pt x="760" y="113"/>
                </a:lnTo>
                <a:lnTo>
                  <a:pt x="763" y="108"/>
                </a:lnTo>
                <a:lnTo>
                  <a:pt x="763" y="108"/>
                </a:lnTo>
                <a:lnTo>
                  <a:pt x="764" y="107"/>
                </a:lnTo>
                <a:lnTo>
                  <a:pt x="767" y="105"/>
                </a:lnTo>
                <a:lnTo>
                  <a:pt x="768" y="104"/>
                </a:lnTo>
                <a:lnTo>
                  <a:pt x="773" y="105"/>
                </a:lnTo>
                <a:lnTo>
                  <a:pt x="773" y="102"/>
                </a:lnTo>
                <a:lnTo>
                  <a:pt x="770" y="97"/>
                </a:lnTo>
                <a:lnTo>
                  <a:pt x="770" y="95"/>
                </a:lnTo>
                <a:lnTo>
                  <a:pt x="770" y="94"/>
                </a:lnTo>
                <a:lnTo>
                  <a:pt x="772" y="93"/>
                </a:lnTo>
                <a:lnTo>
                  <a:pt x="772" y="92"/>
                </a:lnTo>
                <a:lnTo>
                  <a:pt x="773" y="90"/>
                </a:lnTo>
                <a:lnTo>
                  <a:pt x="769" y="88"/>
                </a:lnTo>
                <a:lnTo>
                  <a:pt x="765" y="78"/>
                </a:lnTo>
                <a:lnTo>
                  <a:pt x="759" y="73"/>
                </a:lnTo>
                <a:lnTo>
                  <a:pt x="754" y="57"/>
                </a:lnTo>
                <a:lnTo>
                  <a:pt x="753" y="56"/>
                </a:lnTo>
                <a:lnTo>
                  <a:pt x="748" y="56"/>
                </a:lnTo>
                <a:lnTo>
                  <a:pt x="746" y="52"/>
                </a:lnTo>
                <a:lnTo>
                  <a:pt x="733" y="41"/>
                </a:lnTo>
                <a:lnTo>
                  <a:pt x="730" y="36"/>
                </a:lnTo>
                <a:lnTo>
                  <a:pt x="733" y="35"/>
                </a:lnTo>
                <a:lnTo>
                  <a:pt x="737" y="33"/>
                </a:lnTo>
                <a:lnTo>
                  <a:pt x="735" y="30"/>
                </a:lnTo>
                <a:lnTo>
                  <a:pt x="728" y="18"/>
                </a:lnTo>
                <a:lnTo>
                  <a:pt x="727" y="16"/>
                </a:lnTo>
                <a:lnTo>
                  <a:pt x="718" y="14"/>
                </a:lnTo>
                <a:lnTo>
                  <a:pt x="718" y="13"/>
                </a:lnTo>
                <a:lnTo>
                  <a:pt x="720" y="9"/>
                </a:lnTo>
                <a:lnTo>
                  <a:pt x="715" y="5"/>
                </a:lnTo>
                <a:lnTo>
                  <a:pt x="717" y="1"/>
                </a:lnTo>
                <a:lnTo>
                  <a:pt x="717" y="0"/>
                </a:lnTo>
                <a:lnTo>
                  <a:pt x="676" y="0"/>
                </a:lnTo>
                <a:lnTo>
                  <a:pt x="673" y="3"/>
                </a:lnTo>
                <a:lnTo>
                  <a:pt x="685" y="8"/>
                </a:lnTo>
                <a:lnTo>
                  <a:pt x="685" y="10"/>
                </a:lnTo>
                <a:lnTo>
                  <a:pt x="669" y="20"/>
                </a:lnTo>
                <a:lnTo>
                  <a:pt x="667" y="21"/>
                </a:lnTo>
                <a:lnTo>
                  <a:pt x="664" y="20"/>
                </a:lnTo>
                <a:lnTo>
                  <a:pt x="661" y="20"/>
                </a:lnTo>
                <a:lnTo>
                  <a:pt x="658" y="23"/>
                </a:lnTo>
                <a:lnTo>
                  <a:pt x="656" y="21"/>
                </a:lnTo>
                <a:lnTo>
                  <a:pt x="656" y="20"/>
                </a:lnTo>
                <a:lnTo>
                  <a:pt x="657" y="16"/>
                </a:lnTo>
                <a:lnTo>
                  <a:pt x="654" y="17"/>
                </a:lnTo>
                <a:lnTo>
                  <a:pt x="650" y="18"/>
                </a:lnTo>
                <a:lnTo>
                  <a:pt x="648" y="21"/>
                </a:lnTo>
                <a:lnTo>
                  <a:pt x="655" y="33"/>
                </a:lnTo>
                <a:lnTo>
                  <a:pt x="655" y="39"/>
                </a:lnTo>
                <a:lnTo>
                  <a:pt x="655" y="45"/>
                </a:lnTo>
                <a:lnTo>
                  <a:pt x="658" y="46"/>
                </a:lnTo>
                <a:lnTo>
                  <a:pt x="666" y="46"/>
                </a:lnTo>
                <a:lnTo>
                  <a:pt x="665" y="53"/>
                </a:lnTo>
                <a:lnTo>
                  <a:pt x="666" y="53"/>
                </a:lnTo>
                <a:lnTo>
                  <a:pt x="671" y="49"/>
                </a:lnTo>
                <a:lnTo>
                  <a:pt x="675" y="48"/>
                </a:lnTo>
                <a:lnTo>
                  <a:pt x="679" y="52"/>
                </a:lnTo>
                <a:lnTo>
                  <a:pt x="681" y="54"/>
                </a:lnTo>
                <a:lnTo>
                  <a:pt x="676" y="60"/>
                </a:lnTo>
                <a:lnTo>
                  <a:pt x="668" y="64"/>
                </a:lnTo>
                <a:lnTo>
                  <a:pt x="664" y="67"/>
                </a:lnTo>
                <a:lnTo>
                  <a:pt x="664" y="72"/>
                </a:lnTo>
                <a:lnTo>
                  <a:pt x="665" y="73"/>
                </a:lnTo>
                <a:lnTo>
                  <a:pt x="660" y="76"/>
                </a:lnTo>
                <a:lnTo>
                  <a:pt x="657" y="74"/>
                </a:lnTo>
                <a:lnTo>
                  <a:pt x="647" y="59"/>
                </a:lnTo>
                <a:lnTo>
                  <a:pt x="638" y="54"/>
                </a:lnTo>
                <a:lnTo>
                  <a:pt x="636" y="54"/>
                </a:lnTo>
                <a:lnTo>
                  <a:pt x="635" y="57"/>
                </a:lnTo>
                <a:lnTo>
                  <a:pt x="634" y="60"/>
                </a:lnTo>
                <a:lnTo>
                  <a:pt x="635" y="63"/>
                </a:lnTo>
                <a:lnTo>
                  <a:pt x="636" y="63"/>
                </a:lnTo>
                <a:lnTo>
                  <a:pt x="640" y="62"/>
                </a:lnTo>
                <a:lnTo>
                  <a:pt x="642" y="65"/>
                </a:lnTo>
                <a:lnTo>
                  <a:pt x="644" y="77"/>
                </a:lnTo>
                <a:lnTo>
                  <a:pt x="640" y="79"/>
                </a:lnTo>
                <a:lnTo>
                  <a:pt x="634" y="75"/>
                </a:lnTo>
                <a:lnTo>
                  <a:pt x="624" y="78"/>
                </a:lnTo>
                <a:lnTo>
                  <a:pt x="621" y="76"/>
                </a:lnTo>
                <a:lnTo>
                  <a:pt x="619" y="69"/>
                </a:lnTo>
                <a:lnTo>
                  <a:pt x="615" y="65"/>
                </a:lnTo>
                <a:lnTo>
                  <a:pt x="610" y="65"/>
                </a:lnTo>
                <a:lnTo>
                  <a:pt x="609" y="64"/>
                </a:lnTo>
                <a:lnTo>
                  <a:pt x="609" y="62"/>
                </a:lnTo>
                <a:lnTo>
                  <a:pt x="610" y="57"/>
                </a:lnTo>
                <a:lnTo>
                  <a:pt x="610" y="56"/>
                </a:lnTo>
                <a:lnTo>
                  <a:pt x="598" y="56"/>
                </a:lnTo>
                <a:lnTo>
                  <a:pt x="596" y="50"/>
                </a:lnTo>
                <a:lnTo>
                  <a:pt x="593" y="49"/>
                </a:lnTo>
                <a:lnTo>
                  <a:pt x="590" y="49"/>
                </a:lnTo>
                <a:lnTo>
                  <a:pt x="589" y="48"/>
                </a:lnTo>
                <a:lnTo>
                  <a:pt x="589" y="46"/>
                </a:lnTo>
                <a:lnTo>
                  <a:pt x="589" y="40"/>
                </a:lnTo>
                <a:lnTo>
                  <a:pt x="589" y="38"/>
                </a:lnTo>
                <a:lnTo>
                  <a:pt x="588" y="37"/>
                </a:lnTo>
                <a:lnTo>
                  <a:pt x="576" y="38"/>
                </a:lnTo>
                <a:lnTo>
                  <a:pt x="575" y="35"/>
                </a:lnTo>
                <a:lnTo>
                  <a:pt x="577" y="35"/>
                </a:lnTo>
                <a:lnTo>
                  <a:pt x="582" y="31"/>
                </a:lnTo>
                <a:lnTo>
                  <a:pt x="585" y="33"/>
                </a:lnTo>
                <a:lnTo>
                  <a:pt x="586" y="30"/>
                </a:lnTo>
                <a:lnTo>
                  <a:pt x="565" y="28"/>
                </a:lnTo>
                <a:lnTo>
                  <a:pt x="557" y="34"/>
                </a:lnTo>
                <a:lnTo>
                  <a:pt x="516" y="21"/>
                </a:lnTo>
                <a:lnTo>
                  <a:pt x="510" y="23"/>
                </a:lnTo>
                <a:lnTo>
                  <a:pt x="508" y="23"/>
                </a:lnTo>
                <a:lnTo>
                  <a:pt x="505" y="19"/>
                </a:lnTo>
                <a:lnTo>
                  <a:pt x="504" y="20"/>
                </a:lnTo>
                <a:lnTo>
                  <a:pt x="501" y="25"/>
                </a:lnTo>
                <a:lnTo>
                  <a:pt x="499" y="26"/>
                </a:lnTo>
                <a:lnTo>
                  <a:pt x="490" y="30"/>
                </a:lnTo>
                <a:lnTo>
                  <a:pt x="478" y="24"/>
                </a:lnTo>
                <a:lnTo>
                  <a:pt x="474" y="24"/>
                </a:lnTo>
                <a:lnTo>
                  <a:pt x="471" y="26"/>
                </a:lnTo>
                <a:lnTo>
                  <a:pt x="468" y="29"/>
                </a:lnTo>
                <a:lnTo>
                  <a:pt x="463" y="31"/>
                </a:lnTo>
                <a:lnTo>
                  <a:pt x="461" y="34"/>
                </a:lnTo>
                <a:lnTo>
                  <a:pt x="453" y="45"/>
                </a:lnTo>
                <a:lnTo>
                  <a:pt x="452" y="46"/>
                </a:lnTo>
                <a:lnTo>
                  <a:pt x="451" y="48"/>
                </a:lnTo>
                <a:lnTo>
                  <a:pt x="444" y="59"/>
                </a:lnTo>
                <a:lnTo>
                  <a:pt x="441" y="63"/>
                </a:lnTo>
                <a:lnTo>
                  <a:pt x="436" y="66"/>
                </a:lnTo>
                <a:lnTo>
                  <a:pt x="420" y="72"/>
                </a:lnTo>
                <a:lnTo>
                  <a:pt x="416" y="74"/>
                </a:lnTo>
                <a:lnTo>
                  <a:pt x="414" y="80"/>
                </a:lnTo>
                <a:lnTo>
                  <a:pt x="411" y="83"/>
                </a:lnTo>
                <a:lnTo>
                  <a:pt x="405" y="80"/>
                </a:lnTo>
                <a:lnTo>
                  <a:pt x="395" y="85"/>
                </a:lnTo>
                <a:lnTo>
                  <a:pt x="393" y="87"/>
                </a:lnTo>
                <a:lnTo>
                  <a:pt x="392" y="92"/>
                </a:lnTo>
                <a:lnTo>
                  <a:pt x="391" y="95"/>
                </a:lnTo>
                <a:lnTo>
                  <a:pt x="387" y="98"/>
                </a:lnTo>
                <a:lnTo>
                  <a:pt x="383" y="98"/>
                </a:lnTo>
                <a:lnTo>
                  <a:pt x="381" y="99"/>
                </a:lnTo>
                <a:lnTo>
                  <a:pt x="382" y="102"/>
                </a:lnTo>
                <a:lnTo>
                  <a:pt x="377" y="108"/>
                </a:lnTo>
                <a:lnTo>
                  <a:pt x="374" y="108"/>
                </a:lnTo>
                <a:lnTo>
                  <a:pt x="369" y="105"/>
                </a:lnTo>
                <a:lnTo>
                  <a:pt x="366" y="106"/>
                </a:lnTo>
                <a:lnTo>
                  <a:pt x="363" y="109"/>
                </a:lnTo>
                <a:lnTo>
                  <a:pt x="360" y="114"/>
                </a:lnTo>
                <a:lnTo>
                  <a:pt x="357" y="122"/>
                </a:lnTo>
                <a:lnTo>
                  <a:pt x="356" y="122"/>
                </a:lnTo>
                <a:lnTo>
                  <a:pt x="350" y="124"/>
                </a:lnTo>
                <a:lnTo>
                  <a:pt x="347" y="126"/>
                </a:lnTo>
                <a:lnTo>
                  <a:pt x="346" y="128"/>
                </a:lnTo>
                <a:lnTo>
                  <a:pt x="346" y="130"/>
                </a:lnTo>
                <a:lnTo>
                  <a:pt x="347" y="132"/>
                </a:lnTo>
                <a:lnTo>
                  <a:pt x="338" y="139"/>
                </a:lnTo>
                <a:lnTo>
                  <a:pt x="326" y="139"/>
                </a:lnTo>
                <a:lnTo>
                  <a:pt x="318" y="146"/>
                </a:lnTo>
                <a:lnTo>
                  <a:pt x="318" y="149"/>
                </a:lnTo>
                <a:lnTo>
                  <a:pt x="318" y="153"/>
                </a:lnTo>
                <a:lnTo>
                  <a:pt x="320" y="155"/>
                </a:lnTo>
                <a:lnTo>
                  <a:pt x="321" y="156"/>
                </a:lnTo>
                <a:lnTo>
                  <a:pt x="320" y="157"/>
                </a:lnTo>
                <a:lnTo>
                  <a:pt x="317" y="159"/>
                </a:lnTo>
                <a:lnTo>
                  <a:pt x="316" y="161"/>
                </a:lnTo>
                <a:lnTo>
                  <a:pt x="317" y="162"/>
                </a:lnTo>
                <a:lnTo>
                  <a:pt x="316" y="165"/>
                </a:lnTo>
                <a:lnTo>
                  <a:pt x="316" y="166"/>
                </a:lnTo>
                <a:lnTo>
                  <a:pt x="301" y="173"/>
                </a:lnTo>
                <a:lnTo>
                  <a:pt x="298" y="177"/>
                </a:lnTo>
                <a:lnTo>
                  <a:pt x="295" y="179"/>
                </a:lnTo>
                <a:lnTo>
                  <a:pt x="271" y="182"/>
                </a:lnTo>
                <a:lnTo>
                  <a:pt x="257" y="192"/>
                </a:lnTo>
                <a:lnTo>
                  <a:pt x="245" y="192"/>
                </a:lnTo>
                <a:lnTo>
                  <a:pt x="239" y="195"/>
                </a:lnTo>
                <a:lnTo>
                  <a:pt x="238" y="194"/>
                </a:lnTo>
                <a:lnTo>
                  <a:pt x="237" y="187"/>
                </a:lnTo>
                <a:lnTo>
                  <a:pt x="236" y="186"/>
                </a:lnTo>
                <a:lnTo>
                  <a:pt x="234" y="187"/>
                </a:lnTo>
                <a:lnTo>
                  <a:pt x="232" y="189"/>
                </a:lnTo>
                <a:lnTo>
                  <a:pt x="228" y="195"/>
                </a:lnTo>
                <a:lnTo>
                  <a:pt x="225" y="202"/>
                </a:lnTo>
                <a:lnTo>
                  <a:pt x="222" y="208"/>
                </a:lnTo>
                <a:lnTo>
                  <a:pt x="218" y="212"/>
                </a:lnTo>
                <a:lnTo>
                  <a:pt x="212" y="214"/>
                </a:lnTo>
                <a:lnTo>
                  <a:pt x="208" y="221"/>
                </a:lnTo>
                <a:lnTo>
                  <a:pt x="204" y="222"/>
                </a:lnTo>
                <a:lnTo>
                  <a:pt x="198" y="225"/>
                </a:lnTo>
                <a:lnTo>
                  <a:pt x="193" y="238"/>
                </a:lnTo>
                <a:lnTo>
                  <a:pt x="190" y="243"/>
                </a:lnTo>
                <a:lnTo>
                  <a:pt x="180" y="251"/>
                </a:lnTo>
                <a:lnTo>
                  <a:pt x="179" y="253"/>
                </a:lnTo>
                <a:lnTo>
                  <a:pt x="179" y="253"/>
                </a:lnTo>
                <a:lnTo>
                  <a:pt x="178" y="254"/>
                </a:lnTo>
                <a:lnTo>
                  <a:pt x="177" y="256"/>
                </a:lnTo>
                <a:lnTo>
                  <a:pt x="176" y="257"/>
                </a:lnTo>
                <a:lnTo>
                  <a:pt x="171" y="261"/>
                </a:lnTo>
                <a:lnTo>
                  <a:pt x="150" y="258"/>
                </a:lnTo>
                <a:lnTo>
                  <a:pt x="137" y="250"/>
                </a:lnTo>
                <a:lnTo>
                  <a:pt x="99" y="247"/>
                </a:lnTo>
                <a:lnTo>
                  <a:pt x="97" y="248"/>
                </a:lnTo>
                <a:lnTo>
                  <a:pt x="89" y="254"/>
                </a:lnTo>
                <a:lnTo>
                  <a:pt x="74" y="260"/>
                </a:lnTo>
                <a:lnTo>
                  <a:pt x="70" y="263"/>
                </a:lnTo>
                <a:lnTo>
                  <a:pt x="67" y="267"/>
                </a:lnTo>
                <a:lnTo>
                  <a:pt x="61" y="276"/>
                </a:lnTo>
                <a:lnTo>
                  <a:pt x="61" y="278"/>
                </a:lnTo>
                <a:lnTo>
                  <a:pt x="60" y="282"/>
                </a:lnTo>
                <a:lnTo>
                  <a:pt x="59" y="285"/>
                </a:lnTo>
                <a:lnTo>
                  <a:pt x="58" y="287"/>
                </a:lnTo>
                <a:lnTo>
                  <a:pt x="52" y="290"/>
                </a:lnTo>
                <a:lnTo>
                  <a:pt x="49" y="292"/>
                </a:lnTo>
                <a:lnTo>
                  <a:pt x="46" y="296"/>
                </a:lnTo>
                <a:lnTo>
                  <a:pt x="47" y="296"/>
                </a:lnTo>
                <a:lnTo>
                  <a:pt x="45" y="296"/>
                </a:lnTo>
                <a:lnTo>
                  <a:pt x="41" y="292"/>
                </a:lnTo>
                <a:lnTo>
                  <a:pt x="38" y="292"/>
                </a:lnTo>
                <a:lnTo>
                  <a:pt x="28" y="309"/>
                </a:lnTo>
                <a:lnTo>
                  <a:pt x="26" y="307"/>
                </a:lnTo>
                <a:lnTo>
                  <a:pt x="23" y="304"/>
                </a:lnTo>
                <a:lnTo>
                  <a:pt x="20" y="307"/>
                </a:lnTo>
                <a:lnTo>
                  <a:pt x="21" y="309"/>
                </a:lnTo>
                <a:lnTo>
                  <a:pt x="21" y="311"/>
                </a:lnTo>
                <a:lnTo>
                  <a:pt x="21" y="313"/>
                </a:lnTo>
                <a:lnTo>
                  <a:pt x="20" y="315"/>
                </a:lnTo>
                <a:lnTo>
                  <a:pt x="19" y="314"/>
                </a:lnTo>
                <a:lnTo>
                  <a:pt x="18" y="315"/>
                </a:lnTo>
                <a:lnTo>
                  <a:pt x="17" y="316"/>
                </a:lnTo>
                <a:lnTo>
                  <a:pt x="14" y="320"/>
                </a:lnTo>
                <a:lnTo>
                  <a:pt x="12" y="322"/>
                </a:lnTo>
                <a:lnTo>
                  <a:pt x="8" y="324"/>
                </a:lnTo>
                <a:lnTo>
                  <a:pt x="8" y="325"/>
                </a:lnTo>
                <a:lnTo>
                  <a:pt x="8" y="330"/>
                </a:lnTo>
                <a:lnTo>
                  <a:pt x="6" y="332"/>
                </a:lnTo>
                <a:lnTo>
                  <a:pt x="2" y="333"/>
                </a:lnTo>
                <a:lnTo>
                  <a:pt x="0" y="334"/>
                </a:lnTo>
                <a:lnTo>
                  <a:pt x="7" y="335"/>
                </a:lnTo>
                <a:lnTo>
                  <a:pt x="11" y="33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7" name="Freeform 386"/>
          <p:cNvSpPr>
            <a:spLocks/>
          </p:cNvSpPr>
          <p:nvPr/>
        </p:nvSpPr>
        <p:spPr bwMode="auto">
          <a:xfrm>
            <a:off x="10115808" y="2838794"/>
            <a:ext cx="409575" cy="263525"/>
          </a:xfrm>
          <a:custGeom>
            <a:avLst/>
            <a:gdLst>
              <a:gd name="T0" fmla="*/ 50 w 773"/>
              <a:gd name="T1" fmla="*/ 322 h 500"/>
              <a:gd name="T2" fmla="*/ 40 w 773"/>
              <a:gd name="T3" fmla="*/ 355 h 500"/>
              <a:gd name="T4" fmla="*/ 14 w 773"/>
              <a:gd name="T5" fmla="*/ 380 h 500"/>
              <a:gd name="T6" fmla="*/ 63 w 773"/>
              <a:gd name="T7" fmla="*/ 391 h 500"/>
              <a:gd name="T8" fmla="*/ 95 w 773"/>
              <a:gd name="T9" fmla="*/ 388 h 500"/>
              <a:gd name="T10" fmla="*/ 122 w 773"/>
              <a:gd name="T11" fmla="*/ 432 h 500"/>
              <a:gd name="T12" fmla="*/ 156 w 773"/>
              <a:gd name="T13" fmla="*/ 431 h 500"/>
              <a:gd name="T14" fmla="*/ 167 w 773"/>
              <a:gd name="T15" fmla="*/ 410 h 500"/>
              <a:gd name="T16" fmla="*/ 199 w 773"/>
              <a:gd name="T17" fmla="*/ 357 h 500"/>
              <a:gd name="T18" fmla="*/ 196 w 773"/>
              <a:gd name="T19" fmla="*/ 402 h 500"/>
              <a:gd name="T20" fmla="*/ 210 w 773"/>
              <a:gd name="T21" fmla="*/ 432 h 500"/>
              <a:gd name="T22" fmla="*/ 196 w 773"/>
              <a:gd name="T23" fmla="*/ 464 h 500"/>
              <a:gd name="T24" fmla="*/ 214 w 773"/>
              <a:gd name="T25" fmla="*/ 485 h 500"/>
              <a:gd name="T26" fmla="*/ 243 w 773"/>
              <a:gd name="T27" fmla="*/ 495 h 500"/>
              <a:gd name="T28" fmla="*/ 276 w 773"/>
              <a:gd name="T29" fmla="*/ 459 h 500"/>
              <a:gd name="T30" fmla="*/ 281 w 773"/>
              <a:gd name="T31" fmla="*/ 419 h 500"/>
              <a:gd name="T32" fmla="*/ 304 w 773"/>
              <a:gd name="T33" fmla="*/ 401 h 500"/>
              <a:gd name="T34" fmla="*/ 313 w 773"/>
              <a:gd name="T35" fmla="*/ 355 h 500"/>
              <a:gd name="T36" fmla="*/ 332 w 773"/>
              <a:gd name="T37" fmla="*/ 336 h 500"/>
              <a:gd name="T38" fmla="*/ 330 w 773"/>
              <a:gd name="T39" fmla="*/ 400 h 500"/>
              <a:gd name="T40" fmla="*/ 338 w 773"/>
              <a:gd name="T41" fmla="*/ 436 h 500"/>
              <a:gd name="T42" fmla="*/ 356 w 773"/>
              <a:gd name="T43" fmla="*/ 416 h 500"/>
              <a:gd name="T44" fmla="*/ 397 w 773"/>
              <a:gd name="T45" fmla="*/ 381 h 500"/>
              <a:gd name="T46" fmla="*/ 412 w 773"/>
              <a:gd name="T47" fmla="*/ 324 h 500"/>
              <a:gd name="T48" fmla="*/ 404 w 773"/>
              <a:gd name="T49" fmla="*/ 295 h 500"/>
              <a:gd name="T50" fmla="*/ 421 w 773"/>
              <a:gd name="T51" fmla="*/ 306 h 500"/>
              <a:gd name="T52" fmla="*/ 458 w 773"/>
              <a:gd name="T53" fmla="*/ 296 h 500"/>
              <a:gd name="T54" fmla="*/ 459 w 773"/>
              <a:gd name="T55" fmla="*/ 244 h 500"/>
              <a:gd name="T56" fmla="*/ 508 w 773"/>
              <a:gd name="T57" fmla="*/ 234 h 500"/>
              <a:gd name="T58" fmla="*/ 501 w 773"/>
              <a:gd name="T59" fmla="*/ 267 h 500"/>
              <a:gd name="T60" fmla="*/ 487 w 773"/>
              <a:gd name="T61" fmla="*/ 304 h 500"/>
              <a:gd name="T62" fmla="*/ 463 w 773"/>
              <a:gd name="T63" fmla="*/ 351 h 500"/>
              <a:gd name="T64" fmla="*/ 483 w 773"/>
              <a:gd name="T65" fmla="*/ 403 h 500"/>
              <a:gd name="T66" fmla="*/ 551 w 773"/>
              <a:gd name="T67" fmla="*/ 396 h 500"/>
              <a:gd name="T68" fmla="*/ 558 w 773"/>
              <a:gd name="T69" fmla="*/ 354 h 500"/>
              <a:gd name="T70" fmla="*/ 583 w 773"/>
              <a:gd name="T71" fmla="*/ 331 h 500"/>
              <a:gd name="T72" fmla="*/ 661 w 773"/>
              <a:gd name="T73" fmla="*/ 307 h 500"/>
              <a:gd name="T74" fmla="*/ 675 w 773"/>
              <a:gd name="T75" fmla="*/ 267 h 500"/>
              <a:gd name="T76" fmla="*/ 708 w 773"/>
              <a:gd name="T77" fmla="*/ 225 h 500"/>
              <a:gd name="T78" fmla="*/ 681 w 773"/>
              <a:gd name="T79" fmla="*/ 153 h 500"/>
              <a:gd name="T80" fmla="*/ 724 w 773"/>
              <a:gd name="T81" fmla="*/ 127 h 500"/>
              <a:gd name="T82" fmla="*/ 764 w 773"/>
              <a:gd name="T83" fmla="*/ 107 h 500"/>
              <a:gd name="T84" fmla="*/ 769 w 773"/>
              <a:gd name="T85" fmla="*/ 88 h 500"/>
              <a:gd name="T86" fmla="*/ 735 w 773"/>
              <a:gd name="T87" fmla="*/ 30 h 500"/>
              <a:gd name="T88" fmla="*/ 685 w 773"/>
              <a:gd name="T89" fmla="*/ 8 h 500"/>
              <a:gd name="T90" fmla="*/ 650 w 773"/>
              <a:gd name="T91" fmla="*/ 18 h 500"/>
              <a:gd name="T92" fmla="*/ 679 w 773"/>
              <a:gd name="T93" fmla="*/ 52 h 500"/>
              <a:gd name="T94" fmla="*/ 636 w 773"/>
              <a:gd name="T95" fmla="*/ 54 h 500"/>
              <a:gd name="T96" fmla="*/ 621 w 773"/>
              <a:gd name="T97" fmla="*/ 76 h 500"/>
              <a:gd name="T98" fmla="*/ 590 w 773"/>
              <a:gd name="T99" fmla="*/ 49 h 500"/>
              <a:gd name="T100" fmla="*/ 586 w 773"/>
              <a:gd name="T101" fmla="*/ 30 h 500"/>
              <a:gd name="T102" fmla="*/ 478 w 773"/>
              <a:gd name="T103" fmla="*/ 24 h 500"/>
              <a:gd name="T104" fmla="*/ 436 w 773"/>
              <a:gd name="T105" fmla="*/ 66 h 500"/>
              <a:gd name="T106" fmla="*/ 383 w 773"/>
              <a:gd name="T107" fmla="*/ 98 h 500"/>
              <a:gd name="T108" fmla="*/ 350 w 773"/>
              <a:gd name="T109" fmla="*/ 124 h 500"/>
              <a:gd name="T110" fmla="*/ 321 w 773"/>
              <a:gd name="T111" fmla="*/ 156 h 500"/>
              <a:gd name="T112" fmla="*/ 257 w 773"/>
              <a:gd name="T113" fmla="*/ 192 h 500"/>
              <a:gd name="T114" fmla="*/ 218 w 773"/>
              <a:gd name="T115" fmla="*/ 212 h 500"/>
              <a:gd name="T116" fmla="*/ 177 w 773"/>
              <a:gd name="T117" fmla="*/ 256 h 500"/>
              <a:gd name="T118" fmla="*/ 61 w 773"/>
              <a:gd name="T119" fmla="*/ 276 h 500"/>
              <a:gd name="T120" fmla="*/ 38 w 773"/>
              <a:gd name="T121" fmla="*/ 292 h 500"/>
              <a:gd name="T122" fmla="*/ 17 w 773"/>
              <a:gd name="T123" fmla="*/ 31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3" h="500">
                <a:moveTo>
                  <a:pt x="11" y="334"/>
                </a:moveTo>
                <a:lnTo>
                  <a:pt x="16" y="332"/>
                </a:lnTo>
                <a:lnTo>
                  <a:pt x="22" y="325"/>
                </a:lnTo>
                <a:lnTo>
                  <a:pt x="23" y="323"/>
                </a:lnTo>
                <a:lnTo>
                  <a:pt x="26" y="319"/>
                </a:lnTo>
                <a:lnTo>
                  <a:pt x="27" y="319"/>
                </a:lnTo>
                <a:lnTo>
                  <a:pt x="28" y="321"/>
                </a:lnTo>
                <a:lnTo>
                  <a:pt x="31" y="321"/>
                </a:lnTo>
                <a:lnTo>
                  <a:pt x="43" y="315"/>
                </a:lnTo>
                <a:lnTo>
                  <a:pt x="48" y="319"/>
                </a:lnTo>
                <a:lnTo>
                  <a:pt x="50" y="322"/>
                </a:lnTo>
                <a:lnTo>
                  <a:pt x="48" y="327"/>
                </a:lnTo>
                <a:lnTo>
                  <a:pt x="51" y="329"/>
                </a:lnTo>
                <a:lnTo>
                  <a:pt x="52" y="330"/>
                </a:lnTo>
                <a:lnTo>
                  <a:pt x="53" y="332"/>
                </a:lnTo>
                <a:lnTo>
                  <a:pt x="35" y="333"/>
                </a:lnTo>
                <a:lnTo>
                  <a:pt x="32" y="335"/>
                </a:lnTo>
                <a:lnTo>
                  <a:pt x="49" y="337"/>
                </a:lnTo>
                <a:lnTo>
                  <a:pt x="50" y="341"/>
                </a:lnTo>
                <a:lnTo>
                  <a:pt x="49" y="345"/>
                </a:lnTo>
                <a:lnTo>
                  <a:pt x="45" y="351"/>
                </a:lnTo>
                <a:lnTo>
                  <a:pt x="40" y="355"/>
                </a:lnTo>
                <a:lnTo>
                  <a:pt x="39" y="357"/>
                </a:lnTo>
                <a:lnTo>
                  <a:pt x="29" y="364"/>
                </a:lnTo>
                <a:lnTo>
                  <a:pt x="22" y="365"/>
                </a:lnTo>
                <a:lnTo>
                  <a:pt x="19" y="366"/>
                </a:lnTo>
                <a:lnTo>
                  <a:pt x="25" y="371"/>
                </a:lnTo>
                <a:lnTo>
                  <a:pt x="27" y="371"/>
                </a:lnTo>
                <a:lnTo>
                  <a:pt x="30" y="367"/>
                </a:lnTo>
                <a:lnTo>
                  <a:pt x="32" y="369"/>
                </a:lnTo>
                <a:lnTo>
                  <a:pt x="26" y="375"/>
                </a:lnTo>
                <a:lnTo>
                  <a:pt x="20" y="379"/>
                </a:lnTo>
                <a:lnTo>
                  <a:pt x="14" y="380"/>
                </a:lnTo>
                <a:lnTo>
                  <a:pt x="11" y="379"/>
                </a:lnTo>
                <a:lnTo>
                  <a:pt x="16" y="394"/>
                </a:lnTo>
                <a:lnTo>
                  <a:pt x="30" y="403"/>
                </a:lnTo>
                <a:lnTo>
                  <a:pt x="36" y="403"/>
                </a:lnTo>
                <a:lnTo>
                  <a:pt x="57" y="394"/>
                </a:lnTo>
                <a:lnTo>
                  <a:pt x="60" y="396"/>
                </a:lnTo>
                <a:lnTo>
                  <a:pt x="61" y="396"/>
                </a:lnTo>
                <a:lnTo>
                  <a:pt x="62" y="394"/>
                </a:lnTo>
                <a:lnTo>
                  <a:pt x="63" y="393"/>
                </a:lnTo>
                <a:lnTo>
                  <a:pt x="63" y="392"/>
                </a:lnTo>
                <a:lnTo>
                  <a:pt x="63" y="391"/>
                </a:lnTo>
                <a:lnTo>
                  <a:pt x="62" y="390"/>
                </a:lnTo>
                <a:lnTo>
                  <a:pt x="65" y="386"/>
                </a:lnTo>
                <a:lnTo>
                  <a:pt x="69" y="380"/>
                </a:lnTo>
                <a:lnTo>
                  <a:pt x="68" y="380"/>
                </a:lnTo>
                <a:lnTo>
                  <a:pt x="68" y="378"/>
                </a:lnTo>
                <a:lnTo>
                  <a:pt x="68" y="378"/>
                </a:lnTo>
                <a:lnTo>
                  <a:pt x="71" y="375"/>
                </a:lnTo>
                <a:lnTo>
                  <a:pt x="74" y="376"/>
                </a:lnTo>
                <a:lnTo>
                  <a:pt x="77" y="380"/>
                </a:lnTo>
                <a:lnTo>
                  <a:pt x="95" y="382"/>
                </a:lnTo>
                <a:lnTo>
                  <a:pt x="95" y="388"/>
                </a:lnTo>
                <a:lnTo>
                  <a:pt x="106" y="395"/>
                </a:lnTo>
                <a:lnTo>
                  <a:pt x="114" y="408"/>
                </a:lnTo>
                <a:lnTo>
                  <a:pt x="118" y="411"/>
                </a:lnTo>
                <a:lnTo>
                  <a:pt x="118" y="413"/>
                </a:lnTo>
                <a:lnTo>
                  <a:pt x="118" y="416"/>
                </a:lnTo>
                <a:lnTo>
                  <a:pt x="118" y="419"/>
                </a:lnTo>
                <a:lnTo>
                  <a:pt x="120" y="422"/>
                </a:lnTo>
                <a:lnTo>
                  <a:pt x="118" y="425"/>
                </a:lnTo>
                <a:lnTo>
                  <a:pt x="117" y="426"/>
                </a:lnTo>
                <a:lnTo>
                  <a:pt x="118" y="429"/>
                </a:lnTo>
                <a:lnTo>
                  <a:pt x="122" y="432"/>
                </a:lnTo>
                <a:lnTo>
                  <a:pt x="124" y="440"/>
                </a:lnTo>
                <a:lnTo>
                  <a:pt x="125" y="441"/>
                </a:lnTo>
                <a:lnTo>
                  <a:pt x="127" y="439"/>
                </a:lnTo>
                <a:lnTo>
                  <a:pt x="133" y="428"/>
                </a:lnTo>
                <a:lnTo>
                  <a:pt x="135" y="424"/>
                </a:lnTo>
                <a:lnTo>
                  <a:pt x="143" y="420"/>
                </a:lnTo>
                <a:lnTo>
                  <a:pt x="151" y="416"/>
                </a:lnTo>
                <a:lnTo>
                  <a:pt x="159" y="418"/>
                </a:lnTo>
                <a:lnTo>
                  <a:pt x="161" y="424"/>
                </a:lnTo>
                <a:lnTo>
                  <a:pt x="158" y="426"/>
                </a:lnTo>
                <a:lnTo>
                  <a:pt x="156" y="431"/>
                </a:lnTo>
                <a:lnTo>
                  <a:pt x="154" y="435"/>
                </a:lnTo>
                <a:lnTo>
                  <a:pt x="155" y="439"/>
                </a:lnTo>
                <a:lnTo>
                  <a:pt x="157" y="438"/>
                </a:lnTo>
                <a:lnTo>
                  <a:pt x="160" y="434"/>
                </a:lnTo>
                <a:lnTo>
                  <a:pt x="163" y="432"/>
                </a:lnTo>
                <a:lnTo>
                  <a:pt x="163" y="431"/>
                </a:lnTo>
                <a:lnTo>
                  <a:pt x="163" y="428"/>
                </a:lnTo>
                <a:lnTo>
                  <a:pt x="165" y="422"/>
                </a:lnTo>
                <a:lnTo>
                  <a:pt x="166" y="416"/>
                </a:lnTo>
                <a:lnTo>
                  <a:pt x="167" y="412"/>
                </a:lnTo>
                <a:lnTo>
                  <a:pt x="167" y="410"/>
                </a:lnTo>
                <a:lnTo>
                  <a:pt x="167" y="399"/>
                </a:lnTo>
                <a:lnTo>
                  <a:pt x="169" y="394"/>
                </a:lnTo>
                <a:lnTo>
                  <a:pt x="170" y="390"/>
                </a:lnTo>
                <a:lnTo>
                  <a:pt x="173" y="386"/>
                </a:lnTo>
                <a:lnTo>
                  <a:pt x="175" y="385"/>
                </a:lnTo>
                <a:lnTo>
                  <a:pt x="178" y="373"/>
                </a:lnTo>
                <a:lnTo>
                  <a:pt x="184" y="365"/>
                </a:lnTo>
                <a:lnTo>
                  <a:pt x="189" y="361"/>
                </a:lnTo>
                <a:lnTo>
                  <a:pt x="197" y="357"/>
                </a:lnTo>
                <a:lnTo>
                  <a:pt x="198" y="356"/>
                </a:lnTo>
                <a:lnTo>
                  <a:pt x="199" y="357"/>
                </a:lnTo>
                <a:lnTo>
                  <a:pt x="202" y="366"/>
                </a:lnTo>
                <a:lnTo>
                  <a:pt x="208" y="375"/>
                </a:lnTo>
                <a:lnTo>
                  <a:pt x="208" y="381"/>
                </a:lnTo>
                <a:lnTo>
                  <a:pt x="206" y="382"/>
                </a:lnTo>
                <a:lnTo>
                  <a:pt x="203" y="383"/>
                </a:lnTo>
                <a:lnTo>
                  <a:pt x="199" y="385"/>
                </a:lnTo>
                <a:lnTo>
                  <a:pt x="196" y="392"/>
                </a:lnTo>
                <a:lnTo>
                  <a:pt x="196" y="395"/>
                </a:lnTo>
                <a:lnTo>
                  <a:pt x="203" y="393"/>
                </a:lnTo>
                <a:lnTo>
                  <a:pt x="205" y="395"/>
                </a:lnTo>
                <a:lnTo>
                  <a:pt x="196" y="402"/>
                </a:lnTo>
                <a:lnTo>
                  <a:pt x="192" y="409"/>
                </a:lnTo>
                <a:lnTo>
                  <a:pt x="189" y="419"/>
                </a:lnTo>
                <a:lnTo>
                  <a:pt x="189" y="425"/>
                </a:lnTo>
                <a:lnTo>
                  <a:pt x="192" y="432"/>
                </a:lnTo>
                <a:lnTo>
                  <a:pt x="195" y="434"/>
                </a:lnTo>
                <a:lnTo>
                  <a:pt x="198" y="433"/>
                </a:lnTo>
                <a:lnTo>
                  <a:pt x="198" y="432"/>
                </a:lnTo>
                <a:lnTo>
                  <a:pt x="198" y="430"/>
                </a:lnTo>
                <a:lnTo>
                  <a:pt x="198" y="429"/>
                </a:lnTo>
                <a:lnTo>
                  <a:pt x="209" y="429"/>
                </a:lnTo>
                <a:lnTo>
                  <a:pt x="210" y="432"/>
                </a:lnTo>
                <a:lnTo>
                  <a:pt x="210" y="434"/>
                </a:lnTo>
                <a:lnTo>
                  <a:pt x="208" y="438"/>
                </a:lnTo>
                <a:lnTo>
                  <a:pt x="207" y="440"/>
                </a:lnTo>
                <a:lnTo>
                  <a:pt x="207" y="441"/>
                </a:lnTo>
                <a:lnTo>
                  <a:pt x="210" y="444"/>
                </a:lnTo>
                <a:lnTo>
                  <a:pt x="208" y="448"/>
                </a:lnTo>
                <a:lnTo>
                  <a:pt x="203" y="453"/>
                </a:lnTo>
                <a:lnTo>
                  <a:pt x="200" y="455"/>
                </a:lnTo>
                <a:lnTo>
                  <a:pt x="198" y="459"/>
                </a:lnTo>
                <a:lnTo>
                  <a:pt x="197" y="462"/>
                </a:lnTo>
                <a:lnTo>
                  <a:pt x="196" y="464"/>
                </a:lnTo>
                <a:lnTo>
                  <a:pt x="195" y="468"/>
                </a:lnTo>
                <a:lnTo>
                  <a:pt x="189" y="479"/>
                </a:lnTo>
                <a:lnTo>
                  <a:pt x="186" y="484"/>
                </a:lnTo>
                <a:lnTo>
                  <a:pt x="185" y="490"/>
                </a:lnTo>
                <a:lnTo>
                  <a:pt x="186" y="498"/>
                </a:lnTo>
                <a:lnTo>
                  <a:pt x="190" y="500"/>
                </a:lnTo>
                <a:lnTo>
                  <a:pt x="196" y="500"/>
                </a:lnTo>
                <a:lnTo>
                  <a:pt x="200" y="498"/>
                </a:lnTo>
                <a:lnTo>
                  <a:pt x="205" y="494"/>
                </a:lnTo>
                <a:lnTo>
                  <a:pt x="209" y="490"/>
                </a:lnTo>
                <a:lnTo>
                  <a:pt x="214" y="485"/>
                </a:lnTo>
                <a:lnTo>
                  <a:pt x="218" y="479"/>
                </a:lnTo>
                <a:lnTo>
                  <a:pt x="222" y="475"/>
                </a:lnTo>
                <a:lnTo>
                  <a:pt x="223" y="475"/>
                </a:lnTo>
                <a:lnTo>
                  <a:pt x="223" y="478"/>
                </a:lnTo>
                <a:lnTo>
                  <a:pt x="225" y="480"/>
                </a:lnTo>
                <a:lnTo>
                  <a:pt x="225" y="481"/>
                </a:lnTo>
                <a:lnTo>
                  <a:pt x="225" y="485"/>
                </a:lnTo>
                <a:lnTo>
                  <a:pt x="224" y="489"/>
                </a:lnTo>
                <a:lnTo>
                  <a:pt x="223" y="491"/>
                </a:lnTo>
                <a:lnTo>
                  <a:pt x="225" y="497"/>
                </a:lnTo>
                <a:lnTo>
                  <a:pt x="243" y="495"/>
                </a:lnTo>
                <a:lnTo>
                  <a:pt x="253" y="490"/>
                </a:lnTo>
                <a:lnTo>
                  <a:pt x="258" y="485"/>
                </a:lnTo>
                <a:lnTo>
                  <a:pt x="263" y="481"/>
                </a:lnTo>
                <a:lnTo>
                  <a:pt x="264" y="479"/>
                </a:lnTo>
                <a:lnTo>
                  <a:pt x="266" y="479"/>
                </a:lnTo>
                <a:lnTo>
                  <a:pt x="269" y="482"/>
                </a:lnTo>
                <a:lnTo>
                  <a:pt x="272" y="483"/>
                </a:lnTo>
                <a:lnTo>
                  <a:pt x="272" y="479"/>
                </a:lnTo>
                <a:lnTo>
                  <a:pt x="271" y="475"/>
                </a:lnTo>
                <a:lnTo>
                  <a:pt x="266" y="471"/>
                </a:lnTo>
                <a:lnTo>
                  <a:pt x="276" y="459"/>
                </a:lnTo>
                <a:lnTo>
                  <a:pt x="278" y="456"/>
                </a:lnTo>
                <a:lnTo>
                  <a:pt x="281" y="455"/>
                </a:lnTo>
                <a:lnTo>
                  <a:pt x="282" y="458"/>
                </a:lnTo>
                <a:lnTo>
                  <a:pt x="284" y="465"/>
                </a:lnTo>
                <a:lnTo>
                  <a:pt x="286" y="469"/>
                </a:lnTo>
                <a:lnTo>
                  <a:pt x="290" y="467"/>
                </a:lnTo>
                <a:lnTo>
                  <a:pt x="294" y="456"/>
                </a:lnTo>
                <a:lnTo>
                  <a:pt x="296" y="445"/>
                </a:lnTo>
                <a:lnTo>
                  <a:pt x="295" y="440"/>
                </a:lnTo>
                <a:lnTo>
                  <a:pt x="286" y="422"/>
                </a:lnTo>
                <a:lnTo>
                  <a:pt x="281" y="419"/>
                </a:lnTo>
                <a:lnTo>
                  <a:pt x="278" y="415"/>
                </a:lnTo>
                <a:lnTo>
                  <a:pt x="278" y="412"/>
                </a:lnTo>
                <a:lnTo>
                  <a:pt x="297" y="419"/>
                </a:lnTo>
                <a:lnTo>
                  <a:pt x="301" y="415"/>
                </a:lnTo>
                <a:lnTo>
                  <a:pt x="298" y="412"/>
                </a:lnTo>
                <a:lnTo>
                  <a:pt x="295" y="410"/>
                </a:lnTo>
                <a:lnTo>
                  <a:pt x="293" y="406"/>
                </a:lnTo>
                <a:lnTo>
                  <a:pt x="293" y="399"/>
                </a:lnTo>
                <a:lnTo>
                  <a:pt x="295" y="399"/>
                </a:lnTo>
                <a:lnTo>
                  <a:pt x="300" y="401"/>
                </a:lnTo>
                <a:lnTo>
                  <a:pt x="304" y="401"/>
                </a:lnTo>
                <a:lnTo>
                  <a:pt x="305" y="399"/>
                </a:lnTo>
                <a:lnTo>
                  <a:pt x="306" y="395"/>
                </a:lnTo>
                <a:lnTo>
                  <a:pt x="306" y="394"/>
                </a:lnTo>
                <a:lnTo>
                  <a:pt x="307" y="392"/>
                </a:lnTo>
                <a:lnTo>
                  <a:pt x="307" y="391"/>
                </a:lnTo>
                <a:lnTo>
                  <a:pt x="306" y="388"/>
                </a:lnTo>
                <a:lnTo>
                  <a:pt x="304" y="367"/>
                </a:lnTo>
                <a:lnTo>
                  <a:pt x="304" y="364"/>
                </a:lnTo>
                <a:lnTo>
                  <a:pt x="308" y="363"/>
                </a:lnTo>
                <a:lnTo>
                  <a:pt x="310" y="361"/>
                </a:lnTo>
                <a:lnTo>
                  <a:pt x="313" y="355"/>
                </a:lnTo>
                <a:lnTo>
                  <a:pt x="314" y="349"/>
                </a:lnTo>
                <a:lnTo>
                  <a:pt x="314" y="345"/>
                </a:lnTo>
                <a:lnTo>
                  <a:pt x="313" y="343"/>
                </a:lnTo>
                <a:lnTo>
                  <a:pt x="312" y="343"/>
                </a:lnTo>
                <a:lnTo>
                  <a:pt x="312" y="341"/>
                </a:lnTo>
                <a:lnTo>
                  <a:pt x="316" y="341"/>
                </a:lnTo>
                <a:lnTo>
                  <a:pt x="322" y="349"/>
                </a:lnTo>
                <a:lnTo>
                  <a:pt x="327" y="344"/>
                </a:lnTo>
                <a:lnTo>
                  <a:pt x="330" y="341"/>
                </a:lnTo>
                <a:lnTo>
                  <a:pt x="331" y="339"/>
                </a:lnTo>
                <a:lnTo>
                  <a:pt x="332" y="336"/>
                </a:lnTo>
                <a:lnTo>
                  <a:pt x="334" y="336"/>
                </a:lnTo>
                <a:lnTo>
                  <a:pt x="335" y="337"/>
                </a:lnTo>
                <a:lnTo>
                  <a:pt x="334" y="340"/>
                </a:lnTo>
                <a:lnTo>
                  <a:pt x="326" y="365"/>
                </a:lnTo>
                <a:lnTo>
                  <a:pt x="325" y="371"/>
                </a:lnTo>
                <a:lnTo>
                  <a:pt x="325" y="375"/>
                </a:lnTo>
                <a:lnTo>
                  <a:pt x="328" y="383"/>
                </a:lnTo>
                <a:lnTo>
                  <a:pt x="330" y="385"/>
                </a:lnTo>
                <a:lnTo>
                  <a:pt x="330" y="393"/>
                </a:lnTo>
                <a:lnTo>
                  <a:pt x="330" y="395"/>
                </a:lnTo>
                <a:lnTo>
                  <a:pt x="330" y="400"/>
                </a:lnTo>
                <a:lnTo>
                  <a:pt x="325" y="413"/>
                </a:lnTo>
                <a:lnTo>
                  <a:pt x="324" y="420"/>
                </a:lnTo>
                <a:lnTo>
                  <a:pt x="325" y="423"/>
                </a:lnTo>
                <a:lnTo>
                  <a:pt x="326" y="426"/>
                </a:lnTo>
                <a:lnTo>
                  <a:pt x="327" y="428"/>
                </a:lnTo>
                <a:lnTo>
                  <a:pt x="332" y="429"/>
                </a:lnTo>
                <a:lnTo>
                  <a:pt x="333" y="430"/>
                </a:lnTo>
                <a:lnTo>
                  <a:pt x="334" y="435"/>
                </a:lnTo>
                <a:lnTo>
                  <a:pt x="336" y="439"/>
                </a:lnTo>
                <a:lnTo>
                  <a:pt x="337" y="438"/>
                </a:lnTo>
                <a:lnTo>
                  <a:pt x="338" y="436"/>
                </a:lnTo>
                <a:lnTo>
                  <a:pt x="338" y="435"/>
                </a:lnTo>
                <a:lnTo>
                  <a:pt x="340" y="433"/>
                </a:lnTo>
                <a:lnTo>
                  <a:pt x="340" y="431"/>
                </a:lnTo>
                <a:lnTo>
                  <a:pt x="341" y="430"/>
                </a:lnTo>
                <a:lnTo>
                  <a:pt x="344" y="426"/>
                </a:lnTo>
                <a:lnTo>
                  <a:pt x="346" y="426"/>
                </a:lnTo>
                <a:lnTo>
                  <a:pt x="350" y="428"/>
                </a:lnTo>
                <a:lnTo>
                  <a:pt x="353" y="425"/>
                </a:lnTo>
                <a:lnTo>
                  <a:pt x="354" y="423"/>
                </a:lnTo>
                <a:lnTo>
                  <a:pt x="354" y="420"/>
                </a:lnTo>
                <a:lnTo>
                  <a:pt x="356" y="416"/>
                </a:lnTo>
                <a:lnTo>
                  <a:pt x="359" y="414"/>
                </a:lnTo>
                <a:lnTo>
                  <a:pt x="362" y="414"/>
                </a:lnTo>
                <a:lnTo>
                  <a:pt x="365" y="411"/>
                </a:lnTo>
                <a:lnTo>
                  <a:pt x="363" y="409"/>
                </a:lnTo>
                <a:lnTo>
                  <a:pt x="364" y="403"/>
                </a:lnTo>
                <a:lnTo>
                  <a:pt x="366" y="394"/>
                </a:lnTo>
                <a:lnTo>
                  <a:pt x="370" y="386"/>
                </a:lnTo>
                <a:lnTo>
                  <a:pt x="374" y="381"/>
                </a:lnTo>
                <a:lnTo>
                  <a:pt x="379" y="379"/>
                </a:lnTo>
                <a:lnTo>
                  <a:pt x="393" y="382"/>
                </a:lnTo>
                <a:lnTo>
                  <a:pt x="397" y="381"/>
                </a:lnTo>
                <a:lnTo>
                  <a:pt x="402" y="375"/>
                </a:lnTo>
                <a:lnTo>
                  <a:pt x="404" y="372"/>
                </a:lnTo>
                <a:lnTo>
                  <a:pt x="409" y="367"/>
                </a:lnTo>
                <a:lnTo>
                  <a:pt x="411" y="364"/>
                </a:lnTo>
                <a:lnTo>
                  <a:pt x="411" y="362"/>
                </a:lnTo>
                <a:lnTo>
                  <a:pt x="410" y="355"/>
                </a:lnTo>
                <a:lnTo>
                  <a:pt x="412" y="353"/>
                </a:lnTo>
                <a:lnTo>
                  <a:pt x="413" y="350"/>
                </a:lnTo>
                <a:lnTo>
                  <a:pt x="414" y="334"/>
                </a:lnTo>
                <a:lnTo>
                  <a:pt x="413" y="329"/>
                </a:lnTo>
                <a:lnTo>
                  <a:pt x="412" y="324"/>
                </a:lnTo>
                <a:lnTo>
                  <a:pt x="410" y="323"/>
                </a:lnTo>
                <a:lnTo>
                  <a:pt x="404" y="322"/>
                </a:lnTo>
                <a:lnTo>
                  <a:pt x="402" y="321"/>
                </a:lnTo>
                <a:lnTo>
                  <a:pt x="402" y="320"/>
                </a:lnTo>
                <a:lnTo>
                  <a:pt x="403" y="317"/>
                </a:lnTo>
                <a:lnTo>
                  <a:pt x="403" y="315"/>
                </a:lnTo>
                <a:lnTo>
                  <a:pt x="403" y="314"/>
                </a:lnTo>
                <a:lnTo>
                  <a:pt x="395" y="309"/>
                </a:lnTo>
                <a:lnTo>
                  <a:pt x="393" y="306"/>
                </a:lnTo>
                <a:lnTo>
                  <a:pt x="399" y="296"/>
                </a:lnTo>
                <a:lnTo>
                  <a:pt x="404" y="295"/>
                </a:lnTo>
                <a:lnTo>
                  <a:pt x="410" y="297"/>
                </a:lnTo>
                <a:lnTo>
                  <a:pt x="414" y="297"/>
                </a:lnTo>
                <a:lnTo>
                  <a:pt x="412" y="294"/>
                </a:lnTo>
                <a:lnTo>
                  <a:pt x="411" y="291"/>
                </a:lnTo>
                <a:lnTo>
                  <a:pt x="411" y="287"/>
                </a:lnTo>
                <a:lnTo>
                  <a:pt x="413" y="287"/>
                </a:lnTo>
                <a:lnTo>
                  <a:pt x="415" y="288"/>
                </a:lnTo>
                <a:lnTo>
                  <a:pt x="419" y="291"/>
                </a:lnTo>
                <a:lnTo>
                  <a:pt x="420" y="294"/>
                </a:lnTo>
                <a:lnTo>
                  <a:pt x="420" y="303"/>
                </a:lnTo>
                <a:lnTo>
                  <a:pt x="421" y="306"/>
                </a:lnTo>
                <a:lnTo>
                  <a:pt x="431" y="312"/>
                </a:lnTo>
                <a:lnTo>
                  <a:pt x="435" y="310"/>
                </a:lnTo>
                <a:lnTo>
                  <a:pt x="436" y="306"/>
                </a:lnTo>
                <a:lnTo>
                  <a:pt x="438" y="305"/>
                </a:lnTo>
                <a:lnTo>
                  <a:pt x="438" y="303"/>
                </a:lnTo>
                <a:lnTo>
                  <a:pt x="439" y="301"/>
                </a:lnTo>
                <a:lnTo>
                  <a:pt x="441" y="300"/>
                </a:lnTo>
                <a:lnTo>
                  <a:pt x="445" y="297"/>
                </a:lnTo>
                <a:lnTo>
                  <a:pt x="454" y="302"/>
                </a:lnTo>
                <a:lnTo>
                  <a:pt x="457" y="301"/>
                </a:lnTo>
                <a:lnTo>
                  <a:pt x="458" y="296"/>
                </a:lnTo>
                <a:lnTo>
                  <a:pt x="459" y="288"/>
                </a:lnTo>
                <a:lnTo>
                  <a:pt x="463" y="270"/>
                </a:lnTo>
                <a:lnTo>
                  <a:pt x="461" y="263"/>
                </a:lnTo>
                <a:lnTo>
                  <a:pt x="459" y="260"/>
                </a:lnTo>
                <a:lnTo>
                  <a:pt x="457" y="253"/>
                </a:lnTo>
                <a:lnTo>
                  <a:pt x="458" y="252"/>
                </a:lnTo>
                <a:lnTo>
                  <a:pt x="459" y="250"/>
                </a:lnTo>
                <a:lnTo>
                  <a:pt x="459" y="248"/>
                </a:lnTo>
                <a:lnTo>
                  <a:pt x="459" y="247"/>
                </a:lnTo>
                <a:lnTo>
                  <a:pt x="459" y="246"/>
                </a:lnTo>
                <a:lnTo>
                  <a:pt x="459" y="244"/>
                </a:lnTo>
                <a:lnTo>
                  <a:pt x="459" y="241"/>
                </a:lnTo>
                <a:lnTo>
                  <a:pt x="472" y="247"/>
                </a:lnTo>
                <a:lnTo>
                  <a:pt x="473" y="247"/>
                </a:lnTo>
                <a:lnTo>
                  <a:pt x="474" y="245"/>
                </a:lnTo>
                <a:lnTo>
                  <a:pt x="478" y="237"/>
                </a:lnTo>
                <a:lnTo>
                  <a:pt x="478" y="233"/>
                </a:lnTo>
                <a:lnTo>
                  <a:pt x="478" y="230"/>
                </a:lnTo>
                <a:lnTo>
                  <a:pt x="478" y="227"/>
                </a:lnTo>
                <a:lnTo>
                  <a:pt x="501" y="236"/>
                </a:lnTo>
                <a:lnTo>
                  <a:pt x="504" y="235"/>
                </a:lnTo>
                <a:lnTo>
                  <a:pt x="508" y="234"/>
                </a:lnTo>
                <a:lnTo>
                  <a:pt x="510" y="232"/>
                </a:lnTo>
                <a:lnTo>
                  <a:pt x="518" y="224"/>
                </a:lnTo>
                <a:lnTo>
                  <a:pt x="522" y="220"/>
                </a:lnTo>
                <a:lnTo>
                  <a:pt x="527" y="221"/>
                </a:lnTo>
                <a:lnTo>
                  <a:pt x="529" y="226"/>
                </a:lnTo>
                <a:lnTo>
                  <a:pt x="529" y="237"/>
                </a:lnTo>
                <a:lnTo>
                  <a:pt x="523" y="244"/>
                </a:lnTo>
                <a:lnTo>
                  <a:pt x="510" y="258"/>
                </a:lnTo>
                <a:lnTo>
                  <a:pt x="507" y="261"/>
                </a:lnTo>
                <a:lnTo>
                  <a:pt x="503" y="263"/>
                </a:lnTo>
                <a:lnTo>
                  <a:pt x="501" y="267"/>
                </a:lnTo>
                <a:lnTo>
                  <a:pt x="500" y="271"/>
                </a:lnTo>
                <a:lnTo>
                  <a:pt x="500" y="275"/>
                </a:lnTo>
                <a:lnTo>
                  <a:pt x="500" y="277"/>
                </a:lnTo>
                <a:lnTo>
                  <a:pt x="500" y="280"/>
                </a:lnTo>
                <a:lnTo>
                  <a:pt x="494" y="286"/>
                </a:lnTo>
                <a:lnTo>
                  <a:pt x="489" y="292"/>
                </a:lnTo>
                <a:lnTo>
                  <a:pt x="489" y="295"/>
                </a:lnTo>
                <a:lnTo>
                  <a:pt x="492" y="300"/>
                </a:lnTo>
                <a:lnTo>
                  <a:pt x="491" y="302"/>
                </a:lnTo>
                <a:lnTo>
                  <a:pt x="489" y="303"/>
                </a:lnTo>
                <a:lnTo>
                  <a:pt x="487" y="304"/>
                </a:lnTo>
                <a:lnTo>
                  <a:pt x="488" y="312"/>
                </a:lnTo>
                <a:lnTo>
                  <a:pt x="488" y="316"/>
                </a:lnTo>
                <a:lnTo>
                  <a:pt x="475" y="324"/>
                </a:lnTo>
                <a:lnTo>
                  <a:pt x="472" y="330"/>
                </a:lnTo>
                <a:lnTo>
                  <a:pt x="472" y="331"/>
                </a:lnTo>
                <a:lnTo>
                  <a:pt x="472" y="333"/>
                </a:lnTo>
                <a:lnTo>
                  <a:pt x="473" y="337"/>
                </a:lnTo>
                <a:lnTo>
                  <a:pt x="465" y="343"/>
                </a:lnTo>
                <a:lnTo>
                  <a:pt x="465" y="346"/>
                </a:lnTo>
                <a:lnTo>
                  <a:pt x="465" y="347"/>
                </a:lnTo>
                <a:lnTo>
                  <a:pt x="463" y="351"/>
                </a:lnTo>
                <a:lnTo>
                  <a:pt x="462" y="353"/>
                </a:lnTo>
                <a:lnTo>
                  <a:pt x="461" y="354"/>
                </a:lnTo>
                <a:lnTo>
                  <a:pt x="464" y="359"/>
                </a:lnTo>
                <a:lnTo>
                  <a:pt x="471" y="379"/>
                </a:lnTo>
                <a:lnTo>
                  <a:pt x="470" y="379"/>
                </a:lnTo>
                <a:lnTo>
                  <a:pt x="469" y="385"/>
                </a:lnTo>
                <a:lnTo>
                  <a:pt x="472" y="389"/>
                </a:lnTo>
                <a:lnTo>
                  <a:pt x="484" y="391"/>
                </a:lnTo>
                <a:lnTo>
                  <a:pt x="485" y="394"/>
                </a:lnTo>
                <a:lnTo>
                  <a:pt x="482" y="402"/>
                </a:lnTo>
                <a:lnTo>
                  <a:pt x="483" y="403"/>
                </a:lnTo>
                <a:lnTo>
                  <a:pt x="488" y="412"/>
                </a:lnTo>
                <a:lnTo>
                  <a:pt x="505" y="421"/>
                </a:lnTo>
                <a:lnTo>
                  <a:pt x="507" y="420"/>
                </a:lnTo>
                <a:lnTo>
                  <a:pt x="513" y="415"/>
                </a:lnTo>
                <a:lnTo>
                  <a:pt x="527" y="414"/>
                </a:lnTo>
                <a:lnTo>
                  <a:pt x="541" y="403"/>
                </a:lnTo>
                <a:lnTo>
                  <a:pt x="542" y="402"/>
                </a:lnTo>
                <a:lnTo>
                  <a:pt x="544" y="402"/>
                </a:lnTo>
                <a:lnTo>
                  <a:pt x="547" y="402"/>
                </a:lnTo>
                <a:lnTo>
                  <a:pt x="549" y="400"/>
                </a:lnTo>
                <a:lnTo>
                  <a:pt x="551" y="396"/>
                </a:lnTo>
                <a:lnTo>
                  <a:pt x="551" y="395"/>
                </a:lnTo>
                <a:lnTo>
                  <a:pt x="552" y="391"/>
                </a:lnTo>
                <a:lnTo>
                  <a:pt x="552" y="390"/>
                </a:lnTo>
                <a:lnTo>
                  <a:pt x="553" y="385"/>
                </a:lnTo>
                <a:lnTo>
                  <a:pt x="553" y="381"/>
                </a:lnTo>
                <a:lnTo>
                  <a:pt x="552" y="374"/>
                </a:lnTo>
                <a:lnTo>
                  <a:pt x="553" y="369"/>
                </a:lnTo>
                <a:lnTo>
                  <a:pt x="556" y="364"/>
                </a:lnTo>
                <a:lnTo>
                  <a:pt x="558" y="360"/>
                </a:lnTo>
                <a:lnTo>
                  <a:pt x="557" y="356"/>
                </a:lnTo>
                <a:lnTo>
                  <a:pt x="558" y="354"/>
                </a:lnTo>
                <a:lnTo>
                  <a:pt x="557" y="352"/>
                </a:lnTo>
                <a:lnTo>
                  <a:pt x="556" y="350"/>
                </a:lnTo>
                <a:lnTo>
                  <a:pt x="554" y="347"/>
                </a:lnTo>
                <a:lnTo>
                  <a:pt x="554" y="343"/>
                </a:lnTo>
                <a:lnTo>
                  <a:pt x="556" y="339"/>
                </a:lnTo>
                <a:lnTo>
                  <a:pt x="557" y="336"/>
                </a:lnTo>
                <a:lnTo>
                  <a:pt x="565" y="330"/>
                </a:lnTo>
                <a:lnTo>
                  <a:pt x="569" y="329"/>
                </a:lnTo>
                <a:lnTo>
                  <a:pt x="578" y="336"/>
                </a:lnTo>
                <a:lnTo>
                  <a:pt x="579" y="335"/>
                </a:lnTo>
                <a:lnTo>
                  <a:pt x="583" y="331"/>
                </a:lnTo>
                <a:lnTo>
                  <a:pt x="586" y="329"/>
                </a:lnTo>
                <a:lnTo>
                  <a:pt x="588" y="327"/>
                </a:lnTo>
                <a:lnTo>
                  <a:pt x="608" y="334"/>
                </a:lnTo>
                <a:lnTo>
                  <a:pt x="610" y="333"/>
                </a:lnTo>
                <a:lnTo>
                  <a:pt x="615" y="331"/>
                </a:lnTo>
                <a:lnTo>
                  <a:pt x="626" y="333"/>
                </a:lnTo>
                <a:lnTo>
                  <a:pt x="650" y="322"/>
                </a:lnTo>
                <a:lnTo>
                  <a:pt x="655" y="317"/>
                </a:lnTo>
                <a:lnTo>
                  <a:pt x="660" y="311"/>
                </a:lnTo>
                <a:lnTo>
                  <a:pt x="660" y="311"/>
                </a:lnTo>
                <a:lnTo>
                  <a:pt x="661" y="307"/>
                </a:lnTo>
                <a:lnTo>
                  <a:pt x="661" y="306"/>
                </a:lnTo>
                <a:lnTo>
                  <a:pt x="662" y="305"/>
                </a:lnTo>
                <a:lnTo>
                  <a:pt x="666" y="303"/>
                </a:lnTo>
                <a:lnTo>
                  <a:pt x="671" y="303"/>
                </a:lnTo>
                <a:lnTo>
                  <a:pt x="674" y="302"/>
                </a:lnTo>
                <a:lnTo>
                  <a:pt x="674" y="297"/>
                </a:lnTo>
                <a:lnTo>
                  <a:pt x="673" y="283"/>
                </a:lnTo>
                <a:lnTo>
                  <a:pt x="671" y="277"/>
                </a:lnTo>
                <a:lnTo>
                  <a:pt x="673" y="274"/>
                </a:lnTo>
                <a:lnTo>
                  <a:pt x="673" y="271"/>
                </a:lnTo>
                <a:lnTo>
                  <a:pt x="675" y="267"/>
                </a:lnTo>
                <a:lnTo>
                  <a:pt x="674" y="255"/>
                </a:lnTo>
                <a:lnTo>
                  <a:pt x="664" y="248"/>
                </a:lnTo>
                <a:lnTo>
                  <a:pt x="660" y="234"/>
                </a:lnTo>
                <a:lnTo>
                  <a:pt x="657" y="230"/>
                </a:lnTo>
                <a:lnTo>
                  <a:pt x="656" y="223"/>
                </a:lnTo>
                <a:lnTo>
                  <a:pt x="657" y="214"/>
                </a:lnTo>
                <a:lnTo>
                  <a:pt x="662" y="211"/>
                </a:lnTo>
                <a:lnTo>
                  <a:pt x="667" y="213"/>
                </a:lnTo>
                <a:lnTo>
                  <a:pt x="683" y="232"/>
                </a:lnTo>
                <a:lnTo>
                  <a:pt x="691" y="235"/>
                </a:lnTo>
                <a:lnTo>
                  <a:pt x="708" y="225"/>
                </a:lnTo>
                <a:lnTo>
                  <a:pt x="711" y="221"/>
                </a:lnTo>
                <a:lnTo>
                  <a:pt x="710" y="215"/>
                </a:lnTo>
                <a:lnTo>
                  <a:pt x="709" y="212"/>
                </a:lnTo>
                <a:lnTo>
                  <a:pt x="705" y="211"/>
                </a:lnTo>
                <a:lnTo>
                  <a:pt x="680" y="179"/>
                </a:lnTo>
                <a:lnTo>
                  <a:pt x="678" y="174"/>
                </a:lnTo>
                <a:lnTo>
                  <a:pt x="679" y="165"/>
                </a:lnTo>
                <a:lnTo>
                  <a:pt x="680" y="161"/>
                </a:lnTo>
                <a:lnTo>
                  <a:pt x="681" y="157"/>
                </a:lnTo>
                <a:lnTo>
                  <a:pt x="681" y="155"/>
                </a:lnTo>
                <a:lnTo>
                  <a:pt x="681" y="153"/>
                </a:lnTo>
                <a:lnTo>
                  <a:pt x="676" y="147"/>
                </a:lnTo>
                <a:lnTo>
                  <a:pt x="675" y="144"/>
                </a:lnTo>
                <a:lnTo>
                  <a:pt x="678" y="142"/>
                </a:lnTo>
                <a:lnTo>
                  <a:pt x="685" y="143"/>
                </a:lnTo>
                <a:lnTo>
                  <a:pt x="688" y="137"/>
                </a:lnTo>
                <a:lnTo>
                  <a:pt x="688" y="135"/>
                </a:lnTo>
                <a:lnTo>
                  <a:pt x="689" y="133"/>
                </a:lnTo>
                <a:lnTo>
                  <a:pt x="690" y="128"/>
                </a:lnTo>
                <a:lnTo>
                  <a:pt x="694" y="127"/>
                </a:lnTo>
                <a:lnTo>
                  <a:pt x="720" y="127"/>
                </a:lnTo>
                <a:lnTo>
                  <a:pt x="724" y="127"/>
                </a:lnTo>
                <a:lnTo>
                  <a:pt x="729" y="122"/>
                </a:lnTo>
                <a:lnTo>
                  <a:pt x="733" y="120"/>
                </a:lnTo>
                <a:lnTo>
                  <a:pt x="737" y="117"/>
                </a:lnTo>
                <a:lnTo>
                  <a:pt x="740" y="117"/>
                </a:lnTo>
                <a:lnTo>
                  <a:pt x="745" y="116"/>
                </a:lnTo>
                <a:lnTo>
                  <a:pt x="758" y="116"/>
                </a:lnTo>
                <a:lnTo>
                  <a:pt x="759" y="114"/>
                </a:lnTo>
                <a:lnTo>
                  <a:pt x="760" y="113"/>
                </a:lnTo>
                <a:lnTo>
                  <a:pt x="763" y="108"/>
                </a:lnTo>
                <a:lnTo>
                  <a:pt x="763" y="108"/>
                </a:lnTo>
                <a:lnTo>
                  <a:pt x="764" y="107"/>
                </a:lnTo>
                <a:lnTo>
                  <a:pt x="767" y="105"/>
                </a:lnTo>
                <a:lnTo>
                  <a:pt x="768" y="104"/>
                </a:lnTo>
                <a:lnTo>
                  <a:pt x="773" y="105"/>
                </a:lnTo>
                <a:lnTo>
                  <a:pt x="773" y="102"/>
                </a:lnTo>
                <a:lnTo>
                  <a:pt x="770" y="97"/>
                </a:lnTo>
                <a:lnTo>
                  <a:pt x="770" y="95"/>
                </a:lnTo>
                <a:lnTo>
                  <a:pt x="770" y="94"/>
                </a:lnTo>
                <a:lnTo>
                  <a:pt x="772" y="93"/>
                </a:lnTo>
                <a:lnTo>
                  <a:pt x="772" y="92"/>
                </a:lnTo>
                <a:lnTo>
                  <a:pt x="773" y="90"/>
                </a:lnTo>
                <a:lnTo>
                  <a:pt x="769" y="88"/>
                </a:lnTo>
                <a:lnTo>
                  <a:pt x="765" y="78"/>
                </a:lnTo>
                <a:lnTo>
                  <a:pt x="759" y="73"/>
                </a:lnTo>
                <a:lnTo>
                  <a:pt x="754" y="57"/>
                </a:lnTo>
                <a:lnTo>
                  <a:pt x="753" y="56"/>
                </a:lnTo>
                <a:lnTo>
                  <a:pt x="748" y="56"/>
                </a:lnTo>
                <a:lnTo>
                  <a:pt x="746" y="52"/>
                </a:lnTo>
                <a:lnTo>
                  <a:pt x="733" y="41"/>
                </a:lnTo>
                <a:lnTo>
                  <a:pt x="730" y="36"/>
                </a:lnTo>
                <a:lnTo>
                  <a:pt x="733" y="35"/>
                </a:lnTo>
                <a:lnTo>
                  <a:pt x="737" y="33"/>
                </a:lnTo>
                <a:lnTo>
                  <a:pt x="735" y="30"/>
                </a:lnTo>
                <a:lnTo>
                  <a:pt x="728" y="18"/>
                </a:lnTo>
                <a:lnTo>
                  <a:pt x="727" y="16"/>
                </a:lnTo>
                <a:lnTo>
                  <a:pt x="718" y="14"/>
                </a:lnTo>
                <a:lnTo>
                  <a:pt x="718" y="13"/>
                </a:lnTo>
                <a:lnTo>
                  <a:pt x="720" y="9"/>
                </a:lnTo>
                <a:lnTo>
                  <a:pt x="715" y="5"/>
                </a:lnTo>
                <a:lnTo>
                  <a:pt x="717" y="1"/>
                </a:lnTo>
                <a:lnTo>
                  <a:pt x="717" y="0"/>
                </a:lnTo>
                <a:lnTo>
                  <a:pt x="676" y="0"/>
                </a:lnTo>
                <a:lnTo>
                  <a:pt x="673" y="3"/>
                </a:lnTo>
                <a:lnTo>
                  <a:pt x="685" y="8"/>
                </a:lnTo>
                <a:lnTo>
                  <a:pt x="685" y="10"/>
                </a:lnTo>
                <a:lnTo>
                  <a:pt x="669" y="20"/>
                </a:lnTo>
                <a:lnTo>
                  <a:pt x="667" y="21"/>
                </a:lnTo>
                <a:lnTo>
                  <a:pt x="664" y="20"/>
                </a:lnTo>
                <a:lnTo>
                  <a:pt x="661" y="20"/>
                </a:lnTo>
                <a:lnTo>
                  <a:pt x="658" y="23"/>
                </a:lnTo>
                <a:lnTo>
                  <a:pt x="656" y="21"/>
                </a:lnTo>
                <a:lnTo>
                  <a:pt x="656" y="20"/>
                </a:lnTo>
                <a:lnTo>
                  <a:pt x="657" y="16"/>
                </a:lnTo>
                <a:lnTo>
                  <a:pt x="654" y="17"/>
                </a:lnTo>
                <a:lnTo>
                  <a:pt x="650" y="18"/>
                </a:lnTo>
                <a:lnTo>
                  <a:pt x="648" y="21"/>
                </a:lnTo>
                <a:lnTo>
                  <a:pt x="655" y="33"/>
                </a:lnTo>
                <a:lnTo>
                  <a:pt x="655" y="39"/>
                </a:lnTo>
                <a:lnTo>
                  <a:pt x="655" y="45"/>
                </a:lnTo>
                <a:lnTo>
                  <a:pt x="658" y="46"/>
                </a:lnTo>
                <a:lnTo>
                  <a:pt x="666" y="46"/>
                </a:lnTo>
                <a:lnTo>
                  <a:pt x="665" y="53"/>
                </a:lnTo>
                <a:lnTo>
                  <a:pt x="666" y="53"/>
                </a:lnTo>
                <a:lnTo>
                  <a:pt x="671" y="49"/>
                </a:lnTo>
                <a:lnTo>
                  <a:pt x="675" y="48"/>
                </a:lnTo>
                <a:lnTo>
                  <a:pt x="679" y="52"/>
                </a:lnTo>
                <a:lnTo>
                  <a:pt x="681" y="54"/>
                </a:lnTo>
                <a:lnTo>
                  <a:pt x="676" y="60"/>
                </a:lnTo>
                <a:lnTo>
                  <a:pt x="668" y="64"/>
                </a:lnTo>
                <a:lnTo>
                  <a:pt x="664" y="67"/>
                </a:lnTo>
                <a:lnTo>
                  <a:pt x="664" y="72"/>
                </a:lnTo>
                <a:lnTo>
                  <a:pt x="665" y="73"/>
                </a:lnTo>
                <a:lnTo>
                  <a:pt x="660" y="76"/>
                </a:lnTo>
                <a:lnTo>
                  <a:pt x="657" y="74"/>
                </a:lnTo>
                <a:lnTo>
                  <a:pt x="647" y="59"/>
                </a:lnTo>
                <a:lnTo>
                  <a:pt x="638" y="54"/>
                </a:lnTo>
                <a:lnTo>
                  <a:pt x="636" y="54"/>
                </a:lnTo>
                <a:lnTo>
                  <a:pt x="635" y="57"/>
                </a:lnTo>
                <a:lnTo>
                  <a:pt x="634" y="60"/>
                </a:lnTo>
                <a:lnTo>
                  <a:pt x="635" y="63"/>
                </a:lnTo>
                <a:lnTo>
                  <a:pt x="636" y="63"/>
                </a:lnTo>
                <a:lnTo>
                  <a:pt x="640" y="62"/>
                </a:lnTo>
                <a:lnTo>
                  <a:pt x="642" y="65"/>
                </a:lnTo>
                <a:lnTo>
                  <a:pt x="644" y="77"/>
                </a:lnTo>
                <a:lnTo>
                  <a:pt x="640" y="79"/>
                </a:lnTo>
                <a:lnTo>
                  <a:pt x="634" y="75"/>
                </a:lnTo>
                <a:lnTo>
                  <a:pt x="624" y="78"/>
                </a:lnTo>
                <a:lnTo>
                  <a:pt x="621" y="76"/>
                </a:lnTo>
                <a:lnTo>
                  <a:pt x="619" y="69"/>
                </a:lnTo>
                <a:lnTo>
                  <a:pt x="615" y="65"/>
                </a:lnTo>
                <a:lnTo>
                  <a:pt x="610" y="65"/>
                </a:lnTo>
                <a:lnTo>
                  <a:pt x="609" y="64"/>
                </a:lnTo>
                <a:lnTo>
                  <a:pt x="609" y="62"/>
                </a:lnTo>
                <a:lnTo>
                  <a:pt x="610" y="57"/>
                </a:lnTo>
                <a:lnTo>
                  <a:pt x="610" y="56"/>
                </a:lnTo>
                <a:lnTo>
                  <a:pt x="598" y="56"/>
                </a:lnTo>
                <a:lnTo>
                  <a:pt x="596" y="50"/>
                </a:lnTo>
                <a:lnTo>
                  <a:pt x="593" y="49"/>
                </a:lnTo>
                <a:lnTo>
                  <a:pt x="590" y="49"/>
                </a:lnTo>
                <a:lnTo>
                  <a:pt x="589" y="48"/>
                </a:lnTo>
                <a:lnTo>
                  <a:pt x="589" y="46"/>
                </a:lnTo>
                <a:lnTo>
                  <a:pt x="589" y="40"/>
                </a:lnTo>
                <a:lnTo>
                  <a:pt x="589" y="38"/>
                </a:lnTo>
                <a:lnTo>
                  <a:pt x="588" y="37"/>
                </a:lnTo>
                <a:lnTo>
                  <a:pt x="576" y="38"/>
                </a:lnTo>
                <a:lnTo>
                  <a:pt x="575" y="35"/>
                </a:lnTo>
                <a:lnTo>
                  <a:pt x="577" y="35"/>
                </a:lnTo>
                <a:lnTo>
                  <a:pt x="582" y="31"/>
                </a:lnTo>
                <a:lnTo>
                  <a:pt x="585" y="33"/>
                </a:lnTo>
                <a:lnTo>
                  <a:pt x="586" y="30"/>
                </a:lnTo>
                <a:lnTo>
                  <a:pt x="565" y="28"/>
                </a:lnTo>
                <a:lnTo>
                  <a:pt x="557" y="34"/>
                </a:lnTo>
                <a:lnTo>
                  <a:pt x="516" y="21"/>
                </a:lnTo>
                <a:lnTo>
                  <a:pt x="510" y="23"/>
                </a:lnTo>
                <a:lnTo>
                  <a:pt x="508" y="23"/>
                </a:lnTo>
                <a:lnTo>
                  <a:pt x="505" y="19"/>
                </a:lnTo>
                <a:lnTo>
                  <a:pt x="504" y="20"/>
                </a:lnTo>
                <a:lnTo>
                  <a:pt x="501" y="25"/>
                </a:lnTo>
                <a:lnTo>
                  <a:pt x="499" y="26"/>
                </a:lnTo>
                <a:lnTo>
                  <a:pt x="490" y="30"/>
                </a:lnTo>
                <a:lnTo>
                  <a:pt x="478" y="24"/>
                </a:lnTo>
                <a:lnTo>
                  <a:pt x="474" y="24"/>
                </a:lnTo>
                <a:lnTo>
                  <a:pt x="471" y="26"/>
                </a:lnTo>
                <a:lnTo>
                  <a:pt x="468" y="29"/>
                </a:lnTo>
                <a:lnTo>
                  <a:pt x="463" y="31"/>
                </a:lnTo>
                <a:lnTo>
                  <a:pt x="461" y="34"/>
                </a:lnTo>
                <a:lnTo>
                  <a:pt x="453" y="45"/>
                </a:lnTo>
                <a:lnTo>
                  <a:pt x="452" y="46"/>
                </a:lnTo>
                <a:lnTo>
                  <a:pt x="451" y="48"/>
                </a:lnTo>
                <a:lnTo>
                  <a:pt x="444" y="59"/>
                </a:lnTo>
                <a:lnTo>
                  <a:pt x="441" y="63"/>
                </a:lnTo>
                <a:lnTo>
                  <a:pt x="436" y="66"/>
                </a:lnTo>
                <a:lnTo>
                  <a:pt x="420" y="72"/>
                </a:lnTo>
                <a:lnTo>
                  <a:pt x="416" y="74"/>
                </a:lnTo>
                <a:lnTo>
                  <a:pt x="414" y="80"/>
                </a:lnTo>
                <a:lnTo>
                  <a:pt x="411" y="83"/>
                </a:lnTo>
                <a:lnTo>
                  <a:pt x="405" y="80"/>
                </a:lnTo>
                <a:lnTo>
                  <a:pt x="395" y="85"/>
                </a:lnTo>
                <a:lnTo>
                  <a:pt x="393" y="87"/>
                </a:lnTo>
                <a:lnTo>
                  <a:pt x="392" y="92"/>
                </a:lnTo>
                <a:lnTo>
                  <a:pt x="391" y="95"/>
                </a:lnTo>
                <a:lnTo>
                  <a:pt x="387" y="98"/>
                </a:lnTo>
                <a:lnTo>
                  <a:pt x="383" y="98"/>
                </a:lnTo>
                <a:lnTo>
                  <a:pt x="381" y="99"/>
                </a:lnTo>
                <a:lnTo>
                  <a:pt x="382" y="102"/>
                </a:lnTo>
                <a:lnTo>
                  <a:pt x="377" y="108"/>
                </a:lnTo>
                <a:lnTo>
                  <a:pt x="374" y="108"/>
                </a:lnTo>
                <a:lnTo>
                  <a:pt x="369" y="105"/>
                </a:lnTo>
                <a:lnTo>
                  <a:pt x="366" y="106"/>
                </a:lnTo>
                <a:lnTo>
                  <a:pt x="363" y="109"/>
                </a:lnTo>
                <a:lnTo>
                  <a:pt x="360" y="114"/>
                </a:lnTo>
                <a:lnTo>
                  <a:pt x="357" y="122"/>
                </a:lnTo>
                <a:lnTo>
                  <a:pt x="356" y="122"/>
                </a:lnTo>
                <a:lnTo>
                  <a:pt x="350" y="124"/>
                </a:lnTo>
                <a:lnTo>
                  <a:pt x="347" y="126"/>
                </a:lnTo>
                <a:lnTo>
                  <a:pt x="346" y="128"/>
                </a:lnTo>
                <a:lnTo>
                  <a:pt x="346" y="130"/>
                </a:lnTo>
                <a:lnTo>
                  <a:pt x="347" y="132"/>
                </a:lnTo>
                <a:lnTo>
                  <a:pt x="338" y="139"/>
                </a:lnTo>
                <a:lnTo>
                  <a:pt x="326" y="139"/>
                </a:lnTo>
                <a:lnTo>
                  <a:pt x="318" y="146"/>
                </a:lnTo>
                <a:lnTo>
                  <a:pt x="318" y="149"/>
                </a:lnTo>
                <a:lnTo>
                  <a:pt x="318" y="153"/>
                </a:lnTo>
                <a:lnTo>
                  <a:pt x="320" y="155"/>
                </a:lnTo>
                <a:lnTo>
                  <a:pt x="321" y="156"/>
                </a:lnTo>
                <a:lnTo>
                  <a:pt x="320" y="157"/>
                </a:lnTo>
                <a:lnTo>
                  <a:pt x="317" y="159"/>
                </a:lnTo>
                <a:lnTo>
                  <a:pt x="316" y="161"/>
                </a:lnTo>
                <a:lnTo>
                  <a:pt x="317" y="162"/>
                </a:lnTo>
                <a:lnTo>
                  <a:pt x="316" y="165"/>
                </a:lnTo>
                <a:lnTo>
                  <a:pt x="316" y="166"/>
                </a:lnTo>
                <a:lnTo>
                  <a:pt x="301" y="173"/>
                </a:lnTo>
                <a:lnTo>
                  <a:pt x="298" y="177"/>
                </a:lnTo>
                <a:lnTo>
                  <a:pt x="295" y="179"/>
                </a:lnTo>
                <a:lnTo>
                  <a:pt x="271" y="182"/>
                </a:lnTo>
                <a:lnTo>
                  <a:pt x="257" y="192"/>
                </a:lnTo>
                <a:lnTo>
                  <a:pt x="245" y="192"/>
                </a:lnTo>
                <a:lnTo>
                  <a:pt x="239" y="195"/>
                </a:lnTo>
                <a:lnTo>
                  <a:pt x="238" y="194"/>
                </a:lnTo>
                <a:lnTo>
                  <a:pt x="237" y="187"/>
                </a:lnTo>
                <a:lnTo>
                  <a:pt x="236" y="186"/>
                </a:lnTo>
                <a:lnTo>
                  <a:pt x="234" y="187"/>
                </a:lnTo>
                <a:lnTo>
                  <a:pt x="232" y="189"/>
                </a:lnTo>
                <a:lnTo>
                  <a:pt x="228" y="195"/>
                </a:lnTo>
                <a:lnTo>
                  <a:pt x="225" y="202"/>
                </a:lnTo>
                <a:lnTo>
                  <a:pt x="222" y="208"/>
                </a:lnTo>
                <a:lnTo>
                  <a:pt x="218" y="212"/>
                </a:lnTo>
                <a:lnTo>
                  <a:pt x="212" y="214"/>
                </a:lnTo>
                <a:lnTo>
                  <a:pt x="208" y="221"/>
                </a:lnTo>
                <a:lnTo>
                  <a:pt x="204" y="222"/>
                </a:lnTo>
                <a:lnTo>
                  <a:pt x="198" y="225"/>
                </a:lnTo>
                <a:lnTo>
                  <a:pt x="193" y="238"/>
                </a:lnTo>
                <a:lnTo>
                  <a:pt x="190" y="243"/>
                </a:lnTo>
                <a:lnTo>
                  <a:pt x="180" y="251"/>
                </a:lnTo>
                <a:lnTo>
                  <a:pt x="179" y="253"/>
                </a:lnTo>
                <a:lnTo>
                  <a:pt x="179" y="253"/>
                </a:lnTo>
                <a:lnTo>
                  <a:pt x="178" y="254"/>
                </a:lnTo>
                <a:lnTo>
                  <a:pt x="177" y="256"/>
                </a:lnTo>
                <a:lnTo>
                  <a:pt x="176" y="257"/>
                </a:lnTo>
                <a:lnTo>
                  <a:pt x="171" y="261"/>
                </a:lnTo>
                <a:lnTo>
                  <a:pt x="150" y="258"/>
                </a:lnTo>
                <a:lnTo>
                  <a:pt x="137" y="250"/>
                </a:lnTo>
                <a:lnTo>
                  <a:pt x="99" y="247"/>
                </a:lnTo>
                <a:lnTo>
                  <a:pt x="97" y="248"/>
                </a:lnTo>
                <a:lnTo>
                  <a:pt x="89" y="254"/>
                </a:lnTo>
                <a:lnTo>
                  <a:pt x="74" y="260"/>
                </a:lnTo>
                <a:lnTo>
                  <a:pt x="70" y="263"/>
                </a:lnTo>
                <a:lnTo>
                  <a:pt x="67" y="267"/>
                </a:lnTo>
                <a:lnTo>
                  <a:pt x="61" y="276"/>
                </a:lnTo>
                <a:lnTo>
                  <a:pt x="61" y="278"/>
                </a:lnTo>
                <a:lnTo>
                  <a:pt x="60" y="282"/>
                </a:lnTo>
                <a:lnTo>
                  <a:pt x="59" y="285"/>
                </a:lnTo>
                <a:lnTo>
                  <a:pt x="58" y="287"/>
                </a:lnTo>
                <a:lnTo>
                  <a:pt x="52" y="290"/>
                </a:lnTo>
                <a:lnTo>
                  <a:pt x="49" y="292"/>
                </a:lnTo>
                <a:lnTo>
                  <a:pt x="46" y="296"/>
                </a:lnTo>
                <a:lnTo>
                  <a:pt x="47" y="296"/>
                </a:lnTo>
                <a:lnTo>
                  <a:pt x="45" y="296"/>
                </a:lnTo>
                <a:lnTo>
                  <a:pt x="41" y="292"/>
                </a:lnTo>
                <a:lnTo>
                  <a:pt x="38" y="292"/>
                </a:lnTo>
                <a:lnTo>
                  <a:pt x="28" y="309"/>
                </a:lnTo>
                <a:lnTo>
                  <a:pt x="26" y="307"/>
                </a:lnTo>
                <a:lnTo>
                  <a:pt x="23" y="304"/>
                </a:lnTo>
                <a:lnTo>
                  <a:pt x="20" y="307"/>
                </a:lnTo>
                <a:lnTo>
                  <a:pt x="21" y="309"/>
                </a:lnTo>
                <a:lnTo>
                  <a:pt x="21" y="311"/>
                </a:lnTo>
                <a:lnTo>
                  <a:pt x="21" y="313"/>
                </a:lnTo>
                <a:lnTo>
                  <a:pt x="20" y="315"/>
                </a:lnTo>
                <a:lnTo>
                  <a:pt x="19" y="314"/>
                </a:lnTo>
                <a:lnTo>
                  <a:pt x="18" y="315"/>
                </a:lnTo>
                <a:lnTo>
                  <a:pt x="17" y="316"/>
                </a:lnTo>
                <a:lnTo>
                  <a:pt x="14" y="320"/>
                </a:lnTo>
                <a:lnTo>
                  <a:pt x="12" y="322"/>
                </a:lnTo>
                <a:lnTo>
                  <a:pt x="8" y="324"/>
                </a:lnTo>
                <a:lnTo>
                  <a:pt x="8" y="325"/>
                </a:lnTo>
                <a:lnTo>
                  <a:pt x="8" y="330"/>
                </a:lnTo>
                <a:lnTo>
                  <a:pt x="6" y="332"/>
                </a:lnTo>
                <a:lnTo>
                  <a:pt x="2" y="333"/>
                </a:lnTo>
                <a:lnTo>
                  <a:pt x="0" y="334"/>
                </a:lnTo>
                <a:lnTo>
                  <a:pt x="7" y="335"/>
                </a:lnTo>
                <a:lnTo>
                  <a:pt x="11" y="3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8" name="Freeform 387"/>
          <p:cNvSpPr>
            <a:spLocks/>
          </p:cNvSpPr>
          <p:nvPr/>
        </p:nvSpPr>
        <p:spPr bwMode="auto">
          <a:xfrm>
            <a:off x="10569833" y="2764182"/>
            <a:ext cx="55563" cy="68263"/>
          </a:xfrm>
          <a:custGeom>
            <a:avLst/>
            <a:gdLst>
              <a:gd name="T0" fmla="*/ 15 w 106"/>
              <a:gd name="T1" fmla="*/ 70 h 129"/>
              <a:gd name="T2" fmla="*/ 21 w 106"/>
              <a:gd name="T3" fmla="*/ 87 h 129"/>
              <a:gd name="T4" fmla="*/ 26 w 106"/>
              <a:gd name="T5" fmla="*/ 93 h 129"/>
              <a:gd name="T6" fmla="*/ 28 w 106"/>
              <a:gd name="T7" fmla="*/ 98 h 129"/>
              <a:gd name="T8" fmla="*/ 28 w 106"/>
              <a:gd name="T9" fmla="*/ 106 h 129"/>
              <a:gd name="T10" fmla="*/ 21 w 106"/>
              <a:gd name="T11" fmla="*/ 99 h 129"/>
              <a:gd name="T12" fmla="*/ 18 w 106"/>
              <a:gd name="T13" fmla="*/ 101 h 129"/>
              <a:gd name="T14" fmla="*/ 20 w 106"/>
              <a:gd name="T15" fmla="*/ 105 h 129"/>
              <a:gd name="T16" fmla="*/ 30 w 106"/>
              <a:gd name="T17" fmla="*/ 109 h 129"/>
              <a:gd name="T18" fmla="*/ 41 w 106"/>
              <a:gd name="T19" fmla="*/ 126 h 129"/>
              <a:gd name="T20" fmla="*/ 51 w 106"/>
              <a:gd name="T21" fmla="*/ 129 h 129"/>
              <a:gd name="T22" fmla="*/ 90 w 106"/>
              <a:gd name="T23" fmla="*/ 116 h 129"/>
              <a:gd name="T24" fmla="*/ 104 w 106"/>
              <a:gd name="T25" fmla="*/ 104 h 129"/>
              <a:gd name="T26" fmla="*/ 106 w 106"/>
              <a:gd name="T27" fmla="*/ 103 h 129"/>
              <a:gd name="T28" fmla="*/ 106 w 106"/>
              <a:gd name="T29" fmla="*/ 96 h 129"/>
              <a:gd name="T30" fmla="*/ 102 w 106"/>
              <a:gd name="T31" fmla="*/ 90 h 129"/>
              <a:gd name="T32" fmla="*/ 102 w 106"/>
              <a:gd name="T33" fmla="*/ 83 h 129"/>
              <a:gd name="T34" fmla="*/ 103 w 106"/>
              <a:gd name="T35" fmla="*/ 75 h 129"/>
              <a:gd name="T36" fmla="*/ 102 w 106"/>
              <a:gd name="T37" fmla="*/ 70 h 129"/>
              <a:gd name="T38" fmla="*/ 86 w 106"/>
              <a:gd name="T39" fmla="*/ 61 h 129"/>
              <a:gd name="T40" fmla="*/ 85 w 106"/>
              <a:gd name="T41" fmla="*/ 58 h 129"/>
              <a:gd name="T42" fmla="*/ 85 w 106"/>
              <a:gd name="T43" fmla="*/ 55 h 129"/>
              <a:gd name="T44" fmla="*/ 81 w 106"/>
              <a:gd name="T45" fmla="*/ 41 h 129"/>
              <a:gd name="T46" fmla="*/ 81 w 106"/>
              <a:gd name="T47" fmla="*/ 41 h 129"/>
              <a:gd name="T48" fmla="*/ 80 w 106"/>
              <a:gd name="T49" fmla="*/ 31 h 129"/>
              <a:gd name="T50" fmla="*/ 68 w 106"/>
              <a:gd name="T51" fmla="*/ 33 h 129"/>
              <a:gd name="T52" fmla="*/ 66 w 106"/>
              <a:gd name="T53" fmla="*/ 24 h 129"/>
              <a:gd name="T54" fmla="*/ 70 w 106"/>
              <a:gd name="T55" fmla="*/ 24 h 129"/>
              <a:gd name="T56" fmla="*/ 66 w 106"/>
              <a:gd name="T57" fmla="*/ 18 h 129"/>
              <a:gd name="T58" fmla="*/ 66 w 106"/>
              <a:gd name="T59" fmla="*/ 16 h 129"/>
              <a:gd name="T60" fmla="*/ 71 w 106"/>
              <a:gd name="T61" fmla="*/ 10 h 129"/>
              <a:gd name="T62" fmla="*/ 74 w 106"/>
              <a:gd name="T63" fmla="*/ 7 h 129"/>
              <a:gd name="T64" fmla="*/ 71 w 106"/>
              <a:gd name="T65" fmla="*/ 0 h 129"/>
              <a:gd name="T66" fmla="*/ 66 w 106"/>
              <a:gd name="T67" fmla="*/ 1 h 129"/>
              <a:gd name="T68" fmla="*/ 55 w 106"/>
              <a:gd name="T69" fmla="*/ 9 h 129"/>
              <a:gd name="T70" fmla="*/ 40 w 106"/>
              <a:gd name="T71" fmla="*/ 10 h 129"/>
              <a:gd name="T72" fmla="*/ 32 w 106"/>
              <a:gd name="T73" fmla="*/ 21 h 129"/>
              <a:gd name="T74" fmla="*/ 29 w 106"/>
              <a:gd name="T75" fmla="*/ 24 h 129"/>
              <a:gd name="T76" fmla="*/ 27 w 106"/>
              <a:gd name="T77" fmla="*/ 26 h 129"/>
              <a:gd name="T78" fmla="*/ 18 w 106"/>
              <a:gd name="T79" fmla="*/ 28 h 129"/>
              <a:gd name="T80" fmla="*/ 14 w 106"/>
              <a:gd name="T81" fmla="*/ 31 h 129"/>
              <a:gd name="T82" fmla="*/ 11 w 106"/>
              <a:gd name="T83" fmla="*/ 33 h 129"/>
              <a:gd name="T84" fmla="*/ 10 w 106"/>
              <a:gd name="T85" fmla="*/ 31 h 129"/>
              <a:gd name="T86" fmla="*/ 7 w 106"/>
              <a:gd name="T87" fmla="*/ 27 h 129"/>
              <a:gd name="T88" fmla="*/ 5 w 106"/>
              <a:gd name="T89" fmla="*/ 26 h 129"/>
              <a:gd name="T90" fmla="*/ 2 w 106"/>
              <a:gd name="T91" fmla="*/ 27 h 129"/>
              <a:gd name="T92" fmla="*/ 0 w 106"/>
              <a:gd name="T93" fmla="*/ 28 h 129"/>
              <a:gd name="T94" fmla="*/ 11 w 106"/>
              <a:gd name="T95" fmla="*/ 67 h 129"/>
              <a:gd name="T96" fmla="*/ 15 w 106"/>
              <a:gd name="T97" fmla="*/ 7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29">
                <a:moveTo>
                  <a:pt x="15" y="70"/>
                </a:moveTo>
                <a:lnTo>
                  <a:pt x="21" y="87"/>
                </a:lnTo>
                <a:lnTo>
                  <a:pt x="26" y="93"/>
                </a:lnTo>
                <a:lnTo>
                  <a:pt x="28" y="98"/>
                </a:lnTo>
                <a:lnTo>
                  <a:pt x="28" y="106"/>
                </a:lnTo>
                <a:lnTo>
                  <a:pt x="21" y="99"/>
                </a:lnTo>
                <a:lnTo>
                  <a:pt x="18" y="101"/>
                </a:lnTo>
                <a:lnTo>
                  <a:pt x="20" y="105"/>
                </a:lnTo>
                <a:lnTo>
                  <a:pt x="30" y="109"/>
                </a:lnTo>
                <a:lnTo>
                  <a:pt x="41" y="126"/>
                </a:lnTo>
                <a:lnTo>
                  <a:pt x="51" y="129"/>
                </a:lnTo>
                <a:lnTo>
                  <a:pt x="90" y="116"/>
                </a:lnTo>
                <a:lnTo>
                  <a:pt x="104" y="104"/>
                </a:lnTo>
                <a:lnTo>
                  <a:pt x="106" y="103"/>
                </a:lnTo>
                <a:lnTo>
                  <a:pt x="106" y="96"/>
                </a:lnTo>
                <a:lnTo>
                  <a:pt x="102" y="90"/>
                </a:lnTo>
                <a:lnTo>
                  <a:pt x="102" y="83"/>
                </a:lnTo>
                <a:lnTo>
                  <a:pt x="103" y="75"/>
                </a:lnTo>
                <a:lnTo>
                  <a:pt x="102" y="70"/>
                </a:lnTo>
                <a:lnTo>
                  <a:pt x="86" y="61"/>
                </a:lnTo>
                <a:lnTo>
                  <a:pt x="85" y="58"/>
                </a:lnTo>
                <a:lnTo>
                  <a:pt x="85" y="55"/>
                </a:lnTo>
                <a:lnTo>
                  <a:pt x="81" y="41"/>
                </a:lnTo>
                <a:lnTo>
                  <a:pt x="81" y="41"/>
                </a:lnTo>
                <a:lnTo>
                  <a:pt x="80" y="31"/>
                </a:lnTo>
                <a:lnTo>
                  <a:pt x="68" y="33"/>
                </a:lnTo>
                <a:lnTo>
                  <a:pt x="66" y="24"/>
                </a:lnTo>
                <a:lnTo>
                  <a:pt x="70" y="24"/>
                </a:lnTo>
                <a:lnTo>
                  <a:pt x="66" y="18"/>
                </a:lnTo>
                <a:lnTo>
                  <a:pt x="66" y="16"/>
                </a:lnTo>
                <a:lnTo>
                  <a:pt x="71" y="10"/>
                </a:lnTo>
                <a:lnTo>
                  <a:pt x="74" y="7"/>
                </a:lnTo>
                <a:lnTo>
                  <a:pt x="71" y="0"/>
                </a:lnTo>
                <a:lnTo>
                  <a:pt x="66" y="1"/>
                </a:lnTo>
                <a:lnTo>
                  <a:pt x="55" y="9"/>
                </a:lnTo>
                <a:lnTo>
                  <a:pt x="40" y="10"/>
                </a:lnTo>
                <a:lnTo>
                  <a:pt x="32" y="21"/>
                </a:lnTo>
                <a:lnTo>
                  <a:pt x="29" y="24"/>
                </a:lnTo>
                <a:lnTo>
                  <a:pt x="27" y="26"/>
                </a:lnTo>
                <a:lnTo>
                  <a:pt x="18" y="28"/>
                </a:lnTo>
                <a:lnTo>
                  <a:pt x="14" y="31"/>
                </a:lnTo>
                <a:lnTo>
                  <a:pt x="11" y="33"/>
                </a:lnTo>
                <a:lnTo>
                  <a:pt x="10" y="31"/>
                </a:lnTo>
                <a:lnTo>
                  <a:pt x="7" y="27"/>
                </a:lnTo>
                <a:lnTo>
                  <a:pt x="5" y="26"/>
                </a:lnTo>
                <a:lnTo>
                  <a:pt x="2" y="27"/>
                </a:lnTo>
                <a:lnTo>
                  <a:pt x="0" y="28"/>
                </a:lnTo>
                <a:lnTo>
                  <a:pt x="11" y="67"/>
                </a:lnTo>
                <a:lnTo>
                  <a:pt x="15" y="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9" name="Freeform 388"/>
          <p:cNvSpPr>
            <a:spLocks/>
          </p:cNvSpPr>
          <p:nvPr/>
        </p:nvSpPr>
        <p:spPr bwMode="auto">
          <a:xfrm>
            <a:off x="10569833" y="2764182"/>
            <a:ext cx="55563" cy="68263"/>
          </a:xfrm>
          <a:custGeom>
            <a:avLst/>
            <a:gdLst>
              <a:gd name="T0" fmla="*/ 15 w 106"/>
              <a:gd name="T1" fmla="*/ 70 h 129"/>
              <a:gd name="T2" fmla="*/ 21 w 106"/>
              <a:gd name="T3" fmla="*/ 87 h 129"/>
              <a:gd name="T4" fmla="*/ 26 w 106"/>
              <a:gd name="T5" fmla="*/ 93 h 129"/>
              <a:gd name="T6" fmla="*/ 28 w 106"/>
              <a:gd name="T7" fmla="*/ 98 h 129"/>
              <a:gd name="T8" fmla="*/ 28 w 106"/>
              <a:gd name="T9" fmla="*/ 106 h 129"/>
              <a:gd name="T10" fmla="*/ 21 w 106"/>
              <a:gd name="T11" fmla="*/ 99 h 129"/>
              <a:gd name="T12" fmla="*/ 18 w 106"/>
              <a:gd name="T13" fmla="*/ 101 h 129"/>
              <a:gd name="T14" fmla="*/ 20 w 106"/>
              <a:gd name="T15" fmla="*/ 105 h 129"/>
              <a:gd name="T16" fmla="*/ 30 w 106"/>
              <a:gd name="T17" fmla="*/ 109 h 129"/>
              <a:gd name="T18" fmla="*/ 41 w 106"/>
              <a:gd name="T19" fmla="*/ 126 h 129"/>
              <a:gd name="T20" fmla="*/ 51 w 106"/>
              <a:gd name="T21" fmla="*/ 129 h 129"/>
              <a:gd name="T22" fmla="*/ 90 w 106"/>
              <a:gd name="T23" fmla="*/ 116 h 129"/>
              <a:gd name="T24" fmla="*/ 104 w 106"/>
              <a:gd name="T25" fmla="*/ 104 h 129"/>
              <a:gd name="T26" fmla="*/ 106 w 106"/>
              <a:gd name="T27" fmla="*/ 103 h 129"/>
              <a:gd name="T28" fmla="*/ 106 w 106"/>
              <a:gd name="T29" fmla="*/ 96 h 129"/>
              <a:gd name="T30" fmla="*/ 102 w 106"/>
              <a:gd name="T31" fmla="*/ 90 h 129"/>
              <a:gd name="T32" fmla="*/ 102 w 106"/>
              <a:gd name="T33" fmla="*/ 83 h 129"/>
              <a:gd name="T34" fmla="*/ 103 w 106"/>
              <a:gd name="T35" fmla="*/ 75 h 129"/>
              <a:gd name="T36" fmla="*/ 102 w 106"/>
              <a:gd name="T37" fmla="*/ 70 h 129"/>
              <a:gd name="T38" fmla="*/ 86 w 106"/>
              <a:gd name="T39" fmla="*/ 61 h 129"/>
              <a:gd name="T40" fmla="*/ 85 w 106"/>
              <a:gd name="T41" fmla="*/ 58 h 129"/>
              <a:gd name="T42" fmla="*/ 85 w 106"/>
              <a:gd name="T43" fmla="*/ 55 h 129"/>
              <a:gd name="T44" fmla="*/ 81 w 106"/>
              <a:gd name="T45" fmla="*/ 41 h 129"/>
              <a:gd name="T46" fmla="*/ 81 w 106"/>
              <a:gd name="T47" fmla="*/ 41 h 129"/>
              <a:gd name="T48" fmla="*/ 80 w 106"/>
              <a:gd name="T49" fmla="*/ 31 h 129"/>
              <a:gd name="T50" fmla="*/ 68 w 106"/>
              <a:gd name="T51" fmla="*/ 33 h 129"/>
              <a:gd name="T52" fmla="*/ 66 w 106"/>
              <a:gd name="T53" fmla="*/ 24 h 129"/>
              <a:gd name="T54" fmla="*/ 70 w 106"/>
              <a:gd name="T55" fmla="*/ 24 h 129"/>
              <a:gd name="T56" fmla="*/ 66 w 106"/>
              <a:gd name="T57" fmla="*/ 18 h 129"/>
              <a:gd name="T58" fmla="*/ 66 w 106"/>
              <a:gd name="T59" fmla="*/ 16 h 129"/>
              <a:gd name="T60" fmla="*/ 71 w 106"/>
              <a:gd name="T61" fmla="*/ 10 h 129"/>
              <a:gd name="T62" fmla="*/ 74 w 106"/>
              <a:gd name="T63" fmla="*/ 7 h 129"/>
              <a:gd name="T64" fmla="*/ 71 w 106"/>
              <a:gd name="T65" fmla="*/ 0 h 129"/>
              <a:gd name="T66" fmla="*/ 66 w 106"/>
              <a:gd name="T67" fmla="*/ 1 h 129"/>
              <a:gd name="T68" fmla="*/ 55 w 106"/>
              <a:gd name="T69" fmla="*/ 9 h 129"/>
              <a:gd name="T70" fmla="*/ 40 w 106"/>
              <a:gd name="T71" fmla="*/ 10 h 129"/>
              <a:gd name="T72" fmla="*/ 32 w 106"/>
              <a:gd name="T73" fmla="*/ 21 h 129"/>
              <a:gd name="T74" fmla="*/ 29 w 106"/>
              <a:gd name="T75" fmla="*/ 24 h 129"/>
              <a:gd name="T76" fmla="*/ 27 w 106"/>
              <a:gd name="T77" fmla="*/ 26 h 129"/>
              <a:gd name="T78" fmla="*/ 18 w 106"/>
              <a:gd name="T79" fmla="*/ 28 h 129"/>
              <a:gd name="T80" fmla="*/ 14 w 106"/>
              <a:gd name="T81" fmla="*/ 31 h 129"/>
              <a:gd name="T82" fmla="*/ 11 w 106"/>
              <a:gd name="T83" fmla="*/ 33 h 129"/>
              <a:gd name="T84" fmla="*/ 10 w 106"/>
              <a:gd name="T85" fmla="*/ 31 h 129"/>
              <a:gd name="T86" fmla="*/ 7 w 106"/>
              <a:gd name="T87" fmla="*/ 27 h 129"/>
              <a:gd name="T88" fmla="*/ 5 w 106"/>
              <a:gd name="T89" fmla="*/ 26 h 129"/>
              <a:gd name="T90" fmla="*/ 2 w 106"/>
              <a:gd name="T91" fmla="*/ 27 h 129"/>
              <a:gd name="T92" fmla="*/ 0 w 106"/>
              <a:gd name="T93" fmla="*/ 28 h 129"/>
              <a:gd name="T94" fmla="*/ 11 w 106"/>
              <a:gd name="T95" fmla="*/ 67 h 129"/>
              <a:gd name="T96" fmla="*/ 15 w 106"/>
              <a:gd name="T97" fmla="*/ 7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129">
                <a:moveTo>
                  <a:pt x="15" y="70"/>
                </a:moveTo>
                <a:lnTo>
                  <a:pt x="21" y="87"/>
                </a:lnTo>
                <a:lnTo>
                  <a:pt x="26" y="93"/>
                </a:lnTo>
                <a:lnTo>
                  <a:pt x="28" y="98"/>
                </a:lnTo>
                <a:lnTo>
                  <a:pt x="28" y="106"/>
                </a:lnTo>
                <a:lnTo>
                  <a:pt x="21" y="99"/>
                </a:lnTo>
                <a:lnTo>
                  <a:pt x="18" y="101"/>
                </a:lnTo>
                <a:lnTo>
                  <a:pt x="20" y="105"/>
                </a:lnTo>
                <a:lnTo>
                  <a:pt x="30" y="109"/>
                </a:lnTo>
                <a:lnTo>
                  <a:pt x="41" y="126"/>
                </a:lnTo>
                <a:lnTo>
                  <a:pt x="51" y="129"/>
                </a:lnTo>
                <a:lnTo>
                  <a:pt x="90" y="116"/>
                </a:lnTo>
                <a:lnTo>
                  <a:pt x="104" y="104"/>
                </a:lnTo>
                <a:lnTo>
                  <a:pt x="106" y="103"/>
                </a:lnTo>
                <a:lnTo>
                  <a:pt x="106" y="96"/>
                </a:lnTo>
                <a:lnTo>
                  <a:pt x="102" y="90"/>
                </a:lnTo>
                <a:lnTo>
                  <a:pt x="102" y="83"/>
                </a:lnTo>
                <a:lnTo>
                  <a:pt x="103" y="75"/>
                </a:lnTo>
                <a:lnTo>
                  <a:pt x="102" y="70"/>
                </a:lnTo>
                <a:lnTo>
                  <a:pt x="86" y="61"/>
                </a:lnTo>
                <a:lnTo>
                  <a:pt x="85" y="58"/>
                </a:lnTo>
                <a:lnTo>
                  <a:pt x="85" y="55"/>
                </a:lnTo>
                <a:lnTo>
                  <a:pt x="81" y="41"/>
                </a:lnTo>
                <a:lnTo>
                  <a:pt x="81" y="41"/>
                </a:lnTo>
                <a:lnTo>
                  <a:pt x="80" y="31"/>
                </a:lnTo>
                <a:lnTo>
                  <a:pt x="68" y="33"/>
                </a:lnTo>
                <a:lnTo>
                  <a:pt x="66" y="24"/>
                </a:lnTo>
                <a:lnTo>
                  <a:pt x="70" y="24"/>
                </a:lnTo>
                <a:lnTo>
                  <a:pt x="66" y="18"/>
                </a:lnTo>
                <a:lnTo>
                  <a:pt x="66" y="16"/>
                </a:lnTo>
                <a:lnTo>
                  <a:pt x="71" y="10"/>
                </a:lnTo>
                <a:lnTo>
                  <a:pt x="74" y="7"/>
                </a:lnTo>
                <a:lnTo>
                  <a:pt x="71" y="0"/>
                </a:lnTo>
                <a:lnTo>
                  <a:pt x="66" y="1"/>
                </a:lnTo>
                <a:lnTo>
                  <a:pt x="55" y="9"/>
                </a:lnTo>
                <a:lnTo>
                  <a:pt x="40" y="10"/>
                </a:lnTo>
                <a:lnTo>
                  <a:pt x="32" y="21"/>
                </a:lnTo>
                <a:lnTo>
                  <a:pt x="29" y="24"/>
                </a:lnTo>
                <a:lnTo>
                  <a:pt x="27" y="26"/>
                </a:lnTo>
                <a:lnTo>
                  <a:pt x="18" y="28"/>
                </a:lnTo>
                <a:lnTo>
                  <a:pt x="14" y="31"/>
                </a:lnTo>
                <a:lnTo>
                  <a:pt x="11" y="33"/>
                </a:lnTo>
                <a:lnTo>
                  <a:pt x="10" y="31"/>
                </a:lnTo>
                <a:lnTo>
                  <a:pt x="7" y="27"/>
                </a:lnTo>
                <a:lnTo>
                  <a:pt x="5" y="26"/>
                </a:lnTo>
                <a:lnTo>
                  <a:pt x="2" y="27"/>
                </a:lnTo>
                <a:lnTo>
                  <a:pt x="0" y="28"/>
                </a:lnTo>
                <a:lnTo>
                  <a:pt x="11" y="67"/>
                </a:lnTo>
                <a:lnTo>
                  <a:pt x="15" y="7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0" name="Freeform 389"/>
          <p:cNvSpPr>
            <a:spLocks/>
          </p:cNvSpPr>
          <p:nvPr/>
        </p:nvSpPr>
        <p:spPr bwMode="auto">
          <a:xfrm>
            <a:off x="10628571" y="2786407"/>
            <a:ext cx="153988" cy="131763"/>
          </a:xfrm>
          <a:custGeom>
            <a:avLst/>
            <a:gdLst>
              <a:gd name="T0" fmla="*/ 16 w 291"/>
              <a:gd name="T1" fmla="*/ 178 h 251"/>
              <a:gd name="T2" fmla="*/ 16 w 291"/>
              <a:gd name="T3" fmla="*/ 192 h 251"/>
              <a:gd name="T4" fmla="*/ 36 w 291"/>
              <a:gd name="T5" fmla="*/ 196 h 251"/>
              <a:gd name="T6" fmla="*/ 44 w 291"/>
              <a:gd name="T7" fmla="*/ 215 h 251"/>
              <a:gd name="T8" fmla="*/ 46 w 291"/>
              <a:gd name="T9" fmla="*/ 231 h 251"/>
              <a:gd name="T10" fmla="*/ 92 w 291"/>
              <a:gd name="T11" fmla="*/ 244 h 251"/>
              <a:gd name="T12" fmla="*/ 149 w 291"/>
              <a:gd name="T13" fmla="*/ 226 h 251"/>
              <a:gd name="T14" fmla="*/ 183 w 291"/>
              <a:gd name="T15" fmla="*/ 234 h 251"/>
              <a:gd name="T16" fmla="*/ 191 w 291"/>
              <a:gd name="T17" fmla="*/ 227 h 251"/>
              <a:gd name="T18" fmla="*/ 236 w 291"/>
              <a:gd name="T19" fmla="*/ 214 h 251"/>
              <a:gd name="T20" fmla="*/ 250 w 291"/>
              <a:gd name="T21" fmla="*/ 197 h 251"/>
              <a:gd name="T22" fmla="*/ 251 w 291"/>
              <a:gd name="T23" fmla="*/ 186 h 251"/>
              <a:gd name="T24" fmla="*/ 250 w 291"/>
              <a:gd name="T25" fmla="*/ 178 h 251"/>
              <a:gd name="T26" fmla="*/ 258 w 291"/>
              <a:gd name="T27" fmla="*/ 172 h 251"/>
              <a:gd name="T28" fmla="*/ 259 w 291"/>
              <a:gd name="T29" fmla="*/ 166 h 251"/>
              <a:gd name="T30" fmla="*/ 259 w 291"/>
              <a:gd name="T31" fmla="*/ 162 h 251"/>
              <a:gd name="T32" fmla="*/ 258 w 291"/>
              <a:gd name="T33" fmla="*/ 154 h 251"/>
              <a:gd name="T34" fmla="*/ 259 w 291"/>
              <a:gd name="T35" fmla="*/ 145 h 251"/>
              <a:gd name="T36" fmla="*/ 262 w 291"/>
              <a:gd name="T37" fmla="*/ 132 h 251"/>
              <a:gd name="T38" fmla="*/ 263 w 291"/>
              <a:gd name="T39" fmla="*/ 122 h 251"/>
              <a:gd name="T40" fmla="*/ 239 w 291"/>
              <a:gd name="T41" fmla="*/ 119 h 251"/>
              <a:gd name="T42" fmla="*/ 212 w 291"/>
              <a:gd name="T43" fmla="*/ 105 h 251"/>
              <a:gd name="T44" fmla="*/ 212 w 291"/>
              <a:gd name="T45" fmla="*/ 82 h 251"/>
              <a:gd name="T46" fmla="*/ 281 w 291"/>
              <a:gd name="T47" fmla="*/ 69 h 251"/>
              <a:gd name="T48" fmla="*/ 238 w 291"/>
              <a:gd name="T49" fmla="*/ 3 h 251"/>
              <a:gd name="T50" fmla="*/ 214 w 291"/>
              <a:gd name="T51" fmla="*/ 9 h 251"/>
              <a:gd name="T52" fmla="*/ 214 w 291"/>
              <a:gd name="T53" fmla="*/ 4 h 251"/>
              <a:gd name="T54" fmla="*/ 198 w 291"/>
              <a:gd name="T55" fmla="*/ 4 h 251"/>
              <a:gd name="T56" fmla="*/ 172 w 291"/>
              <a:gd name="T57" fmla="*/ 5 h 251"/>
              <a:gd name="T58" fmla="*/ 155 w 291"/>
              <a:gd name="T59" fmla="*/ 16 h 251"/>
              <a:gd name="T60" fmla="*/ 150 w 291"/>
              <a:gd name="T61" fmla="*/ 11 h 251"/>
              <a:gd name="T62" fmla="*/ 136 w 291"/>
              <a:gd name="T63" fmla="*/ 15 h 251"/>
              <a:gd name="T64" fmla="*/ 114 w 291"/>
              <a:gd name="T65" fmla="*/ 16 h 251"/>
              <a:gd name="T66" fmla="*/ 55 w 291"/>
              <a:gd name="T67" fmla="*/ 33 h 251"/>
              <a:gd name="T68" fmla="*/ 51 w 291"/>
              <a:gd name="T69" fmla="*/ 39 h 251"/>
              <a:gd name="T70" fmla="*/ 45 w 291"/>
              <a:gd name="T71" fmla="*/ 44 h 251"/>
              <a:gd name="T72" fmla="*/ 41 w 291"/>
              <a:gd name="T73" fmla="*/ 33 h 251"/>
              <a:gd name="T74" fmla="*/ 28 w 291"/>
              <a:gd name="T75" fmla="*/ 41 h 251"/>
              <a:gd name="T76" fmla="*/ 13 w 291"/>
              <a:gd name="T77" fmla="*/ 68 h 251"/>
              <a:gd name="T78" fmla="*/ 18 w 291"/>
              <a:gd name="T79" fmla="*/ 94 h 251"/>
              <a:gd name="T80" fmla="*/ 14 w 291"/>
              <a:gd name="T81" fmla="*/ 97 h 251"/>
              <a:gd name="T82" fmla="*/ 13 w 291"/>
              <a:gd name="T83" fmla="*/ 109 h 251"/>
              <a:gd name="T84" fmla="*/ 7 w 291"/>
              <a:gd name="T85" fmla="*/ 116 h 251"/>
              <a:gd name="T86" fmla="*/ 12 w 291"/>
              <a:gd name="T87" fmla="*/ 124 h 251"/>
              <a:gd name="T88" fmla="*/ 16 w 291"/>
              <a:gd name="T89" fmla="*/ 135 h 251"/>
              <a:gd name="T90" fmla="*/ 1 w 291"/>
              <a:gd name="T91" fmla="*/ 146 h 251"/>
              <a:gd name="T92" fmla="*/ 1 w 291"/>
              <a:gd name="T93" fmla="*/ 161 h 251"/>
              <a:gd name="T94" fmla="*/ 13 w 291"/>
              <a:gd name="T95" fmla="*/ 17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251">
                <a:moveTo>
                  <a:pt x="13" y="172"/>
                </a:moveTo>
                <a:lnTo>
                  <a:pt x="15" y="175"/>
                </a:lnTo>
                <a:lnTo>
                  <a:pt x="16" y="178"/>
                </a:lnTo>
                <a:lnTo>
                  <a:pt x="15" y="184"/>
                </a:lnTo>
                <a:lnTo>
                  <a:pt x="15" y="188"/>
                </a:lnTo>
                <a:lnTo>
                  <a:pt x="16" y="192"/>
                </a:lnTo>
                <a:lnTo>
                  <a:pt x="27" y="199"/>
                </a:lnTo>
                <a:lnTo>
                  <a:pt x="32" y="198"/>
                </a:lnTo>
                <a:lnTo>
                  <a:pt x="36" y="196"/>
                </a:lnTo>
                <a:lnTo>
                  <a:pt x="40" y="196"/>
                </a:lnTo>
                <a:lnTo>
                  <a:pt x="42" y="199"/>
                </a:lnTo>
                <a:lnTo>
                  <a:pt x="44" y="215"/>
                </a:lnTo>
                <a:lnTo>
                  <a:pt x="44" y="224"/>
                </a:lnTo>
                <a:lnTo>
                  <a:pt x="45" y="226"/>
                </a:lnTo>
                <a:lnTo>
                  <a:pt x="46" y="231"/>
                </a:lnTo>
                <a:lnTo>
                  <a:pt x="72" y="251"/>
                </a:lnTo>
                <a:lnTo>
                  <a:pt x="82" y="251"/>
                </a:lnTo>
                <a:lnTo>
                  <a:pt x="92" y="244"/>
                </a:lnTo>
                <a:lnTo>
                  <a:pt x="135" y="234"/>
                </a:lnTo>
                <a:lnTo>
                  <a:pt x="147" y="226"/>
                </a:lnTo>
                <a:lnTo>
                  <a:pt x="149" y="226"/>
                </a:lnTo>
                <a:lnTo>
                  <a:pt x="153" y="231"/>
                </a:lnTo>
                <a:lnTo>
                  <a:pt x="178" y="237"/>
                </a:lnTo>
                <a:lnTo>
                  <a:pt x="183" y="234"/>
                </a:lnTo>
                <a:lnTo>
                  <a:pt x="187" y="227"/>
                </a:lnTo>
                <a:lnTo>
                  <a:pt x="188" y="227"/>
                </a:lnTo>
                <a:lnTo>
                  <a:pt x="191" y="227"/>
                </a:lnTo>
                <a:lnTo>
                  <a:pt x="194" y="226"/>
                </a:lnTo>
                <a:lnTo>
                  <a:pt x="206" y="226"/>
                </a:lnTo>
                <a:lnTo>
                  <a:pt x="236" y="214"/>
                </a:lnTo>
                <a:lnTo>
                  <a:pt x="243" y="205"/>
                </a:lnTo>
                <a:lnTo>
                  <a:pt x="248" y="202"/>
                </a:lnTo>
                <a:lnTo>
                  <a:pt x="250" y="197"/>
                </a:lnTo>
                <a:lnTo>
                  <a:pt x="252" y="192"/>
                </a:lnTo>
                <a:lnTo>
                  <a:pt x="252" y="188"/>
                </a:lnTo>
                <a:lnTo>
                  <a:pt x="251" y="186"/>
                </a:lnTo>
                <a:lnTo>
                  <a:pt x="248" y="184"/>
                </a:lnTo>
                <a:lnTo>
                  <a:pt x="248" y="182"/>
                </a:lnTo>
                <a:lnTo>
                  <a:pt x="250" y="178"/>
                </a:lnTo>
                <a:lnTo>
                  <a:pt x="252" y="176"/>
                </a:lnTo>
                <a:lnTo>
                  <a:pt x="256" y="174"/>
                </a:lnTo>
                <a:lnTo>
                  <a:pt x="258" y="172"/>
                </a:lnTo>
                <a:lnTo>
                  <a:pt x="260" y="167"/>
                </a:lnTo>
                <a:lnTo>
                  <a:pt x="259" y="167"/>
                </a:lnTo>
                <a:lnTo>
                  <a:pt x="259" y="166"/>
                </a:lnTo>
                <a:lnTo>
                  <a:pt x="258" y="165"/>
                </a:lnTo>
                <a:lnTo>
                  <a:pt x="258" y="163"/>
                </a:lnTo>
                <a:lnTo>
                  <a:pt x="259" y="162"/>
                </a:lnTo>
                <a:lnTo>
                  <a:pt x="259" y="159"/>
                </a:lnTo>
                <a:lnTo>
                  <a:pt x="260" y="158"/>
                </a:lnTo>
                <a:lnTo>
                  <a:pt x="258" y="154"/>
                </a:lnTo>
                <a:lnTo>
                  <a:pt x="258" y="151"/>
                </a:lnTo>
                <a:lnTo>
                  <a:pt x="258" y="146"/>
                </a:lnTo>
                <a:lnTo>
                  <a:pt x="259" y="145"/>
                </a:lnTo>
                <a:lnTo>
                  <a:pt x="262" y="137"/>
                </a:lnTo>
                <a:lnTo>
                  <a:pt x="262" y="135"/>
                </a:lnTo>
                <a:lnTo>
                  <a:pt x="262" y="132"/>
                </a:lnTo>
                <a:lnTo>
                  <a:pt x="263" y="130"/>
                </a:lnTo>
                <a:lnTo>
                  <a:pt x="265" y="126"/>
                </a:lnTo>
                <a:lnTo>
                  <a:pt x="263" y="122"/>
                </a:lnTo>
                <a:lnTo>
                  <a:pt x="262" y="119"/>
                </a:lnTo>
                <a:lnTo>
                  <a:pt x="246" y="116"/>
                </a:lnTo>
                <a:lnTo>
                  <a:pt x="239" y="119"/>
                </a:lnTo>
                <a:lnTo>
                  <a:pt x="214" y="118"/>
                </a:lnTo>
                <a:lnTo>
                  <a:pt x="213" y="112"/>
                </a:lnTo>
                <a:lnTo>
                  <a:pt x="212" y="105"/>
                </a:lnTo>
                <a:lnTo>
                  <a:pt x="206" y="97"/>
                </a:lnTo>
                <a:lnTo>
                  <a:pt x="206" y="86"/>
                </a:lnTo>
                <a:lnTo>
                  <a:pt x="212" y="82"/>
                </a:lnTo>
                <a:lnTo>
                  <a:pt x="262" y="78"/>
                </a:lnTo>
                <a:lnTo>
                  <a:pt x="271" y="72"/>
                </a:lnTo>
                <a:lnTo>
                  <a:pt x="281" y="69"/>
                </a:lnTo>
                <a:lnTo>
                  <a:pt x="286" y="44"/>
                </a:lnTo>
                <a:lnTo>
                  <a:pt x="291" y="11"/>
                </a:lnTo>
                <a:lnTo>
                  <a:pt x="238" y="3"/>
                </a:lnTo>
                <a:lnTo>
                  <a:pt x="227" y="11"/>
                </a:lnTo>
                <a:lnTo>
                  <a:pt x="223" y="13"/>
                </a:lnTo>
                <a:lnTo>
                  <a:pt x="214" y="9"/>
                </a:lnTo>
                <a:lnTo>
                  <a:pt x="213" y="7"/>
                </a:lnTo>
                <a:lnTo>
                  <a:pt x="214" y="6"/>
                </a:lnTo>
                <a:lnTo>
                  <a:pt x="214" y="4"/>
                </a:lnTo>
                <a:lnTo>
                  <a:pt x="214" y="1"/>
                </a:lnTo>
                <a:lnTo>
                  <a:pt x="214" y="1"/>
                </a:lnTo>
                <a:lnTo>
                  <a:pt x="198" y="4"/>
                </a:lnTo>
                <a:lnTo>
                  <a:pt x="193" y="0"/>
                </a:lnTo>
                <a:lnTo>
                  <a:pt x="183" y="5"/>
                </a:lnTo>
                <a:lnTo>
                  <a:pt x="172" y="5"/>
                </a:lnTo>
                <a:lnTo>
                  <a:pt x="162" y="10"/>
                </a:lnTo>
                <a:lnTo>
                  <a:pt x="158" y="15"/>
                </a:lnTo>
                <a:lnTo>
                  <a:pt x="155" y="16"/>
                </a:lnTo>
                <a:lnTo>
                  <a:pt x="153" y="16"/>
                </a:lnTo>
                <a:lnTo>
                  <a:pt x="151" y="15"/>
                </a:lnTo>
                <a:lnTo>
                  <a:pt x="150" y="11"/>
                </a:lnTo>
                <a:lnTo>
                  <a:pt x="150" y="7"/>
                </a:lnTo>
                <a:lnTo>
                  <a:pt x="149" y="6"/>
                </a:lnTo>
                <a:lnTo>
                  <a:pt x="136" y="15"/>
                </a:lnTo>
                <a:lnTo>
                  <a:pt x="129" y="13"/>
                </a:lnTo>
                <a:lnTo>
                  <a:pt x="119" y="17"/>
                </a:lnTo>
                <a:lnTo>
                  <a:pt x="114" y="16"/>
                </a:lnTo>
                <a:lnTo>
                  <a:pt x="111" y="13"/>
                </a:lnTo>
                <a:lnTo>
                  <a:pt x="55" y="33"/>
                </a:lnTo>
                <a:lnTo>
                  <a:pt x="55" y="33"/>
                </a:lnTo>
                <a:lnTo>
                  <a:pt x="54" y="33"/>
                </a:lnTo>
                <a:lnTo>
                  <a:pt x="53" y="36"/>
                </a:lnTo>
                <a:lnTo>
                  <a:pt x="51" y="39"/>
                </a:lnTo>
                <a:lnTo>
                  <a:pt x="50" y="41"/>
                </a:lnTo>
                <a:lnTo>
                  <a:pt x="47" y="43"/>
                </a:lnTo>
                <a:lnTo>
                  <a:pt x="45" y="44"/>
                </a:lnTo>
                <a:lnTo>
                  <a:pt x="44" y="41"/>
                </a:lnTo>
                <a:lnTo>
                  <a:pt x="43" y="38"/>
                </a:lnTo>
                <a:lnTo>
                  <a:pt x="41" y="33"/>
                </a:lnTo>
                <a:lnTo>
                  <a:pt x="36" y="33"/>
                </a:lnTo>
                <a:lnTo>
                  <a:pt x="27" y="37"/>
                </a:lnTo>
                <a:lnTo>
                  <a:pt x="28" y="41"/>
                </a:lnTo>
                <a:lnTo>
                  <a:pt x="21" y="50"/>
                </a:lnTo>
                <a:lnTo>
                  <a:pt x="16" y="58"/>
                </a:lnTo>
                <a:lnTo>
                  <a:pt x="13" y="68"/>
                </a:lnTo>
                <a:lnTo>
                  <a:pt x="12" y="79"/>
                </a:lnTo>
                <a:lnTo>
                  <a:pt x="14" y="86"/>
                </a:lnTo>
                <a:lnTo>
                  <a:pt x="18" y="94"/>
                </a:lnTo>
                <a:lnTo>
                  <a:pt x="16" y="94"/>
                </a:lnTo>
                <a:lnTo>
                  <a:pt x="15" y="95"/>
                </a:lnTo>
                <a:lnTo>
                  <a:pt x="14" y="97"/>
                </a:lnTo>
                <a:lnTo>
                  <a:pt x="14" y="98"/>
                </a:lnTo>
                <a:lnTo>
                  <a:pt x="14" y="104"/>
                </a:lnTo>
                <a:lnTo>
                  <a:pt x="13" y="109"/>
                </a:lnTo>
                <a:lnTo>
                  <a:pt x="11" y="113"/>
                </a:lnTo>
                <a:lnTo>
                  <a:pt x="8" y="115"/>
                </a:lnTo>
                <a:lnTo>
                  <a:pt x="7" y="116"/>
                </a:lnTo>
                <a:lnTo>
                  <a:pt x="8" y="118"/>
                </a:lnTo>
                <a:lnTo>
                  <a:pt x="12" y="122"/>
                </a:lnTo>
                <a:lnTo>
                  <a:pt x="12" y="124"/>
                </a:lnTo>
                <a:lnTo>
                  <a:pt x="12" y="124"/>
                </a:lnTo>
                <a:lnTo>
                  <a:pt x="15" y="132"/>
                </a:lnTo>
                <a:lnTo>
                  <a:pt x="16" y="135"/>
                </a:lnTo>
                <a:lnTo>
                  <a:pt x="13" y="137"/>
                </a:lnTo>
                <a:lnTo>
                  <a:pt x="5" y="140"/>
                </a:lnTo>
                <a:lnTo>
                  <a:pt x="1" y="146"/>
                </a:lnTo>
                <a:lnTo>
                  <a:pt x="3" y="149"/>
                </a:lnTo>
                <a:lnTo>
                  <a:pt x="2" y="154"/>
                </a:lnTo>
                <a:lnTo>
                  <a:pt x="1" y="161"/>
                </a:lnTo>
                <a:lnTo>
                  <a:pt x="0" y="166"/>
                </a:lnTo>
                <a:lnTo>
                  <a:pt x="2" y="171"/>
                </a:lnTo>
                <a:lnTo>
                  <a:pt x="13" y="17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1" name="Freeform 390"/>
          <p:cNvSpPr>
            <a:spLocks/>
          </p:cNvSpPr>
          <p:nvPr/>
        </p:nvSpPr>
        <p:spPr bwMode="auto">
          <a:xfrm>
            <a:off x="10628571" y="2786407"/>
            <a:ext cx="153988" cy="131763"/>
          </a:xfrm>
          <a:custGeom>
            <a:avLst/>
            <a:gdLst>
              <a:gd name="T0" fmla="*/ 16 w 291"/>
              <a:gd name="T1" fmla="*/ 178 h 251"/>
              <a:gd name="T2" fmla="*/ 16 w 291"/>
              <a:gd name="T3" fmla="*/ 192 h 251"/>
              <a:gd name="T4" fmla="*/ 36 w 291"/>
              <a:gd name="T5" fmla="*/ 196 h 251"/>
              <a:gd name="T6" fmla="*/ 44 w 291"/>
              <a:gd name="T7" fmla="*/ 215 h 251"/>
              <a:gd name="T8" fmla="*/ 46 w 291"/>
              <a:gd name="T9" fmla="*/ 231 h 251"/>
              <a:gd name="T10" fmla="*/ 92 w 291"/>
              <a:gd name="T11" fmla="*/ 244 h 251"/>
              <a:gd name="T12" fmla="*/ 149 w 291"/>
              <a:gd name="T13" fmla="*/ 226 h 251"/>
              <a:gd name="T14" fmla="*/ 183 w 291"/>
              <a:gd name="T15" fmla="*/ 234 h 251"/>
              <a:gd name="T16" fmla="*/ 191 w 291"/>
              <a:gd name="T17" fmla="*/ 227 h 251"/>
              <a:gd name="T18" fmla="*/ 236 w 291"/>
              <a:gd name="T19" fmla="*/ 214 h 251"/>
              <a:gd name="T20" fmla="*/ 250 w 291"/>
              <a:gd name="T21" fmla="*/ 197 h 251"/>
              <a:gd name="T22" fmla="*/ 251 w 291"/>
              <a:gd name="T23" fmla="*/ 186 h 251"/>
              <a:gd name="T24" fmla="*/ 250 w 291"/>
              <a:gd name="T25" fmla="*/ 178 h 251"/>
              <a:gd name="T26" fmla="*/ 258 w 291"/>
              <a:gd name="T27" fmla="*/ 172 h 251"/>
              <a:gd name="T28" fmla="*/ 259 w 291"/>
              <a:gd name="T29" fmla="*/ 166 h 251"/>
              <a:gd name="T30" fmla="*/ 259 w 291"/>
              <a:gd name="T31" fmla="*/ 162 h 251"/>
              <a:gd name="T32" fmla="*/ 258 w 291"/>
              <a:gd name="T33" fmla="*/ 154 h 251"/>
              <a:gd name="T34" fmla="*/ 259 w 291"/>
              <a:gd name="T35" fmla="*/ 145 h 251"/>
              <a:gd name="T36" fmla="*/ 262 w 291"/>
              <a:gd name="T37" fmla="*/ 132 h 251"/>
              <a:gd name="T38" fmla="*/ 263 w 291"/>
              <a:gd name="T39" fmla="*/ 122 h 251"/>
              <a:gd name="T40" fmla="*/ 239 w 291"/>
              <a:gd name="T41" fmla="*/ 119 h 251"/>
              <a:gd name="T42" fmla="*/ 212 w 291"/>
              <a:gd name="T43" fmla="*/ 105 h 251"/>
              <a:gd name="T44" fmla="*/ 212 w 291"/>
              <a:gd name="T45" fmla="*/ 82 h 251"/>
              <a:gd name="T46" fmla="*/ 281 w 291"/>
              <a:gd name="T47" fmla="*/ 69 h 251"/>
              <a:gd name="T48" fmla="*/ 238 w 291"/>
              <a:gd name="T49" fmla="*/ 3 h 251"/>
              <a:gd name="T50" fmla="*/ 214 w 291"/>
              <a:gd name="T51" fmla="*/ 9 h 251"/>
              <a:gd name="T52" fmla="*/ 214 w 291"/>
              <a:gd name="T53" fmla="*/ 4 h 251"/>
              <a:gd name="T54" fmla="*/ 198 w 291"/>
              <a:gd name="T55" fmla="*/ 4 h 251"/>
              <a:gd name="T56" fmla="*/ 172 w 291"/>
              <a:gd name="T57" fmla="*/ 5 h 251"/>
              <a:gd name="T58" fmla="*/ 155 w 291"/>
              <a:gd name="T59" fmla="*/ 16 h 251"/>
              <a:gd name="T60" fmla="*/ 150 w 291"/>
              <a:gd name="T61" fmla="*/ 11 h 251"/>
              <a:gd name="T62" fmla="*/ 136 w 291"/>
              <a:gd name="T63" fmla="*/ 15 h 251"/>
              <a:gd name="T64" fmla="*/ 114 w 291"/>
              <a:gd name="T65" fmla="*/ 16 h 251"/>
              <a:gd name="T66" fmla="*/ 55 w 291"/>
              <a:gd name="T67" fmla="*/ 33 h 251"/>
              <a:gd name="T68" fmla="*/ 51 w 291"/>
              <a:gd name="T69" fmla="*/ 39 h 251"/>
              <a:gd name="T70" fmla="*/ 45 w 291"/>
              <a:gd name="T71" fmla="*/ 44 h 251"/>
              <a:gd name="T72" fmla="*/ 41 w 291"/>
              <a:gd name="T73" fmla="*/ 33 h 251"/>
              <a:gd name="T74" fmla="*/ 28 w 291"/>
              <a:gd name="T75" fmla="*/ 41 h 251"/>
              <a:gd name="T76" fmla="*/ 13 w 291"/>
              <a:gd name="T77" fmla="*/ 68 h 251"/>
              <a:gd name="T78" fmla="*/ 18 w 291"/>
              <a:gd name="T79" fmla="*/ 94 h 251"/>
              <a:gd name="T80" fmla="*/ 14 w 291"/>
              <a:gd name="T81" fmla="*/ 97 h 251"/>
              <a:gd name="T82" fmla="*/ 13 w 291"/>
              <a:gd name="T83" fmla="*/ 109 h 251"/>
              <a:gd name="T84" fmla="*/ 7 w 291"/>
              <a:gd name="T85" fmla="*/ 116 h 251"/>
              <a:gd name="T86" fmla="*/ 12 w 291"/>
              <a:gd name="T87" fmla="*/ 124 h 251"/>
              <a:gd name="T88" fmla="*/ 16 w 291"/>
              <a:gd name="T89" fmla="*/ 135 h 251"/>
              <a:gd name="T90" fmla="*/ 1 w 291"/>
              <a:gd name="T91" fmla="*/ 146 h 251"/>
              <a:gd name="T92" fmla="*/ 1 w 291"/>
              <a:gd name="T93" fmla="*/ 161 h 251"/>
              <a:gd name="T94" fmla="*/ 13 w 291"/>
              <a:gd name="T95" fmla="*/ 17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1" h="251">
                <a:moveTo>
                  <a:pt x="13" y="172"/>
                </a:moveTo>
                <a:lnTo>
                  <a:pt x="15" y="175"/>
                </a:lnTo>
                <a:lnTo>
                  <a:pt x="16" y="178"/>
                </a:lnTo>
                <a:lnTo>
                  <a:pt x="15" y="184"/>
                </a:lnTo>
                <a:lnTo>
                  <a:pt x="15" y="188"/>
                </a:lnTo>
                <a:lnTo>
                  <a:pt x="16" y="192"/>
                </a:lnTo>
                <a:lnTo>
                  <a:pt x="27" y="199"/>
                </a:lnTo>
                <a:lnTo>
                  <a:pt x="32" y="198"/>
                </a:lnTo>
                <a:lnTo>
                  <a:pt x="36" y="196"/>
                </a:lnTo>
                <a:lnTo>
                  <a:pt x="40" y="196"/>
                </a:lnTo>
                <a:lnTo>
                  <a:pt x="42" y="199"/>
                </a:lnTo>
                <a:lnTo>
                  <a:pt x="44" y="215"/>
                </a:lnTo>
                <a:lnTo>
                  <a:pt x="44" y="224"/>
                </a:lnTo>
                <a:lnTo>
                  <a:pt x="45" y="226"/>
                </a:lnTo>
                <a:lnTo>
                  <a:pt x="46" y="231"/>
                </a:lnTo>
                <a:lnTo>
                  <a:pt x="72" y="251"/>
                </a:lnTo>
                <a:lnTo>
                  <a:pt x="82" y="251"/>
                </a:lnTo>
                <a:lnTo>
                  <a:pt x="92" y="244"/>
                </a:lnTo>
                <a:lnTo>
                  <a:pt x="135" y="234"/>
                </a:lnTo>
                <a:lnTo>
                  <a:pt x="147" y="226"/>
                </a:lnTo>
                <a:lnTo>
                  <a:pt x="149" y="226"/>
                </a:lnTo>
                <a:lnTo>
                  <a:pt x="153" y="231"/>
                </a:lnTo>
                <a:lnTo>
                  <a:pt x="178" y="237"/>
                </a:lnTo>
                <a:lnTo>
                  <a:pt x="183" y="234"/>
                </a:lnTo>
                <a:lnTo>
                  <a:pt x="187" y="227"/>
                </a:lnTo>
                <a:lnTo>
                  <a:pt x="188" y="227"/>
                </a:lnTo>
                <a:lnTo>
                  <a:pt x="191" y="227"/>
                </a:lnTo>
                <a:lnTo>
                  <a:pt x="194" y="226"/>
                </a:lnTo>
                <a:lnTo>
                  <a:pt x="206" y="226"/>
                </a:lnTo>
                <a:lnTo>
                  <a:pt x="236" y="214"/>
                </a:lnTo>
                <a:lnTo>
                  <a:pt x="243" y="205"/>
                </a:lnTo>
                <a:lnTo>
                  <a:pt x="248" y="202"/>
                </a:lnTo>
                <a:lnTo>
                  <a:pt x="250" y="197"/>
                </a:lnTo>
                <a:lnTo>
                  <a:pt x="252" y="192"/>
                </a:lnTo>
                <a:lnTo>
                  <a:pt x="252" y="188"/>
                </a:lnTo>
                <a:lnTo>
                  <a:pt x="251" y="186"/>
                </a:lnTo>
                <a:lnTo>
                  <a:pt x="248" y="184"/>
                </a:lnTo>
                <a:lnTo>
                  <a:pt x="248" y="182"/>
                </a:lnTo>
                <a:lnTo>
                  <a:pt x="250" y="178"/>
                </a:lnTo>
                <a:lnTo>
                  <a:pt x="252" y="176"/>
                </a:lnTo>
                <a:lnTo>
                  <a:pt x="256" y="174"/>
                </a:lnTo>
                <a:lnTo>
                  <a:pt x="258" y="172"/>
                </a:lnTo>
                <a:lnTo>
                  <a:pt x="260" y="167"/>
                </a:lnTo>
                <a:lnTo>
                  <a:pt x="259" y="167"/>
                </a:lnTo>
                <a:lnTo>
                  <a:pt x="259" y="166"/>
                </a:lnTo>
                <a:lnTo>
                  <a:pt x="258" y="165"/>
                </a:lnTo>
                <a:lnTo>
                  <a:pt x="258" y="163"/>
                </a:lnTo>
                <a:lnTo>
                  <a:pt x="259" y="162"/>
                </a:lnTo>
                <a:lnTo>
                  <a:pt x="259" y="159"/>
                </a:lnTo>
                <a:lnTo>
                  <a:pt x="260" y="158"/>
                </a:lnTo>
                <a:lnTo>
                  <a:pt x="258" y="154"/>
                </a:lnTo>
                <a:lnTo>
                  <a:pt x="258" y="151"/>
                </a:lnTo>
                <a:lnTo>
                  <a:pt x="258" y="146"/>
                </a:lnTo>
                <a:lnTo>
                  <a:pt x="259" y="145"/>
                </a:lnTo>
                <a:lnTo>
                  <a:pt x="262" y="137"/>
                </a:lnTo>
                <a:lnTo>
                  <a:pt x="262" y="135"/>
                </a:lnTo>
                <a:lnTo>
                  <a:pt x="262" y="132"/>
                </a:lnTo>
                <a:lnTo>
                  <a:pt x="263" y="130"/>
                </a:lnTo>
                <a:lnTo>
                  <a:pt x="265" y="126"/>
                </a:lnTo>
                <a:lnTo>
                  <a:pt x="263" y="122"/>
                </a:lnTo>
                <a:lnTo>
                  <a:pt x="262" y="119"/>
                </a:lnTo>
                <a:lnTo>
                  <a:pt x="246" y="116"/>
                </a:lnTo>
                <a:lnTo>
                  <a:pt x="239" y="119"/>
                </a:lnTo>
                <a:lnTo>
                  <a:pt x="214" y="118"/>
                </a:lnTo>
                <a:lnTo>
                  <a:pt x="213" y="112"/>
                </a:lnTo>
                <a:lnTo>
                  <a:pt x="212" y="105"/>
                </a:lnTo>
                <a:lnTo>
                  <a:pt x="206" y="97"/>
                </a:lnTo>
                <a:lnTo>
                  <a:pt x="206" y="86"/>
                </a:lnTo>
                <a:lnTo>
                  <a:pt x="212" y="82"/>
                </a:lnTo>
                <a:lnTo>
                  <a:pt x="262" y="78"/>
                </a:lnTo>
                <a:lnTo>
                  <a:pt x="271" y="72"/>
                </a:lnTo>
                <a:lnTo>
                  <a:pt x="281" y="69"/>
                </a:lnTo>
                <a:lnTo>
                  <a:pt x="286" y="44"/>
                </a:lnTo>
                <a:lnTo>
                  <a:pt x="291" y="11"/>
                </a:lnTo>
                <a:lnTo>
                  <a:pt x="238" y="3"/>
                </a:lnTo>
                <a:lnTo>
                  <a:pt x="227" y="11"/>
                </a:lnTo>
                <a:lnTo>
                  <a:pt x="223" y="13"/>
                </a:lnTo>
                <a:lnTo>
                  <a:pt x="214" y="9"/>
                </a:lnTo>
                <a:lnTo>
                  <a:pt x="213" y="7"/>
                </a:lnTo>
                <a:lnTo>
                  <a:pt x="214" y="6"/>
                </a:lnTo>
                <a:lnTo>
                  <a:pt x="214" y="4"/>
                </a:lnTo>
                <a:lnTo>
                  <a:pt x="214" y="1"/>
                </a:lnTo>
                <a:lnTo>
                  <a:pt x="214" y="1"/>
                </a:lnTo>
                <a:lnTo>
                  <a:pt x="198" y="4"/>
                </a:lnTo>
                <a:lnTo>
                  <a:pt x="193" y="0"/>
                </a:lnTo>
                <a:lnTo>
                  <a:pt x="183" y="5"/>
                </a:lnTo>
                <a:lnTo>
                  <a:pt x="172" y="5"/>
                </a:lnTo>
                <a:lnTo>
                  <a:pt x="162" y="10"/>
                </a:lnTo>
                <a:lnTo>
                  <a:pt x="158" y="15"/>
                </a:lnTo>
                <a:lnTo>
                  <a:pt x="155" y="16"/>
                </a:lnTo>
                <a:lnTo>
                  <a:pt x="153" y="16"/>
                </a:lnTo>
                <a:lnTo>
                  <a:pt x="151" y="15"/>
                </a:lnTo>
                <a:lnTo>
                  <a:pt x="150" y="11"/>
                </a:lnTo>
                <a:lnTo>
                  <a:pt x="150" y="7"/>
                </a:lnTo>
                <a:lnTo>
                  <a:pt x="149" y="6"/>
                </a:lnTo>
                <a:lnTo>
                  <a:pt x="136" y="15"/>
                </a:lnTo>
                <a:lnTo>
                  <a:pt x="129" y="13"/>
                </a:lnTo>
                <a:lnTo>
                  <a:pt x="119" y="17"/>
                </a:lnTo>
                <a:lnTo>
                  <a:pt x="114" y="16"/>
                </a:lnTo>
                <a:lnTo>
                  <a:pt x="111" y="13"/>
                </a:lnTo>
                <a:lnTo>
                  <a:pt x="55" y="33"/>
                </a:lnTo>
                <a:lnTo>
                  <a:pt x="55" y="33"/>
                </a:lnTo>
                <a:lnTo>
                  <a:pt x="54" y="33"/>
                </a:lnTo>
                <a:lnTo>
                  <a:pt x="53" y="36"/>
                </a:lnTo>
                <a:lnTo>
                  <a:pt x="51" y="39"/>
                </a:lnTo>
                <a:lnTo>
                  <a:pt x="50" y="41"/>
                </a:lnTo>
                <a:lnTo>
                  <a:pt x="47" y="43"/>
                </a:lnTo>
                <a:lnTo>
                  <a:pt x="45" y="44"/>
                </a:lnTo>
                <a:lnTo>
                  <a:pt x="44" y="41"/>
                </a:lnTo>
                <a:lnTo>
                  <a:pt x="43" y="38"/>
                </a:lnTo>
                <a:lnTo>
                  <a:pt x="41" y="33"/>
                </a:lnTo>
                <a:lnTo>
                  <a:pt x="36" y="33"/>
                </a:lnTo>
                <a:lnTo>
                  <a:pt x="27" y="37"/>
                </a:lnTo>
                <a:lnTo>
                  <a:pt x="28" y="41"/>
                </a:lnTo>
                <a:lnTo>
                  <a:pt x="21" y="50"/>
                </a:lnTo>
                <a:lnTo>
                  <a:pt x="16" y="58"/>
                </a:lnTo>
                <a:lnTo>
                  <a:pt x="13" y="68"/>
                </a:lnTo>
                <a:lnTo>
                  <a:pt x="12" y="79"/>
                </a:lnTo>
                <a:lnTo>
                  <a:pt x="14" y="86"/>
                </a:lnTo>
                <a:lnTo>
                  <a:pt x="18" y="94"/>
                </a:lnTo>
                <a:lnTo>
                  <a:pt x="16" y="94"/>
                </a:lnTo>
                <a:lnTo>
                  <a:pt x="15" y="95"/>
                </a:lnTo>
                <a:lnTo>
                  <a:pt x="14" y="97"/>
                </a:lnTo>
                <a:lnTo>
                  <a:pt x="14" y="98"/>
                </a:lnTo>
                <a:lnTo>
                  <a:pt x="14" y="104"/>
                </a:lnTo>
                <a:lnTo>
                  <a:pt x="13" y="109"/>
                </a:lnTo>
                <a:lnTo>
                  <a:pt x="11" y="113"/>
                </a:lnTo>
                <a:lnTo>
                  <a:pt x="8" y="115"/>
                </a:lnTo>
                <a:lnTo>
                  <a:pt x="7" y="116"/>
                </a:lnTo>
                <a:lnTo>
                  <a:pt x="8" y="118"/>
                </a:lnTo>
                <a:lnTo>
                  <a:pt x="12" y="122"/>
                </a:lnTo>
                <a:lnTo>
                  <a:pt x="12" y="124"/>
                </a:lnTo>
                <a:lnTo>
                  <a:pt x="12" y="124"/>
                </a:lnTo>
                <a:lnTo>
                  <a:pt x="15" y="132"/>
                </a:lnTo>
                <a:lnTo>
                  <a:pt x="16" y="135"/>
                </a:lnTo>
                <a:lnTo>
                  <a:pt x="13" y="137"/>
                </a:lnTo>
                <a:lnTo>
                  <a:pt x="5" y="140"/>
                </a:lnTo>
                <a:lnTo>
                  <a:pt x="1" y="146"/>
                </a:lnTo>
                <a:lnTo>
                  <a:pt x="3" y="149"/>
                </a:lnTo>
                <a:lnTo>
                  <a:pt x="2" y="154"/>
                </a:lnTo>
                <a:lnTo>
                  <a:pt x="1" y="161"/>
                </a:lnTo>
                <a:lnTo>
                  <a:pt x="0" y="166"/>
                </a:lnTo>
                <a:lnTo>
                  <a:pt x="2" y="171"/>
                </a:lnTo>
                <a:lnTo>
                  <a:pt x="13" y="1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2" name="Freeform 391"/>
          <p:cNvSpPr>
            <a:spLocks/>
          </p:cNvSpPr>
          <p:nvPr/>
        </p:nvSpPr>
        <p:spPr bwMode="auto">
          <a:xfrm>
            <a:off x="10658733" y="2668932"/>
            <a:ext cx="142875" cy="87313"/>
          </a:xfrm>
          <a:custGeom>
            <a:avLst/>
            <a:gdLst>
              <a:gd name="T0" fmla="*/ 3 w 272"/>
              <a:gd name="T1" fmla="*/ 129 h 167"/>
              <a:gd name="T2" fmla="*/ 16 w 272"/>
              <a:gd name="T3" fmla="*/ 136 h 167"/>
              <a:gd name="T4" fmla="*/ 37 w 272"/>
              <a:gd name="T5" fmla="*/ 128 h 167"/>
              <a:gd name="T6" fmla="*/ 39 w 272"/>
              <a:gd name="T7" fmla="*/ 128 h 167"/>
              <a:gd name="T8" fmla="*/ 43 w 272"/>
              <a:gd name="T9" fmla="*/ 122 h 167"/>
              <a:gd name="T10" fmla="*/ 99 w 272"/>
              <a:gd name="T11" fmla="*/ 123 h 167"/>
              <a:gd name="T12" fmla="*/ 103 w 272"/>
              <a:gd name="T13" fmla="*/ 126 h 167"/>
              <a:gd name="T14" fmla="*/ 108 w 272"/>
              <a:gd name="T15" fmla="*/ 133 h 167"/>
              <a:gd name="T16" fmla="*/ 107 w 272"/>
              <a:gd name="T17" fmla="*/ 142 h 167"/>
              <a:gd name="T18" fmla="*/ 112 w 272"/>
              <a:gd name="T19" fmla="*/ 154 h 167"/>
              <a:gd name="T20" fmla="*/ 140 w 272"/>
              <a:gd name="T21" fmla="*/ 157 h 167"/>
              <a:gd name="T22" fmla="*/ 142 w 272"/>
              <a:gd name="T23" fmla="*/ 151 h 167"/>
              <a:gd name="T24" fmla="*/ 141 w 272"/>
              <a:gd name="T25" fmla="*/ 148 h 167"/>
              <a:gd name="T26" fmla="*/ 144 w 272"/>
              <a:gd name="T27" fmla="*/ 139 h 167"/>
              <a:gd name="T28" fmla="*/ 157 w 272"/>
              <a:gd name="T29" fmla="*/ 139 h 167"/>
              <a:gd name="T30" fmla="*/ 155 w 272"/>
              <a:gd name="T31" fmla="*/ 133 h 167"/>
              <a:gd name="T32" fmla="*/ 154 w 272"/>
              <a:gd name="T33" fmla="*/ 126 h 167"/>
              <a:gd name="T34" fmla="*/ 162 w 272"/>
              <a:gd name="T35" fmla="*/ 123 h 167"/>
              <a:gd name="T36" fmla="*/ 176 w 272"/>
              <a:gd name="T37" fmla="*/ 128 h 167"/>
              <a:gd name="T38" fmla="*/ 184 w 272"/>
              <a:gd name="T39" fmla="*/ 140 h 167"/>
              <a:gd name="T40" fmla="*/ 185 w 272"/>
              <a:gd name="T41" fmla="*/ 148 h 167"/>
              <a:gd name="T42" fmla="*/ 222 w 272"/>
              <a:gd name="T43" fmla="*/ 167 h 167"/>
              <a:gd name="T44" fmla="*/ 250 w 272"/>
              <a:gd name="T45" fmla="*/ 156 h 167"/>
              <a:gd name="T46" fmla="*/ 271 w 272"/>
              <a:gd name="T47" fmla="*/ 39 h 167"/>
              <a:gd name="T48" fmla="*/ 271 w 272"/>
              <a:gd name="T49" fmla="*/ 30 h 167"/>
              <a:gd name="T50" fmla="*/ 258 w 272"/>
              <a:gd name="T51" fmla="*/ 16 h 167"/>
              <a:gd name="T52" fmla="*/ 247 w 272"/>
              <a:gd name="T53" fmla="*/ 5 h 167"/>
              <a:gd name="T54" fmla="*/ 224 w 272"/>
              <a:gd name="T55" fmla="*/ 2 h 167"/>
              <a:gd name="T56" fmla="*/ 224 w 272"/>
              <a:gd name="T57" fmla="*/ 1 h 167"/>
              <a:gd name="T58" fmla="*/ 221 w 272"/>
              <a:gd name="T59" fmla="*/ 3 h 167"/>
              <a:gd name="T60" fmla="*/ 214 w 272"/>
              <a:gd name="T61" fmla="*/ 9 h 167"/>
              <a:gd name="T62" fmla="*/ 190 w 272"/>
              <a:gd name="T63" fmla="*/ 19 h 167"/>
              <a:gd name="T64" fmla="*/ 178 w 272"/>
              <a:gd name="T65" fmla="*/ 24 h 167"/>
              <a:gd name="T66" fmla="*/ 174 w 272"/>
              <a:gd name="T67" fmla="*/ 31 h 167"/>
              <a:gd name="T68" fmla="*/ 167 w 272"/>
              <a:gd name="T69" fmla="*/ 39 h 167"/>
              <a:gd name="T70" fmla="*/ 129 w 272"/>
              <a:gd name="T71" fmla="*/ 59 h 167"/>
              <a:gd name="T72" fmla="*/ 114 w 272"/>
              <a:gd name="T73" fmla="*/ 55 h 167"/>
              <a:gd name="T74" fmla="*/ 89 w 272"/>
              <a:gd name="T75" fmla="*/ 54 h 167"/>
              <a:gd name="T76" fmla="*/ 62 w 272"/>
              <a:gd name="T77" fmla="*/ 64 h 167"/>
              <a:gd name="T78" fmla="*/ 25 w 272"/>
              <a:gd name="T79" fmla="*/ 83 h 167"/>
              <a:gd name="T80" fmla="*/ 20 w 272"/>
              <a:gd name="T81" fmla="*/ 89 h 167"/>
              <a:gd name="T82" fmla="*/ 13 w 272"/>
              <a:gd name="T83" fmla="*/ 91 h 167"/>
              <a:gd name="T84" fmla="*/ 13 w 272"/>
              <a:gd name="T85" fmla="*/ 95 h 167"/>
              <a:gd name="T86" fmla="*/ 10 w 272"/>
              <a:gd name="T87" fmla="*/ 103 h 167"/>
              <a:gd name="T88" fmla="*/ 3 w 272"/>
              <a:gd name="T89" fmla="*/ 11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2" h="167">
                <a:moveTo>
                  <a:pt x="1" y="119"/>
                </a:moveTo>
                <a:lnTo>
                  <a:pt x="3" y="129"/>
                </a:lnTo>
                <a:lnTo>
                  <a:pt x="6" y="134"/>
                </a:lnTo>
                <a:lnTo>
                  <a:pt x="16" y="136"/>
                </a:lnTo>
                <a:lnTo>
                  <a:pt x="35" y="128"/>
                </a:lnTo>
                <a:lnTo>
                  <a:pt x="37" y="128"/>
                </a:lnTo>
                <a:lnTo>
                  <a:pt x="39" y="132"/>
                </a:lnTo>
                <a:lnTo>
                  <a:pt x="39" y="128"/>
                </a:lnTo>
                <a:lnTo>
                  <a:pt x="40" y="124"/>
                </a:lnTo>
                <a:lnTo>
                  <a:pt x="43" y="122"/>
                </a:lnTo>
                <a:lnTo>
                  <a:pt x="91" y="112"/>
                </a:lnTo>
                <a:lnTo>
                  <a:pt x="99" y="123"/>
                </a:lnTo>
                <a:lnTo>
                  <a:pt x="103" y="124"/>
                </a:lnTo>
                <a:lnTo>
                  <a:pt x="103" y="126"/>
                </a:lnTo>
                <a:lnTo>
                  <a:pt x="107" y="130"/>
                </a:lnTo>
                <a:lnTo>
                  <a:pt x="108" y="133"/>
                </a:lnTo>
                <a:lnTo>
                  <a:pt x="107" y="140"/>
                </a:lnTo>
                <a:lnTo>
                  <a:pt x="107" y="142"/>
                </a:lnTo>
                <a:lnTo>
                  <a:pt x="108" y="149"/>
                </a:lnTo>
                <a:lnTo>
                  <a:pt x="112" y="154"/>
                </a:lnTo>
                <a:lnTo>
                  <a:pt x="138" y="157"/>
                </a:lnTo>
                <a:lnTo>
                  <a:pt x="140" y="157"/>
                </a:lnTo>
                <a:lnTo>
                  <a:pt x="141" y="154"/>
                </a:lnTo>
                <a:lnTo>
                  <a:pt x="142" y="151"/>
                </a:lnTo>
                <a:lnTo>
                  <a:pt x="142" y="149"/>
                </a:lnTo>
                <a:lnTo>
                  <a:pt x="141" y="148"/>
                </a:lnTo>
                <a:lnTo>
                  <a:pt x="141" y="146"/>
                </a:lnTo>
                <a:lnTo>
                  <a:pt x="144" y="139"/>
                </a:lnTo>
                <a:lnTo>
                  <a:pt x="153" y="143"/>
                </a:lnTo>
                <a:lnTo>
                  <a:pt x="157" y="139"/>
                </a:lnTo>
                <a:lnTo>
                  <a:pt x="156" y="137"/>
                </a:lnTo>
                <a:lnTo>
                  <a:pt x="155" y="133"/>
                </a:lnTo>
                <a:lnTo>
                  <a:pt x="154" y="130"/>
                </a:lnTo>
                <a:lnTo>
                  <a:pt x="154" y="126"/>
                </a:lnTo>
                <a:lnTo>
                  <a:pt x="156" y="123"/>
                </a:lnTo>
                <a:lnTo>
                  <a:pt x="162" y="123"/>
                </a:lnTo>
                <a:lnTo>
                  <a:pt x="167" y="121"/>
                </a:lnTo>
                <a:lnTo>
                  <a:pt x="176" y="128"/>
                </a:lnTo>
                <a:lnTo>
                  <a:pt x="181" y="138"/>
                </a:lnTo>
                <a:lnTo>
                  <a:pt x="184" y="140"/>
                </a:lnTo>
                <a:lnTo>
                  <a:pt x="186" y="142"/>
                </a:lnTo>
                <a:lnTo>
                  <a:pt x="185" y="148"/>
                </a:lnTo>
                <a:lnTo>
                  <a:pt x="186" y="150"/>
                </a:lnTo>
                <a:lnTo>
                  <a:pt x="222" y="167"/>
                </a:lnTo>
                <a:lnTo>
                  <a:pt x="250" y="156"/>
                </a:lnTo>
                <a:lnTo>
                  <a:pt x="250" y="156"/>
                </a:lnTo>
                <a:lnTo>
                  <a:pt x="258" y="114"/>
                </a:lnTo>
                <a:lnTo>
                  <a:pt x="271" y="39"/>
                </a:lnTo>
                <a:lnTo>
                  <a:pt x="272" y="32"/>
                </a:lnTo>
                <a:lnTo>
                  <a:pt x="271" y="30"/>
                </a:lnTo>
                <a:lnTo>
                  <a:pt x="263" y="26"/>
                </a:lnTo>
                <a:lnTo>
                  <a:pt x="258" y="16"/>
                </a:lnTo>
                <a:lnTo>
                  <a:pt x="250" y="9"/>
                </a:lnTo>
                <a:lnTo>
                  <a:pt x="247" y="5"/>
                </a:lnTo>
                <a:lnTo>
                  <a:pt x="246" y="1"/>
                </a:lnTo>
                <a:lnTo>
                  <a:pt x="224" y="2"/>
                </a:lnTo>
                <a:lnTo>
                  <a:pt x="224" y="2"/>
                </a:lnTo>
                <a:lnTo>
                  <a:pt x="224" y="1"/>
                </a:lnTo>
                <a:lnTo>
                  <a:pt x="223" y="0"/>
                </a:lnTo>
                <a:lnTo>
                  <a:pt x="221" y="3"/>
                </a:lnTo>
                <a:lnTo>
                  <a:pt x="219" y="4"/>
                </a:lnTo>
                <a:lnTo>
                  <a:pt x="214" y="9"/>
                </a:lnTo>
                <a:lnTo>
                  <a:pt x="203" y="11"/>
                </a:lnTo>
                <a:lnTo>
                  <a:pt x="190" y="19"/>
                </a:lnTo>
                <a:lnTo>
                  <a:pt x="188" y="15"/>
                </a:lnTo>
                <a:lnTo>
                  <a:pt x="178" y="24"/>
                </a:lnTo>
                <a:lnTo>
                  <a:pt x="176" y="26"/>
                </a:lnTo>
                <a:lnTo>
                  <a:pt x="174" y="31"/>
                </a:lnTo>
                <a:lnTo>
                  <a:pt x="164" y="31"/>
                </a:lnTo>
                <a:lnTo>
                  <a:pt x="167" y="39"/>
                </a:lnTo>
                <a:lnTo>
                  <a:pt x="163" y="44"/>
                </a:lnTo>
                <a:lnTo>
                  <a:pt x="129" y="59"/>
                </a:lnTo>
                <a:lnTo>
                  <a:pt x="123" y="53"/>
                </a:lnTo>
                <a:lnTo>
                  <a:pt x="114" y="55"/>
                </a:lnTo>
                <a:lnTo>
                  <a:pt x="106" y="52"/>
                </a:lnTo>
                <a:lnTo>
                  <a:pt x="89" y="54"/>
                </a:lnTo>
                <a:lnTo>
                  <a:pt x="77" y="62"/>
                </a:lnTo>
                <a:lnTo>
                  <a:pt x="62" y="64"/>
                </a:lnTo>
                <a:lnTo>
                  <a:pt x="53" y="72"/>
                </a:lnTo>
                <a:lnTo>
                  <a:pt x="25" y="83"/>
                </a:lnTo>
                <a:lnTo>
                  <a:pt x="21" y="87"/>
                </a:lnTo>
                <a:lnTo>
                  <a:pt x="20" y="89"/>
                </a:lnTo>
                <a:lnTo>
                  <a:pt x="15" y="89"/>
                </a:lnTo>
                <a:lnTo>
                  <a:pt x="13" y="91"/>
                </a:lnTo>
                <a:lnTo>
                  <a:pt x="13" y="93"/>
                </a:lnTo>
                <a:lnTo>
                  <a:pt x="13" y="95"/>
                </a:lnTo>
                <a:lnTo>
                  <a:pt x="11" y="99"/>
                </a:lnTo>
                <a:lnTo>
                  <a:pt x="10" y="103"/>
                </a:lnTo>
                <a:lnTo>
                  <a:pt x="0" y="111"/>
                </a:lnTo>
                <a:lnTo>
                  <a:pt x="3" y="115"/>
                </a:lnTo>
                <a:lnTo>
                  <a:pt x="1" y="1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3" name="Freeform 392"/>
          <p:cNvSpPr>
            <a:spLocks/>
          </p:cNvSpPr>
          <p:nvPr/>
        </p:nvSpPr>
        <p:spPr bwMode="auto">
          <a:xfrm>
            <a:off x="10658733" y="2668932"/>
            <a:ext cx="142875" cy="87313"/>
          </a:xfrm>
          <a:custGeom>
            <a:avLst/>
            <a:gdLst>
              <a:gd name="T0" fmla="*/ 3 w 272"/>
              <a:gd name="T1" fmla="*/ 129 h 167"/>
              <a:gd name="T2" fmla="*/ 16 w 272"/>
              <a:gd name="T3" fmla="*/ 136 h 167"/>
              <a:gd name="T4" fmla="*/ 37 w 272"/>
              <a:gd name="T5" fmla="*/ 128 h 167"/>
              <a:gd name="T6" fmla="*/ 39 w 272"/>
              <a:gd name="T7" fmla="*/ 128 h 167"/>
              <a:gd name="T8" fmla="*/ 43 w 272"/>
              <a:gd name="T9" fmla="*/ 122 h 167"/>
              <a:gd name="T10" fmla="*/ 99 w 272"/>
              <a:gd name="T11" fmla="*/ 123 h 167"/>
              <a:gd name="T12" fmla="*/ 103 w 272"/>
              <a:gd name="T13" fmla="*/ 126 h 167"/>
              <a:gd name="T14" fmla="*/ 108 w 272"/>
              <a:gd name="T15" fmla="*/ 133 h 167"/>
              <a:gd name="T16" fmla="*/ 107 w 272"/>
              <a:gd name="T17" fmla="*/ 142 h 167"/>
              <a:gd name="T18" fmla="*/ 112 w 272"/>
              <a:gd name="T19" fmla="*/ 154 h 167"/>
              <a:gd name="T20" fmla="*/ 140 w 272"/>
              <a:gd name="T21" fmla="*/ 157 h 167"/>
              <a:gd name="T22" fmla="*/ 142 w 272"/>
              <a:gd name="T23" fmla="*/ 151 h 167"/>
              <a:gd name="T24" fmla="*/ 141 w 272"/>
              <a:gd name="T25" fmla="*/ 148 h 167"/>
              <a:gd name="T26" fmla="*/ 144 w 272"/>
              <a:gd name="T27" fmla="*/ 139 h 167"/>
              <a:gd name="T28" fmla="*/ 157 w 272"/>
              <a:gd name="T29" fmla="*/ 139 h 167"/>
              <a:gd name="T30" fmla="*/ 155 w 272"/>
              <a:gd name="T31" fmla="*/ 133 h 167"/>
              <a:gd name="T32" fmla="*/ 154 w 272"/>
              <a:gd name="T33" fmla="*/ 126 h 167"/>
              <a:gd name="T34" fmla="*/ 162 w 272"/>
              <a:gd name="T35" fmla="*/ 123 h 167"/>
              <a:gd name="T36" fmla="*/ 176 w 272"/>
              <a:gd name="T37" fmla="*/ 128 h 167"/>
              <a:gd name="T38" fmla="*/ 184 w 272"/>
              <a:gd name="T39" fmla="*/ 140 h 167"/>
              <a:gd name="T40" fmla="*/ 185 w 272"/>
              <a:gd name="T41" fmla="*/ 148 h 167"/>
              <a:gd name="T42" fmla="*/ 222 w 272"/>
              <a:gd name="T43" fmla="*/ 167 h 167"/>
              <a:gd name="T44" fmla="*/ 250 w 272"/>
              <a:gd name="T45" fmla="*/ 156 h 167"/>
              <a:gd name="T46" fmla="*/ 271 w 272"/>
              <a:gd name="T47" fmla="*/ 39 h 167"/>
              <a:gd name="T48" fmla="*/ 271 w 272"/>
              <a:gd name="T49" fmla="*/ 30 h 167"/>
              <a:gd name="T50" fmla="*/ 258 w 272"/>
              <a:gd name="T51" fmla="*/ 16 h 167"/>
              <a:gd name="T52" fmla="*/ 247 w 272"/>
              <a:gd name="T53" fmla="*/ 5 h 167"/>
              <a:gd name="T54" fmla="*/ 224 w 272"/>
              <a:gd name="T55" fmla="*/ 2 h 167"/>
              <a:gd name="T56" fmla="*/ 224 w 272"/>
              <a:gd name="T57" fmla="*/ 1 h 167"/>
              <a:gd name="T58" fmla="*/ 221 w 272"/>
              <a:gd name="T59" fmla="*/ 3 h 167"/>
              <a:gd name="T60" fmla="*/ 214 w 272"/>
              <a:gd name="T61" fmla="*/ 9 h 167"/>
              <a:gd name="T62" fmla="*/ 190 w 272"/>
              <a:gd name="T63" fmla="*/ 19 h 167"/>
              <a:gd name="T64" fmla="*/ 178 w 272"/>
              <a:gd name="T65" fmla="*/ 24 h 167"/>
              <a:gd name="T66" fmla="*/ 174 w 272"/>
              <a:gd name="T67" fmla="*/ 31 h 167"/>
              <a:gd name="T68" fmla="*/ 167 w 272"/>
              <a:gd name="T69" fmla="*/ 39 h 167"/>
              <a:gd name="T70" fmla="*/ 129 w 272"/>
              <a:gd name="T71" fmla="*/ 59 h 167"/>
              <a:gd name="T72" fmla="*/ 114 w 272"/>
              <a:gd name="T73" fmla="*/ 55 h 167"/>
              <a:gd name="T74" fmla="*/ 89 w 272"/>
              <a:gd name="T75" fmla="*/ 54 h 167"/>
              <a:gd name="T76" fmla="*/ 62 w 272"/>
              <a:gd name="T77" fmla="*/ 64 h 167"/>
              <a:gd name="T78" fmla="*/ 25 w 272"/>
              <a:gd name="T79" fmla="*/ 83 h 167"/>
              <a:gd name="T80" fmla="*/ 20 w 272"/>
              <a:gd name="T81" fmla="*/ 89 h 167"/>
              <a:gd name="T82" fmla="*/ 13 w 272"/>
              <a:gd name="T83" fmla="*/ 91 h 167"/>
              <a:gd name="T84" fmla="*/ 13 w 272"/>
              <a:gd name="T85" fmla="*/ 95 h 167"/>
              <a:gd name="T86" fmla="*/ 10 w 272"/>
              <a:gd name="T87" fmla="*/ 103 h 167"/>
              <a:gd name="T88" fmla="*/ 3 w 272"/>
              <a:gd name="T89" fmla="*/ 11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2" h="167">
                <a:moveTo>
                  <a:pt x="1" y="119"/>
                </a:moveTo>
                <a:lnTo>
                  <a:pt x="3" y="129"/>
                </a:lnTo>
                <a:lnTo>
                  <a:pt x="6" y="134"/>
                </a:lnTo>
                <a:lnTo>
                  <a:pt x="16" y="136"/>
                </a:lnTo>
                <a:lnTo>
                  <a:pt x="35" y="128"/>
                </a:lnTo>
                <a:lnTo>
                  <a:pt x="37" y="128"/>
                </a:lnTo>
                <a:lnTo>
                  <a:pt x="39" y="132"/>
                </a:lnTo>
                <a:lnTo>
                  <a:pt x="39" y="128"/>
                </a:lnTo>
                <a:lnTo>
                  <a:pt x="40" y="124"/>
                </a:lnTo>
                <a:lnTo>
                  <a:pt x="43" y="122"/>
                </a:lnTo>
                <a:lnTo>
                  <a:pt x="91" y="112"/>
                </a:lnTo>
                <a:lnTo>
                  <a:pt x="99" y="123"/>
                </a:lnTo>
                <a:lnTo>
                  <a:pt x="103" y="124"/>
                </a:lnTo>
                <a:lnTo>
                  <a:pt x="103" y="126"/>
                </a:lnTo>
                <a:lnTo>
                  <a:pt x="107" y="130"/>
                </a:lnTo>
                <a:lnTo>
                  <a:pt x="108" y="133"/>
                </a:lnTo>
                <a:lnTo>
                  <a:pt x="107" y="140"/>
                </a:lnTo>
                <a:lnTo>
                  <a:pt x="107" y="142"/>
                </a:lnTo>
                <a:lnTo>
                  <a:pt x="108" y="149"/>
                </a:lnTo>
                <a:lnTo>
                  <a:pt x="112" y="154"/>
                </a:lnTo>
                <a:lnTo>
                  <a:pt x="138" y="157"/>
                </a:lnTo>
                <a:lnTo>
                  <a:pt x="140" y="157"/>
                </a:lnTo>
                <a:lnTo>
                  <a:pt x="141" y="154"/>
                </a:lnTo>
                <a:lnTo>
                  <a:pt x="142" y="151"/>
                </a:lnTo>
                <a:lnTo>
                  <a:pt x="142" y="149"/>
                </a:lnTo>
                <a:lnTo>
                  <a:pt x="141" y="148"/>
                </a:lnTo>
                <a:lnTo>
                  <a:pt x="141" y="146"/>
                </a:lnTo>
                <a:lnTo>
                  <a:pt x="144" y="139"/>
                </a:lnTo>
                <a:lnTo>
                  <a:pt x="153" y="143"/>
                </a:lnTo>
                <a:lnTo>
                  <a:pt x="157" y="139"/>
                </a:lnTo>
                <a:lnTo>
                  <a:pt x="156" y="137"/>
                </a:lnTo>
                <a:lnTo>
                  <a:pt x="155" y="133"/>
                </a:lnTo>
                <a:lnTo>
                  <a:pt x="154" y="130"/>
                </a:lnTo>
                <a:lnTo>
                  <a:pt x="154" y="126"/>
                </a:lnTo>
                <a:lnTo>
                  <a:pt x="156" y="123"/>
                </a:lnTo>
                <a:lnTo>
                  <a:pt x="162" y="123"/>
                </a:lnTo>
                <a:lnTo>
                  <a:pt x="167" y="121"/>
                </a:lnTo>
                <a:lnTo>
                  <a:pt x="176" y="128"/>
                </a:lnTo>
                <a:lnTo>
                  <a:pt x="181" y="138"/>
                </a:lnTo>
                <a:lnTo>
                  <a:pt x="184" y="140"/>
                </a:lnTo>
                <a:lnTo>
                  <a:pt x="186" y="142"/>
                </a:lnTo>
                <a:lnTo>
                  <a:pt x="185" y="148"/>
                </a:lnTo>
                <a:lnTo>
                  <a:pt x="186" y="150"/>
                </a:lnTo>
                <a:lnTo>
                  <a:pt x="222" y="167"/>
                </a:lnTo>
                <a:lnTo>
                  <a:pt x="250" y="156"/>
                </a:lnTo>
                <a:lnTo>
                  <a:pt x="250" y="156"/>
                </a:lnTo>
                <a:lnTo>
                  <a:pt x="258" y="114"/>
                </a:lnTo>
                <a:lnTo>
                  <a:pt x="271" y="39"/>
                </a:lnTo>
                <a:lnTo>
                  <a:pt x="272" y="32"/>
                </a:lnTo>
                <a:lnTo>
                  <a:pt x="271" y="30"/>
                </a:lnTo>
                <a:lnTo>
                  <a:pt x="263" y="26"/>
                </a:lnTo>
                <a:lnTo>
                  <a:pt x="258" y="16"/>
                </a:lnTo>
                <a:lnTo>
                  <a:pt x="250" y="9"/>
                </a:lnTo>
                <a:lnTo>
                  <a:pt x="247" y="5"/>
                </a:lnTo>
                <a:lnTo>
                  <a:pt x="246" y="1"/>
                </a:lnTo>
                <a:lnTo>
                  <a:pt x="224" y="2"/>
                </a:lnTo>
                <a:lnTo>
                  <a:pt x="224" y="2"/>
                </a:lnTo>
                <a:lnTo>
                  <a:pt x="224" y="1"/>
                </a:lnTo>
                <a:lnTo>
                  <a:pt x="223" y="0"/>
                </a:lnTo>
                <a:lnTo>
                  <a:pt x="221" y="3"/>
                </a:lnTo>
                <a:lnTo>
                  <a:pt x="219" y="4"/>
                </a:lnTo>
                <a:lnTo>
                  <a:pt x="214" y="9"/>
                </a:lnTo>
                <a:lnTo>
                  <a:pt x="203" y="11"/>
                </a:lnTo>
                <a:lnTo>
                  <a:pt x="190" y="19"/>
                </a:lnTo>
                <a:lnTo>
                  <a:pt x="188" y="15"/>
                </a:lnTo>
                <a:lnTo>
                  <a:pt x="178" y="24"/>
                </a:lnTo>
                <a:lnTo>
                  <a:pt x="176" y="26"/>
                </a:lnTo>
                <a:lnTo>
                  <a:pt x="174" y="31"/>
                </a:lnTo>
                <a:lnTo>
                  <a:pt x="164" y="31"/>
                </a:lnTo>
                <a:lnTo>
                  <a:pt x="167" y="39"/>
                </a:lnTo>
                <a:lnTo>
                  <a:pt x="163" y="44"/>
                </a:lnTo>
                <a:lnTo>
                  <a:pt x="129" y="59"/>
                </a:lnTo>
                <a:lnTo>
                  <a:pt x="123" y="53"/>
                </a:lnTo>
                <a:lnTo>
                  <a:pt x="114" y="55"/>
                </a:lnTo>
                <a:lnTo>
                  <a:pt x="106" y="52"/>
                </a:lnTo>
                <a:lnTo>
                  <a:pt x="89" y="54"/>
                </a:lnTo>
                <a:lnTo>
                  <a:pt x="77" y="62"/>
                </a:lnTo>
                <a:lnTo>
                  <a:pt x="62" y="64"/>
                </a:lnTo>
                <a:lnTo>
                  <a:pt x="53" y="72"/>
                </a:lnTo>
                <a:lnTo>
                  <a:pt x="25" y="83"/>
                </a:lnTo>
                <a:lnTo>
                  <a:pt x="21" y="87"/>
                </a:lnTo>
                <a:lnTo>
                  <a:pt x="20" y="89"/>
                </a:lnTo>
                <a:lnTo>
                  <a:pt x="15" y="89"/>
                </a:lnTo>
                <a:lnTo>
                  <a:pt x="13" y="91"/>
                </a:lnTo>
                <a:lnTo>
                  <a:pt x="13" y="93"/>
                </a:lnTo>
                <a:lnTo>
                  <a:pt x="13" y="95"/>
                </a:lnTo>
                <a:lnTo>
                  <a:pt x="11" y="99"/>
                </a:lnTo>
                <a:lnTo>
                  <a:pt x="10" y="103"/>
                </a:lnTo>
                <a:lnTo>
                  <a:pt x="0" y="111"/>
                </a:lnTo>
                <a:lnTo>
                  <a:pt x="3" y="115"/>
                </a:lnTo>
                <a:lnTo>
                  <a:pt x="1" y="1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4" name="Freeform 393"/>
          <p:cNvSpPr>
            <a:spLocks/>
          </p:cNvSpPr>
          <p:nvPr/>
        </p:nvSpPr>
        <p:spPr bwMode="auto">
          <a:xfrm>
            <a:off x="16565821" y="7083769"/>
            <a:ext cx="11113" cy="11113"/>
          </a:xfrm>
          <a:custGeom>
            <a:avLst/>
            <a:gdLst>
              <a:gd name="T0" fmla="*/ 18 w 21"/>
              <a:gd name="T1" fmla="*/ 5 h 20"/>
              <a:gd name="T2" fmla="*/ 16 w 21"/>
              <a:gd name="T3" fmla="*/ 4 h 20"/>
              <a:gd name="T4" fmla="*/ 14 w 21"/>
              <a:gd name="T5" fmla="*/ 0 h 20"/>
              <a:gd name="T6" fmla="*/ 8 w 21"/>
              <a:gd name="T7" fmla="*/ 4 h 20"/>
              <a:gd name="T8" fmla="*/ 3 w 21"/>
              <a:gd name="T9" fmla="*/ 9 h 20"/>
              <a:gd name="T10" fmla="*/ 0 w 21"/>
              <a:gd name="T11" fmla="*/ 17 h 20"/>
              <a:gd name="T12" fmla="*/ 1 w 21"/>
              <a:gd name="T13" fmla="*/ 20 h 20"/>
              <a:gd name="T14" fmla="*/ 2 w 21"/>
              <a:gd name="T15" fmla="*/ 17 h 20"/>
              <a:gd name="T16" fmla="*/ 5 w 21"/>
              <a:gd name="T17" fmla="*/ 16 h 20"/>
              <a:gd name="T18" fmla="*/ 8 w 21"/>
              <a:gd name="T19" fmla="*/ 15 h 20"/>
              <a:gd name="T20" fmla="*/ 11 w 21"/>
              <a:gd name="T21" fmla="*/ 15 h 20"/>
              <a:gd name="T22" fmla="*/ 15 w 21"/>
              <a:gd name="T23" fmla="*/ 15 h 20"/>
              <a:gd name="T24" fmla="*/ 16 w 21"/>
              <a:gd name="T25" fmla="*/ 12 h 20"/>
              <a:gd name="T26" fmla="*/ 20 w 21"/>
              <a:gd name="T27" fmla="*/ 15 h 20"/>
              <a:gd name="T28" fmla="*/ 21 w 21"/>
              <a:gd name="T29" fmla="*/ 4 h 20"/>
              <a:gd name="T30" fmla="*/ 19 w 21"/>
              <a:gd name="T31" fmla="*/ 6 h 20"/>
              <a:gd name="T32" fmla="*/ 18 w 21"/>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0">
                <a:moveTo>
                  <a:pt x="18" y="5"/>
                </a:moveTo>
                <a:lnTo>
                  <a:pt x="16" y="4"/>
                </a:lnTo>
                <a:lnTo>
                  <a:pt x="14" y="0"/>
                </a:lnTo>
                <a:lnTo>
                  <a:pt x="8" y="4"/>
                </a:lnTo>
                <a:lnTo>
                  <a:pt x="3" y="9"/>
                </a:lnTo>
                <a:lnTo>
                  <a:pt x="0" y="17"/>
                </a:lnTo>
                <a:lnTo>
                  <a:pt x="1" y="20"/>
                </a:lnTo>
                <a:lnTo>
                  <a:pt x="2" y="17"/>
                </a:lnTo>
                <a:lnTo>
                  <a:pt x="5" y="16"/>
                </a:lnTo>
                <a:lnTo>
                  <a:pt x="8" y="15"/>
                </a:lnTo>
                <a:lnTo>
                  <a:pt x="11" y="15"/>
                </a:lnTo>
                <a:lnTo>
                  <a:pt x="15" y="15"/>
                </a:lnTo>
                <a:lnTo>
                  <a:pt x="16" y="12"/>
                </a:lnTo>
                <a:lnTo>
                  <a:pt x="20" y="15"/>
                </a:lnTo>
                <a:lnTo>
                  <a:pt x="21" y="4"/>
                </a:lnTo>
                <a:lnTo>
                  <a:pt x="19" y="6"/>
                </a:lnTo>
                <a:lnTo>
                  <a:pt x="18" y="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5" name="Freeform 394"/>
          <p:cNvSpPr>
            <a:spLocks/>
          </p:cNvSpPr>
          <p:nvPr/>
        </p:nvSpPr>
        <p:spPr bwMode="auto">
          <a:xfrm>
            <a:off x="16565821" y="7083769"/>
            <a:ext cx="11113" cy="11113"/>
          </a:xfrm>
          <a:custGeom>
            <a:avLst/>
            <a:gdLst>
              <a:gd name="T0" fmla="*/ 18 w 21"/>
              <a:gd name="T1" fmla="*/ 5 h 20"/>
              <a:gd name="T2" fmla="*/ 16 w 21"/>
              <a:gd name="T3" fmla="*/ 4 h 20"/>
              <a:gd name="T4" fmla="*/ 14 w 21"/>
              <a:gd name="T5" fmla="*/ 0 h 20"/>
              <a:gd name="T6" fmla="*/ 8 w 21"/>
              <a:gd name="T7" fmla="*/ 4 h 20"/>
              <a:gd name="T8" fmla="*/ 3 w 21"/>
              <a:gd name="T9" fmla="*/ 9 h 20"/>
              <a:gd name="T10" fmla="*/ 0 w 21"/>
              <a:gd name="T11" fmla="*/ 17 h 20"/>
              <a:gd name="T12" fmla="*/ 1 w 21"/>
              <a:gd name="T13" fmla="*/ 20 h 20"/>
              <a:gd name="T14" fmla="*/ 2 w 21"/>
              <a:gd name="T15" fmla="*/ 17 h 20"/>
              <a:gd name="T16" fmla="*/ 5 w 21"/>
              <a:gd name="T17" fmla="*/ 16 h 20"/>
              <a:gd name="T18" fmla="*/ 8 w 21"/>
              <a:gd name="T19" fmla="*/ 15 h 20"/>
              <a:gd name="T20" fmla="*/ 11 w 21"/>
              <a:gd name="T21" fmla="*/ 15 h 20"/>
              <a:gd name="T22" fmla="*/ 15 w 21"/>
              <a:gd name="T23" fmla="*/ 15 h 20"/>
              <a:gd name="T24" fmla="*/ 16 w 21"/>
              <a:gd name="T25" fmla="*/ 12 h 20"/>
              <a:gd name="T26" fmla="*/ 20 w 21"/>
              <a:gd name="T27" fmla="*/ 15 h 20"/>
              <a:gd name="T28" fmla="*/ 21 w 21"/>
              <a:gd name="T29" fmla="*/ 4 h 20"/>
              <a:gd name="T30" fmla="*/ 19 w 21"/>
              <a:gd name="T31" fmla="*/ 6 h 20"/>
              <a:gd name="T32" fmla="*/ 18 w 21"/>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0">
                <a:moveTo>
                  <a:pt x="18" y="5"/>
                </a:moveTo>
                <a:lnTo>
                  <a:pt x="16" y="4"/>
                </a:lnTo>
                <a:lnTo>
                  <a:pt x="14" y="0"/>
                </a:lnTo>
                <a:lnTo>
                  <a:pt x="8" y="4"/>
                </a:lnTo>
                <a:lnTo>
                  <a:pt x="3" y="9"/>
                </a:lnTo>
                <a:lnTo>
                  <a:pt x="0" y="17"/>
                </a:lnTo>
                <a:lnTo>
                  <a:pt x="1" y="20"/>
                </a:lnTo>
                <a:lnTo>
                  <a:pt x="2" y="17"/>
                </a:lnTo>
                <a:lnTo>
                  <a:pt x="5" y="16"/>
                </a:lnTo>
                <a:lnTo>
                  <a:pt x="8" y="15"/>
                </a:lnTo>
                <a:lnTo>
                  <a:pt x="11" y="15"/>
                </a:lnTo>
                <a:lnTo>
                  <a:pt x="15" y="15"/>
                </a:lnTo>
                <a:lnTo>
                  <a:pt x="16" y="12"/>
                </a:lnTo>
                <a:lnTo>
                  <a:pt x="20" y="15"/>
                </a:lnTo>
                <a:lnTo>
                  <a:pt x="21" y="4"/>
                </a:lnTo>
                <a:lnTo>
                  <a:pt x="19" y="6"/>
                </a:lnTo>
                <a:lnTo>
                  <a:pt x="18"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6" name="Freeform 395"/>
          <p:cNvSpPr>
            <a:spLocks/>
          </p:cNvSpPr>
          <p:nvPr/>
        </p:nvSpPr>
        <p:spPr bwMode="auto">
          <a:xfrm>
            <a:off x="16711871" y="6898032"/>
            <a:ext cx="17463" cy="61913"/>
          </a:xfrm>
          <a:custGeom>
            <a:avLst/>
            <a:gdLst>
              <a:gd name="T0" fmla="*/ 24 w 33"/>
              <a:gd name="T1" fmla="*/ 47 h 115"/>
              <a:gd name="T2" fmla="*/ 18 w 33"/>
              <a:gd name="T3" fmla="*/ 41 h 115"/>
              <a:gd name="T4" fmla="*/ 14 w 33"/>
              <a:gd name="T5" fmla="*/ 29 h 115"/>
              <a:gd name="T6" fmla="*/ 7 w 33"/>
              <a:gd name="T7" fmla="*/ 8 h 115"/>
              <a:gd name="T8" fmla="*/ 4 w 33"/>
              <a:gd name="T9" fmla="*/ 1 h 115"/>
              <a:gd name="T10" fmla="*/ 1 w 33"/>
              <a:gd name="T11" fmla="*/ 0 h 115"/>
              <a:gd name="T12" fmla="*/ 0 w 33"/>
              <a:gd name="T13" fmla="*/ 3 h 115"/>
              <a:gd name="T14" fmla="*/ 7 w 33"/>
              <a:gd name="T15" fmla="*/ 26 h 115"/>
              <a:gd name="T16" fmla="*/ 9 w 33"/>
              <a:gd name="T17" fmla="*/ 32 h 115"/>
              <a:gd name="T18" fmla="*/ 5 w 33"/>
              <a:gd name="T19" fmla="*/ 31 h 115"/>
              <a:gd name="T20" fmla="*/ 5 w 33"/>
              <a:gd name="T21" fmla="*/ 29 h 115"/>
              <a:gd name="T22" fmla="*/ 3 w 33"/>
              <a:gd name="T23" fmla="*/ 21 h 115"/>
              <a:gd name="T24" fmla="*/ 1 w 33"/>
              <a:gd name="T25" fmla="*/ 24 h 115"/>
              <a:gd name="T26" fmla="*/ 0 w 33"/>
              <a:gd name="T27" fmla="*/ 49 h 115"/>
              <a:gd name="T28" fmla="*/ 1 w 33"/>
              <a:gd name="T29" fmla="*/ 52 h 115"/>
              <a:gd name="T30" fmla="*/ 7 w 33"/>
              <a:gd name="T31" fmla="*/ 47 h 115"/>
              <a:gd name="T32" fmla="*/ 10 w 33"/>
              <a:gd name="T33" fmla="*/ 53 h 115"/>
              <a:gd name="T34" fmla="*/ 13 w 33"/>
              <a:gd name="T35" fmla="*/ 76 h 115"/>
              <a:gd name="T36" fmla="*/ 8 w 33"/>
              <a:gd name="T37" fmla="*/ 108 h 115"/>
              <a:gd name="T38" fmla="*/ 8 w 33"/>
              <a:gd name="T39" fmla="*/ 113 h 115"/>
              <a:gd name="T40" fmla="*/ 13 w 33"/>
              <a:gd name="T41" fmla="*/ 115 h 115"/>
              <a:gd name="T42" fmla="*/ 29 w 33"/>
              <a:gd name="T43" fmla="*/ 106 h 115"/>
              <a:gd name="T44" fmla="*/ 32 w 33"/>
              <a:gd name="T45" fmla="*/ 103 h 115"/>
              <a:gd name="T46" fmla="*/ 33 w 33"/>
              <a:gd name="T47" fmla="*/ 99 h 115"/>
              <a:gd name="T48" fmla="*/ 24 w 33"/>
              <a:gd name="T49" fmla="*/ 59 h 115"/>
              <a:gd name="T50" fmla="*/ 24 w 33"/>
              <a:gd name="T51"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115">
                <a:moveTo>
                  <a:pt x="24" y="47"/>
                </a:moveTo>
                <a:lnTo>
                  <a:pt x="18" y="41"/>
                </a:lnTo>
                <a:lnTo>
                  <a:pt x="14" y="29"/>
                </a:lnTo>
                <a:lnTo>
                  <a:pt x="7" y="8"/>
                </a:lnTo>
                <a:lnTo>
                  <a:pt x="4" y="1"/>
                </a:lnTo>
                <a:lnTo>
                  <a:pt x="1" y="0"/>
                </a:lnTo>
                <a:lnTo>
                  <a:pt x="0" y="3"/>
                </a:lnTo>
                <a:lnTo>
                  <a:pt x="7" y="26"/>
                </a:lnTo>
                <a:lnTo>
                  <a:pt x="9" y="32"/>
                </a:lnTo>
                <a:lnTo>
                  <a:pt x="5" y="31"/>
                </a:lnTo>
                <a:lnTo>
                  <a:pt x="5" y="29"/>
                </a:lnTo>
                <a:lnTo>
                  <a:pt x="3" y="21"/>
                </a:lnTo>
                <a:lnTo>
                  <a:pt x="1" y="24"/>
                </a:lnTo>
                <a:lnTo>
                  <a:pt x="0" y="49"/>
                </a:lnTo>
                <a:lnTo>
                  <a:pt x="1" y="52"/>
                </a:lnTo>
                <a:lnTo>
                  <a:pt x="7" y="47"/>
                </a:lnTo>
                <a:lnTo>
                  <a:pt x="10" y="53"/>
                </a:lnTo>
                <a:lnTo>
                  <a:pt x="13" y="76"/>
                </a:lnTo>
                <a:lnTo>
                  <a:pt x="8" y="108"/>
                </a:lnTo>
                <a:lnTo>
                  <a:pt x="8" y="113"/>
                </a:lnTo>
                <a:lnTo>
                  <a:pt x="13" y="115"/>
                </a:lnTo>
                <a:lnTo>
                  <a:pt x="29" y="106"/>
                </a:lnTo>
                <a:lnTo>
                  <a:pt x="32" y="103"/>
                </a:lnTo>
                <a:lnTo>
                  <a:pt x="33" y="99"/>
                </a:lnTo>
                <a:lnTo>
                  <a:pt x="24" y="59"/>
                </a:lnTo>
                <a:lnTo>
                  <a:pt x="24" y="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7" name="Freeform 396"/>
          <p:cNvSpPr>
            <a:spLocks/>
          </p:cNvSpPr>
          <p:nvPr/>
        </p:nvSpPr>
        <p:spPr bwMode="auto">
          <a:xfrm>
            <a:off x="16711871" y="6898032"/>
            <a:ext cx="17463" cy="61913"/>
          </a:xfrm>
          <a:custGeom>
            <a:avLst/>
            <a:gdLst>
              <a:gd name="T0" fmla="*/ 24 w 33"/>
              <a:gd name="T1" fmla="*/ 47 h 115"/>
              <a:gd name="T2" fmla="*/ 18 w 33"/>
              <a:gd name="T3" fmla="*/ 41 h 115"/>
              <a:gd name="T4" fmla="*/ 14 w 33"/>
              <a:gd name="T5" fmla="*/ 29 h 115"/>
              <a:gd name="T6" fmla="*/ 7 w 33"/>
              <a:gd name="T7" fmla="*/ 8 h 115"/>
              <a:gd name="T8" fmla="*/ 4 w 33"/>
              <a:gd name="T9" fmla="*/ 1 h 115"/>
              <a:gd name="T10" fmla="*/ 1 w 33"/>
              <a:gd name="T11" fmla="*/ 0 h 115"/>
              <a:gd name="T12" fmla="*/ 0 w 33"/>
              <a:gd name="T13" fmla="*/ 3 h 115"/>
              <a:gd name="T14" fmla="*/ 7 w 33"/>
              <a:gd name="T15" fmla="*/ 26 h 115"/>
              <a:gd name="T16" fmla="*/ 9 w 33"/>
              <a:gd name="T17" fmla="*/ 32 h 115"/>
              <a:gd name="T18" fmla="*/ 5 w 33"/>
              <a:gd name="T19" fmla="*/ 31 h 115"/>
              <a:gd name="T20" fmla="*/ 5 w 33"/>
              <a:gd name="T21" fmla="*/ 29 h 115"/>
              <a:gd name="T22" fmla="*/ 3 w 33"/>
              <a:gd name="T23" fmla="*/ 21 h 115"/>
              <a:gd name="T24" fmla="*/ 1 w 33"/>
              <a:gd name="T25" fmla="*/ 24 h 115"/>
              <a:gd name="T26" fmla="*/ 0 w 33"/>
              <a:gd name="T27" fmla="*/ 49 h 115"/>
              <a:gd name="T28" fmla="*/ 1 w 33"/>
              <a:gd name="T29" fmla="*/ 52 h 115"/>
              <a:gd name="T30" fmla="*/ 7 w 33"/>
              <a:gd name="T31" fmla="*/ 47 h 115"/>
              <a:gd name="T32" fmla="*/ 10 w 33"/>
              <a:gd name="T33" fmla="*/ 53 h 115"/>
              <a:gd name="T34" fmla="*/ 13 w 33"/>
              <a:gd name="T35" fmla="*/ 76 h 115"/>
              <a:gd name="T36" fmla="*/ 8 w 33"/>
              <a:gd name="T37" fmla="*/ 108 h 115"/>
              <a:gd name="T38" fmla="*/ 8 w 33"/>
              <a:gd name="T39" fmla="*/ 113 h 115"/>
              <a:gd name="T40" fmla="*/ 13 w 33"/>
              <a:gd name="T41" fmla="*/ 115 h 115"/>
              <a:gd name="T42" fmla="*/ 29 w 33"/>
              <a:gd name="T43" fmla="*/ 106 h 115"/>
              <a:gd name="T44" fmla="*/ 32 w 33"/>
              <a:gd name="T45" fmla="*/ 103 h 115"/>
              <a:gd name="T46" fmla="*/ 33 w 33"/>
              <a:gd name="T47" fmla="*/ 99 h 115"/>
              <a:gd name="T48" fmla="*/ 24 w 33"/>
              <a:gd name="T49" fmla="*/ 59 h 115"/>
              <a:gd name="T50" fmla="*/ 24 w 33"/>
              <a:gd name="T51" fmla="*/ 4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115">
                <a:moveTo>
                  <a:pt x="24" y="47"/>
                </a:moveTo>
                <a:lnTo>
                  <a:pt x="18" y="41"/>
                </a:lnTo>
                <a:lnTo>
                  <a:pt x="14" y="29"/>
                </a:lnTo>
                <a:lnTo>
                  <a:pt x="7" y="8"/>
                </a:lnTo>
                <a:lnTo>
                  <a:pt x="4" y="1"/>
                </a:lnTo>
                <a:lnTo>
                  <a:pt x="1" y="0"/>
                </a:lnTo>
                <a:lnTo>
                  <a:pt x="0" y="3"/>
                </a:lnTo>
                <a:lnTo>
                  <a:pt x="7" y="26"/>
                </a:lnTo>
                <a:lnTo>
                  <a:pt x="9" y="32"/>
                </a:lnTo>
                <a:lnTo>
                  <a:pt x="5" y="31"/>
                </a:lnTo>
                <a:lnTo>
                  <a:pt x="5" y="29"/>
                </a:lnTo>
                <a:lnTo>
                  <a:pt x="3" y="21"/>
                </a:lnTo>
                <a:lnTo>
                  <a:pt x="1" y="24"/>
                </a:lnTo>
                <a:lnTo>
                  <a:pt x="0" y="49"/>
                </a:lnTo>
                <a:lnTo>
                  <a:pt x="1" y="52"/>
                </a:lnTo>
                <a:lnTo>
                  <a:pt x="7" y="47"/>
                </a:lnTo>
                <a:lnTo>
                  <a:pt x="10" y="53"/>
                </a:lnTo>
                <a:lnTo>
                  <a:pt x="13" y="76"/>
                </a:lnTo>
                <a:lnTo>
                  <a:pt x="8" y="108"/>
                </a:lnTo>
                <a:lnTo>
                  <a:pt x="8" y="113"/>
                </a:lnTo>
                <a:lnTo>
                  <a:pt x="13" y="115"/>
                </a:lnTo>
                <a:lnTo>
                  <a:pt x="29" y="106"/>
                </a:lnTo>
                <a:lnTo>
                  <a:pt x="32" y="103"/>
                </a:lnTo>
                <a:lnTo>
                  <a:pt x="33" y="99"/>
                </a:lnTo>
                <a:lnTo>
                  <a:pt x="24" y="59"/>
                </a:lnTo>
                <a:lnTo>
                  <a:pt x="24" y="4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8" name="Freeform 397"/>
          <p:cNvSpPr>
            <a:spLocks/>
          </p:cNvSpPr>
          <p:nvPr/>
        </p:nvSpPr>
        <p:spPr bwMode="auto">
          <a:xfrm>
            <a:off x="16508671" y="7023444"/>
            <a:ext cx="28575" cy="20638"/>
          </a:xfrm>
          <a:custGeom>
            <a:avLst/>
            <a:gdLst>
              <a:gd name="T0" fmla="*/ 40 w 54"/>
              <a:gd name="T1" fmla="*/ 28 h 38"/>
              <a:gd name="T2" fmla="*/ 46 w 54"/>
              <a:gd name="T3" fmla="*/ 24 h 38"/>
              <a:gd name="T4" fmla="*/ 50 w 54"/>
              <a:gd name="T5" fmla="*/ 20 h 38"/>
              <a:gd name="T6" fmla="*/ 54 w 54"/>
              <a:gd name="T7" fmla="*/ 14 h 38"/>
              <a:gd name="T8" fmla="*/ 48 w 54"/>
              <a:gd name="T9" fmla="*/ 14 h 38"/>
              <a:gd name="T10" fmla="*/ 40 w 54"/>
              <a:gd name="T11" fmla="*/ 13 h 38"/>
              <a:gd name="T12" fmla="*/ 34 w 54"/>
              <a:gd name="T13" fmla="*/ 9 h 38"/>
              <a:gd name="T14" fmla="*/ 33 w 54"/>
              <a:gd name="T15" fmla="*/ 1 h 38"/>
              <a:gd name="T16" fmla="*/ 28 w 54"/>
              <a:gd name="T17" fmla="*/ 0 h 38"/>
              <a:gd name="T18" fmla="*/ 21 w 54"/>
              <a:gd name="T19" fmla="*/ 4 h 38"/>
              <a:gd name="T20" fmla="*/ 4 w 54"/>
              <a:gd name="T21" fmla="*/ 24 h 38"/>
              <a:gd name="T22" fmla="*/ 0 w 54"/>
              <a:gd name="T23" fmla="*/ 32 h 38"/>
              <a:gd name="T24" fmla="*/ 4 w 54"/>
              <a:gd name="T25" fmla="*/ 38 h 38"/>
              <a:gd name="T26" fmla="*/ 8 w 54"/>
              <a:gd name="T27" fmla="*/ 38 h 38"/>
              <a:gd name="T28" fmla="*/ 14 w 54"/>
              <a:gd name="T29" fmla="*/ 33 h 38"/>
              <a:gd name="T30" fmla="*/ 21 w 54"/>
              <a:gd name="T31" fmla="*/ 34 h 38"/>
              <a:gd name="T32" fmla="*/ 40 w 54"/>
              <a:gd name="T33"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8">
                <a:moveTo>
                  <a:pt x="40" y="28"/>
                </a:moveTo>
                <a:lnTo>
                  <a:pt x="46" y="24"/>
                </a:lnTo>
                <a:lnTo>
                  <a:pt x="50" y="20"/>
                </a:lnTo>
                <a:lnTo>
                  <a:pt x="54" y="14"/>
                </a:lnTo>
                <a:lnTo>
                  <a:pt x="48" y="14"/>
                </a:lnTo>
                <a:lnTo>
                  <a:pt x="40" y="13"/>
                </a:lnTo>
                <a:lnTo>
                  <a:pt x="34" y="9"/>
                </a:lnTo>
                <a:lnTo>
                  <a:pt x="33" y="1"/>
                </a:lnTo>
                <a:lnTo>
                  <a:pt x="28" y="0"/>
                </a:lnTo>
                <a:lnTo>
                  <a:pt x="21" y="4"/>
                </a:lnTo>
                <a:lnTo>
                  <a:pt x="4" y="24"/>
                </a:lnTo>
                <a:lnTo>
                  <a:pt x="0" y="32"/>
                </a:lnTo>
                <a:lnTo>
                  <a:pt x="4" y="38"/>
                </a:lnTo>
                <a:lnTo>
                  <a:pt x="8" y="38"/>
                </a:lnTo>
                <a:lnTo>
                  <a:pt x="14" y="33"/>
                </a:lnTo>
                <a:lnTo>
                  <a:pt x="21" y="34"/>
                </a:lnTo>
                <a:lnTo>
                  <a:pt x="40" y="2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9" name="Freeform 398"/>
          <p:cNvSpPr>
            <a:spLocks/>
          </p:cNvSpPr>
          <p:nvPr/>
        </p:nvSpPr>
        <p:spPr bwMode="auto">
          <a:xfrm>
            <a:off x="16508671" y="7023444"/>
            <a:ext cx="28575" cy="20638"/>
          </a:xfrm>
          <a:custGeom>
            <a:avLst/>
            <a:gdLst>
              <a:gd name="T0" fmla="*/ 40 w 54"/>
              <a:gd name="T1" fmla="*/ 28 h 38"/>
              <a:gd name="T2" fmla="*/ 46 w 54"/>
              <a:gd name="T3" fmla="*/ 24 h 38"/>
              <a:gd name="T4" fmla="*/ 50 w 54"/>
              <a:gd name="T5" fmla="*/ 20 h 38"/>
              <a:gd name="T6" fmla="*/ 54 w 54"/>
              <a:gd name="T7" fmla="*/ 14 h 38"/>
              <a:gd name="T8" fmla="*/ 48 w 54"/>
              <a:gd name="T9" fmla="*/ 14 h 38"/>
              <a:gd name="T10" fmla="*/ 40 w 54"/>
              <a:gd name="T11" fmla="*/ 13 h 38"/>
              <a:gd name="T12" fmla="*/ 34 w 54"/>
              <a:gd name="T13" fmla="*/ 9 h 38"/>
              <a:gd name="T14" fmla="*/ 33 w 54"/>
              <a:gd name="T15" fmla="*/ 1 h 38"/>
              <a:gd name="T16" fmla="*/ 28 w 54"/>
              <a:gd name="T17" fmla="*/ 0 h 38"/>
              <a:gd name="T18" fmla="*/ 21 w 54"/>
              <a:gd name="T19" fmla="*/ 4 h 38"/>
              <a:gd name="T20" fmla="*/ 4 w 54"/>
              <a:gd name="T21" fmla="*/ 24 h 38"/>
              <a:gd name="T22" fmla="*/ 0 w 54"/>
              <a:gd name="T23" fmla="*/ 32 h 38"/>
              <a:gd name="T24" fmla="*/ 4 w 54"/>
              <a:gd name="T25" fmla="*/ 38 h 38"/>
              <a:gd name="T26" fmla="*/ 8 w 54"/>
              <a:gd name="T27" fmla="*/ 38 h 38"/>
              <a:gd name="T28" fmla="*/ 14 w 54"/>
              <a:gd name="T29" fmla="*/ 33 h 38"/>
              <a:gd name="T30" fmla="*/ 21 w 54"/>
              <a:gd name="T31" fmla="*/ 34 h 38"/>
              <a:gd name="T32" fmla="*/ 40 w 54"/>
              <a:gd name="T33"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8">
                <a:moveTo>
                  <a:pt x="40" y="28"/>
                </a:moveTo>
                <a:lnTo>
                  <a:pt x="46" y="24"/>
                </a:lnTo>
                <a:lnTo>
                  <a:pt x="50" y="20"/>
                </a:lnTo>
                <a:lnTo>
                  <a:pt x="54" y="14"/>
                </a:lnTo>
                <a:lnTo>
                  <a:pt x="48" y="14"/>
                </a:lnTo>
                <a:lnTo>
                  <a:pt x="40" y="13"/>
                </a:lnTo>
                <a:lnTo>
                  <a:pt x="34" y="9"/>
                </a:lnTo>
                <a:lnTo>
                  <a:pt x="33" y="1"/>
                </a:lnTo>
                <a:lnTo>
                  <a:pt x="28" y="0"/>
                </a:lnTo>
                <a:lnTo>
                  <a:pt x="21" y="4"/>
                </a:lnTo>
                <a:lnTo>
                  <a:pt x="4" y="24"/>
                </a:lnTo>
                <a:lnTo>
                  <a:pt x="0" y="32"/>
                </a:lnTo>
                <a:lnTo>
                  <a:pt x="4" y="38"/>
                </a:lnTo>
                <a:lnTo>
                  <a:pt x="8" y="38"/>
                </a:lnTo>
                <a:lnTo>
                  <a:pt x="14" y="33"/>
                </a:lnTo>
                <a:lnTo>
                  <a:pt x="21" y="34"/>
                </a:lnTo>
                <a:lnTo>
                  <a:pt x="40"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0" name="Freeform 399"/>
          <p:cNvSpPr>
            <a:spLocks/>
          </p:cNvSpPr>
          <p:nvPr/>
        </p:nvSpPr>
        <p:spPr bwMode="auto">
          <a:xfrm>
            <a:off x="16715046" y="6891682"/>
            <a:ext cx="23813" cy="34925"/>
          </a:xfrm>
          <a:custGeom>
            <a:avLst/>
            <a:gdLst>
              <a:gd name="T0" fmla="*/ 39 w 43"/>
              <a:gd name="T1" fmla="*/ 55 h 66"/>
              <a:gd name="T2" fmla="*/ 37 w 43"/>
              <a:gd name="T3" fmla="*/ 52 h 66"/>
              <a:gd name="T4" fmla="*/ 33 w 43"/>
              <a:gd name="T5" fmla="*/ 51 h 66"/>
              <a:gd name="T6" fmla="*/ 36 w 43"/>
              <a:gd name="T7" fmla="*/ 48 h 66"/>
              <a:gd name="T8" fmla="*/ 33 w 43"/>
              <a:gd name="T9" fmla="*/ 43 h 66"/>
              <a:gd name="T10" fmla="*/ 30 w 43"/>
              <a:gd name="T11" fmla="*/ 40 h 66"/>
              <a:gd name="T12" fmla="*/ 28 w 43"/>
              <a:gd name="T13" fmla="*/ 39 h 66"/>
              <a:gd name="T14" fmla="*/ 26 w 43"/>
              <a:gd name="T15" fmla="*/ 39 h 66"/>
              <a:gd name="T16" fmla="*/ 21 w 43"/>
              <a:gd name="T17" fmla="*/ 30 h 66"/>
              <a:gd name="T18" fmla="*/ 18 w 43"/>
              <a:gd name="T19" fmla="*/ 28 h 66"/>
              <a:gd name="T20" fmla="*/ 17 w 43"/>
              <a:gd name="T21" fmla="*/ 25 h 66"/>
              <a:gd name="T22" fmla="*/ 17 w 43"/>
              <a:gd name="T23" fmla="*/ 21 h 66"/>
              <a:gd name="T24" fmla="*/ 16 w 43"/>
              <a:gd name="T25" fmla="*/ 16 h 66"/>
              <a:gd name="T26" fmla="*/ 13 w 43"/>
              <a:gd name="T27" fmla="*/ 12 h 66"/>
              <a:gd name="T28" fmla="*/ 11 w 43"/>
              <a:gd name="T29" fmla="*/ 8 h 66"/>
              <a:gd name="T30" fmla="*/ 6 w 43"/>
              <a:gd name="T31" fmla="*/ 2 h 66"/>
              <a:gd name="T32" fmla="*/ 3 w 43"/>
              <a:gd name="T33" fmla="*/ 0 h 66"/>
              <a:gd name="T34" fmla="*/ 0 w 43"/>
              <a:gd name="T35" fmla="*/ 0 h 66"/>
              <a:gd name="T36" fmla="*/ 4 w 43"/>
              <a:gd name="T37" fmla="*/ 6 h 66"/>
              <a:gd name="T38" fmla="*/ 8 w 43"/>
              <a:gd name="T39" fmla="*/ 12 h 66"/>
              <a:gd name="T40" fmla="*/ 9 w 43"/>
              <a:gd name="T41" fmla="*/ 14 h 66"/>
              <a:gd name="T42" fmla="*/ 9 w 43"/>
              <a:gd name="T43" fmla="*/ 16 h 66"/>
              <a:gd name="T44" fmla="*/ 10 w 43"/>
              <a:gd name="T45" fmla="*/ 20 h 66"/>
              <a:gd name="T46" fmla="*/ 12 w 43"/>
              <a:gd name="T47" fmla="*/ 24 h 66"/>
              <a:gd name="T48" fmla="*/ 22 w 43"/>
              <a:gd name="T49" fmla="*/ 43 h 66"/>
              <a:gd name="T50" fmla="*/ 27 w 43"/>
              <a:gd name="T51" fmla="*/ 50 h 66"/>
              <a:gd name="T52" fmla="*/ 28 w 43"/>
              <a:gd name="T53" fmla="*/ 46 h 66"/>
              <a:gd name="T54" fmla="*/ 28 w 43"/>
              <a:gd name="T55" fmla="*/ 45 h 66"/>
              <a:gd name="T56" fmla="*/ 31 w 43"/>
              <a:gd name="T57" fmla="*/ 53 h 66"/>
              <a:gd name="T58" fmla="*/ 33 w 43"/>
              <a:gd name="T59" fmla="*/ 60 h 66"/>
              <a:gd name="T60" fmla="*/ 37 w 43"/>
              <a:gd name="T61" fmla="*/ 64 h 66"/>
              <a:gd name="T62" fmla="*/ 43 w 43"/>
              <a:gd name="T63" fmla="*/ 66 h 66"/>
              <a:gd name="T64" fmla="*/ 40 w 43"/>
              <a:gd name="T65" fmla="*/ 61 h 66"/>
              <a:gd name="T66" fmla="*/ 39 w 43"/>
              <a:gd name="T67"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66">
                <a:moveTo>
                  <a:pt x="39" y="55"/>
                </a:moveTo>
                <a:lnTo>
                  <a:pt x="37" y="52"/>
                </a:lnTo>
                <a:lnTo>
                  <a:pt x="33" y="51"/>
                </a:lnTo>
                <a:lnTo>
                  <a:pt x="36" y="48"/>
                </a:lnTo>
                <a:lnTo>
                  <a:pt x="33" y="43"/>
                </a:lnTo>
                <a:lnTo>
                  <a:pt x="30" y="40"/>
                </a:lnTo>
                <a:lnTo>
                  <a:pt x="28" y="39"/>
                </a:lnTo>
                <a:lnTo>
                  <a:pt x="26" y="39"/>
                </a:lnTo>
                <a:lnTo>
                  <a:pt x="21" y="30"/>
                </a:lnTo>
                <a:lnTo>
                  <a:pt x="18" y="28"/>
                </a:lnTo>
                <a:lnTo>
                  <a:pt x="17" y="25"/>
                </a:lnTo>
                <a:lnTo>
                  <a:pt x="17" y="21"/>
                </a:lnTo>
                <a:lnTo>
                  <a:pt x="16" y="16"/>
                </a:lnTo>
                <a:lnTo>
                  <a:pt x="13" y="12"/>
                </a:lnTo>
                <a:lnTo>
                  <a:pt x="11" y="8"/>
                </a:lnTo>
                <a:lnTo>
                  <a:pt x="6" y="2"/>
                </a:lnTo>
                <a:lnTo>
                  <a:pt x="3" y="0"/>
                </a:lnTo>
                <a:lnTo>
                  <a:pt x="0" y="0"/>
                </a:lnTo>
                <a:lnTo>
                  <a:pt x="4" y="6"/>
                </a:lnTo>
                <a:lnTo>
                  <a:pt x="8" y="12"/>
                </a:lnTo>
                <a:lnTo>
                  <a:pt x="9" y="14"/>
                </a:lnTo>
                <a:lnTo>
                  <a:pt x="9" y="16"/>
                </a:lnTo>
                <a:lnTo>
                  <a:pt x="10" y="20"/>
                </a:lnTo>
                <a:lnTo>
                  <a:pt x="12" y="24"/>
                </a:lnTo>
                <a:lnTo>
                  <a:pt x="22" y="43"/>
                </a:lnTo>
                <a:lnTo>
                  <a:pt x="27" y="50"/>
                </a:lnTo>
                <a:lnTo>
                  <a:pt x="28" y="46"/>
                </a:lnTo>
                <a:lnTo>
                  <a:pt x="28" y="45"/>
                </a:lnTo>
                <a:lnTo>
                  <a:pt x="31" y="53"/>
                </a:lnTo>
                <a:lnTo>
                  <a:pt x="33" y="60"/>
                </a:lnTo>
                <a:lnTo>
                  <a:pt x="37" y="64"/>
                </a:lnTo>
                <a:lnTo>
                  <a:pt x="43" y="66"/>
                </a:lnTo>
                <a:lnTo>
                  <a:pt x="40" y="61"/>
                </a:lnTo>
                <a:lnTo>
                  <a:pt x="39" y="5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1" name="Freeform 400"/>
          <p:cNvSpPr>
            <a:spLocks/>
          </p:cNvSpPr>
          <p:nvPr/>
        </p:nvSpPr>
        <p:spPr bwMode="auto">
          <a:xfrm>
            <a:off x="16715046" y="6891682"/>
            <a:ext cx="23813" cy="34925"/>
          </a:xfrm>
          <a:custGeom>
            <a:avLst/>
            <a:gdLst>
              <a:gd name="T0" fmla="*/ 39 w 43"/>
              <a:gd name="T1" fmla="*/ 55 h 66"/>
              <a:gd name="T2" fmla="*/ 37 w 43"/>
              <a:gd name="T3" fmla="*/ 52 h 66"/>
              <a:gd name="T4" fmla="*/ 33 w 43"/>
              <a:gd name="T5" fmla="*/ 51 h 66"/>
              <a:gd name="T6" fmla="*/ 36 w 43"/>
              <a:gd name="T7" fmla="*/ 48 h 66"/>
              <a:gd name="T8" fmla="*/ 33 w 43"/>
              <a:gd name="T9" fmla="*/ 43 h 66"/>
              <a:gd name="T10" fmla="*/ 30 w 43"/>
              <a:gd name="T11" fmla="*/ 40 h 66"/>
              <a:gd name="T12" fmla="*/ 28 w 43"/>
              <a:gd name="T13" fmla="*/ 39 h 66"/>
              <a:gd name="T14" fmla="*/ 26 w 43"/>
              <a:gd name="T15" fmla="*/ 39 h 66"/>
              <a:gd name="T16" fmla="*/ 21 w 43"/>
              <a:gd name="T17" fmla="*/ 30 h 66"/>
              <a:gd name="T18" fmla="*/ 18 w 43"/>
              <a:gd name="T19" fmla="*/ 28 h 66"/>
              <a:gd name="T20" fmla="*/ 17 w 43"/>
              <a:gd name="T21" fmla="*/ 25 h 66"/>
              <a:gd name="T22" fmla="*/ 17 w 43"/>
              <a:gd name="T23" fmla="*/ 21 h 66"/>
              <a:gd name="T24" fmla="*/ 16 w 43"/>
              <a:gd name="T25" fmla="*/ 16 h 66"/>
              <a:gd name="T26" fmla="*/ 13 w 43"/>
              <a:gd name="T27" fmla="*/ 12 h 66"/>
              <a:gd name="T28" fmla="*/ 11 w 43"/>
              <a:gd name="T29" fmla="*/ 8 h 66"/>
              <a:gd name="T30" fmla="*/ 6 w 43"/>
              <a:gd name="T31" fmla="*/ 2 h 66"/>
              <a:gd name="T32" fmla="*/ 3 w 43"/>
              <a:gd name="T33" fmla="*/ 0 h 66"/>
              <a:gd name="T34" fmla="*/ 0 w 43"/>
              <a:gd name="T35" fmla="*/ 0 h 66"/>
              <a:gd name="T36" fmla="*/ 4 w 43"/>
              <a:gd name="T37" fmla="*/ 6 h 66"/>
              <a:gd name="T38" fmla="*/ 8 w 43"/>
              <a:gd name="T39" fmla="*/ 12 h 66"/>
              <a:gd name="T40" fmla="*/ 9 w 43"/>
              <a:gd name="T41" fmla="*/ 14 h 66"/>
              <a:gd name="T42" fmla="*/ 9 w 43"/>
              <a:gd name="T43" fmla="*/ 16 h 66"/>
              <a:gd name="T44" fmla="*/ 10 w 43"/>
              <a:gd name="T45" fmla="*/ 20 h 66"/>
              <a:gd name="T46" fmla="*/ 12 w 43"/>
              <a:gd name="T47" fmla="*/ 24 h 66"/>
              <a:gd name="T48" fmla="*/ 22 w 43"/>
              <a:gd name="T49" fmla="*/ 43 h 66"/>
              <a:gd name="T50" fmla="*/ 27 w 43"/>
              <a:gd name="T51" fmla="*/ 50 h 66"/>
              <a:gd name="T52" fmla="*/ 28 w 43"/>
              <a:gd name="T53" fmla="*/ 46 h 66"/>
              <a:gd name="T54" fmla="*/ 28 w 43"/>
              <a:gd name="T55" fmla="*/ 45 h 66"/>
              <a:gd name="T56" fmla="*/ 31 w 43"/>
              <a:gd name="T57" fmla="*/ 53 h 66"/>
              <a:gd name="T58" fmla="*/ 33 w 43"/>
              <a:gd name="T59" fmla="*/ 60 h 66"/>
              <a:gd name="T60" fmla="*/ 37 w 43"/>
              <a:gd name="T61" fmla="*/ 64 h 66"/>
              <a:gd name="T62" fmla="*/ 43 w 43"/>
              <a:gd name="T63" fmla="*/ 66 h 66"/>
              <a:gd name="T64" fmla="*/ 40 w 43"/>
              <a:gd name="T65" fmla="*/ 61 h 66"/>
              <a:gd name="T66" fmla="*/ 39 w 43"/>
              <a:gd name="T67"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66">
                <a:moveTo>
                  <a:pt x="39" y="55"/>
                </a:moveTo>
                <a:lnTo>
                  <a:pt x="37" y="52"/>
                </a:lnTo>
                <a:lnTo>
                  <a:pt x="33" y="51"/>
                </a:lnTo>
                <a:lnTo>
                  <a:pt x="36" y="48"/>
                </a:lnTo>
                <a:lnTo>
                  <a:pt x="33" y="43"/>
                </a:lnTo>
                <a:lnTo>
                  <a:pt x="30" y="40"/>
                </a:lnTo>
                <a:lnTo>
                  <a:pt x="28" y="39"/>
                </a:lnTo>
                <a:lnTo>
                  <a:pt x="26" y="39"/>
                </a:lnTo>
                <a:lnTo>
                  <a:pt x="21" y="30"/>
                </a:lnTo>
                <a:lnTo>
                  <a:pt x="18" y="28"/>
                </a:lnTo>
                <a:lnTo>
                  <a:pt x="17" y="25"/>
                </a:lnTo>
                <a:lnTo>
                  <a:pt x="17" y="21"/>
                </a:lnTo>
                <a:lnTo>
                  <a:pt x="16" y="16"/>
                </a:lnTo>
                <a:lnTo>
                  <a:pt x="13" y="12"/>
                </a:lnTo>
                <a:lnTo>
                  <a:pt x="11" y="8"/>
                </a:lnTo>
                <a:lnTo>
                  <a:pt x="6" y="2"/>
                </a:lnTo>
                <a:lnTo>
                  <a:pt x="3" y="0"/>
                </a:lnTo>
                <a:lnTo>
                  <a:pt x="0" y="0"/>
                </a:lnTo>
                <a:lnTo>
                  <a:pt x="4" y="6"/>
                </a:lnTo>
                <a:lnTo>
                  <a:pt x="8" y="12"/>
                </a:lnTo>
                <a:lnTo>
                  <a:pt x="9" y="14"/>
                </a:lnTo>
                <a:lnTo>
                  <a:pt x="9" y="16"/>
                </a:lnTo>
                <a:lnTo>
                  <a:pt x="10" y="20"/>
                </a:lnTo>
                <a:lnTo>
                  <a:pt x="12" y="24"/>
                </a:lnTo>
                <a:lnTo>
                  <a:pt x="22" y="43"/>
                </a:lnTo>
                <a:lnTo>
                  <a:pt x="27" y="50"/>
                </a:lnTo>
                <a:lnTo>
                  <a:pt x="28" y="46"/>
                </a:lnTo>
                <a:lnTo>
                  <a:pt x="28" y="45"/>
                </a:lnTo>
                <a:lnTo>
                  <a:pt x="31" y="53"/>
                </a:lnTo>
                <a:lnTo>
                  <a:pt x="33" y="60"/>
                </a:lnTo>
                <a:lnTo>
                  <a:pt x="37" y="64"/>
                </a:lnTo>
                <a:lnTo>
                  <a:pt x="43" y="66"/>
                </a:lnTo>
                <a:lnTo>
                  <a:pt x="40" y="61"/>
                </a:lnTo>
                <a:lnTo>
                  <a:pt x="39" y="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2" name="Freeform 401"/>
          <p:cNvSpPr>
            <a:spLocks/>
          </p:cNvSpPr>
          <p:nvPr/>
        </p:nvSpPr>
        <p:spPr bwMode="auto">
          <a:xfrm>
            <a:off x="16673771" y="6767857"/>
            <a:ext cx="50800" cy="41275"/>
          </a:xfrm>
          <a:custGeom>
            <a:avLst/>
            <a:gdLst>
              <a:gd name="T0" fmla="*/ 79 w 96"/>
              <a:gd name="T1" fmla="*/ 0 h 78"/>
              <a:gd name="T2" fmla="*/ 73 w 96"/>
              <a:gd name="T3" fmla="*/ 1 h 78"/>
              <a:gd name="T4" fmla="*/ 72 w 96"/>
              <a:gd name="T5" fmla="*/ 10 h 78"/>
              <a:gd name="T6" fmla="*/ 63 w 96"/>
              <a:gd name="T7" fmla="*/ 31 h 78"/>
              <a:gd name="T8" fmla="*/ 60 w 96"/>
              <a:gd name="T9" fmla="*/ 37 h 78"/>
              <a:gd name="T10" fmla="*/ 55 w 96"/>
              <a:gd name="T11" fmla="*/ 40 h 78"/>
              <a:gd name="T12" fmla="*/ 42 w 96"/>
              <a:gd name="T13" fmla="*/ 40 h 78"/>
              <a:gd name="T14" fmla="*/ 37 w 96"/>
              <a:gd name="T15" fmla="*/ 41 h 78"/>
              <a:gd name="T16" fmla="*/ 24 w 96"/>
              <a:gd name="T17" fmla="*/ 52 h 78"/>
              <a:gd name="T18" fmla="*/ 19 w 96"/>
              <a:gd name="T19" fmla="*/ 53 h 78"/>
              <a:gd name="T20" fmla="*/ 7 w 96"/>
              <a:gd name="T21" fmla="*/ 50 h 78"/>
              <a:gd name="T22" fmla="*/ 0 w 96"/>
              <a:gd name="T23" fmla="*/ 49 h 78"/>
              <a:gd name="T24" fmla="*/ 0 w 96"/>
              <a:gd name="T25" fmla="*/ 53 h 78"/>
              <a:gd name="T26" fmla="*/ 6 w 96"/>
              <a:gd name="T27" fmla="*/ 60 h 78"/>
              <a:gd name="T28" fmla="*/ 9 w 96"/>
              <a:gd name="T29" fmla="*/ 63 h 78"/>
              <a:gd name="T30" fmla="*/ 13 w 96"/>
              <a:gd name="T31" fmla="*/ 64 h 78"/>
              <a:gd name="T32" fmla="*/ 21 w 96"/>
              <a:gd name="T33" fmla="*/ 68 h 78"/>
              <a:gd name="T34" fmla="*/ 24 w 96"/>
              <a:gd name="T35" fmla="*/ 71 h 78"/>
              <a:gd name="T36" fmla="*/ 28 w 96"/>
              <a:gd name="T37" fmla="*/ 74 h 78"/>
              <a:gd name="T38" fmla="*/ 31 w 96"/>
              <a:gd name="T39" fmla="*/ 78 h 78"/>
              <a:gd name="T40" fmla="*/ 43 w 96"/>
              <a:gd name="T41" fmla="*/ 73 h 78"/>
              <a:gd name="T42" fmla="*/ 46 w 96"/>
              <a:gd name="T43" fmla="*/ 72 h 78"/>
              <a:gd name="T44" fmla="*/ 62 w 96"/>
              <a:gd name="T45" fmla="*/ 58 h 78"/>
              <a:gd name="T46" fmla="*/ 86 w 96"/>
              <a:gd name="T47" fmla="*/ 50 h 78"/>
              <a:gd name="T48" fmla="*/ 96 w 96"/>
              <a:gd name="T49" fmla="*/ 43 h 78"/>
              <a:gd name="T50" fmla="*/ 96 w 96"/>
              <a:gd name="T51" fmla="*/ 30 h 78"/>
              <a:gd name="T52" fmla="*/ 96 w 96"/>
              <a:gd name="T53" fmla="*/ 31 h 78"/>
              <a:gd name="T54" fmla="*/ 92 w 96"/>
              <a:gd name="T55" fmla="*/ 33 h 78"/>
              <a:gd name="T56" fmla="*/ 90 w 96"/>
              <a:gd name="T57" fmla="*/ 24 h 78"/>
              <a:gd name="T58" fmla="*/ 90 w 96"/>
              <a:gd name="T59" fmla="*/ 18 h 78"/>
              <a:gd name="T60" fmla="*/ 88 w 96"/>
              <a:gd name="T61" fmla="*/ 13 h 78"/>
              <a:gd name="T62" fmla="*/ 81 w 96"/>
              <a:gd name="T63" fmla="*/ 9 h 78"/>
              <a:gd name="T64" fmla="*/ 84 w 96"/>
              <a:gd name="T65" fmla="*/ 3 h 78"/>
              <a:gd name="T66" fmla="*/ 79 w 96"/>
              <a:gd name="T6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78">
                <a:moveTo>
                  <a:pt x="79" y="0"/>
                </a:moveTo>
                <a:lnTo>
                  <a:pt x="73" y="1"/>
                </a:lnTo>
                <a:lnTo>
                  <a:pt x="72" y="10"/>
                </a:lnTo>
                <a:lnTo>
                  <a:pt x="63" y="31"/>
                </a:lnTo>
                <a:lnTo>
                  <a:pt x="60" y="37"/>
                </a:lnTo>
                <a:lnTo>
                  <a:pt x="55" y="40"/>
                </a:lnTo>
                <a:lnTo>
                  <a:pt x="42" y="40"/>
                </a:lnTo>
                <a:lnTo>
                  <a:pt x="37" y="41"/>
                </a:lnTo>
                <a:lnTo>
                  <a:pt x="24" y="52"/>
                </a:lnTo>
                <a:lnTo>
                  <a:pt x="19" y="53"/>
                </a:lnTo>
                <a:lnTo>
                  <a:pt x="7" y="50"/>
                </a:lnTo>
                <a:lnTo>
                  <a:pt x="0" y="49"/>
                </a:lnTo>
                <a:lnTo>
                  <a:pt x="0" y="53"/>
                </a:lnTo>
                <a:lnTo>
                  <a:pt x="6" y="60"/>
                </a:lnTo>
                <a:lnTo>
                  <a:pt x="9" y="63"/>
                </a:lnTo>
                <a:lnTo>
                  <a:pt x="13" y="64"/>
                </a:lnTo>
                <a:lnTo>
                  <a:pt x="21" y="68"/>
                </a:lnTo>
                <a:lnTo>
                  <a:pt x="24" y="71"/>
                </a:lnTo>
                <a:lnTo>
                  <a:pt x="28" y="74"/>
                </a:lnTo>
                <a:lnTo>
                  <a:pt x="31" y="78"/>
                </a:lnTo>
                <a:lnTo>
                  <a:pt x="43" y="73"/>
                </a:lnTo>
                <a:lnTo>
                  <a:pt x="46" y="72"/>
                </a:lnTo>
                <a:lnTo>
                  <a:pt x="62" y="58"/>
                </a:lnTo>
                <a:lnTo>
                  <a:pt x="86" y="50"/>
                </a:lnTo>
                <a:lnTo>
                  <a:pt x="96" y="43"/>
                </a:lnTo>
                <a:lnTo>
                  <a:pt x="96" y="30"/>
                </a:lnTo>
                <a:lnTo>
                  <a:pt x="96" y="31"/>
                </a:lnTo>
                <a:lnTo>
                  <a:pt x="92" y="33"/>
                </a:lnTo>
                <a:lnTo>
                  <a:pt x="90" y="24"/>
                </a:lnTo>
                <a:lnTo>
                  <a:pt x="90" y="18"/>
                </a:lnTo>
                <a:lnTo>
                  <a:pt x="88" y="13"/>
                </a:lnTo>
                <a:lnTo>
                  <a:pt x="81" y="9"/>
                </a:lnTo>
                <a:lnTo>
                  <a:pt x="84" y="3"/>
                </a:lnTo>
                <a:lnTo>
                  <a:pt x="79"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3" name="Freeform 402"/>
          <p:cNvSpPr>
            <a:spLocks/>
          </p:cNvSpPr>
          <p:nvPr/>
        </p:nvSpPr>
        <p:spPr bwMode="auto">
          <a:xfrm>
            <a:off x="16673771" y="6767857"/>
            <a:ext cx="50800" cy="41275"/>
          </a:xfrm>
          <a:custGeom>
            <a:avLst/>
            <a:gdLst>
              <a:gd name="T0" fmla="*/ 79 w 96"/>
              <a:gd name="T1" fmla="*/ 0 h 78"/>
              <a:gd name="T2" fmla="*/ 73 w 96"/>
              <a:gd name="T3" fmla="*/ 1 h 78"/>
              <a:gd name="T4" fmla="*/ 72 w 96"/>
              <a:gd name="T5" fmla="*/ 10 h 78"/>
              <a:gd name="T6" fmla="*/ 63 w 96"/>
              <a:gd name="T7" fmla="*/ 31 h 78"/>
              <a:gd name="T8" fmla="*/ 60 w 96"/>
              <a:gd name="T9" fmla="*/ 37 h 78"/>
              <a:gd name="T10" fmla="*/ 55 w 96"/>
              <a:gd name="T11" fmla="*/ 40 h 78"/>
              <a:gd name="T12" fmla="*/ 42 w 96"/>
              <a:gd name="T13" fmla="*/ 40 h 78"/>
              <a:gd name="T14" fmla="*/ 37 w 96"/>
              <a:gd name="T15" fmla="*/ 41 h 78"/>
              <a:gd name="T16" fmla="*/ 24 w 96"/>
              <a:gd name="T17" fmla="*/ 52 h 78"/>
              <a:gd name="T18" fmla="*/ 19 w 96"/>
              <a:gd name="T19" fmla="*/ 53 h 78"/>
              <a:gd name="T20" fmla="*/ 7 w 96"/>
              <a:gd name="T21" fmla="*/ 50 h 78"/>
              <a:gd name="T22" fmla="*/ 0 w 96"/>
              <a:gd name="T23" fmla="*/ 49 h 78"/>
              <a:gd name="T24" fmla="*/ 0 w 96"/>
              <a:gd name="T25" fmla="*/ 53 h 78"/>
              <a:gd name="T26" fmla="*/ 6 w 96"/>
              <a:gd name="T27" fmla="*/ 60 h 78"/>
              <a:gd name="T28" fmla="*/ 9 w 96"/>
              <a:gd name="T29" fmla="*/ 63 h 78"/>
              <a:gd name="T30" fmla="*/ 13 w 96"/>
              <a:gd name="T31" fmla="*/ 64 h 78"/>
              <a:gd name="T32" fmla="*/ 21 w 96"/>
              <a:gd name="T33" fmla="*/ 68 h 78"/>
              <a:gd name="T34" fmla="*/ 24 w 96"/>
              <a:gd name="T35" fmla="*/ 71 h 78"/>
              <a:gd name="T36" fmla="*/ 28 w 96"/>
              <a:gd name="T37" fmla="*/ 74 h 78"/>
              <a:gd name="T38" fmla="*/ 31 w 96"/>
              <a:gd name="T39" fmla="*/ 78 h 78"/>
              <a:gd name="T40" fmla="*/ 43 w 96"/>
              <a:gd name="T41" fmla="*/ 73 h 78"/>
              <a:gd name="T42" fmla="*/ 46 w 96"/>
              <a:gd name="T43" fmla="*/ 72 h 78"/>
              <a:gd name="T44" fmla="*/ 62 w 96"/>
              <a:gd name="T45" fmla="*/ 58 h 78"/>
              <a:gd name="T46" fmla="*/ 86 w 96"/>
              <a:gd name="T47" fmla="*/ 50 h 78"/>
              <a:gd name="T48" fmla="*/ 96 w 96"/>
              <a:gd name="T49" fmla="*/ 43 h 78"/>
              <a:gd name="T50" fmla="*/ 96 w 96"/>
              <a:gd name="T51" fmla="*/ 30 h 78"/>
              <a:gd name="T52" fmla="*/ 96 w 96"/>
              <a:gd name="T53" fmla="*/ 31 h 78"/>
              <a:gd name="T54" fmla="*/ 92 w 96"/>
              <a:gd name="T55" fmla="*/ 33 h 78"/>
              <a:gd name="T56" fmla="*/ 90 w 96"/>
              <a:gd name="T57" fmla="*/ 24 h 78"/>
              <a:gd name="T58" fmla="*/ 90 w 96"/>
              <a:gd name="T59" fmla="*/ 18 h 78"/>
              <a:gd name="T60" fmla="*/ 88 w 96"/>
              <a:gd name="T61" fmla="*/ 13 h 78"/>
              <a:gd name="T62" fmla="*/ 81 w 96"/>
              <a:gd name="T63" fmla="*/ 9 h 78"/>
              <a:gd name="T64" fmla="*/ 84 w 96"/>
              <a:gd name="T65" fmla="*/ 3 h 78"/>
              <a:gd name="T66" fmla="*/ 79 w 96"/>
              <a:gd name="T6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78">
                <a:moveTo>
                  <a:pt x="79" y="0"/>
                </a:moveTo>
                <a:lnTo>
                  <a:pt x="73" y="1"/>
                </a:lnTo>
                <a:lnTo>
                  <a:pt x="72" y="10"/>
                </a:lnTo>
                <a:lnTo>
                  <a:pt x="63" y="31"/>
                </a:lnTo>
                <a:lnTo>
                  <a:pt x="60" y="37"/>
                </a:lnTo>
                <a:lnTo>
                  <a:pt x="55" y="40"/>
                </a:lnTo>
                <a:lnTo>
                  <a:pt x="42" y="40"/>
                </a:lnTo>
                <a:lnTo>
                  <a:pt x="37" y="41"/>
                </a:lnTo>
                <a:lnTo>
                  <a:pt x="24" y="52"/>
                </a:lnTo>
                <a:lnTo>
                  <a:pt x="19" y="53"/>
                </a:lnTo>
                <a:lnTo>
                  <a:pt x="7" y="50"/>
                </a:lnTo>
                <a:lnTo>
                  <a:pt x="0" y="49"/>
                </a:lnTo>
                <a:lnTo>
                  <a:pt x="0" y="53"/>
                </a:lnTo>
                <a:lnTo>
                  <a:pt x="6" y="60"/>
                </a:lnTo>
                <a:lnTo>
                  <a:pt x="9" y="63"/>
                </a:lnTo>
                <a:lnTo>
                  <a:pt x="13" y="64"/>
                </a:lnTo>
                <a:lnTo>
                  <a:pt x="21" y="68"/>
                </a:lnTo>
                <a:lnTo>
                  <a:pt x="24" y="71"/>
                </a:lnTo>
                <a:lnTo>
                  <a:pt x="28" y="74"/>
                </a:lnTo>
                <a:lnTo>
                  <a:pt x="31" y="78"/>
                </a:lnTo>
                <a:lnTo>
                  <a:pt x="43" y="73"/>
                </a:lnTo>
                <a:lnTo>
                  <a:pt x="46" y="72"/>
                </a:lnTo>
                <a:lnTo>
                  <a:pt x="62" y="58"/>
                </a:lnTo>
                <a:lnTo>
                  <a:pt x="86" y="50"/>
                </a:lnTo>
                <a:lnTo>
                  <a:pt x="96" y="43"/>
                </a:lnTo>
                <a:lnTo>
                  <a:pt x="96" y="30"/>
                </a:lnTo>
                <a:lnTo>
                  <a:pt x="96" y="31"/>
                </a:lnTo>
                <a:lnTo>
                  <a:pt x="92" y="33"/>
                </a:lnTo>
                <a:lnTo>
                  <a:pt x="90" y="24"/>
                </a:lnTo>
                <a:lnTo>
                  <a:pt x="90" y="18"/>
                </a:lnTo>
                <a:lnTo>
                  <a:pt x="88" y="13"/>
                </a:lnTo>
                <a:lnTo>
                  <a:pt x="81" y="9"/>
                </a:lnTo>
                <a:lnTo>
                  <a:pt x="84" y="3"/>
                </a:lnTo>
                <a:lnTo>
                  <a:pt x="79"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4" name="Freeform 403"/>
          <p:cNvSpPr>
            <a:spLocks/>
          </p:cNvSpPr>
          <p:nvPr/>
        </p:nvSpPr>
        <p:spPr bwMode="auto">
          <a:xfrm>
            <a:off x="16456283" y="6634507"/>
            <a:ext cx="9525" cy="17463"/>
          </a:xfrm>
          <a:custGeom>
            <a:avLst/>
            <a:gdLst>
              <a:gd name="T0" fmla="*/ 12 w 18"/>
              <a:gd name="T1" fmla="*/ 9 h 34"/>
              <a:gd name="T2" fmla="*/ 13 w 18"/>
              <a:gd name="T3" fmla="*/ 7 h 34"/>
              <a:gd name="T4" fmla="*/ 15 w 18"/>
              <a:gd name="T5" fmla="*/ 3 h 34"/>
              <a:gd name="T6" fmla="*/ 9 w 18"/>
              <a:gd name="T7" fmla="*/ 0 h 34"/>
              <a:gd name="T8" fmla="*/ 5 w 18"/>
              <a:gd name="T9" fmla="*/ 2 h 34"/>
              <a:gd name="T10" fmla="*/ 5 w 18"/>
              <a:gd name="T11" fmla="*/ 7 h 34"/>
              <a:gd name="T12" fmla="*/ 5 w 18"/>
              <a:gd name="T13" fmla="*/ 10 h 34"/>
              <a:gd name="T14" fmla="*/ 0 w 18"/>
              <a:gd name="T15" fmla="*/ 20 h 34"/>
              <a:gd name="T16" fmla="*/ 0 w 18"/>
              <a:gd name="T17" fmla="*/ 27 h 34"/>
              <a:gd name="T18" fmla="*/ 6 w 18"/>
              <a:gd name="T19" fmla="*/ 33 h 34"/>
              <a:gd name="T20" fmla="*/ 11 w 18"/>
              <a:gd name="T21" fmla="*/ 34 h 34"/>
              <a:gd name="T22" fmla="*/ 17 w 18"/>
              <a:gd name="T23" fmla="*/ 33 h 34"/>
              <a:gd name="T24" fmla="*/ 18 w 18"/>
              <a:gd name="T25" fmla="*/ 32 h 34"/>
              <a:gd name="T26" fmla="*/ 17 w 18"/>
              <a:gd name="T27" fmla="*/ 27 h 34"/>
              <a:gd name="T28" fmla="*/ 17 w 18"/>
              <a:gd name="T29" fmla="*/ 23 h 34"/>
              <a:gd name="T30" fmla="*/ 16 w 18"/>
              <a:gd name="T31" fmla="*/ 19 h 34"/>
              <a:gd name="T32" fmla="*/ 13 w 18"/>
              <a:gd name="T33" fmla="*/ 16 h 34"/>
              <a:gd name="T34" fmla="*/ 10 w 18"/>
              <a:gd name="T35" fmla="*/ 14 h 34"/>
              <a:gd name="T36" fmla="*/ 10 w 18"/>
              <a:gd name="T37" fmla="*/ 12 h 34"/>
              <a:gd name="T38" fmla="*/ 12 w 18"/>
              <a:gd name="T39"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4">
                <a:moveTo>
                  <a:pt x="12" y="9"/>
                </a:moveTo>
                <a:lnTo>
                  <a:pt x="13" y="7"/>
                </a:lnTo>
                <a:lnTo>
                  <a:pt x="15" y="3"/>
                </a:lnTo>
                <a:lnTo>
                  <a:pt x="9" y="0"/>
                </a:lnTo>
                <a:lnTo>
                  <a:pt x="5" y="2"/>
                </a:lnTo>
                <a:lnTo>
                  <a:pt x="5" y="7"/>
                </a:lnTo>
                <a:lnTo>
                  <a:pt x="5" y="10"/>
                </a:lnTo>
                <a:lnTo>
                  <a:pt x="0" y="20"/>
                </a:lnTo>
                <a:lnTo>
                  <a:pt x="0" y="27"/>
                </a:lnTo>
                <a:lnTo>
                  <a:pt x="6" y="33"/>
                </a:lnTo>
                <a:lnTo>
                  <a:pt x="11" y="34"/>
                </a:lnTo>
                <a:lnTo>
                  <a:pt x="17" y="33"/>
                </a:lnTo>
                <a:lnTo>
                  <a:pt x="18" y="32"/>
                </a:lnTo>
                <a:lnTo>
                  <a:pt x="17" y="27"/>
                </a:lnTo>
                <a:lnTo>
                  <a:pt x="17" y="23"/>
                </a:lnTo>
                <a:lnTo>
                  <a:pt x="16" y="19"/>
                </a:lnTo>
                <a:lnTo>
                  <a:pt x="13" y="16"/>
                </a:lnTo>
                <a:lnTo>
                  <a:pt x="10" y="14"/>
                </a:lnTo>
                <a:lnTo>
                  <a:pt x="10" y="12"/>
                </a:lnTo>
                <a:lnTo>
                  <a:pt x="12" y="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5" name="Freeform 404"/>
          <p:cNvSpPr>
            <a:spLocks/>
          </p:cNvSpPr>
          <p:nvPr/>
        </p:nvSpPr>
        <p:spPr bwMode="auto">
          <a:xfrm>
            <a:off x="16456283" y="6634507"/>
            <a:ext cx="9525" cy="17463"/>
          </a:xfrm>
          <a:custGeom>
            <a:avLst/>
            <a:gdLst>
              <a:gd name="T0" fmla="*/ 12 w 18"/>
              <a:gd name="T1" fmla="*/ 9 h 34"/>
              <a:gd name="T2" fmla="*/ 13 w 18"/>
              <a:gd name="T3" fmla="*/ 7 h 34"/>
              <a:gd name="T4" fmla="*/ 15 w 18"/>
              <a:gd name="T5" fmla="*/ 3 h 34"/>
              <a:gd name="T6" fmla="*/ 9 w 18"/>
              <a:gd name="T7" fmla="*/ 0 h 34"/>
              <a:gd name="T8" fmla="*/ 5 w 18"/>
              <a:gd name="T9" fmla="*/ 2 h 34"/>
              <a:gd name="T10" fmla="*/ 5 w 18"/>
              <a:gd name="T11" fmla="*/ 7 h 34"/>
              <a:gd name="T12" fmla="*/ 5 w 18"/>
              <a:gd name="T13" fmla="*/ 10 h 34"/>
              <a:gd name="T14" fmla="*/ 0 w 18"/>
              <a:gd name="T15" fmla="*/ 20 h 34"/>
              <a:gd name="T16" fmla="*/ 0 w 18"/>
              <a:gd name="T17" fmla="*/ 27 h 34"/>
              <a:gd name="T18" fmla="*/ 6 w 18"/>
              <a:gd name="T19" fmla="*/ 33 h 34"/>
              <a:gd name="T20" fmla="*/ 11 w 18"/>
              <a:gd name="T21" fmla="*/ 34 h 34"/>
              <a:gd name="T22" fmla="*/ 17 w 18"/>
              <a:gd name="T23" fmla="*/ 33 h 34"/>
              <a:gd name="T24" fmla="*/ 18 w 18"/>
              <a:gd name="T25" fmla="*/ 32 h 34"/>
              <a:gd name="T26" fmla="*/ 17 w 18"/>
              <a:gd name="T27" fmla="*/ 27 h 34"/>
              <a:gd name="T28" fmla="*/ 17 w 18"/>
              <a:gd name="T29" fmla="*/ 23 h 34"/>
              <a:gd name="T30" fmla="*/ 16 w 18"/>
              <a:gd name="T31" fmla="*/ 19 h 34"/>
              <a:gd name="T32" fmla="*/ 13 w 18"/>
              <a:gd name="T33" fmla="*/ 16 h 34"/>
              <a:gd name="T34" fmla="*/ 10 w 18"/>
              <a:gd name="T35" fmla="*/ 14 h 34"/>
              <a:gd name="T36" fmla="*/ 10 w 18"/>
              <a:gd name="T37" fmla="*/ 12 h 34"/>
              <a:gd name="T38" fmla="*/ 12 w 18"/>
              <a:gd name="T39"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4">
                <a:moveTo>
                  <a:pt x="12" y="9"/>
                </a:moveTo>
                <a:lnTo>
                  <a:pt x="13" y="7"/>
                </a:lnTo>
                <a:lnTo>
                  <a:pt x="15" y="3"/>
                </a:lnTo>
                <a:lnTo>
                  <a:pt x="9" y="0"/>
                </a:lnTo>
                <a:lnTo>
                  <a:pt x="5" y="2"/>
                </a:lnTo>
                <a:lnTo>
                  <a:pt x="5" y="7"/>
                </a:lnTo>
                <a:lnTo>
                  <a:pt x="5" y="10"/>
                </a:lnTo>
                <a:lnTo>
                  <a:pt x="0" y="20"/>
                </a:lnTo>
                <a:lnTo>
                  <a:pt x="0" y="27"/>
                </a:lnTo>
                <a:lnTo>
                  <a:pt x="6" y="33"/>
                </a:lnTo>
                <a:lnTo>
                  <a:pt x="11" y="34"/>
                </a:lnTo>
                <a:lnTo>
                  <a:pt x="17" y="33"/>
                </a:lnTo>
                <a:lnTo>
                  <a:pt x="18" y="32"/>
                </a:lnTo>
                <a:lnTo>
                  <a:pt x="17" y="27"/>
                </a:lnTo>
                <a:lnTo>
                  <a:pt x="17" y="23"/>
                </a:lnTo>
                <a:lnTo>
                  <a:pt x="16" y="19"/>
                </a:lnTo>
                <a:lnTo>
                  <a:pt x="13" y="16"/>
                </a:lnTo>
                <a:lnTo>
                  <a:pt x="10" y="14"/>
                </a:lnTo>
                <a:lnTo>
                  <a:pt x="10" y="12"/>
                </a:lnTo>
                <a:lnTo>
                  <a:pt x="12"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6" name="Freeform 405"/>
          <p:cNvSpPr>
            <a:spLocks/>
          </p:cNvSpPr>
          <p:nvPr/>
        </p:nvSpPr>
        <p:spPr bwMode="auto">
          <a:xfrm>
            <a:off x="16346746" y="6690069"/>
            <a:ext cx="9525" cy="12700"/>
          </a:xfrm>
          <a:custGeom>
            <a:avLst/>
            <a:gdLst>
              <a:gd name="T0" fmla="*/ 2 w 18"/>
              <a:gd name="T1" fmla="*/ 6 h 25"/>
              <a:gd name="T2" fmla="*/ 0 w 18"/>
              <a:gd name="T3" fmla="*/ 9 h 25"/>
              <a:gd name="T4" fmla="*/ 1 w 18"/>
              <a:gd name="T5" fmla="*/ 12 h 25"/>
              <a:gd name="T6" fmla="*/ 3 w 18"/>
              <a:gd name="T7" fmla="*/ 18 h 25"/>
              <a:gd name="T8" fmla="*/ 7 w 18"/>
              <a:gd name="T9" fmla="*/ 22 h 25"/>
              <a:gd name="T10" fmla="*/ 9 w 18"/>
              <a:gd name="T11" fmla="*/ 25 h 25"/>
              <a:gd name="T12" fmla="*/ 14 w 18"/>
              <a:gd name="T13" fmla="*/ 23 h 25"/>
              <a:gd name="T14" fmla="*/ 18 w 18"/>
              <a:gd name="T15" fmla="*/ 16 h 25"/>
              <a:gd name="T16" fmla="*/ 18 w 18"/>
              <a:gd name="T17" fmla="*/ 7 h 25"/>
              <a:gd name="T18" fmla="*/ 13 w 18"/>
              <a:gd name="T19" fmla="*/ 0 h 25"/>
              <a:gd name="T20" fmla="*/ 2 w 18"/>
              <a:gd name="T21"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5">
                <a:moveTo>
                  <a:pt x="2" y="6"/>
                </a:moveTo>
                <a:lnTo>
                  <a:pt x="0" y="9"/>
                </a:lnTo>
                <a:lnTo>
                  <a:pt x="1" y="12"/>
                </a:lnTo>
                <a:lnTo>
                  <a:pt x="3" y="18"/>
                </a:lnTo>
                <a:lnTo>
                  <a:pt x="7" y="22"/>
                </a:lnTo>
                <a:lnTo>
                  <a:pt x="9" y="25"/>
                </a:lnTo>
                <a:lnTo>
                  <a:pt x="14" y="23"/>
                </a:lnTo>
                <a:lnTo>
                  <a:pt x="18" y="16"/>
                </a:lnTo>
                <a:lnTo>
                  <a:pt x="18" y="7"/>
                </a:lnTo>
                <a:lnTo>
                  <a:pt x="13" y="0"/>
                </a:lnTo>
                <a:lnTo>
                  <a:pt x="2" y="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407"/>
          <p:cNvSpPr>
            <a:spLocks/>
          </p:cNvSpPr>
          <p:nvPr/>
        </p:nvSpPr>
        <p:spPr bwMode="auto">
          <a:xfrm>
            <a:off x="16346745" y="6690069"/>
            <a:ext cx="9525" cy="12700"/>
          </a:xfrm>
          <a:custGeom>
            <a:avLst/>
            <a:gdLst>
              <a:gd name="T0" fmla="*/ 2 w 18"/>
              <a:gd name="T1" fmla="*/ 6 h 25"/>
              <a:gd name="T2" fmla="*/ 0 w 18"/>
              <a:gd name="T3" fmla="*/ 9 h 25"/>
              <a:gd name="T4" fmla="*/ 1 w 18"/>
              <a:gd name="T5" fmla="*/ 12 h 25"/>
              <a:gd name="T6" fmla="*/ 3 w 18"/>
              <a:gd name="T7" fmla="*/ 18 h 25"/>
              <a:gd name="T8" fmla="*/ 7 w 18"/>
              <a:gd name="T9" fmla="*/ 22 h 25"/>
              <a:gd name="T10" fmla="*/ 9 w 18"/>
              <a:gd name="T11" fmla="*/ 25 h 25"/>
              <a:gd name="T12" fmla="*/ 14 w 18"/>
              <a:gd name="T13" fmla="*/ 23 h 25"/>
              <a:gd name="T14" fmla="*/ 18 w 18"/>
              <a:gd name="T15" fmla="*/ 16 h 25"/>
              <a:gd name="T16" fmla="*/ 18 w 18"/>
              <a:gd name="T17" fmla="*/ 7 h 25"/>
              <a:gd name="T18" fmla="*/ 13 w 18"/>
              <a:gd name="T19" fmla="*/ 0 h 25"/>
              <a:gd name="T20" fmla="*/ 2 w 18"/>
              <a:gd name="T21"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5">
                <a:moveTo>
                  <a:pt x="2" y="6"/>
                </a:moveTo>
                <a:lnTo>
                  <a:pt x="0" y="9"/>
                </a:lnTo>
                <a:lnTo>
                  <a:pt x="1" y="12"/>
                </a:lnTo>
                <a:lnTo>
                  <a:pt x="3" y="18"/>
                </a:lnTo>
                <a:lnTo>
                  <a:pt x="7" y="22"/>
                </a:lnTo>
                <a:lnTo>
                  <a:pt x="9" y="25"/>
                </a:lnTo>
                <a:lnTo>
                  <a:pt x="14" y="23"/>
                </a:lnTo>
                <a:lnTo>
                  <a:pt x="18" y="16"/>
                </a:lnTo>
                <a:lnTo>
                  <a:pt x="18" y="7"/>
                </a:lnTo>
                <a:lnTo>
                  <a:pt x="13" y="0"/>
                </a:lnTo>
                <a:lnTo>
                  <a:pt x="2"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408"/>
          <p:cNvSpPr>
            <a:spLocks/>
          </p:cNvSpPr>
          <p:nvPr/>
        </p:nvSpPr>
        <p:spPr bwMode="auto">
          <a:xfrm>
            <a:off x="16341983" y="6677369"/>
            <a:ext cx="15875" cy="15875"/>
          </a:xfrm>
          <a:custGeom>
            <a:avLst/>
            <a:gdLst>
              <a:gd name="T0" fmla="*/ 4 w 30"/>
              <a:gd name="T1" fmla="*/ 25 h 30"/>
              <a:gd name="T2" fmla="*/ 5 w 30"/>
              <a:gd name="T3" fmla="*/ 27 h 30"/>
              <a:gd name="T4" fmla="*/ 9 w 30"/>
              <a:gd name="T5" fmla="*/ 30 h 30"/>
              <a:gd name="T6" fmla="*/ 14 w 30"/>
              <a:gd name="T7" fmla="*/ 27 h 30"/>
              <a:gd name="T8" fmla="*/ 17 w 30"/>
              <a:gd name="T9" fmla="*/ 24 h 30"/>
              <a:gd name="T10" fmla="*/ 19 w 30"/>
              <a:gd name="T11" fmla="*/ 15 h 30"/>
              <a:gd name="T12" fmla="*/ 26 w 30"/>
              <a:gd name="T13" fmla="*/ 7 h 30"/>
              <a:gd name="T14" fmla="*/ 29 w 30"/>
              <a:gd name="T15" fmla="*/ 4 h 30"/>
              <a:gd name="T16" fmla="*/ 30 w 30"/>
              <a:gd name="T17" fmla="*/ 3 h 30"/>
              <a:gd name="T18" fmla="*/ 29 w 30"/>
              <a:gd name="T19" fmla="*/ 1 h 30"/>
              <a:gd name="T20" fmla="*/ 28 w 30"/>
              <a:gd name="T21" fmla="*/ 0 h 30"/>
              <a:gd name="T22" fmla="*/ 26 w 30"/>
              <a:gd name="T23" fmla="*/ 0 h 30"/>
              <a:gd name="T24" fmla="*/ 26 w 30"/>
              <a:gd name="T25" fmla="*/ 1 h 30"/>
              <a:gd name="T26" fmla="*/ 26 w 30"/>
              <a:gd name="T27" fmla="*/ 3 h 30"/>
              <a:gd name="T28" fmla="*/ 25 w 30"/>
              <a:gd name="T29" fmla="*/ 4 h 30"/>
              <a:gd name="T30" fmla="*/ 22 w 30"/>
              <a:gd name="T31" fmla="*/ 5 h 30"/>
              <a:gd name="T32" fmla="*/ 18 w 30"/>
              <a:gd name="T33" fmla="*/ 8 h 30"/>
              <a:gd name="T34" fmla="*/ 17 w 30"/>
              <a:gd name="T35" fmla="*/ 4 h 30"/>
              <a:gd name="T36" fmla="*/ 14 w 30"/>
              <a:gd name="T37" fmla="*/ 3 h 30"/>
              <a:gd name="T38" fmla="*/ 11 w 30"/>
              <a:gd name="T39" fmla="*/ 3 h 30"/>
              <a:gd name="T40" fmla="*/ 9 w 30"/>
              <a:gd name="T41" fmla="*/ 6 h 30"/>
              <a:gd name="T42" fmla="*/ 8 w 30"/>
              <a:gd name="T43" fmla="*/ 4 h 30"/>
              <a:gd name="T44" fmla="*/ 7 w 30"/>
              <a:gd name="T45" fmla="*/ 1 h 30"/>
              <a:gd name="T46" fmla="*/ 4 w 30"/>
              <a:gd name="T47" fmla="*/ 3 h 30"/>
              <a:gd name="T48" fmla="*/ 1 w 30"/>
              <a:gd name="T49" fmla="*/ 8 h 30"/>
              <a:gd name="T50" fmla="*/ 0 w 30"/>
              <a:gd name="T51" fmla="*/ 12 h 30"/>
              <a:gd name="T52" fmla="*/ 4 w 30"/>
              <a:gd name="T53" fmla="*/ 18 h 30"/>
              <a:gd name="T54" fmla="*/ 4 w 30"/>
              <a:gd name="T5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30">
                <a:moveTo>
                  <a:pt x="4" y="25"/>
                </a:moveTo>
                <a:lnTo>
                  <a:pt x="5" y="27"/>
                </a:lnTo>
                <a:lnTo>
                  <a:pt x="9" y="30"/>
                </a:lnTo>
                <a:lnTo>
                  <a:pt x="14" y="27"/>
                </a:lnTo>
                <a:lnTo>
                  <a:pt x="17" y="24"/>
                </a:lnTo>
                <a:lnTo>
                  <a:pt x="19" y="15"/>
                </a:lnTo>
                <a:lnTo>
                  <a:pt x="26" y="7"/>
                </a:lnTo>
                <a:lnTo>
                  <a:pt x="29" y="4"/>
                </a:lnTo>
                <a:lnTo>
                  <a:pt x="30" y="3"/>
                </a:lnTo>
                <a:lnTo>
                  <a:pt x="29" y="1"/>
                </a:lnTo>
                <a:lnTo>
                  <a:pt x="28" y="0"/>
                </a:lnTo>
                <a:lnTo>
                  <a:pt x="26" y="0"/>
                </a:lnTo>
                <a:lnTo>
                  <a:pt x="26" y="1"/>
                </a:lnTo>
                <a:lnTo>
                  <a:pt x="26" y="3"/>
                </a:lnTo>
                <a:lnTo>
                  <a:pt x="25" y="4"/>
                </a:lnTo>
                <a:lnTo>
                  <a:pt x="22" y="5"/>
                </a:lnTo>
                <a:lnTo>
                  <a:pt x="18" y="8"/>
                </a:lnTo>
                <a:lnTo>
                  <a:pt x="17" y="4"/>
                </a:lnTo>
                <a:lnTo>
                  <a:pt x="14" y="3"/>
                </a:lnTo>
                <a:lnTo>
                  <a:pt x="11" y="3"/>
                </a:lnTo>
                <a:lnTo>
                  <a:pt x="9" y="6"/>
                </a:lnTo>
                <a:lnTo>
                  <a:pt x="8" y="4"/>
                </a:lnTo>
                <a:lnTo>
                  <a:pt x="7" y="1"/>
                </a:lnTo>
                <a:lnTo>
                  <a:pt x="4" y="3"/>
                </a:lnTo>
                <a:lnTo>
                  <a:pt x="1" y="8"/>
                </a:lnTo>
                <a:lnTo>
                  <a:pt x="0" y="12"/>
                </a:lnTo>
                <a:lnTo>
                  <a:pt x="4" y="18"/>
                </a:lnTo>
                <a:lnTo>
                  <a:pt x="4" y="2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1" name="Freeform 409"/>
          <p:cNvSpPr>
            <a:spLocks/>
          </p:cNvSpPr>
          <p:nvPr/>
        </p:nvSpPr>
        <p:spPr bwMode="auto">
          <a:xfrm>
            <a:off x="16341983" y="6677369"/>
            <a:ext cx="15875" cy="15875"/>
          </a:xfrm>
          <a:custGeom>
            <a:avLst/>
            <a:gdLst>
              <a:gd name="T0" fmla="*/ 4 w 30"/>
              <a:gd name="T1" fmla="*/ 25 h 30"/>
              <a:gd name="T2" fmla="*/ 5 w 30"/>
              <a:gd name="T3" fmla="*/ 27 h 30"/>
              <a:gd name="T4" fmla="*/ 9 w 30"/>
              <a:gd name="T5" fmla="*/ 30 h 30"/>
              <a:gd name="T6" fmla="*/ 14 w 30"/>
              <a:gd name="T7" fmla="*/ 27 h 30"/>
              <a:gd name="T8" fmla="*/ 17 w 30"/>
              <a:gd name="T9" fmla="*/ 24 h 30"/>
              <a:gd name="T10" fmla="*/ 19 w 30"/>
              <a:gd name="T11" fmla="*/ 15 h 30"/>
              <a:gd name="T12" fmla="*/ 26 w 30"/>
              <a:gd name="T13" fmla="*/ 7 h 30"/>
              <a:gd name="T14" fmla="*/ 29 w 30"/>
              <a:gd name="T15" fmla="*/ 4 h 30"/>
              <a:gd name="T16" fmla="*/ 30 w 30"/>
              <a:gd name="T17" fmla="*/ 3 h 30"/>
              <a:gd name="T18" fmla="*/ 29 w 30"/>
              <a:gd name="T19" fmla="*/ 1 h 30"/>
              <a:gd name="T20" fmla="*/ 28 w 30"/>
              <a:gd name="T21" fmla="*/ 0 h 30"/>
              <a:gd name="T22" fmla="*/ 26 w 30"/>
              <a:gd name="T23" fmla="*/ 0 h 30"/>
              <a:gd name="T24" fmla="*/ 26 w 30"/>
              <a:gd name="T25" fmla="*/ 1 h 30"/>
              <a:gd name="T26" fmla="*/ 26 w 30"/>
              <a:gd name="T27" fmla="*/ 3 h 30"/>
              <a:gd name="T28" fmla="*/ 25 w 30"/>
              <a:gd name="T29" fmla="*/ 4 h 30"/>
              <a:gd name="T30" fmla="*/ 22 w 30"/>
              <a:gd name="T31" fmla="*/ 5 h 30"/>
              <a:gd name="T32" fmla="*/ 18 w 30"/>
              <a:gd name="T33" fmla="*/ 8 h 30"/>
              <a:gd name="T34" fmla="*/ 17 w 30"/>
              <a:gd name="T35" fmla="*/ 4 h 30"/>
              <a:gd name="T36" fmla="*/ 14 w 30"/>
              <a:gd name="T37" fmla="*/ 3 h 30"/>
              <a:gd name="T38" fmla="*/ 11 w 30"/>
              <a:gd name="T39" fmla="*/ 3 h 30"/>
              <a:gd name="T40" fmla="*/ 9 w 30"/>
              <a:gd name="T41" fmla="*/ 6 h 30"/>
              <a:gd name="T42" fmla="*/ 8 w 30"/>
              <a:gd name="T43" fmla="*/ 4 h 30"/>
              <a:gd name="T44" fmla="*/ 7 w 30"/>
              <a:gd name="T45" fmla="*/ 1 h 30"/>
              <a:gd name="T46" fmla="*/ 4 w 30"/>
              <a:gd name="T47" fmla="*/ 3 h 30"/>
              <a:gd name="T48" fmla="*/ 1 w 30"/>
              <a:gd name="T49" fmla="*/ 8 h 30"/>
              <a:gd name="T50" fmla="*/ 0 w 30"/>
              <a:gd name="T51" fmla="*/ 12 h 30"/>
              <a:gd name="T52" fmla="*/ 4 w 30"/>
              <a:gd name="T53" fmla="*/ 18 h 30"/>
              <a:gd name="T54" fmla="*/ 4 w 30"/>
              <a:gd name="T5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30">
                <a:moveTo>
                  <a:pt x="4" y="25"/>
                </a:moveTo>
                <a:lnTo>
                  <a:pt x="5" y="27"/>
                </a:lnTo>
                <a:lnTo>
                  <a:pt x="9" y="30"/>
                </a:lnTo>
                <a:lnTo>
                  <a:pt x="14" y="27"/>
                </a:lnTo>
                <a:lnTo>
                  <a:pt x="17" y="24"/>
                </a:lnTo>
                <a:lnTo>
                  <a:pt x="19" y="15"/>
                </a:lnTo>
                <a:lnTo>
                  <a:pt x="26" y="7"/>
                </a:lnTo>
                <a:lnTo>
                  <a:pt x="29" y="4"/>
                </a:lnTo>
                <a:lnTo>
                  <a:pt x="30" y="3"/>
                </a:lnTo>
                <a:lnTo>
                  <a:pt x="29" y="1"/>
                </a:lnTo>
                <a:lnTo>
                  <a:pt x="28" y="0"/>
                </a:lnTo>
                <a:lnTo>
                  <a:pt x="26" y="0"/>
                </a:lnTo>
                <a:lnTo>
                  <a:pt x="26" y="1"/>
                </a:lnTo>
                <a:lnTo>
                  <a:pt x="26" y="3"/>
                </a:lnTo>
                <a:lnTo>
                  <a:pt x="25" y="4"/>
                </a:lnTo>
                <a:lnTo>
                  <a:pt x="22" y="5"/>
                </a:lnTo>
                <a:lnTo>
                  <a:pt x="18" y="8"/>
                </a:lnTo>
                <a:lnTo>
                  <a:pt x="17" y="4"/>
                </a:lnTo>
                <a:lnTo>
                  <a:pt x="14" y="3"/>
                </a:lnTo>
                <a:lnTo>
                  <a:pt x="11" y="3"/>
                </a:lnTo>
                <a:lnTo>
                  <a:pt x="9" y="6"/>
                </a:lnTo>
                <a:lnTo>
                  <a:pt x="8" y="4"/>
                </a:lnTo>
                <a:lnTo>
                  <a:pt x="7" y="1"/>
                </a:lnTo>
                <a:lnTo>
                  <a:pt x="4" y="3"/>
                </a:lnTo>
                <a:lnTo>
                  <a:pt x="1" y="8"/>
                </a:lnTo>
                <a:lnTo>
                  <a:pt x="0" y="12"/>
                </a:lnTo>
                <a:lnTo>
                  <a:pt x="4" y="18"/>
                </a:lnTo>
                <a:lnTo>
                  <a:pt x="4"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410"/>
          <p:cNvSpPr>
            <a:spLocks/>
          </p:cNvSpPr>
          <p:nvPr/>
        </p:nvSpPr>
        <p:spPr bwMode="auto">
          <a:xfrm>
            <a:off x="16426120" y="6597994"/>
            <a:ext cx="34925" cy="50800"/>
          </a:xfrm>
          <a:custGeom>
            <a:avLst/>
            <a:gdLst>
              <a:gd name="T0" fmla="*/ 5 w 66"/>
              <a:gd name="T1" fmla="*/ 73 h 96"/>
              <a:gd name="T2" fmla="*/ 9 w 66"/>
              <a:gd name="T3" fmla="*/ 78 h 96"/>
              <a:gd name="T4" fmla="*/ 14 w 66"/>
              <a:gd name="T5" fmla="*/ 76 h 96"/>
              <a:gd name="T6" fmla="*/ 19 w 66"/>
              <a:gd name="T7" fmla="*/ 79 h 96"/>
              <a:gd name="T8" fmla="*/ 27 w 66"/>
              <a:gd name="T9" fmla="*/ 79 h 96"/>
              <a:gd name="T10" fmla="*/ 32 w 66"/>
              <a:gd name="T11" fmla="*/ 81 h 96"/>
              <a:gd name="T12" fmla="*/ 28 w 66"/>
              <a:gd name="T13" fmla="*/ 84 h 96"/>
              <a:gd name="T14" fmla="*/ 24 w 66"/>
              <a:gd name="T15" fmla="*/ 91 h 96"/>
              <a:gd name="T16" fmla="*/ 29 w 66"/>
              <a:gd name="T17" fmla="*/ 95 h 96"/>
              <a:gd name="T18" fmla="*/ 39 w 66"/>
              <a:gd name="T19" fmla="*/ 82 h 96"/>
              <a:gd name="T20" fmla="*/ 48 w 66"/>
              <a:gd name="T21" fmla="*/ 79 h 96"/>
              <a:gd name="T22" fmla="*/ 44 w 66"/>
              <a:gd name="T23" fmla="*/ 72 h 96"/>
              <a:gd name="T24" fmla="*/ 43 w 66"/>
              <a:gd name="T25" fmla="*/ 66 h 96"/>
              <a:gd name="T26" fmla="*/ 46 w 66"/>
              <a:gd name="T27" fmla="*/ 58 h 96"/>
              <a:gd name="T28" fmla="*/ 64 w 66"/>
              <a:gd name="T29" fmla="*/ 33 h 96"/>
              <a:gd name="T30" fmla="*/ 64 w 66"/>
              <a:gd name="T31" fmla="*/ 22 h 96"/>
              <a:gd name="T32" fmla="*/ 63 w 66"/>
              <a:gd name="T33" fmla="*/ 14 h 96"/>
              <a:gd name="T34" fmla="*/ 55 w 66"/>
              <a:gd name="T35" fmla="*/ 5 h 96"/>
              <a:gd name="T36" fmla="*/ 53 w 66"/>
              <a:gd name="T37" fmla="*/ 4 h 96"/>
              <a:gd name="T38" fmla="*/ 49 w 66"/>
              <a:gd name="T39" fmla="*/ 5 h 96"/>
              <a:gd name="T40" fmla="*/ 47 w 66"/>
              <a:gd name="T41" fmla="*/ 24 h 96"/>
              <a:gd name="T42" fmla="*/ 43 w 66"/>
              <a:gd name="T43" fmla="*/ 23 h 96"/>
              <a:gd name="T44" fmla="*/ 39 w 66"/>
              <a:gd name="T45" fmla="*/ 22 h 96"/>
              <a:gd name="T46" fmla="*/ 39 w 66"/>
              <a:gd name="T47" fmla="*/ 32 h 96"/>
              <a:gd name="T48" fmla="*/ 44 w 66"/>
              <a:gd name="T49" fmla="*/ 44 h 96"/>
              <a:gd name="T50" fmla="*/ 37 w 66"/>
              <a:gd name="T51" fmla="*/ 58 h 96"/>
              <a:gd name="T52" fmla="*/ 29 w 66"/>
              <a:gd name="T53" fmla="*/ 64 h 96"/>
              <a:gd name="T54" fmla="*/ 22 w 66"/>
              <a:gd name="T55" fmla="*/ 58 h 96"/>
              <a:gd name="T56" fmla="*/ 16 w 66"/>
              <a:gd name="T57" fmla="*/ 53 h 96"/>
              <a:gd name="T58" fmla="*/ 8 w 66"/>
              <a:gd name="T59" fmla="*/ 57 h 96"/>
              <a:gd name="T60" fmla="*/ 0 w 66"/>
              <a:gd name="T61" fmla="*/ 66 h 96"/>
              <a:gd name="T62" fmla="*/ 1 w 66"/>
              <a:gd name="T63" fmla="*/ 7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96">
                <a:moveTo>
                  <a:pt x="1" y="71"/>
                </a:moveTo>
                <a:lnTo>
                  <a:pt x="5" y="73"/>
                </a:lnTo>
                <a:lnTo>
                  <a:pt x="8" y="76"/>
                </a:lnTo>
                <a:lnTo>
                  <a:pt x="9" y="78"/>
                </a:lnTo>
                <a:lnTo>
                  <a:pt x="10" y="78"/>
                </a:lnTo>
                <a:lnTo>
                  <a:pt x="14" y="76"/>
                </a:lnTo>
                <a:lnTo>
                  <a:pt x="14" y="76"/>
                </a:lnTo>
                <a:lnTo>
                  <a:pt x="19" y="79"/>
                </a:lnTo>
                <a:lnTo>
                  <a:pt x="23" y="81"/>
                </a:lnTo>
                <a:lnTo>
                  <a:pt x="27" y="79"/>
                </a:lnTo>
                <a:lnTo>
                  <a:pt x="29" y="79"/>
                </a:lnTo>
                <a:lnTo>
                  <a:pt x="32" y="81"/>
                </a:lnTo>
                <a:lnTo>
                  <a:pt x="32" y="82"/>
                </a:lnTo>
                <a:lnTo>
                  <a:pt x="28" y="84"/>
                </a:lnTo>
                <a:lnTo>
                  <a:pt x="26" y="87"/>
                </a:lnTo>
                <a:lnTo>
                  <a:pt x="24" y="91"/>
                </a:lnTo>
                <a:lnTo>
                  <a:pt x="23" y="96"/>
                </a:lnTo>
                <a:lnTo>
                  <a:pt x="29" y="95"/>
                </a:lnTo>
                <a:lnTo>
                  <a:pt x="33" y="92"/>
                </a:lnTo>
                <a:lnTo>
                  <a:pt x="39" y="82"/>
                </a:lnTo>
                <a:lnTo>
                  <a:pt x="46" y="81"/>
                </a:lnTo>
                <a:lnTo>
                  <a:pt x="48" y="79"/>
                </a:lnTo>
                <a:lnTo>
                  <a:pt x="47" y="75"/>
                </a:lnTo>
                <a:lnTo>
                  <a:pt x="44" y="72"/>
                </a:lnTo>
                <a:lnTo>
                  <a:pt x="43" y="68"/>
                </a:lnTo>
                <a:lnTo>
                  <a:pt x="43" y="66"/>
                </a:lnTo>
                <a:lnTo>
                  <a:pt x="44" y="63"/>
                </a:lnTo>
                <a:lnTo>
                  <a:pt x="46" y="58"/>
                </a:lnTo>
                <a:lnTo>
                  <a:pt x="59" y="40"/>
                </a:lnTo>
                <a:lnTo>
                  <a:pt x="64" y="33"/>
                </a:lnTo>
                <a:lnTo>
                  <a:pt x="66" y="25"/>
                </a:lnTo>
                <a:lnTo>
                  <a:pt x="64" y="22"/>
                </a:lnTo>
                <a:lnTo>
                  <a:pt x="63" y="17"/>
                </a:lnTo>
                <a:lnTo>
                  <a:pt x="63" y="14"/>
                </a:lnTo>
                <a:lnTo>
                  <a:pt x="61" y="10"/>
                </a:lnTo>
                <a:lnTo>
                  <a:pt x="55" y="5"/>
                </a:lnTo>
                <a:lnTo>
                  <a:pt x="54" y="4"/>
                </a:lnTo>
                <a:lnTo>
                  <a:pt x="53" y="4"/>
                </a:lnTo>
                <a:lnTo>
                  <a:pt x="52" y="0"/>
                </a:lnTo>
                <a:lnTo>
                  <a:pt x="49" y="5"/>
                </a:lnTo>
                <a:lnTo>
                  <a:pt x="48" y="16"/>
                </a:lnTo>
                <a:lnTo>
                  <a:pt x="47" y="24"/>
                </a:lnTo>
                <a:lnTo>
                  <a:pt x="43" y="24"/>
                </a:lnTo>
                <a:lnTo>
                  <a:pt x="43" y="23"/>
                </a:lnTo>
                <a:lnTo>
                  <a:pt x="42" y="18"/>
                </a:lnTo>
                <a:lnTo>
                  <a:pt x="39" y="22"/>
                </a:lnTo>
                <a:lnTo>
                  <a:pt x="38" y="26"/>
                </a:lnTo>
                <a:lnTo>
                  <a:pt x="39" y="32"/>
                </a:lnTo>
                <a:lnTo>
                  <a:pt x="43" y="38"/>
                </a:lnTo>
                <a:lnTo>
                  <a:pt x="44" y="44"/>
                </a:lnTo>
                <a:lnTo>
                  <a:pt x="42" y="49"/>
                </a:lnTo>
                <a:lnTo>
                  <a:pt x="37" y="58"/>
                </a:lnTo>
                <a:lnTo>
                  <a:pt x="34" y="62"/>
                </a:lnTo>
                <a:lnTo>
                  <a:pt x="29" y="64"/>
                </a:lnTo>
                <a:lnTo>
                  <a:pt x="24" y="64"/>
                </a:lnTo>
                <a:lnTo>
                  <a:pt x="22" y="58"/>
                </a:lnTo>
                <a:lnTo>
                  <a:pt x="19" y="52"/>
                </a:lnTo>
                <a:lnTo>
                  <a:pt x="16" y="53"/>
                </a:lnTo>
                <a:lnTo>
                  <a:pt x="12" y="55"/>
                </a:lnTo>
                <a:lnTo>
                  <a:pt x="8" y="57"/>
                </a:lnTo>
                <a:lnTo>
                  <a:pt x="8" y="63"/>
                </a:lnTo>
                <a:lnTo>
                  <a:pt x="0" y="66"/>
                </a:lnTo>
                <a:lnTo>
                  <a:pt x="1" y="72"/>
                </a:lnTo>
                <a:lnTo>
                  <a:pt x="1" y="7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Freeform 411"/>
          <p:cNvSpPr>
            <a:spLocks/>
          </p:cNvSpPr>
          <p:nvPr/>
        </p:nvSpPr>
        <p:spPr bwMode="auto">
          <a:xfrm>
            <a:off x="16426120" y="6597994"/>
            <a:ext cx="34925" cy="50800"/>
          </a:xfrm>
          <a:custGeom>
            <a:avLst/>
            <a:gdLst>
              <a:gd name="T0" fmla="*/ 5 w 66"/>
              <a:gd name="T1" fmla="*/ 73 h 96"/>
              <a:gd name="T2" fmla="*/ 9 w 66"/>
              <a:gd name="T3" fmla="*/ 78 h 96"/>
              <a:gd name="T4" fmla="*/ 14 w 66"/>
              <a:gd name="T5" fmla="*/ 76 h 96"/>
              <a:gd name="T6" fmla="*/ 19 w 66"/>
              <a:gd name="T7" fmla="*/ 79 h 96"/>
              <a:gd name="T8" fmla="*/ 27 w 66"/>
              <a:gd name="T9" fmla="*/ 79 h 96"/>
              <a:gd name="T10" fmla="*/ 32 w 66"/>
              <a:gd name="T11" fmla="*/ 81 h 96"/>
              <a:gd name="T12" fmla="*/ 28 w 66"/>
              <a:gd name="T13" fmla="*/ 84 h 96"/>
              <a:gd name="T14" fmla="*/ 24 w 66"/>
              <a:gd name="T15" fmla="*/ 91 h 96"/>
              <a:gd name="T16" fmla="*/ 29 w 66"/>
              <a:gd name="T17" fmla="*/ 95 h 96"/>
              <a:gd name="T18" fmla="*/ 39 w 66"/>
              <a:gd name="T19" fmla="*/ 82 h 96"/>
              <a:gd name="T20" fmla="*/ 48 w 66"/>
              <a:gd name="T21" fmla="*/ 79 h 96"/>
              <a:gd name="T22" fmla="*/ 44 w 66"/>
              <a:gd name="T23" fmla="*/ 72 h 96"/>
              <a:gd name="T24" fmla="*/ 43 w 66"/>
              <a:gd name="T25" fmla="*/ 66 h 96"/>
              <a:gd name="T26" fmla="*/ 46 w 66"/>
              <a:gd name="T27" fmla="*/ 58 h 96"/>
              <a:gd name="T28" fmla="*/ 64 w 66"/>
              <a:gd name="T29" fmla="*/ 33 h 96"/>
              <a:gd name="T30" fmla="*/ 64 w 66"/>
              <a:gd name="T31" fmla="*/ 22 h 96"/>
              <a:gd name="T32" fmla="*/ 63 w 66"/>
              <a:gd name="T33" fmla="*/ 14 h 96"/>
              <a:gd name="T34" fmla="*/ 55 w 66"/>
              <a:gd name="T35" fmla="*/ 5 h 96"/>
              <a:gd name="T36" fmla="*/ 53 w 66"/>
              <a:gd name="T37" fmla="*/ 4 h 96"/>
              <a:gd name="T38" fmla="*/ 49 w 66"/>
              <a:gd name="T39" fmla="*/ 5 h 96"/>
              <a:gd name="T40" fmla="*/ 47 w 66"/>
              <a:gd name="T41" fmla="*/ 24 h 96"/>
              <a:gd name="T42" fmla="*/ 43 w 66"/>
              <a:gd name="T43" fmla="*/ 23 h 96"/>
              <a:gd name="T44" fmla="*/ 39 w 66"/>
              <a:gd name="T45" fmla="*/ 22 h 96"/>
              <a:gd name="T46" fmla="*/ 39 w 66"/>
              <a:gd name="T47" fmla="*/ 32 h 96"/>
              <a:gd name="T48" fmla="*/ 44 w 66"/>
              <a:gd name="T49" fmla="*/ 44 h 96"/>
              <a:gd name="T50" fmla="*/ 37 w 66"/>
              <a:gd name="T51" fmla="*/ 58 h 96"/>
              <a:gd name="T52" fmla="*/ 29 w 66"/>
              <a:gd name="T53" fmla="*/ 64 h 96"/>
              <a:gd name="T54" fmla="*/ 22 w 66"/>
              <a:gd name="T55" fmla="*/ 58 h 96"/>
              <a:gd name="T56" fmla="*/ 16 w 66"/>
              <a:gd name="T57" fmla="*/ 53 h 96"/>
              <a:gd name="T58" fmla="*/ 8 w 66"/>
              <a:gd name="T59" fmla="*/ 57 h 96"/>
              <a:gd name="T60" fmla="*/ 0 w 66"/>
              <a:gd name="T61" fmla="*/ 66 h 96"/>
              <a:gd name="T62" fmla="*/ 1 w 66"/>
              <a:gd name="T63" fmla="*/ 7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96">
                <a:moveTo>
                  <a:pt x="1" y="71"/>
                </a:moveTo>
                <a:lnTo>
                  <a:pt x="5" y="73"/>
                </a:lnTo>
                <a:lnTo>
                  <a:pt x="8" y="76"/>
                </a:lnTo>
                <a:lnTo>
                  <a:pt x="9" y="78"/>
                </a:lnTo>
                <a:lnTo>
                  <a:pt x="10" y="78"/>
                </a:lnTo>
                <a:lnTo>
                  <a:pt x="14" y="76"/>
                </a:lnTo>
                <a:lnTo>
                  <a:pt x="14" y="76"/>
                </a:lnTo>
                <a:lnTo>
                  <a:pt x="19" y="79"/>
                </a:lnTo>
                <a:lnTo>
                  <a:pt x="23" y="81"/>
                </a:lnTo>
                <a:lnTo>
                  <a:pt x="27" y="79"/>
                </a:lnTo>
                <a:lnTo>
                  <a:pt x="29" y="79"/>
                </a:lnTo>
                <a:lnTo>
                  <a:pt x="32" y="81"/>
                </a:lnTo>
                <a:lnTo>
                  <a:pt x="32" y="82"/>
                </a:lnTo>
                <a:lnTo>
                  <a:pt x="28" y="84"/>
                </a:lnTo>
                <a:lnTo>
                  <a:pt x="26" y="87"/>
                </a:lnTo>
                <a:lnTo>
                  <a:pt x="24" y="91"/>
                </a:lnTo>
                <a:lnTo>
                  <a:pt x="23" y="96"/>
                </a:lnTo>
                <a:lnTo>
                  <a:pt x="29" y="95"/>
                </a:lnTo>
                <a:lnTo>
                  <a:pt x="33" y="92"/>
                </a:lnTo>
                <a:lnTo>
                  <a:pt x="39" y="82"/>
                </a:lnTo>
                <a:lnTo>
                  <a:pt x="46" y="81"/>
                </a:lnTo>
                <a:lnTo>
                  <a:pt x="48" y="79"/>
                </a:lnTo>
                <a:lnTo>
                  <a:pt x="47" y="75"/>
                </a:lnTo>
                <a:lnTo>
                  <a:pt x="44" y="72"/>
                </a:lnTo>
                <a:lnTo>
                  <a:pt x="43" y="68"/>
                </a:lnTo>
                <a:lnTo>
                  <a:pt x="43" y="66"/>
                </a:lnTo>
                <a:lnTo>
                  <a:pt x="44" y="63"/>
                </a:lnTo>
                <a:lnTo>
                  <a:pt x="46" y="58"/>
                </a:lnTo>
                <a:lnTo>
                  <a:pt x="59" y="40"/>
                </a:lnTo>
                <a:lnTo>
                  <a:pt x="64" y="33"/>
                </a:lnTo>
                <a:lnTo>
                  <a:pt x="66" y="25"/>
                </a:lnTo>
                <a:lnTo>
                  <a:pt x="64" y="22"/>
                </a:lnTo>
                <a:lnTo>
                  <a:pt x="63" y="17"/>
                </a:lnTo>
                <a:lnTo>
                  <a:pt x="63" y="14"/>
                </a:lnTo>
                <a:lnTo>
                  <a:pt x="61" y="10"/>
                </a:lnTo>
                <a:lnTo>
                  <a:pt x="55" y="5"/>
                </a:lnTo>
                <a:lnTo>
                  <a:pt x="54" y="4"/>
                </a:lnTo>
                <a:lnTo>
                  <a:pt x="53" y="4"/>
                </a:lnTo>
                <a:lnTo>
                  <a:pt x="52" y="0"/>
                </a:lnTo>
                <a:lnTo>
                  <a:pt x="49" y="5"/>
                </a:lnTo>
                <a:lnTo>
                  <a:pt x="48" y="16"/>
                </a:lnTo>
                <a:lnTo>
                  <a:pt x="47" y="24"/>
                </a:lnTo>
                <a:lnTo>
                  <a:pt x="43" y="24"/>
                </a:lnTo>
                <a:lnTo>
                  <a:pt x="43" y="23"/>
                </a:lnTo>
                <a:lnTo>
                  <a:pt x="42" y="18"/>
                </a:lnTo>
                <a:lnTo>
                  <a:pt x="39" y="22"/>
                </a:lnTo>
                <a:lnTo>
                  <a:pt x="38" y="26"/>
                </a:lnTo>
                <a:lnTo>
                  <a:pt x="39" y="32"/>
                </a:lnTo>
                <a:lnTo>
                  <a:pt x="43" y="38"/>
                </a:lnTo>
                <a:lnTo>
                  <a:pt x="44" y="44"/>
                </a:lnTo>
                <a:lnTo>
                  <a:pt x="42" y="49"/>
                </a:lnTo>
                <a:lnTo>
                  <a:pt x="37" y="58"/>
                </a:lnTo>
                <a:lnTo>
                  <a:pt x="34" y="62"/>
                </a:lnTo>
                <a:lnTo>
                  <a:pt x="29" y="64"/>
                </a:lnTo>
                <a:lnTo>
                  <a:pt x="24" y="64"/>
                </a:lnTo>
                <a:lnTo>
                  <a:pt x="22" y="58"/>
                </a:lnTo>
                <a:lnTo>
                  <a:pt x="19" y="52"/>
                </a:lnTo>
                <a:lnTo>
                  <a:pt x="16" y="53"/>
                </a:lnTo>
                <a:lnTo>
                  <a:pt x="12" y="55"/>
                </a:lnTo>
                <a:lnTo>
                  <a:pt x="8" y="57"/>
                </a:lnTo>
                <a:lnTo>
                  <a:pt x="8" y="63"/>
                </a:lnTo>
                <a:lnTo>
                  <a:pt x="0" y="66"/>
                </a:lnTo>
                <a:lnTo>
                  <a:pt x="1" y="72"/>
                </a:lnTo>
                <a:lnTo>
                  <a:pt x="1"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 name="Freeform 412"/>
          <p:cNvSpPr>
            <a:spLocks/>
          </p:cNvSpPr>
          <p:nvPr/>
        </p:nvSpPr>
        <p:spPr bwMode="auto">
          <a:xfrm>
            <a:off x="16472158" y="6551957"/>
            <a:ext cx="36513" cy="41275"/>
          </a:xfrm>
          <a:custGeom>
            <a:avLst/>
            <a:gdLst>
              <a:gd name="T0" fmla="*/ 5 w 69"/>
              <a:gd name="T1" fmla="*/ 34 h 79"/>
              <a:gd name="T2" fmla="*/ 5 w 69"/>
              <a:gd name="T3" fmla="*/ 37 h 79"/>
              <a:gd name="T4" fmla="*/ 5 w 69"/>
              <a:gd name="T5" fmla="*/ 41 h 79"/>
              <a:gd name="T6" fmla="*/ 9 w 69"/>
              <a:gd name="T7" fmla="*/ 44 h 79"/>
              <a:gd name="T8" fmla="*/ 14 w 69"/>
              <a:gd name="T9" fmla="*/ 44 h 79"/>
              <a:gd name="T10" fmla="*/ 7 w 69"/>
              <a:gd name="T11" fmla="*/ 50 h 79"/>
              <a:gd name="T12" fmla="*/ 11 w 69"/>
              <a:gd name="T13" fmla="*/ 60 h 79"/>
              <a:gd name="T14" fmla="*/ 26 w 69"/>
              <a:gd name="T15" fmla="*/ 78 h 79"/>
              <a:gd name="T16" fmla="*/ 33 w 69"/>
              <a:gd name="T17" fmla="*/ 79 h 79"/>
              <a:gd name="T18" fmla="*/ 35 w 69"/>
              <a:gd name="T19" fmla="*/ 78 h 79"/>
              <a:gd name="T20" fmla="*/ 37 w 69"/>
              <a:gd name="T21" fmla="*/ 65 h 79"/>
              <a:gd name="T22" fmla="*/ 44 w 69"/>
              <a:gd name="T23" fmla="*/ 54 h 79"/>
              <a:gd name="T24" fmla="*/ 53 w 69"/>
              <a:gd name="T25" fmla="*/ 45 h 79"/>
              <a:gd name="T26" fmla="*/ 54 w 69"/>
              <a:gd name="T27" fmla="*/ 39 h 79"/>
              <a:gd name="T28" fmla="*/ 58 w 69"/>
              <a:gd name="T29" fmla="*/ 30 h 79"/>
              <a:gd name="T30" fmla="*/ 58 w 69"/>
              <a:gd name="T31" fmla="*/ 23 h 79"/>
              <a:gd name="T32" fmla="*/ 67 w 69"/>
              <a:gd name="T33" fmla="*/ 20 h 79"/>
              <a:gd name="T34" fmla="*/ 67 w 69"/>
              <a:gd name="T35" fmla="*/ 12 h 79"/>
              <a:gd name="T36" fmla="*/ 60 w 69"/>
              <a:gd name="T37" fmla="*/ 16 h 79"/>
              <a:gd name="T38" fmla="*/ 50 w 69"/>
              <a:gd name="T39" fmla="*/ 12 h 79"/>
              <a:gd name="T40" fmla="*/ 49 w 69"/>
              <a:gd name="T41" fmla="*/ 9 h 79"/>
              <a:gd name="T42" fmla="*/ 48 w 69"/>
              <a:gd name="T43" fmla="*/ 5 h 79"/>
              <a:gd name="T44" fmla="*/ 45 w 69"/>
              <a:gd name="T45" fmla="*/ 4 h 79"/>
              <a:gd name="T46" fmla="*/ 43 w 69"/>
              <a:gd name="T47" fmla="*/ 5 h 79"/>
              <a:gd name="T48" fmla="*/ 35 w 69"/>
              <a:gd name="T49" fmla="*/ 3 h 79"/>
              <a:gd name="T50" fmla="*/ 25 w 69"/>
              <a:gd name="T51" fmla="*/ 1 h 79"/>
              <a:gd name="T52" fmla="*/ 22 w 69"/>
              <a:gd name="T53" fmla="*/ 11 h 79"/>
              <a:gd name="T54" fmla="*/ 22 w 69"/>
              <a:gd name="T55" fmla="*/ 14 h 79"/>
              <a:gd name="T56" fmla="*/ 17 w 69"/>
              <a:gd name="T57" fmla="*/ 16 h 79"/>
              <a:gd name="T58" fmla="*/ 18 w 69"/>
              <a:gd name="T59" fmla="*/ 23 h 79"/>
              <a:gd name="T60" fmla="*/ 24 w 69"/>
              <a:gd name="T61" fmla="*/ 31 h 79"/>
              <a:gd name="T62" fmla="*/ 18 w 69"/>
              <a:gd name="T63" fmla="*/ 31 h 79"/>
              <a:gd name="T64" fmla="*/ 12 w 69"/>
              <a:gd name="T65" fmla="*/ 27 h 79"/>
              <a:gd name="T66" fmla="*/ 0 w 69"/>
              <a:gd name="T67" fmla="*/ 31 h 79"/>
              <a:gd name="T68" fmla="*/ 1 w 6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 h="79">
                <a:moveTo>
                  <a:pt x="4" y="35"/>
                </a:moveTo>
                <a:lnTo>
                  <a:pt x="5" y="34"/>
                </a:lnTo>
                <a:lnTo>
                  <a:pt x="5" y="36"/>
                </a:lnTo>
                <a:lnTo>
                  <a:pt x="5" y="37"/>
                </a:lnTo>
                <a:lnTo>
                  <a:pt x="5" y="40"/>
                </a:lnTo>
                <a:lnTo>
                  <a:pt x="5" y="41"/>
                </a:lnTo>
                <a:lnTo>
                  <a:pt x="7" y="43"/>
                </a:lnTo>
                <a:lnTo>
                  <a:pt x="9" y="44"/>
                </a:lnTo>
                <a:lnTo>
                  <a:pt x="11" y="44"/>
                </a:lnTo>
                <a:lnTo>
                  <a:pt x="14" y="44"/>
                </a:lnTo>
                <a:lnTo>
                  <a:pt x="12" y="47"/>
                </a:lnTo>
                <a:lnTo>
                  <a:pt x="7" y="50"/>
                </a:lnTo>
                <a:lnTo>
                  <a:pt x="5" y="53"/>
                </a:lnTo>
                <a:lnTo>
                  <a:pt x="11" y="60"/>
                </a:lnTo>
                <a:lnTo>
                  <a:pt x="19" y="70"/>
                </a:lnTo>
                <a:lnTo>
                  <a:pt x="26" y="78"/>
                </a:lnTo>
                <a:lnTo>
                  <a:pt x="31" y="79"/>
                </a:lnTo>
                <a:lnTo>
                  <a:pt x="33" y="79"/>
                </a:lnTo>
                <a:lnTo>
                  <a:pt x="35" y="79"/>
                </a:lnTo>
                <a:lnTo>
                  <a:pt x="35" y="78"/>
                </a:lnTo>
                <a:lnTo>
                  <a:pt x="36" y="66"/>
                </a:lnTo>
                <a:lnTo>
                  <a:pt x="37" y="65"/>
                </a:lnTo>
                <a:lnTo>
                  <a:pt x="38" y="63"/>
                </a:lnTo>
                <a:lnTo>
                  <a:pt x="44" y="54"/>
                </a:lnTo>
                <a:lnTo>
                  <a:pt x="50" y="49"/>
                </a:lnTo>
                <a:lnTo>
                  <a:pt x="53" y="45"/>
                </a:lnTo>
                <a:lnTo>
                  <a:pt x="54" y="41"/>
                </a:lnTo>
                <a:lnTo>
                  <a:pt x="54" y="39"/>
                </a:lnTo>
                <a:lnTo>
                  <a:pt x="54" y="35"/>
                </a:lnTo>
                <a:lnTo>
                  <a:pt x="58" y="30"/>
                </a:lnTo>
                <a:lnTo>
                  <a:pt x="58" y="26"/>
                </a:lnTo>
                <a:lnTo>
                  <a:pt x="58" y="23"/>
                </a:lnTo>
                <a:lnTo>
                  <a:pt x="59" y="21"/>
                </a:lnTo>
                <a:lnTo>
                  <a:pt x="67" y="20"/>
                </a:lnTo>
                <a:lnTo>
                  <a:pt x="69" y="17"/>
                </a:lnTo>
                <a:lnTo>
                  <a:pt x="67" y="12"/>
                </a:lnTo>
                <a:lnTo>
                  <a:pt x="64" y="15"/>
                </a:lnTo>
                <a:lnTo>
                  <a:pt x="60" y="16"/>
                </a:lnTo>
                <a:lnTo>
                  <a:pt x="56" y="15"/>
                </a:lnTo>
                <a:lnTo>
                  <a:pt x="50" y="12"/>
                </a:lnTo>
                <a:lnTo>
                  <a:pt x="49" y="11"/>
                </a:lnTo>
                <a:lnTo>
                  <a:pt x="49" y="9"/>
                </a:lnTo>
                <a:lnTo>
                  <a:pt x="49" y="7"/>
                </a:lnTo>
                <a:lnTo>
                  <a:pt x="48" y="5"/>
                </a:lnTo>
                <a:lnTo>
                  <a:pt x="46" y="4"/>
                </a:lnTo>
                <a:lnTo>
                  <a:pt x="45" y="4"/>
                </a:lnTo>
                <a:lnTo>
                  <a:pt x="44" y="5"/>
                </a:lnTo>
                <a:lnTo>
                  <a:pt x="43" y="5"/>
                </a:lnTo>
                <a:lnTo>
                  <a:pt x="39" y="4"/>
                </a:lnTo>
                <a:lnTo>
                  <a:pt x="35" y="3"/>
                </a:lnTo>
                <a:lnTo>
                  <a:pt x="28" y="0"/>
                </a:lnTo>
                <a:lnTo>
                  <a:pt x="25" y="1"/>
                </a:lnTo>
                <a:lnTo>
                  <a:pt x="17" y="6"/>
                </a:lnTo>
                <a:lnTo>
                  <a:pt x="22" y="11"/>
                </a:lnTo>
                <a:lnTo>
                  <a:pt x="24" y="12"/>
                </a:lnTo>
                <a:lnTo>
                  <a:pt x="22" y="14"/>
                </a:lnTo>
                <a:lnTo>
                  <a:pt x="19" y="15"/>
                </a:lnTo>
                <a:lnTo>
                  <a:pt x="17" y="16"/>
                </a:lnTo>
                <a:lnTo>
                  <a:pt x="17" y="20"/>
                </a:lnTo>
                <a:lnTo>
                  <a:pt x="18" y="23"/>
                </a:lnTo>
                <a:lnTo>
                  <a:pt x="21" y="26"/>
                </a:lnTo>
                <a:lnTo>
                  <a:pt x="24" y="31"/>
                </a:lnTo>
                <a:lnTo>
                  <a:pt x="26" y="35"/>
                </a:lnTo>
                <a:lnTo>
                  <a:pt x="18" y="31"/>
                </a:lnTo>
                <a:lnTo>
                  <a:pt x="18" y="29"/>
                </a:lnTo>
                <a:lnTo>
                  <a:pt x="12" y="27"/>
                </a:lnTo>
                <a:lnTo>
                  <a:pt x="6" y="27"/>
                </a:lnTo>
                <a:lnTo>
                  <a:pt x="0" y="31"/>
                </a:lnTo>
                <a:lnTo>
                  <a:pt x="0" y="37"/>
                </a:lnTo>
                <a:lnTo>
                  <a:pt x="1" y="36"/>
                </a:lnTo>
                <a:lnTo>
                  <a:pt x="4" y="3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5" name="Freeform 413"/>
          <p:cNvSpPr>
            <a:spLocks/>
          </p:cNvSpPr>
          <p:nvPr/>
        </p:nvSpPr>
        <p:spPr bwMode="auto">
          <a:xfrm>
            <a:off x="16472158" y="6551957"/>
            <a:ext cx="36513" cy="41275"/>
          </a:xfrm>
          <a:custGeom>
            <a:avLst/>
            <a:gdLst>
              <a:gd name="T0" fmla="*/ 5 w 69"/>
              <a:gd name="T1" fmla="*/ 34 h 79"/>
              <a:gd name="T2" fmla="*/ 5 w 69"/>
              <a:gd name="T3" fmla="*/ 37 h 79"/>
              <a:gd name="T4" fmla="*/ 5 w 69"/>
              <a:gd name="T5" fmla="*/ 41 h 79"/>
              <a:gd name="T6" fmla="*/ 9 w 69"/>
              <a:gd name="T7" fmla="*/ 44 h 79"/>
              <a:gd name="T8" fmla="*/ 14 w 69"/>
              <a:gd name="T9" fmla="*/ 44 h 79"/>
              <a:gd name="T10" fmla="*/ 7 w 69"/>
              <a:gd name="T11" fmla="*/ 50 h 79"/>
              <a:gd name="T12" fmla="*/ 11 w 69"/>
              <a:gd name="T13" fmla="*/ 60 h 79"/>
              <a:gd name="T14" fmla="*/ 26 w 69"/>
              <a:gd name="T15" fmla="*/ 78 h 79"/>
              <a:gd name="T16" fmla="*/ 33 w 69"/>
              <a:gd name="T17" fmla="*/ 79 h 79"/>
              <a:gd name="T18" fmla="*/ 35 w 69"/>
              <a:gd name="T19" fmla="*/ 78 h 79"/>
              <a:gd name="T20" fmla="*/ 37 w 69"/>
              <a:gd name="T21" fmla="*/ 65 h 79"/>
              <a:gd name="T22" fmla="*/ 44 w 69"/>
              <a:gd name="T23" fmla="*/ 54 h 79"/>
              <a:gd name="T24" fmla="*/ 53 w 69"/>
              <a:gd name="T25" fmla="*/ 45 h 79"/>
              <a:gd name="T26" fmla="*/ 54 w 69"/>
              <a:gd name="T27" fmla="*/ 39 h 79"/>
              <a:gd name="T28" fmla="*/ 58 w 69"/>
              <a:gd name="T29" fmla="*/ 30 h 79"/>
              <a:gd name="T30" fmla="*/ 58 w 69"/>
              <a:gd name="T31" fmla="*/ 23 h 79"/>
              <a:gd name="T32" fmla="*/ 67 w 69"/>
              <a:gd name="T33" fmla="*/ 20 h 79"/>
              <a:gd name="T34" fmla="*/ 67 w 69"/>
              <a:gd name="T35" fmla="*/ 12 h 79"/>
              <a:gd name="T36" fmla="*/ 60 w 69"/>
              <a:gd name="T37" fmla="*/ 16 h 79"/>
              <a:gd name="T38" fmla="*/ 50 w 69"/>
              <a:gd name="T39" fmla="*/ 12 h 79"/>
              <a:gd name="T40" fmla="*/ 49 w 69"/>
              <a:gd name="T41" fmla="*/ 9 h 79"/>
              <a:gd name="T42" fmla="*/ 48 w 69"/>
              <a:gd name="T43" fmla="*/ 5 h 79"/>
              <a:gd name="T44" fmla="*/ 45 w 69"/>
              <a:gd name="T45" fmla="*/ 4 h 79"/>
              <a:gd name="T46" fmla="*/ 43 w 69"/>
              <a:gd name="T47" fmla="*/ 5 h 79"/>
              <a:gd name="T48" fmla="*/ 35 w 69"/>
              <a:gd name="T49" fmla="*/ 3 h 79"/>
              <a:gd name="T50" fmla="*/ 25 w 69"/>
              <a:gd name="T51" fmla="*/ 1 h 79"/>
              <a:gd name="T52" fmla="*/ 22 w 69"/>
              <a:gd name="T53" fmla="*/ 11 h 79"/>
              <a:gd name="T54" fmla="*/ 22 w 69"/>
              <a:gd name="T55" fmla="*/ 14 h 79"/>
              <a:gd name="T56" fmla="*/ 17 w 69"/>
              <a:gd name="T57" fmla="*/ 16 h 79"/>
              <a:gd name="T58" fmla="*/ 18 w 69"/>
              <a:gd name="T59" fmla="*/ 23 h 79"/>
              <a:gd name="T60" fmla="*/ 24 w 69"/>
              <a:gd name="T61" fmla="*/ 31 h 79"/>
              <a:gd name="T62" fmla="*/ 18 w 69"/>
              <a:gd name="T63" fmla="*/ 31 h 79"/>
              <a:gd name="T64" fmla="*/ 12 w 69"/>
              <a:gd name="T65" fmla="*/ 27 h 79"/>
              <a:gd name="T66" fmla="*/ 0 w 69"/>
              <a:gd name="T67" fmla="*/ 31 h 79"/>
              <a:gd name="T68" fmla="*/ 1 w 6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 h="79">
                <a:moveTo>
                  <a:pt x="4" y="35"/>
                </a:moveTo>
                <a:lnTo>
                  <a:pt x="5" y="34"/>
                </a:lnTo>
                <a:lnTo>
                  <a:pt x="5" y="36"/>
                </a:lnTo>
                <a:lnTo>
                  <a:pt x="5" y="37"/>
                </a:lnTo>
                <a:lnTo>
                  <a:pt x="5" y="40"/>
                </a:lnTo>
                <a:lnTo>
                  <a:pt x="5" y="41"/>
                </a:lnTo>
                <a:lnTo>
                  <a:pt x="7" y="43"/>
                </a:lnTo>
                <a:lnTo>
                  <a:pt x="9" y="44"/>
                </a:lnTo>
                <a:lnTo>
                  <a:pt x="11" y="44"/>
                </a:lnTo>
                <a:lnTo>
                  <a:pt x="14" y="44"/>
                </a:lnTo>
                <a:lnTo>
                  <a:pt x="12" y="47"/>
                </a:lnTo>
                <a:lnTo>
                  <a:pt x="7" y="50"/>
                </a:lnTo>
                <a:lnTo>
                  <a:pt x="5" y="53"/>
                </a:lnTo>
                <a:lnTo>
                  <a:pt x="11" y="60"/>
                </a:lnTo>
                <a:lnTo>
                  <a:pt x="19" y="70"/>
                </a:lnTo>
                <a:lnTo>
                  <a:pt x="26" y="78"/>
                </a:lnTo>
                <a:lnTo>
                  <a:pt x="31" y="79"/>
                </a:lnTo>
                <a:lnTo>
                  <a:pt x="33" y="79"/>
                </a:lnTo>
                <a:lnTo>
                  <a:pt x="35" y="79"/>
                </a:lnTo>
                <a:lnTo>
                  <a:pt x="35" y="78"/>
                </a:lnTo>
                <a:lnTo>
                  <a:pt x="36" y="66"/>
                </a:lnTo>
                <a:lnTo>
                  <a:pt x="37" y="65"/>
                </a:lnTo>
                <a:lnTo>
                  <a:pt x="38" y="63"/>
                </a:lnTo>
                <a:lnTo>
                  <a:pt x="44" y="54"/>
                </a:lnTo>
                <a:lnTo>
                  <a:pt x="50" y="49"/>
                </a:lnTo>
                <a:lnTo>
                  <a:pt x="53" y="45"/>
                </a:lnTo>
                <a:lnTo>
                  <a:pt x="54" y="41"/>
                </a:lnTo>
                <a:lnTo>
                  <a:pt x="54" y="39"/>
                </a:lnTo>
                <a:lnTo>
                  <a:pt x="54" y="35"/>
                </a:lnTo>
                <a:lnTo>
                  <a:pt x="58" y="30"/>
                </a:lnTo>
                <a:lnTo>
                  <a:pt x="58" y="26"/>
                </a:lnTo>
                <a:lnTo>
                  <a:pt x="58" y="23"/>
                </a:lnTo>
                <a:lnTo>
                  <a:pt x="59" y="21"/>
                </a:lnTo>
                <a:lnTo>
                  <a:pt x="67" y="20"/>
                </a:lnTo>
                <a:lnTo>
                  <a:pt x="69" y="17"/>
                </a:lnTo>
                <a:lnTo>
                  <a:pt x="67" y="12"/>
                </a:lnTo>
                <a:lnTo>
                  <a:pt x="64" y="15"/>
                </a:lnTo>
                <a:lnTo>
                  <a:pt x="60" y="16"/>
                </a:lnTo>
                <a:lnTo>
                  <a:pt x="56" y="15"/>
                </a:lnTo>
                <a:lnTo>
                  <a:pt x="50" y="12"/>
                </a:lnTo>
                <a:lnTo>
                  <a:pt x="49" y="11"/>
                </a:lnTo>
                <a:lnTo>
                  <a:pt x="49" y="9"/>
                </a:lnTo>
                <a:lnTo>
                  <a:pt x="49" y="7"/>
                </a:lnTo>
                <a:lnTo>
                  <a:pt x="48" y="5"/>
                </a:lnTo>
                <a:lnTo>
                  <a:pt x="46" y="4"/>
                </a:lnTo>
                <a:lnTo>
                  <a:pt x="45" y="4"/>
                </a:lnTo>
                <a:lnTo>
                  <a:pt x="44" y="5"/>
                </a:lnTo>
                <a:lnTo>
                  <a:pt x="43" y="5"/>
                </a:lnTo>
                <a:lnTo>
                  <a:pt x="39" y="4"/>
                </a:lnTo>
                <a:lnTo>
                  <a:pt x="35" y="3"/>
                </a:lnTo>
                <a:lnTo>
                  <a:pt x="28" y="0"/>
                </a:lnTo>
                <a:lnTo>
                  <a:pt x="25" y="1"/>
                </a:lnTo>
                <a:lnTo>
                  <a:pt x="17" y="6"/>
                </a:lnTo>
                <a:lnTo>
                  <a:pt x="22" y="11"/>
                </a:lnTo>
                <a:lnTo>
                  <a:pt x="24" y="12"/>
                </a:lnTo>
                <a:lnTo>
                  <a:pt x="22" y="14"/>
                </a:lnTo>
                <a:lnTo>
                  <a:pt x="19" y="15"/>
                </a:lnTo>
                <a:lnTo>
                  <a:pt x="17" y="16"/>
                </a:lnTo>
                <a:lnTo>
                  <a:pt x="17" y="20"/>
                </a:lnTo>
                <a:lnTo>
                  <a:pt x="18" y="23"/>
                </a:lnTo>
                <a:lnTo>
                  <a:pt x="21" y="26"/>
                </a:lnTo>
                <a:lnTo>
                  <a:pt x="24" y="31"/>
                </a:lnTo>
                <a:lnTo>
                  <a:pt x="26" y="35"/>
                </a:lnTo>
                <a:lnTo>
                  <a:pt x="18" y="31"/>
                </a:lnTo>
                <a:lnTo>
                  <a:pt x="18" y="29"/>
                </a:lnTo>
                <a:lnTo>
                  <a:pt x="12" y="27"/>
                </a:lnTo>
                <a:lnTo>
                  <a:pt x="6" y="27"/>
                </a:lnTo>
                <a:lnTo>
                  <a:pt x="0" y="31"/>
                </a:lnTo>
                <a:lnTo>
                  <a:pt x="0" y="37"/>
                </a:lnTo>
                <a:lnTo>
                  <a:pt x="1" y="36"/>
                </a:lnTo>
                <a:lnTo>
                  <a:pt x="4"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414"/>
          <p:cNvSpPr>
            <a:spLocks/>
          </p:cNvSpPr>
          <p:nvPr/>
        </p:nvSpPr>
        <p:spPr bwMode="auto">
          <a:xfrm>
            <a:off x="16224508" y="6470994"/>
            <a:ext cx="17463" cy="25400"/>
          </a:xfrm>
          <a:custGeom>
            <a:avLst/>
            <a:gdLst>
              <a:gd name="T0" fmla="*/ 4 w 34"/>
              <a:gd name="T1" fmla="*/ 29 h 47"/>
              <a:gd name="T2" fmla="*/ 5 w 34"/>
              <a:gd name="T3" fmla="*/ 31 h 47"/>
              <a:gd name="T4" fmla="*/ 6 w 34"/>
              <a:gd name="T5" fmla="*/ 32 h 47"/>
              <a:gd name="T6" fmla="*/ 8 w 34"/>
              <a:gd name="T7" fmla="*/ 45 h 47"/>
              <a:gd name="T8" fmla="*/ 10 w 34"/>
              <a:gd name="T9" fmla="*/ 47 h 47"/>
              <a:gd name="T10" fmla="*/ 17 w 34"/>
              <a:gd name="T11" fmla="*/ 47 h 47"/>
              <a:gd name="T12" fmla="*/ 18 w 34"/>
              <a:gd name="T13" fmla="*/ 44 h 47"/>
              <a:gd name="T14" fmla="*/ 20 w 34"/>
              <a:gd name="T15" fmla="*/ 44 h 47"/>
              <a:gd name="T16" fmla="*/ 23 w 34"/>
              <a:gd name="T17" fmla="*/ 45 h 47"/>
              <a:gd name="T18" fmla="*/ 27 w 34"/>
              <a:gd name="T19" fmla="*/ 47 h 47"/>
              <a:gd name="T20" fmla="*/ 33 w 34"/>
              <a:gd name="T21" fmla="*/ 34 h 47"/>
              <a:gd name="T22" fmla="*/ 34 w 34"/>
              <a:gd name="T23" fmla="*/ 27 h 47"/>
              <a:gd name="T24" fmla="*/ 32 w 34"/>
              <a:gd name="T25" fmla="*/ 25 h 47"/>
              <a:gd name="T26" fmla="*/ 32 w 34"/>
              <a:gd name="T27" fmla="*/ 20 h 47"/>
              <a:gd name="T28" fmla="*/ 34 w 34"/>
              <a:gd name="T29" fmla="*/ 11 h 47"/>
              <a:gd name="T30" fmla="*/ 33 w 34"/>
              <a:gd name="T31" fmla="*/ 11 h 47"/>
              <a:gd name="T32" fmla="*/ 32 w 34"/>
              <a:gd name="T33" fmla="*/ 10 h 47"/>
              <a:gd name="T34" fmla="*/ 30 w 34"/>
              <a:gd name="T35" fmla="*/ 10 h 47"/>
              <a:gd name="T36" fmla="*/ 28 w 34"/>
              <a:gd name="T37" fmla="*/ 9 h 47"/>
              <a:gd name="T38" fmla="*/ 29 w 34"/>
              <a:gd name="T39" fmla="*/ 8 h 47"/>
              <a:gd name="T40" fmla="*/ 29 w 34"/>
              <a:gd name="T41" fmla="*/ 7 h 47"/>
              <a:gd name="T42" fmla="*/ 29 w 34"/>
              <a:gd name="T43" fmla="*/ 6 h 47"/>
              <a:gd name="T44" fmla="*/ 29 w 34"/>
              <a:gd name="T45" fmla="*/ 5 h 47"/>
              <a:gd name="T46" fmla="*/ 30 w 34"/>
              <a:gd name="T47" fmla="*/ 0 h 47"/>
              <a:gd name="T48" fmla="*/ 26 w 34"/>
              <a:gd name="T49" fmla="*/ 0 h 47"/>
              <a:gd name="T50" fmla="*/ 20 w 34"/>
              <a:gd name="T51" fmla="*/ 1 h 47"/>
              <a:gd name="T52" fmla="*/ 18 w 34"/>
              <a:gd name="T53" fmla="*/ 5 h 47"/>
              <a:gd name="T54" fmla="*/ 17 w 34"/>
              <a:gd name="T55" fmla="*/ 10 h 47"/>
              <a:gd name="T56" fmla="*/ 12 w 34"/>
              <a:gd name="T57" fmla="*/ 21 h 47"/>
              <a:gd name="T58" fmla="*/ 8 w 34"/>
              <a:gd name="T59" fmla="*/ 26 h 47"/>
              <a:gd name="T60" fmla="*/ 6 w 34"/>
              <a:gd name="T61" fmla="*/ 22 h 47"/>
              <a:gd name="T62" fmla="*/ 4 w 34"/>
              <a:gd name="T63" fmla="*/ 21 h 47"/>
              <a:gd name="T64" fmla="*/ 1 w 34"/>
              <a:gd name="T65" fmla="*/ 20 h 47"/>
              <a:gd name="T66" fmla="*/ 0 w 34"/>
              <a:gd name="T67" fmla="*/ 22 h 47"/>
              <a:gd name="T68" fmla="*/ 1 w 34"/>
              <a:gd name="T69" fmla="*/ 27 h 47"/>
              <a:gd name="T70" fmla="*/ 4 w 34"/>
              <a:gd name="T71"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7">
                <a:moveTo>
                  <a:pt x="4" y="29"/>
                </a:moveTo>
                <a:lnTo>
                  <a:pt x="5" y="31"/>
                </a:lnTo>
                <a:lnTo>
                  <a:pt x="6" y="32"/>
                </a:lnTo>
                <a:lnTo>
                  <a:pt x="8" y="45"/>
                </a:lnTo>
                <a:lnTo>
                  <a:pt x="10" y="47"/>
                </a:lnTo>
                <a:lnTo>
                  <a:pt x="17" y="47"/>
                </a:lnTo>
                <a:lnTo>
                  <a:pt x="18" y="44"/>
                </a:lnTo>
                <a:lnTo>
                  <a:pt x="20" y="44"/>
                </a:lnTo>
                <a:lnTo>
                  <a:pt x="23" y="45"/>
                </a:lnTo>
                <a:lnTo>
                  <a:pt x="27" y="47"/>
                </a:lnTo>
                <a:lnTo>
                  <a:pt x="33" y="34"/>
                </a:lnTo>
                <a:lnTo>
                  <a:pt x="34" y="27"/>
                </a:lnTo>
                <a:lnTo>
                  <a:pt x="32" y="25"/>
                </a:lnTo>
                <a:lnTo>
                  <a:pt x="32" y="20"/>
                </a:lnTo>
                <a:lnTo>
                  <a:pt x="34" y="11"/>
                </a:lnTo>
                <a:lnTo>
                  <a:pt x="33" y="11"/>
                </a:lnTo>
                <a:lnTo>
                  <a:pt x="32" y="10"/>
                </a:lnTo>
                <a:lnTo>
                  <a:pt x="30" y="10"/>
                </a:lnTo>
                <a:lnTo>
                  <a:pt x="28" y="9"/>
                </a:lnTo>
                <a:lnTo>
                  <a:pt x="29" y="8"/>
                </a:lnTo>
                <a:lnTo>
                  <a:pt x="29" y="7"/>
                </a:lnTo>
                <a:lnTo>
                  <a:pt x="29" y="6"/>
                </a:lnTo>
                <a:lnTo>
                  <a:pt x="29" y="5"/>
                </a:lnTo>
                <a:lnTo>
                  <a:pt x="30" y="0"/>
                </a:lnTo>
                <a:lnTo>
                  <a:pt x="26" y="0"/>
                </a:lnTo>
                <a:lnTo>
                  <a:pt x="20" y="1"/>
                </a:lnTo>
                <a:lnTo>
                  <a:pt x="18" y="5"/>
                </a:lnTo>
                <a:lnTo>
                  <a:pt x="17" y="10"/>
                </a:lnTo>
                <a:lnTo>
                  <a:pt x="12" y="21"/>
                </a:lnTo>
                <a:lnTo>
                  <a:pt x="8" y="26"/>
                </a:lnTo>
                <a:lnTo>
                  <a:pt x="6" y="22"/>
                </a:lnTo>
                <a:lnTo>
                  <a:pt x="4" y="21"/>
                </a:lnTo>
                <a:lnTo>
                  <a:pt x="1" y="20"/>
                </a:lnTo>
                <a:lnTo>
                  <a:pt x="0" y="22"/>
                </a:lnTo>
                <a:lnTo>
                  <a:pt x="1" y="27"/>
                </a:lnTo>
                <a:lnTo>
                  <a:pt x="4" y="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 name="Freeform 415"/>
          <p:cNvSpPr>
            <a:spLocks/>
          </p:cNvSpPr>
          <p:nvPr/>
        </p:nvSpPr>
        <p:spPr bwMode="auto">
          <a:xfrm>
            <a:off x="16224508" y="6470994"/>
            <a:ext cx="17463" cy="25400"/>
          </a:xfrm>
          <a:custGeom>
            <a:avLst/>
            <a:gdLst>
              <a:gd name="T0" fmla="*/ 4 w 34"/>
              <a:gd name="T1" fmla="*/ 29 h 47"/>
              <a:gd name="T2" fmla="*/ 5 w 34"/>
              <a:gd name="T3" fmla="*/ 31 h 47"/>
              <a:gd name="T4" fmla="*/ 6 w 34"/>
              <a:gd name="T5" fmla="*/ 32 h 47"/>
              <a:gd name="T6" fmla="*/ 8 w 34"/>
              <a:gd name="T7" fmla="*/ 45 h 47"/>
              <a:gd name="T8" fmla="*/ 10 w 34"/>
              <a:gd name="T9" fmla="*/ 47 h 47"/>
              <a:gd name="T10" fmla="*/ 17 w 34"/>
              <a:gd name="T11" fmla="*/ 47 h 47"/>
              <a:gd name="T12" fmla="*/ 18 w 34"/>
              <a:gd name="T13" fmla="*/ 44 h 47"/>
              <a:gd name="T14" fmla="*/ 20 w 34"/>
              <a:gd name="T15" fmla="*/ 44 h 47"/>
              <a:gd name="T16" fmla="*/ 23 w 34"/>
              <a:gd name="T17" fmla="*/ 45 h 47"/>
              <a:gd name="T18" fmla="*/ 27 w 34"/>
              <a:gd name="T19" fmla="*/ 47 h 47"/>
              <a:gd name="T20" fmla="*/ 33 w 34"/>
              <a:gd name="T21" fmla="*/ 34 h 47"/>
              <a:gd name="T22" fmla="*/ 34 w 34"/>
              <a:gd name="T23" fmla="*/ 27 h 47"/>
              <a:gd name="T24" fmla="*/ 32 w 34"/>
              <a:gd name="T25" fmla="*/ 25 h 47"/>
              <a:gd name="T26" fmla="*/ 32 w 34"/>
              <a:gd name="T27" fmla="*/ 20 h 47"/>
              <a:gd name="T28" fmla="*/ 34 w 34"/>
              <a:gd name="T29" fmla="*/ 11 h 47"/>
              <a:gd name="T30" fmla="*/ 33 w 34"/>
              <a:gd name="T31" fmla="*/ 11 h 47"/>
              <a:gd name="T32" fmla="*/ 32 w 34"/>
              <a:gd name="T33" fmla="*/ 10 h 47"/>
              <a:gd name="T34" fmla="*/ 30 w 34"/>
              <a:gd name="T35" fmla="*/ 10 h 47"/>
              <a:gd name="T36" fmla="*/ 28 w 34"/>
              <a:gd name="T37" fmla="*/ 9 h 47"/>
              <a:gd name="T38" fmla="*/ 29 w 34"/>
              <a:gd name="T39" fmla="*/ 8 h 47"/>
              <a:gd name="T40" fmla="*/ 29 w 34"/>
              <a:gd name="T41" fmla="*/ 7 h 47"/>
              <a:gd name="T42" fmla="*/ 29 w 34"/>
              <a:gd name="T43" fmla="*/ 6 h 47"/>
              <a:gd name="T44" fmla="*/ 29 w 34"/>
              <a:gd name="T45" fmla="*/ 5 h 47"/>
              <a:gd name="T46" fmla="*/ 30 w 34"/>
              <a:gd name="T47" fmla="*/ 0 h 47"/>
              <a:gd name="T48" fmla="*/ 26 w 34"/>
              <a:gd name="T49" fmla="*/ 0 h 47"/>
              <a:gd name="T50" fmla="*/ 20 w 34"/>
              <a:gd name="T51" fmla="*/ 1 h 47"/>
              <a:gd name="T52" fmla="*/ 18 w 34"/>
              <a:gd name="T53" fmla="*/ 5 h 47"/>
              <a:gd name="T54" fmla="*/ 17 w 34"/>
              <a:gd name="T55" fmla="*/ 10 h 47"/>
              <a:gd name="T56" fmla="*/ 12 w 34"/>
              <a:gd name="T57" fmla="*/ 21 h 47"/>
              <a:gd name="T58" fmla="*/ 8 w 34"/>
              <a:gd name="T59" fmla="*/ 26 h 47"/>
              <a:gd name="T60" fmla="*/ 6 w 34"/>
              <a:gd name="T61" fmla="*/ 22 h 47"/>
              <a:gd name="T62" fmla="*/ 4 w 34"/>
              <a:gd name="T63" fmla="*/ 21 h 47"/>
              <a:gd name="T64" fmla="*/ 1 w 34"/>
              <a:gd name="T65" fmla="*/ 20 h 47"/>
              <a:gd name="T66" fmla="*/ 0 w 34"/>
              <a:gd name="T67" fmla="*/ 22 h 47"/>
              <a:gd name="T68" fmla="*/ 1 w 34"/>
              <a:gd name="T69" fmla="*/ 27 h 47"/>
              <a:gd name="T70" fmla="*/ 4 w 34"/>
              <a:gd name="T71"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47">
                <a:moveTo>
                  <a:pt x="4" y="29"/>
                </a:moveTo>
                <a:lnTo>
                  <a:pt x="5" y="31"/>
                </a:lnTo>
                <a:lnTo>
                  <a:pt x="6" y="32"/>
                </a:lnTo>
                <a:lnTo>
                  <a:pt x="8" y="45"/>
                </a:lnTo>
                <a:lnTo>
                  <a:pt x="10" y="47"/>
                </a:lnTo>
                <a:lnTo>
                  <a:pt x="17" y="47"/>
                </a:lnTo>
                <a:lnTo>
                  <a:pt x="18" y="44"/>
                </a:lnTo>
                <a:lnTo>
                  <a:pt x="20" y="44"/>
                </a:lnTo>
                <a:lnTo>
                  <a:pt x="23" y="45"/>
                </a:lnTo>
                <a:lnTo>
                  <a:pt x="27" y="47"/>
                </a:lnTo>
                <a:lnTo>
                  <a:pt x="33" y="34"/>
                </a:lnTo>
                <a:lnTo>
                  <a:pt x="34" y="27"/>
                </a:lnTo>
                <a:lnTo>
                  <a:pt x="32" y="25"/>
                </a:lnTo>
                <a:lnTo>
                  <a:pt x="32" y="20"/>
                </a:lnTo>
                <a:lnTo>
                  <a:pt x="34" y="11"/>
                </a:lnTo>
                <a:lnTo>
                  <a:pt x="33" y="11"/>
                </a:lnTo>
                <a:lnTo>
                  <a:pt x="32" y="10"/>
                </a:lnTo>
                <a:lnTo>
                  <a:pt x="30" y="10"/>
                </a:lnTo>
                <a:lnTo>
                  <a:pt x="28" y="9"/>
                </a:lnTo>
                <a:lnTo>
                  <a:pt x="29" y="8"/>
                </a:lnTo>
                <a:lnTo>
                  <a:pt x="29" y="7"/>
                </a:lnTo>
                <a:lnTo>
                  <a:pt x="29" y="6"/>
                </a:lnTo>
                <a:lnTo>
                  <a:pt x="29" y="5"/>
                </a:lnTo>
                <a:lnTo>
                  <a:pt x="30" y="0"/>
                </a:lnTo>
                <a:lnTo>
                  <a:pt x="26" y="0"/>
                </a:lnTo>
                <a:lnTo>
                  <a:pt x="20" y="1"/>
                </a:lnTo>
                <a:lnTo>
                  <a:pt x="18" y="5"/>
                </a:lnTo>
                <a:lnTo>
                  <a:pt x="17" y="10"/>
                </a:lnTo>
                <a:lnTo>
                  <a:pt x="12" y="21"/>
                </a:lnTo>
                <a:lnTo>
                  <a:pt x="8" y="26"/>
                </a:lnTo>
                <a:lnTo>
                  <a:pt x="6" y="22"/>
                </a:lnTo>
                <a:lnTo>
                  <a:pt x="4" y="21"/>
                </a:lnTo>
                <a:lnTo>
                  <a:pt x="1" y="20"/>
                </a:lnTo>
                <a:lnTo>
                  <a:pt x="0" y="22"/>
                </a:lnTo>
                <a:lnTo>
                  <a:pt x="1" y="27"/>
                </a:lnTo>
                <a:lnTo>
                  <a:pt x="4"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416"/>
          <p:cNvSpPr>
            <a:spLocks/>
          </p:cNvSpPr>
          <p:nvPr/>
        </p:nvSpPr>
        <p:spPr bwMode="auto">
          <a:xfrm>
            <a:off x="16203870" y="6445594"/>
            <a:ext cx="17463" cy="19050"/>
          </a:xfrm>
          <a:custGeom>
            <a:avLst/>
            <a:gdLst>
              <a:gd name="T0" fmla="*/ 11 w 31"/>
              <a:gd name="T1" fmla="*/ 26 h 35"/>
              <a:gd name="T2" fmla="*/ 12 w 31"/>
              <a:gd name="T3" fmla="*/ 29 h 35"/>
              <a:gd name="T4" fmla="*/ 13 w 31"/>
              <a:gd name="T5" fmla="*/ 34 h 35"/>
              <a:gd name="T6" fmla="*/ 22 w 31"/>
              <a:gd name="T7" fmla="*/ 35 h 35"/>
              <a:gd name="T8" fmla="*/ 26 w 31"/>
              <a:gd name="T9" fmla="*/ 34 h 35"/>
              <a:gd name="T10" fmla="*/ 31 w 31"/>
              <a:gd name="T11" fmla="*/ 32 h 35"/>
              <a:gd name="T12" fmla="*/ 26 w 31"/>
              <a:gd name="T13" fmla="*/ 27 h 35"/>
              <a:gd name="T14" fmla="*/ 22 w 31"/>
              <a:gd name="T15" fmla="*/ 26 h 35"/>
              <a:gd name="T16" fmla="*/ 20 w 31"/>
              <a:gd name="T17" fmla="*/ 24 h 35"/>
              <a:gd name="T18" fmla="*/ 18 w 31"/>
              <a:gd name="T19" fmla="*/ 19 h 35"/>
              <a:gd name="T20" fmla="*/ 18 w 31"/>
              <a:gd name="T21" fmla="*/ 15 h 35"/>
              <a:gd name="T22" fmla="*/ 20 w 31"/>
              <a:gd name="T23" fmla="*/ 11 h 35"/>
              <a:gd name="T24" fmla="*/ 20 w 31"/>
              <a:gd name="T25" fmla="*/ 8 h 35"/>
              <a:gd name="T26" fmla="*/ 17 w 31"/>
              <a:gd name="T27" fmla="*/ 3 h 35"/>
              <a:gd name="T28" fmla="*/ 12 w 31"/>
              <a:gd name="T29" fmla="*/ 0 h 35"/>
              <a:gd name="T30" fmla="*/ 8 w 31"/>
              <a:gd name="T31" fmla="*/ 3 h 35"/>
              <a:gd name="T32" fmla="*/ 5 w 31"/>
              <a:gd name="T33" fmla="*/ 14 h 35"/>
              <a:gd name="T34" fmla="*/ 1 w 31"/>
              <a:gd name="T35" fmla="*/ 18 h 35"/>
              <a:gd name="T36" fmla="*/ 0 w 31"/>
              <a:gd name="T37" fmla="*/ 20 h 35"/>
              <a:gd name="T38" fmla="*/ 3 w 31"/>
              <a:gd name="T39" fmla="*/ 24 h 35"/>
              <a:gd name="T40" fmla="*/ 11 w 31"/>
              <a:gd name="T4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5">
                <a:moveTo>
                  <a:pt x="11" y="26"/>
                </a:moveTo>
                <a:lnTo>
                  <a:pt x="12" y="29"/>
                </a:lnTo>
                <a:lnTo>
                  <a:pt x="13" y="34"/>
                </a:lnTo>
                <a:lnTo>
                  <a:pt x="22" y="35"/>
                </a:lnTo>
                <a:lnTo>
                  <a:pt x="26" y="34"/>
                </a:lnTo>
                <a:lnTo>
                  <a:pt x="31" y="32"/>
                </a:lnTo>
                <a:lnTo>
                  <a:pt x="26" y="27"/>
                </a:lnTo>
                <a:lnTo>
                  <a:pt x="22" y="26"/>
                </a:lnTo>
                <a:lnTo>
                  <a:pt x="20" y="24"/>
                </a:lnTo>
                <a:lnTo>
                  <a:pt x="18" y="19"/>
                </a:lnTo>
                <a:lnTo>
                  <a:pt x="18" y="15"/>
                </a:lnTo>
                <a:lnTo>
                  <a:pt x="20" y="11"/>
                </a:lnTo>
                <a:lnTo>
                  <a:pt x="20" y="8"/>
                </a:lnTo>
                <a:lnTo>
                  <a:pt x="17" y="3"/>
                </a:lnTo>
                <a:lnTo>
                  <a:pt x="12" y="0"/>
                </a:lnTo>
                <a:lnTo>
                  <a:pt x="8" y="3"/>
                </a:lnTo>
                <a:lnTo>
                  <a:pt x="5" y="14"/>
                </a:lnTo>
                <a:lnTo>
                  <a:pt x="1" y="18"/>
                </a:lnTo>
                <a:lnTo>
                  <a:pt x="0" y="20"/>
                </a:lnTo>
                <a:lnTo>
                  <a:pt x="3" y="24"/>
                </a:lnTo>
                <a:lnTo>
                  <a:pt x="11" y="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417"/>
          <p:cNvSpPr>
            <a:spLocks/>
          </p:cNvSpPr>
          <p:nvPr/>
        </p:nvSpPr>
        <p:spPr bwMode="auto">
          <a:xfrm>
            <a:off x="16203870" y="6445594"/>
            <a:ext cx="17463" cy="19050"/>
          </a:xfrm>
          <a:custGeom>
            <a:avLst/>
            <a:gdLst>
              <a:gd name="T0" fmla="*/ 11 w 31"/>
              <a:gd name="T1" fmla="*/ 26 h 35"/>
              <a:gd name="T2" fmla="*/ 12 w 31"/>
              <a:gd name="T3" fmla="*/ 29 h 35"/>
              <a:gd name="T4" fmla="*/ 13 w 31"/>
              <a:gd name="T5" fmla="*/ 34 h 35"/>
              <a:gd name="T6" fmla="*/ 22 w 31"/>
              <a:gd name="T7" fmla="*/ 35 h 35"/>
              <a:gd name="T8" fmla="*/ 26 w 31"/>
              <a:gd name="T9" fmla="*/ 34 h 35"/>
              <a:gd name="T10" fmla="*/ 31 w 31"/>
              <a:gd name="T11" fmla="*/ 32 h 35"/>
              <a:gd name="T12" fmla="*/ 26 w 31"/>
              <a:gd name="T13" fmla="*/ 27 h 35"/>
              <a:gd name="T14" fmla="*/ 22 w 31"/>
              <a:gd name="T15" fmla="*/ 26 h 35"/>
              <a:gd name="T16" fmla="*/ 20 w 31"/>
              <a:gd name="T17" fmla="*/ 24 h 35"/>
              <a:gd name="T18" fmla="*/ 18 w 31"/>
              <a:gd name="T19" fmla="*/ 19 h 35"/>
              <a:gd name="T20" fmla="*/ 18 w 31"/>
              <a:gd name="T21" fmla="*/ 15 h 35"/>
              <a:gd name="T22" fmla="*/ 20 w 31"/>
              <a:gd name="T23" fmla="*/ 11 h 35"/>
              <a:gd name="T24" fmla="*/ 20 w 31"/>
              <a:gd name="T25" fmla="*/ 8 h 35"/>
              <a:gd name="T26" fmla="*/ 17 w 31"/>
              <a:gd name="T27" fmla="*/ 3 h 35"/>
              <a:gd name="T28" fmla="*/ 12 w 31"/>
              <a:gd name="T29" fmla="*/ 0 h 35"/>
              <a:gd name="T30" fmla="*/ 8 w 31"/>
              <a:gd name="T31" fmla="*/ 3 h 35"/>
              <a:gd name="T32" fmla="*/ 5 w 31"/>
              <a:gd name="T33" fmla="*/ 14 h 35"/>
              <a:gd name="T34" fmla="*/ 1 w 31"/>
              <a:gd name="T35" fmla="*/ 18 h 35"/>
              <a:gd name="T36" fmla="*/ 0 w 31"/>
              <a:gd name="T37" fmla="*/ 20 h 35"/>
              <a:gd name="T38" fmla="*/ 3 w 31"/>
              <a:gd name="T39" fmla="*/ 24 h 35"/>
              <a:gd name="T40" fmla="*/ 11 w 31"/>
              <a:gd name="T41"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5">
                <a:moveTo>
                  <a:pt x="11" y="26"/>
                </a:moveTo>
                <a:lnTo>
                  <a:pt x="12" y="29"/>
                </a:lnTo>
                <a:lnTo>
                  <a:pt x="13" y="34"/>
                </a:lnTo>
                <a:lnTo>
                  <a:pt x="22" y="35"/>
                </a:lnTo>
                <a:lnTo>
                  <a:pt x="26" y="34"/>
                </a:lnTo>
                <a:lnTo>
                  <a:pt x="31" y="32"/>
                </a:lnTo>
                <a:lnTo>
                  <a:pt x="26" y="27"/>
                </a:lnTo>
                <a:lnTo>
                  <a:pt x="22" y="26"/>
                </a:lnTo>
                <a:lnTo>
                  <a:pt x="20" y="24"/>
                </a:lnTo>
                <a:lnTo>
                  <a:pt x="18" y="19"/>
                </a:lnTo>
                <a:lnTo>
                  <a:pt x="18" y="15"/>
                </a:lnTo>
                <a:lnTo>
                  <a:pt x="20" y="11"/>
                </a:lnTo>
                <a:lnTo>
                  <a:pt x="20" y="8"/>
                </a:lnTo>
                <a:lnTo>
                  <a:pt x="17" y="3"/>
                </a:lnTo>
                <a:lnTo>
                  <a:pt x="12" y="0"/>
                </a:lnTo>
                <a:lnTo>
                  <a:pt x="8" y="3"/>
                </a:lnTo>
                <a:lnTo>
                  <a:pt x="5" y="14"/>
                </a:lnTo>
                <a:lnTo>
                  <a:pt x="1" y="18"/>
                </a:lnTo>
                <a:lnTo>
                  <a:pt x="0" y="20"/>
                </a:lnTo>
                <a:lnTo>
                  <a:pt x="3" y="24"/>
                </a:lnTo>
                <a:lnTo>
                  <a:pt x="11" y="2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18"/>
          <p:cNvSpPr>
            <a:spLocks/>
          </p:cNvSpPr>
          <p:nvPr/>
        </p:nvSpPr>
        <p:spPr bwMode="auto">
          <a:xfrm>
            <a:off x="16056233" y="6339232"/>
            <a:ext cx="876300" cy="922338"/>
          </a:xfrm>
          <a:custGeom>
            <a:avLst/>
            <a:gdLst>
              <a:gd name="T0" fmla="*/ 1581 w 1655"/>
              <a:gd name="T1" fmla="*/ 994 h 1742"/>
              <a:gd name="T2" fmla="*/ 1496 w 1655"/>
              <a:gd name="T3" fmla="*/ 902 h 1742"/>
              <a:gd name="T4" fmla="*/ 1424 w 1655"/>
              <a:gd name="T5" fmla="*/ 959 h 1742"/>
              <a:gd name="T6" fmla="*/ 1395 w 1655"/>
              <a:gd name="T7" fmla="*/ 742 h 1742"/>
              <a:gd name="T8" fmla="*/ 1357 w 1655"/>
              <a:gd name="T9" fmla="*/ 960 h 1742"/>
              <a:gd name="T10" fmla="*/ 1333 w 1655"/>
              <a:gd name="T11" fmla="*/ 1017 h 1742"/>
              <a:gd name="T12" fmla="*/ 1262 w 1655"/>
              <a:gd name="T13" fmla="*/ 867 h 1742"/>
              <a:gd name="T14" fmla="*/ 1255 w 1655"/>
              <a:gd name="T15" fmla="*/ 764 h 1742"/>
              <a:gd name="T16" fmla="*/ 1233 w 1655"/>
              <a:gd name="T17" fmla="*/ 616 h 1742"/>
              <a:gd name="T18" fmla="*/ 1188 w 1655"/>
              <a:gd name="T19" fmla="*/ 729 h 1742"/>
              <a:gd name="T20" fmla="*/ 1127 w 1655"/>
              <a:gd name="T21" fmla="*/ 769 h 1742"/>
              <a:gd name="T22" fmla="*/ 1118 w 1655"/>
              <a:gd name="T23" fmla="*/ 698 h 1742"/>
              <a:gd name="T24" fmla="*/ 1057 w 1655"/>
              <a:gd name="T25" fmla="*/ 701 h 1742"/>
              <a:gd name="T26" fmla="*/ 1023 w 1655"/>
              <a:gd name="T27" fmla="*/ 665 h 1742"/>
              <a:gd name="T28" fmla="*/ 1043 w 1655"/>
              <a:gd name="T29" fmla="*/ 514 h 1742"/>
              <a:gd name="T30" fmla="*/ 894 w 1655"/>
              <a:gd name="T31" fmla="*/ 480 h 1742"/>
              <a:gd name="T32" fmla="*/ 824 w 1655"/>
              <a:gd name="T33" fmla="*/ 574 h 1742"/>
              <a:gd name="T34" fmla="*/ 775 w 1655"/>
              <a:gd name="T35" fmla="*/ 612 h 1742"/>
              <a:gd name="T36" fmla="*/ 712 w 1655"/>
              <a:gd name="T37" fmla="*/ 652 h 1742"/>
              <a:gd name="T38" fmla="*/ 704 w 1655"/>
              <a:gd name="T39" fmla="*/ 709 h 1742"/>
              <a:gd name="T40" fmla="*/ 673 w 1655"/>
              <a:gd name="T41" fmla="*/ 683 h 1742"/>
              <a:gd name="T42" fmla="*/ 615 w 1655"/>
              <a:gd name="T43" fmla="*/ 676 h 1742"/>
              <a:gd name="T44" fmla="*/ 555 w 1655"/>
              <a:gd name="T45" fmla="*/ 699 h 1742"/>
              <a:gd name="T46" fmla="*/ 488 w 1655"/>
              <a:gd name="T47" fmla="*/ 645 h 1742"/>
              <a:gd name="T48" fmla="*/ 477 w 1655"/>
              <a:gd name="T49" fmla="*/ 553 h 1742"/>
              <a:gd name="T50" fmla="*/ 350 w 1655"/>
              <a:gd name="T51" fmla="*/ 537 h 1742"/>
              <a:gd name="T52" fmla="*/ 298 w 1655"/>
              <a:gd name="T53" fmla="*/ 727 h 1742"/>
              <a:gd name="T54" fmla="*/ 256 w 1655"/>
              <a:gd name="T55" fmla="*/ 495 h 1742"/>
              <a:gd name="T56" fmla="*/ 237 w 1655"/>
              <a:gd name="T57" fmla="*/ 339 h 1742"/>
              <a:gd name="T58" fmla="*/ 236 w 1655"/>
              <a:gd name="T59" fmla="*/ 206 h 1742"/>
              <a:gd name="T60" fmla="*/ 125 w 1655"/>
              <a:gd name="T61" fmla="*/ 162 h 1742"/>
              <a:gd name="T62" fmla="*/ 217 w 1655"/>
              <a:gd name="T63" fmla="*/ 79 h 1742"/>
              <a:gd name="T64" fmla="*/ 140 w 1655"/>
              <a:gd name="T65" fmla="*/ 46 h 1742"/>
              <a:gd name="T66" fmla="*/ 10 w 1655"/>
              <a:gd name="T67" fmla="*/ 271 h 1742"/>
              <a:gd name="T68" fmla="*/ 50 w 1655"/>
              <a:gd name="T69" fmla="*/ 396 h 1742"/>
              <a:gd name="T70" fmla="*/ 38 w 1655"/>
              <a:gd name="T71" fmla="*/ 535 h 1742"/>
              <a:gd name="T72" fmla="*/ 123 w 1655"/>
              <a:gd name="T73" fmla="*/ 932 h 1742"/>
              <a:gd name="T74" fmla="*/ 178 w 1655"/>
              <a:gd name="T75" fmla="*/ 1064 h 1742"/>
              <a:gd name="T76" fmla="*/ 136 w 1655"/>
              <a:gd name="T77" fmla="*/ 1155 h 1742"/>
              <a:gd name="T78" fmla="*/ 109 w 1655"/>
              <a:gd name="T79" fmla="*/ 1374 h 1742"/>
              <a:gd name="T80" fmla="*/ 234 w 1655"/>
              <a:gd name="T81" fmla="*/ 1374 h 1742"/>
              <a:gd name="T82" fmla="*/ 183 w 1655"/>
              <a:gd name="T83" fmla="*/ 1683 h 1742"/>
              <a:gd name="T84" fmla="*/ 396 w 1655"/>
              <a:gd name="T85" fmla="*/ 1624 h 1742"/>
              <a:gd name="T86" fmla="*/ 521 w 1655"/>
              <a:gd name="T87" fmla="*/ 1551 h 1742"/>
              <a:gd name="T88" fmla="*/ 660 w 1655"/>
              <a:gd name="T89" fmla="*/ 1475 h 1742"/>
              <a:gd name="T90" fmla="*/ 815 w 1655"/>
              <a:gd name="T91" fmla="*/ 1348 h 1742"/>
              <a:gd name="T92" fmla="*/ 837 w 1655"/>
              <a:gd name="T93" fmla="*/ 1291 h 1742"/>
              <a:gd name="T94" fmla="*/ 889 w 1655"/>
              <a:gd name="T95" fmla="*/ 1291 h 1742"/>
              <a:gd name="T96" fmla="*/ 940 w 1655"/>
              <a:gd name="T97" fmla="*/ 1307 h 1742"/>
              <a:gd name="T98" fmla="*/ 989 w 1655"/>
              <a:gd name="T99" fmla="*/ 1328 h 1742"/>
              <a:gd name="T100" fmla="*/ 990 w 1655"/>
              <a:gd name="T101" fmla="*/ 1215 h 1742"/>
              <a:gd name="T102" fmla="*/ 1063 w 1655"/>
              <a:gd name="T103" fmla="*/ 1136 h 1742"/>
              <a:gd name="T104" fmla="*/ 1079 w 1655"/>
              <a:gd name="T105" fmla="*/ 1304 h 1742"/>
              <a:gd name="T106" fmla="*/ 1103 w 1655"/>
              <a:gd name="T107" fmla="*/ 1514 h 1742"/>
              <a:gd name="T108" fmla="*/ 1169 w 1655"/>
              <a:gd name="T109" fmla="*/ 1394 h 1742"/>
              <a:gd name="T110" fmla="*/ 1160 w 1655"/>
              <a:gd name="T111" fmla="*/ 1232 h 1742"/>
              <a:gd name="T112" fmla="*/ 1226 w 1655"/>
              <a:gd name="T113" fmla="*/ 1192 h 1742"/>
              <a:gd name="T114" fmla="*/ 1211 w 1655"/>
              <a:gd name="T115" fmla="*/ 1005 h 1742"/>
              <a:gd name="T116" fmla="*/ 1324 w 1655"/>
              <a:gd name="T117" fmla="*/ 1089 h 1742"/>
              <a:gd name="T118" fmla="*/ 1373 w 1655"/>
              <a:gd name="T119" fmla="*/ 1269 h 1742"/>
              <a:gd name="T120" fmla="*/ 1442 w 1655"/>
              <a:gd name="T121" fmla="*/ 1164 h 1742"/>
              <a:gd name="T122" fmla="*/ 1502 w 1655"/>
              <a:gd name="T123" fmla="*/ 1229 h 1742"/>
              <a:gd name="T124" fmla="*/ 1597 w 1655"/>
              <a:gd name="T125" fmla="*/ 1254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5" h="1742">
                <a:moveTo>
                  <a:pt x="1647" y="1199"/>
                </a:moveTo>
                <a:lnTo>
                  <a:pt x="1648" y="1190"/>
                </a:lnTo>
                <a:lnTo>
                  <a:pt x="1648" y="1190"/>
                </a:lnTo>
                <a:lnTo>
                  <a:pt x="1652" y="1185"/>
                </a:lnTo>
                <a:lnTo>
                  <a:pt x="1652" y="1182"/>
                </a:lnTo>
                <a:lnTo>
                  <a:pt x="1650" y="1175"/>
                </a:lnTo>
                <a:lnTo>
                  <a:pt x="1652" y="1169"/>
                </a:lnTo>
                <a:lnTo>
                  <a:pt x="1651" y="1165"/>
                </a:lnTo>
                <a:lnTo>
                  <a:pt x="1648" y="1160"/>
                </a:lnTo>
                <a:lnTo>
                  <a:pt x="1647" y="1156"/>
                </a:lnTo>
                <a:lnTo>
                  <a:pt x="1642" y="1150"/>
                </a:lnTo>
                <a:lnTo>
                  <a:pt x="1639" y="1143"/>
                </a:lnTo>
                <a:lnTo>
                  <a:pt x="1637" y="1135"/>
                </a:lnTo>
                <a:lnTo>
                  <a:pt x="1633" y="1127"/>
                </a:lnTo>
                <a:lnTo>
                  <a:pt x="1631" y="1110"/>
                </a:lnTo>
                <a:lnTo>
                  <a:pt x="1629" y="1109"/>
                </a:lnTo>
                <a:lnTo>
                  <a:pt x="1627" y="1109"/>
                </a:lnTo>
                <a:lnTo>
                  <a:pt x="1624" y="1108"/>
                </a:lnTo>
                <a:lnTo>
                  <a:pt x="1623" y="1106"/>
                </a:lnTo>
                <a:lnTo>
                  <a:pt x="1626" y="1103"/>
                </a:lnTo>
                <a:lnTo>
                  <a:pt x="1619" y="1098"/>
                </a:lnTo>
                <a:lnTo>
                  <a:pt x="1618" y="1095"/>
                </a:lnTo>
                <a:lnTo>
                  <a:pt x="1620" y="1084"/>
                </a:lnTo>
                <a:lnTo>
                  <a:pt x="1619" y="1081"/>
                </a:lnTo>
                <a:lnTo>
                  <a:pt x="1617" y="1080"/>
                </a:lnTo>
                <a:lnTo>
                  <a:pt x="1614" y="1080"/>
                </a:lnTo>
                <a:lnTo>
                  <a:pt x="1612" y="1078"/>
                </a:lnTo>
                <a:lnTo>
                  <a:pt x="1609" y="1076"/>
                </a:lnTo>
                <a:lnTo>
                  <a:pt x="1613" y="1075"/>
                </a:lnTo>
                <a:lnTo>
                  <a:pt x="1614" y="1071"/>
                </a:lnTo>
                <a:lnTo>
                  <a:pt x="1612" y="1069"/>
                </a:lnTo>
                <a:lnTo>
                  <a:pt x="1608" y="1070"/>
                </a:lnTo>
                <a:lnTo>
                  <a:pt x="1603" y="1073"/>
                </a:lnTo>
                <a:lnTo>
                  <a:pt x="1591" y="1076"/>
                </a:lnTo>
                <a:lnTo>
                  <a:pt x="1593" y="1071"/>
                </a:lnTo>
                <a:lnTo>
                  <a:pt x="1600" y="1066"/>
                </a:lnTo>
                <a:lnTo>
                  <a:pt x="1602" y="1061"/>
                </a:lnTo>
                <a:lnTo>
                  <a:pt x="1601" y="1056"/>
                </a:lnTo>
                <a:lnTo>
                  <a:pt x="1598" y="1049"/>
                </a:lnTo>
                <a:lnTo>
                  <a:pt x="1592" y="1039"/>
                </a:lnTo>
                <a:lnTo>
                  <a:pt x="1591" y="1036"/>
                </a:lnTo>
                <a:lnTo>
                  <a:pt x="1591" y="1035"/>
                </a:lnTo>
                <a:lnTo>
                  <a:pt x="1591" y="1031"/>
                </a:lnTo>
                <a:lnTo>
                  <a:pt x="1588" y="1025"/>
                </a:lnTo>
                <a:lnTo>
                  <a:pt x="1586" y="1018"/>
                </a:lnTo>
                <a:lnTo>
                  <a:pt x="1582" y="1010"/>
                </a:lnTo>
                <a:lnTo>
                  <a:pt x="1582" y="1007"/>
                </a:lnTo>
                <a:lnTo>
                  <a:pt x="1582" y="1004"/>
                </a:lnTo>
                <a:lnTo>
                  <a:pt x="1577" y="1000"/>
                </a:lnTo>
                <a:lnTo>
                  <a:pt x="1581" y="994"/>
                </a:lnTo>
                <a:lnTo>
                  <a:pt x="1582" y="989"/>
                </a:lnTo>
                <a:lnTo>
                  <a:pt x="1581" y="985"/>
                </a:lnTo>
                <a:lnTo>
                  <a:pt x="1579" y="987"/>
                </a:lnTo>
                <a:lnTo>
                  <a:pt x="1577" y="988"/>
                </a:lnTo>
                <a:lnTo>
                  <a:pt x="1574" y="989"/>
                </a:lnTo>
                <a:lnTo>
                  <a:pt x="1572" y="988"/>
                </a:lnTo>
                <a:lnTo>
                  <a:pt x="1573" y="985"/>
                </a:lnTo>
                <a:lnTo>
                  <a:pt x="1580" y="979"/>
                </a:lnTo>
                <a:lnTo>
                  <a:pt x="1581" y="976"/>
                </a:lnTo>
                <a:lnTo>
                  <a:pt x="1580" y="970"/>
                </a:lnTo>
                <a:lnTo>
                  <a:pt x="1574" y="958"/>
                </a:lnTo>
                <a:lnTo>
                  <a:pt x="1573" y="952"/>
                </a:lnTo>
                <a:lnTo>
                  <a:pt x="1573" y="948"/>
                </a:lnTo>
                <a:lnTo>
                  <a:pt x="1573" y="938"/>
                </a:lnTo>
                <a:lnTo>
                  <a:pt x="1573" y="932"/>
                </a:lnTo>
                <a:lnTo>
                  <a:pt x="1572" y="928"/>
                </a:lnTo>
                <a:lnTo>
                  <a:pt x="1570" y="926"/>
                </a:lnTo>
                <a:lnTo>
                  <a:pt x="1560" y="923"/>
                </a:lnTo>
                <a:lnTo>
                  <a:pt x="1562" y="915"/>
                </a:lnTo>
                <a:lnTo>
                  <a:pt x="1564" y="910"/>
                </a:lnTo>
                <a:lnTo>
                  <a:pt x="1567" y="909"/>
                </a:lnTo>
                <a:lnTo>
                  <a:pt x="1563" y="899"/>
                </a:lnTo>
                <a:lnTo>
                  <a:pt x="1561" y="896"/>
                </a:lnTo>
                <a:lnTo>
                  <a:pt x="1559" y="896"/>
                </a:lnTo>
                <a:lnTo>
                  <a:pt x="1554" y="897"/>
                </a:lnTo>
                <a:lnTo>
                  <a:pt x="1550" y="897"/>
                </a:lnTo>
                <a:lnTo>
                  <a:pt x="1545" y="896"/>
                </a:lnTo>
                <a:lnTo>
                  <a:pt x="1542" y="892"/>
                </a:lnTo>
                <a:lnTo>
                  <a:pt x="1541" y="896"/>
                </a:lnTo>
                <a:lnTo>
                  <a:pt x="1539" y="882"/>
                </a:lnTo>
                <a:lnTo>
                  <a:pt x="1537" y="876"/>
                </a:lnTo>
                <a:lnTo>
                  <a:pt x="1527" y="860"/>
                </a:lnTo>
                <a:lnTo>
                  <a:pt x="1524" y="859"/>
                </a:lnTo>
                <a:lnTo>
                  <a:pt x="1522" y="859"/>
                </a:lnTo>
                <a:lnTo>
                  <a:pt x="1518" y="863"/>
                </a:lnTo>
                <a:lnTo>
                  <a:pt x="1514" y="866"/>
                </a:lnTo>
                <a:lnTo>
                  <a:pt x="1511" y="863"/>
                </a:lnTo>
                <a:lnTo>
                  <a:pt x="1508" y="851"/>
                </a:lnTo>
                <a:lnTo>
                  <a:pt x="1505" y="847"/>
                </a:lnTo>
                <a:lnTo>
                  <a:pt x="1495" y="836"/>
                </a:lnTo>
                <a:lnTo>
                  <a:pt x="1493" y="834"/>
                </a:lnTo>
                <a:lnTo>
                  <a:pt x="1483" y="837"/>
                </a:lnTo>
                <a:lnTo>
                  <a:pt x="1481" y="836"/>
                </a:lnTo>
                <a:lnTo>
                  <a:pt x="1475" y="831"/>
                </a:lnTo>
                <a:lnTo>
                  <a:pt x="1473" y="831"/>
                </a:lnTo>
                <a:lnTo>
                  <a:pt x="1471" y="838"/>
                </a:lnTo>
                <a:lnTo>
                  <a:pt x="1476" y="854"/>
                </a:lnTo>
                <a:lnTo>
                  <a:pt x="1492" y="887"/>
                </a:lnTo>
                <a:lnTo>
                  <a:pt x="1495" y="895"/>
                </a:lnTo>
                <a:lnTo>
                  <a:pt x="1496" y="902"/>
                </a:lnTo>
                <a:lnTo>
                  <a:pt x="1499" y="911"/>
                </a:lnTo>
                <a:lnTo>
                  <a:pt x="1499" y="919"/>
                </a:lnTo>
                <a:lnTo>
                  <a:pt x="1499" y="926"/>
                </a:lnTo>
                <a:lnTo>
                  <a:pt x="1493" y="943"/>
                </a:lnTo>
                <a:lnTo>
                  <a:pt x="1489" y="966"/>
                </a:lnTo>
                <a:lnTo>
                  <a:pt x="1484" y="976"/>
                </a:lnTo>
                <a:lnTo>
                  <a:pt x="1486" y="994"/>
                </a:lnTo>
                <a:lnTo>
                  <a:pt x="1485" y="1000"/>
                </a:lnTo>
                <a:lnTo>
                  <a:pt x="1485" y="998"/>
                </a:lnTo>
                <a:lnTo>
                  <a:pt x="1483" y="992"/>
                </a:lnTo>
                <a:lnTo>
                  <a:pt x="1478" y="994"/>
                </a:lnTo>
                <a:lnTo>
                  <a:pt x="1475" y="996"/>
                </a:lnTo>
                <a:lnTo>
                  <a:pt x="1475" y="1000"/>
                </a:lnTo>
                <a:lnTo>
                  <a:pt x="1472" y="1004"/>
                </a:lnTo>
                <a:lnTo>
                  <a:pt x="1469" y="1002"/>
                </a:lnTo>
                <a:lnTo>
                  <a:pt x="1469" y="996"/>
                </a:lnTo>
                <a:lnTo>
                  <a:pt x="1469" y="984"/>
                </a:lnTo>
                <a:lnTo>
                  <a:pt x="1466" y="981"/>
                </a:lnTo>
                <a:lnTo>
                  <a:pt x="1466" y="980"/>
                </a:lnTo>
                <a:lnTo>
                  <a:pt x="1464" y="977"/>
                </a:lnTo>
                <a:lnTo>
                  <a:pt x="1462" y="978"/>
                </a:lnTo>
                <a:lnTo>
                  <a:pt x="1461" y="982"/>
                </a:lnTo>
                <a:lnTo>
                  <a:pt x="1461" y="988"/>
                </a:lnTo>
                <a:lnTo>
                  <a:pt x="1460" y="994"/>
                </a:lnTo>
                <a:lnTo>
                  <a:pt x="1457" y="989"/>
                </a:lnTo>
                <a:lnTo>
                  <a:pt x="1456" y="985"/>
                </a:lnTo>
                <a:lnTo>
                  <a:pt x="1456" y="981"/>
                </a:lnTo>
                <a:lnTo>
                  <a:pt x="1455" y="978"/>
                </a:lnTo>
                <a:lnTo>
                  <a:pt x="1453" y="974"/>
                </a:lnTo>
                <a:lnTo>
                  <a:pt x="1445" y="962"/>
                </a:lnTo>
                <a:lnTo>
                  <a:pt x="1442" y="971"/>
                </a:lnTo>
                <a:lnTo>
                  <a:pt x="1440" y="974"/>
                </a:lnTo>
                <a:lnTo>
                  <a:pt x="1436" y="974"/>
                </a:lnTo>
                <a:lnTo>
                  <a:pt x="1433" y="975"/>
                </a:lnTo>
                <a:lnTo>
                  <a:pt x="1431" y="974"/>
                </a:lnTo>
                <a:lnTo>
                  <a:pt x="1432" y="972"/>
                </a:lnTo>
                <a:lnTo>
                  <a:pt x="1434" y="968"/>
                </a:lnTo>
                <a:lnTo>
                  <a:pt x="1437" y="960"/>
                </a:lnTo>
                <a:lnTo>
                  <a:pt x="1439" y="952"/>
                </a:lnTo>
                <a:lnTo>
                  <a:pt x="1437" y="946"/>
                </a:lnTo>
                <a:lnTo>
                  <a:pt x="1434" y="957"/>
                </a:lnTo>
                <a:lnTo>
                  <a:pt x="1432" y="962"/>
                </a:lnTo>
                <a:lnTo>
                  <a:pt x="1427" y="966"/>
                </a:lnTo>
                <a:lnTo>
                  <a:pt x="1427" y="961"/>
                </a:lnTo>
                <a:lnTo>
                  <a:pt x="1430" y="954"/>
                </a:lnTo>
                <a:lnTo>
                  <a:pt x="1430" y="948"/>
                </a:lnTo>
                <a:lnTo>
                  <a:pt x="1427" y="950"/>
                </a:lnTo>
                <a:lnTo>
                  <a:pt x="1425" y="952"/>
                </a:lnTo>
                <a:lnTo>
                  <a:pt x="1424" y="956"/>
                </a:lnTo>
                <a:lnTo>
                  <a:pt x="1424" y="959"/>
                </a:lnTo>
                <a:lnTo>
                  <a:pt x="1419" y="957"/>
                </a:lnTo>
                <a:lnTo>
                  <a:pt x="1419" y="951"/>
                </a:lnTo>
                <a:lnTo>
                  <a:pt x="1421" y="947"/>
                </a:lnTo>
                <a:lnTo>
                  <a:pt x="1424" y="943"/>
                </a:lnTo>
                <a:lnTo>
                  <a:pt x="1426" y="938"/>
                </a:lnTo>
                <a:lnTo>
                  <a:pt x="1424" y="926"/>
                </a:lnTo>
                <a:lnTo>
                  <a:pt x="1425" y="920"/>
                </a:lnTo>
                <a:lnTo>
                  <a:pt x="1422" y="918"/>
                </a:lnTo>
                <a:lnTo>
                  <a:pt x="1420" y="918"/>
                </a:lnTo>
                <a:lnTo>
                  <a:pt x="1419" y="919"/>
                </a:lnTo>
                <a:lnTo>
                  <a:pt x="1417" y="921"/>
                </a:lnTo>
                <a:lnTo>
                  <a:pt x="1417" y="916"/>
                </a:lnTo>
                <a:lnTo>
                  <a:pt x="1416" y="910"/>
                </a:lnTo>
                <a:lnTo>
                  <a:pt x="1410" y="912"/>
                </a:lnTo>
                <a:lnTo>
                  <a:pt x="1410" y="912"/>
                </a:lnTo>
                <a:lnTo>
                  <a:pt x="1406" y="912"/>
                </a:lnTo>
                <a:lnTo>
                  <a:pt x="1404" y="911"/>
                </a:lnTo>
                <a:lnTo>
                  <a:pt x="1404" y="909"/>
                </a:lnTo>
                <a:lnTo>
                  <a:pt x="1405" y="908"/>
                </a:lnTo>
                <a:lnTo>
                  <a:pt x="1406" y="906"/>
                </a:lnTo>
                <a:lnTo>
                  <a:pt x="1407" y="905"/>
                </a:lnTo>
                <a:lnTo>
                  <a:pt x="1408" y="902"/>
                </a:lnTo>
                <a:lnTo>
                  <a:pt x="1408" y="899"/>
                </a:lnTo>
                <a:lnTo>
                  <a:pt x="1408" y="895"/>
                </a:lnTo>
                <a:lnTo>
                  <a:pt x="1408" y="892"/>
                </a:lnTo>
                <a:lnTo>
                  <a:pt x="1405" y="885"/>
                </a:lnTo>
                <a:lnTo>
                  <a:pt x="1404" y="878"/>
                </a:lnTo>
                <a:lnTo>
                  <a:pt x="1406" y="863"/>
                </a:lnTo>
                <a:lnTo>
                  <a:pt x="1405" y="856"/>
                </a:lnTo>
                <a:lnTo>
                  <a:pt x="1404" y="850"/>
                </a:lnTo>
                <a:lnTo>
                  <a:pt x="1401" y="843"/>
                </a:lnTo>
                <a:lnTo>
                  <a:pt x="1395" y="836"/>
                </a:lnTo>
                <a:lnTo>
                  <a:pt x="1392" y="829"/>
                </a:lnTo>
                <a:lnTo>
                  <a:pt x="1392" y="821"/>
                </a:lnTo>
                <a:lnTo>
                  <a:pt x="1394" y="809"/>
                </a:lnTo>
                <a:lnTo>
                  <a:pt x="1395" y="801"/>
                </a:lnTo>
                <a:lnTo>
                  <a:pt x="1394" y="796"/>
                </a:lnTo>
                <a:lnTo>
                  <a:pt x="1392" y="789"/>
                </a:lnTo>
                <a:lnTo>
                  <a:pt x="1388" y="783"/>
                </a:lnTo>
                <a:lnTo>
                  <a:pt x="1387" y="780"/>
                </a:lnTo>
                <a:lnTo>
                  <a:pt x="1387" y="775"/>
                </a:lnTo>
                <a:lnTo>
                  <a:pt x="1387" y="770"/>
                </a:lnTo>
                <a:lnTo>
                  <a:pt x="1386" y="767"/>
                </a:lnTo>
                <a:lnTo>
                  <a:pt x="1386" y="764"/>
                </a:lnTo>
                <a:lnTo>
                  <a:pt x="1385" y="761"/>
                </a:lnTo>
                <a:lnTo>
                  <a:pt x="1386" y="758"/>
                </a:lnTo>
                <a:lnTo>
                  <a:pt x="1395" y="751"/>
                </a:lnTo>
                <a:lnTo>
                  <a:pt x="1396" y="749"/>
                </a:lnTo>
                <a:lnTo>
                  <a:pt x="1396" y="745"/>
                </a:lnTo>
                <a:lnTo>
                  <a:pt x="1395" y="742"/>
                </a:lnTo>
                <a:lnTo>
                  <a:pt x="1387" y="743"/>
                </a:lnTo>
                <a:lnTo>
                  <a:pt x="1373" y="737"/>
                </a:lnTo>
                <a:lnTo>
                  <a:pt x="1366" y="737"/>
                </a:lnTo>
                <a:lnTo>
                  <a:pt x="1365" y="740"/>
                </a:lnTo>
                <a:lnTo>
                  <a:pt x="1365" y="747"/>
                </a:lnTo>
                <a:lnTo>
                  <a:pt x="1367" y="765"/>
                </a:lnTo>
                <a:lnTo>
                  <a:pt x="1367" y="782"/>
                </a:lnTo>
                <a:lnTo>
                  <a:pt x="1367" y="787"/>
                </a:lnTo>
                <a:lnTo>
                  <a:pt x="1365" y="792"/>
                </a:lnTo>
                <a:lnTo>
                  <a:pt x="1364" y="798"/>
                </a:lnTo>
                <a:lnTo>
                  <a:pt x="1361" y="801"/>
                </a:lnTo>
                <a:lnTo>
                  <a:pt x="1356" y="802"/>
                </a:lnTo>
                <a:lnTo>
                  <a:pt x="1351" y="801"/>
                </a:lnTo>
                <a:lnTo>
                  <a:pt x="1346" y="801"/>
                </a:lnTo>
                <a:lnTo>
                  <a:pt x="1343" y="804"/>
                </a:lnTo>
                <a:lnTo>
                  <a:pt x="1343" y="808"/>
                </a:lnTo>
                <a:lnTo>
                  <a:pt x="1344" y="810"/>
                </a:lnTo>
                <a:lnTo>
                  <a:pt x="1344" y="812"/>
                </a:lnTo>
                <a:lnTo>
                  <a:pt x="1339" y="818"/>
                </a:lnTo>
                <a:lnTo>
                  <a:pt x="1339" y="820"/>
                </a:lnTo>
                <a:lnTo>
                  <a:pt x="1339" y="823"/>
                </a:lnTo>
                <a:lnTo>
                  <a:pt x="1338" y="827"/>
                </a:lnTo>
                <a:lnTo>
                  <a:pt x="1337" y="829"/>
                </a:lnTo>
                <a:lnTo>
                  <a:pt x="1333" y="831"/>
                </a:lnTo>
                <a:lnTo>
                  <a:pt x="1332" y="833"/>
                </a:lnTo>
                <a:lnTo>
                  <a:pt x="1333" y="846"/>
                </a:lnTo>
                <a:lnTo>
                  <a:pt x="1334" y="851"/>
                </a:lnTo>
                <a:lnTo>
                  <a:pt x="1338" y="863"/>
                </a:lnTo>
                <a:lnTo>
                  <a:pt x="1339" y="869"/>
                </a:lnTo>
                <a:lnTo>
                  <a:pt x="1339" y="876"/>
                </a:lnTo>
                <a:lnTo>
                  <a:pt x="1341" y="881"/>
                </a:lnTo>
                <a:lnTo>
                  <a:pt x="1343" y="886"/>
                </a:lnTo>
                <a:lnTo>
                  <a:pt x="1346" y="888"/>
                </a:lnTo>
                <a:lnTo>
                  <a:pt x="1348" y="890"/>
                </a:lnTo>
                <a:lnTo>
                  <a:pt x="1342" y="891"/>
                </a:lnTo>
                <a:lnTo>
                  <a:pt x="1339" y="893"/>
                </a:lnTo>
                <a:lnTo>
                  <a:pt x="1337" y="897"/>
                </a:lnTo>
                <a:lnTo>
                  <a:pt x="1337" y="901"/>
                </a:lnTo>
                <a:lnTo>
                  <a:pt x="1338" y="906"/>
                </a:lnTo>
                <a:lnTo>
                  <a:pt x="1339" y="915"/>
                </a:lnTo>
                <a:lnTo>
                  <a:pt x="1342" y="917"/>
                </a:lnTo>
                <a:lnTo>
                  <a:pt x="1342" y="923"/>
                </a:lnTo>
                <a:lnTo>
                  <a:pt x="1344" y="929"/>
                </a:lnTo>
                <a:lnTo>
                  <a:pt x="1347" y="936"/>
                </a:lnTo>
                <a:lnTo>
                  <a:pt x="1346" y="939"/>
                </a:lnTo>
                <a:lnTo>
                  <a:pt x="1345" y="942"/>
                </a:lnTo>
                <a:lnTo>
                  <a:pt x="1346" y="948"/>
                </a:lnTo>
                <a:lnTo>
                  <a:pt x="1348" y="952"/>
                </a:lnTo>
                <a:lnTo>
                  <a:pt x="1353" y="957"/>
                </a:lnTo>
                <a:lnTo>
                  <a:pt x="1357" y="960"/>
                </a:lnTo>
                <a:lnTo>
                  <a:pt x="1360" y="961"/>
                </a:lnTo>
                <a:lnTo>
                  <a:pt x="1361" y="962"/>
                </a:lnTo>
                <a:lnTo>
                  <a:pt x="1362" y="967"/>
                </a:lnTo>
                <a:lnTo>
                  <a:pt x="1361" y="971"/>
                </a:lnTo>
                <a:lnTo>
                  <a:pt x="1358" y="975"/>
                </a:lnTo>
                <a:lnTo>
                  <a:pt x="1363" y="978"/>
                </a:lnTo>
                <a:lnTo>
                  <a:pt x="1365" y="981"/>
                </a:lnTo>
                <a:lnTo>
                  <a:pt x="1366" y="986"/>
                </a:lnTo>
                <a:lnTo>
                  <a:pt x="1371" y="990"/>
                </a:lnTo>
                <a:lnTo>
                  <a:pt x="1364" y="990"/>
                </a:lnTo>
                <a:lnTo>
                  <a:pt x="1362" y="990"/>
                </a:lnTo>
                <a:lnTo>
                  <a:pt x="1360" y="992"/>
                </a:lnTo>
                <a:lnTo>
                  <a:pt x="1360" y="995"/>
                </a:lnTo>
                <a:lnTo>
                  <a:pt x="1364" y="997"/>
                </a:lnTo>
                <a:lnTo>
                  <a:pt x="1371" y="1000"/>
                </a:lnTo>
                <a:lnTo>
                  <a:pt x="1370" y="1005"/>
                </a:lnTo>
                <a:lnTo>
                  <a:pt x="1370" y="1007"/>
                </a:lnTo>
                <a:lnTo>
                  <a:pt x="1373" y="1009"/>
                </a:lnTo>
                <a:lnTo>
                  <a:pt x="1375" y="1012"/>
                </a:lnTo>
                <a:lnTo>
                  <a:pt x="1378" y="1018"/>
                </a:lnTo>
                <a:lnTo>
                  <a:pt x="1378" y="1020"/>
                </a:lnTo>
                <a:lnTo>
                  <a:pt x="1372" y="1021"/>
                </a:lnTo>
                <a:lnTo>
                  <a:pt x="1371" y="1022"/>
                </a:lnTo>
                <a:lnTo>
                  <a:pt x="1370" y="1026"/>
                </a:lnTo>
                <a:lnTo>
                  <a:pt x="1368" y="1027"/>
                </a:lnTo>
                <a:lnTo>
                  <a:pt x="1367" y="1026"/>
                </a:lnTo>
                <a:lnTo>
                  <a:pt x="1366" y="1025"/>
                </a:lnTo>
                <a:lnTo>
                  <a:pt x="1364" y="1024"/>
                </a:lnTo>
                <a:lnTo>
                  <a:pt x="1362" y="1022"/>
                </a:lnTo>
                <a:lnTo>
                  <a:pt x="1361" y="1022"/>
                </a:lnTo>
                <a:lnTo>
                  <a:pt x="1361" y="1026"/>
                </a:lnTo>
                <a:lnTo>
                  <a:pt x="1361" y="1036"/>
                </a:lnTo>
                <a:lnTo>
                  <a:pt x="1358" y="1040"/>
                </a:lnTo>
                <a:lnTo>
                  <a:pt x="1356" y="1029"/>
                </a:lnTo>
                <a:lnTo>
                  <a:pt x="1355" y="1027"/>
                </a:lnTo>
                <a:lnTo>
                  <a:pt x="1354" y="1024"/>
                </a:lnTo>
                <a:lnTo>
                  <a:pt x="1352" y="1021"/>
                </a:lnTo>
                <a:lnTo>
                  <a:pt x="1351" y="1021"/>
                </a:lnTo>
                <a:lnTo>
                  <a:pt x="1351" y="1022"/>
                </a:lnTo>
                <a:lnTo>
                  <a:pt x="1352" y="1025"/>
                </a:lnTo>
                <a:lnTo>
                  <a:pt x="1348" y="1024"/>
                </a:lnTo>
                <a:lnTo>
                  <a:pt x="1345" y="1020"/>
                </a:lnTo>
                <a:lnTo>
                  <a:pt x="1345" y="1018"/>
                </a:lnTo>
                <a:lnTo>
                  <a:pt x="1342" y="1019"/>
                </a:lnTo>
                <a:lnTo>
                  <a:pt x="1341" y="1020"/>
                </a:lnTo>
                <a:lnTo>
                  <a:pt x="1341" y="1022"/>
                </a:lnTo>
                <a:lnTo>
                  <a:pt x="1339" y="1025"/>
                </a:lnTo>
                <a:lnTo>
                  <a:pt x="1336" y="1024"/>
                </a:lnTo>
                <a:lnTo>
                  <a:pt x="1334" y="1019"/>
                </a:lnTo>
                <a:lnTo>
                  <a:pt x="1333" y="1017"/>
                </a:lnTo>
                <a:lnTo>
                  <a:pt x="1333" y="1016"/>
                </a:lnTo>
                <a:lnTo>
                  <a:pt x="1331" y="1007"/>
                </a:lnTo>
                <a:lnTo>
                  <a:pt x="1331" y="1001"/>
                </a:lnTo>
                <a:lnTo>
                  <a:pt x="1329" y="995"/>
                </a:lnTo>
                <a:lnTo>
                  <a:pt x="1327" y="990"/>
                </a:lnTo>
                <a:lnTo>
                  <a:pt x="1322" y="990"/>
                </a:lnTo>
                <a:lnTo>
                  <a:pt x="1321" y="998"/>
                </a:lnTo>
                <a:lnTo>
                  <a:pt x="1325" y="1010"/>
                </a:lnTo>
                <a:lnTo>
                  <a:pt x="1326" y="1020"/>
                </a:lnTo>
                <a:lnTo>
                  <a:pt x="1321" y="1021"/>
                </a:lnTo>
                <a:lnTo>
                  <a:pt x="1306" y="1014"/>
                </a:lnTo>
                <a:lnTo>
                  <a:pt x="1302" y="1011"/>
                </a:lnTo>
                <a:lnTo>
                  <a:pt x="1287" y="1008"/>
                </a:lnTo>
                <a:lnTo>
                  <a:pt x="1284" y="1005"/>
                </a:lnTo>
                <a:lnTo>
                  <a:pt x="1287" y="1001"/>
                </a:lnTo>
                <a:lnTo>
                  <a:pt x="1285" y="996"/>
                </a:lnTo>
                <a:lnTo>
                  <a:pt x="1280" y="991"/>
                </a:lnTo>
                <a:lnTo>
                  <a:pt x="1277" y="991"/>
                </a:lnTo>
                <a:lnTo>
                  <a:pt x="1274" y="989"/>
                </a:lnTo>
                <a:lnTo>
                  <a:pt x="1269" y="985"/>
                </a:lnTo>
                <a:lnTo>
                  <a:pt x="1266" y="979"/>
                </a:lnTo>
                <a:lnTo>
                  <a:pt x="1262" y="980"/>
                </a:lnTo>
                <a:lnTo>
                  <a:pt x="1257" y="974"/>
                </a:lnTo>
                <a:lnTo>
                  <a:pt x="1241" y="974"/>
                </a:lnTo>
                <a:lnTo>
                  <a:pt x="1241" y="968"/>
                </a:lnTo>
                <a:lnTo>
                  <a:pt x="1247" y="967"/>
                </a:lnTo>
                <a:lnTo>
                  <a:pt x="1255" y="968"/>
                </a:lnTo>
                <a:lnTo>
                  <a:pt x="1264" y="970"/>
                </a:lnTo>
                <a:lnTo>
                  <a:pt x="1268" y="974"/>
                </a:lnTo>
                <a:lnTo>
                  <a:pt x="1272" y="977"/>
                </a:lnTo>
                <a:lnTo>
                  <a:pt x="1275" y="978"/>
                </a:lnTo>
                <a:lnTo>
                  <a:pt x="1282" y="980"/>
                </a:lnTo>
                <a:lnTo>
                  <a:pt x="1284" y="979"/>
                </a:lnTo>
                <a:lnTo>
                  <a:pt x="1284" y="974"/>
                </a:lnTo>
                <a:lnTo>
                  <a:pt x="1283" y="968"/>
                </a:lnTo>
                <a:lnTo>
                  <a:pt x="1283" y="965"/>
                </a:lnTo>
                <a:lnTo>
                  <a:pt x="1285" y="958"/>
                </a:lnTo>
                <a:lnTo>
                  <a:pt x="1282" y="949"/>
                </a:lnTo>
                <a:lnTo>
                  <a:pt x="1276" y="940"/>
                </a:lnTo>
                <a:lnTo>
                  <a:pt x="1273" y="933"/>
                </a:lnTo>
                <a:lnTo>
                  <a:pt x="1266" y="936"/>
                </a:lnTo>
                <a:lnTo>
                  <a:pt x="1259" y="940"/>
                </a:lnTo>
                <a:lnTo>
                  <a:pt x="1258" y="938"/>
                </a:lnTo>
                <a:lnTo>
                  <a:pt x="1272" y="929"/>
                </a:lnTo>
                <a:lnTo>
                  <a:pt x="1277" y="928"/>
                </a:lnTo>
                <a:lnTo>
                  <a:pt x="1273" y="899"/>
                </a:lnTo>
                <a:lnTo>
                  <a:pt x="1269" y="883"/>
                </a:lnTo>
                <a:lnTo>
                  <a:pt x="1263" y="875"/>
                </a:lnTo>
                <a:lnTo>
                  <a:pt x="1263" y="872"/>
                </a:lnTo>
                <a:lnTo>
                  <a:pt x="1262" y="867"/>
                </a:lnTo>
                <a:lnTo>
                  <a:pt x="1258" y="871"/>
                </a:lnTo>
                <a:lnTo>
                  <a:pt x="1256" y="882"/>
                </a:lnTo>
                <a:lnTo>
                  <a:pt x="1254" y="888"/>
                </a:lnTo>
                <a:lnTo>
                  <a:pt x="1244" y="897"/>
                </a:lnTo>
                <a:lnTo>
                  <a:pt x="1240" y="907"/>
                </a:lnTo>
                <a:lnTo>
                  <a:pt x="1236" y="909"/>
                </a:lnTo>
                <a:lnTo>
                  <a:pt x="1230" y="909"/>
                </a:lnTo>
                <a:lnTo>
                  <a:pt x="1225" y="911"/>
                </a:lnTo>
                <a:lnTo>
                  <a:pt x="1216" y="917"/>
                </a:lnTo>
                <a:lnTo>
                  <a:pt x="1210" y="918"/>
                </a:lnTo>
                <a:lnTo>
                  <a:pt x="1205" y="916"/>
                </a:lnTo>
                <a:lnTo>
                  <a:pt x="1207" y="912"/>
                </a:lnTo>
                <a:lnTo>
                  <a:pt x="1220" y="909"/>
                </a:lnTo>
                <a:lnTo>
                  <a:pt x="1233" y="899"/>
                </a:lnTo>
                <a:lnTo>
                  <a:pt x="1243" y="887"/>
                </a:lnTo>
                <a:lnTo>
                  <a:pt x="1249" y="872"/>
                </a:lnTo>
                <a:lnTo>
                  <a:pt x="1241" y="869"/>
                </a:lnTo>
                <a:lnTo>
                  <a:pt x="1233" y="873"/>
                </a:lnTo>
                <a:lnTo>
                  <a:pt x="1219" y="887"/>
                </a:lnTo>
                <a:lnTo>
                  <a:pt x="1198" y="897"/>
                </a:lnTo>
                <a:lnTo>
                  <a:pt x="1195" y="896"/>
                </a:lnTo>
                <a:lnTo>
                  <a:pt x="1188" y="887"/>
                </a:lnTo>
                <a:lnTo>
                  <a:pt x="1182" y="882"/>
                </a:lnTo>
                <a:lnTo>
                  <a:pt x="1177" y="878"/>
                </a:lnTo>
                <a:lnTo>
                  <a:pt x="1172" y="873"/>
                </a:lnTo>
                <a:lnTo>
                  <a:pt x="1167" y="866"/>
                </a:lnTo>
                <a:lnTo>
                  <a:pt x="1162" y="858"/>
                </a:lnTo>
                <a:lnTo>
                  <a:pt x="1162" y="852"/>
                </a:lnTo>
                <a:lnTo>
                  <a:pt x="1167" y="849"/>
                </a:lnTo>
                <a:lnTo>
                  <a:pt x="1175" y="849"/>
                </a:lnTo>
                <a:lnTo>
                  <a:pt x="1177" y="851"/>
                </a:lnTo>
                <a:lnTo>
                  <a:pt x="1180" y="853"/>
                </a:lnTo>
                <a:lnTo>
                  <a:pt x="1185" y="856"/>
                </a:lnTo>
                <a:lnTo>
                  <a:pt x="1188" y="856"/>
                </a:lnTo>
                <a:lnTo>
                  <a:pt x="1194" y="848"/>
                </a:lnTo>
                <a:lnTo>
                  <a:pt x="1199" y="844"/>
                </a:lnTo>
                <a:lnTo>
                  <a:pt x="1205" y="842"/>
                </a:lnTo>
                <a:lnTo>
                  <a:pt x="1221" y="841"/>
                </a:lnTo>
                <a:lnTo>
                  <a:pt x="1227" y="839"/>
                </a:lnTo>
                <a:lnTo>
                  <a:pt x="1231" y="834"/>
                </a:lnTo>
                <a:lnTo>
                  <a:pt x="1233" y="829"/>
                </a:lnTo>
                <a:lnTo>
                  <a:pt x="1233" y="824"/>
                </a:lnTo>
                <a:lnTo>
                  <a:pt x="1235" y="812"/>
                </a:lnTo>
                <a:lnTo>
                  <a:pt x="1235" y="802"/>
                </a:lnTo>
                <a:lnTo>
                  <a:pt x="1235" y="800"/>
                </a:lnTo>
                <a:lnTo>
                  <a:pt x="1243" y="790"/>
                </a:lnTo>
                <a:lnTo>
                  <a:pt x="1246" y="784"/>
                </a:lnTo>
                <a:lnTo>
                  <a:pt x="1244" y="777"/>
                </a:lnTo>
                <a:lnTo>
                  <a:pt x="1244" y="772"/>
                </a:lnTo>
                <a:lnTo>
                  <a:pt x="1255" y="764"/>
                </a:lnTo>
                <a:lnTo>
                  <a:pt x="1256" y="759"/>
                </a:lnTo>
                <a:lnTo>
                  <a:pt x="1250" y="758"/>
                </a:lnTo>
                <a:lnTo>
                  <a:pt x="1245" y="737"/>
                </a:lnTo>
                <a:lnTo>
                  <a:pt x="1239" y="731"/>
                </a:lnTo>
                <a:lnTo>
                  <a:pt x="1239" y="729"/>
                </a:lnTo>
                <a:lnTo>
                  <a:pt x="1241" y="727"/>
                </a:lnTo>
                <a:lnTo>
                  <a:pt x="1243" y="727"/>
                </a:lnTo>
                <a:lnTo>
                  <a:pt x="1245" y="728"/>
                </a:lnTo>
                <a:lnTo>
                  <a:pt x="1246" y="729"/>
                </a:lnTo>
                <a:lnTo>
                  <a:pt x="1247" y="728"/>
                </a:lnTo>
                <a:lnTo>
                  <a:pt x="1248" y="724"/>
                </a:lnTo>
                <a:lnTo>
                  <a:pt x="1254" y="720"/>
                </a:lnTo>
                <a:lnTo>
                  <a:pt x="1257" y="719"/>
                </a:lnTo>
                <a:lnTo>
                  <a:pt x="1267" y="721"/>
                </a:lnTo>
                <a:lnTo>
                  <a:pt x="1272" y="720"/>
                </a:lnTo>
                <a:lnTo>
                  <a:pt x="1278" y="715"/>
                </a:lnTo>
                <a:lnTo>
                  <a:pt x="1277" y="713"/>
                </a:lnTo>
                <a:lnTo>
                  <a:pt x="1277" y="701"/>
                </a:lnTo>
                <a:lnTo>
                  <a:pt x="1277" y="696"/>
                </a:lnTo>
                <a:lnTo>
                  <a:pt x="1284" y="682"/>
                </a:lnTo>
                <a:lnTo>
                  <a:pt x="1285" y="673"/>
                </a:lnTo>
                <a:lnTo>
                  <a:pt x="1282" y="663"/>
                </a:lnTo>
                <a:lnTo>
                  <a:pt x="1276" y="656"/>
                </a:lnTo>
                <a:lnTo>
                  <a:pt x="1275" y="654"/>
                </a:lnTo>
                <a:lnTo>
                  <a:pt x="1274" y="651"/>
                </a:lnTo>
                <a:lnTo>
                  <a:pt x="1273" y="644"/>
                </a:lnTo>
                <a:lnTo>
                  <a:pt x="1272" y="642"/>
                </a:lnTo>
                <a:lnTo>
                  <a:pt x="1269" y="638"/>
                </a:lnTo>
                <a:lnTo>
                  <a:pt x="1270" y="634"/>
                </a:lnTo>
                <a:lnTo>
                  <a:pt x="1273" y="630"/>
                </a:lnTo>
                <a:lnTo>
                  <a:pt x="1274" y="626"/>
                </a:lnTo>
                <a:lnTo>
                  <a:pt x="1272" y="625"/>
                </a:lnTo>
                <a:lnTo>
                  <a:pt x="1267" y="623"/>
                </a:lnTo>
                <a:lnTo>
                  <a:pt x="1265" y="622"/>
                </a:lnTo>
                <a:lnTo>
                  <a:pt x="1267" y="614"/>
                </a:lnTo>
                <a:lnTo>
                  <a:pt x="1264" y="610"/>
                </a:lnTo>
                <a:lnTo>
                  <a:pt x="1253" y="606"/>
                </a:lnTo>
                <a:lnTo>
                  <a:pt x="1249" y="604"/>
                </a:lnTo>
                <a:lnTo>
                  <a:pt x="1244" y="599"/>
                </a:lnTo>
                <a:lnTo>
                  <a:pt x="1240" y="596"/>
                </a:lnTo>
                <a:lnTo>
                  <a:pt x="1237" y="596"/>
                </a:lnTo>
                <a:lnTo>
                  <a:pt x="1235" y="597"/>
                </a:lnTo>
                <a:lnTo>
                  <a:pt x="1231" y="597"/>
                </a:lnTo>
                <a:lnTo>
                  <a:pt x="1228" y="595"/>
                </a:lnTo>
                <a:lnTo>
                  <a:pt x="1227" y="592"/>
                </a:lnTo>
                <a:lnTo>
                  <a:pt x="1225" y="592"/>
                </a:lnTo>
                <a:lnTo>
                  <a:pt x="1225" y="594"/>
                </a:lnTo>
                <a:lnTo>
                  <a:pt x="1231" y="612"/>
                </a:lnTo>
                <a:lnTo>
                  <a:pt x="1233" y="613"/>
                </a:lnTo>
                <a:lnTo>
                  <a:pt x="1233" y="616"/>
                </a:lnTo>
                <a:lnTo>
                  <a:pt x="1228" y="619"/>
                </a:lnTo>
                <a:lnTo>
                  <a:pt x="1227" y="622"/>
                </a:lnTo>
                <a:lnTo>
                  <a:pt x="1226" y="625"/>
                </a:lnTo>
                <a:lnTo>
                  <a:pt x="1226" y="628"/>
                </a:lnTo>
                <a:lnTo>
                  <a:pt x="1227" y="634"/>
                </a:lnTo>
                <a:lnTo>
                  <a:pt x="1230" y="635"/>
                </a:lnTo>
                <a:lnTo>
                  <a:pt x="1230" y="641"/>
                </a:lnTo>
                <a:lnTo>
                  <a:pt x="1228" y="653"/>
                </a:lnTo>
                <a:lnTo>
                  <a:pt x="1227" y="660"/>
                </a:lnTo>
                <a:lnTo>
                  <a:pt x="1228" y="663"/>
                </a:lnTo>
                <a:lnTo>
                  <a:pt x="1230" y="666"/>
                </a:lnTo>
                <a:lnTo>
                  <a:pt x="1231" y="670"/>
                </a:lnTo>
                <a:lnTo>
                  <a:pt x="1228" y="672"/>
                </a:lnTo>
                <a:lnTo>
                  <a:pt x="1226" y="672"/>
                </a:lnTo>
                <a:lnTo>
                  <a:pt x="1223" y="670"/>
                </a:lnTo>
                <a:lnTo>
                  <a:pt x="1219" y="668"/>
                </a:lnTo>
                <a:lnTo>
                  <a:pt x="1217" y="664"/>
                </a:lnTo>
                <a:lnTo>
                  <a:pt x="1216" y="669"/>
                </a:lnTo>
                <a:lnTo>
                  <a:pt x="1214" y="672"/>
                </a:lnTo>
                <a:lnTo>
                  <a:pt x="1211" y="672"/>
                </a:lnTo>
                <a:lnTo>
                  <a:pt x="1209" y="661"/>
                </a:lnTo>
                <a:lnTo>
                  <a:pt x="1206" y="659"/>
                </a:lnTo>
                <a:lnTo>
                  <a:pt x="1195" y="656"/>
                </a:lnTo>
                <a:lnTo>
                  <a:pt x="1192" y="658"/>
                </a:lnTo>
                <a:lnTo>
                  <a:pt x="1186" y="661"/>
                </a:lnTo>
                <a:lnTo>
                  <a:pt x="1178" y="663"/>
                </a:lnTo>
                <a:lnTo>
                  <a:pt x="1177" y="664"/>
                </a:lnTo>
                <a:lnTo>
                  <a:pt x="1176" y="668"/>
                </a:lnTo>
                <a:lnTo>
                  <a:pt x="1177" y="670"/>
                </a:lnTo>
                <a:lnTo>
                  <a:pt x="1178" y="672"/>
                </a:lnTo>
                <a:lnTo>
                  <a:pt x="1178" y="674"/>
                </a:lnTo>
                <a:lnTo>
                  <a:pt x="1176" y="679"/>
                </a:lnTo>
                <a:lnTo>
                  <a:pt x="1177" y="681"/>
                </a:lnTo>
                <a:lnTo>
                  <a:pt x="1180" y="685"/>
                </a:lnTo>
                <a:lnTo>
                  <a:pt x="1181" y="688"/>
                </a:lnTo>
                <a:lnTo>
                  <a:pt x="1186" y="691"/>
                </a:lnTo>
                <a:lnTo>
                  <a:pt x="1187" y="693"/>
                </a:lnTo>
                <a:lnTo>
                  <a:pt x="1187" y="694"/>
                </a:lnTo>
                <a:lnTo>
                  <a:pt x="1187" y="696"/>
                </a:lnTo>
                <a:lnTo>
                  <a:pt x="1187" y="699"/>
                </a:lnTo>
                <a:lnTo>
                  <a:pt x="1191" y="706"/>
                </a:lnTo>
                <a:lnTo>
                  <a:pt x="1189" y="706"/>
                </a:lnTo>
                <a:lnTo>
                  <a:pt x="1187" y="706"/>
                </a:lnTo>
                <a:lnTo>
                  <a:pt x="1186" y="709"/>
                </a:lnTo>
                <a:lnTo>
                  <a:pt x="1187" y="711"/>
                </a:lnTo>
                <a:lnTo>
                  <a:pt x="1189" y="715"/>
                </a:lnTo>
                <a:lnTo>
                  <a:pt x="1190" y="718"/>
                </a:lnTo>
                <a:lnTo>
                  <a:pt x="1192" y="728"/>
                </a:lnTo>
                <a:lnTo>
                  <a:pt x="1191" y="730"/>
                </a:lnTo>
                <a:lnTo>
                  <a:pt x="1188" y="729"/>
                </a:lnTo>
                <a:lnTo>
                  <a:pt x="1188" y="737"/>
                </a:lnTo>
                <a:lnTo>
                  <a:pt x="1187" y="750"/>
                </a:lnTo>
                <a:lnTo>
                  <a:pt x="1186" y="757"/>
                </a:lnTo>
                <a:lnTo>
                  <a:pt x="1181" y="721"/>
                </a:lnTo>
                <a:lnTo>
                  <a:pt x="1179" y="723"/>
                </a:lnTo>
                <a:lnTo>
                  <a:pt x="1178" y="725"/>
                </a:lnTo>
                <a:lnTo>
                  <a:pt x="1176" y="731"/>
                </a:lnTo>
                <a:lnTo>
                  <a:pt x="1174" y="722"/>
                </a:lnTo>
                <a:lnTo>
                  <a:pt x="1171" y="719"/>
                </a:lnTo>
                <a:lnTo>
                  <a:pt x="1168" y="715"/>
                </a:lnTo>
                <a:lnTo>
                  <a:pt x="1166" y="717"/>
                </a:lnTo>
                <a:lnTo>
                  <a:pt x="1172" y="741"/>
                </a:lnTo>
                <a:lnTo>
                  <a:pt x="1174" y="745"/>
                </a:lnTo>
                <a:lnTo>
                  <a:pt x="1170" y="749"/>
                </a:lnTo>
                <a:lnTo>
                  <a:pt x="1167" y="754"/>
                </a:lnTo>
                <a:lnTo>
                  <a:pt x="1165" y="760"/>
                </a:lnTo>
                <a:lnTo>
                  <a:pt x="1164" y="765"/>
                </a:lnTo>
                <a:lnTo>
                  <a:pt x="1160" y="764"/>
                </a:lnTo>
                <a:lnTo>
                  <a:pt x="1159" y="759"/>
                </a:lnTo>
                <a:lnTo>
                  <a:pt x="1160" y="753"/>
                </a:lnTo>
                <a:lnTo>
                  <a:pt x="1167" y="729"/>
                </a:lnTo>
                <a:lnTo>
                  <a:pt x="1164" y="727"/>
                </a:lnTo>
                <a:lnTo>
                  <a:pt x="1160" y="727"/>
                </a:lnTo>
                <a:lnTo>
                  <a:pt x="1157" y="729"/>
                </a:lnTo>
                <a:lnTo>
                  <a:pt x="1155" y="731"/>
                </a:lnTo>
                <a:lnTo>
                  <a:pt x="1155" y="727"/>
                </a:lnTo>
                <a:lnTo>
                  <a:pt x="1157" y="721"/>
                </a:lnTo>
                <a:lnTo>
                  <a:pt x="1157" y="717"/>
                </a:lnTo>
                <a:lnTo>
                  <a:pt x="1149" y="720"/>
                </a:lnTo>
                <a:lnTo>
                  <a:pt x="1145" y="731"/>
                </a:lnTo>
                <a:lnTo>
                  <a:pt x="1142" y="745"/>
                </a:lnTo>
                <a:lnTo>
                  <a:pt x="1142" y="757"/>
                </a:lnTo>
                <a:lnTo>
                  <a:pt x="1144" y="761"/>
                </a:lnTo>
                <a:lnTo>
                  <a:pt x="1146" y="764"/>
                </a:lnTo>
                <a:lnTo>
                  <a:pt x="1147" y="767"/>
                </a:lnTo>
                <a:lnTo>
                  <a:pt x="1145" y="770"/>
                </a:lnTo>
                <a:lnTo>
                  <a:pt x="1144" y="772"/>
                </a:lnTo>
                <a:lnTo>
                  <a:pt x="1145" y="775"/>
                </a:lnTo>
                <a:lnTo>
                  <a:pt x="1146" y="779"/>
                </a:lnTo>
                <a:lnTo>
                  <a:pt x="1147" y="781"/>
                </a:lnTo>
                <a:lnTo>
                  <a:pt x="1145" y="792"/>
                </a:lnTo>
                <a:lnTo>
                  <a:pt x="1146" y="797"/>
                </a:lnTo>
                <a:lnTo>
                  <a:pt x="1151" y="797"/>
                </a:lnTo>
                <a:lnTo>
                  <a:pt x="1149" y="802"/>
                </a:lnTo>
                <a:lnTo>
                  <a:pt x="1145" y="802"/>
                </a:lnTo>
                <a:lnTo>
                  <a:pt x="1139" y="799"/>
                </a:lnTo>
                <a:lnTo>
                  <a:pt x="1136" y="791"/>
                </a:lnTo>
                <a:lnTo>
                  <a:pt x="1137" y="773"/>
                </a:lnTo>
                <a:lnTo>
                  <a:pt x="1137" y="765"/>
                </a:lnTo>
                <a:lnTo>
                  <a:pt x="1127" y="769"/>
                </a:lnTo>
                <a:lnTo>
                  <a:pt x="1121" y="780"/>
                </a:lnTo>
                <a:lnTo>
                  <a:pt x="1117" y="806"/>
                </a:lnTo>
                <a:lnTo>
                  <a:pt x="1113" y="810"/>
                </a:lnTo>
                <a:lnTo>
                  <a:pt x="1103" y="814"/>
                </a:lnTo>
                <a:lnTo>
                  <a:pt x="1100" y="818"/>
                </a:lnTo>
                <a:lnTo>
                  <a:pt x="1098" y="822"/>
                </a:lnTo>
                <a:lnTo>
                  <a:pt x="1098" y="843"/>
                </a:lnTo>
                <a:lnTo>
                  <a:pt x="1096" y="839"/>
                </a:lnTo>
                <a:lnTo>
                  <a:pt x="1092" y="838"/>
                </a:lnTo>
                <a:lnTo>
                  <a:pt x="1089" y="837"/>
                </a:lnTo>
                <a:lnTo>
                  <a:pt x="1086" y="836"/>
                </a:lnTo>
                <a:lnTo>
                  <a:pt x="1087" y="832"/>
                </a:lnTo>
                <a:lnTo>
                  <a:pt x="1089" y="819"/>
                </a:lnTo>
                <a:lnTo>
                  <a:pt x="1091" y="814"/>
                </a:lnTo>
                <a:lnTo>
                  <a:pt x="1095" y="812"/>
                </a:lnTo>
                <a:lnTo>
                  <a:pt x="1101" y="810"/>
                </a:lnTo>
                <a:lnTo>
                  <a:pt x="1107" y="803"/>
                </a:lnTo>
                <a:lnTo>
                  <a:pt x="1110" y="796"/>
                </a:lnTo>
                <a:lnTo>
                  <a:pt x="1115" y="779"/>
                </a:lnTo>
                <a:lnTo>
                  <a:pt x="1117" y="771"/>
                </a:lnTo>
                <a:lnTo>
                  <a:pt x="1120" y="764"/>
                </a:lnTo>
                <a:lnTo>
                  <a:pt x="1126" y="759"/>
                </a:lnTo>
                <a:lnTo>
                  <a:pt x="1131" y="754"/>
                </a:lnTo>
                <a:lnTo>
                  <a:pt x="1133" y="751"/>
                </a:lnTo>
                <a:lnTo>
                  <a:pt x="1136" y="742"/>
                </a:lnTo>
                <a:lnTo>
                  <a:pt x="1137" y="740"/>
                </a:lnTo>
                <a:lnTo>
                  <a:pt x="1138" y="739"/>
                </a:lnTo>
                <a:lnTo>
                  <a:pt x="1135" y="738"/>
                </a:lnTo>
                <a:lnTo>
                  <a:pt x="1130" y="737"/>
                </a:lnTo>
                <a:lnTo>
                  <a:pt x="1129" y="737"/>
                </a:lnTo>
                <a:lnTo>
                  <a:pt x="1128" y="739"/>
                </a:lnTo>
                <a:lnTo>
                  <a:pt x="1127" y="740"/>
                </a:lnTo>
                <a:lnTo>
                  <a:pt x="1125" y="740"/>
                </a:lnTo>
                <a:lnTo>
                  <a:pt x="1126" y="734"/>
                </a:lnTo>
                <a:lnTo>
                  <a:pt x="1133" y="727"/>
                </a:lnTo>
                <a:lnTo>
                  <a:pt x="1136" y="722"/>
                </a:lnTo>
                <a:lnTo>
                  <a:pt x="1098" y="745"/>
                </a:lnTo>
                <a:lnTo>
                  <a:pt x="1097" y="750"/>
                </a:lnTo>
                <a:lnTo>
                  <a:pt x="1097" y="755"/>
                </a:lnTo>
                <a:lnTo>
                  <a:pt x="1096" y="759"/>
                </a:lnTo>
                <a:lnTo>
                  <a:pt x="1092" y="760"/>
                </a:lnTo>
                <a:lnTo>
                  <a:pt x="1092" y="754"/>
                </a:lnTo>
                <a:lnTo>
                  <a:pt x="1091" y="749"/>
                </a:lnTo>
                <a:lnTo>
                  <a:pt x="1092" y="744"/>
                </a:lnTo>
                <a:lnTo>
                  <a:pt x="1093" y="740"/>
                </a:lnTo>
                <a:lnTo>
                  <a:pt x="1097" y="737"/>
                </a:lnTo>
                <a:lnTo>
                  <a:pt x="1105" y="731"/>
                </a:lnTo>
                <a:lnTo>
                  <a:pt x="1107" y="727"/>
                </a:lnTo>
                <a:lnTo>
                  <a:pt x="1109" y="713"/>
                </a:lnTo>
                <a:lnTo>
                  <a:pt x="1118" y="698"/>
                </a:lnTo>
                <a:lnTo>
                  <a:pt x="1125" y="692"/>
                </a:lnTo>
                <a:lnTo>
                  <a:pt x="1128" y="689"/>
                </a:lnTo>
                <a:lnTo>
                  <a:pt x="1129" y="684"/>
                </a:lnTo>
                <a:lnTo>
                  <a:pt x="1130" y="678"/>
                </a:lnTo>
                <a:lnTo>
                  <a:pt x="1130" y="675"/>
                </a:lnTo>
                <a:lnTo>
                  <a:pt x="1131" y="673"/>
                </a:lnTo>
                <a:lnTo>
                  <a:pt x="1132" y="672"/>
                </a:lnTo>
                <a:lnTo>
                  <a:pt x="1130" y="668"/>
                </a:lnTo>
                <a:lnTo>
                  <a:pt x="1127" y="666"/>
                </a:lnTo>
                <a:lnTo>
                  <a:pt x="1125" y="666"/>
                </a:lnTo>
                <a:lnTo>
                  <a:pt x="1122" y="669"/>
                </a:lnTo>
                <a:lnTo>
                  <a:pt x="1121" y="671"/>
                </a:lnTo>
                <a:lnTo>
                  <a:pt x="1121" y="675"/>
                </a:lnTo>
                <a:lnTo>
                  <a:pt x="1117" y="690"/>
                </a:lnTo>
                <a:lnTo>
                  <a:pt x="1115" y="692"/>
                </a:lnTo>
                <a:lnTo>
                  <a:pt x="1112" y="693"/>
                </a:lnTo>
                <a:lnTo>
                  <a:pt x="1110" y="693"/>
                </a:lnTo>
                <a:lnTo>
                  <a:pt x="1109" y="689"/>
                </a:lnTo>
                <a:lnTo>
                  <a:pt x="1109" y="686"/>
                </a:lnTo>
                <a:lnTo>
                  <a:pt x="1110" y="685"/>
                </a:lnTo>
                <a:lnTo>
                  <a:pt x="1110" y="684"/>
                </a:lnTo>
                <a:lnTo>
                  <a:pt x="1110" y="681"/>
                </a:lnTo>
                <a:lnTo>
                  <a:pt x="1107" y="681"/>
                </a:lnTo>
                <a:lnTo>
                  <a:pt x="1105" y="682"/>
                </a:lnTo>
                <a:lnTo>
                  <a:pt x="1100" y="684"/>
                </a:lnTo>
                <a:lnTo>
                  <a:pt x="1097" y="680"/>
                </a:lnTo>
                <a:lnTo>
                  <a:pt x="1079" y="696"/>
                </a:lnTo>
                <a:lnTo>
                  <a:pt x="1074" y="682"/>
                </a:lnTo>
                <a:lnTo>
                  <a:pt x="1073" y="680"/>
                </a:lnTo>
                <a:lnTo>
                  <a:pt x="1072" y="693"/>
                </a:lnTo>
                <a:lnTo>
                  <a:pt x="1070" y="704"/>
                </a:lnTo>
                <a:lnTo>
                  <a:pt x="1070" y="711"/>
                </a:lnTo>
                <a:lnTo>
                  <a:pt x="1073" y="715"/>
                </a:lnTo>
                <a:lnTo>
                  <a:pt x="1082" y="709"/>
                </a:lnTo>
                <a:lnTo>
                  <a:pt x="1095" y="694"/>
                </a:lnTo>
                <a:lnTo>
                  <a:pt x="1096" y="696"/>
                </a:lnTo>
                <a:lnTo>
                  <a:pt x="1087" y="724"/>
                </a:lnTo>
                <a:lnTo>
                  <a:pt x="1080" y="730"/>
                </a:lnTo>
                <a:lnTo>
                  <a:pt x="1081" y="725"/>
                </a:lnTo>
                <a:lnTo>
                  <a:pt x="1083" y="721"/>
                </a:lnTo>
                <a:lnTo>
                  <a:pt x="1082" y="719"/>
                </a:lnTo>
                <a:lnTo>
                  <a:pt x="1079" y="720"/>
                </a:lnTo>
                <a:lnTo>
                  <a:pt x="1076" y="721"/>
                </a:lnTo>
                <a:lnTo>
                  <a:pt x="1071" y="722"/>
                </a:lnTo>
                <a:lnTo>
                  <a:pt x="1068" y="720"/>
                </a:lnTo>
                <a:lnTo>
                  <a:pt x="1066" y="715"/>
                </a:lnTo>
                <a:lnTo>
                  <a:pt x="1066" y="711"/>
                </a:lnTo>
                <a:lnTo>
                  <a:pt x="1064" y="708"/>
                </a:lnTo>
                <a:lnTo>
                  <a:pt x="1060" y="706"/>
                </a:lnTo>
                <a:lnTo>
                  <a:pt x="1057" y="701"/>
                </a:lnTo>
                <a:lnTo>
                  <a:pt x="1051" y="702"/>
                </a:lnTo>
                <a:lnTo>
                  <a:pt x="1040" y="708"/>
                </a:lnTo>
                <a:lnTo>
                  <a:pt x="1039" y="705"/>
                </a:lnTo>
                <a:lnTo>
                  <a:pt x="1042" y="700"/>
                </a:lnTo>
                <a:lnTo>
                  <a:pt x="1047" y="698"/>
                </a:lnTo>
                <a:lnTo>
                  <a:pt x="1059" y="695"/>
                </a:lnTo>
                <a:lnTo>
                  <a:pt x="1063" y="692"/>
                </a:lnTo>
                <a:lnTo>
                  <a:pt x="1066" y="686"/>
                </a:lnTo>
                <a:lnTo>
                  <a:pt x="1067" y="673"/>
                </a:lnTo>
                <a:lnTo>
                  <a:pt x="1062" y="673"/>
                </a:lnTo>
                <a:lnTo>
                  <a:pt x="1062" y="678"/>
                </a:lnTo>
                <a:lnTo>
                  <a:pt x="1062" y="681"/>
                </a:lnTo>
                <a:lnTo>
                  <a:pt x="1061" y="684"/>
                </a:lnTo>
                <a:lnTo>
                  <a:pt x="1057" y="683"/>
                </a:lnTo>
                <a:lnTo>
                  <a:pt x="1054" y="680"/>
                </a:lnTo>
                <a:lnTo>
                  <a:pt x="1052" y="676"/>
                </a:lnTo>
                <a:lnTo>
                  <a:pt x="1047" y="675"/>
                </a:lnTo>
                <a:lnTo>
                  <a:pt x="1059" y="668"/>
                </a:lnTo>
                <a:lnTo>
                  <a:pt x="1063" y="663"/>
                </a:lnTo>
                <a:lnTo>
                  <a:pt x="1066" y="655"/>
                </a:lnTo>
                <a:lnTo>
                  <a:pt x="1052" y="653"/>
                </a:lnTo>
                <a:lnTo>
                  <a:pt x="1042" y="660"/>
                </a:lnTo>
                <a:lnTo>
                  <a:pt x="1038" y="671"/>
                </a:lnTo>
                <a:lnTo>
                  <a:pt x="1038" y="688"/>
                </a:lnTo>
                <a:lnTo>
                  <a:pt x="1042" y="686"/>
                </a:lnTo>
                <a:lnTo>
                  <a:pt x="1043" y="691"/>
                </a:lnTo>
                <a:lnTo>
                  <a:pt x="1040" y="695"/>
                </a:lnTo>
                <a:lnTo>
                  <a:pt x="1034" y="696"/>
                </a:lnTo>
                <a:lnTo>
                  <a:pt x="1034" y="691"/>
                </a:lnTo>
                <a:lnTo>
                  <a:pt x="1034" y="686"/>
                </a:lnTo>
                <a:lnTo>
                  <a:pt x="1032" y="683"/>
                </a:lnTo>
                <a:lnTo>
                  <a:pt x="1028" y="682"/>
                </a:lnTo>
                <a:lnTo>
                  <a:pt x="1024" y="684"/>
                </a:lnTo>
                <a:lnTo>
                  <a:pt x="1007" y="717"/>
                </a:lnTo>
                <a:lnTo>
                  <a:pt x="1001" y="723"/>
                </a:lnTo>
                <a:lnTo>
                  <a:pt x="1000" y="721"/>
                </a:lnTo>
                <a:lnTo>
                  <a:pt x="1001" y="718"/>
                </a:lnTo>
                <a:lnTo>
                  <a:pt x="1001" y="715"/>
                </a:lnTo>
                <a:lnTo>
                  <a:pt x="1000" y="713"/>
                </a:lnTo>
                <a:lnTo>
                  <a:pt x="997" y="711"/>
                </a:lnTo>
                <a:lnTo>
                  <a:pt x="999" y="708"/>
                </a:lnTo>
                <a:lnTo>
                  <a:pt x="1000" y="700"/>
                </a:lnTo>
                <a:lnTo>
                  <a:pt x="1001" y="698"/>
                </a:lnTo>
                <a:lnTo>
                  <a:pt x="1012" y="690"/>
                </a:lnTo>
                <a:lnTo>
                  <a:pt x="1017" y="681"/>
                </a:lnTo>
                <a:lnTo>
                  <a:pt x="1019" y="679"/>
                </a:lnTo>
                <a:lnTo>
                  <a:pt x="1025" y="674"/>
                </a:lnTo>
                <a:lnTo>
                  <a:pt x="1028" y="672"/>
                </a:lnTo>
                <a:lnTo>
                  <a:pt x="1029" y="669"/>
                </a:lnTo>
                <a:lnTo>
                  <a:pt x="1023" y="665"/>
                </a:lnTo>
                <a:lnTo>
                  <a:pt x="1025" y="659"/>
                </a:lnTo>
                <a:lnTo>
                  <a:pt x="1034" y="642"/>
                </a:lnTo>
                <a:lnTo>
                  <a:pt x="1033" y="641"/>
                </a:lnTo>
                <a:lnTo>
                  <a:pt x="1025" y="651"/>
                </a:lnTo>
                <a:lnTo>
                  <a:pt x="1020" y="654"/>
                </a:lnTo>
                <a:lnTo>
                  <a:pt x="1015" y="653"/>
                </a:lnTo>
                <a:lnTo>
                  <a:pt x="1019" y="651"/>
                </a:lnTo>
                <a:lnTo>
                  <a:pt x="1020" y="648"/>
                </a:lnTo>
                <a:lnTo>
                  <a:pt x="1020" y="643"/>
                </a:lnTo>
                <a:lnTo>
                  <a:pt x="1021" y="640"/>
                </a:lnTo>
                <a:lnTo>
                  <a:pt x="1034" y="633"/>
                </a:lnTo>
                <a:lnTo>
                  <a:pt x="1036" y="631"/>
                </a:lnTo>
                <a:lnTo>
                  <a:pt x="1038" y="623"/>
                </a:lnTo>
                <a:lnTo>
                  <a:pt x="1040" y="620"/>
                </a:lnTo>
                <a:lnTo>
                  <a:pt x="1039" y="619"/>
                </a:lnTo>
                <a:lnTo>
                  <a:pt x="1025" y="617"/>
                </a:lnTo>
                <a:lnTo>
                  <a:pt x="1017" y="617"/>
                </a:lnTo>
                <a:lnTo>
                  <a:pt x="1013" y="616"/>
                </a:lnTo>
                <a:lnTo>
                  <a:pt x="1013" y="611"/>
                </a:lnTo>
                <a:lnTo>
                  <a:pt x="1014" y="610"/>
                </a:lnTo>
                <a:lnTo>
                  <a:pt x="1021" y="610"/>
                </a:lnTo>
                <a:lnTo>
                  <a:pt x="1024" y="609"/>
                </a:lnTo>
                <a:lnTo>
                  <a:pt x="1029" y="604"/>
                </a:lnTo>
                <a:lnTo>
                  <a:pt x="1034" y="597"/>
                </a:lnTo>
                <a:lnTo>
                  <a:pt x="1038" y="591"/>
                </a:lnTo>
                <a:lnTo>
                  <a:pt x="1039" y="583"/>
                </a:lnTo>
                <a:lnTo>
                  <a:pt x="1034" y="584"/>
                </a:lnTo>
                <a:lnTo>
                  <a:pt x="1022" y="594"/>
                </a:lnTo>
                <a:lnTo>
                  <a:pt x="1020" y="595"/>
                </a:lnTo>
                <a:lnTo>
                  <a:pt x="1015" y="594"/>
                </a:lnTo>
                <a:lnTo>
                  <a:pt x="1013" y="593"/>
                </a:lnTo>
                <a:lnTo>
                  <a:pt x="1013" y="592"/>
                </a:lnTo>
                <a:lnTo>
                  <a:pt x="1023" y="587"/>
                </a:lnTo>
                <a:lnTo>
                  <a:pt x="1053" y="559"/>
                </a:lnTo>
                <a:lnTo>
                  <a:pt x="1056" y="553"/>
                </a:lnTo>
                <a:lnTo>
                  <a:pt x="1054" y="547"/>
                </a:lnTo>
                <a:lnTo>
                  <a:pt x="1049" y="541"/>
                </a:lnTo>
                <a:lnTo>
                  <a:pt x="1046" y="538"/>
                </a:lnTo>
                <a:lnTo>
                  <a:pt x="1042" y="540"/>
                </a:lnTo>
                <a:lnTo>
                  <a:pt x="1040" y="540"/>
                </a:lnTo>
                <a:lnTo>
                  <a:pt x="1038" y="540"/>
                </a:lnTo>
                <a:lnTo>
                  <a:pt x="1036" y="537"/>
                </a:lnTo>
                <a:lnTo>
                  <a:pt x="1034" y="534"/>
                </a:lnTo>
                <a:lnTo>
                  <a:pt x="1034" y="531"/>
                </a:lnTo>
                <a:lnTo>
                  <a:pt x="1034" y="528"/>
                </a:lnTo>
                <a:lnTo>
                  <a:pt x="1041" y="528"/>
                </a:lnTo>
                <a:lnTo>
                  <a:pt x="1044" y="526"/>
                </a:lnTo>
                <a:lnTo>
                  <a:pt x="1044" y="524"/>
                </a:lnTo>
                <a:lnTo>
                  <a:pt x="1043" y="521"/>
                </a:lnTo>
                <a:lnTo>
                  <a:pt x="1043" y="514"/>
                </a:lnTo>
                <a:lnTo>
                  <a:pt x="1042" y="511"/>
                </a:lnTo>
                <a:lnTo>
                  <a:pt x="1038" y="507"/>
                </a:lnTo>
                <a:lnTo>
                  <a:pt x="1037" y="504"/>
                </a:lnTo>
                <a:lnTo>
                  <a:pt x="1037" y="502"/>
                </a:lnTo>
                <a:lnTo>
                  <a:pt x="1039" y="500"/>
                </a:lnTo>
                <a:lnTo>
                  <a:pt x="1041" y="496"/>
                </a:lnTo>
                <a:lnTo>
                  <a:pt x="1043" y="495"/>
                </a:lnTo>
                <a:lnTo>
                  <a:pt x="1039" y="488"/>
                </a:lnTo>
                <a:lnTo>
                  <a:pt x="1041" y="476"/>
                </a:lnTo>
                <a:lnTo>
                  <a:pt x="1038" y="473"/>
                </a:lnTo>
                <a:lnTo>
                  <a:pt x="1037" y="471"/>
                </a:lnTo>
                <a:lnTo>
                  <a:pt x="1033" y="472"/>
                </a:lnTo>
                <a:lnTo>
                  <a:pt x="1031" y="471"/>
                </a:lnTo>
                <a:lnTo>
                  <a:pt x="1024" y="467"/>
                </a:lnTo>
                <a:lnTo>
                  <a:pt x="1023" y="471"/>
                </a:lnTo>
                <a:lnTo>
                  <a:pt x="1020" y="473"/>
                </a:lnTo>
                <a:lnTo>
                  <a:pt x="1017" y="474"/>
                </a:lnTo>
                <a:lnTo>
                  <a:pt x="1013" y="474"/>
                </a:lnTo>
                <a:lnTo>
                  <a:pt x="1013" y="474"/>
                </a:lnTo>
                <a:lnTo>
                  <a:pt x="1011" y="471"/>
                </a:lnTo>
                <a:lnTo>
                  <a:pt x="1011" y="470"/>
                </a:lnTo>
                <a:lnTo>
                  <a:pt x="1010" y="471"/>
                </a:lnTo>
                <a:lnTo>
                  <a:pt x="1008" y="472"/>
                </a:lnTo>
                <a:lnTo>
                  <a:pt x="1007" y="473"/>
                </a:lnTo>
                <a:lnTo>
                  <a:pt x="1005" y="472"/>
                </a:lnTo>
                <a:lnTo>
                  <a:pt x="1004" y="472"/>
                </a:lnTo>
                <a:lnTo>
                  <a:pt x="1003" y="472"/>
                </a:lnTo>
                <a:lnTo>
                  <a:pt x="1001" y="470"/>
                </a:lnTo>
                <a:lnTo>
                  <a:pt x="998" y="470"/>
                </a:lnTo>
                <a:lnTo>
                  <a:pt x="991" y="473"/>
                </a:lnTo>
                <a:lnTo>
                  <a:pt x="984" y="475"/>
                </a:lnTo>
                <a:lnTo>
                  <a:pt x="977" y="473"/>
                </a:lnTo>
                <a:lnTo>
                  <a:pt x="977" y="467"/>
                </a:lnTo>
                <a:lnTo>
                  <a:pt x="973" y="467"/>
                </a:lnTo>
                <a:lnTo>
                  <a:pt x="962" y="471"/>
                </a:lnTo>
                <a:lnTo>
                  <a:pt x="953" y="468"/>
                </a:lnTo>
                <a:lnTo>
                  <a:pt x="949" y="470"/>
                </a:lnTo>
                <a:lnTo>
                  <a:pt x="945" y="473"/>
                </a:lnTo>
                <a:lnTo>
                  <a:pt x="942" y="473"/>
                </a:lnTo>
                <a:lnTo>
                  <a:pt x="932" y="474"/>
                </a:lnTo>
                <a:lnTo>
                  <a:pt x="929" y="475"/>
                </a:lnTo>
                <a:lnTo>
                  <a:pt x="925" y="476"/>
                </a:lnTo>
                <a:lnTo>
                  <a:pt x="914" y="473"/>
                </a:lnTo>
                <a:lnTo>
                  <a:pt x="910" y="473"/>
                </a:lnTo>
                <a:lnTo>
                  <a:pt x="905" y="477"/>
                </a:lnTo>
                <a:lnTo>
                  <a:pt x="896" y="492"/>
                </a:lnTo>
                <a:lnTo>
                  <a:pt x="891" y="493"/>
                </a:lnTo>
                <a:lnTo>
                  <a:pt x="894" y="482"/>
                </a:lnTo>
                <a:lnTo>
                  <a:pt x="896" y="480"/>
                </a:lnTo>
                <a:lnTo>
                  <a:pt x="894" y="480"/>
                </a:lnTo>
                <a:lnTo>
                  <a:pt x="889" y="482"/>
                </a:lnTo>
                <a:lnTo>
                  <a:pt x="886" y="482"/>
                </a:lnTo>
                <a:lnTo>
                  <a:pt x="882" y="480"/>
                </a:lnTo>
                <a:lnTo>
                  <a:pt x="881" y="480"/>
                </a:lnTo>
                <a:lnTo>
                  <a:pt x="881" y="482"/>
                </a:lnTo>
                <a:lnTo>
                  <a:pt x="880" y="485"/>
                </a:lnTo>
                <a:lnTo>
                  <a:pt x="881" y="486"/>
                </a:lnTo>
                <a:lnTo>
                  <a:pt x="881" y="490"/>
                </a:lnTo>
                <a:lnTo>
                  <a:pt x="881" y="492"/>
                </a:lnTo>
                <a:lnTo>
                  <a:pt x="877" y="491"/>
                </a:lnTo>
                <a:lnTo>
                  <a:pt x="877" y="491"/>
                </a:lnTo>
                <a:lnTo>
                  <a:pt x="870" y="501"/>
                </a:lnTo>
                <a:lnTo>
                  <a:pt x="871" y="507"/>
                </a:lnTo>
                <a:lnTo>
                  <a:pt x="874" y="513"/>
                </a:lnTo>
                <a:lnTo>
                  <a:pt x="876" y="520"/>
                </a:lnTo>
                <a:lnTo>
                  <a:pt x="876" y="527"/>
                </a:lnTo>
                <a:lnTo>
                  <a:pt x="876" y="528"/>
                </a:lnTo>
                <a:lnTo>
                  <a:pt x="874" y="525"/>
                </a:lnTo>
                <a:lnTo>
                  <a:pt x="867" y="522"/>
                </a:lnTo>
                <a:lnTo>
                  <a:pt x="866" y="526"/>
                </a:lnTo>
                <a:lnTo>
                  <a:pt x="867" y="531"/>
                </a:lnTo>
                <a:lnTo>
                  <a:pt x="870" y="536"/>
                </a:lnTo>
                <a:lnTo>
                  <a:pt x="871" y="542"/>
                </a:lnTo>
                <a:lnTo>
                  <a:pt x="866" y="537"/>
                </a:lnTo>
                <a:lnTo>
                  <a:pt x="864" y="533"/>
                </a:lnTo>
                <a:lnTo>
                  <a:pt x="863" y="528"/>
                </a:lnTo>
                <a:lnTo>
                  <a:pt x="862" y="523"/>
                </a:lnTo>
                <a:lnTo>
                  <a:pt x="858" y="530"/>
                </a:lnTo>
                <a:lnTo>
                  <a:pt x="856" y="531"/>
                </a:lnTo>
                <a:lnTo>
                  <a:pt x="853" y="525"/>
                </a:lnTo>
                <a:lnTo>
                  <a:pt x="850" y="534"/>
                </a:lnTo>
                <a:lnTo>
                  <a:pt x="846" y="534"/>
                </a:lnTo>
                <a:lnTo>
                  <a:pt x="844" y="530"/>
                </a:lnTo>
                <a:lnTo>
                  <a:pt x="835" y="536"/>
                </a:lnTo>
                <a:lnTo>
                  <a:pt x="832" y="541"/>
                </a:lnTo>
                <a:lnTo>
                  <a:pt x="835" y="553"/>
                </a:lnTo>
                <a:lnTo>
                  <a:pt x="836" y="562"/>
                </a:lnTo>
                <a:lnTo>
                  <a:pt x="838" y="569"/>
                </a:lnTo>
                <a:lnTo>
                  <a:pt x="845" y="572"/>
                </a:lnTo>
                <a:lnTo>
                  <a:pt x="844" y="577"/>
                </a:lnTo>
                <a:lnTo>
                  <a:pt x="842" y="584"/>
                </a:lnTo>
                <a:lnTo>
                  <a:pt x="841" y="591"/>
                </a:lnTo>
                <a:lnTo>
                  <a:pt x="842" y="597"/>
                </a:lnTo>
                <a:lnTo>
                  <a:pt x="844" y="603"/>
                </a:lnTo>
                <a:lnTo>
                  <a:pt x="844" y="604"/>
                </a:lnTo>
                <a:lnTo>
                  <a:pt x="841" y="601"/>
                </a:lnTo>
                <a:lnTo>
                  <a:pt x="837" y="585"/>
                </a:lnTo>
                <a:lnTo>
                  <a:pt x="834" y="579"/>
                </a:lnTo>
                <a:lnTo>
                  <a:pt x="830" y="573"/>
                </a:lnTo>
                <a:lnTo>
                  <a:pt x="824" y="574"/>
                </a:lnTo>
                <a:lnTo>
                  <a:pt x="822" y="573"/>
                </a:lnTo>
                <a:lnTo>
                  <a:pt x="820" y="569"/>
                </a:lnTo>
                <a:lnTo>
                  <a:pt x="816" y="562"/>
                </a:lnTo>
                <a:lnTo>
                  <a:pt x="816" y="560"/>
                </a:lnTo>
                <a:lnTo>
                  <a:pt x="818" y="550"/>
                </a:lnTo>
                <a:lnTo>
                  <a:pt x="814" y="549"/>
                </a:lnTo>
                <a:lnTo>
                  <a:pt x="811" y="544"/>
                </a:lnTo>
                <a:lnTo>
                  <a:pt x="811" y="538"/>
                </a:lnTo>
                <a:lnTo>
                  <a:pt x="811" y="533"/>
                </a:lnTo>
                <a:lnTo>
                  <a:pt x="806" y="534"/>
                </a:lnTo>
                <a:lnTo>
                  <a:pt x="802" y="541"/>
                </a:lnTo>
                <a:lnTo>
                  <a:pt x="798" y="549"/>
                </a:lnTo>
                <a:lnTo>
                  <a:pt x="797" y="555"/>
                </a:lnTo>
                <a:lnTo>
                  <a:pt x="796" y="544"/>
                </a:lnTo>
                <a:lnTo>
                  <a:pt x="796" y="542"/>
                </a:lnTo>
                <a:lnTo>
                  <a:pt x="792" y="532"/>
                </a:lnTo>
                <a:lnTo>
                  <a:pt x="791" y="530"/>
                </a:lnTo>
                <a:lnTo>
                  <a:pt x="794" y="513"/>
                </a:lnTo>
                <a:lnTo>
                  <a:pt x="792" y="512"/>
                </a:lnTo>
                <a:lnTo>
                  <a:pt x="788" y="515"/>
                </a:lnTo>
                <a:lnTo>
                  <a:pt x="783" y="523"/>
                </a:lnTo>
                <a:lnTo>
                  <a:pt x="779" y="526"/>
                </a:lnTo>
                <a:lnTo>
                  <a:pt x="778" y="531"/>
                </a:lnTo>
                <a:lnTo>
                  <a:pt x="777" y="536"/>
                </a:lnTo>
                <a:lnTo>
                  <a:pt x="778" y="547"/>
                </a:lnTo>
                <a:lnTo>
                  <a:pt x="777" y="567"/>
                </a:lnTo>
                <a:lnTo>
                  <a:pt x="778" y="574"/>
                </a:lnTo>
                <a:lnTo>
                  <a:pt x="778" y="574"/>
                </a:lnTo>
                <a:lnTo>
                  <a:pt x="779" y="574"/>
                </a:lnTo>
                <a:lnTo>
                  <a:pt x="782" y="577"/>
                </a:lnTo>
                <a:lnTo>
                  <a:pt x="783" y="579"/>
                </a:lnTo>
                <a:lnTo>
                  <a:pt x="782" y="580"/>
                </a:lnTo>
                <a:lnTo>
                  <a:pt x="782" y="581"/>
                </a:lnTo>
                <a:lnTo>
                  <a:pt x="782" y="582"/>
                </a:lnTo>
                <a:lnTo>
                  <a:pt x="783" y="587"/>
                </a:lnTo>
                <a:lnTo>
                  <a:pt x="783" y="591"/>
                </a:lnTo>
                <a:lnTo>
                  <a:pt x="783" y="593"/>
                </a:lnTo>
                <a:lnTo>
                  <a:pt x="783" y="595"/>
                </a:lnTo>
                <a:lnTo>
                  <a:pt x="779" y="600"/>
                </a:lnTo>
                <a:lnTo>
                  <a:pt x="779" y="602"/>
                </a:lnTo>
                <a:lnTo>
                  <a:pt x="779" y="605"/>
                </a:lnTo>
                <a:lnTo>
                  <a:pt x="781" y="610"/>
                </a:lnTo>
                <a:lnTo>
                  <a:pt x="782" y="613"/>
                </a:lnTo>
                <a:lnTo>
                  <a:pt x="784" y="619"/>
                </a:lnTo>
                <a:lnTo>
                  <a:pt x="784" y="622"/>
                </a:lnTo>
                <a:lnTo>
                  <a:pt x="782" y="622"/>
                </a:lnTo>
                <a:lnTo>
                  <a:pt x="779" y="621"/>
                </a:lnTo>
                <a:lnTo>
                  <a:pt x="777" y="617"/>
                </a:lnTo>
                <a:lnTo>
                  <a:pt x="775" y="614"/>
                </a:lnTo>
                <a:lnTo>
                  <a:pt x="775" y="612"/>
                </a:lnTo>
                <a:lnTo>
                  <a:pt x="773" y="614"/>
                </a:lnTo>
                <a:lnTo>
                  <a:pt x="773" y="616"/>
                </a:lnTo>
                <a:lnTo>
                  <a:pt x="774" y="621"/>
                </a:lnTo>
                <a:lnTo>
                  <a:pt x="776" y="624"/>
                </a:lnTo>
                <a:lnTo>
                  <a:pt x="779" y="631"/>
                </a:lnTo>
                <a:lnTo>
                  <a:pt x="781" y="633"/>
                </a:lnTo>
                <a:lnTo>
                  <a:pt x="781" y="636"/>
                </a:lnTo>
                <a:lnTo>
                  <a:pt x="779" y="645"/>
                </a:lnTo>
                <a:lnTo>
                  <a:pt x="775" y="643"/>
                </a:lnTo>
                <a:lnTo>
                  <a:pt x="769" y="638"/>
                </a:lnTo>
                <a:lnTo>
                  <a:pt x="768" y="634"/>
                </a:lnTo>
                <a:lnTo>
                  <a:pt x="766" y="632"/>
                </a:lnTo>
                <a:lnTo>
                  <a:pt x="754" y="613"/>
                </a:lnTo>
                <a:lnTo>
                  <a:pt x="750" y="607"/>
                </a:lnTo>
                <a:lnTo>
                  <a:pt x="748" y="605"/>
                </a:lnTo>
                <a:lnTo>
                  <a:pt x="745" y="606"/>
                </a:lnTo>
                <a:lnTo>
                  <a:pt x="745" y="609"/>
                </a:lnTo>
                <a:lnTo>
                  <a:pt x="745" y="613"/>
                </a:lnTo>
                <a:lnTo>
                  <a:pt x="745" y="619"/>
                </a:lnTo>
                <a:lnTo>
                  <a:pt x="746" y="622"/>
                </a:lnTo>
                <a:lnTo>
                  <a:pt x="748" y="626"/>
                </a:lnTo>
                <a:lnTo>
                  <a:pt x="750" y="631"/>
                </a:lnTo>
                <a:lnTo>
                  <a:pt x="753" y="632"/>
                </a:lnTo>
                <a:lnTo>
                  <a:pt x="756" y="630"/>
                </a:lnTo>
                <a:lnTo>
                  <a:pt x="757" y="632"/>
                </a:lnTo>
                <a:lnTo>
                  <a:pt x="764" y="642"/>
                </a:lnTo>
                <a:lnTo>
                  <a:pt x="764" y="645"/>
                </a:lnTo>
                <a:lnTo>
                  <a:pt x="765" y="649"/>
                </a:lnTo>
                <a:lnTo>
                  <a:pt x="764" y="652"/>
                </a:lnTo>
                <a:lnTo>
                  <a:pt x="763" y="654"/>
                </a:lnTo>
                <a:lnTo>
                  <a:pt x="759" y="654"/>
                </a:lnTo>
                <a:lnTo>
                  <a:pt x="757" y="653"/>
                </a:lnTo>
                <a:lnTo>
                  <a:pt x="755" y="651"/>
                </a:lnTo>
                <a:lnTo>
                  <a:pt x="754" y="650"/>
                </a:lnTo>
                <a:lnTo>
                  <a:pt x="749" y="654"/>
                </a:lnTo>
                <a:lnTo>
                  <a:pt x="748" y="658"/>
                </a:lnTo>
                <a:lnTo>
                  <a:pt x="750" y="672"/>
                </a:lnTo>
                <a:lnTo>
                  <a:pt x="750" y="678"/>
                </a:lnTo>
                <a:lnTo>
                  <a:pt x="749" y="683"/>
                </a:lnTo>
                <a:lnTo>
                  <a:pt x="747" y="688"/>
                </a:lnTo>
                <a:lnTo>
                  <a:pt x="744" y="689"/>
                </a:lnTo>
                <a:lnTo>
                  <a:pt x="746" y="678"/>
                </a:lnTo>
                <a:lnTo>
                  <a:pt x="746" y="671"/>
                </a:lnTo>
                <a:lnTo>
                  <a:pt x="744" y="665"/>
                </a:lnTo>
                <a:lnTo>
                  <a:pt x="740" y="661"/>
                </a:lnTo>
                <a:lnTo>
                  <a:pt x="727" y="648"/>
                </a:lnTo>
                <a:lnTo>
                  <a:pt x="728" y="655"/>
                </a:lnTo>
                <a:lnTo>
                  <a:pt x="724" y="655"/>
                </a:lnTo>
                <a:lnTo>
                  <a:pt x="717" y="653"/>
                </a:lnTo>
                <a:lnTo>
                  <a:pt x="712" y="652"/>
                </a:lnTo>
                <a:lnTo>
                  <a:pt x="715" y="656"/>
                </a:lnTo>
                <a:lnTo>
                  <a:pt x="719" y="660"/>
                </a:lnTo>
                <a:lnTo>
                  <a:pt x="728" y="665"/>
                </a:lnTo>
                <a:lnTo>
                  <a:pt x="728" y="669"/>
                </a:lnTo>
                <a:lnTo>
                  <a:pt x="730" y="670"/>
                </a:lnTo>
                <a:lnTo>
                  <a:pt x="715" y="705"/>
                </a:lnTo>
                <a:lnTo>
                  <a:pt x="712" y="715"/>
                </a:lnTo>
                <a:lnTo>
                  <a:pt x="710" y="720"/>
                </a:lnTo>
                <a:lnTo>
                  <a:pt x="708" y="722"/>
                </a:lnTo>
                <a:lnTo>
                  <a:pt x="707" y="724"/>
                </a:lnTo>
                <a:lnTo>
                  <a:pt x="706" y="728"/>
                </a:lnTo>
                <a:lnTo>
                  <a:pt x="707" y="731"/>
                </a:lnTo>
                <a:lnTo>
                  <a:pt x="709" y="734"/>
                </a:lnTo>
                <a:lnTo>
                  <a:pt x="709" y="733"/>
                </a:lnTo>
                <a:lnTo>
                  <a:pt x="714" y="728"/>
                </a:lnTo>
                <a:lnTo>
                  <a:pt x="716" y="730"/>
                </a:lnTo>
                <a:lnTo>
                  <a:pt x="715" y="737"/>
                </a:lnTo>
                <a:lnTo>
                  <a:pt x="717" y="744"/>
                </a:lnTo>
                <a:lnTo>
                  <a:pt x="720" y="752"/>
                </a:lnTo>
                <a:lnTo>
                  <a:pt x="727" y="758"/>
                </a:lnTo>
                <a:lnTo>
                  <a:pt x="730" y="757"/>
                </a:lnTo>
                <a:lnTo>
                  <a:pt x="736" y="743"/>
                </a:lnTo>
                <a:lnTo>
                  <a:pt x="739" y="739"/>
                </a:lnTo>
                <a:lnTo>
                  <a:pt x="742" y="740"/>
                </a:lnTo>
                <a:lnTo>
                  <a:pt x="736" y="763"/>
                </a:lnTo>
                <a:lnTo>
                  <a:pt x="734" y="768"/>
                </a:lnTo>
                <a:lnTo>
                  <a:pt x="727" y="771"/>
                </a:lnTo>
                <a:lnTo>
                  <a:pt x="725" y="773"/>
                </a:lnTo>
                <a:lnTo>
                  <a:pt x="724" y="777"/>
                </a:lnTo>
                <a:lnTo>
                  <a:pt x="720" y="788"/>
                </a:lnTo>
                <a:lnTo>
                  <a:pt x="719" y="790"/>
                </a:lnTo>
                <a:lnTo>
                  <a:pt x="719" y="784"/>
                </a:lnTo>
                <a:lnTo>
                  <a:pt x="722" y="774"/>
                </a:lnTo>
                <a:lnTo>
                  <a:pt x="722" y="769"/>
                </a:lnTo>
                <a:lnTo>
                  <a:pt x="720" y="764"/>
                </a:lnTo>
                <a:lnTo>
                  <a:pt x="718" y="760"/>
                </a:lnTo>
                <a:lnTo>
                  <a:pt x="715" y="758"/>
                </a:lnTo>
                <a:lnTo>
                  <a:pt x="712" y="761"/>
                </a:lnTo>
                <a:lnTo>
                  <a:pt x="708" y="748"/>
                </a:lnTo>
                <a:lnTo>
                  <a:pt x="705" y="749"/>
                </a:lnTo>
                <a:lnTo>
                  <a:pt x="699" y="752"/>
                </a:lnTo>
                <a:lnTo>
                  <a:pt x="697" y="751"/>
                </a:lnTo>
                <a:lnTo>
                  <a:pt x="697" y="749"/>
                </a:lnTo>
                <a:lnTo>
                  <a:pt x="699" y="738"/>
                </a:lnTo>
                <a:lnTo>
                  <a:pt x="699" y="733"/>
                </a:lnTo>
                <a:lnTo>
                  <a:pt x="698" y="729"/>
                </a:lnTo>
                <a:lnTo>
                  <a:pt x="697" y="724"/>
                </a:lnTo>
                <a:lnTo>
                  <a:pt x="698" y="720"/>
                </a:lnTo>
                <a:lnTo>
                  <a:pt x="700" y="712"/>
                </a:lnTo>
                <a:lnTo>
                  <a:pt x="704" y="709"/>
                </a:lnTo>
                <a:lnTo>
                  <a:pt x="705" y="705"/>
                </a:lnTo>
                <a:lnTo>
                  <a:pt x="705" y="701"/>
                </a:lnTo>
                <a:lnTo>
                  <a:pt x="703" y="696"/>
                </a:lnTo>
                <a:lnTo>
                  <a:pt x="695" y="684"/>
                </a:lnTo>
                <a:lnTo>
                  <a:pt x="687" y="676"/>
                </a:lnTo>
                <a:lnTo>
                  <a:pt x="684" y="669"/>
                </a:lnTo>
                <a:lnTo>
                  <a:pt x="681" y="660"/>
                </a:lnTo>
                <a:lnTo>
                  <a:pt x="680" y="654"/>
                </a:lnTo>
                <a:lnTo>
                  <a:pt x="685" y="656"/>
                </a:lnTo>
                <a:lnTo>
                  <a:pt x="687" y="652"/>
                </a:lnTo>
                <a:lnTo>
                  <a:pt x="685" y="645"/>
                </a:lnTo>
                <a:lnTo>
                  <a:pt x="680" y="642"/>
                </a:lnTo>
                <a:lnTo>
                  <a:pt x="680" y="635"/>
                </a:lnTo>
                <a:lnTo>
                  <a:pt x="681" y="631"/>
                </a:lnTo>
                <a:lnTo>
                  <a:pt x="681" y="625"/>
                </a:lnTo>
                <a:lnTo>
                  <a:pt x="679" y="620"/>
                </a:lnTo>
                <a:lnTo>
                  <a:pt x="676" y="614"/>
                </a:lnTo>
                <a:lnTo>
                  <a:pt x="671" y="611"/>
                </a:lnTo>
                <a:lnTo>
                  <a:pt x="667" y="607"/>
                </a:lnTo>
                <a:lnTo>
                  <a:pt x="664" y="606"/>
                </a:lnTo>
                <a:lnTo>
                  <a:pt x="663" y="605"/>
                </a:lnTo>
                <a:lnTo>
                  <a:pt x="665" y="603"/>
                </a:lnTo>
                <a:lnTo>
                  <a:pt x="659" y="603"/>
                </a:lnTo>
                <a:lnTo>
                  <a:pt x="656" y="606"/>
                </a:lnTo>
                <a:lnTo>
                  <a:pt x="654" y="611"/>
                </a:lnTo>
                <a:lnTo>
                  <a:pt x="651" y="615"/>
                </a:lnTo>
                <a:lnTo>
                  <a:pt x="654" y="616"/>
                </a:lnTo>
                <a:lnTo>
                  <a:pt x="658" y="620"/>
                </a:lnTo>
                <a:lnTo>
                  <a:pt x="660" y="622"/>
                </a:lnTo>
                <a:lnTo>
                  <a:pt x="658" y="623"/>
                </a:lnTo>
                <a:lnTo>
                  <a:pt x="656" y="623"/>
                </a:lnTo>
                <a:lnTo>
                  <a:pt x="654" y="623"/>
                </a:lnTo>
                <a:lnTo>
                  <a:pt x="650" y="622"/>
                </a:lnTo>
                <a:lnTo>
                  <a:pt x="651" y="617"/>
                </a:lnTo>
                <a:lnTo>
                  <a:pt x="648" y="616"/>
                </a:lnTo>
                <a:lnTo>
                  <a:pt x="640" y="616"/>
                </a:lnTo>
                <a:lnTo>
                  <a:pt x="639" y="621"/>
                </a:lnTo>
                <a:lnTo>
                  <a:pt x="637" y="624"/>
                </a:lnTo>
                <a:lnTo>
                  <a:pt x="632" y="628"/>
                </a:lnTo>
                <a:lnTo>
                  <a:pt x="653" y="639"/>
                </a:lnTo>
                <a:lnTo>
                  <a:pt x="654" y="643"/>
                </a:lnTo>
                <a:lnTo>
                  <a:pt x="657" y="649"/>
                </a:lnTo>
                <a:lnTo>
                  <a:pt x="660" y="653"/>
                </a:lnTo>
                <a:lnTo>
                  <a:pt x="664" y="656"/>
                </a:lnTo>
                <a:lnTo>
                  <a:pt x="676" y="662"/>
                </a:lnTo>
                <a:lnTo>
                  <a:pt x="677" y="663"/>
                </a:lnTo>
                <a:lnTo>
                  <a:pt x="677" y="665"/>
                </a:lnTo>
                <a:lnTo>
                  <a:pt x="677" y="671"/>
                </a:lnTo>
                <a:lnTo>
                  <a:pt x="677" y="676"/>
                </a:lnTo>
                <a:lnTo>
                  <a:pt x="673" y="683"/>
                </a:lnTo>
                <a:lnTo>
                  <a:pt x="673" y="686"/>
                </a:lnTo>
                <a:lnTo>
                  <a:pt x="675" y="690"/>
                </a:lnTo>
                <a:lnTo>
                  <a:pt x="678" y="693"/>
                </a:lnTo>
                <a:lnTo>
                  <a:pt x="678" y="694"/>
                </a:lnTo>
                <a:lnTo>
                  <a:pt x="678" y="695"/>
                </a:lnTo>
                <a:lnTo>
                  <a:pt x="677" y="696"/>
                </a:lnTo>
                <a:lnTo>
                  <a:pt x="674" y="693"/>
                </a:lnTo>
                <a:lnTo>
                  <a:pt x="670" y="691"/>
                </a:lnTo>
                <a:lnTo>
                  <a:pt x="667" y="689"/>
                </a:lnTo>
                <a:lnTo>
                  <a:pt x="664" y="688"/>
                </a:lnTo>
                <a:lnTo>
                  <a:pt x="666" y="683"/>
                </a:lnTo>
                <a:lnTo>
                  <a:pt x="668" y="680"/>
                </a:lnTo>
                <a:lnTo>
                  <a:pt x="669" y="676"/>
                </a:lnTo>
                <a:lnTo>
                  <a:pt x="667" y="670"/>
                </a:lnTo>
                <a:lnTo>
                  <a:pt x="665" y="666"/>
                </a:lnTo>
                <a:lnTo>
                  <a:pt x="663" y="673"/>
                </a:lnTo>
                <a:lnTo>
                  <a:pt x="659" y="675"/>
                </a:lnTo>
                <a:lnTo>
                  <a:pt x="659" y="669"/>
                </a:lnTo>
                <a:lnTo>
                  <a:pt x="656" y="672"/>
                </a:lnTo>
                <a:lnTo>
                  <a:pt x="657" y="681"/>
                </a:lnTo>
                <a:lnTo>
                  <a:pt x="660" y="692"/>
                </a:lnTo>
                <a:lnTo>
                  <a:pt x="660" y="700"/>
                </a:lnTo>
                <a:lnTo>
                  <a:pt x="656" y="689"/>
                </a:lnTo>
                <a:lnTo>
                  <a:pt x="651" y="690"/>
                </a:lnTo>
                <a:lnTo>
                  <a:pt x="647" y="695"/>
                </a:lnTo>
                <a:lnTo>
                  <a:pt x="645" y="701"/>
                </a:lnTo>
                <a:lnTo>
                  <a:pt x="644" y="695"/>
                </a:lnTo>
                <a:lnTo>
                  <a:pt x="647" y="684"/>
                </a:lnTo>
                <a:lnTo>
                  <a:pt x="648" y="659"/>
                </a:lnTo>
                <a:lnTo>
                  <a:pt x="649" y="654"/>
                </a:lnTo>
                <a:lnTo>
                  <a:pt x="642" y="655"/>
                </a:lnTo>
                <a:lnTo>
                  <a:pt x="637" y="671"/>
                </a:lnTo>
                <a:lnTo>
                  <a:pt x="632" y="678"/>
                </a:lnTo>
                <a:lnTo>
                  <a:pt x="631" y="675"/>
                </a:lnTo>
                <a:lnTo>
                  <a:pt x="634" y="669"/>
                </a:lnTo>
                <a:lnTo>
                  <a:pt x="634" y="645"/>
                </a:lnTo>
                <a:lnTo>
                  <a:pt x="631" y="644"/>
                </a:lnTo>
                <a:lnTo>
                  <a:pt x="631" y="645"/>
                </a:lnTo>
                <a:lnTo>
                  <a:pt x="629" y="649"/>
                </a:lnTo>
                <a:lnTo>
                  <a:pt x="628" y="644"/>
                </a:lnTo>
                <a:lnTo>
                  <a:pt x="618" y="653"/>
                </a:lnTo>
                <a:lnTo>
                  <a:pt x="616" y="658"/>
                </a:lnTo>
                <a:lnTo>
                  <a:pt x="617" y="662"/>
                </a:lnTo>
                <a:lnTo>
                  <a:pt x="618" y="669"/>
                </a:lnTo>
                <a:lnTo>
                  <a:pt x="618" y="671"/>
                </a:lnTo>
                <a:lnTo>
                  <a:pt x="611" y="666"/>
                </a:lnTo>
                <a:lnTo>
                  <a:pt x="611" y="671"/>
                </a:lnTo>
                <a:lnTo>
                  <a:pt x="612" y="675"/>
                </a:lnTo>
                <a:lnTo>
                  <a:pt x="615" y="676"/>
                </a:lnTo>
                <a:lnTo>
                  <a:pt x="615" y="676"/>
                </a:lnTo>
                <a:lnTo>
                  <a:pt x="616" y="678"/>
                </a:lnTo>
                <a:lnTo>
                  <a:pt x="617" y="679"/>
                </a:lnTo>
                <a:lnTo>
                  <a:pt x="615" y="682"/>
                </a:lnTo>
                <a:lnTo>
                  <a:pt x="614" y="685"/>
                </a:lnTo>
                <a:lnTo>
                  <a:pt x="615" y="690"/>
                </a:lnTo>
                <a:lnTo>
                  <a:pt x="618" y="695"/>
                </a:lnTo>
                <a:lnTo>
                  <a:pt x="619" y="700"/>
                </a:lnTo>
                <a:lnTo>
                  <a:pt x="620" y="704"/>
                </a:lnTo>
                <a:lnTo>
                  <a:pt x="619" y="714"/>
                </a:lnTo>
                <a:lnTo>
                  <a:pt x="616" y="711"/>
                </a:lnTo>
                <a:lnTo>
                  <a:pt x="614" y="706"/>
                </a:lnTo>
                <a:lnTo>
                  <a:pt x="612" y="703"/>
                </a:lnTo>
                <a:lnTo>
                  <a:pt x="611" y="699"/>
                </a:lnTo>
                <a:lnTo>
                  <a:pt x="608" y="694"/>
                </a:lnTo>
                <a:lnTo>
                  <a:pt x="605" y="684"/>
                </a:lnTo>
                <a:lnTo>
                  <a:pt x="601" y="668"/>
                </a:lnTo>
                <a:lnTo>
                  <a:pt x="597" y="672"/>
                </a:lnTo>
                <a:lnTo>
                  <a:pt x="595" y="682"/>
                </a:lnTo>
                <a:lnTo>
                  <a:pt x="596" y="701"/>
                </a:lnTo>
                <a:lnTo>
                  <a:pt x="597" y="705"/>
                </a:lnTo>
                <a:lnTo>
                  <a:pt x="598" y="711"/>
                </a:lnTo>
                <a:lnTo>
                  <a:pt x="599" y="715"/>
                </a:lnTo>
                <a:lnTo>
                  <a:pt x="598" y="719"/>
                </a:lnTo>
                <a:lnTo>
                  <a:pt x="595" y="720"/>
                </a:lnTo>
                <a:lnTo>
                  <a:pt x="591" y="718"/>
                </a:lnTo>
                <a:lnTo>
                  <a:pt x="589" y="714"/>
                </a:lnTo>
                <a:lnTo>
                  <a:pt x="589" y="710"/>
                </a:lnTo>
                <a:lnTo>
                  <a:pt x="588" y="708"/>
                </a:lnTo>
                <a:lnTo>
                  <a:pt x="586" y="709"/>
                </a:lnTo>
                <a:lnTo>
                  <a:pt x="582" y="711"/>
                </a:lnTo>
                <a:lnTo>
                  <a:pt x="580" y="706"/>
                </a:lnTo>
                <a:lnTo>
                  <a:pt x="578" y="699"/>
                </a:lnTo>
                <a:lnTo>
                  <a:pt x="577" y="694"/>
                </a:lnTo>
                <a:lnTo>
                  <a:pt x="569" y="706"/>
                </a:lnTo>
                <a:lnTo>
                  <a:pt x="565" y="712"/>
                </a:lnTo>
                <a:lnTo>
                  <a:pt x="560" y="714"/>
                </a:lnTo>
                <a:lnTo>
                  <a:pt x="560" y="712"/>
                </a:lnTo>
                <a:lnTo>
                  <a:pt x="560" y="708"/>
                </a:lnTo>
                <a:lnTo>
                  <a:pt x="560" y="705"/>
                </a:lnTo>
                <a:lnTo>
                  <a:pt x="559" y="705"/>
                </a:lnTo>
                <a:lnTo>
                  <a:pt x="561" y="703"/>
                </a:lnTo>
                <a:lnTo>
                  <a:pt x="562" y="702"/>
                </a:lnTo>
                <a:lnTo>
                  <a:pt x="565" y="702"/>
                </a:lnTo>
                <a:lnTo>
                  <a:pt x="567" y="700"/>
                </a:lnTo>
                <a:lnTo>
                  <a:pt x="568" y="698"/>
                </a:lnTo>
                <a:lnTo>
                  <a:pt x="565" y="696"/>
                </a:lnTo>
                <a:lnTo>
                  <a:pt x="561" y="696"/>
                </a:lnTo>
                <a:lnTo>
                  <a:pt x="559" y="698"/>
                </a:lnTo>
                <a:lnTo>
                  <a:pt x="557" y="698"/>
                </a:lnTo>
                <a:lnTo>
                  <a:pt x="555" y="699"/>
                </a:lnTo>
                <a:lnTo>
                  <a:pt x="551" y="701"/>
                </a:lnTo>
                <a:lnTo>
                  <a:pt x="551" y="699"/>
                </a:lnTo>
                <a:lnTo>
                  <a:pt x="550" y="693"/>
                </a:lnTo>
                <a:lnTo>
                  <a:pt x="539" y="696"/>
                </a:lnTo>
                <a:lnTo>
                  <a:pt x="531" y="702"/>
                </a:lnTo>
                <a:lnTo>
                  <a:pt x="519" y="720"/>
                </a:lnTo>
                <a:lnTo>
                  <a:pt x="514" y="730"/>
                </a:lnTo>
                <a:lnTo>
                  <a:pt x="509" y="750"/>
                </a:lnTo>
                <a:lnTo>
                  <a:pt x="503" y="758"/>
                </a:lnTo>
                <a:lnTo>
                  <a:pt x="501" y="763"/>
                </a:lnTo>
                <a:lnTo>
                  <a:pt x="499" y="764"/>
                </a:lnTo>
                <a:lnTo>
                  <a:pt x="499" y="760"/>
                </a:lnTo>
                <a:lnTo>
                  <a:pt x="500" y="747"/>
                </a:lnTo>
                <a:lnTo>
                  <a:pt x="499" y="742"/>
                </a:lnTo>
                <a:lnTo>
                  <a:pt x="498" y="740"/>
                </a:lnTo>
                <a:lnTo>
                  <a:pt x="497" y="738"/>
                </a:lnTo>
                <a:lnTo>
                  <a:pt x="499" y="735"/>
                </a:lnTo>
                <a:lnTo>
                  <a:pt x="500" y="733"/>
                </a:lnTo>
                <a:lnTo>
                  <a:pt x="501" y="727"/>
                </a:lnTo>
                <a:lnTo>
                  <a:pt x="502" y="724"/>
                </a:lnTo>
                <a:lnTo>
                  <a:pt x="510" y="718"/>
                </a:lnTo>
                <a:lnTo>
                  <a:pt x="514" y="706"/>
                </a:lnTo>
                <a:lnTo>
                  <a:pt x="517" y="693"/>
                </a:lnTo>
                <a:lnTo>
                  <a:pt x="513" y="680"/>
                </a:lnTo>
                <a:lnTo>
                  <a:pt x="508" y="685"/>
                </a:lnTo>
                <a:lnTo>
                  <a:pt x="503" y="685"/>
                </a:lnTo>
                <a:lnTo>
                  <a:pt x="500" y="683"/>
                </a:lnTo>
                <a:lnTo>
                  <a:pt x="503" y="670"/>
                </a:lnTo>
                <a:lnTo>
                  <a:pt x="504" y="665"/>
                </a:lnTo>
                <a:lnTo>
                  <a:pt x="503" y="662"/>
                </a:lnTo>
                <a:lnTo>
                  <a:pt x="502" y="659"/>
                </a:lnTo>
                <a:lnTo>
                  <a:pt x="501" y="656"/>
                </a:lnTo>
                <a:lnTo>
                  <a:pt x="502" y="654"/>
                </a:lnTo>
                <a:lnTo>
                  <a:pt x="503" y="652"/>
                </a:lnTo>
                <a:lnTo>
                  <a:pt x="503" y="650"/>
                </a:lnTo>
                <a:lnTo>
                  <a:pt x="503" y="648"/>
                </a:lnTo>
                <a:lnTo>
                  <a:pt x="502" y="644"/>
                </a:lnTo>
                <a:lnTo>
                  <a:pt x="496" y="651"/>
                </a:lnTo>
                <a:lnTo>
                  <a:pt x="492" y="652"/>
                </a:lnTo>
                <a:lnTo>
                  <a:pt x="489" y="651"/>
                </a:lnTo>
                <a:lnTo>
                  <a:pt x="489" y="654"/>
                </a:lnTo>
                <a:lnTo>
                  <a:pt x="487" y="659"/>
                </a:lnTo>
                <a:lnTo>
                  <a:pt x="484" y="662"/>
                </a:lnTo>
                <a:lnTo>
                  <a:pt x="482" y="664"/>
                </a:lnTo>
                <a:lnTo>
                  <a:pt x="480" y="662"/>
                </a:lnTo>
                <a:lnTo>
                  <a:pt x="483" y="659"/>
                </a:lnTo>
                <a:lnTo>
                  <a:pt x="487" y="651"/>
                </a:lnTo>
                <a:lnTo>
                  <a:pt x="489" y="648"/>
                </a:lnTo>
                <a:lnTo>
                  <a:pt x="488" y="645"/>
                </a:lnTo>
                <a:lnTo>
                  <a:pt x="488" y="645"/>
                </a:lnTo>
                <a:lnTo>
                  <a:pt x="486" y="644"/>
                </a:lnTo>
                <a:lnTo>
                  <a:pt x="484" y="646"/>
                </a:lnTo>
                <a:lnTo>
                  <a:pt x="482" y="650"/>
                </a:lnTo>
                <a:lnTo>
                  <a:pt x="480" y="653"/>
                </a:lnTo>
                <a:lnTo>
                  <a:pt x="477" y="655"/>
                </a:lnTo>
                <a:lnTo>
                  <a:pt x="475" y="658"/>
                </a:lnTo>
                <a:lnTo>
                  <a:pt x="468" y="676"/>
                </a:lnTo>
                <a:lnTo>
                  <a:pt x="463" y="694"/>
                </a:lnTo>
                <a:lnTo>
                  <a:pt x="463" y="704"/>
                </a:lnTo>
                <a:lnTo>
                  <a:pt x="464" y="718"/>
                </a:lnTo>
                <a:lnTo>
                  <a:pt x="463" y="723"/>
                </a:lnTo>
                <a:lnTo>
                  <a:pt x="460" y="721"/>
                </a:lnTo>
                <a:lnTo>
                  <a:pt x="458" y="715"/>
                </a:lnTo>
                <a:lnTo>
                  <a:pt x="455" y="711"/>
                </a:lnTo>
                <a:lnTo>
                  <a:pt x="455" y="706"/>
                </a:lnTo>
                <a:lnTo>
                  <a:pt x="455" y="703"/>
                </a:lnTo>
                <a:lnTo>
                  <a:pt x="460" y="685"/>
                </a:lnTo>
                <a:lnTo>
                  <a:pt x="461" y="676"/>
                </a:lnTo>
                <a:lnTo>
                  <a:pt x="457" y="672"/>
                </a:lnTo>
                <a:lnTo>
                  <a:pt x="462" y="661"/>
                </a:lnTo>
                <a:lnTo>
                  <a:pt x="463" y="655"/>
                </a:lnTo>
                <a:lnTo>
                  <a:pt x="459" y="652"/>
                </a:lnTo>
                <a:lnTo>
                  <a:pt x="459" y="646"/>
                </a:lnTo>
                <a:lnTo>
                  <a:pt x="461" y="645"/>
                </a:lnTo>
                <a:lnTo>
                  <a:pt x="464" y="646"/>
                </a:lnTo>
                <a:lnTo>
                  <a:pt x="467" y="646"/>
                </a:lnTo>
                <a:lnTo>
                  <a:pt x="469" y="645"/>
                </a:lnTo>
                <a:lnTo>
                  <a:pt x="486" y="606"/>
                </a:lnTo>
                <a:lnTo>
                  <a:pt x="499" y="589"/>
                </a:lnTo>
                <a:lnTo>
                  <a:pt x="498" y="577"/>
                </a:lnTo>
                <a:lnTo>
                  <a:pt x="503" y="569"/>
                </a:lnTo>
                <a:lnTo>
                  <a:pt x="509" y="546"/>
                </a:lnTo>
                <a:lnTo>
                  <a:pt x="513" y="537"/>
                </a:lnTo>
                <a:lnTo>
                  <a:pt x="517" y="535"/>
                </a:lnTo>
                <a:lnTo>
                  <a:pt x="520" y="530"/>
                </a:lnTo>
                <a:lnTo>
                  <a:pt x="521" y="524"/>
                </a:lnTo>
                <a:lnTo>
                  <a:pt x="520" y="518"/>
                </a:lnTo>
                <a:lnTo>
                  <a:pt x="517" y="513"/>
                </a:lnTo>
                <a:lnTo>
                  <a:pt x="512" y="508"/>
                </a:lnTo>
                <a:lnTo>
                  <a:pt x="502" y="502"/>
                </a:lnTo>
                <a:lnTo>
                  <a:pt x="501" y="500"/>
                </a:lnTo>
                <a:lnTo>
                  <a:pt x="494" y="522"/>
                </a:lnTo>
                <a:lnTo>
                  <a:pt x="492" y="524"/>
                </a:lnTo>
                <a:lnTo>
                  <a:pt x="488" y="527"/>
                </a:lnTo>
                <a:lnTo>
                  <a:pt x="477" y="534"/>
                </a:lnTo>
                <a:lnTo>
                  <a:pt x="473" y="540"/>
                </a:lnTo>
                <a:lnTo>
                  <a:pt x="477" y="542"/>
                </a:lnTo>
                <a:lnTo>
                  <a:pt x="477" y="544"/>
                </a:lnTo>
                <a:lnTo>
                  <a:pt x="477" y="549"/>
                </a:lnTo>
                <a:lnTo>
                  <a:pt x="477" y="553"/>
                </a:lnTo>
                <a:lnTo>
                  <a:pt x="474" y="555"/>
                </a:lnTo>
                <a:lnTo>
                  <a:pt x="470" y="557"/>
                </a:lnTo>
                <a:lnTo>
                  <a:pt x="465" y="559"/>
                </a:lnTo>
                <a:lnTo>
                  <a:pt x="463" y="557"/>
                </a:lnTo>
                <a:lnTo>
                  <a:pt x="462" y="555"/>
                </a:lnTo>
                <a:lnTo>
                  <a:pt x="460" y="554"/>
                </a:lnTo>
                <a:lnTo>
                  <a:pt x="458" y="554"/>
                </a:lnTo>
                <a:lnTo>
                  <a:pt x="457" y="555"/>
                </a:lnTo>
                <a:lnTo>
                  <a:pt x="455" y="556"/>
                </a:lnTo>
                <a:lnTo>
                  <a:pt x="454" y="557"/>
                </a:lnTo>
                <a:lnTo>
                  <a:pt x="442" y="554"/>
                </a:lnTo>
                <a:lnTo>
                  <a:pt x="439" y="552"/>
                </a:lnTo>
                <a:lnTo>
                  <a:pt x="440" y="551"/>
                </a:lnTo>
                <a:lnTo>
                  <a:pt x="431" y="546"/>
                </a:lnTo>
                <a:lnTo>
                  <a:pt x="423" y="545"/>
                </a:lnTo>
                <a:lnTo>
                  <a:pt x="415" y="546"/>
                </a:lnTo>
                <a:lnTo>
                  <a:pt x="409" y="550"/>
                </a:lnTo>
                <a:lnTo>
                  <a:pt x="409" y="556"/>
                </a:lnTo>
                <a:lnTo>
                  <a:pt x="413" y="567"/>
                </a:lnTo>
                <a:lnTo>
                  <a:pt x="414" y="577"/>
                </a:lnTo>
                <a:lnTo>
                  <a:pt x="406" y="579"/>
                </a:lnTo>
                <a:lnTo>
                  <a:pt x="408" y="569"/>
                </a:lnTo>
                <a:lnTo>
                  <a:pt x="408" y="562"/>
                </a:lnTo>
                <a:lnTo>
                  <a:pt x="403" y="559"/>
                </a:lnTo>
                <a:lnTo>
                  <a:pt x="401" y="560"/>
                </a:lnTo>
                <a:lnTo>
                  <a:pt x="394" y="570"/>
                </a:lnTo>
                <a:lnTo>
                  <a:pt x="393" y="574"/>
                </a:lnTo>
                <a:lnTo>
                  <a:pt x="394" y="597"/>
                </a:lnTo>
                <a:lnTo>
                  <a:pt x="393" y="609"/>
                </a:lnTo>
                <a:lnTo>
                  <a:pt x="388" y="616"/>
                </a:lnTo>
                <a:lnTo>
                  <a:pt x="389" y="600"/>
                </a:lnTo>
                <a:lnTo>
                  <a:pt x="389" y="594"/>
                </a:lnTo>
                <a:lnTo>
                  <a:pt x="388" y="587"/>
                </a:lnTo>
                <a:lnTo>
                  <a:pt x="381" y="571"/>
                </a:lnTo>
                <a:lnTo>
                  <a:pt x="381" y="566"/>
                </a:lnTo>
                <a:lnTo>
                  <a:pt x="382" y="555"/>
                </a:lnTo>
                <a:lnTo>
                  <a:pt x="381" y="550"/>
                </a:lnTo>
                <a:lnTo>
                  <a:pt x="376" y="546"/>
                </a:lnTo>
                <a:lnTo>
                  <a:pt x="372" y="545"/>
                </a:lnTo>
                <a:lnTo>
                  <a:pt x="367" y="545"/>
                </a:lnTo>
                <a:lnTo>
                  <a:pt x="363" y="543"/>
                </a:lnTo>
                <a:lnTo>
                  <a:pt x="365" y="540"/>
                </a:lnTo>
                <a:lnTo>
                  <a:pt x="364" y="538"/>
                </a:lnTo>
                <a:lnTo>
                  <a:pt x="361" y="538"/>
                </a:lnTo>
                <a:lnTo>
                  <a:pt x="357" y="541"/>
                </a:lnTo>
                <a:lnTo>
                  <a:pt x="357" y="538"/>
                </a:lnTo>
                <a:lnTo>
                  <a:pt x="355" y="534"/>
                </a:lnTo>
                <a:lnTo>
                  <a:pt x="355" y="533"/>
                </a:lnTo>
                <a:lnTo>
                  <a:pt x="352" y="535"/>
                </a:lnTo>
                <a:lnTo>
                  <a:pt x="350" y="537"/>
                </a:lnTo>
                <a:lnTo>
                  <a:pt x="349" y="542"/>
                </a:lnTo>
                <a:lnTo>
                  <a:pt x="347" y="545"/>
                </a:lnTo>
                <a:lnTo>
                  <a:pt x="342" y="564"/>
                </a:lnTo>
                <a:lnTo>
                  <a:pt x="346" y="583"/>
                </a:lnTo>
                <a:lnTo>
                  <a:pt x="344" y="590"/>
                </a:lnTo>
                <a:lnTo>
                  <a:pt x="342" y="595"/>
                </a:lnTo>
                <a:lnTo>
                  <a:pt x="342" y="605"/>
                </a:lnTo>
                <a:lnTo>
                  <a:pt x="347" y="633"/>
                </a:lnTo>
                <a:lnTo>
                  <a:pt x="351" y="636"/>
                </a:lnTo>
                <a:lnTo>
                  <a:pt x="355" y="640"/>
                </a:lnTo>
                <a:lnTo>
                  <a:pt x="361" y="645"/>
                </a:lnTo>
                <a:lnTo>
                  <a:pt x="352" y="645"/>
                </a:lnTo>
                <a:lnTo>
                  <a:pt x="350" y="644"/>
                </a:lnTo>
                <a:lnTo>
                  <a:pt x="349" y="652"/>
                </a:lnTo>
                <a:lnTo>
                  <a:pt x="351" y="658"/>
                </a:lnTo>
                <a:lnTo>
                  <a:pt x="355" y="662"/>
                </a:lnTo>
                <a:lnTo>
                  <a:pt x="360" y="666"/>
                </a:lnTo>
                <a:lnTo>
                  <a:pt x="360" y="670"/>
                </a:lnTo>
                <a:lnTo>
                  <a:pt x="342" y="659"/>
                </a:lnTo>
                <a:lnTo>
                  <a:pt x="340" y="662"/>
                </a:lnTo>
                <a:lnTo>
                  <a:pt x="339" y="675"/>
                </a:lnTo>
                <a:lnTo>
                  <a:pt x="335" y="682"/>
                </a:lnTo>
                <a:lnTo>
                  <a:pt x="334" y="685"/>
                </a:lnTo>
                <a:lnTo>
                  <a:pt x="334" y="689"/>
                </a:lnTo>
                <a:lnTo>
                  <a:pt x="335" y="692"/>
                </a:lnTo>
                <a:lnTo>
                  <a:pt x="336" y="694"/>
                </a:lnTo>
                <a:lnTo>
                  <a:pt x="334" y="702"/>
                </a:lnTo>
                <a:lnTo>
                  <a:pt x="334" y="757"/>
                </a:lnTo>
                <a:lnTo>
                  <a:pt x="337" y="769"/>
                </a:lnTo>
                <a:lnTo>
                  <a:pt x="337" y="792"/>
                </a:lnTo>
                <a:lnTo>
                  <a:pt x="340" y="807"/>
                </a:lnTo>
                <a:lnTo>
                  <a:pt x="339" y="813"/>
                </a:lnTo>
                <a:lnTo>
                  <a:pt x="337" y="818"/>
                </a:lnTo>
                <a:lnTo>
                  <a:pt x="335" y="803"/>
                </a:lnTo>
                <a:lnTo>
                  <a:pt x="334" y="799"/>
                </a:lnTo>
                <a:lnTo>
                  <a:pt x="330" y="789"/>
                </a:lnTo>
                <a:lnTo>
                  <a:pt x="324" y="767"/>
                </a:lnTo>
                <a:lnTo>
                  <a:pt x="322" y="763"/>
                </a:lnTo>
                <a:lnTo>
                  <a:pt x="322" y="761"/>
                </a:lnTo>
                <a:lnTo>
                  <a:pt x="315" y="751"/>
                </a:lnTo>
                <a:lnTo>
                  <a:pt x="314" y="751"/>
                </a:lnTo>
                <a:lnTo>
                  <a:pt x="312" y="752"/>
                </a:lnTo>
                <a:lnTo>
                  <a:pt x="310" y="753"/>
                </a:lnTo>
                <a:lnTo>
                  <a:pt x="306" y="751"/>
                </a:lnTo>
                <a:lnTo>
                  <a:pt x="303" y="752"/>
                </a:lnTo>
                <a:lnTo>
                  <a:pt x="292" y="758"/>
                </a:lnTo>
                <a:lnTo>
                  <a:pt x="287" y="759"/>
                </a:lnTo>
                <a:lnTo>
                  <a:pt x="288" y="750"/>
                </a:lnTo>
                <a:lnTo>
                  <a:pt x="297" y="731"/>
                </a:lnTo>
                <a:lnTo>
                  <a:pt x="298" y="727"/>
                </a:lnTo>
                <a:lnTo>
                  <a:pt x="298" y="722"/>
                </a:lnTo>
                <a:lnTo>
                  <a:pt x="298" y="718"/>
                </a:lnTo>
                <a:lnTo>
                  <a:pt x="297" y="712"/>
                </a:lnTo>
                <a:lnTo>
                  <a:pt x="296" y="712"/>
                </a:lnTo>
                <a:lnTo>
                  <a:pt x="294" y="711"/>
                </a:lnTo>
                <a:lnTo>
                  <a:pt x="293" y="710"/>
                </a:lnTo>
                <a:lnTo>
                  <a:pt x="292" y="706"/>
                </a:lnTo>
                <a:lnTo>
                  <a:pt x="292" y="704"/>
                </a:lnTo>
                <a:lnTo>
                  <a:pt x="292" y="702"/>
                </a:lnTo>
                <a:lnTo>
                  <a:pt x="294" y="699"/>
                </a:lnTo>
                <a:lnTo>
                  <a:pt x="293" y="696"/>
                </a:lnTo>
                <a:lnTo>
                  <a:pt x="290" y="693"/>
                </a:lnTo>
                <a:lnTo>
                  <a:pt x="286" y="680"/>
                </a:lnTo>
                <a:lnTo>
                  <a:pt x="284" y="674"/>
                </a:lnTo>
                <a:lnTo>
                  <a:pt x="280" y="672"/>
                </a:lnTo>
                <a:lnTo>
                  <a:pt x="278" y="678"/>
                </a:lnTo>
                <a:lnTo>
                  <a:pt x="277" y="685"/>
                </a:lnTo>
                <a:lnTo>
                  <a:pt x="278" y="691"/>
                </a:lnTo>
                <a:lnTo>
                  <a:pt x="275" y="685"/>
                </a:lnTo>
                <a:lnTo>
                  <a:pt x="273" y="680"/>
                </a:lnTo>
                <a:lnTo>
                  <a:pt x="264" y="651"/>
                </a:lnTo>
                <a:lnTo>
                  <a:pt x="264" y="645"/>
                </a:lnTo>
                <a:lnTo>
                  <a:pt x="264" y="641"/>
                </a:lnTo>
                <a:lnTo>
                  <a:pt x="267" y="624"/>
                </a:lnTo>
                <a:lnTo>
                  <a:pt x="267" y="617"/>
                </a:lnTo>
                <a:lnTo>
                  <a:pt x="266" y="613"/>
                </a:lnTo>
                <a:lnTo>
                  <a:pt x="263" y="611"/>
                </a:lnTo>
                <a:lnTo>
                  <a:pt x="256" y="611"/>
                </a:lnTo>
                <a:lnTo>
                  <a:pt x="258" y="606"/>
                </a:lnTo>
                <a:lnTo>
                  <a:pt x="261" y="605"/>
                </a:lnTo>
                <a:lnTo>
                  <a:pt x="264" y="605"/>
                </a:lnTo>
                <a:lnTo>
                  <a:pt x="266" y="604"/>
                </a:lnTo>
                <a:lnTo>
                  <a:pt x="267" y="601"/>
                </a:lnTo>
                <a:lnTo>
                  <a:pt x="271" y="571"/>
                </a:lnTo>
                <a:lnTo>
                  <a:pt x="271" y="562"/>
                </a:lnTo>
                <a:lnTo>
                  <a:pt x="265" y="555"/>
                </a:lnTo>
                <a:lnTo>
                  <a:pt x="267" y="549"/>
                </a:lnTo>
                <a:lnTo>
                  <a:pt x="266" y="538"/>
                </a:lnTo>
                <a:lnTo>
                  <a:pt x="264" y="527"/>
                </a:lnTo>
                <a:lnTo>
                  <a:pt x="262" y="518"/>
                </a:lnTo>
                <a:lnTo>
                  <a:pt x="255" y="507"/>
                </a:lnTo>
                <a:lnTo>
                  <a:pt x="249" y="507"/>
                </a:lnTo>
                <a:lnTo>
                  <a:pt x="243" y="510"/>
                </a:lnTo>
                <a:lnTo>
                  <a:pt x="236" y="507"/>
                </a:lnTo>
                <a:lnTo>
                  <a:pt x="244" y="500"/>
                </a:lnTo>
                <a:lnTo>
                  <a:pt x="247" y="500"/>
                </a:lnTo>
                <a:lnTo>
                  <a:pt x="249" y="502"/>
                </a:lnTo>
                <a:lnTo>
                  <a:pt x="253" y="503"/>
                </a:lnTo>
                <a:lnTo>
                  <a:pt x="256" y="501"/>
                </a:lnTo>
                <a:lnTo>
                  <a:pt x="256" y="495"/>
                </a:lnTo>
                <a:lnTo>
                  <a:pt x="255" y="480"/>
                </a:lnTo>
                <a:lnTo>
                  <a:pt x="255" y="474"/>
                </a:lnTo>
                <a:lnTo>
                  <a:pt x="257" y="463"/>
                </a:lnTo>
                <a:lnTo>
                  <a:pt x="257" y="449"/>
                </a:lnTo>
                <a:lnTo>
                  <a:pt x="256" y="442"/>
                </a:lnTo>
                <a:lnTo>
                  <a:pt x="254" y="441"/>
                </a:lnTo>
                <a:lnTo>
                  <a:pt x="249" y="443"/>
                </a:lnTo>
                <a:lnTo>
                  <a:pt x="244" y="444"/>
                </a:lnTo>
                <a:lnTo>
                  <a:pt x="242" y="442"/>
                </a:lnTo>
                <a:lnTo>
                  <a:pt x="255" y="433"/>
                </a:lnTo>
                <a:lnTo>
                  <a:pt x="255" y="431"/>
                </a:lnTo>
                <a:lnTo>
                  <a:pt x="251" y="417"/>
                </a:lnTo>
                <a:lnTo>
                  <a:pt x="249" y="412"/>
                </a:lnTo>
                <a:lnTo>
                  <a:pt x="253" y="403"/>
                </a:lnTo>
                <a:lnTo>
                  <a:pt x="254" y="386"/>
                </a:lnTo>
                <a:lnTo>
                  <a:pt x="254" y="385"/>
                </a:lnTo>
                <a:lnTo>
                  <a:pt x="255" y="382"/>
                </a:lnTo>
                <a:lnTo>
                  <a:pt x="255" y="370"/>
                </a:lnTo>
                <a:lnTo>
                  <a:pt x="253" y="366"/>
                </a:lnTo>
                <a:lnTo>
                  <a:pt x="251" y="366"/>
                </a:lnTo>
                <a:lnTo>
                  <a:pt x="245" y="368"/>
                </a:lnTo>
                <a:lnTo>
                  <a:pt x="241" y="367"/>
                </a:lnTo>
                <a:lnTo>
                  <a:pt x="236" y="365"/>
                </a:lnTo>
                <a:lnTo>
                  <a:pt x="233" y="362"/>
                </a:lnTo>
                <a:lnTo>
                  <a:pt x="228" y="356"/>
                </a:lnTo>
                <a:lnTo>
                  <a:pt x="227" y="354"/>
                </a:lnTo>
                <a:lnTo>
                  <a:pt x="226" y="350"/>
                </a:lnTo>
                <a:lnTo>
                  <a:pt x="225" y="348"/>
                </a:lnTo>
                <a:lnTo>
                  <a:pt x="224" y="347"/>
                </a:lnTo>
                <a:lnTo>
                  <a:pt x="221" y="346"/>
                </a:lnTo>
                <a:lnTo>
                  <a:pt x="219" y="345"/>
                </a:lnTo>
                <a:lnTo>
                  <a:pt x="218" y="337"/>
                </a:lnTo>
                <a:lnTo>
                  <a:pt x="218" y="335"/>
                </a:lnTo>
                <a:lnTo>
                  <a:pt x="215" y="327"/>
                </a:lnTo>
                <a:lnTo>
                  <a:pt x="212" y="322"/>
                </a:lnTo>
                <a:lnTo>
                  <a:pt x="207" y="317"/>
                </a:lnTo>
                <a:lnTo>
                  <a:pt x="203" y="319"/>
                </a:lnTo>
                <a:lnTo>
                  <a:pt x="200" y="312"/>
                </a:lnTo>
                <a:lnTo>
                  <a:pt x="200" y="305"/>
                </a:lnTo>
                <a:lnTo>
                  <a:pt x="202" y="300"/>
                </a:lnTo>
                <a:lnTo>
                  <a:pt x="206" y="296"/>
                </a:lnTo>
                <a:lnTo>
                  <a:pt x="209" y="305"/>
                </a:lnTo>
                <a:lnTo>
                  <a:pt x="212" y="315"/>
                </a:lnTo>
                <a:lnTo>
                  <a:pt x="216" y="324"/>
                </a:lnTo>
                <a:lnTo>
                  <a:pt x="223" y="332"/>
                </a:lnTo>
                <a:lnTo>
                  <a:pt x="224" y="334"/>
                </a:lnTo>
                <a:lnTo>
                  <a:pt x="226" y="342"/>
                </a:lnTo>
                <a:lnTo>
                  <a:pt x="234" y="346"/>
                </a:lnTo>
                <a:lnTo>
                  <a:pt x="236" y="345"/>
                </a:lnTo>
                <a:lnTo>
                  <a:pt x="237" y="339"/>
                </a:lnTo>
                <a:lnTo>
                  <a:pt x="239" y="343"/>
                </a:lnTo>
                <a:lnTo>
                  <a:pt x="241" y="346"/>
                </a:lnTo>
                <a:lnTo>
                  <a:pt x="242" y="349"/>
                </a:lnTo>
                <a:lnTo>
                  <a:pt x="242" y="353"/>
                </a:lnTo>
                <a:lnTo>
                  <a:pt x="247" y="352"/>
                </a:lnTo>
                <a:lnTo>
                  <a:pt x="247" y="345"/>
                </a:lnTo>
                <a:lnTo>
                  <a:pt x="246" y="336"/>
                </a:lnTo>
                <a:lnTo>
                  <a:pt x="247" y="330"/>
                </a:lnTo>
                <a:lnTo>
                  <a:pt x="247" y="329"/>
                </a:lnTo>
                <a:lnTo>
                  <a:pt x="247" y="322"/>
                </a:lnTo>
                <a:lnTo>
                  <a:pt x="246" y="300"/>
                </a:lnTo>
                <a:lnTo>
                  <a:pt x="243" y="287"/>
                </a:lnTo>
                <a:lnTo>
                  <a:pt x="243" y="280"/>
                </a:lnTo>
                <a:lnTo>
                  <a:pt x="244" y="274"/>
                </a:lnTo>
                <a:lnTo>
                  <a:pt x="246" y="273"/>
                </a:lnTo>
                <a:lnTo>
                  <a:pt x="256" y="281"/>
                </a:lnTo>
                <a:lnTo>
                  <a:pt x="253" y="276"/>
                </a:lnTo>
                <a:lnTo>
                  <a:pt x="252" y="271"/>
                </a:lnTo>
                <a:lnTo>
                  <a:pt x="252" y="268"/>
                </a:lnTo>
                <a:lnTo>
                  <a:pt x="254" y="264"/>
                </a:lnTo>
                <a:lnTo>
                  <a:pt x="251" y="264"/>
                </a:lnTo>
                <a:lnTo>
                  <a:pt x="249" y="264"/>
                </a:lnTo>
                <a:lnTo>
                  <a:pt x="249" y="265"/>
                </a:lnTo>
                <a:lnTo>
                  <a:pt x="248" y="268"/>
                </a:lnTo>
                <a:lnTo>
                  <a:pt x="245" y="264"/>
                </a:lnTo>
                <a:lnTo>
                  <a:pt x="243" y="258"/>
                </a:lnTo>
                <a:lnTo>
                  <a:pt x="242" y="253"/>
                </a:lnTo>
                <a:lnTo>
                  <a:pt x="243" y="249"/>
                </a:lnTo>
                <a:lnTo>
                  <a:pt x="245" y="251"/>
                </a:lnTo>
                <a:lnTo>
                  <a:pt x="248" y="255"/>
                </a:lnTo>
                <a:lnTo>
                  <a:pt x="251" y="256"/>
                </a:lnTo>
                <a:lnTo>
                  <a:pt x="253" y="253"/>
                </a:lnTo>
                <a:lnTo>
                  <a:pt x="247" y="247"/>
                </a:lnTo>
                <a:lnTo>
                  <a:pt x="245" y="245"/>
                </a:lnTo>
                <a:lnTo>
                  <a:pt x="243" y="244"/>
                </a:lnTo>
                <a:lnTo>
                  <a:pt x="241" y="243"/>
                </a:lnTo>
                <a:lnTo>
                  <a:pt x="242" y="239"/>
                </a:lnTo>
                <a:lnTo>
                  <a:pt x="241" y="236"/>
                </a:lnTo>
                <a:lnTo>
                  <a:pt x="239" y="231"/>
                </a:lnTo>
                <a:lnTo>
                  <a:pt x="238" y="228"/>
                </a:lnTo>
                <a:lnTo>
                  <a:pt x="239" y="215"/>
                </a:lnTo>
                <a:lnTo>
                  <a:pt x="237" y="215"/>
                </a:lnTo>
                <a:lnTo>
                  <a:pt x="234" y="215"/>
                </a:lnTo>
                <a:lnTo>
                  <a:pt x="231" y="214"/>
                </a:lnTo>
                <a:lnTo>
                  <a:pt x="228" y="211"/>
                </a:lnTo>
                <a:lnTo>
                  <a:pt x="227" y="208"/>
                </a:lnTo>
                <a:lnTo>
                  <a:pt x="229" y="208"/>
                </a:lnTo>
                <a:lnTo>
                  <a:pt x="232" y="209"/>
                </a:lnTo>
                <a:lnTo>
                  <a:pt x="234" y="209"/>
                </a:lnTo>
                <a:lnTo>
                  <a:pt x="236" y="206"/>
                </a:lnTo>
                <a:lnTo>
                  <a:pt x="238" y="200"/>
                </a:lnTo>
                <a:lnTo>
                  <a:pt x="237" y="195"/>
                </a:lnTo>
                <a:lnTo>
                  <a:pt x="233" y="191"/>
                </a:lnTo>
                <a:lnTo>
                  <a:pt x="233" y="188"/>
                </a:lnTo>
                <a:lnTo>
                  <a:pt x="232" y="182"/>
                </a:lnTo>
                <a:lnTo>
                  <a:pt x="229" y="178"/>
                </a:lnTo>
                <a:lnTo>
                  <a:pt x="228" y="176"/>
                </a:lnTo>
                <a:lnTo>
                  <a:pt x="224" y="177"/>
                </a:lnTo>
                <a:lnTo>
                  <a:pt x="221" y="174"/>
                </a:lnTo>
                <a:lnTo>
                  <a:pt x="219" y="169"/>
                </a:lnTo>
                <a:lnTo>
                  <a:pt x="218" y="167"/>
                </a:lnTo>
                <a:lnTo>
                  <a:pt x="218" y="165"/>
                </a:lnTo>
                <a:lnTo>
                  <a:pt x="219" y="162"/>
                </a:lnTo>
                <a:lnTo>
                  <a:pt x="218" y="161"/>
                </a:lnTo>
                <a:lnTo>
                  <a:pt x="215" y="159"/>
                </a:lnTo>
                <a:lnTo>
                  <a:pt x="207" y="157"/>
                </a:lnTo>
                <a:lnTo>
                  <a:pt x="204" y="157"/>
                </a:lnTo>
                <a:lnTo>
                  <a:pt x="202" y="157"/>
                </a:lnTo>
                <a:lnTo>
                  <a:pt x="186" y="162"/>
                </a:lnTo>
                <a:lnTo>
                  <a:pt x="184" y="167"/>
                </a:lnTo>
                <a:lnTo>
                  <a:pt x="183" y="175"/>
                </a:lnTo>
                <a:lnTo>
                  <a:pt x="180" y="179"/>
                </a:lnTo>
                <a:lnTo>
                  <a:pt x="172" y="186"/>
                </a:lnTo>
                <a:lnTo>
                  <a:pt x="174" y="188"/>
                </a:lnTo>
                <a:lnTo>
                  <a:pt x="175" y="190"/>
                </a:lnTo>
                <a:lnTo>
                  <a:pt x="176" y="192"/>
                </a:lnTo>
                <a:lnTo>
                  <a:pt x="176" y="192"/>
                </a:lnTo>
                <a:lnTo>
                  <a:pt x="178" y="194"/>
                </a:lnTo>
                <a:lnTo>
                  <a:pt x="183" y="197"/>
                </a:lnTo>
                <a:lnTo>
                  <a:pt x="179" y="199"/>
                </a:lnTo>
                <a:lnTo>
                  <a:pt x="174" y="198"/>
                </a:lnTo>
                <a:lnTo>
                  <a:pt x="164" y="192"/>
                </a:lnTo>
                <a:lnTo>
                  <a:pt x="162" y="190"/>
                </a:lnTo>
                <a:lnTo>
                  <a:pt x="159" y="189"/>
                </a:lnTo>
                <a:lnTo>
                  <a:pt x="157" y="188"/>
                </a:lnTo>
                <a:lnTo>
                  <a:pt x="153" y="189"/>
                </a:lnTo>
                <a:lnTo>
                  <a:pt x="144" y="190"/>
                </a:lnTo>
                <a:lnTo>
                  <a:pt x="145" y="186"/>
                </a:lnTo>
                <a:lnTo>
                  <a:pt x="150" y="181"/>
                </a:lnTo>
                <a:lnTo>
                  <a:pt x="151" y="178"/>
                </a:lnTo>
                <a:lnTo>
                  <a:pt x="145" y="177"/>
                </a:lnTo>
                <a:lnTo>
                  <a:pt x="141" y="176"/>
                </a:lnTo>
                <a:lnTo>
                  <a:pt x="144" y="175"/>
                </a:lnTo>
                <a:lnTo>
                  <a:pt x="146" y="174"/>
                </a:lnTo>
                <a:lnTo>
                  <a:pt x="147" y="171"/>
                </a:lnTo>
                <a:lnTo>
                  <a:pt x="146" y="169"/>
                </a:lnTo>
                <a:lnTo>
                  <a:pt x="145" y="168"/>
                </a:lnTo>
                <a:lnTo>
                  <a:pt x="138" y="159"/>
                </a:lnTo>
                <a:lnTo>
                  <a:pt x="135" y="159"/>
                </a:lnTo>
                <a:lnTo>
                  <a:pt x="125" y="162"/>
                </a:lnTo>
                <a:lnTo>
                  <a:pt x="121" y="165"/>
                </a:lnTo>
                <a:lnTo>
                  <a:pt x="119" y="160"/>
                </a:lnTo>
                <a:lnTo>
                  <a:pt x="116" y="152"/>
                </a:lnTo>
                <a:lnTo>
                  <a:pt x="115" y="150"/>
                </a:lnTo>
                <a:lnTo>
                  <a:pt x="113" y="148"/>
                </a:lnTo>
                <a:lnTo>
                  <a:pt x="116" y="147"/>
                </a:lnTo>
                <a:lnTo>
                  <a:pt x="118" y="145"/>
                </a:lnTo>
                <a:lnTo>
                  <a:pt x="121" y="145"/>
                </a:lnTo>
                <a:lnTo>
                  <a:pt x="125" y="147"/>
                </a:lnTo>
                <a:lnTo>
                  <a:pt x="124" y="145"/>
                </a:lnTo>
                <a:lnTo>
                  <a:pt x="123" y="142"/>
                </a:lnTo>
                <a:lnTo>
                  <a:pt x="121" y="140"/>
                </a:lnTo>
                <a:lnTo>
                  <a:pt x="120" y="138"/>
                </a:lnTo>
                <a:lnTo>
                  <a:pt x="127" y="138"/>
                </a:lnTo>
                <a:lnTo>
                  <a:pt x="134" y="140"/>
                </a:lnTo>
                <a:lnTo>
                  <a:pt x="140" y="141"/>
                </a:lnTo>
                <a:lnTo>
                  <a:pt x="145" y="137"/>
                </a:lnTo>
                <a:lnTo>
                  <a:pt x="140" y="132"/>
                </a:lnTo>
                <a:lnTo>
                  <a:pt x="138" y="131"/>
                </a:lnTo>
                <a:lnTo>
                  <a:pt x="141" y="130"/>
                </a:lnTo>
                <a:lnTo>
                  <a:pt x="144" y="131"/>
                </a:lnTo>
                <a:lnTo>
                  <a:pt x="151" y="132"/>
                </a:lnTo>
                <a:lnTo>
                  <a:pt x="154" y="132"/>
                </a:lnTo>
                <a:lnTo>
                  <a:pt x="155" y="132"/>
                </a:lnTo>
                <a:lnTo>
                  <a:pt x="159" y="130"/>
                </a:lnTo>
                <a:lnTo>
                  <a:pt x="168" y="119"/>
                </a:lnTo>
                <a:lnTo>
                  <a:pt x="194" y="109"/>
                </a:lnTo>
                <a:lnTo>
                  <a:pt x="199" y="109"/>
                </a:lnTo>
                <a:lnTo>
                  <a:pt x="206" y="111"/>
                </a:lnTo>
                <a:lnTo>
                  <a:pt x="213" y="111"/>
                </a:lnTo>
                <a:lnTo>
                  <a:pt x="215" y="107"/>
                </a:lnTo>
                <a:lnTo>
                  <a:pt x="213" y="106"/>
                </a:lnTo>
                <a:lnTo>
                  <a:pt x="209" y="102"/>
                </a:lnTo>
                <a:lnTo>
                  <a:pt x="206" y="99"/>
                </a:lnTo>
                <a:lnTo>
                  <a:pt x="204" y="96"/>
                </a:lnTo>
                <a:lnTo>
                  <a:pt x="207" y="97"/>
                </a:lnTo>
                <a:lnTo>
                  <a:pt x="209" y="96"/>
                </a:lnTo>
                <a:lnTo>
                  <a:pt x="213" y="93"/>
                </a:lnTo>
                <a:lnTo>
                  <a:pt x="214" y="92"/>
                </a:lnTo>
                <a:lnTo>
                  <a:pt x="214" y="89"/>
                </a:lnTo>
                <a:lnTo>
                  <a:pt x="213" y="88"/>
                </a:lnTo>
                <a:lnTo>
                  <a:pt x="212" y="88"/>
                </a:lnTo>
                <a:lnTo>
                  <a:pt x="209" y="88"/>
                </a:lnTo>
                <a:lnTo>
                  <a:pt x="208" y="86"/>
                </a:lnTo>
                <a:lnTo>
                  <a:pt x="205" y="81"/>
                </a:lnTo>
                <a:lnTo>
                  <a:pt x="204" y="78"/>
                </a:lnTo>
                <a:lnTo>
                  <a:pt x="205" y="78"/>
                </a:lnTo>
                <a:lnTo>
                  <a:pt x="213" y="77"/>
                </a:lnTo>
                <a:lnTo>
                  <a:pt x="215" y="79"/>
                </a:lnTo>
                <a:lnTo>
                  <a:pt x="217" y="79"/>
                </a:lnTo>
                <a:lnTo>
                  <a:pt x="218" y="75"/>
                </a:lnTo>
                <a:lnTo>
                  <a:pt x="217" y="70"/>
                </a:lnTo>
                <a:lnTo>
                  <a:pt x="214" y="61"/>
                </a:lnTo>
                <a:lnTo>
                  <a:pt x="214" y="56"/>
                </a:lnTo>
                <a:lnTo>
                  <a:pt x="210" y="51"/>
                </a:lnTo>
                <a:lnTo>
                  <a:pt x="208" y="42"/>
                </a:lnTo>
                <a:lnTo>
                  <a:pt x="206" y="37"/>
                </a:lnTo>
                <a:lnTo>
                  <a:pt x="202" y="41"/>
                </a:lnTo>
                <a:lnTo>
                  <a:pt x="197" y="40"/>
                </a:lnTo>
                <a:lnTo>
                  <a:pt x="189" y="39"/>
                </a:lnTo>
                <a:lnTo>
                  <a:pt x="185" y="38"/>
                </a:lnTo>
                <a:lnTo>
                  <a:pt x="194" y="31"/>
                </a:lnTo>
                <a:lnTo>
                  <a:pt x="200" y="30"/>
                </a:lnTo>
                <a:lnTo>
                  <a:pt x="202" y="28"/>
                </a:lnTo>
                <a:lnTo>
                  <a:pt x="200" y="23"/>
                </a:lnTo>
                <a:lnTo>
                  <a:pt x="199" y="19"/>
                </a:lnTo>
                <a:lnTo>
                  <a:pt x="197" y="16"/>
                </a:lnTo>
                <a:lnTo>
                  <a:pt x="196" y="16"/>
                </a:lnTo>
                <a:lnTo>
                  <a:pt x="188" y="14"/>
                </a:lnTo>
                <a:lnTo>
                  <a:pt x="185" y="12"/>
                </a:lnTo>
                <a:lnTo>
                  <a:pt x="188" y="11"/>
                </a:lnTo>
                <a:lnTo>
                  <a:pt x="193" y="11"/>
                </a:lnTo>
                <a:lnTo>
                  <a:pt x="197" y="10"/>
                </a:lnTo>
                <a:lnTo>
                  <a:pt x="197" y="4"/>
                </a:lnTo>
                <a:lnTo>
                  <a:pt x="193" y="0"/>
                </a:lnTo>
                <a:lnTo>
                  <a:pt x="188" y="0"/>
                </a:lnTo>
                <a:lnTo>
                  <a:pt x="180" y="3"/>
                </a:lnTo>
                <a:lnTo>
                  <a:pt x="182" y="4"/>
                </a:lnTo>
                <a:lnTo>
                  <a:pt x="182" y="8"/>
                </a:lnTo>
                <a:lnTo>
                  <a:pt x="180" y="8"/>
                </a:lnTo>
                <a:lnTo>
                  <a:pt x="177" y="4"/>
                </a:lnTo>
                <a:lnTo>
                  <a:pt x="169" y="4"/>
                </a:lnTo>
                <a:lnTo>
                  <a:pt x="167" y="8"/>
                </a:lnTo>
                <a:lnTo>
                  <a:pt x="162" y="22"/>
                </a:lnTo>
                <a:lnTo>
                  <a:pt x="162" y="22"/>
                </a:lnTo>
                <a:lnTo>
                  <a:pt x="163" y="22"/>
                </a:lnTo>
                <a:lnTo>
                  <a:pt x="164" y="22"/>
                </a:lnTo>
                <a:lnTo>
                  <a:pt x="165" y="23"/>
                </a:lnTo>
                <a:lnTo>
                  <a:pt x="164" y="27"/>
                </a:lnTo>
                <a:lnTo>
                  <a:pt x="159" y="29"/>
                </a:lnTo>
                <a:lnTo>
                  <a:pt x="155" y="29"/>
                </a:lnTo>
                <a:lnTo>
                  <a:pt x="151" y="28"/>
                </a:lnTo>
                <a:lnTo>
                  <a:pt x="150" y="27"/>
                </a:lnTo>
                <a:lnTo>
                  <a:pt x="148" y="26"/>
                </a:lnTo>
                <a:lnTo>
                  <a:pt x="147" y="26"/>
                </a:lnTo>
                <a:lnTo>
                  <a:pt x="147" y="22"/>
                </a:lnTo>
                <a:lnTo>
                  <a:pt x="146" y="18"/>
                </a:lnTo>
                <a:lnTo>
                  <a:pt x="144" y="24"/>
                </a:lnTo>
                <a:lnTo>
                  <a:pt x="143" y="40"/>
                </a:lnTo>
                <a:lnTo>
                  <a:pt x="140" y="46"/>
                </a:lnTo>
                <a:lnTo>
                  <a:pt x="137" y="36"/>
                </a:lnTo>
                <a:lnTo>
                  <a:pt x="136" y="40"/>
                </a:lnTo>
                <a:lnTo>
                  <a:pt x="139" y="48"/>
                </a:lnTo>
                <a:lnTo>
                  <a:pt x="151" y="47"/>
                </a:lnTo>
                <a:lnTo>
                  <a:pt x="154" y="50"/>
                </a:lnTo>
                <a:lnTo>
                  <a:pt x="157" y="55"/>
                </a:lnTo>
                <a:lnTo>
                  <a:pt x="160" y="58"/>
                </a:lnTo>
                <a:lnTo>
                  <a:pt x="165" y="58"/>
                </a:lnTo>
                <a:lnTo>
                  <a:pt x="173" y="56"/>
                </a:lnTo>
                <a:lnTo>
                  <a:pt x="177" y="56"/>
                </a:lnTo>
                <a:lnTo>
                  <a:pt x="173" y="62"/>
                </a:lnTo>
                <a:lnTo>
                  <a:pt x="165" y="65"/>
                </a:lnTo>
                <a:lnTo>
                  <a:pt x="155" y="65"/>
                </a:lnTo>
                <a:lnTo>
                  <a:pt x="147" y="67"/>
                </a:lnTo>
                <a:lnTo>
                  <a:pt x="135" y="75"/>
                </a:lnTo>
                <a:lnTo>
                  <a:pt x="129" y="81"/>
                </a:lnTo>
                <a:lnTo>
                  <a:pt x="127" y="82"/>
                </a:lnTo>
                <a:lnTo>
                  <a:pt x="123" y="83"/>
                </a:lnTo>
                <a:lnTo>
                  <a:pt x="121" y="71"/>
                </a:lnTo>
                <a:lnTo>
                  <a:pt x="119" y="60"/>
                </a:lnTo>
                <a:lnTo>
                  <a:pt x="114" y="66"/>
                </a:lnTo>
                <a:lnTo>
                  <a:pt x="110" y="60"/>
                </a:lnTo>
                <a:lnTo>
                  <a:pt x="109" y="37"/>
                </a:lnTo>
                <a:lnTo>
                  <a:pt x="107" y="39"/>
                </a:lnTo>
                <a:lnTo>
                  <a:pt x="105" y="43"/>
                </a:lnTo>
                <a:lnTo>
                  <a:pt x="104" y="46"/>
                </a:lnTo>
                <a:lnTo>
                  <a:pt x="99" y="47"/>
                </a:lnTo>
                <a:lnTo>
                  <a:pt x="96" y="43"/>
                </a:lnTo>
                <a:lnTo>
                  <a:pt x="86" y="73"/>
                </a:lnTo>
                <a:lnTo>
                  <a:pt x="85" y="77"/>
                </a:lnTo>
                <a:lnTo>
                  <a:pt x="80" y="88"/>
                </a:lnTo>
                <a:lnTo>
                  <a:pt x="79" y="97"/>
                </a:lnTo>
                <a:lnTo>
                  <a:pt x="78" y="101"/>
                </a:lnTo>
                <a:lnTo>
                  <a:pt x="66" y="117"/>
                </a:lnTo>
                <a:lnTo>
                  <a:pt x="64" y="122"/>
                </a:lnTo>
                <a:lnTo>
                  <a:pt x="64" y="127"/>
                </a:lnTo>
                <a:lnTo>
                  <a:pt x="64" y="132"/>
                </a:lnTo>
                <a:lnTo>
                  <a:pt x="52" y="146"/>
                </a:lnTo>
                <a:lnTo>
                  <a:pt x="50" y="151"/>
                </a:lnTo>
                <a:lnTo>
                  <a:pt x="48" y="165"/>
                </a:lnTo>
                <a:lnTo>
                  <a:pt x="47" y="168"/>
                </a:lnTo>
                <a:lnTo>
                  <a:pt x="38" y="176"/>
                </a:lnTo>
                <a:lnTo>
                  <a:pt x="31" y="185"/>
                </a:lnTo>
                <a:lnTo>
                  <a:pt x="12" y="225"/>
                </a:lnTo>
                <a:lnTo>
                  <a:pt x="8" y="241"/>
                </a:lnTo>
                <a:lnTo>
                  <a:pt x="8" y="247"/>
                </a:lnTo>
                <a:lnTo>
                  <a:pt x="9" y="251"/>
                </a:lnTo>
                <a:lnTo>
                  <a:pt x="11" y="263"/>
                </a:lnTo>
                <a:lnTo>
                  <a:pt x="11" y="265"/>
                </a:lnTo>
                <a:lnTo>
                  <a:pt x="10" y="271"/>
                </a:lnTo>
                <a:lnTo>
                  <a:pt x="10" y="275"/>
                </a:lnTo>
                <a:lnTo>
                  <a:pt x="19" y="277"/>
                </a:lnTo>
                <a:lnTo>
                  <a:pt x="23" y="279"/>
                </a:lnTo>
                <a:lnTo>
                  <a:pt x="28" y="281"/>
                </a:lnTo>
                <a:lnTo>
                  <a:pt x="25" y="284"/>
                </a:lnTo>
                <a:lnTo>
                  <a:pt x="22" y="285"/>
                </a:lnTo>
                <a:lnTo>
                  <a:pt x="20" y="284"/>
                </a:lnTo>
                <a:lnTo>
                  <a:pt x="18" y="291"/>
                </a:lnTo>
                <a:lnTo>
                  <a:pt x="28" y="299"/>
                </a:lnTo>
                <a:lnTo>
                  <a:pt x="30" y="303"/>
                </a:lnTo>
                <a:lnTo>
                  <a:pt x="31" y="307"/>
                </a:lnTo>
                <a:lnTo>
                  <a:pt x="30" y="312"/>
                </a:lnTo>
                <a:lnTo>
                  <a:pt x="23" y="320"/>
                </a:lnTo>
                <a:lnTo>
                  <a:pt x="23" y="323"/>
                </a:lnTo>
                <a:lnTo>
                  <a:pt x="29" y="336"/>
                </a:lnTo>
                <a:lnTo>
                  <a:pt x="27" y="345"/>
                </a:lnTo>
                <a:lnTo>
                  <a:pt x="21" y="350"/>
                </a:lnTo>
                <a:lnTo>
                  <a:pt x="13" y="356"/>
                </a:lnTo>
                <a:lnTo>
                  <a:pt x="19" y="356"/>
                </a:lnTo>
                <a:lnTo>
                  <a:pt x="27" y="353"/>
                </a:lnTo>
                <a:lnTo>
                  <a:pt x="31" y="353"/>
                </a:lnTo>
                <a:lnTo>
                  <a:pt x="36" y="358"/>
                </a:lnTo>
                <a:lnTo>
                  <a:pt x="35" y="363"/>
                </a:lnTo>
                <a:lnTo>
                  <a:pt x="29" y="370"/>
                </a:lnTo>
                <a:lnTo>
                  <a:pt x="27" y="377"/>
                </a:lnTo>
                <a:lnTo>
                  <a:pt x="22" y="376"/>
                </a:lnTo>
                <a:lnTo>
                  <a:pt x="18" y="372"/>
                </a:lnTo>
                <a:lnTo>
                  <a:pt x="15" y="370"/>
                </a:lnTo>
                <a:lnTo>
                  <a:pt x="2" y="375"/>
                </a:lnTo>
                <a:lnTo>
                  <a:pt x="0" y="379"/>
                </a:lnTo>
                <a:lnTo>
                  <a:pt x="2" y="378"/>
                </a:lnTo>
                <a:lnTo>
                  <a:pt x="5" y="377"/>
                </a:lnTo>
                <a:lnTo>
                  <a:pt x="8" y="378"/>
                </a:lnTo>
                <a:lnTo>
                  <a:pt x="10" y="378"/>
                </a:lnTo>
                <a:lnTo>
                  <a:pt x="12" y="380"/>
                </a:lnTo>
                <a:lnTo>
                  <a:pt x="17" y="385"/>
                </a:lnTo>
                <a:lnTo>
                  <a:pt x="19" y="386"/>
                </a:lnTo>
                <a:lnTo>
                  <a:pt x="23" y="386"/>
                </a:lnTo>
                <a:lnTo>
                  <a:pt x="30" y="380"/>
                </a:lnTo>
                <a:lnTo>
                  <a:pt x="35" y="382"/>
                </a:lnTo>
                <a:lnTo>
                  <a:pt x="32" y="387"/>
                </a:lnTo>
                <a:lnTo>
                  <a:pt x="32" y="391"/>
                </a:lnTo>
                <a:lnTo>
                  <a:pt x="36" y="392"/>
                </a:lnTo>
                <a:lnTo>
                  <a:pt x="38" y="394"/>
                </a:lnTo>
                <a:lnTo>
                  <a:pt x="39" y="394"/>
                </a:lnTo>
                <a:lnTo>
                  <a:pt x="40" y="389"/>
                </a:lnTo>
                <a:lnTo>
                  <a:pt x="46" y="389"/>
                </a:lnTo>
                <a:lnTo>
                  <a:pt x="48" y="391"/>
                </a:lnTo>
                <a:lnTo>
                  <a:pt x="51" y="393"/>
                </a:lnTo>
                <a:lnTo>
                  <a:pt x="50" y="396"/>
                </a:lnTo>
                <a:lnTo>
                  <a:pt x="48" y="398"/>
                </a:lnTo>
                <a:lnTo>
                  <a:pt x="45" y="398"/>
                </a:lnTo>
                <a:lnTo>
                  <a:pt x="43" y="399"/>
                </a:lnTo>
                <a:lnTo>
                  <a:pt x="47" y="406"/>
                </a:lnTo>
                <a:lnTo>
                  <a:pt x="49" y="411"/>
                </a:lnTo>
                <a:lnTo>
                  <a:pt x="49" y="414"/>
                </a:lnTo>
                <a:lnTo>
                  <a:pt x="48" y="417"/>
                </a:lnTo>
                <a:lnTo>
                  <a:pt x="48" y="424"/>
                </a:lnTo>
                <a:lnTo>
                  <a:pt x="46" y="433"/>
                </a:lnTo>
                <a:lnTo>
                  <a:pt x="46" y="436"/>
                </a:lnTo>
                <a:lnTo>
                  <a:pt x="48" y="443"/>
                </a:lnTo>
                <a:lnTo>
                  <a:pt x="48" y="446"/>
                </a:lnTo>
                <a:lnTo>
                  <a:pt x="47" y="453"/>
                </a:lnTo>
                <a:lnTo>
                  <a:pt x="41" y="464"/>
                </a:lnTo>
                <a:lnTo>
                  <a:pt x="40" y="471"/>
                </a:lnTo>
                <a:lnTo>
                  <a:pt x="39" y="473"/>
                </a:lnTo>
                <a:lnTo>
                  <a:pt x="33" y="476"/>
                </a:lnTo>
                <a:lnTo>
                  <a:pt x="31" y="478"/>
                </a:lnTo>
                <a:lnTo>
                  <a:pt x="31" y="480"/>
                </a:lnTo>
                <a:lnTo>
                  <a:pt x="29" y="488"/>
                </a:lnTo>
                <a:lnTo>
                  <a:pt x="23" y="498"/>
                </a:lnTo>
                <a:lnTo>
                  <a:pt x="17" y="506"/>
                </a:lnTo>
                <a:lnTo>
                  <a:pt x="15" y="506"/>
                </a:lnTo>
                <a:lnTo>
                  <a:pt x="13" y="503"/>
                </a:lnTo>
                <a:lnTo>
                  <a:pt x="11" y="503"/>
                </a:lnTo>
                <a:lnTo>
                  <a:pt x="10" y="504"/>
                </a:lnTo>
                <a:lnTo>
                  <a:pt x="9" y="506"/>
                </a:lnTo>
                <a:lnTo>
                  <a:pt x="6" y="512"/>
                </a:lnTo>
                <a:lnTo>
                  <a:pt x="5" y="515"/>
                </a:lnTo>
                <a:lnTo>
                  <a:pt x="7" y="518"/>
                </a:lnTo>
                <a:lnTo>
                  <a:pt x="11" y="518"/>
                </a:lnTo>
                <a:lnTo>
                  <a:pt x="17" y="515"/>
                </a:lnTo>
                <a:lnTo>
                  <a:pt x="23" y="513"/>
                </a:lnTo>
                <a:lnTo>
                  <a:pt x="29" y="517"/>
                </a:lnTo>
                <a:lnTo>
                  <a:pt x="35" y="522"/>
                </a:lnTo>
                <a:lnTo>
                  <a:pt x="43" y="516"/>
                </a:lnTo>
                <a:lnTo>
                  <a:pt x="48" y="518"/>
                </a:lnTo>
                <a:lnTo>
                  <a:pt x="48" y="521"/>
                </a:lnTo>
                <a:lnTo>
                  <a:pt x="47" y="523"/>
                </a:lnTo>
                <a:lnTo>
                  <a:pt x="45" y="524"/>
                </a:lnTo>
                <a:lnTo>
                  <a:pt x="43" y="525"/>
                </a:lnTo>
                <a:lnTo>
                  <a:pt x="45" y="527"/>
                </a:lnTo>
                <a:lnTo>
                  <a:pt x="49" y="527"/>
                </a:lnTo>
                <a:lnTo>
                  <a:pt x="52" y="525"/>
                </a:lnTo>
                <a:lnTo>
                  <a:pt x="65" y="513"/>
                </a:lnTo>
                <a:lnTo>
                  <a:pt x="67" y="513"/>
                </a:lnTo>
                <a:lnTo>
                  <a:pt x="68" y="517"/>
                </a:lnTo>
                <a:lnTo>
                  <a:pt x="65" y="527"/>
                </a:lnTo>
                <a:lnTo>
                  <a:pt x="56" y="531"/>
                </a:lnTo>
                <a:lnTo>
                  <a:pt x="38" y="535"/>
                </a:lnTo>
                <a:lnTo>
                  <a:pt x="33" y="543"/>
                </a:lnTo>
                <a:lnTo>
                  <a:pt x="35" y="553"/>
                </a:lnTo>
                <a:lnTo>
                  <a:pt x="38" y="565"/>
                </a:lnTo>
                <a:lnTo>
                  <a:pt x="41" y="576"/>
                </a:lnTo>
                <a:lnTo>
                  <a:pt x="39" y="590"/>
                </a:lnTo>
                <a:lnTo>
                  <a:pt x="38" y="594"/>
                </a:lnTo>
                <a:lnTo>
                  <a:pt x="39" y="597"/>
                </a:lnTo>
                <a:lnTo>
                  <a:pt x="42" y="603"/>
                </a:lnTo>
                <a:lnTo>
                  <a:pt x="42" y="606"/>
                </a:lnTo>
                <a:lnTo>
                  <a:pt x="42" y="617"/>
                </a:lnTo>
                <a:lnTo>
                  <a:pt x="46" y="631"/>
                </a:lnTo>
                <a:lnTo>
                  <a:pt x="48" y="636"/>
                </a:lnTo>
                <a:lnTo>
                  <a:pt x="48" y="638"/>
                </a:lnTo>
                <a:lnTo>
                  <a:pt x="47" y="639"/>
                </a:lnTo>
                <a:lnTo>
                  <a:pt x="48" y="640"/>
                </a:lnTo>
                <a:lnTo>
                  <a:pt x="49" y="641"/>
                </a:lnTo>
                <a:lnTo>
                  <a:pt x="50" y="642"/>
                </a:lnTo>
                <a:lnTo>
                  <a:pt x="51" y="642"/>
                </a:lnTo>
                <a:lnTo>
                  <a:pt x="51" y="643"/>
                </a:lnTo>
                <a:lnTo>
                  <a:pt x="55" y="651"/>
                </a:lnTo>
                <a:lnTo>
                  <a:pt x="57" y="660"/>
                </a:lnTo>
                <a:lnTo>
                  <a:pt x="59" y="676"/>
                </a:lnTo>
                <a:lnTo>
                  <a:pt x="64" y="693"/>
                </a:lnTo>
                <a:lnTo>
                  <a:pt x="66" y="700"/>
                </a:lnTo>
                <a:lnTo>
                  <a:pt x="70" y="708"/>
                </a:lnTo>
                <a:lnTo>
                  <a:pt x="71" y="713"/>
                </a:lnTo>
                <a:lnTo>
                  <a:pt x="74" y="737"/>
                </a:lnTo>
                <a:lnTo>
                  <a:pt x="79" y="763"/>
                </a:lnTo>
                <a:lnTo>
                  <a:pt x="79" y="779"/>
                </a:lnTo>
                <a:lnTo>
                  <a:pt x="86" y="802"/>
                </a:lnTo>
                <a:lnTo>
                  <a:pt x="87" y="809"/>
                </a:lnTo>
                <a:lnTo>
                  <a:pt x="86" y="823"/>
                </a:lnTo>
                <a:lnTo>
                  <a:pt x="90" y="836"/>
                </a:lnTo>
                <a:lnTo>
                  <a:pt x="90" y="849"/>
                </a:lnTo>
                <a:lnTo>
                  <a:pt x="92" y="852"/>
                </a:lnTo>
                <a:lnTo>
                  <a:pt x="92" y="856"/>
                </a:lnTo>
                <a:lnTo>
                  <a:pt x="95" y="859"/>
                </a:lnTo>
                <a:lnTo>
                  <a:pt x="96" y="861"/>
                </a:lnTo>
                <a:lnTo>
                  <a:pt x="97" y="864"/>
                </a:lnTo>
                <a:lnTo>
                  <a:pt x="97" y="867"/>
                </a:lnTo>
                <a:lnTo>
                  <a:pt x="95" y="872"/>
                </a:lnTo>
                <a:lnTo>
                  <a:pt x="94" y="876"/>
                </a:lnTo>
                <a:lnTo>
                  <a:pt x="95" y="881"/>
                </a:lnTo>
                <a:lnTo>
                  <a:pt x="98" y="900"/>
                </a:lnTo>
                <a:lnTo>
                  <a:pt x="101" y="909"/>
                </a:lnTo>
                <a:lnTo>
                  <a:pt x="108" y="921"/>
                </a:lnTo>
                <a:lnTo>
                  <a:pt x="115" y="930"/>
                </a:lnTo>
                <a:lnTo>
                  <a:pt x="123" y="930"/>
                </a:lnTo>
                <a:lnTo>
                  <a:pt x="123" y="931"/>
                </a:lnTo>
                <a:lnTo>
                  <a:pt x="123" y="932"/>
                </a:lnTo>
                <a:lnTo>
                  <a:pt x="124" y="933"/>
                </a:lnTo>
                <a:lnTo>
                  <a:pt x="124" y="936"/>
                </a:lnTo>
                <a:lnTo>
                  <a:pt x="130" y="937"/>
                </a:lnTo>
                <a:lnTo>
                  <a:pt x="134" y="939"/>
                </a:lnTo>
                <a:lnTo>
                  <a:pt x="136" y="941"/>
                </a:lnTo>
                <a:lnTo>
                  <a:pt x="138" y="943"/>
                </a:lnTo>
                <a:lnTo>
                  <a:pt x="140" y="946"/>
                </a:lnTo>
                <a:lnTo>
                  <a:pt x="144" y="948"/>
                </a:lnTo>
                <a:lnTo>
                  <a:pt x="146" y="949"/>
                </a:lnTo>
                <a:lnTo>
                  <a:pt x="149" y="947"/>
                </a:lnTo>
                <a:lnTo>
                  <a:pt x="149" y="941"/>
                </a:lnTo>
                <a:lnTo>
                  <a:pt x="148" y="936"/>
                </a:lnTo>
                <a:lnTo>
                  <a:pt x="148" y="931"/>
                </a:lnTo>
                <a:lnTo>
                  <a:pt x="156" y="941"/>
                </a:lnTo>
                <a:lnTo>
                  <a:pt x="164" y="946"/>
                </a:lnTo>
                <a:lnTo>
                  <a:pt x="187" y="947"/>
                </a:lnTo>
                <a:lnTo>
                  <a:pt x="192" y="949"/>
                </a:lnTo>
                <a:lnTo>
                  <a:pt x="192" y="950"/>
                </a:lnTo>
                <a:lnTo>
                  <a:pt x="186" y="954"/>
                </a:lnTo>
                <a:lnTo>
                  <a:pt x="179" y="955"/>
                </a:lnTo>
                <a:lnTo>
                  <a:pt x="170" y="955"/>
                </a:lnTo>
                <a:lnTo>
                  <a:pt x="163" y="952"/>
                </a:lnTo>
                <a:lnTo>
                  <a:pt x="155" y="952"/>
                </a:lnTo>
                <a:lnTo>
                  <a:pt x="150" y="956"/>
                </a:lnTo>
                <a:lnTo>
                  <a:pt x="148" y="962"/>
                </a:lnTo>
                <a:lnTo>
                  <a:pt x="151" y="969"/>
                </a:lnTo>
                <a:lnTo>
                  <a:pt x="165" y="979"/>
                </a:lnTo>
                <a:lnTo>
                  <a:pt x="158" y="980"/>
                </a:lnTo>
                <a:lnTo>
                  <a:pt x="151" y="975"/>
                </a:lnTo>
                <a:lnTo>
                  <a:pt x="146" y="967"/>
                </a:lnTo>
                <a:lnTo>
                  <a:pt x="141" y="959"/>
                </a:lnTo>
                <a:lnTo>
                  <a:pt x="136" y="954"/>
                </a:lnTo>
                <a:lnTo>
                  <a:pt x="128" y="950"/>
                </a:lnTo>
                <a:lnTo>
                  <a:pt x="121" y="950"/>
                </a:lnTo>
                <a:lnTo>
                  <a:pt x="114" y="954"/>
                </a:lnTo>
                <a:lnTo>
                  <a:pt x="111" y="958"/>
                </a:lnTo>
                <a:lnTo>
                  <a:pt x="110" y="971"/>
                </a:lnTo>
                <a:lnTo>
                  <a:pt x="106" y="979"/>
                </a:lnTo>
                <a:lnTo>
                  <a:pt x="103" y="995"/>
                </a:lnTo>
                <a:lnTo>
                  <a:pt x="101" y="1014"/>
                </a:lnTo>
                <a:lnTo>
                  <a:pt x="103" y="1028"/>
                </a:lnTo>
                <a:lnTo>
                  <a:pt x="107" y="1041"/>
                </a:lnTo>
                <a:lnTo>
                  <a:pt x="118" y="1065"/>
                </a:lnTo>
                <a:lnTo>
                  <a:pt x="121" y="1070"/>
                </a:lnTo>
                <a:lnTo>
                  <a:pt x="126" y="1075"/>
                </a:lnTo>
                <a:lnTo>
                  <a:pt x="133" y="1078"/>
                </a:lnTo>
                <a:lnTo>
                  <a:pt x="138" y="1078"/>
                </a:lnTo>
                <a:lnTo>
                  <a:pt x="151" y="1077"/>
                </a:lnTo>
                <a:lnTo>
                  <a:pt x="174" y="1068"/>
                </a:lnTo>
                <a:lnTo>
                  <a:pt x="178" y="1064"/>
                </a:lnTo>
                <a:lnTo>
                  <a:pt x="182" y="1059"/>
                </a:lnTo>
                <a:lnTo>
                  <a:pt x="186" y="1049"/>
                </a:lnTo>
                <a:lnTo>
                  <a:pt x="189" y="1045"/>
                </a:lnTo>
                <a:lnTo>
                  <a:pt x="189" y="1064"/>
                </a:lnTo>
                <a:lnTo>
                  <a:pt x="188" y="1071"/>
                </a:lnTo>
                <a:lnTo>
                  <a:pt x="185" y="1078"/>
                </a:lnTo>
                <a:lnTo>
                  <a:pt x="168" y="1087"/>
                </a:lnTo>
                <a:lnTo>
                  <a:pt x="168" y="1091"/>
                </a:lnTo>
                <a:lnTo>
                  <a:pt x="178" y="1096"/>
                </a:lnTo>
                <a:lnTo>
                  <a:pt x="188" y="1086"/>
                </a:lnTo>
                <a:lnTo>
                  <a:pt x="200" y="1063"/>
                </a:lnTo>
                <a:lnTo>
                  <a:pt x="202" y="1065"/>
                </a:lnTo>
                <a:lnTo>
                  <a:pt x="198" y="1070"/>
                </a:lnTo>
                <a:lnTo>
                  <a:pt x="197" y="1076"/>
                </a:lnTo>
                <a:lnTo>
                  <a:pt x="198" y="1079"/>
                </a:lnTo>
                <a:lnTo>
                  <a:pt x="205" y="1077"/>
                </a:lnTo>
                <a:lnTo>
                  <a:pt x="209" y="1074"/>
                </a:lnTo>
                <a:lnTo>
                  <a:pt x="212" y="1067"/>
                </a:lnTo>
                <a:lnTo>
                  <a:pt x="214" y="1055"/>
                </a:lnTo>
                <a:lnTo>
                  <a:pt x="216" y="1056"/>
                </a:lnTo>
                <a:lnTo>
                  <a:pt x="215" y="1076"/>
                </a:lnTo>
                <a:lnTo>
                  <a:pt x="215" y="1080"/>
                </a:lnTo>
                <a:lnTo>
                  <a:pt x="210" y="1085"/>
                </a:lnTo>
                <a:lnTo>
                  <a:pt x="196" y="1089"/>
                </a:lnTo>
                <a:lnTo>
                  <a:pt x="186" y="1099"/>
                </a:lnTo>
                <a:lnTo>
                  <a:pt x="175" y="1104"/>
                </a:lnTo>
                <a:lnTo>
                  <a:pt x="172" y="1105"/>
                </a:lnTo>
                <a:lnTo>
                  <a:pt x="172" y="1109"/>
                </a:lnTo>
                <a:lnTo>
                  <a:pt x="175" y="1116"/>
                </a:lnTo>
                <a:lnTo>
                  <a:pt x="178" y="1119"/>
                </a:lnTo>
                <a:lnTo>
                  <a:pt x="179" y="1122"/>
                </a:lnTo>
                <a:lnTo>
                  <a:pt x="184" y="1125"/>
                </a:lnTo>
                <a:lnTo>
                  <a:pt x="194" y="1134"/>
                </a:lnTo>
                <a:lnTo>
                  <a:pt x="199" y="1136"/>
                </a:lnTo>
                <a:lnTo>
                  <a:pt x="209" y="1138"/>
                </a:lnTo>
                <a:lnTo>
                  <a:pt x="214" y="1139"/>
                </a:lnTo>
                <a:lnTo>
                  <a:pt x="224" y="1139"/>
                </a:lnTo>
                <a:lnTo>
                  <a:pt x="244" y="1127"/>
                </a:lnTo>
                <a:lnTo>
                  <a:pt x="251" y="1128"/>
                </a:lnTo>
                <a:lnTo>
                  <a:pt x="245" y="1136"/>
                </a:lnTo>
                <a:lnTo>
                  <a:pt x="213" y="1148"/>
                </a:lnTo>
                <a:lnTo>
                  <a:pt x="204" y="1146"/>
                </a:lnTo>
                <a:lnTo>
                  <a:pt x="185" y="1136"/>
                </a:lnTo>
                <a:lnTo>
                  <a:pt x="175" y="1134"/>
                </a:lnTo>
                <a:lnTo>
                  <a:pt x="166" y="1135"/>
                </a:lnTo>
                <a:lnTo>
                  <a:pt x="150" y="1145"/>
                </a:lnTo>
                <a:lnTo>
                  <a:pt x="148" y="1147"/>
                </a:lnTo>
                <a:lnTo>
                  <a:pt x="144" y="1155"/>
                </a:lnTo>
                <a:lnTo>
                  <a:pt x="140" y="1157"/>
                </a:lnTo>
                <a:lnTo>
                  <a:pt x="136" y="1155"/>
                </a:lnTo>
                <a:lnTo>
                  <a:pt x="135" y="1150"/>
                </a:lnTo>
                <a:lnTo>
                  <a:pt x="135" y="1146"/>
                </a:lnTo>
                <a:lnTo>
                  <a:pt x="136" y="1142"/>
                </a:lnTo>
                <a:lnTo>
                  <a:pt x="134" y="1139"/>
                </a:lnTo>
                <a:lnTo>
                  <a:pt x="129" y="1143"/>
                </a:lnTo>
                <a:lnTo>
                  <a:pt x="130" y="1138"/>
                </a:lnTo>
                <a:lnTo>
                  <a:pt x="129" y="1133"/>
                </a:lnTo>
                <a:lnTo>
                  <a:pt x="126" y="1129"/>
                </a:lnTo>
                <a:lnTo>
                  <a:pt x="123" y="1128"/>
                </a:lnTo>
                <a:lnTo>
                  <a:pt x="121" y="1130"/>
                </a:lnTo>
                <a:lnTo>
                  <a:pt x="118" y="1137"/>
                </a:lnTo>
                <a:lnTo>
                  <a:pt x="118" y="1147"/>
                </a:lnTo>
                <a:lnTo>
                  <a:pt x="125" y="1168"/>
                </a:lnTo>
                <a:lnTo>
                  <a:pt x="125" y="1175"/>
                </a:lnTo>
                <a:lnTo>
                  <a:pt x="123" y="1192"/>
                </a:lnTo>
                <a:lnTo>
                  <a:pt x="135" y="1217"/>
                </a:lnTo>
                <a:lnTo>
                  <a:pt x="134" y="1221"/>
                </a:lnTo>
                <a:lnTo>
                  <a:pt x="135" y="1225"/>
                </a:lnTo>
                <a:lnTo>
                  <a:pt x="138" y="1233"/>
                </a:lnTo>
                <a:lnTo>
                  <a:pt x="139" y="1241"/>
                </a:lnTo>
                <a:lnTo>
                  <a:pt x="140" y="1243"/>
                </a:lnTo>
                <a:lnTo>
                  <a:pt x="140" y="1247"/>
                </a:lnTo>
                <a:lnTo>
                  <a:pt x="138" y="1261"/>
                </a:lnTo>
                <a:lnTo>
                  <a:pt x="138" y="1268"/>
                </a:lnTo>
                <a:lnTo>
                  <a:pt x="143" y="1281"/>
                </a:lnTo>
                <a:lnTo>
                  <a:pt x="143" y="1302"/>
                </a:lnTo>
                <a:lnTo>
                  <a:pt x="148" y="1316"/>
                </a:lnTo>
                <a:lnTo>
                  <a:pt x="156" y="1330"/>
                </a:lnTo>
                <a:lnTo>
                  <a:pt x="163" y="1344"/>
                </a:lnTo>
                <a:lnTo>
                  <a:pt x="164" y="1358"/>
                </a:lnTo>
                <a:lnTo>
                  <a:pt x="160" y="1362"/>
                </a:lnTo>
                <a:lnTo>
                  <a:pt x="155" y="1366"/>
                </a:lnTo>
                <a:lnTo>
                  <a:pt x="148" y="1370"/>
                </a:lnTo>
                <a:lnTo>
                  <a:pt x="143" y="1370"/>
                </a:lnTo>
                <a:lnTo>
                  <a:pt x="140" y="1369"/>
                </a:lnTo>
                <a:lnTo>
                  <a:pt x="135" y="1367"/>
                </a:lnTo>
                <a:lnTo>
                  <a:pt x="133" y="1364"/>
                </a:lnTo>
                <a:lnTo>
                  <a:pt x="130" y="1361"/>
                </a:lnTo>
                <a:lnTo>
                  <a:pt x="125" y="1352"/>
                </a:lnTo>
                <a:lnTo>
                  <a:pt x="124" y="1353"/>
                </a:lnTo>
                <a:lnTo>
                  <a:pt x="129" y="1362"/>
                </a:lnTo>
                <a:lnTo>
                  <a:pt x="131" y="1365"/>
                </a:lnTo>
                <a:lnTo>
                  <a:pt x="133" y="1370"/>
                </a:lnTo>
                <a:lnTo>
                  <a:pt x="131" y="1380"/>
                </a:lnTo>
                <a:lnTo>
                  <a:pt x="130" y="1385"/>
                </a:lnTo>
                <a:lnTo>
                  <a:pt x="128" y="1384"/>
                </a:lnTo>
                <a:lnTo>
                  <a:pt x="125" y="1377"/>
                </a:lnTo>
                <a:lnTo>
                  <a:pt x="123" y="1375"/>
                </a:lnTo>
                <a:lnTo>
                  <a:pt x="116" y="1375"/>
                </a:lnTo>
                <a:lnTo>
                  <a:pt x="109" y="1374"/>
                </a:lnTo>
                <a:lnTo>
                  <a:pt x="106" y="1373"/>
                </a:lnTo>
                <a:lnTo>
                  <a:pt x="103" y="1369"/>
                </a:lnTo>
                <a:lnTo>
                  <a:pt x="101" y="1360"/>
                </a:lnTo>
                <a:lnTo>
                  <a:pt x="101" y="1347"/>
                </a:lnTo>
                <a:lnTo>
                  <a:pt x="104" y="1336"/>
                </a:lnTo>
                <a:lnTo>
                  <a:pt x="106" y="1331"/>
                </a:lnTo>
                <a:lnTo>
                  <a:pt x="109" y="1325"/>
                </a:lnTo>
                <a:lnTo>
                  <a:pt x="111" y="1316"/>
                </a:lnTo>
                <a:lnTo>
                  <a:pt x="113" y="1306"/>
                </a:lnTo>
                <a:lnTo>
                  <a:pt x="113" y="1297"/>
                </a:lnTo>
                <a:lnTo>
                  <a:pt x="107" y="1304"/>
                </a:lnTo>
                <a:lnTo>
                  <a:pt x="92" y="1355"/>
                </a:lnTo>
                <a:lnTo>
                  <a:pt x="76" y="1393"/>
                </a:lnTo>
                <a:lnTo>
                  <a:pt x="67" y="1422"/>
                </a:lnTo>
                <a:lnTo>
                  <a:pt x="66" y="1430"/>
                </a:lnTo>
                <a:lnTo>
                  <a:pt x="68" y="1435"/>
                </a:lnTo>
                <a:lnTo>
                  <a:pt x="70" y="1439"/>
                </a:lnTo>
                <a:lnTo>
                  <a:pt x="71" y="1444"/>
                </a:lnTo>
                <a:lnTo>
                  <a:pt x="71" y="1448"/>
                </a:lnTo>
                <a:lnTo>
                  <a:pt x="71" y="1452"/>
                </a:lnTo>
                <a:lnTo>
                  <a:pt x="71" y="1455"/>
                </a:lnTo>
                <a:lnTo>
                  <a:pt x="77" y="1452"/>
                </a:lnTo>
                <a:lnTo>
                  <a:pt x="100" y="1420"/>
                </a:lnTo>
                <a:lnTo>
                  <a:pt x="108" y="1412"/>
                </a:lnTo>
                <a:lnTo>
                  <a:pt x="128" y="1402"/>
                </a:lnTo>
                <a:lnTo>
                  <a:pt x="147" y="1387"/>
                </a:lnTo>
                <a:lnTo>
                  <a:pt x="164" y="1365"/>
                </a:lnTo>
                <a:lnTo>
                  <a:pt x="168" y="1362"/>
                </a:lnTo>
                <a:lnTo>
                  <a:pt x="190" y="1352"/>
                </a:lnTo>
                <a:lnTo>
                  <a:pt x="197" y="1352"/>
                </a:lnTo>
                <a:lnTo>
                  <a:pt x="208" y="1355"/>
                </a:lnTo>
                <a:lnTo>
                  <a:pt x="214" y="1355"/>
                </a:lnTo>
                <a:lnTo>
                  <a:pt x="222" y="1346"/>
                </a:lnTo>
                <a:lnTo>
                  <a:pt x="227" y="1344"/>
                </a:lnTo>
                <a:lnTo>
                  <a:pt x="233" y="1346"/>
                </a:lnTo>
                <a:lnTo>
                  <a:pt x="234" y="1340"/>
                </a:lnTo>
                <a:lnTo>
                  <a:pt x="239" y="1332"/>
                </a:lnTo>
                <a:lnTo>
                  <a:pt x="251" y="1321"/>
                </a:lnTo>
                <a:lnTo>
                  <a:pt x="254" y="1318"/>
                </a:lnTo>
                <a:lnTo>
                  <a:pt x="258" y="1318"/>
                </a:lnTo>
                <a:lnTo>
                  <a:pt x="261" y="1321"/>
                </a:lnTo>
                <a:lnTo>
                  <a:pt x="258" y="1325"/>
                </a:lnTo>
                <a:lnTo>
                  <a:pt x="255" y="1327"/>
                </a:lnTo>
                <a:lnTo>
                  <a:pt x="248" y="1332"/>
                </a:lnTo>
                <a:lnTo>
                  <a:pt x="238" y="1344"/>
                </a:lnTo>
                <a:lnTo>
                  <a:pt x="236" y="1347"/>
                </a:lnTo>
                <a:lnTo>
                  <a:pt x="236" y="1353"/>
                </a:lnTo>
                <a:lnTo>
                  <a:pt x="237" y="1366"/>
                </a:lnTo>
                <a:lnTo>
                  <a:pt x="236" y="1372"/>
                </a:lnTo>
                <a:lnTo>
                  <a:pt x="234" y="1374"/>
                </a:lnTo>
                <a:lnTo>
                  <a:pt x="226" y="1383"/>
                </a:lnTo>
                <a:lnTo>
                  <a:pt x="219" y="1395"/>
                </a:lnTo>
                <a:lnTo>
                  <a:pt x="216" y="1399"/>
                </a:lnTo>
                <a:lnTo>
                  <a:pt x="217" y="1389"/>
                </a:lnTo>
                <a:lnTo>
                  <a:pt x="222" y="1382"/>
                </a:lnTo>
                <a:lnTo>
                  <a:pt x="225" y="1376"/>
                </a:lnTo>
                <a:lnTo>
                  <a:pt x="229" y="1370"/>
                </a:lnTo>
                <a:lnTo>
                  <a:pt x="228" y="1367"/>
                </a:lnTo>
                <a:lnTo>
                  <a:pt x="221" y="1374"/>
                </a:lnTo>
                <a:lnTo>
                  <a:pt x="216" y="1382"/>
                </a:lnTo>
                <a:lnTo>
                  <a:pt x="214" y="1393"/>
                </a:lnTo>
                <a:lnTo>
                  <a:pt x="213" y="1404"/>
                </a:lnTo>
                <a:lnTo>
                  <a:pt x="213" y="1406"/>
                </a:lnTo>
                <a:lnTo>
                  <a:pt x="208" y="1410"/>
                </a:lnTo>
                <a:lnTo>
                  <a:pt x="207" y="1412"/>
                </a:lnTo>
                <a:lnTo>
                  <a:pt x="208" y="1416"/>
                </a:lnTo>
                <a:lnTo>
                  <a:pt x="210" y="1423"/>
                </a:lnTo>
                <a:lnTo>
                  <a:pt x="212" y="1426"/>
                </a:lnTo>
                <a:lnTo>
                  <a:pt x="210" y="1444"/>
                </a:lnTo>
                <a:lnTo>
                  <a:pt x="209" y="1451"/>
                </a:lnTo>
                <a:lnTo>
                  <a:pt x="203" y="1466"/>
                </a:lnTo>
                <a:lnTo>
                  <a:pt x="202" y="1473"/>
                </a:lnTo>
                <a:lnTo>
                  <a:pt x="202" y="1484"/>
                </a:lnTo>
                <a:lnTo>
                  <a:pt x="200" y="1490"/>
                </a:lnTo>
                <a:lnTo>
                  <a:pt x="193" y="1501"/>
                </a:lnTo>
                <a:lnTo>
                  <a:pt x="192" y="1528"/>
                </a:lnTo>
                <a:lnTo>
                  <a:pt x="189" y="1538"/>
                </a:lnTo>
                <a:lnTo>
                  <a:pt x="167" y="1578"/>
                </a:lnTo>
                <a:lnTo>
                  <a:pt x="160" y="1601"/>
                </a:lnTo>
                <a:lnTo>
                  <a:pt x="157" y="1624"/>
                </a:lnTo>
                <a:lnTo>
                  <a:pt x="158" y="1629"/>
                </a:lnTo>
                <a:lnTo>
                  <a:pt x="159" y="1633"/>
                </a:lnTo>
                <a:lnTo>
                  <a:pt x="159" y="1637"/>
                </a:lnTo>
                <a:lnTo>
                  <a:pt x="157" y="1640"/>
                </a:lnTo>
                <a:lnTo>
                  <a:pt x="153" y="1642"/>
                </a:lnTo>
                <a:lnTo>
                  <a:pt x="150" y="1643"/>
                </a:lnTo>
                <a:lnTo>
                  <a:pt x="149" y="1646"/>
                </a:lnTo>
                <a:lnTo>
                  <a:pt x="149" y="1649"/>
                </a:lnTo>
                <a:lnTo>
                  <a:pt x="147" y="1651"/>
                </a:lnTo>
                <a:lnTo>
                  <a:pt x="147" y="1654"/>
                </a:lnTo>
                <a:lnTo>
                  <a:pt x="149" y="1659"/>
                </a:lnTo>
                <a:lnTo>
                  <a:pt x="151" y="1662"/>
                </a:lnTo>
                <a:lnTo>
                  <a:pt x="154" y="1663"/>
                </a:lnTo>
                <a:lnTo>
                  <a:pt x="164" y="1669"/>
                </a:lnTo>
                <a:lnTo>
                  <a:pt x="166" y="1670"/>
                </a:lnTo>
                <a:lnTo>
                  <a:pt x="168" y="1673"/>
                </a:lnTo>
                <a:lnTo>
                  <a:pt x="170" y="1674"/>
                </a:lnTo>
                <a:lnTo>
                  <a:pt x="176" y="1674"/>
                </a:lnTo>
                <a:lnTo>
                  <a:pt x="178" y="1676"/>
                </a:lnTo>
                <a:lnTo>
                  <a:pt x="183" y="1683"/>
                </a:lnTo>
                <a:lnTo>
                  <a:pt x="188" y="1689"/>
                </a:lnTo>
                <a:lnTo>
                  <a:pt x="193" y="1691"/>
                </a:lnTo>
                <a:lnTo>
                  <a:pt x="199" y="1689"/>
                </a:lnTo>
                <a:lnTo>
                  <a:pt x="200" y="1698"/>
                </a:lnTo>
                <a:lnTo>
                  <a:pt x="205" y="1711"/>
                </a:lnTo>
                <a:lnTo>
                  <a:pt x="210" y="1723"/>
                </a:lnTo>
                <a:lnTo>
                  <a:pt x="217" y="1731"/>
                </a:lnTo>
                <a:lnTo>
                  <a:pt x="219" y="1737"/>
                </a:lnTo>
                <a:lnTo>
                  <a:pt x="222" y="1738"/>
                </a:lnTo>
                <a:lnTo>
                  <a:pt x="226" y="1738"/>
                </a:lnTo>
                <a:lnTo>
                  <a:pt x="228" y="1737"/>
                </a:lnTo>
                <a:lnTo>
                  <a:pt x="233" y="1736"/>
                </a:lnTo>
                <a:lnTo>
                  <a:pt x="237" y="1738"/>
                </a:lnTo>
                <a:lnTo>
                  <a:pt x="241" y="1740"/>
                </a:lnTo>
                <a:lnTo>
                  <a:pt x="244" y="1742"/>
                </a:lnTo>
                <a:lnTo>
                  <a:pt x="247" y="1741"/>
                </a:lnTo>
                <a:lnTo>
                  <a:pt x="248" y="1738"/>
                </a:lnTo>
                <a:lnTo>
                  <a:pt x="251" y="1737"/>
                </a:lnTo>
                <a:lnTo>
                  <a:pt x="259" y="1738"/>
                </a:lnTo>
                <a:lnTo>
                  <a:pt x="264" y="1737"/>
                </a:lnTo>
                <a:lnTo>
                  <a:pt x="271" y="1732"/>
                </a:lnTo>
                <a:lnTo>
                  <a:pt x="284" y="1719"/>
                </a:lnTo>
                <a:lnTo>
                  <a:pt x="286" y="1717"/>
                </a:lnTo>
                <a:lnTo>
                  <a:pt x="288" y="1711"/>
                </a:lnTo>
                <a:lnTo>
                  <a:pt x="291" y="1709"/>
                </a:lnTo>
                <a:lnTo>
                  <a:pt x="293" y="1708"/>
                </a:lnTo>
                <a:lnTo>
                  <a:pt x="295" y="1709"/>
                </a:lnTo>
                <a:lnTo>
                  <a:pt x="297" y="1708"/>
                </a:lnTo>
                <a:lnTo>
                  <a:pt x="297" y="1702"/>
                </a:lnTo>
                <a:lnTo>
                  <a:pt x="302" y="1696"/>
                </a:lnTo>
                <a:lnTo>
                  <a:pt x="334" y="1679"/>
                </a:lnTo>
                <a:lnTo>
                  <a:pt x="346" y="1669"/>
                </a:lnTo>
                <a:lnTo>
                  <a:pt x="353" y="1654"/>
                </a:lnTo>
                <a:lnTo>
                  <a:pt x="355" y="1653"/>
                </a:lnTo>
                <a:lnTo>
                  <a:pt x="360" y="1657"/>
                </a:lnTo>
                <a:lnTo>
                  <a:pt x="363" y="1651"/>
                </a:lnTo>
                <a:lnTo>
                  <a:pt x="365" y="1643"/>
                </a:lnTo>
                <a:lnTo>
                  <a:pt x="365" y="1640"/>
                </a:lnTo>
                <a:lnTo>
                  <a:pt x="372" y="1634"/>
                </a:lnTo>
                <a:lnTo>
                  <a:pt x="373" y="1632"/>
                </a:lnTo>
                <a:lnTo>
                  <a:pt x="367" y="1630"/>
                </a:lnTo>
                <a:lnTo>
                  <a:pt x="370" y="1628"/>
                </a:lnTo>
                <a:lnTo>
                  <a:pt x="372" y="1628"/>
                </a:lnTo>
                <a:lnTo>
                  <a:pt x="374" y="1629"/>
                </a:lnTo>
                <a:lnTo>
                  <a:pt x="379" y="1632"/>
                </a:lnTo>
                <a:lnTo>
                  <a:pt x="381" y="1627"/>
                </a:lnTo>
                <a:lnTo>
                  <a:pt x="384" y="1624"/>
                </a:lnTo>
                <a:lnTo>
                  <a:pt x="389" y="1624"/>
                </a:lnTo>
                <a:lnTo>
                  <a:pt x="394" y="1624"/>
                </a:lnTo>
                <a:lnTo>
                  <a:pt x="396" y="1624"/>
                </a:lnTo>
                <a:lnTo>
                  <a:pt x="398" y="1616"/>
                </a:lnTo>
                <a:lnTo>
                  <a:pt x="396" y="1607"/>
                </a:lnTo>
                <a:lnTo>
                  <a:pt x="392" y="1591"/>
                </a:lnTo>
                <a:lnTo>
                  <a:pt x="392" y="1581"/>
                </a:lnTo>
                <a:lnTo>
                  <a:pt x="395" y="1574"/>
                </a:lnTo>
                <a:lnTo>
                  <a:pt x="408" y="1567"/>
                </a:lnTo>
                <a:lnTo>
                  <a:pt x="405" y="1569"/>
                </a:lnTo>
                <a:lnTo>
                  <a:pt x="403" y="1572"/>
                </a:lnTo>
                <a:lnTo>
                  <a:pt x="402" y="1577"/>
                </a:lnTo>
                <a:lnTo>
                  <a:pt x="402" y="1580"/>
                </a:lnTo>
                <a:lnTo>
                  <a:pt x="404" y="1595"/>
                </a:lnTo>
                <a:lnTo>
                  <a:pt x="404" y="1598"/>
                </a:lnTo>
                <a:lnTo>
                  <a:pt x="404" y="1601"/>
                </a:lnTo>
                <a:lnTo>
                  <a:pt x="405" y="1607"/>
                </a:lnTo>
                <a:lnTo>
                  <a:pt x="408" y="1611"/>
                </a:lnTo>
                <a:lnTo>
                  <a:pt x="412" y="1611"/>
                </a:lnTo>
                <a:lnTo>
                  <a:pt x="413" y="1609"/>
                </a:lnTo>
                <a:lnTo>
                  <a:pt x="415" y="1599"/>
                </a:lnTo>
                <a:lnTo>
                  <a:pt x="416" y="1595"/>
                </a:lnTo>
                <a:lnTo>
                  <a:pt x="419" y="1593"/>
                </a:lnTo>
                <a:lnTo>
                  <a:pt x="429" y="1593"/>
                </a:lnTo>
                <a:lnTo>
                  <a:pt x="432" y="1593"/>
                </a:lnTo>
                <a:lnTo>
                  <a:pt x="434" y="1590"/>
                </a:lnTo>
                <a:lnTo>
                  <a:pt x="438" y="1582"/>
                </a:lnTo>
                <a:lnTo>
                  <a:pt x="451" y="1564"/>
                </a:lnTo>
                <a:lnTo>
                  <a:pt x="457" y="1560"/>
                </a:lnTo>
                <a:lnTo>
                  <a:pt x="458" y="1562"/>
                </a:lnTo>
                <a:lnTo>
                  <a:pt x="457" y="1568"/>
                </a:lnTo>
                <a:lnTo>
                  <a:pt x="460" y="1568"/>
                </a:lnTo>
                <a:lnTo>
                  <a:pt x="463" y="1565"/>
                </a:lnTo>
                <a:lnTo>
                  <a:pt x="462" y="1557"/>
                </a:lnTo>
                <a:lnTo>
                  <a:pt x="467" y="1555"/>
                </a:lnTo>
                <a:lnTo>
                  <a:pt x="471" y="1558"/>
                </a:lnTo>
                <a:lnTo>
                  <a:pt x="473" y="1559"/>
                </a:lnTo>
                <a:lnTo>
                  <a:pt x="484" y="1554"/>
                </a:lnTo>
                <a:lnTo>
                  <a:pt x="487" y="1551"/>
                </a:lnTo>
                <a:lnTo>
                  <a:pt x="487" y="1548"/>
                </a:lnTo>
                <a:lnTo>
                  <a:pt x="487" y="1545"/>
                </a:lnTo>
                <a:lnTo>
                  <a:pt x="486" y="1543"/>
                </a:lnTo>
                <a:lnTo>
                  <a:pt x="488" y="1541"/>
                </a:lnTo>
                <a:lnTo>
                  <a:pt x="494" y="1538"/>
                </a:lnTo>
                <a:lnTo>
                  <a:pt x="493" y="1541"/>
                </a:lnTo>
                <a:lnTo>
                  <a:pt x="493" y="1545"/>
                </a:lnTo>
                <a:lnTo>
                  <a:pt x="496" y="1557"/>
                </a:lnTo>
                <a:lnTo>
                  <a:pt x="503" y="1550"/>
                </a:lnTo>
                <a:lnTo>
                  <a:pt x="506" y="1548"/>
                </a:lnTo>
                <a:lnTo>
                  <a:pt x="510" y="1547"/>
                </a:lnTo>
                <a:lnTo>
                  <a:pt x="513" y="1548"/>
                </a:lnTo>
                <a:lnTo>
                  <a:pt x="517" y="1550"/>
                </a:lnTo>
                <a:lnTo>
                  <a:pt x="521" y="1551"/>
                </a:lnTo>
                <a:lnTo>
                  <a:pt x="522" y="1550"/>
                </a:lnTo>
                <a:lnTo>
                  <a:pt x="523" y="1545"/>
                </a:lnTo>
                <a:lnTo>
                  <a:pt x="524" y="1544"/>
                </a:lnTo>
                <a:lnTo>
                  <a:pt x="527" y="1545"/>
                </a:lnTo>
                <a:lnTo>
                  <a:pt x="533" y="1549"/>
                </a:lnTo>
                <a:lnTo>
                  <a:pt x="533" y="1544"/>
                </a:lnTo>
                <a:lnTo>
                  <a:pt x="531" y="1540"/>
                </a:lnTo>
                <a:lnTo>
                  <a:pt x="530" y="1535"/>
                </a:lnTo>
                <a:lnTo>
                  <a:pt x="532" y="1531"/>
                </a:lnTo>
                <a:lnTo>
                  <a:pt x="536" y="1531"/>
                </a:lnTo>
                <a:lnTo>
                  <a:pt x="546" y="1530"/>
                </a:lnTo>
                <a:lnTo>
                  <a:pt x="550" y="1531"/>
                </a:lnTo>
                <a:lnTo>
                  <a:pt x="557" y="1537"/>
                </a:lnTo>
                <a:lnTo>
                  <a:pt x="560" y="1538"/>
                </a:lnTo>
                <a:lnTo>
                  <a:pt x="563" y="1535"/>
                </a:lnTo>
                <a:lnTo>
                  <a:pt x="569" y="1522"/>
                </a:lnTo>
                <a:lnTo>
                  <a:pt x="569" y="1518"/>
                </a:lnTo>
                <a:lnTo>
                  <a:pt x="570" y="1513"/>
                </a:lnTo>
                <a:lnTo>
                  <a:pt x="572" y="1511"/>
                </a:lnTo>
                <a:lnTo>
                  <a:pt x="575" y="1508"/>
                </a:lnTo>
                <a:lnTo>
                  <a:pt x="575" y="1510"/>
                </a:lnTo>
                <a:lnTo>
                  <a:pt x="575" y="1511"/>
                </a:lnTo>
                <a:lnTo>
                  <a:pt x="576" y="1513"/>
                </a:lnTo>
                <a:lnTo>
                  <a:pt x="582" y="1510"/>
                </a:lnTo>
                <a:lnTo>
                  <a:pt x="599" y="1499"/>
                </a:lnTo>
                <a:lnTo>
                  <a:pt x="601" y="1498"/>
                </a:lnTo>
                <a:lnTo>
                  <a:pt x="606" y="1496"/>
                </a:lnTo>
                <a:lnTo>
                  <a:pt x="608" y="1495"/>
                </a:lnTo>
                <a:lnTo>
                  <a:pt x="609" y="1495"/>
                </a:lnTo>
                <a:lnTo>
                  <a:pt x="610" y="1492"/>
                </a:lnTo>
                <a:lnTo>
                  <a:pt x="612" y="1489"/>
                </a:lnTo>
                <a:lnTo>
                  <a:pt x="614" y="1486"/>
                </a:lnTo>
                <a:lnTo>
                  <a:pt x="616" y="1485"/>
                </a:lnTo>
                <a:lnTo>
                  <a:pt x="618" y="1489"/>
                </a:lnTo>
                <a:lnTo>
                  <a:pt x="619" y="1491"/>
                </a:lnTo>
                <a:lnTo>
                  <a:pt x="619" y="1494"/>
                </a:lnTo>
                <a:lnTo>
                  <a:pt x="620" y="1498"/>
                </a:lnTo>
                <a:lnTo>
                  <a:pt x="624" y="1501"/>
                </a:lnTo>
                <a:lnTo>
                  <a:pt x="627" y="1502"/>
                </a:lnTo>
                <a:lnTo>
                  <a:pt x="630" y="1502"/>
                </a:lnTo>
                <a:lnTo>
                  <a:pt x="635" y="1498"/>
                </a:lnTo>
                <a:lnTo>
                  <a:pt x="639" y="1490"/>
                </a:lnTo>
                <a:lnTo>
                  <a:pt x="641" y="1488"/>
                </a:lnTo>
                <a:lnTo>
                  <a:pt x="647" y="1486"/>
                </a:lnTo>
                <a:lnTo>
                  <a:pt x="650" y="1485"/>
                </a:lnTo>
                <a:lnTo>
                  <a:pt x="651" y="1482"/>
                </a:lnTo>
                <a:lnTo>
                  <a:pt x="648" y="1468"/>
                </a:lnTo>
                <a:lnTo>
                  <a:pt x="650" y="1468"/>
                </a:lnTo>
                <a:lnTo>
                  <a:pt x="659" y="1472"/>
                </a:lnTo>
                <a:lnTo>
                  <a:pt x="660" y="1475"/>
                </a:lnTo>
                <a:lnTo>
                  <a:pt x="658" y="1482"/>
                </a:lnTo>
                <a:lnTo>
                  <a:pt x="659" y="1483"/>
                </a:lnTo>
                <a:lnTo>
                  <a:pt x="663" y="1484"/>
                </a:lnTo>
                <a:lnTo>
                  <a:pt x="666" y="1484"/>
                </a:lnTo>
                <a:lnTo>
                  <a:pt x="669" y="1483"/>
                </a:lnTo>
                <a:lnTo>
                  <a:pt x="673" y="1482"/>
                </a:lnTo>
                <a:lnTo>
                  <a:pt x="696" y="1459"/>
                </a:lnTo>
                <a:lnTo>
                  <a:pt x="701" y="1456"/>
                </a:lnTo>
                <a:lnTo>
                  <a:pt x="708" y="1458"/>
                </a:lnTo>
                <a:lnTo>
                  <a:pt x="715" y="1460"/>
                </a:lnTo>
                <a:lnTo>
                  <a:pt x="722" y="1460"/>
                </a:lnTo>
                <a:lnTo>
                  <a:pt x="727" y="1458"/>
                </a:lnTo>
                <a:lnTo>
                  <a:pt x="729" y="1452"/>
                </a:lnTo>
                <a:lnTo>
                  <a:pt x="730" y="1459"/>
                </a:lnTo>
                <a:lnTo>
                  <a:pt x="733" y="1460"/>
                </a:lnTo>
                <a:lnTo>
                  <a:pt x="737" y="1456"/>
                </a:lnTo>
                <a:lnTo>
                  <a:pt x="739" y="1454"/>
                </a:lnTo>
                <a:lnTo>
                  <a:pt x="739" y="1452"/>
                </a:lnTo>
                <a:lnTo>
                  <a:pt x="742" y="1451"/>
                </a:lnTo>
                <a:lnTo>
                  <a:pt x="745" y="1452"/>
                </a:lnTo>
                <a:lnTo>
                  <a:pt x="747" y="1450"/>
                </a:lnTo>
                <a:lnTo>
                  <a:pt x="753" y="1434"/>
                </a:lnTo>
                <a:lnTo>
                  <a:pt x="755" y="1430"/>
                </a:lnTo>
                <a:lnTo>
                  <a:pt x="754" y="1427"/>
                </a:lnTo>
                <a:lnTo>
                  <a:pt x="747" y="1429"/>
                </a:lnTo>
                <a:lnTo>
                  <a:pt x="742" y="1425"/>
                </a:lnTo>
                <a:lnTo>
                  <a:pt x="737" y="1422"/>
                </a:lnTo>
                <a:lnTo>
                  <a:pt x="732" y="1420"/>
                </a:lnTo>
                <a:lnTo>
                  <a:pt x="732" y="1416"/>
                </a:lnTo>
                <a:lnTo>
                  <a:pt x="732" y="1414"/>
                </a:lnTo>
                <a:lnTo>
                  <a:pt x="736" y="1415"/>
                </a:lnTo>
                <a:lnTo>
                  <a:pt x="747" y="1423"/>
                </a:lnTo>
                <a:lnTo>
                  <a:pt x="750" y="1423"/>
                </a:lnTo>
                <a:lnTo>
                  <a:pt x="759" y="1423"/>
                </a:lnTo>
                <a:lnTo>
                  <a:pt x="761" y="1422"/>
                </a:lnTo>
                <a:lnTo>
                  <a:pt x="761" y="1420"/>
                </a:lnTo>
                <a:lnTo>
                  <a:pt x="765" y="1414"/>
                </a:lnTo>
                <a:lnTo>
                  <a:pt x="759" y="1412"/>
                </a:lnTo>
                <a:lnTo>
                  <a:pt x="750" y="1413"/>
                </a:lnTo>
                <a:lnTo>
                  <a:pt x="746" y="1411"/>
                </a:lnTo>
                <a:lnTo>
                  <a:pt x="750" y="1406"/>
                </a:lnTo>
                <a:lnTo>
                  <a:pt x="774" y="1396"/>
                </a:lnTo>
                <a:lnTo>
                  <a:pt x="783" y="1387"/>
                </a:lnTo>
                <a:lnTo>
                  <a:pt x="786" y="1386"/>
                </a:lnTo>
                <a:lnTo>
                  <a:pt x="795" y="1384"/>
                </a:lnTo>
                <a:lnTo>
                  <a:pt x="811" y="1376"/>
                </a:lnTo>
                <a:lnTo>
                  <a:pt x="816" y="1372"/>
                </a:lnTo>
                <a:lnTo>
                  <a:pt x="820" y="1366"/>
                </a:lnTo>
                <a:lnTo>
                  <a:pt x="818" y="1358"/>
                </a:lnTo>
                <a:lnTo>
                  <a:pt x="815" y="1348"/>
                </a:lnTo>
                <a:lnTo>
                  <a:pt x="809" y="1342"/>
                </a:lnTo>
                <a:lnTo>
                  <a:pt x="803" y="1341"/>
                </a:lnTo>
                <a:lnTo>
                  <a:pt x="802" y="1338"/>
                </a:lnTo>
                <a:lnTo>
                  <a:pt x="804" y="1335"/>
                </a:lnTo>
                <a:lnTo>
                  <a:pt x="803" y="1331"/>
                </a:lnTo>
                <a:lnTo>
                  <a:pt x="799" y="1325"/>
                </a:lnTo>
                <a:lnTo>
                  <a:pt x="797" y="1320"/>
                </a:lnTo>
                <a:lnTo>
                  <a:pt x="804" y="1330"/>
                </a:lnTo>
                <a:lnTo>
                  <a:pt x="808" y="1333"/>
                </a:lnTo>
                <a:lnTo>
                  <a:pt x="813" y="1334"/>
                </a:lnTo>
                <a:lnTo>
                  <a:pt x="813" y="1340"/>
                </a:lnTo>
                <a:lnTo>
                  <a:pt x="816" y="1346"/>
                </a:lnTo>
                <a:lnTo>
                  <a:pt x="821" y="1352"/>
                </a:lnTo>
                <a:lnTo>
                  <a:pt x="824" y="1357"/>
                </a:lnTo>
                <a:lnTo>
                  <a:pt x="833" y="1353"/>
                </a:lnTo>
                <a:lnTo>
                  <a:pt x="836" y="1348"/>
                </a:lnTo>
                <a:lnTo>
                  <a:pt x="835" y="1343"/>
                </a:lnTo>
                <a:lnTo>
                  <a:pt x="834" y="1340"/>
                </a:lnTo>
                <a:lnTo>
                  <a:pt x="836" y="1337"/>
                </a:lnTo>
                <a:lnTo>
                  <a:pt x="838" y="1338"/>
                </a:lnTo>
                <a:lnTo>
                  <a:pt x="842" y="1341"/>
                </a:lnTo>
                <a:lnTo>
                  <a:pt x="845" y="1343"/>
                </a:lnTo>
                <a:lnTo>
                  <a:pt x="847" y="1342"/>
                </a:lnTo>
                <a:lnTo>
                  <a:pt x="848" y="1338"/>
                </a:lnTo>
                <a:lnTo>
                  <a:pt x="850" y="1335"/>
                </a:lnTo>
                <a:lnTo>
                  <a:pt x="841" y="1334"/>
                </a:lnTo>
                <a:lnTo>
                  <a:pt x="842" y="1332"/>
                </a:lnTo>
                <a:lnTo>
                  <a:pt x="842" y="1331"/>
                </a:lnTo>
                <a:lnTo>
                  <a:pt x="841" y="1330"/>
                </a:lnTo>
                <a:lnTo>
                  <a:pt x="841" y="1327"/>
                </a:lnTo>
                <a:lnTo>
                  <a:pt x="840" y="1328"/>
                </a:lnTo>
                <a:lnTo>
                  <a:pt x="835" y="1328"/>
                </a:lnTo>
                <a:lnTo>
                  <a:pt x="837" y="1325"/>
                </a:lnTo>
                <a:lnTo>
                  <a:pt x="840" y="1323"/>
                </a:lnTo>
                <a:lnTo>
                  <a:pt x="842" y="1320"/>
                </a:lnTo>
                <a:lnTo>
                  <a:pt x="843" y="1315"/>
                </a:lnTo>
                <a:lnTo>
                  <a:pt x="840" y="1313"/>
                </a:lnTo>
                <a:lnTo>
                  <a:pt x="836" y="1312"/>
                </a:lnTo>
                <a:lnTo>
                  <a:pt x="834" y="1312"/>
                </a:lnTo>
                <a:lnTo>
                  <a:pt x="832" y="1313"/>
                </a:lnTo>
                <a:lnTo>
                  <a:pt x="833" y="1301"/>
                </a:lnTo>
                <a:lnTo>
                  <a:pt x="832" y="1296"/>
                </a:lnTo>
                <a:lnTo>
                  <a:pt x="828" y="1288"/>
                </a:lnTo>
                <a:lnTo>
                  <a:pt x="824" y="1284"/>
                </a:lnTo>
                <a:lnTo>
                  <a:pt x="818" y="1279"/>
                </a:lnTo>
                <a:lnTo>
                  <a:pt x="814" y="1276"/>
                </a:lnTo>
                <a:lnTo>
                  <a:pt x="812" y="1271"/>
                </a:lnTo>
                <a:lnTo>
                  <a:pt x="817" y="1274"/>
                </a:lnTo>
                <a:lnTo>
                  <a:pt x="831" y="1286"/>
                </a:lnTo>
                <a:lnTo>
                  <a:pt x="837" y="1291"/>
                </a:lnTo>
                <a:lnTo>
                  <a:pt x="840" y="1290"/>
                </a:lnTo>
                <a:lnTo>
                  <a:pt x="843" y="1278"/>
                </a:lnTo>
                <a:lnTo>
                  <a:pt x="843" y="1286"/>
                </a:lnTo>
                <a:lnTo>
                  <a:pt x="842" y="1294"/>
                </a:lnTo>
                <a:lnTo>
                  <a:pt x="843" y="1302"/>
                </a:lnTo>
                <a:lnTo>
                  <a:pt x="846" y="1303"/>
                </a:lnTo>
                <a:lnTo>
                  <a:pt x="847" y="1305"/>
                </a:lnTo>
                <a:lnTo>
                  <a:pt x="846" y="1310"/>
                </a:lnTo>
                <a:lnTo>
                  <a:pt x="848" y="1310"/>
                </a:lnTo>
                <a:lnTo>
                  <a:pt x="855" y="1306"/>
                </a:lnTo>
                <a:lnTo>
                  <a:pt x="857" y="1304"/>
                </a:lnTo>
                <a:lnTo>
                  <a:pt x="858" y="1301"/>
                </a:lnTo>
                <a:lnTo>
                  <a:pt x="860" y="1285"/>
                </a:lnTo>
                <a:lnTo>
                  <a:pt x="861" y="1278"/>
                </a:lnTo>
                <a:lnTo>
                  <a:pt x="863" y="1273"/>
                </a:lnTo>
                <a:lnTo>
                  <a:pt x="876" y="1256"/>
                </a:lnTo>
                <a:lnTo>
                  <a:pt x="879" y="1249"/>
                </a:lnTo>
                <a:lnTo>
                  <a:pt x="877" y="1242"/>
                </a:lnTo>
                <a:lnTo>
                  <a:pt x="873" y="1233"/>
                </a:lnTo>
                <a:lnTo>
                  <a:pt x="870" y="1223"/>
                </a:lnTo>
                <a:lnTo>
                  <a:pt x="869" y="1216"/>
                </a:lnTo>
                <a:lnTo>
                  <a:pt x="867" y="1213"/>
                </a:lnTo>
                <a:lnTo>
                  <a:pt x="864" y="1212"/>
                </a:lnTo>
                <a:lnTo>
                  <a:pt x="865" y="1203"/>
                </a:lnTo>
                <a:lnTo>
                  <a:pt x="867" y="1197"/>
                </a:lnTo>
                <a:lnTo>
                  <a:pt x="867" y="1193"/>
                </a:lnTo>
                <a:lnTo>
                  <a:pt x="861" y="1186"/>
                </a:lnTo>
                <a:lnTo>
                  <a:pt x="864" y="1185"/>
                </a:lnTo>
                <a:lnTo>
                  <a:pt x="869" y="1186"/>
                </a:lnTo>
                <a:lnTo>
                  <a:pt x="876" y="1192"/>
                </a:lnTo>
                <a:lnTo>
                  <a:pt x="874" y="1197"/>
                </a:lnTo>
                <a:lnTo>
                  <a:pt x="873" y="1206"/>
                </a:lnTo>
                <a:lnTo>
                  <a:pt x="874" y="1213"/>
                </a:lnTo>
                <a:lnTo>
                  <a:pt x="880" y="1213"/>
                </a:lnTo>
                <a:lnTo>
                  <a:pt x="879" y="1219"/>
                </a:lnTo>
                <a:lnTo>
                  <a:pt x="877" y="1228"/>
                </a:lnTo>
                <a:lnTo>
                  <a:pt x="880" y="1235"/>
                </a:lnTo>
                <a:lnTo>
                  <a:pt x="886" y="1236"/>
                </a:lnTo>
                <a:lnTo>
                  <a:pt x="889" y="1238"/>
                </a:lnTo>
                <a:lnTo>
                  <a:pt x="886" y="1239"/>
                </a:lnTo>
                <a:lnTo>
                  <a:pt x="886" y="1242"/>
                </a:lnTo>
                <a:lnTo>
                  <a:pt x="890" y="1248"/>
                </a:lnTo>
                <a:lnTo>
                  <a:pt x="891" y="1249"/>
                </a:lnTo>
                <a:lnTo>
                  <a:pt x="890" y="1256"/>
                </a:lnTo>
                <a:lnTo>
                  <a:pt x="890" y="1259"/>
                </a:lnTo>
                <a:lnTo>
                  <a:pt x="891" y="1259"/>
                </a:lnTo>
                <a:lnTo>
                  <a:pt x="893" y="1261"/>
                </a:lnTo>
                <a:lnTo>
                  <a:pt x="895" y="1262"/>
                </a:lnTo>
                <a:lnTo>
                  <a:pt x="889" y="1284"/>
                </a:lnTo>
                <a:lnTo>
                  <a:pt x="889" y="1291"/>
                </a:lnTo>
                <a:lnTo>
                  <a:pt x="894" y="1298"/>
                </a:lnTo>
                <a:lnTo>
                  <a:pt x="902" y="1302"/>
                </a:lnTo>
                <a:lnTo>
                  <a:pt x="910" y="1302"/>
                </a:lnTo>
                <a:lnTo>
                  <a:pt x="915" y="1301"/>
                </a:lnTo>
                <a:lnTo>
                  <a:pt x="921" y="1295"/>
                </a:lnTo>
                <a:lnTo>
                  <a:pt x="929" y="1273"/>
                </a:lnTo>
                <a:lnTo>
                  <a:pt x="936" y="1262"/>
                </a:lnTo>
                <a:lnTo>
                  <a:pt x="942" y="1256"/>
                </a:lnTo>
                <a:lnTo>
                  <a:pt x="946" y="1255"/>
                </a:lnTo>
                <a:lnTo>
                  <a:pt x="938" y="1272"/>
                </a:lnTo>
                <a:lnTo>
                  <a:pt x="933" y="1276"/>
                </a:lnTo>
                <a:lnTo>
                  <a:pt x="931" y="1279"/>
                </a:lnTo>
                <a:lnTo>
                  <a:pt x="928" y="1294"/>
                </a:lnTo>
                <a:lnTo>
                  <a:pt x="925" y="1300"/>
                </a:lnTo>
                <a:lnTo>
                  <a:pt x="922" y="1304"/>
                </a:lnTo>
                <a:lnTo>
                  <a:pt x="917" y="1308"/>
                </a:lnTo>
                <a:lnTo>
                  <a:pt x="916" y="1311"/>
                </a:lnTo>
                <a:lnTo>
                  <a:pt x="915" y="1317"/>
                </a:lnTo>
                <a:lnTo>
                  <a:pt x="913" y="1322"/>
                </a:lnTo>
                <a:lnTo>
                  <a:pt x="913" y="1323"/>
                </a:lnTo>
                <a:lnTo>
                  <a:pt x="913" y="1325"/>
                </a:lnTo>
                <a:lnTo>
                  <a:pt x="913" y="1326"/>
                </a:lnTo>
                <a:lnTo>
                  <a:pt x="912" y="1327"/>
                </a:lnTo>
                <a:lnTo>
                  <a:pt x="909" y="1328"/>
                </a:lnTo>
                <a:lnTo>
                  <a:pt x="907" y="1331"/>
                </a:lnTo>
                <a:lnTo>
                  <a:pt x="893" y="1354"/>
                </a:lnTo>
                <a:lnTo>
                  <a:pt x="877" y="1369"/>
                </a:lnTo>
                <a:lnTo>
                  <a:pt x="875" y="1373"/>
                </a:lnTo>
                <a:lnTo>
                  <a:pt x="874" y="1381"/>
                </a:lnTo>
                <a:lnTo>
                  <a:pt x="879" y="1383"/>
                </a:lnTo>
                <a:lnTo>
                  <a:pt x="891" y="1385"/>
                </a:lnTo>
                <a:lnTo>
                  <a:pt x="894" y="1384"/>
                </a:lnTo>
                <a:lnTo>
                  <a:pt x="904" y="1363"/>
                </a:lnTo>
                <a:lnTo>
                  <a:pt x="912" y="1353"/>
                </a:lnTo>
                <a:lnTo>
                  <a:pt x="916" y="1350"/>
                </a:lnTo>
                <a:lnTo>
                  <a:pt x="917" y="1345"/>
                </a:lnTo>
                <a:lnTo>
                  <a:pt x="919" y="1338"/>
                </a:lnTo>
                <a:lnTo>
                  <a:pt x="921" y="1333"/>
                </a:lnTo>
                <a:lnTo>
                  <a:pt x="926" y="1333"/>
                </a:lnTo>
                <a:lnTo>
                  <a:pt x="926" y="1322"/>
                </a:lnTo>
                <a:lnTo>
                  <a:pt x="929" y="1317"/>
                </a:lnTo>
                <a:lnTo>
                  <a:pt x="932" y="1314"/>
                </a:lnTo>
                <a:lnTo>
                  <a:pt x="933" y="1318"/>
                </a:lnTo>
                <a:lnTo>
                  <a:pt x="934" y="1316"/>
                </a:lnTo>
                <a:lnTo>
                  <a:pt x="934" y="1312"/>
                </a:lnTo>
                <a:lnTo>
                  <a:pt x="935" y="1308"/>
                </a:lnTo>
                <a:lnTo>
                  <a:pt x="936" y="1306"/>
                </a:lnTo>
                <a:lnTo>
                  <a:pt x="939" y="1301"/>
                </a:lnTo>
                <a:lnTo>
                  <a:pt x="941" y="1298"/>
                </a:lnTo>
                <a:lnTo>
                  <a:pt x="940" y="1307"/>
                </a:lnTo>
                <a:lnTo>
                  <a:pt x="939" y="1334"/>
                </a:lnTo>
                <a:lnTo>
                  <a:pt x="934" y="1352"/>
                </a:lnTo>
                <a:lnTo>
                  <a:pt x="933" y="1363"/>
                </a:lnTo>
                <a:lnTo>
                  <a:pt x="938" y="1369"/>
                </a:lnTo>
                <a:lnTo>
                  <a:pt x="938" y="1364"/>
                </a:lnTo>
                <a:lnTo>
                  <a:pt x="938" y="1357"/>
                </a:lnTo>
                <a:lnTo>
                  <a:pt x="940" y="1352"/>
                </a:lnTo>
                <a:lnTo>
                  <a:pt x="941" y="1348"/>
                </a:lnTo>
                <a:lnTo>
                  <a:pt x="945" y="1347"/>
                </a:lnTo>
                <a:lnTo>
                  <a:pt x="951" y="1347"/>
                </a:lnTo>
                <a:lnTo>
                  <a:pt x="954" y="1346"/>
                </a:lnTo>
                <a:lnTo>
                  <a:pt x="955" y="1338"/>
                </a:lnTo>
                <a:lnTo>
                  <a:pt x="951" y="1335"/>
                </a:lnTo>
                <a:lnTo>
                  <a:pt x="949" y="1327"/>
                </a:lnTo>
                <a:lnTo>
                  <a:pt x="948" y="1320"/>
                </a:lnTo>
                <a:lnTo>
                  <a:pt x="950" y="1315"/>
                </a:lnTo>
                <a:lnTo>
                  <a:pt x="951" y="1320"/>
                </a:lnTo>
                <a:lnTo>
                  <a:pt x="952" y="1324"/>
                </a:lnTo>
                <a:lnTo>
                  <a:pt x="953" y="1328"/>
                </a:lnTo>
                <a:lnTo>
                  <a:pt x="956" y="1332"/>
                </a:lnTo>
                <a:lnTo>
                  <a:pt x="959" y="1333"/>
                </a:lnTo>
                <a:lnTo>
                  <a:pt x="960" y="1336"/>
                </a:lnTo>
                <a:lnTo>
                  <a:pt x="962" y="1344"/>
                </a:lnTo>
                <a:lnTo>
                  <a:pt x="964" y="1340"/>
                </a:lnTo>
                <a:lnTo>
                  <a:pt x="968" y="1335"/>
                </a:lnTo>
                <a:lnTo>
                  <a:pt x="970" y="1331"/>
                </a:lnTo>
                <a:lnTo>
                  <a:pt x="971" y="1325"/>
                </a:lnTo>
                <a:lnTo>
                  <a:pt x="969" y="1324"/>
                </a:lnTo>
                <a:lnTo>
                  <a:pt x="968" y="1323"/>
                </a:lnTo>
                <a:lnTo>
                  <a:pt x="964" y="1321"/>
                </a:lnTo>
                <a:lnTo>
                  <a:pt x="968" y="1318"/>
                </a:lnTo>
                <a:lnTo>
                  <a:pt x="971" y="1318"/>
                </a:lnTo>
                <a:lnTo>
                  <a:pt x="974" y="1320"/>
                </a:lnTo>
                <a:lnTo>
                  <a:pt x="977" y="1318"/>
                </a:lnTo>
                <a:lnTo>
                  <a:pt x="978" y="1315"/>
                </a:lnTo>
                <a:lnTo>
                  <a:pt x="979" y="1311"/>
                </a:lnTo>
                <a:lnTo>
                  <a:pt x="979" y="1305"/>
                </a:lnTo>
                <a:lnTo>
                  <a:pt x="978" y="1302"/>
                </a:lnTo>
                <a:lnTo>
                  <a:pt x="977" y="1303"/>
                </a:lnTo>
                <a:lnTo>
                  <a:pt x="974" y="1303"/>
                </a:lnTo>
                <a:lnTo>
                  <a:pt x="973" y="1304"/>
                </a:lnTo>
                <a:lnTo>
                  <a:pt x="972" y="1305"/>
                </a:lnTo>
                <a:lnTo>
                  <a:pt x="971" y="1298"/>
                </a:lnTo>
                <a:lnTo>
                  <a:pt x="975" y="1296"/>
                </a:lnTo>
                <a:lnTo>
                  <a:pt x="982" y="1298"/>
                </a:lnTo>
                <a:lnTo>
                  <a:pt x="988" y="1302"/>
                </a:lnTo>
                <a:lnTo>
                  <a:pt x="985" y="1305"/>
                </a:lnTo>
                <a:lnTo>
                  <a:pt x="985" y="1310"/>
                </a:lnTo>
                <a:lnTo>
                  <a:pt x="989" y="1325"/>
                </a:lnTo>
                <a:lnTo>
                  <a:pt x="989" y="1328"/>
                </a:lnTo>
                <a:lnTo>
                  <a:pt x="988" y="1332"/>
                </a:lnTo>
                <a:lnTo>
                  <a:pt x="988" y="1335"/>
                </a:lnTo>
                <a:lnTo>
                  <a:pt x="991" y="1333"/>
                </a:lnTo>
                <a:lnTo>
                  <a:pt x="994" y="1323"/>
                </a:lnTo>
                <a:lnTo>
                  <a:pt x="998" y="1320"/>
                </a:lnTo>
                <a:lnTo>
                  <a:pt x="1000" y="1322"/>
                </a:lnTo>
                <a:lnTo>
                  <a:pt x="999" y="1324"/>
                </a:lnTo>
                <a:lnTo>
                  <a:pt x="1000" y="1326"/>
                </a:lnTo>
                <a:lnTo>
                  <a:pt x="1003" y="1331"/>
                </a:lnTo>
                <a:lnTo>
                  <a:pt x="1005" y="1337"/>
                </a:lnTo>
                <a:lnTo>
                  <a:pt x="1008" y="1340"/>
                </a:lnTo>
                <a:lnTo>
                  <a:pt x="1011" y="1336"/>
                </a:lnTo>
                <a:lnTo>
                  <a:pt x="1011" y="1333"/>
                </a:lnTo>
                <a:lnTo>
                  <a:pt x="1008" y="1323"/>
                </a:lnTo>
                <a:lnTo>
                  <a:pt x="1008" y="1318"/>
                </a:lnTo>
                <a:lnTo>
                  <a:pt x="1010" y="1310"/>
                </a:lnTo>
                <a:lnTo>
                  <a:pt x="1010" y="1308"/>
                </a:lnTo>
                <a:lnTo>
                  <a:pt x="1022" y="1300"/>
                </a:lnTo>
                <a:lnTo>
                  <a:pt x="1025" y="1295"/>
                </a:lnTo>
                <a:lnTo>
                  <a:pt x="1027" y="1290"/>
                </a:lnTo>
                <a:lnTo>
                  <a:pt x="1025" y="1282"/>
                </a:lnTo>
                <a:lnTo>
                  <a:pt x="1022" y="1275"/>
                </a:lnTo>
                <a:lnTo>
                  <a:pt x="1017" y="1273"/>
                </a:lnTo>
                <a:lnTo>
                  <a:pt x="1014" y="1259"/>
                </a:lnTo>
                <a:lnTo>
                  <a:pt x="1013" y="1257"/>
                </a:lnTo>
                <a:lnTo>
                  <a:pt x="1011" y="1256"/>
                </a:lnTo>
                <a:lnTo>
                  <a:pt x="1010" y="1255"/>
                </a:lnTo>
                <a:lnTo>
                  <a:pt x="1011" y="1252"/>
                </a:lnTo>
                <a:lnTo>
                  <a:pt x="1010" y="1249"/>
                </a:lnTo>
                <a:lnTo>
                  <a:pt x="1005" y="1257"/>
                </a:lnTo>
                <a:lnTo>
                  <a:pt x="1003" y="1257"/>
                </a:lnTo>
                <a:lnTo>
                  <a:pt x="1003" y="1255"/>
                </a:lnTo>
                <a:lnTo>
                  <a:pt x="1004" y="1244"/>
                </a:lnTo>
                <a:lnTo>
                  <a:pt x="997" y="1241"/>
                </a:lnTo>
                <a:lnTo>
                  <a:pt x="994" y="1244"/>
                </a:lnTo>
                <a:lnTo>
                  <a:pt x="994" y="1249"/>
                </a:lnTo>
                <a:lnTo>
                  <a:pt x="992" y="1252"/>
                </a:lnTo>
                <a:lnTo>
                  <a:pt x="988" y="1249"/>
                </a:lnTo>
                <a:lnTo>
                  <a:pt x="987" y="1245"/>
                </a:lnTo>
                <a:lnTo>
                  <a:pt x="987" y="1236"/>
                </a:lnTo>
                <a:lnTo>
                  <a:pt x="987" y="1231"/>
                </a:lnTo>
                <a:lnTo>
                  <a:pt x="984" y="1227"/>
                </a:lnTo>
                <a:lnTo>
                  <a:pt x="978" y="1217"/>
                </a:lnTo>
                <a:lnTo>
                  <a:pt x="978" y="1215"/>
                </a:lnTo>
                <a:lnTo>
                  <a:pt x="980" y="1214"/>
                </a:lnTo>
                <a:lnTo>
                  <a:pt x="983" y="1215"/>
                </a:lnTo>
                <a:lnTo>
                  <a:pt x="987" y="1218"/>
                </a:lnTo>
                <a:lnTo>
                  <a:pt x="988" y="1219"/>
                </a:lnTo>
                <a:lnTo>
                  <a:pt x="990" y="1217"/>
                </a:lnTo>
                <a:lnTo>
                  <a:pt x="990" y="1215"/>
                </a:lnTo>
                <a:lnTo>
                  <a:pt x="991" y="1213"/>
                </a:lnTo>
                <a:lnTo>
                  <a:pt x="989" y="1213"/>
                </a:lnTo>
                <a:lnTo>
                  <a:pt x="987" y="1211"/>
                </a:lnTo>
                <a:lnTo>
                  <a:pt x="985" y="1211"/>
                </a:lnTo>
                <a:lnTo>
                  <a:pt x="985" y="1207"/>
                </a:lnTo>
                <a:lnTo>
                  <a:pt x="987" y="1205"/>
                </a:lnTo>
                <a:lnTo>
                  <a:pt x="988" y="1203"/>
                </a:lnTo>
                <a:lnTo>
                  <a:pt x="990" y="1202"/>
                </a:lnTo>
                <a:lnTo>
                  <a:pt x="990" y="1205"/>
                </a:lnTo>
                <a:lnTo>
                  <a:pt x="991" y="1207"/>
                </a:lnTo>
                <a:lnTo>
                  <a:pt x="994" y="1207"/>
                </a:lnTo>
                <a:lnTo>
                  <a:pt x="995" y="1209"/>
                </a:lnTo>
                <a:lnTo>
                  <a:pt x="994" y="1213"/>
                </a:lnTo>
                <a:lnTo>
                  <a:pt x="994" y="1215"/>
                </a:lnTo>
                <a:lnTo>
                  <a:pt x="994" y="1216"/>
                </a:lnTo>
                <a:lnTo>
                  <a:pt x="994" y="1217"/>
                </a:lnTo>
                <a:lnTo>
                  <a:pt x="994" y="1218"/>
                </a:lnTo>
                <a:lnTo>
                  <a:pt x="995" y="1221"/>
                </a:lnTo>
                <a:lnTo>
                  <a:pt x="997" y="1222"/>
                </a:lnTo>
                <a:lnTo>
                  <a:pt x="998" y="1222"/>
                </a:lnTo>
                <a:lnTo>
                  <a:pt x="999" y="1222"/>
                </a:lnTo>
                <a:lnTo>
                  <a:pt x="1001" y="1223"/>
                </a:lnTo>
                <a:lnTo>
                  <a:pt x="1003" y="1226"/>
                </a:lnTo>
                <a:lnTo>
                  <a:pt x="1003" y="1227"/>
                </a:lnTo>
                <a:lnTo>
                  <a:pt x="1008" y="1224"/>
                </a:lnTo>
                <a:lnTo>
                  <a:pt x="1008" y="1223"/>
                </a:lnTo>
                <a:lnTo>
                  <a:pt x="1008" y="1221"/>
                </a:lnTo>
                <a:lnTo>
                  <a:pt x="1007" y="1218"/>
                </a:lnTo>
                <a:lnTo>
                  <a:pt x="1007" y="1217"/>
                </a:lnTo>
                <a:lnTo>
                  <a:pt x="1008" y="1217"/>
                </a:lnTo>
                <a:lnTo>
                  <a:pt x="1010" y="1217"/>
                </a:lnTo>
                <a:lnTo>
                  <a:pt x="1011" y="1217"/>
                </a:lnTo>
                <a:lnTo>
                  <a:pt x="1012" y="1217"/>
                </a:lnTo>
                <a:lnTo>
                  <a:pt x="1023" y="1212"/>
                </a:lnTo>
                <a:lnTo>
                  <a:pt x="1029" y="1209"/>
                </a:lnTo>
                <a:lnTo>
                  <a:pt x="1040" y="1211"/>
                </a:lnTo>
                <a:lnTo>
                  <a:pt x="1044" y="1206"/>
                </a:lnTo>
                <a:lnTo>
                  <a:pt x="1047" y="1199"/>
                </a:lnTo>
                <a:lnTo>
                  <a:pt x="1048" y="1194"/>
                </a:lnTo>
                <a:lnTo>
                  <a:pt x="1051" y="1205"/>
                </a:lnTo>
                <a:lnTo>
                  <a:pt x="1053" y="1212"/>
                </a:lnTo>
                <a:lnTo>
                  <a:pt x="1056" y="1216"/>
                </a:lnTo>
                <a:lnTo>
                  <a:pt x="1063" y="1219"/>
                </a:lnTo>
                <a:lnTo>
                  <a:pt x="1067" y="1215"/>
                </a:lnTo>
                <a:lnTo>
                  <a:pt x="1067" y="1208"/>
                </a:lnTo>
                <a:lnTo>
                  <a:pt x="1061" y="1203"/>
                </a:lnTo>
                <a:lnTo>
                  <a:pt x="1062" y="1186"/>
                </a:lnTo>
                <a:lnTo>
                  <a:pt x="1059" y="1146"/>
                </a:lnTo>
                <a:lnTo>
                  <a:pt x="1060" y="1129"/>
                </a:lnTo>
                <a:lnTo>
                  <a:pt x="1063" y="1136"/>
                </a:lnTo>
                <a:lnTo>
                  <a:pt x="1064" y="1143"/>
                </a:lnTo>
                <a:lnTo>
                  <a:pt x="1064" y="1173"/>
                </a:lnTo>
                <a:lnTo>
                  <a:pt x="1066" y="1176"/>
                </a:lnTo>
                <a:lnTo>
                  <a:pt x="1068" y="1183"/>
                </a:lnTo>
                <a:lnTo>
                  <a:pt x="1068" y="1189"/>
                </a:lnTo>
                <a:lnTo>
                  <a:pt x="1067" y="1201"/>
                </a:lnTo>
                <a:lnTo>
                  <a:pt x="1068" y="1207"/>
                </a:lnTo>
                <a:lnTo>
                  <a:pt x="1072" y="1207"/>
                </a:lnTo>
                <a:lnTo>
                  <a:pt x="1091" y="1189"/>
                </a:lnTo>
                <a:lnTo>
                  <a:pt x="1102" y="1176"/>
                </a:lnTo>
                <a:lnTo>
                  <a:pt x="1110" y="1159"/>
                </a:lnTo>
                <a:lnTo>
                  <a:pt x="1115" y="1139"/>
                </a:lnTo>
                <a:lnTo>
                  <a:pt x="1116" y="1144"/>
                </a:lnTo>
                <a:lnTo>
                  <a:pt x="1119" y="1142"/>
                </a:lnTo>
                <a:lnTo>
                  <a:pt x="1125" y="1135"/>
                </a:lnTo>
                <a:lnTo>
                  <a:pt x="1130" y="1134"/>
                </a:lnTo>
                <a:lnTo>
                  <a:pt x="1128" y="1136"/>
                </a:lnTo>
                <a:lnTo>
                  <a:pt x="1127" y="1139"/>
                </a:lnTo>
                <a:lnTo>
                  <a:pt x="1126" y="1146"/>
                </a:lnTo>
                <a:lnTo>
                  <a:pt x="1125" y="1149"/>
                </a:lnTo>
                <a:lnTo>
                  <a:pt x="1120" y="1154"/>
                </a:lnTo>
                <a:lnTo>
                  <a:pt x="1115" y="1167"/>
                </a:lnTo>
                <a:lnTo>
                  <a:pt x="1113" y="1170"/>
                </a:lnTo>
                <a:lnTo>
                  <a:pt x="1113" y="1175"/>
                </a:lnTo>
                <a:lnTo>
                  <a:pt x="1113" y="1183"/>
                </a:lnTo>
                <a:lnTo>
                  <a:pt x="1113" y="1186"/>
                </a:lnTo>
                <a:lnTo>
                  <a:pt x="1117" y="1188"/>
                </a:lnTo>
                <a:lnTo>
                  <a:pt x="1118" y="1186"/>
                </a:lnTo>
                <a:lnTo>
                  <a:pt x="1119" y="1179"/>
                </a:lnTo>
                <a:lnTo>
                  <a:pt x="1122" y="1185"/>
                </a:lnTo>
                <a:lnTo>
                  <a:pt x="1122" y="1189"/>
                </a:lnTo>
                <a:lnTo>
                  <a:pt x="1119" y="1202"/>
                </a:lnTo>
                <a:lnTo>
                  <a:pt x="1117" y="1205"/>
                </a:lnTo>
                <a:lnTo>
                  <a:pt x="1110" y="1209"/>
                </a:lnTo>
                <a:lnTo>
                  <a:pt x="1109" y="1212"/>
                </a:lnTo>
                <a:lnTo>
                  <a:pt x="1113" y="1217"/>
                </a:lnTo>
                <a:lnTo>
                  <a:pt x="1113" y="1221"/>
                </a:lnTo>
                <a:lnTo>
                  <a:pt x="1107" y="1224"/>
                </a:lnTo>
                <a:lnTo>
                  <a:pt x="1105" y="1227"/>
                </a:lnTo>
                <a:lnTo>
                  <a:pt x="1101" y="1235"/>
                </a:lnTo>
                <a:lnTo>
                  <a:pt x="1099" y="1238"/>
                </a:lnTo>
                <a:lnTo>
                  <a:pt x="1097" y="1241"/>
                </a:lnTo>
                <a:lnTo>
                  <a:pt x="1090" y="1245"/>
                </a:lnTo>
                <a:lnTo>
                  <a:pt x="1088" y="1247"/>
                </a:lnTo>
                <a:lnTo>
                  <a:pt x="1086" y="1253"/>
                </a:lnTo>
                <a:lnTo>
                  <a:pt x="1080" y="1259"/>
                </a:lnTo>
                <a:lnTo>
                  <a:pt x="1078" y="1265"/>
                </a:lnTo>
                <a:lnTo>
                  <a:pt x="1073" y="1290"/>
                </a:lnTo>
                <a:lnTo>
                  <a:pt x="1074" y="1296"/>
                </a:lnTo>
                <a:lnTo>
                  <a:pt x="1079" y="1304"/>
                </a:lnTo>
                <a:lnTo>
                  <a:pt x="1080" y="1307"/>
                </a:lnTo>
                <a:lnTo>
                  <a:pt x="1082" y="1316"/>
                </a:lnTo>
                <a:lnTo>
                  <a:pt x="1083" y="1321"/>
                </a:lnTo>
                <a:lnTo>
                  <a:pt x="1086" y="1324"/>
                </a:lnTo>
                <a:lnTo>
                  <a:pt x="1090" y="1331"/>
                </a:lnTo>
                <a:lnTo>
                  <a:pt x="1092" y="1334"/>
                </a:lnTo>
                <a:lnTo>
                  <a:pt x="1093" y="1342"/>
                </a:lnTo>
                <a:lnTo>
                  <a:pt x="1091" y="1347"/>
                </a:lnTo>
                <a:lnTo>
                  <a:pt x="1089" y="1353"/>
                </a:lnTo>
                <a:lnTo>
                  <a:pt x="1088" y="1363"/>
                </a:lnTo>
                <a:lnTo>
                  <a:pt x="1084" y="1370"/>
                </a:lnTo>
                <a:lnTo>
                  <a:pt x="1082" y="1383"/>
                </a:lnTo>
                <a:lnTo>
                  <a:pt x="1081" y="1385"/>
                </a:lnTo>
                <a:lnTo>
                  <a:pt x="1080" y="1387"/>
                </a:lnTo>
                <a:lnTo>
                  <a:pt x="1079" y="1391"/>
                </a:lnTo>
                <a:lnTo>
                  <a:pt x="1079" y="1393"/>
                </a:lnTo>
                <a:lnTo>
                  <a:pt x="1080" y="1396"/>
                </a:lnTo>
                <a:lnTo>
                  <a:pt x="1081" y="1402"/>
                </a:lnTo>
                <a:lnTo>
                  <a:pt x="1081" y="1406"/>
                </a:lnTo>
                <a:lnTo>
                  <a:pt x="1080" y="1410"/>
                </a:lnTo>
                <a:lnTo>
                  <a:pt x="1076" y="1413"/>
                </a:lnTo>
                <a:lnTo>
                  <a:pt x="1068" y="1427"/>
                </a:lnTo>
                <a:lnTo>
                  <a:pt x="1056" y="1439"/>
                </a:lnTo>
                <a:lnTo>
                  <a:pt x="1053" y="1444"/>
                </a:lnTo>
                <a:lnTo>
                  <a:pt x="1051" y="1448"/>
                </a:lnTo>
                <a:lnTo>
                  <a:pt x="1038" y="1451"/>
                </a:lnTo>
                <a:lnTo>
                  <a:pt x="1033" y="1453"/>
                </a:lnTo>
                <a:lnTo>
                  <a:pt x="1030" y="1458"/>
                </a:lnTo>
                <a:lnTo>
                  <a:pt x="1025" y="1469"/>
                </a:lnTo>
                <a:lnTo>
                  <a:pt x="1022" y="1473"/>
                </a:lnTo>
                <a:lnTo>
                  <a:pt x="1018" y="1478"/>
                </a:lnTo>
                <a:lnTo>
                  <a:pt x="1018" y="1485"/>
                </a:lnTo>
                <a:lnTo>
                  <a:pt x="1018" y="1503"/>
                </a:lnTo>
                <a:lnTo>
                  <a:pt x="1017" y="1518"/>
                </a:lnTo>
                <a:lnTo>
                  <a:pt x="1017" y="1525"/>
                </a:lnTo>
                <a:lnTo>
                  <a:pt x="1020" y="1534"/>
                </a:lnTo>
                <a:lnTo>
                  <a:pt x="1024" y="1538"/>
                </a:lnTo>
                <a:lnTo>
                  <a:pt x="1030" y="1541"/>
                </a:lnTo>
                <a:lnTo>
                  <a:pt x="1036" y="1543"/>
                </a:lnTo>
                <a:lnTo>
                  <a:pt x="1048" y="1543"/>
                </a:lnTo>
                <a:lnTo>
                  <a:pt x="1062" y="1541"/>
                </a:lnTo>
                <a:lnTo>
                  <a:pt x="1068" y="1538"/>
                </a:lnTo>
                <a:lnTo>
                  <a:pt x="1078" y="1532"/>
                </a:lnTo>
                <a:lnTo>
                  <a:pt x="1083" y="1530"/>
                </a:lnTo>
                <a:lnTo>
                  <a:pt x="1088" y="1531"/>
                </a:lnTo>
                <a:lnTo>
                  <a:pt x="1087" y="1524"/>
                </a:lnTo>
                <a:lnTo>
                  <a:pt x="1089" y="1523"/>
                </a:lnTo>
                <a:lnTo>
                  <a:pt x="1097" y="1521"/>
                </a:lnTo>
                <a:lnTo>
                  <a:pt x="1100" y="1519"/>
                </a:lnTo>
                <a:lnTo>
                  <a:pt x="1103" y="1514"/>
                </a:lnTo>
                <a:lnTo>
                  <a:pt x="1107" y="1505"/>
                </a:lnTo>
                <a:lnTo>
                  <a:pt x="1108" y="1499"/>
                </a:lnTo>
                <a:lnTo>
                  <a:pt x="1108" y="1495"/>
                </a:lnTo>
                <a:lnTo>
                  <a:pt x="1109" y="1493"/>
                </a:lnTo>
                <a:lnTo>
                  <a:pt x="1110" y="1492"/>
                </a:lnTo>
                <a:lnTo>
                  <a:pt x="1112" y="1490"/>
                </a:lnTo>
                <a:lnTo>
                  <a:pt x="1113" y="1490"/>
                </a:lnTo>
                <a:lnTo>
                  <a:pt x="1116" y="1491"/>
                </a:lnTo>
                <a:lnTo>
                  <a:pt x="1116" y="1491"/>
                </a:lnTo>
                <a:lnTo>
                  <a:pt x="1117" y="1488"/>
                </a:lnTo>
                <a:lnTo>
                  <a:pt x="1116" y="1484"/>
                </a:lnTo>
                <a:lnTo>
                  <a:pt x="1115" y="1482"/>
                </a:lnTo>
                <a:lnTo>
                  <a:pt x="1112" y="1479"/>
                </a:lnTo>
                <a:lnTo>
                  <a:pt x="1112" y="1474"/>
                </a:lnTo>
                <a:lnTo>
                  <a:pt x="1118" y="1481"/>
                </a:lnTo>
                <a:lnTo>
                  <a:pt x="1121" y="1480"/>
                </a:lnTo>
                <a:lnTo>
                  <a:pt x="1127" y="1470"/>
                </a:lnTo>
                <a:lnTo>
                  <a:pt x="1132" y="1482"/>
                </a:lnTo>
                <a:lnTo>
                  <a:pt x="1141" y="1485"/>
                </a:lnTo>
                <a:lnTo>
                  <a:pt x="1149" y="1484"/>
                </a:lnTo>
                <a:lnTo>
                  <a:pt x="1156" y="1479"/>
                </a:lnTo>
                <a:lnTo>
                  <a:pt x="1160" y="1474"/>
                </a:lnTo>
                <a:lnTo>
                  <a:pt x="1158" y="1471"/>
                </a:lnTo>
                <a:lnTo>
                  <a:pt x="1154" y="1469"/>
                </a:lnTo>
                <a:lnTo>
                  <a:pt x="1150" y="1464"/>
                </a:lnTo>
                <a:lnTo>
                  <a:pt x="1152" y="1463"/>
                </a:lnTo>
                <a:lnTo>
                  <a:pt x="1164" y="1459"/>
                </a:lnTo>
                <a:lnTo>
                  <a:pt x="1168" y="1453"/>
                </a:lnTo>
                <a:lnTo>
                  <a:pt x="1172" y="1445"/>
                </a:lnTo>
                <a:lnTo>
                  <a:pt x="1174" y="1437"/>
                </a:lnTo>
                <a:lnTo>
                  <a:pt x="1168" y="1431"/>
                </a:lnTo>
                <a:lnTo>
                  <a:pt x="1170" y="1425"/>
                </a:lnTo>
                <a:lnTo>
                  <a:pt x="1170" y="1419"/>
                </a:lnTo>
                <a:lnTo>
                  <a:pt x="1168" y="1412"/>
                </a:lnTo>
                <a:lnTo>
                  <a:pt x="1164" y="1404"/>
                </a:lnTo>
                <a:lnTo>
                  <a:pt x="1161" y="1402"/>
                </a:lnTo>
                <a:lnTo>
                  <a:pt x="1155" y="1395"/>
                </a:lnTo>
                <a:lnTo>
                  <a:pt x="1154" y="1393"/>
                </a:lnTo>
                <a:lnTo>
                  <a:pt x="1154" y="1391"/>
                </a:lnTo>
                <a:lnTo>
                  <a:pt x="1154" y="1387"/>
                </a:lnTo>
                <a:lnTo>
                  <a:pt x="1156" y="1386"/>
                </a:lnTo>
                <a:lnTo>
                  <a:pt x="1159" y="1387"/>
                </a:lnTo>
                <a:lnTo>
                  <a:pt x="1160" y="1390"/>
                </a:lnTo>
                <a:lnTo>
                  <a:pt x="1164" y="1399"/>
                </a:lnTo>
                <a:lnTo>
                  <a:pt x="1166" y="1402"/>
                </a:lnTo>
                <a:lnTo>
                  <a:pt x="1167" y="1402"/>
                </a:lnTo>
                <a:lnTo>
                  <a:pt x="1170" y="1403"/>
                </a:lnTo>
                <a:lnTo>
                  <a:pt x="1172" y="1403"/>
                </a:lnTo>
                <a:lnTo>
                  <a:pt x="1174" y="1401"/>
                </a:lnTo>
                <a:lnTo>
                  <a:pt x="1169" y="1394"/>
                </a:lnTo>
                <a:lnTo>
                  <a:pt x="1170" y="1389"/>
                </a:lnTo>
                <a:lnTo>
                  <a:pt x="1175" y="1380"/>
                </a:lnTo>
                <a:lnTo>
                  <a:pt x="1174" y="1379"/>
                </a:lnTo>
                <a:lnTo>
                  <a:pt x="1170" y="1375"/>
                </a:lnTo>
                <a:lnTo>
                  <a:pt x="1169" y="1374"/>
                </a:lnTo>
                <a:lnTo>
                  <a:pt x="1175" y="1371"/>
                </a:lnTo>
                <a:lnTo>
                  <a:pt x="1172" y="1365"/>
                </a:lnTo>
                <a:lnTo>
                  <a:pt x="1162" y="1357"/>
                </a:lnTo>
                <a:lnTo>
                  <a:pt x="1161" y="1354"/>
                </a:lnTo>
                <a:lnTo>
                  <a:pt x="1159" y="1351"/>
                </a:lnTo>
                <a:lnTo>
                  <a:pt x="1158" y="1346"/>
                </a:lnTo>
                <a:lnTo>
                  <a:pt x="1155" y="1344"/>
                </a:lnTo>
                <a:lnTo>
                  <a:pt x="1152" y="1345"/>
                </a:lnTo>
                <a:lnTo>
                  <a:pt x="1145" y="1351"/>
                </a:lnTo>
                <a:lnTo>
                  <a:pt x="1145" y="1345"/>
                </a:lnTo>
                <a:lnTo>
                  <a:pt x="1146" y="1337"/>
                </a:lnTo>
                <a:lnTo>
                  <a:pt x="1147" y="1333"/>
                </a:lnTo>
                <a:lnTo>
                  <a:pt x="1151" y="1332"/>
                </a:lnTo>
                <a:lnTo>
                  <a:pt x="1156" y="1337"/>
                </a:lnTo>
                <a:lnTo>
                  <a:pt x="1158" y="1343"/>
                </a:lnTo>
                <a:lnTo>
                  <a:pt x="1160" y="1346"/>
                </a:lnTo>
                <a:lnTo>
                  <a:pt x="1164" y="1344"/>
                </a:lnTo>
                <a:lnTo>
                  <a:pt x="1166" y="1341"/>
                </a:lnTo>
                <a:lnTo>
                  <a:pt x="1166" y="1335"/>
                </a:lnTo>
                <a:lnTo>
                  <a:pt x="1166" y="1330"/>
                </a:lnTo>
                <a:lnTo>
                  <a:pt x="1165" y="1326"/>
                </a:lnTo>
                <a:lnTo>
                  <a:pt x="1160" y="1323"/>
                </a:lnTo>
                <a:lnTo>
                  <a:pt x="1157" y="1324"/>
                </a:lnTo>
                <a:lnTo>
                  <a:pt x="1155" y="1323"/>
                </a:lnTo>
                <a:lnTo>
                  <a:pt x="1152" y="1314"/>
                </a:lnTo>
                <a:lnTo>
                  <a:pt x="1151" y="1303"/>
                </a:lnTo>
                <a:lnTo>
                  <a:pt x="1152" y="1296"/>
                </a:lnTo>
                <a:lnTo>
                  <a:pt x="1154" y="1292"/>
                </a:lnTo>
                <a:lnTo>
                  <a:pt x="1155" y="1291"/>
                </a:lnTo>
                <a:lnTo>
                  <a:pt x="1157" y="1282"/>
                </a:lnTo>
                <a:lnTo>
                  <a:pt x="1158" y="1278"/>
                </a:lnTo>
                <a:lnTo>
                  <a:pt x="1157" y="1275"/>
                </a:lnTo>
                <a:lnTo>
                  <a:pt x="1155" y="1273"/>
                </a:lnTo>
                <a:lnTo>
                  <a:pt x="1154" y="1269"/>
                </a:lnTo>
                <a:lnTo>
                  <a:pt x="1154" y="1265"/>
                </a:lnTo>
                <a:lnTo>
                  <a:pt x="1156" y="1254"/>
                </a:lnTo>
                <a:lnTo>
                  <a:pt x="1156" y="1248"/>
                </a:lnTo>
                <a:lnTo>
                  <a:pt x="1154" y="1237"/>
                </a:lnTo>
                <a:lnTo>
                  <a:pt x="1154" y="1232"/>
                </a:lnTo>
                <a:lnTo>
                  <a:pt x="1156" y="1228"/>
                </a:lnTo>
                <a:lnTo>
                  <a:pt x="1157" y="1234"/>
                </a:lnTo>
                <a:lnTo>
                  <a:pt x="1158" y="1239"/>
                </a:lnTo>
                <a:lnTo>
                  <a:pt x="1160" y="1243"/>
                </a:lnTo>
                <a:lnTo>
                  <a:pt x="1165" y="1244"/>
                </a:lnTo>
                <a:lnTo>
                  <a:pt x="1160" y="1232"/>
                </a:lnTo>
                <a:lnTo>
                  <a:pt x="1160" y="1226"/>
                </a:lnTo>
                <a:lnTo>
                  <a:pt x="1162" y="1224"/>
                </a:lnTo>
                <a:lnTo>
                  <a:pt x="1166" y="1227"/>
                </a:lnTo>
                <a:lnTo>
                  <a:pt x="1167" y="1234"/>
                </a:lnTo>
                <a:lnTo>
                  <a:pt x="1167" y="1245"/>
                </a:lnTo>
                <a:lnTo>
                  <a:pt x="1169" y="1244"/>
                </a:lnTo>
                <a:lnTo>
                  <a:pt x="1171" y="1241"/>
                </a:lnTo>
                <a:lnTo>
                  <a:pt x="1174" y="1235"/>
                </a:lnTo>
                <a:lnTo>
                  <a:pt x="1178" y="1239"/>
                </a:lnTo>
                <a:lnTo>
                  <a:pt x="1180" y="1239"/>
                </a:lnTo>
                <a:lnTo>
                  <a:pt x="1182" y="1236"/>
                </a:lnTo>
                <a:lnTo>
                  <a:pt x="1184" y="1232"/>
                </a:lnTo>
                <a:lnTo>
                  <a:pt x="1186" y="1235"/>
                </a:lnTo>
                <a:lnTo>
                  <a:pt x="1189" y="1236"/>
                </a:lnTo>
                <a:lnTo>
                  <a:pt x="1191" y="1235"/>
                </a:lnTo>
                <a:lnTo>
                  <a:pt x="1192" y="1232"/>
                </a:lnTo>
                <a:lnTo>
                  <a:pt x="1191" y="1231"/>
                </a:lnTo>
                <a:lnTo>
                  <a:pt x="1190" y="1229"/>
                </a:lnTo>
                <a:lnTo>
                  <a:pt x="1189" y="1228"/>
                </a:lnTo>
                <a:lnTo>
                  <a:pt x="1187" y="1228"/>
                </a:lnTo>
                <a:lnTo>
                  <a:pt x="1187" y="1225"/>
                </a:lnTo>
                <a:lnTo>
                  <a:pt x="1187" y="1222"/>
                </a:lnTo>
                <a:lnTo>
                  <a:pt x="1187" y="1218"/>
                </a:lnTo>
                <a:lnTo>
                  <a:pt x="1188" y="1216"/>
                </a:lnTo>
                <a:lnTo>
                  <a:pt x="1190" y="1218"/>
                </a:lnTo>
                <a:lnTo>
                  <a:pt x="1192" y="1221"/>
                </a:lnTo>
                <a:lnTo>
                  <a:pt x="1194" y="1222"/>
                </a:lnTo>
                <a:lnTo>
                  <a:pt x="1197" y="1222"/>
                </a:lnTo>
                <a:lnTo>
                  <a:pt x="1196" y="1218"/>
                </a:lnTo>
                <a:lnTo>
                  <a:pt x="1201" y="1203"/>
                </a:lnTo>
                <a:lnTo>
                  <a:pt x="1201" y="1177"/>
                </a:lnTo>
                <a:lnTo>
                  <a:pt x="1196" y="1152"/>
                </a:lnTo>
                <a:lnTo>
                  <a:pt x="1198" y="1142"/>
                </a:lnTo>
                <a:lnTo>
                  <a:pt x="1197" y="1123"/>
                </a:lnTo>
                <a:lnTo>
                  <a:pt x="1197" y="1116"/>
                </a:lnTo>
                <a:lnTo>
                  <a:pt x="1198" y="1116"/>
                </a:lnTo>
                <a:lnTo>
                  <a:pt x="1200" y="1117"/>
                </a:lnTo>
                <a:lnTo>
                  <a:pt x="1205" y="1135"/>
                </a:lnTo>
                <a:lnTo>
                  <a:pt x="1210" y="1204"/>
                </a:lnTo>
                <a:lnTo>
                  <a:pt x="1207" y="1215"/>
                </a:lnTo>
                <a:lnTo>
                  <a:pt x="1207" y="1218"/>
                </a:lnTo>
                <a:lnTo>
                  <a:pt x="1213" y="1222"/>
                </a:lnTo>
                <a:lnTo>
                  <a:pt x="1216" y="1216"/>
                </a:lnTo>
                <a:lnTo>
                  <a:pt x="1221" y="1202"/>
                </a:lnTo>
                <a:lnTo>
                  <a:pt x="1224" y="1203"/>
                </a:lnTo>
                <a:lnTo>
                  <a:pt x="1226" y="1199"/>
                </a:lnTo>
                <a:lnTo>
                  <a:pt x="1228" y="1188"/>
                </a:lnTo>
                <a:lnTo>
                  <a:pt x="1226" y="1186"/>
                </a:lnTo>
                <a:lnTo>
                  <a:pt x="1226" y="1189"/>
                </a:lnTo>
                <a:lnTo>
                  <a:pt x="1226" y="1192"/>
                </a:lnTo>
                <a:lnTo>
                  <a:pt x="1225" y="1193"/>
                </a:lnTo>
                <a:lnTo>
                  <a:pt x="1221" y="1193"/>
                </a:lnTo>
                <a:lnTo>
                  <a:pt x="1221" y="1187"/>
                </a:lnTo>
                <a:lnTo>
                  <a:pt x="1219" y="1176"/>
                </a:lnTo>
                <a:lnTo>
                  <a:pt x="1220" y="1172"/>
                </a:lnTo>
                <a:lnTo>
                  <a:pt x="1223" y="1168"/>
                </a:lnTo>
                <a:lnTo>
                  <a:pt x="1225" y="1169"/>
                </a:lnTo>
                <a:lnTo>
                  <a:pt x="1227" y="1173"/>
                </a:lnTo>
                <a:lnTo>
                  <a:pt x="1228" y="1178"/>
                </a:lnTo>
                <a:lnTo>
                  <a:pt x="1229" y="1175"/>
                </a:lnTo>
                <a:lnTo>
                  <a:pt x="1233" y="1164"/>
                </a:lnTo>
                <a:lnTo>
                  <a:pt x="1228" y="1163"/>
                </a:lnTo>
                <a:lnTo>
                  <a:pt x="1224" y="1159"/>
                </a:lnTo>
                <a:lnTo>
                  <a:pt x="1220" y="1156"/>
                </a:lnTo>
                <a:lnTo>
                  <a:pt x="1216" y="1153"/>
                </a:lnTo>
                <a:lnTo>
                  <a:pt x="1217" y="1158"/>
                </a:lnTo>
                <a:lnTo>
                  <a:pt x="1215" y="1158"/>
                </a:lnTo>
                <a:lnTo>
                  <a:pt x="1214" y="1157"/>
                </a:lnTo>
                <a:lnTo>
                  <a:pt x="1213" y="1157"/>
                </a:lnTo>
                <a:lnTo>
                  <a:pt x="1211" y="1156"/>
                </a:lnTo>
                <a:lnTo>
                  <a:pt x="1214" y="1146"/>
                </a:lnTo>
                <a:lnTo>
                  <a:pt x="1215" y="1139"/>
                </a:lnTo>
                <a:lnTo>
                  <a:pt x="1211" y="1128"/>
                </a:lnTo>
                <a:lnTo>
                  <a:pt x="1211" y="1114"/>
                </a:lnTo>
                <a:lnTo>
                  <a:pt x="1210" y="1108"/>
                </a:lnTo>
                <a:lnTo>
                  <a:pt x="1208" y="1104"/>
                </a:lnTo>
                <a:lnTo>
                  <a:pt x="1207" y="1091"/>
                </a:lnTo>
                <a:lnTo>
                  <a:pt x="1204" y="1085"/>
                </a:lnTo>
                <a:lnTo>
                  <a:pt x="1196" y="1076"/>
                </a:lnTo>
                <a:lnTo>
                  <a:pt x="1194" y="1071"/>
                </a:lnTo>
                <a:lnTo>
                  <a:pt x="1199" y="1073"/>
                </a:lnTo>
                <a:lnTo>
                  <a:pt x="1206" y="1069"/>
                </a:lnTo>
                <a:lnTo>
                  <a:pt x="1205" y="1055"/>
                </a:lnTo>
                <a:lnTo>
                  <a:pt x="1201" y="1038"/>
                </a:lnTo>
                <a:lnTo>
                  <a:pt x="1194" y="1016"/>
                </a:lnTo>
                <a:lnTo>
                  <a:pt x="1190" y="1009"/>
                </a:lnTo>
                <a:lnTo>
                  <a:pt x="1187" y="1004"/>
                </a:lnTo>
                <a:lnTo>
                  <a:pt x="1181" y="1004"/>
                </a:lnTo>
                <a:lnTo>
                  <a:pt x="1177" y="1005"/>
                </a:lnTo>
                <a:lnTo>
                  <a:pt x="1171" y="1006"/>
                </a:lnTo>
                <a:lnTo>
                  <a:pt x="1166" y="1002"/>
                </a:lnTo>
                <a:lnTo>
                  <a:pt x="1182" y="1001"/>
                </a:lnTo>
                <a:lnTo>
                  <a:pt x="1188" y="998"/>
                </a:lnTo>
                <a:lnTo>
                  <a:pt x="1190" y="998"/>
                </a:lnTo>
                <a:lnTo>
                  <a:pt x="1191" y="999"/>
                </a:lnTo>
                <a:lnTo>
                  <a:pt x="1195" y="1002"/>
                </a:lnTo>
                <a:lnTo>
                  <a:pt x="1196" y="1004"/>
                </a:lnTo>
                <a:lnTo>
                  <a:pt x="1205" y="1007"/>
                </a:lnTo>
                <a:lnTo>
                  <a:pt x="1209" y="1007"/>
                </a:lnTo>
                <a:lnTo>
                  <a:pt x="1211" y="1005"/>
                </a:lnTo>
                <a:lnTo>
                  <a:pt x="1213" y="1000"/>
                </a:lnTo>
                <a:lnTo>
                  <a:pt x="1208" y="991"/>
                </a:lnTo>
                <a:lnTo>
                  <a:pt x="1207" y="987"/>
                </a:lnTo>
                <a:lnTo>
                  <a:pt x="1210" y="990"/>
                </a:lnTo>
                <a:lnTo>
                  <a:pt x="1213" y="991"/>
                </a:lnTo>
                <a:lnTo>
                  <a:pt x="1215" y="992"/>
                </a:lnTo>
                <a:lnTo>
                  <a:pt x="1217" y="995"/>
                </a:lnTo>
                <a:lnTo>
                  <a:pt x="1217" y="995"/>
                </a:lnTo>
                <a:lnTo>
                  <a:pt x="1220" y="997"/>
                </a:lnTo>
                <a:lnTo>
                  <a:pt x="1221" y="998"/>
                </a:lnTo>
                <a:lnTo>
                  <a:pt x="1220" y="999"/>
                </a:lnTo>
                <a:lnTo>
                  <a:pt x="1220" y="1000"/>
                </a:lnTo>
                <a:lnTo>
                  <a:pt x="1220" y="1002"/>
                </a:lnTo>
                <a:lnTo>
                  <a:pt x="1221" y="1005"/>
                </a:lnTo>
                <a:lnTo>
                  <a:pt x="1227" y="1007"/>
                </a:lnTo>
                <a:lnTo>
                  <a:pt x="1230" y="1005"/>
                </a:lnTo>
                <a:lnTo>
                  <a:pt x="1234" y="994"/>
                </a:lnTo>
                <a:lnTo>
                  <a:pt x="1235" y="999"/>
                </a:lnTo>
                <a:lnTo>
                  <a:pt x="1238" y="1001"/>
                </a:lnTo>
                <a:lnTo>
                  <a:pt x="1245" y="1008"/>
                </a:lnTo>
                <a:lnTo>
                  <a:pt x="1248" y="1010"/>
                </a:lnTo>
                <a:lnTo>
                  <a:pt x="1249" y="1010"/>
                </a:lnTo>
                <a:lnTo>
                  <a:pt x="1250" y="1008"/>
                </a:lnTo>
                <a:lnTo>
                  <a:pt x="1250" y="1007"/>
                </a:lnTo>
                <a:lnTo>
                  <a:pt x="1253" y="1007"/>
                </a:lnTo>
                <a:lnTo>
                  <a:pt x="1255" y="1008"/>
                </a:lnTo>
                <a:lnTo>
                  <a:pt x="1255" y="1009"/>
                </a:lnTo>
                <a:lnTo>
                  <a:pt x="1255" y="1011"/>
                </a:lnTo>
                <a:lnTo>
                  <a:pt x="1256" y="1014"/>
                </a:lnTo>
                <a:lnTo>
                  <a:pt x="1273" y="1029"/>
                </a:lnTo>
                <a:lnTo>
                  <a:pt x="1276" y="1030"/>
                </a:lnTo>
                <a:lnTo>
                  <a:pt x="1277" y="1035"/>
                </a:lnTo>
                <a:lnTo>
                  <a:pt x="1280" y="1039"/>
                </a:lnTo>
                <a:lnTo>
                  <a:pt x="1285" y="1043"/>
                </a:lnTo>
                <a:lnTo>
                  <a:pt x="1287" y="1045"/>
                </a:lnTo>
                <a:lnTo>
                  <a:pt x="1289" y="1046"/>
                </a:lnTo>
                <a:lnTo>
                  <a:pt x="1292" y="1048"/>
                </a:lnTo>
                <a:lnTo>
                  <a:pt x="1293" y="1049"/>
                </a:lnTo>
                <a:lnTo>
                  <a:pt x="1294" y="1048"/>
                </a:lnTo>
                <a:lnTo>
                  <a:pt x="1294" y="1045"/>
                </a:lnTo>
                <a:lnTo>
                  <a:pt x="1295" y="1044"/>
                </a:lnTo>
                <a:lnTo>
                  <a:pt x="1300" y="1048"/>
                </a:lnTo>
                <a:lnTo>
                  <a:pt x="1306" y="1055"/>
                </a:lnTo>
                <a:lnTo>
                  <a:pt x="1313" y="1069"/>
                </a:lnTo>
                <a:lnTo>
                  <a:pt x="1317" y="1069"/>
                </a:lnTo>
                <a:lnTo>
                  <a:pt x="1318" y="1073"/>
                </a:lnTo>
                <a:lnTo>
                  <a:pt x="1319" y="1078"/>
                </a:lnTo>
                <a:lnTo>
                  <a:pt x="1322" y="1084"/>
                </a:lnTo>
                <a:lnTo>
                  <a:pt x="1323" y="1087"/>
                </a:lnTo>
                <a:lnTo>
                  <a:pt x="1324" y="1089"/>
                </a:lnTo>
                <a:lnTo>
                  <a:pt x="1324" y="1095"/>
                </a:lnTo>
                <a:lnTo>
                  <a:pt x="1325" y="1097"/>
                </a:lnTo>
                <a:lnTo>
                  <a:pt x="1327" y="1098"/>
                </a:lnTo>
                <a:lnTo>
                  <a:pt x="1329" y="1099"/>
                </a:lnTo>
                <a:lnTo>
                  <a:pt x="1332" y="1101"/>
                </a:lnTo>
                <a:lnTo>
                  <a:pt x="1334" y="1101"/>
                </a:lnTo>
                <a:lnTo>
                  <a:pt x="1342" y="1090"/>
                </a:lnTo>
                <a:lnTo>
                  <a:pt x="1342" y="1090"/>
                </a:lnTo>
                <a:lnTo>
                  <a:pt x="1343" y="1091"/>
                </a:lnTo>
                <a:lnTo>
                  <a:pt x="1347" y="1093"/>
                </a:lnTo>
                <a:lnTo>
                  <a:pt x="1348" y="1093"/>
                </a:lnTo>
                <a:lnTo>
                  <a:pt x="1352" y="1089"/>
                </a:lnTo>
                <a:lnTo>
                  <a:pt x="1354" y="1091"/>
                </a:lnTo>
                <a:lnTo>
                  <a:pt x="1347" y="1100"/>
                </a:lnTo>
                <a:lnTo>
                  <a:pt x="1344" y="1106"/>
                </a:lnTo>
                <a:lnTo>
                  <a:pt x="1344" y="1113"/>
                </a:lnTo>
                <a:lnTo>
                  <a:pt x="1344" y="1122"/>
                </a:lnTo>
                <a:lnTo>
                  <a:pt x="1345" y="1125"/>
                </a:lnTo>
                <a:lnTo>
                  <a:pt x="1348" y="1124"/>
                </a:lnTo>
                <a:lnTo>
                  <a:pt x="1353" y="1120"/>
                </a:lnTo>
                <a:lnTo>
                  <a:pt x="1354" y="1125"/>
                </a:lnTo>
                <a:lnTo>
                  <a:pt x="1354" y="1129"/>
                </a:lnTo>
                <a:lnTo>
                  <a:pt x="1351" y="1137"/>
                </a:lnTo>
                <a:lnTo>
                  <a:pt x="1354" y="1142"/>
                </a:lnTo>
                <a:lnTo>
                  <a:pt x="1353" y="1146"/>
                </a:lnTo>
                <a:lnTo>
                  <a:pt x="1348" y="1149"/>
                </a:lnTo>
                <a:lnTo>
                  <a:pt x="1344" y="1150"/>
                </a:lnTo>
                <a:lnTo>
                  <a:pt x="1344" y="1150"/>
                </a:lnTo>
                <a:lnTo>
                  <a:pt x="1345" y="1149"/>
                </a:lnTo>
                <a:lnTo>
                  <a:pt x="1345" y="1148"/>
                </a:lnTo>
                <a:lnTo>
                  <a:pt x="1344" y="1148"/>
                </a:lnTo>
                <a:lnTo>
                  <a:pt x="1339" y="1148"/>
                </a:lnTo>
                <a:lnTo>
                  <a:pt x="1338" y="1150"/>
                </a:lnTo>
                <a:lnTo>
                  <a:pt x="1341" y="1155"/>
                </a:lnTo>
                <a:lnTo>
                  <a:pt x="1345" y="1162"/>
                </a:lnTo>
                <a:lnTo>
                  <a:pt x="1348" y="1165"/>
                </a:lnTo>
                <a:lnTo>
                  <a:pt x="1352" y="1166"/>
                </a:lnTo>
                <a:lnTo>
                  <a:pt x="1357" y="1167"/>
                </a:lnTo>
                <a:lnTo>
                  <a:pt x="1365" y="1167"/>
                </a:lnTo>
                <a:lnTo>
                  <a:pt x="1368" y="1167"/>
                </a:lnTo>
                <a:lnTo>
                  <a:pt x="1365" y="1170"/>
                </a:lnTo>
                <a:lnTo>
                  <a:pt x="1354" y="1176"/>
                </a:lnTo>
                <a:lnTo>
                  <a:pt x="1353" y="1178"/>
                </a:lnTo>
                <a:lnTo>
                  <a:pt x="1355" y="1183"/>
                </a:lnTo>
                <a:lnTo>
                  <a:pt x="1356" y="1187"/>
                </a:lnTo>
                <a:lnTo>
                  <a:pt x="1357" y="1190"/>
                </a:lnTo>
                <a:lnTo>
                  <a:pt x="1358" y="1199"/>
                </a:lnTo>
                <a:lnTo>
                  <a:pt x="1371" y="1245"/>
                </a:lnTo>
                <a:lnTo>
                  <a:pt x="1372" y="1252"/>
                </a:lnTo>
                <a:lnTo>
                  <a:pt x="1373" y="1269"/>
                </a:lnTo>
                <a:lnTo>
                  <a:pt x="1374" y="1273"/>
                </a:lnTo>
                <a:lnTo>
                  <a:pt x="1377" y="1281"/>
                </a:lnTo>
                <a:lnTo>
                  <a:pt x="1378" y="1284"/>
                </a:lnTo>
                <a:lnTo>
                  <a:pt x="1382" y="1298"/>
                </a:lnTo>
                <a:lnTo>
                  <a:pt x="1384" y="1306"/>
                </a:lnTo>
                <a:lnTo>
                  <a:pt x="1387" y="1314"/>
                </a:lnTo>
                <a:lnTo>
                  <a:pt x="1392" y="1320"/>
                </a:lnTo>
                <a:lnTo>
                  <a:pt x="1400" y="1328"/>
                </a:lnTo>
                <a:lnTo>
                  <a:pt x="1401" y="1331"/>
                </a:lnTo>
                <a:lnTo>
                  <a:pt x="1402" y="1331"/>
                </a:lnTo>
                <a:lnTo>
                  <a:pt x="1406" y="1331"/>
                </a:lnTo>
                <a:lnTo>
                  <a:pt x="1417" y="1325"/>
                </a:lnTo>
                <a:lnTo>
                  <a:pt x="1420" y="1325"/>
                </a:lnTo>
                <a:lnTo>
                  <a:pt x="1423" y="1327"/>
                </a:lnTo>
                <a:lnTo>
                  <a:pt x="1424" y="1326"/>
                </a:lnTo>
                <a:lnTo>
                  <a:pt x="1425" y="1325"/>
                </a:lnTo>
                <a:lnTo>
                  <a:pt x="1426" y="1323"/>
                </a:lnTo>
                <a:lnTo>
                  <a:pt x="1427" y="1322"/>
                </a:lnTo>
                <a:lnTo>
                  <a:pt x="1431" y="1320"/>
                </a:lnTo>
                <a:lnTo>
                  <a:pt x="1432" y="1317"/>
                </a:lnTo>
                <a:lnTo>
                  <a:pt x="1433" y="1315"/>
                </a:lnTo>
                <a:lnTo>
                  <a:pt x="1434" y="1311"/>
                </a:lnTo>
                <a:lnTo>
                  <a:pt x="1434" y="1301"/>
                </a:lnTo>
                <a:lnTo>
                  <a:pt x="1435" y="1297"/>
                </a:lnTo>
                <a:lnTo>
                  <a:pt x="1442" y="1291"/>
                </a:lnTo>
                <a:lnTo>
                  <a:pt x="1442" y="1288"/>
                </a:lnTo>
                <a:lnTo>
                  <a:pt x="1441" y="1284"/>
                </a:lnTo>
                <a:lnTo>
                  <a:pt x="1440" y="1281"/>
                </a:lnTo>
                <a:lnTo>
                  <a:pt x="1440" y="1277"/>
                </a:lnTo>
                <a:lnTo>
                  <a:pt x="1442" y="1273"/>
                </a:lnTo>
                <a:lnTo>
                  <a:pt x="1444" y="1265"/>
                </a:lnTo>
                <a:lnTo>
                  <a:pt x="1444" y="1263"/>
                </a:lnTo>
                <a:lnTo>
                  <a:pt x="1444" y="1259"/>
                </a:lnTo>
                <a:lnTo>
                  <a:pt x="1441" y="1253"/>
                </a:lnTo>
                <a:lnTo>
                  <a:pt x="1440" y="1251"/>
                </a:lnTo>
                <a:lnTo>
                  <a:pt x="1441" y="1248"/>
                </a:lnTo>
                <a:lnTo>
                  <a:pt x="1446" y="1239"/>
                </a:lnTo>
                <a:lnTo>
                  <a:pt x="1446" y="1237"/>
                </a:lnTo>
                <a:lnTo>
                  <a:pt x="1441" y="1209"/>
                </a:lnTo>
                <a:lnTo>
                  <a:pt x="1441" y="1206"/>
                </a:lnTo>
                <a:lnTo>
                  <a:pt x="1442" y="1204"/>
                </a:lnTo>
                <a:lnTo>
                  <a:pt x="1445" y="1201"/>
                </a:lnTo>
                <a:lnTo>
                  <a:pt x="1447" y="1198"/>
                </a:lnTo>
                <a:lnTo>
                  <a:pt x="1449" y="1190"/>
                </a:lnTo>
                <a:lnTo>
                  <a:pt x="1449" y="1186"/>
                </a:lnTo>
                <a:lnTo>
                  <a:pt x="1445" y="1186"/>
                </a:lnTo>
                <a:lnTo>
                  <a:pt x="1445" y="1182"/>
                </a:lnTo>
                <a:lnTo>
                  <a:pt x="1446" y="1178"/>
                </a:lnTo>
                <a:lnTo>
                  <a:pt x="1447" y="1177"/>
                </a:lnTo>
                <a:lnTo>
                  <a:pt x="1442" y="1164"/>
                </a:lnTo>
                <a:lnTo>
                  <a:pt x="1442" y="1159"/>
                </a:lnTo>
                <a:lnTo>
                  <a:pt x="1441" y="1156"/>
                </a:lnTo>
                <a:lnTo>
                  <a:pt x="1442" y="1153"/>
                </a:lnTo>
                <a:lnTo>
                  <a:pt x="1443" y="1150"/>
                </a:lnTo>
                <a:lnTo>
                  <a:pt x="1444" y="1155"/>
                </a:lnTo>
                <a:lnTo>
                  <a:pt x="1449" y="1168"/>
                </a:lnTo>
                <a:lnTo>
                  <a:pt x="1453" y="1160"/>
                </a:lnTo>
                <a:lnTo>
                  <a:pt x="1452" y="1149"/>
                </a:lnTo>
                <a:lnTo>
                  <a:pt x="1446" y="1126"/>
                </a:lnTo>
                <a:lnTo>
                  <a:pt x="1449" y="1130"/>
                </a:lnTo>
                <a:lnTo>
                  <a:pt x="1453" y="1140"/>
                </a:lnTo>
                <a:lnTo>
                  <a:pt x="1454" y="1143"/>
                </a:lnTo>
                <a:lnTo>
                  <a:pt x="1457" y="1139"/>
                </a:lnTo>
                <a:lnTo>
                  <a:pt x="1460" y="1134"/>
                </a:lnTo>
                <a:lnTo>
                  <a:pt x="1462" y="1132"/>
                </a:lnTo>
                <a:lnTo>
                  <a:pt x="1463" y="1136"/>
                </a:lnTo>
                <a:lnTo>
                  <a:pt x="1466" y="1139"/>
                </a:lnTo>
                <a:lnTo>
                  <a:pt x="1470" y="1142"/>
                </a:lnTo>
                <a:lnTo>
                  <a:pt x="1473" y="1139"/>
                </a:lnTo>
                <a:lnTo>
                  <a:pt x="1473" y="1145"/>
                </a:lnTo>
                <a:lnTo>
                  <a:pt x="1469" y="1159"/>
                </a:lnTo>
                <a:lnTo>
                  <a:pt x="1467" y="1167"/>
                </a:lnTo>
                <a:lnTo>
                  <a:pt x="1472" y="1168"/>
                </a:lnTo>
                <a:lnTo>
                  <a:pt x="1473" y="1174"/>
                </a:lnTo>
                <a:lnTo>
                  <a:pt x="1473" y="1185"/>
                </a:lnTo>
                <a:lnTo>
                  <a:pt x="1473" y="1195"/>
                </a:lnTo>
                <a:lnTo>
                  <a:pt x="1475" y="1206"/>
                </a:lnTo>
                <a:lnTo>
                  <a:pt x="1481" y="1199"/>
                </a:lnTo>
                <a:lnTo>
                  <a:pt x="1484" y="1199"/>
                </a:lnTo>
                <a:lnTo>
                  <a:pt x="1485" y="1207"/>
                </a:lnTo>
                <a:lnTo>
                  <a:pt x="1486" y="1211"/>
                </a:lnTo>
                <a:lnTo>
                  <a:pt x="1489" y="1212"/>
                </a:lnTo>
                <a:lnTo>
                  <a:pt x="1492" y="1211"/>
                </a:lnTo>
                <a:lnTo>
                  <a:pt x="1493" y="1209"/>
                </a:lnTo>
                <a:lnTo>
                  <a:pt x="1493" y="1208"/>
                </a:lnTo>
                <a:lnTo>
                  <a:pt x="1492" y="1202"/>
                </a:lnTo>
                <a:lnTo>
                  <a:pt x="1491" y="1198"/>
                </a:lnTo>
                <a:lnTo>
                  <a:pt x="1492" y="1198"/>
                </a:lnTo>
                <a:lnTo>
                  <a:pt x="1494" y="1199"/>
                </a:lnTo>
                <a:lnTo>
                  <a:pt x="1496" y="1203"/>
                </a:lnTo>
                <a:lnTo>
                  <a:pt x="1499" y="1205"/>
                </a:lnTo>
                <a:lnTo>
                  <a:pt x="1499" y="1208"/>
                </a:lnTo>
                <a:lnTo>
                  <a:pt x="1502" y="1207"/>
                </a:lnTo>
                <a:lnTo>
                  <a:pt x="1504" y="1205"/>
                </a:lnTo>
                <a:lnTo>
                  <a:pt x="1504" y="1201"/>
                </a:lnTo>
                <a:lnTo>
                  <a:pt x="1504" y="1195"/>
                </a:lnTo>
                <a:lnTo>
                  <a:pt x="1508" y="1202"/>
                </a:lnTo>
                <a:lnTo>
                  <a:pt x="1506" y="1211"/>
                </a:lnTo>
                <a:lnTo>
                  <a:pt x="1501" y="1225"/>
                </a:lnTo>
                <a:lnTo>
                  <a:pt x="1502" y="1229"/>
                </a:lnTo>
                <a:lnTo>
                  <a:pt x="1505" y="1238"/>
                </a:lnTo>
                <a:lnTo>
                  <a:pt x="1506" y="1243"/>
                </a:lnTo>
                <a:lnTo>
                  <a:pt x="1506" y="1247"/>
                </a:lnTo>
                <a:lnTo>
                  <a:pt x="1508" y="1251"/>
                </a:lnTo>
                <a:lnTo>
                  <a:pt x="1509" y="1255"/>
                </a:lnTo>
                <a:lnTo>
                  <a:pt x="1513" y="1264"/>
                </a:lnTo>
                <a:lnTo>
                  <a:pt x="1514" y="1265"/>
                </a:lnTo>
                <a:lnTo>
                  <a:pt x="1515" y="1264"/>
                </a:lnTo>
                <a:lnTo>
                  <a:pt x="1518" y="1255"/>
                </a:lnTo>
                <a:lnTo>
                  <a:pt x="1515" y="1224"/>
                </a:lnTo>
                <a:lnTo>
                  <a:pt x="1516" y="1219"/>
                </a:lnTo>
                <a:lnTo>
                  <a:pt x="1522" y="1213"/>
                </a:lnTo>
                <a:lnTo>
                  <a:pt x="1523" y="1211"/>
                </a:lnTo>
                <a:lnTo>
                  <a:pt x="1524" y="1217"/>
                </a:lnTo>
                <a:lnTo>
                  <a:pt x="1518" y="1226"/>
                </a:lnTo>
                <a:lnTo>
                  <a:pt x="1518" y="1232"/>
                </a:lnTo>
                <a:lnTo>
                  <a:pt x="1520" y="1238"/>
                </a:lnTo>
                <a:lnTo>
                  <a:pt x="1520" y="1254"/>
                </a:lnTo>
                <a:lnTo>
                  <a:pt x="1521" y="1261"/>
                </a:lnTo>
                <a:lnTo>
                  <a:pt x="1524" y="1263"/>
                </a:lnTo>
                <a:lnTo>
                  <a:pt x="1527" y="1266"/>
                </a:lnTo>
                <a:lnTo>
                  <a:pt x="1529" y="1269"/>
                </a:lnTo>
                <a:lnTo>
                  <a:pt x="1531" y="1273"/>
                </a:lnTo>
                <a:lnTo>
                  <a:pt x="1531" y="1279"/>
                </a:lnTo>
                <a:lnTo>
                  <a:pt x="1533" y="1291"/>
                </a:lnTo>
                <a:lnTo>
                  <a:pt x="1537" y="1296"/>
                </a:lnTo>
                <a:lnTo>
                  <a:pt x="1539" y="1298"/>
                </a:lnTo>
                <a:lnTo>
                  <a:pt x="1545" y="1305"/>
                </a:lnTo>
                <a:lnTo>
                  <a:pt x="1548" y="1306"/>
                </a:lnTo>
                <a:lnTo>
                  <a:pt x="1560" y="1312"/>
                </a:lnTo>
                <a:lnTo>
                  <a:pt x="1569" y="1308"/>
                </a:lnTo>
                <a:lnTo>
                  <a:pt x="1573" y="1301"/>
                </a:lnTo>
                <a:lnTo>
                  <a:pt x="1575" y="1288"/>
                </a:lnTo>
                <a:lnTo>
                  <a:pt x="1577" y="1285"/>
                </a:lnTo>
                <a:lnTo>
                  <a:pt x="1579" y="1283"/>
                </a:lnTo>
                <a:lnTo>
                  <a:pt x="1580" y="1279"/>
                </a:lnTo>
                <a:lnTo>
                  <a:pt x="1578" y="1274"/>
                </a:lnTo>
                <a:lnTo>
                  <a:pt x="1578" y="1271"/>
                </a:lnTo>
                <a:lnTo>
                  <a:pt x="1579" y="1265"/>
                </a:lnTo>
                <a:lnTo>
                  <a:pt x="1579" y="1253"/>
                </a:lnTo>
                <a:lnTo>
                  <a:pt x="1580" y="1247"/>
                </a:lnTo>
                <a:lnTo>
                  <a:pt x="1582" y="1243"/>
                </a:lnTo>
                <a:lnTo>
                  <a:pt x="1586" y="1259"/>
                </a:lnTo>
                <a:lnTo>
                  <a:pt x="1588" y="1265"/>
                </a:lnTo>
                <a:lnTo>
                  <a:pt x="1587" y="1256"/>
                </a:lnTo>
                <a:lnTo>
                  <a:pt x="1587" y="1252"/>
                </a:lnTo>
                <a:lnTo>
                  <a:pt x="1589" y="1249"/>
                </a:lnTo>
                <a:lnTo>
                  <a:pt x="1591" y="1251"/>
                </a:lnTo>
                <a:lnTo>
                  <a:pt x="1593" y="1253"/>
                </a:lnTo>
                <a:lnTo>
                  <a:pt x="1597" y="1254"/>
                </a:lnTo>
                <a:lnTo>
                  <a:pt x="1598" y="1253"/>
                </a:lnTo>
                <a:lnTo>
                  <a:pt x="1598" y="1241"/>
                </a:lnTo>
                <a:lnTo>
                  <a:pt x="1598" y="1235"/>
                </a:lnTo>
                <a:lnTo>
                  <a:pt x="1600" y="1231"/>
                </a:lnTo>
                <a:lnTo>
                  <a:pt x="1604" y="1238"/>
                </a:lnTo>
                <a:lnTo>
                  <a:pt x="1614" y="1246"/>
                </a:lnTo>
                <a:lnTo>
                  <a:pt x="1624" y="1253"/>
                </a:lnTo>
                <a:lnTo>
                  <a:pt x="1632" y="1256"/>
                </a:lnTo>
                <a:lnTo>
                  <a:pt x="1638" y="1255"/>
                </a:lnTo>
                <a:lnTo>
                  <a:pt x="1641" y="1254"/>
                </a:lnTo>
                <a:lnTo>
                  <a:pt x="1647" y="1248"/>
                </a:lnTo>
                <a:lnTo>
                  <a:pt x="1652" y="1235"/>
                </a:lnTo>
                <a:lnTo>
                  <a:pt x="1655" y="1226"/>
                </a:lnTo>
                <a:lnTo>
                  <a:pt x="1647" y="119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 name="Freeform 420"/>
          <p:cNvSpPr>
            <a:spLocks/>
          </p:cNvSpPr>
          <p:nvPr/>
        </p:nvSpPr>
        <p:spPr bwMode="auto">
          <a:xfrm>
            <a:off x="16118145" y="6259857"/>
            <a:ext cx="12700" cy="28575"/>
          </a:xfrm>
          <a:custGeom>
            <a:avLst/>
            <a:gdLst>
              <a:gd name="T0" fmla="*/ 7 w 22"/>
              <a:gd name="T1" fmla="*/ 54 h 55"/>
              <a:gd name="T2" fmla="*/ 11 w 22"/>
              <a:gd name="T3" fmla="*/ 55 h 55"/>
              <a:gd name="T4" fmla="*/ 21 w 22"/>
              <a:gd name="T5" fmla="*/ 48 h 55"/>
              <a:gd name="T6" fmla="*/ 22 w 22"/>
              <a:gd name="T7" fmla="*/ 41 h 55"/>
              <a:gd name="T8" fmla="*/ 18 w 22"/>
              <a:gd name="T9" fmla="*/ 16 h 55"/>
              <a:gd name="T10" fmla="*/ 16 w 22"/>
              <a:gd name="T11" fmla="*/ 9 h 55"/>
              <a:gd name="T12" fmla="*/ 10 w 22"/>
              <a:gd name="T13" fmla="*/ 0 h 55"/>
              <a:gd name="T14" fmla="*/ 9 w 22"/>
              <a:gd name="T15" fmla="*/ 4 h 55"/>
              <a:gd name="T16" fmla="*/ 8 w 22"/>
              <a:gd name="T17" fmla="*/ 12 h 55"/>
              <a:gd name="T18" fmla="*/ 6 w 22"/>
              <a:gd name="T19" fmla="*/ 18 h 55"/>
              <a:gd name="T20" fmla="*/ 5 w 22"/>
              <a:gd name="T21" fmla="*/ 20 h 55"/>
              <a:gd name="T22" fmla="*/ 1 w 22"/>
              <a:gd name="T23" fmla="*/ 25 h 55"/>
              <a:gd name="T24" fmla="*/ 0 w 22"/>
              <a:gd name="T25" fmla="*/ 29 h 55"/>
              <a:gd name="T26" fmla="*/ 2 w 22"/>
              <a:gd name="T27" fmla="*/ 45 h 55"/>
              <a:gd name="T28" fmla="*/ 7 w 22"/>
              <a:gd name="T2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5">
                <a:moveTo>
                  <a:pt x="7" y="54"/>
                </a:moveTo>
                <a:lnTo>
                  <a:pt x="11" y="55"/>
                </a:lnTo>
                <a:lnTo>
                  <a:pt x="21" y="48"/>
                </a:lnTo>
                <a:lnTo>
                  <a:pt x="22" y="41"/>
                </a:lnTo>
                <a:lnTo>
                  <a:pt x="18" y="16"/>
                </a:lnTo>
                <a:lnTo>
                  <a:pt x="16" y="9"/>
                </a:lnTo>
                <a:lnTo>
                  <a:pt x="10" y="0"/>
                </a:lnTo>
                <a:lnTo>
                  <a:pt x="9" y="4"/>
                </a:lnTo>
                <a:lnTo>
                  <a:pt x="8" y="12"/>
                </a:lnTo>
                <a:lnTo>
                  <a:pt x="6" y="18"/>
                </a:lnTo>
                <a:lnTo>
                  <a:pt x="5" y="20"/>
                </a:lnTo>
                <a:lnTo>
                  <a:pt x="1" y="25"/>
                </a:lnTo>
                <a:lnTo>
                  <a:pt x="0" y="29"/>
                </a:lnTo>
                <a:lnTo>
                  <a:pt x="2" y="45"/>
                </a:lnTo>
                <a:lnTo>
                  <a:pt x="7" y="5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421"/>
          <p:cNvSpPr>
            <a:spLocks/>
          </p:cNvSpPr>
          <p:nvPr/>
        </p:nvSpPr>
        <p:spPr bwMode="auto">
          <a:xfrm>
            <a:off x="16118145" y="6259857"/>
            <a:ext cx="12700" cy="28575"/>
          </a:xfrm>
          <a:custGeom>
            <a:avLst/>
            <a:gdLst>
              <a:gd name="T0" fmla="*/ 7 w 22"/>
              <a:gd name="T1" fmla="*/ 54 h 55"/>
              <a:gd name="T2" fmla="*/ 11 w 22"/>
              <a:gd name="T3" fmla="*/ 55 h 55"/>
              <a:gd name="T4" fmla="*/ 21 w 22"/>
              <a:gd name="T5" fmla="*/ 48 h 55"/>
              <a:gd name="T6" fmla="*/ 22 w 22"/>
              <a:gd name="T7" fmla="*/ 41 h 55"/>
              <a:gd name="T8" fmla="*/ 18 w 22"/>
              <a:gd name="T9" fmla="*/ 16 h 55"/>
              <a:gd name="T10" fmla="*/ 16 w 22"/>
              <a:gd name="T11" fmla="*/ 9 h 55"/>
              <a:gd name="T12" fmla="*/ 10 w 22"/>
              <a:gd name="T13" fmla="*/ 0 h 55"/>
              <a:gd name="T14" fmla="*/ 9 w 22"/>
              <a:gd name="T15" fmla="*/ 4 h 55"/>
              <a:gd name="T16" fmla="*/ 8 w 22"/>
              <a:gd name="T17" fmla="*/ 12 h 55"/>
              <a:gd name="T18" fmla="*/ 6 w 22"/>
              <a:gd name="T19" fmla="*/ 18 h 55"/>
              <a:gd name="T20" fmla="*/ 5 w 22"/>
              <a:gd name="T21" fmla="*/ 20 h 55"/>
              <a:gd name="T22" fmla="*/ 1 w 22"/>
              <a:gd name="T23" fmla="*/ 25 h 55"/>
              <a:gd name="T24" fmla="*/ 0 w 22"/>
              <a:gd name="T25" fmla="*/ 29 h 55"/>
              <a:gd name="T26" fmla="*/ 2 w 22"/>
              <a:gd name="T27" fmla="*/ 45 h 55"/>
              <a:gd name="T28" fmla="*/ 7 w 22"/>
              <a:gd name="T29"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55">
                <a:moveTo>
                  <a:pt x="7" y="54"/>
                </a:moveTo>
                <a:lnTo>
                  <a:pt x="11" y="55"/>
                </a:lnTo>
                <a:lnTo>
                  <a:pt x="21" y="48"/>
                </a:lnTo>
                <a:lnTo>
                  <a:pt x="22" y="41"/>
                </a:lnTo>
                <a:lnTo>
                  <a:pt x="18" y="16"/>
                </a:lnTo>
                <a:lnTo>
                  <a:pt x="16" y="9"/>
                </a:lnTo>
                <a:lnTo>
                  <a:pt x="10" y="0"/>
                </a:lnTo>
                <a:lnTo>
                  <a:pt x="9" y="4"/>
                </a:lnTo>
                <a:lnTo>
                  <a:pt x="8" y="12"/>
                </a:lnTo>
                <a:lnTo>
                  <a:pt x="6" y="18"/>
                </a:lnTo>
                <a:lnTo>
                  <a:pt x="5" y="20"/>
                </a:lnTo>
                <a:lnTo>
                  <a:pt x="1" y="25"/>
                </a:lnTo>
                <a:lnTo>
                  <a:pt x="0" y="29"/>
                </a:lnTo>
                <a:lnTo>
                  <a:pt x="2" y="45"/>
                </a:lnTo>
                <a:lnTo>
                  <a:pt x="7" y="5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422"/>
          <p:cNvSpPr>
            <a:spLocks/>
          </p:cNvSpPr>
          <p:nvPr/>
        </p:nvSpPr>
        <p:spPr bwMode="auto">
          <a:xfrm>
            <a:off x="15649833" y="5988394"/>
            <a:ext cx="6350" cy="3175"/>
          </a:xfrm>
          <a:custGeom>
            <a:avLst/>
            <a:gdLst>
              <a:gd name="T0" fmla="*/ 0 w 11"/>
              <a:gd name="T1" fmla="*/ 3 h 5"/>
              <a:gd name="T2" fmla="*/ 3 w 11"/>
              <a:gd name="T3" fmla="*/ 3 h 5"/>
              <a:gd name="T4" fmla="*/ 7 w 11"/>
              <a:gd name="T5" fmla="*/ 5 h 5"/>
              <a:gd name="T6" fmla="*/ 10 w 11"/>
              <a:gd name="T7" fmla="*/ 5 h 5"/>
              <a:gd name="T8" fmla="*/ 11 w 11"/>
              <a:gd name="T9" fmla="*/ 0 h 5"/>
              <a:gd name="T10" fmla="*/ 3 w 11"/>
              <a:gd name="T11" fmla="*/ 1 h 5"/>
              <a:gd name="T12" fmla="*/ 0 w 11"/>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3"/>
                </a:moveTo>
                <a:lnTo>
                  <a:pt x="3" y="3"/>
                </a:lnTo>
                <a:lnTo>
                  <a:pt x="7" y="5"/>
                </a:lnTo>
                <a:lnTo>
                  <a:pt x="10" y="5"/>
                </a:lnTo>
                <a:lnTo>
                  <a:pt x="11" y="0"/>
                </a:lnTo>
                <a:lnTo>
                  <a:pt x="3" y="1"/>
                </a:lnTo>
                <a:lnTo>
                  <a:pt x="0" y="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423"/>
          <p:cNvSpPr>
            <a:spLocks/>
          </p:cNvSpPr>
          <p:nvPr/>
        </p:nvSpPr>
        <p:spPr bwMode="auto">
          <a:xfrm>
            <a:off x="15649833" y="5988394"/>
            <a:ext cx="6350" cy="3175"/>
          </a:xfrm>
          <a:custGeom>
            <a:avLst/>
            <a:gdLst>
              <a:gd name="T0" fmla="*/ 0 w 11"/>
              <a:gd name="T1" fmla="*/ 3 h 5"/>
              <a:gd name="T2" fmla="*/ 3 w 11"/>
              <a:gd name="T3" fmla="*/ 3 h 5"/>
              <a:gd name="T4" fmla="*/ 7 w 11"/>
              <a:gd name="T5" fmla="*/ 5 h 5"/>
              <a:gd name="T6" fmla="*/ 10 w 11"/>
              <a:gd name="T7" fmla="*/ 5 h 5"/>
              <a:gd name="T8" fmla="*/ 11 w 11"/>
              <a:gd name="T9" fmla="*/ 0 h 5"/>
              <a:gd name="T10" fmla="*/ 3 w 11"/>
              <a:gd name="T11" fmla="*/ 1 h 5"/>
              <a:gd name="T12" fmla="*/ 0 w 11"/>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3"/>
                </a:moveTo>
                <a:lnTo>
                  <a:pt x="3" y="3"/>
                </a:lnTo>
                <a:lnTo>
                  <a:pt x="7" y="5"/>
                </a:lnTo>
                <a:lnTo>
                  <a:pt x="10" y="5"/>
                </a:lnTo>
                <a:lnTo>
                  <a:pt x="11" y="0"/>
                </a:lnTo>
                <a:lnTo>
                  <a:pt x="3" y="1"/>
                </a:lnTo>
                <a:lnTo>
                  <a:pt x="0"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424"/>
          <p:cNvSpPr>
            <a:spLocks/>
          </p:cNvSpPr>
          <p:nvPr/>
        </p:nvSpPr>
        <p:spPr bwMode="auto">
          <a:xfrm>
            <a:off x="15538708" y="5942357"/>
            <a:ext cx="41275" cy="38100"/>
          </a:xfrm>
          <a:custGeom>
            <a:avLst/>
            <a:gdLst>
              <a:gd name="T0" fmla="*/ 12 w 78"/>
              <a:gd name="T1" fmla="*/ 59 h 73"/>
              <a:gd name="T2" fmla="*/ 16 w 78"/>
              <a:gd name="T3" fmla="*/ 61 h 73"/>
              <a:gd name="T4" fmla="*/ 20 w 78"/>
              <a:gd name="T5" fmla="*/ 63 h 73"/>
              <a:gd name="T6" fmla="*/ 22 w 78"/>
              <a:gd name="T7" fmla="*/ 63 h 73"/>
              <a:gd name="T8" fmla="*/ 23 w 78"/>
              <a:gd name="T9" fmla="*/ 64 h 73"/>
              <a:gd name="T10" fmla="*/ 26 w 78"/>
              <a:gd name="T11" fmla="*/ 69 h 73"/>
              <a:gd name="T12" fmla="*/ 29 w 78"/>
              <a:gd name="T13" fmla="*/ 72 h 73"/>
              <a:gd name="T14" fmla="*/ 32 w 78"/>
              <a:gd name="T15" fmla="*/ 73 h 73"/>
              <a:gd name="T16" fmla="*/ 35 w 78"/>
              <a:gd name="T17" fmla="*/ 73 h 73"/>
              <a:gd name="T18" fmla="*/ 55 w 78"/>
              <a:gd name="T19" fmla="*/ 66 h 73"/>
              <a:gd name="T20" fmla="*/ 59 w 78"/>
              <a:gd name="T21" fmla="*/ 61 h 73"/>
              <a:gd name="T22" fmla="*/ 61 w 78"/>
              <a:gd name="T23" fmla="*/ 56 h 73"/>
              <a:gd name="T24" fmla="*/ 64 w 78"/>
              <a:gd name="T25" fmla="*/ 43 h 73"/>
              <a:gd name="T26" fmla="*/ 66 w 78"/>
              <a:gd name="T27" fmla="*/ 39 h 73"/>
              <a:gd name="T28" fmla="*/ 75 w 78"/>
              <a:gd name="T29" fmla="*/ 33 h 73"/>
              <a:gd name="T30" fmla="*/ 78 w 78"/>
              <a:gd name="T31" fmla="*/ 29 h 73"/>
              <a:gd name="T32" fmla="*/ 76 w 78"/>
              <a:gd name="T33" fmla="*/ 21 h 73"/>
              <a:gd name="T34" fmla="*/ 72 w 78"/>
              <a:gd name="T35" fmla="*/ 20 h 73"/>
              <a:gd name="T36" fmla="*/ 69 w 78"/>
              <a:gd name="T37" fmla="*/ 21 h 73"/>
              <a:gd name="T38" fmla="*/ 69 w 78"/>
              <a:gd name="T39" fmla="*/ 22 h 73"/>
              <a:gd name="T40" fmla="*/ 73 w 78"/>
              <a:gd name="T41" fmla="*/ 26 h 73"/>
              <a:gd name="T42" fmla="*/ 73 w 78"/>
              <a:gd name="T43" fmla="*/ 31 h 73"/>
              <a:gd name="T44" fmla="*/ 69 w 78"/>
              <a:gd name="T45" fmla="*/ 32 h 73"/>
              <a:gd name="T46" fmla="*/ 65 w 78"/>
              <a:gd name="T47" fmla="*/ 31 h 73"/>
              <a:gd name="T48" fmla="*/ 61 w 78"/>
              <a:gd name="T49" fmla="*/ 29 h 73"/>
              <a:gd name="T50" fmla="*/ 59 w 78"/>
              <a:gd name="T51" fmla="*/ 30 h 73"/>
              <a:gd name="T52" fmla="*/ 58 w 78"/>
              <a:gd name="T53" fmla="*/ 40 h 73"/>
              <a:gd name="T54" fmla="*/ 56 w 78"/>
              <a:gd name="T55" fmla="*/ 43 h 73"/>
              <a:gd name="T56" fmla="*/ 55 w 78"/>
              <a:gd name="T57" fmla="*/ 40 h 73"/>
              <a:gd name="T58" fmla="*/ 53 w 78"/>
              <a:gd name="T59" fmla="*/ 37 h 73"/>
              <a:gd name="T60" fmla="*/ 52 w 78"/>
              <a:gd name="T61" fmla="*/ 36 h 73"/>
              <a:gd name="T62" fmla="*/ 48 w 78"/>
              <a:gd name="T63" fmla="*/ 34 h 73"/>
              <a:gd name="T64" fmla="*/ 47 w 78"/>
              <a:gd name="T65" fmla="*/ 33 h 73"/>
              <a:gd name="T66" fmla="*/ 46 w 78"/>
              <a:gd name="T67" fmla="*/ 29 h 73"/>
              <a:gd name="T68" fmla="*/ 43 w 78"/>
              <a:gd name="T69" fmla="*/ 21 h 73"/>
              <a:gd name="T70" fmla="*/ 43 w 78"/>
              <a:gd name="T71" fmla="*/ 18 h 73"/>
              <a:gd name="T72" fmla="*/ 44 w 78"/>
              <a:gd name="T73" fmla="*/ 14 h 73"/>
              <a:gd name="T74" fmla="*/ 46 w 78"/>
              <a:gd name="T75" fmla="*/ 12 h 73"/>
              <a:gd name="T76" fmla="*/ 46 w 78"/>
              <a:gd name="T77" fmla="*/ 9 h 73"/>
              <a:gd name="T78" fmla="*/ 38 w 78"/>
              <a:gd name="T79" fmla="*/ 0 h 73"/>
              <a:gd name="T80" fmla="*/ 38 w 78"/>
              <a:gd name="T81" fmla="*/ 0 h 73"/>
              <a:gd name="T82" fmla="*/ 37 w 78"/>
              <a:gd name="T83" fmla="*/ 1 h 73"/>
              <a:gd name="T84" fmla="*/ 36 w 78"/>
              <a:gd name="T85" fmla="*/ 3 h 73"/>
              <a:gd name="T86" fmla="*/ 34 w 78"/>
              <a:gd name="T87" fmla="*/ 7 h 73"/>
              <a:gd name="T88" fmla="*/ 29 w 78"/>
              <a:gd name="T89" fmla="*/ 16 h 73"/>
              <a:gd name="T90" fmla="*/ 26 w 78"/>
              <a:gd name="T91" fmla="*/ 19 h 73"/>
              <a:gd name="T92" fmla="*/ 25 w 78"/>
              <a:gd name="T93" fmla="*/ 21 h 73"/>
              <a:gd name="T94" fmla="*/ 25 w 78"/>
              <a:gd name="T95" fmla="*/ 27 h 73"/>
              <a:gd name="T96" fmla="*/ 24 w 78"/>
              <a:gd name="T97" fmla="*/ 30 h 73"/>
              <a:gd name="T98" fmla="*/ 22 w 78"/>
              <a:gd name="T99" fmla="*/ 31 h 73"/>
              <a:gd name="T100" fmla="*/ 17 w 78"/>
              <a:gd name="T101" fmla="*/ 33 h 73"/>
              <a:gd name="T102" fmla="*/ 16 w 78"/>
              <a:gd name="T103" fmla="*/ 34 h 73"/>
              <a:gd name="T104" fmla="*/ 15 w 78"/>
              <a:gd name="T105" fmla="*/ 38 h 73"/>
              <a:gd name="T106" fmla="*/ 14 w 78"/>
              <a:gd name="T107" fmla="*/ 44 h 73"/>
              <a:gd name="T108" fmla="*/ 13 w 78"/>
              <a:gd name="T109" fmla="*/ 47 h 73"/>
              <a:gd name="T110" fmla="*/ 10 w 78"/>
              <a:gd name="T111" fmla="*/ 47 h 73"/>
              <a:gd name="T112" fmla="*/ 5 w 78"/>
              <a:gd name="T113" fmla="*/ 43 h 73"/>
              <a:gd name="T114" fmla="*/ 3 w 78"/>
              <a:gd name="T115" fmla="*/ 43 h 73"/>
              <a:gd name="T116" fmla="*/ 0 w 78"/>
              <a:gd name="T117" fmla="*/ 48 h 73"/>
              <a:gd name="T118" fmla="*/ 5 w 78"/>
              <a:gd name="T119" fmla="*/ 53 h 73"/>
              <a:gd name="T120" fmla="*/ 12 w 78"/>
              <a:gd name="T1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73">
                <a:moveTo>
                  <a:pt x="12" y="59"/>
                </a:moveTo>
                <a:lnTo>
                  <a:pt x="16" y="61"/>
                </a:lnTo>
                <a:lnTo>
                  <a:pt x="20" y="63"/>
                </a:lnTo>
                <a:lnTo>
                  <a:pt x="22" y="63"/>
                </a:lnTo>
                <a:lnTo>
                  <a:pt x="23" y="64"/>
                </a:lnTo>
                <a:lnTo>
                  <a:pt x="26" y="69"/>
                </a:lnTo>
                <a:lnTo>
                  <a:pt x="29" y="72"/>
                </a:lnTo>
                <a:lnTo>
                  <a:pt x="32" y="73"/>
                </a:lnTo>
                <a:lnTo>
                  <a:pt x="35" y="73"/>
                </a:lnTo>
                <a:lnTo>
                  <a:pt x="55" y="66"/>
                </a:lnTo>
                <a:lnTo>
                  <a:pt x="59" y="61"/>
                </a:lnTo>
                <a:lnTo>
                  <a:pt x="61" y="56"/>
                </a:lnTo>
                <a:lnTo>
                  <a:pt x="64" y="43"/>
                </a:lnTo>
                <a:lnTo>
                  <a:pt x="66" y="39"/>
                </a:lnTo>
                <a:lnTo>
                  <a:pt x="75" y="33"/>
                </a:lnTo>
                <a:lnTo>
                  <a:pt x="78" y="29"/>
                </a:lnTo>
                <a:lnTo>
                  <a:pt x="76" y="21"/>
                </a:lnTo>
                <a:lnTo>
                  <a:pt x="72" y="20"/>
                </a:lnTo>
                <a:lnTo>
                  <a:pt x="69" y="21"/>
                </a:lnTo>
                <a:lnTo>
                  <a:pt x="69" y="22"/>
                </a:lnTo>
                <a:lnTo>
                  <a:pt x="73" y="26"/>
                </a:lnTo>
                <a:lnTo>
                  <a:pt x="73" y="31"/>
                </a:lnTo>
                <a:lnTo>
                  <a:pt x="69" y="32"/>
                </a:lnTo>
                <a:lnTo>
                  <a:pt x="65" y="31"/>
                </a:lnTo>
                <a:lnTo>
                  <a:pt x="61" y="29"/>
                </a:lnTo>
                <a:lnTo>
                  <a:pt x="59" y="30"/>
                </a:lnTo>
                <a:lnTo>
                  <a:pt x="58" y="40"/>
                </a:lnTo>
                <a:lnTo>
                  <a:pt x="56" y="43"/>
                </a:lnTo>
                <a:lnTo>
                  <a:pt x="55" y="40"/>
                </a:lnTo>
                <a:lnTo>
                  <a:pt x="53" y="37"/>
                </a:lnTo>
                <a:lnTo>
                  <a:pt x="52" y="36"/>
                </a:lnTo>
                <a:lnTo>
                  <a:pt x="48" y="34"/>
                </a:lnTo>
                <a:lnTo>
                  <a:pt x="47" y="33"/>
                </a:lnTo>
                <a:lnTo>
                  <a:pt x="46" y="29"/>
                </a:lnTo>
                <a:lnTo>
                  <a:pt x="43" y="21"/>
                </a:lnTo>
                <a:lnTo>
                  <a:pt x="43" y="18"/>
                </a:lnTo>
                <a:lnTo>
                  <a:pt x="44" y="14"/>
                </a:lnTo>
                <a:lnTo>
                  <a:pt x="46" y="12"/>
                </a:lnTo>
                <a:lnTo>
                  <a:pt x="46" y="9"/>
                </a:lnTo>
                <a:lnTo>
                  <a:pt x="38" y="0"/>
                </a:lnTo>
                <a:lnTo>
                  <a:pt x="38" y="0"/>
                </a:lnTo>
                <a:lnTo>
                  <a:pt x="37" y="1"/>
                </a:lnTo>
                <a:lnTo>
                  <a:pt x="36" y="3"/>
                </a:lnTo>
                <a:lnTo>
                  <a:pt x="34" y="7"/>
                </a:lnTo>
                <a:lnTo>
                  <a:pt x="29" y="16"/>
                </a:lnTo>
                <a:lnTo>
                  <a:pt x="26" y="19"/>
                </a:lnTo>
                <a:lnTo>
                  <a:pt x="25" y="21"/>
                </a:lnTo>
                <a:lnTo>
                  <a:pt x="25" y="27"/>
                </a:lnTo>
                <a:lnTo>
                  <a:pt x="24" y="30"/>
                </a:lnTo>
                <a:lnTo>
                  <a:pt x="22" y="31"/>
                </a:lnTo>
                <a:lnTo>
                  <a:pt x="17" y="33"/>
                </a:lnTo>
                <a:lnTo>
                  <a:pt x="16" y="34"/>
                </a:lnTo>
                <a:lnTo>
                  <a:pt x="15" y="38"/>
                </a:lnTo>
                <a:lnTo>
                  <a:pt x="14" y="44"/>
                </a:lnTo>
                <a:lnTo>
                  <a:pt x="13" y="47"/>
                </a:lnTo>
                <a:lnTo>
                  <a:pt x="10" y="47"/>
                </a:lnTo>
                <a:lnTo>
                  <a:pt x="5" y="43"/>
                </a:lnTo>
                <a:lnTo>
                  <a:pt x="3" y="43"/>
                </a:lnTo>
                <a:lnTo>
                  <a:pt x="0" y="48"/>
                </a:lnTo>
                <a:lnTo>
                  <a:pt x="5" y="53"/>
                </a:lnTo>
                <a:lnTo>
                  <a:pt x="12" y="5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425"/>
          <p:cNvSpPr>
            <a:spLocks/>
          </p:cNvSpPr>
          <p:nvPr/>
        </p:nvSpPr>
        <p:spPr bwMode="auto">
          <a:xfrm>
            <a:off x="15538708" y="5942357"/>
            <a:ext cx="41275" cy="38100"/>
          </a:xfrm>
          <a:custGeom>
            <a:avLst/>
            <a:gdLst>
              <a:gd name="T0" fmla="*/ 12 w 78"/>
              <a:gd name="T1" fmla="*/ 59 h 73"/>
              <a:gd name="T2" fmla="*/ 16 w 78"/>
              <a:gd name="T3" fmla="*/ 61 h 73"/>
              <a:gd name="T4" fmla="*/ 20 w 78"/>
              <a:gd name="T5" fmla="*/ 63 h 73"/>
              <a:gd name="T6" fmla="*/ 22 w 78"/>
              <a:gd name="T7" fmla="*/ 63 h 73"/>
              <a:gd name="T8" fmla="*/ 23 w 78"/>
              <a:gd name="T9" fmla="*/ 64 h 73"/>
              <a:gd name="T10" fmla="*/ 26 w 78"/>
              <a:gd name="T11" fmla="*/ 69 h 73"/>
              <a:gd name="T12" fmla="*/ 29 w 78"/>
              <a:gd name="T13" fmla="*/ 72 h 73"/>
              <a:gd name="T14" fmla="*/ 32 w 78"/>
              <a:gd name="T15" fmla="*/ 73 h 73"/>
              <a:gd name="T16" fmla="*/ 35 w 78"/>
              <a:gd name="T17" fmla="*/ 73 h 73"/>
              <a:gd name="T18" fmla="*/ 55 w 78"/>
              <a:gd name="T19" fmla="*/ 66 h 73"/>
              <a:gd name="T20" fmla="*/ 59 w 78"/>
              <a:gd name="T21" fmla="*/ 61 h 73"/>
              <a:gd name="T22" fmla="*/ 61 w 78"/>
              <a:gd name="T23" fmla="*/ 56 h 73"/>
              <a:gd name="T24" fmla="*/ 64 w 78"/>
              <a:gd name="T25" fmla="*/ 43 h 73"/>
              <a:gd name="T26" fmla="*/ 66 w 78"/>
              <a:gd name="T27" fmla="*/ 39 h 73"/>
              <a:gd name="T28" fmla="*/ 75 w 78"/>
              <a:gd name="T29" fmla="*/ 33 h 73"/>
              <a:gd name="T30" fmla="*/ 78 w 78"/>
              <a:gd name="T31" fmla="*/ 29 h 73"/>
              <a:gd name="T32" fmla="*/ 76 w 78"/>
              <a:gd name="T33" fmla="*/ 21 h 73"/>
              <a:gd name="T34" fmla="*/ 72 w 78"/>
              <a:gd name="T35" fmla="*/ 20 h 73"/>
              <a:gd name="T36" fmla="*/ 69 w 78"/>
              <a:gd name="T37" fmla="*/ 21 h 73"/>
              <a:gd name="T38" fmla="*/ 69 w 78"/>
              <a:gd name="T39" fmla="*/ 22 h 73"/>
              <a:gd name="T40" fmla="*/ 73 w 78"/>
              <a:gd name="T41" fmla="*/ 26 h 73"/>
              <a:gd name="T42" fmla="*/ 73 w 78"/>
              <a:gd name="T43" fmla="*/ 31 h 73"/>
              <a:gd name="T44" fmla="*/ 69 w 78"/>
              <a:gd name="T45" fmla="*/ 32 h 73"/>
              <a:gd name="T46" fmla="*/ 65 w 78"/>
              <a:gd name="T47" fmla="*/ 31 h 73"/>
              <a:gd name="T48" fmla="*/ 61 w 78"/>
              <a:gd name="T49" fmla="*/ 29 h 73"/>
              <a:gd name="T50" fmla="*/ 59 w 78"/>
              <a:gd name="T51" fmla="*/ 30 h 73"/>
              <a:gd name="T52" fmla="*/ 58 w 78"/>
              <a:gd name="T53" fmla="*/ 40 h 73"/>
              <a:gd name="T54" fmla="*/ 56 w 78"/>
              <a:gd name="T55" fmla="*/ 43 h 73"/>
              <a:gd name="T56" fmla="*/ 55 w 78"/>
              <a:gd name="T57" fmla="*/ 40 h 73"/>
              <a:gd name="T58" fmla="*/ 53 w 78"/>
              <a:gd name="T59" fmla="*/ 37 h 73"/>
              <a:gd name="T60" fmla="*/ 52 w 78"/>
              <a:gd name="T61" fmla="*/ 36 h 73"/>
              <a:gd name="T62" fmla="*/ 48 w 78"/>
              <a:gd name="T63" fmla="*/ 34 h 73"/>
              <a:gd name="T64" fmla="*/ 47 w 78"/>
              <a:gd name="T65" fmla="*/ 33 h 73"/>
              <a:gd name="T66" fmla="*/ 46 w 78"/>
              <a:gd name="T67" fmla="*/ 29 h 73"/>
              <a:gd name="T68" fmla="*/ 43 w 78"/>
              <a:gd name="T69" fmla="*/ 21 h 73"/>
              <a:gd name="T70" fmla="*/ 43 w 78"/>
              <a:gd name="T71" fmla="*/ 18 h 73"/>
              <a:gd name="T72" fmla="*/ 44 w 78"/>
              <a:gd name="T73" fmla="*/ 14 h 73"/>
              <a:gd name="T74" fmla="*/ 46 w 78"/>
              <a:gd name="T75" fmla="*/ 12 h 73"/>
              <a:gd name="T76" fmla="*/ 46 w 78"/>
              <a:gd name="T77" fmla="*/ 9 h 73"/>
              <a:gd name="T78" fmla="*/ 38 w 78"/>
              <a:gd name="T79" fmla="*/ 0 h 73"/>
              <a:gd name="T80" fmla="*/ 38 w 78"/>
              <a:gd name="T81" fmla="*/ 0 h 73"/>
              <a:gd name="T82" fmla="*/ 37 w 78"/>
              <a:gd name="T83" fmla="*/ 1 h 73"/>
              <a:gd name="T84" fmla="*/ 36 w 78"/>
              <a:gd name="T85" fmla="*/ 3 h 73"/>
              <a:gd name="T86" fmla="*/ 34 w 78"/>
              <a:gd name="T87" fmla="*/ 7 h 73"/>
              <a:gd name="T88" fmla="*/ 29 w 78"/>
              <a:gd name="T89" fmla="*/ 16 h 73"/>
              <a:gd name="T90" fmla="*/ 26 w 78"/>
              <a:gd name="T91" fmla="*/ 19 h 73"/>
              <a:gd name="T92" fmla="*/ 25 w 78"/>
              <a:gd name="T93" fmla="*/ 21 h 73"/>
              <a:gd name="T94" fmla="*/ 25 w 78"/>
              <a:gd name="T95" fmla="*/ 27 h 73"/>
              <a:gd name="T96" fmla="*/ 24 w 78"/>
              <a:gd name="T97" fmla="*/ 30 h 73"/>
              <a:gd name="T98" fmla="*/ 22 w 78"/>
              <a:gd name="T99" fmla="*/ 31 h 73"/>
              <a:gd name="T100" fmla="*/ 17 w 78"/>
              <a:gd name="T101" fmla="*/ 33 h 73"/>
              <a:gd name="T102" fmla="*/ 16 w 78"/>
              <a:gd name="T103" fmla="*/ 34 h 73"/>
              <a:gd name="T104" fmla="*/ 15 w 78"/>
              <a:gd name="T105" fmla="*/ 38 h 73"/>
              <a:gd name="T106" fmla="*/ 14 w 78"/>
              <a:gd name="T107" fmla="*/ 44 h 73"/>
              <a:gd name="T108" fmla="*/ 13 w 78"/>
              <a:gd name="T109" fmla="*/ 47 h 73"/>
              <a:gd name="T110" fmla="*/ 10 w 78"/>
              <a:gd name="T111" fmla="*/ 47 h 73"/>
              <a:gd name="T112" fmla="*/ 5 w 78"/>
              <a:gd name="T113" fmla="*/ 43 h 73"/>
              <a:gd name="T114" fmla="*/ 3 w 78"/>
              <a:gd name="T115" fmla="*/ 43 h 73"/>
              <a:gd name="T116" fmla="*/ 0 w 78"/>
              <a:gd name="T117" fmla="*/ 48 h 73"/>
              <a:gd name="T118" fmla="*/ 5 w 78"/>
              <a:gd name="T119" fmla="*/ 53 h 73"/>
              <a:gd name="T120" fmla="*/ 12 w 78"/>
              <a:gd name="T1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73">
                <a:moveTo>
                  <a:pt x="12" y="59"/>
                </a:moveTo>
                <a:lnTo>
                  <a:pt x="16" y="61"/>
                </a:lnTo>
                <a:lnTo>
                  <a:pt x="20" y="63"/>
                </a:lnTo>
                <a:lnTo>
                  <a:pt x="22" y="63"/>
                </a:lnTo>
                <a:lnTo>
                  <a:pt x="23" y="64"/>
                </a:lnTo>
                <a:lnTo>
                  <a:pt x="26" y="69"/>
                </a:lnTo>
                <a:lnTo>
                  <a:pt x="29" y="72"/>
                </a:lnTo>
                <a:lnTo>
                  <a:pt x="32" y="73"/>
                </a:lnTo>
                <a:lnTo>
                  <a:pt x="35" y="73"/>
                </a:lnTo>
                <a:lnTo>
                  <a:pt x="55" y="66"/>
                </a:lnTo>
                <a:lnTo>
                  <a:pt x="59" y="61"/>
                </a:lnTo>
                <a:lnTo>
                  <a:pt x="61" y="56"/>
                </a:lnTo>
                <a:lnTo>
                  <a:pt x="64" y="43"/>
                </a:lnTo>
                <a:lnTo>
                  <a:pt x="66" y="39"/>
                </a:lnTo>
                <a:lnTo>
                  <a:pt x="75" y="33"/>
                </a:lnTo>
                <a:lnTo>
                  <a:pt x="78" y="29"/>
                </a:lnTo>
                <a:lnTo>
                  <a:pt x="76" y="21"/>
                </a:lnTo>
                <a:lnTo>
                  <a:pt x="72" y="20"/>
                </a:lnTo>
                <a:lnTo>
                  <a:pt x="69" y="21"/>
                </a:lnTo>
                <a:lnTo>
                  <a:pt x="69" y="22"/>
                </a:lnTo>
                <a:lnTo>
                  <a:pt x="73" y="26"/>
                </a:lnTo>
                <a:lnTo>
                  <a:pt x="73" y="31"/>
                </a:lnTo>
                <a:lnTo>
                  <a:pt x="69" y="32"/>
                </a:lnTo>
                <a:lnTo>
                  <a:pt x="65" y="31"/>
                </a:lnTo>
                <a:lnTo>
                  <a:pt x="61" y="29"/>
                </a:lnTo>
                <a:lnTo>
                  <a:pt x="59" y="30"/>
                </a:lnTo>
                <a:lnTo>
                  <a:pt x="58" y="40"/>
                </a:lnTo>
                <a:lnTo>
                  <a:pt x="56" y="43"/>
                </a:lnTo>
                <a:lnTo>
                  <a:pt x="55" y="40"/>
                </a:lnTo>
                <a:lnTo>
                  <a:pt x="53" y="37"/>
                </a:lnTo>
                <a:lnTo>
                  <a:pt x="52" y="36"/>
                </a:lnTo>
                <a:lnTo>
                  <a:pt x="48" y="34"/>
                </a:lnTo>
                <a:lnTo>
                  <a:pt x="47" y="33"/>
                </a:lnTo>
                <a:lnTo>
                  <a:pt x="46" y="29"/>
                </a:lnTo>
                <a:lnTo>
                  <a:pt x="43" y="21"/>
                </a:lnTo>
                <a:lnTo>
                  <a:pt x="43" y="18"/>
                </a:lnTo>
                <a:lnTo>
                  <a:pt x="44" y="14"/>
                </a:lnTo>
                <a:lnTo>
                  <a:pt x="46" y="12"/>
                </a:lnTo>
                <a:lnTo>
                  <a:pt x="46" y="9"/>
                </a:lnTo>
                <a:lnTo>
                  <a:pt x="38" y="0"/>
                </a:lnTo>
                <a:lnTo>
                  <a:pt x="38" y="0"/>
                </a:lnTo>
                <a:lnTo>
                  <a:pt x="37" y="1"/>
                </a:lnTo>
                <a:lnTo>
                  <a:pt x="36" y="3"/>
                </a:lnTo>
                <a:lnTo>
                  <a:pt x="34" y="7"/>
                </a:lnTo>
                <a:lnTo>
                  <a:pt x="29" y="16"/>
                </a:lnTo>
                <a:lnTo>
                  <a:pt x="26" y="19"/>
                </a:lnTo>
                <a:lnTo>
                  <a:pt x="25" y="21"/>
                </a:lnTo>
                <a:lnTo>
                  <a:pt x="25" y="27"/>
                </a:lnTo>
                <a:lnTo>
                  <a:pt x="24" y="30"/>
                </a:lnTo>
                <a:lnTo>
                  <a:pt x="22" y="31"/>
                </a:lnTo>
                <a:lnTo>
                  <a:pt x="17" y="33"/>
                </a:lnTo>
                <a:lnTo>
                  <a:pt x="16" y="34"/>
                </a:lnTo>
                <a:lnTo>
                  <a:pt x="15" y="38"/>
                </a:lnTo>
                <a:lnTo>
                  <a:pt x="14" y="44"/>
                </a:lnTo>
                <a:lnTo>
                  <a:pt x="13" y="47"/>
                </a:lnTo>
                <a:lnTo>
                  <a:pt x="10" y="47"/>
                </a:lnTo>
                <a:lnTo>
                  <a:pt x="5" y="43"/>
                </a:lnTo>
                <a:lnTo>
                  <a:pt x="3" y="43"/>
                </a:lnTo>
                <a:lnTo>
                  <a:pt x="0" y="48"/>
                </a:lnTo>
                <a:lnTo>
                  <a:pt x="5" y="53"/>
                </a:lnTo>
                <a:lnTo>
                  <a:pt x="12" y="5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426"/>
          <p:cNvSpPr>
            <a:spLocks/>
          </p:cNvSpPr>
          <p:nvPr/>
        </p:nvSpPr>
        <p:spPr bwMode="auto">
          <a:xfrm>
            <a:off x="15186283" y="5926482"/>
            <a:ext cx="19050" cy="20638"/>
          </a:xfrm>
          <a:custGeom>
            <a:avLst/>
            <a:gdLst>
              <a:gd name="T0" fmla="*/ 4 w 36"/>
              <a:gd name="T1" fmla="*/ 22 h 41"/>
              <a:gd name="T2" fmla="*/ 9 w 36"/>
              <a:gd name="T3" fmla="*/ 26 h 41"/>
              <a:gd name="T4" fmla="*/ 13 w 36"/>
              <a:gd name="T5" fmla="*/ 27 h 41"/>
              <a:gd name="T6" fmla="*/ 20 w 36"/>
              <a:gd name="T7" fmla="*/ 26 h 41"/>
              <a:gd name="T8" fmla="*/ 22 w 36"/>
              <a:gd name="T9" fmla="*/ 28 h 41"/>
              <a:gd name="T10" fmla="*/ 13 w 36"/>
              <a:gd name="T11" fmla="*/ 31 h 41"/>
              <a:gd name="T12" fmla="*/ 10 w 36"/>
              <a:gd name="T13" fmla="*/ 34 h 41"/>
              <a:gd name="T14" fmla="*/ 10 w 36"/>
              <a:gd name="T15" fmla="*/ 39 h 41"/>
              <a:gd name="T16" fmla="*/ 13 w 36"/>
              <a:gd name="T17" fmla="*/ 41 h 41"/>
              <a:gd name="T18" fmla="*/ 18 w 36"/>
              <a:gd name="T19" fmla="*/ 39 h 41"/>
              <a:gd name="T20" fmla="*/ 34 w 36"/>
              <a:gd name="T21" fmla="*/ 20 h 41"/>
              <a:gd name="T22" fmla="*/ 36 w 36"/>
              <a:gd name="T23" fmla="*/ 11 h 41"/>
              <a:gd name="T24" fmla="*/ 35 w 36"/>
              <a:gd name="T25" fmla="*/ 1 h 41"/>
              <a:gd name="T26" fmla="*/ 32 w 36"/>
              <a:gd name="T27" fmla="*/ 4 h 41"/>
              <a:gd name="T28" fmla="*/ 30 w 36"/>
              <a:gd name="T29" fmla="*/ 9 h 41"/>
              <a:gd name="T30" fmla="*/ 26 w 36"/>
              <a:gd name="T31" fmla="*/ 11 h 41"/>
              <a:gd name="T32" fmla="*/ 24 w 36"/>
              <a:gd name="T33" fmla="*/ 5 h 41"/>
              <a:gd name="T34" fmla="*/ 24 w 36"/>
              <a:gd name="T35" fmla="*/ 4 h 41"/>
              <a:gd name="T36" fmla="*/ 22 w 36"/>
              <a:gd name="T37" fmla="*/ 0 h 41"/>
              <a:gd name="T38" fmla="*/ 13 w 36"/>
              <a:gd name="T39" fmla="*/ 7 h 41"/>
              <a:gd name="T40" fmla="*/ 8 w 36"/>
              <a:gd name="T41" fmla="*/ 8 h 41"/>
              <a:gd name="T42" fmla="*/ 1 w 36"/>
              <a:gd name="T43" fmla="*/ 7 h 41"/>
              <a:gd name="T44" fmla="*/ 0 w 36"/>
              <a:gd name="T45" fmla="*/ 10 h 41"/>
              <a:gd name="T46" fmla="*/ 0 w 36"/>
              <a:gd name="T47" fmla="*/ 13 h 41"/>
              <a:gd name="T48" fmla="*/ 2 w 36"/>
              <a:gd name="T49" fmla="*/ 18 h 41"/>
              <a:gd name="T50" fmla="*/ 4 w 36"/>
              <a:gd name="T5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1">
                <a:moveTo>
                  <a:pt x="4" y="22"/>
                </a:moveTo>
                <a:lnTo>
                  <a:pt x="9" y="26"/>
                </a:lnTo>
                <a:lnTo>
                  <a:pt x="13" y="27"/>
                </a:lnTo>
                <a:lnTo>
                  <a:pt x="20" y="26"/>
                </a:lnTo>
                <a:lnTo>
                  <a:pt x="22" y="28"/>
                </a:lnTo>
                <a:lnTo>
                  <a:pt x="13" y="31"/>
                </a:lnTo>
                <a:lnTo>
                  <a:pt x="10" y="34"/>
                </a:lnTo>
                <a:lnTo>
                  <a:pt x="10" y="39"/>
                </a:lnTo>
                <a:lnTo>
                  <a:pt x="13" y="41"/>
                </a:lnTo>
                <a:lnTo>
                  <a:pt x="18" y="39"/>
                </a:lnTo>
                <a:lnTo>
                  <a:pt x="34" y="20"/>
                </a:lnTo>
                <a:lnTo>
                  <a:pt x="36" y="11"/>
                </a:lnTo>
                <a:lnTo>
                  <a:pt x="35" y="1"/>
                </a:lnTo>
                <a:lnTo>
                  <a:pt x="32" y="4"/>
                </a:lnTo>
                <a:lnTo>
                  <a:pt x="30" y="9"/>
                </a:lnTo>
                <a:lnTo>
                  <a:pt x="26" y="11"/>
                </a:lnTo>
                <a:lnTo>
                  <a:pt x="24" y="5"/>
                </a:lnTo>
                <a:lnTo>
                  <a:pt x="24" y="4"/>
                </a:lnTo>
                <a:lnTo>
                  <a:pt x="22" y="0"/>
                </a:lnTo>
                <a:lnTo>
                  <a:pt x="13" y="7"/>
                </a:lnTo>
                <a:lnTo>
                  <a:pt x="8" y="8"/>
                </a:lnTo>
                <a:lnTo>
                  <a:pt x="1" y="7"/>
                </a:lnTo>
                <a:lnTo>
                  <a:pt x="0" y="10"/>
                </a:lnTo>
                <a:lnTo>
                  <a:pt x="0" y="13"/>
                </a:lnTo>
                <a:lnTo>
                  <a:pt x="2" y="18"/>
                </a:lnTo>
                <a:lnTo>
                  <a:pt x="4" y="2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427"/>
          <p:cNvSpPr>
            <a:spLocks/>
          </p:cNvSpPr>
          <p:nvPr/>
        </p:nvSpPr>
        <p:spPr bwMode="auto">
          <a:xfrm>
            <a:off x="15186283" y="5926482"/>
            <a:ext cx="19050" cy="20638"/>
          </a:xfrm>
          <a:custGeom>
            <a:avLst/>
            <a:gdLst>
              <a:gd name="T0" fmla="*/ 4 w 36"/>
              <a:gd name="T1" fmla="*/ 22 h 41"/>
              <a:gd name="T2" fmla="*/ 9 w 36"/>
              <a:gd name="T3" fmla="*/ 26 h 41"/>
              <a:gd name="T4" fmla="*/ 13 w 36"/>
              <a:gd name="T5" fmla="*/ 27 h 41"/>
              <a:gd name="T6" fmla="*/ 20 w 36"/>
              <a:gd name="T7" fmla="*/ 26 h 41"/>
              <a:gd name="T8" fmla="*/ 22 w 36"/>
              <a:gd name="T9" fmla="*/ 28 h 41"/>
              <a:gd name="T10" fmla="*/ 13 w 36"/>
              <a:gd name="T11" fmla="*/ 31 h 41"/>
              <a:gd name="T12" fmla="*/ 10 w 36"/>
              <a:gd name="T13" fmla="*/ 34 h 41"/>
              <a:gd name="T14" fmla="*/ 10 w 36"/>
              <a:gd name="T15" fmla="*/ 39 h 41"/>
              <a:gd name="T16" fmla="*/ 13 w 36"/>
              <a:gd name="T17" fmla="*/ 41 h 41"/>
              <a:gd name="T18" fmla="*/ 18 w 36"/>
              <a:gd name="T19" fmla="*/ 39 h 41"/>
              <a:gd name="T20" fmla="*/ 34 w 36"/>
              <a:gd name="T21" fmla="*/ 20 h 41"/>
              <a:gd name="T22" fmla="*/ 36 w 36"/>
              <a:gd name="T23" fmla="*/ 11 h 41"/>
              <a:gd name="T24" fmla="*/ 35 w 36"/>
              <a:gd name="T25" fmla="*/ 1 h 41"/>
              <a:gd name="T26" fmla="*/ 32 w 36"/>
              <a:gd name="T27" fmla="*/ 4 h 41"/>
              <a:gd name="T28" fmla="*/ 30 w 36"/>
              <a:gd name="T29" fmla="*/ 9 h 41"/>
              <a:gd name="T30" fmla="*/ 26 w 36"/>
              <a:gd name="T31" fmla="*/ 11 h 41"/>
              <a:gd name="T32" fmla="*/ 24 w 36"/>
              <a:gd name="T33" fmla="*/ 5 h 41"/>
              <a:gd name="T34" fmla="*/ 24 w 36"/>
              <a:gd name="T35" fmla="*/ 4 h 41"/>
              <a:gd name="T36" fmla="*/ 22 w 36"/>
              <a:gd name="T37" fmla="*/ 0 h 41"/>
              <a:gd name="T38" fmla="*/ 13 w 36"/>
              <a:gd name="T39" fmla="*/ 7 h 41"/>
              <a:gd name="T40" fmla="*/ 8 w 36"/>
              <a:gd name="T41" fmla="*/ 8 h 41"/>
              <a:gd name="T42" fmla="*/ 1 w 36"/>
              <a:gd name="T43" fmla="*/ 7 h 41"/>
              <a:gd name="T44" fmla="*/ 0 w 36"/>
              <a:gd name="T45" fmla="*/ 10 h 41"/>
              <a:gd name="T46" fmla="*/ 0 w 36"/>
              <a:gd name="T47" fmla="*/ 13 h 41"/>
              <a:gd name="T48" fmla="*/ 2 w 36"/>
              <a:gd name="T49" fmla="*/ 18 h 41"/>
              <a:gd name="T50" fmla="*/ 4 w 36"/>
              <a:gd name="T5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1">
                <a:moveTo>
                  <a:pt x="4" y="22"/>
                </a:moveTo>
                <a:lnTo>
                  <a:pt x="9" y="26"/>
                </a:lnTo>
                <a:lnTo>
                  <a:pt x="13" y="27"/>
                </a:lnTo>
                <a:lnTo>
                  <a:pt x="20" y="26"/>
                </a:lnTo>
                <a:lnTo>
                  <a:pt x="22" y="28"/>
                </a:lnTo>
                <a:lnTo>
                  <a:pt x="13" y="31"/>
                </a:lnTo>
                <a:lnTo>
                  <a:pt x="10" y="34"/>
                </a:lnTo>
                <a:lnTo>
                  <a:pt x="10" y="39"/>
                </a:lnTo>
                <a:lnTo>
                  <a:pt x="13" y="41"/>
                </a:lnTo>
                <a:lnTo>
                  <a:pt x="18" y="39"/>
                </a:lnTo>
                <a:lnTo>
                  <a:pt x="34" y="20"/>
                </a:lnTo>
                <a:lnTo>
                  <a:pt x="36" y="11"/>
                </a:lnTo>
                <a:lnTo>
                  <a:pt x="35" y="1"/>
                </a:lnTo>
                <a:lnTo>
                  <a:pt x="32" y="4"/>
                </a:lnTo>
                <a:lnTo>
                  <a:pt x="30" y="9"/>
                </a:lnTo>
                <a:lnTo>
                  <a:pt x="26" y="11"/>
                </a:lnTo>
                <a:lnTo>
                  <a:pt x="24" y="5"/>
                </a:lnTo>
                <a:lnTo>
                  <a:pt x="24" y="4"/>
                </a:lnTo>
                <a:lnTo>
                  <a:pt x="22" y="0"/>
                </a:lnTo>
                <a:lnTo>
                  <a:pt x="13" y="7"/>
                </a:lnTo>
                <a:lnTo>
                  <a:pt x="8" y="8"/>
                </a:lnTo>
                <a:lnTo>
                  <a:pt x="1" y="7"/>
                </a:lnTo>
                <a:lnTo>
                  <a:pt x="0" y="10"/>
                </a:lnTo>
                <a:lnTo>
                  <a:pt x="0" y="13"/>
                </a:lnTo>
                <a:lnTo>
                  <a:pt x="2" y="18"/>
                </a:lnTo>
                <a:lnTo>
                  <a:pt x="4"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28"/>
          <p:cNvSpPr>
            <a:spLocks/>
          </p:cNvSpPr>
          <p:nvPr/>
        </p:nvSpPr>
        <p:spPr bwMode="auto">
          <a:xfrm>
            <a:off x="15130720" y="5951882"/>
            <a:ext cx="6350" cy="4763"/>
          </a:xfrm>
          <a:custGeom>
            <a:avLst/>
            <a:gdLst>
              <a:gd name="T0" fmla="*/ 7 w 14"/>
              <a:gd name="T1" fmla="*/ 5 h 8"/>
              <a:gd name="T2" fmla="*/ 9 w 14"/>
              <a:gd name="T3" fmla="*/ 8 h 8"/>
              <a:gd name="T4" fmla="*/ 11 w 14"/>
              <a:gd name="T5" fmla="*/ 8 h 8"/>
              <a:gd name="T6" fmla="*/ 13 w 14"/>
              <a:gd name="T7" fmla="*/ 7 h 8"/>
              <a:gd name="T8" fmla="*/ 14 w 14"/>
              <a:gd name="T9" fmla="*/ 7 h 8"/>
              <a:gd name="T10" fmla="*/ 14 w 14"/>
              <a:gd name="T11" fmla="*/ 4 h 8"/>
              <a:gd name="T12" fmla="*/ 13 w 14"/>
              <a:gd name="T13" fmla="*/ 2 h 8"/>
              <a:gd name="T14" fmla="*/ 12 w 14"/>
              <a:gd name="T15" fmla="*/ 0 h 8"/>
              <a:gd name="T16" fmla="*/ 11 w 14"/>
              <a:gd name="T17" fmla="*/ 0 h 8"/>
              <a:gd name="T18" fmla="*/ 0 w 14"/>
              <a:gd name="T19" fmla="*/ 2 h 8"/>
              <a:gd name="T20" fmla="*/ 2 w 14"/>
              <a:gd name="T21" fmla="*/ 3 h 8"/>
              <a:gd name="T22" fmla="*/ 7 w 14"/>
              <a:gd name="T2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7" y="5"/>
                </a:moveTo>
                <a:lnTo>
                  <a:pt x="9" y="8"/>
                </a:lnTo>
                <a:lnTo>
                  <a:pt x="11" y="8"/>
                </a:lnTo>
                <a:lnTo>
                  <a:pt x="13" y="7"/>
                </a:lnTo>
                <a:lnTo>
                  <a:pt x="14" y="7"/>
                </a:lnTo>
                <a:lnTo>
                  <a:pt x="14" y="4"/>
                </a:lnTo>
                <a:lnTo>
                  <a:pt x="13" y="2"/>
                </a:lnTo>
                <a:lnTo>
                  <a:pt x="12" y="0"/>
                </a:lnTo>
                <a:lnTo>
                  <a:pt x="11" y="0"/>
                </a:lnTo>
                <a:lnTo>
                  <a:pt x="0" y="2"/>
                </a:lnTo>
                <a:lnTo>
                  <a:pt x="2" y="3"/>
                </a:lnTo>
                <a:lnTo>
                  <a:pt x="7" y="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429"/>
          <p:cNvSpPr>
            <a:spLocks/>
          </p:cNvSpPr>
          <p:nvPr/>
        </p:nvSpPr>
        <p:spPr bwMode="auto">
          <a:xfrm>
            <a:off x="15130720" y="5951882"/>
            <a:ext cx="6350" cy="4763"/>
          </a:xfrm>
          <a:custGeom>
            <a:avLst/>
            <a:gdLst>
              <a:gd name="T0" fmla="*/ 7 w 14"/>
              <a:gd name="T1" fmla="*/ 5 h 8"/>
              <a:gd name="T2" fmla="*/ 9 w 14"/>
              <a:gd name="T3" fmla="*/ 8 h 8"/>
              <a:gd name="T4" fmla="*/ 11 w 14"/>
              <a:gd name="T5" fmla="*/ 8 h 8"/>
              <a:gd name="T6" fmla="*/ 13 w 14"/>
              <a:gd name="T7" fmla="*/ 7 h 8"/>
              <a:gd name="T8" fmla="*/ 14 w 14"/>
              <a:gd name="T9" fmla="*/ 7 h 8"/>
              <a:gd name="T10" fmla="*/ 14 w 14"/>
              <a:gd name="T11" fmla="*/ 4 h 8"/>
              <a:gd name="T12" fmla="*/ 13 w 14"/>
              <a:gd name="T13" fmla="*/ 2 h 8"/>
              <a:gd name="T14" fmla="*/ 12 w 14"/>
              <a:gd name="T15" fmla="*/ 0 h 8"/>
              <a:gd name="T16" fmla="*/ 11 w 14"/>
              <a:gd name="T17" fmla="*/ 0 h 8"/>
              <a:gd name="T18" fmla="*/ 0 w 14"/>
              <a:gd name="T19" fmla="*/ 2 h 8"/>
              <a:gd name="T20" fmla="*/ 2 w 14"/>
              <a:gd name="T21" fmla="*/ 3 h 8"/>
              <a:gd name="T22" fmla="*/ 7 w 14"/>
              <a:gd name="T2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7" y="5"/>
                </a:moveTo>
                <a:lnTo>
                  <a:pt x="9" y="8"/>
                </a:lnTo>
                <a:lnTo>
                  <a:pt x="11" y="8"/>
                </a:lnTo>
                <a:lnTo>
                  <a:pt x="13" y="7"/>
                </a:lnTo>
                <a:lnTo>
                  <a:pt x="14" y="7"/>
                </a:lnTo>
                <a:lnTo>
                  <a:pt x="14" y="4"/>
                </a:lnTo>
                <a:lnTo>
                  <a:pt x="13" y="2"/>
                </a:lnTo>
                <a:lnTo>
                  <a:pt x="12" y="0"/>
                </a:lnTo>
                <a:lnTo>
                  <a:pt x="11" y="0"/>
                </a:lnTo>
                <a:lnTo>
                  <a:pt x="0" y="2"/>
                </a:lnTo>
                <a:lnTo>
                  <a:pt x="2" y="3"/>
                </a:lnTo>
                <a:lnTo>
                  <a:pt x="7"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430"/>
          <p:cNvSpPr>
            <a:spLocks/>
          </p:cNvSpPr>
          <p:nvPr/>
        </p:nvSpPr>
        <p:spPr bwMode="auto">
          <a:xfrm>
            <a:off x="15129133" y="5953469"/>
            <a:ext cx="1588" cy="0"/>
          </a:xfrm>
          <a:custGeom>
            <a:avLst/>
            <a:gdLst>
              <a:gd name="T0" fmla="*/ 1 w 3"/>
              <a:gd name="T1" fmla="*/ 0 h 1"/>
              <a:gd name="T2" fmla="*/ 0 w 3"/>
              <a:gd name="T3" fmla="*/ 1 h 1"/>
              <a:gd name="T4" fmla="*/ 3 w 3"/>
              <a:gd name="T5" fmla="*/ 0 h 1"/>
              <a:gd name="T6" fmla="*/ 1 w 3"/>
              <a:gd name="T7" fmla="*/ 0 h 1"/>
            </a:gdLst>
            <a:ahLst/>
            <a:cxnLst>
              <a:cxn ang="0">
                <a:pos x="T0" y="T1"/>
              </a:cxn>
              <a:cxn ang="0">
                <a:pos x="T2" y="T3"/>
              </a:cxn>
              <a:cxn ang="0">
                <a:pos x="T4" y="T5"/>
              </a:cxn>
              <a:cxn ang="0">
                <a:pos x="T6" y="T7"/>
              </a:cxn>
            </a:cxnLst>
            <a:rect l="0" t="0" r="r" b="b"/>
            <a:pathLst>
              <a:path w="3" h="1">
                <a:moveTo>
                  <a:pt x="1" y="0"/>
                </a:moveTo>
                <a:lnTo>
                  <a:pt x="0" y="1"/>
                </a:lnTo>
                <a:lnTo>
                  <a:pt x="3" y="0"/>
                </a:lnTo>
                <a:lnTo>
                  <a:pt x="1"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431"/>
          <p:cNvSpPr>
            <a:spLocks/>
          </p:cNvSpPr>
          <p:nvPr/>
        </p:nvSpPr>
        <p:spPr bwMode="auto">
          <a:xfrm>
            <a:off x="15129133" y="5953469"/>
            <a:ext cx="1588" cy="0"/>
          </a:xfrm>
          <a:custGeom>
            <a:avLst/>
            <a:gdLst>
              <a:gd name="T0" fmla="*/ 1 w 3"/>
              <a:gd name="T1" fmla="*/ 0 h 1"/>
              <a:gd name="T2" fmla="*/ 0 w 3"/>
              <a:gd name="T3" fmla="*/ 1 h 1"/>
              <a:gd name="T4" fmla="*/ 3 w 3"/>
              <a:gd name="T5" fmla="*/ 0 h 1"/>
              <a:gd name="T6" fmla="*/ 1 w 3"/>
              <a:gd name="T7" fmla="*/ 0 h 1"/>
            </a:gdLst>
            <a:ahLst/>
            <a:cxnLst>
              <a:cxn ang="0">
                <a:pos x="T0" y="T1"/>
              </a:cxn>
              <a:cxn ang="0">
                <a:pos x="T2" y="T3"/>
              </a:cxn>
              <a:cxn ang="0">
                <a:pos x="T4" y="T5"/>
              </a:cxn>
              <a:cxn ang="0">
                <a:pos x="T6" y="T7"/>
              </a:cxn>
            </a:cxnLst>
            <a:rect l="0" t="0" r="r" b="b"/>
            <a:pathLst>
              <a:path w="3" h="1">
                <a:moveTo>
                  <a:pt x="1" y="0"/>
                </a:moveTo>
                <a:lnTo>
                  <a:pt x="0" y="1"/>
                </a:lnTo>
                <a:lnTo>
                  <a:pt x="3" y="0"/>
                </a:lnTo>
                <a:lnTo>
                  <a:pt x="1"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432"/>
          <p:cNvSpPr>
            <a:spLocks/>
          </p:cNvSpPr>
          <p:nvPr/>
        </p:nvSpPr>
        <p:spPr bwMode="auto">
          <a:xfrm>
            <a:off x="15138658" y="5905844"/>
            <a:ext cx="34925" cy="28575"/>
          </a:xfrm>
          <a:custGeom>
            <a:avLst/>
            <a:gdLst>
              <a:gd name="T0" fmla="*/ 11 w 65"/>
              <a:gd name="T1" fmla="*/ 50 h 55"/>
              <a:gd name="T2" fmla="*/ 16 w 65"/>
              <a:gd name="T3" fmla="*/ 53 h 55"/>
              <a:gd name="T4" fmla="*/ 23 w 65"/>
              <a:gd name="T5" fmla="*/ 55 h 55"/>
              <a:gd name="T6" fmla="*/ 56 w 65"/>
              <a:gd name="T7" fmla="*/ 45 h 55"/>
              <a:gd name="T8" fmla="*/ 63 w 65"/>
              <a:gd name="T9" fmla="*/ 41 h 55"/>
              <a:gd name="T10" fmla="*/ 64 w 65"/>
              <a:gd name="T11" fmla="*/ 40 h 55"/>
              <a:gd name="T12" fmla="*/ 65 w 65"/>
              <a:gd name="T13" fmla="*/ 36 h 55"/>
              <a:gd name="T14" fmla="*/ 61 w 65"/>
              <a:gd name="T15" fmla="*/ 35 h 55"/>
              <a:gd name="T16" fmla="*/ 50 w 65"/>
              <a:gd name="T17" fmla="*/ 37 h 55"/>
              <a:gd name="T18" fmla="*/ 49 w 65"/>
              <a:gd name="T19" fmla="*/ 35 h 55"/>
              <a:gd name="T20" fmla="*/ 50 w 65"/>
              <a:gd name="T21" fmla="*/ 32 h 55"/>
              <a:gd name="T22" fmla="*/ 51 w 65"/>
              <a:gd name="T23" fmla="*/ 29 h 55"/>
              <a:gd name="T24" fmla="*/ 52 w 65"/>
              <a:gd name="T25" fmla="*/ 27 h 55"/>
              <a:gd name="T26" fmla="*/ 52 w 65"/>
              <a:gd name="T27" fmla="*/ 23 h 55"/>
              <a:gd name="T28" fmla="*/ 51 w 65"/>
              <a:gd name="T29" fmla="*/ 20 h 55"/>
              <a:gd name="T30" fmla="*/ 50 w 65"/>
              <a:gd name="T31" fmla="*/ 17 h 55"/>
              <a:gd name="T32" fmla="*/ 50 w 65"/>
              <a:gd name="T33" fmla="*/ 15 h 55"/>
              <a:gd name="T34" fmla="*/ 51 w 65"/>
              <a:gd name="T35" fmla="*/ 12 h 55"/>
              <a:gd name="T36" fmla="*/ 45 w 65"/>
              <a:gd name="T37" fmla="*/ 10 h 55"/>
              <a:gd name="T38" fmla="*/ 30 w 65"/>
              <a:gd name="T39" fmla="*/ 13 h 55"/>
              <a:gd name="T40" fmla="*/ 25 w 65"/>
              <a:gd name="T41" fmla="*/ 12 h 55"/>
              <a:gd name="T42" fmla="*/ 22 w 65"/>
              <a:gd name="T43" fmla="*/ 11 h 55"/>
              <a:gd name="T44" fmla="*/ 20 w 65"/>
              <a:gd name="T45" fmla="*/ 8 h 55"/>
              <a:gd name="T46" fmla="*/ 22 w 65"/>
              <a:gd name="T47" fmla="*/ 3 h 55"/>
              <a:gd name="T48" fmla="*/ 21 w 65"/>
              <a:gd name="T49" fmla="*/ 0 h 55"/>
              <a:gd name="T50" fmla="*/ 13 w 65"/>
              <a:gd name="T51" fmla="*/ 2 h 55"/>
              <a:gd name="T52" fmla="*/ 12 w 65"/>
              <a:gd name="T53" fmla="*/ 1 h 55"/>
              <a:gd name="T54" fmla="*/ 8 w 65"/>
              <a:gd name="T55" fmla="*/ 1 h 55"/>
              <a:gd name="T56" fmla="*/ 11 w 65"/>
              <a:gd name="T57" fmla="*/ 6 h 55"/>
              <a:gd name="T58" fmla="*/ 11 w 65"/>
              <a:gd name="T59" fmla="*/ 8 h 55"/>
              <a:gd name="T60" fmla="*/ 10 w 65"/>
              <a:gd name="T61" fmla="*/ 9 h 55"/>
              <a:gd name="T62" fmla="*/ 8 w 65"/>
              <a:gd name="T63" fmla="*/ 11 h 55"/>
              <a:gd name="T64" fmla="*/ 7 w 65"/>
              <a:gd name="T65" fmla="*/ 13 h 55"/>
              <a:gd name="T66" fmla="*/ 10 w 65"/>
              <a:gd name="T67" fmla="*/ 17 h 55"/>
              <a:gd name="T68" fmla="*/ 12 w 65"/>
              <a:gd name="T69" fmla="*/ 20 h 55"/>
              <a:gd name="T70" fmla="*/ 13 w 65"/>
              <a:gd name="T71" fmla="*/ 22 h 55"/>
              <a:gd name="T72" fmla="*/ 7 w 65"/>
              <a:gd name="T73" fmla="*/ 28 h 55"/>
              <a:gd name="T74" fmla="*/ 6 w 65"/>
              <a:gd name="T75" fmla="*/ 31 h 55"/>
              <a:gd name="T76" fmla="*/ 10 w 65"/>
              <a:gd name="T77" fmla="*/ 36 h 55"/>
              <a:gd name="T78" fmla="*/ 10 w 65"/>
              <a:gd name="T79" fmla="*/ 32 h 55"/>
              <a:gd name="T80" fmla="*/ 11 w 65"/>
              <a:gd name="T81" fmla="*/ 30 h 55"/>
              <a:gd name="T82" fmla="*/ 13 w 65"/>
              <a:gd name="T83" fmla="*/ 30 h 55"/>
              <a:gd name="T84" fmla="*/ 16 w 65"/>
              <a:gd name="T85" fmla="*/ 32 h 55"/>
              <a:gd name="T86" fmla="*/ 11 w 65"/>
              <a:gd name="T87" fmla="*/ 39 h 55"/>
              <a:gd name="T88" fmla="*/ 8 w 65"/>
              <a:gd name="T89" fmla="*/ 41 h 55"/>
              <a:gd name="T90" fmla="*/ 4 w 65"/>
              <a:gd name="T91" fmla="*/ 39 h 55"/>
              <a:gd name="T92" fmla="*/ 3 w 65"/>
              <a:gd name="T93" fmla="*/ 37 h 55"/>
              <a:gd name="T94" fmla="*/ 4 w 65"/>
              <a:gd name="T95" fmla="*/ 37 h 55"/>
              <a:gd name="T96" fmla="*/ 3 w 65"/>
              <a:gd name="T97" fmla="*/ 35 h 55"/>
              <a:gd name="T98" fmla="*/ 0 w 65"/>
              <a:gd name="T99" fmla="*/ 39 h 55"/>
              <a:gd name="T100" fmla="*/ 4 w 65"/>
              <a:gd name="T101" fmla="*/ 45 h 55"/>
              <a:gd name="T102" fmla="*/ 11 w 65"/>
              <a:gd name="T103"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 h="55">
                <a:moveTo>
                  <a:pt x="11" y="50"/>
                </a:moveTo>
                <a:lnTo>
                  <a:pt x="16" y="53"/>
                </a:lnTo>
                <a:lnTo>
                  <a:pt x="23" y="55"/>
                </a:lnTo>
                <a:lnTo>
                  <a:pt x="56" y="45"/>
                </a:lnTo>
                <a:lnTo>
                  <a:pt x="63" y="41"/>
                </a:lnTo>
                <a:lnTo>
                  <a:pt x="64" y="40"/>
                </a:lnTo>
                <a:lnTo>
                  <a:pt x="65" y="36"/>
                </a:lnTo>
                <a:lnTo>
                  <a:pt x="61" y="35"/>
                </a:lnTo>
                <a:lnTo>
                  <a:pt x="50" y="37"/>
                </a:lnTo>
                <a:lnTo>
                  <a:pt x="49" y="35"/>
                </a:lnTo>
                <a:lnTo>
                  <a:pt x="50" y="32"/>
                </a:lnTo>
                <a:lnTo>
                  <a:pt x="51" y="29"/>
                </a:lnTo>
                <a:lnTo>
                  <a:pt x="52" y="27"/>
                </a:lnTo>
                <a:lnTo>
                  <a:pt x="52" y="23"/>
                </a:lnTo>
                <a:lnTo>
                  <a:pt x="51" y="20"/>
                </a:lnTo>
                <a:lnTo>
                  <a:pt x="50" y="17"/>
                </a:lnTo>
                <a:lnTo>
                  <a:pt x="50" y="15"/>
                </a:lnTo>
                <a:lnTo>
                  <a:pt x="51" y="12"/>
                </a:lnTo>
                <a:lnTo>
                  <a:pt x="45" y="10"/>
                </a:lnTo>
                <a:lnTo>
                  <a:pt x="30" y="13"/>
                </a:lnTo>
                <a:lnTo>
                  <a:pt x="25" y="12"/>
                </a:lnTo>
                <a:lnTo>
                  <a:pt x="22" y="11"/>
                </a:lnTo>
                <a:lnTo>
                  <a:pt x="20" y="8"/>
                </a:lnTo>
                <a:lnTo>
                  <a:pt x="22" y="3"/>
                </a:lnTo>
                <a:lnTo>
                  <a:pt x="21" y="0"/>
                </a:lnTo>
                <a:lnTo>
                  <a:pt x="13" y="2"/>
                </a:lnTo>
                <a:lnTo>
                  <a:pt x="12" y="1"/>
                </a:lnTo>
                <a:lnTo>
                  <a:pt x="8" y="1"/>
                </a:lnTo>
                <a:lnTo>
                  <a:pt x="11" y="6"/>
                </a:lnTo>
                <a:lnTo>
                  <a:pt x="11" y="8"/>
                </a:lnTo>
                <a:lnTo>
                  <a:pt x="10" y="9"/>
                </a:lnTo>
                <a:lnTo>
                  <a:pt x="8" y="11"/>
                </a:lnTo>
                <a:lnTo>
                  <a:pt x="7" y="13"/>
                </a:lnTo>
                <a:lnTo>
                  <a:pt x="10" y="17"/>
                </a:lnTo>
                <a:lnTo>
                  <a:pt x="12" y="20"/>
                </a:lnTo>
                <a:lnTo>
                  <a:pt x="13" y="22"/>
                </a:lnTo>
                <a:lnTo>
                  <a:pt x="7" y="28"/>
                </a:lnTo>
                <a:lnTo>
                  <a:pt x="6" y="31"/>
                </a:lnTo>
                <a:lnTo>
                  <a:pt x="10" y="36"/>
                </a:lnTo>
                <a:lnTo>
                  <a:pt x="10" y="32"/>
                </a:lnTo>
                <a:lnTo>
                  <a:pt x="11" y="30"/>
                </a:lnTo>
                <a:lnTo>
                  <a:pt x="13" y="30"/>
                </a:lnTo>
                <a:lnTo>
                  <a:pt x="16" y="32"/>
                </a:lnTo>
                <a:lnTo>
                  <a:pt x="11" y="39"/>
                </a:lnTo>
                <a:lnTo>
                  <a:pt x="8" y="41"/>
                </a:lnTo>
                <a:lnTo>
                  <a:pt x="4" y="39"/>
                </a:lnTo>
                <a:lnTo>
                  <a:pt x="3" y="37"/>
                </a:lnTo>
                <a:lnTo>
                  <a:pt x="4" y="37"/>
                </a:lnTo>
                <a:lnTo>
                  <a:pt x="3" y="35"/>
                </a:lnTo>
                <a:lnTo>
                  <a:pt x="0" y="39"/>
                </a:lnTo>
                <a:lnTo>
                  <a:pt x="4" y="45"/>
                </a:lnTo>
                <a:lnTo>
                  <a:pt x="11" y="5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433"/>
          <p:cNvSpPr>
            <a:spLocks/>
          </p:cNvSpPr>
          <p:nvPr/>
        </p:nvSpPr>
        <p:spPr bwMode="auto">
          <a:xfrm>
            <a:off x="15138658" y="5905844"/>
            <a:ext cx="34925" cy="28575"/>
          </a:xfrm>
          <a:custGeom>
            <a:avLst/>
            <a:gdLst>
              <a:gd name="T0" fmla="*/ 11 w 65"/>
              <a:gd name="T1" fmla="*/ 50 h 55"/>
              <a:gd name="T2" fmla="*/ 16 w 65"/>
              <a:gd name="T3" fmla="*/ 53 h 55"/>
              <a:gd name="T4" fmla="*/ 23 w 65"/>
              <a:gd name="T5" fmla="*/ 55 h 55"/>
              <a:gd name="T6" fmla="*/ 56 w 65"/>
              <a:gd name="T7" fmla="*/ 45 h 55"/>
              <a:gd name="T8" fmla="*/ 63 w 65"/>
              <a:gd name="T9" fmla="*/ 41 h 55"/>
              <a:gd name="T10" fmla="*/ 64 w 65"/>
              <a:gd name="T11" fmla="*/ 40 h 55"/>
              <a:gd name="T12" fmla="*/ 65 w 65"/>
              <a:gd name="T13" fmla="*/ 36 h 55"/>
              <a:gd name="T14" fmla="*/ 61 w 65"/>
              <a:gd name="T15" fmla="*/ 35 h 55"/>
              <a:gd name="T16" fmla="*/ 50 w 65"/>
              <a:gd name="T17" fmla="*/ 37 h 55"/>
              <a:gd name="T18" fmla="*/ 49 w 65"/>
              <a:gd name="T19" fmla="*/ 35 h 55"/>
              <a:gd name="T20" fmla="*/ 50 w 65"/>
              <a:gd name="T21" fmla="*/ 32 h 55"/>
              <a:gd name="T22" fmla="*/ 51 w 65"/>
              <a:gd name="T23" fmla="*/ 29 h 55"/>
              <a:gd name="T24" fmla="*/ 52 w 65"/>
              <a:gd name="T25" fmla="*/ 27 h 55"/>
              <a:gd name="T26" fmla="*/ 52 w 65"/>
              <a:gd name="T27" fmla="*/ 23 h 55"/>
              <a:gd name="T28" fmla="*/ 51 w 65"/>
              <a:gd name="T29" fmla="*/ 20 h 55"/>
              <a:gd name="T30" fmla="*/ 50 w 65"/>
              <a:gd name="T31" fmla="*/ 17 h 55"/>
              <a:gd name="T32" fmla="*/ 50 w 65"/>
              <a:gd name="T33" fmla="*/ 15 h 55"/>
              <a:gd name="T34" fmla="*/ 51 w 65"/>
              <a:gd name="T35" fmla="*/ 12 h 55"/>
              <a:gd name="T36" fmla="*/ 45 w 65"/>
              <a:gd name="T37" fmla="*/ 10 h 55"/>
              <a:gd name="T38" fmla="*/ 30 w 65"/>
              <a:gd name="T39" fmla="*/ 13 h 55"/>
              <a:gd name="T40" fmla="*/ 25 w 65"/>
              <a:gd name="T41" fmla="*/ 12 h 55"/>
              <a:gd name="T42" fmla="*/ 22 w 65"/>
              <a:gd name="T43" fmla="*/ 11 h 55"/>
              <a:gd name="T44" fmla="*/ 20 w 65"/>
              <a:gd name="T45" fmla="*/ 8 h 55"/>
              <a:gd name="T46" fmla="*/ 22 w 65"/>
              <a:gd name="T47" fmla="*/ 3 h 55"/>
              <a:gd name="T48" fmla="*/ 21 w 65"/>
              <a:gd name="T49" fmla="*/ 0 h 55"/>
              <a:gd name="T50" fmla="*/ 13 w 65"/>
              <a:gd name="T51" fmla="*/ 2 h 55"/>
              <a:gd name="T52" fmla="*/ 12 w 65"/>
              <a:gd name="T53" fmla="*/ 1 h 55"/>
              <a:gd name="T54" fmla="*/ 8 w 65"/>
              <a:gd name="T55" fmla="*/ 1 h 55"/>
              <a:gd name="T56" fmla="*/ 11 w 65"/>
              <a:gd name="T57" fmla="*/ 6 h 55"/>
              <a:gd name="T58" fmla="*/ 11 w 65"/>
              <a:gd name="T59" fmla="*/ 8 h 55"/>
              <a:gd name="T60" fmla="*/ 10 w 65"/>
              <a:gd name="T61" fmla="*/ 9 h 55"/>
              <a:gd name="T62" fmla="*/ 8 w 65"/>
              <a:gd name="T63" fmla="*/ 11 h 55"/>
              <a:gd name="T64" fmla="*/ 7 w 65"/>
              <a:gd name="T65" fmla="*/ 13 h 55"/>
              <a:gd name="T66" fmla="*/ 10 w 65"/>
              <a:gd name="T67" fmla="*/ 17 h 55"/>
              <a:gd name="T68" fmla="*/ 12 w 65"/>
              <a:gd name="T69" fmla="*/ 20 h 55"/>
              <a:gd name="T70" fmla="*/ 13 w 65"/>
              <a:gd name="T71" fmla="*/ 22 h 55"/>
              <a:gd name="T72" fmla="*/ 7 w 65"/>
              <a:gd name="T73" fmla="*/ 28 h 55"/>
              <a:gd name="T74" fmla="*/ 6 w 65"/>
              <a:gd name="T75" fmla="*/ 31 h 55"/>
              <a:gd name="T76" fmla="*/ 10 w 65"/>
              <a:gd name="T77" fmla="*/ 36 h 55"/>
              <a:gd name="T78" fmla="*/ 10 w 65"/>
              <a:gd name="T79" fmla="*/ 32 h 55"/>
              <a:gd name="T80" fmla="*/ 11 w 65"/>
              <a:gd name="T81" fmla="*/ 30 h 55"/>
              <a:gd name="T82" fmla="*/ 13 w 65"/>
              <a:gd name="T83" fmla="*/ 30 h 55"/>
              <a:gd name="T84" fmla="*/ 16 w 65"/>
              <a:gd name="T85" fmla="*/ 32 h 55"/>
              <a:gd name="T86" fmla="*/ 11 w 65"/>
              <a:gd name="T87" fmla="*/ 39 h 55"/>
              <a:gd name="T88" fmla="*/ 8 w 65"/>
              <a:gd name="T89" fmla="*/ 41 h 55"/>
              <a:gd name="T90" fmla="*/ 4 w 65"/>
              <a:gd name="T91" fmla="*/ 39 h 55"/>
              <a:gd name="T92" fmla="*/ 3 w 65"/>
              <a:gd name="T93" fmla="*/ 37 h 55"/>
              <a:gd name="T94" fmla="*/ 4 w 65"/>
              <a:gd name="T95" fmla="*/ 37 h 55"/>
              <a:gd name="T96" fmla="*/ 3 w 65"/>
              <a:gd name="T97" fmla="*/ 35 h 55"/>
              <a:gd name="T98" fmla="*/ 0 w 65"/>
              <a:gd name="T99" fmla="*/ 39 h 55"/>
              <a:gd name="T100" fmla="*/ 4 w 65"/>
              <a:gd name="T101" fmla="*/ 45 h 55"/>
              <a:gd name="T102" fmla="*/ 11 w 65"/>
              <a:gd name="T103"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 h="55">
                <a:moveTo>
                  <a:pt x="11" y="50"/>
                </a:moveTo>
                <a:lnTo>
                  <a:pt x="16" y="53"/>
                </a:lnTo>
                <a:lnTo>
                  <a:pt x="23" y="55"/>
                </a:lnTo>
                <a:lnTo>
                  <a:pt x="56" y="45"/>
                </a:lnTo>
                <a:lnTo>
                  <a:pt x="63" y="41"/>
                </a:lnTo>
                <a:lnTo>
                  <a:pt x="64" y="40"/>
                </a:lnTo>
                <a:lnTo>
                  <a:pt x="65" y="36"/>
                </a:lnTo>
                <a:lnTo>
                  <a:pt x="61" y="35"/>
                </a:lnTo>
                <a:lnTo>
                  <a:pt x="50" y="37"/>
                </a:lnTo>
                <a:lnTo>
                  <a:pt x="49" y="35"/>
                </a:lnTo>
                <a:lnTo>
                  <a:pt x="50" y="32"/>
                </a:lnTo>
                <a:lnTo>
                  <a:pt x="51" y="29"/>
                </a:lnTo>
                <a:lnTo>
                  <a:pt x="52" y="27"/>
                </a:lnTo>
                <a:lnTo>
                  <a:pt x="52" y="23"/>
                </a:lnTo>
                <a:lnTo>
                  <a:pt x="51" y="20"/>
                </a:lnTo>
                <a:lnTo>
                  <a:pt x="50" y="17"/>
                </a:lnTo>
                <a:lnTo>
                  <a:pt x="50" y="15"/>
                </a:lnTo>
                <a:lnTo>
                  <a:pt x="51" y="12"/>
                </a:lnTo>
                <a:lnTo>
                  <a:pt x="45" y="10"/>
                </a:lnTo>
                <a:lnTo>
                  <a:pt x="30" y="13"/>
                </a:lnTo>
                <a:lnTo>
                  <a:pt x="25" y="12"/>
                </a:lnTo>
                <a:lnTo>
                  <a:pt x="22" y="11"/>
                </a:lnTo>
                <a:lnTo>
                  <a:pt x="20" y="8"/>
                </a:lnTo>
                <a:lnTo>
                  <a:pt x="22" y="3"/>
                </a:lnTo>
                <a:lnTo>
                  <a:pt x="21" y="0"/>
                </a:lnTo>
                <a:lnTo>
                  <a:pt x="13" y="2"/>
                </a:lnTo>
                <a:lnTo>
                  <a:pt x="12" y="1"/>
                </a:lnTo>
                <a:lnTo>
                  <a:pt x="8" y="1"/>
                </a:lnTo>
                <a:lnTo>
                  <a:pt x="11" y="6"/>
                </a:lnTo>
                <a:lnTo>
                  <a:pt x="11" y="8"/>
                </a:lnTo>
                <a:lnTo>
                  <a:pt x="10" y="9"/>
                </a:lnTo>
                <a:lnTo>
                  <a:pt x="8" y="11"/>
                </a:lnTo>
                <a:lnTo>
                  <a:pt x="7" y="13"/>
                </a:lnTo>
                <a:lnTo>
                  <a:pt x="10" y="17"/>
                </a:lnTo>
                <a:lnTo>
                  <a:pt x="12" y="20"/>
                </a:lnTo>
                <a:lnTo>
                  <a:pt x="13" y="22"/>
                </a:lnTo>
                <a:lnTo>
                  <a:pt x="7" y="28"/>
                </a:lnTo>
                <a:lnTo>
                  <a:pt x="6" y="31"/>
                </a:lnTo>
                <a:lnTo>
                  <a:pt x="10" y="36"/>
                </a:lnTo>
                <a:lnTo>
                  <a:pt x="10" y="32"/>
                </a:lnTo>
                <a:lnTo>
                  <a:pt x="11" y="30"/>
                </a:lnTo>
                <a:lnTo>
                  <a:pt x="13" y="30"/>
                </a:lnTo>
                <a:lnTo>
                  <a:pt x="16" y="32"/>
                </a:lnTo>
                <a:lnTo>
                  <a:pt x="11" y="39"/>
                </a:lnTo>
                <a:lnTo>
                  <a:pt x="8" y="41"/>
                </a:lnTo>
                <a:lnTo>
                  <a:pt x="4" y="39"/>
                </a:lnTo>
                <a:lnTo>
                  <a:pt x="3" y="37"/>
                </a:lnTo>
                <a:lnTo>
                  <a:pt x="4" y="37"/>
                </a:lnTo>
                <a:lnTo>
                  <a:pt x="3" y="35"/>
                </a:lnTo>
                <a:lnTo>
                  <a:pt x="0" y="39"/>
                </a:lnTo>
                <a:lnTo>
                  <a:pt x="4" y="45"/>
                </a:lnTo>
                <a:lnTo>
                  <a:pt x="11" y="5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434"/>
          <p:cNvSpPr>
            <a:spLocks/>
          </p:cNvSpPr>
          <p:nvPr/>
        </p:nvSpPr>
        <p:spPr bwMode="auto">
          <a:xfrm>
            <a:off x="15056108" y="5886794"/>
            <a:ext cx="44450" cy="19050"/>
          </a:xfrm>
          <a:custGeom>
            <a:avLst/>
            <a:gdLst>
              <a:gd name="T0" fmla="*/ 0 w 83"/>
              <a:gd name="T1" fmla="*/ 28 h 38"/>
              <a:gd name="T2" fmla="*/ 1 w 83"/>
              <a:gd name="T3" fmla="*/ 30 h 38"/>
              <a:gd name="T4" fmla="*/ 3 w 83"/>
              <a:gd name="T5" fmla="*/ 32 h 38"/>
              <a:gd name="T6" fmla="*/ 7 w 83"/>
              <a:gd name="T7" fmla="*/ 30 h 38"/>
              <a:gd name="T8" fmla="*/ 11 w 83"/>
              <a:gd name="T9" fmla="*/ 30 h 38"/>
              <a:gd name="T10" fmla="*/ 13 w 83"/>
              <a:gd name="T11" fmla="*/ 33 h 38"/>
              <a:gd name="T12" fmla="*/ 20 w 83"/>
              <a:gd name="T13" fmla="*/ 37 h 38"/>
              <a:gd name="T14" fmla="*/ 25 w 83"/>
              <a:gd name="T15" fmla="*/ 38 h 38"/>
              <a:gd name="T16" fmla="*/ 51 w 83"/>
              <a:gd name="T17" fmla="*/ 37 h 38"/>
              <a:gd name="T18" fmla="*/ 69 w 83"/>
              <a:gd name="T19" fmla="*/ 30 h 38"/>
              <a:gd name="T20" fmla="*/ 73 w 83"/>
              <a:gd name="T21" fmla="*/ 29 h 38"/>
              <a:gd name="T22" fmla="*/ 76 w 83"/>
              <a:gd name="T23" fmla="*/ 28 h 38"/>
              <a:gd name="T24" fmla="*/ 83 w 83"/>
              <a:gd name="T25" fmla="*/ 22 h 38"/>
              <a:gd name="T26" fmla="*/ 82 w 83"/>
              <a:gd name="T27" fmla="*/ 19 h 38"/>
              <a:gd name="T28" fmla="*/ 79 w 83"/>
              <a:gd name="T29" fmla="*/ 20 h 38"/>
              <a:gd name="T30" fmla="*/ 73 w 83"/>
              <a:gd name="T31" fmla="*/ 19 h 38"/>
              <a:gd name="T32" fmla="*/ 71 w 83"/>
              <a:gd name="T33" fmla="*/ 20 h 38"/>
              <a:gd name="T34" fmla="*/ 70 w 83"/>
              <a:gd name="T35" fmla="*/ 15 h 38"/>
              <a:gd name="T36" fmla="*/ 74 w 83"/>
              <a:gd name="T37" fmla="*/ 10 h 38"/>
              <a:gd name="T38" fmla="*/ 74 w 83"/>
              <a:gd name="T39" fmla="*/ 6 h 38"/>
              <a:gd name="T40" fmla="*/ 71 w 83"/>
              <a:gd name="T41" fmla="*/ 4 h 38"/>
              <a:gd name="T42" fmla="*/ 62 w 83"/>
              <a:gd name="T43" fmla="*/ 1 h 38"/>
              <a:gd name="T44" fmla="*/ 59 w 83"/>
              <a:gd name="T45" fmla="*/ 0 h 38"/>
              <a:gd name="T46" fmla="*/ 60 w 83"/>
              <a:gd name="T47" fmla="*/ 3 h 38"/>
              <a:gd name="T48" fmla="*/ 55 w 83"/>
              <a:gd name="T49" fmla="*/ 1 h 38"/>
              <a:gd name="T50" fmla="*/ 52 w 83"/>
              <a:gd name="T51" fmla="*/ 5 h 38"/>
              <a:gd name="T52" fmla="*/ 50 w 83"/>
              <a:gd name="T53" fmla="*/ 10 h 38"/>
              <a:gd name="T54" fmla="*/ 46 w 83"/>
              <a:gd name="T55" fmla="*/ 13 h 38"/>
              <a:gd name="T56" fmla="*/ 47 w 83"/>
              <a:gd name="T57" fmla="*/ 13 h 38"/>
              <a:gd name="T58" fmla="*/ 42 w 83"/>
              <a:gd name="T59" fmla="*/ 16 h 38"/>
              <a:gd name="T60" fmla="*/ 0 w 83"/>
              <a:gd name="T6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38">
                <a:moveTo>
                  <a:pt x="0" y="28"/>
                </a:moveTo>
                <a:lnTo>
                  <a:pt x="1" y="30"/>
                </a:lnTo>
                <a:lnTo>
                  <a:pt x="3" y="32"/>
                </a:lnTo>
                <a:lnTo>
                  <a:pt x="7" y="30"/>
                </a:lnTo>
                <a:lnTo>
                  <a:pt x="11" y="30"/>
                </a:lnTo>
                <a:lnTo>
                  <a:pt x="13" y="33"/>
                </a:lnTo>
                <a:lnTo>
                  <a:pt x="20" y="37"/>
                </a:lnTo>
                <a:lnTo>
                  <a:pt x="25" y="38"/>
                </a:lnTo>
                <a:lnTo>
                  <a:pt x="51" y="37"/>
                </a:lnTo>
                <a:lnTo>
                  <a:pt x="69" y="30"/>
                </a:lnTo>
                <a:lnTo>
                  <a:pt x="73" y="29"/>
                </a:lnTo>
                <a:lnTo>
                  <a:pt x="76" y="28"/>
                </a:lnTo>
                <a:lnTo>
                  <a:pt x="83" y="22"/>
                </a:lnTo>
                <a:lnTo>
                  <a:pt x="82" y="19"/>
                </a:lnTo>
                <a:lnTo>
                  <a:pt x="79" y="20"/>
                </a:lnTo>
                <a:lnTo>
                  <a:pt x="73" y="19"/>
                </a:lnTo>
                <a:lnTo>
                  <a:pt x="71" y="20"/>
                </a:lnTo>
                <a:lnTo>
                  <a:pt x="70" y="15"/>
                </a:lnTo>
                <a:lnTo>
                  <a:pt x="74" y="10"/>
                </a:lnTo>
                <a:lnTo>
                  <a:pt x="74" y="6"/>
                </a:lnTo>
                <a:lnTo>
                  <a:pt x="71" y="4"/>
                </a:lnTo>
                <a:lnTo>
                  <a:pt x="62" y="1"/>
                </a:lnTo>
                <a:lnTo>
                  <a:pt x="59" y="0"/>
                </a:lnTo>
                <a:lnTo>
                  <a:pt x="60" y="3"/>
                </a:lnTo>
                <a:lnTo>
                  <a:pt x="55" y="1"/>
                </a:lnTo>
                <a:lnTo>
                  <a:pt x="52" y="5"/>
                </a:lnTo>
                <a:lnTo>
                  <a:pt x="50" y="10"/>
                </a:lnTo>
                <a:lnTo>
                  <a:pt x="46" y="13"/>
                </a:lnTo>
                <a:lnTo>
                  <a:pt x="47" y="13"/>
                </a:lnTo>
                <a:lnTo>
                  <a:pt x="42" y="16"/>
                </a:lnTo>
                <a:lnTo>
                  <a:pt x="0" y="2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435"/>
          <p:cNvSpPr>
            <a:spLocks/>
          </p:cNvSpPr>
          <p:nvPr/>
        </p:nvSpPr>
        <p:spPr bwMode="auto">
          <a:xfrm>
            <a:off x="15056108" y="5886794"/>
            <a:ext cx="44450" cy="19050"/>
          </a:xfrm>
          <a:custGeom>
            <a:avLst/>
            <a:gdLst>
              <a:gd name="T0" fmla="*/ 0 w 83"/>
              <a:gd name="T1" fmla="*/ 28 h 38"/>
              <a:gd name="T2" fmla="*/ 1 w 83"/>
              <a:gd name="T3" fmla="*/ 30 h 38"/>
              <a:gd name="T4" fmla="*/ 3 w 83"/>
              <a:gd name="T5" fmla="*/ 32 h 38"/>
              <a:gd name="T6" fmla="*/ 7 w 83"/>
              <a:gd name="T7" fmla="*/ 30 h 38"/>
              <a:gd name="T8" fmla="*/ 11 w 83"/>
              <a:gd name="T9" fmla="*/ 30 h 38"/>
              <a:gd name="T10" fmla="*/ 13 w 83"/>
              <a:gd name="T11" fmla="*/ 33 h 38"/>
              <a:gd name="T12" fmla="*/ 20 w 83"/>
              <a:gd name="T13" fmla="*/ 37 h 38"/>
              <a:gd name="T14" fmla="*/ 25 w 83"/>
              <a:gd name="T15" fmla="*/ 38 h 38"/>
              <a:gd name="T16" fmla="*/ 51 w 83"/>
              <a:gd name="T17" fmla="*/ 37 h 38"/>
              <a:gd name="T18" fmla="*/ 69 w 83"/>
              <a:gd name="T19" fmla="*/ 30 h 38"/>
              <a:gd name="T20" fmla="*/ 73 w 83"/>
              <a:gd name="T21" fmla="*/ 29 h 38"/>
              <a:gd name="T22" fmla="*/ 76 w 83"/>
              <a:gd name="T23" fmla="*/ 28 h 38"/>
              <a:gd name="T24" fmla="*/ 83 w 83"/>
              <a:gd name="T25" fmla="*/ 22 h 38"/>
              <a:gd name="T26" fmla="*/ 82 w 83"/>
              <a:gd name="T27" fmla="*/ 19 h 38"/>
              <a:gd name="T28" fmla="*/ 79 w 83"/>
              <a:gd name="T29" fmla="*/ 20 h 38"/>
              <a:gd name="T30" fmla="*/ 73 w 83"/>
              <a:gd name="T31" fmla="*/ 19 h 38"/>
              <a:gd name="T32" fmla="*/ 71 w 83"/>
              <a:gd name="T33" fmla="*/ 20 h 38"/>
              <a:gd name="T34" fmla="*/ 70 w 83"/>
              <a:gd name="T35" fmla="*/ 15 h 38"/>
              <a:gd name="T36" fmla="*/ 74 w 83"/>
              <a:gd name="T37" fmla="*/ 10 h 38"/>
              <a:gd name="T38" fmla="*/ 74 w 83"/>
              <a:gd name="T39" fmla="*/ 6 h 38"/>
              <a:gd name="T40" fmla="*/ 71 w 83"/>
              <a:gd name="T41" fmla="*/ 4 h 38"/>
              <a:gd name="T42" fmla="*/ 62 w 83"/>
              <a:gd name="T43" fmla="*/ 1 h 38"/>
              <a:gd name="T44" fmla="*/ 59 w 83"/>
              <a:gd name="T45" fmla="*/ 0 h 38"/>
              <a:gd name="T46" fmla="*/ 60 w 83"/>
              <a:gd name="T47" fmla="*/ 3 h 38"/>
              <a:gd name="T48" fmla="*/ 55 w 83"/>
              <a:gd name="T49" fmla="*/ 1 h 38"/>
              <a:gd name="T50" fmla="*/ 52 w 83"/>
              <a:gd name="T51" fmla="*/ 5 h 38"/>
              <a:gd name="T52" fmla="*/ 50 w 83"/>
              <a:gd name="T53" fmla="*/ 10 h 38"/>
              <a:gd name="T54" fmla="*/ 46 w 83"/>
              <a:gd name="T55" fmla="*/ 13 h 38"/>
              <a:gd name="T56" fmla="*/ 47 w 83"/>
              <a:gd name="T57" fmla="*/ 13 h 38"/>
              <a:gd name="T58" fmla="*/ 42 w 83"/>
              <a:gd name="T59" fmla="*/ 16 h 38"/>
              <a:gd name="T60" fmla="*/ 0 w 83"/>
              <a:gd name="T6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38">
                <a:moveTo>
                  <a:pt x="0" y="28"/>
                </a:moveTo>
                <a:lnTo>
                  <a:pt x="1" y="30"/>
                </a:lnTo>
                <a:lnTo>
                  <a:pt x="3" y="32"/>
                </a:lnTo>
                <a:lnTo>
                  <a:pt x="7" y="30"/>
                </a:lnTo>
                <a:lnTo>
                  <a:pt x="11" y="30"/>
                </a:lnTo>
                <a:lnTo>
                  <a:pt x="13" y="33"/>
                </a:lnTo>
                <a:lnTo>
                  <a:pt x="20" y="37"/>
                </a:lnTo>
                <a:lnTo>
                  <a:pt x="25" y="38"/>
                </a:lnTo>
                <a:lnTo>
                  <a:pt x="51" y="37"/>
                </a:lnTo>
                <a:lnTo>
                  <a:pt x="69" y="30"/>
                </a:lnTo>
                <a:lnTo>
                  <a:pt x="73" y="29"/>
                </a:lnTo>
                <a:lnTo>
                  <a:pt x="76" y="28"/>
                </a:lnTo>
                <a:lnTo>
                  <a:pt x="83" y="22"/>
                </a:lnTo>
                <a:lnTo>
                  <a:pt x="82" y="19"/>
                </a:lnTo>
                <a:lnTo>
                  <a:pt x="79" y="20"/>
                </a:lnTo>
                <a:lnTo>
                  <a:pt x="73" y="19"/>
                </a:lnTo>
                <a:lnTo>
                  <a:pt x="71" y="20"/>
                </a:lnTo>
                <a:lnTo>
                  <a:pt x="70" y="15"/>
                </a:lnTo>
                <a:lnTo>
                  <a:pt x="74" y="10"/>
                </a:lnTo>
                <a:lnTo>
                  <a:pt x="74" y="6"/>
                </a:lnTo>
                <a:lnTo>
                  <a:pt x="71" y="4"/>
                </a:lnTo>
                <a:lnTo>
                  <a:pt x="62" y="1"/>
                </a:lnTo>
                <a:lnTo>
                  <a:pt x="59" y="0"/>
                </a:lnTo>
                <a:lnTo>
                  <a:pt x="60" y="3"/>
                </a:lnTo>
                <a:lnTo>
                  <a:pt x="55" y="1"/>
                </a:lnTo>
                <a:lnTo>
                  <a:pt x="52" y="5"/>
                </a:lnTo>
                <a:lnTo>
                  <a:pt x="50" y="10"/>
                </a:lnTo>
                <a:lnTo>
                  <a:pt x="46" y="13"/>
                </a:lnTo>
                <a:lnTo>
                  <a:pt x="47" y="13"/>
                </a:lnTo>
                <a:lnTo>
                  <a:pt x="42" y="16"/>
                </a:lnTo>
                <a:lnTo>
                  <a:pt x="0"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436"/>
          <p:cNvSpPr>
            <a:spLocks/>
          </p:cNvSpPr>
          <p:nvPr/>
        </p:nvSpPr>
        <p:spPr bwMode="auto">
          <a:xfrm>
            <a:off x="15059283" y="5859807"/>
            <a:ext cx="52388" cy="25400"/>
          </a:xfrm>
          <a:custGeom>
            <a:avLst/>
            <a:gdLst>
              <a:gd name="T0" fmla="*/ 1 w 99"/>
              <a:gd name="T1" fmla="*/ 15 h 48"/>
              <a:gd name="T2" fmla="*/ 1 w 99"/>
              <a:gd name="T3" fmla="*/ 19 h 48"/>
              <a:gd name="T4" fmla="*/ 9 w 99"/>
              <a:gd name="T5" fmla="*/ 24 h 48"/>
              <a:gd name="T6" fmla="*/ 10 w 99"/>
              <a:gd name="T7" fmla="*/ 28 h 48"/>
              <a:gd name="T8" fmla="*/ 4 w 99"/>
              <a:gd name="T9" fmla="*/ 29 h 48"/>
              <a:gd name="T10" fmla="*/ 37 w 99"/>
              <a:gd name="T11" fmla="*/ 21 h 48"/>
              <a:gd name="T12" fmla="*/ 45 w 99"/>
              <a:gd name="T13" fmla="*/ 24 h 48"/>
              <a:gd name="T14" fmla="*/ 6 w 99"/>
              <a:gd name="T15" fmla="*/ 40 h 48"/>
              <a:gd name="T16" fmla="*/ 10 w 99"/>
              <a:gd name="T17" fmla="*/ 42 h 48"/>
              <a:gd name="T18" fmla="*/ 14 w 99"/>
              <a:gd name="T19" fmla="*/ 45 h 48"/>
              <a:gd name="T20" fmla="*/ 12 w 99"/>
              <a:gd name="T21" fmla="*/ 48 h 48"/>
              <a:gd name="T22" fmla="*/ 23 w 99"/>
              <a:gd name="T23" fmla="*/ 41 h 48"/>
              <a:gd name="T24" fmla="*/ 35 w 99"/>
              <a:gd name="T25" fmla="*/ 41 h 48"/>
              <a:gd name="T26" fmla="*/ 37 w 99"/>
              <a:gd name="T27" fmla="*/ 44 h 48"/>
              <a:gd name="T28" fmla="*/ 41 w 99"/>
              <a:gd name="T29" fmla="*/ 41 h 48"/>
              <a:gd name="T30" fmla="*/ 40 w 99"/>
              <a:gd name="T31" fmla="*/ 37 h 48"/>
              <a:gd name="T32" fmla="*/ 37 w 99"/>
              <a:gd name="T33" fmla="*/ 34 h 48"/>
              <a:gd name="T34" fmla="*/ 58 w 99"/>
              <a:gd name="T35" fmla="*/ 29 h 48"/>
              <a:gd name="T36" fmla="*/ 94 w 99"/>
              <a:gd name="T37" fmla="*/ 7 h 48"/>
              <a:gd name="T38" fmla="*/ 87 w 99"/>
              <a:gd name="T39" fmla="*/ 12 h 48"/>
              <a:gd name="T40" fmla="*/ 84 w 99"/>
              <a:gd name="T41" fmla="*/ 9 h 48"/>
              <a:gd name="T42" fmla="*/ 88 w 99"/>
              <a:gd name="T43" fmla="*/ 4 h 48"/>
              <a:gd name="T44" fmla="*/ 84 w 99"/>
              <a:gd name="T45" fmla="*/ 0 h 48"/>
              <a:gd name="T46" fmla="*/ 66 w 99"/>
              <a:gd name="T47" fmla="*/ 11 h 48"/>
              <a:gd name="T48" fmla="*/ 64 w 99"/>
              <a:gd name="T49" fmla="*/ 18 h 48"/>
              <a:gd name="T50" fmla="*/ 58 w 99"/>
              <a:gd name="T51" fmla="*/ 19 h 48"/>
              <a:gd name="T52" fmla="*/ 55 w 99"/>
              <a:gd name="T53" fmla="*/ 18 h 48"/>
              <a:gd name="T54" fmla="*/ 61 w 99"/>
              <a:gd name="T55" fmla="*/ 8 h 48"/>
              <a:gd name="T56" fmla="*/ 49 w 99"/>
              <a:gd name="T57" fmla="*/ 5 h 48"/>
              <a:gd name="T58" fmla="*/ 38 w 99"/>
              <a:gd name="T59" fmla="*/ 7 h 48"/>
              <a:gd name="T60" fmla="*/ 26 w 99"/>
              <a:gd name="T61" fmla="*/ 6 h 48"/>
              <a:gd name="T62" fmla="*/ 8 w 99"/>
              <a:gd name="T6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48">
                <a:moveTo>
                  <a:pt x="8" y="12"/>
                </a:moveTo>
                <a:lnTo>
                  <a:pt x="1" y="15"/>
                </a:lnTo>
                <a:lnTo>
                  <a:pt x="0" y="17"/>
                </a:lnTo>
                <a:lnTo>
                  <a:pt x="1" y="19"/>
                </a:lnTo>
                <a:lnTo>
                  <a:pt x="6" y="22"/>
                </a:lnTo>
                <a:lnTo>
                  <a:pt x="9" y="24"/>
                </a:lnTo>
                <a:lnTo>
                  <a:pt x="12" y="25"/>
                </a:lnTo>
                <a:lnTo>
                  <a:pt x="10" y="28"/>
                </a:lnTo>
                <a:lnTo>
                  <a:pt x="7" y="28"/>
                </a:lnTo>
                <a:lnTo>
                  <a:pt x="4" y="29"/>
                </a:lnTo>
                <a:lnTo>
                  <a:pt x="5" y="35"/>
                </a:lnTo>
                <a:lnTo>
                  <a:pt x="37" y="21"/>
                </a:lnTo>
                <a:lnTo>
                  <a:pt x="43" y="20"/>
                </a:lnTo>
                <a:lnTo>
                  <a:pt x="45" y="24"/>
                </a:lnTo>
                <a:lnTo>
                  <a:pt x="41" y="27"/>
                </a:lnTo>
                <a:lnTo>
                  <a:pt x="6" y="40"/>
                </a:lnTo>
                <a:lnTo>
                  <a:pt x="8" y="41"/>
                </a:lnTo>
                <a:lnTo>
                  <a:pt x="10" y="42"/>
                </a:lnTo>
                <a:lnTo>
                  <a:pt x="11" y="42"/>
                </a:lnTo>
                <a:lnTo>
                  <a:pt x="14" y="45"/>
                </a:lnTo>
                <a:lnTo>
                  <a:pt x="11" y="46"/>
                </a:lnTo>
                <a:lnTo>
                  <a:pt x="12" y="48"/>
                </a:lnTo>
                <a:lnTo>
                  <a:pt x="17" y="46"/>
                </a:lnTo>
                <a:lnTo>
                  <a:pt x="23" y="41"/>
                </a:lnTo>
                <a:lnTo>
                  <a:pt x="28" y="39"/>
                </a:lnTo>
                <a:lnTo>
                  <a:pt x="35" y="41"/>
                </a:lnTo>
                <a:lnTo>
                  <a:pt x="34" y="41"/>
                </a:lnTo>
                <a:lnTo>
                  <a:pt x="37" y="44"/>
                </a:lnTo>
                <a:lnTo>
                  <a:pt x="40" y="44"/>
                </a:lnTo>
                <a:lnTo>
                  <a:pt x="41" y="41"/>
                </a:lnTo>
                <a:lnTo>
                  <a:pt x="41" y="37"/>
                </a:lnTo>
                <a:lnTo>
                  <a:pt x="40" y="37"/>
                </a:lnTo>
                <a:lnTo>
                  <a:pt x="38" y="35"/>
                </a:lnTo>
                <a:lnTo>
                  <a:pt x="37" y="34"/>
                </a:lnTo>
                <a:lnTo>
                  <a:pt x="40" y="31"/>
                </a:lnTo>
                <a:lnTo>
                  <a:pt x="58" y="29"/>
                </a:lnTo>
                <a:lnTo>
                  <a:pt x="99" y="9"/>
                </a:lnTo>
                <a:lnTo>
                  <a:pt x="94" y="7"/>
                </a:lnTo>
                <a:lnTo>
                  <a:pt x="90" y="9"/>
                </a:lnTo>
                <a:lnTo>
                  <a:pt x="87" y="12"/>
                </a:lnTo>
                <a:lnTo>
                  <a:pt x="84" y="14"/>
                </a:lnTo>
                <a:lnTo>
                  <a:pt x="84" y="9"/>
                </a:lnTo>
                <a:lnTo>
                  <a:pt x="85" y="6"/>
                </a:lnTo>
                <a:lnTo>
                  <a:pt x="88" y="4"/>
                </a:lnTo>
                <a:lnTo>
                  <a:pt x="89" y="0"/>
                </a:lnTo>
                <a:lnTo>
                  <a:pt x="84" y="0"/>
                </a:lnTo>
                <a:lnTo>
                  <a:pt x="77" y="2"/>
                </a:lnTo>
                <a:lnTo>
                  <a:pt x="66" y="11"/>
                </a:lnTo>
                <a:lnTo>
                  <a:pt x="66" y="16"/>
                </a:lnTo>
                <a:lnTo>
                  <a:pt x="64" y="18"/>
                </a:lnTo>
                <a:lnTo>
                  <a:pt x="63" y="19"/>
                </a:lnTo>
                <a:lnTo>
                  <a:pt x="58" y="19"/>
                </a:lnTo>
                <a:lnTo>
                  <a:pt x="56" y="20"/>
                </a:lnTo>
                <a:lnTo>
                  <a:pt x="55" y="18"/>
                </a:lnTo>
                <a:lnTo>
                  <a:pt x="57" y="16"/>
                </a:lnTo>
                <a:lnTo>
                  <a:pt x="61" y="8"/>
                </a:lnTo>
                <a:lnTo>
                  <a:pt x="55" y="4"/>
                </a:lnTo>
                <a:lnTo>
                  <a:pt x="49" y="5"/>
                </a:lnTo>
                <a:lnTo>
                  <a:pt x="44" y="7"/>
                </a:lnTo>
                <a:lnTo>
                  <a:pt x="38" y="7"/>
                </a:lnTo>
                <a:lnTo>
                  <a:pt x="29" y="6"/>
                </a:lnTo>
                <a:lnTo>
                  <a:pt x="26" y="6"/>
                </a:lnTo>
                <a:lnTo>
                  <a:pt x="11" y="11"/>
                </a:lnTo>
                <a:lnTo>
                  <a:pt x="8" y="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437"/>
          <p:cNvSpPr>
            <a:spLocks/>
          </p:cNvSpPr>
          <p:nvPr/>
        </p:nvSpPr>
        <p:spPr bwMode="auto">
          <a:xfrm>
            <a:off x="15059283" y="5859807"/>
            <a:ext cx="52388" cy="25400"/>
          </a:xfrm>
          <a:custGeom>
            <a:avLst/>
            <a:gdLst>
              <a:gd name="T0" fmla="*/ 1 w 99"/>
              <a:gd name="T1" fmla="*/ 15 h 48"/>
              <a:gd name="T2" fmla="*/ 1 w 99"/>
              <a:gd name="T3" fmla="*/ 19 h 48"/>
              <a:gd name="T4" fmla="*/ 9 w 99"/>
              <a:gd name="T5" fmla="*/ 24 h 48"/>
              <a:gd name="T6" fmla="*/ 10 w 99"/>
              <a:gd name="T7" fmla="*/ 28 h 48"/>
              <a:gd name="T8" fmla="*/ 4 w 99"/>
              <a:gd name="T9" fmla="*/ 29 h 48"/>
              <a:gd name="T10" fmla="*/ 37 w 99"/>
              <a:gd name="T11" fmla="*/ 21 h 48"/>
              <a:gd name="T12" fmla="*/ 45 w 99"/>
              <a:gd name="T13" fmla="*/ 24 h 48"/>
              <a:gd name="T14" fmla="*/ 6 w 99"/>
              <a:gd name="T15" fmla="*/ 40 h 48"/>
              <a:gd name="T16" fmla="*/ 10 w 99"/>
              <a:gd name="T17" fmla="*/ 42 h 48"/>
              <a:gd name="T18" fmla="*/ 14 w 99"/>
              <a:gd name="T19" fmla="*/ 45 h 48"/>
              <a:gd name="T20" fmla="*/ 12 w 99"/>
              <a:gd name="T21" fmla="*/ 48 h 48"/>
              <a:gd name="T22" fmla="*/ 23 w 99"/>
              <a:gd name="T23" fmla="*/ 41 h 48"/>
              <a:gd name="T24" fmla="*/ 35 w 99"/>
              <a:gd name="T25" fmla="*/ 41 h 48"/>
              <a:gd name="T26" fmla="*/ 37 w 99"/>
              <a:gd name="T27" fmla="*/ 44 h 48"/>
              <a:gd name="T28" fmla="*/ 41 w 99"/>
              <a:gd name="T29" fmla="*/ 41 h 48"/>
              <a:gd name="T30" fmla="*/ 40 w 99"/>
              <a:gd name="T31" fmla="*/ 37 h 48"/>
              <a:gd name="T32" fmla="*/ 37 w 99"/>
              <a:gd name="T33" fmla="*/ 34 h 48"/>
              <a:gd name="T34" fmla="*/ 58 w 99"/>
              <a:gd name="T35" fmla="*/ 29 h 48"/>
              <a:gd name="T36" fmla="*/ 94 w 99"/>
              <a:gd name="T37" fmla="*/ 7 h 48"/>
              <a:gd name="T38" fmla="*/ 87 w 99"/>
              <a:gd name="T39" fmla="*/ 12 h 48"/>
              <a:gd name="T40" fmla="*/ 84 w 99"/>
              <a:gd name="T41" fmla="*/ 9 h 48"/>
              <a:gd name="T42" fmla="*/ 88 w 99"/>
              <a:gd name="T43" fmla="*/ 4 h 48"/>
              <a:gd name="T44" fmla="*/ 84 w 99"/>
              <a:gd name="T45" fmla="*/ 0 h 48"/>
              <a:gd name="T46" fmla="*/ 66 w 99"/>
              <a:gd name="T47" fmla="*/ 11 h 48"/>
              <a:gd name="T48" fmla="*/ 64 w 99"/>
              <a:gd name="T49" fmla="*/ 18 h 48"/>
              <a:gd name="T50" fmla="*/ 58 w 99"/>
              <a:gd name="T51" fmla="*/ 19 h 48"/>
              <a:gd name="T52" fmla="*/ 55 w 99"/>
              <a:gd name="T53" fmla="*/ 18 h 48"/>
              <a:gd name="T54" fmla="*/ 61 w 99"/>
              <a:gd name="T55" fmla="*/ 8 h 48"/>
              <a:gd name="T56" fmla="*/ 49 w 99"/>
              <a:gd name="T57" fmla="*/ 5 h 48"/>
              <a:gd name="T58" fmla="*/ 38 w 99"/>
              <a:gd name="T59" fmla="*/ 7 h 48"/>
              <a:gd name="T60" fmla="*/ 26 w 99"/>
              <a:gd name="T61" fmla="*/ 6 h 48"/>
              <a:gd name="T62" fmla="*/ 8 w 99"/>
              <a:gd name="T63"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 h="48">
                <a:moveTo>
                  <a:pt x="8" y="12"/>
                </a:moveTo>
                <a:lnTo>
                  <a:pt x="1" y="15"/>
                </a:lnTo>
                <a:lnTo>
                  <a:pt x="0" y="17"/>
                </a:lnTo>
                <a:lnTo>
                  <a:pt x="1" y="19"/>
                </a:lnTo>
                <a:lnTo>
                  <a:pt x="6" y="22"/>
                </a:lnTo>
                <a:lnTo>
                  <a:pt x="9" y="24"/>
                </a:lnTo>
                <a:lnTo>
                  <a:pt x="12" y="25"/>
                </a:lnTo>
                <a:lnTo>
                  <a:pt x="10" y="28"/>
                </a:lnTo>
                <a:lnTo>
                  <a:pt x="7" y="28"/>
                </a:lnTo>
                <a:lnTo>
                  <a:pt x="4" y="29"/>
                </a:lnTo>
                <a:lnTo>
                  <a:pt x="5" y="35"/>
                </a:lnTo>
                <a:lnTo>
                  <a:pt x="37" y="21"/>
                </a:lnTo>
                <a:lnTo>
                  <a:pt x="43" y="20"/>
                </a:lnTo>
                <a:lnTo>
                  <a:pt x="45" y="24"/>
                </a:lnTo>
                <a:lnTo>
                  <a:pt x="41" y="27"/>
                </a:lnTo>
                <a:lnTo>
                  <a:pt x="6" y="40"/>
                </a:lnTo>
                <a:lnTo>
                  <a:pt x="8" y="41"/>
                </a:lnTo>
                <a:lnTo>
                  <a:pt x="10" y="42"/>
                </a:lnTo>
                <a:lnTo>
                  <a:pt x="11" y="42"/>
                </a:lnTo>
                <a:lnTo>
                  <a:pt x="14" y="45"/>
                </a:lnTo>
                <a:lnTo>
                  <a:pt x="11" y="46"/>
                </a:lnTo>
                <a:lnTo>
                  <a:pt x="12" y="48"/>
                </a:lnTo>
                <a:lnTo>
                  <a:pt x="17" y="46"/>
                </a:lnTo>
                <a:lnTo>
                  <a:pt x="23" y="41"/>
                </a:lnTo>
                <a:lnTo>
                  <a:pt x="28" y="39"/>
                </a:lnTo>
                <a:lnTo>
                  <a:pt x="35" y="41"/>
                </a:lnTo>
                <a:lnTo>
                  <a:pt x="34" y="41"/>
                </a:lnTo>
                <a:lnTo>
                  <a:pt x="37" y="44"/>
                </a:lnTo>
                <a:lnTo>
                  <a:pt x="40" y="44"/>
                </a:lnTo>
                <a:lnTo>
                  <a:pt x="41" y="41"/>
                </a:lnTo>
                <a:lnTo>
                  <a:pt x="41" y="37"/>
                </a:lnTo>
                <a:lnTo>
                  <a:pt x="40" y="37"/>
                </a:lnTo>
                <a:lnTo>
                  <a:pt x="38" y="35"/>
                </a:lnTo>
                <a:lnTo>
                  <a:pt x="37" y="34"/>
                </a:lnTo>
                <a:lnTo>
                  <a:pt x="40" y="31"/>
                </a:lnTo>
                <a:lnTo>
                  <a:pt x="58" y="29"/>
                </a:lnTo>
                <a:lnTo>
                  <a:pt x="99" y="9"/>
                </a:lnTo>
                <a:lnTo>
                  <a:pt x="94" y="7"/>
                </a:lnTo>
                <a:lnTo>
                  <a:pt x="90" y="9"/>
                </a:lnTo>
                <a:lnTo>
                  <a:pt x="87" y="12"/>
                </a:lnTo>
                <a:lnTo>
                  <a:pt x="84" y="14"/>
                </a:lnTo>
                <a:lnTo>
                  <a:pt x="84" y="9"/>
                </a:lnTo>
                <a:lnTo>
                  <a:pt x="85" y="6"/>
                </a:lnTo>
                <a:lnTo>
                  <a:pt x="88" y="4"/>
                </a:lnTo>
                <a:lnTo>
                  <a:pt x="89" y="0"/>
                </a:lnTo>
                <a:lnTo>
                  <a:pt x="84" y="0"/>
                </a:lnTo>
                <a:lnTo>
                  <a:pt x="77" y="2"/>
                </a:lnTo>
                <a:lnTo>
                  <a:pt x="66" y="11"/>
                </a:lnTo>
                <a:lnTo>
                  <a:pt x="66" y="16"/>
                </a:lnTo>
                <a:lnTo>
                  <a:pt x="64" y="18"/>
                </a:lnTo>
                <a:lnTo>
                  <a:pt x="63" y="19"/>
                </a:lnTo>
                <a:lnTo>
                  <a:pt x="58" y="19"/>
                </a:lnTo>
                <a:lnTo>
                  <a:pt x="56" y="20"/>
                </a:lnTo>
                <a:lnTo>
                  <a:pt x="55" y="18"/>
                </a:lnTo>
                <a:lnTo>
                  <a:pt x="57" y="16"/>
                </a:lnTo>
                <a:lnTo>
                  <a:pt x="61" y="8"/>
                </a:lnTo>
                <a:lnTo>
                  <a:pt x="55" y="4"/>
                </a:lnTo>
                <a:lnTo>
                  <a:pt x="49" y="5"/>
                </a:lnTo>
                <a:lnTo>
                  <a:pt x="44" y="7"/>
                </a:lnTo>
                <a:lnTo>
                  <a:pt x="38" y="7"/>
                </a:lnTo>
                <a:lnTo>
                  <a:pt x="29" y="6"/>
                </a:lnTo>
                <a:lnTo>
                  <a:pt x="26" y="6"/>
                </a:lnTo>
                <a:lnTo>
                  <a:pt x="11" y="11"/>
                </a:lnTo>
                <a:lnTo>
                  <a:pt x="8"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438"/>
          <p:cNvSpPr>
            <a:spLocks/>
          </p:cNvSpPr>
          <p:nvPr/>
        </p:nvSpPr>
        <p:spPr bwMode="auto">
          <a:xfrm>
            <a:off x="15084683" y="5820119"/>
            <a:ext cx="15875" cy="23813"/>
          </a:xfrm>
          <a:custGeom>
            <a:avLst/>
            <a:gdLst>
              <a:gd name="T0" fmla="*/ 3 w 31"/>
              <a:gd name="T1" fmla="*/ 10 h 43"/>
              <a:gd name="T2" fmla="*/ 6 w 31"/>
              <a:gd name="T3" fmla="*/ 10 h 43"/>
              <a:gd name="T4" fmla="*/ 10 w 31"/>
              <a:gd name="T5" fmla="*/ 9 h 43"/>
              <a:gd name="T6" fmla="*/ 11 w 31"/>
              <a:gd name="T7" fmla="*/ 11 h 43"/>
              <a:gd name="T8" fmla="*/ 5 w 31"/>
              <a:gd name="T9" fmla="*/ 13 h 43"/>
              <a:gd name="T10" fmla="*/ 2 w 31"/>
              <a:gd name="T11" fmla="*/ 16 h 43"/>
              <a:gd name="T12" fmla="*/ 3 w 31"/>
              <a:gd name="T13" fmla="*/ 21 h 43"/>
              <a:gd name="T14" fmla="*/ 3 w 31"/>
              <a:gd name="T15" fmla="*/ 23 h 43"/>
              <a:gd name="T16" fmla="*/ 1 w 31"/>
              <a:gd name="T17" fmla="*/ 32 h 43"/>
              <a:gd name="T18" fmla="*/ 2 w 31"/>
              <a:gd name="T19" fmla="*/ 33 h 43"/>
              <a:gd name="T20" fmla="*/ 3 w 31"/>
              <a:gd name="T21" fmla="*/ 34 h 43"/>
              <a:gd name="T22" fmla="*/ 3 w 31"/>
              <a:gd name="T23" fmla="*/ 34 h 43"/>
              <a:gd name="T24" fmla="*/ 3 w 31"/>
              <a:gd name="T25" fmla="*/ 36 h 43"/>
              <a:gd name="T26" fmla="*/ 6 w 31"/>
              <a:gd name="T27" fmla="*/ 38 h 43"/>
              <a:gd name="T28" fmla="*/ 10 w 31"/>
              <a:gd name="T29" fmla="*/ 42 h 43"/>
              <a:gd name="T30" fmla="*/ 12 w 31"/>
              <a:gd name="T31" fmla="*/ 43 h 43"/>
              <a:gd name="T32" fmla="*/ 15 w 31"/>
              <a:gd name="T33" fmla="*/ 42 h 43"/>
              <a:gd name="T34" fmla="*/ 16 w 31"/>
              <a:gd name="T35" fmla="*/ 39 h 43"/>
              <a:gd name="T36" fmla="*/ 17 w 31"/>
              <a:gd name="T37" fmla="*/ 32 h 43"/>
              <a:gd name="T38" fmla="*/ 18 w 31"/>
              <a:gd name="T39" fmla="*/ 30 h 43"/>
              <a:gd name="T40" fmla="*/ 26 w 31"/>
              <a:gd name="T41" fmla="*/ 24 h 43"/>
              <a:gd name="T42" fmla="*/ 29 w 31"/>
              <a:gd name="T43" fmla="*/ 16 h 43"/>
              <a:gd name="T44" fmla="*/ 31 w 31"/>
              <a:gd name="T45" fmla="*/ 14 h 43"/>
              <a:gd name="T46" fmla="*/ 29 w 31"/>
              <a:gd name="T47" fmla="*/ 12 h 43"/>
              <a:gd name="T48" fmla="*/ 27 w 31"/>
              <a:gd name="T49" fmla="*/ 13 h 43"/>
              <a:gd name="T50" fmla="*/ 22 w 31"/>
              <a:gd name="T51" fmla="*/ 20 h 43"/>
              <a:gd name="T52" fmla="*/ 22 w 31"/>
              <a:gd name="T53" fmla="*/ 15 h 43"/>
              <a:gd name="T54" fmla="*/ 22 w 31"/>
              <a:gd name="T55" fmla="*/ 9 h 43"/>
              <a:gd name="T56" fmla="*/ 22 w 31"/>
              <a:gd name="T57" fmla="*/ 5 h 43"/>
              <a:gd name="T58" fmla="*/ 20 w 31"/>
              <a:gd name="T59" fmla="*/ 6 h 43"/>
              <a:gd name="T60" fmla="*/ 18 w 31"/>
              <a:gd name="T61" fmla="*/ 4 h 43"/>
              <a:gd name="T62" fmla="*/ 17 w 31"/>
              <a:gd name="T63" fmla="*/ 1 h 43"/>
              <a:gd name="T64" fmla="*/ 13 w 31"/>
              <a:gd name="T65" fmla="*/ 0 h 43"/>
              <a:gd name="T66" fmla="*/ 9 w 31"/>
              <a:gd name="T67" fmla="*/ 1 h 43"/>
              <a:gd name="T68" fmla="*/ 6 w 31"/>
              <a:gd name="T69" fmla="*/ 2 h 43"/>
              <a:gd name="T70" fmla="*/ 3 w 31"/>
              <a:gd name="T71" fmla="*/ 2 h 43"/>
              <a:gd name="T72" fmla="*/ 1 w 31"/>
              <a:gd name="T73" fmla="*/ 3 h 43"/>
              <a:gd name="T74" fmla="*/ 0 w 31"/>
              <a:gd name="T75" fmla="*/ 4 h 43"/>
              <a:gd name="T76" fmla="*/ 2 w 31"/>
              <a:gd name="T77" fmla="*/ 9 h 43"/>
              <a:gd name="T78" fmla="*/ 3 w 31"/>
              <a:gd name="T7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43">
                <a:moveTo>
                  <a:pt x="3" y="10"/>
                </a:moveTo>
                <a:lnTo>
                  <a:pt x="6" y="10"/>
                </a:lnTo>
                <a:lnTo>
                  <a:pt x="10" y="9"/>
                </a:lnTo>
                <a:lnTo>
                  <a:pt x="11" y="11"/>
                </a:lnTo>
                <a:lnTo>
                  <a:pt x="5" y="13"/>
                </a:lnTo>
                <a:lnTo>
                  <a:pt x="2" y="16"/>
                </a:lnTo>
                <a:lnTo>
                  <a:pt x="3" y="21"/>
                </a:lnTo>
                <a:lnTo>
                  <a:pt x="3" y="23"/>
                </a:lnTo>
                <a:lnTo>
                  <a:pt x="1" y="32"/>
                </a:lnTo>
                <a:lnTo>
                  <a:pt x="2" y="33"/>
                </a:lnTo>
                <a:lnTo>
                  <a:pt x="3" y="34"/>
                </a:lnTo>
                <a:lnTo>
                  <a:pt x="3" y="34"/>
                </a:lnTo>
                <a:lnTo>
                  <a:pt x="3" y="36"/>
                </a:lnTo>
                <a:lnTo>
                  <a:pt x="6" y="38"/>
                </a:lnTo>
                <a:lnTo>
                  <a:pt x="10" y="42"/>
                </a:lnTo>
                <a:lnTo>
                  <a:pt x="12" y="43"/>
                </a:lnTo>
                <a:lnTo>
                  <a:pt x="15" y="42"/>
                </a:lnTo>
                <a:lnTo>
                  <a:pt x="16" y="39"/>
                </a:lnTo>
                <a:lnTo>
                  <a:pt x="17" y="32"/>
                </a:lnTo>
                <a:lnTo>
                  <a:pt x="18" y="30"/>
                </a:lnTo>
                <a:lnTo>
                  <a:pt x="26" y="24"/>
                </a:lnTo>
                <a:lnTo>
                  <a:pt x="29" y="16"/>
                </a:lnTo>
                <a:lnTo>
                  <a:pt x="31" y="14"/>
                </a:lnTo>
                <a:lnTo>
                  <a:pt x="29" y="12"/>
                </a:lnTo>
                <a:lnTo>
                  <a:pt x="27" y="13"/>
                </a:lnTo>
                <a:lnTo>
                  <a:pt x="22" y="20"/>
                </a:lnTo>
                <a:lnTo>
                  <a:pt x="22" y="15"/>
                </a:lnTo>
                <a:lnTo>
                  <a:pt x="22" y="9"/>
                </a:lnTo>
                <a:lnTo>
                  <a:pt x="22" y="5"/>
                </a:lnTo>
                <a:lnTo>
                  <a:pt x="20" y="6"/>
                </a:lnTo>
                <a:lnTo>
                  <a:pt x="18" y="4"/>
                </a:lnTo>
                <a:lnTo>
                  <a:pt x="17" y="1"/>
                </a:lnTo>
                <a:lnTo>
                  <a:pt x="13" y="0"/>
                </a:lnTo>
                <a:lnTo>
                  <a:pt x="9" y="1"/>
                </a:lnTo>
                <a:lnTo>
                  <a:pt x="6" y="2"/>
                </a:lnTo>
                <a:lnTo>
                  <a:pt x="3" y="2"/>
                </a:lnTo>
                <a:lnTo>
                  <a:pt x="1" y="3"/>
                </a:lnTo>
                <a:lnTo>
                  <a:pt x="0" y="4"/>
                </a:lnTo>
                <a:lnTo>
                  <a:pt x="2" y="9"/>
                </a:lnTo>
                <a:lnTo>
                  <a:pt x="3" y="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439"/>
          <p:cNvSpPr>
            <a:spLocks/>
          </p:cNvSpPr>
          <p:nvPr/>
        </p:nvSpPr>
        <p:spPr bwMode="auto">
          <a:xfrm>
            <a:off x="15084683" y="5820119"/>
            <a:ext cx="15875" cy="23813"/>
          </a:xfrm>
          <a:custGeom>
            <a:avLst/>
            <a:gdLst>
              <a:gd name="T0" fmla="*/ 3 w 31"/>
              <a:gd name="T1" fmla="*/ 10 h 43"/>
              <a:gd name="T2" fmla="*/ 6 w 31"/>
              <a:gd name="T3" fmla="*/ 10 h 43"/>
              <a:gd name="T4" fmla="*/ 10 w 31"/>
              <a:gd name="T5" fmla="*/ 9 h 43"/>
              <a:gd name="T6" fmla="*/ 11 w 31"/>
              <a:gd name="T7" fmla="*/ 11 h 43"/>
              <a:gd name="T8" fmla="*/ 5 w 31"/>
              <a:gd name="T9" fmla="*/ 13 h 43"/>
              <a:gd name="T10" fmla="*/ 2 w 31"/>
              <a:gd name="T11" fmla="*/ 16 h 43"/>
              <a:gd name="T12" fmla="*/ 3 w 31"/>
              <a:gd name="T13" fmla="*/ 21 h 43"/>
              <a:gd name="T14" fmla="*/ 3 w 31"/>
              <a:gd name="T15" fmla="*/ 23 h 43"/>
              <a:gd name="T16" fmla="*/ 1 w 31"/>
              <a:gd name="T17" fmla="*/ 32 h 43"/>
              <a:gd name="T18" fmla="*/ 2 w 31"/>
              <a:gd name="T19" fmla="*/ 33 h 43"/>
              <a:gd name="T20" fmla="*/ 3 w 31"/>
              <a:gd name="T21" fmla="*/ 34 h 43"/>
              <a:gd name="T22" fmla="*/ 3 w 31"/>
              <a:gd name="T23" fmla="*/ 34 h 43"/>
              <a:gd name="T24" fmla="*/ 3 w 31"/>
              <a:gd name="T25" fmla="*/ 36 h 43"/>
              <a:gd name="T26" fmla="*/ 6 w 31"/>
              <a:gd name="T27" fmla="*/ 38 h 43"/>
              <a:gd name="T28" fmla="*/ 10 w 31"/>
              <a:gd name="T29" fmla="*/ 42 h 43"/>
              <a:gd name="T30" fmla="*/ 12 w 31"/>
              <a:gd name="T31" fmla="*/ 43 h 43"/>
              <a:gd name="T32" fmla="*/ 15 w 31"/>
              <a:gd name="T33" fmla="*/ 42 h 43"/>
              <a:gd name="T34" fmla="*/ 16 w 31"/>
              <a:gd name="T35" fmla="*/ 39 h 43"/>
              <a:gd name="T36" fmla="*/ 17 w 31"/>
              <a:gd name="T37" fmla="*/ 32 h 43"/>
              <a:gd name="T38" fmla="*/ 18 w 31"/>
              <a:gd name="T39" fmla="*/ 30 h 43"/>
              <a:gd name="T40" fmla="*/ 26 w 31"/>
              <a:gd name="T41" fmla="*/ 24 h 43"/>
              <a:gd name="T42" fmla="*/ 29 w 31"/>
              <a:gd name="T43" fmla="*/ 16 h 43"/>
              <a:gd name="T44" fmla="*/ 31 w 31"/>
              <a:gd name="T45" fmla="*/ 14 h 43"/>
              <a:gd name="T46" fmla="*/ 29 w 31"/>
              <a:gd name="T47" fmla="*/ 12 h 43"/>
              <a:gd name="T48" fmla="*/ 27 w 31"/>
              <a:gd name="T49" fmla="*/ 13 h 43"/>
              <a:gd name="T50" fmla="*/ 22 w 31"/>
              <a:gd name="T51" fmla="*/ 20 h 43"/>
              <a:gd name="T52" fmla="*/ 22 w 31"/>
              <a:gd name="T53" fmla="*/ 15 h 43"/>
              <a:gd name="T54" fmla="*/ 22 w 31"/>
              <a:gd name="T55" fmla="*/ 9 h 43"/>
              <a:gd name="T56" fmla="*/ 22 w 31"/>
              <a:gd name="T57" fmla="*/ 5 h 43"/>
              <a:gd name="T58" fmla="*/ 20 w 31"/>
              <a:gd name="T59" fmla="*/ 6 h 43"/>
              <a:gd name="T60" fmla="*/ 18 w 31"/>
              <a:gd name="T61" fmla="*/ 4 h 43"/>
              <a:gd name="T62" fmla="*/ 17 w 31"/>
              <a:gd name="T63" fmla="*/ 1 h 43"/>
              <a:gd name="T64" fmla="*/ 13 w 31"/>
              <a:gd name="T65" fmla="*/ 0 h 43"/>
              <a:gd name="T66" fmla="*/ 9 w 31"/>
              <a:gd name="T67" fmla="*/ 1 h 43"/>
              <a:gd name="T68" fmla="*/ 6 w 31"/>
              <a:gd name="T69" fmla="*/ 2 h 43"/>
              <a:gd name="T70" fmla="*/ 3 w 31"/>
              <a:gd name="T71" fmla="*/ 2 h 43"/>
              <a:gd name="T72" fmla="*/ 1 w 31"/>
              <a:gd name="T73" fmla="*/ 3 h 43"/>
              <a:gd name="T74" fmla="*/ 0 w 31"/>
              <a:gd name="T75" fmla="*/ 4 h 43"/>
              <a:gd name="T76" fmla="*/ 2 w 31"/>
              <a:gd name="T77" fmla="*/ 9 h 43"/>
              <a:gd name="T78" fmla="*/ 3 w 31"/>
              <a:gd name="T7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43">
                <a:moveTo>
                  <a:pt x="3" y="10"/>
                </a:moveTo>
                <a:lnTo>
                  <a:pt x="6" y="10"/>
                </a:lnTo>
                <a:lnTo>
                  <a:pt x="10" y="9"/>
                </a:lnTo>
                <a:lnTo>
                  <a:pt x="11" y="11"/>
                </a:lnTo>
                <a:lnTo>
                  <a:pt x="5" y="13"/>
                </a:lnTo>
                <a:lnTo>
                  <a:pt x="2" y="16"/>
                </a:lnTo>
                <a:lnTo>
                  <a:pt x="3" y="21"/>
                </a:lnTo>
                <a:lnTo>
                  <a:pt x="3" y="23"/>
                </a:lnTo>
                <a:lnTo>
                  <a:pt x="1" y="32"/>
                </a:lnTo>
                <a:lnTo>
                  <a:pt x="2" y="33"/>
                </a:lnTo>
                <a:lnTo>
                  <a:pt x="3" y="34"/>
                </a:lnTo>
                <a:lnTo>
                  <a:pt x="3" y="34"/>
                </a:lnTo>
                <a:lnTo>
                  <a:pt x="3" y="36"/>
                </a:lnTo>
                <a:lnTo>
                  <a:pt x="6" y="38"/>
                </a:lnTo>
                <a:lnTo>
                  <a:pt x="10" y="42"/>
                </a:lnTo>
                <a:lnTo>
                  <a:pt x="12" y="43"/>
                </a:lnTo>
                <a:lnTo>
                  <a:pt x="15" y="42"/>
                </a:lnTo>
                <a:lnTo>
                  <a:pt x="16" y="39"/>
                </a:lnTo>
                <a:lnTo>
                  <a:pt x="17" y="32"/>
                </a:lnTo>
                <a:lnTo>
                  <a:pt x="18" y="30"/>
                </a:lnTo>
                <a:lnTo>
                  <a:pt x="26" y="24"/>
                </a:lnTo>
                <a:lnTo>
                  <a:pt x="29" y="16"/>
                </a:lnTo>
                <a:lnTo>
                  <a:pt x="31" y="14"/>
                </a:lnTo>
                <a:lnTo>
                  <a:pt x="29" y="12"/>
                </a:lnTo>
                <a:lnTo>
                  <a:pt x="27" y="13"/>
                </a:lnTo>
                <a:lnTo>
                  <a:pt x="22" y="20"/>
                </a:lnTo>
                <a:lnTo>
                  <a:pt x="22" y="15"/>
                </a:lnTo>
                <a:lnTo>
                  <a:pt x="22" y="9"/>
                </a:lnTo>
                <a:lnTo>
                  <a:pt x="22" y="5"/>
                </a:lnTo>
                <a:lnTo>
                  <a:pt x="20" y="6"/>
                </a:lnTo>
                <a:lnTo>
                  <a:pt x="18" y="4"/>
                </a:lnTo>
                <a:lnTo>
                  <a:pt x="17" y="1"/>
                </a:lnTo>
                <a:lnTo>
                  <a:pt x="13" y="0"/>
                </a:lnTo>
                <a:lnTo>
                  <a:pt x="9" y="1"/>
                </a:lnTo>
                <a:lnTo>
                  <a:pt x="6" y="2"/>
                </a:lnTo>
                <a:lnTo>
                  <a:pt x="3" y="2"/>
                </a:lnTo>
                <a:lnTo>
                  <a:pt x="1" y="3"/>
                </a:lnTo>
                <a:lnTo>
                  <a:pt x="0" y="4"/>
                </a:lnTo>
                <a:lnTo>
                  <a:pt x="2" y="9"/>
                </a:lnTo>
                <a:lnTo>
                  <a:pt x="3"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440"/>
          <p:cNvSpPr>
            <a:spLocks/>
          </p:cNvSpPr>
          <p:nvPr/>
        </p:nvSpPr>
        <p:spPr bwMode="auto">
          <a:xfrm>
            <a:off x="15025945" y="5789957"/>
            <a:ext cx="46038" cy="58738"/>
          </a:xfrm>
          <a:custGeom>
            <a:avLst/>
            <a:gdLst>
              <a:gd name="T0" fmla="*/ 26 w 87"/>
              <a:gd name="T1" fmla="*/ 8 h 110"/>
              <a:gd name="T2" fmla="*/ 20 w 87"/>
              <a:gd name="T3" fmla="*/ 9 h 110"/>
              <a:gd name="T4" fmla="*/ 11 w 87"/>
              <a:gd name="T5" fmla="*/ 7 h 110"/>
              <a:gd name="T6" fmla="*/ 6 w 87"/>
              <a:gd name="T7" fmla="*/ 9 h 110"/>
              <a:gd name="T8" fmla="*/ 3 w 87"/>
              <a:gd name="T9" fmla="*/ 14 h 110"/>
              <a:gd name="T10" fmla="*/ 6 w 87"/>
              <a:gd name="T11" fmla="*/ 21 h 110"/>
              <a:gd name="T12" fmla="*/ 6 w 87"/>
              <a:gd name="T13" fmla="*/ 29 h 110"/>
              <a:gd name="T14" fmla="*/ 0 w 87"/>
              <a:gd name="T15" fmla="*/ 42 h 110"/>
              <a:gd name="T16" fmla="*/ 2 w 87"/>
              <a:gd name="T17" fmla="*/ 56 h 110"/>
              <a:gd name="T18" fmla="*/ 8 w 87"/>
              <a:gd name="T19" fmla="*/ 61 h 110"/>
              <a:gd name="T20" fmla="*/ 19 w 87"/>
              <a:gd name="T21" fmla="*/ 85 h 110"/>
              <a:gd name="T22" fmla="*/ 22 w 87"/>
              <a:gd name="T23" fmla="*/ 95 h 110"/>
              <a:gd name="T24" fmla="*/ 30 w 87"/>
              <a:gd name="T25" fmla="*/ 95 h 110"/>
              <a:gd name="T26" fmla="*/ 40 w 87"/>
              <a:gd name="T27" fmla="*/ 98 h 110"/>
              <a:gd name="T28" fmla="*/ 49 w 87"/>
              <a:gd name="T29" fmla="*/ 102 h 110"/>
              <a:gd name="T30" fmla="*/ 53 w 87"/>
              <a:gd name="T31" fmla="*/ 101 h 110"/>
              <a:gd name="T32" fmla="*/ 75 w 87"/>
              <a:gd name="T33" fmla="*/ 110 h 110"/>
              <a:gd name="T34" fmla="*/ 86 w 87"/>
              <a:gd name="T35" fmla="*/ 108 h 110"/>
              <a:gd name="T36" fmla="*/ 87 w 87"/>
              <a:gd name="T37" fmla="*/ 101 h 110"/>
              <a:gd name="T38" fmla="*/ 78 w 87"/>
              <a:gd name="T39" fmla="*/ 96 h 110"/>
              <a:gd name="T40" fmla="*/ 75 w 87"/>
              <a:gd name="T41" fmla="*/ 90 h 110"/>
              <a:gd name="T42" fmla="*/ 79 w 87"/>
              <a:gd name="T43" fmla="*/ 87 h 110"/>
              <a:gd name="T44" fmla="*/ 69 w 87"/>
              <a:gd name="T45" fmla="*/ 69 h 110"/>
              <a:gd name="T46" fmla="*/ 59 w 87"/>
              <a:gd name="T47" fmla="*/ 58 h 110"/>
              <a:gd name="T48" fmla="*/ 41 w 87"/>
              <a:gd name="T49" fmla="*/ 60 h 110"/>
              <a:gd name="T50" fmla="*/ 38 w 87"/>
              <a:gd name="T51" fmla="*/ 63 h 110"/>
              <a:gd name="T52" fmla="*/ 34 w 87"/>
              <a:gd name="T53" fmla="*/ 73 h 110"/>
              <a:gd name="T54" fmla="*/ 32 w 87"/>
              <a:gd name="T55" fmla="*/ 80 h 110"/>
              <a:gd name="T56" fmla="*/ 26 w 87"/>
              <a:gd name="T57" fmla="*/ 79 h 110"/>
              <a:gd name="T58" fmla="*/ 25 w 87"/>
              <a:gd name="T59" fmla="*/ 75 h 110"/>
              <a:gd name="T60" fmla="*/ 26 w 87"/>
              <a:gd name="T61" fmla="*/ 69 h 110"/>
              <a:gd name="T62" fmla="*/ 32 w 87"/>
              <a:gd name="T63" fmla="*/ 62 h 110"/>
              <a:gd name="T64" fmla="*/ 32 w 87"/>
              <a:gd name="T65" fmla="*/ 56 h 110"/>
              <a:gd name="T66" fmla="*/ 29 w 87"/>
              <a:gd name="T67" fmla="*/ 50 h 110"/>
              <a:gd name="T68" fmla="*/ 29 w 87"/>
              <a:gd name="T69" fmla="*/ 45 h 110"/>
              <a:gd name="T70" fmla="*/ 33 w 87"/>
              <a:gd name="T71" fmla="*/ 41 h 110"/>
              <a:gd name="T72" fmla="*/ 38 w 87"/>
              <a:gd name="T73" fmla="*/ 43 h 110"/>
              <a:gd name="T74" fmla="*/ 41 w 87"/>
              <a:gd name="T75" fmla="*/ 46 h 110"/>
              <a:gd name="T76" fmla="*/ 47 w 87"/>
              <a:gd name="T77" fmla="*/ 32 h 110"/>
              <a:gd name="T78" fmla="*/ 44 w 87"/>
              <a:gd name="T79" fmla="*/ 24 h 110"/>
              <a:gd name="T80" fmla="*/ 38 w 87"/>
              <a:gd name="T81" fmla="*/ 24 h 110"/>
              <a:gd name="T82" fmla="*/ 34 w 87"/>
              <a:gd name="T83" fmla="*/ 20 h 110"/>
              <a:gd name="T84" fmla="*/ 35 w 87"/>
              <a:gd name="T85" fmla="*/ 1 h 110"/>
              <a:gd name="T86" fmla="*/ 31 w 87"/>
              <a:gd name="T87"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0">
                <a:moveTo>
                  <a:pt x="29" y="4"/>
                </a:moveTo>
                <a:lnTo>
                  <a:pt x="26" y="8"/>
                </a:lnTo>
                <a:lnTo>
                  <a:pt x="24" y="10"/>
                </a:lnTo>
                <a:lnTo>
                  <a:pt x="20" y="9"/>
                </a:lnTo>
                <a:lnTo>
                  <a:pt x="15" y="8"/>
                </a:lnTo>
                <a:lnTo>
                  <a:pt x="11" y="7"/>
                </a:lnTo>
                <a:lnTo>
                  <a:pt x="8" y="8"/>
                </a:lnTo>
                <a:lnTo>
                  <a:pt x="6" y="9"/>
                </a:lnTo>
                <a:lnTo>
                  <a:pt x="5" y="12"/>
                </a:lnTo>
                <a:lnTo>
                  <a:pt x="3" y="14"/>
                </a:lnTo>
                <a:lnTo>
                  <a:pt x="3" y="17"/>
                </a:lnTo>
                <a:lnTo>
                  <a:pt x="6" y="21"/>
                </a:lnTo>
                <a:lnTo>
                  <a:pt x="8" y="26"/>
                </a:lnTo>
                <a:lnTo>
                  <a:pt x="6" y="29"/>
                </a:lnTo>
                <a:lnTo>
                  <a:pt x="3" y="35"/>
                </a:lnTo>
                <a:lnTo>
                  <a:pt x="0" y="42"/>
                </a:lnTo>
                <a:lnTo>
                  <a:pt x="1" y="50"/>
                </a:lnTo>
                <a:lnTo>
                  <a:pt x="2" y="56"/>
                </a:lnTo>
                <a:lnTo>
                  <a:pt x="4" y="58"/>
                </a:lnTo>
                <a:lnTo>
                  <a:pt x="8" y="61"/>
                </a:lnTo>
                <a:lnTo>
                  <a:pt x="14" y="72"/>
                </a:lnTo>
                <a:lnTo>
                  <a:pt x="19" y="85"/>
                </a:lnTo>
                <a:lnTo>
                  <a:pt x="21" y="91"/>
                </a:lnTo>
                <a:lnTo>
                  <a:pt x="22" y="95"/>
                </a:lnTo>
                <a:lnTo>
                  <a:pt x="25" y="92"/>
                </a:lnTo>
                <a:lnTo>
                  <a:pt x="30" y="95"/>
                </a:lnTo>
                <a:lnTo>
                  <a:pt x="34" y="97"/>
                </a:lnTo>
                <a:lnTo>
                  <a:pt x="40" y="98"/>
                </a:lnTo>
                <a:lnTo>
                  <a:pt x="47" y="102"/>
                </a:lnTo>
                <a:lnTo>
                  <a:pt x="49" y="102"/>
                </a:lnTo>
                <a:lnTo>
                  <a:pt x="51" y="101"/>
                </a:lnTo>
                <a:lnTo>
                  <a:pt x="53" y="101"/>
                </a:lnTo>
                <a:lnTo>
                  <a:pt x="58" y="102"/>
                </a:lnTo>
                <a:lnTo>
                  <a:pt x="75" y="110"/>
                </a:lnTo>
                <a:lnTo>
                  <a:pt x="80" y="110"/>
                </a:lnTo>
                <a:lnTo>
                  <a:pt x="86" y="108"/>
                </a:lnTo>
                <a:lnTo>
                  <a:pt x="87" y="105"/>
                </a:lnTo>
                <a:lnTo>
                  <a:pt x="87" y="101"/>
                </a:lnTo>
                <a:lnTo>
                  <a:pt x="84" y="98"/>
                </a:lnTo>
                <a:lnTo>
                  <a:pt x="78" y="96"/>
                </a:lnTo>
                <a:lnTo>
                  <a:pt x="75" y="92"/>
                </a:lnTo>
                <a:lnTo>
                  <a:pt x="75" y="90"/>
                </a:lnTo>
                <a:lnTo>
                  <a:pt x="78" y="89"/>
                </a:lnTo>
                <a:lnTo>
                  <a:pt x="79" y="87"/>
                </a:lnTo>
                <a:lnTo>
                  <a:pt x="77" y="81"/>
                </a:lnTo>
                <a:lnTo>
                  <a:pt x="69" y="69"/>
                </a:lnTo>
                <a:lnTo>
                  <a:pt x="63" y="61"/>
                </a:lnTo>
                <a:lnTo>
                  <a:pt x="59" y="58"/>
                </a:lnTo>
                <a:lnTo>
                  <a:pt x="54" y="57"/>
                </a:lnTo>
                <a:lnTo>
                  <a:pt x="41" y="60"/>
                </a:lnTo>
                <a:lnTo>
                  <a:pt x="39" y="61"/>
                </a:lnTo>
                <a:lnTo>
                  <a:pt x="38" y="63"/>
                </a:lnTo>
                <a:lnTo>
                  <a:pt x="37" y="69"/>
                </a:lnTo>
                <a:lnTo>
                  <a:pt x="34" y="73"/>
                </a:lnTo>
                <a:lnTo>
                  <a:pt x="33" y="78"/>
                </a:lnTo>
                <a:lnTo>
                  <a:pt x="32" y="80"/>
                </a:lnTo>
                <a:lnTo>
                  <a:pt x="30" y="81"/>
                </a:lnTo>
                <a:lnTo>
                  <a:pt x="26" y="79"/>
                </a:lnTo>
                <a:lnTo>
                  <a:pt x="25" y="77"/>
                </a:lnTo>
                <a:lnTo>
                  <a:pt x="25" y="75"/>
                </a:lnTo>
                <a:lnTo>
                  <a:pt x="25" y="71"/>
                </a:lnTo>
                <a:lnTo>
                  <a:pt x="26" y="69"/>
                </a:lnTo>
                <a:lnTo>
                  <a:pt x="30" y="63"/>
                </a:lnTo>
                <a:lnTo>
                  <a:pt x="32" y="62"/>
                </a:lnTo>
                <a:lnTo>
                  <a:pt x="32" y="60"/>
                </a:lnTo>
                <a:lnTo>
                  <a:pt x="32" y="56"/>
                </a:lnTo>
                <a:lnTo>
                  <a:pt x="31" y="52"/>
                </a:lnTo>
                <a:lnTo>
                  <a:pt x="29" y="50"/>
                </a:lnTo>
                <a:lnTo>
                  <a:pt x="29" y="48"/>
                </a:lnTo>
                <a:lnTo>
                  <a:pt x="29" y="45"/>
                </a:lnTo>
                <a:lnTo>
                  <a:pt x="31" y="42"/>
                </a:lnTo>
                <a:lnTo>
                  <a:pt x="33" y="41"/>
                </a:lnTo>
                <a:lnTo>
                  <a:pt x="35" y="42"/>
                </a:lnTo>
                <a:lnTo>
                  <a:pt x="38" y="43"/>
                </a:lnTo>
                <a:lnTo>
                  <a:pt x="37" y="47"/>
                </a:lnTo>
                <a:lnTo>
                  <a:pt x="41" y="46"/>
                </a:lnTo>
                <a:lnTo>
                  <a:pt x="45" y="40"/>
                </a:lnTo>
                <a:lnTo>
                  <a:pt x="47" y="32"/>
                </a:lnTo>
                <a:lnTo>
                  <a:pt x="48" y="27"/>
                </a:lnTo>
                <a:lnTo>
                  <a:pt x="44" y="24"/>
                </a:lnTo>
                <a:lnTo>
                  <a:pt x="41" y="23"/>
                </a:lnTo>
                <a:lnTo>
                  <a:pt x="38" y="24"/>
                </a:lnTo>
                <a:lnTo>
                  <a:pt x="34" y="26"/>
                </a:lnTo>
                <a:lnTo>
                  <a:pt x="34" y="20"/>
                </a:lnTo>
                <a:lnTo>
                  <a:pt x="37" y="13"/>
                </a:lnTo>
                <a:lnTo>
                  <a:pt x="35" y="1"/>
                </a:lnTo>
                <a:lnTo>
                  <a:pt x="33" y="0"/>
                </a:lnTo>
                <a:lnTo>
                  <a:pt x="31" y="2"/>
                </a:lnTo>
                <a:lnTo>
                  <a:pt x="29" y="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3" name="Freeform 441"/>
          <p:cNvSpPr>
            <a:spLocks/>
          </p:cNvSpPr>
          <p:nvPr/>
        </p:nvSpPr>
        <p:spPr bwMode="auto">
          <a:xfrm>
            <a:off x="15025945" y="5789957"/>
            <a:ext cx="46038" cy="58738"/>
          </a:xfrm>
          <a:custGeom>
            <a:avLst/>
            <a:gdLst>
              <a:gd name="T0" fmla="*/ 26 w 87"/>
              <a:gd name="T1" fmla="*/ 8 h 110"/>
              <a:gd name="T2" fmla="*/ 20 w 87"/>
              <a:gd name="T3" fmla="*/ 9 h 110"/>
              <a:gd name="T4" fmla="*/ 11 w 87"/>
              <a:gd name="T5" fmla="*/ 7 h 110"/>
              <a:gd name="T6" fmla="*/ 6 w 87"/>
              <a:gd name="T7" fmla="*/ 9 h 110"/>
              <a:gd name="T8" fmla="*/ 3 w 87"/>
              <a:gd name="T9" fmla="*/ 14 h 110"/>
              <a:gd name="T10" fmla="*/ 6 w 87"/>
              <a:gd name="T11" fmla="*/ 21 h 110"/>
              <a:gd name="T12" fmla="*/ 6 w 87"/>
              <a:gd name="T13" fmla="*/ 29 h 110"/>
              <a:gd name="T14" fmla="*/ 0 w 87"/>
              <a:gd name="T15" fmla="*/ 42 h 110"/>
              <a:gd name="T16" fmla="*/ 2 w 87"/>
              <a:gd name="T17" fmla="*/ 56 h 110"/>
              <a:gd name="T18" fmla="*/ 8 w 87"/>
              <a:gd name="T19" fmla="*/ 61 h 110"/>
              <a:gd name="T20" fmla="*/ 19 w 87"/>
              <a:gd name="T21" fmla="*/ 85 h 110"/>
              <a:gd name="T22" fmla="*/ 22 w 87"/>
              <a:gd name="T23" fmla="*/ 95 h 110"/>
              <a:gd name="T24" fmla="*/ 30 w 87"/>
              <a:gd name="T25" fmla="*/ 95 h 110"/>
              <a:gd name="T26" fmla="*/ 40 w 87"/>
              <a:gd name="T27" fmla="*/ 98 h 110"/>
              <a:gd name="T28" fmla="*/ 49 w 87"/>
              <a:gd name="T29" fmla="*/ 102 h 110"/>
              <a:gd name="T30" fmla="*/ 53 w 87"/>
              <a:gd name="T31" fmla="*/ 101 h 110"/>
              <a:gd name="T32" fmla="*/ 75 w 87"/>
              <a:gd name="T33" fmla="*/ 110 h 110"/>
              <a:gd name="T34" fmla="*/ 86 w 87"/>
              <a:gd name="T35" fmla="*/ 108 h 110"/>
              <a:gd name="T36" fmla="*/ 87 w 87"/>
              <a:gd name="T37" fmla="*/ 101 h 110"/>
              <a:gd name="T38" fmla="*/ 78 w 87"/>
              <a:gd name="T39" fmla="*/ 96 h 110"/>
              <a:gd name="T40" fmla="*/ 75 w 87"/>
              <a:gd name="T41" fmla="*/ 90 h 110"/>
              <a:gd name="T42" fmla="*/ 79 w 87"/>
              <a:gd name="T43" fmla="*/ 87 h 110"/>
              <a:gd name="T44" fmla="*/ 69 w 87"/>
              <a:gd name="T45" fmla="*/ 69 h 110"/>
              <a:gd name="T46" fmla="*/ 59 w 87"/>
              <a:gd name="T47" fmla="*/ 58 h 110"/>
              <a:gd name="T48" fmla="*/ 41 w 87"/>
              <a:gd name="T49" fmla="*/ 60 h 110"/>
              <a:gd name="T50" fmla="*/ 38 w 87"/>
              <a:gd name="T51" fmla="*/ 63 h 110"/>
              <a:gd name="T52" fmla="*/ 34 w 87"/>
              <a:gd name="T53" fmla="*/ 73 h 110"/>
              <a:gd name="T54" fmla="*/ 32 w 87"/>
              <a:gd name="T55" fmla="*/ 80 h 110"/>
              <a:gd name="T56" fmla="*/ 26 w 87"/>
              <a:gd name="T57" fmla="*/ 79 h 110"/>
              <a:gd name="T58" fmla="*/ 25 w 87"/>
              <a:gd name="T59" fmla="*/ 75 h 110"/>
              <a:gd name="T60" fmla="*/ 26 w 87"/>
              <a:gd name="T61" fmla="*/ 69 h 110"/>
              <a:gd name="T62" fmla="*/ 32 w 87"/>
              <a:gd name="T63" fmla="*/ 62 h 110"/>
              <a:gd name="T64" fmla="*/ 32 w 87"/>
              <a:gd name="T65" fmla="*/ 56 h 110"/>
              <a:gd name="T66" fmla="*/ 29 w 87"/>
              <a:gd name="T67" fmla="*/ 50 h 110"/>
              <a:gd name="T68" fmla="*/ 29 w 87"/>
              <a:gd name="T69" fmla="*/ 45 h 110"/>
              <a:gd name="T70" fmla="*/ 33 w 87"/>
              <a:gd name="T71" fmla="*/ 41 h 110"/>
              <a:gd name="T72" fmla="*/ 38 w 87"/>
              <a:gd name="T73" fmla="*/ 43 h 110"/>
              <a:gd name="T74" fmla="*/ 41 w 87"/>
              <a:gd name="T75" fmla="*/ 46 h 110"/>
              <a:gd name="T76" fmla="*/ 47 w 87"/>
              <a:gd name="T77" fmla="*/ 32 h 110"/>
              <a:gd name="T78" fmla="*/ 44 w 87"/>
              <a:gd name="T79" fmla="*/ 24 h 110"/>
              <a:gd name="T80" fmla="*/ 38 w 87"/>
              <a:gd name="T81" fmla="*/ 24 h 110"/>
              <a:gd name="T82" fmla="*/ 34 w 87"/>
              <a:gd name="T83" fmla="*/ 20 h 110"/>
              <a:gd name="T84" fmla="*/ 35 w 87"/>
              <a:gd name="T85" fmla="*/ 1 h 110"/>
              <a:gd name="T86" fmla="*/ 31 w 87"/>
              <a:gd name="T87"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0">
                <a:moveTo>
                  <a:pt x="29" y="4"/>
                </a:moveTo>
                <a:lnTo>
                  <a:pt x="26" y="8"/>
                </a:lnTo>
                <a:lnTo>
                  <a:pt x="24" y="10"/>
                </a:lnTo>
                <a:lnTo>
                  <a:pt x="20" y="9"/>
                </a:lnTo>
                <a:lnTo>
                  <a:pt x="15" y="8"/>
                </a:lnTo>
                <a:lnTo>
                  <a:pt x="11" y="7"/>
                </a:lnTo>
                <a:lnTo>
                  <a:pt x="8" y="8"/>
                </a:lnTo>
                <a:lnTo>
                  <a:pt x="6" y="9"/>
                </a:lnTo>
                <a:lnTo>
                  <a:pt x="5" y="12"/>
                </a:lnTo>
                <a:lnTo>
                  <a:pt x="3" y="14"/>
                </a:lnTo>
                <a:lnTo>
                  <a:pt x="3" y="17"/>
                </a:lnTo>
                <a:lnTo>
                  <a:pt x="6" y="21"/>
                </a:lnTo>
                <a:lnTo>
                  <a:pt x="8" y="26"/>
                </a:lnTo>
                <a:lnTo>
                  <a:pt x="6" y="29"/>
                </a:lnTo>
                <a:lnTo>
                  <a:pt x="3" y="35"/>
                </a:lnTo>
                <a:lnTo>
                  <a:pt x="0" y="42"/>
                </a:lnTo>
                <a:lnTo>
                  <a:pt x="1" y="50"/>
                </a:lnTo>
                <a:lnTo>
                  <a:pt x="2" y="56"/>
                </a:lnTo>
                <a:lnTo>
                  <a:pt x="4" y="58"/>
                </a:lnTo>
                <a:lnTo>
                  <a:pt x="8" y="61"/>
                </a:lnTo>
                <a:lnTo>
                  <a:pt x="14" y="72"/>
                </a:lnTo>
                <a:lnTo>
                  <a:pt x="19" y="85"/>
                </a:lnTo>
                <a:lnTo>
                  <a:pt x="21" y="91"/>
                </a:lnTo>
                <a:lnTo>
                  <a:pt x="22" y="95"/>
                </a:lnTo>
                <a:lnTo>
                  <a:pt x="25" y="92"/>
                </a:lnTo>
                <a:lnTo>
                  <a:pt x="30" y="95"/>
                </a:lnTo>
                <a:lnTo>
                  <a:pt x="34" y="97"/>
                </a:lnTo>
                <a:lnTo>
                  <a:pt x="40" y="98"/>
                </a:lnTo>
                <a:lnTo>
                  <a:pt x="47" y="102"/>
                </a:lnTo>
                <a:lnTo>
                  <a:pt x="49" y="102"/>
                </a:lnTo>
                <a:lnTo>
                  <a:pt x="51" y="101"/>
                </a:lnTo>
                <a:lnTo>
                  <a:pt x="53" y="101"/>
                </a:lnTo>
                <a:lnTo>
                  <a:pt x="58" y="102"/>
                </a:lnTo>
                <a:lnTo>
                  <a:pt x="75" y="110"/>
                </a:lnTo>
                <a:lnTo>
                  <a:pt x="80" y="110"/>
                </a:lnTo>
                <a:lnTo>
                  <a:pt x="86" y="108"/>
                </a:lnTo>
                <a:lnTo>
                  <a:pt x="87" y="105"/>
                </a:lnTo>
                <a:lnTo>
                  <a:pt x="87" y="101"/>
                </a:lnTo>
                <a:lnTo>
                  <a:pt x="84" y="98"/>
                </a:lnTo>
                <a:lnTo>
                  <a:pt x="78" y="96"/>
                </a:lnTo>
                <a:lnTo>
                  <a:pt x="75" y="92"/>
                </a:lnTo>
                <a:lnTo>
                  <a:pt x="75" y="90"/>
                </a:lnTo>
                <a:lnTo>
                  <a:pt x="78" y="89"/>
                </a:lnTo>
                <a:lnTo>
                  <a:pt x="79" y="87"/>
                </a:lnTo>
                <a:lnTo>
                  <a:pt x="77" y="81"/>
                </a:lnTo>
                <a:lnTo>
                  <a:pt x="69" y="69"/>
                </a:lnTo>
                <a:lnTo>
                  <a:pt x="63" y="61"/>
                </a:lnTo>
                <a:lnTo>
                  <a:pt x="59" y="58"/>
                </a:lnTo>
                <a:lnTo>
                  <a:pt x="54" y="57"/>
                </a:lnTo>
                <a:lnTo>
                  <a:pt x="41" y="60"/>
                </a:lnTo>
                <a:lnTo>
                  <a:pt x="39" y="61"/>
                </a:lnTo>
                <a:lnTo>
                  <a:pt x="38" y="63"/>
                </a:lnTo>
                <a:lnTo>
                  <a:pt x="37" y="69"/>
                </a:lnTo>
                <a:lnTo>
                  <a:pt x="34" y="73"/>
                </a:lnTo>
                <a:lnTo>
                  <a:pt x="33" y="78"/>
                </a:lnTo>
                <a:lnTo>
                  <a:pt x="32" y="80"/>
                </a:lnTo>
                <a:lnTo>
                  <a:pt x="30" y="81"/>
                </a:lnTo>
                <a:lnTo>
                  <a:pt x="26" y="79"/>
                </a:lnTo>
                <a:lnTo>
                  <a:pt x="25" y="77"/>
                </a:lnTo>
                <a:lnTo>
                  <a:pt x="25" y="75"/>
                </a:lnTo>
                <a:lnTo>
                  <a:pt x="25" y="71"/>
                </a:lnTo>
                <a:lnTo>
                  <a:pt x="26" y="69"/>
                </a:lnTo>
                <a:lnTo>
                  <a:pt x="30" y="63"/>
                </a:lnTo>
                <a:lnTo>
                  <a:pt x="32" y="62"/>
                </a:lnTo>
                <a:lnTo>
                  <a:pt x="32" y="60"/>
                </a:lnTo>
                <a:lnTo>
                  <a:pt x="32" y="56"/>
                </a:lnTo>
                <a:lnTo>
                  <a:pt x="31" y="52"/>
                </a:lnTo>
                <a:lnTo>
                  <a:pt x="29" y="50"/>
                </a:lnTo>
                <a:lnTo>
                  <a:pt x="29" y="48"/>
                </a:lnTo>
                <a:lnTo>
                  <a:pt x="29" y="45"/>
                </a:lnTo>
                <a:lnTo>
                  <a:pt x="31" y="42"/>
                </a:lnTo>
                <a:lnTo>
                  <a:pt x="33" y="41"/>
                </a:lnTo>
                <a:lnTo>
                  <a:pt x="35" y="42"/>
                </a:lnTo>
                <a:lnTo>
                  <a:pt x="38" y="43"/>
                </a:lnTo>
                <a:lnTo>
                  <a:pt x="37" y="47"/>
                </a:lnTo>
                <a:lnTo>
                  <a:pt x="41" y="46"/>
                </a:lnTo>
                <a:lnTo>
                  <a:pt x="45" y="40"/>
                </a:lnTo>
                <a:lnTo>
                  <a:pt x="47" y="32"/>
                </a:lnTo>
                <a:lnTo>
                  <a:pt x="48" y="27"/>
                </a:lnTo>
                <a:lnTo>
                  <a:pt x="44" y="24"/>
                </a:lnTo>
                <a:lnTo>
                  <a:pt x="41" y="23"/>
                </a:lnTo>
                <a:lnTo>
                  <a:pt x="38" y="24"/>
                </a:lnTo>
                <a:lnTo>
                  <a:pt x="34" y="26"/>
                </a:lnTo>
                <a:lnTo>
                  <a:pt x="34" y="20"/>
                </a:lnTo>
                <a:lnTo>
                  <a:pt x="37" y="13"/>
                </a:lnTo>
                <a:lnTo>
                  <a:pt x="35" y="1"/>
                </a:lnTo>
                <a:lnTo>
                  <a:pt x="33" y="0"/>
                </a:lnTo>
                <a:lnTo>
                  <a:pt x="31" y="2"/>
                </a:lnTo>
                <a:lnTo>
                  <a:pt x="29"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42"/>
          <p:cNvSpPr>
            <a:spLocks/>
          </p:cNvSpPr>
          <p:nvPr/>
        </p:nvSpPr>
        <p:spPr bwMode="auto">
          <a:xfrm>
            <a:off x="14943395" y="5705819"/>
            <a:ext cx="28575" cy="30163"/>
          </a:xfrm>
          <a:custGeom>
            <a:avLst/>
            <a:gdLst>
              <a:gd name="T0" fmla="*/ 10 w 53"/>
              <a:gd name="T1" fmla="*/ 29 h 56"/>
              <a:gd name="T2" fmla="*/ 8 w 53"/>
              <a:gd name="T3" fmla="*/ 37 h 56"/>
              <a:gd name="T4" fmla="*/ 0 w 53"/>
              <a:gd name="T5" fmla="*/ 47 h 56"/>
              <a:gd name="T6" fmla="*/ 0 w 53"/>
              <a:gd name="T7" fmla="*/ 50 h 56"/>
              <a:gd name="T8" fmla="*/ 5 w 53"/>
              <a:gd name="T9" fmla="*/ 56 h 56"/>
              <a:gd name="T10" fmla="*/ 14 w 53"/>
              <a:gd name="T11" fmla="*/ 56 h 56"/>
              <a:gd name="T12" fmla="*/ 46 w 53"/>
              <a:gd name="T13" fmla="*/ 46 h 56"/>
              <a:gd name="T14" fmla="*/ 51 w 53"/>
              <a:gd name="T15" fmla="*/ 41 h 56"/>
              <a:gd name="T16" fmla="*/ 53 w 53"/>
              <a:gd name="T17" fmla="*/ 33 h 56"/>
              <a:gd name="T18" fmla="*/ 52 w 53"/>
              <a:gd name="T19" fmla="*/ 31 h 56"/>
              <a:gd name="T20" fmla="*/ 41 w 53"/>
              <a:gd name="T21" fmla="*/ 32 h 56"/>
              <a:gd name="T22" fmla="*/ 26 w 53"/>
              <a:gd name="T23" fmla="*/ 37 h 56"/>
              <a:gd name="T24" fmla="*/ 22 w 53"/>
              <a:gd name="T25" fmla="*/ 39 h 56"/>
              <a:gd name="T26" fmla="*/ 22 w 53"/>
              <a:gd name="T27" fmla="*/ 41 h 56"/>
              <a:gd name="T28" fmla="*/ 22 w 53"/>
              <a:gd name="T29" fmla="*/ 44 h 56"/>
              <a:gd name="T30" fmla="*/ 21 w 53"/>
              <a:gd name="T31" fmla="*/ 47 h 56"/>
              <a:gd name="T32" fmla="*/ 18 w 53"/>
              <a:gd name="T33" fmla="*/ 48 h 56"/>
              <a:gd name="T34" fmla="*/ 14 w 53"/>
              <a:gd name="T35" fmla="*/ 47 h 56"/>
              <a:gd name="T36" fmla="*/ 14 w 53"/>
              <a:gd name="T37" fmla="*/ 40 h 56"/>
              <a:gd name="T38" fmla="*/ 15 w 53"/>
              <a:gd name="T39" fmla="*/ 37 h 56"/>
              <a:gd name="T40" fmla="*/ 19 w 53"/>
              <a:gd name="T41" fmla="*/ 33 h 56"/>
              <a:gd name="T42" fmla="*/ 31 w 53"/>
              <a:gd name="T43" fmla="*/ 27 h 56"/>
              <a:gd name="T44" fmla="*/ 33 w 53"/>
              <a:gd name="T45" fmla="*/ 24 h 56"/>
              <a:gd name="T46" fmla="*/ 34 w 53"/>
              <a:gd name="T47" fmla="*/ 22 h 56"/>
              <a:gd name="T48" fmla="*/ 34 w 53"/>
              <a:gd name="T49" fmla="*/ 18 h 56"/>
              <a:gd name="T50" fmla="*/ 34 w 53"/>
              <a:gd name="T51" fmla="*/ 15 h 56"/>
              <a:gd name="T52" fmla="*/ 33 w 53"/>
              <a:gd name="T53" fmla="*/ 13 h 56"/>
              <a:gd name="T54" fmla="*/ 32 w 53"/>
              <a:gd name="T55" fmla="*/ 14 h 56"/>
              <a:gd name="T56" fmla="*/ 29 w 53"/>
              <a:gd name="T57" fmla="*/ 15 h 56"/>
              <a:gd name="T58" fmla="*/ 27 w 53"/>
              <a:gd name="T59" fmla="*/ 15 h 56"/>
              <a:gd name="T60" fmla="*/ 24 w 53"/>
              <a:gd name="T61" fmla="*/ 15 h 56"/>
              <a:gd name="T62" fmla="*/ 28 w 53"/>
              <a:gd name="T63" fmla="*/ 9 h 56"/>
              <a:gd name="T64" fmla="*/ 29 w 53"/>
              <a:gd name="T65" fmla="*/ 7 h 56"/>
              <a:gd name="T66" fmla="*/ 32 w 53"/>
              <a:gd name="T67" fmla="*/ 5 h 56"/>
              <a:gd name="T68" fmla="*/ 31 w 53"/>
              <a:gd name="T69" fmla="*/ 3 h 56"/>
              <a:gd name="T70" fmla="*/ 29 w 53"/>
              <a:gd name="T71" fmla="*/ 2 h 56"/>
              <a:gd name="T72" fmla="*/ 29 w 53"/>
              <a:gd name="T73" fmla="*/ 2 h 56"/>
              <a:gd name="T74" fmla="*/ 27 w 53"/>
              <a:gd name="T75" fmla="*/ 2 h 56"/>
              <a:gd name="T76" fmla="*/ 23 w 53"/>
              <a:gd name="T77" fmla="*/ 0 h 56"/>
              <a:gd name="T78" fmla="*/ 19 w 53"/>
              <a:gd name="T79" fmla="*/ 1 h 56"/>
              <a:gd name="T80" fmla="*/ 12 w 53"/>
              <a:gd name="T81" fmla="*/ 4 h 56"/>
              <a:gd name="T82" fmla="*/ 10 w 53"/>
              <a:gd name="T83" fmla="*/ 8 h 56"/>
              <a:gd name="T84" fmla="*/ 9 w 53"/>
              <a:gd name="T85" fmla="*/ 11 h 56"/>
              <a:gd name="T86" fmla="*/ 11 w 53"/>
              <a:gd name="T87" fmla="*/ 20 h 56"/>
              <a:gd name="T88" fmla="*/ 11 w 53"/>
              <a:gd name="T89" fmla="*/ 26 h 56"/>
              <a:gd name="T90" fmla="*/ 10 w 53"/>
              <a:gd name="T91"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56">
                <a:moveTo>
                  <a:pt x="10" y="29"/>
                </a:moveTo>
                <a:lnTo>
                  <a:pt x="8" y="37"/>
                </a:lnTo>
                <a:lnTo>
                  <a:pt x="0" y="47"/>
                </a:lnTo>
                <a:lnTo>
                  <a:pt x="0" y="50"/>
                </a:lnTo>
                <a:lnTo>
                  <a:pt x="5" y="56"/>
                </a:lnTo>
                <a:lnTo>
                  <a:pt x="14" y="56"/>
                </a:lnTo>
                <a:lnTo>
                  <a:pt x="46" y="46"/>
                </a:lnTo>
                <a:lnTo>
                  <a:pt x="51" y="41"/>
                </a:lnTo>
                <a:lnTo>
                  <a:pt x="53" y="33"/>
                </a:lnTo>
                <a:lnTo>
                  <a:pt x="52" y="31"/>
                </a:lnTo>
                <a:lnTo>
                  <a:pt x="41" y="32"/>
                </a:lnTo>
                <a:lnTo>
                  <a:pt x="26" y="37"/>
                </a:lnTo>
                <a:lnTo>
                  <a:pt x="22" y="39"/>
                </a:lnTo>
                <a:lnTo>
                  <a:pt x="22" y="41"/>
                </a:lnTo>
                <a:lnTo>
                  <a:pt x="22" y="44"/>
                </a:lnTo>
                <a:lnTo>
                  <a:pt x="21" y="47"/>
                </a:lnTo>
                <a:lnTo>
                  <a:pt x="18" y="48"/>
                </a:lnTo>
                <a:lnTo>
                  <a:pt x="14" y="47"/>
                </a:lnTo>
                <a:lnTo>
                  <a:pt x="14" y="40"/>
                </a:lnTo>
                <a:lnTo>
                  <a:pt x="15" y="37"/>
                </a:lnTo>
                <a:lnTo>
                  <a:pt x="19" y="33"/>
                </a:lnTo>
                <a:lnTo>
                  <a:pt x="31" y="27"/>
                </a:lnTo>
                <a:lnTo>
                  <a:pt x="33" y="24"/>
                </a:lnTo>
                <a:lnTo>
                  <a:pt x="34" y="22"/>
                </a:lnTo>
                <a:lnTo>
                  <a:pt x="34" y="18"/>
                </a:lnTo>
                <a:lnTo>
                  <a:pt x="34" y="15"/>
                </a:lnTo>
                <a:lnTo>
                  <a:pt x="33" y="13"/>
                </a:lnTo>
                <a:lnTo>
                  <a:pt x="32" y="14"/>
                </a:lnTo>
                <a:lnTo>
                  <a:pt x="29" y="15"/>
                </a:lnTo>
                <a:lnTo>
                  <a:pt x="27" y="15"/>
                </a:lnTo>
                <a:lnTo>
                  <a:pt x="24" y="15"/>
                </a:lnTo>
                <a:lnTo>
                  <a:pt x="28" y="9"/>
                </a:lnTo>
                <a:lnTo>
                  <a:pt x="29" y="7"/>
                </a:lnTo>
                <a:lnTo>
                  <a:pt x="32" y="5"/>
                </a:lnTo>
                <a:lnTo>
                  <a:pt x="31" y="3"/>
                </a:lnTo>
                <a:lnTo>
                  <a:pt x="29" y="2"/>
                </a:lnTo>
                <a:lnTo>
                  <a:pt x="29" y="2"/>
                </a:lnTo>
                <a:lnTo>
                  <a:pt x="27" y="2"/>
                </a:lnTo>
                <a:lnTo>
                  <a:pt x="23" y="0"/>
                </a:lnTo>
                <a:lnTo>
                  <a:pt x="19" y="1"/>
                </a:lnTo>
                <a:lnTo>
                  <a:pt x="12" y="4"/>
                </a:lnTo>
                <a:lnTo>
                  <a:pt x="10" y="8"/>
                </a:lnTo>
                <a:lnTo>
                  <a:pt x="9" y="11"/>
                </a:lnTo>
                <a:lnTo>
                  <a:pt x="11" y="20"/>
                </a:lnTo>
                <a:lnTo>
                  <a:pt x="11" y="26"/>
                </a:lnTo>
                <a:lnTo>
                  <a:pt x="10" y="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443"/>
          <p:cNvSpPr>
            <a:spLocks/>
          </p:cNvSpPr>
          <p:nvPr/>
        </p:nvSpPr>
        <p:spPr bwMode="auto">
          <a:xfrm>
            <a:off x="14943395" y="5705819"/>
            <a:ext cx="28575" cy="30163"/>
          </a:xfrm>
          <a:custGeom>
            <a:avLst/>
            <a:gdLst>
              <a:gd name="T0" fmla="*/ 10 w 53"/>
              <a:gd name="T1" fmla="*/ 29 h 56"/>
              <a:gd name="T2" fmla="*/ 8 w 53"/>
              <a:gd name="T3" fmla="*/ 37 h 56"/>
              <a:gd name="T4" fmla="*/ 0 w 53"/>
              <a:gd name="T5" fmla="*/ 47 h 56"/>
              <a:gd name="T6" fmla="*/ 0 w 53"/>
              <a:gd name="T7" fmla="*/ 50 h 56"/>
              <a:gd name="T8" fmla="*/ 5 w 53"/>
              <a:gd name="T9" fmla="*/ 56 h 56"/>
              <a:gd name="T10" fmla="*/ 14 w 53"/>
              <a:gd name="T11" fmla="*/ 56 h 56"/>
              <a:gd name="T12" fmla="*/ 46 w 53"/>
              <a:gd name="T13" fmla="*/ 46 h 56"/>
              <a:gd name="T14" fmla="*/ 51 w 53"/>
              <a:gd name="T15" fmla="*/ 41 h 56"/>
              <a:gd name="T16" fmla="*/ 53 w 53"/>
              <a:gd name="T17" fmla="*/ 33 h 56"/>
              <a:gd name="T18" fmla="*/ 52 w 53"/>
              <a:gd name="T19" fmla="*/ 31 h 56"/>
              <a:gd name="T20" fmla="*/ 41 w 53"/>
              <a:gd name="T21" fmla="*/ 32 h 56"/>
              <a:gd name="T22" fmla="*/ 26 w 53"/>
              <a:gd name="T23" fmla="*/ 37 h 56"/>
              <a:gd name="T24" fmla="*/ 22 w 53"/>
              <a:gd name="T25" fmla="*/ 39 h 56"/>
              <a:gd name="T26" fmla="*/ 22 w 53"/>
              <a:gd name="T27" fmla="*/ 41 h 56"/>
              <a:gd name="T28" fmla="*/ 22 w 53"/>
              <a:gd name="T29" fmla="*/ 44 h 56"/>
              <a:gd name="T30" fmla="*/ 21 w 53"/>
              <a:gd name="T31" fmla="*/ 47 h 56"/>
              <a:gd name="T32" fmla="*/ 18 w 53"/>
              <a:gd name="T33" fmla="*/ 48 h 56"/>
              <a:gd name="T34" fmla="*/ 14 w 53"/>
              <a:gd name="T35" fmla="*/ 47 h 56"/>
              <a:gd name="T36" fmla="*/ 14 w 53"/>
              <a:gd name="T37" fmla="*/ 40 h 56"/>
              <a:gd name="T38" fmla="*/ 15 w 53"/>
              <a:gd name="T39" fmla="*/ 37 h 56"/>
              <a:gd name="T40" fmla="*/ 19 w 53"/>
              <a:gd name="T41" fmla="*/ 33 h 56"/>
              <a:gd name="T42" fmla="*/ 31 w 53"/>
              <a:gd name="T43" fmla="*/ 27 h 56"/>
              <a:gd name="T44" fmla="*/ 33 w 53"/>
              <a:gd name="T45" fmla="*/ 24 h 56"/>
              <a:gd name="T46" fmla="*/ 34 w 53"/>
              <a:gd name="T47" fmla="*/ 22 h 56"/>
              <a:gd name="T48" fmla="*/ 34 w 53"/>
              <a:gd name="T49" fmla="*/ 18 h 56"/>
              <a:gd name="T50" fmla="*/ 34 w 53"/>
              <a:gd name="T51" fmla="*/ 15 h 56"/>
              <a:gd name="T52" fmla="*/ 33 w 53"/>
              <a:gd name="T53" fmla="*/ 13 h 56"/>
              <a:gd name="T54" fmla="*/ 32 w 53"/>
              <a:gd name="T55" fmla="*/ 14 h 56"/>
              <a:gd name="T56" fmla="*/ 29 w 53"/>
              <a:gd name="T57" fmla="*/ 15 h 56"/>
              <a:gd name="T58" fmla="*/ 27 w 53"/>
              <a:gd name="T59" fmla="*/ 15 h 56"/>
              <a:gd name="T60" fmla="*/ 24 w 53"/>
              <a:gd name="T61" fmla="*/ 15 h 56"/>
              <a:gd name="T62" fmla="*/ 28 w 53"/>
              <a:gd name="T63" fmla="*/ 9 h 56"/>
              <a:gd name="T64" fmla="*/ 29 w 53"/>
              <a:gd name="T65" fmla="*/ 7 h 56"/>
              <a:gd name="T66" fmla="*/ 32 w 53"/>
              <a:gd name="T67" fmla="*/ 5 h 56"/>
              <a:gd name="T68" fmla="*/ 31 w 53"/>
              <a:gd name="T69" fmla="*/ 3 h 56"/>
              <a:gd name="T70" fmla="*/ 29 w 53"/>
              <a:gd name="T71" fmla="*/ 2 h 56"/>
              <a:gd name="T72" fmla="*/ 29 w 53"/>
              <a:gd name="T73" fmla="*/ 2 h 56"/>
              <a:gd name="T74" fmla="*/ 27 w 53"/>
              <a:gd name="T75" fmla="*/ 2 h 56"/>
              <a:gd name="T76" fmla="*/ 23 w 53"/>
              <a:gd name="T77" fmla="*/ 0 h 56"/>
              <a:gd name="T78" fmla="*/ 19 w 53"/>
              <a:gd name="T79" fmla="*/ 1 h 56"/>
              <a:gd name="T80" fmla="*/ 12 w 53"/>
              <a:gd name="T81" fmla="*/ 4 h 56"/>
              <a:gd name="T82" fmla="*/ 10 w 53"/>
              <a:gd name="T83" fmla="*/ 8 h 56"/>
              <a:gd name="T84" fmla="*/ 9 w 53"/>
              <a:gd name="T85" fmla="*/ 11 h 56"/>
              <a:gd name="T86" fmla="*/ 11 w 53"/>
              <a:gd name="T87" fmla="*/ 20 h 56"/>
              <a:gd name="T88" fmla="*/ 11 w 53"/>
              <a:gd name="T89" fmla="*/ 26 h 56"/>
              <a:gd name="T90" fmla="*/ 10 w 53"/>
              <a:gd name="T91"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56">
                <a:moveTo>
                  <a:pt x="10" y="29"/>
                </a:moveTo>
                <a:lnTo>
                  <a:pt x="8" y="37"/>
                </a:lnTo>
                <a:lnTo>
                  <a:pt x="0" y="47"/>
                </a:lnTo>
                <a:lnTo>
                  <a:pt x="0" y="50"/>
                </a:lnTo>
                <a:lnTo>
                  <a:pt x="5" y="56"/>
                </a:lnTo>
                <a:lnTo>
                  <a:pt x="14" y="56"/>
                </a:lnTo>
                <a:lnTo>
                  <a:pt x="46" y="46"/>
                </a:lnTo>
                <a:lnTo>
                  <a:pt x="51" y="41"/>
                </a:lnTo>
                <a:lnTo>
                  <a:pt x="53" y="33"/>
                </a:lnTo>
                <a:lnTo>
                  <a:pt x="52" y="31"/>
                </a:lnTo>
                <a:lnTo>
                  <a:pt x="41" y="32"/>
                </a:lnTo>
                <a:lnTo>
                  <a:pt x="26" y="37"/>
                </a:lnTo>
                <a:lnTo>
                  <a:pt x="22" y="39"/>
                </a:lnTo>
                <a:lnTo>
                  <a:pt x="22" y="41"/>
                </a:lnTo>
                <a:lnTo>
                  <a:pt x="22" y="44"/>
                </a:lnTo>
                <a:lnTo>
                  <a:pt x="21" y="47"/>
                </a:lnTo>
                <a:lnTo>
                  <a:pt x="18" y="48"/>
                </a:lnTo>
                <a:lnTo>
                  <a:pt x="14" y="47"/>
                </a:lnTo>
                <a:lnTo>
                  <a:pt x="14" y="40"/>
                </a:lnTo>
                <a:lnTo>
                  <a:pt x="15" y="37"/>
                </a:lnTo>
                <a:lnTo>
                  <a:pt x="19" y="33"/>
                </a:lnTo>
                <a:lnTo>
                  <a:pt x="31" y="27"/>
                </a:lnTo>
                <a:lnTo>
                  <a:pt x="33" y="24"/>
                </a:lnTo>
                <a:lnTo>
                  <a:pt x="34" y="22"/>
                </a:lnTo>
                <a:lnTo>
                  <a:pt x="34" y="18"/>
                </a:lnTo>
                <a:lnTo>
                  <a:pt x="34" y="15"/>
                </a:lnTo>
                <a:lnTo>
                  <a:pt x="33" y="13"/>
                </a:lnTo>
                <a:lnTo>
                  <a:pt x="32" y="14"/>
                </a:lnTo>
                <a:lnTo>
                  <a:pt x="29" y="15"/>
                </a:lnTo>
                <a:lnTo>
                  <a:pt x="27" y="15"/>
                </a:lnTo>
                <a:lnTo>
                  <a:pt x="24" y="15"/>
                </a:lnTo>
                <a:lnTo>
                  <a:pt x="28" y="9"/>
                </a:lnTo>
                <a:lnTo>
                  <a:pt x="29" y="7"/>
                </a:lnTo>
                <a:lnTo>
                  <a:pt x="32" y="5"/>
                </a:lnTo>
                <a:lnTo>
                  <a:pt x="31" y="3"/>
                </a:lnTo>
                <a:lnTo>
                  <a:pt x="29" y="2"/>
                </a:lnTo>
                <a:lnTo>
                  <a:pt x="29" y="2"/>
                </a:lnTo>
                <a:lnTo>
                  <a:pt x="27" y="2"/>
                </a:lnTo>
                <a:lnTo>
                  <a:pt x="23" y="0"/>
                </a:lnTo>
                <a:lnTo>
                  <a:pt x="19" y="1"/>
                </a:lnTo>
                <a:lnTo>
                  <a:pt x="12" y="4"/>
                </a:lnTo>
                <a:lnTo>
                  <a:pt x="10" y="8"/>
                </a:lnTo>
                <a:lnTo>
                  <a:pt x="9" y="11"/>
                </a:lnTo>
                <a:lnTo>
                  <a:pt x="11" y="20"/>
                </a:lnTo>
                <a:lnTo>
                  <a:pt x="11" y="26"/>
                </a:lnTo>
                <a:lnTo>
                  <a:pt x="10"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444"/>
          <p:cNvSpPr>
            <a:spLocks/>
          </p:cNvSpPr>
          <p:nvPr/>
        </p:nvSpPr>
        <p:spPr bwMode="auto">
          <a:xfrm>
            <a:off x="14922758" y="5707407"/>
            <a:ext cx="23813" cy="25400"/>
          </a:xfrm>
          <a:custGeom>
            <a:avLst/>
            <a:gdLst>
              <a:gd name="T0" fmla="*/ 18 w 47"/>
              <a:gd name="T1" fmla="*/ 2 h 48"/>
              <a:gd name="T2" fmla="*/ 15 w 47"/>
              <a:gd name="T3" fmla="*/ 2 h 48"/>
              <a:gd name="T4" fmla="*/ 13 w 47"/>
              <a:gd name="T5" fmla="*/ 1 h 48"/>
              <a:gd name="T6" fmla="*/ 12 w 47"/>
              <a:gd name="T7" fmla="*/ 6 h 48"/>
              <a:gd name="T8" fmla="*/ 15 w 47"/>
              <a:gd name="T9" fmla="*/ 16 h 48"/>
              <a:gd name="T10" fmla="*/ 13 w 47"/>
              <a:gd name="T11" fmla="*/ 19 h 48"/>
              <a:gd name="T12" fmla="*/ 10 w 47"/>
              <a:gd name="T13" fmla="*/ 18 h 48"/>
              <a:gd name="T14" fmla="*/ 8 w 47"/>
              <a:gd name="T15" fmla="*/ 15 h 48"/>
              <a:gd name="T16" fmla="*/ 7 w 47"/>
              <a:gd name="T17" fmla="*/ 6 h 48"/>
              <a:gd name="T18" fmla="*/ 2 w 47"/>
              <a:gd name="T19" fmla="*/ 9 h 48"/>
              <a:gd name="T20" fmla="*/ 0 w 47"/>
              <a:gd name="T21" fmla="*/ 18 h 48"/>
              <a:gd name="T22" fmla="*/ 1 w 47"/>
              <a:gd name="T23" fmla="*/ 28 h 48"/>
              <a:gd name="T24" fmla="*/ 8 w 47"/>
              <a:gd name="T25" fmla="*/ 37 h 48"/>
              <a:gd name="T26" fmla="*/ 14 w 47"/>
              <a:gd name="T27" fmla="*/ 41 h 48"/>
              <a:gd name="T28" fmla="*/ 24 w 47"/>
              <a:gd name="T29" fmla="*/ 46 h 48"/>
              <a:gd name="T30" fmla="*/ 33 w 47"/>
              <a:gd name="T31" fmla="*/ 48 h 48"/>
              <a:gd name="T32" fmla="*/ 35 w 47"/>
              <a:gd name="T33" fmla="*/ 46 h 48"/>
              <a:gd name="T34" fmla="*/ 44 w 47"/>
              <a:gd name="T35" fmla="*/ 26 h 48"/>
              <a:gd name="T36" fmla="*/ 47 w 47"/>
              <a:gd name="T37" fmla="*/ 19 h 48"/>
              <a:gd name="T38" fmla="*/ 43 w 47"/>
              <a:gd name="T39" fmla="*/ 9 h 48"/>
              <a:gd name="T40" fmla="*/ 37 w 47"/>
              <a:gd name="T41" fmla="*/ 3 h 48"/>
              <a:gd name="T42" fmla="*/ 21 w 47"/>
              <a:gd name="T43" fmla="*/ 0 h 48"/>
              <a:gd name="T44" fmla="*/ 18 w 47"/>
              <a:gd name="T4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8">
                <a:moveTo>
                  <a:pt x="18" y="2"/>
                </a:moveTo>
                <a:lnTo>
                  <a:pt x="15" y="2"/>
                </a:lnTo>
                <a:lnTo>
                  <a:pt x="13" y="1"/>
                </a:lnTo>
                <a:lnTo>
                  <a:pt x="12" y="6"/>
                </a:lnTo>
                <a:lnTo>
                  <a:pt x="15" y="16"/>
                </a:lnTo>
                <a:lnTo>
                  <a:pt x="13" y="19"/>
                </a:lnTo>
                <a:lnTo>
                  <a:pt x="10" y="18"/>
                </a:lnTo>
                <a:lnTo>
                  <a:pt x="8" y="15"/>
                </a:lnTo>
                <a:lnTo>
                  <a:pt x="7" y="6"/>
                </a:lnTo>
                <a:lnTo>
                  <a:pt x="2" y="9"/>
                </a:lnTo>
                <a:lnTo>
                  <a:pt x="0" y="18"/>
                </a:lnTo>
                <a:lnTo>
                  <a:pt x="1" y="28"/>
                </a:lnTo>
                <a:lnTo>
                  <a:pt x="8" y="37"/>
                </a:lnTo>
                <a:lnTo>
                  <a:pt x="14" y="41"/>
                </a:lnTo>
                <a:lnTo>
                  <a:pt x="24" y="46"/>
                </a:lnTo>
                <a:lnTo>
                  <a:pt x="33" y="48"/>
                </a:lnTo>
                <a:lnTo>
                  <a:pt x="35" y="46"/>
                </a:lnTo>
                <a:lnTo>
                  <a:pt x="44" y="26"/>
                </a:lnTo>
                <a:lnTo>
                  <a:pt x="47" y="19"/>
                </a:lnTo>
                <a:lnTo>
                  <a:pt x="43" y="9"/>
                </a:lnTo>
                <a:lnTo>
                  <a:pt x="37" y="3"/>
                </a:lnTo>
                <a:lnTo>
                  <a:pt x="21" y="0"/>
                </a:lnTo>
                <a:lnTo>
                  <a:pt x="18" y="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7" name="Freeform 445"/>
          <p:cNvSpPr>
            <a:spLocks/>
          </p:cNvSpPr>
          <p:nvPr/>
        </p:nvSpPr>
        <p:spPr bwMode="auto">
          <a:xfrm>
            <a:off x="14922758" y="5707407"/>
            <a:ext cx="23813" cy="25400"/>
          </a:xfrm>
          <a:custGeom>
            <a:avLst/>
            <a:gdLst>
              <a:gd name="T0" fmla="*/ 18 w 47"/>
              <a:gd name="T1" fmla="*/ 2 h 48"/>
              <a:gd name="T2" fmla="*/ 15 w 47"/>
              <a:gd name="T3" fmla="*/ 2 h 48"/>
              <a:gd name="T4" fmla="*/ 13 w 47"/>
              <a:gd name="T5" fmla="*/ 1 h 48"/>
              <a:gd name="T6" fmla="*/ 12 w 47"/>
              <a:gd name="T7" fmla="*/ 6 h 48"/>
              <a:gd name="T8" fmla="*/ 15 w 47"/>
              <a:gd name="T9" fmla="*/ 16 h 48"/>
              <a:gd name="T10" fmla="*/ 13 w 47"/>
              <a:gd name="T11" fmla="*/ 19 h 48"/>
              <a:gd name="T12" fmla="*/ 10 w 47"/>
              <a:gd name="T13" fmla="*/ 18 h 48"/>
              <a:gd name="T14" fmla="*/ 8 w 47"/>
              <a:gd name="T15" fmla="*/ 15 h 48"/>
              <a:gd name="T16" fmla="*/ 7 w 47"/>
              <a:gd name="T17" fmla="*/ 6 h 48"/>
              <a:gd name="T18" fmla="*/ 2 w 47"/>
              <a:gd name="T19" fmla="*/ 9 h 48"/>
              <a:gd name="T20" fmla="*/ 0 w 47"/>
              <a:gd name="T21" fmla="*/ 18 h 48"/>
              <a:gd name="T22" fmla="*/ 1 w 47"/>
              <a:gd name="T23" fmla="*/ 28 h 48"/>
              <a:gd name="T24" fmla="*/ 8 w 47"/>
              <a:gd name="T25" fmla="*/ 37 h 48"/>
              <a:gd name="T26" fmla="*/ 14 w 47"/>
              <a:gd name="T27" fmla="*/ 41 h 48"/>
              <a:gd name="T28" fmla="*/ 24 w 47"/>
              <a:gd name="T29" fmla="*/ 46 h 48"/>
              <a:gd name="T30" fmla="*/ 33 w 47"/>
              <a:gd name="T31" fmla="*/ 48 h 48"/>
              <a:gd name="T32" fmla="*/ 35 w 47"/>
              <a:gd name="T33" fmla="*/ 46 h 48"/>
              <a:gd name="T34" fmla="*/ 44 w 47"/>
              <a:gd name="T35" fmla="*/ 26 h 48"/>
              <a:gd name="T36" fmla="*/ 47 w 47"/>
              <a:gd name="T37" fmla="*/ 19 h 48"/>
              <a:gd name="T38" fmla="*/ 43 w 47"/>
              <a:gd name="T39" fmla="*/ 9 h 48"/>
              <a:gd name="T40" fmla="*/ 37 w 47"/>
              <a:gd name="T41" fmla="*/ 3 h 48"/>
              <a:gd name="T42" fmla="*/ 21 w 47"/>
              <a:gd name="T43" fmla="*/ 0 h 48"/>
              <a:gd name="T44" fmla="*/ 18 w 47"/>
              <a:gd name="T4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8">
                <a:moveTo>
                  <a:pt x="18" y="2"/>
                </a:moveTo>
                <a:lnTo>
                  <a:pt x="15" y="2"/>
                </a:lnTo>
                <a:lnTo>
                  <a:pt x="13" y="1"/>
                </a:lnTo>
                <a:lnTo>
                  <a:pt x="12" y="6"/>
                </a:lnTo>
                <a:lnTo>
                  <a:pt x="15" y="16"/>
                </a:lnTo>
                <a:lnTo>
                  <a:pt x="13" y="19"/>
                </a:lnTo>
                <a:lnTo>
                  <a:pt x="10" y="18"/>
                </a:lnTo>
                <a:lnTo>
                  <a:pt x="8" y="15"/>
                </a:lnTo>
                <a:lnTo>
                  <a:pt x="7" y="6"/>
                </a:lnTo>
                <a:lnTo>
                  <a:pt x="2" y="9"/>
                </a:lnTo>
                <a:lnTo>
                  <a:pt x="0" y="18"/>
                </a:lnTo>
                <a:lnTo>
                  <a:pt x="1" y="28"/>
                </a:lnTo>
                <a:lnTo>
                  <a:pt x="8" y="37"/>
                </a:lnTo>
                <a:lnTo>
                  <a:pt x="14" y="41"/>
                </a:lnTo>
                <a:lnTo>
                  <a:pt x="24" y="46"/>
                </a:lnTo>
                <a:lnTo>
                  <a:pt x="33" y="48"/>
                </a:lnTo>
                <a:lnTo>
                  <a:pt x="35" y="46"/>
                </a:lnTo>
                <a:lnTo>
                  <a:pt x="44" y="26"/>
                </a:lnTo>
                <a:lnTo>
                  <a:pt x="47" y="19"/>
                </a:lnTo>
                <a:lnTo>
                  <a:pt x="43" y="9"/>
                </a:lnTo>
                <a:lnTo>
                  <a:pt x="37" y="3"/>
                </a:lnTo>
                <a:lnTo>
                  <a:pt x="21" y="0"/>
                </a:lnTo>
                <a:lnTo>
                  <a:pt x="18"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46"/>
          <p:cNvSpPr>
            <a:spLocks/>
          </p:cNvSpPr>
          <p:nvPr/>
        </p:nvSpPr>
        <p:spPr bwMode="auto">
          <a:xfrm>
            <a:off x="14910058" y="5658194"/>
            <a:ext cx="23813" cy="22225"/>
          </a:xfrm>
          <a:custGeom>
            <a:avLst/>
            <a:gdLst>
              <a:gd name="T0" fmla="*/ 7 w 45"/>
              <a:gd name="T1" fmla="*/ 41 h 42"/>
              <a:gd name="T2" fmla="*/ 7 w 45"/>
              <a:gd name="T3" fmla="*/ 38 h 42"/>
              <a:gd name="T4" fmla="*/ 6 w 45"/>
              <a:gd name="T5" fmla="*/ 32 h 42"/>
              <a:gd name="T6" fmla="*/ 7 w 45"/>
              <a:gd name="T7" fmla="*/ 29 h 42"/>
              <a:gd name="T8" fmla="*/ 10 w 45"/>
              <a:gd name="T9" fmla="*/ 27 h 42"/>
              <a:gd name="T10" fmla="*/ 11 w 45"/>
              <a:gd name="T11" fmla="*/ 30 h 42"/>
              <a:gd name="T12" fmla="*/ 13 w 45"/>
              <a:gd name="T13" fmla="*/ 32 h 42"/>
              <a:gd name="T14" fmla="*/ 14 w 45"/>
              <a:gd name="T15" fmla="*/ 34 h 42"/>
              <a:gd name="T16" fmla="*/ 15 w 45"/>
              <a:gd name="T17" fmla="*/ 35 h 42"/>
              <a:gd name="T18" fmla="*/ 21 w 45"/>
              <a:gd name="T19" fmla="*/ 36 h 42"/>
              <a:gd name="T20" fmla="*/ 26 w 45"/>
              <a:gd name="T21" fmla="*/ 40 h 42"/>
              <a:gd name="T22" fmla="*/ 32 w 45"/>
              <a:gd name="T23" fmla="*/ 42 h 42"/>
              <a:gd name="T24" fmla="*/ 36 w 45"/>
              <a:gd name="T25" fmla="*/ 42 h 42"/>
              <a:gd name="T26" fmla="*/ 40 w 45"/>
              <a:gd name="T27" fmla="*/ 35 h 42"/>
              <a:gd name="T28" fmla="*/ 43 w 45"/>
              <a:gd name="T29" fmla="*/ 34 h 42"/>
              <a:gd name="T30" fmla="*/ 45 w 45"/>
              <a:gd name="T31" fmla="*/ 31 h 42"/>
              <a:gd name="T32" fmla="*/ 42 w 45"/>
              <a:gd name="T33" fmla="*/ 23 h 42"/>
              <a:gd name="T34" fmla="*/ 40 w 45"/>
              <a:gd name="T35" fmla="*/ 24 h 42"/>
              <a:gd name="T36" fmla="*/ 39 w 45"/>
              <a:gd name="T37" fmla="*/ 25 h 42"/>
              <a:gd name="T38" fmla="*/ 40 w 45"/>
              <a:gd name="T39" fmla="*/ 19 h 42"/>
              <a:gd name="T40" fmla="*/ 40 w 45"/>
              <a:gd name="T41" fmla="*/ 16 h 42"/>
              <a:gd name="T42" fmla="*/ 40 w 45"/>
              <a:gd name="T43" fmla="*/ 13 h 42"/>
              <a:gd name="T44" fmla="*/ 37 w 45"/>
              <a:gd name="T45" fmla="*/ 14 h 42"/>
              <a:gd name="T46" fmla="*/ 36 w 45"/>
              <a:gd name="T47" fmla="*/ 10 h 42"/>
              <a:gd name="T48" fmla="*/ 33 w 45"/>
              <a:gd name="T49" fmla="*/ 11 h 42"/>
              <a:gd name="T50" fmla="*/ 26 w 45"/>
              <a:gd name="T51" fmla="*/ 17 h 42"/>
              <a:gd name="T52" fmla="*/ 25 w 45"/>
              <a:gd name="T53" fmla="*/ 13 h 42"/>
              <a:gd name="T54" fmla="*/ 24 w 45"/>
              <a:gd name="T55" fmla="*/ 4 h 42"/>
              <a:gd name="T56" fmla="*/ 22 w 45"/>
              <a:gd name="T57" fmla="*/ 0 h 42"/>
              <a:gd name="T58" fmla="*/ 21 w 45"/>
              <a:gd name="T59" fmla="*/ 0 h 42"/>
              <a:gd name="T60" fmla="*/ 18 w 45"/>
              <a:gd name="T61" fmla="*/ 0 h 42"/>
              <a:gd name="T62" fmla="*/ 17 w 45"/>
              <a:gd name="T63" fmla="*/ 1 h 42"/>
              <a:gd name="T64" fmla="*/ 18 w 45"/>
              <a:gd name="T65" fmla="*/ 5 h 42"/>
              <a:gd name="T66" fmla="*/ 16 w 45"/>
              <a:gd name="T67" fmla="*/ 5 h 42"/>
              <a:gd name="T68" fmla="*/ 12 w 45"/>
              <a:gd name="T69" fmla="*/ 3 h 42"/>
              <a:gd name="T70" fmla="*/ 5 w 45"/>
              <a:gd name="T71" fmla="*/ 4 h 42"/>
              <a:gd name="T72" fmla="*/ 2 w 45"/>
              <a:gd name="T73" fmla="*/ 5 h 42"/>
              <a:gd name="T74" fmla="*/ 0 w 45"/>
              <a:gd name="T75" fmla="*/ 32 h 42"/>
              <a:gd name="T76" fmla="*/ 2 w 45"/>
              <a:gd name="T77" fmla="*/ 41 h 42"/>
              <a:gd name="T78" fmla="*/ 7 w 45"/>
              <a:gd name="T7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42">
                <a:moveTo>
                  <a:pt x="7" y="41"/>
                </a:moveTo>
                <a:lnTo>
                  <a:pt x="7" y="38"/>
                </a:lnTo>
                <a:lnTo>
                  <a:pt x="6" y="32"/>
                </a:lnTo>
                <a:lnTo>
                  <a:pt x="7" y="29"/>
                </a:lnTo>
                <a:lnTo>
                  <a:pt x="10" y="27"/>
                </a:lnTo>
                <a:lnTo>
                  <a:pt x="11" y="30"/>
                </a:lnTo>
                <a:lnTo>
                  <a:pt x="13" y="32"/>
                </a:lnTo>
                <a:lnTo>
                  <a:pt x="14" y="34"/>
                </a:lnTo>
                <a:lnTo>
                  <a:pt x="15" y="35"/>
                </a:lnTo>
                <a:lnTo>
                  <a:pt x="21" y="36"/>
                </a:lnTo>
                <a:lnTo>
                  <a:pt x="26" y="40"/>
                </a:lnTo>
                <a:lnTo>
                  <a:pt x="32" y="42"/>
                </a:lnTo>
                <a:lnTo>
                  <a:pt x="36" y="42"/>
                </a:lnTo>
                <a:lnTo>
                  <a:pt x="40" y="35"/>
                </a:lnTo>
                <a:lnTo>
                  <a:pt x="43" y="34"/>
                </a:lnTo>
                <a:lnTo>
                  <a:pt x="45" y="31"/>
                </a:lnTo>
                <a:lnTo>
                  <a:pt x="42" y="23"/>
                </a:lnTo>
                <a:lnTo>
                  <a:pt x="40" y="24"/>
                </a:lnTo>
                <a:lnTo>
                  <a:pt x="39" y="25"/>
                </a:lnTo>
                <a:lnTo>
                  <a:pt x="40" y="19"/>
                </a:lnTo>
                <a:lnTo>
                  <a:pt x="40" y="16"/>
                </a:lnTo>
                <a:lnTo>
                  <a:pt x="40" y="13"/>
                </a:lnTo>
                <a:lnTo>
                  <a:pt x="37" y="14"/>
                </a:lnTo>
                <a:lnTo>
                  <a:pt x="36" y="10"/>
                </a:lnTo>
                <a:lnTo>
                  <a:pt x="33" y="11"/>
                </a:lnTo>
                <a:lnTo>
                  <a:pt x="26" y="17"/>
                </a:lnTo>
                <a:lnTo>
                  <a:pt x="25" y="13"/>
                </a:lnTo>
                <a:lnTo>
                  <a:pt x="24" y="4"/>
                </a:lnTo>
                <a:lnTo>
                  <a:pt x="22" y="0"/>
                </a:lnTo>
                <a:lnTo>
                  <a:pt x="21" y="0"/>
                </a:lnTo>
                <a:lnTo>
                  <a:pt x="18" y="0"/>
                </a:lnTo>
                <a:lnTo>
                  <a:pt x="17" y="1"/>
                </a:lnTo>
                <a:lnTo>
                  <a:pt x="18" y="5"/>
                </a:lnTo>
                <a:lnTo>
                  <a:pt x="16" y="5"/>
                </a:lnTo>
                <a:lnTo>
                  <a:pt x="12" y="3"/>
                </a:lnTo>
                <a:lnTo>
                  <a:pt x="5" y="4"/>
                </a:lnTo>
                <a:lnTo>
                  <a:pt x="2" y="5"/>
                </a:lnTo>
                <a:lnTo>
                  <a:pt x="0" y="32"/>
                </a:lnTo>
                <a:lnTo>
                  <a:pt x="2" y="41"/>
                </a:lnTo>
                <a:lnTo>
                  <a:pt x="7" y="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9" name="Freeform 447"/>
          <p:cNvSpPr>
            <a:spLocks/>
          </p:cNvSpPr>
          <p:nvPr/>
        </p:nvSpPr>
        <p:spPr bwMode="auto">
          <a:xfrm>
            <a:off x="14910058" y="5658194"/>
            <a:ext cx="23813" cy="22225"/>
          </a:xfrm>
          <a:custGeom>
            <a:avLst/>
            <a:gdLst>
              <a:gd name="T0" fmla="*/ 7 w 45"/>
              <a:gd name="T1" fmla="*/ 41 h 42"/>
              <a:gd name="T2" fmla="*/ 7 w 45"/>
              <a:gd name="T3" fmla="*/ 38 h 42"/>
              <a:gd name="T4" fmla="*/ 6 w 45"/>
              <a:gd name="T5" fmla="*/ 32 h 42"/>
              <a:gd name="T6" fmla="*/ 7 w 45"/>
              <a:gd name="T7" fmla="*/ 29 h 42"/>
              <a:gd name="T8" fmla="*/ 10 w 45"/>
              <a:gd name="T9" fmla="*/ 27 h 42"/>
              <a:gd name="T10" fmla="*/ 11 w 45"/>
              <a:gd name="T11" fmla="*/ 30 h 42"/>
              <a:gd name="T12" fmla="*/ 13 w 45"/>
              <a:gd name="T13" fmla="*/ 32 h 42"/>
              <a:gd name="T14" fmla="*/ 14 w 45"/>
              <a:gd name="T15" fmla="*/ 34 h 42"/>
              <a:gd name="T16" fmla="*/ 15 w 45"/>
              <a:gd name="T17" fmla="*/ 35 h 42"/>
              <a:gd name="T18" fmla="*/ 21 w 45"/>
              <a:gd name="T19" fmla="*/ 36 h 42"/>
              <a:gd name="T20" fmla="*/ 26 w 45"/>
              <a:gd name="T21" fmla="*/ 40 h 42"/>
              <a:gd name="T22" fmla="*/ 32 w 45"/>
              <a:gd name="T23" fmla="*/ 42 h 42"/>
              <a:gd name="T24" fmla="*/ 36 w 45"/>
              <a:gd name="T25" fmla="*/ 42 h 42"/>
              <a:gd name="T26" fmla="*/ 40 w 45"/>
              <a:gd name="T27" fmla="*/ 35 h 42"/>
              <a:gd name="T28" fmla="*/ 43 w 45"/>
              <a:gd name="T29" fmla="*/ 34 h 42"/>
              <a:gd name="T30" fmla="*/ 45 w 45"/>
              <a:gd name="T31" fmla="*/ 31 h 42"/>
              <a:gd name="T32" fmla="*/ 42 w 45"/>
              <a:gd name="T33" fmla="*/ 23 h 42"/>
              <a:gd name="T34" fmla="*/ 40 w 45"/>
              <a:gd name="T35" fmla="*/ 24 h 42"/>
              <a:gd name="T36" fmla="*/ 39 w 45"/>
              <a:gd name="T37" fmla="*/ 25 h 42"/>
              <a:gd name="T38" fmla="*/ 40 w 45"/>
              <a:gd name="T39" fmla="*/ 19 h 42"/>
              <a:gd name="T40" fmla="*/ 40 w 45"/>
              <a:gd name="T41" fmla="*/ 16 h 42"/>
              <a:gd name="T42" fmla="*/ 40 w 45"/>
              <a:gd name="T43" fmla="*/ 13 h 42"/>
              <a:gd name="T44" fmla="*/ 37 w 45"/>
              <a:gd name="T45" fmla="*/ 14 h 42"/>
              <a:gd name="T46" fmla="*/ 36 w 45"/>
              <a:gd name="T47" fmla="*/ 10 h 42"/>
              <a:gd name="T48" fmla="*/ 33 w 45"/>
              <a:gd name="T49" fmla="*/ 11 h 42"/>
              <a:gd name="T50" fmla="*/ 26 w 45"/>
              <a:gd name="T51" fmla="*/ 17 h 42"/>
              <a:gd name="T52" fmla="*/ 25 w 45"/>
              <a:gd name="T53" fmla="*/ 13 h 42"/>
              <a:gd name="T54" fmla="*/ 24 w 45"/>
              <a:gd name="T55" fmla="*/ 4 h 42"/>
              <a:gd name="T56" fmla="*/ 22 w 45"/>
              <a:gd name="T57" fmla="*/ 0 h 42"/>
              <a:gd name="T58" fmla="*/ 21 w 45"/>
              <a:gd name="T59" fmla="*/ 0 h 42"/>
              <a:gd name="T60" fmla="*/ 18 w 45"/>
              <a:gd name="T61" fmla="*/ 0 h 42"/>
              <a:gd name="T62" fmla="*/ 17 w 45"/>
              <a:gd name="T63" fmla="*/ 1 h 42"/>
              <a:gd name="T64" fmla="*/ 18 w 45"/>
              <a:gd name="T65" fmla="*/ 5 h 42"/>
              <a:gd name="T66" fmla="*/ 16 w 45"/>
              <a:gd name="T67" fmla="*/ 5 h 42"/>
              <a:gd name="T68" fmla="*/ 12 w 45"/>
              <a:gd name="T69" fmla="*/ 3 h 42"/>
              <a:gd name="T70" fmla="*/ 5 w 45"/>
              <a:gd name="T71" fmla="*/ 4 h 42"/>
              <a:gd name="T72" fmla="*/ 2 w 45"/>
              <a:gd name="T73" fmla="*/ 5 h 42"/>
              <a:gd name="T74" fmla="*/ 0 w 45"/>
              <a:gd name="T75" fmla="*/ 32 h 42"/>
              <a:gd name="T76" fmla="*/ 2 w 45"/>
              <a:gd name="T77" fmla="*/ 41 h 42"/>
              <a:gd name="T78" fmla="*/ 7 w 45"/>
              <a:gd name="T7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42">
                <a:moveTo>
                  <a:pt x="7" y="41"/>
                </a:moveTo>
                <a:lnTo>
                  <a:pt x="7" y="38"/>
                </a:lnTo>
                <a:lnTo>
                  <a:pt x="6" y="32"/>
                </a:lnTo>
                <a:lnTo>
                  <a:pt x="7" y="29"/>
                </a:lnTo>
                <a:lnTo>
                  <a:pt x="10" y="27"/>
                </a:lnTo>
                <a:lnTo>
                  <a:pt x="11" y="30"/>
                </a:lnTo>
                <a:lnTo>
                  <a:pt x="13" y="32"/>
                </a:lnTo>
                <a:lnTo>
                  <a:pt x="14" y="34"/>
                </a:lnTo>
                <a:lnTo>
                  <a:pt x="15" y="35"/>
                </a:lnTo>
                <a:lnTo>
                  <a:pt x="21" y="36"/>
                </a:lnTo>
                <a:lnTo>
                  <a:pt x="26" y="40"/>
                </a:lnTo>
                <a:lnTo>
                  <a:pt x="32" y="42"/>
                </a:lnTo>
                <a:lnTo>
                  <a:pt x="36" y="42"/>
                </a:lnTo>
                <a:lnTo>
                  <a:pt x="40" y="35"/>
                </a:lnTo>
                <a:lnTo>
                  <a:pt x="43" y="34"/>
                </a:lnTo>
                <a:lnTo>
                  <a:pt x="45" y="31"/>
                </a:lnTo>
                <a:lnTo>
                  <a:pt x="42" y="23"/>
                </a:lnTo>
                <a:lnTo>
                  <a:pt x="40" y="24"/>
                </a:lnTo>
                <a:lnTo>
                  <a:pt x="39" y="25"/>
                </a:lnTo>
                <a:lnTo>
                  <a:pt x="40" y="19"/>
                </a:lnTo>
                <a:lnTo>
                  <a:pt x="40" y="16"/>
                </a:lnTo>
                <a:lnTo>
                  <a:pt x="40" y="13"/>
                </a:lnTo>
                <a:lnTo>
                  <a:pt x="37" y="14"/>
                </a:lnTo>
                <a:lnTo>
                  <a:pt x="36" y="10"/>
                </a:lnTo>
                <a:lnTo>
                  <a:pt x="33" y="11"/>
                </a:lnTo>
                <a:lnTo>
                  <a:pt x="26" y="17"/>
                </a:lnTo>
                <a:lnTo>
                  <a:pt x="25" y="13"/>
                </a:lnTo>
                <a:lnTo>
                  <a:pt x="24" y="4"/>
                </a:lnTo>
                <a:lnTo>
                  <a:pt x="22" y="0"/>
                </a:lnTo>
                <a:lnTo>
                  <a:pt x="21" y="0"/>
                </a:lnTo>
                <a:lnTo>
                  <a:pt x="18" y="0"/>
                </a:lnTo>
                <a:lnTo>
                  <a:pt x="17" y="1"/>
                </a:lnTo>
                <a:lnTo>
                  <a:pt x="18" y="5"/>
                </a:lnTo>
                <a:lnTo>
                  <a:pt x="16" y="5"/>
                </a:lnTo>
                <a:lnTo>
                  <a:pt x="12" y="3"/>
                </a:lnTo>
                <a:lnTo>
                  <a:pt x="5" y="4"/>
                </a:lnTo>
                <a:lnTo>
                  <a:pt x="2" y="5"/>
                </a:lnTo>
                <a:lnTo>
                  <a:pt x="0" y="32"/>
                </a:lnTo>
                <a:lnTo>
                  <a:pt x="2" y="41"/>
                </a:lnTo>
                <a:lnTo>
                  <a:pt x="7" y="4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48"/>
          <p:cNvSpPr>
            <a:spLocks/>
          </p:cNvSpPr>
          <p:nvPr/>
        </p:nvSpPr>
        <p:spPr bwMode="auto">
          <a:xfrm>
            <a:off x="14886245" y="5655019"/>
            <a:ext cx="20638" cy="25400"/>
          </a:xfrm>
          <a:custGeom>
            <a:avLst/>
            <a:gdLst>
              <a:gd name="T0" fmla="*/ 2 w 40"/>
              <a:gd name="T1" fmla="*/ 43 h 47"/>
              <a:gd name="T2" fmla="*/ 4 w 40"/>
              <a:gd name="T3" fmla="*/ 44 h 47"/>
              <a:gd name="T4" fmla="*/ 8 w 40"/>
              <a:gd name="T5" fmla="*/ 47 h 47"/>
              <a:gd name="T6" fmla="*/ 8 w 40"/>
              <a:gd name="T7" fmla="*/ 47 h 47"/>
              <a:gd name="T8" fmla="*/ 9 w 40"/>
              <a:gd name="T9" fmla="*/ 40 h 47"/>
              <a:gd name="T10" fmla="*/ 10 w 40"/>
              <a:gd name="T11" fmla="*/ 38 h 47"/>
              <a:gd name="T12" fmla="*/ 16 w 40"/>
              <a:gd name="T13" fmla="*/ 38 h 47"/>
              <a:gd name="T14" fmla="*/ 25 w 40"/>
              <a:gd name="T15" fmla="*/ 41 h 47"/>
              <a:gd name="T16" fmla="*/ 34 w 40"/>
              <a:gd name="T17" fmla="*/ 43 h 47"/>
              <a:gd name="T18" fmla="*/ 38 w 40"/>
              <a:gd name="T19" fmla="*/ 38 h 47"/>
              <a:gd name="T20" fmla="*/ 38 w 40"/>
              <a:gd name="T21" fmla="*/ 35 h 47"/>
              <a:gd name="T22" fmla="*/ 40 w 40"/>
              <a:gd name="T23" fmla="*/ 28 h 47"/>
              <a:gd name="T24" fmla="*/ 40 w 40"/>
              <a:gd name="T25" fmla="*/ 24 h 47"/>
              <a:gd name="T26" fmla="*/ 39 w 40"/>
              <a:gd name="T27" fmla="*/ 19 h 47"/>
              <a:gd name="T28" fmla="*/ 37 w 40"/>
              <a:gd name="T29" fmla="*/ 16 h 47"/>
              <a:gd name="T30" fmla="*/ 30 w 40"/>
              <a:gd name="T31" fmla="*/ 9 h 47"/>
              <a:gd name="T32" fmla="*/ 21 w 40"/>
              <a:gd name="T33" fmla="*/ 15 h 47"/>
              <a:gd name="T34" fmla="*/ 19 w 40"/>
              <a:gd name="T35" fmla="*/ 6 h 47"/>
              <a:gd name="T36" fmla="*/ 18 w 40"/>
              <a:gd name="T37" fmla="*/ 1 h 47"/>
              <a:gd name="T38" fmla="*/ 14 w 40"/>
              <a:gd name="T39" fmla="*/ 0 h 47"/>
              <a:gd name="T40" fmla="*/ 6 w 40"/>
              <a:gd name="T41" fmla="*/ 5 h 47"/>
              <a:gd name="T42" fmla="*/ 2 w 40"/>
              <a:gd name="T43" fmla="*/ 9 h 47"/>
              <a:gd name="T44" fmla="*/ 1 w 40"/>
              <a:gd name="T45" fmla="*/ 17 h 47"/>
              <a:gd name="T46" fmla="*/ 0 w 40"/>
              <a:gd name="T47" fmla="*/ 35 h 47"/>
              <a:gd name="T48" fmla="*/ 1 w 40"/>
              <a:gd name="T49" fmla="*/ 41 h 47"/>
              <a:gd name="T50" fmla="*/ 2 w 40"/>
              <a:gd name="T51"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7">
                <a:moveTo>
                  <a:pt x="2" y="43"/>
                </a:moveTo>
                <a:lnTo>
                  <a:pt x="4" y="44"/>
                </a:lnTo>
                <a:lnTo>
                  <a:pt x="8" y="47"/>
                </a:lnTo>
                <a:lnTo>
                  <a:pt x="8" y="47"/>
                </a:lnTo>
                <a:lnTo>
                  <a:pt x="9" y="40"/>
                </a:lnTo>
                <a:lnTo>
                  <a:pt x="10" y="38"/>
                </a:lnTo>
                <a:lnTo>
                  <a:pt x="16" y="38"/>
                </a:lnTo>
                <a:lnTo>
                  <a:pt x="25" y="41"/>
                </a:lnTo>
                <a:lnTo>
                  <a:pt x="34" y="43"/>
                </a:lnTo>
                <a:lnTo>
                  <a:pt x="38" y="38"/>
                </a:lnTo>
                <a:lnTo>
                  <a:pt x="38" y="35"/>
                </a:lnTo>
                <a:lnTo>
                  <a:pt x="40" y="28"/>
                </a:lnTo>
                <a:lnTo>
                  <a:pt x="40" y="24"/>
                </a:lnTo>
                <a:lnTo>
                  <a:pt x="39" y="19"/>
                </a:lnTo>
                <a:lnTo>
                  <a:pt x="37" y="16"/>
                </a:lnTo>
                <a:lnTo>
                  <a:pt x="30" y="9"/>
                </a:lnTo>
                <a:lnTo>
                  <a:pt x="21" y="15"/>
                </a:lnTo>
                <a:lnTo>
                  <a:pt x="19" y="6"/>
                </a:lnTo>
                <a:lnTo>
                  <a:pt x="18" y="1"/>
                </a:lnTo>
                <a:lnTo>
                  <a:pt x="14" y="0"/>
                </a:lnTo>
                <a:lnTo>
                  <a:pt x="6" y="5"/>
                </a:lnTo>
                <a:lnTo>
                  <a:pt x="2" y="9"/>
                </a:lnTo>
                <a:lnTo>
                  <a:pt x="1" y="17"/>
                </a:lnTo>
                <a:lnTo>
                  <a:pt x="0" y="35"/>
                </a:lnTo>
                <a:lnTo>
                  <a:pt x="1" y="41"/>
                </a:lnTo>
                <a:lnTo>
                  <a:pt x="2" y="4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Freeform 449"/>
          <p:cNvSpPr>
            <a:spLocks/>
          </p:cNvSpPr>
          <p:nvPr/>
        </p:nvSpPr>
        <p:spPr bwMode="auto">
          <a:xfrm>
            <a:off x="14886245" y="5655019"/>
            <a:ext cx="20638" cy="25400"/>
          </a:xfrm>
          <a:custGeom>
            <a:avLst/>
            <a:gdLst>
              <a:gd name="T0" fmla="*/ 2 w 40"/>
              <a:gd name="T1" fmla="*/ 43 h 47"/>
              <a:gd name="T2" fmla="*/ 4 w 40"/>
              <a:gd name="T3" fmla="*/ 44 h 47"/>
              <a:gd name="T4" fmla="*/ 8 w 40"/>
              <a:gd name="T5" fmla="*/ 47 h 47"/>
              <a:gd name="T6" fmla="*/ 8 w 40"/>
              <a:gd name="T7" fmla="*/ 47 h 47"/>
              <a:gd name="T8" fmla="*/ 9 w 40"/>
              <a:gd name="T9" fmla="*/ 40 h 47"/>
              <a:gd name="T10" fmla="*/ 10 w 40"/>
              <a:gd name="T11" fmla="*/ 38 h 47"/>
              <a:gd name="T12" fmla="*/ 16 w 40"/>
              <a:gd name="T13" fmla="*/ 38 h 47"/>
              <a:gd name="T14" fmla="*/ 25 w 40"/>
              <a:gd name="T15" fmla="*/ 41 h 47"/>
              <a:gd name="T16" fmla="*/ 34 w 40"/>
              <a:gd name="T17" fmla="*/ 43 h 47"/>
              <a:gd name="T18" fmla="*/ 38 w 40"/>
              <a:gd name="T19" fmla="*/ 38 h 47"/>
              <a:gd name="T20" fmla="*/ 38 w 40"/>
              <a:gd name="T21" fmla="*/ 35 h 47"/>
              <a:gd name="T22" fmla="*/ 40 w 40"/>
              <a:gd name="T23" fmla="*/ 28 h 47"/>
              <a:gd name="T24" fmla="*/ 40 w 40"/>
              <a:gd name="T25" fmla="*/ 24 h 47"/>
              <a:gd name="T26" fmla="*/ 39 w 40"/>
              <a:gd name="T27" fmla="*/ 19 h 47"/>
              <a:gd name="T28" fmla="*/ 37 w 40"/>
              <a:gd name="T29" fmla="*/ 16 h 47"/>
              <a:gd name="T30" fmla="*/ 30 w 40"/>
              <a:gd name="T31" fmla="*/ 9 h 47"/>
              <a:gd name="T32" fmla="*/ 21 w 40"/>
              <a:gd name="T33" fmla="*/ 15 h 47"/>
              <a:gd name="T34" fmla="*/ 19 w 40"/>
              <a:gd name="T35" fmla="*/ 6 h 47"/>
              <a:gd name="T36" fmla="*/ 18 w 40"/>
              <a:gd name="T37" fmla="*/ 1 h 47"/>
              <a:gd name="T38" fmla="*/ 14 w 40"/>
              <a:gd name="T39" fmla="*/ 0 h 47"/>
              <a:gd name="T40" fmla="*/ 6 w 40"/>
              <a:gd name="T41" fmla="*/ 5 h 47"/>
              <a:gd name="T42" fmla="*/ 2 w 40"/>
              <a:gd name="T43" fmla="*/ 9 h 47"/>
              <a:gd name="T44" fmla="*/ 1 w 40"/>
              <a:gd name="T45" fmla="*/ 17 h 47"/>
              <a:gd name="T46" fmla="*/ 0 w 40"/>
              <a:gd name="T47" fmla="*/ 35 h 47"/>
              <a:gd name="T48" fmla="*/ 1 w 40"/>
              <a:gd name="T49" fmla="*/ 41 h 47"/>
              <a:gd name="T50" fmla="*/ 2 w 40"/>
              <a:gd name="T51"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7">
                <a:moveTo>
                  <a:pt x="2" y="43"/>
                </a:moveTo>
                <a:lnTo>
                  <a:pt x="4" y="44"/>
                </a:lnTo>
                <a:lnTo>
                  <a:pt x="8" y="47"/>
                </a:lnTo>
                <a:lnTo>
                  <a:pt x="8" y="47"/>
                </a:lnTo>
                <a:lnTo>
                  <a:pt x="9" y="40"/>
                </a:lnTo>
                <a:lnTo>
                  <a:pt x="10" y="38"/>
                </a:lnTo>
                <a:lnTo>
                  <a:pt x="16" y="38"/>
                </a:lnTo>
                <a:lnTo>
                  <a:pt x="25" y="41"/>
                </a:lnTo>
                <a:lnTo>
                  <a:pt x="34" y="43"/>
                </a:lnTo>
                <a:lnTo>
                  <a:pt x="38" y="38"/>
                </a:lnTo>
                <a:lnTo>
                  <a:pt x="38" y="35"/>
                </a:lnTo>
                <a:lnTo>
                  <a:pt x="40" y="28"/>
                </a:lnTo>
                <a:lnTo>
                  <a:pt x="40" y="24"/>
                </a:lnTo>
                <a:lnTo>
                  <a:pt x="39" y="19"/>
                </a:lnTo>
                <a:lnTo>
                  <a:pt x="37" y="16"/>
                </a:lnTo>
                <a:lnTo>
                  <a:pt x="30" y="9"/>
                </a:lnTo>
                <a:lnTo>
                  <a:pt x="21" y="15"/>
                </a:lnTo>
                <a:lnTo>
                  <a:pt x="19" y="6"/>
                </a:lnTo>
                <a:lnTo>
                  <a:pt x="18" y="1"/>
                </a:lnTo>
                <a:lnTo>
                  <a:pt x="14" y="0"/>
                </a:lnTo>
                <a:lnTo>
                  <a:pt x="6" y="5"/>
                </a:lnTo>
                <a:lnTo>
                  <a:pt x="2" y="9"/>
                </a:lnTo>
                <a:lnTo>
                  <a:pt x="1" y="17"/>
                </a:lnTo>
                <a:lnTo>
                  <a:pt x="0" y="35"/>
                </a:lnTo>
                <a:lnTo>
                  <a:pt x="1" y="41"/>
                </a:lnTo>
                <a:lnTo>
                  <a:pt x="2" y="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450"/>
          <p:cNvSpPr>
            <a:spLocks/>
          </p:cNvSpPr>
          <p:nvPr/>
        </p:nvSpPr>
        <p:spPr bwMode="auto">
          <a:xfrm>
            <a:off x="14514770" y="5426419"/>
            <a:ext cx="23813" cy="30163"/>
          </a:xfrm>
          <a:custGeom>
            <a:avLst/>
            <a:gdLst>
              <a:gd name="T0" fmla="*/ 8 w 45"/>
              <a:gd name="T1" fmla="*/ 34 h 59"/>
              <a:gd name="T2" fmla="*/ 10 w 45"/>
              <a:gd name="T3" fmla="*/ 34 h 59"/>
              <a:gd name="T4" fmla="*/ 13 w 45"/>
              <a:gd name="T5" fmla="*/ 35 h 59"/>
              <a:gd name="T6" fmla="*/ 15 w 45"/>
              <a:gd name="T7" fmla="*/ 37 h 59"/>
              <a:gd name="T8" fmla="*/ 17 w 45"/>
              <a:gd name="T9" fmla="*/ 40 h 59"/>
              <a:gd name="T10" fmla="*/ 15 w 45"/>
              <a:gd name="T11" fmla="*/ 39 h 59"/>
              <a:gd name="T12" fmla="*/ 12 w 45"/>
              <a:gd name="T13" fmla="*/ 39 h 59"/>
              <a:gd name="T14" fmla="*/ 8 w 45"/>
              <a:gd name="T15" fmla="*/ 38 h 59"/>
              <a:gd name="T16" fmla="*/ 6 w 45"/>
              <a:gd name="T17" fmla="*/ 40 h 59"/>
              <a:gd name="T18" fmla="*/ 6 w 45"/>
              <a:gd name="T19" fmla="*/ 43 h 59"/>
              <a:gd name="T20" fmla="*/ 6 w 45"/>
              <a:gd name="T21" fmla="*/ 45 h 59"/>
              <a:gd name="T22" fmla="*/ 8 w 45"/>
              <a:gd name="T23" fmla="*/ 50 h 59"/>
              <a:gd name="T24" fmla="*/ 12 w 45"/>
              <a:gd name="T25" fmla="*/ 54 h 59"/>
              <a:gd name="T26" fmla="*/ 15 w 45"/>
              <a:gd name="T27" fmla="*/ 53 h 59"/>
              <a:gd name="T28" fmla="*/ 18 w 45"/>
              <a:gd name="T29" fmla="*/ 51 h 59"/>
              <a:gd name="T30" fmla="*/ 22 w 45"/>
              <a:gd name="T31" fmla="*/ 53 h 59"/>
              <a:gd name="T32" fmla="*/ 20 w 45"/>
              <a:gd name="T33" fmla="*/ 54 h 59"/>
              <a:gd name="T34" fmla="*/ 19 w 45"/>
              <a:gd name="T35" fmla="*/ 59 h 59"/>
              <a:gd name="T36" fmla="*/ 26 w 45"/>
              <a:gd name="T37" fmla="*/ 59 h 59"/>
              <a:gd name="T38" fmla="*/ 28 w 45"/>
              <a:gd name="T39" fmla="*/ 58 h 59"/>
              <a:gd name="T40" fmla="*/ 30 w 45"/>
              <a:gd name="T41" fmla="*/ 56 h 59"/>
              <a:gd name="T42" fmla="*/ 34 w 45"/>
              <a:gd name="T43" fmla="*/ 47 h 59"/>
              <a:gd name="T44" fmla="*/ 36 w 45"/>
              <a:gd name="T45" fmla="*/ 45 h 59"/>
              <a:gd name="T46" fmla="*/ 44 w 45"/>
              <a:gd name="T47" fmla="*/ 40 h 59"/>
              <a:gd name="T48" fmla="*/ 45 w 45"/>
              <a:gd name="T49" fmla="*/ 38 h 59"/>
              <a:gd name="T50" fmla="*/ 44 w 45"/>
              <a:gd name="T51" fmla="*/ 30 h 59"/>
              <a:gd name="T52" fmla="*/ 45 w 45"/>
              <a:gd name="T53" fmla="*/ 28 h 59"/>
              <a:gd name="T54" fmla="*/ 37 w 45"/>
              <a:gd name="T55" fmla="*/ 24 h 59"/>
              <a:gd name="T56" fmla="*/ 23 w 45"/>
              <a:gd name="T57" fmla="*/ 26 h 59"/>
              <a:gd name="T58" fmla="*/ 17 w 45"/>
              <a:gd name="T59" fmla="*/ 23 h 59"/>
              <a:gd name="T60" fmla="*/ 24 w 45"/>
              <a:gd name="T61" fmla="*/ 17 h 59"/>
              <a:gd name="T62" fmla="*/ 16 w 45"/>
              <a:gd name="T63" fmla="*/ 10 h 59"/>
              <a:gd name="T64" fmla="*/ 13 w 45"/>
              <a:gd name="T65" fmla="*/ 8 h 59"/>
              <a:gd name="T66" fmla="*/ 13 w 45"/>
              <a:gd name="T67" fmla="*/ 4 h 59"/>
              <a:gd name="T68" fmla="*/ 13 w 45"/>
              <a:gd name="T69" fmla="*/ 3 h 59"/>
              <a:gd name="T70" fmla="*/ 8 w 45"/>
              <a:gd name="T71" fmla="*/ 0 h 59"/>
              <a:gd name="T72" fmla="*/ 5 w 45"/>
              <a:gd name="T73" fmla="*/ 1 h 59"/>
              <a:gd name="T74" fmla="*/ 1 w 45"/>
              <a:gd name="T75" fmla="*/ 5 h 59"/>
              <a:gd name="T76" fmla="*/ 0 w 45"/>
              <a:gd name="T77" fmla="*/ 8 h 59"/>
              <a:gd name="T78" fmla="*/ 1 w 45"/>
              <a:gd name="T79" fmla="*/ 14 h 59"/>
              <a:gd name="T80" fmla="*/ 8 w 45"/>
              <a:gd name="T81"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59">
                <a:moveTo>
                  <a:pt x="8" y="34"/>
                </a:moveTo>
                <a:lnTo>
                  <a:pt x="10" y="34"/>
                </a:lnTo>
                <a:lnTo>
                  <a:pt x="13" y="35"/>
                </a:lnTo>
                <a:lnTo>
                  <a:pt x="15" y="37"/>
                </a:lnTo>
                <a:lnTo>
                  <a:pt x="17" y="40"/>
                </a:lnTo>
                <a:lnTo>
                  <a:pt x="15" y="39"/>
                </a:lnTo>
                <a:lnTo>
                  <a:pt x="12" y="39"/>
                </a:lnTo>
                <a:lnTo>
                  <a:pt x="8" y="38"/>
                </a:lnTo>
                <a:lnTo>
                  <a:pt x="6" y="40"/>
                </a:lnTo>
                <a:lnTo>
                  <a:pt x="6" y="43"/>
                </a:lnTo>
                <a:lnTo>
                  <a:pt x="6" y="45"/>
                </a:lnTo>
                <a:lnTo>
                  <a:pt x="8" y="50"/>
                </a:lnTo>
                <a:lnTo>
                  <a:pt x="12" y="54"/>
                </a:lnTo>
                <a:lnTo>
                  <a:pt x="15" y="53"/>
                </a:lnTo>
                <a:lnTo>
                  <a:pt x="18" y="51"/>
                </a:lnTo>
                <a:lnTo>
                  <a:pt x="22" y="53"/>
                </a:lnTo>
                <a:lnTo>
                  <a:pt x="20" y="54"/>
                </a:lnTo>
                <a:lnTo>
                  <a:pt x="19" y="59"/>
                </a:lnTo>
                <a:lnTo>
                  <a:pt x="26" y="59"/>
                </a:lnTo>
                <a:lnTo>
                  <a:pt x="28" y="58"/>
                </a:lnTo>
                <a:lnTo>
                  <a:pt x="30" y="56"/>
                </a:lnTo>
                <a:lnTo>
                  <a:pt x="34" y="47"/>
                </a:lnTo>
                <a:lnTo>
                  <a:pt x="36" y="45"/>
                </a:lnTo>
                <a:lnTo>
                  <a:pt x="44" y="40"/>
                </a:lnTo>
                <a:lnTo>
                  <a:pt x="45" y="38"/>
                </a:lnTo>
                <a:lnTo>
                  <a:pt x="44" y="30"/>
                </a:lnTo>
                <a:lnTo>
                  <a:pt x="45" y="28"/>
                </a:lnTo>
                <a:lnTo>
                  <a:pt x="37" y="24"/>
                </a:lnTo>
                <a:lnTo>
                  <a:pt x="23" y="26"/>
                </a:lnTo>
                <a:lnTo>
                  <a:pt x="17" y="23"/>
                </a:lnTo>
                <a:lnTo>
                  <a:pt x="24" y="17"/>
                </a:lnTo>
                <a:lnTo>
                  <a:pt x="16" y="10"/>
                </a:lnTo>
                <a:lnTo>
                  <a:pt x="13" y="8"/>
                </a:lnTo>
                <a:lnTo>
                  <a:pt x="13" y="4"/>
                </a:lnTo>
                <a:lnTo>
                  <a:pt x="13" y="3"/>
                </a:lnTo>
                <a:lnTo>
                  <a:pt x="8" y="0"/>
                </a:lnTo>
                <a:lnTo>
                  <a:pt x="5" y="1"/>
                </a:lnTo>
                <a:lnTo>
                  <a:pt x="1" y="5"/>
                </a:lnTo>
                <a:lnTo>
                  <a:pt x="0" y="8"/>
                </a:lnTo>
                <a:lnTo>
                  <a:pt x="1" y="14"/>
                </a:lnTo>
                <a:lnTo>
                  <a:pt x="8" y="3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3" name="Freeform 451"/>
          <p:cNvSpPr>
            <a:spLocks/>
          </p:cNvSpPr>
          <p:nvPr/>
        </p:nvSpPr>
        <p:spPr bwMode="auto">
          <a:xfrm>
            <a:off x="14514770" y="5426419"/>
            <a:ext cx="23813" cy="30163"/>
          </a:xfrm>
          <a:custGeom>
            <a:avLst/>
            <a:gdLst>
              <a:gd name="T0" fmla="*/ 8 w 45"/>
              <a:gd name="T1" fmla="*/ 34 h 59"/>
              <a:gd name="T2" fmla="*/ 10 w 45"/>
              <a:gd name="T3" fmla="*/ 34 h 59"/>
              <a:gd name="T4" fmla="*/ 13 w 45"/>
              <a:gd name="T5" fmla="*/ 35 h 59"/>
              <a:gd name="T6" fmla="*/ 15 w 45"/>
              <a:gd name="T7" fmla="*/ 37 h 59"/>
              <a:gd name="T8" fmla="*/ 17 w 45"/>
              <a:gd name="T9" fmla="*/ 40 h 59"/>
              <a:gd name="T10" fmla="*/ 15 w 45"/>
              <a:gd name="T11" fmla="*/ 39 h 59"/>
              <a:gd name="T12" fmla="*/ 12 w 45"/>
              <a:gd name="T13" fmla="*/ 39 h 59"/>
              <a:gd name="T14" fmla="*/ 8 w 45"/>
              <a:gd name="T15" fmla="*/ 38 h 59"/>
              <a:gd name="T16" fmla="*/ 6 w 45"/>
              <a:gd name="T17" fmla="*/ 40 h 59"/>
              <a:gd name="T18" fmla="*/ 6 w 45"/>
              <a:gd name="T19" fmla="*/ 43 h 59"/>
              <a:gd name="T20" fmla="*/ 6 w 45"/>
              <a:gd name="T21" fmla="*/ 45 h 59"/>
              <a:gd name="T22" fmla="*/ 8 w 45"/>
              <a:gd name="T23" fmla="*/ 50 h 59"/>
              <a:gd name="T24" fmla="*/ 12 w 45"/>
              <a:gd name="T25" fmla="*/ 54 h 59"/>
              <a:gd name="T26" fmla="*/ 15 w 45"/>
              <a:gd name="T27" fmla="*/ 53 h 59"/>
              <a:gd name="T28" fmla="*/ 18 w 45"/>
              <a:gd name="T29" fmla="*/ 51 h 59"/>
              <a:gd name="T30" fmla="*/ 22 w 45"/>
              <a:gd name="T31" fmla="*/ 53 h 59"/>
              <a:gd name="T32" fmla="*/ 20 w 45"/>
              <a:gd name="T33" fmla="*/ 54 h 59"/>
              <a:gd name="T34" fmla="*/ 19 w 45"/>
              <a:gd name="T35" fmla="*/ 59 h 59"/>
              <a:gd name="T36" fmla="*/ 26 w 45"/>
              <a:gd name="T37" fmla="*/ 59 h 59"/>
              <a:gd name="T38" fmla="*/ 28 w 45"/>
              <a:gd name="T39" fmla="*/ 58 h 59"/>
              <a:gd name="T40" fmla="*/ 30 w 45"/>
              <a:gd name="T41" fmla="*/ 56 h 59"/>
              <a:gd name="T42" fmla="*/ 34 w 45"/>
              <a:gd name="T43" fmla="*/ 47 h 59"/>
              <a:gd name="T44" fmla="*/ 36 w 45"/>
              <a:gd name="T45" fmla="*/ 45 h 59"/>
              <a:gd name="T46" fmla="*/ 44 w 45"/>
              <a:gd name="T47" fmla="*/ 40 h 59"/>
              <a:gd name="T48" fmla="*/ 45 w 45"/>
              <a:gd name="T49" fmla="*/ 38 h 59"/>
              <a:gd name="T50" fmla="*/ 44 w 45"/>
              <a:gd name="T51" fmla="*/ 30 h 59"/>
              <a:gd name="T52" fmla="*/ 45 w 45"/>
              <a:gd name="T53" fmla="*/ 28 h 59"/>
              <a:gd name="T54" fmla="*/ 37 w 45"/>
              <a:gd name="T55" fmla="*/ 24 h 59"/>
              <a:gd name="T56" fmla="*/ 23 w 45"/>
              <a:gd name="T57" fmla="*/ 26 h 59"/>
              <a:gd name="T58" fmla="*/ 17 w 45"/>
              <a:gd name="T59" fmla="*/ 23 h 59"/>
              <a:gd name="T60" fmla="*/ 24 w 45"/>
              <a:gd name="T61" fmla="*/ 17 h 59"/>
              <a:gd name="T62" fmla="*/ 16 w 45"/>
              <a:gd name="T63" fmla="*/ 10 h 59"/>
              <a:gd name="T64" fmla="*/ 13 w 45"/>
              <a:gd name="T65" fmla="*/ 8 h 59"/>
              <a:gd name="T66" fmla="*/ 13 w 45"/>
              <a:gd name="T67" fmla="*/ 4 h 59"/>
              <a:gd name="T68" fmla="*/ 13 w 45"/>
              <a:gd name="T69" fmla="*/ 3 h 59"/>
              <a:gd name="T70" fmla="*/ 8 w 45"/>
              <a:gd name="T71" fmla="*/ 0 h 59"/>
              <a:gd name="T72" fmla="*/ 5 w 45"/>
              <a:gd name="T73" fmla="*/ 1 h 59"/>
              <a:gd name="T74" fmla="*/ 1 w 45"/>
              <a:gd name="T75" fmla="*/ 5 h 59"/>
              <a:gd name="T76" fmla="*/ 0 w 45"/>
              <a:gd name="T77" fmla="*/ 8 h 59"/>
              <a:gd name="T78" fmla="*/ 1 w 45"/>
              <a:gd name="T79" fmla="*/ 14 h 59"/>
              <a:gd name="T80" fmla="*/ 8 w 45"/>
              <a:gd name="T81"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59">
                <a:moveTo>
                  <a:pt x="8" y="34"/>
                </a:moveTo>
                <a:lnTo>
                  <a:pt x="10" y="34"/>
                </a:lnTo>
                <a:lnTo>
                  <a:pt x="13" y="35"/>
                </a:lnTo>
                <a:lnTo>
                  <a:pt x="15" y="37"/>
                </a:lnTo>
                <a:lnTo>
                  <a:pt x="17" y="40"/>
                </a:lnTo>
                <a:lnTo>
                  <a:pt x="15" y="39"/>
                </a:lnTo>
                <a:lnTo>
                  <a:pt x="12" y="39"/>
                </a:lnTo>
                <a:lnTo>
                  <a:pt x="8" y="38"/>
                </a:lnTo>
                <a:lnTo>
                  <a:pt x="6" y="40"/>
                </a:lnTo>
                <a:lnTo>
                  <a:pt x="6" y="43"/>
                </a:lnTo>
                <a:lnTo>
                  <a:pt x="6" y="45"/>
                </a:lnTo>
                <a:lnTo>
                  <a:pt x="8" y="50"/>
                </a:lnTo>
                <a:lnTo>
                  <a:pt x="12" y="54"/>
                </a:lnTo>
                <a:lnTo>
                  <a:pt x="15" y="53"/>
                </a:lnTo>
                <a:lnTo>
                  <a:pt x="18" y="51"/>
                </a:lnTo>
                <a:lnTo>
                  <a:pt x="22" y="53"/>
                </a:lnTo>
                <a:lnTo>
                  <a:pt x="20" y="54"/>
                </a:lnTo>
                <a:lnTo>
                  <a:pt x="19" y="59"/>
                </a:lnTo>
                <a:lnTo>
                  <a:pt x="26" y="59"/>
                </a:lnTo>
                <a:lnTo>
                  <a:pt x="28" y="58"/>
                </a:lnTo>
                <a:lnTo>
                  <a:pt x="30" y="56"/>
                </a:lnTo>
                <a:lnTo>
                  <a:pt x="34" y="47"/>
                </a:lnTo>
                <a:lnTo>
                  <a:pt x="36" y="45"/>
                </a:lnTo>
                <a:lnTo>
                  <a:pt x="44" y="40"/>
                </a:lnTo>
                <a:lnTo>
                  <a:pt x="45" y="38"/>
                </a:lnTo>
                <a:lnTo>
                  <a:pt x="44" y="30"/>
                </a:lnTo>
                <a:lnTo>
                  <a:pt x="45" y="28"/>
                </a:lnTo>
                <a:lnTo>
                  <a:pt x="37" y="24"/>
                </a:lnTo>
                <a:lnTo>
                  <a:pt x="23" y="26"/>
                </a:lnTo>
                <a:lnTo>
                  <a:pt x="17" y="23"/>
                </a:lnTo>
                <a:lnTo>
                  <a:pt x="24" y="17"/>
                </a:lnTo>
                <a:lnTo>
                  <a:pt x="16" y="10"/>
                </a:lnTo>
                <a:lnTo>
                  <a:pt x="13" y="8"/>
                </a:lnTo>
                <a:lnTo>
                  <a:pt x="13" y="4"/>
                </a:lnTo>
                <a:lnTo>
                  <a:pt x="13" y="3"/>
                </a:lnTo>
                <a:lnTo>
                  <a:pt x="8" y="0"/>
                </a:lnTo>
                <a:lnTo>
                  <a:pt x="5" y="1"/>
                </a:lnTo>
                <a:lnTo>
                  <a:pt x="1" y="5"/>
                </a:lnTo>
                <a:lnTo>
                  <a:pt x="0" y="8"/>
                </a:lnTo>
                <a:lnTo>
                  <a:pt x="1" y="14"/>
                </a:lnTo>
                <a:lnTo>
                  <a:pt x="8"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452"/>
          <p:cNvSpPr>
            <a:spLocks/>
          </p:cNvSpPr>
          <p:nvPr/>
        </p:nvSpPr>
        <p:spPr bwMode="auto">
          <a:xfrm>
            <a:off x="14414758" y="5370857"/>
            <a:ext cx="1658938" cy="1511300"/>
          </a:xfrm>
          <a:custGeom>
            <a:avLst/>
            <a:gdLst>
              <a:gd name="T0" fmla="*/ 3078 w 3134"/>
              <a:gd name="T1" fmla="*/ 1651 h 2856"/>
              <a:gd name="T2" fmla="*/ 2926 w 3134"/>
              <a:gd name="T3" fmla="*/ 1633 h 2856"/>
              <a:gd name="T4" fmla="*/ 2944 w 3134"/>
              <a:gd name="T5" fmla="*/ 1544 h 2856"/>
              <a:gd name="T6" fmla="*/ 2905 w 3134"/>
              <a:gd name="T7" fmla="*/ 1403 h 2856"/>
              <a:gd name="T8" fmla="*/ 2786 w 3134"/>
              <a:gd name="T9" fmla="*/ 1303 h 2856"/>
              <a:gd name="T10" fmla="*/ 2611 w 3134"/>
              <a:gd name="T11" fmla="*/ 1314 h 2856"/>
              <a:gd name="T12" fmla="*/ 2535 w 3134"/>
              <a:gd name="T13" fmla="*/ 1373 h 2856"/>
              <a:gd name="T14" fmla="*/ 2284 w 3134"/>
              <a:gd name="T15" fmla="*/ 1304 h 2856"/>
              <a:gd name="T16" fmla="*/ 2217 w 3134"/>
              <a:gd name="T17" fmla="*/ 1578 h 2856"/>
              <a:gd name="T18" fmla="*/ 2091 w 3134"/>
              <a:gd name="T19" fmla="*/ 1818 h 2856"/>
              <a:gd name="T20" fmla="*/ 1875 w 3134"/>
              <a:gd name="T21" fmla="*/ 1762 h 2856"/>
              <a:gd name="T22" fmla="*/ 2117 w 3134"/>
              <a:gd name="T23" fmla="*/ 1582 h 2856"/>
              <a:gd name="T24" fmla="*/ 2061 w 3134"/>
              <a:gd name="T25" fmla="*/ 1520 h 2856"/>
              <a:gd name="T26" fmla="*/ 2331 w 3134"/>
              <a:gd name="T27" fmla="*/ 1131 h 2856"/>
              <a:gd name="T28" fmla="*/ 2109 w 3134"/>
              <a:gd name="T29" fmla="*/ 1184 h 2856"/>
              <a:gd name="T30" fmla="*/ 1958 w 3134"/>
              <a:gd name="T31" fmla="*/ 1170 h 2856"/>
              <a:gd name="T32" fmla="*/ 1882 w 3134"/>
              <a:gd name="T33" fmla="*/ 1124 h 2856"/>
              <a:gd name="T34" fmla="*/ 1864 w 3134"/>
              <a:gd name="T35" fmla="*/ 1179 h 2856"/>
              <a:gd name="T36" fmla="*/ 1779 w 3134"/>
              <a:gd name="T37" fmla="*/ 1158 h 2856"/>
              <a:gd name="T38" fmla="*/ 1693 w 3134"/>
              <a:gd name="T39" fmla="*/ 1263 h 2856"/>
              <a:gd name="T40" fmla="*/ 1674 w 3134"/>
              <a:gd name="T41" fmla="*/ 1156 h 2856"/>
              <a:gd name="T42" fmla="*/ 1587 w 3134"/>
              <a:gd name="T43" fmla="*/ 1140 h 2856"/>
              <a:gd name="T44" fmla="*/ 1520 w 3134"/>
              <a:gd name="T45" fmla="*/ 1078 h 2856"/>
              <a:gd name="T46" fmla="*/ 1365 w 3134"/>
              <a:gd name="T47" fmla="*/ 1066 h 2856"/>
              <a:gd name="T48" fmla="*/ 1212 w 3134"/>
              <a:gd name="T49" fmla="*/ 1059 h 2856"/>
              <a:gd name="T50" fmla="*/ 1217 w 3134"/>
              <a:gd name="T51" fmla="*/ 957 h 2856"/>
              <a:gd name="T52" fmla="*/ 1148 w 3134"/>
              <a:gd name="T53" fmla="*/ 932 h 2856"/>
              <a:gd name="T54" fmla="*/ 1173 w 3134"/>
              <a:gd name="T55" fmla="*/ 774 h 2856"/>
              <a:gd name="T56" fmla="*/ 948 w 3134"/>
              <a:gd name="T57" fmla="*/ 707 h 2856"/>
              <a:gd name="T58" fmla="*/ 856 w 3134"/>
              <a:gd name="T59" fmla="*/ 539 h 2856"/>
              <a:gd name="T60" fmla="*/ 780 w 3134"/>
              <a:gd name="T61" fmla="*/ 543 h 2856"/>
              <a:gd name="T62" fmla="*/ 678 w 3134"/>
              <a:gd name="T63" fmla="*/ 620 h 2856"/>
              <a:gd name="T64" fmla="*/ 662 w 3134"/>
              <a:gd name="T65" fmla="*/ 426 h 2856"/>
              <a:gd name="T66" fmla="*/ 551 w 3134"/>
              <a:gd name="T67" fmla="*/ 483 h 2856"/>
              <a:gd name="T68" fmla="*/ 510 w 3134"/>
              <a:gd name="T69" fmla="*/ 347 h 2856"/>
              <a:gd name="T70" fmla="*/ 363 w 3134"/>
              <a:gd name="T71" fmla="*/ 351 h 2856"/>
              <a:gd name="T72" fmla="*/ 380 w 3134"/>
              <a:gd name="T73" fmla="*/ 228 h 2856"/>
              <a:gd name="T74" fmla="*/ 274 w 3134"/>
              <a:gd name="T75" fmla="*/ 168 h 2856"/>
              <a:gd name="T76" fmla="*/ 128 w 3134"/>
              <a:gd name="T77" fmla="*/ 62 h 2856"/>
              <a:gd name="T78" fmla="*/ 83 w 3134"/>
              <a:gd name="T79" fmla="*/ 62 h 2856"/>
              <a:gd name="T80" fmla="*/ 51 w 3134"/>
              <a:gd name="T81" fmla="*/ 79 h 2856"/>
              <a:gd name="T82" fmla="*/ 116 w 3134"/>
              <a:gd name="T83" fmla="*/ 220 h 2856"/>
              <a:gd name="T84" fmla="*/ 240 w 3134"/>
              <a:gd name="T85" fmla="*/ 344 h 2856"/>
              <a:gd name="T86" fmla="*/ 301 w 3134"/>
              <a:gd name="T87" fmla="*/ 455 h 2856"/>
              <a:gd name="T88" fmla="*/ 429 w 3134"/>
              <a:gd name="T89" fmla="*/ 522 h 2856"/>
              <a:gd name="T90" fmla="*/ 585 w 3134"/>
              <a:gd name="T91" fmla="*/ 771 h 2856"/>
              <a:gd name="T92" fmla="*/ 719 w 3134"/>
              <a:gd name="T93" fmla="*/ 946 h 2856"/>
              <a:gd name="T94" fmla="*/ 850 w 3134"/>
              <a:gd name="T95" fmla="*/ 1187 h 2856"/>
              <a:gd name="T96" fmla="*/ 966 w 3134"/>
              <a:gd name="T97" fmla="*/ 1304 h 2856"/>
              <a:gd name="T98" fmla="*/ 1145 w 3134"/>
              <a:gd name="T99" fmla="*/ 1590 h 2856"/>
              <a:gd name="T100" fmla="*/ 764 w 3134"/>
              <a:gd name="T101" fmla="*/ 1872 h 2856"/>
              <a:gd name="T102" fmla="*/ 572 w 3134"/>
              <a:gd name="T103" fmla="*/ 1895 h 2856"/>
              <a:gd name="T104" fmla="*/ 470 w 3134"/>
              <a:gd name="T105" fmla="*/ 1989 h 2856"/>
              <a:gd name="T106" fmla="*/ 519 w 3134"/>
              <a:gd name="T107" fmla="*/ 2182 h 2856"/>
              <a:gd name="T108" fmla="*/ 722 w 3134"/>
              <a:gd name="T109" fmla="*/ 2442 h 2856"/>
              <a:gd name="T110" fmla="*/ 942 w 3134"/>
              <a:gd name="T111" fmla="*/ 2697 h 2856"/>
              <a:gd name="T112" fmla="*/ 1043 w 3134"/>
              <a:gd name="T113" fmla="*/ 2711 h 2856"/>
              <a:gd name="T114" fmla="*/ 1219 w 3134"/>
              <a:gd name="T115" fmla="*/ 2823 h 2856"/>
              <a:gd name="T116" fmla="*/ 1528 w 3134"/>
              <a:gd name="T117" fmla="*/ 2776 h 2856"/>
              <a:gd name="T118" fmla="*/ 1554 w 3134"/>
              <a:gd name="T119" fmla="*/ 2626 h 2856"/>
              <a:gd name="T120" fmla="*/ 1501 w 3134"/>
              <a:gd name="T121" fmla="*/ 2275 h 2856"/>
              <a:gd name="T122" fmla="*/ 1598 w 3134"/>
              <a:gd name="T123" fmla="*/ 2532 h 2856"/>
              <a:gd name="T124" fmla="*/ 3025 w 3134"/>
              <a:gd name="T125" fmla="*/ 2078 h 2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4" h="2856">
                <a:moveTo>
                  <a:pt x="3100" y="1869"/>
                </a:moveTo>
                <a:lnTo>
                  <a:pt x="3103" y="1865"/>
                </a:lnTo>
                <a:lnTo>
                  <a:pt x="3105" y="1859"/>
                </a:lnTo>
                <a:lnTo>
                  <a:pt x="3107" y="1852"/>
                </a:lnTo>
                <a:lnTo>
                  <a:pt x="3105" y="1845"/>
                </a:lnTo>
                <a:lnTo>
                  <a:pt x="3107" y="1842"/>
                </a:lnTo>
                <a:lnTo>
                  <a:pt x="3108" y="1836"/>
                </a:lnTo>
                <a:lnTo>
                  <a:pt x="3109" y="1828"/>
                </a:lnTo>
                <a:lnTo>
                  <a:pt x="3109" y="1827"/>
                </a:lnTo>
                <a:lnTo>
                  <a:pt x="3113" y="1820"/>
                </a:lnTo>
                <a:lnTo>
                  <a:pt x="3115" y="1808"/>
                </a:lnTo>
                <a:lnTo>
                  <a:pt x="3115" y="1806"/>
                </a:lnTo>
                <a:lnTo>
                  <a:pt x="3119" y="1802"/>
                </a:lnTo>
                <a:lnTo>
                  <a:pt x="3129" y="1784"/>
                </a:lnTo>
                <a:lnTo>
                  <a:pt x="3130" y="1780"/>
                </a:lnTo>
                <a:lnTo>
                  <a:pt x="3130" y="1773"/>
                </a:lnTo>
                <a:lnTo>
                  <a:pt x="3127" y="1767"/>
                </a:lnTo>
                <a:lnTo>
                  <a:pt x="3122" y="1763"/>
                </a:lnTo>
                <a:lnTo>
                  <a:pt x="3109" y="1761"/>
                </a:lnTo>
                <a:lnTo>
                  <a:pt x="3103" y="1759"/>
                </a:lnTo>
                <a:lnTo>
                  <a:pt x="3109" y="1756"/>
                </a:lnTo>
                <a:lnTo>
                  <a:pt x="3120" y="1753"/>
                </a:lnTo>
                <a:lnTo>
                  <a:pt x="3124" y="1750"/>
                </a:lnTo>
                <a:lnTo>
                  <a:pt x="3131" y="1740"/>
                </a:lnTo>
                <a:lnTo>
                  <a:pt x="3133" y="1732"/>
                </a:lnTo>
                <a:lnTo>
                  <a:pt x="3132" y="1723"/>
                </a:lnTo>
                <a:lnTo>
                  <a:pt x="3123" y="1721"/>
                </a:lnTo>
                <a:lnTo>
                  <a:pt x="3120" y="1720"/>
                </a:lnTo>
                <a:lnTo>
                  <a:pt x="3123" y="1713"/>
                </a:lnTo>
                <a:lnTo>
                  <a:pt x="3129" y="1710"/>
                </a:lnTo>
                <a:lnTo>
                  <a:pt x="3134" y="1707"/>
                </a:lnTo>
                <a:lnTo>
                  <a:pt x="3134" y="1697"/>
                </a:lnTo>
                <a:lnTo>
                  <a:pt x="3128" y="1692"/>
                </a:lnTo>
                <a:lnTo>
                  <a:pt x="3123" y="1689"/>
                </a:lnTo>
                <a:lnTo>
                  <a:pt x="3121" y="1683"/>
                </a:lnTo>
                <a:lnTo>
                  <a:pt x="3118" y="1674"/>
                </a:lnTo>
                <a:lnTo>
                  <a:pt x="3113" y="1677"/>
                </a:lnTo>
                <a:lnTo>
                  <a:pt x="3102" y="1677"/>
                </a:lnTo>
                <a:lnTo>
                  <a:pt x="3098" y="1679"/>
                </a:lnTo>
                <a:lnTo>
                  <a:pt x="3098" y="1675"/>
                </a:lnTo>
                <a:lnTo>
                  <a:pt x="3098" y="1671"/>
                </a:lnTo>
                <a:lnTo>
                  <a:pt x="3100" y="1669"/>
                </a:lnTo>
                <a:lnTo>
                  <a:pt x="3102" y="1671"/>
                </a:lnTo>
                <a:lnTo>
                  <a:pt x="3103" y="1672"/>
                </a:lnTo>
                <a:lnTo>
                  <a:pt x="3105" y="1670"/>
                </a:lnTo>
                <a:lnTo>
                  <a:pt x="3109" y="1665"/>
                </a:lnTo>
                <a:lnTo>
                  <a:pt x="3118" y="1662"/>
                </a:lnTo>
                <a:lnTo>
                  <a:pt x="3122" y="1660"/>
                </a:lnTo>
                <a:lnTo>
                  <a:pt x="3124" y="1654"/>
                </a:lnTo>
                <a:lnTo>
                  <a:pt x="3105" y="1653"/>
                </a:lnTo>
                <a:lnTo>
                  <a:pt x="3101" y="1654"/>
                </a:lnTo>
                <a:lnTo>
                  <a:pt x="3098" y="1658"/>
                </a:lnTo>
                <a:lnTo>
                  <a:pt x="3092" y="1665"/>
                </a:lnTo>
                <a:lnTo>
                  <a:pt x="3089" y="1670"/>
                </a:lnTo>
                <a:lnTo>
                  <a:pt x="3086" y="1664"/>
                </a:lnTo>
                <a:lnTo>
                  <a:pt x="3088" y="1661"/>
                </a:lnTo>
                <a:lnTo>
                  <a:pt x="3090" y="1658"/>
                </a:lnTo>
                <a:lnTo>
                  <a:pt x="3092" y="1655"/>
                </a:lnTo>
                <a:lnTo>
                  <a:pt x="3093" y="1652"/>
                </a:lnTo>
                <a:lnTo>
                  <a:pt x="3093" y="1648"/>
                </a:lnTo>
                <a:lnTo>
                  <a:pt x="3093" y="1643"/>
                </a:lnTo>
                <a:lnTo>
                  <a:pt x="3092" y="1642"/>
                </a:lnTo>
                <a:lnTo>
                  <a:pt x="3090" y="1644"/>
                </a:lnTo>
                <a:lnTo>
                  <a:pt x="3088" y="1651"/>
                </a:lnTo>
                <a:lnTo>
                  <a:pt x="3084" y="1653"/>
                </a:lnTo>
                <a:lnTo>
                  <a:pt x="3083" y="1653"/>
                </a:lnTo>
                <a:lnTo>
                  <a:pt x="3081" y="1651"/>
                </a:lnTo>
                <a:lnTo>
                  <a:pt x="3079" y="1651"/>
                </a:lnTo>
                <a:lnTo>
                  <a:pt x="3078" y="1651"/>
                </a:lnTo>
                <a:lnTo>
                  <a:pt x="3073" y="1655"/>
                </a:lnTo>
                <a:lnTo>
                  <a:pt x="3073" y="1653"/>
                </a:lnTo>
                <a:lnTo>
                  <a:pt x="3072" y="1653"/>
                </a:lnTo>
                <a:lnTo>
                  <a:pt x="3072" y="1653"/>
                </a:lnTo>
                <a:lnTo>
                  <a:pt x="3073" y="1652"/>
                </a:lnTo>
                <a:lnTo>
                  <a:pt x="3070" y="1652"/>
                </a:lnTo>
                <a:lnTo>
                  <a:pt x="3068" y="1653"/>
                </a:lnTo>
                <a:lnTo>
                  <a:pt x="3066" y="1655"/>
                </a:lnTo>
                <a:lnTo>
                  <a:pt x="3064" y="1658"/>
                </a:lnTo>
                <a:lnTo>
                  <a:pt x="3063" y="1655"/>
                </a:lnTo>
                <a:lnTo>
                  <a:pt x="3064" y="1652"/>
                </a:lnTo>
                <a:lnTo>
                  <a:pt x="3066" y="1648"/>
                </a:lnTo>
                <a:lnTo>
                  <a:pt x="3064" y="1645"/>
                </a:lnTo>
                <a:lnTo>
                  <a:pt x="3040" y="1654"/>
                </a:lnTo>
                <a:lnTo>
                  <a:pt x="3037" y="1654"/>
                </a:lnTo>
                <a:lnTo>
                  <a:pt x="3032" y="1650"/>
                </a:lnTo>
                <a:lnTo>
                  <a:pt x="3030" y="1650"/>
                </a:lnTo>
                <a:lnTo>
                  <a:pt x="3024" y="1651"/>
                </a:lnTo>
                <a:lnTo>
                  <a:pt x="3016" y="1650"/>
                </a:lnTo>
                <a:lnTo>
                  <a:pt x="2999" y="1659"/>
                </a:lnTo>
                <a:lnTo>
                  <a:pt x="2986" y="1659"/>
                </a:lnTo>
                <a:lnTo>
                  <a:pt x="2980" y="1658"/>
                </a:lnTo>
                <a:lnTo>
                  <a:pt x="2974" y="1654"/>
                </a:lnTo>
                <a:lnTo>
                  <a:pt x="2980" y="1651"/>
                </a:lnTo>
                <a:lnTo>
                  <a:pt x="3026" y="1648"/>
                </a:lnTo>
                <a:lnTo>
                  <a:pt x="3039" y="1643"/>
                </a:lnTo>
                <a:lnTo>
                  <a:pt x="3056" y="1642"/>
                </a:lnTo>
                <a:lnTo>
                  <a:pt x="3070" y="1638"/>
                </a:lnTo>
                <a:lnTo>
                  <a:pt x="3072" y="1636"/>
                </a:lnTo>
                <a:lnTo>
                  <a:pt x="3070" y="1632"/>
                </a:lnTo>
                <a:lnTo>
                  <a:pt x="3066" y="1630"/>
                </a:lnTo>
                <a:lnTo>
                  <a:pt x="3060" y="1629"/>
                </a:lnTo>
                <a:lnTo>
                  <a:pt x="3055" y="1626"/>
                </a:lnTo>
                <a:lnTo>
                  <a:pt x="3066" y="1618"/>
                </a:lnTo>
                <a:lnTo>
                  <a:pt x="3071" y="1618"/>
                </a:lnTo>
                <a:lnTo>
                  <a:pt x="3074" y="1619"/>
                </a:lnTo>
                <a:lnTo>
                  <a:pt x="3079" y="1620"/>
                </a:lnTo>
                <a:lnTo>
                  <a:pt x="3082" y="1619"/>
                </a:lnTo>
                <a:lnTo>
                  <a:pt x="3085" y="1619"/>
                </a:lnTo>
                <a:lnTo>
                  <a:pt x="3088" y="1614"/>
                </a:lnTo>
                <a:lnTo>
                  <a:pt x="3086" y="1609"/>
                </a:lnTo>
                <a:lnTo>
                  <a:pt x="3083" y="1604"/>
                </a:lnTo>
                <a:lnTo>
                  <a:pt x="3078" y="1603"/>
                </a:lnTo>
                <a:lnTo>
                  <a:pt x="3075" y="1593"/>
                </a:lnTo>
                <a:lnTo>
                  <a:pt x="3072" y="1589"/>
                </a:lnTo>
                <a:lnTo>
                  <a:pt x="3065" y="1591"/>
                </a:lnTo>
                <a:lnTo>
                  <a:pt x="3058" y="1598"/>
                </a:lnTo>
                <a:lnTo>
                  <a:pt x="3051" y="1600"/>
                </a:lnTo>
                <a:lnTo>
                  <a:pt x="3045" y="1584"/>
                </a:lnTo>
                <a:lnTo>
                  <a:pt x="3039" y="1586"/>
                </a:lnTo>
                <a:lnTo>
                  <a:pt x="3026" y="1596"/>
                </a:lnTo>
                <a:lnTo>
                  <a:pt x="3024" y="1589"/>
                </a:lnTo>
                <a:lnTo>
                  <a:pt x="3024" y="1586"/>
                </a:lnTo>
                <a:lnTo>
                  <a:pt x="3012" y="1601"/>
                </a:lnTo>
                <a:lnTo>
                  <a:pt x="2995" y="1609"/>
                </a:lnTo>
                <a:lnTo>
                  <a:pt x="2992" y="1609"/>
                </a:lnTo>
                <a:lnTo>
                  <a:pt x="2989" y="1609"/>
                </a:lnTo>
                <a:lnTo>
                  <a:pt x="2985" y="1606"/>
                </a:lnTo>
                <a:lnTo>
                  <a:pt x="2984" y="1605"/>
                </a:lnTo>
                <a:lnTo>
                  <a:pt x="2982" y="1604"/>
                </a:lnTo>
                <a:lnTo>
                  <a:pt x="2980" y="1605"/>
                </a:lnTo>
                <a:lnTo>
                  <a:pt x="2976" y="1610"/>
                </a:lnTo>
                <a:lnTo>
                  <a:pt x="2967" y="1612"/>
                </a:lnTo>
                <a:lnTo>
                  <a:pt x="2963" y="1615"/>
                </a:lnTo>
                <a:lnTo>
                  <a:pt x="2963" y="1619"/>
                </a:lnTo>
                <a:lnTo>
                  <a:pt x="2962" y="1622"/>
                </a:lnTo>
                <a:lnTo>
                  <a:pt x="2943" y="1633"/>
                </a:lnTo>
                <a:lnTo>
                  <a:pt x="2937" y="1634"/>
                </a:lnTo>
                <a:lnTo>
                  <a:pt x="2926" y="1633"/>
                </a:lnTo>
                <a:lnTo>
                  <a:pt x="2922" y="1634"/>
                </a:lnTo>
                <a:lnTo>
                  <a:pt x="2907" y="1642"/>
                </a:lnTo>
                <a:lnTo>
                  <a:pt x="2903" y="1644"/>
                </a:lnTo>
                <a:lnTo>
                  <a:pt x="2894" y="1642"/>
                </a:lnTo>
                <a:lnTo>
                  <a:pt x="2889" y="1642"/>
                </a:lnTo>
                <a:lnTo>
                  <a:pt x="2895" y="1639"/>
                </a:lnTo>
                <a:lnTo>
                  <a:pt x="2898" y="1638"/>
                </a:lnTo>
                <a:lnTo>
                  <a:pt x="2902" y="1639"/>
                </a:lnTo>
                <a:lnTo>
                  <a:pt x="2906" y="1639"/>
                </a:lnTo>
                <a:lnTo>
                  <a:pt x="2916" y="1631"/>
                </a:lnTo>
                <a:lnTo>
                  <a:pt x="2931" y="1626"/>
                </a:lnTo>
                <a:lnTo>
                  <a:pt x="2938" y="1626"/>
                </a:lnTo>
                <a:lnTo>
                  <a:pt x="2945" y="1629"/>
                </a:lnTo>
                <a:lnTo>
                  <a:pt x="2951" y="1626"/>
                </a:lnTo>
                <a:lnTo>
                  <a:pt x="2963" y="1605"/>
                </a:lnTo>
                <a:lnTo>
                  <a:pt x="2968" y="1601"/>
                </a:lnTo>
                <a:lnTo>
                  <a:pt x="2972" y="1600"/>
                </a:lnTo>
                <a:lnTo>
                  <a:pt x="2984" y="1599"/>
                </a:lnTo>
                <a:lnTo>
                  <a:pt x="2987" y="1598"/>
                </a:lnTo>
                <a:lnTo>
                  <a:pt x="2989" y="1594"/>
                </a:lnTo>
                <a:lnTo>
                  <a:pt x="2984" y="1591"/>
                </a:lnTo>
                <a:lnTo>
                  <a:pt x="2980" y="1591"/>
                </a:lnTo>
                <a:lnTo>
                  <a:pt x="2973" y="1595"/>
                </a:lnTo>
                <a:lnTo>
                  <a:pt x="2973" y="1591"/>
                </a:lnTo>
                <a:lnTo>
                  <a:pt x="2974" y="1588"/>
                </a:lnTo>
                <a:lnTo>
                  <a:pt x="2978" y="1575"/>
                </a:lnTo>
                <a:lnTo>
                  <a:pt x="2977" y="1574"/>
                </a:lnTo>
                <a:lnTo>
                  <a:pt x="2973" y="1572"/>
                </a:lnTo>
                <a:lnTo>
                  <a:pt x="2965" y="1572"/>
                </a:lnTo>
                <a:lnTo>
                  <a:pt x="2958" y="1574"/>
                </a:lnTo>
                <a:lnTo>
                  <a:pt x="2946" y="1583"/>
                </a:lnTo>
                <a:lnTo>
                  <a:pt x="2947" y="1574"/>
                </a:lnTo>
                <a:lnTo>
                  <a:pt x="2956" y="1570"/>
                </a:lnTo>
                <a:lnTo>
                  <a:pt x="2976" y="1565"/>
                </a:lnTo>
                <a:lnTo>
                  <a:pt x="2978" y="1564"/>
                </a:lnTo>
                <a:lnTo>
                  <a:pt x="2980" y="1563"/>
                </a:lnTo>
                <a:lnTo>
                  <a:pt x="2981" y="1563"/>
                </a:lnTo>
                <a:lnTo>
                  <a:pt x="2987" y="1565"/>
                </a:lnTo>
                <a:lnTo>
                  <a:pt x="2991" y="1565"/>
                </a:lnTo>
                <a:lnTo>
                  <a:pt x="2993" y="1565"/>
                </a:lnTo>
                <a:lnTo>
                  <a:pt x="2995" y="1565"/>
                </a:lnTo>
                <a:lnTo>
                  <a:pt x="3002" y="1559"/>
                </a:lnTo>
                <a:lnTo>
                  <a:pt x="3006" y="1556"/>
                </a:lnTo>
                <a:lnTo>
                  <a:pt x="3013" y="1560"/>
                </a:lnTo>
                <a:lnTo>
                  <a:pt x="3013" y="1556"/>
                </a:lnTo>
                <a:lnTo>
                  <a:pt x="3015" y="1550"/>
                </a:lnTo>
                <a:lnTo>
                  <a:pt x="3015" y="1545"/>
                </a:lnTo>
                <a:lnTo>
                  <a:pt x="3014" y="1545"/>
                </a:lnTo>
                <a:lnTo>
                  <a:pt x="3011" y="1545"/>
                </a:lnTo>
                <a:lnTo>
                  <a:pt x="3010" y="1546"/>
                </a:lnTo>
                <a:lnTo>
                  <a:pt x="3011" y="1543"/>
                </a:lnTo>
                <a:lnTo>
                  <a:pt x="3012" y="1541"/>
                </a:lnTo>
                <a:lnTo>
                  <a:pt x="3013" y="1539"/>
                </a:lnTo>
                <a:lnTo>
                  <a:pt x="3012" y="1535"/>
                </a:lnTo>
                <a:lnTo>
                  <a:pt x="3007" y="1536"/>
                </a:lnTo>
                <a:lnTo>
                  <a:pt x="3000" y="1531"/>
                </a:lnTo>
                <a:lnTo>
                  <a:pt x="2994" y="1531"/>
                </a:lnTo>
                <a:lnTo>
                  <a:pt x="2978" y="1542"/>
                </a:lnTo>
                <a:lnTo>
                  <a:pt x="2973" y="1549"/>
                </a:lnTo>
                <a:lnTo>
                  <a:pt x="2970" y="1551"/>
                </a:lnTo>
                <a:lnTo>
                  <a:pt x="2965" y="1551"/>
                </a:lnTo>
                <a:lnTo>
                  <a:pt x="2961" y="1549"/>
                </a:lnTo>
                <a:lnTo>
                  <a:pt x="2956" y="1546"/>
                </a:lnTo>
                <a:lnTo>
                  <a:pt x="2952" y="1545"/>
                </a:lnTo>
                <a:lnTo>
                  <a:pt x="2947" y="1547"/>
                </a:lnTo>
                <a:lnTo>
                  <a:pt x="2946" y="1545"/>
                </a:lnTo>
                <a:lnTo>
                  <a:pt x="2946" y="1545"/>
                </a:lnTo>
                <a:lnTo>
                  <a:pt x="2945" y="1545"/>
                </a:lnTo>
                <a:lnTo>
                  <a:pt x="2944" y="1544"/>
                </a:lnTo>
                <a:lnTo>
                  <a:pt x="2945" y="1543"/>
                </a:lnTo>
                <a:lnTo>
                  <a:pt x="2938" y="1539"/>
                </a:lnTo>
                <a:lnTo>
                  <a:pt x="2933" y="1537"/>
                </a:lnTo>
                <a:lnTo>
                  <a:pt x="2922" y="1541"/>
                </a:lnTo>
                <a:lnTo>
                  <a:pt x="2914" y="1541"/>
                </a:lnTo>
                <a:lnTo>
                  <a:pt x="2907" y="1537"/>
                </a:lnTo>
                <a:lnTo>
                  <a:pt x="2903" y="1534"/>
                </a:lnTo>
                <a:lnTo>
                  <a:pt x="2908" y="1531"/>
                </a:lnTo>
                <a:lnTo>
                  <a:pt x="2925" y="1527"/>
                </a:lnTo>
                <a:lnTo>
                  <a:pt x="2934" y="1529"/>
                </a:lnTo>
                <a:lnTo>
                  <a:pt x="2940" y="1527"/>
                </a:lnTo>
                <a:lnTo>
                  <a:pt x="2945" y="1524"/>
                </a:lnTo>
                <a:lnTo>
                  <a:pt x="2948" y="1519"/>
                </a:lnTo>
                <a:lnTo>
                  <a:pt x="2950" y="1513"/>
                </a:lnTo>
                <a:lnTo>
                  <a:pt x="2936" y="1522"/>
                </a:lnTo>
                <a:lnTo>
                  <a:pt x="2935" y="1517"/>
                </a:lnTo>
                <a:lnTo>
                  <a:pt x="2936" y="1513"/>
                </a:lnTo>
                <a:lnTo>
                  <a:pt x="2940" y="1511"/>
                </a:lnTo>
                <a:lnTo>
                  <a:pt x="2948" y="1504"/>
                </a:lnTo>
                <a:lnTo>
                  <a:pt x="2950" y="1503"/>
                </a:lnTo>
                <a:lnTo>
                  <a:pt x="2951" y="1501"/>
                </a:lnTo>
                <a:lnTo>
                  <a:pt x="2951" y="1497"/>
                </a:lnTo>
                <a:lnTo>
                  <a:pt x="2952" y="1495"/>
                </a:lnTo>
                <a:lnTo>
                  <a:pt x="2958" y="1491"/>
                </a:lnTo>
                <a:lnTo>
                  <a:pt x="2962" y="1489"/>
                </a:lnTo>
                <a:lnTo>
                  <a:pt x="2962" y="1484"/>
                </a:lnTo>
                <a:lnTo>
                  <a:pt x="2956" y="1477"/>
                </a:lnTo>
                <a:lnTo>
                  <a:pt x="2953" y="1474"/>
                </a:lnTo>
                <a:lnTo>
                  <a:pt x="2942" y="1471"/>
                </a:lnTo>
                <a:lnTo>
                  <a:pt x="2938" y="1462"/>
                </a:lnTo>
                <a:lnTo>
                  <a:pt x="2933" y="1461"/>
                </a:lnTo>
                <a:lnTo>
                  <a:pt x="2925" y="1463"/>
                </a:lnTo>
                <a:lnTo>
                  <a:pt x="2919" y="1462"/>
                </a:lnTo>
                <a:lnTo>
                  <a:pt x="2919" y="1461"/>
                </a:lnTo>
                <a:lnTo>
                  <a:pt x="2921" y="1458"/>
                </a:lnTo>
                <a:lnTo>
                  <a:pt x="2921" y="1457"/>
                </a:lnTo>
                <a:lnTo>
                  <a:pt x="2923" y="1456"/>
                </a:lnTo>
                <a:lnTo>
                  <a:pt x="2914" y="1452"/>
                </a:lnTo>
                <a:lnTo>
                  <a:pt x="2905" y="1453"/>
                </a:lnTo>
                <a:lnTo>
                  <a:pt x="2884" y="1463"/>
                </a:lnTo>
                <a:lnTo>
                  <a:pt x="2883" y="1465"/>
                </a:lnTo>
                <a:lnTo>
                  <a:pt x="2882" y="1476"/>
                </a:lnTo>
                <a:lnTo>
                  <a:pt x="2881" y="1480"/>
                </a:lnTo>
                <a:lnTo>
                  <a:pt x="2878" y="1481"/>
                </a:lnTo>
                <a:lnTo>
                  <a:pt x="2873" y="1477"/>
                </a:lnTo>
                <a:lnTo>
                  <a:pt x="2875" y="1475"/>
                </a:lnTo>
                <a:lnTo>
                  <a:pt x="2876" y="1471"/>
                </a:lnTo>
                <a:lnTo>
                  <a:pt x="2876" y="1466"/>
                </a:lnTo>
                <a:lnTo>
                  <a:pt x="2875" y="1461"/>
                </a:lnTo>
                <a:lnTo>
                  <a:pt x="2863" y="1466"/>
                </a:lnTo>
                <a:lnTo>
                  <a:pt x="2859" y="1468"/>
                </a:lnTo>
                <a:lnTo>
                  <a:pt x="2857" y="1466"/>
                </a:lnTo>
                <a:lnTo>
                  <a:pt x="2875" y="1452"/>
                </a:lnTo>
                <a:lnTo>
                  <a:pt x="2879" y="1450"/>
                </a:lnTo>
                <a:lnTo>
                  <a:pt x="2892" y="1447"/>
                </a:lnTo>
                <a:lnTo>
                  <a:pt x="2897" y="1445"/>
                </a:lnTo>
                <a:lnTo>
                  <a:pt x="2901" y="1442"/>
                </a:lnTo>
                <a:lnTo>
                  <a:pt x="2903" y="1435"/>
                </a:lnTo>
                <a:lnTo>
                  <a:pt x="2903" y="1427"/>
                </a:lnTo>
                <a:lnTo>
                  <a:pt x="2899" y="1420"/>
                </a:lnTo>
                <a:lnTo>
                  <a:pt x="2895" y="1416"/>
                </a:lnTo>
                <a:lnTo>
                  <a:pt x="2889" y="1414"/>
                </a:lnTo>
                <a:lnTo>
                  <a:pt x="2884" y="1415"/>
                </a:lnTo>
                <a:lnTo>
                  <a:pt x="2881" y="1417"/>
                </a:lnTo>
                <a:lnTo>
                  <a:pt x="2878" y="1414"/>
                </a:lnTo>
                <a:lnTo>
                  <a:pt x="2884" y="1412"/>
                </a:lnTo>
                <a:lnTo>
                  <a:pt x="2898" y="1410"/>
                </a:lnTo>
                <a:lnTo>
                  <a:pt x="2903" y="1407"/>
                </a:lnTo>
                <a:lnTo>
                  <a:pt x="2905" y="1403"/>
                </a:lnTo>
                <a:lnTo>
                  <a:pt x="2907" y="1383"/>
                </a:lnTo>
                <a:lnTo>
                  <a:pt x="2898" y="1379"/>
                </a:lnTo>
                <a:lnTo>
                  <a:pt x="2899" y="1375"/>
                </a:lnTo>
                <a:lnTo>
                  <a:pt x="2897" y="1375"/>
                </a:lnTo>
                <a:lnTo>
                  <a:pt x="2892" y="1378"/>
                </a:lnTo>
                <a:lnTo>
                  <a:pt x="2888" y="1378"/>
                </a:lnTo>
                <a:lnTo>
                  <a:pt x="2884" y="1377"/>
                </a:lnTo>
                <a:lnTo>
                  <a:pt x="2879" y="1375"/>
                </a:lnTo>
                <a:lnTo>
                  <a:pt x="2876" y="1373"/>
                </a:lnTo>
                <a:lnTo>
                  <a:pt x="2881" y="1371"/>
                </a:lnTo>
                <a:lnTo>
                  <a:pt x="2884" y="1371"/>
                </a:lnTo>
                <a:lnTo>
                  <a:pt x="2886" y="1369"/>
                </a:lnTo>
                <a:lnTo>
                  <a:pt x="2887" y="1364"/>
                </a:lnTo>
                <a:lnTo>
                  <a:pt x="2886" y="1354"/>
                </a:lnTo>
                <a:lnTo>
                  <a:pt x="2885" y="1348"/>
                </a:lnTo>
                <a:lnTo>
                  <a:pt x="2882" y="1347"/>
                </a:lnTo>
                <a:lnTo>
                  <a:pt x="2879" y="1351"/>
                </a:lnTo>
                <a:lnTo>
                  <a:pt x="2879" y="1353"/>
                </a:lnTo>
                <a:lnTo>
                  <a:pt x="2881" y="1356"/>
                </a:lnTo>
                <a:lnTo>
                  <a:pt x="2881" y="1361"/>
                </a:lnTo>
                <a:lnTo>
                  <a:pt x="2878" y="1363"/>
                </a:lnTo>
                <a:lnTo>
                  <a:pt x="2866" y="1365"/>
                </a:lnTo>
                <a:lnTo>
                  <a:pt x="2867" y="1359"/>
                </a:lnTo>
                <a:lnTo>
                  <a:pt x="2869" y="1354"/>
                </a:lnTo>
                <a:lnTo>
                  <a:pt x="2868" y="1348"/>
                </a:lnTo>
                <a:lnTo>
                  <a:pt x="2863" y="1343"/>
                </a:lnTo>
                <a:lnTo>
                  <a:pt x="2858" y="1344"/>
                </a:lnTo>
                <a:lnTo>
                  <a:pt x="2849" y="1351"/>
                </a:lnTo>
                <a:lnTo>
                  <a:pt x="2845" y="1351"/>
                </a:lnTo>
                <a:lnTo>
                  <a:pt x="2846" y="1347"/>
                </a:lnTo>
                <a:lnTo>
                  <a:pt x="2857" y="1333"/>
                </a:lnTo>
                <a:lnTo>
                  <a:pt x="2857" y="1332"/>
                </a:lnTo>
                <a:lnTo>
                  <a:pt x="2855" y="1331"/>
                </a:lnTo>
                <a:lnTo>
                  <a:pt x="2850" y="1329"/>
                </a:lnTo>
                <a:lnTo>
                  <a:pt x="2847" y="1329"/>
                </a:lnTo>
                <a:lnTo>
                  <a:pt x="2839" y="1335"/>
                </a:lnTo>
                <a:lnTo>
                  <a:pt x="2840" y="1332"/>
                </a:lnTo>
                <a:lnTo>
                  <a:pt x="2843" y="1327"/>
                </a:lnTo>
                <a:lnTo>
                  <a:pt x="2840" y="1325"/>
                </a:lnTo>
                <a:lnTo>
                  <a:pt x="2828" y="1324"/>
                </a:lnTo>
                <a:lnTo>
                  <a:pt x="2823" y="1324"/>
                </a:lnTo>
                <a:lnTo>
                  <a:pt x="2818" y="1328"/>
                </a:lnTo>
                <a:lnTo>
                  <a:pt x="2817" y="1334"/>
                </a:lnTo>
                <a:lnTo>
                  <a:pt x="2817" y="1341"/>
                </a:lnTo>
                <a:lnTo>
                  <a:pt x="2815" y="1346"/>
                </a:lnTo>
                <a:lnTo>
                  <a:pt x="2809" y="1347"/>
                </a:lnTo>
                <a:lnTo>
                  <a:pt x="2809" y="1341"/>
                </a:lnTo>
                <a:lnTo>
                  <a:pt x="2810" y="1336"/>
                </a:lnTo>
                <a:lnTo>
                  <a:pt x="2815" y="1327"/>
                </a:lnTo>
                <a:lnTo>
                  <a:pt x="2814" y="1325"/>
                </a:lnTo>
                <a:lnTo>
                  <a:pt x="2801" y="1326"/>
                </a:lnTo>
                <a:lnTo>
                  <a:pt x="2797" y="1327"/>
                </a:lnTo>
                <a:lnTo>
                  <a:pt x="2793" y="1318"/>
                </a:lnTo>
                <a:lnTo>
                  <a:pt x="2785" y="1315"/>
                </a:lnTo>
                <a:lnTo>
                  <a:pt x="2740" y="1319"/>
                </a:lnTo>
                <a:lnTo>
                  <a:pt x="2732" y="1316"/>
                </a:lnTo>
                <a:lnTo>
                  <a:pt x="2735" y="1312"/>
                </a:lnTo>
                <a:lnTo>
                  <a:pt x="2742" y="1307"/>
                </a:lnTo>
                <a:lnTo>
                  <a:pt x="2768" y="1296"/>
                </a:lnTo>
                <a:lnTo>
                  <a:pt x="2775" y="1296"/>
                </a:lnTo>
                <a:lnTo>
                  <a:pt x="2774" y="1299"/>
                </a:lnTo>
                <a:lnTo>
                  <a:pt x="2773" y="1300"/>
                </a:lnTo>
                <a:lnTo>
                  <a:pt x="2775" y="1300"/>
                </a:lnTo>
                <a:lnTo>
                  <a:pt x="2777" y="1300"/>
                </a:lnTo>
                <a:lnTo>
                  <a:pt x="2779" y="1299"/>
                </a:lnTo>
                <a:lnTo>
                  <a:pt x="2780" y="1298"/>
                </a:lnTo>
                <a:lnTo>
                  <a:pt x="2783" y="1302"/>
                </a:lnTo>
                <a:lnTo>
                  <a:pt x="2783" y="1303"/>
                </a:lnTo>
                <a:lnTo>
                  <a:pt x="2786" y="1303"/>
                </a:lnTo>
                <a:lnTo>
                  <a:pt x="2787" y="1302"/>
                </a:lnTo>
                <a:lnTo>
                  <a:pt x="2787" y="1298"/>
                </a:lnTo>
                <a:lnTo>
                  <a:pt x="2787" y="1294"/>
                </a:lnTo>
                <a:lnTo>
                  <a:pt x="2786" y="1294"/>
                </a:lnTo>
                <a:lnTo>
                  <a:pt x="2786" y="1294"/>
                </a:lnTo>
                <a:lnTo>
                  <a:pt x="2785" y="1293"/>
                </a:lnTo>
                <a:lnTo>
                  <a:pt x="2784" y="1293"/>
                </a:lnTo>
                <a:lnTo>
                  <a:pt x="2784" y="1290"/>
                </a:lnTo>
                <a:lnTo>
                  <a:pt x="2784" y="1288"/>
                </a:lnTo>
                <a:lnTo>
                  <a:pt x="2784" y="1286"/>
                </a:lnTo>
                <a:lnTo>
                  <a:pt x="2783" y="1285"/>
                </a:lnTo>
                <a:lnTo>
                  <a:pt x="2766" y="1282"/>
                </a:lnTo>
                <a:lnTo>
                  <a:pt x="2761" y="1283"/>
                </a:lnTo>
                <a:lnTo>
                  <a:pt x="2750" y="1290"/>
                </a:lnTo>
                <a:lnTo>
                  <a:pt x="2748" y="1292"/>
                </a:lnTo>
                <a:lnTo>
                  <a:pt x="2746" y="1290"/>
                </a:lnTo>
                <a:lnTo>
                  <a:pt x="2744" y="1290"/>
                </a:lnTo>
                <a:lnTo>
                  <a:pt x="2741" y="1290"/>
                </a:lnTo>
                <a:lnTo>
                  <a:pt x="2737" y="1293"/>
                </a:lnTo>
                <a:lnTo>
                  <a:pt x="2732" y="1300"/>
                </a:lnTo>
                <a:lnTo>
                  <a:pt x="2728" y="1305"/>
                </a:lnTo>
                <a:lnTo>
                  <a:pt x="2714" y="1313"/>
                </a:lnTo>
                <a:lnTo>
                  <a:pt x="2708" y="1313"/>
                </a:lnTo>
                <a:lnTo>
                  <a:pt x="2710" y="1308"/>
                </a:lnTo>
                <a:lnTo>
                  <a:pt x="2720" y="1305"/>
                </a:lnTo>
                <a:lnTo>
                  <a:pt x="2722" y="1300"/>
                </a:lnTo>
                <a:lnTo>
                  <a:pt x="2716" y="1299"/>
                </a:lnTo>
                <a:lnTo>
                  <a:pt x="2708" y="1298"/>
                </a:lnTo>
                <a:lnTo>
                  <a:pt x="2700" y="1300"/>
                </a:lnTo>
                <a:lnTo>
                  <a:pt x="2698" y="1306"/>
                </a:lnTo>
                <a:lnTo>
                  <a:pt x="2696" y="1312"/>
                </a:lnTo>
                <a:lnTo>
                  <a:pt x="2690" y="1316"/>
                </a:lnTo>
                <a:lnTo>
                  <a:pt x="2656" y="1326"/>
                </a:lnTo>
                <a:lnTo>
                  <a:pt x="2647" y="1326"/>
                </a:lnTo>
                <a:lnTo>
                  <a:pt x="2630" y="1331"/>
                </a:lnTo>
                <a:lnTo>
                  <a:pt x="2624" y="1328"/>
                </a:lnTo>
                <a:lnTo>
                  <a:pt x="2647" y="1317"/>
                </a:lnTo>
                <a:lnTo>
                  <a:pt x="2649" y="1316"/>
                </a:lnTo>
                <a:lnTo>
                  <a:pt x="2649" y="1314"/>
                </a:lnTo>
                <a:lnTo>
                  <a:pt x="2648" y="1308"/>
                </a:lnTo>
                <a:lnTo>
                  <a:pt x="2651" y="1299"/>
                </a:lnTo>
                <a:lnTo>
                  <a:pt x="2658" y="1292"/>
                </a:lnTo>
                <a:lnTo>
                  <a:pt x="2669" y="1283"/>
                </a:lnTo>
                <a:lnTo>
                  <a:pt x="2670" y="1279"/>
                </a:lnTo>
                <a:lnTo>
                  <a:pt x="2665" y="1278"/>
                </a:lnTo>
                <a:lnTo>
                  <a:pt x="2662" y="1278"/>
                </a:lnTo>
                <a:lnTo>
                  <a:pt x="2663" y="1273"/>
                </a:lnTo>
                <a:lnTo>
                  <a:pt x="2658" y="1270"/>
                </a:lnTo>
                <a:lnTo>
                  <a:pt x="2646" y="1268"/>
                </a:lnTo>
                <a:lnTo>
                  <a:pt x="2642" y="1275"/>
                </a:lnTo>
                <a:lnTo>
                  <a:pt x="2641" y="1277"/>
                </a:lnTo>
                <a:lnTo>
                  <a:pt x="2638" y="1279"/>
                </a:lnTo>
                <a:lnTo>
                  <a:pt x="2636" y="1284"/>
                </a:lnTo>
                <a:lnTo>
                  <a:pt x="2634" y="1288"/>
                </a:lnTo>
                <a:lnTo>
                  <a:pt x="2633" y="1292"/>
                </a:lnTo>
                <a:lnTo>
                  <a:pt x="2628" y="1289"/>
                </a:lnTo>
                <a:lnTo>
                  <a:pt x="2627" y="1290"/>
                </a:lnTo>
                <a:lnTo>
                  <a:pt x="2628" y="1292"/>
                </a:lnTo>
                <a:lnTo>
                  <a:pt x="2632" y="1296"/>
                </a:lnTo>
                <a:lnTo>
                  <a:pt x="2628" y="1298"/>
                </a:lnTo>
                <a:lnTo>
                  <a:pt x="2630" y="1300"/>
                </a:lnTo>
                <a:lnTo>
                  <a:pt x="2632" y="1300"/>
                </a:lnTo>
                <a:lnTo>
                  <a:pt x="2638" y="1303"/>
                </a:lnTo>
                <a:lnTo>
                  <a:pt x="2640" y="1303"/>
                </a:lnTo>
                <a:lnTo>
                  <a:pt x="2641" y="1305"/>
                </a:lnTo>
                <a:lnTo>
                  <a:pt x="2632" y="1309"/>
                </a:lnTo>
                <a:lnTo>
                  <a:pt x="2613" y="1307"/>
                </a:lnTo>
                <a:lnTo>
                  <a:pt x="2607" y="1313"/>
                </a:lnTo>
                <a:lnTo>
                  <a:pt x="2611" y="1314"/>
                </a:lnTo>
                <a:lnTo>
                  <a:pt x="2612" y="1316"/>
                </a:lnTo>
                <a:lnTo>
                  <a:pt x="2611" y="1319"/>
                </a:lnTo>
                <a:lnTo>
                  <a:pt x="2608" y="1322"/>
                </a:lnTo>
                <a:lnTo>
                  <a:pt x="2609" y="1321"/>
                </a:lnTo>
                <a:lnTo>
                  <a:pt x="2607" y="1321"/>
                </a:lnTo>
                <a:lnTo>
                  <a:pt x="2606" y="1321"/>
                </a:lnTo>
                <a:lnTo>
                  <a:pt x="2604" y="1323"/>
                </a:lnTo>
                <a:lnTo>
                  <a:pt x="2606" y="1326"/>
                </a:lnTo>
                <a:lnTo>
                  <a:pt x="2600" y="1324"/>
                </a:lnTo>
                <a:lnTo>
                  <a:pt x="2597" y="1326"/>
                </a:lnTo>
                <a:lnTo>
                  <a:pt x="2593" y="1334"/>
                </a:lnTo>
                <a:lnTo>
                  <a:pt x="2590" y="1336"/>
                </a:lnTo>
                <a:lnTo>
                  <a:pt x="2581" y="1337"/>
                </a:lnTo>
                <a:lnTo>
                  <a:pt x="2577" y="1338"/>
                </a:lnTo>
                <a:lnTo>
                  <a:pt x="2572" y="1345"/>
                </a:lnTo>
                <a:lnTo>
                  <a:pt x="2571" y="1355"/>
                </a:lnTo>
                <a:lnTo>
                  <a:pt x="2571" y="1365"/>
                </a:lnTo>
                <a:lnTo>
                  <a:pt x="2570" y="1374"/>
                </a:lnTo>
                <a:lnTo>
                  <a:pt x="2574" y="1378"/>
                </a:lnTo>
                <a:lnTo>
                  <a:pt x="2574" y="1384"/>
                </a:lnTo>
                <a:lnTo>
                  <a:pt x="2572" y="1389"/>
                </a:lnTo>
                <a:lnTo>
                  <a:pt x="2569" y="1393"/>
                </a:lnTo>
                <a:lnTo>
                  <a:pt x="2568" y="1396"/>
                </a:lnTo>
                <a:lnTo>
                  <a:pt x="2570" y="1400"/>
                </a:lnTo>
                <a:lnTo>
                  <a:pt x="2575" y="1406"/>
                </a:lnTo>
                <a:lnTo>
                  <a:pt x="2575" y="1408"/>
                </a:lnTo>
                <a:lnTo>
                  <a:pt x="2574" y="1417"/>
                </a:lnTo>
                <a:lnTo>
                  <a:pt x="2575" y="1413"/>
                </a:lnTo>
                <a:lnTo>
                  <a:pt x="2579" y="1414"/>
                </a:lnTo>
                <a:lnTo>
                  <a:pt x="2582" y="1418"/>
                </a:lnTo>
                <a:lnTo>
                  <a:pt x="2581" y="1422"/>
                </a:lnTo>
                <a:lnTo>
                  <a:pt x="2579" y="1424"/>
                </a:lnTo>
                <a:lnTo>
                  <a:pt x="2571" y="1453"/>
                </a:lnTo>
                <a:lnTo>
                  <a:pt x="2571" y="1462"/>
                </a:lnTo>
                <a:lnTo>
                  <a:pt x="2578" y="1467"/>
                </a:lnTo>
                <a:lnTo>
                  <a:pt x="2579" y="1470"/>
                </a:lnTo>
                <a:lnTo>
                  <a:pt x="2577" y="1472"/>
                </a:lnTo>
                <a:lnTo>
                  <a:pt x="2571" y="1472"/>
                </a:lnTo>
                <a:lnTo>
                  <a:pt x="2568" y="1473"/>
                </a:lnTo>
                <a:lnTo>
                  <a:pt x="2567" y="1475"/>
                </a:lnTo>
                <a:lnTo>
                  <a:pt x="2564" y="1480"/>
                </a:lnTo>
                <a:lnTo>
                  <a:pt x="2563" y="1482"/>
                </a:lnTo>
                <a:lnTo>
                  <a:pt x="2563" y="1476"/>
                </a:lnTo>
                <a:lnTo>
                  <a:pt x="2564" y="1463"/>
                </a:lnTo>
                <a:lnTo>
                  <a:pt x="2562" y="1455"/>
                </a:lnTo>
                <a:lnTo>
                  <a:pt x="2559" y="1447"/>
                </a:lnTo>
                <a:lnTo>
                  <a:pt x="2555" y="1443"/>
                </a:lnTo>
                <a:lnTo>
                  <a:pt x="2551" y="1442"/>
                </a:lnTo>
                <a:lnTo>
                  <a:pt x="2546" y="1444"/>
                </a:lnTo>
                <a:lnTo>
                  <a:pt x="2544" y="1433"/>
                </a:lnTo>
                <a:lnTo>
                  <a:pt x="2543" y="1428"/>
                </a:lnTo>
                <a:lnTo>
                  <a:pt x="2541" y="1430"/>
                </a:lnTo>
                <a:lnTo>
                  <a:pt x="2538" y="1428"/>
                </a:lnTo>
                <a:lnTo>
                  <a:pt x="2528" y="1427"/>
                </a:lnTo>
                <a:lnTo>
                  <a:pt x="2525" y="1428"/>
                </a:lnTo>
                <a:lnTo>
                  <a:pt x="2525" y="1432"/>
                </a:lnTo>
                <a:lnTo>
                  <a:pt x="2522" y="1435"/>
                </a:lnTo>
                <a:lnTo>
                  <a:pt x="2516" y="1440"/>
                </a:lnTo>
                <a:lnTo>
                  <a:pt x="2516" y="1436"/>
                </a:lnTo>
                <a:lnTo>
                  <a:pt x="2516" y="1434"/>
                </a:lnTo>
                <a:lnTo>
                  <a:pt x="2514" y="1432"/>
                </a:lnTo>
                <a:lnTo>
                  <a:pt x="2512" y="1430"/>
                </a:lnTo>
                <a:lnTo>
                  <a:pt x="2508" y="1443"/>
                </a:lnTo>
                <a:lnTo>
                  <a:pt x="2501" y="1453"/>
                </a:lnTo>
                <a:lnTo>
                  <a:pt x="2500" y="1438"/>
                </a:lnTo>
                <a:lnTo>
                  <a:pt x="2505" y="1424"/>
                </a:lnTo>
                <a:lnTo>
                  <a:pt x="2522" y="1403"/>
                </a:lnTo>
                <a:lnTo>
                  <a:pt x="2529" y="1382"/>
                </a:lnTo>
                <a:lnTo>
                  <a:pt x="2535" y="1373"/>
                </a:lnTo>
                <a:lnTo>
                  <a:pt x="2540" y="1361"/>
                </a:lnTo>
                <a:lnTo>
                  <a:pt x="2544" y="1357"/>
                </a:lnTo>
                <a:lnTo>
                  <a:pt x="2543" y="1355"/>
                </a:lnTo>
                <a:lnTo>
                  <a:pt x="2538" y="1354"/>
                </a:lnTo>
                <a:lnTo>
                  <a:pt x="2533" y="1351"/>
                </a:lnTo>
                <a:lnTo>
                  <a:pt x="2531" y="1346"/>
                </a:lnTo>
                <a:lnTo>
                  <a:pt x="2536" y="1338"/>
                </a:lnTo>
                <a:lnTo>
                  <a:pt x="2534" y="1336"/>
                </a:lnTo>
                <a:lnTo>
                  <a:pt x="2530" y="1334"/>
                </a:lnTo>
                <a:lnTo>
                  <a:pt x="2525" y="1333"/>
                </a:lnTo>
                <a:lnTo>
                  <a:pt x="2525" y="1332"/>
                </a:lnTo>
                <a:lnTo>
                  <a:pt x="2526" y="1332"/>
                </a:lnTo>
                <a:lnTo>
                  <a:pt x="2526" y="1332"/>
                </a:lnTo>
                <a:lnTo>
                  <a:pt x="2525" y="1329"/>
                </a:lnTo>
                <a:lnTo>
                  <a:pt x="2529" y="1331"/>
                </a:lnTo>
                <a:lnTo>
                  <a:pt x="2531" y="1329"/>
                </a:lnTo>
                <a:lnTo>
                  <a:pt x="2535" y="1326"/>
                </a:lnTo>
                <a:lnTo>
                  <a:pt x="2531" y="1324"/>
                </a:lnTo>
                <a:lnTo>
                  <a:pt x="2526" y="1325"/>
                </a:lnTo>
                <a:lnTo>
                  <a:pt x="2523" y="1326"/>
                </a:lnTo>
                <a:lnTo>
                  <a:pt x="2520" y="1327"/>
                </a:lnTo>
                <a:lnTo>
                  <a:pt x="2508" y="1324"/>
                </a:lnTo>
                <a:lnTo>
                  <a:pt x="2504" y="1325"/>
                </a:lnTo>
                <a:lnTo>
                  <a:pt x="2501" y="1324"/>
                </a:lnTo>
                <a:lnTo>
                  <a:pt x="2496" y="1319"/>
                </a:lnTo>
                <a:lnTo>
                  <a:pt x="2492" y="1314"/>
                </a:lnTo>
                <a:lnTo>
                  <a:pt x="2490" y="1308"/>
                </a:lnTo>
                <a:lnTo>
                  <a:pt x="2491" y="1304"/>
                </a:lnTo>
                <a:lnTo>
                  <a:pt x="2494" y="1302"/>
                </a:lnTo>
                <a:lnTo>
                  <a:pt x="2498" y="1300"/>
                </a:lnTo>
                <a:lnTo>
                  <a:pt x="2501" y="1299"/>
                </a:lnTo>
                <a:lnTo>
                  <a:pt x="2495" y="1295"/>
                </a:lnTo>
                <a:lnTo>
                  <a:pt x="2490" y="1296"/>
                </a:lnTo>
                <a:lnTo>
                  <a:pt x="2481" y="1300"/>
                </a:lnTo>
                <a:lnTo>
                  <a:pt x="2476" y="1300"/>
                </a:lnTo>
                <a:lnTo>
                  <a:pt x="2472" y="1298"/>
                </a:lnTo>
                <a:lnTo>
                  <a:pt x="2462" y="1294"/>
                </a:lnTo>
                <a:lnTo>
                  <a:pt x="2440" y="1279"/>
                </a:lnTo>
                <a:lnTo>
                  <a:pt x="2427" y="1269"/>
                </a:lnTo>
                <a:lnTo>
                  <a:pt x="2424" y="1262"/>
                </a:lnTo>
                <a:lnTo>
                  <a:pt x="2423" y="1259"/>
                </a:lnTo>
                <a:lnTo>
                  <a:pt x="2420" y="1263"/>
                </a:lnTo>
                <a:lnTo>
                  <a:pt x="2416" y="1266"/>
                </a:lnTo>
                <a:lnTo>
                  <a:pt x="2416" y="1260"/>
                </a:lnTo>
                <a:lnTo>
                  <a:pt x="2414" y="1258"/>
                </a:lnTo>
                <a:lnTo>
                  <a:pt x="2402" y="1255"/>
                </a:lnTo>
                <a:lnTo>
                  <a:pt x="2395" y="1255"/>
                </a:lnTo>
                <a:lnTo>
                  <a:pt x="2392" y="1253"/>
                </a:lnTo>
                <a:lnTo>
                  <a:pt x="2386" y="1267"/>
                </a:lnTo>
                <a:lnTo>
                  <a:pt x="2379" y="1266"/>
                </a:lnTo>
                <a:lnTo>
                  <a:pt x="2377" y="1269"/>
                </a:lnTo>
                <a:lnTo>
                  <a:pt x="2375" y="1276"/>
                </a:lnTo>
                <a:lnTo>
                  <a:pt x="2372" y="1279"/>
                </a:lnTo>
                <a:lnTo>
                  <a:pt x="2371" y="1274"/>
                </a:lnTo>
                <a:lnTo>
                  <a:pt x="2371" y="1272"/>
                </a:lnTo>
                <a:lnTo>
                  <a:pt x="2351" y="1278"/>
                </a:lnTo>
                <a:lnTo>
                  <a:pt x="2344" y="1285"/>
                </a:lnTo>
                <a:lnTo>
                  <a:pt x="2339" y="1287"/>
                </a:lnTo>
                <a:lnTo>
                  <a:pt x="2335" y="1285"/>
                </a:lnTo>
                <a:lnTo>
                  <a:pt x="2336" y="1282"/>
                </a:lnTo>
                <a:lnTo>
                  <a:pt x="2327" y="1292"/>
                </a:lnTo>
                <a:lnTo>
                  <a:pt x="2323" y="1295"/>
                </a:lnTo>
                <a:lnTo>
                  <a:pt x="2317" y="1294"/>
                </a:lnTo>
                <a:lnTo>
                  <a:pt x="2314" y="1298"/>
                </a:lnTo>
                <a:lnTo>
                  <a:pt x="2308" y="1300"/>
                </a:lnTo>
                <a:lnTo>
                  <a:pt x="2300" y="1302"/>
                </a:lnTo>
                <a:lnTo>
                  <a:pt x="2294" y="1300"/>
                </a:lnTo>
                <a:lnTo>
                  <a:pt x="2289" y="1300"/>
                </a:lnTo>
                <a:lnTo>
                  <a:pt x="2284" y="1304"/>
                </a:lnTo>
                <a:lnTo>
                  <a:pt x="2278" y="1308"/>
                </a:lnTo>
                <a:lnTo>
                  <a:pt x="2276" y="1314"/>
                </a:lnTo>
                <a:lnTo>
                  <a:pt x="2274" y="1314"/>
                </a:lnTo>
                <a:lnTo>
                  <a:pt x="2256" y="1322"/>
                </a:lnTo>
                <a:lnTo>
                  <a:pt x="2253" y="1326"/>
                </a:lnTo>
                <a:lnTo>
                  <a:pt x="2254" y="1333"/>
                </a:lnTo>
                <a:lnTo>
                  <a:pt x="2254" y="1337"/>
                </a:lnTo>
                <a:lnTo>
                  <a:pt x="2239" y="1344"/>
                </a:lnTo>
                <a:lnTo>
                  <a:pt x="2235" y="1348"/>
                </a:lnTo>
                <a:lnTo>
                  <a:pt x="2234" y="1353"/>
                </a:lnTo>
                <a:lnTo>
                  <a:pt x="2235" y="1359"/>
                </a:lnTo>
                <a:lnTo>
                  <a:pt x="2236" y="1368"/>
                </a:lnTo>
                <a:lnTo>
                  <a:pt x="2239" y="1376"/>
                </a:lnTo>
                <a:lnTo>
                  <a:pt x="2245" y="1378"/>
                </a:lnTo>
                <a:lnTo>
                  <a:pt x="2257" y="1377"/>
                </a:lnTo>
                <a:lnTo>
                  <a:pt x="2260" y="1378"/>
                </a:lnTo>
                <a:lnTo>
                  <a:pt x="2263" y="1381"/>
                </a:lnTo>
                <a:lnTo>
                  <a:pt x="2265" y="1381"/>
                </a:lnTo>
                <a:lnTo>
                  <a:pt x="2268" y="1379"/>
                </a:lnTo>
                <a:lnTo>
                  <a:pt x="2270" y="1378"/>
                </a:lnTo>
                <a:lnTo>
                  <a:pt x="2271" y="1376"/>
                </a:lnTo>
                <a:lnTo>
                  <a:pt x="2271" y="1373"/>
                </a:lnTo>
                <a:lnTo>
                  <a:pt x="2271" y="1369"/>
                </a:lnTo>
                <a:lnTo>
                  <a:pt x="2273" y="1365"/>
                </a:lnTo>
                <a:lnTo>
                  <a:pt x="2274" y="1359"/>
                </a:lnTo>
                <a:lnTo>
                  <a:pt x="2280" y="1351"/>
                </a:lnTo>
                <a:lnTo>
                  <a:pt x="2285" y="1347"/>
                </a:lnTo>
                <a:lnTo>
                  <a:pt x="2307" y="1338"/>
                </a:lnTo>
                <a:lnTo>
                  <a:pt x="2323" y="1338"/>
                </a:lnTo>
                <a:lnTo>
                  <a:pt x="2327" y="1337"/>
                </a:lnTo>
                <a:lnTo>
                  <a:pt x="2341" y="1327"/>
                </a:lnTo>
                <a:lnTo>
                  <a:pt x="2345" y="1326"/>
                </a:lnTo>
                <a:lnTo>
                  <a:pt x="2352" y="1325"/>
                </a:lnTo>
                <a:lnTo>
                  <a:pt x="2358" y="1326"/>
                </a:lnTo>
                <a:lnTo>
                  <a:pt x="2361" y="1329"/>
                </a:lnTo>
                <a:lnTo>
                  <a:pt x="2357" y="1334"/>
                </a:lnTo>
                <a:lnTo>
                  <a:pt x="2297" y="1358"/>
                </a:lnTo>
                <a:lnTo>
                  <a:pt x="2294" y="1363"/>
                </a:lnTo>
                <a:lnTo>
                  <a:pt x="2288" y="1379"/>
                </a:lnTo>
                <a:lnTo>
                  <a:pt x="2285" y="1382"/>
                </a:lnTo>
                <a:lnTo>
                  <a:pt x="2276" y="1386"/>
                </a:lnTo>
                <a:lnTo>
                  <a:pt x="2274" y="1389"/>
                </a:lnTo>
                <a:lnTo>
                  <a:pt x="2273" y="1394"/>
                </a:lnTo>
                <a:lnTo>
                  <a:pt x="2245" y="1428"/>
                </a:lnTo>
                <a:lnTo>
                  <a:pt x="2230" y="1456"/>
                </a:lnTo>
                <a:lnTo>
                  <a:pt x="2218" y="1472"/>
                </a:lnTo>
                <a:lnTo>
                  <a:pt x="2202" y="1484"/>
                </a:lnTo>
                <a:lnTo>
                  <a:pt x="2201" y="1487"/>
                </a:lnTo>
                <a:lnTo>
                  <a:pt x="2202" y="1492"/>
                </a:lnTo>
                <a:lnTo>
                  <a:pt x="2205" y="1496"/>
                </a:lnTo>
                <a:lnTo>
                  <a:pt x="2206" y="1500"/>
                </a:lnTo>
                <a:lnTo>
                  <a:pt x="2206" y="1504"/>
                </a:lnTo>
                <a:lnTo>
                  <a:pt x="2206" y="1506"/>
                </a:lnTo>
                <a:lnTo>
                  <a:pt x="2199" y="1527"/>
                </a:lnTo>
                <a:lnTo>
                  <a:pt x="2198" y="1533"/>
                </a:lnTo>
                <a:lnTo>
                  <a:pt x="2197" y="1539"/>
                </a:lnTo>
                <a:lnTo>
                  <a:pt x="2192" y="1549"/>
                </a:lnTo>
                <a:lnTo>
                  <a:pt x="2192" y="1556"/>
                </a:lnTo>
                <a:lnTo>
                  <a:pt x="2195" y="1558"/>
                </a:lnTo>
                <a:lnTo>
                  <a:pt x="2199" y="1559"/>
                </a:lnTo>
                <a:lnTo>
                  <a:pt x="2201" y="1562"/>
                </a:lnTo>
                <a:lnTo>
                  <a:pt x="2204" y="1568"/>
                </a:lnTo>
                <a:lnTo>
                  <a:pt x="2208" y="1566"/>
                </a:lnTo>
                <a:lnTo>
                  <a:pt x="2212" y="1565"/>
                </a:lnTo>
                <a:lnTo>
                  <a:pt x="2211" y="1565"/>
                </a:lnTo>
                <a:lnTo>
                  <a:pt x="2211" y="1568"/>
                </a:lnTo>
                <a:lnTo>
                  <a:pt x="2212" y="1570"/>
                </a:lnTo>
                <a:lnTo>
                  <a:pt x="2215" y="1573"/>
                </a:lnTo>
                <a:lnTo>
                  <a:pt x="2217" y="1578"/>
                </a:lnTo>
                <a:lnTo>
                  <a:pt x="2215" y="1579"/>
                </a:lnTo>
                <a:lnTo>
                  <a:pt x="2210" y="1579"/>
                </a:lnTo>
                <a:lnTo>
                  <a:pt x="2207" y="1580"/>
                </a:lnTo>
                <a:lnTo>
                  <a:pt x="2208" y="1582"/>
                </a:lnTo>
                <a:lnTo>
                  <a:pt x="2211" y="1590"/>
                </a:lnTo>
                <a:lnTo>
                  <a:pt x="2212" y="1592"/>
                </a:lnTo>
                <a:lnTo>
                  <a:pt x="2211" y="1594"/>
                </a:lnTo>
                <a:lnTo>
                  <a:pt x="2205" y="1596"/>
                </a:lnTo>
                <a:lnTo>
                  <a:pt x="2204" y="1599"/>
                </a:lnTo>
                <a:lnTo>
                  <a:pt x="2204" y="1602"/>
                </a:lnTo>
                <a:lnTo>
                  <a:pt x="2201" y="1604"/>
                </a:lnTo>
                <a:lnTo>
                  <a:pt x="2198" y="1608"/>
                </a:lnTo>
                <a:lnTo>
                  <a:pt x="2195" y="1608"/>
                </a:lnTo>
                <a:lnTo>
                  <a:pt x="2192" y="1606"/>
                </a:lnTo>
                <a:lnTo>
                  <a:pt x="2189" y="1604"/>
                </a:lnTo>
                <a:lnTo>
                  <a:pt x="2188" y="1604"/>
                </a:lnTo>
                <a:lnTo>
                  <a:pt x="2186" y="1605"/>
                </a:lnTo>
                <a:lnTo>
                  <a:pt x="2185" y="1609"/>
                </a:lnTo>
                <a:lnTo>
                  <a:pt x="2184" y="1612"/>
                </a:lnTo>
                <a:lnTo>
                  <a:pt x="2184" y="1614"/>
                </a:lnTo>
                <a:lnTo>
                  <a:pt x="2182" y="1620"/>
                </a:lnTo>
                <a:lnTo>
                  <a:pt x="2174" y="1615"/>
                </a:lnTo>
                <a:lnTo>
                  <a:pt x="2170" y="1619"/>
                </a:lnTo>
                <a:lnTo>
                  <a:pt x="2170" y="1622"/>
                </a:lnTo>
                <a:lnTo>
                  <a:pt x="2172" y="1625"/>
                </a:lnTo>
                <a:lnTo>
                  <a:pt x="2174" y="1629"/>
                </a:lnTo>
                <a:lnTo>
                  <a:pt x="2171" y="1632"/>
                </a:lnTo>
                <a:lnTo>
                  <a:pt x="2168" y="1634"/>
                </a:lnTo>
                <a:lnTo>
                  <a:pt x="2167" y="1638"/>
                </a:lnTo>
                <a:lnTo>
                  <a:pt x="2169" y="1641"/>
                </a:lnTo>
                <a:lnTo>
                  <a:pt x="2169" y="1645"/>
                </a:lnTo>
                <a:lnTo>
                  <a:pt x="2162" y="1661"/>
                </a:lnTo>
                <a:lnTo>
                  <a:pt x="2162" y="1674"/>
                </a:lnTo>
                <a:lnTo>
                  <a:pt x="2161" y="1681"/>
                </a:lnTo>
                <a:lnTo>
                  <a:pt x="2158" y="1685"/>
                </a:lnTo>
                <a:lnTo>
                  <a:pt x="2153" y="1689"/>
                </a:lnTo>
                <a:lnTo>
                  <a:pt x="2148" y="1699"/>
                </a:lnTo>
                <a:lnTo>
                  <a:pt x="2123" y="1718"/>
                </a:lnTo>
                <a:lnTo>
                  <a:pt x="2102" y="1723"/>
                </a:lnTo>
                <a:lnTo>
                  <a:pt x="2098" y="1727"/>
                </a:lnTo>
                <a:lnTo>
                  <a:pt x="2098" y="1730"/>
                </a:lnTo>
                <a:lnTo>
                  <a:pt x="2102" y="1734"/>
                </a:lnTo>
                <a:lnTo>
                  <a:pt x="2109" y="1737"/>
                </a:lnTo>
                <a:lnTo>
                  <a:pt x="2119" y="1732"/>
                </a:lnTo>
                <a:lnTo>
                  <a:pt x="2125" y="1732"/>
                </a:lnTo>
                <a:lnTo>
                  <a:pt x="2126" y="1734"/>
                </a:lnTo>
                <a:lnTo>
                  <a:pt x="2122" y="1739"/>
                </a:lnTo>
                <a:lnTo>
                  <a:pt x="2118" y="1740"/>
                </a:lnTo>
                <a:lnTo>
                  <a:pt x="2112" y="1740"/>
                </a:lnTo>
                <a:lnTo>
                  <a:pt x="2109" y="1742"/>
                </a:lnTo>
                <a:lnTo>
                  <a:pt x="2108" y="1744"/>
                </a:lnTo>
                <a:lnTo>
                  <a:pt x="2109" y="1747"/>
                </a:lnTo>
                <a:lnTo>
                  <a:pt x="2112" y="1749"/>
                </a:lnTo>
                <a:lnTo>
                  <a:pt x="2115" y="1751"/>
                </a:lnTo>
                <a:lnTo>
                  <a:pt x="2117" y="1756"/>
                </a:lnTo>
                <a:lnTo>
                  <a:pt x="2115" y="1754"/>
                </a:lnTo>
                <a:lnTo>
                  <a:pt x="2111" y="1753"/>
                </a:lnTo>
                <a:lnTo>
                  <a:pt x="2109" y="1753"/>
                </a:lnTo>
                <a:lnTo>
                  <a:pt x="2109" y="1757"/>
                </a:lnTo>
                <a:lnTo>
                  <a:pt x="2110" y="1766"/>
                </a:lnTo>
                <a:lnTo>
                  <a:pt x="2109" y="1768"/>
                </a:lnTo>
                <a:lnTo>
                  <a:pt x="2109" y="1770"/>
                </a:lnTo>
                <a:lnTo>
                  <a:pt x="2108" y="1780"/>
                </a:lnTo>
                <a:lnTo>
                  <a:pt x="2108" y="1786"/>
                </a:lnTo>
                <a:lnTo>
                  <a:pt x="2106" y="1800"/>
                </a:lnTo>
                <a:lnTo>
                  <a:pt x="2103" y="1805"/>
                </a:lnTo>
                <a:lnTo>
                  <a:pt x="2101" y="1806"/>
                </a:lnTo>
                <a:lnTo>
                  <a:pt x="2096" y="1815"/>
                </a:lnTo>
                <a:lnTo>
                  <a:pt x="2091" y="1818"/>
                </a:lnTo>
                <a:lnTo>
                  <a:pt x="2090" y="1820"/>
                </a:lnTo>
                <a:lnTo>
                  <a:pt x="2090" y="1825"/>
                </a:lnTo>
                <a:lnTo>
                  <a:pt x="2093" y="1826"/>
                </a:lnTo>
                <a:lnTo>
                  <a:pt x="2104" y="1823"/>
                </a:lnTo>
                <a:lnTo>
                  <a:pt x="2107" y="1828"/>
                </a:lnTo>
                <a:lnTo>
                  <a:pt x="2107" y="1832"/>
                </a:lnTo>
                <a:lnTo>
                  <a:pt x="2106" y="1836"/>
                </a:lnTo>
                <a:lnTo>
                  <a:pt x="2103" y="1837"/>
                </a:lnTo>
                <a:lnTo>
                  <a:pt x="2102" y="1837"/>
                </a:lnTo>
                <a:lnTo>
                  <a:pt x="2096" y="1832"/>
                </a:lnTo>
                <a:lnTo>
                  <a:pt x="2092" y="1832"/>
                </a:lnTo>
                <a:lnTo>
                  <a:pt x="2090" y="1832"/>
                </a:lnTo>
                <a:lnTo>
                  <a:pt x="2089" y="1832"/>
                </a:lnTo>
                <a:lnTo>
                  <a:pt x="2088" y="1838"/>
                </a:lnTo>
                <a:lnTo>
                  <a:pt x="2081" y="1849"/>
                </a:lnTo>
                <a:lnTo>
                  <a:pt x="2072" y="1857"/>
                </a:lnTo>
                <a:lnTo>
                  <a:pt x="2052" y="1870"/>
                </a:lnTo>
                <a:lnTo>
                  <a:pt x="2050" y="1868"/>
                </a:lnTo>
                <a:lnTo>
                  <a:pt x="2062" y="1859"/>
                </a:lnTo>
                <a:lnTo>
                  <a:pt x="2072" y="1846"/>
                </a:lnTo>
                <a:lnTo>
                  <a:pt x="2081" y="1831"/>
                </a:lnTo>
                <a:lnTo>
                  <a:pt x="2082" y="1823"/>
                </a:lnTo>
                <a:lnTo>
                  <a:pt x="2078" y="1819"/>
                </a:lnTo>
                <a:lnTo>
                  <a:pt x="2074" y="1820"/>
                </a:lnTo>
                <a:lnTo>
                  <a:pt x="2067" y="1829"/>
                </a:lnTo>
                <a:lnTo>
                  <a:pt x="2045" y="1845"/>
                </a:lnTo>
                <a:lnTo>
                  <a:pt x="2042" y="1846"/>
                </a:lnTo>
                <a:lnTo>
                  <a:pt x="2039" y="1845"/>
                </a:lnTo>
                <a:lnTo>
                  <a:pt x="2037" y="1841"/>
                </a:lnTo>
                <a:lnTo>
                  <a:pt x="2035" y="1838"/>
                </a:lnTo>
                <a:lnTo>
                  <a:pt x="2037" y="1836"/>
                </a:lnTo>
                <a:lnTo>
                  <a:pt x="2038" y="1836"/>
                </a:lnTo>
                <a:lnTo>
                  <a:pt x="2039" y="1837"/>
                </a:lnTo>
                <a:lnTo>
                  <a:pt x="2045" y="1838"/>
                </a:lnTo>
                <a:lnTo>
                  <a:pt x="2044" y="1831"/>
                </a:lnTo>
                <a:lnTo>
                  <a:pt x="2043" y="1826"/>
                </a:lnTo>
                <a:lnTo>
                  <a:pt x="2045" y="1822"/>
                </a:lnTo>
                <a:lnTo>
                  <a:pt x="2049" y="1818"/>
                </a:lnTo>
                <a:lnTo>
                  <a:pt x="2052" y="1815"/>
                </a:lnTo>
                <a:lnTo>
                  <a:pt x="2057" y="1802"/>
                </a:lnTo>
                <a:lnTo>
                  <a:pt x="2059" y="1792"/>
                </a:lnTo>
                <a:lnTo>
                  <a:pt x="2068" y="1778"/>
                </a:lnTo>
                <a:lnTo>
                  <a:pt x="2071" y="1774"/>
                </a:lnTo>
                <a:lnTo>
                  <a:pt x="2077" y="1773"/>
                </a:lnTo>
                <a:lnTo>
                  <a:pt x="2082" y="1773"/>
                </a:lnTo>
                <a:lnTo>
                  <a:pt x="2089" y="1774"/>
                </a:lnTo>
                <a:lnTo>
                  <a:pt x="2084" y="1769"/>
                </a:lnTo>
                <a:lnTo>
                  <a:pt x="2080" y="1762"/>
                </a:lnTo>
                <a:lnTo>
                  <a:pt x="2076" y="1758"/>
                </a:lnTo>
                <a:lnTo>
                  <a:pt x="2070" y="1756"/>
                </a:lnTo>
                <a:lnTo>
                  <a:pt x="2069" y="1757"/>
                </a:lnTo>
                <a:lnTo>
                  <a:pt x="2064" y="1762"/>
                </a:lnTo>
                <a:lnTo>
                  <a:pt x="2043" y="1758"/>
                </a:lnTo>
                <a:lnTo>
                  <a:pt x="2028" y="1761"/>
                </a:lnTo>
                <a:lnTo>
                  <a:pt x="2022" y="1761"/>
                </a:lnTo>
                <a:lnTo>
                  <a:pt x="1999" y="1756"/>
                </a:lnTo>
                <a:lnTo>
                  <a:pt x="1993" y="1756"/>
                </a:lnTo>
                <a:lnTo>
                  <a:pt x="1989" y="1757"/>
                </a:lnTo>
                <a:lnTo>
                  <a:pt x="1986" y="1757"/>
                </a:lnTo>
                <a:lnTo>
                  <a:pt x="1976" y="1752"/>
                </a:lnTo>
                <a:lnTo>
                  <a:pt x="1930" y="1754"/>
                </a:lnTo>
                <a:lnTo>
                  <a:pt x="1914" y="1762"/>
                </a:lnTo>
                <a:lnTo>
                  <a:pt x="1895" y="1764"/>
                </a:lnTo>
                <a:lnTo>
                  <a:pt x="1890" y="1767"/>
                </a:lnTo>
                <a:lnTo>
                  <a:pt x="1881" y="1779"/>
                </a:lnTo>
                <a:lnTo>
                  <a:pt x="1877" y="1780"/>
                </a:lnTo>
                <a:lnTo>
                  <a:pt x="1872" y="1778"/>
                </a:lnTo>
                <a:lnTo>
                  <a:pt x="1872" y="1772"/>
                </a:lnTo>
                <a:lnTo>
                  <a:pt x="1875" y="1762"/>
                </a:lnTo>
                <a:lnTo>
                  <a:pt x="1874" y="1756"/>
                </a:lnTo>
                <a:lnTo>
                  <a:pt x="1872" y="1748"/>
                </a:lnTo>
                <a:lnTo>
                  <a:pt x="1868" y="1742"/>
                </a:lnTo>
                <a:lnTo>
                  <a:pt x="1862" y="1739"/>
                </a:lnTo>
                <a:lnTo>
                  <a:pt x="1865" y="1736"/>
                </a:lnTo>
                <a:lnTo>
                  <a:pt x="1871" y="1739"/>
                </a:lnTo>
                <a:lnTo>
                  <a:pt x="1882" y="1749"/>
                </a:lnTo>
                <a:lnTo>
                  <a:pt x="1887" y="1750"/>
                </a:lnTo>
                <a:lnTo>
                  <a:pt x="1902" y="1747"/>
                </a:lnTo>
                <a:lnTo>
                  <a:pt x="1913" y="1749"/>
                </a:lnTo>
                <a:lnTo>
                  <a:pt x="1953" y="1739"/>
                </a:lnTo>
                <a:lnTo>
                  <a:pt x="1971" y="1742"/>
                </a:lnTo>
                <a:lnTo>
                  <a:pt x="1982" y="1739"/>
                </a:lnTo>
                <a:lnTo>
                  <a:pt x="1986" y="1741"/>
                </a:lnTo>
                <a:lnTo>
                  <a:pt x="1992" y="1744"/>
                </a:lnTo>
                <a:lnTo>
                  <a:pt x="1999" y="1748"/>
                </a:lnTo>
                <a:lnTo>
                  <a:pt x="2015" y="1749"/>
                </a:lnTo>
                <a:lnTo>
                  <a:pt x="2028" y="1752"/>
                </a:lnTo>
                <a:lnTo>
                  <a:pt x="2038" y="1750"/>
                </a:lnTo>
                <a:lnTo>
                  <a:pt x="2044" y="1751"/>
                </a:lnTo>
                <a:lnTo>
                  <a:pt x="2045" y="1750"/>
                </a:lnTo>
                <a:lnTo>
                  <a:pt x="2047" y="1750"/>
                </a:lnTo>
                <a:lnTo>
                  <a:pt x="2047" y="1750"/>
                </a:lnTo>
                <a:lnTo>
                  <a:pt x="2050" y="1754"/>
                </a:lnTo>
                <a:lnTo>
                  <a:pt x="2051" y="1756"/>
                </a:lnTo>
                <a:lnTo>
                  <a:pt x="2052" y="1757"/>
                </a:lnTo>
                <a:lnTo>
                  <a:pt x="2053" y="1757"/>
                </a:lnTo>
                <a:lnTo>
                  <a:pt x="2054" y="1756"/>
                </a:lnTo>
                <a:lnTo>
                  <a:pt x="2054" y="1749"/>
                </a:lnTo>
                <a:lnTo>
                  <a:pt x="2055" y="1747"/>
                </a:lnTo>
                <a:lnTo>
                  <a:pt x="2060" y="1742"/>
                </a:lnTo>
                <a:lnTo>
                  <a:pt x="2058" y="1738"/>
                </a:lnTo>
                <a:lnTo>
                  <a:pt x="2053" y="1734"/>
                </a:lnTo>
                <a:lnTo>
                  <a:pt x="2047" y="1731"/>
                </a:lnTo>
                <a:lnTo>
                  <a:pt x="2041" y="1726"/>
                </a:lnTo>
                <a:lnTo>
                  <a:pt x="2038" y="1721"/>
                </a:lnTo>
                <a:lnTo>
                  <a:pt x="2035" y="1714"/>
                </a:lnTo>
                <a:lnTo>
                  <a:pt x="2031" y="1707"/>
                </a:lnTo>
                <a:lnTo>
                  <a:pt x="2029" y="1698"/>
                </a:lnTo>
                <a:lnTo>
                  <a:pt x="2031" y="1692"/>
                </a:lnTo>
                <a:lnTo>
                  <a:pt x="2041" y="1687"/>
                </a:lnTo>
                <a:lnTo>
                  <a:pt x="2040" y="1685"/>
                </a:lnTo>
                <a:lnTo>
                  <a:pt x="2033" y="1685"/>
                </a:lnTo>
                <a:lnTo>
                  <a:pt x="2024" y="1684"/>
                </a:lnTo>
                <a:lnTo>
                  <a:pt x="2014" y="1681"/>
                </a:lnTo>
                <a:lnTo>
                  <a:pt x="2008" y="1677"/>
                </a:lnTo>
                <a:lnTo>
                  <a:pt x="2009" y="1677"/>
                </a:lnTo>
                <a:lnTo>
                  <a:pt x="2008" y="1678"/>
                </a:lnTo>
                <a:lnTo>
                  <a:pt x="2008" y="1678"/>
                </a:lnTo>
                <a:lnTo>
                  <a:pt x="2005" y="1675"/>
                </a:lnTo>
                <a:lnTo>
                  <a:pt x="2018" y="1677"/>
                </a:lnTo>
                <a:lnTo>
                  <a:pt x="2022" y="1674"/>
                </a:lnTo>
                <a:lnTo>
                  <a:pt x="2025" y="1671"/>
                </a:lnTo>
                <a:lnTo>
                  <a:pt x="2030" y="1662"/>
                </a:lnTo>
                <a:lnTo>
                  <a:pt x="2044" y="1647"/>
                </a:lnTo>
                <a:lnTo>
                  <a:pt x="2059" y="1639"/>
                </a:lnTo>
                <a:lnTo>
                  <a:pt x="2061" y="1635"/>
                </a:lnTo>
                <a:lnTo>
                  <a:pt x="2057" y="1631"/>
                </a:lnTo>
                <a:lnTo>
                  <a:pt x="2053" y="1632"/>
                </a:lnTo>
                <a:lnTo>
                  <a:pt x="2047" y="1636"/>
                </a:lnTo>
                <a:lnTo>
                  <a:pt x="2043" y="1635"/>
                </a:lnTo>
                <a:lnTo>
                  <a:pt x="2042" y="1632"/>
                </a:lnTo>
                <a:lnTo>
                  <a:pt x="2042" y="1629"/>
                </a:lnTo>
                <a:lnTo>
                  <a:pt x="2045" y="1625"/>
                </a:lnTo>
                <a:lnTo>
                  <a:pt x="2054" y="1619"/>
                </a:lnTo>
                <a:lnTo>
                  <a:pt x="2086" y="1610"/>
                </a:lnTo>
                <a:lnTo>
                  <a:pt x="2106" y="1599"/>
                </a:lnTo>
                <a:lnTo>
                  <a:pt x="2115" y="1591"/>
                </a:lnTo>
                <a:lnTo>
                  <a:pt x="2117" y="1582"/>
                </a:lnTo>
                <a:lnTo>
                  <a:pt x="2119" y="1580"/>
                </a:lnTo>
                <a:lnTo>
                  <a:pt x="2123" y="1562"/>
                </a:lnTo>
                <a:lnTo>
                  <a:pt x="2126" y="1559"/>
                </a:lnTo>
                <a:lnTo>
                  <a:pt x="2132" y="1551"/>
                </a:lnTo>
                <a:lnTo>
                  <a:pt x="2133" y="1542"/>
                </a:lnTo>
                <a:lnTo>
                  <a:pt x="2140" y="1530"/>
                </a:lnTo>
                <a:lnTo>
                  <a:pt x="2151" y="1516"/>
                </a:lnTo>
                <a:lnTo>
                  <a:pt x="2155" y="1513"/>
                </a:lnTo>
                <a:lnTo>
                  <a:pt x="2156" y="1511"/>
                </a:lnTo>
                <a:lnTo>
                  <a:pt x="2168" y="1503"/>
                </a:lnTo>
                <a:lnTo>
                  <a:pt x="2170" y="1500"/>
                </a:lnTo>
                <a:lnTo>
                  <a:pt x="2171" y="1496"/>
                </a:lnTo>
                <a:lnTo>
                  <a:pt x="2175" y="1491"/>
                </a:lnTo>
                <a:lnTo>
                  <a:pt x="2175" y="1487"/>
                </a:lnTo>
                <a:lnTo>
                  <a:pt x="2176" y="1471"/>
                </a:lnTo>
                <a:lnTo>
                  <a:pt x="2153" y="1481"/>
                </a:lnTo>
                <a:lnTo>
                  <a:pt x="2155" y="1481"/>
                </a:lnTo>
                <a:lnTo>
                  <a:pt x="2153" y="1481"/>
                </a:lnTo>
                <a:lnTo>
                  <a:pt x="2152" y="1482"/>
                </a:lnTo>
                <a:lnTo>
                  <a:pt x="2151" y="1480"/>
                </a:lnTo>
                <a:lnTo>
                  <a:pt x="2179" y="1453"/>
                </a:lnTo>
                <a:lnTo>
                  <a:pt x="2209" y="1442"/>
                </a:lnTo>
                <a:lnTo>
                  <a:pt x="2218" y="1435"/>
                </a:lnTo>
                <a:lnTo>
                  <a:pt x="2221" y="1430"/>
                </a:lnTo>
                <a:lnTo>
                  <a:pt x="2223" y="1424"/>
                </a:lnTo>
                <a:lnTo>
                  <a:pt x="2225" y="1410"/>
                </a:lnTo>
                <a:lnTo>
                  <a:pt x="2224" y="1403"/>
                </a:lnTo>
                <a:lnTo>
                  <a:pt x="2223" y="1397"/>
                </a:lnTo>
                <a:lnTo>
                  <a:pt x="2223" y="1392"/>
                </a:lnTo>
                <a:lnTo>
                  <a:pt x="2224" y="1386"/>
                </a:lnTo>
                <a:lnTo>
                  <a:pt x="2228" y="1377"/>
                </a:lnTo>
                <a:lnTo>
                  <a:pt x="2228" y="1373"/>
                </a:lnTo>
                <a:lnTo>
                  <a:pt x="2226" y="1359"/>
                </a:lnTo>
                <a:lnTo>
                  <a:pt x="2226" y="1354"/>
                </a:lnTo>
                <a:lnTo>
                  <a:pt x="2227" y="1348"/>
                </a:lnTo>
                <a:lnTo>
                  <a:pt x="2229" y="1344"/>
                </a:lnTo>
                <a:lnTo>
                  <a:pt x="2224" y="1344"/>
                </a:lnTo>
                <a:lnTo>
                  <a:pt x="2221" y="1347"/>
                </a:lnTo>
                <a:lnTo>
                  <a:pt x="2221" y="1357"/>
                </a:lnTo>
                <a:lnTo>
                  <a:pt x="2219" y="1362"/>
                </a:lnTo>
                <a:lnTo>
                  <a:pt x="2217" y="1365"/>
                </a:lnTo>
                <a:lnTo>
                  <a:pt x="2214" y="1368"/>
                </a:lnTo>
                <a:lnTo>
                  <a:pt x="2211" y="1369"/>
                </a:lnTo>
                <a:lnTo>
                  <a:pt x="2210" y="1372"/>
                </a:lnTo>
                <a:lnTo>
                  <a:pt x="2209" y="1373"/>
                </a:lnTo>
                <a:lnTo>
                  <a:pt x="2208" y="1373"/>
                </a:lnTo>
                <a:lnTo>
                  <a:pt x="2206" y="1374"/>
                </a:lnTo>
                <a:lnTo>
                  <a:pt x="2204" y="1383"/>
                </a:lnTo>
                <a:lnTo>
                  <a:pt x="2196" y="1400"/>
                </a:lnTo>
                <a:lnTo>
                  <a:pt x="2195" y="1410"/>
                </a:lnTo>
                <a:lnTo>
                  <a:pt x="2192" y="1412"/>
                </a:lnTo>
                <a:lnTo>
                  <a:pt x="2184" y="1417"/>
                </a:lnTo>
                <a:lnTo>
                  <a:pt x="2180" y="1420"/>
                </a:lnTo>
                <a:lnTo>
                  <a:pt x="2174" y="1428"/>
                </a:lnTo>
                <a:lnTo>
                  <a:pt x="2156" y="1457"/>
                </a:lnTo>
                <a:lnTo>
                  <a:pt x="2132" y="1481"/>
                </a:lnTo>
                <a:lnTo>
                  <a:pt x="2108" y="1512"/>
                </a:lnTo>
                <a:lnTo>
                  <a:pt x="2083" y="1527"/>
                </a:lnTo>
                <a:lnTo>
                  <a:pt x="2074" y="1540"/>
                </a:lnTo>
                <a:lnTo>
                  <a:pt x="2071" y="1540"/>
                </a:lnTo>
                <a:lnTo>
                  <a:pt x="2068" y="1534"/>
                </a:lnTo>
                <a:lnTo>
                  <a:pt x="2067" y="1533"/>
                </a:lnTo>
                <a:lnTo>
                  <a:pt x="2066" y="1533"/>
                </a:lnTo>
                <a:lnTo>
                  <a:pt x="2054" y="1535"/>
                </a:lnTo>
                <a:lnTo>
                  <a:pt x="2051" y="1534"/>
                </a:lnTo>
                <a:lnTo>
                  <a:pt x="2052" y="1534"/>
                </a:lnTo>
                <a:lnTo>
                  <a:pt x="2052" y="1531"/>
                </a:lnTo>
                <a:lnTo>
                  <a:pt x="2054" y="1527"/>
                </a:lnTo>
                <a:lnTo>
                  <a:pt x="2061" y="1520"/>
                </a:lnTo>
                <a:lnTo>
                  <a:pt x="2080" y="1514"/>
                </a:lnTo>
                <a:lnTo>
                  <a:pt x="2084" y="1512"/>
                </a:lnTo>
                <a:lnTo>
                  <a:pt x="2104" y="1492"/>
                </a:lnTo>
                <a:lnTo>
                  <a:pt x="2107" y="1484"/>
                </a:lnTo>
                <a:lnTo>
                  <a:pt x="2115" y="1477"/>
                </a:lnTo>
                <a:lnTo>
                  <a:pt x="2117" y="1468"/>
                </a:lnTo>
                <a:lnTo>
                  <a:pt x="2120" y="1465"/>
                </a:lnTo>
                <a:lnTo>
                  <a:pt x="2140" y="1446"/>
                </a:lnTo>
                <a:lnTo>
                  <a:pt x="2157" y="1425"/>
                </a:lnTo>
                <a:lnTo>
                  <a:pt x="2184" y="1408"/>
                </a:lnTo>
                <a:lnTo>
                  <a:pt x="2189" y="1401"/>
                </a:lnTo>
                <a:lnTo>
                  <a:pt x="2199" y="1372"/>
                </a:lnTo>
                <a:lnTo>
                  <a:pt x="2211" y="1353"/>
                </a:lnTo>
                <a:lnTo>
                  <a:pt x="2231" y="1331"/>
                </a:lnTo>
                <a:lnTo>
                  <a:pt x="2245" y="1323"/>
                </a:lnTo>
                <a:lnTo>
                  <a:pt x="2247" y="1321"/>
                </a:lnTo>
                <a:lnTo>
                  <a:pt x="2247" y="1317"/>
                </a:lnTo>
                <a:lnTo>
                  <a:pt x="2246" y="1316"/>
                </a:lnTo>
                <a:lnTo>
                  <a:pt x="2240" y="1313"/>
                </a:lnTo>
                <a:lnTo>
                  <a:pt x="2238" y="1310"/>
                </a:lnTo>
                <a:lnTo>
                  <a:pt x="2241" y="1304"/>
                </a:lnTo>
                <a:lnTo>
                  <a:pt x="2245" y="1300"/>
                </a:lnTo>
                <a:lnTo>
                  <a:pt x="2248" y="1300"/>
                </a:lnTo>
                <a:lnTo>
                  <a:pt x="2250" y="1296"/>
                </a:lnTo>
                <a:lnTo>
                  <a:pt x="2255" y="1287"/>
                </a:lnTo>
                <a:lnTo>
                  <a:pt x="2256" y="1282"/>
                </a:lnTo>
                <a:lnTo>
                  <a:pt x="2248" y="1286"/>
                </a:lnTo>
                <a:lnTo>
                  <a:pt x="2238" y="1300"/>
                </a:lnTo>
                <a:lnTo>
                  <a:pt x="2231" y="1306"/>
                </a:lnTo>
                <a:lnTo>
                  <a:pt x="2231" y="1299"/>
                </a:lnTo>
                <a:lnTo>
                  <a:pt x="2237" y="1287"/>
                </a:lnTo>
                <a:lnTo>
                  <a:pt x="2235" y="1283"/>
                </a:lnTo>
                <a:lnTo>
                  <a:pt x="2277" y="1243"/>
                </a:lnTo>
                <a:lnTo>
                  <a:pt x="2279" y="1239"/>
                </a:lnTo>
                <a:lnTo>
                  <a:pt x="2280" y="1237"/>
                </a:lnTo>
                <a:lnTo>
                  <a:pt x="2284" y="1238"/>
                </a:lnTo>
                <a:lnTo>
                  <a:pt x="2286" y="1238"/>
                </a:lnTo>
                <a:lnTo>
                  <a:pt x="2287" y="1239"/>
                </a:lnTo>
                <a:lnTo>
                  <a:pt x="2289" y="1238"/>
                </a:lnTo>
                <a:lnTo>
                  <a:pt x="2290" y="1237"/>
                </a:lnTo>
                <a:lnTo>
                  <a:pt x="2293" y="1236"/>
                </a:lnTo>
                <a:lnTo>
                  <a:pt x="2294" y="1230"/>
                </a:lnTo>
                <a:lnTo>
                  <a:pt x="2295" y="1229"/>
                </a:lnTo>
                <a:lnTo>
                  <a:pt x="2297" y="1228"/>
                </a:lnTo>
                <a:lnTo>
                  <a:pt x="2302" y="1227"/>
                </a:lnTo>
                <a:lnTo>
                  <a:pt x="2318" y="1220"/>
                </a:lnTo>
                <a:lnTo>
                  <a:pt x="2323" y="1217"/>
                </a:lnTo>
                <a:lnTo>
                  <a:pt x="2325" y="1214"/>
                </a:lnTo>
                <a:lnTo>
                  <a:pt x="2329" y="1203"/>
                </a:lnTo>
                <a:lnTo>
                  <a:pt x="2329" y="1198"/>
                </a:lnTo>
                <a:lnTo>
                  <a:pt x="2334" y="1189"/>
                </a:lnTo>
                <a:lnTo>
                  <a:pt x="2334" y="1185"/>
                </a:lnTo>
                <a:lnTo>
                  <a:pt x="2327" y="1184"/>
                </a:lnTo>
                <a:lnTo>
                  <a:pt x="2328" y="1180"/>
                </a:lnTo>
                <a:lnTo>
                  <a:pt x="2332" y="1173"/>
                </a:lnTo>
                <a:lnTo>
                  <a:pt x="2334" y="1170"/>
                </a:lnTo>
                <a:lnTo>
                  <a:pt x="2299" y="1194"/>
                </a:lnTo>
                <a:lnTo>
                  <a:pt x="2294" y="1193"/>
                </a:lnTo>
                <a:lnTo>
                  <a:pt x="2299" y="1184"/>
                </a:lnTo>
                <a:lnTo>
                  <a:pt x="2337" y="1159"/>
                </a:lnTo>
                <a:lnTo>
                  <a:pt x="2341" y="1155"/>
                </a:lnTo>
                <a:lnTo>
                  <a:pt x="2342" y="1149"/>
                </a:lnTo>
                <a:lnTo>
                  <a:pt x="2339" y="1140"/>
                </a:lnTo>
                <a:lnTo>
                  <a:pt x="2335" y="1136"/>
                </a:lnTo>
                <a:lnTo>
                  <a:pt x="2331" y="1137"/>
                </a:lnTo>
                <a:lnTo>
                  <a:pt x="2325" y="1139"/>
                </a:lnTo>
                <a:lnTo>
                  <a:pt x="2324" y="1137"/>
                </a:lnTo>
                <a:lnTo>
                  <a:pt x="2326" y="1135"/>
                </a:lnTo>
                <a:lnTo>
                  <a:pt x="2331" y="1131"/>
                </a:lnTo>
                <a:lnTo>
                  <a:pt x="2332" y="1128"/>
                </a:lnTo>
                <a:lnTo>
                  <a:pt x="2333" y="1127"/>
                </a:lnTo>
                <a:lnTo>
                  <a:pt x="2335" y="1127"/>
                </a:lnTo>
                <a:lnTo>
                  <a:pt x="2335" y="1125"/>
                </a:lnTo>
                <a:lnTo>
                  <a:pt x="2334" y="1122"/>
                </a:lnTo>
                <a:lnTo>
                  <a:pt x="2332" y="1119"/>
                </a:lnTo>
                <a:lnTo>
                  <a:pt x="2332" y="1118"/>
                </a:lnTo>
                <a:lnTo>
                  <a:pt x="2331" y="1117"/>
                </a:lnTo>
                <a:lnTo>
                  <a:pt x="2322" y="1122"/>
                </a:lnTo>
                <a:lnTo>
                  <a:pt x="2318" y="1122"/>
                </a:lnTo>
                <a:lnTo>
                  <a:pt x="2316" y="1118"/>
                </a:lnTo>
                <a:lnTo>
                  <a:pt x="2315" y="1115"/>
                </a:lnTo>
                <a:lnTo>
                  <a:pt x="2310" y="1115"/>
                </a:lnTo>
                <a:lnTo>
                  <a:pt x="2309" y="1116"/>
                </a:lnTo>
                <a:lnTo>
                  <a:pt x="2307" y="1117"/>
                </a:lnTo>
                <a:lnTo>
                  <a:pt x="2302" y="1110"/>
                </a:lnTo>
                <a:lnTo>
                  <a:pt x="2294" y="1111"/>
                </a:lnTo>
                <a:lnTo>
                  <a:pt x="2282" y="1118"/>
                </a:lnTo>
                <a:lnTo>
                  <a:pt x="2282" y="1120"/>
                </a:lnTo>
                <a:lnTo>
                  <a:pt x="2282" y="1122"/>
                </a:lnTo>
                <a:lnTo>
                  <a:pt x="2282" y="1125"/>
                </a:lnTo>
                <a:lnTo>
                  <a:pt x="2282" y="1126"/>
                </a:lnTo>
                <a:lnTo>
                  <a:pt x="2282" y="1127"/>
                </a:lnTo>
                <a:lnTo>
                  <a:pt x="2276" y="1130"/>
                </a:lnTo>
                <a:lnTo>
                  <a:pt x="2268" y="1139"/>
                </a:lnTo>
                <a:lnTo>
                  <a:pt x="2264" y="1139"/>
                </a:lnTo>
                <a:lnTo>
                  <a:pt x="2257" y="1139"/>
                </a:lnTo>
                <a:lnTo>
                  <a:pt x="2251" y="1136"/>
                </a:lnTo>
                <a:lnTo>
                  <a:pt x="2249" y="1130"/>
                </a:lnTo>
                <a:lnTo>
                  <a:pt x="2246" y="1128"/>
                </a:lnTo>
                <a:lnTo>
                  <a:pt x="2244" y="1128"/>
                </a:lnTo>
                <a:lnTo>
                  <a:pt x="2244" y="1130"/>
                </a:lnTo>
                <a:lnTo>
                  <a:pt x="2243" y="1131"/>
                </a:lnTo>
                <a:lnTo>
                  <a:pt x="2241" y="1132"/>
                </a:lnTo>
                <a:lnTo>
                  <a:pt x="2241" y="1135"/>
                </a:lnTo>
                <a:lnTo>
                  <a:pt x="2240" y="1137"/>
                </a:lnTo>
                <a:lnTo>
                  <a:pt x="2239" y="1137"/>
                </a:lnTo>
                <a:lnTo>
                  <a:pt x="2237" y="1137"/>
                </a:lnTo>
                <a:lnTo>
                  <a:pt x="2237" y="1136"/>
                </a:lnTo>
                <a:lnTo>
                  <a:pt x="2236" y="1135"/>
                </a:lnTo>
                <a:lnTo>
                  <a:pt x="2235" y="1134"/>
                </a:lnTo>
                <a:lnTo>
                  <a:pt x="2216" y="1126"/>
                </a:lnTo>
                <a:lnTo>
                  <a:pt x="2211" y="1126"/>
                </a:lnTo>
                <a:lnTo>
                  <a:pt x="2199" y="1136"/>
                </a:lnTo>
                <a:lnTo>
                  <a:pt x="2197" y="1139"/>
                </a:lnTo>
                <a:lnTo>
                  <a:pt x="2196" y="1145"/>
                </a:lnTo>
                <a:lnTo>
                  <a:pt x="2196" y="1149"/>
                </a:lnTo>
                <a:lnTo>
                  <a:pt x="2191" y="1149"/>
                </a:lnTo>
                <a:lnTo>
                  <a:pt x="2189" y="1144"/>
                </a:lnTo>
                <a:lnTo>
                  <a:pt x="2185" y="1144"/>
                </a:lnTo>
                <a:lnTo>
                  <a:pt x="2166" y="1158"/>
                </a:lnTo>
                <a:lnTo>
                  <a:pt x="2161" y="1159"/>
                </a:lnTo>
                <a:lnTo>
                  <a:pt x="2158" y="1158"/>
                </a:lnTo>
                <a:lnTo>
                  <a:pt x="2152" y="1156"/>
                </a:lnTo>
                <a:lnTo>
                  <a:pt x="2148" y="1153"/>
                </a:lnTo>
                <a:lnTo>
                  <a:pt x="2148" y="1149"/>
                </a:lnTo>
                <a:lnTo>
                  <a:pt x="2148" y="1148"/>
                </a:lnTo>
                <a:lnTo>
                  <a:pt x="2147" y="1147"/>
                </a:lnTo>
                <a:lnTo>
                  <a:pt x="2145" y="1146"/>
                </a:lnTo>
                <a:lnTo>
                  <a:pt x="2143" y="1147"/>
                </a:lnTo>
                <a:lnTo>
                  <a:pt x="2112" y="1167"/>
                </a:lnTo>
                <a:lnTo>
                  <a:pt x="2111" y="1170"/>
                </a:lnTo>
                <a:lnTo>
                  <a:pt x="2115" y="1175"/>
                </a:lnTo>
                <a:lnTo>
                  <a:pt x="2119" y="1178"/>
                </a:lnTo>
                <a:lnTo>
                  <a:pt x="2121" y="1183"/>
                </a:lnTo>
                <a:lnTo>
                  <a:pt x="2120" y="1186"/>
                </a:lnTo>
                <a:lnTo>
                  <a:pt x="2117" y="1187"/>
                </a:lnTo>
                <a:lnTo>
                  <a:pt x="2112" y="1187"/>
                </a:lnTo>
                <a:lnTo>
                  <a:pt x="2109" y="1184"/>
                </a:lnTo>
                <a:lnTo>
                  <a:pt x="2107" y="1178"/>
                </a:lnTo>
                <a:lnTo>
                  <a:pt x="2094" y="1184"/>
                </a:lnTo>
                <a:lnTo>
                  <a:pt x="2091" y="1186"/>
                </a:lnTo>
                <a:lnTo>
                  <a:pt x="2089" y="1191"/>
                </a:lnTo>
                <a:lnTo>
                  <a:pt x="2087" y="1195"/>
                </a:lnTo>
                <a:lnTo>
                  <a:pt x="2086" y="1189"/>
                </a:lnTo>
                <a:lnTo>
                  <a:pt x="2086" y="1185"/>
                </a:lnTo>
                <a:lnTo>
                  <a:pt x="2088" y="1178"/>
                </a:lnTo>
                <a:lnTo>
                  <a:pt x="2074" y="1187"/>
                </a:lnTo>
                <a:lnTo>
                  <a:pt x="2063" y="1191"/>
                </a:lnTo>
                <a:lnTo>
                  <a:pt x="2057" y="1191"/>
                </a:lnTo>
                <a:lnTo>
                  <a:pt x="2051" y="1189"/>
                </a:lnTo>
                <a:lnTo>
                  <a:pt x="2049" y="1186"/>
                </a:lnTo>
                <a:lnTo>
                  <a:pt x="2045" y="1185"/>
                </a:lnTo>
                <a:lnTo>
                  <a:pt x="2043" y="1189"/>
                </a:lnTo>
                <a:lnTo>
                  <a:pt x="2049" y="1203"/>
                </a:lnTo>
                <a:lnTo>
                  <a:pt x="2048" y="1204"/>
                </a:lnTo>
                <a:lnTo>
                  <a:pt x="2045" y="1203"/>
                </a:lnTo>
                <a:lnTo>
                  <a:pt x="2042" y="1199"/>
                </a:lnTo>
                <a:lnTo>
                  <a:pt x="2040" y="1195"/>
                </a:lnTo>
                <a:lnTo>
                  <a:pt x="2038" y="1193"/>
                </a:lnTo>
                <a:lnTo>
                  <a:pt x="2035" y="1193"/>
                </a:lnTo>
                <a:lnTo>
                  <a:pt x="2029" y="1191"/>
                </a:lnTo>
                <a:lnTo>
                  <a:pt x="2028" y="1194"/>
                </a:lnTo>
                <a:lnTo>
                  <a:pt x="2028" y="1196"/>
                </a:lnTo>
                <a:lnTo>
                  <a:pt x="2027" y="1198"/>
                </a:lnTo>
                <a:lnTo>
                  <a:pt x="2025" y="1200"/>
                </a:lnTo>
                <a:lnTo>
                  <a:pt x="2014" y="1207"/>
                </a:lnTo>
                <a:lnTo>
                  <a:pt x="2011" y="1207"/>
                </a:lnTo>
                <a:lnTo>
                  <a:pt x="2009" y="1206"/>
                </a:lnTo>
                <a:lnTo>
                  <a:pt x="2008" y="1201"/>
                </a:lnTo>
                <a:lnTo>
                  <a:pt x="2008" y="1199"/>
                </a:lnTo>
                <a:lnTo>
                  <a:pt x="2008" y="1196"/>
                </a:lnTo>
                <a:lnTo>
                  <a:pt x="2003" y="1193"/>
                </a:lnTo>
                <a:lnTo>
                  <a:pt x="2007" y="1188"/>
                </a:lnTo>
                <a:lnTo>
                  <a:pt x="2003" y="1185"/>
                </a:lnTo>
                <a:lnTo>
                  <a:pt x="1998" y="1183"/>
                </a:lnTo>
                <a:lnTo>
                  <a:pt x="1993" y="1187"/>
                </a:lnTo>
                <a:lnTo>
                  <a:pt x="1993" y="1188"/>
                </a:lnTo>
                <a:lnTo>
                  <a:pt x="1994" y="1189"/>
                </a:lnTo>
                <a:lnTo>
                  <a:pt x="1995" y="1191"/>
                </a:lnTo>
                <a:lnTo>
                  <a:pt x="1996" y="1194"/>
                </a:lnTo>
                <a:lnTo>
                  <a:pt x="1994" y="1198"/>
                </a:lnTo>
                <a:lnTo>
                  <a:pt x="1992" y="1200"/>
                </a:lnTo>
                <a:lnTo>
                  <a:pt x="1984" y="1204"/>
                </a:lnTo>
                <a:lnTo>
                  <a:pt x="1983" y="1201"/>
                </a:lnTo>
                <a:lnTo>
                  <a:pt x="1986" y="1191"/>
                </a:lnTo>
                <a:lnTo>
                  <a:pt x="1986" y="1187"/>
                </a:lnTo>
                <a:lnTo>
                  <a:pt x="1985" y="1188"/>
                </a:lnTo>
                <a:lnTo>
                  <a:pt x="1988" y="1184"/>
                </a:lnTo>
                <a:lnTo>
                  <a:pt x="1992" y="1176"/>
                </a:lnTo>
                <a:lnTo>
                  <a:pt x="1993" y="1171"/>
                </a:lnTo>
                <a:lnTo>
                  <a:pt x="1989" y="1169"/>
                </a:lnTo>
                <a:lnTo>
                  <a:pt x="1979" y="1168"/>
                </a:lnTo>
                <a:lnTo>
                  <a:pt x="1974" y="1167"/>
                </a:lnTo>
                <a:lnTo>
                  <a:pt x="1973" y="1166"/>
                </a:lnTo>
                <a:lnTo>
                  <a:pt x="1971" y="1167"/>
                </a:lnTo>
                <a:lnTo>
                  <a:pt x="1971" y="1166"/>
                </a:lnTo>
                <a:lnTo>
                  <a:pt x="1966" y="1163"/>
                </a:lnTo>
                <a:lnTo>
                  <a:pt x="1965" y="1161"/>
                </a:lnTo>
                <a:lnTo>
                  <a:pt x="1964" y="1161"/>
                </a:lnTo>
                <a:lnTo>
                  <a:pt x="1963" y="1161"/>
                </a:lnTo>
                <a:lnTo>
                  <a:pt x="1962" y="1161"/>
                </a:lnTo>
                <a:lnTo>
                  <a:pt x="1961" y="1164"/>
                </a:lnTo>
                <a:lnTo>
                  <a:pt x="1961" y="1167"/>
                </a:lnTo>
                <a:lnTo>
                  <a:pt x="1961" y="1173"/>
                </a:lnTo>
                <a:lnTo>
                  <a:pt x="1961" y="1174"/>
                </a:lnTo>
                <a:lnTo>
                  <a:pt x="1959" y="1174"/>
                </a:lnTo>
                <a:lnTo>
                  <a:pt x="1958" y="1170"/>
                </a:lnTo>
                <a:lnTo>
                  <a:pt x="1958" y="1165"/>
                </a:lnTo>
                <a:lnTo>
                  <a:pt x="1954" y="1141"/>
                </a:lnTo>
                <a:lnTo>
                  <a:pt x="1951" y="1129"/>
                </a:lnTo>
                <a:lnTo>
                  <a:pt x="1948" y="1122"/>
                </a:lnTo>
                <a:lnTo>
                  <a:pt x="1944" y="1120"/>
                </a:lnTo>
                <a:lnTo>
                  <a:pt x="1943" y="1122"/>
                </a:lnTo>
                <a:lnTo>
                  <a:pt x="1943" y="1129"/>
                </a:lnTo>
                <a:lnTo>
                  <a:pt x="1943" y="1130"/>
                </a:lnTo>
                <a:lnTo>
                  <a:pt x="1940" y="1129"/>
                </a:lnTo>
                <a:lnTo>
                  <a:pt x="1937" y="1126"/>
                </a:lnTo>
                <a:lnTo>
                  <a:pt x="1935" y="1122"/>
                </a:lnTo>
                <a:lnTo>
                  <a:pt x="1934" y="1121"/>
                </a:lnTo>
                <a:lnTo>
                  <a:pt x="1929" y="1120"/>
                </a:lnTo>
                <a:lnTo>
                  <a:pt x="1925" y="1124"/>
                </a:lnTo>
                <a:lnTo>
                  <a:pt x="1925" y="1128"/>
                </a:lnTo>
                <a:lnTo>
                  <a:pt x="1927" y="1135"/>
                </a:lnTo>
                <a:lnTo>
                  <a:pt x="1932" y="1142"/>
                </a:lnTo>
                <a:lnTo>
                  <a:pt x="1933" y="1147"/>
                </a:lnTo>
                <a:lnTo>
                  <a:pt x="1932" y="1155"/>
                </a:lnTo>
                <a:lnTo>
                  <a:pt x="1929" y="1151"/>
                </a:lnTo>
                <a:lnTo>
                  <a:pt x="1927" y="1147"/>
                </a:lnTo>
                <a:lnTo>
                  <a:pt x="1926" y="1142"/>
                </a:lnTo>
                <a:lnTo>
                  <a:pt x="1922" y="1140"/>
                </a:lnTo>
                <a:lnTo>
                  <a:pt x="1919" y="1142"/>
                </a:lnTo>
                <a:lnTo>
                  <a:pt x="1917" y="1146"/>
                </a:lnTo>
                <a:lnTo>
                  <a:pt x="1919" y="1150"/>
                </a:lnTo>
                <a:lnTo>
                  <a:pt x="1920" y="1154"/>
                </a:lnTo>
                <a:lnTo>
                  <a:pt x="1925" y="1158"/>
                </a:lnTo>
                <a:lnTo>
                  <a:pt x="1924" y="1161"/>
                </a:lnTo>
                <a:lnTo>
                  <a:pt x="1921" y="1161"/>
                </a:lnTo>
                <a:lnTo>
                  <a:pt x="1915" y="1157"/>
                </a:lnTo>
                <a:lnTo>
                  <a:pt x="1911" y="1166"/>
                </a:lnTo>
                <a:lnTo>
                  <a:pt x="1910" y="1171"/>
                </a:lnTo>
                <a:lnTo>
                  <a:pt x="1915" y="1177"/>
                </a:lnTo>
                <a:lnTo>
                  <a:pt x="1915" y="1178"/>
                </a:lnTo>
                <a:lnTo>
                  <a:pt x="1914" y="1179"/>
                </a:lnTo>
                <a:lnTo>
                  <a:pt x="1914" y="1179"/>
                </a:lnTo>
                <a:lnTo>
                  <a:pt x="1914" y="1187"/>
                </a:lnTo>
                <a:lnTo>
                  <a:pt x="1913" y="1191"/>
                </a:lnTo>
                <a:lnTo>
                  <a:pt x="1910" y="1195"/>
                </a:lnTo>
                <a:lnTo>
                  <a:pt x="1906" y="1198"/>
                </a:lnTo>
                <a:lnTo>
                  <a:pt x="1905" y="1203"/>
                </a:lnTo>
                <a:lnTo>
                  <a:pt x="1905" y="1210"/>
                </a:lnTo>
                <a:lnTo>
                  <a:pt x="1904" y="1216"/>
                </a:lnTo>
                <a:lnTo>
                  <a:pt x="1901" y="1214"/>
                </a:lnTo>
                <a:lnTo>
                  <a:pt x="1899" y="1208"/>
                </a:lnTo>
                <a:lnTo>
                  <a:pt x="1902" y="1188"/>
                </a:lnTo>
                <a:lnTo>
                  <a:pt x="1905" y="1183"/>
                </a:lnTo>
                <a:lnTo>
                  <a:pt x="1905" y="1180"/>
                </a:lnTo>
                <a:lnTo>
                  <a:pt x="1905" y="1177"/>
                </a:lnTo>
                <a:lnTo>
                  <a:pt x="1903" y="1170"/>
                </a:lnTo>
                <a:lnTo>
                  <a:pt x="1902" y="1167"/>
                </a:lnTo>
                <a:lnTo>
                  <a:pt x="1904" y="1157"/>
                </a:lnTo>
                <a:lnTo>
                  <a:pt x="1909" y="1146"/>
                </a:lnTo>
                <a:lnTo>
                  <a:pt x="1911" y="1135"/>
                </a:lnTo>
                <a:lnTo>
                  <a:pt x="1905" y="1120"/>
                </a:lnTo>
                <a:lnTo>
                  <a:pt x="1901" y="1115"/>
                </a:lnTo>
                <a:lnTo>
                  <a:pt x="1894" y="1111"/>
                </a:lnTo>
                <a:lnTo>
                  <a:pt x="1891" y="1110"/>
                </a:lnTo>
                <a:lnTo>
                  <a:pt x="1894" y="1119"/>
                </a:lnTo>
                <a:lnTo>
                  <a:pt x="1894" y="1127"/>
                </a:lnTo>
                <a:lnTo>
                  <a:pt x="1895" y="1135"/>
                </a:lnTo>
                <a:lnTo>
                  <a:pt x="1894" y="1139"/>
                </a:lnTo>
                <a:lnTo>
                  <a:pt x="1891" y="1135"/>
                </a:lnTo>
                <a:lnTo>
                  <a:pt x="1890" y="1131"/>
                </a:lnTo>
                <a:lnTo>
                  <a:pt x="1888" y="1128"/>
                </a:lnTo>
                <a:lnTo>
                  <a:pt x="1888" y="1125"/>
                </a:lnTo>
                <a:lnTo>
                  <a:pt x="1885" y="1122"/>
                </a:lnTo>
                <a:lnTo>
                  <a:pt x="1882" y="1124"/>
                </a:lnTo>
                <a:lnTo>
                  <a:pt x="1880" y="1127"/>
                </a:lnTo>
                <a:lnTo>
                  <a:pt x="1878" y="1131"/>
                </a:lnTo>
                <a:lnTo>
                  <a:pt x="1878" y="1135"/>
                </a:lnTo>
                <a:lnTo>
                  <a:pt x="1878" y="1137"/>
                </a:lnTo>
                <a:lnTo>
                  <a:pt x="1880" y="1140"/>
                </a:lnTo>
                <a:lnTo>
                  <a:pt x="1881" y="1144"/>
                </a:lnTo>
                <a:lnTo>
                  <a:pt x="1880" y="1149"/>
                </a:lnTo>
                <a:lnTo>
                  <a:pt x="1883" y="1154"/>
                </a:lnTo>
                <a:lnTo>
                  <a:pt x="1883" y="1155"/>
                </a:lnTo>
                <a:lnTo>
                  <a:pt x="1883" y="1176"/>
                </a:lnTo>
                <a:lnTo>
                  <a:pt x="1890" y="1198"/>
                </a:lnTo>
                <a:lnTo>
                  <a:pt x="1888" y="1203"/>
                </a:lnTo>
                <a:lnTo>
                  <a:pt x="1883" y="1194"/>
                </a:lnTo>
                <a:lnTo>
                  <a:pt x="1880" y="1193"/>
                </a:lnTo>
                <a:lnTo>
                  <a:pt x="1876" y="1196"/>
                </a:lnTo>
                <a:lnTo>
                  <a:pt x="1868" y="1252"/>
                </a:lnTo>
                <a:lnTo>
                  <a:pt x="1864" y="1263"/>
                </a:lnTo>
                <a:lnTo>
                  <a:pt x="1863" y="1268"/>
                </a:lnTo>
                <a:lnTo>
                  <a:pt x="1862" y="1269"/>
                </a:lnTo>
                <a:lnTo>
                  <a:pt x="1856" y="1276"/>
                </a:lnTo>
                <a:lnTo>
                  <a:pt x="1855" y="1278"/>
                </a:lnTo>
                <a:lnTo>
                  <a:pt x="1855" y="1285"/>
                </a:lnTo>
                <a:lnTo>
                  <a:pt x="1853" y="1292"/>
                </a:lnTo>
                <a:lnTo>
                  <a:pt x="1856" y="1299"/>
                </a:lnTo>
                <a:lnTo>
                  <a:pt x="1864" y="1312"/>
                </a:lnTo>
                <a:lnTo>
                  <a:pt x="1866" y="1315"/>
                </a:lnTo>
                <a:lnTo>
                  <a:pt x="1870" y="1317"/>
                </a:lnTo>
                <a:lnTo>
                  <a:pt x="1871" y="1319"/>
                </a:lnTo>
                <a:lnTo>
                  <a:pt x="1867" y="1325"/>
                </a:lnTo>
                <a:lnTo>
                  <a:pt x="1866" y="1332"/>
                </a:lnTo>
                <a:lnTo>
                  <a:pt x="1862" y="1338"/>
                </a:lnTo>
                <a:lnTo>
                  <a:pt x="1860" y="1344"/>
                </a:lnTo>
                <a:lnTo>
                  <a:pt x="1857" y="1347"/>
                </a:lnTo>
                <a:lnTo>
                  <a:pt x="1850" y="1346"/>
                </a:lnTo>
                <a:lnTo>
                  <a:pt x="1860" y="1326"/>
                </a:lnTo>
                <a:lnTo>
                  <a:pt x="1858" y="1318"/>
                </a:lnTo>
                <a:lnTo>
                  <a:pt x="1856" y="1314"/>
                </a:lnTo>
                <a:lnTo>
                  <a:pt x="1856" y="1309"/>
                </a:lnTo>
                <a:lnTo>
                  <a:pt x="1855" y="1306"/>
                </a:lnTo>
                <a:lnTo>
                  <a:pt x="1853" y="1303"/>
                </a:lnTo>
                <a:lnTo>
                  <a:pt x="1851" y="1303"/>
                </a:lnTo>
                <a:lnTo>
                  <a:pt x="1850" y="1306"/>
                </a:lnTo>
                <a:lnTo>
                  <a:pt x="1850" y="1307"/>
                </a:lnTo>
                <a:lnTo>
                  <a:pt x="1845" y="1304"/>
                </a:lnTo>
                <a:lnTo>
                  <a:pt x="1844" y="1298"/>
                </a:lnTo>
                <a:lnTo>
                  <a:pt x="1844" y="1290"/>
                </a:lnTo>
                <a:lnTo>
                  <a:pt x="1846" y="1283"/>
                </a:lnTo>
                <a:lnTo>
                  <a:pt x="1851" y="1274"/>
                </a:lnTo>
                <a:lnTo>
                  <a:pt x="1852" y="1266"/>
                </a:lnTo>
                <a:lnTo>
                  <a:pt x="1851" y="1258"/>
                </a:lnTo>
                <a:lnTo>
                  <a:pt x="1845" y="1256"/>
                </a:lnTo>
                <a:lnTo>
                  <a:pt x="1846" y="1253"/>
                </a:lnTo>
                <a:lnTo>
                  <a:pt x="1851" y="1244"/>
                </a:lnTo>
                <a:lnTo>
                  <a:pt x="1852" y="1237"/>
                </a:lnTo>
                <a:lnTo>
                  <a:pt x="1852" y="1238"/>
                </a:lnTo>
                <a:lnTo>
                  <a:pt x="1854" y="1238"/>
                </a:lnTo>
                <a:lnTo>
                  <a:pt x="1855" y="1238"/>
                </a:lnTo>
                <a:lnTo>
                  <a:pt x="1856" y="1237"/>
                </a:lnTo>
                <a:lnTo>
                  <a:pt x="1857" y="1235"/>
                </a:lnTo>
                <a:lnTo>
                  <a:pt x="1858" y="1213"/>
                </a:lnTo>
                <a:lnTo>
                  <a:pt x="1860" y="1211"/>
                </a:lnTo>
                <a:lnTo>
                  <a:pt x="1861" y="1210"/>
                </a:lnTo>
                <a:lnTo>
                  <a:pt x="1862" y="1209"/>
                </a:lnTo>
                <a:lnTo>
                  <a:pt x="1863" y="1210"/>
                </a:lnTo>
                <a:lnTo>
                  <a:pt x="1864" y="1206"/>
                </a:lnTo>
                <a:lnTo>
                  <a:pt x="1864" y="1201"/>
                </a:lnTo>
                <a:lnTo>
                  <a:pt x="1863" y="1191"/>
                </a:lnTo>
                <a:lnTo>
                  <a:pt x="1862" y="1188"/>
                </a:lnTo>
                <a:lnTo>
                  <a:pt x="1864" y="1179"/>
                </a:lnTo>
                <a:lnTo>
                  <a:pt x="1864" y="1169"/>
                </a:lnTo>
                <a:lnTo>
                  <a:pt x="1860" y="1167"/>
                </a:lnTo>
                <a:lnTo>
                  <a:pt x="1855" y="1170"/>
                </a:lnTo>
                <a:lnTo>
                  <a:pt x="1853" y="1177"/>
                </a:lnTo>
                <a:lnTo>
                  <a:pt x="1850" y="1173"/>
                </a:lnTo>
                <a:lnTo>
                  <a:pt x="1847" y="1168"/>
                </a:lnTo>
                <a:lnTo>
                  <a:pt x="1845" y="1164"/>
                </a:lnTo>
                <a:lnTo>
                  <a:pt x="1842" y="1159"/>
                </a:lnTo>
                <a:lnTo>
                  <a:pt x="1838" y="1157"/>
                </a:lnTo>
                <a:lnTo>
                  <a:pt x="1834" y="1156"/>
                </a:lnTo>
                <a:lnTo>
                  <a:pt x="1832" y="1157"/>
                </a:lnTo>
                <a:lnTo>
                  <a:pt x="1834" y="1163"/>
                </a:lnTo>
                <a:lnTo>
                  <a:pt x="1837" y="1167"/>
                </a:lnTo>
                <a:lnTo>
                  <a:pt x="1838" y="1169"/>
                </a:lnTo>
                <a:lnTo>
                  <a:pt x="1835" y="1175"/>
                </a:lnTo>
                <a:lnTo>
                  <a:pt x="1833" y="1187"/>
                </a:lnTo>
                <a:lnTo>
                  <a:pt x="1831" y="1191"/>
                </a:lnTo>
                <a:lnTo>
                  <a:pt x="1828" y="1195"/>
                </a:lnTo>
                <a:lnTo>
                  <a:pt x="1827" y="1195"/>
                </a:lnTo>
                <a:lnTo>
                  <a:pt x="1825" y="1195"/>
                </a:lnTo>
                <a:lnTo>
                  <a:pt x="1822" y="1194"/>
                </a:lnTo>
                <a:lnTo>
                  <a:pt x="1821" y="1194"/>
                </a:lnTo>
                <a:lnTo>
                  <a:pt x="1809" y="1198"/>
                </a:lnTo>
                <a:lnTo>
                  <a:pt x="1807" y="1201"/>
                </a:lnTo>
                <a:lnTo>
                  <a:pt x="1806" y="1205"/>
                </a:lnTo>
                <a:lnTo>
                  <a:pt x="1807" y="1215"/>
                </a:lnTo>
                <a:lnTo>
                  <a:pt x="1806" y="1217"/>
                </a:lnTo>
                <a:lnTo>
                  <a:pt x="1793" y="1221"/>
                </a:lnTo>
                <a:lnTo>
                  <a:pt x="1792" y="1218"/>
                </a:lnTo>
                <a:lnTo>
                  <a:pt x="1789" y="1215"/>
                </a:lnTo>
                <a:lnTo>
                  <a:pt x="1787" y="1213"/>
                </a:lnTo>
                <a:lnTo>
                  <a:pt x="1786" y="1218"/>
                </a:lnTo>
                <a:lnTo>
                  <a:pt x="1784" y="1218"/>
                </a:lnTo>
                <a:lnTo>
                  <a:pt x="1780" y="1218"/>
                </a:lnTo>
                <a:lnTo>
                  <a:pt x="1778" y="1219"/>
                </a:lnTo>
                <a:lnTo>
                  <a:pt x="1778" y="1225"/>
                </a:lnTo>
                <a:lnTo>
                  <a:pt x="1778" y="1230"/>
                </a:lnTo>
                <a:lnTo>
                  <a:pt x="1777" y="1233"/>
                </a:lnTo>
                <a:lnTo>
                  <a:pt x="1770" y="1227"/>
                </a:lnTo>
                <a:lnTo>
                  <a:pt x="1770" y="1224"/>
                </a:lnTo>
                <a:lnTo>
                  <a:pt x="1767" y="1221"/>
                </a:lnTo>
                <a:lnTo>
                  <a:pt x="1769" y="1218"/>
                </a:lnTo>
                <a:lnTo>
                  <a:pt x="1773" y="1216"/>
                </a:lnTo>
                <a:lnTo>
                  <a:pt x="1783" y="1214"/>
                </a:lnTo>
                <a:lnTo>
                  <a:pt x="1785" y="1210"/>
                </a:lnTo>
                <a:lnTo>
                  <a:pt x="1787" y="1206"/>
                </a:lnTo>
                <a:lnTo>
                  <a:pt x="1792" y="1201"/>
                </a:lnTo>
                <a:lnTo>
                  <a:pt x="1793" y="1197"/>
                </a:lnTo>
                <a:lnTo>
                  <a:pt x="1794" y="1191"/>
                </a:lnTo>
                <a:lnTo>
                  <a:pt x="1794" y="1189"/>
                </a:lnTo>
                <a:lnTo>
                  <a:pt x="1794" y="1188"/>
                </a:lnTo>
                <a:lnTo>
                  <a:pt x="1795" y="1185"/>
                </a:lnTo>
                <a:lnTo>
                  <a:pt x="1798" y="1186"/>
                </a:lnTo>
                <a:lnTo>
                  <a:pt x="1799" y="1185"/>
                </a:lnTo>
                <a:lnTo>
                  <a:pt x="1799" y="1183"/>
                </a:lnTo>
                <a:lnTo>
                  <a:pt x="1798" y="1179"/>
                </a:lnTo>
                <a:lnTo>
                  <a:pt x="1796" y="1177"/>
                </a:lnTo>
                <a:lnTo>
                  <a:pt x="1794" y="1177"/>
                </a:lnTo>
                <a:lnTo>
                  <a:pt x="1792" y="1178"/>
                </a:lnTo>
                <a:lnTo>
                  <a:pt x="1791" y="1168"/>
                </a:lnTo>
                <a:lnTo>
                  <a:pt x="1788" y="1165"/>
                </a:lnTo>
                <a:lnTo>
                  <a:pt x="1793" y="1165"/>
                </a:lnTo>
                <a:lnTo>
                  <a:pt x="1788" y="1158"/>
                </a:lnTo>
                <a:lnTo>
                  <a:pt x="1782" y="1154"/>
                </a:lnTo>
                <a:lnTo>
                  <a:pt x="1783" y="1160"/>
                </a:lnTo>
                <a:lnTo>
                  <a:pt x="1780" y="1160"/>
                </a:lnTo>
                <a:lnTo>
                  <a:pt x="1780" y="1159"/>
                </a:lnTo>
                <a:lnTo>
                  <a:pt x="1778" y="1159"/>
                </a:lnTo>
                <a:lnTo>
                  <a:pt x="1779" y="1158"/>
                </a:lnTo>
                <a:lnTo>
                  <a:pt x="1777" y="1157"/>
                </a:lnTo>
                <a:lnTo>
                  <a:pt x="1776" y="1154"/>
                </a:lnTo>
                <a:lnTo>
                  <a:pt x="1770" y="1150"/>
                </a:lnTo>
                <a:lnTo>
                  <a:pt x="1767" y="1146"/>
                </a:lnTo>
                <a:lnTo>
                  <a:pt x="1763" y="1148"/>
                </a:lnTo>
                <a:lnTo>
                  <a:pt x="1760" y="1154"/>
                </a:lnTo>
                <a:lnTo>
                  <a:pt x="1759" y="1159"/>
                </a:lnTo>
                <a:lnTo>
                  <a:pt x="1758" y="1166"/>
                </a:lnTo>
                <a:lnTo>
                  <a:pt x="1758" y="1168"/>
                </a:lnTo>
                <a:lnTo>
                  <a:pt x="1759" y="1171"/>
                </a:lnTo>
                <a:lnTo>
                  <a:pt x="1759" y="1175"/>
                </a:lnTo>
                <a:lnTo>
                  <a:pt x="1758" y="1177"/>
                </a:lnTo>
                <a:lnTo>
                  <a:pt x="1756" y="1179"/>
                </a:lnTo>
                <a:lnTo>
                  <a:pt x="1756" y="1181"/>
                </a:lnTo>
                <a:lnTo>
                  <a:pt x="1757" y="1185"/>
                </a:lnTo>
                <a:lnTo>
                  <a:pt x="1760" y="1188"/>
                </a:lnTo>
                <a:lnTo>
                  <a:pt x="1758" y="1193"/>
                </a:lnTo>
                <a:lnTo>
                  <a:pt x="1746" y="1196"/>
                </a:lnTo>
                <a:lnTo>
                  <a:pt x="1744" y="1201"/>
                </a:lnTo>
                <a:lnTo>
                  <a:pt x="1746" y="1204"/>
                </a:lnTo>
                <a:lnTo>
                  <a:pt x="1746" y="1205"/>
                </a:lnTo>
                <a:lnTo>
                  <a:pt x="1745" y="1206"/>
                </a:lnTo>
                <a:lnTo>
                  <a:pt x="1744" y="1208"/>
                </a:lnTo>
                <a:lnTo>
                  <a:pt x="1746" y="1226"/>
                </a:lnTo>
                <a:lnTo>
                  <a:pt x="1748" y="1235"/>
                </a:lnTo>
                <a:lnTo>
                  <a:pt x="1749" y="1239"/>
                </a:lnTo>
                <a:lnTo>
                  <a:pt x="1748" y="1243"/>
                </a:lnTo>
                <a:lnTo>
                  <a:pt x="1742" y="1267"/>
                </a:lnTo>
                <a:lnTo>
                  <a:pt x="1738" y="1294"/>
                </a:lnTo>
                <a:lnTo>
                  <a:pt x="1737" y="1297"/>
                </a:lnTo>
                <a:lnTo>
                  <a:pt x="1734" y="1286"/>
                </a:lnTo>
                <a:lnTo>
                  <a:pt x="1733" y="1273"/>
                </a:lnTo>
                <a:lnTo>
                  <a:pt x="1735" y="1263"/>
                </a:lnTo>
                <a:lnTo>
                  <a:pt x="1740" y="1263"/>
                </a:lnTo>
                <a:lnTo>
                  <a:pt x="1742" y="1262"/>
                </a:lnTo>
                <a:lnTo>
                  <a:pt x="1738" y="1253"/>
                </a:lnTo>
                <a:lnTo>
                  <a:pt x="1740" y="1224"/>
                </a:lnTo>
                <a:lnTo>
                  <a:pt x="1739" y="1219"/>
                </a:lnTo>
                <a:lnTo>
                  <a:pt x="1736" y="1210"/>
                </a:lnTo>
                <a:lnTo>
                  <a:pt x="1735" y="1206"/>
                </a:lnTo>
                <a:lnTo>
                  <a:pt x="1735" y="1201"/>
                </a:lnTo>
                <a:lnTo>
                  <a:pt x="1736" y="1198"/>
                </a:lnTo>
                <a:lnTo>
                  <a:pt x="1737" y="1194"/>
                </a:lnTo>
                <a:lnTo>
                  <a:pt x="1735" y="1188"/>
                </a:lnTo>
                <a:lnTo>
                  <a:pt x="1732" y="1191"/>
                </a:lnTo>
                <a:lnTo>
                  <a:pt x="1729" y="1204"/>
                </a:lnTo>
                <a:lnTo>
                  <a:pt x="1724" y="1213"/>
                </a:lnTo>
                <a:lnTo>
                  <a:pt x="1724" y="1227"/>
                </a:lnTo>
                <a:lnTo>
                  <a:pt x="1721" y="1233"/>
                </a:lnTo>
                <a:lnTo>
                  <a:pt x="1720" y="1223"/>
                </a:lnTo>
                <a:lnTo>
                  <a:pt x="1719" y="1218"/>
                </a:lnTo>
                <a:lnTo>
                  <a:pt x="1716" y="1215"/>
                </a:lnTo>
                <a:lnTo>
                  <a:pt x="1714" y="1198"/>
                </a:lnTo>
                <a:lnTo>
                  <a:pt x="1710" y="1198"/>
                </a:lnTo>
                <a:lnTo>
                  <a:pt x="1709" y="1200"/>
                </a:lnTo>
                <a:lnTo>
                  <a:pt x="1710" y="1204"/>
                </a:lnTo>
                <a:lnTo>
                  <a:pt x="1708" y="1208"/>
                </a:lnTo>
                <a:lnTo>
                  <a:pt x="1708" y="1210"/>
                </a:lnTo>
                <a:lnTo>
                  <a:pt x="1709" y="1215"/>
                </a:lnTo>
                <a:lnTo>
                  <a:pt x="1708" y="1217"/>
                </a:lnTo>
                <a:lnTo>
                  <a:pt x="1707" y="1217"/>
                </a:lnTo>
                <a:lnTo>
                  <a:pt x="1705" y="1216"/>
                </a:lnTo>
                <a:lnTo>
                  <a:pt x="1704" y="1216"/>
                </a:lnTo>
                <a:lnTo>
                  <a:pt x="1701" y="1220"/>
                </a:lnTo>
                <a:lnTo>
                  <a:pt x="1699" y="1225"/>
                </a:lnTo>
                <a:lnTo>
                  <a:pt x="1698" y="1229"/>
                </a:lnTo>
                <a:lnTo>
                  <a:pt x="1696" y="1259"/>
                </a:lnTo>
                <a:lnTo>
                  <a:pt x="1695" y="1263"/>
                </a:lnTo>
                <a:lnTo>
                  <a:pt x="1693" y="1263"/>
                </a:lnTo>
                <a:lnTo>
                  <a:pt x="1690" y="1263"/>
                </a:lnTo>
                <a:lnTo>
                  <a:pt x="1687" y="1265"/>
                </a:lnTo>
                <a:lnTo>
                  <a:pt x="1686" y="1266"/>
                </a:lnTo>
                <a:lnTo>
                  <a:pt x="1684" y="1272"/>
                </a:lnTo>
                <a:lnTo>
                  <a:pt x="1684" y="1274"/>
                </a:lnTo>
                <a:lnTo>
                  <a:pt x="1689" y="1287"/>
                </a:lnTo>
                <a:lnTo>
                  <a:pt x="1688" y="1293"/>
                </a:lnTo>
                <a:lnTo>
                  <a:pt x="1683" y="1300"/>
                </a:lnTo>
                <a:lnTo>
                  <a:pt x="1680" y="1304"/>
                </a:lnTo>
                <a:lnTo>
                  <a:pt x="1679" y="1309"/>
                </a:lnTo>
                <a:lnTo>
                  <a:pt x="1679" y="1325"/>
                </a:lnTo>
                <a:lnTo>
                  <a:pt x="1675" y="1339"/>
                </a:lnTo>
                <a:lnTo>
                  <a:pt x="1675" y="1346"/>
                </a:lnTo>
                <a:lnTo>
                  <a:pt x="1672" y="1334"/>
                </a:lnTo>
                <a:lnTo>
                  <a:pt x="1671" y="1331"/>
                </a:lnTo>
                <a:lnTo>
                  <a:pt x="1668" y="1329"/>
                </a:lnTo>
                <a:lnTo>
                  <a:pt x="1666" y="1327"/>
                </a:lnTo>
                <a:lnTo>
                  <a:pt x="1669" y="1323"/>
                </a:lnTo>
                <a:lnTo>
                  <a:pt x="1671" y="1309"/>
                </a:lnTo>
                <a:lnTo>
                  <a:pt x="1679" y="1295"/>
                </a:lnTo>
                <a:lnTo>
                  <a:pt x="1680" y="1289"/>
                </a:lnTo>
                <a:lnTo>
                  <a:pt x="1680" y="1283"/>
                </a:lnTo>
                <a:lnTo>
                  <a:pt x="1677" y="1269"/>
                </a:lnTo>
                <a:lnTo>
                  <a:pt x="1676" y="1263"/>
                </a:lnTo>
                <a:lnTo>
                  <a:pt x="1676" y="1257"/>
                </a:lnTo>
                <a:lnTo>
                  <a:pt x="1680" y="1248"/>
                </a:lnTo>
                <a:lnTo>
                  <a:pt x="1683" y="1232"/>
                </a:lnTo>
                <a:lnTo>
                  <a:pt x="1681" y="1228"/>
                </a:lnTo>
                <a:lnTo>
                  <a:pt x="1676" y="1229"/>
                </a:lnTo>
                <a:lnTo>
                  <a:pt x="1675" y="1233"/>
                </a:lnTo>
                <a:lnTo>
                  <a:pt x="1675" y="1237"/>
                </a:lnTo>
                <a:lnTo>
                  <a:pt x="1676" y="1246"/>
                </a:lnTo>
                <a:lnTo>
                  <a:pt x="1676" y="1248"/>
                </a:lnTo>
                <a:lnTo>
                  <a:pt x="1672" y="1248"/>
                </a:lnTo>
                <a:lnTo>
                  <a:pt x="1670" y="1247"/>
                </a:lnTo>
                <a:lnTo>
                  <a:pt x="1668" y="1246"/>
                </a:lnTo>
                <a:lnTo>
                  <a:pt x="1664" y="1253"/>
                </a:lnTo>
                <a:lnTo>
                  <a:pt x="1659" y="1275"/>
                </a:lnTo>
                <a:lnTo>
                  <a:pt x="1655" y="1284"/>
                </a:lnTo>
                <a:lnTo>
                  <a:pt x="1660" y="1267"/>
                </a:lnTo>
                <a:lnTo>
                  <a:pt x="1660" y="1264"/>
                </a:lnTo>
                <a:lnTo>
                  <a:pt x="1658" y="1260"/>
                </a:lnTo>
                <a:lnTo>
                  <a:pt x="1658" y="1257"/>
                </a:lnTo>
                <a:lnTo>
                  <a:pt x="1658" y="1250"/>
                </a:lnTo>
                <a:lnTo>
                  <a:pt x="1657" y="1248"/>
                </a:lnTo>
                <a:lnTo>
                  <a:pt x="1655" y="1243"/>
                </a:lnTo>
                <a:lnTo>
                  <a:pt x="1654" y="1239"/>
                </a:lnTo>
                <a:lnTo>
                  <a:pt x="1655" y="1238"/>
                </a:lnTo>
                <a:lnTo>
                  <a:pt x="1656" y="1229"/>
                </a:lnTo>
                <a:lnTo>
                  <a:pt x="1655" y="1228"/>
                </a:lnTo>
                <a:lnTo>
                  <a:pt x="1656" y="1227"/>
                </a:lnTo>
                <a:lnTo>
                  <a:pt x="1658" y="1226"/>
                </a:lnTo>
                <a:lnTo>
                  <a:pt x="1659" y="1227"/>
                </a:lnTo>
                <a:lnTo>
                  <a:pt x="1661" y="1228"/>
                </a:lnTo>
                <a:lnTo>
                  <a:pt x="1665" y="1228"/>
                </a:lnTo>
                <a:lnTo>
                  <a:pt x="1667" y="1223"/>
                </a:lnTo>
                <a:lnTo>
                  <a:pt x="1666" y="1217"/>
                </a:lnTo>
                <a:lnTo>
                  <a:pt x="1661" y="1217"/>
                </a:lnTo>
                <a:lnTo>
                  <a:pt x="1660" y="1208"/>
                </a:lnTo>
                <a:lnTo>
                  <a:pt x="1660" y="1204"/>
                </a:lnTo>
                <a:lnTo>
                  <a:pt x="1655" y="1191"/>
                </a:lnTo>
                <a:lnTo>
                  <a:pt x="1655" y="1187"/>
                </a:lnTo>
                <a:lnTo>
                  <a:pt x="1665" y="1168"/>
                </a:lnTo>
                <a:lnTo>
                  <a:pt x="1670" y="1161"/>
                </a:lnTo>
                <a:lnTo>
                  <a:pt x="1676" y="1160"/>
                </a:lnTo>
                <a:lnTo>
                  <a:pt x="1676" y="1159"/>
                </a:lnTo>
                <a:lnTo>
                  <a:pt x="1677" y="1158"/>
                </a:lnTo>
                <a:lnTo>
                  <a:pt x="1675" y="1156"/>
                </a:lnTo>
                <a:lnTo>
                  <a:pt x="1674" y="1156"/>
                </a:lnTo>
                <a:lnTo>
                  <a:pt x="1670" y="1156"/>
                </a:lnTo>
                <a:lnTo>
                  <a:pt x="1670" y="1153"/>
                </a:lnTo>
                <a:lnTo>
                  <a:pt x="1669" y="1150"/>
                </a:lnTo>
                <a:lnTo>
                  <a:pt x="1667" y="1148"/>
                </a:lnTo>
                <a:lnTo>
                  <a:pt x="1665" y="1147"/>
                </a:lnTo>
                <a:lnTo>
                  <a:pt x="1665" y="1145"/>
                </a:lnTo>
                <a:lnTo>
                  <a:pt x="1664" y="1139"/>
                </a:lnTo>
                <a:lnTo>
                  <a:pt x="1657" y="1139"/>
                </a:lnTo>
                <a:lnTo>
                  <a:pt x="1651" y="1139"/>
                </a:lnTo>
                <a:lnTo>
                  <a:pt x="1647" y="1144"/>
                </a:lnTo>
                <a:lnTo>
                  <a:pt x="1650" y="1151"/>
                </a:lnTo>
                <a:lnTo>
                  <a:pt x="1656" y="1159"/>
                </a:lnTo>
                <a:lnTo>
                  <a:pt x="1658" y="1164"/>
                </a:lnTo>
                <a:lnTo>
                  <a:pt x="1658" y="1166"/>
                </a:lnTo>
                <a:lnTo>
                  <a:pt x="1656" y="1167"/>
                </a:lnTo>
                <a:lnTo>
                  <a:pt x="1652" y="1166"/>
                </a:lnTo>
                <a:lnTo>
                  <a:pt x="1647" y="1164"/>
                </a:lnTo>
                <a:lnTo>
                  <a:pt x="1649" y="1167"/>
                </a:lnTo>
                <a:lnTo>
                  <a:pt x="1649" y="1170"/>
                </a:lnTo>
                <a:lnTo>
                  <a:pt x="1648" y="1173"/>
                </a:lnTo>
                <a:lnTo>
                  <a:pt x="1646" y="1174"/>
                </a:lnTo>
                <a:lnTo>
                  <a:pt x="1645" y="1169"/>
                </a:lnTo>
                <a:lnTo>
                  <a:pt x="1645" y="1159"/>
                </a:lnTo>
                <a:lnTo>
                  <a:pt x="1644" y="1157"/>
                </a:lnTo>
                <a:lnTo>
                  <a:pt x="1645" y="1151"/>
                </a:lnTo>
                <a:lnTo>
                  <a:pt x="1646" y="1149"/>
                </a:lnTo>
                <a:lnTo>
                  <a:pt x="1640" y="1150"/>
                </a:lnTo>
                <a:lnTo>
                  <a:pt x="1639" y="1157"/>
                </a:lnTo>
                <a:lnTo>
                  <a:pt x="1640" y="1170"/>
                </a:lnTo>
                <a:lnTo>
                  <a:pt x="1638" y="1181"/>
                </a:lnTo>
                <a:lnTo>
                  <a:pt x="1638" y="1186"/>
                </a:lnTo>
                <a:lnTo>
                  <a:pt x="1644" y="1189"/>
                </a:lnTo>
                <a:lnTo>
                  <a:pt x="1646" y="1203"/>
                </a:lnTo>
                <a:lnTo>
                  <a:pt x="1645" y="1208"/>
                </a:lnTo>
                <a:lnTo>
                  <a:pt x="1641" y="1211"/>
                </a:lnTo>
                <a:lnTo>
                  <a:pt x="1640" y="1198"/>
                </a:lnTo>
                <a:lnTo>
                  <a:pt x="1638" y="1191"/>
                </a:lnTo>
                <a:lnTo>
                  <a:pt x="1635" y="1189"/>
                </a:lnTo>
                <a:lnTo>
                  <a:pt x="1635" y="1186"/>
                </a:lnTo>
                <a:lnTo>
                  <a:pt x="1634" y="1184"/>
                </a:lnTo>
                <a:lnTo>
                  <a:pt x="1631" y="1181"/>
                </a:lnTo>
                <a:lnTo>
                  <a:pt x="1629" y="1180"/>
                </a:lnTo>
                <a:lnTo>
                  <a:pt x="1628" y="1178"/>
                </a:lnTo>
                <a:lnTo>
                  <a:pt x="1635" y="1163"/>
                </a:lnTo>
                <a:lnTo>
                  <a:pt x="1635" y="1156"/>
                </a:lnTo>
                <a:lnTo>
                  <a:pt x="1635" y="1149"/>
                </a:lnTo>
                <a:lnTo>
                  <a:pt x="1634" y="1146"/>
                </a:lnTo>
                <a:lnTo>
                  <a:pt x="1635" y="1144"/>
                </a:lnTo>
                <a:lnTo>
                  <a:pt x="1640" y="1144"/>
                </a:lnTo>
                <a:lnTo>
                  <a:pt x="1640" y="1142"/>
                </a:lnTo>
                <a:lnTo>
                  <a:pt x="1639" y="1140"/>
                </a:lnTo>
                <a:lnTo>
                  <a:pt x="1638" y="1137"/>
                </a:lnTo>
                <a:lnTo>
                  <a:pt x="1634" y="1137"/>
                </a:lnTo>
                <a:lnTo>
                  <a:pt x="1630" y="1137"/>
                </a:lnTo>
                <a:lnTo>
                  <a:pt x="1628" y="1135"/>
                </a:lnTo>
                <a:lnTo>
                  <a:pt x="1626" y="1124"/>
                </a:lnTo>
                <a:lnTo>
                  <a:pt x="1624" y="1122"/>
                </a:lnTo>
                <a:lnTo>
                  <a:pt x="1621" y="1124"/>
                </a:lnTo>
                <a:lnTo>
                  <a:pt x="1620" y="1128"/>
                </a:lnTo>
                <a:lnTo>
                  <a:pt x="1621" y="1147"/>
                </a:lnTo>
                <a:lnTo>
                  <a:pt x="1620" y="1156"/>
                </a:lnTo>
                <a:lnTo>
                  <a:pt x="1617" y="1160"/>
                </a:lnTo>
                <a:lnTo>
                  <a:pt x="1615" y="1140"/>
                </a:lnTo>
                <a:lnTo>
                  <a:pt x="1611" y="1128"/>
                </a:lnTo>
                <a:lnTo>
                  <a:pt x="1605" y="1120"/>
                </a:lnTo>
                <a:lnTo>
                  <a:pt x="1595" y="1117"/>
                </a:lnTo>
                <a:lnTo>
                  <a:pt x="1589" y="1122"/>
                </a:lnTo>
                <a:lnTo>
                  <a:pt x="1587" y="1131"/>
                </a:lnTo>
                <a:lnTo>
                  <a:pt x="1587" y="1140"/>
                </a:lnTo>
                <a:lnTo>
                  <a:pt x="1582" y="1131"/>
                </a:lnTo>
                <a:lnTo>
                  <a:pt x="1580" y="1122"/>
                </a:lnTo>
                <a:lnTo>
                  <a:pt x="1580" y="1115"/>
                </a:lnTo>
                <a:lnTo>
                  <a:pt x="1582" y="1110"/>
                </a:lnTo>
                <a:lnTo>
                  <a:pt x="1585" y="1108"/>
                </a:lnTo>
                <a:lnTo>
                  <a:pt x="1589" y="1101"/>
                </a:lnTo>
                <a:lnTo>
                  <a:pt x="1593" y="1097"/>
                </a:lnTo>
                <a:lnTo>
                  <a:pt x="1596" y="1095"/>
                </a:lnTo>
                <a:lnTo>
                  <a:pt x="1595" y="1092"/>
                </a:lnTo>
                <a:lnTo>
                  <a:pt x="1590" y="1091"/>
                </a:lnTo>
                <a:lnTo>
                  <a:pt x="1590" y="1089"/>
                </a:lnTo>
                <a:lnTo>
                  <a:pt x="1590" y="1087"/>
                </a:lnTo>
                <a:lnTo>
                  <a:pt x="1590" y="1085"/>
                </a:lnTo>
                <a:lnTo>
                  <a:pt x="1586" y="1084"/>
                </a:lnTo>
                <a:lnTo>
                  <a:pt x="1588" y="1067"/>
                </a:lnTo>
                <a:lnTo>
                  <a:pt x="1583" y="1060"/>
                </a:lnTo>
                <a:lnTo>
                  <a:pt x="1581" y="1060"/>
                </a:lnTo>
                <a:lnTo>
                  <a:pt x="1581" y="1065"/>
                </a:lnTo>
                <a:lnTo>
                  <a:pt x="1579" y="1068"/>
                </a:lnTo>
                <a:lnTo>
                  <a:pt x="1576" y="1066"/>
                </a:lnTo>
                <a:lnTo>
                  <a:pt x="1572" y="1065"/>
                </a:lnTo>
                <a:lnTo>
                  <a:pt x="1570" y="1063"/>
                </a:lnTo>
                <a:lnTo>
                  <a:pt x="1570" y="1065"/>
                </a:lnTo>
                <a:lnTo>
                  <a:pt x="1569" y="1069"/>
                </a:lnTo>
                <a:lnTo>
                  <a:pt x="1569" y="1070"/>
                </a:lnTo>
                <a:lnTo>
                  <a:pt x="1566" y="1070"/>
                </a:lnTo>
                <a:lnTo>
                  <a:pt x="1561" y="1068"/>
                </a:lnTo>
                <a:lnTo>
                  <a:pt x="1558" y="1067"/>
                </a:lnTo>
                <a:lnTo>
                  <a:pt x="1557" y="1069"/>
                </a:lnTo>
                <a:lnTo>
                  <a:pt x="1551" y="1067"/>
                </a:lnTo>
                <a:lnTo>
                  <a:pt x="1549" y="1070"/>
                </a:lnTo>
                <a:lnTo>
                  <a:pt x="1550" y="1078"/>
                </a:lnTo>
                <a:lnTo>
                  <a:pt x="1552" y="1085"/>
                </a:lnTo>
                <a:lnTo>
                  <a:pt x="1556" y="1089"/>
                </a:lnTo>
                <a:lnTo>
                  <a:pt x="1557" y="1091"/>
                </a:lnTo>
                <a:lnTo>
                  <a:pt x="1558" y="1095"/>
                </a:lnTo>
                <a:lnTo>
                  <a:pt x="1558" y="1099"/>
                </a:lnTo>
                <a:lnTo>
                  <a:pt x="1561" y="1114"/>
                </a:lnTo>
                <a:lnTo>
                  <a:pt x="1566" y="1128"/>
                </a:lnTo>
                <a:lnTo>
                  <a:pt x="1568" y="1136"/>
                </a:lnTo>
                <a:lnTo>
                  <a:pt x="1567" y="1140"/>
                </a:lnTo>
                <a:lnTo>
                  <a:pt x="1566" y="1144"/>
                </a:lnTo>
                <a:lnTo>
                  <a:pt x="1566" y="1164"/>
                </a:lnTo>
                <a:lnTo>
                  <a:pt x="1562" y="1160"/>
                </a:lnTo>
                <a:lnTo>
                  <a:pt x="1562" y="1156"/>
                </a:lnTo>
                <a:lnTo>
                  <a:pt x="1563" y="1148"/>
                </a:lnTo>
                <a:lnTo>
                  <a:pt x="1561" y="1140"/>
                </a:lnTo>
                <a:lnTo>
                  <a:pt x="1560" y="1135"/>
                </a:lnTo>
                <a:lnTo>
                  <a:pt x="1558" y="1134"/>
                </a:lnTo>
                <a:lnTo>
                  <a:pt x="1554" y="1134"/>
                </a:lnTo>
                <a:lnTo>
                  <a:pt x="1551" y="1130"/>
                </a:lnTo>
                <a:lnTo>
                  <a:pt x="1549" y="1126"/>
                </a:lnTo>
                <a:lnTo>
                  <a:pt x="1550" y="1122"/>
                </a:lnTo>
                <a:lnTo>
                  <a:pt x="1552" y="1121"/>
                </a:lnTo>
                <a:lnTo>
                  <a:pt x="1553" y="1118"/>
                </a:lnTo>
                <a:lnTo>
                  <a:pt x="1553" y="1114"/>
                </a:lnTo>
                <a:lnTo>
                  <a:pt x="1553" y="1109"/>
                </a:lnTo>
                <a:lnTo>
                  <a:pt x="1552" y="1109"/>
                </a:lnTo>
                <a:lnTo>
                  <a:pt x="1550" y="1109"/>
                </a:lnTo>
                <a:lnTo>
                  <a:pt x="1549" y="1109"/>
                </a:lnTo>
                <a:lnTo>
                  <a:pt x="1547" y="1104"/>
                </a:lnTo>
                <a:lnTo>
                  <a:pt x="1542" y="1096"/>
                </a:lnTo>
                <a:lnTo>
                  <a:pt x="1537" y="1091"/>
                </a:lnTo>
                <a:lnTo>
                  <a:pt x="1533" y="1089"/>
                </a:lnTo>
                <a:lnTo>
                  <a:pt x="1532" y="1079"/>
                </a:lnTo>
                <a:lnTo>
                  <a:pt x="1530" y="1075"/>
                </a:lnTo>
                <a:lnTo>
                  <a:pt x="1527" y="1075"/>
                </a:lnTo>
                <a:lnTo>
                  <a:pt x="1522" y="1076"/>
                </a:lnTo>
                <a:lnTo>
                  <a:pt x="1520" y="1078"/>
                </a:lnTo>
                <a:lnTo>
                  <a:pt x="1523" y="1090"/>
                </a:lnTo>
                <a:lnTo>
                  <a:pt x="1523" y="1100"/>
                </a:lnTo>
                <a:lnTo>
                  <a:pt x="1523" y="1110"/>
                </a:lnTo>
                <a:lnTo>
                  <a:pt x="1521" y="1116"/>
                </a:lnTo>
                <a:lnTo>
                  <a:pt x="1518" y="1119"/>
                </a:lnTo>
                <a:lnTo>
                  <a:pt x="1501" y="1126"/>
                </a:lnTo>
                <a:lnTo>
                  <a:pt x="1494" y="1132"/>
                </a:lnTo>
                <a:lnTo>
                  <a:pt x="1492" y="1134"/>
                </a:lnTo>
                <a:lnTo>
                  <a:pt x="1491" y="1137"/>
                </a:lnTo>
                <a:lnTo>
                  <a:pt x="1489" y="1138"/>
                </a:lnTo>
                <a:lnTo>
                  <a:pt x="1487" y="1136"/>
                </a:lnTo>
                <a:lnTo>
                  <a:pt x="1485" y="1135"/>
                </a:lnTo>
                <a:lnTo>
                  <a:pt x="1484" y="1135"/>
                </a:lnTo>
                <a:lnTo>
                  <a:pt x="1481" y="1135"/>
                </a:lnTo>
                <a:lnTo>
                  <a:pt x="1483" y="1130"/>
                </a:lnTo>
                <a:lnTo>
                  <a:pt x="1494" y="1127"/>
                </a:lnTo>
                <a:lnTo>
                  <a:pt x="1497" y="1124"/>
                </a:lnTo>
                <a:lnTo>
                  <a:pt x="1505" y="1117"/>
                </a:lnTo>
                <a:lnTo>
                  <a:pt x="1511" y="1104"/>
                </a:lnTo>
                <a:lnTo>
                  <a:pt x="1511" y="1095"/>
                </a:lnTo>
                <a:lnTo>
                  <a:pt x="1508" y="1086"/>
                </a:lnTo>
                <a:lnTo>
                  <a:pt x="1500" y="1080"/>
                </a:lnTo>
                <a:lnTo>
                  <a:pt x="1492" y="1080"/>
                </a:lnTo>
                <a:lnTo>
                  <a:pt x="1472" y="1091"/>
                </a:lnTo>
                <a:lnTo>
                  <a:pt x="1468" y="1092"/>
                </a:lnTo>
                <a:lnTo>
                  <a:pt x="1464" y="1092"/>
                </a:lnTo>
                <a:lnTo>
                  <a:pt x="1462" y="1094"/>
                </a:lnTo>
                <a:lnTo>
                  <a:pt x="1445" y="1112"/>
                </a:lnTo>
                <a:lnTo>
                  <a:pt x="1440" y="1116"/>
                </a:lnTo>
                <a:lnTo>
                  <a:pt x="1434" y="1115"/>
                </a:lnTo>
                <a:lnTo>
                  <a:pt x="1424" y="1116"/>
                </a:lnTo>
                <a:lnTo>
                  <a:pt x="1418" y="1115"/>
                </a:lnTo>
                <a:lnTo>
                  <a:pt x="1415" y="1111"/>
                </a:lnTo>
                <a:lnTo>
                  <a:pt x="1418" y="1107"/>
                </a:lnTo>
                <a:lnTo>
                  <a:pt x="1423" y="1102"/>
                </a:lnTo>
                <a:lnTo>
                  <a:pt x="1430" y="1099"/>
                </a:lnTo>
                <a:lnTo>
                  <a:pt x="1434" y="1099"/>
                </a:lnTo>
                <a:lnTo>
                  <a:pt x="1432" y="1097"/>
                </a:lnTo>
                <a:lnTo>
                  <a:pt x="1431" y="1094"/>
                </a:lnTo>
                <a:lnTo>
                  <a:pt x="1430" y="1090"/>
                </a:lnTo>
                <a:lnTo>
                  <a:pt x="1430" y="1087"/>
                </a:lnTo>
                <a:lnTo>
                  <a:pt x="1420" y="1084"/>
                </a:lnTo>
                <a:lnTo>
                  <a:pt x="1409" y="1080"/>
                </a:lnTo>
                <a:lnTo>
                  <a:pt x="1402" y="1082"/>
                </a:lnTo>
                <a:lnTo>
                  <a:pt x="1403" y="1094"/>
                </a:lnTo>
                <a:lnTo>
                  <a:pt x="1395" y="1092"/>
                </a:lnTo>
                <a:lnTo>
                  <a:pt x="1393" y="1092"/>
                </a:lnTo>
                <a:lnTo>
                  <a:pt x="1389" y="1094"/>
                </a:lnTo>
                <a:lnTo>
                  <a:pt x="1374" y="1101"/>
                </a:lnTo>
                <a:lnTo>
                  <a:pt x="1366" y="1110"/>
                </a:lnTo>
                <a:lnTo>
                  <a:pt x="1363" y="1110"/>
                </a:lnTo>
                <a:lnTo>
                  <a:pt x="1355" y="1108"/>
                </a:lnTo>
                <a:lnTo>
                  <a:pt x="1351" y="1106"/>
                </a:lnTo>
                <a:lnTo>
                  <a:pt x="1349" y="1102"/>
                </a:lnTo>
                <a:lnTo>
                  <a:pt x="1349" y="1100"/>
                </a:lnTo>
                <a:lnTo>
                  <a:pt x="1344" y="1101"/>
                </a:lnTo>
                <a:lnTo>
                  <a:pt x="1340" y="1104"/>
                </a:lnTo>
                <a:lnTo>
                  <a:pt x="1342" y="1095"/>
                </a:lnTo>
                <a:lnTo>
                  <a:pt x="1353" y="1087"/>
                </a:lnTo>
                <a:lnTo>
                  <a:pt x="1376" y="1077"/>
                </a:lnTo>
                <a:lnTo>
                  <a:pt x="1375" y="1075"/>
                </a:lnTo>
                <a:lnTo>
                  <a:pt x="1371" y="1077"/>
                </a:lnTo>
                <a:lnTo>
                  <a:pt x="1369" y="1078"/>
                </a:lnTo>
                <a:lnTo>
                  <a:pt x="1365" y="1078"/>
                </a:lnTo>
                <a:lnTo>
                  <a:pt x="1367" y="1074"/>
                </a:lnTo>
                <a:lnTo>
                  <a:pt x="1371" y="1071"/>
                </a:lnTo>
                <a:lnTo>
                  <a:pt x="1379" y="1067"/>
                </a:lnTo>
                <a:lnTo>
                  <a:pt x="1372" y="1066"/>
                </a:lnTo>
                <a:lnTo>
                  <a:pt x="1365" y="1066"/>
                </a:lnTo>
                <a:lnTo>
                  <a:pt x="1360" y="1068"/>
                </a:lnTo>
                <a:lnTo>
                  <a:pt x="1356" y="1071"/>
                </a:lnTo>
                <a:lnTo>
                  <a:pt x="1350" y="1081"/>
                </a:lnTo>
                <a:lnTo>
                  <a:pt x="1345" y="1084"/>
                </a:lnTo>
                <a:lnTo>
                  <a:pt x="1338" y="1084"/>
                </a:lnTo>
                <a:lnTo>
                  <a:pt x="1337" y="1078"/>
                </a:lnTo>
                <a:lnTo>
                  <a:pt x="1340" y="1074"/>
                </a:lnTo>
                <a:lnTo>
                  <a:pt x="1349" y="1059"/>
                </a:lnTo>
                <a:lnTo>
                  <a:pt x="1349" y="1056"/>
                </a:lnTo>
                <a:lnTo>
                  <a:pt x="1345" y="1055"/>
                </a:lnTo>
                <a:lnTo>
                  <a:pt x="1343" y="1052"/>
                </a:lnTo>
                <a:lnTo>
                  <a:pt x="1343" y="1050"/>
                </a:lnTo>
                <a:lnTo>
                  <a:pt x="1343" y="1047"/>
                </a:lnTo>
                <a:lnTo>
                  <a:pt x="1342" y="1045"/>
                </a:lnTo>
                <a:lnTo>
                  <a:pt x="1340" y="1045"/>
                </a:lnTo>
                <a:lnTo>
                  <a:pt x="1338" y="1047"/>
                </a:lnTo>
                <a:lnTo>
                  <a:pt x="1337" y="1049"/>
                </a:lnTo>
                <a:lnTo>
                  <a:pt x="1337" y="1051"/>
                </a:lnTo>
                <a:lnTo>
                  <a:pt x="1336" y="1053"/>
                </a:lnTo>
                <a:lnTo>
                  <a:pt x="1333" y="1056"/>
                </a:lnTo>
                <a:lnTo>
                  <a:pt x="1333" y="1056"/>
                </a:lnTo>
                <a:lnTo>
                  <a:pt x="1332" y="1052"/>
                </a:lnTo>
                <a:lnTo>
                  <a:pt x="1330" y="1047"/>
                </a:lnTo>
                <a:lnTo>
                  <a:pt x="1328" y="1042"/>
                </a:lnTo>
                <a:lnTo>
                  <a:pt x="1331" y="1039"/>
                </a:lnTo>
                <a:lnTo>
                  <a:pt x="1335" y="1037"/>
                </a:lnTo>
                <a:lnTo>
                  <a:pt x="1336" y="1033"/>
                </a:lnTo>
                <a:lnTo>
                  <a:pt x="1334" y="1030"/>
                </a:lnTo>
                <a:lnTo>
                  <a:pt x="1331" y="1029"/>
                </a:lnTo>
                <a:lnTo>
                  <a:pt x="1328" y="1027"/>
                </a:lnTo>
                <a:lnTo>
                  <a:pt x="1327" y="1022"/>
                </a:lnTo>
                <a:lnTo>
                  <a:pt x="1326" y="1021"/>
                </a:lnTo>
                <a:lnTo>
                  <a:pt x="1321" y="1021"/>
                </a:lnTo>
                <a:lnTo>
                  <a:pt x="1316" y="1026"/>
                </a:lnTo>
                <a:lnTo>
                  <a:pt x="1313" y="1032"/>
                </a:lnTo>
                <a:lnTo>
                  <a:pt x="1296" y="1048"/>
                </a:lnTo>
                <a:lnTo>
                  <a:pt x="1294" y="1048"/>
                </a:lnTo>
                <a:lnTo>
                  <a:pt x="1288" y="1048"/>
                </a:lnTo>
                <a:lnTo>
                  <a:pt x="1288" y="1048"/>
                </a:lnTo>
                <a:lnTo>
                  <a:pt x="1287" y="1047"/>
                </a:lnTo>
                <a:lnTo>
                  <a:pt x="1286" y="1046"/>
                </a:lnTo>
                <a:lnTo>
                  <a:pt x="1284" y="1045"/>
                </a:lnTo>
                <a:lnTo>
                  <a:pt x="1283" y="1045"/>
                </a:lnTo>
                <a:lnTo>
                  <a:pt x="1269" y="1053"/>
                </a:lnTo>
                <a:lnTo>
                  <a:pt x="1267" y="1055"/>
                </a:lnTo>
                <a:lnTo>
                  <a:pt x="1266" y="1060"/>
                </a:lnTo>
                <a:lnTo>
                  <a:pt x="1264" y="1062"/>
                </a:lnTo>
                <a:lnTo>
                  <a:pt x="1255" y="1067"/>
                </a:lnTo>
                <a:lnTo>
                  <a:pt x="1255" y="1066"/>
                </a:lnTo>
                <a:lnTo>
                  <a:pt x="1254" y="1059"/>
                </a:lnTo>
                <a:lnTo>
                  <a:pt x="1248" y="1065"/>
                </a:lnTo>
                <a:lnTo>
                  <a:pt x="1243" y="1069"/>
                </a:lnTo>
                <a:lnTo>
                  <a:pt x="1239" y="1069"/>
                </a:lnTo>
                <a:lnTo>
                  <a:pt x="1235" y="1068"/>
                </a:lnTo>
                <a:lnTo>
                  <a:pt x="1233" y="1069"/>
                </a:lnTo>
                <a:lnTo>
                  <a:pt x="1230" y="1078"/>
                </a:lnTo>
                <a:lnTo>
                  <a:pt x="1226" y="1080"/>
                </a:lnTo>
                <a:lnTo>
                  <a:pt x="1209" y="1079"/>
                </a:lnTo>
                <a:lnTo>
                  <a:pt x="1207" y="1078"/>
                </a:lnTo>
                <a:lnTo>
                  <a:pt x="1207" y="1074"/>
                </a:lnTo>
                <a:lnTo>
                  <a:pt x="1197" y="1072"/>
                </a:lnTo>
                <a:lnTo>
                  <a:pt x="1192" y="1071"/>
                </a:lnTo>
                <a:lnTo>
                  <a:pt x="1187" y="1068"/>
                </a:lnTo>
                <a:lnTo>
                  <a:pt x="1192" y="1060"/>
                </a:lnTo>
                <a:lnTo>
                  <a:pt x="1195" y="1059"/>
                </a:lnTo>
                <a:lnTo>
                  <a:pt x="1199" y="1059"/>
                </a:lnTo>
                <a:lnTo>
                  <a:pt x="1204" y="1061"/>
                </a:lnTo>
                <a:lnTo>
                  <a:pt x="1208" y="1060"/>
                </a:lnTo>
                <a:lnTo>
                  <a:pt x="1212" y="1059"/>
                </a:lnTo>
                <a:lnTo>
                  <a:pt x="1216" y="1052"/>
                </a:lnTo>
                <a:lnTo>
                  <a:pt x="1229" y="1043"/>
                </a:lnTo>
                <a:lnTo>
                  <a:pt x="1239" y="1041"/>
                </a:lnTo>
                <a:lnTo>
                  <a:pt x="1245" y="1041"/>
                </a:lnTo>
                <a:lnTo>
                  <a:pt x="1245" y="1046"/>
                </a:lnTo>
                <a:lnTo>
                  <a:pt x="1242" y="1049"/>
                </a:lnTo>
                <a:lnTo>
                  <a:pt x="1234" y="1052"/>
                </a:lnTo>
                <a:lnTo>
                  <a:pt x="1243" y="1053"/>
                </a:lnTo>
                <a:lnTo>
                  <a:pt x="1251" y="1049"/>
                </a:lnTo>
                <a:lnTo>
                  <a:pt x="1263" y="1036"/>
                </a:lnTo>
                <a:lnTo>
                  <a:pt x="1262" y="1033"/>
                </a:lnTo>
                <a:lnTo>
                  <a:pt x="1235" y="1041"/>
                </a:lnTo>
                <a:lnTo>
                  <a:pt x="1230" y="1040"/>
                </a:lnTo>
                <a:lnTo>
                  <a:pt x="1232" y="1036"/>
                </a:lnTo>
                <a:lnTo>
                  <a:pt x="1237" y="1033"/>
                </a:lnTo>
                <a:lnTo>
                  <a:pt x="1266" y="1029"/>
                </a:lnTo>
                <a:lnTo>
                  <a:pt x="1271" y="1027"/>
                </a:lnTo>
                <a:lnTo>
                  <a:pt x="1269" y="1022"/>
                </a:lnTo>
                <a:lnTo>
                  <a:pt x="1266" y="1019"/>
                </a:lnTo>
                <a:lnTo>
                  <a:pt x="1261" y="1017"/>
                </a:lnTo>
                <a:lnTo>
                  <a:pt x="1256" y="1017"/>
                </a:lnTo>
                <a:lnTo>
                  <a:pt x="1252" y="1018"/>
                </a:lnTo>
                <a:lnTo>
                  <a:pt x="1243" y="1025"/>
                </a:lnTo>
                <a:lnTo>
                  <a:pt x="1237" y="1025"/>
                </a:lnTo>
                <a:lnTo>
                  <a:pt x="1238" y="1023"/>
                </a:lnTo>
                <a:lnTo>
                  <a:pt x="1241" y="1020"/>
                </a:lnTo>
                <a:lnTo>
                  <a:pt x="1239" y="1018"/>
                </a:lnTo>
                <a:lnTo>
                  <a:pt x="1238" y="1019"/>
                </a:lnTo>
                <a:lnTo>
                  <a:pt x="1235" y="1022"/>
                </a:lnTo>
                <a:lnTo>
                  <a:pt x="1234" y="1023"/>
                </a:lnTo>
                <a:lnTo>
                  <a:pt x="1232" y="1023"/>
                </a:lnTo>
                <a:lnTo>
                  <a:pt x="1229" y="1021"/>
                </a:lnTo>
                <a:lnTo>
                  <a:pt x="1228" y="1020"/>
                </a:lnTo>
                <a:lnTo>
                  <a:pt x="1226" y="1019"/>
                </a:lnTo>
                <a:lnTo>
                  <a:pt x="1214" y="1019"/>
                </a:lnTo>
                <a:lnTo>
                  <a:pt x="1209" y="1017"/>
                </a:lnTo>
                <a:lnTo>
                  <a:pt x="1215" y="1013"/>
                </a:lnTo>
                <a:lnTo>
                  <a:pt x="1218" y="1009"/>
                </a:lnTo>
                <a:lnTo>
                  <a:pt x="1212" y="1009"/>
                </a:lnTo>
                <a:lnTo>
                  <a:pt x="1206" y="1010"/>
                </a:lnTo>
                <a:lnTo>
                  <a:pt x="1195" y="1013"/>
                </a:lnTo>
                <a:lnTo>
                  <a:pt x="1192" y="1012"/>
                </a:lnTo>
                <a:lnTo>
                  <a:pt x="1186" y="1009"/>
                </a:lnTo>
                <a:lnTo>
                  <a:pt x="1181" y="1010"/>
                </a:lnTo>
                <a:lnTo>
                  <a:pt x="1183" y="1016"/>
                </a:lnTo>
                <a:lnTo>
                  <a:pt x="1181" y="1018"/>
                </a:lnTo>
                <a:lnTo>
                  <a:pt x="1161" y="1026"/>
                </a:lnTo>
                <a:lnTo>
                  <a:pt x="1157" y="1027"/>
                </a:lnTo>
                <a:lnTo>
                  <a:pt x="1151" y="1026"/>
                </a:lnTo>
                <a:lnTo>
                  <a:pt x="1146" y="1023"/>
                </a:lnTo>
                <a:lnTo>
                  <a:pt x="1153" y="1019"/>
                </a:lnTo>
                <a:lnTo>
                  <a:pt x="1169" y="1011"/>
                </a:lnTo>
                <a:lnTo>
                  <a:pt x="1176" y="1003"/>
                </a:lnTo>
                <a:lnTo>
                  <a:pt x="1177" y="1002"/>
                </a:lnTo>
                <a:lnTo>
                  <a:pt x="1177" y="1001"/>
                </a:lnTo>
                <a:lnTo>
                  <a:pt x="1176" y="999"/>
                </a:lnTo>
                <a:lnTo>
                  <a:pt x="1173" y="997"/>
                </a:lnTo>
                <a:lnTo>
                  <a:pt x="1169" y="997"/>
                </a:lnTo>
                <a:lnTo>
                  <a:pt x="1167" y="998"/>
                </a:lnTo>
                <a:lnTo>
                  <a:pt x="1160" y="1001"/>
                </a:lnTo>
                <a:lnTo>
                  <a:pt x="1155" y="1007"/>
                </a:lnTo>
                <a:lnTo>
                  <a:pt x="1150" y="1009"/>
                </a:lnTo>
                <a:lnTo>
                  <a:pt x="1149" y="1007"/>
                </a:lnTo>
                <a:lnTo>
                  <a:pt x="1155" y="997"/>
                </a:lnTo>
                <a:lnTo>
                  <a:pt x="1164" y="990"/>
                </a:lnTo>
                <a:lnTo>
                  <a:pt x="1206" y="977"/>
                </a:lnTo>
                <a:lnTo>
                  <a:pt x="1210" y="968"/>
                </a:lnTo>
                <a:lnTo>
                  <a:pt x="1218" y="962"/>
                </a:lnTo>
                <a:lnTo>
                  <a:pt x="1217" y="957"/>
                </a:lnTo>
                <a:lnTo>
                  <a:pt x="1215" y="952"/>
                </a:lnTo>
                <a:lnTo>
                  <a:pt x="1213" y="950"/>
                </a:lnTo>
                <a:lnTo>
                  <a:pt x="1207" y="949"/>
                </a:lnTo>
                <a:lnTo>
                  <a:pt x="1204" y="948"/>
                </a:lnTo>
                <a:lnTo>
                  <a:pt x="1202" y="947"/>
                </a:lnTo>
                <a:lnTo>
                  <a:pt x="1197" y="943"/>
                </a:lnTo>
                <a:lnTo>
                  <a:pt x="1194" y="943"/>
                </a:lnTo>
                <a:lnTo>
                  <a:pt x="1193" y="946"/>
                </a:lnTo>
                <a:lnTo>
                  <a:pt x="1192" y="949"/>
                </a:lnTo>
                <a:lnTo>
                  <a:pt x="1192" y="951"/>
                </a:lnTo>
                <a:lnTo>
                  <a:pt x="1189" y="953"/>
                </a:lnTo>
                <a:lnTo>
                  <a:pt x="1187" y="953"/>
                </a:lnTo>
                <a:lnTo>
                  <a:pt x="1169" y="952"/>
                </a:lnTo>
                <a:lnTo>
                  <a:pt x="1167" y="953"/>
                </a:lnTo>
                <a:lnTo>
                  <a:pt x="1160" y="960"/>
                </a:lnTo>
                <a:lnTo>
                  <a:pt x="1146" y="968"/>
                </a:lnTo>
                <a:lnTo>
                  <a:pt x="1140" y="968"/>
                </a:lnTo>
                <a:lnTo>
                  <a:pt x="1098" y="980"/>
                </a:lnTo>
                <a:lnTo>
                  <a:pt x="1099" y="980"/>
                </a:lnTo>
                <a:lnTo>
                  <a:pt x="1098" y="979"/>
                </a:lnTo>
                <a:lnTo>
                  <a:pt x="1097" y="978"/>
                </a:lnTo>
                <a:lnTo>
                  <a:pt x="1150" y="952"/>
                </a:lnTo>
                <a:lnTo>
                  <a:pt x="1153" y="947"/>
                </a:lnTo>
                <a:lnTo>
                  <a:pt x="1148" y="947"/>
                </a:lnTo>
                <a:lnTo>
                  <a:pt x="1144" y="949"/>
                </a:lnTo>
                <a:lnTo>
                  <a:pt x="1136" y="953"/>
                </a:lnTo>
                <a:lnTo>
                  <a:pt x="1117" y="957"/>
                </a:lnTo>
                <a:lnTo>
                  <a:pt x="1100" y="954"/>
                </a:lnTo>
                <a:lnTo>
                  <a:pt x="1084" y="957"/>
                </a:lnTo>
                <a:lnTo>
                  <a:pt x="1078" y="956"/>
                </a:lnTo>
                <a:lnTo>
                  <a:pt x="1074" y="954"/>
                </a:lnTo>
                <a:lnTo>
                  <a:pt x="1063" y="958"/>
                </a:lnTo>
                <a:lnTo>
                  <a:pt x="1059" y="959"/>
                </a:lnTo>
                <a:lnTo>
                  <a:pt x="1045" y="954"/>
                </a:lnTo>
                <a:lnTo>
                  <a:pt x="1010" y="954"/>
                </a:lnTo>
                <a:lnTo>
                  <a:pt x="1007" y="956"/>
                </a:lnTo>
                <a:lnTo>
                  <a:pt x="1008" y="952"/>
                </a:lnTo>
                <a:lnTo>
                  <a:pt x="1008" y="948"/>
                </a:lnTo>
                <a:lnTo>
                  <a:pt x="1007" y="943"/>
                </a:lnTo>
                <a:lnTo>
                  <a:pt x="1006" y="939"/>
                </a:lnTo>
                <a:lnTo>
                  <a:pt x="1007" y="934"/>
                </a:lnTo>
                <a:lnTo>
                  <a:pt x="1009" y="931"/>
                </a:lnTo>
                <a:lnTo>
                  <a:pt x="1012" y="929"/>
                </a:lnTo>
                <a:lnTo>
                  <a:pt x="1016" y="928"/>
                </a:lnTo>
                <a:lnTo>
                  <a:pt x="1028" y="929"/>
                </a:lnTo>
                <a:lnTo>
                  <a:pt x="1031" y="928"/>
                </a:lnTo>
                <a:lnTo>
                  <a:pt x="1035" y="926"/>
                </a:lnTo>
                <a:lnTo>
                  <a:pt x="1038" y="919"/>
                </a:lnTo>
                <a:lnTo>
                  <a:pt x="1039" y="917"/>
                </a:lnTo>
                <a:lnTo>
                  <a:pt x="1082" y="894"/>
                </a:lnTo>
                <a:lnTo>
                  <a:pt x="1094" y="895"/>
                </a:lnTo>
                <a:lnTo>
                  <a:pt x="1063" y="916"/>
                </a:lnTo>
                <a:lnTo>
                  <a:pt x="1056" y="916"/>
                </a:lnTo>
                <a:lnTo>
                  <a:pt x="1053" y="917"/>
                </a:lnTo>
                <a:lnTo>
                  <a:pt x="1050" y="923"/>
                </a:lnTo>
                <a:lnTo>
                  <a:pt x="1025" y="946"/>
                </a:lnTo>
                <a:lnTo>
                  <a:pt x="1023" y="952"/>
                </a:lnTo>
                <a:lnTo>
                  <a:pt x="1028" y="953"/>
                </a:lnTo>
                <a:lnTo>
                  <a:pt x="1056" y="948"/>
                </a:lnTo>
                <a:lnTo>
                  <a:pt x="1076" y="950"/>
                </a:lnTo>
                <a:lnTo>
                  <a:pt x="1081" y="949"/>
                </a:lnTo>
                <a:lnTo>
                  <a:pt x="1102" y="942"/>
                </a:lnTo>
                <a:lnTo>
                  <a:pt x="1122" y="943"/>
                </a:lnTo>
                <a:lnTo>
                  <a:pt x="1134" y="941"/>
                </a:lnTo>
                <a:lnTo>
                  <a:pt x="1138" y="939"/>
                </a:lnTo>
                <a:lnTo>
                  <a:pt x="1138" y="933"/>
                </a:lnTo>
                <a:lnTo>
                  <a:pt x="1140" y="930"/>
                </a:lnTo>
                <a:lnTo>
                  <a:pt x="1145" y="929"/>
                </a:lnTo>
                <a:lnTo>
                  <a:pt x="1148" y="932"/>
                </a:lnTo>
                <a:lnTo>
                  <a:pt x="1145" y="939"/>
                </a:lnTo>
                <a:lnTo>
                  <a:pt x="1151" y="940"/>
                </a:lnTo>
                <a:lnTo>
                  <a:pt x="1158" y="939"/>
                </a:lnTo>
                <a:lnTo>
                  <a:pt x="1180" y="928"/>
                </a:lnTo>
                <a:lnTo>
                  <a:pt x="1189" y="928"/>
                </a:lnTo>
                <a:lnTo>
                  <a:pt x="1192" y="927"/>
                </a:lnTo>
                <a:lnTo>
                  <a:pt x="1195" y="922"/>
                </a:lnTo>
                <a:lnTo>
                  <a:pt x="1193" y="918"/>
                </a:lnTo>
                <a:lnTo>
                  <a:pt x="1188" y="914"/>
                </a:lnTo>
                <a:lnTo>
                  <a:pt x="1177" y="916"/>
                </a:lnTo>
                <a:lnTo>
                  <a:pt x="1170" y="913"/>
                </a:lnTo>
                <a:lnTo>
                  <a:pt x="1165" y="913"/>
                </a:lnTo>
                <a:lnTo>
                  <a:pt x="1164" y="918"/>
                </a:lnTo>
                <a:lnTo>
                  <a:pt x="1153" y="911"/>
                </a:lnTo>
                <a:lnTo>
                  <a:pt x="1154" y="910"/>
                </a:lnTo>
                <a:lnTo>
                  <a:pt x="1165" y="907"/>
                </a:lnTo>
                <a:lnTo>
                  <a:pt x="1169" y="904"/>
                </a:lnTo>
                <a:lnTo>
                  <a:pt x="1170" y="900"/>
                </a:lnTo>
                <a:lnTo>
                  <a:pt x="1170" y="893"/>
                </a:lnTo>
                <a:lnTo>
                  <a:pt x="1164" y="891"/>
                </a:lnTo>
                <a:lnTo>
                  <a:pt x="1157" y="891"/>
                </a:lnTo>
                <a:lnTo>
                  <a:pt x="1144" y="895"/>
                </a:lnTo>
                <a:lnTo>
                  <a:pt x="1140" y="900"/>
                </a:lnTo>
                <a:lnTo>
                  <a:pt x="1139" y="906"/>
                </a:lnTo>
                <a:lnTo>
                  <a:pt x="1140" y="912"/>
                </a:lnTo>
                <a:lnTo>
                  <a:pt x="1143" y="920"/>
                </a:lnTo>
                <a:lnTo>
                  <a:pt x="1139" y="919"/>
                </a:lnTo>
                <a:lnTo>
                  <a:pt x="1137" y="914"/>
                </a:lnTo>
                <a:lnTo>
                  <a:pt x="1135" y="910"/>
                </a:lnTo>
                <a:lnTo>
                  <a:pt x="1134" y="904"/>
                </a:lnTo>
                <a:lnTo>
                  <a:pt x="1130" y="902"/>
                </a:lnTo>
                <a:lnTo>
                  <a:pt x="1126" y="898"/>
                </a:lnTo>
                <a:lnTo>
                  <a:pt x="1122" y="892"/>
                </a:lnTo>
                <a:lnTo>
                  <a:pt x="1122" y="888"/>
                </a:lnTo>
                <a:lnTo>
                  <a:pt x="1130" y="888"/>
                </a:lnTo>
                <a:lnTo>
                  <a:pt x="1139" y="885"/>
                </a:lnTo>
                <a:lnTo>
                  <a:pt x="1147" y="879"/>
                </a:lnTo>
                <a:lnTo>
                  <a:pt x="1150" y="871"/>
                </a:lnTo>
                <a:lnTo>
                  <a:pt x="1151" y="868"/>
                </a:lnTo>
                <a:lnTo>
                  <a:pt x="1156" y="867"/>
                </a:lnTo>
                <a:lnTo>
                  <a:pt x="1160" y="864"/>
                </a:lnTo>
                <a:lnTo>
                  <a:pt x="1160" y="858"/>
                </a:lnTo>
                <a:lnTo>
                  <a:pt x="1157" y="852"/>
                </a:lnTo>
                <a:lnTo>
                  <a:pt x="1154" y="849"/>
                </a:lnTo>
                <a:lnTo>
                  <a:pt x="1150" y="844"/>
                </a:lnTo>
                <a:lnTo>
                  <a:pt x="1149" y="839"/>
                </a:lnTo>
                <a:lnTo>
                  <a:pt x="1149" y="834"/>
                </a:lnTo>
                <a:lnTo>
                  <a:pt x="1150" y="829"/>
                </a:lnTo>
                <a:lnTo>
                  <a:pt x="1153" y="824"/>
                </a:lnTo>
                <a:lnTo>
                  <a:pt x="1155" y="822"/>
                </a:lnTo>
                <a:lnTo>
                  <a:pt x="1155" y="820"/>
                </a:lnTo>
                <a:lnTo>
                  <a:pt x="1151" y="803"/>
                </a:lnTo>
                <a:lnTo>
                  <a:pt x="1154" y="799"/>
                </a:lnTo>
                <a:lnTo>
                  <a:pt x="1155" y="794"/>
                </a:lnTo>
                <a:lnTo>
                  <a:pt x="1157" y="792"/>
                </a:lnTo>
                <a:lnTo>
                  <a:pt x="1160" y="790"/>
                </a:lnTo>
                <a:lnTo>
                  <a:pt x="1167" y="788"/>
                </a:lnTo>
                <a:lnTo>
                  <a:pt x="1169" y="785"/>
                </a:lnTo>
                <a:lnTo>
                  <a:pt x="1170" y="781"/>
                </a:lnTo>
                <a:lnTo>
                  <a:pt x="1175" y="782"/>
                </a:lnTo>
                <a:lnTo>
                  <a:pt x="1183" y="786"/>
                </a:lnTo>
                <a:lnTo>
                  <a:pt x="1186" y="788"/>
                </a:lnTo>
                <a:lnTo>
                  <a:pt x="1185" y="784"/>
                </a:lnTo>
                <a:lnTo>
                  <a:pt x="1183" y="783"/>
                </a:lnTo>
                <a:lnTo>
                  <a:pt x="1181" y="782"/>
                </a:lnTo>
                <a:lnTo>
                  <a:pt x="1179" y="780"/>
                </a:lnTo>
                <a:lnTo>
                  <a:pt x="1179" y="776"/>
                </a:lnTo>
                <a:lnTo>
                  <a:pt x="1176" y="776"/>
                </a:lnTo>
                <a:lnTo>
                  <a:pt x="1173" y="774"/>
                </a:lnTo>
                <a:lnTo>
                  <a:pt x="1170" y="772"/>
                </a:lnTo>
                <a:lnTo>
                  <a:pt x="1173" y="769"/>
                </a:lnTo>
                <a:lnTo>
                  <a:pt x="1173" y="769"/>
                </a:lnTo>
                <a:lnTo>
                  <a:pt x="1173" y="768"/>
                </a:lnTo>
                <a:lnTo>
                  <a:pt x="1171" y="769"/>
                </a:lnTo>
                <a:lnTo>
                  <a:pt x="1171" y="768"/>
                </a:lnTo>
                <a:lnTo>
                  <a:pt x="1170" y="766"/>
                </a:lnTo>
                <a:lnTo>
                  <a:pt x="1171" y="766"/>
                </a:lnTo>
                <a:lnTo>
                  <a:pt x="1168" y="764"/>
                </a:lnTo>
                <a:lnTo>
                  <a:pt x="1163" y="761"/>
                </a:lnTo>
                <a:lnTo>
                  <a:pt x="1160" y="759"/>
                </a:lnTo>
                <a:lnTo>
                  <a:pt x="1159" y="754"/>
                </a:lnTo>
                <a:lnTo>
                  <a:pt x="1158" y="749"/>
                </a:lnTo>
                <a:lnTo>
                  <a:pt x="1157" y="745"/>
                </a:lnTo>
                <a:lnTo>
                  <a:pt x="1153" y="741"/>
                </a:lnTo>
                <a:lnTo>
                  <a:pt x="1147" y="737"/>
                </a:lnTo>
                <a:lnTo>
                  <a:pt x="1137" y="735"/>
                </a:lnTo>
                <a:lnTo>
                  <a:pt x="1126" y="735"/>
                </a:lnTo>
                <a:lnTo>
                  <a:pt x="1116" y="739"/>
                </a:lnTo>
                <a:lnTo>
                  <a:pt x="1090" y="756"/>
                </a:lnTo>
                <a:lnTo>
                  <a:pt x="1088" y="756"/>
                </a:lnTo>
                <a:lnTo>
                  <a:pt x="1086" y="754"/>
                </a:lnTo>
                <a:lnTo>
                  <a:pt x="1085" y="752"/>
                </a:lnTo>
                <a:lnTo>
                  <a:pt x="1086" y="751"/>
                </a:lnTo>
                <a:lnTo>
                  <a:pt x="1087" y="746"/>
                </a:lnTo>
                <a:lnTo>
                  <a:pt x="1087" y="730"/>
                </a:lnTo>
                <a:lnTo>
                  <a:pt x="1087" y="726"/>
                </a:lnTo>
                <a:lnTo>
                  <a:pt x="1081" y="727"/>
                </a:lnTo>
                <a:lnTo>
                  <a:pt x="1075" y="765"/>
                </a:lnTo>
                <a:lnTo>
                  <a:pt x="1071" y="759"/>
                </a:lnTo>
                <a:lnTo>
                  <a:pt x="1069" y="753"/>
                </a:lnTo>
                <a:lnTo>
                  <a:pt x="1066" y="753"/>
                </a:lnTo>
                <a:lnTo>
                  <a:pt x="1063" y="758"/>
                </a:lnTo>
                <a:lnTo>
                  <a:pt x="1061" y="766"/>
                </a:lnTo>
                <a:lnTo>
                  <a:pt x="1058" y="769"/>
                </a:lnTo>
                <a:lnTo>
                  <a:pt x="1052" y="762"/>
                </a:lnTo>
                <a:lnTo>
                  <a:pt x="1047" y="758"/>
                </a:lnTo>
                <a:lnTo>
                  <a:pt x="1041" y="756"/>
                </a:lnTo>
                <a:lnTo>
                  <a:pt x="1032" y="761"/>
                </a:lnTo>
                <a:lnTo>
                  <a:pt x="1031" y="760"/>
                </a:lnTo>
                <a:lnTo>
                  <a:pt x="1029" y="758"/>
                </a:lnTo>
                <a:lnTo>
                  <a:pt x="1028" y="756"/>
                </a:lnTo>
                <a:lnTo>
                  <a:pt x="1023" y="760"/>
                </a:lnTo>
                <a:lnTo>
                  <a:pt x="1022" y="760"/>
                </a:lnTo>
                <a:lnTo>
                  <a:pt x="1019" y="759"/>
                </a:lnTo>
                <a:lnTo>
                  <a:pt x="1017" y="758"/>
                </a:lnTo>
                <a:lnTo>
                  <a:pt x="1014" y="755"/>
                </a:lnTo>
                <a:lnTo>
                  <a:pt x="1028" y="749"/>
                </a:lnTo>
                <a:lnTo>
                  <a:pt x="1030" y="746"/>
                </a:lnTo>
                <a:lnTo>
                  <a:pt x="1033" y="740"/>
                </a:lnTo>
                <a:lnTo>
                  <a:pt x="1035" y="735"/>
                </a:lnTo>
                <a:lnTo>
                  <a:pt x="1033" y="730"/>
                </a:lnTo>
                <a:lnTo>
                  <a:pt x="1030" y="725"/>
                </a:lnTo>
                <a:lnTo>
                  <a:pt x="1027" y="722"/>
                </a:lnTo>
                <a:lnTo>
                  <a:pt x="1026" y="719"/>
                </a:lnTo>
                <a:lnTo>
                  <a:pt x="1023" y="714"/>
                </a:lnTo>
                <a:lnTo>
                  <a:pt x="1020" y="713"/>
                </a:lnTo>
                <a:lnTo>
                  <a:pt x="1011" y="714"/>
                </a:lnTo>
                <a:lnTo>
                  <a:pt x="1010" y="712"/>
                </a:lnTo>
                <a:lnTo>
                  <a:pt x="1029" y="704"/>
                </a:lnTo>
                <a:lnTo>
                  <a:pt x="1030" y="700"/>
                </a:lnTo>
                <a:lnTo>
                  <a:pt x="1027" y="697"/>
                </a:lnTo>
                <a:lnTo>
                  <a:pt x="1006" y="694"/>
                </a:lnTo>
                <a:lnTo>
                  <a:pt x="976" y="693"/>
                </a:lnTo>
                <a:lnTo>
                  <a:pt x="958" y="701"/>
                </a:lnTo>
                <a:lnTo>
                  <a:pt x="952" y="701"/>
                </a:lnTo>
                <a:lnTo>
                  <a:pt x="951" y="702"/>
                </a:lnTo>
                <a:lnTo>
                  <a:pt x="949" y="704"/>
                </a:lnTo>
                <a:lnTo>
                  <a:pt x="948" y="707"/>
                </a:lnTo>
                <a:lnTo>
                  <a:pt x="948" y="710"/>
                </a:lnTo>
                <a:lnTo>
                  <a:pt x="948" y="712"/>
                </a:lnTo>
                <a:lnTo>
                  <a:pt x="939" y="717"/>
                </a:lnTo>
                <a:lnTo>
                  <a:pt x="937" y="720"/>
                </a:lnTo>
                <a:lnTo>
                  <a:pt x="935" y="726"/>
                </a:lnTo>
                <a:lnTo>
                  <a:pt x="934" y="729"/>
                </a:lnTo>
                <a:lnTo>
                  <a:pt x="923" y="734"/>
                </a:lnTo>
                <a:lnTo>
                  <a:pt x="922" y="734"/>
                </a:lnTo>
                <a:lnTo>
                  <a:pt x="917" y="732"/>
                </a:lnTo>
                <a:lnTo>
                  <a:pt x="913" y="731"/>
                </a:lnTo>
                <a:lnTo>
                  <a:pt x="902" y="732"/>
                </a:lnTo>
                <a:lnTo>
                  <a:pt x="891" y="730"/>
                </a:lnTo>
                <a:lnTo>
                  <a:pt x="884" y="727"/>
                </a:lnTo>
                <a:lnTo>
                  <a:pt x="880" y="723"/>
                </a:lnTo>
                <a:lnTo>
                  <a:pt x="885" y="721"/>
                </a:lnTo>
                <a:lnTo>
                  <a:pt x="905" y="721"/>
                </a:lnTo>
                <a:lnTo>
                  <a:pt x="918" y="723"/>
                </a:lnTo>
                <a:lnTo>
                  <a:pt x="923" y="722"/>
                </a:lnTo>
                <a:lnTo>
                  <a:pt x="924" y="717"/>
                </a:lnTo>
                <a:lnTo>
                  <a:pt x="920" y="695"/>
                </a:lnTo>
                <a:lnTo>
                  <a:pt x="921" y="689"/>
                </a:lnTo>
                <a:lnTo>
                  <a:pt x="923" y="684"/>
                </a:lnTo>
                <a:lnTo>
                  <a:pt x="940" y="682"/>
                </a:lnTo>
                <a:lnTo>
                  <a:pt x="947" y="676"/>
                </a:lnTo>
                <a:lnTo>
                  <a:pt x="950" y="672"/>
                </a:lnTo>
                <a:lnTo>
                  <a:pt x="951" y="666"/>
                </a:lnTo>
                <a:lnTo>
                  <a:pt x="949" y="663"/>
                </a:lnTo>
                <a:lnTo>
                  <a:pt x="947" y="660"/>
                </a:lnTo>
                <a:lnTo>
                  <a:pt x="944" y="657"/>
                </a:lnTo>
                <a:lnTo>
                  <a:pt x="944" y="655"/>
                </a:lnTo>
                <a:lnTo>
                  <a:pt x="947" y="653"/>
                </a:lnTo>
                <a:lnTo>
                  <a:pt x="948" y="648"/>
                </a:lnTo>
                <a:lnTo>
                  <a:pt x="957" y="640"/>
                </a:lnTo>
                <a:lnTo>
                  <a:pt x="962" y="630"/>
                </a:lnTo>
                <a:lnTo>
                  <a:pt x="964" y="628"/>
                </a:lnTo>
                <a:lnTo>
                  <a:pt x="967" y="627"/>
                </a:lnTo>
                <a:lnTo>
                  <a:pt x="967" y="626"/>
                </a:lnTo>
                <a:lnTo>
                  <a:pt x="964" y="622"/>
                </a:lnTo>
                <a:lnTo>
                  <a:pt x="962" y="618"/>
                </a:lnTo>
                <a:lnTo>
                  <a:pt x="959" y="615"/>
                </a:lnTo>
                <a:lnTo>
                  <a:pt x="957" y="612"/>
                </a:lnTo>
                <a:lnTo>
                  <a:pt x="955" y="612"/>
                </a:lnTo>
                <a:lnTo>
                  <a:pt x="942" y="613"/>
                </a:lnTo>
                <a:lnTo>
                  <a:pt x="940" y="611"/>
                </a:lnTo>
                <a:lnTo>
                  <a:pt x="941" y="605"/>
                </a:lnTo>
                <a:lnTo>
                  <a:pt x="933" y="597"/>
                </a:lnTo>
                <a:lnTo>
                  <a:pt x="918" y="587"/>
                </a:lnTo>
                <a:lnTo>
                  <a:pt x="912" y="587"/>
                </a:lnTo>
                <a:lnTo>
                  <a:pt x="904" y="592"/>
                </a:lnTo>
                <a:lnTo>
                  <a:pt x="896" y="592"/>
                </a:lnTo>
                <a:lnTo>
                  <a:pt x="892" y="585"/>
                </a:lnTo>
                <a:lnTo>
                  <a:pt x="891" y="585"/>
                </a:lnTo>
                <a:lnTo>
                  <a:pt x="889" y="584"/>
                </a:lnTo>
                <a:lnTo>
                  <a:pt x="888" y="583"/>
                </a:lnTo>
                <a:lnTo>
                  <a:pt x="886" y="583"/>
                </a:lnTo>
                <a:lnTo>
                  <a:pt x="884" y="576"/>
                </a:lnTo>
                <a:lnTo>
                  <a:pt x="886" y="565"/>
                </a:lnTo>
                <a:lnTo>
                  <a:pt x="886" y="559"/>
                </a:lnTo>
                <a:lnTo>
                  <a:pt x="885" y="555"/>
                </a:lnTo>
                <a:lnTo>
                  <a:pt x="884" y="553"/>
                </a:lnTo>
                <a:lnTo>
                  <a:pt x="882" y="552"/>
                </a:lnTo>
                <a:lnTo>
                  <a:pt x="878" y="545"/>
                </a:lnTo>
                <a:lnTo>
                  <a:pt x="876" y="543"/>
                </a:lnTo>
                <a:lnTo>
                  <a:pt x="874" y="542"/>
                </a:lnTo>
                <a:lnTo>
                  <a:pt x="872" y="542"/>
                </a:lnTo>
                <a:lnTo>
                  <a:pt x="869" y="541"/>
                </a:lnTo>
                <a:lnTo>
                  <a:pt x="863" y="538"/>
                </a:lnTo>
                <a:lnTo>
                  <a:pt x="859" y="537"/>
                </a:lnTo>
                <a:lnTo>
                  <a:pt x="856" y="539"/>
                </a:lnTo>
                <a:lnTo>
                  <a:pt x="856" y="553"/>
                </a:lnTo>
                <a:lnTo>
                  <a:pt x="856" y="556"/>
                </a:lnTo>
                <a:lnTo>
                  <a:pt x="861" y="565"/>
                </a:lnTo>
                <a:lnTo>
                  <a:pt x="858" y="564"/>
                </a:lnTo>
                <a:lnTo>
                  <a:pt x="855" y="562"/>
                </a:lnTo>
                <a:lnTo>
                  <a:pt x="853" y="559"/>
                </a:lnTo>
                <a:lnTo>
                  <a:pt x="851" y="557"/>
                </a:lnTo>
                <a:lnTo>
                  <a:pt x="847" y="557"/>
                </a:lnTo>
                <a:lnTo>
                  <a:pt x="843" y="557"/>
                </a:lnTo>
                <a:lnTo>
                  <a:pt x="840" y="556"/>
                </a:lnTo>
                <a:lnTo>
                  <a:pt x="842" y="571"/>
                </a:lnTo>
                <a:lnTo>
                  <a:pt x="842" y="576"/>
                </a:lnTo>
                <a:lnTo>
                  <a:pt x="836" y="576"/>
                </a:lnTo>
                <a:lnTo>
                  <a:pt x="837" y="571"/>
                </a:lnTo>
                <a:lnTo>
                  <a:pt x="834" y="564"/>
                </a:lnTo>
                <a:lnTo>
                  <a:pt x="830" y="557"/>
                </a:lnTo>
                <a:lnTo>
                  <a:pt x="825" y="553"/>
                </a:lnTo>
                <a:lnTo>
                  <a:pt x="824" y="563"/>
                </a:lnTo>
                <a:lnTo>
                  <a:pt x="825" y="567"/>
                </a:lnTo>
                <a:lnTo>
                  <a:pt x="833" y="584"/>
                </a:lnTo>
                <a:lnTo>
                  <a:pt x="835" y="591"/>
                </a:lnTo>
                <a:lnTo>
                  <a:pt x="835" y="594"/>
                </a:lnTo>
                <a:lnTo>
                  <a:pt x="833" y="597"/>
                </a:lnTo>
                <a:lnTo>
                  <a:pt x="830" y="594"/>
                </a:lnTo>
                <a:lnTo>
                  <a:pt x="826" y="588"/>
                </a:lnTo>
                <a:lnTo>
                  <a:pt x="825" y="585"/>
                </a:lnTo>
                <a:lnTo>
                  <a:pt x="824" y="583"/>
                </a:lnTo>
                <a:lnTo>
                  <a:pt x="821" y="578"/>
                </a:lnTo>
                <a:lnTo>
                  <a:pt x="816" y="573"/>
                </a:lnTo>
                <a:lnTo>
                  <a:pt x="815" y="567"/>
                </a:lnTo>
                <a:lnTo>
                  <a:pt x="812" y="568"/>
                </a:lnTo>
                <a:lnTo>
                  <a:pt x="805" y="568"/>
                </a:lnTo>
                <a:lnTo>
                  <a:pt x="802" y="569"/>
                </a:lnTo>
                <a:lnTo>
                  <a:pt x="791" y="578"/>
                </a:lnTo>
                <a:lnTo>
                  <a:pt x="787" y="583"/>
                </a:lnTo>
                <a:lnTo>
                  <a:pt x="784" y="596"/>
                </a:lnTo>
                <a:lnTo>
                  <a:pt x="778" y="600"/>
                </a:lnTo>
                <a:lnTo>
                  <a:pt x="780" y="594"/>
                </a:lnTo>
                <a:lnTo>
                  <a:pt x="788" y="564"/>
                </a:lnTo>
                <a:lnTo>
                  <a:pt x="792" y="561"/>
                </a:lnTo>
                <a:lnTo>
                  <a:pt x="797" y="557"/>
                </a:lnTo>
                <a:lnTo>
                  <a:pt x="810" y="556"/>
                </a:lnTo>
                <a:lnTo>
                  <a:pt x="814" y="553"/>
                </a:lnTo>
                <a:lnTo>
                  <a:pt x="816" y="549"/>
                </a:lnTo>
                <a:lnTo>
                  <a:pt x="819" y="538"/>
                </a:lnTo>
                <a:lnTo>
                  <a:pt x="822" y="535"/>
                </a:lnTo>
                <a:lnTo>
                  <a:pt x="816" y="531"/>
                </a:lnTo>
                <a:lnTo>
                  <a:pt x="812" y="526"/>
                </a:lnTo>
                <a:lnTo>
                  <a:pt x="807" y="526"/>
                </a:lnTo>
                <a:lnTo>
                  <a:pt x="806" y="531"/>
                </a:lnTo>
                <a:lnTo>
                  <a:pt x="805" y="535"/>
                </a:lnTo>
                <a:lnTo>
                  <a:pt x="803" y="536"/>
                </a:lnTo>
                <a:lnTo>
                  <a:pt x="801" y="534"/>
                </a:lnTo>
                <a:lnTo>
                  <a:pt x="801" y="529"/>
                </a:lnTo>
                <a:lnTo>
                  <a:pt x="791" y="528"/>
                </a:lnTo>
                <a:lnTo>
                  <a:pt x="796" y="524"/>
                </a:lnTo>
                <a:lnTo>
                  <a:pt x="798" y="521"/>
                </a:lnTo>
                <a:lnTo>
                  <a:pt x="797" y="516"/>
                </a:lnTo>
                <a:lnTo>
                  <a:pt x="794" y="515"/>
                </a:lnTo>
                <a:lnTo>
                  <a:pt x="791" y="516"/>
                </a:lnTo>
                <a:lnTo>
                  <a:pt x="783" y="523"/>
                </a:lnTo>
                <a:lnTo>
                  <a:pt x="781" y="525"/>
                </a:lnTo>
                <a:lnTo>
                  <a:pt x="780" y="528"/>
                </a:lnTo>
                <a:lnTo>
                  <a:pt x="780" y="532"/>
                </a:lnTo>
                <a:lnTo>
                  <a:pt x="781" y="536"/>
                </a:lnTo>
                <a:lnTo>
                  <a:pt x="784" y="539"/>
                </a:lnTo>
                <a:lnTo>
                  <a:pt x="785" y="543"/>
                </a:lnTo>
                <a:lnTo>
                  <a:pt x="782" y="546"/>
                </a:lnTo>
                <a:lnTo>
                  <a:pt x="780" y="543"/>
                </a:lnTo>
                <a:lnTo>
                  <a:pt x="780" y="539"/>
                </a:lnTo>
                <a:lnTo>
                  <a:pt x="777" y="538"/>
                </a:lnTo>
                <a:lnTo>
                  <a:pt x="775" y="537"/>
                </a:lnTo>
                <a:lnTo>
                  <a:pt x="773" y="536"/>
                </a:lnTo>
                <a:lnTo>
                  <a:pt x="771" y="533"/>
                </a:lnTo>
                <a:lnTo>
                  <a:pt x="771" y="529"/>
                </a:lnTo>
                <a:lnTo>
                  <a:pt x="773" y="512"/>
                </a:lnTo>
                <a:lnTo>
                  <a:pt x="772" y="505"/>
                </a:lnTo>
                <a:lnTo>
                  <a:pt x="767" y="502"/>
                </a:lnTo>
                <a:lnTo>
                  <a:pt x="765" y="502"/>
                </a:lnTo>
                <a:lnTo>
                  <a:pt x="761" y="507"/>
                </a:lnTo>
                <a:lnTo>
                  <a:pt x="760" y="512"/>
                </a:lnTo>
                <a:lnTo>
                  <a:pt x="761" y="513"/>
                </a:lnTo>
                <a:lnTo>
                  <a:pt x="762" y="515"/>
                </a:lnTo>
                <a:lnTo>
                  <a:pt x="763" y="518"/>
                </a:lnTo>
                <a:lnTo>
                  <a:pt x="763" y="526"/>
                </a:lnTo>
                <a:lnTo>
                  <a:pt x="761" y="525"/>
                </a:lnTo>
                <a:lnTo>
                  <a:pt x="757" y="521"/>
                </a:lnTo>
                <a:lnTo>
                  <a:pt x="754" y="517"/>
                </a:lnTo>
                <a:lnTo>
                  <a:pt x="751" y="517"/>
                </a:lnTo>
                <a:lnTo>
                  <a:pt x="751" y="523"/>
                </a:lnTo>
                <a:lnTo>
                  <a:pt x="751" y="528"/>
                </a:lnTo>
                <a:lnTo>
                  <a:pt x="750" y="534"/>
                </a:lnTo>
                <a:lnTo>
                  <a:pt x="747" y="537"/>
                </a:lnTo>
                <a:lnTo>
                  <a:pt x="744" y="537"/>
                </a:lnTo>
                <a:lnTo>
                  <a:pt x="741" y="536"/>
                </a:lnTo>
                <a:lnTo>
                  <a:pt x="733" y="536"/>
                </a:lnTo>
                <a:lnTo>
                  <a:pt x="733" y="537"/>
                </a:lnTo>
                <a:lnTo>
                  <a:pt x="732" y="538"/>
                </a:lnTo>
                <a:lnTo>
                  <a:pt x="731" y="541"/>
                </a:lnTo>
                <a:lnTo>
                  <a:pt x="732" y="542"/>
                </a:lnTo>
                <a:lnTo>
                  <a:pt x="733" y="543"/>
                </a:lnTo>
                <a:lnTo>
                  <a:pt x="733" y="544"/>
                </a:lnTo>
                <a:lnTo>
                  <a:pt x="731" y="546"/>
                </a:lnTo>
                <a:lnTo>
                  <a:pt x="728" y="545"/>
                </a:lnTo>
                <a:lnTo>
                  <a:pt x="727" y="545"/>
                </a:lnTo>
                <a:lnTo>
                  <a:pt x="725" y="544"/>
                </a:lnTo>
                <a:lnTo>
                  <a:pt x="719" y="552"/>
                </a:lnTo>
                <a:lnTo>
                  <a:pt x="716" y="554"/>
                </a:lnTo>
                <a:lnTo>
                  <a:pt x="712" y="552"/>
                </a:lnTo>
                <a:lnTo>
                  <a:pt x="714" y="548"/>
                </a:lnTo>
                <a:lnTo>
                  <a:pt x="714" y="548"/>
                </a:lnTo>
                <a:lnTo>
                  <a:pt x="713" y="546"/>
                </a:lnTo>
                <a:lnTo>
                  <a:pt x="711" y="548"/>
                </a:lnTo>
                <a:lnTo>
                  <a:pt x="706" y="554"/>
                </a:lnTo>
                <a:lnTo>
                  <a:pt x="701" y="559"/>
                </a:lnTo>
                <a:lnTo>
                  <a:pt x="699" y="561"/>
                </a:lnTo>
                <a:lnTo>
                  <a:pt x="698" y="564"/>
                </a:lnTo>
                <a:lnTo>
                  <a:pt x="697" y="568"/>
                </a:lnTo>
                <a:lnTo>
                  <a:pt x="697" y="571"/>
                </a:lnTo>
                <a:lnTo>
                  <a:pt x="699" y="573"/>
                </a:lnTo>
                <a:lnTo>
                  <a:pt x="701" y="575"/>
                </a:lnTo>
                <a:lnTo>
                  <a:pt x="699" y="576"/>
                </a:lnTo>
                <a:lnTo>
                  <a:pt x="698" y="577"/>
                </a:lnTo>
                <a:lnTo>
                  <a:pt x="692" y="585"/>
                </a:lnTo>
                <a:lnTo>
                  <a:pt x="688" y="591"/>
                </a:lnTo>
                <a:lnTo>
                  <a:pt x="687" y="598"/>
                </a:lnTo>
                <a:lnTo>
                  <a:pt x="688" y="603"/>
                </a:lnTo>
                <a:lnTo>
                  <a:pt x="689" y="605"/>
                </a:lnTo>
                <a:lnTo>
                  <a:pt x="693" y="611"/>
                </a:lnTo>
                <a:lnTo>
                  <a:pt x="694" y="613"/>
                </a:lnTo>
                <a:lnTo>
                  <a:pt x="693" y="617"/>
                </a:lnTo>
                <a:lnTo>
                  <a:pt x="691" y="621"/>
                </a:lnTo>
                <a:lnTo>
                  <a:pt x="664" y="643"/>
                </a:lnTo>
                <a:lnTo>
                  <a:pt x="660" y="644"/>
                </a:lnTo>
                <a:lnTo>
                  <a:pt x="662" y="637"/>
                </a:lnTo>
                <a:lnTo>
                  <a:pt x="665" y="632"/>
                </a:lnTo>
                <a:lnTo>
                  <a:pt x="668" y="626"/>
                </a:lnTo>
                <a:lnTo>
                  <a:pt x="678" y="620"/>
                </a:lnTo>
                <a:lnTo>
                  <a:pt x="680" y="615"/>
                </a:lnTo>
                <a:lnTo>
                  <a:pt x="680" y="608"/>
                </a:lnTo>
                <a:lnTo>
                  <a:pt x="679" y="600"/>
                </a:lnTo>
                <a:lnTo>
                  <a:pt x="677" y="602"/>
                </a:lnTo>
                <a:lnTo>
                  <a:pt x="670" y="608"/>
                </a:lnTo>
                <a:lnTo>
                  <a:pt x="667" y="607"/>
                </a:lnTo>
                <a:lnTo>
                  <a:pt x="667" y="604"/>
                </a:lnTo>
                <a:lnTo>
                  <a:pt x="686" y="574"/>
                </a:lnTo>
                <a:lnTo>
                  <a:pt x="685" y="564"/>
                </a:lnTo>
                <a:lnTo>
                  <a:pt x="682" y="564"/>
                </a:lnTo>
                <a:lnTo>
                  <a:pt x="675" y="566"/>
                </a:lnTo>
                <a:lnTo>
                  <a:pt x="672" y="566"/>
                </a:lnTo>
                <a:lnTo>
                  <a:pt x="709" y="535"/>
                </a:lnTo>
                <a:lnTo>
                  <a:pt x="722" y="532"/>
                </a:lnTo>
                <a:lnTo>
                  <a:pt x="736" y="522"/>
                </a:lnTo>
                <a:lnTo>
                  <a:pt x="737" y="519"/>
                </a:lnTo>
                <a:lnTo>
                  <a:pt x="738" y="515"/>
                </a:lnTo>
                <a:lnTo>
                  <a:pt x="738" y="512"/>
                </a:lnTo>
                <a:lnTo>
                  <a:pt x="736" y="508"/>
                </a:lnTo>
                <a:lnTo>
                  <a:pt x="736" y="505"/>
                </a:lnTo>
                <a:lnTo>
                  <a:pt x="741" y="498"/>
                </a:lnTo>
                <a:lnTo>
                  <a:pt x="737" y="495"/>
                </a:lnTo>
                <a:lnTo>
                  <a:pt x="734" y="493"/>
                </a:lnTo>
                <a:lnTo>
                  <a:pt x="731" y="490"/>
                </a:lnTo>
                <a:lnTo>
                  <a:pt x="727" y="492"/>
                </a:lnTo>
                <a:lnTo>
                  <a:pt x="719" y="490"/>
                </a:lnTo>
                <a:lnTo>
                  <a:pt x="717" y="492"/>
                </a:lnTo>
                <a:lnTo>
                  <a:pt x="717" y="495"/>
                </a:lnTo>
                <a:lnTo>
                  <a:pt x="715" y="499"/>
                </a:lnTo>
                <a:lnTo>
                  <a:pt x="698" y="509"/>
                </a:lnTo>
                <a:lnTo>
                  <a:pt x="694" y="509"/>
                </a:lnTo>
                <a:lnTo>
                  <a:pt x="693" y="512"/>
                </a:lnTo>
                <a:lnTo>
                  <a:pt x="693" y="518"/>
                </a:lnTo>
                <a:lnTo>
                  <a:pt x="692" y="521"/>
                </a:lnTo>
                <a:lnTo>
                  <a:pt x="692" y="523"/>
                </a:lnTo>
                <a:lnTo>
                  <a:pt x="693" y="528"/>
                </a:lnTo>
                <a:lnTo>
                  <a:pt x="694" y="533"/>
                </a:lnTo>
                <a:lnTo>
                  <a:pt x="692" y="534"/>
                </a:lnTo>
                <a:lnTo>
                  <a:pt x="688" y="532"/>
                </a:lnTo>
                <a:lnTo>
                  <a:pt x="687" y="527"/>
                </a:lnTo>
                <a:lnTo>
                  <a:pt x="687" y="522"/>
                </a:lnTo>
                <a:lnTo>
                  <a:pt x="685" y="513"/>
                </a:lnTo>
                <a:lnTo>
                  <a:pt x="687" y="509"/>
                </a:lnTo>
                <a:lnTo>
                  <a:pt x="706" y="497"/>
                </a:lnTo>
                <a:lnTo>
                  <a:pt x="707" y="496"/>
                </a:lnTo>
                <a:lnTo>
                  <a:pt x="708" y="494"/>
                </a:lnTo>
                <a:lnTo>
                  <a:pt x="707" y="492"/>
                </a:lnTo>
                <a:lnTo>
                  <a:pt x="707" y="490"/>
                </a:lnTo>
                <a:lnTo>
                  <a:pt x="716" y="478"/>
                </a:lnTo>
                <a:lnTo>
                  <a:pt x="717" y="475"/>
                </a:lnTo>
                <a:lnTo>
                  <a:pt x="715" y="472"/>
                </a:lnTo>
                <a:lnTo>
                  <a:pt x="712" y="466"/>
                </a:lnTo>
                <a:lnTo>
                  <a:pt x="708" y="462"/>
                </a:lnTo>
                <a:lnTo>
                  <a:pt x="706" y="460"/>
                </a:lnTo>
                <a:lnTo>
                  <a:pt x="706" y="455"/>
                </a:lnTo>
                <a:lnTo>
                  <a:pt x="702" y="452"/>
                </a:lnTo>
                <a:lnTo>
                  <a:pt x="692" y="444"/>
                </a:lnTo>
                <a:lnTo>
                  <a:pt x="693" y="437"/>
                </a:lnTo>
                <a:lnTo>
                  <a:pt x="694" y="434"/>
                </a:lnTo>
                <a:lnTo>
                  <a:pt x="695" y="430"/>
                </a:lnTo>
                <a:lnTo>
                  <a:pt x="694" y="429"/>
                </a:lnTo>
                <a:lnTo>
                  <a:pt x="692" y="427"/>
                </a:lnTo>
                <a:lnTo>
                  <a:pt x="695" y="416"/>
                </a:lnTo>
                <a:lnTo>
                  <a:pt x="687" y="409"/>
                </a:lnTo>
                <a:lnTo>
                  <a:pt x="680" y="413"/>
                </a:lnTo>
                <a:lnTo>
                  <a:pt x="669" y="425"/>
                </a:lnTo>
                <a:lnTo>
                  <a:pt x="666" y="425"/>
                </a:lnTo>
                <a:lnTo>
                  <a:pt x="664" y="426"/>
                </a:lnTo>
                <a:lnTo>
                  <a:pt x="662" y="426"/>
                </a:lnTo>
                <a:lnTo>
                  <a:pt x="660" y="429"/>
                </a:lnTo>
                <a:lnTo>
                  <a:pt x="662" y="432"/>
                </a:lnTo>
                <a:lnTo>
                  <a:pt x="664" y="437"/>
                </a:lnTo>
                <a:lnTo>
                  <a:pt x="664" y="439"/>
                </a:lnTo>
                <a:lnTo>
                  <a:pt x="663" y="443"/>
                </a:lnTo>
                <a:lnTo>
                  <a:pt x="659" y="440"/>
                </a:lnTo>
                <a:lnTo>
                  <a:pt x="657" y="436"/>
                </a:lnTo>
                <a:lnTo>
                  <a:pt x="655" y="429"/>
                </a:lnTo>
                <a:lnTo>
                  <a:pt x="653" y="430"/>
                </a:lnTo>
                <a:lnTo>
                  <a:pt x="653" y="433"/>
                </a:lnTo>
                <a:lnTo>
                  <a:pt x="653" y="435"/>
                </a:lnTo>
                <a:lnTo>
                  <a:pt x="653" y="437"/>
                </a:lnTo>
                <a:lnTo>
                  <a:pt x="654" y="442"/>
                </a:lnTo>
                <a:lnTo>
                  <a:pt x="653" y="443"/>
                </a:lnTo>
                <a:lnTo>
                  <a:pt x="649" y="443"/>
                </a:lnTo>
                <a:lnTo>
                  <a:pt x="648" y="443"/>
                </a:lnTo>
                <a:lnTo>
                  <a:pt x="638" y="450"/>
                </a:lnTo>
                <a:lnTo>
                  <a:pt x="639" y="450"/>
                </a:lnTo>
                <a:lnTo>
                  <a:pt x="636" y="453"/>
                </a:lnTo>
                <a:lnTo>
                  <a:pt x="634" y="458"/>
                </a:lnTo>
                <a:lnTo>
                  <a:pt x="633" y="463"/>
                </a:lnTo>
                <a:lnTo>
                  <a:pt x="635" y="467"/>
                </a:lnTo>
                <a:lnTo>
                  <a:pt x="631" y="472"/>
                </a:lnTo>
                <a:lnTo>
                  <a:pt x="630" y="473"/>
                </a:lnTo>
                <a:lnTo>
                  <a:pt x="628" y="472"/>
                </a:lnTo>
                <a:lnTo>
                  <a:pt x="627" y="470"/>
                </a:lnTo>
                <a:lnTo>
                  <a:pt x="626" y="469"/>
                </a:lnTo>
                <a:lnTo>
                  <a:pt x="626" y="469"/>
                </a:lnTo>
                <a:lnTo>
                  <a:pt x="620" y="468"/>
                </a:lnTo>
                <a:lnTo>
                  <a:pt x="618" y="469"/>
                </a:lnTo>
                <a:lnTo>
                  <a:pt x="618" y="474"/>
                </a:lnTo>
                <a:lnTo>
                  <a:pt x="618" y="498"/>
                </a:lnTo>
                <a:lnTo>
                  <a:pt x="617" y="501"/>
                </a:lnTo>
                <a:lnTo>
                  <a:pt x="618" y="505"/>
                </a:lnTo>
                <a:lnTo>
                  <a:pt x="615" y="501"/>
                </a:lnTo>
                <a:lnTo>
                  <a:pt x="614" y="496"/>
                </a:lnTo>
                <a:lnTo>
                  <a:pt x="615" y="487"/>
                </a:lnTo>
                <a:lnTo>
                  <a:pt x="614" y="474"/>
                </a:lnTo>
                <a:lnTo>
                  <a:pt x="614" y="469"/>
                </a:lnTo>
                <a:lnTo>
                  <a:pt x="608" y="468"/>
                </a:lnTo>
                <a:lnTo>
                  <a:pt x="604" y="467"/>
                </a:lnTo>
                <a:lnTo>
                  <a:pt x="600" y="468"/>
                </a:lnTo>
                <a:lnTo>
                  <a:pt x="585" y="479"/>
                </a:lnTo>
                <a:lnTo>
                  <a:pt x="584" y="484"/>
                </a:lnTo>
                <a:lnTo>
                  <a:pt x="583" y="482"/>
                </a:lnTo>
                <a:lnTo>
                  <a:pt x="576" y="528"/>
                </a:lnTo>
                <a:lnTo>
                  <a:pt x="569" y="542"/>
                </a:lnTo>
                <a:lnTo>
                  <a:pt x="566" y="557"/>
                </a:lnTo>
                <a:lnTo>
                  <a:pt x="564" y="561"/>
                </a:lnTo>
                <a:lnTo>
                  <a:pt x="559" y="563"/>
                </a:lnTo>
                <a:lnTo>
                  <a:pt x="559" y="558"/>
                </a:lnTo>
                <a:lnTo>
                  <a:pt x="560" y="543"/>
                </a:lnTo>
                <a:lnTo>
                  <a:pt x="564" y="531"/>
                </a:lnTo>
                <a:lnTo>
                  <a:pt x="569" y="522"/>
                </a:lnTo>
                <a:lnTo>
                  <a:pt x="570" y="518"/>
                </a:lnTo>
                <a:lnTo>
                  <a:pt x="570" y="515"/>
                </a:lnTo>
                <a:lnTo>
                  <a:pt x="570" y="505"/>
                </a:lnTo>
                <a:lnTo>
                  <a:pt x="571" y="493"/>
                </a:lnTo>
                <a:lnTo>
                  <a:pt x="571" y="490"/>
                </a:lnTo>
                <a:lnTo>
                  <a:pt x="568" y="486"/>
                </a:lnTo>
                <a:lnTo>
                  <a:pt x="565" y="484"/>
                </a:lnTo>
                <a:lnTo>
                  <a:pt x="560" y="485"/>
                </a:lnTo>
                <a:lnTo>
                  <a:pt x="558" y="486"/>
                </a:lnTo>
                <a:lnTo>
                  <a:pt x="539" y="502"/>
                </a:lnTo>
                <a:lnTo>
                  <a:pt x="542" y="498"/>
                </a:lnTo>
                <a:lnTo>
                  <a:pt x="545" y="493"/>
                </a:lnTo>
                <a:lnTo>
                  <a:pt x="546" y="487"/>
                </a:lnTo>
                <a:lnTo>
                  <a:pt x="544" y="479"/>
                </a:lnTo>
                <a:lnTo>
                  <a:pt x="551" y="483"/>
                </a:lnTo>
                <a:lnTo>
                  <a:pt x="560" y="482"/>
                </a:lnTo>
                <a:lnTo>
                  <a:pt x="567" y="478"/>
                </a:lnTo>
                <a:lnTo>
                  <a:pt x="568" y="472"/>
                </a:lnTo>
                <a:lnTo>
                  <a:pt x="574" y="472"/>
                </a:lnTo>
                <a:lnTo>
                  <a:pt x="590" y="463"/>
                </a:lnTo>
                <a:lnTo>
                  <a:pt x="591" y="462"/>
                </a:lnTo>
                <a:lnTo>
                  <a:pt x="591" y="460"/>
                </a:lnTo>
                <a:lnTo>
                  <a:pt x="590" y="456"/>
                </a:lnTo>
                <a:lnTo>
                  <a:pt x="590" y="454"/>
                </a:lnTo>
                <a:lnTo>
                  <a:pt x="594" y="449"/>
                </a:lnTo>
                <a:lnTo>
                  <a:pt x="596" y="436"/>
                </a:lnTo>
                <a:lnTo>
                  <a:pt x="613" y="412"/>
                </a:lnTo>
                <a:lnTo>
                  <a:pt x="613" y="407"/>
                </a:lnTo>
                <a:lnTo>
                  <a:pt x="611" y="404"/>
                </a:lnTo>
                <a:lnTo>
                  <a:pt x="609" y="401"/>
                </a:lnTo>
                <a:lnTo>
                  <a:pt x="608" y="399"/>
                </a:lnTo>
                <a:lnTo>
                  <a:pt x="609" y="396"/>
                </a:lnTo>
                <a:lnTo>
                  <a:pt x="611" y="394"/>
                </a:lnTo>
                <a:lnTo>
                  <a:pt x="614" y="390"/>
                </a:lnTo>
                <a:lnTo>
                  <a:pt x="614" y="386"/>
                </a:lnTo>
                <a:lnTo>
                  <a:pt x="613" y="380"/>
                </a:lnTo>
                <a:lnTo>
                  <a:pt x="610" y="375"/>
                </a:lnTo>
                <a:lnTo>
                  <a:pt x="606" y="370"/>
                </a:lnTo>
                <a:lnTo>
                  <a:pt x="599" y="368"/>
                </a:lnTo>
                <a:lnTo>
                  <a:pt x="596" y="370"/>
                </a:lnTo>
                <a:lnTo>
                  <a:pt x="594" y="375"/>
                </a:lnTo>
                <a:lnTo>
                  <a:pt x="590" y="378"/>
                </a:lnTo>
                <a:lnTo>
                  <a:pt x="578" y="386"/>
                </a:lnTo>
                <a:lnTo>
                  <a:pt x="578" y="386"/>
                </a:lnTo>
                <a:lnTo>
                  <a:pt x="575" y="385"/>
                </a:lnTo>
                <a:lnTo>
                  <a:pt x="572" y="385"/>
                </a:lnTo>
                <a:lnTo>
                  <a:pt x="574" y="381"/>
                </a:lnTo>
                <a:lnTo>
                  <a:pt x="586" y="360"/>
                </a:lnTo>
                <a:lnTo>
                  <a:pt x="585" y="359"/>
                </a:lnTo>
                <a:lnTo>
                  <a:pt x="585" y="358"/>
                </a:lnTo>
                <a:lnTo>
                  <a:pt x="585" y="357"/>
                </a:lnTo>
                <a:lnTo>
                  <a:pt x="584" y="356"/>
                </a:lnTo>
                <a:lnTo>
                  <a:pt x="581" y="354"/>
                </a:lnTo>
                <a:lnTo>
                  <a:pt x="580" y="349"/>
                </a:lnTo>
                <a:lnTo>
                  <a:pt x="578" y="345"/>
                </a:lnTo>
                <a:lnTo>
                  <a:pt x="575" y="340"/>
                </a:lnTo>
                <a:lnTo>
                  <a:pt x="570" y="338"/>
                </a:lnTo>
                <a:lnTo>
                  <a:pt x="546" y="337"/>
                </a:lnTo>
                <a:lnTo>
                  <a:pt x="544" y="337"/>
                </a:lnTo>
                <a:lnTo>
                  <a:pt x="542" y="334"/>
                </a:lnTo>
                <a:lnTo>
                  <a:pt x="545" y="330"/>
                </a:lnTo>
                <a:lnTo>
                  <a:pt x="550" y="326"/>
                </a:lnTo>
                <a:lnTo>
                  <a:pt x="542" y="322"/>
                </a:lnTo>
                <a:lnTo>
                  <a:pt x="536" y="325"/>
                </a:lnTo>
                <a:lnTo>
                  <a:pt x="531" y="330"/>
                </a:lnTo>
                <a:lnTo>
                  <a:pt x="530" y="339"/>
                </a:lnTo>
                <a:lnTo>
                  <a:pt x="534" y="343"/>
                </a:lnTo>
                <a:lnTo>
                  <a:pt x="535" y="348"/>
                </a:lnTo>
                <a:lnTo>
                  <a:pt x="535" y="354"/>
                </a:lnTo>
                <a:lnTo>
                  <a:pt x="534" y="358"/>
                </a:lnTo>
                <a:lnTo>
                  <a:pt x="529" y="359"/>
                </a:lnTo>
                <a:lnTo>
                  <a:pt x="527" y="355"/>
                </a:lnTo>
                <a:lnTo>
                  <a:pt x="525" y="343"/>
                </a:lnTo>
                <a:lnTo>
                  <a:pt x="521" y="341"/>
                </a:lnTo>
                <a:lnTo>
                  <a:pt x="522" y="348"/>
                </a:lnTo>
                <a:lnTo>
                  <a:pt x="521" y="350"/>
                </a:lnTo>
                <a:lnTo>
                  <a:pt x="515" y="354"/>
                </a:lnTo>
                <a:lnTo>
                  <a:pt x="509" y="359"/>
                </a:lnTo>
                <a:lnTo>
                  <a:pt x="506" y="363"/>
                </a:lnTo>
                <a:lnTo>
                  <a:pt x="502" y="361"/>
                </a:lnTo>
                <a:lnTo>
                  <a:pt x="502" y="363"/>
                </a:lnTo>
                <a:lnTo>
                  <a:pt x="499" y="361"/>
                </a:lnTo>
                <a:lnTo>
                  <a:pt x="508" y="351"/>
                </a:lnTo>
                <a:lnTo>
                  <a:pt x="510" y="347"/>
                </a:lnTo>
                <a:lnTo>
                  <a:pt x="512" y="333"/>
                </a:lnTo>
                <a:lnTo>
                  <a:pt x="515" y="327"/>
                </a:lnTo>
                <a:lnTo>
                  <a:pt x="511" y="325"/>
                </a:lnTo>
                <a:lnTo>
                  <a:pt x="507" y="325"/>
                </a:lnTo>
                <a:lnTo>
                  <a:pt x="502" y="326"/>
                </a:lnTo>
                <a:lnTo>
                  <a:pt x="500" y="327"/>
                </a:lnTo>
                <a:lnTo>
                  <a:pt x="498" y="325"/>
                </a:lnTo>
                <a:lnTo>
                  <a:pt x="503" y="320"/>
                </a:lnTo>
                <a:lnTo>
                  <a:pt x="506" y="318"/>
                </a:lnTo>
                <a:lnTo>
                  <a:pt x="506" y="315"/>
                </a:lnTo>
                <a:lnTo>
                  <a:pt x="502" y="310"/>
                </a:lnTo>
                <a:lnTo>
                  <a:pt x="499" y="309"/>
                </a:lnTo>
                <a:lnTo>
                  <a:pt x="497" y="310"/>
                </a:lnTo>
                <a:lnTo>
                  <a:pt x="495" y="312"/>
                </a:lnTo>
                <a:lnTo>
                  <a:pt x="491" y="317"/>
                </a:lnTo>
                <a:lnTo>
                  <a:pt x="490" y="329"/>
                </a:lnTo>
                <a:lnTo>
                  <a:pt x="488" y="334"/>
                </a:lnTo>
                <a:lnTo>
                  <a:pt x="487" y="326"/>
                </a:lnTo>
                <a:lnTo>
                  <a:pt x="487" y="319"/>
                </a:lnTo>
                <a:lnTo>
                  <a:pt x="489" y="307"/>
                </a:lnTo>
                <a:lnTo>
                  <a:pt x="483" y="306"/>
                </a:lnTo>
                <a:lnTo>
                  <a:pt x="467" y="310"/>
                </a:lnTo>
                <a:lnTo>
                  <a:pt x="466" y="308"/>
                </a:lnTo>
                <a:lnTo>
                  <a:pt x="495" y="294"/>
                </a:lnTo>
                <a:lnTo>
                  <a:pt x="497" y="285"/>
                </a:lnTo>
                <a:lnTo>
                  <a:pt x="493" y="280"/>
                </a:lnTo>
                <a:lnTo>
                  <a:pt x="489" y="282"/>
                </a:lnTo>
                <a:lnTo>
                  <a:pt x="485" y="286"/>
                </a:lnTo>
                <a:lnTo>
                  <a:pt x="480" y="287"/>
                </a:lnTo>
                <a:lnTo>
                  <a:pt x="475" y="285"/>
                </a:lnTo>
                <a:lnTo>
                  <a:pt x="471" y="286"/>
                </a:lnTo>
                <a:lnTo>
                  <a:pt x="466" y="290"/>
                </a:lnTo>
                <a:lnTo>
                  <a:pt x="464" y="289"/>
                </a:lnTo>
                <a:lnTo>
                  <a:pt x="463" y="285"/>
                </a:lnTo>
                <a:lnTo>
                  <a:pt x="462" y="284"/>
                </a:lnTo>
                <a:lnTo>
                  <a:pt x="450" y="286"/>
                </a:lnTo>
                <a:lnTo>
                  <a:pt x="444" y="290"/>
                </a:lnTo>
                <a:lnTo>
                  <a:pt x="446" y="297"/>
                </a:lnTo>
                <a:lnTo>
                  <a:pt x="447" y="301"/>
                </a:lnTo>
                <a:lnTo>
                  <a:pt x="447" y="305"/>
                </a:lnTo>
                <a:lnTo>
                  <a:pt x="443" y="307"/>
                </a:lnTo>
                <a:lnTo>
                  <a:pt x="440" y="306"/>
                </a:lnTo>
                <a:lnTo>
                  <a:pt x="439" y="306"/>
                </a:lnTo>
                <a:lnTo>
                  <a:pt x="436" y="312"/>
                </a:lnTo>
                <a:lnTo>
                  <a:pt x="434" y="315"/>
                </a:lnTo>
                <a:lnTo>
                  <a:pt x="434" y="317"/>
                </a:lnTo>
                <a:lnTo>
                  <a:pt x="436" y="320"/>
                </a:lnTo>
                <a:lnTo>
                  <a:pt x="434" y="322"/>
                </a:lnTo>
                <a:lnTo>
                  <a:pt x="433" y="324"/>
                </a:lnTo>
                <a:lnTo>
                  <a:pt x="419" y="329"/>
                </a:lnTo>
                <a:lnTo>
                  <a:pt x="412" y="334"/>
                </a:lnTo>
                <a:lnTo>
                  <a:pt x="407" y="345"/>
                </a:lnTo>
                <a:lnTo>
                  <a:pt x="403" y="348"/>
                </a:lnTo>
                <a:lnTo>
                  <a:pt x="400" y="348"/>
                </a:lnTo>
                <a:lnTo>
                  <a:pt x="395" y="348"/>
                </a:lnTo>
                <a:lnTo>
                  <a:pt x="387" y="345"/>
                </a:lnTo>
                <a:lnTo>
                  <a:pt x="385" y="349"/>
                </a:lnTo>
                <a:lnTo>
                  <a:pt x="382" y="351"/>
                </a:lnTo>
                <a:lnTo>
                  <a:pt x="380" y="354"/>
                </a:lnTo>
                <a:lnTo>
                  <a:pt x="381" y="359"/>
                </a:lnTo>
                <a:lnTo>
                  <a:pt x="388" y="366"/>
                </a:lnTo>
                <a:lnTo>
                  <a:pt x="392" y="370"/>
                </a:lnTo>
                <a:lnTo>
                  <a:pt x="394" y="375"/>
                </a:lnTo>
                <a:lnTo>
                  <a:pt x="391" y="378"/>
                </a:lnTo>
                <a:lnTo>
                  <a:pt x="382" y="371"/>
                </a:lnTo>
                <a:lnTo>
                  <a:pt x="373" y="360"/>
                </a:lnTo>
                <a:lnTo>
                  <a:pt x="372" y="349"/>
                </a:lnTo>
                <a:lnTo>
                  <a:pt x="371" y="347"/>
                </a:lnTo>
                <a:lnTo>
                  <a:pt x="363" y="351"/>
                </a:lnTo>
                <a:lnTo>
                  <a:pt x="362" y="354"/>
                </a:lnTo>
                <a:lnTo>
                  <a:pt x="363" y="361"/>
                </a:lnTo>
                <a:lnTo>
                  <a:pt x="358" y="371"/>
                </a:lnTo>
                <a:lnTo>
                  <a:pt x="355" y="374"/>
                </a:lnTo>
                <a:lnTo>
                  <a:pt x="353" y="368"/>
                </a:lnTo>
                <a:lnTo>
                  <a:pt x="353" y="366"/>
                </a:lnTo>
                <a:lnTo>
                  <a:pt x="355" y="360"/>
                </a:lnTo>
                <a:lnTo>
                  <a:pt x="355" y="357"/>
                </a:lnTo>
                <a:lnTo>
                  <a:pt x="354" y="354"/>
                </a:lnTo>
                <a:lnTo>
                  <a:pt x="354" y="350"/>
                </a:lnTo>
                <a:lnTo>
                  <a:pt x="355" y="348"/>
                </a:lnTo>
                <a:lnTo>
                  <a:pt x="356" y="347"/>
                </a:lnTo>
                <a:lnTo>
                  <a:pt x="381" y="338"/>
                </a:lnTo>
                <a:lnTo>
                  <a:pt x="391" y="338"/>
                </a:lnTo>
                <a:lnTo>
                  <a:pt x="397" y="337"/>
                </a:lnTo>
                <a:lnTo>
                  <a:pt x="400" y="334"/>
                </a:lnTo>
                <a:lnTo>
                  <a:pt x="407" y="324"/>
                </a:lnTo>
                <a:lnTo>
                  <a:pt x="419" y="316"/>
                </a:lnTo>
                <a:lnTo>
                  <a:pt x="421" y="311"/>
                </a:lnTo>
                <a:lnTo>
                  <a:pt x="421" y="305"/>
                </a:lnTo>
                <a:lnTo>
                  <a:pt x="422" y="299"/>
                </a:lnTo>
                <a:lnTo>
                  <a:pt x="430" y="292"/>
                </a:lnTo>
                <a:lnTo>
                  <a:pt x="432" y="289"/>
                </a:lnTo>
                <a:lnTo>
                  <a:pt x="432" y="282"/>
                </a:lnTo>
                <a:lnTo>
                  <a:pt x="430" y="267"/>
                </a:lnTo>
                <a:lnTo>
                  <a:pt x="431" y="262"/>
                </a:lnTo>
                <a:lnTo>
                  <a:pt x="432" y="260"/>
                </a:lnTo>
                <a:lnTo>
                  <a:pt x="431" y="257"/>
                </a:lnTo>
                <a:lnTo>
                  <a:pt x="428" y="254"/>
                </a:lnTo>
                <a:lnTo>
                  <a:pt x="426" y="252"/>
                </a:lnTo>
                <a:lnTo>
                  <a:pt x="423" y="252"/>
                </a:lnTo>
                <a:lnTo>
                  <a:pt x="421" y="254"/>
                </a:lnTo>
                <a:lnTo>
                  <a:pt x="420" y="256"/>
                </a:lnTo>
                <a:lnTo>
                  <a:pt x="421" y="257"/>
                </a:lnTo>
                <a:lnTo>
                  <a:pt x="420" y="259"/>
                </a:lnTo>
                <a:lnTo>
                  <a:pt x="417" y="267"/>
                </a:lnTo>
                <a:lnTo>
                  <a:pt x="415" y="267"/>
                </a:lnTo>
                <a:lnTo>
                  <a:pt x="414" y="262"/>
                </a:lnTo>
                <a:lnTo>
                  <a:pt x="414" y="258"/>
                </a:lnTo>
                <a:lnTo>
                  <a:pt x="413" y="254"/>
                </a:lnTo>
                <a:lnTo>
                  <a:pt x="408" y="249"/>
                </a:lnTo>
                <a:lnTo>
                  <a:pt x="411" y="247"/>
                </a:lnTo>
                <a:lnTo>
                  <a:pt x="412" y="242"/>
                </a:lnTo>
                <a:lnTo>
                  <a:pt x="413" y="237"/>
                </a:lnTo>
                <a:lnTo>
                  <a:pt x="412" y="232"/>
                </a:lnTo>
                <a:lnTo>
                  <a:pt x="408" y="229"/>
                </a:lnTo>
                <a:lnTo>
                  <a:pt x="404" y="232"/>
                </a:lnTo>
                <a:lnTo>
                  <a:pt x="399" y="240"/>
                </a:lnTo>
                <a:lnTo>
                  <a:pt x="399" y="243"/>
                </a:lnTo>
                <a:lnTo>
                  <a:pt x="399" y="262"/>
                </a:lnTo>
                <a:lnTo>
                  <a:pt x="398" y="266"/>
                </a:lnTo>
                <a:lnTo>
                  <a:pt x="394" y="270"/>
                </a:lnTo>
                <a:lnTo>
                  <a:pt x="390" y="272"/>
                </a:lnTo>
                <a:lnTo>
                  <a:pt x="387" y="274"/>
                </a:lnTo>
                <a:lnTo>
                  <a:pt x="388" y="272"/>
                </a:lnTo>
                <a:lnTo>
                  <a:pt x="384" y="274"/>
                </a:lnTo>
                <a:lnTo>
                  <a:pt x="383" y="274"/>
                </a:lnTo>
                <a:lnTo>
                  <a:pt x="381" y="272"/>
                </a:lnTo>
                <a:lnTo>
                  <a:pt x="384" y="271"/>
                </a:lnTo>
                <a:lnTo>
                  <a:pt x="385" y="269"/>
                </a:lnTo>
                <a:lnTo>
                  <a:pt x="390" y="256"/>
                </a:lnTo>
                <a:lnTo>
                  <a:pt x="390" y="254"/>
                </a:lnTo>
                <a:lnTo>
                  <a:pt x="390" y="249"/>
                </a:lnTo>
                <a:lnTo>
                  <a:pt x="388" y="246"/>
                </a:lnTo>
                <a:lnTo>
                  <a:pt x="383" y="237"/>
                </a:lnTo>
                <a:lnTo>
                  <a:pt x="383" y="235"/>
                </a:lnTo>
                <a:lnTo>
                  <a:pt x="382" y="233"/>
                </a:lnTo>
                <a:lnTo>
                  <a:pt x="382" y="231"/>
                </a:lnTo>
                <a:lnTo>
                  <a:pt x="380" y="228"/>
                </a:lnTo>
                <a:lnTo>
                  <a:pt x="379" y="228"/>
                </a:lnTo>
                <a:lnTo>
                  <a:pt x="378" y="227"/>
                </a:lnTo>
                <a:lnTo>
                  <a:pt x="375" y="223"/>
                </a:lnTo>
                <a:lnTo>
                  <a:pt x="371" y="223"/>
                </a:lnTo>
                <a:lnTo>
                  <a:pt x="360" y="230"/>
                </a:lnTo>
                <a:lnTo>
                  <a:pt x="359" y="229"/>
                </a:lnTo>
                <a:lnTo>
                  <a:pt x="354" y="228"/>
                </a:lnTo>
                <a:lnTo>
                  <a:pt x="353" y="228"/>
                </a:lnTo>
                <a:lnTo>
                  <a:pt x="352" y="230"/>
                </a:lnTo>
                <a:lnTo>
                  <a:pt x="354" y="239"/>
                </a:lnTo>
                <a:lnTo>
                  <a:pt x="354" y="241"/>
                </a:lnTo>
                <a:lnTo>
                  <a:pt x="353" y="246"/>
                </a:lnTo>
                <a:lnTo>
                  <a:pt x="359" y="261"/>
                </a:lnTo>
                <a:lnTo>
                  <a:pt x="360" y="267"/>
                </a:lnTo>
                <a:lnTo>
                  <a:pt x="359" y="272"/>
                </a:lnTo>
                <a:lnTo>
                  <a:pt x="355" y="277"/>
                </a:lnTo>
                <a:lnTo>
                  <a:pt x="348" y="282"/>
                </a:lnTo>
                <a:lnTo>
                  <a:pt x="346" y="280"/>
                </a:lnTo>
                <a:lnTo>
                  <a:pt x="352" y="275"/>
                </a:lnTo>
                <a:lnTo>
                  <a:pt x="352" y="272"/>
                </a:lnTo>
                <a:lnTo>
                  <a:pt x="353" y="271"/>
                </a:lnTo>
                <a:lnTo>
                  <a:pt x="351" y="261"/>
                </a:lnTo>
                <a:lnTo>
                  <a:pt x="350" y="255"/>
                </a:lnTo>
                <a:lnTo>
                  <a:pt x="344" y="240"/>
                </a:lnTo>
                <a:lnTo>
                  <a:pt x="343" y="232"/>
                </a:lnTo>
                <a:lnTo>
                  <a:pt x="341" y="235"/>
                </a:lnTo>
                <a:lnTo>
                  <a:pt x="340" y="237"/>
                </a:lnTo>
                <a:lnTo>
                  <a:pt x="338" y="238"/>
                </a:lnTo>
                <a:lnTo>
                  <a:pt x="335" y="237"/>
                </a:lnTo>
                <a:lnTo>
                  <a:pt x="335" y="236"/>
                </a:lnTo>
                <a:lnTo>
                  <a:pt x="334" y="233"/>
                </a:lnTo>
                <a:lnTo>
                  <a:pt x="333" y="229"/>
                </a:lnTo>
                <a:lnTo>
                  <a:pt x="331" y="231"/>
                </a:lnTo>
                <a:lnTo>
                  <a:pt x="330" y="233"/>
                </a:lnTo>
                <a:lnTo>
                  <a:pt x="329" y="236"/>
                </a:lnTo>
                <a:lnTo>
                  <a:pt x="328" y="239"/>
                </a:lnTo>
                <a:lnTo>
                  <a:pt x="300" y="247"/>
                </a:lnTo>
                <a:lnTo>
                  <a:pt x="293" y="250"/>
                </a:lnTo>
                <a:lnTo>
                  <a:pt x="289" y="257"/>
                </a:lnTo>
                <a:lnTo>
                  <a:pt x="290" y="256"/>
                </a:lnTo>
                <a:lnTo>
                  <a:pt x="289" y="257"/>
                </a:lnTo>
                <a:lnTo>
                  <a:pt x="286" y="257"/>
                </a:lnTo>
                <a:lnTo>
                  <a:pt x="284" y="257"/>
                </a:lnTo>
                <a:lnTo>
                  <a:pt x="282" y="255"/>
                </a:lnTo>
                <a:lnTo>
                  <a:pt x="284" y="247"/>
                </a:lnTo>
                <a:lnTo>
                  <a:pt x="289" y="241"/>
                </a:lnTo>
                <a:lnTo>
                  <a:pt x="320" y="222"/>
                </a:lnTo>
                <a:lnTo>
                  <a:pt x="321" y="221"/>
                </a:lnTo>
                <a:lnTo>
                  <a:pt x="320" y="218"/>
                </a:lnTo>
                <a:lnTo>
                  <a:pt x="319" y="216"/>
                </a:lnTo>
                <a:lnTo>
                  <a:pt x="319" y="215"/>
                </a:lnTo>
                <a:lnTo>
                  <a:pt x="318" y="212"/>
                </a:lnTo>
                <a:lnTo>
                  <a:pt x="315" y="201"/>
                </a:lnTo>
                <a:lnTo>
                  <a:pt x="315" y="193"/>
                </a:lnTo>
                <a:lnTo>
                  <a:pt x="314" y="189"/>
                </a:lnTo>
                <a:lnTo>
                  <a:pt x="313" y="186"/>
                </a:lnTo>
                <a:lnTo>
                  <a:pt x="309" y="182"/>
                </a:lnTo>
                <a:lnTo>
                  <a:pt x="301" y="180"/>
                </a:lnTo>
                <a:lnTo>
                  <a:pt x="280" y="181"/>
                </a:lnTo>
                <a:lnTo>
                  <a:pt x="276" y="192"/>
                </a:lnTo>
                <a:lnTo>
                  <a:pt x="276" y="197"/>
                </a:lnTo>
                <a:lnTo>
                  <a:pt x="276" y="208"/>
                </a:lnTo>
                <a:lnTo>
                  <a:pt x="275" y="211"/>
                </a:lnTo>
                <a:lnTo>
                  <a:pt x="271" y="206"/>
                </a:lnTo>
                <a:lnTo>
                  <a:pt x="270" y="189"/>
                </a:lnTo>
                <a:lnTo>
                  <a:pt x="271" y="186"/>
                </a:lnTo>
                <a:lnTo>
                  <a:pt x="276" y="181"/>
                </a:lnTo>
                <a:lnTo>
                  <a:pt x="277" y="178"/>
                </a:lnTo>
                <a:lnTo>
                  <a:pt x="274" y="168"/>
                </a:lnTo>
                <a:lnTo>
                  <a:pt x="269" y="168"/>
                </a:lnTo>
                <a:lnTo>
                  <a:pt x="261" y="175"/>
                </a:lnTo>
                <a:lnTo>
                  <a:pt x="254" y="173"/>
                </a:lnTo>
                <a:lnTo>
                  <a:pt x="248" y="176"/>
                </a:lnTo>
                <a:lnTo>
                  <a:pt x="247" y="182"/>
                </a:lnTo>
                <a:lnTo>
                  <a:pt x="253" y="192"/>
                </a:lnTo>
                <a:lnTo>
                  <a:pt x="252" y="192"/>
                </a:lnTo>
                <a:lnTo>
                  <a:pt x="255" y="199"/>
                </a:lnTo>
                <a:lnTo>
                  <a:pt x="254" y="206"/>
                </a:lnTo>
                <a:lnTo>
                  <a:pt x="251" y="219"/>
                </a:lnTo>
                <a:lnTo>
                  <a:pt x="248" y="215"/>
                </a:lnTo>
                <a:lnTo>
                  <a:pt x="247" y="209"/>
                </a:lnTo>
                <a:lnTo>
                  <a:pt x="247" y="203"/>
                </a:lnTo>
                <a:lnTo>
                  <a:pt x="247" y="197"/>
                </a:lnTo>
                <a:lnTo>
                  <a:pt x="245" y="191"/>
                </a:lnTo>
                <a:lnTo>
                  <a:pt x="241" y="181"/>
                </a:lnTo>
                <a:lnTo>
                  <a:pt x="242" y="171"/>
                </a:lnTo>
                <a:lnTo>
                  <a:pt x="246" y="167"/>
                </a:lnTo>
                <a:lnTo>
                  <a:pt x="253" y="164"/>
                </a:lnTo>
                <a:lnTo>
                  <a:pt x="256" y="159"/>
                </a:lnTo>
                <a:lnTo>
                  <a:pt x="254" y="158"/>
                </a:lnTo>
                <a:lnTo>
                  <a:pt x="252" y="158"/>
                </a:lnTo>
                <a:lnTo>
                  <a:pt x="248" y="160"/>
                </a:lnTo>
                <a:lnTo>
                  <a:pt x="248" y="156"/>
                </a:lnTo>
                <a:lnTo>
                  <a:pt x="247" y="149"/>
                </a:lnTo>
                <a:lnTo>
                  <a:pt x="243" y="149"/>
                </a:lnTo>
                <a:lnTo>
                  <a:pt x="233" y="160"/>
                </a:lnTo>
                <a:lnTo>
                  <a:pt x="216" y="169"/>
                </a:lnTo>
                <a:lnTo>
                  <a:pt x="210" y="168"/>
                </a:lnTo>
                <a:lnTo>
                  <a:pt x="200" y="163"/>
                </a:lnTo>
                <a:lnTo>
                  <a:pt x="189" y="158"/>
                </a:lnTo>
                <a:lnTo>
                  <a:pt x="183" y="152"/>
                </a:lnTo>
                <a:lnTo>
                  <a:pt x="179" y="144"/>
                </a:lnTo>
                <a:lnTo>
                  <a:pt x="192" y="142"/>
                </a:lnTo>
                <a:lnTo>
                  <a:pt x="191" y="134"/>
                </a:lnTo>
                <a:lnTo>
                  <a:pt x="185" y="123"/>
                </a:lnTo>
                <a:lnTo>
                  <a:pt x="183" y="119"/>
                </a:lnTo>
                <a:lnTo>
                  <a:pt x="181" y="113"/>
                </a:lnTo>
                <a:lnTo>
                  <a:pt x="179" y="102"/>
                </a:lnTo>
                <a:lnTo>
                  <a:pt x="178" y="96"/>
                </a:lnTo>
                <a:lnTo>
                  <a:pt x="175" y="93"/>
                </a:lnTo>
                <a:lnTo>
                  <a:pt x="173" y="96"/>
                </a:lnTo>
                <a:lnTo>
                  <a:pt x="173" y="99"/>
                </a:lnTo>
                <a:lnTo>
                  <a:pt x="174" y="103"/>
                </a:lnTo>
                <a:lnTo>
                  <a:pt x="174" y="108"/>
                </a:lnTo>
                <a:lnTo>
                  <a:pt x="173" y="111"/>
                </a:lnTo>
                <a:lnTo>
                  <a:pt x="169" y="113"/>
                </a:lnTo>
                <a:lnTo>
                  <a:pt x="163" y="117"/>
                </a:lnTo>
                <a:lnTo>
                  <a:pt x="162" y="114"/>
                </a:lnTo>
                <a:lnTo>
                  <a:pt x="165" y="112"/>
                </a:lnTo>
                <a:lnTo>
                  <a:pt x="167" y="108"/>
                </a:lnTo>
                <a:lnTo>
                  <a:pt x="168" y="102"/>
                </a:lnTo>
                <a:lnTo>
                  <a:pt x="167" y="97"/>
                </a:lnTo>
                <a:lnTo>
                  <a:pt x="161" y="93"/>
                </a:lnTo>
                <a:lnTo>
                  <a:pt x="155" y="92"/>
                </a:lnTo>
                <a:lnTo>
                  <a:pt x="144" y="98"/>
                </a:lnTo>
                <a:lnTo>
                  <a:pt x="144" y="89"/>
                </a:lnTo>
                <a:lnTo>
                  <a:pt x="157" y="78"/>
                </a:lnTo>
                <a:lnTo>
                  <a:pt x="161" y="72"/>
                </a:lnTo>
                <a:lnTo>
                  <a:pt x="159" y="70"/>
                </a:lnTo>
                <a:lnTo>
                  <a:pt x="156" y="68"/>
                </a:lnTo>
                <a:lnTo>
                  <a:pt x="149" y="62"/>
                </a:lnTo>
                <a:lnTo>
                  <a:pt x="146" y="60"/>
                </a:lnTo>
                <a:lnTo>
                  <a:pt x="146" y="60"/>
                </a:lnTo>
                <a:lnTo>
                  <a:pt x="142" y="62"/>
                </a:lnTo>
                <a:lnTo>
                  <a:pt x="140" y="61"/>
                </a:lnTo>
                <a:lnTo>
                  <a:pt x="138" y="59"/>
                </a:lnTo>
                <a:lnTo>
                  <a:pt x="137" y="59"/>
                </a:lnTo>
                <a:lnTo>
                  <a:pt x="128" y="62"/>
                </a:lnTo>
                <a:lnTo>
                  <a:pt x="124" y="63"/>
                </a:lnTo>
                <a:lnTo>
                  <a:pt x="118" y="62"/>
                </a:lnTo>
                <a:lnTo>
                  <a:pt x="124" y="73"/>
                </a:lnTo>
                <a:lnTo>
                  <a:pt x="132" y="77"/>
                </a:lnTo>
                <a:lnTo>
                  <a:pt x="139" y="75"/>
                </a:lnTo>
                <a:lnTo>
                  <a:pt x="145" y="72"/>
                </a:lnTo>
                <a:lnTo>
                  <a:pt x="146" y="74"/>
                </a:lnTo>
                <a:lnTo>
                  <a:pt x="143" y="77"/>
                </a:lnTo>
                <a:lnTo>
                  <a:pt x="133" y="81"/>
                </a:lnTo>
                <a:lnTo>
                  <a:pt x="132" y="86"/>
                </a:lnTo>
                <a:lnTo>
                  <a:pt x="132" y="92"/>
                </a:lnTo>
                <a:lnTo>
                  <a:pt x="132" y="99"/>
                </a:lnTo>
                <a:lnTo>
                  <a:pt x="133" y="101"/>
                </a:lnTo>
                <a:lnTo>
                  <a:pt x="134" y="102"/>
                </a:lnTo>
                <a:lnTo>
                  <a:pt x="136" y="106"/>
                </a:lnTo>
                <a:lnTo>
                  <a:pt x="136" y="109"/>
                </a:lnTo>
                <a:lnTo>
                  <a:pt x="135" y="111"/>
                </a:lnTo>
                <a:lnTo>
                  <a:pt x="130" y="113"/>
                </a:lnTo>
                <a:lnTo>
                  <a:pt x="128" y="114"/>
                </a:lnTo>
                <a:lnTo>
                  <a:pt x="127" y="117"/>
                </a:lnTo>
                <a:lnTo>
                  <a:pt x="124" y="127"/>
                </a:lnTo>
                <a:lnTo>
                  <a:pt x="122" y="129"/>
                </a:lnTo>
                <a:lnTo>
                  <a:pt x="117" y="129"/>
                </a:lnTo>
                <a:lnTo>
                  <a:pt x="118" y="124"/>
                </a:lnTo>
                <a:lnTo>
                  <a:pt x="123" y="114"/>
                </a:lnTo>
                <a:lnTo>
                  <a:pt x="125" y="114"/>
                </a:lnTo>
                <a:lnTo>
                  <a:pt x="127" y="111"/>
                </a:lnTo>
                <a:lnTo>
                  <a:pt x="128" y="107"/>
                </a:lnTo>
                <a:lnTo>
                  <a:pt x="127" y="102"/>
                </a:lnTo>
                <a:lnTo>
                  <a:pt x="123" y="96"/>
                </a:lnTo>
                <a:lnTo>
                  <a:pt x="118" y="94"/>
                </a:lnTo>
                <a:lnTo>
                  <a:pt x="104" y="94"/>
                </a:lnTo>
                <a:lnTo>
                  <a:pt x="94" y="97"/>
                </a:lnTo>
                <a:lnTo>
                  <a:pt x="113" y="88"/>
                </a:lnTo>
                <a:lnTo>
                  <a:pt x="116" y="83"/>
                </a:lnTo>
                <a:lnTo>
                  <a:pt x="115" y="79"/>
                </a:lnTo>
                <a:lnTo>
                  <a:pt x="115" y="73"/>
                </a:lnTo>
                <a:lnTo>
                  <a:pt x="103" y="67"/>
                </a:lnTo>
                <a:lnTo>
                  <a:pt x="102" y="60"/>
                </a:lnTo>
                <a:lnTo>
                  <a:pt x="106" y="62"/>
                </a:lnTo>
                <a:lnTo>
                  <a:pt x="107" y="60"/>
                </a:lnTo>
                <a:lnTo>
                  <a:pt x="105" y="54"/>
                </a:lnTo>
                <a:lnTo>
                  <a:pt x="102" y="48"/>
                </a:lnTo>
                <a:lnTo>
                  <a:pt x="98" y="44"/>
                </a:lnTo>
                <a:lnTo>
                  <a:pt x="96" y="49"/>
                </a:lnTo>
                <a:lnTo>
                  <a:pt x="96" y="57"/>
                </a:lnTo>
                <a:lnTo>
                  <a:pt x="98" y="63"/>
                </a:lnTo>
                <a:lnTo>
                  <a:pt x="98" y="71"/>
                </a:lnTo>
                <a:lnTo>
                  <a:pt x="92" y="79"/>
                </a:lnTo>
                <a:lnTo>
                  <a:pt x="84" y="83"/>
                </a:lnTo>
                <a:lnTo>
                  <a:pt x="77" y="84"/>
                </a:lnTo>
                <a:lnTo>
                  <a:pt x="57" y="127"/>
                </a:lnTo>
                <a:lnTo>
                  <a:pt x="58" y="127"/>
                </a:lnTo>
                <a:lnTo>
                  <a:pt x="56" y="128"/>
                </a:lnTo>
                <a:lnTo>
                  <a:pt x="54" y="128"/>
                </a:lnTo>
                <a:lnTo>
                  <a:pt x="53" y="127"/>
                </a:lnTo>
                <a:lnTo>
                  <a:pt x="51" y="122"/>
                </a:lnTo>
                <a:lnTo>
                  <a:pt x="51" y="120"/>
                </a:lnTo>
                <a:lnTo>
                  <a:pt x="65" y="98"/>
                </a:lnTo>
                <a:lnTo>
                  <a:pt x="66" y="96"/>
                </a:lnTo>
                <a:lnTo>
                  <a:pt x="65" y="90"/>
                </a:lnTo>
                <a:lnTo>
                  <a:pt x="68" y="84"/>
                </a:lnTo>
                <a:lnTo>
                  <a:pt x="76" y="77"/>
                </a:lnTo>
                <a:lnTo>
                  <a:pt x="88" y="70"/>
                </a:lnTo>
                <a:lnTo>
                  <a:pt x="92" y="65"/>
                </a:lnTo>
                <a:lnTo>
                  <a:pt x="89" y="63"/>
                </a:lnTo>
                <a:lnTo>
                  <a:pt x="87" y="62"/>
                </a:lnTo>
                <a:lnTo>
                  <a:pt x="85" y="62"/>
                </a:lnTo>
                <a:lnTo>
                  <a:pt x="83" y="62"/>
                </a:lnTo>
                <a:lnTo>
                  <a:pt x="81" y="60"/>
                </a:lnTo>
                <a:lnTo>
                  <a:pt x="90" y="40"/>
                </a:lnTo>
                <a:lnTo>
                  <a:pt x="89" y="32"/>
                </a:lnTo>
                <a:lnTo>
                  <a:pt x="86" y="30"/>
                </a:lnTo>
                <a:lnTo>
                  <a:pt x="83" y="28"/>
                </a:lnTo>
                <a:lnTo>
                  <a:pt x="80" y="25"/>
                </a:lnTo>
                <a:lnTo>
                  <a:pt x="77" y="28"/>
                </a:lnTo>
                <a:lnTo>
                  <a:pt x="77" y="25"/>
                </a:lnTo>
                <a:lnTo>
                  <a:pt x="77" y="22"/>
                </a:lnTo>
                <a:lnTo>
                  <a:pt x="78" y="20"/>
                </a:lnTo>
                <a:lnTo>
                  <a:pt x="79" y="18"/>
                </a:lnTo>
                <a:lnTo>
                  <a:pt x="75" y="18"/>
                </a:lnTo>
                <a:lnTo>
                  <a:pt x="73" y="23"/>
                </a:lnTo>
                <a:lnTo>
                  <a:pt x="73" y="30"/>
                </a:lnTo>
                <a:lnTo>
                  <a:pt x="70" y="34"/>
                </a:lnTo>
                <a:lnTo>
                  <a:pt x="69" y="40"/>
                </a:lnTo>
                <a:lnTo>
                  <a:pt x="67" y="41"/>
                </a:lnTo>
                <a:lnTo>
                  <a:pt x="59" y="45"/>
                </a:lnTo>
                <a:lnTo>
                  <a:pt x="60" y="38"/>
                </a:lnTo>
                <a:lnTo>
                  <a:pt x="65" y="24"/>
                </a:lnTo>
                <a:lnTo>
                  <a:pt x="65" y="17"/>
                </a:lnTo>
                <a:lnTo>
                  <a:pt x="60" y="18"/>
                </a:lnTo>
                <a:lnTo>
                  <a:pt x="47" y="14"/>
                </a:lnTo>
                <a:lnTo>
                  <a:pt x="44" y="14"/>
                </a:lnTo>
                <a:lnTo>
                  <a:pt x="34" y="19"/>
                </a:lnTo>
                <a:lnTo>
                  <a:pt x="30" y="24"/>
                </a:lnTo>
                <a:lnTo>
                  <a:pt x="24" y="40"/>
                </a:lnTo>
                <a:lnTo>
                  <a:pt x="18" y="41"/>
                </a:lnTo>
                <a:lnTo>
                  <a:pt x="22" y="22"/>
                </a:lnTo>
                <a:lnTo>
                  <a:pt x="27" y="13"/>
                </a:lnTo>
                <a:lnTo>
                  <a:pt x="35" y="10"/>
                </a:lnTo>
                <a:lnTo>
                  <a:pt x="53" y="9"/>
                </a:lnTo>
                <a:lnTo>
                  <a:pt x="64" y="12"/>
                </a:lnTo>
                <a:lnTo>
                  <a:pt x="69" y="12"/>
                </a:lnTo>
                <a:lnTo>
                  <a:pt x="74" y="11"/>
                </a:lnTo>
                <a:lnTo>
                  <a:pt x="76" y="8"/>
                </a:lnTo>
                <a:lnTo>
                  <a:pt x="68" y="7"/>
                </a:lnTo>
                <a:lnTo>
                  <a:pt x="64" y="4"/>
                </a:lnTo>
                <a:lnTo>
                  <a:pt x="59" y="1"/>
                </a:lnTo>
                <a:lnTo>
                  <a:pt x="55" y="0"/>
                </a:lnTo>
                <a:lnTo>
                  <a:pt x="41" y="1"/>
                </a:lnTo>
                <a:lnTo>
                  <a:pt x="41" y="2"/>
                </a:lnTo>
                <a:lnTo>
                  <a:pt x="38" y="4"/>
                </a:lnTo>
                <a:lnTo>
                  <a:pt x="35" y="7"/>
                </a:lnTo>
                <a:lnTo>
                  <a:pt x="31" y="10"/>
                </a:lnTo>
                <a:lnTo>
                  <a:pt x="28" y="12"/>
                </a:lnTo>
                <a:lnTo>
                  <a:pt x="25" y="15"/>
                </a:lnTo>
                <a:lnTo>
                  <a:pt x="20" y="17"/>
                </a:lnTo>
                <a:lnTo>
                  <a:pt x="17" y="19"/>
                </a:lnTo>
                <a:lnTo>
                  <a:pt x="12" y="21"/>
                </a:lnTo>
                <a:lnTo>
                  <a:pt x="8" y="25"/>
                </a:lnTo>
                <a:lnTo>
                  <a:pt x="2" y="32"/>
                </a:lnTo>
                <a:lnTo>
                  <a:pt x="0" y="40"/>
                </a:lnTo>
                <a:lnTo>
                  <a:pt x="2" y="50"/>
                </a:lnTo>
                <a:lnTo>
                  <a:pt x="8" y="54"/>
                </a:lnTo>
                <a:lnTo>
                  <a:pt x="18" y="59"/>
                </a:lnTo>
                <a:lnTo>
                  <a:pt x="27" y="61"/>
                </a:lnTo>
                <a:lnTo>
                  <a:pt x="31" y="61"/>
                </a:lnTo>
                <a:lnTo>
                  <a:pt x="37" y="55"/>
                </a:lnTo>
                <a:lnTo>
                  <a:pt x="43" y="51"/>
                </a:lnTo>
                <a:lnTo>
                  <a:pt x="49" y="52"/>
                </a:lnTo>
                <a:lnTo>
                  <a:pt x="59" y="60"/>
                </a:lnTo>
                <a:lnTo>
                  <a:pt x="63" y="63"/>
                </a:lnTo>
                <a:lnTo>
                  <a:pt x="65" y="67"/>
                </a:lnTo>
                <a:lnTo>
                  <a:pt x="66" y="70"/>
                </a:lnTo>
                <a:lnTo>
                  <a:pt x="65" y="72"/>
                </a:lnTo>
                <a:lnTo>
                  <a:pt x="60" y="74"/>
                </a:lnTo>
                <a:lnTo>
                  <a:pt x="56" y="77"/>
                </a:lnTo>
                <a:lnTo>
                  <a:pt x="51" y="79"/>
                </a:lnTo>
                <a:lnTo>
                  <a:pt x="48" y="81"/>
                </a:lnTo>
                <a:lnTo>
                  <a:pt x="46" y="83"/>
                </a:lnTo>
                <a:lnTo>
                  <a:pt x="49" y="87"/>
                </a:lnTo>
                <a:lnTo>
                  <a:pt x="54" y="88"/>
                </a:lnTo>
                <a:lnTo>
                  <a:pt x="56" y="89"/>
                </a:lnTo>
                <a:lnTo>
                  <a:pt x="58" y="93"/>
                </a:lnTo>
                <a:lnTo>
                  <a:pt x="57" y="96"/>
                </a:lnTo>
                <a:lnTo>
                  <a:pt x="56" y="98"/>
                </a:lnTo>
                <a:lnTo>
                  <a:pt x="54" y="100"/>
                </a:lnTo>
                <a:lnTo>
                  <a:pt x="51" y="102"/>
                </a:lnTo>
                <a:lnTo>
                  <a:pt x="50" y="106"/>
                </a:lnTo>
                <a:lnTo>
                  <a:pt x="48" y="109"/>
                </a:lnTo>
                <a:lnTo>
                  <a:pt x="45" y="110"/>
                </a:lnTo>
                <a:lnTo>
                  <a:pt x="41" y="110"/>
                </a:lnTo>
                <a:lnTo>
                  <a:pt x="37" y="109"/>
                </a:lnTo>
                <a:lnTo>
                  <a:pt x="31" y="109"/>
                </a:lnTo>
                <a:lnTo>
                  <a:pt x="29" y="111"/>
                </a:lnTo>
                <a:lnTo>
                  <a:pt x="30" y="114"/>
                </a:lnTo>
                <a:lnTo>
                  <a:pt x="32" y="117"/>
                </a:lnTo>
                <a:lnTo>
                  <a:pt x="36" y="119"/>
                </a:lnTo>
                <a:lnTo>
                  <a:pt x="39" y="120"/>
                </a:lnTo>
                <a:lnTo>
                  <a:pt x="41" y="123"/>
                </a:lnTo>
                <a:lnTo>
                  <a:pt x="45" y="127"/>
                </a:lnTo>
                <a:lnTo>
                  <a:pt x="47" y="130"/>
                </a:lnTo>
                <a:lnTo>
                  <a:pt x="50" y="132"/>
                </a:lnTo>
                <a:lnTo>
                  <a:pt x="54" y="136"/>
                </a:lnTo>
                <a:lnTo>
                  <a:pt x="56" y="136"/>
                </a:lnTo>
                <a:lnTo>
                  <a:pt x="58" y="134"/>
                </a:lnTo>
                <a:lnTo>
                  <a:pt x="59" y="131"/>
                </a:lnTo>
                <a:lnTo>
                  <a:pt x="61" y="130"/>
                </a:lnTo>
                <a:lnTo>
                  <a:pt x="65" y="130"/>
                </a:lnTo>
                <a:lnTo>
                  <a:pt x="67" y="130"/>
                </a:lnTo>
                <a:lnTo>
                  <a:pt x="70" y="131"/>
                </a:lnTo>
                <a:lnTo>
                  <a:pt x="76" y="130"/>
                </a:lnTo>
                <a:lnTo>
                  <a:pt x="81" y="129"/>
                </a:lnTo>
                <a:lnTo>
                  <a:pt x="87" y="129"/>
                </a:lnTo>
                <a:lnTo>
                  <a:pt x="93" y="136"/>
                </a:lnTo>
                <a:lnTo>
                  <a:pt x="97" y="148"/>
                </a:lnTo>
                <a:lnTo>
                  <a:pt x="92" y="150"/>
                </a:lnTo>
                <a:lnTo>
                  <a:pt x="85" y="151"/>
                </a:lnTo>
                <a:lnTo>
                  <a:pt x="81" y="157"/>
                </a:lnTo>
                <a:lnTo>
                  <a:pt x="84" y="161"/>
                </a:lnTo>
                <a:lnTo>
                  <a:pt x="87" y="162"/>
                </a:lnTo>
                <a:lnTo>
                  <a:pt x="90" y="164"/>
                </a:lnTo>
                <a:lnTo>
                  <a:pt x="92" y="168"/>
                </a:lnTo>
                <a:lnTo>
                  <a:pt x="90" y="171"/>
                </a:lnTo>
                <a:lnTo>
                  <a:pt x="88" y="173"/>
                </a:lnTo>
                <a:lnTo>
                  <a:pt x="86" y="177"/>
                </a:lnTo>
                <a:lnTo>
                  <a:pt x="86" y="181"/>
                </a:lnTo>
                <a:lnTo>
                  <a:pt x="88" y="182"/>
                </a:lnTo>
                <a:lnTo>
                  <a:pt x="90" y="185"/>
                </a:lnTo>
                <a:lnTo>
                  <a:pt x="92" y="186"/>
                </a:lnTo>
                <a:lnTo>
                  <a:pt x="93" y="189"/>
                </a:lnTo>
                <a:lnTo>
                  <a:pt x="93" y="189"/>
                </a:lnTo>
                <a:lnTo>
                  <a:pt x="93" y="191"/>
                </a:lnTo>
                <a:lnTo>
                  <a:pt x="93" y="192"/>
                </a:lnTo>
                <a:lnTo>
                  <a:pt x="94" y="193"/>
                </a:lnTo>
                <a:lnTo>
                  <a:pt x="95" y="196"/>
                </a:lnTo>
                <a:lnTo>
                  <a:pt x="96" y="197"/>
                </a:lnTo>
                <a:lnTo>
                  <a:pt x="98" y="199"/>
                </a:lnTo>
                <a:lnTo>
                  <a:pt x="99" y="200"/>
                </a:lnTo>
                <a:lnTo>
                  <a:pt x="102" y="203"/>
                </a:lnTo>
                <a:lnTo>
                  <a:pt x="104" y="206"/>
                </a:lnTo>
                <a:lnTo>
                  <a:pt x="106" y="209"/>
                </a:lnTo>
                <a:lnTo>
                  <a:pt x="108" y="211"/>
                </a:lnTo>
                <a:lnTo>
                  <a:pt x="110" y="213"/>
                </a:lnTo>
                <a:lnTo>
                  <a:pt x="113" y="215"/>
                </a:lnTo>
                <a:lnTo>
                  <a:pt x="114" y="217"/>
                </a:lnTo>
                <a:lnTo>
                  <a:pt x="116" y="220"/>
                </a:lnTo>
                <a:lnTo>
                  <a:pt x="117" y="225"/>
                </a:lnTo>
                <a:lnTo>
                  <a:pt x="117" y="230"/>
                </a:lnTo>
                <a:lnTo>
                  <a:pt x="118" y="236"/>
                </a:lnTo>
                <a:lnTo>
                  <a:pt x="119" y="240"/>
                </a:lnTo>
                <a:lnTo>
                  <a:pt x="122" y="242"/>
                </a:lnTo>
                <a:lnTo>
                  <a:pt x="123" y="243"/>
                </a:lnTo>
                <a:lnTo>
                  <a:pt x="124" y="245"/>
                </a:lnTo>
                <a:lnTo>
                  <a:pt x="125" y="247"/>
                </a:lnTo>
                <a:lnTo>
                  <a:pt x="126" y="249"/>
                </a:lnTo>
                <a:lnTo>
                  <a:pt x="126" y="250"/>
                </a:lnTo>
                <a:lnTo>
                  <a:pt x="126" y="252"/>
                </a:lnTo>
                <a:lnTo>
                  <a:pt x="127" y="254"/>
                </a:lnTo>
                <a:lnTo>
                  <a:pt x="129" y="262"/>
                </a:lnTo>
                <a:lnTo>
                  <a:pt x="132" y="269"/>
                </a:lnTo>
                <a:lnTo>
                  <a:pt x="135" y="274"/>
                </a:lnTo>
                <a:lnTo>
                  <a:pt x="142" y="276"/>
                </a:lnTo>
                <a:lnTo>
                  <a:pt x="143" y="276"/>
                </a:lnTo>
                <a:lnTo>
                  <a:pt x="144" y="275"/>
                </a:lnTo>
                <a:lnTo>
                  <a:pt x="146" y="275"/>
                </a:lnTo>
                <a:lnTo>
                  <a:pt x="147" y="276"/>
                </a:lnTo>
                <a:lnTo>
                  <a:pt x="148" y="277"/>
                </a:lnTo>
                <a:lnTo>
                  <a:pt x="149" y="278"/>
                </a:lnTo>
                <a:lnTo>
                  <a:pt x="149" y="280"/>
                </a:lnTo>
                <a:lnTo>
                  <a:pt x="151" y="281"/>
                </a:lnTo>
                <a:lnTo>
                  <a:pt x="154" y="285"/>
                </a:lnTo>
                <a:lnTo>
                  <a:pt x="157" y="287"/>
                </a:lnTo>
                <a:lnTo>
                  <a:pt x="161" y="289"/>
                </a:lnTo>
                <a:lnTo>
                  <a:pt x="165" y="290"/>
                </a:lnTo>
                <a:lnTo>
                  <a:pt x="171" y="291"/>
                </a:lnTo>
                <a:lnTo>
                  <a:pt x="175" y="288"/>
                </a:lnTo>
                <a:lnTo>
                  <a:pt x="178" y="282"/>
                </a:lnTo>
                <a:lnTo>
                  <a:pt x="182" y="277"/>
                </a:lnTo>
                <a:lnTo>
                  <a:pt x="185" y="271"/>
                </a:lnTo>
                <a:lnTo>
                  <a:pt x="187" y="265"/>
                </a:lnTo>
                <a:lnTo>
                  <a:pt x="191" y="257"/>
                </a:lnTo>
                <a:lnTo>
                  <a:pt x="193" y="250"/>
                </a:lnTo>
                <a:lnTo>
                  <a:pt x="196" y="245"/>
                </a:lnTo>
                <a:lnTo>
                  <a:pt x="202" y="241"/>
                </a:lnTo>
                <a:lnTo>
                  <a:pt x="210" y="239"/>
                </a:lnTo>
                <a:lnTo>
                  <a:pt x="216" y="243"/>
                </a:lnTo>
                <a:lnTo>
                  <a:pt x="220" y="247"/>
                </a:lnTo>
                <a:lnTo>
                  <a:pt x="220" y="250"/>
                </a:lnTo>
                <a:lnTo>
                  <a:pt x="217" y="254"/>
                </a:lnTo>
                <a:lnTo>
                  <a:pt x="216" y="257"/>
                </a:lnTo>
                <a:lnTo>
                  <a:pt x="214" y="260"/>
                </a:lnTo>
                <a:lnTo>
                  <a:pt x="212" y="265"/>
                </a:lnTo>
                <a:lnTo>
                  <a:pt x="210" y="269"/>
                </a:lnTo>
                <a:lnTo>
                  <a:pt x="207" y="274"/>
                </a:lnTo>
                <a:lnTo>
                  <a:pt x="206" y="277"/>
                </a:lnTo>
                <a:lnTo>
                  <a:pt x="206" y="280"/>
                </a:lnTo>
                <a:lnTo>
                  <a:pt x="207" y="284"/>
                </a:lnTo>
                <a:lnTo>
                  <a:pt x="211" y="286"/>
                </a:lnTo>
                <a:lnTo>
                  <a:pt x="214" y="288"/>
                </a:lnTo>
                <a:lnTo>
                  <a:pt x="214" y="291"/>
                </a:lnTo>
                <a:lnTo>
                  <a:pt x="213" y="295"/>
                </a:lnTo>
                <a:lnTo>
                  <a:pt x="211" y="297"/>
                </a:lnTo>
                <a:lnTo>
                  <a:pt x="211" y="301"/>
                </a:lnTo>
                <a:lnTo>
                  <a:pt x="215" y="305"/>
                </a:lnTo>
                <a:lnTo>
                  <a:pt x="222" y="309"/>
                </a:lnTo>
                <a:lnTo>
                  <a:pt x="224" y="315"/>
                </a:lnTo>
                <a:lnTo>
                  <a:pt x="224" y="318"/>
                </a:lnTo>
                <a:lnTo>
                  <a:pt x="224" y="321"/>
                </a:lnTo>
                <a:lnTo>
                  <a:pt x="224" y="326"/>
                </a:lnTo>
                <a:lnTo>
                  <a:pt x="226" y="329"/>
                </a:lnTo>
                <a:lnTo>
                  <a:pt x="230" y="333"/>
                </a:lnTo>
                <a:lnTo>
                  <a:pt x="232" y="334"/>
                </a:lnTo>
                <a:lnTo>
                  <a:pt x="235" y="336"/>
                </a:lnTo>
                <a:lnTo>
                  <a:pt x="237" y="338"/>
                </a:lnTo>
                <a:lnTo>
                  <a:pt x="240" y="344"/>
                </a:lnTo>
                <a:lnTo>
                  <a:pt x="240" y="348"/>
                </a:lnTo>
                <a:lnTo>
                  <a:pt x="241" y="354"/>
                </a:lnTo>
                <a:lnTo>
                  <a:pt x="243" y="358"/>
                </a:lnTo>
                <a:lnTo>
                  <a:pt x="246" y="361"/>
                </a:lnTo>
                <a:lnTo>
                  <a:pt x="248" y="363"/>
                </a:lnTo>
                <a:lnTo>
                  <a:pt x="252" y="364"/>
                </a:lnTo>
                <a:lnTo>
                  <a:pt x="254" y="365"/>
                </a:lnTo>
                <a:lnTo>
                  <a:pt x="260" y="370"/>
                </a:lnTo>
                <a:lnTo>
                  <a:pt x="263" y="377"/>
                </a:lnTo>
                <a:lnTo>
                  <a:pt x="266" y="384"/>
                </a:lnTo>
                <a:lnTo>
                  <a:pt x="273" y="387"/>
                </a:lnTo>
                <a:lnTo>
                  <a:pt x="279" y="387"/>
                </a:lnTo>
                <a:lnTo>
                  <a:pt x="283" y="386"/>
                </a:lnTo>
                <a:lnTo>
                  <a:pt x="287" y="384"/>
                </a:lnTo>
                <a:lnTo>
                  <a:pt x="293" y="384"/>
                </a:lnTo>
                <a:lnTo>
                  <a:pt x="296" y="384"/>
                </a:lnTo>
                <a:lnTo>
                  <a:pt x="301" y="386"/>
                </a:lnTo>
                <a:lnTo>
                  <a:pt x="305" y="388"/>
                </a:lnTo>
                <a:lnTo>
                  <a:pt x="310" y="390"/>
                </a:lnTo>
                <a:lnTo>
                  <a:pt x="316" y="398"/>
                </a:lnTo>
                <a:lnTo>
                  <a:pt x="315" y="406"/>
                </a:lnTo>
                <a:lnTo>
                  <a:pt x="310" y="412"/>
                </a:lnTo>
                <a:lnTo>
                  <a:pt x="305" y="415"/>
                </a:lnTo>
                <a:lnTo>
                  <a:pt x="302" y="417"/>
                </a:lnTo>
                <a:lnTo>
                  <a:pt x="297" y="418"/>
                </a:lnTo>
                <a:lnTo>
                  <a:pt x="293" y="419"/>
                </a:lnTo>
                <a:lnTo>
                  <a:pt x="287" y="418"/>
                </a:lnTo>
                <a:lnTo>
                  <a:pt x="284" y="418"/>
                </a:lnTo>
                <a:lnTo>
                  <a:pt x="281" y="419"/>
                </a:lnTo>
                <a:lnTo>
                  <a:pt x="277" y="422"/>
                </a:lnTo>
                <a:lnTo>
                  <a:pt x="274" y="420"/>
                </a:lnTo>
                <a:lnTo>
                  <a:pt x="269" y="419"/>
                </a:lnTo>
                <a:lnTo>
                  <a:pt x="265" y="420"/>
                </a:lnTo>
                <a:lnTo>
                  <a:pt x="261" y="422"/>
                </a:lnTo>
                <a:lnTo>
                  <a:pt x="257" y="423"/>
                </a:lnTo>
                <a:lnTo>
                  <a:pt x="254" y="422"/>
                </a:lnTo>
                <a:lnTo>
                  <a:pt x="251" y="420"/>
                </a:lnTo>
                <a:lnTo>
                  <a:pt x="248" y="419"/>
                </a:lnTo>
                <a:lnTo>
                  <a:pt x="245" y="417"/>
                </a:lnTo>
                <a:lnTo>
                  <a:pt x="237" y="416"/>
                </a:lnTo>
                <a:lnTo>
                  <a:pt x="232" y="419"/>
                </a:lnTo>
                <a:lnTo>
                  <a:pt x="227" y="426"/>
                </a:lnTo>
                <a:lnTo>
                  <a:pt x="225" y="434"/>
                </a:lnTo>
                <a:lnTo>
                  <a:pt x="225" y="437"/>
                </a:lnTo>
                <a:lnTo>
                  <a:pt x="226" y="443"/>
                </a:lnTo>
                <a:lnTo>
                  <a:pt x="226" y="448"/>
                </a:lnTo>
                <a:lnTo>
                  <a:pt x="226" y="452"/>
                </a:lnTo>
                <a:lnTo>
                  <a:pt x="228" y="454"/>
                </a:lnTo>
                <a:lnTo>
                  <a:pt x="231" y="455"/>
                </a:lnTo>
                <a:lnTo>
                  <a:pt x="233" y="456"/>
                </a:lnTo>
                <a:lnTo>
                  <a:pt x="235" y="458"/>
                </a:lnTo>
                <a:lnTo>
                  <a:pt x="237" y="462"/>
                </a:lnTo>
                <a:lnTo>
                  <a:pt x="236" y="465"/>
                </a:lnTo>
                <a:lnTo>
                  <a:pt x="234" y="469"/>
                </a:lnTo>
                <a:lnTo>
                  <a:pt x="234" y="472"/>
                </a:lnTo>
                <a:lnTo>
                  <a:pt x="236" y="475"/>
                </a:lnTo>
                <a:lnTo>
                  <a:pt x="241" y="475"/>
                </a:lnTo>
                <a:lnTo>
                  <a:pt x="245" y="475"/>
                </a:lnTo>
                <a:lnTo>
                  <a:pt x="248" y="475"/>
                </a:lnTo>
                <a:lnTo>
                  <a:pt x="253" y="470"/>
                </a:lnTo>
                <a:lnTo>
                  <a:pt x="255" y="464"/>
                </a:lnTo>
                <a:lnTo>
                  <a:pt x="257" y="457"/>
                </a:lnTo>
                <a:lnTo>
                  <a:pt x="262" y="454"/>
                </a:lnTo>
                <a:lnTo>
                  <a:pt x="270" y="456"/>
                </a:lnTo>
                <a:lnTo>
                  <a:pt x="279" y="458"/>
                </a:lnTo>
                <a:lnTo>
                  <a:pt x="286" y="460"/>
                </a:lnTo>
                <a:lnTo>
                  <a:pt x="294" y="460"/>
                </a:lnTo>
                <a:lnTo>
                  <a:pt x="297" y="458"/>
                </a:lnTo>
                <a:lnTo>
                  <a:pt x="301" y="455"/>
                </a:lnTo>
                <a:lnTo>
                  <a:pt x="304" y="452"/>
                </a:lnTo>
                <a:lnTo>
                  <a:pt x="308" y="449"/>
                </a:lnTo>
                <a:lnTo>
                  <a:pt x="312" y="448"/>
                </a:lnTo>
                <a:lnTo>
                  <a:pt x="316" y="448"/>
                </a:lnTo>
                <a:lnTo>
                  <a:pt x="321" y="447"/>
                </a:lnTo>
                <a:lnTo>
                  <a:pt x="325" y="446"/>
                </a:lnTo>
                <a:lnTo>
                  <a:pt x="330" y="443"/>
                </a:lnTo>
                <a:lnTo>
                  <a:pt x="336" y="439"/>
                </a:lnTo>
                <a:lnTo>
                  <a:pt x="343" y="439"/>
                </a:lnTo>
                <a:lnTo>
                  <a:pt x="351" y="446"/>
                </a:lnTo>
                <a:lnTo>
                  <a:pt x="353" y="452"/>
                </a:lnTo>
                <a:lnTo>
                  <a:pt x="355" y="456"/>
                </a:lnTo>
                <a:lnTo>
                  <a:pt x="356" y="460"/>
                </a:lnTo>
                <a:lnTo>
                  <a:pt x="360" y="466"/>
                </a:lnTo>
                <a:lnTo>
                  <a:pt x="363" y="468"/>
                </a:lnTo>
                <a:lnTo>
                  <a:pt x="365" y="469"/>
                </a:lnTo>
                <a:lnTo>
                  <a:pt x="369" y="470"/>
                </a:lnTo>
                <a:lnTo>
                  <a:pt x="372" y="470"/>
                </a:lnTo>
                <a:lnTo>
                  <a:pt x="379" y="470"/>
                </a:lnTo>
                <a:lnTo>
                  <a:pt x="385" y="469"/>
                </a:lnTo>
                <a:lnTo>
                  <a:pt x="390" y="466"/>
                </a:lnTo>
                <a:lnTo>
                  <a:pt x="393" y="458"/>
                </a:lnTo>
                <a:lnTo>
                  <a:pt x="394" y="448"/>
                </a:lnTo>
                <a:lnTo>
                  <a:pt x="397" y="438"/>
                </a:lnTo>
                <a:lnTo>
                  <a:pt x="401" y="432"/>
                </a:lnTo>
                <a:lnTo>
                  <a:pt x="407" y="426"/>
                </a:lnTo>
                <a:lnTo>
                  <a:pt x="411" y="425"/>
                </a:lnTo>
                <a:lnTo>
                  <a:pt x="415" y="423"/>
                </a:lnTo>
                <a:lnTo>
                  <a:pt x="419" y="420"/>
                </a:lnTo>
                <a:lnTo>
                  <a:pt x="422" y="417"/>
                </a:lnTo>
                <a:lnTo>
                  <a:pt x="423" y="414"/>
                </a:lnTo>
                <a:lnTo>
                  <a:pt x="423" y="409"/>
                </a:lnTo>
                <a:lnTo>
                  <a:pt x="422" y="405"/>
                </a:lnTo>
                <a:lnTo>
                  <a:pt x="423" y="400"/>
                </a:lnTo>
                <a:lnTo>
                  <a:pt x="427" y="394"/>
                </a:lnTo>
                <a:lnTo>
                  <a:pt x="432" y="391"/>
                </a:lnTo>
                <a:lnTo>
                  <a:pt x="439" y="390"/>
                </a:lnTo>
                <a:lnTo>
                  <a:pt x="447" y="391"/>
                </a:lnTo>
                <a:lnTo>
                  <a:pt x="451" y="391"/>
                </a:lnTo>
                <a:lnTo>
                  <a:pt x="456" y="390"/>
                </a:lnTo>
                <a:lnTo>
                  <a:pt x="460" y="390"/>
                </a:lnTo>
                <a:lnTo>
                  <a:pt x="464" y="391"/>
                </a:lnTo>
                <a:lnTo>
                  <a:pt x="469" y="394"/>
                </a:lnTo>
                <a:lnTo>
                  <a:pt x="475" y="396"/>
                </a:lnTo>
                <a:lnTo>
                  <a:pt x="479" y="398"/>
                </a:lnTo>
                <a:lnTo>
                  <a:pt x="483" y="400"/>
                </a:lnTo>
                <a:lnTo>
                  <a:pt x="493" y="408"/>
                </a:lnTo>
                <a:lnTo>
                  <a:pt x="495" y="416"/>
                </a:lnTo>
                <a:lnTo>
                  <a:pt x="491" y="424"/>
                </a:lnTo>
                <a:lnTo>
                  <a:pt x="487" y="430"/>
                </a:lnTo>
                <a:lnTo>
                  <a:pt x="479" y="437"/>
                </a:lnTo>
                <a:lnTo>
                  <a:pt x="470" y="443"/>
                </a:lnTo>
                <a:lnTo>
                  <a:pt x="461" y="449"/>
                </a:lnTo>
                <a:lnTo>
                  <a:pt x="453" y="455"/>
                </a:lnTo>
                <a:lnTo>
                  <a:pt x="450" y="457"/>
                </a:lnTo>
                <a:lnTo>
                  <a:pt x="446" y="458"/>
                </a:lnTo>
                <a:lnTo>
                  <a:pt x="442" y="459"/>
                </a:lnTo>
                <a:lnTo>
                  <a:pt x="439" y="460"/>
                </a:lnTo>
                <a:lnTo>
                  <a:pt x="436" y="463"/>
                </a:lnTo>
                <a:lnTo>
                  <a:pt x="434" y="467"/>
                </a:lnTo>
                <a:lnTo>
                  <a:pt x="433" y="470"/>
                </a:lnTo>
                <a:lnTo>
                  <a:pt x="431" y="474"/>
                </a:lnTo>
                <a:lnTo>
                  <a:pt x="424" y="476"/>
                </a:lnTo>
                <a:lnTo>
                  <a:pt x="419" y="480"/>
                </a:lnTo>
                <a:lnTo>
                  <a:pt x="417" y="487"/>
                </a:lnTo>
                <a:lnTo>
                  <a:pt x="418" y="499"/>
                </a:lnTo>
                <a:lnTo>
                  <a:pt x="420" y="508"/>
                </a:lnTo>
                <a:lnTo>
                  <a:pt x="423" y="516"/>
                </a:lnTo>
                <a:lnTo>
                  <a:pt x="429" y="522"/>
                </a:lnTo>
                <a:lnTo>
                  <a:pt x="434" y="526"/>
                </a:lnTo>
                <a:lnTo>
                  <a:pt x="442" y="531"/>
                </a:lnTo>
                <a:lnTo>
                  <a:pt x="447" y="531"/>
                </a:lnTo>
                <a:lnTo>
                  <a:pt x="451" y="528"/>
                </a:lnTo>
                <a:lnTo>
                  <a:pt x="454" y="524"/>
                </a:lnTo>
                <a:lnTo>
                  <a:pt x="458" y="518"/>
                </a:lnTo>
                <a:lnTo>
                  <a:pt x="459" y="511"/>
                </a:lnTo>
                <a:lnTo>
                  <a:pt x="462" y="505"/>
                </a:lnTo>
                <a:lnTo>
                  <a:pt x="471" y="509"/>
                </a:lnTo>
                <a:lnTo>
                  <a:pt x="473" y="513"/>
                </a:lnTo>
                <a:lnTo>
                  <a:pt x="476" y="516"/>
                </a:lnTo>
                <a:lnTo>
                  <a:pt x="478" y="518"/>
                </a:lnTo>
                <a:lnTo>
                  <a:pt x="481" y="521"/>
                </a:lnTo>
                <a:lnTo>
                  <a:pt x="486" y="523"/>
                </a:lnTo>
                <a:lnTo>
                  <a:pt x="489" y="525"/>
                </a:lnTo>
                <a:lnTo>
                  <a:pt x="491" y="529"/>
                </a:lnTo>
                <a:lnTo>
                  <a:pt x="492" y="535"/>
                </a:lnTo>
                <a:lnTo>
                  <a:pt x="490" y="545"/>
                </a:lnTo>
                <a:lnTo>
                  <a:pt x="485" y="549"/>
                </a:lnTo>
                <a:lnTo>
                  <a:pt x="478" y="552"/>
                </a:lnTo>
                <a:lnTo>
                  <a:pt x="472" y="556"/>
                </a:lnTo>
                <a:lnTo>
                  <a:pt x="471" y="563"/>
                </a:lnTo>
                <a:lnTo>
                  <a:pt x="472" y="569"/>
                </a:lnTo>
                <a:lnTo>
                  <a:pt x="473" y="577"/>
                </a:lnTo>
                <a:lnTo>
                  <a:pt x="472" y="582"/>
                </a:lnTo>
                <a:lnTo>
                  <a:pt x="468" y="586"/>
                </a:lnTo>
                <a:lnTo>
                  <a:pt x="464" y="590"/>
                </a:lnTo>
                <a:lnTo>
                  <a:pt x="461" y="594"/>
                </a:lnTo>
                <a:lnTo>
                  <a:pt x="459" y="600"/>
                </a:lnTo>
                <a:lnTo>
                  <a:pt x="459" y="603"/>
                </a:lnTo>
                <a:lnTo>
                  <a:pt x="460" y="606"/>
                </a:lnTo>
                <a:lnTo>
                  <a:pt x="461" y="611"/>
                </a:lnTo>
                <a:lnTo>
                  <a:pt x="462" y="614"/>
                </a:lnTo>
                <a:lnTo>
                  <a:pt x="463" y="620"/>
                </a:lnTo>
                <a:lnTo>
                  <a:pt x="466" y="624"/>
                </a:lnTo>
                <a:lnTo>
                  <a:pt x="468" y="630"/>
                </a:lnTo>
                <a:lnTo>
                  <a:pt x="470" y="634"/>
                </a:lnTo>
                <a:lnTo>
                  <a:pt x="470" y="640"/>
                </a:lnTo>
                <a:lnTo>
                  <a:pt x="469" y="644"/>
                </a:lnTo>
                <a:lnTo>
                  <a:pt x="468" y="648"/>
                </a:lnTo>
                <a:lnTo>
                  <a:pt x="466" y="651"/>
                </a:lnTo>
                <a:lnTo>
                  <a:pt x="459" y="655"/>
                </a:lnTo>
                <a:lnTo>
                  <a:pt x="452" y="662"/>
                </a:lnTo>
                <a:lnTo>
                  <a:pt x="449" y="671"/>
                </a:lnTo>
                <a:lnTo>
                  <a:pt x="453" y="686"/>
                </a:lnTo>
                <a:lnTo>
                  <a:pt x="456" y="694"/>
                </a:lnTo>
                <a:lnTo>
                  <a:pt x="459" y="704"/>
                </a:lnTo>
                <a:lnTo>
                  <a:pt x="463" y="711"/>
                </a:lnTo>
                <a:lnTo>
                  <a:pt x="469" y="712"/>
                </a:lnTo>
                <a:lnTo>
                  <a:pt x="472" y="711"/>
                </a:lnTo>
                <a:lnTo>
                  <a:pt x="476" y="709"/>
                </a:lnTo>
                <a:lnTo>
                  <a:pt x="478" y="706"/>
                </a:lnTo>
                <a:lnTo>
                  <a:pt x="482" y="706"/>
                </a:lnTo>
                <a:lnTo>
                  <a:pt x="487" y="706"/>
                </a:lnTo>
                <a:lnTo>
                  <a:pt x="490" y="707"/>
                </a:lnTo>
                <a:lnTo>
                  <a:pt x="493" y="706"/>
                </a:lnTo>
                <a:lnTo>
                  <a:pt x="497" y="705"/>
                </a:lnTo>
                <a:lnTo>
                  <a:pt x="503" y="703"/>
                </a:lnTo>
                <a:lnTo>
                  <a:pt x="508" y="707"/>
                </a:lnTo>
                <a:lnTo>
                  <a:pt x="511" y="715"/>
                </a:lnTo>
                <a:lnTo>
                  <a:pt x="517" y="724"/>
                </a:lnTo>
                <a:lnTo>
                  <a:pt x="522" y="730"/>
                </a:lnTo>
                <a:lnTo>
                  <a:pt x="529" y="734"/>
                </a:lnTo>
                <a:lnTo>
                  <a:pt x="536" y="739"/>
                </a:lnTo>
                <a:lnTo>
                  <a:pt x="541" y="744"/>
                </a:lnTo>
                <a:lnTo>
                  <a:pt x="551" y="754"/>
                </a:lnTo>
                <a:lnTo>
                  <a:pt x="568" y="769"/>
                </a:lnTo>
                <a:lnTo>
                  <a:pt x="581" y="778"/>
                </a:lnTo>
                <a:lnTo>
                  <a:pt x="585" y="771"/>
                </a:lnTo>
                <a:lnTo>
                  <a:pt x="584" y="766"/>
                </a:lnTo>
                <a:lnTo>
                  <a:pt x="581" y="762"/>
                </a:lnTo>
                <a:lnTo>
                  <a:pt x="580" y="759"/>
                </a:lnTo>
                <a:lnTo>
                  <a:pt x="584" y="758"/>
                </a:lnTo>
                <a:lnTo>
                  <a:pt x="587" y="758"/>
                </a:lnTo>
                <a:lnTo>
                  <a:pt x="590" y="758"/>
                </a:lnTo>
                <a:lnTo>
                  <a:pt x="595" y="756"/>
                </a:lnTo>
                <a:lnTo>
                  <a:pt x="598" y="756"/>
                </a:lnTo>
                <a:lnTo>
                  <a:pt x="603" y="760"/>
                </a:lnTo>
                <a:lnTo>
                  <a:pt x="606" y="765"/>
                </a:lnTo>
                <a:lnTo>
                  <a:pt x="610" y="771"/>
                </a:lnTo>
                <a:lnTo>
                  <a:pt x="615" y="775"/>
                </a:lnTo>
                <a:lnTo>
                  <a:pt x="618" y="775"/>
                </a:lnTo>
                <a:lnTo>
                  <a:pt x="621" y="774"/>
                </a:lnTo>
                <a:lnTo>
                  <a:pt x="624" y="773"/>
                </a:lnTo>
                <a:lnTo>
                  <a:pt x="627" y="774"/>
                </a:lnTo>
                <a:lnTo>
                  <a:pt x="630" y="778"/>
                </a:lnTo>
                <a:lnTo>
                  <a:pt x="633" y="781"/>
                </a:lnTo>
                <a:lnTo>
                  <a:pt x="635" y="782"/>
                </a:lnTo>
                <a:lnTo>
                  <a:pt x="637" y="780"/>
                </a:lnTo>
                <a:lnTo>
                  <a:pt x="637" y="773"/>
                </a:lnTo>
                <a:lnTo>
                  <a:pt x="635" y="768"/>
                </a:lnTo>
                <a:lnTo>
                  <a:pt x="636" y="764"/>
                </a:lnTo>
                <a:lnTo>
                  <a:pt x="642" y="768"/>
                </a:lnTo>
                <a:lnTo>
                  <a:pt x="647" y="772"/>
                </a:lnTo>
                <a:lnTo>
                  <a:pt x="655" y="779"/>
                </a:lnTo>
                <a:lnTo>
                  <a:pt x="660" y="781"/>
                </a:lnTo>
                <a:lnTo>
                  <a:pt x="662" y="774"/>
                </a:lnTo>
                <a:lnTo>
                  <a:pt x="660" y="770"/>
                </a:lnTo>
                <a:lnTo>
                  <a:pt x="659" y="766"/>
                </a:lnTo>
                <a:lnTo>
                  <a:pt x="657" y="762"/>
                </a:lnTo>
                <a:lnTo>
                  <a:pt x="656" y="758"/>
                </a:lnTo>
                <a:lnTo>
                  <a:pt x="656" y="753"/>
                </a:lnTo>
                <a:lnTo>
                  <a:pt x="657" y="750"/>
                </a:lnTo>
                <a:lnTo>
                  <a:pt x="660" y="748"/>
                </a:lnTo>
                <a:lnTo>
                  <a:pt x="664" y="748"/>
                </a:lnTo>
                <a:lnTo>
                  <a:pt x="670" y="755"/>
                </a:lnTo>
                <a:lnTo>
                  <a:pt x="674" y="764"/>
                </a:lnTo>
                <a:lnTo>
                  <a:pt x="674" y="774"/>
                </a:lnTo>
                <a:lnTo>
                  <a:pt x="674" y="782"/>
                </a:lnTo>
                <a:lnTo>
                  <a:pt x="672" y="790"/>
                </a:lnTo>
                <a:lnTo>
                  <a:pt x="668" y="795"/>
                </a:lnTo>
                <a:lnTo>
                  <a:pt x="665" y="802"/>
                </a:lnTo>
                <a:lnTo>
                  <a:pt x="664" y="810"/>
                </a:lnTo>
                <a:lnTo>
                  <a:pt x="667" y="818"/>
                </a:lnTo>
                <a:lnTo>
                  <a:pt x="672" y="825"/>
                </a:lnTo>
                <a:lnTo>
                  <a:pt x="677" y="834"/>
                </a:lnTo>
                <a:lnTo>
                  <a:pt x="682" y="843"/>
                </a:lnTo>
                <a:lnTo>
                  <a:pt x="685" y="850"/>
                </a:lnTo>
                <a:lnTo>
                  <a:pt x="691" y="857"/>
                </a:lnTo>
                <a:lnTo>
                  <a:pt x="696" y="862"/>
                </a:lnTo>
                <a:lnTo>
                  <a:pt x="702" y="864"/>
                </a:lnTo>
                <a:lnTo>
                  <a:pt x="708" y="870"/>
                </a:lnTo>
                <a:lnTo>
                  <a:pt x="709" y="875"/>
                </a:lnTo>
                <a:lnTo>
                  <a:pt x="707" y="881"/>
                </a:lnTo>
                <a:lnTo>
                  <a:pt x="703" y="885"/>
                </a:lnTo>
                <a:lnTo>
                  <a:pt x="702" y="888"/>
                </a:lnTo>
                <a:lnTo>
                  <a:pt x="701" y="891"/>
                </a:lnTo>
                <a:lnTo>
                  <a:pt x="701" y="895"/>
                </a:lnTo>
                <a:lnTo>
                  <a:pt x="698" y="898"/>
                </a:lnTo>
                <a:lnTo>
                  <a:pt x="698" y="901"/>
                </a:lnTo>
                <a:lnTo>
                  <a:pt x="698" y="904"/>
                </a:lnTo>
                <a:lnTo>
                  <a:pt x="701" y="908"/>
                </a:lnTo>
                <a:lnTo>
                  <a:pt x="702" y="911"/>
                </a:lnTo>
                <a:lnTo>
                  <a:pt x="704" y="920"/>
                </a:lnTo>
                <a:lnTo>
                  <a:pt x="706" y="929"/>
                </a:lnTo>
                <a:lnTo>
                  <a:pt x="709" y="937"/>
                </a:lnTo>
                <a:lnTo>
                  <a:pt x="715" y="944"/>
                </a:lnTo>
                <a:lnTo>
                  <a:pt x="719" y="946"/>
                </a:lnTo>
                <a:lnTo>
                  <a:pt x="717" y="936"/>
                </a:lnTo>
                <a:lnTo>
                  <a:pt x="713" y="922"/>
                </a:lnTo>
                <a:lnTo>
                  <a:pt x="709" y="916"/>
                </a:lnTo>
                <a:lnTo>
                  <a:pt x="713" y="913"/>
                </a:lnTo>
                <a:lnTo>
                  <a:pt x="719" y="916"/>
                </a:lnTo>
                <a:lnTo>
                  <a:pt x="727" y="919"/>
                </a:lnTo>
                <a:lnTo>
                  <a:pt x="732" y="924"/>
                </a:lnTo>
                <a:lnTo>
                  <a:pt x="733" y="931"/>
                </a:lnTo>
                <a:lnTo>
                  <a:pt x="734" y="937"/>
                </a:lnTo>
                <a:lnTo>
                  <a:pt x="734" y="941"/>
                </a:lnTo>
                <a:lnTo>
                  <a:pt x="734" y="948"/>
                </a:lnTo>
                <a:lnTo>
                  <a:pt x="736" y="951"/>
                </a:lnTo>
                <a:lnTo>
                  <a:pt x="738" y="953"/>
                </a:lnTo>
                <a:lnTo>
                  <a:pt x="741" y="957"/>
                </a:lnTo>
                <a:lnTo>
                  <a:pt x="743" y="960"/>
                </a:lnTo>
                <a:lnTo>
                  <a:pt x="746" y="970"/>
                </a:lnTo>
                <a:lnTo>
                  <a:pt x="743" y="976"/>
                </a:lnTo>
                <a:lnTo>
                  <a:pt x="739" y="980"/>
                </a:lnTo>
                <a:lnTo>
                  <a:pt x="738" y="987"/>
                </a:lnTo>
                <a:lnTo>
                  <a:pt x="739" y="990"/>
                </a:lnTo>
                <a:lnTo>
                  <a:pt x="742" y="996"/>
                </a:lnTo>
                <a:lnTo>
                  <a:pt x="744" y="1001"/>
                </a:lnTo>
                <a:lnTo>
                  <a:pt x="745" y="1005"/>
                </a:lnTo>
                <a:lnTo>
                  <a:pt x="748" y="1008"/>
                </a:lnTo>
                <a:lnTo>
                  <a:pt x="752" y="1009"/>
                </a:lnTo>
                <a:lnTo>
                  <a:pt x="754" y="1011"/>
                </a:lnTo>
                <a:lnTo>
                  <a:pt x="752" y="1015"/>
                </a:lnTo>
                <a:lnTo>
                  <a:pt x="751" y="1020"/>
                </a:lnTo>
                <a:lnTo>
                  <a:pt x="752" y="1027"/>
                </a:lnTo>
                <a:lnTo>
                  <a:pt x="755" y="1033"/>
                </a:lnTo>
                <a:lnTo>
                  <a:pt x="760" y="1040"/>
                </a:lnTo>
                <a:lnTo>
                  <a:pt x="763" y="1041"/>
                </a:lnTo>
                <a:lnTo>
                  <a:pt x="767" y="1042"/>
                </a:lnTo>
                <a:lnTo>
                  <a:pt x="771" y="1045"/>
                </a:lnTo>
                <a:lnTo>
                  <a:pt x="773" y="1049"/>
                </a:lnTo>
                <a:lnTo>
                  <a:pt x="772" y="1051"/>
                </a:lnTo>
                <a:lnTo>
                  <a:pt x="768" y="1053"/>
                </a:lnTo>
                <a:lnTo>
                  <a:pt x="764" y="1055"/>
                </a:lnTo>
                <a:lnTo>
                  <a:pt x="761" y="1056"/>
                </a:lnTo>
                <a:lnTo>
                  <a:pt x="758" y="1061"/>
                </a:lnTo>
                <a:lnTo>
                  <a:pt x="756" y="1068"/>
                </a:lnTo>
                <a:lnTo>
                  <a:pt x="756" y="1075"/>
                </a:lnTo>
                <a:lnTo>
                  <a:pt x="763" y="1082"/>
                </a:lnTo>
                <a:lnTo>
                  <a:pt x="768" y="1089"/>
                </a:lnTo>
                <a:lnTo>
                  <a:pt x="766" y="1095"/>
                </a:lnTo>
                <a:lnTo>
                  <a:pt x="761" y="1100"/>
                </a:lnTo>
                <a:lnTo>
                  <a:pt x="757" y="1105"/>
                </a:lnTo>
                <a:lnTo>
                  <a:pt x="756" y="1110"/>
                </a:lnTo>
                <a:lnTo>
                  <a:pt x="757" y="1118"/>
                </a:lnTo>
                <a:lnTo>
                  <a:pt x="760" y="1127"/>
                </a:lnTo>
                <a:lnTo>
                  <a:pt x="764" y="1132"/>
                </a:lnTo>
                <a:lnTo>
                  <a:pt x="771" y="1138"/>
                </a:lnTo>
                <a:lnTo>
                  <a:pt x="777" y="1140"/>
                </a:lnTo>
                <a:lnTo>
                  <a:pt x="783" y="1141"/>
                </a:lnTo>
                <a:lnTo>
                  <a:pt x="790" y="1145"/>
                </a:lnTo>
                <a:lnTo>
                  <a:pt x="794" y="1149"/>
                </a:lnTo>
                <a:lnTo>
                  <a:pt x="797" y="1153"/>
                </a:lnTo>
                <a:lnTo>
                  <a:pt x="801" y="1156"/>
                </a:lnTo>
                <a:lnTo>
                  <a:pt x="805" y="1157"/>
                </a:lnTo>
                <a:lnTo>
                  <a:pt x="809" y="1158"/>
                </a:lnTo>
                <a:lnTo>
                  <a:pt x="813" y="1159"/>
                </a:lnTo>
                <a:lnTo>
                  <a:pt x="816" y="1160"/>
                </a:lnTo>
                <a:lnTo>
                  <a:pt x="821" y="1164"/>
                </a:lnTo>
                <a:lnTo>
                  <a:pt x="824" y="1169"/>
                </a:lnTo>
                <a:lnTo>
                  <a:pt x="827" y="1177"/>
                </a:lnTo>
                <a:lnTo>
                  <a:pt x="831" y="1184"/>
                </a:lnTo>
                <a:lnTo>
                  <a:pt x="837" y="1186"/>
                </a:lnTo>
                <a:lnTo>
                  <a:pt x="844" y="1185"/>
                </a:lnTo>
                <a:lnTo>
                  <a:pt x="850" y="1187"/>
                </a:lnTo>
                <a:lnTo>
                  <a:pt x="851" y="1191"/>
                </a:lnTo>
                <a:lnTo>
                  <a:pt x="847" y="1198"/>
                </a:lnTo>
                <a:lnTo>
                  <a:pt x="840" y="1206"/>
                </a:lnTo>
                <a:lnTo>
                  <a:pt x="832" y="1210"/>
                </a:lnTo>
                <a:lnTo>
                  <a:pt x="822" y="1214"/>
                </a:lnTo>
                <a:lnTo>
                  <a:pt x="811" y="1216"/>
                </a:lnTo>
                <a:lnTo>
                  <a:pt x="809" y="1216"/>
                </a:lnTo>
                <a:lnTo>
                  <a:pt x="805" y="1217"/>
                </a:lnTo>
                <a:lnTo>
                  <a:pt x="803" y="1219"/>
                </a:lnTo>
                <a:lnTo>
                  <a:pt x="803" y="1223"/>
                </a:lnTo>
                <a:lnTo>
                  <a:pt x="806" y="1226"/>
                </a:lnTo>
                <a:lnTo>
                  <a:pt x="810" y="1227"/>
                </a:lnTo>
                <a:lnTo>
                  <a:pt x="813" y="1227"/>
                </a:lnTo>
                <a:lnTo>
                  <a:pt x="815" y="1227"/>
                </a:lnTo>
                <a:lnTo>
                  <a:pt x="823" y="1234"/>
                </a:lnTo>
                <a:lnTo>
                  <a:pt x="827" y="1242"/>
                </a:lnTo>
                <a:lnTo>
                  <a:pt x="831" y="1252"/>
                </a:lnTo>
                <a:lnTo>
                  <a:pt x="831" y="1259"/>
                </a:lnTo>
                <a:lnTo>
                  <a:pt x="833" y="1260"/>
                </a:lnTo>
                <a:lnTo>
                  <a:pt x="834" y="1262"/>
                </a:lnTo>
                <a:lnTo>
                  <a:pt x="836" y="1262"/>
                </a:lnTo>
                <a:lnTo>
                  <a:pt x="839" y="1263"/>
                </a:lnTo>
                <a:lnTo>
                  <a:pt x="841" y="1264"/>
                </a:lnTo>
                <a:lnTo>
                  <a:pt x="842" y="1266"/>
                </a:lnTo>
                <a:lnTo>
                  <a:pt x="844" y="1267"/>
                </a:lnTo>
                <a:lnTo>
                  <a:pt x="845" y="1268"/>
                </a:lnTo>
                <a:lnTo>
                  <a:pt x="850" y="1268"/>
                </a:lnTo>
                <a:lnTo>
                  <a:pt x="853" y="1267"/>
                </a:lnTo>
                <a:lnTo>
                  <a:pt x="855" y="1265"/>
                </a:lnTo>
                <a:lnTo>
                  <a:pt x="859" y="1262"/>
                </a:lnTo>
                <a:lnTo>
                  <a:pt x="864" y="1259"/>
                </a:lnTo>
                <a:lnTo>
                  <a:pt x="873" y="1258"/>
                </a:lnTo>
                <a:lnTo>
                  <a:pt x="883" y="1258"/>
                </a:lnTo>
                <a:lnTo>
                  <a:pt x="891" y="1264"/>
                </a:lnTo>
                <a:lnTo>
                  <a:pt x="893" y="1272"/>
                </a:lnTo>
                <a:lnTo>
                  <a:pt x="890" y="1278"/>
                </a:lnTo>
                <a:lnTo>
                  <a:pt x="883" y="1284"/>
                </a:lnTo>
                <a:lnTo>
                  <a:pt x="880" y="1289"/>
                </a:lnTo>
                <a:lnTo>
                  <a:pt x="879" y="1296"/>
                </a:lnTo>
                <a:lnTo>
                  <a:pt x="881" y="1303"/>
                </a:lnTo>
                <a:lnTo>
                  <a:pt x="884" y="1310"/>
                </a:lnTo>
                <a:lnTo>
                  <a:pt x="889" y="1318"/>
                </a:lnTo>
                <a:lnTo>
                  <a:pt x="894" y="1324"/>
                </a:lnTo>
                <a:lnTo>
                  <a:pt x="899" y="1318"/>
                </a:lnTo>
                <a:lnTo>
                  <a:pt x="902" y="1308"/>
                </a:lnTo>
                <a:lnTo>
                  <a:pt x="903" y="1302"/>
                </a:lnTo>
                <a:lnTo>
                  <a:pt x="905" y="1299"/>
                </a:lnTo>
                <a:lnTo>
                  <a:pt x="908" y="1295"/>
                </a:lnTo>
                <a:lnTo>
                  <a:pt x="911" y="1293"/>
                </a:lnTo>
                <a:lnTo>
                  <a:pt x="913" y="1293"/>
                </a:lnTo>
                <a:lnTo>
                  <a:pt x="917" y="1294"/>
                </a:lnTo>
                <a:lnTo>
                  <a:pt x="917" y="1297"/>
                </a:lnTo>
                <a:lnTo>
                  <a:pt x="915" y="1299"/>
                </a:lnTo>
                <a:lnTo>
                  <a:pt x="914" y="1303"/>
                </a:lnTo>
                <a:lnTo>
                  <a:pt x="914" y="1306"/>
                </a:lnTo>
                <a:lnTo>
                  <a:pt x="915" y="1308"/>
                </a:lnTo>
                <a:lnTo>
                  <a:pt x="918" y="1309"/>
                </a:lnTo>
                <a:lnTo>
                  <a:pt x="920" y="1308"/>
                </a:lnTo>
                <a:lnTo>
                  <a:pt x="923" y="1307"/>
                </a:lnTo>
                <a:lnTo>
                  <a:pt x="924" y="1308"/>
                </a:lnTo>
                <a:lnTo>
                  <a:pt x="925" y="1310"/>
                </a:lnTo>
                <a:lnTo>
                  <a:pt x="928" y="1313"/>
                </a:lnTo>
                <a:lnTo>
                  <a:pt x="935" y="1313"/>
                </a:lnTo>
                <a:lnTo>
                  <a:pt x="941" y="1310"/>
                </a:lnTo>
                <a:lnTo>
                  <a:pt x="947" y="1306"/>
                </a:lnTo>
                <a:lnTo>
                  <a:pt x="952" y="1303"/>
                </a:lnTo>
                <a:lnTo>
                  <a:pt x="955" y="1302"/>
                </a:lnTo>
                <a:lnTo>
                  <a:pt x="961" y="1303"/>
                </a:lnTo>
                <a:lnTo>
                  <a:pt x="966" y="1304"/>
                </a:lnTo>
                <a:lnTo>
                  <a:pt x="970" y="1304"/>
                </a:lnTo>
                <a:lnTo>
                  <a:pt x="974" y="1303"/>
                </a:lnTo>
                <a:lnTo>
                  <a:pt x="978" y="1302"/>
                </a:lnTo>
                <a:lnTo>
                  <a:pt x="981" y="1299"/>
                </a:lnTo>
                <a:lnTo>
                  <a:pt x="984" y="1296"/>
                </a:lnTo>
                <a:lnTo>
                  <a:pt x="987" y="1294"/>
                </a:lnTo>
                <a:lnTo>
                  <a:pt x="992" y="1288"/>
                </a:lnTo>
                <a:lnTo>
                  <a:pt x="997" y="1285"/>
                </a:lnTo>
                <a:lnTo>
                  <a:pt x="1001" y="1286"/>
                </a:lnTo>
                <a:lnTo>
                  <a:pt x="1002" y="1290"/>
                </a:lnTo>
                <a:lnTo>
                  <a:pt x="1001" y="1294"/>
                </a:lnTo>
                <a:lnTo>
                  <a:pt x="999" y="1297"/>
                </a:lnTo>
                <a:lnTo>
                  <a:pt x="997" y="1299"/>
                </a:lnTo>
                <a:lnTo>
                  <a:pt x="993" y="1302"/>
                </a:lnTo>
                <a:lnTo>
                  <a:pt x="990" y="1304"/>
                </a:lnTo>
                <a:lnTo>
                  <a:pt x="987" y="1305"/>
                </a:lnTo>
                <a:lnTo>
                  <a:pt x="984" y="1308"/>
                </a:lnTo>
                <a:lnTo>
                  <a:pt x="982" y="1312"/>
                </a:lnTo>
                <a:lnTo>
                  <a:pt x="981" y="1316"/>
                </a:lnTo>
                <a:lnTo>
                  <a:pt x="980" y="1321"/>
                </a:lnTo>
                <a:lnTo>
                  <a:pt x="978" y="1324"/>
                </a:lnTo>
                <a:lnTo>
                  <a:pt x="976" y="1331"/>
                </a:lnTo>
                <a:lnTo>
                  <a:pt x="973" y="1336"/>
                </a:lnTo>
                <a:lnTo>
                  <a:pt x="972" y="1344"/>
                </a:lnTo>
                <a:lnTo>
                  <a:pt x="976" y="1353"/>
                </a:lnTo>
                <a:lnTo>
                  <a:pt x="989" y="1369"/>
                </a:lnTo>
                <a:lnTo>
                  <a:pt x="1004" y="1378"/>
                </a:lnTo>
                <a:lnTo>
                  <a:pt x="1022" y="1385"/>
                </a:lnTo>
                <a:lnTo>
                  <a:pt x="1036" y="1389"/>
                </a:lnTo>
                <a:lnTo>
                  <a:pt x="1042" y="1392"/>
                </a:lnTo>
                <a:lnTo>
                  <a:pt x="1048" y="1394"/>
                </a:lnTo>
                <a:lnTo>
                  <a:pt x="1053" y="1397"/>
                </a:lnTo>
                <a:lnTo>
                  <a:pt x="1060" y="1403"/>
                </a:lnTo>
                <a:lnTo>
                  <a:pt x="1063" y="1407"/>
                </a:lnTo>
                <a:lnTo>
                  <a:pt x="1067" y="1412"/>
                </a:lnTo>
                <a:lnTo>
                  <a:pt x="1069" y="1416"/>
                </a:lnTo>
                <a:lnTo>
                  <a:pt x="1074" y="1421"/>
                </a:lnTo>
                <a:lnTo>
                  <a:pt x="1078" y="1424"/>
                </a:lnTo>
                <a:lnTo>
                  <a:pt x="1082" y="1425"/>
                </a:lnTo>
                <a:lnTo>
                  <a:pt x="1088" y="1425"/>
                </a:lnTo>
                <a:lnTo>
                  <a:pt x="1091" y="1425"/>
                </a:lnTo>
                <a:lnTo>
                  <a:pt x="1099" y="1426"/>
                </a:lnTo>
                <a:lnTo>
                  <a:pt x="1106" y="1431"/>
                </a:lnTo>
                <a:lnTo>
                  <a:pt x="1114" y="1433"/>
                </a:lnTo>
                <a:lnTo>
                  <a:pt x="1120" y="1434"/>
                </a:lnTo>
                <a:lnTo>
                  <a:pt x="1126" y="1430"/>
                </a:lnTo>
                <a:lnTo>
                  <a:pt x="1134" y="1422"/>
                </a:lnTo>
                <a:lnTo>
                  <a:pt x="1143" y="1418"/>
                </a:lnTo>
                <a:lnTo>
                  <a:pt x="1149" y="1424"/>
                </a:lnTo>
                <a:lnTo>
                  <a:pt x="1151" y="1433"/>
                </a:lnTo>
                <a:lnTo>
                  <a:pt x="1154" y="1443"/>
                </a:lnTo>
                <a:lnTo>
                  <a:pt x="1156" y="1453"/>
                </a:lnTo>
                <a:lnTo>
                  <a:pt x="1160" y="1460"/>
                </a:lnTo>
                <a:lnTo>
                  <a:pt x="1166" y="1462"/>
                </a:lnTo>
                <a:lnTo>
                  <a:pt x="1173" y="1464"/>
                </a:lnTo>
                <a:lnTo>
                  <a:pt x="1179" y="1467"/>
                </a:lnTo>
                <a:lnTo>
                  <a:pt x="1185" y="1471"/>
                </a:lnTo>
                <a:lnTo>
                  <a:pt x="1186" y="1483"/>
                </a:lnTo>
                <a:lnTo>
                  <a:pt x="1179" y="1500"/>
                </a:lnTo>
                <a:lnTo>
                  <a:pt x="1170" y="1515"/>
                </a:lnTo>
                <a:lnTo>
                  <a:pt x="1165" y="1526"/>
                </a:lnTo>
                <a:lnTo>
                  <a:pt x="1159" y="1534"/>
                </a:lnTo>
                <a:lnTo>
                  <a:pt x="1153" y="1539"/>
                </a:lnTo>
                <a:lnTo>
                  <a:pt x="1146" y="1544"/>
                </a:lnTo>
                <a:lnTo>
                  <a:pt x="1141" y="1551"/>
                </a:lnTo>
                <a:lnTo>
                  <a:pt x="1139" y="1560"/>
                </a:lnTo>
                <a:lnTo>
                  <a:pt x="1140" y="1569"/>
                </a:lnTo>
                <a:lnTo>
                  <a:pt x="1143" y="1580"/>
                </a:lnTo>
                <a:lnTo>
                  <a:pt x="1145" y="1590"/>
                </a:lnTo>
                <a:lnTo>
                  <a:pt x="1149" y="1602"/>
                </a:lnTo>
                <a:lnTo>
                  <a:pt x="1154" y="1609"/>
                </a:lnTo>
                <a:lnTo>
                  <a:pt x="1159" y="1613"/>
                </a:lnTo>
                <a:lnTo>
                  <a:pt x="1168" y="1614"/>
                </a:lnTo>
                <a:lnTo>
                  <a:pt x="1175" y="1615"/>
                </a:lnTo>
                <a:lnTo>
                  <a:pt x="1184" y="1618"/>
                </a:lnTo>
                <a:lnTo>
                  <a:pt x="1190" y="1623"/>
                </a:lnTo>
                <a:lnTo>
                  <a:pt x="1194" y="1633"/>
                </a:lnTo>
                <a:lnTo>
                  <a:pt x="1194" y="1652"/>
                </a:lnTo>
                <a:lnTo>
                  <a:pt x="1196" y="1672"/>
                </a:lnTo>
                <a:lnTo>
                  <a:pt x="1199" y="1692"/>
                </a:lnTo>
                <a:lnTo>
                  <a:pt x="1205" y="1713"/>
                </a:lnTo>
                <a:lnTo>
                  <a:pt x="1210" y="1731"/>
                </a:lnTo>
                <a:lnTo>
                  <a:pt x="1214" y="1750"/>
                </a:lnTo>
                <a:lnTo>
                  <a:pt x="1214" y="1767"/>
                </a:lnTo>
                <a:lnTo>
                  <a:pt x="1206" y="1776"/>
                </a:lnTo>
                <a:lnTo>
                  <a:pt x="1188" y="1782"/>
                </a:lnTo>
                <a:lnTo>
                  <a:pt x="1169" y="1787"/>
                </a:lnTo>
                <a:lnTo>
                  <a:pt x="1149" y="1789"/>
                </a:lnTo>
                <a:lnTo>
                  <a:pt x="1128" y="1788"/>
                </a:lnTo>
                <a:lnTo>
                  <a:pt x="1117" y="1788"/>
                </a:lnTo>
                <a:lnTo>
                  <a:pt x="1105" y="1787"/>
                </a:lnTo>
                <a:lnTo>
                  <a:pt x="1094" y="1787"/>
                </a:lnTo>
                <a:lnTo>
                  <a:pt x="1081" y="1784"/>
                </a:lnTo>
                <a:lnTo>
                  <a:pt x="1072" y="1783"/>
                </a:lnTo>
                <a:lnTo>
                  <a:pt x="1065" y="1784"/>
                </a:lnTo>
                <a:lnTo>
                  <a:pt x="1058" y="1788"/>
                </a:lnTo>
                <a:lnTo>
                  <a:pt x="1052" y="1793"/>
                </a:lnTo>
                <a:lnTo>
                  <a:pt x="1047" y="1801"/>
                </a:lnTo>
                <a:lnTo>
                  <a:pt x="1040" y="1809"/>
                </a:lnTo>
                <a:lnTo>
                  <a:pt x="1032" y="1816"/>
                </a:lnTo>
                <a:lnTo>
                  <a:pt x="1023" y="1819"/>
                </a:lnTo>
                <a:lnTo>
                  <a:pt x="1014" y="1820"/>
                </a:lnTo>
                <a:lnTo>
                  <a:pt x="1004" y="1820"/>
                </a:lnTo>
                <a:lnTo>
                  <a:pt x="996" y="1822"/>
                </a:lnTo>
                <a:lnTo>
                  <a:pt x="987" y="1826"/>
                </a:lnTo>
                <a:lnTo>
                  <a:pt x="973" y="1837"/>
                </a:lnTo>
                <a:lnTo>
                  <a:pt x="961" y="1851"/>
                </a:lnTo>
                <a:lnTo>
                  <a:pt x="949" y="1865"/>
                </a:lnTo>
                <a:lnTo>
                  <a:pt x="934" y="1876"/>
                </a:lnTo>
                <a:lnTo>
                  <a:pt x="925" y="1878"/>
                </a:lnTo>
                <a:lnTo>
                  <a:pt x="917" y="1879"/>
                </a:lnTo>
                <a:lnTo>
                  <a:pt x="906" y="1879"/>
                </a:lnTo>
                <a:lnTo>
                  <a:pt x="896" y="1880"/>
                </a:lnTo>
                <a:lnTo>
                  <a:pt x="893" y="1880"/>
                </a:lnTo>
                <a:lnTo>
                  <a:pt x="889" y="1881"/>
                </a:lnTo>
                <a:lnTo>
                  <a:pt x="885" y="1884"/>
                </a:lnTo>
                <a:lnTo>
                  <a:pt x="882" y="1885"/>
                </a:lnTo>
                <a:lnTo>
                  <a:pt x="879" y="1886"/>
                </a:lnTo>
                <a:lnTo>
                  <a:pt x="874" y="1886"/>
                </a:lnTo>
                <a:lnTo>
                  <a:pt x="870" y="1887"/>
                </a:lnTo>
                <a:lnTo>
                  <a:pt x="866" y="1888"/>
                </a:lnTo>
                <a:lnTo>
                  <a:pt x="859" y="1895"/>
                </a:lnTo>
                <a:lnTo>
                  <a:pt x="852" y="1902"/>
                </a:lnTo>
                <a:lnTo>
                  <a:pt x="844" y="1910"/>
                </a:lnTo>
                <a:lnTo>
                  <a:pt x="836" y="1917"/>
                </a:lnTo>
                <a:lnTo>
                  <a:pt x="830" y="1919"/>
                </a:lnTo>
                <a:lnTo>
                  <a:pt x="824" y="1918"/>
                </a:lnTo>
                <a:lnTo>
                  <a:pt x="820" y="1915"/>
                </a:lnTo>
                <a:lnTo>
                  <a:pt x="812" y="1910"/>
                </a:lnTo>
                <a:lnTo>
                  <a:pt x="803" y="1906"/>
                </a:lnTo>
                <a:lnTo>
                  <a:pt x="795" y="1902"/>
                </a:lnTo>
                <a:lnTo>
                  <a:pt x="786" y="1899"/>
                </a:lnTo>
                <a:lnTo>
                  <a:pt x="778" y="1892"/>
                </a:lnTo>
                <a:lnTo>
                  <a:pt x="775" y="1888"/>
                </a:lnTo>
                <a:lnTo>
                  <a:pt x="772" y="1884"/>
                </a:lnTo>
                <a:lnTo>
                  <a:pt x="770" y="1880"/>
                </a:lnTo>
                <a:lnTo>
                  <a:pt x="767" y="1875"/>
                </a:lnTo>
                <a:lnTo>
                  <a:pt x="764" y="1872"/>
                </a:lnTo>
                <a:lnTo>
                  <a:pt x="761" y="1871"/>
                </a:lnTo>
                <a:lnTo>
                  <a:pt x="756" y="1872"/>
                </a:lnTo>
                <a:lnTo>
                  <a:pt x="754" y="1873"/>
                </a:lnTo>
                <a:lnTo>
                  <a:pt x="748" y="1873"/>
                </a:lnTo>
                <a:lnTo>
                  <a:pt x="744" y="1875"/>
                </a:lnTo>
                <a:lnTo>
                  <a:pt x="739" y="1876"/>
                </a:lnTo>
                <a:lnTo>
                  <a:pt x="736" y="1878"/>
                </a:lnTo>
                <a:lnTo>
                  <a:pt x="735" y="1880"/>
                </a:lnTo>
                <a:lnTo>
                  <a:pt x="734" y="1884"/>
                </a:lnTo>
                <a:lnTo>
                  <a:pt x="732" y="1886"/>
                </a:lnTo>
                <a:lnTo>
                  <a:pt x="731" y="1887"/>
                </a:lnTo>
                <a:lnTo>
                  <a:pt x="725" y="1886"/>
                </a:lnTo>
                <a:lnTo>
                  <a:pt x="719" y="1885"/>
                </a:lnTo>
                <a:lnTo>
                  <a:pt x="714" y="1881"/>
                </a:lnTo>
                <a:lnTo>
                  <a:pt x="708" y="1879"/>
                </a:lnTo>
                <a:lnTo>
                  <a:pt x="704" y="1878"/>
                </a:lnTo>
                <a:lnTo>
                  <a:pt x="699" y="1878"/>
                </a:lnTo>
                <a:lnTo>
                  <a:pt x="695" y="1879"/>
                </a:lnTo>
                <a:lnTo>
                  <a:pt x="691" y="1879"/>
                </a:lnTo>
                <a:lnTo>
                  <a:pt x="676" y="1878"/>
                </a:lnTo>
                <a:lnTo>
                  <a:pt x="662" y="1870"/>
                </a:lnTo>
                <a:lnTo>
                  <a:pt x="647" y="1860"/>
                </a:lnTo>
                <a:lnTo>
                  <a:pt x="633" y="1852"/>
                </a:lnTo>
                <a:lnTo>
                  <a:pt x="629" y="1850"/>
                </a:lnTo>
                <a:lnTo>
                  <a:pt x="626" y="1848"/>
                </a:lnTo>
                <a:lnTo>
                  <a:pt x="623" y="1847"/>
                </a:lnTo>
                <a:lnTo>
                  <a:pt x="619" y="1846"/>
                </a:lnTo>
                <a:lnTo>
                  <a:pt x="615" y="1845"/>
                </a:lnTo>
                <a:lnTo>
                  <a:pt x="611" y="1845"/>
                </a:lnTo>
                <a:lnTo>
                  <a:pt x="608" y="1843"/>
                </a:lnTo>
                <a:lnTo>
                  <a:pt x="604" y="1841"/>
                </a:lnTo>
                <a:lnTo>
                  <a:pt x="596" y="1836"/>
                </a:lnTo>
                <a:lnTo>
                  <a:pt x="588" y="1829"/>
                </a:lnTo>
                <a:lnTo>
                  <a:pt x="580" y="1825"/>
                </a:lnTo>
                <a:lnTo>
                  <a:pt x="572" y="1822"/>
                </a:lnTo>
                <a:lnTo>
                  <a:pt x="567" y="1823"/>
                </a:lnTo>
                <a:lnTo>
                  <a:pt x="561" y="1828"/>
                </a:lnTo>
                <a:lnTo>
                  <a:pt x="556" y="1829"/>
                </a:lnTo>
                <a:lnTo>
                  <a:pt x="550" y="1822"/>
                </a:lnTo>
                <a:lnTo>
                  <a:pt x="544" y="1815"/>
                </a:lnTo>
                <a:lnTo>
                  <a:pt x="535" y="1810"/>
                </a:lnTo>
                <a:lnTo>
                  <a:pt x="526" y="1810"/>
                </a:lnTo>
                <a:lnTo>
                  <a:pt x="519" y="1813"/>
                </a:lnTo>
                <a:lnTo>
                  <a:pt x="517" y="1816"/>
                </a:lnTo>
                <a:lnTo>
                  <a:pt x="515" y="1817"/>
                </a:lnTo>
                <a:lnTo>
                  <a:pt x="515" y="1819"/>
                </a:lnTo>
                <a:lnTo>
                  <a:pt x="517" y="1823"/>
                </a:lnTo>
                <a:lnTo>
                  <a:pt x="520" y="1826"/>
                </a:lnTo>
                <a:lnTo>
                  <a:pt x="526" y="1829"/>
                </a:lnTo>
                <a:lnTo>
                  <a:pt x="531" y="1831"/>
                </a:lnTo>
                <a:lnTo>
                  <a:pt x="535" y="1833"/>
                </a:lnTo>
                <a:lnTo>
                  <a:pt x="540" y="1836"/>
                </a:lnTo>
                <a:lnTo>
                  <a:pt x="549" y="1839"/>
                </a:lnTo>
                <a:lnTo>
                  <a:pt x="558" y="1843"/>
                </a:lnTo>
                <a:lnTo>
                  <a:pt x="562" y="1848"/>
                </a:lnTo>
                <a:lnTo>
                  <a:pt x="564" y="1852"/>
                </a:lnTo>
                <a:lnTo>
                  <a:pt x="561" y="1855"/>
                </a:lnTo>
                <a:lnTo>
                  <a:pt x="559" y="1857"/>
                </a:lnTo>
                <a:lnTo>
                  <a:pt x="558" y="1859"/>
                </a:lnTo>
                <a:lnTo>
                  <a:pt x="558" y="1863"/>
                </a:lnTo>
                <a:lnTo>
                  <a:pt x="559" y="1868"/>
                </a:lnTo>
                <a:lnTo>
                  <a:pt x="560" y="1872"/>
                </a:lnTo>
                <a:lnTo>
                  <a:pt x="562" y="1877"/>
                </a:lnTo>
                <a:lnTo>
                  <a:pt x="564" y="1881"/>
                </a:lnTo>
                <a:lnTo>
                  <a:pt x="565" y="1885"/>
                </a:lnTo>
                <a:lnTo>
                  <a:pt x="566" y="1887"/>
                </a:lnTo>
                <a:lnTo>
                  <a:pt x="568" y="1891"/>
                </a:lnTo>
                <a:lnTo>
                  <a:pt x="570" y="1892"/>
                </a:lnTo>
                <a:lnTo>
                  <a:pt x="572" y="1895"/>
                </a:lnTo>
                <a:lnTo>
                  <a:pt x="576" y="1897"/>
                </a:lnTo>
                <a:lnTo>
                  <a:pt x="578" y="1898"/>
                </a:lnTo>
                <a:lnTo>
                  <a:pt x="581" y="1901"/>
                </a:lnTo>
                <a:lnTo>
                  <a:pt x="584" y="1904"/>
                </a:lnTo>
                <a:lnTo>
                  <a:pt x="587" y="1906"/>
                </a:lnTo>
                <a:lnTo>
                  <a:pt x="590" y="1908"/>
                </a:lnTo>
                <a:lnTo>
                  <a:pt x="594" y="1909"/>
                </a:lnTo>
                <a:lnTo>
                  <a:pt x="597" y="1911"/>
                </a:lnTo>
                <a:lnTo>
                  <a:pt x="601" y="1915"/>
                </a:lnTo>
                <a:lnTo>
                  <a:pt x="604" y="1918"/>
                </a:lnTo>
                <a:lnTo>
                  <a:pt x="603" y="1922"/>
                </a:lnTo>
                <a:lnTo>
                  <a:pt x="598" y="1927"/>
                </a:lnTo>
                <a:lnTo>
                  <a:pt x="596" y="1931"/>
                </a:lnTo>
                <a:lnTo>
                  <a:pt x="599" y="1939"/>
                </a:lnTo>
                <a:lnTo>
                  <a:pt x="611" y="1948"/>
                </a:lnTo>
                <a:lnTo>
                  <a:pt x="629" y="1960"/>
                </a:lnTo>
                <a:lnTo>
                  <a:pt x="644" y="1973"/>
                </a:lnTo>
                <a:lnTo>
                  <a:pt x="640" y="1984"/>
                </a:lnTo>
                <a:lnTo>
                  <a:pt x="637" y="1985"/>
                </a:lnTo>
                <a:lnTo>
                  <a:pt x="633" y="1986"/>
                </a:lnTo>
                <a:lnTo>
                  <a:pt x="628" y="1988"/>
                </a:lnTo>
                <a:lnTo>
                  <a:pt x="627" y="1993"/>
                </a:lnTo>
                <a:lnTo>
                  <a:pt x="628" y="1995"/>
                </a:lnTo>
                <a:lnTo>
                  <a:pt x="631" y="1997"/>
                </a:lnTo>
                <a:lnTo>
                  <a:pt x="635" y="1999"/>
                </a:lnTo>
                <a:lnTo>
                  <a:pt x="636" y="2003"/>
                </a:lnTo>
                <a:lnTo>
                  <a:pt x="630" y="2007"/>
                </a:lnTo>
                <a:lnTo>
                  <a:pt x="620" y="2008"/>
                </a:lnTo>
                <a:lnTo>
                  <a:pt x="608" y="2006"/>
                </a:lnTo>
                <a:lnTo>
                  <a:pt x="599" y="2005"/>
                </a:lnTo>
                <a:lnTo>
                  <a:pt x="591" y="2004"/>
                </a:lnTo>
                <a:lnTo>
                  <a:pt x="584" y="2004"/>
                </a:lnTo>
                <a:lnTo>
                  <a:pt x="575" y="2001"/>
                </a:lnTo>
                <a:lnTo>
                  <a:pt x="567" y="1996"/>
                </a:lnTo>
                <a:lnTo>
                  <a:pt x="562" y="1991"/>
                </a:lnTo>
                <a:lnTo>
                  <a:pt x="558" y="1987"/>
                </a:lnTo>
                <a:lnTo>
                  <a:pt x="555" y="1981"/>
                </a:lnTo>
                <a:lnTo>
                  <a:pt x="551" y="1979"/>
                </a:lnTo>
                <a:lnTo>
                  <a:pt x="546" y="1978"/>
                </a:lnTo>
                <a:lnTo>
                  <a:pt x="541" y="1978"/>
                </a:lnTo>
                <a:lnTo>
                  <a:pt x="537" y="1978"/>
                </a:lnTo>
                <a:lnTo>
                  <a:pt x="531" y="1977"/>
                </a:lnTo>
                <a:lnTo>
                  <a:pt x="523" y="1975"/>
                </a:lnTo>
                <a:lnTo>
                  <a:pt x="515" y="1971"/>
                </a:lnTo>
                <a:lnTo>
                  <a:pt x="507" y="1968"/>
                </a:lnTo>
                <a:lnTo>
                  <a:pt x="498" y="1966"/>
                </a:lnTo>
                <a:lnTo>
                  <a:pt x="495" y="1966"/>
                </a:lnTo>
                <a:lnTo>
                  <a:pt x="489" y="1966"/>
                </a:lnTo>
                <a:lnTo>
                  <a:pt x="482" y="1966"/>
                </a:lnTo>
                <a:lnTo>
                  <a:pt x="479" y="1964"/>
                </a:lnTo>
                <a:lnTo>
                  <a:pt x="477" y="1960"/>
                </a:lnTo>
                <a:lnTo>
                  <a:pt x="478" y="1957"/>
                </a:lnTo>
                <a:lnTo>
                  <a:pt x="479" y="1955"/>
                </a:lnTo>
                <a:lnTo>
                  <a:pt x="479" y="1951"/>
                </a:lnTo>
                <a:lnTo>
                  <a:pt x="479" y="1948"/>
                </a:lnTo>
                <a:lnTo>
                  <a:pt x="479" y="1946"/>
                </a:lnTo>
                <a:lnTo>
                  <a:pt x="478" y="1944"/>
                </a:lnTo>
                <a:lnTo>
                  <a:pt x="473" y="1944"/>
                </a:lnTo>
                <a:lnTo>
                  <a:pt x="469" y="1944"/>
                </a:lnTo>
                <a:lnTo>
                  <a:pt x="463" y="1944"/>
                </a:lnTo>
                <a:lnTo>
                  <a:pt x="459" y="1944"/>
                </a:lnTo>
                <a:lnTo>
                  <a:pt x="454" y="1946"/>
                </a:lnTo>
                <a:lnTo>
                  <a:pt x="450" y="1950"/>
                </a:lnTo>
                <a:lnTo>
                  <a:pt x="448" y="1959"/>
                </a:lnTo>
                <a:lnTo>
                  <a:pt x="449" y="1968"/>
                </a:lnTo>
                <a:lnTo>
                  <a:pt x="454" y="1978"/>
                </a:lnTo>
                <a:lnTo>
                  <a:pt x="459" y="1983"/>
                </a:lnTo>
                <a:lnTo>
                  <a:pt x="464" y="1986"/>
                </a:lnTo>
                <a:lnTo>
                  <a:pt x="470" y="1989"/>
                </a:lnTo>
                <a:lnTo>
                  <a:pt x="476" y="1994"/>
                </a:lnTo>
                <a:lnTo>
                  <a:pt x="482" y="2001"/>
                </a:lnTo>
                <a:lnTo>
                  <a:pt x="487" y="2009"/>
                </a:lnTo>
                <a:lnTo>
                  <a:pt x="492" y="2015"/>
                </a:lnTo>
                <a:lnTo>
                  <a:pt x="500" y="2018"/>
                </a:lnTo>
                <a:lnTo>
                  <a:pt x="505" y="2018"/>
                </a:lnTo>
                <a:lnTo>
                  <a:pt x="510" y="2019"/>
                </a:lnTo>
                <a:lnTo>
                  <a:pt x="516" y="2021"/>
                </a:lnTo>
                <a:lnTo>
                  <a:pt x="518" y="2025"/>
                </a:lnTo>
                <a:lnTo>
                  <a:pt x="518" y="2027"/>
                </a:lnTo>
                <a:lnTo>
                  <a:pt x="517" y="2029"/>
                </a:lnTo>
                <a:lnTo>
                  <a:pt x="515" y="2033"/>
                </a:lnTo>
                <a:lnTo>
                  <a:pt x="515" y="2036"/>
                </a:lnTo>
                <a:lnTo>
                  <a:pt x="519" y="2043"/>
                </a:lnTo>
                <a:lnTo>
                  <a:pt x="528" y="2046"/>
                </a:lnTo>
                <a:lnTo>
                  <a:pt x="538" y="2048"/>
                </a:lnTo>
                <a:lnTo>
                  <a:pt x="545" y="2049"/>
                </a:lnTo>
                <a:lnTo>
                  <a:pt x="548" y="2052"/>
                </a:lnTo>
                <a:lnTo>
                  <a:pt x="550" y="2053"/>
                </a:lnTo>
                <a:lnTo>
                  <a:pt x="551" y="2056"/>
                </a:lnTo>
                <a:lnTo>
                  <a:pt x="551" y="2060"/>
                </a:lnTo>
                <a:lnTo>
                  <a:pt x="550" y="2063"/>
                </a:lnTo>
                <a:lnTo>
                  <a:pt x="550" y="2066"/>
                </a:lnTo>
                <a:lnTo>
                  <a:pt x="551" y="2069"/>
                </a:lnTo>
                <a:lnTo>
                  <a:pt x="554" y="2072"/>
                </a:lnTo>
                <a:lnTo>
                  <a:pt x="557" y="2070"/>
                </a:lnTo>
                <a:lnTo>
                  <a:pt x="559" y="2069"/>
                </a:lnTo>
                <a:lnTo>
                  <a:pt x="561" y="2067"/>
                </a:lnTo>
                <a:lnTo>
                  <a:pt x="565" y="2066"/>
                </a:lnTo>
                <a:lnTo>
                  <a:pt x="570" y="2065"/>
                </a:lnTo>
                <a:lnTo>
                  <a:pt x="576" y="2065"/>
                </a:lnTo>
                <a:lnTo>
                  <a:pt x="581" y="2064"/>
                </a:lnTo>
                <a:lnTo>
                  <a:pt x="587" y="2065"/>
                </a:lnTo>
                <a:lnTo>
                  <a:pt x="593" y="2068"/>
                </a:lnTo>
                <a:lnTo>
                  <a:pt x="591" y="2075"/>
                </a:lnTo>
                <a:lnTo>
                  <a:pt x="588" y="2080"/>
                </a:lnTo>
                <a:lnTo>
                  <a:pt x="584" y="2085"/>
                </a:lnTo>
                <a:lnTo>
                  <a:pt x="580" y="2086"/>
                </a:lnTo>
                <a:lnTo>
                  <a:pt x="575" y="2086"/>
                </a:lnTo>
                <a:lnTo>
                  <a:pt x="570" y="2086"/>
                </a:lnTo>
                <a:lnTo>
                  <a:pt x="566" y="2087"/>
                </a:lnTo>
                <a:lnTo>
                  <a:pt x="564" y="2089"/>
                </a:lnTo>
                <a:lnTo>
                  <a:pt x="562" y="2093"/>
                </a:lnTo>
                <a:lnTo>
                  <a:pt x="561" y="2096"/>
                </a:lnTo>
                <a:lnTo>
                  <a:pt x="561" y="2099"/>
                </a:lnTo>
                <a:lnTo>
                  <a:pt x="560" y="2104"/>
                </a:lnTo>
                <a:lnTo>
                  <a:pt x="559" y="2107"/>
                </a:lnTo>
                <a:lnTo>
                  <a:pt x="559" y="2112"/>
                </a:lnTo>
                <a:lnTo>
                  <a:pt x="561" y="2116"/>
                </a:lnTo>
                <a:lnTo>
                  <a:pt x="564" y="2120"/>
                </a:lnTo>
                <a:lnTo>
                  <a:pt x="565" y="2124"/>
                </a:lnTo>
                <a:lnTo>
                  <a:pt x="566" y="2127"/>
                </a:lnTo>
                <a:lnTo>
                  <a:pt x="565" y="2131"/>
                </a:lnTo>
                <a:lnTo>
                  <a:pt x="557" y="2136"/>
                </a:lnTo>
                <a:lnTo>
                  <a:pt x="546" y="2134"/>
                </a:lnTo>
                <a:lnTo>
                  <a:pt x="534" y="2129"/>
                </a:lnTo>
                <a:lnTo>
                  <a:pt x="523" y="2125"/>
                </a:lnTo>
                <a:lnTo>
                  <a:pt x="517" y="2124"/>
                </a:lnTo>
                <a:lnTo>
                  <a:pt x="508" y="2126"/>
                </a:lnTo>
                <a:lnTo>
                  <a:pt x="501" y="2131"/>
                </a:lnTo>
                <a:lnTo>
                  <a:pt x="497" y="2136"/>
                </a:lnTo>
                <a:lnTo>
                  <a:pt x="497" y="2143"/>
                </a:lnTo>
                <a:lnTo>
                  <a:pt x="499" y="2152"/>
                </a:lnTo>
                <a:lnTo>
                  <a:pt x="501" y="2162"/>
                </a:lnTo>
                <a:lnTo>
                  <a:pt x="503" y="2168"/>
                </a:lnTo>
                <a:lnTo>
                  <a:pt x="507" y="2174"/>
                </a:lnTo>
                <a:lnTo>
                  <a:pt x="511" y="2176"/>
                </a:lnTo>
                <a:lnTo>
                  <a:pt x="516" y="2178"/>
                </a:lnTo>
                <a:lnTo>
                  <a:pt x="519" y="2182"/>
                </a:lnTo>
                <a:lnTo>
                  <a:pt x="522" y="2186"/>
                </a:lnTo>
                <a:lnTo>
                  <a:pt x="525" y="2191"/>
                </a:lnTo>
                <a:lnTo>
                  <a:pt x="526" y="2196"/>
                </a:lnTo>
                <a:lnTo>
                  <a:pt x="528" y="2201"/>
                </a:lnTo>
                <a:lnTo>
                  <a:pt x="534" y="2207"/>
                </a:lnTo>
                <a:lnTo>
                  <a:pt x="540" y="2209"/>
                </a:lnTo>
                <a:lnTo>
                  <a:pt x="547" y="2211"/>
                </a:lnTo>
                <a:lnTo>
                  <a:pt x="554" y="2212"/>
                </a:lnTo>
                <a:lnTo>
                  <a:pt x="560" y="2217"/>
                </a:lnTo>
                <a:lnTo>
                  <a:pt x="561" y="2225"/>
                </a:lnTo>
                <a:lnTo>
                  <a:pt x="560" y="2234"/>
                </a:lnTo>
                <a:lnTo>
                  <a:pt x="560" y="2238"/>
                </a:lnTo>
                <a:lnTo>
                  <a:pt x="562" y="2238"/>
                </a:lnTo>
                <a:lnTo>
                  <a:pt x="566" y="2237"/>
                </a:lnTo>
                <a:lnTo>
                  <a:pt x="569" y="2237"/>
                </a:lnTo>
                <a:lnTo>
                  <a:pt x="571" y="2242"/>
                </a:lnTo>
                <a:lnTo>
                  <a:pt x="571" y="2244"/>
                </a:lnTo>
                <a:lnTo>
                  <a:pt x="569" y="2246"/>
                </a:lnTo>
                <a:lnTo>
                  <a:pt x="567" y="2247"/>
                </a:lnTo>
                <a:lnTo>
                  <a:pt x="565" y="2250"/>
                </a:lnTo>
                <a:lnTo>
                  <a:pt x="564" y="2253"/>
                </a:lnTo>
                <a:lnTo>
                  <a:pt x="562" y="2256"/>
                </a:lnTo>
                <a:lnTo>
                  <a:pt x="561" y="2260"/>
                </a:lnTo>
                <a:lnTo>
                  <a:pt x="559" y="2263"/>
                </a:lnTo>
                <a:lnTo>
                  <a:pt x="557" y="2265"/>
                </a:lnTo>
                <a:lnTo>
                  <a:pt x="555" y="2267"/>
                </a:lnTo>
                <a:lnTo>
                  <a:pt x="552" y="2271"/>
                </a:lnTo>
                <a:lnTo>
                  <a:pt x="551" y="2275"/>
                </a:lnTo>
                <a:lnTo>
                  <a:pt x="551" y="2281"/>
                </a:lnTo>
                <a:lnTo>
                  <a:pt x="549" y="2284"/>
                </a:lnTo>
                <a:lnTo>
                  <a:pt x="548" y="2287"/>
                </a:lnTo>
                <a:lnTo>
                  <a:pt x="545" y="2292"/>
                </a:lnTo>
                <a:lnTo>
                  <a:pt x="544" y="2296"/>
                </a:lnTo>
                <a:lnTo>
                  <a:pt x="544" y="2302"/>
                </a:lnTo>
                <a:lnTo>
                  <a:pt x="544" y="2306"/>
                </a:lnTo>
                <a:lnTo>
                  <a:pt x="544" y="2312"/>
                </a:lnTo>
                <a:lnTo>
                  <a:pt x="544" y="2320"/>
                </a:lnTo>
                <a:lnTo>
                  <a:pt x="545" y="2325"/>
                </a:lnTo>
                <a:lnTo>
                  <a:pt x="548" y="2332"/>
                </a:lnTo>
                <a:lnTo>
                  <a:pt x="555" y="2336"/>
                </a:lnTo>
                <a:lnTo>
                  <a:pt x="562" y="2340"/>
                </a:lnTo>
                <a:lnTo>
                  <a:pt x="570" y="2343"/>
                </a:lnTo>
                <a:lnTo>
                  <a:pt x="579" y="2345"/>
                </a:lnTo>
                <a:lnTo>
                  <a:pt x="587" y="2349"/>
                </a:lnTo>
                <a:lnTo>
                  <a:pt x="591" y="2350"/>
                </a:lnTo>
                <a:lnTo>
                  <a:pt x="595" y="2351"/>
                </a:lnTo>
                <a:lnTo>
                  <a:pt x="599" y="2354"/>
                </a:lnTo>
                <a:lnTo>
                  <a:pt x="603" y="2357"/>
                </a:lnTo>
                <a:lnTo>
                  <a:pt x="605" y="2362"/>
                </a:lnTo>
                <a:lnTo>
                  <a:pt x="607" y="2366"/>
                </a:lnTo>
                <a:lnTo>
                  <a:pt x="608" y="2370"/>
                </a:lnTo>
                <a:lnTo>
                  <a:pt x="610" y="2373"/>
                </a:lnTo>
                <a:lnTo>
                  <a:pt x="616" y="2375"/>
                </a:lnTo>
                <a:lnTo>
                  <a:pt x="623" y="2376"/>
                </a:lnTo>
                <a:lnTo>
                  <a:pt x="628" y="2375"/>
                </a:lnTo>
                <a:lnTo>
                  <a:pt x="634" y="2376"/>
                </a:lnTo>
                <a:lnTo>
                  <a:pt x="637" y="2376"/>
                </a:lnTo>
                <a:lnTo>
                  <a:pt x="642" y="2378"/>
                </a:lnTo>
                <a:lnTo>
                  <a:pt x="646" y="2379"/>
                </a:lnTo>
                <a:lnTo>
                  <a:pt x="650" y="2382"/>
                </a:lnTo>
                <a:lnTo>
                  <a:pt x="659" y="2399"/>
                </a:lnTo>
                <a:lnTo>
                  <a:pt x="662" y="2423"/>
                </a:lnTo>
                <a:lnTo>
                  <a:pt x="666" y="2444"/>
                </a:lnTo>
                <a:lnTo>
                  <a:pt x="680" y="2452"/>
                </a:lnTo>
                <a:lnTo>
                  <a:pt x="689" y="2452"/>
                </a:lnTo>
                <a:lnTo>
                  <a:pt x="697" y="2450"/>
                </a:lnTo>
                <a:lnTo>
                  <a:pt x="706" y="2448"/>
                </a:lnTo>
                <a:lnTo>
                  <a:pt x="714" y="2445"/>
                </a:lnTo>
                <a:lnTo>
                  <a:pt x="722" y="2442"/>
                </a:lnTo>
                <a:lnTo>
                  <a:pt x="731" y="2438"/>
                </a:lnTo>
                <a:lnTo>
                  <a:pt x="741" y="2438"/>
                </a:lnTo>
                <a:lnTo>
                  <a:pt x="750" y="2441"/>
                </a:lnTo>
                <a:lnTo>
                  <a:pt x="753" y="2445"/>
                </a:lnTo>
                <a:lnTo>
                  <a:pt x="755" y="2450"/>
                </a:lnTo>
                <a:lnTo>
                  <a:pt x="756" y="2454"/>
                </a:lnTo>
                <a:lnTo>
                  <a:pt x="758" y="2459"/>
                </a:lnTo>
                <a:lnTo>
                  <a:pt x="763" y="2463"/>
                </a:lnTo>
                <a:lnTo>
                  <a:pt x="765" y="2465"/>
                </a:lnTo>
                <a:lnTo>
                  <a:pt x="770" y="2468"/>
                </a:lnTo>
                <a:lnTo>
                  <a:pt x="773" y="2468"/>
                </a:lnTo>
                <a:lnTo>
                  <a:pt x="780" y="2473"/>
                </a:lnTo>
                <a:lnTo>
                  <a:pt x="784" y="2480"/>
                </a:lnTo>
                <a:lnTo>
                  <a:pt x="788" y="2485"/>
                </a:lnTo>
                <a:lnTo>
                  <a:pt x="793" y="2483"/>
                </a:lnTo>
                <a:lnTo>
                  <a:pt x="794" y="2480"/>
                </a:lnTo>
                <a:lnTo>
                  <a:pt x="794" y="2477"/>
                </a:lnTo>
                <a:lnTo>
                  <a:pt x="795" y="2473"/>
                </a:lnTo>
                <a:lnTo>
                  <a:pt x="797" y="2472"/>
                </a:lnTo>
                <a:lnTo>
                  <a:pt x="801" y="2472"/>
                </a:lnTo>
                <a:lnTo>
                  <a:pt x="804" y="2473"/>
                </a:lnTo>
                <a:lnTo>
                  <a:pt x="807" y="2475"/>
                </a:lnTo>
                <a:lnTo>
                  <a:pt x="811" y="2477"/>
                </a:lnTo>
                <a:lnTo>
                  <a:pt x="815" y="2480"/>
                </a:lnTo>
                <a:lnTo>
                  <a:pt x="821" y="2483"/>
                </a:lnTo>
                <a:lnTo>
                  <a:pt x="827" y="2489"/>
                </a:lnTo>
                <a:lnTo>
                  <a:pt x="830" y="2494"/>
                </a:lnTo>
                <a:lnTo>
                  <a:pt x="829" y="2504"/>
                </a:lnTo>
                <a:lnTo>
                  <a:pt x="827" y="2517"/>
                </a:lnTo>
                <a:lnTo>
                  <a:pt x="829" y="2528"/>
                </a:lnTo>
                <a:lnTo>
                  <a:pt x="831" y="2539"/>
                </a:lnTo>
                <a:lnTo>
                  <a:pt x="834" y="2548"/>
                </a:lnTo>
                <a:lnTo>
                  <a:pt x="840" y="2553"/>
                </a:lnTo>
                <a:lnTo>
                  <a:pt x="844" y="2557"/>
                </a:lnTo>
                <a:lnTo>
                  <a:pt x="850" y="2562"/>
                </a:lnTo>
                <a:lnTo>
                  <a:pt x="854" y="2569"/>
                </a:lnTo>
                <a:lnTo>
                  <a:pt x="856" y="2578"/>
                </a:lnTo>
                <a:lnTo>
                  <a:pt x="858" y="2587"/>
                </a:lnTo>
                <a:lnTo>
                  <a:pt x="860" y="2594"/>
                </a:lnTo>
                <a:lnTo>
                  <a:pt x="860" y="2602"/>
                </a:lnTo>
                <a:lnTo>
                  <a:pt x="856" y="2610"/>
                </a:lnTo>
                <a:lnTo>
                  <a:pt x="853" y="2618"/>
                </a:lnTo>
                <a:lnTo>
                  <a:pt x="853" y="2627"/>
                </a:lnTo>
                <a:lnTo>
                  <a:pt x="855" y="2635"/>
                </a:lnTo>
                <a:lnTo>
                  <a:pt x="859" y="2641"/>
                </a:lnTo>
                <a:lnTo>
                  <a:pt x="863" y="2648"/>
                </a:lnTo>
                <a:lnTo>
                  <a:pt x="868" y="2655"/>
                </a:lnTo>
                <a:lnTo>
                  <a:pt x="874" y="2665"/>
                </a:lnTo>
                <a:lnTo>
                  <a:pt x="879" y="2673"/>
                </a:lnTo>
                <a:lnTo>
                  <a:pt x="881" y="2683"/>
                </a:lnTo>
                <a:lnTo>
                  <a:pt x="882" y="2693"/>
                </a:lnTo>
                <a:lnTo>
                  <a:pt x="885" y="2705"/>
                </a:lnTo>
                <a:lnTo>
                  <a:pt x="891" y="2710"/>
                </a:lnTo>
                <a:lnTo>
                  <a:pt x="898" y="2712"/>
                </a:lnTo>
                <a:lnTo>
                  <a:pt x="904" y="2710"/>
                </a:lnTo>
                <a:lnTo>
                  <a:pt x="908" y="2708"/>
                </a:lnTo>
                <a:lnTo>
                  <a:pt x="911" y="2706"/>
                </a:lnTo>
                <a:lnTo>
                  <a:pt x="914" y="2704"/>
                </a:lnTo>
                <a:lnTo>
                  <a:pt x="919" y="2702"/>
                </a:lnTo>
                <a:lnTo>
                  <a:pt x="923" y="2704"/>
                </a:lnTo>
                <a:lnTo>
                  <a:pt x="928" y="2706"/>
                </a:lnTo>
                <a:lnTo>
                  <a:pt x="932" y="2706"/>
                </a:lnTo>
                <a:lnTo>
                  <a:pt x="935" y="2705"/>
                </a:lnTo>
                <a:lnTo>
                  <a:pt x="933" y="2699"/>
                </a:lnTo>
                <a:lnTo>
                  <a:pt x="927" y="2689"/>
                </a:lnTo>
                <a:lnTo>
                  <a:pt x="923" y="2681"/>
                </a:lnTo>
                <a:lnTo>
                  <a:pt x="929" y="2680"/>
                </a:lnTo>
                <a:lnTo>
                  <a:pt x="934" y="2687"/>
                </a:lnTo>
                <a:lnTo>
                  <a:pt x="942" y="2697"/>
                </a:lnTo>
                <a:lnTo>
                  <a:pt x="950" y="2704"/>
                </a:lnTo>
                <a:lnTo>
                  <a:pt x="952" y="2697"/>
                </a:lnTo>
                <a:lnTo>
                  <a:pt x="953" y="2686"/>
                </a:lnTo>
                <a:lnTo>
                  <a:pt x="958" y="2680"/>
                </a:lnTo>
                <a:lnTo>
                  <a:pt x="963" y="2677"/>
                </a:lnTo>
                <a:lnTo>
                  <a:pt x="969" y="2671"/>
                </a:lnTo>
                <a:lnTo>
                  <a:pt x="969" y="2665"/>
                </a:lnTo>
                <a:lnTo>
                  <a:pt x="966" y="2656"/>
                </a:lnTo>
                <a:lnTo>
                  <a:pt x="961" y="2646"/>
                </a:lnTo>
                <a:lnTo>
                  <a:pt x="958" y="2639"/>
                </a:lnTo>
                <a:lnTo>
                  <a:pt x="953" y="2630"/>
                </a:lnTo>
                <a:lnTo>
                  <a:pt x="950" y="2621"/>
                </a:lnTo>
                <a:lnTo>
                  <a:pt x="945" y="2613"/>
                </a:lnTo>
                <a:lnTo>
                  <a:pt x="941" y="2604"/>
                </a:lnTo>
                <a:lnTo>
                  <a:pt x="939" y="2594"/>
                </a:lnTo>
                <a:lnTo>
                  <a:pt x="941" y="2591"/>
                </a:lnTo>
                <a:lnTo>
                  <a:pt x="947" y="2591"/>
                </a:lnTo>
                <a:lnTo>
                  <a:pt x="953" y="2591"/>
                </a:lnTo>
                <a:lnTo>
                  <a:pt x="959" y="2587"/>
                </a:lnTo>
                <a:lnTo>
                  <a:pt x="962" y="2581"/>
                </a:lnTo>
                <a:lnTo>
                  <a:pt x="962" y="2572"/>
                </a:lnTo>
                <a:lnTo>
                  <a:pt x="960" y="2562"/>
                </a:lnTo>
                <a:lnTo>
                  <a:pt x="957" y="2558"/>
                </a:lnTo>
                <a:lnTo>
                  <a:pt x="954" y="2554"/>
                </a:lnTo>
                <a:lnTo>
                  <a:pt x="954" y="2551"/>
                </a:lnTo>
                <a:lnTo>
                  <a:pt x="957" y="2548"/>
                </a:lnTo>
                <a:lnTo>
                  <a:pt x="960" y="2547"/>
                </a:lnTo>
                <a:lnTo>
                  <a:pt x="963" y="2548"/>
                </a:lnTo>
                <a:lnTo>
                  <a:pt x="968" y="2549"/>
                </a:lnTo>
                <a:lnTo>
                  <a:pt x="971" y="2550"/>
                </a:lnTo>
                <a:lnTo>
                  <a:pt x="978" y="2552"/>
                </a:lnTo>
                <a:lnTo>
                  <a:pt x="984" y="2553"/>
                </a:lnTo>
                <a:lnTo>
                  <a:pt x="991" y="2557"/>
                </a:lnTo>
                <a:lnTo>
                  <a:pt x="996" y="2563"/>
                </a:lnTo>
                <a:lnTo>
                  <a:pt x="1001" y="2571"/>
                </a:lnTo>
                <a:lnTo>
                  <a:pt x="1008" y="2574"/>
                </a:lnTo>
                <a:lnTo>
                  <a:pt x="1014" y="2576"/>
                </a:lnTo>
                <a:lnTo>
                  <a:pt x="1020" y="2579"/>
                </a:lnTo>
                <a:lnTo>
                  <a:pt x="1022" y="2584"/>
                </a:lnTo>
                <a:lnTo>
                  <a:pt x="1017" y="2592"/>
                </a:lnTo>
                <a:lnTo>
                  <a:pt x="1011" y="2599"/>
                </a:lnTo>
                <a:lnTo>
                  <a:pt x="1008" y="2603"/>
                </a:lnTo>
                <a:lnTo>
                  <a:pt x="1010" y="2611"/>
                </a:lnTo>
                <a:lnTo>
                  <a:pt x="1016" y="2617"/>
                </a:lnTo>
                <a:lnTo>
                  <a:pt x="1022" y="2621"/>
                </a:lnTo>
                <a:lnTo>
                  <a:pt x="1028" y="2626"/>
                </a:lnTo>
                <a:lnTo>
                  <a:pt x="1032" y="2632"/>
                </a:lnTo>
                <a:lnTo>
                  <a:pt x="1035" y="2639"/>
                </a:lnTo>
                <a:lnTo>
                  <a:pt x="1033" y="2643"/>
                </a:lnTo>
                <a:lnTo>
                  <a:pt x="1029" y="2646"/>
                </a:lnTo>
                <a:lnTo>
                  <a:pt x="1022" y="2646"/>
                </a:lnTo>
                <a:lnTo>
                  <a:pt x="1019" y="2648"/>
                </a:lnTo>
                <a:lnTo>
                  <a:pt x="1019" y="2652"/>
                </a:lnTo>
                <a:lnTo>
                  <a:pt x="1022" y="2662"/>
                </a:lnTo>
                <a:lnTo>
                  <a:pt x="1025" y="2665"/>
                </a:lnTo>
                <a:lnTo>
                  <a:pt x="1026" y="2667"/>
                </a:lnTo>
                <a:lnTo>
                  <a:pt x="1028" y="2669"/>
                </a:lnTo>
                <a:lnTo>
                  <a:pt x="1028" y="2672"/>
                </a:lnTo>
                <a:lnTo>
                  <a:pt x="1029" y="2676"/>
                </a:lnTo>
                <a:lnTo>
                  <a:pt x="1030" y="2679"/>
                </a:lnTo>
                <a:lnTo>
                  <a:pt x="1032" y="2683"/>
                </a:lnTo>
                <a:lnTo>
                  <a:pt x="1035" y="2686"/>
                </a:lnTo>
                <a:lnTo>
                  <a:pt x="1041" y="2690"/>
                </a:lnTo>
                <a:lnTo>
                  <a:pt x="1050" y="2697"/>
                </a:lnTo>
                <a:lnTo>
                  <a:pt x="1056" y="2702"/>
                </a:lnTo>
                <a:lnTo>
                  <a:pt x="1053" y="2708"/>
                </a:lnTo>
                <a:lnTo>
                  <a:pt x="1050" y="2708"/>
                </a:lnTo>
                <a:lnTo>
                  <a:pt x="1046" y="2709"/>
                </a:lnTo>
                <a:lnTo>
                  <a:pt x="1043" y="2711"/>
                </a:lnTo>
                <a:lnTo>
                  <a:pt x="1048" y="2716"/>
                </a:lnTo>
                <a:lnTo>
                  <a:pt x="1051" y="2718"/>
                </a:lnTo>
                <a:lnTo>
                  <a:pt x="1055" y="2719"/>
                </a:lnTo>
                <a:lnTo>
                  <a:pt x="1058" y="2721"/>
                </a:lnTo>
                <a:lnTo>
                  <a:pt x="1060" y="2725"/>
                </a:lnTo>
                <a:lnTo>
                  <a:pt x="1063" y="2727"/>
                </a:lnTo>
                <a:lnTo>
                  <a:pt x="1066" y="2730"/>
                </a:lnTo>
                <a:lnTo>
                  <a:pt x="1067" y="2735"/>
                </a:lnTo>
                <a:lnTo>
                  <a:pt x="1069" y="2738"/>
                </a:lnTo>
                <a:lnTo>
                  <a:pt x="1072" y="2740"/>
                </a:lnTo>
                <a:lnTo>
                  <a:pt x="1076" y="2742"/>
                </a:lnTo>
                <a:lnTo>
                  <a:pt x="1079" y="2745"/>
                </a:lnTo>
                <a:lnTo>
                  <a:pt x="1081" y="2746"/>
                </a:lnTo>
                <a:lnTo>
                  <a:pt x="1080" y="2750"/>
                </a:lnTo>
                <a:lnTo>
                  <a:pt x="1077" y="2756"/>
                </a:lnTo>
                <a:lnTo>
                  <a:pt x="1072" y="2760"/>
                </a:lnTo>
                <a:lnTo>
                  <a:pt x="1069" y="2764"/>
                </a:lnTo>
                <a:lnTo>
                  <a:pt x="1068" y="2767"/>
                </a:lnTo>
                <a:lnTo>
                  <a:pt x="1068" y="2771"/>
                </a:lnTo>
                <a:lnTo>
                  <a:pt x="1068" y="2776"/>
                </a:lnTo>
                <a:lnTo>
                  <a:pt x="1069" y="2780"/>
                </a:lnTo>
                <a:lnTo>
                  <a:pt x="1071" y="2789"/>
                </a:lnTo>
                <a:lnTo>
                  <a:pt x="1076" y="2794"/>
                </a:lnTo>
                <a:lnTo>
                  <a:pt x="1081" y="2797"/>
                </a:lnTo>
                <a:lnTo>
                  <a:pt x="1087" y="2804"/>
                </a:lnTo>
                <a:lnTo>
                  <a:pt x="1092" y="2813"/>
                </a:lnTo>
                <a:lnTo>
                  <a:pt x="1098" y="2820"/>
                </a:lnTo>
                <a:lnTo>
                  <a:pt x="1104" y="2827"/>
                </a:lnTo>
                <a:lnTo>
                  <a:pt x="1112" y="2829"/>
                </a:lnTo>
                <a:lnTo>
                  <a:pt x="1116" y="2830"/>
                </a:lnTo>
                <a:lnTo>
                  <a:pt x="1119" y="2830"/>
                </a:lnTo>
                <a:lnTo>
                  <a:pt x="1121" y="2830"/>
                </a:lnTo>
                <a:lnTo>
                  <a:pt x="1125" y="2831"/>
                </a:lnTo>
                <a:lnTo>
                  <a:pt x="1128" y="2834"/>
                </a:lnTo>
                <a:lnTo>
                  <a:pt x="1129" y="2831"/>
                </a:lnTo>
                <a:lnTo>
                  <a:pt x="1127" y="2829"/>
                </a:lnTo>
                <a:lnTo>
                  <a:pt x="1125" y="2825"/>
                </a:lnTo>
                <a:lnTo>
                  <a:pt x="1121" y="2820"/>
                </a:lnTo>
                <a:lnTo>
                  <a:pt x="1121" y="2815"/>
                </a:lnTo>
                <a:lnTo>
                  <a:pt x="1122" y="2811"/>
                </a:lnTo>
                <a:lnTo>
                  <a:pt x="1122" y="2806"/>
                </a:lnTo>
                <a:lnTo>
                  <a:pt x="1121" y="2803"/>
                </a:lnTo>
                <a:lnTo>
                  <a:pt x="1119" y="2799"/>
                </a:lnTo>
                <a:lnTo>
                  <a:pt x="1117" y="2796"/>
                </a:lnTo>
                <a:lnTo>
                  <a:pt x="1115" y="2793"/>
                </a:lnTo>
                <a:lnTo>
                  <a:pt x="1110" y="2786"/>
                </a:lnTo>
                <a:lnTo>
                  <a:pt x="1108" y="2777"/>
                </a:lnTo>
                <a:lnTo>
                  <a:pt x="1109" y="2771"/>
                </a:lnTo>
                <a:lnTo>
                  <a:pt x="1115" y="2769"/>
                </a:lnTo>
                <a:lnTo>
                  <a:pt x="1117" y="2770"/>
                </a:lnTo>
                <a:lnTo>
                  <a:pt x="1120" y="2772"/>
                </a:lnTo>
                <a:lnTo>
                  <a:pt x="1122" y="2777"/>
                </a:lnTo>
                <a:lnTo>
                  <a:pt x="1126" y="2779"/>
                </a:lnTo>
                <a:lnTo>
                  <a:pt x="1129" y="2781"/>
                </a:lnTo>
                <a:lnTo>
                  <a:pt x="1134" y="2784"/>
                </a:lnTo>
                <a:lnTo>
                  <a:pt x="1137" y="2785"/>
                </a:lnTo>
                <a:lnTo>
                  <a:pt x="1141" y="2787"/>
                </a:lnTo>
                <a:lnTo>
                  <a:pt x="1149" y="2789"/>
                </a:lnTo>
                <a:lnTo>
                  <a:pt x="1155" y="2786"/>
                </a:lnTo>
                <a:lnTo>
                  <a:pt x="1159" y="2781"/>
                </a:lnTo>
                <a:lnTo>
                  <a:pt x="1167" y="2781"/>
                </a:lnTo>
                <a:lnTo>
                  <a:pt x="1173" y="2787"/>
                </a:lnTo>
                <a:lnTo>
                  <a:pt x="1176" y="2796"/>
                </a:lnTo>
                <a:lnTo>
                  <a:pt x="1179" y="2805"/>
                </a:lnTo>
                <a:lnTo>
                  <a:pt x="1184" y="2814"/>
                </a:lnTo>
                <a:lnTo>
                  <a:pt x="1193" y="2818"/>
                </a:lnTo>
                <a:lnTo>
                  <a:pt x="1203" y="2821"/>
                </a:lnTo>
                <a:lnTo>
                  <a:pt x="1212" y="2823"/>
                </a:lnTo>
                <a:lnTo>
                  <a:pt x="1219" y="2823"/>
                </a:lnTo>
                <a:lnTo>
                  <a:pt x="1225" y="2821"/>
                </a:lnTo>
                <a:lnTo>
                  <a:pt x="1228" y="2819"/>
                </a:lnTo>
                <a:lnTo>
                  <a:pt x="1233" y="2817"/>
                </a:lnTo>
                <a:lnTo>
                  <a:pt x="1237" y="2816"/>
                </a:lnTo>
                <a:lnTo>
                  <a:pt x="1241" y="2816"/>
                </a:lnTo>
                <a:lnTo>
                  <a:pt x="1244" y="2817"/>
                </a:lnTo>
                <a:lnTo>
                  <a:pt x="1247" y="2817"/>
                </a:lnTo>
                <a:lnTo>
                  <a:pt x="1249" y="2815"/>
                </a:lnTo>
                <a:lnTo>
                  <a:pt x="1248" y="2810"/>
                </a:lnTo>
                <a:lnTo>
                  <a:pt x="1246" y="2806"/>
                </a:lnTo>
                <a:lnTo>
                  <a:pt x="1243" y="2801"/>
                </a:lnTo>
                <a:lnTo>
                  <a:pt x="1241" y="2796"/>
                </a:lnTo>
                <a:lnTo>
                  <a:pt x="1242" y="2791"/>
                </a:lnTo>
                <a:lnTo>
                  <a:pt x="1244" y="2789"/>
                </a:lnTo>
                <a:lnTo>
                  <a:pt x="1247" y="2787"/>
                </a:lnTo>
                <a:lnTo>
                  <a:pt x="1249" y="2787"/>
                </a:lnTo>
                <a:lnTo>
                  <a:pt x="1256" y="2786"/>
                </a:lnTo>
                <a:lnTo>
                  <a:pt x="1262" y="2785"/>
                </a:lnTo>
                <a:lnTo>
                  <a:pt x="1268" y="2784"/>
                </a:lnTo>
                <a:lnTo>
                  <a:pt x="1275" y="2785"/>
                </a:lnTo>
                <a:lnTo>
                  <a:pt x="1278" y="2788"/>
                </a:lnTo>
                <a:lnTo>
                  <a:pt x="1282" y="2791"/>
                </a:lnTo>
                <a:lnTo>
                  <a:pt x="1286" y="2794"/>
                </a:lnTo>
                <a:lnTo>
                  <a:pt x="1289" y="2795"/>
                </a:lnTo>
                <a:lnTo>
                  <a:pt x="1295" y="2789"/>
                </a:lnTo>
                <a:lnTo>
                  <a:pt x="1293" y="2780"/>
                </a:lnTo>
                <a:lnTo>
                  <a:pt x="1289" y="2769"/>
                </a:lnTo>
                <a:lnTo>
                  <a:pt x="1288" y="2759"/>
                </a:lnTo>
                <a:lnTo>
                  <a:pt x="1288" y="2754"/>
                </a:lnTo>
                <a:lnTo>
                  <a:pt x="1287" y="2748"/>
                </a:lnTo>
                <a:lnTo>
                  <a:pt x="1286" y="2742"/>
                </a:lnTo>
                <a:lnTo>
                  <a:pt x="1286" y="2737"/>
                </a:lnTo>
                <a:lnTo>
                  <a:pt x="1287" y="2731"/>
                </a:lnTo>
                <a:lnTo>
                  <a:pt x="1289" y="2728"/>
                </a:lnTo>
                <a:lnTo>
                  <a:pt x="1293" y="2726"/>
                </a:lnTo>
                <a:lnTo>
                  <a:pt x="1296" y="2724"/>
                </a:lnTo>
                <a:lnTo>
                  <a:pt x="1300" y="2721"/>
                </a:lnTo>
                <a:lnTo>
                  <a:pt x="1304" y="2718"/>
                </a:lnTo>
                <a:lnTo>
                  <a:pt x="1308" y="2716"/>
                </a:lnTo>
                <a:lnTo>
                  <a:pt x="1314" y="2716"/>
                </a:lnTo>
                <a:lnTo>
                  <a:pt x="1316" y="2717"/>
                </a:lnTo>
                <a:lnTo>
                  <a:pt x="1320" y="2719"/>
                </a:lnTo>
                <a:lnTo>
                  <a:pt x="1322" y="2720"/>
                </a:lnTo>
                <a:lnTo>
                  <a:pt x="1325" y="2721"/>
                </a:lnTo>
                <a:lnTo>
                  <a:pt x="1335" y="2720"/>
                </a:lnTo>
                <a:lnTo>
                  <a:pt x="1344" y="2714"/>
                </a:lnTo>
                <a:lnTo>
                  <a:pt x="1353" y="2708"/>
                </a:lnTo>
                <a:lnTo>
                  <a:pt x="1364" y="2706"/>
                </a:lnTo>
                <a:lnTo>
                  <a:pt x="1373" y="2708"/>
                </a:lnTo>
                <a:lnTo>
                  <a:pt x="1383" y="2712"/>
                </a:lnTo>
                <a:lnTo>
                  <a:pt x="1393" y="2717"/>
                </a:lnTo>
                <a:lnTo>
                  <a:pt x="1402" y="2722"/>
                </a:lnTo>
                <a:lnTo>
                  <a:pt x="1411" y="2726"/>
                </a:lnTo>
                <a:lnTo>
                  <a:pt x="1420" y="2726"/>
                </a:lnTo>
                <a:lnTo>
                  <a:pt x="1429" y="2727"/>
                </a:lnTo>
                <a:lnTo>
                  <a:pt x="1438" y="2730"/>
                </a:lnTo>
                <a:lnTo>
                  <a:pt x="1445" y="2736"/>
                </a:lnTo>
                <a:lnTo>
                  <a:pt x="1448" y="2740"/>
                </a:lnTo>
                <a:lnTo>
                  <a:pt x="1448" y="2747"/>
                </a:lnTo>
                <a:lnTo>
                  <a:pt x="1450" y="2755"/>
                </a:lnTo>
                <a:lnTo>
                  <a:pt x="1457" y="2760"/>
                </a:lnTo>
                <a:lnTo>
                  <a:pt x="1467" y="2764"/>
                </a:lnTo>
                <a:lnTo>
                  <a:pt x="1475" y="2765"/>
                </a:lnTo>
                <a:lnTo>
                  <a:pt x="1483" y="2766"/>
                </a:lnTo>
                <a:lnTo>
                  <a:pt x="1493" y="2768"/>
                </a:lnTo>
                <a:lnTo>
                  <a:pt x="1503" y="2766"/>
                </a:lnTo>
                <a:lnTo>
                  <a:pt x="1512" y="2765"/>
                </a:lnTo>
                <a:lnTo>
                  <a:pt x="1522" y="2767"/>
                </a:lnTo>
                <a:lnTo>
                  <a:pt x="1528" y="2776"/>
                </a:lnTo>
                <a:lnTo>
                  <a:pt x="1524" y="2784"/>
                </a:lnTo>
                <a:lnTo>
                  <a:pt x="1518" y="2790"/>
                </a:lnTo>
                <a:lnTo>
                  <a:pt x="1513" y="2795"/>
                </a:lnTo>
                <a:lnTo>
                  <a:pt x="1510" y="2800"/>
                </a:lnTo>
                <a:lnTo>
                  <a:pt x="1511" y="2806"/>
                </a:lnTo>
                <a:lnTo>
                  <a:pt x="1514" y="2810"/>
                </a:lnTo>
                <a:lnTo>
                  <a:pt x="1520" y="2818"/>
                </a:lnTo>
                <a:lnTo>
                  <a:pt x="1527" y="2825"/>
                </a:lnTo>
                <a:lnTo>
                  <a:pt x="1534" y="2826"/>
                </a:lnTo>
                <a:lnTo>
                  <a:pt x="1542" y="2827"/>
                </a:lnTo>
                <a:lnTo>
                  <a:pt x="1551" y="2830"/>
                </a:lnTo>
                <a:lnTo>
                  <a:pt x="1557" y="2838"/>
                </a:lnTo>
                <a:lnTo>
                  <a:pt x="1561" y="2848"/>
                </a:lnTo>
                <a:lnTo>
                  <a:pt x="1567" y="2855"/>
                </a:lnTo>
                <a:lnTo>
                  <a:pt x="1571" y="2856"/>
                </a:lnTo>
                <a:lnTo>
                  <a:pt x="1572" y="2853"/>
                </a:lnTo>
                <a:lnTo>
                  <a:pt x="1571" y="2848"/>
                </a:lnTo>
                <a:lnTo>
                  <a:pt x="1571" y="2844"/>
                </a:lnTo>
                <a:lnTo>
                  <a:pt x="1571" y="2839"/>
                </a:lnTo>
                <a:lnTo>
                  <a:pt x="1572" y="2839"/>
                </a:lnTo>
                <a:lnTo>
                  <a:pt x="1573" y="2839"/>
                </a:lnTo>
                <a:lnTo>
                  <a:pt x="1575" y="2840"/>
                </a:lnTo>
                <a:lnTo>
                  <a:pt x="1576" y="2840"/>
                </a:lnTo>
                <a:lnTo>
                  <a:pt x="1578" y="2839"/>
                </a:lnTo>
                <a:lnTo>
                  <a:pt x="1578" y="2837"/>
                </a:lnTo>
                <a:lnTo>
                  <a:pt x="1578" y="2834"/>
                </a:lnTo>
                <a:lnTo>
                  <a:pt x="1578" y="2830"/>
                </a:lnTo>
                <a:lnTo>
                  <a:pt x="1578" y="2820"/>
                </a:lnTo>
                <a:lnTo>
                  <a:pt x="1579" y="2813"/>
                </a:lnTo>
                <a:lnTo>
                  <a:pt x="1580" y="2806"/>
                </a:lnTo>
                <a:lnTo>
                  <a:pt x="1585" y="2800"/>
                </a:lnTo>
                <a:lnTo>
                  <a:pt x="1589" y="2796"/>
                </a:lnTo>
                <a:lnTo>
                  <a:pt x="1593" y="2793"/>
                </a:lnTo>
                <a:lnTo>
                  <a:pt x="1596" y="2787"/>
                </a:lnTo>
                <a:lnTo>
                  <a:pt x="1598" y="2781"/>
                </a:lnTo>
                <a:lnTo>
                  <a:pt x="1599" y="2777"/>
                </a:lnTo>
                <a:lnTo>
                  <a:pt x="1600" y="2771"/>
                </a:lnTo>
                <a:lnTo>
                  <a:pt x="1600" y="2767"/>
                </a:lnTo>
                <a:lnTo>
                  <a:pt x="1600" y="2762"/>
                </a:lnTo>
                <a:lnTo>
                  <a:pt x="1597" y="2759"/>
                </a:lnTo>
                <a:lnTo>
                  <a:pt x="1593" y="2758"/>
                </a:lnTo>
                <a:lnTo>
                  <a:pt x="1590" y="2759"/>
                </a:lnTo>
                <a:lnTo>
                  <a:pt x="1588" y="2759"/>
                </a:lnTo>
                <a:lnTo>
                  <a:pt x="1583" y="2756"/>
                </a:lnTo>
                <a:lnTo>
                  <a:pt x="1580" y="2751"/>
                </a:lnTo>
                <a:lnTo>
                  <a:pt x="1576" y="2748"/>
                </a:lnTo>
                <a:lnTo>
                  <a:pt x="1571" y="2745"/>
                </a:lnTo>
                <a:lnTo>
                  <a:pt x="1566" y="2739"/>
                </a:lnTo>
                <a:lnTo>
                  <a:pt x="1565" y="2734"/>
                </a:lnTo>
                <a:lnTo>
                  <a:pt x="1565" y="2727"/>
                </a:lnTo>
                <a:lnTo>
                  <a:pt x="1563" y="2718"/>
                </a:lnTo>
                <a:lnTo>
                  <a:pt x="1559" y="2708"/>
                </a:lnTo>
                <a:lnTo>
                  <a:pt x="1553" y="2701"/>
                </a:lnTo>
                <a:lnTo>
                  <a:pt x="1550" y="2693"/>
                </a:lnTo>
                <a:lnTo>
                  <a:pt x="1553" y="2686"/>
                </a:lnTo>
                <a:lnTo>
                  <a:pt x="1554" y="2682"/>
                </a:lnTo>
                <a:lnTo>
                  <a:pt x="1553" y="2678"/>
                </a:lnTo>
                <a:lnTo>
                  <a:pt x="1550" y="2675"/>
                </a:lnTo>
                <a:lnTo>
                  <a:pt x="1547" y="2671"/>
                </a:lnTo>
                <a:lnTo>
                  <a:pt x="1544" y="2668"/>
                </a:lnTo>
                <a:lnTo>
                  <a:pt x="1543" y="2665"/>
                </a:lnTo>
                <a:lnTo>
                  <a:pt x="1542" y="2661"/>
                </a:lnTo>
                <a:lnTo>
                  <a:pt x="1542" y="2657"/>
                </a:lnTo>
                <a:lnTo>
                  <a:pt x="1540" y="2648"/>
                </a:lnTo>
                <a:lnTo>
                  <a:pt x="1538" y="2640"/>
                </a:lnTo>
                <a:lnTo>
                  <a:pt x="1538" y="2635"/>
                </a:lnTo>
                <a:lnTo>
                  <a:pt x="1542" y="2630"/>
                </a:lnTo>
                <a:lnTo>
                  <a:pt x="1548" y="2629"/>
                </a:lnTo>
                <a:lnTo>
                  <a:pt x="1554" y="2626"/>
                </a:lnTo>
                <a:lnTo>
                  <a:pt x="1560" y="2621"/>
                </a:lnTo>
                <a:lnTo>
                  <a:pt x="1559" y="2614"/>
                </a:lnTo>
                <a:lnTo>
                  <a:pt x="1556" y="2608"/>
                </a:lnTo>
                <a:lnTo>
                  <a:pt x="1551" y="2602"/>
                </a:lnTo>
                <a:lnTo>
                  <a:pt x="1548" y="2597"/>
                </a:lnTo>
                <a:lnTo>
                  <a:pt x="1543" y="2590"/>
                </a:lnTo>
                <a:lnTo>
                  <a:pt x="1539" y="2582"/>
                </a:lnTo>
                <a:lnTo>
                  <a:pt x="1534" y="2573"/>
                </a:lnTo>
                <a:lnTo>
                  <a:pt x="1531" y="2564"/>
                </a:lnTo>
                <a:lnTo>
                  <a:pt x="1530" y="2556"/>
                </a:lnTo>
                <a:lnTo>
                  <a:pt x="1530" y="2551"/>
                </a:lnTo>
                <a:lnTo>
                  <a:pt x="1530" y="2546"/>
                </a:lnTo>
                <a:lnTo>
                  <a:pt x="1530" y="2541"/>
                </a:lnTo>
                <a:lnTo>
                  <a:pt x="1527" y="2537"/>
                </a:lnTo>
                <a:lnTo>
                  <a:pt x="1523" y="2533"/>
                </a:lnTo>
                <a:lnTo>
                  <a:pt x="1520" y="2531"/>
                </a:lnTo>
                <a:lnTo>
                  <a:pt x="1518" y="2528"/>
                </a:lnTo>
                <a:lnTo>
                  <a:pt x="1514" y="2525"/>
                </a:lnTo>
                <a:lnTo>
                  <a:pt x="1508" y="2519"/>
                </a:lnTo>
                <a:lnTo>
                  <a:pt x="1501" y="2513"/>
                </a:lnTo>
                <a:lnTo>
                  <a:pt x="1494" y="2508"/>
                </a:lnTo>
                <a:lnTo>
                  <a:pt x="1488" y="2503"/>
                </a:lnTo>
                <a:lnTo>
                  <a:pt x="1483" y="2501"/>
                </a:lnTo>
                <a:lnTo>
                  <a:pt x="1479" y="2499"/>
                </a:lnTo>
                <a:lnTo>
                  <a:pt x="1475" y="2494"/>
                </a:lnTo>
                <a:lnTo>
                  <a:pt x="1472" y="2490"/>
                </a:lnTo>
                <a:lnTo>
                  <a:pt x="1472" y="2485"/>
                </a:lnTo>
                <a:lnTo>
                  <a:pt x="1472" y="2481"/>
                </a:lnTo>
                <a:lnTo>
                  <a:pt x="1472" y="2477"/>
                </a:lnTo>
                <a:lnTo>
                  <a:pt x="1471" y="2472"/>
                </a:lnTo>
                <a:lnTo>
                  <a:pt x="1467" y="2465"/>
                </a:lnTo>
                <a:lnTo>
                  <a:pt x="1462" y="2461"/>
                </a:lnTo>
                <a:lnTo>
                  <a:pt x="1458" y="2457"/>
                </a:lnTo>
                <a:lnTo>
                  <a:pt x="1453" y="2450"/>
                </a:lnTo>
                <a:lnTo>
                  <a:pt x="1452" y="2440"/>
                </a:lnTo>
                <a:lnTo>
                  <a:pt x="1452" y="2431"/>
                </a:lnTo>
                <a:lnTo>
                  <a:pt x="1450" y="2424"/>
                </a:lnTo>
                <a:lnTo>
                  <a:pt x="1442" y="2420"/>
                </a:lnTo>
                <a:lnTo>
                  <a:pt x="1436" y="2415"/>
                </a:lnTo>
                <a:lnTo>
                  <a:pt x="1432" y="2409"/>
                </a:lnTo>
                <a:lnTo>
                  <a:pt x="1430" y="2401"/>
                </a:lnTo>
                <a:lnTo>
                  <a:pt x="1430" y="2393"/>
                </a:lnTo>
                <a:lnTo>
                  <a:pt x="1431" y="2383"/>
                </a:lnTo>
                <a:lnTo>
                  <a:pt x="1435" y="2376"/>
                </a:lnTo>
                <a:lnTo>
                  <a:pt x="1442" y="2371"/>
                </a:lnTo>
                <a:lnTo>
                  <a:pt x="1450" y="2369"/>
                </a:lnTo>
                <a:lnTo>
                  <a:pt x="1458" y="2367"/>
                </a:lnTo>
                <a:lnTo>
                  <a:pt x="1464" y="2364"/>
                </a:lnTo>
                <a:lnTo>
                  <a:pt x="1465" y="2360"/>
                </a:lnTo>
                <a:lnTo>
                  <a:pt x="1455" y="2350"/>
                </a:lnTo>
                <a:lnTo>
                  <a:pt x="1451" y="2343"/>
                </a:lnTo>
                <a:lnTo>
                  <a:pt x="1452" y="2336"/>
                </a:lnTo>
                <a:lnTo>
                  <a:pt x="1454" y="2330"/>
                </a:lnTo>
                <a:lnTo>
                  <a:pt x="1454" y="2321"/>
                </a:lnTo>
                <a:lnTo>
                  <a:pt x="1450" y="2314"/>
                </a:lnTo>
                <a:lnTo>
                  <a:pt x="1444" y="2309"/>
                </a:lnTo>
                <a:lnTo>
                  <a:pt x="1440" y="2302"/>
                </a:lnTo>
                <a:lnTo>
                  <a:pt x="1438" y="2295"/>
                </a:lnTo>
                <a:lnTo>
                  <a:pt x="1438" y="2284"/>
                </a:lnTo>
                <a:lnTo>
                  <a:pt x="1443" y="2276"/>
                </a:lnTo>
                <a:lnTo>
                  <a:pt x="1451" y="2270"/>
                </a:lnTo>
                <a:lnTo>
                  <a:pt x="1457" y="2265"/>
                </a:lnTo>
                <a:lnTo>
                  <a:pt x="1463" y="2261"/>
                </a:lnTo>
                <a:lnTo>
                  <a:pt x="1472" y="2256"/>
                </a:lnTo>
                <a:lnTo>
                  <a:pt x="1482" y="2255"/>
                </a:lnTo>
                <a:lnTo>
                  <a:pt x="1491" y="2260"/>
                </a:lnTo>
                <a:lnTo>
                  <a:pt x="1494" y="2265"/>
                </a:lnTo>
                <a:lnTo>
                  <a:pt x="1498" y="2271"/>
                </a:lnTo>
                <a:lnTo>
                  <a:pt x="1501" y="2275"/>
                </a:lnTo>
                <a:lnTo>
                  <a:pt x="1507" y="2277"/>
                </a:lnTo>
                <a:lnTo>
                  <a:pt x="1513" y="2280"/>
                </a:lnTo>
                <a:lnTo>
                  <a:pt x="1521" y="2283"/>
                </a:lnTo>
                <a:lnTo>
                  <a:pt x="1528" y="2288"/>
                </a:lnTo>
                <a:lnTo>
                  <a:pt x="1533" y="2299"/>
                </a:lnTo>
                <a:lnTo>
                  <a:pt x="1540" y="2313"/>
                </a:lnTo>
                <a:lnTo>
                  <a:pt x="1544" y="2329"/>
                </a:lnTo>
                <a:lnTo>
                  <a:pt x="1548" y="2344"/>
                </a:lnTo>
                <a:lnTo>
                  <a:pt x="1552" y="2360"/>
                </a:lnTo>
                <a:lnTo>
                  <a:pt x="1557" y="2359"/>
                </a:lnTo>
                <a:lnTo>
                  <a:pt x="1562" y="2359"/>
                </a:lnTo>
                <a:lnTo>
                  <a:pt x="1568" y="2361"/>
                </a:lnTo>
                <a:lnTo>
                  <a:pt x="1572" y="2362"/>
                </a:lnTo>
                <a:lnTo>
                  <a:pt x="1578" y="2362"/>
                </a:lnTo>
                <a:lnTo>
                  <a:pt x="1582" y="2362"/>
                </a:lnTo>
                <a:lnTo>
                  <a:pt x="1587" y="2361"/>
                </a:lnTo>
                <a:lnTo>
                  <a:pt x="1591" y="2362"/>
                </a:lnTo>
                <a:lnTo>
                  <a:pt x="1600" y="2365"/>
                </a:lnTo>
                <a:lnTo>
                  <a:pt x="1610" y="2371"/>
                </a:lnTo>
                <a:lnTo>
                  <a:pt x="1615" y="2378"/>
                </a:lnTo>
                <a:lnTo>
                  <a:pt x="1610" y="2384"/>
                </a:lnTo>
                <a:lnTo>
                  <a:pt x="1606" y="2386"/>
                </a:lnTo>
                <a:lnTo>
                  <a:pt x="1601" y="2388"/>
                </a:lnTo>
                <a:lnTo>
                  <a:pt x="1596" y="2389"/>
                </a:lnTo>
                <a:lnTo>
                  <a:pt x="1592" y="2391"/>
                </a:lnTo>
                <a:lnTo>
                  <a:pt x="1587" y="2394"/>
                </a:lnTo>
                <a:lnTo>
                  <a:pt x="1582" y="2398"/>
                </a:lnTo>
                <a:lnTo>
                  <a:pt x="1578" y="2402"/>
                </a:lnTo>
                <a:lnTo>
                  <a:pt x="1572" y="2405"/>
                </a:lnTo>
                <a:lnTo>
                  <a:pt x="1563" y="2412"/>
                </a:lnTo>
                <a:lnTo>
                  <a:pt x="1554" y="2418"/>
                </a:lnTo>
                <a:lnTo>
                  <a:pt x="1546" y="2424"/>
                </a:lnTo>
                <a:lnTo>
                  <a:pt x="1537" y="2431"/>
                </a:lnTo>
                <a:lnTo>
                  <a:pt x="1529" y="2438"/>
                </a:lnTo>
                <a:lnTo>
                  <a:pt x="1522" y="2448"/>
                </a:lnTo>
                <a:lnTo>
                  <a:pt x="1518" y="2458"/>
                </a:lnTo>
                <a:lnTo>
                  <a:pt x="1513" y="2469"/>
                </a:lnTo>
                <a:lnTo>
                  <a:pt x="1512" y="2475"/>
                </a:lnTo>
                <a:lnTo>
                  <a:pt x="1510" y="2487"/>
                </a:lnTo>
                <a:lnTo>
                  <a:pt x="1510" y="2498"/>
                </a:lnTo>
                <a:lnTo>
                  <a:pt x="1511" y="2505"/>
                </a:lnTo>
                <a:lnTo>
                  <a:pt x="1516" y="2511"/>
                </a:lnTo>
                <a:lnTo>
                  <a:pt x="1521" y="2513"/>
                </a:lnTo>
                <a:lnTo>
                  <a:pt x="1527" y="2512"/>
                </a:lnTo>
                <a:lnTo>
                  <a:pt x="1529" y="2510"/>
                </a:lnTo>
                <a:lnTo>
                  <a:pt x="1530" y="2507"/>
                </a:lnTo>
                <a:lnTo>
                  <a:pt x="1531" y="2503"/>
                </a:lnTo>
                <a:lnTo>
                  <a:pt x="1533" y="2500"/>
                </a:lnTo>
                <a:lnTo>
                  <a:pt x="1537" y="2501"/>
                </a:lnTo>
                <a:lnTo>
                  <a:pt x="1540" y="2502"/>
                </a:lnTo>
                <a:lnTo>
                  <a:pt x="1543" y="2504"/>
                </a:lnTo>
                <a:lnTo>
                  <a:pt x="1546" y="2507"/>
                </a:lnTo>
                <a:lnTo>
                  <a:pt x="1549" y="2509"/>
                </a:lnTo>
                <a:lnTo>
                  <a:pt x="1557" y="2515"/>
                </a:lnTo>
                <a:lnTo>
                  <a:pt x="1552" y="2521"/>
                </a:lnTo>
                <a:lnTo>
                  <a:pt x="1543" y="2524"/>
                </a:lnTo>
                <a:lnTo>
                  <a:pt x="1539" y="2527"/>
                </a:lnTo>
                <a:lnTo>
                  <a:pt x="1543" y="2531"/>
                </a:lnTo>
                <a:lnTo>
                  <a:pt x="1554" y="2532"/>
                </a:lnTo>
                <a:lnTo>
                  <a:pt x="1566" y="2531"/>
                </a:lnTo>
                <a:lnTo>
                  <a:pt x="1572" y="2531"/>
                </a:lnTo>
                <a:lnTo>
                  <a:pt x="1578" y="2528"/>
                </a:lnTo>
                <a:lnTo>
                  <a:pt x="1586" y="2523"/>
                </a:lnTo>
                <a:lnTo>
                  <a:pt x="1595" y="2520"/>
                </a:lnTo>
                <a:lnTo>
                  <a:pt x="1601" y="2522"/>
                </a:lnTo>
                <a:lnTo>
                  <a:pt x="1602" y="2525"/>
                </a:lnTo>
                <a:lnTo>
                  <a:pt x="1601" y="2528"/>
                </a:lnTo>
                <a:lnTo>
                  <a:pt x="1598" y="2530"/>
                </a:lnTo>
                <a:lnTo>
                  <a:pt x="1598" y="2532"/>
                </a:lnTo>
                <a:lnTo>
                  <a:pt x="1600" y="2535"/>
                </a:lnTo>
                <a:lnTo>
                  <a:pt x="1603" y="2538"/>
                </a:lnTo>
                <a:lnTo>
                  <a:pt x="1608" y="2540"/>
                </a:lnTo>
                <a:lnTo>
                  <a:pt x="1611" y="2541"/>
                </a:lnTo>
                <a:lnTo>
                  <a:pt x="1624" y="2549"/>
                </a:lnTo>
                <a:lnTo>
                  <a:pt x="1635" y="2560"/>
                </a:lnTo>
                <a:lnTo>
                  <a:pt x="1645" y="2573"/>
                </a:lnTo>
                <a:lnTo>
                  <a:pt x="1655" y="2588"/>
                </a:lnTo>
                <a:lnTo>
                  <a:pt x="1659" y="2592"/>
                </a:lnTo>
                <a:lnTo>
                  <a:pt x="1665" y="2597"/>
                </a:lnTo>
                <a:lnTo>
                  <a:pt x="1669" y="2600"/>
                </a:lnTo>
                <a:lnTo>
                  <a:pt x="1670" y="2606"/>
                </a:lnTo>
                <a:lnTo>
                  <a:pt x="1666" y="2608"/>
                </a:lnTo>
                <a:lnTo>
                  <a:pt x="1656" y="2609"/>
                </a:lnTo>
                <a:lnTo>
                  <a:pt x="1644" y="2609"/>
                </a:lnTo>
                <a:lnTo>
                  <a:pt x="1637" y="2608"/>
                </a:lnTo>
                <a:lnTo>
                  <a:pt x="1631" y="2612"/>
                </a:lnTo>
                <a:lnTo>
                  <a:pt x="1638" y="2620"/>
                </a:lnTo>
                <a:lnTo>
                  <a:pt x="1649" y="2626"/>
                </a:lnTo>
                <a:lnTo>
                  <a:pt x="1659" y="2627"/>
                </a:lnTo>
                <a:lnTo>
                  <a:pt x="1665" y="2623"/>
                </a:lnTo>
                <a:lnTo>
                  <a:pt x="1671" y="2620"/>
                </a:lnTo>
                <a:lnTo>
                  <a:pt x="1678" y="2617"/>
                </a:lnTo>
                <a:lnTo>
                  <a:pt x="1685" y="2613"/>
                </a:lnTo>
                <a:lnTo>
                  <a:pt x="1725" y="2592"/>
                </a:lnTo>
                <a:lnTo>
                  <a:pt x="1744" y="2582"/>
                </a:lnTo>
                <a:lnTo>
                  <a:pt x="1763" y="2572"/>
                </a:lnTo>
                <a:lnTo>
                  <a:pt x="1802" y="2551"/>
                </a:lnTo>
                <a:lnTo>
                  <a:pt x="1841" y="2531"/>
                </a:lnTo>
                <a:lnTo>
                  <a:pt x="1880" y="2510"/>
                </a:lnTo>
                <a:lnTo>
                  <a:pt x="1919" y="2489"/>
                </a:lnTo>
                <a:lnTo>
                  <a:pt x="1958" y="2468"/>
                </a:lnTo>
                <a:lnTo>
                  <a:pt x="1995" y="2446"/>
                </a:lnTo>
                <a:lnTo>
                  <a:pt x="2053" y="2414"/>
                </a:lnTo>
                <a:lnTo>
                  <a:pt x="2111" y="2382"/>
                </a:lnTo>
                <a:lnTo>
                  <a:pt x="2169" y="2349"/>
                </a:lnTo>
                <a:lnTo>
                  <a:pt x="2226" y="2316"/>
                </a:lnTo>
                <a:lnTo>
                  <a:pt x="2284" y="2283"/>
                </a:lnTo>
                <a:lnTo>
                  <a:pt x="2341" y="2250"/>
                </a:lnTo>
                <a:lnTo>
                  <a:pt x="2397" y="2216"/>
                </a:lnTo>
                <a:lnTo>
                  <a:pt x="2454" y="2182"/>
                </a:lnTo>
                <a:lnTo>
                  <a:pt x="2500" y="2154"/>
                </a:lnTo>
                <a:lnTo>
                  <a:pt x="2546" y="2126"/>
                </a:lnTo>
                <a:lnTo>
                  <a:pt x="2592" y="2098"/>
                </a:lnTo>
                <a:lnTo>
                  <a:pt x="2638" y="2069"/>
                </a:lnTo>
                <a:lnTo>
                  <a:pt x="2683" y="2041"/>
                </a:lnTo>
                <a:lnTo>
                  <a:pt x="2729" y="2013"/>
                </a:lnTo>
                <a:lnTo>
                  <a:pt x="2751" y="1998"/>
                </a:lnTo>
                <a:lnTo>
                  <a:pt x="2774" y="1984"/>
                </a:lnTo>
                <a:lnTo>
                  <a:pt x="2820" y="1955"/>
                </a:lnTo>
                <a:lnTo>
                  <a:pt x="2839" y="1942"/>
                </a:lnTo>
                <a:lnTo>
                  <a:pt x="2859" y="1929"/>
                </a:lnTo>
                <a:lnTo>
                  <a:pt x="2879" y="1917"/>
                </a:lnTo>
                <a:lnTo>
                  <a:pt x="2899" y="1904"/>
                </a:lnTo>
                <a:lnTo>
                  <a:pt x="2903" y="1901"/>
                </a:lnTo>
                <a:lnTo>
                  <a:pt x="2916" y="1921"/>
                </a:lnTo>
                <a:lnTo>
                  <a:pt x="2925" y="1936"/>
                </a:lnTo>
                <a:lnTo>
                  <a:pt x="2931" y="1944"/>
                </a:lnTo>
                <a:lnTo>
                  <a:pt x="2945" y="1967"/>
                </a:lnTo>
                <a:lnTo>
                  <a:pt x="2961" y="1990"/>
                </a:lnTo>
                <a:lnTo>
                  <a:pt x="2975" y="2014"/>
                </a:lnTo>
                <a:lnTo>
                  <a:pt x="2984" y="2027"/>
                </a:lnTo>
                <a:lnTo>
                  <a:pt x="2996" y="2047"/>
                </a:lnTo>
                <a:lnTo>
                  <a:pt x="3007" y="2064"/>
                </a:lnTo>
                <a:lnTo>
                  <a:pt x="3016" y="2077"/>
                </a:lnTo>
                <a:lnTo>
                  <a:pt x="3021" y="2084"/>
                </a:lnTo>
                <a:lnTo>
                  <a:pt x="3021" y="2084"/>
                </a:lnTo>
                <a:lnTo>
                  <a:pt x="3023" y="2082"/>
                </a:lnTo>
                <a:lnTo>
                  <a:pt x="3025" y="2078"/>
                </a:lnTo>
                <a:lnTo>
                  <a:pt x="3026" y="2076"/>
                </a:lnTo>
                <a:lnTo>
                  <a:pt x="3030" y="2078"/>
                </a:lnTo>
                <a:lnTo>
                  <a:pt x="3032" y="2074"/>
                </a:lnTo>
                <a:lnTo>
                  <a:pt x="3041" y="2069"/>
                </a:lnTo>
                <a:lnTo>
                  <a:pt x="3044" y="2066"/>
                </a:lnTo>
                <a:lnTo>
                  <a:pt x="3045" y="2062"/>
                </a:lnTo>
                <a:lnTo>
                  <a:pt x="3044" y="2056"/>
                </a:lnTo>
                <a:lnTo>
                  <a:pt x="3041" y="2052"/>
                </a:lnTo>
                <a:lnTo>
                  <a:pt x="3036" y="2049"/>
                </a:lnTo>
                <a:lnTo>
                  <a:pt x="3036" y="2037"/>
                </a:lnTo>
                <a:lnTo>
                  <a:pt x="3046" y="2041"/>
                </a:lnTo>
                <a:lnTo>
                  <a:pt x="3053" y="2037"/>
                </a:lnTo>
                <a:lnTo>
                  <a:pt x="3056" y="2029"/>
                </a:lnTo>
                <a:lnTo>
                  <a:pt x="3055" y="2018"/>
                </a:lnTo>
                <a:lnTo>
                  <a:pt x="3052" y="2016"/>
                </a:lnTo>
                <a:lnTo>
                  <a:pt x="3053" y="2013"/>
                </a:lnTo>
                <a:lnTo>
                  <a:pt x="3055" y="2008"/>
                </a:lnTo>
                <a:lnTo>
                  <a:pt x="3055" y="2004"/>
                </a:lnTo>
                <a:lnTo>
                  <a:pt x="3054" y="2001"/>
                </a:lnTo>
                <a:lnTo>
                  <a:pt x="3054" y="1998"/>
                </a:lnTo>
                <a:lnTo>
                  <a:pt x="3054" y="1995"/>
                </a:lnTo>
                <a:lnTo>
                  <a:pt x="3055" y="1991"/>
                </a:lnTo>
                <a:lnTo>
                  <a:pt x="3060" y="1987"/>
                </a:lnTo>
                <a:lnTo>
                  <a:pt x="3060" y="1984"/>
                </a:lnTo>
                <a:lnTo>
                  <a:pt x="3056" y="1975"/>
                </a:lnTo>
                <a:lnTo>
                  <a:pt x="3052" y="1966"/>
                </a:lnTo>
                <a:lnTo>
                  <a:pt x="3051" y="1962"/>
                </a:lnTo>
                <a:lnTo>
                  <a:pt x="3052" y="1959"/>
                </a:lnTo>
                <a:lnTo>
                  <a:pt x="3064" y="1951"/>
                </a:lnTo>
                <a:lnTo>
                  <a:pt x="3068" y="1947"/>
                </a:lnTo>
                <a:lnTo>
                  <a:pt x="3076" y="1919"/>
                </a:lnTo>
                <a:lnTo>
                  <a:pt x="3076" y="1915"/>
                </a:lnTo>
                <a:lnTo>
                  <a:pt x="3075" y="1911"/>
                </a:lnTo>
                <a:lnTo>
                  <a:pt x="3073" y="1905"/>
                </a:lnTo>
                <a:lnTo>
                  <a:pt x="3075" y="1902"/>
                </a:lnTo>
                <a:lnTo>
                  <a:pt x="3082" y="1902"/>
                </a:lnTo>
                <a:lnTo>
                  <a:pt x="3084" y="1899"/>
                </a:lnTo>
                <a:lnTo>
                  <a:pt x="3085" y="1894"/>
                </a:lnTo>
                <a:lnTo>
                  <a:pt x="3086" y="1887"/>
                </a:lnTo>
                <a:lnTo>
                  <a:pt x="3084" y="1881"/>
                </a:lnTo>
                <a:lnTo>
                  <a:pt x="3085" y="1879"/>
                </a:lnTo>
                <a:lnTo>
                  <a:pt x="3100" y="186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6" name="Freeform 454"/>
          <p:cNvSpPr>
            <a:spLocks/>
          </p:cNvSpPr>
          <p:nvPr/>
        </p:nvSpPr>
        <p:spPr bwMode="auto">
          <a:xfrm>
            <a:off x="14435395" y="5356569"/>
            <a:ext cx="11113" cy="14288"/>
          </a:xfrm>
          <a:custGeom>
            <a:avLst/>
            <a:gdLst>
              <a:gd name="T0" fmla="*/ 13 w 23"/>
              <a:gd name="T1" fmla="*/ 27 h 28"/>
              <a:gd name="T2" fmla="*/ 23 w 23"/>
              <a:gd name="T3" fmla="*/ 28 h 28"/>
              <a:gd name="T4" fmla="*/ 19 w 23"/>
              <a:gd name="T5" fmla="*/ 23 h 28"/>
              <a:gd name="T6" fmla="*/ 15 w 23"/>
              <a:gd name="T7" fmla="*/ 20 h 28"/>
              <a:gd name="T8" fmla="*/ 7 w 23"/>
              <a:gd name="T9" fmla="*/ 17 h 28"/>
              <a:gd name="T10" fmla="*/ 6 w 23"/>
              <a:gd name="T11" fmla="*/ 14 h 28"/>
              <a:gd name="T12" fmla="*/ 6 w 23"/>
              <a:gd name="T13" fmla="*/ 12 h 28"/>
              <a:gd name="T14" fmla="*/ 6 w 23"/>
              <a:gd name="T15" fmla="*/ 11 h 28"/>
              <a:gd name="T16" fmla="*/ 5 w 23"/>
              <a:gd name="T17" fmla="*/ 10 h 28"/>
              <a:gd name="T18" fmla="*/ 5 w 23"/>
              <a:gd name="T19" fmla="*/ 9 h 28"/>
              <a:gd name="T20" fmla="*/ 7 w 23"/>
              <a:gd name="T21" fmla="*/ 4 h 28"/>
              <a:gd name="T22" fmla="*/ 7 w 23"/>
              <a:gd name="T23" fmla="*/ 2 h 28"/>
              <a:gd name="T24" fmla="*/ 7 w 23"/>
              <a:gd name="T25" fmla="*/ 0 h 28"/>
              <a:gd name="T26" fmla="*/ 2 w 23"/>
              <a:gd name="T27" fmla="*/ 3 h 28"/>
              <a:gd name="T28" fmla="*/ 0 w 23"/>
              <a:gd name="T29" fmla="*/ 9 h 28"/>
              <a:gd name="T30" fmla="*/ 0 w 23"/>
              <a:gd name="T31" fmla="*/ 17 h 28"/>
              <a:gd name="T32" fmla="*/ 2 w 23"/>
              <a:gd name="T33" fmla="*/ 24 h 28"/>
              <a:gd name="T34" fmla="*/ 13 w 23"/>
              <a:gd name="T3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8">
                <a:moveTo>
                  <a:pt x="13" y="27"/>
                </a:moveTo>
                <a:lnTo>
                  <a:pt x="23" y="28"/>
                </a:lnTo>
                <a:lnTo>
                  <a:pt x="19" y="23"/>
                </a:lnTo>
                <a:lnTo>
                  <a:pt x="15" y="20"/>
                </a:lnTo>
                <a:lnTo>
                  <a:pt x="7" y="17"/>
                </a:lnTo>
                <a:lnTo>
                  <a:pt x="6" y="14"/>
                </a:lnTo>
                <a:lnTo>
                  <a:pt x="6" y="12"/>
                </a:lnTo>
                <a:lnTo>
                  <a:pt x="6" y="11"/>
                </a:lnTo>
                <a:lnTo>
                  <a:pt x="5" y="10"/>
                </a:lnTo>
                <a:lnTo>
                  <a:pt x="5" y="9"/>
                </a:lnTo>
                <a:lnTo>
                  <a:pt x="7" y="4"/>
                </a:lnTo>
                <a:lnTo>
                  <a:pt x="7" y="2"/>
                </a:lnTo>
                <a:lnTo>
                  <a:pt x="7" y="0"/>
                </a:lnTo>
                <a:lnTo>
                  <a:pt x="2" y="3"/>
                </a:lnTo>
                <a:lnTo>
                  <a:pt x="0" y="9"/>
                </a:lnTo>
                <a:lnTo>
                  <a:pt x="0" y="17"/>
                </a:lnTo>
                <a:lnTo>
                  <a:pt x="2" y="24"/>
                </a:lnTo>
                <a:lnTo>
                  <a:pt x="13" y="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7" name="Freeform 455"/>
          <p:cNvSpPr>
            <a:spLocks/>
          </p:cNvSpPr>
          <p:nvPr/>
        </p:nvSpPr>
        <p:spPr bwMode="auto">
          <a:xfrm>
            <a:off x="14435395" y="5356569"/>
            <a:ext cx="11113" cy="14288"/>
          </a:xfrm>
          <a:custGeom>
            <a:avLst/>
            <a:gdLst>
              <a:gd name="T0" fmla="*/ 13 w 23"/>
              <a:gd name="T1" fmla="*/ 27 h 28"/>
              <a:gd name="T2" fmla="*/ 23 w 23"/>
              <a:gd name="T3" fmla="*/ 28 h 28"/>
              <a:gd name="T4" fmla="*/ 19 w 23"/>
              <a:gd name="T5" fmla="*/ 23 h 28"/>
              <a:gd name="T6" fmla="*/ 15 w 23"/>
              <a:gd name="T7" fmla="*/ 20 h 28"/>
              <a:gd name="T8" fmla="*/ 7 w 23"/>
              <a:gd name="T9" fmla="*/ 17 h 28"/>
              <a:gd name="T10" fmla="*/ 6 w 23"/>
              <a:gd name="T11" fmla="*/ 14 h 28"/>
              <a:gd name="T12" fmla="*/ 6 w 23"/>
              <a:gd name="T13" fmla="*/ 12 h 28"/>
              <a:gd name="T14" fmla="*/ 6 w 23"/>
              <a:gd name="T15" fmla="*/ 11 h 28"/>
              <a:gd name="T16" fmla="*/ 5 w 23"/>
              <a:gd name="T17" fmla="*/ 10 h 28"/>
              <a:gd name="T18" fmla="*/ 5 w 23"/>
              <a:gd name="T19" fmla="*/ 9 h 28"/>
              <a:gd name="T20" fmla="*/ 7 w 23"/>
              <a:gd name="T21" fmla="*/ 4 h 28"/>
              <a:gd name="T22" fmla="*/ 7 w 23"/>
              <a:gd name="T23" fmla="*/ 2 h 28"/>
              <a:gd name="T24" fmla="*/ 7 w 23"/>
              <a:gd name="T25" fmla="*/ 0 h 28"/>
              <a:gd name="T26" fmla="*/ 2 w 23"/>
              <a:gd name="T27" fmla="*/ 3 h 28"/>
              <a:gd name="T28" fmla="*/ 0 w 23"/>
              <a:gd name="T29" fmla="*/ 9 h 28"/>
              <a:gd name="T30" fmla="*/ 0 w 23"/>
              <a:gd name="T31" fmla="*/ 17 h 28"/>
              <a:gd name="T32" fmla="*/ 2 w 23"/>
              <a:gd name="T33" fmla="*/ 24 h 28"/>
              <a:gd name="T34" fmla="*/ 13 w 23"/>
              <a:gd name="T3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8">
                <a:moveTo>
                  <a:pt x="13" y="27"/>
                </a:moveTo>
                <a:lnTo>
                  <a:pt x="23" y="28"/>
                </a:lnTo>
                <a:lnTo>
                  <a:pt x="19" y="23"/>
                </a:lnTo>
                <a:lnTo>
                  <a:pt x="15" y="20"/>
                </a:lnTo>
                <a:lnTo>
                  <a:pt x="7" y="17"/>
                </a:lnTo>
                <a:lnTo>
                  <a:pt x="6" y="14"/>
                </a:lnTo>
                <a:lnTo>
                  <a:pt x="6" y="12"/>
                </a:lnTo>
                <a:lnTo>
                  <a:pt x="6" y="11"/>
                </a:lnTo>
                <a:lnTo>
                  <a:pt x="5" y="10"/>
                </a:lnTo>
                <a:lnTo>
                  <a:pt x="5" y="9"/>
                </a:lnTo>
                <a:lnTo>
                  <a:pt x="7" y="4"/>
                </a:lnTo>
                <a:lnTo>
                  <a:pt x="7" y="2"/>
                </a:lnTo>
                <a:lnTo>
                  <a:pt x="7" y="0"/>
                </a:lnTo>
                <a:lnTo>
                  <a:pt x="2" y="3"/>
                </a:lnTo>
                <a:lnTo>
                  <a:pt x="0" y="9"/>
                </a:lnTo>
                <a:lnTo>
                  <a:pt x="0" y="17"/>
                </a:lnTo>
                <a:lnTo>
                  <a:pt x="2" y="24"/>
                </a:lnTo>
                <a:lnTo>
                  <a:pt x="13"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456"/>
          <p:cNvSpPr>
            <a:spLocks/>
          </p:cNvSpPr>
          <p:nvPr/>
        </p:nvSpPr>
        <p:spPr bwMode="auto">
          <a:xfrm>
            <a:off x="15552995" y="8198194"/>
            <a:ext cx="17463" cy="41275"/>
          </a:xfrm>
          <a:custGeom>
            <a:avLst/>
            <a:gdLst>
              <a:gd name="T0" fmla="*/ 28 w 33"/>
              <a:gd name="T1" fmla="*/ 23 h 79"/>
              <a:gd name="T2" fmla="*/ 24 w 33"/>
              <a:gd name="T3" fmla="*/ 16 h 79"/>
              <a:gd name="T4" fmla="*/ 19 w 33"/>
              <a:gd name="T5" fmla="*/ 10 h 79"/>
              <a:gd name="T6" fmla="*/ 21 w 33"/>
              <a:gd name="T7" fmla="*/ 4 h 79"/>
              <a:gd name="T8" fmla="*/ 20 w 33"/>
              <a:gd name="T9" fmla="*/ 1 h 79"/>
              <a:gd name="T10" fmla="*/ 18 w 33"/>
              <a:gd name="T11" fmla="*/ 2 h 79"/>
              <a:gd name="T12" fmla="*/ 17 w 33"/>
              <a:gd name="T13" fmla="*/ 2 h 79"/>
              <a:gd name="T14" fmla="*/ 12 w 33"/>
              <a:gd name="T15" fmla="*/ 0 h 79"/>
              <a:gd name="T16" fmla="*/ 5 w 33"/>
              <a:gd name="T17" fmla="*/ 1 h 79"/>
              <a:gd name="T18" fmla="*/ 1 w 33"/>
              <a:gd name="T19" fmla="*/ 12 h 79"/>
              <a:gd name="T20" fmla="*/ 0 w 33"/>
              <a:gd name="T21" fmla="*/ 25 h 79"/>
              <a:gd name="T22" fmla="*/ 1 w 33"/>
              <a:gd name="T23" fmla="*/ 36 h 79"/>
              <a:gd name="T24" fmla="*/ 4 w 33"/>
              <a:gd name="T25" fmla="*/ 42 h 79"/>
              <a:gd name="T26" fmla="*/ 2 w 33"/>
              <a:gd name="T27" fmla="*/ 52 h 79"/>
              <a:gd name="T28" fmla="*/ 6 w 33"/>
              <a:gd name="T29" fmla="*/ 63 h 79"/>
              <a:gd name="T30" fmla="*/ 7 w 33"/>
              <a:gd name="T31" fmla="*/ 73 h 79"/>
              <a:gd name="T32" fmla="*/ 9 w 33"/>
              <a:gd name="T33" fmla="*/ 79 h 79"/>
              <a:gd name="T34" fmla="*/ 11 w 33"/>
              <a:gd name="T35" fmla="*/ 76 h 79"/>
              <a:gd name="T36" fmla="*/ 14 w 33"/>
              <a:gd name="T37" fmla="*/ 73 h 79"/>
              <a:gd name="T38" fmla="*/ 15 w 33"/>
              <a:gd name="T39" fmla="*/ 70 h 79"/>
              <a:gd name="T40" fmla="*/ 16 w 33"/>
              <a:gd name="T41" fmla="*/ 66 h 79"/>
              <a:gd name="T42" fmla="*/ 16 w 33"/>
              <a:gd name="T43" fmla="*/ 59 h 79"/>
              <a:gd name="T44" fmla="*/ 17 w 33"/>
              <a:gd name="T45" fmla="*/ 54 h 79"/>
              <a:gd name="T46" fmla="*/ 19 w 33"/>
              <a:gd name="T47" fmla="*/ 52 h 79"/>
              <a:gd name="T48" fmla="*/ 29 w 33"/>
              <a:gd name="T49" fmla="*/ 46 h 79"/>
              <a:gd name="T50" fmla="*/ 31 w 33"/>
              <a:gd name="T51" fmla="*/ 44 h 79"/>
              <a:gd name="T52" fmla="*/ 33 w 33"/>
              <a:gd name="T53" fmla="*/ 40 h 79"/>
              <a:gd name="T54" fmla="*/ 31 w 33"/>
              <a:gd name="T55" fmla="*/ 33 h 79"/>
              <a:gd name="T56" fmla="*/ 33 w 33"/>
              <a:gd name="T57" fmla="*/ 28 h 79"/>
              <a:gd name="T58" fmla="*/ 28 w 33"/>
              <a:gd name="T59"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79">
                <a:moveTo>
                  <a:pt x="28" y="23"/>
                </a:moveTo>
                <a:lnTo>
                  <a:pt x="24" y="16"/>
                </a:lnTo>
                <a:lnTo>
                  <a:pt x="19" y="10"/>
                </a:lnTo>
                <a:lnTo>
                  <a:pt x="21" y="4"/>
                </a:lnTo>
                <a:lnTo>
                  <a:pt x="20" y="1"/>
                </a:lnTo>
                <a:lnTo>
                  <a:pt x="18" y="2"/>
                </a:lnTo>
                <a:lnTo>
                  <a:pt x="17" y="2"/>
                </a:lnTo>
                <a:lnTo>
                  <a:pt x="12" y="0"/>
                </a:lnTo>
                <a:lnTo>
                  <a:pt x="5" y="1"/>
                </a:lnTo>
                <a:lnTo>
                  <a:pt x="1" y="12"/>
                </a:lnTo>
                <a:lnTo>
                  <a:pt x="0" y="25"/>
                </a:lnTo>
                <a:lnTo>
                  <a:pt x="1" y="36"/>
                </a:lnTo>
                <a:lnTo>
                  <a:pt x="4" y="42"/>
                </a:lnTo>
                <a:lnTo>
                  <a:pt x="2" y="52"/>
                </a:lnTo>
                <a:lnTo>
                  <a:pt x="6" y="63"/>
                </a:lnTo>
                <a:lnTo>
                  <a:pt x="7" y="73"/>
                </a:lnTo>
                <a:lnTo>
                  <a:pt x="9" y="79"/>
                </a:lnTo>
                <a:lnTo>
                  <a:pt x="11" y="76"/>
                </a:lnTo>
                <a:lnTo>
                  <a:pt x="14" y="73"/>
                </a:lnTo>
                <a:lnTo>
                  <a:pt x="15" y="70"/>
                </a:lnTo>
                <a:lnTo>
                  <a:pt x="16" y="66"/>
                </a:lnTo>
                <a:lnTo>
                  <a:pt x="16" y="59"/>
                </a:lnTo>
                <a:lnTo>
                  <a:pt x="17" y="54"/>
                </a:lnTo>
                <a:lnTo>
                  <a:pt x="19" y="52"/>
                </a:lnTo>
                <a:lnTo>
                  <a:pt x="29" y="46"/>
                </a:lnTo>
                <a:lnTo>
                  <a:pt x="31" y="44"/>
                </a:lnTo>
                <a:lnTo>
                  <a:pt x="33" y="40"/>
                </a:lnTo>
                <a:lnTo>
                  <a:pt x="31" y="33"/>
                </a:lnTo>
                <a:lnTo>
                  <a:pt x="33" y="28"/>
                </a:lnTo>
                <a:lnTo>
                  <a:pt x="28" y="2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9" name="Freeform 457"/>
          <p:cNvSpPr>
            <a:spLocks/>
          </p:cNvSpPr>
          <p:nvPr/>
        </p:nvSpPr>
        <p:spPr bwMode="auto">
          <a:xfrm>
            <a:off x="15552995" y="8198194"/>
            <a:ext cx="17463" cy="41275"/>
          </a:xfrm>
          <a:custGeom>
            <a:avLst/>
            <a:gdLst>
              <a:gd name="T0" fmla="*/ 28 w 33"/>
              <a:gd name="T1" fmla="*/ 23 h 79"/>
              <a:gd name="T2" fmla="*/ 24 w 33"/>
              <a:gd name="T3" fmla="*/ 16 h 79"/>
              <a:gd name="T4" fmla="*/ 19 w 33"/>
              <a:gd name="T5" fmla="*/ 10 h 79"/>
              <a:gd name="T6" fmla="*/ 21 w 33"/>
              <a:gd name="T7" fmla="*/ 4 h 79"/>
              <a:gd name="T8" fmla="*/ 20 w 33"/>
              <a:gd name="T9" fmla="*/ 1 h 79"/>
              <a:gd name="T10" fmla="*/ 18 w 33"/>
              <a:gd name="T11" fmla="*/ 2 h 79"/>
              <a:gd name="T12" fmla="*/ 17 w 33"/>
              <a:gd name="T13" fmla="*/ 2 h 79"/>
              <a:gd name="T14" fmla="*/ 12 w 33"/>
              <a:gd name="T15" fmla="*/ 0 h 79"/>
              <a:gd name="T16" fmla="*/ 5 w 33"/>
              <a:gd name="T17" fmla="*/ 1 h 79"/>
              <a:gd name="T18" fmla="*/ 1 w 33"/>
              <a:gd name="T19" fmla="*/ 12 h 79"/>
              <a:gd name="T20" fmla="*/ 0 w 33"/>
              <a:gd name="T21" fmla="*/ 25 h 79"/>
              <a:gd name="T22" fmla="*/ 1 w 33"/>
              <a:gd name="T23" fmla="*/ 36 h 79"/>
              <a:gd name="T24" fmla="*/ 4 w 33"/>
              <a:gd name="T25" fmla="*/ 42 h 79"/>
              <a:gd name="T26" fmla="*/ 2 w 33"/>
              <a:gd name="T27" fmla="*/ 52 h 79"/>
              <a:gd name="T28" fmla="*/ 6 w 33"/>
              <a:gd name="T29" fmla="*/ 63 h 79"/>
              <a:gd name="T30" fmla="*/ 7 w 33"/>
              <a:gd name="T31" fmla="*/ 73 h 79"/>
              <a:gd name="T32" fmla="*/ 9 w 33"/>
              <a:gd name="T33" fmla="*/ 79 h 79"/>
              <a:gd name="T34" fmla="*/ 11 w 33"/>
              <a:gd name="T35" fmla="*/ 76 h 79"/>
              <a:gd name="T36" fmla="*/ 14 w 33"/>
              <a:gd name="T37" fmla="*/ 73 h 79"/>
              <a:gd name="T38" fmla="*/ 15 w 33"/>
              <a:gd name="T39" fmla="*/ 70 h 79"/>
              <a:gd name="T40" fmla="*/ 16 w 33"/>
              <a:gd name="T41" fmla="*/ 66 h 79"/>
              <a:gd name="T42" fmla="*/ 16 w 33"/>
              <a:gd name="T43" fmla="*/ 59 h 79"/>
              <a:gd name="T44" fmla="*/ 17 w 33"/>
              <a:gd name="T45" fmla="*/ 54 h 79"/>
              <a:gd name="T46" fmla="*/ 19 w 33"/>
              <a:gd name="T47" fmla="*/ 52 h 79"/>
              <a:gd name="T48" fmla="*/ 29 w 33"/>
              <a:gd name="T49" fmla="*/ 46 h 79"/>
              <a:gd name="T50" fmla="*/ 31 w 33"/>
              <a:gd name="T51" fmla="*/ 44 h 79"/>
              <a:gd name="T52" fmla="*/ 33 w 33"/>
              <a:gd name="T53" fmla="*/ 40 h 79"/>
              <a:gd name="T54" fmla="*/ 31 w 33"/>
              <a:gd name="T55" fmla="*/ 33 h 79"/>
              <a:gd name="T56" fmla="*/ 33 w 33"/>
              <a:gd name="T57" fmla="*/ 28 h 79"/>
              <a:gd name="T58" fmla="*/ 28 w 33"/>
              <a:gd name="T59"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79">
                <a:moveTo>
                  <a:pt x="28" y="23"/>
                </a:moveTo>
                <a:lnTo>
                  <a:pt x="24" y="16"/>
                </a:lnTo>
                <a:lnTo>
                  <a:pt x="19" y="10"/>
                </a:lnTo>
                <a:lnTo>
                  <a:pt x="21" y="4"/>
                </a:lnTo>
                <a:lnTo>
                  <a:pt x="20" y="1"/>
                </a:lnTo>
                <a:lnTo>
                  <a:pt x="18" y="2"/>
                </a:lnTo>
                <a:lnTo>
                  <a:pt x="17" y="2"/>
                </a:lnTo>
                <a:lnTo>
                  <a:pt x="12" y="0"/>
                </a:lnTo>
                <a:lnTo>
                  <a:pt x="5" y="1"/>
                </a:lnTo>
                <a:lnTo>
                  <a:pt x="1" y="12"/>
                </a:lnTo>
                <a:lnTo>
                  <a:pt x="0" y="25"/>
                </a:lnTo>
                <a:lnTo>
                  <a:pt x="1" y="36"/>
                </a:lnTo>
                <a:lnTo>
                  <a:pt x="4" y="42"/>
                </a:lnTo>
                <a:lnTo>
                  <a:pt x="2" y="52"/>
                </a:lnTo>
                <a:lnTo>
                  <a:pt x="6" y="63"/>
                </a:lnTo>
                <a:lnTo>
                  <a:pt x="7" y="73"/>
                </a:lnTo>
                <a:lnTo>
                  <a:pt x="9" y="79"/>
                </a:lnTo>
                <a:lnTo>
                  <a:pt x="11" y="76"/>
                </a:lnTo>
                <a:lnTo>
                  <a:pt x="14" y="73"/>
                </a:lnTo>
                <a:lnTo>
                  <a:pt x="15" y="70"/>
                </a:lnTo>
                <a:lnTo>
                  <a:pt x="16" y="66"/>
                </a:lnTo>
                <a:lnTo>
                  <a:pt x="16" y="59"/>
                </a:lnTo>
                <a:lnTo>
                  <a:pt x="17" y="54"/>
                </a:lnTo>
                <a:lnTo>
                  <a:pt x="19" y="52"/>
                </a:lnTo>
                <a:lnTo>
                  <a:pt x="29" y="46"/>
                </a:lnTo>
                <a:lnTo>
                  <a:pt x="31" y="44"/>
                </a:lnTo>
                <a:lnTo>
                  <a:pt x="33" y="40"/>
                </a:lnTo>
                <a:lnTo>
                  <a:pt x="31" y="33"/>
                </a:lnTo>
                <a:lnTo>
                  <a:pt x="33" y="28"/>
                </a:lnTo>
                <a:lnTo>
                  <a:pt x="28"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458"/>
          <p:cNvSpPr>
            <a:spLocks/>
          </p:cNvSpPr>
          <p:nvPr/>
        </p:nvSpPr>
        <p:spPr bwMode="auto">
          <a:xfrm>
            <a:off x="15556170" y="7512394"/>
            <a:ext cx="20638" cy="46038"/>
          </a:xfrm>
          <a:custGeom>
            <a:avLst/>
            <a:gdLst>
              <a:gd name="T0" fmla="*/ 1 w 40"/>
              <a:gd name="T1" fmla="*/ 63 h 89"/>
              <a:gd name="T2" fmla="*/ 3 w 40"/>
              <a:gd name="T3" fmla="*/ 65 h 89"/>
              <a:gd name="T4" fmla="*/ 5 w 40"/>
              <a:gd name="T5" fmla="*/ 64 h 89"/>
              <a:gd name="T6" fmla="*/ 9 w 40"/>
              <a:gd name="T7" fmla="*/ 62 h 89"/>
              <a:gd name="T8" fmla="*/ 8 w 40"/>
              <a:gd name="T9" fmla="*/ 65 h 89"/>
              <a:gd name="T10" fmla="*/ 8 w 40"/>
              <a:gd name="T11" fmla="*/ 67 h 89"/>
              <a:gd name="T12" fmla="*/ 8 w 40"/>
              <a:gd name="T13" fmla="*/ 70 h 89"/>
              <a:gd name="T14" fmla="*/ 9 w 40"/>
              <a:gd name="T15" fmla="*/ 74 h 89"/>
              <a:gd name="T16" fmla="*/ 10 w 40"/>
              <a:gd name="T17" fmla="*/ 70 h 89"/>
              <a:gd name="T18" fmla="*/ 12 w 40"/>
              <a:gd name="T19" fmla="*/ 68 h 89"/>
              <a:gd name="T20" fmla="*/ 15 w 40"/>
              <a:gd name="T21" fmla="*/ 67 h 89"/>
              <a:gd name="T22" fmla="*/ 18 w 40"/>
              <a:gd name="T23" fmla="*/ 70 h 89"/>
              <a:gd name="T24" fmla="*/ 18 w 40"/>
              <a:gd name="T25" fmla="*/ 73 h 89"/>
              <a:gd name="T26" fmla="*/ 13 w 40"/>
              <a:gd name="T27" fmla="*/ 85 h 89"/>
              <a:gd name="T28" fmla="*/ 17 w 40"/>
              <a:gd name="T29" fmla="*/ 85 h 89"/>
              <a:gd name="T30" fmla="*/ 20 w 40"/>
              <a:gd name="T31" fmla="*/ 85 h 89"/>
              <a:gd name="T32" fmla="*/ 24 w 40"/>
              <a:gd name="T33" fmla="*/ 85 h 89"/>
              <a:gd name="T34" fmla="*/ 28 w 40"/>
              <a:gd name="T35" fmla="*/ 89 h 89"/>
              <a:gd name="T36" fmla="*/ 34 w 40"/>
              <a:gd name="T37" fmla="*/ 73 h 89"/>
              <a:gd name="T38" fmla="*/ 39 w 40"/>
              <a:gd name="T39" fmla="*/ 53 h 89"/>
              <a:gd name="T40" fmla="*/ 40 w 40"/>
              <a:gd name="T41" fmla="*/ 44 h 89"/>
              <a:gd name="T42" fmla="*/ 39 w 40"/>
              <a:gd name="T43" fmla="*/ 37 h 89"/>
              <a:gd name="T44" fmla="*/ 38 w 40"/>
              <a:gd name="T45" fmla="*/ 31 h 89"/>
              <a:gd name="T46" fmla="*/ 35 w 40"/>
              <a:gd name="T47" fmla="*/ 27 h 89"/>
              <a:gd name="T48" fmla="*/ 33 w 40"/>
              <a:gd name="T49" fmla="*/ 20 h 89"/>
              <a:gd name="T50" fmla="*/ 32 w 40"/>
              <a:gd name="T51" fmla="*/ 14 h 89"/>
              <a:gd name="T52" fmla="*/ 31 w 40"/>
              <a:gd name="T53" fmla="*/ 5 h 89"/>
              <a:gd name="T54" fmla="*/ 31 w 40"/>
              <a:gd name="T55" fmla="*/ 3 h 89"/>
              <a:gd name="T56" fmla="*/ 30 w 40"/>
              <a:gd name="T57" fmla="*/ 0 h 89"/>
              <a:gd name="T58" fmla="*/ 29 w 40"/>
              <a:gd name="T59" fmla="*/ 13 h 89"/>
              <a:gd name="T60" fmla="*/ 29 w 40"/>
              <a:gd name="T61" fmla="*/ 18 h 89"/>
              <a:gd name="T62" fmla="*/ 33 w 40"/>
              <a:gd name="T63" fmla="*/ 21 h 89"/>
              <a:gd name="T64" fmla="*/ 32 w 40"/>
              <a:gd name="T65" fmla="*/ 28 h 89"/>
              <a:gd name="T66" fmla="*/ 29 w 40"/>
              <a:gd name="T67" fmla="*/ 31 h 89"/>
              <a:gd name="T68" fmla="*/ 24 w 40"/>
              <a:gd name="T69" fmla="*/ 34 h 89"/>
              <a:gd name="T70" fmla="*/ 21 w 40"/>
              <a:gd name="T71" fmla="*/ 38 h 89"/>
              <a:gd name="T72" fmla="*/ 20 w 40"/>
              <a:gd name="T73" fmla="*/ 30 h 89"/>
              <a:gd name="T74" fmla="*/ 14 w 40"/>
              <a:gd name="T75" fmla="*/ 33 h 89"/>
              <a:gd name="T76" fmla="*/ 2 w 40"/>
              <a:gd name="T77" fmla="*/ 43 h 89"/>
              <a:gd name="T78" fmla="*/ 1 w 40"/>
              <a:gd name="T79" fmla="*/ 45 h 89"/>
              <a:gd name="T80" fmla="*/ 0 w 40"/>
              <a:gd name="T81" fmla="*/ 49 h 89"/>
              <a:gd name="T82" fmla="*/ 0 w 40"/>
              <a:gd name="T83" fmla="*/ 55 h 89"/>
              <a:gd name="T84" fmla="*/ 0 w 40"/>
              <a:gd name="T85" fmla="*/ 58 h 89"/>
              <a:gd name="T86" fmla="*/ 1 w 40"/>
              <a:gd name="T87"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9">
                <a:moveTo>
                  <a:pt x="1" y="63"/>
                </a:moveTo>
                <a:lnTo>
                  <a:pt x="3" y="65"/>
                </a:lnTo>
                <a:lnTo>
                  <a:pt x="5" y="64"/>
                </a:lnTo>
                <a:lnTo>
                  <a:pt x="9" y="62"/>
                </a:lnTo>
                <a:lnTo>
                  <a:pt x="8" y="65"/>
                </a:lnTo>
                <a:lnTo>
                  <a:pt x="8" y="67"/>
                </a:lnTo>
                <a:lnTo>
                  <a:pt x="8" y="70"/>
                </a:lnTo>
                <a:lnTo>
                  <a:pt x="9" y="74"/>
                </a:lnTo>
                <a:lnTo>
                  <a:pt x="10" y="70"/>
                </a:lnTo>
                <a:lnTo>
                  <a:pt x="12" y="68"/>
                </a:lnTo>
                <a:lnTo>
                  <a:pt x="15" y="67"/>
                </a:lnTo>
                <a:lnTo>
                  <a:pt x="18" y="70"/>
                </a:lnTo>
                <a:lnTo>
                  <a:pt x="18" y="73"/>
                </a:lnTo>
                <a:lnTo>
                  <a:pt x="13" y="85"/>
                </a:lnTo>
                <a:lnTo>
                  <a:pt x="17" y="85"/>
                </a:lnTo>
                <a:lnTo>
                  <a:pt x="20" y="85"/>
                </a:lnTo>
                <a:lnTo>
                  <a:pt x="24" y="85"/>
                </a:lnTo>
                <a:lnTo>
                  <a:pt x="28" y="89"/>
                </a:lnTo>
                <a:lnTo>
                  <a:pt x="34" y="73"/>
                </a:lnTo>
                <a:lnTo>
                  <a:pt x="39" y="53"/>
                </a:lnTo>
                <a:lnTo>
                  <a:pt x="40" y="44"/>
                </a:lnTo>
                <a:lnTo>
                  <a:pt x="39" y="37"/>
                </a:lnTo>
                <a:lnTo>
                  <a:pt x="38" y="31"/>
                </a:lnTo>
                <a:lnTo>
                  <a:pt x="35" y="27"/>
                </a:lnTo>
                <a:lnTo>
                  <a:pt x="33" y="20"/>
                </a:lnTo>
                <a:lnTo>
                  <a:pt x="32" y="14"/>
                </a:lnTo>
                <a:lnTo>
                  <a:pt x="31" y="5"/>
                </a:lnTo>
                <a:lnTo>
                  <a:pt x="31" y="3"/>
                </a:lnTo>
                <a:lnTo>
                  <a:pt x="30" y="0"/>
                </a:lnTo>
                <a:lnTo>
                  <a:pt x="29" y="13"/>
                </a:lnTo>
                <a:lnTo>
                  <a:pt x="29" y="18"/>
                </a:lnTo>
                <a:lnTo>
                  <a:pt x="33" y="21"/>
                </a:lnTo>
                <a:lnTo>
                  <a:pt x="32" y="28"/>
                </a:lnTo>
                <a:lnTo>
                  <a:pt x="29" y="31"/>
                </a:lnTo>
                <a:lnTo>
                  <a:pt x="24" y="34"/>
                </a:lnTo>
                <a:lnTo>
                  <a:pt x="21" y="38"/>
                </a:lnTo>
                <a:lnTo>
                  <a:pt x="20" y="30"/>
                </a:lnTo>
                <a:lnTo>
                  <a:pt x="14" y="33"/>
                </a:lnTo>
                <a:lnTo>
                  <a:pt x="2" y="43"/>
                </a:lnTo>
                <a:lnTo>
                  <a:pt x="1" y="45"/>
                </a:lnTo>
                <a:lnTo>
                  <a:pt x="0" y="49"/>
                </a:lnTo>
                <a:lnTo>
                  <a:pt x="0" y="55"/>
                </a:lnTo>
                <a:lnTo>
                  <a:pt x="0" y="58"/>
                </a:lnTo>
                <a:lnTo>
                  <a:pt x="1" y="6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1" name="Freeform 459"/>
          <p:cNvSpPr>
            <a:spLocks/>
          </p:cNvSpPr>
          <p:nvPr/>
        </p:nvSpPr>
        <p:spPr bwMode="auto">
          <a:xfrm>
            <a:off x="15556170" y="7512394"/>
            <a:ext cx="20638" cy="46038"/>
          </a:xfrm>
          <a:custGeom>
            <a:avLst/>
            <a:gdLst>
              <a:gd name="T0" fmla="*/ 1 w 40"/>
              <a:gd name="T1" fmla="*/ 63 h 89"/>
              <a:gd name="T2" fmla="*/ 3 w 40"/>
              <a:gd name="T3" fmla="*/ 65 h 89"/>
              <a:gd name="T4" fmla="*/ 5 w 40"/>
              <a:gd name="T5" fmla="*/ 64 h 89"/>
              <a:gd name="T6" fmla="*/ 9 w 40"/>
              <a:gd name="T7" fmla="*/ 62 h 89"/>
              <a:gd name="T8" fmla="*/ 8 w 40"/>
              <a:gd name="T9" fmla="*/ 65 h 89"/>
              <a:gd name="T10" fmla="*/ 8 w 40"/>
              <a:gd name="T11" fmla="*/ 67 h 89"/>
              <a:gd name="T12" fmla="*/ 8 w 40"/>
              <a:gd name="T13" fmla="*/ 70 h 89"/>
              <a:gd name="T14" fmla="*/ 9 w 40"/>
              <a:gd name="T15" fmla="*/ 74 h 89"/>
              <a:gd name="T16" fmla="*/ 10 w 40"/>
              <a:gd name="T17" fmla="*/ 70 h 89"/>
              <a:gd name="T18" fmla="*/ 12 w 40"/>
              <a:gd name="T19" fmla="*/ 68 h 89"/>
              <a:gd name="T20" fmla="*/ 15 w 40"/>
              <a:gd name="T21" fmla="*/ 67 h 89"/>
              <a:gd name="T22" fmla="*/ 18 w 40"/>
              <a:gd name="T23" fmla="*/ 70 h 89"/>
              <a:gd name="T24" fmla="*/ 18 w 40"/>
              <a:gd name="T25" fmla="*/ 73 h 89"/>
              <a:gd name="T26" fmla="*/ 13 w 40"/>
              <a:gd name="T27" fmla="*/ 85 h 89"/>
              <a:gd name="T28" fmla="*/ 17 w 40"/>
              <a:gd name="T29" fmla="*/ 85 h 89"/>
              <a:gd name="T30" fmla="*/ 20 w 40"/>
              <a:gd name="T31" fmla="*/ 85 h 89"/>
              <a:gd name="T32" fmla="*/ 24 w 40"/>
              <a:gd name="T33" fmla="*/ 85 h 89"/>
              <a:gd name="T34" fmla="*/ 28 w 40"/>
              <a:gd name="T35" fmla="*/ 89 h 89"/>
              <a:gd name="T36" fmla="*/ 34 w 40"/>
              <a:gd name="T37" fmla="*/ 73 h 89"/>
              <a:gd name="T38" fmla="*/ 39 w 40"/>
              <a:gd name="T39" fmla="*/ 53 h 89"/>
              <a:gd name="T40" fmla="*/ 40 w 40"/>
              <a:gd name="T41" fmla="*/ 44 h 89"/>
              <a:gd name="T42" fmla="*/ 39 w 40"/>
              <a:gd name="T43" fmla="*/ 37 h 89"/>
              <a:gd name="T44" fmla="*/ 38 w 40"/>
              <a:gd name="T45" fmla="*/ 31 h 89"/>
              <a:gd name="T46" fmla="*/ 35 w 40"/>
              <a:gd name="T47" fmla="*/ 27 h 89"/>
              <a:gd name="T48" fmla="*/ 33 w 40"/>
              <a:gd name="T49" fmla="*/ 20 h 89"/>
              <a:gd name="T50" fmla="*/ 32 w 40"/>
              <a:gd name="T51" fmla="*/ 14 h 89"/>
              <a:gd name="T52" fmla="*/ 31 w 40"/>
              <a:gd name="T53" fmla="*/ 5 h 89"/>
              <a:gd name="T54" fmla="*/ 31 w 40"/>
              <a:gd name="T55" fmla="*/ 3 h 89"/>
              <a:gd name="T56" fmla="*/ 30 w 40"/>
              <a:gd name="T57" fmla="*/ 0 h 89"/>
              <a:gd name="T58" fmla="*/ 29 w 40"/>
              <a:gd name="T59" fmla="*/ 13 h 89"/>
              <a:gd name="T60" fmla="*/ 29 w 40"/>
              <a:gd name="T61" fmla="*/ 18 h 89"/>
              <a:gd name="T62" fmla="*/ 33 w 40"/>
              <a:gd name="T63" fmla="*/ 21 h 89"/>
              <a:gd name="T64" fmla="*/ 32 w 40"/>
              <a:gd name="T65" fmla="*/ 28 h 89"/>
              <a:gd name="T66" fmla="*/ 29 w 40"/>
              <a:gd name="T67" fmla="*/ 31 h 89"/>
              <a:gd name="T68" fmla="*/ 24 w 40"/>
              <a:gd name="T69" fmla="*/ 34 h 89"/>
              <a:gd name="T70" fmla="*/ 21 w 40"/>
              <a:gd name="T71" fmla="*/ 38 h 89"/>
              <a:gd name="T72" fmla="*/ 20 w 40"/>
              <a:gd name="T73" fmla="*/ 30 h 89"/>
              <a:gd name="T74" fmla="*/ 14 w 40"/>
              <a:gd name="T75" fmla="*/ 33 h 89"/>
              <a:gd name="T76" fmla="*/ 2 w 40"/>
              <a:gd name="T77" fmla="*/ 43 h 89"/>
              <a:gd name="T78" fmla="*/ 1 w 40"/>
              <a:gd name="T79" fmla="*/ 45 h 89"/>
              <a:gd name="T80" fmla="*/ 0 w 40"/>
              <a:gd name="T81" fmla="*/ 49 h 89"/>
              <a:gd name="T82" fmla="*/ 0 w 40"/>
              <a:gd name="T83" fmla="*/ 55 h 89"/>
              <a:gd name="T84" fmla="*/ 0 w 40"/>
              <a:gd name="T85" fmla="*/ 58 h 89"/>
              <a:gd name="T86" fmla="*/ 1 w 40"/>
              <a:gd name="T87" fmla="*/ 6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89">
                <a:moveTo>
                  <a:pt x="1" y="63"/>
                </a:moveTo>
                <a:lnTo>
                  <a:pt x="3" y="65"/>
                </a:lnTo>
                <a:lnTo>
                  <a:pt x="5" y="64"/>
                </a:lnTo>
                <a:lnTo>
                  <a:pt x="9" y="62"/>
                </a:lnTo>
                <a:lnTo>
                  <a:pt x="8" y="65"/>
                </a:lnTo>
                <a:lnTo>
                  <a:pt x="8" y="67"/>
                </a:lnTo>
                <a:lnTo>
                  <a:pt x="8" y="70"/>
                </a:lnTo>
                <a:lnTo>
                  <a:pt x="9" y="74"/>
                </a:lnTo>
                <a:lnTo>
                  <a:pt x="10" y="70"/>
                </a:lnTo>
                <a:lnTo>
                  <a:pt x="12" y="68"/>
                </a:lnTo>
                <a:lnTo>
                  <a:pt x="15" y="67"/>
                </a:lnTo>
                <a:lnTo>
                  <a:pt x="18" y="70"/>
                </a:lnTo>
                <a:lnTo>
                  <a:pt x="18" y="73"/>
                </a:lnTo>
                <a:lnTo>
                  <a:pt x="13" y="85"/>
                </a:lnTo>
                <a:lnTo>
                  <a:pt x="17" y="85"/>
                </a:lnTo>
                <a:lnTo>
                  <a:pt x="20" y="85"/>
                </a:lnTo>
                <a:lnTo>
                  <a:pt x="24" y="85"/>
                </a:lnTo>
                <a:lnTo>
                  <a:pt x="28" y="89"/>
                </a:lnTo>
                <a:lnTo>
                  <a:pt x="34" y="73"/>
                </a:lnTo>
                <a:lnTo>
                  <a:pt x="39" y="53"/>
                </a:lnTo>
                <a:lnTo>
                  <a:pt x="40" y="44"/>
                </a:lnTo>
                <a:lnTo>
                  <a:pt x="39" y="37"/>
                </a:lnTo>
                <a:lnTo>
                  <a:pt x="38" y="31"/>
                </a:lnTo>
                <a:lnTo>
                  <a:pt x="35" y="27"/>
                </a:lnTo>
                <a:lnTo>
                  <a:pt x="33" y="20"/>
                </a:lnTo>
                <a:lnTo>
                  <a:pt x="32" y="14"/>
                </a:lnTo>
                <a:lnTo>
                  <a:pt x="31" y="5"/>
                </a:lnTo>
                <a:lnTo>
                  <a:pt x="31" y="3"/>
                </a:lnTo>
                <a:lnTo>
                  <a:pt x="30" y="0"/>
                </a:lnTo>
                <a:lnTo>
                  <a:pt x="29" y="13"/>
                </a:lnTo>
                <a:lnTo>
                  <a:pt x="29" y="18"/>
                </a:lnTo>
                <a:lnTo>
                  <a:pt x="33" y="21"/>
                </a:lnTo>
                <a:lnTo>
                  <a:pt x="32" y="28"/>
                </a:lnTo>
                <a:lnTo>
                  <a:pt x="29" y="31"/>
                </a:lnTo>
                <a:lnTo>
                  <a:pt x="24" y="34"/>
                </a:lnTo>
                <a:lnTo>
                  <a:pt x="21" y="38"/>
                </a:lnTo>
                <a:lnTo>
                  <a:pt x="20" y="30"/>
                </a:lnTo>
                <a:lnTo>
                  <a:pt x="14" y="33"/>
                </a:lnTo>
                <a:lnTo>
                  <a:pt x="2" y="43"/>
                </a:lnTo>
                <a:lnTo>
                  <a:pt x="1" y="45"/>
                </a:lnTo>
                <a:lnTo>
                  <a:pt x="0" y="49"/>
                </a:lnTo>
                <a:lnTo>
                  <a:pt x="0" y="55"/>
                </a:lnTo>
                <a:lnTo>
                  <a:pt x="0" y="58"/>
                </a:lnTo>
                <a:lnTo>
                  <a:pt x="1" y="6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460"/>
          <p:cNvSpPr>
            <a:spLocks/>
          </p:cNvSpPr>
          <p:nvPr/>
        </p:nvSpPr>
        <p:spPr bwMode="auto">
          <a:xfrm>
            <a:off x="15560933" y="7498107"/>
            <a:ext cx="9525" cy="26988"/>
          </a:xfrm>
          <a:custGeom>
            <a:avLst/>
            <a:gdLst>
              <a:gd name="T0" fmla="*/ 2 w 20"/>
              <a:gd name="T1" fmla="*/ 38 h 51"/>
              <a:gd name="T2" fmla="*/ 2 w 20"/>
              <a:gd name="T3" fmla="*/ 48 h 51"/>
              <a:gd name="T4" fmla="*/ 4 w 20"/>
              <a:gd name="T5" fmla="*/ 51 h 51"/>
              <a:gd name="T6" fmla="*/ 9 w 20"/>
              <a:gd name="T7" fmla="*/ 48 h 51"/>
              <a:gd name="T8" fmla="*/ 17 w 20"/>
              <a:gd name="T9" fmla="*/ 34 h 51"/>
              <a:gd name="T10" fmla="*/ 20 w 20"/>
              <a:gd name="T11" fmla="*/ 28 h 51"/>
              <a:gd name="T12" fmla="*/ 20 w 20"/>
              <a:gd name="T13" fmla="*/ 19 h 51"/>
              <a:gd name="T14" fmla="*/ 16 w 20"/>
              <a:gd name="T15" fmla="*/ 13 h 51"/>
              <a:gd name="T16" fmla="*/ 12 w 20"/>
              <a:gd name="T17" fmla="*/ 8 h 51"/>
              <a:gd name="T18" fmla="*/ 7 w 20"/>
              <a:gd name="T19" fmla="*/ 1 h 51"/>
              <a:gd name="T20" fmla="*/ 1 w 20"/>
              <a:gd name="T21" fmla="*/ 0 h 51"/>
              <a:gd name="T22" fmla="*/ 0 w 20"/>
              <a:gd name="T23" fmla="*/ 5 h 51"/>
              <a:gd name="T24" fmla="*/ 3 w 20"/>
              <a:gd name="T25" fmla="*/ 23 h 51"/>
              <a:gd name="T26" fmla="*/ 2 w 20"/>
              <a:gd name="T27" fmla="*/ 3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2" y="38"/>
                </a:moveTo>
                <a:lnTo>
                  <a:pt x="2" y="48"/>
                </a:lnTo>
                <a:lnTo>
                  <a:pt x="4" y="51"/>
                </a:lnTo>
                <a:lnTo>
                  <a:pt x="9" y="48"/>
                </a:lnTo>
                <a:lnTo>
                  <a:pt x="17" y="34"/>
                </a:lnTo>
                <a:lnTo>
                  <a:pt x="20" y="28"/>
                </a:lnTo>
                <a:lnTo>
                  <a:pt x="20" y="19"/>
                </a:lnTo>
                <a:lnTo>
                  <a:pt x="16" y="13"/>
                </a:lnTo>
                <a:lnTo>
                  <a:pt x="12" y="8"/>
                </a:lnTo>
                <a:lnTo>
                  <a:pt x="7" y="1"/>
                </a:lnTo>
                <a:lnTo>
                  <a:pt x="1" y="0"/>
                </a:lnTo>
                <a:lnTo>
                  <a:pt x="0" y="5"/>
                </a:lnTo>
                <a:lnTo>
                  <a:pt x="3" y="23"/>
                </a:lnTo>
                <a:lnTo>
                  <a:pt x="2" y="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3" name="Freeform 461"/>
          <p:cNvSpPr>
            <a:spLocks/>
          </p:cNvSpPr>
          <p:nvPr/>
        </p:nvSpPr>
        <p:spPr bwMode="auto">
          <a:xfrm>
            <a:off x="15560933" y="7498107"/>
            <a:ext cx="9525" cy="26988"/>
          </a:xfrm>
          <a:custGeom>
            <a:avLst/>
            <a:gdLst>
              <a:gd name="T0" fmla="*/ 2 w 20"/>
              <a:gd name="T1" fmla="*/ 38 h 51"/>
              <a:gd name="T2" fmla="*/ 2 w 20"/>
              <a:gd name="T3" fmla="*/ 48 h 51"/>
              <a:gd name="T4" fmla="*/ 4 w 20"/>
              <a:gd name="T5" fmla="*/ 51 h 51"/>
              <a:gd name="T6" fmla="*/ 9 w 20"/>
              <a:gd name="T7" fmla="*/ 48 h 51"/>
              <a:gd name="T8" fmla="*/ 17 w 20"/>
              <a:gd name="T9" fmla="*/ 34 h 51"/>
              <a:gd name="T10" fmla="*/ 20 w 20"/>
              <a:gd name="T11" fmla="*/ 28 h 51"/>
              <a:gd name="T12" fmla="*/ 20 w 20"/>
              <a:gd name="T13" fmla="*/ 19 h 51"/>
              <a:gd name="T14" fmla="*/ 16 w 20"/>
              <a:gd name="T15" fmla="*/ 13 h 51"/>
              <a:gd name="T16" fmla="*/ 12 w 20"/>
              <a:gd name="T17" fmla="*/ 8 h 51"/>
              <a:gd name="T18" fmla="*/ 7 w 20"/>
              <a:gd name="T19" fmla="*/ 1 h 51"/>
              <a:gd name="T20" fmla="*/ 1 w 20"/>
              <a:gd name="T21" fmla="*/ 0 h 51"/>
              <a:gd name="T22" fmla="*/ 0 w 20"/>
              <a:gd name="T23" fmla="*/ 5 h 51"/>
              <a:gd name="T24" fmla="*/ 3 w 20"/>
              <a:gd name="T25" fmla="*/ 23 h 51"/>
              <a:gd name="T26" fmla="*/ 2 w 20"/>
              <a:gd name="T27" fmla="*/ 3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2" y="38"/>
                </a:moveTo>
                <a:lnTo>
                  <a:pt x="2" y="48"/>
                </a:lnTo>
                <a:lnTo>
                  <a:pt x="4" y="51"/>
                </a:lnTo>
                <a:lnTo>
                  <a:pt x="9" y="48"/>
                </a:lnTo>
                <a:lnTo>
                  <a:pt x="17" y="34"/>
                </a:lnTo>
                <a:lnTo>
                  <a:pt x="20" y="28"/>
                </a:lnTo>
                <a:lnTo>
                  <a:pt x="20" y="19"/>
                </a:lnTo>
                <a:lnTo>
                  <a:pt x="16" y="13"/>
                </a:lnTo>
                <a:lnTo>
                  <a:pt x="12" y="8"/>
                </a:lnTo>
                <a:lnTo>
                  <a:pt x="7" y="1"/>
                </a:lnTo>
                <a:lnTo>
                  <a:pt x="1" y="0"/>
                </a:lnTo>
                <a:lnTo>
                  <a:pt x="0" y="5"/>
                </a:lnTo>
                <a:lnTo>
                  <a:pt x="3" y="23"/>
                </a:lnTo>
                <a:lnTo>
                  <a:pt x="2" y="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462"/>
          <p:cNvSpPr>
            <a:spLocks/>
          </p:cNvSpPr>
          <p:nvPr/>
        </p:nvSpPr>
        <p:spPr bwMode="auto">
          <a:xfrm>
            <a:off x="15095795" y="7553669"/>
            <a:ext cx="712788" cy="611188"/>
          </a:xfrm>
          <a:custGeom>
            <a:avLst/>
            <a:gdLst>
              <a:gd name="T0" fmla="*/ 1263 w 1348"/>
              <a:gd name="T1" fmla="*/ 469 h 1156"/>
              <a:gd name="T2" fmla="*/ 1201 w 1348"/>
              <a:gd name="T3" fmla="*/ 483 h 1156"/>
              <a:gd name="T4" fmla="*/ 1144 w 1348"/>
              <a:gd name="T5" fmla="*/ 460 h 1156"/>
              <a:gd name="T6" fmla="*/ 1118 w 1348"/>
              <a:gd name="T7" fmla="*/ 479 h 1156"/>
              <a:gd name="T8" fmla="*/ 1091 w 1348"/>
              <a:gd name="T9" fmla="*/ 439 h 1156"/>
              <a:gd name="T10" fmla="*/ 1067 w 1348"/>
              <a:gd name="T11" fmla="*/ 404 h 1156"/>
              <a:gd name="T12" fmla="*/ 1019 w 1348"/>
              <a:gd name="T13" fmla="*/ 378 h 1156"/>
              <a:gd name="T14" fmla="*/ 983 w 1348"/>
              <a:gd name="T15" fmla="*/ 276 h 1156"/>
              <a:gd name="T16" fmla="*/ 922 w 1348"/>
              <a:gd name="T17" fmla="*/ 264 h 1156"/>
              <a:gd name="T18" fmla="*/ 851 w 1348"/>
              <a:gd name="T19" fmla="*/ 294 h 1156"/>
              <a:gd name="T20" fmla="*/ 892 w 1348"/>
              <a:gd name="T21" fmla="*/ 159 h 1156"/>
              <a:gd name="T22" fmla="*/ 883 w 1348"/>
              <a:gd name="T23" fmla="*/ 134 h 1156"/>
              <a:gd name="T24" fmla="*/ 881 w 1348"/>
              <a:gd name="T25" fmla="*/ 65 h 1156"/>
              <a:gd name="T26" fmla="*/ 892 w 1348"/>
              <a:gd name="T27" fmla="*/ 17 h 1156"/>
              <a:gd name="T28" fmla="*/ 877 w 1348"/>
              <a:gd name="T29" fmla="*/ 30 h 1156"/>
              <a:gd name="T30" fmla="*/ 847 w 1348"/>
              <a:gd name="T31" fmla="*/ 1 h 1156"/>
              <a:gd name="T32" fmla="*/ 733 w 1348"/>
              <a:gd name="T33" fmla="*/ 102 h 1156"/>
              <a:gd name="T34" fmla="*/ 686 w 1348"/>
              <a:gd name="T35" fmla="*/ 128 h 1156"/>
              <a:gd name="T36" fmla="*/ 511 w 1348"/>
              <a:gd name="T37" fmla="*/ 86 h 1156"/>
              <a:gd name="T38" fmla="*/ 407 w 1348"/>
              <a:gd name="T39" fmla="*/ 141 h 1156"/>
              <a:gd name="T40" fmla="*/ 378 w 1348"/>
              <a:gd name="T41" fmla="*/ 187 h 1156"/>
              <a:gd name="T42" fmla="*/ 330 w 1348"/>
              <a:gd name="T43" fmla="*/ 215 h 1156"/>
              <a:gd name="T44" fmla="*/ 296 w 1348"/>
              <a:gd name="T45" fmla="*/ 245 h 1156"/>
              <a:gd name="T46" fmla="*/ 260 w 1348"/>
              <a:gd name="T47" fmla="*/ 240 h 1156"/>
              <a:gd name="T48" fmla="*/ 217 w 1348"/>
              <a:gd name="T49" fmla="*/ 221 h 1156"/>
              <a:gd name="T50" fmla="*/ 114 w 1348"/>
              <a:gd name="T51" fmla="*/ 281 h 1156"/>
              <a:gd name="T52" fmla="*/ 66 w 1348"/>
              <a:gd name="T53" fmla="*/ 331 h 1156"/>
              <a:gd name="T54" fmla="*/ 100 w 1348"/>
              <a:gd name="T55" fmla="*/ 481 h 1156"/>
              <a:gd name="T56" fmla="*/ 0 w 1348"/>
              <a:gd name="T57" fmla="*/ 599 h 1156"/>
              <a:gd name="T58" fmla="*/ 119 w 1348"/>
              <a:gd name="T59" fmla="*/ 543 h 1156"/>
              <a:gd name="T60" fmla="*/ 185 w 1348"/>
              <a:gd name="T61" fmla="*/ 500 h 1156"/>
              <a:gd name="T62" fmla="*/ 292 w 1348"/>
              <a:gd name="T63" fmla="*/ 548 h 1156"/>
              <a:gd name="T64" fmla="*/ 479 w 1348"/>
              <a:gd name="T65" fmla="*/ 932 h 1156"/>
              <a:gd name="T66" fmla="*/ 498 w 1348"/>
              <a:gd name="T67" fmla="*/ 992 h 1156"/>
              <a:gd name="T68" fmla="*/ 542 w 1348"/>
              <a:gd name="T69" fmla="*/ 1024 h 1156"/>
              <a:gd name="T70" fmla="*/ 618 w 1348"/>
              <a:gd name="T71" fmla="*/ 1071 h 1156"/>
              <a:gd name="T72" fmla="*/ 704 w 1348"/>
              <a:gd name="T73" fmla="*/ 1141 h 1156"/>
              <a:gd name="T74" fmla="*/ 718 w 1348"/>
              <a:gd name="T75" fmla="*/ 1115 h 1156"/>
              <a:gd name="T76" fmla="*/ 767 w 1348"/>
              <a:gd name="T77" fmla="*/ 1147 h 1156"/>
              <a:gd name="T78" fmla="*/ 781 w 1348"/>
              <a:gd name="T79" fmla="*/ 1105 h 1156"/>
              <a:gd name="T80" fmla="*/ 802 w 1348"/>
              <a:gd name="T81" fmla="*/ 1133 h 1156"/>
              <a:gd name="T82" fmla="*/ 844 w 1348"/>
              <a:gd name="T83" fmla="*/ 1127 h 1156"/>
              <a:gd name="T84" fmla="*/ 902 w 1348"/>
              <a:gd name="T85" fmla="*/ 1081 h 1156"/>
              <a:gd name="T86" fmla="*/ 925 w 1348"/>
              <a:gd name="T87" fmla="*/ 1070 h 1156"/>
              <a:gd name="T88" fmla="*/ 950 w 1348"/>
              <a:gd name="T89" fmla="*/ 1036 h 1156"/>
              <a:gd name="T90" fmla="*/ 949 w 1348"/>
              <a:gd name="T91" fmla="*/ 991 h 1156"/>
              <a:gd name="T92" fmla="*/ 949 w 1348"/>
              <a:gd name="T93" fmla="*/ 957 h 1156"/>
              <a:gd name="T94" fmla="*/ 963 w 1348"/>
              <a:gd name="T95" fmla="*/ 937 h 1156"/>
              <a:gd name="T96" fmla="*/ 1027 w 1348"/>
              <a:gd name="T97" fmla="*/ 972 h 1156"/>
              <a:gd name="T98" fmla="*/ 1078 w 1348"/>
              <a:gd name="T99" fmla="*/ 908 h 1156"/>
              <a:gd name="T100" fmla="*/ 1179 w 1348"/>
              <a:gd name="T101" fmla="*/ 738 h 1156"/>
              <a:gd name="T102" fmla="*/ 1210 w 1348"/>
              <a:gd name="T103" fmla="*/ 685 h 1156"/>
              <a:gd name="T104" fmla="*/ 1189 w 1348"/>
              <a:gd name="T105" fmla="*/ 610 h 1156"/>
              <a:gd name="T106" fmla="*/ 1138 w 1348"/>
              <a:gd name="T107" fmla="*/ 571 h 1156"/>
              <a:gd name="T108" fmla="*/ 1215 w 1348"/>
              <a:gd name="T109" fmla="*/ 618 h 1156"/>
              <a:gd name="T110" fmla="*/ 1248 w 1348"/>
              <a:gd name="T111" fmla="*/ 669 h 1156"/>
              <a:gd name="T112" fmla="*/ 1256 w 1348"/>
              <a:gd name="T113" fmla="*/ 597 h 1156"/>
              <a:gd name="T114" fmla="*/ 1287 w 1348"/>
              <a:gd name="T115" fmla="*/ 569 h 1156"/>
              <a:gd name="T116" fmla="*/ 1292 w 1348"/>
              <a:gd name="T117" fmla="*/ 519 h 1156"/>
              <a:gd name="T118" fmla="*/ 1348 w 1348"/>
              <a:gd name="T119" fmla="*/ 455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8" h="1156">
                <a:moveTo>
                  <a:pt x="1342" y="452"/>
                </a:moveTo>
                <a:lnTo>
                  <a:pt x="1336" y="451"/>
                </a:lnTo>
                <a:lnTo>
                  <a:pt x="1315" y="455"/>
                </a:lnTo>
                <a:lnTo>
                  <a:pt x="1301" y="453"/>
                </a:lnTo>
                <a:lnTo>
                  <a:pt x="1294" y="454"/>
                </a:lnTo>
                <a:lnTo>
                  <a:pt x="1283" y="460"/>
                </a:lnTo>
                <a:lnTo>
                  <a:pt x="1279" y="462"/>
                </a:lnTo>
                <a:lnTo>
                  <a:pt x="1277" y="464"/>
                </a:lnTo>
                <a:lnTo>
                  <a:pt x="1274" y="473"/>
                </a:lnTo>
                <a:lnTo>
                  <a:pt x="1274" y="475"/>
                </a:lnTo>
                <a:lnTo>
                  <a:pt x="1268" y="473"/>
                </a:lnTo>
                <a:lnTo>
                  <a:pt x="1266" y="472"/>
                </a:lnTo>
                <a:lnTo>
                  <a:pt x="1263" y="469"/>
                </a:lnTo>
                <a:lnTo>
                  <a:pt x="1262" y="471"/>
                </a:lnTo>
                <a:lnTo>
                  <a:pt x="1262" y="474"/>
                </a:lnTo>
                <a:lnTo>
                  <a:pt x="1262" y="477"/>
                </a:lnTo>
                <a:lnTo>
                  <a:pt x="1257" y="480"/>
                </a:lnTo>
                <a:lnTo>
                  <a:pt x="1255" y="480"/>
                </a:lnTo>
                <a:lnTo>
                  <a:pt x="1250" y="477"/>
                </a:lnTo>
                <a:lnTo>
                  <a:pt x="1250" y="472"/>
                </a:lnTo>
                <a:lnTo>
                  <a:pt x="1243" y="469"/>
                </a:lnTo>
                <a:lnTo>
                  <a:pt x="1228" y="468"/>
                </a:lnTo>
                <a:lnTo>
                  <a:pt x="1224" y="469"/>
                </a:lnTo>
                <a:lnTo>
                  <a:pt x="1204" y="480"/>
                </a:lnTo>
                <a:lnTo>
                  <a:pt x="1203" y="481"/>
                </a:lnTo>
                <a:lnTo>
                  <a:pt x="1201" y="483"/>
                </a:lnTo>
                <a:lnTo>
                  <a:pt x="1200" y="484"/>
                </a:lnTo>
                <a:lnTo>
                  <a:pt x="1198" y="485"/>
                </a:lnTo>
                <a:lnTo>
                  <a:pt x="1196" y="485"/>
                </a:lnTo>
                <a:lnTo>
                  <a:pt x="1191" y="484"/>
                </a:lnTo>
                <a:lnTo>
                  <a:pt x="1190" y="484"/>
                </a:lnTo>
                <a:lnTo>
                  <a:pt x="1166" y="495"/>
                </a:lnTo>
                <a:lnTo>
                  <a:pt x="1161" y="499"/>
                </a:lnTo>
                <a:lnTo>
                  <a:pt x="1158" y="505"/>
                </a:lnTo>
                <a:lnTo>
                  <a:pt x="1148" y="487"/>
                </a:lnTo>
                <a:lnTo>
                  <a:pt x="1147" y="480"/>
                </a:lnTo>
                <a:lnTo>
                  <a:pt x="1152" y="474"/>
                </a:lnTo>
                <a:lnTo>
                  <a:pt x="1150" y="469"/>
                </a:lnTo>
                <a:lnTo>
                  <a:pt x="1144" y="460"/>
                </a:lnTo>
                <a:lnTo>
                  <a:pt x="1136" y="457"/>
                </a:lnTo>
                <a:lnTo>
                  <a:pt x="1135" y="465"/>
                </a:lnTo>
                <a:lnTo>
                  <a:pt x="1137" y="469"/>
                </a:lnTo>
                <a:lnTo>
                  <a:pt x="1135" y="471"/>
                </a:lnTo>
                <a:lnTo>
                  <a:pt x="1126" y="475"/>
                </a:lnTo>
                <a:lnTo>
                  <a:pt x="1124" y="481"/>
                </a:lnTo>
                <a:lnTo>
                  <a:pt x="1121" y="483"/>
                </a:lnTo>
                <a:lnTo>
                  <a:pt x="1119" y="483"/>
                </a:lnTo>
                <a:lnTo>
                  <a:pt x="1117" y="483"/>
                </a:lnTo>
                <a:lnTo>
                  <a:pt x="1115" y="483"/>
                </a:lnTo>
                <a:lnTo>
                  <a:pt x="1110" y="487"/>
                </a:lnTo>
                <a:lnTo>
                  <a:pt x="1114" y="481"/>
                </a:lnTo>
                <a:lnTo>
                  <a:pt x="1118" y="479"/>
                </a:lnTo>
                <a:lnTo>
                  <a:pt x="1121" y="475"/>
                </a:lnTo>
                <a:lnTo>
                  <a:pt x="1122" y="469"/>
                </a:lnTo>
                <a:lnTo>
                  <a:pt x="1122" y="463"/>
                </a:lnTo>
                <a:lnTo>
                  <a:pt x="1121" y="458"/>
                </a:lnTo>
                <a:lnTo>
                  <a:pt x="1116" y="445"/>
                </a:lnTo>
                <a:lnTo>
                  <a:pt x="1111" y="441"/>
                </a:lnTo>
                <a:lnTo>
                  <a:pt x="1106" y="438"/>
                </a:lnTo>
                <a:lnTo>
                  <a:pt x="1099" y="435"/>
                </a:lnTo>
                <a:lnTo>
                  <a:pt x="1095" y="434"/>
                </a:lnTo>
                <a:lnTo>
                  <a:pt x="1095" y="435"/>
                </a:lnTo>
                <a:lnTo>
                  <a:pt x="1093" y="436"/>
                </a:lnTo>
                <a:lnTo>
                  <a:pt x="1093" y="439"/>
                </a:lnTo>
                <a:lnTo>
                  <a:pt x="1091" y="439"/>
                </a:lnTo>
                <a:lnTo>
                  <a:pt x="1090" y="439"/>
                </a:lnTo>
                <a:lnTo>
                  <a:pt x="1087" y="436"/>
                </a:lnTo>
                <a:lnTo>
                  <a:pt x="1086" y="436"/>
                </a:lnTo>
                <a:lnTo>
                  <a:pt x="1085" y="435"/>
                </a:lnTo>
                <a:lnTo>
                  <a:pt x="1085" y="434"/>
                </a:lnTo>
                <a:lnTo>
                  <a:pt x="1085" y="432"/>
                </a:lnTo>
                <a:lnTo>
                  <a:pt x="1087" y="430"/>
                </a:lnTo>
                <a:lnTo>
                  <a:pt x="1088" y="425"/>
                </a:lnTo>
                <a:lnTo>
                  <a:pt x="1085" y="420"/>
                </a:lnTo>
                <a:lnTo>
                  <a:pt x="1080" y="414"/>
                </a:lnTo>
                <a:lnTo>
                  <a:pt x="1076" y="412"/>
                </a:lnTo>
                <a:lnTo>
                  <a:pt x="1071" y="411"/>
                </a:lnTo>
                <a:lnTo>
                  <a:pt x="1067" y="404"/>
                </a:lnTo>
                <a:lnTo>
                  <a:pt x="1063" y="391"/>
                </a:lnTo>
                <a:lnTo>
                  <a:pt x="1059" y="378"/>
                </a:lnTo>
                <a:lnTo>
                  <a:pt x="1055" y="371"/>
                </a:lnTo>
                <a:lnTo>
                  <a:pt x="1051" y="366"/>
                </a:lnTo>
                <a:lnTo>
                  <a:pt x="1046" y="365"/>
                </a:lnTo>
                <a:lnTo>
                  <a:pt x="1041" y="366"/>
                </a:lnTo>
                <a:lnTo>
                  <a:pt x="1041" y="371"/>
                </a:lnTo>
                <a:lnTo>
                  <a:pt x="1046" y="376"/>
                </a:lnTo>
                <a:lnTo>
                  <a:pt x="1030" y="373"/>
                </a:lnTo>
                <a:lnTo>
                  <a:pt x="1023" y="375"/>
                </a:lnTo>
                <a:lnTo>
                  <a:pt x="1023" y="384"/>
                </a:lnTo>
                <a:lnTo>
                  <a:pt x="1022" y="385"/>
                </a:lnTo>
                <a:lnTo>
                  <a:pt x="1019" y="378"/>
                </a:lnTo>
                <a:lnTo>
                  <a:pt x="1019" y="370"/>
                </a:lnTo>
                <a:lnTo>
                  <a:pt x="1022" y="365"/>
                </a:lnTo>
                <a:lnTo>
                  <a:pt x="1028" y="363"/>
                </a:lnTo>
                <a:lnTo>
                  <a:pt x="1010" y="355"/>
                </a:lnTo>
                <a:lnTo>
                  <a:pt x="1003" y="351"/>
                </a:lnTo>
                <a:lnTo>
                  <a:pt x="996" y="344"/>
                </a:lnTo>
                <a:lnTo>
                  <a:pt x="989" y="337"/>
                </a:lnTo>
                <a:lnTo>
                  <a:pt x="982" y="330"/>
                </a:lnTo>
                <a:lnTo>
                  <a:pt x="978" y="321"/>
                </a:lnTo>
                <a:lnTo>
                  <a:pt x="975" y="310"/>
                </a:lnTo>
                <a:lnTo>
                  <a:pt x="977" y="290"/>
                </a:lnTo>
                <a:lnTo>
                  <a:pt x="982" y="281"/>
                </a:lnTo>
                <a:lnTo>
                  <a:pt x="983" y="276"/>
                </a:lnTo>
                <a:lnTo>
                  <a:pt x="979" y="267"/>
                </a:lnTo>
                <a:lnTo>
                  <a:pt x="971" y="260"/>
                </a:lnTo>
                <a:lnTo>
                  <a:pt x="967" y="253"/>
                </a:lnTo>
                <a:lnTo>
                  <a:pt x="970" y="244"/>
                </a:lnTo>
                <a:lnTo>
                  <a:pt x="963" y="244"/>
                </a:lnTo>
                <a:lnTo>
                  <a:pt x="944" y="252"/>
                </a:lnTo>
                <a:lnTo>
                  <a:pt x="939" y="256"/>
                </a:lnTo>
                <a:lnTo>
                  <a:pt x="938" y="260"/>
                </a:lnTo>
                <a:lnTo>
                  <a:pt x="938" y="264"/>
                </a:lnTo>
                <a:lnTo>
                  <a:pt x="937" y="267"/>
                </a:lnTo>
                <a:lnTo>
                  <a:pt x="933" y="271"/>
                </a:lnTo>
                <a:lnTo>
                  <a:pt x="930" y="271"/>
                </a:lnTo>
                <a:lnTo>
                  <a:pt x="922" y="264"/>
                </a:lnTo>
                <a:lnTo>
                  <a:pt x="918" y="264"/>
                </a:lnTo>
                <a:lnTo>
                  <a:pt x="911" y="268"/>
                </a:lnTo>
                <a:lnTo>
                  <a:pt x="899" y="290"/>
                </a:lnTo>
                <a:lnTo>
                  <a:pt x="886" y="299"/>
                </a:lnTo>
                <a:lnTo>
                  <a:pt x="884" y="297"/>
                </a:lnTo>
                <a:lnTo>
                  <a:pt x="883" y="293"/>
                </a:lnTo>
                <a:lnTo>
                  <a:pt x="882" y="287"/>
                </a:lnTo>
                <a:lnTo>
                  <a:pt x="880" y="282"/>
                </a:lnTo>
                <a:lnTo>
                  <a:pt x="873" y="291"/>
                </a:lnTo>
                <a:lnTo>
                  <a:pt x="864" y="295"/>
                </a:lnTo>
                <a:lnTo>
                  <a:pt x="845" y="302"/>
                </a:lnTo>
                <a:lnTo>
                  <a:pt x="844" y="300"/>
                </a:lnTo>
                <a:lnTo>
                  <a:pt x="851" y="294"/>
                </a:lnTo>
                <a:lnTo>
                  <a:pt x="881" y="237"/>
                </a:lnTo>
                <a:lnTo>
                  <a:pt x="881" y="230"/>
                </a:lnTo>
                <a:lnTo>
                  <a:pt x="881" y="224"/>
                </a:lnTo>
                <a:lnTo>
                  <a:pt x="886" y="214"/>
                </a:lnTo>
                <a:lnTo>
                  <a:pt x="886" y="205"/>
                </a:lnTo>
                <a:lnTo>
                  <a:pt x="890" y="199"/>
                </a:lnTo>
                <a:lnTo>
                  <a:pt x="900" y="194"/>
                </a:lnTo>
                <a:lnTo>
                  <a:pt x="901" y="189"/>
                </a:lnTo>
                <a:lnTo>
                  <a:pt x="899" y="184"/>
                </a:lnTo>
                <a:lnTo>
                  <a:pt x="895" y="177"/>
                </a:lnTo>
                <a:lnTo>
                  <a:pt x="893" y="173"/>
                </a:lnTo>
                <a:lnTo>
                  <a:pt x="893" y="166"/>
                </a:lnTo>
                <a:lnTo>
                  <a:pt x="892" y="159"/>
                </a:lnTo>
                <a:lnTo>
                  <a:pt x="893" y="153"/>
                </a:lnTo>
                <a:lnTo>
                  <a:pt x="895" y="148"/>
                </a:lnTo>
                <a:lnTo>
                  <a:pt x="898" y="151"/>
                </a:lnTo>
                <a:lnTo>
                  <a:pt x="898" y="154"/>
                </a:lnTo>
                <a:lnTo>
                  <a:pt x="899" y="157"/>
                </a:lnTo>
                <a:lnTo>
                  <a:pt x="901" y="161"/>
                </a:lnTo>
                <a:lnTo>
                  <a:pt x="903" y="164"/>
                </a:lnTo>
                <a:lnTo>
                  <a:pt x="895" y="139"/>
                </a:lnTo>
                <a:lnTo>
                  <a:pt x="891" y="116"/>
                </a:lnTo>
                <a:lnTo>
                  <a:pt x="888" y="120"/>
                </a:lnTo>
                <a:lnTo>
                  <a:pt x="885" y="124"/>
                </a:lnTo>
                <a:lnTo>
                  <a:pt x="884" y="128"/>
                </a:lnTo>
                <a:lnTo>
                  <a:pt x="883" y="134"/>
                </a:lnTo>
                <a:lnTo>
                  <a:pt x="882" y="128"/>
                </a:lnTo>
                <a:lnTo>
                  <a:pt x="884" y="114"/>
                </a:lnTo>
                <a:lnTo>
                  <a:pt x="884" y="105"/>
                </a:lnTo>
                <a:lnTo>
                  <a:pt x="876" y="108"/>
                </a:lnTo>
                <a:lnTo>
                  <a:pt x="876" y="102"/>
                </a:lnTo>
                <a:lnTo>
                  <a:pt x="875" y="99"/>
                </a:lnTo>
                <a:lnTo>
                  <a:pt x="874" y="97"/>
                </a:lnTo>
                <a:lnTo>
                  <a:pt x="873" y="93"/>
                </a:lnTo>
                <a:lnTo>
                  <a:pt x="874" y="90"/>
                </a:lnTo>
                <a:lnTo>
                  <a:pt x="875" y="88"/>
                </a:lnTo>
                <a:lnTo>
                  <a:pt x="876" y="86"/>
                </a:lnTo>
                <a:lnTo>
                  <a:pt x="880" y="72"/>
                </a:lnTo>
                <a:lnTo>
                  <a:pt x="881" y="65"/>
                </a:lnTo>
                <a:lnTo>
                  <a:pt x="881" y="56"/>
                </a:lnTo>
                <a:lnTo>
                  <a:pt x="877" y="56"/>
                </a:lnTo>
                <a:lnTo>
                  <a:pt x="876" y="54"/>
                </a:lnTo>
                <a:lnTo>
                  <a:pt x="876" y="52"/>
                </a:lnTo>
                <a:lnTo>
                  <a:pt x="877" y="49"/>
                </a:lnTo>
                <a:lnTo>
                  <a:pt x="873" y="47"/>
                </a:lnTo>
                <a:lnTo>
                  <a:pt x="872" y="46"/>
                </a:lnTo>
                <a:lnTo>
                  <a:pt x="875" y="41"/>
                </a:lnTo>
                <a:lnTo>
                  <a:pt x="880" y="40"/>
                </a:lnTo>
                <a:lnTo>
                  <a:pt x="882" y="37"/>
                </a:lnTo>
                <a:lnTo>
                  <a:pt x="882" y="31"/>
                </a:lnTo>
                <a:lnTo>
                  <a:pt x="884" y="30"/>
                </a:lnTo>
                <a:lnTo>
                  <a:pt x="892" y="17"/>
                </a:lnTo>
                <a:lnTo>
                  <a:pt x="894" y="13"/>
                </a:lnTo>
                <a:lnTo>
                  <a:pt x="890" y="10"/>
                </a:lnTo>
                <a:lnTo>
                  <a:pt x="879" y="8"/>
                </a:lnTo>
                <a:lnTo>
                  <a:pt x="875" y="8"/>
                </a:lnTo>
                <a:lnTo>
                  <a:pt x="874" y="9"/>
                </a:lnTo>
                <a:lnTo>
                  <a:pt x="872" y="13"/>
                </a:lnTo>
                <a:lnTo>
                  <a:pt x="872" y="15"/>
                </a:lnTo>
                <a:lnTo>
                  <a:pt x="872" y="18"/>
                </a:lnTo>
                <a:lnTo>
                  <a:pt x="875" y="21"/>
                </a:lnTo>
                <a:lnTo>
                  <a:pt x="876" y="25"/>
                </a:lnTo>
                <a:lnTo>
                  <a:pt x="876" y="25"/>
                </a:lnTo>
                <a:lnTo>
                  <a:pt x="877" y="28"/>
                </a:lnTo>
                <a:lnTo>
                  <a:pt x="877" y="30"/>
                </a:lnTo>
                <a:lnTo>
                  <a:pt x="874" y="31"/>
                </a:lnTo>
                <a:lnTo>
                  <a:pt x="872" y="29"/>
                </a:lnTo>
                <a:lnTo>
                  <a:pt x="870" y="25"/>
                </a:lnTo>
                <a:lnTo>
                  <a:pt x="867" y="23"/>
                </a:lnTo>
                <a:lnTo>
                  <a:pt x="863" y="21"/>
                </a:lnTo>
                <a:lnTo>
                  <a:pt x="854" y="26"/>
                </a:lnTo>
                <a:lnTo>
                  <a:pt x="850" y="26"/>
                </a:lnTo>
                <a:lnTo>
                  <a:pt x="849" y="24"/>
                </a:lnTo>
                <a:lnTo>
                  <a:pt x="860" y="18"/>
                </a:lnTo>
                <a:lnTo>
                  <a:pt x="862" y="13"/>
                </a:lnTo>
                <a:lnTo>
                  <a:pt x="860" y="5"/>
                </a:lnTo>
                <a:lnTo>
                  <a:pt x="854" y="0"/>
                </a:lnTo>
                <a:lnTo>
                  <a:pt x="847" y="1"/>
                </a:lnTo>
                <a:lnTo>
                  <a:pt x="841" y="5"/>
                </a:lnTo>
                <a:lnTo>
                  <a:pt x="831" y="11"/>
                </a:lnTo>
                <a:lnTo>
                  <a:pt x="816" y="27"/>
                </a:lnTo>
                <a:lnTo>
                  <a:pt x="806" y="34"/>
                </a:lnTo>
                <a:lnTo>
                  <a:pt x="803" y="37"/>
                </a:lnTo>
                <a:lnTo>
                  <a:pt x="800" y="39"/>
                </a:lnTo>
                <a:lnTo>
                  <a:pt x="800" y="29"/>
                </a:lnTo>
                <a:lnTo>
                  <a:pt x="811" y="8"/>
                </a:lnTo>
                <a:lnTo>
                  <a:pt x="798" y="10"/>
                </a:lnTo>
                <a:lnTo>
                  <a:pt x="764" y="40"/>
                </a:lnTo>
                <a:lnTo>
                  <a:pt x="754" y="60"/>
                </a:lnTo>
                <a:lnTo>
                  <a:pt x="741" y="75"/>
                </a:lnTo>
                <a:lnTo>
                  <a:pt x="733" y="102"/>
                </a:lnTo>
                <a:lnTo>
                  <a:pt x="728" y="113"/>
                </a:lnTo>
                <a:lnTo>
                  <a:pt x="724" y="117"/>
                </a:lnTo>
                <a:lnTo>
                  <a:pt x="709" y="125"/>
                </a:lnTo>
                <a:lnTo>
                  <a:pt x="706" y="129"/>
                </a:lnTo>
                <a:lnTo>
                  <a:pt x="705" y="136"/>
                </a:lnTo>
                <a:lnTo>
                  <a:pt x="704" y="151"/>
                </a:lnTo>
                <a:lnTo>
                  <a:pt x="700" y="148"/>
                </a:lnTo>
                <a:lnTo>
                  <a:pt x="696" y="147"/>
                </a:lnTo>
                <a:lnTo>
                  <a:pt x="694" y="146"/>
                </a:lnTo>
                <a:lnTo>
                  <a:pt x="692" y="142"/>
                </a:lnTo>
                <a:lnTo>
                  <a:pt x="692" y="142"/>
                </a:lnTo>
                <a:lnTo>
                  <a:pt x="697" y="133"/>
                </a:lnTo>
                <a:lnTo>
                  <a:pt x="686" y="128"/>
                </a:lnTo>
                <a:lnTo>
                  <a:pt x="682" y="125"/>
                </a:lnTo>
                <a:lnTo>
                  <a:pt x="676" y="122"/>
                </a:lnTo>
                <a:lnTo>
                  <a:pt x="646" y="85"/>
                </a:lnTo>
                <a:lnTo>
                  <a:pt x="634" y="77"/>
                </a:lnTo>
                <a:lnTo>
                  <a:pt x="620" y="73"/>
                </a:lnTo>
                <a:lnTo>
                  <a:pt x="608" y="75"/>
                </a:lnTo>
                <a:lnTo>
                  <a:pt x="585" y="83"/>
                </a:lnTo>
                <a:lnTo>
                  <a:pt x="531" y="85"/>
                </a:lnTo>
                <a:lnTo>
                  <a:pt x="525" y="84"/>
                </a:lnTo>
                <a:lnTo>
                  <a:pt x="521" y="85"/>
                </a:lnTo>
                <a:lnTo>
                  <a:pt x="518" y="89"/>
                </a:lnTo>
                <a:lnTo>
                  <a:pt x="515" y="88"/>
                </a:lnTo>
                <a:lnTo>
                  <a:pt x="511" y="86"/>
                </a:lnTo>
                <a:lnTo>
                  <a:pt x="509" y="85"/>
                </a:lnTo>
                <a:lnTo>
                  <a:pt x="503" y="87"/>
                </a:lnTo>
                <a:lnTo>
                  <a:pt x="496" y="89"/>
                </a:lnTo>
                <a:lnTo>
                  <a:pt x="489" y="88"/>
                </a:lnTo>
                <a:lnTo>
                  <a:pt x="482" y="84"/>
                </a:lnTo>
                <a:lnTo>
                  <a:pt x="479" y="73"/>
                </a:lnTo>
                <a:lnTo>
                  <a:pt x="472" y="74"/>
                </a:lnTo>
                <a:lnTo>
                  <a:pt x="440" y="104"/>
                </a:lnTo>
                <a:lnTo>
                  <a:pt x="437" y="112"/>
                </a:lnTo>
                <a:lnTo>
                  <a:pt x="432" y="118"/>
                </a:lnTo>
                <a:lnTo>
                  <a:pt x="418" y="127"/>
                </a:lnTo>
                <a:lnTo>
                  <a:pt x="411" y="138"/>
                </a:lnTo>
                <a:lnTo>
                  <a:pt x="407" y="141"/>
                </a:lnTo>
                <a:lnTo>
                  <a:pt x="398" y="142"/>
                </a:lnTo>
                <a:lnTo>
                  <a:pt x="391" y="145"/>
                </a:lnTo>
                <a:lnTo>
                  <a:pt x="388" y="146"/>
                </a:lnTo>
                <a:lnTo>
                  <a:pt x="385" y="146"/>
                </a:lnTo>
                <a:lnTo>
                  <a:pt x="384" y="146"/>
                </a:lnTo>
                <a:lnTo>
                  <a:pt x="380" y="148"/>
                </a:lnTo>
                <a:lnTo>
                  <a:pt x="374" y="153"/>
                </a:lnTo>
                <a:lnTo>
                  <a:pt x="371" y="158"/>
                </a:lnTo>
                <a:lnTo>
                  <a:pt x="369" y="165"/>
                </a:lnTo>
                <a:lnTo>
                  <a:pt x="369" y="173"/>
                </a:lnTo>
                <a:lnTo>
                  <a:pt x="372" y="178"/>
                </a:lnTo>
                <a:lnTo>
                  <a:pt x="376" y="183"/>
                </a:lnTo>
                <a:lnTo>
                  <a:pt x="378" y="187"/>
                </a:lnTo>
                <a:lnTo>
                  <a:pt x="374" y="192"/>
                </a:lnTo>
                <a:lnTo>
                  <a:pt x="368" y="192"/>
                </a:lnTo>
                <a:lnTo>
                  <a:pt x="360" y="189"/>
                </a:lnTo>
                <a:lnTo>
                  <a:pt x="355" y="188"/>
                </a:lnTo>
                <a:lnTo>
                  <a:pt x="350" y="189"/>
                </a:lnTo>
                <a:lnTo>
                  <a:pt x="345" y="193"/>
                </a:lnTo>
                <a:lnTo>
                  <a:pt x="342" y="196"/>
                </a:lnTo>
                <a:lnTo>
                  <a:pt x="339" y="201"/>
                </a:lnTo>
                <a:lnTo>
                  <a:pt x="338" y="204"/>
                </a:lnTo>
                <a:lnTo>
                  <a:pt x="336" y="207"/>
                </a:lnTo>
                <a:lnTo>
                  <a:pt x="335" y="209"/>
                </a:lnTo>
                <a:lnTo>
                  <a:pt x="333" y="213"/>
                </a:lnTo>
                <a:lnTo>
                  <a:pt x="330" y="215"/>
                </a:lnTo>
                <a:lnTo>
                  <a:pt x="327" y="217"/>
                </a:lnTo>
                <a:lnTo>
                  <a:pt x="324" y="220"/>
                </a:lnTo>
                <a:lnTo>
                  <a:pt x="320" y="220"/>
                </a:lnTo>
                <a:lnTo>
                  <a:pt x="315" y="220"/>
                </a:lnTo>
                <a:lnTo>
                  <a:pt x="313" y="221"/>
                </a:lnTo>
                <a:lnTo>
                  <a:pt x="311" y="222"/>
                </a:lnTo>
                <a:lnTo>
                  <a:pt x="307" y="224"/>
                </a:lnTo>
                <a:lnTo>
                  <a:pt x="304" y="225"/>
                </a:lnTo>
                <a:lnTo>
                  <a:pt x="300" y="225"/>
                </a:lnTo>
                <a:lnTo>
                  <a:pt x="296" y="227"/>
                </a:lnTo>
                <a:lnTo>
                  <a:pt x="295" y="231"/>
                </a:lnTo>
                <a:lnTo>
                  <a:pt x="295" y="238"/>
                </a:lnTo>
                <a:lnTo>
                  <a:pt x="296" y="245"/>
                </a:lnTo>
                <a:lnTo>
                  <a:pt x="295" y="251"/>
                </a:lnTo>
                <a:lnTo>
                  <a:pt x="289" y="250"/>
                </a:lnTo>
                <a:lnTo>
                  <a:pt x="286" y="248"/>
                </a:lnTo>
                <a:lnTo>
                  <a:pt x="284" y="246"/>
                </a:lnTo>
                <a:lnTo>
                  <a:pt x="283" y="243"/>
                </a:lnTo>
                <a:lnTo>
                  <a:pt x="281" y="242"/>
                </a:lnTo>
                <a:lnTo>
                  <a:pt x="279" y="241"/>
                </a:lnTo>
                <a:lnTo>
                  <a:pt x="276" y="241"/>
                </a:lnTo>
                <a:lnTo>
                  <a:pt x="274" y="241"/>
                </a:lnTo>
                <a:lnTo>
                  <a:pt x="272" y="241"/>
                </a:lnTo>
                <a:lnTo>
                  <a:pt x="267" y="241"/>
                </a:lnTo>
                <a:lnTo>
                  <a:pt x="264" y="241"/>
                </a:lnTo>
                <a:lnTo>
                  <a:pt x="260" y="240"/>
                </a:lnTo>
                <a:lnTo>
                  <a:pt x="256" y="238"/>
                </a:lnTo>
                <a:lnTo>
                  <a:pt x="250" y="238"/>
                </a:lnTo>
                <a:lnTo>
                  <a:pt x="244" y="238"/>
                </a:lnTo>
                <a:lnTo>
                  <a:pt x="237" y="240"/>
                </a:lnTo>
                <a:lnTo>
                  <a:pt x="232" y="241"/>
                </a:lnTo>
                <a:lnTo>
                  <a:pt x="228" y="241"/>
                </a:lnTo>
                <a:lnTo>
                  <a:pt x="226" y="240"/>
                </a:lnTo>
                <a:lnTo>
                  <a:pt x="226" y="236"/>
                </a:lnTo>
                <a:lnTo>
                  <a:pt x="225" y="233"/>
                </a:lnTo>
                <a:lnTo>
                  <a:pt x="223" y="231"/>
                </a:lnTo>
                <a:lnTo>
                  <a:pt x="221" y="226"/>
                </a:lnTo>
                <a:lnTo>
                  <a:pt x="218" y="223"/>
                </a:lnTo>
                <a:lnTo>
                  <a:pt x="217" y="221"/>
                </a:lnTo>
                <a:lnTo>
                  <a:pt x="215" y="223"/>
                </a:lnTo>
                <a:lnTo>
                  <a:pt x="202" y="228"/>
                </a:lnTo>
                <a:lnTo>
                  <a:pt x="188" y="234"/>
                </a:lnTo>
                <a:lnTo>
                  <a:pt x="175" y="241"/>
                </a:lnTo>
                <a:lnTo>
                  <a:pt x="162" y="246"/>
                </a:lnTo>
                <a:lnTo>
                  <a:pt x="148" y="252"/>
                </a:lnTo>
                <a:lnTo>
                  <a:pt x="135" y="257"/>
                </a:lnTo>
                <a:lnTo>
                  <a:pt x="122" y="263"/>
                </a:lnTo>
                <a:lnTo>
                  <a:pt x="109" y="270"/>
                </a:lnTo>
                <a:lnTo>
                  <a:pt x="110" y="272"/>
                </a:lnTo>
                <a:lnTo>
                  <a:pt x="111" y="275"/>
                </a:lnTo>
                <a:lnTo>
                  <a:pt x="113" y="277"/>
                </a:lnTo>
                <a:lnTo>
                  <a:pt x="114" y="281"/>
                </a:lnTo>
                <a:lnTo>
                  <a:pt x="115" y="284"/>
                </a:lnTo>
                <a:lnTo>
                  <a:pt x="116" y="286"/>
                </a:lnTo>
                <a:lnTo>
                  <a:pt x="117" y="290"/>
                </a:lnTo>
                <a:lnTo>
                  <a:pt x="119" y="293"/>
                </a:lnTo>
                <a:lnTo>
                  <a:pt x="111" y="295"/>
                </a:lnTo>
                <a:lnTo>
                  <a:pt x="105" y="299"/>
                </a:lnTo>
                <a:lnTo>
                  <a:pt x="97" y="302"/>
                </a:lnTo>
                <a:lnTo>
                  <a:pt x="90" y="305"/>
                </a:lnTo>
                <a:lnTo>
                  <a:pt x="83" y="309"/>
                </a:lnTo>
                <a:lnTo>
                  <a:pt x="76" y="312"/>
                </a:lnTo>
                <a:lnTo>
                  <a:pt x="68" y="314"/>
                </a:lnTo>
                <a:lnTo>
                  <a:pt x="61" y="317"/>
                </a:lnTo>
                <a:lnTo>
                  <a:pt x="66" y="331"/>
                </a:lnTo>
                <a:lnTo>
                  <a:pt x="71" y="343"/>
                </a:lnTo>
                <a:lnTo>
                  <a:pt x="77" y="355"/>
                </a:lnTo>
                <a:lnTo>
                  <a:pt x="83" y="369"/>
                </a:lnTo>
                <a:lnTo>
                  <a:pt x="94" y="394"/>
                </a:lnTo>
                <a:lnTo>
                  <a:pt x="99" y="406"/>
                </a:lnTo>
                <a:lnTo>
                  <a:pt x="104" y="420"/>
                </a:lnTo>
                <a:lnTo>
                  <a:pt x="107" y="426"/>
                </a:lnTo>
                <a:lnTo>
                  <a:pt x="109" y="433"/>
                </a:lnTo>
                <a:lnTo>
                  <a:pt x="113" y="444"/>
                </a:lnTo>
                <a:lnTo>
                  <a:pt x="110" y="454"/>
                </a:lnTo>
                <a:lnTo>
                  <a:pt x="107" y="462"/>
                </a:lnTo>
                <a:lnTo>
                  <a:pt x="104" y="471"/>
                </a:lnTo>
                <a:lnTo>
                  <a:pt x="100" y="481"/>
                </a:lnTo>
                <a:lnTo>
                  <a:pt x="97" y="491"/>
                </a:lnTo>
                <a:lnTo>
                  <a:pt x="93" y="501"/>
                </a:lnTo>
                <a:lnTo>
                  <a:pt x="88" y="509"/>
                </a:lnTo>
                <a:lnTo>
                  <a:pt x="80" y="519"/>
                </a:lnTo>
                <a:lnTo>
                  <a:pt x="73" y="528"/>
                </a:lnTo>
                <a:lnTo>
                  <a:pt x="65" y="538"/>
                </a:lnTo>
                <a:lnTo>
                  <a:pt x="57" y="547"/>
                </a:lnTo>
                <a:lnTo>
                  <a:pt x="44" y="560"/>
                </a:lnTo>
                <a:lnTo>
                  <a:pt x="29" y="571"/>
                </a:lnTo>
                <a:lnTo>
                  <a:pt x="15" y="583"/>
                </a:lnTo>
                <a:lnTo>
                  <a:pt x="2" y="597"/>
                </a:lnTo>
                <a:lnTo>
                  <a:pt x="0" y="599"/>
                </a:lnTo>
                <a:lnTo>
                  <a:pt x="0" y="599"/>
                </a:lnTo>
                <a:lnTo>
                  <a:pt x="5" y="606"/>
                </a:lnTo>
                <a:lnTo>
                  <a:pt x="11" y="611"/>
                </a:lnTo>
                <a:lnTo>
                  <a:pt x="49" y="619"/>
                </a:lnTo>
                <a:lnTo>
                  <a:pt x="52" y="617"/>
                </a:lnTo>
                <a:lnTo>
                  <a:pt x="75" y="589"/>
                </a:lnTo>
                <a:lnTo>
                  <a:pt x="84" y="582"/>
                </a:lnTo>
                <a:lnTo>
                  <a:pt x="95" y="578"/>
                </a:lnTo>
                <a:lnTo>
                  <a:pt x="100" y="574"/>
                </a:lnTo>
                <a:lnTo>
                  <a:pt x="103" y="570"/>
                </a:lnTo>
                <a:lnTo>
                  <a:pt x="105" y="563"/>
                </a:lnTo>
                <a:lnTo>
                  <a:pt x="108" y="557"/>
                </a:lnTo>
                <a:lnTo>
                  <a:pt x="116" y="547"/>
                </a:lnTo>
                <a:lnTo>
                  <a:pt x="119" y="543"/>
                </a:lnTo>
                <a:lnTo>
                  <a:pt x="125" y="540"/>
                </a:lnTo>
                <a:lnTo>
                  <a:pt x="130" y="538"/>
                </a:lnTo>
                <a:lnTo>
                  <a:pt x="139" y="540"/>
                </a:lnTo>
                <a:lnTo>
                  <a:pt x="143" y="538"/>
                </a:lnTo>
                <a:lnTo>
                  <a:pt x="145" y="535"/>
                </a:lnTo>
                <a:lnTo>
                  <a:pt x="149" y="531"/>
                </a:lnTo>
                <a:lnTo>
                  <a:pt x="149" y="529"/>
                </a:lnTo>
                <a:lnTo>
                  <a:pt x="147" y="527"/>
                </a:lnTo>
                <a:lnTo>
                  <a:pt x="146" y="522"/>
                </a:lnTo>
                <a:lnTo>
                  <a:pt x="149" y="509"/>
                </a:lnTo>
                <a:lnTo>
                  <a:pt x="158" y="501"/>
                </a:lnTo>
                <a:lnTo>
                  <a:pt x="172" y="498"/>
                </a:lnTo>
                <a:lnTo>
                  <a:pt x="185" y="500"/>
                </a:lnTo>
                <a:lnTo>
                  <a:pt x="189" y="501"/>
                </a:lnTo>
                <a:lnTo>
                  <a:pt x="199" y="508"/>
                </a:lnTo>
                <a:lnTo>
                  <a:pt x="203" y="508"/>
                </a:lnTo>
                <a:lnTo>
                  <a:pt x="211" y="509"/>
                </a:lnTo>
                <a:lnTo>
                  <a:pt x="215" y="509"/>
                </a:lnTo>
                <a:lnTo>
                  <a:pt x="234" y="518"/>
                </a:lnTo>
                <a:lnTo>
                  <a:pt x="247" y="520"/>
                </a:lnTo>
                <a:lnTo>
                  <a:pt x="258" y="525"/>
                </a:lnTo>
                <a:lnTo>
                  <a:pt x="262" y="529"/>
                </a:lnTo>
                <a:lnTo>
                  <a:pt x="264" y="533"/>
                </a:lnTo>
                <a:lnTo>
                  <a:pt x="267" y="535"/>
                </a:lnTo>
                <a:lnTo>
                  <a:pt x="281" y="540"/>
                </a:lnTo>
                <a:lnTo>
                  <a:pt x="292" y="548"/>
                </a:lnTo>
                <a:lnTo>
                  <a:pt x="296" y="549"/>
                </a:lnTo>
                <a:lnTo>
                  <a:pt x="309" y="551"/>
                </a:lnTo>
                <a:lnTo>
                  <a:pt x="310" y="552"/>
                </a:lnTo>
                <a:lnTo>
                  <a:pt x="316" y="566"/>
                </a:lnTo>
                <a:lnTo>
                  <a:pt x="336" y="611"/>
                </a:lnTo>
                <a:lnTo>
                  <a:pt x="356" y="657"/>
                </a:lnTo>
                <a:lnTo>
                  <a:pt x="376" y="701"/>
                </a:lnTo>
                <a:lnTo>
                  <a:pt x="397" y="747"/>
                </a:lnTo>
                <a:lnTo>
                  <a:pt x="417" y="793"/>
                </a:lnTo>
                <a:lnTo>
                  <a:pt x="437" y="838"/>
                </a:lnTo>
                <a:lnTo>
                  <a:pt x="457" y="884"/>
                </a:lnTo>
                <a:lnTo>
                  <a:pt x="477" y="928"/>
                </a:lnTo>
                <a:lnTo>
                  <a:pt x="479" y="932"/>
                </a:lnTo>
                <a:lnTo>
                  <a:pt x="481" y="934"/>
                </a:lnTo>
                <a:lnTo>
                  <a:pt x="484" y="935"/>
                </a:lnTo>
                <a:lnTo>
                  <a:pt x="487" y="937"/>
                </a:lnTo>
                <a:lnTo>
                  <a:pt x="489" y="940"/>
                </a:lnTo>
                <a:lnTo>
                  <a:pt x="489" y="946"/>
                </a:lnTo>
                <a:lnTo>
                  <a:pt x="487" y="953"/>
                </a:lnTo>
                <a:lnTo>
                  <a:pt x="486" y="959"/>
                </a:lnTo>
                <a:lnTo>
                  <a:pt x="490" y="964"/>
                </a:lnTo>
                <a:lnTo>
                  <a:pt x="496" y="968"/>
                </a:lnTo>
                <a:lnTo>
                  <a:pt x="499" y="973"/>
                </a:lnTo>
                <a:lnTo>
                  <a:pt x="499" y="977"/>
                </a:lnTo>
                <a:lnTo>
                  <a:pt x="498" y="985"/>
                </a:lnTo>
                <a:lnTo>
                  <a:pt x="498" y="992"/>
                </a:lnTo>
                <a:lnTo>
                  <a:pt x="499" y="997"/>
                </a:lnTo>
                <a:lnTo>
                  <a:pt x="508" y="1015"/>
                </a:lnTo>
                <a:lnTo>
                  <a:pt x="511" y="1018"/>
                </a:lnTo>
                <a:lnTo>
                  <a:pt x="516" y="1021"/>
                </a:lnTo>
                <a:lnTo>
                  <a:pt x="522" y="1022"/>
                </a:lnTo>
                <a:lnTo>
                  <a:pt x="526" y="1022"/>
                </a:lnTo>
                <a:lnTo>
                  <a:pt x="527" y="1018"/>
                </a:lnTo>
                <a:lnTo>
                  <a:pt x="527" y="1015"/>
                </a:lnTo>
                <a:lnTo>
                  <a:pt x="528" y="1014"/>
                </a:lnTo>
                <a:lnTo>
                  <a:pt x="531" y="1015"/>
                </a:lnTo>
                <a:lnTo>
                  <a:pt x="535" y="1018"/>
                </a:lnTo>
                <a:lnTo>
                  <a:pt x="538" y="1022"/>
                </a:lnTo>
                <a:lnTo>
                  <a:pt x="542" y="1024"/>
                </a:lnTo>
                <a:lnTo>
                  <a:pt x="551" y="1026"/>
                </a:lnTo>
                <a:lnTo>
                  <a:pt x="566" y="1027"/>
                </a:lnTo>
                <a:lnTo>
                  <a:pt x="580" y="1024"/>
                </a:lnTo>
                <a:lnTo>
                  <a:pt x="590" y="1021"/>
                </a:lnTo>
                <a:lnTo>
                  <a:pt x="597" y="1016"/>
                </a:lnTo>
                <a:lnTo>
                  <a:pt x="604" y="1014"/>
                </a:lnTo>
                <a:lnTo>
                  <a:pt x="609" y="1016"/>
                </a:lnTo>
                <a:lnTo>
                  <a:pt x="616" y="1025"/>
                </a:lnTo>
                <a:lnTo>
                  <a:pt x="620" y="1038"/>
                </a:lnTo>
                <a:lnTo>
                  <a:pt x="618" y="1044"/>
                </a:lnTo>
                <a:lnTo>
                  <a:pt x="615" y="1051"/>
                </a:lnTo>
                <a:lnTo>
                  <a:pt x="610" y="1058"/>
                </a:lnTo>
                <a:lnTo>
                  <a:pt x="618" y="1071"/>
                </a:lnTo>
                <a:lnTo>
                  <a:pt x="640" y="1088"/>
                </a:lnTo>
                <a:lnTo>
                  <a:pt x="645" y="1101"/>
                </a:lnTo>
                <a:lnTo>
                  <a:pt x="644" y="1114"/>
                </a:lnTo>
                <a:lnTo>
                  <a:pt x="644" y="1121"/>
                </a:lnTo>
                <a:lnTo>
                  <a:pt x="645" y="1129"/>
                </a:lnTo>
                <a:lnTo>
                  <a:pt x="648" y="1133"/>
                </a:lnTo>
                <a:lnTo>
                  <a:pt x="663" y="1139"/>
                </a:lnTo>
                <a:lnTo>
                  <a:pt x="677" y="1150"/>
                </a:lnTo>
                <a:lnTo>
                  <a:pt x="689" y="1156"/>
                </a:lnTo>
                <a:lnTo>
                  <a:pt x="699" y="1156"/>
                </a:lnTo>
                <a:lnTo>
                  <a:pt x="705" y="1147"/>
                </a:lnTo>
                <a:lnTo>
                  <a:pt x="705" y="1143"/>
                </a:lnTo>
                <a:lnTo>
                  <a:pt x="704" y="1141"/>
                </a:lnTo>
                <a:lnTo>
                  <a:pt x="703" y="1137"/>
                </a:lnTo>
                <a:lnTo>
                  <a:pt x="704" y="1134"/>
                </a:lnTo>
                <a:lnTo>
                  <a:pt x="707" y="1132"/>
                </a:lnTo>
                <a:lnTo>
                  <a:pt x="709" y="1132"/>
                </a:lnTo>
                <a:lnTo>
                  <a:pt x="717" y="1133"/>
                </a:lnTo>
                <a:lnTo>
                  <a:pt x="722" y="1133"/>
                </a:lnTo>
                <a:lnTo>
                  <a:pt x="721" y="1133"/>
                </a:lnTo>
                <a:lnTo>
                  <a:pt x="722" y="1130"/>
                </a:lnTo>
                <a:lnTo>
                  <a:pt x="724" y="1127"/>
                </a:lnTo>
                <a:lnTo>
                  <a:pt x="727" y="1126"/>
                </a:lnTo>
                <a:lnTo>
                  <a:pt x="725" y="1124"/>
                </a:lnTo>
                <a:lnTo>
                  <a:pt x="722" y="1120"/>
                </a:lnTo>
                <a:lnTo>
                  <a:pt x="718" y="1115"/>
                </a:lnTo>
                <a:lnTo>
                  <a:pt x="716" y="1110"/>
                </a:lnTo>
                <a:lnTo>
                  <a:pt x="719" y="1110"/>
                </a:lnTo>
                <a:lnTo>
                  <a:pt x="723" y="1111"/>
                </a:lnTo>
                <a:lnTo>
                  <a:pt x="726" y="1113"/>
                </a:lnTo>
                <a:lnTo>
                  <a:pt x="727" y="1119"/>
                </a:lnTo>
                <a:lnTo>
                  <a:pt x="729" y="1114"/>
                </a:lnTo>
                <a:lnTo>
                  <a:pt x="732" y="1114"/>
                </a:lnTo>
                <a:lnTo>
                  <a:pt x="734" y="1116"/>
                </a:lnTo>
                <a:lnTo>
                  <a:pt x="739" y="1126"/>
                </a:lnTo>
                <a:lnTo>
                  <a:pt x="742" y="1131"/>
                </a:lnTo>
                <a:lnTo>
                  <a:pt x="744" y="1133"/>
                </a:lnTo>
                <a:lnTo>
                  <a:pt x="759" y="1145"/>
                </a:lnTo>
                <a:lnTo>
                  <a:pt x="767" y="1147"/>
                </a:lnTo>
                <a:lnTo>
                  <a:pt x="774" y="1147"/>
                </a:lnTo>
                <a:lnTo>
                  <a:pt x="768" y="1142"/>
                </a:lnTo>
                <a:lnTo>
                  <a:pt x="766" y="1134"/>
                </a:lnTo>
                <a:lnTo>
                  <a:pt x="765" y="1127"/>
                </a:lnTo>
                <a:lnTo>
                  <a:pt x="764" y="1124"/>
                </a:lnTo>
                <a:lnTo>
                  <a:pt x="766" y="1121"/>
                </a:lnTo>
                <a:lnTo>
                  <a:pt x="769" y="1120"/>
                </a:lnTo>
                <a:lnTo>
                  <a:pt x="774" y="1120"/>
                </a:lnTo>
                <a:lnTo>
                  <a:pt x="775" y="1121"/>
                </a:lnTo>
                <a:lnTo>
                  <a:pt x="774" y="1116"/>
                </a:lnTo>
                <a:lnTo>
                  <a:pt x="775" y="1111"/>
                </a:lnTo>
                <a:lnTo>
                  <a:pt x="777" y="1107"/>
                </a:lnTo>
                <a:lnTo>
                  <a:pt x="781" y="1105"/>
                </a:lnTo>
                <a:lnTo>
                  <a:pt x="783" y="1107"/>
                </a:lnTo>
                <a:lnTo>
                  <a:pt x="787" y="1111"/>
                </a:lnTo>
                <a:lnTo>
                  <a:pt x="792" y="1114"/>
                </a:lnTo>
                <a:lnTo>
                  <a:pt x="796" y="1115"/>
                </a:lnTo>
                <a:lnTo>
                  <a:pt x="800" y="1114"/>
                </a:lnTo>
                <a:lnTo>
                  <a:pt x="804" y="1113"/>
                </a:lnTo>
                <a:lnTo>
                  <a:pt x="808" y="1114"/>
                </a:lnTo>
                <a:lnTo>
                  <a:pt x="811" y="1116"/>
                </a:lnTo>
                <a:lnTo>
                  <a:pt x="808" y="1119"/>
                </a:lnTo>
                <a:lnTo>
                  <a:pt x="804" y="1123"/>
                </a:lnTo>
                <a:lnTo>
                  <a:pt x="801" y="1124"/>
                </a:lnTo>
                <a:lnTo>
                  <a:pt x="798" y="1127"/>
                </a:lnTo>
                <a:lnTo>
                  <a:pt x="802" y="1133"/>
                </a:lnTo>
                <a:lnTo>
                  <a:pt x="812" y="1144"/>
                </a:lnTo>
                <a:lnTo>
                  <a:pt x="815" y="1141"/>
                </a:lnTo>
                <a:lnTo>
                  <a:pt x="818" y="1130"/>
                </a:lnTo>
                <a:lnTo>
                  <a:pt x="822" y="1127"/>
                </a:lnTo>
                <a:lnTo>
                  <a:pt x="825" y="1126"/>
                </a:lnTo>
                <a:lnTo>
                  <a:pt x="826" y="1124"/>
                </a:lnTo>
                <a:lnTo>
                  <a:pt x="825" y="1119"/>
                </a:lnTo>
                <a:lnTo>
                  <a:pt x="831" y="1121"/>
                </a:lnTo>
                <a:lnTo>
                  <a:pt x="832" y="1126"/>
                </a:lnTo>
                <a:lnTo>
                  <a:pt x="832" y="1133"/>
                </a:lnTo>
                <a:lnTo>
                  <a:pt x="835" y="1134"/>
                </a:lnTo>
                <a:lnTo>
                  <a:pt x="840" y="1131"/>
                </a:lnTo>
                <a:lnTo>
                  <a:pt x="844" y="1127"/>
                </a:lnTo>
                <a:lnTo>
                  <a:pt x="846" y="1123"/>
                </a:lnTo>
                <a:lnTo>
                  <a:pt x="844" y="1115"/>
                </a:lnTo>
                <a:lnTo>
                  <a:pt x="846" y="1116"/>
                </a:lnTo>
                <a:lnTo>
                  <a:pt x="849" y="1116"/>
                </a:lnTo>
                <a:lnTo>
                  <a:pt x="849" y="1120"/>
                </a:lnTo>
                <a:lnTo>
                  <a:pt x="854" y="1119"/>
                </a:lnTo>
                <a:lnTo>
                  <a:pt x="861" y="1112"/>
                </a:lnTo>
                <a:lnTo>
                  <a:pt x="877" y="1082"/>
                </a:lnTo>
                <a:lnTo>
                  <a:pt x="879" y="1081"/>
                </a:lnTo>
                <a:lnTo>
                  <a:pt x="884" y="1077"/>
                </a:lnTo>
                <a:lnTo>
                  <a:pt x="886" y="1074"/>
                </a:lnTo>
                <a:lnTo>
                  <a:pt x="889" y="1071"/>
                </a:lnTo>
                <a:lnTo>
                  <a:pt x="902" y="1081"/>
                </a:lnTo>
                <a:lnTo>
                  <a:pt x="903" y="1083"/>
                </a:lnTo>
                <a:lnTo>
                  <a:pt x="902" y="1085"/>
                </a:lnTo>
                <a:lnTo>
                  <a:pt x="903" y="1087"/>
                </a:lnTo>
                <a:lnTo>
                  <a:pt x="905" y="1092"/>
                </a:lnTo>
                <a:lnTo>
                  <a:pt x="908" y="1094"/>
                </a:lnTo>
                <a:lnTo>
                  <a:pt x="909" y="1093"/>
                </a:lnTo>
                <a:lnTo>
                  <a:pt x="912" y="1091"/>
                </a:lnTo>
                <a:lnTo>
                  <a:pt x="913" y="1088"/>
                </a:lnTo>
                <a:lnTo>
                  <a:pt x="915" y="1084"/>
                </a:lnTo>
                <a:lnTo>
                  <a:pt x="918" y="1075"/>
                </a:lnTo>
                <a:lnTo>
                  <a:pt x="920" y="1072"/>
                </a:lnTo>
                <a:lnTo>
                  <a:pt x="923" y="1071"/>
                </a:lnTo>
                <a:lnTo>
                  <a:pt x="925" y="1070"/>
                </a:lnTo>
                <a:lnTo>
                  <a:pt x="923" y="1064"/>
                </a:lnTo>
                <a:lnTo>
                  <a:pt x="924" y="1058"/>
                </a:lnTo>
                <a:lnTo>
                  <a:pt x="937" y="1051"/>
                </a:lnTo>
                <a:lnTo>
                  <a:pt x="941" y="1044"/>
                </a:lnTo>
                <a:lnTo>
                  <a:pt x="940" y="1035"/>
                </a:lnTo>
                <a:lnTo>
                  <a:pt x="934" y="1036"/>
                </a:lnTo>
                <a:lnTo>
                  <a:pt x="926" y="1040"/>
                </a:lnTo>
                <a:lnTo>
                  <a:pt x="921" y="1042"/>
                </a:lnTo>
                <a:lnTo>
                  <a:pt x="923" y="1035"/>
                </a:lnTo>
                <a:lnTo>
                  <a:pt x="929" y="1031"/>
                </a:lnTo>
                <a:lnTo>
                  <a:pt x="937" y="1028"/>
                </a:lnTo>
                <a:lnTo>
                  <a:pt x="942" y="1030"/>
                </a:lnTo>
                <a:lnTo>
                  <a:pt x="950" y="1036"/>
                </a:lnTo>
                <a:lnTo>
                  <a:pt x="954" y="1038"/>
                </a:lnTo>
                <a:lnTo>
                  <a:pt x="953" y="1034"/>
                </a:lnTo>
                <a:lnTo>
                  <a:pt x="954" y="1032"/>
                </a:lnTo>
                <a:lnTo>
                  <a:pt x="961" y="1018"/>
                </a:lnTo>
                <a:lnTo>
                  <a:pt x="959" y="1013"/>
                </a:lnTo>
                <a:lnTo>
                  <a:pt x="962" y="1004"/>
                </a:lnTo>
                <a:lnTo>
                  <a:pt x="967" y="995"/>
                </a:lnTo>
                <a:lnTo>
                  <a:pt x="972" y="991"/>
                </a:lnTo>
                <a:lnTo>
                  <a:pt x="967" y="986"/>
                </a:lnTo>
                <a:lnTo>
                  <a:pt x="962" y="986"/>
                </a:lnTo>
                <a:lnTo>
                  <a:pt x="958" y="988"/>
                </a:lnTo>
                <a:lnTo>
                  <a:pt x="953" y="991"/>
                </a:lnTo>
                <a:lnTo>
                  <a:pt x="949" y="991"/>
                </a:lnTo>
                <a:lnTo>
                  <a:pt x="945" y="989"/>
                </a:lnTo>
                <a:lnTo>
                  <a:pt x="942" y="988"/>
                </a:lnTo>
                <a:lnTo>
                  <a:pt x="938" y="986"/>
                </a:lnTo>
                <a:lnTo>
                  <a:pt x="931" y="981"/>
                </a:lnTo>
                <a:lnTo>
                  <a:pt x="929" y="979"/>
                </a:lnTo>
                <a:lnTo>
                  <a:pt x="930" y="975"/>
                </a:lnTo>
                <a:lnTo>
                  <a:pt x="934" y="969"/>
                </a:lnTo>
                <a:lnTo>
                  <a:pt x="942" y="962"/>
                </a:lnTo>
                <a:lnTo>
                  <a:pt x="944" y="962"/>
                </a:lnTo>
                <a:lnTo>
                  <a:pt x="948" y="963"/>
                </a:lnTo>
                <a:lnTo>
                  <a:pt x="949" y="962"/>
                </a:lnTo>
                <a:lnTo>
                  <a:pt x="950" y="959"/>
                </a:lnTo>
                <a:lnTo>
                  <a:pt x="949" y="957"/>
                </a:lnTo>
                <a:lnTo>
                  <a:pt x="948" y="956"/>
                </a:lnTo>
                <a:lnTo>
                  <a:pt x="948" y="954"/>
                </a:lnTo>
                <a:lnTo>
                  <a:pt x="948" y="944"/>
                </a:lnTo>
                <a:lnTo>
                  <a:pt x="948" y="935"/>
                </a:lnTo>
                <a:lnTo>
                  <a:pt x="952" y="922"/>
                </a:lnTo>
                <a:lnTo>
                  <a:pt x="952" y="917"/>
                </a:lnTo>
                <a:lnTo>
                  <a:pt x="952" y="916"/>
                </a:lnTo>
                <a:lnTo>
                  <a:pt x="953" y="917"/>
                </a:lnTo>
                <a:lnTo>
                  <a:pt x="957" y="919"/>
                </a:lnTo>
                <a:lnTo>
                  <a:pt x="958" y="923"/>
                </a:lnTo>
                <a:lnTo>
                  <a:pt x="962" y="929"/>
                </a:lnTo>
                <a:lnTo>
                  <a:pt x="963" y="934"/>
                </a:lnTo>
                <a:lnTo>
                  <a:pt x="963" y="937"/>
                </a:lnTo>
                <a:lnTo>
                  <a:pt x="961" y="949"/>
                </a:lnTo>
                <a:lnTo>
                  <a:pt x="947" y="981"/>
                </a:lnTo>
                <a:lnTo>
                  <a:pt x="972" y="979"/>
                </a:lnTo>
                <a:lnTo>
                  <a:pt x="979" y="982"/>
                </a:lnTo>
                <a:lnTo>
                  <a:pt x="985" y="989"/>
                </a:lnTo>
                <a:lnTo>
                  <a:pt x="990" y="993"/>
                </a:lnTo>
                <a:lnTo>
                  <a:pt x="994" y="994"/>
                </a:lnTo>
                <a:lnTo>
                  <a:pt x="1000" y="992"/>
                </a:lnTo>
                <a:lnTo>
                  <a:pt x="1008" y="992"/>
                </a:lnTo>
                <a:lnTo>
                  <a:pt x="1013" y="991"/>
                </a:lnTo>
                <a:lnTo>
                  <a:pt x="1017" y="987"/>
                </a:lnTo>
                <a:lnTo>
                  <a:pt x="1022" y="977"/>
                </a:lnTo>
                <a:lnTo>
                  <a:pt x="1027" y="972"/>
                </a:lnTo>
                <a:lnTo>
                  <a:pt x="1029" y="963"/>
                </a:lnTo>
                <a:lnTo>
                  <a:pt x="1031" y="961"/>
                </a:lnTo>
                <a:lnTo>
                  <a:pt x="1034" y="959"/>
                </a:lnTo>
                <a:lnTo>
                  <a:pt x="1041" y="963"/>
                </a:lnTo>
                <a:lnTo>
                  <a:pt x="1043" y="963"/>
                </a:lnTo>
                <a:lnTo>
                  <a:pt x="1047" y="957"/>
                </a:lnTo>
                <a:lnTo>
                  <a:pt x="1050" y="943"/>
                </a:lnTo>
                <a:lnTo>
                  <a:pt x="1057" y="936"/>
                </a:lnTo>
                <a:lnTo>
                  <a:pt x="1061" y="926"/>
                </a:lnTo>
                <a:lnTo>
                  <a:pt x="1062" y="924"/>
                </a:lnTo>
                <a:lnTo>
                  <a:pt x="1075" y="915"/>
                </a:lnTo>
                <a:lnTo>
                  <a:pt x="1078" y="912"/>
                </a:lnTo>
                <a:lnTo>
                  <a:pt x="1078" y="908"/>
                </a:lnTo>
                <a:lnTo>
                  <a:pt x="1077" y="905"/>
                </a:lnTo>
                <a:lnTo>
                  <a:pt x="1077" y="900"/>
                </a:lnTo>
                <a:lnTo>
                  <a:pt x="1078" y="897"/>
                </a:lnTo>
                <a:lnTo>
                  <a:pt x="1083" y="892"/>
                </a:lnTo>
                <a:lnTo>
                  <a:pt x="1109" y="844"/>
                </a:lnTo>
                <a:lnTo>
                  <a:pt x="1131" y="813"/>
                </a:lnTo>
                <a:lnTo>
                  <a:pt x="1158" y="782"/>
                </a:lnTo>
                <a:lnTo>
                  <a:pt x="1163" y="779"/>
                </a:lnTo>
                <a:lnTo>
                  <a:pt x="1166" y="776"/>
                </a:lnTo>
                <a:lnTo>
                  <a:pt x="1169" y="754"/>
                </a:lnTo>
                <a:lnTo>
                  <a:pt x="1173" y="747"/>
                </a:lnTo>
                <a:lnTo>
                  <a:pt x="1175" y="742"/>
                </a:lnTo>
                <a:lnTo>
                  <a:pt x="1179" y="738"/>
                </a:lnTo>
                <a:lnTo>
                  <a:pt x="1193" y="730"/>
                </a:lnTo>
                <a:lnTo>
                  <a:pt x="1196" y="729"/>
                </a:lnTo>
                <a:lnTo>
                  <a:pt x="1199" y="731"/>
                </a:lnTo>
                <a:lnTo>
                  <a:pt x="1203" y="734"/>
                </a:lnTo>
                <a:lnTo>
                  <a:pt x="1205" y="735"/>
                </a:lnTo>
                <a:lnTo>
                  <a:pt x="1207" y="732"/>
                </a:lnTo>
                <a:lnTo>
                  <a:pt x="1208" y="727"/>
                </a:lnTo>
                <a:lnTo>
                  <a:pt x="1207" y="708"/>
                </a:lnTo>
                <a:lnTo>
                  <a:pt x="1209" y="704"/>
                </a:lnTo>
                <a:lnTo>
                  <a:pt x="1209" y="700"/>
                </a:lnTo>
                <a:lnTo>
                  <a:pt x="1208" y="690"/>
                </a:lnTo>
                <a:lnTo>
                  <a:pt x="1208" y="687"/>
                </a:lnTo>
                <a:lnTo>
                  <a:pt x="1210" y="685"/>
                </a:lnTo>
                <a:lnTo>
                  <a:pt x="1217" y="685"/>
                </a:lnTo>
                <a:lnTo>
                  <a:pt x="1219" y="681"/>
                </a:lnTo>
                <a:lnTo>
                  <a:pt x="1216" y="680"/>
                </a:lnTo>
                <a:lnTo>
                  <a:pt x="1210" y="677"/>
                </a:lnTo>
                <a:lnTo>
                  <a:pt x="1207" y="676"/>
                </a:lnTo>
                <a:lnTo>
                  <a:pt x="1209" y="665"/>
                </a:lnTo>
                <a:lnTo>
                  <a:pt x="1213" y="653"/>
                </a:lnTo>
                <a:lnTo>
                  <a:pt x="1215" y="641"/>
                </a:lnTo>
                <a:lnTo>
                  <a:pt x="1213" y="628"/>
                </a:lnTo>
                <a:lnTo>
                  <a:pt x="1209" y="625"/>
                </a:lnTo>
                <a:lnTo>
                  <a:pt x="1201" y="621"/>
                </a:lnTo>
                <a:lnTo>
                  <a:pt x="1197" y="619"/>
                </a:lnTo>
                <a:lnTo>
                  <a:pt x="1189" y="610"/>
                </a:lnTo>
                <a:lnTo>
                  <a:pt x="1186" y="607"/>
                </a:lnTo>
                <a:lnTo>
                  <a:pt x="1180" y="607"/>
                </a:lnTo>
                <a:lnTo>
                  <a:pt x="1179" y="607"/>
                </a:lnTo>
                <a:lnTo>
                  <a:pt x="1176" y="603"/>
                </a:lnTo>
                <a:lnTo>
                  <a:pt x="1174" y="602"/>
                </a:lnTo>
                <a:lnTo>
                  <a:pt x="1166" y="599"/>
                </a:lnTo>
                <a:lnTo>
                  <a:pt x="1161" y="596"/>
                </a:lnTo>
                <a:lnTo>
                  <a:pt x="1159" y="593"/>
                </a:lnTo>
                <a:lnTo>
                  <a:pt x="1158" y="590"/>
                </a:lnTo>
                <a:lnTo>
                  <a:pt x="1158" y="584"/>
                </a:lnTo>
                <a:lnTo>
                  <a:pt x="1152" y="580"/>
                </a:lnTo>
                <a:lnTo>
                  <a:pt x="1135" y="573"/>
                </a:lnTo>
                <a:lnTo>
                  <a:pt x="1138" y="571"/>
                </a:lnTo>
                <a:lnTo>
                  <a:pt x="1145" y="572"/>
                </a:lnTo>
                <a:lnTo>
                  <a:pt x="1151" y="576"/>
                </a:lnTo>
                <a:lnTo>
                  <a:pt x="1158" y="579"/>
                </a:lnTo>
                <a:lnTo>
                  <a:pt x="1160" y="582"/>
                </a:lnTo>
                <a:lnTo>
                  <a:pt x="1163" y="586"/>
                </a:lnTo>
                <a:lnTo>
                  <a:pt x="1166" y="593"/>
                </a:lnTo>
                <a:lnTo>
                  <a:pt x="1168" y="597"/>
                </a:lnTo>
                <a:lnTo>
                  <a:pt x="1171" y="598"/>
                </a:lnTo>
                <a:lnTo>
                  <a:pt x="1178" y="600"/>
                </a:lnTo>
                <a:lnTo>
                  <a:pt x="1185" y="603"/>
                </a:lnTo>
                <a:lnTo>
                  <a:pt x="1209" y="620"/>
                </a:lnTo>
                <a:lnTo>
                  <a:pt x="1213" y="621"/>
                </a:lnTo>
                <a:lnTo>
                  <a:pt x="1215" y="618"/>
                </a:lnTo>
                <a:lnTo>
                  <a:pt x="1215" y="610"/>
                </a:lnTo>
                <a:lnTo>
                  <a:pt x="1219" y="620"/>
                </a:lnTo>
                <a:lnTo>
                  <a:pt x="1220" y="625"/>
                </a:lnTo>
                <a:lnTo>
                  <a:pt x="1224" y="629"/>
                </a:lnTo>
                <a:lnTo>
                  <a:pt x="1227" y="630"/>
                </a:lnTo>
                <a:lnTo>
                  <a:pt x="1235" y="632"/>
                </a:lnTo>
                <a:lnTo>
                  <a:pt x="1238" y="635"/>
                </a:lnTo>
                <a:lnTo>
                  <a:pt x="1240" y="642"/>
                </a:lnTo>
                <a:lnTo>
                  <a:pt x="1242" y="653"/>
                </a:lnTo>
                <a:lnTo>
                  <a:pt x="1242" y="663"/>
                </a:lnTo>
                <a:lnTo>
                  <a:pt x="1239" y="669"/>
                </a:lnTo>
                <a:lnTo>
                  <a:pt x="1243" y="669"/>
                </a:lnTo>
                <a:lnTo>
                  <a:pt x="1248" y="669"/>
                </a:lnTo>
                <a:lnTo>
                  <a:pt x="1252" y="667"/>
                </a:lnTo>
                <a:lnTo>
                  <a:pt x="1254" y="662"/>
                </a:lnTo>
                <a:lnTo>
                  <a:pt x="1253" y="658"/>
                </a:lnTo>
                <a:lnTo>
                  <a:pt x="1252" y="651"/>
                </a:lnTo>
                <a:lnTo>
                  <a:pt x="1250" y="646"/>
                </a:lnTo>
                <a:lnTo>
                  <a:pt x="1254" y="642"/>
                </a:lnTo>
                <a:lnTo>
                  <a:pt x="1257" y="635"/>
                </a:lnTo>
                <a:lnTo>
                  <a:pt x="1260" y="611"/>
                </a:lnTo>
                <a:lnTo>
                  <a:pt x="1264" y="603"/>
                </a:lnTo>
                <a:lnTo>
                  <a:pt x="1263" y="600"/>
                </a:lnTo>
                <a:lnTo>
                  <a:pt x="1259" y="602"/>
                </a:lnTo>
                <a:lnTo>
                  <a:pt x="1256" y="601"/>
                </a:lnTo>
                <a:lnTo>
                  <a:pt x="1256" y="597"/>
                </a:lnTo>
                <a:lnTo>
                  <a:pt x="1258" y="594"/>
                </a:lnTo>
                <a:lnTo>
                  <a:pt x="1262" y="594"/>
                </a:lnTo>
                <a:lnTo>
                  <a:pt x="1266" y="596"/>
                </a:lnTo>
                <a:lnTo>
                  <a:pt x="1282" y="602"/>
                </a:lnTo>
                <a:lnTo>
                  <a:pt x="1283" y="604"/>
                </a:lnTo>
                <a:lnTo>
                  <a:pt x="1283" y="604"/>
                </a:lnTo>
                <a:lnTo>
                  <a:pt x="1284" y="600"/>
                </a:lnTo>
                <a:lnTo>
                  <a:pt x="1283" y="596"/>
                </a:lnTo>
                <a:lnTo>
                  <a:pt x="1282" y="590"/>
                </a:lnTo>
                <a:lnTo>
                  <a:pt x="1282" y="586"/>
                </a:lnTo>
                <a:lnTo>
                  <a:pt x="1284" y="580"/>
                </a:lnTo>
                <a:lnTo>
                  <a:pt x="1285" y="574"/>
                </a:lnTo>
                <a:lnTo>
                  <a:pt x="1287" y="569"/>
                </a:lnTo>
                <a:lnTo>
                  <a:pt x="1287" y="562"/>
                </a:lnTo>
                <a:lnTo>
                  <a:pt x="1286" y="556"/>
                </a:lnTo>
                <a:lnTo>
                  <a:pt x="1287" y="549"/>
                </a:lnTo>
                <a:lnTo>
                  <a:pt x="1291" y="543"/>
                </a:lnTo>
                <a:lnTo>
                  <a:pt x="1295" y="540"/>
                </a:lnTo>
                <a:lnTo>
                  <a:pt x="1299" y="539"/>
                </a:lnTo>
                <a:lnTo>
                  <a:pt x="1305" y="537"/>
                </a:lnTo>
                <a:lnTo>
                  <a:pt x="1309" y="532"/>
                </a:lnTo>
                <a:lnTo>
                  <a:pt x="1309" y="527"/>
                </a:lnTo>
                <a:lnTo>
                  <a:pt x="1309" y="527"/>
                </a:lnTo>
                <a:lnTo>
                  <a:pt x="1305" y="524"/>
                </a:lnTo>
                <a:lnTo>
                  <a:pt x="1295" y="521"/>
                </a:lnTo>
                <a:lnTo>
                  <a:pt x="1292" y="519"/>
                </a:lnTo>
                <a:lnTo>
                  <a:pt x="1294" y="515"/>
                </a:lnTo>
                <a:lnTo>
                  <a:pt x="1293" y="512"/>
                </a:lnTo>
                <a:lnTo>
                  <a:pt x="1292" y="510"/>
                </a:lnTo>
                <a:lnTo>
                  <a:pt x="1292" y="507"/>
                </a:lnTo>
                <a:lnTo>
                  <a:pt x="1293" y="505"/>
                </a:lnTo>
                <a:lnTo>
                  <a:pt x="1328" y="489"/>
                </a:lnTo>
                <a:lnTo>
                  <a:pt x="1331" y="488"/>
                </a:lnTo>
                <a:lnTo>
                  <a:pt x="1332" y="484"/>
                </a:lnTo>
                <a:lnTo>
                  <a:pt x="1333" y="477"/>
                </a:lnTo>
                <a:lnTo>
                  <a:pt x="1334" y="474"/>
                </a:lnTo>
                <a:lnTo>
                  <a:pt x="1343" y="467"/>
                </a:lnTo>
                <a:lnTo>
                  <a:pt x="1347" y="463"/>
                </a:lnTo>
                <a:lnTo>
                  <a:pt x="1348" y="455"/>
                </a:lnTo>
                <a:lnTo>
                  <a:pt x="1342" y="45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6" name="Freeform 464"/>
          <p:cNvSpPr>
            <a:spLocks/>
          </p:cNvSpPr>
          <p:nvPr/>
        </p:nvSpPr>
        <p:spPr bwMode="auto">
          <a:xfrm>
            <a:off x="10977820" y="6194769"/>
            <a:ext cx="1376363" cy="2120900"/>
          </a:xfrm>
          <a:custGeom>
            <a:avLst/>
            <a:gdLst>
              <a:gd name="T0" fmla="*/ 2191 w 2603"/>
              <a:gd name="T1" fmla="*/ 1621 h 4007"/>
              <a:gd name="T2" fmla="*/ 1823 w 2603"/>
              <a:gd name="T3" fmla="*/ 2167 h 4007"/>
              <a:gd name="T4" fmla="*/ 1548 w 2603"/>
              <a:gd name="T5" fmla="*/ 2502 h 4007"/>
              <a:gd name="T6" fmla="*/ 1484 w 2603"/>
              <a:gd name="T7" fmla="*/ 2751 h 4007"/>
              <a:gd name="T8" fmla="*/ 1544 w 2603"/>
              <a:gd name="T9" fmla="*/ 3691 h 4007"/>
              <a:gd name="T10" fmla="*/ 1561 w 2603"/>
              <a:gd name="T11" fmla="*/ 3965 h 4007"/>
              <a:gd name="T12" fmla="*/ 1243 w 2603"/>
              <a:gd name="T13" fmla="*/ 3988 h 4007"/>
              <a:gd name="T14" fmla="*/ 825 w 2603"/>
              <a:gd name="T15" fmla="*/ 4002 h 4007"/>
              <a:gd name="T16" fmla="*/ 354 w 2603"/>
              <a:gd name="T17" fmla="*/ 4007 h 4007"/>
              <a:gd name="T18" fmla="*/ 75 w 2603"/>
              <a:gd name="T19" fmla="*/ 3783 h 4007"/>
              <a:gd name="T20" fmla="*/ 48 w 2603"/>
              <a:gd name="T21" fmla="*/ 3085 h 4007"/>
              <a:gd name="T22" fmla="*/ 24 w 2603"/>
              <a:gd name="T23" fmla="*/ 2386 h 4007"/>
              <a:gd name="T24" fmla="*/ 4 w 2603"/>
              <a:gd name="T25" fmla="*/ 1689 h 4007"/>
              <a:gd name="T26" fmla="*/ 33 w 2603"/>
              <a:gd name="T27" fmla="*/ 395 h 4007"/>
              <a:gd name="T28" fmla="*/ 373 w 2603"/>
              <a:gd name="T29" fmla="*/ 34 h 4007"/>
              <a:gd name="T30" fmla="*/ 1113 w 2603"/>
              <a:gd name="T31" fmla="*/ 16 h 4007"/>
              <a:gd name="T32" fmla="*/ 1359 w 2603"/>
              <a:gd name="T33" fmla="*/ 27 h 4007"/>
              <a:gd name="T34" fmla="*/ 1370 w 2603"/>
              <a:gd name="T35" fmla="*/ 76 h 4007"/>
              <a:gd name="T36" fmla="*/ 1367 w 2603"/>
              <a:gd name="T37" fmla="*/ 124 h 4007"/>
              <a:gd name="T38" fmla="*/ 1376 w 2603"/>
              <a:gd name="T39" fmla="*/ 151 h 4007"/>
              <a:gd name="T40" fmla="*/ 1378 w 2603"/>
              <a:gd name="T41" fmla="*/ 175 h 4007"/>
              <a:gd name="T42" fmla="*/ 1384 w 2603"/>
              <a:gd name="T43" fmla="*/ 193 h 4007"/>
              <a:gd name="T44" fmla="*/ 1390 w 2603"/>
              <a:gd name="T45" fmla="*/ 216 h 4007"/>
              <a:gd name="T46" fmla="*/ 1401 w 2603"/>
              <a:gd name="T47" fmla="*/ 228 h 4007"/>
              <a:gd name="T48" fmla="*/ 1392 w 2603"/>
              <a:gd name="T49" fmla="*/ 246 h 4007"/>
              <a:gd name="T50" fmla="*/ 1385 w 2603"/>
              <a:gd name="T51" fmla="*/ 271 h 4007"/>
              <a:gd name="T52" fmla="*/ 1384 w 2603"/>
              <a:gd name="T53" fmla="*/ 293 h 4007"/>
              <a:gd name="T54" fmla="*/ 1365 w 2603"/>
              <a:gd name="T55" fmla="*/ 330 h 4007"/>
              <a:gd name="T56" fmla="*/ 1385 w 2603"/>
              <a:gd name="T57" fmla="*/ 348 h 4007"/>
              <a:gd name="T58" fmla="*/ 1409 w 2603"/>
              <a:gd name="T59" fmla="*/ 388 h 4007"/>
              <a:gd name="T60" fmla="*/ 1413 w 2603"/>
              <a:gd name="T61" fmla="*/ 404 h 4007"/>
              <a:gd name="T62" fmla="*/ 1470 w 2603"/>
              <a:gd name="T63" fmla="*/ 458 h 4007"/>
              <a:gd name="T64" fmla="*/ 1496 w 2603"/>
              <a:gd name="T65" fmla="*/ 424 h 4007"/>
              <a:gd name="T66" fmla="*/ 1500 w 2603"/>
              <a:gd name="T67" fmla="*/ 441 h 4007"/>
              <a:gd name="T68" fmla="*/ 1498 w 2603"/>
              <a:gd name="T69" fmla="*/ 478 h 4007"/>
              <a:gd name="T70" fmla="*/ 1494 w 2603"/>
              <a:gd name="T71" fmla="*/ 569 h 4007"/>
              <a:gd name="T72" fmla="*/ 1490 w 2603"/>
              <a:gd name="T73" fmla="*/ 630 h 4007"/>
              <a:gd name="T74" fmla="*/ 1508 w 2603"/>
              <a:gd name="T75" fmla="*/ 582 h 4007"/>
              <a:gd name="T76" fmla="*/ 1507 w 2603"/>
              <a:gd name="T77" fmla="*/ 519 h 4007"/>
              <a:gd name="T78" fmla="*/ 1516 w 2603"/>
              <a:gd name="T79" fmla="*/ 464 h 4007"/>
              <a:gd name="T80" fmla="*/ 1517 w 2603"/>
              <a:gd name="T81" fmla="*/ 433 h 4007"/>
              <a:gd name="T82" fmla="*/ 1584 w 2603"/>
              <a:gd name="T83" fmla="*/ 427 h 4007"/>
              <a:gd name="T84" fmla="*/ 1640 w 2603"/>
              <a:gd name="T85" fmla="*/ 422 h 4007"/>
              <a:gd name="T86" fmla="*/ 1662 w 2603"/>
              <a:gd name="T87" fmla="*/ 442 h 4007"/>
              <a:gd name="T88" fmla="*/ 1705 w 2603"/>
              <a:gd name="T89" fmla="*/ 433 h 4007"/>
              <a:gd name="T90" fmla="*/ 1716 w 2603"/>
              <a:gd name="T91" fmla="*/ 500 h 4007"/>
              <a:gd name="T92" fmla="*/ 1754 w 2603"/>
              <a:gd name="T93" fmla="*/ 583 h 4007"/>
              <a:gd name="T94" fmla="*/ 1781 w 2603"/>
              <a:gd name="T95" fmla="*/ 627 h 4007"/>
              <a:gd name="T96" fmla="*/ 1794 w 2603"/>
              <a:gd name="T97" fmla="*/ 660 h 4007"/>
              <a:gd name="T98" fmla="*/ 1821 w 2603"/>
              <a:gd name="T99" fmla="*/ 751 h 4007"/>
              <a:gd name="T100" fmla="*/ 1862 w 2603"/>
              <a:gd name="T101" fmla="*/ 835 h 4007"/>
              <a:gd name="T102" fmla="*/ 1880 w 2603"/>
              <a:gd name="T103" fmla="*/ 869 h 4007"/>
              <a:gd name="T104" fmla="*/ 1898 w 2603"/>
              <a:gd name="T105" fmla="*/ 948 h 4007"/>
              <a:gd name="T106" fmla="*/ 1831 w 2603"/>
              <a:gd name="T107" fmla="*/ 1075 h 4007"/>
              <a:gd name="T108" fmla="*/ 1946 w 2603"/>
              <a:gd name="T109" fmla="*/ 1008 h 4007"/>
              <a:gd name="T110" fmla="*/ 1916 w 2603"/>
              <a:gd name="T111" fmla="*/ 1050 h 4007"/>
              <a:gd name="T112" fmla="*/ 1970 w 2603"/>
              <a:gd name="T113" fmla="*/ 1017 h 4007"/>
              <a:gd name="T114" fmla="*/ 2262 w 2603"/>
              <a:gd name="T115" fmla="*/ 916 h 4007"/>
              <a:gd name="T116" fmla="*/ 2350 w 2603"/>
              <a:gd name="T117" fmla="*/ 955 h 4007"/>
              <a:gd name="T118" fmla="*/ 2475 w 2603"/>
              <a:gd name="T119" fmla="*/ 993 h 4007"/>
              <a:gd name="T120" fmla="*/ 2575 w 2603"/>
              <a:gd name="T121" fmla="*/ 1008 h 4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3" h="4007">
                <a:moveTo>
                  <a:pt x="2603" y="1007"/>
                </a:moveTo>
                <a:lnTo>
                  <a:pt x="2557" y="1077"/>
                </a:lnTo>
                <a:lnTo>
                  <a:pt x="2516" y="1140"/>
                </a:lnTo>
                <a:lnTo>
                  <a:pt x="2474" y="1202"/>
                </a:lnTo>
                <a:lnTo>
                  <a:pt x="2432" y="1264"/>
                </a:lnTo>
                <a:lnTo>
                  <a:pt x="2373" y="1353"/>
                </a:lnTo>
                <a:lnTo>
                  <a:pt x="2313" y="1442"/>
                </a:lnTo>
                <a:lnTo>
                  <a:pt x="2252" y="1531"/>
                </a:lnTo>
                <a:lnTo>
                  <a:pt x="2191" y="1621"/>
                </a:lnTo>
                <a:lnTo>
                  <a:pt x="2136" y="1702"/>
                </a:lnTo>
                <a:lnTo>
                  <a:pt x="2082" y="1783"/>
                </a:lnTo>
                <a:lnTo>
                  <a:pt x="2026" y="1865"/>
                </a:lnTo>
                <a:lnTo>
                  <a:pt x="1970" y="1947"/>
                </a:lnTo>
                <a:lnTo>
                  <a:pt x="1939" y="1994"/>
                </a:lnTo>
                <a:lnTo>
                  <a:pt x="1908" y="2041"/>
                </a:lnTo>
                <a:lnTo>
                  <a:pt x="1877" y="2087"/>
                </a:lnTo>
                <a:lnTo>
                  <a:pt x="1846" y="2133"/>
                </a:lnTo>
                <a:lnTo>
                  <a:pt x="1823" y="2167"/>
                </a:lnTo>
                <a:lnTo>
                  <a:pt x="1802" y="2199"/>
                </a:lnTo>
                <a:lnTo>
                  <a:pt x="1780" y="2231"/>
                </a:lnTo>
                <a:lnTo>
                  <a:pt x="1757" y="2260"/>
                </a:lnTo>
                <a:lnTo>
                  <a:pt x="1710" y="2315"/>
                </a:lnTo>
                <a:lnTo>
                  <a:pt x="1663" y="2369"/>
                </a:lnTo>
                <a:lnTo>
                  <a:pt x="1616" y="2424"/>
                </a:lnTo>
                <a:lnTo>
                  <a:pt x="1568" y="2477"/>
                </a:lnTo>
                <a:lnTo>
                  <a:pt x="1558" y="2489"/>
                </a:lnTo>
                <a:lnTo>
                  <a:pt x="1548" y="2502"/>
                </a:lnTo>
                <a:lnTo>
                  <a:pt x="1537" y="2513"/>
                </a:lnTo>
                <a:lnTo>
                  <a:pt x="1527" y="2525"/>
                </a:lnTo>
                <a:lnTo>
                  <a:pt x="1515" y="2538"/>
                </a:lnTo>
                <a:lnTo>
                  <a:pt x="1504" y="2552"/>
                </a:lnTo>
                <a:lnTo>
                  <a:pt x="1492" y="2566"/>
                </a:lnTo>
                <a:lnTo>
                  <a:pt x="1480" y="2579"/>
                </a:lnTo>
                <a:lnTo>
                  <a:pt x="1473" y="2588"/>
                </a:lnTo>
                <a:lnTo>
                  <a:pt x="1475" y="2608"/>
                </a:lnTo>
                <a:lnTo>
                  <a:pt x="1484" y="2751"/>
                </a:lnTo>
                <a:lnTo>
                  <a:pt x="1493" y="2892"/>
                </a:lnTo>
                <a:lnTo>
                  <a:pt x="1503" y="3035"/>
                </a:lnTo>
                <a:lnTo>
                  <a:pt x="1512" y="3177"/>
                </a:lnTo>
                <a:lnTo>
                  <a:pt x="1518" y="3285"/>
                </a:lnTo>
                <a:lnTo>
                  <a:pt x="1525" y="3394"/>
                </a:lnTo>
                <a:lnTo>
                  <a:pt x="1533" y="3503"/>
                </a:lnTo>
                <a:lnTo>
                  <a:pt x="1539" y="3611"/>
                </a:lnTo>
                <a:lnTo>
                  <a:pt x="1542" y="3651"/>
                </a:lnTo>
                <a:lnTo>
                  <a:pt x="1544" y="3691"/>
                </a:lnTo>
                <a:lnTo>
                  <a:pt x="1546" y="3718"/>
                </a:lnTo>
                <a:lnTo>
                  <a:pt x="1547" y="3744"/>
                </a:lnTo>
                <a:lnTo>
                  <a:pt x="1548" y="3777"/>
                </a:lnTo>
                <a:lnTo>
                  <a:pt x="1551" y="3819"/>
                </a:lnTo>
                <a:lnTo>
                  <a:pt x="1552" y="3836"/>
                </a:lnTo>
                <a:lnTo>
                  <a:pt x="1553" y="3856"/>
                </a:lnTo>
                <a:lnTo>
                  <a:pt x="1555" y="3888"/>
                </a:lnTo>
                <a:lnTo>
                  <a:pt x="1558" y="3929"/>
                </a:lnTo>
                <a:lnTo>
                  <a:pt x="1561" y="3965"/>
                </a:lnTo>
                <a:lnTo>
                  <a:pt x="1560" y="3969"/>
                </a:lnTo>
                <a:lnTo>
                  <a:pt x="1558" y="3971"/>
                </a:lnTo>
                <a:lnTo>
                  <a:pt x="1556" y="3972"/>
                </a:lnTo>
                <a:lnTo>
                  <a:pt x="1505" y="3975"/>
                </a:lnTo>
                <a:lnTo>
                  <a:pt x="1453" y="3978"/>
                </a:lnTo>
                <a:lnTo>
                  <a:pt x="1400" y="3980"/>
                </a:lnTo>
                <a:lnTo>
                  <a:pt x="1348" y="3984"/>
                </a:lnTo>
                <a:lnTo>
                  <a:pt x="1296" y="3986"/>
                </a:lnTo>
                <a:lnTo>
                  <a:pt x="1243" y="3988"/>
                </a:lnTo>
                <a:lnTo>
                  <a:pt x="1191" y="3990"/>
                </a:lnTo>
                <a:lnTo>
                  <a:pt x="1139" y="3992"/>
                </a:lnTo>
                <a:lnTo>
                  <a:pt x="1086" y="3995"/>
                </a:lnTo>
                <a:lnTo>
                  <a:pt x="1070" y="3995"/>
                </a:lnTo>
                <a:lnTo>
                  <a:pt x="1034" y="3997"/>
                </a:lnTo>
                <a:lnTo>
                  <a:pt x="982" y="3998"/>
                </a:lnTo>
                <a:lnTo>
                  <a:pt x="929" y="3999"/>
                </a:lnTo>
                <a:lnTo>
                  <a:pt x="877" y="4001"/>
                </a:lnTo>
                <a:lnTo>
                  <a:pt x="825" y="4002"/>
                </a:lnTo>
                <a:lnTo>
                  <a:pt x="772" y="4004"/>
                </a:lnTo>
                <a:lnTo>
                  <a:pt x="720" y="4004"/>
                </a:lnTo>
                <a:lnTo>
                  <a:pt x="668" y="4005"/>
                </a:lnTo>
                <a:lnTo>
                  <a:pt x="615" y="4006"/>
                </a:lnTo>
                <a:lnTo>
                  <a:pt x="563" y="4006"/>
                </a:lnTo>
                <a:lnTo>
                  <a:pt x="511" y="4007"/>
                </a:lnTo>
                <a:lnTo>
                  <a:pt x="458" y="4007"/>
                </a:lnTo>
                <a:lnTo>
                  <a:pt x="406" y="4007"/>
                </a:lnTo>
                <a:lnTo>
                  <a:pt x="354" y="4007"/>
                </a:lnTo>
                <a:lnTo>
                  <a:pt x="301" y="4007"/>
                </a:lnTo>
                <a:lnTo>
                  <a:pt x="249" y="4006"/>
                </a:lnTo>
                <a:lnTo>
                  <a:pt x="197" y="4006"/>
                </a:lnTo>
                <a:lnTo>
                  <a:pt x="144" y="4005"/>
                </a:lnTo>
                <a:lnTo>
                  <a:pt x="92" y="4004"/>
                </a:lnTo>
                <a:lnTo>
                  <a:pt x="84" y="4004"/>
                </a:lnTo>
                <a:lnTo>
                  <a:pt x="82" y="3938"/>
                </a:lnTo>
                <a:lnTo>
                  <a:pt x="79" y="3860"/>
                </a:lnTo>
                <a:lnTo>
                  <a:pt x="75" y="3783"/>
                </a:lnTo>
                <a:lnTo>
                  <a:pt x="72" y="3705"/>
                </a:lnTo>
                <a:lnTo>
                  <a:pt x="69" y="3628"/>
                </a:lnTo>
                <a:lnTo>
                  <a:pt x="65" y="3550"/>
                </a:lnTo>
                <a:lnTo>
                  <a:pt x="62" y="3473"/>
                </a:lnTo>
                <a:lnTo>
                  <a:pt x="60" y="3395"/>
                </a:lnTo>
                <a:lnTo>
                  <a:pt x="56" y="3317"/>
                </a:lnTo>
                <a:lnTo>
                  <a:pt x="53" y="3239"/>
                </a:lnTo>
                <a:lnTo>
                  <a:pt x="51" y="3162"/>
                </a:lnTo>
                <a:lnTo>
                  <a:pt x="48" y="3085"/>
                </a:lnTo>
                <a:lnTo>
                  <a:pt x="45" y="3007"/>
                </a:lnTo>
                <a:lnTo>
                  <a:pt x="42" y="2929"/>
                </a:lnTo>
                <a:lnTo>
                  <a:pt x="40" y="2852"/>
                </a:lnTo>
                <a:lnTo>
                  <a:pt x="36" y="2774"/>
                </a:lnTo>
                <a:lnTo>
                  <a:pt x="34" y="2696"/>
                </a:lnTo>
                <a:lnTo>
                  <a:pt x="32" y="2618"/>
                </a:lnTo>
                <a:lnTo>
                  <a:pt x="29" y="2542"/>
                </a:lnTo>
                <a:lnTo>
                  <a:pt x="26" y="2464"/>
                </a:lnTo>
                <a:lnTo>
                  <a:pt x="24" y="2386"/>
                </a:lnTo>
                <a:lnTo>
                  <a:pt x="22" y="2309"/>
                </a:lnTo>
                <a:lnTo>
                  <a:pt x="19" y="2231"/>
                </a:lnTo>
                <a:lnTo>
                  <a:pt x="16" y="2153"/>
                </a:lnTo>
                <a:lnTo>
                  <a:pt x="14" y="2077"/>
                </a:lnTo>
                <a:lnTo>
                  <a:pt x="12" y="1999"/>
                </a:lnTo>
                <a:lnTo>
                  <a:pt x="10" y="1922"/>
                </a:lnTo>
                <a:lnTo>
                  <a:pt x="9" y="1844"/>
                </a:lnTo>
                <a:lnTo>
                  <a:pt x="6" y="1766"/>
                </a:lnTo>
                <a:lnTo>
                  <a:pt x="4" y="1689"/>
                </a:lnTo>
                <a:lnTo>
                  <a:pt x="2" y="1611"/>
                </a:lnTo>
                <a:lnTo>
                  <a:pt x="0" y="1535"/>
                </a:lnTo>
                <a:lnTo>
                  <a:pt x="4" y="1402"/>
                </a:lnTo>
                <a:lnTo>
                  <a:pt x="7" y="1271"/>
                </a:lnTo>
                <a:lnTo>
                  <a:pt x="11" y="1140"/>
                </a:lnTo>
                <a:lnTo>
                  <a:pt x="15" y="1008"/>
                </a:lnTo>
                <a:lnTo>
                  <a:pt x="21" y="805"/>
                </a:lnTo>
                <a:lnTo>
                  <a:pt x="26" y="600"/>
                </a:lnTo>
                <a:lnTo>
                  <a:pt x="33" y="395"/>
                </a:lnTo>
                <a:lnTo>
                  <a:pt x="39" y="192"/>
                </a:lnTo>
                <a:lnTo>
                  <a:pt x="40" y="151"/>
                </a:lnTo>
                <a:lnTo>
                  <a:pt x="41" y="111"/>
                </a:lnTo>
                <a:lnTo>
                  <a:pt x="42" y="69"/>
                </a:lnTo>
                <a:lnTo>
                  <a:pt x="43" y="28"/>
                </a:lnTo>
                <a:lnTo>
                  <a:pt x="125" y="30"/>
                </a:lnTo>
                <a:lnTo>
                  <a:pt x="208" y="32"/>
                </a:lnTo>
                <a:lnTo>
                  <a:pt x="290" y="33"/>
                </a:lnTo>
                <a:lnTo>
                  <a:pt x="373" y="34"/>
                </a:lnTo>
                <a:lnTo>
                  <a:pt x="455" y="34"/>
                </a:lnTo>
                <a:lnTo>
                  <a:pt x="537" y="33"/>
                </a:lnTo>
                <a:lnTo>
                  <a:pt x="620" y="32"/>
                </a:lnTo>
                <a:lnTo>
                  <a:pt x="702" y="30"/>
                </a:lnTo>
                <a:lnTo>
                  <a:pt x="783" y="28"/>
                </a:lnTo>
                <a:lnTo>
                  <a:pt x="866" y="26"/>
                </a:lnTo>
                <a:lnTo>
                  <a:pt x="948" y="23"/>
                </a:lnTo>
                <a:lnTo>
                  <a:pt x="1031" y="19"/>
                </a:lnTo>
                <a:lnTo>
                  <a:pt x="1113" y="16"/>
                </a:lnTo>
                <a:lnTo>
                  <a:pt x="1195" y="12"/>
                </a:lnTo>
                <a:lnTo>
                  <a:pt x="1277" y="6"/>
                </a:lnTo>
                <a:lnTo>
                  <a:pt x="1359" y="0"/>
                </a:lnTo>
                <a:lnTo>
                  <a:pt x="1362" y="4"/>
                </a:lnTo>
                <a:lnTo>
                  <a:pt x="1360" y="8"/>
                </a:lnTo>
                <a:lnTo>
                  <a:pt x="1357" y="15"/>
                </a:lnTo>
                <a:lnTo>
                  <a:pt x="1357" y="19"/>
                </a:lnTo>
                <a:lnTo>
                  <a:pt x="1361" y="22"/>
                </a:lnTo>
                <a:lnTo>
                  <a:pt x="1359" y="27"/>
                </a:lnTo>
                <a:lnTo>
                  <a:pt x="1359" y="28"/>
                </a:lnTo>
                <a:lnTo>
                  <a:pt x="1360" y="29"/>
                </a:lnTo>
                <a:lnTo>
                  <a:pt x="1361" y="32"/>
                </a:lnTo>
                <a:lnTo>
                  <a:pt x="1361" y="34"/>
                </a:lnTo>
                <a:lnTo>
                  <a:pt x="1361" y="42"/>
                </a:lnTo>
                <a:lnTo>
                  <a:pt x="1368" y="58"/>
                </a:lnTo>
                <a:lnTo>
                  <a:pt x="1366" y="65"/>
                </a:lnTo>
                <a:lnTo>
                  <a:pt x="1369" y="73"/>
                </a:lnTo>
                <a:lnTo>
                  <a:pt x="1370" y="76"/>
                </a:lnTo>
                <a:lnTo>
                  <a:pt x="1370" y="80"/>
                </a:lnTo>
                <a:lnTo>
                  <a:pt x="1369" y="87"/>
                </a:lnTo>
                <a:lnTo>
                  <a:pt x="1369" y="91"/>
                </a:lnTo>
                <a:lnTo>
                  <a:pt x="1368" y="93"/>
                </a:lnTo>
                <a:lnTo>
                  <a:pt x="1367" y="99"/>
                </a:lnTo>
                <a:lnTo>
                  <a:pt x="1366" y="102"/>
                </a:lnTo>
                <a:lnTo>
                  <a:pt x="1369" y="119"/>
                </a:lnTo>
                <a:lnTo>
                  <a:pt x="1369" y="123"/>
                </a:lnTo>
                <a:lnTo>
                  <a:pt x="1367" y="124"/>
                </a:lnTo>
                <a:lnTo>
                  <a:pt x="1365" y="126"/>
                </a:lnTo>
                <a:lnTo>
                  <a:pt x="1366" y="131"/>
                </a:lnTo>
                <a:lnTo>
                  <a:pt x="1369" y="138"/>
                </a:lnTo>
                <a:lnTo>
                  <a:pt x="1369" y="141"/>
                </a:lnTo>
                <a:lnTo>
                  <a:pt x="1369" y="143"/>
                </a:lnTo>
                <a:lnTo>
                  <a:pt x="1370" y="145"/>
                </a:lnTo>
                <a:lnTo>
                  <a:pt x="1372" y="148"/>
                </a:lnTo>
                <a:lnTo>
                  <a:pt x="1374" y="151"/>
                </a:lnTo>
                <a:lnTo>
                  <a:pt x="1376" y="151"/>
                </a:lnTo>
                <a:lnTo>
                  <a:pt x="1377" y="152"/>
                </a:lnTo>
                <a:lnTo>
                  <a:pt x="1379" y="156"/>
                </a:lnTo>
                <a:lnTo>
                  <a:pt x="1375" y="157"/>
                </a:lnTo>
                <a:lnTo>
                  <a:pt x="1374" y="162"/>
                </a:lnTo>
                <a:lnTo>
                  <a:pt x="1375" y="167"/>
                </a:lnTo>
                <a:lnTo>
                  <a:pt x="1374" y="171"/>
                </a:lnTo>
                <a:lnTo>
                  <a:pt x="1376" y="174"/>
                </a:lnTo>
                <a:lnTo>
                  <a:pt x="1377" y="175"/>
                </a:lnTo>
                <a:lnTo>
                  <a:pt x="1378" y="175"/>
                </a:lnTo>
                <a:lnTo>
                  <a:pt x="1380" y="176"/>
                </a:lnTo>
                <a:lnTo>
                  <a:pt x="1381" y="178"/>
                </a:lnTo>
                <a:lnTo>
                  <a:pt x="1381" y="181"/>
                </a:lnTo>
                <a:lnTo>
                  <a:pt x="1381" y="182"/>
                </a:lnTo>
                <a:lnTo>
                  <a:pt x="1382" y="185"/>
                </a:lnTo>
                <a:lnTo>
                  <a:pt x="1381" y="185"/>
                </a:lnTo>
                <a:lnTo>
                  <a:pt x="1381" y="188"/>
                </a:lnTo>
                <a:lnTo>
                  <a:pt x="1381" y="192"/>
                </a:lnTo>
                <a:lnTo>
                  <a:pt x="1384" y="193"/>
                </a:lnTo>
                <a:lnTo>
                  <a:pt x="1385" y="193"/>
                </a:lnTo>
                <a:lnTo>
                  <a:pt x="1387" y="195"/>
                </a:lnTo>
                <a:lnTo>
                  <a:pt x="1388" y="197"/>
                </a:lnTo>
                <a:lnTo>
                  <a:pt x="1389" y="200"/>
                </a:lnTo>
                <a:lnTo>
                  <a:pt x="1387" y="202"/>
                </a:lnTo>
                <a:lnTo>
                  <a:pt x="1387" y="205"/>
                </a:lnTo>
                <a:lnTo>
                  <a:pt x="1389" y="214"/>
                </a:lnTo>
                <a:lnTo>
                  <a:pt x="1390" y="215"/>
                </a:lnTo>
                <a:lnTo>
                  <a:pt x="1390" y="216"/>
                </a:lnTo>
                <a:lnTo>
                  <a:pt x="1391" y="218"/>
                </a:lnTo>
                <a:lnTo>
                  <a:pt x="1392" y="224"/>
                </a:lnTo>
                <a:lnTo>
                  <a:pt x="1392" y="227"/>
                </a:lnTo>
                <a:lnTo>
                  <a:pt x="1391" y="230"/>
                </a:lnTo>
                <a:lnTo>
                  <a:pt x="1389" y="234"/>
                </a:lnTo>
                <a:lnTo>
                  <a:pt x="1391" y="235"/>
                </a:lnTo>
                <a:lnTo>
                  <a:pt x="1396" y="233"/>
                </a:lnTo>
                <a:lnTo>
                  <a:pt x="1399" y="230"/>
                </a:lnTo>
                <a:lnTo>
                  <a:pt x="1401" y="228"/>
                </a:lnTo>
                <a:lnTo>
                  <a:pt x="1404" y="228"/>
                </a:lnTo>
                <a:lnTo>
                  <a:pt x="1401" y="231"/>
                </a:lnTo>
                <a:lnTo>
                  <a:pt x="1398" y="233"/>
                </a:lnTo>
                <a:lnTo>
                  <a:pt x="1398" y="233"/>
                </a:lnTo>
                <a:lnTo>
                  <a:pt x="1395" y="240"/>
                </a:lnTo>
                <a:lnTo>
                  <a:pt x="1394" y="241"/>
                </a:lnTo>
                <a:lnTo>
                  <a:pt x="1390" y="242"/>
                </a:lnTo>
                <a:lnTo>
                  <a:pt x="1391" y="245"/>
                </a:lnTo>
                <a:lnTo>
                  <a:pt x="1392" y="246"/>
                </a:lnTo>
                <a:lnTo>
                  <a:pt x="1386" y="250"/>
                </a:lnTo>
                <a:lnTo>
                  <a:pt x="1384" y="252"/>
                </a:lnTo>
                <a:lnTo>
                  <a:pt x="1386" y="256"/>
                </a:lnTo>
                <a:lnTo>
                  <a:pt x="1384" y="261"/>
                </a:lnTo>
                <a:lnTo>
                  <a:pt x="1384" y="263"/>
                </a:lnTo>
                <a:lnTo>
                  <a:pt x="1382" y="264"/>
                </a:lnTo>
                <a:lnTo>
                  <a:pt x="1384" y="266"/>
                </a:lnTo>
                <a:lnTo>
                  <a:pt x="1385" y="269"/>
                </a:lnTo>
                <a:lnTo>
                  <a:pt x="1385" y="271"/>
                </a:lnTo>
                <a:lnTo>
                  <a:pt x="1382" y="274"/>
                </a:lnTo>
                <a:lnTo>
                  <a:pt x="1385" y="276"/>
                </a:lnTo>
                <a:lnTo>
                  <a:pt x="1385" y="280"/>
                </a:lnTo>
                <a:lnTo>
                  <a:pt x="1385" y="286"/>
                </a:lnTo>
                <a:lnTo>
                  <a:pt x="1385" y="286"/>
                </a:lnTo>
                <a:lnTo>
                  <a:pt x="1384" y="287"/>
                </a:lnTo>
                <a:lnTo>
                  <a:pt x="1384" y="290"/>
                </a:lnTo>
                <a:lnTo>
                  <a:pt x="1382" y="292"/>
                </a:lnTo>
                <a:lnTo>
                  <a:pt x="1384" y="293"/>
                </a:lnTo>
                <a:lnTo>
                  <a:pt x="1387" y="296"/>
                </a:lnTo>
                <a:lnTo>
                  <a:pt x="1387" y="299"/>
                </a:lnTo>
                <a:lnTo>
                  <a:pt x="1387" y="301"/>
                </a:lnTo>
                <a:lnTo>
                  <a:pt x="1386" y="307"/>
                </a:lnTo>
                <a:lnTo>
                  <a:pt x="1386" y="311"/>
                </a:lnTo>
                <a:lnTo>
                  <a:pt x="1386" y="323"/>
                </a:lnTo>
                <a:lnTo>
                  <a:pt x="1386" y="325"/>
                </a:lnTo>
                <a:lnTo>
                  <a:pt x="1377" y="331"/>
                </a:lnTo>
                <a:lnTo>
                  <a:pt x="1365" y="330"/>
                </a:lnTo>
                <a:lnTo>
                  <a:pt x="1354" y="331"/>
                </a:lnTo>
                <a:lnTo>
                  <a:pt x="1348" y="343"/>
                </a:lnTo>
                <a:lnTo>
                  <a:pt x="1354" y="340"/>
                </a:lnTo>
                <a:lnTo>
                  <a:pt x="1382" y="335"/>
                </a:lnTo>
                <a:lnTo>
                  <a:pt x="1385" y="336"/>
                </a:lnTo>
                <a:lnTo>
                  <a:pt x="1385" y="339"/>
                </a:lnTo>
                <a:lnTo>
                  <a:pt x="1385" y="343"/>
                </a:lnTo>
                <a:lnTo>
                  <a:pt x="1385" y="345"/>
                </a:lnTo>
                <a:lnTo>
                  <a:pt x="1385" y="348"/>
                </a:lnTo>
                <a:lnTo>
                  <a:pt x="1386" y="349"/>
                </a:lnTo>
                <a:lnTo>
                  <a:pt x="1386" y="350"/>
                </a:lnTo>
                <a:lnTo>
                  <a:pt x="1385" y="353"/>
                </a:lnTo>
                <a:lnTo>
                  <a:pt x="1394" y="353"/>
                </a:lnTo>
                <a:lnTo>
                  <a:pt x="1401" y="356"/>
                </a:lnTo>
                <a:lnTo>
                  <a:pt x="1407" y="364"/>
                </a:lnTo>
                <a:lnTo>
                  <a:pt x="1410" y="375"/>
                </a:lnTo>
                <a:lnTo>
                  <a:pt x="1410" y="383"/>
                </a:lnTo>
                <a:lnTo>
                  <a:pt x="1409" y="388"/>
                </a:lnTo>
                <a:lnTo>
                  <a:pt x="1406" y="399"/>
                </a:lnTo>
                <a:lnTo>
                  <a:pt x="1404" y="401"/>
                </a:lnTo>
                <a:lnTo>
                  <a:pt x="1403" y="402"/>
                </a:lnTo>
                <a:lnTo>
                  <a:pt x="1403" y="404"/>
                </a:lnTo>
                <a:lnTo>
                  <a:pt x="1404" y="406"/>
                </a:lnTo>
                <a:lnTo>
                  <a:pt x="1404" y="409"/>
                </a:lnTo>
                <a:lnTo>
                  <a:pt x="1403" y="413"/>
                </a:lnTo>
                <a:lnTo>
                  <a:pt x="1401" y="419"/>
                </a:lnTo>
                <a:lnTo>
                  <a:pt x="1413" y="404"/>
                </a:lnTo>
                <a:lnTo>
                  <a:pt x="1418" y="399"/>
                </a:lnTo>
                <a:lnTo>
                  <a:pt x="1426" y="400"/>
                </a:lnTo>
                <a:lnTo>
                  <a:pt x="1439" y="408"/>
                </a:lnTo>
                <a:lnTo>
                  <a:pt x="1446" y="413"/>
                </a:lnTo>
                <a:lnTo>
                  <a:pt x="1452" y="420"/>
                </a:lnTo>
                <a:lnTo>
                  <a:pt x="1455" y="428"/>
                </a:lnTo>
                <a:lnTo>
                  <a:pt x="1459" y="447"/>
                </a:lnTo>
                <a:lnTo>
                  <a:pt x="1463" y="453"/>
                </a:lnTo>
                <a:lnTo>
                  <a:pt x="1470" y="458"/>
                </a:lnTo>
                <a:lnTo>
                  <a:pt x="1477" y="454"/>
                </a:lnTo>
                <a:lnTo>
                  <a:pt x="1489" y="444"/>
                </a:lnTo>
                <a:lnTo>
                  <a:pt x="1489" y="442"/>
                </a:lnTo>
                <a:lnTo>
                  <a:pt x="1488" y="441"/>
                </a:lnTo>
                <a:lnTo>
                  <a:pt x="1488" y="440"/>
                </a:lnTo>
                <a:lnTo>
                  <a:pt x="1490" y="437"/>
                </a:lnTo>
                <a:lnTo>
                  <a:pt x="1492" y="430"/>
                </a:lnTo>
                <a:lnTo>
                  <a:pt x="1494" y="427"/>
                </a:lnTo>
                <a:lnTo>
                  <a:pt x="1496" y="424"/>
                </a:lnTo>
                <a:lnTo>
                  <a:pt x="1502" y="421"/>
                </a:lnTo>
                <a:lnTo>
                  <a:pt x="1505" y="421"/>
                </a:lnTo>
                <a:lnTo>
                  <a:pt x="1504" y="424"/>
                </a:lnTo>
                <a:lnTo>
                  <a:pt x="1503" y="427"/>
                </a:lnTo>
                <a:lnTo>
                  <a:pt x="1502" y="428"/>
                </a:lnTo>
                <a:lnTo>
                  <a:pt x="1499" y="429"/>
                </a:lnTo>
                <a:lnTo>
                  <a:pt x="1502" y="432"/>
                </a:lnTo>
                <a:lnTo>
                  <a:pt x="1502" y="437"/>
                </a:lnTo>
                <a:lnTo>
                  <a:pt x="1500" y="441"/>
                </a:lnTo>
                <a:lnTo>
                  <a:pt x="1500" y="448"/>
                </a:lnTo>
                <a:lnTo>
                  <a:pt x="1502" y="452"/>
                </a:lnTo>
                <a:lnTo>
                  <a:pt x="1504" y="455"/>
                </a:lnTo>
                <a:lnTo>
                  <a:pt x="1506" y="457"/>
                </a:lnTo>
                <a:lnTo>
                  <a:pt x="1508" y="460"/>
                </a:lnTo>
                <a:lnTo>
                  <a:pt x="1507" y="464"/>
                </a:lnTo>
                <a:lnTo>
                  <a:pt x="1506" y="470"/>
                </a:lnTo>
                <a:lnTo>
                  <a:pt x="1503" y="473"/>
                </a:lnTo>
                <a:lnTo>
                  <a:pt x="1498" y="478"/>
                </a:lnTo>
                <a:lnTo>
                  <a:pt x="1496" y="483"/>
                </a:lnTo>
                <a:lnTo>
                  <a:pt x="1493" y="494"/>
                </a:lnTo>
                <a:lnTo>
                  <a:pt x="1492" y="506"/>
                </a:lnTo>
                <a:lnTo>
                  <a:pt x="1497" y="524"/>
                </a:lnTo>
                <a:lnTo>
                  <a:pt x="1496" y="539"/>
                </a:lnTo>
                <a:lnTo>
                  <a:pt x="1499" y="550"/>
                </a:lnTo>
                <a:lnTo>
                  <a:pt x="1500" y="554"/>
                </a:lnTo>
                <a:lnTo>
                  <a:pt x="1498" y="560"/>
                </a:lnTo>
                <a:lnTo>
                  <a:pt x="1494" y="569"/>
                </a:lnTo>
                <a:lnTo>
                  <a:pt x="1493" y="576"/>
                </a:lnTo>
                <a:lnTo>
                  <a:pt x="1493" y="577"/>
                </a:lnTo>
                <a:lnTo>
                  <a:pt x="1494" y="583"/>
                </a:lnTo>
                <a:lnTo>
                  <a:pt x="1495" y="587"/>
                </a:lnTo>
                <a:lnTo>
                  <a:pt x="1495" y="591"/>
                </a:lnTo>
                <a:lnTo>
                  <a:pt x="1494" y="600"/>
                </a:lnTo>
                <a:lnTo>
                  <a:pt x="1494" y="609"/>
                </a:lnTo>
                <a:lnTo>
                  <a:pt x="1492" y="626"/>
                </a:lnTo>
                <a:lnTo>
                  <a:pt x="1490" y="630"/>
                </a:lnTo>
                <a:lnTo>
                  <a:pt x="1492" y="632"/>
                </a:lnTo>
                <a:lnTo>
                  <a:pt x="1495" y="617"/>
                </a:lnTo>
                <a:lnTo>
                  <a:pt x="1497" y="608"/>
                </a:lnTo>
                <a:lnTo>
                  <a:pt x="1500" y="605"/>
                </a:lnTo>
                <a:lnTo>
                  <a:pt x="1500" y="602"/>
                </a:lnTo>
                <a:lnTo>
                  <a:pt x="1503" y="589"/>
                </a:lnTo>
                <a:lnTo>
                  <a:pt x="1505" y="587"/>
                </a:lnTo>
                <a:lnTo>
                  <a:pt x="1507" y="586"/>
                </a:lnTo>
                <a:lnTo>
                  <a:pt x="1508" y="582"/>
                </a:lnTo>
                <a:lnTo>
                  <a:pt x="1506" y="579"/>
                </a:lnTo>
                <a:lnTo>
                  <a:pt x="1511" y="570"/>
                </a:lnTo>
                <a:lnTo>
                  <a:pt x="1512" y="567"/>
                </a:lnTo>
                <a:lnTo>
                  <a:pt x="1512" y="563"/>
                </a:lnTo>
                <a:lnTo>
                  <a:pt x="1511" y="553"/>
                </a:lnTo>
                <a:lnTo>
                  <a:pt x="1509" y="552"/>
                </a:lnTo>
                <a:lnTo>
                  <a:pt x="1508" y="549"/>
                </a:lnTo>
                <a:lnTo>
                  <a:pt x="1507" y="526"/>
                </a:lnTo>
                <a:lnTo>
                  <a:pt x="1507" y="519"/>
                </a:lnTo>
                <a:lnTo>
                  <a:pt x="1506" y="516"/>
                </a:lnTo>
                <a:lnTo>
                  <a:pt x="1505" y="511"/>
                </a:lnTo>
                <a:lnTo>
                  <a:pt x="1504" y="509"/>
                </a:lnTo>
                <a:lnTo>
                  <a:pt x="1504" y="503"/>
                </a:lnTo>
                <a:lnTo>
                  <a:pt x="1503" y="499"/>
                </a:lnTo>
                <a:lnTo>
                  <a:pt x="1503" y="496"/>
                </a:lnTo>
                <a:lnTo>
                  <a:pt x="1506" y="487"/>
                </a:lnTo>
                <a:lnTo>
                  <a:pt x="1514" y="472"/>
                </a:lnTo>
                <a:lnTo>
                  <a:pt x="1516" y="464"/>
                </a:lnTo>
                <a:lnTo>
                  <a:pt x="1515" y="461"/>
                </a:lnTo>
                <a:lnTo>
                  <a:pt x="1514" y="455"/>
                </a:lnTo>
                <a:lnTo>
                  <a:pt x="1514" y="450"/>
                </a:lnTo>
                <a:lnTo>
                  <a:pt x="1517" y="448"/>
                </a:lnTo>
                <a:lnTo>
                  <a:pt x="1518" y="445"/>
                </a:lnTo>
                <a:lnTo>
                  <a:pt x="1516" y="440"/>
                </a:lnTo>
                <a:lnTo>
                  <a:pt x="1513" y="434"/>
                </a:lnTo>
                <a:lnTo>
                  <a:pt x="1511" y="430"/>
                </a:lnTo>
                <a:lnTo>
                  <a:pt x="1517" y="433"/>
                </a:lnTo>
                <a:lnTo>
                  <a:pt x="1522" y="433"/>
                </a:lnTo>
                <a:lnTo>
                  <a:pt x="1534" y="431"/>
                </a:lnTo>
                <a:lnTo>
                  <a:pt x="1567" y="433"/>
                </a:lnTo>
                <a:lnTo>
                  <a:pt x="1570" y="433"/>
                </a:lnTo>
                <a:lnTo>
                  <a:pt x="1572" y="432"/>
                </a:lnTo>
                <a:lnTo>
                  <a:pt x="1575" y="427"/>
                </a:lnTo>
                <a:lnTo>
                  <a:pt x="1578" y="424"/>
                </a:lnTo>
                <a:lnTo>
                  <a:pt x="1581" y="425"/>
                </a:lnTo>
                <a:lnTo>
                  <a:pt x="1584" y="427"/>
                </a:lnTo>
                <a:lnTo>
                  <a:pt x="1586" y="427"/>
                </a:lnTo>
                <a:lnTo>
                  <a:pt x="1590" y="425"/>
                </a:lnTo>
                <a:lnTo>
                  <a:pt x="1594" y="420"/>
                </a:lnTo>
                <a:lnTo>
                  <a:pt x="1596" y="419"/>
                </a:lnTo>
                <a:lnTo>
                  <a:pt x="1602" y="419"/>
                </a:lnTo>
                <a:lnTo>
                  <a:pt x="1625" y="427"/>
                </a:lnTo>
                <a:lnTo>
                  <a:pt x="1629" y="427"/>
                </a:lnTo>
                <a:lnTo>
                  <a:pt x="1632" y="423"/>
                </a:lnTo>
                <a:lnTo>
                  <a:pt x="1640" y="422"/>
                </a:lnTo>
                <a:lnTo>
                  <a:pt x="1641" y="422"/>
                </a:lnTo>
                <a:lnTo>
                  <a:pt x="1644" y="428"/>
                </a:lnTo>
                <a:lnTo>
                  <a:pt x="1645" y="435"/>
                </a:lnTo>
                <a:lnTo>
                  <a:pt x="1647" y="441"/>
                </a:lnTo>
                <a:lnTo>
                  <a:pt x="1653" y="443"/>
                </a:lnTo>
                <a:lnTo>
                  <a:pt x="1655" y="444"/>
                </a:lnTo>
                <a:lnTo>
                  <a:pt x="1657" y="445"/>
                </a:lnTo>
                <a:lnTo>
                  <a:pt x="1660" y="444"/>
                </a:lnTo>
                <a:lnTo>
                  <a:pt x="1662" y="442"/>
                </a:lnTo>
                <a:lnTo>
                  <a:pt x="1666" y="430"/>
                </a:lnTo>
                <a:lnTo>
                  <a:pt x="1668" y="428"/>
                </a:lnTo>
                <a:lnTo>
                  <a:pt x="1672" y="424"/>
                </a:lnTo>
                <a:lnTo>
                  <a:pt x="1689" y="420"/>
                </a:lnTo>
                <a:lnTo>
                  <a:pt x="1693" y="420"/>
                </a:lnTo>
                <a:lnTo>
                  <a:pt x="1698" y="422"/>
                </a:lnTo>
                <a:lnTo>
                  <a:pt x="1702" y="427"/>
                </a:lnTo>
                <a:lnTo>
                  <a:pt x="1704" y="427"/>
                </a:lnTo>
                <a:lnTo>
                  <a:pt x="1705" y="433"/>
                </a:lnTo>
                <a:lnTo>
                  <a:pt x="1711" y="449"/>
                </a:lnTo>
                <a:lnTo>
                  <a:pt x="1711" y="452"/>
                </a:lnTo>
                <a:lnTo>
                  <a:pt x="1711" y="458"/>
                </a:lnTo>
                <a:lnTo>
                  <a:pt x="1711" y="464"/>
                </a:lnTo>
                <a:lnTo>
                  <a:pt x="1713" y="478"/>
                </a:lnTo>
                <a:lnTo>
                  <a:pt x="1714" y="481"/>
                </a:lnTo>
                <a:lnTo>
                  <a:pt x="1716" y="488"/>
                </a:lnTo>
                <a:lnTo>
                  <a:pt x="1718" y="491"/>
                </a:lnTo>
                <a:lnTo>
                  <a:pt x="1716" y="500"/>
                </a:lnTo>
                <a:lnTo>
                  <a:pt x="1718" y="503"/>
                </a:lnTo>
                <a:lnTo>
                  <a:pt x="1719" y="509"/>
                </a:lnTo>
                <a:lnTo>
                  <a:pt x="1725" y="522"/>
                </a:lnTo>
                <a:lnTo>
                  <a:pt x="1735" y="540"/>
                </a:lnTo>
                <a:lnTo>
                  <a:pt x="1739" y="553"/>
                </a:lnTo>
                <a:lnTo>
                  <a:pt x="1741" y="560"/>
                </a:lnTo>
                <a:lnTo>
                  <a:pt x="1744" y="566"/>
                </a:lnTo>
                <a:lnTo>
                  <a:pt x="1752" y="578"/>
                </a:lnTo>
                <a:lnTo>
                  <a:pt x="1754" y="583"/>
                </a:lnTo>
                <a:lnTo>
                  <a:pt x="1757" y="592"/>
                </a:lnTo>
                <a:lnTo>
                  <a:pt x="1759" y="597"/>
                </a:lnTo>
                <a:lnTo>
                  <a:pt x="1764" y="606"/>
                </a:lnTo>
                <a:lnTo>
                  <a:pt x="1764" y="610"/>
                </a:lnTo>
                <a:lnTo>
                  <a:pt x="1769" y="617"/>
                </a:lnTo>
                <a:lnTo>
                  <a:pt x="1770" y="619"/>
                </a:lnTo>
                <a:lnTo>
                  <a:pt x="1772" y="621"/>
                </a:lnTo>
                <a:lnTo>
                  <a:pt x="1779" y="625"/>
                </a:lnTo>
                <a:lnTo>
                  <a:pt x="1781" y="627"/>
                </a:lnTo>
                <a:lnTo>
                  <a:pt x="1783" y="630"/>
                </a:lnTo>
                <a:lnTo>
                  <a:pt x="1780" y="633"/>
                </a:lnTo>
                <a:lnTo>
                  <a:pt x="1781" y="636"/>
                </a:lnTo>
                <a:lnTo>
                  <a:pt x="1783" y="639"/>
                </a:lnTo>
                <a:lnTo>
                  <a:pt x="1786" y="642"/>
                </a:lnTo>
                <a:lnTo>
                  <a:pt x="1788" y="651"/>
                </a:lnTo>
                <a:lnTo>
                  <a:pt x="1789" y="656"/>
                </a:lnTo>
                <a:lnTo>
                  <a:pt x="1791" y="657"/>
                </a:lnTo>
                <a:lnTo>
                  <a:pt x="1794" y="660"/>
                </a:lnTo>
                <a:lnTo>
                  <a:pt x="1797" y="669"/>
                </a:lnTo>
                <a:lnTo>
                  <a:pt x="1798" y="688"/>
                </a:lnTo>
                <a:lnTo>
                  <a:pt x="1809" y="718"/>
                </a:lnTo>
                <a:lnTo>
                  <a:pt x="1812" y="735"/>
                </a:lnTo>
                <a:lnTo>
                  <a:pt x="1808" y="745"/>
                </a:lnTo>
                <a:lnTo>
                  <a:pt x="1811" y="746"/>
                </a:lnTo>
                <a:lnTo>
                  <a:pt x="1817" y="747"/>
                </a:lnTo>
                <a:lnTo>
                  <a:pt x="1819" y="748"/>
                </a:lnTo>
                <a:lnTo>
                  <a:pt x="1821" y="751"/>
                </a:lnTo>
                <a:lnTo>
                  <a:pt x="1823" y="760"/>
                </a:lnTo>
                <a:lnTo>
                  <a:pt x="1829" y="769"/>
                </a:lnTo>
                <a:lnTo>
                  <a:pt x="1836" y="787"/>
                </a:lnTo>
                <a:lnTo>
                  <a:pt x="1841" y="794"/>
                </a:lnTo>
                <a:lnTo>
                  <a:pt x="1847" y="801"/>
                </a:lnTo>
                <a:lnTo>
                  <a:pt x="1849" y="806"/>
                </a:lnTo>
                <a:lnTo>
                  <a:pt x="1851" y="813"/>
                </a:lnTo>
                <a:lnTo>
                  <a:pt x="1861" y="832"/>
                </a:lnTo>
                <a:lnTo>
                  <a:pt x="1862" y="835"/>
                </a:lnTo>
                <a:lnTo>
                  <a:pt x="1862" y="843"/>
                </a:lnTo>
                <a:lnTo>
                  <a:pt x="1863" y="846"/>
                </a:lnTo>
                <a:lnTo>
                  <a:pt x="1866" y="848"/>
                </a:lnTo>
                <a:lnTo>
                  <a:pt x="1871" y="852"/>
                </a:lnTo>
                <a:lnTo>
                  <a:pt x="1875" y="854"/>
                </a:lnTo>
                <a:lnTo>
                  <a:pt x="1876" y="856"/>
                </a:lnTo>
                <a:lnTo>
                  <a:pt x="1877" y="859"/>
                </a:lnTo>
                <a:lnTo>
                  <a:pt x="1878" y="863"/>
                </a:lnTo>
                <a:lnTo>
                  <a:pt x="1880" y="869"/>
                </a:lnTo>
                <a:lnTo>
                  <a:pt x="1882" y="873"/>
                </a:lnTo>
                <a:lnTo>
                  <a:pt x="1885" y="875"/>
                </a:lnTo>
                <a:lnTo>
                  <a:pt x="1887" y="878"/>
                </a:lnTo>
                <a:lnTo>
                  <a:pt x="1889" y="884"/>
                </a:lnTo>
                <a:lnTo>
                  <a:pt x="1892" y="901"/>
                </a:lnTo>
                <a:lnTo>
                  <a:pt x="1897" y="912"/>
                </a:lnTo>
                <a:lnTo>
                  <a:pt x="1898" y="919"/>
                </a:lnTo>
                <a:lnTo>
                  <a:pt x="1898" y="934"/>
                </a:lnTo>
                <a:lnTo>
                  <a:pt x="1898" y="948"/>
                </a:lnTo>
                <a:lnTo>
                  <a:pt x="1896" y="959"/>
                </a:lnTo>
                <a:lnTo>
                  <a:pt x="1883" y="1003"/>
                </a:lnTo>
                <a:lnTo>
                  <a:pt x="1875" y="1025"/>
                </a:lnTo>
                <a:lnTo>
                  <a:pt x="1863" y="1043"/>
                </a:lnTo>
                <a:lnTo>
                  <a:pt x="1859" y="1054"/>
                </a:lnTo>
                <a:lnTo>
                  <a:pt x="1857" y="1061"/>
                </a:lnTo>
                <a:lnTo>
                  <a:pt x="1855" y="1063"/>
                </a:lnTo>
                <a:lnTo>
                  <a:pt x="1847" y="1065"/>
                </a:lnTo>
                <a:lnTo>
                  <a:pt x="1831" y="1075"/>
                </a:lnTo>
                <a:lnTo>
                  <a:pt x="1823" y="1079"/>
                </a:lnTo>
                <a:lnTo>
                  <a:pt x="1828" y="1081"/>
                </a:lnTo>
                <a:lnTo>
                  <a:pt x="1853" y="1071"/>
                </a:lnTo>
                <a:lnTo>
                  <a:pt x="1863" y="1064"/>
                </a:lnTo>
                <a:lnTo>
                  <a:pt x="1888" y="1034"/>
                </a:lnTo>
                <a:lnTo>
                  <a:pt x="1896" y="1026"/>
                </a:lnTo>
                <a:lnTo>
                  <a:pt x="1937" y="1013"/>
                </a:lnTo>
                <a:lnTo>
                  <a:pt x="1944" y="1008"/>
                </a:lnTo>
                <a:lnTo>
                  <a:pt x="1946" y="1008"/>
                </a:lnTo>
                <a:lnTo>
                  <a:pt x="1949" y="1012"/>
                </a:lnTo>
                <a:lnTo>
                  <a:pt x="1948" y="1015"/>
                </a:lnTo>
                <a:lnTo>
                  <a:pt x="1946" y="1018"/>
                </a:lnTo>
                <a:lnTo>
                  <a:pt x="1944" y="1020"/>
                </a:lnTo>
                <a:lnTo>
                  <a:pt x="1939" y="1023"/>
                </a:lnTo>
                <a:lnTo>
                  <a:pt x="1928" y="1043"/>
                </a:lnTo>
                <a:lnTo>
                  <a:pt x="1926" y="1046"/>
                </a:lnTo>
                <a:lnTo>
                  <a:pt x="1922" y="1047"/>
                </a:lnTo>
                <a:lnTo>
                  <a:pt x="1916" y="1050"/>
                </a:lnTo>
                <a:lnTo>
                  <a:pt x="1912" y="1052"/>
                </a:lnTo>
                <a:lnTo>
                  <a:pt x="1907" y="1058"/>
                </a:lnTo>
                <a:lnTo>
                  <a:pt x="1904" y="1061"/>
                </a:lnTo>
                <a:lnTo>
                  <a:pt x="1905" y="1063"/>
                </a:lnTo>
                <a:lnTo>
                  <a:pt x="1914" y="1057"/>
                </a:lnTo>
                <a:lnTo>
                  <a:pt x="1929" y="1052"/>
                </a:lnTo>
                <a:lnTo>
                  <a:pt x="1934" y="1047"/>
                </a:lnTo>
                <a:lnTo>
                  <a:pt x="1949" y="1027"/>
                </a:lnTo>
                <a:lnTo>
                  <a:pt x="1970" y="1017"/>
                </a:lnTo>
                <a:lnTo>
                  <a:pt x="1999" y="1008"/>
                </a:lnTo>
                <a:lnTo>
                  <a:pt x="2036" y="984"/>
                </a:lnTo>
                <a:lnTo>
                  <a:pt x="2088" y="958"/>
                </a:lnTo>
                <a:lnTo>
                  <a:pt x="2140" y="932"/>
                </a:lnTo>
                <a:lnTo>
                  <a:pt x="2173" y="915"/>
                </a:lnTo>
                <a:lnTo>
                  <a:pt x="2207" y="912"/>
                </a:lnTo>
                <a:lnTo>
                  <a:pt x="2242" y="919"/>
                </a:lnTo>
                <a:lnTo>
                  <a:pt x="2256" y="916"/>
                </a:lnTo>
                <a:lnTo>
                  <a:pt x="2262" y="916"/>
                </a:lnTo>
                <a:lnTo>
                  <a:pt x="2277" y="925"/>
                </a:lnTo>
                <a:lnTo>
                  <a:pt x="2282" y="926"/>
                </a:lnTo>
                <a:lnTo>
                  <a:pt x="2293" y="926"/>
                </a:lnTo>
                <a:lnTo>
                  <a:pt x="2299" y="927"/>
                </a:lnTo>
                <a:lnTo>
                  <a:pt x="2303" y="932"/>
                </a:lnTo>
                <a:lnTo>
                  <a:pt x="2305" y="938"/>
                </a:lnTo>
                <a:lnTo>
                  <a:pt x="2319" y="941"/>
                </a:lnTo>
                <a:lnTo>
                  <a:pt x="2331" y="949"/>
                </a:lnTo>
                <a:lnTo>
                  <a:pt x="2350" y="955"/>
                </a:lnTo>
                <a:lnTo>
                  <a:pt x="2352" y="958"/>
                </a:lnTo>
                <a:lnTo>
                  <a:pt x="2353" y="959"/>
                </a:lnTo>
                <a:lnTo>
                  <a:pt x="2371" y="964"/>
                </a:lnTo>
                <a:lnTo>
                  <a:pt x="2374" y="966"/>
                </a:lnTo>
                <a:lnTo>
                  <a:pt x="2390" y="978"/>
                </a:lnTo>
                <a:lnTo>
                  <a:pt x="2396" y="982"/>
                </a:lnTo>
                <a:lnTo>
                  <a:pt x="2413" y="982"/>
                </a:lnTo>
                <a:lnTo>
                  <a:pt x="2423" y="988"/>
                </a:lnTo>
                <a:lnTo>
                  <a:pt x="2475" y="993"/>
                </a:lnTo>
                <a:lnTo>
                  <a:pt x="2488" y="997"/>
                </a:lnTo>
                <a:lnTo>
                  <a:pt x="2494" y="998"/>
                </a:lnTo>
                <a:lnTo>
                  <a:pt x="2511" y="994"/>
                </a:lnTo>
                <a:lnTo>
                  <a:pt x="2517" y="995"/>
                </a:lnTo>
                <a:lnTo>
                  <a:pt x="2528" y="1000"/>
                </a:lnTo>
                <a:lnTo>
                  <a:pt x="2538" y="1002"/>
                </a:lnTo>
                <a:lnTo>
                  <a:pt x="2555" y="1007"/>
                </a:lnTo>
                <a:lnTo>
                  <a:pt x="2570" y="1006"/>
                </a:lnTo>
                <a:lnTo>
                  <a:pt x="2575" y="1008"/>
                </a:lnTo>
                <a:lnTo>
                  <a:pt x="2578" y="1012"/>
                </a:lnTo>
                <a:lnTo>
                  <a:pt x="2582" y="1014"/>
                </a:lnTo>
                <a:lnTo>
                  <a:pt x="2586" y="1014"/>
                </a:lnTo>
                <a:lnTo>
                  <a:pt x="2589" y="1012"/>
                </a:lnTo>
                <a:lnTo>
                  <a:pt x="2592" y="1010"/>
                </a:lnTo>
                <a:lnTo>
                  <a:pt x="2603" y="100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8" name="Freeform 466"/>
          <p:cNvSpPr>
            <a:spLocks/>
          </p:cNvSpPr>
          <p:nvPr/>
        </p:nvSpPr>
        <p:spPr bwMode="auto">
          <a:xfrm>
            <a:off x="15684758" y="7626694"/>
            <a:ext cx="300038" cy="139700"/>
          </a:xfrm>
          <a:custGeom>
            <a:avLst/>
            <a:gdLst>
              <a:gd name="T0" fmla="*/ 444 w 568"/>
              <a:gd name="T1" fmla="*/ 59 h 264"/>
              <a:gd name="T2" fmla="*/ 442 w 568"/>
              <a:gd name="T3" fmla="*/ 78 h 264"/>
              <a:gd name="T4" fmla="*/ 362 w 568"/>
              <a:gd name="T5" fmla="*/ 122 h 264"/>
              <a:gd name="T6" fmla="*/ 306 w 568"/>
              <a:gd name="T7" fmla="*/ 157 h 264"/>
              <a:gd name="T8" fmla="*/ 282 w 568"/>
              <a:gd name="T9" fmla="*/ 153 h 264"/>
              <a:gd name="T10" fmla="*/ 239 w 568"/>
              <a:gd name="T11" fmla="*/ 152 h 264"/>
              <a:gd name="T12" fmla="*/ 231 w 568"/>
              <a:gd name="T13" fmla="*/ 158 h 264"/>
              <a:gd name="T14" fmla="*/ 223 w 568"/>
              <a:gd name="T15" fmla="*/ 148 h 264"/>
              <a:gd name="T16" fmla="*/ 178 w 568"/>
              <a:gd name="T17" fmla="*/ 172 h 264"/>
              <a:gd name="T18" fmla="*/ 191 w 568"/>
              <a:gd name="T19" fmla="*/ 202 h 264"/>
              <a:gd name="T20" fmla="*/ 163 w 568"/>
              <a:gd name="T21" fmla="*/ 192 h 264"/>
              <a:gd name="T22" fmla="*/ 141 w 568"/>
              <a:gd name="T23" fmla="*/ 213 h 264"/>
              <a:gd name="T24" fmla="*/ 145 w 568"/>
              <a:gd name="T25" fmla="*/ 165 h 264"/>
              <a:gd name="T26" fmla="*/ 136 w 568"/>
              <a:gd name="T27" fmla="*/ 154 h 264"/>
              <a:gd name="T28" fmla="*/ 132 w 568"/>
              <a:gd name="T29" fmla="*/ 166 h 264"/>
              <a:gd name="T30" fmla="*/ 128 w 568"/>
              <a:gd name="T31" fmla="*/ 157 h 264"/>
              <a:gd name="T32" fmla="*/ 90 w 568"/>
              <a:gd name="T33" fmla="*/ 131 h 264"/>
              <a:gd name="T34" fmla="*/ 57 w 568"/>
              <a:gd name="T35" fmla="*/ 129 h 264"/>
              <a:gd name="T36" fmla="*/ 60 w 568"/>
              <a:gd name="T37" fmla="*/ 113 h 264"/>
              <a:gd name="T38" fmla="*/ 63 w 568"/>
              <a:gd name="T39" fmla="*/ 75 h 264"/>
              <a:gd name="T40" fmla="*/ 27 w 568"/>
              <a:gd name="T41" fmla="*/ 45 h 264"/>
              <a:gd name="T42" fmla="*/ 4 w 568"/>
              <a:gd name="T43" fmla="*/ 154 h 264"/>
              <a:gd name="T44" fmla="*/ 51 w 568"/>
              <a:gd name="T45" fmla="*/ 193 h 264"/>
              <a:gd name="T46" fmla="*/ 79 w 568"/>
              <a:gd name="T47" fmla="*/ 194 h 264"/>
              <a:gd name="T48" fmla="*/ 95 w 568"/>
              <a:gd name="T49" fmla="*/ 200 h 264"/>
              <a:gd name="T50" fmla="*/ 103 w 568"/>
              <a:gd name="T51" fmla="*/ 246 h 264"/>
              <a:gd name="T52" fmla="*/ 150 w 568"/>
              <a:gd name="T53" fmla="*/ 232 h 264"/>
              <a:gd name="T54" fmla="*/ 165 w 568"/>
              <a:gd name="T55" fmla="*/ 230 h 264"/>
              <a:gd name="T56" fmla="*/ 209 w 568"/>
              <a:gd name="T57" fmla="*/ 231 h 264"/>
              <a:gd name="T58" fmla="*/ 212 w 568"/>
              <a:gd name="T59" fmla="*/ 250 h 264"/>
              <a:gd name="T60" fmla="*/ 260 w 568"/>
              <a:gd name="T61" fmla="*/ 260 h 264"/>
              <a:gd name="T62" fmla="*/ 281 w 568"/>
              <a:gd name="T63" fmla="*/ 249 h 264"/>
              <a:gd name="T64" fmla="*/ 306 w 568"/>
              <a:gd name="T65" fmla="*/ 253 h 264"/>
              <a:gd name="T66" fmla="*/ 360 w 568"/>
              <a:gd name="T67" fmla="*/ 224 h 264"/>
              <a:gd name="T68" fmla="*/ 338 w 568"/>
              <a:gd name="T69" fmla="*/ 226 h 264"/>
              <a:gd name="T70" fmla="*/ 352 w 568"/>
              <a:gd name="T71" fmla="*/ 204 h 264"/>
              <a:gd name="T72" fmla="*/ 374 w 568"/>
              <a:gd name="T73" fmla="*/ 160 h 264"/>
              <a:gd name="T74" fmla="*/ 368 w 568"/>
              <a:gd name="T75" fmla="*/ 186 h 264"/>
              <a:gd name="T76" fmla="*/ 364 w 568"/>
              <a:gd name="T77" fmla="*/ 198 h 264"/>
              <a:gd name="T78" fmla="*/ 397 w 568"/>
              <a:gd name="T79" fmla="*/ 204 h 264"/>
              <a:gd name="T80" fmla="*/ 409 w 568"/>
              <a:gd name="T81" fmla="*/ 202 h 264"/>
              <a:gd name="T82" fmla="*/ 429 w 568"/>
              <a:gd name="T83" fmla="*/ 208 h 264"/>
              <a:gd name="T84" fmla="*/ 413 w 568"/>
              <a:gd name="T85" fmla="*/ 247 h 264"/>
              <a:gd name="T86" fmla="*/ 444 w 568"/>
              <a:gd name="T87" fmla="*/ 249 h 264"/>
              <a:gd name="T88" fmla="*/ 478 w 568"/>
              <a:gd name="T89" fmla="*/ 255 h 264"/>
              <a:gd name="T90" fmla="*/ 526 w 568"/>
              <a:gd name="T91" fmla="*/ 226 h 264"/>
              <a:gd name="T92" fmla="*/ 509 w 568"/>
              <a:gd name="T93" fmla="*/ 206 h 264"/>
              <a:gd name="T94" fmla="*/ 527 w 568"/>
              <a:gd name="T95" fmla="*/ 180 h 264"/>
              <a:gd name="T96" fmla="*/ 513 w 568"/>
              <a:gd name="T97" fmla="*/ 168 h 264"/>
              <a:gd name="T98" fmla="*/ 477 w 568"/>
              <a:gd name="T99" fmla="*/ 163 h 264"/>
              <a:gd name="T100" fmla="*/ 475 w 568"/>
              <a:gd name="T101" fmla="*/ 153 h 264"/>
              <a:gd name="T102" fmla="*/ 481 w 568"/>
              <a:gd name="T103" fmla="*/ 139 h 264"/>
              <a:gd name="T104" fmla="*/ 491 w 568"/>
              <a:gd name="T105" fmla="*/ 115 h 264"/>
              <a:gd name="T106" fmla="*/ 511 w 568"/>
              <a:gd name="T107" fmla="*/ 86 h 264"/>
              <a:gd name="T108" fmla="*/ 522 w 568"/>
              <a:gd name="T109" fmla="*/ 67 h 264"/>
              <a:gd name="T110" fmla="*/ 567 w 568"/>
              <a:gd name="T111" fmla="*/ 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8" h="264">
                <a:moveTo>
                  <a:pt x="568" y="0"/>
                </a:moveTo>
                <a:lnTo>
                  <a:pt x="561" y="0"/>
                </a:lnTo>
                <a:lnTo>
                  <a:pt x="537" y="5"/>
                </a:lnTo>
                <a:lnTo>
                  <a:pt x="517" y="14"/>
                </a:lnTo>
                <a:lnTo>
                  <a:pt x="503" y="27"/>
                </a:lnTo>
                <a:lnTo>
                  <a:pt x="482" y="36"/>
                </a:lnTo>
                <a:lnTo>
                  <a:pt x="448" y="55"/>
                </a:lnTo>
                <a:lnTo>
                  <a:pt x="444" y="59"/>
                </a:lnTo>
                <a:lnTo>
                  <a:pt x="438" y="63"/>
                </a:lnTo>
                <a:lnTo>
                  <a:pt x="433" y="63"/>
                </a:lnTo>
                <a:lnTo>
                  <a:pt x="429" y="69"/>
                </a:lnTo>
                <a:lnTo>
                  <a:pt x="416" y="77"/>
                </a:lnTo>
                <a:lnTo>
                  <a:pt x="411" y="83"/>
                </a:lnTo>
                <a:lnTo>
                  <a:pt x="418" y="83"/>
                </a:lnTo>
                <a:lnTo>
                  <a:pt x="440" y="76"/>
                </a:lnTo>
                <a:lnTo>
                  <a:pt x="442" y="78"/>
                </a:lnTo>
                <a:lnTo>
                  <a:pt x="399" y="93"/>
                </a:lnTo>
                <a:lnTo>
                  <a:pt x="389" y="103"/>
                </a:lnTo>
                <a:lnTo>
                  <a:pt x="393" y="104"/>
                </a:lnTo>
                <a:lnTo>
                  <a:pt x="393" y="111"/>
                </a:lnTo>
                <a:lnTo>
                  <a:pt x="389" y="109"/>
                </a:lnTo>
                <a:lnTo>
                  <a:pt x="386" y="107"/>
                </a:lnTo>
                <a:lnTo>
                  <a:pt x="383" y="106"/>
                </a:lnTo>
                <a:lnTo>
                  <a:pt x="362" y="122"/>
                </a:lnTo>
                <a:lnTo>
                  <a:pt x="336" y="137"/>
                </a:lnTo>
                <a:lnTo>
                  <a:pt x="309" y="147"/>
                </a:lnTo>
                <a:lnTo>
                  <a:pt x="308" y="148"/>
                </a:lnTo>
                <a:lnTo>
                  <a:pt x="307" y="149"/>
                </a:lnTo>
                <a:lnTo>
                  <a:pt x="307" y="152"/>
                </a:lnTo>
                <a:lnTo>
                  <a:pt x="307" y="153"/>
                </a:lnTo>
                <a:lnTo>
                  <a:pt x="307" y="154"/>
                </a:lnTo>
                <a:lnTo>
                  <a:pt x="306" y="157"/>
                </a:lnTo>
                <a:lnTo>
                  <a:pt x="303" y="160"/>
                </a:lnTo>
                <a:lnTo>
                  <a:pt x="301" y="158"/>
                </a:lnTo>
                <a:lnTo>
                  <a:pt x="297" y="154"/>
                </a:lnTo>
                <a:lnTo>
                  <a:pt x="297" y="156"/>
                </a:lnTo>
                <a:lnTo>
                  <a:pt x="295" y="156"/>
                </a:lnTo>
                <a:lnTo>
                  <a:pt x="289" y="154"/>
                </a:lnTo>
                <a:lnTo>
                  <a:pt x="282" y="152"/>
                </a:lnTo>
                <a:lnTo>
                  <a:pt x="282" y="153"/>
                </a:lnTo>
                <a:lnTo>
                  <a:pt x="278" y="148"/>
                </a:lnTo>
                <a:lnTo>
                  <a:pt x="276" y="144"/>
                </a:lnTo>
                <a:lnTo>
                  <a:pt x="273" y="142"/>
                </a:lnTo>
                <a:lnTo>
                  <a:pt x="268" y="139"/>
                </a:lnTo>
                <a:lnTo>
                  <a:pt x="261" y="141"/>
                </a:lnTo>
                <a:lnTo>
                  <a:pt x="251" y="143"/>
                </a:lnTo>
                <a:lnTo>
                  <a:pt x="243" y="146"/>
                </a:lnTo>
                <a:lnTo>
                  <a:pt x="239" y="152"/>
                </a:lnTo>
                <a:lnTo>
                  <a:pt x="244" y="149"/>
                </a:lnTo>
                <a:lnTo>
                  <a:pt x="248" y="151"/>
                </a:lnTo>
                <a:lnTo>
                  <a:pt x="249" y="156"/>
                </a:lnTo>
                <a:lnTo>
                  <a:pt x="249" y="163"/>
                </a:lnTo>
                <a:lnTo>
                  <a:pt x="247" y="164"/>
                </a:lnTo>
                <a:lnTo>
                  <a:pt x="237" y="158"/>
                </a:lnTo>
                <a:lnTo>
                  <a:pt x="233" y="161"/>
                </a:lnTo>
                <a:lnTo>
                  <a:pt x="231" y="158"/>
                </a:lnTo>
                <a:lnTo>
                  <a:pt x="231" y="155"/>
                </a:lnTo>
                <a:lnTo>
                  <a:pt x="230" y="153"/>
                </a:lnTo>
                <a:lnTo>
                  <a:pt x="229" y="151"/>
                </a:lnTo>
                <a:lnTo>
                  <a:pt x="229" y="149"/>
                </a:lnTo>
                <a:lnTo>
                  <a:pt x="229" y="148"/>
                </a:lnTo>
                <a:lnTo>
                  <a:pt x="228" y="147"/>
                </a:lnTo>
                <a:lnTo>
                  <a:pt x="226" y="147"/>
                </a:lnTo>
                <a:lnTo>
                  <a:pt x="223" y="148"/>
                </a:lnTo>
                <a:lnTo>
                  <a:pt x="222" y="148"/>
                </a:lnTo>
                <a:lnTo>
                  <a:pt x="221" y="148"/>
                </a:lnTo>
                <a:lnTo>
                  <a:pt x="217" y="147"/>
                </a:lnTo>
                <a:lnTo>
                  <a:pt x="191" y="151"/>
                </a:lnTo>
                <a:lnTo>
                  <a:pt x="182" y="155"/>
                </a:lnTo>
                <a:lnTo>
                  <a:pt x="177" y="162"/>
                </a:lnTo>
                <a:lnTo>
                  <a:pt x="177" y="173"/>
                </a:lnTo>
                <a:lnTo>
                  <a:pt x="178" y="172"/>
                </a:lnTo>
                <a:lnTo>
                  <a:pt x="183" y="172"/>
                </a:lnTo>
                <a:lnTo>
                  <a:pt x="184" y="174"/>
                </a:lnTo>
                <a:lnTo>
                  <a:pt x="179" y="181"/>
                </a:lnTo>
                <a:lnTo>
                  <a:pt x="182" y="185"/>
                </a:lnTo>
                <a:lnTo>
                  <a:pt x="189" y="188"/>
                </a:lnTo>
                <a:lnTo>
                  <a:pt x="195" y="194"/>
                </a:lnTo>
                <a:lnTo>
                  <a:pt x="195" y="200"/>
                </a:lnTo>
                <a:lnTo>
                  <a:pt x="191" y="202"/>
                </a:lnTo>
                <a:lnTo>
                  <a:pt x="171" y="207"/>
                </a:lnTo>
                <a:lnTo>
                  <a:pt x="168" y="206"/>
                </a:lnTo>
                <a:lnTo>
                  <a:pt x="165" y="205"/>
                </a:lnTo>
                <a:lnTo>
                  <a:pt x="163" y="203"/>
                </a:lnTo>
                <a:lnTo>
                  <a:pt x="162" y="201"/>
                </a:lnTo>
                <a:lnTo>
                  <a:pt x="164" y="198"/>
                </a:lnTo>
                <a:lnTo>
                  <a:pt x="165" y="196"/>
                </a:lnTo>
                <a:lnTo>
                  <a:pt x="163" y="192"/>
                </a:lnTo>
                <a:lnTo>
                  <a:pt x="160" y="188"/>
                </a:lnTo>
                <a:lnTo>
                  <a:pt x="158" y="187"/>
                </a:lnTo>
                <a:lnTo>
                  <a:pt x="155" y="188"/>
                </a:lnTo>
                <a:lnTo>
                  <a:pt x="154" y="191"/>
                </a:lnTo>
                <a:lnTo>
                  <a:pt x="152" y="195"/>
                </a:lnTo>
                <a:lnTo>
                  <a:pt x="144" y="203"/>
                </a:lnTo>
                <a:lnTo>
                  <a:pt x="141" y="206"/>
                </a:lnTo>
                <a:lnTo>
                  <a:pt x="141" y="213"/>
                </a:lnTo>
                <a:lnTo>
                  <a:pt x="135" y="206"/>
                </a:lnTo>
                <a:lnTo>
                  <a:pt x="138" y="201"/>
                </a:lnTo>
                <a:lnTo>
                  <a:pt x="143" y="196"/>
                </a:lnTo>
                <a:lnTo>
                  <a:pt x="145" y="193"/>
                </a:lnTo>
                <a:lnTo>
                  <a:pt x="143" y="172"/>
                </a:lnTo>
                <a:lnTo>
                  <a:pt x="144" y="170"/>
                </a:lnTo>
                <a:lnTo>
                  <a:pt x="146" y="167"/>
                </a:lnTo>
                <a:lnTo>
                  <a:pt x="145" y="165"/>
                </a:lnTo>
                <a:lnTo>
                  <a:pt x="143" y="165"/>
                </a:lnTo>
                <a:lnTo>
                  <a:pt x="142" y="164"/>
                </a:lnTo>
                <a:lnTo>
                  <a:pt x="141" y="164"/>
                </a:lnTo>
                <a:lnTo>
                  <a:pt x="140" y="163"/>
                </a:lnTo>
                <a:lnTo>
                  <a:pt x="141" y="160"/>
                </a:lnTo>
                <a:lnTo>
                  <a:pt x="141" y="157"/>
                </a:lnTo>
                <a:lnTo>
                  <a:pt x="139" y="156"/>
                </a:lnTo>
                <a:lnTo>
                  <a:pt x="136" y="154"/>
                </a:lnTo>
                <a:lnTo>
                  <a:pt x="133" y="153"/>
                </a:lnTo>
                <a:lnTo>
                  <a:pt x="132" y="154"/>
                </a:lnTo>
                <a:lnTo>
                  <a:pt x="133" y="157"/>
                </a:lnTo>
                <a:lnTo>
                  <a:pt x="133" y="157"/>
                </a:lnTo>
                <a:lnTo>
                  <a:pt x="133" y="160"/>
                </a:lnTo>
                <a:lnTo>
                  <a:pt x="134" y="163"/>
                </a:lnTo>
                <a:lnTo>
                  <a:pt x="134" y="164"/>
                </a:lnTo>
                <a:lnTo>
                  <a:pt x="132" y="166"/>
                </a:lnTo>
                <a:lnTo>
                  <a:pt x="129" y="167"/>
                </a:lnTo>
                <a:lnTo>
                  <a:pt x="125" y="166"/>
                </a:lnTo>
                <a:lnTo>
                  <a:pt x="123" y="164"/>
                </a:lnTo>
                <a:lnTo>
                  <a:pt x="121" y="161"/>
                </a:lnTo>
                <a:lnTo>
                  <a:pt x="124" y="163"/>
                </a:lnTo>
                <a:lnTo>
                  <a:pt x="128" y="163"/>
                </a:lnTo>
                <a:lnTo>
                  <a:pt x="129" y="162"/>
                </a:lnTo>
                <a:lnTo>
                  <a:pt x="128" y="157"/>
                </a:lnTo>
                <a:lnTo>
                  <a:pt x="125" y="153"/>
                </a:lnTo>
                <a:lnTo>
                  <a:pt x="123" y="151"/>
                </a:lnTo>
                <a:lnTo>
                  <a:pt x="118" y="148"/>
                </a:lnTo>
                <a:lnTo>
                  <a:pt x="111" y="144"/>
                </a:lnTo>
                <a:lnTo>
                  <a:pt x="104" y="141"/>
                </a:lnTo>
                <a:lnTo>
                  <a:pt x="98" y="139"/>
                </a:lnTo>
                <a:lnTo>
                  <a:pt x="91" y="138"/>
                </a:lnTo>
                <a:lnTo>
                  <a:pt x="90" y="131"/>
                </a:lnTo>
                <a:lnTo>
                  <a:pt x="90" y="128"/>
                </a:lnTo>
                <a:lnTo>
                  <a:pt x="85" y="126"/>
                </a:lnTo>
                <a:lnTo>
                  <a:pt x="82" y="128"/>
                </a:lnTo>
                <a:lnTo>
                  <a:pt x="80" y="132"/>
                </a:lnTo>
                <a:lnTo>
                  <a:pt x="75" y="135"/>
                </a:lnTo>
                <a:lnTo>
                  <a:pt x="71" y="136"/>
                </a:lnTo>
                <a:lnTo>
                  <a:pt x="65" y="135"/>
                </a:lnTo>
                <a:lnTo>
                  <a:pt x="57" y="129"/>
                </a:lnTo>
                <a:lnTo>
                  <a:pt x="57" y="127"/>
                </a:lnTo>
                <a:lnTo>
                  <a:pt x="57" y="124"/>
                </a:lnTo>
                <a:lnTo>
                  <a:pt x="56" y="121"/>
                </a:lnTo>
                <a:lnTo>
                  <a:pt x="55" y="117"/>
                </a:lnTo>
                <a:lnTo>
                  <a:pt x="56" y="117"/>
                </a:lnTo>
                <a:lnTo>
                  <a:pt x="60" y="117"/>
                </a:lnTo>
                <a:lnTo>
                  <a:pt x="61" y="117"/>
                </a:lnTo>
                <a:lnTo>
                  <a:pt x="60" y="113"/>
                </a:lnTo>
                <a:lnTo>
                  <a:pt x="60" y="111"/>
                </a:lnTo>
                <a:lnTo>
                  <a:pt x="62" y="111"/>
                </a:lnTo>
                <a:lnTo>
                  <a:pt x="63" y="111"/>
                </a:lnTo>
                <a:lnTo>
                  <a:pt x="63" y="108"/>
                </a:lnTo>
                <a:lnTo>
                  <a:pt x="61" y="102"/>
                </a:lnTo>
                <a:lnTo>
                  <a:pt x="61" y="99"/>
                </a:lnTo>
                <a:lnTo>
                  <a:pt x="64" y="78"/>
                </a:lnTo>
                <a:lnTo>
                  <a:pt x="63" y="75"/>
                </a:lnTo>
                <a:lnTo>
                  <a:pt x="55" y="67"/>
                </a:lnTo>
                <a:lnTo>
                  <a:pt x="47" y="56"/>
                </a:lnTo>
                <a:lnTo>
                  <a:pt x="42" y="43"/>
                </a:lnTo>
                <a:lnTo>
                  <a:pt x="40" y="32"/>
                </a:lnTo>
                <a:lnTo>
                  <a:pt x="37" y="29"/>
                </a:lnTo>
                <a:lnTo>
                  <a:pt x="35" y="27"/>
                </a:lnTo>
                <a:lnTo>
                  <a:pt x="32" y="24"/>
                </a:lnTo>
                <a:lnTo>
                  <a:pt x="27" y="45"/>
                </a:lnTo>
                <a:lnTo>
                  <a:pt x="14" y="78"/>
                </a:lnTo>
                <a:lnTo>
                  <a:pt x="7" y="104"/>
                </a:lnTo>
                <a:lnTo>
                  <a:pt x="7" y="111"/>
                </a:lnTo>
                <a:lnTo>
                  <a:pt x="7" y="119"/>
                </a:lnTo>
                <a:lnTo>
                  <a:pt x="10" y="127"/>
                </a:lnTo>
                <a:lnTo>
                  <a:pt x="11" y="134"/>
                </a:lnTo>
                <a:lnTo>
                  <a:pt x="10" y="142"/>
                </a:lnTo>
                <a:lnTo>
                  <a:pt x="4" y="154"/>
                </a:lnTo>
                <a:lnTo>
                  <a:pt x="1" y="166"/>
                </a:lnTo>
                <a:lnTo>
                  <a:pt x="0" y="182"/>
                </a:lnTo>
                <a:lnTo>
                  <a:pt x="3" y="197"/>
                </a:lnTo>
                <a:lnTo>
                  <a:pt x="12" y="210"/>
                </a:lnTo>
                <a:lnTo>
                  <a:pt x="18" y="212"/>
                </a:lnTo>
                <a:lnTo>
                  <a:pt x="23" y="211"/>
                </a:lnTo>
                <a:lnTo>
                  <a:pt x="31" y="203"/>
                </a:lnTo>
                <a:lnTo>
                  <a:pt x="51" y="193"/>
                </a:lnTo>
                <a:lnTo>
                  <a:pt x="54" y="193"/>
                </a:lnTo>
                <a:lnTo>
                  <a:pt x="61" y="195"/>
                </a:lnTo>
                <a:lnTo>
                  <a:pt x="63" y="195"/>
                </a:lnTo>
                <a:lnTo>
                  <a:pt x="65" y="195"/>
                </a:lnTo>
                <a:lnTo>
                  <a:pt x="69" y="194"/>
                </a:lnTo>
                <a:lnTo>
                  <a:pt x="73" y="195"/>
                </a:lnTo>
                <a:lnTo>
                  <a:pt x="75" y="196"/>
                </a:lnTo>
                <a:lnTo>
                  <a:pt x="79" y="194"/>
                </a:lnTo>
                <a:lnTo>
                  <a:pt x="84" y="174"/>
                </a:lnTo>
                <a:lnTo>
                  <a:pt x="85" y="178"/>
                </a:lnTo>
                <a:lnTo>
                  <a:pt x="86" y="182"/>
                </a:lnTo>
                <a:lnTo>
                  <a:pt x="90" y="190"/>
                </a:lnTo>
                <a:lnTo>
                  <a:pt x="92" y="192"/>
                </a:lnTo>
                <a:lnTo>
                  <a:pt x="96" y="194"/>
                </a:lnTo>
                <a:lnTo>
                  <a:pt x="98" y="196"/>
                </a:lnTo>
                <a:lnTo>
                  <a:pt x="95" y="200"/>
                </a:lnTo>
                <a:lnTo>
                  <a:pt x="96" y="201"/>
                </a:lnTo>
                <a:lnTo>
                  <a:pt x="99" y="203"/>
                </a:lnTo>
                <a:lnTo>
                  <a:pt x="92" y="210"/>
                </a:lnTo>
                <a:lnTo>
                  <a:pt x="95" y="221"/>
                </a:lnTo>
                <a:lnTo>
                  <a:pt x="103" y="234"/>
                </a:lnTo>
                <a:lnTo>
                  <a:pt x="106" y="244"/>
                </a:lnTo>
                <a:lnTo>
                  <a:pt x="104" y="243"/>
                </a:lnTo>
                <a:lnTo>
                  <a:pt x="103" y="246"/>
                </a:lnTo>
                <a:lnTo>
                  <a:pt x="104" y="252"/>
                </a:lnTo>
                <a:lnTo>
                  <a:pt x="108" y="256"/>
                </a:lnTo>
                <a:lnTo>
                  <a:pt x="110" y="256"/>
                </a:lnTo>
                <a:lnTo>
                  <a:pt x="113" y="256"/>
                </a:lnTo>
                <a:lnTo>
                  <a:pt x="120" y="252"/>
                </a:lnTo>
                <a:lnTo>
                  <a:pt x="142" y="245"/>
                </a:lnTo>
                <a:lnTo>
                  <a:pt x="146" y="239"/>
                </a:lnTo>
                <a:lnTo>
                  <a:pt x="150" y="232"/>
                </a:lnTo>
                <a:lnTo>
                  <a:pt x="151" y="231"/>
                </a:lnTo>
                <a:lnTo>
                  <a:pt x="157" y="231"/>
                </a:lnTo>
                <a:lnTo>
                  <a:pt x="158" y="232"/>
                </a:lnTo>
                <a:lnTo>
                  <a:pt x="161" y="233"/>
                </a:lnTo>
                <a:lnTo>
                  <a:pt x="163" y="233"/>
                </a:lnTo>
                <a:lnTo>
                  <a:pt x="162" y="232"/>
                </a:lnTo>
                <a:lnTo>
                  <a:pt x="163" y="231"/>
                </a:lnTo>
                <a:lnTo>
                  <a:pt x="165" y="230"/>
                </a:lnTo>
                <a:lnTo>
                  <a:pt x="174" y="230"/>
                </a:lnTo>
                <a:lnTo>
                  <a:pt x="190" y="221"/>
                </a:lnTo>
                <a:lnTo>
                  <a:pt x="197" y="218"/>
                </a:lnTo>
                <a:lnTo>
                  <a:pt x="198" y="221"/>
                </a:lnTo>
                <a:lnTo>
                  <a:pt x="197" y="222"/>
                </a:lnTo>
                <a:lnTo>
                  <a:pt x="195" y="223"/>
                </a:lnTo>
                <a:lnTo>
                  <a:pt x="193" y="226"/>
                </a:lnTo>
                <a:lnTo>
                  <a:pt x="209" y="231"/>
                </a:lnTo>
                <a:lnTo>
                  <a:pt x="203" y="232"/>
                </a:lnTo>
                <a:lnTo>
                  <a:pt x="185" y="233"/>
                </a:lnTo>
                <a:lnTo>
                  <a:pt x="195" y="242"/>
                </a:lnTo>
                <a:lnTo>
                  <a:pt x="191" y="242"/>
                </a:lnTo>
                <a:lnTo>
                  <a:pt x="190" y="244"/>
                </a:lnTo>
                <a:lnTo>
                  <a:pt x="193" y="247"/>
                </a:lnTo>
                <a:lnTo>
                  <a:pt x="199" y="250"/>
                </a:lnTo>
                <a:lnTo>
                  <a:pt x="212" y="250"/>
                </a:lnTo>
                <a:lnTo>
                  <a:pt x="219" y="252"/>
                </a:lnTo>
                <a:lnTo>
                  <a:pt x="224" y="255"/>
                </a:lnTo>
                <a:lnTo>
                  <a:pt x="229" y="261"/>
                </a:lnTo>
                <a:lnTo>
                  <a:pt x="236" y="263"/>
                </a:lnTo>
                <a:lnTo>
                  <a:pt x="249" y="264"/>
                </a:lnTo>
                <a:lnTo>
                  <a:pt x="256" y="263"/>
                </a:lnTo>
                <a:lnTo>
                  <a:pt x="259" y="262"/>
                </a:lnTo>
                <a:lnTo>
                  <a:pt x="260" y="260"/>
                </a:lnTo>
                <a:lnTo>
                  <a:pt x="262" y="257"/>
                </a:lnTo>
                <a:lnTo>
                  <a:pt x="265" y="257"/>
                </a:lnTo>
                <a:lnTo>
                  <a:pt x="268" y="259"/>
                </a:lnTo>
                <a:lnTo>
                  <a:pt x="271" y="259"/>
                </a:lnTo>
                <a:lnTo>
                  <a:pt x="273" y="256"/>
                </a:lnTo>
                <a:lnTo>
                  <a:pt x="277" y="251"/>
                </a:lnTo>
                <a:lnTo>
                  <a:pt x="279" y="249"/>
                </a:lnTo>
                <a:lnTo>
                  <a:pt x="281" y="249"/>
                </a:lnTo>
                <a:lnTo>
                  <a:pt x="287" y="252"/>
                </a:lnTo>
                <a:lnTo>
                  <a:pt x="291" y="254"/>
                </a:lnTo>
                <a:lnTo>
                  <a:pt x="292" y="254"/>
                </a:lnTo>
                <a:lnTo>
                  <a:pt x="297" y="251"/>
                </a:lnTo>
                <a:lnTo>
                  <a:pt x="298" y="251"/>
                </a:lnTo>
                <a:lnTo>
                  <a:pt x="301" y="253"/>
                </a:lnTo>
                <a:lnTo>
                  <a:pt x="302" y="253"/>
                </a:lnTo>
                <a:lnTo>
                  <a:pt x="306" y="253"/>
                </a:lnTo>
                <a:lnTo>
                  <a:pt x="312" y="253"/>
                </a:lnTo>
                <a:lnTo>
                  <a:pt x="322" y="251"/>
                </a:lnTo>
                <a:lnTo>
                  <a:pt x="336" y="252"/>
                </a:lnTo>
                <a:lnTo>
                  <a:pt x="342" y="250"/>
                </a:lnTo>
                <a:lnTo>
                  <a:pt x="348" y="246"/>
                </a:lnTo>
                <a:lnTo>
                  <a:pt x="350" y="236"/>
                </a:lnTo>
                <a:lnTo>
                  <a:pt x="356" y="231"/>
                </a:lnTo>
                <a:lnTo>
                  <a:pt x="360" y="224"/>
                </a:lnTo>
                <a:lnTo>
                  <a:pt x="359" y="218"/>
                </a:lnTo>
                <a:lnTo>
                  <a:pt x="356" y="216"/>
                </a:lnTo>
                <a:lnTo>
                  <a:pt x="348" y="215"/>
                </a:lnTo>
                <a:lnTo>
                  <a:pt x="349" y="225"/>
                </a:lnTo>
                <a:lnTo>
                  <a:pt x="345" y="228"/>
                </a:lnTo>
                <a:lnTo>
                  <a:pt x="331" y="233"/>
                </a:lnTo>
                <a:lnTo>
                  <a:pt x="330" y="231"/>
                </a:lnTo>
                <a:lnTo>
                  <a:pt x="338" y="226"/>
                </a:lnTo>
                <a:lnTo>
                  <a:pt x="339" y="224"/>
                </a:lnTo>
                <a:lnTo>
                  <a:pt x="341" y="218"/>
                </a:lnTo>
                <a:lnTo>
                  <a:pt x="342" y="216"/>
                </a:lnTo>
                <a:lnTo>
                  <a:pt x="347" y="212"/>
                </a:lnTo>
                <a:lnTo>
                  <a:pt x="346" y="208"/>
                </a:lnTo>
                <a:lnTo>
                  <a:pt x="335" y="200"/>
                </a:lnTo>
                <a:lnTo>
                  <a:pt x="345" y="201"/>
                </a:lnTo>
                <a:lnTo>
                  <a:pt x="352" y="204"/>
                </a:lnTo>
                <a:lnTo>
                  <a:pt x="354" y="204"/>
                </a:lnTo>
                <a:lnTo>
                  <a:pt x="356" y="201"/>
                </a:lnTo>
                <a:lnTo>
                  <a:pt x="357" y="188"/>
                </a:lnTo>
                <a:lnTo>
                  <a:pt x="358" y="185"/>
                </a:lnTo>
                <a:lnTo>
                  <a:pt x="360" y="182"/>
                </a:lnTo>
                <a:lnTo>
                  <a:pt x="364" y="173"/>
                </a:lnTo>
                <a:lnTo>
                  <a:pt x="369" y="167"/>
                </a:lnTo>
                <a:lnTo>
                  <a:pt x="374" y="160"/>
                </a:lnTo>
                <a:lnTo>
                  <a:pt x="378" y="157"/>
                </a:lnTo>
                <a:lnTo>
                  <a:pt x="376" y="164"/>
                </a:lnTo>
                <a:lnTo>
                  <a:pt x="367" y="177"/>
                </a:lnTo>
                <a:lnTo>
                  <a:pt x="367" y="180"/>
                </a:lnTo>
                <a:lnTo>
                  <a:pt x="367" y="182"/>
                </a:lnTo>
                <a:lnTo>
                  <a:pt x="368" y="183"/>
                </a:lnTo>
                <a:lnTo>
                  <a:pt x="369" y="185"/>
                </a:lnTo>
                <a:lnTo>
                  <a:pt x="368" y="186"/>
                </a:lnTo>
                <a:lnTo>
                  <a:pt x="365" y="186"/>
                </a:lnTo>
                <a:lnTo>
                  <a:pt x="365" y="187"/>
                </a:lnTo>
                <a:lnTo>
                  <a:pt x="365" y="188"/>
                </a:lnTo>
                <a:lnTo>
                  <a:pt x="366" y="191"/>
                </a:lnTo>
                <a:lnTo>
                  <a:pt x="366" y="193"/>
                </a:lnTo>
                <a:lnTo>
                  <a:pt x="366" y="195"/>
                </a:lnTo>
                <a:lnTo>
                  <a:pt x="366" y="196"/>
                </a:lnTo>
                <a:lnTo>
                  <a:pt x="364" y="198"/>
                </a:lnTo>
                <a:lnTo>
                  <a:pt x="362" y="200"/>
                </a:lnTo>
                <a:lnTo>
                  <a:pt x="361" y="206"/>
                </a:lnTo>
                <a:lnTo>
                  <a:pt x="361" y="210"/>
                </a:lnTo>
                <a:lnTo>
                  <a:pt x="365" y="211"/>
                </a:lnTo>
                <a:lnTo>
                  <a:pt x="378" y="208"/>
                </a:lnTo>
                <a:lnTo>
                  <a:pt x="386" y="210"/>
                </a:lnTo>
                <a:lnTo>
                  <a:pt x="394" y="208"/>
                </a:lnTo>
                <a:lnTo>
                  <a:pt x="397" y="204"/>
                </a:lnTo>
                <a:lnTo>
                  <a:pt x="396" y="204"/>
                </a:lnTo>
                <a:lnTo>
                  <a:pt x="395" y="204"/>
                </a:lnTo>
                <a:lnTo>
                  <a:pt x="394" y="203"/>
                </a:lnTo>
                <a:lnTo>
                  <a:pt x="393" y="202"/>
                </a:lnTo>
                <a:lnTo>
                  <a:pt x="394" y="197"/>
                </a:lnTo>
                <a:lnTo>
                  <a:pt x="403" y="198"/>
                </a:lnTo>
                <a:lnTo>
                  <a:pt x="406" y="198"/>
                </a:lnTo>
                <a:lnTo>
                  <a:pt x="409" y="202"/>
                </a:lnTo>
                <a:lnTo>
                  <a:pt x="406" y="207"/>
                </a:lnTo>
                <a:lnTo>
                  <a:pt x="408" y="215"/>
                </a:lnTo>
                <a:lnTo>
                  <a:pt x="413" y="220"/>
                </a:lnTo>
                <a:lnTo>
                  <a:pt x="416" y="216"/>
                </a:lnTo>
                <a:lnTo>
                  <a:pt x="417" y="210"/>
                </a:lnTo>
                <a:lnTo>
                  <a:pt x="419" y="204"/>
                </a:lnTo>
                <a:lnTo>
                  <a:pt x="424" y="203"/>
                </a:lnTo>
                <a:lnTo>
                  <a:pt x="429" y="208"/>
                </a:lnTo>
                <a:lnTo>
                  <a:pt x="426" y="212"/>
                </a:lnTo>
                <a:lnTo>
                  <a:pt x="424" y="225"/>
                </a:lnTo>
                <a:lnTo>
                  <a:pt x="418" y="232"/>
                </a:lnTo>
                <a:lnTo>
                  <a:pt x="416" y="240"/>
                </a:lnTo>
                <a:lnTo>
                  <a:pt x="414" y="242"/>
                </a:lnTo>
                <a:lnTo>
                  <a:pt x="408" y="245"/>
                </a:lnTo>
                <a:lnTo>
                  <a:pt x="405" y="250"/>
                </a:lnTo>
                <a:lnTo>
                  <a:pt x="413" y="247"/>
                </a:lnTo>
                <a:lnTo>
                  <a:pt x="430" y="234"/>
                </a:lnTo>
                <a:lnTo>
                  <a:pt x="438" y="237"/>
                </a:lnTo>
                <a:lnTo>
                  <a:pt x="430" y="241"/>
                </a:lnTo>
                <a:lnTo>
                  <a:pt x="428" y="243"/>
                </a:lnTo>
                <a:lnTo>
                  <a:pt x="430" y="246"/>
                </a:lnTo>
                <a:lnTo>
                  <a:pt x="435" y="249"/>
                </a:lnTo>
                <a:lnTo>
                  <a:pt x="439" y="249"/>
                </a:lnTo>
                <a:lnTo>
                  <a:pt x="444" y="249"/>
                </a:lnTo>
                <a:lnTo>
                  <a:pt x="447" y="247"/>
                </a:lnTo>
                <a:lnTo>
                  <a:pt x="448" y="250"/>
                </a:lnTo>
                <a:lnTo>
                  <a:pt x="447" y="251"/>
                </a:lnTo>
                <a:lnTo>
                  <a:pt x="445" y="254"/>
                </a:lnTo>
                <a:lnTo>
                  <a:pt x="459" y="259"/>
                </a:lnTo>
                <a:lnTo>
                  <a:pt x="464" y="257"/>
                </a:lnTo>
                <a:lnTo>
                  <a:pt x="477" y="255"/>
                </a:lnTo>
                <a:lnTo>
                  <a:pt x="478" y="255"/>
                </a:lnTo>
                <a:lnTo>
                  <a:pt x="484" y="256"/>
                </a:lnTo>
                <a:lnTo>
                  <a:pt x="485" y="256"/>
                </a:lnTo>
                <a:lnTo>
                  <a:pt x="486" y="254"/>
                </a:lnTo>
                <a:lnTo>
                  <a:pt x="485" y="250"/>
                </a:lnTo>
                <a:lnTo>
                  <a:pt x="486" y="247"/>
                </a:lnTo>
                <a:lnTo>
                  <a:pt x="489" y="245"/>
                </a:lnTo>
                <a:lnTo>
                  <a:pt x="497" y="244"/>
                </a:lnTo>
                <a:lnTo>
                  <a:pt x="526" y="226"/>
                </a:lnTo>
                <a:lnTo>
                  <a:pt x="536" y="213"/>
                </a:lnTo>
                <a:lnTo>
                  <a:pt x="537" y="197"/>
                </a:lnTo>
                <a:lnTo>
                  <a:pt x="534" y="200"/>
                </a:lnTo>
                <a:lnTo>
                  <a:pt x="529" y="204"/>
                </a:lnTo>
                <a:lnTo>
                  <a:pt x="526" y="206"/>
                </a:lnTo>
                <a:lnTo>
                  <a:pt x="515" y="207"/>
                </a:lnTo>
                <a:lnTo>
                  <a:pt x="511" y="208"/>
                </a:lnTo>
                <a:lnTo>
                  <a:pt x="509" y="206"/>
                </a:lnTo>
                <a:lnTo>
                  <a:pt x="513" y="203"/>
                </a:lnTo>
                <a:lnTo>
                  <a:pt x="516" y="195"/>
                </a:lnTo>
                <a:lnTo>
                  <a:pt x="519" y="192"/>
                </a:lnTo>
                <a:lnTo>
                  <a:pt x="524" y="191"/>
                </a:lnTo>
                <a:lnTo>
                  <a:pt x="526" y="190"/>
                </a:lnTo>
                <a:lnTo>
                  <a:pt x="527" y="187"/>
                </a:lnTo>
                <a:lnTo>
                  <a:pt x="527" y="180"/>
                </a:lnTo>
                <a:lnTo>
                  <a:pt x="527" y="180"/>
                </a:lnTo>
                <a:lnTo>
                  <a:pt x="524" y="171"/>
                </a:lnTo>
                <a:lnTo>
                  <a:pt x="516" y="162"/>
                </a:lnTo>
                <a:lnTo>
                  <a:pt x="509" y="160"/>
                </a:lnTo>
                <a:lnTo>
                  <a:pt x="503" y="164"/>
                </a:lnTo>
                <a:lnTo>
                  <a:pt x="509" y="163"/>
                </a:lnTo>
                <a:lnTo>
                  <a:pt x="513" y="164"/>
                </a:lnTo>
                <a:lnTo>
                  <a:pt x="516" y="168"/>
                </a:lnTo>
                <a:lnTo>
                  <a:pt x="513" y="168"/>
                </a:lnTo>
                <a:lnTo>
                  <a:pt x="501" y="174"/>
                </a:lnTo>
                <a:lnTo>
                  <a:pt x="499" y="172"/>
                </a:lnTo>
                <a:lnTo>
                  <a:pt x="498" y="167"/>
                </a:lnTo>
                <a:lnTo>
                  <a:pt x="496" y="163"/>
                </a:lnTo>
                <a:lnTo>
                  <a:pt x="496" y="158"/>
                </a:lnTo>
                <a:lnTo>
                  <a:pt x="492" y="158"/>
                </a:lnTo>
                <a:lnTo>
                  <a:pt x="483" y="163"/>
                </a:lnTo>
                <a:lnTo>
                  <a:pt x="477" y="163"/>
                </a:lnTo>
                <a:lnTo>
                  <a:pt x="481" y="158"/>
                </a:lnTo>
                <a:lnTo>
                  <a:pt x="482" y="157"/>
                </a:lnTo>
                <a:lnTo>
                  <a:pt x="484" y="156"/>
                </a:lnTo>
                <a:lnTo>
                  <a:pt x="483" y="154"/>
                </a:lnTo>
                <a:lnTo>
                  <a:pt x="481" y="155"/>
                </a:lnTo>
                <a:lnTo>
                  <a:pt x="479" y="156"/>
                </a:lnTo>
                <a:lnTo>
                  <a:pt x="477" y="155"/>
                </a:lnTo>
                <a:lnTo>
                  <a:pt x="475" y="153"/>
                </a:lnTo>
                <a:lnTo>
                  <a:pt x="482" y="151"/>
                </a:lnTo>
                <a:lnTo>
                  <a:pt x="495" y="152"/>
                </a:lnTo>
                <a:lnTo>
                  <a:pt x="502" y="149"/>
                </a:lnTo>
                <a:lnTo>
                  <a:pt x="495" y="146"/>
                </a:lnTo>
                <a:lnTo>
                  <a:pt x="486" y="145"/>
                </a:lnTo>
                <a:lnTo>
                  <a:pt x="475" y="145"/>
                </a:lnTo>
                <a:lnTo>
                  <a:pt x="475" y="141"/>
                </a:lnTo>
                <a:lnTo>
                  <a:pt x="481" y="139"/>
                </a:lnTo>
                <a:lnTo>
                  <a:pt x="492" y="141"/>
                </a:lnTo>
                <a:lnTo>
                  <a:pt x="503" y="136"/>
                </a:lnTo>
                <a:lnTo>
                  <a:pt x="509" y="133"/>
                </a:lnTo>
                <a:lnTo>
                  <a:pt x="512" y="128"/>
                </a:lnTo>
                <a:lnTo>
                  <a:pt x="507" y="122"/>
                </a:lnTo>
                <a:lnTo>
                  <a:pt x="499" y="119"/>
                </a:lnTo>
                <a:lnTo>
                  <a:pt x="487" y="121"/>
                </a:lnTo>
                <a:lnTo>
                  <a:pt x="491" y="115"/>
                </a:lnTo>
                <a:lnTo>
                  <a:pt x="511" y="111"/>
                </a:lnTo>
                <a:lnTo>
                  <a:pt x="515" y="106"/>
                </a:lnTo>
                <a:lnTo>
                  <a:pt x="513" y="102"/>
                </a:lnTo>
                <a:lnTo>
                  <a:pt x="501" y="96"/>
                </a:lnTo>
                <a:lnTo>
                  <a:pt x="505" y="96"/>
                </a:lnTo>
                <a:lnTo>
                  <a:pt x="509" y="95"/>
                </a:lnTo>
                <a:lnTo>
                  <a:pt x="515" y="88"/>
                </a:lnTo>
                <a:lnTo>
                  <a:pt x="511" y="86"/>
                </a:lnTo>
                <a:lnTo>
                  <a:pt x="506" y="79"/>
                </a:lnTo>
                <a:lnTo>
                  <a:pt x="503" y="78"/>
                </a:lnTo>
                <a:lnTo>
                  <a:pt x="502" y="75"/>
                </a:lnTo>
                <a:lnTo>
                  <a:pt x="506" y="74"/>
                </a:lnTo>
                <a:lnTo>
                  <a:pt x="516" y="75"/>
                </a:lnTo>
                <a:lnTo>
                  <a:pt x="519" y="74"/>
                </a:lnTo>
                <a:lnTo>
                  <a:pt x="523" y="70"/>
                </a:lnTo>
                <a:lnTo>
                  <a:pt x="522" y="67"/>
                </a:lnTo>
                <a:lnTo>
                  <a:pt x="514" y="59"/>
                </a:lnTo>
                <a:lnTo>
                  <a:pt x="525" y="64"/>
                </a:lnTo>
                <a:lnTo>
                  <a:pt x="529" y="65"/>
                </a:lnTo>
                <a:lnTo>
                  <a:pt x="533" y="65"/>
                </a:lnTo>
                <a:lnTo>
                  <a:pt x="535" y="63"/>
                </a:lnTo>
                <a:lnTo>
                  <a:pt x="544" y="54"/>
                </a:lnTo>
                <a:lnTo>
                  <a:pt x="563" y="20"/>
                </a:lnTo>
                <a:lnTo>
                  <a:pt x="567" y="7"/>
                </a:lnTo>
                <a:lnTo>
                  <a:pt x="568" y="3"/>
                </a:lnTo>
                <a:lnTo>
                  <a:pt x="568"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9" name="Freeform 467"/>
          <p:cNvSpPr>
            <a:spLocks/>
          </p:cNvSpPr>
          <p:nvPr/>
        </p:nvSpPr>
        <p:spPr bwMode="auto">
          <a:xfrm>
            <a:off x="15684758" y="7626694"/>
            <a:ext cx="300038" cy="139700"/>
          </a:xfrm>
          <a:custGeom>
            <a:avLst/>
            <a:gdLst>
              <a:gd name="T0" fmla="*/ 444 w 568"/>
              <a:gd name="T1" fmla="*/ 59 h 264"/>
              <a:gd name="T2" fmla="*/ 442 w 568"/>
              <a:gd name="T3" fmla="*/ 78 h 264"/>
              <a:gd name="T4" fmla="*/ 362 w 568"/>
              <a:gd name="T5" fmla="*/ 122 h 264"/>
              <a:gd name="T6" fmla="*/ 306 w 568"/>
              <a:gd name="T7" fmla="*/ 157 h 264"/>
              <a:gd name="T8" fmla="*/ 282 w 568"/>
              <a:gd name="T9" fmla="*/ 153 h 264"/>
              <a:gd name="T10" fmla="*/ 239 w 568"/>
              <a:gd name="T11" fmla="*/ 152 h 264"/>
              <a:gd name="T12" fmla="*/ 231 w 568"/>
              <a:gd name="T13" fmla="*/ 158 h 264"/>
              <a:gd name="T14" fmla="*/ 223 w 568"/>
              <a:gd name="T15" fmla="*/ 148 h 264"/>
              <a:gd name="T16" fmla="*/ 178 w 568"/>
              <a:gd name="T17" fmla="*/ 172 h 264"/>
              <a:gd name="T18" fmla="*/ 191 w 568"/>
              <a:gd name="T19" fmla="*/ 202 h 264"/>
              <a:gd name="T20" fmla="*/ 163 w 568"/>
              <a:gd name="T21" fmla="*/ 192 h 264"/>
              <a:gd name="T22" fmla="*/ 141 w 568"/>
              <a:gd name="T23" fmla="*/ 213 h 264"/>
              <a:gd name="T24" fmla="*/ 145 w 568"/>
              <a:gd name="T25" fmla="*/ 165 h 264"/>
              <a:gd name="T26" fmla="*/ 136 w 568"/>
              <a:gd name="T27" fmla="*/ 154 h 264"/>
              <a:gd name="T28" fmla="*/ 132 w 568"/>
              <a:gd name="T29" fmla="*/ 166 h 264"/>
              <a:gd name="T30" fmla="*/ 128 w 568"/>
              <a:gd name="T31" fmla="*/ 157 h 264"/>
              <a:gd name="T32" fmla="*/ 90 w 568"/>
              <a:gd name="T33" fmla="*/ 131 h 264"/>
              <a:gd name="T34" fmla="*/ 57 w 568"/>
              <a:gd name="T35" fmla="*/ 129 h 264"/>
              <a:gd name="T36" fmla="*/ 60 w 568"/>
              <a:gd name="T37" fmla="*/ 113 h 264"/>
              <a:gd name="T38" fmla="*/ 63 w 568"/>
              <a:gd name="T39" fmla="*/ 75 h 264"/>
              <a:gd name="T40" fmla="*/ 27 w 568"/>
              <a:gd name="T41" fmla="*/ 45 h 264"/>
              <a:gd name="T42" fmla="*/ 4 w 568"/>
              <a:gd name="T43" fmla="*/ 154 h 264"/>
              <a:gd name="T44" fmla="*/ 51 w 568"/>
              <a:gd name="T45" fmla="*/ 193 h 264"/>
              <a:gd name="T46" fmla="*/ 79 w 568"/>
              <a:gd name="T47" fmla="*/ 194 h 264"/>
              <a:gd name="T48" fmla="*/ 95 w 568"/>
              <a:gd name="T49" fmla="*/ 200 h 264"/>
              <a:gd name="T50" fmla="*/ 103 w 568"/>
              <a:gd name="T51" fmla="*/ 246 h 264"/>
              <a:gd name="T52" fmla="*/ 150 w 568"/>
              <a:gd name="T53" fmla="*/ 232 h 264"/>
              <a:gd name="T54" fmla="*/ 165 w 568"/>
              <a:gd name="T55" fmla="*/ 230 h 264"/>
              <a:gd name="T56" fmla="*/ 209 w 568"/>
              <a:gd name="T57" fmla="*/ 231 h 264"/>
              <a:gd name="T58" fmla="*/ 212 w 568"/>
              <a:gd name="T59" fmla="*/ 250 h 264"/>
              <a:gd name="T60" fmla="*/ 260 w 568"/>
              <a:gd name="T61" fmla="*/ 260 h 264"/>
              <a:gd name="T62" fmla="*/ 281 w 568"/>
              <a:gd name="T63" fmla="*/ 249 h 264"/>
              <a:gd name="T64" fmla="*/ 306 w 568"/>
              <a:gd name="T65" fmla="*/ 253 h 264"/>
              <a:gd name="T66" fmla="*/ 360 w 568"/>
              <a:gd name="T67" fmla="*/ 224 h 264"/>
              <a:gd name="T68" fmla="*/ 338 w 568"/>
              <a:gd name="T69" fmla="*/ 226 h 264"/>
              <a:gd name="T70" fmla="*/ 352 w 568"/>
              <a:gd name="T71" fmla="*/ 204 h 264"/>
              <a:gd name="T72" fmla="*/ 374 w 568"/>
              <a:gd name="T73" fmla="*/ 160 h 264"/>
              <a:gd name="T74" fmla="*/ 368 w 568"/>
              <a:gd name="T75" fmla="*/ 186 h 264"/>
              <a:gd name="T76" fmla="*/ 364 w 568"/>
              <a:gd name="T77" fmla="*/ 198 h 264"/>
              <a:gd name="T78" fmla="*/ 397 w 568"/>
              <a:gd name="T79" fmla="*/ 204 h 264"/>
              <a:gd name="T80" fmla="*/ 409 w 568"/>
              <a:gd name="T81" fmla="*/ 202 h 264"/>
              <a:gd name="T82" fmla="*/ 429 w 568"/>
              <a:gd name="T83" fmla="*/ 208 h 264"/>
              <a:gd name="T84" fmla="*/ 413 w 568"/>
              <a:gd name="T85" fmla="*/ 247 h 264"/>
              <a:gd name="T86" fmla="*/ 444 w 568"/>
              <a:gd name="T87" fmla="*/ 249 h 264"/>
              <a:gd name="T88" fmla="*/ 478 w 568"/>
              <a:gd name="T89" fmla="*/ 255 h 264"/>
              <a:gd name="T90" fmla="*/ 526 w 568"/>
              <a:gd name="T91" fmla="*/ 226 h 264"/>
              <a:gd name="T92" fmla="*/ 509 w 568"/>
              <a:gd name="T93" fmla="*/ 206 h 264"/>
              <a:gd name="T94" fmla="*/ 527 w 568"/>
              <a:gd name="T95" fmla="*/ 180 h 264"/>
              <a:gd name="T96" fmla="*/ 513 w 568"/>
              <a:gd name="T97" fmla="*/ 168 h 264"/>
              <a:gd name="T98" fmla="*/ 477 w 568"/>
              <a:gd name="T99" fmla="*/ 163 h 264"/>
              <a:gd name="T100" fmla="*/ 475 w 568"/>
              <a:gd name="T101" fmla="*/ 153 h 264"/>
              <a:gd name="T102" fmla="*/ 481 w 568"/>
              <a:gd name="T103" fmla="*/ 139 h 264"/>
              <a:gd name="T104" fmla="*/ 491 w 568"/>
              <a:gd name="T105" fmla="*/ 115 h 264"/>
              <a:gd name="T106" fmla="*/ 511 w 568"/>
              <a:gd name="T107" fmla="*/ 86 h 264"/>
              <a:gd name="T108" fmla="*/ 522 w 568"/>
              <a:gd name="T109" fmla="*/ 67 h 264"/>
              <a:gd name="T110" fmla="*/ 567 w 568"/>
              <a:gd name="T111" fmla="*/ 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8" h="264">
                <a:moveTo>
                  <a:pt x="568" y="0"/>
                </a:moveTo>
                <a:lnTo>
                  <a:pt x="561" y="0"/>
                </a:lnTo>
                <a:lnTo>
                  <a:pt x="537" y="5"/>
                </a:lnTo>
                <a:lnTo>
                  <a:pt x="517" y="14"/>
                </a:lnTo>
                <a:lnTo>
                  <a:pt x="503" y="27"/>
                </a:lnTo>
                <a:lnTo>
                  <a:pt x="482" y="36"/>
                </a:lnTo>
                <a:lnTo>
                  <a:pt x="448" y="55"/>
                </a:lnTo>
                <a:lnTo>
                  <a:pt x="444" y="59"/>
                </a:lnTo>
                <a:lnTo>
                  <a:pt x="438" y="63"/>
                </a:lnTo>
                <a:lnTo>
                  <a:pt x="433" y="63"/>
                </a:lnTo>
                <a:lnTo>
                  <a:pt x="429" y="69"/>
                </a:lnTo>
                <a:lnTo>
                  <a:pt x="416" y="77"/>
                </a:lnTo>
                <a:lnTo>
                  <a:pt x="411" y="83"/>
                </a:lnTo>
                <a:lnTo>
                  <a:pt x="418" y="83"/>
                </a:lnTo>
                <a:lnTo>
                  <a:pt x="440" y="76"/>
                </a:lnTo>
                <a:lnTo>
                  <a:pt x="442" y="78"/>
                </a:lnTo>
                <a:lnTo>
                  <a:pt x="399" y="93"/>
                </a:lnTo>
                <a:lnTo>
                  <a:pt x="389" y="103"/>
                </a:lnTo>
                <a:lnTo>
                  <a:pt x="393" y="104"/>
                </a:lnTo>
                <a:lnTo>
                  <a:pt x="393" y="111"/>
                </a:lnTo>
                <a:lnTo>
                  <a:pt x="389" y="109"/>
                </a:lnTo>
                <a:lnTo>
                  <a:pt x="386" y="107"/>
                </a:lnTo>
                <a:lnTo>
                  <a:pt x="383" y="106"/>
                </a:lnTo>
                <a:lnTo>
                  <a:pt x="362" y="122"/>
                </a:lnTo>
                <a:lnTo>
                  <a:pt x="336" y="137"/>
                </a:lnTo>
                <a:lnTo>
                  <a:pt x="309" y="147"/>
                </a:lnTo>
                <a:lnTo>
                  <a:pt x="308" y="148"/>
                </a:lnTo>
                <a:lnTo>
                  <a:pt x="307" y="149"/>
                </a:lnTo>
                <a:lnTo>
                  <a:pt x="307" y="152"/>
                </a:lnTo>
                <a:lnTo>
                  <a:pt x="307" y="153"/>
                </a:lnTo>
                <a:lnTo>
                  <a:pt x="307" y="154"/>
                </a:lnTo>
                <a:lnTo>
                  <a:pt x="306" y="157"/>
                </a:lnTo>
                <a:lnTo>
                  <a:pt x="303" y="160"/>
                </a:lnTo>
                <a:lnTo>
                  <a:pt x="301" y="158"/>
                </a:lnTo>
                <a:lnTo>
                  <a:pt x="297" y="154"/>
                </a:lnTo>
                <a:lnTo>
                  <a:pt x="297" y="156"/>
                </a:lnTo>
                <a:lnTo>
                  <a:pt x="295" y="156"/>
                </a:lnTo>
                <a:lnTo>
                  <a:pt x="289" y="154"/>
                </a:lnTo>
                <a:lnTo>
                  <a:pt x="282" y="152"/>
                </a:lnTo>
                <a:lnTo>
                  <a:pt x="282" y="153"/>
                </a:lnTo>
                <a:lnTo>
                  <a:pt x="278" y="148"/>
                </a:lnTo>
                <a:lnTo>
                  <a:pt x="276" y="144"/>
                </a:lnTo>
                <a:lnTo>
                  <a:pt x="273" y="142"/>
                </a:lnTo>
                <a:lnTo>
                  <a:pt x="268" y="139"/>
                </a:lnTo>
                <a:lnTo>
                  <a:pt x="261" y="141"/>
                </a:lnTo>
                <a:lnTo>
                  <a:pt x="251" y="143"/>
                </a:lnTo>
                <a:lnTo>
                  <a:pt x="243" y="146"/>
                </a:lnTo>
                <a:lnTo>
                  <a:pt x="239" y="152"/>
                </a:lnTo>
                <a:lnTo>
                  <a:pt x="244" y="149"/>
                </a:lnTo>
                <a:lnTo>
                  <a:pt x="248" y="151"/>
                </a:lnTo>
                <a:lnTo>
                  <a:pt x="249" y="156"/>
                </a:lnTo>
                <a:lnTo>
                  <a:pt x="249" y="163"/>
                </a:lnTo>
                <a:lnTo>
                  <a:pt x="247" y="164"/>
                </a:lnTo>
                <a:lnTo>
                  <a:pt x="237" y="158"/>
                </a:lnTo>
                <a:lnTo>
                  <a:pt x="233" y="161"/>
                </a:lnTo>
                <a:lnTo>
                  <a:pt x="231" y="158"/>
                </a:lnTo>
                <a:lnTo>
                  <a:pt x="231" y="155"/>
                </a:lnTo>
                <a:lnTo>
                  <a:pt x="230" y="153"/>
                </a:lnTo>
                <a:lnTo>
                  <a:pt x="229" y="151"/>
                </a:lnTo>
                <a:lnTo>
                  <a:pt x="229" y="149"/>
                </a:lnTo>
                <a:lnTo>
                  <a:pt x="229" y="148"/>
                </a:lnTo>
                <a:lnTo>
                  <a:pt x="228" y="147"/>
                </a:lnTo>
                <a:lnTo>
                  <a:pt x="226" y="147"/>
                </a:lnTo>
                <a:lnTo>
                  <a:pt x="223" y="148"/>
                </a:lnTo>
                <a:lnTo>
                  <a:pt x="222" y="148"/>
                </a:lnTo>
                <a:lnTo>
                  <a:pt x="221" y="148"/>
                </a:lnTo>
                <a:lnTo>
                  <a:pt x="217" y="147"/>
                </a:lnTo>
                <a:lnTo>
                  <a:pt x="191" y="151"/>
                </a:lnTo>
                <a:lnTo>
                  <a:pt x="182" y="155"/>
                </a:lnTo>
                <a:lnTo>
                  <a:pt x="177" y="162"/>
                </a:lnTo>
                <a:lnTo>
                  <a:pt x="177" y="173"/>
                </a:lnTo>
                <a:lnTo>
                  <a:pt x="178" y="172"/>
                </a:lnTo>
                <a:lnTo>
                  <a:pt x="183" y="172"/>
                </a:lnTo>
                <a:lnTo>
                  <a:pt x="184" y="174"/>
                </a:lnTo>
                <a:lnTo>
                  <a:pt x="179" y="181"/>
                </a:lnTo>
                <a:lnTo>
                  <a:pt x="182" y="185"/>
                </a:lnTo>
                <a:lnTo>
                  <a:pt x="189" y="188"/>
                </a:lnTo>
                <a:lnTo>
                  <a:pt x="195" y="194"/>
                </a:lnTo>
                <a:lnTo>
                  <a:pt x="195" y="200"/>
                </a:lnTo>
                <a:lnTo>
                  <a:pt x="191" y="202"/>
                </a:lnTo>
                <a:lnTo>
                  <a:pt x="171" y="207"/>
                </a:lnTo>
                <a:lnTo>
                  <a:pt x="168" y="206"/>
                </a:lnTo>
                <a:lnTo>
                  <a:pt x="165" y="205"/>
                </a:lnTo>
                <a:lnTo>
                  <a:pt x="163" y="203"/>
                </a:lnTo>
                <a:lnTo>
                  <a:pt x="162" y="201"/>
                </a:lnTo>
                <a:lnTo>
                  <a:pt x="164" y="198"/>
                </a:lnTo>
                <a:lnTo>
                  <a:pt x="165" y="196"/>
                </a:lnTo>
                <a:lnTo>
                  <a:pt x="163" y="192"/>
                </a:lnTo>
                <a:lnTo>
                  <a:pt x="160" y="188"/>
                </a:lnTo>
                <a:lnTo>
                  <a:pt x="158" y="187"/>
                </a:lnTo>
                <a:lnTo>
                  <a:pt x="155" y="188"/>
                </a:lnTo>
                <a:lnTo>
                  <a:pt x="154" y="191"/>
                </a:lnTo>
                <a:lnTo>
                  <a:pt x="152" y="195"/>
                </a:lnTo>
                <a:lnTo>
                  <a:pt x="144" y="203"/>
                </a:lnTo>
                <a:lnTo>
                  <a:pt x="141" y="206"/>
                </a:lnTo>
                <a:lnTo>
                  <a:pt x="141" y="213"/>
                </a:lnTo>
                <a:lnTo>
                  <a:pt x="135" y="206"/>
                </a:lnTo>
                <a:lnTo>
                  <a:pt x="138" y="201"/>
                </a:lnTo>
                <a:lnTo>
                  <a:pt x="143" y="196"/>
                </a:lnTo>
                <a:lnTo>
                  <a:pt x="145" y="193"/>
                </a:lnTo>
                <a:lnTo>
                  <a:pt x="143" y="172"/>
                </a:lnTo>
                <a:lnTo>
                  <a:pt x="144" y="170"/>
                </a:lnTo>
                <a:lnTo>
                  <a:pt x="146" y="167"/>
                </a:lnTo>
                <a:lnTo>
                  <a:pt x="145" y="165"/>
                </a:lnTo>
                <a:lnTo>
                  <a:pt x="143" y="165"/>
                </a:lnTo>
                <a:lnTo>
                  <a:pt x="142" y="164"/>
                </a:lnTo>
                <a:lnTo>
                  <a:pt x="141" y="164"/>
                </a:lnTo>
                <a:lnTo>
                  <a:pt x="140" y="163"/>
                </a:lnTo>
                <a:lnTo>
                  <a:pt x="141" y="160"/>
                </a:lnTo>
                <a:lnTo>
                  <a:pt x="141" y="157"/>
                </a:lnTo>
                <a:lnTo>
                  <a:pt x="139" y="156"/>
                </a:lnTo>
                <a:lnTo>
                  <a:pt x="136" y="154"/>
                </a:lnTo>
                <a:lnTo>
                  <a:pt x="133" y="153"/>
                </a:lnTo>
                <a:lnTo>
                  <a:pt x="132" y="154"/>
                </a:lnTo>
                <a:lnTo>
                  <a:pt x="133" y="157"/>
                </a:lnTo>
                <a:lnTo>
                  <a:pt x="133" y="157"/>
                </a:lnTo>
                <a:lnTo>
                  <a:pt x="133" y="160"/>
                </a:lnTo>
                <a:lnTo>
                  <a:pt x="134" y="163"/>
                </a:lnTo>
                <a:lnTo>
                  <a:pt x="134" y="164"/>
                </a:lnTo>
                <a:lnTo>
                  <a:pt x="132" y="166"/>
                </a:lnTo>
                <a:lnTo>
                  <a:pt x="129" y="167"/>
                </a:lnTo>
                <a:lnTo>
                  <a:pt x="125" y="166"/>
                </a:lnTo>
                <a:lnTo>
                  <a:pt x="123" y="164"/>
                </a:lnTo>
                <a:lnTo>
                  <a:pt x="121" y="161"/>
                </a:lnTo>
                <a:lnTo>
                  <a:pt x="124" y="163"/>
                </a:lnTo>
                <a:lnTo>
                  <a:pt x="128" y="163"/>
                </a:lnTo>
                <a:lnTo>
                  <a:pt x="129" y="162"/>
                </a:lnTo>
                <a:lnTo>
                  <a:pt x="128" y="157"/>
                </a:lnTo>
                <a:lnTo>
                  <a:pt x="125" y="153"/>
                </a:lnTo>
                <a:lnTo>
                  <a:pt x="123" y="151"/>
                </a:lnTo>
                <a:lnTo>
                  <a:pt x="118" y="148"/>
                </a:lnTo>
                <a:lnTo>
                  <a:pt x="111" y="144"/>
                </a:lnTo>
                <a:lnTo>
                  <a:pt x="104" y="141"/>
                </a:lnTo>
                <a:lnTo>
                  <a:pt x="98" y="139"/>
                </a:lnTo>
                <a:lnTo>
                  <a:pt x="91" y="138"/>
                </a:lnTo>
                <a:lnTo>
                  <a:pt x="90" y="131"/>
                </a:lnTo>
                <a:lnTo>
                  <a:pt x="90" y="128"/>
                </a:lnTo>
                <a:lnTo>
                  <a:pt x="85" y="126"/>
                </a:lnTo>
                <a:lnTo>
                  <a:pt x="82" y="128"/>
                </a:lnTo>
                <a:lnTo>
                  <a:pt x="80" y="132"/>
                </a:lnTo>
                <a:lnTo>
                  <a:pt x="75" y="135"/>
                </a:lnTo>
                <a:lnTo>
                  <a:pt x="71" y="136"/>
                </a:lnTo>
                <a:lnTo>
                  <a:pt x="65" y="135"/>
                </a:lnTo>
                <a:lnTo>
                  <a:pt x="57" y="129"/>
                </a:lnTo>
                <a:lnTo>
                  <a:pt x="57" y="127"/>
                </a:lnTo>
                <a:lnTo>
                  <a:pt x="57" y="124"/>
                </a:lnTo>
                <a:lnTo>
                  <a:pt x="56" y="121"/>
                </a:lnTo>
                <a:lnTo>
                  <a:pt x="55" y="117"/>
                </a:lnTo>
                <a:lnTo>
                  <a:pt x="56" y="117"/>
                </a:lnTo>
                <a:lnTo>
                  <a:pt x="60" y="117"/>
                </a:lnTo>
                <a:lnTo>
                  <a:pt x="61" y="117"/>
                </a:lnTo>
                <a:lnTo>
                  <a:pt x="60" y="113"/>
                </a:lnTo>
                <a:lnTo>
                  <a:pt x="60" y="111"/>
                </a:lnTo>
                <a:lnTo>
                  <a:pt x="62" y="111"/>
                </a:lnTo>
                <a:lnTo>
                  <a:pt x="63" y="111"/>
                </a:lnTo>
                <a:lnTo>
                  <a:pt x="63" y="108"/>
                </a:lnTo>
                <a:lnTo>
                  <a:pt x="61" y="102"/>
                </a:lnTo>
                <a:lnTo>
                  <a:pt x="61" y="99"/>
                </a:lnTo>
                <a:lnTo>
                  <a:pt x="64" y="78"/>
                </a:lnTo>
                <a:lnTo>
                  <a:pt x="63" y="75"/>
                </a:lnTo>
                <a:lnTo>
                  <a:pt x="55" y="67"/>
                </a:lnTo>
                <a:lnTo>
                  <a:pt x="47" y="56"/>
                </a:lnTo>
                <a:lnTo>
                  <a:pt x="42" y="43"/>
                </a:lnTo>
                <a:lnTo>
                  <a:pt x="40" y="32"/>
                </a:lnTo>
                <a:lnTo>
                  <a:pt x="37" y="29"/>
                </a:lnTo>
                <a:lnTo>
                  <a:pt x="35" y="27"/>
                </a:lnTo>
                <a:lnTo>
                  <a:pt x="32" y="24"/>
                </a:lnTo>
                <a:lnTo>
                  <a:pt x="27" y="45"/>
                </a:lnTo>
                <a:lnTo>
                  <a:pt x="14" y="78"/>
                </a:lnTo>
                <a:lnTo>
                  <a:pt x="7" y="104"/>
                </a:lnTo>
                <a:lnTo>
                  <a:pt x="7" y="111"/>
                </a:lnTo>
                <a:lnTo>
                  <a:pt x="7" y="119"/>
                </a:lnTo>
                <a:lnTo>
                  <a:pt x="10" y="127"/>
                </a:lnTo>
                <a:lnTo>
                  <a:pt x="11" y="134"/>
                </a:lnTo>
                <a:lnTo>
                  <a:pt x="10" y="142"/>
                </a:lnTo>
                <a:lnTo>
                  <a:pt x="4" y="154"/>
                </a:lnTo>
                <a:lnTo>
                  <a:pt x="1" y="166"/>
                </a:lnTo>
                <a:lnTo>
                  <a:pt x="0" y="182"/>
                </a:lnTo>
                <a:lnTo>
                  <a:pt x="3" y="197"/>
                </a:lnTo>
                <a:lnTo>
                  <a:pt x="12" y="210"/>
                </a:lnTo>
                <a:lnTo>
                  <a:pt x="18" y="212"/>
                </a:lnTo>
                <a:lnTo>
                  <a:pt x="23" y="211"/>
                </a:lnTo>
                <a:lnTo>
                  <a:pt x="31" y="203"/>
                </a:lnTo>
                <a:lnTo>
                  <a:pt x="51" y="193"/>
                </a:lnTo>
                <a:lnTo>
                  <a:pt x="54" y="193"/>
                </a:lnTo>
                <a:lnTo>
                  <a:pt x="61" y="195"/>
                </a:lnTo>
                <a:lnTo>
                  <a:pt x="63" y="195"/>
                </a:lnTo>
                <a:lnTo>
                  <a:pt x="65" y="195"/>
                </a:lnTo>
                <a:lnTo>
                  <a:pt x="69" y="194"/>
                </a:lnTo>
                <a:lnTo>
                  <a:pt x="73" y="195"/>
                </a:lnTo>
                <a:lnTo>
                  <a:pt x="75" y="196"/>
                </a:lnTo>
                <a:lnTo>
                  <a:pt x="79" y="194"/>
                </a:lnTo>
                <a:lnTo>
                  <a:pt x="84" y="174"/>
                </a:lnTo>
                <a:lnTo>
                  <a:pt x="85" y="178"/>
                </a:lnTo>
                <a:lnTo>
                  <a:pt x="86" y="182"/>
                </a:lnTo>
                <a:lnTo>
                  <a:pt x="90" y="190"/>
                </a:lnTo>
                <a:lnTo>
                  <a:pt x="92" y="192"/>
                </a:lnTo>
                <a:lnTo>
                  <a:pt x="96" y="194"/>
                </a:lnTo>
                <a:lnTo>
                  <a:pt x="98" y="196"/>
                </a:lnTo>
                <a:lnTo>
                  <a:pt x="95" y="200"/>
                </a:lnTo>
                <a:lnTo>
                  <a:pt x="96" y="201"/>
                </a:lnTo>
                <a:lnTo>
                  <a:pt x="99" y="203"/>
                </a:lnTo>
                <a:lnTo>
                  <a:pt x="92" y="210"/>
                </a:lnTo>
                <a:lnTo>
                  <a:pt x="95" y="221"/>
                </a:lnTo>
                <a:lnTo>
                  <a:pt x="103" y="234"/>
                </a:lnTo>
                <a:lnTo>
                  <a:pt x="106" y="244"/>
                </a:lnTo>
                <a:lnTo>
                  <a:pt x="104" y="243"/>
                </a:lnTo>
                <a:lnTo>
                  <a:pt x="103" y="246"/>
                </a:lnTo>
                <a:lnTo>
                  <a:pt x="104" y="252"/>
                </a:lnTo>
                <a:lnTo>
                  <a:pt x="108" y="256"/>
                </a:lnTo>
                <a:lnTo>
                  <a:pt x="110" y="256"/>
                </a:lnTo>
                <a:lnTo>
                  <a:pt x="113" y="256"/>
                </a:lnTo>
                <a:lnTo>
                  <a:pt x="120" y="252"/>
                </a:lnTo>
                <a:lnTo>
                  <a:pt x="142" y="245"/>
                </a:lnTo>
                <a:lnTo>
                  <a:pt x="146" y="239"/>
                </a:lnTo>
                <a:lnTo>
                  <a:pt x="150" y="232"/>
                </a:lnTo>
                <a:lnTo>
                  <a:pt x="151" y="231"/>
                </a:lnTo>
                <a:lnTo>
                  <a:pt x="157" y="231"/>
                </a:lnTo>
                <a:lnTo>
                  <a:pt x="158" y="232"/>
                </a:lnTo>
                <a:lnTo>
                  <a:pt x="161" y="233"/>
                </a:lnTo>
                <a:lnTo>
                  <a:pt x="163" y="233"/>
                </a:lnTo>
                <a:lnTo>
                  <a:pt x="162" y="232"/>
                </a:lnTo>
                <a:lnTo>
                  <a:pt x="163" y="231"/>
                </a:lnTo>
                <a:lnTo>
                  <a:pt x="165" y="230"/>
                </a:lnTo>
                <a:lnTo>
                  <a:pt x="174" y="230"/>
                </a:lnTo>
                <a:lnTo>
                  <a:pt x="190" y="221"/>
                </a:lnTo>
                <a:lnTo>
                  <a:pt x="197" y="218"/>
                </a:lnTo>
                <a:lnTo>
                  <a:pt x="198" y="221"/>
                </a:lnTo>
                <a:lnTo>
                  <a:pt x="197" y="222"/>
                </a:lnTo>
                <a:lnTo>
                  <a:pt x="195" y="223"/>
                </a:lnTo>
                <a:lnTo>
                  <a:pt x="193" y="226"/>
                </a:lnTo>
                <a:lnTo>
                  <a:pt x="209" y="231"/>
                </a:lnTo>
                <a:lnTo>
                  <a:pt x="203" y="232"/>
                </a:lnTo>
                <a:lnTo>
                  <a:pt x="185" y="233"/>
                </a:lnTo>
                <a:lnTo>
                  <a:pt x="195" y="242"/>
                </a:lnTo>
                <a:lnTo>
                  <a:pt x="191" y="242"/>
                </a:lnTo>
                <a:lnTo>
                  <a:pt x="190" y="244"/>
                </a:lnTo>
                <a:lnTo>
                  <a:pt x="193" y="247"/>
                </a:lnTo>
                <a:lnTo>
                  <a:pt x="199" y="250"/>
                </a:lnTo>
                <a:lnTo>
                  <a:pt x="212" y="250"/>
                </a:lnTo>
                <a:lnTo>
                  <a:pt x="219" y="252"/>
                </a:lnTo>
                <a:lnTo>
                  <a:pt x="224" y="255"/>
                </a:lnTo>
                <a:lnTo>
                  <a:pt x="229" y="261"/>
                </a:lnTo>
                <a:lnTo>
                  <a:pt x="236" y="263"/>
                </a:lnTo>
                <a:lnTo>
                  <a:pt x="249" y="264"/>
                </a:lnTo>
                <a:lnTo>
                  <a:pt x="256" y="263"/>
                </a:lnTo>
                <a:lnTo>
                  <a:pt x="259" y="262"/>
                </a:lnTo>
                <a:lnTo>
                  <a:pt x="260" y="260"/>
                </a:lnTo>
                <a:lnTo>
                  <a:pt x="262" y="257"/>
                </a:lnTo>
                <a:lnTo>
                  <a:pt x="265" y="257"/>
                </a:lnTo>
                <a:lnTo>
                  <a:pt x="268" y="259"/>
                </a:lnTo>
                <a:lnTo>
                  <a:pt x="271" y="259"/>
                </a:lnTo>
                <a:lnTo>
                  <a:pt x="273" y="256"/>
                </a:lnTo>
                <a:lnTo>
                  <a:pt x="277" y="251"/>
                </a:lnTo>
                <a:lnTo>
                  <a:pt x="279" y="249"/>
                </a:lnTo>
                <a:lnTo>
                  <a:pt x="281" y="249"/>
                </a:lnTo>
                <a:lnTo>
                  <a:pt x="287" y="252"/>
                </a:lnTo>
                <a:lnTo>
                  <a:pt x="291" y="254"/>
                </a:lnTo>
                <a:lnTo>
                  <a:pt x="292" y="254"/>
                </a:lnTo>
                <a:lnTo>
                  <a:pt x="297" y="251"/>
                </a:lnTo>
                <a:lnTo>
                  <a:pt x="298" y="251"/>
                </a:lnTo>
                <a:lnTo>
                  <a:pt x="301" y="253"/>
                </a:lnTo>
                <a:lnTo>
                  <a:pt x="302" y="253"/>
                </a:lnTo>
                <a:lnTo>
                  <a:pt x="306" y="253"/>
                </a:lnTo>
                <a:lnTo>
                  <a:pt x="312" y="253"/>
                </a:lnTo>
                <a:lnTo>
                  <a:pt x="322" y="251"/>
                </a:lnTo>
                <a:lnTo>
                  <a:pt x="336" y="252"/>
                </a:lnTo>
                <a:lnTo>
                  <a:pt x="342" y="250"/>
                </a:lnTo>
                <a:lnTo>
                  <a:pt x="348" y="246"/>
                </a:lnTo>
                <a:lnTo>
                  <a:pt x="350" y="236"/>
                </a:lnTo>
                <a:lnTo>
                  <a:pt x="356" y="231"/>
                </a:lnTo>
                <a:lnTo>
                  <a:pt x="360" y="224"/>
                </a:lnTo>
                <a:lnTo>
                  <a:pt x="359" y="218"/>
                </a:lnTo>
                <a:lnTo>
                  <a:pt x="356" y="216"/>
                </a:lnTo>
                <a:lnTo>
                  <a:pt x="348" y="215"/>
                </a:lnTo>
                <a:lnTo>
                  <a:pt x="349" y="225"/>
                </a:lnTo>
                <a:lnTo>
                  <a:pt x="345" y="228"/>
                </a:lnTo>
                <a:lnTo>
                  <a:pt x="331" y="233"/>
                </a:lnTo>
                <a:lnTo>
                  <a:pt x="330" y="231"/>
                </a:lnTo>
                <a:lnTo>
                  <a:pt x="338" y="226"/>
                </a:lnTo>
                <a:lnTo>
                  <a:pt x="339" y="224"/>
                </a:lnTo>
                <a:lnTo>
                  <a:pt x="341" y="218"/>
                </a:lnTo>
                <a:lnTo>
                  <a:pt x="342" y="216"/>
                </a:lnTo>
                <a:lnTo>
                  <a:pt x="347" y="212"/>
                </a:lnTo>
                <a:lnTo>
                  <a:pt x="346" y="208"/>
                </a:lnTo>
                <a:lnTo>
                  <a:pt x="335" y="200"/>
                </a:lnTo>
                <a:lnTo>
                  <a:pt x="345" y="201"/>
                </a:lnTo>
                <a:lnTo>
                  <a:pt x="352" y="204"/>
                </a:lnTo>
                <a:lnTo>
                  <a:pt x="354" y="204"/>
                </a:lnTo>
                <a:lnTo>
                  <a:pt x="356" y="201"/>
                </a:lnTo>
                <a:lnTo>
                  <a:pt x="357" y="188"/>
                </a:lnTo>
                <a:lnTo>
                  <a:pt x="358" y="185"/>
                </a:lnTo>
                <a:lnTo>
                  <a:pt x="360" y="182"/>
                </a:lnTo>
                <a:lnTo>
                  <a:pt x="364" y="173"/>
                </a:lnTo>
                <a:lnTo>
                  <a:pt x="369" y="167"/>
                </a:lnTo>
                <a:lnTo>
                  <a:pt x="374" y="160"/>
                </a:lnTo>
                <a:lnTo>
                  <a:pt x="378" y="157"/>
                </a:lnTo>
                <a:lnTo>
                  <a:pt x="376" y="164"/>
                </a:lnTo>
                <a:lnTo>
                  <a:pt x="367" y="177"/>
                </a:lnTo>
                <a:lnTo>
                  <a:pt x="367" y="180"/>
                </a:lnTo>
                <a:lnTo>
                  <a:pt x="367" y="182"/>
                </a:lnTo>
                <a:lnTo>
                  <a:pt x="368" y="183"/>
                </a:lnTo>
                <a:lnTo>
                  <a:pt x="369" y="185"/>
                </a:lnTo>
                <a:lnTo>
                  <a:pt x="368" y="186"/>
                </a:lnTo>
                <a:lnTo>
                  <a:pt x="365" y="186"/>
                </a:lnTo>
                <a:lnTo>
                  <a:pt x="365" y="187"/>
                </a:lnTo>
                <a:lnTo>
                  <a:pt x="365" y="188"/>
                </a:lnTo>
                <a:lnTo>
                  <a:pt x="366" y="191"/>
                </a:lnTo>
                <a:lnTo>
                  <a:pt x="366" y="193"/>
                </a:lnTo>
                <a:lnTo>
                  <a:pt x="366" y="195"/>
                </a:lnTo>
                <a:lnTo>
                  <a:pt x="366" y="196"/>
                </a:lnTo>
                <a:lnTo>
                  <a:pt x="364" y="198"/>
                </a:lnTo>
                <a:lnTo>
                  <a:pt x="362" y="200"/>
                </a:lnTo>
                <a:lnTo>
                  <a:pt x="361" y="206"/>
                </a:lnTo>
                <a:lnTo>
                  <a:pt x="361" y="210"/>
                </a:lnTo>
                <a:lnTo>
                  <a:pt x="365" y="211"/>
                </a:lnTo>
                <a:lnTo>
                  <a:pt x="378" y="208"/>
                </a:lnTo>
                <a:lnTo>
                  <a:pt x="386" y="210"/>
                </a:lnTo>
                <a:lnTo>
                  <a:pt x="394" y="208"/>
                </a:lnTo>
                <a:lnTo>
                  <a:pt x="397" y="204"/>
                </a:lnTo>
                <a:lnTo>
                  <a:pt x="396" y="204"/>
                </a:lnTo>
                <a:lnTo>
                  <a:pt x="395" y="204"/>
                </a:lnTo>
                <a:lnTo>
                  <a:pt x="394" y="203"/>
                </a:lnTo>
                <a:lnTo>
                  <a:pt x="393" y="202"/>
                </a:lnTo>
                <a:lnTo>
                  <a:pt x="394" y="197"/>
                </a:lnTo>
                <a:lnTo>
                  <a:pt x="403" y="198"/>
                </a:lnTo>
                <a:lnTo>
                  <a:pt x="406" y="198"/>
                </a:lnTo>
                <a:lnTo>
                  <a:pt x="409" y="202"/>
                </a:lnTo>
                <a:lnTo>
                  <a:pt x="406" y="207"/>
                </a:lnTo>
                <a:lnTo>
                  <a:pt x="408" y="215"/>
                </a:lnTo>
                <a:lnTo>
                  <a:pt x="413" y="220"/>
                </a:lnTo>
                <a:lnTo>
                  <a:pt x="416" y="216"/>
                </a:lnTo>
                <a:lnTo>
                  <a:pt x="417" y="210"/>
                </a:lnTo>
                <a:lnTo>
                  <a:pt x="419" y="204"/>
                </a:lnTo>
                <a:lnTo>
                  <a:pt x="424" y="203"/>
                </a:lnTo>
                <a:lnTo>
                  <a:pt x="429" y="208"/>
                </a:lnTo>
                <a:lnTo>
                  <a:pt x="426" y="212"/>
                </a:lnTo>
                <a:lnTo>
                  <a:pt x="424" y="225"/>
                </a:lnTo>
                <a:lnTo>
                  <a:pt x="418" y="232"/>
                </a:lnTo>
                <a:lnTo>
                  <a:pt x="416" y="240"/>
                </a:lnTo>
                <a:lnTo>
                  <a:pt x="414" y="242"/>
                </a:lnTo>
                <a:lnTo>
                  <a:pt x="408" y="245"/>
                </a:lnTo>
                <a:lnTo>
                  <a:pt x="405" y="250"/>
                </a:lnTo>
                <a:lnTo>
                  <a:pt x="413" y="247"/>
                </a:lnTo>
                <a:lnTo>
                  <a:pt x="430" y="234"/>
                </a:lnTo>
                <a:lnTo>
                  <a:pt x="438" y="237"/>
                </a:lnTo>
                <a:lnTo>
                  <a:pt x="430" y="241"/>
                </a:lnTo>
                <a:lnTo>
                  <a:pt x="428" y="243"/>
                </a:lnTo>
                <a:lnTo>
                  <a:pt x="430" y="246"/>
                </a:lnTo>
                <a:lnTo>
                  <a:pt x="435" y="249"/>
                </a:lnTo>
                <a:lnTo>
                  <a:pt x="439" y="249"/>
                </a:lnTo>
                <a:lnTo>
                  <a:pt x="444" y="249"/>
                </a:lnTo>
                <a:lnTo>
                  <a:pt x="447" y="247"/>
                </a:lnTo>
                <a:lnTo>
                  <a:pt x="448" y="250"/>
                </a:lnTo>
                <a:lnTo>
                  <a:pt x="447" y="251"/>
                </a:lnTo>
                <a:lnTo>
                  <a:pt x="445" y="254"/>
                </a:lnTo>
                <a:lnTo>
                  <a:pt x="459" y="259"/>
                </a:lnTo>
                <a:lnTo>
                  <a:pt x="464" y="257"/>
                </a:lnTo>
                <a:lnTo>
                  <a:pt x="477" y="255"/>
                </a:lnTo>
                <a:lnTo>
                  <a:pt x="478" y="255"/>
                </a:lnTo>
                <a:lnTo>
                  <a:pt x="484" y="256"/>
                </a:lnTo>
                <a:lnTo>
                  <a:pt x="485" y="256"/>
                </a:lnTo>
                <a:lnTo>
                  <a:pt x="486" y="254"/>
                </a:lnTo>
                <a:lnTo>
                  <a:pt x="485" y="250"/>
                </a:lnTo>
                <a:lnTo>
                  <a:pt x="486" y="247"/>
                </a:lnTo>
                <a:lnTo>
                  <a:pt x="489" y="245"/>
                </a:lnTo>
                <a:lnTo>
                  <a:pt x="497" y="244"/>
                </a:lnTo>
                <a:lnTo>
                  <a:pt x="526" y="226"/>
                </a:lnTo>
                <a:lnTo>
                  <a:pt x="536" y="213"/>
                </a:lnTo>
                <a:lnTo>
                  <a:pt x="537" y="197"/>
                </a:lnTo>
                <a:lnTo>
                  <a:pt x="534" y="200"/>
                </a:lnTo>
                <a:lnTo>
                  <a:pt x="529" y="204"/>
                </a:lnTo>
                <a:lnTo>
                  <a:pt x="526" y="206"/>
                </a:lnTo>
                <a:lnTo>
                  <a:pt x="515" y="207"/>
                </a:lnTo>
                <a:lnTo>
                  <a:pt x="511" y="208"/>
                </a:lnTo>
                <a:lnTo>
                  <a:pt x="509" y="206"/>
                </a:lnTo>
                <a:lnTo>
                  <a:pt x="513" y="203"/>
                </a:lnTo>
                <a:lnTo>
                  <a:pt x="516" y="195"/>
                </a:lnTo>
                <a:lnTo>
                  <a:pt x="519" y="192"/>
                </a:lnTo>
                <a:lnTo>
                  <a:pt x="524" y="191"/>
                </a:lnTo>
                <a:lnTo>
                  <a:pt x="526" y="190"/>
                </a:lnTo>
                <a:lnTo>
                  <a:pt x="527" y="187"/>
                </a:lnTo>
                <a:lnTo>
                  <a:pt x="527" y="180"/>
                </a:lnTo>
                <a:lnTo>
                  <a:pt x="527" y="180"/>
                </a:lnTo>
                <a:lnTo>
                  <a:pt x="524" y="171"/>
                </a:lnTo>
                <a:lnTo>
                  <a:pt x="516" y="162"/>
                </a:lnTo>
                <a:lnTo>
                  <a:pt x="509" y="160"/>
                </a:lnTo>
                <a:lnTo>
                  <a:pt x="503" y="164"/>
                </a:lnTo>
                <a:lnTo>
                  <a:pt x="509" y="163"/>
                </a:lnTo>
                <a:lnTo>
                  <a:pt x="513" y="164"/>
                </a:lnTo>
                <a:lnTo>
                  <a:pt x="516" y="168"/>
                </a:lnTo>
                <a:lnTo>
                  <a:pt x="513" y="168"/>
                </a:lnTo>
                <a:lnTo>
                  <a:pt x="501" y="174"/>
                </a:lnTo>
                <a:lnTo>
                  <a:pt x="499" y="172"/>
                </a:lnTo>
                <a:lnTo>
                  <a:pt x="498" y="167"/>
                </a:lnTo>
                <a:lnTo>
                  <a:pt x="496" y="163"/>
                </a:lnTo>
                <a:lnTo>
                  <a:pt x="496" y="158"/>
                </a:lnTo>
                <a:lnTo>
                  <a:pt x="492" y="158"/>
                </a:lnTo>
                <a:lnTo>
                  <a:pt x="483" y="163"/>
                </a:lnTo>
                <a:lnTo>
                  <a:pt x="477" y="163"/>
                </a:lnTo>
                <a:lnTo>
                  <a:pt x="481" y="158"/>
                </a:lnTo>
                <a:lnTo>
                  <a:pt x="482" y="157"/>
                </a:lnTo>
                <a:lnTo>
                  <a:pt x="484" y="156"/>
                </a:lnTo>
                <a:lnTo>
                  <a:pt x="483" y="154"/>
                </a:lnTo>
                <a:lnTo>
                  <a:pt x="481" y="155"/>
                </a:lnTo>
                <a:lnTo>
                  <a:pt x="479" y="156"/>
                </a:lnTo>
                <a:lnTo>
                  <a:pt x="477" y="155"/>
                </a:lnTo>
                <a:lnTo>
                  <a:pt x="475" y="153"/>
                </a:lnTo>
                <a:lnTo>
                  <a:pt x="482" y="151"/>
                </a:lnTo>
                <a:lnTo>
                  <a:pt x="495" y="152"/>
                </a:lnTo>
                <a:lnTo>
                  <a:pt x="502" y="149"/>
                </a:lnTo>
                <a:lnTo>
                  <a:pt x="495" y="146"/>
                </a:lnTo>
                <a:lnTo>
                  <a:pt x="486" y="145"/>
                </a:lnTo>
                <a:lnTo>
                  <a:pt x="475" y="145"/>
                </a:lnTo>
                <a:lnTo>
                  <a:pt x="475" y="141"/>
                </a:lnTo>
                <a:lnTo>
                  <a:pt x="481" y="139"/>
                </a:lnTo>
                <a:lnTo>
                  <a:pt x="492" y="141"/>
                </a:lnTo>
                <a:lnTo>
                  <a:pt x="503" y="136"/>
                </a:lnTo>
                <a:lnTo>
                  <a:pt x="509" y="133"/>
                </a:lnTo>
                <a:lnTo>
                  <a:pt x="512" y="128"/>
                </a:lnTo>
                <a:lnTo>
                  <a:pt x="507" y="122"/>
                </a:lnTo>
                <a:lnTo>
                  <a:pt x="499" y="119"/>
                </a:lnTo>
                <a:lnTo>
                  <a:pt x="487" y="121"/>
                </a:lnTo>
                <a:lnTo>
                  <a:pt x="491" y="115"/>
                </a:lnTo>
                <a:lnTo>
                  <a:pt x="511" y="111"/>
                </a:lnTo>
                <a:lnTo>
                  <a:pt x="515" y="106"/>
                </a:lnTo>
                <a:lnTo>
                  <a:pt x="513" y="102"/>
                </a:lnTo>
                <a:lnTo>
                  <a:pt x="501" y="96"/>
                </a:lnTo>
                <a:lnTo>
                  <a:pt x="505" y="96"/>
                </a:lnTo>
                <a:lnTo>
                  <a:pt x="509" y="95"/>
                </a:lnTo>
                <a:lnTo>
                  <a:pt x="515" y="88"/>
                </a:lnTo>
                <a:lnTo>
                  <a:pt x="511" y="86"/>
                </a:lnTo>
                <a:lnTo>
                  <a:pt x="506" y="79"/>
                </a:lnTo>
                <a:lnTo>
                  <a:pt x="503" y="78"/>
                </a:lnTo>
                <a:lnTo>
                  <a:pt x="502" y="75"/>
                </a:lnTo>
                <a:lnTo>
                  <a:pt x="506" y="74"/>
                </a:lnTo>
                <a:lnTo>
                  <a:pt x="516" y="75"/>
                </a:lnTo>
                <a:lnTo>
                  <a:pt x="519" y="74"/>
                </a:lnTo>
                <a:lnTo>
                  <a:pt x="523" y="70"/>
                </a:lnTo>
                <a:lnTo>
                  <a:pt x="522" y="67"/>
                </a:lnTo>
                <a:lnTo>
                  <a:pt x="514" y="59"/>
                </a:lnTo>
                <a:lnTo>
                  <a:pt x="525" y="64"/>
                </a:lnTo>
                <a:lnTo>
                  <a:pt x="529" y="65"/>
                </a:lnTo>
                <a:lnTo>
                  <a:pt x="533" y="65"/>
                </a:lnTo>
                <a:lnTo>
                  <a:pt x="535" y="63"/>
                </a:lnTo>
                <a:lnTo>
                  <a:pt x="544" y="54"/>
                </a:lnTo>
                <a:lnTo>
                  <a:pt x="563" y="20"/>
                </a:lnTo>
                <a:lnTo>
                  <a:pt x="567" y="7"/>
                </a:lnTo>
                <a:lnTo>
                  <a:pt x="568" y="3"/>
                </a:lnTo>
                <a:lnTo>
                  <a:pt x="568"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468"/>
          <p:cNvSpPr>
            <a:spLocks noEditPoints="1"/>
          </p:cNvSpPr>
          <p:nvPr/>
        </p:nvSpPr>
        <p:spPr bwMode="auto">
          <a:xfrm>
            <a:off x="7561520" y="5259732"/>
            <a:ext cx="1876425" cy="2898775"/>
          </a:xfrm>
          <a:custGeom>
            <a:avLst/>
            <a:gdLst>
              <a:gd name="T0" fmla="*/ 232 w 3547"/>
              <a:gd name="T1" fmla="*/ 2576 h 5480"/>
              <a:gd name="T2" fmla="*/ 28 w 3547"/>
              <a:gd name="T3" fmla="*/ 2559 h 5480"/>
              <a:gd name="T4" fmla="*/ 41 w 3547"/>
              <a:gd name="T5" fmla="*/ 2751 h 5480"/>
              <a:gd name="T6" fmla="*/ 268 w 3547"/>
              <a:gd name="T7" fmla="*/ 2647 h 5480"/>
              <a:gd name="T8" fmla="*/ 1330 w 3547"/>
              <a:gd name="T9" fmla="*/ 4946 h 5480"/>
              <a:gd name="T10" fmla="*/ 161 w 3547"/>
              <a:gd name="T11" fmla="*/ 3105 h 5480"/>
              <a:gd name="T12" fmla="*/ 1383 w 3547"/>
              <a:gd name="T13" fmla="*/ 5016 h 5480"/>
              <a:gd name="T14" fmla="*/ 1324 w 3547"/>
              <a:gd name="T15" fmla="*/ 4754 h 5480"/>
              <a:gd name="T16" fmla="*/ 1443 w 3547"/>
              <a:gd name="T17" fmla="*/ 4818 h 5480"/>
              <a:gd name="T18" fmla="*/ 713 w 3547"/>
              <a:gd name="T19" fmla="*/ 2460 h 5480"/>
              <a:gd name="T20" fmla="*/ 3441 w 3547"/>
              <a:gd name="T21" fmla="*/ 5219 h 5480"/>
              <a:gd name="T22" fmla="*/ 3372 w 3547"/>
              <a:gd name="T23" fmla="*/ 4815 h 5480"/>
              <a:gd name="T24" fmla="*/ 3159 w 3547"/>
              <a:gd name="T25" fmla="*/ 4382 h 5480"/>
              <a:gd name="T26" fmla="*/ 2912 w 3547"/>
              <a:gd name="T27" fmla="*/ 4075 h 5480"/>
              <a:gd name="T28" fmla="*/ 2771 w 3547"/>
              <a:gd name="T29" fmla="*/ 3766 h 5480"/>
              <a:gd name="T30" fmla="*/ 2879 w 3547"/>
              <a:gd name="T31" fmla="*/ 2614 h 5480"/>
              <a:gd name="T32" fmla="*/ 722 w 3547"/>
              <a:gd name="T33" fmla="*/ 1672 h 5480"/>
              <a:gd name="T34" fmla="*/ 901 w 3547"/>
              <a:gd name="T35" fmla="*/ 2276 h 5480"/>
              <a:gd name="T36" fmla="*/ 746 w 3547"/>
              <a:gd name="T37" fmla="*/ 2449 h 5480"/>
              <a:gd name="T38" fmla="*/ 650 w 3547"/>
              <a:gd name="T39" fmla="*/ 2627 h 5480"/>
              <a:gd name="T40" fmla="*/ 653 w 3547"/>
              <a:gd name="T41" fmla="*/ 2838 h 5480"/>
              <a:gd name="T42" fmla="*/ 831 w 3547"/>
              <a:gd name="T43" fmla="*/ 2958 h 5480"/>
              <a:gd name="T44" fmla="*/ 802 w 3547"/>
              <a:gd name="T45" fmla="*/ 2986 h 5480"/>
              <a:gd name="T46" fmla="*/ 769 w 3547"/>
              <a:gd name="T47" fmla="*/ 3422 h 5480"/>
              <a:gd name="T48" fmla="*/ 878 w 3547"/>
              <a:gd name="T49" fmla="*/ 3501 h 5480"/>
              <a:gd name="T50" fmla="*/ 959 w 3547"/>
              <a:gd name="T51" fmla="*/ 3550 h 5480"/>
              <a:gd name="T52" fmla="*/ 869 w 3547"/>
              <a:gd name="T53" fmla="*/ 3695 h 5480"/>
              <a:gd name="T54" fmla="*/ 705 w 3547"/>
              <a:gd name="T55" fmla="*/ 3870 h 5480"/>
              <a:gd name="T56" fmla="*/ 989 w 3547"/>
              <a:gd name="T57" fmla="*/ 4110 h 5480"/>
              <a:gd name="T58" fmla="*/ 985 w 3547"/>
              <a:gd name="T59" fmla="*/ 4207 h 5480"/>
              <a:gd name="T60" fmla="*/ 1263 w 3547"/>
              <a:gd name="T61" fmla="*/ 4248 h 5480"/>
              <a:gd name="T62" fmla="*/ 1242 w 3547"/>
              <a:gd name="T63" fmla="*/ 4475 h 5480"/>
              <a:gd name="T64" fmla="*/ 1389 w 3547"/>
              <a:gd name="T65" fmla="*/ 4602 h 5480"/>
              <a:gd name="T66" fmla="*/ 1461 w 3547"/>
              <a:gd name="T67" fmla="*/ 4839 h 5480"/>
              <a:gd name="T68" fmla="*/ 3547 w 3547"/>
              <a:gd name="T69" fmla="*/ 5466 h 5480"/>
              <a:gd name="T70" fmla="*/ 1377 w 3547"/>
              <a:gd name="T71" fmla="*/ 4988 h 5480"/>
              <a:gd name="T72" fmla="*/ 1345 w 3547"/>
              <a:gd name="T73" fmla="*/ 4886 h 5480"/>
              <a:gd name="T74" fmla="*/ 1136 w 3547"/>
              <a:gd name="T75" fmla="*/ 4366 h 5480"/>
              <a:gd name="T76" fmla="*/ 1217 w 3547"/>
              <a:gd name="T77" fmla="*/ 4463 h 5480"/>
              <a:gd name="T78" fmla="*/ 1066 w 3547"/>
              <a:gd name="T79" fmla="*/ 4315 h 5480"/>
              <a:gd name="T80" fmla="*/ 580 w 3547"/>
              <a:gd name="T81" fmla="*/ 2796 h 5480"/>
              <a:gd name="T82" fmla="*/ 623 w 3547"/>
              <a:gd name="T83" fmla="*/ 2793 h 5480"/>
              <a:gd name="T84" fmla="*/ 799 w 3547"/>
              <a:gd name="T85" fmla="*/ 3492 h 5480"/>
              <a:gd name="T86" fmla="*/ 754 w 3547"/>
              <a:gd name="T87" fmla="*/ 3219 h 5480"/>
              <a:gd name="T88" fmla="*/ 543 w 3547"/>
              <a:gd name="T89" fmla="*/ 3027 h 5480"/>
              <a:gd name="T90" fmla="*/ 78 w 3547"/>
              <a:gd name="T91" fmla="*/ 2904 h 5480"/>
              <a:gd name="T92" fmla="*/ 123 w 3547"/>
              <a:gd name="T93" fmla="*/ 3250 h 5480"/>
              <a:gd name="T94" fmla="*/ 100 w 3547"/>
              <a:gd name="T95" fmla="*/ 3018 h 5480"/>
              <a:gd name="T96" fmla="*/ 142 w 3547"/>
              <a:gd name="T97" fmla="*/ 3307 h 5480"/>
              <a:gd name="T98" fmla="*/ 507 w 3547"/>
              <a:gd name="T99" fmla="*/ 2720 h 5480"/>
              <a:gd name="T100" fmla="*/ 764 w 3547"/>
              <a:gd name="T101" fmla="*/ 3522 h 5480"/>
              <a:gd name="T102" fmla="*/ 529 w 3547"/>
              <a:gd name="T103" fmla="*/ 2820 h 5480"/>
              <a:gd name="T104" fmla="*/ 809 w 3547"/>
              <a:gd name="T105" fmla="*/ 3557 h 5480"/>
              <a:gd name="T106" fmla="*/ 1313 w 3547"/>
              <a:gd name="T107" fmla="*/ 4957 h 5480"/>
              <a:gd name="T108" fmla="*/ 882 w 3547"/>
              <a:gd name="T109" fmla="*/ 4211 h 5480"/>
              <a:gd name="T110" fmla="*/ 546 w 3547"/>
              <a:gd name="T111" fmla="*/ 4098 h 5480"/>
              <a:gd name="T112" fmla="*/ 631 w 3547"/>
              <a:gd name="T113" fmla="*/ 4261 h 5480"/>
              <a:gd name="T114" fmla="*/ 760 w 3547"/>
              <a:gd name="T115" fmla="*/ 4524 h 5480"/>
              <a:gd name="T116" fmla="*/ 925 w 3547"/>
              <a:gd name="T117" fmla="*/ 4726 h 5480"/>
              <a:gd name="T118" fmla="*/ 1098 w 3547"/>
              <a:gd name="T119" fmla="*/ 5040 h 5480"/>
              <a:gd name="T120" fmla="*/ 693 w 3547"/>
              <a:gd name="T121" fmla="*/ 3356 h 5480"/>
              <a:gd name="T122" fmla="*/ 741 w 3547"/>
              <a:gd name="T123" fmla="*/ 3649 h 5480"/>
              <a:gd name="T124" fmla="*/ 650 w 3547"/>
              <a:gd name="T125" fmla="*/ 3116 h 5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7" h="5480">
                <a:moveTo>
                  <a:pt x="358" y="2547"/>
                </a:moveTo>
                <a:lnTo>
                  <a:pt x="350" y="2554"/>
                </a:lnTo>
                <a:lnTo>
                  <a:pt x="346" y="2556"/>
                </a:lnTo>
                <a:lnTo>
                  <a:pt x="341" y="2559"/>
                </a:lnTo>
                <a:lnTo>
                  <a:pt x="338" y="2559"/>
                </a:lnTo>
                <a:lnTo>
                  <a:pt x="330" y="2561"/>
                </a:lnTo>
                <a:lnTo>
                  <a:pt x="319" y="2564"/>
                </a:lnTo>
                <a:lnTo>
                  <a:pt x="304" y="2563"/>
                </a:lnTo>
                <a:lnTo>
                  <a:pt x="290" y="2567"/>
                </a:lnTo>
                <a:lnTo>
                  <a:pt x="273" y="2566"/>
                </a:lnTo>
                <a:lnTo>
                  <a:pt x="262" y="2562"/>
                </a:lnTo>
                <a:lnTo>
                  <a:pt x="248" y="2551"/>
                </a:lnTo>
                <a:lnTo>
                  <a:pt x="243" y="2544"/>
                </a:lnTo>
                <a:lnTo>
                  <a:pt x="240" y="2543"/>
                </a:lnTo>
                <a:lnTo>
                  <a:pt x="240" y="2544"/>
                </a:lnTo>
                <a:lnTo>
                  <a:pt x="241" y="2551"/>
                </a:lnTo>
                <a:lnTo>
                  <a:pt x="242" y="2555"/>
                </a:lnTo>
                <a:lnTo>
                  <a:pt x="244" y="2556"/>
                </a:lnTo>
                <a:lnTo>
                  <a:pt x="244" y="2558"/>
                </a:lnTo>
                <a:lnTo>
                  <a:pt x="243" y="2563"/>
                </a:lnTo>
                <a:lnTo>
                  <a:pt x="240" y="2572"/>
                </a:lnTo>
                <a:lnTo>
                  <a:pt x="236" y="2583"/>
                </a:lnTo>
                <a:lnTo>
                  <a:pt x="234" y="2587"/>
                </a:lnTo>
                <a:lnTo>
                  <a:pt x="234" y="2590"/>
                </a:lnTo>
                <a:lnTo>
                  <a:pt x="235" y="2600"/>
                </a:lnTo>
                <a:lnTo>
                  <a:pt x="235" y="2603"/>
                </a:lnTo>
                <a:lnTo>
                  <a:pt x="234" y="2604"/>
                </a:lnTo>
                <a:lnTo>
                  <a:pt x="232" y="2607"/>
                </a:lnTo>
                <a:lnTo>
                  <a:pt x="220" y="2616"/>
                </a:lnTo>
                <a:lnTo>
                  <a:pt x="208" y="2622"/>
                </a:lnTo>
                <a:lnTo>
                  <a:pt x="208" y="2622"/>
                </a:lnTo>
                <a:lnTo>
                  <a:pt x="205" y="2624"/>
                </a:lnTo>
                <a:lnTo>
                  <a:pt x="203" y="2626"/>
                </a:lnTo>
                <a:lnTo>
                  <a:pt x="200" y="2628"/>
                </a:lnTo>
                <a:lnTo>
                  <a:pt x="199" y="2628"/>
                </a:lnTo>
                <a:lnTo>
                  <a:pt x="196" y="2632"/>
                </a:lnTo>
                <a:lnTo>
                  <a:pt x="195" y="2633"/>
                </a:lnTo>
                <a:lnTo>
                  <a:pt x="195" y="2633"/>
                </a:lnTo>
                <a:lnTo>
                  <a:pt x="195" y="2633"/>
                </a:lnTo>
                <a:lnTo>
                  <a:pt x="193" y="2635"/>
                </a:lnTo>
                <a:lnTo>
                  <a:pt x="192" y="2638"/>
                </a:lnTo>
                <a:lnTo>
                  <a:pt x="192" y="2638"/>
                </a:lnTo>
                <a:lnTo>
                  <a:pt x="191" y="2644"/>
                </a:lnTo>
                <a:lnTo>
                  <a:pt x="193" y="2651"/>
                </a:lnTo>
                <a:lnTo>
                  <a:pt x="193" y="2655"/>
                </a:lnTo>
                <a:lnTo>
                  <a:pt x="193" y="2656"/>
                </a:lnTo>
                <a:lnTo>
                  <a:pt x="192" y="2657"/>
                </a:lnTo>
                <a:lnTo>
                  <a:pt x="190" y="2661"/>
                </a:lnTo>
                <a:lnTo>
                  <a:pt x="189" y="2661"/>
                </a:lnTo>
                <a:lnTo>
                  <a:pt x="182" y="2664"/>
                </a:lnTo>
                <a:lnTo>
                  <a:pt x="179" y="2667"/>
                </a:lnTo>
                <a:lnTo>
                  <a:pt x="179" y="2667"/>
                </a:lnTo>
                <a:lnTo>
                  <a:pt x="177" y="2669"/>
                </a:lnTo>
                <a:lnTo>
                  <a:pt x="175" y="2671"/>
                </a:lnTo>
                <a:lnTo>
                  <a:pt x="172" y="2670"/>
                </a:lnTo>
                <a:lnTo>
                  <a:pt x="166" y="2663"/>
                </a:lnTo>
                <a:lnTo>
                  <a:pt x="160" y="2657"/>
                </a:lnTo>
                <a:lnTo>
                  <a:pt x="155" y="2655"/>
                </a:lnTo>
                <a:lnTo>
                  <a:pt x="151" y="2658"/>
                </a:lnTo>
                <a:lnTo>
                  <a:pt x="151" y="2658"/>
                </a:lnTo>
                <a:lnTo>
                  <a:pt x="151" y="2658"/>
                </a:lnTo>
                <a:lnTo>
                  <a:pt x="150" y="2663"/>
                </a:lnTo>
                <a:lnTo>
                  <a:pt x="152" y="2666"/>
                </a:lnTo>
                <a:lnTo>
                  <a:pt x="155" y="2670"/>
                </a:lnTo>
                <a:lnTo>
                  <a:pt x="159" y="2671"/>
                </a:lnTo>
                <a:lnTo>
                  <a:pt x="153" y="2674"/>
                </a:lnTo>
                <a:lnTo>
                  <a:pt x="146" y="2674"/>
                </a:lnTo>
                <a:lnTo>
                  <a:pt x="135" y="2669"/>
                </a:lnTo>
                <a:lnTo>
                  <a:pt x="128" y="2667"/>
                </a:lnTo>
                <a:lnTo>
                  <a:pt x="122" y="2667"/>
                </a:lnTo>
                <a:lnTo>
                  <a:pt x="118" y="2670"/>
                </a:lnTo>
                <a:lnTo>
                  <a:pt x="115" y="2673"/>
                </a:lnTo>
                <a:lnTo>
                  <a:pt x="112" y="2674"/>
                </a:lnTo>
                <a:lnTo>
                  <a:pt x="108" y="2673"/>
                </a:lnTo>
                <a:lnTo>
                  <a:pt x="120" y="2662"/>
                </a:lnTo>
                <a:lnTo>
                  <a:pt x="130" y="2660"/>
                </a:lnTo>
                <a:lnTo>
                  <a:pt x="140" y="2658"/>
                </a:lnTo>
                <a:lnTo>
                  <a:pt x="149" y="2653"/>
                </a:lnTo>
                <a:lnTo>
                  <a:pt x="149" y="2653"/>
                </a:lnTo>
                <a:lnTo>
                  <a:pt x="149" y="2652"/>
                </a:lnTo>
                <a:lnTo>
                  <a:pt x="141" y="2650"/>
                </a:lnTo>
                <a:lnTo>
                  <a:pt x="124" y="2650"/>
                </a:lnTo>
                <a:lnTo>
                  <a:pt x="116" y="2648"/>
                </a:lnTo>
                <a:lnTo>
                  <a:pt x="114" y="2646"/>
                </a:lnTo>
                <a:lnTo>
                  <a:pt x="112" y="2638"/>
                </a:lnTo>
                <a:lnTo>
                  <a:pt x="110" y="2637"/>
                </a:lnTo>
                <a:lnTo>
                  <a:pt x="105" y="2638"/>
                </a:lnTo>
                <a:lnTo>
                  <a:pt x="97" y="2643"/>
                </a:lnTo>
                <a:lnTo>
                  <a:pt x="94" y="2644"/>
                </a:lnTo>
                <a:lnTo>
                  <a:pt x="98" y="2638"/>
                </a:lnTo>
                <a:lnTo>
                  <a:pt x="100" y="2637"/>
                </a:lnTo>
                <a:lnTo>
                  <a:pt x="101" y="2635"/>
                </a:lnTo>
                <a:lnTo>
                  <a:pt x="102" y="2632"/>
                </a:lnTo>
                <a:lnTo>
                  <a:pt x="101" y="2628"/>
                </a:lnTo>
                <a:lnTo>
                  <a:pt x="100" y="2627"/>
                </a:lnTo>
                <a:lnTo>
                  <a:pt x="96" y="2625"/>
                </a:lnTo>
                <a:lnTo>
                  <a:pt x="91" y="2625"/>
                </a:lnTo>
                <a:lnTo>
                  <a:pt x="90" y="2623"/>
                </a:lnTo>
                <a:lnTo>
                  <a:pt x="92" y="2621"/>
                </a:lnTo>
                <a:lnTo>
                  <a:pt x="93" y="2620"/>
                </a:lnTo>
                <a:lnTo>
                  <a:pt x="98" y="2618"/>
                </a:lnTo>
                <a:lnTo>
                  <a:pt x="104" y="2620"/>
                </a:lnTo>
                <a:lnTo>
                  <a:pt x="115" y="2626"/>
                </a:lnTo>
                <a:lnTo>
                  <a:pt x="121" y="2627"/>
                </a:lnTo>
                <a:lnTo>
                  <a:pt x="132" y="2626"/>
                </a:lnTo>
                <a:lnTo>
                  <a:pt x="137" y="2627"/>
                </a:lnTo>
                <a:lnTo>
                  <a:pt x="142" y="2627"/>
                </a:lnTo>
                <a:lnTo>
                  <a:pt x="153" y="2622"/>
                </a:lnTo>
                <a:lnTo>
                  <a:pt x="159" y="2621"/>
                </a:lnTo>
                <a:lnTo>
                  <a:pt x="180" y="2627"/>
                </a:lnTo>
                <a:lnTo>
                  <a:pt x="186" y="2627"/>
                </a:lnTo>
                <a:lnTo>
                  <a:pt x="186" y="2627"/>
                </a:lnTo>
                <a:lnTo>
                  <a:pt x="186" y="2627"/>
                </a:lnTo>
                <a:lnTo>
                  <a:pt x="190" y="2625"/>
                </a:lnTo>
                <a:lnTo>
                  <a:pt x="192" y="2623"/>
                </a:lnTo>
                <a:lnTo>
                  <a:pt x="197" y="2617"/>
                </a:lnTo>
                <a:lnTo>
                  <a:pt x="203" y="2613"/>
                </a:lnTo>
                <a:lnTo>
                  <a:pt x="206" y="2613"/>
                </a:lnTo>
                <a:lnTo>
                  <a:pt x="212" y="2615"/>
                </a:lnTo>
                <a:lnTo>
                  <a:pt x="215" y="2614"/>
                </a:lnTo>
                <a:lnTo>
                  <a:pt x="225" y="2606"/>
                </a:lnTo>
                <a:lnTo>
                  <a:pt x="225" y="2606"/>
                </a:lnTo>
                <a:lnTo>
                  <a:pt x="228" y="2604"/>
                </a:lnTo>
                <a:lnTo>
                  <a:pt x="228" y="2595"/>
                </a:lnTo>
                <a:lnTo>
                  <a:pt x="228" y="2587"/>
                </a:lnTo>
                <a:lnTo>
                  <a:pt x="228" y="2583"/>
                </a:lnTo>
                <a:lnTo>
                  <a:pt x="229" y="2582"/>
                </a:lnTo>
                <a:lnTo>
                  <a:pt x="232" y="2576"/>
                </a:lnTo>
                <a:lnTo>
                  <a:pt x="234" y="2573"/>
                </a:lnTo>
                <a:lnTo>
                  <a:pt x="235" y="2569"/>
                </a:lnTo>
                <a:lnTo>
                  <a:pt x="238" y="2563"/>
                </a:lnTo>
                <a:lnTo>
                  <a:pt x="238" y="2557"/>
                </a:lnTo>
                <a:lnTo>
                  <a:pt x="236" y="2554"/>
                </a:lnTo>
                <a:lnTo>
                  <a:pt x="232" y="2549"/>
                </a:lnTo>
                <a:lnTo>
                  <a:pt x="230" y="2547"/>
                </a:lnTo>
                <a:lnTo>
                  <a:pt x="229" y="2544"/>
                </a:lnTo>
                <a:lnTo>
                  <a:pt x="229" y="2542"/>
                </a:lnTo>
                <a:lnTo>
                  <a:pt x="229" y="2542"/>
                </a:lnTo>
                <a:lnTo>
                  <a:pt x="230" y="2541"/>
                </a:lnTo>
                <a:lnTo>
                  <a:pt x="231" y="2538"/>
                </a:lnTo>
                <a:lnTo>
                  <a:pt x="232" y="2536"/>
                </a:lnTo>
                <a:lnTo>
                  <a:pt x="233" y="2531"/>
                </a:lnTo>
                <a:lnTo>
                  <a:pt x="233" y="2529"/>
                </a:lnTo>
                <a:lnTo>
                  <a:pt x="230" y="2518"/>
                </a:lnTo>
                <a:lnTo>
                  <a:pt x="231" y="2513"/>
                </a:lnTo>
                <a:lnTo>
                  <a:pt x="229" y="2511"/>
                </a:lnTo>
                <a:lnTo>
                  <a:pt x="205" y="2505"/>
                </a:lnTo>
                <a:lnTo>
                  <a:pt x="201" y="2507"/>
                </a:lnTo>
                <a:lnTo>
                  <a:pt x="195" y="2511"/>
                </a:lnTo>
                <a:lnTo>
                  <a:pt x="191" y="2513"/>
                </a:lnTo>
                <a:lnTo>
                  <a:pt x="173" y="2512"/>
                </a:lnTo>
                <a:lnTo>
                  <a:pt x="170" y="2513"/>
                </a:lnTo>
                <a:lnTo>
                  <a:pt x="170" y="2513"/>
                </a:lnTo>
                <a:lnTo>
                  <a:pt x="170" y="2513"/>
                </a:lnTo>
                <a:lnTo>
                  <a:pt x="166" y="2519"/>
                </a:lnTo>
                <a:lnTo>
                  <a:pt x="163" y="2524"/>
                </a:lnTo>
                <a:lnTo>
                  <a:pt x="162" y="2526"/>
                </a:lnTo>
                <a:lnTo>
                  <a:pt x="157" y="2529"/>
                </a:lnTo>
                <a:lnTo>
                  <a:pt x="156" y="2531"/>
                </a:lnTo>
                <a:lnTo>
                  <a:pt x="152" y="2532"/>
                </a:lnTo>
                <a:lnTo>
                  <a:pt x="147" y="2529"/>
                </a:lnTo>
                <a:lnTo>
                  <a:pt x="144" y="2529"/>
                </a:lnTo>
                <a:lnTo>
                  <a:pt x="142" y="2531"/>
                </a:lnTo>
                <a:lnTo>
                  <a:pt x="134" y="2535"/>
                </a:lnTo>
                <a:lnTo>
                  <a:pt x="132" y="2536"/>
                </a:lnTo>
                <a:lnTo>
                  <a:pt x="130" y="2531"/>
                </a:lnTo>
                <a:lnTo>
                  <a:pt x="133" y="2527"/>
                </a:lnTo>
                <a:lnTo>
                  <a:pt x="134" y="2526"/>
                </a:lnTo>
                <a:lnTo>
                  <a:pt x="143" y="2519"/>
                </a:lnTo>
                <a:lnTo>
                  <a:pt x="144" y="2518"/>
                </a:lnTo>
                <a:lnTo>
                  <a:pt x="151" y="2516"/>
                </a:lnTo>
                <a:lnTo>
                  <a:pt x="155" y="2517"/>
                </a:lnTo>
                <a:lnTo>
                  <a:pt x="161" y="2516"/>
                </a:lnTo>
                <a:lnTo>
                  <a:pt x="161" y="2516"/>
                </a:lnTo>
                <a:lnTo>
                  <a:pt x="161" y="2516"/>
                </a:lnTo>
                <a:lnTo>
                  <a:pt x="166" y="2511"/>
                </a:lnTo>
                <a:lnTo>
                  <a:pt x="169" y="2507"/>
                </a:lnTo>
                <a:lnTo>
                  <a:pt x="170" y="2505"/>
                </a:lnTo>
                <a:lnTo>
                  <a:pt x="174" y="2496"/>
                </a:lnTo>
                <a:lnTo>
                  <a:pt x="176" y="2488"/>
                </a:lnTo>
                <a:lnTo>
                  <a:pt x="176" y="2488"/>
                </a:lnTo>
                <a:lnTo>
                  <a:pt x="176" y="2488"/>
                </a:lnTo>
                <a:lnTo>
                  <a:pt x="176" y="2484"/>
                </a:lnTo>
                <a:lnTo>
                  <a:pt x="172" y="2480"/>
                </a:lnTo>
                <a:lnTo>
                  <a:pt x="166" y="2470"/>
                </a:lnTo>
                <a:lnTo>
                  <a:pt x="162" y="2466"/>
                </a:lnTo>
                <a:lnTo>
                  <a:pt x="156" y="2465"/>
                </a:lnTo>
                <a:lnTo>
                  <a:pt x="145" y="2465"/>
                </a:lnTo>
                <a:lnTo>
                  <a:pt x="140" y="2464"/>
                </a:lnTo>
                <a:lnTo>
                  <a:pt x="130" y="2458"/>
                </a:lnTo>
                <a:lnTo>
                  <a:pt x="118" y="2446"/>
                </a:lnTo>
                <a:lnTo>
                  <a:pt x="117" y="2444"/>
                </a:lnTo>
                <a:lnTo>
                  <a:pt x="116" y="2440"/>
                </a:lnTo>
                <a:lnTo>
                  <a:pt x="115" y="2438"/>
                </a:lnTo>
                <a:lnTo>
                  <a:pt x="113" y="2435"/>
                </a:lnTo>
                <a:lnTo>
                  <a:pt x="111" y="2433"/>
                </a:lnTo>
                <a:lnTo>
                  <a:pt x="107" y="2434"/>
                </a:lnTo>
                <a:lnTo>
                  <a:pt x="104" y="2433"/>
                </a:lnTo>
                <a:lnTo>
                  <a:pt x="101" y="2426"/>
                </a:lnTo>
                <a:lnTo>
                  <a:pt x="97" y="2420"/>
                </a:lnTo>
                <a:lnTo>
                  <a:pt x="91" y="2425"/>
                </a:lnTo>
                <a:lnTo>
                  <a:pt x="91" y="2425"/>
                </a:lnTo>
                <a:lnTo>
                  <a:pt x="91" y="2425"/>
                </a:lnTo>
                <a:lnTo>
                  <a:pt x="96" y="2428"/>
                </a:lnTo>
                <a:lnTo>
                  <a:pt x="93" y="2434"/>
                </a:lnTo>
                <a:lnTo>
                  <a:pt x="91" y="2435"/>
                </a:lnTo>
                <a:lnTo>
                  <a:pt x="78" y="2444"/>
                </a:lnTo>
                <a:lnTo>
                  <a:pt x="78" y="2444"/>
                </a:lnTo>
                <a:lnTo>
                  <a:pt x="78" y="2444"/>
                </a:lnTo>
                <a:lnTo>
                  <a:pt x="79" y="2447"/>
                </a:lnTo>
                <a:lnTo>
                  <a:pt x="79" y="2449"/>
                </a:lnTo>
                <a:lnTo>
                  <a:pt x="78" y="2459"/>
                </a:lnTo>
                <a:lnTo>
                  <a:pt x="77" y="2463"/>
                </a:lnTo>
                <a:lnTo>
                  <a:pt x="77" y="2463"/>
                </a:lnTo>
                <a:lnTo>
                  <a:pt x="77" y="2463"/>
                </a:lnTo>
                <a:lnTo>
                  <a:pt x="77" y="2463"/>
                </a:lnTo>
                <a:lnTo>
                  <a:pt x="76" y="2466"/>
                </a:lnTo>
                <a:lnTo>
                  <a:pt x="77" y="2468"/>
                </a:lnTo>
                <a:lnTo>
                  <a:pt x="75" y="2472"/>
                </a:lnTo>
                <a:lnTo>
                  <a:pt x="73" y="2473"/>
                </a:lnTo>
                <a:lnTo>
                  <a:pt x="72" y="2473"/>
                </a:lnTo>
                <a:lnTo>
                  <a:pt x="67" y="2475"/>
                </a:lnTo>
                <a:lnTo>
                  <a:pt x="66" y="2476"/>
                </a:lnTo>
                <a:lnTo>
                  <a:pt x="66" y="2477"/>
                </a:lnTo>
                <a:lnTo>
                  <a:pt x="66" y="2477"/>
                </a:lnTo>
                <a:lnTo>
                  <a:pt x="65" y="2478"/>
                </a:lnTo>
                <a:lnTo>
                  <a:pt x="64" y="2479"/>
                </a:lnTo>
                <a:lnTo>
                  <a:pt x="63" y="2479"/>
                </a:lnTo>
                <a:lnTo>
                  <a:pt x="59" y="2477"/>
                </a:lnTo>
                <a:lnTo>
                  <a:pt x="58" y="2477"/>
                </a:lnTo>
                <a:lnTo>
                  <a:pt x="55" y="2482"/>
                </a:lnTo>
                <a:lnTo>
                  <a:pt x="55" y="2484"/>
                </a:lnTo>
                <a:lnTo>
                  <a:pt x="54" y="2487"/>
                </a:lnTo>
                <a:lnTo>
                  <a:pt x="51" y="2493"/>
                </a:lnTo>
                <a:lnTo>
                  <a:pt x="45" y="2495"/>
                </a:lnTo>
                <a:lnTo>
                  <a:pt x="45" y="2495"/>
                </a:lnTo>
                <a:lnTo>
                  <a:pt x="45" y="2495"/>
                </a:lnTo>
                <a:lnTo>
                  <a:pt x="43" y="2498"/>
                </a:lnTo>
                <a:lnTo>
                  <a:pt x="38" y="2503"/>
                </a:lnTo>
                <a:lnTo>
                  <a:pt x="36" y="2505"/>
                </a:lnTo>
                <a:lnTo>
                  <a:pt x="34" y="2507"/>
                </a:lnTo>
                <a:lnTo>
                  <a:pt x="34" y="2508"/>
                </a:lnTo>
                <a:lnTo>
                  <a:pt x="33" y="2508"/>
                </a:lnTo>
                <a:lnTo>
                  <a:pt x="32" y="2516"/>
                </a:lnTo>
                <a:lnTo>
                  <a:pt x="32" y="2523"/>
                </a:lnTo>
                <a:lnTo>
                  <a:pt x="36" y="2535"/>
                </a:lnTo>
                <a:lnTo>
                  <a:pt x="35" y="2542"/>
                </a:lnTo>
                <a:lnTo>
                  <a:pt x="28" y="2542"/>
                </a:lnTo>
                <a:lnTo>
                  <a:pt x="24" y="2544"/>
                </a:lnTo>
                <a:lnTo>
                  <a:pt x="24" y="2544"/>
                </a:lnTo>
                <a:lnTo>
                  <a:pt x="24" y="2544"/>
                </a:lnTo>
                <a:lnTo>
                  <a:pt x="23" y="2547"/>
                </a:lnTo>
                <a:lnTo>
                  <a:pt x="22" y="2547"/>
                </a:lnTo>
                <a:lnTo>
                  <a:pt x="22" y="2547"/>
                </a:lnTo>
                <a:lnTo>
                  <a:pt x="23" y="2551"/>
                </a:lnTo>
                <a:lnTo>
                  <a:pt x="28" y="2559"/>
                </a:lnTo>
                <a:lnTo>
                  <a:pt x="30" y="2563"/>
                </a:lnTo>
                <a:lnTo>
                  <a:pt x="33" y="2565"/>
                </a:lnTo>
                <a:lnTo>
                  <a:pt x="35" y="2566"/>
                </a:lnTo>
                <a:lnTo>
                  <a:pt x="37" y="2566"/>
                </a:lnTo>
                <a:lnTo>
                  <a:pt x="39" y="2564"/>
                </a:lnTo>
                <a:lnTo>
                  <a:pt x="42" y="2563"/>
                </a:lnTo>
                <a:lnTo>
                  <a:pt x="44" y="2565"/>
                </a:lnTo>
                <a:lnTo>
                  <a:pt x="44" y="2567"/>
                </a:lnTo>
                <a:lnTo>
                  <a:pt x="41" y="2572"/>
                </a:lnTo>
                <a:lnTo>
                  <a:pt x="39" y="2573"/>
                </a:lnTo>
                <a:lnTo>
                  <a:pt x="39" y="2573"/>
                </a:lnTo>
                <a:lnTo>
                  <a:pt x="39" y="2576"/>
                </a:lnTo>
                <a:lnTo>
                  <a:pt x="39" y="2576"/>
                </a:lnTo>
                <a:lnTo>
                  <a:pt x="35" y="2582"/>
                </a:lnTo>
                <a:lnTo>
                  <a:pt x="35" y="2582"/>
                </a:lnTo>
                <a:lnTo>
                  <a:pt x="35" y="2582"/>
                </a:lnTo>
                <a:lnTo>
                  <a:pt x="36" y="2585"/>
                </a:lnTo>
                <a:lnTo>
                  <a:pt x="39" y="2588"/>
                </a:lnTo>
                <a:lnTo>
                  <a:pt x="42" y="2592"/>
                </a:lnTo>
                <a:lnTo>
                  <a:pt x="41" y="2595"/>
                </a:lnTo>
                <a:lnTo>
                  <a:pt x="38" y="2596"/>
                </a:lnTo>
                <a:lnTo>
                  <a:pt x="36" y="2594"/>
                </a:lnTo>
                <a:lnTo>
                  <a:pt x="34" y="2591"/>
                </a:lnTo>
                <a:lnTo>
                  <a:pt x="30" y="2593"/>
                </a:lnTo>
                <a:lnTo>
                  <a:pt x="28" y="2594"/>
                </a:lnTo>
                <a:lnTo>
                  <a:pt x="26" y="2593"/>
                </a:lnTo>
                <a:lnTo>
                  <a:pt x="25" y="2590"/>
                </a:lnTo>
                <a:lnTo>
                  <a:pt x="25" y="2591"/>
                </a:lnTo>
                <a:lnTo>
                  <a:pt x="25" y="2590"/>
                </a:lnTo>
                <a:lnTo>
                  <a:pt x="27" y="2598"/>
                </a:lnTo>
                <a:lnTo>
                  <a:pt x="37" y="2623"/>
                </a:lnTo>
                <a:lnTo>
                  <a:pt x="35" y="2628"/>
                </a:lnTo>
                <a:lnTo>
                  <a:pt x="34" y="2632"/>
                </a:lnTo>
                <a:lnTo>
                  <a:pt x="30" y="2632"/>
                </a:lnTo>
                <a:lnTo>
                  <a:pt x="23" y="2625"/>
                </a:lnTo>
                <a:lnTo>
                  <a:pt x="18" y="2623"/>
                </a:lnTo>
                <a:lnTo>
                  <a:pt x="13" y="2624"/>
                </a:lnTo>
                <a:lnTo>
                  <a:pt x="14" y="2624"/>
                </a:lnTo>
                <a:lnTo>
                  <a:pt x="13" y="2624"/>
                </a:lnTo>
                <a:lnTo>
                  <a:pt x="15" y="2630"/>
                </a:lnTo>
                <a:lnTo>
                  <a:pt x="10" y="2636"/>
                </a:lnTo>
                <a:lnTo>
                  <a:pt x="15" y="2637"/>
                </a:lnTo>
                <a:lnTo>
                  <a:pt x="20" y="2637"/>
                </a:lnTo>
                <a:lnTo>
                  <a:pt x="25" y="2638"/>
                </a:lnTo>
                <a:lnTo>
                  <a:pt x="26" y="2643"/>
                </a:lnTo>
                <a:lnTo>
                  <a:pt x="23" y="2644"/>
                </a:lnTo>
                <a:lnTo>
                  <a:pt x="17" y="2650"/>
                </a:lnTo>
                <a:lnTo>
                  <a:pt x="14" y="2652"/>
                </a:lnTo>
                <a:lnTo>
                  <a:pt x="14" y="2652"/>
                </a:lnTo>
                <a:lnTo>
                  <a:pt x="14" y="2652"/>
                </a:lnTo>
                <a:lnTo>
                  <a:pt x="34" y="2661"/>
                </a:lnTo>
                <a:lnTo>
                  <a:pt x="33" y="2661"/>
                </a:lnTo>
                <a:lnTo>
                  <a:pt x="30" y="2664"/>
                </a:lnTo>
                <a:lnTo>
                  <a:pt x="20" y="2669"/>
                </a:lnTo>
                <a:lnTo>
                  <a:pt x="20" y="2669"/>
                </a:lnTo>
                <a:lnTo>
                  <a:pt x="19" y="2669"/>
                </a:lnTo>
                <a:lnTo>
                  <a:pt x="18" y="2671"/>
                </a:lnTo>
                <a:lnTo>
                  <a:pt x="17" y="2672"/>
                </a:lnTo>
                <a:lnTo>
                  <a:pt x="17" y="2672"/>
                </a:lnTo>
                <a:lnTo>
                  <a:pt x="17" y="2673"/>
                </a:lnTo>
                <a:lnTo>
                  <a:pt x="18" y="2676"/>
                </a:lnTo>
                <a:lnTo>
                  <a:pt x="23" y="2677"/>
                </a:lnTo>
                <a:lnTo>
                  <a:pt x="41" y="2675"/>
                </a:lnTo>
                <a:lnTo>
                  <a:pt x="42" y="2675"/>
                </a:lnTo>
                <a:lnTo>
                  <a:pt x="44" y="2675"/>
                </a:lnTo>
                <a:lnTo>
                  <a:pt x="46" y="2672"/>
                </a:lnTo>
                <a:lnTo>
                  <a:pt x="47" y="2670"/>
                </a:lnTo>
                <a:lnTo>
                  <a:pt x="51" y="2671"/>
                </a:lnTo>
                <a:lnTo>
                  <a:pt x="51" y="2676"/>
                </a:lnTo>
                <a:lnTo>
                  <a:pt x="47" y="2681"/>
                </a:lnTo>
                <a:lnTo>
                  <a:pt x="43" y="2684"/>
                </a:lnTo>
                <a:lnTo>
                  <a:pt x="38" y="2685"/>
                </a:lnTo>
                <a:lnTo>
                  <a:pt x="38" y="2685"/>
                </a:lnTo>
                <a:lnTo>
                  <a:pt x="38" y="2685"/>
                </a:lnTo>
                <a:lnTo>
                  <a:pt x="38" y="2686"/>
                </a:lnTo>
                <a:lnTo>
                  <a:pt x="37" y="2687"/>
                </a:lnTo>
                <a:lnTo>
                  <a:pt x="37" y="2687"/>
                </a:lnTo>
                <a:lnTo>
                  <a:pt x="37" y="2687"/>
                </a:lnTo>
                <a:lnTo>
                  <a:pt x="41" y="2692"/>
                </a:lnTo>
                <a:lnTo>
                  <a:pt x="45" y="2695"/>
                </a:lnTo>
                <a:lnTo>
                  <a:pt x="51" y="2695"/>
                </a:lnTo>
                <a:lnTo>
                  <a:pt x="51" y="2695"/>
                </a:lnTo>
                <a:lnTo>
                  <a:pt x="51" y="2695"/>
                </a:lnTo>
                <a:lnTo>
                  <a:pt x="57" y="2687"/>
                </a:lnTo>
                <a:lnTo>
                  <a:pt x="58" y="2685"/>
                </a:lnTo>
                <a:lnTo>
                  <a:pt x="59" y="2689"/>
                </a:lnTo>
                <a:lnTo>
                  <a:pt x="57" y="2696"/>
                </a:lnTo>
                <a:lnTo>
                  <a:pt x="55" y="2699"/>
                </a:lnTo>
                <a:lnTo>
                  <a:pt x="53" y="2703"/>
                </a:lnTo>
                <a:lnTo>
                  <a:pt x="53" y="2703"/>
                </a:lnTo>
                <a:lnTo>
                  <a:pt x="53" y="2703"/>
                </a:lnTo>
                <a:lnTo>
                  <a:pt x="55" y="2707"/>
                </a:lnTo>
                <a:lnTo>
                  <a:pt x="69" y="2720"/>
                </a:lnTo>
                <a:lnTo>
                  <a:pt x="74" y="2722"/>
                </a:lnTo>
                <a:lnTo>
                  <a:pt x="76" y="2725"/>
                </a:lnTo>
                <a:lnTo>
                  <a:pt x="76" y="2727"/>
                </a:lnTo>
                <a:lnTo>
                  <a:pt x="75" y="2729"/>
                </a:lnTo>
                <a:lnTo>
                  <a:pt x="74" y="2735"/>
                </a:lnTo>
                <a:lnTo>
                  <a:pt x="74" y="2737"/>
                </a:lnTo>
                <a:lnTo>
                  <a:pt x="84" y="2754"/>
                </a:lnTo>
                <a:lnTo>
                  <a:pt x="85" y="2763"/>
                </a:lnTo>
                <a:lnTo>
                  <a:pt x="81" y="2769"/>
                </a:lnTo>
                <a:lnTo>
                  <a:pt x="77" y="2772"/>
                </a:lnTo>
                <a:lnTo>
                  <a:pt x="78" y="2769"/>
                </a:lnTo>
                <a:lnTo>
                  <a:pt x="78" y="2765"/>
                </a:lnTo>
                <a:lnTo>
                  <a:pt x="77" y="2762"/>
                </a:lnTo>
                <a:lnTo>
                  <a:pt x="73" y="2758"/>
                </a:lnTo>
                <a:lnTo>
                  <a:pt x="72" y="2752"/>
                </a:lnTo>
                <a:lnTo>
                  <a:pt x="68" y="2747"/>
                </a:lnTo>
                <a:lnTo>
                  <a:pt x="67" y="2742"/>
                </a:lnTo>
                <a:lnTo>
                  <a:pt x="66" y="2740"/>
                </a:lnTo>
                <a:lnTo>
                  <a:pt x="43" y="2729"/>
                </a:lnTo>
                <a:lnTo>
                  <a:pt x="42" y="2726"/>
                </a:lnTo>
                <a:lnTo>
                  <a:pt x="37" y="2721"/>
                </a:lnTo>
                <a:lnTo>
                  <a:pt x="35" y="2720"/>
                </a:lnTo>
                <a:lnTo>
                  <a:pt x="32" y="2722"/>
                </a:lnTo>
                <a:lnTo>
                  <a:pt x="18" y="2731"/>
                </a:lnTo>
                <a:lnTo>
                  <a:pt x="15" y="2735"/>
                </a:lnTo>
                <a:lnTo>
                  <a:pt x="54" y="2745"/>
                </a:lnTo>
                <a:lnTo>
                  <a:pt x="58" y="2752"/>
                </a:lnTo>
                <a:lnTo>
                  <a:pt x="56" y="2754"/>
                </a:lnTo>
                <a:lnTo>
                  <a:pt x="55" y="2756"/>
                </a:lnTo>
                <a:lnTo>
                  <a:pt x="53" y="2755"/>
                </a:lnTo>
                <a:lnTo>
                  <a:pt x="52" y="2751"/>
                </a:lnTo>
                <a:lnTo>
                  <a:pt x="51" y="2749"/>
                </a:lnTo>
                <a:lnTo>
                  <a:pt x="43" y="2749"/>
                </a:lnTo>
                <a:lnTo>
                  <a:pt x="42" y="2749"/>
                </a:lnTo>
                <a:lnTo>
                  <a:pt x="41" y="2751"/>
                </a:lnTo>
                <a:lnTo>
                  <a:pt x="39" y="2752"/>
                </a:lnTo>
                <a:lnTo>
                  <a:pt x="39" y="2752"/>
                </a:lnTo>
                <a:lnTo>
                  <a:pt x="38" y="2752"/>
                </a:lnTo>
                <a:lnTo>
                  <a:pt x="26" y="2752"/>
                </a:lnTo>
                <a:lnTo>
                  <a:pt x="19" y="2753"/>
                </a:lnTo>
                <a:lnTo>
                  <a:pt x="19" y="2753"/>
                </a:lnTo>
                <a:lnTo>
                  <a:pt x="19" y="2753"/>
                </a:lnTo>
                <a:lnTo>
                  <a:pt x="18" y="2755"/>
                </a:lnTo>
                <a:lnTo>
                  <a:pt x="15" y="2758"/>
                </a:lnTo>
                <a:lnTo>
                  <a:pt x="15" y="2758"/>
                </a:lnTo>
                <a:lnTo>
                  <a:pt x="15" y="2759"/>
                </a:lnTo>
                <a:lnTo>
                  <a:pt x="23" y="2762"/>
                </a:lnTo>
                <a:lnTo>
                  <a:pt x="29" y="2768"/>
                </a:lnTo>
                <a:lnTo>
                  <a:pt x="37" y="2780"/>
                </a:lnTo>
                <a:lnTo>
                  <a:pt x="42" y="2781"/>
                </a:lnTo>
                <a:lnTo>
                  <a:pt x="39" y="2782"/>
                </a:lnTo>
                <a:lnTo>
                  <a:pt x="39" y="2783"/>
                </a:lnTo>
                <a:lnTo>
                  <a:pt x="38" y="2784"/>
                </a:lnTo>
                <a:lnTo>
                  <a:pt x="37" y="2785"/>
                </a:lnTo>
                <a:lnTo>
                  <a:pt x="32" y="2788"/>
                </a:lnTo>
                <a:lnTo>
                  <a:pt x="32" y="2788"/>
                </a:lnTo>
                <a:lnTo>
                  <a:pt x="32" y="2788"/>
                </a:lnTo>
                <a:lnTo>
                  <a:pt x="34" y="2791"/>
                </a:lnTo>
                <a:lnTo>
                  <a:pt x="39" y="2795"/>
                </a:lnTo>
                <a:lnTo>
                  <a:pt x="42" y="2798"/>
                </a:lnTo>
                <a:lnTo>
                  <a:pt x="36" y="2799"/>
                </a:lnTo>
                <a:lnTo>
                  <a:pt x="36" y="2799"/>
                </a:lnTo>
                <a:lnTo>
                  <a:pt x="35" y="2801"/>
                </a:lnTo>
                <a:lnTo>
                  <a:pt x="41" y="2808"/>
                </a:lnTo>
                <a:lnTo>
                  <a:pt x="44" y="2810"/>
                </a:lnTo>
                <a:lnTo>
                  <a:pt x="47" y="2805"/>
                </a:lnTo>
                <a:lnTo>
                  <a:pt x="48" y="2804"/>
                </a:lnTo>
                <a:lnTo>
                  <a:pt x="48" y="2804"/>
                </a:lnTo>
                <a:lnTo>
                  <a:pt x="51" y="2804"/>
                </a:lnTo>
                <a:lnTo>
                  <a:pt x="51" y="2806"/>
                </a:lnTo>
                <a:lnTo>
                  <a:pt x="51" y="2808"/>
                </a:lnTo>
                <a:lnTo>
                  <a:pt x="51" y="2809"/>
                </a:lnTo>
                <a:lnTo>
                  <a:pt x="49" y="2811"/>
                </a:lnTo>
                <a:lnTo>
                  <a:pt x="47" y="2813"/>
                </a:lnTo>
                <a:lnTo>
                  <a:pt x="47" y="2813"/>
                </a:lnTo>
                <a:lnTo>
                  <a:pt x="44" y="2816"/>
                </a:lnTo>
                <a:lnTo>
                  <a:pt x="46" y="2819"/>
                </a:lnTo>
                <a:lnTo>
                  <a:pt x="48" y="2821"/>
                </a:lnTo>
                <a:lnTo>
                  <a:pt x="54" y="2823"/>
                </a:lnTo>
                <a:lnTo>
                  <a:pt x="57" y="2823"/>
                </a:lnTo>
                <a:lnTo>
                  <a:pt x="64" y="2823"/>
                </a:lnTo>
                <a:lnTo>
                  <a:pt x="72" y="2824"/>
                </a:lnTo>
                <a:lnTo>
                  <a:pt x="74" y="2824"/>
                </a:lnTo>
                <a:lnTo>
                  <a:pt x="76" y="2823"/>
                </a:lnTo>
                <a:lnTo>
                  <a:pt x="76" y="2823"/>
                </a:lnTo>
                <a:lnTo>
                  <a:pt x="76" y="2823"/>
                </a:lnTo>
                <a:lnTo>
                  <a:pt x="77" y="2821"/>
                </a:lnTo>
                <a:lnTo>
                  <a:pt x="78" y="2819"/>
                </a:lnTo>
                <a:lnTo>
                  <a:pt x="79" y="2816"/>
                </a:lnTo>
                <a:lnTo>
                  <a:pt x="82" y="2814"/>
                </a:lnTo>
                <a:lnTo>
                  <a:pt x="83" y="2819"/>
                </a:lnTo>
                <a:lnTo>
                  <a:pt x="84" y="2826"/>
                </a:lnTo>
                <a:lnTo>
                  <a:pt x="87" y="2832"/>
                </a:lnTo>
                <a:lnTo>
                  <a:pt x="92" y="2835"/>
                </a:lnTo>
                <a:lnTo>
                  <a:pt x="98" y="2838"/>
                </a:lnTo>
                <a:lnTo>
                  <a:pt x="103" y="2838"/>
                </a:lnTo>
                <a:lnTo>
                  <a:pt x="110" y="2835"/>
                </a:lnTo>
                <a:lnTo>
                  <a:pt x="114" y="2833"/>
                </a:lnTo>
                <a:lnTo>
                  <a:pt x="114" y="2833"/>
                </a:lnTo>
                <a:lnTo>
                  <a:pt x="115" y="2833"/>
                </a:lnTo>
                <a:lnTo>
                  <a:pt x="116" y="2832"/>
                </a:lnTo>
                <a:lnTo>
                  <a:pt x="116" y="2832"/>
                </a:lnTo>
                <a:lnTo>
                  <a:pt x="117" y="2835"/>
                </a:lnTo>
                <a:lnTo>
                  <a:pt x="127" y="2838"/>
                </a:lnTo>
                <a:lnTo>
                  <a:pt x="136" y="2837"/>
                </a:lnTo>
                <a:lnTo>
                  <a:pt x="137" y="2835"/>
                </a:lnTo>
                <a:lnTo>
                  <a:pt x="138" y="2833"/>
                </a:lnTo>
                <a:lnTo>
                  <a:pt x="137" y="2830"/>
                </a:lnTo>
                <a:lnTo>
                  <a:pt x="135" y="2829"/>
                </a:lnTo>
                <a:lnTo>
                  <a:pt x="118" y="2830"/>
                </a:lnTo>
                <a:lnTo>
                  <a:pt x="118" y="2830"/>
                </a:lnTo>
                <a:lnTo>
                  <a:pt x="103" y="2822"/>
                </a:lnTo>
                <a:lnTo>
                  <a:pt x="95" y="2821"/>
                </a:lnTo>
                <a:lnTo>
                  <a:pt x="92" y="2818"/>
                </a:lnTo>
                <a:lnTo>
                  <a:pt x="92" y="2812"/>
                </a:lnTo>
                <a:lnTo>
                  <a:pt x="95" y="2818"/>
                </a:lnTo>
                <a:lnTo>
                  <a:pt x="98" y="2819"/>
                </a:lnTo>
                <a:lnTo>
                  <a:pt x="98" y="2818"/>
                </a:lnTo>
                <a:lnTo>
                  <a:pt x="98" y="2818"/>
                </a:lnTo>
                <a:lnTo>
                  <a:pt x="100" y="2816"/>
                </a:lnTo>
                <a:lnTo>
                  <a:pt x="101" y="2815"/>
                </a:lnTo>
                <a:lnTo>
                  <a:pt x="104" y="2811"/>
                </a:lnTo>
                <a:lnTo>
                  <a:pt x="107" y="2811"/>
                </a:lnTo>
                <a:lnTo>
                  <a:pt x="110" y="2813"/>
                </a:lnTo>
                <a:lnTo>
                  <a:pt x="117" y="2812"/>
                </a:lnTo>
                <a:lnTo>
                  <a:pt x="133" y="2814"/>
                </a:lnTo>
                <a:lnTo>
                  <a:pt x="150" y="2823"/>
                </a:lnTo>
                <a:lnTo>
                  <a:pt x="155" y="2822"/>
                </a:lnTo>
                <a:lnTo>
                  <a:pt x="163" y="2816"/>
                </a:lnTo>
                <a:lnTo>
                  <a:pt x="180" y="2801"/>
                </a:lnTo>
                <a:lnTo>
                  <a:pt x="185" y="2796"/>
                </a:lnTo>
                <a:lnTo>
                  <a:pt x="185" y="2796"/>
                </a:lnTo>
                <a:lnTo>
                  <a:pt x="185" y="2796"/>
                </a:lnTo>
                <a:lnTo>
                  <a:pt x="186" y="2790"/>
                </a:lnTo>
                <a:lnTo>
                  <a:pt x="186" y="2790"/>
                </a:lnTo>
                <a:lnTo>
                  <a:pt x="187" y="2785"/>
                </a:lnTo>
                <a:lnTo>
                  <a:pt x="196" y="2769"/>
                </a:lnTo>
                <a:lnTo>
                  <a:pt x="199" y="2764"/>
                </a:lnTo>
                <a:lnTo>
                  <a:pt x="202" y="2751"/>
                </a:lnTo>
                <a:lnTo>
                  <a:pt x="203" y="2743"/>
                </a:lnTo>
                <a:lnTo>
                  <a:pt x="203" y="2743"/>
                </a:lnTo>
                <a:lnTo>
                  <a:pt x="203" y="2742"/>
                </a:lnTo>
                <a:lnTo>
                  <a:pt x="204" y="2739"/>
                </a:lnTo>
                <a:lnTo>
                  <a:pt x="204" y="2737"/>
                </a:lnTo>
                <a:lnTo>
                  <a:pt x="206" y="2735"/>
                </a:lnTo>
                <a:lnTo>
                  <a:pt x="209" y="2733"/>
                </a:lnTo>
                <a:lnTo>
                  <a:pt x="212" y="2730"/>
                </a:lnTo>
                <a:lnTo>
                  <a:pt x="214" y="2726"/>
                </a:lnTo>
                <a:lnTo>
                  <a:pt x="214" y="2726"/>
                </a:lnTo>
                <a:lnTo>
                  <a:pt x="215" y="2723"/>
                </a:lnTo>
                <a:lnTo>
                  <a:pt x="216" y="2714"/>
                </a:lnTo>
                <a:lnTo>
                  <a:pt x="221" y="2707"/>
                </a:lnTo>
                <a:lnTo>
                  <a:pt x="226" y="2701"/>
                </a:lnTo>
                <a:lnTo>
                  <a:pt x="238" y="2691"/>
                </a:lnTo>
                <a:lnTo>
                  <a:pt x="243" y="2685"/>
                </a:lnTo>
                <a:lnTo>
                  <a:pt x="248" y="2679"/>
                </a:lnTo>
                <a:lnTo>
                  <a:pt x="251" y="2672"/>
                </a:lnTo>
                <a:lnTo>
                  <a:pt x="252" y="2670"/>
                </a:lnTo>
                <a:lnTo>
                  <a:pt x="255" y="2664"/>
                </a:lnTo>
                <a:lnTo>
                  <a:pt x="259" y="2657"/>
                </a:lnTo>
                <a:lnTo>
                  <a:pt x="262" y="2652"/>
                </a:lnTo>
                <a:lnTo>
                  <a:pt x="264" y="2650"/>
                </a:lnTo>
                <a:lnTo>
                  <a:pt x="268" y="2647"/>
                </a:lnTo>
                <a:lnTo>
                  <a:pt x="280" y="2637"/>
                </a:lnTo>
                <a:lnTo>
                  <a:pt x="302" y="2623"/>
                </a:lnTo>
                <a:lnTo>
                  <a:pt x="314" y="2614"/>
                </a:lnTo>
                <a:lnTo>
                  <a:pt x="320" y="2608"/>
                </a:lnTo>
                <a:lnTo>
                  <a:pt x="324" y="2603"/>
                </a:lnTo>
                <a:lnTo>
                  <a:pt x="334" y="2590"/>
                </a:lnTo>
                <a:lnTo>
                  <a:pt x="342" y="2575"/>
                </a:lnTo>
                <a:lnTo>
                  <a:pt x="344" y="2571"/>
                </a:lnTo>
                <a:lnTo>
                  <a:pt x="350" y="2561"/>
                </a:lnTo>
                <a:lnTo>
                  <a:pt x="352" y="2559"/>
                </a:lnTo>
                <a:lnTo>
                  <a:pt x="353" y="2557"/>
                </a:lnTo>
                <a:lnTo>
                  <a:pt x="353" y="2556"/>
                </a:lnTo>
                <a:lnTo>
                  <a:pt x="354" y="2554"/>
                </a:lnTo>
                <a:lnTo>
                  <a:pt x="354" y="2551"/>
                </a:lnTo>
                <a:lnTo>
                  <a:pt x="356" y="2551"/>
                </a:lnTo>
                <a:lnTo>
                  <a:pt x="357" y="2549"/>
                </a:lnTo>
                <a:lnTo>
                  <a:pt x="357" y="2549"/>
                </a:lnTo>
                <a:lnTo>
                  <a:pt x="357" y="2549"/>
                </a:lnTo>
                <a:lnTo>
                  <a:pt x="358" y="2547"/>
                </a:lnTo>
                <a:lnTo>
                  <a:pt x="358" y="2547"/>
                </a:lnTo>
                <a:lnTo>
                  <a:pt x="358" y="2547"/>
                </a:lnTo>
                <a:close/>
                <a:moveTo>
                  <a:pt x="1414" y="5018"/>
                </a:moveTo>
                <a:lnTo>
                  <a:pt x="1407" y="5011"/>
                </a:lnTo>
                <a:lnTo>
                  <a:pt x="1404" y="5009"/>
                </a:lnTo>
                <a:lnTo>
                  <a:pt x="1403" y="5011"/>
                </a:lnTo>
                <a:lnTo>
                  <a:pt x="1402" y="5012"/>
                </a:lnTo>
                <a:lnTo>
                  <a:pt x="1402" y="5015"/>
                </a:lnTo>
                <a:lnTo>
                  <a:pt x="1400" y="5016"/>
                </a:lnTo>
                <a:lnTo>
                  <a:pt x="1399" y="5016"/>
                </a:lnTo>
                <a:lnTo>
                  <a:pt x="1395" y="5013"/>
                </a:lnTo>
                <a:lnTo>
                  <a:pt x="1393" y="5013"/>
                </a:lnTo>
                <a:lnTo>
                  <a:pt x="1393" y="5014"/>
                </a:lnTo>
                <a:lnTo>
                  <a:pt x="1394" y="5015"/>
                </a:lnTo>
                <a:lnTo>
                  <a:pt x="1394" y="5017"/>
                </a:lnTo>
                <a:lnTo>
                  <a:pt x="1394" y="5018"/>
                </a:lnTo>
                <a:lnTo>
                  <a:pt x="1393" y="5021"/>
                </a:lnTo>
                <a:lnTo>
                  <a:pt x="1394" y="5022"/>
                </a:lnTo>
                <a:lnTo>
                  <a:pt x="1412" y="5034"/>
                </a:lnTo>
                <a:lnTo>
                  <a:pt x="1412" y="5034"/>
                </a:lnTo>
                <a:lnTo>
                  <a:pt x="1413" y="5034"/>
                </a:lnTo>
                <a:lnTo>
                  <a:pt x="1413" y="5034"/>
                </a:lnTo>
                <a:lnTo>
                  <a:pt x="1413" y="5032"/>
                </a:lnTo>
                <a:lnTo>
                  <a:pt x="1411" y="5029"/>
                </a:lnTo>
                <a:lnTo>
                  <a:pt x="1411" y="5027"/>
                </a:lnTo>
                <a:lnTo>
                  <a:pt x="1412" y="5025"/>
                </a:lnTo>
                <a:lnTo>
                  <a:pt x="1412" y="5023"/>
                </a:lnTo>
                <a:lnTo>
                  <a:pt x="1413" y="5023"/>
                </a:lnTo>
                <a:lnTo>
                  <a:pt x="1413" y="5021"/>
                </a:lnTo>
                <a:lnTo>
                  <a:pt x="1410" y="5017"/>
                </a:lnTo>
                <a:lnTo>
                  <a:pt x="1410" y="5016"/>
                </a:lnTo>
                <a:lnTo>
                  <a:pt x="1414" y="5018"/>
                </a:lnTo>
                <a:close/>
                <a:moveTo>
                  <a:pt x="990" y="4875"/>
                </a:moveTo>
                <a:lnTo>
                  <a:pt x="994" y="4875"/>
                </a:lnTo>
                <a:lnTo>
                  <a:pt x="996" y="4874"/>
                </a:lnTo>
                <a:lnTo>
                  <a:pt x="997" y="4871"/>
                </a:lnTo>
                <a:lnTo>
                  <a:pt x="996" y="4869"/>
                </a:lnTo>
                <a:lnTo>
                  <a:pt x="995" y="4869"/>
                </a:lnTo>
                <a:lnTo>
                  <a:pt x="992" y="4870"/>
                </a:lnTo>
                <a:lnTo>
                  <a:pt x="991" y="4871"/>
                </a:lnTo>
                <a:lnTo>
                  <a:pt x="987" y="4874"/>
                </a:lnTo>
                <a:lnTo>
                  <a:pt x="986" y="4875"/>
                </a:lnTo>
                <a:lnTo>
                  <a:pt x="987" y="4875"/>
                </a:lnTo>
                <a:lnTo>
                  <a:pt x="987" y="4876"/>
                </a:lnTo>
                <a:lnTo>
                  <a:pt x="990" y="4875"/>
                </a:lnTo>
                <a:close/>
                <a:moveTo>
                  <a:pt x="1002" y="4873"/>
                </a:moveTo>
                <a:lnTo>
                  <a:pt x="1005" y="4873"/>
                </a:lnTo>
                <a:lnTo>
                  <a:pt x="1006" y="4871"/>
                </a:lnTo>
                <a:lnTo>
                  <a:pt x="1007" y="4870"/>
                </a:lnTo>
                <a:lnTo>
                  <a:pt x="1008" y="4869"/>
                </a:lnTo>
                <a:lnTo>
                  <a:pt x="1009" y="4869"/>
                </a:lnTo>
                <a:lnTo>
                  <a:pt x="1011" y="4868"/>
                </a:lnTo>
                <a:lnTo>
                  <a:pt x="1014" y="4867"/>
                </a:lnTo>
                <a:lnTo>
                  <a:pt x="1014" y="4866"/>
                </a:lnTo>
                <a:lnTo>
                  <a:pt x="1015" y="4865"/>
                </a:lnTo>
                <a:lnTo>
                  <a:pt x="1016" y="4863"/>
                </a:lnTo>
                <a:lnTo>
                  <a:pt x="1019" y="4859"/>
                </a:lnTo>
                <a:lnTo>
                  <a:pt x="1019" y="4857"/>
                </a:lnTo>
                <a:lnTo>
                  <a:pt x="1018" y="4855"/>
                </a:lnTo>
                <a:lnTo>
                  <a:pt x="1017" y="4854"/>
                </a:lnTo>
                <a:lnTo>
                  <a:pt x="1016" y="4855"/>
                </a:lnTo>
                <a:lnTo>
                  <a:pt x="1015" y="4855"/>
                </a:lnTo>
                <a:lnTo>
                  <a:pt x="1012" y="4855"/>
                </a:lnTo>
                <a:lnTo>
                  <a:pt x="1011" y="4856"/>
                </a:lnTo>
                <a:lnTo>
                  <a:pt x="1009" y="4858"/>
                </a:lnTo>
                <a:lnTo>
                  <a:pt x="1007" y="4858"/>
                </a:lnTo>
                <a:lnTo>
                  <a:pt x="1006" y="4859"/>
                </a:lnTo>
                <a:lnTo>
                  <a:pt x="1005" y="4861"/>
                </a:lnTo>
                <a:lnTo>
                  <a:pt x="1004" y="4863"/>
                </a:lnTo>
                <a:lnTo>
                  <a:pt x="1002" y="4864"/>
                </a:lnTo>
                <a:lnTo>
                  <a:pt x="1001" y="4865"/>
                </a:lnTo>
                <a:lnTo>
                  <a:pt x="1001" y="4866"/>
                </a:lnTo>
                <a:lnTo>
                  <a:pt x="1000" y="4867"/>
                </a:lnTo>
                <a:lnTo>
                  <a:pt x="999" y="4867"/>
                </a:lnTo>
                <a:lnTo>
                  <a:pt x="999" y="4868"/>
                </a:lnTo>
                <a:lnTo>
                  <a:pt x="999" y="4870"/>
                </a:lnTo>
                <a:lnTo>
                  <a:pt x="1002" y="4873"/>
                </a:lnTo>
                <a:close/>
                <a:moveTo>
                  <a:pt x="1334" y="4962"/>
                </a:moveTo>
                <a:lnTo>
                  <a:pt x="1335" y="4965"/>
                </a:lnTo>
                <a:lnTo>
                  <a:pt x="1338" y="4962"/>
                </a:lnTo>
                <a:lnTo>
                  <a:pt x="1339" y="4954"/>
                </a:lnTo>
                <a:lnTo>
                  <a:pt x="1340" y="4948"/>
                </a:lnTo>
                <a:lnTo>
                  <a:pt x="1339" y="4947"/>
                </a:lnTo>
                <a:lnTo>
                  <a:pt x="1336" y="4947"/>
                </a:lnTo>
                <a:lnTo>
                  <a:pt x="1335" y="4946"/>
                </a:lnTo>
                <a:lnTo>
                  <a:pt x="1335" y="4946"/>
                </a:lnTo>
                <a:lnTo>
                  <a:pt x="1333" y="4946"/>
                </a:lnTo>
                <a:lnTo>
                  <a:pt x="1332" y="4948"/>
                </a:lnTo>
                <a:lnTo>
                  <a:pt x="1333" y="4949"/>
                </a:lnTo>
                <a:lnTo>
                  <a:pt x="1333" y="4952"/>
                </a:lnTo>
                <a:lnTo>
                  <a:pt x="1332" y="4953"/>
                </a:lnTo>
                <a:lnTo>
                  <a:pt x="1332" y="4955"/>
                </a:lnTo>
                <a:lnTo>
                  <a:pt x="1332" y="4958"/>
                </a:lnTo>
                <a:lnTo>
                  <a:pt x="1333" y="4961"/>
                </a:lnTo>
                <a:lnTo>
                  <a:pt x="1334" y="4962"/>
                </a:lnTo>
                <a:close/>
                <a:moveTo>
                  <a:pt x="1336" y="4945"/>
                </a:moveTo>
                <a:lnTo>
                  <a:pt x="1338" y="4944"/>
                </a:lnTo>
                <a:lnTo>
                  <a:pt x="1338" y="4942"/>
                </a:lnTo>
                <a:lnTo>
                  <a:pt x="1334" y="4932"/>
                </a:lnTo>
                <a:lnTo>
                  <a:pt x="1333" y="4932"/>
                </a:lnTo>
                <a:lnTo>
                  <a:pt x="1332" y="4932"/>
                </a:lnTo>
                <a:lnTo>
                  <a:pt x="1331" y="4933"/>
                </a:lnTo>
                <a:lnTo>
                  <a:pt x="1330" y="4933"/>
                </a:lnTo>
                <a:lnTo>
                  <a:pt x="1329" y="4930"/>
                </a:lnTo>
                <a:lnTo>
                  <a:pt x="1328" y="4933"/>
                </a:lnTo>
                <a:lnTo>
                  <a:pt x="1328" y="4938"/>
                </a:lnTo>
                <a:lnTo>
                  <a:pt x="1328" y="4943"/>
                </a:lnTo>
                <a:lnTo>
                  <a:pt x="1329" y="4945"/>
                </a:lnTo>
                <a:lnTo>
                  <a:pt x="1330" y="4946"/>
                </a:lnTo>
                <a:lnTo>
                  <a:pt x="1330" y="4947"/>
                </a:lnTo>
                <a:lnTo>
                  <a:pt x="1330" y="4949"/>
                </a:lnTo>
                <a:lnTo>
                  <a:pt x="1330" y="4949"/>
                </a:lnTo>
                <a:lnTo>
                  <a:pt x="1331" y="4949"/>
                </a:lnTo>
                <a:lnTo>
                  <a:pt x="1332" y="4947"/>
                </a:lnTo>
                <a:lnTo>
                  <a:pt x="1332" y="4945"/>
                </a:lnTo>
                <a:lnTo>
                  <a:pt x="1332" y="4945"/>
                </a:lnTo>
                <a:lnTo>
                  <a:pt x="1336" y="4945"/>
                </a:lnTo>
                <a:close/>
                <a:moveTo>
                  <a:pt x="769" y="4514"/>
                </a:moveTo>
                <a:lnTo>
                  <a:pt x="771" y="4515"/>
                </a:lnTo>
                <a:lnTo>
                  <a:pt x="775" y="4515"/>
                </a:lnTo>
                <a:lnTo>
                  <a:pt x="780" y="4509"/>
                </a:lnTo>
                <a:lnTo>
                  <a:pt x="781" y="4508"/>
                </a:lnTo>
                <a:lnTo>
                  <a:pt x="782" y="4508"/>
                </a:lnTo>
                <a:lnTo>
                  <a:pt x="783" y="4507"/>
                </a:lnTo>
                <a:lnTo>
                  <a:pt x="786" y="4504"/>
                </a:lnTo>
                <a:lnTo>
                  <a:pt x="788" y="4503"/>
                </a:lnTo>
                <a:lnTo>
                  <a:pt x="789" y="4502"/>
                </a:lnTo>
                <a:lnTo>
                  <a:pt x="789" y="4500"/>
                </a:lnTo>
                <a:lnTo>
                  <a:pt x="785" y="4494"/>
                </a:lnTo>
                <a:lnTo>
                  <a:pt x="783" y="4492"/>
                </a:lnTo>
                <a:lnTo>
                  <a:pt x="781" y="4491"/>
                </a:lnTo>
                <a:lnTo>
                  <a:pt x="780" y="4493"/>
                </a:lnTo>
                <a:lnTo>
                  <a:pt x="778" y="4495"/>
                </a:lnTo>
                <a:lnTo>
                  <a:pt x="778" y="4497"/>
                </a:lnTo>
                <a:lnTo>
                  <a:pt x="775" y="4499"/>
                </a:lnTo>
                <a:lnTo>
                  <a:pt x="772" y="4499"/>
                </a:lnTo>
                <a:lnTo>
                  <a:pt x="771" y="4500"/>
                </a:lnTo>
                <a:lnTo>
                  <a:pt x="771" y="4501"/>
                </a:lnTo>
                <a:lnTo>
                  <a:pt x="770" y="4502"/>
                </a:lnTo>
                <a:lnTo>
                  <a:pt x="768" y="4503"/>
                </a:lnTo>
                <a:lnTo>
                  <a:pt x="766" y="4505"/>
                </a:lnTo>
                <a:lnTo>
                  <a:pt x="772" y="4509"/>
                </a:lnTo>
                <a:lnTo>
                  <a:pt x="773" y="4509"/>
                </a:lnTo>
                <a:lnTo>
                  <a:pt x="776" y="4508"/>
                </a:lnTo>
                <a:lnTo>
                  <a:pt x="778" y="4505"/>
                </a:lnTo>
                <a:lnTo>
                  <a:pt x="779" y="4504"/>
                </a:lnTo>
                <a:lnTo>
                  <a:pt x="776" y="4508"/>
                </a:lnTo>
                <a:lnTo>
                  <a:pt x="769" y="4514"/>
                </a:lnTo>
                <a:close/>
                <a:moveTo>
                  <a:pt x="841" y="4161"/>
                </a:moveTo>
                <a:lnTo>
                  <a:pt x="839" y="4163"/>
                </a:lnTo>
                <a:lnTo>
                  <a:pt x="839" y="4165"/>
                </a:lnTo>
                <a:lnTo>
                  <a:pt x="840" y="4168"/>
                </a:lnTo>
                <a:lnTo>
                  <a:pt x="842" y="4171"/>
                </a:lnTo>
                <a:lnTo>
                  <a:pt x="852" y="4176"/>
                </a:lnTo>
                <a:lnTo>
                  <a:pt x="854" y="4176"/>
                </a:lnTo>
                <a:lnTo>
                  <a:pt x="857" y="4175"/>
                </a:lnTo>
                <a:lnTo>
                  <a:pt x="857" y="4173"/>
                </a:lnTo>
                <a:lnTo>
                  <a:pt x="856" y="4172"/>
                </a:lnTo>
                <a:lnTo>
                  <a:pt x="856" y="4169"/>
                </a:lnTo>
                <a:lnTo>
                  <a:pt x="856" y="4168"/>
                </a:lnTo>
                <a:lnTo>
                  <a:pt x="850" y="4164"/>
                </a:lnTo>
                <a:lnTo>
                  <a:pt x="849" y="4163"/>
                </a:lnTo>
                <a:lnTo>
                  <a:pt x="849" y="4163"/>
                </a:lnTo>
                <a:lnTo>
                  <a:pt x="848" y="4163"/>
                </a:lnTo>
                <a:lnTo>
                  <a:pt x="848" y="4162"/>
                </a:lnTo>
                <a:lnTo>
                  <a:pt x="848" y="4161"/>
                </a:lnTo>
                <a:lnTo>
                  <a:pt x="847" y="4162"/>
                </a:lnTo>
                <a:lnTo>
                  <a:pt x="844" y="4163"/>
                </a:lnTo>
                <a:lnTo>
                  <a:pt x="844" y="4163"/>
                </a:lnTo>
                <a:lnTo>
                  <a:pt x="844" y="4162"/>
                </a:lnTo>
                <a:lnTo>
                  <a:pt x="843" y="4161"/>
                </a:lnTo>
                <a:lnTo>
                  <a:pt x="842" y="4161"/>
                </a:lnTo>
                <a:lnTo>
                  <a:pt x="841" y="4161"/>
                </a:lnTo>
                <a:close/>
                <a:moveTo>
                  <a:pt x="888" y="4106"/>
                </a:moveTo>
                <a:lnTo>
                  <a:pt x="884" y="4104"/>
                </a:lnTo>
                <a:lnTo>
                  <a:pt x="882" y="4104"/>
                </a:lnTo>
                <a:lnTo>
                  <a:pt x="877" y="4106"/>
                </a:lnTo>
                <a:lnTo>
                  <a:pt x="874" y="4107"/>
                </a:lnTo>
                <a:lnTo>
                  <a:pt x="874" y="4108"/>
                </a:lnTo>
                <a:lnTo>
                  <a:pt x="874" y="4109"/>
                </a:lnTo>
                <a:lnTo>
                  <a:pt x="874" y="4110"/>
                </a:lnTo>
                <a:lnTo>
                  <a:pt x="879" y="4115"/>
                </a:lnTo>
                <a:lnTo>
                  <a:pt x="884" y="4115"/>
                </a:lnTo>
                <a:lnTo>
                  <a:pt x="886" y="4114"/>
                </a:lnTo>
                <a:lnTo>
                  <a:pt x="887" y="4113"/>
                </a:lnTo>
                <a:lnTo>
                  <a:pt x="886" y="4114"/>
                </a:lnTo>
                <a:lnTo>
                  <a:pt x="884" y="4115"/>
                </a:lnTo>
                <a:lnTo>
                  <a:pt x="886" y="4116"/>
                </a:lnTo>
                <a:lnTo>
                  <a:pt x="892" y="4114"/>
                </a:lnTo>
                <a:lnTo>
                  <a:pt x="893" y="4112"/>
                </a:lnTo>
                <a:lnTo>
                  <a:pt x="892" y="4110"/>
                </a:lnTo>
                <a:lnTo>
                  <a:pt x="890" y="4112"/>
                </a:lnTo>
                <a:lnTo>
                  <a:pt x="890" y="4108"/>
                </a:lnTo>
                <a:lnTo>
                  <a:pt x="888" y="4106"/>
                </a:lnTo>
                <a:close/>
                <a:moveTo>
                  <a:pt x="844" y="4058"/>
                </a:moveTo>
                <a:lnTo>
                  <a:pt x="843" y="4059"/>
                </a:lnTo>
                <a:lnTo>
                  <a:pt x="845" y="4063"/>
                </a:lnTo>
                <a:lnTo>
                  <a:pt x="854" y="4066"/>
                </a:lnTo>
                <a:lnTo>
                  <a:pt x="857" y="4066"/>
                </a:lnTo>
                <a:lnTo>
                  <a:pt x="864" y="4069"/>
                </a:lnTo>
                <a:lnTo>
                  <a:pt x="870" y="4068"/>
                </a:lnTo>
                <a:lnTo>
                  <a:pt x="880" y="4069"/>
                </a:lnTo>
                <a:lnTo>
                  <a:pt x="883" y="4069"/>
                </a:lnTo>
                <a:lnTo>
                  <a:pt x="884" y="4067"/>
                </a:lnTo>
                <a:lnTo>
                  <a:pt x="883" y="4064"/>
                </a:lnTo>
                <a:lnTo>
                  <a:pt x="881" y="4059"/>
                </a:lnTo>
                <a:lnTo>
                  <a:pt x="872" y="4053"/>
                </a:lnTo>
                <a:lnTo>
                  <a:pt x="870" y="4053"/>
                </a:lnTo>
                <a:lnTo>
                  <a:pt x="868" y="4053"/>
                </a:lnTo>
                <a:lnTo>
                  <a:pt x="863" y="4051"/>
                </a:lnTo>
                <a:lnTo>
                  <a:pt x="857" y="4054"/>
                </a:lnTo>
                <a:lnTo>
                  <a:pt x="853" y="4055"/>
                </a:lnTo>
                <a:lnTo>
                  <a:pt x="853" y="4056"/>
                </a:lnTo>
                <a:lnTo>
                  <a:pt x="854" y="4057"/>
                </a:lnTo>
                <a:lnTo>
                  <a:pt x="853" y="4058"/>
                </a:lnTo>
                <a:lnTo>
                  <a:pt x="854" y="4060"/>
                </a:lnTo>
                <a:lnTo>
                  <a:pt x="857" y="4063"/>
                </a:lnTo>
                <a:lnTo>
                  <a:pt x="848" y="4058"/>
                </a:lnTo>
                <a:lnTo>
                  <a:pt x="844" y="4058"/>
                </a:lnTo>
                <a:close/>
                <a:moveTo>
                  <a:pt x="124" y="3009"/>
                </a:moveTo>
                <a:lnTo>
                  <a:pt x="124" y="3010"/>
                </a:lnTo>
                <a:lnTo>
                  <a:pt x="127" y="3017"/>
                </a:lnTo>
                <a:lnTo>
                  <a:pt x="149" y="3027"/>
                </a:lnTo>
                <a:lnTo>
                  <a:pt x="151" y="3023"/>
                </a:lnTo>
                <a:lnTo>
                  <a:pt x="151" y="3020"/>
                </a:lnTo>
                <a:lnTo>
                  <a:pt x="149" y="3016"/>
                </a:lnTo>
                <a:lnTo>
                  <a:pt x="125" y="3007"/>
                </a:lnTo>
                <a:lnTo>
                  <a:pt x="124" y="3009"/>
                </a:lnTo>
                <a:close/>
                <a:moveTo>
                  <a:pt x="172" y="3105"/>
                </a:moveTo>
                <a:lnTo>
                  <a:pt x="171" y="3102"/>
                </a:lnTo>
                <a:lnTo>
                  <a:pt x="167" y="3105"/>
                </a:lnTo>
                <a:lnTo>
                  <a:pt x="166" y="3105"/>
                </a:lnTo>
                <a:lnTo>
                  <a:pt x="165" y="3105"/>
                </a:lnTo>
                <a:lnTo>
                  <a:pt x="164" y="3105"/>
                </a:lnTo>
                <a:lnTo>
                  <a:pt x="164" y="3104"/>
                </a:lnTo>
                <a:lnTo>
                  <a:pt x="163" y="3106"/>
                </a:lnTo>
                <a:lnTo>
                  <a:pt x="161" y="3105"/>
                </a:lnTo>
                <a:lnTo>
                  <a:pt x="160" y="3105"/>
                </a:lnTo>
                <a:lnTo>
                  <a:pt x="159" y="3104"/>
                </a:lnTo>
                <a:lnTo>
                  <a:pt x="157" y="3105"/>
                </a:lnTo>
                <a:lnTo>
                  <a:pt x="156" y="3105"/>
                </a:lnTo>
                <a:lnTo>
                  <a:pt x="154" y="3105"/>
                </a:lnTo>
                <a:lnTo>
                  <a:pt x="154" y="3108"/>
                </a:lnTo>
                <a:lnTo>
                  <a:pt x="157" y="3110"/>
                </a:lnTo>
                <a:lnTo>
                  <a:pt x="160" y="3112"/>
                </a:lnTo>
                <a:lnTo>
                  <a:pt x="160" y="3112"/>
                </a:lnTo>
                <a:lnTo>
                  <a:pt x="161" y="3114"/>
                </a:lnTo>
                <a:lnTo>
                  <a:pt x="161" y="3116"/>
                </a:lnTo>
                <a:lnTo>
                  <a:pt x="170" y="3116"/>
                </a:lnTo>
                <a:lnTo>
                  <a:pt x="172" y="3116"/>
                </a:lnTo>
                <a:lnTo>
                  <a:pt x="172" y="3114"/>
                </a:lnTo>
                <a:lnTo>
                  <a:pt x="173" y="3111"/>
                </a:lnTo>
                <a:lnTo>
                  <a:pt x="172" y="3107"/>
                </a:lnTo>
                <a:lnTo>
                  <a:pt x="172" y="3105"/>
                </a:lnTo>
                <a:close/>
                <a:moveTo>
                  <a:pt x="189" y="2992"/>
                </a:moveTo>
                <a:lnTo>
                  <a:pt x="187" y="2991"/>
                </a:lnTo>
                <a:lnTo>
                  <a:pt x="185" y="2991"/>
                </a:lnTo>
                <a:lnTo>
                  <a:pt x="183" y="2992"/>
                </a:lnTo>
                <a:lnTo>
                  <a:pt x="181" y="2991"/>
                </a:lnTo>
                <a:lnTo>
                  <a:pt x="181" y="2995"/>
                </a:lnTo>
                <a:lnTo>
                  <a:pt x="184" y="2997"/>
                </a:lnTo>
                <a:lnTo>
                  <a:pt x="186" y="2997"/>
                </a:lnTo>
                <a:lnTo>
                  <a:pt x="186" y="2996"/>
                </a:lnTo>
                <a:lnTo>
                  <a:pt x="187" y="2996"/>
                </a:lnTo>
                <a:lnTo>
                  <a:pt x="190" y="2995"/>
                </a:lnTo>
                <a:lnTo>
                  <a:pt x="192" y="2993"/>
                </a:lnTo>
                <a:lnTo>
                  <a:pt x="191" y="2993"/>
                </a:lnTo>
                <a:lnTo>
                  <a:pt x="189" y="2992"/>
                </a:lnTo>
                <a:close/>
                <a:moveTo>
                  <a:pt x="5" y="2637"/>
                </a:moveTo>
                <a:lnTo>
                  <a:pt x="4" y="2636"/>
                </a:lnTo>
                <a:lnTo>
                  <a:pt x="4" y="2636"/>
                </a:lnTo>
                <a:lnTo>
                  <a:pt x="3" y="2634"/>
                </a:lnTo>
                <a:lnTo>
                  <a:pt x="3" y="2633"/>
                </a:lnTo>
                <a:lnTo>
                  <a:pt x="2" y="2634"/>
                </a:lnTo>
                <a:lnTo>
                  <a:pt x="2" y="2635"/>
                </a:lnTo>
                <a:lnTo>
                  <a:pt x="2" y="2635"/>
                </a:lnTo>
                <a:lnTo>
                  <a:pt x="0" y="2636"/>
                </a:lnTo>
                <a:lnTo>
                  <a:pt x="0" y="2637"/>
                </a:lnTo>
                <a:lnTo>
                  <a:pt x="2" y="2637"/>
                </a:lnTo>
                <a:lnTo>
                  <a:pt x="3" y="2640"/>
                </a:lnTo>
                <a:lnTo>
                  <a:pt x="4" y="2640"/>
                </a:lnTo>
                <a:lnTo>
                  <a:pt x="4" y="2642"/>
                </a:lnTo>
                <a:lnTo>
                  <a:pt x="5" y="2642"/>
                </a:lnTo>
                <a:lnTo>
                  <a:pt x="4" y="2643"/>
                </a:lnTo>
                <a:lnTo>
                  <a:pt x="4" y="2645"/>
                </a:lnTo>
                <a:lnTo>
                  <a:pt x="4" y="2647"/>
                </a:lnTo>
                <a:lnTo>
                  <a:pt x="9" y="2648"/>
                </a:lnTo>
                <a:lnTo>
                  <a:pt x="8" y="2642"/>
                </a:lnTo>
                <a:lnTo>
                  <a:pt x="5" y="2637"/>
                </a:lnTo>
                <a:close/>
                <a:moveTo>
                  <a:pt x="29" y="2499"/>
                </a:moveTo>
                <a:lnTo>
                  <a:pt x="32" y="2497"/>
                </a:lnTo>
                <a:lnTo>
                  <a:pt x="33" y="2497"/>
                </a:lnTo>
                <a:lnTo>
                  <a:pt x="35" y="2496"/>
                </a:lnTo>
                <a:lnTo>
                  <a:pt x="36" y="2495"/>
                </a:lnTo>
                <a:lnTo>
                  <a:pt x="36" y="2494"/>
                </a:lnTo>
                <a:lnTo>
                  <a:pt x="35" y="2492"/>
                </a:lnTo>
                <a:lnTo>
                  <a:pt x="35" y="2490"/>
                </a:lnTo>
                <a:lnTo>
                  <a:pt x="35" y="2489"/>
                </a:lnTo>
                <a:lnTo>
                  <a:pt x="33" y="2490"/>
                </a:lnTo>
                <a:lnTo>
                  <a:pt x="32" y="2490"/>
                </a:lnTo>
                <a:lnTo>
                  <a:pt x="30" y="2488"/>
                </a:lnTo>
                <a:lnTo>
                  <a:pt x="29" y="2488"/>
                </a:lnTo>
                <a:lnTo>
                  <a:pt x="28" y="2489"/>
                </a:lnTo>
                <a:lnTo>
                  <a:pt x="28" y="2490"/>
                </a:lnTo>
                <a:lnTo>
                  <a:pt x="28" y="2490"/>
                </a:lnTo>
                <a:lnTo>
                  <a:pt x="27" y="2492"/>
                </a:lnTo>
                <a:lnTo>
                  <a:pt x="27" y="2494"/>
                </a:lnTo>
                <a:lnTo>
                  <a:pt x="27" y="2495"/>
                </a:lnTo>
                <a:lnTo>
                  <a:pt x="28" y="2497"/>
                </a:lnTo>
                <a:lnTo>
                  <a:pt x="29" y="2499"/>
                </a:lnTo>
                <a:close/>
                <a:moveTo>
                  <a:pt x="1363" y="5096"/>
                </a:moveTo>
                <a:lnTo>
                  <a:pt x="1360" y="5094"/>
                </a:lnTo>
                <a:lnTo>
                  <a:pt x="1359" y="5093"/>
                </a:lnTo>
                <a:lnTo>
                  <a:pt x="1359" y="5095"/>
                </a:lnTo>
                <a:lnTo>
                  <a:pt x="1360" y="5096"/>
                </a:lnTo>
                <a:lnTo>
                  <a:pt x="1361" y="5097"/>
                </a:lnTo>
                <a:lnTo>
                  <a:pt x="1362" y="5100"/>
                </a:lnTo>
                <a:lnTo>
                  <a:pt x="1362" y="5102"/>
                </a:lnTo>
                <a:lnTo>
                  <a:pt x="1361" y="5102"/>
                </a:lnTo>
                <a:lnTo>
                  <a:pt x="1361" y="5101"/>
                </a:lnTo>
                <a:lnTo>
                  <a:pt x="1361" y="5103"/>
                </a:lnTo>
                <a:lnTo>
                  <a:pt x="1361" y="5105"/>
                </a:lnTo>
                <a:lnTo>
                  <a:pt x="1361" y="5105"/>
                </a:lnTo>
                <a:lnTo>
                  <a:pt x="1362" y="5105"/>
                </a:lnTo>
                <a:lnTo>
                  <a:pt x="1365" y="5104"/>
                </a:lnTo>
                <a:lnTo>
                  <a:pt x="1365" y="5100"/>
                </a:lnTo>
                <a:lnTo>
                  <a:pt x="1364" y="5100"/>
                </a:lnTo>
                <a:lnTo>
                  <a:pt x="1363" y="5096"/>
                </a:lnTo>
                <a:close/>
                <a:moveTo>
                  <a:pt x="1387" y="5058"/>
                </a:moveTo>
                <a:lnTo>
                  <a:pt x="1383" y="5057"/>
                </a:lnTo>
                <a:lnTo>
                  <a:pt x="1382" y="5056"/>
                </a:lnTo>
                <a:lnTo>
                  <a:pt x="1382" y="5057"/>
                </a:lnTo>
                <a:lnTo>
                  <a:pt x="1382" y="5058"/>
                </a:lnTo>
                <a:lnTo>
                  <a:pt x="1380" y="5061"/>
                </a:lnTo>
                <a:lnTo>
                  <a:pt x="1380" y="5062"/>
                </a:lnTo>
                <a:lnTo>
                  <a:pt x="1381" y="5066"/>
                </a:lnTo>
                <a:lnTo>
                  <a:pt x="1384" y="5070"/>
                </a:lnTo>
                <a:lnTo>
                  <a:pt x="1385" y="5070"/>
                </a:lnTo>
                <a:lnTo>
                  <a:pt x="1385" y="5070"/>
                </a:lnTo>
                <a:lnTo>
                  <a:pt x="1385" y="5068"/>
                </a:lnTo>
                <a:lnTo>
                  <a:pt x="1387" y="5068"/>
                </a:lnTo>
                <a:lnTo>
                  <a:pt x="1389" y="5064"/>
                </a:lnTo>
                <a:lnTo>
                  <a:pt x="1388" y="5062"/>
                </a:lnTo>
                <a:lnTo>
                  <a:pt x="1387" y="5058"/>
                </a:lnTo>
                <a:close/>
                <a:moveTo>
                  <a:pt x="1370" y="5060"/>
                </a:moveTo>
                <a:lnTo>
                  <a:pt x="1371" y="5060"/>
                </a:lnTo>
                <a:lnTo>
                  <a:pt x="1371" y="5058"/>
                </a:lnTo>
                <a:lnTo>
                  <a:pt x="1372" y="5057"/>
                </a:lnTo>
                <a:lnTo>
                  <a:pt x="1374" y="5056"/>
                </a:lnTo>
                <a:lnTo>
                  <a:pt x="1374" y="5054"/>
                </a:lnTo>
                <a:lnTo>
                  <a:pt x="1374" y="5053"/>
                </a:lnTo>
                <a:lnTo>
                  <a:pt x="1372" y="5053"/>
                </a:lnTo>
                <a:lnTo>
                  <a:pt x="1372" y="5052"/>
                </a:lnTo>
                <a:lnTo>
                  <a:pt x="1371" y="5054"/>
                </a:lnTo>
                <a:lnTo>
                  <a:pt x="1369" y="5054"/>
                </a:lnTo>
                <a:lnTo>
                  <a:pt x="1368" y="5055"/>
                </a:lnTo>
                <a:lnTo>
                  <a:pt x="1369" y="5057"/>
                </a:lnTo>
                <a:lnTo>
                  <a:pt x="1370" y="5060"/>
                </a:lnTo>
                <a:lnTo>
                  <a:pt x="1370" y="5060"/>
                </a:lnTo>
                <a:close/>
                <a:moveTo>
                  <a:pt x="1383" y="5025"/>
                </a:moveTo>
                <a:lnTo>
                  <a:pt x="1384" y="5024"/>
                </a:lnTo>
                <a:lnTo>
                  <a:pt x="1385" y="5023"/>
                </a:lnTo>
                <a:lnTo>
                  <a:pt x="1387" y="5023"/>
                </a:lnTo>
                <a:lnTo>
                  <a:pt x="1387" y="5019"/>
                </a:lnTo>
                <a:lnTo>
                  <a:pt x="1383" y="5016"/>
                </a:lnTo>
                <a:lnTo>
                  <a:pt x="1382" y="5015"/>
                </a:lnTo>
                <a:lnTo>
                  <a:pt x="1381" y="5013"/>
                </a:lnTo>
                <a:lnTo>
                  <a:pt x="1378" y="5013"/>
                </a:lnTo>
                <a:lnTo>
                  <a:pt x="1379" y="5014"/>
                </a:lnTo>
                <a:lnTo>
                  <a:pt x="1378" y="5013"/>
                </a:lnTo>
                <a:lnTo>
                  <a:pt x="1377" y="5015"/>
                </a:lnTo>
                <a:lnTo>
                  <a:pt x="1377" y="5016"/>
                </a:lnTo>
                <a:lnTo>
                  <a:pt x="1377" y="5016"/>
                </a:lnTo>
                <a:lnTo>
                  <a:pt x="1377" y="5021"/>
                </a:lnTo>
                <a:lnTo>
                  <a:pt x="1378" y="5022"/>
                </a:lnTo>
                <a:lnTo>
                  <a:pt x="1379" y="5024"/>
                </a:lnTo>
                <a:lnTo>
                  <a:pt x="1380" y="5026"/>
                </a:lnTo>
                <a:lnTo>
                  <a:pt x="1381" y="5026"/>
                </a:lnTo>
                <a:lnTo>
                  <a:pt x="1382" y="5027"/>
                </a:lnTo>
                <a:lnTo>
                  <a:pt x="1382" y="5026"/>
                </a:lnTo>
                <a:lnTo>
                  <a:pt x="1381" y="5024"/>
                </a:lnTo>
                <a:lnTo>
                  <a:pt x="1382" y="5024"/>
                </a:lnTo>
                <a:lnTo>
                  <a:pt x="1383" y="5025"/>
                </a:lnTo>
                <a:close/>
                <a:moveTo>
                  <a:pt x="974" y="4880"/>
                </a:moveTo>
                <a:lnTo>
                  <a:pt x="972" y="4880"/>
                </a:lnTo>
                <a:lnTo>
                  <a:pt x="972" y="4884"/>
                </a:lnTo>
                <a:lnTo>
                  <a:pt x="974" y="4885"/>
                </a:lnTo>
                <a:lnTo>
                  <a:pt x="974" y="4887"/>
                </a:lnTo>
                <a:lnTo>
                  <a:pt x="975" y="4888"/>
                </a:lnTo>
                <a:lnTo>
                  <a:pt x="975" y="4887"/>
                </a:lnTo>
                <a:lnTo>
                  <a:pt x="975" y="4886"/>
                </a:lnTo>
                <a:lnTo>
                  <a:pt x="977" y="4884"/>
                </a:lnTo>
                <a:lnTo>
                  <a:pt x="976" y="4882"/>
                </a:lnTo>
                <a:lnTo>
                  <a:pt x="974" y="4880"/>
                </a:lnTo>
                <a:close/>
                <a:moveTo>
                  <a:pt x="953" y="4861"/>
                </a:moveTo>
                <a:lnTo>
                  <a:pt x="953" y="4863"/>
                </a:lnTo>
                <a:lnTo>
                  <a:pt x="953" y="4864"/>
                </a:lnTo>
                <a:lnTo>
                  <a:pt x="951" y="4864"/>
                </a:lnTo>
                <a:lnTo>
                  <a:pt x="951" y="4867"/>
                </a:lnTo>
                <a:lnTo>
                  <a:pt x="952" y="4868"/>
                </a:lnTo>
                <a:lnTo>
                  <a:pt x="956" y="4868"/>
                </a:lnTo>
                <a:lnTo>
                  <a:pt x="956" y="4866"/>
                </a:lnTo>
                <a:lnTo>
                  <a:pt x="955" y="4863"/>
                </a:lnTo>
                <a:lnTo>
                  <a:pt x="953" y="4861"/>
                </a:lnTo>
                <a:close/>
                <a:moveTo>
                  <a:pt x="947" y="4849"/>
                </a:moveTo>
                <a:lnTo>
                  <a:pt x="948" y="4853"/>
                </a:lnTo>
                <a:lnTo>
                  <a:pt x="948" y="4853"/>
                </a:lnTo>
                <a:lnTo>
                  <a:pt x="948" y="4854"/>
                </a:lnTo>
                <a:lnTo>
                  <a:pt x="949" y="4855"/>
                </a:lnTo>
                <a:lnTo>
                  <a:pt x="949" y="4856"/>
                </a:lnTo>
                <a:lnTo>
                  <a:pt x="949" y="4856"/>
                </a:lnTo>
                <a:lnTo>
                  <a:pt x="950" y="4856"/>
                </a:lnTo>
                <a:lnTo>
                  <a:pt x="950" y="4854"/>
                </a:lnTo>
                <a:lnTo>
                  <a:pt x="950" y="4851"/>
                </a:lnTo>
                <a:lnTo>
                  <a:pt x="947" y="4849"/>
                </a:lnTo>
                <a:close/>
                <a:moveTo>
                  <a:pt x="965" y="4846"/>
                </a:moveTo>
                <a:lnTo>
                  <a:pt x="962" y="4846"/>
                </a:lnTo>
                <a:lnTo>
                  <a:pt x="962" y="4848"/>
                </a:lnTo>
                <a:lnTo>
                  <a:pt x="962" y="4849"/>
                </a:lnTo>
                <a:lnTo>
                  <a:pt x="963" y="4848"/>
                </a:lnTo>
                <a:lnTo>
                  <a:pt x="965" y="4849"/>
                </a:lnTo>
                <a:lnTo>
                  <a:pt x="965" y="4849"/>
                </a:lnTo>
                <a:lnTo>
                  <a:pt x="963" y="4850"/>
                </a:lnTo>
                <a:lnTo>
                  <a:pt x="961" y="4851"/>
                </a:lnTo>
                <a:lnTo>
                  <a:pt x="962" y="4851"/>
                </a:lnTo>
                <a:lnTo>
                  <a:pt x="963" y="4851"/>
                </a:lnTo>
                <a:lnTo>
                  <a:pt x="965" y="4853"/>
                </a:lnTo>
                <a:lnTo>
                  <a:pt x="967" y="4853"/>
                </a:lnTo>
                <a:lnTo>
                  <a:pt x="968" y="4851"/>
                </a:lnTo>
                <a:lnTo>
                  <a:pt x="967" y="4849"/>
                </a:lnTo>
                <a:lnTo>
                  <a:pt x="965" y="4846"/>
                </a:lnTo>
                <a:close/>
                <a:moveTo>
                  <a:pt x="972" y="4851"/>
                </a:moveTo>
                <a:lnTo>
                  <a:pt x="974" y="4851"/>
                </a:lnTo>
                <a:lnTo>
                  <a:pt x="975" y="4850"/>
                </a:lnTo>
                <a:lnTo>
                  <a:pt x="974" y="4851"/>
                </a:lnTo>
                <a:lnTo>
                  <a:pt x="976" y="4854"/>
                </a:lnTo>
                <a:lnTo>
                  <a:pt x="976" y="4853"/>
                </a:lnTo>
                <a:lnTo>
                  <a:pt x="975" y="4851"/>
                </a:lnTo>
                <a:lnTo>
                  <a:pt x="976" y="4851"/>
                </a:lnTo>
                <a:lnTo>
                  <a:pt x="976" y="4850"/>
                </a:lnTo>
                <a:lnTo>
                  <a:pt x="975" y="4849"/>
                </a:lnTo>
                <a:lnTo>
                  <a:pt x="974" y="4848"/>
                </a:lnTo>
                <a:lnTo>
                  <a:pt x="972" y="4846"/>
                </a:lnTo>
                <a:lnTo>
                  <a:pt x="970" y="4846"/>
                </a:lnTo>
                <a:lnTo>
                  <a:pt x="969" y="4844"/>
                </a:lnTo>
                <a:lnTo>
                  <a:pt x="968" y="4843"/>
                </a:lnTo>
                <a:lnTo>
                  <a:pt x="968" y="4844"/>
                </a:lnTo>
                <a:lnTo>
                  <a:pt x="968" y="4845"/>
                </a:lnTo>
                <a:lnTo>
                  <a:pt x="968" y="4847"/>
                </a:lnTo>
                <a:lnTo>
                  <a:pt x="968" y="4847"/>
                </a:lnTo>
                <a:lnTo>
                  <a:pt x="969" y="4848"/>
                </a:lnTo>
                <a:lnTo>
                  <a:pt x="971" y="4848"/>
                </a:lnTo>
                <a:lnTo>
                  <a:pt x="971" y="4849"/>
                </a:lnTo>
                <a:lnTo>
                  <a:pt x="971" y="4849"/>
                </a:lnTo>
                <a:lnTo>
                  <a:pt x="971" y="4848"/>
                </a:lnTo>
                <a:lnTo>
                  <a:pt x="970" y="4848"/>
                </a:lnTo>
                <a:lnTo>
                  <a:pt x="970" y="4850"/>
                </a:lnTo>
                <a:lnTo>
                  <a:pt x="971" y="4850"/>
                </a:lnTo>
                <a:lnTo>
                  <a:pt x="971" y="4851"/>
                </a:lnTo>
                <a:lnTo>
                  <a:pt x="972" y="4853"/>
                </a:lnTo>
                <a:lnTo>
                  <a:pt x="972" y="4851"/>
                </a:lnTo>
                <a:close/>
                <a:moveTo>
                  <a:pt x="1427" y="4809"/>
                </a:moveTo>
                <a:lnTo>
                  <a:pt x="1424" y="4810"/>
                </a:lnTo>
                <a:lnTo>
                  <a:pt x="1420" y="4813"/>
                </a:lnTo>
                <a:lnTo>
                  <a:pt x="1417" y="4815"/>
                </a:lnTo>
                <a:lnTo>
                  <a:pt x="1414" y="4817"/>
                </a:lnTo>
                <a:lnTo>
                  <a:pt x="1414" y="4817"/>
                </a:lnTo>
                <a:lnTo>
                  <a:pt x="1416" y="4817"/>
                </a:lnTo>
                <a:lnTo>
                  <a:pt x="1417" y="4817"/>
                </a:lnTo>
                <a:lnTo>
                  <a:pt x="1421" y="4816"/>
                </a:lnTo>
                <a:lnTo>
                  <a:pt x="1426" y="4817"/>
                </a:lnTo>
                <a:lnTo>
                  <a:pt x="1427" y="4818"/>
                </a:lnTo>
                <a:lnTo>
                  <a:pt x="1430" y="4818"/>
                </a:lnTo>
                <a:lnTo>
                  <a:pt x="1431" y="4817"/>
                </a:lnTo>
                <a:lnTo>
                  <a:pt x="1431" y="4814"/>
                </a:lnTo>
                <a:lnTo>
                  <a:pt x="1428" y="4810"/>
                </a:lnTo>
                <a:lnTo>
                  <a:pt x="1427" y="4809"/>
                </a:lnTo>
                <a:close/>
                <a:moveTo>
                  <a:pt x="1320" y="4745"/>
                </a:moveTo>
                <a:lnTo>
                  <a:pt x="1320" y="4746"/>
                </a:lnTo>
                <a:lnTo>
                  <a:pt x="1319" y="4746"/>
                </a:lnTo>
                <a:lnTo>
                  <a:pt x="1318" y="4747"/>
                </a:lnTo>
                <a:lnTo>
                  <a:pt x="1319" y="4748"/>
                </a:lnTo>
                <a:lnTo>
                  <a:pt x="1319" y="4751"/>
                </a:lnTo>
                <a:lnTo>
                  <a:pt x="1319" y="4755"/>
                </a:lnTo>
                <a:lnTo>
                  <a:pt x="1321" y="4757"/>
                </a:lnTo>
                <a:lnTo>
                  <a:pt x="1322" y="4757"/>
                </a:lnTo>
                <a:lnTo>
                  <a:pt x="1323" y="4757"/>
                </a:lnTo>
                <a:lnTo>
                  <a:pt x="1324" y="4756"/>
                </a:lnTo>
                <a:lnTo>
                  <a:pt x="1323" y="4756"/>
                </a:lnTo>
                <a:lnTo>
                  <a:pt x="1324" y="4755"/>
                </a:lnTo>
                <a:lnTo>
                  <a:pt x="1324" y="4755"/>
                </a:lnTo>
                <a:lnTo>
                  <a:pt x="1324" y="4754"/>
                </a:lnTo>
                <a:lnTo>
                  <a:pt x="1324" y="4754"/>
                </a:lnTo>
                <a:lnTo>
                  <a:pt x="1325" y="4752"/>
                </a:lnTo>
                <a:lnTo>
                  <a:pt x="1324" y="4750"/>
                </a:lnTo>
                <a:lnTo>
                  <a:pt x="1324" y="4750"/>
                </a:lnTo>
                <a:lnTo>
                  <a:pt x="1325" y="4749"/>
                </a:lnTo>
                <a:lnTo>
                  <a:pt x="1325" y="4748"/>
                </a:lnTo>
                <a:lnTo>
                  <a:pt x="1325" y="4748"/>
                </a:lnTo>
                <a:lnTo>
                  <a:pt x="1324" y="4745"/>
                </a:lnTo>
                <a:lnTo>
                  <a:pt x="1323" y="4741"/>
                </a:lnTo>
                <a:lnTo>
                  <a:pt x="1322" y="4740"/>
                </a:lnTo>
                <a:lnTo>
                  <a:pt x="1322" y="4740"/>
                </a:lnTo>
                <a:lnTo>
                  <a:pt x="1322" y="4739"/>
                </a:lnTo>
                <a:lnTo>
                  <a:pt x="1321" y="4740"/>
                </a:lnTo>
                <a:lnTo>
                  <a:pt x="1321" y="4741"/>
                </a:lnTo>
                <a:lnTo>
                  <a:pt x="1321" y="4741"/>
                </a:lnTo>
                <a:lnTo>
                  <a:pt x="1320" y="4742"/>
                </a:lnTo>
                <a:lnTo>
                  <a:pt x="1320" y="4745"/>
                </a:lnTo>
                <a:close/>
                <a:moveTo>
                  <a:pt x="1213" y="4574"/>
                </a:moveTo>
                <a:lnTo>
                  <a:pt x="1215" y="4573"/>
                </a:lnTo>
                <a:lnTo>
                  <a:pt x="1220" y="4569"/>
                </a:lnTo>
                <a:lnTo>
                  <a:pt x="1218" y="4564"/>
                </a:lnTo>
                <a:lnTo>
                  <a:pt x="1217" y="4562"/>
                </a:lnTo>
                <a:lnTo>
                  <a:pt x="1216" y="4562"/>
                </a:lnTo>
                <a:lnTo>
                  <a:pt x="1212" y="4566"/>
                </a:lnTo>
                <a:lnTo>
                  <a:pt x="1208" y="4571"/>
                </a:lnTo>
                <a:lnTo>
                  <a:pt x="1208" y="4576"/>
                </a:lnTo>
                <a:lnTo>
                  <a:pt x="1211" y="4576"/>
                </a:lnTo>
                <a:lnTo>
                  <a:pt x="1213" y="4574"/>
                </a:lnTo>
                <a:close/>
                <a:moveTo>
                  <a:pt x="1165" y="4507"/>
                </a:moveTo>
                <a:lnTo>
                  <a:pt x="1166" y="4508"/>
                </a:lnTo>
                <a:lnTo>
                  <a:pt x="1166" y="4511"/>
                </a:lnTo>
                <a:lnTo>
                  <a:pt x="1167" y="4512"/>
                </a:lnTo>
                <a:lnTo>
                  <a:pt x="1168" y="4513"/>
                </a:lnTo>
                <a:lnTo>
                  <a:pt x="1172" y="4514"/>
                </a:lnTo>
                <a:lnTo>
                  <a:pt x="1175" y="4510"/>
                </a:lnTo>
                <a:lnTo>
                  <a:pt x="1177" y="4509"/>
                </a:lnTo>
                <a:lnTo>
                  <a:pt x="1175" y="4504"/>
                </a:lnTo>
                <a:lnTo>
                  <a:pt x="1174" y="4503"/>
                </a:lnTo>
                <a:lnTo>
                  <a:pt x="1172" y="4503"/>
                </a:lnTo>
                <a:lnTo>
                  <a:pt x="1169" y="4501"/>
                </a:lnTo>
                <a:lnTo>
                  <a:pt x="1167" y="4500"/>
                </a:lnTo>
                <a:lnTo>
                  <a:pt x="1166" y="4498"/>
                </a:lnTo>
                <a:lnTo>
                  <a:pt x="1166" y="4499"/>
                </a:lnTo>
                <a:lnTo>
                  <a:pt x="1165" y="4500"/>
                </a:lnTo>
                <a:lnTo>
                  <a:pt x="1165" y="4500"/>
                </a:lnTo>
                <a:lnTo>
                  <a:pt x="1165" y="4504"/>
                </a:lnTo>
                <a:lnTo>
                  <a:pt x="1165" y="4507"/>
                </a:lnTo>
                <a:close/>
                <a:moveTo>
                  <a:pt x="692" y="4008"/>
                </a:moveTo>
                <a:lnTo>
                  <a:pt x="694" y="4011"/>
                </a:lnTo>
                <a:lnTo>
                  <a:pt x="695" y="4010"/>
                </a:lnTo>
                <a:lnTo>
                  <a:pt x="696" y="4007"/>
                </a:lnTo>
                <a:lnTo>
                  <a:pt x="696" y="4006"/>
                </a:lnTo>
                <a:lnTo>
                  <a:pt x="697" y="4004"/>
                </a:lnTo>
                <a:lnTo>
                  <a:pt x="697" y="4001"/>
                </a:lnTo>
                <a:lnTo>
                  <a:pt x="699" y="4001"/>
                </a:lnTo>
                <a:lnTo>
                  <a:pt x="697" y="4000"/>
                </a:lnTo>
                <a:lnTo>
                  <a:pt x="697" y="4000"/>
                </a:lnTo>
                <a:lnTo>
                  <a:pt x="697" y="3998"/>
                </a:lnTo>
                <a:lnTo>
                  <a:pt x="695" y="3997"/>
                </a:lnTo>
                <a:lnTo>
                  <a:pt x="694" y="3996"/>
                </a:lnTo>
                <a:lnTo>
                  <a:pt x="692" y="3996"/>
                </a:lnTo>
                <a:lnTo>
                  <a:pt x="692" y="3999"/>
                </a:lnTo>
                <a:lnTo>
                  <a:pt x="692" y="4003"/>
                </a:lnTo>
                <a:lnTo>
                  <a:pt x="692" y="4007"/>
                </a:lnTo>
                <a:lnTo>
                  <a:pt x="692" y="4008"/>
                </a:lnTo>
                <a:close/>
                <a:moveTo>
                  <a:pt x="1041" y="4281"/>
                </a:moveTo>
                <a:lnTo>
                  <a:pt x="1038" y="4274"/>
                </a:lnTo>
                <a:lnTo>
                  <a:pt x="1036" y="4272"/>
                </a:lnTo>
                <a:lnTo>
                  <a:pt x="1026" y="4271"/>
                </a:lnTo>
                <a:lnTo>
                  <a:pt x="1017" y="4271"/>
                </a:lnTo>
                <a:lnTo>
                  <a:pt x="1004" y="4273"/>
                </a:lnTo>
                <a:lnTo>
                  <a:pt x="1000" y="4272"/>
                </a:lnTo>
                <a:lnTo>
                  <a:pt x="997" y="4273"/>
                </a:lnTo>
                <a:lnTo>
                  <a:pt x="999" y="4278"/>
                </a:lnTo>
                <a:lnTo>
                  <a:pt x="1007" y="4284"/>
                </a:lnTo>
                <a:lnTo>
                  <a:pt x="1015" y="4287"/>
                </a:lnTo>
                <a:lnTo>
                  <a:pt x="1024" y="4294"/>
                </a:lnTo>
                <a:lnTo>
                  <a:pt x="1028" y="4295"/>
                </a:lnTo>
                <a:lnTo>
                  <a:pt x="1033" y="4295"/>
                </a:lnTo>
                <a:lnTo>
                  <a:pt x="1040" y="4295"/>
                </a:lnTo>
                <a:lnTo>
                  <a:pt x="1041" y="4294"/>
                </a:lnTo>
                <a:lnTo>
                  <a:pt x="1045" y="4293"/>
                </a:lnTo>
                <a:lnTo>
                  <a:pt x="1045" y="4290"/>
                </a:lnTo>
                <a:lnTo>
                  <a:pt x="1043" y="4286"/>
                </a:lnTo>
                <a:lnTo>
                  <a:pt x="1041" y="4284"/>
                </a:lnTo>
                <a:lnTo>
                  <a:pt x="1043" y="4282"/>
                </a:lnTo>
                <a:lnTo>
                  <a:pt x="1041" y="4281"/>
                </a:lnTo>
                <a:close/>
                <a:moveTo>
                  <a:pt x="910" y="4208"/>
                </a:moveTo>
                <a:lnTo>
                  <a:pt x="912" y="4208"/>
                </a:lnTo>
                <a:lnTo>
                  <a:pt x="936" y="4214"/>
                </a:lnTo>
                <a:lnTo>
                  <a:pt x="938" y="4213"/>
                </a:lnTo>
                <a:lnTo>
                  <a:pt x="943" y="4211"/>
                </a:lnTo>
                <a:lnTo>
                  <a:pt x="947" y="4209"/>
                </a:lnTo>
                <a:lnTo>
                  <a:pt x="949" y="4211"/>
                </a:lnTo>
                <a:lnTo>
                  <a:pt x="951" y="4212"/>
                </a:lnTo>
                <a:lnTo>
                  <a:pt x="953" y="4212"/>
                </a:lnTo>
                <a:lnTo>
                  <a:pt x="957" y="4207"/>
                </a:lnTo>
                <a:lnTo>
                  <a:pt x="953" y="4206"/>
                </a:lnTo>
                <a:lnTo>
                  <a:pt x="951" y="4201"/>
                </a:lnTo>
                <a:lnTo>
                  <a:pt x="948" y="4192"/>
                </a:lnTo>
                <a:lnTo>
                  <a:pt x="940" y="4188"/>
                </a:lnTo>
                <a:lnTo>
                  <a:pt x="938" y="4187"/>
                </a:lnTo>
                <a:lnTo>
                  <a:pt x="935" y="4188"/>
                </a:lnTo>
                <a:lnTo>
                  <a:pt x="930" y="4192"/>
                </a:lnTo>
                <a:lnTo>
                  <a:pt x="929" y="4193"/>
                </a:lnTo>
                <a:lnTo>
                  <a:pt x="878" y="4188"/>
                </a:lnTo>
                <a:lnTo>
                  <a:pt x="868" y="4189"/>
                </a:lnTo>
                <a:lnTo>
                  <a:pt x="903" y="4208"/>
                </a:lnTo>
                <a:lnTo>
                  <a:pt x="910" y="4208"/>
                </a:lnTo>
                <a:close/>
                <a:moveTo>
                  <a:pt x="1428" y="4831"/>
                </a:moveTo>
                <a:lnTo>
                  <a:pt x="1427" y="4835"/>
                </a:lnTo>
                <a:lnTo>
                  <a:pt x="1427" y="4837"/>
                </a:lnTo>
                <a:lnTo>
                  <a:pt x="1429" y="4839"/>
                </a:lnTo>
                <a:lnTo>
                  <a:pt x="1436" y="4841"/>
                </a:lnTo>
                <a:lnTo>
                  <a:pt x="1438" y="4841"/>
                </a:lnTo>
                <a:lnTo>
                  <a:pt x="1442" y="4840"/>
                </a:lnTo>
                <a:lnTo>
                  <a:pt x="1447" y="4837"/>
                </a:lnTo>
                <a:lnTo>
                  <a:pt x="1449" y="4835"/>
                </a:lnTo>
                <a:lnTo>
                  <a:pt x="1452" y="4833"/>
                </a:lnTo>
                <a:lnTo>
                  <a:pt x="1453" y="4829"/>
                </a:lnTo>
                <a:lnTo>
                  <a:pt x="1452" y="4829"/>
                </a:lnTo>
                <a:lnTo>
                  <a:pt x="1453" y="4828"/>
                </a:lnTo>
                <a:lnTo>
                  <a:pt x="1454" y="4827"/>
                </a:lnTo>
                <a:lnTo>
                  <a:pt x="1457" y="4824"/>
                </a:lnTo>
                <a:lnTo>
                  <a:pt x="1460" y="4819"/>
                </a:lnTo>
                <a:lnTo>
                  <a:pt x="1458" y="4816"/>
                </a:lnTo>
                <a:lnTo>
                  <a:pt x="1452" y="4816"/>
                </a:lnTo>
                <a:lnTo>
                  <a:pt x="1447" y="4816"/>
                </a:lnTo>
                <a:lnTo>
                  <a:pt x="1443" y="4818"/>
                </a:lnTo>
                <a:lnTo>
                  <a:pt x="1433" y="4824"/>
                </a:lnTo>
                <a:lnTo>
                  <a:pt x="1430" y="4828"/>
                </a:lnTo>
                <a:lnTo>
                  <a:pt x="1428" y="4831"/>
                </a:lnTo>
                <a:close/>
                <a:moveTo>
                  <a:pt x="911" y="4093"/>
                </a:moveTo>
                <a:lnTo>
                  <a:pt x="907" y="4086"/>
                </a:lnTo>
                <a:lnTo>
                  <a:pt x="907" y="4085"/>
                </a:lnTo>
                <a:lnTo>
                  <a:pt x="906" y="4083"/>
                </a:lnTo>
                <a:lnTo>
                  <a:pt x="906" y="4080"/>
                </a:lnTo>
                <a:lnTo>
                  <a:pt x="903" y="4079"/>
                </a:lnTo>
                <a:lnTo>
                  <a:pt x="902" y="4079"/>
                </a:lnTo>
                <a:lnTo>
                  <a:pt x="900" y="4080"/>
                </a:lnTo>
                <a:lnTo>
                  <a:pt x="897" y="4083"/>
                </a:lnTo>
                <a:lnTo>
                  <a:pt x="893" y="4082"/>
                </a:lnTo>
                <a:lnTo>
                  <a:pt x="874" y="4075"/>
                </a:lnTo>
                <a:lnTo>
                  <a:pt x="871" y="4075"/>
                </a:lnTo>
                <a:lnTo>
                  <a:pt x="870" y="4078"/>
                </a:lnTo>
                <a:lnTo>
                  <a:pt x="866" y="4083"/>
                </a:lnTo>
                <a:lnTo>
                  <a:pt x="864" y="4079"/>
                </a:lnTo>
                <a:lnTo>
                  <a:pt x="864" y="4074"/>
                </a:lnTo>
                <a:lnTo>
                  <a:pt x="863" y="4070"/>
                </a:lnTo>
                <a:lnTo>
                  <a:pt x="856" y="4067"/>
                </a:lnTo>
                <a:lnTo>
                  <a:pt x="851" y="4067"/>
                </a:lnTo>
                <a:lnTo>
                  <a:pt x="848" y="4067"/>
                </a:lnTo>
                <a:lnTo>
                  <a:pt x="845" y="4066"/>
                </a:lnTo>
                <a:lnTo>
                  <a:pt x="844" y="4069"/>
                </a:lnTo>
                <a:lnTo>
                  <a:pt x="847" y="4074"/>
                </a:lnTo>
                <a:lnTo>
                  <a:pt x="850" y="4085"/>
                </a:lnTo>
                <a:lnTo>
                  <a:pt x="861" y="4094"/>
                </a:lnTo>
                <a:lnTo>
                  <a:pt x="864" y="4095"/>
                </a:lnTo>
                <a:lnTo>
                  <a:pt x="866" y="4094"/>
                </a:lnTo>
                <a:lnTo>
                  <a:pt x="868" y="4093"/>
                </a:lnTo>
                <a:lnTo>
                  <a:pt x="869" y="4092"/>
                </a:lnTo>
                <a:lnTo>
                  <a:pt x="869" y="4090"/>
                </a:lnTo>
                <a:lnTo>
                  <a:pt x="870" y="4093"/>
                </a:lnTo>
                <a:lnTo>
                  <a:pt x="872" y="4097"/>
                </a:lnTo>
                <a:lnTo>
                  <a:pt x="873" y="4098"/>
                </a:lnTo>
                <a:lnTo>
                  <a:pt x="890" y="4097"/>
                </a:lnTo>
                <a:lnTo>
                  <a:pt x="898" y="4098"/>
                </a:lnTo>
                <a:lnTo>
                  <a:pt x="903" y="4097"/>
                </a:lnTo>
                <a:lnTo>
                  <a:pt x="907" y="4097"/>
                </a:lnTo>
                <a:lnTo>
                  <a:pt x="909" y="4098"/>
                </a:lnTo>
                <a:lnTo>
                  <a:pt x="912" y="4102"/>
                </a:lnTo>
                <a:lnTo>
                  <a:pt x="915" y="4102"/>
                </a:lnTo>
                <a:lnTo>
                  <a:pt x="913" y="4097"/>
                </a:lnTo>
                <a:lnTo>
                  <a:pt x="911" y="4093"/>
                </a:lnTo>
                <a:close/>
                <a:moveTo>
                  <a:pt x="898" y="4182"/>
                </a:moveTo>
                <a:lnTo>
                  <a:pt x="900" y="4184"/>
                </a:lnTo>
                <a:lnTo>
                  <a:pt x="903" y="4185"/>
                </a:lnTo>
                <a:lnTo>
                  <a:pt x="911" y="4184"/>
                </a:lnTo>
                <a:lnTo>
                  <a:pt x="915" y="4185"/>
                </a:lnTo>
                <a:lnTo>
                  <a:pt x="917" y="4186"/>
                </a:lnTo>
                <a:lnTo>
                  <a:pt x="930" y="4184"/>
                </a:lnTo>
                <a:lnTo>
                  <a:pt x="935" y="4181"/>
                </a:lnTo>
                <a:lnTo>
                  <a:pt x="931" y="4175"/>
                </a:lnTo>
                <a:lnTo>
                  <a:pt x="927" y="4174"/>
                </a:lnTo>
                <a:lnTo>
                  <a:pt x="912" y="4169"/>
                </a:lnTo>
                <a:lnTo>
                  <a:pt x="894" y="4168"/>
                </a:lnTo>
                <a:lnTo>
                  <a:pt x="890" y="4171"/>
                </a:lnTo>
                <a:lnTo>
                  <a:pt x="892" y="4174"/>
                </a:lnTo>
                <a:lnTo>
                  <a:pt x="894" y="4174"/>
                </a:lnTo>
                <a:lnTo>
                  <a:pt x="893" y="4175"/>
                </a:lnTo>
                <a:lnTo>
                  <a:pt x="896" y="4177"/>
                </a:lnTo>
                <a:lnTo>
                  <a:pt x="899" y="4179"/>
                </a:lnTo>
                <a:lnTo>
                  <a:pt x="899" y="4181"/>
                </a:lnTo>
                <a:lnTo>
                  <a:pt x="898" y="4181"/>
                </a:lnTo>
                <a:lnTo>
                  <a:pt x="898" y="4182"/>
                </a:lnTo>
                <a:close/>
                <a:moveTo>
                  <a:pt x="986" y="4130"/>
                </a:moveTo>
                <a:lnTo>
                  <a:pt x="986" y="4125"/>
                </a:lnTo>
                <a:lnTo>
                  <a:pt x="985" y="4122"/>
                </a:lnTo>
                <a:lnTo>
                  <a:pt x="980" y="4115"/>
                </a:lnTo>
                <a:lnTo>
                  <a:pt x="976" y="4114"/>
                </a:lnTo>
                <a:lnTo>
                  <a:pt x="967" y="4115"/>
                </a:lnTo>
                <a:lnTo>
                  <a:pt x="963" y="4115"/>
                </a:lnTo>
                <a:lnTo>
                  <a:pt x="955" y="4113"/>
                </a:lnTo>
                <a:lnTo>
                  <a:pt x="950" y="4113"/>
                </a:lnTo>
                <a:lnTo>
                  <a:pt x="942" y="4115"/>
                </a:lnTo>
                <a:lnTo>
                  <a:pt x="927" y="4124"/>
                </a:lnTo>
                <a:lnTo>
                  <a:pt x="918" y="4127"/>
                </a:lnTo>
                <a:lnTo>
                  <a:pt x="915" y="4125"/>
                </a:lnTo>
                <a:lnTo>
                  <a:pt x="909" y="4127"/>
                </a:lnTo>
                <a:lnTo>
                  <a:pt x="897" y="4135"/>
                </a:lnTo>
                <a:lnTo>
                  <a:pt x="896" y="4139"/>
                </a:lnTo>
                <a:lnTo>
                  <a:pt x="893" y="4142"/>
                </a:lnTo>
                <a:lnTo>
                  <a:pt x="890" y="4143"/>
                </a:lnTo>
                <a:lnTo>
                  <a:pt x="887" y="4143"/>
                </a:lnTo>
                <a:lnTo>
                  <a:pt x="888" y="4149"/>
                </a:lnTo>
                <a:lnTo>
                  <a:pt x="892" y="4153"/>
                </a:lnTo>
                <a:lnTo>
                  <a:pt x="906" y="4155"/>
                </a:lnTo>
                <a:lnTo>
                  <a:pt x="908" y="4157"/>
                </a:lnTo>
                <a:lnTo>
                  <a:pt x="911" y="4162"/>
                </a:lnTo>
                <a:lnTo>
                  <a:pt x="915" y="4164"/>
                </a:lnTo>
                <a:lnTo>
                  <a:pt x="918" y="4164"/>
                </a:lnTo>
                <a:lnTo>
                  <a:pt x="920" y="4163"/>
                </a:lnTo>
                <a:lnTo>
                  <a:pt x="920" y="4161"/>
                </a:lnTo>
                <a:lnTo>
                  <a:pt x="919" y="4157"/>
                </a:lnTo>
                <a:lnTo>
                  <a:pt x="926" y="4157"/>
                </a:lnTo>
                <a:lnTo>
                  <a:pt x="941" y="4169"/>
                </a:lnTo>
                <a:lnTo>
                  <a:pt x="955" y="4174"/>
                </a:lnTo>
                <a:lnTo>
                  <a:pt x="961" y="4172"/>
                </a:lnTo>
                <a:lnTo>
                  <a:pt x="962" y="4165"/>
                </a:lnTo>
                <a:lnTo>
                  <a:pt x="971" y="4155"/>
                </a:lnTo>
                <a:lnTo>
                  <a:pt x="976" y="4153"/>
                </a:lnTo>
                <a:lnTo>
                  <a:pt x="987" y="4152"/>
                </a:lnTo>
                <a:lnTo>
                  <a:pt x="990" y="4148"/>
                </a:lnTo>
                <a:lnTo>
                  <a:pt x="990" y="4145"/>
                </a:lnTo>
                <a:lnTo>
                  <a:pt x="986" y="4139"/>
                </a:lnTo>
                <a:lnTo>
                  <a:pt x="986" y="4134"/>
                </a:lnTo>
                <a:lnTo>
                  <a:pt x="986" y="4130"/>
                </a:lnTo>
                <a:close/>
                <a:moveTo>
                  <a:pt x="683" y="2475"/>
                </a:moveTo>
                <a:lnTo>
                  <a:pt x="686" y="2475"/>
                </a:lnTo>
                <a:lnTo>
                  <a:pt x="692" y="2475"/>
                </a:lnTo>
                <a:lnTo>
                  <a:pt x="695" y="2475"/>
                </a:lnTo>
                <a:lnTo>
                  <a:pt x="701" y="2476"/>
                </a:lnTo>
                <a:lnTo>
                  <a:pt x="704" y="2477"/>
                </a:lnTo>
                <a:lnTo>
                  <a:pt x="714" y="2475"/>
                </a:lnTo>
                <a:lnTo>
                  <a:pt x="720" y="2472"/>
                </a:lnTo>
                <a:lnTo>
                  <a:pt x="725" y="2467"/>
                </a:lnTo>
                <a:lnTo>
                  <a:pt x="726" y="2465"/>
                </a:lnTo>
                <a:lnTo>
                  <a:pt x="729" y="2460"/>
                </a:lnTo>
                <a:lnTo>
                  <a:pt x="731" y="2458"/>
                </a:lnTo>
                <a:lnTo>
                  <a:pt x="727" y="2457"/>
                </a:lnTo>
                <a:lnTo>
                  <a:pt x="726" y="2456"/>
                </a:lnTo>
                <a:lnTo>
                  <a:pt x="727" y="2456"/>
                </a:lnTo>
                <a:lnTo>
                  <a:pt x="730" y="2455"/>
                </a:lnTo>
                <a:lnTo>
                  <a:pt x="731" y="2453"/>
                </a:lnTo>
                <a:lnTo>
                  <a:pt x="732" y="2450"/>
                </a:lnTo>
                <a:lnTo>
                  <a:pt x="726" y="2452"/>
                </a:lnTo>
                <a:lnTo>
                  <a:pt x="713" y="2460"/>
                </a:lnTo>
                <a:lnTo>
                  <a:pt x="702" y="2462"/>
                </a:lnTo>
                <a:lnTo>
                  <a:pt x="696" y="2465"/>
                </a:lnTo>
                <a:lnTo>
                  <a:pt x="684" y="2473"/>
                </a:lnTo>
                <a:lnTo>
                  <a:pt x="683" y="2475"/>
                </a:lnTo>
                <a:close/>
                <a:moveTo>
                  <a:pt x="680" y="2428"/>
                </a:moveTo>
                <a:lnTo>
                  <a:pt x="674" y="2428"/>
                </a:lnTo>
                <a:lnTo>
                  <a:pt x="656" y="2433"/>
                </a:lnTo>
                <a:lnTo>
                  <a:pt x="654" y="2434"/>
                </a:lnTo>
                <a:lnTo>
                  <a:pt x="652" y="2433"/>
                </a:lnTo>
                <a:lnTo>
                  <a:pt x="648" y="2433"/>
                </a:lnTo>
                <a:lnTo>
                  <a:pt x="648" y="2437"/>
                </a:lnTo>
                <a:lnTo>
                  <a:pt x="648" y="2440"/>
                </a:lnTo>
                <a:lnTo>
                  <a:pt x="650" y="2443"/>
                </a:lnTo>
                <a:lnTo>
                  <a:pt x="650" y="2446"/>
                </a:lnTo>
                <a:lnTo>
                  <a:pt x="653" y="2453"/>
                </a:lnTo>
                <a:lnTo>
                  <a:pt x="653" y="2456"/>
                </a:lnTo>
                <a:lnTo>
                  <a:pt x="655" y="2459"/>
                </a:lnTo>
                <a:lnTo>
                  <a:pt x="657" y="2459"/>
                </a:lnTo>
                <a:lnTo>
                  <a:pt x="661" y="2457"/>
                </a:lnTo>
                <a:lnTo>
                  <a:pt x="662" y="2456"/>
                </a:lnTo>
                <a:lnTo>
                  <a:pt x="666" y="2462"/>
                </a:lnTo>
                <a:lnTo>
                  <a:pt x="670" y="2463"/>
                </a:lnTo>
                <a:lnTo>
                  <a:pt x="673" y="2459"/>
                </a:lnTo>
                <a:lnTo>
                  <a:pt x="674" y="2456"/>
                </a:lnTo>
                <a:lnTo>
                  <a:pt x="681" y="2448"/>
                </a:lnTo>
                <a:lnTo>
                  <a:pt x="683" y="2446"/>
                </a:lnTo>
                <a:lnTo>
                  <a:pt x="683" y="2437"/>
                </a:lnTo>
                <a:lnTo>
                  <a:pt x="683" y="2433"/>
                </a:lnTo>
                <a:lnTo>
                  <a:pt x="680" y="2428"/>
                </a:lnTo>
                <a:close/>
                <a:moveTo>
                  <a:pt x="3545" y="5460"/>
                </a:moveTo>
                <a:lnTo>
                  <a:pt x="3542" y="5458"/>
                </a:lnTo>
                <a:lnTo>
                  <a:pt x="3537" y="5456"/>
                </a:lnTo>
                <a:lnTo>
                  <a:pt x="3533" y="5455"/>
                </a:lnTo>
                <a:lnTo>
                  <a:pt x="3531" y="5451"/>
                </a:lnTo>
                <a:lnTo>
                  <a:pt x="3528" y="5446"/>
                </a:lnTo>
                <a:lnTo>
                  <a:pt x="3525" y="5440"/>
                </a:lnTo>
                <a:lnTo>
                  <a:pt x="3524" y="5437"/>
                </a:lnTo>
                <a:lnTo>
                  <a:pt x="3524" y="5431"/>
                </a:lnTo>
                <a:lnTo>
                  <a:pt x="3525" y="5428"/>
                </a:lnTo>
                <a:lnTo>
                  <a:pt x="3526" y="5424"/>
                </a:lnTo>
                <a:lnTo>
                  <a:pt x="3528" y="5420"/>
                </a:lnTo>
                <a:lnTo>
                  <a:pt x="3525" y="5419"/>
                </a:lnTo>
                <a:lnTo>
                  <a:pt x="3522" y="5414"/>
                </a:lnTo>
                <a:lnTo>
                  <a:pt x="3519" y="5410"/>
                </a:lnTo>
                <a:lnTo>
                  <a:pt x="3516" y="5408"/>
                </a:lnTo>
                <a:lnTo>
                  <a:pt x="3513" y="5404"/>
                </a:lnTo>
                <a:lnTo>
                  <a:pt x="3510" y="5403"/>
                </a:lnTo>
                <a:lnTo>
                  <a:pt x="3505" y="5402"/>
                </a:lnTo>
                <a:lnTo>
                  <a:pt x="3502" y="5401"/>
                </a:lnTo>
                <a:lnTo>
                  <a:pt x="3499" y="5399"/>
                </a:lnTo>
                <a:lnTo>
                  <a:pt x="3496" y="5398"/>
                </a:lnTo>
                <a:lnTo>
                  <a:pt x="3494" y="5396"/>
                </a:lnTo>
                <a:lnTo>
                  <a:pt x="3491" y="5396"/>
                </a:lnTo>
                <a:lnTo>
                  <a:pt x="3488" y="5396"/>
                </a:lnTo>
                <a:lnTo>
                  <a:pt x="3483" y="5393"/>
                </a:lnTo>
                <a:lnTo>
                  <a:pt x="3480" y="5391"/>
                </a:lnTo>
                <a:lnTo>
                  <a:pt x="3478" y="5387"/>
                </a:lnTo>
                <a:lnTo>
                  <a:pt x="3479" y="5381"/>
                </a:lnTo>
                <a:lnTo>
                  <a:pt x="3481" y="5379"/>
                </a:lnTo>
                <a:lnTo>
                  <a:pt x="3482" y="5378"/>
                </a:lnTo>
                <a:lnTo>
                  <a:pt x="3484" y="5374"/>
                </a:lnTo>
                <a:lnTo>
                  <a:pt x="3482" y="5372"/>
                </a:lnTo>
                <a:lnTo>
                  <a:pt x="3479" y="5370"/>
                </a:lnTo>
                <a:lnTo>
                  <a:pt x="3475" y="5369"/>
                </a:lnTo>
                <a:lnTo>
                  <a:pt x="3472" y="5368"/>
                </a:lnTo>
                <a:lnTo>
                  <a:pt x="3471" y="5366"/>
                </a:lnTo>
                <a:lnTo>
                  <a:pt x="3471" y="5362"/>
                </a:lnTo>
                <a:lnTo>
                  <a:pt x="3471" y="5360"/>
                </a:lnTo>
                <a:lnTo>
                  <a:pt x="3471" y="5357"/>
                </a:lnTo>
                <a:lnTo>
                  <a:pt x="3470" y="5355"/>
                </a:lnTo>
                <a:lnTo>
                  <a:pt x="3469" y="5353"/>
                </a:lnTo>
                <a:lnTo>
                  <a:pt x="3467" y="5352"/>
                </a:lnTo>
                <a:lnTo>
                  <a:pt x="3466" y="5351"/>
                </a:lnTo>
                <a:lnTo>
                  <a:pt x="3466" y="5349"/>
                </a:lnTo>
                <a:lnTo>
                  <a:pt x="3466" y="5342"/>
                </a:lnTo>
                <a:lnTo>
                  <a:pt x="3466" y="5341"/>
                </a:lnTo>
                <a:lnTo>
                  <a:pt x="3464" y="5338"/>
                </a:lnTo>
                <a:lnTo>
                  <a:pt x="3462" y="5335"/>
                </a:lnTo>
                <a:lnTo>
                  <a:pt x="3459" y="5334"/>
                </a:lnTo>
                <a:lnTo>
                  <a:pt x="3456" y="5331"/>
                </a:lnTo>
                <a:lnTo>
                  <a:pt x="3455" y="5330"/>
                </a:lnTo>
                <a:lnTo>
                  <a:pt x="3455" y="5329"/>
                </a:lnTo>
                <a:lnTo>
                  <a:pt x="3455" y="5328"/>
                </a:lnTo>
                <a:lnTo>
                  <a:pt x="3454" y="5327"/>
                </a:lnTo>
                <a:lnTo>
                  <a:pt x="3453" y="5324"/>
                </a:lnTo>
                <a:lnTo>
                  <a:pt x="3452" y="5323"/>
                </a:lnTo>
                <a:lnTo>
                  <a:pt x="3451" y="5323"/>
                </a:lnTo>
                <a:lnTo>
                  <a:pt x="3450" y="5322"/>
                </a:lnTo>
                <a:lnTo>
                  <a:pt x="3445" y="5314"/>
                </a:lnTo>
                <a:lnTo>
                  <a:pt x="3444" y="5305"/>
                </a:lnTo>
                <a:lnTo>
                  <a:pt x="3444" y="5295"/>
                </a:lnTo>
                <a:lnTo>
                  <a:pt x="3447" y="5287"/>
                </a:lnTo>
                <a:lnTo>
                  <a:pt x="3452" y="5281"/>
                </a:lnTo>
                <a:lnTo>
                  <a:pt x="3456" y="5272"/>
                </a:lnTo>
                <a:lnTo>
                  <a:pt x="3459" y="5263"/>
                </a:lnTo>
                <a:lnTo>
                  <a:pt x="3457" y="5256"/>
                </a:lnTo>
                <a:lnTo>
                  <a:pt x="3455" y="5256"/>
                </a:lnTo>
                <a:lnTo>
                  <a:pt x="3452" y="5258"/>
                </a:lnTo>
                <a:lnTo>
                  <a:pt x="3449" y="5259"/>
                </a:lnTo>
                <a:lnTo>
                  <a:pt x="3445" y="5260"/>
                </a:lnTo>
                <a:lnTo>
                  <a:pt x="3444" y="5259"/>
                </a:lnTo>
                <a:lnTo>
                  <a:pt x="3442" y="5256"/>
                </a:lnTo>
                <a:lnTo>
                  <a:pt x="3440" y="5255"/>
                </a:lnTo>
                <a:lnTo>
                  <a:pt x="3437" y="5254"/>
                </a:lnTo>
                <a:lnTo>
                  <a:pt x="3436" y="5254"/>
                </a:lnTo>
                <a:lnTo>
                  <a:pt x="3434" y="5254"/>
                </a:lnTo>
                <a:lnTo>
                  <a:pt x="3432" y="5255"/>
                </a:lnTo>
                <a:lnTo>
                  <a:pt x="3431" y="5255"/>
                </a:lnTo>
                <a:lnTo>
                  <a:pt x="3430" y="5253"/>
                </a:lnTo>
                <a:lnTo>
                  <a:pt x="3430" y="5252"/>
                </a:lnTo>
                <a:lnTo>
                  <a:pt x="3430" y="5250"/>
                </a:lnTo>
                <a:lnTo>
                  <a:pt x="3430" y="5249"/>
                </a:lnTo>
                <a:lnTo>
                  <a:pt x="3427" y="5248"/>
                </a:lnTo>
                <a:lnTo>
                  <a:pt x="3426" y="5246"/>
                </a:lnTo>
                <a:lnTo>
                  <a:pt x="3425" y="5245"/>
                </a:lnTo>
                <a:lnTo>
                  <a:pt x="3424" y="5244"/>
                </a:lnTo>
                <a:lnTo>
                  <a:pt x="3422" y="5241"/>
                </a:lnTo>
                <a:lnTo>
                  <a:pt x="3421" y="5239"/>
                </a:lnTo>
                <a:lnTo>
                  <a:pt x="3422" y="5235"/>
                </a:lnTo>
                <a:lnTo>
                  <a:pt x="3424" y="5231"/>
                </a:lnTo>
                <a:lnTo>
                  <a:pt x="3426" y="5228"/>
                </a:lnTo>
                <a:lnTo>
                  <a:pt x="3429" y="5226"/>
                </a:lnTo>
                <a:lnTo>
                  <a:pt x="3432" y="5225"/>
                </a:lnTo>
                <a:lnTo>
                  <a:pt x="3435" y="5225"/>
                </a:lnTo>
                <a:lnTo>
                  <a:pt x="3437" y="5225"/>
                </a:lnTo>
                <a:lnTo>
                  <a:pt x="3439" y="5224"/>
                </a:lnTo>
                <a:lnTo>
                  <a:pt x="3440" y="5221"/>
                </a:lnTo>
                <a:lnTo>
                  <a:pt x="3441" y="5219"/>
                </a:lnTo>
                <a:lnTo>
                  <a:pt x="3443" y="5215"/>
                </a:lnTo>
                <a:lnTo>
                  <a:pt x="3444" y="5213"/>
                </a:lnTo>
                <a:lnTo>
                  <a:pt x="3445" y="5210"/>
                </a:lnTo>
                <a:lnTo>
                  <a:pt x="3446" y="5206"/>
                </a:lnTo>
                <a:lnTo>
                  <a:pt x="3446" y="5205"/>
                </a:lnTo>
                <a:lnTo>
                  <a:pt x="3446" y="5204"/>
                </a:lnTo>
                <a:lnTo>
                  <a:pt x="3446" y="5203"/>
                </a:lnTo>
                <a:lnTo>
                  <a:pt x="3447" y="5201"/>
                </a:lnTo>
                <a:lnTo>
                  <a:pt x="3449" y="5200"/>
                </a:lnTo>
                <a:lnTo>
                  <a:pt x="3451" y="5199"/>
                </a:lnTo>
                <a:lnTo>
                  <a:pt x="3453" y="5197"/>
                </a:lnTo>
                <a:lnTo>
                  <a:pt x="3454" y="5195"/>
                </a:lnTo>
                <a:lnTo>
                  <a:pt x="3455" y="5192"/>
                </a:lnTo>
                <a:lnTo>
                  <a:pt x="3455" y="5189"/>
                </a:lnTo>
                <a:lnTo>
                  <a:pt x="3455" y="5186"/>
                </a:lnTo>
                <a:lnTo>
                  <a:pt x="3454" y="5183"/>
                </a:lnTo>
                <a:lnTo>
                  <a:pt x="3454" y="5181"/>
                </a:lnTo>
                <a:lnTo>
                  <a:pt x="3455" y="5180"/>
                </a:lnTo>
                <a:lnTo>
                  <a:pt x="3456" y="5179"/>
                </a:lnTo>
                <a:lnTo>
                  <a:pt x="3457" y="5179"/>
                </a:lnTo>
                <a:lnTo>
                  <a:pt x="3460" y="5176"/>
                </a:lnTo>
                <a:lnTo>
                  <a:pt x="3462" y="5174"/>
                </a:lnTo>
                <a:lnTo>
                  <a:pt x="3462" y="5172"/>
                </a:lnTo>
                <a:lnTo>
                  <a:pt x="3463" y="5166"/>
                </a:lnTo>
                <a:lnTo>
                  <a:pt x="3462" y="5157"/>
                </a:lnTo>
                <a:lnTo>
                  <a:pt x="3460" y="5149"/>
                </a:lnTo>
                <a:lnTo>
                  <a:pt x="3457" y="5141"/>
                </a:lnTo>
                <a:lnTo>
                  <a:pt x="3456" y="5132"/>
                </a:lnTo>
                <a:lnTo>
                  <a:pt x="3456" y="5126"/>
                </a:lnTo>
                <a:lnTo>
                  <a:pt x="3457" y="5120"/>
                </a:lnTo>
                <a:lnTo>
                  <a:pt x="3459" y="5113"/>
                </a:lnTo>
                <a:lnTo>
                  <a:pt x="3461" y="5108"/>
                </a:lnTo>
                <a:lnTo>
                  <a:pt x="3463" y="5107"/>
                </a:lnTo>
                <a:lnTo>
                  <a:pt x="3466" y="5108"/>
                </a:lnTo>
                <a:lnTo>
                  <a:pt x="3469" y="5108"/>
                </a:lnTo>
                <a:lnTo>
                  <a:pt x="3471" y="5105"/>
                </a:lnTo>
                <a:lnTo>
                  <a:pt x="3471" y="5102"/>
                </a:lnTo>
                <a:lnTo>
                  <a:pt x="3471" y="5097"/>
                </a:lnTo>
                <a:lnTo>
                  <a:pt x="3470" y="5093"/>
                </a:lnTo>
                <a:lnTo>
                  <a:pt x="3470" y="5090"/>
                </a:lnTo>
                <a:lnTo>
                  <a:pt x="3470" y="5086"/>
                </a:lnTo>
                <a:lnTo>
                  <a:pt x="3471" y="5083"/>
                </a:lnTo>
                <a:lnTo>
                  <a:pt x="3471" y="5080"/>
                </a:lnTo>
                <a:lnTo>
                  <a:pt x="3472" y="5076"/>
                </a:lnTo>
                <a:lnTo>
                  <a:pt x="3472" y="5074"/>
                </a:lnTo>
                <a:lnTo>
                  <a:pt x="3473" y="5073"/>
                </a:lnTo>
                <a:lnTo>
                  <a:pt x="3473" y="5072"/>
                </a:lnTo>
                <a:lnTo>
                  <a:pt x="3473" y="5070"/>
                </a:lnTo>
                <a:lnTo>
                  <a:pt x="3472" y="5068"/>
                </a:lnTo>
                <a:lnTo>
                  <a:pt x="3471" y="5068"/>
                </a:lnTo>
                <a:lnTo>
                  <a:pt x="3470" y="5067"/>
                </a:lnTo>
                <a:lnTo>
                  <a:pt x="3469" y="5066"/>
                </a:lnTo>
                <a:lnTo>
                  <a:pt x="3467" y="5064"/>
                </a:lnTo>
                <a:lnTo>
                  <a:pt x="3467" y="5061"/>
                </a:lnTo>
                <a:lnTo>
                  <a:pt x="3466" y="5057"/>
                </a:lnTo>
                <a:lnTo>
                  <a:pt x="3466" y="5055"/>
                </a:lnTo>
                <a:lnTo>
                  <a:pt x="3465" y="5054"/>
                </a:lnTo>
                <a:lnTo>
                  <a:pt x="3465" y="5053"/>
                </a:lnTo>
                <a:lnTo>
                  <a:pt x="3464" y="5052"/>
                </a:lnTo>
                <a:lnTo>
                  <a:pt x="3463" y="5051"/>
                </a:lnTo>
                <a:lnTo>
                  <a:pt x="3463" y="5047"/>
                </a:lnTo>
                <a:lnTo>
                  <a:pt x="3463" y="5042"/>
                </a:lnTo>
                <a:lnTo>
                  <a:pt x="3463" y="5037"/>
                </a:lnTo>
                <a:lnTo>
                  <a:pt x="3463" y="5034"/>
                </a:lnTo>
                <a:lnTo>
                  <a:pt x="3465" y="5027"/>
                </a:lnTo>
                <a:lnTo>
                  <a:pt x="3466" y="5023"/>
                </a:lnTo>
                <a:lnTo>
                  <a:pt x="3466" y="5019"/>
                </a:lnTo>
                <a:lnTo>
                  <a:pt x="3465" y="5013"/>
                </a:lnTo>
                <a:lnTo>
                  <a:pt x="3464" y="5008"/>
                </a:lnTo>
                <a:lnTo>
                  <a:pt x="3464" y="5004"/>
                </a:lnTo>
                <a:lnTo>
                  <a:pt x="3465" y="4999"/>
                </a:lnTo>
                <a:lnTo>
                  <a:pt x="3465" y="4995"/>
                </a:lnTo>
                <a:lnTo>
                  <a:pt x="3466" y="4989"/>
                </a:lnTo>
                <a:lnTo>
                  <a:pt x="3466" y="4987"/>
                </a:lnTo>
                <a:lnTo>
                  <a:pt x="3466" y="4986"/>
                </a:lnTo>
                <a:lnTo>
                  <a:pt x="3464" y="4982"/>
                </a:lnTo>
                <a:lnTo>
                  <a:pt x="3463" y="4977"/>
                </a:lnTo>
                <a:lnTo>
                  <a:pt x="3462" y="4972"/>
                </a:lnTo>
                <a:lnTo>
                  <a:pt x="3463" y="4968"/>
                </a:lnTo>
                <a:lnTo>
                  <a:pt x="3466" y="4966"/>
                </a:lnTo>
                <a:lnTo>
                  <a:pt x="3467" y="4964"/>
                </a:lnTo>
                <a:lnTo>
                  <a:pt x="3465" y="4957"/>
                </a:lnTo>
                <a:lnTo>
                  <a:pt x="3461" y="4950"/>
                </a:lnTo>
                <a:lnTo>
                  <a:pt x="3457" y="4946"/>
                </a:lnTo>
                <a:lnTo>
                  <a:pt x="3455" y="4944"/>
                </a:lnTo>
                <a:lnTo>
                  <a:pt x="3454" y="4943"/>
                </a:lnTo>
                <a:lnTo>
                  <a:pt x="3453" y="4940"/>
                </a:lnTo>
                <a:lnTo>
                  <a:pt x="3452" y="4937"/>
                </a:lnTo>
                <a:lnTo>
                  <a:pt x="3451" y="4934"/>
                </a:lnTo>
                <a:lnTo>
                  <a:pt x="3451" y="4932"/>
                </a:lnTo>
                <a:lnTo>
                  <a:pt x="3450" y="4928"/>
                </a:lnTo>
                <a:lnTo>
                  <a:pt x="3449" y="4925"/>
                </a:lnTo>
                <a:lnTo>
                  <a:pt x="3445" y="4916"/>
                </a:lnTo>
                <a:lnTo>
                  <a:pt x="3442" y="4909"/>
                </a:lnTo>
                <a:lnTo>
                  <a:pt x="3439" y="4902"/>
                </a:lnTo>
                <a:lnTo>
                  <a:pt x="3436" y="4893"/>
                </a:lnTo>
                <a:lnTo>
                  <a:pt x="3435" y="4888"/>
                </a:lnTo>
                <a:lnTo>
                  <a:pt x="3433" y="4884"/>
                </a:lnTo>
                <a:lnTo>
                  <a:pt x="3432" y="4879"/>
                </a:lnTo>
                <a:lnTo>
                  <a:pt x="3430" y="4875"/>
                </a:lnTo>
                <a:lnTo>
                  <a:pt x="3426" y="4873"/>
                </a:lnTo>
                <a:lnTo>
                  <a:pt x="3423" y="4870"/>
                </a:lnTo>
                <a:lnTo>
                  <a:pt x="3420" y="4869"/>
                </a:lnTo>
                <a:lnTo>
                  <a:pt x="3416" y="4868"/>
                </a:lnTo>
                <a:lnTo>
                  <a:pt x="3412" y="4866"/>
                </a:lnTo>
                <a:lnTo>
                  <a:pt x="3404" y="4865"/>
                </a:lnTo>
                <a:lnTo>
                  <a:pt x="3396" y="4867"/>
                </a:lnTo>
                <a:lnTo>
                  <a:pt x="3392" y="4871"/>
                </a:lnTo>
                <a:lnTo>
                  <a:pt x="3391" y="4875"/>
                </a:lnTo>
                <a:lnTo>
                  <a:pt x="3388" y="4876"/>
                </a:lnTo>
                <a:lnTo>
                  <a:pt x="3385" y="4877"/>
                </a:lnTo>
                <a:lnTo>
                  <a:pt x="3383" y="4877"/>
                </a:lnTo>
                <a:lnTo>
                  <a:pt x="3381" y="4874"/>
                </a:lnTo>
                <a:lnTo>
                  <a:pt x="3380" y="4870"/>
                </a:lnTo>
                <a:lnTo>
                  <a:pt x="3380" y="4866"/>
                </a:lnTo>
                <a:lnTo>
                  <a:pt x="3380" y="4861"/>
                </a:lnTo>
                <a:lnTo>
                  <a:pt x="3376" y="4857"/>
                </a:lnTo>
                <a:lnTo>
                  <a:pt x="3371" y="4848"/>
                </a:lnTo>
                <a:lnTo>
                  <a:pt x="3366" y="4839"/>
                </a:lnTo>
                <a:lnTo>
                  <a:pt x="3366" y="4835"/>
                </a:lnTo>
                <a:lnTo>
                  <a:pt x="3370" y="4834"/>
                </a:lnTo>
                <a:lnTo>
                  <a:pt x="3372" y="4835"/>
                </a:lnTo>
                <a:lnTo>
                  <a:pt x="3373" y="4834"/>
                </a:lnTo>
                <a:lnTo>
                  <a:pt x="3374" y="4829"/>
                </a:lnTo>
                <a:lnTo>
                  <a:pt x="3374" y="4827"/>
                </a:lnTo>
                <a:lnTo>
                  <a:pt x="3374" y="4823"/>
                </a:lnTo>
                <a:lnTo>
                  <a:pt x="3373" y="4818"/>
                </a:lnTo>
                <a:lnTo>
                  <a:pt x="3372" y="4815"/>
                </a:lnTo>
                <a:lnTo>
                  <a:pt x="3371" y="4813"/>
                </a:lnTo>
                <a:lnTo>
                  <a:pt x="3370" y="4809"/>
                </a:lnTo>
                <a:lnTo>
                  <a:pt x="3368" y="4807"/>
                </a:lnTo>
                <a:lnTo>
                  <a:pt x="3366" y="4805"/>
                </a:lnTo>
                <a:lnTo>
                  <a:pt x="3364" y="4803"/>
                </a:lnTo>
                <a:lnTo>
                  <a:pt x="3361" y="4805"/>
                </a:lnTo>
                <a:lnTo>
                  <a:pt x="3357" y="4807"/>
                </a:lnTo>
                <a:lnTo>
                  <a:pt x="3355" y="4807"/>
                </a:lnTo>
                <a:lnTo>
                  <a:pt x="3353" y="4805"/>
                </a:lnTo>
                <a:lnTo>
                  <a:pt x="3352" y="4800"/>
                </a:lnTo>
                <a:lnTo>
                  <a:pt x="3352" y="4796"/>
                </a:lnTo>
                <a:lnTo>
                  <a:pt x="3352" y="4793"/>
                </a:lnTo>
                <a:lnTo>
                  <a:pt x="3348" y="4790"/>
                </a:lnTo>
                <a:lnTo>
                  <a:pt x="3345" y="4789"/>
                </a:lnTo>
                <a:lnTo>
                  <a:pt x="3342" y="4788"/>
                </a:lnTo>
                <a:lnTo>
                  <a:pt x="3339" y="4784"/>
                </a:lnTo>
                <a:lnTo>
                  <a:pt x="3338" y="4780"/>
                </a:lnTo>
                <a:lnTo>
                  <a:pt x="3336" y="4778"/>
                </a:lnTo>
                <a:lnTo>
                  <a:pt x="3333" y="4776"/>
                </a:lnTo>
                <a:lnTo>
                  <a:pt x="3329" y="4774"/>
                </a:lnTo>
                <a:lnTo>
                  <a:pt x="3327" y="4771"/>
                </a:lnTo>
                <a:lnTo>
                  <a:pt x="3325" y="4767"/>
                </a:lnTo>
                <a:lnTo>
                  <a:pt x="3324" y="4762"/>
                </a:lnTo>
                <a:lnTo>
                  <a:pt x="3323" y="4757"/>
                </a:lnTo>
                <a:lnTo>
                  <a:pt x="3318" y="4754"/>
                </a:lnTo>
                <a:lnTo>
                  <a:pt x="3312" y="4751"/>
                </a:lnTo>
                <a:lnTo>
                  <a:pt x="3307" y="4748"/>
                </a:lnTo>
                <a:lnTo>
                  <a:pt x="3309" y="4739"/>
                </a:lnTo>
                <a:lnTo>
                  <a:pt x="3313" y="4737"/>
                </a:lnTo>
                <a:lnTo>
                  <a:pt x="3317" y="4736"/>
                </a:lnTo>
                <a:lnTo>
                  <a:pt x="3322" y="4736"/>
                </a:lnTo>
                <a:lnTo>
                  <a:pt x="3325" y="4736"/>
                </a:lnTo>
                <a:lnTo>
                  <a:pt x="3328" y="4734"/>
                </a:lnTo>
                <a:lnTo>
                  <a:pt x="3327" y="4731"/>
                </a:lnTo>
                <a:lnTo>
                  <a:pt x="3325" y="4728"/>
                </a:lnTo>
                <a:lnTo>
                  <a:pt x="3324" y="4726"/>
                </a:lnTo>
                <a:lnTo>
                  <a:pt x="3323" y="4721"/>
                </a:lnTo>
                <a:lnTo>
                  <a:pt x="3323" y="4719"/>
                </a:lnTo>
                <a:lnTo>
                  <a:pt x="3323" y="4716"/>
                </a:lnTo>
                <a:lnTo>
                  <a:pt x="3323" y="4711"/>
                </a:lnTo>
                <a:lnTo>
                  <a:pt x="3323" y="4707"/>
                </a:lnTo>
                <a:lnTo>
                  <a:pt x="3319" y="4705"/>
                </a:lnTo>
                <a:lnTo>
                  <a:pt x="3317" y="4703"/>
                </a:lnTo>
                <a:lnTo>
                  <a:pt x="3314" y="4701"/>
                </a:lnTo>
                <a:lnTo>
                  <a:pt x="3313" y="4699"/>
                </a:lnTo>
                <a:lnTo>
                  <a:pt x="3313" y="4697"/>
                </a:lnTo>
                <a:lnTo>
                  <a:pt x="3313" y="4693"/>
                </a:lnTo>
                <a:lnTo>
                  <a:pt x="3313" y="4691"/>
                </a:lnTo>
                <a:lnTo>
                  <a:pt x="3309" y="4687"/>
                </a:lnTo>
                <a:lnTo>
                  <a:pt x="3305" y="4683"/>
                </a:lnTo>
                <a:lnTo>
                  <a:pt x="3300" y="4681"/>
                </a:lnTo>
                <a:lnTo>
                  <a:pt x="3297" y="4678"/>
                </a:lnTo>
                <a:lnTo>
                  <a:pt x="3296" y="4675"/>
                </a:lnTo>
                <a:lnTo>
                  <a:pt x="3295" y="4672"/>
                </a:lnTo>
                <a:lnTo>
                  <a:pt x="3296" y="4669"/>
                </a:lnTo>
                <a:lnTo>
                  <a:pt x="3296" y="4666"/>
                </a:lnTo>
                <a:lnTo>
                  <a:pt x="3295" y="4663"/>
                </a:lnTo>
                <a:lnTo>
                  <a:pt x="3293" y="4660"/>
                </a:lnTo>
                <a:lnTo>
                  <a:pt x="3289" y="4658"/>
                </a:lnTo>
                <a:lnTo>
                  <a:pt x="3287" y="4657"/>
                </a:lnTo>
                <a:lnTo>
                  <a:pt x="3282" y="4656"/>
                </a:lnTo>
                <a:lnTo>
                  <a:pt x="3275" y="4655"/>
                </a:lnTo>
                <a:lnTo>
                  <a:pt x="3268" y="4652"/>
                </a:lnTo>
                <a:lnTo>
                  <a:pt x="3263" y="4649"/>
                </a:lnTo>
                <a:lnTo>
                  <a:pt x="3259" y="4645"/>
                </a:lnTo>
                <a:lnTo>
                  <a:pt x="3254" y="4639"/>
                </a:lnTo>
                <a:lnTo>
                  <a:pt x="3249" y="4632"/>
                </a:lnTo>
                <a:lnTo>
                  <a:pt x="3247" y="4627"/>
                </a:lnTo>
                <a:lnTo>
                  <a:pt x="3247" y="4621"/>
                </a:lnTo>
                <a:lnTo>
                  <a:pt x="3249" y="4613"/>
                </a:lnTo>
                <a:lnTo>
                  <a:pt x="3250" y="4607"/>
                </a:lnTo>
                <a:lnTo>
                  <a:pt x="3250" y="4599"/>
                </a:lnTo>
                <a:lnTo>
                  <a:pt x="3247" y="4591"/>
                </a:lnTo>
                <a:lnTo>
                  <a:pt x="3240" y="4587"/>
                </a:lnTo>
                <a:lnTo>
                  <a:pt x="3234" y="4583"/>
                </a:lnTo>
                <a:lnTo>
                  <a:pt x="3228" y="4579"/>
                </a:lnTo>
                <a:lnTo>
                  <a:pt x="3227" y="4576"/>
                </a:lnTo>
                <a:lnTo>
                  <a:pt x="3227" y="4571"/>
                </a:lnTo>
                <a:lnTo>
                  <a:pt x="3227" y="4568"/>
                </a:lnTo>
                <a:lnTo>
                  <a:pt x="3226" y="4564"/>
                </a:lnTo>
                <a:lnTo>
                  <a:pt x="3224" y="4562"/>
                </a:lnTo>
                <a:lnTo>
                  <a:pt x="3219" y="4562"/>
                </a:lnTo>
                <a:lnTo>
                  <a:pt x="3215" y="4561"/>
                </a:lnTo>
                <a:lnTo>
                  <a:pt x="3211" y="4560"/>
                </a:lnTo>
                <a:lnTo>
                  <a:pt x="3209" y="4558"/>
                </a:lnTo>
                <a:lnTo>
                  <a:pt x="3207" y="4556"/>
                </a:lnTo>
                <a:lnTo>
                  <a:pt x="3206" y="4551"/>
                </a:lnTo>
                <a:lnTo>
                  <a:pt x="3205" y="4548"/>
                </a:lnTo>
                <a:lnTo>
                  <a:pt x="3205" y="4545"/>
                </a:lnTo>
                <a:lnTo>
                  <a:pt x="3206" y="4542"/>
                </a:lnTo>
                <a:lnTo>
                  <a:pt x="3206" y="4540"/>
                </a:lnTo>
                <a:lnTo>
                  <a:pt x="3207" y="4538"/>
                </a:lnTo>
                <a:lnTo>
                  <a:pt x="3206" y="4535"/>
                </a:lnTo>
                <a:lnTo>
                  <a:pt x="3205" y="4533"/>
                </a:lnTo>
                <a:lnTo>
                  <a:pt x="3204" y="4532"/>
                </a:lnTo>
                <a:lnTo>
                  <a:pt x="3202" y="4530"/>
                </a:lnTo>
                <a:lnTo>
                  <a:pt x="3205" y="4522"/>
                </a:lnTo>
                <a:lnTo>
                  <a:pt x="3208" y="4513"/>
                </a:lnTo>
                <a:lnTo>
                  <a:pt x="3209" y="4504"/>
                </a:lnTo>
                <a:lnTo>
                  <a:pt x="3207" y="4499"/>
                </a:lnTo>
                <a:lnTo>
                  <a:pt x="3201" y="4495"/>
                </a:lnTo>
                <a:lnTo>
                  <a:pt x="3196" y="4491"/>
                </a:lnTo>
                <a:lnTo>
                  <a:pt x="3192" y="4484"/>
                </a:lnTo>
                <a:lnTo>
                  <a:pt x="3192" y="4477"/>
                </a:lnTo>
                <a:lnTo>
                  <a:pt x="3192" y="4471"/>
                </a:lnTo>
                <a:lnTo>
                  <a:pt x="3194" y="4468"/>
                </a:lnTo>
                <a:lnTo>
                  <a:pt x="3192" y="4465"/>
                </a:lnTo>
                <a:lnTo>
                  <a:pt x="3191" y="4462"/>
                </a:lnTo>
                <a:lnTo>
                  <a:pt x="3188" y="4459"/>
                </a:lnTo>
                <a:lnTo>
                  <a:pt x="3185" y="4458"/>
                </a:lnTo>
                <a:lnTo>
                  <a:pt x="3182" y="4455"/>
                </a:lnTo>
                <a:lnTo>
                  <a:pt x="3180" y="4451"/>
                </a:lnTo>
                <a:lnTo>
                  <a:pt x="3180" y="4446"/>
                </a:lnTo>
                <a:lnTo>
                  <a:pt x="3180" y="4443"/>
                </a:lnTo>
                <a:lnTo>
                  <a:pt x="3180" y="4441"/>
                </a:lnTo>
                <a:lnTo>
                  <a:pt x="3179" y="4436"/>
                </a:lnTo>
                <a:lnTo>
                  <a:pt x="3176" y="4432"/>
                </a:lnTo>
                <a:lnTo>
                  <a:pt x="3171" y="4430"/>
                </a:lnTo>
                <a:lnTo>
                  <a:pt x="3167" y="4426"/>
                </a:lnTo>
                <a:lnTo>
                  <a:pt x="3164" y="4423"/>
                </a:lnTo>
                <a:lnTo>
                  <a:pt x="3161" y="4415"/>
                </a:lnTo>
                <a:lnTo>
                  <a:pt x="3162" y="4406"/>
                </a:lnTo>
                <a:lnTo>
                  <a:pt x="3164" y="4399"/>
                </a:lnTo>
                <a:lnTo>
                  <a:pt x="3162" y="4393"/>
                </a:lnTo>
                <a:lnTo>
                  <a:pt x="3161" y="4391"/>
                </a:lnTo>
                <a:lnTo>
                  <a:pt x="3160" y="4388"/>
                </a:lnTo>
                <a:lnTo>
                  <a:pt x="3160" y="4385"/>
                </a:lnTo>
                <a:lnTo>
                  <a:pt x="3159" y="4382"/>
                </a:lnTo>
                <a:lnTo>
                  <a:pt x="3157" y="4379"/>
                </a:lnTo>
                <a:lnTo>
                  <a:pt x="3157" y="4375"/>
                </a:lnTo>
                <a:lnTo>
                  <a:pt x="3158" y="4372"/>
                </a:lnTo>
                <a:lnTo>
                  <a:pt x="3158" y="4367"/>
                </a:lnTo>
                <a:lnTo>
                  <a:pt x="3157" y="4364"/>
                </a:lnTo>
                <a:lnTo>
                  <a:pt x="3156" y="4361"/>
                </a:lnTo>
                <a:lnTo>
                  <a:pt x="3152" y="4360"/>
                </a:lnTo>
                <a:lnTo>
                  <a:pt x="3150" y="4360"/>
                </a:lnTo>
                <a:lnTo>
                  <a:pt x="3146" y="4361"/>
                </a:lnTo>
                <a:lnTo>
                  <a:pt x="3143" y="4361"/>
                </a:lnTo>
                <a:lnTo>
                  <a:pt x="3140" y="4360"/>
                </a:lnTo>
                <a:lnTo>
                  <a:pt x="3137" y="4360"/>
                </a:lnTo>
                <a:lnTo>
                  <a:pt x="3135" y="4362"/>
                </a:lnTo>
                <a:lnTo>
                  <a:pt x="3130" y="4364"/>
                </a:lnTo>
                <a:lnTo>
                  <a:pt x="3127" y="4367"/>
                </a:lnTo>
                <a:lnTo>
                  <a:pt x="3125" y="4371"/>
                </a:lnTo>
                <a:lnTo>
                  <a:pt x="3121" y="4372"/>
                </a:lnTo>
                <a:lnTo>
                  <a:pt x="3120" y="4373"/>
                </a:lnTo>
                <a:lnTo>
                  <a:pt x="3119" y="4374"/>
                </a:lnTo>
                <a:lnTo>
                  <a:pt x="3118" y="4377"/>
                </a:lnTo>
                <a:lnTo>
                  <a:pt x="3118" y="4379"/>
                </a:lnTo>
                <a:lnTo>
                  <a:pt x="3119" y="4381"/>
                </a:lnTo>
                <a:lnTo>
                  <a:pt x="3120" y="4382"/>
                </a:lnTo>
                <a:lnTo>
                  <a:pt x="3115" y="4386"/>
                </a:lnTo>
                <a:lnTo>
                  <a:pt x="3108" y="4388"/>
                </a:lnTo>
                <a:lnTo>
                  <a:pt x="3100" y="4386"/>
                </a:lnTo>
                <a:lnTo>
                  <a:pt x="3094" y="4384"/>
                </a:lnTo>
                <a:lnTo>
                  <a:pt x="3090" y="4379"/>
                </a:lnTo>
                <a:lnTo>
                  <a:pt x="3089" y="4371"/>
                </a:lnTo>
                <a:lnTo>
                  <a:pt x="3088" y="4362"/>
                </a:lnTo>
                <a:lnTo>
                  <a:pt x="3088" y="4353"/>
                </a:lnTo>
                <a:lnTo>
                  <a:pt x="3087" y="4350"/>
                </a:lnTo>
                <a:lnTo>
                  <a:pt x="3087" y="4346"/>
                </a:lnTo>
                <a:lnTo>
                  <a:pt x="3087" y="4343"/>
                </a:lnTo>
                <a:lnTo>
                  <a:pt x="3088" y="4339"/>
                </a:lnTo>
                <a:lnTo>
                  <a:pt x="3088" y="4335"/>
                </a:lnTo>
                <a:lnTo>
                  <a:pt x="3086" y="4332"/>
                </a:lnTo>
                <a:lnTo>
                  <a:pt x="3083" y="4330"/>
                </a:lnTo>
                <a:lnTo>
                  <a:pt x="3082" y="4326"/>
                </a:lnTo>
                <a:lnTo>
                  <a:pt x="3082" y="4324"/>
                </a:lnTo>
                <a:lnTo>
                  <a:pt x="3082" y="4321"/>
                </a:lnTo>
                <a:lnTo>
                  <a:pt x="3083" y="4316"/>
                </a:lnTo>
                <a:lnTo>
                  <a:pt x="3083" y="4314"/>
                </a:lnTo>
                <a:lnTo>
                  <a:pt x="3083" y="4309"/>
                </a:lnTo>
                <a:lnTo>
                  <a:pt x="3082" y="4304"/>
                </a:lnTo>
                <a:lnTo>
                  <a:pt x="3080" y="4301"/>
                </a:lnTo>
                <a:lnTo>
                  <a:pt x="3078" y="4297"/>
                </a:lnTo>
                <a:lnTo>
                  <a:pt x="3077" y="4294"/>
                </a:lnTo>
                <a:lnTo>
                  <a:pt x="3074" y="4287"/>
                </a:lnTo>
                <a:lnTo>
                  <a:pt x="3072" y="4284"/>
                </a:lnTo>
                <a:lnTo>
                  <a:pt x="3070" y="4280"/>
                </a:lnTo>
                <a:lnTo>
                  <a:pt x="3066" y="4277"/>
                </a:lnTo>
                <a:lnTo>
                  <a:pt x="3062" y="4275"/>
                </a:lnTo>
                <a:lnTo>
                  <a:pt x="3059" y="4272"/>
                </a:lnTo>
                <a:lnTo>
                  <a:pt x="3057" y="4268"/>
                </a:lnTo>
                <a:lnTo>
                  <a:pt x="3054" y="4264"/>
                </a:lnTo>
                <a:lnTo>
                  <a:pt x="3052" y="4258"/>
                </a:lnTo>
                <a:lnTo>
                  <a:pt x="3051" y="4255"/>
                </a:lnTo>
                <a:lnTo>
                  <a:pt x="3050" y="4254"/>
                </a:lnTo>
                <a:lnTo>
                  <a:pt x="3049" y="4253"/>
                </a:lnTo>
                <a:lnTo>
                  <a:pt x="3049" y="4252"/>
                </a:lnTo>
                <a:lnTo>
                  <a:pt x="3048" y="4251"/>
                </a:lnTo>
                <a:lnTo>
                  <a:pt x="3048" y="4250"/>
                </a:lnTo>
                <a:lnTo>
                  <a:pt x="3047" y="4248"/>
                </a:lnTo>
                <a:lnTo>
                  <a:pt x="3046" y="4248"/>
                </a:lnTo>
                <a:lnTo>
                  <a:pt x="3044" y="4247"/>
                </a:lnTo>
                <a:lnTo>
                  <a:pt x="3044" y="4246"/>
                </a:lnTo>
                <a:lnTo>
                  <a:pt x="3046" y="4244"/>
                </a:lnTo>
                <a:lnTo>
                  <a:pt x="3047" y="4243"/>
                </a:lnTo>
                <a:lnTo>
                  <a:pt x="3047" y="4242"/>
                </a:lnTo>
                <a:lnTo>
                  <a:pt x="3046" y="4237"/>
                </a:lnTo>
                <a:lnTo>
                  <a:pt x="3044" y="4234"/>
                </a:lnTo>
                <a:lnTo>
                  <a:pt x="3043" y="4230"/>
                </a:lnTo>
                <a:lnTo>
                  <a:pt x="3044" y="4225"/>
                </a:lnTo>
                <a:lnTo>
                  <a:pt x="3044" y="4222"/>
                </a:lnTo>
                <a:lnTo>
                  <a:pt x="3046" y="4217"/>
                </a:lnTo>
                <a:lnTo>
                  <a:pt x="3047" y="4214"/>
                </a:lnTo>
                <a:lnTo>
                  <a:pt x="3048" y="4209"/>
                </a:lnTo>
                <a:lnTo>
                  <a:pt x="3048" y="4206"/>
                </a:lnTo>
                <a:lnTo>
                  <a:pt x="3048" y="4203"/>
                </a:lnTo>
                <a:lnTo>
                  <a:pt x="3047" y="4199"/>
                </a:lnTo>
                <a:lnTo>
                  <a:pt x="3046" y="4196"/>
                </a:lnTo>
                <a:lnTo>
                  <a:pt x="3043" y="4196"/>
                </a:lnTo>
                <a:lnTo>
                  <a:pt x="3041" y="4199"/>
                </a:lnTo>
                <a:lnTo>
                  <a:pt x="3039" y="4204"/>
                </a:lnTo>
                <a:lnTo>
                  <a:pt x="3037" y="4207"/>
                </a:lnTo>
                <a:lnTo>
                  <a:pt x="3030" y="4211"/>
                </a:lnTo>
                <a:lnTo>
                  <a:pt x="3021" y="4208"/>
                </a:lnTo>
                <a:lnTo>
                  <a:pt x="3012" y="4204"/>
                </a:lnTo>
                <a:lnTo>
                  <a:pt x="3005" y="4199"/>
                </a:lnTo>
                <a:lnTo>
                  <a:pt x="2999" y="4199"/>
                </a:lnTo>
                <a:lnTo>
                  <a:pt x="2990" y="4201"/>
                </a:lnTo>
                <a:lnTo>
                  <a:pt x="2983" y="4202"/>
                </a:lnTo>
                <a:lnTo>
                  <a:pt x="2978" y="4196"/>
                </a:lnTo>
                <a:lnTo>
                  <a:pt x="2974" y="4186"/>
                </a:lnTo>
                <a:lnTo>
                  <a:pt x="2971" y="4179"/>
                </a:lnTo>
                <a:lnTo>
                  <a:pt x="2966" y="4175"/>
                </a:lnTo>
                <a:lnTo>
                  <a:pt x="2960" y="4173"/>
                </a:lnTo>
                <a:lnTo>
                  <a:pt x="2953" y="4168"/>
                </a:lnTo>
                <a:lnTo>
                  <a:pt x="2950" y="4162"/>
                </a:lnTo>
                <a:lnTo>
                  <a:pt x="2948" y="4153"/>
                </a:lnTo>
                <a:lnTo>
                  <a:pt x="2944" y="4143"/>
                </a:lnTo>
                <a:lnTo>
                  <a:pt x="2946" y="4137"/>
                </a:lnTo>
                <a:lnTo>
                  <a:pt x="2953" y="4133"/>
                </a:lnTo>
                <a:lnTo>
                  <a:pt x="2961" y="4128"/>
                </a:lnTo>
                <a:lnTo>
                  <a:pt x="2968" y="4124"/>
                </a:lnTo>
                <a:lnTo>
                  <a:pt x="2972" y="4116"/>
                </a:lnTo>
                <a:lnTo>
                  <a:pt x="2974" y="4109"/>
                </a:lnTo>
                <a:lnTo>
                  <a:pt x="2974" y="4102"/>
                </a:lnTo>
                <a:lnTo>
                  <a:pt x="2971" y="4096"/>
                </a:lnTo>
                <a:lnTo>
                  <a:pt x="2962" y="4090"/>
                </a:lnTo>
                <a:lnTo>
                  <a:pt x="2953" y="4086"/>
                </a:lnTo>
                <a:lnTo>
                  <a:pt x="2944" y="4083"/>
                </a:lnTo>
                <a:lnTo>
                  <a:pt x="2936" y="4075"/>
                </a:lnTo>
                <a:lnTo>
                  <a:pt x="2933" y="4069"/>
                </a:lnTo>
                <a:lnTo>
                  <a:pt x="2931" y="4062"/>
                </a:lnTo>
                <a:lnTo>
                  <a:pt x="2927" y="4056"/>
                </a:lnTo>
                <a:lnTo>
                  <a:pt x="2923" y="4055"/>
                </a:lnTo>
                <a:lnTo>
                  <a:pt x="2921" y="4057"/>
                </a:lnTo>
                <a:lnTo>
                  <a:pt x="2920" y="4059"/>
                </a:lnTo>
                <a:lnTo>
                  <a:pt x="2917" y="4062"/>
                </a:lnTo>
                <a:lnTo>
                  <a:pt x="2916" y="4065"/>
                </a:lnTo>
                <a:lnTo>
                  <a:pt x="2915" y="4066"/>
                </a:lnTo>
                <a:lnTo>
                  <a:pt x="2914" y="4066"/>
                </a:lnTo>
                <a:lnTo>
                  <a:pt x="2912" y="4068"/>
                </a:lnTo>
                <a:lnTo>
                  <a:pt x="2912" y="4069"/>
                </a:lnTo>
                <a:lnTo>
                  <a:pt x="2912" y="4073"/>
                </a:lnTo>
                <a:lnTo>
                  <a:pt x="2912" y="4075"/>
                </a:lnTo>
                <a:lnTo>
                  <a:pt x="2911" y="4078"/>
                </a:lnTo>
                <a:lnTo>
                  <a:pt x="2910" y="4080"/>
                </a:lnTo>
                <a:lnTo>
                  <a:pt x="2904" y="4083"/>
                </a:lnTo>
                <a:lnTo>
                  <a:pt x="2897" y="4082"/>
                </a:lnTo>
                <a:lnTo>
                  <a:pt x="2891" y="4079"/>
                </a:lnTo>
                <a:lnTo>
                  <a:pt x="2884" y="4079"/>
                </a:lnTo>
                <a:lnTo>
                  <a:pt x="2880" y="4082"/>
                </a:lnTo>
                <a:lnTo>
                  <a:pt x="2875" y="4085"/>
                </a:lnTo>
                <a:lnTo>
                  <a:pt x="2870" y="4087"/>
                </a:lnTo>
                <a:lnTo>
                  <a:pt x="2867" y="4085"/>
                </a:lnTo>
                <a:lnTo>
                  <a:pt x="2867" y="4083"/>
                </a:lnTo>
                <a:lnTo>
                  <a:pt x="2867" y="4079"/>
                </a:lnTo>
                <a:lnTo>
                  <a:pt x="2868" y="4077"/>
                </a:lnTo>
                <a:lnTo>
                  <a:pt x="2868" y="4074"/>
                </a:lnTo>
                <a:lnTo>
                  <a:pt x="2867" y="4070"/>
                </a:lnTo>
                <a:lnTo>
                  <a:pt x="2866" y="4066"/>
                </a:lnTo>
                <a:lnTo>
                  <a:pt x="2865" y="4062"/>
                </a:lnTo>
                <a:lnTo>
                  <a:pt x="2866" y="4057"/>
                </a:lnTo>
                <a:lnTo>
                  <a:pt x="2870" y="4054"/>
                </a:lnTo>
                <a:lnTo>
                  <a:pt x="2873" y="4053"/>
                </a:lnTo>
                <a:lnTo>
                  <a:pt x="2876" y="4053"/>
                </a:lnTo>
                <a:lnTo>
                  <a:pt x="2880" y="4050"/>
                </a:lnTo>
                <a:lnTo>
                  <a:pt x="2881" y="4046"/>
                </a:lnTo>
                <a:lnTo>
                  <a:pt x="2879" y="4044"/>
                </a:lnTo>
                <a:lnTo>
                  <a:pt x="2876" y="4041"/>
                </a:lnTo>
                <a:lnTo>
                  <a:pt x="2874" y="4040"/>
                </a:lnTo>
                <a:lnTo>
                  <a:pt x="2873" y="4038"/>
                </a:lnTo>
                <a:lnTo>
                  <a:pt x="2871" y="4035"/>
                </a:lnTo>
                <a:lnTo>
                  <a:pt x="2870" y="4030"/>
                </a:lnTo>
                <a:lnTo>
                  <a:pt x="2868" y="4027"/>
                </a:lnTo>
                <a:lnTo>
                  <a:pt x="2870" y="4024"/>
                </a:lnTo>
                <a:lnTo>
                  <a:pt x="2871" y="4021"/>
                </a:lnTo>
                <a:lnTo>
                  <a:pt x="2872" y="4019"/>
                </a:lnTo>
                <a:lnTo>
                  <a:pt x="2873" y="4016"/>
                </a:lnTo>
                <a:lnTo>
                  <a:pt x="2872" y="4011"/>
                </a:lnTo>
                <a:lnTo>
                  <a:pt x="2870" y="4008"/>
                </a:lnTo>
                <a:lnTo>
                  <a:pt x="2866" y="4006"/>
                </a:lnTo>
                <a:lnTo>
                  <a:pt x="2864" y="4003"/>
                </a:lnTo>
                <a:lnTo>
                  <a:pt x="2864" y="4000"/>
                </a:lnTo>
                <a:lnTo>
                  <a:pt x="2864" y="3997"/>
                </a:lnTo>
                <a:lnTo>
                  <a:pt x="2864" y="3995"/>
                </a:lnTo>
                <a:lnTo>
                  <a:pt x="2863" y="3991"/>
                </a:lnTo>
                <a:lnTo>
                  <a:pt x="2863" y="3987"/>
                </a:lnTo>
                <a:lnTo>
                  <a:pt x="2866" y="3984"/>
                </a:lnTo>
                <a:lnTo>
                  <a:pt x="2870" y="3981"/>
                </a:lnTo>
                <a:lnTo>
                  <a:pt x="2873" y="3980"/>
                </a:lnTo>
                <a:lnTo>
                  <a:pt x="2876" y="3976"/>
                </a:lnTo>
                <a:lnTo>
                  <a:pt x="2877" y="3972"/>
                </a:lnTo>
                <a:lnTo>
                  <a:pt x="2876" y="3968"/>
                </a:lnTo>
                <a:lnTo>
                  <a:pt x="2875" y="3965"/>
                </a:lnTo>
                <a:lnTo>
                  <a:pt x="2874" y="3958"/>
                </a:lnTo>
                <a:lnTo>
                  <a:pt x="2874" y="3951"/>
                </a:lnTo>
                <a:lnTo>
                  <a:pt x="2873" y="3945"/>
                </a:lnTo>
                <a:lnTo>
                  <a:pt x="2871" y="3939"/>
                </a:lnTo>
                <a:lnTo>
                  <a:pt x="2867" y="3937"/>
                </a:lnTo>
                <a:lnTo>
                  <a:pt x="2864" y="3934"/>
                </a:lnTo>
                <a:lnTo>
                  <a:pt x="2862" y="3930"/>
                </a:lnTo>
                <a:lnTo>
                  <a:pt x="2861" y="3926"/>
                </a:lnTo>
                <a:lnTo>
                  <a:pt x="2862" y="3922"/>
                </a:lnTo>
                <a:lnTo>
                  <a:pt x="2863" y="3920"/>
                </a:lnTo>
                <a:lnTo>
                  <a:pt x="2865" y="3918"/>
                </a:lnTo>
                <a:lnTo>
                  <a:pt x="2867" y="3914"/>
                </a:lnTo>
                <a:lnTo>
                  <a:pt x="2867" y="3909"/>
                </a:lnTo>
                <a:lnTo>
                  <a:pt x="2866" y="3906"/>
                </a:lnTo>
                <a:lnTo>
                  <a:pt x="2864" y="3904"/>
                </a:lnTo>
                <a:lnTo>
                  <a:pt x="2861" y="3901"/>
                </a:lnTo>
                <a:lnTo>
                  <a:pt x="2858" y="3898"/>
                </a:lnTo>
                <a:lnTo>
                  <a:pt x="2860" y="3895"/>
                </a:lnTo>
                <a:lnTo>
                  <a:pt x="2860" y="3891"/>
                </a:lnTo>
                <a:lnTo>
                  <a:pt x="2860" y="3887"/>
                </a:lnTo>
                <a:lnTo>
                  <a:pt x="2856" y="3883"/>
                </a:lnTo>
                <a:lnTo>
                  <a:pt x="2853" y="3882"/>
                </a:lnTo>
                <a:lnTo>
                  <a:pt x="2848" y="3883"/>
                </a:lnTo>
                <a:lnTo>
                  <a:pt x="2845" y="3883"/>
                </a:lnTo>
                <a:lnTo>
                  <a:pt x="2842" y="3885"/>
                </a:lnTo>
                <a:lnTo>
                  <a:pt x="2838" y="3886"/>
                </a:lnTo>
                <a:lnTo>
                  <a:pt x="2834" y="3886"/>
                </a:lnTo>
                <a:lnTo>
                  <a:pt x="2832" y="3886"/>
                </a:lnTo>
                <a:lnTo>
                  <a:pt x="2828" y="3882"/>
                </a:lnTo>
                <a:lnTo>
                  <a:pt x="2830" y="3875"/>
                </a:lnTo>
                <a:lnTo>
                  <a:pt x="2830" y="3866"/>
                </a:lnTo>
                <a:lnTo>
                  <a:pt x="2828" y="3859"/>
                </a:lnTo>
                <a:lnTo>
                  <a:pt x="2825" y="3851"/>
                </a:lnTo>
                <a:lnTo>
                  <a:pt x="2827" y="3847"/>
                </a:lnTo>
                <a:lnTo>
                  <a:pt x="2830" y="3842"/>
                </a:lnTo>
                <a:lnTo>
                  <a:pt x="2832" y="3835"/>
                </a:lnTo>
                <a:lnTo>
                  <a:pt x="2832" y="3828"/>
                </a:lnTo>
                <a:lnTo>
                  <a:pt x="2830" y="3826"/>
                </a:lnTo>
                <a:lnTo>
                  <a:pt x="2827" y="3826"/>
                </a:lnTo>
                <a:lnTo>
                  <a:pt x="2824" y="3823"/>
                </a:lnTo>
                <a:lnTo>
                  <a:pt x="2824" y="3821"/>
                </a:lnTo>
                <a:lnTo>
                  <a:pt x="2824" y="3818"/>
                </a:lnTo>
                <a:lnTo>
                  <a:pt x="2823" y="3816"/>
                </a:lnTo>
                <a:lnTo>
                  <a:pt x="2821" y="3815"/>
                </a:lnTo>
                <a:lnTo>
                  <a:pt x="2817" y="3816"/>
                </a:lnTo>
                <a:lnTo>
                  <a:pt x="2814" y="3817"/>
                </a:lnTo>
                <a:lnTo>
                  <a:pt x="2812" y="3816"/>
                </a:lnTo>
                <a:lnTo>
                  <a:pt x="2813" y="3810"/>
                </a:lnTo>
                <a:lnTo>
                  <a:pt x="2814" y="3807"/>
                </a:lnTo>
                <a:lnTo>
                  <a:pt x="2817" y="3804"/>
                </a:lnTo>
                <a:lnTo>
                  <a:pt x="2819" y="3801"/>
                </a:lnTo>
                <a:lnTo>
                  <a:pt x="2822" y="3799"/>
                </a:lnTo>
                <a:lnTo>
                  <a:pt x="2823" y="3794"/>
                </a:lnTo>
                <a:lnTo>
                  <a:pt x="2822" y="3792"/>
                </a:lnTo>
                <a:lnTo>
                  <a:pt x="2821" y="3790"/>
                </a:lnTo>
                <a:lnTo>
                  <a:pt x="2818" y="3788"/>
                </a:lnTo>
                <a:lnTo>
                  <a:pt x="2815" y="3780"/>
                </a:lnTo>
                <a:lnTo>
                  <a:pt x="2812" y="3773"/>
                </a:lnTo>
                <a:lnTo>
                  <a:pt x="2808" y="3766"/>
                </a:lnTo>
                <a:lnTo>
                  <a:pt x="2804" y="3759"/>
                </a:lnTo>
                <a:lnTo>
                  <a:pt x="2802" y="3757"/>
                </a:lnTo>
                <a:lnTo>
                  <a:pt x="2798" y="3754"/>
                </a:lnTo>
                <a:lnTo>
                  <a:pt x="2796" y="3753"/>
                </a:lnTo>
                <a:lnTo>
                  <a:pt x="2794" y="3750"/>
                </a:lnTo>
                <a:lnTo>
                  <a:pt x="2792" y="3746"/>
                </a:lnTo>
                <a:lnTo>
                  <a:pt x="2789" y="3742"/>
                </a:lnTo>
                <a:lnTo>
                  <a:pt x="2786" y="3740"/>
                </a:lnTo>
                <a:lnTo>
                  <a:pt x="2783" y="3739"/>
                </a:lnTo>
                <a:lnTo>
                  <a:pt x="2781" y="3741"/>
                </a:lnTo>
                <a:lnTo>
                  <a:pt x="2778" y="3743"/>
                </a:lnTo>
                <a:lnTo>
                  <a:pt x="2778" y="3747"/>
                </a:lnTo>
                <a:lnTo>
                  <a:pt x="2777" y="3750"/>
                </a:lnTo>
                <a:lnTo>
                  <a:pt x="2775" y="3753"/>
                </a:lnTo>
                <a:lnTo>
                  <a:pt x="2774" y="3756"/>
                </a:lnTo>
                <a:lnTo>
                  <a:pt x="2773" y="3757"/>
                </a:lnTo>
                <a:lnTo>
                  <a:pt x="2771" y="3759"/>
                </a:lnTo>
                <a:lnTo>
                  <a:pt x="2771" y="3762"/>
                </a:lnTo>
                <a:lnTo>
                  <a:pt x="2771" y="3766"/>
                </a:lnTo>
                <a:lnTo>
                  <a:pt x="2771" y="3769"/>
                </a:lnTo>
                <a:lnTo>
                  <a:pt x="2769" y="3771"/>
                </a:lnTo>
                <a:lnTo>
                  <a:pt x="2766" y="3773"/>
                </a:lnTo>
                <a:lnTo>
                  <a:pt x="2763" y="3771"/>
                </a:lnTo>
                <a:lnTo>
                  <a:pt x="2760" y="3768"/>
                </a:lnTo>
                <a:lnTo>
                  <a:pt x="2758" y="3764"/>
                </a:lnTo>
                <a:lnTo>
                  <a:pt x="2756" y="3762"/>
                </a:lnTo>
                <a:lnTo>
                  <a:pt x="2754" y="3761"/>
                </a:lnTo>
                <a:lnTo>
                  <a:pt x="2750" y="3760"/>
                </a:lnTo>
                <a:lnTo>
                  <a:pt x="2748" y="3759"/>
                </a:lnTo>
                <a:lnTo>
                  <a:pt x="2746" y="3757"/>
                </a:lnTo>
                <a:lnTo>
                  <a:pt x="2745" y="3753"/>
                </a:lnTo>
                <a:lnTo>
                  <a:pt x="2744" y="3750"/>
                </a:lnTo>
                <a:lnTo>
                  <a:pt x="2742" y="3749"/>
                </a:lnTo>
                <a:lnTo>
                  <a:pt x="2737" y="3748"/>
                </a:lnTo>
                <a:lnTo>
                  <a:pt x="2736" y="3746"/>
                </a:lnTo>
                <a:lnTo>
                  <a:pt x="2734" y="3744"/>
                </a:lnTo>
                <a:lnTo>
                  <a:pt x="2732" y="3742"/>
                </a:lnTo>
                <a:lnTo>
                  <a:pt x="2728" y="3741"/>
                </a:lnTo>
                <a:lnTo>
                  <a:pt x="2725" y="3740"/>
                </a:lnTo>
                <a:lnTo>
                  <a:pt x="2723" y="3739"/>
                </a:lnTo>
                <a:lnTo>
                  <a:pt x="2722" y="3734"/>
                </a:lnTo>
                <a:lnTo>
                  <a:pt x="2719" y="3727"/>
                </a:lnTo>
                <a:lnTo>
                  <a:pt x="2716" y="3719"/>
                </a:lnTo>
                <a:lnTo>
                  <a:pt x="2714" y="3711"/>
                </a:lnTo>
                <a:lnTo>
                  <a:pt x="2713" y="3704"/>
                </a:lnTo>
                <a:lnTo>
                  <a:pt x="2711" y="3701"/>
                </a:lnTo>
                <a:lnTo>
                  <a:pt x="2711" y="3697"/>
                </a:lnTo>
                <a:lnTo>
                  <a:pt x="2711" y="3692"/>
                </a:lnTo>
                <a:lnTo>
                  <a:pt x="2711" y="3689"/>
                </a:lnTo>
                <a:lnTo>
                  <a:pt x="2713" y="3683"/>
                </a:lnTo>
                <a:lnTo>
                  <a:pt x="2714" y="3680"/>
                </a:lnTo>
                <a:lnTo>
                  <a:pt x="2714" y="3677"/>
                </a:lnTo>
                <a:lnTo>
                  <a:pt x="2711" y="3673"/>
                </a:lnTo>
                <a:lnTo>
                  <a:pt x="2709" y="3671"/>
                </a:lnTo>
                <a:lnTo>
                  <a:pt x="2705" y="3671"/>
                </a:lnTo>
                <a:lnTo>
                  <a:pt x="2701" y="3671"/>
                </a:lnTo>
                <a:lnTo>
                  <a:pt x="2698" y="3671"/>
                </a:lnTo>
                <a:lnTo>
                  <a:pt x="2694" y="3671"/>
                </a:lnTo>
                <a:lnTo>
                  <a:pt x="2690" y="3670"/>
                </a:lnTo>
                <a:lnTo>
                  <a:pt x="2686" y="3668"/>
                </a:lnTo>
                <a:lnTo>
                  <a:pt x="2683" y="3665"/>
                </a:lnTo>
                <a:lnTo>
                  <a:pt x="2679" y="3663"/>
                </a:lnTo>
                <a:lnTo>
                  <a:pt x="2676" y="3660"/>
                </a:lnTo>
                <a:lnTo>
                  <a:pt x="2673" y="3658"/>
                </a:lnTo>
                <a:lnTo>
                  <a:pt x="2669" y="3657"/>
                </a:lnTo>
                <a:lnTo>
                  <a:pt x="2667" y="3659"/>
                </a:lnTo>
                <a:lnTo>
                  <a:pt x="2664" y="3662"/>
                </a:lnTo>
                <a:lnTo>
                  <a:pt x="2661" y="3664"/>
                </a:lnTo>
                <a:lnTo>
                  <a:pt x="2659" y="3663"/>
                </a:lnTo>
                <a:lnTo>
                  <a:pt x="2655" y="3659"/>
                </a:lnTo>
                <a:lnTo>
                  <a:pt x="2650" y="3653"/>
                </a:lnTo>
                <a:lnTo>
                  <a:pt x="2646" y="3649"/>
                </a:lnTo>
                <a:lnTo>
                  <a:pt x="2642" y="3642"/>
                </a:lnTo>
                <a:lnTo>
                  <a:pt x="2641" y="3636"/>
                </a:lnTo>
                <a:lnTo>
                  <a:pt x="2640" y="3629"/>
                </a:lnTo>
                <a:lnTo>
                  <a:pt x="2640" y="3621"/>
                </a:lnTo>
                <a:lnTo>
                  <a:pt x="2639" y="3614"/>
                </a:lnTo>
                <a:lnTo>
                  <a:pt x="2638" y="3605"/>
                </a:lnTo>
                <a:lnTo>
                  <a:pt x="2636" y="3600"/>
                </a:lnTo>
                <a:lnTo>
                  <a:pt x="2631" y="3596"/>
                </a:lnTo>
                <a:lnTo>
                  <a:pt x="2626" y="3598"/>
                </a:lnTo>
                <a:lnTo>
                  <a:pt x="2624" y="3596"/>
                </a:lnTo>
                <a:lnTo>
                  <a:pt x="2621" y="3594"/>
                </a:lnTo>
                <a:lnTo>
                  <a:pt x="2620" y="3590"/>
                </a:lnTo>
                <a:lnTo>
                  <a:pt x="2621" y="3586"/>
                </a:lnTo>
                <a:lnTo>
                  <a:pt x="2622" y="3583"/>
                </a:lnTo>
                <a:lnTo>
                  <a:pt x="2626" y="3581"/>
                </a:lnTo>
                <a:lnTo>
                  <a:pt x="2628" y="3579"/>
                </a:lnTo>
                <a:lnTo>
                  <a:pt x="2629" y="3575"/>
                </a:lnTo>
                <a:lnTo>
                  <a:pt x="2628" y="3571"/>
                </a:lnTo>
                <a:lnTo>
                  <a:pt x="2626" y="3568"/>
                </a:lnTo>
                <a:lnTo>
                  <a:pt x="2625" y="3564"/>
                </a:lnTo>
                <a:lnTo>
                  <a:pt x="2624" y="3560"/>
                </a:lnTo>
                <a:lnTo>
                  <a:pt x="2626" y="3556"/>
                </a:lnTo>
                <a:lnTo>
                  <a:pt x="2630" y="3556"/>
                </a:lnTo>
                <a:lnTo>
                  <a:pt x="2635" y="3559"/>
                </a:lnTo>
                <a:lnTo>
                  <a:pt x="2638" y="3560"/>
                </a:lnTo>
                <a:lnTo>
                  <a:pt x="2644" y="3564"/>
                </a:lnTo>
                <a:lnTo>
                  <a:pt x="2651" y="3568"/>
                </a:lnTo>
                <a:lnTo>
                  <a:pt x="2660" y="3570"/>
                </a:lnTo>
                <a:lnTo>
                  <a:pt x="2666" y="3564"/>
                </a:lnTo>
                <a:lnTo>
                  <a:pt x="2667" y="3557"/>
                </a:lnTo>
                <a:lnTo>
                  <a:pt x="2665" y="3551"/>
                </a:lnTo>
                <a:lnTo>
                  <a:pt x="2663" y="3545"/>
                </a:lnTo>
                <a:lnTo>
                  <a:pt x="2660" y="3541"/>
                </a:lnTo>
                <a:lnTo>
                  <a:pt x="2659" y="3537"/>
                </a:lnTo>
                <a:lnTo>
                  <a:pt x="2659" y="3534"/>
                </a:lnTo>
                <a:lnTo>
                  <a:pt x="2659" y="3532"/>
                </a:lnTo>
                <a:lnTo>
                  <a:pt x="2657" y="3530"/>
                </a:lnTo>
                <a:lnTo>
                  <a:pt x="2655" y="3530"/>
                </a:lnTo>
                <a:lnTo>
                  <a:pt x="2651" y="3531"/>
                </a:lnTo>
                <a:lnTo>
                  <a:pt x="2648" y="3531"/>
                </a:lnTo>
                <a:lnTo>
                  <a:pt x="2647" y="3530"/>
                </a:lnTo>
                <a:lnTo>
                  <a:pt x="2645" y="3526"/>
                </a:lnTo>
                <a:lnTo>
                  <a:pt x="2642" y="3525"/>
                </a:lnTo>
                <a:lnTo>
                  <a:pt x="2639" y="3524"/>
                </a:lnTo>
                <a:lnTo>
                  <a:pt x="2638" y="3522"/>
                </a:lnTo>
                <a:lnTo>
                  <a:pt x="2637" y="3519"/>
                </a:lnTo>
                <a:lnTo>
                  <a:pt x="2638" y="3516"/>
                </a:lnTo>
                <a:lnTo>
                  <a:pt x="2639" y="3514"/>
                </a:lnTo>
                <a:lnTo>
                  <a:pt x="2640" y="3511"/>
                </a:lnTo>
                <a:lnTo>
                  <a:pt x="2641" y="3510"/>
                </a:lnTo>
                <a:lnTo>
                  <a:pt x="2644" y="3507"/>
                </a:lnTo>
                <a:lnTo>
                  <a:pt x="2645" y="3504"/>
                </a:lnTo>
                <a:lnTo>
                  <a:pt x="2646" y="3502"/>
                </a:lnTo>
                <a:lnTo>
                  <a:pt x="2644" y="3497"/>
                </a:lnTo>
                <a:lnTo>
                  <a:pt x="2639" y="3496"/>
                </a:lnTo>
                <a:lnTo>
                  <a:pt x="2635" y="3494"/>
                </a:lnTo>
                <a:lnTo>
                  <a:pt x="2631" y="3492"/>
                </a:lnTo>
                <a:lnTo>
                  <a:pt x="2630" y="3486"/>
                </a:lnTo>
                <a:lnTo>
                  <a:pt x="2630" y="3480"/>
                </a:lnTo>
                <a:lnTo>
                  <a:pt x="2632" y="3473"/>
                </a:lnTo>
                <a:lnTo>
                  <a:pt x="2635" y="3464"/>
                </a:lnTo>
                <a:lnTo>
                  <a:pt x="2640" y="3446"/>
                </a:lnTo>
                <a:lnTo>
                  <a:pt x="2645" y="3428"/>
                </a:lnTo>
                <a:lnTo>
                  <a:pt x="2650" y="3411"/>
                </a:lnTo>
                <a:lnTo>
                  <a:pt x="2656" y="3392"/>
                </a:lnTo>
                <a:lnTo>
                  <a:pt x="2675" y="3325"/>
                </a:lnTo>
                <a:lnTo>
                  <a:pt x="2694" y="3257"/>
                </a:lnTo>
                <a:lnTo>
                  <a:pt x="2713" y="3190"/>
                </a:lnTo>
                <a:lnTo>
                  <a:pt x="2732" y="3122"/>
                </a:lnTo>
                <a:lnTo>
                  <a:pt x="2744" y="3081"/>
                </a:lnTo>
                <a:lnTo>
                  <a:pt x="2767" y="3000"/>
                </a:lnTo>
                <a:lnTo>
                  <a:pt x="2789" y="2919"/>
                </a:lnTo>
                <a:lnTo>
                  <a:pt x="2819" y="2818"/>
                </a:lnTo>
                <a:lnTo>
                  <a:pt x="2848" y="2716"/>
                </a:lnTo>
                <a:lnTo>
                  <a:pt x="2879" y="2614"/>
                </a:lnTo>
                <a:lnTo>
                  <a:pt x="2907" y="2513"/>
                </a:lnTo>
                <a:lnTo>
                  <a:pt x="2938" y="2411"/>
                </a:lnTo>
                <a:lnTo>
                  <a:pt x="2966" y="2310"/>
                </a:lnTo>
                <a:lnTo>
                  <a:pt x="2994" y="2215"/>
                </a:lnTo>
                <a:lnTo>
                  <a:pt x="3022" y="2120"/>
                </a:lnTo>
                <a:lnTo>
                  <a:pt x="3051" y="2025"/>
                </a:lnTo>
                <a:lnTo>
                  <a:pt x="3107" y="1836"/>
                </a:lnTo>
                <a:lnTo>
                  <a:pt x="3136" y="1742"/>
                </a:lnTo>
                <a:lnTo>
                  <a:pt x="3164" y="1647"/>
                </a:lnTo>
                <a:lnTo>
                  <a:pt x="3191" y="1553"/>
                </a:lnTo>
                <a:lnTo>
                  <a:pt x="3200" y="1524"/>
                </a:lnTo>
                <a:lnTo>
                  <a:pt x="3209" y="1495"/>
                </a:lnTo>
                <a:lnTo>
                  <a:pt x="3218" y="1467"/>
                </a:lnTo>
                <a:lnTo>
                  <a:pt x="3227" y="1438"/>
                </a:lnTo>
                <a:lnTo>
                  <a:pt x="3235" y="1409"/>
                </a:lnTo>
                <a:lnTo>
                  <a:pt x="3244" y="1380"/>
                </a:lnTo>
                <a:lnTo>
                  <a:pt x="3253" y="1351"/>
                </a:lnTo>
                <a:lnTo>
                  <a:pt x="3262" y="1322"/>
                </a:lnTo>
                <a:lnTo>
                  <a:pt x="3178" y="1300"/>
                </a:lnTo>
                <a:lnTo>
                  <a:pt x="3094" y="1277"/>
                </a:lnTo>
                <a:lnTo>
                  <a:pt x="3012" y="1252"/>
                </a:lnTo>
                <a:lnTo>
                  <a:pt x="2929" y="1228"/>
                </a:lnTo>
                <a:lnTo>
                  <a:pt x="2846" y="1202"/>
                </a:lnTo>
                <a:lnTo>
                  <a:pt x="2764" y="1176"/>
                </a:lnTo>
                <a:lnTo>
                  <a:pt x="2683" y="1151"/>
                </a:lnTo>
                <a:lnTo>
                  <a:pt x="2600" y="1124"/>
                </a:lnTo>
                <a:lnTo>
                  <a:pt x="2519" y="1096"/>
                </a:lnTo>
                <a:lnTo>
                  <a:pt x="2438" y="1069"/>
                </a:lnTo>
                <a:lnTo>
                  <a:pt x="2356" y="1041"/>
                </a:lnTo>
                <a:lnTo>
                  <a:pt x="2276" y="1012"/>
                </a:lnTo>
                <a:lnTo>
                  <a:pt x="2195" y="983"/>
                </a:lnTo>
                <a:lnTo>
                  <a:pt x="2115" y="953"/>
                </a:lnTo>
                <a:lnTo>
                  <a:pt x="2035" y="923"/>
                </a:lnTo>
                <a:lnTo>
                  <a:pt x="1956" y="892"/>
                </a:lnTo>
                <a:lnTo>
                  <a:pt x="1875" y="860"/>
                </a:lnTo>
                <a:lnTo>
                  <a:pt x="1796" y="828"/>
                </a:lnTo>
                <a:lnTo>
                  <a:pt x="1717" y="796"/>
                </a:lnTo>
                <a:lnTo>
                  <a:pt x="1638" y="764"/>
                </a:lnTo>
                <a:lnTo>
                  <a:pt x="1560" y="730"/>
                </a:lnTo>
                <a:lnTo>
                  <a:pt x="1482" y="696"/>
                </a:lnTo>
                <a:lnTo>
                  <a:pt x="1404" y="661"/>
                </a:lnTo>
                <a:lnTo>
                  <a:pt x="1326" y="627"/>
                </a:lnTo>
                <a:lnTo>
                  <a:pt x="1250" y="591"/>
                </a:lnTo>
                <a:lnTo>
                  <a:pt x="1172" y="556"/>
                </a:lnTo>
                <a:lnTo>
                  <a:pt x="1095" y="519"/>
                </a:lnTo>
                <a:lnTo>
                  <a:pt x="1019" y="482"/>
                </a:lnTo>
                <a:lnTo>
                  <a:pt x="942" y="445"/>
                </a:lnTo>
                <a:lnTo>
                  <a:pt x="867" y="407"/>
                </a:lnTo>
                <a:lnTo>
                  <a:pt x="791" y="369"/>
                </a:lnTo>
                <a:lnTo>
                  <a:pt x="716" y="330"/>
                </a:lnTo>
                <a:lnTo>
                  <a:pt x="642" y="290"/>
                </a:lnTo>
                <a:lnTo>
                  <a:pt x="567" y="251"/>
                </a:lnTo>
                <a:lnTo>
                  <a:pt x="493" y="210"/>
                </a:lnTo>
                <a:lnTo>
                  <a:pt x="419" y="170"/>
                </a:lnTo>
                <a:lnTo>
                  <a:pt x="346" y="127"/>
                </a:lnTo>
                <a:lnTo>
                  <a:pt x="272" y="86"/>
                </a:lnTo>
                <a:lnTo>
                  <a:pt x="199" y="44"/>
                </a:lnTo>
                <a:lnTo>
                  <a:pt x="127" y="0"/>
                </a:lnTo>
                <a:lnTo>
                  <a:pt x="127" y="4"/>
                </a:lnTo>
                <a:lnTo>
                  <a:pt x="163" y="61"/>
                </a:lnTo>
                <a:lnTo>
                  <a:pt x="149" y="97"/>
                </a:lnTo>
                <a:lnTo>
                  <a:pt x="147" y="114"/>
                </a:lnTo>
                <a:lnTo>
                  <a:pt x="180" y="257"/>
                </a:lnTo>
                <a:lnTo>
                  <a:pt x="203" y="371"/>
                </a:lnTo>
                <a:lnTo>
                  <a:pt x="173" y="459"/>
                </a:lnTo>
                <a:lnTo>
                  <a:pt x="152" y="482"/>
                </a:lnTo>
                <a:lnTo>
                  <a:pt x="166" y="489"/>
                </a:lnTo>
                <a:lnTo>
                  <a:pt x="209" y="477"/>
                </a:lnTo>
                <a:lnTo>
                  <a:pt x="310" y="466"/>
                </a:lnTo>
                <a:lnTo>
                  <a:pt x="351" y="484"/>
                </a:lnTo>
                <a:lnTo>
                  <a:pt x="392" y="458"/>
                </a:lnTo>
                <a:lnTo>
                  <a:pt x="424" y="400"/>
                </a:lnTo>
                <a:lnTo>
                  <a:pt x="432" y="410"/>
                </a:lnTo>
                <a:lnTo>
                  <a:pt x="451" y="413"/>
                </a:lnTo>
                <a:lnTo>
                  <a:pt x="477" y="395"/>
                </a:lnTo>
                <a:lnTo>
                  <a:pt x="479" y="385"/>
                </a:lnTo>
                <a:lnTo>
                  <a:pt x="469" y="365"/>
                </a:lnTo>
                <a:lnTo>
                  <a:pt x="480" y="363"/>
                </a:lnTo>
                <a:lnTo>
                  <a:pt x="500" y="366"/>
                </a:lnTo>
                <a:lnTo>
                  <a:pt x="542" y="378"/>
                </a:lnTo>
                <a:lnTo>
                  <a:pt x="643" y="373"/>
                </a:lnTo>
                <a:lnTo>
                  <a:pt x="650" y="403"/>
                </a:lnTo>
                <a:lnTo>
                  <a:pt x="662" y="425"/>
                </a:lnTo>
                <a:lnTo>
                  <a:pt x="657" y="441"/>
                </a:lnTo>
                <a:lnTo>
                  <a:pt x="660" y="455"/>
                </a:lnTo>
                <a:lnTo>
                  <a:pt x="666" y="458"/>
                </a:lnTo>
                <a:lnTo>
                  <a:pt x="671" y="486"/>
                </a:lnTo>
                <a:lnTo>
                  <a:pt x="653" y="517"/>
                </a:lnTo>
                <a:lnTo>
                  <a:pt x="645" y="519"/>
                </a:lnTo>
                <a:lnTo>
                  <a:pt x="635" y="526"/>
                </a:lnTo>
                <a:lnTo>
                  <a:pt x="643" y="548"/>
                </a:lnTo>
                <a:lnTo>
                  <a:pt x="631" y="558"/>
                </a:lnTo>
                <a:lnTo>
                  <a:pt x="631" y="586"/>
                </a:lnTo>
                <a:lnTo>
                  <a:pt x="665" y="618"/>
                </a:lnTo>
                <a:lnTo>
                  <a:pt x="658" y="637"/>
                </a:lnTo>
                <a:lnTo>
                  <a:pt x="666" y="667"/>
                </a:lnTo>
                <a:lnTo>
                  <a:pt x="681" y="675"/>
                </a:lnTo>
                <a:lnTo>
                  <a:pt x="681" y="710"/>
                </a:lnTo>
                <a:lnTo>
                  <a:pt x="666" y="731"/>
                </a:lnTo>
                <a:lnTo>
                  <a:pt x="677" y="741"/>
                </a:lnTo>
                <a:lnTo>
                  <a:pt x="668" y="755"/>
                </a:lnTo>
                <a:lnTo>
                  <a:pt x="670" y="781"/>
                </a:lnTo>
                <a:lnTo>
                  <a:pt x="715" y="857"/>
                </a:lnTo>
                <a:lnTo>
                  <a:pt x="720" y="906"/>
                </a:lnTo>
                <a:lnTo>
                  <a:pt x="742" y="994"/>
                </a:lnTo>
                <a:lnTo>
                  <a:pt x="723" y="1001"/>
                </a:lnTo>
                <a:lnTo>
                  <a:pt x="720" y="1035"/>
                </a:lnTo>
                <a:lnTo>
                  <a:pt x="730" y="1100"/>
                </a:lnTo>
                <a:lnTo>
                  <a:pt x="722" y="1159"/>
                </a:lnTo>
                <a:lnTo>
                  <a:pt x="729" y="1210"/>
                </a:lnTo>
                <a:lnTo>
                  <a:pt x="729" y="1245"/>
                </a:lnTo>
                <a:lnTo>
                  <a:pt x="729" y="1298"/>
                </a:lnTo>
                <a:lnTo>
                  <a:pt x="729" y="1366"/>
                </a:lnTo>
                <a:lnTo>
                  <a:pt x="732" y="1399"/>
                </a:lnTo>
                <a:lnTo>
                  <a:pt x="736" y="1431"/>
                </a:lnTo>
                <a:lnTo>
                  <a:pt x="735" y="1457"/>
                </a:lnTo>
                <a:lnTo>
                  <a:pt x="735" y="1491"/>
                </a:lnTo>
                <a:lnTo>
                  <a:pt x="720" y="1504"/>
                </a:lnTo>
                <a:lnTo>
                  <a:pt x="696" y="1520"/>
                </a:lnTo>
                <a:lnTo>
                  <a:pt x="723" y="1545"/>
                </a:lnTo>
                <a:lnTo>
                  <a:pt x="743" y="1563"/>
                </a:lnTo>
                <a:lnTo>
                  <a:pt x="702" y="1613"/>
                </a:lnTo>
                <a:lnTo>
                  <a:pt x="733" y="1654"/>
                </a:lnTo>
                <a:lnTo>
                  <a:pt x="733" y="1657"/>
                </a:lnTo>
                <a:lnTo>
                  <a:pt x="730" y="1660"/>
                </a:lnTo>
                <a:lnTo>
                  <a:pt x="726" y="1664"/>
                </a:lnTo>
                <a:lnTo>
                  <a:pt x="723" y="1667"/>
                </a:lnTo>
                <a:lnTo>
                  <a:pt x="722" y="1672"/>
                </a:lnTo>
                <a:lnTo>
                  <a:pt x="722" y="1675"/>
                </a:lnTo>
                <a:lnTo>
                  <a:pt x="722" y="1680"/>
                </a:lnTo>
                <a:lnTo>
                  <a:pt x="722" y="1694"/>
                </a:lnTo>
                <a:lnTo>
                  <a:pt x="720" y="1699"/>
                </a:lnTo>
                <a:lnTo>
                  <a:pt x="717" y="1707"/>
                </a:lnTo>
                <a:lnTo>
                  <a:pt x="710" y="1721"/>
                </a:lnTo>
                <a:lnTo>
                  <a:pt x="710" y="1724"/>
                </a:lnTo>
                <a:lnTo>
                  <a:pt x="713" y="1728"/>
                </a:lnTo>
                <a:lnTo>
                  <a:pt x="732" y="1737"/>
                </a:lnTo>
                <a:lnTo>
                  <a:pt x="753" y="1743"/>
                </a:lnTo>
                <a:lnTo>
                  <a:pt x="758" y="1745"/>
                </a:lnTo>
                <a:lnTo>
                  <a:pt x="760" y="1749"/>
                </a:lnTo>
                <a:lnTo>
                  <a:pt x="764" y="1762"/>
                </a:lnTo>
                <a:lnTo>
                  <a:pt x="782" y="1793"/>
                </a:lnTo>
                <a:lnTo>
                  <a:pt x="796" y="1820"/>
                </a:lnTo>
                <a:lnTo>
                  <a:pt x="811" y="1844"/>
                </a:lnTo>
                <a:lnTo>
                  <a:pt x="822" y="1857"/>
                </a:lnTo>
                <a:lnTo>
                  <a:pt x="852" y="1876"/>
                </a:lnTo>
                <a:lnTo>
                  <a:pt x="862" y="1892"/>
                </a:lnTo>
                <a:lnTo>
                  <a:pt x="870" y="1929"/>
                </a:lnTo>
                <a:lnTo>
                  <a:pt x="877" y="1938"/>
                </a:lnTo>
                <a:lnTo>
                  <a:pt x="893" y="1951"/>
                </a:lnTo>
                <a:lnTo>
                  <a:pt x="897" y="1954"/>
                </a:lnTo>
                <a:lnTo>
                  <a:pt x="897" y="1961"/>
                </a:lnTo>
                <a:lnTo>
                  <a:pt x="892" y="1985"/>
                </a:lnTo>
                <a:lnTo>
                  <a:pt x="892" y="1991"/>
                </a:lnTo>
                <a:lnTo>
                  <a:pt x="893" y="1994"/>
                </a:lnTo>
                <a:lnTo>
                  <a:pt x="911" y="2011"/>
                </a:lnTo>
                <a:lnTo>
                  <a:pt x="918" y="2017"/>
                </a:lnTo>
                <a:lnTo>
                  <a:pt x="923" y="2020"/>
                </a:lnTo>
                <a:lnTo>
                  <a:pt x="943" y="2022"/>
                </a:lnTo>
                <a:lnTo>
                  <a:pt x="947" y="2025"/>
                </a:lnTo>
                <a:lnTo>
                  <a:pt x="948" y="2033"/>
                </a:lnTo>
                <a:lnTo>
                  <a:pt x="949" y="2049"/>
                </a:lnTo>
                <a:lnTo>
                  <a:pt x="948" y="2057"/>
                </a:lnTo>
                <a:lnTo>
                  <a:pt x="946" y="2064"/>
                </a:lnTo>
                <a:lnTo>
                  <a:pt x="941" y="2078"/>
                </a:lnTo>
                <a:lnTo>
                  <a:pt x="933" y="2093"/>
                </a:lnTo>
                <a:lnTo>
                  <a:pt x="931" y="2098"/>
                </a:lnTo>
                <a:lnTo>
                  <a:pt x="937" y="2090"/>
                </a:lnTo>
                <a:lnTo>
                  <a:pt x="940" y="2090"/>
                </a:lnTo>
                <a:lnTo>
                  <a:pt x="942" y="2090"/>
                </a:lnTo>
                <a:lnTo>
                  <a:pt x="945" y="2092"/>
                </a:lnTo>
                <a:lnTo>
                  <a:pt x="945" y="2097"/>
                </a:lnTo>
                <a:lnTo>
                  <a:pt x="938" y="2100"/>
                </a:lnTo>
                <a:lnTo>
                  <a:pt x="920" y="2116"/>
                </a:lnTo>
                <a:lnTo>
                  <a:pt x="894" y="2132"/>
                </a:lnTo>
                <a:lnTo>
                  <a:pt x="889" y="2138"/>
                </a:lnTo>
                <a:lnTo>
                  <a:pt x="886" y="2146"/>
                </a:lnTo>
                <a:lnTo>
                  <a:pt x="883" y="2153"/>
                </a:lnTo>
                <a:lnTo>
                  <a:pt x="883" y="2159"/>
                </a:lnTo>
                <a:lnTo>
                  <a:pt x="884" y="2162"/>
                </a:lnTo>
                <a:lnTo>
                  <a:pt x="887" y="2164"/>
                </a:lnTo>
                <a:lnTo>
                  <a:pt x="887" y="2167"/>
                </a:lnTo>
                <a:lnTo>
                  <a:pt x="886" y="2171"/>
                </a:lnTo>
                <a:lnTo>
                  <a:pt x="883" y="2176"/>
                </a:lnTo>
                <a:lnTo>
                  <a:pt x="877" y="2183"/>
                </a:lnTo>
                <a:lnTo>
                  <a:pt x="869" y="2198"/>
                </a:lnTo>
                <a:lnTo>
                  <a:pt x="864" y="2210"/>
                </a:lnTo>
                <a:lnTo>
                  <a:pt x="863" y="2221"/>
                </a:lnTo>
                <a:lnTo>
                  <a:pt x="863" y="2235"/>
                </a:lnTo>
                <a:lnTo>
                  <a:pt x="863" y="2239"/>
                </a:lnTo>
                <a:lnTo>
                  <a:pt x="864" y="2241"/>
                </a:lnTo>
                <a:lnTo>
                  <a:pt x="864" y="2245"/>
                </a:lnTo>
                <a:lnTo>
                  <a:pt x="862" y="2252"/>
                </a:lnTo>
                <a:lnTo>
                  <a:pt x="860" y="2261"/>
                </a:lnTo>
                <a:lnTo>
                  <a:pt x="860" y="2265"/>
                </a:lnTo>
                <a:lnTo>
                  <a:pt x="859" y="2269"/>
                </a:lnTo>
                <a:lnTo>
                  <a:pt x="852" y="2284"/>
                </a:lnTo>
                <a:lnTo>
                  <a:pt x="851" y="2290"/>
                </a:lnTo>
                <a:lnTo>
                  <a:pt x="853" y="2301"/>
                </a:lnTo>
                <a:lnTo>
                  <a:pt x="853" y="2309"/>
                </a:lnTo>
                <a:lnTo>
                  <a:pt x="849" y="2315"/>
                </a:lnTo>
                <a:lnTo>
                  <a:pt x="831" y="2325"/>
                </a:lnTo>
                <a:lnTo>
                  <a:pt x="813" y="2332"/>
                </a:lnTo>
                <a:lnTo>
                  <a:pt x="811" y="2335"/>
                </a:lnTo>
                <a:lnTo>
                  <a:pt x="810" y="2336"/>
                </a:lnTo>
                <a:lnTo>
                  <a:pt x="803" y="2341"/>
                </a:lnTo>
                <a:lnTo>
                  <a:pt x="801" y="2343"/>
                </a:lnTo>
                <a:lnTo>
                  <a:pt x="799" y="2344"/>
                </a:lnTo>
                <a:lnTo>
                  <a:pt x="790" y="2355"/>
                </a:lnTo>
                <a:lnTo>
                  <a:pt x="781" y="2361"/>
                </a:lnTo>
                <a:lnTo>
                  <a:pt x="780" y="2380"/>
                </a:lnTo>
                <a:lnTo>
                  <a:pt x="778" y="2386"/>
                </a:lnTo>
                <a:lnTo>
                  <a:pt x="778" y="2391"/>
                </a:lnTo>
                <a:lnTo>
                  <a:pt x="780" y="2396"/>
                </a:lnTo>
                <a:lnTo>
                  <a:pt x="783" y="2398"/>
                </a:lnTo>
                <a:lnTo>
                  <a:pt x="789" y="2397"/>
                </a:lnTo>
                <a:lnTo>
                  <a:pt x="791" y="2396"/>
                </a:lnTo>
                <a:lnTo>
                  <a:pt x="799" y="2388"/>
                </a:lnTo>
                <a:lnTo>
                  <a:pt x="807" y="2379"/>
                </a:lnTo>
                <a:lnTo>
                  <a:pt x="815" y="2370"/>
                </a:lnTo>
                <a:lnTo>
                  <a:pt x="841" y="2354"/>
                </a:lnTo>
                <a:lnTo>
                  <a:pt x="847" y="2348"/>
                </a:lnTo>
                <a:lnTo>
                  <a:pt x="856" y="2335"/>
                </a:lnTo>
                <a:lnTo>
                  <a:pt x="860" y="2329"/>
                </a:lnTo>
                <a:lnTo>
                  <a:pt x="863" y="2328"/>
                </a:lnTo>
                <a:lnTo>
                  <a:pt x="873" y="2322"/>
                </a:lnTo>
                <a:lnTo>
                  <a:pt x="877" y="2319"/>
                </a:lnTo>
                <a:lnTo>
                  <a:pt x="877" y="2318"/>
                </a:lnTo>
                <a:lnTo>
                  <a:pt x="878" y="2316"/>
                </a:lnTo>
                <a:lnTo>
                  <a:pt x="881" y="2307"/>
                </a:lnTo>
                <a:lnTo>
                  <a:pt x="883" y="2305"/>
                </a:lnTo>
                <a:lnTo>
                  <a:pt x="889" y="2305"/>
                </a:lnTo>
                <a:lnTo>
                  <a:pt x="891" y="2302"/>
                </a:lnTo>
                <a:lnTo>
                  <a:pt x="893" y="2300"/>
                </a:lnTo>
                <a:lnTo>
                  <a:pt x="894" y="2297"/>
                </a:lnTo>
                <a:lnTo>
                  <a:pt x="892" y="2297"/>
                </a:lnTo>
                <a:lnTo>
                  <a:pt x="892" y="2296"/>
                </a:lnTo>
                <a:lnTo>
                  <a:pt x="891" y="2294"/>
                </a:lnTo>
                <a:lnTo>
                  <a:pt x="892" y="2290"/>
                </a:lnTo>
                <a:lnTo>
                  <a:pt x="893" y="2289"/>
                </a:lnTo>
                <a:lnTo>
                  <a:pt x="896" y="2289"/>
                </a:lnTo>
                <a:lnTo>
                  <a:pt x="899" y="2285"/>
                </a:lnTo>
                <a:lnTo>
                  <a:pt x="897" y="2285"/>
                </a:lnTo>
                <a:lnTo>
                  <a:pt x="894" y="2285"/>
                </a:lnTo>
                <a:lnTo>
                  <a:pt x="892" y="2286"/>
                </a:lnTo>
                <a:lnTo>
                  <a:pt x="890" y="2287"/>
                </a:lnTo>
                <a:lnTo>
                  <a:pt x="889" y="2291"/>
                </a:lnTo>
                <a:lnTo>
                  <a:pt x="888" y="2294"/>
                </a:lnTo>
                <a:lnTo>
                  <a:pt x="886" y="2294"/>
                </a:lnTo>
                <a:lnTo>
                  <a:pt x="886" y="2290"/>
                </a:lnTo>
                <a:lnTo>
                  <a:pt x="887" y="2286"/>
                </a:lnTo>
                <a:lnTo>
                  <a:pt x="889" y="2284"/>
                </a:lnTo>
                <a:lnTo>
                  <a:pt x="891" y="2280"/>
                </a:lnTo>
                <a:lnTo>
                  <a:pt x="894" y="2278"/>
                </a:lnTo>
                <a:lnTo>
                  <a:pt x="897" y="2277"/>
                </a:lnTo>
                <a:lnTo>
                  <a:pt x="901" y="2276"/>
                </a:lnTo>
                <a:lnTo>
                  <a:pt x="903" y="2274"/>
                </a:lnTo>
                <a:lnTo>
                  <a:pt x="904" y="2271"/>
                </a:lnTo>
                <a:lnTo>
                  <a:pt x="907" y="2267"/>
                </a:lnTo>
                <a:lnTo>
                  <a:pt x="908" y="2264"/>
                </a:lnTo>
                <a:lnTo>
                  <a:pt x="910" y="2262"/>
                </a:lnTo>
                <a:lnTo>
                  <a:pt x="912" y="2259"/>
                </a:lnTo>
                <a:lnTo>
                  <a:pt x="915" y="2250"/>
                </a:lnTo>
                <a:lnTo>
                  <a:pt x="916" y="2236"/>
                </a:lnTo>
                <a:lnTo>
                  <a:pt x="921" y="2222"/>
                </a:lnTo>
                <a:lnTo>
                  <a:pt x="923" y="2216"/>
                </a:lnTo>
                <a:lnTo>
                  <a:pt x="925" y="2209"/>
                </a:lnTo>
                <a:lnTo>
                  <a:pt x="929" y="2208"/>
                </a:lnTo>
                <a:lnTo>
                  <a:pt x="928" y="2218"/>
                </a:lnTo>
                <a:lnTo>
                  <a:pt x="920" y="2253"/>
                </a:lnTo>
                <a:lnTo>
                  <a:pt x="920" y="2260"/>
                </a:lnTo>
                <a:lnTo>
                  <a:pt x="922" y="2269"/>
                </a:lnTo>
                <a:lnTo>
                  <a:pt x="916" y="2285"/>
                </a:lnTo>
                <a:lnTo>
                  <a:pt x="919" y="2288"/>
                </a:lnTo>
                <a:lnTo>
                  <a:pt x="921" y="2287"/>
                </a:lnTo>
                <a:lnTo>
                  <a:pt x="931" y="2278"/>
                </a:lnTo>
                <a:lnTo>
                  <a:pt x="935" y="2277"/>
                </a:lnTo>
                <a:lnTo>
                  <a:pt x="937" y="2277"/>
                </a:lnTo>
                <a:lnTo>
                  <a:pt x="945" y="2280"/>
                </a:lnTo>
                <a:lnTo>
                  <a:pt x="950" y="2285"/>
                </a:lnTo>
                <a:lnTo>
                  <a:pt x="952" y="2286"/>
                </a:lnTo>
                <a:lnTo>
                  <a:pt x="956" y="2286"/>
                </a:lnTo>
                <a:lnTo>
                  <a:pt x="962" y="2282"/>
                </a:lnTo>
                <a:lnTo>
                  <a:pt x="965" y="2282"/>
                </a:lnTo>
                <a:lnTo>
                  <a:pt x="968" y="2281"/>
                </a:lnTo>
                <a:lnTo>
                  <a:pt x="969" y="2281"/>
                </a:lnTo>
                <a:lnTo>
                  <a:pt x="969" y="2282"/>
                </a:lnTo>
                <a:lnTo>
                  <a:pt x="968" y="2287"/>
                </a:lnTo>
                <a:lnTo>
                  <a:pt x="967" y="2288"/>
                </a:lnTo>
                <a:lnTo>
                  <a:pt x="966" y="2288"/>
                </a:lnTo>
                <a:lnTo>
                  <a:pt x="965" y="2288"/>
                </a:lnTo>
                <a:lnTo>
                  <a:pt x="956" y="2291"/>
                </a:lnTo>
                <a:lnTo>
                  <a:pt x="950" y="2291"/>
                </a:lnTo>
                <a:lnTo>
                  <a:pt x="939" y="2284"/>
                </a:lnTo>
                <a:lnTo>
                  <a:pt x="933" y="2284"/>
                </a:lnTo>
                <a:lnTo>
                  <a:pt x="930" y="2285"/>
                </a:lnTo>
                <a:lnTo>
                  <a:pt x="925" y="2291"/>
                </a:lnTo>
                <a:lnTo>
                  <a:pt x="922" y="2292"/>
                </a:lnTo>
                <a:lnTo>
                  <a:pt x="920" y="2294"/>
                </a:lnTo>
                <a:lnTo>
                  <a:pt x="919" y="2298"/>
                </a:lnTo>
                <a:lnTo>
                  <a:pt x="917" y="2301"/>
                </a:lnTo>
                <a:lnTo>
                  <a:pt x="915" y="2302"/>
                </a:lnTo>
                <a:lnTo>
                  <a:pt x="910" y="2304"/>
                </a:lnTo>
                <a:lnTo>
                  <a:pt x="903" y="2308"/>
                </a:lnTo>
                <a:lnTo>
                  <a:pt x="893" y="2318"/>
                </a:lnTo>
                <a:lnTo>
                  <a:pt x="892" y="2320"/>
                </a:lnTo>
                <a:lnTo>
                  <a:pt x="891" y="2322"/>
                </a:lnTo>
                <a:lnTo>
                  <a:pt x="890" y="2325"/>
                </a:lnTo>
                <a:lnTo>
                  <a:pt x="889" y="2326"/>
                </a:lnTo>
                <a:lnTo>
                  <a:pt x="888" y="2327"/>
                </a:lnTo>
                <a:lnTo>
                  <a:pt x="886" y="2326"/>
                </a:lnTo>
                <a:lnTo>
                  <a:pt x="882" y="2328"/>
                </a:lnTo>
                <a:lnTo>
                  <a:pt x="877" y="2329"/>
                </a:lnTo>
                <a:lnTo>
                  <a:pt x="873" y="2330"/>
                </a:lnTo>
                <a:lnTo>
                  <a:pt x="871" y="2332"/>
                </a:lnTo>
                <a:lnTo>
                  <a:pt x="868" y="2335"/>
                </a:lnTo>
                <a:lnTo>
                  <a:pt x="863" y="2341"/>
                </a:lnTo>
                <a:lnTo>
                  <a:pt x="861" y="2343"/>
                </a:lnTo>
                <a:lnTo>
                  <a:pt x="859" y="2345"/>
                </a:lnTo>
                <a:lnTo>
                  <a:pt x="858" y="2346"/>
                </a:lnTo>
                <a:lnTo>
                  <a:pt x="857" y="2350"/>
                </a:lnTo>
                <a:lnTo>
                  <a:pt x="856" y="2351"/>
                </a:lnTo>
                <a:lnTo>
                  <a:pt x="852" y="2355"/>
                </a:lnTo>
                <a:lnTo>
                  <a:pt x="850" y="2356"/>
                </a:lnTo>
                <a:lnTo>
                  <a:pt x="847" y="2357"/>
                </a:lnTo>
                <a:lnTo>
                  <a:pt x="844" y="2359"/>
                </a:lnTo>
                <a:lnTo>
                  <a:pt x="834" y="2367"/>
                </a:lnTo>
                <a:lnTo>
                  <a:pt x="829" y="2368"/>
                </a:lnTo>
                <a:lnTo>
                  <a:pt x="823" y="2373"/>
                </a:lnTo>
                <a:lnTo>
                  <a:pt x="813" y="2386"/>
                </a:lnTo>
                <a:lnTo>
                  <a:pt x="807" y="2391"/>
                </a:lnTo>
                <a:lnTo>
                  <a:pt x="803" y="2396"/>
                </a:lnTo>
                <a:lnTo>
                  <a:pt x="802" y="2399"/>
                </a:lnTo>
                <a:lnTo>
                  <a:pt x="803" y="2403"/>
                </a:lnTo>
                <a:lnTo>
                  <a:pt x="805" y="2404"/>
                </a:lnTo>
                <a:lnTo>
                  <a:pt x="810" y="2404"/>
                </a:lnTo>
                <a:lnTo>
                  <a:pt x="860" y="2430"/>
                </a:lnTo>
                <a:lnTo>
                  <a:pt x="872" y="2429"/>
                </a:lnTo>
                <a:lnTo>
                  <a:pt x="867" y="2435"/>
                </a:lnTo>
                <a:lnTo>
                  <a:pt x="861" y="2435"/>
                </a:lnTo>
                <a:lnTo>
                  <a:pt x="851" y="2429"/>
                </a:lnTo>
                <a:lnTo>
                  <a:pt x="849" y="2429"/>
                </a:lnTo>
                <a:lnTo>
                  <a:pt x="842" y="2430"/>
                </a:lnTo>
                <a:lnTo>
                  <a:pt x="840" y="2429"/>
                </a:lnTo>
                <a:lnTo>
                  <a:pt x="838" y="2427"/>
                </a:lnTo>
                <a:lnTo>
                  <a:pt x="834" y="2420"/>
                </a:lnTo>
                <a:lnTo>
                  <a:pt x="832" y="2419"/>
                </a:lnTo>
                <a:lnTo>
                  <a:pt x="827" y="2420"/>
                </a:lnTo>
                <a:lnTo>
                  <a:pt x="815" y="2428"/>
                </a:lnTo>
                <a:lnTo>
                  <a:pt x="810" y="2428"/>
                </a:lnTo>
                <a:lnTo>
                  <a:pt x="805" y="2426"/>
                </a:lnTo>
                <a:lnTo>
                  <a:pt x="804" y="2426"/>
                </a:lnTo>
                <a:lnTo>
                  <a:pt x="803" y="2427"/>
                </a:lnTo>
                <a:lnTo>
                  <a:pt x="800" y="2429"/>
                </a:lnTo>
                <a:lnTo>
                  <a:pt x="798" y="2430"/>
                </a:lnTo>
                <a:lnTo>
                  <a:pt x="795" y="2432"/>
                </a:lnTo>
                <a:lnTo>
                  <a:pt x="793" y="2432"/>
                </a:lnTo>
                <a:lnTo>
                  <a:pt x="790" y="2432"/>
                </a:lnTo>
                <a:lnTo>
                  <a:pt x="795" y="2426"/>
                </a:lnTo>
                <a:lnTo>
                  <a:pt x="799" y="2424"/>
                </a:lnTo>
                <a:lnTo>
                  <a:pt x="802" y="2421"/>
                </a:lnTo>
                <a:lnTo>
                  <a:pt x="800" y="2415"/>
                </a:lnTo>
                <a:lnTo>
                  <a:pt x="796" y="2411"/>
                </a:lnTo>
                <a:lnTo>
                  <a:pt x="792" y="2410"/>
                </a:lnTo>
                <a:lnTo>
                  <a:pt x="786" y="2411"/>
                </a:lnTo>
                <a:lnTo>
                  <a:pt x="781" y="2414"/>
                </a:lnTo>
                <a:lnTo>
                  <a:pt x="765" y="2428"/>
                </a:lnTo>
                <a:lnTo>
                  <a:pt x="758" y="2430"/>
                </a:lnTo>
                <a:lnTo>
                  <a:pt x="753" y="2434"/>
                </a:lnTo>
                <a:lnTo>
                  <a:pt x="748" y="2438"/>
                </a:lnTo>
                <a:lnTo>
                  <a:pt x="744" y="2442"/>
                </a:lnTo>
                <a:lnTo>
                  <a:pt x="749" y="2440"/>
                </a:lnTo>
                <a:lnTo>
                  <a:pt x="756" y="2442"/>
                </a:lnTo>
                <a:lnTo>
                  <a:pt x="760" y="2440"/>
                </a:lnTo>
                <a:lnTo>
                  <a:pt x="769" y="2434"/>
                </a:lnTo>
                <a:lnTo>
                  <a:pt x="772" y="2433"/>
                </a:lnTo>
                <a:lnTo>
                  <a:pt x="774" y="2435"/>
                </a:lnTo>
                <a:lnTo>
                  <a:pt x="771" y="2439"/>
                </a:lnTo>
                <a:lnTo>
                  <a:pt x="766" y="2443"/>
                </a:lnTo>
                <a:lnTo>
                  <a:pt x="762" y="2446"/>
                </a:lnTo>
                <a:lnTo>
                  <a:pt x="758" y="2448"/>
                </a:lnTo>
                <a:lnTo>
                  <a:pt x="751" y="2450"/>
                </a:lnTo>
                <a:lnTo>
                  <a:pt x="750" y="2450"/>
                </a:lnTo>
                <a:lnTo>
                  <a:pt x="746" y="2449"/>
                </a:lnTo>
                <a:lnTo>
                  <a:pt x="745" y="2450"/>
                </a:lnTo>
                <a:lnTo>
                  <a:pt x="743" y="2453"/>
                </a:lnTo>
                <a:lnTo>
                  <a:pt x="741" y="2457"/>
                </a:lnTo>
                <a:lnTo>
                  <a:pt x="740" y="2459"/>
                </a:lnTo>
                <a:lnTo>
                  <a:pt x="734" y="2465"/>
                </a:lnTo>
                <a:lnTo>
                  <a:pt x="732" y="2466"/>
                </a:lnTo>
                <a:lnTo>
                  <a:pt x="729" y="2468"/>
                </a:lnTo>
                <a:lnTo>
                  <a:pt x="726" y="2469"/>
                </a:lnTo>
                <a:lnTo>
                  <a:pt x="721" y="2478"/>
                </a:lnTo>
                <a:lnTo>
                  <a:pt x="723" y="2482"/>
                </a:lnTo>
                <a:lnTo>
                  <a:pt x="730" y="2485"/>
                </a:lnTo>
                <a:lnTo>
                  <a:pt x="732" y="2487"/>
                </a:lnTo>
                <a:lnTo>
                  <a:pt x="733" y="2493"/>
                </a:lnTo>
                <a:lnTo>
                  <a:pt x="734" y="2495"/>
                </a:lnTo>
                <a:lnTo>
                  <a:pt x="737" y="2496"/>
                </a:lnTo>
                <a:lnTo>
                  <a:pt x="740" y="2500"/>
                </a:lnTo>
                <a:lnTo>
                  <a:pt x="742" y="2517"/>
                </a:lnTo>
                <a:lnTo>
                  <a:pt x="743" y="2524"/>
                </a:lnTo>
                <a:lnTo>
                  <a:pt x="746" y="2528"/>
                </a:lnTo>
                <a:lnTo>
                  <a:pt x="752" y="2532"/>
                </a:lnTo>
                <a:lnTo>
                  <a:pt x="765" y="2538"/>
                </a:lnTo>
                <a:lnTo>
                  <a:pt x="766" y="2539"/>
                </a:lnTo>
                <a:lnTo>
                  <a:pt x="766" y="2541"/>
                </a:lnTo>
                <a:lnTo>
                  <a:pt x="763" y="2543"/>
                </a:lnTo>
                <a:lnTo>
                  <a:pt x="760" y="2543"/>
                </a:lnTo>
                <a:lnTo>
                  <a:pt x="756" y="2542"/>
                </a:lnTo>
                <a:lnTo>
                  <a:pt x="741" y="2531"/>
                </a:lnTo>
                <a:lnTo>
                  <a:pt x="737" y="2525"/>
                </a:lnTo>
                <a:lnTo>
                  <a:pt x="735" y="2518"/>
                </a:lnTo>
                <a:lnTo>
                  <a:pt x="735" y="2508"/>
                </a:lnTo>
                <a:lnTo>
                  <a:pt x="735" y="2506"/>
                </a:lnTo>
                <a:lnTo>
                  <a:pt x="734" y="2504"/>
                </a:lnTo>
                <a:lnTo>
                  <a:pt x="730" y="2500"/>
                </a:lnTo>
                <a:lnTo>
                  <a:pt x="722" y="2488"/>
                </a:lnTo>
                <a:lnTo>
                  <a:pt x="712" y="2482"/>
                </a:lnTo>
                <a:lnTo>
                  <a:pt x="702" y="2478"/>
                </a:lnTo>
                <a:lnTo>
                  <a:pt x="690" y="2479"/>
                </a:lnTo>
                <a:lnTo>
                  <a:pt x="680" y="2486"/>
                </a:lnTo>
                <a:lnTo>
                  <a:pt x="676" y="2498"/>
                </a:lnTo>
                <a:lnTo>
                  <a:pt x="680" y="2511"/>
                </a:lnTo>
                <a:lnTo>
                  <a:pt x="684" y="2521"/>
                </a:lnTo>
                <a:lnTo>
                  <a:pt x="682" y="2524"/>
                </a:lnTo>
                <a:lnTo>
                  <a:pt x="681" y="2525"/>
                </a:lnTo>
                <a:lnTo>
                  <a:pt x="684" y="2557"/>
                </a:lnTo>
                <a:lnTo>
                  <a:pt x="686" y="2563"/>
                </a:lnTo>
                <a:lnTo>
                  <a:pt x="691" y="2581"/>
                </a:lnTo>
                <a:lnTo>
                  <a:pt x="695" y="2588"/>
                </a:lnTo>
                <a:lnTo>
                  <a:pt x="701" y="2584"/>
                </a:lnTo>
                <a:lnTo>
                  <a:pt x="704" y="2577"/>
                </a:lnTo>
                <a:lnTo>
                  <a:pt x="706" y="2573"/>
                </a:lnTo>
                <a:lnTo>
                  <a:pt x="710" y="2568"/>
                </a:lnTo>
                <a:lnTo>
                  <a:pt x="714" y="2566"/>
                </a:lnTo>
                <a:lnTo>
                  <a:pt x="727" y="2565"/>
                </a:lnTo>
                <a:lnTo>
                  <a:pt x="730" y="2564"/>
                </a:lnTo>
                <a:lnTo>
                  <a:pt x="732" y="2568"/>
                </a:lnTo>
                <a:lnTo>
                  <a:pt x="730" y="2572"/>
                </a:lnTo>
                <a:lnTo>
                  <a:pt x="725" y="2574"/>
                </a:lnTo>
                <a:lnTo>
                  <a:pt x="721" y="2574"/>
                </a:lnTo>
                <a:lnTo>
                  <a:pt x="714" y="2573"/>
                </a:lnTo>
                <a:lnTo>
                  <a:pt x="711" y="2574"/>
                </a:lnTo>
                <a:lnTo>
                  <a:pt x="706" y="2579"/>
                </a:lnTo>
                <a:lnTo>
                  <a:pt x="705" y="2585"/>
                </a:lnTo>
                <a:lnTo>
                  <a:pt x="696" y="2595"/>
                </a:lnTo>
                <a:lnTo>
                  <a:pt x="694" y="2602"/>
                </a:lnTo>
                <a:lnTo>
                  <a:pt x="694" y="2607"/>
                </a:lnTo>
                <a:lnTo>
                  <a:pt x="697" y="2623"/>
                </a:lnTo>
                <a:lnTo>
                  <a:pt x="699" y="2626"/>
                </a:lnTo>
                <a:lnTo>
                  <a:pt x="701" y="2628"/>
                </a:lnTo>
                <a:lnTo>
                  <a:pt x="704" y="2630"/>
                </a:lnTo>
                <a:lnTo>
                  <a:pt x="705" y="2631"/>
                </a:lnTo>
                <a:lnTo>
                  <a:pt x="707" y="2633"/>
                </a:lnTo>
                <a:lnTo>
                  <a:pt x="707" y="2635"/>
                </a:lnTo>
                <a:lnTo>
                  <a:pt x="706" y="2636"/>
                </a:lnTo>
                <a:lnTo>
                  <a:pt x="703" y="2635"/>
                </a:lnTo>
                <a:lnTo>
                  <a:pt x="697" y="2632"/>
                </a:lnTo>
                <a:lnTo>
                  <a:pt x="694" y="2627"/>
                </a:lnTo>
                <a:lnTo>
                  <a:pt x="692" y="2622"/>
                </a:lnTo>
                <a:lnTo>
                  <a:pt x="676" y="2543"/>
                </a:lnTo>
                <a:lnTo>
                  <a:pt x="676" y="2538"/>
                </a:lnTo>
                <a:lnTo>
                  <a:pt x="676" y="2535"/>
                </a:lnTo>
                <a:lnTo>
                  <a:pt x="674" y="2525"/>
                </a:lnTo>
                <a:lnTo>
                  <a:pt x="674" y="2511"/>
                </a:lnTo>
                <a:lnTo>
                  <a:pt x="673" y="2505"/>
                </a:lnTo>
                <a:lnTo>
                  <a:pt x="671" y="2499"/>
                </a:lnTo>
                <a:lnTo>
                  <a:pt x="667" y="2495"/>
                </a:lnTo>
                <a:lnTo>
                  <a:pt x="663" y="2493"/>
                </a:lnTo>
                <a:lnTo>
                  <a:pt x="661" y="2495"/>
                </a:lnTo>
                <a:lnTo>
                  <a:pt x="661" y="2503"/>
                </a:lnTo>
                <a:lnTo>
                  <a:pt x="663" y="2512"/>
                </a:lnTo>
                <a:lnTo>
                  <a:pt x="665" y="2515"/>
                </a:lnTo>
                <a:lnTo>
                  <a:pt x="662" y="2518"/>
                </a:lnTo>
                <a:lnTo>
                  <a:pt x="660" y="2517"/>
                </a:lnTo>
                <a:lnTo>
                  <a:pt x="656" y="2515"/>
                </a:lnTo>
                <a:lnTo>
                  <a:pt x="654" y="2514"/>
                </a:lnTo>
                <a:lnTo>
                  <a:pt x="651" y="2517"/>
                </a:lnTo>
                <a:lnTo>
                  <a:pt x="650" y="2519"/>
                </a:lnTo>
                <a:lnTo>
                  <a:pt x="645" y="2527"/>
                </a:lnTo>
                <a:lnTo>
                  <a:pt x="643" y="2536"/>
                </a:lnTo>
                <a:lnTo>
                  <a:pt x="643" y="2543"/>
                </a:lnTo>
                <a:lnTo>
                  <a:pt x="647" y="2554"/>
                </a:lnTo>
                <a:lnTo>
                  <a:pt x="643" y="2555"/>
                </a:lnTo>
                <a:lnTo>
                  <a:pt x="634" y="2552"/>
                </a:lnTo>
                <a:lnTo>
                  <a:pt x="628" y="2553"/>
                </a:lnTo>
                <a:lnTo>
                  <a:pt x="625" y="2556"/>
                </a:lnTo>
                <a:lnTo>
                  <a:pt x="622" y="2561"/>
                </a:lnTo>
                <a:lnTo>
                  <a:pt x="619" y="2565"/>
                </a:lnTo>
                <a:lnTo>
                  <a:pt x="618" y="2569"/>
                </a:lnTo>
                <a:lnTo>
                  <a:pt x="615" y="2575"/>
                </a:lnTo>
                <a:lnTo>
                  <a:pt x="614" y="2581"/>
                </a:lnTo>
                <a:lnTo>
                  <a:pt x="615" y="2586"/>
                </a:lnTo>
                <a:lnTo>
                  <a:pt x="617" y="2588"/>
                </a:lnTo>
                <a:lnTo>
                  <a:pt x="622" y="2591"/>
                </a:lnTo>
                <a:lnTo>
                  <a:pt x="629" y="2598"/>
                </a:lnTo>
                <a:lnTo>
                  <a:pt x="634" y="2600"/>
                </a:lnTo>
                <a:lnTo>
                  <a:pt x="644" y="2598"/>
                </a:lnTo>
                <a:lnTo>
                  <a:pt x="648" y="2598"/>
                </a:lnTo>
                <a:lnTo>
                  <a:pt x="653" y="2597"/>
                </a:lnTo>
                <a:lnTo>
                  <a:pt x="656" y="2593"/>
                </a:lnTo>
                <a:lnTo>
                  <a:pt x="661" y="2587"/>
                </a:lnTo>
                <a:lnTo>
                  <a:pt x="664" y="2583"/>
                </a:lnTo>
                <a:lnTo>
                  <a:pt x="662" y="2590"/>
                </a:lnTo>
                <a:lnTo>
                  <a:pt x="653" y="2604"/>
                </a:lnTo>
                <a:lnTo>
                  <a:pt x="653" y="2608"/>
                </a:lnTo>
                <a:lnTo>
                  <a:pt x="653" y="2611"/>
                </a:lnTo>
                <a:lnTo>
                  <a:pt x="652" y="2616"/>
                </a:lnTo>
                <a:lnTo>
                  <a:pt x="650" y="2621"/>
                </a:lnTo>
                <a:lnTo>
                  <a:pt x="648" y="2624"/>
                </a:lnTo>
                <a:lnTo>
                  <a:pt x="650" y="2627"/>
                </a:lnTo>
                <a:lnTo>
                  <a:pt x="652" y="2633"/>
                </a:lnTo>
                <a:lnTo>
                  <a:pt x="653" y="2636"/>
                </a:lnTo>
                <a:lnTo>
                  <a:pt x="646" y="2634"/>
                </a:lnTo>
                <a:lnTo>
                  <a:pt x="633" y="2636"/>
                </a:lnTo>
                <a:lnTo>
                  <a:pt x="631" y="2636"/>
                </a:lnTo>
                <a:lnTo>
                  <a:pt x="632" y="2638"/>
                </a:lnTo>
                <a:lnTo>
                  <a:pt x="632" y="2640"/>
                </a:lnTo>
                <a:lnTo>
                  <a:pt x="629" y="2645"/>
                </a:lnTo>
                <a:lnTo>
                  <a:pt x="629" y="2648"/>
                </a:lnTo>
                <a:lnTo>
                  <a:pt x="647" y="2661"/>
                </a:lnTo>
                <a:lnTo>
                  <a:pt x="648" y="2665"/>
                </a:lnTo>
                <a:lnTo>
                  <a:pt x="648" y="2670"/>
                </a:lnTo>
                <a:lnTo>
                  <a:pt x="650" y="2673"/>
                </a:lnTo>
                <a:lnTo>
                  <a:pt x="652" y="2676"/>
                </a:lnTo>
                <a:lnTo>
                  <a:pt x="654" y="2677"/>
                </a:lnTo>
                <a:lnTo>
                  <a:pt x="656" y="2677"/>
                </a:lnTo>
                <a:lnTo>
                  <a:pt x="661" y="2674"/>
                </a:lnTo>
                <a:lnTo>
                  <a:pt x="664" y="2673"/>
                </a:lnTo>
                <a:lnTo>
                  <a:pt x="666" y="2674"/>
                </a:lnTo>
                <a:lnTo>
                  <a:pt x="675" y="2677"/>
                </a:lnTo>
                <a:lnTo>
                  <a:pt x="677" y="2677"/>
                </a:lnTo>
                <a:lnTo>
                  <a:pt x="684" y="2673"/>
                </a:lnTo>
                <a:lnTo>
                  <a:pt x="686" y="2672"/>
                </a:lnTo>
                <a:lnTo>
                  <a:pt x="692" y="2673"/>
                </a:lnTo>
                <a:lnTo>
                  <a:pt x="709" y="2670"/>
                </a:lnTo>
                <a:lnTo>
                  <a:pt x="721" y="2673"/>
                </a:lnTo>
                <a:lnTo>
                  <a:pt x="732" y="2680"/>
                </a:lnTo>
                <a:lnTo>
                  <a:pt x="754" y="2702"/>
                </a:lnTo>
                <a:lnTo>
                  <a:pt x="760" y="2705"/>
                </a:lnTo>
                <a:lnTo>
                  <a:pt x="761" y="2704"/>
                </a:lnTo>
                <a:lnTo>
                  <a:pt x="766" y="2699"/>
                </a:lnTo>
                <a:lnTo>
                  <a:pt x="769" y="2699"/>
                </a:lnTo>
                <a:lnTo>
                  <a:pt x="781" y="2695"/>
                </a:lnTo>
                <a:lnTo>
                  <a:pt x="786" y="2696"/>
                </a:lnTo>
                <a:lnTo>
                  <a:pt x="788" y="2703"/>
                </a:lnTo>
                <a:lnTo>
                  <a:pt x="785" y="2702"/>
                </a:lnTo>
                <a:lnTo>
                  <a:pt x="782" y="2702"/>
                </a:lnTo>
                <a:lnTo>
                  <a:pt x="775" y="2703"/>
                </a:lnTo>
                <a:lnTo>
                  <a:pt x="770" y="2703"/>
                </a:lnTo>
                <a:lnTo>
                  <a:pt x="768" y="2704"/>
                </a:lnTo>
                <a:lnTo>
                  <a:pt x="762" y="2707"/>
                </a:lnTo>
                <a:lnTo>
                  <a:pt x="754" y="2710"/>
                </a:lnTo>
                <a:lnTo>
                  <a:pt x="749" y="2709"/>
                </a:lnTo>
                <a:lnTo>
                  <a:pt x="736" y="2693"/>
                </a:lnTo>
                <a:lnTo>
                  <a:pt x="731" y="2692"/>
                </a:lnTo>
                <a:lnTo>
                  <a:pt x="727" y="2691"/>
                </a:lnTo>
                <a:lnTo>
                  <a:pt x="724" y="2684"/>
                </a:lnTo>
                <a:lnTo>
                  <a:pt x="722" y="2681"/>
                </a:lnTo>
                <a:lnTo>
                  <a:pt x="716" y="2679"/>
                </a:lnTo>
                <a:lnTo>
                  <a:pt x="711" y="2677"/>
                </a:lnTo>
                <a:lnTo>
                  <a:pt x="705" y="2679"/>
                </a:lnTo>
                <a:lnTo>
                  <a:pt x="699" y="2680"/>
                </a:lnTo>
                <a:lnTo>
                  <a:pt x="694" y="2683"/>
                </a:lnTo>
                <a:lnTo>
                  <a:pt x="690" y="2689"/>
                </a:lnTo>
                <a:lnTo>
                  <a:pt x="690" y="2694"/>
                </a:lnTo>
                <a:lnTo>
                  <a:pt x="691" y="2699"/>
                </a:lnTo>
                <a:lnTo>
                  <a:pt x="691" y="2705"/>
                </a:lnTo>
                <a:lnTo>
                  <a:pt x="691" y="2706"/>
                </a:lnTo>
                <a:lnTo>
                  <a:pt x="693" y="2716"/>
                </a:lnTo>
                <a:lnTo>
                  <a:pt x="693" y="2720"/>
                </a:lnTo>
                <a:lnTo>
                  <a:pt x="693" y="2727"/>
                </a:lnTo>
                <a:lnTo>
                  <a:pt x="693" y="2732"/>
                </a:lnTo>
                <a:lnTo>
                  <a:pt x="694" y="2737"/>
                </a:lnTo>
                <a:lnTo>
                  <a:pt x="697" y="2751"/>
                </a:lnTo>
                <a:lnTo>
                  <a:pt x="703" y="2758"/>
                </a:lnTo>
                <a:lnTo>
                  <a:pt x="703" y="2764"/>
                </a:lnTo>
                <a:lnTo>
                  <a:pt x="701" y="2772"/>
                </a:lnTo>
                <a:lnTo>
                  <a:pt x="701" y="2779"/>
                </a:lnTo>
                <a:lnTo>
                  <a:pt x="699" y="2776"/>
                </a:lnTo>
                <a:lnTo>
                  <a:pt x="699" y="2774"/>
                </a:lnTo>
                <a:lnTo>
                  <a:pt x="699" y="2766"/>
                </a:lnTo>
                <a:lnTo>
                  <a:pt x="699" y="2765"/>
                </a:lnTo>
                <a:lnTo>
                  <a:pt x="700" y="2762"/>
                </a:lnTo>
                <a:lnTo>
                  <a:pt x="700" y="2760"/>
                </a:lnTo>
                <a:lnTo>
                  <a:pt x="699" y="2759"/>
                </a:lnTo>
                <a:lnTo>
                  <a:pt x="695" y="2758"/>
                </a:lnTo>
                <a:lnTo>
                  <a:pt x="694" y="2758"/>
                </a:lnTo>
                <a:lnTo>
                  <a:pt x="694" y="2755"/>
                </a:lnTo>
                <a:lnTo>
                  <a:pt x="694" y="2751"/>
                </a:lnTo>
                <a:lnTo>
                  <a:pt x="694" y="2749"/>
                </a:lnTo>
                <a:lnTo>
                  <a:pt x="692" y="2747"/>
                </a:lnTo>
                <a:lnTo>
                  <a:pt x="691" y="2746"/>
                </a:lnTo>
                <a:lnTo>
                  <a:pt x="688" y="2745"/>
                </a:lnTo>
                <a:lnTo>
                  <a:pt x="687" y="2743"/>
                </a:lnTo>
                <a:lnTo>
                  <a:pt x="687" y="2741"/>
                </a:lnTo>
                <a:lnTo>
                  <a:pt x="687" y="2739"/>
                </a:lnTo>
                <a:lnTo>
                  <a:pt x="688" y="2736"/>
                </a:lnTo>
                <a:lnTo>
                  <a:pt x="688" y="2733"/>
                </a:lnTo>
                <a:lnTo>
                  <a:pt x="690" y="2722"/>
                </a:lnTo>
                <a:lnTo>
                  <a:pt x="687" y="2711"/>
                </a:lnTo>
                <a:lnTo>
                  <a:pt x="686" y="2707"/>
                </a:lnTo>
                <a:lnTo>
                  <a:pt x="684" y="2703"/>
                </a:lnTo>
                <a:lnTo>
                  <a:pt x="683" y="2701"/>
                </a:lnTo>
                <a:lnTo>
                  <a:pt x="683" y="2697"/>
                </a:lnTo>
                <a:lnTo>
                  <a:pt x="684" y="2694"/>
                </a:lnTo>
                <a:lnTo>
                  <a:pt x="685" y="2691"/>
                </a:lnTo>
                <a:lnTo>
                  <a:pt x="684" y="2687"/>
                </a:lnTo>
                <a:lnTo>
                  <a:pt x="680" y="2687"/>
                </a:lnTo>
                <a:lnTo>
                  <a:pt x="667" y="2685"/>
                </a:lnTo>
                <a:lnTo>
                  <a:pt x="665" y="2684"/>
                </a:lnTo>
                <a:lnTo>
                  <a:pt x="662" y="2689"/>
                </a:lnTo>
                <a:lnTo>
                  <a:pt x="651" y="2700"/>
                </a:lnTo>
                <a:lnTo>
                  <a:pt x="646" y="2705"/>
                </a:lnTo>
                <a:lnTo>
                  <a:pt x="636" y="2732"/>
                </a:lnTo>
                <a:lnTo>
                  <a:pt x="631" y="2743"/>
                </a:lnTo>
                <a:lnTo>
                  <a:pt x="624" y="2750"/>
                </a:lnTo>
                <a:lnTo>
                  <a:pt x="625" y="2753"/>
                </a:lnTo>
                <a:lnTo>
                  <a:pt x="626" y="2768"/>
                </a:lnTo>
                <a:lnTo>
                  <a:pt x="627" y="2771"/>
                </a:lnTo>
                <a:lnTo>
                  <a:pt x="629" y="2778"/>
                </a:lnTo>
                <a:lnTo>
                  <a:pt x="629" y="2781"/>
                </a:lnTo>
                <a:lnTo>
                  <a:pt x="633" y="2782"/>
                </a:lnTo>
                <a:lnTo>
                  <a:pt x="642" y="2780"/>
                </a:lnTo>
                <a:lnTo>
                  <a:pt x="643" y="2781"/>
                </a:lnTo>
                <a:lnTo>
                  <a:pt x="641" y="2785"/>
                </a:lnTo>
                <a:lnTo>
                  <a:pt x="637" y="2788"/>
                </a:lnTo>
                <a:lnTo>
                  <a:pt x="631" y="2791"/>
                </a:lnTo>
                <a:lnTo>
                  <a:pt x="637" y="2798"/>
                </a:lnTo>
                <a:lnTo>
                  <a:pt x="638" y="2800"/>
                </a:lnTo>
                <a:lnTo>
                  <a:pt x="638" y="2803"/>
                </a:lnTo>
                <a:lnTo>
                  <a:pt x="638" y="2810"/>
                </a:lnTo>
                <a:lnTo>
                  <a:pt x="638" y="2813"/>
                </a:lnTo>
                <a:lnTo>
                  <a:pt x="640" y="2815"/>
                </a:lnTo>
                <a:lnTo>
                  <a:pt x="644" y="2823"/>
                </a:lnTo>
                <a:lnTo>
                  <a:pt x="645" y="2833"/>
                </a:lnTo>
                <a:lnTo>
                  <a:pt x="646" y="2835"/>
                </a:lnTo>
                <a:lnTo>
                  <a:pt x="648" y="2837"/>
                </a:lnTo>
                <a:lnTo>
                  <a:pt x="653" y="2838"/>
                </a:lnTo>
                <a:lnTo>
                  <a:pt x="654" y="2839"/>
                </a:lnTo>
                <a:lnTo>
                  <a:pt x="654" y="2850"/>
                </a:lnTo>
                <a:lnTo>
                  <a:pt x="655" y="2852"/>
                </a:lnTo>
                <a:lnTo>
                  <a:pt x="657" y="2858"/>
                </a:lnTo>
                <a:lnTo>
                  <a:pt x="661" y="2861"/>
                </a:lnTo>
                <a:lnTo>
                  <a:pt x="663" y="2867"/>
                </a:lnTo>
                <a:lnTo>
                  <a:pt x="662" y="2875"/>
                </a:lnTo>
                <a:lnTo>
                  <a:pt x="660" y="2870"/>
                </a:lnTo>
                <a:lnTo>
                  <a:pt x="658" y="2869"/>
                </a:lnTo>
                <a:lnTo>
                  <a:pt x="656" y="2867"/>
                </a:lnTo>
                <a:lnTo>
                  <a:pt x="655" y="2869"/>
                </a:lnTo>
                <a:lnTo>
                  <a:pt x="657" y="2873"/>
                </a:lnTo>
                <a:lnTo>
                  <a:pt x="661" y="2888"/>
                </a:lnTo>
                <a:lnTo>
                  <a:pt x="660" y="2892"/>
                </a:lnTo>
                <a:lnTo>
                  <a:pt x="661" y="2897"/>
                </a:lnTo>
                <a:lnTo>
                  <a:pt x="665" y="2914"/>
                </a:lnTo>
                <a:lnTo>
                  <a:pt x="670" y="2918"/>
                </a:lnTo>
                <a:lnTo>
                  <a:pt x="694" y="2998"/>
                </a:lnTo>
                <a:lnTo>
                  <a:pt x="702" y="3006"/>
                </a:lnTo>
                <a:lnTo>
                  <a:pt x="705" y="3003"/>
                </a:lnTo>
                <a:lnTo>
                  <a:pt x="711" y="2999"/>
                </a:lnTo>
                <a:lnTo>
                  <a:pt x="716" y="2993"/>
                </a:lnTo>
                <a:lnTo>
                  <a:pt x="720" y="2988"/>
                </a:lnTo>
                <a:lnTo>
                  <a:pt x="724" y="2982"/>
                </a:lnTo>
                <a:lnTo>
                  <a:pt x="727" y="2973"/>
                </a:lnTo>
                <a:lnTo>
                  <a:pt x="730" y="2967"/>
                </a:lnTo>
                <a:lnTo>
                  <a:pt x="726" y="2963"/>
                </a:lnTo>
                <a:lnTo>
                  <a:pt x="726" y="2961"/>
                </a:lnTo>
                <a:lnTo>
                  <a:pt x="732" y="2960"/>
                </a:lnTo>
                <a:lnTo>
                  <a:pt x="735" y="2953"/>
                </a:lnTo>
                <a:lnTo>
                  <a:pt x="741" y="2939"/>
                </a:lnTo>
                <a:lnTo>
                  <a:pt x="745" y="2930"/>
                </a:lnTo>
                <a:lnTo>
                  <a:pt x="750" y="2927"/>
                </a:lnTo>
                <a:lnTo>
                  <a:pt x="761" y="2920"/>
                </a:lnTo>
                <a:lnTo>
                  <a:pt x="764" y="2919"/>
                </a:lnTo>
                <a:lnTo>
                  <a:pt x="766" y="2919"/>
                </a:lnTo>
                <a:lnTo>
                  <a:pt x="769" y="2919"/>
                </a:lnTo>
                <a:lnTo>
                  <a:pt x="772" y="2918"/>
                </a:lnTo>
                <a:lnTo>
                  <a:pt x="774" y="2914"/>
                </a:lnTo>
                <a:lnTo>
                  <a:pt x="778" y="2910"/>
                </a:lnTo>
                <a:lnTo>
                  <a:pt x="780" y="2908"/>
                </a:lnTo>
                <a:lnTo>
                  <a:pt x="784" y="2905"/>
                </a:lnTo>
                <a:lnTo>
                  <a:pt x="791" y="2904"/>
                </a:lnTo>
                <a:lnTo>
                  <a:pt x="796" y="2903"/>
                </a:lnTo>
                <a:lnTo>
                  <a:pt x="801" y="2904"/>
                </a:lnTo>
                <a:lnTo>
                  <a:pt x="804" y="2902"/>
                </a:lnTo>
                <a:lnTo>
                  <a:pt x="804" y="2885"/>
                </a:lnTo>
                <a:lnTo>
                  <a:pt x="807" y="2879"/>
                </a:lnTo>
                <a:lnTo>
                  <a:pt x="810" y="2880"/>
                </a:lnTo>
                <a:lnTo>
                  <a:pt x="811" y="2894"/>
                </a:lnTo>
                <a:lnTo>
                  <a:pt x="812" y="2901"/>
                </a:lnTo>
                <a:lnTo>
                  <a:pt x="820" y="2898"/>
                </a:lnTo>
                <a:lnTo>
                  <a:pt x="828" y="2883"/>
                </a:lnTo>
                <a:lnTo>
                  <a:pt x="832" y="2867"/>
                </a:lnTo>
                <a:lnTo>
                  <a:pt x="829" y="2855"/>
                </a:lnTo>
                <a:lnTo>
                  <a:pt x="830" y="2853"/>
                </a:lnTo>
                <a:lnTo>
                  <a:pt x="835" y="2855"/>
                </a:lnTo>
                <a:lnTo>
                  <a:pt x="838" y="2860"/>
                </a:lnTo>
                <a:lnTo>
                  <a:pt x="839" y="2870"/>
                </a:lnTo>
                <a:lnTo>
                  <a:pt x="837" y="2874"/>
                </a:lnTo>
                <a:lnTo>
                  <a:pt x="833" y="2879"/>
                </a:lnTo>
                <a:lnTo>
                  <a:pt x="830" y="2889"/>
                </a:lnTo>
                <a:lnTo>
                  <a:pt x="839" y="2878"/>
                </a:lnTo>
                <a:lnTo>
                  <a:pt x="843" y="2875"/>
                </a:lnTo>
                <a:lnTo>
                  <a:pt x="842" y="2880"/>
                </a:lnTo>
                <a:lnTo>
                  <a:pt x="840" y="2885"/>
                </a:lnTo>
                <a:lnTo>
                  <a:pt x="831" y="2894"/>
                </a:lnTo>
                <a:lnTo>
                  <a:pt x="828" y="2901"/>
                </a:lnTo>
                <a:lnTo>
                  <a:pt x="849" y="2889"/>
                </a:lnTo>
                <a:lnTo>
                  <a:pt x="859" y="2878"/>
                </a:lnTo>
                <a:lnTo>
                  <a:pt x="866" y="2877"/>
                </a:lnTo>
                <a:lnTo>
                  <a:pt x="872" y="2873"/>
                </a:lnTo>
                <a:lnTo>
                  <a:pt x="878" y="2864"/>
                </a:lnTo>
                <a:lnTo>
                  <a:pt x="879" y="2867"/>
                </a:lnTo>
                <a:lnTo>
                  <a:pt x="880" y="2868"/>
                </a:lnTo>
                <a:lnTo>
                  <a:pt x="884" y="2867"/>
                </a:lnTo>
                <a:lnTo>
                  <a:pt x="886" y="2864"/>
                </a:lnTo>
                <a:lnTo>
                  <a:pt x="888" y="2863"/>
                </a:lnTo>
                <a:lnTo>
                  <a:pt x="889" y="2863"/>
                </a:lnTo>
                <a:lnTo>
                  <a:pt x="896" y="2857"/>
                </a:lnTo>
                <a:lnTo>
                  <a:pt x="902" y="2850"/>
                </a:lnTo>
                <a:lnTo>
                  <a:pt x="909" y="2844"/>
                </a:lnTo>
                <a:lnTo>
                  <a:pt x="917" y="2840"/>
                </a:lnTo>
                <a:lnTo>
                  <a:pt x="925" y="2839"/>
                </a:lnTo>
                <a:lnTo>
                  <a:pt x="929" y="2841"/>
                </a:lnTo>
                <a:lnTo>
                  <a:pt x="923" y="2843"/>
                </a:lnTo>
                <a:lnTo>
                  <a:pt x="921" y="2844"/>
                </a:lnTo>
                <a:lnTo>
                  <a:pt x="919" y="2847"/>
                </a:lnTo>
                <a:lnTo>
                  <a:pt x="917" y="2853"/>
                </a:lnTo>
                <a:lnTo>
                  <a:pt x="916" y="2857"/>
                </a:lnTo>
                <a:lnTo>
                  <a:pt x="913" y="2858"/>
                </a:lnTo>
                <a:lnTo>
                  <a:pt x="901" y="2870"/>
                </a:lnTo>
                <a:lnTo>
                  <a:pt x="897" y="2874"/>
                </a:lnTo>
                <a:lnTo>
                  <a:pt x="896" y="2874"/>
                </a:lnTo>
                <a:lnTo>
                  <a:pt x="894" y="2874"/>
                </a:lnTo>
                <a:lnTo>
                  <a:pt x="893" y="2875"/>
                </a:lnTo>
                <a:lnTo>
                  <a:pt x="892" y="2878"/>
                </a:lnTo>
                <a:lnTo>
                  <a:pt x="892" y="2880"/>
                </a:lnTo>
                <a:lnTo>
                  <a:pt x="892" y="2882"/>
                </a:lnTo>
                <a:lnTo>
                  <a:pt x="893" y="2883"/>
                </a:lnTo>
                <a:lnTo>
                  <a:pt x="897" y="2883"/>
                </a:lnTo>
                <a:lnTo>
                  <a:pt x="898" y="2885"/>
                </a:lnTo>
                <a:lnTo>
                  <a:pt x="899" y="2888"/>
                </a:lnTo>
                <a:lnTo>
                  <a:pt x="903" y="2892"/>
                </a:lnTo>
                <a:lnTo>
                  <a:pt x="910" y="2900"/>
                </a:lnTo>
                <a:lnTo>
                  <a:pt x="915" y="2903"/>
                </a:lnTo>
                <a:lnTo>
                  <a:pt x="921" y="2904"/>
                </a:lnTo>
                <a:lnTo>
                  <a:pt x="925" y="2905"/>
                </a:lnTo>
                <a:lnTo>
                  <a:pt x="927" y="2909"/>
                </a:lnTo>
                <a:lnTo>
                  <a:pt x="927" y="2914"/>
                </a:lnTo>
                <a:lnTo>
                  <a:pt x="926" y="2916"/>
                </a:lnTo>
                <a:lnTo>
                  <a:pt x="910" y="2908"/>
                </a:lnTo>
                <a:lnTo>
                  <a:pt x="894" y="2893"/>
                </a:lnTo>
                <a:lnTo>
                  <a:pt x="889" y="2893"/>
                </a:lnTo>
                <a:lnTo>
                  <a:pt x="886" y="2898"/>
                </a:lnTo>
                <a:lnTo>
                  <a:pt x="881" y="2904"/>
                </a:lnTo>
                <a:lnTo>
                  <a:pt x="877" y="2905"/>
                </a:lnTo>
                <a:lnTo>
                  <a:pt x="872" y="2903"/>
                </a:lnTo>
                <a:lnTo>
                  <a:pt x="868" y="2903"/>
                </a:lnTo>
                <a:lnTo>
                  <a:pt x="862" y="2905"/>
                </a:lnTo>
                <a:lnTo>
                  <a:pt x="857" y="2911"/>
                </a:lnTo>
                <a:lnTo>
                  <a:pt x="853" y="2918"/>
                </a:lnTo>
                <a:lnTo>
                  <a:pt x="852" y="2932"/>
                </a:lnTo>
                <a:lnTo>
                  <a:pt x="849" y="2938"/>
                </a:lnTo>
                <a:lnTo>
                  <a:pt x="840" y="2947"/>
                </a:lnTo>
                <a:lnTo>
                  <a:pt x="834" y="2951"/>
                </a:lnTo>
                <a:lnTo>
                  <a:pt x="833" y="2953"/>
                </a:lnTo>
                <a:lnTo>
                  <a:pt x="831" y="2958"/>
                </a:lnTo>
                <a:lnTo>
                  <a:pt x="830" y="2961"/>
                </a:lnTo>
                <a:lnTo>
                  <a:pt x="830" y="2966"/>
                </a:lnTo>
                <a:lnTo>
                  <a:pt x="830" y="2969"/>
                </a:lnTo>
                <a:lnTo>
                  <a:pt x="831" y="2970"/>
                </a:lnTo>
                <a:lnTo>
                  <a:pt x="832" y="2974"/>
                </a:lnTo>
                <a:lnTo>
                  <a:pt x="832" y="2982"/>
                </a:lnTo>
                <a:lnTo>
                  <a:pt x="833" y="2988"/>
                </a:lnTo>
                <a:lnTo>
                  <a:pt x="839" y="2987"/>
                </a:lnTo>
                <a:lnTo>
                  <a:pt x="841" y="2997"/>
                </a:lnTo>
                <a:lnTo>
                  <a:pt x="841" y="3002"/>
                </a:lnTo>
                <a:lnTo>
                  <a:pt x="840" y="3008"/>
                </a:lnTo>
                <a:lnTo>
                  <a:pt x="842" y="3010"/>
                </a:lnTo>
                <a:lnTo>
                  <a:pt x="848" y="3013"/>
                </a:lnTo>
                <a:lnTo>
                  <a:pt x="852" y="3019"/>
                </a:lnTo>
                <a:lnTo>
                  <a:pt x="852" y="3027"/>
                </a:lnTo>
                <a:lnTo>
                  <a:pt x="852" y="3030"/>
                </a:lnTo>
                <a:lnTo>
                  <a:pt x="853" y="3033"/>
                </a:lnTo>
                <a:lnTo>
                  <a:pt x="854" y="3036"/>
                </a:lnTo>
                <a:lnTo>
                  <a:pt x="857" y="3038"/>
                </a:lnTo>
                <a:lnTo>
                  <a:pt x="858" y="3039"/>
                </a:lnTo>
                <a:lnTo>
                  <a:pt x="858" y="3047"/>
                </a:lnTo>
                <a:lnTo>
                  <a:pt x="859" y="3049"/>
                </a:lnTo>
                <a:lnTo>
                  <a:pt x="862" y="3050"/>
                </a:lnTo>
                <a:lnTo>
                  <a:pt x="864" y="3049"/>
                </a:lnTo>
                <a:lnTo>
                  <a:pt x="866" y="3048"/>
                </a:lnTo>
                <a:lnTo>
                  <a:pt x="869" y="3047"/>
                </a:lnTo>
                <a:lnTo>
                  <a:pt x="876" y="3051"/>
                </a:lnTo>
                <a:lnTo>
                  <a:pt x="879" y="3051"/>
                </a:lnTo>
                <a:lnTo>
                  <a:pt x="883" y="3051"/>
                </a:lnTo>
                <a:lnTo>
                  <a:pt x="888" y="3049"/>
                </a:lnTo>
                <a:lnTo>
                  <a:pt x="892" y="3046"/>
                </a:lnTo>
                <a:lnTo>
                  <a:pt x="896" y="3040"/>
                </a:lnTo>
                <a:lnTo>
                  <a:pt x="900" y="3038"/>
                </a:lnTo>
                <a:lnTo>
                  <a:pt x="904" y="3041"/>
                </a:lnTo>
                <a:lnTo>
                  <a:pt x="911" y="3050"/>
                </a:lnTo>
                <a:lnTo>
                  <a:pt x="932" y="3056"/>
                </a:lnTo>
                <a:lnTo>
                  <a:pt x="945" y="3062"/>
                </a:lnTo>
                <a:lnTo>
                  <a:pt x="950" y="3062"/>
                </a:lnTo>
                <a:lnTo>
                  <a:pt x="947" y="3067"/>
                </a:lnTo>
                <a:lnTo>
                  <a:pt x="946" y="3070"/>
                </a:lnTo>
                <a:lnTo>
                  <a:pt x="947" y="3073"/>
                </a:lnTo>
                <a:lnTo>
                  <a:pt x="948" y="3076"/>
                </a:lnTo>
                <a:lnTo>
                  <a:pt x="949" y="3078"/>
                </a:lnTo>
                <a:lnTo>
                  <a:pt x="950" y="3088"/>
                </a:lnTo>
                <a:lnTo>
                  <a:pt x="950" y="3090"/>
                </a:lnTo>
                <a:lnTo>
                  <a:pt x="950" y="3101"/>
                </a:lnTo>
                <a:lnTo>
                  <a:pt x="951" y="3102"/>
                </a:lnTo>
                <a:lnTo>
                  <a:pt x="951" y="3105"/>
                </a:lnTo>
                <a:lnTo>
                  <a:pt x="955" y="3115"/>
                </a:lnTo>
                <a:lnTo>
                  <a:pt x="956" y="3116"/>
                </a:lnTo>
                <a:lnTo>
                  <a:pt x="958" y="3118"/>
                </a:lnTo>
                <a:lnTo>
                  <a:pt x="963" y="3125"/>
                </a:lnTo>
                <a:lnTo>
                  <a:pt x="965" y="3128"/>
                </a:lnTo>
                <a:lnTo>
                  <a:pt x="963" y="3132"/>
                </a:lnTo>
                <a:lnTo>
                  <a:pt x="959" y="3139"/>
                </a:lnTo>
                <a:lnTo>
                  <a:pt x="958" y="3145"/>
                </a:lnTo>
                <a:lnTo>
                  <a:pt x="959" y="3151"/>
                </a:lnTo>
                <a:lnTo>
                  <a:pt x="961" y="3157"/>
                </a:lnTo>
                <a:lnTo>
                  <a:pt x="963" y="3161"/>
                </a:lnTo>
                <a:lnTo>
                  <a:pt x="962" y="3170"/>
                </a:lnTo>
                <a:lnTo>
                  <a:pt x="951" y="3156"/>
                </a:lnTo>
                <a:lnTo>
                  <a:pt x="950" y="3151"/>
                </a:lnTo>
                <a:lnTo>
                  <a:pt x="957" y="3132"/>
                </a:lnTo>
                <a:lnTo>
                  <a:pt x="958" y="3128"/>
                </a:lnTo>
                <a:lnTo>
                  <a:pt x="957" y="3122"/>
                </a:lnTo>
                <a:lnTo>
                  <a:pt x="951" y="3115"/>
                </a:lnTo>
                <a:lnTo>
                  <a:pt x="949" y="3110"/>
                </a:lnTo>
                <a:lnTo>
                  <a:pt x="946" y="3107"/>
                </a:lnTo>
                <a:lnTo>
                  <a:pt x="941" y="3108"/>
                </a:lnTo>
                <a:lnTo>
                  <a:pt x="930" y="3115"/>
                </a:lnTo>
                <a:lnTo>
                  <a:pt x="938" y="3105"/>
                </a:lnTo>
                <a:lnTo>
                  <a:pt x="940" y="3102"/>
                </a:lnTo>
                <a:lnTo>
                  <a:pt x="941" y="3100"/>
                </a:lnTo>
                <a:lnTo>
                  <a:pt x="945" y="3098"/>
                </a:lnTo>
                <a:lnTo>
                  <a:pt x="946" y="3097"/>
                </a:lnTo>
                <a:lnTo>
                  <a:pt x="946" y="3095"/>
                </a:lnTo>
                <a:lnTo>
                  <a:pt x="945" y="3091"/>
                </a:lnTo>
                <a:lnTo>
                  <a:pt x="946" y="3084"/>
                </a:lnTo>
                <a:lnTo>
                  <a:pt x="945" y="3079"/>
                </a:lnTo>
                <a:lnTo>
                  <a:pt x="941" y="3075"/>
                </a:lnTo>
                <a:lnTo>
                  <a:pt x="938" y="3071"/>
                </a:lnTo>
                <a:lnTo>
                  <a:pt x="917" y="3063"/>
                </a:lnTo>
                <a:lnTo>
                  <a:pt x="907" y="3057"/>
                </a:lnTo>
                <a:lnTo>
                  <a:pt x="901" y="3047"/>
                </a:lnTo>
                <a:lnTo>
                  <a:pt x="896" y="3053"/>
                </a:lnTo>
                <a:lnTo>
                  <a:pt x="891" y="3056"/>
                </a:lnTo>
                <a:lnTo>
                  <a:pt x="871" y="3053"/>
                </a:lnTo>
                <a:lnTo>
                  <a:pt x="869" y="3055"/>
                </a:lnTo>
                <a:lnTo>
                  <a:pt x="863" y="3058"/>
                </a:lnTo>
                <a:lnTo>
                  <a:pt x="860" y="3058"/>
                </a:lnTo>
                <a:lnTo>
                  <a:pt x="860" y="3060"/>
                </a:lnTo>
                <a:lnTo>
                  <a:pt x="863" y="3062"/>
                </a:lnTo>
                <a:lnTo>
                  <a:pt x="863" y="3065"/>
                </a:lnTo>
                <a:lnTo>
                  <a:pt x="862" y="3069"/>
                </a:lnTo>
                <a:lnTo>
                  <a:pt x="858" y="3079"/>
                </a:lnTo>
                <a:lnTo>
                  <a:pt x="856" y="3082"/>
                </a:lnTo>
                <a:lnTo>
                  <a:pt x="853" y="3082"/>
                </a:lnTo>
                <a:lnTo>
                  <a:pt x="854" y="3077"/>
                </a:lnTo>
                <a:lnTo>
                  <a:pt x="854" y="3075"/>
                </a:lnTo>
                <a:lnTo>
                  <a:pt x="856" y="3072"/>
                </a:lnTo>
                <a:lnTo>
                  <a:pt x="857" y="3071"/>
                </a:lnTo>
                <a:lnTo>
                  <a:pt x="858" y="3070"/>
                </a:lnTo>
                <a:lnTo>
                  <a:pt x="859" y="3070"/>
                </a:lnTo>
                <a:lnTo>
                  <a:pt x="859" y="3067"/>
                </a:lnTo>
                <a:lnTo>
                  <a:pt x="858" y="3065"/>
                </a:lnTo>
                <a:lnTo>
                  <a:pt x="858" y="3065"/>
                </a:lnTo>
                <a:lnTo>
                  <a:pt x="857" y="3060"/>
                </a:lnTo>
                <a:lnTo>
                  <a:pt x="850" y="3051"/>
                </a:lnTo>
                <a:lnTo>
                  <a:pt x="843" y="3027"/>
                </a:lnTo>
                <a:lnTo>
                  <a:pt x="840" y="3019"/>
                </a:lnTo>
                <a:lnTo>
                  <a:pt x="837" y="3017"/>
                </a:lnTo>
                <a:lnTo>
                  <a:pt x="834" y="3018"/>
                </a:lnTo>
                <a:lnTo>
                  <a:pt x="833" y="3020"/>
                </a:lnTo>
                <a:lnTo>
                  <a:pt x="834" y="3023"/>
                </a:lnTo>
                <a:lnTo>
                  <a:pt x="835" y="3029"/>
                </a:lnTo>
                <a:lnTo>
                  <a:pt x="833" y="3031"/>
                </a:lnTo>
                <a:lnTo>
                  <a:pt x="832" y="3022"/>
                </a:lnTo>
                <a:lnTo>
                  <a:pt x="831" y="3019"/>
                </a:lnTo>
                <a:lnTo>
                  <a:pt x="825" y="3013"/>
                </a:lnTo>
                <a:lnTo>
                  <a:pt x="824" y="3011"/>
                </a:lnTo>
                <a:lnTo>
                  <a:pt x="824" y="3005"/>
                </a:lnTo>
                <a:lnTo>
                  <a:pt x="828" y="2989"/>
                </a:lnTo>
                <a:lnTo>
                  <a:pt x="827" y="2982"/>
                </a:lnTo>
                <a:lnTo>
                  <a:pt x="823" y="2980"/>
                </a:lnTo>
                <a:lnTo>
                  <a:pt x="818" y="2982"/>
                </a:lnTo>
                <a:lnTo>
                  <a:pt x="812" y="2986"/>
                </a:lnTo>
                <a:lnTo>
                  <a:pt x="808" y="2988"/>
                </a:lnTo>
                <a:lnTo>
                  <a:pt x="802" y="2986"/>
                </a:lnTo>
                <a:lnTo>
                  <a:pt x="794" y="2976"/>
                </a:lnTo>
                <a:lnTo>
                  <a:pt x="789" y="2972"/>
                </a:lnTo>
                <a:lnTo>
                  <a:pt x="788" y="2981"/>
                </a:lnTo>
                <a:lnTo>
                  <a:pt x="784" y="2999"/>
                </a:lnTo>
                <a:lnTo>
                  <a:pt x="784" y="3006"/>
                </a:lnTo>
                <a:lnTo>
                  <a:pt x="785" y="3010"/>
                </a:lnTo>
                <a:lnTo>
                  <a:pt x="788" y="3011"/>
                </a:lnTo>
                <a:lnTo>
                  <a:pt x="790" y="3009"/>
                </a:lnTo>
                <a:lnTo>
                  <a:pt x="794" y="3006"/>
                </a:lnTo>
                <a:lnTo>
                  <a:pt x="798" y="3003"/>
                </a:lnTo>
                <a:lnTo>
                  <a:pt x="801" y="3005"/>
                </a:lnTo>
                <a:lnTo>
                  <a:pt x="807" y="3007"/>
                </a:lnTo>
                <a:lnTo>
                  <a:pt x="802" y="3012"/>
                </a:lnTo>
                <a:lnTo>
                  <a:pt x="792" y="3017"/>
                </a:lnTo>
                <a:lnTo>
                  <a:pt x="788" y="3023"/>
                </a:lnTo>
                <a:lnTo>
                  <a:pt x="786" y="3028"/>
                </a:lnTo>
                <a:lnTo>
                  <a:pt x="786" y="3031"/>
                </a:lnTo>
                <a:lnTo>
                  <a:pt x="786" y="3033"/>
                </a:lnTo>
                <a:lnTo>
                  <a:pt x="783" y="3037"/>
                </a:lnTo>
                <a:lnTo>
                  <a:pt x="780" y="3040"/>
                </a:lnTo>
                <a:lnTo>
                  <a:pt x="782" y="3042"/>
                </a:lnTo>
                <a:lnTo>
                  <a:pt x="788" y="3046"/>
                </a:lnTo>
                <a:lnTo>
                  <a:pt x="783" y="3048"/>
                </a:lnTo>
                <a:lnTo>
                  <a:pt x="778" y="3052"/>
                </a:lnTo>
                <a:lnTo>
                  <a:pt x="774" y="3058"/>
                </a:lnTo>
                <a:lnTo>
                  <a:pt x="773" y="3066"/>
                </a:lnTo>
                <a:lnTo>
                  <a:pt x="774" y="3077"/>
                </a:lnTo>
                <a:lnTo>
                  <a:pt x="775" y="3082"/>
                </a:lnTo>
                <a:lnTo>
                  <a:pt x="779" y="3086"/>
                </a:lnTo>
                <a:lnTo>
                  <a:pt x="781" y="3088"/>
                </a:lnTo>
                <a:lnTo>
                  <a:pt x="792" y="3116"/>
                </a:lnTo>
                <a:lnTo>
                  <a:pt x="795" y="3119"/>
                </a:lnTo>
                <a:lnTo>
                  <a:pt x="801" y="3118"/>
                </a:lnTo>
                <a:lnTo>
                  <a:pt x="801" y="3111"/>
                </a:lnTo>
                <a:lnTo>
                  <a:pt x="802" y="3108"/>
                </a:lnTo>
                <a:lnTo>
                  <a:pt x="803" y="3106"/>
                </a:lnTo>
                <a:lnTo>
                  <a:pt x="804" y="3104"/>
                </a:lnTo>
                <a:lnTo>
                  <a:pt x="807" y="3104"/>
                </a:lnTo>
                <a:lnTo>
                  <a:pt x="807" y="3105"/>
                </a:lnTo>
                <a:lnTo>
                  <a:pt x="807" y="3108"/>
                </a:lnTo>
                <a:lnTo>
                  <a:pt x="807" y="3111"/>
                </a:lnTo>
                <a:lnTo>
                  <a:pt x="810" y="3137"/>
                </a:lnTo>
                <a:lnTo>
                  <a:pt x="811" y="3141"/>
                </a:lnTo>
                <a:lnTo>
                  <a:pt x="813" y="3145"/>
                </a:lnTo>
                <a:lnTo>
                  <a:pt x="827" y="3148"/>
                </a:lnTo>
                <a:lnTo>
                  <a:pt x="829" y="3150"/>
                </a:lnTo>
                <a:lnTo>
                  <a:pt x="824" y="3151"/>
                </a:lnTo>
                <a:lnTo>
                  <a:pt x="814" y="3149"/>
                </a:lnTo>
                <a:lnTo>
                  <a:pt x="811" y="3150"/>
                </a:lnTo>
                <a:lnTo>
                  <a:pt x="810" y="3158"/>
                </a:lnTo>
                <a:lnTo>
                  <a:pt x="813" y="3160"/>
                </a:lnTo>
                <a:lnTo>
                  <a:pt x="818" y="3161"/>
                </a:lnTo>
                <a:lnTo>
                  <a:pt x="819" y="3166"/>
                </a:lnTo>
                <a:lnTo>
                  <a:pt x="817" y="3166"/>
                </a:lnTo>
                <a:lnTo>
                  <a:pt x="813" y="3166"/>
                </a:lnTo>
                <a:lnTo>
                  <a:pt x="811" y="3166"/>
                </a:lnTo>
                <a:lnTo>
                  <a:pt x="809" y="3169"/>
                </a:lnTo>
                <a:lnTo>
                  <a:pt x="808" y="3173"/>
                </a:lnTo>
                <a:lnTo>
                  <a:pt x="808" y="3179"/>
                </a:lnTo>
                <a:lnTo>
                  <a:pt x="807" y="3181"/>
                </a:lnTo>
                <a:lnTo>
                  <a:pt x="804" y="3189"/>
                </a:lnTo>
                <a:lnTo>
                  <a:pt x="801" y="3204"/>
                </a:lnTo>
                <a:lnTo>
                  <a:pt x="799" y="3210"/>
                </a:lnTo>
                <a:lnTo>
                  <a:pt x="795" y="3224"/>
                </a:lnTo>
                <a:lnTo>
                  <a:pt x="793" y="3230"/>
                </a:lnTo>
                <a:lnTo>
                  <a:pt x="791" y="3234"/>
                </a:lnTo>
                <a:lnTo>
                  <a:pt x="791" y="3235"/>
                </a:lnTo>
                <a:lnTo>
                  <a:pt x="791" y="3246"/>
                </a:lnTo>
                <a:lnTo>
                  <a:pt x="792" y="3248"/>
                </a:lnTo>
                <a:lnTo>
                  <a:pt x="793" y="3250"/>
                </a:lnTo>
                <a:lnTo>
                  <a:pt x="794" y="3254"/>
                </a:lnTo>
                <a:lnTo>
                  <a:pt x="792" y="3263"/>
                </a:lnTo>
                <a:lnTo>
                  <a:pt x="794" y="3265"/>
                </a:lnTo>
                <a:lnTo>
                  <a:pt x="805" y="3270"/>
                </a:lnTo>
                <a:lnTo>
                  <a:pt x="817" y="3282"/>
                </a:lnTo>
                <a:lnTo>
                  <a:pt x="822" y="3285"/>
                </a:lnTo>
                <a:lnTo>
                  <a:pt x="829" y="3286"/>
                </a:lnTo>
                <a:lnTo>
                  <a:pt x="831" y="3285"/>
                </a:lnTo>
                <a:lnTo>
                  <a:pt x="833" y="3284"/>
                </a:lnTo>
                <a:lnTo>
                  <a:pt x="835" y="3282"/>
                </a:lnTo>
                <a:lnTo>
                  <a:pt x="839" y="3279"/>
                </a:lnTo>
                <a:lnTo>
                  <a:pt x="849" y="3275"/>
                </a:lnTo>
                <a:lnTo>
                  <a:pt x="852" y="3272"/>
                </a:lnTo>
                <a:lnTo>
                  <a:pt x="859" y="3265"/>
                </a:lnTo>
                <a:lnTo>
                  <a:pt x="864" y="3258"/>
                </a:lnTo>
                <a:lnTo>
                  <a:pt x="868" y="3253"/>
                </a:lnTo>
                <a:lnTo>
                  <a:pt x="869" y="3253"/>
                </a:lnTo>
                <a:lnTo>
                  <a:pt x="869" y="3258"/>
                </a:lnTo>
                <a:lnTo>
                  <a:pt x="872" y="3259"/>
                </a:lnTo>
                <a:lnTo>
                  <a:pt x="887" y="3260"/>
                </a:lnTo>
                <a:lnTo>
                  <a:pt x="888" y="3262"/>
                </a:lnTo>
                <a:lnTo>
                  <a:pt x="888" y="3264"/>
                </a:lnTo>
                <a:lnTo>
                  <a:pt x="887" y="3266"/>
                </a:lnTo>
                <a:lnTo>
                  <a:pt x="884" y="3267"/>
                </a:lnTo>
                <a:lnTo>
                  <a:pt x="876" y="3265"/>
                </a:lnTo>
                <a:lnTo>
                  <a:pt x="869" y="3266"/>
                </a:lnTo>
                <a:lnTo>
                  <a:pt x="861" y="3270"/>
                </a:lnTo>
                <a:lnTo>
                  <a:pt x="856" y="3280"/>
                </a:lnTo>
                <a:lnTo>
                  <a:pt x="853" y="3287"/>
                </a:lnTo>
                <a:lnTo>
                  <a:pt x="850" y="3302"/>
                </a:lnTo>
                <a:lnTo>
                  <a:pt x="848" y="3308"/>
                </a:lnTo>
                <a:lnTo>
                  <a:pt x="847" y="3313"/>
                </a:lnTo>
                <a:lnTo>
                  <a:pt x="844" y="3314"/>
                </a:lnTo>
                <a:lnTo>
                  <a:pt x="843" y="3315"/>
                </a:lnTo>
                <a:lnTo>
                  <a:pt x="839" y="3320"/>
                </a:lnTo>
                <a:lnTo>
                  <a:pt x="837" y="3322"/>
                </a:lnTo>
                <a:lnTo>
                  <a:pt x="835" y="3324"/>
                </a:lnTo>
                <a:lnTo>
                  <a:pt x="834" y="3327"/>
                </a:lnTo>
                <a:lnTo>
                  <a:pt x="832" y="3329"/>
                </a:lnTo>
                <a:lnTo>
                  <a:pt x="824" y="3334"/>
                </a:lnTo>
                <a:lnTo>
                  <a:pt x="822" y="3337"/>
                </a:lnTo>
                <a:lnTo>
                  <a:pt x="820" y="3341"/>
                </a:lnTo>
                <a:lnTo>
                  <a:pt x="819" y="3344"/>
                </a:lnTo>
                <a:lnTo>
                  <a:pt x="817" y="3346"/>
                </a:lnTo>
                <a:lnTo>
                  <a:pt x="802" y="3361"/>
                </a:lnTo>
                <a:lnTo>
                  <a:pt x="798" y="3366"/>
                </a:lnTo>
                <a:lnTo>
                  <a:pt x="795" y="3369"/>
                </a:lnTo>
                <a:lnTo>
                  <a:pt x="793" y="3381"/>
                </a:lnTo>
                <a:lnTo>
                  <a:pt x="793" y="3382"/>
                </a:lnTo>
                <a:lnTo>
                  <a:pt x="791" y="3388"/>
                </a:lnTo>
                <a:lnTo>
                  <a:pt x="790" y="3398"/>
                </a:lnTo>
                <a:lnTo>
                  <a:pt x="786" y="3404"/>
                </a:lnTo>
                <a:lnTo>
                  <a:pt x="781" y="3410"/>
                </a:lnTo>
                <a:lnTo>
                  <a:pt x="776" y="3413"/>
                </a:lnTo>
                <a:lnTo>
                  <a:pt x="774" y="3416"/>
                </a:lnTo>
                <a:lnTo>
                  <a:pt x="773" y="3420"/>
                </a:lnTo>
                <a:lnTo>
                  <a:pt x="771" y="3422"/>
                </a:lnTo>
                <a:lnTo>
                  <a:pt x="769" y="3422"/>
                </a:lnTo>
                <a:lnTo>
                  <a:pt x="766" y="3421"/>
                </a:lnTo>
                <a:lnTo>
                  <a:pt x="765" y="3420"/>
                </a:lnTo>
                <a:lnTo>
                  <a:pt x="763" y="3418"/>
                </a:lnTo>
                <a:lnTo>
                  <a:pt x="761" y="3418"/>
                </a:lnTo>
                <a:lnTo>
                  <a:pt x="755" y="3422"/>
                </a:lnTo>
                <a:lnTo>
                  <a:pt x="751" y="3427"/>
                </a:lnTo>
                <a:lnTo>
                  <a:pt x="748" y="3434"/>
                </a:lnTo>
                <a:lnTo>
                  <a:pt x="748" y="3441"/>
                </a:lnTo>
                <a:lnTo>
                  <a:pt x="739" y="3442"/>
                </a:lnTo>
                <a:lnTo>
                  <a:pt x="734" y="3444"/>
                </a:lnTo>
                <a:lnTo>
                  <a:pt x="730" y="3447"/>
                </a:lnTo>
                <a:lnTo>
                  <a:pt x="732" y="3450"/>
                </a:lnTo>
                <a:lnTo>
                  <a:pt x="734" y="3452"/>
                </a:lnTo>
                <a:lnTo>
                  <a:pt x="739" y="3454"/>
                </a:lnTo>
                <a:lnTo>
                  <a:pt x="741" y="3455"/>
                </a:lnTo>
                <a:lnTo>
                  <a:pt x="742" y="3458"/>
                </a:lnTo>
                <a:lnTo>
                  <a:pt x="743" y="3461"/>
                </a:lnTo>
                <a:lnTo>
                  <a:pt x="746" y="3462"/>
                </a:lnTo>
                <a:lnTo>
                  <a:pt x="750" y="3460"/>
                </a:lnTo>
                <a:lnTo>
                  <a:pt x="766" y="3450"/>
                </a:lnTo>
                <a:lnTo>
                  <a:pt x="782" y="3432"/>
                </a:lnTo>
                <a:lnTo>
                  <a:pt x="784" y="3431"/>
                </a:lnTo>
                <a:lnTo>
                  <a:pt x="789" y="3428"/>
                </a:lnTo>
                <a:lnTo>
                  <a:pt x="791" y="3427"/>
                </a:lnTo>
                <a:lnTo>
                  <a:pt x="793" y="3425"/>
                </a:lnTo>
                <a:lnTo>
                  <a:pt x="795" y="3422"/>
                </a:lnTo>
                <a:lnTo>
                  <a:pt x="798" y="3420"/>
                </a:lnTo>
                <a:lnTo>
                  <a:pt x="815" y="3402"/>
                </a:lnTo>
                <a:lnTo>
                  <a:pt x="818" y="3401"/>
                </a:lnTo>
                <a:lnTo>
                  <a:pt x="819" y="3398"/>
                </a:lnTo>
                <a:lnTo>
                  <a:pt x="820" y="3397"/>
                </a:lnTo>
                <a:lnTo>
                  <a:pt x="823" y="3397"/>
                </a:lnTo>
                <a:lnTo>
                  <a:pt x="825" y="3397"/>
                </a:lnTo>
                <a:lnTo>
                  <a:pt x="828" y="3395"/>
                </a:lnTo>
                <a:lnTo>
                  <a:pt x="833" y="3392"/>
                </a:lnTo>
                <a:lnTo>
                  <a:pt x="838" y="3391"/>
                </a:lnTo>
                <a:lnTo>
                  <a:pt x="859" y="3393"/>
                </a:lnTo>
                <a:lnTo>
                  <a:pt x="869" y="3389"/>
                </a:lnTo>
                <a:lnTo>
                  <a:pt x="873" y="3389"/>
                </a:lnTo>
                <a:lnTo>
                  <a:pt x="869" y="3396"/>
                </a:lnTo>
                <a:lnTo>
                  <a:pt x="867" y="3399"/>
                </a:lnTo>
                <a:lnTo>
                  <a:pt x="863" y="3402"/>
                </a:lnTo>
                <a:lnTo>
                  <a:pt x="861" y="3403"/>
                </a:lnTo>
                <a:lnTo>
                  <a:pt x="857" y="3402"/>
                </a:lnTo>
                <a:lnTo>
                  <a:pt x="853" y="3403"/>
                </a:lnTo>
                <a:lnTo>
                  <a:pt x="853" y="3405"/>
                </a:lnTo>
                <a:lnTo>
                  <a:pt x="852" y="3408"/>
                </a:lnTo>
                <a:lnTo>
                  <a:pt x="851" y="3412"/>
                </a:lnTo>
                <a:lnTo>
                  <a:pt x="848" y="3412"/>
                </a:lnTo>
                <a:lnTo>
                  <a:pt x="848" y="3411"/>
                </a:lnTo>
                <a:lnTo>
                  <a:pt x="847" y="3407"/>
                </a:lnTo>
                <a:lnTo>
                  <a:pt x="845" y="3404"/>
                </a:lnTo>
                <a:lnTo>
                  <a:pt x="843" y="3402"/>
                </a:lnTo>
                <a:lnTo>
                  <a:pt x="834" y="3403"/>
                </a:lnTo>
                <a:lnTo>
                  <a:pt x="824" y="3410"/>
                </a:lnTo>
                <a:lnTo>
                  <a:pt x="817" y="3421"/>
                </a:lnTo>
                <a:lnTo>
                  <a:pt x="814" y="3434"/>
                </a:lnTo>
                <a:lnTo>
                  <a:pt x="812" y="3436"/>
                </a:lnTo>
                <a:lnTo>
                  <a:pt x="812" y="3441"/>
                </a:lnTo>
                <a:lnTo>
                  <a:pt x="813" y="3445"/>
                </a:lnTo>
                <a:lnTo>
                  <a:pt x="815" y="3448"/>
                </a:lnTo>
                <a:lnTo>
                  <a:pt x="813" y="3460"/>
                </a:lnTo>
                <a:lnTo>
                  <a:pt x="815" y="3464"/>
                </a:lnTo>
                <a:lnTo>
                  <a:pt x="820" y="3472"/>
                </a:lnTo>
                <a:lnTo>
                  <a:pt x="834" y="3462"/>
                </a:lnTo>
                <a:lnTo>
                  <a:pt x="842" y="3455"/>
                </a:lnTo>
                <a:lnTo>
                  <a:pt x="845" y="3448"/>
                </a:lnTo>
                <a:lnTo>
                  <a:pt x="845" y="3443"/>
                </a:lnTo>
                <a:lnTo>
                  <a:pt x="844" y="3440"/>
                </a:lnTo>
                <a:lnTo>
                  <a:pt x="843" y="3437"/>
                </a:lnTo>
                <a:lnTo>
                  <a:pt x="845" y="3433"/>
                </a:lnTo>
                <a:lnTo>
                  <a:pt x="848" y="3428"/>
                </a:lnTo>
                <a:lnTo>
                  <a:pt x="850" y="3425"/>
                </a:lnTo>
                <a:lnTo>
                  <a:pt x="852" y="3422"/>
                </a:lnTo>
                <a:lnTo>
                  <a:pt x="852" y="3420"/>
                </a:lnTo>
                <a:lnTo>
                  <a:pt x="856" y="3417"/>
                </a:lnTo>
                <a:lnTo>
                  <a:pt x="860" y="3413"/>
                </a:lnTo>
                <a:lnTo>
                  <a:pt x="862" y="3412"/>
                </a:lnTo>
                <a:lnTo>
                  <a:pt x="864" y="3414"/>
                </a:lnTo>
                <a:lnTo>
                  <a:pt x="863" y="3417"/>
                </a:lnTo>
                <a:lnTo>
                  <a:pt x="861" y="3420"/>
                </a:lnTo>
                <a:lnTo>
                  <a:pt x="859" y="3422"/>
                </a:lnTo>
                <a:lnTo>
                  <a:pt x="856" y="3424"/>
                </a:lnTo>
                <a:lnTo>
                  <a:pt x="853" y="3425"/>
                </a:lnTo>
                <a:lnTo>
                  <a:pt x="850" y="3427"/>
                </a:lnTo>
                <a:lnTo>
                  <a:pt x="848" y="3432"/>
                </a:lnTo>
                <a:lnTo>
                  <a:pt x="847" y="3435"/>
                </a:lnTo>
                <a:lnTo>
                  <a:pt x="848" y="3447"/>
                </a:lnTo>
                <a:lnTo>
                  <a:pt x="851" y="3458"/>
                </a:lnTo>
                <a:lnTo>
                  <a:pt x="851" y="3464"/>
                </a:lnTo>
                <a:lnTo>
                  <a:pt x="848" y="3468"/>
                </a:lnTo>
                <a:lnTo>
                  <a:pt x="844" y="3468"/>
                </a:lnTo>
                <a:lnTo>
                  <a:pt x="839" y="3466"/>
                </a:lnTo>
                <a:lnTo>
                  <a:pt x="835" y="3467"/>
                </a:lnTo>
                <a:lnTo>
                  <a:pt x="833" y="3471"/>
                </a:lnTo>
                <a:lnTo>
                  <a:pt x="831" y="3473"/>
                </a:lnTo>
                <a:lnTo>
                  <a:pt x="829" y="3475"/>
                </a:lnTo>
                <a:lnTo>
                  <a:pt x="827" y="3476"/>
                </a:lnTo>
                <a:lnTo>
                  <a:pt x="825" y="3481"/>
                </a:lnTo>
                <a:lnTo>
                  <a:pt x="825" y="3485"/>
                </a:lnTo>
                <a:lnTo>
                  <a:pt x="825" y="3489"/>
                </a:lnTo>
                <a:lnTo>
                  <a:pt x="830" y="3493"/>
                </a:lnTo>
                <a:lnTo>
                  <a:pt x="829" y="3497"/>
                </a:lnTo>
                <a:lnTo>
                  <a:pt x="828" y="3502"/>
                </a:lnTo>
                <a:lnTo>
                  <a:pt x="825" y="3506"/>
                </a:lnTo>
                <a:lnTo>
                  <a:pt x="825" y="3514"/>
                </a:lnTo>
                <a:lnTo>
                  <a:pt x="828" y="3516"/>
                </a:lnTo>
                <a:lnTo>
                  <a:pt x="831" y="3514"/>
                </a:lnTo>
                <a:lnTo>
                  <a:pt x="837" y="3511"/>
                </a:lnTo>
                <a:lnTo>
                  <a:pt x="840" y="3510"/>
                </a:lnTo>
                <a:lnTo>
                  <a:pt x="842" y="3509"/>
                </a:lnTo>
                <a:lnTo>
                  <a:pt x="845" y="3507"/>
                </a:lnTo>
                <a:lnTo>
                  <a:pt x="848" y="3505"/>
                </a:lnTo>
                <a:lnTo>
                  <a:pt x="849" y="3501"/>
                </a:lnTo>
                <a:lnTo>
                  <a:pt x="851" y="3497"/>
                </a:lnTo>
                <a:lnTo>
                  <a:pt x="856" y="3493"/>
                </a:lnTo>
                <a:lnTo>
                  <a:pt x="866" y="3483"/>
                </a:lnTo>
                <a:lnTo>
                  <a:pt x="871" y="3478"/>
                </a:lnTo>
                <a:lnTo>
                  <a:pt x="877" y="3480"/>
                </a:lnTo>
                <a:lnTo>
                  <a:pt x="868" y="3487"/>
                </a:lnTo>
                <a:lnTo>
                  <a:pt x="866" y="3490"/>
                </a:lnTo>
                <a:lnTo>
                  <a:pt x="863" y="3492"/>
                </a:lnTo>
                <a:lnTo>
                  <a:pt x="860" y="3499"/>
                </a:lnTo>
                <a:lnTo>
                  <a:pt x="858" y="3502"/>
                </a:lnTo>
                <a:lnTo>
                  <a:pt x="862" y="3506"/>
                </a:lnTo>
                <a:lnTo>
                  <a:pt x="868" y="3505"/>
                </a:lnTo>
                <a:lnTo>
                  <a:pt x="872" y="3502"/>
                </a:lnTo>
                <a:lnTo>
                  <a:pt x="878" y="3501"/>
                </a:lnTo>
                <a:lnTo>
                  <a:pt x="882" y="3503"/>
                </a:lnTo>
                <a:lnTo>
                  <a:pt x="886" y="3507"/>
                </a:lnTo>
                <a:lnTo>
                  <a:pt x="889" y="3507"/>
                </a:lnTo>
                <a:lnTo>
                  <a:pt x="892" y="3501"/>
                </a:lnTo>
                <a:lnTo>
                  <a:pt x="898" y="3499"/>
                </a:lnTo>
                <a:lnTo>
                  <a:pt x="909" y="3499"/>
                </a:lnTo>
                <a:lnTo>
                  <a:pt x="921" y="3496"/>
                </a:lnTo>
                <a:lnTo>
                  <a:pt x="930" y="3487"/>
                </a:lnTo>
                <a:lnTo>
                  <a:pt x="937" y="3481"/>
                </a:lnTo>
                <a:lnTo>
                  <a:pt x="978" y="3477"/>
                </a:lnTo>
                <a:lnTo>
                  <a:pt x="982" y="3475"/>
                </a:lnTo>
                <a:lnTo>
                  <a:pt x="986" y="3471"/>
                </a:lnTo>
                <a:lnTo>
                  <a:pt x="986" y="3468"/>
                </a:lnTo>
                <a:lnTo>
                  <a:pt x="985" y="3466"/>
                </a:lnTo>
                <a:lnTo>
                  <a:pt x="985" y="3463"/>
                </a:lnTo>
                <a:lnTo>
                  <a:pt x="986" y="3458"/>
                </a:lnTo>
                <a:lnTo>
                  <a:pt x="987" y="3456"/>
                </a:lnTo>
                <a:lnTo>
                  <a:pt x="990" y="3455"/>
                </a:lnTo>
                <a:lnTo>
                  <a:pt x="994" y="3453"/>
                </a:lnTo>
                <a:lnTo>
                  <a:pt x="996" y="3447"/>
                </a:lnTo>
                <a:lnTo>
                  <a:pt x="999" y="3446"/>
                </a:lnTo>
                <a:lnTo>
                  <a:pt x="1005" y="3445"/>
                </a:lnTo>
                <a:lnTo>
                  <a:pt x="1007" y="3444"/>
                </a:lnTo>
                <a:lnTo>
                  <a:pt x="1025" y="3435"/>
                </a:lnTo>
                <a:lnTo>
                  <a:pt x="1050" y="3428"/>
                </a:lnTo>
                <a:lnTo>
                  <a:pt x="1071" y="3414"/>
                </a:lnTo>
                <a:lnTo>
                  <a:pt x="1075" y="3410"/>
                </a:lnTo>
                <a:lnTo>
                  <a:pt x="1075" y="3406"/>
                </a:lnTo>
                <a:lnTo>
                  <a:pt x="1074" y="3401"/>
                </a:lnTo>
                <a:lnTo>
                  <a:pt x="1074" y="3398"/>
                </a:lnTo>
                <a:lnTo>
                  <a:pt x="1077" y="3391"/>
                </a:lnTo>
                <a:lnTo>
                  <a:pt x="1078" y="3388"/>
                </a:lnTo>
                <a:lnTo>
                  <a:pt x="1079" y="3376"/>
                </a:lnTo>
                <a:lnTo>
                  <a:pt x="1076" y="3357"/>
                </a:lnTo>
                <a:lnTo>
                  <a:pt x="1076" y="3347"/>
                </a:lnTo>
                <a:lnTo>
                  <a:pt x="1078" y="3348"/>
                </a:lnTo>
                <a:lnTo>
                  <a:pt x="1079" y="3351"/>
                </a:lnTo>
                <a:lnTo>
                  <a:pt x="1079" y="3354"/>
                </a:lnTo>
                <a:lnTo>
                  <a:pt x="1080" y="3357"/>
                </a:lnTo>
                <a:lnTo>
                  <a:pt x="1088" y="3367"/>
                </a:lnTo>
                <a:lnTo>
                  <a:pt x="1090" y="3374"/>
                </a:lnTo>
                <a:lnTo>
                  <a:pt x="1088" y="3389"/>
                </a:lnTo>
                <a:lnTo>
                  <a:pt x="1088" y="3404"/>
                </a:lnTo>
                <a:lnTo>
                  <a:pt x="1087" y="3411"/>
                </a:lnTo>
                <a:lnTo>
                  <a:pt x="1083" y="3417"/>
                </a:lnTo>
                <a:lnTo>
                  <a:pt x="1073" y="3424"/>
                </a:lnTo>
                <a:lnTo>
                  <a:pt x="1068" y="3428"/>
                </a:lnTo>
                <a:lnTo>
                  <a:pt x="1064" y="3436"/>
                </a:lnTo>
                <a:lnTo>
                  <a:pt x="1058" y="3440"/>
                </a:lnTo>
                <a:lnTo>
                  <a:pt x="1046" y="3438"/>
                </a:lnTo>
                <a:lnTo>
                  <a:pt x="1041" y="3440"/>
                </a:lnTo>
                <a:lnTo>
                  <a:pt x="1030" y="3446"/>
                </a:lnTo>
                <a:lnTo>
                  <a:pt x="1021" y="3446"/>
                </a:lnTo>
                <a:lnTo>
                  <a:pt x="1015" y="3448"/>
                </a:lnTo>
                <a:lnTo>
                  <a:pt x="1009" y="3452"/>
                </a:lnTo>
                <a:lnTo>
                  <a:pt x="998" y="3460"/>
                </a:lnTo>
                <a:lnTo>
                  <a:pt x="995" y="3465"/>
                </a:lnTo>
                <a:lnTo>
                  <a:pt x="989" y="3483"/>
                </a:lnTo>
                <a:lnTo>
                  <a:pt x="990" y="3485"/>
                </a:lnTo>
                <a:lnTo>
                  <a:pt x="991" y="3487"/>
                </a:lnTo>
                <a:lnTo>
                  <a:pt x="992" y="3491"/>
                </a:lnTo>
                <a:lnTo>
                  <a:pt x="994" y="3502"/>
                </a:lnTo>
                <a:lnTo>
                  <a:pt x="988" y="3505"/>
                </a:lnTo>
                <a:lnTo>
                  <a:pt x="988" y="3510"/>
                </a:lnTo>
                <a:lnTo>
                  <a:pt x="990" y="3516"/>
                </a:lnTo>
                <a:lnTo>
                  <a:pt x="990" y="3519"/>
                </a:lnTo>
                <a:lnTo>
                  <a:pt x="990" y="3521"/>
                </a:lnTo>
                <a:lnTo>
                  <a:pt x="990" y="3523"/>
                </a:lnTo>
                <a:lnTo>
                  <a:pt x="990" y="3525"/>
                </a:lnTo>
                <a:lnTo>
                  <a:pt x="992" y="3526"/>
                </a:lnTo>
                <a:lnTo>
                  <a:pt x="996" y="3526"/>
                </a:lnTo>
                <a:lnTo>
                  <a:pt x="998" y="3527"/>
                </a:lnTo>
                <a:lnTo>
                  <a:pt x="1011" y="3537"/>
                </a:lnTo>
                <a:lnTo>
                  <a:pt x="1020" y="3540"/>
                </a:lnTo>
                <a:lnTo>
                  <a:pt x="1028" y="3539"/>
                </a:lnTo>
                <a:lnTo>
                  <a:pt x="1036" y="3536"/>
                </a:lnTo>
                <a:lnTo>
                  <a:pt x="1043" y="3535"/>
                </a:lnTo>
                <a:lnTo>
                  <a:pt x="1071" y="3536"/>
                </a:lnTo>
                <a:lnTo>
                  <a:pt x="1078" y="3540"/>
                </a:lnTo>
                <a:lnTo>
                  <a:pt x="1079" y="3550"/>
                </a:lnTo>
                <a:lnTo>
                  <a:pt x="1070" y="3546"/>
                </a:lnTo>
                <a:lnTo>
                  <a:pt x="1063" y="3544"/>
                </a:lnTo>
                <a:lnTo>
                  <a:pt x="1053" y="3545"/>
                </a:lnTo>
                <a:lnTo>
                  <a:pt x="1048" y="3543"/>
                </a:lnTo>
                <a:lnTo>
                  <a:pt x="1047" y="3543"/>
                </a:lnTo>
                <a:lnTo>
                  <a:pt x="1046" y="3546"/>
                </a:lnTo>
                <a:lnTo>
                  <a:pt x="1045" y="3547"/>
                </a:lnTo>
                <a:lnTo>
                  <a:pt x="1037" y="3546"/>
                </a:lnTo>
                <a:lnTo>
                  <a:pt x="1035" y="3546"/>
                </a:lnTo>
                <a:lnTo>
                  <a:pt x="1030" y="3551"/>
                </a:lnTo>
                <a:lnTo>
                  <a:pt x="1028" y="3556"/>
                </a:lnTo>
                <a:lnTo>
                  <a:pt x="1028" y="3561"/>
                </a:lnTo>
                <a:lnTo>
                  <a:pt x="1030" y="3571"/>
                </a:lnTo>
                <a:lnTo>
                  <a:pt x="1029" y="3575"/>
                </a:lnTo>
                <a:lnTo>
                  <a:pt x="1028" y="3580"/>
                </a:lnTo>
                <a:lnTo>
                  <a:pt x="1024" y="3585"/>
                </a:lnTo>
                <a:lnTo>
                  <a:pt x="1025" y="3599"/>
                </a:lnTo>
                <a:lnTo>
                  <a:pt x="1039" y="3620"/>
                </a:lnTo>
                <a:lnTo>
                  <a:pt x="1044" y="3631"/>
                </a:lnTo>
                <a:lnTo>
                  <a:pt x="1045" y="3635"/>
                </a:lnTo>
                <a:lnTo>
                  <a:pt x="1046" y="3645"/>
                </a:lnTo>
                <a:lnTo>
                  <a:pt x="1045" y="3652"/>
                </a:lnTo>
                <a:lnTo>
                  <a:pt x="1046" y="3654"/>
                </a:lnTo>
                <a:lnTo>
                  <a:pt x="1048" y="3657"/>
                </a:lnTo>
                <a:lnTo>
                  <a:pt x="1049" y="3659"/>
                </a:lnTo>
                <a:lnTo>
                  <a:pt x="1050" y="3665"/>
                </a:lnTo>
                <a:lnTo>
                  <a:pt x="1048" y="3671"/>
                </a:lnTo>
                <a:lnTo>
                  <a:pt x="1046" y="3678"/>
                </a:lnTo>
                <a:lnTo>
                  <a:pt x="1043" y="3685"/>
                </a:lnTo>
                <a:lnTo>
                  <a:pt x="1043" y="3681"/>
                </a:lnTo>
                <a:lnTo>
                  <a:pt x="1043" y="3668"/>
                </a:lnTo>
                <a:lnTo>
                  <a:pt x="1043" y="3662"/>
                </a:lnTo>
                <a:lnTo>
                  <a:pt x="1039" y="3652"/>
                </a:lnTo>
                <a:lnTo>
                  <a:pt x="1037" y="3649"/>
                </a:lnTo>
                <a:lnTo>
                  <a:pt x="1035" y="3640"/>
                </a:lnTo>
                <a:lnTo>
                  <a:pt x="1018" y="3602"/>
                </a:lnTo>
                <a:lnTo>
                  <a:pt x="1015" y="3588"/>
                </a:lnTo>
                <a:lnTo>
                  <a:pt x="1019" y="3581"/>
                </a:lnTo>
                <a:lnTo>
                  <a:pt x="1020" y="3574"/>
                </a:lnTo>
                <a:lnTo>
                  <a:pt x="1020" y="3568"/>
                </a:lnTo>
                <a:lnTo>
                  <a:pt x="1015" y="3554"/>
                </a:lnTo>
                <a:lnTo>
                  <a:pt x="1011" y="3550"/>
                </a:lnTo>
                <a:lnTo>
                  <a:pt x="1008" y="3547"/>
                </a:lnTo>
                <a:lnTo>
                  <a:pt x="997" y="3543"/>
                </a:lnTo>
                <a:lnTo>
                  <a:pt x="987" y="3536"/>
                </a:lnTo>
                <a:lnTo>
                  <a:pt x="981" y="3535"/>
                </a:lnTo>
                <a:lnTo>
                  <a:pt x="978" y="3536"/>
                </a:lnTo>
                <a:lnTo>
                  <a:pt x="959" y="3550"/>
                </a:lnTo>
                <a:lnTo>
                  <a:pt x="953" y="3552"/>
                </a:lnTo>
                <a:lnTo>
                  <a:pt x="949" y="3553"/>
                </a:lnTo>
                <a:lnTo>
                  <a:pt x="932" y="3551"/>
                </a:lnTo>
                <a:lnTo>
                  <a:pt x="927" y="3552"/>
                </a:lnTo>
                <a:lnTo>
                  <a:pt x="922" y="3557"/>
                </a:lnTo>
                <a:lnTo>
                  <a:pt x="920" y="3559"/>
                </a:lnTo>
                <a:lnTo>
                  <a:pt x="916" y="3560"/>
                </a:lnTo>
                <a:lnTo>
                  <a:pt x="910" y="3560"/>
                </a:lnTo>
                <a:lnTo>
                  <a:pt x="907" y="3560"/>
                </a:lnTo>
                <a:lnTo>
                  <a:pt x="906" y="3563"/>
                </a:lnTo>
                <a:lnTo>
                  <a:pt x="904" y="3566"/>
                </a:lnTo>
                <a:lnTo>
                  <a:pt x="906" y="3569"/>
                </a:lnTo>
                <a:lnTo>
                  <a:pt x="906" y="3571"/>
                </a:lnTo>
                <a:lnTo>
                  <a:pt x="906" y="3590"/>
                </a:lnTo>
                <a:lnTo>
                  <a:pt x="899" y="3593"/>
                </a:lnTo>
                <a:lnTo>
                  <a:pt x="891" y="3592"/>
                </a:lnTo>
                <a:lnTo>
                  <a:pt x="873" y="3586"/>
                </a:lnTo>
                <a:lnTo>
                  <a:pt x="871" y="3588"/>
                </a:lnTo>
                <a:lnTo>
                  <a:pt x="861" y="3594"/>
                </a:lnTo>
                <a:lnTo>
                  <a:pt x="851" y="3599"/>
                </a:lnTo>
                <a:lnTo>
                  <a:pt x="869" y="3581"/>
                </a:lnTo>
                <a:lnTo>
                  <a:pt x="872" y="3579"/>
                </a:lnTo>
                <a:lnTo>
                  <a:pt x="884" y="3585"/>
                </a:lnTo>
                <a:lnTo>
                  <a:pt x="888" y="3585"/>
                </a:lnTo>
                <a:lnTo>
                  <a:pt x="892" y="3584"/>
                </a:lnTo>
                <a:lnTo>
                  <a:pt x="896" y="3579"/>
                </a:lnTo>
                <a:lnTo>
                  <a:pt x="898" y="3572"/>
                </a:lnTo>
                <a:lnTo>
                  <a:pt x="898" y="3569"/>
                </a:lnTo>
                <a:lnTo>
                  <a:pt x="894" y="3566"/>
                </a:lnTo>
                <a:lnTo>
                  <a:pt x="890" y="3565"/>
                </a:lnTo>
                <a:lnTo>
                  <a:pt x="882" y="3565"/>
                </a:lnTo>
                <a:lnTo>
                  <a:pt x="872" y="3569"/>
                </a:lnTo>
                <a:lnTo>
                  <a:pt x="863" y="3573"/>
                </a:lnTo>
                <a:lnTo>
                  <a:pt x="856" y="3579"/>
                </a:lnTo>
                <a:lnTo>
                  <a:pt x="850" y="3588"/>
                </a:lnTo>
                <a:lnTo>
                  <a:pt x="839" y="3609"/>
                </a:lnTo>
                <a:lnTo>
                  <a:pt x="832" y="3616"/>
                </a:lnTo>
                <a:lnTo>
                  <a:pt x="833" y="3620"/>
                </a:lnTo>
                <a:lnTo>
                  <a:pt x="828" y="3621"/>
                </a:lnTo>
                <a:lnTo>
                  <a:pt x="822" y="3620"/>
                </a:lnTo>
                <a:lnTo>
                  <a:pt x="812" y="3614"/>
                </a:lnTo>
                <a:lnTo>
                  <a:pt x="808" y="3614"/>
                </a:lnTo>
                <a:lnTo>
                  <a:pt x="799" y="3618"/>
                </a:lnTo>
                <a:lnTo>
                  <a:pt x="790" y="3619"/>
                </a:lnTo>
                <a:lnTo>
                  <a:pt x="786" y="3622"/>
                </a:lnTo>
                <a:lnTo>
                  <a:pt x="782" y="3628"/>
                </a:lnTo>
                <a:lnTo>
                  <a:pt x="779" y="3634"/>
                </a:lnTo>
                <a:lnTo>
                  <a:pt x="778" y="3634"/>
                </a:lnTo>
                <a:lnTo>
                  <a:pt x="776" y="3634"/>
                </a:lnTo>
                <a:lnTo>
                  <a:pt x="775" y="3636"/>
                </a:lnTo>
                <a:lnTo>
                  <a:pt x="774" y="3638"/>
                </a:lnTo>
                <a:lnTo>
                  <a:pt x="774" y="3642"/>
                </a:lnTo>
                <a:lnTo>
                  <a:pt x="774" y="3642"/>
                </a:lnTo>
                <a:lnTo>
                  <a:pt x="769" y="3649"/>
                </a:lnTo>
                <a:lnTo>
                  <a:pt x="768" y="3651"/>
                </a:lnTo>
                <a:lnTo>
                  <a:pt x="766" y="3654"/>
                </a:lnTo>
                <a:lnTo>
                  <a:pt x="766" y="3660"/>
                </a:lnTo>
                <a:lnTo>
                  <a:pt x="766" y="3662"/>
                </a:lnTo>
                <a:lnTo>
                  <a:pt x="763" y="3672"/>
                </a:lnTo>
                <a:lnTo>
                  <a:pt x="762" y="3674"/>
                </a:lnTo>
                <a:lnTo>
                  <a:pt x="763" y="3678"/>
                </a:lnTo>
                <a:lnTo>
                  <a:pt x="762" y="3680"/>
                </a:lnTo>
                <a:lnTo>
                  <a:pt x="761" y="3682"/>
                </a:lnTo>
                <a:lnTo>
                  <a:pt x="759" y="3684"/>
                </a:lnTo>
                <a:lnTo>
                  <a:pt x="756" y="3687"/>
                </a:lnTo>
                <a:lnTo>
                  <a:pt x="754" y="3693"/>
                </a:lnTo>
                <a:lnTo>
                  <a:pt x="752" y="3701"/>
                </a:lnTo>
                <a:lnTo>
                  <a:pt x="753" y="3705"/>
                </a:lnTo>
                <a:lnTo>
                  <a:pt x="755" y="3708"/>
                </a:lnTo>
                <a:lnTo>
                  <a:pt x="756" y="3713"/>
                </a:lnTo>
                <a:lnTo>
                  <a:pt x="754" y="3720"/>
                </a:lnTo>
                <a:lnTo>
                  <a:pt x="752" y="3727"/>
                </a:lnTo>
                <a:lnTo>
                  <a:pt x="752" y="3730"/>
                </a:lnTo>
                <a:lnTo>
                  <a:pt x="758" y="3731"/>
                </a:lnTo>
                <a:lnTo>
                  <a:pt x="755" y="3736"/>
                </a:lnTo>
                <a:lnTo>
                  <a:pt x="755" y="3740"/>
                </a:lnTo>
                <a:lnTo>
                  <a:pt x="754" y="3743"/>
                </a:lnTo>
                <a:lnTo>
                  <a:pt x="754" y="3748"/>
                </a:lnTo>
                <a:lnTo>
                  <a:pt x="752" y="3750"/>
                </a:lnTo>
                <a:lnTo>
                  <a:pt x="750" y="3751"/>
                </a:lnTo>
                <a:lnTo>
                  <a:pt x="749" y="3753"/>
                </a:lnTo>
                <a:lnTo>
                  <a:pt x="749" y="3757"/>
                </a:lnTo>
                <a:lnTo>
                  <a:pt x="750" y="3758"/>
                </a:lnTo>
                <a:lnTo>
                  <a:pt x="766" y="3760"/>
                </a:lnTo>
                <a:lnTo>
                  <a:pt x="770" y="3762"/>
                </a:lnTo>
                <a:lnTo>
                  <a:pt x="772" y="3766"/>
                </a:lnTo>
                <a:lnTo>
                  <a:pt x="774" y="3770"/>
                </a:lnTo>
                <a:lnTo>
                  <a:pt x="775" y="3772"/>
                </a:lnTo>
                <a:lnTo>
                  <a:pt x="774" y="3774"/>
                </a:lnTo>
                <a:lnTo>
                  <a:pt x="770" y="3773"/>
                </a:lnTo>
                <a:lnTo>
                  <a:pt x="756" y="3769"/>
                </a:lnTo>
                <a:lnTo>
                  <a:pt x="752" y="3771"/>
                </a:lnTo>
                <a:lnTo>
                  <a:pt x="752" y="3773"/>
                </a:lnTo>
                <a:lnTo>
                  <a:pt x="754" y="3786"/>
                </a:lnTo>
                <a:lnTo>
                  <a:pt x="756" y="3788"/>
                </a:lnTo>
                <a:lnTo>
                  <a:pt x="766" y="3790"/>
                </a:lnTo>
                <a:lnTo>
                  <a:pt x="772" y="3791"/>
                </a:lnTo>
                <a:lnTo>
                  <a:pt x="779" y="3788"/>
                </a:lnTo>
                <a:lnTo>
                  <a:pt x="795" y="3774"/>
                </a:lnTo>
                <a:lnTo>
                  <a:pt x="799" y="3770"/>
                </a:lnTo>
                <a:lnTo>
                  <a:pt x="799" y="3764"/>
                </a:lnTo>
                <a:lnTo>
                  <a:pt x="798" y="3759"/>
                </a:lnTo>
                <a:lnTo>
                  <a:pt x="798" y="3757"/>
                </a:lnTo>
                <a:lnTo>
                  <a:pt x="803" y="3753"/>
                </a:lnTo>
                <a:lnTo>
                  <a:pt x="810" y="3744"/>
                </a:lnTo>
                <a:lnTo>
                  <a:pt x="815" y="3740"/>
                </a:lnTo>
                <a:lnTo>
                  <a:pt x="831" y="3740"/>
                </a:lnTo>
                <a:lnTo>
                  <a:pt x="835" y="3737"/>
                </a:lnTo>
                <a:lnTo>
                  <a:pt x="834" y="3731"/>
                </a:lnTo>
                <a:lnTo>
                  <a:pt x="830" y="3729"/>
                </a:lnTo>
                <a:lnTo>
                  <a:pt x="819" y="3727"/>
                </a:lnTo>
                <a:lnTo>
                  <a:pt x="814" y="3723"/>
                </a:lnTo>
                <a:lnTo>
                  <a:pt x="807" y="3715"/>
                </a:lnTo>
                <a:lnTo>
                  <a:pt x="802" y="3712"/>
                </a:lnTo>
                <a:lnTo>
                  <a:pt x="803" y="3710"/>
                </a:lnTo>
                <a:lnTo>
                  <a:pt x="810" y="3710"/>
                </a:lnTo>
                <a:lnTo>
                  <a:pt x="818" y="3711"/>
                </a:lnTo>
                <a:lnTo>
                  <a:pt x="824" y="3713"/>
                </a:lnTo>
                <a:lnTo>
                  <a:pt x="829" y="3719"/>
                </a:lnTo>
                <a:lnTo>
                  <a:pt x="834" y="3722"/>
                </a:lnTo>
                <a:lnTo>
                  <a:pt x="840" y="3719"/>
                </a:lnTo>
                <a:lnTo>
                  <a:pt x="850" y="3703"/>
                </a:lnTo>
                <a:lnTo>
                  <a:pt x="852" y="3699"/>
                </a:lnTo>
                <a:lnTo>
                  <a:pt x="854" y="3699"/>
                </a:lnTo>
                <a:lnTo>
                  <a:pt x="856" y="3700"/>
                </a:lnTo>
                <a:lnTo>
                  <a:pt x="864" y="3702"/>
                </a:lnTo>
                <a:lnTo>
                  <a:pt x="867" y="3701"/>
                </a:lnTo>
                <a:lnTo>
                  <a:pt x="869" y="3695"/>
                </a:lnTo>
                <a:lnTo>
                  <a:pt x="872" y="3690"/>
                </a:lnTo>
                <a:lnTo>
                  <a:pt x="877" y="3683"/>
                </a:lnTo>
                <a:lnTo>
                  <a:pt x="882" y="3678"/>
                </a:lnTo>
                <a:lnTo>
                  <a:pt x="887" y="3674"/>
                </a:lnTo>
                <a:lnTo>
                  <a:pt x="888" y="3680"/>
                </a:lnTo>
                <a:lnTo>
                  <a:pt x="872" y="3704"/>
                </a:lnTo>
                <a:lnTo>
                  <a:pt x="868" y="3708"/>
                </a:lnTo>
                <a:lnTo>
                  <a:pt x="866" y="3707"/>
                </a:lnTo>
                <a:lnTo>
                  <a:pt x="858" y="3707"/>
                </a:lnTo>
                <a:lnTo>
                  <a:pt x="854" y="3708"/>
                </a:lnTo>
                <a:lnTo>
                  <a:pt x="853" y="3711"/>
                </a:lnTo>
                <a:lnTo>
                  <a:pt x="848" y="3724"/>
                </a:lnTo>
                <a:lnTo>
                  <a:pt x="849" y="3724"/>
                </a:lnTo>
                <a:lnTo>
                  <a:pt x="848" y="3727"/>
                </a:lnTo>
                <a:lnTo>
                  <a:pt x="847" y="3728"/>
                </a:lnTo>
                <a:lnTo>
                  <a:pt x="844" y="3729"/>
                </a:lnTo>
                <a:lnTo>
                  <a:pt x="845" y="3728"/>
                </a:lnTo>
                <a:lnTo>
                  <a:pt x="845" y="3729"/>
                </a:lnTo>
                <a:lnTo>
                  <a:pt x="844" y="3730"/>
                </a:lnTo>
                <a:lnTo>
                  <a:pt x="842" y="3730"/>
                </a:lnTo>
                <a:lnTo>
                  <a:pt x="845" y="3737"/>
                </a:lnTo>
                <a:lnTo>
                  <a:pt x="853" y="3739"/>
                </a:lnTo>
                <a:lnTo>
                  <a:pt x="862" y="3737"/>
                </a:lnTo>
                <a:lnTo>
                  <a:pt x="867" y="3728"/>
                </a:lnTo>
                <a:lnTo>
                  <a:pt x="870" y="3731"/>
                </a:lnTo>
                <a:lnTo>
                  <a:pt x="877" y="3741"/>
                </a:lnTo>
                <a:lnTo>
                  <a:pt x="881" y="3744"/>
                </a:lnTo>
                <a:lnTo>
                  <a:pt x="918" y="3751"/>
                </a:lnTo>
                <a:lnTo>
                  <a:pt x="996" y="3794"/>
                </a:lnTo>
                <a:lnTo>
                  <a:pt x="1004" y="3787"/>
                </a:lnTo>
                <a:lnTo>
                  <a:pt x="1007" y="3786"/>
                </a:lnTo>
                <a:lnTo>
                  <a:pt x="1009" y="3786"/>
                </a:lnTo>
                <a:lnTo>
                  <a:pt x="1011" y="3784"/>
                </a:lnTo>
                <a:lnTo>
                  <a:pt x="1014" y="3780"/>
                </a:lnTo>
                <a:lnTo>
                  <a:pt x="1015" y="3774"/>
                </a:lnTo>
                <a:lnTo>
                  <a:pt x="1015" y="3768"/>
                </a:lnTo>
                <a:lnTo>
                  <a:pt x="1015" y="3762"/>
                </a:lnTo>
                <a:lnTo>
                  <a:pt x="1019" y="3756"/>
                </a:lnTo>
                <a:lnTo>
                  <a:pt x="1019" y="3753"/>
                </a:lnTo>
                <a:lnTo>
                  <a:pt x="1019" y="3752"/>
                </a:lnTo>
                <a:lnTo>
                  <a:pt x="1020" y="3750"/>
                </a:lnTo>
                <a:lnTo>
                  <a:pt x="1020" y="3753"/>
                </a:lnTo>
                <a:lnTo>
                  <a:pt x="1021" y="3758"/>
                </a:lnTo>
                <a:lnTo>
                  <a:pt x="1023" y="3762"/>
                </a:lnTo>
                <a:lnTo>
                  <a:pt x="1020" y="3766"/>
                </a:lnTo>
                <a:lnTo>
                  <a:pt x="1021" y="3784"/>
                </a:lnTo>
                <a:lnTo>
                  <a:pt x="1019" y="3787"/>
                </a:lnTo>
                <a:lnTo>
                  <a:pt x="1017" y="3790"/>
                </a:lnTo>
                <a:lnTo>
                  <a:pt x="1015" y="3793"/>
                </a:lnTo>
                <a:lnTo>
                  <a:pt x="1012" y="3796"/>
                </a:lnTo>
                <a:lnTo>
                  <a:pt x="1011" y="3796"/>
                </a:lnTo>
                <a:lnTo>
                  <a:pt x="1008" y="3793"/>
                </a:lnTo>
                <a:lnTo>
                  <a:pt x="1007" y="3794"/>
                </a:lnTo>
                <a:lnTo>
                  <a:pt x="1006" y="3798"/>
                </a:lnTo>
                <a:lnTo>
                  <a:pt x="1005" y="3800"/>
                </a:lnTo>
                <a:lnTo>
                  <a:pt x="1004" y="3801"/>
                </a:lnTo>
                <a:lnTo>
                  <a:pt x="997" y="3802"/>
                </a:lnTo>
                <a:lnTo>
                  <a:pt x="990" y="3801"/>
                </a:lnTo>
                <a:lnTo>
                  <a:pt x="925" y="3767"/>
                </a:lnTo>
                <a:lnTo>
                  <a:pt x="866" y="3751"/>
                </a:lnTo>
                <a:lnTo>
                  <a:pt x="830" y="3748"/>
                </a:lnTo>
                <a:lnTo>
                  <a:pt x="824" y="3749"/>
                </a:lnTo>
                <a:lnTo>
                  <a:pt x="819" y="3752"/>
                </a:lnTo>
                <a:lnTo>
                  <a:pt x="814" y="3758"/>
                </a:lnTo>
                <a:lnTo>
                  <a:pt x="812" y="3764"/>
                </a:lnTo>
                <a:lnTo>
                  <a:pt x="810" y="3772"/>
                </a:lnTo>
                <a:lnTo>
                  <a:pt x="808" y="3779"/>
                </a:lnTo>
                <a:lnTo>
                  <a:pt x="804" y="3782"/>
                </a:lnTo>
                <a:lnTo>
                  <a:pt x="802" y="3784"/>
                </a:lnTo>
                <a:lnTo>
                  <a:pt x="799" y="3784"/>
                </a:lnTo>
                <a:lnTo>
                  <a:pt x="795" y="3787"/>
                </a:lnTo>
                <a:lnTo>
                  <a:pt x="794" y="3789"/>
                </a:lnTo>
                <a:lnTo>
                  <a:pt x="793" y="3793"/>
                </a:lnTo>
                <a:lnTo>
                  <a:pt x="792" y="3796"/>
                </a:lnTo>
                <a:lnTo>
                  <a:pt x="790" y="3797"/>
                </a:lnTo>
                <a:lnTo>
                  <a:pt x="784" y="3796"/>
                </a:lnTo>
                <a:lnTo>
                  <a:pt x="780" y="3797"/>
                </a:lnTo>
                <a:lnTo>
                  <a:pt x="774" y="3800"/>
                </a:lnTo>
                <a:lnTo>
                  <a:pt x="759" y="3812"/>
                </a:lnTo>
                <a:lnTo>
                  <a:pt x="755" y="3812"/>
                </a:lnTo>
                <a:lnTo>
                  <a:pt x="750" y="3811"/>
                </a:lnTo>
                <a:lnTo>
                  <a:pt x="744" y="3810"/>
                </a:lnTo>
                <a:lnTo>
                  <a:pt x="737" y="3811"/>
                </a:lnTo>
                <a:lnTo>
                  <a:pt x="731" y="3815"/>
                </a:lnTo>
                <a:lnTo>
                  <a:pt x="726" y="3819"/>
                </a:lnTo>
                <a:lnTo>
                  <a:pt x="726" y="3826"/>
                </a:lnTo>
                <a:lnTo>
                  <a:pt x="731" y="3831"/>
                </a:lnTo>
                <a:lnTo>
                  <a:pt x="737" y="3833"/>
                </a:lnTo>
                <a:lnTo>
                  <a:pt x="742" y="3833"/>
                </a:lnTo>
                <a:lnTo>
                  <a:pt x="748" y="3832"/>
                </a:lnTo>
                <a:lnTo>
                  <a:pt x="754" y="3835"/>
                </a:lnTo>
                <a:lnTo>
                  <a:pt x="765" y="3841"/>
                </a:lnTo>
                <a:lnTo>
                  <a:pt x="772" y="3842"/>
                </a:lnTo>
                <a:lnTo>
                  <a:pt x="784" y="3839"/>
                </a:lnTo>
                <a:lnTo>
                  <a:pt x="791" y="3840"/>
                </a:lnTo>
                <a:lnTo>
                  <a:pt x="795" y="3843"/>
                </a:lnTo>
                <a:lnTo>
                  <a:pt x="792" y="3846"/>
                </a:lnTo>
                <a:lnTo>
                  <a:pt x="786" y="3848"/>
                </a:lnTo>
                <a:lnTo>
                  <a:pt x="781" y="3849"/>
                </a:lnTo>
                <a:lnTo>
                  <a:pt x="780" y="3851"/>
                </a:lnTo>
                <a:lnTo>
                  <a:pt x="827" y="3875"/>
                </a:lnTo>
                <a:lnTo>
                  <a:pt x="833" y="3875"/>
                </a:lnTo>
                <a:lnTo>
                  <a:pt x="848" y="3871"/>
                </a:lnTo>
                <a:lnTo>
                  <a:pt x="853" y="3871"/>
                </a:lnTo>
                <a:lnTo>
                  <a:pt x="857" y="3869"/>
                </a:lnTo>
                <a:lnTo>
                  <a:pt x="869" y="3858"/>
                </a:lnTo>
                <a:lnTo>
                  <a:pt x="873" y="3855"/>
                </a:lnTo>
                <a:lnTo>
                  <a:pt x="872" y="3860"/>
                </a:lnTo>
                <a:lnTo>
                  <a:pt x="869" y="3867"/>
                </a:lnTo>
                <a:lnTo>
                  <a:pt x="864" y="3875"/>
                </a:lnTo>
                <a:lnTo>
                  <a:pt x="859" y="3879"/>
                </a:lnTo>
                <a:lnTo>
                  <a:pt x="858" y="3879"/>
                </a:lnTo>
                <a:lnTo>
                  <a:pt x="849" y="3880"/>
                </a:lnTo>
                <a:lnTo>
                  <a:pt x="838" y="3883"/>
                </a:lnTo>
                <a:lnTo>
                  <a:pt x="803" y="3877"/>
                </a:lnTo>
                <a:lnTo>
                  <a:pt x="801" y="3875"/>
                </a:lnTo>
                <a:lnTo>
                  <a:pt x="799" y="3870"/>
                </a:lnTo>
                <a:lnTo>
                  <a:pt x="796" y="3869"/>
                </a:lnTo>
                <a:lnTo>
                  <a:pt x="765" y="3852"/>
                </a:lnTo>
                <a:lnTo>
                  <a:pt x="756" y="3855"/>
                </a:lnTo>
                <a:lnTo>
                  <a:pt x="751" y="3857"/>
                </a:lnTo>
                <a:lnTo>
                  <a:pt x="725" y="3855"/>
                </a:lnTo>
                <a:lnTo>
                  <a:pt x="721" y="3856"/>
                </a:lnTo>
                <a:lnTo>
                  <a:pt x="716" y="3858"/>
                </a:lnTo>
                <a:lnTo>
                  <a:pt x="711" y="3859"/>
                </a:lnTo>
                <a:lnTo>
                  <a:pt x="710" y="3863"/>
                </a:lnTo>
                <a:lnTo>
                  <a:pt x="707" y="3867"/>
                </a:lnTo>
                <a:lnTo>
                  <a:pt x="705" y="3870"/>
                </a:lnTo>
                <a:lnTo>
                  <a:pt x="706" y="3876"/>
                </a:lnTo>
                <a:lnTo>
                  <a:pt x="705" y="3882"/>
                </a:lnTo>
                <a:lnTo>
                  <a:pt x="719" y="3902"/>
                </a:lnTo>
                <a:lnTo>
                  <a:pt x="716" y="3909"/>
                </a:lnTo>
                <a:lnTo>
                  <a:pt x="720" y="3916"/>
                </a:lnTo>
                <a:lnTo>
                  <a:pt x="725" y="3918"/>
                </a:lnTo>
                <a:lnTo>
                  <a:pt x="744" y="3920"/>
                </a:lnTo>
                <a:lnTo>
                  <a:pt x="751" y="3919"/>
                </a:lnTo>
                <a:lnTo>
                  <a:pt x="756" y="3920"/>
                </a:lnTo>
                <a:lnTo>
                  <a:pt x="760" y="3925"/>
                </a:lnTo>
                <a:lnTo>
                  <a:pt x="759" y="3927"/>
                </a:lnTo>
                <a:lnTo>
                  <a:pt x="754" y="3929"/>
                </a:lnTo>
                <a:lnTo>
                  <a:pt x="749" y="3936"/>
                </a:lnTo>
                <a:lnTo>
                  <a:pt x="743" y="3946"/>
                </a:lnTo>
                <a:lnTo>
                  <a:pt x="736" y="3952"/>
                </a:lnTo>
                <a:lnTo>
                  <a:pt x="735" y="3958"/>
                </a:lnTo>
                <a:lnTo>
                  <a:pt x="739" y="3964"/>
                </a:lnTo>
                <a:lnTo>
                  <a:pt x="745" y="3969"/>
                </a:lnTo>
                <a:lnTo>
                  <a:pt x="751" y="3970"/>
                </a:lnTo>
                <a:lnTo>
                  <a:pt x="750" y="3969"/>
                </a:lnTo>
                <a:lnTo>
                  <a:pt x="752" y="3970"/>
                </a:lnTo>
                <a:lnTo>
                  <a:pt x="754" y="3971"/>
                </a:lnTo>
                <a:lnTo>
                  <a:pt x="755" y="3974"/>
                </a:lnTo>
                <a:lnTo>
                  <a:pt x="756" y="3976"/>
                </a:lnTo>
                <a:lnTo>
                  <a:pt x="755" y="3978"/>
                </a:lnTo>
                <a:lnTo>
                  <a:pt x="752" y="3979"/>
                </a:lnTo>
                <a:lnTo>
                  <a:pt x="746" y="3981"/>
                </a:lnTo>
                <a:lnTo>
                  <a:pt x="749" y="3987"/>
                </a:lnTo>
                <a:lnTo>
                  <a:pt x="766" y="4004"/>
                </a:lnTo>
                <a:lnTo>
                  <a:pt x="770" y="4006"/>
                </a:lnTo>
                <a:lnTo>
                  <a:pt x="775" y="4008"/>
                </a:lnTo>
                <a:lnTo>
                  <a:pt x="776" y="4008"/>
                </a:lnTo>
                <a:lnTo>
                  <a:pt x="781" y="4008"/>
                </a:lnTo>
                <a:lnTo>
                  <a:pt x="782" y="4008"/>
                </a:lnTo>
                <a:lnTo>
                  <a:pt x="781" y="4016"/>
                </a:lnTo>
                <a:lnTo>
                  <a:pt x="784" y="4024"/>
                </a:lnTo>
                <a:lnTo>
                  <a:pt x="785" y="4026"/>
                </a:lnTo>
                <a:lnTo>
                  <a:pt x="802" y="4036"/>
                </a:lnTo>
                <a:lnTo>
                  <a:pt x="811" y="4054"/>
                </a:lnTo>
                <a:lnTo>
                  <a:pt x="815" y="4058"/>
                </a:lnTo>
                <a:lnTo>
                  <a:pt x="820" y="4060"/>
                </a:lnTo>
                <a:lnTo>
                  <a:pt x="825" y="4058"/>
                </a:lnTo>
                <a:lnTo>
                  <a:pt x="839" y="4050"/>
                </a:lnTo>
                <a:lnTo>
                  <a:pt x="844" y="4050"/>
                </a:lnTo>
                <a:lnTo>
                  <a:pt x="847" y="4050"/>
                </a:lnTo>
                <a:lnTo>
                  <a:pt x="847" y="4048"/>
                </a:lnTo>
                <a:lnTo>
                  <a:pt x="844" y="4046"/>
                </a:lnTo>
                <a:lnTo>
                  <a:pt x="842" y="4044"/>
                </a:lnTo>
                <a:lnTo>
                  <a:pt x="830" y="4039"/>
                </a:lnTo>
                <a:lnTo>
                  <a:pt x="825" y="4036"/>
                </a:lnTo>
                <a:lnTo>
                  <a:pt x="817" y="4027"/>
                </a:lnTo>
                <a:lnTo>
                  <a:pt x="808" y="4023"/>
                </a:lnTo>
                <a:lnTo>
                  <a:pt x="803" y="4017"/>
                </a:lnTo>
                <a:lnTo>
                  <a:pt x="801" y="4013"/>
                </a:lnTo>
                <a:lnTo>
                  <a:pt x="804" y="4008"/>
                </a:lnTo>
                <a:lnTo>
                  <a:pt x="807" y="4011"/>
                </a:lnTo>
                <a:lnTo>
                  <a:pt x="809" y="4014"/>
                </a:lnTo>
                <a:lnTo>
                  <a:pt x="814" y="4015"/>
                </a:lnTo>
                <a:lnTo>
                  <a:pt x="821" y="4019"/>
                </a:lnTo>
                <a:lnTo>
                  <a:pt x="823" y="4023"/>
                </a:lnTo>
                <a:lnTo>
                  <a:pt x="825" y="4026"/>
                </a:lnTo>
                <a:lnTo>
                  <a:pt x="829" y="4030"/>
                </a:lnTo>
                <a:lnTo>
                  <a:pt x="857" y="4040"/>
                </a:lnTo>
                <a:lnTo>
                  <a:pt x="859" y="4039"/>
                </a:lnTo>
                <a:lnTo>
                  <a:pt x="860" y="4036"/>
                </a:lnTo>
                <a:lnTo>
                  <a:pt x="864" y="4033"/>
                </a:lnTo>
                <a:lnTo>
                  <a:pt x="867" y="4031"/>
                </a:lnTo>
                <a:lnTo>
                  <a:pt x="870" y="4030"/>
                </a:lnTo>
                <a:lnTo>
                  <a:pt x="872" y="4031"/>
                </a:lnTo>
                <a:lnTo>
                  <a:pt x="874" y="4036"/>
                </a:lnTo>
                <a:lnTo>
                  <a:pt x="876" y="4043"/>
                </a:lnTo>
                <a:lnTo>
                  <a:pt x="878" y="4045"/>
                </a:lnTo>
                <a:lnTo>
                  <a:pt x="884" y="4049"/>
                </a:lnTo>
                <a:lnTo>
                  <a:pt x="886" y="4051"/>
                </a:lnTo>
                <a:lnTo>
                  <a:pt x="887" y="4055"/>
                </a:lnTo>
                <a:lnTo>
                  <a:pt x="887" y="4057"/>
                </a:lnTo>
                <a:lnTo>
                  <a:pt x="891" y="4063"/>
                </a:lnTo>
                <a:lnTo>
                  <a:pt x="896" y="4066"/>
                </a:lnTo>
                <a:lnTo>
                  <a:pt x="900" y="4067"/>
                </a:lnTo>
                <a:lnTo>
                  <a:pt x="925" y="4065"/>
                </a:lnTo>
                <a:lnTo>
                  <a:pt x="929" y="4063"/>
                </a:lnTo>
                <a:lnTo>
                  <a:pt x="933" y="4058"/>
                </a:lnTo>
                <a:lnTo>
                  <a:pt x="938" y="4056"/>
                </a:lnTo>
                <a:lnTo>
                  <a:pt x="941" y="4051"/>
                </a:lnTo>
                <a:lnTo>
                  <a:pt x="941" y="4040"/>
                </a:lnTo>
                <a:lnTo>
                  <a:pt x="942" y="4033"/>
                </a:lnTo>
                <a:lnTo>
                  <a:pt x="948" y="4025"/>
                </a:lnTo>
                <a:lnTo>
                  <a:pt x="958" y="4010"/>
                </a:lnTo>
                <a:lnTo>
                  <a:pt x="959" y="4011"/>
                </a:lnTo>
                <a:lnTo>
                  <a:pt x="958" y="4016"/>
                </a:lnTo>
                <a:lnTo>
                  <a:pt x="953" y="4034"/>
                </a:lnTo>
                <a:lnTo>
                  <a:pt x="952" y="4051"/>
                </a:lnTo>
                <a:lnTo>
                  <a:pt x="956" y="4058"/>
                </a:lnTo>
                <a:lnTo>
                  <a:pt x="966" y="4067"/>
                </a:lnTo>
                <a:lnTo>
                  <a:pt x="998" y="4083"/>
                </a:lnTo>
                <a:lnTo>
                  <a:pt x="1002" y="4083"/>
                </a:lnTo>
                <a:lnTo>
                  <a:pt x="1011" y="4079"/>
                </a:lnTo>
                <a:lnTo>
                  <a:pt x="1015" y="4078"/>
                </a:lnTo>
                <a:lnTo>
                  <a:pt x="1015" y="4084"/>
                </a:lnTo>
                <a:lnTo>
                  <a:pt x="1010" y="4089"/>
                </a:lnTo>
                <a:lnTo>
                  <a:pt x="1005" y="4092"/>
                </a:lnTo>
                <a:lnTo>
                  <a:pt x="1000" y="4093"/>
                </a:lnTo>
                <a:lnTo>
                  <a:pt x="980" y="4082"/>
                </a:lnTo>
                <a:lnTo>
                  <a:pt x="970" y="4082"/>
                </a:lnTo>
                <a:lnTo>
                  <a:pt x="949" y="4072"/>
                </a:lnTo>
                <a:lnTo>
                  <a:pt x="947" y="4069"/>
                </a:lnTo>
                <a:lnTo>
                  <a:pt x="945" y="4067"/>
                </a:lnTo>
                <a:lnTo>
                  <a:pt x="943" y="4065"/>
                </a:lnTo>
                <a:lnTo>
                  <a:pt x="928" y="4073"/>
                </a:lnTo>
                <a:lnTo>
                  <a:pt x="925" y="4076"/>
                </a:lnTo>
                <a:lnTo>
                  <a:pt x="925" y="4079"/>
                </a:lnTo>
                <a:lnTo>
                  <a:pt x="921" y="4085"/>
                </a:lnTo>
                <a:lnTo>
                  <a:pt x="921" y="4088"/>
                </a:lnTo>
                <a:lnTo>
                  <a:pt x="922" y="4090"/>
                </a:lnTo>
                <a:lnTo>
                  <a:pt x="927" y="4095"/>
                </a:lnTo>
                <a:lnTo>
                  <a:pt x="928" y="4098"/>
                </a:lnTo>
                <a:lnTo>
                  <a:pt x="932" y="4103"/>
                </a:lnTo>
                <a:lnTo>
                  <a:pt x="939" y="4103"/>
                </a:lnTo>
                <a:lnTo>
                  <a:pt x="958" y="4098"/>
                </a:lnTo>
                <a:lnTo>
                  <a:pt x="963" y="4098"/>
                </a:lnTo>
                <a:lnTo>
                  <a:pt x="975" y="4103"/>
                </a:lnTo>
                <a:lnTo>
                  <a:pt x="985" y="4103"/>
                </a:lnTo>
                <a:lnTo>
                  <a:pt x="988" y="4104"/>
                </a:lnTo>
                <a:lnTo>
                  <a:pt x="988" y="4104"/>
                </a:lnTo>
                <a:lnTo>
                  <a:pt x="991" y="4105"/>
                </a:lnTo>
                <a:lnTo>
                  <a:pt x="990" y="4106"/>
                </a:lnTo>
                <a:lnTo>
                  <a:pt x="990" y="4108"/>
                </a:lnTo>
                <a:lnTo>
                  <a:pt x="989" y="4110"/>
                </a:lnTo>
                <a:lnTo>
                  <a:pt x="990" y="4113"/>
                </a:lnTo>
                <a:lnTo>
                  <a:pt x="995" y="4113"/>
                </a:lnTo>
                <a:lnTo>
                  <a:pt x="1000" y="4109"/>
                </a:lnTo>
                <a:lnTo>
                  <a:pt x="1004" y="4108"/>
                </a:lnTo>
                <a:lnTo>
                  <a:pt x="1002" y="4114"/>
                </a:lnTo>
                <a:lnTo>
                  <a:pt x="999" y="4120"/>
                </a:lnTo>
                <a:lnTo>
                  <a:pt x="995" y="4126"/>
                </a:lnTo>
                <a:lnTo>
                  <a:pt x="992" y="4132"/>
                </a:lnTo>
                <a:lnTo>
                  <a:pt x="994" y="4138"/>
                </a:lnTo>
                <a:lnTo>
                  <a:pt x="999" y="4143"/>
                </a:lnTo>
                <a:lnTo>
                  <a:pt x="1005" y="4143"/>
                </a:lnTo>
                <a:lnTo>
                  <a:pt x="1011" y="4141"/>
                </a:lnTo>
                <a:lnTo>
                  <a:pt x="1017" y="4141"/>
                </a:lnTo>
                <a:lnTo>
                  <a:pt x="1026" y="4144"/>
                </a:lnTo>
                <a:lnTo>
                  <a:pt x="1026" y="4146"/>
                </a:lnTo>
                <a:lnTo>
                  <a:pt x="1019" y="4149"/>
                </a:lnTo>
                <a:lnTo>
                  <a:pt x="1001" y="4154"/>
                </a:lnTo>
                <a:lnTo>
                  <a:pt x="994" y="4158"/>
                </a:lnTo>
                <a:lnTo>
                  <a:pt x="988" y="4161"/>
                </a:lnTo>
                <a:lnTo>
                  <a:pt x="978" y="4161"/>
                </a:lnTo>
                <a:lnTo>
                  <a:pt x="972" y="4165"/>
                </a:lnTo>
                <a:lnTo>
                  <a:pt x="974" y="4173"/>
                </a:lnTo>
                <a:lnTo>
                  <a:pt x="979" y="4175"/>
                </a:lnTo>
                <a:lnTo>
                  <a:pt x="1008" y="4181"/>
                </a:lnTo>
                <a:lnTo>
                  <a:pt x="1010" y="4179"/>
                </a:lnTo>
                <a:lnTo>
                  <a:pt x="1018" y="4176"/>
                </a:lnTo>
                <a:lnTo>
                  <a:pt x="1021" y="4175"/>
                </a:lnTo>
                <a:lnTo>
                  <a:pt x="1027" y="4176"/>
                </a:lnTo>
                <a:lnTo>
                  <a:pt x="1028" y="4179"/>
                </a:lnTo>
                <a:lnTo>
                  <a:pt x="1029" y="4184"/>
                </a:lnTo>
                <a:lnTo>
                  <a:pt x="1030" y="4188"/>
                </a:lnTo>
                <a:lnTo>
                  <a:pt x="1033" y="4189"/>
                </a:lnTo>
                <a:lnTo>
                  <a:pt x="1037" y="4191"/>
                </a:lnTo>
                <a:lnTo>
                  <a:pt x="1041" y="4191"/>
                </a:lnTo>
                <a:lnTo>
                  <a:pt x="1044" y="4188"/>
                </a:lnTo>
                <a:lnTo>
                  <a:pt x="1049" y="4185"/>
                </a:lnTo>
                <a:lnTo>
                  <a:pt x="1074" y="4193"/>
                </a:lnTo>
                <a:lnTo>
                  <a:pt x="1073" y="4195"/>
                </a:lnTo>
                <a:lnTo>
                  <a:pt x="1079" y="4193"/>
                </a:lnTo>
                <a:lnTo>
                  <a:pt x="1092" y="4182"/>
                </a:lnTo>
                <a:lnTo>
                  <a:pt x="1098" y="4177"/>
                </a:lnTo>
                <a:lnTo>
                  <a:pt x="1103" y="4177"/>
                </a:lnTo>
                <a:lnTo>
                  <a:pt x="1105" y="4178"/>
                </a:lnTo>
                <a:lnTo>
                  <a:pt x="1107" y="4177"/>
                </a:lnTo>
                <a:lnTo>
                  <a:pt x="1110" y="4172"/>
                </a:lnTo>
                <a:lnTo>
                  <a:pt x="1109" y="4169"/>
                </a:lnTo>
                <a:lnTo>
                  <a:pt x="1105" y="4162"/>
                </a:lnTo>
                <a:lnTo>
                  <a:pt x="1105" y="4158"/>
                </a:lnTo>
                <a:lnTo>
                  <a:pt x="1107" y="4153"/>
                </a:lnTo>
                <a:lnTo>
                  <a:pt x="1109" y="4148"/>
                </a:lnTo>
                <a:lnTo>
                  <a:pt x="1112" y="4145"/>
                </a:lnTo>
                <a:lnTo>
                  <a:pt x="1115" y="4143"/>
                </a:lnTo>
                <a:lnTo>
                  <a:pt x="1119" y="4141"/>
                </a:lnTo>
                <a:lnTo>
                  <a:pt x="1123" y="4139"/>
                </a:lnTo>
                <a:lnTo>
                  <a:pt x="1126" y="4138"/>
                </a:lnTo>
                <a:lnTo>
                  <a:pt x="1133" y="4141"/>
                </a:lnTo>
                <a:lnTo>
                  <a:pt x="1138" y="4139"/>
                </a:lnTo>
                <a:lnTo>
                  <a:pt x="1144" y="4136"/>
                </a:lnTo>
                <a:lnTo>
                  <a:pt x="1149" y="4130"/>
                </a:lnTo>
                <a:lnTo>
                  <a:pt x="1148" y="4127"/>
                </a:lnTo>
                <a:lnTo>
                  <a:pt x="1145" y="4122"/>
                </a:lnTo>
                <a:lnTo>
                  <a:pt x="1144" y="4118"/>
                </a:lnTo>
                <a:lnTo>
                  <a:pt x="1144" y="4099"/>
                </a:lnTo>
                <a:lnTo>
                  <a:pt x="1145" y="4082"/>
                </a:lnTo>
                <a:lnTo>
                  <a:pt x="1146" y="4075"/>
                </a:lnTo>
                <a:lnTo>
                  <a:pt x="1149" y="4067"/>
                </a:lnTo>
                <a:lnTo>
                  <a:pt x="1158" y="4083"/>
                </a:lnTo>
                <a:lnTo>
                  <a:pt x="1159" y="4089"/>
                </a:lnTo>
                <a:lnTo>
                  <a:pt x="1157" y="4112"/>
                </a:lnTo>
                <a:lnTo>
                  <a:pt x="1157" y="4119"/>
                </a:lnTo>
                <a:lnTo>
                  <a:pt x="1158" y="4122"/>
                </a:lnTo>
                <a:lnTo>
                  <a:pt x="1158" y="4126"/>
                </a:lnTo>
                <a:lnTo>
                  <a:pt x="1158" y="4129"/>
                </a:lnTo>
                <a:lnTo>
                  <a:pt x="1157" y="4134"/>
                </a:lnTo>
                <a:lnTo>
                  <a:pt x="1154" y="4137"/>
                </a:lnTo>
                <a:lnTo>
                  <a:pt x="1152" y="4138"/>
                </a:lnTo>
                <a:lnTo>
                  <a:pt x="1149" y="4139"/>
                </a:lnTo>
                <a:lnTo>
                  <a:pt x="1147" y="4141"/>
                </a:lnTo>
                <a:lnTo>
                  <a:pt x="1143" y="4148"/>
                </a:lnTo>
                <a:lnTo>
                  <a:pt x="1139" y="4153"/>
                </a:lnTo>
                <a:lnTo>
                  <a:pt x="1136" y="4155"/>
                </a:lnTo>
                <a:lnTo>
                  <a:pt x="1122" y="4151"/>
                </a:lnTo>
                <a:lnTo>
                  <a:pt x="1117" y="4153"/>
                </a:lnTo>
                <a:lnTo>
                  <a:pt x="1114" y="4158"/>
                </a:lnTo>
                <a:lnTo>
                  <a:pt x="1114" y="4166"/>
                </a:lnTo>
                <a:lnTo>
                  <a:pt x="1116" y="4174"/>
                </a:lnTo>
                <a:lnTo>
                  <a:pt x="1116" y="4181"/>
                </a:lnTo>
                <a:lnTo>
                  <a:pt x="1110" y="4188"/>
                </a:lnTo>
                <a:lnTo>
                  <a:pt x="1107" y="4189"/>
                </a:lnTo>
                <a:lnTo>
                  <a:pt x="1100" y="4189"/>
                </a:lnTo>
                <a:lnTo>
                  <a:pt x="1097" y="4191"/>
                </a:lnTo>
                <a:lnTo>
                  <a:pt x="1095" y="4192"/>
                </a:lnTo>
                <a:lnTo>
                  <a:pt x="1093" y="4194"/>
                </a:lnTo>
                <a:lnTo>
                  <a:pt x="1085" y="4206"/>
                </a:lnTo>
                <a:lnTo>
                  <a:pt x="1083" y="4208"/>
                </a:lnTo>
                <a:lnTo>
                  <a:pt x="1080" y="4208"/>
                </a:lnTo>
                <a:lnTo>
                  <a:pt x="1078" y="4207"/>
                </a:lnTo>
                <a:lnTo>
                  <a:pt x="1076" y="4204"/>
                </a:lnTo>
                <a:lnTo>
                  <a:pt x="1074" y="4203"/>
                </a:lnTo>
                <a:lnTo>
                  <a:pt x="1056" y="4201"/>
                </a:lnTo>
                <a:lnTo>
                  <a:pt x="1035" y="4202"/>
                </a:lnTo>
                <a:lnTo>
                  <a:pt x="1029" y="4201"/>
                </a:lnTo>
                <a:lnTo>
                  <a:pt x="1014" y="4189"/>
                </a:lnTo>
                <a:lnTo>
                  <a:pt x="1007" y="4188"/>
                </a:lnTo>
                <a:lnTo>
                  <a:pt x="990" y="4189"/>
                </a:lnTo>
                <a:lnTo>
                  <a:pt x="968" y="4183"/>
                </a:lnTo>
                <a:lnTo>
                  <a:pt x="961" y="4183"/>
                </a:lnTo>
                <a:lnTo>
                  <a:pt x="956" y="4184"/>
                </a:lnTo>
                <a:lnTo>
                  <a:pt x="953" y="4185"/>
                </a:lnTo>
                <a:lnTo>
                  <a:pt x="955" y="4186"/>
                </a:lnTo>
                <a:lnTo>
                  <a:pt x="956" y="4187"/>
                </a:lnTo>
                <a:lnTo>
                  <a:pt x="956" y="4195"/>
                </a:lnTo>
                <a:lnTo>
                  <a:pt x="957" y="4197"/>
                </a:lnTo>
                <a:lnTo>
                  <a:pt x="975" y="4203"/>
                </a:lnTo>
                <a:lnTo>
                  <a:pt x="981" y="4203"/>
                </a:lnTo>
                <a:lnTo>
                  <a:pt x="999" y="4201"/>
                </a:lnTo>
                <a:lnTo>
                  <a:pt x="1006" y="4202"/>
                </a:lnTo>
                <a:lnTo>
                  <a:pt x="1018" y="4201"/>
                </a:lnTo>
                <a:lnTo>
                  <a:pt x="1024" y="4202"/>
                </a:lnTo>
                <a:lnTo>
                  <a:pt x="1027" y="4208"/>
                </a:lnTo>
                <a:lnTo>
                  <a:pt x="1021" y="4211"/>
                </a:lnTo>
                <a:lnTo>
                  <a:pt x="1016" y="4212"/>
                </a:lnTo>
                <a:lnTo>
                  <a:pt x="997" y="4208"/>
                </a:lnTo>
                <a:lnTo>
                  <a:pt x="990" y="4212"/>
                </a:lnTo>
                <a:lnTo>
                  <a:pt x="989" y="4211"/>
                </a:lnTo>
                <a:lnTo>
                  <a:pt x="988" y="4208"/>
                </a:lnTo>
                <a:lnTo>
                  <a:pt x="987" y="4207"/>
                </a:lnTo>
                <a:lnTo>
                  <a:pt x="985" y="4207"/>
                </a:lnTo>
                <a:lnTo>
                  <a:pt x="978" y="4209"/>
                </a:lnTo>
                <a:lnTo>
                  <a:pt x="970" y="4208"/>
                </a:lnTo>
                <a:lnTo>
                  <a:pt x="968" y="4209"/>
                </a:lnTo>
                <a:lnTo>
                  <a:pt x="966" y="4213"/>
                </a:lnTo>
                <a:lnTo>
                  <a:pt x="963" y="4218"/>
                </a:lnTo>
                <a:lnTo>
                  <a:pt x="961" y="4228"/>
                </a:lnTo>
                <a:lnTo>
                  <a:pt x="957" y="4219"/>
                </a:lnTo>
                <a:lnTo>
                  <a:pt x="953" y="4216"/>
                </a:lnTo>
                <a:lnTo>
                  <a:pt x="950" y="4217"/>
                </a:lnTo>
                <a:lnTo>
                  <a:pt x="946" y="4219"/>
                </a:lnTo>
                <a:lnTo>
                  <a:pt x="941" y="4219"/>
                </a:lnTo>
                <a:lnTo>
                  <a:pt x="939" y="4221"/>
                </a:lnTo>
                <a:lnTo>
                  <a:pt x="942" y="4226"/>
                </a:lnTo>
                <a:lnTo>
                  <a:pt x="946" y="4231"/>
                </a:lnTo>
                <a:lnTo>
                  <a:pt x="968" y="4243"/>
                </a:lnTo>
                <a:lnTo>
                  <a:pt x="972" y="4243"/>
                </a:lnTo>
                <a:lnTo>
                  <a:pt x="978" y="4242"/>
                </a:lnTo>
                <a:lnTo>
                  <a:pt x="982" y="4252"/>
                </a:lnTo>
                <a:lnTo>
                  <a:pt x="992" y="4258"/>
                </a:lnTo>
                <a:lnTo>
                  <a:pt x="1004" y="4261"/>
                </a:lnTo>
                <a:lnTo>
                  <a:pt x="1027" y="4258"/>
                </a:lnTo>
                <a:lnTo>
                  <a:pt x="1029" y="4257"/>
                </a:lnTo>
                <a:lnTo>
                  <a:pt x="1034" y="4253"/>
                </a:lnTo>
                <a:lnTo>
                  <a:pt x="1036" y="4252"/>
                </a:lnTo>
                <a:lnTo>
                  <a:pt x="1041" y="4252"/>
                </a:lnTo>
                <a:lnTo>
                  <a:pt x="1047" y="4254"/>
                </a:lnTo>
                <a:lnTo>
                  <a:pt x="1056" y="4261"/>
                </a:lnTo>
                <a:lnTo>
                  <a:pt x="1051" y="4264"/>
                </a:lnTo>
                <a:lnTo>
                  <a:pt x="1044" y="4263"/>
                </a:lnTo>
                <a:lnTo>
                  <a:pt x="1040" y="4266"/>
                </a:lnTo>
                <a:lnTo>
                  <a:pt x="1045" y="4270"/>
                </a:lnTo>
                <a:lnTo>
                  <a:pt x="1051" y="4288"/>
                </a:lnTo>
                <a:lnTo>
                  <a:pt x="1053" y="4291"/>
                </a:lnTo>
                <a:lnTo>
                  <a:pt x="1054" y="4293"/>
                </a:lnTo>
                <a:lnTo>
                  <a:pt x="1061" y="4294"/>
                </a:lnTo>
                <a:lnTo>
                  <a:pt x="1065" y="4294"/>
                </a:lnTo>
                <a:lnTo>
                  <a:pt x="1068" y="4293"/>
                </a:lnTo>
                <a:lnTo>
                  <a:pt x="1070" y="4291"/>
                </a:lnTo>
                <a:lnTo>
                  <a:pt x="1076" y="4287"/>
                </a:lnTo>
                <a:lnTo>
                  <a:pt x="1078" y="4285"/>
                </a:lnTo>
                <a:lnTo>
                  <a:pt x="1080" y="4280"/>
                </a:lnTo>
                <a:lnTo>
                  <a:pt x="1080" y="4277"/>
                </a:lnTo>
                <a:lnTo>
                  <a:pt x="1080" y="4273"/>
                </a:lnTo>
                <a:lnTo>
                  <a:pt x="1082" y="4270"/>
                </a:lnTo>
                <a:lnTo>
                  <a:pt x="1090" y="4267"/>
                </a:lnTo>
                <a:lnTo>
                  <a:pt x="1095" y="4262"/>
                </a:lnTo>
                <a:lnTo>
                  <a:pt x="1098" y="4255"/>
                </a:lnTo>
                <a:lnTo>
                  <a:pt x="1103" y="4251"/>
                </a:lnTo>
                <a:lnTo>
                  <a:pt x="1103" y="4243"/>
                </a:lnTo>
                <a:lnTo>
                  <a:pt x="1107" y="4233"/>
                </a:lnTo>
                <a:lnTo>
                  <a:pt x="1113" y="4224"/>
                </a:lnTo>
                <a:lnTo>
                  <a:pt x="1119" y="4222"/>
                </a:lnTo>
                <a:lnTo>
                  <a:pt x="1127" y="4221"/>
                </a:lnTo>
                <a:lnTo>
                  <a:pt x="1135" y="4216"/>
                </a:lnTo>
                <a:lnTo>
                  <a:pt x="1142" y="4213"/>
                </a:lnTo>
                <a:lnTo>
                  <a:pt x="1147" y="4217"/>
                </a:lnTo>
                <a:lnTo>
                  <a:pt x="1144" y="4219"/>
                </a:lnTo>
                <a:lnTo>
                  <a:pt x="1141" y="4224"/>
                </a:lnTo>
                <a:lnTo>
                  <a:pt x="1137" y="4225"/>
                </a:lnTo>
                <a:lnTo>
                  <a:pt x="1135" y="4226"/>
                </a:lnTo>
                <a:lnTo>
                  <a:pt x="1128" y="4227"/>
                </a:lnTo>
                <a:lnTo>
                  <a:pt x="1124" y="4230"/>
                </a:lnTo>
                <a:lnTo>
                  <a:pt x="1119" y="4233"/>
                </a:lnTo>
                <a:lnTo>
                  <a:pt x="1116" y="4237"/>
                </a:lnTo>
                <a:lnTo>
                  <a:pt x="1112" y="4243"/>
                </a:lnTo>
                <a:lnTo>
                  <a:pt x="1107" y="4252"/>
                </a:lnTo>
                <a:lnTo>
                  <a:pt x="1106" y="4255"/>
                </a:lnTo>
                <a:lnTo>
                  <a:pt x="1106" y="4262"/>
                </a:lnTo>
                <a:lnTo>
                  <a:pt x="1106" y="4265"/>
                </a:lnTo>
                <a:lnTo>
                  <a:pt x="1104" y="4270"/>
                </a:lnTo>
                <a:lnTo>
                  <a:pt x="1097" y="4281"/>
                </a:lnTo>
                <a:lnTo>
                  <a:pt x="1094" y="4284"/>
                </a:lnTo>
                <a:lnTo>
                  <a:pt x="1090" y="4286"/>
                </a:lnTo>
                <a:lnTo>
                  <a:pt x="1087" y="4288"/>
                </a:lnTo>
                <a:lnTo>
                  <a:pt x="1085" y="4291"/>
                </a:lnTo>
                <a:lnTo>
                  <a:pt x="1087" y="4295"/>
                </a:lnTo>
                <a:lnTo>
                  <a:pt x="1090" y="4298"/>
                </a:lnTo>
                <a:lnTo>
                  <a:pt x="1096" y="4300"/>
                </a:lnTo>
                <a:lnTo>
                  <a:pt x="1116" y="4303"/>
                </a:lnTo>
                <a:lnTo>
                  <a:pt x="1120" y="4302"/>
                </a:lnTo>
                <a:lnTo>
                  <a:pt x="1126" y="4298"/>
                </a:lnTo>
                <a:lnTo>
                  <a:pt x="1128" y="4295"/>
                </a:lnTo>
                <a:lnTo>
                  <a:pt x="1132" y="4291"/>
                </a:lnTo>
                <a:lnTo>
                  <a:pt x="1134" y="4285"/>
                </a:lnTo>
                <a:lnTo>
                  <a:pt x="1134" y="4283"/>
                </a:lnTo>
                <a:lnTo>
                  <a:pt x="1142" y="4282"/>
                </a:lnTo>
                <a:lnTo>
                  <a:pt x="1141" y="4290"/>
                </a:lnTo>
                <a:lnTo>
                  <a:pt x="1138" y="4301"/>
                </a:lnTo>
                <a:lnTo>
                  <a:pt x="1139" y="4307"/>
                </a:lnTo>
                <a:lnTo>
                  <a:pt x="1143" y="4310"/>
                </a:lnTo>
                <a:lnTo>
                  <a:pt x="1143" y="4312"/>
                </a:lnTo>
                <a:lnTo>
                  <a:pt x="1145" y="4312"/>
                </a:lnTo>
                <a:lnTo>
                  <a:pt x="1148" y="4310"/>
                </a:lnTo>
                <a:lnTo>
                  <a:pt x="1155" y="4304"/>
                </a:lnTo>
                <a:lnTo>
                  <a:pt x="1158" y="4302"/>
                </a:lnTo>
                <a:lnTo>
                  <a:pt x="1161" y="4303"/>
                </a:lnTo>
                <a:lnTo>
                  <a:pt x="1161" y="4306"/>
                </a:lnTo>
                <a:lnTo>
                  <a:pt x="1159" y="4309"/>
                </a:lnTo>
                <a:lnTo>
                  <a:pt x="1157" y="4311"/>
                </a:lnTo>
                <a:lnTo>
                  <a:pt x="1156" y="4314"/>
                </a:lnTo>
                <a:lnTo>
                  <a:pt x="1156" y="4316"/>
                </a:lnTo>
                <a:lnTo>
                  <a:pt x="1158" y="4322"/>
                </a:lnTo>
                <a:lnTo>
                  <a:pt x="1159" y="4333"/>
                </a:lnTo>
                <a:lnTo>
                  <a:pt x="1161" y="4335"/>
                </a:lnTo>
                <a:lnTo>
                  <a:pt x="1165" y="4337"/>
                </a:lnTo>
                <a:lnTo>
                  <a:pt x="1171" y="4337"/>
                </a:lnTo>
                <a:lnTo>
                  <a:pt x="1178" y="4335"/>
                </a:lnTo>
                <a:lnTo>
                  <a:pt x="1183" y="4330"/>
                </a:lnTo>
                <a:lnTo>
                  <a:pt x="1183" y="4323"/>
                </a:lnTo>
                <a:lnTo>
                  <a:pt x="1191" y="4315"/>
                </a:lnTo>
                <a:lnTo>
                  <a:pt x="1208" y="4309"/>
                </a:lnTo>
                <a:lnTo>
                  <a:pt x="1214" y="4300"/>
                </a:lnTo>
                <a:lnTo>
                  <a:pt x="1231" y="4293"/>
                </a:lnTo>
                <a:lnTo>
                  <a:pt x="1233" y="4291"/>
                </a:lnTo>
                <a:lnTo>
                  <a:pt x="1234" y="4290"/>
                </a:lnTo>
                <a:lnTo>
                  <a:pt x="1235" y="4290"/>
                </a:lnTo>
                <a:lnTo>
                  <a:pt x="1235" y="4291"/>
                </a:lnTo>
                <a:lnTo>
                  <a:pt x="1235" y="4292"/>
                </a:lnTo>
                <a:lnTo>
                  <a:pt x="1235" y="4293"/>
                </a:lnTo>
                <a:lnTo>
                  <a:pt x="1237" y="4293"/>
                </a:lnTo>
                <a:lnTo>
                  <a:pt x="1240" y="4292"/>
                </a:lnTo>
                <a:lnTo>
                  <a:pt x="1249" y="4285"/>
                </a:lnTo>
                <a:lnTo>
                  <a:pt x="1249" y="4282"/>
                </a:lnTo>
                <a:lnTo>
                  <a:pt x="1247" y="4278"/>
                </a:lnTo>
                <a:lnTo>
                  <a:pt x="1249" y="4273"/>
                </a:lnTo>
                <a:lnTo>
                  <a:pt x="1250" y="4268"/>
                </a:lnTo>
                <a:lnTo>
                  <a:pt x="1256" y="4257"/>
                </a:lnTo>
                <a:lnTo>
                  <a:pt x="1263" y="4248"/>
                </a:lnTo>
                <a:lnTo>
                  <a:pt x="1262" y="4243"/>
                </a:lnTo>
                <a:lnTo>
                  <a:pt x="1260" y="4238"/>
                </a:lnTo>
                <a:lnTo>
                  <a:pt x="1255" y="4235"/>
                </a:lnTo>
                <a:lnTo>
                  <a:pt x="1255" y="4234"/>
                </a:lnTo>
                <a:lnTo>
                  <a:pt x="1259" y="4225"/>
                </a:lnTo>
                <a:lnTo>
                  <a:pt x="1257" y="4222"/>
                </a:lnTo>
                <a:lnTo>
                  <a:pt x="1256" y="4219"/>
                </a:lnTo>
                <a:lnTo>
                  <a:pt x="1253" y="4216"/>
                </a:lnTo>
                <a:lnTo>
                  <a:pt x="1257" y="4213"/>
                </a:lnTo>
                <a:lnTo>
                  <a:pt x="1266" y="4211"/>
                </a:lnTo>
                <a:lnTo>
                  <a:pt x="1272" y="4209"/>
                </a:lnTo>
                <a:lnTo>
                  <a:pt x="1285" y="4198"/>
                </a:lnTo>
                <a:lnTo>
                  <a:pt x="1287" y="4195"/>
                </a:lnTo>
                <a:lnTo>
                  <a:pt x="1291" y="4187"/>
                </a:lnTo>
                <a:lnTo>
                  <a:pt x="1294" y="4184"/>
                </a:lnTo>
                <a:lnTo>
                  <a:pt x="1296" y="4184"/>
                </a:lnTo>
                <a:lnTo>
                  <a:pt x="1301" y="4185"/>
                </a:lnTo>
                <a:lnTo>
                  <a:pt x="1304" y="4187"/>
                </a:lnTo>
                <a:lnTo>
                  <a:pt x="1304" y="4193"/>
                </a:lnTo>
                <a:lnTo>
                  <a:pt x="1304" y="4204"/>
                </a:lnTo>
                <a:lnTo>
                  <a:pt x="1299" y="4204"/>
                </a:lnTo>
                <a:lnTo>
                  <a:pt x="1294" y="4207"/>
                </a:lnTo>
                <a:lnTo>
                  <a:pt x="1285" y="4215"/>
                </a:lnTo>
                <a:lnTo>
                  <a:pt x="1282" y="4217"/>
                </a:lnTo>
                <a:lnTo>
                  <a:pt x="1275" y="4219"/>
                </a:lnTo>
                <a:lnTo>
                  <a:pt x="1269" y="4226"/>
                </a:lnTo>
                <a:lnTo>
                  <a:pt x="1267" y="4227"/>
                </a:lnTo>
                <a:lnTo>
                  <a:pt x="1266" y="4231"/>
                </a:lnTo>
                <a:lnTo>
                  <a:pt x="1266" y="4233"/>
                </a:lnTo>
                <a:lnTo>
                  <a:pt x="1267" y="4235"/>
                </a:lnTo>
                <a:lnTo>
                  <a:pt x="1279" y="4246"/>
                </a:lnTo>
                <a:lnTo>
                  <a:pt x="1279" y="4254"/>
                </a:lnTo>
                <a:lnTo>
                  <a:pt x="1276" y="4258"/>
                </a:lnTo>
                <a:lnTo>
                  <a:pt x="1266" y="4266"/>
                </a:lnTo>
                <a:lnTo>
                  <a:pt x="1263" y="4273"/>
                </a:lnTo>
                <a:lnTo>
                  <a:pt x="1257" y="4287"/>
                </a:lnTo>
                <a:lnTo>
                  <a:pt x="1254" y="4292"/>
                </a:lnTo>
                <a:lnTo>
                  <a:pt x="1253" y="4294"/>
                </a:lnTo>
                <a:lnTo>
                  <a:pt x="1252" y="4301"/>
                </a:lnTo>
                <a:lnTo>
                  <a:pt x="1251" y="4303"/>
                </a:lnTo>
                <a:lnTo>
                  <a:pt x="1250" y="4305"/>
                </a:lnTo>
                <a:lnTo>
                  <a:pt x="1245" y="4310"/>
                </a:lnTo>
                <a:lnTo>
                  <a:pt x="1243" y="4311"/>
                </a:lnTo>
                <a:lnTo>
                  <a:pt x="1232" y="4311"/>
                </a:lnTo>
                <a:lnTo>
                  <a:pt x="1227" y="4313"/>
                </a:lnTo>
                <a:lnTo>
                  <a:pt x="1223" y="4322"/>
                </a:lnTo>
                <a:lnTo>
                  <a:pt x="1220" y="4324"/>
                </a:lnTo>
                <a:lnTo>
                  <a:pt x="1203" y="4324"/>
                </a:lnTo>
                <a:lnTo>
                  <a:pt x="1200" y="4325"/>
                </a:lnTo>
                <a:lnTo>
                  <a:pt x="1198" y="4326"/>
                </a:lnTo>
                <a:lnTo>
                  <a:pt x="1196" y="4329"/>
                </a:lnTo>
                <a:lnTo>
                  <a:pt x="1193" y="4336"/>
                </a:lnTo>
                <a:lnTo>
                  <a:pt x="1191" y="4340"/>
                </a:lnTo>
                <a:lnTo>
                  <a:pt x="1190" y="4344"/>
                </a:lnTo>
                <a:lnTo>
                  <a:pt x="1190" y="4347"/>
                </a:lnTo>
                <a:lnTo>
                  <a:pt x="1188" y="4349"/>
                </a:lnTo>
                <a:lnTo>
                  <a:pt x="1185" y="4361"/>
                </a:lnTo>
                <a:lnTo>
                  <a:pt x="1183" y="4363"/>
                </a:lnTo>
                <a:lnTo>
                  <a:pt x="1181" y="4363"/>
                </a:lnTo>
                <a:lnTo>
                  <a:pt x="1178" y="4363"/>
                </a:lnTo>
                <a:lnTo>
                  <a:pt x="1176" y="4367"/>
                </a:lnTo>
                <a:lnTo>
                  <a:pt x="1175" y="4377"/>
                </a:lnTo>
                <a:lnTo>
                  <a:pt x="1179" y="4377"/>
                </a:lnTo>
                <a:lnTo>
                  <a:pt x="1186" y="4374"/>
                </a:lnTo>
                <a:lnTo>
                  <a:pt x="1197" y="4371"/>
                </a:lnTo>
                <a:lnTo>
                  <a:pt x="1202" y="4363"/>
                </a:lnTo>
                <a:lnTo>
                  <a:pt x="1203" y="4353"/>
                </a:lnTo>
                <a:lnTo>
                  <a:pt x="1203" y="4345"/>
                </a:lnTo>
                <a:lnTo>
                  <a:pt x="1207" y="4349"/>
                </a:lnTo>
                <a:lnTo>
                  <a:pt x="1210" y="4355"/>
                </a:lnTo>
                <a:lnTo>
                  <a:pt x="1211" y="4363"/>
                </a:lnTo>
                <a:lnTo>
                  <a:pt x="1210" y="4371"/>
                </a:lnTo>
                <a:lnTo>
                  <a:pt x="1207" y="4375"/>
                </a:lnTo>
                <a:lnTo>
                  <a:pt x="1204" y="4377"/>
                </a:lnTo>
                <a:lnTo>
                  <a:pt x="1202" y="4381"/>
                </a:lnTo>
                <a:lnTo>
                  <a:pt x="1203" y="4385"/>
                </a:lnTo>
                <a:lnTo>
                  <a:pt x="1205" y="4388"/>
                </a:lnTo>
                <a:lnTo>
                  <a:pt x="1215" y="4390"/>
                </a:lnTo>
                <a:lnTo>
                  <a:pt x="1220" y="4392"/>
                </a:lnTo>
                <a:lnTo>
                  <a:pt x="1224" y="4395"/>
                </a:lnTo>
                <a:lnTo>
                  <a:pt x="1228" y="4398"/>
                </a:lnTo>
                <a:lnTo>
                  <a:pt x="1234" y="4398"/>
                </a:lnTo>
                <a:lnTo>
                  <a:pt x="1250" y="4392"/>
                </a:lnTo>
                <a:lnTo>
                  <a:pt x="1253" y="4390"/>
                </a:lnTo>
                <a:lnTo>
                  <a:pt x="1256" y="4386"/>
                </a:lnTo>
                <a:lnTo>
                  <a:pt x="1267" y="4379"/>
                </a:lnTo>
                <a:lnTo>
                  <a:pt x="1272" y="4372"/>
                </a:lnTo>
                <a:lnTo>
                  <a:pt x="1276" y="4370"/>
                </a:lnTo>
                <a:lnTo>
                  <a:pt x="1293" y="4377"/>
                </a:lnTo>
                <a:lnTo>
                  <a:pt x="1313" y="4379"/>
                </a:lnTo>
                <a:lnTo>
                  <a:pt x="1334" y="4375"/>
                </a:lnTo>
                <a:lnTo>
                  <a:pt x="1347" y="4367"/>
                </a:lnTo>
                <a:lnTo>
                  <a:pt x="1353" y="4365"/>
                </a:lnTo>
                <a:lnTo>
                  <a:pt x="1354" y="4370"/>
                </a:lnTo>
                <a:lnTo>
                  <a:pt x="1351" y="4373"/>
                </a:lnTo>
                <a:lnTo>
                  <a:pt x="1334" y="4383"/>
                </a:lnTo>
                <a:lnTo>
                  <a:pt x="1330" y="4385"/>
                </a:lnTo>
                <a:lnTo>
                  <a:pt x="1318" y="4386"/>
                </a:lnTo>
                <a:lnTo>
                  <a:pt x="1313" y="4386"/>
                </a:lnTo>
                <a:lnTo>
                  <a:pt x="1310" y="4386"/>
                </a:lnTo>
                <a:lnTo>
                  <a:pt x="1305" y="4391"/>
                </a:lnTo>
                <a:lnTo>
                  <a:pt x="1302" y="4391"/>
                </a:lnTo>
                <a:lnTo>
                  <a:pt x="1300" y="4391"/>
                </a:lnTo>
                <a:lnTo>
                  <a:pt x="1294" y="4385"/>
                </a:lnTo>
                <a:lnTo>
                  <a:pt x="1289" y="4384"/>
                </a:lnTo>
                <a:lnTo>
                  <a:pt x="1281" y="4383"/>
                </a:lnTo>
                <a:lnTo>
                  <a:pt x="1274" y="4384"/>
                </a:lnTo>
                <a:lnTo>
                  <a:pt x="1270" y="4390"/>
                </a:lnTo>
                <a:lnTo>
                  <a:pt x="1267" y="4394"/>
                </a:lnTo>
                <a:lnTo>
                  <a:pt x="1266" y="4396"/>
                </a:lnTo>
                <a:lnTo>
                  <a:pt x="1259" y="4401"/>
                </a:lnTo>
                <a:lnTo>
                  <a:pt x="1256" y="4401"/>
                </a:lnTo>
                <a:lnTo>
                  <a:pt x="1255" y="4402"/>
                </a:lnTo>
                <a:lnTo>
                  <a:pt x="1256" y="4405"/>
                </a:lnTo>
                <a:lnTo>
                  <a:pt x="1259" y="4410"/>
                </a:lnTo>
                <a:lnTo>
                  <a:pt x="1263" y="4414"/>
                </a:lnTo>
                <a:lnTo>
                  <a:pt x="1267" y="4420"/>
                </a:lnTo>
                <a:lnTo>
                  <a:pt x="1267" y="4426"/>
                </a:lnTo>
                <a:lnTo>
                  <a:pt x="1266" y="4431"/>
                </a:lnTo>
                <a:lnTo>
                  <a:pt x="1269" y="4438"/>
                </a:lnTo>
                <a:lnTo>
                  <a:pt x="1269" y="4441"/>
                </a:lnTo>
                <a:lnTo>
                  <a:pt x="1267" y="4443"/>
                </a:lnTo>
                <a:lnTo>
                  <a:pt x="1261" y="4452"/>
                </a:lnTo>
                <a:lnTo>
                  <a:pt x="1260" y="4458"/>
                </a:lnTo>
                <a:lnTo>
                  <a:pt x="1255" y="4464"/>
                </a:lnTo>
                <a:lnTo>
                  <a:pt x="1249" y="4469"/>
                </a:lnTo>
                <a:lnTo>
                  <a:pt x="1243" y="4470"/>
                </a:lnTo>
                <a:lnTo>
                  <a:pt x="1242" y="4475"/>
                </a:lnTo>
                <a:lnTo>
                  <a:pt x="1239" y="4478"/>
                </a:lnTo>
                <a:lnTo>
                  <a:pt x="1234" y="4479"/>
                </a:lnTo>
                <a:lnTo>
                  <a:pt x="1231" y="4481"/>
                </a:lnTo>
                <a:lnTo>
                  <a:pt x="1235" y="4489"/>
                </a:lnTo>
                <a:lnTo>
                  <a:pt x="1235" y="4491"/>
                </a:lnTo>
                <a:lnTo>
                  <a:pt x="1234" y="4494"/>
                </a:lnTo>
                <a:lnTo>
                  <a:pt x="1232" y="4498"/>
                </a:lnTo>
                <a:lnTo>
                  <a:pt x="1230" y="4501"/>
                </a:lnTo>
                <a:lnTo>
                  <a:pt x="1227" y="4501"/>
                </a:lnTo>
                <a:lnTo>
                  <a:pt x="1223" y="4503"/>
                </a:lnTo>
                <a:lnTo>
                  <a:pt x="1222" y="4509"/>
                </a:lnTo>
                <a:lnTo>
                  <a:pt x="1222" y="4523"/>
                </a:lnTo>
                <a:lnTo>
                  <a:pt x="1218" y="4519"/>
                </a:lnTo>
                <a:lnTo>
                  <a:pt x="1214" y="4504"/>
                </a:lnTo>
                <a:lnTo>
                  <a:pt x="1210" y="4501"/>
                </a:lnTo>
                <a:lnTo>
                  <a:pt x="1207" y="4497"/>
                </a:lnTo>
                <a:lnTo>
                  <a:pt x="1205" y="4489"/>
                </a:lnTo>
                <a:lnTo>
                  <a:pt x="1202" y="4484"/>
                </a:lnTo>
                <a:lnTo>
                  <a:pt x="1197" y="4489"/>
                </a:lnTo>
                <a:lnTo>
                  <a:pt x="1197" y="4494"/>
                </a:lnTo>
                <a:lnTo>
                  <a:pt x="1203" y="4521"/>
                </a:lnTo>
                <a:lnTo>
                  <a:pt x="1207" y="4531"/>
                </a:lnTo>
                <a:lnTo>
                  <a:pt x="1216" y="4544"/>
                </a:lnTo>
                <a:lnTo>
                  <a:pt x="1220" y="4547"/>
                </a:lnTo>
                <a:lnTo>
                  <a:pt x="1222" y="4549"/>
                </a:lnTo>
                <a:lnTo>
                  <a:pt x="1223" y="4557"/>
                </a:lnTo>
                <a:lnTo>
                  <a:pt x="1224" y="4559"/>
                </a:lnTo>
                <a:lnTo>
                  <a:pt x="1227" y="4561"/>
                </a:lnTo>
                <a:lnTo>
                  <a:pt x="1232" y="4567"/>
                </a:lnTo>
                <a:lnTo>
                  <a:pt x="1239" y="4583"/>
                </a:lnTo>
                <a:lnTo>
                  <a:pt x="1239" y="4587"/>
                </a:lnTo>
                <a:lnTo>
                  <a:pt x="1236" y="4594"/>
                </a:lnTo>
                <a:lnTo>
                  <a:pt x="1236" y="4598"/>
                </a:lnTo>
                <a:lnTo>
                  <a:pt x="1237" y="4601"/>
                </a:lnTo>
                <a:lnTo>
                  <a:pt x="1244" y="4607"/>
                </a:lnTo>
                <a:lnTo>
                  <a:pt x="1252" y="4617"/>
                </a:lnTo>
                <a:lnTo>
                  <a:pt x="1257" y="4620"/>
                </a:lnTo>
                <a:lnTo>
                  <a:pt x="1270" y="4621"/>
                </a:lnTo>
                <a:lnTo>
                  <a:pt x="1275" y="4622"/>
                </a:lnTo>
                <a:lnTo>
                  <a:pt x="1279" y="4632"/>
                </a:lnTo>
                <a:lnTo>
                  <a:pt x="1282" y="4636"/>
                </a:lnTo>
                <a:lnTo>
                  <a:pt x="1286" y="4635"/>
                </a:lnTo>
                <a:lnTo>
                  <a:pt x="1287" y="4627"/>
                </a:lnTo>
                <a:lnTo>
                  <a:pt x="1293" y="4626"/>
                </a:lnTo>
                <a:lnTo>
                  <a:pt x="1311" y="4631"/>
                </a:lnTo>
                <a:lnTo>
                  <a:pt x="1316" y="4632"/>
                </a:lnTo>
                <a:lnTo>
                  <a:pt x="1328" y="4630"/>
                </a:lnTo>
                <a:lnTo>
                  <a:pt x="1333" y="4628"/>
                </a:lnTo>
                <a:lnTo>
                  <a:pt x="1333" y="4623"/>
                </a:lnTo>
                <a:lnTo>
                  <a:pt x="1335" y="4620"/>
                </a:lnTo>
                <a:lnTo>
                  <a:pt x="1339" y="4620"/>
                </a:lnTo>
                <a:lnTo>
                  <a:pt x="1342" y="4620"/>
                </a:lnTo>
                <a:lnTo>
                  <a:pt x="1344" y="4619"/>
                </a:lnTo>
                <a:lnTo>
                  <a:pt x="1345" y="4614"/>
                </a:lnTo>
                <a:lnTo>
                  <a:pt x="1343" y="4610"/>
                </a:lnTo>
                <a:lnTo>
                  <a:pt x="1342" y="4608"/>
                </a:lnTo>
                <a:lnTo>
                  <a:pt x="1354" y="4592"/>
                </a:lnTo>
                <a:lnTo>
                  <a:pt x="1357" y="4591"/>
                </a:lnTo>
                <a:lnTo>
                  <a:pt x="1359" y="4593"/>
                </a:lnTo>
                <a:lnTo>
                  <a:pt x="1359" y="4598"/>
                </a:lnTo>
                <a:lnTo>
                  <a:pt x="1355" y="4602"/>
                </a:lnTo>
                <a:lnTo>
                  <a:pt x="1352" y="4606"/>
                </a:lnTo>
                <a:lnTo>
                  <a:pt x="1353" y="4608"/>
                </a:lnTo>
                <a:lnTo>
                  <a:pt x="1354" y="4612"/>
                </a:lnTo>
                <a:lnTo>
                  <a:pt x="1354" y="4613"/>
                </a:lnTo>
                <a:lnTo>
                  <a:pt x="1354" y="4617"/>
                </a:lnTo>
                <a:lnTo>
                  <a:pt x="1354" y="4618"/>
                </a:lnTo>
                <a:lnTo>
                  <a:pt x="1353" y="4619"/>
                </a:lnTo>
                <a:lnTo>
                  <a:pt x="1352" y="4621"/>
                </a:lnTo>
                <a:lnTo>
                  <a:pt x="1351" y="4629"/>
                </a:lnTo>
                <a:lnTo>
                  <a:pt x="1352" y="4632"/>
                </a:lnTo>
                <a:lnTo>
                  <a:pt x="1354" y="4635"/>
                </a:lnTo>
                <a:lnTo>
                  <a:pt x="1357" y="4636"/>
                </a:lnTo>
                <a:lnTo>
                  <a:pt x="1358" y="4635"/>
                </a:lnTo>
                <a:lnTo>
                  <a:pt x="1359" y="4635"/>
                </a:lnTo>
                <a:lnTo>
                  <a:pt x="1360" y="4633"/>
                </a:lnTo>
                <a:lnTo>
                  <a:pt x="1361" y="4633"/>
                </a:lnTo>
                <a:lnTo>
                  <a:pt x="1368" y="4631"/>
                </a:lnTo>
                <a:lnTo>
                  <a:pt x="1370" y="4628"/>
                </a:lnTo>
                <a:lnTo>
                  <a:pt x="1375" y="4621"/>
                </a:lnTo>
                <a:lnTo>
                  <a:pt x="1378" y="4619"/>
                </a:lnTo>
                <a:lnTo>
                  <a:pt x="1377" y="4612"/>
                </a:lnTo>
                <a:lnTo>
                  <a:pt x="1371" y="4603"/>
                </a:lnTo>
                <a:lnTo>
                  <a:pt x="1369" y="4597"/>
                </a:lnTo>
                <a:lnTo>
                  <a:pt x="1368" y="4591"/>
                </a:lnTo>
                <a:lnTo>
                  <a:pt x="1369" y="4583"/>
                </a:lnTo>
                <a:lnTo>
                  <a:pt x="1370" y="4577"/>
                </a:lnTo>
                <a:lnTo>
                  <a:pt x="1372" y="4570"/>
                </a:lnTo>
                <a:lnTo>
                  <a:pt x="1375" y="4563"/>
                </a:lnTo>
                <a:lnTo>
                  <a:pt x="1380" y="4561"/>
                </a:lnTo>
                <a:lnTo>
                  <a:pt x="1408" y="4558"/>
                </a:lnTo>
                <a:lnTo>
                  <a:pt x="1419" y="4552"/>
                </a:lnTo>
                <a:lnTo>
                  <a:pt x="1424" y="4549"/>
                </a:lnTo>
                <a:lnTo>
                  <a:pt x="1427" y="4544"/>
                </a:lnTo>
                <a:lnTo>
                  <a:pt x="1427" y="4542"/>
                </a:lnTo>
                <a:lnTo>
                  <a:pt x="1422" y="4538"/>
                </a:lnTo>
                <a:lnTo>
                  <a:pt x="1421" y="4535"/>
                </a:lnTo>
                <a:lnTo>
                  <a:pt x="1420" y="4533"/>
                </a:lnTo>
                <a:lnTo>
                  <a:pt x="1420" y="4529"/>
                </a:lnTo>
                <a:lnTo>
                  <a:pt x="1420" y="4527"/>
                </a:lnTo>
                <a:lnTo>
                  <a:pt x="1417" y="4522"/>
                </a:lnTo>
                <a:lnTo>
                  <a:pt x="1408" y="4515"/>
                </a:lnTo>
                <a:lnTo>
                  <a:pt x="1404" y="4511"/>
                </a:lnTo>
                <a:lnTo>
                  <a:pt x="1403" y="4507"/>
                </a:lnTo>
                <a:lnTo>
                  <a:pt x="1401" y="4502"/>
                </a:lnTo>
                <a:lnTo>
                  <a:pt x="1400" y="4497"/>
                </a:lnTo>
                <a:lnTo>
                  <a:pt x="1400" y="4491"/>
                </a:lnTo>
                <a:lnTo>
                  <a:pt x="1404" y="4494"/>
                </a:lnTo>
                <a:lnTo>
                  <a:pt x="1410" y="4505"/>
                </a:lnTo>
                <a:lnTo>
                  <a:pt x="1419" y="4512"/>
                </a:lnTo>
                <a:lnTo>
                  <a:pt x="1429" y="4524"/>
                </a:lnTo>
                <a:lnTo>
                  <a:pt x="1431" y="4528"/>
                </a:lnTo>
                <a:lnTo>
                  <a:pt x="1434" y="4543"/>
                </a:lnTo>
                <a:lnTo>
                  <a:pt x="1438" y="4548"/>
                </a:lnTo>
                <a:lnTo>
                  <a:pt x="1438" y="4552"/>
                </a:lnTo>
                <a:lnTo>
                  <a:pt x="1431" y="4558"/>
                </a:lnTo>
                <a:lnTo>
                  <a:pt x="1420" y="4567"/>
                </a:lnTo>
                <a:lnTo>
                  <a:pt x="1417" y="4567"/>
                </a:lnTo>
                <a:lnTo>
                  <a:pt x="1407" y="4564"/>
                </a:lnTo>
                <a:lnTo>
                  <a:pt x="1403" y="4564"/>
                </a:lnTo>
                <a:lnTo>
                  <a:pt x="1398" y="4569"/>
                </a:lnTo>
                <a:lnTo>
                  <a:pt x="1388" y="4569"/>
                </a:lnTo>
                <a:lnTo>
                  <a:pt x="1382" y="4574"/>
                </a:lnTo>
                <a:lnTo>
                  <a:pt x="1379" y="4581"/>
                </a:lnTo>
                <a:lnTo>
                  <a:pt x="1379" y="4590"/>
                </a:lnTo>
                <a:lnTo>
                  <a:pt x="1382" y="4594"/>
                </a:lnTo>
                <a:lnTo>
                  <a:pt x="1385" y="4598"/>
                </a:lnTo>
                <a:lnTo>
                  <a:pt x="1389" y="4602"/>
                </a:lnTo>
                <a:lnTo>
                  <a:pt x="1388" y="4610"/>
                </a:lnTo>
                <a:lnTo>
                  <a:pt x="1384" y="4622"/>
                </a:lnTo>
                <a:lnTo>
                  <a:pt x="1382" y="4629"/>
                </a:lnTo>
                <a:lnTo>
                  <a:pt x="1378" y="4635"/>
                </a:lnTo>
                <a:lnTo>
                  <a:pt x="1368" y="4642"/>
                </a:lnTo>
                <a:lnTo>
                  <a:pt x="1363" y="4647"/>
                </a:lnTo>
                <a:lnTo>
                  <a:pt x="1362" y="4655"/>
                </a:lnTo>
                <a:lnTo>
                  <a:pt x="1363" y="4658"/>
                </a:lnTo>
                <a:lnTo>
                  <a:pt x="1370" y="4666"/>
                </a:lnTo>
                <a:lnTo>
                  <a:pt x="1377" y="4690"/>
                </a:lnTo>
                <a:lnTo>
                  <a:pt x="1378" y="4696"/>
                </a:lnTo>
                <a:lnTo>
                  <a:pt x="1375" y="4703"/>
                </a:lnTo>
                <a:lnTo>
                  <a:pt x="1379" y="4706"/>
                </a:lnTo>
                <a:lnTo>
                  <a:pt x="1409" y="4710"/>
                </a:lnTo>
                <a:lnTo>
                  <a:pt x="1443" y="4702"/>
                </a:lnTo>
                <a:lnTo>
                  <a:pt x="1436" y="4711"/>
                </a:lnTo>
                <a:lnTo>
                  <a:pt x="1424" y="4717"/>
                </a:lnTo>
                <a:lnTo>
                  <a:pt x="1413" y="4718"/>
                </a:lnTo>
                <a:lnTo>
                  <a:pt x="1400" y="4716"/>
                </a:lnTo>
                <a:lnTo>
                  <a:pt x="1398" y="4717"/>
                </a:lnTo>
                <a:lnTo>
                  <a:pt x="1395" y="4719"/>
                </a:lnTo>
                <a:lnTo>
                  <a:pt x="1392" y="4720"/>
                </a:lnTo>
                <a:lnTo>
                  <a:pt x="1384" y="4719"/>
                </a:lnTo>
                <a:lnTo>
                  <a:pt x="1382" y="4720"/>
                </a:lnTo>
                <a:lnTo>
                  <a:pt x="1378" y="4725"/>
                </a:lnTo>
                <a:lnTo>
                  <a:pt x="1375" y="4731"/>
                </a:lnTo>
                <a:lnTo>
                  <a:pt x="1375" y="4738"/>
                </a:lnTo>
                <a:lnTo>
                  <a:pt x="1377" y="4745"/>
                </a:lnTo>
                <a:lnTo>
                  <a:pt x="1373" y="4748"/>
                </a:lnTo>
                <a:lnTo>
                  <a:pt x="1370" y="4754"/>
                </a:lnTo>
                <a:lnTo>
                  <a:pt x="1367" y="4755"/>
                </a:lnTo>
                <a:lnTo>
                  <a:pt x="1364" y="4751"/>
                </a:lnTo>
                <a:lnTo>
                  <a:pt x="1363" y="4745"/>
                </a:lnTo>
                <a:lnTo>
                  <a:pt x="1364" y="4730"/>
                </a:lnTo>
                <a:lnTo>
                  <a:pt x="1364" y="4725"/>
                </a:lnTo>
                <a:lnTo>
                  <a:pt x="1365" y="4720"/>
                </a:lnTo>
                <a:lnTo>
                  <a:pt x="1369" y="4707"/>
                </a:lnTo>
                <a:lnTo>
                  <a:pt x="1368" y="4705"/>
                </a:lnTo>
                <a:lnTo>
                  <a:pt x="1365" y="4690"/>
                </a:lnTo>
                <a:lnTo>
                  <a:pt x="1359" y="4672"/>
                </a:lnTo>
                <a:lnTo>
                  <a:pt x="1358" y="4668"/>
                </a:lnTo>
                <a:lnTo>
                  <a:pt x="1359" y="4665"/>
                </a:lnTo>
                <a:lnTo>
                  <a:pt x="1358" y="4661"/>
                </a:lnTo>
                <a:lnTo>
                  <a:pt x="1354" y="4659"/>
                </a:lnTo>
                <a:lnTo>
                  <a:pt x="1347" y="4657"/>
                </a:lnTo>
                <a:lnTo>
                  <a:pt x="1342" y="4657"/>
                </a:lnTo>
                <a:lnTo>
                  <a:pt x="1339" y="4659"/>
                </a:lnTo>
                <a:lnTo>
                  <a:pt x="1335" y="4662"/>
                </a:lnTo>
                <a:lnTo>
                  <a:pt x="1329" y="4671"/>
                </a:lnTo>
                <a:lnTo>
                  <a:pt x="1326" y="4673"/>
                </a:lnTo>
                <a:lnTo>
                  <a:pt x="1323" y="4675"/>
                </a:lnTo>
                <a:lnTo>
                  <a:pt x="1320" y="4680"/>
                </a:lnTo>
                <a:lnTo>
                  <a:pt x="1319" y="4687"/>
                </a:lnTo>
                <a:lnTo>
                  <a:pt x="1318" y="4691"/>
                </a:lnTo>
                <a:lnTo>
                  <a:pt x="1319" y="4695"/>
                </a:lnTo>
                <a:lnTo>
                  <a:pt x="1322" y="4700"/>
                </a:lnTo>
                <a:lnTo>
                  <a:pt x="1322" y="4703"/>
                </a:lnTo>
                <a:lnTo>
                  <a:pt x="1324" y="4725"/>
                </a:lnTo>
                <a:lnTo>
                  <a:pt x="1325" y="4732"/>
                </a:lnTo>
                <a:lnTo>
                  <a:pt x="1328" y="4737"/>
                </a:lnTo>
                <a:lnTo>
                  <a:pt x="1329" y="4738"/>
                </a:lnTo>
                <a:lnTo>
                  <a:pt x="1331" y="4739"/>
                </a:lnTo>
                <a:lnTo>
                  <a:pt x="1333" y="4741"/>
                </a:lnTo>
                <a:lnTo>
                  <a:pt x="1335" y="4745"/>
                </a:lnTo>
                <a:lnTo>
                  <a:pt x="1335" y="4747"/>
                </a:lnTo>
                <a:lnTo>
                  <a:pt x="1336" y="4750"/>
                </a:lnTo>
                <a:lnTo>
                  <a:pt x="1336" y="4752"/>
                </a:lnTo>
                <a:lnTo>
                  <a:pt x="1340" y="4757"/>
                </a:lnTo>
                <a:lnTo>
                  <a:pt x="1343" y="4760"/>
                </a:lnTo>
                <a:lnTo>
                  <a:pt x="1357" y="4766"/>
                </a:lnTo>
                <a:lnTo>
                  <a:pt x="1361" y="4769"/>
                </a:lnTo>
                <a:lnTo>
                  <a:pt x="1403" y="4811"/>
                </a:lnTo>
                <a:lnTo>
                  <a:pt x="1408" y="4813"/>
                </a:lnTo>
                <a:lnTo>
                  <a:pt x="1412" y="4813"/>
                </a:lnTo>
                <a:lnTo>
                  <a:pt x="1417" y="4811"/>
                </a:lnTo>
                <a:lnTo>
                  <a:pt x="1422" y="4807"/>
                </a:lnTo>
                <a:lnTo>
                  <a:pt x="1427" y="4801"/>
                </a:lnTo>
                <a:lnTo>
                  <a:pt x="1427" y="4786"/>
                </a:lnTo>
                <a:lnTo>
                  <a:pt x="1430" y="4779"/>
                </a:lnTo>
                <a:lnTo>
                  <a:pt x="1428" y="4775"/>
                </a:lnTo>
                <a:lnTo>
                  <a:pt x="1432" y="4771"/>
                </a:lnTo>
                <a:lnTo>
                  <a:pt x="1443" y="4769"/>
                </a:lnTo>
                <a:lnTo>
                  <a:pt x="1446" y="4768"/>
                </a:lnTo>
                <a:lnTo>
                  <a:pt x="1453" y="4766"/>
                </a:lnTo>
                <a:lnTo>
                  <a:pt x="1454" y="4765"/>
                </a:lnTo>
                <a:lnTo>
                  <a:pt x="1458" y="4762"/>
                </a:lnTo>
                <a:lnTo>
                  <a:pt x="1461" y="4764"/>
                </a:lnTo>
                <a:lnTo>
                  <a:pt x="1466" y="4767"/>
                </a:lnTo>
                <a:lnTo>
                  <a:pt x="1468" y="4766"/>
                </a:lnTo>
                <a:lnTo>
                  <a:pt x="1472" y="4760"/>
                </a:lnTo>
                <a:lnTo>
                  <a:pt x="1476" y="4759"/>
                </a:lnTo>
                <a:lnTo>
                  <a:pt x="1478" y="4760"/>
                </a:lnTo>
                <a:lnTo>
                  <a:pt x="1485" y="4762"/>
                </a:lnTo>
                <a:lnTo>
                  <a:pt x="1490" y="4760"/>
                </a:lnTo>
                <a:lnTo>
                  <a:pt x="1492" y="4760"/>
                </a:lnTo>
                <a:lnTo>
                  <a:pt x="1495" y="4759"/>
                </a:lnTo>
                <a:lnTo>
                  <a:pt x="1497" y="4755"/>
                </a:lnTo>
                <a:lnTo>
                  <a:pt x="1498" y="4750"/>
                </a:lnTo>
                <a:lnTo>
                  <a:pt x="1499" y="4741"/>
                </a:lnTo>
                <a:lnTo>
                  <a:pt x="1501" y="4738"/>
                </a:lnTo>
                <a:lnTo>
                  <a:pt x="1505" y="4736"/>
                </a:lnTo>
                <a:lnTo>
                  <a:pt x="1508" y="4734"/>
                </a:lnTo>
                <a:lnTo>
                  <a:pt x="1511" y="4734"/>
                </a:lnTo>
                <a:lnTo>
                  <a:pt x="1514" y="4732"/>
                </a:lnTo>
                <a:lnTo>
                  <a:pt x="1518" y="4731"/>
                </a:lnTo>
                <a:lnTo>
                  <a:pt x="1524" y="4727"/>
                </a:lnTo>
                <a:lnTo>
                  <a:pt x="1526" y="4732"/>
                </a:lnTo>
                <a:lnTo>
                  <a:pt x="1520" y="4738"/>
                </a:lnTo>
                <a:lnTo>
                  <a:pt x="1508" y="4744"/>
                </a:lnTo>
                <a:lnTo>
                  <a:pt x="1509" y="4749"/>
                </a:lnTo>
                <a:lnTo>
                  <a:pt x="1507" y="4754"/>
                </a:lnTo>
                <a:lnTo>
                  <a:pt x="1503" y="4757"/>
                </a:lnTo>
                <a:lnTo>
                  <a:pt x="1500" y="4759"/>
                </a:lnTo>
                <a:lnTo>
                  <a:pt x="1500" y="4760"/>
                </a:lnTo>
                <a:lnTo>
                  <a:pt x="1500" y="4761"/>
                </a:lnTo>
                <a:lnTo>
                  <a:pt x="1500" y="4761"/>
                </a:lnTo>
                <a:lnTo>
                  <a:pt x="1501" y="4762"/>
                </a:lnTo>
                <a:lnTo>
                  <a:pt x="1498" y="4766"/>
                </a:lnTo>
                <a:lnTo>
                  <a:pt x="1492" y="4775"/>
                </a:lnTo>
                <a:lnTo>
                  <a:pt x="1486" y="4786"/>
                </a:lnTo>
                <a:lnTo>
                  <a:pt x="1485" y="4789"/>
                </a:lnTo>
                <a:lnTo>
                  <a:pt x="1479" y="4815"/>
                </a:lnTo>
                <a:lnTo>
                  <a:pt x="1478" y="4820"/>
                </a:lnTo>
                <a:lnTo>
                  <a:pt x="1475" y="4825"/>
                </a:lnTo>
                <a:lnTo>
                  <a:pt x="1471" y="4829"/>
                </a:lnTo>
                <a:lnTo>
                  <a:pt x="1463" y="4833"/>
                </a:lnTo>
                <a:lnTo>
                  <a:pt x="1460" y="4836"/>
                </a:lnTo>
                <a:lnTo>
                  <a:pt x="1461" y="4839"/>
                </a:lnTo>
                <a:lnTo>
                  <a:pt x="1461" y="4844"/>
                </a:lnTo>
                <a:lnTo>
                  <a:pt x="1461" y="4849"/>
                </a:lnTo>
                <a:lnTo>
                  <a:pt x="1471" y="4849"/>
                </a:lnTo>
                <a:lnTo>
                  <a:pt x="1475" y="4851"/>
                </a:lnTo>
                <a:lnTo>
                  <a:pt x="1514" y="4877"/>
                </a:lnTo>
                <a:lnTo>
                  <a:pt x="1535" y="4876"/>
                </a:lnTo>
                <a:lnTo>
                  <a:pt x="1556" y="4851"/>
                </a:lnTo>
                <a:lnTo>
                  <a:pt x="1557" y="4847"/>
                </a:lnTo>
                <a:lnTo>
                  <a:pt x="1560" y="4836"/>
                </a:lnTo>
                <a:lnTo>
                  <a:pt x="1562" y="4834"/>
                </a:lnTo>
                <a:lnTo>
                  <a:pt x="1564" y="4835"/>
                </a:lnTo>
                <a:lnTo>
                  <a:pt x="1566" y="4837"/>
                </a:lnTo>
                <a:lnTo>
                  <a:pt x="1566" y="4840"/>
                </a:lnTo>
                <a:lnTo>
                  <a:pt x="1562" y="4847"/>
                </a:lnTo>
                <a:lnTo>
                  <a:pt x="1560" y="4853"/>
                </a:lnTo>
                <a:lnTo>
                  <a:pt x="1546" y="4876"/>
                </a:lnTo>
                <a:lnTo>
                  <a:pt x="1535" y="4886"/>
                </a:lnTo>
                <a:lnTo>
                  <a:pt x="1525" y="4889"/>
                </a:lnTo>
                <a:lnTo>
                  <a:pt x="1515" y="4885"/>
                </a:lnTo>
                <a:lnTo>
                  <a:pt x="1512" y="4882"/>
                </a:lnTo>
                <a:lnTo>
                  <a:pt x="1509" y="4879"/>
                </a:lnTo>
                <a:lnTo>
                  <a:pt x="1505" y="4878"/>
                </a:lnTo>
                <a:lnTo>
                  <a:pt x="1501" y="4880"/>
                </a:lnTo>
                <a:lnTo>
                  <a:pt x="1500" y="4877"/>
                </a:lnTo>
                <a:lnTo>
                  <a:pt x="1497" y="4878"/>
                </a:lnTo>
                <a:lnTo>
                  <a:pt x="1492" y="4877"/>
                </a:lnTo>
                <a:lnTo>
                  <a:pt x="1490" y="4874"/>
                </a:lnTo>
                <a:lnTo>
                  <a:pt x="1489" y="4870"/>
                </a:lnTo>
                <a:lnTo>
                  <a:pt x="1488" y="4868"/>
                </a:lnTo>
                <a:lnTo>
                  <a:pt x="1485" y="4867"/>
                </a:lnTo>
                <a:lnTo>
                  <a:pt x="1481" y="4869"/>
                </a:lnTo>
                <a:lnTo>
                  <a:pt x="1483" y="4877"/>
                </a:lnTo>
                <a:lnTo>
                  <a:pt x="1476" y="4877"/>
                </a:lnTo>
                <a:lnTo>
                  <a:pt x="1467" y="4873"/>
                </a:lnTo>
                <a:lnTo>
                  <a:pt x="1460" y="4873"/>
                </a:lnTo>
                <a:lnTo>
                  <a:pt x="1460" y="4882"/>
                </a:lnTo>
                <a:lnTo>
                  <a:pt x="1463" y="4888"/>
                </a:lnTo>
                <a:lnTo>
                  <a:pt x="1470" y="4895"/>
                </a:lnTo>
                <a:lnTo>
                  <a:pt x="1476" y="4903"/>
                </a:lnTo>
                <a:lnTo>
                  <a:pt x="1476" y="4907"/>
                </a:lnTo>
                <a:lnTo>
                  <a:pt x="1472" y="4903"/>
                </a:lnTo>
                <a:lnTo>
                  <a:pt x="1468" y="4899"/>
                </a:lnTo>
                <a:lnTo>
                  <a:pt x="1463" y="4899"/>
                </a:lnTo>
                <a:lnTo>
                  <a:pt x="1460" y="4905"/>
                </a:lnTo>
                <a:lnTo>
                  <a:pt x="1457" y="4919"/>
                </a:lnTo>
                <a:lnTo>
                  <a:pt x="1452" y="4923"/>
                </a:lnTo>
                <a:lnTo>
                  <a:pt x="1452" y="4925"/>
                </a:lnTo>
                <a:lnTo>
                  <a:pt x="1460" y="4934"/>
                </a:lnTo>
                <a:lnTo>
                  <a:pt x="1470" y="4936"/>
                </a:lnTo>
                <a:lnTo>
                  <a:pt x="1481" y="4935"/>
                </a:lnTo>
                <a:lnTo>
                  <a:pt x="1492" y="4929"/>
                </a:lnTo>
                <a:lnTo>
                  <a:pt x="1487" y="4938"/>
                </a:lnTo>
                <a:lnTo>
                  <a:pt x="1480" y="4943"/>
                </a:lnTo>
                <a:lnTo>
                  <a:pt x="1465" y="4950"/>
                </a:lnTo>
                <a:lnTo>
                  <a:pt x="1460" y="4954"/>
                </a:lnTo>
                <a:lnTo>
                  <a:pt x="1460" y="4957"/>
                </a:lnTo>
                <a:lnTo>
                  <a:pt x="1462" y="4961"/>
                </a:lnTo>
                <a:lnTo>
                  <a:pt x="1465" y="4966"/>
                </a:lnTo>
                <a:lnTo>
                  <a:pt x="1466" y="4971"/>
                </a:lnTo>
                <a:lnTo>
                  <a:pt x="1465" y="4977"/>
                </a:lnTo>
                <a:lnTo>
                  <a:pt x="1465" y="4982"/>
                </a:lnTo>
                <a:lnTo>
                  <a:pt x="1477" y="4985"/>
                </a:lnTo>
                <a:lnTo>
                  <a:pt x="1478" y="4985"/>
                </a:lnTo>
                <a:lnTo>
                  <a:pt x="1478" y="4976"/>
                </a:lnTo>
                <a:lnTo>
                  <a:pt x="1478" y="4969"/>
                </a:lnTo>
                <a:lnTo>
                  <a:pt x="1483" y="4965"/>
                </a:lnTo>
                <a:lnTo>
                  <a:pt x="1506" y="4959"/>
                </a:lnTo>
                <a:lnTo>
                  <a:pt x="1510" y="4959"/>
                </a:lnTo>
                <a:lnTo>
                  <a:pt x="1516" y="4961"/>
                </a:lnTo>
                <a:lnTo>
                  <a:pt x="1521" y="4963"/>
                </a:lnTo>
                <a:lnTo>
                  <a:pt x="1524" y="4966"/>
                </a:lnTo>
                <a:lnTo>
                  <a:pt x="1524" y="4969"/>
                </a:lnTo>
                <a:lnTo>
                  <a:pt x="1519" y="4975"/>
                </a:lnTo>
                <a:lnTo>
                  <a:pt x="1518" y="4981"/>
                </a:lnTo>
                <a:lnTo>
                  <a:pt x="1520" y="4989"/>
                </a:lnTo>
                <a:lnTo>
                  <a:pt x="1526" y="4995"/>
                </a:lnTo>
                <a:lnTo>
                  <a:pt x="1531" y="4995"/>
                </a:lnTo>
                <a:lnTo>
                  <a:pt x="1537" y="4994"/>
                </a:lnTo>
                <a:lnTo>
                  <a:pt x="1540" y="5002"/>
                </a:lnTo>
                <a:lnTo>
                  <a:pt x="1540" y="5005"/>
                </a:lnTo>
                <a:lnTo>
                  <a:pt x="1562" y="5012"/>
                </a:lnTo>
                <a:lnTo>
                  <a:pt x="1613" y="5026"/>
                </a:lnTo>
                <a:lnTo>
                  <a:pt x="1663" y="5041"/>
                </a:lnTo>
                <a:lnTo>
                  <a:pt x="1712" y="5055"/>
                </a:lnTo>
                <a:lnTo>
                  <a:pt x="1762" y="5070"/>
                </a:lnTo>
                <a:lnTo>
                  <a:pt x="1812" y="5083"/>
                </a:lnTo>
                <a:lnTo>
                  <a:pt x="1862" y="5097"/>
                </a:lnTo>
                <a:lnTo>
                  <a:pt x="1912" y="5111"/>
                </a:lnTo>
                <a:lnTo>
                  <a:pt x="1962" y="5125"/>
                </a:lnTo>
                <a:lnTo>
                  <a:pt x="2012" y="5139"/>
                </a:lnTo>
                <a:lnTo>
                  <a:pt x="2062" y="5152"/>
                </a:lnTo>
                <a:lnTo>
                  <a:pt x="2113" y="5165"/>
                </a:lnTo>
                <a:lnTo>
                  <a:pt x="2163" y="5179"/>
                </a:lnTo>
                <a:lnTo>
                  <a:pt x="2213" y="5191"/>
                </a:lnTo>
                <a:lnTo>
                  <a:pt x="2263" y="5204"/>
                </a:lnTo>
                <a:lnTo>
                  <a:pt x="2313" y="5216"/>
                </a:lnTo>
                <a:lnTo>
                  <a:pt x="2364" y="5230"/>
                </a:lnTo>
                <a:lnTo>
                  <a:pt x="2414" y="5242"/>
                </a:lnTo>
                <a:lnTo>
                  <a:pt x="2464" y="5254"/>
                </a:lnTo>
                <a:lnTo>
                  <a:pt x="2516" y="5266"/>
                </a:lnTo>
                <a:lnTo>
                  <a:pt x="2566" y="5278"/>
                </a:lnTo>
                <a:lnTo>
                  <a:pt x="2617" y="5290"/>
                </a:lnTo>
                <a:lnTo>
                  <a:pt x="2667" y="5302"/>
                </a:lnTo>
                <a:lnTo>
                  <a:pt x="2718" y="5313"/>
                </a:lnTo>
                <a:lnTo>
                  <a:pt x="2768" y="5324"/>
                </a:lnTo>
                <a:lnTo>
                  <a:pt x="2819" y="5335"/>
                </a:lnTo>
                <a:lnTo>
                  <a:pt x="2847" y="5342"/>
                </a:lnTo>
                <a:lnTo>
                  <a:pt x="2870" y="5348"/>
                </a:lnTo>
                <a:lnTo>
                  <a:pt x="2921" y="5358"/>
                </a:lnTo>
                <a:lnTo>
                  <a:pt x="2972" y="5369"/>
                </a:lnTo>
                <a:lnTo>
                  <a:pt x="3023" y="5380"/>
                </a:lnTo>
                <a:lnTo>
                  <a:pt x="3073" y="5390"/>
                </a:lnTo>
                <a:lnTo>
                  <a:pt x="3077" y="5391"/>
                </a:lnTo>
                <a:lnTo>
                  <a:pt x="3125" y="5401"/>
                </a:lnTo>
                <a:lnTo>
                  <a:pt x="3176" y="5411"/>
                </a:lnTo>
                <a:lnTo>
                  <a:pt x="3227" y="5421"/>
                </a:lnTo>
                <a:lnTo>
                  <a:pt x="3278" y="5431"/>
                </a:lnTo>
                <a:lnTo>
                  <a:pt x="3329" y="5441"/>
                </a:lnTo>
                <a:lnTo>
                  <a:pt x="3381" y="5451"/>
                </a:lnTo>
                <a:lnTo>
                  <a:pt x="3432" y="5460"/>
                </a:lnTo>
                <a:lnTo>
                  <a:pt x="3483" y="5470"/>
                </a:lnTo>
                <a:lnTo>
                  <a:pt x="3534" y="5479"/>
                </a:lnTo>
                <a:lnTo>
                  <a:pt x="3539" y="5480"/>
                </a:lnTo>
                <a:lnTo>
                  <a:pt x="3540" y="5478"/>
                </a:lnTo>
                <a:lnTo>
                  <a:pt x="3542" y="5475"/>
                </a:lnTo>
                <a:lnTo>
                  <a:pt x="3544" y="5472"/>
                </a:lnTo>
                <a:lnTo>
                  <a:pt x="3547" y="5470"/>
                </a:lnTo>
                <a:lnTo>
                  <a:pt x="3547" y="5466"/>
                </a:lnTo>
                <a:lnTo>
                  <a:pt x="3545" y="5460"/>
                </a:lnTo>
                <a:close/>
                <a:moveTo>
                  <a:pt x="1443" y="5050"/>
                </a:moveTo>
                <a:lnTo>
                  <a:pt x="1432" y="5045"/>
                </a:lnTo>
                <a:lnTo>
                  <a:pt x="1426" y="5037"/>
                </a:lnTo>
                <a:lnTo>
                  <a:pt x="1421" y="5031"/>
                </a:lnTo>
                <a:lnTo>
                  <a:pt x="1417" y="5028"/>
                </a:lnTo>
                <a:lnTo>
                  <a:pt x="1417" y="5032"/>
                </a:lnTo>
                <a:lnTo>
                  <a:pt x="1418" y="5034"/>
                </a:lnTo>
                <a:lnTo>
                  <a:pt x="1419" y="5035"/>
                </a:lnTo>
                <a:lnTo>
                  <a:pt x="1419" y="5038"/>
                </a:lnTo>
                <a:lnTo>
                  <a:pt x="1418" y="5041"/>
                </a:lnTo>
                <a:lnTo>
                  <a:pt x="1418" y="5043"/>
                </a:lnTo>
                <a:lnTo>
                  <a:pt x="1417" y="5046"/>
                </a:lnTo>
                <a:lnTo>
                  <a:pt x="1420" y="5052"/>
                </a:lnTo>
                <a:lnTo>
                  <a:pt x="1422" y="5054"/>
                </a:lnTo>
                <a:lnTo>
                  <a:pt x="1424" y="5057"/>
                </a:lnTo>
                <a:lnTo>
                  <a:pt x="1429" y="5058"/>
                </a:lnTo>
                <a:lnTo>
                  <a:pt x="1433" y="5060"/>
                </a:lnTo>
                <a:lnTo>
                  <a:pt x="1437" y="5062"/>
                </a:lnTo>
                <a:lnTo>
                  <a:pt x="1440" y="5061"/>
                </a:lnTo>
                <a:lnTo>
                  <a:pt x="1444" y="5058"/>
                </a:lnTo>
                <a:lnTo>
                  <a:pt x="1446" y="5057"/>
                </a:lnTo>
                <a:lnTo>
                  <a:pt x="1450" y="5057"/>
                </a:lnTo>
                <a:lnTo>
                  <a:pt x="1453" y="5057"/>
                </a:lnTo>
                <a:lnTo>
                  <a:pt x="1453" y="5056"/>
                </a:lnTo>
                <a:lnTo>
                  <a:pt x="1451" y="5053"/>
                </a:lnTo>
                <a:lnTo>
                  <a:pt x="1443" y="5050"/>
                </a:lnTo>
                <a:close/>
                <a:moveTo>
                  <a:pt x="690" y="2449"/>
                </a:moveTo>
                <a:lnTo>
                  <a:pt x="697" y="2447"/>
                </a:lnTo>
                <a:lnTo>
                  <a:pt x="711" y="2442"/>
                </a:lnTo>
                <a:lnTo>
                  <a:pt x="721" y="2439"/>
                </a:lnTo>
                <a:lnTo>
                  <a:pt x="724" y="2438"/>
                </a:lnTo>
                <a:lnTo>
                  <a:pt x="727" y="2436"/>
                </a:lnTo>
                <a:lnTo>
                  <a:pt x="741" y="2423"/>
                </a:lnTo>
                <a:lnTo>
                  <a:pt x="744" y="2420"/>
                </a:lnTo>
                <a:lnTo>
                  <a:pt x="751" y="2417"/>
                </a:lnTo>
                <a:lnTo>
                  <a:pt x="755" y="2415"/>
                </a:lnTo>
                <a:lnTo>
                  <a:pt x="762" y="2408"/>
                </a:lnTo>
                <a:lnTo>
                  <a:pt x="766" y="2401"/>
                </a:lnTo>
                <a:lnTo>
                  <a:pt x="770" y="2394"/>
                </a:lnTo>
                <a:lnTo>
                  <a:pt x="771" y="2385"/>
                </a:lnTo>
                <a:lnTo>
                  <a:pt x="770" y="2378"/>
                </a:lnTo>
                <a:lnTo>
                  <a:pt x="764" y="2380"/>
                </a:lnTo>
                <a:lnTo>
                  <a:pt x="748" y="2394"/>
                </a:lnTo>
                <a:lnTo>
                  <a:pt x="697" y="2420"/>
                </a:lnTo>
                <a:lnTo>
                  <a:pt x="687" y="2424"/>
                </a:lnTo>
                <a:lnTo>
                  <a:pt x="686" y="2427"/>
                </a:lnTo>
                <a:lnTo>
                  <a:pt x="686" y="2433"/>
                </a:lnTo>
                <a:lnTo>
                  <a:pt x="686" y="2437"/>
                </a:lnTo>
                <a:lnTo>
                  <a:pt x="686" y="2439"/>
                </a:lnTo>
                <a:lnTo>
                  <a:pt x="687" y="2447"/>
                </a:lnTo>
                <a:lnTo>
                  <a:pt x="687" y="2449"/>
                </a:lnTo>
                <a:lnTo>
                  <a:pt x="690" y="2449"/>
                </a:lnTo>
                <a:close/>
                <a:moveTo>
                  <a:pt x="864" y="4177"/>
                </a:moveTo>
                <a:lnTo>
                  <a:pt x="866" y="4179"/>
                </a:lnTo>
                <a:lnTo>
                  <a:pt x="872" y="4184"/>
                </a:lnTo>
                <a:lnTo>
                  <a:pt x="880" y="4186"/>
                </a:lnTo>
                <a:lnTo>
                  <a:pt x="890" y="4187"/>
                </a:lnTo>
                <a:lnTo>
                  <a:pt x="892" y="4187"/>
                </a:lnTo>
                <a:lnTo>
                  <a:pt x="894" y="4186"/>
                </a:lnTo>
                <a:lnTo>
                  <a:pt x="896" y="4184"/>
                </a:lnTo>
                <a:lnTo>
                  <a:pt x="894" y="4182"/>
                </a:lnTo>
                <a:lnTo>
                  <a:pt x="892" y="4179"/>
                </a:lnTo>
                <a:lnTo>
                  <a:pt x="884" y="4175"/>
                </a:lnTo>
                <a:lnTo>
                  <a:pt x="883" y="4173"/>
                </a:lnTo>
                <a:lnTo>
                  <a:pt x="883" y="4172"/>
                </a:lnTo>
                <a:lnTo>
                  <a:pt x="881" y="4171"/>
                </a:lnTo>
                <a:lnTo>
                  <a:pt x="878" y="4171"/>
                </a:lnTo>
                <a:lnTo>
                  <a:pt x="874" y="4171"/>
                </a:lnTo>
                <a:lnTo>
                  <a:pt x="867" y="4167"/>
                </a:lnTo>
                <a:lnTo>
                  <a:pt x="864" y="4167"/>
                </a:lnTo>
                <a:lnTo>
                  <a:pt x="864" y="4169"/>
                </a:lnTo>
                <a:lnTo>
                  <a:pt x="867" y="4172"/>
                </a:lnTo>
                <a:lnTo>
                  <a:pt x="867" y="4176"/>
                </a:lnTo>
                <a:lnTo>
                  <a:pt x="864" y="4177"/>
                </a:lnTo>
                <a:close/>
                <a:moveTo>
                  <a:pt x="1242" y="4431"/>
                </a:moveTo>
                <a:lnTo>
                  <a:pt x="1236" y="4439"/>
                </a:lnTo>
                <a:lnTo>
                  <a:pt x="1234" y="4443"/>
                </a:lnTo>
                <a:lnTo>
                  <a:pt x="1233" y="4450"/>
                </a:lnTo>
                <a:lnTo>
                  <a:pt x="1233" y="4454"/>
                </a:lnTo>
                <a:lnTo>
                  <a:pt x="1233" y="4456"/>
                </a:lnTo>
                <a:lnTo>
                  <a:pt x="1233" y="4459"/>
                </a:lnTo>
                <a:lnTo>
                  <a:pt x="1235" y="4460"/>
                </a:lnTo>
                <a:lnTo>
                  <a:pt x="1241" y="4459"/>
                </a:lnTo>
                <a:lnTo>
                  <a:pt x="1250" y="4453"/>
                </a:lnTo>
                <a:lnTo>
                  <a:pt x="1256" y="4443"/>
                </a:lnTo>
                <a:lnTo>
                  <a:pt x="1259" y="4429"/>
                </a:lnTo>
                <a:lnTo>
                  <a:pt x="1255" y="4418"/>
                </a:lnTo>
                <a:lnTo>
                  <a:pt x="1250" y="4410"/>
                </a:lnTo>
                <a:lnTo>
                  <a:pt x="1244" y="4409"/>
                </a:lnTo>
                <a:lnTo>
                  <a:pt x="1242" y="4410"/>
                </a:lnTo>
                <a:lnTo>
                  <a:pt x="1237" y="4412"/>
                </a:lnTo>
                <a:lnTo>
                  <a:pt x="1233" y="4415"/>
                </a:lnTo>
                <a:lnTo>
                  <a:pt x="1230" y="4420"/>
                </a:lnTo>
                <a:lnTo>
                  <a:pt x="1223" y="4426"/>
                </a:lnTo>
                <a:lnTo>
                  <a:pt x="1223" y="4430"/>
                </a:lnTo>
                <a:lnTo>
                  <a:pt x="1224" y="4431"/>
                </a:lnTo>
                <a:lnTo>
                  <a:pt x="1227" y="4435"/>
                </a:lnTo>
                <a:lnTo>
                  <a:pt x="1230" y="4439"/>
                </a:lnTo>
                <a:lnTo>
                  <a:pt x="1233" y="4438"/>
                </a:lnTo>
                <a:lnTo>
                  <a:pt x="1242" y="4426"/>
                </a:lnTo>
                <a:lnTo>
                  <a:pt x="1245" y="4423"/>
                </a:lnTo>
                <a:lnTo>
                  <a:pt x="1246" y="4421"/>
                </a:lnTo>
                <a:lnTo>
                  <a:pt x="1247" y="4418"/>
                </a:lnTo>
                <a:lnTo>
                  <a:pt x="1247" y="4414"/>
                </a:lnTo>
                <a:lnTo>
                  <a:pt x="1249" y="4414"/>
                </a:lnTo>
                <a:lnTo>
                  <a:pt x="1250" y="4418"/>
                </a:lnTo>
                <a:lnTo>
                  <a:pt x="1251" y="4422"/>
                </a:lnTo>
                <a:lnTo>
                  <a:pt x="1249" y="4426"/>
                </a:lnTo>
                <a:lnTo>
                  <a:pt x="1242" y="4431"/>
                </a:lnTo>
                <a:close/>
                <a:moveTo>
                  <a:pt x="1400" y="4996"/>
                </a:moveTo>
                <a:lnTo>
                  <a:pt x="1393" y="4993"/>
                </a:lnTo>
                <a:lnTo>
                  <a:pt x="1389" y="4986"/>
                </a:lnTo>
                <a:lnTo>
                  <a:pt x="1381" y="4981"/>
                </a:lnTo>
                <a:lnTo>
                  <a:pt x="1375" y="4977"/>
                </a:lnTo>
                <a:lnTo>
                  <a:pt x="1372" y="4975"/>
                </a:lnTo>
                <a:lnTo>
                  <a:pt x="1360" y="4956"/>
                </a:lnTo>
                <a:lnTo>
                  <a:pt x="1357" y="4948"/>
                </a:lnTo>
                <a:lnTo>
                  <a:pt x="1345" y="4915"/>
                </a:lnTo>
                <a:lnTo>
                  <a:pt x="1343" y="4900"/>
                </a:lnTo>
                <a:lnTo>
                  <a:pt x="1341" y="4899"/>
                </a:lnTo>
                <a:lnTo>
                  <a:pt x="1339" y="4902"/>
                </a:lnTo>
                <a:lnTo>
                  <a:pt x="1338" y="4908"/>
                </a:lnTo>
                <a:lnTo>
                  <a:pt x="1342" y="4925"/>
                </a:lnTo>
                <a:lnTo>
                  <a:pt x="1342" y="4928"/>
                </a:lnTo>
                <a:lnTo>
                  <a:pt x="1345" y="4933"/>
                </a:lnTo>
                <a:lnTo>
                  <a:pt x="1360" y="4969"/>
                </a:lnTo>
                <a:lnTo>
                  <a:pt x="1377" y="4988"/>
                </a:lnTo>
                <a:lnTo>
                  <a:pt x="1383" y="5003"/>
                </a:lnTo>
                <a:lnTo>
                  <a:pt x="1388" y="5008"/>
                </a:lnTo>
                <a:lnTo>
                  <a:pt x="1394" y="5007"/>
                </a:lnTo>
                <a:lnTo>
                  <a:pt x="1397" y="5011"/>
                </a:lnTo>
                <a:lnTo>
                  <a:pt x="1400" y="5009"/>
                </a:lnTo>
                <a:lnTo>
                  <a:pt x="1402" y="5005"/>
                </a:lnTo>
                <a:lnTo>
                  <a:pt x="1402" y="4999"/>
                </a:lnTo>
                <a:lnTo>
                  <a:pt x="1400" y="4996"/>
                </a:lnTo>
                <a:close/>
                <a:moveTo>
                  <a:pt x="1437" y="4799"/>
                </a:moveTo>
                <a:lnTo>
                  <a:pt x="1440" y="4798"/>
                </a:lnTo>
                <a:lnTo>
                  <a:pt x="1442" y="4797"/>
                </a:lnTo>
                <a:lnTo>
                  <a:pt x="1446" y="4795"/>
                </a:lnTo>
                <a:lnTo>
                  <a:pt x="1449" y="4795"/>
                </a:lnTo>
                <a:lnTo>
                  <a:pt x="1452" y="4798"/>
                </a:lnTo>
                <a:lnTo>
                  <a:pt x="1452" y="4801"/>
                </a:lnTo>
                <a:lnTo>
                  <a:pt x="1449" y="4806"/>
                </a:lnTo>
                <a:lnTo>
                  <a:pt x="1457" y="4807"/>
                </a:lnTo>
                <a:lnTo>
                  <a:pt x="1463" y="4801"/>
                </a:lnTo>
                <a:lnTo>
                  <a:pt x="1466" y="4794"/>
                </a:lnTo>
                <a:lnTo>
                  <a:pt x="1463" y="4785"/>
                </a:lnTo>
                <a:lnTo>
                  <a:pt x="1463" y="4774"/>
                </a:lnTo>
                <a:lnTo>
                  <a:pt x="1463" y="4771"/>
                </a:lnTo>
                <a:lnTo>
                  <a:pt x="1461" y="4770"/>
                </a:lnTo>
                <a:lnTo>
                  <a:pt x="1459" y="4770"/>
                </a:lnTo>
                <a:lnTo>
                  <a:pt x="1456" y="4771"/>
                </a:lnTo>
                <a:lnTo>
                  <a:pt x="1450" y="4771"/>
                </a:lnTo>
                <a:lnTo>
                  <a:pt x="1443" y="4772"/>
                </a:lnTo>
                <a:lnTo>
                  <a:pt x="1439" y="4777"/>
                </a:lnTo>
                <a:lnTo>
                  <a:pt x="1440" y="4782"/>
                </a:lnTo>
                <a:lnTo>
                  <a:pt x="1439" y="4785"/>
                </a:lnTo>
                <a:lnTo>
                  <a:pt x="1436" y="4787"/>
                </a:lnTo>
                <a:lnTo>
                  <a:pt x="1434" y="4790"/>
                </a:lnTo>
                <a:lnTo>
                  <a:pt x="1434" y="4794"/>
                </a:lnTo>
                <a:lnTo>
                  <a:pt x="1432" y="4799"/>
                </a:lnTo>
                <a:lnTo>
                  <a:pt x="1437" y="4799"/>
                </a:lnTo>
                <a:close/>
                <a:moveTo>
                  <a:pt x="1234" y="4722"/>
                </a:moveTo>
                <a:lnTo>
                  <a:pt x="1235" y="4725"/>
                </a:lnTo>
                <a:lnTo>
                  <a:pt x="1242" y="4731"/>
                </a:lnTo>
                <a:lnTo>
                  <a:pt x="1246" y="4735"/>
                </a:lnTo>
                <a:lnTo>
                  <a:pt x="1252" y="4738"/>
                </a:lnTo>
                <a:lnTo>
                  <a:pt x="1254" y="4738"/>
                </a:lnTo>
                <a:lnTo>
                  <a:pt x="1257" y="4738"/>
                </a:lnTo>
                <a:lnTo>
                  <a:pt x="1261" y="4739"/>
                </a:lnTo>
                <a:lnTo>
                  <a:pt x="1270" y="4747"/>
                </a:lnTo>
                <a:lnTo>
                  <a:pt x="1273" y="4745"/>
                </a:lnTo>
                <a:lnTo>
                  <a:pt x="1274" y="4741"/>
                </a:lnTo>
                <a:lnTo>
                  <a:pt x="1265" y="4726"/>
                </a:lnTo>
                <a:lnTo>
                  <a:pt x="1262" y="4722"/>
                </a:lnTo>
                <a:lnTo>
                  <a:pt x="1257" y="4720"/>
                </a:lnTo>
                <a:lnTo>
                  <a:pt x="1255" y="4718"/>
                </a:lnTo>
                <a:lnTo>
                  <a:pt x="1252" y="4716"/>
                </a:lnTo>
                <a:lnTo>
                  <a:pt x="1246" y="4715"/>
                </a:lnTo>
                <a:lnTo>
                  <a:pt x="1245" y="4714"/>
                </a:lnTo>
                <a:lnTo>
                  <a:pt x="1241" y="4708"/>
                </a:lnTo>
                <a:lnTo>
                  <a:pt x="1239" y="4708"/>
                </a:lnTo>
                <a:lnTo>
                  <a:pt x="1235" y="4709"/>
                </a:lnTo>
                <a:lnTo>
                  <a:pt x="1233" y="4712"/>
                </a:lnTo>
                <a:lnTo>
                  <a:pt x="1233" y="4715"/>
                </a:lnTo>
                <a:lnTo>
                  <a:pt x="1235" y="4717"/>
                </a:lnTo>
                <a:lnTo>
                  <a:pt x="1236" y="4719"/>
                </a:lnTo>
                <a:lnTo>
                  <a:pt x="1235" y="4721"/>
                </a:lnTo>
                <a:lnTo>
                  <a:pt x="1234" y="4722"/>
                </a:lnTo>
                <a:close/>
                <a:moveTo>
                  <a:pt x="1378" y="5038"/>
                </a:moveTo>
                <a:lnTo>
                  <a:pt x="1361" y="5013"/>
                </a:lnTo>
                <a:lnTo>
                  <a:pt x="1357" y="5005"/>
                </a:lnTo>
                <a:lnTo>
                  <a:pt x="1357" y="5004"/>
                </a:lnTo>
                <a:lnTo>
                  <a:pt x="1358" y="5002"/>
                </a:lnTo>
                <a:lnTo>
                  <a:pt x="1359" y="4999"/>
                </a:lnTo>
                <a:lnTo>
                  <a:pt x="1361" y="4999"/>
                </a:lnTo>
                <a:lnTo>
                  <a:pt x="1361" y="5002"/>
                </a:lnTo>
                <a:lnTo>
                  <a:pt x="1363" y="5005"/>
                </a:lnTo>
                <a:lnTo>
                  <a:pt x="1365" y="5008"/>
                </a:lnTo>
                <a:lnTo>
                  <a:pt x="1368" y="5009"/>
                </a:lnTo>
                <a:lnTo>
                  <a:pt x="1371" y="5011"/>
                </a:lnTo>
                <a:lnTo>
                  <a:pt x="1360" y="4988"/>
                </a:lnTo>
                <a:lnTo>
                  <a:pt x="1347" y="4969"/>
                </a:lnTo>
                <a:lnTo>
                  <a:pt x="1348" y="4965"/>
                </a:lnTo>
                <a:lnTo>
                  <a:pt x="1347" y="4963"/>
                </a:lnTo>
                <a:lnTo>
                  <a:pt x="1347" y="4961"/>
                </a:lnTo>
                <a:lnTo>
                  <a:pt x="1343" y="4973"/>
                </a:lnTo>
                <a:lnTo>
                  <a:pt x="1342" y="4981"/>
                </a:lnTo>
                <a:lnTo>
                  <a:pt x="1343" y="4987"/>
                </a:lnTo>
                <a:lnTo>
                  <a:pt x="1348" y="4996"/>
                </a:lnTo>
                <a:lnTo>
                  <a:pt x="1340" y="4998"/>
                </a:lnTo>
                <a:lnTo>
                  <a:pt x="1339" y="5005"/>
                </a:lnTo>
                <a:lnTo>
                  <a:pt x="1341" y="5012"/>
                </a:lnTo>
                <a:lnTo>
                  <a:pt x="1343" y="5018"/>
                </a:lnTo>
                <a:lnTo>
                  <a:pt x="1343" y="5021"/>
                </a:lnTo>
                <a:lnTo>
                  <a:pt x="1339" y="5023"/>
                </a:lnTo>
                <a:lnTo>
                  <a:pt x="1336" y="5027"/>
                </a:lnTo>
                <a:lnTo>
                  <a:pt x="1336" y="5033"/>
                </a:lnTo>
                <a:lnTo>
                  <a:pt x="1336" y="5036"/>
                </a:lnTo>
                <a:lnTo>
                  <a:pt x="1336" y="5042"/>
                </a:lnTo>
                <a:lnTo>
                  <a:pt x="1339" y="5044"/>
                </a:lnTo>
                <a:lnTo>
                  <a:pt x="1341" y="5046"/>
                </a:lnTo>
                <a:lnTo>
                  <a:pt x="1343" y="5051"/>
                </a:lnTo>
                <a:lnTo>
                  <a:pt x="1345" y="5053"/>
                </a:lnTo>
                <a:lnTo>
                  <a:pt x="1351" y="5053"/>
                </a:lnTo>
                <a:lnTo>
                  <a:pt x="1357" y="5052"/>
                </a:lnTo>
                <a:lnTo>
                  <a:pt x="1360" y="5051"/>
                </a:lnTo>
                <a:lnTo>
                  <a:pt x="1361" y="5047"/>
                </a:lnTo>
                <a:lnTo>
                  <a:pt x="1358" y="5038"/>
                </a:lnTo>
                <a:lnTo>
                  <a:pt x="1357" y="5035"/>
                </a:lnTo>
                <a:lnTo>
                  <a:pt x="1367" y="5043"/>
                </a:lnTo>
                <a:lnTo>
                  <a:pt x="1373" y="5044"/>
                </a:lnTo>
                <a:lnTo>
                  <a:pt x="1378" y="5038"/>
                </a:lnTo>
                <a:close/>
                <a:moveTo>
                  <a:pt x="1341" y="4879"/>
                </a:moveTo>
                <a:lnTo>
                  <a:pt x="1331" y="4873"/>
                </a:lnTo>
                <a:lnTo>
                  <a:pt x="1324" y="4865"/>
                </a:lnTo>
                <a:lnTo>
                  <a:pt x="1323" y="4863"/>
                </a:lnTo>
                <a:lnTo>
                  <a:pt x="1322" y="4859"/>
                </a:lnTo>
                <a:lnTo>
                  <a:pt x="1320" y="4857"/>
                </a:lnTo>
                <a:lnTo>
                  <a:pt x="1313" y="4857"/>
                </a:lnTo>
                <a:lnTo>
                  <a:pt x="1311" y="4858"/>
                </a:lnTo>
                <a:lnTo>
                  <a:pt x="1310" y="4860"/>
                </a:lnTo>
                <a:lnTo>
                  <a:pt x="1311" y="4861"/>
                </a:lnTo>
                <a:lnTo>
                  <a:pt x="1311" y="4863"/>
                </a:lnTo>
                <a:lnTo>
                  <a:pt x="1310" y="4864"/>
                </a:lnTo>
                <a:lnTo>
                  <a:pt x="1310" y="4868"/>
                </a:lnTo>
                <a:lnTo>
                  <a:pt x="1313" y="4874"/>
                </a:lnTo>
                <a:lnTo>
                  <a:pt x="1325" y="4885"/>
                </a:lnTo>
                <a:lnTo>
                  <a:pt x="1331" y="4888"/>
                </a:lnTo>
                <a:lnTo>
                  <a:pt x="1335" y="4889"/>
                </a:lnTo>
                <a:lnTo>
                  <a:pt x="1339" y="4889"/>
                </a:lnTo>
                <a:lnTo>
                  <a:pt x="1340" y="4889"/>
                </a:lnTo>
                <a:lnTo>
                  <a:pt x="1341" y="4890"/>
                </a:lnTo>
                <a:lnTo>
                  <a:pt x="1343" y="4889"/>
                </a:lnTo>
                <a:lnTo>
                  <a:pt x="1345" y="4886"/>
                </a:lnTo>
                <a:lnTo>
                  <a:pt x="1344" y="4883"/>
                </a:lnTo>
                <a:lnTo>
                  <a:pt x="1341" y="4879"/>
                </a:lnTo>
                <a:close/>
                <a:moveTo>
                  <a:pt x="1410" y="5054"/>
                </a:moveTo>
                <a:lnTo>
                  <a:pt x="1406" y="5052"/>
                </a:lnTo>
                <a:lnTo>
                  <a:pt x="1403" y="5050"/>
                </a:lnTo>
                <a:lnTo>
                  <a:pt x="1406" y="5046"/>
                </a:lnTo>
                <a:lnTo>
                  <a:pt x="1407" y="5042"/>
                </a:lnTo>
                <a:lnTo>
                  <a:pt x="1404" y="5037"/>
                </a:lnTo>
                <a:lnTo>
                  <a:pt x="1400" y="5031"/>
                </a:lnTo>
                <a:lnTo>
                  <a:pt x="1398" y="5029"/>
                </a:lnTo>
                <a:lnTo>
                  <a:pt x="1395" y="5027"/>
                </a:lnTo>
                <a:lnTo>
                  <a:pt x="1392" y="5028"/>
                </a:lnTo>
                <a:lnTo>
                  <a:pt x="1392" y="5031"/>
                </a:lnTo>
                <a:lnTo>
                  <a:pt x="1393" y="5035"/>
                </a:lnTo>
                <a:lnTo>
                  <a:pt x="1392" y="5037"/>
                </a:lnTo>
                <a:lnTo>
                  <a:pt x="1391" y="5044"/>
                </a:lnTo>
                <a:lnTo>
                  <a:pt x="1391" y="5046"/>
                </a:lnTo>
                <a:lnTo>
                  <a:pt x="1393" y="5051"/>
                </a:lnTo>
                <a:lnTo>
                  <a:pt x="1394" y="5053"/>
                </a:lnTo>
                <a:lnTo>
                  <a:pt x="1399" y="5058"/>
                </a:lnTo>
                <a:lnTo>
                  <a:pt x="1403" y="5061"/>
                </a:lnTo>
                <a:lnTo>
                  <a:pt x="1407" y="5063"/>
                </a:lnTo>
                <a:lnTo>
                  <a:pt x="1411" y="5065"/>
                </a:lnTo>
                <a:lnTo>
                  <a:pt x="1414" y="5065"/>
                </a:lnTo>
                <a:lnTo>
                  <a:pt x="1417" y="5063"/>
                </a:lnTo>
                <a:lnTo>
                  <a:pt x="1417" y="5057"/>
                </a:lnTo>
                <a:lnTo>
                  <a:pt x="1413" y="5056"/>
                </a:lnTo>
                <a:lnTo>
                  <a:pt x="1410" y="5054"/>
                </a:lnTo>
                <a:close/>
                <a:moveTo>
                  <a:pt x="1201" y="4606"/>
                </a:moveTo>
                <a:lnTo>
                  <a:pt x="1198" y="4608"/>
                </a:lnTo>
                <a:lnTo>
                  <a:pt x="1203" y="4618"/>
                </a:lnTo>
                <a:lnTo>
                  <a:pt x="1205" y="4622"/>
                </a:lnTo>
                <a:lnTo>
                  <a:pt x="1214" y="4628"/>
                </a:lnTo>
                <a:lnTo>
                  <a:pt x="1221" y="4638"/>
                </a:lnTo>
                <a:lnTo>
                  <a:pt x="1223" y="4640"/>
                </a:lnTo>
                <a:lnTo>
                  <a:pt x="1223" y="4641"/>
                </a:lnTo>
                <a:lnTo>
                  <a:pt x="1227" y="4647"/>
                </a:lnTo>
                <a:lnTo>
                  <a:pt x="1228" y="4647"/>
                </a:lnTo>
                <a:lnTo>
                  <a:pt x="1231" y="4647"/>
                </a:lnTo>
                <a:lnTo>
                  <a:pt x="1232" y="4648"/>
                </a:lnTo>
                <a:lnTo>
                  <a:pt x="1232" y="4649"/>
                </a:lnTo>
                <a:lnTo>
                  <a:pt x="1232" y="4655"/>
                </a:lnTo>
                <a:lnTo>
                  <a:pt x="1234" y="4665"/>
                </a:lnTo>
                <a:lnTo>
                  <a:pt x="1234" y="4667"/>
                </a:lnTo>
                <a:lnTo>
                  <a:pt x="1232" y="4669"/>
                </a:lnTo>
                <a:lnTo>
                  <a:pt x="1232" y="4671"/>
                </a:lnTo>
                <a:lnTo>
                  <a:pt x="1244" y="4679"/>
                </a:lnTo>
                <a:lnTo>
                  <a:pt x="1275" y="4720"/>
                </a:lnTo>
                <a:lnTo>
                  <a:pt x="1281" y="4731"/>
                </a:lnTo>
                <a:lnTo>
                  <a:pt x="1284" y="4735"/>
                </a:lnTo>
                <a:lnTo>
                  <a:pt x="1290" y="4732"/>
                </a:lnTo>
                <a:lnTo>
                  <a:pt x="1289" y="4721"/>
                </a:lnTo>
                <a:lnTo>
                  <a:pt x="1284" y="4710"/>
                </a:lnTo>
                <a:lnTo>
                  <a:pt x="1270" y="4682"/>
                </a:lnTo>
                <a:lnTo>
                  <a:pt x="1269" y="4677"/>
                </a:lnTo>
                <a:lnTo>
                  <a:pt x="1269" y="4672"/>
                </a:lnTo>
                <a:lnTo>
                  <a:pt x="1269" y="4668"/>
                </a:lnTo>
                <a:lnTo>
                  <a:pt x="1264" y="4659"/>
                </a:lnTo>
                <a:lnTo>
                  <a:pt x="1264" y="4655"/>
                </a:lnTo>
                <a:lnTo>
                  <a:pt x="1263" y="4646"/>
                </a:lnTo>
                <a:lnTo>
                  <a:pt x="1255" y="4637"/>
                </a:lnTo>
                <a:lnTo>
                  <a:pt x="1235" y="4626"/>
                </a:lnTo>
                <a:lnTo>
                  <a:pt x="1230" y="4619"/>
                </a:lnTo>
                <a:lnTo>
                  <a:pt x="1222" y="4613"/>
                </a:lnTo>
                <a:lnTo>
                  <a:pt x="1220" y="4609"/>
                </a:lnTo>
                <a:lnTo>
                  <a:pt x="1217" y="4599"/>
                </a:lnTo>
                <a:lnTo>
                  <a:pt x="1215" y="4596"/>
                </a:lnTo>
                <a:lnTo>
                  <a:pt x="1214" y="4593"/>
                </a:lnTo>
                <a:lnTo>
                  <a:pt x="1212" y="4591"/>
                </a:lnTo>
                <a:lnTo>
                  <a:pt x="1208" y="4590"/>
                </a:lnTo>
                <a:lnTo>
                  <a:pt x="1206" y="4590"/>
                </a:lnTo>
                <a:lnTo>
                  <a:pt x="1205" y="4593"/>
                </a:lnTo>
                <a:lnTo>
                  <a:pt x="1205" y="4594"/>
                </a:lnTo>
                <a:lnTo>
                  <a:pt x="1203" y="4597"/>
                </a:lnTo>
                <a:lnTo>
                  <a:pt x="1203" y="4599"/>
                </a:lnTo>
                <a:lnTo>
                  <a:pt x="1203" y="4601"/>
                </a:lnTo>
                <a:lnTo>
                  <a:pt x="1203" y="4603"/>
                </a:lnTo>
                <a:lnTo>
                  <a:pt x="1201" y="4606"/>
                </a:lnTo>
                <a:close/>
                <a:moveTo>
                  <a:pt x="1378" y="5100"/>
                </a:moveTo>
                <a:lnTo>
                  <a:pt x="1375" y="5097"/>
                </a:lnTo>
                <a:lnTo>
                  <a:pt x="1374" y="5093"/>
                </a:lnTo>
                <a:lnTo>
                  <a:pt x="1373" y="5088"/>
                </a:lnTo>
                <a:lnTo>
                  <a:pt x="1371" y="5085"/>
                </a:lnTo>
                <a:lnTo>
                  <a:pt x="1371" y="5085"/>
                </a:lnTo>
                <a:lnTo>
                  <a:pt x="1371" y="5091"/>
                </a:lnTo>
                <a:lnTo>
                  <a:pt x="1370" y="5092"/>
                </a:lnTo>
                <a:lnTo>
                  <a:pt x="1370" y="5090"/>
                </a:lnTo>
                <a:lnTo>
                  <a:pt x="1370" y="5091"/>
                </a:lnTo>
                <a:lnTo>
                  <a:pt x="1371" y="5096"/>
                </a:lnTo>
                <a:lnTo>
                  <a:pt x="1372" y="5101"/>
                </a:lnTo>
                <a:lnTo>
                  <a:pt x="1373" y="5105"/>
                </a:lnTo>
                <a:lnTo>
                  <a:pt x="1377" y="5108"/>
                </a:lnTo>
                <a:lnTo>
                  <a:pt x="1379" y="5105"/>
                </a:lnTo>
                <a:lnTo>
                  <a:pt x="1380" y="5102"/>
                </a:lnTo>
                <a:lnTo>
                  <a:pt x="1379" y="5101"/>
                </a:lnTo>
                <a:lnTo>
                  <a:pt x="1378" y="5100"/>
                </a:lnTo>
                <a:close/>
                <a:moveTo>
                  <a:pt x="1162" y="4359"/>
                </a:moveTo>
                <a:lnTo>
                  <a:pt x="1163" y="4350"/>
                </a:lnTo>
                <a:lnTo>
                  <a:pt x="1163" y="4347"/>
                </a:lnTo>
                <a:lnTo>
                  <a:pt x="1162" y="4346"/>
                </a:lnTo>
                <a:lnTo>
                  <a:pt x="1158" y="4346"/>
                </a:lnTo>
                <a:lnTo>
                  <a:pt x="1157" y="4345"/>
                </a:lnTo>
                <a:lnTo>
                  <a:pt x="1156" y="4343"/>
                </a:lnTo>
                <a:lnTo>
                  <a:pt x="1155" y="4339"/>
                </a:lnTo>
                <a:lnTo>
                  <a:pt x="1154" y="4336"/>
                </a:lnTo>
                <a:lnTo>
                  <a:pt x="1152" y="4335"/>
                </a:lnTo>
                <a:lnTo>
                  <a:pt x="1144" y="4323"/>
                </a:lnTo>
                <a:lnTo>
                  <a:pt x="1139" y="4325"/>
                </a:lnTo>
                <a:lnTo>
                  <a:pt x="1135" y="4331"/>
                </a:lnTo>
                <a:lnTo>
                  <a:pt x="1133" y="4335"/>
                </a:lnTo>
                <a:lnTo>
                  <a:pt x="1131" y="4341"/>
                </a:lnTo>
                <a:lnTo>
                  <a:pt x="1129" y="4347"/>
                </a:lnTo>
                <a:lnTo>
                  <a:pt x="1127" y="4352"/>
                </a:lnTo>
                <a:lnTo>
                  <a:pt x="1123" y="4353"/>
                </a:lnTo>
                <a:lnTo>
                  <a:pt x="1115" y="4346"/>
                </a:lnTo>
                <a:lnTo>
                  <a:pt x="1109" y="4346"/>
                </a:lnTo>
                <a:lnTo>
                  <a:pt x="1106" y="4351"/>
                </a:lnTo>
                <a:lnTo>
                  <a:pt x="1104" y="4360"/>
                </a:lnTo>
                <a:lnTo>
                  <a:pt x="1106" y="4365"/>
                </a:lnTo>
                <a:lnTo>
                  <a:pt x="1110" y="4367"/>
                </a:lnTo>
                <a:lnTo>
                  <a:pt x="1117" y="4366"/>
                </a:lnTo>
                <a:lnTo>
                  <a:pt x="1119" y="4365"/>
                </a:lnTo>
                <a:lnTo>
                  <a:pt x="1122" y="4363"/>
                </a:lnTo>
                <a:lnTo>
                  <a:pt x="1124" y="4362"/>
                </a:lnTo>
                <a:lnTo>
                  <a:pt x="1131" y="4363"/>
                </a:lnTo>
                <a:lnTo>
                  <a:pt x="1133" y="4362"/>
                </a:lnTo>
                <a:lnTo>
                  <a:pt x="1134" y="4363"/>
                </a:lnTo>
                <a:lnTo>
                  <a:pt x="1136" y="4366"/>
                </a:lnTo>
                <a:lnTo>
                  <a:pt x="1137" y="4369"/>
                </a:lnTo>
                <a:lnTo>
                  <a:pt x="1141" y="4369"/>
                </a:lnTo>
                <a:lnTo>
                  <a:pt x="1144" y="4367"/>
                </a:lnTo>
                <a:lnTo>
                  <a:pt x="1146" y="4369"/>
                </a:lnTo>
                <a:lnTo>
                  <a:pt x="1146" y="4370"/>
                </a:lnTo>
                <a:lnTo>
                  <a:pt x="1146" y="4391"/>
                </a:lnTo>
                <a:lnTo>
                  <a:pt x="1147" y="4398"/>
                </a:lnTo>
                <a:lnTo>
                  <a:pt x="1152" y="4405"/>
                </a:lnTo>
                <a:lnTo>
                  <a:pt x="1151" y="4412"/>
                </a:lnTo>
                <a:lnTo>
                  <a:pt x="1147" y="4420"/>
                </a:lnTo>
                <a:lnTo>
                  <a:pt x="1144" y="4426"/>
                </a:lnTo>
                <a:lnTo>
                  <a:pt x="1137" y="4436"/>
                </a:lnTo>
                <a:lnTo>
                  <a:pt x="1136" y="4438"/>
                </a:lnTo>
                <a:lnTo>
                  <a:pt x="1138" y="4442"/>
                </a:lnTo>
                <a:lnTo>
                  <a:pt x="1139" y="4442"/>
                </a:lnTo>
                <a:lnTo>
                  <a:pt x="1142" y="4440"/>
                </a:lnTo>
                <a:lnTo>
                  <a:pt x="1148" y="4438"/>
                </a:lnTo>
                <a:lnTo>
                  <a:pt x="1153" y="4432"/>
                </a:lnTo>
                <a:lnTo>
                  <a:pt x="1161" y="4419"/>
                </a:lnTo>
                <a:lnTo>
                  <a:pt x="1161" y="4421"/>
                </a:lnTo>
                <a:lnTo>
                  <a:pt x="1163" y="4424"/>
                </a:lnTo>
                <a:lnTo>
                  <a:pt x="1165" y="4424"/>
                </a:lnTo>
                <a:lnTo>
                  <a:pt x="1167" y="4421"/>
                </a:lnTo>
                <a:lnTo>
                  <a:pt x="1169" y="4416"/>
                </a:lnTo>
                <a:lnTo>
                  <a:pt x="1169" y="4412"/>
                </a:lnTo>
                <a:lnTo>
                  <a:pt x="1168" y="4408"/>
                </a:lnTo>
                <a:lnTo>
                  <a:pt x="1168" y="4404"/>
                </a:lnTo>
                <a:lnTo>
                  <a:pt x="1168" y="4399"/>
                </a:lnTo>
                <a:lnTo>
                  <a:pt x="1164" y="4384"/>
                </a:lnTo>
                <a:lnTo>
                  <a:pt x="1164" y="4375"/>
                </a:lnTo>
                <a:lnTo>
                  <a:pt x="1162" y="4365"/>
                </a:lnTo>
                <a:lnTo>
                  <a:pt x="1162" y="4362"/>
                </a:lnTo>
                <a:lnTo>
                  <a:pt x="1162" y="4359"/>
                </a:lnTo>
                <a:close/>
                <a:moveTo>
                  <a:pt x="1165" y="4689"/>
                </a:moveTo>
                <a:lnTo>
                  <a:pt x="1167" y="4695"/>
                </a:lnTo>
                <a:lnTo>
                  <a:pt x="1169" y="4696"/>
                </a:lnTo>
                <a:lnTo>
                  <a:pt x="1172" y="4696"/>
                </a:lnTo>
                <a:lnTo>
                  <a:pt x="1175" y="4693"/>
                </a:lnTo>
                <a:lnTo>
                  <a:pt x="1177" y="4690"/>
                </a:lnTo>
                <a:lnTo>
                  <a:pt x="1181" y="4689"/>
                </a:lnTo>
                <a:lnTo>
                  <a:pt x="1185" y="4691"/>
                </a:lnTo>
                <a:lnTo>
                  <a:pt x="1187" y="4691"/>
                </a:lnTo>
                <a:lnTo>
                  <a:pt x="1186" y="4689"/>
                </a:lnTo>
                <a:lnTo>
                  <a:pt x="1185" y="4687"/>
                </a:lnTo>
                <a:lnTo>
                  <a:pt x="1177" y="4678"/>
                </a:lnTo>
                <a:lnTo>
                  <a:pt x="1171" y="4676"/>
                </a:lnTo>
                <a:lnTo>
                  <a:pt x="1165" y="4678"/>
                </a:lnTo>
                <a:lnTo>
                  <a:pt x="1163" y="4683"/>
                </a:lnTo>
                <a:lnTo>
                  <a:pt x="1165" y="4689"/>
                </a:lnTo>
                <a:close/>
                <a:moveTo>
                  <a:pt x="1151" y="4657"/>
                </a:moveTo>
                <a:lnTo>
                  <a:pt x="1148" y="4655"/>
                </a:lnTo>
                <a:lnTo>
                  <a:pt x="1145" y="4647"/>
                </a:lnTo>
                <a:lnTo>
                  <a:pt x="1143" y="4648"/>
                </a:lnTo>
                <a:lnTo>
                  <a:pt x="1139" y="4655"/>
                </a:lnTo>
                <a:lnTo>
                  <a:pt x="1137" y="4661"/>
                </a:lnTo>
                <a:lnTo>
                  <a:pt x="1138" y="4668"/>
                </a:lnTo>
                <a:lnTo>
                  <a:pt x="1149" y="4692"/>
                </a:lnTo>
                <a:lnTo>
                  <a:pt x="1154" y="4696"/>
                </a:lnTo>
                <a:lnTo>
                  <a:pt x="1157" y="4698"/>
                </a:lnTo>
                <a:lnTo>
                  <a:pt x="1158" y="4698"/>
                </a:lnTo>
                <a:lnTo>
                  <a:pt x="1162" y="4698"/>
                </a:lnTo>
                <a:lnTo>
                  <a:pt x="1162" y="4695"/>
                </a:lnTo>
                <a:lnTo>
                  <a:pt x="1159" y="4691"/>
                </a:lnTo>
                <a:lnTo>
                  <a:pt x="1158" y="4690"/>
                </a:lnTo>
                <a:lnTo>
                  <a:pt x="1151" y="4657"/>
                </a:lnTo>
                <a:close/>
                <a:moveTo>
                  <a:pt x="1178" y="4434"/>
                </a:moveTo>
                <a:lnTo>
                  <a:pt x="1165" y="4444"/>
                </a:lnTo>
                <a:lnTo>
                  <a:pt x="1158" y="4449"/>
                </a:lnTo>
                <a:lnTo>
                  <a:pt x="1155" y="4451"/>
                </a:lnTo>
                <a:lnTo>
                  <a:pt x="1155" y="4455"/>
                </a:lnTo>
                <a:lnTo>
                  <a:pt x="1161" y="4468"/>
                </a:lnTo>
                <a:lnTo>
                  <a:pt x="1161" y="4470"/>
                </a:lnTo>
                <a:lnTo>
                  <a:pt x="1161" y="4473"/>
                </a:lnTo>
                <a:lnTo>
                  <a:pt x="1158" y="4478"/>
                </a:lnTo>
                <a:lnTo>
                  <a:pt x="1157" y="4480"/>
                </a:lnTo>
                <a:lnTo>
                  <a:pt x="1155" y="4484"/>
                </a:lnTo>
                <a:lnTo>
                  <a:pt x="1155" y="4490"/>
                </a:lnTo>
                <a:lnTo>
                  <a:pt x="1158" y="4492"/>
                </a:lnTo>
                <a:lnTo>
                  <a:pt x="1162" y="4490"/>
                </a:lnTo>
                <a:lnTo>
                  <a:pt x="1167" y="4482"/>
                </a:lnTo>
                <a:lnTo>
                  <a:pt x="1172" y="4481"/>
                </a:lnTo>
                <a:lnTo>
                  <a:pt x="1178" y="4481"/>
                </a:lnTo>
                <a:lnTo>
                  <a:pt x="1186" y="4480"/>
                </a:lnTo>
                <a:lnTo>
                  <a:pt x="1185" y="4475"/>
                </a:lnTo>
                <a:lnTo>
                  <a:pt x="1185" y="4472"/>
                </a:lnTo>
                <a:lnTo>
                  <a:pt x="1185" y="4468"/>
                </a:lnTo>
                <a:lnTo>
                  <a:pt x="1187" y="4463"/>
                </a:lnTo>
                <a:lnTo>
                  <a:pt x="1186" y="4462"/>
                </a:lnTo>
                <a:lnTo>
                  <a:pt x="1185" y="4459"/>
                </a:lnTo>
                <a:lnTo>
                  <a:pt x="1185" y="4456"/>
                </a:lnTo>
                <a:lnTo>
                  <a:pt x="1186" y="4456"/>
                </a:lnTo>
                <a:lnTo>
                  <a:pt x="1187" y="4455"/>
                </a:lnTo>
                <a:lnTo>
                  <a:pt x="1188" y="4453"/>
                </a:lnTo>
                <a:lnTo>
                  <a:pt x="1190" y="4451"/>
                </a:lnTo>
                <a:lnTo>
                  <a:pt x="1190" y="4450"/>
                </a:lnTo>
                <a:lnTo>
                  <a:pt x="1190" y="4442"/>
                </a:lnTo>
                <a:lnTo>
                  <a:pt x="1184" y="4419"/>
                </a:lnTo>
                <a:lnTo>
                  <a:pt x="1183" y="4415"/>
                </a:lnTo>
                <a:lnTo>
                  <a:pt x="1182" y="4415"/>
                </a:lnTo>
                <a:lnTo>
                  <a:pt x="1179" y="4414"/>
                </a:lnTo>
                <a:lnTo>
                  <a:pt x="1179" y="4419"/>
                </a:lnTo>
                <a:lnTo>
                  <a:pt x="1182" y="4428"/>
                </a:lnTo>
                <a:lnTo>
                  <a:pt x="1181" y="4432"/>
                </a:lnTo>
                <a:lnTo>
                  <a:pt x="1178" y="4434"/>
                </a:lnTo>
                <a:close/>
                <a:moveTo>
                  <a:pt x="1223" y="4410"/>
                </a:moveTo>
                <a:lnTo>
                  <a:pt x="1214" y="4404"/>
                </a:lnTo>
                <a:lnTo>
                  <a:pt x="1207" y="4396"/>
                </a:lnTo>
                <a:lnTo>
                  <a:pt x="1204" y="4400"/>
                </a:lnTo>
                <a:lnTo>
                  <a:pt x="1201" y="4404"/>
                </a:lnTo>
                <a:lnTo>
                  <a:pt x="1196" y="4406"/>
                </a:lnTo>
                <a:lnTo>
                  <a:pt x="1193" y="4408"/>
                </a:lnTo>
                <a:lnTo>
                  <a:pt x="1191" y="4412"/>
                </a:lnTo>
                <a:lnTo>
                  <a:pt x="1191" y="4418"/>
                </a:lnTo>
                <a:lnTo>
                  <a:pt x="1194" y="4432"/>
                </a:lnTo>
                <a:lnTo>
                  <a:pt x="1196" y="4434"/>
                </a:lnTo>
                <a:lnTo>
                  <a:pt x="1201" y="4436"/>
                </a:lnTo>
                <a:lnTo>
                  <a:pt x="1208" y="4438"/>
                </a:lnTo>
                <a:lnTo>
                  <a:pt x="1212" y="4439"/>
                </a:lnTo>
                <a:lnTo>
                  <a:pt x="1213" y="4444"/>
                </a:lnTo>
                <a:lnTo>
                  <a:pt x="1210" y="4445"/>
                </a:lnTo>
                <a:lnTo>
                  <a:pt x="1205" y="4445"/>
                </a:lnTo>
                <a:lnTo>
                  <a:pt x="1202" y="4448"/>
                </a:lnTo>
                <a:lnTo>
                  <a:pt x="1202" y="4452"/>
                </a:lnTo>
                <a:lnTo>
                  <a:pt x="1202" y="4460"/>
                </a:lnTo>
                <a:lnTo>
                  <a:pt x="1203" y="4465"/>
                </a:lnTo>
                <a:lnTo>
                  <a:pt x="1204" y="4468"/>
                </a:lnTo>
                <a:lnTo>
                  <a:pt x="1210" y="4467"/>
                </a:lnTo>
                <a:lnTo>
                  <a:pt x="1217" y="4463"/>
                </a:lnTo>
                <a:lnTo>
                  <a:pt x="1224" y="4459"/>
                </a:lnTo>
                <a:lnTo>
                  <a:pt x="1227" y="4455"/>
                </a:lnTo>
                <a:lnTo>
                  <a:pt x="1227" y="4448"/>
                </a:lnTo>
                <a:lnTo>
                  <a:pt x="1223" y="4442"/>
                </a:lnTo>
                <a:lnTo>
                  <a:pt x="1220" y="4435"/>
                </a:lnTo>
                <a:lnTo>
                  <a:pt x="1222" y="4423"/>
                </a:lnTo>
                <a:lnTo>
                  <a:pt x="1225" y="4418"/>
                </a:lnTo>
                <a:lnTo>
                  <a:pt x="1226" y="4416"/>
                </a:lnTo>
                <a:lnTo>
                  <a:pt x="1226" y="4414"/>
                </a:lnTo>
                <a:lnTo>
                  <a:pt x="1223" y="4410"/>
                </a:lnTo>
                <a:close/>
                <a:moveTo>
                  <a:pt x="1125" y="4432"/>
                </a:moveTo>
                <a:lnTo>
                  <a:pt x="1131" y="4432"/>
                </a:lnTo>
                <a:lnTo>
                  <a:pt x="1131" y="4426"/>
                </a:lnTo>
                <a:lnTo>
                  <a:pt x="1134" y="4424"/>
                </a:lnTo>
                <a:lnTo>
                  <a:pt x="1137" y="4421"/>
                </a:lnTo>
                <a:lnTo>
                  <a:pt x="1141" y="4416"/>
                </a:lnTo>
                <a:lnTo>
                  <a:pt x="1143" y="4412"/>
                </a:lnTo>
                <a:lnTo>
                  <a:pt x="1143" y="4408"/>
                </a:lnTo>
                <a:lnTo>
                  <a:pt x="1142" y="4403"/>
                </a:lnTo>
                <a:lnTo>
                  <a:pt x="1138" y="4399"/>
                </a:lnTo>
                <a:lnTo>
                  <a:pt x="1137" y="4391"/>
                </a:lnTo>
                <a:lnTo>
                  <a:pt x="1135" y="4389"/>
                </a:lnTo>
                <a:lnTo>
                  <a:pt x="1134" y="4386"/>
                </a:lnTo>
                <a:lnTo>
                  <a:pt x="1134" y="4377"/>
                </a:lnTo>
                <a:lnTo>
                  <a:pt x="1132" y="4374"/>
                </a:lnTo>
                <a:lnTo>
                  <a:pt x="1125" y="4374"/>
                </a:lnTo>
                <a:lnTo>
                  <a:pt x="1118" y="4374"/>
                </a:lnTo>
                <a:lnTo>
                  <a:pt x="1114" y="4376"/>
                </a:lnTo>
                <a:lnTo>
                  <a:pt x="1110" y="4380"/>
                </a:lnTo>
                <a:lnTo>
                  <a:pt x="1106" y="4386"/>
                </a:lnTo>
                <a:lnTo>
                  <a:pt x="1104" y="4394"/>
                </a:lnTo>
                <a:lnTo>
                  <a:pt x="1104" y="4404"/>
                </a:lnTo>
                <a:lnTo>
                  <a:pt x="1102" y="4414"/>
                </a:lnTo>
                <a:lnTo>
                  <a:pt x="1100" y="4419"/>
                </a:lnTo>
                <a:lnTo>
                  <a:pt x="1100" y="4422"/>
                </a:lnTo>
                <a:lnTo>
                  <a:pt x="1102" y="4426"/>
                </a:lnTo>
                <a:lnTo>
                  <a:pt x="1104" y="4429"/>
                </a:lnTo>
                <a:lnTo>
                  <a:pt x="1105" y="4430"/>
                </a:lnTo>
                <a:lnTo>
                  <a:pt x="1106" y="4434"/>
                </a:lnTo>
                <a:lnTo>
                  <a:pt x="1114" y="4448"/>
                </a:lnTo>
                <a:lnTo>
                  <a:pt x="1116" y="4454"/>
                </a:lnTo>
                <a:lnTo>
                  <a:pt x="1114" y="4455"/>
                </a:lnTo>
                <a:lnTo>
                  <a:pt x="1113" y="4455"/>
                </a:lnTo>
                <a:lnTo>
                  <a:pt x="1113" y="4459"/>
                </a:lnTo>
                <a:lnTo>
                  <a:pt x="1115" y="4468"/>
                </a:lnTo>
                <a:lnTo>
                  <a:pt x="1115" y="4471"/>
                </a:lnTo>
                <a:lnTo>
                  <a:pt x="1114" y="4479"/>
                </a:lnTo>
                <a:lnTo>
                  <a:pt x="1115" y="4483"/>
                </a:lnTo>
                <a:lnTo>
                  <a:pt x="1117" y="4487"/>
                </a:lnTo>
                <a:lnTo>
                  <a:pt x="1119" y="4483"/>
                </a:lnTo>
                <a:lnTo>
                  <a:pt x="1122" y="4469"/>
                </a:lnTo>
                <a:lnTo>
                  <a:pt x="1125" y="4458"/>
                </a:lnTo>
                <a:lnTo>
                  <a:pt x="1125" y="4454"/>
                </a:lnTo>
                <a:lnTo>
                  <a:pt x="1124" y="4451"/>
                </a:lnTo>
                <a:lnTo>
                  <a:pt x="1123" y="4449"/>
                </a:lnTo>
                <a:lnTo>
                  <a:pt x="1122" y="4448"/>
                </a:lnTo>
                <a:lnTo>
                  <a:pt x="1119" y="4444"/>
                </a:lnTo>
                <a:lnTo>
                  <a:pt x="1118" y="4438"/>
                </a:lnTo>
                <a:lnTo>
                  <a:pt x="1120" y="4434"/>
                </a:lnTo>
                <a:lnTo>
                  <a:pt x="1125" y="4432"/>
                </a:lnTo>
                <a:close/>
                <a:moveTo>
                  <a:pt x="1324" y="4656"/>
                </a:moveTo>
                <a:lnTo>
                  <a:pt x="1328" y="4652"/>
                </a:lnTo>
                <a:lnTo>
                  <a:pt x="1342" y="4643"/>
                </a:lnTo>
                <a:lnTo>
                  <a:pt x="1342" y="4643"/>
                </a:lnTo>
                <a:lnTo>
                  <a:pt x="1343" y="4645"/>
                </a:lnTo>
                <a:lnTo>
                  <a:pt x="1343" y="4643"/>
                </a:lnTo>
                <a:lnTo>
                  <a:pt x="1344" y="4642"/>
                </a:lnTo>
                <a:lnTo>
                  <a:pt x="1338" y="4641"/>
                </a:lnTo>
                <a:lnTo>
                  <a:pt x="1328" y="4641"/>
                </a:lnTo>
                <a:lnTo>
                  <a:pt x="1325" y="4641"/>
                </a:lnTo>
                <a:lnTo>
                  <a:pt x="1324" y="4643"/>
                </a:lnTo>
                <a:lnTo>
                  <a:pt x="1322" y="4648"/>
                </a:lnTo>
                <a:lnTo>
                  <a:pt x="1319" y="4645"/>
                </a:lnTo>
                <a:lnTo>
                  <a:pt x="1316" y="4643"/>
                </a:lnTo>
                <a:lnTo>
                  <a:pt x="1312" y="4645"/>
                </a:lnTo>
                <a:lnTo>
                  <a:pt x="1294" y="4656"/>
                </a:lnTo>
                <a:lnTo>
                  <a:pt x="1295" y="4666"/>
                </a:lnTo>
                <a:lnTo>
                  <a:pt x="1299" y="4675"/>
                </a:lnTo>
                <a:lnTo>
                  <a:pt x="1304" y="4677"/>
                </a:lnTo>
                <a:lnTo>
                  <a:pt x="1312" y="4671"/>
                </a:lnTo>
                <a:lnTo>
                  <a:pt x="1323" y="4657"/>
                </a:lnTo>
                <a:lnTo>
                  <a:pt x="1324" y="4656"/>
                </a:lnTo>
                <a:close/>
                <a:moveTo>
                  <a:pt x="1128" y="4309"/>
                </a:moveTo>
                <a:lnTo>
                  <a:pt x="1124" y="4309"/>
                </a:lnTo>
                <a:lnTo>
                  <a:pt x="1122" y="4310"/>
                </a:lnTo>
                <a:lnTo>
                  <a:pt x="1118" y="4311"/>
                </a:lnTo>
                <a:lnTo>
                  <a:pt x="1102" y="4312"/>
                </a:lnTo>
                <a:lnTo>
                  <a:pt x="1097" y="4314"/>
                </a:lnTo>
                <a:lnTo>
                  <a:pt x="1097" y="4316"/>
                </a:lnTo>
                <a:lnTo>
                  <a:pt x="1093" y="4321"/>
                </a:lnTo>
                <a:lnTo>
                  <a:pt x="1088" y="4322"/>
                </a:lnTo>
                <a:lnTo>
                  <a:pt x="1083" y="4323"/>
                </a:lnTo>
                <a:lnTo>
                  <a:pt x="1080" y="4325"/>
                </a:lnTo>
                <a:lnTo>
                  <a:pt x="1083" y="4327"/>
                </a:lnTo>
                <a:lnTo>
                  <a:pt x="1086" y="4331"/>
                </a:lnTo>
                <a:lnTo>
                  <a:pt x="1090" y="4336"/>
                </a:lnTo>
                <a:lnTo>
                  <a:pt x="1098" y="4341"/>
                </a:lnTo>
                <a:lnTo>
                  <a:pt x="1106" y="4341"/>
                </a:lnTo>
                <a:lnTo>
                  <a:pt x="1113" y="4340"/>
                </a:lnTo>
                <a:lnTo>
                  <a:pt x="1116" y="4339"/>
                </a:lnTo>
                <a:lnTo>
                  <a:pt x="1117" y="4335"/>
                </a:lnTo>
                <a:lnTo>
                  <a:pt x="1118" y="4333"/>
                </a:lnTo>
                <a:lnTo>
                  <a:pt x="1117" y="4332"/>
                </a:lnTo>
                <a:lnTo>
                  <a:pt x="1124" y="4332"/>
                </a:lnTo>
                <a:lnTo>
                  <a:pt x="1126" y="4331"/>
                </a:lnTo>
                <a:lnTo>
                  <a:pt x="1129" y="4329"/>
                </a:lnTo>
                <a:lnTo>
                  <a:pt x="1134" y="4322"/>
                </a:lnTo>
                <a:lnTo>
                  <a:pt x="1134" y="4314"/>
                </a:lnTo>
                <a:lnTo>
                  <a:pt x="1128" y="4309"/>
                </a:lnTo>
                <a:close/>
                <a:moveTo>
                  <a:pt x="1088" y="4302"/>
                </a:moveTo>
                <a:lnTo>
                  <a:pt x="1077" y="4301"/>
                </a:lnTo>
                <a:lnTo>
                  <a:pt x="1074" y="4301"/>
                </a:lnTo>
                <a:lnTo>
                  <a:pt x="1071" y="4302"/>
                </a:lnTo>
                <a:lnTo>
                  <a:pt x="1067" y="4302"/>
                </a:lnTo>
                <a:lnTo>
                  <a:pt x="1061" y="4303"/>
                </a:lnTo>
                <a:lnTo>
                  <a:pt x="1054" y="4303"/>
                </a:lnTo>
                <a:lnTo>
                  <a:pt x="1044" y="4300"/>
                </a:lnTo>
                <a:lnTo>
                  <a:pt x="1035" y="4298"/>
                </a:lnTo>
                <a:lnTo>
                  <a:pt x="1033" y="4300"/>
                </a:lnTo>
                <a:lnTo>
                  <a:pt x="1031" y="4301"/>
                </a:lnTo>
                <a:lnTo>
                  <a:pt x="1031" y="4302"/>
                </a:lnTo>
                <a:lnTo>
                  <a:pt x="1030" y="4303"/>
                </a:lnTo>
                <a:lnTo>
                  <a:pt x="1030" y="4305"/>
                </a:lnTo>
                <a:lnTo>
                  <a:pt x="1033" y="4307"/>
                </a:lnTo>
                <a:lnTo>
                  <a:pt x="1033" y="4307"/>
                </a:lnTo>
                <a:lnTo>
                  <a:pt x="1038" y="4311"/>
                </a:lnTo>
                <a:lnTo>
                  <a:pt x="1061" y="4316"/>
                </a:lnTo>
                <a:lnTo>
                  <a:pt x="1066" y="4315"/>
                </a:lnTo>
                <a:lnTo>
                  <a:pt x="1068" y="4315"/>
                </a:lnTo>
                <a:lnTo>
                  <a:pt x="1071" y="4317"/>
                </a:lnTo>
                <a:lnTo>
                  <a:pt x="1093" y="4319"/>
                </a:lnTo>
                <a:lnTo>
                  <a:pt x="1094" y="4315"/>
                </a:lnTo>
                <a:lnTo>
                  <a:pt x="1095" y="4310"/>
                </a:lnTo>
                <a:lnTo>
                  <a:pt x="1093" y="4304"/>
                </a:lnTo>
                <a:lnTo>
                  <a:pt x="1088" y="4302"/>
                </a:lnTo>
                <a:close/>
                <a:moveTo>
                  <a:pt x="624" y="2604"/>
                </a:moveTo>
                <a:lnTo>
                  <a:pt x="621" y="2594"/>
                </a:lnTo>
                <a:lnTo>
                  <a:pt x="617" y="2593"/>
                </a:lnTo>
                <a:lnTo>
                  <a:pt x="614" y="2594"/>
                </a:lnTo>
                <a:lnTo>
                  <a:pt x="611" y="2596"/>
                </a:lnTo>
                <a:lnTo>
                  <a:pt x="607" y="2600"/>
                </a:lnTo>
                <a:lnTo>
                  <a:pt x="609" y="2606"/>
                </a:lnTo>
                <a:lnTo>
                  <a:pt x="614" y="2623"/>
                </a:lnTo>
                <a:lnTo>
                  <a:pt x="617" y="2628"/>
                </a:lnTo>
                <a:lnTo>
                  <a:pt x="617" y="2627"/>
                </a:lnTo>
                <a:lnTo>
                  <a:pt x="618" y="2625"/>
                </a:lnTo>
                <a:lnTo>
                  <a:pt x="619" y="2625"/>
                </a:lnTo>
                <a:lnTo>
                  <a:pt x="621" y="2624"/>
                </a:lnTo>
                <a:lnTo>
                  <a:pt x="623" y="2622"/>
                </a:lnTo>
                <a:lnTo>
                  <a:pt x="624" y="2622"/>
                </a:lnTo>
                <a:lnTo>
                  <a:pt x="624" y="2623"/>
                </a:lnTo>
                <a:lnTo>
                  <a:pt x="624" y="2624"/>
                </a:lnTo>
                <a:lnTo>
                  <a:pt x="625" y="2627"/>
                </a:lnTo>
                <a:lnTo>
                  <a:pt x="632" y="2631"/>
                </a:lnTo>
                <a:lnTo>
                  <a:pt x="642" y="2625"/>
                </a:lnTo>
                <a:lnTo>
                  <a:pt x="650" y="2615"/>
                </a:lnTo>
                <a:lnTo>
                  <a:pt x="647" y="2606"/>
                </a:lnTo>
                <a:lnTo>
                  <a:pt x="643" y="2603"/>
                </a:lnTo>
                <a:lnTo>
                  <a:pt x="635" y="2605"/>
                </a:lnTo>
                <a:lnTo>
                  <a:pt x="627" y="2612"/>
                </a:lnTo>
                <a:lnTo>
                  <a:pt x="624" y="2621"/>
                </a:lnTo>
                <a:lnTo>
                  <a:pt x="624" y="2617"/>
                </a:lnTo>
                <a:lnTo>
                  <a:pt x="624" y="2607"/>
                </a:lnTo>
                <a:lnTo>
                  <a:pt x="624" y="2604"/>
                </a:lnTo>
                <a:close/>
                <a:moveTo>
                  <a:pt x="782" y="2980"/>
                </a:moveTo>
                <a:lnTo>
                  <a:pt x="782" y="2974"/>
                </a:lnTo>
                <a:lnTo>
                  <a:pt x="775" y="2977"/>
                </a:lnTo>
                <a:lnTo>
                  <a:pt x="768" y="2983"/>
                </a:lnTo>
                <a:lnTo>
                  <a:pt x="761" y="2989"/>
                </a:lnTo>
                <a:lnTo>
                  <a:pt x="755" y="3000"/>
                </a:lnTo>
                <a:lnTo>
                  <a:pt x="741" y="3011"/>
                </a:lnTo>
                <a:lnTo>
                  <a:pt x="726" y="3025"/>
                </a:lnTo>
                <a:lnTo>
                  <a:pt x="726" y="3041"/>
                </a:lnTo>
                <a:lnTo>
                  <a:pt x="730" y="3042"/>
                </a:lnTo>
                <a:lnTo>
                  <a:pt x="736" y="3040"/>
                </a:lnTo>
                <a:lnTo>
                  <a:pt x="741" y="3040"/>
                </a:lnTo>
                <a:lnTo>
                  <a:pt x="750" y="3042"/>
                </a:lnTo>
                <a:lnTo>
                  <a:pt x="753" y="3045"/>
                </a:lnTo>
                <a:lnTo>
                  <a:pt x="759" y="3052"/>
                </a:lnTo>
                <a:lnTo>
                  <a:pt x="762" y="3055"/>
                </a:lnTo>
                <a:lnTo>
                  <a:pt x="765" y="3053"/>
                </a:lnTo>
                <a:lnTo>
                  <a:pt x="769" y="3051"/>
                </a:lnTo>
                <a:lnTo>
                  <a:pt x="770" y="3047"/>
                </a:lnTo>
                <a:lnTo>
                  <a:pt x="770" y="3043"/>
                </a:lnTo>
                <a:lnTo>
                  <a:pt x="774" y="3040"/>
                </a:lnTo>
                <a:lnTo>
                  <a:pt x="778" y="3038"/>
                </a:lnTo>
                <a:lnTo>
                  <a:pt x="779" y="3033"/>
                </a:lnTo>
                <a:lnTo>
                  <a:pt x="780" y="3028"/>
                </a:lnTo>
                <a:lnTo>
                  <a:pt x="778" y="2998"/>
                </a:lnTo>
                <a:lnTo>
                  <a:pt x="778" y="2990"/>
                </a:lnTo>
                <a:lnTo>
                  <a:pt x="782" y="2980"/>
                </a:lnTo>
                <a:close/>
                <a:moveTo>
                  <a:pt x="695" y="3043"/>
                </a:moveTo>
                <a:lnTo>
                  <a:pt x="691" y="3048"/>
                </a:lnTo>
                <a:lnTo>
                  <a:pt x="672" y="3059"/>
                </a:lnTo>
                <a:lnTo>
                  <a:pt x="667" y="3065"/>
                </a:lnTo>
                <a:lnTo>
                  <a:pt x="663" y="3072"/>
                </a:lnTo>
                <a:lnTo>
                  <a:pt x="660" y="3080"/>
                </a:lnTo>
                <a:lnTo>
                  <a:pt x="657" y="3088"/>
                </a:lnTo>
                <a:lnTo>
                  <a:pt x="658" y="3091"/>
                </a:lnTo>
                <a:lnTo>
                  <a:pt x="661" y="3097"/>
                </a:lnTo>
                <a:lnTo>
                  <a:pt x="662" y="3099"/>
                </a:lnTo>
                <a:lnTo>
                  <a:pt x="662" y="3104"/>
                </a:lnTo>
                <a:lnTo>
                  <a:pt x="663" y="3106"/>
                </a:lnTo>
                <a:lnTo>
                  <a:pt x="664" y="3107"/>
                </a:lnTo>
                <a:lnTo>
                  <a:pt x="667" y="3102"/>
                </a:lnTo>
                <a:lnTo>
                  <a:pt x="671" y="3106"/>
                </a:lnTo>
                <a:lnTo>
                  <a:pt x="686" y="3112"/>
                </a:lnTo>
                <a:lnTo>
                  <a:pt x="692" y="3112"/>
                </a:lnTo>
                <a:lnTo>
                  <a:pt x="695" y="3108"/>
                </a:lnTo>
                <a:lnTo>
                  <a:pt x="697" y="3091"/>
                </a:lnTo>
                <a:lnTo>
                  <a:pt x="700" y="3084"/>
                </a:lnTo>
                <a:lnTo>
                  <a:pt x="702" y="3079"/>
                </a:lnTo>
                <a:lnTo>
                  <a:pt x="705" y="3072"/>
                </a:lnTo>
                <a:lnTo>
                  <a:pt x="706" y="3070"/>
                </a:lnTo>
                <a:lnTo>
                  <a:pt x="707" y="3066"/>
                </a:lnTo>
                <a:lnTo>
                  <a:pt x="706" y="3061"/>
                </a:lnTo>
                <a:lnTo>
                  <a:pt x="707" y="3057"/>
                </a:lnTo>
                <a:lnTo>
                  <a:pt x="709" y="3052"/>
                </a:lnTo>
                <a:lnTo>
                  <a:pt x="712" y="3047"/>
                </a:lnTo>
                <a:lnTo>
                  <a:pt x="713" y="3042"/>
                </a:lnTo>
                <a:lnTo>
                  <a:pt x="713" y="3038"/>
                </a:lnTo>
                <a:lnTo>
                  <a:pt x="711" y="3035"/>
                </a:lnTo>
                <a:lnTo>
                  <a:pt x="709" y="3031"/>
                </a:lnTo>
                <a:lnTo>
                  <a:pt x="704" y="3027"/>
                </a:lnTo>
                <a:lnTo>
                  <a:pt x="701" y="3025"/>
                </a:lnTo>
                <a:lnTo>
                  <a:pt x="697" y="3025"/>
                </a:lnTo>
                <a:lnTo>
                  <a:pt x="696" y="3029"/>
                </a:lnTo>
                <a:lnTo>
                  <a:pt x="697" y="3036"/>
                </a:lnTo>
                <a:lnTo>
                  <a:pt x="697" y="3039"/>
                </a:lnTo>
                <a:lnTo>
                  <a:pt x="695" y="3043"/>
                </a:lnTo>
                <a:close/>
                <a:moveTo>
                  <a:pt x="530" y="2608"/>
                </a:moveTo>
                <a:lnTo>
                  <a:pt x="527" y="2613"/>
                </a:lnTo>
                <a:lnTo>
                  <a:pt x="523" y="2616"/>
                </a:lnTo>
                <a:lnTo>
                  <a:pt x="524" y="2622"/>
                </a:lnTo>
                <a:lnTo>
                  <a:pt x="529" y="2634"/>
                </a:lnTo>
                <a:lnTo>
                  <a:pt x="532" y="2635"/>
                </a:lnTo>
                <a:lnTo>
                  <a:pt x="532" y="2641"/>
                </a:lnTo>
                <a:lnTo>
                  <a:pt x="535" y="2645"/>
                </a:lnTo>
                <a:lnTo>
                  <a:pt x="539" y="2647"/>
                </a:lnTo>
                <a:lnTo>
                  <a:pt x="544" y="2647"/>
                </a:lnTo>
                <a:lnTo>
                  <a:pt x="548" y="2638"/>
                </a:lnTo>
                <a:lnTo>
                  <a:pt x="546" y="2627"/>
                </a:lnTo>
                <a:lnTo>
                  <a:pt x="538" y="2606"/>
                </a:lnTo>
                <a:lnTo>
                  <a:pt x="535" y="2605"/>
                </a:lnTo>
                <a:lnTo>
                  <a:pt x="530" y="2608"/>
                </a:lnTo>
                <a:close/>
                <a:moveTo>
                  <a:pt x="604" y="2755"/>
                </a:moveTo>
                <a:lnTo>
                  <a:pt x="602" y="2753"/>
                </a:lnTo>
                <a:lnTo>
                  <a:pt x="592" y="2756"/>
                </a:lnTo>
                <a:lnTo>
                  <a:pt x="587" y="2756"/>
                </a:lnTo>
                <a:lnTo>
                  <a:pt x="584" y="2758"/>
                </a:lnTo>
                <a:lnTo>
                  <a:pt x="579" y="2762"/>
                </a:lnTo>
                <a:lnTo>
                  <a:pt x="572" y="2772"/>
                </a:lnTo>
                <a:lnTo>
                  <a:pt x="582" y="2781"/>
                </a:lnTo>
                <a:lnTo>
                  <a:pt x="584" y="2784"/>
                </a:lnTo>
                <a:lnTo>
                  <a:pt x="583" y="2791"/>
                </a:lnTo>
                <a:lnTo>
                  <a:pt x="580" y="2796"/>
                </a:lnTo>
                <a:lnTo>
                  <a:pt x="577" y="2801"/>
                </a:lnTo>
                <a:lnTo>
                  <a:pt x="574" y="2805"/>
                </a:lnTo>
                <a:lnTo>
                  <a:pt x="572" y="2812"/>
                </a:lnTo>
                <a:lnTo>
                  <a:pt x="573" y="2815"/>
                </a:lnTo>
                <a:lnTo>
                  <a:pt x="579" y="2819"/>
                </a:lnTo>
                <a:lnTo>
                  <a:pt x="589" y="2831"/>
                </a:lnTo>
                <a:lnTo>
                  <a:pt x="589" y="2837"/>
                </a:lnTo>
                <a:lnTo>
                  <a:pt x="583" y="2847"/>
                </a:lnTo>
                <a:lnTo>
                  <a:pt x="582" y="2852"/>
                </a:lnTo>
                <a:lnTo>
                  <a:pt x="584" y="2857"/>
                </a:lnTo>
                <a:lnTo>
                  <a:pt x="588" y="2858"/>
                </a:lnTo>
                <a:lnTo>
                  <a:pt x="595" y="2855"/>
                </a:lnTo>
                <a:lnTo>
                  <a:pt x="604" y="2855"/>
                </a:lnTo>
                <a:lnTo>
                  <a:pt x="613" y="2858"/>
                </a:lnTo>
                <a:lnTo>
                  <a:pt x="621" y="2863"/>
                </a:lnTo>
                <a:lnTo>
                  <a:pt x="624" y="2873"/>
                </a:lnTo>
                <a:lnTo>
                  <a:pt x="622" y="2874"/>
                </a:lnTo>
                <a:lnTo>
                  <a:pt x="616" y="2868"/>
                </a:lnTo>
                <a:lnTo>
                  <a:pt x="604" y="2863"/>
                </a:lnTo>
                <a:lnTo>
                  <a:pt x="592" y="2862"/>
                </a:lnTo>
                <a:lnTo>
                  <a:pt x="583" y="2868"/>
                </a:lnTo>
                <a:lnTo>
                  <a:pt x="582" y="2875"/>
                </a:lnTo>
                <a:lnTo>
                  <a:pt x="585" y="2879"/>
                </a:lnTo>
                <a:lnTo>
                  <a:pt x="594" y="2882"/>
                </a:lnTo>
                <a:lnTo>
                  <a:pt x="598" y="2880"/>
                </a:lnTo>
                <a:lnTo>
                  <a:pt x="604" y="2875"/>
                </a:lnTo>
                <a:lnTo>
                  <a:pt x="608" y="2873"/>
                </a:lnTo>
                <a:lnTo>
                  <a:pt x="612" y="2879"/>
                </a:lnTo>
                <a:lnTo>
                  <a:pt x="606" y="2881"/>
                </a:lnTo>
                <a:lnTo>
                  <a:pt x="605" y="2881"/>
                </a:lnTo>
                <a:lnTo>
                  <a:pt x="604" y="2883"/>
                </a:lnTo>
                <a:lnTo>
                  <a:pt x="607" y="2882"/>
                </a:lnTo>
                <a:lnTo>
                  <a:pt x="609" y="2884"/>
                </a:lnTo>
                <a:lnTo>
                  <a:pt x="613" y="2890"/>
                </a:lnTo>
                <a:lnTo>
                  <a:pt x="608" y="2891"/>
                </a:lnTo>
                <a:lnTo>
                  <a:pt x="605" y="2892"/>
                </a:lnTo>
                <a:lnTo>
                  <a:pt x="602" y="2894"/>
                </a:lnTo>
                <a:lnTo>
                  <a:pt x="606" y="2895"/>
                </a:lnTo>
                <a:lnTo>
                  <a:pt x="609" y="2898"/>
                </a:lnTo>
                <a:lnTo>
                  <a:pt x="611" y="2901"/>
                </a:lnTo>
                <a:lnTo>
                  <a:pt x="609" y="2908"/>
                </a:lnTo>
                <a:lnTo>
                  <a:pt x="606" y="2912"/>
                </a:lnTo>
                <a:lnTo>
                  <a:pt x="597" y="2922"/>
                </a:lnTo>
                <a:lnTo>
                  <a:pt x="596" y="2926"/>
                </a:lnTo>
                <a:lnTo>
                  <a:pt x="598" y="2931"/>
                </a:lnTo>
                <a:lnTo>
                  <a:pt x="603" y="2932"/>
                </a:lnTo>
                <a:lnTo>
                  <a:pt x="607" y="2932"/>
                </a:lnTo>
                <a:lnTo>
                  <a:pt x="609" y="2933"/>
                </a:lnTo>
                <a:lnTo>
                  <a:pt x="608" y="2938"/>
                </a:lnTo>
                <a:lnTo>
                  <a:pt x="605" y="2943"/>
                </a:lnTo>
                <a:lnTo>
                  <a:pt x="599" y="2952"/>
                </a:lnTo>
                <a:lnTo>
                  <a:pt x="599" y="2956"/>
                </a:lnTo>
                <a:lnTo>
                  <a:pt x="599" y="2963"/>
                </a:lnTo>
                <a:lnTo>
                  <a:pt x="601" y="2967"/>
                </a:lnTo>
                <a:lnTo>
                  <a:pt x="608" y="2967"/>
                </a:lnTo>
                <a:lnTo>
                  <a:pt x="608" y="2968"/>
                </a:lnTo>
                <a:lnTo>
                  <a:pt x="607" y="2970"/>
                </a:lnTo>
                <a:lnTo>
                  <a:pt x="606" y="2972"/>
                </a:lnTo>
                <a:lnTo>
                  <a:pt x="606" y="2974"/>
                </a:lnTo>
                <a:lnTo>
                  <a:pt x="609" y="2986"/>
                </a:lnTo>
                <a:lnTo>
                  <a:pt x="612" y="2988"/>
                </a:lnTo>
                <a:lnTo>
                  <a:pt x="615" y="2988"/>
                </a:lnTo>
                <a:lnTo>
                  <a:pt x="618" y="2988"/>
                </a:lnTo>
                <a:lnTo>
                  <a:pt x="622" y="2987"/>
                </a:lnTo>
                <a:lnTo>
                  <a:pt x="623" y="2990"/>
                </a:lnTo>
                <a:lnTo>
                  <a:pt x="619" y="2991"/>
                </a:lnTo>
                <a:lnTo>
                  <a:pt x="618" y="2993"/>
                </a:lnTo>
                <a:lnTo>
                  <a:pt x="623" y="3000"/>
                </a:lnTo>
                <a:lnTo>
                  <a:pt x="622" y="3001"/>
                </a:lnTo>
                <a:lnTo>
                  <a:pt x="619" y="3001"/>
                </a:lnTo>
                <a:lnTo>
                  <a:pt x="618" y="3001"/>
                </a:lnTo>
                <a:lnTo>
                  <a:pt x="618" y="3007"/>
                </a:lnTo>
                <a:lnTo>
                  <a:pt x="622" y="3025"/>
                </a:lnTo>
                <a:lnTo>
                  <a:pt x="622" y="3029"/>
                </a:lnTo>
                <a:lnTo>
                  <a:pt x="621" y="3037"/>
                </a:lnTo>
                <a:lnTo>
                  <a:pt x="623" y="3041"/>
                </a:lnTo>
                <a:lnTo>
                  <a:pt x="627" y="3041"/>
                </a:lnTo>
                <a:lnTo>
                  <a:pt x="633" y="3040"/>
                </a:lnTo>
                <a:lnTo>
                  <a:pt x="636" y="3047"/>
                </a:lnTo>
                <a:lnTo>
                  <a:pt x="641" y="3045"/>
                </a:lnTo>
                <a:lnTo>
                  <a:pt x="644" y="3038"/>
                </a:lnTo>
                <a:lnTo>
                  <a:pt x="643" y="3028"/>
                </a:lnTo>
                <a:lnTo>
                  <a:pt x="645" y="3023"/>
                </a:lnTo>
                <a:lnTo>
                  <a:pt x="646" y="3018"/>
                </a:lnTo>
                <a:lnTo>
                  <a:pt x="647" y="3013"/>
                </a:lnTo>
                <a:lnTo>
                  <a:pt x="650" y="3011"/>
                </a:lnTo>
                <a:lnTo>
                  <a:pt x="653" y="3020"/>
                </a:lnTo>
                <a:lnTo>
                  <a:pt x="655" y="3022"/>
                </a:lnTo>
                <a:lnTo>
                  <a:pt x="661" y="3016"/>
                </a:lnTo>
                <a:lnTo>
                  <a:pt x="663" y="3011"/>
                </a:lnTo>
                <a:lnTo>
                  <a:pt x="664" y="3007"/>
                </a:lnTo>
                <a:lnTo>
                  <a:pt x="665" y="3000"/>
                </a:lnTo>
                <a:lnTo>
                  <a:pt x="668" y="2995"/>
                </a:lnTo>
                <a:lnTo>
                  <a:pt x="671" y="2991"/>
                </a:lnTo>
                <a:lnTo>
                  <a:pt x="675" y="2988"/>
                </a:lnTo>
                <a:lnTo>
                  <a:pt x="678" y="2984"/>
                </a:lnTo>
                <a:lnTo>
                  <a:pt x="682" y="2984"/>
                </a:lnTo>
                <a:lnTo>
                  <a:pt x="682" y="2978"/>
                </a:lnTo>
                <a:lnTo>
                  <a:pt x="680" y="2970"/>
                </a:lnTo>
                <a:lnTo>
                  <a:pt x="676" y="2962"/>
                </a:lnTo>
                <a:lnTo>
                  <a:pt x="673" y="2959"/>
                </a:lnTo>
                <a:lnTo>
                  <a:pt x="661" y="2954"/>
                </a:lnTo>
                <a:lnTo>
                  <a:pt x="656" y="2951"/>
                </a:lnTo>
                <a:lnTo>
                  <a:pt x="653" y="2944"/>
                </a:lnTo>
                <a:lnTo>
                  <a:pt x="652" y="2946"/>
                </a:lnTo>
                <a:lnTo>
                  <a:pt x="647" y="2944"/>
                </a:lnTo>
                <a:lnTo>
                  <a:pt x="651" y="2940"/>
                </a:lnTo>
                <a:lnTo>
                  <a:pt x="654" y="2941"/>
                </a:lnTo>
                <a:lnTo>
                  <a:pt x="662" y="2950"/>
                </a:lnTo>
                <a:lnTo>
                  <a:pt x="664" y="2952"/>
                </a:lnTo>
                <a:lnTo>
                  <a:pt x="667" y="2952"/>
                </a:lnTo>
                <a:lnTo>
                  <a:pt x="672" y="2952"/>
                </a:lnTo>
                <a:lnTo>
                  <a:pt x="672" y="2948"/>
                </a:lnTo>
                <a:lnTo>
                  <a:pt x="672" y="2944"/>
                </a:lnTo>
                <a:lnTo>
                  <a:pt x="656" y="2904"/>
                </a:lnTo>
                <a:lnTo>
                  <a:pt x="651" y="2871"/>
                </a:lnTo>
                <a:lnTo>
                  <a:pt x="650" y="2869"/>
                </a:lnTo>
                <a:lnTo>
                  <a:pt x="650" y="2863"/>
                </a:lnTo>
                <a:lnTo>
                  <a:pt x="646" y="2843"/>
                </a:lnTo>
                <a:lnTo>
                  <a:pt x="645" y="2841"/>
                </a:lnTo>
                <a:lnTo>
                  <a:pt x="641" y="2838"/>
                </a:lnTo>
                <a:lnTo>
                  <a:pt x="640" y="2834"/>
                </a:lnTo>
                <a:lnTo>
                  <a:pt x="640" y="2829"/>
                </a:lnTo>
                <a:lnTo>
                  <a:pt x="638" y="2825"/>
                </a:lnTo>
                <a:lnTo>
                  <a:pt x="633" y="2820"/>
                </a:lnTo>
                <a:lnTo>
                  <a:pt x="627" y="2800"/>
                </a:lnTo>
                <a:lnTo>
                  <a:pt x="624" y="2795"/>
                </a:lnTo>
                <a:lnTo>
                  <a:pt x="623" y="2793"/>
                </a:lnTo>
                <a:lnTo>
                  <a:pt x="624" y="2790"/>
                </a:lnTo>
                <a:lnTo>
                  <a:pt x="623" y="2788"/>
                </a:lnTo>
                <a:lnTo>
                  <a:pt x="617" y="2783"/>
                </a:lnTo>
                <a:lnTo>
                  <a:pt x="616" y="2781"/>
                </a:lnTo>
                <a:lnTo>
                  <a:pt x="614" y="2772"/>
                </a:lnTo>
                <a:lnTo>
                  <a:pt x="606" y="2762"/>
                </a:lnTo>
                <a:lnTo>
                  <a:pt x="604" y="2755"/>
                </a:lnTo>
                <a:close/>
                <a:moveTo>
                  <a:pt x="637" y="2655"/>
                </a:moveTo>
                <a:lnTo>
                  <a:pt x="634" y="2655"/>
                </a:lnTo>
                <a:lnTo>
                  <a:pt x="632" y="2656"/>
                </a:lnTo>
                <a:lnTo>
                  <a:pt x="628" y="2658"/>
                </a:lnTo>
                <a:lnTo>
                  <a:pt x="623" y="2667"/>
                </a:lnTo>
                <a:lnTo>
                  <a:pt x="623" y="2671"/>
                </a:lnTo>
                <a:lnTo>
                  <a:pt x="623" y="2675"/>
                </a:lnTo>
                <a:lnTo>
                  <a:pt x="623" y="2680"/>
                </a:lnTo>
                <a:lnTo>
                  <a:pt x="625" y="2682"/>
                </a:lnTo>
                <a:lnTo>
                  <a:pt x="628" y="2683"/>
                </a:lnTo>
                <a:lnTo>
                  <a:pt x="643" y="2680"/>
                </a:lnTo>
                <a:lnTo>
                  <a:pt x="644" y="2673"/>
                </a:lnTo>
                <a:lnTo>
                  <a:pt x="643" y="2665"/>
                </a:lnTo>
                <a:lnTo>
                  <a:pt x="638" y="2660"/>
                </a:lnTo>
                <a:lnTo>
                  <a:pt x="638" y="2657"/>
                </a:lnTo>
                <a:lnTo>
                  <a:pt x="637" y="2655"/>
                </a:lnTo>
                <a:close/>
                <a:moveTo>
                  <a:pt x="792" y="3279"/>
                </a:moveTo>
                <a:lnTo>
                  <a:pt x="784" y="3285"/>
                </a:lnTo>
                <a:lnTo>
                  <a:pt x="780" y="3292"/>
                </a:lnTo>
                <a:lnTo>
                  <a:pt x="781" y="3297"/>
                </a:lnTo>
                <a:lnTo>
                  <a:pt x="781" y="3302"/>
                </a:lnTo>
                <a:lnTo>
                  <a:pt x="779" y="3307"/>
                </a:lnTo>
                <a:lnTo>
                  <a:pt x="774" y="3312"/>
                </a:lnTo>
                <a:lnTo>
                  <a:pt x="771" y="3315"/>
                </a:lnTo>
                <a:lnTo>
                  <a:pt x="770" y="3323"/>
                </a:lnTo>
                <a:lnTo>
                  <a:pt x="766" y="3325"/>
                </a:lnTo>
                <a:lnTo>
                  <a:pt x="763" y="3328"/>
                </a:lnTo>
                <a:lnTo>
                  <a:pt x="763" y="3332"/>
                </a:lnTo>
                <a:lnTo>
                  <a:pt x="763" y="3334"/>
                </a:lnTo>
                <a:lnTo>
                  <a:pt x="763" y="3336"/>
                </a:lnTo>
                <a:lnTo>
                  <a:pt x="752" y="3365"/>
                </a:lnTo>
                <a:lnTo>
                  <a:pt x="750" y="3379"/>
                </a:lnTo>
                <a:lnTo>
                  <a:pt x="752" y="3388"/>
                </a:lnTo>
                <a:lnTo>
                  <a:pt x="750" y="3391"/>
                </a:lnTo>
                <a:lnTo>
                  <a:pt x="745" y="3397"/>
                </a:lnTo>
                <a:lnTo>
                  <a:pt x="741" y="3401"/>
                </a:lnTo>
                <a:lnTo>
                  <a:pt x="735" y="3403"/>
                </a:lnTo>
                <a:lnTo>
                  <a:pt x="730" y="3405"/>
                </a:lnTo>
                <a:lnTo>
                  <a:pt x="726" y="3412"/>
                </a:lnTo>
                <a:lnTo>
                  <a:pt x="731" y="3417"/>
                </a:lnTo>
                <a:lnTo>
                  <a:pt x="739" y="3420"/>
                </a:lnTo>
                <a:lnTo>
                  <a:pt x="744" y="3421"/>
                </a:lnTo>
                <a:lnTo>
                  <a:pt x="764" y="3408"/>
                </a:lnTo>
                <a:lnTo>
                  <a:pt x="766" y="3405"/>
                </a:lnTo>
                <a:lnTo>
                  <a:pt x="774" y="3397"/>
                </a:lnTo>
                <a:lnTo>
                  <a:pt x="776" y="3394"/>
                </a:lnTo>
                <a:lnTo>
                  <a:pt x="779" y="3391"/>
                </a:lnTo>
                <a:lnTo>
                  <a:pt x="780" y="3387"/>
                </a:lnTo>
                <a:lnTo>
                  <a:pt x="781" y="3384"/>
                </a:lnTo>
                <a:lnTo>
                  <a:pt x="782" y="3378"/>
                </a:lnTo>
                <a:lnTo>
                  <a:pt x="782" y="3374"/>
                </a:lnTo>
                <a:lnTo>
                  <a:pt x="784" y="3367"/>
                </a:lnTo>
                <a:lnTo>
                  <a:pt x="785" y="3363"/>
                </a:lnTo>
                <a:lnTo>
                  <a:pt x="785" y="3359"/>
                </a:lnTo>
                <a:lnTo>
                  <a:pt x="785" y="3358"/>
                </a:lnTo>
                <a:lnTo>
                  <a:pt x="785" y="3354"/>
                </a:lnTo>
                <a:lnTo>
                  <a:pt x="793" y="3329"/>
                </a:lnTo>
                <a:lnTo>
                  <a:pt x="794" y="3328"/>
                </a:lnTo>
                <a:lnTo>
                  <a:pt x="796" y="3324"/>
                </a:lnTo>
                <a:lnTo>
                  <a:pt x="799" y="3319"/>
                </a:lnTo>
                <a:lnTo>
                  <a:pt x="796" y="3315"/>
                </a:lnTo>
                <a:lnTo>
                  <a:pt x="795" y="3307"/>
                </a:lnTo>
                <a:lnTo>
                  <a:pt x="800" y="3293"/>
                </a:lnTo>
                <a:lnTo>
                  <a:pt x="802" y="3278"/>
                </a:lnTo>
                <a:lnTo>
                  <a:pt x="799" y="3277"/>
                </a:lnTo>
                <a:lnTo>
                  <a:pt x="792" y="3279"/>
                </a:lnTo>
                <a:close/>
                <a:moveTo>
                  <a:pt x="798" y="2962"/>
                </a:moveTo>
                <a:lnTo>
                  <a:pt x="809" y="2973"/>
                </a:lnTo>
                <a:lnTo>
                  <a:pt x="812" y="2968"/>
                </a:lnTo>
                <a:lnTo>
                  <a:pt x="815" y="2958"/>
                </a:lnTo>
                <a:lnTo>
                  <a:pt x="823" y="2949"/>
                </a:lnTo>
                <a:lnTo>
                  <a:pt x="825" y="2943"/>
                </a:lnTo>
                <a:lnTo>
                  <a:pt x="829" y="2939"/>
                </a:lnTo>
                <a:lnTo>
                  <a:pt x="840" y="2932"/>
                </a:lnTo>
                <a:lnTo>
                  <a:pt x="837" y="2929"/>
                </a:lnTo>
                <a:lnTo>
                  <a:pt x="832" y="2929"/>
                </a:lnTo>
                <a:lnTo>
                  <a:pt x="828" y="2929"/>
                </a:lnTo>
                <a:lnTo>
                  <a:pt x="823" y="2929"/>
                </a:lnTo>
                <a:lnTo>
                  <a:pt x="804" y="2922"/>
                </a:lnTo>
                <a:lnTo>
                  <a:pt x="795" y="2921"/>
                </a:lnTo>
                <a:lnTo>
                  <a:pt x="790" y="2922"/>
                </a:lnTo>
                <a:lnTo>
                  <a:pt x="786" y="2924"/>
                </a:lnTo>
                <a:lnTo>
                  <a:pt x="783" y="2927"/>
                </a:lnTo>
                <a:lnTo>
                  <a:pt x="773" y="2927"/>
                </a:lnTo>
                <a:lnTo>
                  <a:pt x="770" y="2928"/>
                </a:lnTo>
                <a:lnTo>
                  <a:pt x="762" y="2933"/>
                </a:lnTo>
                <a:lnTo>
                  <a:pt x="759" y="2938"/>
                </a:lnTo>
                <a:lnTo>
                  <a:pt x="755" y="2946"/>
                </a:lnTo>
                <a:lnTo>
                  <a:pt x="749" y="2966"/>
                </a:lnTo>
                <a:lnTo>
                  <a:pt x="741" y="2979"/>
                </a:lnTo>
                <a:lnTo>
                  <a:pt x="734" y="2992"/>
                </a:lnTo>
                <a:lnTo>
                  <a:pt x="729" y="3007"/>
                </a:lnTo>
                <a:lnTo>
                  <a:pt x="726" y="3016"/>
                </a:lnTo>
                <a:lnTo>
                  <a:pt x="733" y="3009"/>
                </a:lnTo>
                <a:lnTo>
                  <a:pt x="740" y="3003"/>
                </a:lnTo>
                <a:lnTo>
                  <a:pt x="744" y="3001"/>
                </a:lnTo>
                <a:lnTo>
                  <a:pt x="748" y="3001"/>
                </a:lnTo>
                <a:lnTo>
                  <a:pt x="750" y="2999"/>
                </a:lnTo>
                <a:lnTo>
                  <a:pt x="754" y="2993"/>
                </a:lnTo>
                <a:lnTo>
                  <a:pt x="756" y="2984"/>
                </a:lnTo>
                <a:lnTo>
                  <a:pt x="759" y="2979"/>
                </a:lnTo>
                <a:lnTo>
                  <a:pt x="762" y="2978"/>
                </a:lnTo>
                <a:lnTo>
                  <a:pt x="764" y="2977"/>
                </a:lnTo>
                <a:lnTo>
                  <a:pt x="791" y="2962"/>
                </a:lnTo>
                <a:lnTo>
                  <a:pt x="798" y="2962"/>
                </a:lnTo>
                <a:close/>
                <a:moveTo>
                  <a:pt x="817" y="3499"/>
                </a:moveTo>
                <a:lnTo>
                  <a:pt x="818" y="3482"/>
                </a:lnTo>
                <a:lnTo>
                  <a:pt x="813" y="3477"/>
                </a:lnTo>
                <a:lnTo>
                  <a:pt x="807" y="3473"/>
                </a:lnTo>
                <a:lnTo>
                  <a:pt x="800" y="3472"/>
                </a:lnTo>
                <a:lnTo>
                  <a:pt x="793" y="3473"/>
                </a:lnTo>
                <a:lnTo>
                  <a:pt x="786" y="3476"/>
                </a:lnTo>
                <a:lnTo>
                  <a:pt x="769" y="3478"/>
                </a:lnTo>
                <a:lnTo>
                  <a:pt x="771" y="3483"/>
                </a:lnTo>
                <a:lnTo>
                  <a:pt x="774" y="3486"/>
                </a:lnTo>
                <a:lnTo>
                  <a:pt x="778" y="3489"/>
                </a:lnTo>
                <a:lnTo>
                  <a:pt x="782" y="3490"/>
                </a:lnTo>
                <a:lnTo>
                  <a:pt x="786" y="3490"/>
                </a:lnTo>
                <a:lnTo>
                  <a:pt x="793" y="3489"/>
                </a:lnTo>
                <a:lnTo>
                  <a:pt x="796" y="3490"/>
                </a:lnTo>
                <a:lnTo>
                  <a:pt x="799" y="3492"/>
                </a:lnTo>
                <a:lnTo>
                  <a:pt x="798" y="3495"/>
                </a:lnTo>
                <a:lnTo>
                  <a:pt x="794" y="3497"/>
                </a:lnTo>
                <a:lnTo>
                  <a:pt x="785" y="3497"/>
                </a:lnTo>
                <a:lnTo>
                  <a:pt x="781" y="3499"/>
                </a:lnTo>
                <a:lnTo>
                  <a:pt x="779" y="3502"/>
                </a:lnTo>
                <a:lnTo>
                  <a:pt x="778" y="3506"/>
                </a:lnTo>
                <a:lnTo>
                  <a:pt x="780" y="3512"/>
                </a:lnTo>
                <a:lnTo>
                  <a:pt x="785" y="3514"/>
                </a:lnTo>
                <a:lnTo>
                  <a:pt x="795" y="3516"/>
                </a:lnTo>
                <a:lnTo>
                  <a:pt x="803" y="3522"/>
                </a:lnTo>
                <a:lnTo>
                  <a:pt x="808" y="3524"/>
                </a:lnTo>
                <a:lnTo>
                  <a:pt x="812" y="3524"/>
                </a:lnTo>
                <a:lnTo>
                  <a:pt x="815" y="3519"/>
                </a:lnTo>
                <a:lnTo>
                  <a:pt x="817" y="3513"/>
                </a:lnTo>
                <a:lnTo>
                  <a:pt x="815" y="3507"/>
                </a:lnTo>
                <a:lnTo>
                  <a:pt x="815" y="3503"/>
                </a:lnTo>
                <a:lnTo>
                  <a:pt x="817" y="3499"/>
                </a:lnTo>
                <a:close/>
                <a:moveTo>
                  <a:pt x="722" y="3081"/>
                </a:moveTo>
                <a:lnTo>
                  <a:pt x="716" y="3085"/>
                </a:lnTo>
                <a:lnTo>
                  <a:pt x="715" y="3089"/>
                </a:lnTo>
                <a:lnTo>
                  <a:pt x="712" y="3098"/>
                </a:lnTo>
                <a:lnTo>
                  <a:pt x="709" y="3107"/>
                </a:lnTo>
                <a:lnTo>
                  <a:pt x="705" y="3116"/>
                </a:lnTo>
                <a:lnTo>
                  <a:pt x="700" y="3122"/>
                </a:lnTo>
                <a:lnTo>
                  <a:pt x="691" y="3126"/>
                </a:lnTo>
                <a:lnTo>
                  <a:pt x="691" y="3121"/>
                </a:lnTo>
                <a:lnTo>
                  <a:pt x="687" y="3120"/>
                </a:lnTo>
                <a:lnTo>
                  <a:pt x="684" y="3121"/>
                </a:lnTo>
                <a:lnTo>
                  <a:pt x="680" y="3126"/>
                </a:lnTo>
                <a:lnTo>
                  <a:pt x="677" y="3130"/>
                </a:lnTo>
                <a:lnTo>
                  <a:pt x="671" y="3136"/>
                </a:lnTo>
                <a:lnTo>
                  <a:pt x="666" y="3142"/>
                </a:lnTo>
                <a:lnTo>
                  <a:pt x="663" y="3155"/>
                </a:lnTo>
                <a:lnTo>
                  <a:pt x="661" y="3161"/>
                </a:lnTo>
                <a:lnTo>
                  <a:pt x="661" y="3167"/>
                </a:lnTo>
                <a:lnTo>
                  <a:pt x="663" y="3170"/>
                </a:lnTo>
                <a:lnTo>
                  <a:pt x="670" y="3173"/>
                </a:lnTo>
                <a:lnTo>
                  <a:pt x="671" y="3176"/>
                </a:lnTo>
                <a:lnTo>
                  <a:pt x="671" y="3185"/>
                </a:lnTo>
                <a:lnTo>
                  <a:pt x="682" y="3183"/>
                </a:lnTo>
                <a:lnTo>
                  <a:pt x="695" y="3177"/>
                </a:lnTo>
                <a:lnTo>
                  <a:pt x="703" y="3171"/>
                </a:lnTo>
                <a:lnTo>
                  <a:pt x="704" y="3169"/>
                </a:lnTo>
                <a:lnTo>
                  <a:pt x="707" y="3165"/>
                </a:lnTo>
                <a:lnTo>
                  <a:pt x="710" y="3164"/>
                </a:lnTo>
                <a:lnTo>
                  <a:pt x="712" y="3161"/>
                </a:lnTo>
                <a:lnTo>
                  <a:pt x="717" y="3158"/>
                </a:lnTo>
                <a:lnTo>
                  <a:pt x="720" y="3157"/>
                </a:lnTo>
                <a:lnTo>
                  <a:pt x="724" y="3156"/>
                </a:lnTo>
                <a:lnTo>
                  <a:pt x="729" y="3156"/>
                </a:lnTo>
                <a:lnTo>
                  <a:pt x="736" y="3158"/>
                </a:lnTo>
                <a:lnTo>
                  <a:pt x="737" y="3156"/>
                </a:lnTo>
                <a:lnTo>
                  <a:pt x="735" y="3152"/>
                </a:lnTo>
                <a:lnTo>
                  <a:pt x="734" y="3150"/>
                </a:lnTo>
                <a:lnTo>
                  <a:pt x="733" y="3141"/>
                </a:lnTo>
                <a:lnTo>
                  <a:pt x="732" y="3138"/>
                </a:lnTo>
                <a:lnTo>
                  <a:pt x="729" y="3132"/>
                </a:lnTo>
                <a:lnTo>
                  <a:pt x="727" y="3128"/>
                </a:lnTo>
                <a:lnTo>
                  <a:pt x="726" y="3127"/>
                </a:lnTo>
                <a:lnTo>
                  <a:pt x="725" y="3126"/>
                </a:lnTo>
                <a:lnTo>
                  <a:pt x="724" y="3126"/>
                </a:lnTo>
                <a:lnTo>
                  <a:pt x="720" y="3127"/>
                </a:lnTo>
                <a:lnTo>
                  <a:pt x="720" y="3126"/>
                </a:lnTo>
                <a:lnTo>
                  <a:pt x="720" y="3124"/>
                </a:lnTo>
                <a:lnTo>
                  <a:pt x="720" y="3121"/>
                </a:lnTo>
                <a:lnTo>
                  <a:pt x="720" y="3119"/>
                </a:lnTo>
                <a:lnTo>
                  <a:pt x="720" y="3116"/>
                </a:lnTo>
                <a:lnTo>
                  <a:pt x="721" y="3112"/>
                </a:lnTo>
                <a:lnTo>
                  <a:pt x="722" y="3109"/>
                </a:lnTo>
                <a:lnTo>
                  <a:pt x="730" y="3122"/>
                </a:lnTo>
                <a:lnTo>
                  <a:pt x="732" y="3130"/>
                </a:lnTo>
                <a:lnTo>
                  <a:pt x="736" y="3137"/>
                </a:lnTo>
                <a:lnTo>
                  <a:pt x="740" y="3145"/>
                </a:lnTo>
                <a:lnTo>
                  <a:pt x="742" y="3154"/>
                </a:lnTo>
                <a:lnTo>
                  <a:pt x="742" y="3160"/>
                </a:lnTo>
                <a:lnTo>
                  <a:pt x="724" y="3160"/>
                </a:lnTo>
                <a:lnTo>
                  <a:pt x="715" y="3164"/>
                </a:lnTo>
                <a:lnTo>
                  <a:pt x="712" y="3173"/>
                </a:lnTo>
                <a:lnTo>
                  <a:pt x="707" y="3174"/>
                </a:lnTo>
                <a:lnTo>
                  <a:pt x="697" y="3183"/>
                </a:lnTo>
                <a:lnTo>
                  <a:pt x="693" y="3184"/>
                </a:lnTo>
                <a:lnTo>
                  <a:pt x="684" y="3188"/>
                </a:lnTo>
                <a:lnTo>
                  <a:pt x="675" y="3190"/>
                </a:lnTo>
                <a:lnTo>
                  <a:pt x="681" y="3201"/>
                </a:lnTo>
                <a:lnTo>
                  <a:pt x="682" y="3206"/>
                </a:lnTo>
                <a:lnTo>
                  <a:pt x="678" y="3206"/>
                </a:lnTo>
                <a:lnTo>
                  <a:pt x="668" y="3195"/>
                </a:lnTo>
                <a:lnTo>
                  <a:pt x="665" y="3191"/>
                </a:lnTo>
                <a:lnTo>
                  <a:pt x="661" y="3195"/>
                </a:lnTo>
                <a:lnTo>
                  <a:pt x="658" y="3203"/>
                </a:lnTo>
                <a:lnTo>
                  <a:pt x="657" y="3211"/>
                </a:lnTo>
                <a:lnTo>
                  <a:pt x="657" y="3217"/>
                </a:lnTo>
                <a:lnTo>
                  <a:pt x="658" y="3228"/>
                </a:lnTo>
                <a:lnTo>
                  <a:pt x="660" y="3233"/>
                </a:lnTo>
                <a:lnTo>
                  <a:pt x="664" y="3237"/>
                </a:lnTo>
                <a:lnTo>
                  <a:pt x="663" y="3240"/>
                </a:lnTo>
                <a:lnTo>
                  <a:pt x="662" y="3240"/>
                </a:lnTo>
                <a:lnTo>
                  <a:pt x="660" y="3240"/>
                </a:lnTo>
                <a:lnTo>
                  <a:pt x="658" y="3242"/>
                </a:lnTo>
                <a:lnTo>
                  <a:pt x="657" y="3243"/>
                </a:lnTo>
                <a:lnTo>
                  <a:pt x="658" y="3246"/>
                </a:lnTo>
                <a:lnTo>
                  <a:pt x="662" y="3255"/>
                </a:lnTo>
                <a:lnTo>
                  <a:pt x="673" y="3276"/>
                </a:lnTo>
                <a:lnTo>
                  <a:pt x="678" y="3284"/>
                </a:lnTo>
                <a:lnTo>
                  <a:pt x="686" y="3287"/>
                </a:lnTo>
                <a:lnTo>
                  <a:pt x="694" y="3285"/>
                </a:lnTo>
                <a:lnTo>
                  <a:pt x="702" y="3277"/>
                </a:lnTo>
                <a:lnTo>
                  <a:pt x="702" y="3280"/>
                </a:lnTo>
                <a:lnTo>
                  <a:pt x="702" y="3286"/>
                </a:lnTo>
                <a:lnTo>
                  <a:pt x="702" y="3289"/>
                </a:lnTo>
                <a:lnTo>
                  <a:pt x="704" y="3292"/>
                </a:lnTo>
                <a:lnTo>
                  <a:pt x="706" y="3292"/>
                </a:lnTo>
                <a:lnTo>
                  <a:pt x="709" y="3288"/>
                </a:lnTo>
                <a:lnTo>
                  <a:pt x="710" y="3285"/>
                </a:lnTo>
                <a:lnTo>
                  <a:pt x="710" y="3274"/>
                </a:lnTo>
                <a:lnTo>
                  <a:pt x="711" y="3269"/>
                </a:lnTo>
                <a:lnTo>
                  <a:pt x="719" y="3257"/>
                </a:lnTo>
                <a:lnTo>
                  <a:pt x="726" y="3242"/>
                </a:lnTo>
                <a:lnTo>
                  <a:pt x="730" y="3235"/>
                </a:lnTo>
                <a:lnTo>
                  <a:pt x="734" y="3233"/>
                </a:lnTo>
                <a:lnTo>
                  <a:pt x="739" y="3230"/>
                </a:lnTo>
                <a:lnTo>
                  <a:pt x="742" y="3224"/>
                </a:lnTo>
                <a:lnTo>
                  <a:pt x="743" y="3215"/>
                </a:lnTo>
                <a:lnTo>
                  <a:pt x="743" y="3209"/>
                </a:lnTo>
                <a:lnTo>
                  <a:pt x="746" y="3208"/>
                </a:lnTo>
                <a:lnTo>
                  <a:pt x="749" y="3211"/>
                </a:lnTo>
                <a:lnTo>
                  <a:pt x="751" y="3216"/>
                </a:lnTo>
                <a:lnTo>
                  <a:pt x="754" y="3219"/>
                </a:lnTo>
                <a:lnTo>
                  <a:pt x="758" y="3217"/>
                </a:lnTo>
                <a:lnTo>
                  <a:pt x="761" y="3210"/>
                </a:lnTo>
                <a:lnTo>
                  <a:pt x="764" y="3197"/>
                </a:lnTo>
                <a:lnTo>
                  <a:pt x="765" y="3195"/>
                </a:lnTo>
                <a:lnTo>
                  <a:pt x="768" y="3196"/>
                </a:lnTo>
                <a:lnTo>
                  <a:pt x="770" y="3198"/>
                </a:lnTo>
                <a:lnTo>
                  <a:pt x="770" y="3201"/>
                </a:lnTo>
                <a:lnTo>
                  <a:pt x="770" y="3204"/>
                </a:lnTo>
                <a:lnTo>
                  <a:pt x="766" y="3210"/>
                </a:lnTo>
                <a:lnTo>
                  <a:pt x="763" y="3216"/>
                </a:lnTo>
                <a:lnTo>
                  <a:pt x="762" y="3218"/>
                </a:lnTo>
                <a:lnTo>
                  <a:pt x="751" y="3231"/>
                </a:lnTo>
                <a:lnTo>
                  <a:pt x="746" y="3234"/>
                </a:lnTo>
                <a:lnTo>
                  <a:pt x="743" y="3235"/>
                </a:lnTo>
                <a:lnTo>
                  <a:pt x="740" y="3238"/>
                </a:lnTo>
                <a:lnTo>
                  <a:pt x="736" y="3246"/>
                </a:lnTo>
                <a:lnTo>
                  <a:pt x="732" y="3252"/>
                </a:lnTo>
                <a:lnTo>
                  <a:pt x="723" y="3260"/>
                </a:lnTo>
                <a:lnTo>
                  <a:pt x="720" y="3266"/>
                </a:lnTo>
                <a:lnTo>
                  <a:pt x="717" y="3273"/>
                </a:lnTo>
                <a:lnTo>
                  <a:pt x="714" y="3285"/>
                </a:lnTo>
                <a:lnTo>
                  <a:pt x="712" y="3292"/>
                </a:lnTo>
                <a:lnTo>
                  <a:pt x="710" y="3297"/>
                </a:lnTo>
                <a:lnTo>
                  <a:pt x="706" y="3303"/>
                </a:lnTo>
                <a:lnTo>
                  <a:pt x="703" y="3308"/>
                </a:lnTo>
                <a:lnTo>
                  <a:pt x="699" y="3314"/>
                </a:lnTo>
                <a:lnTo>
                  <a:pt x="699" y="3316"/>
                </a:lnTo>
                <a:lnTo>
                  <a:pt x="705" y="3315"/>
                </a:lnTo>
                <a:lnTo>
                  <a:pt x="710" y="3315"/>
                </a:lnTo>
                <a:lnTo>
                  <a:pt x="730" y="3323"/>
                </a:lnTo>
                <a:lnTo>
                  <a:pt x="732" y="3323"/>
                </a:lnTo>
                <a:lnTo>
                  <a:pt x="735" y="3320"/>
                </a:lnTo>
                <a:lnTo>
                  <a:pt x="740" y="3313"/>
                </a:lnTo>
                <a:lnTo>
                  <a:pt x="742" y="3309"/>
                </a:lnTo>
                <a:lnTo>
                  <a:pt x="742" y="3307"/>
                </a:lnTo>
                <a:lnTo>
                  <a:pt x="741" y="3306"/>
                </a:lnTo>
                <a:lnTo>
                  <a:pt x="739" y="3305"/>
                </a:lnTo>
                <a:lnTo>
                  <a:pt x="737" y="3305"/>
                </a:lnTo>
                <a:lnTo>
                  <a:pt x="744" y="3299"/>
                </a:lnTo>
                <a:lnTo>
                  <a:pt x="748" y="3295"/>
                </a:lnTo>
                <a:lnTo>
                  <a:pt x="752" y="3280"/>
                </a:lnTo>
                <a:lnTo>
                  <a:pt x="754" y="3283"/>
                </a:lnTo>
                <a:lnTo>
                  <a:pt x="756" y="3282"/>
                </a:lnTo>
                <a:lnTo>
                  <a:pt x="778" y="3248"/>
                </a:lnTo>
                <a:lnTo>
                  <a:pt x="785" y="3234"/>
                </a:lnTo>
                <a:lnTo>
                  <a:pt x="791" y="3220"/>
                </a:lnTo>
                <a:lnTo>
                  <a:pt x="796" y="3204"/>
                </a:lnTo>
                <a:lnTo>
                  <a:pt x="800" y="3189"/>
                </a:lnTo>
                <a:lnTo>
                  <a:pt x="802" y="3158"/>
                </a:lnTo>
                <a:lnTo>
                  <a:pt x="803" y="3156"/>
                </a:lnTo>
                <a:lnTo>
                  <a:pt x="803" y="3154"/>
                </a:lnTo>
                <a:lnTo>
                  <a:pt x="802" y="3137"/>
                </a:lnTo>
                <a:lnTo>
                  <a:pt x="801" y="3132"/>
                </a:lnTo>
                <a:lnTo>
                  <a:pt x="792" y="3128"/>
                </a:lnTo>
                <a:lnTo>
                  <a:pt x="789" y="3124"/>
                </a:lnTo>
                <a:lnTo>
                  <a:pt x="776" y="3101"/>
                </a:lnTo>
                <a:lnTo>
                  <a:pt x="770" y="3077"/>
                </a:lnTo>
                <a:lnTo>
                  <a:pt x="765" y="3067"/>
                </a:lnTo>
                <a:lnTo>
                  <a:pt x="751" y="3061"/>
                </a:lnTo>
                <a:lnTo>
                  <a:pt x="744" y="3052"/>
                </a:lnTo>
                <a:lnTo>
                  <a:pt x="740" y="3050"/>
                </a:lnTo>
                <a:lnTo>
                  <a:pt x="735" y="3050"/>
                </a:lnTo>
                <a:lnTo>
                  <a:pt x="732" y="3050"/>
                </a:lnTo>
                <a:lnTo>
                  <a:pt x="729" y="3053"/>
                </a:lnTo>
                <a:lnTo>
                  <a:pt x="727" y="3057"/>
                </a:lnTo>
                <a:lnTo>
                  <a:pt x="727" y="3060"/>
                </a:lnTo>
                <a:lnTo>
                  <a:pt x="727" y="3065"/>
                </a:lnTo>
                <a:lnTo>
                  <a:pt x="726" y="3069"/>
                </a:lnTo>
                <a:lnTo>
                  <a:pt x="725" y="3076"/>
                </a:lnTo>
                <a:lnTo>
                  <a:pt x="722" y="3081"/>
                </a:lnTo>
                <a:close/>
                <a:moveTo>
                  <a:pt x="795" y="3344"/>
                </a:moveTo>
                <a:lnTo>
                  <a:pt x="793" y="3349"/>
                </a:lnTo>
                <a:lnTo>
                  <a:pt x="795" y="3352"/>
                </a:lnTo>
                <a:lnTo>
                  <a:pt x="802" y="3348"/>
                </a:lnTo>
                <a:lnTo>
                  <a:pt x="803" y="3346"/>
                </a:lnTo>
                <a:lnTo>
                  <a:pt x="811" y="3335"/>
                </a:lnTo>
                <a:lnTo>
                  <a:pt x="815" y="3329"/>
                </a:lnTo>
                <a:lnTo>
                  <a:pt x="817" y="3328"/>
                </a:lnTo>
                <a:lnTo>
                  <a:pt x="818" y="3326"/>
                </a:lnTo>
                <a:lnTo>
                  <a:pt x="823" y="3322"/>
                </a:lnTo>
                <a:lnTo>
                  <a:pt x="824" y="3318"/>
                </a:lnTo>
                <a:lnTo>
                  <a:pt x="827" y="3315"/>
                </a:lnTo>
                <a:lnTo>
                  <a:pt x="831" y="3307"/>
                </a:lnTo>
                <a:lnTo>
                  <a:pt x="832" y="3305"/>
                </a:lnTo>
                <a:lnTo>
                  <a:pt x="838" y="3300"/>
                </a:lnTo>
                <a:lnTo>
                  <a:pt x="840" y="3297"/>
                </a:lnTo>
                <a:lnTo>
                  <a:pt x="841" y="3294"/>
                </a:lnTo>
                <a:lnTo>
                  <a:pt x="844" y="3288"/>
                </a:lnTo>
                <a:lnTo>
                  <a:pt x="847" y="3285"/>
                </a:lnTo>
                <a:lnTo>
                  <a:pt x="843" y="3282"/>
                </a:lnTo>
                <a:lnTo>
                  <a:pt x="841" y="3284"/>
                </a:lnTo>
                <a:lnTo>
                  <a:pt x="838" y="3288"/>
                </a:lnTo>
                <a:lnTo>
                  <a:pt x="834" y="3290"/>
                </a:lnTo>
                <a:lnTo>
                  <a:pt x="829" y="3292"/>
                </a:lnTo>
                <a:lnTo>
                  <a:pt x="820" y="3289"/>
                </a:lnTo>
                <a:lnTo>
                  <a:pt x="811" y="3288"/>
                </a:lnTo>
                <a:lnTo>
                  <a:pt x="810" y="3288"/>
                </a:lnTo>
                <a:lnTo>
                  <a:pt x="809" y="3289"/>
                </a:lnTo>
                <a:lnTo>
                  <a:pt x="805" y="3298"/>
                </a:lnTo>
                <a:lnTo>
                  <a:pt x="805" y="3300"/>
                </a:lnTo>
                <a:lnTo>
                  <a:pt x="805" y="3307"/>
                </a:lnTo>
                <a:lnTo>
                  <a:pt x="805" y="3317"/>
                </a:lnTo>
                <a:lnTo>
                  <a:pt x="804" y="3324"/>
                </a:lnTo>
                <a:lnTo>
                  <a:pt x="800" y="3328"/>
                </a:lnTo>
                <a:lnTo>
                  <a:pt x="800" y="3335"/>
                </a:lnTo>
                <a:lnTo>
                  <a:pt x="800" y="3337"/>
                </a:lnTo>
                <a:lnTo>
                  <a:pt x="799" y="3339"/>
                </a:lnTo>
                <a:lnTo>
                  <a:pt x="795" y="3344"/>
                </a:lnTo>
                <a:close/>
                <a:moveTo>
                  <a:pt x="519" y="2932"/>
                </a:moveTo>
                <a:lnTo>
                  <a:pt x="520" y="2934"/>
                </a:lnTo>
                <a:lnTo>
                  <a:pt x="520" y="2938"/>
                </a:lnTo>
                <a:lnTo>
                  <a:pt x="520" y="2939"/>
                </a:lnTo>
                <a:lnTo>
                  <a:pt x="525" y="2940"/>
                </a:lnTo>
                <a:lnTo>
                  <a:pt x="526" y="2942"/>
                </a:lnTo>
                <a:lnTo>
                  <a:pt x="526" y="2946"/>
                </a:lnTo>
                <a:lnTo>
                  <a:pt x="525" y="2951"/>
                </a:lnTo>
                <a:lnTo>
                  <a:pt x="526" y="2954"/>
                </a:lnTo>
                <a:lnTo>
                  <a:pt x="532" y="2958"/>
                </a:lnTo>
                <a:lnTo>
                  <a:pt x="534" y="2961"/>
                </a:lnTo>
                <a:lnTo>
                  <a:pt x="534" y="2966"/>
                </a:lnTo>
                <a:lnTo>
                  <a:pt x="533" y="2971"/>
                </a:lnTo>
                <a:lnTo>
                  <a:pt x="529" y="2977"/>
                </a:lnTo>
                <a:lnTo>
                  <a:pt x="530" y="2981"/>
                </a:lnTo>
                <a:lnTo>
                  <a:pt x="533" y="2986"/>
                </a:lnTo>
                <a:lnTo>
                  <a:pt x="540" y="2993"/>
                </a:lnTo>
                <a:lnTo>
                  <a:pt x="538" y="2999"/>
                </a:lnTo>
                <a:lnTo>
                  <a:pt x="538" y="3007"/>
                </a:lnTo>
                <a:lnTo>
                  <a:pt x="543" y="3027"/>
                </a:lnTo>
                <a:lnTo>
                  <a:pt x="544" y="3029"/>
                </a:lnTo>
                <a:lnTo>
                  <a:pt x="546" y="3031"/>
                </a:lnTo>
                <a:lnTo>
                  <a:pt x="550" y="3035"/>
                </a:lnTo>
                <a:lnTo>
                  <a:pt x="557" y="3036"/>
                </a:lnTo>
                <a:lnTo>
                  <a:pt x="559" y="3035"/>
                </a:lnTo>
                <a:lnTo>
                  <a:pt x="563" y="3032"/>
                </a:lnTo>
                <a:lnTo>
                  <a:pt x="566" y="3030"/>
                </a:lnTo>
                <a:lnTo>
                  <a:pt x="569" y="3030"/>
                </a:lnTo>
                <a:lnTo>
                  <a:pt x="570" y="3033"/>
                </a:lnTo>
                <a:lnTo>
                  <a:pt x="572" y="3037"/>
                </a:lnTo>
                <a:lnTo>
                  <a:pt x="572" y="3041"/>
                </a:lnTo>
                <a:lnTo>
                  <a:pt x="575" y="3043"/>
                </a:lnTo>
                <a:lnTo>
                  <a:pt x="580" y="3041"/>
                </a:lnTo>
                <a:lnTo>
                  <a:pt x="585" y="3035"/>
                </a:lnTo>
                <a:lnTo>
                  <a:pt x="589" y="3027"/>
                </a:lnTo>
                <a:lnTo>
                  <a:pt x="591" y="3020"/>
                </a:lnTo>
                <a:lnTo>
                  <a:pt x="591" y="3008"/>
                </a:lnTo>
                <a:lnTo>
                  <a:pt x="585" y="2964"/>
                </a:lnTo>
                <a:lnTo>
                  <a:pt x="585" y="2961"/>
                </a:lnTo>
                <a:lnTo>
                  <a:pt x="587" y="2953"/>
                </a:lnTo>
                <a:lnTo>
                  <a:pt x="586" y="2951"/>
                </a:lnTo>
                <a:lnTo>
                  <a:pt x="585" y="2948"/>
                </a:lnTo>
                <a:lnTo>
                  <a:pt x="583" y="2938"/>
                </a:lnTo>
                <a:lnTo>
                  <a:pt x="577" y="2926"/>
                </a:lnTo>
                <a:lnTo>
                  <a:pt x="563" y="2905"/>
                </a:lnTo>
                <a:lnTo>
                  <a:pt x="559" y="2893"/>
                </a:lnTo>
                <a:lnTo>
                  <a:pt x="548" y="2879"/>
                </a:lnTo>
                <a:lnTo>
                  <a:pt x="543" y="2867"/>
                </a:lnTo>
                <a:lnTo>
                  <a:pt x="539" y="2861"/>
                </a:lnTo>
                <a:lnTo>
                  <a:pt x="530" y="2853"/>
                </a:lnTo>
                <a:lnTo>
                  <a:pt x="524" y="2841"/>
                </a:lnTo>
                <a:lnTo>
                  <a:pt x="519" y="2838"/>
                </a:lnTo>
                <a:lnTo>
                  <a:pt x="517" y="2832"/>
                </a:lnTo>
                <a:lnTo>
                  <a:pt x="511" y="2828"/>
                </a:lnTo>
                <a:lnTo>
                  <a:pt x="503" y="2822"/>
                </a:lnTo>
                <a:lnTo>
                  <a:pt x="497" y="2823"/>
                </a:lnTo>
                <a:lnTo>
                  <a:pt x="493" y="2830"/>
                </a:lnTo>
                <a:lnTo>
                  <a:pt x="487" y="2838"/>
                </a:lnTo>
                <a:lnTo>
                  <a:pt x="484" y="2845"/>
                </a:lnTo>
                <a:lnTo>
                  <a:pt x="484" y="2848"/>
                </a:lnTo>
                <a:lnTo>
                  <a:pt x="485" y="2850"/>
                </a:lnTo>
                <a:lnTo>
                  <a:pt x="487" y="2850"/>
                </a:lnTo>
                <a:lnTo>
                  <a:pt x="488" y="2851"/>
                </a:lnTo>
                <a:lnTo>
                  <a:pt x="490" y="2862"/>
                </a:lnTo>
                <a:lnTo>
                  <a:pt x="491" y="2864"/>
                </a:lnTo>
                <a:lnTo>
                  <a:pt x="494" y="2867"/>
                </a:lnTo>
                <a:lnTo>
                  <a:pt x="496" y="2868"/>
                </a:lnTo>
                <a:lnTo>
                  <a:pt x="503" y="2869"/>
                </a:lnTo>
                <a:lnTo>
                  <a:pt x="507" y="2869"/>
                </a:lnTo>
                <a:lnTo>
                  <a:pt x="511" y="2870"/>
                </a:lnTo>
                <a:lnTo>
                  <a:pt x="515" y="2877"/>
                </a:lnTo>
                <a:lnTo>
                  <a:pt x="506" y="2873"/>
                </a:lnTo>
                <a:lnTo>
                  <a:pt x="501" y="2873"/>
                </a:lnTo>
                <a:lnTo>
                  <a:pt x="498" y="2875"/>
                </a:lnTo>
                <a:lnTo>
                  <a:pt x="497" y="2881"/>
                </a:lnTo>
                <a:lnTo>
                  <a:pt x="497" y="2887"/>
                </a:lnTo>
                <a:lnTo>
                  <a:pt x="499" y="2897"/>
                </a:lnTo>
                <a:lnTo>
                  <a:pt x="500" y="2917"/>
                </a:lnTo>
                <a:lnTo>
                  <a:pt x="501" y="2920"/>
                </a:lnTo>
                <a:lnTo>
                  <a:pt x="518" y="2930"/>
                </a:lnTo>
                <a:lnTo>
                  <a:pt x="519" y="2932"/>
                </a:lnTo>
                <a:close/>
                <a:moveTo>
                  <a:pt x="194" y="2898"/>
                </a:moveTo>
                <a:lnTo>
                  <a:pt x="192" y="2897"/>
                </a:lnTo>
                <a:lnTo>
                  <a:pt x="192" y="2893"/>
                </a:lnTo>
                <a:lnTo>
                  <a:pt x="193" y="2888"/>
                </a:lnTo>
                <a:lnTo>
                  <a:pt x="193" y="2885"/>
                </a:lnTo>
                <a:lnTo>
                  <a:pt x="191" y="2881"/>
                </a:lnTo>
                <a:lnTo>
                  <a:pt x="180" y="2871"/>
                </a:lnTo>
                <a:lnTo>
                  <a:pt x="181" y="2869"/>
                </a:lnTo>
                <a:lnTo>
                  <a:pt x="186" y="2868"/>
                </a:lnTo>
                <a:lnTo>
                  <a:pt x="189" y="2862"/>
                </a:lnTo>
                <a:lnTo>
                  <a:pt x="191" y="2842"/>
                </a:lnTo>
                <a:lnTo>
                  <a:pt x="191" y="2840"/>
                </a:lnTo>
                <a:lnTo>
                  <a:pt x="189" y="2839"/>
                </a:lnTo>
                <a:lnTo>
                  <a:pt x="186" y="2840"/>
                </a:lnTo>
                <a:lnTo>
                  <a:pt x="183" y="2841"/>
                </a:lnTo>
                <a:lnTo>
                  <a:pt x="181" y="2841"/>
                </a:lnTo>
                <a:lnTo>
                  <a:pt x="167" y="2837"/>
                </a:lnTo>
                <a:lnTo>
                  <a:pt x="159" y="2837"/>
                </a:lnTo>
                <a:lnTo>
                  <a:pt x="155" y="2840"/>
                </a:lnTo>
                <a:lnTo>
                  <a:pt x="154" y="2840"/>
                </a:lnTo>
                <a:lnTo>
                  <a:pt x="153" y="2840"/>
                </a:lnTo>
                <a:lnTo>
                  <a:pt x="151" y="2839"/>
                </a:lnTo>
                <a:lnTo>
                  <a:pt x="150" y="2839"/>
                </a:lnTo>
                <a:lnTo>
                  <a:pt x="132" y="2843"/>
                </a:lnTo>
                <a:lnTo>
                  <a:pt x="128" y="2847"/>
                </a:lnTo>
                <a:lnTo>
                  <a:pt x="124" y="2849"/>
                </a:lnTo>
                <a:lnTo>
                  <a:pt x="87" y="2835"/>
                </a:lnTo>
                <a:lnTo>
                  <a:pt x="79" y="2829"/>
                </a:lnTo>
                <a:lnTo>
                  <a:pt x="76" y="2828"/>
                </a:lnTo>
                <a:lnTo>
                  <a:pt x="73" y="2829"/>
                </a:lnTo>
                <a:lnTo>
                  <a:pt x="68" y="2831"/>
                </a:lnTo>
                <a:lnTo>
                  <a:pt x="66" y="2831"/>
                </a:lnTo>
                <a:lnTo>
                  <a:pt x="59" y="2831"/>
                </a:lnTo>
                <a:lnTo>
                  <a:pt x="43" y="2823"/>
                </a:lnTo>
                <a:lnTo>
                  <a:pt x="38" y="2820"/>
                </a:lnTo>
                <a:lnTo>
                  <a:pt x="35" y="2814"/>
                </a:lnTo>
                <a:lnTo>
                  <a:pt x="30" y="2810"/>
                </a:lnTo>
                <a:lnTo>
                  <a:pt x="25" y="2810"/>
                </a:lnTo>
                <a:lnTo>
                  <a:pt x="26" y="2820"/>
                </a:lnTo>
                <a:lnTo>
                  <a:pt x="25" y="2824"/>
                </a:lnTo>
                <a:lnTo>
                  <a:pt x="22" y="2825"/>
                </a:lnTo>
                <a:lnTo>
                  <a:pt x="19" y="2826"/>
                </a:lnTo>
                <a:lnTo>
                  <a:pt x="20" y="2832"/>
                </a:lnTo>
                <a:lnTo>
                  <a:pt x="23" y="2838"/>
                </a:lnTo>
                <a:lnTo>
                  <a:pt x="26" y="2841"/>
                </a:lnTo>
                <a:lnTo>
                  <a:pt x="20" y="2845"/>
                </a:lnTo>
                <a:lnTo>
                  <a:pt x="19" y="2850"/>
                </a:lnTo>
                <a:lnTo>
                  <a:pt x="22" y="2854"/>
                </a:lnTo>
                <a:lnTo>
                  <a:pt x="25" y="2858"/>
                </a:lnTo>
                <a:lnTo>
                  <a:pt x="28" y="2858"/>
                </a:lnTo>
                <a:lnTo>
                  <a:pt x="34" y="2857"/>
                </a:lnTo>
                <a:lnTo>
                  <a:pt x="36" y="2857"/>
                </a:lnTo>
                <a:lnTo>
                  <a:pt x="37" y="2863"/>
                </a:lnTo>
                <a:lnTo>
                  <a:pt x="41" y="2862"/>
                </a:lnTo>
                <a:lnTo>
                  <a:pt x="48" y="2864"/>
                </a:lnTo>
                <a:lnTo>
                  <a:pt x="53" y="2864"/>
                </a:lnTo>
                <a:lnTo>
                  <a:pt x="52" y="2865"/>
                </a:lnTo>
                <a:lnTo>
                  <a:pt x="48" y="2868"/>
                </a:lnTo>
                <a:lnTo>
                  <a:pt x="64" y="2874"/>
                </a:lnTo>
                <a:lnTo>
                  <a:pt x="71" y="2879"/>
                </a:lnTo>
                <a:lnTo>
                  <a:pt x="74" y="2889"/>
                </a:lnTo>
                <a:lnTo>
                  <a:pt x="76" y="2893"/>
                </a:lnTo>
                <a:lnTo>
                  <a:pt x="87" y="2894"/>
                </a:lnTo>
                <a:lnTo>
                  <a:pt x="90" y="2898"/>
                </a:lnTo>
                <a:lnTo>
                  <a:pt x="87" y="2901"/>
                </a:lnTo>
                <a:lnTo>
                  <a:pt x="83" y="2903"/>
                </a:lnTo>
                <a:lnTo>
                  <a:pt x="78" y="2904"/>
                </a:lnTo>
                <a:lnTo>
                  <a:pt x="75" y="2904"/>
                </a:lnTo>
                <a:lnTo>
                  <a:pt x="74" y="2908"/>
                </a:lnTo>
                <a:lnTo>
                  <a:pt x="75" y="2910"/>
                </a:lnTo>
                <a:lnTo>
                  <a:pt x="76" y="2912"/>
                </a:lnTo>
                <a:lnTo>
                  <a:pt x="75" y="2914"/>
                </a:lnTo>
                <a:lnTo>
                  <a:pt x="74" y="2918"/>
                </a:lnTo>
                <a:lnTo>
                  <a:pt x="67" y="2901"/>
                </a:lnTo>
                <a:lnTo>
                  <a:pt x="66" y="2905"/>
                </a:lnTo>
                <a:lnTo>
                  <a:pt x="67" y="2909"/>
                </a:lnTo>
                <a:lnTo>
                  <a:pt x="68" y="2911"/>
                </a:lnTo>
                <a:lnTo>
                  <a:pt x="69" y="2913"/>
                </a:lnTo>
                <a:lnTo>
                  <a:pt x="65" y="2917"/>
                </a:lnTo>
                <a:lnTo>
                  <a:pt x="63" y="2913"/>
                </a:lnTo>
                <a:lnTo>
                  <a:pt x="58" y="2903"/>
                </a:lnTo>
                <a:lnTo>
                  <a:pt x="57" y="2901"/>
                </a:lnTo>
                <a:lnTo>
                  <a:pt x="55" y="2900"/>
                </a:lnTo>
                <a:lnTo>
                  <a:pt x="52" y="2899"/>
                </a:lnTo>
                <a:lnTo>
                  <a:pt x="49" y="2900"/>
                </a:lnTo>
                <a:lnTo>
                  <a:pt x="47" y="2900"/>
                </a:lnTo>
                <a:lnTo>
                  <a:pt x="43" y="2895"/>
                </a:lnTo>
                <a:lnTo>
                  <a:pt x="39" y="2895"/>
                </a:lnTo>
                <a:lnTo>
                  <a:pt x="37" y="2898"/>
                </a:lnTo>
                <a:lnTo>
                  <a:pt x="36" y="2898"/>
                </a:lnTo>
                <a:lnTo>
                  <a:pt x="35" y="2904"/>
                </a:lnTo>
                <a:lnTo>
                  <a:pt x="35" y="2909"/>
                </a:lnTo>
                <a:lnTo>
                  <a:pt x="35" y="2916"/>
                </a:lnTo>
                <a:lnTo>
                  <a:pt x="37" y="2922"/>
                </a:lnTo>
                <a:lnTo>
                  <a:pt x="47" y="2934"/>
                </a:lnTo>
                <a:lnTo>
                  <a:pt x="42" y="2937"/>
                </a:lnTo>
                <a:lnTo>
                  <a:pt x="39" y="2942"/>
                </a:lnTo>
                <a:lnTo>
                  <a:pt x="39" y="2949"/>
                </a:lnTo>
                <a:lnTo>
                  <a:pt x="41" y="2954"/>
                </a:lnTo>
                <a:lnTo>
                  <a:pt x="41" y="2956"/>
                </a:lnTo>
                <a:lnTo>
                  <a:pt x="44" y="2959"/>
                </a:lnTo>
                <a:lnTo>
                  <a:pt x="45" y="2961"/>
                </a:lnTo>
                <a:lnTo>
                  <a:pt x="45" y="2961"/>
                </a:lnTo>
                <a:lnTo>
                  <a:pt x="44" y="2964"/>
                </a:lnTo>
                <a:lnTo>
                  <a:pt x="44" y="2966"/>
                </a:lnTo>
                <a:lnTo>
                  <a:pt x="47" y="2977"/>
                </a:lnTo>
                <a:lnTo>
                  <a:pt x="47" y="2979"/>
                </a:lnTo>
                <a:lnTo>
                  <a:pt x="53" y="2980"/>
                </a:lnTo>
                <a:lnTo>
                  <a:pt x="62" y="2971"/>
                </a:lnTo>
                <a:lnTo>
                  <a:pt x="67" y="2971"/>
                </a:lnTo>
                <a:lnTo>
                  <a:pt x="69" y="2969"/>
                </a:lnTo>
                <a:lnTo>
                  <a:pt x="72" y="2962"/>
                </a:lnTo>
                <a:lnTo>
                  <a:pt x="73" y="2949"/>
                </a:lnTo>
                <a:lnTo>
                  <a:pt x="76" y="2953"/>
                </a:lnTo>
                <a:lnTo>
                  <a:pt x="76" y="2967"/>
                </a:lnTo>
                <a:lnTo>
                  <a:pt x="78" y="2972"/>
                </a:lnTo>
                <a:lnTo>
                  <a:pt x="86" y="2983"/>
                </a:lnTo>
                <a:lnTo>
                  <a:pt x="90" y="2990"/>
                </a:lnTo>
                <a:lnTo>
                  <a:pt x="85" y="2996"/>
                </a:lnTo>
                <a:lnTo>
                  <a:pt x="85" y="2998"/>
                </a:lnTo>
                <a:lnTo>
                  <a:pt x="85" y="2999"/>
                </a:lnTo>
                <a:lnTo>
                  <a:pt x="86" y="3001"/>
                </a:lnTo>
                <a:lnTo>
                  <a:pt x="85" y="3003"/>
                </a:lnTo>
                <a:lnTo>
                  <a:pt x="85" y="3007"/>
                </a:lnTo>
                <a:lnTo>
                  <a:pt x="84" y="3003"/>
                </a:lnTo>
                <a:lnTo>
                  <a:pt x="83" y="3000"/>
                </a:lnTo>
                <a:lnTo>
                  <a:pt x="82" y="2993"/>
                </a:lnTo>
                <a:lnTo>
                  <a:pt x="77" y="2981"/>
                </a:lnTo>
                <a:lnTo>
                  <a:pt x="74" y="2982"/>
                </a:lnTo>
                <a:lnTo>
                  <a:pt x="76" y="2987"/>
                </a:lnTo>
                <a:lnTo>
                  <a:pt x="78" y="3000"/>
                </a:lnTo>
                <a:lnTo>
                  <a:pt x="76" y="3002"/>
                </a:lnTo>
                <a:lnTo>
                  <a:pt x="72" y="2989"/>
                </a:lnTo>
                <a:lnTo>
                  <a:pt x="71" y="2986"/>
                </a:lnTo>
                <a:lnTo>
                  <a:pt x="67" y="2983"/>
                </a:lnTo>
                <a:lnTo>
                  <a:pt x="63" y="2983"/>
                </a:lnTo>
                <a:lnTo>
                  <a:pt x="54" y="2990"/>
                </a:lnTo>
                <a:lnTo>
                  <a:pt x="61" y="3015"/>
                </a:lnTo>
                <a:lnTo>
                  <a:pt x="69" y="3030"/>
                </a:lnTo>
                <a:lnTo>
                  <a:pt x="72" y="3032"/>
                </a:lnTo>
                <a:lnTo>
                  <a:pt x="68" y="3039"/>
                </a:lnTo>
                <a:lnTo>
                  <a:pt x="68" y="3040"/>
                </a:lnTo>
                <a:lnTo>
                  <a:pt x="72" y="3041"/>
                </a:lnTo>
                <a:lnTo>
                  <a:pt x="73" y="3045"/>
                </a:lnTo>
                <a:lnTo>
                  <a:pt x="72" y="3048"/>
                </a:lnTo>
                <a:lnTo>
                  <a:pt x="69" y="3052"/>
                </a:lnTo>
                <a:lnTo>
                  <a:pt x="68" y="3056"/>
                </a:lnTo>
                <a:lnTo>
                  <a:pt x="69" y="3060"/>
                </a:lnTo>
                <a:lnTo>
                  <a:pt x="84" y="3094"/>
                </a:lnTo>
                <a:lnTo>
                  <a:pt x="87" y="3099"/>
                </a:lnTo>
                <a:lnTo>
                  <a:pt x="96" y="3107"/>
                </a:lnTo>
                <a:lnTo>
                  <a:pt x="100" y="3114"/>
                </a:lnTo>
                <a:lnTo>
                  <a:pt x="98" y="3121"/>
                </a:lnTo>
                <a:lnTo>
                  <a:pt x="98" y="3122"/>
                </a:lnTo>
                <a:lnTo>
                  <a:pt x="100" y="3134"/>
                </a:lnTo>
                <a:lnTo>
                  <a:pt x="102" y="3137"/>
                </a:lnTo>
                <a:lnTo>
                  <a:pt x="104" y="3137"/>
                </a:lnTo>
                <a:lnTo>
                  <a:pt x="107" y="3136"/>
                </a:lnTo>
                <a:lnTo>
                  <a:pt x="110" y="3137"/>
                </a:lnTo>
                <a:lnTo>
                  <a:pt x="113" y="3139"/>
                </a:lnTo>
                <a:lnTo>
                  <a:pt x="116" y="3144"/>
                </a:lnTo>
                <a:lnTo>
                  <a:pt x="117" y="3149"/>
                </a:lnTo>
                <a:lnTo>
                  <a:pt x="117" y="3156"/>
                </a:lnTo>
                <a:lnTo>
                  <a:pt x="114" y="3152"/>
                </a:lnTo>
                <a:lnTo>
                  <a:pt x="110" y="3148"/>
                </a:lnTo>
                <a:lnTo>
                  <a:pt x="104" y="3146"/>
                </a:lnTo>
                <a:lnTo>
                  <a:pt x="100" y="3149"/>
                </a:lnTo>
                <a:lnTo>
                  <a:pt x="100" y="3151"/>
                </a:lnTo>
                <a:lnTo>
                  <a:pt x="97" y="3161"/>
                </a:lnTo>
                <a:lnTo>
                  <a:pt x="96" y="3163"/>
                </a:lnTo>
                <a:lnTo>
                  <a:pt x="97" y="3164"/>
                </a:lnTo>
                <a:lnTo>
                  <a:pt x="100" y="3165"/>
                </a:lnTo>
                <a:lnTo>
                  <a:pt x="105" y="3165"/>
                </a:lnTo>
                <a:lnTo>
                  <a:pt x="101" y="3168"/>
                </a:lnTo>
                <a:lnTo>
                  <a:pt x="96" y="3171"/>
                </a:lnTo>
                <a:lnTo>
                  <a:pt x="97" y="3175"/>
                </a:lnTo>
                <a:lnTo>
                  <a:pt x="100" y="3176"/>
                </a:lnTo>
                <a:lnTo>
                  <a:pt x="102" y="3177"/>
                </a:lnTo>
                <a:lnTo>
                  <a:pt x="105" y="3176"/>
                </a:lnTo>
                <a:lnTo>
                  <a:pt x="105" y="3180"/>
                </a:lnTo>
                <a:lnTo>
                  <a:pt x="105" y="3185"/>
                </a:lnTo>
                <a:lnTo>
                  <a:pt x="105" y="3190"/>
                </a:lnTo>
                <a:lnTo>
                  <a:pt x="110" y="3196"/>
                </a:lnTo>
                <a:lnTo>
                  <a:pt x="110" y="3200"/>
                </a:lnTo>
                <a:lnTo>
                  <a:pt x="108" y="3206"/>
                </a:lnTo>
                <a:lnTo>
                  <a:pt x="108" y="3211"/>
                </a:lnTo>
                <a:lnTo>
                  <a:pt x="111" y="3220"/>
                </a:lnTo>
                <a:lnTo>
                  <a:pt x="113" y="3230"/>
                </a:lnTo>
                <a:lnTo>
                  <a:pt x="117" y="3233"/>
                </a:lnTo>
                <a:lnTo>
                  <a:pt x="123" y="3223"/>
                </a:lnTo>
                <a:lnTo>
                  <a:pt x="124" y="3223"/>
                </a:lnTo>
                <a:lnTo>
                  <a:pt x="123" y="3229"/>
                </a:lnTo>
                <a:lnTo>
                  <a:pt x="125" y="3240"/>
                </a:lnTo>
                <a:lnTo>
                  <a:pt x="124" y="3246"/>
                </a:lnTo>
                <a:lnTo>
                  <a:pt x="123" y="3250"/>
                </a:lnTo>
                <a:lnTo>
                  <a:pt x="122" y="3257"/>
                </a:lnTo>
                <a:lnTo>
                  <a:pt x="123" y="3263"/>
                </a:lnTo>
                <a:lnTo>
                  <a:pt x="124" y="3267"/>
                </a:lnTo>
                <a:lnTo>
                  <a:pt x="132" y="3265"/>
                </a:lnTo>
                <a:lnTo>
                  <a:pt x="135" y="3253"/>
                </a:lnTo>
                <a:lnTo>
                  <a:pt x="140" y="3227"/>
                </a:lnTo>
                <a:lnTo>
                  <a:pt x="143" y="3236"/>
                </a:lnTo>
                <a:lnTo>
                  <a:pt x="145" y="3240"/>
                </a:lnTo>
                <a:lnTo>
                  <a:pt x="145" y="3246"/>
                </a:lnTo>
                <a:lnTo>
                  <a:pt x="144" y="3250"/>
                </a:lnTo>
                <a:lnTo>
                  <a:pt x="140" y="3262"/>
                </a:lnTo>
                <a:lnTo>
                  <a:pt x="138" y="3267"/>
                </a:lnTo>
                <a:lnTo>
                  <a:pt x="142" y="3275"/>
                </a:lnTo>
                <a:lnTo>
                  <a:pt x="150" y="3270"/>
                </a:lnTo>
                <a:lnTo>
                  <a:pt x="157" y="3260"/>
                </a:lnTo>
                <a:lnTo>
                  <a:pt x="161" y="3247"/>
                </a:lnTo>
                <a:lnTo>
                  <a:pt x="164" y="3250"/>
                </a:lnTo>
                <a:lnTo>
                  <a:pt x="163" y="3254"/>
                </a:lnTo>
                <a:lnTo>
                  <a:pt x="162" y="3259"/>
                </a:lnTo>
                <a:lnTo>
                  <a:pt x="162" y="3264"/>
                </a:lnTo>
                <a:lnTo>
                  <a:pt x="164" y="3266"/>
                </a:lnTo>
                <a:lnTo>
                  <a:pt x="173" y="3270"/>
                </a:lnTo>
                <a:lnTo>
                  <a:pt x="177" y="3270"/>
                </a:lnTo>
                <a:lnTo>
                  <a:pt x="180" y="3268"/>
                </a:lnTo>
                <a:lnTo>
                  <a:pt x="185" y="3265"/>
                </a:lnTo>
                <a:lnTo>
                  <a:pt x="189" y="3259"/>
                </a:lnTo>
                <a:lnTo>
                  <a:pt x="191" y="3254"/>
                </a:lnTo>
                <a:lnTo>
                  <a:pt x="189" y="3250"/>
                </a:lnTo>
                <a:lnTo>
                  <a:pt x="184" y="3249"/>
                </a:lnTo>
                <a:lnTo>
                  <a:pt x="176" y="3250"/>
                </a:lnTo>
                <a:lnTo>
                  <a:pt x="173" y="3245"/>
                </a:lnTo>
                <a:lnTo>
                  <a:pt x="169" y="3242"/>
                </a:lnTo>
                <a:lnTo>
                  <a:pt x="157" y="3237"/>
                </a:lnTo>
                <a:lnTo>
                  <a:pt x="159" y="3235"/>
                </a:lnTo>
                <a:lnTo>
                  <a:pt x="164" y="3235"/>
                </a:lnTo>
                <a:lnTo>
                  <a:pt x="171" y="3237"/>
                </a:lnTo>
                <a:lnTo>
                  <a:pt x="177" y="3237"/>
                </a:lnTo>
                <a:lnTo>
                  <a:pt x="183" y="3231"/>
                </a:lnTo>
                <a:lnTo>
                  <a:pt x="182" y="3226"/>
                </a:lnTo>
                <a:lnTo>
                  <a:pt x="177" y="3220"/>
                </a:lnTo>
                <a:lnTo>
                  <a:pt x="177" y="3217"/>
                </a:lnTo>
                <a:lnTo>
                  <a:pt x="177" y="3213"/>
                </a:lnTo>
                <a:lnTo>
                  <a:pt x="174" y="3209"/>
                </a:lnTo>
                <a:lnTo>
                  <a:pt x="170" y="3208"/>
                </a:lnTo>
                <a:lnTo>
                  <a:pt x="166" y="3209"/>
                </a:lnTo>
                <a:lnTo>
                  <a:pt x="157" y="3213"/>
                </a:lnTo>
                <a:lnTo>
                  <a:pt x="156" y="3209"/>
                </a:lnTo>
                <a:lnTo>
                  <a:pt x="154" y="3207"/>
                </a:lnTo>
                <a:lnTo>
                  <a:pt x="153" y="3207"/>
                </a:lnTo>
                <a:lnTo>
                  <a:pt x="150" y="3211"/>
                </a:lnTo>
                <a:lnTo>
                  <a:pt x="151" y="3216"/>
                </a:lnTo>
                <a:lnTo>
                  <a:pt x="154" y="3225"/>
                </a:lnTo>
                <a:lnTo>
                  <a:pt x="150" y="3223"/>
                </a:lnTo>
                <a:lnTo>
                  <a:pt x="142" y="3207"/>
                </a:lnTo>
                <a:lnTo>
                  <a:pt x="137" y="3209"/>
                </a:lnTo>
                <a:lnTo>
                  <a:pt x="136" y="3203"/>
                </a:lnTo>
                <a:lnTo>
                  <a:pt x="140" y="3189"/>
                </a:lnTo>
                <a:lnTo>
                  <a:pt x="138" y="3185"/>
                </a:lnTo>
                <a:lnTo>
                  <a:pt x="142" y="3181"/>
                </a:lnTo>
                <a:lnTo>
                  <a:pt x="144" y="3183"/>
                </a:lnTo>
                <a:lnTo>
                  <a:pt x="144" y="3187"/>
                </a:lnTo>
                <a:lnTo>
                  <a:pt x="143" y="3193"/>
                </a:lnTo>
                <a:lnTo>
                  <a:pt x="146" y="3190"/>
                </a:lnTo>
                <a:lnTo>
                  <a:pt x="149" y="3189"/>
                </a:lnTo>
                <a:lnTo>
                  <a:pt x="154" y="3189"/>
                </a:lnTo>
                <a:lnTo>
                  <a:pt x="156" y="3189"/>
                </a:lnTo>
                <a:lnTo>
                  <a:pt x="159" y="3190"/>
                </a:lnTo>
                <a:lnTo>
                  <a:pt x="161" y="3190"/>
                </a:lnTo>
                <a:lnTo>
                  <a:pt x="164" y="3185"/>
                </a:lnTo>
                <a:lnTo>
                  <a:pt x="157" y="3183"/>
                </a:lnTo>
                <a:lnTo>
                  <a:pt x="155" y="3183"/>
                </a:lnTo>
                <a:lnTo>
                  <a:pt x="152" y="3185"/>
                </a:lnTo>
                <a:lnTo>
                  <a:pt x="154" y="3178"/>
                </a:lnTo>
                <a:lnTo>
                  <a:pt x="159" y="3174"/>
                </a:lnTo>
                <a:lnTo>
                  <a:pt x="163" y="3170"/>
                </a:lnTo>
                <a:lnTo>
                  <a:pt x="172" y="3169"/>
                </a:lnTo>
                <a:lnTo>
                  <a:pt x="175" y="3164"/>
                </a:lnTo>
                <a:lnTo>
                  <a:pt x="176" y="3159"/>
                </a:lnTo>
                <a:lnTo>
                  <a:pt x="166" y="3159"/>
                </a:lnTo>
                <a:lnTo>
                  <a:pt x="157" y="3157"/>
                </a:lnTo>
                <a:lnTo>
                  <a:pt x="153" y="3158"/>
                </a:lnTo>
                <a:lnTo>
                  <a:pt x="150" y="3161"/>
                </a:lnTo>
                <a:lnTo>
                  <a:pt x="147" y="3166"/>
                </a:lnTo>
                <a:lnTo>
                  <a:pt x="146" y="3171"/>
                </a:lnTo>
                <a:lnTo>
                  <a:pt x="143" y="3178"/>
                </a:lnTo>
                <a:lnTo>
                  <a:pt x="141" y="3175"/>
                </a:lnTo>
                <a:lnTo>
                  <a:pt x="137" y="3176"/>
                </a:lnTo>
                <a:lnTo>
                  <a:pt x="134" y="3177"/>
                </a:lnTo>
                <a:lnTo>
                  <a:pt x="131" y="3176"/>
                </a:lnTo>
                <a:lnTo>
                  <a:pt x="137" y="3170"/>
                </a:lnTo>
                <a:lnTo>
                  <a:pt x="137" y="3166"/>
                </a:lnTo>
                <a:lnTo>
                  <a:pt x="133" y="3163"/>
                </a:lnTo>
                <a:lnTo>
                  <a:pt x="127" y="3160"/>
                </a:lnTo>
                <a:lnTo>
                  <a:pt x="131" y="3156"/>
                </a:lnTo>
                <a:lnTo>
                  <a:pt x="144" y="3142"/>
                </a:lnTo>
                <a:lnTo>
                  <a:pt x="142" y="3137"/>
                </a:lnTo>
                <a:lnTo>
                  <a:pt x="137" y="3131"/>
                </a:lnTo>
                <a:lnTo>
                  <a:pt x="135" y="3126"/>
                </a:lnTo>
                <a:lnTo>
                  <a:pt x="141" y="3120"/>
                </a:lnTo>
                <a:lnTo>
                  <a:pt x="131" y="3116"/>
                </a:lnTo>
                <a:lnTo>
                  <a:pt x="128" y="3112"/>
                </a:lnTo>
                <a:lnTo>
                  <a:pt x="131" y="3107"/>
                </a:lnTo>
                <a:lnTo>
                  <a:pt x="128" y="3102"/>
                </a:lnTo>
                <a:lnTo>
                  <a:pt x="125" y="3104"/>
                </a:lnTo>
                <a:lnTo>
                  <a:pt x="121" y="3106"/>
                </a:lnTo>
                <a:lnTo>
                  <a:pt x="117" y="3107"/>
                </a:lnTo>
                <a:lnTo>
                  <a:pt x="116" y="3105"/>
                </a:lnTo>
                <a:lnTo>
                  <a:pt x="116" y="3101"/>
                </a:lnTo>
                <a:lnTo>
                  <a:pt x="116" y="3099"/>
                </a:lnTo>
                <a:lnTo>
                  <a:pt x="115" y="3097"/>
                </a:lnTo>
                <a:lnTo>
                  <a:pt x="111" y="3095"/>
                </a:lnTo>
                <a:lnTo>
                  <a:pt x="110" y="3094"/>
                </a:lnTo>
                <a:lnTo>
                  <a:pt x="108" y="3091"/>
                </a:lnTo>
                <a:lnTo>
                  <a:pt x="110" y="3089"/>
                </a:lnTo>
                <a:lnTo>
                  <a:pt x="114" y="3089"/>
                </a:lnTo>
                <a:lnTo>
                  <a:pt x="118" y="3087"/>
                </a:lnTo>
                <a:lnTo>
                  <a:pt x="121" y="3085"/>
                </a:lnTo>
                <a:lnTo>
                  <a:pt x="117" y="3081"/>
                </a:lnTo>
                <a:lnTo>
                  <a:pt x="115" y="3078"/>
                </a:lnTo>
                <a:lnTo>
                  <a:pt x="113" y="3065"/>
                </a:lnTo>
                <a:lnTo>
                  <a:pt x="112" y="3059"/>
                </a:lnTo>
                <a:lnTo>
                  <a:pt x="116" y="3059"/>
                </a:lnTo>
                <a:lnTo>
                  <a:pt x="120" y="3051"/>
                </a:lnTo>
                <a:lnTo>
                  <a:pt x="120" y="3040"/>
                </a:lnTo>
                <a:lnTo>
                  <a:pt x="118" y="3032"/>
                </a:lnTo>
                <a:lnTo>
                  <a:pt x="116" y="3026"/>
                </a:lnTo>
                <a:lnTo>
                  <a:pt x="111" y="3022"/>
                </a:lnTo>
                <a:lnTo>
                  <a:pt x="100" y="3018"/>
                </a:lnTo>
                <a:lnTo>
                  <a:pt x="103" y="3015"/>
                </a:lnTo>
                <a:lnTo>
                  <a:pt x="113" y="3008"/>
                </a:lnTo>
                <a:lnTo>
                  <a:pt x="110" y="3002"/>
                </a:lnTo>
                <a:lnTo>
                  <a:pt x="107" y="3000"/>
                </a:lnTo>
                <a:lnTo>
                  <a:pt x="105" y="2999"/>
                </a:lnTo>
                <a:lnTo>
                  <a:pt x="108" y="2999"/>
                </a:lnTo>
                <a:lnTo>
                  <a:pt x="112" y="3000"/>
                </a:lnTo>
                <a:lnTo>
                  <a:pt x="114" y="3002"/>
                </a:lnTo>
                <a:lnTo>
                  <a:pt x="115" y="3006"/>
                </a:lnTo>
                <a:lnTo>
                  <a:pt x="124" y="3001"/>
                </a:lnTo>
                <a:lnTo>
                  <a:pt x="132" y="3002"/>
                </a:lnTo>
                <a:lnTo>
                  <a:pt x="141" y="3006"/>
                </a:lnTo>
                <a:lnTo>
                  <a:pt x="149" y="3007"/>
                </a:lnTo>
                <a:lnTo>
                  <a:pt x="149" y="3003"/>
                </a:lnTo>
                <a:lnTo>
                  <a:pt x="146" y="3001"/>
                </a:lnTo>
                <a:lnTo>
                  <a:pt x="140" y="3000"/>
                </a:lnTo>
                <a:lnTo>
                  <a:pt x="115" y="2989"/>
                </a:lnTo>
                <a:lnTo>
                  <a:pt x="114" y="2988"/>
                </a:lnTo>
                <a:lnTo>
                  <a:pt x="114" y="2977"/>
                </a:lnTo>
                <a:lnTo>
                  <a:pt x="113" y="2976"/>
                </a:lnTo>
                <a:lnTo>
                  <a:pt x="111" y="2976"/>
                </a:lnTo>
                <a:lnTo>
                  <a:pt x="110" y="2976"/>
                </a:lnTo>
                <a:lnTo>
                  <a:pt x="111" y="2972"/>
                </a:lnTo>
                <a:lnTo>
                  <a:pt x="112" y="2971"/>
                </a:lnTo>
                <a:lnTo>
                  <a:pt x="113" y="2971"/>
                </a:lnTo>
                <a:lnTo>
                  <a:pt x="114" y="2970"/>
                </a:lnTo>
                <a:lnTo>
                  <a:pt x="116" y="2968"/>
                </a:lnTo>
                <a:lnTo>
                  <a:pt x="118" y="2967"/>
                </a:lnTo>
                <a:lnTo>
                  <a:pt x="121" y="2966"/>
                </a:lnTo>
                <a:lnTo>
                  <a:pt x="121" y="2962"/>
                </a:lnTo>
                <a:lnTo>
                  <a:pt x="121" y="2961"/>
                </a:lnTo>
                <a:lnTo>
                  <a:pt x="118" y="2958"/>
                </a:lnTo>
                <a:lnTo>
                  <a:pt x="115" y="2952"/>
                </a:lnTo>
                <a:lnTo>
                  <a:pt x="110" y="2952"/>
                </a:lnTo>
                <a:lnTo>
                  <a:pt x="103" y="2952"/>
                </a:lnTo>
                <a:lnTo>
                  <a:pt x="96" y="2950"/>
                </a:lnTo>
                <a:lnTo>
                  <a:pt x="97" y="2948"/>
                </a:lnTo>
                <a:lnTo>
                  <a:pt x="120" y="2947"/>
                </a:lnTo>
                <a:lnTo>
                  <a:pt x="121" y="2944"/>
                </a:lnTo>
                <a:lnTo>
                  <a:pt x="117" y="2943"/>
                </a:lnTo>
                <a:lnTo>
                  <a:pt x="114" y="2941"/>
                </a:lnTo>
                <a:lnTo>
                  <a:pt x="113" y="2938"/>
                </a:lnTo>
                <a:lnTo>
                  <a:pt x="112" y="2936"/>
                </a:lnTo>
                <a:lnTo>
                  <a:pt x="114" y="2934"/>
                </a:lnTo>
                <a:lnTo>
                  <a:pt x="115" y="2934"/>
                </a:lnTo>
                <a:lnTo>
                  <a:pt x="118" y="2936"/>
                </a:lnTo>
                <a:lnTo>
                  <a:pt x="123" y="2938"/>
                </a:lnTo>
                <a:lnTo>
                  <a:pt x="125" y="2942"/>
                </a:lnTo>
                <a:lnTo>
                  <a:pt x="126" y="2949"/>
                </a:lnTo>
                <a:lnTo>
                  <a:pt x="126" y="2957"/>
                </a:lnTo>
                <a:lnTo>
                  <a:pt x="128" y="2964"/>
                </a:lnTo>
                <a:lnTo>
                  <a:pt x="132" y="2968"/>
                </a:lnTo>
                <a:lnTo>
                  <a:pt x="153" y="2977"/>
                </a:lnTo>
                <a:lnTo>
                  <a:pt x="157" y="2976"/>
                </a:lnTo>
                <a:lnTo>
                  <a:pt x="167" y="2970"/>
                </a:lnTo>
                <a:lnTo>
                  <a:pt x="174" y="2968"/>
                </a:lnTo>
                <a:lnTo>
                  <a:pt x="176" y="2967"/>
                </a:lnTo>
                <a:lnTo>
                  <a:pt x="177" y="2964"/>
                </a:lnTo>
                <a:lnTo>
                  <a:pt x="177" y="2962"/>
                </a:lnTo>
                <a:lnTo>
                  <a:pt x="176" y="2961"/>
                </a:lnTo>
                <a:lnTo>
                  <a:pt x="175" y="2961"/>
                </a:lnTo>
                <a:lnTo>
                  <a:pt x="180" y="2957"/>
                </a:lnTo>
                <a:lnTo>
                  <a:pt x="181" y="2957"/>
                </a:lnTo>
                <a:lnTo>
                  <a:pt x="184" y="2954"/>
                </a:lnTo>
                <a:lnTo>
                  <a:pt x="187" y="2951"/>
                </a:lnTo>
                <a:lnTo>
                  <a:pt x="187" y="2949"/>
                </a:lnTo>
                <a:lnTo>
                  <a:pt x="186" y="2948"/>
                </a:lnTo>
                <a:lnTo>
                  <a:pt x="185" y="2941"/>
                </a:lnTo>
                <a:lnTo>
                  <a:pt x="183" y="2940"/>
                </a:lnTo>
                <a:lnTo>
                  <a:pt x="181" y="2938"/>
                </a:lnTo>
                <a:lnTo>
                  <a:pt x="176" y="2932"/>
                </a:lnTo>
                <a:lnTo>
                  <a:pt x="164" y="2922"/>
                </a:lnTo>
                <a:lnTo>
                  <a:pt x="152" y="2905"/>
                </a:lnTo>
                <a:lnTo>
                  <a:pt x="147" y="2905"/>
                </a:lnTo>
                <a:lnTo>
                  <a:pt x="144" y="2907"/>
                </a:lnTo>
                <a:lnTo>
                  <a:pt x="138" y="2908"/>
                </a:lnTo>
                <a:lnTo>
                  <a:pt x="135" y="2910"/>
                </a:lnTo>
                <a:lnTo>
                  <a:pt x="133" y="2911"/>
                </a:lnTo>
                <a:lnTo>
                  <a:pt x="125" y="2919"/>
                </a:lnTo>
                <a:lnTo>
                  <a:pt x="125" y="2916"/>
                </a:lnTo>
                <a:lnTo>
                  <a:pt x="125" y="2911"/>
                </a:lnTo>
                <a:lnTo>
                  <a:pt x="127" y="2905"/>
                </a:lnTo>
                <a:lnTo>
                  <a:pt x="130" y="2900"/>
                </a:lnTo>
                <a:lnTo>
                  <a:pt x="128" y="2897"/>
                </a:lnTo>
                <a:lnTo>
                  <a:pt x="122" y="2891"/>
                </a:lnTo>
                <a:lnTo>
                  <a:pt x="121" y="2887"/>
                </a:lnTo>
                <a:lnTo>
                  <a:pt x="141" y="2895"/>
                </a:lnTo>
                <a:lnTo>
                  <a:pt x="144" y="2897"/>
                </a:lnTo>
                <a:lnTo>
                  <a:pt x="153" y="2897"/>
                </a:lnTo>
                <a:lnTo>
                  <a:pt x="157" y="2898"/>
                </a:lnTo>
                <a:lnTo>
                  <a:pt x="165" y="2902"/>
                </a:lnTo>
                <a:lnTo>
                  <a:pt x="169" y="2905"/>
                </a:lnTo>
                <a:lnTo>
                  <a:pt x="172" y="2911"/>
                </a:lnTo>
                <a:lnTo>
                  <a:pt x="175" y="2914"/>
                </a:lnTo>
                <a:lnTo>
                  <a:pt x="185" y="2919"/>
                </a:lnTo>
                <a:lnTo>
                  <a:pt x="187" y="2923"/>
                </a:lnTo>
                <a:lnTo>
                  <a:pt x="189" y="2927"/>
                </a:lnTo>
                <a:lnTo>
                  <a:pt x="190" y="2929"/>
                </a:lnTo>
                <a:lnTo>
                  <a:pt x="192" y="2930"/>
                </a:lnTo>
                <a:lnTo>
                  <a:pt x="194" y="2931"/>
                </a:lnTo>
                <a:lnTo>
                  <a:pt x="197" y="2929"/>
                </a:lnTo>
                <a:lnTo>
                  <a:pt x="197" y="2928"/>
                </a:lnTo>
                <a:lnTo>
                  <a:pt x="196" y="2927"/>
                </a:lnTo>
                <a:lnTo>
                  <a:pt x="196" y="2923"/>
                </a:lnTo>
                <a:lnTo>
                  <a:pt x="199" y="2907"/>
                </a:lnTo>
                <a:lnTo>
                  <a:pt x="200" y="2902"/>
                </a:lnTo>
                <a:lnTo>
                  <a:pt x="197" y="2900"/>
                </a:lnTo>
                <a:lnTo>
                  <a:pt x="194" y="2898"/>
                </a:lnTo>
                <a:close/>
                <a:moveTo>
                  <a:pt x="176" y="3294"/>
                </a:moveTo>
                <a:lnTo>
                  <a:pt x="175" y="3294"/>
                </a:lnTo>
                <a:lnTo>
                  <a:pt x="174" y="3295"/>
                </a:lnTo>
                <a:lnTo>
                  <a:pt x="173" y="3295"/>
                </a:lnTo>
                <a:lnTo>
                  <a:pt x="172" y="3294"/>
                </a:lnTo>
                <a:lnTo>
                  <a:pt x="170" y="3289"/>
                </a:lnTo>
                <a:lnTo>
                  <a:pt x="169" y="3288"/>
                </a:lnTo>
                <a:lnTo>
                  <a:pt x="165" y="3282"/>
                </a:lnTo>
                <a:lnTo>
                  <a:pt x="167" y="3279"/>
                </a:lnTo>
                <a:lnTo>
                  <a:pt x="169" y="3277"/>
                </a:lnTo>
                <a:lnTo>
                  <a:pt x="167" y="3275"/>
                </a:lnTo>
                <a:lnTo>
                  <a:pt x="165" y="3274"/>
                </a:lnTo>
                <a:lnTo>
                  <a:pt x="162" y="3270"/>
                </a:lnTo>
                <a:lnTo>
                  <a:pt x="160" y="3270"/>
                </a:lnTo>
                <a:lnTo>
                  <a:pt x="157" y="3273"/>
                </a:lnTo>
                <a:lnTo>
                  <a:pt x="150" y="3283"/>
                </a:lnTo>
                <a:lnTo>
                  <a:pt x="147" y="3287"/>
                </a:lnTo>
                <a:lnTo>
                  <a:pt x="146" y="3296"/>
                </a:lnTo>
                <a:lnTo>
                  <a:pt x="144" y="3302"/>
                </a:lnTo>
                <a:lnTo>
                  <a:pt x="142" y="3307"/>
                </a:lnTo>
                <a:lnTo>
                  <a:pt x="144" y="3312"/>
                </a:lnTo>
                <a:lnTo>
                  <a:pt x="146" y="3314"/>
                </a:lnTo>
                <a:lnTo>
                  <a:pt x="144" y="3317"/>
                </a:lnTo>
                <a:lnTo>
                  <a:pt x="140" y="3319"/>
                </a:lnTo>
                <a:lnTo>
                  <a:pt x="136" y="3322"/>
                </a:lnTo>
                <a:lnTo>
                  <a:pt x="140" y="3336"/>
                </a:lnTo>
                <a:lnTo>
                  <a:pt x="142" y="3343"/>
                </a:lnTo>
                <a:lnTo>
                  <a:pt x="146" y="3347"/>
                </a:lnTo>
                <a:lnTo>
                  <a:pt x="146" y="3342"/>
                </a:lnTo>
                <a:lnTo>
                  <a:pt x="146" y="3339"/>
                </a:lnTo>
                <a:lnTo>
                  <a:pt x="146" y="3337"/>
                </a:lnTo>
                <a:lnTo>
                  <a:pt x="154" y="3337"/>
                </a:lnTo>
                <a:lnTo>
                  <a:pt x="154" y="3332"/>
                </a:lnTo>
                <a:lnTo>
                  <a:pt x="153" y="3324"/>
                </a:lnTo>
                <a:lnTo>
                  <a:pt x="154" y="3318"/>
                </a:lnTo>
                <a:lnTo>
                  <a:pt x="157" y="3324"/>
                </a:lnTo>
                <a:lnTo>
                  <a:pt x="161" y="3327"/>
                </a:lnTo>
                <a:lnTo>
                  <a:pt x="163" y="3328"/>
                </a:lnTo>
                <a:lnTo>
                  <a:pt x="161" y="3322"/>
                </a:lnTo>
                <a:lnTo>
                  <a:pt x="155" y="3312"/>
                </a:lnTo>
                <a:lnTo>
                  <a:pt x="154" y="3305"/>
                </a:lnTo>
                <a:lnTo>
                  <a:pt x="159" y="3298"/>
                </a:lnTo>
                <a:lnTo>
                  <a:pt x="157" y="3305"/>
                </a:lnTo>
                <a:lnTo>
                  <a:pt x="159" y="3307"/>
                </a:lnTo>
                <a:lnTo>
                  <a:pt x="165" y="3307"/>
                </a:lnTo>
                <a:lnTo>
                  <a:pt x="172" y="3310"/>
                </a:lnTo>
                <a:lnTo>
                  <a:pt x="175" y="3312"/>
                </a:lnTo>
                <a:lnTo>
                  <a:pt x="180" y="3309"/>
                </a:lnTo>
                <a:lnTo>
                  <a:pt x="183" y="3304"/>
                </a:lnTo>
                <a:lnTo>
                  <a:pt x="182" y="3300"/>
                </a:lnTo>
                <a:lnTo>
                  <a:pt x="176" y="3294"/>
                </a:lnTo>
                <a:close/>
                <a:moveTo>
                  <a:pt x="176" y="3051"/>
                </a:moveTo>
                <a:lnTo>
                  <a:pt x="175" y="3043"/>
                </a:lnTo>
                <a:lnTo>
                  <a:pt x="173" y="3041"/>
                </a:lnTo>
                <a:lnTo>
                  <a:pt x="166" y="3041"/>
                </a:lnTo>
                <a:lnTo>
                  <a:pt x="161" y="3043"/>
                </a:lnTo>
                <a:lnTo>
                  <a:pt x="156" y="3048"/>
                </a:lnTo>
                <a:lnTo>
                  <a:pt x="153" y="3048"/>
                </a:lnTo>
                <a:lnTo>
                  <a:pt x="143" y="3043"/>
                </a:lnTo>
                <a:lnTo>
                  <a:pt x="138" y="3043"/>
                </a:lnTo>
                <a:lnTo>
                  <a:pt x="138" y="3038"/>
                </a:lnTo>
                <a:lnTo>
                  <a:pt x="137" y="3036"/>
                </a:lnTo>
                <a:lnTo>
                  <a:pt x="135" y="3035"/>
                </a:lnTo>
                <a:lnTo>
                  <a:pt x="131" y="3035"/>
                </a:lnTo>
                <a:lnTo>
                  <a:pt x="136" y="3031"/>
                </a:lnTo>
                <a:lnTo>
                  <a:pt x="150" y="3038"/>
                </a:lnTo>
                <a:lnTo>
                  <a:pt x="155" y="3038"/>
                </a:lnTo>
                <a:lnTo>
                  <a:pt x="143" y="3028"/>
                </a:lnTo>
                <a:lnTo>
                  <a:pt x="134" y="3026"/>
                </a:lnTo>
                <a:lnTo>
                  <a:pt x="127" y="3028"/>
                </a:lnTo>
                <a:lnTo>
                  <a:pt x="125" y="3036"/>
                </a:lnTo>
                <a:lnTo>
                  <a:pt x="130" y="3051"/>
                </a:lnTo>
                <a:lnTo>
                  <a:pt x="125" y="3058"/>
                </a:lnTo>
                <a:lnTo>
                  <a:pt x="126" y="3073"/>
                </a:lnTo>
                <a:lnTo>
                  <a:pt x="128" y="3079"/>
                </a:lnTo>
                <a:lnTo>
                  <a:pt x="133" y="3080"/>
                </a:lnTo>
                <a:lnTo>
                  <a:pt x="141" y="3077"/>
                </a:lnTo>
                <a:lnTo>
                  <a:pt x="136" y="3065"/>
                </a:lnTo>
                <a:lnTo>
                  <a:pt x="141" y="3059"/>
                </a:lnTo>
                <a:lnTo>
                  <a:pt x="141" y="3058"/>
                </a:lnTo>
                <a:lnTo>
                  <a:pt x="141" y="3058"/>
                </a:lnTo>
                <a:lnTo>
                  <a:pt x="141" y="3058"/>
                </a:lnTo>
                <a:lnTo>
                  <a:pt x="141" y="3056"/>
                </a:lnTo>
                <a:lnTo>
                  <a:pt x="144" y="3059"/>
                </a:lnTo>
                <a:lnTo>
                  <a:pt x="149" y="3070"/>
                </a:lnTo>
                <a:lnTo>
                  <a:pt x="152" y="3075"/>
                </a:lnTo>
                <a:lnTo>
                  <a:pt x="155" y="3077"/>
                </a:lnTo>
                <a:lnTo>
                  <a:pt x="161" y="3077"/>
                </a:lnTo>
                <a:lnTo>
                  <a:pt x="165" y="3075"/>
                </a:lnTo>
                <a:lnTo>
                  <a:pt x="165" y="3069"/>
                </a:lnTo>
                <a:lnTo>
                  <a:pt x="172" y="3062"/>
                </a:lnTo>
                <a:lnTo>
                  <a:pt x="175" y="3057"/>
                </a:lnTo>
                <a:lnTo>
                  <a:pt x="176" y="3051"/>
                </a:lnTo>
                <a:close/>
                <a:moveTo>
                  <a:pt x="104" y="2409"/>
                </a:moveTo>
                <a:lnTo>
                  <a:pt x="106" y="2411"/>
                </a:lnTo>
                <a:lnTo>
                  <a:pt x="108" y="2413"/>
                </a:lnTo>
                <a:lnTo>
                  <a:pt x="107" y="2417"/>
                </a:lnTo>
                <a:lnTo>
                  <a:pt x="106" y="2420"/>
                </a:lnTo>
                <a:lnTo>
                  <a:pt x="108" y="2424"/>
                </a:lnTo>
                <a:lnTo>
                  <a:pt x="112" y="2424"/>
                </a:lnTo>
                <a:lnTo>
                  <a:pt x="113" y="2423"/>
                </a:lnTo>
                <a:lnTo>
                  <a:pt x="114" y="2420"/>
                </a:lnTo>
                <a:lnTo>
                  <a:pt x="117" y="2416"/>
                </a:lnTo>
                <a:lnTo>
                  <a:pt x="122" y="2411"/>
                </a:lnTo>
                <a:lnTo>
                  <a:pt x="122" y="2409"/>
                </a:lnTo>
                <a:lnTo>
                  <a:pt x="121" y="2406"/>
                </a:lnTo>
                <a:lnTo>
                  <a:pt x="120" y="2403"/>
                </a:lnTo>
                <a:lnTo>
                  <a:pt x="117" y="2401"/>
                </a:lnTo>
                <a:lnTo>
                  <a:pt x="112" y="2397"/>
                </a:lnTo>
                <a:lnTo>
                  <a:pt x="107" y="2396"/>
                </a:lnTo>
                <a:lnTo>
                  <a:pt x="103" y="2398"/>
                </a:lnTo>
                <a:lnTo>
                  <a:pt x="100" y="2403"/>
                </a:lnTo>
                <a:lnTo>
                  <a:pt x="98" y="2405"/>
                </a:lnTo>
                <a:lnTo>
                  <a:pt x="104" y="2408"/>
                </a:lnTo>
                <a:lnTo>
                  <a:pt x="104" y="2409"/>
                </a:lnTo>
                <a:close/>
                <a:moveTo>
                  <a:pt x="141" y="2980"/>
                </a:moveTo>
                <a:lnTo>
                  <a:pt x="137" y="2977"/>
                </a:lnTo>
                <a:lnTo>
                  <a:pt x="124" y="2976"/>
                </a:lnTo>
                <a:lnTo>
                  <a:pt x="120" y="2976"/>
                </a:lnTo>
                <a:lnTo>
                  <a:pt x="118" y="2981"/>
                </a:lnTo>
                <a:lnTo>
                  <a:pt x="121" y="2987"/>
                </a:lnTo>
                <a:lnTo>
                  <a:pt x="126" y="2991"/>
                </a:lnTo>
                <a:lnTo>
                  <a:pt x="133" y="2995"/>
                </a:lnTo>
                <a:lnTo>
                  <a:pt x="143" y="2996"/>
                </a:lnTo>
                <a:lnTo>
                  <a:pt x="147" y="2996"/>
                </a:lnTo>
                <a:lnTo>
                  <a:pt x="150" y="2996"/>
                </a:lnTo>
                <a:lnTo>
                  <a:pt x="153" y="2996"/>
                </a:lnTo>
                <a:lnTo>
                  <a:pt x="155" y="2993"/>
                </a:lnTo>
                <a:lnTo>
                  <a:pt x="153" y="2991"/>
                </a:lnTo>
                <a:lnTo>
                  <a:pt x="150" y="2989"/>
                </a:lnTo>
                <a:lnTo>
                  <a:pt x="142" y="2987"/>
                </a:lnTo>
                <a:lnTo>
                  <a:pt x="137" y="2984"/>
                </a:lnTo>
                <a:lnTo>
                  <a:pt x="137" y="2983"/>
                </a:lnTo>
                <a:lnTo>
                  <a:pt x="141" y="2984"/>
                </a:lnTo>
                <a:lnTo>
                  <a:pt x="141" y="2980"/>
                </a:lnTo>
                <a:close/>
                <a:moveTo>
                  <a:pt x="495" y="2725"/>
                </a:moveTo>
                <a:lnTo>
                  <a:pt x="493" y="2730"/>
                </a:lnTo>
                <a:lnTo>
                  <a:pt x="494" y="2732"/>
                </a:lnTo>
                <a:lnTo>
                  <a:pt x="495" y="2733"/>
                </a:lnTo>
                <a:lnTo>
                  <a:pt x="498" y="2735"/>
                </a:lnTo>
                <a:lnTo>
                  <a:pt x="501" y="2741"/>
                </a:lnTo>
                <a:lnTo>
                  <a:pt x="503" y="2742"/>
                </a:lnTo>
                <a:lnTo>
                  <a:pt x="507" y="2742"/>
                </a:lnTo>
                <a:lnTo>
                  <a:pt x="510" y="2737"/>
                </a:lnTo>
                <a:lnTo>
                  <a:pt x="511" y="2732"/>
                </a:lnTo>
                <a:lnTo>
                  <a:pt x="511" y="2726"/>
                </a:lnTo>
                <a:lnTo>
                  <a:pt x="509" y="2723"/>
                </a:lnTo>
                <a:lnTo>
                  <a:pt x="507" y="2720"/>
                </a:lnTo>
                <a:lnTo>
                  <a:pt x="505" y="2715"/>
                </a:lnTo>
                <a:lnTo>
                  <a:pt x="505" y="2710"/>
                </a:lnTo>
                <a:lnTo>
                  <a:pt x="508" y="2706"/>
                </a:lnTo>
                <a:lnTo>
                  <a:pt x="511" y="2702"/>
                </a:lnTo>
                <a:lnTo>
                  <a:pt x="516" y="2699"/>
                </a:lnTo>
                <a:lnTo>
                  <a:pt x="519" y="2697"/>
                </a:lnTo>
                <a:lnTo>
                  <a:pt x="518" y="2703"/>
                </a:lnTo>
                <a:lnTo>
                  <a:pt x="519" y="2704"/>
                </a:lnTo>
                <a:lnTo>
                  <a:pt x="523" y="2703"/>
                </a:lnTo>
                <a:lnTo>
                  <a:pt x="525" y="2701"/>
                </a:lnTo>
                <a:lnTo>
                  <a:pt x="527" y="2702"/>
                </a:lnTo>
                <a:lnTo>
                  <a:pt x="529" y="2705"/>
                </a:lnTo>
                <a:lnTo>
                  <a:pt x="532" y="2712"/>
                </a:lnTo>
                <a:lnTo>
                  <a:pt x="534" y="2726"/>
                </a:lnTo>
                <a:lnTo>
                  <a:pt x="536" y="2731"/>
                </a:lnTo>
                <a:lnTo>
                  <a:pt x="543" y="2734"/>
                </a:lnTo>
                <a:lnTo>
                  <a:pt x="547" y="2732"/>
                </a:lnTo>
                <a:lnTo>
                  <a:pt x="553" y="2724"/>
                </a:lnTo>
                <a:lnTo>
                  <a:pt x="558" y="2715"/>
                </a:lnTo>
                <a:lnTo>
                  <a:pt x="563" y="2710"/>
                </a:lnTo>
                <a:lnTo>
                  <a:pt x="566" y="2710"/>
                </a:lnTo>
                <a:lnTo>
                  <a:pt x="576" y="2713"/>
                </a:lnTo>
                <a:lnTo>
                  <a:pt x="582" y="2712"/>
                </a:lnTo>
                <a:lnTo>
                  <a:pt x="584" y="2712"/>
                </a:lnTo>
                <a:lnTo>
                  <a:pt x="586" y="2714"/>
                </a:lnTo>
                <a:lnTo>
                  <a:pt x="583" y="2716"/>
                </a:lnTo>
                <a:lnTo>
                  <a:pt x="582" y="2717"/>
                </a:lnTo>
                <a:lnTo>
                  <a:pt x="582" y="2720"/>
                </a:lnTo>
                <a:lnTo>
                  <a:pt x="584" y="2722"/>
                </a:lnTo>
                <a:lnTo>
                  <a:pt x="583" y="2724"/>
                </a:lnTo>
                <a:lnTo>
                  <a:pt x="576" y="2722"/>
                </a:lnTo>
                <a:lnTo>
                  <a:pt x="569" y="2721"/>
                </a:lnTo>
                <a:lnTo>
                  <a:pt x="566" y="2723"/>
                </a:lnTo>
                <a:lnTo>
                  <a:pt x="549" y="2737"/>
                </a:lnTo>
                <a:lnTo>
                  <a:pt x="547" y="2740"/>
                </a:lnTo>
                <a:lnTo>
                  <a:pt x="544" y="2741"/>
                </a:lnTo>
                <a:lnTo>
                  <a:pt x="540" y="2742"/>
                </a:lnTo>
                <a:lnTo>
                  <a:pt x="539" y="2741"/>
                </a:lnTo>
                <a:lnTo>
                  <a:pt x="539" y="2742"/>
                </a:lnTo>
                <a:lnTo>
                  <a:pt x="537" y="2746"/>
                </a:lnTo>
                <a:lnTo>
                  <a:pt x="536" y="2754"/>
                </a:lnTo>
                <a:lnTo>
                  <a:pt x="540" y="2754"/>
                </a:lnTo>
                <a:lnTo>
                  <a:pt x="546" y="2751"/>
                </a:lnTo>
                <a:lnTo>
                  <a:pt x="550" y="2749"/>
                </a:lnTo>
                <a:lnTo>
                  <a:pt x="550" y="2751"/>
                </a:lnTo>
                <a:lnTo>
                  <a:pt x="549" y="2759"/>
                </a:lnTo>
                <a:lnTo>
                  <a:pt x="549" y="2762"/>
                </a:lnTo>
                <a:lnTo>
                  <a:pt x="550" y="2763"/>
                </a:lnTo>
                <a:lnTo>
                  <a:pt x="557" y="2766"/>
                </a:lnTo>
                <a:lnTo>
                  <a:pt x="560" y="2766"/>
                </a:lnTo>
                <a:lnTo>
                  <a:pt x="563" y="2764"/>
                </a:lnTo>
                <a:lnTo>
                  <a:pt x="565" y="2762"/>
                </a:lnTo>
                <a:lnTo>
                  <a:pt x="567" y="2759"/>
                </a:lnTo>
                <a:lnTo>
                  <a:pt x="570" y="2755"/>
                </a:lnTo>
                <a:lnTo>
                  <a:pt x="579" y="2749"/>
                </a:lnTo>
                <a:lnTo>
                  <a:pt x="584" y="2746"/>
                </a:lnTo>
                <a:lnTo>
                  <a:pt x="596" y="2742"/>
                </a:lnTo>
                <a:lnTo>
                  <a:pt x="601" y="2737"/>
                </a:lnTo>
                <a:lnTo>
                  <a:pt x="603" y="2731"/>
                </a:lnTo>
                <a:lnTo>
                  <a:pt x="604" y="2722"/>
                </a:lnTo>
                <a:lnTo>
                  <a:pt x="603" y="2714"/>
                </a:lnTo>
                <a:lnTo>
                  <a:pt x="602" y="2710"/>
                </a:lnTo>
                <a:lnTo>
                  <a:pt x="601" y="2707"/>
                </a:lnTo>
                <a:lnTo>
                  <a:pt x="597" y="2689"/>
                </a:lnTo>
                <a:lnTo>
                  <a:pt x="591" y="2676"/>
                </a:lnTo>
                <a:lnTo>
                  <a:pt x="585" y="2673"/>
                </a:lnTo>
                <a:lnTo>
                  <a:pt x="580" y="2677"/>
                </a:lnTo>
                <a:lnTo>
                  <a:pt x="576" y="2679"/>
                </a:lnTo>
                <a:lnTo>
                  <a:pt x="562" y="2675"/>
                </a:lnTo>
                <a:lnTo>
                  <a:pt x="560" y="2680"/>
                </a:lnTo>
                <a:lnTo>
                  <a:pt x="547" y="2683"/>
                </a:lnTo>
                <a:lnTo>
                  <a:pt x="544" y="2683"/>
                </a:lnTo>
                <a:lnTo>
                  <a:pt x="539" y="2683"/>
                </a:lnTo>
                <a:lnTo>
                  <a:pt x="535" y="2685"/>
                </a:lnTo>
                <a:lnTo>
                  <a:pt x="529" y="2689"/>
                </a:lnTo>
                <a:lnTo>
                  <a:pt x="526" y="2691"/>
                </a:lnTo>
                <a:lnTo>
                  <a:pt x="526" y="2691"/>
                </a:lnTo>
                <a:lnTo>
                  <a:pt x="524" y="2690"/>
                </a:lnTo>
                <a:lnTo>
                  <a:pt x="521" y="2689"/>
                </a:lnTo>
                <a:lnTo>
                  <a:pt x="520" y="2689"/>
                </a:lnTo>
                <a:lnTo>
                  <a:pt x="518" y="2691"/>
                </a:lnTo>
                <a:lnTo>
                  <a:pt x="514" y="2696"/>
                </a:lnTo>
                <a:lnTo>
                  <a:pt x="513" y="2697"/>
                </a:lnTo>
                <a:lnTo>
                  <a:pt x="509" y="2699"/>
                </a:lnTo>
                <a:lnTo>
                  <a:pt x="504" y="2703"/>
                </a:lnTo>
                <a:lnTo>
                  <a:pt x="500" y="2709"/>
                </a:lnTo>
                <a:lnTo>
                  <a:pt x="500" y="2711"/>
                </a:lnTo>
                <a:lnTo>
                  <a:pt x="501" y="2714"/>
                </a:lnTo>
                <a:lnTo>
                  <a:pt x="498" y="2720"/>
                </a:lnTo>
                <a:lnTo>
                  <a:pt x="495" y="2725"/>
                </a:lnTo>
                <a:close/>
                <a:moveTo>
                  <a:pt x="575" y="2454"/>
                </a:moveTo>
                <a:lnTo>
                  <a:pt x="570" y="2454"/>
                </a:lnTo>
                <a:lnTo>
                  <a:pt x="567" y="2455"/>
                </a:lnTo>
                <a:lnTo>
                  <a:pt x="565" y="2457"/>
                </a:lnTo>
                <a:lnTo>
                  <a:pt x="564" y="2460"/>
                </a:lnTo>
                <a:lnTo>
                  <a:pt x="564" y="2464"/>
                </a:lnTo>
                <a:lnTo>
                  <a:pt x="563" y="2466"/>
                </a:lnTo>
                <a:lnTo>
                  <a:pt x="562" y="2468"/>
                </a:lnTo>
                <a:lnTo>
                  <a:pt x="557" y="2470"/>
                </a:lnTo>
                <a:lnTo>
                  <a:pt x="555" y="2475"/>
                </a:lnTo>
                <a:lnTo>
                  <a:pt x="550" y="2477"/>
                </a:lnTo>
                <a:lnTo>
                  <a:pt x="548" y="2480"/>
                </a:lnTo>
                <a:lnTo>
                  <a:pt x="540" y="2498"/>
                </a:lnTo>
                <a:lnTo>
                  <a:pt x="538" y="2500"/>
                </a:lnTo>
                <a:lnTo>
                  <a:pt x="536" y="2503"/>
                </a:lnTo>
                <a:lnTo>
                  <a:pt x="535" y="2506"/>
                </a:lnTo>
                <a:lnTo>
                  <a:pt x="536" y="2508"/>
                </a:lnTo>
                <a:lnTo>
                  <a:pt x="568" y="2499"/>
                </a:lnTo>
                <a:lnTo>
                  <a:pt x="570" y="2497"/>
                </a:lnTo>
                <a:lnTo>
                  <a:pt x="585" y="2492"/>
                </a:lnTo>
                <a:lnTo>
                  <a:pt x="589" y="2489"/>
                </a:lnTo>
                <a:lnTo>
                  <a:pt x="593" y="2485"/>
                </a:lnTo>
                <a:lnTo>
                  <a:pt x="599" y="2476"/>
                </a:lnTo>
                <a:lnTo>
                  <a:pt x="599" y="2475"/>
                </a:lnTo>
                <a:lnTo>
                  <a:pt x="599" y="2474"/>
                </a:lnTo>
                <a:lnTo>
                  <a:pt x="601" y="2470"/>
                </a:lnTo>
                <a:lnTo>
                  <a:pt x="602" y="2466"/>
                </a:lnTo>
                <a:lnTo>
                  <a:pt x="598" y="2466"/>
                </a:lnTo>
                <a:lnTo>
                  <a:pt x="593" y="2468"/>
                </a:lnTo>
                <a:lnTo>
                  <a:pt x="588" y="2469"/>
                </a:lnTo>
                <a:lnTo>
                  <a:pt x="586" y="2466"/>
                </a:lnTo>
                <a:lnTo>
                  <a:pt x="585" y="2462"/>
                </a:lnTo>
                <a:lnTo>
                  <a:pt x="583" y="2459"/>
                </a:lnTo>
                <a:lnTo>
                  <a:pt x="577" y="2460"/>
                </a:lnTo>
                <a:lnTo>
                  <a:pt x="578" y="2456"/>
                </a:lnTo>
                <a:lnTo>
                  <a:pt x="575" y="2454"/>
                </a:lnTo>
                <a:close/>
                <a:moveTo>
                  <a:pt x="765" y="3517"/>
                </a:moveTo>
                <a:lnTo>
                  <a:pt x="764" y="3522"/>
                </a:lnTo>
                <a:lnTo>
                  <a:pt x="764" y="3527"/>
                </a:lnTo>
                <a:lnTo>
                  <a:pt x="763" y="3533"/>
                </a:lnTo>
                <a:lnTo>
                  <a:pt x="763" y="3539"/>
                </a:lnTo>
                <a:lnTo>
                  <a:pt x="764" y="3542"/>
                </a:lnTo>
                <a:lnTo>
                  <a:pt x="766" y="3546"/>
                </a:lnTo>
                <a:lnTo>
                  <a:pt x="770" y="3550"/>
                </a:lnTo>
                <a:lnTo>
                  <a:pt x="772" y="3549"/>
                </a:lnTo>
                <a:lnTo>
                  <a:pt x="779" y="3547"/>
                </a:lnTo>
                <a:lnTo>
                  <a:pt x="789" y="3554"/>
                </a:lnTo>
                <a:lnTo>
                  <a:pt x="794" y="3553"/>
                </a:lnTo>
                <a:lnTo>
                  <a:pt x="796" y="3551"/>
                </a:lnTo>
                <a:lnTo>
                  <a:pt x="800" y="3547"/>
                </a:lnTo>
                <a:lnTo>
                  <a:pt x="802" y="3545"/>
                </a:lnTo>
                <a:lnTo>
                  <a:pt x="810" y="3541"/>
                </a:lnTo>
                <a:lnTo>
                  <a:pt x="812" y="3539"/>
                </a:lnTo>
                <a:lnTo>
                  <a:pt x="818" y="3530"/>
                </a:lnTo>
                <a:lnTo>
                  <a:pt x="815" y="3530"/>
                </a:lnTo>
                <a:lnTo>
                  <a:pt x="813" y="3531"/>
                </a:lnTo>
                <a:lnTo>
                  <a:pt x="812" y="3532"/>
                </a:lnTo>
                <a:lnTo>
                  <a:pt x="810" y="3532"/>
                </a:lnTo>
                <a:lnTo>
                  <a:pt x="808" y="3531"/>
                </a:lnTo>
                <a:lnTo>
                  <a:pt x="804" y="3529"/>
                </a:lnTo>
                <a:lnTo>
                  <a:pt x="803" y="3527"/>
                </a:lnTo>
                <a:lnTo>
                  <a:pt x="784" y="3520"/>
                </a:lnTo>
                <a:lnTo>
                  <a:pt x="782" y="3521"/>
                </a:lnTo>
                <a:lnTo>
                  <a:pt x="776" y="3523"/>
                </a:lnTo>
                <a:lnTo>
                  <a:pt x="773" y="3524"/>
                </a:lnTo>
                <a:lnTo>
                  <a:pt x="769" y="3520"/>
                </a:lnTo>
                <a:lnTo>
                  <a:pt x="765" y="3517"/>
                </a:lnTo>
                <a:close/>
                <a:moveTo>
                  <a:pt x="578" y="2546"/>
                </a:moveTo>
                <a:lnTo>
                  <a:pt x="579" y="2544"/>
                </a:lnTo>
                <a:lnTo>
                  <a:pt x="576" y="2546"/>
                </a:lnTo>
                <a:lnTo>
                  <a:pt x="576" y="2543"/>
                </a:lnTo>
                <a:lnTo>
                  <a:pt x="572" y="2545"/>
                </a:lnTo>
                <a:lnTo>
                  <a:pt x="565" y="2546"/>
                </a:lnTo>
                <a:lnTo>
                  <a:pt x="560" y="2549"/>
                </a:lnTo>
                <a:lnTo>
                  <a:pt x="559" y="2556"/>
                </a:lnTo>
                <a:lnTo>
                  <a:pt x="563" y="2559"/>
                </a:lnTo>
                <a:lnTo>
                  <a:pt x="568" y="2562"/>
                </a:lnTo>
                <a:lnTo>
                  <a:pt x="574" y="2561"/>
                </a:lnTo>
                <a:lnTo>
                  <a:pt x="576" y="2554"/>
                </a:lnTo>
                <a:lnTo>
                  <a:pt x="578" y="2552"/>
                </a:lnTo>
                <a:lnTo>
                  <a:pt x="579" y="2549"/>
                </a:lnTo>
                <a:lnTo>
                  <a:pt x="578" y="2549"/>
                </a:lnTo>
                <a:lnTo>
                  <a:pt x="578" y="2547"/>
                </a:lnTo>
                <a:lnTo>
                  <a:pt x="578" y="2546"/>
                </a:lnTo>
                <a:close/>
                <a:moveTo>
                  <a:pt x="47" y="2893"/>
                </a:moveTo>
                <a:lnTo>
                  <a:pt x="66" y="2898"/>
                </a:lnTo>
                <a:lnTo>
                  <a:pt x="69" y="2895"/>
                </a:lnTo>
                <a:lnTo>
                  <a:pt x="67" y="2891"/>
                </a:lnTo>
                <a:lnTo>
                  <a:pt x="66" y="2890"/>
                </a:lnTo>
                <a:lnTo>
                  <a:pt x="42" y="2873"/>
                </a:lnTo>
                <a:lnTo>
                  <a:pt x="39" y="2873"/>
                </a:lnTo>
                <a:lnTo>
                  <a:pt x="38" y="2873"/>
                </a:lnTo>
                <a:lnTo>
                  <a:pt x="44" y="2890"/>
                </a:lnTo>
                <a:lnTo>
                  <a:pt x="47" y="2893"/>
                </a:lnTo>
                <a:close/>
                <a:moveTo>
                  <a:pt x="833" y="4667"/>
                </a:moveTo>
                <a:lnTo>
                  <a:pt x="833" y="4661"/>
                </a:lnTo>
                <a:lnTo>
                  <a:pt x="834" y="4657"/>
                </a:lnTo>
                <a:lnTo>
                  <a:pt x="834" y="4652"/>
                </a:lnTo>
                <a:lnTo>
                  <a:pt x="839" y="4645"/>
                </a:lnTo>
                <a:lnTo>
                  <a:pt x="839" y="4636"/>
                </a:lnTo>
                <a:lnTo>
                  <a:pt x="837" y="4627"/>
                </a:lnTo>
                <a:lnTo>
                  <a:pt x="833" y="4620"/>
                </a:lnTo>
                <a:lnTo>
                  <a:pt x="829" y="4619"/>
                </a:lnTo>
                <a:lnTo>
                  <a:pt x="815" y="4619"/>
                </a:lnTo>
                <a:lnTo>
                  <a:pt x="811" y="4618"/>
                </a:lnTo>
                <a:lnTo>
                  <a:pt x="809" y="4619"/>
                </a:lnTo>
                <a:lnTo>
                  <a:pt x="808" y="4623"/>
                </a:lnTo>
                <a:lnTo>
                  <a:pt x="807" y="4627"/>
                </a:lnTo>
                <a:lnTo>
                  <a:pt x="803" y="4630"/>
                </a:lnTo>
                <a:lnTo>
                  <a:pt x="803" y="4635"/>
                </a:lnTo>
                <a:lnTo>
                  <a:pt x="802" y="4639"/>
                </a:lnTo>
                <a:lnTo>
                  <a:pt x="801" y="4643"/>
                </a:lnTo>
                <a:lnTo>
                  <a:pt x="798" y="4645"/>
                </a:lnTo>
                <a:lnTo>
                  <a:pt x="799" y="4655"/>
                </a:lnTo>
                <a:lnTo>
                  <a:pt x="804" y="4659"/>
                </a:lnTo>
                <a:lnTo>
                  <a:pt x="812" y="4661"/>
                </a:lnTo>
                <a:lnTo>
                  <a:pt x="817" y="4666"/>
                </a:lnTo>
                <a:lnTo>
                  <a:pt x="825" y="4672"/>
                </a:lnTo>
                <a:lnTo>
                  <a:pt x="830" y="4673"/>
                </a:lnTo>
                <a:lnTo>
                  <a:pt x="835" y="4671"/>
                </a:lnTo>
                <a:lnTo>
                  <a:pt x="833" y="4667"/>
                </a:lnTo>
                <a:close/>
                <a:moveTo>
                  <a:pt x="667" y="4324"/>
                </a:moveTo>
                <a:lnTo>
                  <a:pt x="670" y="4324"/>
                </a:lnTo>
                <a:lnTo>
                  <a:pt x="671" y="4323"/>
                </a:lnTo>
                <a:lnTo>
                  <a:pt x="671" y="4322"/>
                </a:lnTo>
                <a:lnTo>
                  <a:pt x="670" y="4319"/>
                </a:lnTo>
                <a:lnTo>
                  <a:pt x="666" y="4312"/>
                </a:lnTo>
                <a:lnTo>
                  <a:pt x="662" y="4310"/>
                </a:lnTo>
                <a:lnTo>
                  <a:pt x="658" y="4310"/>
                </a:lnTo>
                <a:lnTo>
                  <a:pt x="655" y="4311"/>
                </a:lnTo>
                <a:lnTo>
                  <a:pt x="654" y="4313"/>
                </a:lnTo>
                <a:lnTo>
                  <a:pt x="653" y="4315"/>
                </a:lnTo>
                <a:lnTo>
                  <a:pt x="652" y="4316"/>
                </a:lnTo>
                <a:lnTo>
                  <a:pt x="651" y="4320"/>
                </a:lnTo>
                <a:lnTo>
                  <a:pt x="652" y="4323"/>
                </a:lnTo>
                <a:lnTo>
                  <a:pt x="654" y="4325"/>
                </a:lnTo>
                <a:lnTo>
                  <a:pt x="655" y="4330"/>
                </a:lnTo>
                <a:lnTo>
                  <a:pt x="657" y="4331"/>
                </a:lnTo>
                <a:lnTo>
                  <a:pt x="665" y="4325"/>
                </a:lnTo>
                <a:lnTo>
                  <a:pt x="667" y="4324"/>
                </a:lnTo>
                <a:close/>
                <a:moveTo>
                  <a:pt x="576" y="2847"/>
                </a:moveTo>
                <a:lnTo>
                  <a:pt x="578" y="2844"/>
                </a:lnTo>
                <a:lnTo>
                  <a:pt x="580" y="2841"/>
                </a:lnTo>
                <a:lnTo>
                  <a:pt x="583" y="2838"/>
                </a:lnTo>
                <a:lnTo>
                  <a:pt x="583" y="2833"/>
                </a:lnTo>
                <a:lnTo>
                  <a:pt x="582" y="2830"/>
                </a:lnTo>
                <a:lnTo>
                  <a:pt x="574" y="2821"/>
                </a:lnTo>
                <a:lnTo>
                  <a:pt x="572" y="2820"/>
                </a:lnTo>
                <a:lnTo>
                  <a:pt x="568" y="2818"/>
                </a:lnTo>
                <a:lnTo>
                  <a:pt x="567" y="2813"/>
                </a:lnTo>
                <a:lnTo>
                  <a:pt x="568" y="2809"/>
                </a:lnTo>
                <a:lnTo>
                  <a:pt x="570" y="2804"/>
                </a:lnTo>
                <a:lnTo>
                  <a:pt x="573" y="2801"/>
                </a:lnTo>
                <a:lnTo>
                  <a:pt x="576" y="2798"/>
                </a:lnTo>
                <a:lnTo>
                  <a:pt x="575" y="2794"/>
                </a:lnTo>
                <a:lnTo>
                  <a:pt x="572" y="2788"/>
                </a:lnTo>
                <a:lnTo>
                  <a:pt x="569" y="2784"/>
                </a:lnTo>
                <a:lnTo>
                  <a:pt x="565" y="2783"/>
                </a:lnTo>
                <a:lnTo>
                  <a:pt x="563" y="2786"/>
                </a:lnTo>
                <a:lnTo>
                  <a:pt x="560" y="2793"/>
                </a:lnTo>
                <a:lnTo>
                  <a:pt x="559" y="2800"/>
                </a:lnTo>
                <a:lnTo>
                  <a:pt x="556" y="2802"/>
                </a:lnTo>
                <a:lnTo>
                  <a:pt x="538" y="2808"/>
                </a:lnTo>
                <a:lnTo>
                  <a:pt x="527" y="2813"/>
                </a:lnTo>
                <a:lnTo>
                  <a:pt x="527" y="2815"/>
                </a:lnTo>
                <a:lnTo>
                  <a:pt x="529" y="2820"/>
                </a:lnTo>
                <a:lnTo>
                  <a:pt x="530" y="2822"/>
                </a:lnTo>
                <a:lnTo>
                  <a:pt x="530" y="2826"/>
                </a:lnTo>
                <a:lnTo>
                  <a:pt x="530" y="2835"/>
                </a:lnTo>
                <a:lnTo>
                  <a:pt x="533" y="2840"/>
                </a:lnTo>
                <a:lnTo>
                  <a:pt x="539" y="2845"/>
                </a:lnTo>
                <a:lnTo>
                  <a:pt x="544" y="2857"/>
                </a:lnTo>
                <a:lnTo>
                  <a:pt x="558" y="2864"/>
                </a:lnTo>
                <a:lnTo>
                  <a:pt x="566" y="2875"/>
                </a:lnTo>
                <a:lnTo>
                  <a:pt x="572" y="2878"/>
                </a:lnTo>
                <a:lnTo>
                  <a:pt x="573" y="2865"/>
                </a:lnTo>
                <a:lnTo>
                  <a:pt x="574" y="2860"/>
                </a:lnTo>
                <a:lnTo>
                  <a:pt x="574" y="2854"/>
                </a:lnTo>
                <a:lnTo>
                  <a:pt x="576" y="2852"/>
                </a:lnTo>
                <a:lnTo>
                  <a:pt x="576" y="2847"/>
                </a:lnTo>
                <a:close/>
                <a:moveTo>
                  <a:pt x="583" y="3082"/>
                </a:moveTo>
                <a:lnTo>
                  <a:pt x="591" y="3088"/>
                </a:lnTo>
                <a:lnTo>
                  <a:pt x="597" y="3088"/>
                </a:lnTo>
                <a:lnTo>
                  <a:pt x="599" y="3079"/>
                </a:lnTo>
                <a:lnTo>
                  <a:pt x="596" y="3069"/>
                </a:lnTo>
                <a:lnTo>
                  <a:pt x="594" y="3062"/>
                </a:lnTo>
                <a:lnTo>
                  <a:pt x="592" y="3059"/>
                </a:lnTo>
                <a:lnTo>
                  <a:pt x="586" y="3057"/>
                </a:lnTo>
                <a:lnTo>
                  <a:pt x="580" y="3055"/>
                </a:lnTo>
                <a:lnTo>
                  <a:pt x="576" y="3055"/>
                </a:lnTo>
                <a:lnTo>
                  <a:pt x="576" y="3066"/>
                </a:lnTo>
                <a:lnTo>
                  <a:pt x="578" y="3076"/>
                </a:lnTo>
                <a:lnTo>
                  <a:pt x="583" y="3082"/>
                </a:lnTo>
                <a:close/>
                <a:moveTo>
                  <a:pt x="755" y="4502"/>
                </a:moveTo>
                <a:lnTo>
                  <a:pt x="758" y="4494"/>
                </a:lnTo>
                <a:lnTo>
                  <a:pt x="760" y="4479"/>
                </a:lnTo>
                <a:lnTo>
                  <a:pt x="765" y="4462"/>
                </a:lnTo>
                <a:lnTo>
                  <a:pt x="766" y="4455"/>
                </a:lnTo>
                <a:lnTo>
                  <a:pt x="766" y="4450"/>
                </a:lnTo>
                <a:lnTo>
                  <a:pt x="766" y="4444"/>
                </a:lnTo>
                <a:lnTo>
                  <a:pt x="768" y="4428"/>
                </a:lnTo>
                <a:lnTo>
                  <a:pt x="769" y="4418"/>
                </a:lnTo>
                <a:lnTo>
                  <a:pt x="765" y="4416"/>
                </a:lnTo>
                <a:lnTo>
                  <a:pt x="760" y="4418"/>
                </a:lnTo>
                <a:lnTo>
                  <a:pt x="756" y="4414"/>
                </a:lnTo>
                <a:lnTo>
                  <a:pt x="755" y="4409"/>
                </a:lnTo>
                <a:lnTo>
                  <a:pt x="754" y="4403"/>
                </a:lnTo>
                <a:lnTo>
                  <a:pt x="748" y="4401"/>
                </a:lnTo>
                <a:lnTo>
                  <a:pt x="730" y="4405"/>
                </a:lnTo>
                <a:lnTo>
                  <a:pt x="710" y="4405"/>
                </a:lnTo>
                <a:lnTo>
                  <a:pt x="704" y="4404"/>
                </a:lnTo>
                <a:lnTo>
                  <a:pt x="702" y="4405"/>
                </a:lnTo>
                <a:lnTo>
                  <a:pt x="699" y="4410"/>
                </a:lnTo>
                <a:lnTo>
                  <a:pt x="703" y="4413"/>
                </a:lnTo>
                <a:lnTo>
                  <a:pt x="705" y="4414"/>
                </a:lnTo>
                <a:lnTo>
                  <a:pt x="706" y="4415"/>
                </a:lnTo>
                <a:lnTo>
                  <a:pt x="709" y="4420"/>
                </a:lnTo>
                <a:lnTo>
                  <a:pt x="710" y="4422"/>
                </a:lnTo>
                <a:lnTo>
                  <a:pt x="711" y="4422"/>
                </a:lnTo>
                <a:lnTo>
                  <a:pt x="712" y="4426"/>
                </a:lnTo>
                <a:lnTo>
                  <a:pt x="713" y="4428"/>
                </a:lnTo>
                <a:lnTo>
                  <a:pt x="715" y="4428"/>
                </a:lnTo>
                <a:lnTo>
                  <a:pt x="717" y="4428"/>
                </a:lnTo>
                <a:lnTo>
                  <a:pt x="720" y="4428"/>
                </a:lnTo>
                <a:lnTo>
                  <a:pt x="722" y="4429"/>
                </a:lnTo>
                <a:lnTo>
                  <a:pt x="723" y="4432"/>
                </a:lnTo>
                <a:lnTo>
                  <a:pt x="720" y="4433"/>
                </a:lnTo>
                <a:lnTo>
                  <a:pt x="716" y="4434"/>
                </a:lnTo>
                <a:lnTo>
                  <a:pt x="709" y="4433"/>
                </a:lnTo>
                <a:lnTo>
                  <a:pt x="706" y="4434"/>
                </a:lnTo>
                <a:lnTo>
                  <a:pt x="703" y="4436"/>
                </a:lnTo>
                <a:lnTo>
                  <a:pt x="701" y="4440"/>
                </a:lnTo>
                <a:lnTo>
                  <a:pt x="699" y="4434"/>
                </a:lnTo>
                <a:lnTo>
                  <a:pt x="697" y="4431"/>
                </a:lnTo>
                <a:lnTo>
                  <a:pt x="694" y="4431"/>
                </a:lnTo>
                <a:lnTo>
                  <a:pt x="691" y="4438"/>
                </a:lnTo>
                <a:lnTo>
                  <a:pt x="699" y="4458"/>
                </a:lnTo>
                <a:lnTo>
                  <a:pt x="709" y="4471"/>
                </a:lnTo>
                <a:lnTo>
                  <a:pt x="710" y="4477"/>
                </a:lnTo>
                <a:lnTo>
                  <a:pt x="712" y="4484"/>
                </a:lnTo>
                <a:lnTo>
                  <a:pt x="714" y="4489"/>
                </a:lnTo>
                <a:lnTo>
                  <a:pt x="737" y="4511"/>
                </a:lnTo>
                <a:lnTo>
                  <a:pt x="746" y="4512"/>
                </a:lnTo>
                <a:lnTo>
                  <a:pt x="755" y="4502"/>
                </a:lnTo>
                <a:close/>
                <a:moveTo>
                  <a:pt x="578" y="3124"/>
                </a:moveTo>
                <a:lnTo>
                  <a:pt x="584" y="3118"/>
                </a:lnTo>
                <a:lnTo>
                  <a:pt x="587" y="3119"/>
                </a:lnTo>
                <a:lnTo>
                  <a:pt x="588" y="3127"/>
                </a:lnTo>
                <a:lnTo>
                  <a:pt x="591" y="3129"/>
                </a:lnTo>
                <a:lnTo>
                  <a:pt x="594" y="3129"/>
                </a:lnTo>
                <a:lnTo>
                  <a:pt x="595" y="3125"/>
                </a:lnTo>
                <a:lnTo>
                  <a:pt x="594" y="3119"/>
                </a:lnTo>
                <a:lnTo>
                  <a:pt x="594" y="3115"/>
                </a:lnTo>
                <a:lnTo>
                  <a:pt x="594" y="3107"/>
                </a:lnTo>
                <a:lnTo>
                  <a:pt x="589" y="3102"/>
                </a:lnTo>
                <a:lnTo>
                  <a:pt x="578" y="3099"/>
                </a:lnTo>
                <a:lnTo>
                  <a:pt x="577" y="3104"/>
                </a:lnTo>
                <a:lnTo>
                  <a:pt x="578" y="3111"/>
                </a:lnTo>
                <a:lnTo>
                  <a:pt x="575" y="3124"/>
                </a:lnTo>
                <a:lnTo>
                  <a:pt x="578" y="3124"/>
                </a:lnTo>
                <a:close/>
                <a:moveTo>
                  <a:pt x="980" y="3500"/>
                </a:moveTo>
                <a:lnTo>
                  <a:pt x="982" y="3492"/>
                </a:lnTo>
                <a:lnTo>
                  <a:pt x="980" y="3487"/>
                </a:lnTo>
                <a:lnTo>
                  <a:pt x="978" y="3486"/>
                </a:lnTo>
                <a:lnTo>
                  <a:pt x="970" y="3491"/>
                </a:lnTo>
                <a:lnTo>
                  <a:pt x="966" y="3491"/>
                </a:lnTo>
                <a:lnTo>
                  <a:pt x="942" y="3491"/>
                </a:lnTo>
                <a:lnTo>
                  <a:pt x="938" y="3491"/>
                </a:lnTo>
                <a:lnTo>
                  <a:pt x="933" y="3493"/>
                </a:lnTo>
                <a:lnTo>
                  <a:pt x="930" y="3496"/>
                </a:lnTo>
                <a:lnTo>
                  <a:pt x="927" y="3501"/>
                </a:lnTo>
                <a:lnTo>
                  <a:pt x="922" y="3505"/>
                </a:lnTo>
                <a:lnTo>
                  <a:pt x="917" y="3506"/>
                </a:lnTo>
                <a:lnTo>
                  <a:pt x="912" y="3511"/>
                </a:lnTo>
                <a:lnTo>
                  <a:pt x="909" y="3511"/>
                </a:lnTo>
                <a:lnTo>
                  <a:pt x="904" y="3510"/>
                </a:lnTo>
                <a:lnTo>
                  <a:pt x="902" y="3510"/>
                </a:lnTo>
                <a:lnTo>
                  <a:pt x="896" y="3513"/>
                </a:lnTo>
                <a:lnTo>
                  <a:pt x="886" y="3513"/>
                </a:lnTo>
                <a:lnTo>
                  <a:pt x="871" y="3517"/>
                </a:lnTo>
                <a:lnTo>
                  <a:pt x="863" y="3515"/>
                </a:lnTo>
                <a:lnTo>
                  <a:pt x="854" y="3513"/>
                </a:lnTo>
                <a:lnTo>
                  <a:pt x="845" y="3522"/>
                </a:lnTo>
                <a:lnTo>
                  <a:pt x="841" y="3521"/>
                </a:lnTo>
                <a:lnTo>
                  <a:pt x="833" y="3526"/>
                </a:lnTo>
                <a:lnTo>
                  <a:pt x="824" y="3534"/>
                </a:lnTo>
                <a:lnTo>
                  <a:pt x="820" y="3540"/>
                </a:lnTo>
                <a:lnTo>
                  <a:pt x="818" y="3551"/>
                </a:lnTo>
                <a:lnTo>
                  <a:pt x="818" y="3551"/>
                </a:lnTo>
                <a:lnTo>
                  <a:pt x="817" y="3553"/>
                </a:lnTo>
                <a:lnTo>
                  <a:pt x="814" y="3553"/>
                </a:lnTo>
                <a:lnTo>
                  <a:pt x="813" y="3553"/>
                </a:lnTo>
                <a:lnTo>
                  <a:pt x="812" y="3554"/>
                </a:lnTo>
                <a:lnTo>
                  <a:pt x="809" y="3557"/>
                </a:lnTo>
                <a:lnTo>
                  <a:pt x="807" y="3561"/>
                </a:lnTo>
                <a:lnTo>
                  <a:pt x="791" y="3586"/>
                </a:lnTo>
                <a:lnTo>
                  <a:pt x="785" y="3598"/>
                </a:lnTo>
                <a:lnTo>
                  <a:pt x="786" y="3604"/>
                </a:lnTo>
                <a:lnTo>
                  <a:pt x="790" y="3605"/>
                </a:lnTo>
                <a:lnTo>
                  <a:pt x="799" y="3603"/>
                </a:lnTo>
                <a:lnTo>
                  <a:pt x="803" y="3603"/>
                </a:lnTo>
                <a:lnTo>
                  <a:pt x="814" y="3606"/>
                </a:lnTo>
                <a:lnTo>
                  <a:pt x="819" y="3606"/>
                </a:lnTo>
                <a:lnTo>
                  <a:pt x="827" y="3605"/>
                </a:lnTo>
                <a:lnTo>
                  <a:pt x="832" y="3602"/>
                </a:lnTo>
                <a:lnTo>
                  <a:pt x="834" y="3594"/>
                </a:lnTo>
                <a:lnTo>
                  <a:pt x="837" y="3588"/>
                </a:lnTo>
                <a:lnTo>
                  <a:pt x="842" y="3580"/>
                </a:lnTo>
                <a:lnTo>
                  <a:pt x="862" y="3560"/>
                </a:lnTo>
                <a:lnTo>
                  <a:pt x="867" y="3557"/>
                </a:lnTo>
                <a:lnTo>
                  <a:pt x="872" y="3559"/>
                </a:lnTo>
                <a:lnTo>
                  <a:pt x="874" y="3557"/>
                </a:lnTo>
                <a:lnTo>
                  <a:pt x="879" y="3551"/>
                </a:lnTo>
                <a:lnTo>
                  <a:pt x="882" y="3549"/>
                </a:lnTo>
                <a:lnTo>
                  <a:pt x="884" y="3549"/>
                </a:lnTo>
                <a:lnTo>
                  <a:pt x="890" y="3550"/>
                </a:lnTo>
                <a:lnTo>
                  <a:pt x="892" y="3550"/>
                </a:lnTo>
                <a:lnTo>
                  <a:pt x="903" y="3547"/>
                </a:lnTo>
                <a:lnTo>
                  <a:pt x="910" y="3545"/>
                </a:lnTo>
                <a:lnTo>
                  <a:pt x="913" y="3541"/>
                </a:lnTo>
                <a:lnTo>
                  <a:pt x="925" y="3537"/>
                </a:lnTo>
                <a:lnTo>
                  <a:pt x="926" y="3539"/>
                </a:lnTo>
                <a:lnTo>
                  <a:pt x="929" y="3542"/>
                </a:lnTo>
                <a:lnTo>
                  <a:pt x="931" y="3543"/>
                </a:lnTo>
                <a:lnTo>
                  <a:pt x="932" y="3542"/>
                </a:lnTo>
                <a:lnTo>
                  <a:pt x="933" y="3540"/>
                </a:lnTo>
                <a:lnTo>
                  <a:pt x="936" y="3540"/>
                </a:lnTo>
                <a:lnTo>
                  <a:pt x="957" y="3536"/>
                </a:lnTo>
                <a:lnTo>
                  <a:pt x="968" y="3531"/>
                </a:lnTo>
                <a:lnTo>
                  <a:pt x="979" y="3521"/>
                </a:lnTo>
                <a:lnTo>
                  <a:pt x="975" y="3513"/>
                </a:lnTo>
                <a:lnTo>
                  <a:pt x="977" y="3506"/>
                </a:lnTo>
                <a:lnTo>
                  <a:pt x="980" y="3500"/>
                </a:lnTo>
                <a:close/>
                <a:moveTo>
                  <a:pt x="785" y="4120"/>
                </a:moveTo>
                <a:lnTo>
                  <a:pt x="793" y="4122"/>
                </a:lnTo>
                <a:lnTo>
                  <a:pt x="799" y="4128"/>
                </a:lnTo>
                <a:lnTo>
                  <a:pt x="820" y="4138"/>
                </a:lnTo>
                <a:lnTo>
                  <a:pt x="827" y="4139"/>
                </a:lnTo>
                <a:lnTo>
                  <a:pt x="829" y="4138"/>
                </a:lnTo>
                <a:lnTo>
                  <a:pt x="830" y="4139"/>
                </a:lnTo>
                <a:lnTo>
                  <a:pt x="831" y="4142"/>
                </a:lnTo>
                <a:lnTo>
                  <a:pt x="833" y="4143"/>
                </a:lnTo>
                <a:lnTo>
                  <a:pt x="834" y="4143"/>
                </a:lnTo>
                <a:lnTo>
                  <a:pt x="834" y="4138"/>
                </a:lnTo>
                <a:lnTo>
                  <a:pt x="831" y="4133"/>
                </a:lnTo>
                <a:lnTo>
                  <a:pt x="829" y="4127"/>
                </a:lnTo>
                <a:lnTo>
                  <a:pt x="827" y="4124"/>
                </a:lnTo>
                <a:lnTo>
                  <a:pt x="818" y="4123"/>
                </a:lnTo>
                <a:lnTo>
                  <a:pt x="795" y="4114"/>
                </a:lnTo>
                <a:lnTo>
                  <a:pt x="789" y="4108"/>
                </a:lnTo>
                <a:lnTo>
                  <a:pt x="782" y="4105"/>
                </a:lnTo>
                <a:lnTo>
                  <a:pt x="778" y="4106"/>
                </a:lnTo>
                <a:lnTo>
                  <a:pt x="772" y="4108"/>
                </a:lnTo>
                <a:lnTo>
                  <a:pt x="769" y="4113"/>
                </a:lnTo>
                <a:lnTo>
                  <a:pt x="773" y="4118"/>
                </a:lnTo>
                <a:lnTo>
                  <a:pt x="785" y="4120"/>
                </a:lnTo>
                <a:close/>
                <a:moveTo>
                  <a:pt x="1359" y="5140"/>
                </a:moveTo>
                <a:lnTo>
                  <a:pt x="1357" y="5134"/>
                </a:lnTo>
                <a:lnTo>
                  <a:pt x="1355" y="5129"/>
                </a:lnTo>
                <a:lnTo>
                  <a:pt x="1358" y="5114"/>
                </a:lnTo>
                <a:lnTo>
                  <a:pt x="1357" y="5091"/>
                </a:lnTo>
                <a:lnTo>
                  <a:pt x="1357" y="5087"/>
                </a:lnTo>
                <a:lnTo>
                  <a:pt x="1359" y="5086"/>
                </a:lnTo>
                <a:lnTo>
                  <a:pt x="1359" y="5082"/>
                </a:lnTo>
                <a:lnTo>
                  <a:pt x="1360" y="5078"/>
                </a:lnTo>
                <a:lnTo>
                  <a:pt x="1360" y="5076"/>
                </a:lnTo>
                <a:lnTo>
                  <a:pt x="1361" y="5072"/>
                </a:lnTo>
                <a:lnTo>
                  <a:pt x="1361" y="5070"/>
                </a:lnTo>
                <a:lnTo>
                  <a:pt x="1360" y="5067"/>
                </a:lnTo>
                <a:lnTo>
                  <a:pt x="1358" y="5065"/>
                </a:lnTo>
                <a:lnTo>
                  <a:pt x="1355" y="5063"/>
                </a:lnTo>
                <a:lnTo>
                  <a:pt x="1351" y="5062"/>
                </a:lnTo>
                <a:lnTo>
                  <a:pt x="1348" y="5062"/>
                </a:lnTo>
                <a:lnTo>
                  <a:pt x="1344" y="5063"/>
                </a:lnTo>
                <a:lnTo>
                  <a:pt x="1343" y="5067"/>
                </a:lnTo>
                <a:lnTo>
                  <a:pt x="1344" y="5071"/>
                </a:lnTo>
                <a:lnTo>
                  <a:pt x="1349" y="5077"/>
                </a:lnTo>
                <a:lnTo>
                  <a:pt x="1338" y="5080"/>
                </a:lnTo>
                <a:lnTo>
                  <a:pt x="1338" y="5085"/>
                </a:lnTo>
                <a:lnTo>
                  <a:pt x="1333" y="5095"/>
                </a:lnTo>
                <a:lnTo>
                  <a:pt x="1333" y="5101"/>
                </a:lnTo>
                <a:lnTo>
                  <a:pt x="1321" y="5108"/>
                </a:lnTo>
                <a:lnTo>
                  <a:pt x="1314" y="5110"/>
                </a:lnTo>
                <a:lnTo>
                  <a:pt x="1315" y="5104"/>
                </a:lnTo>
                <a:lnTo>
                  <a:pt x="1318" y="5101"/>
                </a:lnTo>
                <a:lnTo>
                  <a:pt x="1320" y="5098"/>
                </a:lnTo>
                <a:lnTo>
                  <a:pt x="1323" y="5096"/>
                </a:lnTo>
                <a:lnTo>
                  <a:pt x="1325" y="5091"/>
                </a:lnTo>
                <a:lnTo>
                  <a:pt x="1326" y="5085"/>
                </a:lnTo>
                <a:lnTo>
                  <a:pt x="1325" y="5082"/>
                </a:lnTo>
                <a:lnTo>
                  <a:pt x="1324" y="5078"/>
                </a:lnTo>
                <a:lnTo>
                  <a:pt x="1324" y="5075"/>
                </a:lnTo>
                <a:lnTo>
                  <a:pt x="1325" y="5070"/>
                </a:lnTo>
                <a:lnTo>
                  <a:pt x="1328" y="5067"/>
                </a:lnTo>
                <a:lnTo>
                  <a:pt x="1330" y="5066"/>
                </a:lnTo>
                <a:lnTo>
                  <a:pt x="1332" y="5062"/>
                </a:lnTo>
                <a:lnTo>
                  <a:pt x="1332" y="5058"/>
                </a:lnTo>
                <a:lnTo>
                  <a:pt x="1329" y="5051"/>
                </a:lnTo>
                <a:lnTo>
                  <a:pt x="1328" y="5047"/>
                </a:lnTo>
                <a:lnTo>
                  <a:pt x="1315" y="5032"/>
                </a:lnTo>
                <a:lnTo>
                  <a:pt x="1312" y="5026"/>
                </a:lnTo>
                <a:lnTo>
                  <a:pt x="1313" y="5024"/>
                </a:lnTo>
                <a:lnTo>
                  <a:pt x="1316" y="5024"/>
                </a:lnTo>
                <a:lnTo>
                  <a:pt x="1321" y="5025"/>
                </a:lnTo>
                <a:lnTo>
                  <a:pt x="1324" y="5028"/>
                </a:lnTo>
                <a:lnTo>
                  <a:pt x="1326" y="5033"/>
                </a:lnTo>
                <a:lnTo>
                  <a:pt x="1329" y="5034"/>
                </a:lnTo>
                <a:lnTo>
                  <a:pt x="1332" y="5029"/>
                </a:lnTo>
                <a:lnTo>
                  <a:pt x="1334" y="5023"/>
                </a:lnTo>
                <a:lnTo>
                  <a:pt x="1335" y="5018"/>
                </a:lnTo>
                <a:lnTo>
                  <a:pt x="1334" y="5016"/>
                </a:lnTo>
                <a:lnTo>
                  <a:pt x="1332" y="5016"/>
                </a:lnTo>
                <a:lnTo>
                  <a:pt x="1330" y="5016"/>
                </a:lnTo>
                <a:lnTo>
                  <a:pt x="1328" y="5016"/>
                </a:lnTo>
                <a:lnTo>
                  <a:pt x="1328" y="5015"/>
                </a:lnTo>
                <a:lnTo>
                  <a:pt x="1329" y="5012"/>
                </a:lnTo>
                <a:lnTo>
                  <a:pt x="1331" y="5011"/>
                </a:lnTo>
                <a:lnTo>
                  <a:pt x="1332" y="5009"/>
                </a:lnTo>
                <a:lnTo>
                  <a:pt x="1335" y="5007"/>
                </a:lnTo>
                <a:lnTo>
                  <a:pt x="1334" y="5002"/>
                </a:lnTo>
                <a:lnTo>
                  <a:pt x="1315" y="4963"/>
                </a:lnTo>
                <a:lnTo>
                  <a:pt x="1313" y="4957"/>
                </a:lnTo>
                <a:lnTo>
                  <a:pt x="1313" y="4954"/>
                </a:lnTo>
                <a:lnTo>
                  <a:pt x="1304" y="4943"/>
                </a:lnTo>
                <a:lnTo>
                  <a:pt x="1298" y="4927"/>
                </a:lnTo>
                <a:lnTo>
                  <a:pt x="1299" y="4925"/>
                </a:lnTo>
                <a:lnTo>
                  <a:pt x="1303" y="4924"/>
                </a:lnTo>
                <a:lnTo>
                  <a:pt x="1305" y="4927"/>
                </a:lnTo>
                <a:lnTo>
                  <a:pt x="1306" y="4933"/>
                </a:lnTo>
                <a:lnTo>
                  <a:pt x="1309" y="4936"/>
                </a:lnTo>
                <a:lnTo>
                  <a:pt x="1312" y="4937"/>
                </a:lnTo>
                <a:lnTo>
                  <a:pt x="1314" y="4934"/>
                </a:lnTo>
                <a:lnTo>
                  <a:pt x="1314" y="4929"/>
                </a:lnTo>
                <a:lnTo>
                  <a:pt x="1314" y="4925"/>
                </a:lnTo>
                <a:lnTo>
                  <a:pt x="1320" y="4924"/>
                </a:lnTo>
                <a:lnTo>
                  <a:pt x="1320" y="4918"/>
                </a:lnTo>
                <a:lnTo>
                  <a:pt x="1316" y="4907"/>
                </a:lnTo>
                <a:lnTo>
                  <a:pt x="1315" y="4899"/>
                </a:lnTo>
                <a:lnTo>
                  <a:pt x="1316" y="4893"/>
                </a:lnTo>
                <a:lnTo>
                  <a:pt x="1315" y="4887"/>
                </a:lnTo>
                <a:lnTo>
                  <a:pt x="1313" y="4883"/>
                </a:lnTo>
                <a:lnTo>
                  <a:pt x="1311" y="4883"/>
                </a:lnTo>
                <a:lnTo>
                  <a:pt x="1302" y="4876"/>
                </a:lnTo>
                <a:lnTo>
                  <a:pt x="1296" y="4876"/>
                </a:lnTo>
                <a:lnTo>
                  <a:pt x="1294" y="4875"/>
                </a:lnTo>
                <a:lnTo>
                  <a:pt x="1292" y="4870"/>
                </a:lnTo>
                <a:lnTo>
                  <a:pt x="1292" y="4855"/>
                </a:lnTo>
                <a:lnTo>
                  <a:pt x="1291" y="4849"/>
                </a:lnTo>
                <a:lnTo>
                  <a:pt x="1291" y="4847"/>
                </a:lnTo>
                <a:lnTo>
                  <a:pt x="1296" y="4847"/>
                </a:lnTo>
                <a:lnTo>
                  <a:pt x="1296" y="4845"/>
                </a:lnTo>
                <a:lnTo>
                  <a:pt x="1296" y="4841"/>
                </a:lnTo>
                <a:lnTo>
                  <a:pt x="1296" y="4839"/>
                </a:lnTo>
                <a:lnTo>
                  <a:pt x="1293" y="4834"/>
                </a:lnTo>
                <a:lnTo>
                  <a:pt x="1286" y="4829"/>
                </a:lnTo>
                <a:lnTo>
                  <a:pt x="1272" y="4825"/>
                </a:lnTo>
                <a:lnTo>
                  <a:pt x="1270" y="4823"/>
                </a:lnTo>
                <a:lnTo>
                  <a:pt x="1265" y="4818"/>
                </a:lnTo>
                <a:lnTo>
                  <a:pt x="1262" y="4816"/>
                </a:lnTo>
                <a:lnTo>
                  <a:pt x="1255" y="4816"/>
                </a:lnTo>
                <a:lnTo>
                  <a:pt x="1252" y="4815"/>
                </a:lnTo>
                <a:lnTo>
                  <a:pt x="1250" y="4813"/>
                </a:lnTo>
                <a:lnTo>
                  <a:pt x="1255" y="4809"/>
                </a:lnTo>
                <a:lnTo>
                  <a:pt x="1263" y="4811"/>
                </a:lnTo>
                <a:lnTo>
                  <a:pt x="1267" y="4810"/>
                </a:lnTo>
                <a:lnTo>
                  <a:pt x="1260" y="4796"/>
                </a:lnTo>
                <a:lnTo>
                  <a:pt x="1257" y="4794"/>
                </a:lnTo>
                <a:lnTo>
                  <a:pt x="1254" y="4794"/>
                </a:lnTo>
                <a:lnTo>
                  <a:pt x="1251" y="4794"/>
                </a:lnTo>
                <a:lnTo>
                  <a:pt x="1249" y="4794"/>
                </a:lnTo>
                <a:lnTo>
                  <a:pt x="1227" y="4776"/>
                </a:lnTo>
                <a:lnTo>
                  <a:pt x="1225" y="4775"/>
                </a:lnTo>
                <a:lnTo>
                  <a:pt x="1224" y="4771"/>
                </a:lnTo>
                <a:lnTo>
                  <a:pt x="1221" y="4766"/>
                </a:lnTo>
                <a:lnTo>
                  <a:pt x="1215" y="4762"/>
                </a:lnTo>
                <a:lnTo>
                  <a:pt x="1202" y="4758"/>
                </a:lnTo>
                <a:lnTo>
                  <a:pt x="1182" y="4745"/>
                </a:lnTo>
                <a:lnTo>
                  <a:pt x="1172" y="4737"/>
                </a:lnTo>
                <a:lnTo>
                  <a:pt x="1165" y="4727"/>
                </a:lnTo>
                <a:lnTo>
                  <a:pt x="1165" y="4725"/>
                </a:lnTo>
                <a:lnTo>
                  <a:pt x="1164" y="4716"/>
                </a:lnTo>
                <a:lnTo>
                  <a:pt x="1162" y="4714"/>
                </a:lnTo>
                <a:lnTo>
                  <a:pt x="1157" y="4710"/>
                </a:lnTo>
                <a:lnTo>
                  <a:pt x="1156" y="4707"/>
                </a:lnTo>
                <a:lnTo>
                  <a:pt x="1153" y="4701"/>
                </a:lnTo>
                <a:lnTo>
                  <a:pt x="1141" y="4699"/>
                </a:lnTo>
                <a:lnTo>
                  <a:pt x="1137" y="4693"/>
                </a:lnTo>
                <a:lnTo>
                  <a:pt x="1137" y="4691"/>
                </a:lnTo>
                <a:lnTo>
                  <a:pt x="1138" y="4683"/>
                </a:lnTo>
                <a:lnTo>
                  <a:pt x="1138" y="4681"/>
                </a:lnTo>
                <a:lnTo>
                  <a:pt x="1137" y="4679"/>
                </a:lnTo>
                <a:lnTo>
                  <a:pt x="1133" y="4676"/>
                </a:lnTo>
                <a:lnTo>
                  <a:pt x="1129" y="4633"/>
                </a:lnTo>
                <a:lnTo>
                  <a:pt x="1128" y="4630"/>
                </a:lnTo>
                <a:lnTo>
                  <a:pt x="1125" y="4622"/>
                </a:lnTo>
                <a:lnTo>
                  <a:pt x="1125" y="4620"/>
                </a:lnTo>
                <a:lnTo>
                  <a:pt x="1123" y="4617"/>
                </a:lnTo>
                <a:lnTo>
                  <a:pt x="1122" y="4616"/>
                </a:lnTo>
                <a:lnTo>
                  <a:pt x="1120" y="4612"/>
                </a:lnTo>
                <a:lnTo>
                  <a:pt x="1120" y="4608"/>
                </a:lnTo>
                <a:lnTo>
                  <a:pt x="1123" y="4607"/>
                </a:lnTo>
                <a:lnTo>
                  <a:pt x="1139" y="4618"/>
                </a:lnTo>
                <a:lnTo>
                  <a:pt x="1144" y="4617"/>
                </a:lnTo>
                <a:lnTo>
                  <a:pt x="1147" y="4611"/>
                </a:lnTo>
                <a:lnTo>
                  <a:pt x="1148" y="4604"/>
                </a:lnTo>
                <a:lnTo>
                  <a:pt x="1147" y="4600"/>
                </a:lnTo>
                <a:lnTo>
                  <a:pt x="1106" y="4509"/>
                </a:lnTo>
                <a:lnTo>
                  <a:pt x="1106" y="4503"/>
                </a:lnTo>
                <a:lnTo>
                  <a:pt x="1106" y="4491"/>
                </a:lnTo>
                <a:lnTo>
                  <a:pt x="1105" y="4487"/>
                </a:lnTo>
                <a:lnTo>
                  <a:pt x="1105" y="4483"/>
                </a:lnTo>
                <a:lnTo>
                  <a:pt x="1107" y="4477"/>
                </a:lnTo>
                <a:lnTo>
                  <a:pt x="1107" y="4473"/>
                </a:lnTo>
                <a:lnTo>
                  <a:pt x="1103" y="4460"/>
                </a:lnTo>
                <a:lnTo>
                  <a:pt x="1105" y="4454"/>
                </a:lnTo>
                <a:lnTo>
                  <a:pt x="1100" y="4443"/>
                </a:lnTo>
                <a:lnTo>
                  <a:pt x="1100" y="4436"/>
                </a:lnTo>
                <a:lnTo>
                  <a:pt x="1098" y="4434"/>
                </a:lnTo>
                <a:lnTo>
                  <a:pt x="1093" y="4426"/>
                </a:lnTo>
                <a:lnTo>
                  <a:pt x="1089" y="4421"/>
                </a:lnTo>
                <a:lnTo>
                  <a:pt x="1095" y="4420"/>
                </a:lnTo>
                <a:lnTo>
                  <a:pt x="1093" y="4399"/>
                </a:lnTo>
                <a:lnTo>
                  <a:pt x="1095" y="4376"/>
                </a:lnTo>
                <a:lnTo>
                  <a:pt x="1095" y="4371"/>
                </a:lnTo>
                <a:lnTo>
                  <a:pt x="1094" y="4364"/>
                </a:lnTo>
                <a:lnTo>
                  <a:pt x="1097" y="4363"/>
                </a:lnTo>
                <a:lnTo>
                  <a:pt x="1096" y="4355"/>
                </a:lnTo>
                <a:lnTo>
                  <a:pt x="1094" y="4349"/>
                </a:lnTo>
                <a:lnTo>
                  <a:pt x="1090" y="4343"/>
                </a:lnTo>
                <a:lnTo>
                  <a:pt x="1082" y="4337"/>
                </a:lnTo>
                <a:lnTo>
                  <a:pt x="1075" y="4327"/>
                </a:lnTo>
                <a:lnTo>
                  <a:pt x="1070" y="4324"/>
                </a:lnTo>
                <a:lnTo>
                  <a:pt x="1036" y="4317"/>
                </a:lnTo>
                <a:lnTo>
                  <a:pt x="1034" y="4316"/>
                </a:lnTo>
                <a:lnTo>
                  <a:pt x="1028" y="4307"/>
                </a:lnTo>
                <a:lnTo>
                  <a:pt x="1018" y="4300"/>
                </a:lnTo>
                <a:lnTo>
                  <a:pt x="998" y="4291"/>
                </a:lnTo>
                <a:lnTo>
                  <a:pt x="994" y="4288"/>
                </a:lnTo>
                <a:lnTo>
                  <a:pt x="984" y="4273"/>
                </a:lnTo>
                <a:lnTo>
                  <a:pt x="967" y="4255"/>
                </a:lnTo>
                <a:lnTo>
                  <a:pt x="952" y="4245"/>
                </a:lnTo>
                <a:lnTo>
                  <a:pt x="935" y="4240"/>
                </a:lnTo>
                <a:lnTo>
                  <a:pt x="930" y="4237"/>
                </a:lnTo>
                <a:lnTo>
                  <a:pt x="922" y="4228"/>
                </a:lnTo>
                <a:lnTo>
                  <a:pt x="917" y="4226"/>
                </a:lnTo>
                <a:lnTo>
                  <a:pt x="896" y="4223"/>
                </a:lnTo>
                <a:lnTo>
                  <a:pt x="891" y="4218"/>
                </a:lnTo>
                <a:lnTo>
                  <a:pt x="890" y="4216"/>
                </a:lnTo>
                <a:lnTo>
                  <a:pt x="884" y="4212"/>
                </a:lnTo>
                <a:lnTo>
                  <a:pt x="882" y="4211"/>
                </a:lnTo>
                <a:lnTo>
                  <a:pt x="881" y="4209"/>
                </a:lnTo>
                <a:lnTo>
                  <a:pt x="880" y="4207"/>
                </a:lnTo>
                <a:lnTo>
                  <a:pt x="878" y="4206"/>
                </a:lnTo>
                <a:lnTo>
                  <a:pt x="877" y="4207"/>
                </a:lnTo>
                <a:lnTo>
                  <a:pt x="874" y="4212"/>
                </a:lnTo>
                <a:lnTo>
                  <a:pt x="872" y="4213"/>
                </a:lnTo>
                <a:lnTo>
                  <a:pt x="867" y="4211"/>
                </a:lnTo>
                <a:lnTo>
                  <a:pt x="862" y="4198"/>
                </a:lnTo>
                <a:lnTo>
                  <a:pt x="859" y="4194"/>
                </a:lnTo>
                <a:lnTo>
                  <a:pt x="853" y="4191"/>
                </a:lnTo>
                <a:lnTo>
                  <a:pt x="839" y="4175"/>
                </a:lnTo>
                <a:lnTo>
                  <a:pt x="834" y="4172"/>
                </a:lnTo>
                <a:lnTo>
                  <a:pt x="827" y="4169"/>
                </a:lnTo>
                <a:lnTo>
                  <a:pt x="825" y="4169"/>
                </a:lnTo>
                <a:lnTo>
                  <a:pt x="823" y="4171"/>
                </a:lnTo>
                <a:lnTo>
                  <a:pt x="820" y="4174"/>
                </a:lnTo>
                <a:lnTo>
                  <a:pt x="819" y="4174"/>
                </a:lnTo>
                <a:lnTo>
                  <a:pt x="815" y="4173"/>
                </a:lnTo>
                <a:lnTo>
                  <a:pt x="817" y="4171"/>
                </a:lnTo>
                <a:lnTo>
                  <a:pt x="820" y="4168"/>
                </a:lnTo>
                <a:lnTo>
                  <a:pt x="821" y="4166"/>
                </a:lnTo>
                <a:lnTo>
                  <a:pt x="821" y="4163"/>
                </a:lnTo>
                <a:lnTo>
                  <a:pt x="818" y="4161"/>
                </a:lnTo>
                <a:lnTo>
                  <a:pt x="795" y="4153"/>
                </a:lnTo>
                <a:lnTo>
                  <a:pt x="793" y="4149"/>
                </a:lnTo>
                <a:lnTo>
                  <a:pt x="794" y="4148"/>
                </a:lnTo>
                <a:lnTo>
                  <a:pt x="798" y="4146"/>
                </a:lnTo>
                <a:lnTo>
                  <a:pt x="799" y="4146"/>
                </a:lnTo>
                <a:lnTo>
                  <a:pt x="798" y="4145"/>
                </a:lnTo>
                <a:lnTo>
                  <a:pt x="796" y="4143"/>
                </a:lnTo>
                <a:lnTo>
                  <a:pt x="795" y="4143"/>
                </a:lnTo>
                <a:lnTo>
                  <a:pt x="794" y="4142"/>
                </a:lnTo>
                <a:lnTo>
                  <a:pt x="795" y="4142"/>
                </a:lnTo>
                <a:lnTo>
                  <a:pt x="794" y="4142"/>
                </a:lnTo>
                <a:lnTo>
                  <a:pt x="792" y="4141"/>
                </a:lnTo>
                <a:lnTo>
                  <a:pt x="782" y="4134"/>
                </a:lnTo>
                <a:lnTo>
                  <a:pt x="780" y="4134"/>
                </a:lnTo>
                <a:lnTo>
                  <a:pt x="778" y="4134"/>
                </a:lnTo>
                <a:lnTo>
                  <a:pt x="776" y="4133"/>
                </a:lnTo>
                <a:lnTo>
                  <a:pt x="774" y="4132"/>
                </a:lnTo>
                <a:lnTo>
                  <a:pt x="774" y="4130"/>
                </a:lnTo>
                <a:lnTo>
                  <a:pt x="774" y="4128"/>
                </a:lnTo>
                <a:lnTo>
                  <a:pt x="774" y="4126"/>
                </a:lnTo>
                <a:lnTo>
                  <a:pt x="774" y="4124"/>
                </a:lnTo>
                <a:lnTo>
                  <a:pt x="771" y="4122"/>
                </a:lnTo>
                <a:lnTo>
                  <a:pt x="760" y="4118"/>
                </a:lnTo>
                <a:lnTo>
                  <a:pt x="756" y="4115"/>
                </a:lnTo>
                <a:lnTo>
                  <a:pt x="754" y="4113"/>
                </a:lnTo>
                <a:lnTo>
                  <a:pt x="753" y="4109"/>
                </a:lnTo>
                <a:lnTo>
                  <a:pt x="751" y="4105"/>
                </a:lnTo>
                <a:lnTo>
                  <a:pt x="746" y="4098"/>
                </a:lnTo>
                <a:lnTo>
                  <a:pt x="731" y="4084"/>
                </a:lnTo>
                <a:lnTo>
                  <a:pt x="727" y="4078"/>
                </a:lnTo>
                <a:lnTo>
                  <a:pt x="723" y="4069"/>
                </a:lnTo>
                <a:lnTo>
                  <a:pt x="723" y="4060"/>
                </a:lnTo>
                <a:lnTo>
                  <a:pt x="729" y="4056"/>
                </a:lnTo>
                <a:lnTo>
                  <a:pt x="724" y="4053"/>
                </a:lnTo>
                <a:lnTo>
                  <a:pt x="719" y="4056"/>
                </a:lnTo>
                <a:lnTo>
                  <a:pt x="713" y="4062"/>
                </a:lnTo>
                <a:lnTo>
                  <a:pt x="707" y="4067"/>
                </a:lnTo>
                <a:lnTo>
                  <a:pt x="707" y="4064"/>
                </a:lnTo>
                <a:lnTo>
                  <a:pt x="707" y="4062"/>
                </a:lnTo>
                <a:lnTo>
                  <a:pt x="707" y="4057"/>
                </a:lnTo>
                <a:lnTo>
                  <a:pt x="707" y="4054"/>
                </a:lnTo>
                <a:lnTo>
                  <a:pt x="709" y="4051"/>
                </a:lnTo>
                <a:lnTo>
                  <a:pt x="710" y="4049"/>
                </a:lnTo>
                <a:lnTo>
                  <a:pt x="711" y="4049"/>
                </a:lnTo>
                <a:lnTo>
                  <a:pt x="711" y="4044"/>
                </a:lnTo>
                <a:lnTo>
                  <a:pt x="711" y="4039"/>
                </a:lnTo>
                <a:lnTo>
                  <a:pt x="709" y="4036"/>
                </a:lnTo>
                <a:lnTo>
                  <a:pt x="705" y="4034"/>
                </a:lnTo>
                <a:lnTo>
                  <a:pt x="705" y="4034"/>
                </a:lnTo>
                <a:lnTo>
                  <a:pt x="700" y="4026"/>
                </a:lnTo>
                <a:lnTo>
                  <a:pt x="643" y="3977"/>
                </a:lnTo>
                <a:lnTo>
                  <a:pt x="636" y="3972"/>
                </a:lnTo>
                <a:lnTo>
                  <a:pt x="614" y="3968"/>
                </a:lnTo>
                <a:lnTo>
                  <a:pt x="606" y="3962"/>
                </a:lnTo>
                <a:lnTo>
                  <a:pt x="603" y="3960"/>
                </a:lnTo>
                <a:lnTo>
                  <a:pt x="597" y="3960"/>
                </a:lnTo>
                <a:lnTo>
                  <a:pt x="582" y="3966"/>
                </a:lnTo>
                <a:lnTo>
                  <a:pt x="576" y="3960"/>
                </a:lnTo>
                <a:lnTo>
                  <a:pt x="566" y="3961"/>
                </a:lnTo>
                <a:lnTo>
                  <a:pt x="555" y="3965"/>
                </a:lnTo>
                <a:lnTo>
                  <a:pt x="546" y="3965"/>
                </a:lnTo>
                <a:lnTo>
                  <a:pt x="538" y="3960"/>
                </a:lnTo>
                <a:lnTo>
                  <a:pt x="536" y="3960"/>
                </a:lnTo>
                <a:lnTo>
                  <a:pt x="530" y="3964"/>
                </a:lnTo>
                <a:lnTo>
                  <a:pt x="530" y="3965"/>
                </a:lnTo>
                <a:lnTo>
                  <a:pt x="526" y="3964"/>
                </a:lnTo>
                <a:lnTo>
                  <a:pt x="520" y="3964"/>
                </a:lnTo>
                <a:lnTo>
                  <a:pt x="517" y="3966"/>
                </a:lnTo>
                <a:lnTo>
                  <a:pt x="518" y="3971"/>
                </a:lnTo>
                <a:lnTo>
                  <a:pt x="516" y="3977"/>
                </a:lnTo>
                <a:lnTo>
                  <a:pt x="516" y="3990"/>
                </a:lnTo>
                <a:lnTo>
                  <a:pt x="515" y="3998"/>
                </a:lnTo>
                <a:lnTo>
                  <a:pt x="515" y="4000"/>
                </a:lnTo>
                <a:lnTo>
                  <a:pt x="516" y="4004"/>
                </a:lnTo>
                <a:lnTo>
                  <a:pt x="518" y="4007"/>
                </a:lnTo>
                <a:lnTo>
                  <a:pt x="519" y="4009"/>
                </a:lnTo>
                <a:lnTo>
                  <a:pt x="521" y="4009"/>
                </a:lnTo>
                <a:lnTo>
                  <a:pt x="527" y="4009"/>
                </a:lnTo>
                <a:lnTo>
                  <a:pt x="529" y="4010"/>
                </a:lnTo>
                <a:lnTo>
                  <a:pt x="533" y="4013"/>
                </a:lnTo>
                <a:lnTo>
                  <a:pt x="530" y="4015"/>
                </a:lnTo>
                <a:lnTo>
                  <a:pt x="526" y="4016"/>
                </a:lnTo>
                <a:lnTo>
                  <a:pt x="520" y="4015"/>
                </a:lnTo>
                <a:lnTo>
                  <a:pt x="517" y="4016"/>
                </a:lnTo>
                <a:lnTo>
                  <a:pt x="516" y="4019"/>
                </a:lnTo>
                <a:lnTo>
                  <a:pt x="517" y="4026"/>
                </a:lnTo>
                <a:lnTo>
                  <a:pt x="516" y="4029"/>
                </a:lnTo>
                <a:lnTo>
                  <a:pt x="518" y="4031"/>
                </a:lnTo>
                <a:lnTo>
                  <a:pt x="523" y="4033"/>
                </a:lnTo>
                <a:lnTo>
                  <a:pt x="529" y="4040"/>
                </a:lnTo>
                <a:lnTo>
                  <a:pt x="529" y="4044"/>
                </a:lnTo>
                <a:lnTo>
                  <a:pt x="527" y="4053"/>
                </a:lnTo>
                <a:lnTo>
                  <a:pt x="527" y="4059"/>
                </a:lnTo>
                <a:lnTo>
                  <a:pt x="527" y="4063"/>
                </a:lnTo>
                <a:lnTo>
                  <a:pt x="527" y="4065"/>
                </a:lnTo>
                <a:lnTo>
                  <a:pt x="528" y="4067"/>
                </a:lnTo>
                <a:lnTo>
                  <a:pt x="530" y="4068"/>
                </a:lnTo>
                <a:lnTo>
                  <a:pt x="533" y="4070"/>
                </a:lnTo>
                <a:lnTo>
                  <a:pt x="535" y="4075"/>
                </a:lnTo>
                <a:lnTo>
                  <a:pt x="536" y="4077"/>
                </a:lnTo>
                <a:lnTo>
                  <a:pt x="536" y="4084"/>
                </a:lnTo>
                <a:lnTo>
                  <a:pt x="537" y="4086"/>
                </a:lnTo>
                <a:lnTo>
                  <a:pt x="539" y="4088"/>
                </a:lnTo>
                <a:lnTo>
                  <a:pt x="544" y="4093"/>
                </a:lnTo>
                <a:lnTo>
                  <a:pt x="546" y="4098"/>
                </a:lnTo>
                <a:lnTo>
                  <a:pt x="547" y="4102"/>
                </a:lnTo>
                <a:lnTo>
                  <a:pt x="549" y="4104"/>
                </a:lnTo>
                <a:lnTo>
                  <a:pt x="550" y="4105"/>
                </a:lnTo>
                <a:lnTo>
                  <a:pt x="554" y="4105"/>
                </a:lnTo>
                <a:lnTo>
                  <a:pt x="555" y="4104"/>
                </a:lnTo>
                <a:lnTo>
                  <a:pt x="555" y="4100"/>
                </a:lnTo>
                <a:lnTo>
                  <a:pt x="555" y="4097"/>
                </a:lnTo>
                <a:lnTo>
                  <a:pt x="555" y="4096"/>
                </a:lnTo>
                <a:lnTo>
                  <a:pt x="554" y="4095"/>
                </a:lnTo>
                <a:lnTo>
                  <a:pt x="558" y="4090"/>
                </a:lnTo>
                <a:lnTo>
                  <a:pt x="562" y="4094"/>
                </a:lnTo>
                <a:lnTo>
                  <a:pt x="564" y="4098"/>
                </a:lnTo>
                <a:lnTo>
                  <a:pt x="567" y="4103"/>
                </a:lnTo>
                <a:lnTo>
                  <a:pt x="577" y="4105"/>
                </a:lnTo>
                <a:lnTo>
                  <a:pt x="588" y="4105"/>
                </a:lnTo>
                <a:lnTo>
                  <a:pt x="598" y="4103"/>
                </a:lnTo>
                <a:lnTo>
                  <a:pt x="603" y="4104"/>
                </a:lnTo>
                <a:lnTo>
                  <a:pt x="603" y="4109"/>
                </a:lnTo>
                <a:lnTo>
                  <a:pt x="646" y="4108"/>
                </a:lnTo>
                <a:lnTo>
                  <a:pt x="656" y="4112"/>
                </a:lnTo>
                <a:lnTo>
                  <a:pt x="662" y="4110"/>
                </a:lnTo>
                <a:lnTo>
                  <a:pt x="664" y="4106"/>
                </a:lnTo>
                <a:lnTo>
                  <a:pt x="662" y="4100"/>
                </a:lnTo>
                <a:lnTo>
                  <a:pt x="657" y="4095"/>
                </a:lnTo>
                <a:lnTo>
                  <a:pt x="648" y="4088"/>
                </a:lnTo>
                <a:lnTo>
                  <a:pt x="624" y="4078"/>
                </a:lnTo>
                <a:lnTo>
                  <a:pt x="621" y="4076"/>
                </a:lnTo>
                <a:lnTo>
                  <a:pt x="616" y="4070"/>
                </a:lnTo>
                <a:lnTo>
                  <a:pt x="614" y="4064"/>
                </a:lnTo>
                <a:lnTo>
                  <a:pt x="613" y="4058"/>
                </a:lnTo>
                <a:lnTo>
                  <a:pt x="623" y="4069"/>
                </a:lnTo>
                <a:lnTo>
                  <a:pt x="665" y="4088"/>
                </a:lnTo>
                <a:lnTo>
                  <a:pt x="667" y="4090"/>
                </a:lnTo>
                <a:lnTo>
                  <a:pt x="670" y="4094"/>
                </a:lnTo>
                <a:lnTo>
                  <a:pt x="671" y="4099"/>
                </a:lnTo>
                <a:lnTo>
                  <a:pt x="673" y="4100"/>
                </a:lnTo>
                <a:lnTo>
                  <a:pt x="674" y="4104"/>
                </a:lnTo>
                <a:lnTo>
                  <a:pt x="675" y="4105"/>
                </a:lnTo>
                <a:lnTo>
                  <a:pt x="680" y="4104"/>
                </a:lnTo>
                <a:lnTo>
                  <a:pt x="685" y="4102"/>
                </a:lnTo>
                <a:lnTo>
                  <a:pt x="706" y="4104"/>
                </a:lnTo>
                <a:lnTo>
                  <a:pt x="703" y="4112"/>
                </a:lnTo>
                <a:lnTo>
                  <a:pt x="685" y="4110"/>
                </a:lnTo>
                <a:lnTo>
                  <a:pt x="676" y="4117"/>
                </a:lnTo>
                <a:lnTo>
                  <a:pt x="671" y="4114"/>
                </a:lnTo>
                <a:lnTo>
                  <a:pt x="665" y="4120"/>
                </a:lnTo>
                <a:lnTo>
                  <a:pt x="663" y="4130"/>
                </a:lnTo>
                <a:lnTo>
                  <a:pt x="670" y="4144"/>
                </a:lnTo>
                <a:lnTo>
                  <a:pt x="672" y="4157"/>
                </a:lnTo>
                <a:lnTo>
                  <a:pt x="672" y="4179"/>
                </a:lnTo>
                <a:lnTo>
                  <a:pt x="666" y="4175"/>
                </a:lnTo>
                <a:lnTo>
                  <a:pt x="664" y="4167"/>
                </a:lnTo>
                <a:lnTo>
                  <a:pt x="661" y="4142"/>
                </a:lnTo>
                <a:lnTo>
                  <a:pt x="658" y="4135"/>
                </a:lnTo>
                <a:lnTo>
                  <a:pt x="655" y="4130"/>
                </a:lnTo>
                <a:lnTo>
                  <a:pt x="622" y="4118"/>
                </a:lnTo>
                <a:lnTo>
                  <a:pt x="615" y="4117"/>
                </a:lnTo>
                <a:lnTo>
                  <a:pt x="608" y="4119"/>
                </a:lnTo>
                <a:lnTo>
                  <a:pt x="603" y="4119"/>
                </a:lnTo>
                <a:lnTo>
                  <a:pt x="596" y="4114"/>
                </a:lnTo>
                <a:lnTo>
                  <a:pt x="593" y="4118"/>
                </a:lnTo>
                <a:lnTo>
                  <a:pt x="589" y="4117"/>
                </a:lnTo>
                <a:lnTo>
                  <a:pt x="583" y="4112"/>
                </a:lnTo>
                <a:lnTo>
                  <a:pt x="580" y="4113"/>
                </a:lnTo>
                <a:lnTo>
                  <a:pt x="578" y="4115"/>
                </a:lnTo>
                <a:lnTo>
                  <a:pt x="576" y="4119"/>
                </a:lnTo>
                <a:lnTo>
                  <a:pt x="576" y="4123"/>
                </a:lnTo>
                <a:lnTo>
                  <a:pt x="575" y="4125"/>
                </a:lnTo>
                <a:lnTo>
                  <a:pt x="570" y="4127"/>
                </a:lnTo>
                <a:lnTo>
                  <a:pt x="565" y="4134"/>
                </a:lnTo>
                <a:lnTo>
                  <a:pt x="559" y="4143"/>
                </a:lnTo>
                <a:lnTo>
                  <a:pt x="555" y="4144"/>
                </a:lnTo>
                <a:lnTo>
                  <a:pt x="556" y="4149"/>
                </a:lnTo>
                <a:lnTo>
                  <a:pt x="558" y="4157"/>
                </a:lnTo>
                <a:lnTo>
                  <a:pt x="564" y="4161"/>
                </a:lnTo>
                <a:lnTo>
                  <a:pt x="566" y="4161"/>
                </a:lnTo>
                <a:lnTo>
                  <a:pt x="573" y="4157"/>
                </a:lnTo>
                <a:lnTo>
                  <a:pt x="575" y="4157"/>
                </a:lnTo>
                <a:lnTo>
                  <a:pt x="577" y="4159"/>
                </a:lnTo>
                <a:lnTo>
                  <a:pt x="579" y="4168"/>
                </a:lnTo>
                <a:lnTo>
                  <a:pt x="582" y="4168"/>
                </a:lnTo>
                <a:lnTo>
                  <a:pt x="584" y="4168"/>
                </a:lnTo>
                <a:lnTo>
                  <a:pt x="587" y="4169"/>
                </a:lnTo>
                <a:lnTo>
                  <a:pt x="587" y="4173"/>
                </a:lnTo>
                <a:lnTo>
                  <a:pt x="585" y="4177"/>
                </a:lnTo>
                <a:lnTo>
                  <a:pt x="583" y="4178"/>
                </a:lnTo>
                <a:lnTo>
                  <a:pt x="576" y="4177"/>
                </a:lnTo>
                <a:lnTo>
                  <a:pt x="573" y="4181"/>
                </a:lnTo>
                <a:lnTo>
                  <a:pt x="575" y="4184"/>
                </a:lnTo>
                <a:lnTo>
                  <a:pt x="576" y="4186"/>
                </a:lnTo>
                <a:lnTo>
                  <a:pt x="577" y="4193"/>
                </a:lnTo>
                <a:lnTo>
                  <a:pt x="578" y="4194"/>
                </a:lnTo>
                <a:lnTo>
                  <a:pt x="583" y="4195"/>
                </a:lnTo>
                <a:lnTo>
                  <a:pt x="588" y="4195"/>
                </a:lnTo>
                <a:lnTo>
                  <a:pt x="591" y="4195"/>
                </a:lnTo>
                <a:lnTo>
                  <a:pt x="591" y="4198"/>
                </a:lnTo>
                <a:lnTo>
                  <a:pt x="589" y="4202"/>
                </a:lnTo>
                <a:lnTo>
                  <a:pt x="587" y="4203"/>
                </a:lnTo>
                <a:lnTo>
                  <a:pt x="583" y="4203"/>
                </a:lnTo>
                <a:lnTo>
                  <a:pt x="560" y="4217"/>
                </a:lnTo>
                <a:lnTo>
                  <a:pt x="545" y="4224"/>
                </a:lnTo>
                <a:lnTo>
                  <a:pt x="540" y="4227"/>
                </a:lnTo>
                <a:lnTo>
                  <a:pt x="540" y="4234"/>
                </a:lnTo>
                <a:lnTo>
                  <a:pt x="544" y="4238"/>
                </a:lnTo>
                <a:lnTo>
                  <a:pt x="554" y="4243"/>
                </a:lnTo>
                <a:lnTo>
                  <a:pt x="555" y="4245"/>
                </a:lnTo>
                <a:lnTo>
                  <a:pt x="557" y="4251"/>
                </a:lnTo>
                <a:lnTo>
                  <a:pt x="558" y="4253"/>
                </a:lnTo>
                <a:lnTo>
                  <a:pt x="560" y="4253"/>
                </a:lnTo>
                <a:lnTo>
                  <a:pt x="564" y="4252"/>
                </a:lnTo>
                <a:lnTo>
                  <a:pt x="580" y="4241"/>
                </a:lnTo>
                <a:lnTo>
                  <a:pt x="592" y="4235"/>
                </a:lnTo>
                <a:lnTo>
                  <a:pt x="602" y="4232"/>
                </a:lnTo>
                <a:lnTo>
                  <a:pt x="612" y="4233"/>
                </a:lnTo>
                <a:lnTo>
                  <a:pt x="607" y="4235"/>
                </a:lnTo>
                <a:lnTo>
                  <a:pt x="604" y="4240"/>
                </a:lnTo>
                <a:lnTo>
                  <a:pt x="601" y="4244"/>
                </a:lnTo>
                <a:lnTo>
                  <a:pt x="599" y="4250"/>
                </a:lnTo>
                <a:lnTo>
                  <a:pt x="602" y="4255"/>
                </a:lnTo>
                <a:lnTo>
                  <a:pt x="606" y="4256"/>
                </a:lnTo>
                <a:lnTo>
                  <a:pt x="617" y="4256"/>
                </a:lnTo>
                <a:lnTo>
                  <a:pt x="624" y="4254"/>
                </a:lnTo>
                <a:lnTo>
                  <a:pt x="634" y="4247"/>
                </a:lnTo>
                <a:lnTo>
                  <a:pt x="643" y="4244"/>
                </a:lnTo>
                <a:lnTo>
                  <a:pt x="651" y="4250"/>
                </a:lnTo>
                <a:lnTo>
                  <a:pt x="640" y="4254"/>
                </a:lnTo>
                <a:lnTo>
                  <a:pt x="634" y="4257"/>
                </a:lnTo>
                <a:lnTo>
                  <a:pt x="631" y="4261"/>
                </a:lnTo>
                <a:lnTo>
                  <a:pt x="645" y="4266"/>
                </a:lnTo>
                <a:lnTo>
                  <a:pt x="635" y="4268"/>
                </a:lnTo>
                <a:lnTo>
                  <a:pt x="632" y="4271"/>
                </a:lnTo>
                <a:lnTo>
                  <a:pt x="629" y="4277"/>
                </a:lnTo>
                <a:lnTo>
                  <a:pt x="631" y="4283"/>
                </a:lnTo>
                <a:lnTo>
                  <a:pt x="632" y="4288"/>
                </a:lnTo>
                <a:lnTo>
                  <a:pt x="637" y="4298"/>
                </a:lnTo>
                <a:lnTo>
                  <a:pt x="641" y="4302"/>
                </a:lnTo>
                <a:lnTo>
                  <a:pt x="645" y="4305"/>
                </a:lnTo>
                <a:lnTo>
                  <a:pt x="651" y="4306"/>
                </a:lnTo>
                <a:lnTo>
                  <a:pt x="656" y="4305"/>
                </a:lnTo>
                <a:lnTo>
                  <a:pt x="662" y="4304"/>
                </a:lnTo>
                <a:lnTo>
                  <a:pt x="666" y="4301"/>
                </a:lnTo>
                <a:lnTo>
                  <a:pt x="670" y="4296"/>
                </a:lnTo>
                <a:lnTo>
                  <a:pt x="672" y="4291"/>
                </a:lnTo>
                <a:lnTo>
                  <a:pt x="673" y="4285"/>
                </a:lnTo>
                <a:lnTo>
                  <a:pt x="673" y="4277"/>
                </a:lnTo>
                <a:lnTo>
                  <a:pt x="674" y="4272"/>
                </a:lnTo>
                <a:lnTo>
                  <a:pt x="677" y="4271"/>
                </a:lnTo>
                <a:lnTo>
                  <a:pt x="680" y="4273"/>
                </a:lnTo>
                <a:lnTo>
                  <a:pt x="682" y="4280"/>
                </a:lnTo>
                <a:lnTo>
                  <a:pt x="683" y="4286"/>
                </a:lnTo>
                <a:lnTo>
                  <a:pt x="684" y="4290"/>
                </a:lnTo>
                <a:lnTo>
                  <a:pt x="685" y="4293"/>
                </a:lnTo>
                <a:lnTo>
                  <a:pt x="691" y="4296"/>
                </a:lnTo>
                <a:lnTo>
                  <a:pt x="696" y="4298"/>
                </a:lnTo>
                <a:lnTo>
                  <a:pt x="702" y="4295"/>
                </a:lnTo>
                <a:lnTo>
                  <a:pt x="706" y="4295"/>
                </a:lnTo>
                <a:lnTo>
                  <a:pt x="709" y="4295"/>
                </a:lnTo>
                <a:lnTo>
                  <a:pt x="711" y="4293"/>
                </a:lnTo>
                <a:lnTo>
                  <a:pt x="713" y="4290"/>
                </a:lnTo>
                <a:lnTo>
                  <a:pt x="714" y="4287"/>
                </a:lnTo>
                <a:lnTo>
                  <a:pt x="717" y="4285"/>
                </a:lnTo>
                <a:lnTo>
                  <a:pt x="717" y="4293"/>
                </a:lnTo>
                <a:lnTo>
                  <a:pt x="714" y="4300"/>
                </a:lnTo>
                <a:lnTo>
                  <a:pt x="709" y="4303"/>
                </a:lnTo>
                <a:lnTo>
                  <a:pt x="699" y="4304"/>
                </a:lnTo>
                <a:lnTo>
                  <a:pt x="693" y="4307"/>
                </a:lnTo>
                <a:lnTo>
                  <a:pt x="687" y="4312"/>
                </a:lnTo>
                <a:lnTo>
                  <a:pt x="683" y="4319"/>
                </a:lnTo>
                <a:lnTo>
                  <a:pt x="683" y="4320"/>
                </a:lnTo>
                <a:lnTo>
                  <a:pt x="684" y="4322"/>
                </a:lnTo>
                <a:lnTo>
                  <a:pt x="683" y="4323"/>
                </a:lnTo>
                <a:lnTo>
                  <a:pt x="681" y="4325"/>
                </a:lnTo>
                <a:lnTo>
                  <a:pt x="680" y="4326"/>
                </a:lnTo>
                <a:lnTo>
                  <a:pt x="678" y="4325"/>
                </a:lnTo>
                <a:lnTo>
                  <a:pt x="677" y="4326"/>
                </a:lnTo>
                <a:lnTo>
                  <a:pt x="666" y="4334"/>
                </a:lnTo>
                <a:lnTo>
                  <a:pt x="663" y="4339"/>
                </a:lnTo>
                <a:lnTo>
                  <a:pt x="663" y="4345"/>
                </a:lnTo>
                <a:lnTo>
                  <a:pt x="672" y="4380"/>
                </a:lnTo>
                <a:lnTo>
                  <a:pt x="675" y="4384"/>
                </a:lnTo>
                <a:lnTo>
                  <a:pt x="680" y="4385"/>
                </a:lnTo>
                <a:lnTo>
                  <a:pt x="686" y="4386"/>
                </a:lnTo>
                <a:lnTo>
                  <a:pt x="714" y="4396"/>
                </a:lnTo>
                <a:lnTo>
                  <a:pt x="716" y="4395"/>
                </a:lnTo>
                <a:lnTo>
                  <a:pt x="720" y="4391"/>
                </a:lnTo>
                <a:lnTo>
                  <a:pt x="726" y="4373"/>
                </a:lnTo>
                <a:lnTo>
                  <a:pt x="729" y="4366"/>
                </a:lnTo>
                <a:lnTo>
                  <a:pt x="731" y="4365"/>
                </a:lnTo>
                <a:lnTo>
                  <a:pt x="732" y="4362"/>
                </a:lnTo>
                <a:lnTo>
                  <a:pt x="733" y="4360"/>
                </a:lnTo>
                <a:lnTo>
                  <a:pt x="733" y="4366"/>
                </a:lnTo>
                <a:lnTo>
                  <a:pt x="729" y="4391"/>
                </a:lnTo>
                <a:lnTo>
                  <a:pt x="730" y="4394"/>
                </a:lnTo>
                <a:lnTo>
                  <a:pt x="732" y="4395"/>
                </a:lnTo>
                <a:lnTo>
                  <a:pt x="736" y="4396"/>
                </a:lnTo>
                <a:lnTo>
                  <a:pt x="740" y="4395"/>
                </a:lnTo>
                <a:lnTo>
                  <a:pt x="745" y="4393"/>
                </a:lnTo>
                <a:lnTo>
                  <a:pt x="750" y="4389"/>
                </a:lnTo>
                <a:lnTo>
                  <a:pt x="753" y="4385"/>
                </a:lnTo>
                <a:lnTo>
                  <a:pt x="753" y="4379"/>
                </a:lnTo>
                <a:lnTo>
                  <a:pt x="749" y="4371"/>
                </a:lnTo>
                <a:lnTo>
                  <a:pt x="750" y="4366"/>
                </a:lnTo>
                <a:lnTo>
                  <a:pt x="756" y="4375"/>
                </a:lnTo>
                <a:lnTo>
                  <a:pt x="759" y="4381"/>
                </a:lnTo>
                <a:lnTo>
                  <a:pt x="759" y="4393"/>
                </a:lnTo>
                <a:lnTo>
                  <a:pt x="760" y="4400"/>
                </a:lnTo>
                <a:lnTo>
                  <a:pt x="763" y="4406"/>
                </a:lnTo>
                <a:lnTo>
                  <a:pt x="768" y="4410"/>
                </a:lnTo>
                <a:lnTo>
                  <a:pt x="773" y="4409"/>
                </a:lnTo>
                <a:lnTo>
                  <a:pt x="779" y="4406"/>
                </a:lnTo>
                <a:lnTo>
                  <a:pt x="782" y="4408"/>
                </a:lnTo>
                <a:lnTo>
                  <a:pt x="780" y="4416"/>
                </a:lnTo>
                <a:lnTo>
                  <a:pt x="775" y="4430"/>
                </a:lnTo>
                <a:lnTo>
                  <a:pt x="774" y="4436"/>
                </a:lnTo>
                <a:lnTo>
                  <a:pt x="771" y="4468"/>
                </a:lnTo>
                <a:lnTo>
                  <a:pt x="772" y="4474"/>
                </a:lnTo>
                <a:lnTo>
                  <a:pt x="775" y="4479"/>
                </a:lnTo>
                <a:lnTo>
                  <a:pt x="781" y="4482"/>
                </a:lnTo>
                <a:lnTo>
                  <a:pt x="788" y="4483"/>
                </a:lnTo>
                <a:lnTo>
                  <a:pt x="794" y="4481"/>
                </a:lnTo>
                <a:lnTo>
                  <a:pt x="799" y="4477"/>
                </a:lnTo>
                <a:lnTo>
                  <a:pt x="802" y="4472"/>
                </a:lnTo>
                <a:lnTo>
                  <a:pt x="807" y="4460"/>
                </a:lnTo>
                <a:lnTo>
                  <a:pt x="809" y="4458"/>
                </a:lnTo>
                <a:lnTo>
                  <a:pt x="812" y="4460"/>
                </a:lnTo>
                <a:lnTo>
                  <a:pt x="817" y="4465"/>
                </a:lnTo>
                <a:lnTo>
                  <a:pt x="819" y="4467"/>
                </a:lnTo>
                <a:lnTo>
                  <a:pt x="818" y="4469"/>
                </a:lnTo>
                <a:lnTo>
                  <a:pt x="796" y="4484"/>
                </a:lnTo>
                <a:lnTo>
                  <a:pt x="792" y="4490"/>
                </a:lnTo>
                <a:lnTo>
                  <a:pt x="793" y="4494"/>
                </a:lnTo>
                <a:lnTo>
                  <a:pt x="796" y="4500"/>
                </a:lnTo>
                <a:lnTo>
                  <a:pt x="819" y="4517"/>
                </a:lnTo>
                <a:lnTo>
                  <a:pt x="822" y="4519"/>
                </a:lnTo>
                <a:lnTo>
                  <a:pt x="830" y="4517"/>
                </a:lnTo>
                <a:lnTo>
                  <a:pt x="854" y="4517"/>
                </a:lnTo>
                <a:lnTo>
                  <a:pt x="872" y="4522"/>
                </a:lnTo>
                <a:lnTo>
                  <a:pt x="873" y="4523"/>
                </a:lnTo>
                <a:lnTo>
                  <a:pt x="876" y="4525"/>
                </a:lnTo>
                <a:lnTo>
                  <a:pt x="876" y="4529"/>
                </a:lnTo>
                <a:lnTo>
                  <a:pt x="874" y="4532"/>
                </a:lnTo>
                <a:lnTo>
                  <a:pt x="863" y="4532"/>
                </a:lnTo>
                <a:lnTo>
                  <a:pt x="861" y="4531"/>
                </a:lnTo>
                <a:lnTo>
                  <a:pt x="857" y="4527"/>
                </a:lnTo>
                <a:lnTo>
                  <a:pt x="853" y="4525"/>
                </a:lnTo>
                <a:lnTo>
                  <a:pt x="851" y="4527"/>
                </a:lnTo>
                <a:lnTo>
                  <a:pt x="844" y="4528"/>
                </a:lnTo>
                <a:lnTo>
                  <a:pt x="818" y="4523"/>
                </a:lnTo>
                <a:lnTo>
                  <a:pt x="801" y="4514"/>
                </a:lnTo>
                <a:lnTo>
                  <a:pt x="792" y="4513"/>
                </a:lnTo>
                <a:lnTo>
                  <a:pt x="779" y="4518"/>
                </a:lnTo>
                <a:lnTo>
                  <a:pt x="771" y="4519"/>
                </a:lnTo>
                <a:lnTo>
                  <a:pt x="766" y="4519"/>
                </a:lnTo>
                <a:lnTo>
                  <a:pt x="762" y="4521"/>
                </a:lnTo>
                <a:lnTo>
                  <a:pt x="761" y="4522"/>
                </a:lnTo>
                <a:lnTo>
                  <a:pt x="760" y="4524"/>
                </a:lnTo>
                <a:lnTo>
                  <a:pt x="758" y="4528"/>
                </a:lnTo>
                <a:lnTo>
                  <a:pt x="758" y="4530"/>
                </a:lnTo>
                <a:lnTo>
                  <a:pt x="756" y="4532"/>
                </a:lnTo>
                <a:lnTo>
                  <a:pt x="754" y="4533"/>
                </a:lnTo>
                <a:lnTo>
                  <a:pt x="755" y="4539"/>
                </a:lnTo>
                <a:lnTo>
                  <a:pt x="755" y="4540"/>
                </a:lnTo>
                <a:lnTo>
                  <a:pt x="756" y="4542"/>
                </a:lnTo>
                <a:lnTo>
                  <a:pt x="755" y="4544"/>
                </a:lnTo>
                <a:lnTo>
                  <a:pt x="754" y="4544"/>
                </a:lnTo>
                <a:lnTo>
                  <a:pt x="754" y="4548"/>
                </a:lnTo>
                <a:lnTo>
                  <a:pt x="753" y="4551"/>
                </a:lnTo>
                <a:lnTo>
                  <a:pt x="752" y="4553"/>
                </a:lnTo>
                <a:lnTo>
                  <a:pt x="750" y="4557"/>
                </a:lnTo>
                <a:lnTo>
                  <a:pt x="746" y="4564"/>
                </a:lnTo>
                <a:lnTo>
                  <a:pt x="746" y="4566"/>
                </a:lnTo>
                <a:lnTo>
                  <a:pt x="743" y="4572"/>
                </a:lnTo>
                <a:lnTo>
                  <a:pt x="740" y="4576"/>
                </a:lnTo>
                <a:lnTo>
                  <a:pt x="739" y="4580"/>
                </a:lnTo>
                <a:lnTo>
                  <a:pt x="740" y="4588"/>
                </a:lnTo>
                <a:lnTo>
                  <a:pt x="742" y="4592"/>
                </a:lnTo>
                <a:lnTo>
                  <a:pt x="744" y="4596"/>
                </a:lnTo>
                <a:lnTo>
                  <a:pt x="748" y="4598"/>
                </a:lnTo>
                <a:lnTo>
                  <a:pt x="753" y="4598"/>
                </a:lnTo>
                <a:lnTo>
                  <a:pt x="760" y="4594"/>
                </a:lnTo>
                <a:lnTo>
                  <a:pt x="761" y="4591"/>
                </a:lnTo>
                <a:lnTo>
                  <a:pt x="761" y="4587"/>
                </a:lnTo>
                <a:lnTo>
                  <a:pt x="760" y="4579"/>
                </a:lnTo>
                <a:lnTo>
                  <a:pt x="763" y="4576"/>
                </a:lnTo>
                <a:lnTo>
                  <a:pt x="768" y="4572"/>
                </a:lnTo>
                <a:lnTo>
                  <a:pt x="773" y="4570"/>
                </a:lnTo>
                <a:lnTo>
                  <a:pt x="776" y="4571"/>
                </a:lnTo>
                <a:lnTo>
                  <a:pt x="778" y="4574"/>
                </a:lnTo>
                <a:lnTo>
                  <a:pt x="779" y="4583"/>
                </a:lnTo>
                <a:lnTo>
                  <a:pt x="781" y="4589"/>
                </a:lnTo>
                <a:lnTo>
                  <a:pt x="776" y="4591"/>
                </a:lnTo>
                <a:lnTo>
                  <a:pt x="778" y="4594"/>
                </a:lnTo>
                <a:lnTo>
                  <a:pt x="781" y="4598"/>
                </a:lnTo>
                <a:lnTo>
                  <a:pt x="783" y="4601"/>
                </a:lnTo>
                <a:lnTo>
                  <a:pt x="784" y="4606"/>
                </a:lnTo>
                <a:lnTo>
                  <a:pt x="786" y="4608"/>
                </a:lnTo>
                <a:lnTo>
                  <a:pt x="792" y="4613"/>
                </a:lnTo>
                <a:lnTo>
                  <a:pt x="792" y="4616"/>
                </a:lnTo>
                <a:lnTo>
                  <a:pt x="792" y="4618"/>
                </a:lnTo>
                <a:lnTo>
                  <a:pt x="793" y="4619"/>
                </a:lnTo>
                <a:lnTo>
                  <a:pt x="794" y="4620"/>
                </a:lnTo>
                <a:lnTo>
                  <a:pt x="796" y="4619"/>
                </a:lnTo>
                <a:lnTo>
                  <a:pt x="800" y="4614"/>
                </a:lnTo>
                <a:lnTo>
                  <a:pt x="805" y="4609"/>
                </a:lnTo>
                <a:lnTo>
                  <a:pt x="809" y="4604"/>
                </a:lnTo>
                <a:lnTo>
                  <a:pt x="810" y="4599"/>
                </a:lnTo>
                <a:lnTo>
                  <a:pt x="810" y="4593"/>
                </a:lnTo>
                <a:lnTo>
                  <a:pt x="813" y="4592"/>
                </a:lnTo>
                <a:lnTo>
                  <a:pt x="814" y="4594"/>
                </a:lnTo>
                <a:lnTo>
                  <a:pt x="815" y="4599"/>
                </a:lnTo>
                <a:lnTo>
                  <a:pt x="814" y="4604"/>
                </a:lnTo>
                <a:lnTo>
                  <a:pt x="814" y="4608"/>
                </a:lnTo>
                <a:lnTo>
                  <a:pt x="817" y="4610"/>
                </a:lnTo>
                <a:lnTo>
                  <a:pt x="820" y="4612"/>
                </a:lnTo>
                <a:lnTo>
                  <a:pt x="822" y="4613"/>
                </a:lnTo>
                <a:lnTo>
                  <a:pt x="824" y="4613"/>
                </a:lnTo>
                <a:lnTo>
                  <a:pt x="825" y="4612"/>
                </a:lnTo>
                <a:lnTo>
                  <a:pt x="827" y="4611"/>
                </a:lnTo>
                <a:lnTo>
                  <a:pt x="831" y="4611"/>
                </a:lnTo>
                <a:lnTo>
                  <a:pt x="834" y="4610"/>
                </a:lnTo>
                <a:lnTo>
                  <a:pt x="839" y="4611"/>
                </a:lnTo>
                <a:lnTo>
                  <a:pt x="854" y="4609"/>
                </a:lnTo>
                <a:lnTo>
                  <a:pt x="857" y="4609"/>
                </a:lnTo>
                <a:lnTo>
                  <a:pt x="856" y="4612"/>
                </a:lnTo>
                <a:lnTo>
                  <a:pt x="853" y="4618"/>
                </a:lnTo>
                <a:lnTo>
                  <a:pt x="851" y="4621"/>
                </a:lnTo>
                <a:lnTo>
                  <a:pt x="847" y="4626"/>
                </a:lnTo>
                <a:lnTo>
                  <a:pt x="844" y="4629"/>
                </a:lnTo>
                <a:lnTo>
                  <a:pt x="843" y="4643"/>
                </a:lnTo>
                <a:lnTo>
                  <a:pt x="844" y="4647"/>
                </a:lnTo>
                <a:lnTo>
                  <a:pt x="849" y="4652"/>
                </a:lnTo>
                <a:lnTo>
                  <a:pt x="850" y="4655"/>
                </a:lnTo>
                <a:lnTo>
                  <a:pt x="856" y="4653"/>
                </a:lnTo>
                <a:lnTo>
                  <a:pt x="860" y="4651"/>
                </a:lnTo>
                <a:lnTo>
                  <a:pt x="864" y="4646"/>
                </a:lnTo>
                <a:lnTo>
                  <a:pt x="868" y="4639"/>
                </a:lnTo>
                <a:lnTo>
                  <a:pt x="871" y="4635"/>
                </a:lnTo>
                <a:lnTo>
                  <a:pt x="882" y="4628"/>
                </a:lnTo>
                <a:lnTo>
                  <a:pt x="887" y="4622"/>
                </a:lnTo>
                <a:lnTo>
                  <a:pt x="888" y="4629"/>
                </a:lnTo>
                <a:lnTo>
                  <a:pt x="882" y="4637"/>
                </a:lnTo>
                <a:lnTo>
                  <a:pt x="876" y="4645"/>
                </a:lnTo>
                <a:lnTo>
                  <a:pt x="863" y="4661"/>
                </a:lnTo>
                <a:lnTo>
                  <a:pt x="856" y="4665"/>
                </a:lnTo>
                <a:lnTo>
                  <a:pt x="848" y="4666"/>
                </a:lnTo>
                <a:lnTo>
                  <a:pt x="841" y="4671"/>
                </a:lnTo>
                <a:lnTo>
                  <a:pt x="843" y="4679"/>
                </a:lnTo>
                <a:lnTo>
                  <a:pt x="844" y="4685"/>
                </a:lnTo>
                <a:lnTo>
                  <a:pt x="848" y="4688"/>
                </a:lnTo>
                <a:lnTo>
                  <a:pt x="852" y="4690"/>
                </a:lnTo>
                <a:lnTo>
                  <a:pt x="857" y="4689"/>
                </a:lnTo>
                <a:lnTo>
                  <a:pt x="869" y="4680"/>
                </a:lnTo>
                <a:lnTo>
                  <a:pt x="876" y="4680"/>
                </a:lnTo>
                <a:lnTo>
                  <a:pt x="878" y="4682"/>
                </a:lnTo>
                <a:lnTo>
                  <a:pt x="879" y="4687"/>
                </a:lnTo>
                <a:lnTo>
                  <a:pt x="881" y="4687"/>
                </a:lnTo>
                <a:lnTo>
                  <a:pt x="883" y="4686"/>
                </a:lnTo>
                <a:lnTo>
                  <a:pt x="886" y="4682"/>
                </a:lnTo>
                <a:lnTo>
                  <a:pt x="889" y="4679"/>
                </a:lnTo>
                <a:lnTo>
                  <a:pt x="893" y="4669"/>
                </a:lnTo>
                <a:lnTo>
                  <a:pt x="899" y="4663"/>
                </a:lnTo>
                <a:lnTo>
                  <a:pt x="903" y="4659"/>
                </a:lnTo>
                <a:lnTo>
                  <a:pt x="907" y="4657"/>
                </a:lnTo>
                <a:lnTo>
                  <a:pt x="909" y="4657"/>
                </a:lnTo>
                <a:lnTo>
                  <a:pt x="907" y="4661"/>
                </a:lnTo>
                <a:lnTo>
                  <a:pt x="903" y="4667"/>
                </a:lnTo>
                <a:lnTo>
                  <a:pt x="900" y="4672"/>
                </a:lnTo>
                <a:lnTo>
                  <a:pt x="897" y="4676"/>
                </a:lnTo>
                <a:lnTo>
                  <a:pt x="894" y="4679"/>
                </a:lnTo>
                <a:lnTo>
                  <a:pt x="889" y="4692"/>
                </a:lnTo>
                <a:lnTo>
                  <a:pt x="889" y="4695"/>
                </a:lnTo>
                <a:lnTo>
                  <a:pt x="890" y="4698"/>
                </a:lnTo>
                <a:lnTo>
                  <a:pt x="893" y="4699"/>
                </a:lnTo>
                <a:lnTo>
                  <a:pt x="898" y="4698"/>
                </a:lnTo>
                <a:lnTo>
                  <a:pt x="901" y="4696"/>
                </a:lnTo>
                <a:lnTo>
                  <a:pt x="903" y="4695"/>
                </a:lnTo>
                <a:lnTo>
                  <a:pt x="901" y="4700"/>
                </a:lnTo>
                <a:lnTo>
                  <a:pt x="896" y="4709"/>
                </a:lnTo>
                <a:lnTo>
                  <a:pt x="889" y="4728"/>
                </a:lnTo>
                <a:lnTo>
                  <a:pt x="888" y="4736"/>
                </a:lnTo>
                <a:lnTo>
                  <a:pt x="894" y="4734"/>
                </a:lnTo>
                <a:lnTo>
                  <a:pt x="903" y="4728"/>
                </a:lnTo>
                <a:lnTo>
                  <a:pt x="928" y="4719"/>
                </a:lnTo>
                <a:lnTo>
                  <a:pt x="925" y="4726"/>
                </a:lnTo>
                <a:lnTo>
                  <a:pt x="921" y="4729"/>
                </a:lnTo>
                <a:lnTo>
                  <a:pt x="918" y="4730"/>
                </a:lnTo>
                <a:lnTo>
                  <a:pt x="916" y="4735"/>
                </a:lnTo>
                <a:lnTo>
                  <a:pt x="912" y="4738"/>
                </a:lnTo>
                <a:lnTo>
                  <a:pt x="902" y="4740"/>
                </a:lnTo>
                <a:lnTo>
                  <a:pt x="899" y="4745"/>
                </a:lnTo>
                <a:lnTo>
                  <a:pt x="897" y="4744"/>
                </a:lnTo>
                <a:lnTo>
                  <a:pt x="886" y="4748"/>
                </a:lnTo>
                <a:lnTo>
                  <a:pt x="883" y="4749"/>
                </a:lnTo>
                <a:lnTo>
                  <a:pt x="878" y="4749"/>
                </a:lnTo>
                <a:lnTo>
                  <a:pt x="874" y="4748"/>
                </a:lnTo>
                <a:lnTo>
                  <a:pt x="872" y="4745"/>
                </a:lnTo>
                <a:lnTo>
                  <a:pt x="870" y="4739"/>
                </a:lnTo>
                <a:lnTo>
                  <a:pt x="866" y="4741"/>
                </a:lnTo>
                <a:lnTo>
                  <a:pt x="858" y="4740"/>
                </a:lnTo>
                <a:lnTo>
                  <a:pt x="856" y="4742"/>
                </a:lnTo>
                <a:lnTo>
                  <a:pt x="853" y="4747"/>
                </a:lnTo>
                <a:lnTo>
                  <a:pt x="854" y="4750"/>
                </a:lnTo>
                <a:lnTo>
                  <a:pt x="857" y="4754"/>
                </a:lnTo>
                <a:lnTo>
                  <a:pt x="859" y="4757"/>
                </a:lnTo>
                <a:lnTo>
                  <a:pt x="879" y="4769"/>
                </a:lnTo>
                <a:lnTo>
                  <a:pt x="883" y="4777"/>
                </a:lnTo>
                <a:lnTo>
                  <a:pt x="884" y="4780"/>
                </a:lnTo>
                <a:lnTo>
                  <a:pt x="889" y="4787"/>
                </a:lnTo>
                <a:lnTo>
                  <a:pt x="894" y="4798"/>
                </a:lnTo>
                <a:lnTo>
                  <a:pt x="894" y="4800"/>
                </a:lnTo>
                <a:lnTo>
                  <a:pt x="894" y="4805"/>
                </a:lnTo>
                <a:lnTo>
                  <a:pt x="894" y="4808"/>
                </a:lnTo>
                <a:lnTo>
                  <a:pt x="897" y="4811"/>
                </a:lnTo>
                <a:lnTo>
                  <a:pt x="903" y="4816"/>
                </a:lnTo>
                <a:lnTo>
                  <a:pt x="906" y="4819"/>
                </a:lnTo>
                <a:lnTo>
                  <a:pt x="908" y="4823"/>
                </a:lnTo>
                <a:lnTo>
                  <a:pt x="910" y="4827"/>
                </a:lnTo>
                <a:lnTo>
                  <a:pt x="913" y="4830"/>
                </a:lnTo>
                <a:lnTo>
                  <a:pt x="917" y="4833"/>
                </a:lnTo>
                <a:lnTo>
                  <a:pt x="917" y="4834"/>
                </a:lnTo>
                <a:lnTo>
                  <a:pt x="918" y="4835"/>
                </a:lnTo>
                <a:lnTo>
                  <a:pt x="922" y="4837"/>
                </a:lnTo>
                <a:lnTo>
                  <a:pt x="925" y="4836"/>
                </a:lnTo>
                <a:lnTo>
                  <a:pt x="927" y="4835"/>
                </a:lnTo>
                <a:lnTo>
                  <a:pt x="928" y="4833"/>
                </a:lnTo>
                <a:lnTo>
                  <a:pt x="929" y="4831"/>
                </a:lnTo>
                <a:lnTo>
                  <a:pt x="935" y="4830"/>
                </a:lnTo>
                <a:lnTo>
                  <a:pt x="945" y="4823"/>
                </a:lnTo>
                <a:lnTo>
                  <a:pt x="953" y="4820"/>
                </a:lnTo>
                <a:lnTo>
                  <a:pt x="958" y="4815"/>
                </a:lnTo>
                <a:lnTo>
                  <a:pt x="961" y="4807"/>
                </a:lnTo>
                <a:lnTo>
                  <a:pt x="966" y="4804"/>
                </a:lnTo>
                <a:lnTo>
                  <a:pt x="967" y="4804"/>
                </a:lnTo>
                <a:lnTo>
                  <a:pt x="969" y="4806"/>
                </a:lnTo>
                <a:lnTo>
                  <a:pt x="970" y="4809"/>
                </a:lnTo>
                <a:lnTo>
                  <a:pt x="971" y="4810"/>
                </a:lnTo>
                <a:lnTo>
                  <a:pt x="974" y="4811"/>
                </a:lnTo>
                <a:lnTo>
                  <a:pt x="981" y="4815"/>
                </a:lnTo>
                <a:lnTo>
                  <a:pt x="981" y="4817"/>
                </a:lnTo>
                <a:lnTo>
                  <a:pt x="976" y="4817"/>
                </a:lnTo>
                <a:lnTo>
                  <a:pt x="970" y="4819"/>
                </a:lnTo>
                <a:lnTo>
                  <a:pt x="959" y="4828"/>
                </a:lnTo>
                <a:lnTo>
                  <a:pt x="962" y="4831"/>
                </a:lnTo>
                <a:lnTo>
                  <a:pt x="974" y="4836"/>
                </a:lnTo>
                <a:lnTo>
                  <a:pt x="978" y="4840"/>
                </a:lnTo>
                <a:lnTo>
                  <a:pt x="982" y="4843"/>
                </a:lnTo>
                <a:lnTo>
                  <a:pt x="988" y="4839"/>
                </a:lnTo>
                <a:lnTo>
                  <a:pt x="998" y="4833"/>
                </a:lnTo>
                <a:lnTo>
                  <a:pt x="1004" y="4833"/>
                </a:lnTo>
                <a:lnTo>
                  <a:pt x="1007" y="4836"/>
                </a:lnTo>
                <a:lnTo>
                  <a:pt x="1010" y="4840"/>
                </a:lnTo>
                <a:lnTo>
                  <a:pt x="1015" y="4844"/>
                </a:lnTo>
                <a:lnTo>
                  <a:pt x="1018" y="4844"/>
                </a:lnTo>
                <a:lnTo>
                  <a:pt x="1024" y="4843"/>
                </a:lnTo>
                <a:lnTo>
                  <a:pt x="1026" y="4843"/>
                </a:lnTo>
                <a:lnTo>
                  <a:pt x="1037" y="4848"/>
                </a:lnTo>
                <a:lnTo>
                  <a:pt x="1043" y="4850"/>
                </a:lnTo>
                <a:lnTo>
                  <a:pt x="1054" y="4848"/>
                </a:lnTo>
                <a:lnTo>
                  <a:pt x="1058" y="4848"/>
                </a:lnTo>
                <a:lnTo>
                  <a:pt x="1064" y="4847"/>
                </a:lnTo>
                <a:lnTo>
                  <a:pt x="1067" y="4840"/>
                </a:lnTo>
                <a:lnTo>
                  <a:pt x="1075" y="4827"/>
                </a:lnTo>
                <a:lnTo>
                  <a:pt x="1079" y="4823"/>
                </a:lnTo>
                <a:lnTo>
                  <a:pt x="1084" y="4819"/>
                </a:lnTo>
                <a:lnTo>
                  <a:pt x="1089" y="4814"/>
                </a:lnTo>
                <a:lnTo>
                  <a:pt x="1093" y="4808"/>
                </a:lnTo>
                <a:lnTo>
                  <a:pt x="1097" y="4794"/>
                </a:lnTo>
                <a:lnTo>
                  <a:pt x="1100" y="4780"/>
                </a:lnTo>
                <a:lnTo>
                  <a:pt x="1102" y="4777"/>
                </a:lnTo>
                <a:lnTo>
                  <a:pt x="1103" y="4776"/>
                </a:lnTo>
                <a:lnTo>
                  <a:pt x="1105" y="4774"/>
                </a:lnTo>
                <a:lnTo>
                  <a:pt x="1106" y="4772"/>
                </a:lnTo>
                <a:lnTo>
                  <a:pt x="1108" y="4771"/>
                </a:lnTo>
                <a:lnTo>
                  <a:pt x="1104" y="4793"/>
                </a:lnTo>
                <a:lnTo>
                  <a:pt x="1104" y="4807"/>
                </a:lnTo>
                <a:lnTo>
                  <a:pt x="1099" y="4813"/>
                </a:lnTo>
                <a:lnTo>
                  <a:pt x="1095" y="4817"/>
                </a:lnTo>
                <a:lnTo>
                  <a:pt x="1092" y="4823"/>
                </a:lnTo>
                <a:lnTo>
                  <a:pt x="1084" y="4836"/>
                </a:lnTo>
                <a:lnTo>
                  <a:pt x="1074" y="4847"/>
                </a:lnTo>
                <a:lnTo>
                  <a:pt x="1061" y="4855"/>
                </a:lnTo>
                <a:lnTo>
                  <a:pt x="1051" y="4859"/>
                </a:lnTo>
                <a:lnTo>
                  <a:pt x="1040" y="4859"/>
                </a:lnTo>
                <a:lnTo>
                  <a:pt x="1035" y="4859"/>
                </a:lnTo>
                <a:lnTo>
                  <a:pt x="1029" y="4864"/>
                </a:lnTo>
                <a:lnTo>
                  <a:pt x="1026" y="4867"/>
                </a:lnTo>
                <a:lnTo>
                  <a:pt x="1025" y="4869"/>
                </a:lnTo>
                <a:lnTo>
                  <a:pt x="1025" y="4873"/>
                </a:lnTo>
                <a:lnTo>
                  <a:pt x="1024" y="4877"/>
                </a:lnTo>
                <a:lnTo>
                  <a:pt x="1021" y="4880"/>
                </a:lnTo>
                <a:lnTo>
                  <a:pt x="1018" y="4882"/>
                </a:lnTo>
                <a:lnTo>
                  <a:pt x="1016" y="4882"/>
                </a:lnTo>
                <a:lnTo>
                  <a:pt x="1010" y="4879"/>
                </a:lnTo>
                <a:lnTo>
                  <a:pt x="1008" y="4879"/>
                </a:lnTo>
                <a:lnTo>
                  <a:pt x="1005" y="4880"/>
                </a:lnTo>
                <a:lnTo>
                  <a:pt x="1001" y="4882"/>
                </a:lnTo>
                <a:lnTo>
                  <a:pt x="999" y="4884"/>
                </a:lnTo>
                <a:lnTo>
                  <a:pt x="996" y="4888"/>
                </a:lnTo>
                <a:lnTo>
                  <a:pt x="994" y="4890"/>
                </a:lnTo>
                <a:lnTo>
                  <a:pt x="977" y="4895"/>
                </a:lnTo>
                <a:lnTo>
                  <a:pt x="972" y="4898"/>
                </a:lnTo>
                <a:lnTo>
                  <a:pt x="976" y="4906"/>
                </a:lnTo>
                <a:lnTo>
                  <a:pt x="978" y="4910"/>
                </a:lnTo>
                <a:lnTo>
                  <a:pt x="982" y="4926"/>
                </a:lnTo>
                <a:lnTo>
                  <a:pt x="985" y="4930"/>
                </a:lnTo>
                <a:lnTo>
                  <a:pt x="1037" y="4979"/>
                </a:lnTo>
                <a:lnTo>
                  <a:pt x="1040" y="4984"/>
                </a:lnTo>
                <a:lnTo>
                  <a:pt x="1044" y="4994"/>
                </a:lnTo>
                <a:lnTo>
                  <a:pt x="1050" y="5004"/>
                </a:lnTo>
                <a:lnTo>
                  <a:pt x="1063" y="5016"/>
                </a:lnTo>
                <a:lnTo>
                  <a:pt x="1094" y="5036"/>
                </a:lnTo>
                <a:lnTo>
                  <a:pt x="1098" y="5040"/>
                </a:lnTo>
                <a:lnTo>
                  <a:pt x="1099" y="5041"/>
                </a:lnTo>
                <a:lnTo>
                  <a:pt x="1105" y="5037"/>
                </a:lnTo>
                <a:lnTo>
                  <a:pt x="1108" y="5035"/>
                </a:lnTo>
                <a:lnTo>
                  <a:pt x="1112" y="5034"/>
                </a:lnTo>
                <a:lnTo>
                  <a:pt x="1114" y="5035"/>
                </a:lnTo>
                <a:lnTo>
                  <a:pt x="1122" y="5038"/>
                </a:lnTo>
                <a:lnTo>
                  <a:pt x="1123" y="5041"/>
                </a:lnTo>
                <a:lnTo>
                  <a:pt x="1118" y="5043"/>
                </a:lnTo>
                <a:lnTo>
                  <a:pt x="1112" y="5046"/>
                </a:lnTo>
                <a:lnTo>
                  <a:pt x="1108" y="5050"/>
                </a:lnTo>
                <a:lnTo>
                  <a:pt x="1113" y="5053"/>
                </a:lnTo>
                <a:lnTo>
                  <a:pt x="1118" y="5056"/>
                </a:lnTo>
                <a:lnTo>
                  <a:pt x="1167" y="5104"/>
                </a:lnTo>
                <a:lnTo>
                  <a:pt x="1215" y="5144"/>
                </a:lnTo>
                <a:lnTo>
                  <a:pt x="1225" y="5150"/>
                </a:lnTo>
                <a:lnTo>
                  <a:pt x="1240" y="5154"/>
                </a:lnTo>
                <a:lnTo>
                  <a:pt x="1249" y="5161"/>
                </a:lnTo>
                <a:lnTo>
                  <a:pt x="1254" y="5167"/>
                </a:lnTo>
                <a:lnTo>
                  <a:pt x="1257" y="5171"/>
                </a:lnTo>
                <a:lnTo>
                  <a:pt x="1260" y="5177"/>
                </a:lnTo>
                <a:lnTo>
                  <a:pt x="1263" y="5180"/>
                </a:lnTo>
                <a:lnTo>
                  <a:pt x="1266" y="5180"/>
                </a:lnTo>
                <a:lnTo>
                  <a:pt x="1274" y="5179"/>
                </a:lnTo>
                <a:lnTo>
                  <a:pt x="1277" y="5179"/>
                </a:lnTo>
                <a:lnTo>
                  <a:pt x="1276" y="5185"/>
                </a:lnTo>
                <a:lnTo>
                  <a:pt x="1281" y="5189"/>
                </a:lnTo>
                <a:lnTo>
                  <a:pt x="1286" y="5187"/>
                </a:lnTo>
                <a:lnTo>
                  <a:pt x="1287" y="5182"/>
                </a:lnTo>
                <a:lnTo>
                  <a:pt x="1290" y="5180"/>
                </a:lnTo>
                <a:lnTo>
                  <a:pt x="1295" y="5176"/>
                </a:lnTo>
                <a:lnTo>
                  <a:pt x="1299" y="5175"/>
                </a:lnTo>
                <a:lnTo>
                  <a:pt x="1300" y="5172"/>
                </a:lnTo>
                <a:lnTo>
                  <a:pt x="1301" y="5169"/>
                </a:lnTo>
                <a:lnTo>
                  <a:pt x="1303" y="5166"/>
                </a:lnTo>
                <a:lnTo>
                  <a:pt x="1306" y="5166"/>
                </a:lnTo>
                <a:lnTo>
                  <a:pt x="1311" y="5164"/>
                </a:lnTo>
                <a:lnTo>
                  <a:pt x="1322" y="5152"/>
                </a:lnTo>
                <a:lnTo>
                  <a:pt x="1326" y="5150"/>
                </a:lnTo>
                <a:lnTo>
                  <a:pt x="1340" y="5171"/>
                </a:lnTo>
                <a:lnTo>
                  <a:pt x="1347" y="5171"/>
                </a:lnTo>
                <a:lnTo>
                  <a:pt x="1354" y="5170"/>
                </a:lnTo>
                <a:lnTo>
                  <a:pt x="1359" y="5166"/>
                </a:lnTo>
                <a:lnTo>
                  <a:pt x="1362" y="5159"/>
                </a:lnTo>
                <a:lnTo>
                  <a:pt x="1363" y="5152"/>
                </a:lnTo>
                <a:lnTo>
                  <a:pt x="1361" y="5145"/>
                </a:lnTo>
                <a:lnTo>
                  <a:pt x="1359" y="5140"/>
                </a:lnTo>
                <a:close/>
                <a:moveTo>
                  <a:pt x="732" y="3938"/>
                </a:moveTo>
                <a:lnTo>
                  <a:pt x="734" y="3939"/>
                </a:lnTo>
                <a:lnTo>
                  <a:pt x="736" y="3940"/>
                </a:lnTo>
                <a:lnTo>
                  <a:pt x="739" y="3940"/>
                </a:lnTo>
                <a:lnTo>
                  <a:pt x="744" y="3937"/>
                </a:lnTo>
                <a:lnTo>
                  <a:pt x="746" y="3930"/>
                </a:lnTo>
                <a:lnTo>
                  <a:pt x="743" y="3927"/>
                </a:lnTo>
                <a:lnTo>
                  <a:pt x="741" y="3926"/>
                </a:lnTo>
                <a:lnTo>
                  <a:pt x="731" y="3926"/>
                </a:lnTo>
                <a:lnTo>
                  <a:pt x="727" y="3927"/>
                </a:lnTo>
                <a:lnTo>
                  <a:pt x="727" y="3928"/>
                </a:lnTo>
                <a:lnTo>
                  <a:pt x="727" y="3934"/>
                </a:lnTo>
                <a:lnTo>
                  <a:pt x="729" y="3937"/>
                </a:lnTo>
                <a:lnTo>
                  <a:pt x="732" y="3938"/>
                </a:lnTo>
                <a:close/>
                <a:moveTo>
                  <a:pt x="850" y="4702"/>
                </a:moveTo>
                <a:lnTo>
                  <a:pt x="848" y="4700"/>
                </a:lnTo>
                <a:lnTo>
                  <a:pt x="843" y="4696"/>
                </a:lnTo>
                <a:lnTo>
                  <a:pt x="839" y="4693"/>
                </a:lnTo>
                <a:lnTo>
                  <a:pt x="834" y="4692"/>
                </a:lnTo>
                <a:lnTo>
                  <a:pt x="831" y="4696"/>
                </a:lnTo>
                <a:lnTo>
                  <a:pt x="831" y="4700"/>
                </a:lnTo>
                <a:lnTo>
                  <a:pt x="832" y="4703"/>
                </a:lnTo>
                <a:lnTo>
                  <a:pt x="831" y="4708"/>
                </a:lnTo>
                <a:lnTo>
                  <a:pt x="831" y="4711"/>
                </a:lnTo>
                <a:lnTo>
                  <a:pt x="837" y="4718"/>
                </a:lnTo>
                <a:lnTo>
                  <a:pt x="839" y="4719"/>
                </a:lnTo>
                <a:lnTo>
                  <a:pt x="841" y="4718"/>
                </a:lnTo>
                <a:lnTo>
                  <a:pt x="844" y="4711"/>
                </a:lnTo>
                <a:lnTo>
                  <a:pt x="847" y="4709"/>
                </a:lnTo>
                <a:lnTo>
                  <a:pt x="849" y="4708"/>
                </a:lnTo>
                <a:lnTo>
                  <a:pt x="850" y="4708"/>
                </a:lnTo>
                <a:lnTo>
                  <a:pt x="851" y="4707"/>
                </a:lnTo>
                <a:lnTo>
                  <a:pt x="850" y="4703"/>
                </a:lnTo>
                <a:lnTo>
                  <a:pt x="850" y="4702"/>
                </a:lnTo>
                <a:close/>
                <a:moveTo>
                  <a:pt x="567" y="4103"/>
                </a:moveTo>
                <a:lnTo>
                  <a:pt x="567" y="4103"/>
                </a:lnTo>
                <a:lnTo>
                  <a:pt x="566" y="4102"/>
                </a:lnTo>
                <a:lnTo>
                  <a:pt x="567" y="4103"/>
                </a:lnTo>
                <a:close/>
                <a:moveTo>
                  <a:pt x="597" y="3112"/>
                </a:moveTo>
                <a:lnTo>
                  <a:pt x="601" y="3112"/>
                </a:lnTo>
                <a:lnTo>
                  <a:pt x="603" y="3110"/>
                </a:lnTo>
                <a:lnTo>
                  <a:pt x="605" y="3109"/>
                </a:lnTo>
                <a:lnTo>
                  <a:pt x="607" y="3106"/>
                </a:lnTo>
                <a:lnTo>
                  <a:pt x="604" y="3105"/>
                </a:lnTo>
                <a:lnTo>
                  <a:pt x="602" y="3102"/>
                </a:lnTo>
                <a:lnTo>
                  <a:pt x="601" y="3095"/>
                </a:lnTo>
                <a:lnTo>
                  <a:pt x="599" y="3094"/>
                </a:lnTo>
                <a:lnTo>
                  <a:pt x="589" y="3090"/>
                </a:lnTo>
                <a:lnTo>
                  <a:pt x="580" y="3084"/>
                </a:lnTo>
                <a:lnTo>
                  <a:pt x="577" y="3082"/>
                </a:lnTo>
                <a:lnTo>
                  <a:pt x="578" y="3086"/>
                </a:lnTo>
                <a:lnTo>
                  <a:pt x="584" y="3090"/>
                </a:lnTo>
                <a:lnTo>
                  <a:pt x="585" y="3092"/>
                </a:lnTo>
                <a:lnTo>
                  <a:pt x="585" y="3095"/>
                </a:lnTo>
                <a:lnTo>
                  <a:pt x="588" y="3100"/>
                </a:lnTo>
                <a:lnTo>
                  <a:pt x="589" y="3101"/>
                </a:lnTo>
                <a:lnTo>
                  <a:pt x="592" y="3101"/>
                </a:lnTo>
                <a:lnTo>
                  <a:pt x="593" y="3100"/>
                </a:lnTo>
                <a:lnTo>
                  <a:pt x="594" y="3100"/>
                </a:lnTo>
                <a:lnTo>
                  <a:pt x="596" y="3101"/>
                </a:lnTo>
                <a:lnTo>
                  <a:pt x="597" y="3104"/>
                </a:lnTo>
                <a:lnTo>
                  <a:pt x="598" y="3107"/>
                </a:lnTo>
                <a:lnTo>
                  <a:pt x="598" y="3109"/>
                </a:lnTo>
                <a:lnTo>
                  <a:pt x="597" y="3112"/>
                </a:lnTo>
                <a:close/>
                <a:moveTo>
                  <a:pt x="696" y="3343"/>
                </a:moveTo>
                <a:lnTo>
                  <a:pt x="694" y="3343"/>
                </a:lnTo>
                <a:lnTo>
                  <a:pt x="692" y="3345"/>
                </a:lnTo>
                <a:lnTo>
                  <a:pt x="691" y="3345"/>
                </a:lnTo>
                <a:lnTo>
                  <a:pt x="688" y="3344"/>
                </a:lnTo>
                <a:lnTo>
                  <a:pt x="687" y="3342"/>
                </a:lnTo>
                <a:lnTo>
                  <a:pt x="687" y="3338"/>
                </a:lnTo>
                <a:lnTo>
                  <a:pt x="686" y="3336"/>
                </a:lnTo>
                <a:lnTo>
                  <a:pt x="684" y="3332"/>
                </a:lnTo>
                <a:lnTo>
                  <a:pt x="682" y="3329"/>
                </a:lnTo>
                <a:lnTo>
                  <a:pt x="678" y="3331"/>
                </a:lnTo>
                <a:lnTo>
                  <a:pt x="674" y="3336"/>
                </a:lnTo>
                <a:lnTo>
                  <a:pt x="677" y="3342"/>
                </a:lnTo>
                <a:lnTo>
                  <a:pt x="680" y="3347"/>
                </a:lnTo>
                <a:lnTo>
                  <a:pt x="682" y="3352"/>
                </a:lnTo>
                <a:lnTo>
                  <a:pt x="687" y="3353"/>
                </a:lnTo>
                <a:lnTo>
                  <a:pt x="690" y="3356"/>
                </a:lnTo>
                <a:lnTo>
                  <a:pt x="693" y="3356"/>
                </a:lnTo>
                <a:lnTo>
                  <a:pt x="695" y="3354"/>
                </a:lnTo>
                <a:lnTo>
                  <a:pt x="694" y="3349"/>
                </a:lnTo>
                <a:lnTo>
                  <a:pt x="699" y="3347"/>
                </a:lnTo>
                <a:lnTo>
                  <a:pt x="700" y="3351"/>
                </a:lnTo>
                <a:lnTo>
                  <a:pt x="700" y="3355"/>
                </a:lnTo>
                <a:lnTo>
                  <a:pt x="702" y="3358"/>
                </a:lnTo>
                <a:lnTo>
                  <a:pt x="704" y="3361"/>
                </a:lnTo>
                <a:lnTo>
                  <a:pt x="709" y="3367"/>
                </a:lnTo>
                <a:lnTo>
                  <a:pt x="712" y="3375"/>
                </a:lnTo>
                <a:lnTo>
                  <a:pt x="717" y="3381"/>
                </a:lnTo>
                <a:lnTo>
                  <a:pt x="719" y="3385"/>
                </a:lnTo>
                <a:lnTo>
                  <a:pt x="720" y="3388"/>
                </a:lnTo>
                <a:lnTo>
                  <a:pt x="723" y="3391"/>
                </a:lnTo>
                <a:lnTo>
                  <a:pt x="727" y="3392"/>
                </a:lnTo>
                <a:lnTo>
                  <a:pt x="731" y="3389"/>
                </a:lnTo>
                <a:lnTo>
                  <a:pt x="740" y="3375"/>
                </a:lnTo>
                <a:lnTo>
                  <a:pt x="744" y="3334"/>
                </a:lnTo>
                <a:lnTo>
                  <a:pt x="750" y="3315"/>
                </a:lnTo>
                <a:lnTo>
                  <a:pt x="749" y="3309"/>
                </a:lnTo>
                <a:lnTo>
                  <a:pt x="744" y="3313"/>
                </a:lnTo>
                <a:lnTo>
                  <a:pt x="741" y="3320"/>
                </a:lnTo>
                <a:lnTo>
                  <a:pt x="739" y="3326"/>
                </a:lnTo>
                <a:lnTo>
                  <a:pt x="733" y="3328"/>
                </a:lnTo>
                <a:lnTo>
                  <a:pt x="704" y="3318"/>
                </a:lnTo>
                <a:lnTo>
                  <a:pt x="702" y="3318"/>
                </a:lnTo>
                <a:lnTo>
                  <a:pt x="700" y="3319"/>
                </a:lnTo>
                <a:lnTo>
                  <a:pt x="699" y="3320"/>
                </a:lnTo>
                <a:lnTo>
                  <a:pt x="700" y="3322"/>
                </a:lnTo>
                <a:lnTo>
                  <a:pt x="700" y="3323"/>
                </a:lnTo>
                <a:lnTo>
                  <a:pt x="696" y="3327"/>
                </a:lnTo>
                <a:lnTo>
                  <a:pt x="696" y="3331"/>
                </a:lnTo>
                <a:lnTo>
                  <a:pt x="696" y="3332"/>
                </a:lnTo>
                <a:lnTo>
                  <a:pt x="700" y="3335"/>
                </a:lnTo>
                <a:lnTo>
                  <a:pt x="701" y="3336"/>
                </a:lnTo>
                <a:lnTo>
                  <a:pt x="699" y="3336"/>
                </a:lnTo>
                <a:lnTo>
                  <a:pt x="697" y="3337"/>
                </a:lnTo>
                <a:lnTo>
                  <a:pt x="700" y="3343"/>
                </a:lnTo>
                <a:lnTo>
                  <a:pt x="701" y="3344"/>
                </a:lnTo>
                <a:lnTo>
                  <a:pt x="699" y="3346"/>
                </a:lnTo>
                <a:lnTo>
                  <a:pt x="696" y="3343"/>
                </a:lnTo>
                <a:close/>
                <a:moveTo>
                  <a:pt x="676" y="3430"/>
                </a:moveTo>
                <a:lnTo>
                  <a:pt x="687" y="3417"/>
                </a:lnTo>
                <a:lnTo>
                  <a:pt x="696" y="3402"/>
                </a:lnTo>
                <a:lnTo>
                  <a:pt x="700" y="3387"/>
                </a:lnTo>
                <a:lnTo>
                  <a:pt x="701" y="3385"/>
                </a:lnTo>
                <a:lnTo>
                  <a:pt x="703" y="3382"/>
                </a:lnTo>
                <a:lnTo>
                  <a:pt x="705" y="3376"/>
                </a:lnTo>
                <a:lnTo>
                  <a:pt x="705" y="3372"/>
                </a:lnTo>
                <a:lnTo>
                  <a:pt x="705" y="3369"/>
                </a:lnTo>
                <a:lnTo>
                  <a:pt x="702" y="3364"/>
                </a:lnTo>
                <a:lnTo>
                  <a:pt x="700" y="3365"/>
                </a:lnTo>
                <a:lnTo>
                  <a:pt x="697" y="3365"/>
                </a:lnTo>
                <a:lnTo>
                  <a:pt x="695" y="3366"/>
                </a:lnTo>
                <a:lnTo>
                  <a:pt x="693" y="3366"/>
                </a:lnTo>
                <a:lnTo>
                  <a:pt x="696" y="3363"/>
                </a:lnTo>
                <a:lnTo>
                  <a:pt x="699" y="3362"/>
                </a:lnTo>
                <a:lnTo>
                  <a:pt x="700" y="3359"/>
                </a:lnTo>
                <a:lnTo>
                  <a:pt x="690" y="3358"/>
                </a:lnTo>
                <a:lnTo>
                  <a:pt x="683" y="3358"/>
                </a:lnTo>
                <a:lnTo>
                  <a:pt x="680" y="3361"/>
                </a:lnTo>
                <a:lnTo>
                  <a:pt x="675" y="3366"/>
                </a:lnTo>
                <a:lnTo>
                  <a:pt x="673" y="3373"/>
                </a:lnTo>
                <a:lnTo>
                  <a:pt x="671" y="3381"/>
                </a:lnTo>
                <a:lnTo>
                  <a:pt x="671" y="3386"/>
                </a:lnTo>
                <a:lnTo>
                  <a:pt x="670" y="3388"/>
                </a:lnTo>
                <a:lnTo>
                  <a:pt x="668" y="3392"/>
                </a:lnTo>
                <a:lnTo>
                  <a:pt x="667" y="3394"/>
                </a:lnTo>
                <a:lnTo>
                  <a:pt x="671" y="3397"/>
                </a:lnTo>
                <a:lnTo>
                  <a:pt x="670" y="3401"/>
                </a:lnTo>
                <a:lnTo>
                  <a:pt x="666" y="3408"/>
                </a:lnTo>
                <a:lnTo>
                  <a:pt x="665" y="3412"/>
                </a:lnTo>
                <a:lnTo>
                  <a:pt x="665" y="3417"/>
                </a:lnTo>
                <a:lnTo>
                  <a:pt x="668" y="3427"/>
                </a:lnTo>
                <a:lnTo>
                  <a:pt x="667" y="3434"/>
                </a:lnTo>
                <a:lnTo>
                  <a:pt x="676" y="3430"/>
                </a:lnTo>
                <a:close/>
                <a:moveTo>
                  <a:pt x="765" y="3605"/>
                </a:moveTo>
                <a:lnTo>
                  <a:pt x="773" y="3593"/>
                </a:lnTo>
                <a:lnTo>
                  <a:pt x="778" y="3588"/>
                </a:lnTo>
                <a:lnTo>
                  <a:pt x="779" y="3582"/>
                </a:lnTo>
                <a:lnTo>
                  <a:pt x="781" y="3576"/>
                </a:lnTo>
                <a:lnTo>
                  <a:pt x="786" y="3566"/>
                </a:lnTo>
                <a:lnTo>
                  <a:pt x="784" y="3560"/>
                </a:lnTo>
                <a:lnTo>
                  <a:pt x="779" y="3557"/>
                </a:lnTo>
                <a:lnTo>
                  <a:pt x="763" y="3555"/>
                </a:lnTo>
                <a:lnTo>
                  <a:pt x="758" y="3553"/>
                </a:lnTo>
                <a:lnTo>
                  <a:pt x="755" y="3552"/>
                </a:lnTo>
                <a:lnTo>
                  <a:pt x="749" y="3554"/>
                </a:lnTo>
                <a:lnTo>
                  <a:pt x="746" y="3554"/>
                </a:lnTo>
                <a:lnTo>
                  <a:pt x="742" y="3555"/>
                </a:lnTo>
                <a:lnTo>
                  <a:pt x="735" y="3560"/>
                </a:lnTo>
                <a:lnTo>
                  <a:pt x="724" y="3572"/>
                </a:lnTo>
                <a:lnTo>
                  <a:pt x="720" y="3575"/>
                </a:lnTo>
                <a:lnTo>
                  <a:pt x="717" y="3578"/>
                </a:lnTo>
                <a:lnTo>
                  <a:pt x="717" y="3582"/>
                </a:lnTo>
                <a:lnTo>
                  <a:pt x="719" y="3589"/>
                </a:lnTo>
                <a:lnTo>
                  <a:pt x="719" y="3593"/>
                </a:lnTo>
                <a:lnTo>
                  <a:pt x="710" y="3593"/>
                </a:lnTo>
                <a:lnTo>
                  <a:pt x="705" y="3598"/>
                </a:lnTo>
                <a:lnTo>
                  <a:pt x="702" y="3602"/>
                </a:lnTo>
                <a:lnTo>
                  <a:pt x="701" y="3606"/>
                </a:lnTo>
                <a:lnTo>
                  <a:pt x="703" y="3611"/>
                </a:lnTo>
                <a:lnTo>
                  <a:pt x="707" y="3613"/>
                </a:lnTo>
                <a:lnTo>
                  <a:pt x="717" y="3615"/>
                </a:lnTo>
                <a:lnTo>
                  <a:pt x="719" y="3615"/>
                </a:lnTo>
                <a:lnTo>
                  <a:pt x="722" y="3614"/>
                </a:lnTo>
                <a:lnTo>
                  <a:pt x="723" y="3615"/>
                </a:lnTo>
                <a:lnTo>
                  <a:pt x="723" y="3618"/>
                </a:lnTo>
                <a:lnTo>
                  <a:pt x="722" y="3620"/>
                </a:lnTo>
                <a:lnTo>
                  <a:pt x="721" y="3621"/>
                </a:lnTo>
                <a:lnTo>
                  <a:pt x="720" y="3622"/>
                </a:lnTo>
                <a:lnTo>
                  <a:pt x="721" y="3630"/>
                </a:lnTo>
                <a:lnTo>
                  <a:pt x="721" y="3633"/>
                </a:lnTo>
                <a:lnTo>
                  <a:pt x="719" y="3638"/>
                </a:lnTo>
                <a:lnTo>
                  <a:pt x="716" y="3641"/>
                </a:lnTo>
                <a:lnTo>
                  <a:pt x="714" y="3642"/>
                </a:lnTo>
                <a:lnTo>
                  <a:pt x="713" y="3644"/>
                </a:lnTo>
                <a:lnTo>
                  <a:pt x="712" y="3645"/>
                </a:lnTo>
                <a:lnTo>
                  <a:pt x="710" y="3650"/>
                </a:lnTo>
                <a:lnTo>
                  <a:pt x="707" y="3653"/>
                </a:lnTo>
                <a:lnTo>
                  <a:pt x="707" y="3655"/>
                </a:lnTo>
                <a:lnTo>
                  <a:pt x="713" y="3655"/>
                </a:lnTo>
                <a:lnTo>
                  <a:pt x="719" y="3654"/>
                </a:lnTo>
                <a:lnTo>
                  <a:pt x="723" y="3654"/>
                </a:lnTo>
                <a:lnTo>
                  <a:pt x="724" y="3659"/>
                </a:lnTo>
                <a:lnTo>
                  <a:pt x="732" y="3658"/>
                </a:lnTo>
                <a:lnTo>
                  <a:pt x="735" y="3657"/>
                </a:lnTo>
                <a:lnTo>
                  <a:pt x="739" y="3653"/>
                </a:lnTo>
                <a:lnTo>
                  <a:pt x="741" y="3649"/>
                </a:lnTo>
                <a:lnTo>
                  <a:pt x="741" y="3644"/>
                </a:lnTo>
                <a:lnTo>
                  <a:pt x="740" y="3640"/>
                </a:lnTo>
                <a:lnTo>
                  <a:pt x="740" y="3634"/>
                </a:lnTo>
                <a:lnTo>
                  <a:pt x="742" y="3633"/>
                </a:lnTo>
                <a:lnTo>
                  <a:pt x="741" y="3630"/>
                </a:lnTo>
                <a:lnTo>
                  <a:pt x="761" y="3611"/>
                </a:lnTo>
                <a:lnTo>
                  <a:pt x="765" y="3605"/>
                </a:lnTo>
                <a:close/>
                <a:moveTo>
                  <a:pt x="760" y="3497"/>
                </a:moveTo>
                <a:lnTo>
                  <a:pt x="755" y="3496"/>
                </a:lnTo>
                <a:lnTo>
                  <a:pt x="751" y="3496"/>
                </a:lnTo>
                <a:lnTo>
                  <a:pt x="746" y="3497"/>
                </a:lnTo>
                <a:lnTo>
                  <a:pt x="745" y="3497"/>
                </a:lnTo>
                <a:lnTo>
                  <a:pt x="743" y="3499"/>
                </a:lnTo>
                <a:lnTo>
                  <a:pt x="741" y="3501"/>
                </a:lnTo>
                <a:lnTo>
                  <a:pt x="736" y="3505"/>
                </a:lnTo>
                <a:lnTo>
                  <a:pt x="736" y="3506"/>
                </a:lnTo>
                <a:lnTo>
                  <a:pt x="732" y="3509"/>
                </a:lnTo>
                <a:lnTo>
                  <a:pt x="727" y="3514"/>
                </a:lnTo>
                <a:lnTo>
                  <a:pt x="723" y="3520"/>
                </a:lnTo>
                <a:lnTo>
                  <a:pt x="725" y="3526"/>
                </a:lnTo>
                <a:lnTo>
                  <a:pt x="724" y="3543"/>
                </a:lnTo>
                <a:lnTo>
                  <a:pt x="723" y="3546"/>
                </a:lnTo>
                <a:lnTo>
                  <a:pt x="722" y="3549"/>
                </a:lnTo>
                <a:lnTo>
                  <a:pt x="722" y="3550"/>
                </a:lnTo>
                <a:lnTo>
                  <a:pt x="722" y="3552"/>
                </a:lnTo>
                <a:lnTo>
                  <a:pt x="723" y="3554"/>
                </a:lnTo>
                <a:lnTo>
                  <a:pt x="725" y="3555"/>
                </a:lnTo>
                <a:lnTo>
                  <a:pt x="727" y="3556"/>
                </a:lnTo>
                <a:lnTo>
                  <a:pt x="730" y="3555"/>
                </a:lnTo>
                <a:lnTo>
                  <a:pt x="732" y="3554"/>
                </a:lnTo>
                <a:lnTo>
                  <a:pt x="735" y="3547"/>
                </a:lnTo>
                <a:lnTo>
                  <a:pt x="737" y="3545"/>
                </a:lnTo>
                <a:lnTo>
                  <a:pt x="740" y="3544"/>
                </a:lnTo>
                <a:lnTo>
                  <a:pt x="744" y="3543"/>
                </a:lnTo>
                <a:lnTo>
                  <a:pt x="746" y="3542"/>
                </a:lnTo>
                <a:lnTo>
                  <a:pt x="751" y="3535"/>
                </a:lnTo>
                <a:lnTo>
                  <a:pt x="763" y="3504"/>
                </a:lnTo>
                <a:lnTo>
                  <a:pt x="766" y="3502"/>
                </a:lnTo>
                <a:lnTo>
                  <a:pt x="764" y="3499"/>
                </a:lnTo>
                <a:lnTo>
                  <a:pt x="760" y="3497"/>
                </a:lnTo>
                <a:close/>
                <a:moveTo>
                  <a:pt x="732" y="3724"/>
                </a:moveTo>
                <a:lnTo>
                  <a:pt x="730" y="3710"/>
                </a:lnTo>
                <a:lnTo>
                  <a:pt x="726" y="3700"/>
                </a:lnTo>
                <a:lnTo>
                  <a:pt x="731" y="3697"/>
                </a:lnTo>
                <a:lnTo>
                  <a:pt x="732" y="3690"/>
                </a:lnTo>
                <a:lnTo>
                  <a:pt x="732" y="3683"/>
                </a:lnTo>
                <a:lnTo>
                  <a:pt x="731" y="3673"/>
                </a:lnTo>
                <a:lnTo>
                  <a:pt x="726" y="3673"/>
                </a:lnTo>
                <a:lnTo>
                  <a:pt x="705" y="3680"/>
                </a:lnTo>
                <a:lnTo>
                  <a:pt x="695" y="3685"/>
                </a:lnTo>
                <a:lnTo>
                  <a:pt x="687" y="3694"/>
                </a:lnTo>
                <a:lnTo>
                  <a:pt x="685" y="3708"/>
                </a:lnTo>
                <a:lnTo>
                  <a:pt x="686" y="3727"/>
                </a:lnTo>
                <a:lnTo>
                  <a:pt x="685" y="3731"/>
                </a:lnTo>
                <a:lnTo>
                  <a:pt x="683" y="3740"/>
                </a:lnTo>
                <a:lnTo>
                  <a:pt x="683" y="3748"/>
                </a:lnTo>
                <a:lnTo>
                  <a:pt x="684" y="3756"/>
                </a:lnTo>
                <a:lnTo>
                  <a:pt x="686" y="3760"/>
                </a:lnTo>
                <a:lnTo>
                  <a:pt x="692" y="3762"/>
                </a:lnTo>
                <a:lnTo>
                  <a:pt x="694" y="3761"/>
                </a:lnTo>
                <a:lnTo>
                  <a:pt x="696" y="3761"/>
                </a:lnTo>
                <a:lnTo>
                  <a:pt x="700" y="3769"/>
                </a:lnTo>
                <a:lnTo>
                  <a:pt x="703" y="3774"/>
                </a:lnTo>
                <a:lnTo>
                  <a:pt x="703" y="3777"/>
                </a:lnTo>
                <a:lnTo>
                  <a:pt x="704" y="3779"/>
                </a:lnTo>
                <a:lnTo>
                  <a:pt x="704" y="3781"/>
                </a:lnTo>
                <a:lnTo>
                  <a:pt x="706" y="3783"/>
                </a:lnTo>
                <a:lnTo>
                  <a:pt x="710" y="3784"/>
                </a:lnTo>
                <a:lnTo>
                  <a:pt x="714" y="3782"/>
                </a:lnTo>
                <a:lnTo>
                  <a:pt x="720" y="3780"/>
                </a:lnTo>
                <a:lnTo>
                  <a:pt x="724" y="3776"/>
                </a:lnTo>
                <a:lnTo>
                  <a:pt x="725" y="3769"/>
                </a:lnTo>
                <a:lnTo>
                  <a:pt x="725" y="3761"/>
                </a:lnTo>
                <a:lnTo>
                  <a:pt x="724" y="3753"/>
                </a:lnTo>
                <a:lnTo>
                  <a:pt x="723" y="3750"/>
                </a:lnTo>
                <a:lnTo>
                  <a:pt x="731" y="3738"/>
                </a:lnTo>
                <a:lnTo>
                  <a:pt x="732" y="3724"/>
                </a:lnTo>
                <a:close/>
                <a:moveTo>
                  <a:pt x="644" y="3949"/>
                </a:moveTo>
                <a:lnTo>
                  <a:pt x="642" y="3951"/>
                </a:lnTo>
                <a:lnTo>
                  <a:pt x="638" y="3952"/>
                </a:lnTo>
                <a:lnTo>
                  <a:pt x="628" y="3951"/>
                </a:lnTo>
                <a:lnTo>
                  <a:pt x="627" y="3955"/>
                </a:lnTo>
                <a:lnTo>
                  <a:pt x="633" y="3959"/>
                </a:lnTo>
                <a:lnTo>
                  <a:pt x="636" y="3959"/>
                </a:lnTo>
                <a:lnTo>
                  <a:pt x="638" y="3964"/>
                </a:lnTo>
                <a:lnTo>
                  <a:pt x="644" y="3966"/>
                </a:lnTo>
                <a:lnTo>
                  <a:pt x="646" y="3968"/>
                </a:lnTo>
                <a:lnTo>
                  <a:pt x="647" y="3969"/>
                </a:lnTo>
                <a:lnTo>
                  <a:pt x="651" y="3969"/>
                </a:lnTo>
                <a:lnTo>
                  <a:pt x="654" y="3969"/>
                </a:lnTo>
                <a:lnTo>
                  <a:pt x="656" y="3968"/>
                </a:lnTo>
                <a:lnTo>
                  <a:pt x="658" y="3965"/>
                </a:lnTo>
                <a:lnTo>
                  <a:pt x="658" y="3962"/>
                </a:lnTo>
                <a:lnTo>
                  <a:pt x="658" y="3960"/>
                </a:lnTo>
                <a:lnTo>
                  <a:pt x="658" y="3958"/>
                </a:lnTo>
                <a:lnTo>
                  <a:pt x="656" y="3955"/>
                </a:lnTo>
                <a:lnTo>
                  <a:pt x="646" y="3949"/>
                </a:lnTo>
                <a:lnTo>
                  <a:pt x="644" y="3949"/>
                </a:lnTo>
                <a:close/>
                <a:moveTo>
                  <a:pt x="636" y="3056"/>
                </a:moveTo>
                <a:lnTo>
                  <a:pt x="631" y="3053"/>
                </a:lnTo>
                <a:lnTo>
                  <a:pt x="625" y="3053"/>
                </a:lnTo>
                <a:lnTo>
                  <a:pt x="619" y="3059"/>
                </a:lnTo>
                <a:lnTo>
                  <a:pt x="615" y="3067"/>
                </a:lnTo>
                <a:lnTo>
                  <a:pt x="617" y="3070"/>
                </a:lnTo>
                <a:lnTo>
                  <a:pt x="621" y="3073"/>
                </a:lnTo>
                <a:lnTo>
                  <a:pt x="622" y="3079"/>
                </a:lnTo>
                <a:lnTo>
                  <a:pt x="619" y="3080"/>
                </a:lnTo>
                <a:lnTo>
                  <a:pt x="617" y="3081"/>
                </a:lnTo>
                <a:lnTo>
                  <a:pt x="616" y="3084"/>
                </a:lnTo>
                <a:lnTo>
                  <a:pt x="618" y="3086"/>
                </a:lnTo>
                <a:lnTo>
                  <a:pt x="623" y="3082"/>
                </a:lnTo>
                <a:lnTo>
                  <a:pt x="625" y="3082"/>
                </a:lnTo>
                <a:lnTo>
                  <a:pt x="624" y="3087"/>
                </a:lnTo>
                <a:lnTo>
                  <a:pt x="623" y="3094"/>
                </a:lnTo>
                <a:lnTo>
                  <a:pt x="623" y="3099"/>
                </a:lnTo>
                <a:lnTo>
                  <a:pt x="625" y="3104"/>
                </a:lnTo>
                <a:lnTo>
                  <a:pt x="626" y="3110"/>
                </a:lnTo>
                <a:lnTo>
                  <a:pt x="625" y="3122"/>
                </a:lnTo>
                <a:lnTo>
                  <a:pt x="626" y="3128"/>
                </a:lnTo>
                <a:lnTo>
                  <a:pt x="629" y="3131"/>
                </a:lnTo>
                <a:lnTo>
                  <a:pt x="629" y="3132"/>
                </a:lnTo>
                <a:lnTo>
                  <a:pt x="634" y="3141"/>
                </a:lnTo>
                <a:lnTo>
                  <a:pt x="636" y="3142"/>
                </a:lnTo>
                <a:lnTo>
                  <a:pt x="642" y="3144"/>
                </a:lnTo>
                <a:lnTo>
                  <a:pt x="644" y="3142"/>
                </a:lnTo>
                <a:lnTo>
                  <a:pt x="646" y="3136"/>
                </a:lnTo>
                <a:lnTo>
                  <a:pt x="650" y="3122"/>
                </a:lnTo>
                <a:lnTo>
                  <a:pt x="650" y="3116"/>
                </a:lnTo>
                <a:lnTo>
                  <a:pt x="647" y="3112"/>
                </a:lnTo>
                <a:lnTo>
                  <a:pt x="645" y="3109"/>
                </a:lnTo>
                <a:lnTo>
                  <a:pt x="644" y="3104"/>
                </a:lnTo>
                <a:lnTo>
                  <a:pt x="642" y="3079"/>
                </a:lnTo>
                <a:lnTo>
                  <a:pt x="638" y="3070"/>
                </a:lnTo>
                <a:lnTo>
                  <a:pt x="638" y="3066"/>
                </a:lnTo>
                <a:lnTo>
                  <a:pt x="640" y="3059"/>
                </a:lnTo>
                <a:lnTo>
                  <a:pt x="636" y="3056"/>
                </a:lnTo>
                <a:close/>
                <a:moveTo>
                  <a:pt x="745" y="3476"/>
                </a:moveTo>
                <a:lnTo>
                  <a:pt x="732" y="3470"/>
                </a:lnTo>
                <a:lnTo>
                  <a:pt x="726" y="3471"/>
                </a:lnTo>
                <a:lnTo>
                  <a:pt x="723" y="3474"/>
                </a:lnTo>
                <a:lnTo>
                  <a:pt x="720" y="3481"/>
                </a:lnTo>
                <a:lnTo>
                  <a:pt x="717" y="3486"/>
                </a:lnTo>
                <a:lnTo>
                  <a:pt x="716" y="3487"/>
                </a:lnTo>
                <a:lnTo>
                  <a:pt x="715" y="3490"/>
                </a:lnTo>
                <a:lnTo>
                  <a:pt x="714" y="3492"/>
                </a:lnTo>
                <a:lnTo>
                  <a:pt x="714" y="3493"/>
                </a:lnTo>
                <a:lnTo>
                  <a:pt x="715" y="3494"/>
                </a:lnTo>
                <a:lnTo>
                  <a:pt x="716" y="3494"/>
                </a:lnTo>
                <a:lnTo>
                  <a:pt x="720" y="3492"/>
                </a:lnTo>
                <a:lnTo>
                  <a:pt x="721" y="3494"/>
                </a:lnTo>
                <a:lnTo>
                  <a:pt x="721" y="3499"/>
                </a:lnTo>
                <a:lnTo>
                  <a:pt x="721" y="3501"/>
                </a:lnTo>
                <a:lnTo>
                  <a:pt x="722" y="3503"/>
                </a:lnTo>
                <a:lnTo>
                  <a:pt x="723" y="3510"/>
                </a:lnTo>
                <a:lnTo>
                  <a:pt x="725" y="3511"/>
                </a:lnTo>
                <a:lnTo>
                  <a:pt x="733" y="3501"/>
                </a:lnTo>
                <a:lnTo>
                  <a:pt x="734" y="3500"/>
                </a:lnTo>
                <a:lnTo>
                  <a:pt x="737" y="3494"/>
                </a:lnTo>
                <a:lnTo>
                  <a:pt x="742" y="3491"/>
                </a:lnTo>
                <a:lnTo>
                  <a:pt x="746" y="3490"/>
                </a:lnTo>
                <a:lnTo>
                  <a:pt x="752" y="3489"/>
                </a:lnTo>
                <a:lnTo>
                  <a:pt x="750" y="3482"/>
                </a:lnTo>
                <a:lnTo>
                  <a:pt x="745" y="3476"/>
                </a:lnTo>
                <a:close/>
                <a:moveTo>
                  <a:pt x="786" y="3243"/>
                </a:moveTo>
                <a:lnTo>
                  <a:pt x="784" y="3245"/>
                </a:lnTo>
                <a:lnTo>
                  <a:pt x="773" y="3265"/>
                </a:lnTo>
                <a:lnTo>
                  <a:pt x="768" y="3272"/>
                </a:lnTo>
                <a:lnTo>
                  <a:pt x="765" y="3276"/>
                </a:lnTo>
                <a:lnTo>
                  <a:pt x="762" y="3287"/>
                </a:lnTo>
                <a:lnTo>
                  <a:pt x="761" y="3289"/>
                </a:lnTo>
                <a:lnTo>
                  <a:pt x="758" y="3290"/>
                </a:lnTo>
                <a:lnTo>
                  <a:pt x="756" y="3295"/>
                </a:lnTo>
                <a:lnTo>
                  <a:pt x="756" y="3300"/>
                </a:lnTo>
                <a:lnTo>
                  <a:pt x="758" y="3304"/>
                </a:lnTo>
                <a:lnTo>
                  <a:pt x="754" y="3306"/>
                </a:lnTo>
                <a:lnTo>
                  <a:pt x="753" y="3316"/>
                </a:lnTo>
                <a:lnTo>
                  <a:pt x="755" y="3316"/>
                </a:lnTo>
                <a:lnTo>
                  <a:pt x="759" y="3312"/>
                </a:lnTo>
                <a:lnTo>
                  <a:pt x="765" y="3306"/>
                </a:lnTo>
                <a:lnTo>
                  <a:pt x="769" y="3300"/>
                </a:lnTo>
                <a:lnTo>
                  <a:pt x="779" y="3275"/>
                </a:lnTo>
                <a:lnTo>
                  <a:pt x="782" y="3278"/>
                </a:lnTo>
                <a:lnTo>
                  <a:pt x="784" y="3275"/>
                </a:lnTo>
                <a:lnTo>
                  <a:pt x="786" y="3267"/>
                </a:lnTo>
                <a:lnTo>
                  <a:pt x="790" y="3257"/>
                </a:lnTo>
                <a:lnTo>
                  <a:pt x="790" y="3250"/>
                </a:lnTo>
                <a:lnTo>
                  <a:pt x="789" y="3246"/>
                </a:lnTo>
                <a:lnTo>
                  <a:pt x="786" y="3243"/>
                </a:lnTo>
                <a:close/>
                <a:moveTo>
                  <a:pt x="662" y="3306"/>
                </a:moveTo>
                <a:lnTo>
                  <a:pt x="664" y="3300"/>
                </a:lnTo>
                <a:lnTo>
                  <a:pt x="665" y="3296"/>
                </a:lnTo>
                <a:lnTo>
                  <a:pt x="664" y="3290"/>
                </a:lnTo>
                <a:lnTo>
                  <a:pt x="652" y="3255"/>
                </a:lnTo>
                <a:lnTo>
                  <a:pt x="651" y="3244"/>
                </a:lnTo>
                <a:lnTo>
                  <a:pt x="648" y="3238"/>
                </a:lnTo>
                <a:lnTo>
                  <a:pt x="643" y="3233"/>
                </a:lnTo>
                <a:lnTo>
                  <a:pt x="642" y="3227"/>
                </a:lnTo>
                <a:lnTo>
                  <a:pt x="640" y="3216"/>
                </a:lnTo>
                <a:lnTo>
                  <a:pt x="629" y="3197"/>
                </a:lnTo>
                <a:lnTo>
                  <a:pt x="625" y="3197"/>
                </a:lnTo>
                <a:lnTo>
                  <a:pt x="622" y="3201"/>
                </a:lnTo>
                <a:lnTo>
                  <a:pt x="622" y="3209"/>
                </a:lnTo>
                <a:lnTo>
                  <a:pt x="615" y="3213"/>
                </a:lnTo>
                <a:lnTo>
                  <a:pt x="613" y="3217"/>
                </a:lnTo>
                <a:lnTo>
                  <a:pt x="613" y="3221"/>
                </a:lnTo>
                <a:lnTo>
                  <a:pt x="614" y="3228"/>
                </a:lnTo>
                <a:lnTo>
                  <a:pt x="611" y="3229"/>
                </a:lnTo>
                <a:lnTo>
                  <a:pt x="613" y="3236"/>
                </a:lnTo>
                <a:lnTo>
                  <a:pt x="619" y="3247"/>
                </a:lnTo>
                <a:lnTo>
                  <a:pt x="621" y="3253"/>
                </a:lnTo>
                <a:lnTo>
                  <a:pt x="619" y="3250"/>
                </a:lnTo>
                <a:lnTo>
                  <a:pt x="618" y="3249"/>
                </a:lnTo>
                <a:lnTo>
                  <a:pt x="616" y="3249"/>
                </a:lnTo>
                <a:lnTo>
                  <a:pt x="614" y="3249"/>
                </a:lnTo>
                <a:lnTo>
                  <a:pt x="615" y="3272"/>
                </a:lnTo>
                <a:lnTo>
                  <a:pt x="618" y="3282"/>
                </a:lnTo>
                <a:lnTo>
                  <a:pt x="626" y="3282"/>
                </a:lnTo>
                <a:lnTo>
                  <a:pt x="622" y="3289"/>
                </a:lnTo>
                <a:lnTo>
                  <a:pt x="619" y="3297"/>
                </a:lnTo>
                <a:lnTo>
                  <a:pt x="622" y="3303"/>
                </a:lnTo>
                <a:lnTo>
                  <a:pt x="627" y="3304"/>
                </a:lnTo>
                <a:lnTo>
                  <a:pt x="625" y="3310"/>
                </a:lnTo>
                <a:lnTo>
                  <a:pt x="626" y="3316"/>
                </a:lnTo>
                <a:lnTo>
                  <a:pt x="628" y="3320"/>
                </a:lnTo>
                <a:lnTo>
                  <a:pt x="633" y="3318"/>
                </a:lnTo>
                <a:lnTo>
                  <a:pt x="636" y="3318"/>
                </a:lnTo>
                <a:lnTo>
                  <a:pt x="636" y="3323"/>
                </a:lnTo>
                <a:lnTo>
                  <a:pt x="635" y="3328"/>
                </a:lnTo>
                <a:lnTo>
                  <a:pt x="631" y="3333"/>
                </a:lnTo>
                <a:lnTo>
                  <a:pt x="634" y="3334"/>
                </a:lnTo>
                <a:lnTo>
                  <a:pt x="634" y="3337"/>
                </a:lnTo>
                <a:lnTo>
                  <a:pt x="633" y="3342"/>
                </a:lnTo>
                <a:lnTo>
                  <a:pt x="632" y="3347"/>
                </a:lnTo>
                <a:lnTo>
                  <a:pt x="641" y="3343"/>
                </a:lnTo>
                <a:lnTo>
                  <a:pt x="648" y="3335"/>
                </a:lnTo>
                <a:lnTo>
                  <a:pt x="653" y="3326"/>
                </a:lnTo>
                <a:lnTo>
                  <a:pt x="660" y="3312"/>
                </a:lnTo>
                <a:lnTo>
                  <a:pt x="662" y="33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1" name="Freeform 469"/>
          <p:cNvSpPr>
            <a:spLocks/>
          </p:cNvSpPr>
          <p:nvPr/>
        </p:nvSpPr>
        <p:spPr bwMode="auto">
          <a:xfrm>
            <a:off x="7566283" y="6539257"/>
            <a:ext cx="184150" cy="222250"/>
          </a:xfrm>
          <a:custGeom>
            <a:avLst/>
            <a:gdLst>
              <a:gd name="T0" fmla="*/ 280 w 348"/>
              <a:gd name="T1" fmla="*/ 147 h 418"/>
              <a:gd name="T2" fmla="*/ 234 w 348"/>
              <a:gd name="T3" fmla="*/ 136 h 418"/>
              <a:gd name="T4" fmla="*/ 224 w 348"/>
              <a:gd name="T5" fmla="*/ 184 h 418"/>
              <a:gd name="T6" fmla="*/ 186 w 348"/>
              <a:gd name="T7" fmla="*/ 212 h 418"/>
              <a:gd name="T8" fmla="*/ 183 w 348"/>
              <a:gd name="T9" fmla="*/ 235 h 418"/>
              <a:gd name="T10" fmla="*/ 165 w 348"/>
              <a:gd name="T11" fmla="*/ 251 h 418"/>
              <a:gd name="T12" fmla="*/ 142 w 348"/>
              <a:gd name="T13" fmla="*/ 246 h 418"/>
              <a:gd name="T14" fmla="*/ 105 w 348"/>
              <a:gd name="T15" fmla="*/ 253 h 418"/>
              <a:gd name="T16" fmla="*/ 131 w 348"/>
              <a:gd name="T17" fmla="*/ 230 h 418"/>
              <a:gd name="T18" fmla="*/ 88 w 348"/>
              <a:gd name="T19" fmla="*/ 218 h 418"/>
              <a:gd name="T20" fmla="*/ 82 w 348"/>
              <a:gd name="T21" fmla="*/ 201 h 418"/>
              <a:gd name="T22" fmla="*/ 143 w 348"/>
              <a:gd name="T23" fmla="*/ 202 h 418"/>
              <a:gd name="T24" fmla="*/ 193 w 348"/>
              <a:gd name="T25" fmla="*/ 193 h 418"/>
              <a:gd name="T26" fmla="*/ 218 w 348"/>
              <a:gd name="T27" fmla="*/ 163 h 418"/>
              <a:gd name="T28" fmla="*/ 220 w 348"/>
              <a:gd name="T29" fmla="*/ 127 h 418"/>
              <a:gd name="T30" fmla="*/ 220 w 348"/>
              <a:gd name="T31" fmla="*/ 98 h 418"/>
              <a:gd name="T32" fmla="*/ 160 w 348"/>
              <a:gd name="T33" fmla="*/ 93 h 418"/>
              <a:gd name="T34" fmla="*/ 134 w 348"/>
              <a:gd name="T35" fmla="*/ 109 h 418"/>
              <a:gd name="T36" fmla="*/ 141 w 348"/>
              <a:gd name="T37" fmla="*/ 96 h 418"/>
              <a:gd name="T38" fmla="*/ 166 w 348"/>
              <a:gd name="T39" fmla="*/ 68 h 418"/>
              <a:gd name="T40" fmla="*/ 130 w 348"/>
              <a:gd name="T41" fmla="*/ 44 h 418"/>
              <a:gd name="T42" fmla="*/ 94 w 348"/>
              <a:gd name="T43" fmla="*/ 13 h 418"/>
              <a:gd name="T44" fmla="*/ 68 w 348"/>
              <a:gd name="T45" fmla="*/ 24 h 418"/>
              <a:gd name="T46" fmla="*/ 67 w 348"/>
              <a:gd name="T47" fmla="*/ 43 h 418"/>
              <a:gd name="T48" fmla="*/ 56 w 348"/>
              <a:gd name="T49" fmla="*/ 57 h 418"/>
              <a:gd name="T50" fmla="*/ 41 w 348"/>
              <a:gd name="T51" fmla="*/ 73 h 418"/>
              <a:gd name="T52" fmla="*/ 23 w 348"/>
              <a:gd name="T53" fmla="*/ 88 h 418"/>
              <a:gd name="T54" fmla="*/ 13 w 348"/>
              <a:gd name="T55" fmla="*/ 127 h 418"/>
              <a:gd name="T56" fmla="*/ 29 w 348"/>
              <a:gd name="T57" fmla="*/ 144 h 418"/>
              <a:gd name="T58" fmla="*/ 25 w 348"/>
              <a:gd name="T59" fmla="*/ 162 h 418"/>
              <a:gd name="T60" fmla="*/ 24 w 348"/>
              <a:gd name="T61" fmla="*/ 171 h 418"/>
              <a:gd name="T62" fmla="*/ 25 w 348"/>
              <a:gd name="T63" fmla="*/ 208 h 418"/>
              <a:gd name="T64" fmla="*/ 0 w 348"/>
              <a:gd name="T65" fmla="*/ 216 h 418"/>
              <a:gd name="T66" fmla="*/ 4 w 348"/>
              <a:gd name="T67" fmla="*/ 232 h 418"/>
              <a:gd name="T68" fmla="*/ 7 w 348"/>
              <a:gd name="T69" fmla="*/ 252 h 418"/>
              <a:gd name="T70" fmla="*/ 41 w 348"/>
              <a:gd name="T71" fmla="*/ 251 h 418"/>
              <a:gd name="T72" fmla="*/ 27 w 348"/>
              <a:gd name="T73" fmla="*/ 267 h 418"/>
              <a:gd name="T74" fmla="*/ 49 w 348"/>
              <a:gd name="T75" fmla="*/ 269 h 418"/>
              <a:gd name="T76" fmla="*/ 66 w 348"/>
              <a:gd name="T77" fmla="*/ 305 h 418"/>
              <a:gd name="T78" fmla="*/ 68 w 348"/>
              <a:gd name="T79" fmla="*/ 349 h 418"/>
              <a:gd name="T80" fmla="*/ 32 w 348"/>
              <a:gd name="T81" fmla="*/ 306 h 418"/>
              <a:gd name="T82" fmla="*/ 45 w 348"/>
              <a:gd name="T83" fmla="*/ 336 h 418"/>
              <a:gd name="T84" fmla="*/ 28 w 348"/>
              <a:gd name="T85" fmla="*/ 332 h 418"/>
              <a:gd name="T86" fmla="*/ 13 w 348"/>
              <a:gd name="T87" fmla="*/ 342 h 418"/>
              <a:gd name="T88" fmla="*/ 22 w 348"/>
              <a:gd name="T89" fmla="*/ 368 h 418"/>
              <a:gd name="T90" fmla="*/ 34 w 348"/>
              <a:gd name="T91" fmla="*/ 390 h 418"/>
              <a:gd name="T92" fmla="*/ 37 w 348"/>
              <a:gd name="T93" fmla="*/ 393 h 418"/>
              <a:gd name="T94" fmla="*/ 64 w 348"/>
              <a:gd name="T95" fmla="*/ 404 h 418"/>
              <a:gd name="T96" fmla="*/ 74 w 348"/>
              <a:gd name="T97" fmla="*/ 406 h 418"/>
              <a:gd name="T98" fmla="*/ 106 w 348"/>
              <a:gd name="T99" fmla="*/ 412 h 418"/>
              <a:gd name="T100" fmla="*/ 108 w 348"/>
              <a:gd name="T101" fmla="*/ 410 h 418"/>
              <a:gd name="T102" fmla="*/ 88 w 348"/>
              <a:gd name="T103" fmla="*/ 398 h 418"/>
              <a:gd name="T104" fmla="*/ 145 w 348"/>
              <a:gd name="T105" fmla="*/ 402 h 418"/>
              <a:gd name="T106" fmla="*/ 186 w 348"/>
              <a:gd name="T107" fmla="*/ 349 h 418"/>
              <a:gd name="T108" fmla="*/ 199 w 348"/>
              <a:gd name="T109" fmla="*/ 313 h 418"/>
              <a:gd name="T110" fmla="*/ 233 w 348"/>
              <a:gd name="T111" fmla="*/ 265 h 418"/>
              <a:gd name="T112" fmla="*/ 270 w 348"/>
              <a:gd name="T113" fmla="*/ 217 h 418"/>
              <a:gd name="T114" fmla="*/ 342 w 348"/>
              <a:gd name="T115" fmla="*/ 139 h 418"/>
              <a:gd name="T116" fmla="*/ 348 w 348"/>
              <a:gd name="T117" fmla="*/ 12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8" h="418">
                <a:moveTo>
                  <a:pt x="348" y="127"/>
                </a:moveTo>
                <a:lnTo>
                  <a:pt x="340" y="134"/>
                </a:lnTo>
                <a:lnTo>
                  <a:pt x="336" y="136"/>
                </a:lnTo>
                <a:lnTo>
                  <a:pt x="331" y="139"/>
                </a:lnTo>
                <a:lnTo>
                  <a:pt x="328" y="139"/>
                </a:lnTo>
                <a:lnTo>
                  <a:pt x="320" y="141"/>
                </a:lnTo>
                <a:lnTo>
                  <a:pt x="309" y="144"/>
                </a:lnTo>
                <a:lnTo>
                  <a:pt x="294" y="143"/>
                </a:lnTo>
                <a:lnTo>
                  <a:pt x="280" y="147"/>
                </a:lnTo>
                <a:lnTo>
                  <a:pt x="263" y="146"/>
                </a:lnTo>
                <a:lnTo>
                  <a:pt x="252" y="142"/>
                </a:lnTo>
                <a:lnTo>
                  <a:pt x="238" y="131"/>
                </a:lnTo>
                <a:lnTo>
                  <a:pt x="233" y="124"/>
                </a:lnTo>
                <a:lnTo>
                  <a:pt x="230" y="123"/>
                </a:lnTo>
                <a:lnTo>
                  <a:pt x="230" y="124"/>
                </a:lnTo>
                <a:lnTo>
                  <a:pt x="231" y="131"/>
                </a:lnTo>
                <a:lnTo>
                  <a:pt x="232" y="135"/>
                </a:lnTo>
                <a:lnTo>
                  <a:pt x="234" y="136"/>
                </a:lnTo>
                <a:lnTo>
                  <a:pt x="234" y="138"/>
                </a:lnTo>
                <a:lnTo>
                  <a:pt x="233" y="143"/>
                </a:lnTo>
                <a:lnTo>
                  <a:pt x="230" y="152"/>
                </a:lnTo>
                <a:lnTo>
                  <a:pt x="226" y="163"/>
                </a:lnTo>
                <a:lnTo>
                  <a:pt x="224" y="167"/>
                </a:lnTo>
                <a:lnTo>
                  <a:pt x="224" y="170"/>
                </a:lnTo>
                <a:lnTo>
                  <a:pt x="225" y="180"/>
                </a:lnTo>
                <a:lnTo>
                  <a:pt x="225" y="183"/>
                </a:lnTo>
                <a:lnTo>
                  <a:pt x="224" y="184"/>
                </a:lnTo>
                <a:lnTo>
                  <a:pt x="222" y="187"/>
                </a:lnTo>
                <a:lnTo>
                  <a:pt x="210" y="196"/>
                </a:lnTo>
                <a:lnTo>
                  <a:pt x="198" y="202"/>
                </a:lnTo>
                <a:lnTo>
                  <a:pt x="198" y="202"/>
                </a:lnTo>
                <a:lnTo>
                  <a:pt x="195" y="204"/>
                </a:lnTo>
                <a:lnTo>
                  <a:pt x="193" y="206"/>
                </a:lnTo>
                <a:lnTo>
                  <a:pt x="190" y="208"/>
                </a:lnTo>
                <a:lnTo>
                  <a:pt x="189" y="208"/>
                </a:lnTo>
                <a:lnTo>
                  <a:pt x="186" y="212"/>
                </a:lnTo>
                <a:lnTo>
                  <a:pt x="185" y="213"/>
                </a:lnTo>
                <a:lnTo>
                  <a:pt x="185" y="213"/>
                </a:lnTo>
                <a:lnTo>
                  <a:pt x="185" y="213"/>
                </a:lnTo>
                <a:lnTo>
                  <a:pt x="183" y="215"/>
                </a:lnTo>
                <a:lnTo>
                  <a:pt x="182" y="218"/>
                </a:lnTo>
                <a:lnTo>
                  <a:pt x="182" y="218"/>
                </a:lnTo>
                <a:lnTo>
                  <a:pt x="181" y="224"/>
                </a:lnTo>
                <a:lnTo>
                  <a:pt x="183" y="231"/>
                </a:lnTo>
                <a:lnTo>
                  <a:pt x="183" y="235"/>
                </a:lnTo>
                <a:lnTo>
                  <a:pt x="183" y="236"/>
                </a:lnTo>
                <a:lnTo>
                  <a:pt x="182" y="237"/>
                </a:lnTo>
                <a:lnTo>
                  <a:pt x="180" y="241"/>
                </a:lnTo>
                <a:lnTo>
                  <a:pt x="179" y="241"/>
                </a:lnTo>
                <a:lnTo>
                  <a:pt x="172" y="244"/>
                </a:lnTo>
                <a:lnTo>
                  <a:pt x="169" y="247"/>
                </a:lnTo>
                <a:lnTo>
                  <a:pt x="169" y="247"/>
                </a:lnTo>
                <a:lnTo>
                  <a:pt x="167" y="249"/>
                </a:lnTo>
                <a:lnTo>
                  <a:pt x="165" y="251"/>
                </a:lnTo>
                <a:lnTo>
                  <a:pt x="162" y="250"/>
                </a:lnTo>
                <a:lnTo>
                  <a:pt x="156" y="243"/>
                </a:lnTo>
                <a:lnTo>
                  <a:pt x="150" y="237"/>
                </a:lnTo>
                <a:lnTo>
                  <a:pt x="145" y="235"/>
                </a:lnTo>
                <a:lnTo>
                  <a:pt x="141" y="238"/>
                </a:lnTo>
                <a:lnTo>
                  <a:pt x="141" y="238"/>
                </a:lnTo>
                <a:lnTo>
                  <a:pt x="141" y="238"/>
                </a:lnTo>
                <a:lnTo>
                  <a:pt x="140" y="243"/>
                </a:lnTo>
                <a:lnTo>
                  <a:pt x="142" y="246"/>
                </a:lnTo>
                <a:lnTo>
                  <a:pt x="145" y="250"/>
                </a:lnTo>
                <a:lnTo>
                  <a:pt x="149" y="251"/>
                </a:lnTo>
                <a:lnTo>
                  <a:pt x="143" y="254"/>
                </a:lnTo>
                <a:lnTo>
                  <a:pt x="136" y="254"/>
                </a:lnTo>
                <a:lnTo>
                  <a:pt x="125" y="249"/>
                </a:lnTo>
                <a:lnTo>
                  <a:pt x="118" y="247"/>
                </a:lnTo>
                <a:lnTo>
                  <a:pt x="112" y="247"/>
                </a:lnTo>
                <a:lnTo>
                  <a:pt x="108" y="250"/>
                </a:lnTo>
                <a:lnTo>
                  <a:pt x="105" y="253"/>
                </a:lnTo>
                <a:lnTo>
                  <a:pt x="102" y="254"/>
                </a:lnTo>
                <a:lnTo>
                  <a:pt x="98" y="253"/>
                </a:lnTo>
                <a:lnTo>
                  <a:pt x="110" y="242"/>
                </a:lnTo>
                <a:lnTo>
                  <a:pt x="120" y="240"/>
                </a:lnTo>
                <a:lnTo>
                  <a:pt x="130" y="238"/>
                </a:lnTo>
                <a:lnTo>
                  <a:pt x="139" y="233"/>
                </a:lnTo>
                <a:lnTo>
                  <a:pt x="139" y="233"/>
                </a:lnTo>
                <a:lnTo>
                  <a:pt x="139" y="232"/>
                </a:lnTo>
                <a:lnTo>
                  <a:pt x="131" y="230"/>
                </a:lnTo>
                <a:lnTo>
                  <a:pt x="114" y="230"/>
                </a:lnTo>
                <a:lnTo>
                  <a:pt x="106" y="228"/>
                </a:lnTo>
                <a:lnTo>
                  <a:pt x="104" y="226"/>
                </a:lnTo>
                <a:lnTo>
                  <a:pt x="102" y="218"/>
                </a:lnTo>
                <a:lnTo>
                  <a:pt x="100" y="217"/>
                </a:lnTo>
                <a:lnTo>
                  <a:pt x="95" y="218"/>
                </a:lnTo>
                <a:lnTo>
                  <a:pt x="87" y="223"/>
                </a:lnTo>
                <a:lnTo>
                  <a:pt x="84" y="224"/>
                </a:lnTo>
                <a:lnTo>
                  <a:pt x="88" y="218"/>
                </a:lnTo>
                <a:lnTo>
                  <a:pt x="90" y="217"/>
                </a:lnTo>
                <a:lnTo>
                  <a:pt x="91" y="215"/>
                </a:lnTo>
                <a:lnTo>
                  <a:pt x="92" y="212"/>
                </a:lnTo>
                <a:lnTo>
                  <a:pt x="91" y="208"/>
                </a:lnTo>
                <a:lnTo>
                  <a:pt x="90" y="207"/>
                </a:lnTo>
                <a:lnTo>
                  <a:pt x="86" y="205"/>
                </a:lnTo>
                <a:lnTo>
                  <a:pt x="81" y="205"/>
                </a:lnTo>
                <a:lnTo>
                  <a:pt x="80" y="203"/>
                </a:lnTo>
                <a:lnTo>
                  <a:pt x="82" y="201"/>
                </a:lnTo>
                <a:lnTo>
                  <a:pt x="83" y="200"/>
                </a:lnTo>
                <a:lnTo>
                  <a:pt x="88" y="198"/>
                </a:lnTo>
                <a:lnTo>
                  <a:pt x="94" y="200"/>
                </a:lnTo>
                <a:lnTo>
                  <a:pt x="105" y="206"/>
                </a:lnTo>
                <a:lnTo>
                  <a:pt x="111" y="207"/>
                </a:lnTo>
                <a:lnTo>
                  <a:pt x="122" y="206"/>
                </a:lnTo>
                <a:lnTo>
                  <a:pt x="127" y="207"/>
                </a:lnTo>
                <a:lnTo>
                  <a:pt x="132" y="207"/>
                </a:lnTo>
                <a:lnTo>
                  <a:pt x="143" y="202"/>
                </a:lnTo>
                <a:lnTo>
                  <a:pt x="149" y="201"/>
                </a:lnTo>
                <a:lnTo>
                  <a:pt x="170" y="207"/>
                </a:lnTo>
                <a:lnTo>
                  <a:pt x="176" y="207"/>
                </a:lnTo>
                <a:lnTo>
                  <a:pt x="176" y="207"/>
                </a:lnTo>
                <a:lnTo>
                  <a:pt x="176" y="207"/>
                </a:lnTo>
                <a:lnTo>
                  <a:pt x="180" y="205"/>
                </a:lnTo>
                <a:lnTo>
                  <a:pt x="182" y="203"/>
                </a:lnTo>
                <a:lnTo>
                  <a:pt x="187" y="197"/>
                </a:lnTo>
                <a:lnTo>
                  <a:pt x="193" y="193"/>
                </a:lnTo>
                <a:lnTo>
                  <a:pt x="196" y="193"/>
                </a:lnTo>
                <a:lnTo>
                  <a:pt x="202" y="195"/>
                </a:lnTo>
                <a:lnTo>
                  <a:pt x="205" y="194"/>
                </a:lnTo>
                <a:lnTo>
                  <a:pt x="215" y="186"/>
                </a:lnTo>
                <a:lnTo>
                  <a:pt x="215" y="186"/>
                </a:lnTo>
                <a:lnTo>
                  <a:pt x="218" y="184"/>
                </a:lnTo>
                <a:lnTo>
                  <a:pt x="218" y="175"/>
                </a:lnTo>
                <a:lnTo>
                  <a:pt x="218" y="167"/>
                </a:lnTo>
                <a:lnTo>
                  <a:pt x="218" y="163"/>
                </a:lnTo>
                <a:lnTo>
                  <a:pt x="219" y="162"/>
                </a:lnTo>
                <a:lnTo>
                  <a:pt x="222" y="156"/>
                </a:lnTo>
                <a:lnTo>
                  <a:pt x="224" y="153"/>
                </a:lnTo>
                <a:lnTo>
                  <a:pt x="225" y="149"/>
                </a:lnTo>
                <a:lnTo>
                  <a:pt x="228" y="143"/>
                </a:lnTo>
                <a:lnTo>
                  <a:pt x="228" y="137"/>
                </a:lnTo>
                <a:lnTo>
                  <a:pt x="226" y="134"/>
                </a:lnTo>
                <a:lnTo>
                  <a:pt x="222" y="129"/>
                </a:lnTo>
                <a:lnTo>
                  <a:pt x="220" y="127"/>
                </a:lnTo>
                <a:lnTo>
                  <a:pt x="219" y="124"/>
                </a:lnTo>
                <a:lnTo>
                  <a:pt x="219" y="122"/>
                </a:lnTo>
                <a:lnTo>
                  <a:pt x="219" y="122"/>
                </a:lnTo>
                <a:lnTo>
                  <a:pt x="220" y="121"/>
                </a:lnTo>
                <a:lnTo>
                  <a:pt x="221" y="118"/>
                </a:lnTo>
                <a:lnTo>
                  <a:pt x="222" y="116"/>
                </a:lnTo>
                <a:lnTo>
                  <a:pt x="223" y="111"/>
                </a:lnTo>
                <a:lnTo>
                  <a:pt x="223" y="109"/>
                </a:lnTo>
                <a:lnTo>
                  <a:pt x="220" y="98"/>
                </a:lnTo>
                <a:lnTo>
                  <a:pt x="221" y="93"/>
                </a:lnTo>
                <a:lnTo>
                  <a:pt x="219" y="91"/>
                </a:lnTo>
                <a:lnTo>
                  <a:pt x="195" y="85"/>
                </a:lnTo>
                <a:lnTo>
                  <a:pt x="191" y="87"/>
                </a:lnTo>
                <a:lnTo>
                  <a:pt x="185" y="91"/>
                </a:lnTo>
                <a:lnTo>
                  <a:pt x="181" y="93"/>
                </a:lnTo>
                <a:lnTo>
                  <a:pt x="163" y="92"/>
                </a:lnTo>
                <a:lnTo>
                  <a:pt x="160" y="93"/>
                </a:lnTo>
                <a:lnTo>
                  <a:pt x="160" y="93"/>
                </a:lnTo>
                <a:lnTo>
                  <a:pt x="160" y="93"/>
                </a:lnTo>
                <a:lnTo>
                  <a:pt x="156" y="99"/>
                </a:lnTo>
                <a:lnTo>
                  <a:pt x="153" y="104"/>
                </a:lnTo>
                <a:lnTo>
                  <a:pt x="152" y="106"/>
                </a:lnTo>
                <a:lnTo>
                  <a:pt x="147" y="109"/>
                </a:lnTo>
                <a:lnTo>
                  <a:pt x="146" y="111"/>
                </a:lnTo>
                <a:lnTo>
                  <a:pt x="142" y="112"/>
                </a:lnTo>
                <a:lnTo>
                  <a:pt x="137" y="109"/>
                </a:lnTo>
                <a:lnTo>
                  <a:pt x="134" y="109"/>
                </a:lnTo>
                <a:lnTo>
                  <a:pt x="132" y="111"/>
                </a:lnTo>
                <a:lnTo>
                  <a:pt x="124" y="115"/>
                </a:lnTo>
                <a:lnTo>
                  <a:pt x="122" y="116"/>
                </a:lnTo>
                <a:lnTo>
                  <a:pt x="120" y="111"/>
                </a:lnTo>
                <a:lnTo>
                  <a:pt x="123" y="107"/>
                </a:lnTo>
                <a:lnTo>
                  <a:pt x="124" y="106"/>
                </a:lnTo>
                <a:lnTo>
                  <a:pt x="133" y="99"/>
                </a:lnTo>
                <a:lnTo>
                  <a:pt x="134" y="98"/>
                </a:lnTo>
                <a:lnTo>
                  <a:pt x="141" y="96"/>
                </a:lnTo>
                <a:lnTo>
                  <a:pt x="145" y="97"/>
                </a:lnTo>
                <a:lnTo>
                  <a:pt x="151" y="96"/>
                </a:lnTo>
                <a:lnTo>
                  <a:pt x="151" y="96"/>
                </a:lnTo>
                <a:lnTo>
                  <a:pt x="151" y="96"/>
                </a:lnTo>
                <a:lnTo>
                  <a:pt x="156" y="91"/>
                </a:lnTo>
                <a:lnTo>
                  <a:pt x="159" y="87"/>
                </a:lnTo>
                <a:lnTo>
                  <a:pt x="160" y="85"/>
                </a:lnTo>
                <a:lnTo>
                  <a:pt x="164" y="76"/>
                </a:lnTo>
                <a:lnTo>
                  <a:pt x="166" y="68"/>
                </a:lnTo>
                <a:lnTo>
                  <a:pt x="166" y="68"/>
                </a:lnTo>
                <a:lnTo>
                  <a:pt x="166" y="68"/>
                </a:lnTo>
                <a:lnTo>
                  <a:pt x="166" y="64"/>
                </a:lnTo>
                <a:lnTo>
                  <a:pt x="162" y="60"/>
                </a:lnTo>
                <a:lnTo>
                  <a:pt x="156" y="50"/>
                </a:lnTo>
                <a:lnTo>
                  <a:pt x="152" y="46"/>
                </a:lnTo>
                <a:lnTo>
                  <a:pt x="146" y="45"/>
                </a:lnTo>
                <a:lnTo>
                  <a:pt x="135" y="45"/>
                </a:lnTo>
                <a:lnTo>
                  <a:pt x="130" y="44"/>
                </a:lnTo>
                <a:lnTo>
                  <a:pt x="120" y="38"/>
                </a:lnTo>
                <a:lnTo>
                  <a:pt x="108" y="26"/>
                </a:lnTo>
                <a:lnTo>
                  <a:pt x="107" y="24"/>
                </a:lnTo>
                <a:lnTo>
                  <a:pt x="106" y="20"/>
                </a:lnTo>
                <a:lnTo>
                  <a:pt x="105" y="18"/>
                </a:lnTo>
                <a:lnTo>
                  <a:pt x="103" y="15"/>
                </a:lnTo>
                <a:lnTo>
                  <a:pt x="101" y="13"/>
                </a:lnTo>
                <a:lnTo>
                  <a:pt x="97" y="14"/>
                </a:lnTo>
                <a:lnTo>
                  <a:pt x="94" y="13"/>
                </a:lnTo>
                <a:lnTo>
                  <a:pt x="91" y="6"/>
                </a:lnTo>
                <a:lnTo>
                  <a:pt x="87" y="0"/>
                </a:lnTo>
                <a:lnTo>
                  <a:pt x="81" y="5"/>
                </a:lnTo>
                <a:lnTo>
                  <a:pt x="81" y="5"/>
                </a:lnTo>
                <a:lnTo>
                  <a:pt x="81" y="5"/>
                </a:lnTo>
                <a:lnTo>
                  <a:pt x="86" y="8"/>
                </a:lnTo>
                <a:lnTo>
                  <a:pt x="83" y="14"/>
                </a:lnTo>
                <a:lnTo>
                  <a:pt x="81" y="15"/>
                </a:lnTo>
                <a:lnTo>
                  <a:pt x="68" y="24"/>
                </a:lnTo>
                <a:lnTo>
                  <a:pt x="68" y="24"/>
                </a:lnTo>
                <a:lnTo>
                  <a:pt x="68" y="24"/>
                </a:lnTo>
                <a:lnTo>
                  <a:pt x="69" y="27"/>
                </a:lnTo>
                <a:lnTo>
                  <a:pt x="69" y="29"/>
                </a:lnTo>
                <a:lnTo>
                  <a:pt x="68" y="39"/>
                </a:lnTo>
                <a:lnTo>
                  <a:pt x="67" y="43"/>
                </a:lnTo>
                <a:lnTo>
                  <a:pt x="67" y="43"/>
                </a:lnTo>
                <a:lnTo>
                  <a:pt x="67" y="43"/>
                </a:lnTo>
                <a:lnTo>
                  <a:pt x="67" y="43"/>
                </a:lnTo>
                <a:lnTo>
                  <a:pt x="66" y="46"/>
                </a:lnTo>
                <a:lnTo>
                  <a:pt x="67" y="48"/>
                </a:lnTo>
                <a:lnTo>
                  <a:pt x="65" y="52"/>
                </a:lnTo>
                <a:lnTo>
                  <a:pt x="63" y="53"/>
                </a:lnTo>
                <a:lnTo>
                  <a:pt x="62" y="53"/>
                </a:lnTo>
                <a:lnTo>
                  <a:pt x="57" y="55"/>
                </a:lnTo>
                <a:lnTo>
                  <a:pt x="56" y="56"/>
                </a:lnTo>
                <a:lnTo>
                  <a:pt x="56" y="57"/>
                </a:lnTo>
                <a:lnTo>
                  <a:pt x="56" y="57"/>
                </a:lnTo>
                <a:lnTo>
                  <a:pt x="55" y="58"/>
                </a:lnTo>
                <a:lnTo>
                  <a:pt x="54" y="59"/>
                </a:lnTo>
                <a:lnTo>
                  <a:pt x="53" y="59"/>
                </a:lnTo>
                <a:lnTo>
                  <a:pt x="49" y="57"/>
                </a:lnTo>
                <a:lnTo>
                  <a:pt x="48" y="57"/>
                </a:lnTo>
                <a:lnTo>
                  <a:pt x="45" y="62"/>
                </a:lnTo>
                <a:lnTo>
                  <a:pt x="45" y="64"/>
                </a:lnTo>
                <a:lnTo>
                  <a:pt x="44" y="67"/>
                </a:lnTo>
                <a:lnTo>
                  <a:pt x="41" y="73"/>
                </a:lnTo>
                <a:lnTo>
                  <a:pt x="35" y="75"/>
                </a:lnTo>
                <a:lnTo>
                  <a:pt x="35" y="75"/>
                </a:lnTo>
                <a:lnTo>
                  <a:pt x="35" y="75"/>
                </a:lnTo>
                <a:lnTo>
                  <a:pt x="33" y="78"/>
                </a:lnTo>
                <a:lnTo>
                  <a:pt x="28" y="83"/>
                </a:lnTo>
                <a:lnTo>
                  <a:pt x="26" y="85"/>
                </a:lnTo>
                <a:lnTo>
                  <a:pt x="24" y="87"/>
                </a:lnTo>
                <a:lnTo>
                  <a:pt x="24" y="88"/>
                </a:lnTo>
                <a:lnTo>
                  <a:pt x="23" y="88"/>
                </a:lnTo>
                <a:lnTo>
                  <a:pt x="22" y="96"/>
                </a:lnTo>
                <a:lnTo>
                  <a:pt x="22" y="103"/>
                </a:lnTo>
                <a:lnTo>
                  <a:pt x="26" y="115"/>
                </a:lnTo>
                <a:lnTo>
                  <a:pt x="25" y="122"/>
                </a:lnTo>
                <a:lnTo>
                  <a:pt x="18" y="122"/>
                </a:lnTo>
                <a:lnTo>
                  <a:pt x="14" y="124"/>
                </a:lnTo>
                <a:lnTo>
                  <a:pt x="14" y="124"/>
                </a:lnTo>
                <a:lnTo>
                  <a:pt x="14" y="124"/>
                </a:lnTo>
                <a:lnTo>
                  <a:pt x="13" y="127"/>
                </a:lnTo>
                <a:lnTo>
                  <a:pt x="12" y="127"/>
                </a:lnTo>
                <a:lnTo>
                  <a:pt x="12" y="127"/>
                </a:lnTo>
                <a:lnTo>
                  <a:pt x="13" y="131"/>
                </a:lnTo>
                <a:lnTo>
                  <a:pt x="18" y="139"/>
                </a:lnTo>
                <a:lnTo>
                  <a:pt x="20" y="143"/>
                </a:lnTo>
                <a:lnTo>
                  <a:pt x="23" y="145"/>
                </a:lnTo>
                <a:lnTo>
                  <a:pt x="25" y="146"/>
                </a:lnTo>
                <a:lnTo>
                  <a:pt x="27" y="146"/>
                </a:lnTo>
                <a:lnTo>
                  <a:pt x="29" y="144"/>
                </a:lnTo>
                <a:lnTo>
                  <a:pt x="32" y="143"/>
                </a:lnTo>
                <a:lnTo>
                  <a:pt x="34" y="145"/>
                </a:lnTo>
                <a:lnTo>
                  <a:pt x="34" y="147"/>
                </a:lnTo>
                <a:lnTo>
                  <a:pt x="31" y="152"/>
                </a:lnTo>
                <a:lnTo>
                  <a:pt x="29" y="153"/>
                </a:lnTo>
                <a:lnTo>
                  <a:pt x="29" y="153"/>
                </a:lnTo>
                <a:lnTo>
                  <a:pt x="29" y="156"/>
                </a:lnTo>
                <a:lnTo>
                  <a:pt x="29" y="156"/>
                </a:lnTo>
                <a:lnTo>
                  <a:pt x="25" y="162"/>
                </a:lnTo>
                <a:lnTo>
                  <a:pt x="25" y="162"/>
                </a:lnTo>
                <a:lnTo>
                  <a:pt x="25" y="162"/>
                </a:lnTo>
                <a:lnTo>
                  <a:pt x="26" y="165"/>
                </a:lnTo>
                <a:lnTo>
                  <a:pt x="29" y="168"/>
                </a:lnTo>
                <a:lnTo>
                  <a:pt x="32" y="172"/>
                </a:lnTo>
                <a:lnTo>
                  <a:pt x="31" y="175"/>
                </a:lnTo>
                <a:lnTo>
                  <a:pt x="28" y="176"/>
                </a:lnTo>
                <a:lnTo>
                  <a:pt x="26" y="174"/>
                </a:lnTo>
                <a:lnTo>
                  <a:pt x="24" y="171"/>
                </a:lnTo>
                <a:lnTo>
                  <a:pt x="20" y="173"/>
                </a:lnTo>
                <a:lnTo>
                  <a:pt x="18" y="174"/>
                </a:lnTo>
                <a:lnTo>
                  <a:pt x="16" y="173"/>
                </a:lnTo>
                <a:lnTo>
                  <a:pt x="15" y="170"/>
                </a:lnTo>
                <a:lnTo>
                  <a:pt x="15" y="171"/>
                </a:lnTo>
                <a:lnTo>
                  <a:pt x="15" y="170"/>
                </a:lnTo>
                <a:lnTo>
                  <a:pt x="17" y="178"/>
                </a:lnTo>
                <a:lnTo>
                  <a:pt x="27" y="203"/>
                </a:lnTo>
                <a:lnTo>
                  <a:pt x="25" y="208"/>
                </a:lnTo>
                <a:lnTo>
                  <a:pt x="24" y="212"/>
                </a:lnTo>
                <a:lnTo>
                  <a:pt x="20" y="212"/>
                </a:lnTo>
                <a:lnTo>
                  <a:pt x="13" y="205"/>
                </a:lnTo>
                <a:lnTo>
                  <a:pt x="8" y="203"/>
                </a:lnTo>
                <a:lnTo>
                  <a:pt x="3" y="204"/>
                </a:lnTo>
                <a:lnTo>
                  <a:pt x="4" y="204"/>
                </a:lnTo>
                <a:lnTo>
                  <a:pt x="3" y="204"/>
                </a:lnTo>
                <a:lnTo>
                  <a:pt x="5" y="210"/>
                </a:lnTo>
                <a:lnTo>
                  <a:pt x="0" y="216"/>
                </a:lnTo>
                <a:lnTo>
                  <a:pt x="5" y="217"/>
                </a:lnTo>
                <a:lnTo>
                  <a:pt x="10" y="217"/>
                </a:lnTo>
                <a:lnTo>
                  <a:pt x="15" y="218"/>
                </a:lnTo>
                <a:lnTo>
                  <a:pt x="16" y="223"/>
                </a:lnTo>
                <a:lnTo>
                  <a:pt x="13" y="224"/>
                </a:lnTo>
                <a:lnTo>
                  <a:pt x="7" y="230"/>
                </a:lnTo>
                <a:lnTo>
                  <a:pt x="4" y="232"/>
                </a:lnTo>
                <a:lnTo>
                  <a:pt x="4" y="232"/>
                </a:lnTo>
                <a:lnTo>
                  <a:pt x="4" y="232"/>
                </a:lnTo>
                <a:lnTo>
                  <a:pt x="24" y="241"/>
                </a:lnTo>
                <a:lnTo>
                  <a:pt x="23" y="241"/>
                </a:lnTo>
                <a:lnTo>
                  <a:pt x="20" y="244"/>
                </a:lnTo>
                <a:lnTo>
                  <a:pt x="10" y="249"/>
                </a:lnTo>
                <a:lnTo>
                  <a:pt x="10" y="249"/>
                </a:lnTo>
                <a:lnTo>
                  <a:pt x="9" y="249"/>
                </a:lnTo>
                <a:lnTo>
                  <a:pt x="8" y="251"/>
                </a:lnTo>
                <a:lnTo>
                  <a:pt x="7" y="252"/>
                </a:lnTo>
                <a:lnTo>
                  <a:pt x="7" y="252"/>
                </a:lnTo>
                <a:lnTo>
                  <a:pt x="7" y="253"/>
                </a:lnTo>
                <a:lnTo>
                  <a:pt x="8" y="256"/>
                </a:lnTo>
                <a:lnTo>
                  <a:pt x="13" y="257"/>
                </a:lnTo>
                <a:lnTo>
                  <a:pt x="31" y="255"/>
                </a:lnTo>
                <a:lnTo>
                  <a:pt x="32" y="255"/>
                </a:lnTo>
                <a:lnTo>
                  <a:pt x="34" y="255"/>
                </a:lnTo>
                <a:lnTo>
                  <a:pt x="36" y="252"/>
                </a:lnTo>
                <a:lnTo>
                  <a:pt x="37" y="250"/>
                </a:lnTo>
                <a:lnTo>
                  <a:pt x="41" y="251"/>
                </a:lnTo>
                <a:lnTo>
                  <a:pt x="41" y="256"/>
                </a:lnTo>
                <a:lnTo>
                  <a:pt x="37" y="261"/>
                </a:lnTo>
                <a:lnTo>
                  <a:pt x="33" y="264"/>
                </a:lnTo>
                <a:lnTo>
                  <a:pt x="28" y="265"/>
                </a:lnTo>
                <a:lnTo>
                  <a:pt x="28" y="265"/>
                </a:lnTo>
                <a:lnTo>
                  <a:pt x="28" y="265"/>
                </a:lnTo>
                <a:lnTo>
                  <a:pt x="28" y="266"/>
                </a:lnTo>
                <a:lnTo>
                  <a:pt x="27" y="267"/>
                </a:lnTo>
                <a:lnTo>
                  <a:pt x="27" y="267"/>
                </a:lnTo>
                <a:lnTo>
                  <a:pt x="27" y="267"/>
                </a:lnTo>
                <a:lnTo>
                  <a:pt x="31" y="272"/>
                </a:lnTo>
                <a:lnTo>
                  <a:pt x="35" y="275"/>
                </a:lnTo>
                <a:lnTo>
                  <a:pt x="41" y="275"/>
                </a:lnTo>
                <a:lnTo>
                  <a:pt x="41" y="275"/>
                </a:lnTo>
                <a:lnTo>
                  <a:pt x="41" y="275"/>
                </a:lnTo>
                <a:lnTo>
                  <a:pt x="47" y="267"/>
                </a:lnTo>
                <a:lnTo>
                  <a:pt x="48" y="265"/>
                </a:lnTo>
                <a:lnTo>
                  <a:pt x="49" y="269"/>
                </a:lnTo>
                <a:lnTo>
                  <a:pt x="47" y="276"/>
                </a:lnTo>
                <a:lnTo>
                  <a:pt x="45" y="279"/>
                </a:lnTo>
                <a:lnTo>
                  <a:pt x="43" y="283"/>
                </a:lnTo>
                <a:lnTo>
                  <a:pt x="43" y="283"/>
                </a:lnTo>
                <a:lnTo>
                  <a:pt x="43" y="283"/>
                </a:lnTo>
                <a:lnTo>
                  <a:pt x="45" y="287"/>
                </a:lnTo>
                <a:lnTo>
                  <a:pt x="59" y="300"/>
                </a:lnTo>
                <a:lnTo>
                  <a:pt x="64" y="302"/>
                </a:lnTo>
                <a:lnTo>
                  <a:pt x="66" y="305"/>
                </a:lnTo>
                <a:lnTo>
                  <a:pt x="66" y="307"/>
                </a:lnTo>
                <a:lnTo>
                  <a:pt x="65" y="309"/>
                </a:lnTo>
                <a:lnTo>
                  <a:pt x="64" y="315"/>
                </a:lnTo>
                <a:lnTo>
                  <a:pt x="64" y="317"/>
                </a:lnTo>
                <a:lnTo>
                  <a:pt x="74" y="334"/>
                </a:lnTo>
                <a:lnTo>
                  <a:pt x="75" y="343"/>
                </a:lnTo>
                <a:lnTo>
                  <a:pt x="71" y="349"/>
                </a:lnTo>
                <a:lnTo>
                  <a:pt x="67" y="352"/>
                </a:lnTo>
                <a:lnTo>
                  <a:pt x="68" y="349"/>
                </a:lnTo>
                <a:lnTo>
                  <a:pt x="68" y="345"/>
                </a:lnTo>
                <a:lnTo>
                  <a:pt x="67" y="342"/>
                </a:lnTo>
                <a:lnTo>
                  <a:pt x="63" y="338"/>
                </a:lnTo>
                <a:lnTo>
                  <a:pt x="62" y="332"/>
                </a:lnTo>
                <a:lnTo>
                  <a:pt x="58" y="327"/>
                </a:lnTo>
                <a:lnTo>
                  <a:pt x="57" y="322"/>
                </a:lnTo>
                <a:lnTo>
                  <a:pt x="56" y="320"/>
                </a:lnTo>
                <a:lnTo>
                  <a:pt x="33" y="309"/>
                </a:lnTo>
                <a:lnTo>
                  <a:pt x="32" y="306"/>
                </a:lnTo>
                <a:lnTo>
                  <a:pt x="27" y="301"/>
                </a:lnTo>
                <a:lnTo>
                  <a:pt x="25" y="300"/>
                </a:lnTo>
                <a:lnTo>
                  <a:pt x="22" y="302"/>
                </a:lnTo>
                <a:lnTo>
                  <a:pt x="8" y="311"/>
                </a:lnTo>
                <a:lnTo>
                  <a:pt x="5" y="315"/>
                </a:lnTo>
                <a:lnTo>
                  <a:pt x="44" y="325"/>
                </a:lnTo>
                <a:lnTo>
                  <a:pt x="48" y="332"/>
                </a:lnTo>
                <a:lnTo>
                  <a:pt x="46" y="334"/>
                </a:lnTo>
                <a:lnTo>
                  <a:pt x="45" y="336"/>
                </a:lnTo>
                <a:lnTo>
                  <a:pt x="43" y="335"/>
                </a:lnTo>
                <a:lnTo>
                  <a:pt x="42" y="331"/>
                </a:lnTo>
                <a:lnTo>
                  <a:pt x="41" y="329"/>
                </a:lnTo>
                <a:lnTo>
                  <a:pt x="33" y="329"/>
                </a:lnTo>
                <a:lnTo>
                  <a:pt x="32" y="329"/>
                </a:lnTo>
                <a:lnTo>
                  <a:pt x="31" y="331"/>
                </a:lnTo>
                <a:lnTo>
                  <a:pt x="29" y="332"/>
                </a:lnTo>
                <a:lnTo>
                  <a:pt x="29" y="332"/>
                </a:lnTo>
                <a:lnTo>
                  <a:pt x="28" y="332"/>
                </a:lnTo>
                <a:lnTo>
                  <a:pt x="16" y="332"/>
                </a:lnTo>
                <a:lnTo>
                  <a:pt x="9" y="333"/>
                </a:lnTo>
                <a:lnTo>
                  <a:pt x="9" y="333"/>
                </a:lnTo>
                <a:lnTo>
                  <a:pt x="9" y="333"/>
                </a:lnTo>
                <a:lnTo>
                  <a:pt x="8" y="335"/>
                </a:lnTo>
                <a:lnTo>
                  <a:pt x="5" y="338"/>
                </a:lnTo>
                <a:lnTo>
                  <a:pt x="5" y="338"/>
                </a:lnTo>
                <a:lnTo>
                  <a:pt x="5" y="339"/>
                </a:lnTo>
                <a:lnTo>
                  <a:pt x="13" y="342"/>
                </a:lnTo>
                <a:lnTo>
                  <a:pt x="19" y="348"/>
                </a:lnTo>
                <a:lnTo>
                  <a:pt x="27" y="360"/>
                </a:lnTo>
                <a:lnTo>
                  <a:pt x="32" y="361"/>
                </a:lnTo>
                <a:lnTo>
                  <a:pt x="29" y="362"/>
                </a:lnTo>
                <a:lnTo>
                  <a:pt x="29" y="363"/>
                </a:lnTo>
                <a:lnTo>
                  <a:pt x="28" y="364"/>
                </a:lnTo>
                <a:lnTo>
                  <a:pt x="27" y="365"/>
                </a:lnTo>
                <a:lnTo>
                  <a:pt x="22" y="368"/>
                </a:lnTo>
                <a:lnTo>
                  <a:pt x="22" y="368"/>
                </a:lnTo>
                <a:lnTo>
                  <a:pt x="22" y="368"/>
                </a:lnTo>
                <a:lnTo>
                  <a:pt x="24" y="371"/>
                </a:lnTo>
                <a:lnTo>
                  <a:pt x="29" y="375"/>
                </a:lnTo>
                <a:lnTo>
                  <a:pt x="32" y="378"/>
                </a:lnTo>
                <a:lnTo>
                  <a:pt x="26" y="379"/>
                </a:lnTo>
                <a:lnTo>
                  <a:pt x="26" y="379"/>
                </a:lnTo>
                <a:lnTo>
                  <a:pt x="25" y="381"/>
                </a:lnTo>
                <a:lnTo>
                  <a:pt x="31" y="388"/>
                </a:lnTo>
                <a:lnTo>
                  <a:pt x="34" y="390"/>
                </a:lnTo>
                <a:lnTo>
                  <a:pt x="37" y="385"/>
                </a:lnTo>
                <a:lnTo>
                  <a:pt x="38" y="384"/>
                </a:lnTo>
                <a:lnTo>
                  <a:pt x="38" y="384"/>
                </a:lnTo>
                <a:lnTo>
                  <a:pt x="41" y="384"/>
                </a:lnTo>
                <a:lnTo>
                  <a:pt x="41" y="386"/>
                </a:lnTo>
                <a:lnTo>
                  <a:pt x="41" y="388"/>
                </a:lnTo>
                <a:lnTo>
                  <a:pt x="41" y="389"/>
                </a:lnTo>
                <a:lnTo>
                  <a:pt x="39" y="391"/>
                </a:lnTo>
                <a:lnTo>
                  <a:pt x="37" y="393"/>
                </a:lnTo>
                <a:lnTo>
                  <a:pt x="37" y="393"/>
                </a:lnTo>
                <a:lnTo>
                  <a:pt x="34" y="396"/>
                </a:lnTo>
                <a:lnTo>
                  <a:pt x="36" y="399"/>
                </a:lnTo>
                <a:lnTo>
                  <a:pt x="38" y="401"/>
                </a:lnTo>
                <a:lnTo>
                  <a:pt x="44" y="403"/>
                </a:lnTo>
                <a:lnTo>
                  <a:pt x="47" y="403"/>
                </a:lnTo>
                <a:lnTo>
                  <a:pt x="54" y="403"/>
                </a:lnTo>
                <a:lnTo>
                  <a:pt x="62" y="404"/>
                </a:lnTo>
                <a:lnTo>
                  <a:pt x="64" y="404"/>
                </a:lnTo>
                <a:lnTo>
                  <a:pt x="66" y="403"/>
                </a:lnTo>
                <a:lnTo>
                  <a:pt x="66" y="403"/>
                </a:lnTo>
                <a:lnTo>
                  <a:pt x="66" y="403"/>
                </a:lnTo>
                <a:lnTo>
                  <a:pt x="67" y="401"/>
                </a:lnTo>
                <a:lnTo>
                  <a:pt x="68" y="399"/>
                </a:lnTo>
                <a:lnTo>
                  <a:pt x="69" y="396"/>
                </a:lnTo>
                <a:lnTo>
                  <a:pt x="72" y="394"/>
                </a:lnTo>
                <a:lnTo>
                  <a:pt x="73" y="399"/>
                </a:lnTo>
                <a:lnTo>
                  <a:pt x="74" y="406"/>
                </a:lnTo>
                <a:lnTo>
                  <a:pt x="77" y="412"/>
                </a:lnTo>
                <a:lnTo>
                  <a:pt x="82" y="415"/>
                </a:lnTo>
                <a:lnTo>
                  <a:pt x="88" y="418"/>
                </a:lnTo>
                <a:lnTo>
                  <a:pt x="93" y="418"/>
                </a:lnTo>
                <a:lnTo>
                  <a:pt x="100" y="415"/>
                </a:lnTo>
                <a:lnTo>
                  <a:pt x="104" y="413"/>
                </a:lnTo>
                <a:lnTo>
                  <a:pt x="104" y="413"/>
                </a:lnTo>
                <a:lnTo>
                  <a:pt x="105" y="413"/>
                </a:lnTo>
                <a:lnTo>
                  <a:pt x="106" y="412"/>
                </a:lnTo>
                <a:lnTo>
                  <a:pt x="106" y="412"/>
                </a:lnTo>
                <a:lnTo>
                  <a:pt x="107" y="415"/>
                </a:lnTo>
                <a:lnTo>
                  <a:pt x="117" y="418"/>
                </a:lnTo>
                <a:lnTo>
                  <a:pt x="126" y="417"/>
                </a:lnTo>
                <a:lnTo>
                  <a:pt x="127" y="415"/>
                </a:lnTo>
                <a:lnTo>
                  <a:pt x="128" y="413"/>
                </a:lnTo>
                <a:lnTo>
                  <a:pt x="127" y="410"/>
                </a:lnTo>
                <a:lnTo>
                  <a:pt x="125" y="409"/>
                </a:lnTo>
                <a:lnTo>
                  <a:pt x="108" y="410"/>
                </a:lnTo>
                <a:lnTo>
                  <a:pt x="108" y="410"/>
                </a:lnTo>
                <a:lnTo>
                  <a:pt x="93" y="402"/>
                </a:lnTo>
                <a:lnTo>
                  <a:pt x="85" y="401"/>
                </a:lnTo>
                <a:lnTo>
                  <a:pt x="82" y="398"/>
                </a:lnTo>
                <a:lnTo>
                  <a:pt x="82" y="392"/>
                </a:lnTo>
                <a:lnTo>
                  <a:pt x="85" y="398"/>
                </a:lnTo>
                <a:lnTo>
                  <a:pt x="88" y="399"/>
                </a:lnTo>
                <a:lnTo>
                  <a:pt x="88" y="398"/>
                </a:lnTo>
                <a:lnTo>
                  <a:pt x="88" y="398"/>
                </a:lnTo>
                <a:lnTo>
                  <a:pt x="90" y="396"/>
                </a:lnTo>
                <a:lnTo>
                  <a:pt x="91" y="395"/>
                </a:lnTo>
                <a:lnTo>
                  <a:pt x="94" y="391"/>
                </a:lnTo>
                <a:lnTo>
                  <a:pt x="97" y="391"/>
                </a:lnTo>
                <a:lnTo>
                  <a:pt x="100" y="393"/>
                </a:lnTo>
                <a:lnTo>
                  <a:pt x="107" y="392"/>
                </a:lnTo>
                <a:lnTo>
                  <a:pt x="123" y="394"/>
                </a:lnTo>
                <a:lnTo>
                  <a:pt x="140" y="403"/>
                </a:lnTo>
                <a:lnTo>
                  <a:pt x="145" y="402"/>
                </a:lnTo>
                <a:lnTo>
                  <a:pt x="153" y="396"/>
                </a:lnTo>
                <a:lnTo>
                  <a:pt x="170" y="381"/>
                </a:lnTo>
                <a:lnTo>
                  <a:pt x="175" y="376"/>
                </a:lnTo>
                <a:lnTo>
                  <a:pt x="175" y="376"/>
                </a:lnTo>
                <a:lnTo>
                  <a:pt x="175" y="376"/>
                </a:lnTo>
                <a:lnTo>
                  <a:pt x="176" y="370"/>
                </a:lnTo>
                <a:lnTo>
                  <a:pt x="176" y="370"/>
                </a:lnTo>
                <a:lnTo>
                  <a:pt x="177" y="365"/>
                </a:lnTo>
                <a:lnTo>
                  <a:pt x="186" y="349"/>
                </a:lnTo>
                <a:lnTo>
                  <a:pt x="189" y="344"/>
                </a:lnTo>
                <a:lnTo>
                  <a:pt x="192" y="331"/>
                </a:lnTo>
                <a:lnTo>
                  <a:pt x="193" y="323"/>
                </a:lnTo>
                <a:lnTo>
                  <a:pt x="193" y="323"/>
                </a:lnTo>
                <a:lnTo>
                  <a:pt x="193" y="322"/>
                </a:lnTo>
                <a:lnTo>
                  <a:pt x="194" y="319"/>
                </a:lnTo>
                <a:lnTo>
                  <a:pt x="194" y="317"/>
                </a:lnTo>
                <a:lnTo>
                  <a:pt x="196" y="315"/>
                </a:lnTo>
                <a:lnTo>
                  <a:pt x="199" y="313"/>
                </a:lnTo>
                <a:lnTo>
                  <a:pt x="202" y="310"/>
                </a:lnTo>
                <a:lnTo>
                  <a:pt x="204" y="306"/>
                </a:lnTo>
                <a:lnTo>
                  <a:pt x="204" y="306"/>
                </a:lnTo>
                <a:lnTo>
                  <a:pt x="205" y="303"/>
                </a:lnTo>
                <a:lnTo>
                  <a:pt x="206" y="294"/>
                </a:lnTo>
                <a:lnTo>
                  <a:pt x="211" y="287"/>
                </a:lnTo>
                <a:lnTo>
                  <a:pt x="216" y="281"/>
                </a:lnTo>
                <a:lnTo>
                  <a:pt x="228" y="271"/>
                </a:lnTo>
                <a:lnTo>
                  <a:pt x="233" y="265"/>
                </a:lnTo>
                <a:lnTo>
                  <a:pt x="238" y="259"/>
                </a:lnTo>
                <a:lnTo>
                  <a:pt x="241" y="252"/>
                </a:lnTo>
                <a:lnTo>
                  <a:pt x="242" y="250"/>
                </a:lnTo>
                <a:lnTo>
                  <a:pt x="245" y="244"/>
                </a:lnTo>
                <a:lnTo>
                  <a:pt x="249" y="237"/>
                </a:lnTo>
                <a:lnTo>
                  <a:pt x="252" y="232"/>
                </a:lnTo>
                <a:lnTo>
                  <a:pt x="254" y="230"/>
                </a:lnTo>
                <a:lnTo>
                  <a:pt x="258" y="227"/>
                </a:lnTo>
                <a:lnTo>
                  <a:pt x="270" y="217"/>
                </a:lnTo>
                <a:lnTo>
                  <a:pt x="292" y="203"/>
                </a:lnTo>
                <a:lnTo>
                  <a:pt x="304" y="194"/>
                </a:lnTo>
                <a:lnTo>
                  <a:pt x="310" y="188"/>
                </a:lnTo>
                <a:lnTo>
                  <a:pt x="314" y="183"/>
                </a:lnTo>
                <a:lnTo>
                  <a:pt x="324" y="170"/>
                </a:lnTo>
                <a:lnTo>
                  <a:pt x="332" y="155"/>
                </a:lnTo>
                <a:lnTo>
                  <a:pt x="334" y="151"/>
                </a:lnTo>
                <a:lnTo>
                  <a:pt x="340" y="141"/>
                </a:lnTo>
                <a:lnTo>
                  <a:pt x="342" y="139"/>
                </a:lnTo>
                <a:lnTo>
                  <a:pt x="343" y="137"/>
                </a:lnTo>
                <a:lnTo>
                  <a:pt x="343" y="136"/>
                </a:lnTo>
                <a:lnTo>
                  <a:pt x="344" y="134"/>
                </a:lnTo>
                <a:lnTo>
                  <a:pt x="344" y="131"/>
                </a:lnTo>
                <a:lnTo>
                  <a:pt x="346" y="131"/>
                </a:lnTo>
                <a:lnTo>
                  <a:pt x="347" y="129"/>
                </a:lnTo>
                <a:lnTo>
                  <a:pt x="347" y="129"/>
                </a:lnTo>
                <a:lnTo>
                  <a:pt x="347" y="129"/>
                </a:lnTo>
                <a:lnTo>
                  <a:pt x="348" y="127"/>
                </a:lnTo>
                <a:lnTo>
                  <a:pt x="348" y="127"/>
                </a:lnTo>
                <a:lnTo>
                  <a:pt x="348" y="1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470"/>
          <p:cNvSpPr>
            <a:spLocks/>
          </p:cNvSpPr>
          <p:nvPr/>
        </p:nvSpPr>
        <p:spPr bwMode="auto">
          <a:xfrm>
            <a:off x="8298120" y="7909269"/>
            <a:ext cx="11113" cy="14288"/>
          </a:xfrm>
          <a:custGeom>
            <a:avLst/>
            <a:gdLst>
              <a:gd name="T0" fmla="*/ 21 w 21"/>
              <a:gd name="T1" fmla="*/ 9 h 25"/>
              <a:gd name="T2" fmla="*/ 14 w 21"/>
              <a:gd name="T3" fmla="*/ 2 h 25"/>
              <a:gd name="T4" fmla="*/ 11 w 21"/>
              <a:gd name="T5" fmla="*/ 0 h 25"/>
              <a:gd name="T6" fmla="*/ 10 w 21"/>
              <a:gd name="T7" fmla="*/ 2 h 25"/>
              <a:gd name="T8" fmla="*/ 9 w 21"/>
              <a:gd name="T9" fmla="*/ 3 h 25"/>
              <a:gd name="T10" fmla="*/ 9 w 21"/>
              <a:gd name="T11" fmla="*/ 6 h 25"/>
              <a:gd name="T12" fmla="*/ 7 w 21"/>
              <a:gd name="T13" fmla="*/ 7 h 25"/>
              <a:gd name="T14" fmla="*/ 6 w 21"/>
              <a:gd name="T15" fmla="*/ 7 h 25"/>
              <a:gd name="T16" fmla="*/ 2 w 21"/>
              <a:gd name="T17" fmla="*/ 4 h 25"/>
              <a:gd name="T18" fmla="*/ 0 w 21"/>
              <a:gd name="T19" fmla="*/ 4 h 25"/>
              <a:gd name="T20" fmla="*/ 0 w 21"/>
              <a:gd name="T21" fmla="*/ 5 h 25"/>
              <a:gd name="T22" fmla="*/ 1 w 21"/>
              <a:gd name="T23" fmla="*/ 6 h 25"/>
              <a:gd name="T24" fmla="*/ 1 w 21"/>
              <a:gd name="T25" fmla="*/ 8 h 25"/>
              <a:gd name="T26" fmla="*/ 1 w 21"/>
              <a:gd name="T27" fmla="*/ 9 h 25"/>
              <a:gd name="T28" fmla="*/ 0 w 21"/>
              <a:gd name="T29" fmla="*/ 12 h 25"/>
              <a:gd name="T30" fmla="*/ 1 w 21"/>
              <a:gd name="T31" fmla="*/ 13 h 25"/>
              <a:gd name="T32" fmla="*/ 19 w 21"/>
              <a:gd name="T33" fmla="*/ 25 h 25"/>
              <a:gd name="T34" fmla="*/ 19 w 21"/>
              <a:gd name="T35" fmla="*/ 25 h 25"/>
              <a:gd name="T36" fmla="*/ 20 w 21"/>
              <a:gd name="T37" fmla="*/ 25 h 25"/>
              <a:gd name="T38" fmla="*/ 20 w 21"/>
              <a:gd name="T39" fmla="*/ 25 h 25"/>
              <a:gd name="T40" fmla="*/ 20 w 21"/>
              <a:gd name="T41" fmla="*/ 23 h 25"/>
              <a:gd name="T42" fmla="*/ 18 w 21"/>
              <a:gd name="T43" fmla="*/ 20 h 25"/>
              <a:gd name="T44" fmla="*/ 18 w 21"/>
              <a:gd name="T45" fmla="*/ 18 h 25"/>
              <a:gd name="T46" fmla="*/ 19 w 21"/>
              <a:gd name="T47" fmla="*/ 16 h 25"/>
              <a:gd name="T48" fmla="*/ 19 w 21"/>
              <a:gd name="T49" fmla="*/ 14 h 25"/>
              <a:gd name="T50" fmla="*/ 20 w 21"/>
              <a:gd name="T51" fmla="*/ 14 h 25"/>
              <a:gd name="T52" fmla="*/ 20 w 21"/>
              <a:gd name="T53" fmla="*/ 12 h 25"/>
              <a:gd name="T54" fmla="*/ 17 w 21"/>
              <a:gd name="T55" fmla="*/ 8 h 25"/>
              <a:gd name="T56" fmla="*/ 17 w 21"/>
              <a:gd name="T57" fmla="*/ 7 h 25"/>
              <a:gd name="T58" fmla="*/ 21 w 21"/>
              <a:gd name="T59"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5">
                <a:moveTo>
                  <a:pt x="21" y="9"/>
                </a:moveTo>
                <a:lnTo>
                  <a:pt x="14" y="2"/>
                </a:lnTo>
                <a:lnTo>
                  <a:pt x="11" y="0"/>
                </a:lnTo>
                <a:lnTo>
                  <a:pt x="10" y="2"/>
                </a:lnTo>
                <a:lnTo>
                  <a:pt x="9" y="3"/>
                </a:lnTo>
                <a:lnTo>
                  <a:pt x="9" y="6"/>
                </a:lnTo>
                <a:lnTo>
                  <a:pt x="7" y="7"/>
                </a:lnTo>
                <a:lnTo>
                  <a:pt x="6" y="7"/>
                </a:lnTo>
                <a:lnTo>
                  <a:pt x="2" y="4"/>
                </a:lnTo>
                <a:lnTo>
                  <a:pt x="0" y="4"/>
                </a:lnTo>
                <a:lnTo>
                  <a:pt x="0" y="5"/>
                </a:lnTo>
                <a:lnTo>
                  <a:pt x="1" y="6"/>
                </a:lnTo>
                <a:lnTo>
                  <a:pt x="1" y="8"/>
                </a:lnTo>
                <a:lnTo>
                  <a:pt x="1" y="9"/>
                </a:lnTo>
                <a:lnTo>
                  <a:pt x="0" y="12"/>
                </a:lnTo>
                <a:lnTo>
                  <a:pt x="1" y="13"/>
                </a:lnTo>
                <a:lnTo>
                  <a:pt x="19" y="25"/>
                </a:lnTo>
                <a:lnTo>
                  <a:pt x="19" y="25"/>
                </a:lnTo>
                <a:lnTo>
                  <a:pt x="20" y="25"/>
                </a:lnTo>
                <a:lnTo>
                  <a:pt x="20" y="25"/>
                </a:lnTo>
                <a:lnTo>
                  <a:pt x="20" y="23"/>
                </a:lnTo>
                <a:lnTo>
                  <a:pt x="18" y="20"/>
                </a:lnTo>
                <a:lnTo>
                  <a:pt x="18" y="18"/>
                </a:lnTo>
                <a:lnTo>
                  <a:pt x="19" y="16"/>
                </a:lnTo>
                <a:lnTo>
                  <a:pt x="19" y="14"/>
                </a:lnTo>
                <a:lnTo>
                  <a:pt x="20" y="14"/>
                </a:lnTo>
                <a:lnTo>
                  <a:pt x="20" y="12"/>
                </a:lnTo>
                <a:lnTo>
                  <a:pt x="17" y="8"/>
                </a:lnTo>
                <a:lnTo>
                  <a:pt x="17" y="7"/>
                </a:lnTo>
                <a:lnTo>
                  <a:pt x="21"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471"/>
          <p:cNvSpPr>
            <a:spLocks/>
          </p:cNvSpPr>
          <p:nvPr/>
        </p:nvSpPr>
        <p:spPr bwMode="auto">
          <a:xfrm>
            <a:off x="8083808" y="7836244"/>
            <a:ext cx="4763" cy="3175"/>
          </a:xfrm>
          <a:custGeom>
            <a:avLst/>
            <a:gdLst>
              <a:gd name="T0" fmla="*/ 4 w 11"/>
              <a:gd name="T1" fmla="*/ 6 h 7"/>
              <a:gd name="T2" fmla="*/ 8 w 11"/>
              <a:gd name="T3" fmla="*/ 6 h 7"/>
              <a:gd name="T4" fmla="*/ 10 w 11"/>
              <a:gd name="T5" fmla="*/ 5 h 7"/>
              <a:gd name="T6" fmla="*/ 11 w 11"/>
              <a:gd name="T7" fmla="*/ 2 h 7"/>
              <a:gd name="T8" fmla="*/ 10 w 11"/>
              <a:gd name="T9" fmla="*/ 0 h 7"/>
              <a:gd name="T10" fmla="*/ 9 w 11"/>
              <a:gd name="T11" fmla="*/ 0 h 7"/>
              <a:gd name="T12" fmla="*/ 6 w 11"/>
              <a:gd name="T13" fmla="*/ 1 h 7"/>
              <a:gd name="T14" fmla="*/ 5 w 11"/>
              <a:gd name="T15" fmla="*/ 2 h 7"/>
              <a:gd name="T16" fmla="*/ 1 w 11"/>
              <a:gd name="T17" fmla="*/ 5 h 7"/>
              <a:gd name="T18" fmla="*/ 0 w 11"/>
              <a:gd name="T19" fmla="*/ 6 h 7"/>
              <a:gd name="T20" fmla="*/ 1 w 11"/>
              <a:gd name="T21" fmla="*/ 6 h 7"/>
              <a:gd name="T22" fmla="*/ 1 w 11"/>
              <a:gd name="T23" fmla="*/ 7 h 7"/>
              <a:gd name="T24" fmla="*/ 4 w 11"/>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4" y="6"/>
                </a:moveTo>
                <a:lnTo>
                  <a:pt x="8" y="6"/>
                </a:lnTo>
                <a:lnTo>
                  <a:pt x="10" y="5"/>
                </a:lnTo>
                <a:lnTo>
                  <a:pt x="11" y="2"/>
                </a:lnTo>
                <a:lnTo>
                  <a:pt x="10" y="0"/>
                </a:lnTo>
                <a:lnTo>
                  <a:pt x="9" y="0"/>
                </a:lnTo>
                <a:lnTo>
                  <a:pt x="6" y="1"/>
                </a:lnTo>
                <a:lnTo>
                  <a:pt x="5" y="2"/>
                </a:lnTo>
                <a:lnTo>
                  <a:pt x="1" y="5"/>
                </a:lnTo>
                <a:lnTo>
                  <a:pt x="0" y="6"/>
                </a:lnTo>
                <a:lnTo>
                  <a:pt x="1" y="6"/>
                </a:lnTo>
                <a:lnTo>
                  <a:pt x="1" y="7"/>
                </a:lnTo>
                <a:lnTo>
                  <a:pt x="4"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472"/>
          <p:cNvSpPr>
            <a:spLocks/>
          </p:cNvSpPr>
          <p:nvPr/>
        </p:nvSpPr>
        <p:spPr bwMode="auto">
          <a:xfrm>
            <a:off x="8090158" y="7828307"/>
            <a:ext cx="11113" cy="9525"/>
          </a:xfrm>
          <a:custGeom>
            <a:avLst/>
            <a:gdLst>
              <a:gd name="T0" fmla="*/ 3 w 20"/>
              <a:gd name="T1" fmla="*/ 19 h 19"/>
              <a:gd name="T2" fmla="*/ 6 w 20"/>
              <a:gd name="T3" fmla="*/ 19 h 19"/>
              <a:gd name="T4" fmla="*/ 7 w 20"/>
              <a:gd name="T5" fmla="*/ 17 h 19"/>
              <a:gd name="T6" fmla="*/ 8 w 20"/>
              <a:gd name="T7" fmla="*/ 16 h 19"/>
              <a:gd name="T8" fmla="*/ 9 w 20"/>
              <a:gd name="T9" fmla="*/ 15 h 19"/>
              <a:gd name="T10" fmla="*/ 10 w 20"/>
              <a:gd name="T11" fmla="*/ 15 h 19"/>
              <a:gd name="T12" fmla="*/ 12 w 20"/>
              <a:gd name="T13" fmla="*/ 14 h 19"/>
              <a:gd name="T14" fmla="*/ 15 w 20"/>
              <a:gd name="T15" fmla="*/ 13 h 19"/>
              <a:gd name="T16" fmla="*/ 15 w 20"/>
              <a:gd name="T17" fmla="*/ 12 h 19"/>
              <a:gd name="T18" fmla="*/ 16 w 20"/>
              <a:gd name="T19" fmla="*/ 11 h 19"/>
              <a:gd name="T20" fmla="*/ 17 w 20"/>
              <a:gd name="T21" fmla="*/ 9 h 19"/>
              <a:gd name="T22" fmla="*/ 20 w 20"/>
              <a:gd name="T23" fmla="*/ 5 h 19"/>
              <a:gd name="T24" fmla="*/ 20 w 20"/>
              <a:gd name="T25" fmla="*/ 3 h 19"/>
              <a:gd name="T26" fmla="*/ 19 w 20"/>
              <a:gd name="T27" fmla="*/ 1 h 19"/>
              <a:gd name="T28" fmla="*/ 18 w 20"/>
              <a:gd name="T29" fmla="*/ 0 h 19"/>
              <a:gd name="T30" fmla="*/ 17 w 20"/>
              <a:gd name="T31" fmla="*/ 1 h 19"/>
              <a:gd name="T32" fmla="*/ 16 w 20"/>
              <a:gd name="T33" fmla="*/ 1 h 19"/>
              <a:gd name="T34" fmla="*/ 13 w 20"/>
              <a:gd name="T35" fmla="*/ 1 h 19"/>
              <a:gd name="T36" fmla="*/ 12 w 20"/>
              <a:gd name="T37" fmla="*/ 2 h 19"/>
              <a:gd name="T38" fmla="*/ 10 w 20"/>
              <a:gd name="T39" fmla="*/ 4 h 19"/>
              <a:gd name="T40" fmla="*/ 8 w 20"/>
              <a:gd name="T41" fmla="*/ 4 h 19"/>
              <a:gd name="T42" fmla="*/ 7 w 20"/>
              <a:gd name="T43" fmla="*/ 5 h 19"/>
              <a:gd name="T44" fmla="*/ 6 w 20"/>
              <a:gd name="T45" fmla="*/ 7 h 19"/>
              <a:gd name="T46" fmla="*/ 5 w 20"/>
              <a:gd name="T47" fmla="*/ 9 h 19"/>
              <a:gd name="T48" fmla="*/ 3 w 20"/>
              <a:gd name="T49" fmla="*/ 10 h 19"/>
              <a:gd name="T50" fmla="*/ 2 w 20"/>
              <a:gd name="T51" fmla="*/ 11 h 19"/>
              <a:gd name="T52" fmla="*/ 2 w 20"/>
              <a:gd name="T53" fmla="*/ 12 h 19"/>
              <a:gd name="T54" fmla="*/ 1 w 20"/>
              <a:gd name="T55" fmla="*/ 13 h 19"/>
              <a:gd name="T56" fmla="*/ 0 w 20"/>
              <a:gd name="T57" fmla="*/ 13 h 19"/>
              <a:gd name="T58" fmla="*/ 0 w 20"/>
              <a:gd name="T59" fmla="*/ 14 h 19"/>
              <a:gd name="T60" fmla="*/ 0 w 20"/>
              <a:gd name="T61" fmla="*/ 16 h 19"/>
              <a:gd name="T62" fmla="*/ 3 w 20"/>
              <a:gd name="T6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9">
                <a:moveTo>
                  <a:pt x="3" y="19"/>
                </a:moveTo>
                <a:lnTo>
                  <a:pt x="6" y="19"/>
                </a:lnTo>
                <a:lnTo>
                  <a:pt x="7" y="17"/>
                </a:lnTo>
                <a:lnTo>
                  <a:pt x="8" y="16"/>
                </a:lnTo>
                <a:lnTo>
                  <a:pt x="9" y="15"/>
                </a:lnTo>
                <a:lnTo>
                  <a:pt x="10" y="15"/>
                </a:lnTo>
                <a:lnTo>
                  <a:pt x="12" y="14"/>
                </a:lnTo>
                <a:lnTo>
                  <a:pt x="15" y="13"/>
                </a:lnTo>
                <a:lnTo>
                  <a:pt x="15" y="12"/>
                </a:lnTo>
                <a:lnTo>
                  <a:pt x="16" y="11"/>
                </a:lnTo>
                <a:lnTo>
                  <a:pt x="17" y="9"/>
                </a:lnTo>
                <a:lnTo>
                  <a:pt x="20" y="5"/>
                </a:lnTo>
                <a:lnTo>
                  <a:pt x="20" y="3"/>
                </a:lnTo>
                <a:lnTo>
                  <a:pt x="19" y="1"/>
                </a:lnTo>
                <a:lnTo>
                  <a:pt x="18" y="0"/>
                </a:lnTo>
                <a:lnTo>
                  <a:pt x="17" y="1"/>
                </a:lnTo>
                <a:lnTo>
                  <a:pt x="16" y="1"/>
                </a:lnTo>
                <a:lnTo>
                  <a:pt x="13" y="1"/>
                </a:lnTo>
                <a:lnTo>
                  <a:pt x="12" y="2"/>
                </a:lnTo>
                <a:lnTo>
                  <a:pt x="10" y="4"/>
                </a:lnTo>
                <a:lnTo>
                  <a:pt x="8" y="4"/>
                </a:lnTo>
                <a:lnTo>
                  <a:pt x="7" y="5"/>
                </a:lnTo>
                <a:lnTo>
                  <a:pt x="6" y="7"/>
                </a:lnTo>
                <a:lnTo>
                  <a:pt x="5" y="9"/>
                </a:lnTo>
                <a:lnTo>
                  <a:pt x="3" y="10"/>
                </a:lnTo>
                <a:lnTo>
                  <a:pt x="2" y="11"/>
                </a:lnTo>
                <a:lnTo>
                  <a:pt x="2" y="12"/>
                </a:lnTo>
                <a:lnTo>
                  <a:pt x="1" y="13"/>
                </a:lnTo>
                <a:lnTo>
                  <a:pt x="0" y="13"/>
                </a:lnTo>
                <a:lnTo>
                  <a:pt x="0" y="14"/>
                </a:lnTo>
                <a:lnTo>
                  <a:pt x="0" y="16"/>
                </a:lnTo>
                <a:lnTo>
                  <a:pt x="3"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473"/>
          <p:cNvSpPr>
            <a:spLocks/>
          </p:cNvSpPr>
          <p:nvPr/>
        </p:nvSpPr>
        <p:spPr bwMode="auto">
          <a:xfrm>
            <a:off x="8266370" y="7875932"/>
            <a:ext cx="4763" cy="11113"/>
          </a:xfrm>
          <a:custGeom>
            <a:avLst/>
            <a:gdLst>
              <a:gd name="T0" fmla="*/ 2 w 8"/>
              <a:gd name="T1" fmla="*/ 16 h 19"/>
              <a:gd name="T2" fmla="*/ 3 w 8"/>
              <a:gd name="T3" fmla="*/ 19 h 19"/>
              <a:gd name="T4" fmla="*/ 6 w 8"/>
              <a:gd name="T5" fmla="*/ 16 h 19"/>
              <a:gd name="T6" fmla="*/ 7 w 8"/>
              <a:gd name="T7" fmla="*/ 8 h 19"/>
              <a:gd name="T8" fmla="*/ 8 w 8"/>
              <a:gd name="T9" fmla="*/ 2 h 19"/>
              <a:gd name="T10" fmla="*/ 7 w 8"/>
              <a:gd name="T11" fmla="*/ 1 h 19"/>
              <a:gd name="T12" fmla="*/ 4 w 8"/>
              <a:gd name="T13" fmla="*/ 1 h 19"/>
              <a:gd name="T14" fmla="*/ 3 w 8"/>
              <a:gd name="T15" fmla="*/ 0 h 19"/>
              <a:gd name="T16" fmla="*/ 3 w 8"/>
              <a:gd name="T17" fmla="*/ 0 h 19"/>
              <a:gd name="T18" fmla="*/ 1 w 8"/>
              <a:gd name="T19" fmla="*/ 0 h 19"/>
              <a:gd name="T20" fmla="*/ 0 w 8"/>
              <a:gd name="T21" fmla="*/ 2 h 19"/>
              <a:gd name="T22" fmla="*/ 1 w 8"/>
              <a:gd name="T23" fmla="*/ 3 h 19"/>
              <a:gd name="T24" fmla="*/ 1 w 8"/>
              <a:gd name="T25" fmla="*/ 6 h 19"/>
              <a:gd name="T26" fmla="*/ 0 w 8"/>
              <a:gd name="T27" fmla="*/ 7 h 19"/>
              <a:gd name="T28" fmla="*/ 0 w 8"/>
              <a:gd name="T29" fmla="*/ 9 h 19"/>
              <a:gd name="T30" fmla="*/ 0 w 8"/>
              <a:gd name="T31" fmla="*/ 12 h 19"/>
              <a:gd name="T32" fmla="*/ 1 w 8"/>
              <a:gd name="T33" fmla="*/ 15 h 19"/>
              <a:gd name="T34" fmla="*/ 2 w 8"/>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9">
                <a:moveTo>
                  <a:pt x="2" y="16"/>
                </a:moveTo>
                <a:lnTo>
                  <a:pt x="3" y="19"/>
                </a:lnTo>
                <a:lnTo>
                  <a:pt x="6" y="16"/>
                </a:lnTo>
                <a:lnTo>
                  <a:pt x="7" y="8"/>
                </a:lnTo>
                <a:lnTo>
                  <a:pt x="8" y="2"/>
                </a:lnTo>
                <a:lnTo>
                  <a:pt x="7" y="1"/>
                </a:lnTo>
                <a:lnTo>
                  <a:pt x="4" y="1"/>
                </a:lnTo>
                <a:lnTo>
                  <a:pt x="3" y="0"/>
                </a:lnTo>
                <a:lnTo>
                  <a:pt x="3" y="0"/>
                </a:lnTo>
                <a:lnTo>
                  <a:pt x="1" y="0"/>
                </a:lnTo>
                <a:lnTo>
                  <a:pt x="0" y="2"/>
                </a:lnTo>
                <a:lnTo>
                  <a:pt x="1" y="3"/>
                </a:lnTo>
                <a:lnTo>
                  <a:pt x="1" y="6"/>
                </a:lnTo>
                <a:lnTo>
                  <a:pt x="0" y="7"/>
                </a:lnTo>
                <a:lnTo>
                  <a:pt x="0" y="9"/>
                </a:lnTo>
                <a:lnTo>
                  <a:pt x="0" y="12"/>
                </a:lnTo>
                <a:lnTo>
                  <a:pt x="1" y="15"/>
                </a:lnTo>
                <a:lnTo>
                  <a:pt x="2" y="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474"/>
          <p:cNvSpPr>
            <a:spLocks/>
          </p:cNvSpPr>
          <p:nvPr/>
        </p:nvSpPr>
        <p:spPr bwMode="auto">
          <a:xfrm>
            <a:off x="8264783" y="7867994"/>
            <a:ext cx="4763" cy="9525"/>
          </a:xfrm>
          <a:custGeom>
            <a:avLst/>
            <a:gdLst>
              <a:gd name="T0" fmla="*/ 8 w 10"/>
              <a:gd name="T1" fmla="*/ 15 h 19"/>
              <a:gd name="T2" fmla="*/ 10 w 10"/>
              <a:gd name="T3" fmla="*/ 14 h 19"/>
              <a:gd name="T4" fmla="*/ 10 w 10"/>
              <a:gd name="T5" fmla="*/ 12 h 19"/>
              <a:gd name="T6" fmla="*/ 6 w 10"/>
              <a:gd name="T7" fmla="*/ 2 h 19"/>
              <a:gd name="T8" fmla="*/ 5 w 10"/>
              <a:gd name="T9" fmla="*/ 2 h 19"/>
              <a:gd name="T10" fmla="*/ 4 w 10"/>
              <a:gd name="T11" fmla="*/ 2 h 19"/>
              <a:gd name="T12" fmla="*/ 3 w 10"/>
              <a:gd name="T13" fmla="*/ 3 h 19"/>
              <a:gd name="T14" fmla="*/ 2 w 10"/>
              <a:gd name="T15" fmla="*/ 3 h 19"/>
              <a:gd name="T16" fmla="*/ 1 w 10"/>
              <a:gd name="T17" fmla="*/ 0 h 19"/>
              <a:gd name="T18" fmla="*/ 0 w 10"/>
              <a:gd name="T19" fmla="*/ 3 h 19"/>
              <a:gd name="T20" fmla="*/ 0 w 10"/>
              <a:gd name="T21" fmla="*/ 8 h 19"/>
              <a:gd name="T22" fmla="*/ 0 w 10"/>
              <a:gd name="T23" fmla="*/ 13 h 19"/>
              <a:gd name="T24" fmla="*/ 1 w 10"/>
              <a:gd name="T25" fmla="*/ 15 h 19"/>
              <a:gd name="T26" fmla="*/ 2 w 10"/>
              <a:gd name="T27" fmla="*/ 16 h 19"/>
              <a:gd name="T28" fmla="*/ 2 w 10"/>
              <a:gd name="T29" fmla="*/ 17 h 19"/>
              <a:gd name="T30" fmla="*/ 2 w 10"/>
              <a:gd name="T31" fmla="*/ 19 h 19"/>
              <a:gd name="T32" fmla="*/ 2 w 10"/>
              <a:gd name="T33" fmla="*/ 19 h 19"/>
              <a:gd name="T34" fmla="*/ 3 w 10"/>
              <a:gd name="T35" fmla="*/ 19 h 19"/>
              <a:gd name="T36" fmla="*/ 4 w 10"/>
              <a:gd name="T37" fmla="*/ 17 h 19"/>
              <a:gd name="T38" fmla="*/ 4 w 10"/>
              <a:gd name="T39" fmla="*/ 15 h 19"/>
              <a:gd name="T40" fmla="*/ 4 w 10"/>
              <a:gd name="T41" fmla="*/ 15 h 19"/>
              <a:gd name="T42" fmla="*/ 8 w 10"/>
              <a:gd name="T4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8" y="15"/>
                </a:moveTo>
                <a:lnTo>
                  <a:pt x="10" y="14"/>
                </a:lnTo>
                <a:lnTo>
                  <a:pt x="10" y="12"/>
                </a:lnTo>
                <a:lnTo>
                  <a:pt x="6" y="2"/>
                </a:lnTo>
                <a:lnTo>
                  <a:pt x="5" y="2"/>
                </a:lnTo>
                <a:lnTo>
                  <a:pt x="4" y="2"/>
                </a:lnTo>
                <a:lnTo>
                  <a:pt x="3" y="3"/>
                </a:lnTo>
                <a:lnTo>
                  <a:pt x="2" y="3"/>
                </a:lnTo>
                <a:lnTo>
                  <a:pt x="1" y="0"/>
                </a:lnTo>
                <a:lnTo>
                  <a:pt x="0" y="3"/>
                </a:lnTo>
                <a:lnTo>
                  <a:pt x="0" y="8"/>
                </a:lnTo>
                <a:lnTo>
                  <a:pt x="0" y="13"/>
                </a:lnTo>
                <a:lnTo>
                  <a:pt x="1" y="15"/>
                </a:lnTo>
                <a:lnTo>
                  <a:pt x="2" y="16"/>
                </a:lnTo>
                <a:lnTo>
                  <a:pt x="2" y="17"/>
                </a:lnTo>
                <a:lnTo>
                  <a:pt x="2" y="19"/>
                </a:lnTo>
                <a:lnTo>
                  <a:pt x="2" y="19"/>
                </a:lnTo>
                <a:lnTo>
                  <a:pt x="3" y="19"/>
                </a:lnTo>
                <a:lnTo>
                  <a:pt x="4" y="17"/>
                </a:lnTo>
                <a:lnTo>
                  <a:pt x="4" y="15"/>
                </a:lnTo>
                <a:lnTo>
                  <a:pt x="4" y="15"/>
                </a:lnTo>
                <a:lnTo>
                  <a:pt x="8"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475"/>
          <p:cNvSpPr>
            <a:spLocks/>
          </p:cNvSpPr>
          <p:nvPr/>
        </p:nvSpPr>
        <p:spPr bwMode="auto">
          <a:xfrm>
            <a:off x="7966333" y="7636219"/>
            <a:ext cx="12700" cy="12700"/>
          </a:xfrm>
          <a:custGeom>
            <a:avLst/>
            <a:gdLst>
              <a:gd name="T0" fmla="*/ 3 w 23"/>
              <a:gd name="T1" fmla="*/ 23 h 24"/>
              <a:gd name="T2" fmla="*/ 5 w 23"/>
              <a:gd name="T3" fmla="*/ 24 h 24"/>
              <a:gd name="T4" fmla="*/ 9 w 23"/>
              <a:gd name="T5" fmla="*/ 24 h 24"/>
              <a:gd name="T6" fmla="*/ 14 w 23"/>
              <a:gd name="T7" fmla="*/ 18 h 24"/>
              <a:gd name="T8" fmla="*/ 15 w 23"/>
              <a:gd name="T9" fmla="*/ 17 h 24"/>
              <a:gd name="T10" fmla="*/ 16 w 23"/>
              <a:gd name="T11" fmla="*/ 17 h 24"/>
              <a:gd name="T12" fmla="*/ 17 w 23"/>
              <a:gd name="T13" fmla="*/ 16 h 24"/>
              <a:gd name="T14" fmla="*/ 20 w 23"/>
              <a:gd name="T15" fmla="*/ 13 h 24"/>
              <a:gd name="T16" fmla="*/ 22 w 23"/>
              <a:gd name="T17" fmla="*/ 12 h 24"/>
              <a:gd name="T18" fmla="*/ 23 w 23"/>
              <a:gd name="T19" fmla="*/ 11 h 24"/>
              <a:gd name="T20" fmla="*/ 23 w 23"/>
              <a:gd name="T21" fmla="*/ 9 h 24"/>
              <a:gd name="T22" fmla="*/ 19 w 23"/>
              <a:gd name="T23" fmla="*/ 3 h 24"/>
              <a:gd name="T24" fmla="*/ 17 w 23"/>
              <a:gd name="T25" fmla="*/ 1 h 24"/>
              <a:gd name="T26" fmla="*/ 15 w 23"/>
              <a:gd name="T27" fmla="*/ 0 h 24"/>
              <a:gd name="T28" fmla="*/ 14 w 23"/>
              <a:gd name="T29" fmla="*/ 2 h 24"/>
              <a:gd name="T30" fmla="*/ 12 w 23"/>
              <a:gd name="T31" fmla="*/ 4 h 24"/>
              <a:gd name="T32" fmla="*/ 12 w 23"/>
              <a:gd name="T33" fmla="*/ 6 h 24"/>
              <a:gd name="T34" fmla="*/ 9 w 23"/>
              <a:gd name="T35" fmla="*/ 8 h 24"/>
              <a:gd name="T36" fmla="*/ 6 w 23"/>
              <a:gd name="T37" fmla="*/ 8 h 24"/>
              <a:gd name="T38" fmla="*/ 5 w 23"/>
              <a:gd name="T39" fmla="*/ 9 h 24"/>
              <a:gd name="T40" fmla="*/ 5 w 23"/>
              <a:gd name="T41" fmla="*/ 10 h 24"/>
              <a:gd name="T42" fmla="*/ 4 w 23"/>
              <a:gd name="T43" fmla="*/ 11 h 24"/>
              <a:gd name="T44" fmla="*/ 2 w 23"/>
              <a:gd name="T45" fmla="*/ 12 h 24"/>
              <a:gd name="T46" fmla="*/ 0 w 23"/>
              <a:gd name="T47" fmla="*/ 14 h 24"/>
              <a:gd name="T48" fmla="*/ 6 w 23"/>
              <a:gd name="T49" fmla="*/ 18 h 24"/>
              <a:gd name="T50" fmla="*/ 7 w 23"/>
              <a:gd name="T51" fmla="*/ 18 h 24"/>
              <a:gd name="T52" fmla="*/ 10 w 23"/>
              <a:gd name="T53" fmla="*/ 17 h 24"/>
              <a:gd name="T54" fmla="*/ 12 w 23"/>
              <a:gd name="T55" fmla="*/ 14 h 24"/>
              <a:gd name="T56" fmla="*/ 13 w 23"/>
              <a:gd name="T57" fmla="*/ 13 h 24"/>
              <a:gd name="T58" fmla="*/ 10 w 23"/>
              <a:gd name="T59" fmla="*/ 17 h 24"/>
              <a:gd name="T60" fmla="*/ 3 w 23"/>
              <a:gd name="T6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4">
                <a:moveTo>
                  <a:pt x="3" y="23"/>
                </a:moveTo>
                <a:lnTo>
                  <a:pt x="5" y="24"/>
                </a:lnTo>
                <a:lnTo>
                  <a:pt x="9" y="24"/>
                </a:lnTo>
                <a:lnTo>
                  <a:pt x="14" y="18"/>
                </a:lnTo>
                <a:lnTo>
                  <a:pt x="15" y="17"/>
                </a:lnTo>
                <a:lnTo>
                  <a:pt x="16" y="17"/>
                </a:lnTo>
                <a:lnTo>
                  <a:pt x="17" y="16"/>
                </a:lnTo>
                <a:lnTo>
                  <a:pt x="20" y="13"/>
                </a:lnTo>
                <a:lnTo>
                  <a:pt x="22" y="12"/>
                </a:lnTo>
                <a:lnTo>
                  <a:pt x="23" y="11"/>
                </a:lnTo>
                <a:lnTo>
                  <a:pt x="23" y="9"/>
                </a:lnTo>
                <a:lnTo>
                  <a:pt x="19" y="3"/>
                </a:lnTo>
                <a:lnTo>
                  <a:pt x="17" y="1"/>
                </a:lnTo>
                <a:lnTo>
                  <a:pt x="15" y="0"/>
                </a:lnTo>
                <a:lnTo>
                  <a:pt x="14" y="2"/>
                </a:lnTo>
                <a:lnTo>
                  <a:pt x="12" y="4"/>
                </a:lnTo>
                <a:lnTo>
                  <a:pt x="12" y="6"/>
                </a:lnTo>
                <a:lnTo>
                  <a:pt x="9" y="8"/>
                </a:lnTo>
                <a:lnTo>
                  <a:pt x="6" y="8"/>
                </a:lnTo>
                <a:lnTo>
                  <a:pt x="5" y="9"/>
                </a:lnTo>
                <a:lnTo>
                  <a:pt x="5" y="10"/>
                </a:lnTo>
                <a:lnTo>
                  <a:pt x="4" y="11"/>
                </a:lnTo>
                <a:lnTo>
                  <a:pt x="2" y="12"/>
                </a:lnTo>
                <a:lnTo>
                  <a:pt x="0" y="14"/>
                </a:lnTo>
                <a:lnTo>
                  <a:pt x="6" y="18"/>
                </a:lnTo>
                <a:lnTo>
                  <a:pt x="7" y="18"/>
                </a:lnTo>
                <a:lnTo>
                  <a:pt x="10" y="17"/>
                </a:lnTo>
                <a:lnTo>
                  <a:pt x="12" y="14"/>
                </a:lnTo>
                <a:lnTo>
                  <a:pt x="13" y="13"/>
                </a:lnTo>
                <a:lnTo>
                  <a:pt x="10" y="17"/>
                </a:lnTo>
                <a:lnTo>
                  <a:pt x="3" y="2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476"/>
          <p:cNvSpPr>
            <a:spLocks/>
          </p:cNvSpPr>
          <p:nvPr/>
        </p:nvSpPr>
        <p:spPr bwMode="auto">
          <a:xfrm>
            <a:off x="8006020" y="7461594"/>
            <a:ext cx="9525" cy="7938"/>
          </a:xfrm>
          <a:custGeom>
            <a:avLst/>
            <a:gdLst>
              <a:gd name="T0" fmla="*/ 2 w 18"/>
              <a:gd name="T1" fmla="*/ 0 h 15"/>
              <a:gd name="T2" fmla="*/ 0 w 18"/>
              <a:gd name="T3" fmla="*/ 2 h 15"/>
              <a:gd name="T4" fmla="*/ 0 w 18"/>
              <a:gd name="T5" fmla="*/ 4 h 15"/>
              <a:gd name="T6" fmla="*/ 1 w 18"/>
              <a:gd name="T7" fmla="*/ 7 h 15"/>
              <a:gd name="T8" fmla="*/ 3 w 18"/>
              <a:gd name="T9" fmla="*/ 10 h 15"/>
              <a:gd name="T10" fmla="*/ 13 w 18"/>
              <a:gd name="T11" fmla="*/ 15 h 15"/>
              <a:gd name="T12" fmla="*/ 15 w 18"/>
              <a:gd name="T13" fmla="*/ 15 h 15"/>
              <a:gd name="T14" fmla="*/ 18 w 18"/>
              <a:gd name="T15" fmla="*/ 14 h 15"/>
              <a:gd name="T16" fmla="*/ 18 w 18"/>
              <a:gd name="T17" fmla="*/ 12 h 15"/>
              <a:gd name="T18" fmla="*/ 17 w 18"/>
              <a:gd name="T19" fmla="*/ 11 h 15"/>
              <a:gd name="T20" fmla="*/ 17 w 18"/>
              <a:gd name="T21" fmla="*/ 8 h 15"/>
              <a:gd name="T22" fmla="*/ 17 w 18"/>
              <a:gd name="T23" fmla="*/ 7 h 15"/>
              <a:gd name="T24" fmla="*/ 11 w 18"/>
              <a:gd name="T25" fmla="*/ 3 h 15"/>
              <a:gd name="T26" fmla="*/ 10 w 18"/>
              <a:gd name="T27" fmla="*/ 2 h 15"/>
              <a:gd name="T28" fmla="*/ 10 w 18"/>
              <a:gd name="T29" fmla="*/ 2 h 15"/>
              <a:gd name="T30" fmla="*/ 9 w 18"/>
              <a:gd name="T31" fmla="*/ 2 h 15"/>
              <a:gd name="T32" fmla="*/ 9 w 18"/>
              <a:gd name="T33" fmla="*/ 1 h 15"/>
              <a:gd name="T34" fmla="*/ 9 w 18"/>
              <a:gd name="T35" fmla="*/ 0 h 15"/>
              <a:gd name="T36" fmla="*/ 8 w 18"/>
              <a:gd name="T37" fmla="*/ 1 h 15"/>
              <a:gd name="T38" fmla="*/ 5 w 18"/>
              <a:gd name="T39" fmla="*/ 2 h 15"/>
              <a:gd name="T40" fmla="*/ 5 w 18"/>
              <a:gd name="T41" fmla="*/ 2 h 15"/>
              <a:gd name="T42" fmla="*/ 5 w 18"/>
              <a:gd name="T43" fmla="*/ 1 h 15"/>
              <a:gd name="T44" fmla="*/ 4 w 18"/>
              <a:gd name="T45" fmla="*/ 0 h 15"/>
              <a:gd name="T46" fmla="*/ 3 w 18"/>
              <a:gd name="T47" fmla="*/ 0 h 15"/>
              <a:gd name="T48" fmla="*/ 2 w 18"/>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2" y="0"/>
                </a:moveTo>
                <a:lnTo>
                  <a:pt x="0" y="2"/>
                </a:lnTo>
                <a:lnTo>
                  <a:pt x="0" y="4"/>
                </a:lnTo>
                <a:lnTo>
                  <a:pt x="1" y="7"/>
                </a:lnTo>
                <a:lnTo>
                  <a:pt x="3" y="10"/>
                </a:lnTo>
                <a:lnTo>
                  <a:pt x="13" y="15"/>
                </a:lnTo>
                <a:lnTo>
                  <a:pt x="15" y="15"/>
                </a:lnTo>
                <a:lnTo>
                  <a:pt x="18" y="14"/>
                </a:lnTo>
                <a:lnTo>
                  <a:pt x="18" y="12"/>
                </a:lnTo>
                <a:lnTo>
                  <a:pt x="17" y="11"/>
                </a:lnTo>
                <a:lnTo>
                  <a:pt x="17" y="8"/>
                </a:lnTo>
                <a:lnTo>
                  <a:pt x="17" y="7"/>
                </a:lnTo>
                <a:lnTo>
                  <a:pt x="11" y="3"/>
                </a:lnTo>
                <a:lnTo>
                  <a:pt x="10" y="2"/>
                </a:lnTo>
                <a:lnTo>
                  <a:pt x="10" y="2"/>
                </a:lnTo>
                <a:lnTo>
                  <a:pt x="9" y="2"/>
                </a:lnTo>
                <a:lnTo>
                  <a:pt x="9" y="1"/>
                </a:lnTo>
                <a:lnTo>
                  <a:pt x="9" y="0"/>
                </a:lnTo>
                <a:lnTo>
                  <a:pt x="8" y="1"/>
                </a:lnTo>
                <a:lnTo>
                  <a:pt x="5" y="2"/>
                </a:lnTo>
                <a:lnTo>
                  <a:pt x="5" y="2"/>
                </a:lnTo>
                <a:lnTo>
                  <a:pt x="5" y="1"/>
                </a:lnTo>
                <a:lnTo>
                  <a:pt x="4" y="0"/>
                </a:lnTo>
                <a:lnTo>
                  <a:pt x="3" y="0"/>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9" name="Freeform 477"/>
          <p:cNvSpPr>
            <a:spLocks/>
          </p:cNvSpPr>
          <p:nvPr/>
        </p:nvSpPr>
        <p:spPr bwMode="auto">
          <a:xfrm>
            <a:off x="8023483" y="7431432"/>
            <a:ext cx="11113" cy="6350"/>
          </a:xfrm>
          <a:custGeom>
            <a:avLst/>
            <a:gdLst>
              <a:gd name="T0" fmla="*/ 14 w 19"/>
              <a:gd name="T1" fmla="*/ 2 h 12"/>
              <a:gd name="T2" fmla="*/ 10 w 19"/>
              <a:gd name="T3" fmla="*/ 0 h 12"/>
              <a:gd name="T4" fmla="*/ 8 w 19"/>
              <a:gd name="T5" fmla="*/ 0 h 12"/>
              <a:gd name="T6" fmla="*/ 3 w 19"/>
              <a:gd name="T7" fmla="*/ 2 h 12"/>
              <a:gd name="T8" fmla="*/ 0 w 19"/>
              <a:gd name="T9" fmla="*/ 3 h 12"/>
              <a:gd name="T10" fmla="*/ 0 w 19"/>
              <a:gd name="T11" fmla="*/ 4 h 12"/>
              <a:gd name="T12" fmla="*/ 0 w 19"/>
              <a:gd name="T13" fmla="*/ 5 h 12"/>
              <a:gd name="T14" fmla="*/ 0 w 19"/>
              <a:gd name="T15" fmla="*/ 6 h 12"/>
              <a:gd name="T16" fmla="*/ 5 w 19"/>
              <a:gd name="T17" fmla="*/ 11 h 12"/>
              <a:gd name="T18" fmla="*/ 10 w 19"/>
              <a:gd name="T19" fmla="*/ 11 h 12"/>
              <a:gd name="T20" fmla="*/ 12 w 19"/>
              <a:gd name="T21" fmla="*/ 10 h 12"/>
              <a:gd name="T22" fmla="*/ 13 w 19"/>
              <a:gd name="T23" fmla="*/ 9 h 12"/>
              <a:gd name="T24" fmla="*/ 12 w 19"/>
              <a:gd name="T25" fmla="*/ 10 h 12"/>
              <a:gd name="T26" fmla="*/ 10 w 19"/>
              <a:gd name="T27" fmla="*/ 11 h 12"/>
              <a:gd name="T28" fmla="*/ 12 w 19"/>
              <a:gd name="T29" fmla="*/ 12 h 12"/>
              <a:gd name="T30" fmla="*/ 18 w 19"/>
              <a:gd name="T31" fmla="*/ 10 h 12"/>
              <a:gd name="T32" fmla="*/ 19 w 19"/>
              <a:gd name="T33" fmla="*/ 8 h 12"/>
              <a:gd name="T34" fmla="*/ 18 w 19"/>
              <a:gd name="T35" fmla="*/ 6 h 12"/>
              <a:gd name="T36" fmla="*/ 16 w 19"/>
              <a:gd name="T37" fmla="*/ 8 h 12"/>
              <a:gd name="T38" fmla="*/ 16 w 19"/>
              <a:gd name="T39" fmla="*/ 4 h 12"/>
              <a:gd name="T40" fmla="*/ 14 w 19"/>
              <a:gd name="T4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2">
                <a:moveTo>
                  <a:pt x="14" y="2"/>
                </a:moveTo>
                <a:lnTo>
                  <a:pt x="10" y="0"/>
                </a:lnTo>
                <a:lnTo>
                  <a:pt x="8" y="0"/>
                </a:lnTo>
                <a:lnTo>
                  <a:pt x="3" y="2"/>
                </a:lnTo>
                <a:lnTo>
                  <a:pt x="0" y="3"/>
                </a:lnTo>
                <a:lnTo>
                  <a:pt x="0" y="4"/>
                </a:lnTo>
                <a:lnTo>
                  <a:pt x="0" y="5"/>
                </a:lnTo>
                <a:lnTo>
                  <a:pt x="0" y="6"/>
                </a:lnTo>
                <a:lnTo>
                  <a:pt x="5" y="11"/>
                </a:lnTo>
                <a:lnTo>
                  <a:pt x="10" y="11"/>
                </a:lnTo>
                <a:lnTo>
                  <a:pt x="12" y="10"/>
                </a:lnTo>
                <a:lnTo>
                  <a:pt x="13" y="9"/>
                </a:lnTo>
                <a:lnTo>
                  <a:pt x="12" y="10"/>
                </a:lnTo>
                <a:lnTo>
                  <a:pt x="10" y="11"/>
                </a:lnTo>
                <a:lnTo>
                  <a:pt x="12" y="12"/>
                </a:lnTo>
                <a:lnTo>
                  <a:pt x="18" y="10"/>
                </a:lnTo>
                <a:lnTo>
                  <a:pt x="19" y="8"/>
                </a:lnTo>
                <a:lnTo>
                  <a:pt x="18" y="6"/>
                </a:lnTo>
                <a:lnTo>
                  <a:pt x="16" y="8"/>
                </a:lnTo>
                <a:lnTo>
                  <a:pt x="16" y="4"/>
                </a:lnTo>
                <a:lnTo>
                  <a:pt x="14"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478"/>
          <p:cNvSpPr>
            <a:spLocks/>
          </p:cNvSpPr>
          <p:nvPr/>
        </p:nvSpPr>
        <p:spPr bwMode="auto">
          <a:xfrm>
            <a:off x="8007608" y="7402857"/>
            <a:ext cx="22225" cy="9525"/>
          </a:xfrm>
          <a:custGeom>
            <a:avLst/>
            <a:gdLst>
              <a:gd name="T0" fmla="*/ 1 w 41"/>
              <a:gd name="T1" fmla="*/ 7 h 18"/>
              <a:gd name="T2" fmla="*/ 0 w 41"/>
              <a:gd name="T3" fmla="*/ 8 h 18"/>
              <a:gd name="T4" fmla="*/ 2 w 41"/>
              <a:gd name="T5" fmla="*/ 12 h 18"/>
              <a:gd name="T6" fmla="*/ 11 w 41"/>
              <a:gd name="T7" fmla="*/ 15 h 18"/>
              <a:gd name="T8" fmla="*/ 14 w 41"/>
              <a:gd name="T9" fmla="*/ 15 h 18"/>
              <a:gd name="T10" fmla="*/ 21 w 41"/>
              <a:gd name="T11" fmla="*/ 18 h 18"/>
              <a:gd name="T12" fmla="*/ 27 w 41"/>
              <a:gd name="T13" fmla="*/ 17 h 18"/>
              <a:gd name="T14" fmla="*/ 37 w 41"/>
              <a:gd name="T15" fmla="*/ 18 h 18"/>
              <a:gd name="T16" fmla="*/ 40 w 41"/>
              <a:gd name="T17" fmla="*/ 18 h 18"/>
              <a:gd name="T18" fmla="*/ 41 w 41"/>
              <a:gd name="T19" fmla="*/ 16 h 18"/>
              <a:gd name="T20" fmla="*/ 40 w 41"/>
              <a:gd name="T21" fmla="*/ 13 h 18"/>
              <a:gd name="T22" fmla="*/ 38 w 41"/>
              <a:gd name="T23" fmla="*/ 8 h 18"/>
              <a:gd name="T24" fmla="*/ 29 w 41"/>
              <a:gd name="T25" fmla="*/ 2 h 18"/>
              <a:gd name="T26" fmla="*/ 27 w 41"/>
              <a:gd name="T27" fmla="*/ 2 h 18"/>
              <a:gd name="T28" fmla="*/ 25 w 41"/>
              <a:gd name="T29" fmla="*/ 2 h 18"/>
              <a:gd name="T30" fmla="*/ 20 w 41"/>
              <a:gd name="T31" fmla="*/ 0 h 18"/>
              <a:gd name="T32" fmla="*/ 14 w 41"/>
              <a:gd name="T33" fmla="*/ 3 h 18"/>
              <a:gd name="T34" fmla="*/ 10 w 41"/>
              <a:gd name="T35" fmla="*/ 4 h 18"/>
              <a:gd name="T36" fmla="*/ 10 w 41"/>
              <a:gd name="T37" fmla="*/ 5 h 18"/>
              <a:gd name="T38" fmla="*/ 11 w 41"/>
              <a:gd name="T39" fmla="*/ 6 h 18"/>
              <a:gd name="T40" fmla="*/ 10 w 41"/>
              <a:gd name="T41" fmla="*/ 7 h 18"/>
              <a:gd name="T42" fmla="*/ 11 w 41"/>
              <a:gd name="T43" fmla="*/ 9 h 18"/>
              <a:gd name="T44" fmla="*/ 14 w 41"/>
              <a:gd name="T45" fmla="*/ 12 h 18"/>
              <a:gd name="T46" fmla="*/ 5 w 41"/>
              <a:gd name="T47" fmla="*/ 7 h 18"/>
              <a:gd name="T48" fmla="*/ 1 w 41"/>
              <a:gd name="T49"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8">
                <a:moveTo>
                  <a:pt x="1" y="7"/>
                </a:moveTo>
                <a:lnTo>
                  <a:pt x="0" y="8"/>
                </a:lnTo>
                <a:lnTo>
                  <a:pt x="2" y="12"/>
                </a:lnTo>
                <a:lnTo>
                  <a:pt x="11" y="15"/>
                </a:lnTo>
                <a:lnTo>
                  <a:pt x="14" y="15"/>
                </a:lnTo>
                <a:lnTo>
                  <a:pt x="21" y="18"/>
                </a:lnTo>
                <a:lnTo>
                  <a:pt x="27" y="17"/>
                </a:lnTo>
                <a:lnTo>
                  <a:pt x="37" y="18"/>
                </a:lnTo>
                <a:lnTo>
                  <a:pt x="40" y="18"/>
                </a:lnTo>
                <a:lnTo>
                  <a:pt x="41" y="16"/>
                </a:lnTo>
                <a:lnTo>
                  <a:pt x="40" y="13"/>
                </a:lnTo>
                <a:lnTo>
                  <a:pt x="38" y="8"/>
                </a:lnTo>
                <a:lnTo>
                  <a:pt x="29" y="2"/>
                </a:lnTo>
                <a:lnTo>
                  <a:pt x="27" y="2"/>
                </a:lnTo>
                <a:lnTo>
                  <a:pt x="25" y="2"/>
                </a:lnTo>
                <a:lnTo>
                  <a:pt x="20" y="0"/>
                </a:lnTo>
                <a:lnTo>
                  <a:pt x="14" y="3"/>
                </a:lnTo>
                <a:lnTo>
                  <a:pt x="10" y="4"/>
                </a:lnTo>
                <a:lnTo>
                  <a:pt x="10" y="5"/>
                </a:lnTo>
                <a:lnTo>
                  <a:pt x="11" y="6"/>
                </a:lnTo>
                <a:lnTo>
                  <a:pt x="10" y="7"/>
                </a:lnTo>
                <a:lnTo>
                  <a:pt x="11" y="9"/>
                </a:lnTo>
                <a:lnTo>
                  <a:pt x="14" y="12"/>
                </a:lnTo>
                <a:lnTo>
                  <a:pt x="5" y="7"/>
                </a:lnTo>
                <a:lnTo>
                  <a:pt x="1"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479"/>
          <p:cNvSpPr>
            <a:spLocks/>
          </p:cNvSpPr>
          <p:nvPr/>
        </p:nvSpPr>
        <p:spPr bwMode="auto">
          <a:xfrm>
            <a:off x="7626608" y="6850407"/>
            <a:ext cx="14288" cy="11113"/>
          </a:xfrm>
          <a:custGeom>
            <a:avLst/>
            <a:gdLst>
              <a:gd name="T0" fmla="*/ 0 w 27"/>
              <a:gd name="T1" fmla="*/ 2 h 20"/>
              <a:gd name="T2" fmla="*/ 0 w 27"/>
              <a:gd name="T3" fmla="*/ 3 h 20"/>
              <a:gd name="T4" fmla="*/ 3 w 27"/>
              <a:gd name="T5" fmla="*/ 10 h 20"/>
              <a:gd name="T6" fmla="*/ 25 w 27"/>
              <a:gd name="T7" fmla="*/ 20 h 20"/>
              <a:gd name="T8" fmla="*/ 27 w 27"/>
              <a:gd name="T9" fmla="*/ 16 h 20"/>
              <a:gd name="T10" fmla="*/ 27 w 27"/>
              <a:gd name="T11" fmla="*/ 13 h 20"/>
              <a:gd name="T12" fmla="*/ 25 w 27"/>
              <a:gd name="T13" fmla="*/ 9 h 20"/>
              <a:gd name="T14" fmla="*/ 1 w 27"/>
              <a:gd name="T15" fmla="*/ 0 h 20"/>
              <a:gd name="T16" fmla="*/ 0 w 27"/>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
                <a:moveTo>
                  <a:pt x="0" y="2"/>
                </a:moveTo>
                <a:lnTo>
                  <a:pt x="0" y="3"/>
                </a:lnTo>
                <a:lnTo>
                  <a:pt x="3" y="10"/>
                </a:lnTo>
                <a:lnTo>
                  <a:pt x="25" y="20"/>
                </a:lnTo>
                <a:lnTo>
                  <a:pt x="27" y="16"/>
                </a:lnTo>
                <a:lnTo>
                  <a:pt x="27" y="13"/>
                </a:lnTo>
                <a:lnTo>
                  <a:pt x="25" y="9"/>
                </a:lnTo>
                <a:lnTo>
                  <a:pt x="1" y="0"/>
                </a:lnTo>
                <a:lnTo>
                  <a:pt x="0"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480"/>
          <p:cNvSpPr>
            <a:spLocks/>
          </p:cNvSpPr>
          <p:nvPr/>
        </p:nvSpPr>
        <p:spPr bwMode="auto">
          <a:xfrm>
            <a:off x="7642483" y="6901207"/>
            <a:ext cx="11113" cy="6350"/>
          </a:xfrm>
          <a:custGeom>
            <a:avLst/>
            <a:gdLst>
              <a:gd name="T0" fmla="*/ 18 w 19"/>
              <a:gd name="T1" fmla="*/ 3 h 14"/>
              <a:gd name="T2" fmla="*/ 17 w 19"/>
              <a:gd name="T3" fmla="*/ 0 h 14"/>
              <a:gd name="T4" fmla="*/ 13 w 19"/>
              <a:gd name="T5" fmla="*/ 3 h 14"/>
              <a:gd name="T6" fmla="*/ 12 w 19"/>
              <a:gd name="T7" fmla="*/ 3 h 14"/>
              <a:gd name="T8" fmla="*/ 11 w 19"/>
              <a:gd name="T9" fmla="*/ 3 h 14"/>
              <a:gd name="T10" fmla="*/ 10 w 19"/>
              <a:gd name="T11" fmla="*/ 3 h 14"/>
              <a:gd name="T12" fmla="*/ 10 w 19"/>
              <a:gd name="T13" fmla="*/ 2 h 14"/>
              <a:gd name="T14" fmla="*/ 9 w 19"/>
              <a:gd name="T15" fmla="*/ 4 h 14"/>
              <a:gd name="T16" fmla="*/ 7 w 19"/>
              <a:gd name="T17" fmla="*/ 3 h 14"/>
              <a:gd name="T18" fmla="*/ 6 w 19"/>
              <a:gd name="T19" fmla="*/ 3 h 14"/>
              <a:gd name="T20" fmla="*/ 5 w 19"/>
              <a:gd name="T21" fmla="*/ 2 h 14"/>
              <a:gd name="T22" fmla="*/ 3 w 19"/>
              <a:gd name="T23" fmla="*/ 3 h 14"/>
              <a:gd name="T24" fmla="*/ 2 w 19"/>
              <a:gd name="T25" fmla="*/ 3 h 14"/>
              <a:gd name="T26" fmla="*/ 0 w 19"/>
              <a:gd name="T27" fmla="*/ 3 h 14"/>
              <a:gd name="T28" fmla="*/ 0 w 19"/>
              <a:gd name="T29" fmla="*/ 6 h 14"/>
              <a:gd name="T30" fmla="*/ 3 w 19"/>
              <a:gd name="T31" fmla="*/ 8 h 14"/>
              <a:gd name="T32" fmla="*/ 6 w 19"/>
              <a:gd name="T33" fmla="*/ 10 h 14"/>
              <a:gd name="T34" fmla="*/ 6 w 19"/>
              <a:gd name="T35" fmla="*/ 10 h 14"/>
              <a:gd name="T36" fmla="*/ 7 w 19"/>
              <a:gd name="T37" fmla="*/ 12 h 14"/>
              <a:gd name="T38" fmla="*/ 7 w 19"/>
              <a:gd name="T39" fmla="*/ 14 h 14"/>
              <a:gd name="T40" fmla="*/ 16 w 19"/>
              <a:gd name="T41" fmla="*/ 14 h 14"/>
              <a:gd name="T42" fmla="*/ 18 w 19"/>
              <a:gd name="T43" fmla="*/ 14 h 14"/>
              <a:gd name="T44" fmla="*/ 18 w 19"/>
              <a:gd name="T45" fmla="*/ 12 h 14"/>
              <a:gd name="T46" fmla="*/ 19 w 19"/>
              <a:gd name="T47" fmla="*/ 9 h 14"/>
              <a:gd name="T48" fmla="*/ 18 w 19"/>
              <a:gd name="T49" fmla="*/ 5 h 14"/>
              <a:gd name="T50" fmla="*/ 18 w 19"/>
              <a:gd name="T5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4">
                <a:moveTo>
                  <a:pt x="18" y="3"/>
                </a:moveTo>
                <a:lnTo>
                  <a:pt x="17" y="0"/>
                </a:lnTo>
                <a:lnTo>
                  <a:pt x="13" y="3"/>
                </a:lnTo>
                <a:lnTo>
                  <a:pt x="12" y="3"/>
                </a:lnTo>
                <a:lnTo>
                  <a:pt x="11" y="3"/>
                </a:lnTo>
                <a:lnTo>
                  <a:pt x="10" y="3"/>
                </a:lnTo>
                <a:lnTo>
                  <a:pt x="10" y="2"/>
                </a:lnTo>
                <a:lnTo>
                  <a:pt x="9" y="4"/>
                </a:lnTo>
                <a:lnTo>
                  <a:pt x="7" y="3"/>
                </a:lnTo>
                <a:lnTo>
                  <a:pt x="6" y="3"/>
                </a:lnTo>
                <a:lnTo>
                  <a:pt x="5" y="2"/>
                </a:lnTo>
                <a:lnTo>
                  <a:pt x="3" y="3"/>
                </a:lnTo>
                <a:lnTo>
                  <a:pt x="2" y="3"/>
                </a:lnTo>
                <a:lnTo>
                  <a:pt x="0" y="3"/>
                </a:lnTo>
                <a:lnTo>
                  <a:pt x="0" y="6"/>
                </a:lnTo>
                <a:lnTo>
                  <a:pt x="3" y="8"/>
                </a:lnTo>
                <a:lnTo>
                  <a:pt x="6" y="10"/>
                </a:lnTo>
                <a:lnTo>
                  <a:pt x="6" y="10"/>
                </a:lnTo>
                <a:lnTo>
                  <a:pt x="7" y="12"/>
                </a:lnTo>
                <a:lnTo>
                  <a:pt x="7" y="14"/>
                </a:lnTo>
                <a:lnTo>
                  <a:pt x="16" y="14"/>
                </a:lnTo>
                <a:lnTo>
                  <a:pt x="18" y="14"/>
                </a:lnTo>
                <a:lnTo>
                  <a:pt x="18" y="12"/>
                </a:lnTo>
                <a:lnTo>
                  <a:pt x="19" y="9"/>
                </a:lnTo>
                <a:lnTo>
                  <a:pt x="18" y="5"/>
                </a:lnTo>
                <a:lnTo>
                  <a:pt x="18"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481"/>
          <p:cNvSpPr>
            <a:spLocks/>
          </p:cNvSpPr>
          <p:nvPr/>
        </p:nvSpPr>
        <p:spPr bwMode="auto">
          <a:xfrm>
            <a:off x="7656770" y="6842469"/>
            <a:ext cx="6350" cy="3175"/>
          </a:xfrm>
          <a:custGeom>
            <a:avLst/>
            <a:gdLst>
              <a:gd name="T0" fmla="*/ 8 w 11"/>
              <a:gd name="T1" fmla="*/ 1 h 6"/>
              <a:gd name="T2" fmla="*/ 6 w 11"/>
              <a:gd name="T3" fmla="*/ 0 h 6"/>
              <a:gd name="T4" fmla="*/ 4 w 11"/>
              <a:gd name="T5" fmla="*/ 0 h 6"/>
              <a:gd name="T6" fmla="*/ 2 w 11"/>
              <a:gd name="T7" fmla="*/ 1 h 6"/>
              <a:gd name="T8" fmla="*/ 0 w 11"/>
              <a:gd name="T9" fmla="*/ 0 h 6"/>
              <a:gd name="T10" fmla="*/ 0 w 11"/>
              <a:gd name="T11" fmla="*/ 4 h 6"/>
              <a:gd name="T12" fmla="*/ 3 w 11"/>
              <a:gd name="T13" fmla="*/ 6 h 6"/>
              <a:gd name="T14" fmla="*/ 5 w 11"/>
              <a:gd name="T15" fmla="*/ 6 h 6"/>
              <a:gd name="T16" fmla="*/ 5 w 11"/>
              <a:gd name="T17" fmla="*/ 5 h 6"/>
              <a:gd name="T18" fmla="*/ 6 w 11"/>
              <a:gd name="T19" fmla="*/ 5 h 6"/>
              <a:gd name="T20" fmla="*/ 9 w 11"/>
              <a:gd name="T21" fmla="*/ 4 h 6"/>
              <a:gd name="T22" fmla="*/ 11 w 11"/>
              <a:gd name="T23" fmla="*/ 2 h 6"/>
              <a:gd name="T24" fmla="*/ 10 w 11"/>
              <a:gd name="T25" fmla="*/ 2 h 6"/>
              <a:gd name="T26" fmla="*/ 8 w 11"/>
              <a:gd name="T2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6">
                <a:moveTo>
                  <a:pt x="8" y="1"/>
                </a:moveTo>
                <a:lnTo>
                  <a:pt x="6" y="0"/>
                </a:lnTo>
                <a:lnTo>
                  <a:pt x="4" y="0"/>
                </a:lnTo>
                <a:lnTo>
                  <a:pt x="2" y="1"/>
                </a:lnTo>
                <a:lnTo>
                  <a:pt x="0" y="0"/>
                </a:lnTo>
                <a:lnTo>
                  <a:pt x="0" y="4"/>
                </a:lnTo>
                <a:lnTo>
                  <a:pt x="3" y="6"/>
                </a:lnTo>
                <a:lnTo>
                  <a:pt x="5" y="6"/>
                </a:lnTo>
                <a:lnTo>
                  <a:pt x="5" y="5"/>
                </a:lnTo>
                <a:lnTo>
                  <a:pt x="6" y="5"/>
                </a:lnTo>
                <a:lnTo>
                  <a:pt x="9" y="4"/>
                </a:lnTo>
                <a:lnTo>
                  <a:pt x="11" y="2"/>
                </a:lnTo>
                <a:lnTo>
                  <a:pt x="10" y="2"/>
                </a:lnTo>
                <a:lnTo>
                  <a:pt x="8"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482"/>
          <p:cNvSpPr>
            <a:spLocks/>
          </p:cNvSpPr>
          <p:nvPr/>
        </p:nvSpPr>
        <p:spPr bwMode="auto">
          <a:xfrm>
            <a:off x="7561520" y="6651969"/>
            <a:ext cx="4763" cy="7938"/>
          </a:xfrm>
          <a:custGeom>
            <a:avLst/>
            <a:gdLst>
              <a:gd name="T0" fmla="*/ 5 w 9"/>
              <a:gd name="T1" fmla="*/ 4 h 15"/>
              <a:gd name="T2" fmla="*/ 4 w 9"/>
              <a:gd name="T3" fmla="*/ 3 h 15"/>
              <a:gd name="T4" fmla="*/ 4 w 9"/>
              <a:gd name="T5" fmla="*/ 3 h 15"/>
              <a:gd name="T6" fmla="*/ 3 w 9"/>
              <a:gd name="T7" fmla="*/ 1 h 15"/>
              <a:gd name="T8" fmla="*/ 3 w 9"/>
              <a:gd name="T9" fmla="*/ 0 h 15"/>
              <a:gd name="T10" fmla="*/ 2 w 9"/>
              <a:gd name="T11" fmla="*/ 1 h 15"/>
              <a:gd name="T12" fmla="*/ 2 w 9"/>
              <a:gd name="T13" fmla="*/ 2 h 15"/>
              <a:gd name="T14" fmla="*/ 2 w 9"/>
              <a:gd name="T15" fmla="*/ 2 h 15"/>
              <a:gd name="T16" fmla="*/ 0 w 9"/>
              <a:gd name="T17" fmla="*/ 3 h 15"/>
              <a:gd name="T18" fmla="*/ 0 w 9"/>
              <a:gd name="T19" fmla="*/ 4 h 15"/>
              <a:gd name="T20" fmla="*/ 2 w 9"/>
              <a:gd name="T21" fmla="*/ 4 h 15"/>
              <a:gd name="T22" fmla="*/ 3 w 9"/>
              <a:gd name="T23" fmla="*/ 7 h 15"/>
              <a:gd name="T24" fmla="*/ 4 w 9"/>
              <a:gd name="T25" fmla="*/ 7 h 15"/>
              <a:gd name="T26" fmla="*/ 4 w 9"/>
              <a:gd name="T27" fmla="*/ 9 h 15"/>
              <a:gd name="T28" fmla="*/ 5 w 9"/>
              <a:gd name="T29" fmla="*/ 9 h 15"/>
              <a:gd name="T30" fmla="*/ 4 w 9"/>
              <a:gd name="T31" fmla="*/ 10 h 15"/>
              <a:gd name="T32" fmla="*/ 4 w 9"/>
              <a:gd name="T33" fmla="*/ 12 h 15"/>
              <a:gd name="T34" fmla="*/ 4 w 9"/>
              <a:gd name="T35" fmla="*/ 14 h 15"/>
              <a:gd name="T36" fmla="*/ 9 w 9"/>
              <a:gd name="T37" fmla="*/ 15 h 15"/>
              <a:gd name="T38" fmla="*/ 8 w 9"/>
              <a:gd name="T39" fmla="*/ 9 h 15"/>
              <a:gd name="T40" fmla="*/ 5 w 9"/>
              <a:gd name="T4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5">
                <a:moveTo>
                  <a:pt x="5" y="4"/>
                </a:moveTo>
                <a:lnTo>
                  <a:pt x="4" y="3"/>
                </a:lnTo>
                <a:lnTo>
                  <a:pt x="4" y="3"/>
                </a:lnTo>
                <a:lnTo>
                  <a:pt x="3" y="1"/>
                </a:lnTo>
                <a:lnTo>
                  <a:pt x="3" y="0"/>
                </a:lnTo>
                <a:lnTo>
                  <a:pt x="2" y="1"/>
                </a:lnTo>
                <a:lnTo>
                  <a:pt x="2" y="2"/>
                </a:lnTo>
                <a:lnTo>
                  <a:pt x="2" y="2"/>
                </a:lnTo>
                <a:lnTo>
                  <a:pt x="0" y="3"/>
                </a:lnTo>
                <a:lnTo>
                  <a:pt x="0" y="4"/>
                </a:lnTo>
                <a:lnTo>
                  <a:pt x="2" y="4"/>
                </a:lnTo>
                <a:lnTo>
                  <a:pt x="3" y="7"/>
                </a:lnTo>
                <a:lnTo>
                  <a:pt x="4" y="7"/>
                </a:lnTo>
                <a:lnTo>
                  <a:pt x="4" y="9"/>
                </a:lnTo>
                <a:lnTo>
                  <a:pt x="5" y="9"/>
                </a:lnTo>
                <a:lnTo>
                  <a:pt x="4" y="10"/>
                </a:lnTo>
                <a:lnTo>
                  <a:pt x="4" y="12"/>
                </a:lnTo>
                <a:lnTo>
                  <a:pt x="4" y="14"/>
                </a:lnTo>
                <a:lnTo>
                  <a:pt x="9" y="15"/>
                </a:lnTo>
                <a:lnTo>
                  <a:pt x="8" y="9"/>
                </a:lnTo>
                <a:lnTo>
                  <a:pt x="5"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483"/>
          <p:cNvSpPr>
            <a:spLocks/>
          </p:cNvSpPr>
          <p:nvPr/>
        </p:nvSpPr>
        <p:spPr bwMode="auto">
          <a:xfrm>
            <a:off x="7575808" y="6575769"/>
            <a:ext cx="4763" cy="6350"/>
          </a:xfrm>
          <a:custGeom>
            <a:avLst/>
            <a:gdLst>
              <a:gd name="T0" fmla="*/ 2 w 9"/>
              <a:gd name="T1" fmla="*/ 11 h 11"/>
              <a:gd name="T2" fmla="*/ 5 w 9"/>
              <a:gd name="T3" fmla="*/ 9 h 11"/>
              <a:gd name="T4" fmla="*/ 6 w 9"/>
              <a:gd name="T5" fmla="*/ 9 h 11"/>
              <a:gd name="T6" fmla="*/ 8 w 9"/>
              <a:gd name="T7" fmla="*/ 8 h 11"/>
              <a:gd name="T8" fmla="*/ 9 w 9"/>
              <a:gd name="T9" fmla="*/ 7 h 11"/>
              <a:gd name="T10" fmla="*/ 9 w 9"/>
              <a:gd name="T11" fmla="*/ 6 h 11"/>
              <a:gd name="T12" fmla="*/ 8 w 9"/>
              <a:gd name="T13" fmla="*/ 4 h 11"/>
              <a:gd name="T14" fmla="*/ 8 w 9"/>
              <a:gd name="T15" fmla="*/ 2 h 11"/>
              <a:gd name="T16" fmla="*/ 8 w 9"/>
              <a:gd name="T17" fmla="*/ 1 h 11"/>
              <a:gd name="T18" fmla="*/ 6 w 9"/>
              <a:gd name="T19" fmla="*/ 2 h 11"/>
              <a:gd name="T20" fmla="*/ 5 w 9"/>
              <a:gd name="T21" fmla="*/ 2 h 11"/>
              <a:gd name="T22" fmla="*/ 3 w 9"/>
              <a:gd name="T23" fmla="*/ 0 h 11"/>
              <a:gd name="T24" fmla="*/ 2 w 9"/>
              <a:gd name="T25" fmla="*/ 0 h 11"/>
              <a:gd name="T26" fmla="*/ 1 w 9"/>
              <a:gd name="T27" fmla="*/ 1 h 11"/>
              <a:gd name="T28" fmla="*/ 1 w 9"/>
              <a:gd name="T29" fmla="*/ 2 h 11"/>
              <a:gd name="T30" fmla="*/ 1 w 9"/>
              <a:gd name="T31" fmla="*/ 2 h 11"/>
              <a:gd name="T32" fmla="*/ 0 w 9"/>
              <a:gd name="T33" fmla="*/ 4 h 11"/>
              <a:gd name="T34" fmla="*/ 0 w 9"/>
              <a:gd name="T35" fmla="*/ 6 h 11"/>
              <a:gd name="T36" fmla="*/ 0 w 9"/>
              <a:gd name="T37" fmla="*/ 7 h 11"/>
              <a:gd name="T38" fmla="*/ 1 w 9"/>
              <a:gd name="T39" fmla="*/ 9 h 11"/>
              <a:gd name="T40" fmla="*/ 2 w 9"/>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1">
                <a:moveTo>
                  <a:pt x="2" y="11"/>
                </a:moveTo>
                <a:lnTo>
                  <a:pt x="5" y="9"/>
                </a:lnTo>
                <a:lnTo>
                  <a:pt x="6" y="9"/>
                </a:lnTo>
                <a:lnTo>
                  <a:pt x="8" y="8"/>
                </a:lnTo>
                <a:lnTo>
                  <a:pt x="9" y="7"/>
                </a:lnTo>
                <a:lnTo>
                  <a:pt x="9" y="6"/>
                </a:lnTo>
                <a:lnTo>
                  <a:pt x="8" y="4"/>
                </a:lnTo>
                <a:lnTo>
                  <a:pt x="8" y="2"/>
                </a:lnTo>
                <a:lnTo>
                  <a:pt x="8" y="1"/>
                </a:lnTo>
                <a:lnTo>
                  <a:pt x="6" y="2"/>
                </a:lnTo>
                <a:lnTo>
                  <a:pt x="5" y="2"/>
                </a:lnTo>
                <a:lnTo>
                  <a:pt x="3" y="0"/>
                </a:lnTo>
                <a:lnTo>
                  <a:pt x="2" y="0"/>
                </a:lnTo>
                <a:lnTo>
                  <a:pt x="1" y="1"/>
                </a:lnTo>
                <a:lnTo>
                  <a:pt x="1" y="2"/>
                </a:lnTo>
                <a:lnTo>
                  <a:pt x="1" y="2"/>
                </a:lnTo>
                <a:lnTo>
                  <a:pt x="0" y="4"/>
                </a:lnTo>
                <a:lnTo>
                  <a:pt x="0" y="6"/>
                </a:lnTo>
                <a:lnTo>
                  <a:pt x="0" y="7"/>
                </a:lnTo>
                <a:lnTo>
                  <a:pt x="1" y="9"/>
                </a:lnTo>
                <a:lnTo>
                  <a:pt x="2"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484"/>
          <p:cNvSpPr>
            <a:spLocks/>
          </p:cNvSpPr>
          <p:nvPr/>
        </p:nvSpPr>
        <p:spPr bwMode="auto">
          <a:xfrm>
            <a:off x="8280658" y="7953719"/>
            <a:ext cx="3175" cy="6350"/>
          </a:xfrm>
          <a:custGeom>
            <a:avLst/>
            <a:gdLst>
              <a:gd name="T0" fmla="*/ 4 w 6"/>
              <a:gd name="T1" fmla="*/ 3 h 12"/>
              <a:gd name="T2" fmla="*/ 1 w 6"/>
              <a:gd name="T3" fmla="*/ 1 h 12"/>
              <a:gd name="T4" fmla="*/ 0 w 6"/>
              <a:gd name="T5" fmla="*/ 0 h 12"/>
              <a:gd name="T6" fmla="*/ 0 w 6"/>
              <a:gd name="T7" fmla="*/ 2 h 12"/>
              <a:gd name="T8" fmla="*/ 1 w 6"/>
              <a:gd name="T9" fmla="*/ 3 h 12"/>
              <a:gd name="T10" fmla="*/ 2 w 6"/>
              <a:gd name="T11" fmla="*/ 4 h 12"/>
              <a:gd name="T12" fmla="*/ 3 w 6"/>
              <a:gd name="T13" fmla="*/ 7 h 12"/>
              <a:gd name="T14" fmla="*/ 3 w 6"/>
              <a:gd name="T15" fmla="*/ 9 h 12"/>
              <a:gd name="T16" fmla="*/ 2 w 6"/>
              <a:gd name="T17" fmla="*/ 9 h 12"/>
              <a:gd name="T18" fmla="*/ 2 w 6"/>
              <a:gd name="T19" fmla="*/ 8 h 12"/>
              <a:gd name="T20" fmla="*/ 2 w 6"/>
              <a:gd name="T21" fmla="*/ 10 h 12"/>
              <a:gd name="T22" fmla="*/ 2 w 6"/>
              <a:gd name="T23" fmla="*/ 12 h 12"/>
              <a:gd name="T24" fmla="*/ 2 w 6"/>
              <a:gd name="T25" fmla="*/ 12 h 12"/>
              <a:gd name="T26" fmla="*/ 3 w 6"/>
              <a:gd name="T27" fmla="*/ 12 h 12"/>
              <a:gd name="T28" fmla="*/ 6 w 6"/>
              <a:gd name="T29" fmla="*/ 11 h 12"/>
              <a:gd name="T30" fmla="*/ 6 w 6"/>
              <a:gd name="T31" fmla="*/ 7 h 12"/>
              <a:gd name="T32" fmla="*/ 5 w 6"/>
              <a:gd name="T33" fmla="*/ 7 h 12"/>
              <a:gd name="T34" fmla="*/ 4 w 6"/>
              <a:gd name="T3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12">
                <a:moveTo>
                  <a:pt x="4" y="3"/>
                </a:moveTo>
                <a:lnTo>
                  <a:pt x="1" y="1"/>
                </a:lnTo>
                <a:lnTo>
                  <a:pt x="0" y="0"/>
                </a:lnTo>
                <a:lnTo>
                  <a:pt x="0" y="2"/>
                </a:lnTo>
                <a:lnTo>
                  <a:pt x="1" y="3"/>
                </a:lnTo>
                <a:lnTo>
                  <a:pt x="2" y="4"/>
                </a:lnTo>
                <a:lnTo>
                  <a:pt x="3" y="7"/>
                </a:lnTo>
                <a:lnTo>
                  <a:pt x="3" y="9"/>
                </a:lnTo>
                <a:lnTo>
                  <a:pt x="2" y="9"/>
                </a:lnTo>
                <a:lnTo>
                  <a:pt x="2" y="8"/>
                </a:lnTo>
                <a:lnTo>
                  <a:pt x="2" y="10"/>
                </a:lnTo>
                <a:lnTo>
                  <a:pt x="2" y="12"/>
                </a:lnTo>
                <a:lnTo>
                  <a:pt x="2" y="12"/>
                </a:lnTo>
                <a:lnTo>
                  <a:pt x="3" y="12"/>
                </a:lnTo>
                <a:lnTo>
                  <a:pt x="6" y="11"/>
                </a:lnTo>
                <a:lnTo>
                  <a:pt x="6" y="7"/>
                </a:lnTo>
                <a:lnTo>
                  <a:pt x="5" y="7"/>
                </a:lnTo>
                <a:lnTo>
                  <a:pt x="4"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485"/>
          <p:cNvSpPr>
            <a:spLocks/>
          </p:cNvSpPr>
          <p:nvPr/>
        </p:nvSpPr>
        <p:spPr bwMode="auto">
          <a:xfrm>
            <a:off x="8291770" y="7934669"/>
            <a:ext cx="4763" cy="7938"/>
          </a:xfrm>
          <a:custGeom>
            <a:avLst/>
            <a:gdLst>
              <a:gd name="T0" fmla="*/ 7 w 9"/>
              <a:gd name="T1" fmla="*/ 2 h 14"/>
              <a:gd name="T2" fmla="*/ 3 w 9"/>
              <a:gd name="T3" fmla="*/ 1 h 14"/>
              <a:gd name="T4" fmla="*/ 2 w 9"/>
              <a:gd name="T5" fmla="*/ 0 h 14"/>
              <a:gd name="T6" fmla="*/ 2 w 9"/>
              <a:gd name="T7" fmla="*/ 1 h 14"/>
              <a:gd name="T8" fmla="*/ 2 w 9"/>
              <a:gd name="T9" fmla="*/ 2 h 14"/>
              <a:gd name="T10" fmla="*/ 0 w 9"/>
              <a:gd name="T11" fmla="*/ 5 h 14"/>
              <a:gd name="T12" fmla="*/ 0 w 9"/>
              <a:gd name="T13" fmla="*/ 6 h 14"/>
              <a:gd name="T14" fmla="*/ 1 w 9"/>
              <a:gd name="T15" fmla="*/ 10 h 14"/>
              <a:gd name="T16" fmla="*/ 4 w 9"/>
              <a:gd name="T17" fmla="*/ 14 h 14"/>
              <a:gd name="T18" fmla="*/ 5 w 9"/>
              <a:gd name="T19" fmla="*/ 14 h 14"/>
              <a:gd name="T20" fmla="*/ 5 w 9"/>
              <a:gd name="T21" fmla="*/ 14 h 14"/>
              <a:gd name="T22" fmla="*/ 5 w 9"/>
              <a:gd name="T23" fmla="*/ 12 h 14"/>
              <a:gd name="T24" fmla="*/ 7 w 9"/>
              <a:gd name="T25" fmla="*/ 12 h 14"/>
              <a:gd name="T26" fmla="*/ 9 w 9"/>
              <a:gd name="T27" fmla="*/ 8 h 14"/>
              <a:gd name="T28" fmla="*/ 8 w 9"/>
              <a:gd name="T29" fmla="*/ 6 h 14"/>
              <a:gd name="T30" fmla="*/ 7 w 9"/>
              <a:gd name="T3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4">
                <a:moveTo>
                  <a:pt x="7" y="2"/>
                </a:moveTo>
                <a:lnTo>
                  <a:pt x="3" y="1"/>
                </a:lnTo>
                <a:lnTo>
                  <a:pt x="2" y="0"/>
                </a:lnTo>
                <a:lnTo>
                  <a:pt x="2" y="1"/>
                </a:lnTo>
                <a:lnTo>
                  <a:pt x="2" y="2"/>
                </a:lnTo>
                <a:lnTo>
                  <a:pt x="0" y="5"/>
                </a:lnTo>
                <a:lnTo>
                  <a:pt x="0" y="6"/>
                </a:lnTo>
                <a:lnTo>
                  <a:pt x="1" y="10"/>
                </a:lnTo>
                <a:lnTo>
                  <a:pt x="4" y="14"/>
                </a:lnTo>
                <a:lnTo>
                  <a:pt x="5" y="14"/>
                </a:lnTo>
                <a:lnTo>
                  <a:pt x="5" y="14"/>
                </a:lnTo>
                <a:lnTo>
                  <a:pt x="5" y="12"/>
                </a:lnTo>
                <a:lnTo>
                  <a:pt x="7" y="12"/>
                </a:lnTo>
                <a:lnTo>
                  <a:pt x="9" y="8"/>
                </a:lnTo>
                <a:lnTo>
                  <a:pt x="8" y="6"/>
                </a:lnTo>
                <a:lnTo>
                  <a:pt x="7"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486"/>
          <p:cNvSpPr>
            <a:spLocks/>
          </p:cNvSpPr>
          <p:nvPr/>
        </p:nvSpPr>
        <p:spPr bwMode="auto">
          <a:xfrm>
            <a:off x="8285420" y="7933082"/>
            <a:ext cx="3175" cy="3175"/>
          </a:xfrm>
          <a:custGeom>
            <a:avLst/>
            <a:gdLst>
              <a:gd name="T0" fmla="*/ 2 w 6"/>
              <a:gd name="T1" fmla="*/ 8 h 8"/>
              <a:gd name="T2" fmla="*/ 3 w 6"/>
              <a:gd name="T3" fmla="*/ 8 h 8"/>
              <a:gd name="T4" fmla="*/ 3 w 6"/>
              <a:gd name="T5" fmla="*/ 6 h 8"/>
              <a:gd name="T6" fmla="*/ 4 w 6"/>
              <a:gd name="T7" fmla="*/ 5 h 8"/>
              <a:gd name="T8" fmla="*/ 6 w 6"/>
              <a:gd name="T9" fmla="*/ 4 h 8"/>
              <a:gd name="T10" fmla="*/ 6 w 6"/>
              <a:gd name="T11" fmla="*/ 2 h 8"/>
              <a:gd name="T12" fmla="*/ 6 w 6"/>
              <a:gd name="T13" fmla="*/ 1 h 8"/>
              <a:gd name="T14" fmla="*/ 4 w 6"/>
              <a:gd name="T15" fmla="*/ 1 h 8"/>
              <a:gd name="T16" fmla="*/ 4 w 6"/>
              <a:gd name="T17" fmla="*/ 0 h 8"/>
              <a:gd name="T18" fmla="*/ 3 w 6"/>
              <a:gd name="T19" fmla="*/ 2 h 8"/>
              <a:gd name="T20" fmla="*/ 1 w 6"/>
              <a:gd name="T21" fmla="*/ 2 h 8"/>
              <a:gd name="T22" fmla="*/ 0 w 6"/>
              <a:gd name="T23" fmla="*/ 3 h 8"/>
              <a:gd name="T24" fmla="*/ 1 w 6"/>
              <a:gd name="T25" fmla="*/ 5 h 8"/>
              <a:gd name="T26" fmla="*/ 2 w 6"/>
              <a:gd name="T27" fmla="*/ 8 h 8"/>
              <a:gd name="T28" fmla="*/ 2 w 6"/>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8">
                <a:moveTo>
                  <a:pt x="2" y="8"/>
                </a:moveTo>
                <a:lnTo>
                  <a:pt x="3" y="8"/>
                </a:lnTo>
                <a:lnTo>
                  <a:pt x="3" y="6"/>
                </a:lnTo>
                <a:lnTo>
                  <a:pt x="4" y="5"/>
                </a:lnTo>
                <a:lnTo>
                  <a:pt x="6" y="4"/>
                </a:lnTo>
                <a:lnTo>
                  <a:pt x="6" y="2"/>
                </a:lnTo>
                <a:lnTo>
                  <a:pt x="6" y="1"/>
                </a:lnTo>
                <a:lnTo>
                  <a:pt x="4" y="1"/>
                </a:lnTo>
                <a:lnTo>
                  <a:pt x="4" y="0"/>
                </a:lnTo>
                <a:lnTo>
                  <a:pt x="3" y="2"/>
                </a:lnTo>
                <a:lnTo>
                  <a:pt x="1" y="2"/>
                </a:lnTo>
                <a:lnTo>
                  <a:pt x="0" y="3"/>
                </a:lnTo>
                <a:lnTo>
                  <a:pt x="1" y="5"/>
                </a:lnTo>
                <a:lnTo>
                  <a:pt x="2" y="8"/>
                </a:lnTo>
                <a:lnTo>
                  <a:pt x="2"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487"/>
          <p:cNvSpPr>
            <a:spLocks/>
          </p:cNvSpPr>
          <p:nvPr/>
        </p:nvSpPr>
        <p:spPr bwMode="auto">
          <a:xfrm>
            <a:off x="8290183" y="7912444"/>
            <a:ext cx="4763" cy="6350"/>
          </a:xfrm>
          <a:custGeom>
            <a:avLst/>
            <a:gdLst>
              <a:gd name="T0" fmla="*/ 6 w 10"/>
              <a:gd name="T1" fmla="*/ 12 h 14"/>
              <a:gd name="T2" fmla="*/ 7 w 10"/>
              <a:gd name="T3" fmla="*/ 11 h 14"/>
              <a:gd name="T4" fmla="*/ 8 w 10"/>
              <a:gd name="T5" fmla="*/ 10 h 14"/>
              <a:gd name="T6" fmla="*/ 10 w 10"/>
              <a:gd name="T7" fmla="*/ 10 h 14"/>
              <a:gd name="T8" fmla="*/ 10 w 10"/>
              <a:gd name="T9" fmla="*/ 6 h 14"/>
              <a:gd name="T10" fmla="*/ 6 w 10"/>
              <a:gd name="T11" fmla="*/ 3 h 14"/>
              <a:gd name="T12" fmla="*/ 5 w 10"/>
              <a:gd name="T13" fmla="*/ 2 h 14"/>
              <a:gd name="T14" fmla="*/ 4 w 10"/>
              <a:gd name="T15" fmla="*/ 0 h 14"/>
              <a:gd name="T16" fmla="*/ 1 w 10"/>
              <a:gd name="T17" fmla="*/ 0 h 14"/>
              <a:gd name="T18" fmla="*/ 2 w 10"/>
              <a:gd name="T19" fmla="*/ 1 h 14"/>
              <a:gd name="T20" fmla="*/ 1 w 10"/>
              <a:gd name="T21" fmla="*/ 0 h 14"/>
              <a:gd name="T22" fmla="*/ 0 w 10"/>
              <a:gd name="T23" fmla="*/ 2 h 14"/>
              <a:gd name="T24" fmla="*/ 0 w 10"/>
              <a:gd name="T25" fmla="*/ 3 h 14"/>
              <a:gd name="T26" fmla="*/ 0 w 10"/>
              <a:gd name="T27" fmla="*/ 3 h 14"/>
              <a:gd name="T28" fmla="*/ 0 w 10"/>
              <a:gd name="T29" fmla="*/ 8 h 14"/>
              <a:gd name="T30" fmla="*/ 1 w 10"/>
              <a:gd name="T31" fmla="*/ 9 h 14"/>
              <a:gd name="T32" fmla="*/ 2 w 10"/>
              <a:gd name="T33" fmla="*/ 11 h 14"/>
              <a:gd name="T34" fmla="*/ 3 w 10"/>
              <a:gd name="T35" fmla="*/ 13 h 14"/>
              <a:gd name="T36" fmla="*/ 4 w 10"/>
              <a:gd name="T37" fmla="*/ 13 h 14"/>
              <a:gd name="T38" fmla="*/ 5 w 10"/>
              <a:gd name="T39" fmla="*/ 14 h 14"/>
              <a:gd name="T40" fmla="*/ 5 w 10"/>
              <a:gd name="T41" fmla="*/ 13 h 14"/>
              <a:gd name="T42" fmla="*/ 4 w 10"/>
              <a:gd name="T43" fmla="*/ 11 h 14"/>
              <a:gd name="T44" fmla="*/ 5 w 10"/>
              <a:gd name="T45" fmla="*/ 11 h 14"/>
              <a:gd name="T46" fmla="*/ 6 w 10"/>
              <a:gd name="T4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4">
                <a:moveTo>
                  <a:pt x="6" y="12"/>
                </a:moveTo>
                <a:lnTo>
                  <a:pt x="7" y="11"/>
                </a:lnTo>
                <a:lnTo>
                  <a:pt x="8" y="10"/>
                </a:lnTo>
                <a:lnTo>
                  <a:pt x="10" y="10"/>
                </a:lnTo>
                <a:lnTo>
                  <a:pt x="10" y="6"/>
                </a:lnTo>
                <a:lnTo>
                  <a:pt x="6" y="3"/>
                </a:lnTo>
                <a:lnTo>
                  <a:pt x="5" y="2"/>
                </a:lnTo>
                <a:lnTo>
                  <a:pt x="4" y="0"/>
                </a:lnTo>
                <a:lnTo>
                  <a:pt x="1" y="0"/>
                </a:lnTo>
                <a:lnTo>
                  <a:pt x="2" y="1"/>
                </a:lnTo>
                <a:lnTo>
                  <a:pt x="1" y="0"/>
                </a:lnTo>
                <a:lnTo>
                  <a:pt x="0" y="2"/>
                </a:lnTo>
                <a:lnTo>
                  <a:pt x="0" y="3"/>
                </a:lnTo>
                <a:lnTo>
                  <a:pt x="0" y="3"/>
                </a:lnTo>
                <a:lnTo>
                  <a:pt x="0" y="8"/>
                </a:lnTo>
                <a:lnTo>
                  <a:pt x="1" y="9"/>
                </a:lnTo>
                <a:lnTo>
                  <a:pt x="2" y="11"/>
                </a:lnTo>
                <a:lnTo>
                  <a:pt x="3" y="13"/>
                </a:lnTo>
                <a:lnTo>
                  <a:pt x="4" y="13"/>
                </a:lnTo>
                <a:lnTo>
                  <a:pt x="5" y="14"/>
                </a:lnTo>
                <a:lnTo>
                  <a:pt x="5" y="13"/>
                </a:lnTo>
                <a:lnTo>
                  <a:pt x="4" y="11"/>
                </a:lnTo>
                <a:lnTo>
                  <a:pt x="5" y="11"/>
                </a:lnTo>
                <a:lnTo>
                  <a:pt x="6"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488"/>
          <p:cNvSpPr>
            <a:spLocks/>
          </p:cNvSpPr>
          <p:nvPr/>
        </p:nvSpPr>
        <p:spPr bwMode="auto">
          <a:xfrm>
            <a:off x="8075870" y="7841007"/>
            <a:ext cx="3175" cy="4763"/>
          </a:xfrm>
          <a:custGeom>
            <a:avLst/>
            <a:gdLst>
              <a:gd name="T0" fmla="*/ 2 w 5"/>
              <a:gd name="T1" fmla="*/ 0 h 8"/>
              <a:gd name="T2" fmla="*/ 0 w 5"/>
              <a:gd name="T3" fmla="*/ 0 h 8"/>
              <a:gd name="T4" fmla="*/ 0 w 5"/>
              <a:gd name="T5" fmla="*/ 4 h 8"/>
              <a:gd name="T6" fmla="*/ 2 w 5"/>
              <a:gd name="T7" fmla="*/ 5 h 8"/>
              <a:gd name="T8" fmla="*/ 2 w 5"/>
              <a:gd name="T9" fmla="*/ 7 h 8"/>
              <a:gd name="T10" fmla="*/ 3 w 5"/>
              <a:gd name="T11" fmla="*/ 8 h 8"/>
              <a:gd name="T12" fmla="*/ 3 w 5"/>
              <a:gd name="T13" fmla="*/ 7 h 8"/>
              <a:gd name="T14" fmla="*/ 3 w 5"/>
              <a:gd name="T15" fmla="*/ 6 h 8"/>
              <a:gd name="T16" fmla="*/ 5 w 5"/>
              <a:gd name="T17" fmla="*/ 4 h 8"/>
              <a:gd name="T18" fmla="*/ 4 w 5"/>
              <a:gd name="T19" fmla="*/ 2 h 8"/>
              <a:gd name="T20" fmla="*/ 2 w 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0"/>
                </a:moveTo>
                <a:lnTo>
                  <a:pt x="0" y="0"/>
                </a:lnTo>
                <a:lnTo>
                  <a:pt x="0" y="4"/>
                </a:lnTo>
                <a:lnTo>
                  <a:pt x="2" y="5"/>
                </a:lnTo>
                <a:lnTo>
                  <a:pt x="2" y="7"/>
                </a:lnTo>
                <a:lnTo>
                  <a:pt x="3" y="8"/>
                </a:lnTo>
                <a:lnTo>
                  <a:pt x="3" y="7"/>
                </a:lnTo>
                <a:lnTo>
                  <a:pt x="3" y="6"/>
                </a:lnTo>
                <a:lnTo>
                  <a:pt x="5" y="4"/>
                </a:lnTo>
                <a:lnTo>
                  <a:pt x="4" y="2"/>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489"/>
          <p:cNvSpPr>
            <a:spLocks/>
          </p:cNvSpPr>
          <p:nvPr/>
        </p:nvSpPr>
        <p:spPr bwMode="auto">
          <a:xfrm>
            <a:off x="8064758" y="7831482"/>
            <a:ext cx="3175" cy="3175"/>
          </a:xfrm>
          <a:custGeom>
            <a:avLst/>
            <a:gdLst>
              <a:gd name="T0" fmla="*/ 2 w 5"/>
              <a:gd name="T1" fmla="*/ 0 h 7"/>
              <a:gd name="T2" fmla="*/ 2 w 5"/>
              <a:gd name="T3" fmla="*/ 2 h 7"/>
              <a:gd name="T4" fmla="*/ 2 w 5"/>
              <a:gd name="T5" fmla="*/ 3 h 7"/>
              <a:gd name="T6" fmla="*/ 0 w 5"/>
              <a:gd name="T7" fmla="*/ 3 h 7"/>
              <a:gd name="T8" fmla="*/ 0 w 5"/>
              <a:gd name="T9" fmla="*/ 6 h 7"/>
              <a:gd name="T10" fmla="*/ 1 w 5"/>
              <a:gd name="T11" fmla="*/ 7 h 7"/>
              <a:gd name="T12" fmla="*/ 5 w 5"/>
              <a:gd name="T13" fmla="*/ 7 h 7"/>
              <a:gd name="T14" fmla="*/ 5 w 5"/>
              <a:gd name="T15" fmla="*/ 5 h 7"/>
              <a:gd name="T16" fmla="*/ 4 w 5"/>
              <a:gd name="T17" fmla="*/ 2 h 7"/>
              <a:gd name="T18" fmla="*/ 2 w 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2" y="0"/>
                </a:moveTo>
                <a:lnTo>
                  <a:pt x="2" y="2"/>
                </a:lnTo>
                <a:lnTo>
                  <a:pt x="2" y="3"/>
                </a:lnTo>
                <a:lnTo>
                  <a:pt x="0" y="3"/>
                </a:lnTo>
                <a:lnTo>
                  <a:pt x="0" y="6"/>
                </a:lnTo>
                <a:lnTo>
                  <a:pt x="1" y="7"/>
                </a:lnTo>
                <a:lnTo>
                  <a:pt x="5" y="7"/>
                </a:lnTo>
                <a:lnTo>
                  <a:pt x="5" y="5"/>
                </a:lnTo>
                <a:lnTo>
                  <a:pt x="4" y="2"/>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490"/>
          <p:cNvSpPr>
            <a:spLocks/>
          </p:cNvSpPr>
          <p:nvPr/>
        </p:nvSpPr>
        <p:spPr bwMode="auto">
          <a:xfrm>
            <a:off x="8063170" y="7825132"/>
            <a:ext cx="1588" cy="3175"/>
          </a:xfrm>
          <a:custGeom>
            <a:avLst/>
            <a:gdLst>
              <a:gd name="T0" fmla="*/ 0 w 3"/>
              <a:gd name="T1" fmla="*/ 0 h 7"/>
              <a:gd name="T2" fmla="*/ 1 w 3"/>
              <a:gd name="T3" fmla="*/ 4 h 7"/>
              <a:gd name="T4" fmla="*/ 1 w 3"/>
              <a:gd name="T5" fmla="*/ 4 h 7"/>
              <a:gd name="T6" fmla="*/ 1 w 3"/>
              <a:gd name="T7" fmla="*/ 5 h 7"/>
              <a:gd name="T8" fmla="*/ 2 w 3"/>
              <a:gd name="T9" fmla="*/ 6 h 7"/>
              <a:gd name="T10" fmla="*/ 2 w 3"/>
              <a:gd name="T11" fmla="*/ 7 h 7"/>
              <a:gd name="T12" fmla="*/ 2 w 3"/>
              <a:gd name="T13" fmla="*/ 7 h 7"/>
              <a:gd name="T14" fmla="*/ 3 w 3"/>
              <a:gd name="T15" fmla="*/ 7 h 7"/>
              <a:gd name="T16" fmla="*/ 3 w 3"/>
              <a:gd name="T17" fmla="*/ 5 h 7"/>
              <a:gd name="T18" fmla="*/ 3 w 3"/>
              <a:gd name="T19" fmla="*/ 2 h 7"/>
              <a:gd name="T20" fmla="*/ 0 w 3"/>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7">
                <a:moveTo>
                  <a:pt x="0" y="0"/>
                </a:moveTo>
                <a:lnTo>
                  <a:pt x="1" y="4"/>
                </a:lnTo>
                <a:lnTo>
                  <a:pt x="1" y="4"/>
                </a:lnTo>
                <a:lnTo>
                  <a:pt x="1" y="5"/>
                </a:lnTo>
                <a:lnTo>
                  <a:pt x="2" y="6"/>
                </a:lnTo>
                <a:lnTo>
                  <a:pt x="2" y="7"/>
                </a:lnTo>
                <a:lnTo>
                  <a:pt x="2" y="7"/>
                </a:lnTo>
                <a:lnTo>
                  <a:pt x="3" y="7"/>
                </a:lnTo>
                <a:lnTo>
                  <a:pt x="3" y="5"/>
                </a:lnTo>
                <a:lnTo>
                  <a:pt x="3" y="2"/>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491"/>
          <p:cNvSpPr>
            <a:spLocks/>
          </p:cNvSpPr>
          <p:nvPr/>
        </p:nvSpPr>
        <p:spPr bwMode="auto">
          <a:xfrm>
            <a:off x="8069520" y="7823544"/>
            <a:ext cx="4763" cy="3175"/>
          </a:xfrm>
          <a:custGeom>
            <a:avLst/>
            <a:gdLst>
              <a:gd name="T0" fmla="*/ 4 w 7"/>
              <a:gd name="T1" fmla="*/ 0 h 7"/>
              <a:gd name="T2" fmla="*/ 1 w 7"/>
              <a:gd name="T3" fmla="*/ 0 h 7"/>
              <a:gd name="T4" fmla="*/ 1 w 7"/>
              <a:gd name="T5" fmla="*/ 2 h 7"/>
              <a:gd name="T6" fmla="*/ 1 w 7"/>
              <a:gd name="T7" fmla="*/ 3 h 7"/>
              <a:gd name="T8" fmla="*/ 2 w 7"/>
              <a:gd name="T9" fmla="*/ 2 h 7"/>
              <a:gd name="T10" fmla="*/ 4 w 7"/>
              <a:gd name="T11" fmla="*/ 3 h 7"/>
              <a:gd name="T12" fmla="*/ 4 w 7"/>
              <a:gd name="T13" fmla="*/ 3 h 7"/>
              <a:gd name="T14" fmla="*/ 2 w 7"/>
              <a:gd name="T15" fmla="*/ 4 h 7"/>
              <a:gd name="T16" fmla="*/ 0 w 7"/>
              <a:gd name="T17" fmla="*/ 5 h 7"/>
              <a:gd name="T18" fmla="*/ 1 w 7"/>
              <a:gd name="T19" fmla="*/ 5 h 7"/>
              <a:gd name="T20" fmla="*/ 2 w 7"/>
              <a:gd name="T21" fmla="*/ 5 h 7"/>
              <a:gd name="T22" fmla="*/ 4 w 7"/>
              <a:gd name="T23" fmla="*/ 7 h 7"/>
              <a:gd name="T24" fmla="*/ 6 w 7"/>
              <a:gd name="T25" fmla="*/ 7 h 7"/>
              <a:gd name="T26" fmla="*/ 7 w 7"/>
              <a:gd name="T27" fmla="*/ 5 h 7"/>
              <a:gd name="T28" fmla="*/ 6 w 7"/>
              <a:gd name="T29" fmla="*/ 3 h 7"/>
              <a:gd name="T30" fmla="*/ 4 w 7"/>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4" y="0"/>
                </a:moveTo>
                <a:lnTo>
                  <a:pt x="1" y="0"/>
                </a:lnTo>
                <a:lnTo>
                  <a:pt x="1" y="2"/>
                </a:lnTo>
                <a:lnTo>
                  <a:pt x="1" y="3"/>
                </a:lnTo>
                <a:lnTo>
                  <a:pt x="2" y="2"/>
                </a:lnTo>
                <a:lnTo>
                  <a:pt x="4" y="3"/>
                </a:lnTo>
                <a:lnTo>
                  <a:pt x="4" y="3"/>
                </a:lnTo>
                <a:lnTo>
                  <a:pt x="2" y="4"/>
                </a:lnTo>
                <a:lnTo>
                  <a:pt x="0" y="5"/>
                </a:lnTo>
                <a:lnTo>
                  <a:pt x="1" y="5"/>
                </a:lnTo>
                <a:lnTo>
                  <a:pt x="2" y="5"/>
                </a:lnTo>
                <a:lnTo>
                  <a:pt x="4" y="7"/>
                </a:lnTo>
                <a:lnTo>
                  <a:pt x="6" y="7"/>
                </a:lnTo>
                <a:lnTo>
                  <a:pt x="7" y="5"/>
                </a:lnTo>
                <a:lnTo>
                  <a:pt x="6" y="3"/>
                </a:lnTo>
                <a:lnTo>
                  <a:pt x="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492"/>
          <p:cNvSpPr>
            <a:spLocks/>
          </p:cNvSpPr>
          <p:nvPr/>
        </p:nvSpPr>
        <p:spPr bwMode="auto">
          <a:xfrm>
            <a:off x="8074283" y="7821957"/>
            <a:ext cx="3175" cy="6350"/>
          </a:xfrm>
          <a:custGeom>
            <a:avLst/>
            <a:gdLst>
              <a:gd name="T0" fmla="*/ 4 w 8"/>
              <a:gd name="T1" fmla="*/ 8 h 11"/>
              <a:gd name="T2" fmla="*/ 6 w 8"/>
              <a:gd name="T3" fmla="*/ 8 h 11"/>
              <a:gd name="T4" fmla="*/ 7 w 8"/>
              <a:gd name="T5" fmla="*/ 7 h 11"/>
              <a:gd name="T6" fmla="*/ 6 w 8"/>
              <a:gd name="T7" fmla="*/ 8 h 11"/>
              <a:gd name="T8" fmla="*/ 8 w 8"/>
              <a:gd name="T9" fmla="*/ 11 h 11"/>
              <a:gd name="T10" fmla="*/ 8 w 8"/>
              <a:gd name="T11" fmla="*/ 10 h 11"/>
              <a:gd name="T12" fmla="*/ 7 w 8"/>
              <a:gd name="T13" fmla="*/ 8 h 11"/>
              <a:gd name="T14" fmla="*/ 8 w 8"/>
              <a:gd name="T15" fmla="*/ 8 h 11"/>
              <a:gd name="T16" fmla="*/ 8 w 8"/>
              <a:gd name="T17" fmla="*/ 7 h 11"/>
              <a:gd name="T18" fmla="*/ 7 w 8"/>
              <a:gd name="T19" fmla="*/ 6 h 11"/>
              <a:gd name="T20" fmla="*/ 6 w 8"/>
              <a:gd name="T21" fmla="*/ 5 h 11"/>
              <a:gd name="T22" fmla="*/ 4 w 8"/>
              <a:gd name="T23" fmla="*/ 3 h 11"/>
              <a:gd name="T24" fmla="*/ 2 w 8"/>
              <a:gd name="T25" fmla="*/ 3 h 11"/>
              <a:gd name="T26" fmla="*/ 1 w 8"/>
              <a:gd name="T27" fmla="*/ 1 h 11"/>
              <a:gd name="T28" fmla="*/ 0 w 8"/>
              <a:gd name="T29" fmla="*/ 0 h 11"/>
              <a:gd name="T30" fmla="*/ 0 w 8"/>
              <a:gd name="T31" fmla="*/ 1 h 11"/>
              <a:gd name="T32" fmla="*/ 0 w 8"/>
              <a:gd name="T33" fmla="*/ 2 h 11"/>
              <a:gd name="T34" fmla="*/ 0 w 8"/>
              <a:gd name="T35" fmla="*/ 4 h 11"/>
              <a:gd name="T36" fmla="*/ 0 w 8"/>
              <a:gd name="T37" fmla="*/ 4 h 11"/>
              <a:gd name="T38" fmla="*/ 1 w 8"/>
              <a:gd name="T39" fmla="*/ 5 h 11"/>
              <a:gd name="T40" fmla="*/ 3 w 8"/>
              <a:gd name="T41" fmla="*/ 5 h 11"/>
              <a:gd name="T42" fmla="*/ 3 w 8"/>
              <a:gd name="T43" fmla="*/ 6 h 11"/>
              <a:gd name="T44" fmla="*/ 3 w 8"/>
              <a:gd name="T45" fmla="*/ 6 h 11"/>
              <a:gd name="T46" fmla="*/ 3 w 8"/>
              <a:gd name="T47" fmla="*/ 5 h 11"/>
              <a:gd name="T48" fmla="*/ 2 w 8"/>
              <a:gd name="T49" fmla="*/ 5 h 11"/>
              <a:gd name="T50" fmla="*/ 2 w 8"/>
              <a:gd name="T51" fmla="*/ 7 h 11"/>
              <a:gd name="T52" fmla="*/ 3 w 8"/>
              <a:gd name="T53" fmla="*/ 7 h 11"/>
              <a:gd name="T54" fmla="*/ 3 w 8"/>
              <a:gd name="T55" fmla="*/ 8 h 11"/>
              <a:gd name="T56" fmla="*/ 4 w 8"/>
              <a:gd name="T57" fmla="*/ 10 h 11"/>
              <a:gd name="T58" fmla="*/ 4 w 8"/>
              <a:gd name="T5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1">
                <a:moveTo>
                  <a:pt x="4" y="8"/>
                </a:moveTo>
                <a:lnTo>
                  <a:pt x="6" y="8"/>
                </a:lnTo>
                <a:lnTo>
                  <a:pt x="7" y="7"/>
                </a:lnTo>
                <a:lnTo>
                  <a:pt x="6" y="8"/>
                </a:lnTo>
                <a:lnTo>
                  <a:pt x="8" y="11"/>
                </a:lnTo>
                <a:lnTo>
                  <a:pt x="8" y="10"/>
                </a:lnTo>
                <a:lnTo>
                  <a:pt x="7" y="8"/>
                </a:lnTo>
                <a:lnTo>
                  <a:pt x="8" y="8"/>
                </a:lnTo>
                <a:lnTo>
                  <a:pt x="8" y="7"/>
                </a:lnTo>
                <a:lnTo>
                  <a:pt x="7" y="6"/>
                </a:lnTo>
                <a:lnTo>
                  <a:pt x="6" y="5"/>
                </a:lnTo>
                <a:lnTo>
                  <a:pt x="4" y="3"/>
                </a:lnTo>
                <a:lnTo>
                  <a:pt x="2" y="3"/>
                </a:lnTo>
                <a:lnTo>
                  <a:pt x="1" y="1"/>
                </a:lnTo>
                <a:lnTo>
                  <a:pt x="0" y="0"/>
                </a:lnTo>
                <a:lnTo>
                  <a:pt x="0" y="1"/>
                </a:lnTo>
                <a:lnTo>
                  <a:pt x="0" y="2"/>
                </a:lnTo>
                <a:lnTo>
                  <a:pt x="0" y="4"/>
                </a:lnTo>
                <a:lnTo>
                  <a:pt x="0" y="4"/>
                </a:lnTo>
                <a:lnTo>
                  <a:pt x="1" y="5"/>
                </a:lnTo>
                <a:lnTo>
                  <a:pt x="3" y="5"/>
                </a:lnTo>
                <a:lnTo>
                  <a:pt x="3" y="6"/>
                </a:lnTo>
                <a:lnTo>
                  <a:pt x="3" y="6"/>
                </a:lnTo>
                <a:lnTo>
                  <a:pt x="3" y="5"/>
                </a:lnTo>
                <a:lnTo>
                  <a:pt x="2" y="5"/>
                </a:lnTo>
                <a:lnTo>
                  <a:pt x="2" y="7"/>
                </a:lnTo>
                <a:lnTo>
                  <a:pt x="3" y="7"/>
                </a:lnTo>
                <a:lnTo>
                  <a:pt x="3" y="8"/>
                </a:lnTo>
                <a:lnTo>
                  <a:pt x="4" y="10"/>
                </a:lnTo>
                <a:lnTo>
                  <a:pt x="4"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493"/>
          <p:cNvSpPr>
            <a:spLocks/>
          </p:cNvSpPr>
          <p:nvPr/>
        </p:nvSpPr>
        <p:spPr bwMode="auto">
          <a:xfrm>
            <a:off x="8309233" y="7804494"/>
            <a:ext cx="9525" cy="4763"/>
          </a:xfrm>
          <a:custGeom>
            <a:avLst/>
            <a:gdLst>
              <a:gd name="T0" fmla="*/ 13 w 17"/>
              <a:gd name="T1" fmla="*/ 0 h 9"/>
              <a:gd name="T2" fmla="*/ 10 w 17"/>
              <a:gd name="T3" fmla="*/ 1 h 9"/>
              <a:gd name="T4" fmla="*/ 6 w 17"/>
              <a:gd name="T5" fmla="*/ 4 h 9"/>
              <a:gd name="T6" fmla="*/ 3 w 17"/>
              <a:gd name="T7" fmla="*/ 6 h 9"/>
              <a:gd name="T8" fmla="*/ 0 w 17"/>
              <a:gd name="T9" fmla="*/ 8 h 9"/>
              <a:gd name="T10" fmla="*/ 0 w 17"/>
              <a:gd name="T11" fmla="*/ 8 h 9"/>
              <a:gd name="T12" fmla="*/ 2 w 17"/>
              <a:gd name="T13" fmla="*/ 8 h 9"/>
              <a:gd name="T14" fmla="*/ 3 w 17"/>
              <a:gd name="T15" fmla="*/ 8 h 9"/>
              <a:gd name="T16" fmla="*/ 7 w 17"/>
              <a:gd name="T17" fmla="*/ 7 h 9"/>
              <a:gd name="T18" fmla="*/ 12 w 17"/>
              <a:gd name="T19" fmla="*/ 8 h 9"/>
              <a:gd name="T20" fmla="*/ 13 w 17"/>
              <a:gd name="T21" fmla="*/ 9 h 9"/>
              <a:gd name="T22" fmla="*/ 16 w 17"/>
              <a:gd name="T23" fmla="*/ 9 h 9"/>
              <a:gd name="T24" fmla="*/ 17 w 17"/>
              <a:gd name="T25" fmla="*/ 8 h 9"/>
              <a:gd name="T26" fmla="*/ 17 w 17"/>
              <a:gd name="T27" fmla="*/ 5 h 9"/>
              <a:gd name="T28" fmla="*/ 14 w 17"/>
              <a:gd name="T29" fmla="*/ 1 h 9"/>
              <a:gd name="T30" fmla="*/ 13 w 17"/>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13" y="0"/>
                </a:moveTo>
                <a:lnTo>
                  <a:pt x="10" y="1"/>
                </a:lnTo>
                <a:lnTo>
                  <a:pt x="6" y="4"/>
                </a:lnTo>
                <a:lnTo>
                  <a:pt x="3" y="6"/>
                </a:lnTo>
                <a:lnTo>
                  <a:pt x="0" y="8"/>
                </a:lnTo>
                <a:lnTo>
                  <a:pt x="0" y="8"/>
                </a:lnTo>
                <a:lnTo>
                  <a:pt x="2" y="8"/>
                </a:lnTo>
                <a:lnTo>
                  <a:pt x="3" y="8"/>
                </a:lnTo>
                <a:lnTo>
                  <a:pt x="7" y="7"/>
                </a:lnTo>
                <a:lnTo>
                  <a:pt x="12" y="8"/>
                </a:lnTo>
                <a:lnTo>
                  <a:pt x="13" y="9"/>
                </a:lnTo>
                <a:lnTo>
                  <a:pt x="16" y="9"/>
                </a:lnTo>
                <a:lnTo>
                  <a:pt x="17" y="8"/>
                </a:lnTo>
                <a:lnTo>
                  <a:pt x="17" y="5"/>
                </a:lnTo>
                <a:lnTo>
                  <a:pt x="14" y="1"/>
                </a:lnTo>
                <a:lnTo>
                  <a:pt x="1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494"/>
          <p:cNvSpPr>
            <a:spLocks/>
          </p:cNvSpPr>
          <p:nvPr/>
        </p:nvSpPr>
        <p:spPr bwMode="auto">
          <a:xfrm>
            <a:off x="8258433" y="7766394"/>
            <a:ext cx="4763" cy="9525"/>
          </a:xfrm>
          <a:custGeom>
            <a:avLst/>
            <a:gdLst>
              <a:gd name="T0" fmla="*/ 2 w 7"/>
              <a:gd name="T1" fmla="*/ 6 h 18"/>
              <a:gd name="T2" fmla="*/ 2 w 7"/>
              <a:gd name="T3" fmla="*/ 7 h 18"/>
              <a:gd name="T4" fmla="*/ 1 w 7"/>
              <a:gd name="T5" fmla="*/ 7 h 18"/>
              <a:gd name="T6" fmla="*/ 0 w 7"/>
              <a:gd name="T7" fmla="*/ 8 h 18"/>
              <a:gd name="T8" fmla="*/ 1 w 7"/>
              <a:gd name="T9" fmla="*/ 9 h 18"/>
              <a:gd name="T10" fmla="*/ 1 w 7"/>
              <a:gd name="T11" fmla="*/ 12 h 18"/>
              <a:gd name="T12" fmla="*/ 1 w 7"/>
              <a:gd name="T13" fmla="*/ 16 h 18"/>
              <a:gd name="T14" fmla="*/ 3 w 7"/>
              <a:gd name="T15" fmla="*/ 18 h 18"/>
              <a:gd name="T16" fmla="*/ 4 w 7"/>
              <a:gd name="T17" fmla="*/ 18 h 18"/>
              <a:gd name="T18" fmla="*/ 5 w 7"/>
              <a:gd name="T19" fmla="*/ 18 h 18"/>
              <a:gd name="T20" fmla="*/ 6 w 7"/>
              <a:gd name="T21" fmla="*/ 17 h 18"/>
              <a:gd name="T22" fmla="*/ 5 w 7"/>
              <a:gd name="T23" fmla="*/ 17 h 18"/>
              <a:gd name="T24" fmla="*/ 6 w 7"/>
              <a:gd name="T25" fmla="*/ 16 h 18"/>
              <a:gd name="T26" fmla="*/ 6 w 7"/>
              <a:gd name="T27" fmla="*/ 16 h 18"/>
              <a:gd name="T28" fmla="*/ 6 w 7"/>
              <a:gd name="T29" fmla="*/ 15 h 18"/>
              <a:gd name="T30" fmla="*/ 6 w 7"/>
              <a:gd name="T31" fmla="*/ 15 h 18"/>
              <a:gd name="T32" fmla="*/ 7 w 7"/>
              <a:gd name="T33" fmla="*/ 13 h 18"/>
              <a:gd name="T34" fmla="*/ 6 w 7"/>
              <a:gd name="T35" fmla="*/ 11 h 18"/>
              <a:gd name="T36" fmla="*/ 6 w 7"/>
              <a:gd name="T37" fmla="*/ 11 h 18"/>
              <a:gd name="T38" fmla="*/ 7 w 7"/>
              <a:gd name="T39" fmla="*/ 10 h 18"/>
              <a:gd name="T40" fmla="*/ 7 w 7"/>
              <a:gd name="T41" fmla="*/ 9 h 18"/>
              <a:gd name="T42" fmla="*/ 7 w 7"/>
              <a:gd name="T43" fmla="*/ 9 h 18"/>
              <a:gd name="T44" fmla="*/ 6 w 7"/>
              <a:gd name="T45" fmla="*/ 6 h 18"/>
              <a:gd name="T46" fmla="*/ 5 w 7"/>
              <a:gd name="T47" fmla="*/ 2 h 18"/>
              <a:gd name="T48" fmla="*/ 4 w 7"/>
              <a:gd name="T49" fmla="*/ 1 h 18"/>
              <a:gd name="T50" fmla="*/ 4 w 7"/>
              <a:gd name="T51" fmla="*/ 1 h 18"/>
              <a:gd name="T52" fmla="*/ 4 w 7"/>
              <a:gd name="T53" fmla="*/ 0 h 18"/>
              <a:gd name="T54" fmla="*/ 3 w 7"/>
              <a:gd name="T55" fmla="*/ 1 h 18"/>
              <a:gd name="T56" fmla="*/ 3 w 7"/>
              <a:gd name="T57" fmla="*/ 2 h 18"/>
              <a:gd name="T58" fmla="*/ 3 w 7"/>
              <a:gd name="T59" fmla="*/ 2 h 18"/>
              <a:gd name="T60" fmla="*/ 2 w 7"/>
              <a:gd name="T61" fmla="*/ 3 h 18"/>
              <a:gd name="T62" fmla="*/ 2 w 7"/>
              <a:gd name="T6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8">
                <a:moveTo>
                  <a:pt x="2" y="6"/>
                </a:moveTo>
                <a:lnTo>
                  <a:pt x="2" y="7"/>
                </a:lnTo>
                <a:lnTo>
                  <a:pt x="1" y="7"/>
                </a:lnTo>
                <a:lnTo>
                  <a:pt x="0" y="8"/>
                </a:lnTo>
                <a:lnTo>
                  <a:pt x="1" y="9"/>
                </a:lnTo>
                <a:lnTo>
                  <a:pt x="1" y="12"/>
                </a:lnTo>
                <a:lnTo>
                  <a:pt x="1" y="16"/>
                </a:lnTo>
                <a:lnTo>
                  <a:pt x="3" y="18"/>
                </a:lnTo>
                <a:lnTo>
                  <a:pt x="4" y="18"/>
                </a:lnTo>
                <a:lnTo>
                  <a:pt x="5" y="18"/>
                </a:lnTo>
                <a:lnTo>
                  <a:pt x="6" y="17"/>
                </a:lnTo>
                <a:lnTo>
                  <a:pt x="5" y="17"/>
                </a:lnTo>
                <a:lnTo>
                  <a:pt x="6" y="16"/>
                </a:lnTo>
                <a:lnTo>
                  <a:pt x="6" y="16"/>
                </a:lnTo>
                <a:lnTo>
                  <a:pt x="6" y="15"/>
                </a:lnTo>
                <a:lnTo>
                  <a:pt x="6" y="15"/>
                </a:lnTo>
                <a:lnTo>
                  <a:pt x="7" y="13"/>
                </a:lnTo>
                <a:lnTo>
                  <a:pt x="6" y="11"/>
                </a:lnTo>
                <a:lnTo>
                  <a:pt x="6" y="11"/>
                </a:lnTo>
                <a:lnTo>
                  <a:pt x="7" y="10"/>
                </a:lnTo>
                <a:lnTo>
                  <a:pt x="7" y="9"/>
                </a:lnTo>
                <a:lnTo>
                  <a:pt x="7" y="9"/>
                </a:lnTo>
                <a:lnTo>
                  <a:pt x="6" y="6"/>
                </a:lnTo>
                <a:lnTo>
                  <a:pt x="5" y="2"/>
                </a:lnTo>
                <a:lnTo>
                  <a:pt x="4" y="1"/>
                </a:lnTo>
                <a:lnTo>
                  <a:pt x="4" y="1"/>
                </a:lnTo>
                <a:lnTo>
                  <a:pt x="4" y="0"/>
                </a:lnTo>
                <a:lnTo>
                  <a:pt x="3" y="1"/>
                </a:lnTo>
                <a:lnTo>
                  <a:pt x="3" y="2"/>
                </a:lnTo>
                <a:lnTo>
                  <a:pt x="3" y="2"/>
                </a:lnTo>
                <a:lnTo>
                  <a:pt x="2" y="3"/>
                </a:lnTo>
                <a:lnTo>
                  <a:pt x="2"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495"/>
          <p:cNvSpPr>
            <a:spLocks/>
          </p:cNvSpPr>
          <p:nvPr/>
        </p:nvSpPr>
        <p:spPr bwMode="auto">
          <a:xfrm>
            <a:off x="8201283" y="7672732"/>
            <a:ext cx="6350" cy="7938"/>
          </a:xfrm>
          <a:custGeom>
            <a:avLst/>
            <a:gdLst>
              <a:gd name="T0" fmla="*/ 5 w 12"/>
              <a:gd name="T1" fmla="*/ 12 h 14"/>
              <a:gd name="T2" fmla="*/ 7 w 12"/>
              <a:gd name="T3" fmla="*/ 11 h 14"/>
              <a:gd name="T4" fmla="*/ 12 w 12"/>
              <a:gd name="T5" fmla="*/ 7 h 14"/>
              <a:gd name="T6" fmla="*/ 10 w 12"/>
              <a:gd name="T7" fmla="*/ 2 h 14"/>
              <a:gd name="T8" fmla="*/ 9 w 12"/>
              <a:gd name="T9" fmla="*/ 0 h 14"/>
              <a:gd name="T10" fmla="*/ 8 w 12"/>
              <a:gd name="T11" fmla="*/ 0 h 14"/>
              <a:gd name="T12" fmla="*/ 4 w 12"/>
              <a:gd name="T13" fmla="*/ 4 h 14"/>
              <a:gd name="T14" fmla="*/ 0 w 12"/>
              <a:gd name="T15" fmla="*/ 9 h 14"/>
              <a:gd name="T16" fmla="*/ 0 w 12"/>
              <a:gd name="T17" fmla="*/ 14 h 14"/>
              <a:gd name="T18" fmla="*/ 3 w 12"/>
              <a:gd name="T19" fmla="*/ 14 h 14"/>
              <a:gd name="T20" fmla="*/ 5 w 12"/>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5" y="12"/>
                </a:moveTo>
                <a:lnTo>
                  <a:pt x="7" y="11"/>
                </a:lnTo>
                <a:lnTo>
                  <a:pt x="12" y="7"/>
                </a:lnTo>
                <a:lnTo>
                  <a:pt x="10" y="2"/>
                </a:lnTo>
                <a:lnTo>
                  <a:pt x="9" y="0"/>
                </a:lnTo>
                <a:lnTo>
                  <a:pt x="8" y="0"/>
                </a:lnTo>
                <a:lnTo>
                  <a:pt x="4" y="4"/>
                </a:lnTo>
                <a:lnTo>
                  <a:pt x="0" y="9"/>
                </a:lnTo>
                <a:lnTo>
                  <a:pt x="0" y="14"/>
                </a:lnTo>
                <a:lnTo>
                  <a:pt x="3" y="14"/>
                </a:lnTo>
                <a:lnTo>
                  <a:pt x="5"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496"/>
          <p:cNvSpPr>
            <a:spLocks/>
          </p:cNvSpPr>
          <p:nvPr/>
        </p:nvSpPr>
        <p:spPr bwMode="auto">
          <a:xfrm>
            <a:off x="8177470" y="7639394"/>
            <a:ext cx="6350" cy="7938"/>
          </a:xfrm>
          <a:custGeom>
            <a:avLst/>
            <a:gdLst>
              <a:gd name="T0" fmla="*/ 0 w 12"/>
              <a:gd name="T1" fmla="*/ 9 h 16"/>
              <a:gd name="T2" fmla="*/ 1 w 12"/>
              <a:gd name="T3" fmla="*/ 10 h 16"/>
              <a:gd name="T4" fmla="*/ 1 w 12"/>
              <a:gd name="T5" fmla="*/ 13 h 16"/>
              <a:gd name="T6" fmla="*/ 2 w 12"/>
              <a:gd name="T7" fmla="*/ 14 h 16"/>
              <a:gd name="T8" fmla="*/ 3 w 12"/>
              <a:gd name="T9" fmla="*/ 15 h 16"/>
              <a:gd name="T10" fmla="*/ 7 w 12"/>
              <a:gd name="T11" fmla="*/ 16 h 16"/>
              <a:gd name="T12" fmla="*/ 10 w 12"/>
              <a:gd name="T13" fmla="*/ 12 h 16"/>
              <a:gd name="T14" fmla="*/ 12 w 12"/>
              <a:gd name="T15" fmla="*/ 11 h 16"/>
              <a:gd name="T16" fmla="*/ 10 w 12"/>
              <a:gd name="T17" fmla="*/ 6 h 16"/>
              <a:gd name="T18" fmla="*/ 9 w 12"/>
              <a:gd name="T19" fmla="*/ 5 h 16"/>
              <a:gd name="T20" fmla="*/ 7 w 12"/>
              <a:gd name="T21" fmla="*/ 5 h 16"/>
              <a:gd name="T22" fmla="*/ 4 w 12"/>
              <a:gd name="T23" fmla="*/ 3 h 16"/>
              <a:gd name="T24" fmla="*/ 2 w 12"/>
              <a:gd name="T25" fmla="*/ 2 h 16"/>
              <a:gd name="T26" fmla="*/ 1 w 12"/>
              <a:gd name="T27" fmla="*/ 0 h 16"/>
              <a:gd name="T28" fmla="*/ 1 w 12"/>
              <a:gd name="T29" fmla="*/ 1 h 16"/>
              <a:gd name="T30" fmla="*/ 0 w 12"/>
              <a:gd name="T31" fmla="*/ 2 h 16"/>
              <a:gd name="T32" fmla="*/ 0 w 12"/>
              <a:gd name="T33" fmla="*/ 2 h 16"/>
              <a:gd name="T34" fmla="*/ 0 w 12"/>
              <a:gd name="T35" fmla="*/ 6 h 16"/>
              <a:gd name="T36" fmla="*/ 0 w 12"/>
              <a:gd name="T37"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0" y="9"/>
                </a:moveTo>
                <a:lnTo>
                  <a:pt x="1" y="10"/>
                </a:lnTo>
                <a:lnTo>
                  <a:pt x="1" y="13"/>
                </a:lnTo>
                <a:lnTo>
                  <a:pt x="2" y="14"/>
                </a:lnTo>
                <a:lnTo>
                  <a:pt x="3" y="15"/>
                </a:lnTo>
                <a:lnTo>
                  <a:pt x="7" y="16"/>
                </a:lnTo>
                <a:lnTo>
                  <a:pt x="10" y="12"/>
                </a:lnTo>
                <a:lnTo>
                  <a:pt x="12" y="11"/>
                </a:lnTo>
                <a:lnTo>
                  <a:pt x="10" y="6"/>
                </a:lnTo>
                <a:lnTo>
                  <a:pt x="9" y="5"/>
                </a:lnTo>
                <a:lnTo>
                  <a:pt x="7" y="5"/>
                </a:lnTo>
                <a:lnTo>
                  <a:pt x="4" y="3"/>
                </a:lnTo>
                <a:lnTo>
                  <a:pt x="2" y="2"/>
                </a:lnTo>
                <a:lnTo>
                  <a:pt x="1" y="0"/>
                </a:lnTo>
                <a:lnTo>
                  <a:pt x="1" y="1"/>
                </a:lnTo>
                <a:lnTo>
                  <a:pt x="0" y="2"/>
                </a:lnTo>
                <a:lnTo>
                  <a:pt x="0" y="2"/>
                </a:lnTo>
                <a:lnTo>
                  <a:pt x="0" y="6"/>
                </a:lnTo>
                <a:lnTo>
                  <a:pt x="0"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497"/>
          <p:cNvSpPr>
            <a:spLocks/>
          </p:cNvSpPr>
          <p:nvPr/>
        </p:nvSpPr>
        <p:spPr bwMode="auto">
          <a:xfrm>
            <a:off x="7928233" y="7374282"/>
            <a:ext cx="3175" cy="7938"/>
          </a:xfrm>
          <a:custGeom>
            <a:avLst/>
            <a:gdLst>
              <a:gd name="T0" fmla="*/ 0 w 7"/>
              <a:gd name="T1" fmla="*/ 12 h 15"/>
              <a:gd name="T2" fmla="*/ 2 w 7"/>
              <a:gd name="T3" fmla="*/ 15 h 15"/>
              <a:gd name="T4" fmla="*/ 3 w 7"/>
              <a:gd name="T5" fmla="*/ 14 h 15"/>
              <a:gd name="T6" fmla="*/ 4 w 7"/>
              <a:gd name="T7" fmla="*/ 11 h 15"/>
              <a:gd name="T8" fmla="*/ 4 w 7"/>
              <a:gd name="T9" fmla="*/ 10 h 15"/>
              <a:gd name="T10" fmla="*/ 5 w 7"/>
              <a:gd name="T11" fmla="*/ 8 h 15"/>
              <a:gd name="T12" fmla="*/ 5 w 7"/>
              <a:gd name="T13" fmla="*/ 5 h 15"/>
              <a:gd name="T14" fmla="*/ 7 w 7"/>
              <a:gd name="T15" fmla="*/ 5 h 15"/>
              <a:gd name="T16" fmla="*/ 5 w 7"/>
              <a:gd name="T17" fmla="*/ 4 h 15"/>
              <a:gd name="T18" fmla="*/ 5 w 7"/>
              <a:gd name="T19" fmla="*/ 4 h 15"/>
              <a:gd name="T20" fmla="*/ 5 w 7"/>
              <a:gd name="T21" fmla="*/ 2 h 15"/>
              <a:gd name="T22" fmla="*/ 3 w 7"/>
              <a:gd name="T23" fmla="*/ 1 h 15"/>
              <a:gd name="T24" fmla="*/ 2 w 7"/>
              <a:gd name="T25" fmla="*/ 0 h 15"/>
              <a:gd name="T26" fmla="*/ 0 w 7"/>
              <a:gd name="T27" fmla="*/ 0 h 15"/>
              <a:gd name="T28" fmla="*/ 0 w 7"/>
              <a:gd name="T29" fmla="*/ 3 h 15"/>
              <a:gd name="T30" fmla="*/ 0 w 7"/>
              <a:gd name="T31" fmla="*/ 7 h 15"/>
              <a:gd name="T32" fmla="*/ 0 w 7"/>
              <a:gd name="T33" fmla="*/ 11 h 15"/>
              <a:gd name="T34" fmla="*/ 0 w 7"/>
              <a:gd name="T3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5">
                <a:moveTo>
                  <a:pt x="0" y="12"/>
                </a:moveTo>
                <a:lnTo>
                  <a:pt x="2" y="15"/>
                </a:lnTo>
                <a:lnTo>
                  <a:pt x="3" y="14"/>
                </a:lnTo>
                <a:lnTo>
                  <a:pt x="4" y="11"/>
                </a:lnTo>
                <a:lnTo>
                  <a:pt x="4" y="10"/>
                </a:lnTo>
                <a:lnTo>
                  <a:pt x="5" y="8"/>
                </a:lnTo>
                <a:lnTo>
                  <a:pt x="5" y="5"/>
                </a:lnTo>
                <a:lnTo>
                  <a:pt x="7" y="5"/>
                </a:lnTo>
                <a:lnTo>
                  <a:pt x="5" y="4"/>
                </a:lnTo>
                <a:lnTo>
                  <a:pt x="5" y="4"/>
                </a:lnTo>
                <a:lnTo>
                  <a:pt x="5" y="2"/>
                </a:lnTo>
                <a:lnTo>
                  <a:pt x="3" y="1"/>
                </a:lnTo>
                <a:lnTo>
                  <a:pt x="2" y="0"/>
                </a:lnTo>
                <a:lnTo>
                  <a:pt x="0" y="0"/>
                </a:lnTo>
                <a:lnTo>
                  <a:pt x="0" y="3"/>
                </a:lnTo>
                <a:lnTo>
                  <a:pt x="0" y="7"/>
                </a:lnTo>
                <a:lnTo>
                  <a:pt x="0" y="11"/>
                </a:lnTo>
                <a:lnTo>
                  <a:pt x="0"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498"/>
          <p:cNvSpPr>
            <a:spLocks/>
          </p:cNvSpPr>
          <p:nvPr/>
        </p:nvSpPr>
        <p:spPr bwMode="auto">
          <a:xfrm>
            <a:off x="8088570" y="7518744"/>
            <a:ext cx="25400" cy="12700"/>
          </a:xfrm>
          <a:custGeom>
            <a:avLst/>
            <a:gdLst>
              <a:gd name="T0" fmla="*/ 44 w 48"/>
              <a:gd name="T1" fmla="*/ 10 h 24"/>
              <a:gd name="T2" fmla="*/ 41 w 48"/>
              <a:gd name="T3" fmla="*/ 3 h 24"/>
              <a:gd name="T4" fmla="*/ 39 w 48"/>
              <a:gd name="T5" fmla="*/ 1 h 24"/>
              <a:gd name="T6" fmla="*/ 29 w 48"/>
              <a:gd name="T7" fmla="*/ 0 h 24"/>
              <a:gd name="T8" fmla="*/ 20 w 48"/>
              <a:gd name="T9" fmla="*/ 0 h 24"/>
              <a:gd name="T10" fmla="*/ 7 w 48"/>
              <a:gd name="T11" fmla="*/ 2 h 24"/>
              <a:gd name="T12" fmla="*/ 3 w 48"/>
              <a:gd name="T13" fmla="*/ 1 h 24"/>
              <a:gd name="T14" fmla="*/ 0 w 48"/>
              <a:gd name="T15" fmla="*/ 2 h 24"/>
              <a:gd name="T16" fmla="*/ 2 w 48"/>
              <a:gd name="T17" fmla="*/ 7 h 24"/>
              <a:gd name="T18" fmla="*/ 10 w 48"/>
              <a:gd name="T19" fmla="*/ 13 h 24"/>
              <a:gd name="T20" fmla="*/ 18 w 48"/>
              <a:gd name="T21" fmla="*/ 16 h 24"/>
              <a:gd name="T22" fmla="*/ 27 w 48"/>
              <a:gd name="T23" fmla="*/ 23 h 24"/>
              <a:gd name="T24" fmla="*/ 31 w 48"/>
              <a:gd name="T25" fmla="*/ 24 h 24"/>
              <a:gd name="T26" fmla="*/ 36 w 48"/>
              <a:gd name="T27" fmla="*/ 24 h 24"/>
              <a:gd name="T28" fmla="*/ 43 w 48"/>
              <a:gd name="T29" fmla="*/ 24 h 24"/>
              <a:gd name="T30" fmla="*/ 44 w 48"/>
              <a:gd name="T31" fmla="*/ 23 h 24"/>
              <a:gd name="T32" fmla="*/ 48 w 48"/>
              <a:gd name="T33" fmla="*/ 22 h 24"/>
              <a:gd name="T34" fmla="*/ 48 w 48"/>
              <a:gd name="T35" fmla="*/ 19 h 24"/>
              <a:gd name="T36" fmla="*/ 46 w 48"/>
              <a:gd name="T37" fmla="*/ 15 h 24"/>
              <a:gd name="T38" fmla="*/ 44 w 48"/>
              <a:gd name="T39" fmla="*/ 13 h 24"/>
              <a:gd name="T40" fmla="*/ 46 w 48"/>
              <a:gd name="T41" fmla="*/ 11 h 24"/>
              <a:gd name="T42" fmla="*/ 44 w 48"/>
              <a:gd name="T4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24">
                <a:moveTo>
                  <a:pt x="44" y="10"/>
                </a:moveTo>
                <a:lnTo>
                  <a:pt x="41" y="3"/>
                </a:lnTo>
                <a:lnTo>
                  <a:pt x="39" y="1"/>
                </a:lnTo>
                <a:lnTo>
                  <a:pt x="29" y="0"/>
                </a:lnTo>
                <a:lnTo>
                  <a:pt x="20" y="0"/>
                </a:lnTo>
                <a:lnTo>
                  <a:pt x="7" y="2"/>
                </a:lnTo>
                <a:lnTo>
                  <a:pt x="3" y="1"/>
                </a:lnTo>
                <a:lnTo>
                  <a:pt x="0" y="2"/>
                </a:lnTo>
                <a:lnTo>
                  <a:pt x="2" y="7"/>
                </a:lnTo>
                <a:lnTo>
                  <a:pt x="10" y="13"/>
                </a:lnTo>
                <a:lnTo>
                  <a:pt x="18" y="16"/>
                </a:lnTo>
                <a:lnTo>
                  <a:pt x="27" y="23"/>
                </a:lnTo>
                <a:lnTo>
                  <a:pt x="31" y="24"/>
                </a:lnTo>
                <a:lnTo>
                  <a:pt x="36" y="24"/>
                </a:lnTo>
                <a:lnTo>
                  <a:pt x="43" y="24"/>
                </a:lnTo>
                <a:lnTo>
                  <a:pt x="44" y="23"/>
                </a:lnTo>
                <a:lnTo>
                  <a:pt x="48" y="22"/>
                </a:lnTo>
                <a:lnTo>
                  <a:pt x="48" y="19"/>
                </a:lnTo>
                <a:lnTo>
                  <a:pt x="46" y="15"/>
                </a:lnTo>
                <a:lnTo>
                  <a:pt x="44" y="13"/>
                </a:lnTo>
                <a:lnTo>
                  <a:pt x="46" y="11"/>
                </a:lnTo>
                <a:lnTo>
                  <a:pt x="44"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499"/>
          <p:cNvSpPr>
            <a:spLocks/>
          </p:cNvSpPr>
          <p:nvPr/>
        </p:nvSpPr>
        <p:spPr bwMode="auto">
          <a:xfrm>
            <a:off x="8020308" y="7474294"/>
            <a:ext cx="47625" cy="14288"/>
          </a:xfrm>
          <a:custGeom>
            <a:avLst/>
            <a:gdLst>
              <a:gd name="T0" fmla="*/ 42 w 89"/>
              <a:gd name="T1" fmla="*/ 21 h 27"/>
              <a:gd name="T2" fmla="*/ 44 w 89"/>
              <a:gd name="T3" fmla="*/ 21 h 27"/>
              <a:gd name="T4" fmla="*/ 68 w 89"/>
              <a:gd name="T5" fmla="*/ 27 h 27"/>
              <a:gd name="T6" fmla="*/ 70 w 89"/>
              <a:gd name="T7" fmla="*/ 26 h 27"/>
              <a:gd name="T8" fmla="*/ 75 w 89"/>
              <a:gd name="T9" fmla="*/ 24 h 27"/>
              <a:gd name="T10" fmla="*/ 79 w 89"/>
              <a:gd name="T11" fmla="*/ 22 h 27"/>
              <a:gd name="T12" fmla="*/ 81 w 89"/>
              <a:gd name="T13" fmla="*/ 24 h 27"/>
              <a:gd name="T14" fmla="*/ 83 w 89"/>
              <a:gd name="T15" fmla="*/ 25 h 27"/>
              <a:gd name="T16" fmla="*/ 85 w 89"/>
              <a:gd name="T17" fmla="*/ 25 h 27"/>
              <a:gd name="T18" fmla="*/ 89 w 89"/>
              <a:gd name="T19" fmla="*/ 20 h 27"/>
              <a:gd name="T20" fmla="*/ 85 w 89"/>
              <a:gd name="T21" fmla="*/ 19 h 27"/>
              <a:gd name="T22" fmla="*/ 83 w 89"/>
              <a:gd name="T23" fmla="*/ 14 h 27"/>
              <a:gd name="T24" fmla="*/ 80 w 89"/>
              <a:gd name="T25" fmla="*/ 5 h 27"/>
              <a:gd name="T26" fmla="*/ 72 w 89"/>
              <a:gd name="T27" fmla="*/ 1 h 27"/>
              <a:gd name="T28" fmla="*/ 70 w 89"/>
              <a:gd name="T29" fmla="*/ 0 h 27"/>
              <a:gd name="T30" fmla="*/ 67 w 89"/>
              <a:gd name="T31" fmla="*/ 1 h 27"/>
              <a:gd name="T32" fmla="*/ 62 w 89"/>
              <a:gd name="T33" fmla="*/ 5 h 27"/>
              <a:gd name="T34" fmla="*/ 61 w 89"/>
              <a:gd name="T35" fmla="*/ 6 h 27"/>
              <a:gd name="T36" fmla="*/ 10 w 89"/>
              <a:gd name="T37" fmla="*/ 1 h 27"/>
              <a:gd name="T38" fmla="*/ 0 w 89"/>
              <a:gd name="T39" fmla="*/ 2 h 27"/>
              <a:gd name="T40" fmla="*/ 35 w 89"/>
              <a:gd name="T41" fmla="*/ 21 h 27"/>
              <a:gd name="T42" fmla="*/ 42 w 89"/>
              <a:gd name="T4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27">
                <a:moveTo>
                  <a:pt x="42" y="21"/>
                </a:moveTo>
                <a:lnTo>
                  <a:pt x="44" y="21"/>
                </a:lnTo>
                <a:lnTo>
                  <a:pt x="68" y="27"/>
                </a:lnTo>
                <a:lnTo>
                  <a:pt x="70" y="26"/>
                </a:lnTo>
                <a:lnTo>
                  <a:pt x="75" y="24"/>
                </a:lnTo>
                <a:lnTo>
                  <a:pt x="79" y="22"/>
                </a:lnTo>
                <a:lnTo>
                  <a:pt x="81" y="24"/>
                </a:lnTo>
                <a:lnTo>
                  <a:pt x="83" y="25"/>
                </a:lnTo>
                <a:lnTo>
                  <a:pt x="85" y="25"/>
                </a:lnTo>
                <a:lnTo>
                  <a:pt x="89" y="20"/>
                </a:lnTo>
                <a:lnTo>
                  <a:pt x="85" y="19"/>
                </a:lnTo>
                <a:lnTo>
                  <a:pt x="83" y="14"/>
                </a:lnTo>
                <a:lnTo>
                  <a:pt x="80" y="5"/>
                </a:lnTo>
                <a:lnTo>
                  <a:pt x="72" y="1"/>
                </a:lnTo>
                <a:lnTo>
                  <a:pt x="70" y="0"/>
                </a:lnTo>
                <a:lnTo>
                  <a:pt x="67" y="1"/>
                </a:lnTo>
                <a:lnTo>
                  <a:pt x="62" y="5"/>
                </a:lnTo>
                <a:lnTo>
                  <a:pt x="61" y="6"/>
                </a:lnTo>
                <a:lnTo>
                  <a:pt x="10" y="1"/>
                </a:lnTo>
                <a:lnTo>
                  <a:pt x="0" y="2"/>
                </a:lnTo>
                <a:lnTo>
                  <a:pt x="35" y="21"/>
                </a:lnTo>
                <a:lnTo>
                  <a:pt x="42" y="2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2" name="Freeform 500"/>
          <p:cNvSpPr>
            <a:spLocks/>
          </p:cNvSpPr>
          <p:nvPr/>
        </p:nvSpPr>
        <p:spPr bwMode="auto">
          <a:xfrm>
            <a:off x="8317170" y="7807669"/>
            <a:ext cx="17463" cy="12700"/>
          </a:xfrm>
          <a:custGeom>
            <a:avLst/>
            <a:gdLst>
              <a:gd name="T0" fmla="*/ 1 w 33"/>
              <a:gd name="T1" fmla="*/ 15 h 25"/>
              <a:gd name="T2" fmla="*/ 0 w 33"/>
              <a:gd name="T3" fmla="*/ 19 h 25"/>
              <a:gd name="T4" fmla="*/ 0 w 33"/>
              <a:gd name="T5" fmla="*/ 21 h 25"/>
              <a:gd name="T6" fmla="*/ 2 w 33"/>
              <a:gd name="T7" fmla="*/ 23 h 25"/>
              <a:gd name="T8" fmla="*/ 9 w 33"/>
              <a:gd name="T9" fmla="*/ 25 h 25"/>
              <a:gd name="T10" fmla="*/ 11 w 33"/>
              <a:gd name="T11" fmla="*/ 25 h 25"/>
              <a:gd name="T12" fmla="*/ 15 w 33"/>
              <a:gd name="T13" fmla="*/ 24 h 25"/>
              <a:gd name="T14" fmla="*/ 20 w 33"/>
              <a:gd name="T15" fmla="*/ 21 h 25"/>
              <a:gd name="T16" fmla="*/ 22 w 33"/>
              <a:gd name="T17" fmla="*/ 19 h 25"/>
              <a:gd name="T18" fmla="*/ 25 w 33"/>
              <a:gd name="T19" fmla="*/ 17 h 25"/>
              <a:gd name="T20" fmla="*/ 26 w 33"/>
              <a:gd name="T21" fmla="*/ 13 h 25"/>
              <a:gd name="T22" fmla="*/ 25 w 33"/>
              <a:gd name="T23" fmla="*/ 13 h 25"/>
              <a:gd name="T24" fmla="*/ 26 w 33"/>
              <a:gd name="T25" fmla="*/ 12 h 25"/>
              <a:gd name="T26" fmla="*/ 27 w 33"/>
              <a:gd name="T27" fmla="*/ 11 h 25"/>
              <a:gd name="T28" fmla="*/ 30 w 33"/>
              <a:gd name="T29" fmla="*/ 8 h 25"/>
              <a:gd name="T30" fmla="*/ 33 w 33"/>
              <a:gd name="T31" fmla="*/ 3 h 25"/>
              <a:gd name="T32" fmla="*/ 31 w 33"/>
              <a:gd name="T33" fmla="*/ 0 h 25"/>
              <a:gd name="T34" fmla="*/ 25 w 33"/>
              <a:gd name="T35" fmla="*/ 0 h 25"/>
              <a:gd name="T36" fmla="*/ 20 w 33"/>
              <a:gd name="T37" fmla="*/ 0 h 25"/>
              <a:gd name="T38" fmla="*/ 16 w 33"/>
              <a:gd name="T39" fmla="*/ 2 h 25"/>
              <a:gd name="T40" fmla="*/ 6 w 33"/>
              <a:gd name="T41" fmla="*/ 8 h 25"/>
              <a:gd name="T42" fmla="*/ 3 w 33"/>
              <a:gd name="T43" fmla="*/ 12 h 25"/>
              <a:gd name="T44" fmla="*/ 1 w 33"/>
              <a:gd name="T4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1" y="15"/>
                </a:moveTo>
                <a:lnTo>
                  <a:pt x="0" y="19"/>
                </a:lnTo>
                <a:lnTo>
                  <a:pt x="0" y="21"/>
                </a:lnTo>
                <a:lnTo>
                  <a:pt x="2" y="23"/>
                </a:lnTo>
                <a:lnTo>
                  <a:pt x="9" y="25"/>
                </a:lnTo>
                <a:lnTo>
                  <a:pt x="11" y="25"/>
                </a:lnTo>
                <a:lnTo>
                  <a:pt x="15" y="24"/>
                </a:lnTo>
                <a:lnTo>
                  <a:pt x="20" y="21"/>
                </a:lnTo>
                <a:lnTo>
                  <a:pt x="22" y="19"/>
                </a:lnTo>
                <a:lnTo>
                  <a:pt x="25" y="17"/>
                </a:lnTo>
                <a:lnTo>
                  <a:pt x="26" y="13"/>
                </a:lnTo>
                <a:lnTo>
                  <a:pt x="25" y="13"/>
                </a:lnTo>
                <a:lnTo>
                  <a:pt x="26" y="12"/>
                </a:lnTo>
                <a:lnTo>
                  <a:pt x="27" y="11"/>
                </a:lnTo>
                <a:lnTo>
                  <a:pt x="30" y="8"/>
                </a:lnTo>
                <a:lnTo>
                  <a:pt x="33" y="3"/>
                </a:lnTo>
                <a:lnTo>
                  <a:pt x="31" y="0"/>
                </a:lnTo>
                <a:lnTo>
                  <a:pt x="25" y="0"/>
                </a:lnTo>
                <a:lnTo>
                  <a:pt x="20" y="0"/>
                </a:lnTo>
                <a:lnTo>
                  <a:pt x="16" y="2"/>
                </a:lnTo>
                <a:lnTo>
                  <a:pt x="6" y="8"/>
                </a:lnTo>
                <a:lnTo>
                  <a:pt x="3" y="12"/>
                </a:lnTo>
                <a:lnTo>
                  <a:pt x="1"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3" name="Freeform 501"/>
          <p:cNvSpPr>
            <a:spLocks/>
          </p:cNvSpPr>
          <p:nvPr/>
        </p:nvSpPr>
        <p:spPr bwMode="auto">
          <a:xfrm>
            <a:off x="8007608" y="7410794"/>
            <a:ext cx="38100" cy="19050"/>
          </a:xfrm>
          <a:custGeom>
            <a:avLst/>
            <a:gdLst>
              <a:gd name="T0" fmla="*/ 67 w 71"/>
              <a:gd name="T1" fmla="*/ 27 h 36"/>
              <a:gd name="T2" fmla="*/ 63 w 71"/>
              <a:gd name="T3" fmla="*/ 20 h 36"/>
              <a:gd name="T4" fmla="*/ 63 w 71"/>
              <a:gd name="T5" fmla="*/ 19 h 36"/>
              <a:gd name="T6" fmla="*/ 62 w 71"/>
              <a:gd name="T7" fmla="*/ 17 h 36"/>
              <a:gd name="T8" fmla="*/ 62 w 71"/>
              <a:gd name="T9" fmla="*/ 14 h 36"/>
              <a:gd name="T10" fmla="*/ 59 w 71"/>
              <a:gd name="T11" fmla="*/ 13 h 36"/>
              <a:gd name="T12" fmla="*/ 58 w 71"/>
              <a:gd name="T13" fmla="*/ 13 h 36"/>
              <a:gd name="T14" fmla="*/ 56 w 71"/>
              <a:gd name="T15" fmla="*/ 14 h 36"/>
              <a:gd name="T16" fmla="*/ 53 w 71"/>
              <a:gd name="T17" fmla="*/ 17 h 36"/>
              <a:gd name="T18" fmla="*/ 49 w 71"/>
              <a:gd name="T19" fmla="*/ 16 h 36"/>
              <a:gd name="T20" fmla="*/ 30 w 71"/>
              <a:gd name="T21" fmla="*/ 9 h 36"/>
              <a:gd name="T22" fmla="*/ 27 w 71"/>
              <a:gd name="T23" fmla="*/ 9 h 36"/>
              <a:gd name="T24" fmla="*/ 26 w 71"/>
              <a:gd name="T25" fmla="*/ 12 h 36"/>
              <a:gd name="T26" fmla="*/ 22 w 71"/>
              <a:gd name="T27" fmla="*/ 17 h 36"/>
              <a:gd name="T28" fmla="*/ 20 w 71"/>
              <a:gd name="T29" fmla="*/ 13 h 36"/>
              <a:gd name="T30" fmla="*/ 20 w 71"/>
              <a:gd name="T31" fmla="*/ 8 h 36"/>
              <a:gd name="T32" fmla="*/ 19 w 71"/>
              <a:gd name="T33" fmla="*/ 4 h 36"/>
              <a:gd name="T34" fmla="*/ 12 w 71"/>
              <a:gd name="T35" fmla="*/ 1 h 36"/>
              <a:gd name="T36" fmla="*/ 7 w 71"/>
              <a:gd name="T37" fmla="*/ 1 h 36"/>
              <a:gd name="T38" fmla="*/ 4 w 71"/>
              <a:gd name="T39" fmla="*/ 1 h 36"/>
              <a:gd name="T40" fmla="*/ 1 w 71"/>
              <a:gd name="T41" fmla="*/ 0 h 36"/>
              <a:gd name="T42" fmla="*/ 0 w 71"/>
              <a:gd name="T43" fmla="*/ 3 h 36"/>
              <a:gd name="T44" fmla="*/ 3 w 71"/>
              <a:gd name="T45" fmla="*/ 8 h 36"/>
              <a:gd name="T46" fmla="*/ 6 w 71"/>
              <a:gd name="T47" fmla="*/ 19 h 36"/>
              <a:gd name="T48" fmla="*/ 17 w 71"/>
              <a:gd name="T49" fmla="*/ 28 h 36"/>
              <a:gd name="T50" fmla="*/ 20 w 71"/>
              <a:gd name="T51" fmla="*/ 29 h 36"/>
              <a:gd name="T52" fmla="*/ 22 w 71"/>
              <a:gd name="T53" fmla="*/ 28 h 36"/>
              <a:gd name="T54" fmla="*/ 24 w 71"/>
              <a:gd name="T55" fmla="*/ 27 h 36"/>
              <a:gd name="T56" fmla="*/ 25 w 71"/>
              <a:gd name="T57" fmla="*/ 26 h 36"/>
              <a:gd name="T58" fmla="*/ 25 w 71"/>
              <a:gd name="T59" fmla="*/ 24 h 36"/>
              <a:gd name="T60" fmla="*/ 26 w 71"/>
              <a:gd name="T61" fmla="*/ 27 h 36"/>
              <a:gd name="T62" fmla="*/ 28 w 71"/>
              <a:gd name="T63" fmla="*/ 31 h 36"/>
              <a:gd name="T64" fmla="*/ 29 w 71"/>
              <a:gd name="T65" fmla="*/ 32 h 36"/>
              <a:gd name="T66" fmla="*/ 46 w 71"/>
              <a:gd name="T67" fmla="*/ 31 h 36"/>
              <a:gd name="T68" fmla="*/ 54 w 71"/>
              <a:gd name="T69" fmla="*/ 32 h 36"/>
              <a:gd name="T70" fmla="*/ 59 w 71"/>
              <a:gd name="T71" fmla="*/ 31 h 36"/>
              <a:gd name="T72" fmla="*/ 63 w 71"/>
              <a:gd name="T73" fmla="*/ 31 h 36"/>
              <a:gd name="T74" fmla="*/ 65 w 71"/>
              <a:gd name="T75" fmla="*/ 32 h 36"/>
              <a:gd name="T76" fmla="*/ 68 w 71"/>
              <a:gd name="T77" fmla="*/ 36 h 36"/>
              <a:gd name="T78" fmla="*/ 71 w 71"/>
              <a:gd name="T79" fmla="*/ 36 h 36"/>
              <a:gd name="T80" fmla="*/ 69 w 71"/>
              <a:gd name="T81" fmla="*/ 31 h 36"/>
              <a:gd name="T82" fmla="*/ 67 w 71"/>
              <a:gd name="T83"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36">
                <a:moveTo>
                  <a:pt x="67" y="27"/>
                </a:moveTo>
                <a:lnTo>
                  <a:pt x="63" y="20"/>
                </a:lnTo>
                <a:lnTo>
                  <a:pt x="63" y="19"/>
                </a:lnTo>
                <a:lnTo>
                  <a:pt x="62" y="17"/>
                </a:lnTo>
                <a:lnTo>
                  <a:pt x="62" y="14"/>
                </a:lnTo>
                <a:lnTo>
                  <a:pt x="59" y="13"/>
                </a:lnTo>
                <a:lnTo>
                  <a:pt x="58" y="13"/>
                </a:lnTo>
                <a:lnTo>
                  <a:pt x="56" y="14"/>
                </a:lnTo>
                <a:lnTo>
                  <a:pt x="53" y="17"/>
                </a:lnTo>
                <a:lnTo>
                  <a:pt x="49" y="16"/>
                </a:lnTo>
                <a:lnTo>
                  <a:pt x="30" y="9"/>
                </a:lnTo>
                <a:lnTo>
                  <a:pt x="27" y="9"/>
                </a:lnTo>
                <a:lnTo>
                  <a:pt x="26" y="12"/>
                </a:lnTo>
                <a:lnTo>
                  <a:pt x="22" y="17"/>
                </a:lnTo>
                <a:lnTo>
                  <a:pt x="20" y="13"/>
                </a:lnTo>
                <a:lnTo>
                  <a:pt x="20" y="8"/>
                </a:lnTo>
                <a:lnTo>
                  <a:pt x="19" y="4"/>
                </a:lnTo>
                <a:lnTo>
                  <a:pt x="12" y="1"/>
                </a:lnTo>
                <a:lnTo>
                  <a:pt x="7" y="1"/>
                </a:lnTo>
                <a:lnTo>
                  <a:pt x="4" y="1"/>
                </a:lnTo>
                <a:lnTo>
                  <a:pt x="1" y="0"/>
                </a:lnTo>
                <a:lnTo>
                  <a:pt x="0" y="3"/>
                </a:lnTo>
                <a:lnTo>
                  <a:pt x="3" y="8"/>
                </a:lnTo>
                <a:lnTo>
                  <a:pt x="6" y="19"/>
                </a:lnTo>
                <a:lnTo>
                  <a:pt x="17" y="28"/>
                </a:lnTo>
                <a:lnTo>
                  <a:pt x="20" y="29"/>
                </a:lnTo>
                <a:lnTo>
                  <a:pt x="22" y="28"/>
                </a:lnTo>
                <a:lnTo>
                  <a:pt x="24" y="27"/>
                </a:lnTo>
                <a:lnTo>
                  <a:pt x="25" y="26"/>
                </a:lnTo>
                <a:lnTo>
                  <a:pt x="25" y="24"/>
                </a:lnTo>
                <a:lnTo>
                  <a:pt x="26" y="27"/>
                </a:lnTo>
                <a:lnTo>
                  <a:pt x="28" y="31"/>
                </a:lnTo>
                <a:lnTo>
                  <a:pt x="29" y="32"/>
                </a:lnTo>
                <a:lnTo>
                  <a:pt x="46" y="31"/>
                </a:lnTo>
                <a:lnTo>
                  <a:pt x="54" y="32"/>
                </a:lnTo>
                <a:lnTo>
                  <a:pt x="59" y="31"/>
                </a:lnTo>
                <a:lnTo>
                  <a:pt x="63" y="31"/>
                </a:lnTo>
                <a:lnTo>
                  <a:pt x="65" y="32"/>
                </a:lnTo>
                <a:lnTo>
                  <a:pt x="68" y="36"/>
                </a:lnTo>
                <a:lnTo>
                  <a:pt x="71" y="36"/>
                </a:lnTo>
                <a:lnTo>
                  <a:pt x="69" y="31"/>
                </a:lnTo>
                <a:lnTo>
                  <a:pt x="67"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4" name="Freeform 502"/>
          <p:cNvSpPr>
            <a:spLocks/>
          </p:cNvSpPr>
          <p:nvPr/>
        </p:nvSpPr>
        <p:spPr bwMode="auto">
          <a:xfrm>
            <a:off x="8033008" y="7464769"/>
            <a:ext cx="23813" cy="9525"/>
          </a:xfrm>
          <a:custGeom>
            <a:avLst/>
            <a:gdLst>
              <a:gd name="T0" fmla="*/ 8 w 45"/>
              <a:gd name="T1" fmla="*/ 14 h 18"/>
              <a:gd name="T2" fmla="*/ 10 w 45"/>
              <a:gd name="T3" fmla="*/ 16 h 18"/>
              <a:gd name="T4" fmla="*/ 13 w 45"/>
              <a:gd name="T5" fmla="*/ 17 h 18"/>
              <a:gd name="T6" fmla="*/ 21 w 45"/>
              <a:gd name="T7" fmla="*/ 16 h 18"/>
              <a:gd name="T8" fmla="*/ 25 w 45"/>
              <a:gd name="T9" fmla="*/ 17 h 18"/>
              <a:gd name="T10" fmla="*/ 27 w 45"/>
              <a:gd name="T11" fmla="*/ 18 h 18"/>
              <a:gd name="T12" fmla="*/ 40 w 45"/>
              <a:gd name="T13" fmla="*/ 16 h 18"/>
              <a:gd name="T14" fmla="*/ 45 w 45"/>
              <a:gd name="T15" fmla="*/ 13 h 18"/>
              <a:gd name="T16" fmla="*/ 41 w 45"/>
              <a:gd name="T17" fmla="*/ 7 h 18"/>
              <a:gd name="T18" fmla="*/ 37 w 45"/>
              <a:gd name="T19" fmla="*/ 6 h 18"/>
              <a:gd name="T20" fmla="*/ 22 w 45"/>
              <a:gd name="T21" fmla="*/ 1 h 18"/>
              <a:gd name="T22" fmla="*/ 4 w 45"/>
              <a:gd name="T23" fmla="*/ 0 h 18"/>
              <a:gd name="T24" fmla="*/ 0 w 45"/>
              <a:gd name="T25" fmla="*/ 3 h 18"/>
              <a:gd name="T26" fmla="*/ 2 w 45"/>
              <a:gd name="T27" fmla="*/ 6 h 18"/>
              <a:gd name="T28" fmla="*/ 4 w 45"/>
              <a:gd name="T29" fmla="*/ 6 h 18"/>
              <a:gd name="T30" fmla="*/ 3 w 45"/>
              <a:gd name="T31" fmla="*/ 7 h 18"/>
              <a:gd name="T32" fmla="*/ 6 w 45"/>
              <a:gd name="T33" fmla="*/ 9 h 18"/>
              <a:gd name="T34" fmla="*/ 9 w 45"/>
              <a:gd name="T35" fmla="*/ 11 h 18"/>
              <a:gd name="T36" fmla="*/ 9 w 45"/>
              <a:gd name="T37" fmla="*/ 13 h 18"/>
              <a:gd name="T38" fmla="*/ 8 w 45"/>
              <a:gd name="T39" fmla="*/ 13 h 18"/>
              <a:gd name="T40" fmla="*/ 8 w 45"/>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8">
                <a:moveTo>
                  <a:pt x="8" y="14"/>
                </a:moveTo>
                <a:lnTo>
                  <a:pt x="10" y="16"/>
                </a:lnTo>
                <a:lnTo>
                  <a:pt x="13" y="17"/>
                </a:lnTo>
                <a:lnTo>
                  <a:pt x="21" y="16"/>
                </a:lnTo>
                <a:lnTo>
                  <a:pt x="25" y="17"/>
                </a:lnTo>
                <a:lnTo>
                  <a:pt x="27" y="18"/>
                </a:lnTo>
                <a:lnTo>
                  <a:pt x="40" y="16"/>
                </a:lnTo>
                <a:lnTo>
                  <a:pt x="45" y="13"/>
                </a:lnTo>
                <a:lnTo>
                  <a:pt x="41" y="7"/>
                </a:lnTo>
                <a:lnTo>
                  <a:pt x="37" y="6"/>
                </a:lnTo>
                <a:lnTo>
                  <a:pt x="22" y="1"/>
                </a:lnTo>
                <a:lnTo>
                  <a:pt x="4" y="0"/>
                </a:lnTo>
                <a:lnTo>
                  <a:pt x="0" y="3"/>
                </a:lnTo>
                <a:lnTo>
                  <a:pt x="2" y="6"/>
                </a:lnTo>
                <a:lnTo>
                  <a:pt x="4" y="6"/>
                </a:lnTo>
                <a:lnTo>
                  <a:pt x="3" y="7"/>
                </a:lnTo>
                <a:lnTo>
                  <a:pt x="6" y="9"/>
                </a:lnTo>
                <a:lnTo>
                  <a:pt x="9" y="11"/>
                </a:lnTo>
                <a:lnTo>
                  <a:pt x="9" y="13"/>
                </a:lnTo>
                <a:lnTo>
                  <a:pt x="8" y="13"/>
                </a:lnTo>
                <a:lnTo>
                  <a:pt x="8"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5" name="Freeform 503"/>
          <p:cNvSpPr>
            <a:spLocks/>
          </p:cNvSpPr>
          <p:nvPr/>
        </p:nvSpPr>
        <p:spPr bwMode="auto">
          <a:xfrm>
            <a:off x="8031420" y="7436194"/>
            <a:ext cx="53975" cy="31750"/>
          </a:xfrm>
          <a:custGeom>
            <a:avLst/>
            <a:gdLst>
              <a:gd name="T0" fmla="*/ 99 w 103"/>
              <a:gd name="T1" fmla="*/ 17 h 61"/>
              <a:gd name="T2" fmla="*/ 99 w 103"/>
              <a:gd name="T3" fmla="*/ 12 h 61"/>
              <a:gd name="T4" fmla="*/ 98 w 103"/>
              <a:gd name="T5" fmla="*/ 9 h 61"/>
              <a:gd name="T6" fmla="*/ 93 w 103"/>
              <a:gd name="T7" fmla="*/ 2 h 61"/>
              <a:gd name="T8" fmla="*/ 89 w 103"/>
              <a:gd name="T9" fmla="*/ 1 h 61"/>
              <a:gd name="T10" fmla="*/ 80 w 103"/>
              <a:gd name="T11" fmla="*/ 2 h 61"/>
              <a:gd name="T12" fmla="*/ 76 w 103"/>
              <a:gd name="T13" fmla="*/ 2 h 61"/>
              <a:gd name="T14" fmla="*/ 68 w 103"/>
              <a:gd name="T15" fmla="*/ 0 h 61"/>
              <a:gd name="T16" fmla="*/ 63 w 103"/>
              <a:gd name="T17" fmla="*/ 0 h 61"/>
              <a:gd name="T18" fmla="*/ 55 w 103"/>
              <a:gd name="T19" fmla="*/ 2 h 61"/>
              <a:gd name="T20" fmla="*/ 40 w 103"/>
              <a:gd name="T21" fmla="*/ 11 h 61"/>
              <a:gd name="T22" fmla="*/ 31 w 103"/>
              <a:gd name="T23" fmla="*/ 14 h 61"/>
              <a:gd name="T24" fmla="*/ 28 w 103"/>
              <a:gd name="T25" fmla="*/ 12 h 61"/>
              <a:gd name="T26" fmla="*/ 22 w 103"/>
              <a:gd name="T27" fmla="*/ 14 h 61"/>
              <a:gd name="T28" fmla="*/ 10 w 103"/>
              <a:gd name="T29" fmla="*/ 22 h 61"/>
              <a:gd name="T30" fmla="*/ 9 w 103"/>
              <a:gd name="T31" fmla="*/ 26 h 61"/>
              <a:gd name="T32" fmla="*/ 6 w 103"/>
              <a:gd name="T33" fmla="*/ 29 h 61"/>
              <a:gd name="T34" fmla="*/ 3 w 103"/>
              <a:gd name="T35" fmla="*/ 30 h 61"/>
              <a:gd name="T36" fmla="*/ 0 w 103"/>
              <a:gd name="T37" fmla="*/ 30 h 61"/>
              <a:gd name="T38" fmla="*/ 1 w 103"/>
              <a:gd name="T39" fmla="*/ 36 h 61"/>
              <a:gd name="T40" fmla="*/ 5 w 103"/>
              <a:gd name="T41" fmla="*/ 40 h 61"/>
              <a:gd name="T42" fmla="*/ 19 w 103"/>
              <a:gd name="T43" fmla="*/ 42 h 61"/>
              <a:gd name="T44" fmla="*/ 21 w 103"/>
              <a:gd name="T45" fmla="*/ 44 h 61"/>
              <a:gd name="T46" fmla="*/ 24 w 103"/>
              <a:gd name="T47" fmla="*/ 49 h 61"/>
              <a:gd name="T48" fmla="*/ 28 w 103"/>
              <a:gd name="T49" fmla="*/ 51 h 61"/>
              <a:gd name="T50" fmla="*/ 31 w 103"/>
              <a:gd name="T51" fmla="*/ 51 h 61"/>
              <a:gd name="T52" fmla="*/ 33 w 103"/>
              <a:gd name="T53" fmla="*/ 50 h 61"/>
              <a:gd name="T54" fmla="*/ 33 w 103"/>
              <a:gd name="T55" fmla="*/ 48 h 61"/>
              <a:gd name="T56" fmla="*/ 32 w 103"/>
              <a:gd name="T57" fmla="*/ 44 h 61"/>
              <a:gd name="T58" fmla="*/ 39 w 103"/>
              <a:gd name="T59" fmla="*/ 44 h 61"/>
              <a:gd name="T60" fmla="*/ 54 w 103"/>
              <a:gd name="T61" fmla="*/ 56 h 61"/>
              <a:gd name="T62" fmla="*/ 68 w 103"/>
              <a:gd name="T63" fmla="*/ 61 h 61"/>
              <a:gd name="T64" fmla="*/ 74 w 103"/>
              <a:gd name="T65" fmla="*/ 59 h 61"/>
              <a:gd name="T66" fmla="*/ 75 w 103"/>
              <a:gd name="T67" fmla="*/ 52 h 61"/>
              <a:gd name="T68" fmla="*/ 84 w 103"/>
              <a:gd name="T69" fmla="*/ 42 h 61"/>
              <a:gd name="T70" fmla="*/ 89 w 103"/>
              <a:gd name="T71" fmla="*/ 40 h 61"/>
              <a:gd name="T72" fmla="*/ 100 w 103"/>
              <a:gd name="T73" fmla="*/ 39 h 61"/>
              <a:gd name="T74" fmla="*/ 103 w 103"/>
              <a:gd name="T75" fmla="*/ 35 h 61"/>
              <a:gd name="T76" fmla="*/ 103 w 103"/>
              <a:gd name="T77" fmla="*/ 32 h 61"/>
              <a:gd name="T78" fmla="*/ 99 w 103"/>
              <a:gd name="T79" fmla="*/ 26 h 61"/>
              <a:gd name="T80" fmla="*/ 99 w 103"/>
              <a:gd name="T81" fmla="*/ 21 h 61"/>
              <a:gd name="T82" fmla="*/ 99 w 103"/>
              <a:gd name="T83" fmla="*/ 1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61">
                <a:moveTo>
                  <a:pt x="99" y="17"/>
                </a:moveTo>
                <a:lnTo>
                  <a:pt x="99" y="12"/>
                </a:lnTo>
                <a:lnTo>
                  <a:pt x="98" y="9"/>
                </a:lnTo>
                <a:lnTo>
                  <a:pt x="93" y="2"/>
                </a:lnTo>
                <a:lnTo>
                  <a:pt x="89" y="1"/>
                </a:lnTo>
                <a:lnTo>
                  <a:pt x="80" y="2"/>
                </a:lnTo>
                <a:lnTo>
                  <a:pt x="76" y="2"/>
                </a:lnTo>
                <a:lnTo>
                  <a:pt x="68" y="0"/>
                </a:lnTo>
                <a:lnTo>
                  <a:pt x="63" y="0"/>
                </a:lnTo>
                <a:lnTo>
                  <a:pt x="55" y="2"/>
                </a:lnTo>
                <a:lnTo>
                  <a:pt x="40" y="11"/>
                </a:lnTo>
                <a:lnTo>
                  <a:pt x="31" y="14"/>
                </a:lnTo>
                <a:lnTo>
                  <a:pt x="28" y="12"/>
                </a:lnTo>
                <a:lnTo>
                  <a:pt x="22" y="14"/>
                </a:lnTo>
                <a:lnTo>
                  <a:pt x="10" y="22"/>
                </a:lnTo>
                <a:lnTo>
                  <a:pt x="9" y="26"/>
                </a:lnTo>
                <a:lnTo>
                  <a:pt x="6" y="29"/>
                </a:lnTo>
                <a:lnTo>
                  <a:pt x="3" y="30"/>
                </a:lnTo>
                <a:lnTo>
                  <a:pt x="0" y="30"/>
                </a:lnTo>
                <a:lnTo>
                  <a:pt x="1" y="36"/>
                </a:lnTo>
                <a:lnTo>
                  <a:pt x="5" y="40"/>
                </a:lnTo>
                <a:lnTo>
                  <a:pt x="19" y="42"/>
                </a:lnTo>
                <a:lnTo>
                  <a:pt x="21" y="44"/>
                </a:lnTo>
                <a:lnTo>
                  <a:pt x="24" y="49"/>
                </a:lnTo>
                <a:lnTo>
                  <a:pt x="28" y="51"/>
                </a:lnTo>
                <a:lnTo>
                  <a:pt x="31" y="51"/>
                </a:lnTo>
                <a:lnTo>
                  <a:pt x="33" y="50"/>
                </a:lnTo>
                <a:lnTo>
                  <a:pt x="33" y="48"/>
                </a:lnTo>
                <a:lnTo>
                  <a:pt x="32" y="44"/>
                </a:lnTo>
                <a:lnTo>
                  <a:pt x="39" y="44"/>
                </a:lnTo>
                <a:lnTo>
                  <a:pt x="54" y="56"/>
                </a:lnTo>
                <a:lnTo>
                  <a:pt x="68" y="61"/>
                </a:lnTo>
                <a:lnTo>
                  <a:pt x="74" y="59"/>
                </a:lnTo>
                <a:lnTo>
                  <a:pt x="75" y="52"/>
                </a:lnTo>
                <a:lnTo>
                  <a:pt x="84" y="42"/>
                </a:lnTo>
                <a:lnTo>
                  <a:pt x="89" y="40"/>
                </a:lnTo>
                <a:lnTo>
                  <a:pt x="100" y="39"/>
                </a:lnTo>
                <a:lnTo>
                  <a:pt x="103" y="35"/>
                </a:lnTo>
                <a:lnTo>
                  <a:pt x="103" y="32"/>
                </a:lnTo>
                <a:lnTo>
                  <a:pt x="99" y="26"/>
                </a:lnTo>
                <a:lnTo>
                  <a:pt x="99" y="21"/>
                </a:lnTo>
                <a:lnTo>
                  <a:pt x="99"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6" name="Freeform 504"/>
          <p:cNvSpPr>
            <a:spLocks/>
          </p:cNvSpPr>
          <p:nvPr/>
        </p:nvSpPr>
        <p:spPr bwMode="auto">
          <a:xfrm>
            <a:off x="7923470" y="6555132"/>
            <a:ext cx="25400" cy="14288"/>
          </a:xfrm>
          <a:custGeom>
            <a:avLst/>
            <a:gdLst>
              <a:gd name="T0" fmla="*/ 0 w 49"/>
              <a:gd name="T1" fmla="*/ 25 h 27"/>
              <a:gd name="T2" fmla="*/ 3 w 49"/>
              <a:gd name="T3" fmla="*/ 25 h 27"/>
              <a:gd name="T4" fmla="*/ 9 w 49"/>
              <a:gd name="T5" fmla="*/ 25 h 27"/>
              <a:gd name="T6" fmla="*/ 12 w 49"/>
              <a:gd name="T7" fmla="*/ 25 h 27"/>
              <a:gd name="T8" fmla="*/ 18 w 49"/>
              <a:gd name="T9" fmla="*/ 26 h 27"/>
              <a:gd name="T10" fmla="*/ 21 w 49"/>
              <a:gd name="T11" fmla="*/ 27 h 27"/>
              <a:gd name="T12" fmla="*/ 31 w 49"/>
              <a:gd name="T13" fmla="*/ 25 h 27"/>
              <a:gd name="T14" fmla="*/ 37 w 49"/>
              <a:gd name="T15" fmla="*/ 22 h 27"/>
              <a:gd name="T16" fmla="*/ 42 w 49"/>
              <a:gd name="T17" fmla="*/ 17 h 27"/>
              <a:gd name="T18" fmla="*/ 43 w 49"/>
              <a:gd name="T19" fmla="*/ 15 h 27"/>
              <a:gd name="T20" fmla="*/ 46 w 49"/>
              <a:gd name="T21" fmla="*/ 10 h 27"/>
              <a:gd name="T22" fmla="*/ 48 w 49"/>
              <a:gd name="T23" fmla="*/ 8 h 27"/>
              <a:gd name="T24" fmla="*/ 44 w 49"/>
              <a:gd name="T25" fmla="*/ 7 h 27"/>
              <a:gd name="T26" fmla="*/ 43 w 49"/>
              <a:gd name="T27" fmla="*/ 6 h 27"/>
              <a:gd name="T28" fmla="*/ 44 w 49"/>
              <a:gd name="T29" fmla="*/ 6 h 27"/>
              <a:gd name="T30" fmla="*/ 47 w 49"/>
              <a:gd name="T31" fmla="*/ 5 h 27"/>
              <a:gd name="T32" fmla="*/ 48 w 49"/>
              <a:gd name="T33" fmla="*/ 3 h 27"/>
              <a:gd name="T34" fmla="*/ 49 w 49"/>
              <a:gd name="T35" fmla="*/ 0 h 27"/>
              <a:gd name="T36" fmla="*/ 43 w 49"/>
              <a:gd name="T37" fmla="*/ 2 h 27"/>
              <a:gd name="T38" fmla="*/ 30 w 49"/>
              <a:gd name="T39" fmla="*/ 10 h 27"/>
              <a:gd name="T40" fmla="*/ 19 w 49"/>
              <a:gd name="T41" fmla="*/ 12 h 27"/>
              <a:gd name="T42" fmla="*/ 13 w 49"/>
              <a:gd name="T43" fmla="*/ 15 h 27"/>
              <a:gd name="T44" fmla="*/ 1 w 49"/>
              <a:gd name="T45" fmla="*/ 23 h 27"/>
              <a:gd name="T46" fmla="*/ 0 w 49"/>
              <a:gd name="T4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27">
                <a:moveTo>
                  <a:pt x="0" y="25"/>
                </a:moveTo>
                <a:lnTo>
                  <a:pt x="3" y="25"/>
                </a:lnTo>
                <a:lnTo>
                  <a:pt x="9" y="25"/>
                </a:lnTo>
                <a:lnTo>
                  <a:pt x="12" y="25"/>
                </a:lnTo>
                <a:lnTo>
                  <a:pt x="18" y="26"/>
                </a:lnTo>
                <a:lnTo>
                  <a:pt x="21" y="27"/>
                </a:lnTo>
                <a:lnTo>
                  <a:pt x="31" y="25"/>
                </a:lnTo>
                <a:lnTo>
                  <a:pt x="37" y="22"/>
                </a:lnTo>
                <a:lnTo>
                  <a:pt x="42" y="17"/>
                </a:lnTo>
                <a:lnTo>
                  <a:pt x="43" y="15"/>
                </a:lnTo>
                <a:lnTo>
                  <a:pt x="46" y="10"/>
                </a:lnTo>
                <a:lnTo>
                  <a:pt x="48" y="8"/>
                </a:lnTo>
                <a:lnTo>
                  <a:pt x="44" y="7"/>
                </a:lnTo>
                <a:lnTo>
                  <a:pt x="43" y="6"/>
                </a:lnTo>
                <a:lnTo>
                  <a:pt x="44" y="6"/>
                </a:lnTo>
                <a:lnTo>
                  <a:pt x="47" y="5"/>
                </a:lnTo>
                <a:lnTo>
                  <a:pt x="48" y="3"/>
                </a:lnTo>
                <a:lnTo>
                  <a:pt x="49" y="0"/>
                </a:lnTo>
                <a:lnTo>
                  <a:pt x="43" y="2"/>
                </a:lnTo>
                <a:lnTo>
                  <a:pt x="30" y="10"/>
                </a:lnTo>
                <a:lnTo>
                  <a:pt x="19" y="12"/>
                </a:lnTo>
                <a:lnTo>
                  <a:pt x="13" y="15"/>
                </a:lnTo>
                <a:lnTo>
                  <a:pt x="1" y="23"/>
                </a:lnTo>
                <a:lnTo>
                  <a:pt x="0"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7" name="Freeform 505"/>
          <p:cNvSpPr>
            <a:spLocks/>
          </p:cNvSpPr>
          <p:nvPr/>
        </p:nvSpPr>
        <p:spPr bwMode="auto">
          <a:xfrm>
            <a:off x="7904420" y="6544019"/>
            <a:ext cx="19050" cy="19050"/>
          </a:xfrm>
          <a:custGeom>
            <a:avLst/>
            <a:gdLst>
              <a:gd name="T0" fmla="*/ 32 w 35"/>
              <a:gd name="T1" fmla="*/ 0 h 35"/>
              <a:gd name="T2" fmla="*/ 26 w 35"/>
              <a:gd name="T3" fmla="*/ 0 h 35"/>
              <a:gd name="T4" fmla="*/ 8 w 35"/>
              <a:gd name="T5" fmla="*/ 5 h 35"/>
              <a:gd name="T6" fmla="*/ 6 w 35"/>
              <a:gd name="T7" fmla="*/ 6 h 35"/>
              <a:gd name="T8" fmla="*/ 4 w 35"/>
              <a:gd name="T9" fmla="*/ 5 h 35"/>
              <a:gd name="T10" fmla="*/ 0 w 35"/>
              <a:gd name="T11" fmla="*/ 5 h 35"/>
              <a:gd name="T12" fmla="*/ 0 w 35"/>
              <a:gd name="T13" fmla="*/ 9 h 35"/>
              <a:gd name="T14" fmla="*/ 0 w 35"/>
              <a:gd name="T15" fmla="*/ 12 h 35"/>
              <a:gd name="T16" fmla="*/ 2 w 35"/>
              <a:gd name="T17" fmla="*/ 15 h 35"/>
              <a:gd name="T18" fmla="*/ 2 w 35"/>
              <a:gd name="T19" fmla="*/ 18 h 35"/>
              <a:gd name="T20" fmla="*/ 5 w 35"/>
              <a:gd name="T21" fmla="*/ 25 h 35"/>
              <a:gd name="T22" fmla="*/ 5 w 35"/>
              <a:gd name="T23" fmla="*/ 28 h 35"/>
              <a:gd name="T24" fmla="*/ 7 w 35"/>
              <a:gd name="T25" fmla="*/ 31 h 35"/>
              <a:gd name="T26" fmla="*/ 9 w 35"/>
              <a:gd name="T27" fmla="*/ 31 h 35"/>
              <a:gd name="T28" fmla="*/ 13 w 35"/>
              <a:gd name="T29" fmla="*/ 29 h 35"/>
              <a:gd name="T30" fmla="*/ 14 w 35"/>
              <a:gd name="T31" fmla="*/ 28 h 35"/>
              <a:gd name="T32" fmla="*/ 18 w 35"/>
              <a:gd name="T33" fmla="*/ 34 h 35"/>
              <a:gd name="T34" fmla="*/ 22 w 35"/>
              <a:gd name="T35" fmla="*/ 35 h 35"/>
              <a:gd name="T36" fmla="*/ 25 w 35"/>
              <a:gd name="T37" fmla="*/ 31 h 35"/>
              <a:gd name="T38" fmla="*/ 26 w 35"/>
              <a:gd name="T39" fmla="*/ 28 h 35"/>
              <a:gd name="T40" fmla="*/ 33 w 35"/>
              <a:gd name="T41" fmla="*/ 20 h 35"/>
              <a:gd name="T42" fmla="*/ 35 w 35"/>
              <a:gd name="T43" fmla="*/ 18 h 35"/>
              <a:gd name="T44" fmla="*/ 35 w 35"/>
              <a:gd name="T45" fmla="*/ 9 h 35"/>
              <a:gd name="T46" fmla="*/ 35 w 35"/>
              <a:gd name="T47" fmla="*/ 5 h 35"/>
              <a:gd name="T48" fmla="*/ 32 w 35"/>
              <a:gd name="T4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2" y="0"/>
                </a:moveTo>
                <a:lnTo>
                  <a:pt x="26" y="0"/>
                </a:lnTo>
                <a:lnTo>
                  <a:pt x="8" y="5"/>
                </a:lnTo>
                <a:lnTo>
                  <a:pt x="6" y="6"/>
                </a:lnTo>
                <a:lnTo>
                  <a:pt x="4" y="5"/>
                </a:lnTo>
                <a:lnTo>
                  <a:pt x="0" y="5"/>
                </a:lnTo>
                <a:lnTo>
                  <a:pt x="0" y="9"/>
                </a:lnTo>
                <a:lnTo>
                  <a:pt x="0" y="12"/>
                </a:lnTo>
                <a:lnTo>
                  <a:pt x="2" y="15"/>
                </a:lnTo>
                <a:lnTo>
                  <a:pt x="2" y="18"/>
                </a:lnTo>
                <a:lnTo>
                  <a:pt x="5" y="25"/>
                </a:lnTo>
                <a:lnTo>
                  <a:pt x="5" y="28"/>
                </a:lnTo>
                <a:lnTo>
                  <a:pt x="7" y="31"/>
                </a:lnTo>
                <a:lnTo>
                  <a:pt x="9" y="31"/>
                </a:lnTo>
                <a:lnTo>
                  <a:pt x="13" y="29"/>
                </a:lnTo>
                <a:lnTo>
                  <a:pt x="14" y="28"/>
                </a:lnTo>
                <a:lnTo>
                  <a:pt x="18" y="34"/>
                </a:lnTo>
                <a:lnTo>
                  <a:pt x="22" y="35"/>
                </a:lnTo>
                <a:lnTo>
                  <a:pt x="25" y="31"/>
                </a:lnTo>
                <a:lnTo>
                  <a:pt x="26" y="28"/>
                </a:lnTo>
                <a:lnTo>
                  <a:pt x="33" y="20"/>
                </a:lnTo>
                <a:lnTo>
                  <a:pt x="35" y="18"/>
                </a:lnTo>
                <a:lnTo>
                  <a:pt x="35" y="9"/>
                </a:lnTo>
                <a:lnTo>
                  <a:pt x="35" y="5"/>
                </a:lnTo>
                <a:lnTo>
                  <a:pt x="3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9" name="Freeform 507"/>
          <p:cNvSpPr>
            <a:spLocks/>
          </p:cNvSpPr>
          <p:nvPr/>
        </p:nvSpPr>
        <p:spPr bwMode="auto">
          <a:xfrm>
            <a:off x="8310820" y="7920382"/>
            <a:ext cx="19050" cy="17463"/>
          </a:xfrm>
          <a:custGeom>
            <a:avLst/>
            <a:gdLst>
              <a:gd name="T0" fmla="*/ 26 w 36"/>
              <a:gd name="T1" fmla="*/ 22 h 34"/>
              <a:gd name="T2" fmla="*/ 15 w 36"/>
              <a:gd name="T3" fmla="*/ 17 h 34"/>
              <a:gd name="T4" fmla="*/ 9 w 36"/>
              <a:gd name="T5" fmla="*/ 9 h 34"/>
              <a:gd name="T6" fmla="*/ 4 w 36"/>
              <a:gd name="T7" fmla="*/ 3 h 34"/>
              <a:gd name="T8" fmla="*/ 0 w 36"/>
              <a:gd name="T9" fmla="*/ 0 h 34"/>
              <a:gd name="T10" fmla="*/ 0 w 36"/>
              <a:gd name="T11" fmla="*/ 4 h 34"/>
              <a:gd name="T12" fmla="*/ 1 w 36"/>
              <a:gd name="T13" fmla="*/ 6 h 34"/>
              <a:gd name="T14" fmla="*/ 2 w 36"/>
              <a:gd name="T15" fmla="*/ 7 h 34"/>
              <a:gd name="T16" fmla="*/ 2 w 36"/>
              <a:gd name="T17" fmla="*/ 10 h 34"/>
              <a:gd name="T18" fmla="*/ 1 w 36"/>
              <a:gd name="T19" fmla="*/ 13 h 34"/>
              <a:gd name="T20" fmla="*/ 1 w 36"/>
              <a:gd name="T21" fmla="*/ 15 h 34"/>
              <a:gd name="T22" fmla="*/ 0 w 36"/>
              <a:gd name="T23" fmla="*/ 18 h 34"/>
              <a:gd name="T24" fmla="*/ 3 w 36"/>
              <a:gd name="T25" fmla="*/ 24 h 34"/>
              <a:gd name="T26" fmla="*/ 5 w 36"/>
              <a:gd name="T27" fmla="*/ 26 h 34"/>
              <a:gd name="T28" fmla="*/ 7 w 36"/>
              <a:gd name="T29" fmla="*/ 29 h 34"/>
              <a:gd name="T30" fmla="*/ 12 w 36"/>
              <a:gd name="T31" fmla="*/ 30 h 34"/>
              <a:gd name="T32" fmla="*/ 16 w 36"/>
              <a:gd name="T33" fmla="*/ 32 h 34"/>
              <a:gd name="T34" fmla="*/ 20 w 36"/>
              <a:gd name="T35" fmla="*/ 34 h 34"/>
              <a:gd name="T36" fmla="*/ 23 w 36"/>
              <a:gd name="T37" fmla="*/ 33 h 34"/>
              <a:gd name="T38" fmla="*/ 27 w 36"/>
              <a:gd name="T39" fmla="*/ 30 h 34"/>
              <a:gd name="T40" fmla="*/ 29 w 36"/>
              <a:gd name="T41" fmla="*/ 29 h 34"/>
              <a:gd name="T42" fmla="*/ 33 w 36"/>
              <a:gd name="T43" fmla="*/ 29 h 34"/>
              <a:gd name="T44" fmla="*/ 36 w 36"/>
              <a:gd name="T45" fmla="*/ 29 h 34"/>
              <a:gd name="T46" fmla="*/ 36 w 36"/>
              <a:gd name="T47" fmla="*/ 28 h 34"/>
              <a:gd name="T48" fmla="*/ 34 w 36"/>
              <a:gd name="T49" fmla="*/ 25 h 34"/>
              <a:gd name="T50" fmla="*/ 26 w 36"/>
              <a:gd name="T5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4">
                <a:moveTo>
                  <a:pt x="26" y="22"/>
                </a:moveTo>
                <a:lnTo>
                  <a:pt x="15" y="17"/>
                </a:lnTo>
                <a:lnTo>
                  <a:pt x="9" y="9"/>
                </a:lnTo>
                <a:lnTo>
                  <a:pt x="4" y="3"/>
                </a:lnTo>
                <a:lnTo>
                  <a:pt x="0" y="0"/>
                </a:lnTo>
                <a:lnTo>
                  <a:pt x="0" y="4"/>
                </a:lnTo>
                <a:lnTo>
                  <a:pt x="1" y="6"/>
                </a:lnTo>
                <a:lnTo>
                  <a:pt x="2" y="7"/>
                </a:lnTo>
                <a:lnTo>
                  <a:pt x="2" y="10"/>
                </a:lnTo>
                <a:lnTo>
                  <a:pt x="1" y="13"/>
                </a:lnTo>
                <a:lnTo>
                  <a:pt x="1" y="15"/>
                </a:lnTo>
                <a:lnTo>
                  <a:pt x="0" y="18"/>
                </a:lnTo>
                <a:lnTo>
                  <a:pt x="3" y="24"/>
                </a:lnTo>
                <a:lnTo>
                  <a:pt x="5" y="26"/>
                </a:lnTo>
                <a:lnTo>
                  <a:pt x="7" y="29"/>
                </a:lnTo>
                <a:lnTo>
                  <a:pt x="12" y="30"/>
                </a:lnTo>
                <a:lnTo>
                  <a:pt x="16" y="32"/>
                </a:lnTo>
                <a:lnTo>
                  <a:pt x="20" y="34"/>
                </a:lnTo>
                <a:lnTo>
                  <a:pt x="23" y="33"/>
                </a:lnTo>
                <a:lnTo>
                  <a:pt x="27" y="30"/>
                </a:lnTo>
                <a:lnTo>
                  <a:pt x="29" y="29"/>
                </a:lnTo>
                <a:lnTo>
                  <a:pt x="33" y="29"/>
                </a:lnTo>
                <a:lnTo>
                  <a:pt x="36" y="29"/>
                </a:lnTo>
                <a:lnTo>
                  <a:pt x="36" y="28"/>
                </a:lnTo>
                <a:lnTo>
                  <a:pt x="34" y="25"/>
                </a:lnTo>
                <a:lnTo>
                  <a:pt x="26"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0" name="Freeform 508"/>
          <p:cNvSpPr>
            <a:spLocks/>
          </p:cNvSpPr>
          <p:nvPr/>
        </p:nvSpPr>
        <p:spPr bwMode="auto">
          <a:xfrm>
            <a:off x="7925058" y="6517032"/>
            <a:ext cx="44450" cy="38100"/>
          </a:xfrm>
          <a:custGeom>
            <a:avLst/>
            <a:gdLst>
              <a:gd name="T0" fmla="*/ 4 w 85"/>
              <a:gd name="T1" fmla="*/ 71 h 71"/>
              <a:gd name="T2" fmla="*/ 11 w 85"/>
              <a:gd name="T3" fmla="*/ 69 h 71"/>
              <a:gd name="T4" fmla="*/ 25 w 85"/>
              <a:gd name="T5" fmla="*/ 64 h 71"/>
              <a:gd name="T6" fmla="*/ 35 w 85"/>
              <a:gd name="T7" fmla="*/ 61 h 71"/>
              <a:gd name="T8" fmla="*/ 38 w 85"/>
              <a:gd name="T9" fmla="*/ 60 h 71"/>
              <a:gd name="T10" fmla="*/ 41 w 85"/>
              <a:gd name="T11" fmla="*/ 58 h 71"/>
              <a:gd name="T12" fmla="*/ 55 w 85"/>
              <a:gd name="T13" fmla="*/ 45 h 71"/>
              <a:gd name="T14" fmla="*/ 58 w 85"/>
              <a:gd name="T15" fmla="*/ 42 h 71"/>
              <a:gd name="T16" fmla="*/ 65 w 85"/>
              <a:gd name="T17" fmla="*/ 39 h 71"/>
              <a:gd name="T18" fmla="*/ 69 w 85"/>
              <a:gd name="T19" fmla="*/ 37 h 71"/>
              <a:gd name="T20" fmla="*/ 76 w 85"/>
              <a:gd name="T21" fmla="*/ 30 h 71"/>
              <a:gd name="T22" fmla="*/ 80 w 85"/>
              <a:gd name="T23" fmla="*/ 23 h 71"/>
              <a:gd name="T24" fmla="*/ 84 w 85"/>
              <a:gd name="T25" fmla="*/ 16 h 71"/>
              <a:gd name="T26" fmla="*/ 85 w 85"/>
              <a:gd name="T27" fmla="*/ 7 h 71"/>
              <a:gd name="T28" fmla="*/ 84 w 85"/>
              <a:gd name="T29" fmla="*/ 0 h 71"/>
              <a:gd name="T30" fmla="*/ 78 w 85"/>
              <a:gd name="T31" fmla="*/ 2 h 71"/>
              <a:gd name="T32" fmla="*/ 62 w 85"/>
              <a:gd name="T33" fmla="*/ 16 h 71"/>
              <a:gd name="T34" fmla="*/ 11 w 85"/>
              <a:gd name="T35" fmla="*/ 42 h 71"/>
              <a:gd name="T36" fmla="*/ 1 w 85"/>
              <a:gd name="T37" fmla="*/ 46 h 71"/>
              <a:gd name="T38" fmla="*/ 0 w 85"/>
              <a:gd name="T39" fmla="*/ 49 h 71"/>
              <a:gd name="T40" fmla="*/ 0 w 85"/>
              <a:gd name="T41" fmla="*/ 55 h 71"/>
              <a:gd name="T42" fmla="*/ 0 w 85"/>
              <a:gd name="T43" fmla="*/ 59 h 71"/>
              <a:gd name="T44" fmla="*/ 0 w 85"/>
              <a:gd name="T45" fmla="*/ 61 h 71"/>
              <a:gd name="T46" fmla="*/ 1 w 85"/>
              <a:gd name="T47" fmla="*/ 69 h 71"/>
              <a:gd name="T48" fmla="*/ 1 w 85"/>
              <a:gd name="T49" fmla="*/ 71 h 71"/>
              <a:gd name="T50" fmla="*/ 4 w 85"/>
              <a:gd name="T5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71">
                <a:moveTo>
                  <a:pt x="4" y="71"/>
                </a:moveTo>
                <a:lnTo>
                  <a:pt x="11" y="69"/>
                </a:lnTo>
                <a:lnTo>
                  <a:pt x="25" y="64"/>
                </a:lnTo>
                <a:lnTo>
                  <a:pt x="35" y="61"/>
                </a:lnTo>
                <a:lnTo>
                  <a:pt x="38" y="60"/>
                </a:lnTo>
                <a:lnTo>
                  <a:pt x="41" y="58"/>
                </a:lnTo>
                <a:lnTo>
                  <a:pt x="55" y="45"/>
                </a:lnTo>
                <a:lnTo>
                  <a:pt x="58" y="42"/>
                </a:lnTo>
                <a:lnTo>
                  <a:pt x="65" y="39"/>
                </a:lnTo>
                <a:lnTo>
                  <a:pt x="69" y="37"/>
                </a:lnTo>
                <a:lnTo>
                  <a:pt x="76" y="30"/>
                </a:lnTo>
                <a:lnTo>
                  <a:pt x="80" y="23"/>
                </a:lnTo>
                <a:lnTo>
                  <a:pt x="84" y="16"/>
                </a:lnTo>
                <a:lnTo>
                  <a:pt x="85" y="7"/>
                </a:lnTo>
                <a:lnTo>
                  <a:pt x="84" y="0"/>
                </a:lnTo>
                <a:lnTo>
                  <a:pt x="78" y="2"/>
                </a:lnTo>
                <a:lnTo>
                  <a:pt x="62" y="16"/>
                </a:lnTo>
                <a:lnTo>
                  <a:pt x="11" y="42"/>
                </a:lnTo>
                <a:lnTo>
                  <a:pt x="1" y="46"/>
                </a:lnTo>
                <a:lnTo>
                  <a:pt x="0" y="49"/>
                </a:lnTo>
                <a:lnTo>
                  <a:pt x="0" y="55"/>
                </a:lnTo>
                <a:lnTo>
                  <a:pt x="0" y="59"/>
                </a:lnTo>
                <a:lnTo>
                  <a:pt x="0" y="61"/>
                </a:lnTo>
                <a:lnTo>
                  <a:pt x="1" y="69"/>
                </a:lnTo>
                <a:lnTo>
                  <a:pt x="1" y="71"/>
                </a:lnTo>
                <a:lnTo>
                  <a:pt x="4"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1" name="Freeform 509"/>
          <p:cNvSpPr>
            <a:spLocks/>
          </p:cNvSpPr>
          <p:nvPr/>
        </p:nvSpPr>
        <p:spPr bwMode="auto">
          <a:xfrm>
            <a:off x="8018720" y="7464769"/>
            <a:ext cx="17463" cy="9525"/>
          </a:xfrm>
          <a:custGeom>
            <a:avLst/>
            <a:gdLst>
              <a:gd name="T0" fmla="*/ 0 w 32"/>
              <a:gd name="T1" fmla="*/ 10 h 20"/>
              <a:gd name="T2" fmla="*/ 2 w 32"/>
              <a:gd name="T3" fmla="*/ 12 h 20"/>
              <a:gd name="T4" fmla="*/ 8 w 32"/>
              <a:gd name="T5" fmla="*/ 17 h 20"/>
              <a:gd name="T6" fmla="*/ 16 w 32"/>
              <a:gd name="T7" fmla="*/ 19 h 20"/>
              <a:gd name="T8" fmla="*/ 26 w 32"/>
              <a:gd name="T9" fmla="*/ 20 h 20"/>
              <a:gd name="T10" fmla="*/ 28 w 32"/>
              <a:gd name="T11" fmla="*/ 20 h 20"/>
              <a:gd name="T12" fmla="*/ 30 w 32"/>
              <a:gd name="T13" fmla="*/ 19 h 20"/>
              <a:gd name="T14" fmla="*/ 32 w 32"/>
              <a:gd name="T15" fmla="*/ 17 h 20"/>
              <a:gd name="T16" fmla="*/ 30 w 32"/>
              <a:gd name="T17" fmla="*/ 15 h 20"/>
              <a:gd name="T18" fmla="*/ 28 w 32"/>
              <a:gd name="T19" fmla="*/ 12 h 20"/>
              <a:gd name="T20" fmla="*/ 20 w 32"/>
              <a:gd name="T21" fmla="*/ 8 h 20"/>
              <a:gd name="T22" fmla="*/ 19 w 32"/>
              <a:gd name="T23" fmla="*/ 6 h 20"/>
              <a:gd name="T24" fmla="*/ 19 w 32"/>
              <a:gd name="T25" fmla="*/ 5 h 20"/>
              <a:gd name="T26" fmla="*/ 17 w 32"/>
              <a:gd name="T27" fmla="*/ 4 h 20"/>
              <a:gd name="T28" fmla="*/ 14 w 32"/>
              <a:gd name="T29" fmla="*/ 4 h 20"/>
              <a:gd name="T30" fmla="*/ 10 w 32"/>
              <a:gd name="T31" fmla="*/ 4 h 20"/>
              <a:gd name="T32" fmla="*/ 3 w 32"/>
              <a:gd name="T33" fmla="*/ 0 h 20"/>
              <a:gd name="T34" fmla="*/ 0 w 32"/>
              <a:gd name="T35" fmla="*/ 0 h 20"/>
              <a:gd name="T36" fmla="*/ 0 w 32"/>
              <a:gd name="T37" fmla="*/ 2 h 20"/>
              <a:gd name="T38" fmla="*/ 3 w 32"/>
              <a:gd name="T39" fmla="*/ 5 h 20"/>
              <a:gd name="T40" fmla="*/ 3 w 32"/>
              <a:gd name="T41" fmla="*/ 9 h 20"/>
              <a:gd name="T42" fmla="*/ 0 w 32"/>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0">
                <a:moveTo>
                  <a:pt x="0" y="10"/>
                </a:moveTo>
                <a:lnTo>
                  <a:pt x="2" y="12"/>
                </a:lnTo>
                <a:lnTo>
                  <a:pt x="8" y="17"/>
                </a:lnTo>
                <a:lnTo>
                  <a:pt x="16" y="19"/>
                </a:lnTo>
                <a:lnTo>
                  <a:pt x="26" y="20"/>
                </a:lnTo>
                <a:lnTo>
                  <a:pt x="28" y="20"/>
                </a:lnTo>
                <a:lnTo>
                  <a:pt x="30" y="19"/>
                </a:lnTo>
                <a:lnTo>
                  <a:pt x="32" y="17"/>
                </a:lnTo>
                <a:lnTo>
                  <a:pt x="30" y="15"/>
                </a:lnTo>
                <a:lnTo>
                  <a:pt x="28" y="12"/>
                </a:lnTo>
                <a:lnTo>
                  <a:pt x="20" y="8"/>
                </a:lnTo>
                <a:lnTo>
                  <a:pt x="19" y="6"/>
                </a:lnTo>
                <a:lnTo>
                  <a:pt x="19" y="5"/>
                </a:lnTo>
                <a:lnTo>
                  <a:pt x="17" y="4"/>
                </a:lnTo>
                <a:lnTo>
                  <a:pt x="14" y="4"/>
                </a:lnTo>
                <a:lnTo>
                  <a:pt x="10" y="4"/>
                </a:lnTo>
                <a:lnTo>
                  <a:pt x="3" y="0"/>
                </a:lnTo>
                <a:lnTo>
                  <a:pt x="0" y="0"/>
                </a:lnTo>
                <a:lnTo>
                  <a:pt x="0" y="2"/>
                </a:lnTo>
                <a:lnTo>
                  <a:pt x="3" y="5"/>
                </a:lnTo>
                <a:lnTo>
                  <a:pt x="3" y="9"/>
                </a:lnTo>
                <a:lnTo>
                  <a:pt x="0"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2" name="Freeform 510"/>
          <p:cNvSpPr>
            <a:spLocks/>
          </p:cNvSpPr>
          <p:nvPr/>
        </p:nvSpPr>
        <p:spPr bwMode="auto">
          <a:xfrm>
            <a:off x="8209220" y="7591769"/>
            <a:ext cx="19050" cy="26988"/>
          </a:xfrm>
          <a:custGeom>
            <a:avLst/>
            <a:gdLst>
              <a:gd name="T0" fmla="*/ 19 w 36"/>
              <a:gd name="T1" fmla="*/ 22 h 51"/>
              <a:gd name="T2" fmla="*/ 13 w 36"/>
              <a:gd name="T3" fmla="*/ 30 h 51"/>
              <a:gd name="T4" fmla="*/ 11 w 36"/>
              <a:gd name="T5" fmla="*/ 34 h 51"/>
              <a:gd name="T6" fmla="*/ 10 w 36"/>
              <a:gd name="T7" fmla="*/ 41 h 51"/>
              <a:gd name="T8" fmla="*/ 10 w 36"/>
              <a:gd name="T9" fmla="*/ 45 h 51"/>
              <a:gd name="T10" fmla="*/ 10 w 36"/>
              <a:gd name="T11" fmla="*/ 47 h 51"/>
              <a:gd name="T12" fmla="*/ 10 w 36"/>
              <a:gd name="T13" fmla="*/ 50 h 51"/>
              <a:gd name="T14" fmla="*/ 12 w 36"/>
              <a:gd name="T15" fmla="*/ 51 h 51"/>
              <a:gd name="T16" fmla="*/ 18 w 36"/>
              <a:gd name="T17" fmla="*/ 50 h 51"/>
              <a:gd name="T18" fmla="*/ 27 w 36"/>
              <a:gd name="T19" fmla="*/ 44 h 51"/>
              <a:gd name="T20" fmla="*/ 33 w 36"/>
              <a:gd name="T21" fmla="*/ 34 h 51"/>
              <a:gd name="T22" fmla="*/ 36 w 36"/>
              <a:gd name="T23" fmla="*/ 20 h 51"/>
              <a:gd name="T24" fmla="*/ 32 w 36"/>
              <a:gd name="T25" fmla="*/ 9 h 51"/>
              <a:gd name="T26" fmla="*/ 27 w 36"/>
              <a:gd name="T27" fmla="*/ 1 h 51"/>
              <a:gd name="T28" fmla="*/ 21 w 36"/>
              <a:gd name="T29" fmla="*/ 0 h 51"/>
              <a:gd name="T30" fmla="*/ 19 w 36"/>
              <a:gd name="T31" fmla="*/ 1 h 51"/>
              <a:gd name="T32" fmla="*/ 14 w 36"/>
              <a:gd name="T33" fmla="*/ 3 h 51"/>
              <a:gd name="T34" fmla="*/ 10 w 36"/>
              <a:gd name="T35" fmla="*/ 6 h 51"/>
              <a:gd name="T36" fmla="*/ 7 w 36"/>
              <a:gd name="T37" fmla="*/ 11 h 51"/>
              <a:gd name="T38" fmla="*/ 0 w 36"/>
              <a:gd name="T39" fmla="*/ 17 h 51"/>
              <a:gd name="T40" fmla="*/ 0 w 36"/>
              <a:gd name="T41" fmla="*/ 21 h 51"/>
              <a:gd name="T42" fmla="*/ 1 w 36"/>
              <a:gd name="T43" fmla="*/ 22 h 51"/>
              <a:gd name="T44" fmla="*/ 4 w 36"/>
              <a:gd name="T45" fmla="*/ 26 h 51"/>
              <a:gd name="T46" fmla="*/ 7 w 36"/>
              <a:gd name="T47" fmla="*/ 30 h 51"/>
              <a:gd name="T48" fmla="*/ 10 w 36"/>
              <a:gd name="T49" fmla="*/ 29 h 51"/>
              <a:gd name="T50" fmla="*/ 19 w 36"/>
              <a:gd name="T51" fmla="*/ 17 h 51"/>
              <a:gd name="T52" fmla="*/ 22 w 36"/>
              <a:gd name="T53" fmla="*/ 14 h 51"/>
              <a:gd name="T54" fmla="*/ 23 w 36"/>
              <a:gd name="T55" fmla="*/ 12 h 51"/>
              <a:gd name="T56" fmla="*/ 24 w 36"/>
              <a:gd name="T57" fmla="*/ 9 h 51"/>
              <a:gd name="T58" fmla="*/ 24 w 36"/>
              <a:gd name="T59" fmla="*/ 5 h 51"/>
              <a:gd name="T60" fmla="*/ 26 w 36"/>
              <a:gd name="T61" fmla="*/ 5 h 51"/>
              <a:gd name="T62" fmla="*/ 27 w 36"/>
              <a:gd name="T63" fmla="*/ 9 h 51"/>
              <a:gd name="T64" fmla="*/ 28 w 36"/>
              <a:gd name="T65" fmla="*/ 13 h 51"/>
              <a:gd name="T66" fmla="*/ 26 w 36"/>
              <a:gd name="T67" fmla="*/ 17 h 51"/>
              <a:gd name="T68" fmla="*/ 19 w 36"/>
              <a:gd name="T69"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1">
                <a:moveTo>
                  <a:pt x="19" y="22"/>
                </a:moveTo>
                <a:lnTo>
                  <a:pt x="13" y="30"/>
                </a:lnTo>
                <a:lnTo>
                  <a:pt x="11" y="34"/>
                </a:lnTo>
                <a:lnTo>
                  <a:pt x="10" y="41"/>
                </a:lnTo>
                <a:lnTo>
                  <a:pt x="10" y="45"/>
                </a:lnTo>
                <a:lnTo>
                  <a:pt x="10" y="47"/>
                </a:lnTo>
                <a:lnTo>
                  <a:pt x="10" y="50"/>
                </a:lnTo>
                <a:lnTo>
                  <a:pt x="12" y="51"/>
                </a:lnTo>
                <a:lnTo>
                  <a:pt x="18" y="50"/>
                </a:lnTo>
                <a:lnTo>
                  <a:pt x="27" y="44"/>
                </a:lnTo>
                <a:lnTo>
                  <a:pt x="33" y="34"/>
                </a:lnTo>
                <a:lnTo>
                  <a:pt x="36" y="20"/>
                </a:lnTo>
                <a:lnTo>
                  <a:pt x="32" y="9"/>
                </a:lnTo>
                <a:lnTo>
                  <a:pt x="27" y="1"/>
                </a:lnTo>
                <a:lnTo>
                  <a:pt x="21" y="0"/>
                </a:lnTo>
                <a:lnTo>
                  <a:pt x="19" y="1"/>
                </a:lnTo>
                <a:lnTo>
                  <a:pt x="14" y="3"/>
                </a:lnTo>
                <a:lnTo>
                  <a:pt x="10" y="6"/>
                </a:lnTo>
                <a:lnTo>
                  <a:pt x="7" y="11"/>
                </a:lnTo>
                <a:lnTo>
                  <a:pt x="0" y="17"/>
                </a:lnTo>
                <a:lnTo>
                  <a:pt x="0" y="21"/>
                </a:lnTo>
                <a:lnTo>
                  <a:pt x="1" y="22"/>
                </a:lnTo>
                <a:lnTo>
                  <a:pt x="4" y="26"/>
                </a:lnTo>
                <a:lnTo>
                  <a:pt x="7" y="30"/>
                </a:lnTo>
                <a:lnTo>
                  <a:pt x="10" y="29"/>
                </a:lnTo>
                <a:lnTo>
                  <a:pt x="19" y="17"/>
                </a:lnTo>
                <a:lnTo>
                  <a:pt x="22" y="14"/>
                </a:lnTo>
                <a:lnTo>
                  <a:pt x="23" y="12"/>
                </a:lnTo>
                <a:lnTo>
                  <a:pt x="24" y="9"/>
                </a:lnTo>
                <a:lnTo>
                  <a:pt x="24" y="5"/>
                </a:lnTo>
                <a:lnTo>
                  <a:pt x="26" y="5"/>
                </a:lnTo>
                <a:lnTo>
                  <a:pt x="27" y="9"/>
                </a:lnTo>
                <a:lnTo>
                  <a:pt x="28" y="13"/>
                </a:lnTo>
                <a:lnTo>
                  <a:pt x="26" y="17"/>
                </a:lnTo>
                <a:lnTo>
                  <a:pt x="19"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3" name="Freeform 511"/>
          <p:cNvSpPr>
            <a:spLocks/>
          </p:cNvSpPr>
          <p:nvPr/>
        </p:nvSpPr>
        <p:spPr bwMode="auto">
          <a:xfrm>
            <a:off x="8269545" y="7852119"/>
            <a:ext cx="33338" cy="58738"/>
          </a:xfrm>
          <a:custGeom>
            <a:avLst/>
            <a:gdLst>
              <a:gd name="T0" fmla="*/ 62 w 64"/>
              <a:gd name="T1" fmla="*/ 97 h 112"/>
              <a:gd name="T2" fmla="*/ 55 w 64"/>
              <a:gd name="T3" fmla="*/ 94 h 112"/>
              <a:gd name="T4" fmla="*/ 51 w 64"/>
              <a:gd name="T5" fmla="*/ 87 h 112"/>
              <a:gd name="T6" fmla="*/ 43 w 64"/>
              <a:gd name="T7" fmla="*/ 82 h 112"/>
              <a:gd name="T8" fmla="*/ 37 w 64"/>
              <a:gd name="T9" fmla="*/ 78 h 112"/>
              <a:gd name="T10" fmla="*/ 34 w 64"/>
              <a:gd name="T11" fmla="*/ 76 h 112"/>
              <a:gd name="T12" fmla="*/ 22 w 64"/>
              <a:gd name="T13" fmla="*/ 57 h 112"/>
              <a:gd name="T14" fmla="*/ 19 w 64"/>
              <a:gd name="T15" fmla="*/ 49 h 112"/>
              <a:gd name="T16" fmla="*/ 7 w 64"/>
              <a:gd name="T17" fmla="*/ 16 h 112"/>
              <a:gd name="T18" fmla="*/ 5 w 64"/>
              <a:gd name="T19" fmla="*/ 1 h 112"/>
              <a:gd name="T20" fmla="*/ 3 w 64"/>
              <a:gd name="T21" fmla="*/ 0 h 112"/>
              <a:gd name="T22" fmla="*/ 1 w 64"/>
              <a:gd name="T23" fmla="*/ 3 h 112"/>
              <a:gd name="T24" fmla="*/ 0 w 64"/>
              <a:gd name="T25" fmla="*/ 9 h 112"/>
              <a:gd name="T26" fmla="*/ 4 w 64"/>
              <a:gd name="T27" fmla="*/ 26 h 112"/>
              <a:gd name="T28" fmla="*/ 4 w 64"/>
              <a:gd name="T29" fmla="*/ 29 h 112"/>
              <a:gd name="T30" fmla="*/ 7 w 64"/>
              <a:gd name="T31" fmla="*/ 34 h 112"/>
              <a:gd name="T32" fmla="*/ 22 w 64"/>
              <a:gd name="T33" fmla="*/ 70 h 112"/>
              <a:gd name="T34" fmla="*/ 39 w 64"/>
              <a:gd name="T35" fmla="*/ 89 h 112"/>
              <a:gd name="T36" fmla="*/ 45 w 64"/>
              <a:gd name="T37" fmla="*/ 104 h 112"/>
              <a:gd name="T38" fmla="*/ 50 w 64"/>
              <a:gd name="T39" fmla="*/ 109 h 112"/>
              <a:gd name="T40" fmla="*/ 56 w 64"/>
              <a:gd name="T41" fmla="*/ 108 h 112"/>
              <a:gd name="T42" fmla="*/ 59 w 64"/>
              <a:gd name="T43" fmla="*/ 112 h 112"/>
              <a:gd name="T44" fmla="*/ 62 w 64"/>
              <a:gd name="T45" fmla="*/ 110 h 112"/>
              <a:gd name="T46" fmla="*/ 64 w 64"/>
              <a:gd name="T47" fmla="*/ 106 h 112"/>
              <a:gd name="T48" fmla="*/ 64 w 64"/>
              <a:gd name="T49" fmla="*/ 100 h 112"/>
              <a:gd name="T50" fmla="*/ 62 w 64"/>
              <a:gd name="T51" fmla="*/ 9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112">
                <a:moveTo>
                  <a:pt x="62" y="97"/>
                </a:moveTo>
                <a:lnTo>
                  <a:pt x="55" y="94"/>
                </a:lnTo>
                <a:lnTo>
                  <a:pt x="51" y="87"/>
                </a:lnTo>
                <a:lnTo>
                  <a:pt x="43" y="82"/>
                </a:lnTo>
                <a:lnTo>
                  <a:pt x="37" y="78"/>
                </a:lnTo>
                <a:lnTo>
                  <a:pt x="34" y="76"/>
                </a:lnTo>
                <a:lnTo>
                  <a:pt x="22" y="57"/>
                </a:lnTo>
                <a:lnTo>
                  <a:pt x="19" y="49"/>
                </a:lnTo>
                <a:lnTo>
                  <a:pt x="7" y="16"/>
                </a:lnTo>
                <a:lnTo>
                  <a:pt x="5" y="1"/>
                </a:lnTo>
                <a:lnTo>
                  <a:pt x="3" y="0"/>
                </a:lnTo>
                <a:lnTo>
                  <a:pt x="1" y="3"/>
                </a:lnTo>
                <a:lnTo>
                  <a:pt x="0" y="9"/>
                </a:lnTo>
                <a:lnTo>
                  <a:pt x="4" y="26"/>
                </a:lnTo>
                <a:lnTo>
                  <a:pt x="4" y="29"/>
                </a:lnTo>
                <a:lnTo>
                  <a:pt x="7" y="34"/>
                </a:lnTo>
                <a:lnTo>
                  <a:pt x="22" y="70"/>
                </a:lnTo>
                <a:lnTo>
                  <a:pt x="39" y="89"/>
                </a:lnTo>
                <a:lnTo>
                  <a:pt x="45" y="104"/>
                </a:lnTo>
                <a:lnTo>
                  <a:pt x="50" y="109"/>
                </a:lnTo>
                <a:lnTo>
                  <a:pt x="56" y="108"/>
                </a:lnTo>
                <a:lnTo>
                  <a:pt x="59" y="112"/>
                </a:lnTo>
                <a:lnTo>
                  <a:pt x="62" y="110"/>
                </a:lnTo>
                <a:lnTo>
                  <a:pt x="64" y="106"/>
                </a:lnTo>
                <a:lnTo>
                  <a:pt x="64" y="100"/>
                </a:lnTo>
                <a:lnTo>
                  <a:pt x="62" y="9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4" name="Freeform 512"/>
          <p:cNvSpPr>
            <a:spLocks/>
          </p:cNvSpPr>
          <p:nvPr/>
        </p:nvSpPr>
        <p:spPr bwMode="auto">
          <a:xfrm>
            <a:off x="8318758" y="7783857"/>
            <a:ext cx="19050" cy="19050"/>
          </a:xfrm>
          <a:custGeom>
            <a:avLst/>
            <a:gdLst>
              <a:gd name="T0" fmla="*/ 5 w 34"/>
              <a:gd name="T1" fmla="*/ 29 h 37"/>
              <a:gd name="T2" fmla="*/ 8 w 34"/>
              <a:gd name="T3" fmla="*/ 28 h 37"/>
              <a:gd name="T4" fmla="*/ 10 w 34"/>
              <a:gd name="T5" fmla="*/ 27 h 37"/>
              <a:gd name="T6" fmla="*/ 14 w 34"/>
              <a:gd name="T7" fmla="*/ 25 h 37"/>
              <a:gd name="T8" fmla="*/ 17 w 34"/>
              <a:gd name="T9" fmla="*/ 25 h 37"/>
              <a:gd name="T10" fmla="*/ 20 w 34"/>
              <a:gd name="T11" fmla="*/ 28 h 37"/>
              <a:gd name="T12" fmla="*/ 20 w 34"/>
              <a:gd name="T13" fmla="*/ 31 h 37"/>
              <a:gd name="T14" fmla="*/ 17 w 34"/>
              <a:gd name="T15" fmla="*/ 36 h 37"/>
              <a:gd name="T16" fmla="*/ 25 w 34"/>
              <a:gd name="T17" fmla="*/ 37 h 37"/>
              <a:gd name="T18" fmla="*/ 31 w 34"/>
              <a:gd name="T19" fmla="*/ 31 h 37"/>
              <a:gd name="T20" fmla="*/ 34 w 34"/>
              <a:gd name="T21" fmla="*/ 24 h 37"/>
              <a:gd name="T22" fmla="*/ 31 w 34"/>
              <a:gd name="T23" fmla="*/ 15 h 37"/>
              <a:gd name="T24" fmla="*/ 31 w 34"/>
              <a:gd name="T25" fmla="*/ 4 h 37"/>
              <a:gd name="T26" fmla="*/ 31 w 34"/>
              <a:gd name="T27" fmla="*/ 1 h 37"/>
              <a:gd name="T28" fmla="*/ 29 w 34"/>
              <a:gd name="T29" fmla="*/ 0 h 37"/>
              <a:gd name="T30" fmla="*/ 27 w 34"/>
              <a:gd name="T31" fmla="*/ 0 h 37"/>
              <a:gd name="T32" fmla="*/ 24 w 34"/>
              <a:gd name="T33" fmla="*/ 1 h 37"/>
              <a:gd name="T34" fmla="*/ 18 w 34"/>
              <a:gd name="T35" fmla="*/ 1 h 37"/>
              <a:gd name="T36" fmla="*/ 11 w 34"/>
              <a:gd name="T37" fmla="*/ 2 h 37"/>
              <a:gd name="T38" fmla="*/ 7 w 34"/>
              <a:gd name="T39" fmla="*/ 7 h 37"/>
              <a:gd name="T40" fmla="*/ 8 w 34"/>
              <a:gd name="T41" fmla="*/ 12 h 37"/>
              <a:gd name="T42" fmla="*/ 7 w 34"/>
              <a:gd name="T43" fmla="*/ 15 h 37"/>
              <a:gd name="T44" fmla="*/ 4 w 34"/>
              <a:gd name="T45" fmla="*/ 17 h 37"/>
              <a:gd name="T46" fmla="*/ 2 w 34"/>
              <a:gd name="T47" fmla="*/ 20 h 37"/>
              <a:gd name="T48" fmla="*/ 2 w 34"/>
              <a:gd name="T49" fmla="*/ 24 h 37"/>
              <a:gd name="T50" fmla="*/ 0 w 34"/>
              <a:gd name="T51" fmla="*/ 29 h 37"/>
              <a:gd name="T52" fmla="*/ 5 w 34"/>
              <a:gd name="T5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37">
                <a:moveTo>
                  <a:pt x="5" y="29"/>
                </a:moveTo>
                <a:lnTo>
                  <a:pt x="8" y="28"/>
                </a:lnTo>
                <a:lnTo>
                  <a:pt x="10" y="27"/>
                </a:lnTo>
                <a:lnTo>
                  <a:pt x="14" y="25"/>
                </a:lnTo>
                <a:lnTo>
                  <a:pt x="17" y="25"/>
                </a:lnTo>
                <a:lnTo>
                  <a:pt x="20" y="28"/>
                </a:lnTo>
                <a:lnTo>
                  <a:pt x="20" y="31"/>
                </a:lnTo>
                <a:lnTo>
                  <a:pt x="17" y="36"/>
                </a:lnTo>
                <a:lnTo>
                  <a:pt x="25" y="37"/>
                </a:lnTo>
                <a:lnTo>
                  <a:pt x="31" y="31"/>
                </a:lnTo>
                <a:lnTo>
                  <a:pt x="34" y="24"/>
                </a:lnTo>
                <a:lnTo>
                  <a:pt x="31" y="15"/>
                </a:lnTo>
                <a:lnTo>
                  <a:pt x="31" y="4"/>
                </a:lnTo>
                <a:lnTo>
                  <a:pt x="31" y="1"/>
                </a:lnTo>
                <a:lnTo>
                  <a:pt x="29" y="0"/>
                </a:lnTo>
                <a:lnTo>
                  <a:pt x="27" y="0"/>
                </a:lnTo>
                <a:lnTo>
                  <a:pt x="24" y="1"/>
                </a:lnTo>
                <a:lnTo>
                  <a:pt x="18" y="1"/>
                </a:lnTo>
                <a:lnTo>
                  <a:pt x="11" y="2"/>
                </a:lnTo>
                <a:lnTo>
                  <a:pt x="7" y="7"/>
                </a:lnTo>
                <a:lnTo>
                  <a:pt x="8" y="12"/>
                </a:lnTo>
                <a:lnTo>
                  <a:pt x="7" y="15"/>
                </a:lnTo>
                <a:lnTo>
                  <a:pt x="4" y="17"/>
                </a:lnTo>
                <a:lnTo>
                  <a:pt x="2" y="20"/>
                </a:lnTo>
                <a:lnTo>
                  <a:pt x="2" y="24"/>
                </a:lnTo>
                <a:lnTo>
                  <a:pt x="0" y="29"/>
                </a:lnTo>
                <a:lnTo>
                  <a:pt x="5"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5" name="Freeform 513"/>
          <p:cNvSpPr>
            <a:spLocks/>
          </p:cNvSpPr>
          <p:nvPr/>
        </p:nvSpPr>
        <p:spPr bwMode="auto">
          <a:xfrm>
            <a:off x="8213983" y="7750519"/>
            <a:ext cx="22225" cy="20638"/>
          </a:xfrm>
          <a:custGeom>
            <a:avLst/>
            <a:gdLst>
              <a:gd name="T0" fmla="*/ 1 w 41"/>
              <a:gd name="T1" fmla="*/ 14 h 39"/>
              <a:gd name="T2" fmla="*/ 2 w 41"/>
              <a:gd name="T3" fmla="*/ 17 h 39"/>
              <a:gd name="T4" fmla="*/ 9 w 41"/>
              <a:gd name="T5" fmla="*/ 23 h 39"/>
              <a:gd name="T6" fmla="*/ 13 w 41"/>
              <a:gd name="T7" fmla="*/ 27 h 39"/>
              <a:gd name="T8" fmla="*/ 19 w 41"/>
              <a:gd name="T9" fmla="*/ 30 h 39"/>
              <a:gd name="T10" fmla="*/ 21 w 41"/>
              <a:gd name="T11" fmla="*/ 30 h 39"/>
              <a:gd name="T12" fmla="*/ 24 w 41"/>
              <a:gd name="T13" fmla="*/ 30 h 39"/>
              <a:gd name="T14" fmla="*/ 28 w 41"/>
              <a:gd name="T15" fmla="*/ 31 h 39"/>
              <a:gd name="T16" fmla="*/ 37 w 41"/>
              <a:gd name="T17" fmla="*/ 39 h 39"/>
              <a:gd name="T18" fmla="*/ 40 w 41"/>
              <a:gd name="T19" fmla="*/ 37 h 39"/>
              <a:gd name="T20" fmla="*/ 41 w 41"/>
              <a:gd name="T21" fmla="*/ 33 h 39"/>
              <a:gd name="T22" fmla="*/ 32 w 41"/>
              <a:gd name="T23" fmla="*/ 18 h 39"/>
              <a:gd name="T24" fmla="*/ 29 w 41"/>
              <a:gd name="T25" fmla="*/ 14 h 39"/>
              <a:gd name="T26" fmla="*/ 24 w 41"/>
              <a:gd name="T27" fmla="*/ 12 h 39"/>
              <a:gd name="T28" fmla="*/ 22 w 41"/>
              <a:gd name="T29" fmla="*/ 10 h 39"/>
              <a:gd name="T30" fmla="*/ 19 w 41"/>
              <a:gd name="T31" fmla="*/ 8 h 39"/>
              <a:gd name="T32" fmla="*/ 13 w 41"/>
              <a:gd name="T33" fmla="*/ 7 h 39"/>
              <a:gd name="T34" fmla="*/ 12 w 41"/>
              <a:gd name="T35" fmla="*/ 6 h 39"/>
              <a:gd name="T36" fmla="*/ 8 w 41"/>
              <a:gd name="T37" fmla="*/ 0 h 39"/>
              <a:gd name="T38" fmla="*/ 6 w 41"/>
              <a:gd name="T39" fmla="*/ 0 h 39"/>
              <a:gd name="T40" fmla="*/ 2 w 41"/>
              <a:gd name="T41" fmla="*/ 1 h 39"/>
              <a:gd name="T42" fmla="*/ 0 w 41"/>
              <a:gd name="T43" fmla="*/ 4 h 39"/>
              <a:gd name="T44" fmla="*/ 0 w 41"/>
              <a:gd name="T45" fmla="*/ 7 h 39"/>
              <a:gd name="T46" fmla="*/ 2 w 41"/>
              <a:gd name="T47" fmla="*/ 9 h 39"/>
              <a:gd name="T48" fmla="*/ 3 w 41"/>
              <a:gd name="T49" fmla="*/ 11 h 39"/>
              <a:gd name="T50" fmla="*/ 2 w 41"/>
              <a:gd name="T51" fmla="*/ 13 h 39"/>
              <a:gd name="T52" fmla="*/ 1 w 41"/>
              <a:gd name="T5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39">
                <a:moveTo>
                  <a:pt x="1" y="14"/>
                </a:moveTo>
                <a:lnTo>
                  <a:pt x="2" y="17"/>
                </a:lnTo>
                <a:lnTo>
                  <a:pt x="9" y="23"/>
                </a:lnTo>
                <a:lnTo>
                  <a:pt x="13" y="27"/>
                </a:lnTo>
                <a:lnTo>
                  <a:pt x="19" y="30"/>
                </a:lnTo>
                <a:lnTo>
                  <a:pt x="21" y="30"/>
                </a:lnTo>
                <a:lnTo>
                  <a:pt x="24" y="30"/>
                </a:lnTo>
                <a:lnTo>
                  <a:pt x="28" y="31"/>
                </a:lnTo>
                <a:lnTo>
                  <a:pt x="37" y="39"/>
                </a:lnTo>
                <a:lnTo>
                  <a:pt x="40" y="37"/>
                </a:lnTo>
                <a:lnTo>
                  <a:pt x="41" y="33"/>
                </a:lnTo>
                <a:lnTo>
                  <a:pt x="32" y="18"/>
                </a:lnTo>
                <a:lnTo>
                  <a:pt x="29" y="14"/>
                </a:lnTo>
                <a:lnTo>
                  <a:pt x="24" y="12"/>
                </a:lnTo>
                <a:lnTo>
                  <a:pt x="22" y="10"/>
                </a:lnTo>
                <a:lnTo>
                  <a:pt x="19" y="8"/>
                </a:lnTo>
                <a:lnTo>
                  <a:pt x="13" y="7"/>
                </a:lnTo>
                <a:lnTo>
                  <a:pt x="12" y="6"/>
                </a:lnTo>
                <a:lnTo>
                  <a:pt x="8" y="0"/>
                </a:lnTo>
                <a:lnTo>
                  <a:pt x="6" y="0"/>
                </a:lnTo>
                <a:lnTo>
                  <a:pt x="2" y="1"/>
                </a:lnTo>
                <a:lnTo>
                  <a:pt x="0" y="4"/>
                </a:lnTo>
                <a:lnTo>
                  <a:pt x="0" y="7"/>
                </a:lnTo>
                <a:lnTo>
                  <a:pt x="2" y="9"/>
                </a:lnTo>
                <a:lnTo>
                  <a:pt x="3" y="11"/>
                </a:lnTo>
                <a:lnTo>
                  <a:pt x="2" y="13"/>
                </a:lnTo>
                <a:lnTo>
                  <a:pt x="1"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6" name="Freeform 514"/>
          <p:cNvSpPr>
            <a:spLocks/>
          </p:cNvSpPr>
          <p:nvPr/>
        </p:nvSpPr>
        <p:spPr bwMode="auto">
          <a:xfrm>
            <a:off x="8267958" y="7883869"/>
            <a:ext cx="22225" cy="49213"/>
          </a:xfrm>
          <a:custGeom>
            <a:avLst/>
            <a:gdLst>
              <a:gd name="T0" fmla="*/ 42 w 42"/>
              <a:gd name="T1" fmla="*/ 77 h 92"/>
              <a:gd name="T2" fmla="*/ 25 w 42"/>
              <a:gd name="T3" fmla="*/ 52 h 92"/>
              <a:gd name="T4" fmla="*/ 21 w 42"/>
              <a:gd name="T5" fmla="*/ 44 h 92"/>
              <a:gd name="T6" fmla="*/ 21 w 42"/>
              <a:gd name="T7" fmla="*/ 43 h 92"/>
              <a:gd name="T8" fmla="*/ 22 w 42"/>
              <a:gd name="T9" fmla="*/ 41 h 92"/>
              <a:gd name="T10" fmla="*/ 23 w 42"/>
              <a:gd name="T11" fmla="*/ 38 h 92"/>
              <a:gd name="T12" fmla="*/ 25 w 42"/>
              <a:gd name="T13" fmla="*/ 38 h 92"/>
              <a:gd name="T14" fmla="*/ 25 w 42"/>
              <a:gd name="T15" fmla="*/ 41 h 92"/>
              <a:gd name="T16" fmla="*/ 27 w 42"/>
              <a:gd name="T17" fmla="*/ 44 h 92"/>
              <a:gd name="T18" fmla="*/ 29 w 42"/>
              <a:gd name="T19" fmla="*/ 47 h 92"/>
              <a:gd name="T20" fmla="*/ 32 w 42"/>
              <a:gd name="T21" fmla="*/ 48 h 92"/>
              <a:gd name="T22" fmla="*/ 35 w 42"/>
              <a:gd name="T23" fmla="*/ 50 h 92"/>
              <a:gd name="T24" fmla="*/ 24 w 42"/>
              <a:gd name="T25" fmla="*/ 27 h 92"/>
              <a:gd name="T26" fmla="*/ 11 w 42"/>
              <a:gd name="T27" fmla="*/ 8 h 92"/>
              <a:gd name="T28" fmla="*/ 12 w 42"/>
              <a:gd name="T29" fmla="*/ 4 h 92"/>
              <a:gd name="T30" fmla="*/ 11 w 42"/>
              <a:gd name="T31" fmla="*/ 2 h 92"/>
              <a:gd name="T32" fmla="*/ 11 w 42"/>
              <a:gd name="T33" fmla="*/ 0 h 92"/>
              <a:gd name="T34" fmla="*/ 7 w 42"/>
              <a:gd name="T35" fmla="*/ 12 h 92"/>
              <a:gd name="T36" fmla="*/ 6 w 42"/>
              <a:gd name="T37" fmla="*/ 20 h 92"/>
              <a:gd name="T38" fmla="*/ 7 w 42"/>
              <a:gd name="T39" fmla="*/ 26 h 92"/>
              <a:gd name="T40" fmla="*/ 12 w 42"/>
              <a:gd name="T41" fmla="*/ 35 h 92"/>
              <a:gd name="T42" fmla="*/ 4 w 42"/>
              <a:gd name="T43" fmla="*/ 37 h 92"/>
              <a:gd name="T44" fmla="*/ 3 w 42"/>
              <a:gd name="T45" fmla="*/ 44 h 92"/>
              <a:gd name="T46" fmla="*/ 5 w 42"/>
              <a:gd name="T47" fmla="*/ 51 h 92"/>
              <a:gd name="T48" fmla="*/ 7 w 42"/>
              <a:gd name="T49" fmla="*/ 57 h 92"/>
              <a:gd name="T50" fmla="*/ 7 w 42"/>
              <a:gd name="T51" fmla="*/ 60 h 92"/>
              <a:gd name="T52" fmla="*/ 3 w 42"/>
              <a:gd name="T53" fmla="*/ 62 h 92"/>
              <a:gd name="T54" fmla="*/ 0 w 42"/>
              <a:gd name="T55" fmla="*/ 66 h 92"/>
              <a:gd name="T56" fmla="*/ 0 w 42"/>
              <a:gd name="T57" fmla="*/ 72 h 92"/>
              <a:gd name="T58" fmla="*/ 0 w 42"/>
              <a:gd name="T59" fmla="*/ 75 h 92"/>
              <a:gd name="T60" fmla="*/ 0 w 42"/>
              <a:gd name="T61" fmla="*/ 81 h 92"/>
              <a:gd name="T62" fmla="*/ 3 w 42"/>
              <a:gd name="T63" fmla="*/ 83 h 92"/>
              <a:gd name="T64" fmla="*/ 5 w 42"/>
              <a:gd name="T65" fmla="*/ 85 h 92"/>
              <a:gd name="T66" fmla="*/ 7 w 42"/>
              <a:gd name="T67" fmla="*/ 90 h 92"/>
              <a:gd name="T68" fmla="*/ 9 w 42"/>
              <a:gd name="T69" fmla="*/ 92 h 92"/>
              <a:gd name="T70" fmla="*/ 15 w 42"/>
              <a:gd name="T71" fmla="*/ 92 h 92"/>
              <a:gd name="T72" fmla="*/ 21 w 42"/>
              <a:gd name="T73" fmla="*/ 91 h 92"/>
              <a:gd name="T74" fmla="*/ 24 w 42"/>
              <a:gd name="T75" fmla="*/ 90 h 92"/>
              <a:gd name="T76" fmla="*/ 25 w 42"/>
              <a:gd name="T77" fmla="*/ 86 h 92"/>
              <a:gd name="T78" fmla="*/ 22 w 42"/>
              <a:gd name="T79" fmla="*/ 77 h 92"/>
              <a:gd name="T80" fmla="*/ 21 w 42"/>
              <a:gd name="T81" fmla="*/ 74 h 92"/>
              <a:gd name="T82" fmla="*/ 31 w 42"/>
              <a:gd name="T83" fmla="*/ 82 h 92"/>
              <a:gd name="T84" fmla="*/ 37 w 42"/>
              <a:gd name="T85" fmla="*/ 83 h 92"/>
              <a:gd name="T86" fmla="*/ 42 w 42"/>
              <a:gd name="T87" fmla="*/ 7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92">
                <a:moveTo>
                  <a:pt x="42" y="77"/>
                </a:moveTo>
                <a:lnTo>
                  <a:pt x="25" y="52"/>
                </a:lnTo>
                <a:lnTo>
                  <a:pt x="21" y="44"/>
                </a:lnTo>
                <a:lnTo>
                  <a:pt x="21" y="43"/>
                </a:lnTo>
                <a:lnTo>
                  <a:pt x="22" y="41"/>
                </a:lnTo>
                <a:lnTo>
                  <a:pt x="23" y="38"/>
                </a:lnTo>
                <a:lnTo>
                  <a:pt x="25" y="38"/>
                </a:lnTo>
                <a:lnTo>
                  <a:pt x="25" y="41"/>
                </a:lnTo>
                <a:lnTo>
                  <a:pt x="27" y="44"/>
                </a:lnTo>
                <a:lnTo>
                  <a:pt x="29" y="47"/>
                </a:lnTo>
                <a:lnTo>
                  <a:pt x="32" y="48"/>
                </a:lnTo>
                <a:lnTo>
                  <a:pt x="35" y="50"/>
                </a:lnTo>
                <a:lnTo>
                  <a:pt x="24" y="27"/>
                </a:lnTo>
                <a:lnTo>
                  <a:pt x="11" y="8"/>
                </a:lnTo>
                <a:lnTo>
                  <a:pt x="12" y="4"/>
                </a:lnTo>
                <a:lnTo>
                  <a:pt x="11" y="2"/>
                </a:lnTo>
                <a:lnTo>
                  <a:pt x="11" y="0"/>
                </a:lnTo>
                <a:lnTo>
                  <a:pt x="7" y="12"/>
                </a:lnTo>
                <a:lnTo>
                  <a:pt x="6" y="20"/>
                </a:lnTo>
                <a:lnTo>
                  <a:pt x="7" y="26"/>
                </a:lnTo>
                <a:lnTo>
                  <a:pt x="12" y="35"/>
                </a:lnTo>
                <a:lnTo>
                  <a:pt x="4" y="37"/>
                </a:lnTo>
                <a:lnTo>
                  <a:pt x="3" y="44"/>
                </a:lnTo>
                <a:lnTo>
                  <a:pt x="5" y="51"/>
                </a:lnTo>
                <a:lnTo>
                  <a:pt x="7" y="57"/>
                </a:lnTo>
                <a:lnTo>
                  <a:pt x="7" y="60"/>
                </a:lnTo>
                <a:lnTo>
                  <a:pt x="3" y="62"/>
                </a:lnTo>
                <a:lnTo>
                  <a:pt x="0" y="66"/>
                </a:lnTo>
                <a:lnTo>
                  <a:pt x="0" y="72"/>
                </a:lnTo>
                <a:lnTo>
                  <a:pt x="0" y="75"/>
                </a:lnTo>
                <a:lnTo>
                  <a:pt x="0" y="81"/>
                </a:lnTo>
                <a:lnTo>
                  <a:pt x="3" y="83"/>
                </a:lnTo>
                <a:lnTo>
                  <a:pt x="5" y="85"/>
                </a:lnTo>
                <a:lnTo>
                  <a:pt x="7" y="90"/>
                </a:lnTo>
                <a:lnTo>
                  <a:pt x="9" y="92"/>
                </a:lnTo>
                <a:lnTo>
                  <a:pt x="15" y="92"/>
                </a:lnTo>
                <a:lnTo>
                  <a:pt x="21" y="91"/>
                </a:lnTo>
                <a:lnTo>
                  <a:pt x="24" y="90"/>
                </a:lnTo>
                <a:lnTo>
                  <a:pt x="25" y="86"/>
                </a:lnTo>
                <a:lnTo>
                  <a:pt x="22" y="77"/>
                </a:lnTo>
                <a:lnTo>
                  <a:pt x="21" y="74"/>
                </a:lnTo>
                <a:lnTo>
                  <a:pt x="31" y="82"/>
                </a:lnTo>
                <a:lnTo>
                  <a:pt x="37" y="83"/>
                </a:lnTo>
                <a:lnTo>
                  <a:pt x="42" y="7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7" name="Freeform 515"/>
          <p:cNvSpPr>
            <a:spLocks/>
          </p:cNvSpPr>
          <p:nvPr/>
        </p:nvSpPr>
        <p:spPr bwMode="auto">
          <a:xfrm>
            <a:off x="8255258" y="7829894"/>
            <a:ext cx="17463" cy="17463"/>
          </a:xfrm>
          <a:custGeom>
            <a:avLst/>
            <a:gdLst>
              <a:gd name="T0" fmla="*/ 31 w 35"/>
              <a:gd name="T1" fmla="*/ 22 h 33"/>
              <a:gd name="T2" fmla="*/ 21 w 35"/>
              <a:gd name="T3" fmla="*/ 16 h 33"/>
              <a:gd name="T4" fmla="*/ 14 w 35"/>
              <a:gd name="T5" fmla="*/ 8 h 33"/>
              <a:gd name="T6" fmla="*/ 13 w 35"/>
              <a:gd name="T7" fmla="*/ 6 h 33"/>
              <a:gd name="T8" fmla="*/ 12 w 35"/>
              <a:gd name="T9" fmla="*/ 2 h 33"/>
              <a:gd name="T10" fmla="*/ 10 w 35"/>
              <a:gd name="T11" fmla="*/ 0 h 33"/>
              <a:gd name="T12" fmla="*/ 3 w 35"/>
              <a:gd name="T13" fmla="*/ 0 h 33"/>
              <a:gd name="T14" fmla="*/ 1 w 35"/>
              <a:gd name="T15" fmla="*/ 1 h 33"/>
              <a:gd name="T16" fmla="*/ 0 w 35"/>
              <a:gd name="T17" fmla="*/ 3 h 33"/>
              <a:gd name="T18" fmla="*/ 1 w 35"/>
              <a:gd name="T19" fmla="*/ 4 h 33"/>
              <a:gd name="T20" fmla="*/ 1 w 35"/>
              <a:gd name="T21" fmla="*/ 6 h 33"/>
              <a:gd name="T22" fmla="*/ 0 w 35"/>
              <a:gd name="T23" fmla="*/ 7 h 33"/>
              <a:gd name="T24" fmla="*/ 0 w 35"/>
              <a:gd name="T25" fmla="*/ 11 h 33"/>
              <a:gd name="T26" fmla="*/ 3 w 35"/>
              <a:gd name="T27" fmla="*/ 17 h 33"/>
              <a:gd name="T28" fmla="*/ 15 w 35"/>
              <a:gd name="T29" fmla="*/ 28 h 33"/>
              <a:gd name="T30" fmla="*/ 21 w 35"/>
              <a:gd name="T31" fmla="*/ 31 h 33"/>
              <a:gd name="T32" fmla="*/ 25 w 35"/>
              <a:gd name="T33" fmla="*/ 32 h 33"/>
              <a:gd name="T34" fmla="*/ 29 w 35"/>
              <a:gd name="T35" fmla="*/ 32 h 33"/>
              <a:gd name="T36" fmla="*/ 30 w 35"/>
              <a:gd name="T37" fmla="*/ 32 h 33"/>
              <a:gd name="T38" fmla="*/ 31 w 35"/>
              <a:gd name="T39" fmla="*/ 33 h 33"/>
              <a:gd name="T40" fmla="*/ 33 w 35"/>
              <a:gd name="T41" fmla="*/ 32 h 33"/>
              <a:gd name="T42" fmla="*/ 35 w 35"/>
              <a:gd name="T43" fmla="*/ 29 h 33"/>
              <a:gd name="T44" fmla="*/ 34 w 35"/>
              <a:gd name="T45" fmla="*/ 26 h 33"/>
              <a:gd name="T46" fmla="*/ 31 w 35"/>
              <a:gd name="T47"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3">
                <a:moveTo>
                  <a:pt x="31" y="22"/>
                </a:moveTo>
                <a:lnTo>
                  <a:pt x="21" y="16"/>
                </a:lnTo>
                <a:lnTo>
                  <a:pt x="14" y="8"/>
                </a:lnTo>
                <a:lnTo>
                  <a:pt x="13" y="6"/>
                </a:lnTo>
                <a:lnTo>
                  <a:pt x="12" y="2"/>
                </a:lnTo>
                <a:lnTo>
                  <a:pt x="10" y="0"/>
                </a:lnTo>
                <a:lnTo>
                  <a:pt x="3" y="0"/>
                </a:lnTo>
                <a:lnTo>
                  <a:pt x="1" y="1"/>
                </a:lnTo>
                <a:lnTo>
                  <a:pt x="0" y="3"/>
                </a:lnTo>
                <a:lnTo>
                  <a:pt x="1" y="4"/>
                </a:lnTo>
                <a:lnTo>
                  <a:pt x="1" y="6"/>
                </a:lnTo>
                <a:lnTo>
                  <a:pt x="0" y="7"/>
                </a:lnTo>
                <a:lnTo>
                  <a:pt x="0" y="11"/>
                </a:lnTo>
                <a:lnTo>
                  <a:pt x="3" y="17"/>
                </a:lnTo>
                <a:lnTo>
                  <a:pt x="15" y="28"/>
                </a:lnTo>
                <a:lnTo>
                  <a:pt x="21" y="31"/>
                </a:lnTo>
                <a:lnTo>
                  <a:pt x="25" y="32"/>
                </a:lnTo>
                <a:lnTo>
                  <a:pt x="29" y="32"/>
                </a:lnTo>
                <a:lnTo>
                  <a:pt x="30" y="32"/>
                </a:lnTo>
                <a:lnTo>
                  <a:pt x="31" y="33"/>
                </a:lnTo>
                <a:lnTo>
                  <a:pt x="33" y="32"/>
                </a:lnTo>
                <a:lnTo>
                  <a:pt x="35" y="29"/>
                </a:lnTo>
                <a:lnTo>
                  <a:pt x="34" y="26"/>
                </a:lnTo>
                <a:lnTo>
                  <a:pt x="31"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8" name="Freeform 516"/>
          <p:cNvSpPr>
            <a:spLocks/>
          </p:cNvSpPr>
          <p:nvPr/>
        </p:nvSpPr>
        <p:spPr bwMode="auto">
          <a:xfrm>
            <a:off x="8298120" y="7918794"/>
            <a:ext cx="12700" cy="20638"/>
          </a:xfrm>
          <a:custGeom>
            <a:avLst/>
            <a:gdLst>
              <a:gd name="T0" fmla="*/ 19 w 26"/>
              <a:gd name="T1" fmla="*/ 27 h 38"/>
              <a:gd name="T2" fmla="*/ 15 w 26"/>
              <a:gd name="T3" fmla="*/ 25 h 38"/>
              <a:gd name="T4" fmla="*/ 12 w 26"/>
              <a:gd name="T5" fmla="*/ 23 h 38"/>
              <a:gd name="T6" fmla="*/ 15 w 26"/>
              <a:gd name="T7" fmla="*/ 19 h 38"/>
              <a:gd name="T8" fmla="*/ 16 w 26"/>
              <a:gd name="T9" fmla="*/ 15 h 38"/>
              <a:gd name="T10" fmla="*/ 13 w 26"/>
              <a:gd name="T11" fmla="*/ 10 h 38"/>
              <a:gd name="T12" fmla="*/ 9 w 26"/>
              <a:gd name="T13" fmla="*/ 4 h 38"/>
              <a:gd name="T14" fmla="*/ 7 w 26"/>
              <a:gd name="T15" fmla="*/ 2 h 38"/>
              <a:gd name="T16" fmla="*/ 4 w 26"/>
              <a:gd name="T17" fmla="*/ 0 h 38"/>
              <a:gd name="T18" fmla="*/ 1 w 26"/>
              <a:gd name="T19" fmla="*/ 1 h 38"/>
              <a:gd name="T20" fmla="*/ 1 w 26"/>
              <a:gd name="T21" fmla="*/ 4 h 38"/>
              <a:gd name="T22" fmla="*/ 2 w 26"/>
              <a:gd name="T23" fmla="*/ 8 h 38"/>
              <a:gd name="T24" fmla="*/ 1 w 26"/>
              <a:gd name="T25" fmla="*/ 10 h 38"/>
              <a:gd name="T26" fmla="*/ 0 w 26"/>
              <a:gd name="T27" fmla="*/ 17 h 38"/>
              <a:gd name="T28" fmla="*/ 0 w 26"/>
              <a:gd name="T29" fmla="*/ 19 h 38"/>
              <a:gd name="T30" fmla="*/ 2 w 26"/>
              <a:gd name="T31" fmla="*/ 24 h 38"/>
              <a:gd name="T32" fmla="*/ 3 w 26"/>
              <a:gd name="T33" fmla="*/ 26 h 38"/>
              <a:gd name="T34" fmla="*/ 8 w 26"/>
              <a:gd name="T35" fmla="*/ 31 h 38"/>
              <a:gd name="T36" fmla="*/ 12 w 26"/>
              <a:gd name="T37" fmla="*/ 34 h 38"/>
              <a:gd name="T38" fmla="*/ 16 w 26"/>
              <a:gd name="T39" fmla="*/ 36 h 38"/>
              <a:gd name="T40" fmla="*/ 20 w 26"/>
              <a:gd name="T41" fmla="*/ 38 h 38"/>
              <a:gd name="T42" fmla="*/ 23 w 26"/>
              <a:gd name="T43" fmla="*/ 38 h 38"/>
              <a:gd name="T44" fmla="*/ 26 w 26"/>
              <a:gd name="T45" fmla="*/ 36 h 38"/>
              <a:gd name="T46" fmla="*/ 26 w 26"/>
              <a:gd name="T47" fmla="*/ 30 h 38"/>
              <a:gd name="T48" fmla="*/ 22 w 26"/>
              <a:gd name="T49" fmla="*/ 29 h 38"/>
              <a:gd name="T50" fmla="*/ 19 w 26"/>
              <a:gd name="T51"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8">
                <a:moveTo>
                  <a:pt x="19" y="27"/>
                </a:moveTo>
                <a:lnTo>
                  <a:pt x="15" y="25"/>
                </a:lnTo>
                <a:lnTo>
                  <a:pt x="12" y="23"/>
                </a:lnTo>
                <a:lnTo>
                  <a:pt x="15" y="19"/>
                </a:lnTo>
                <a:lnTo>
                  <a:pt x="16" y="15"/>
                </a:lnTo>
                <a:lnTo>
                  <a:pt x="13" y="10"/>
                </a:lnTo>
                <a:lnTo>
                  <a:pt x="9" y="4"/>
                </a:lnTo>
                <a:lnTo>
                  <a:pt x="7" y="2"/>
                </a:lnTo>
                <a:lnTo>
                  <a:pt x="4" y="0"/>
                </a:lnTo>
                <a:lnTo>
                  <a:pt x="1" y="1"/>
                </a:lnTo>
                <a:lnTo>
                  <a:pt x="1" y="4"/>
                </a:lnTo>
                <a:lnTo>
                  <a:pt x="2" y="8"/>
                </a:lnTo>
                <a:lnTo>
                  <a:pt x="1" y="10"/>
                </a:lnTo>
                <a:lnTo>
                  <a:pt x="0" y="17"/>
                </a:lnTo>
                <a:lnTo>
                  <a:pt x="0" y="19"/>
                </a:lnTo>
                <a:lnTo>
                  <a:pt x="2" y="24"/>
                </a:lnTo>
                <a:lnTo>
                  <a:pt x="3" y="26"/>
                </a:lnTo>
                <a:lnTo>
                  <a:pt x="8" y="31"/>
                </a:lnTo>
                <a:lnTo>
                  <a:pt x="12" y="34"/>
                </a:lnTo>
                <a:lnTo>
                  <a:pt x="16" y="36"/>
                </a:lnTo>
                <a:lnTo>
                  <a:pt x="20" y="38"/>
                </a:lnTo>
                <a:lnTo>
                  <a:pt x="23" y="38"/>
                </a:lnTo>
                <a:lnTo>
                  <a:pt x="26" y="36"/>
                </a:lnTo>
                <a:lnTo>
                  <a:pt x="26" y="30"/>
                </a:lnTo>
                <a:lnTo>
                  <a:pt x="22" y="29"/>
                </a:lnTo>
                <a:lnTo>
                  <a:pt x="19"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9" name="Freeform 517"/>
          <p:cNvSpPr>
            <a:spLocks/>
          </p:cNvSpPr>
          <p:nvPr/>
        </p:nvSpPr>
        <p:spPr bwMode="auto">
          <a:xfrm>
            <a:off x="8194933" y="7688607"/>
            <a:ext cx="49213" cy="76200"/>
          </a:xfrm>
          <a:custGeom>
            <a:avLst/>
            <a:gdLst>
              <a:gd name="T0" fmla="*/ 3 w 92"/>
              <a:gd name="T1" fmla="*/ 16 h 145"/>
              <a:gd name="T2" fmla="*/ 0 w 92"/>
              <a:gd name="T3" fmla="*/ 18 h 145"/>
              <a:gd name="T4" fmla="*/ 5 w 92"/>
              <a:gd name="T5" fmla="*/ 28 h 145"/>
              <a:gd name="T6" fmla="*/ 7 w 92"/>
              <a:gd name="T7" fmla="*/ 32 h 145"/>
              <a:gd name="T8" fmla="*/ 16 w 92"/>
              <a:gd name="T9" fmla="*/ 38 h 145"/>
              <a:gd name="T10" fmla="*/ 23 w 92"/>
              <a:gd name="T11" fmla="*/ 48 h 145"/>
              <a:gd name="T12" fmla="*/ 25 w 92"/>
              <a:gd name="T13" fmla="*/ 50 h 145"/>
              <a:gd name="T14" fmla="*/ 25 w 92"/>
              <a:gd name="T15" fmla="*/ 51 h 145"/>
              <a:gd name="T16" fmla="*/ 29 w 92"/>
              <a:gd name="T17" fmla="*/ 57 h 145"/>
              <a:gd name="T18" fmla="*/ 30 w 92"/>
              <a:gd name="T19" fmla="*/ 57 h 145"/>
              <a:gd name="T20" fmla="*/ 33 w 92"/>
              <a:gd name="T21" fmla="*/ 57 h 145"/>
              <a:gd name="T22" fmla="*/ 34 w 92"/>
              <a:gd name="T23" fmla="*/ 58 h 145"/>
              <a:gd name="T24" fmla="*/ 34 w 92"/>
              <a:gd name="T25" fmla="*/ 59 h 145"/>
              <a:gd name="T26" fmla="*/ 34 w 92"/>
              <a:gd name="T27" fmla="*/ 65 h 145"/>
              <a:gd name="T28" fmla="*/ 36 w 92"/>
              <a:gd name="T29" fmla="*/ 75 h 145"/>
              <a:gd name="T30" fmla="*/ 36 w 92"/>
              <a:gd name="T31" fmla="*/ 77 h 145"/>
              <a:gd name="T32" fmla="*/ 34 w 92"/>
              <a:gd name="T33" fmla="*/ 79 h 145"/>
              <a:gd name="T34" fmla="*/ 34 w 92"/>
              <a:gd name="T35" fmla="*/ 81 h 145"/>
              <a:gd name="T36" fmla="*/ 46 w 92"/>
              <a:gd name="T37" fmla="*/ 89 h 145"/>
              <a:gd name="T38" fmla="*/ 77 w 92"/>
              <a:gd name="T39" fmla="*/ 130 h 145"/>
              <a:gd name="T40" fmla="*/ 83 w 92"/>
              <a:gd name="T41" fmla="*/ 141 h 145"/>
              <a:gd name="T42" fmla="*/ 86 w 92"/>
              <a:gd name="T43" fmla="*/ 145 h 145"/>
              <a:gd name="T44" fmla="*/ 92 w 92"/>
              <a:gd name="T45" fmla="*/ 142 h 145"/>
              <a:gd name="T46" fmla="*/ 91 w 92"/>
              <a:gd name="T47" fmla="*/ 131 h 145"/>
              <a:gd name="T48" fmla="*/ 86 w 92"/>
              <a:gd name="T49" fmla="*/ 120 h 145"/>
              <a:gd name="T50" fmla="*/ 72 w 92"/>
              <a:gd name="T51" fmla="*/ 92 h 145"/>
              <a:gd name="T52" fmla="*/ 71 w 92"/>
              <a:gd name="T53" fmla="*/ 87 h 145"/>
              <a:gd name="T54" fmla="*/ 71 w 92"/>
              <a:gd name="T55" fmla="*/ 82 h 145"/>
              <a:gd name="T56" fmla="*/ 71 w 92"/>
              <a:gd name="T57" fmla="*/ 78 h 145"/>
              <a:gd name="T58" fmla="*/ 66 w 92"/>
              <a:gd name="T59" fmla="*/ 69 h 145"/>
              <a:gd name="T60" fmla="*/ 66 w 92"/>
              <a:gd name="T61" fmla="*/ 65 h 145"/>
              <a:gd name="T62" fmla="*/ 65 w 92"/>
              <a:gd name="T63" fmla="*/ 56 h 145"/>
              <a:gd name="T64" fmla="*/ 57 w 92"/>
              <a:gd name="T65" fmla="*/ 47 h 145"/>
              <a:gd name="T66" fmla="*/ 37 w 92"/>
              <a:gd name="T67" fmla="*/ 36 h 145"/>
              <a:gd name="T68" fmla="*/ 32 w 92"/>
              <a:gd name="T69" fmla="*/ 29 h 145"/>
              <a:gd name="T70" fmla="*/ 24 w 92"/>
              <a:gd name="T71" fmla="*/ 23 h 145"/>
              <a:gd name="T72" fmla="*/ 22 w 92"/>
              <a:gd name="T73" fmla="*/ 19 h 145"/>
              <a:gd name="T74" fmla="*/ 19 w 92"/>
              <a:gd name="T75" fmla="*/ 9 h 145"/>
              <a:gd name="T76" fmla="*/ 17 w 92"/>
              <a:gd name="T77" fmla="*/ 6 h 145"/>
              <a:gd name="T78" fmla="*/ 16 w 92"/>
              <a:gd name="T79" fmla="*/ 3 h 145"/>
              <a:gd name="T80" fmla="*/ 14 w 92"/>
              <a:gd name="T81" fmla="*/ 1 h 145"/>
              <a:gd name="T82" fmla="*/ 10 w 92"/>
              <a:gd name="T83" fmla="*/ 0 h 145"/>
              <a:gd name="T84" fmla="*/ 8 w 92"/>
              <a:gd name="T85" fmla="*/ 0 h 145"/>
              <a:gd name="T86" fmla="*/ 7 w 92"/>
              <a:gd name="T87" fmla="*/ 3 h 145"/>
              <a:gd name="T88" fmla="*/ 7 w 92"/>
              <a:gd name="T89" fmla="*/ 4 h 145"/>
              <a:gd name="T90" fmla="*/ 5 w 92"/>
              <a:gd name="T91" fmla="*/ 7 h 145"/>
              <a:gd name="T92" fmla="*/ 5 w 92"/>
              <a:gd name="T93" fmla="*/ 9 h 145"/>
              <a:gd name="T94" fmla="*/ 5 w 92"/>
              <a:gd name="T95" fmla="*/ 11 h 145"/>
              <a:gd name="T96" fmla="*/ 5 w 92"/>
              <a:gd name="T97" fmla="*/ 13 h 145"/>
              <a:gd name="T98" fmla="*/ 3 w 92"/>
              <a:gd name="T99" fmla="*/ 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2" h="145">
                <a:moveTo>
                  <a:pt x="3" y="16"/>
                </a:moveTo>
                <a:lnTo>
                  <a:pt x="0" y="18"/>
                </a:lnTo>
                <a:lnTo>
                  <a:pt x="5" y="28"/>
                </a:lnTo>
                <a:lnTo>
                  <a:pt x="7" y="32"/>
                </a:lnTo>
                <a:lnTo>
                  <a:pt x="16" y="38"/>
                </a:lnTo>
                <a:lnTo>
                  <a:pt x="23" y="48"/>
                </a:lnTo>
                <a:lnTo>
                  <a:pt x="25" y="50"/>
                </a:lnTo>
                <a:lnTo>
                  <a:pt x="25" y="51"/>
                </a:lnTo>
                <a:lnTo>
                  <a:pt x="29" y="57"/>
                </a:lnTo>
                <a:lnTo>
                  <a:pt x="30" y="57"/>
                </a:lnTo>
                <a:lnTo>
                  <a:pt x="33" y="57"/>
                </a:lnTo>
                <a:lnTo>
                  <a:pt x="34" y="58"/>
                </a:lnTo>
                <a:lnTo>
                  <a:pt x="34" y="59"/>
                </a:lnTo>
                <a:lnTo>
                  <a:pt x="34" y="65"/>
                </a:lnTo>
                <a:lnTo>
                  <a:pt x="36" y="75"/>
                </a:lnTo>
                <a:lnTo>
                  <a:pt x="36" y="77"/>
                </a:lnTo>
                <a:lnTo>
                  <a:pt x="34" y="79"/>
                </a:lnTo>
                <a:lnTo>
                  <a:pt x="34" y="81"/>
                </a:lnTo>
                <a:lnTo>
                  <a:pt x="46" y="89"/>
                </a:lnTo>
                <a:lnTo>
                  <a:pt x="77" y="130"/>
                </a:lnTo>
                <a:lnTo>
                  <a:pt x="83" y="141"/>
                </a:lnTo>
                <a:lnTo>
                  <a:pt x="86" y="145"/>
                </a:lnTo>
                <a:lnTo>
                  <a:pt x="92" y="142"/>
                </a:lnTo>
                <a:lnTo>
                  <a:pt x="91" y="131"/>
                </a:lnTo>
                <a:lnTo>
                  <a:pt x="86" y="120"/>
                </a:lnTo>
                <a:lnTo>
                  <a:pt x="72" y="92"/>
                </a:lnTo>
                <a:lnTo>
                  <a:pt x="71" y="87"/>
                </a:lnTo>
                <a:lnTo>
                  <a:pt x="71" y="82"/>
                </a:lnTo>
                <a:lnTo>
                  <a:pt x="71" y="78"/>
                </a:lnTo>
                <a:lnTo>
                  <a:pt x="66" y="69"/>
                </a:lnTo>
                <a:lnTo>
                  <a:pt x="66" y="65"/>
                </a:lnTo>
                <a:lnTo>
                  <a:pt x="65" y="56"/>
                </a:lnTo>
                <a:lnTo>
                  <a:pt x="57" y="47"/>
                </a:lnTo>
                <a:lnTo>
                  <a:pt x="37" y="36"/>
                </a:lnTo>
                <a:lnTo>
                  <a:pt x="32" y="29"/>
                </a:lnTo>
                <a:lnTo>
                  <a:pt x="24" y="23"/>
                </a:lnTo>
                <a:lnTo>
                  <a:pt x="22" y="19"/>
                </a:lnTo>
                <a:lnTo>
                  <a:pt x="19" y="9"/>
                </a:lnTo>
                <a:lnTo>
                  <a:pt x="17" y="6"/>
                </a:lnTo>
                <a:lnTo>
                  <a:pt x="16" y="3"/>
                </a:lnTo>
                <a:lnTo>
                  <a:pt x="14" y="1"/>
                </a:lnTo>
                <a:lnTo>
                  <a:pt x="10" y="0"/>
                </a:lnTo>
                <a:lnTo>
                  <a:pt x="8" y="0"/>
                </a:lnTo>
                <a:lnTo>
                  <a:pt x="7" y="3"/>
                </a:lnTo>
                <a:lnTo>
                  <a:pt x="7" y="4"/>
                </a:lnTo>
                <a:lnTo>
                  <a:pt x="5" y="7"/>
                </a:lnTo>
                <a:lnTo>
                  <a:pt x="5" y="9"/>
                </a:lnTo>
                <a:lnTo>
                  <a:pt x="5" y="11"/>
                </a:lnTo>
                <a:lnTo>
                  <a:pt x="5" y="13"/>
                </a:lnTo>
                <a:lnTo>
                  <a:pt x="3" y="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0" name="Freeform 518"/>
          <p:cNvSpPr>
            <a:spLocks/>
          </p:cNvSpPr>
          <p:nvPr/>
        </p:nvSpPr>
        <p:spPr bwMode="auto">
          <a:xfrm>
            <a:off x="8287008" y="7950544"/>
            <a:ext cx="4763" cy="11113"/>
          </a:xfrm>
          <a:custGeom>
            <a:avLst/>
            <a:gdLst>
              <a:gd name="T0" fmla="*/ 8 w 10"/>
              <a:gd name="T1" fmla="*/ 15 h 23"/>
              <a:gd name="T2" fmla="*/ 5 w 10"/>
              <a:gd name="T3" fmla="*/ 12 h 23"/>
              <a:gd name="T4" fmla="*/ 4 w 10"/>
              <a:gd name="T5" fmla="*/ 8 h 23"/>
              <a:gd name="T6" fmla="*/ 3 w 10"/>
              <a:gd name="T7" fmla="*/ 3 h 23"/>
              <a:gd name="T8" fmla="*/ 1 w 10"/>
              <a:gd name="T9" fmla="*/ 0 h 23"/>
              <a:gd name="T10" fmla="*/ 1 w 10"/>
              <a:gd name="T11" fmla="*/ 0 h 23"/>
              <a:gd name="T12" fmla="*/ 1 w 10"/>
              <a:gd name="T13" fmla="*/ 6 h 23"/>
              <a:gd name="T14" fmla="*/ 0 w 10"/>
              <a:gd name="T15" fmla="*/ 7 h 23"/>
              <a:gd name="T16" fmla="*/ 0 w 10"/>
              <a:gd name="T17" fmla="*/ 5 h 23"/>
              <a:gd name="T18" fmla="*/ 0 w 10"/>
              <a:gd name="T19" fmla="*/ 6 h 23"/>
              <a:gd name="T20" fmla="*/ 1 w 10"/>
              <a:gd name="T21" fmla="*/ 11 h 23"/>
              <a:gd name="T22" fmla="*/ 2 w 10"/>
              <a:gd name="T23" fmla="*/ 16 h 23"/>
              <a:gd name="T24" fmla="*/ 3 w 10"/>
              <a:gd name="T25" fmla="*/ 20 h 23"/>
              <a:gd name="T26" fmla="*/ 7 w 10"/>
              <a:gd name="T27" fmla="*/ 23 h 23"/>
              <a:gd name="T28" fmla="*/ 9 w 10"/>
              <a:gd name="T29" fmla="*/ 20 h 23"/>
              <a:gd name="T30" fmla="*/ 10 w 10"/>
              <a:gd name="T31" fmla="*/ 17 h 23"/>
              <a:gd name="T32" fmla="*/ 9 w 10"/>
              <a:gd name="T33" fmla="*/ 16 h 23"/>
              <a:gd name="T34" fmla="*/ 8 w 10"/>
              <a:gd name="T3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3">
                <a:moveTo>
                  <a:pt x="8" y="15"/>
                </a:moveTo>
                <a:lnTo>
                  <a:pt x="5" y="12"/>
                </a:lnTo>
                <a:lnTo>
                  <a:pt x="4" y="8"/>
                </a:lnTo>
                <a:lnTo>
                  <a:pt x="3" y="3"/>
                </a:lnTo>
                <a:lnTo>
                  <a:pt x="1" y="0"/>
                </a:lnTo>
                <a:lnTo>
                  <a:pt x="1" y="0"/>
                </a:lnTo>
                <a:lnTo>
                  <a:pt x="1" y="6"/>
                </a:lnTo>
                <a:lnTo>
                  <a:pt x="0" y="7"/>
                </a:lnTo>
                <a:lnTo>
                  <a:pt x="0" y="5"/>
                </a:lnTo>
                <a:lnTo>
                  <a:pt x="0" y="6"/>
                </a:lnTo>
                <a:lnTo>
                  <a:pt x="1" y="11"/>
                </a:lnTo>
                <a:lnTo>
                  <a:pt x="2" y="16"/>
                </a:lnTo>
                <a:lnTo>
                  <a:pt x="3" y="20"/>
                </a:lnTo>
                <a:lnTo>
                  <a:pt x="7" y="23"/>
                </a:lnTo>
                <a:lnTo>
                  <a:pt x="9" y="20"/>
                </a:lnTo>
                <a:lnTo>
                  <a:pt x="10" y="17"/>
                </a:lnTo>
                <a:lnTo>
                  <a:pt x="9" y="16"/>
                </a:lnTo>
                <a:lnTo>
                  <a:pt x="8"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1" name="Freeform 519"/>
          <p:cNvSpPr>
            <a:spLocks/>
          </p:cNvSpPr>
          <p:nvPr/>
        </p:nvSpPr>
        <p:spPr bwMode="auto">
          <a:xfrm>
            <a:off x="8145720" y="7547319"/>
            <a:ext cx="34925" cy="61913"/>
          </a:xfrm>
          <a:custGeom>
            <a:avLst/>
            <a:gdLst>
              <a:gd name="T0" fmla="*/ 59 w 65"/>
              <a:gd name="T1" fmla="*/ 27 h 119"/>
              <a:gd name="T2" fmla="*/ 58 w 65"/>
              <a:gd name="T3" fmla="*/ 23 h 119"/>
              <a:gd name="T4" fmla="*/ 53 w 65"/>
              <a:gd name="T5" fmla="*/ 22 h 119"/>
              <a:gd name="T6" fmla="*/ 51 w 65"/>
              <a:gd name="T7" fmla="*/ 16 h 119"/>
              <a:gd name="T8" fmla="*/ 48 w 65"/>
              <a:gd name="T9" fmla="*/ 12 h 119"/>
              <a:gd name="T10" fmla="*/ 35 w 65"/>
              <a:gd name="T11" fmla="*/ 2 h 119"/>
              <a:gd name="T12" fmla="*/ 29 w 65"/>
              <a:gd name="T13" fmla="*/ 12 h 119"/>
              <a:gd name="T14" fmla="*/ 25 w 65"/>
              <a:gd name="T15" fmla="*/ 24 h 119"/>
              <a:gd name="T16" fmla="*/ 19 w 65"/>
              <a:gd name="T17" fmla="*/ 30 h 119"/>
              <a:gd name="T18" fmla="*/ 5 w 65"/>
              <a:gd name="T19" fmla="*/ 23 h 119"/>
              <a:gd name="T20" fmla="*/ 0 w 65"/>
              <a:gd name="T21" fmla="*/ 37 h 119"/>
              <a:gd name="T22" fmla="*/ 6 w 65"/>
              <a:gd name="T23" fmla="*/ 44 h 119"/>
              <a:gd name="T24" fmla="*/ 15 w 65"/>
              <a:gd name="T25" fmla="*/ 42 h 119"/>
              <a:gd name="T26" fmla="*/ 20 w 65"/>
              <a:gd name="T27" fmla="*/ 39 h 119"/>
              <a:gd name="T28" fmla="*/ 29 w 65"/>
              <a:gd name="T29" fmla="*/ 39 h 119"/>
              <a:gd name="T30" fmla="*/ 32 w 65"/>
              <a:gd name="T31" fmla="*/ 43 h 119"/>
              <a:gd name="T32" fmla="*/ 37 w 65"/>
              <a:gd name="T33" fmla="*/ 46 h 119"/>
              <a:gd name="T34" fmla="*/ 42 w 65"/>
              <a:gd name="T35" fmla="*/ 46 h 119"/>
              <a:gd name="T36" fmla="*/ 42 w 65"/>
              <a:gd name="T37" fmla="*/ 68 h 119"/>
              <a:gd name="T38" fmla="*/ 48 w 65"/>
              <a:gd name="T39" fmla="*/ 82 h 119"/>
              <a:gd name="T40" fmla="*/ 43 w 65"/>
              <a:gd name="T41" fmla="*/ 97 h 119"/>
              <a:gd name="T42" fmla="*/ 33 w 65"/>
              <a:gd name="T43" fmla="*/ 113 h 119"/>
              <a:gd name="T44" fmla="*/ 34 w 65"/>
              <a:gd name="T45" fmla="*/ 119 h 119"/>
              <a:gd name="T46" fmla="*/ 38 w 65"/>
              <a:gd name="T47" fmla="*/ 117 h 119"/>
              <a:gd name="T48" fmla="*/ 49 w 65"/>
              <a:gd name="T49" fmla="*/ 109 h 119"/>
              <a:gd name="T50" fmla="*/ 57 w 65"/>
              <a:gd name="T51" fmla="*/ 98 h 119"/>
              <a:gd name="T52" fmla="*/ 61 w 65"/>
              <a:gd name="T53" fmla="*/ 101 h 119"/>
              <a:gd name="T54" fmla="*/ 65 w 65"/>
              <a:gd name="T55" fmla="*/ 93 h 119"/>
              <a:gd name="T56" fmla="*/ 64 w 65"/>
              <a:gd name="T57" fmla="*/ 85 h 119"/>
              <a:gd name="T58" fmla="*/ 64 w 65"/>
              <a:gd name="T59" fmla="*/ 76 h 119"/>
              <a:gd name="T60" fmla="*/ 60 w 65"/>
              <a:gd name="T61" fmla="*/ 52 h 119"/>
              <a:gd name="T62" fmla="*/ 58 w 65"/>
              <a:gd name="T63" fmla="*/ 3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19">
                <a:moveTo>
                  <a:pt x="58" y="36"/>
                </a:moveTo>
                <a:lnTo>
                  <a:pt x="59" y="27"/>
                </a:lnTo>
                <a:lnTo>
                  <a:pt x="59" y="24"/>
                </a:lnTo>
                <a:lnTo>
                  <a:pt x="58" y="23"/>
                </a:lnTo>
                <a:lnTo>
                  <a:pt x="54" y="23"/>
                </a:lnTo>
                <a:lnTo>
                  <a:pt x="53" y="22"/>
                </a:lnTo>
                <a:lnTo>
                  <a:pt x="52" y="20"/>
                </a:lnTo>
                <a:lnTo>
                  <a:pt x="51" y="16"/>
                </a:lnTo>
                <a:lnTo>
                  <a:pt x="50" y="13"/>
                </a:lnTo>
                <a:lnTo>
                  <a:pt x="48" y="12"/>
                </a:lnTo>
                <a:lnTo>
                  <a:pt x="40" y="0"/>
                </a:lnTo>
                <a:lnTo>
                  <a:pt x="35" y="2"/>
                </a:lnTo>
                <a:lnTo>
                  <a:pt x="31" y="8"/>
                </a:lnTo>
                <a:lnTo>
                  <a:pt x="29" y="12"/>
                </a:lnTo>
                <a:lnTo>
                  <a:pt x="27" y="18"/>
                </a:lnTo>
                <a:lnTo>
                  <a:pt x="25" y="24"/>
                </a:lnTo>
                <a:lnTo>
                  <a:pt x="23" y="29"/>
                </a:lnTo>
                <a:lnTo>
                  <a:pt x="19" y="30"/>
                </a:lnTo>
                <a:lnTo>
                  <a:pt x="11" y="23"/>
                </a:lnTo>
                <a:lnTo>
                  <a:pt x="5" y="23"/>
                </a:lnTo>
                <a:lnTo>
                  <a:pt x="2" y="28"/>
                </a:lnTo>
                <a:lnTo>
                  <a:pt x="0" y="37"/>
                </a:lnTo>
                <a:lnTo>
                  <a:pt x="2" y="42"/>
                </a:lnTo>
                <a:lnTo>
                  <a:pt x="6" y="44"/>
                </a:lnTo>
                <a:lnTo>
                  <a:pt x="13" y="43"/>
                </a:lnTo>
                <a:lnTo>
                  <a:pt x="15" y="42"/>
                </a:lnTo>
                <a:lnTo>
                  <a:pt x="18" y="40"/>
                </a:lnTo>
                <a:lnTo>
                  <a:pt x="20" y="39"/>
                </a:lnTo>
                <a:lnTo>
                  <a:pt x="27" y="40"/>
                </a:lnTo>
                <a:lnTo>
                  <a:pt x="29" y="39"/>
                </a:lnTo>
                <a:lnTo>
                  <a:pt x="30" y="40"/>
                </a:lnTo>
                <a:lnTo>
                  <a:pt x="32" y="43"/>
                </a:lnTo>
                <a:lnTo>
                  <a:pt x="33" y="46"/>
                </a:lnTo>
                <a:lnTo>
                  <a:pt x="37" y="46"/>
                </a:lnTo>
                <a:lnTo>
                  <a:pt x="40" y="44"/>
                </a:lnTo>
                <a:lnTo>
                  <a:pt x="42" y="46"/>
                </a:lnTo>
                <a:lnTo>
                  <a:pt x="42" y="47"/>
                </a:lnTo>
                <a:lnTo>
                  <a:pt x="42" y="68"/>
                </a:lnTo>
                <a:lnTo>
                  <a:pt x="43" y="75"/>
                </a:lnTo>
                <a:lnTo>
                  <a:pt x="48" y="82"/>
                </a:lnTo>
                <a:lnTo>
                  <a:pt x="47" y="89"/>
                </a:lnTo>
                <a:lnTo>
                  <a:pt x="43" y="97"/>
                </a:lnTo>
                <a:lnTo>
                  <a:pt x="40" y="103"/>
                </a:lnTo>
                <a:lnTo>
                  <a:pt x="33" y="113"/>
                </a:lnTo>
                <a:lnTo>
                  <a:pt x="32" y="115"/>
                </a:lnTo>
                <a:lnTo>
                  <a:pt x="34" y="119"/>
                </a:lnTo>
                <a:lnTo>
                  <a:pt x="35" y="119"/>
                </a:lnTo>
                <a:lnTo>
                  <a:pt x="38" y="117"/>
                </a:lnTo>
                <a:lnTo>
                  <a:pt x="44" y="115"/>
                </a:lnTo>
                <a:lnTo>
                  <a:pt x="49" y="109"/>
                </a:lnTo>
                <a:lnTo>
                  <a:pt x="57" y="96"/>
                </a:lnTo>
                <a:lnTo>
                  <a:pt x="57" y="98"/>
                </a:lnTo>
                <a:lnTo>
                  <a:pt x="59" y="101"/>
                </a:lnTo>
                <a:lnTo>
                  <a:pt x="61" y="101"/>
                </a:lnTo>
                <a:lnTo>
                  <a:pt x="63" y="98"/>
                </a:lnTo>
                <a:lnTo>
                  <a:pt x="65" y="93"/>
                </a:lnTo>
                <a:lnTo>
                  <a:pt x="65" y="89"/>
                </a:lnTo>
                <a:lnTo>
                  <a:pt x="64" y="85"/>
                </a:lnTo>
                <a:lnTo>
                  <a:pt x="64" y="81"/>
                </a:lnTo>
                <a:lnTo>
                  <a:pt x="64" y="76"/>
                </a:lnTo>
                <a:lnTo>
                  <a:pt x="60" y="61"/>
                </a:lnTo>
                <a:lnTo>
                  <a:pt x="60" y="52"/>
                </a:lnTo>
                <a:lnTo>
                  <a:pt x="58" y="42"/>
                </a:lnTo>
                <a:lnTo>
                  <a:pt x="58" y="39"/>
                </a:lnTo>
                <a:lnTo>
                  <a:pt x="58" y="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2" name="Freeform 520"/>
          <p:cNvSpPr>
            <a:spLocks/>
          </p:cNvSpPr>
          <p:nvPr/>
        </p:nvSpPr>
        <p:spPr bwMode="auto">
          <a:xfrm>
            <a:off x="8177470" y="7733057"/>
            <a:ext cx="12700" cy="11113"/>
          </a:xfrm>
          <a:custGeom>
            <a:avLst/>
            <a:gdLst>
              <a:gd name="T0" fmla="*/ 2 w 24"/>
              <a:gd name="T1" fmla="*/ 13 h 20"/>
              <a:gd name="T2" fmla="*/ 4 w 24"/>
              <a:gd name="T3" fmla="*/ 19 h 20"/>
              <a:gd name="T4" fmla="*/ 6 w 24"/>
              <a:gd name="T5" fmla="*/ 20 h 20"/>
              <a:gd name="T6" fmla="*/ 9 w 24"/>
              <a:gd name="T7" fmla="*/ 20 h 20"/>
              <a:gd name="T8" fmla="*/ 12 w 24"/>
              <a:gd name="T9" fmla="*/ 17 h 20"/>
              <a:gd name="T10" fmla="*/ 14 w 24"/>
              <a:gd name="T11" fmla="*/ 14 h 20"/>
              <a:gd name="T12" fmla="*/ 18 w 24"/>
              <a:gd name="T13" fmla="*/ 13 h 20"/>
              <a:gd name="T14" fmla="*/ 22 w 24"/>
              <a:gd name="T15" fmla="*/ 15 h 20"/>
              <a:gd name="T16" fmla="*/ 24 w 24"/>
              <a:gd name="T17" fmla="*/ 15 h 20"/>
              <a:gd name="T18" fmla="*/ 23 w 24"/>
              <a:gd name="T19" fmla="*/ 13 h 20"/>
              <a:gd name="T20" fmla="*/ 22 w 24"/>
              <a:gd name="T21" fmla="*/ 11 h 20"/>
              <a:gd name="T22" fmla="*/ 14 w 24"/>
              <a:gd name="T23" fmla="*/ 2 h 20"/>
              <a:gd name="T24" fmla="*/ 8 w 24"/>
              <a:gd name="T25" fmla="*/ 0 h 20"/>
              <a:gd name="T26" fmla="*/ 2 w 24"/>
              <a:gd name="T27" fmla="*/ 2 h 20"/>
              <a:gd name="T28" fmla="*/ 0 w 24"/>
              <a:gd name="T29" fmla="*/ 7 h 20"/>
              <a:gd name="T30" fmla="*/ 2 w 24"/>
              <a:gd name="T3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0">
                <a:moveTo>
                  <a:pt x="2" y="13"/>
                </a:moveTo>
                <a:lnTo>
                  <a:pt x="4" y="19"/>
                </a:lnTo>
                <a:lnTo>
                  <a:pt x="6" y="20"/>
                </a:lnTo>
                <a:lnTo>
                  <a:pt x="9" y="20"/>
                </a:lnTo>
                <a:lnTo>
                  <a:pt x="12" y="17"/>
                </a:lnTo>
                <a:lnTo>
                  <a:pt x="14" y="14"/>
                </a:lnTo>
                <a:lnTo>
                  <a:pt x="18" y="13"/>
                </a:lnTo>
                <a:lnTo>
                  <a:pt x="22" y="15"/>
                </a:lnTo>
                <a:lnTo>
                  <a:pt x="24" y="15"/>
                </a:lnTo>
                <a:lnTo>
                  <a:pt x="23" y="13"/>
                </a:lnTo>
                <a:lnTo>
                  <a:pt x="22" y="11"/>
                </a:lnTo>
                <a:lnTo>
                  <a:pt x="14" y="2"/>
                </a:lnTo>
                <a:lnTo>
                  <a:pt x="8" y="0"/>
                </a:lnTo>
                <a:lnTo>
                  <a:pt x="2" y="2"/>
                </a:lnTo>
                <a:lnTo>
                  <a:pt x="0" y="7"/>
                </a:lnTo>
                <a:lnTo>
                  <a:pt x="2"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3" name="Freeform 521"/>
          <p:cNvSpPr>
            <a:spLocks/>
          </p:cNvSpPr>
          <p:nvPr/>
        </p:nvSpPr>
        <p:spPr bwMode="auto">
          <a:xfrm>
            <a:off x="8163183" y="7718769"/>
            <a:ext cx="12700" cy="26988"/>
          </a:xfrm>
          <a:custGeom>
            <a:avLst/>
            <a:gdLst>
              <a:gd name="T0" fmla="*/ 14 w 25"/>
              <a:gd name="T1" fmla="*/ 10 h 51"/>
              <a:gd name="T2" fmla="*/ 11 w 25"/>
              <a:gd name="T3" fmla="*/ 8 h 51"/>
              <a:gd name="T4" fmla="*/ 8 w 25"/>
              <a:gd name="T5" fmla="*/ 0 h 51"/>
              <a:gd name="T6" fmla="*/ 6 w 25"/>
              <a:gd name="T7" fmla="*/ 1 h 51"/>
              <a:gd name="T8" fmla="*/ 2 w 25"/>
              <a:gd name="T9" fmla="*/ 8 h 51"/>
              <a:gd name="T10" fmla="*/ 0 w 25"/>
              <a:gd name="T11" fmla="*/ 14 h 51"/>
              <a:gd name="T12" fmla="*/ 1 w 25"/>
              <a:gd name="T13" fmla="*/ 21 h 51"/>
              <a:gd name="T14" fmla="*/ 12 w 25"/>
              <a:gd name="T15" fmla="*/ 45 h 51"/>
              <a:gd name="T16" fmla="*/ 17 w 25"/>
              <a:gd name="T17" fmla="*/ 49 h 51"/>
              <a:gd name="T18" fmla="*/ 20 w 25"/>
              <a:gd name="T19" fmla="*/ 51 h 51"/>
              <a:gd name="T20" fmla="*/ 21 w 25"/>
              <a:gd name="T21" fmla="*/ 51 h 51"/>
              <a:gd name="T22" fmla="*/ 25 w 25"/>
              <a:gd name="T23" fmla="*/ 51 h 51"/>
              <a:gd name="T24" fmla="*/ 25 w 25"/>
              <a:gd name="T25" fmla="*/ 48 h 51"/>
              <a:gd name="T26" fmla="*/ 22 w 25"/>
              <a:gd name="T27" fmla="*/ 44 h 51"/>
              <a:gd name="T28" fmla="*/ 21 w 25"/>
              <a:gd name="T29" fmla="*/ 43 h 51"/>
              <a:gd name="T30" fmla="*/ 14 w 25"/>
              <a:gd name="T31"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51">
                <a:moveTo>
                  <a:pt x="14" y="10"/>
                </a:moveTo>
                <a:lnTo>
                  <a:pt x="11" y="8"/>
                </a:lnTo>
                <a:lnTo>
                  <a:pt x="8" y="0"/>
                </a:lnTo>
                <a:lnTo>
                  <a:pt x="6" y="1"/>
                </a:lnTo>
                <a:lnTo>
                  <a:pt x="2" y="8"/>
                </a:lnTo>
                <a:lnTo>
                  <a:pt x="0" y="14"/>
                </a:lnTo>
                <a:lnTo>
                  <a:pt x="1" y="21"/>
                </a:lnTo>
                <a:lnTo>
                  <a:pt x="12" y="45"/>
                </a:lnTo>
                <a:lnTo>
                  <a:pt x="17" y="49"/>
                </a:lnTo>
                <a:lnTo>
                  <a:pt x="20" y="51"/>
                </a:lnTo>
                <a:lnTo>
                  <a:pt x="21" y="51"/>
                </a:lnTo>
                <a:lnTo>
                  <a:pt x="25" y="51"/>
                </a:lnTo>
                <a:lnTo>
                  <a:pt x="25" y="48"/>
                </a:lnTo>
                <a:lnTo>
                  <a:pt x="22" y="44"/>
                </a:lnTo>
                <a:lnTo>
                  <a:pt x="21" y="43"/>
                </a:lnTo>
                <a:lnTo>
                  <a:pt x="14"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4" name="Freeform 522"/>
          <p:cNvSpPr>
            <a:spLocks/>
          </p:cNvSpPr>
          <p:nvPr/>
        </p:nvSpPr>
        <p:spPr bwMode="auto">
          <a:xfrm>
            <a:off x="8172708" y="7594944"/>
            <a:ext cx="19050" cy="41275"/>
          </a:xfrm>
          <a:custGeom>
            <a:avLst/>
            <a:gdLst>
              <a:gd name="T0" fmla="*/ 23 w 35"/>
              <a:gd name="T1" fmla="*/ 20 h 78"/>
              <a:gd name="T2" fmla="*/ 10 w 35"/>
              <a:gd name="T3" fmla="*/ 30 h 78"/>
              <a:gd name="T4" fmla="*/ 3 w 35"/>
              <a:gd name="T5" fmla="*/ 35 h 78"/>
              <a:gd name="T6" fmla="*/ 0 w 35"/>
              <a:gd name="T7" fmla="*/ 37 h 78"/>
              <a:gd name="T8" fmla="*/ 0 w 35"/>
              <a:gd name="T9" fmla="*/ 41 h 78"/>
              <a:gd name="T10" fmla="*/ 6 w 35"/>
              <a:gd name="T11" fmla="*/ 54 h 78"/>
              <a:gd name="T12" fmla="*/ 6 w 35"/>
              <a:gd name="T13" fmla="*/ 56 h 78"/>
              <a:gd name="T14" fmla="*/ 6 w 35"/>
              <a:gd name="T15" fmla="*/ 59 h 78"/>
              <a:gd name="T16" fmla="*/ 3 w 35"/>
              <a:gd name="T17" fmla="*/ 64 h 78"/>
              <a:gd name="T18" fmla="*/ 2 w 35"/>
              <a:gd name="T19" fmla="*/ 66 h 78"/>
              <a:gd name="T20" fmla="*/ 0 w 35"/>
              <a:gd name="T21" fmla="*/ 70 h 78"/>
              <a:gd name="T22" fmla="*/ 0 w 35"/>
              <a:gd name="T23" fmla="*/ 76 h 78"/>
              <a:gd name="T24" fmla="*/ 3 w 35"/>
              <a:gd name="T25" fmla="*/ 78 h 78"/>
              <a:gd name="T26" fmla="*/ 7 w 35"/>
              <a:gd name="T27" fmla="*/ 76 h 78"/>
              <a:gd name="T28" fmla="*/ 12 w 35"/>
              <a:gd name="T29" fmla="*/ 68 h 78"/>
              <a:gd name="T30" fmla="*/ 17 w 35"/>
              <a:gd name="T31" fmla="*/ 67 h 78"/>
              <a:gd name="T32" fmla="*/ 23 w 35"/>
              <a:gd name="T33" fmla="*/ 67 h 78"/>
              <a:gd name="T34" fmla="*/ 31 w 35"/>
              <a:gd name="T35" fmla="*/ 66 h 78"/>
              <a:gd name="T36" fmla="*/ 30 w 35"/>
              <a:gd name="T37" fmla="*/ 61 h 78"/>
              <a:gd name="T38" fmla="*/ 30 w 35"/>
              <a:gd name="T39" fmla="*/ 58 h 78"/>
              <a:gd name="T40" fmla="*/ 30 w 35"/>
              <a:gd name="T41" fmla="*/ 54 h 78"/>
              <a:gd name="T42" fmla="*/ 32 w 35"/>
              <a:gd name="T43" fmla="*/ 49 h 78"/>
              <a:gd name="T44" fmla="*/ 31 w 35"/>
              <a:gd name="T45" fmla="*/ 48 h 78"/>
              <a:gd name="T46" fmla="*/ 30 w 35"/>
              <a:gd name="T47" fmla="*/ 45 h 78"/>
              <a:gd name="T48" fmla="*/ 30 w 35"/>
              <a:gd name="T49" fmla="*/ 42 h 78"/>
              <a:gd name="T50" fmla="*/ 31 w 35"/>
              <a:gd name="T51" fmla="*/ 42 h 78"/>
              <a:gd name="T52" fmla="*/ 32 w 35"/>
              <a:gd name="T53" fmla="*/ 41 h 78"/>
              <a:gd name="T54" fmla="*/ 33 w 35"/>
              <a:gd name="T55" fmla="*/ 39 h 78"/>
              <a:gd name="T56" fmla="*/ 35 w 35"/>
              <a:gd name="T57" fmla="*/ 37 h 78"/>
              <a:gd name="T58" fmla="*/ 35 w 35"/>
              <a:gd name="T59" fmla="*/ 36 h 78"/>
              <a:gd name="T60" fmla="*/ 35 w 35"/>
              <a:gd name="T61" fmla="*/ 28 h 78"/>
              <a:gd name="T62" fmla="*/ 29 w 35"/>
              <a:gd name="T63" fmla="*/ 5 h 78"/>
              <a:gd name="T64" fmla="*/ 28 w 35"/>
              <a:gd name="T65" fmla="*/ 1 h 78"/>
              <a:gd name="T66" fmla="*/ 27 w 35"/>
              <a:gd name="T67" fmla="*/ 1 h 78"/>
              <a:gd name="T68" fmla="*/ 24 w 35"/>
              <a:gd name="T69" fmla="*/ 0 h 78"/>
              <a:gd name="T70" fmla="*/ 24 w 35"/>
              <a:gd name="T71" fmla="*/ 5 h 78"/>
              <a:gd name="T72" fmla="*/ 27 w 35"/>
              <a:gd name="T73" fmla="*/ 14 h 78"/>
              <a:gd name="T74" fmla="*/ 26 w 35"/>
              <a:gd name="T75" fmla="*/ 18 h 78"/>
              <a:gd name="T76" fmla="*/ 23 w 35"/>
              <a:gd name="T77"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 h="78">
                <a:moveTo>
                  <a:pt x="23" y="20"/>
                </a:moveTo>
                <a:lnTo>
                  <a:pt x="10" y="30"/>
                </a:lnTo>
                <a:lnTo>
                  <a:pt x="3" y="35"/>
                </a:lnTo>
                <a:lnTo>
                  <a:pt x="0" y="37"/>
                </a:lnTo>
                <a:lnTo>
                  <a:pt x="0" y="41"/>
                </a:lnTo>
                <a:lnTo>
                  <a:pt x="6" y="54"/>
                </a:lnTo>
                <a:lnTo>
                  <a:pt x="6" y="56"/>
                </a:lnTo>
                <a:lnTo>
                  <a:pt x="6" y="59"/>
                </a:lnTo>
                <a:lnTo>
                  <a:pt x="3" y="64"/>
                </a:lnTo>
                <a:lnTo>
                  <a:pt x="2" y="66"/>
                </a:lnTo>
                <a:lnTo>
                  <a:pt x="0" y="70"/>
                </a:lnTo>
                <a:lnTo>
                  <a:pt x="0" y="76"/>
                </a:lnTo>
                <a:lnTo>
                  <a:pt x="3" y="78"/>
                </a:lnTo>
                <a:lnTo>
                  <a:pt x="7" y="76"/>
                </a:lnTo>
                <a:lnTo>
                  <a:pt x="12" y="68"/>
                </a:lnTo>
                <a:lnTo>
                  <a:pt x="17" y="67"/>
                </a:lnTo>
                <a:lnTo>
                  <a:pt x="23" y="67"/>
                </a:lnTo>
                <a:lnTo>
                  <a:pt x="31" y="66"/>
                </a:lnTo>
                <a:lnTo>
                  <a:pt x="30" y="61"/>
                </a:lnTo>
                <a:lnTo>
                  <a:pt x="30" y="58"/>
                </a:lnTo>
                <a:lnTo>
                  <a:pt x="30" y="54"/>
                </a:lnTo>
                <a:lnTo>
                  <a:pt x="32" y="49"/>
                </a:lnTo>
                <a:lnTo>
                  <a:pt x="31" y="48"/>
                </a:lnTo>
                <a:lnTo>
                  <a:pt x="30" y="45"/>
                </a:lnTo>
                <a:lnTo>
                  <a:pt x="30" y="42"/>
                </a:lnTo>
                <a:lnTo>
                  <a:pt x="31" y="42"/>
                </a:lnTo>
                <a:lnTo>
                  <a:pt x="32" y="41"/>
                </a:lnTo>
                <a:lnTo>
                  <a:pt x="33" y="39"/>
                </a:lnTo>
                <a:lnTo>
                  <a:pt x="35" y="37"/>
                </a:lnTo>
                <a:lnTo>
                  <a:pt x="35" y="36"/>
                </a:lnTo>
                <a:lnTo>
                  <a:pt x="35" y="28"/>
                </a:lnTo>
                <a:lnTo>
                  <a:pt x="29" y="5"/>
                </a:lnTo>
                <a:lnTo>
                  <a:pt x="28" y="1"/>
                </a:lnTo>
                <a:lnTo>
                  <a:pt x="27" y="1"/>
                </a:lnTo>
                <a:lnTo>
                  <a:pt x="24" y="0"/>
                </a:lnTo>
                <a:lnTo>
                  <a:pt x="24" y="5"/>
                </a:lnTo>
                <a:lnTo>
                  <a:pt x="27" y="14"/>
                </a:lnTo>
                <a:lnTo>
                  <a:pt x="26" y="18"/>
                </a:lnTo>
                <a:lnTo>
                  <a:pt x="23"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5" name="Freeform 523"/>
          <p:cNvSpPr>
            <a:spLocks/>
          </p:cNvSpPr>
          <p:nvPr/>
        </p:nvSpPr>
        <p:spPr bwMode="auto">
          <a:xfrm>
            <a:off x="8191758" y="7585419"/>
            <a:ext cx="19050" cy="38100"/>
          </a:xfrm>
          <a:custGeom>
            <a:avLst/>
            <a:gdLst>
              <a:gd name="T0" fmla="*/ 32 w 36"/>
              <a:gd name="T1" fmla="*/ 14 h 72"/>
              <a:gd name="T2" fmla="*/ 23 w 36"/>
              <a:gd name="T3" fmla="*/ 8 h 72"/>
              <a:gd name="T4" fmla="*/ 16 w 36"/>
              <a:gd name="T5" fmla="*/ 0 h 72"/>
              <a:gd name="T6" fmla="*/ 13 w 36"/>
              <a:gd name="T7" fmla="*/ 4 h 72"/>
              <a:gd name="T8" fmla="*/ 10 w 36"/>
              <a:gd name="T9" fmla="*/ 8 h 72"/>
              <a:gd name="T10" fmla="*/ 5 w 36"/>
              <a:gd name="T11" fmla="*/ 10 h 72"/>
              <a:gd name="T12" fmla="*/ 2 w 36"/>
              <a:gd name="T13" fmla="*/ 12 h 72"/>
              <a:gd name="T14" fmla="*/ 0 w 36"/>
              <a:gd name="T15" fmla="*/ 16 h 72"/>
              <a:gd name="T16" fmla="*/ 0 w 36"/>
              <a:gd name="T17" fmla="*/ 22 h 72"/>
              <a:gd name="T18" fmla="*/ 3 w 36"/>
              <a:gd name="T19" fmla="*/ 36 h 72"/>
              <a:gd name="T20" fmla="*/ 5 w 36"/>
              <a:gd name="T21" fmla="*/ 38 h 72"/>
              <a:gd name="T22" fmla="*/ 10 w 36"/>
              <a:gd name="T23" fmla="*/ 40 h 72"/>
              <a:gd name="T24" fmla="*/ 17 w 36"/>
              <a:gd name="T25" fmla="*/ 42 h 72"/>
              <a:gd name="T26" fmla="*/ 21 w 36"/>
              <a:gd name="T27" fmla="*/ 43 h 72"/>
              <a:gd name="T28" fmla="*/ 22 w 36"/>
              <a:gd name="T29" fmla="*/ 48 h 72"/>
              <a:gd name="T30" fmla="*/ 19 w 36"/>
              <a:gd name="T31" fmla="*/ 49 h 72"/>
              <a:gd name="T32" fmla="*/ 14 w 36"/>
              <a:gd name="T33" fmla="*/ 49 h 72"/>
              <a:gd name="T34" fmla="*/ 11 w 36"/>
              <a:gd name="T35" fmla="*/ 52 h 72"/>
              <a:gd name="T36" fmla="*/ 11 w 36"/>
              <a:gd name="T37" fmla="*/ 56 h 72"/>
              <a:gd name="T38" fmla="*/ 11 w 36"/>
              <a:gd name="T39" fmla="*/ 64 h 72"/>
              <a:gd name="T40" fmla="*/ 12 w 36"/>
              <a:gd name="T41" fmla="*/ 69 h 72"/>
              <a:gd name="T42" fmla="*/ 13 w 36"/>
              <a:gd name="T43" fmla="*/ 72 h 72"/>
              <a:gd name="T44" fmla="*/ 19 w 36"/>
              <a:gd name="T45" fmla="*/ 71 h 72"/>
              <a:gd name="T46" fmla="*/ 26 w 36"/>
              <a:gd name="T47" fmla="*/ 67 h 72"/>
              <a:gd name="T48" fmla="*/ 33 w 36"/>
              <a:gd name="T49" fmla="*/ 63 h 72"/>
              <a:gd name="T50" fmla="*/ 36 w 36"/>
              <a:gd name="T51" fmla="*/ 59 h 72"/>
              <a:gd name="T52" fmla="*/ 36 w 36"/>
              <a:gd name="T53" fmla="*/ 52 h 72"/>
              <a:gd name="T54" fmla="*/ 32 w 36"/>
              <a:gd name="T55" fmla="*/ 46 h 72"/>
              <a:gd name="T56" fmla="*/ 29 w 36"/>
              <a:gd name="T57" fmla="*/ 39 h 72"/>
              <a:gd name="T58" fmla="*/ 31 w 36"/>
              <a:gd name="T59" fmla="*/ 27 h 72"/>
              <a:gd name="T60" fmla="*/ 34 w 36"/>
              <a:gd name="T61" fmla="*/ 22 h 72"/>
              <a:gd name="T62" fmla="*/ 35 w 36"/>
              <a:gd name="T63" fmla="*/ 20 h 72"/>
              <a:gd name="T64" fmla="*/ 35 w 36"/>
              <a:gd name="T65" fmla="*/ 18 h 72"/>
              <a:gd name="T66" fmla="*/ 32 w 36"/>
              <a:gd name="T67" fmla="*/ 1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72">
                <a:moveTo>
                  <a:pt x="32" y="14"/>
                </a:moveTo>
                <a:lnTo>
                  <a:pt x="23" y="8"/>
                </a:lnTo>
                <a:lnTo>
                  <a:pt x="16" y="0"/>
                </a:lnTo>
                <a:lnTo>
                  <a:pt x="13" y="4"/>
                </a:lnTo>
                <a:lnTo>
                  <a:pt x="10" y="8"/>
                </a:lnTo>
                <a:lnTo>
                  <a:pt x="5" y="10"/>
                </a:lnTo>
                <a:lnTo>
                  <a:pt x="2" y="12"/>
                </a:lnTo>
                <a:lnTo>
                  <a:pt x="0" y="16"/>
                </a:lnTo>
                <a:lnTo>
                  <a:pt x="0" y="22"/>
                </a:lnTo>
                <a:lnTo>
                  <a:pt x="3" y="36"/>
                </a:lnTo>
                <a:lnTo>
                  <a:pt x="5" y="38"/>
                </a:lnTo>
                <a:lnTo>
                  <a:pt x="10" y="40"/>
                </a:lnTo>
                <a:lnTo>
                  <a:pt x="17" y="42"/>
                </a:lnTo>
                <a:lnTo>
                  <a:pt x="21" y="43"/>
                </a:lnTo>
                <a:lnTo>
                  <a:pt x="22" y="48"/>
                </a:lnTo>
                <a:lnTo>
                  <a:pt x="19" y="49"/>
                </a:lnTo>
                <a:lnTo>
                  <a:pt x="14" y="49"/>
                </a:lnTo>
                <a:lnTo>
                  <a:pt x="11" y="52"/>
                </a:lnTo>
                <a:lnTo>
                  <a:pt x="11" y="56"/>
                </a:lnTo>
                <a:lnTo>
                  <a:pt x="11" y="64"/>
                </a:lnTo>
                <a:lnTo>
                  <a:pt x="12" y="69"/>
                </a:lnTo>
                <a:lnTo>
                  <a:pt x="13" y="72"/>
                </a:lnTo>
                <a:lnTo>
                  <a:pt x="19" y="71"/>
                </a:lnTo>
                <a:lnTo>
                  <a:pt x="26" y="67"/>
                </a:lnTo>
                <a:lnTo>
                  <a:pt x="33" y="63"/>
                </a:lnTo>
                <a:lnTo>
                  <a:pt x="36" y="59"/>
                </a:lnTo>
                <a:lnTo>
                  <a:pt x="36" y="52"/>
                </a:lnTo>
                <a:lnTo>
                  <a:pt x="32" y="46"/>
                </a:lnTo>
                <a:lnTo>
                  <a:pt x="29" y="39"/>
                </a:lnTo>
                <a:lnTo>
                  <a:pt x="31" y="27"/>
                </a:lnTo>
                <a:lnTo>
                  <a:pt x="34" y="22"/>
                </a:lnTo>
                <a:lnTo>
                  <a:pt x="35" y="20"/>
                </a:lnTo>
                <a:lnTo>
                  <a:pt x="35" y="18"/>
                </a:lnTo>
                <a:lnTo>
                  <a:pt x="32"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6" name="Freeform 524"/>
          <p:cNvSpPr>
            <a:spLocks/>
          </p:cNvSpPr>
          <p:nvPr/>
        </p:nvSpPr>
        <p:spPr bwMode="auto">
          <a:xfrm>
            <a:off x="8144133" y="7574307"/>
            <a:ext cx="22225" cy="58738"/>
          </a:xfrm>
          <a:custGeom>
            <a:avLst/>
            <a:gdLst>
              <a:gd name="T0" fmla="*/ 25 w 43"/>
              <a:gd name="T1" fmla="*/ 58 h 113"/>
              <a:gd name="T2" fmla="*/ 31 w 43"/>
              <a:gd name="T3" fmla="*/ 58 h 113"/>
              <a:gd name="T4" fmla="*/ 31 w 43"/>
              <a:gd name="T5" fmla="*/ 52 h 113"/>
              <a:gd name="T6" fmla="*/ 34 w 43"/>
              <a:gd name="T7" fmla="*/ 50 h 113"/>
              <a:gd name="T8" fmla="*/ 37 w 43"/>
              <a:gd name="T9" fmla="*/ 47 h 113"/>
              <a:gd name="T10" fmla="*/ 41 w 43"/>
              <a:gd name="T11" fmla="*/ 42 h 113"/>
              <a:gd name="T12" fmla="*/ 43 w 43"/>
              <a:gd name="T13" fmla="*/ 38 h 113"/>
              <a:gd name="T14" fmla="*/ 43 w 43"/>
              <a:gd name="T15" fmla="*/ 34 h 113"/>
              <a:gd name="T16" fmla="*/ 42 w 43"/>
              <a:gd name="T17" fmla="*/ 29 h 113"/>
              <a:gd name="T18" fmla="*/ 38 w 43"/>
              <a:gd name="T19" fmla="*/ 25 h 113"/>
              <a:gd name="T20" fmla="*/ 37 w 43"/>
              <a:gd name="T21" fmla="*/ 17 h 113"/>
              <a:gd name="T22" fmla="*/ 35 w 43"/>
              <a:gd name="T23" fmla="*/ 15 h 113"/>
              <a:gd name="T24" fmla="*/ 34 w 43"/>
              <a:gd name="T25" fmla="*/ 12 h 113"/>
              <a:gd name="T26" fmla="*/ 34 w 43"/>
              <a:gd name="T27" fmla="*/ 3 h 113"/>
              <a:gd name="T28" fmla="*/ 32 w 43"/>
              <a:gd name="T29" fmla="*/ 0 h 113"/>
              <a:gd name="T30" fmla="*/ 25 w 43"/>
              <a:gd name="T31" fmla="*/ 0 h 113"/>
              <a:gd name="T32" fmla="*/ 18 w 43"/>
              <a:gd name="T33" fmla="*/ 0 h 113"/>
              <a:gd name="T34" fmla="*/ 14 w 43"/>
              <a:gd name="T35" fmla="*/ 2 h 113"/>
              <a:gd name="T36" fmla="*/ 10 w 43"/>
              <a:gd name="T37" fmla="*/ 6 h 113"/>
              <a:gd name="T38" fmla="*/ 6 w 43"/>
              <a:gd name="T39" fmla="*/ 12 h 113"/>
              <a:gd name="T40" fmla="*/ 4 w 43"/>
              <a:gd name="T41" fmla="*/ 20 h 113"/>
              <a:gd name="T42" fmla="*/ 4 w 43"/>
              <a:gd name="T43" fmla="*/ 30 h 113"/>
              <a:gd name="T44" fmla="*/ 2 w 43"/>
              <a:gd name="T45" fmla="*/ 40 h 113"/>
              <a:gd name="T46" fmla="*/ 0 w 43"/>
              <a:gd name="T47" fmla="*/ 45 h 113"/>
              <a:gd name="T48" fmla="*/ 0 w 43"/>
              <a:gd name="T49" fmla="*/ 48 h 113"/>
              <a:gd name="T50" fmla="*/ 2 w 43"/>
              <a:gd name="T51" fmla="*/ 52 h 113"/>
              <a:gd name="T52" fmla="*/ 4 w 43"/>
              <a:gd name="T53" fmla="*/ 55 h 113"/>
              <a:gd name="T54" fmla="*/ 5 w 43"/>
              <a:gd name="T55" fmla="*/ 56 h 113"/>
              <a:gd name="T56" fmla="*/ 6 w 43"/>
              <a:gd name="T57" fmla="*/ 60 h 113"/>
              <a:gd name="T58" fmla="*/ 14 w 43"/>
              <a:gd name="T59" fmla="*/ 74 h 113"/>
              <a:gd name="T60" fmla="*/ 16 w 43"/>
              <a:gd name="T61" fmla="*/ 80 h 113"/>
              <a:gd name="T62" fmla="*/ 14 w 43"/>
              <a:gd name="T63" fmla="*/ 81 h 113"/>
              <a:gd name="T64" fmla="*/ 13 w 43"/>
              <a:gd name="T65" fmla="*/ 81 h 113"/>
              <a:gd name="T66" fmla="*/ 13 w 43"/>
              <a:gd name="T67" fmla="*/ 85 h 113"/>
              <a:gd name="T68" fmla="*/ 15 w 43"/>
              <a:gd name="T69" fmla="*/ 94 h 113"/>
              <a:gd name="T70" fmla="*/ 15 w 43"/>
              <a:gd name="T71" fmla="*/ 97 h 113"/>
              <a:gd name="T72" fmla="*/ 14 w 43"/>
              <a:gd name="T73" fmla="*/ 105 h 113"/>
              <a:gd name="T74" fmla="*/ 15 w 43"/>
              <a:gd name="T75" fmla="*/ 109 h 113"/>
              <a:gd name="T76" fmla="*/ 17 w 43"/>
              <a:gd name="T77" fmla="*/ 113 h 113"/>
              <a:gd name="T78" fmla="*/ 19 w 43"/>
              <a:gd name="T79" fmla="*/ 109 h 113"/>
              <a:gd name="T80" fmla="*/ 22 w 43"/>
              <a:gd name="T81" fmla="*/ 95 h 113"/>
              <a:gd name="T82" fmla="*/ 25 w 43"/>
              <a:gd name="T83" fmla="*/ 84 h 113"/>
              <a:gd name="T84" fmla="*/ 25 w 43"/>
              <a:gd name="T85" fmla="*/ 80 h 113"/>
              <a:gd name="T86" fmla="*/ 24 w 43"/>
              <a:gd name="T87" fmla="*/ 77 h 113"/>
              <a:gd name="T88" fmla="*/ 23 w 43"/>
              <a:gd name="T89" fmla="*/ 75 h 113"/>
              <a:gd name="T90" fmla="*/ 22 w 43"/>
              <a:gd name="T91" fmla="*/ 74 h 113"/>
              <a:gd name="T92" fmla="*/ 19 w 43"/>
              <a:gd name="T93" fmla="*/ 70 h 113"/>
              <a:gd name="T94" fmla="*/ 18 w 43"/>
              <a:gd name="T95" fmla="*/ 64 h 113"/>
              <a:gd name="T96" fmla="*/ 20 w 43"/>
              <a:gd name="T97" fmla="*/ 60 h 113"/>
              <a:gd name="T98" fmla="*/ 25 w 43"/>
              <a:gd name="T99" fmla="*/ 5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 h="113">
                <a:moveTo>
                  <a:pt x="25" y="58"/>
                </a:moveTo>
                <a:lnTo>
                  <a:pt x="31" y="58"/>
                </a:lnTo>
                <a:lnTo>
                  <a:pt x="31" y="52"/>
                </a:lnTo>
                <a:lnTo>
                  <a:pt x="34" y="50"/>
                </a:lnTo>
                <a:lnTo>
                  <a:pt x="37" y="47"/>
                </a:lnTo>
                <a:lnTo>
                  <a:pt x="41" y="42"/>
                </a:lnTo>
                <a:lnTo>
                  <a:pt x="43" y="38"/>
                </a:lnTo>
                <a:lnTo>
                  <a:pt x="43" y="34"/>
                </a:lnTo>
                <a:lnTo>
                  <a:pt x="42" y="29"/>
                </a:lnTo>
                <a:lnTo>
                  <a:pt x="38" y="25"/>
                </a:lnTo>
                <a:lnTo>
                  <a:pt x="37" y="17"/>
                </a:lnTo>
                <a:lnTo>
                  <a:pt x="35" y="15"/>
                </a:lnTo>
                <a:lnTo>
                  <a:pt x="34" y="12"/>
                </a:lnTo>
                <a:lnTo>
                  <a:pt x="34" y="3"/>
                </a:lnTo>
                <a:lnTo>
                  <a:pt x="32" y="0"/>
                </a:lnTo>
                <a:lnTo>
                  <a:pt x="25" y="0"/>
                </a:lnTo>
                <a:lnTo>
                  <a:pt x="18" y="0"/>
                </a:lnTo>
                <a:lnTo>
                  <a:pt x="14" y="2"/>
                </a:lnTo>
                <a:lnTo>
                  <a:pt x="10" y="6"/>
                </a:lnTo>
                <a:lnTo>
                  <a:pt x="6" y="12"/>
                </a:lnTo>
                <a:lnTo>
                  <a:pt x="4" y="20"/>
                </a:lnTo>
                <a:lnTo>
                  <a:pt x="4" y="30"/>
                </a:lnTo>
                <a:lnTo>
                  <a:pt x="2" y="40"/>
                </a:lnTo>
                <a:lnTo>
                  <a:pt x="0" y="45"/>
                </a:lnTo>
                <a:lnTo>
                  <a:pt x="0" y="48"/>
                </a:lnTo>
                <a:lnTo>
                  <a:pt x="2" y="52"/>
                </a:lnTo>
                <a:lnTo>
                  <a:pt x="4" y="55"/>
                </a:lnTo>
                <a:lnTo>
                  <a:pt x="5" y="56"/>
                </a:lnTo>
                <a:lnTo>
                  <a:pt x="6" y="60"/>
                </a:lnTo>
                <a:lnTo>
                  <a:pt x="14" y="74"/>
                </a:lnTo>
                <a:lnTo>
                  <a:pt x="16" y="80"/>
                </a:lnTo>
                <a:lnTo>
                  <a:pt x="14" y="81"/>
                </a:lnTo>
                <a:lnTo>
                  <a:pt x="13" y="81"/>
                </a:lnTo>
                <a:lnTo>
                  <a:pt x="13" y="85"/>
                </a:lnTo>
                <a:lnTo>
                  <a:pt x="15" y="94"/>
                </a:lnTo>
                <a:lnTo>
                  <a:pt x="15" y="97"/>
                </a:lnTo>
                <a:lnTo>
                  <a:pt x="14" y="105"/>
                </a:lnTo>
                <a:lnTo>
                  <a:pt x="15" y="109"/>
                </a:lnTo>
                <a:lnTo>
                  <a:pt x="17" y="113"/>
                </a:lnTo>
                <a:lnTo>
                  <a:pt x="19" y="109"/>
                </a:lnTo>
                <a:lnTo>
                  <a:pt x="22" y="95"/>
                </a:lnTo>
                <a:lnTo>
                  <a:pt x="25" y="84"/>
                </a:lnTo>
                <a:lnTo>
                  <a:pt x="25" y="80"/>
                </a:lnTo>
                <a:lnTo>
                  <a:pt x="24" y="77"/>
                </a:lnTo>
                <a:lnTo>
                  <a:pt x="23" y="75"/>
                </a:lnTo>
                <a:lnTo>
                  <a:pt x="22" y="74"/>
                </a:lnTo>
                <a:lnTo>
                  <a:pt x="19" y="70"/>
                </a:lnTo>
                <a:lnTo>
                  <a:pt x="18" y="64"/>
                </a:lnTo>
                <a:lnTo>
                  <a:pt x="20" y="60"/>
                </a:lnTo>
                <a:lnTo>
                  <a:pt x="25" y="5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7" name="Freeform 525"/>
          <p:cNvSpPr>
            <a:spLocks/>
          </p:cNvSpPr>
          <p:nvPr/>
        </p:nvSpPr>
        <p:spPr bwMode="auto">
          <a:xfrm>
            <a:off x="8245733" y="7715594"/>
            <a:ext cx="26988" cy="19050"/>
          </a:xfrm>
          <a:custGeom>
            <a:avLst/>
            <a:gdLst>
              <a:gd name="T0" fmla="*/ 30 w 50"/>
              <a:gd name="T1" fmla="*/ 15 h 36"/>
              <a:gd name="T2" fmla="*/ 34 w 50"/>
              <a:gd name="T3" fmla="*/ 11 h 36"/>
              <a:gd name="T4" fmla="*/ 48 w 50"/>
              <a:gd name="T5" fmla="*/ 2 h 36"/>
              <a:gd name="T6" fmla="*/ 48 w 50"/>
              <a:gd name="T7" fmla="*/ 2 h 36"/>
              <a:gd name="T8" fmla="*/ 49 w 50"/>
              <a:gd name="T9" fmla="*/ 4 h 36"/>
              <a:gd name="T10" fmla="*/ 49 w 50"/>
              <a:gd name="T11" fmla="*/ 2 h 36"/>
              <a:gd name="T12" fmla="*/ 50 w 50"/>
              <a:gd name="T13" fmla="*/ 1 h 36"/>
              <a:gd name="T14" fmla="*/ 44 w 50"/>
              <a:gd name="T15" fmla="*/ 0 h 36"/>
              <a:gd name="T16" fmla="*/ 34 w 50"/>
              <a:gd name="T17" fmla="*/ 0 h 36"/>
              <a:gd name="T18" fmla="*/ 31 w 50"/>
              <a:gd name="T19" fmla="*/ 0 h 36"/>
              <a:gd name="T20" fmla="*/ 30 w 50"/>
              <a:gd name="T21" fmla="*/ 2 h 36"/>
              <a:gd name="T22" fmla="*/ 28 w 50"/>
              <a:gd name="T23" fmla="*/ 7 h 36"/>
              <a:gd name="T24" fmla="*/ 25 w 50"/>
              <a:gd name="T25" fmla="*/ 4 h 36"/>
              <a:gd name="T26" fmla="*/ 22 w 50"/>
              <a:gd name="T27" fmla="*/ 2 h 36"/>
              <a:gd name="T28" fmla="*/ 18 w 50"/>
              <a:gd name="T29" fmla="*/ 4 h 36"/>
              <a:gd name="T30" fmla="*/ 0 w 50"/>
              <a:gd name="T31" fmla="*/ 15 h 36"/>
              <a:gd name="T32" fmla="*/ 1 w 50"/>
              <a:gd name="T33" fmla="*/ 25 h 36"/>
              <a:gd name="T34" fmla="*/ 5 w 50"/>
              <a:gd name="T35" fmla="*/ 34 h 36"/>
              <a:gd name="T36" fmla="*/ 10 w 50"/>
              <a:gd name="T37" fmla="*/ 36 h 36"/>
              <a:gd name="T38" fmla="*/ 18 w 50"/>
              <a:gd name="T39" fmla="*/ 30 h 36"/>
              <a:gd name="T40" fmla="*/ 29 w 50"/>
              <a:gd name="T41" fmla="*/ 16 h 36"/>
              <a:gd name="T42" fmla="*/ 30 w 50"/>
              <a:gd name="T43"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36">
                <a:moveTo>
                  <a:pt x="30" y="15"/>
                </a:moveTo>
                <a:lnTo>
                  <a:pt x="34" y="11"/>
                </a:lnTo>
                <a:lnTo>
                  <a:pt x="48" y="2"/>
                </a:lnTo>
                <a:lnTo>
                  <a:pt x="48" y="2"/>
                </a:lnTo>
                <a:lnTo>
                  <a:pt x="49" y="4"/>
                </a:lnTo>
                <a:lnTo>
                  <a:pt x="49" y="2"/>
                </a:lnTo>
                <a:lnTo>
                  <a:pt x="50" y="1"/>
                </a:lnTo>
                <a:lnTo>
                  <a:pt x="44" y="0"/>
                </a:lnTo>
                <a:lnTo>
                  <a:pt x="34" y="0"/>
                </a:lnTo>
                <a:lnTo>
                  <a:pt x="31" y="0"/>
                </a:lnTo>
                <a:lnTo>
                  <a:pt x="30" y="2"/>
                </a:lnTo>
                <a:lnTo>
                  <a:pt x="28" y="7"/>
                </a:lnTo>
                <a:lnTo>
                  <a:pt x="25" y="4"/>
                </a:lnTo>
                <a:lnTo>
                  <a:pt x="22" y="2"/>
                </a:lnTo>
                <a:lnTo>
                  <a:pt x="18" y="4"/>
                </a:lnTo>
                <a:lnTo>
                  <a:pt x="0" y="15"/>
                </a:lnTo>
                <a:lnTo>
                  <a:pt x="1" y="25"/>
                </a:lnTo>
                <a:lnTo>
                  <a:pt x="5" y="34"/>
                </a:lnTo>
                <a:lnTo>
                  <a:pt x="10" y="36"/>
                </a:lnTo>
                <a:lnTo>
                  <a:pt x="18" y="30"/>
                </a:lnTo>
                <a:lnTo>
                  <a:pt x="29" y="16"/>
                </a:lnTo>
                <a:lnTo>
                  <a:pt x="30"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8" name="Freeform 526"/>
          <p:cNvSpPr>
            <a:spLocks/>
          </p:cNvSpPr>
          <p:nvPr/>
        </p:nvSpPr>
        <p:spPr bwMode="auto">
          <a:xfrm>
            <a:off x="8133020" y="7539382"/>
            <a:ext cx="28575" cy="17463"/>
          </a:xfrm>
          <a:custGeom>
            <a:avLst/>
            <a:gdLst>
              <a:gd name="T0" fmla="*/ 48 w 54"/>
              <a:gd name="T1" fmla="*/ 0 h 32"/>
              <a:gd name="T2" fmla="*/ 44 w 54"/>
              <a:gd name="T3" fmla="*/ 0 h 32"/>
              <a:gd name="T4" fmla="*/ 42 w 54"/>
              <a:gd name="T5" fmla="*/ 1 h 32"/>
              <a:gd name="T6" fmla="*/ 38 w 54"/>
              <a:gd name="T7" fmla="*/ 2 h 32"/>
              <a:gd name="T8" fmla="*/ 22 w 54"/>
              <a:gd name="T9" fmla="*/ 3 h 32"/>
              <a:gd name="T10" fmla="*/ 17 w 54"/>
              <a:gd name="T11" fmla="*/ 5 h 32"/>
              <a:gd name="T12" fmla="*/ 17 w 54"/>
              <a:gd name="T13" fmla="*/ 7 h 32"/>
              <a:gd name="T14" fmla="*/ 13 w 54"/>
              <a:gd name="T15" fmla="*/ 12 h 32"/>
              <a:gd name="T16" fmla="*/ 8 w 54"/>
              <a:gd name="T17" fmla="*/ 13 h 32"/>
              <a:gd name="T18" fmla="*/ 3 w 54"/>
              <a:gd name="T19" fmla="*/ 14 h 32"/>
              <a:gd name="T20" fmla="*/ 0 w 54"/>
              <a:gd name="T21" fmla="*/ 16 h 32"/>
              <a:gd name="T22" fmla="*/ 3 w 54"/>
              <a:gd name="T23" fmla="*/ 18 h 32"/>
              <a:gd name="T24" fmla="*/ 6 w 54"/>
              <a:gd name="T25" fmla="*/ 22 h 32"/>
              <a:gd name="T26" fmla="*/ 10 w 54"/>
              <a:gd name="T27" fmla="*/ 27 h 32"/>
              <a:gd name="T28" fmla="*/ 18 w 54"/>
              <a:gd name="T29" fmla="*/ 32 h 32"/>
              <a:gd name="T30" fmla="*/ 26 w 54"/>
              <a:gd name="T31" fmla="*/ 32 h 32"/>
              <a:gd name="T32" fmla="*/ 33 w 54"/>
              <a:gd name="T33" fmla="*/ 31 h 32"/>
              <a:gd name="T34" fmla="*/ 36 w 54"/>
              <a:gd name="T35" fmla="*/ 30 h 32"/>
              <a:gd name="T36" fmla="*/ 37 w 54"/>
              <a:gd name="T37" fmla="*/ 26 h 32"/>
              <a:gd name="T38" fmla="*/ 38 w 54"/>
              <a:gd name="T39" fmla="*/ 24 h 32"/>
              <a:gd name="T40" fmla="*/ 37 w 54"/>
              <a:gd name="T41" fmla="*/ 23 h 32"/>
              <a:gd name="T42" fmla="*/ 44 w 54"/>
              <a:gd name="T43" fmla="*/ 23 h 32"/>
              <a:gd name="T44" fmla="*/ 46 w 54"/>
              <a:gd name="T45" fmla="*/ 22 h 32"/>
              <a:gd name="T46" fmla="*/ 49 w 54"/>
              <a:gd name="T47" fmla="*/ 20 h 32"/>
              <a:gd name="T48" fmla="*/ 54 w 54"/>
              <a:gd name="T49" fmla="*/ 13 h 32"/>
              <a:gd name="T50" fmla="*/ 54 w 54"/>
              <a:gd name="T51" fmla="*/ 5 h 32"/>
              <a:gd name="T52" fmla="*/ 48 w 54"/>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32">
                <a:moveTo>
                  <a:pt x="48" y="0"/>
                </a:moveTo>
                <a:lnTo>
                  <a:pt x="44" y="0"/>
                </a:lnTo>
                <a:lnTo>
                  <a:pt x="42" y="1"/>
                </a:lnTo>
                <a:lnTo>
                  <a:pt x="38" y="2"/>
                </a:lnTo>
                <a:lnTo>
                  <a:pt x="22" y="3"/>
                </a:lnTo>
                <a:lnTo>
                  <a:pt x="17" y="5"/>
                </a:lnTo>
                <a:lnTo>
                  <a:pt x="17" y="7"/>
                </a:lnTo>
                <a:lnTo>
                  <a:pt x="13" y="12"/>
                </a:lnTo>
                <a:lnTo>
                  <a:pt x="8" y="13"/>
                </a:lnTo>
                <a:lnTo>
                  <a:pt x="3" y="14"/>
                </a:lnTo>
                <a:lnTo>
                  <a:pt x="0" y="16"/>
                </a:lnTo>
                <a:lnTo>
                  <a:pt x="3" y="18"/>
                </a:lnTo>
                <a:lnTo>
                  <a:pt x="6" y="22"/>
                </a:lnTo>
                <a:lnTo>
                  <a:pt x="10" y="27"/>
                </a:lnTo>
                <a:lnTo>
                  <a:pt x="18" y="32"/>
                </a:lnTo>
                <a:lnTo>
                  <a:pt x="26" y="32"/>
                </a:lnTo>
                <a:lnTo>
                  <a:pt x="33" y="31"/>
                </a:lnTo>
                <a:lnTo>
                  <a:pt x="36" y="30"/>
                </a:lnTo>
                <a:lnTo>
                  <a:pt x="37" y="26"/>
                </a:lnTo>
                <a:lnTo>
                  <a:pt x="38" y="24"/>
                </a:lnTo>
                <a:lnTo>
                  <a:pt x="37" y="23"/>
                </a:lnTo>
                <a:lnTo>
                  <a:pt x="44" y="23"/>
                </a:lnTo>
                <a:lnTo>
                  <a:pt x="46" y="22"/>
                </a:lnTo>
                <a:lnTo>
                  <a:pt x="49" y="20"/>
                </a:lnTo>
                <a:lnTo>
                  <a:pt x="54" y="13"/>
                </a:lnTo>
                <a:lnTo>
                  <a:pt x="54" y="5"/>
                </a:lnTo>
                <a:lnTo>
                  <a:pt x="48"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9" name="Freeform 527"/>
          <p:cNvSpPr>
            <a:spLocks/>
          </p:cNvSpPr>
          <p:nvPr/>
        </p:nvSpPr>
        <p:spPr bwMode="auto">
          <a:xfrm>
            <a:off x="8106033" y="7533032"/>
            <a:ext cx="34925" cy="11113"/>
          </a:xfrm>
          <a:custGeom>
            <a:avLst/>
            <a:gdLst>
              <a:gd name="T0" fmla="*/ 58 w 65"/>
              <a:gd name="T1" fmla="*/ 4 h 21"/>
              <a:gd name="T2" fmla="*/ 47 w 65"/>
              <a:gd name="T3" fmla="*/ 3 h 21"/>
              <a:gd name="T4" fmla="*/ 44 w 65"/>
              <a:gd name="T5" fmla="*/ 3 h 21"/>
              <a:gd name="T6" fmla="*/ 41 w 65"/>
              <a:gd name="T7" fmla="*/ 4 h 21"/>
              <a:gd name="T8" fmla="*/ 37 w 65"/>
              <a:gd name="T9" fmla="*/ 4 h 21"/>
              <a:gd name="T10" fmla="*/ 31 w 65"/>
              <a:gd name="T11" fmla="*/ 5 h 21"/>
              <a:gd name="T12" fmla="*/ 24 w 65"/>
              <a:gd name="T13" fmla="*/ 5 h 21"/>
              <a:gd name="T14" fmla="*/ 14 w 65"/>
              <a:gd name="T15" fmla="*/ 2 h 21"/>
              <a:gd name="T16" fmla="*/ 5 w 65"/>
              <a:gd name="T17" fmla="*/ 0 h 21"/>
              <a:gd name="T18" fmla="*/ 3 w 65"/>
              <a:gd name="T19" fmla="*/ 2 h 21"/>
              <a:gd name="T20" fmla="*/ 1 w 65"/>
              <a:gd name="T21" fmla="*/ 3 h 21"/>
              <a:gd name="T22" fmla="*/ 1 w 65"/>
              <a:gd name="T23" fmla="*/ 4 h 21"/>
              <a:gd name="T24" fmla="*/ 0 w 65"/>
              <a:gd name="T25" fmla="*/ 5 h 21"/>
              <a:gd name="T26" fmla="*/ 0 w 65"/>
              <a:gd name="T27" fmla="*/ 7 h 21"/>
              <a:gd name="T28" fmla="*/ 3 w 65"/>
              <a:gd name="T29" fmla="*/ 9 h 21"/>
              <a:gd name="T30" fmla="*/ 3 w 65"/>
              <a:gd name="T31" fmla="*/ 9 h 21"/>
              <a:gd name="T32" fmla="*/ 8 w 65"/>
              <a:gd name="T33" fmla="*/ 13 h 21"/>
              <a:gd name="T34" fmla="*/ 31 w 65"/>
              <a:gd name="T35" fmla="*/ 18 h 21"/>
              <a:gd name="T36" fmla="*/ 36 w 65"/>
              <a:gd name="T37" fmla="*/ 17 h 21"/>
              <a:gd name="T38" fmla="*/ 38 w 65"/>
              <a:gd name="T39" fmla="*/ 17 h 21"/>
              <a:gd name="T40" fmla="*/ 41 w 65"/>
              <a:gd name="T41" fmla="*/ 19 h 21"/>
              <a:gd name="T42" fmla="*/ 63 w 65"/>
              <a:gd name="T43" fmla="*/ 21 h 21"/>
              <a:gd name="T44" fmla="*/ 64 w 65"/>
              <a:gd name="T45" fmla="*/ 17 h 21"/>
              <a:gd name="T46" fmla="*/ 65 w 65"/>
              <a:gd name="T47" fmla="*/ 12 h 21"/>
              <a:gd name="T48" fmla="*/ 63 w 65"/>
              <a:gd name="T49" fmla="*/ 6 h 21"/>
              <a:gd name="T50" fmla="*/ 58 w 65"/>
              <a:gd name="T5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21">
                <a:moveTo>
                  <a:pt x="58" y="4"/>
                </a:moveTo>
                <a:lnTo>
                  <a:pt x="47" y="3"/>
                </a:lnTo>
                <a:lnTo>
                  <a:pt x="44" y="3"/>
                </a:lnTo>
                <a:lnTo>
                  <a:pt x="41" y="4"/>
                </a:lnTo>
                <a:lnTo>
                  <a:pt x="37" y="4"/>
                </a:lnTo>
                <a:lnTo>
                  <a:pt x="31" y="5"/>
                </a:lnTo>
                <a:lnTo>
                  <a:pt x="24" y="5"/>
                </a:lnTo>
                <a:lnTo>
                  <a:pt x="14" y="2"/>
                </a:lnTo>
                <a:lnTo>
                  <a:pt x="5" y="0"/>
                </a:lnTo>
                <a:lnTo>
                  <a:pt x="3" y="2"/>
                </a:lnTo>
                <a:lnTo>
                  <a:pt x="1" y="3"/>
                </a:lnTo>
                <a:lnTo>
                  <a:pt x="1" y="4"/>
                </a:lnTo>
                <a:lnTo>
                  <a:pt x="0" y="5"/>
                </a:lnTo>
                <a:lnTo>
                  <a:pt x="0" y="7"/>
                </a:lnTo>
                <a:lnTo>
                  <a:pt x="3" y="9"/>
                </a:lnTo>
                <a:lnTo>
                  <a:pt x="3" y="9"/>
                </a:lnTo>
                <a:lnTo>
                  <a:pt x="8" y="13"/>
                </a:lnTo>
                <a:lnTo>
                  <a:pt x="31" y="18"/>
                </a:lnTo>
                <a:lnTo>
                  <a:pt x="36" y="17"/>
                </a:lnTo>
                <a:lnTo>
                  <a:pt x="38" y="17"/>
                </a:lnTo>
                <a:lnTo>
                  <a:pt x="41" y="19"/>
                </a:lnTo>
                <a:lnTo>
                  <a:pt x="63" y="21"/>
                </a:lnTo>
                <a:lnTo>
                  <a:pt x="64" y="17"/>
                </a:lnTo>
                <a:lnTo>
                  <a:pt x="65" y="12"/>
                </a:lnTo>
                <a:lnTo>
                  <a:pt x="63" y="6"/>
                </a:lnTo>
                <a:lnTo>
                  <a:pt x="58"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0" name="Freeform 528"/>
          <p:cNvSpPr>
            <a:spLocks/>
          </p:cNvSpPr>
          <p:nvPr/>
        </p:nvSpPr>
        <p:spPr bwMode="auto">
          <a:xfrm>
            <a:off x="7882195" y="6631332"/>
            <a:ext cx="23813" cy="20638"/>
          </a:xfrm>
          <a:custGeom>
            <a:avLst/>
            <a:gdLst>
              <a:gd name="T0" fmla="*/ 17 w 43"/>
              <a:gd name="T1" fmla="*/ 11 h 38"/>
              <a:gd name="T2" fmla="*/ 14 w 43"/>
              <a:gd name="T3" fmla="*/ 1 h 38"/>
              <a:gd name="T4" fmla="*/ 10 w 43"/>
              <a:gd name="T5" fmla="*/ 0 h 38"/>
              <a:gd name="T6" fmla="*/ 7 w 43"/>
              <a:gd name="T7" fmla="*/ 1 h 38"/>
              <a:gd name="T8" fmla="*/ 4 w 43"/>
              <a:gd name="T9" fmla="*/ 3 h 38"/>
              <a:gd name="T10" fmla="*/ 0 w 43"/>
              <a:gd name="T11" fmla="*/ 7 h 38"/>
              <a:gd name="T12" fmla="*/ 2 w 43"/>
              <a:gd name="T13" fmla="*/ 13 h 38"/>
              <a:gd name="T14" fmla="*/ 7 w 43"/>
              <a:gd name="T15" fmla="*/ 30 h 38"/>
              <a:gd name="T16" fmla="*/ 10 w 43"/>
              <a:gd name="T17" fmla="*/ 35 h 38"/>
              <a:gd name="T18" fmla="*/ 10 w 43"/>
              <a:gd name="T19" fmla="*/ 34 h 38"/>
              <a:gd name="T20" fmla="*/ 11 w 43"/>
              <a:gd name="T21" fmla="*/ 32 h 38"/>
              <a:gd name="T22" fmla="*/ 12 w 43"/>
              <a:gd name="T23" fmla="*/ 32 h 38"/>
              <a:gd name="T24" fmla="*/ 14 w 43"/>
              <a:gd name="T25" fmla="*/ 31 h 38"/>
              <a:gd name="T26" fmla="*/ 16 w 43"/>
              <a:gd name="T27" fmla="*/ 29 h 38"/>
              <a:gd name="T28" fmla="*/ 17 w 43"/>
              <a:gd name="T29" fmla="*/ 29 h 38"/>
              <a:gd name="T30" fmla="*/ 17 w 43"/>
              <a:gd name="T31" fmla="*/ 30 h 38"/>
              <a:gd name="T32" fmla="*/ 17 w 43"/>
              <a:gd name="T33" fmla="*/ 31 h 38"/>
              <a:gd name="T34" fmla="*/ 18 w 43"/>
              <a:gd name="T35" fmla="*/ 34 h 38"/>
              <a:gd name="T36" fmla="*/ 25 w 43"/>
              <a:gd name="T37" fmla="*/ 38 h 38"/>
              <a:gd name="T38" fmla="*/ 35 w 43"/>
              <a:gd name="T39" fmla="*/ 32 h 38"/>
              <a:gd name="T40" fmla="*/ 43 w 43"/>
              <a:gd name="T41" fmla="*/ 22 h 38"/>
              <a:gd name="T42" fmla="*/ 40 w 43"/>
              <a:gd name="T43" fmla="*/ 13 h 38"/>
              <a:gd name="T44" fmla="*/ 36 w 43"/>
              <a:gd name="T45" fmla="*/ 10 h 38"/>
              <a:gd name="T46" fmla="*/ 28 w 43"/>
              <a:gd name="T47" fmla="*/ 12 h 38"/>
              <a:gd name="T48" fmla="*/ 20 w 43"/>
              <a:gd name="T49" fmla="*/ 19 h 38"/>
              <a:gd name="T50" fmla="*/ 17 w 43"/>
              <a:gd name="T51" fmla="*/ 28 h 38"/>
              <a:gd name="T52" fmla="*/ 17 w 43"/>
              <a:gd name="T53" fmla="*/ 24 h 38"/>
              <a:gd name="T54" fmla="*/ 17 w 43"/>
              <a:gd name="T55" fmla="*/ 14 h 38"/>
              <a:gd name="T56" fmla="*/ 17 w 43"/>
              <a:gd name="T57"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38">
                <a:moveTo>
                  <a:pt x="17" y="11"/>
                </a:moveTo>
                <a:lnTo>
                  <a:pt x="14" y="1"/>
                </a:lnTo>
                <a:lnTo>
                  <a:pt x="10" y="0"/>
                </a:lnTo>
                <a:lnTo>
                  <a:pt x="7" y="1"/>
                </a:lnTo>
                <a:lnTo>
                  <a:pt x="4" y="3"/>
                </a:lnTo>
                <a:lnTo>
                  <a:pt x="0" y="7"/>
                </a:lnTo>
                <a:lnTo>
                  <a:pt x="2" y="13"/>
                </a:lnTo>
                <a:lnTo>
                  <a:pt x="7" y="30"/>
                </a:lnTo>
                <a:lnTo>
                  <a:pt x="10" y="35"/>
                </a:lnTo>
                <a:lnTo>
                  <a:pt x="10" y="34"/>
                </a:lnTo>
                <a:lnTo>
                  <a:pt x="11" y="32"/>
                </a:lnTo>
                <a:lnTo>
                  <a:pt x="12" y="32"/>
                </a:lnTo>
                <a:lnTo>
                  <a:pt x="14" y="31"/>
                </a:lnTo>
                <a:lnTo>
                  <a:pt x="16" y="29"/>
                </a:lnTo>
                <a:lnTo>
                  <a:pt x="17" y="29"/>
                </a:lnTo>
                <a:lnTo>
                  <a:pt x="17" y="30"/>
                </a:lnTo>
                <a:lnTo>
                  <a:pt x="17" y="31"/>
                </a:lnTo>
                <a:lnTo>
                  <a:pt x="18" y="34"/>
                </a:lnTo>
                <a:lnTo>
                  <a:pt x="25" y="38"/>
                </a:lnTo>
                <a:lnTo>
                  <a:pt x="35" y="32"/>
                </a:lnTo>
                <a:lnTo>
                  <a:pt x="43" y="22"/>
                </a:lnTo>
                <a:lnTo>
                  <a:pt x="40" y="13"/>
                </a:lnTo>
                <a:lnTo>
                  <a:pt x="36" y="10"/>
                </a:lnTo>
                <a:lnTo>
                  <a:pt x="28" y="12"/>
                </a:lnTo>
                <a:lnTo>
                  <a:pt x="20" y="19"/>
                </a:lnTo>
                <a:lnTo>
                  <a:pt x="17" y="28"/>
                </a:lnTo>
                <a:lnTo>
                  <a:pt x="17" y="24"/>
                </a:lnTo>
                <a:lnTo>
                  <a:pt x="17" y="14"/>
                </a:lnTo>
                <a:lnTo>
                  <a:pt x="17"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1" name="Freeform 529"/>
          <p:cNvSpPr>
            <a:spLocks/>
          </p:cNvSpPr>
          <p:nvPr/>
        </p:nvSpPr>
        <p:spPr bwMode="auto">
          <a:xfrm>
            <a:off x="7945695" y="6832944"/>
            <a:ext cx="30163" cy="42863"/>
          </a:xfrm>
          <a:custGeom>
            <a:avLst/>
            <a:gdLst>
              <a:gd name="T0" fmla="*/ 56 w 56"/>
              <a:gd name="T1" fmla="*/ 6 h 81"/>
              <a:gd name="T2" fmla="*/ 56 w 56"/>
              <a:gd name="T3" fmla="*/ 0 h 81"/>
              <a:gd name="T4" fmla="*/ 49 w 56"/>
              <a:gd name="T5" fmla="*/ 3 h 81"/>
              <a:gd name="T6" fmla="*/ 42 w 56"/>
              <a:gd name="T7" fmla="*/ 9 h 81"/>
              <a:gd name="T8" fmla="*/ 35 w 56"/>
              <a:gd name="T9" fmla="*/ 15 h 81"/>
              <a:gd name="T10" fmla="*/ 29 w 56"/>
              <a:gd name="T11" fmla="*/ 26 h 81"/>
              <a:gd name="T12" fmla="*/ 15 w 56"/>
              <a:gd name="T13" fmla="*/ 37 h 81"/>
              <a:gd name="T14" fmla="*/ 0 w 56"/>
              <a:gd name="T15" fmla="*/ 51 h 81"/>
              <a:gd name="T16" fmla="*/ 0 w 56"/>
              <a:gd name="T17" fmla="*/ 67 h 81"/>
              <a:gd name="T18" fmla="*/ 4 w 56"/>
              <a:gd name="T19" fmla="*/ 68 h 81"/>
              <a:gd name="T20" fmla="*/ 10 w 56"/>
              <a:gd name="T21" fmla="*/ 66 h 81"/>
              <a:gd name="T22" fmla="*/ 15 w 56"/>
              <a:gd name="T23" fmla="*/ 66 h 81"/>
              <a:gd name="T24" fmla="*/ 24 w 56"/>
              <a:gd name="T25" fmla="*/ 68 h 81"/>
              <a:gd name="T26" fmla="*/ 27 w 56"/>
              <a:gd name="T27" fmla="*/ 71 h 81"/>
              <a:gd name="T28" fmla="*/ 33 w 56"/>
              <a:gd name="T29" fmla="*/ 78 h 81"/>
              <a:gd name="T30" fmla="*/ 36 w 56"/>
              <a:gd name="T31" fmla="*/ 81 h 81"/>
              <a:gd name="T32" fmla="*/ 39 w 56"/>
              <a:gd name="T33" fmla="*/ 79 h 81"/>
              <a:gd name="T34" fmla="*/ 43 w 56"/>
              <a:gd name="T35" fmla="*/ 77 h 81"/>
              <a:gd name="T36" fmla="*/ 44 w 56"/>
              <a:gd name="T37" fmla="*/ 73 h 81"/>
              <a:gd name="T38" fmla="*/ 44 w 56"/>
              <a:gd name="T39" fmla="*/ 69 h 81"/>
              <a:gd name="T40" fmla="*/ 48 w 56"/>
              <a:gd name="T41" fmla="*/ 66 h 81"/>
              <a:gd name="T42" fmla="*/ 52 w 56"/>
              <a:gd name="T43" fmla="*/ 64 h 81"/>
              <a:gd name="T44" fmla="*/ 53 w 56"/>
              <a:gd name="T45" fmla="*/ 59 h 81"/>
              <a:gd name="T46" fmla="*/ 54 w 56"/>
              <a:gd name="T47" fmla="*/ 54 h 81"/>
              <a:gd name="T48" fmla="*/ 52 w 56"/>
              <a:gd name="T49" fmla="*/ 24 h 81"/>
              <a:gd name="T50" fmla="*/ 52 w 56"/>
              <a:gd name="T51" fmla="*/ 16 h 81"/>
              <a:gd name="T52" fmla="*/ 56 w 56"/>
              <a:gd name="T53"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81">
                <a:moveTo>
                  <a:pt x="56" y="6"/>
                </a:moveTo>
                <a:lnTo>
                  <a:pt x="56" y="0"/>
                </a:lnTo>
                <a:lnTo>
                  <a:pt x="49" y="3"/>
                </a:lnTo>
                <a:lnTo>
                  <a:pt x="42" y="9"/>
                </a:lnTo>
                <a:lnTo>
                  <a:pt x="35" y="15"/>
                </a:lnTo>
                <a:lnTo>
                  <a:pt x="29" y="26"/>
                </a:lnTo>
                <a:lnTo>
                  <a:pt x="15" y="37"/>
                </a:lnTo>
                <a:lnTo>
                  <a:pt x="0" y="51"/>
                </a:lnTo>
                <a:lnTo>
                  <a:pt x="0" y="67"/>
                </a:lnTo>
                <a:lnTo>
                  <a:pt x="4" y="68"/>
                </a:lnTo>
                <a:lnTo>
                  <a:pt x="10" y="66"/>
                </a:lnTo>
                <a:lnTo>
                  <a:pt x="15" y="66"/>
                </a:lnTo>
                <a:lnTo>
                  <a:pt x="24" y="68"/>
                </a:lnTo>
                <a:lnTo>
                  <a:pt x="27" y="71"/>
                </a:lnTo>
                <a:lnTo>
                  <a:pt x="33" y="78"/>
                </a:lnTo>
                <a:lnTo>
                  <a:pt x="36" y="81"/>
                </a:lnTo>
                <a:lnTo>
                  <a:pt x="39" y="79"/>
                </a:lnTo>
                <a:lnTo>
                  <a:pt x="43" y="77"/>
                </a:lnTo>
                <a:lnTo>
                  <a:pt x="44" y="73"/>
                </a:lnTo>
                <a:lnTo>
                  <a:pt x="44" y="69"/>
                </a:lnTo>
                <a:lnTo>
                  <a:pt x="48" y="66"/>
                </a:lnTo>
                <a:lnTo>
                  <a:pt x="52" y="64"/>
                </a:lnTo>
                <a:lnTo>
                  <a:pt x="53" y="59"/>
                </a:lnTo>
                <a:lnTo>
                  <a:pt x="54" y="54"/>
                </a:lnTo>
                <a:lnTo>
                  <a:pt x="52" y="24"/>
                </a:lnTo>
                <a:lnTo>
                  <a:pt x="52" y="16"/>
                </a:lnTo>
                <a:lnTo>
                  <a:pt x="56"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2" name="Freeform 530"/>
          <p:cNvSpPr>
            <a:spLocks/>
          </p:cNvSpPr>
          <p:nvPr/>
        </p:nvSpPr>
        <p:spPr bwMode="auto">
          <a:xfrm>
            <a:off x="7909183" y="6859932"/>
            <a:ext cx="30163" cy="46038"/>
          </a:xfrm>
          <a:custGeom>
            <a:avLst/>
            <a:gdLst>
              <a:gd name="T0" fmla="*/ 38 w 56"/>
              <a:gd name="T1" fmla="*/ 18 h 87"/>
              <a:gd name="T2" fmla="*/ 34 w 56"/>
              <a:gd name="T3" fmla="*/ 23 h 87"/>
              <a:gd name="T4" fmla="*/ 15 w 56"/>
              <a:gd name="T5" fmla="*/ 34 h 87"/>
              <a:gd name="T6" fmla="*/ 10 w 56"/>
              <a:gd name="T7" fmla="*/ 40 h 87"/>
              <a:gd name="T8" fmla="*/ 6 w 56"/>
              <a:gd name="T9" fmla="*/ 47 h 87"/>
              <a:gd name="T10" fmla="*/ 3 w 56"/>
              <a:gd name="T11" fmla="*/ 55 h 87"/>
              <a:gd name="T12" fmla="*/ 0 w 56"/>
              <a:gd name="T13" fmla="*/ 63 h 87"/>
              <a:gd name="T14" fmla="*/ 1 w 56"/>
              <a:gd name="T15" fmla="*/ 66 h 87"/>
              <a:gd name="T16" fmla="*/ 4 w 56"/>
              <a:gd name="T17" fmla="*/ 72 h 87"/>
              <a:gd name="T18" fmla="*/ 5 w 56"/>
              <a:gd name="T19" fmla="*/ 74 h 87"/>
              <a:gd name="T20" fmla="*/ 5 w 56"/>
              <a:gd name="T21" fmla="*/ 79 h 87"/>
              <a:gd name="T22" fmla="*/ 6 w 56"/>
              <a:gd name="T23" fmla="*/ 81 h 87"/>
              <a:gd name="T24" fmla="*/ 7 w 56"/>
              <a:gd name="T25" fmla="*/ 82 h 87"/>
              <a:gd name="T26" fmla="*/ 10 w 56"/>
              <a:gd name="T27" fmla="*/ 77 h 87"/>
              <a:gd name="T28" fmla="*/ 14 w 56"/>
              <a:gd name="T29" fmla="*/ 81 h 87"/>
              <a:gd name="T30" fmla="*/ 29 w 56"/>
              <a:gd name="T31" fmla="*/ 87 h 87"/>
              <a:gd name="T32" fmla="*/ 35 w 56"/>
              <a:gd name="T33" fmla="*/ 87 h 87"/>
              <a:gd name="T34" fmla="*/ 38 w 56"/>
              <a:gd name="T35" fmla="*/ 83 h 87"/>
              <a:gd name="T36" fmla="*/ 40 w 56"/>
              <a:gd name="T37" fmla="*/ 66 h 87"/>
              <a:gd name="T38" fmla="*/ 43 w 56"/>
              <a:gd name="T39" fmla="*/ 59 h 87"/>
              <a:gd name="T40" fmla="*/ 45 w 56"/>
              <a:gd name="T41" fmla="*/ 54 h 87"/>
              <a:gd name="T42" fmla="*/ 48 w 56"/>
              <a:gd name="T43" fmla="*/ 47 h 87"/>
              <a:gd name="T44" fmla="*/ 49 w 56"/>
              <a:gd name="T45" fmla="*/ 45 h 87"/>
              <a:gd name="T46" fmla="*/ 50 w 56"/>
              <a:gd name="T47" fmla="*/ 41 h 87"/>
              <a:gd name="T48" fmla="*/ 49 w 56"/>
              <a:gd name="T49" fmla="*/ 36 h 87"/>
              <a:gd name="T50" fmla="*/ 50 w 56"/>
              <a:gd name="T51" fmla="*/ 32 h 87"/>
              <a:gd name="T52" fmla="*/ 52 w 56"/>
              <a:gd name="T53" fmla="*/ 27 h 87"/>
              <a:gd name="T54" fmla="*/ 55 w 56"/>
              <a:gd name="T55" fmla="*/ 22 h 87"/>
              <a:gd name="T56" fmla="*/ 56 w 56"/>
              <a:gd name="T57" fmla="*/ 17 h 87"/>
              <a:gd name="T58" fmla="*/ 56 w 56"/>
              <a:gd name="T59" fmla="*/ 13 h 87"/>
              <a:gd name="T60" fmla="*/ 54 w 56"/>
              <a:gd name="T61" fmla="*/ 10 h 87"/>
              <a:gd name="T62" fmla="*/ 52 w 56"/>
              <a:gd name="T63" fmla="*/ 6 h 87"/>
              <a:gd name="T64" fmla="*/ 47 w 56"/>
              <a:gd name="T65" fmla="*/ 2 h 87"/>
              <a:gd name="T66" fmla="*/ 44 w 56"/>
              <a:gd name="T67" fmla="*/ 0 h 87"/>
              <a:gd name="T68" fmla="*/ 40 w 56"/>
              <a:gd name="T69" fmla="*/ 0 h 87"/>
              <a:gd name="T70" fmla="*/ 39 w 56"/>
              <a:gd name="T71" fmla="*/ 4 h 87"/>
              <a:gd name="T72" fmla="*/ 40 w 56"/>
              <a:gd name="T73" fmla="*/ 11 h 87"/>
              <a:gd name="T74" fmla="*/ 40 w 56"/>
              <a:gd name="T75" fmla="*/ 14 h 87"/>
              <a:gd name="T76" fmla="*/ 38 w 56"/>
              <a:gd name="T77"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87">
                <a:moveTo>
                  <a:pt x="38" y="18"/>
                </a:moveTo>
                <a:lnTo>
                  <a:pt x="34" y="23"/>
                </a:lnTo>
                <a:lnTo>
                  <a:pt x="15" y="34"/>
                </a:lnTo>
                <a:lnTo>
                  <a:pt x="10" y="40"/>
                </a:lnTo>
                <a:lnTo>
                  <a:pt x="6" y="47"/>
                </a:lnTo>
                <a:lnTo>
                  <a:pt x="3" y="55"/>
                </a:lnTo>
                <a:lnTo>
                  <a:pt x="0" y="63"/>
                </a:lnTo>
                <a:lnTo>
                  <a:pt x="1" y="66"/>
                </a:lnTo>
                <a:lnTo>
                  <a:pt x="4" y="72"/>
                </a:lnTo>
                <a:lnTo>
                  <a:pt x="5" y="74"/>
                </a:lnTo>
                <a:lnTo>
                  <a:pt x="5" y="79"/>
                </a:lnTo>
                <a:lnTo>
                  <a:pt x="6" y="81"/>
                </a:lnTo>
                <a:lnTo>
                  <a:pt x="7" y="82"/>
                </a:lnTo>
                <a:lnTo>
                  <a:pt x="10" y="77"/>
                </a:lnTo>
                <a:lnTo>
                  <a:pt x="14" y="81"/>
                </a:lnTo>
                <a:lnTo>
                  <a:pt x="29" y="87"/>
                </a:lnTo>
                <a:lnTo>
                  <a:pt x="35" y="87"/>
                </a:lnTo>
                <a:lnTo>
                  <a:pt x="38" y="83"/>
                </a:lnTo>
                <a:lnTo>
                  <a:pt x="40" y="66"/>
                </a:lnTo>
                <a:lnTo>
                  <a:pt x="43" y="59"/>
                </a:lnTo>
                <a:lnTo>
                  <a:pt x="45" y="54"/>
                </a:lnTo>
                <a:lnTo>
                  <a:pt x="48" y="47"/>
                </a:lnTo>
                <a:lnTo>
                  <a:pt x="49" y="45"/>
                </a:lnTo>
                <a:lnTo>
                  <a:pt x="50" y="41"/>
                </a:lnTo>
                <a:lnTo>
                  <a:pt x="49" y="36"/>
                </a:lnTo>
                <a:lnTo>
                  <a:pt x="50" y="32"/>
                </a:lnTo>
                <a:lnTo>
                  <a:pt x="52" y="27"/>
                </a:lnTo>
                <a:lnTo>
                  <a:pt x="55" y="22"/>
                </a:lnTo>
                <a:lnTo>
                  <a:pt x="56" y="17"/>
                </a:lnTo>
                <a:lnTo>
                  <a:pt x="56" y="13"/>
                </a:lnTo>
                <a:lnTo>
                  <a:pt x="54" y="10"/>
                </a:lnTo>
                <a:lnTo>
                  <a:pt x="52" y="6"/>
                </a:lnTo>
                <a:lnTo>
                  <a:pt x="47" y="2"/>
                </a:lnTo>
                <a:lnTo>
                  <a:pt x="44" y="0"/>
                </a:lnTo>
                <a:lnTo>
                  <a:pt x="40" y="0"/>
                </a:lnTo>
                <a:lnTo>
                  <a:pt x="39" y="4"/>
                </a:lnTo>
                <a:lnTo>
                  <a:pt x="40" y="11"/>
                </a:lnTo>
                <a:lnTo>
                  <a:pt x="40" y="14"/>
                </a:lnTo>
                <a:lnTo>
                  <a:pt x="38"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3" name="Freeform 531"/>
          <p:cNvSpPr>
            <a:spLocks/>
          </p:cNvSpPr>
          <p:nvPr/>
        </p:nvSpPr>
        <p:spPr bwMode="auto">
          <a:xfrm>
            <a:off x="7837745" y="6637682"/>
            <a:ext cx="14288" cy="22225"/>
          </a:xfrm>
          <a:custGeom>
            <a:avLst/>
            <a:gdLst>
              <a:gd name="T0" fmla="*/ 7 w 25"/>
              <a:gd name="T1" fmla="*/ 3 h 42"/>
              <a:gd name="T2" fmla="*/ 4 w 25"/>
              <a:gd name="T3" fmla="*/ 8 h 42"/>
              <a:gd name="T4" fmla="*/ 0 w 25"/>
              <a:gd name="T5" fmla="*/ 11 h 42"/>
              <a:gd name="T6" fmla="*/ 1 w 25"/>
              <a:gd name="T7" fmla="*/ 17 h 42"/>
              <a:gd name="T8" fmla="*/ 6 w 25"/>
              <a:gd name="T9" fmla="*/ 29 h 42"/>
              <a:gd name="T10" fmla="*/ 9 w 25"/>
              <a:gd name="T11" fmla="*/ 30 h 42"/>
              <a:gd name="T12" fmla="*/ 9 w 25"/>
              <a:gd name="T13" fmla="*/ 36 h 42"/>
              <a:gd name="T14" fmla="*/ 12 w 25"/>
              <a:gd name="T15" fmla="*/ 40 h 42"/>
              <a:gd name="T16" fmla="*/ 16 w 25"/>
              <a:gd name="T17" fmla="*/ 42 h 42"/>
              <a:gd name="T18" fmla="*/ 21 w 25"/>
              <a:gd name="T19" fmla="*/ 42 h 42"/>
              <a:gd name="T20" fmla="*/ 25 w 25"/>
              <a:gd name="T21" fmla="*/ 33 h 42"/>
              <a:gd name="T22" fmla="*/ 23 w 25"/>
              <a:gd name="T23" fmla="*/ 22 h 42"/>
              <a:gd name="T24" fmla="*/ 15 w 25"/>
              <a:gd name="T25" fmla="*/ 1 h 42"/>
              <a:gd name="T26" fmla="*/ 12 w 25"/>
              <a:gd name="T27" fmla="*/ 0 h 42"/>
              <a:gd name="T28" fmla="*/ 7 w 25"/>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42">
                <a:moveTo>
                  <a:pt x="7" y="3"/>
                </a:moveTo>
                <a:lnTo>
                  <a:pt x="4" y="8"/>
                </a:lnTo>
                <a:lnTo>
                  <a:pt x="0" y="11"/>
                </a:lnTo>
                <a:lnTo>
                  <a:pt x="1" y="17"/>
                </a:lnTo>
                <a:lnTo>
                  <a:pt x="6" y="29"/>
                </a:lnTo>
                <a:lnTo>
                  <a:pt x="9" y="30"/>
                </a:lnTo>
                <a:lnTo>
                  <a:pt x="9" y="36"/>
                </a:lnTo>
                <a:lnTo>
                  <a:pt x="12" y="40"/>
                </a:lnTo>
                <a:lnTo>
                  <a:pt x="16" y="42"/>
                </a:lnTo>
                <a:lnTo>
                  <a:pt x="21" y="42"/>
                </a:lnTo>
                <a:lnTo>
                  <a:pt x="25" y="33"/>
                </a:lnTo>
                <a:lnTo>
                  <a:pt x="23" y="22"/>
                </a:lnTo>
                <a:lnTo>
                  <a:pt x="15" y="1"/>
                </a:lnTo>
                <a:lnTo>
                  <a:pt x="12" y="0"/>
                </a:lnTo>
                <a:lnTo>
                  <a:pt x="7"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4" name="Freeform 532"/>
          <p:cNvSpPr>
            <a:spLocks/>
          </p:cNvSpPr>
          <p:nvPr/>
        </p:nvSpPr>
        <p:spPr bwMode="auto">
          <a:xfrm>
            <a:off x="7864733" y="6715469"/>
            <a:ext cx="57150" cy="155575"/>
          </a:xfrm>
          <a:custGeom>
            <a:avLst/>
            <a:gdLst>
              <a:gd name="T0" fmla="*/ 20 w 110"/>
              <a:gd name="T1" fmla="*/ 3 h 294"/>
              <a:gd name="T2" fmla="*/ 7 w 110"/>
              <a:gd name="T3" fmla="*/ 9 h 294"/>
              <a:gd name="T4" fmla="*/ 12 w 110"/>
              <a:gd name="T5" fmla="*/ 31 h 294"/>
              <a:gd name="T6" fmla="*/ 5 w 110"/>
              <a:gd name="T7" fmla="*/ 48 h 294"/>
              <a:gd name="T8" fmla="*/ 1 w 110"/>
              <a:gd name="T9" fmla="*/ 62 h 294"/>
              <a:gd name="T10" fmla="*/ 17 w 110"/>
              <a:gd name="T11" fmla="*/ 84 h 294"/>
              <a:gd name="T12" fmla="*/ 12 w 110"/>
              <a:gd name="T13" fmla="*/ 104 h 294"/>
              <a:gd name="T14" fmla="*/ 32 w 110"/>
              <a:gd name="T15" fmla="*/ 102 h 294"/>
              <a:gd name="T16" fmla="*/ 52 w 110"/>
              <a:gd name="T17" fmla="*/ 120 h 294"/>
              <a:gd name="T18" fmla="*/ 32 w 110"/>
              <a:gd name="T19" fmla="*/ 110 h 294"/>
              <a:gd name="T20" fmla="*/ 10 w 110"/>
              <a:gd name="T21" fmla="*/ 122 h 294"/>
              <a:gd name="T22" fmla="*/ 26 w 110"/>
              <a:gd name="T23" fmla="*/ 127 h 294"/>
              <a:gd name="T24" fmla="*/ 40 w 110"/>
              <a:gd name="T25" fmla="*/ 126 h 294"/>
              <a:gd name="T26" fmla="*/ 32 w 110"/>
              <a:gd name="T27" fmla="*/ 130 h 294"/>
              <a:gd name="T28" fmla="*/ 41 w 110"/>
              <a:gd name="T29" fmla="*/ 137 h 294"/>
              <a:gd name="T30" fmla="*/ 30 w 110"/>
              <a:gd name="T31" fmla="*/ 141 h 294"/>
              <a:gd name="T32" fmla="*/ 39 w 110"/>
              <a:gd name="T33" fmla="*/ 148 h 294"/>
              <a:gd name="T34" fmla="*/ 25 w 110"/>
              <a:gd name="T35" fmla="*/ 169 h 294"/>
              <a:gd name="T36" fmla="*/ 31 w 110"/>
              <a:gd name="T37" fmla="*/ 179 h 294"/>
              <a:gd name="T38" fmla="*/ 36 w 110"/>
              <a:gd name="T39" fmla="*/ 185 h 294"/>
              <a:gd name="T40" fmla="*/ 27 w 110"/>
              <a:gd name="T41" fmla="*/ 203 h 294"/>
              <a:gd name="T42" fmla="*/ 36 w 110"/>
              <a:gd name="T43" fmla="*/ 214 h 294"/>
              <a:gd name="T44" fmla="*/ 34 w 110"/>
              <a:gd name="T45" fmla="*/ 219 h 294"/>
              <a:gd name="T46" fmla="*/ 40 w 110"/>
              <a:gd name="T47" fmla="*/ 235 h 294"/>
              <a:gd name="T48" fmla="*/ 50 w 110"/>
              <a:gd name="T49" fmla="*/ 234 h 294"/>
              <a:gd name="T50" fmla="*/ 46 w 110"/>
              <a:gd name="T51" fmla="*/ 240 h 294"/>
              <a:gd name="T52" fmla="*/ 47 w 110"/>
              <a:gd name="T53" fmla="*/ 248 h 294"/>
              <a:gd name="T54" fmla="*/ 50 w 110"/>
              <a:gd name="T55" fmla="*/ 272 h 294"/>
              <a:gd name="T56" fmla="*/ 51 w 110"/>
              <a:gd name="T57" fmla="*/ 288 h 294"/>
              <a:gd name="T58" fmla="*/ 64 w 110"/>
              <a:gd name="T59" fmla="*/ 294 h 294"/>
              <a:gd name="T60" fmla="*/ 71 w 110"/>
              <a:gd name="T61" fmla="*/ 275 h 294"/>
              <a:gd name="T62" fmla="*/ 75 w 110"/>
              <a:gd name="T63" fmla="*/ 260 h 294"/>
              <a:gd name="T64" fmla="*/ 83 w 110"/>
              <a:gd name="T65" fmla="*/ 269 h 294"/>
              <a:gd name="T66" fmla="*/ 92 w 110"/>
              <a:gd name="T67" fmla="*/ 254 h 294"/>
              <a:gd name="T68" fmla="*/ 99 w 110"/>
              <a:gd name="T69" fmla="*/ 238 h 294"/>
              <a:gd name="T70" fmla="*/ 110 w 110"/>
              <a:gd name="T71" fmla="*/ 231 h 294"/>
              <a:gd name="T72" fmla="*/ 104 w 110"/>
              <a:gd name="T73" fmla="*/ 209 h 294"/>
              <a:gd name="T74" fmla="*/ 84 w 110"/>
              <a:gd name="T75" fmla="*/ 198 h 294"/>
              <a:gd name="T76" fmla="*/ 75 w 110"/>
              <a:gd name="T77" fmla="*/ 191 h 294"/>
              <a:gd name="T78" fmla="*/ 90 w 110"/>
              <a:gd name="T79" fmla="*/ 197 h 294"/>
              <a:gd name="T80" fmla="*/ 100 w 110"/>
              <a:gd name="T81" fmla="*/ 199 h 294"/>
              <a:gd name="T82" fmla="*/ 84 w 110"/>
              <a:gd name="T83" fmla="*/ 151 h 294"/>
              <a:gd name="T84" fmla="*/ 78 w 110"/>
              <a:gd name="T85" fmla="*/ 110 h 294"/>
              <a:gd name="T86" fmla="*/ 69 w 110"/>
              <a:gd name="T87" fmla="*/ 85 h 294"/>
              <a:gd name="T88" fmla="*/ 66 w 110"/>
              <a:gd name="T89" fmla="*/ 72 h 294"/>
              <a:gd name="T90" fmla="*/ 52 w 110"/>
              <a:gd name="T91" fmla="*/ 42 h 294"/>
              <a:gd name="T92" fmla="*/ 51 w 110"/>
              <a:gd name="T93" fmla="*/ 35 h 294"/>
              <a:gd name="T94" fmla="*/ 42 w 110"/>
              <a:gd name="T95" fmla="*/ 1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294">
                <a:moveTo>
                  <a:pt x="32" y="2"/>
                </a:moveTo>
                <a:lnTo>
                  <a:pt x="30" y="0"/>
                </a:lnTo>
                <a:lnTo>
                  <a:pt x="20" y="3"/>
                </a:lnTo>
                <a:lnTo>
                  <a:pt x="15" y="3"/>
                </a:lnTo>
                <a:lnTo>
                  <a:pt x="12" y="5"/>
                </a:lnTo>
                <a:lnTo>
                  <a:pt x="7" y="9"/>
                </a:lnTo>
                <a:lnTo>
                  <a:pt x="0" y="19"/>
                </a:lnTo>
                <a:lnTo>
                  <a:pt x="10" y="28"/>
                </a:lnTo>
                <a:lnTo>
                  <a:pt x="12" y="31"/>
                </a:lnTo>
                <a:lnTo>
                  <a:pt x="11" y="38"/>
                </a:lnTo>
                <a:lnTo>
                  <a:pt x="8" y="43"/>
                </a:lnTo>
                <a:lnTo>
                  <a:pt x="5" y="48"/>
                </a:lnTo>
                <a:lnTo>
                  <a:pt x="2" y="52"/>
                </a:lnTo>
                <a:lnTo>
                  <a:pt x="0" y="59"/>
                </a:lnTo>
                <a:lnTo>
                  <a:pt x="1" y="62"/>
                </a:lnTo>
                <a:lnTo>
                  <a:pt x="7" y="66"/>
                </a:lnTo>
                <a:lnTo>
                  <a:pt x="17" y="78"/>
                </a:lnTo>
                <a:lnTo>
                  <a:pt x="17" y="84"/>
                </a:lnTo>
                <a:lnTo>
                  <a:pt x="11" y="94"/>
                </a:lnTo>
                <a:lnTo>
                  <a:pt x="10" y="99"/>
                </a:lnTo>
                <a:lnTo>
                  <a:pt x="12" y="104"/>
                </a:lnTo>
                <a:lnTo>
                  <a:pt x="16" y="105"/>
                </a:lnTo>
                <a:lnTo>
                  <a:pt x="23" y="102"/>
                </a:lnTo>
                <a:lnTo>
                  <a:pt x="32" y="102"/>
                </a:lnTo>
                <a:lnTo>
                  <a:pt x="41" y="105"/>
                </a:lnTo>
                <a:lnTo>
                  <a:pt x="49" y="110"/>
                </a:lnTo>
                <a:lnTo>
                  <a:pt x="52" y="120"/>
                </a:lnTo>
                <a:lnTo>
                  <a:pt x="50" y="121"/>
                </a:lnTo>
                <a:lnTo>
                  <a:pt x="44" y="115"/>
                </a:lnTo>
                <a:lnTo>
                  <a:pt x="32" y="110"/>
                </a:lnTo>
                <a:lnTo>
                  <a:pt x="20" y="109"/>
                </a:lnTo>
                <a:lnTo>
                  <a:pt x="11" y="115"/>
                </a:lnTo>
                <a:lnTo>
                  <a:pt x="10" y="122"/>
                </a:lnTo>
                <a:lnTo>
                  <a:pt x="13" y="126"/>
                </a:lnTo>
                <a:lnTo>
                  <a:pt x="22" y="129"/>
                </a:lnTo>
                <a:lnTo>
                  <a:pt x="26" y="127"/>
                </a:lnTo>
                <a:lnTo>
                  <a:pt x="32" y="122"/>
                </a:lnTo>
                <a:lnTo>
                  <a:pt x="36" y="120"/>
                </a:lnTo>
                <a:lnTo>
                  <a:pt x="40" y="126"/>
                </a:lnTo>
                <a:lnTo>
                  <a:pt x="34" y="128"/>
                </a:lnTo>
                <a:lnTo>
                  <a:pt x="33" y="128"/>
                </a:lnTo>
                <a:lnTo>
                  <a:pt x="32" y="130"/>
                </a:lnTo>
                <a:lnTo>
                  <a:pt x="35" y="129"/>
                </a:lnTo>
                <a:lnTo>
                  <a:pt x="37" y="131"/>
                </a:lnTo>
                <a:lnTo>
                  <a:pt x="41" y="137"/>
                </a:lnTo>
                <a:lnTo>
                  <a:pt x="36" y="138"/>
                </a:lnTo>
                <a:lnTo>
                  <a:pt x="33" y="139"/>
                </a:lnTo>
                <a:lnTo>
                  <a:pt x="30" y="141"/>
                </a:lnTo>
                <a:lnTo>
                  <a:pt x="34" y="142"/>
                </a:lnTo>
                <a:lnTo>
                  <a:pt x="37" y="145"/>
                </a:lnTo>
                <a:lnTo>
                  <a:pt x="39" y="148"/>
                </a:lnTo>
                <a:lnTo>
                  <a:pt x="37" y="155"/>
                </a:lnTo>
                <a:lnTo>
                  <a:pt x="34" y="159"/>
                </a:lnTo>
                <a:lnTo>
                  <a:pt x="25" y="169"/>
                </a:lnTo>
                <a:lnTo>
                  <a:pt x="24" y="173"/>
                </a:lnTo>
                <a:lnTo>
                  <a:pt x="26" y="178"/>
                </a:lnTo>
                <a:lnTo>
                  <a:pt x="31" y="179"/>
                </a:lnTo>
                <a:lnTo>
                  <a:pt x="35" y="179"/>
                </a:lnTo>
                <a:lnTo>
                  <a:pt x="37" y="180"/>
                </a:lnTo>
                <a:lnTo>
                  <a:pt x="36" y="185"/>
                </a:lnTo>
                <a:lnTo>
                  <a:pt x="33" y="190"/>
                </a:lnTo>
                <a:lnTo>
                  <a:pt x="27" y="199"/>
                </a:lnTo>
                <a:lnTo>
                  <a:pt x="27" y="203"/>
                </a:lnTo>
                <a:lnTo>
                  <a:pt x="27" y="210"/>
                </a:lnTo>
                <a:lnTo>
                  <a:pt x="29" y="214"/>
                </a:lnTo>
                <a:lnTo>
                  <a:pt x="36" y="214"/>
                </a:lnTo>
                <a:lnTo>
                  <a:pt x="36" y="215"/>
                </a:lnTo>
                <a:lnTo>
                  <a:pt x="35" y="217"/>
                </a:lnTo>
                <a:lnTo>
                  <a:pt x="34" y="219"/>
                </a:lnTo>
                <a:lnTo>
                  <a:pt x="34" y="221"/>
                </a:lnTo>
                <a:lnTo>
                  <a:pt x="37" y="233"/>
                </a:lnTo>
                <a:lnTo>
                  <a:pt x="40" y="235"/>
                </a:lnTo>
                <a:lnTo>
                  <a:pt x="43" y="235"/>
                </a:lnTo>
                <a:lnTo>
                  <a:pt x="46" y="235"/>
                </a:lnTo>
                <a:lnTo>
                  <a:pt x="50" y="234"/>
                </a:lnTo>
                <a:lnTo>
                  <a:pt x="51" y="237"/>
                </a:lnTo>
                <a:lnTo>
                  <a:pt x="47" y="238"/>
                </a:lnTo>
                <a:lnTo>
                  <a:pt x="46" y="240"/>
                </a:lnTo>
                <a:lnTo>
                  <a:pt x="51" y="247"/>
                </a:lnTo>
                <a:lnTo>
                  <a:pt x="50" y="248"/>
                </a:lnTo>
                <a:lnTo>
                  <a:pt x="47" y="248"/>
                </a:lnTo>
                <a:lnTo>
                  <a:pt x="46" y="248"/>
                </a:lnTo>
                <a:lnTo>
                  <a:pt x="46" y="254"/>
                </a:lnTo>
                <a:lnTo>
                  <a:pt x="50" y="272"/>
                </a:lnTo>
                <a:lnTo>
                  <a:pt x="50" y="276"/>
                </a:lnTo>
                <a:lnTo>
                  <a:pt x="49" y="284"/>
                </a:lnTo>
                <a:lnTo>
                  <a:pt x="51" y="288"/>
                </a:lnTo>
                <a:lnTo>
                  <a:pt x="55" y="288"/>
                </a:lnTo>
                <a:lnTo>
                  <a:pt x="61" y="287"/>
                </a:lnTo>
                <a:lnTo>
                  <a:pt x="64" y="294"/>
                </a:lnTo>
                <a:lnTo>
                  <a:pt x="69" y="292"/>
                </a:lnTo>
                <a:lnTo>
                  <a:pt x="72" y="285"/>
                </a:lnTo>
                <a:lnTo>
                  <a:pt x="71" y="275"/>
                </a:lnTo>
                <a:lnTo>
                  <a:pt x="73" y="270"/>
                </a:lnTo>
                <a:lnTo>
                  <a:pt x="74" y="265"/>
                </a:lnTo>
                <a:lnTo>
                  <a:pt x="75" y="260"/>
                </a:lnTo>
                <a:lnTo>
                  <a:pt x="78" y="258"/>
                </a:lnTo>
                <a:lnTo>
                  <a:pt x="81" y="267"/>
                </a:lnTo>
                <a:lnTo>
                  <a:pt x="83" y="269"/>
                </a:lnTo>
                <a:lnTo>
                  <a:pt x="89" y="263"/>
                </a:lnTo>
                <a:lnTo>
                  <a:pt x="91" y="258"/>
                </a:lnTo>
                <a:lnTo>
                  <a:pt x="92" y="254"/>
                </a:lnTo>
                <a:lnTo>
                  <a:pt x="93" y="247"/>
                </a:lnTo>
                <a:lnTo>
                  <a:pt x="96" y="242"/>
                </a:lnTo>
                <a:lnTo>
                  <a:pt x="99" y="238"/>
                </a:lnTo>
                <a:lnTo>
                  <a:pt x="103" y="235"/>
                </a:lnTo>
                <a:lnTo>
                  <a:pt x="106" y="231"/>
                </a:lnTo>
                <a:lnTo>
                  <a:pt x="110" y="231"/>
                </a:lnTo>
                <a:lnTo>
                  <a:pt x="110" y="225"/>
                </a:lnTo>
                <a:lnTo>
                  <a:pt x="108" y="217"/>
                </a:lnTo>
                <a:lnTo>
                  <a:pt x="104" y="209"/>
                </a:lnTo>
                <a:lnTo>
                  <a:pt x="101" y="206"/>
                </a:lnTo>
                <a:lnTo>
                  <a:pt x="89" y="201"/>
                </a:lnTo>
                <a:lnTo>
                  <a:pt x="84" y="198"/>
                </a:lnTo>
                <a:lnTo>
                  <a:pt x="81" y="191"/>
                </a:lnTo>
                <a:lnTo>
                  <a:pt x="80" y="193"/>
                </a:lnTo>
                <a:lnTo>
                  <a:pt x="75" y="191"/>
                </a:lnTo>
                <a:lnTo>
                  <a:pt x="79" y="187"/>
                </a:lnTo>
                <a:lnTo>
                  <a:pt x="82" y="188"/>
                </a:lnTo>
                <a:lnTo>
                  <a:pt x="90" y="197"/>
                </a:lnTo>
                <a:lnTo>
                  <a:pt x="92" y="199"/>
                </a:lnTo>
                <a:lnTo>
                  <a:pt x="95" y="199"/>
                </a:lnTo>
                <a:lnTo>
                  <a:pt x="100" y="199"/>
                </a:lnTo>
                <a:lnTo>
                  <a:pt x="100" y="195"/>
                </a:lnTo>
                <a:lnTo>
                  <a:pt x="100" y="191"/>
                </a:lnTo>
                <a:lnTo>
                  <a:pt x="84" y="151"/>
                </a:lnTo>
                <a:lnTo>
                  <a:pt x="79" y="118"/>
                </a:lnTo>
                <a:lnTo>
                  <a:pt x="78" y="116"/>
                </a:lnTo>
                <a:lnTo>
                  <a:pt x="78" y="110"/>
                </a:lnTo>
                <a:lnTo>
                  <a:pt x="74" y="90"/>
                </a:lnTo>
                <a:lnTo>
                  <a:pt x="73" y="88"/>
                </a:lnTo>
                <a:lnTo>
                  <a:pt x="69" y="85"/>
                </a:lnTo>
                <a:lnTo>
                  <a:pt x="68" y="81"/>
                </a:lnTo>
                <a:lnTo>
                  <a:pt x="68" y="76"/>
                </a:lnTo>
                <a:lnTo>
                  <a:pt x="66" y="72"/>
                </a:lnTo>
                <a:lnTo>
                  <a:pt x="61" y="67"/>
                </a:lnTo>
                <a:lnTo>
                  <a:pt x="55" y="47"/>
                </a:lnTo>
                <a:lnTo>
                  <a:pt x="52" y="42"/>
                </a:lnTo>
                <a:lnTo>
                  <a:pt x="51" y="40"/>
                </a:lnTo>
                <a:lnTo>
                  <a:pt x="52" y="37"/>
                </a:lnTo>
                <a:lnTo>
                  <a:pt x="51" y="35"/>
                </a:lnTo>
                <a:lnTo>
                  <a:pt x="45" y="30"/>
                </a:lnTo>
                <a:lnTo>
                  <a:pt x="44" y="28"/>
                </a:lnTo>
                <a:lnTo>
                  <a:pt x="42" y="19"/>
                </a:lnTo>
                <a:lnTo>
                  <a:pt x="34" y="9"/>
                </a:lnTo>
                <a:lnTo>
                  <a:pt x="32"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5" name="Freeform 533"/>
          <p:cNvSpPr>
            <a:spLocks/>
          </p:cNvSpPr>
          <p:nvPr/>
        </p:nvSpPr>
        <p:spPr bwMode="auto">
          <a:xfrm>
            <a:off x="7891720" y="6664669"/>
            <a:ext cx="11113" cy="14288"/>
          </a:xfrm>
          <a:custGeom>
            <a:avLst/>
            <a:gdLst>
              <a:gd name="T0" fmla="*/ 14 w 21"/>
              <a:gd name="T1" fmla="*/ 0 h 28"/>
              <a:gd name="T2" fmla="*/ 11 w 21"/>
              <a:gd name="T3" fmla="*/ 0 h 28"/>
              <a:gd name="T4" fmla="*/ 9 w 21"/>
              <a:gd name="T5" fmla="*/ 1 h 28"/>
              <a:gd name="T6" fmla="*/ 5 w 21"/>
              <a:gd name="T7" fmla="*/ 3 h 28"/>
              <a:gd name="T8" fmla="*/ 0 w 21"/>
              <a:gd name="T9" fmla="*/ 12 h 28"/>
              <a:gd name="T10" fmla="*/ 0 w 21"/>
              <a:gd name="T11" fmla="*/ 16 h 28"/>
              <a:gd name="T12" fmla="*/ 0 w 21"/>
              <a:gd name="T13" fmla="*/ 20 h 28"/>
              <a:gd name="T14" fmla="*/ 0 w 21"/>
              <a:gd name="T15" fmla="*/ 25 h 28"/>
              <a:gd name="T16" fmla="*/ 2 w 21"/>
              <a:gd name="T17" fmla="*/ 27 h 28"/>
              <a:gd name="T18" fmla="*/ 5 w 21"/>
              <a:gd name="T19" fmla="*/ 28 h 28"/>
              <a:gd name="T20" fmla="*/ 20 w 21"/>
              <a:gd name="T21" fmla="*/ 25 h 28"/>
              <a:gd name="T22" fmla="*/ 21 w 21"/>
              <a:gd name="T23" fmla="*/ 18 h 28"/>
              <a:gd name="T24" fmla="*/ 20 w 21"/>
              <a:gd name="T25" fmla="*/ 10 h 28"/>
              <a:gd name="T26" fmla="*/ 15 w 21"/>
              <a:gd name="T27" fmla="*/ 5 h 28"/>
              <a:gd name="T28" fmla="*/ 15 w 21"/>
              <a:gd name="T29" fmla="*/ 2 h 28"/>
              <a:gd name="T30" fmla="*/ 14 w 2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8">
                <a:moveTo>
                  <a:pt x="14" y="0"/>
                </a:moveTo>
                <a:lnTo>
                  <a:pt x="11" y="0"/>
                </a:lnTo>
                <a:lnTo>
                  <a:pt x="9" y="1"/>
                </a:lnTo>
                <a:lnTo>
                  <a:pt x="5" y="3"/>
                </a:lnTo>
                <a:lnTo>
                  <a:pt x="0" y="12"/>
                </a:lnTo>
                <a:lnTo>
                  <a:pt x="0" y="16"/>
                </a:lnTo>
                <a:lnTo>
                  <a:pt x="0" y="20"/>
                </a:lnTo>
                <a:lnTo>
                  <a:pt x="0" y="25"/>
                </a:lnTo>
                <a:lnTo>
                  <a:pt x="2" y="27"/>
                </a:lnTo>
                <a:lnTo>
                  <a:pt x="5" y="28"/>
                </a:lnTo>
                <a:lnTo>
                  <a:pt x="20" y="25"/>
                </a:lnTo>
                <a:lnTo>
                  <a:pt x="21" y="18"/>
                </a:lnTo>
                <a:lnTo>
                  <a:pt x="20" y="10"/>
                </a:lnTo>
                <a:lnTo>
                  <a:pt x="15" y="5"/>
                </a:lnTo>
                <a:lnTo>
                  <a:pt x="15" y="2"/>
                </a:lnTo>
                <a:lnTo>
                  <a:pt x="14"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6" name="Freeform 534"/>
          <p:cNvSpPr>
            <a:spLocks/>
          </p:cNvSpPr>
          <p:nvPr/>
        </p:nvSpPr>
        <p:spPr bwMode="auto">
          <a:xfrm>
            <a:off x="7945695" y="6993282"/>
            <a:ext cx="39688" cy="76200"/>
          </a:xfrm>
          <a:custGeom>
            <a:avLst/>
            <a:gdLst>
              <a:gd name="T0" fmla="*/ 66 w 76"/>
              <a:gd name="T1" fmla="*/ 2 h 144"/>
              <a:gd name="T2" fmla="*/ 58 w 76"/>
              <a:gd name="T3" fmla="*/ 8 h 144"/>
              <a:gd name="T4" fmla="*/ 54 w 76"/>
              <a:gd name="T5" fmla="*/ 15 h 144"/>
              <a:gd name="T6" fmla="*/ 55 w 76"/>
              <a:gd name="T7" fmla="*/ 20 h 144"/>
              <a:gd name="T8" fmla="*/ 55 w 76"/>
              <a:gd name="T9" fmla="*/ 25 h 144"/>
              <a:gd name="T10" fmla="*/ 53 w 76"/>
              <a:gd name="T11" fmla="*/ 30 h 144"/>
              <a:gd name="T12" fmla="*/ 48 w 76"/>
              <a:gd name="T13" fmla="*/ 35 h 144"/>
              <a:gd name="T14" fmla="*/ 45 w 76"/>
              <a:gd name="T15" fmla="*/ 38 h 144"/>
              <a:gd name="T16" fmla="*/ 44 w 76"/>
              <a:gd name="T17" fmla="*/ 46 h 144"/>
              <a:gd name="T18" fmla="*/ 40 w 76"/>
              <a:gd name="T19" fmla="*/ 48 h 144"/>
              <a:gd name="T20" fmla="*/ 37 w 76"/>
              <a:gd name="T21" fmla="*/ 51 h 144"/>
              <a:gd name="T22" fmla="*/ 37 w 76"/>
              <a:gd name="T23" fmla="*/ 55 h 144"/>
              <a:gd name="T24" fmla="*/ 37 w 76"/>
              <a:gd name="T25" fmla="*/ 57 h 144"/>
              <a:gd name="T26" fmla="*/ 37 w 76"/>
              <a:gd name="T27" fmla="*/ 59 h 144"/>
              <a:gd name="T28" fmla="*/ 26 w 76"/>
              <a:gd name="T29" fmla="*/ 88 h 144"/>
              <a:gd name="T30" fmla="*/ 24 w 76"/>
              <a:gd name="T31" fmla="*/ 102 h 144"/>
              <a:gd name="T32" fmla="*/ 26 w 76"/>
              <a:gd name="T33" fmla="*/ 111 h 144"/>
              <a:gd name="T34" fmla="*/ 24 w 76"/>
              <a:gd name="T35" fmla="*/ 114 h 144"/>
              <a:gd name="T36" fmla="*/ 19 w 76"/>
              <a:gd name="T37" fmla="*/ 120 h 144"/>
              <a:gd name="T38" fmla="*/ 15 w 76"/>
              <a:gd name="T39" fmla="*/ 124 h 144"/>
              <a:gd name="T40" fmla="*/ 9 w 76"/>
              <a:gd name="T41" fmla="*/ 126 h 144"/>
              <a:gd name="T42" fmla="*/ 4 w 76"/>
              <a:gd name="T43" fmla="*/ 128 h 144"/>
              <a:gd name="T44" fmla="*/ 0 w 76"/>
              <a:gd name="T45" fmla="*/ 135 h 144"/>
              <a:gd name="T46" fmla="*/ 5 w 76"/>
              <a:gd name="T47" fmla="*/ 140 h 144"/>
              <a:gd name="T48" fmla="*/ 13 w 76"/>
              <a:gd name="T49" fmla="*/ 143 h 144"/>
              <a:gd name="T50" fmla="*/ 18 w 76"/>
              <a:gd name="T51" fmla="*/ 144 h 144"/>
              <a:gd name="T52" fmla="*/ 38 w 76"/>
              <a:gd name="T53" fmla="*/ 131 h 144"/>
              <a:gd name="T54" fmla="*/ 40 w 76"/>
              <a:gd name="T55" fmla="*/ 128 h 144"/>
              <a:gd name="T56" fmla="*/ 48 w 76"/>
              <a:gd name="T57" fmla="*/ 120 h 144"/>
              <a:gd name="T58" fmla="*/ 50 w 76"/>
              <a:gd name="T59" fmla="*/ 117 h 144"/>
              <a:gd name="T60" fmla="*/ 53 w 76"/>
              <a:gd name="T61" fmla="*/ 114 h 144"/>
              <a:gd name="T62" fmla="*/ 54 w 76"/>
              <a:gd name="T63" fmla="*/ 110 h 144"/>
              <a:gd name="T64" fmla="*/ 55 w 76"/>
              <a:gd name="T65" fmla="*/ 107 h 144"/>
              <a:gd name="T66" fmla="*/ 56 w 76"/>
              <a:gd name="T67" fmla="*/ 101 h 144"/>
              <a:gd name="T68" fmla="*/ 56 w 76"/>
              <a:gd name="T69" fmla="*/ 97 h 144"/>
              <a:gd name="T70" fmla="*/ 58 w 76"/>
              <a:gd name="T71" fmla="*/ 90 h 144"/>
              <a:gd name="T72" fmla="*/ 59 w 76"/>
              <a:gd name="T73" fmla="*/ 86 h 144"/>
              <a:gd name="T74" fmla="*/ 59 w 76"/>
              <a:gd name="T75" fmla="*/ 82 h 144"/>
              <a:gd name="T76" fmla="*/ 59 w 76"/>
              <a:gd name="T77" fmla="*/ 81 h 144"/>
              <a:gd name="T78" fmla="*/ 59 w 76"/>
              <a:gd name="T79" fmla="*/ 77 h 144"/>
              <a:gd name="T80" fmla="*/ 67 w 76"/>
              <a:gd name="T81" fmla="*/ 52 h 144"/>
              <a:gd name="T82" fmla="*/ 68 w 76"/>
              <a:gd name="T83" fmla="*/ 51 h 144"/>
              <a:gd name="T84" fmla="*/ 70 w 76"/>
              <a:gd name="T85" fmla="*/ 47 h 144"/>
              <a:gd name="T86" fmla="*/ 73 w 76"/>
              <a:gd name="T87" fmla="*/ 42 h 144"/>
              <a:gd name="T88" fmla="*/ 70 w 76"/>
              <a:gd name="T89" fmla="*/ 38 h 144"/>
              <a:gd name="T90" fmla="*/ 69 w 76"/>
              <a:gd name="T91" fmla="*/ 30 h 144"/>
              <a:gd name="T92" fmla="*/ 74 w 76"/>
              <a:gd name="T93" fmla="*/ 16 h 144"/>
              <a:gd name="T94" fmla="*/ 76 w 76"/>
              <a:gd name="T95" fmla="*/ 1 h 144"/>
              <a:gd name="T96" fmla="*/ 73 w 76"/>
              <a:gd name="T97" fmla="*/ 0 h 144"/>
              <a:gd name="T98" fmla="*/ 66 w 76"/>
              <a:gd name="T99" fmla="*/ 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44">
                <a:moveTo>
                  <a:pt x="66" y="2"/>
                </a:moveTo>
                <a:lnTo>
                  <a:pt x="58" y="8"/>
                </a:lnTo>
                <a:lnTo>
                  <a:pt x="54" y="15"/>
                </a:lnTo>
                <a:lnTo>
                  <a:pt x="55" y="20"/>
                </a:lnTo>
                <a:lnTo>
                  <a:pt x="55" y="25"/>
                </a:lnTo>
                <a:lnTo>
                  <a:pt x="53" y="30"/>
                </a:lnTo>
                <a:lnTo>
                  <a:pt x="48" y="35"/>
                </a:lnTo>
                <a:lnTo>
                  <a:pt x="45" y="38"/>
                </a:lnTo>
                <a:lnTo>
                  <a:pt x="44" y="46"/>
                </a:lnTo>
                <a:lnTo>
                  <a:pt x="40" y="48"/>
                </a:lnTo>
                <a:lnTo>
                  <a:pt x="37" y="51"/>
                </a:lnTo>
                <a:lnTo>
                  <a:pt x="37" y="55"/>
                </a:lnTo>
                <a:lnTo>
                  <a:pt x="37" y="57"/>
                </a:lnTo>
                <a:lnTo>
                  <a:pt x="37" y="59"/>
                </a:lnTo>
                <a:lnTo>
                  <a:pt x="26" y="88"/>
                </a:lnTo>
                <a:lnTo>
                  <a:pt x="24" y="102"/>
                </a:lnTo>
                <a:lnTo>
                  <a:pt x="26" y="111"/>
                </a:lnTo>
                <a:lnTo>
                  <a:pt x="24" y="114"/>
                </a:lnTo>
                <a:lnTo>
                  <a:pt x="19" y="120"/>
                </a:lnTo>
                <a:lnTo>
                  <a:pt x="15" y="124"/>
                </a:lnTo>
                <a:lnTo>
                  <a:pt x="9" y="126"/>
                </a:lnTo>
                <a:lnTo>
                  <a:pt x="4" y="128"/>
                </a:lnTo>
                <a:lnTo>
                  <a:pt x="0" y="135"/>
                </a:lnTo>
                <a:lnTo>
                  <a:pt x="5" y="140"/>
                </a:lnTo>
                <a:lnTo>
                  <a:pt x="13" y="143"/>
                </a:lnTo>
                <a:lnTo>
                  <a:pt x="18" y="144"/>
                </a:lnTo>
                <a:lnTo>
                  <a:pt x="38" y="131"/>
                </a:lnTo>
                <a:lnTo>
                  <a:pt x="40" y="128"/>
                </a:lnTo>
                <a:lnTo>
                  <a:pt x="48" y="120"/>
                </a:lnTo>
                <a:lnTo>
                  <a:pt x="50" y="117"/>
                </a:lnTo>
                <a:lnTo>
                  <a:pt x="53" y="114"/>
                </a:lnTo>
                <a:lnTo>
                  <a:pt x="54" y="110"/>
                </a:lnTo>
                <a:lnTo>
                  <a:pt x="55" y="107"/>
                </a:lnTo>
                <a:lnTo>
                  <a:pt x="56" y="101"/>
                </a:lnTo>
                <a:lnTo>
                  <a:pt x="56" y="97"/>
                </a:lnTo>
                <a:lnTo>
                  <a:pt x="58" y="90"/>
                </a:lnTo>
                <a:lnTo>
                  <a:pt x="59" y="86"/>
                </a:lnTo>
                <a:lnTo>
                  <a:pt x="59" y="82"/>
                </a:lnTo>
                <a:lnTo>
                  <a:pt x="59" y="81"/>
                </a:lnTo>
                <a:lnTo>
                  <a:pt x="59" y="77"/>
                </a:lnTo>
                <a:lnTo>
                  <a:pt x="67" y="52"/>
                </a:lnTo>
                <a:lnTo>
                  <a:pt x="68" y="51"/>
                </a:lnTo>
                <a:lnTo>
                  <a:pt x="70" y="47"/>
                </a:lnTo>
                <a:lnTo>
                  <a:pt x="73" y="42"/>
                </a:lnTo>
                <a:lnTo>
                  <a:pt x="70" y="38"/>
                </a:lnTo>
                <a:lnTo>
                  <a:pt x="69" y="30"/>
                </a:lnTo>
                <a:lnTo>
                  <a:pt x="74" y="16"/>
                </a:lnTo>
                <a:lnTo>
                  <a:pt x="76" y="1"/>
                </a:lnTo>
                <a:lnTo>
                  <a:pt x="73" y="0"/>
                </a:lnTo>
                <a:lnTo>
                  <a:pt x="66"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7" name="Freeform 535"/>
          <p:cNvSpPr>
            <a:spLocks/>
          </p:cNvSpPr>
          <p:nvPr/>
        </p:nvSpPr>
        <p:spPr bwMode="auto">
          <a:xfrm>
            <a:off x="7945695" y="6804369"/>
            <a:ext cx="60325" cy="50800"/>
          </a:xfrm>
          <a:custGeom>
            <a:avLst/>
            <a:gdLst>
              <a:gd name="T0" fmla="*/ 72 w 114"/>
              <a:gd name="T1" fmla="*/ 41 h 95"/>
              <a:gd name="T2" fmla="*/ 83 w 114"/>
              <a:gd name="T3" fmla="*/ 52 h 95"/>
              <a:gd name="T4" fmla="*/ 86 w 114"/>
              <a:gd name="T5" fmla="*/ 47 h 95"/>
              <a:gd name="T6" fmla="*/ 89 w 114"/>
              <a:gd name="T7" fmla="*/ 37 h 95"/>
              <a:gd name="T8" fmla="*/ 97 w 114"/>
              <a:gd name="T9" fmla="*/ 28 h 95"/>
              <a:gd name="T10" fmla="*/ 99 w 114"/>
              <a:gd name="T11" fmla="*/ 22 h 95"/>
              <a:gd name="T12" fmla="*/ 103 w 114"/>
              <a:gd name="T13" fmla="*/ 18 h 95"/>
              <a:gd name="T14" fmla="*/ 114 w 114"/>
              <a:gd name="T15" fmla="*/ 11 h 95"/>
              <a:gd name="T16" fmla="*/ 111 w 114"/>
              <a:gd name="T17" fmla="*/ 8 h 95"/>
              <a:gd name="T18" fmla="*/ 106 w 114"/>
              <a:gd name="T19" fmla="*/ 8 h 95"/>
              <a:gd name="T20" fmla="*/ 102 w 114"/>
              <a:gd name="T21" fmla="*/ 8 h 95"/>
              <a:gd name="T22" fmla="*/ 97 w 114"/>
              <a:gd name="T23" fmla="*/ 8 h 95"/>
              <a:gd name="T24" fmla="*/ 78 w 114"/>
              <a:gd name="T25" fmla="*/ 1 h 95"/>
              <a:gd name="T26" fmla="*/ 69 w 114"/>
              <a:gd name="T27" fmla="*/ 0 h 95"/>
              <a:gd name="T28" fmla="*/ 64 w 114"/>
              <a:gd name="T29" fmla="*/ 1 h 95"/>
              <a:gd name="T30" fmla="*/ 60 w 114"/>
              <a:gd name="T31" fmla="*/ 3 h 95"/>
              <a:gd name="T32" fmla="*/ 57 w 114"/>
              <a:gd name="T33" fmla="*/ 6 h 95"/>
              <a:gd name="T34" fmla="*/ 47 w 114"/>
              <a:gd name="T35" fmla="*/ 6 h 95"/>
              <a:gd name="T36" fmla="*/ 44 w 114"/>
              <a:gd name="T37" fmla="*/ 7 h 95"/>
              <a:gd name="T38" fmla="*/ 36 w 114"/>
              <a:gd name="T39" fmla="*/ 12 h 95"/>
              <a:gd name="T40" fmla="*/ 33 w 114"/>
              <a:gd name="T41" fmla="*/ 17 h 95"/>
              <a:gd name="T42" fmla="*/ 29 w 114"/>
              <a:gd name="T43" fmla="*/ 25 h 95"/>
              <a:gd name="T44" fmla="*/ 23 w 114"/>
              <a:gd name="T45" fmla="*/ 45 h 95"/>
              <a:gd name="T46" fmla="*/ 15 w 114"/>
              <a:gd name="T47" fmla="*/ 58 h 95"/>
              <a:gd name="T48" fmla="*/ 8 w 114"/>
              <a:gd name="T49" fmla="*/ 71 h 95"/>
              <a:gd name="T50" fmla="*/ 3 w 114"/>
              <a:gd name="T51" fmla="*/ 86 h 95"/>
              <a:gd name="T52" fmla="*/ 0 w 114"/>
              <a:gd name="T53" fmla="*/ 95 h 95"/>
              <a:gd name="T54" fmla="*/ 7 w 114"/>
              <a:gd name="T55" fmla="*/ 88 h 95"/>
              <a:gd name="T56" fmla="*/ 14 w 114"/>
              <a:gd name="T57" fmla="*/ 82 h 95"/>
              <a:gd name="T58" fmla="*/ 18 w 114"/>
              <a:gd name="T59" fmla="*/ 80 h 95"/>
              <a:gd name="T60" fmla="*/ 22 w 114"/>
              <a:gd name="T61" fmla="*/ 80 h 95"/>
              <a:gd name="T62" fmla="*/ 24 w 114"/>
              <a:gd name="T63" fmla="*/ 78 h 95"/>
              <a:gd name="T64" fmla="*/ 28 w 114"/>
              <a:gd name="T65" fmla="*/ 72 h 95"/>
              <a:gd name="T66" fmla="*/ 30 w 114"/>
              <a:gd name="T67" fmla="*/ 63 h 95"/>
              <a:gd name="T68" fmla="*/ 33 w 114"/>
              <a:gd name="T69" fmla="*/ 58 h 95"/>
              <a:gd name="T70" fmla="*/ 36 w 114"/>
              <a:gd name="T71" fmla="*/ 57 h 95"/>
              <a:gd name="T72" fmla="*/ 38 w 114"/>
              <a:gd name="T73" fmla="*/ 56 h 95"/>
              <a:gd name="T74" fmla="*/ 65 w 114"/>
              <a:gd name="T75" fmla="*/ 41 h 95"/>
              <a:gd name="T76" fmla="*/ 72 w 114"/>
              <a:gd name="T77"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95">
                <a:moveTo>
                  <a:pt x="72" y="41"/>
                </a:moveTo>
                <a:lnTo>
                  <a:pt x="83" y="52"/>
                </a:lnTo>
                <a:lnTo>
                  <a:pt x="86" y="47"/>
                </a:lnTo>
                <a:lnTo>
                  <a:pt x="89" y="37"/>
                </a:lnTo>
                <a:lnTo>
                  <a:pt x="97" y="28"/>
                </a:lnTo>
                <a:lnTo>
                  <a:pt x="99" y="22"/>
                </a:lnTo>
                <a:lnTo>
                  <a:pt x="103" y="18"/>
                </a:lnTo>
                <a:lnTo>
                  <a:pt x="114" y="11"/>
                </a:lnTo>
                <a:lnTo>
                  <a:pt x="111" y="8"/>
                </a:lnTo>
                <a:lnTo>
                  <a:pt x="106" y="8"/>
                </a:lnTo>
                <a:lnTo>
                  <a:pt x="102" y="8"/>
                </a:lnTo>
                <a:lnTo>
                  <a:pt x="97" y="8"/>
                </a:lnTo>
                <a:lnTo>
                  <a:pt x="78" y="1"/>
                </a:lnTo>
                <a:lnTo>
                  <a:pt x="69" y="0"/>
                </a:lnTo>
                <a:lnTo>
                  <a:pt x="64" y="1"/>
                </a:lnTo>
                <a:lnTo>
                  <a:pt x="60" y="3"/>
                </a:lnTo>
                <a:lnTo>
                  <a:pt x="57" y="6"/>
                </a:lnTo>
                <a:lnTo>
                  <a:pt x="47" y="6"/>
                </a:lnTo>
                <a:lnTo>
                  <a:pt x="44" y="7"/>
                </a:lnTo>
                <a:lnTo>
                  <a:pt x="36" y="12"/>
                </a:lnTo>
                <a:lnTo>
                  <a:pt x="33" y="17"/>
                </a:lnTo>
                <a:lnTo>
                  <a:pt x="29" y="25"/>
                </a:lnTo>
                <a:lnTo>
                  <a:pt x="23" y="45"/>
                </a:lnTo>
                <a:lnTo>
                  <a:pt x="15" y="58"/>
                </a:lnTo>
                <a:lnTo>
                  <a:pt x="8" y="71"/>
                </a:lnTo>
                <a:lnTo>
                  <a:pt x="3" y="86"/>
                </a:lnTo>
                <a:lnTo>
                  <a:pt x="0" y="95"/>
                </a:lnTo>
                <a:lnTo>
                  <a:pt x="7" y="88"/>
                </a:lnTo>
                <a:lnTo>
                  <a:pt x="14" y="82"/>
                </a:lnTo>
                <a:lnTo>
                  <a:pt x="18" y="80"/>
                </a:lnTo>
                <a:lnTo>
                  <a:pt x="22" y="80"/>
                </a:lnTo>
                <a:lnTo>
                  <a:pt x="24" y="78"/>
                </a:lnTo>
                <a:lnTo>
                  <a:pt x="28" y="72"/>
                </a:lnTo>
                <a:lnTo>
                  <a:pt x="30" y="63"/>
                </a:lnTo>
                <a:lnTo>
                  <a:pt x="33" y="58"/>
                </a:lnTo>
                <a:lnTo>
                  <a:pt x="36" y="57"/>
                </a:lnTo>
                <a:lnTo>
                  <a:pt x="38" y="56"/>
                </a:lnTo>
                <a:lnTo>
                  <a:pt x="65" y="41"/>
                </a:lnTo>
                <a:lnTo>
                  <a:pt x="72" y="4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8" name="Freeform 536"/>
          <p:cNvSpPr>
            <a:spLocks/>
          </p:cNvSpPr>
          <p:nvPr/>
        </p:nvSpPr>
        <p:spPr bwMode="auto">
          <a:xfrm>
            <a:off x="7967920" y="7096469"/>
            <a:ext cx="26988" cy="26988"/>
          </a:xfrm>
          <a:custGeom>
            <a:avLst/>
            <a:gdLst>
              <a:gd name="T0" fmla="*/ 48 w 49"/>
              <a:gd name="T1" fmla="*/ 27 h 52"/>
              <a:gd name="T2" fmla="*/ 49 w 49"/>
              <a:gd name="T3" fmla="*/ 10 h 52"/>
              <a:gd name="T4" fmla="*/ 44 w 49"/>
              <a:gd name="T5" fmla="*/ 5 h 52"/>
              <a:gd name="T6" fmla="*/ 38 w 49"/>
              <a:gd name="T7" fmla="*/ 1 h 52"/>
              <a:gd name="T8" fmla="*/ 31 w 49"/>
              <a:gd name="T9" fmla="*/ 0 h 52"/>
              <a:gd name="T10" fmla="*/ 24 w 49"/>
              <a:gd name="T11" fmla="*/ 1 h 52"/>
              <a:gd name="T12" fmla="*/ 17 w 49"/>
              <a:gd name="T13" fmla="*/ 4 h 52"/>
              <a:gd name="T14" fmla="*/ 0 w 49"/>
              <a:gd name="T15" fmla="*/ 6 h 52"/>
              <a:gd name="T16" fmla="*/ 2 w 49"/>
              <a:gd name="T17" fmla="*/ 11 h 52"/>
              <a:gd name="T18" fmla="*/ 5 w 49"/>
              <a:gd name="T19" fmla="*/ 14 h 52"/>
              <a:gd name="T20" fmla="*/ 9 w 49"/>
              <a:gd name="T21" fmla="*/ 17 h 52"/>
              <a:gd name="T22" fmla="*/ 13 w 49"/>
              <a:gd name="T23" fmla="*/ 18 h 52"/>
              <a:gd name="T24" fmla="*/ 17 w 49"/>
              <a:gd name="T25" fmla="*/ 18 h 52"/>
              <a:gd name="T26" fmla="*/ 24 w 49"/>
              <a:gd name="T27" fmla="*/ 17 h 52"/>
              <a:gd name="T28" fmla="*/ 27 w 49"/>
              <a:gd name="T29" fmla="*/ 18 h 52"/>
              <a:gd name="T30" fmla="*/ 30 w 49"/>
              <a:gd name="T31" fmla="*/ 20 h 52"/>
              <a:gd name="T32" fmla="*/ 29 w 49"/>
              <a:gd name="T33" fmla="*/ 23 h 52"/>
              <a:gd name="T34" fmla="*/ 25 w 49"/>
              <a:gd name="T35" fmla="*/ 25 h 52"/>
              <a:gd name="T36" fmla="*/ 16 w 49"/>
              <a:gd name="T37" fmla="*/ 25 h 52"/>
              <a:gd name="T38" fmla="*/ 12 w 49"/>
              <a:gd name="T39" fmla="*/ 27 h 52"/>
              <a:gd name="T40" fmla="*/ 10 w 49"/>
              <a:gd name="T41" fmla="*/ 30 h 52"/>
              <a:gd name="T42" fmla="*/ 9 w 49"/>
              <a:gd name="T43" fmla="*/ 34 h 52"/>
              <a:gd name="T44" fmla="*/ 11 w 49"/>
              <a:gd name="T45" fmla="*/ 40 h 52"/>
              <a:gd name="T46" fmla="*/ 16 w 49"/>
              <a:gd name="T47" fmla="*/ 42 h 52"/>
              <a:gd name="T48" fmla="*/ 26 w 49"/>
              <a:gd name="T49" fmla="*/ 44 h 52"/>
              <a:gd name="T50" fmla="*/ 34 w 49"/>
              <a:gd name="T51" fmla="*/ 50 h 52"/>
              <a:gd name="T52" fmla="*/ 39 w 49"/>
              <a:gd name="T53" fmla="*/ 52 h 52"/>
              <a:gd name="T54" fmla="*/ 43 w 49"/>
              <a:gd name="T55" fmla="*/ 52 h 52"/>
              <a:gd name="T56" fmla="*/ 46 w 49"/>
              <a:gd name="T57" fmla="*/ 47 h 52"/>
              <a:gd name="T58" fmla="*/ 48 w 49"/>
              <a:gd name="T59" fmla="*/ 41 h 52"/>
              <a:gd name="T60" fmla="*/ 46 w 49"/>
              <a:gd name="T61" fmla="*/ 35 h 52"/>
              <a:gd name="T62" fmla="*/ 46 w 49"/>
              <a:gd name="T63" fmla="*/ 31 h 52"/>
              <a:gd name="T64" fmla="*/ 48 w 49"/>
              <a:gd name="T65"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2">
                <a:moveTo>
                  <a:pt x="48" y="27"/>
                </a:moveTo>
                <a:lnTo>
                  <a:pt x="49" y="10"/>
                </a:lnTo>
                <a:lnTo>
                  <a:pt x="44" y="5"/>
                </a:lnTo>
                <a:lnTo>
                  <a:pt x="38" y="1"/>
                </a:lnTo>
                <a:lnTo>
                  <a:pt x="31" y="0"/>
                </a:lnTo>
                <a:lnTo>
                  <a:pt x="24" y="1"/>
                </a:lnTo>
                <a:lnTo>
                  <a:pt x="17" y="4"/>
                </a:lnTo>
                <a:lnTo>
                  <a:pt x="0" y="6"/>
                </a:lnTo>
                <a:lnTo>
                  <a:pt x="2" y="11"/>
                </a:lnTo>
                <a:lnTo>
                  <a:pt x="5" y="14"/>
                </a:lnTo>
                <a:lnTo>
                  <a:pt x="9" y="17"/>
                </a:lnTo>
                <a:lnTo>
                  <a:pt x="13" y="18"/>
                </a:lnTo>
                <a:lnTo>
                  <a:pt x="17" y="18"/>
                </a:lnTo>
                <a:lnTo>
                  <a:pt x="24" y="17"/>
                </a:lnTo>
                <a:lnTo>
                  <a:pt x="27" y="18"/>
                </a:lnTo>
                <a:lnTo>
                  <a:pt x="30" y="20"/>
                </a:lnTo>
                <a:lnTo>
                  <a:pt x="29" y="23"/>
                </a:lnTo>
                <a:lnTo>
                  <a:pt x="25" y="25"/>
                </a:lnTo>
                <a:lnTo>
                  <a:pt x="16" y="25"/>
                </a:lnTo>
                <a:lnTo>
                  <a:pt x="12" y="27"/>
                </a:lnTo>
                <a:lnTo>
                  <a:pt x="10" y="30"/>
                </a:lnTo>
                <a:lnTo>
                  <a:pt x="9" y="34"/>
                </a:lnTo>
                <a:lnTo>
                  <a:pt x="11" y="40"/>
                </a:lnTo>
                <a:lnTo>
                  <a:pt x="16" y="42"/>
                </a:lnTo>
                <a:lnTo>
                  <a:pt x="26" y="44"/>
                </a:lnTo>
                <a:lnTo>
                  <a:pt x="34" y="50"/>
                </a:lnTo>
                <a:lnTo>
                  <a:pt x="39" y="52"/>
                </a:lnTo>
                <a:lnTo>
                  <a:pt x="43" y="52"/>
                </a:lnTo>
                <a:lnTo>
                  <a:pt x="46" y="47"/>
                </a:lnTo>
                <a:lnTo>
                  <a:pt x="48" y="41"/>
                </a:lnTo>
                <a:lnTo>
                  <a:pt x="46" y="35"/>
                </a:lnTo>
                <a:lnTo>
                  <a:pt x="46" y="31"/>
                </a:lnTo>
                <a:lnTo>
                  <a:pt x="48"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9" name="Freeform 537"/>
          <p:cNvSpPr>
            <a:spLocks/>
          </p:cNvSpPr>
          <p:nvPr/>
        </p:nvSpPr>
        <p:spPr bwMode="auto">
          <a:xfrm>
            <a:off x="7909183" y="6872632"/>
            <a:ext cx="77788" cy="144463"/>
          </a:xfrm>
          <a:custGeom>
            <a:avLst/>
            <a:gdLst>
              <a:gd name="T0" fmla="*/ 58 w 146"/>
              <a:gd name="T1" fmla="*/ 39 h 273"/>
              <a:gd name="T2" fmla="*/ 48 w 146"/>
              <a:gd name="T3" fmla="*/ 66 h 273"/>
              <a:gd name="T4" fmla="*/ 34 w 146"/>
              <a:gd name="T5" fmla="*/ 71 h 273"/>
              <a:gd name="T6" fmla="*/ 23 w 146"/>
              <a:gd name="T7" fmla="*/ 76 h 273"/>
              <a:gd name="T8" fmla="*/ 9 w 146"/>
              <a:gd name="T9" fmla="*/ 92 h 273"/>
              <a:gd name="T10" fmla="*/ 4 w 146"/>
              <a:gd name="T11" fmla="*/ 117 h 273"/>
              <a:gd name="T12" fmla="*/ 14 w 146"/>
              <a:gd name="T13" fmla="*/ 126 h 273"/>
              <a:gd name="T14" fmla="*/ 38 w 146"/>
              <a:gd name="T15" fmla="*/ 127 h 273"/>
              <a:gd name="T16" fmla="*/ 50 w 146"/>
              <a:gd name="T17" fmla="*/ 115 h 273"/>
              <a:gd name="T18" fmla="*/ 60 w 146"/>
              <a:gd name="T19" fmla="*/ 108 h 273"/>
              <a:gd name="T20" fmla="*/ 72 w 146"/>
              <a:gd name="T21" fmla="*/ 106 h 273"/>
              <a:gd name="T22" fmla="*/ 78 w 146"/>
              <a:gd name="T23" fmla="*/ 102 h 273"/>
              <a:gd name="T24" fmla="*/ 75 w 146"/>
              <a:gd name="T25" fmla="*/ 88 h 273"/>
              <a:gd name="T26" fmla="*/ 69 w 146"/>
              <a:gd name="T27" fmla="*/ 77 h 273"/>
              <a:gd name="T28" fmla="*/ 63 w 146"/>
              <a:gd name="T29" fmla="*/ 77 h 273"/>
              <a:gd name="T30" fmla="*/ 63 w 146"/>
              <a:gd name="T31" fmla="*/ 71 h 273"/>
              <a:gd name="T32" fmla="*/ 64 w 146"/>
              <a:gd name="T33" fmla="*/ 62 h 273"/>
              <a:gd name="T34" fmla="*/ 75 w 146"/>
              <a:gd name="T35" fmla="*/ 80 h 273"/>
              <a:gd name="T36" fmla="*/ 85 w 146"/>
              <a:gd name="T37" fmla="*/ 104 h 273"/>
              <a:gd name="T38" fmla="*/ 58 w 146"/>
              <a:gd name="T39" fmla="*/ 114 h 273"/>
              <a:gd name="T40" fmla="*/ 40 w 146"/>
              <a:gd name="T41" fmla="*/ 133 h 273"/>
              <a:gd name="T42" fmla="*/ 18 w 146"/>
              <a:gd name="T43" fmla="*/ 140 h 273"/>
              <a:gd name="T44" fmla="*/ 21 w 146"/>
              <a:gd name="T45" fmla="*/ 156 h 273"/>
              <a:gd name="T46" fmla="*/ 4 w 146"/>
              <a:gd name="T47" fmla="*/ 145 h 273"/>
              <a:gd name="T48" fmla="*/ 0 w 146"/>
              <a:gd name="T49" fmla="*/ 167 h 273"/>
              <a:gd name="T50" fmla="*/ 7 w 146"/>
              <a:gd name="T51" fmla="*/ 187 h 273"/>
              <a:gd name="T52" fmla="*/ 3 w 146"/>
              <a:gd name="T53" fmla="*/ 190 h 273"/>
              <a:gd name="T54" fmla="*/ 1 w 146"/>
              <a:gd name="T55" fmla="*/ 196 h 273"/>
              <a:gd name="T56" fmla="*/ 21 w 146"/>
              <a:gd name="T57" fmla="*/ 234 h 273"/>
              <a:gd name="T58" fmla="*/ 45 w 146"/>
              <a:gd name="T59" fmla="*/ 227 h 273"/>
              <a:gd name="T60" fmla="*/ 45 w 146"/>
              <a:gd name="T61" fmla="*/ 239 h 273"/>
              <a:gd name="T62" fmla="*/ 52 w 146"/>
              <a:gd name="T63" fmla="*/ 238 h 273"/>
              <a:gd name="T64" fmla="*/ 54 w 146"/>
              <a:gd name="T65" fmla="*/ 219 h 273"/>
              <a:gd name="T66" fmla="*/ 73 w 146"/>
              <a:gd name="T67" fmla="*/ 185 h 273"/>
              <a:gd name="T68" fmla="*/ 85 w 146"/>
              <a:gd name="T69" fmla="*/ 174 h 273"/>
              <a:gd name="T70" fmla="*/ 89 w 146"/>
              <a:gd name="T71" fmla="*/ 158 h 273"/>
              <a:gd name="T72" fmla="*/ 97 w 146"/>
              <a:gd name="T73" fmla="*/ 169 h 273"/>
              <a:gd name="T74" fmla="*/ 107 w 146"/>
              <a:gd name="T75" fmla="*/ 147 h 273"/>
              <a:gd name="T76" fmla="*/ 113 w 146"/>
              <a:gd name="T77" fmla="*/ 148 h 273"/>
              <a:gd name="T78" fmla="*/ 109 w 146"/>
              <a:gd name="T79" fmla="*/ 160 h 273"/>
              <a:gd name="T80" fmla="*/ 94 w 146"/>
              <a:gd name="T81" fmla="*/ 181 h 273"/>
              <a:gd name="T82" fmla="*/ 83 w 146"/>
              <a:gd name="T83" fmla="*/ 188 h 273"/>
              <a:gd name="T84" fmla="*/ 66 w 146"/>
              <a:gd name="T85" fmla="*/ 210 h 273"/>
              <a:gd name="T86" fmla="*/ 57 w 146"/>
              <a:gd name="T87" fmla="*/ 235 h 273"/>
              <a:gd name="T88" fmla="*/ 49 w 146"/>
              <a:gd name="T89" fmla="*/ 253 h 273"/>
              <a:gd name="T90" fmla="*/ 42 w 146"/>
              <a:gd name="T91" fmla="*/ 266 h 273"/>
              <a:gd name="T92" fmla="*/ 73 w 146"/>
              <a:gd name="T93" fmla="*/ 273 h 273"/>
              <a:gd name="T94" fmla="*/ 83 w 146"/>
              <a:gd name="T95" fmla="*/ 263 h 273"/>
              <a:gd name="T96" fmla="*/ 84 w 146"/>
              <a:gd name="T97" fmla="*/ 256 h 273"/>
              <a:gd name="T98" fmla="*/ 87 w 146"/>
              <a:gd name="T99" fmla="*/ 249 h 273"/>
              <a:gd name="T100" fmla="*/ 97 w 146"/>
              <a:gd name="T101" fmla="*/ 233 h 273"/>
              <a:gd name="T102" fmla="*/ 128 w 146"/>
              <a:gd name="T103" fmla="*/ 184 h 273"/>
              <a:gd name="T104" fmla="*/ 143 w 146"/>
              <a:gd name="T105" fmla="*/ 139 h 273"/>
              <a:gd name="T106" fmla="*/ 146 w 146"/>
              <a:gd name="T107" fmla="*/ 104 h 273"/>
              <a:gd name="T108" fmla="*/ 135 w 146"/>
              <a:gd name="T109" fmla="*/ 78 h 273"/>
              <a:gd name="T110" fmla="*/ 113 w 146"/>
              <a:gd name="T111" fmla="*/ 27 h 273"/>
              <a:gd name="T112" fmla="*/ 87 w 146"/>
              <a:gd name="T113" fmla="*/ 2 h 273"/>
              <a:gd name="T114" fmla="*/ 75 w 146"/>
              <a:gd name="T115" fmla="*/ 0 h 273"/>
              <a:gd name="T116" fmla="*/ 70 w 146"/>
              <a:gd name="T117" fmla="*/ 10 h 273"/>
              <a:gd name="T118" fmla="*/ 68 w 146"/>
              <a:gd name="T119" fmla="*/ 2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273">
                <a:moveTo>
                  <a:pt x="65" y="31"/>
                </a:moveTo>
                <a:lnTo>
                  <a:pt x="59" y="35"/>
                </a:lnTo>
                <a:lnTo>
                  <a:pt x="58" y="39"/>
                </a:lnTo>
                <a:lnTo>
                  <a:pt x="55" y="48"/>
                </a:lnTo>
                <a:lnTo>
                  <a:pt x="52" y="57"/>
                </a:lnTo>
                <a:lnTo>
                  <a:pt x="48" y="66"/>
                </a:lnTo>
                <a:lnTo>
                  <a:pt x="43" y="72"/>
                </a:lnTo>
                <a:lnTo>
                  <a:pt x="34" y="76"/>
                </a:lnTo>
                <a:lnTo>
                  <a:pt x="34" y="71"/>
                </a:lnTo>
                <a:lnTo>
                  <a:pt x="30" y="70"/>
                </a:lnTo>
                <a:lnTo>
                  <a:pt x="27" y="71"/>
                </a:lnTo>
                <a:lnTo>
                  <a:pt x="23" y="76"/>
                </a:lnTo>
                <a:lnTo>
                  <a:pt x="20" y="80"/>
                </a:lnTo>
                <a:lnTo>
                  <a:pt x="14" y="86"/>
                </a:lnTo>
                <a:lnTo>
                  <a:pt x="9" y="92"/>
                </a:lnTo>
                <a:lnTo>
                  <a:pt x="6" y="105"/>
                </a:lnTo>
                <a:lnTo>
                  <a:pt x="4" y="111"/>
                </a:lnTo>
                <a:lnTo>
                  <a:pt x="4" y="117"/>
                </a:lnTo>
                <a:lnTo>
                  <a:pt x="6" y="120"/>
                </a:lnTo>
                <a:lnTo>
                  <a:pt x="13" y="123"/>
                </a:lnTo>
                <a:lnTo>
                  <a:pt x="14" y="126"/>
                </a:lnTo>
                <a:lnTo>
                  <a:pt x="14" y="135"/>
                </a:lnTo>
                <a:lnTo>
                  <a:pt x="25" y="133"/>
                </a:lnTo>
                <a:lnTo>
                  <a:pt x="38" y="127"/>
                </a:lnTo>
                <a:lnTo>
                  <a:pt x="46" y="121"/>
                </a:lnTo>
                <a:lnTo>
                  <a:pt x="47" y="119"/>
                </a:lnTo>
                <a:lnTo>
                  <a:pt x="50" y="115"/>
                </a:lnTo>
                <a:lnTo>
                  <a:pt x="53" y="114"/>
                </a:lnTo>
                <a:lnTo>
                  <a:pt x="55" y="111"/>
                </a:lnTo>
                <a:lnTo>
                  <a:pt x="60" y="108"/>
                </a:lnTo>
                <a:lnTo>
                  <a:pt x="63" y="107"/>
                </a:lnTo>
                <a:lnTo>
                  <a:pt x="67" y="106"/>
                </a:lnTo>
                <a:lnTo>
                  <a:pt x="72" y="106"/>
                </a:lnTo>
                <a:lnTo>
                  <a:pt x="79" y="108"/>
                </a:lnTo>
                <a:lnTo>
                  <a:pt x="80" y="106"/>
                </a:lnTo>
                <a:lnTo>
                  <a:pt x="78" y="102"/>
                </a:lnTo>
                <a:lnTo>
                  <a:pt x="77" y="100"/>
                </a:lnTo>
                <a:lnTo>
                  <a:pt x="76" y="91"/>
                </a:lnTo>
                <a:lnTo>
                  <a:pt x="75" y="88"/>
                </a:lnTo>
                <a:lnTo>
                  <a:pt x="72" y="82"/>
                </a:lnTo>
                <a:lnTo>
                  <a:pt x="70" y="78"/>
                </a:lnTo>
                <a:lnTo>
                  <a:pt x="69" y="77"/>
                </a:lnTo>
                <a:lnTo>
                  <a:pt x="68" y="76"/>
                </a:lnTo>
                <a:lnTo>
                  <a:pt x="67" y="76"/>
                </a:lnTo>
                <a:lnTo>
                  <a:pt x="63" y="77"/>
                </a:lnTo>
                <a:lnTo>
                  <a:pt x="63" y="76"/>
                </a:lnTo>
                <a:lnTo>
                  <a:pt x="63" y="74"/>
                </a:lnTo>
                <a:lnTo>
                  <a:pt x="63" y="71"/>
                </a:lnTo>
                <a:lnTo>
                  <a:pt x="63" y="69"/>
                </a:lnTo>
                <a:lnTo>
                  <a:pt x="63" y="66"/>
                </a:lnTo>
                <a:lnTo>
                  <a:pt x="64" y="62"/>
                </a:lnTo>
                <a:lnTo>
                  <a:pt x="65" y="59"/>
                </a:lnTo>
                <a:lnTo>
                  <a:pt x="73" y="72"/>
                </a:lnTo>
                <a:lnTo>
                  <a:pt x="75" y="80"/>
                </a:lnTo>
                <a:lnTo>
                  <a:pt x="79" y="87"/>
                </a:lnTo>
                <a:lnTo>
                  <a:pt x="83" y="95"/>
                </a:lnTo>
                <a:lnTo>
                  <a:pt x="85" y="104"/>
                </a:lnTo>
                <a:lnTo>
                  <a:pt x="85" y="110"/>
                </a:lnTo>
                <a:lnTo>
                  <a:pt x="67" y="110"/>
                </a:lnTo>
                <a:lnTo>
                  <a:pt x="58" y="114"/>
                </a:lnTo>
                <a:lnTo>
                  <a:pt x="55" y="123"/>
                </a:lnTo>
                <a:lnTo>
                  <a:pt x="50" y="124"/>
                </a:lnTo>
                <a:lnTo>
                  <a:pt x="40" y="133"/>
                </a:lnTo>
                <a:lnTo>
                  <a:pt x="36" y="134"/>
                </a:lnTo>
                <a:lnTo>
                  <a:pt x="27" y="138"/>
                </a:lnTo>
                <a:lnTo>
                  <a:pt x="18" y="140"/>
                </a:lnTo>
                <a:lnTo>
                  <a:pt x="24" y="151"/>
                </a:lnTo>
                <a:lnTo>
                  <a:pt x="25" y="156"/>
                </a:lnTo>
                <a:lnTo>
                  <a:pt x="21" y="156"/>
                </a:lnTo>
                <a:lnTo>
                  <a:pt x="11" y="145"/>
                </a:lnTo>
                <a:lnTo>
                  <a:pt x="8" y="141"/>
                </a:lnTo>
                <a:lnTo>
                  <a:pt x="4" y="145"/>
                </a:lnTo>
                <a:lnTo>
                  <a:pt x="1" y="153"/>
                </a:lnTo>
                <a:lnTo>
                  <a:pt x="0" y="161"/>
                </a:lnTo>
                <a:lnTo>
                  <a:pt x="0" y="167"/>
                </a:lnTo>
                <a:lnTo>
                  <a:pt x="1" y="178"/>
                </a:lnTo>
                <a:lnTo>
                  <a:pt x="3" y="183"/>
                </a:lnTo>
                <a:lnTo>
                  <a:pt x="7" y="187"/>
                </a:lnTo>
                <a:lnTo>
                  <a:pt x="6" y="190"/>
                </a:lnTo>
                <a:lnTo>
                  <a:pt x="5" y="190"/>
                </a:lnTo>
                <a:lnTo>
                  <a:pt x="3" y="190"/>
                </a:lnTo>
                <a:lnTo>
                  <a:pt x="1" y="192"/>
                </a:lnTo>
                <a:lnTo>
                  <a:pt x="0" y="193"/>
                </a:lnTo>
                <a:lnTo>
                  <a:pt x="1" y="196"/>
                </a:lnTo>
                <a:lnTo>
                  <a:pt x="5" y="205"/>
                </a:lnTo>
                <a:lnTo>
                  <a:pt x="16" y="226"/>
                </a:lnTo>
                <a:lnTo>
                  <a:pt x="21" y="234"/>
                </a:lnTo>
                <a:lnTo>
                  <a:pt x="29" y="237"/>
                </a:lnTo>
                <a:lnTo>
                  <a:pt x="37" y="235"/>
                </a:lnTo>
                <a:lnTo>
                  <a:pt x="45" y="227"/>
                </a:lnTo>
                <a:lnTo>
                  <a:pt x="45" y="230"/>
                </a:lnTo>
                <a:lnTo>
                  <a:pt x="45" y="236"/>
                </a:lnTo>
                <a:lnTo>
                  <a:pt x="45" y="239"/>
                </a:lnTo>
                <a:lnTo>
                  <a:pt x="47" y="242"/>
                </a:lnTo>
                <a:lnTo>
                  <a:pt x="49" y="242"/>
                </a:lnTo>
                <a:lnTo>
                  <a:pt x="52" y="238"/>
                </a:lnTo>
                <a:lnTo>
                  <a:pt x="53" y="235"/>
                </a:lnTo>
                <a:lnTo>
                  <a:pt x="53" y="224"/>
                </a:lnTo>
                <a:lnTo>
                  <a:pt x="54" y="219"/>
                </a:lnTo>
                <a:lnTo>
                  <a:pt x="62" y="207"/>
                </a:lnTo>
                <a:lnTo>
                  <a:pt x="69" y="192"/>
                </a:lnTo>
                <a:lnTo>
                  <a:pt x="73" y="185"/>
                </a:lnTo>
                <a:lnTo>
                  <a:pt x="77" y="183"/>
                </a:lnTo>
                <a:lnTo>
                  <a:pt x="82" y="180"/>
                </a:lnTo>
                <a:lnTo>
                  <a:pt x="85" y="174"/>
                </a:lnTo>
                <a:lnTo>
                  <a:pt x="86" y="165"/>
                </a:lnTo>
                <a:lnTo>
                  <a:pt x="86" y="159"/>
                </a:lnTo>
                <a:lnTo>
                  <a:pt x="89" y="158"/>
                </a:lnTo>
                <a:lnTo>
                  <a:pt x="92" y="161"/>
                </a:lnTo>
                <a:lnTo>
                  <a:pt x="94" y="166"/>
                </a:lnTo>
                <a:lnTo>
                  <a:pt x="97" y="169"/>
                </a:lnTo>
                <a:lnTo>
                  <a:pt x="101" y="167"/>
                </a:lnTo>
                <a:lnTo>
                  <a:pt x="104" y="160"/>
                </a:lnTo>
                <a:lnTo>
                  <a:pt x="107" y="147"/>
                </a:lnTo>
                <a:lnTo>
                  <a:pt x="108" y="145"/>
                </a:lnTo>
                <a:lnTo>
                  <a:pt x="111" y="146"/>
                </a:lnTo>
                <a:lnTo>
                  <a:pt x="113" y="148"/>
                </a:lnTo>
                <a:lnTo>
                  <a:pt x="113" y="151"/>
                </a:lnTo>
                <a:lnTo>
                  <a:pt x="113" y="154"/>
                </a:lnTo>
                <a:lnTo>
                  <a:pt x="109" y="160"/>
                </a:lnTo>
                <a:lnTo>
                  <a:pt x="106" y="166"/>
                </a:lnTo>
                <a:lnTo>
                  <a:pt x="105" y="168"/>
                </a:lnTo>
                <a:lnTo>
                  <a:pt x="94" y="181"/>
                </a:lnTo>
                <a:lnTo>
                  <a:pt x="89" y="184"/>
                </a:lnTo>
                <a:lnTo>
                  <a:pt x="86" y="185"/>
                </a:lnTo>
                <a:lnTo>
                  <a:pt x="83" y="188"/>
                </a:lnTo>
                <a:lnTo>
                  <a:pt x="79" y="196"/>
                </a:lnTo>
                <a:lnTo>
                  <a:pt x="75" y="202"/>
                </a:lnTo>
                <a:lnTo>
                  <a:pt x="66" y="210"/>
                </a:lnTo>
                <a:lnTo>
                  <a:pt x="63" y="216"/>
                </a:lnTo>
                <a:lnTo>
                  <a:pt x="60" y="223"/>
                </a:lnTo>
                <a:lnTo>
                  <a:pt x="57" y="235"/>
                </a:lnTo>
                <a:lnTo>
                  <a:pt x="55" y="242"/>
                </a:lnTo>
                <a:lnTo>
                  <a:pt x="53" y="247"/>
                </a:lnTo>
                <a:lnTo>
                  <a:pt x="49" y="253"/>
                </a:lnTo>
                <a:lnTo>
                  <a:pt x="46" y="258"/>
                </a:lnTo>
                <a:lnTo>
                  <a:pt x="42" y="264"/>
                </a:lnTo>
                <a:lnTo>
                  <a:pt x="42" y="266"/>
                </a:lnTo>
                <a:lnTo>
                  <a:pt x="48" y="265"/>
                </a:lnTo>
                <a:lnTo>
                  <a:pt x="53" y="265"/>
                </a:lnTo>
                <a:lnTo>
                  <a:pt x="73" y="273"/>
                </a:lnTo>
                <a:lnTo>
                  <a:pt x="75" y="273"/>
                </a:lnTo>
                <a:lnTo>
                  <a:pt x="78" y="270"/>
                </a:lnTo>
                <a:lnTo>
                  <a:pt x="83" y="263"/>
                </a:lnTo>
                <a:lnTo>
                  <a:pt x="85" y="259"/>
                </a:lnTo>
                <a:lnTo>
                  <a:pt x="85" y="257"/>
                </a:lnTo>
                <a:lnTo>
                  <a:pt x="84" y="256"/>
                </a:lnTo>
                <a:lnTo>
                  <a:pt x="82" y="255"/>
                </a:lnTo>
                <a:lnTo>
                  <a:pt x="80" y="255"/>
                </a:lnTo>
                <a:lnTo>
                  <a:pt x="87" y="249"/>
                </a:lnTo>
                <a:lnTo>
                  <a:pt x="91" y="245"/>
                </a:lnTo>
                <a:lnTo>
                  <a:pt x="95" y="230"/>
                </a:lnTo>
                <a:lnTo>
                  <a:pt x="97" y="233"/>
                </a:lnTo>
                <a:lnTo>
                  <a:pt x="99" y="232"/>
                </a:lnTo>
                <a:lnTo>
                  <a:pt x="121" y="198"/>
                </a:lnTo>
                <a:lnTo>
                  <a:pt x="128" y="184"/>
                </a:lnTo>
                <a:lnTo>
                  <a:pt x="134" y="170"/>
                </a:lnTo>
                <a:lnTo>
                  <a:pt x="139" y="154"/>
                </a:lnTo>
                <a:lnTo>
                  <a:pt x="143" y="139"/>
                </a:lnTo>
                <a:lnTo>
                  <a:pt x="145" y="108"/>
                </a:lnTo>
                <a:lnTo>
                  <a:pt x="146" y="106"/>
                </a:lnTo>
                <a:lnTo>
                  <a:pt x="146" y="104"/>
                </a:lnTo>
                <a:lnTo>
                  <a:pt x="145" y="87"/>
                </a:lnTo>
                <a:lnTo>
                  <a:pt x="144" y="82"/>
                </a:lnTo>
                <a:lnTo>
                  <a:pt x="135" y="78"/>
                </a:lnTo>
                <a:lnTo>
                  <a:pt x="132" y="74"/>
                </a:lnTo>
                <a:lnTo>
                  <a:pt x="119" y="51"/>
                </a:lnTo>
                <a:lnTo>
                  <a:pt x="113" y="27"/>
                </a:lnTo>
                <a:lnTo>
                  <a:pt x="108" y="17"/>
                </a:lnTo>
                <a:lnTo>
                  <a:pt x="94" y="11"/>
                </a:lnTo>
                <a:lnTo>
                  <a:pt x="87" y="2"/>
                </a:lnTo>
                <a:lnTo>
                  <a:pt x="83" y="0"/>
                </a:lnTo>
                <a:lnTo>
                  <a:pt x="78" y="0"/>
                </a:lnTo>
                <a:lnTo>
                  <a:pt x="75" y="0"/>
                </a:lnTo>
                <a:lnTo>
                  <a:pt x="72" y="3"/>
                </a:lnTo>
                <a:lnTo>
                  <a:pt x="70" y="7"/>
                </a:lnTo>
                <a:lnTo>
                  <a:pt x="70" y="10"/>
                </a:lnTo>
                <a:lnTo>
                  <a:pt x="70" y="15"/>
                </a:lnTo>
                <a:lnTo>
                  <a:pt x="69" y="19"/>
                </a:lnTo>
                <a:lnTo>
                  <a:pt x="68" y="26"/>
                </a:lnTo>
                <a:lnTo>
                  <a:pt x="65"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0" name="Freeform 538"/>
          <p:cNvSpPr>
            <a:spLocks/>
          </p:cNvSpPr>
          <p:nvPr/>
        </p:nvSpPr>
        <p:spPr bwMode="auto">
          <a:xfrm>
            <a:off x="7980620" y="6996457"/>
            <a:ext cx="28575" cy="36513"/>
          </a:xfrm>
          <a:custGeom>
            <a:avLst/>
            <a:gdLst>
              <a:gd name="T0" fmla="*/ 2 w 54"/>
              <a:gd name="T1" fmla="*/ 62 h 70"/>
              <a:gd name="T2" fmla="*/ 0 w 54"/>
              <a:gd name="T3" fmla="*/ 67 h 70"/>
              <a:gd name="T4" fmla="*/ 2 w 54"/>
              <a:gd name="T5" fmla="*/ 70 h 70"/>
              <a:gd name="T6" fmla="*/ 9 w 54"/>
              <a:gd name="T7" fmla="*/ 66 h 70"/>
              <a:gd name="T8" fmla="*/ 10 w 54"/>
              <a:gd name="T9" fmla="*/ 64 h 70"/>
              <a:gd name="T10" fmla="*/ 18 w 54"/>
              <a:gd name="T11" fmla="*/ 53 h 70"/>
              <a:gd name="T12" fmla="*/ 22 w 54"/>
              <a:gd name="T13" fmla="*/ 47 h 70"/>
              <a:gd name="T14" fmla="*/ 24 w 54"/>
              <a:gd name="T15" fmla="*/ 46 h 70"/>
              <a:gd name="T16" fmla="*/ 25 w 54"/>
              <a:gd name="T17" fmla="*/ 44 h 70"/>
              <a:gd name="T18" fmla="*/ 30 w 54"/>
              <a:gd name="T19" fmla="*/ 40 h 70"/>
              <a:gd name="T20" fmla="*/ 31 w 54"/>
              <a:gd name="T21" fmla="*/ 36 h 70"/>
              <a:gd name="T22" fmla="*/ 34 w 54"/>
              <a:gd name="T23" fmla="*/ 33 h 70"/>
              <a:gd name="T24" fmla="*/ 38 w 54"/>
              <a:gd name="T25" fmla="*/ 25 h 70"/>
              <a:gd name="T26" fmla="*/ 39 w 54"/>
              <a:gd name="T27" fmla="*/ 23 h 70"/>
              <a:gd name="T28" fmla="*/ 45 w 54"/>
              <a:gd name="T29" fmla="*/ 18 h 70"/>
              <a:gd name="T30" fmla="*/ 47 w 54"/>
              <a:gd name="T31" fmla="*/ 15 h 70"/>
              <a:gd name="T32" fmla="*/ 48 w 54"/>
              <a:gd name="T33" fmla="*/ 12 h 70"/>
              <a:gd name="T34" fmla="*/ 51 w 54"/>
              <a:gd name="T35" fmla="*/ 6 h 70"/>
              <a:gd name="T36" fmla="*/ 54 w 54"/>
              <a:gd name="T37" fmla="*/ 3 h 70"/>
              <a:gd name="T38" fmla="*/ 50 w 54"/>
              <a:gd name="T39" fmla="*/ 0 h 70"/>
              <a:gd name="T40" fmla="*/ 48 w 54"/>
              <a:gd name="T41" fmla="*/ 2 h 70"/>
              <a:gd name="T42" fmla="*/ 45 w 54"/>
              <a:gd name="T43" fmla="*/ 6 h 70"/>
              <a:gd name="T44" fmla="*/ 41 w 54"/>
              <a:gd name="T45" fmla="*/ 8 h 70"/>
              <a:gd name="T46" fmla="*/ 36 w 54"/>
              <a:gd name="T47" fmla="*/ 10 h 70"/>
              <a:gd name="T48" fmla="*/ 27 w 54"/>
              <a:gd name="T49" fmla="*/ 7 h 70"/>
              <a:gd name="T50" fmla="*/ 18 w 54"/>
              <a:gd name="T51" fmla="*/ 6 h 70"/>
              <a:gd name="T52" fmla="*/ 17 w 54"/>
              <a:gd name="T53" fmla="*/ 6 h 70"/>
              <a:gd name="T54" fmla="*/ 16 w 54"/>
              <a:gd name="T55" fmla="*/ 7 h 70"/>
              <a:gd name="T56" fmla="*/ 12 w 54"/>
              <a:gd name="T57" fmla="*/ 16 h 70"/>
              <a:gd name="T58" fmla="*/ 12 w 54"/>
              <a:gd name="T59" fmla="*/ 18 h 70"/>
              <a:gd name="T60" fmla="*/ 12 w 54"/>
              <a:gd name="T61" fmla="*/ 25 h 70"/>
              <a:gd name="T62" fmla="*/ 12 w 54"/>
              <a:gd name="T63" fmla="*/ 35 h 70"/>
              <a:gd name="T64" fmla="*/ 11 w 54"/>
              <a:gd name="T65" fmla="*/ 42 h 70"/>
              <a:gd name="T66" fmla="*/ 7 w 54"/>
              <a:gd name="T67" fmla="*/ 46 h 70"/>
              <a:gd name="T68" fmla="*/ 7 w 54"/>
              <a:gd name="T69" fmla="*/ 53 h 70"/>
              <a:gd name="T70" fmla="*/ 7 w 54"/>
              <a:gd name="T71" fmla="*/ 55 h 70"/>
              <a:gd name="T72" fmla="*/ 6 w 54"/>
              <a:gd name="T73" fmla="*/ 57 h 70"/>
              <a:gd name="T74" fmla="*/ 2 w 54"/>
              <a:gd name="T75"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70">
                <a:moveTo>
                  <a:pt x="2" y="62"/>
                </a:moveTo>
                <a:lnTo>
                  <a:pt x="0" y="67"/>
                </a:lnTo>
                <a:lnTo>
                  <a:pt x="2" y="70"/>
                </a:lnTo>
                <a:lnTo>
                  <a:pt x="9" y="66"/>
                </a:lnTo>
                <a:lnTo>
                  <a:pt x="10" y="64"/>
                </a:lnTo>
                <a:lnTo>
                  <a:pt x="18" y="53"/>
                </a:lnTo>
                <a:lnTo>
                  <a:pt x="22" y="47"/>
                </a:lnTo>
                <a:lnTo>
                  <a:pt x="24" y="46"/>
                </a:lnTo>
                <a:lnTo>
                  <a:pt x="25" y="44"/>
                </a:lnTo>
                <a:lnTo>
                  <a:pt x="30" y="40"/>
                </a:lnTo>
                <a:lnTo>
                  <a:pt x="31" y="36"/>
                </a:lnTo>
                <a:lnTo>
                  <a:pt x="34" y="33"/>
                </a:lnTo>
                <a:lnTo>
                  <a:pt x="38" y="25"/>
                </a:lnTo>
                <a:lnTo>
                  <a:pt x="39" y="23"/>
                </a:lnTo>
                <a:lnTo>
                  <a:pt x="45" y="18"/>
                </a:lnTo>
                <a:lnTo>
                  <a:pt x="47" y="15"/>
                </a:lnTo>
                <a:lnTo>
                  <a:pt x="48" y="12"/>
                </a:lnTo>
                <a:lnTo>
                  <a:pt x="51" y="6"/>
                </a:lnTo>
                <a:lnTo>
                  <a:pt x="54" y="3"/>
                </a:lnTo>
                <a:lnTo>
                  <a:pt x="50" y="0"/>
                </a:lnTo>
                <a:lnTo>
                  <a:pt x="48" y="2"/>
                </a:lnTo>
                <a:lnTo>
                  <a:pt x="45" y="6"/>
                </a:lnTo>
                <a:lnTo>
                  <a:pt x="41" y="8"/>
                </a:lnTo>
                <a:lnTo>
                  <a:pt x="36" y="10"/>
                </a:lnTo>
                <a:lnTo>
                  <a:pt x="27" y="7"/>
                </a:lnTo>
                <a:lnTo>
                  <a:pt x="18" y="6"/>
                </a:lnTo>
                <a:lnTo>
                  <a:pt x="17" y="6"/>
                </a:lnTo>
                <a:lnTo>
                  <a:pt x="16" y="7"/>
                </a:lnTo>
                <a:lnTo>
                  <a:pt x="12" y="16"/>
                </a:lnTo>
                <a:lnTo>
                  <a:pt x="12" y="18"/>
                </a:lnTo>
                <a:lnTo>
                  <a:pt x="12" y="25"/>
                </a:lnTo>
                <a:lnTo>
                  <a:pt x="12" y="35"/>
                </a:lnTo>
                <a:lnTo>
                  <a:pt x="11" y="42"/>
                </a:lnTo>
                <a:lnTo>
                  <a:pt x="7" y="46"/>
                </a:lnTo>
                <a:lnTo>
                  <a:pt x="7" y="53"/>
                </a:lnTo>
                <a:lnTo>
                  <a:pt x="7" y="55"/>
                </a:lnTo>
                <a:lnTo>
                  <a:pt x="6" y="57"/>
                </a:lnTo>
                <a:lnTo>
                  <a:pt x="2" y="6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1" name="Freeform 539"/>
          <p:cNvSpPr>
            <a:spLocks/>
          </p:cNvSpPr>
          <p:nvPr/>
        </p:nvSpPr>
        <p:spPr bwMode="auto">
          <a:xfrm>
            <a:off x="7817108" y="6751982"/>
            <a:ext cx="57150" cy="117475"/>
          </a:xfrm>
          <a:custGeom>
            <a:avLst/>
            <a:gdLst>
              <a:gd name="T0" fmla="*/ 36 w 107"/>
              <a:gd name="T1" fmla="*/ 112 h 221"/>
              <a:gd name="T2" fmla="*/ 36 w 107"/>
              <a:gd name="T3" fmla="*/ 117 h 221"/>
              <a:gd name="T4" fmla="*/ 42 w 107"/>
              <a:gd name="T5" fmla="*/ 120 h 221"/>
              <a:gd name="T6" fmla="*/ 41 w 107"/>
              <a:gd name="T7" fmla="*/ 129 h 221"/>
              <a:gd name="T8" fmla="*/ 48 w 107"/>
              <a:gd name="T9" fmla="*/ 136 h 221"/>
              <a:gd name="T10" fmla="*/ 50 w 107"/>
              <a:gd name="T11" fmla="*/ 144 h 221"/>
              <a:gd name="T12" fmla="*/ 45 w 107"/>
              <a:gd name="T13" fmla="*/ 155 h 221"/>
              <a:gd name="T14" fmla="*/ 49 w 107"/>
              <a:gd name="T15" fmla="*/ 164 h 221"/>
              <a:gd name="T16" fmla="*/ 54 w 107"/>
              <a:gd name="T17" fmla="*/ 177 h 221"/>
              <a:gd name="T18" fmla="*/ 59 w 107"/>
              <a:gd name="T19" fmla="*/ 205 h 221"/>
              <a:gd name="T20" fmla="*/ 62 w 107"/>
              <a:gd name="T21" fmla="*/ 209 h 221"/>
              <a:gd name="T22" fmla="*/ 73 w 107"/>
              <a:gd name="T23" fmla="*/ 214 h 221"/>
              <a:gd name="T24" fmla="*/ 79 w 107"/>
              <a:gd name="T25" fmla="*/ 210 h 221"/>
              <a:gd name="T26" fmla="*/ 85 w 107"/>
              <a:gd name="T27" fmla="*/ 208 h 221"/>
              <a:gd name="T28" fmla="*/ 88 w 107"/>
              <a:gd name="T29" fmla="*/ 215 h 221"/>
              <a:gd name="T30" fmla="*/ 91 w 107"/>
              <a:gd name="T31" fmla="*/ 221 h 221"/>
              <a:gd name="T32" fmla="*/ 101 w 107"/>
              <a:gd name="T33" fmla="*/ 213 h 221"/>
              <a:gd name="T34" fmla="*/ 107 w 107"/>
              <a:gd name="T35" fmla="*/ 198 h 221"/>
              <a:gd name="T36" fmla="*/ 101 w 107"/>
              <a:gd name="T37" fmla="*/ 142 h 221"/>
              <a:gd name="T38" fmla="*/ 103 w 107"/>
              <a:gd name="T39" fmla="*/ 131 h 221"/>
              <a:gd name="T40" fmla="*/ 101 w 107"/>
              <a:gd name="T41" fmla="*/ 126 h 221"/>
              <a:gd name="T42" fmla="*/ 93 w 107"/>
              <a:gd name="T43" fmla="*/ 104 h 221"/>
              <a:gd name="T44" fmla="*/ 75 w 107"/>
              <a:gd name="T45" fmla="*/ 71 h 221"/>
              <a:gd name="T46" fmla="*/ 59 w 107"/>
              <a:gd name="T47" fmla="*/ 45 h 221"/>
              <a:gd name="T48" fmla="*/ 46 w 107"/>
              <a:gd name="T49" fmla="*/ 31 h 221"/>
              <a:gd name="T50" fmla="*/ 35 w 107"/>
              <a:gd name="T51" fmla="*/ 16 h 221"/>
              <a:gd name="T52" fmla="*/ 27 w 107"/>
              <a:gd name="T53" fmla="*/ 6 h 221"/>
              <a:gd name="T54" fmla="*/ 13 w 107"/>
              <a:gd name="T55" fmla="*/ 1 h 221"/>
              <a:gd name="T56" fmla="*/ 3 w 107"/>
              <a:gd name="T57" fmla="*/ 16 h 221"/>
              <a:gd name="T58" fmla="*/ 0 w 107"/>
              <a:gd name="T59" fmla="*/ 26 h 221"/>
              <a:gd name="T60" fmla="*/ 3 w 107"/>
              <a:gd name="T61" fmla="*/ 28 h 221"/>
              <a:gd name="T62" fmla="*/ 6 w 107"/>
              <a:gd name="T63" fmla="*/ 40 h 221"/>
              <a:gd name="T64" fmla="*/ 10 w 107"/>
              <a:gd name="T65" fmla="*/ 45 h 221"/>
              <a:gd name="T66" fmla="*/ 19 w 107"/>
              <a:gd name="T67" fmla="*/ 47 h 221"/>
              <a:gd name="T68" fmla="*/ 27 w 107"/>
              <a:gd name="T69" fmla="*/ 48 h 221"/>
              <a:gd name="T70" fmla="*/ 22 w 107"/>
              <a:gd name="T71" fmla="*/ 51 h 221"/>
              <a:gd name="T72" fmla="*/ 14 w 107"/>
              <a:gd name="T73" fmla="*/ 53 h 221"/>
              <a:gd name="T74" fmla="*/ 13 w 107"/>
              <a:gd name="T75" fmla="*/ 65 h 221"/>
              <a:gd name="T76" fmla="*/ 16 w 107"/>
              <a:gd name="T77" fmla="*/ 95 h 221"/>
              <a:gd name="T78" fmla="*/ 34 w 107"/>
              <a:gd name="T79" fmla="*/ 10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21">
                <a:moveTo>
                  <a:pt x="35" y="110"/>
                </a:moveTo>
                <a:lnTo>
                  <a:pt x="36" y="112"/>
                </a:lnTo>
                <a:lnTo>
                  <a:pt x="36" y="116"/>
                </a:lnTo>
                <a:lnTo>
                  <a:pt x="36" y="117"/>
                </a:lnTo>
                <a:lnTo>
                  <a:pt x="41" y="118"/>
                </a:lnTo>
                <a:lnTo>
                  <a:pt x="42" y="120"/>
                </a:lnTo>
                <a:lnTo>
                  <a:pt x="42" y="124"/>
                </a:lnTo>
                <a:lnTo>
                  <a:pt x="41" y="129"/>
                </a:lnTo>
                <a:lnTo>
                  <a:pt x="42" y="132"/>
                </a:lnTo>
                <a:lnTo>
                  <a:pt x="48" y="136"/>
                </a:lnTo>
                <a:lnTo>
                  <a:pt x="50" y="139"/>
                </a:lnTo>
                <a:lnTo>
                  <a:pt x="50" y="144"/>
                </a:lnTo>
                <a:lnTo>
                  <a:pt x="49" y="149"/>
                </a:lnTo>
                <a:lnTo>
                  <a:pt x="45" y="155"/>
                </a:lnTo>
                <a:lnTo>
                  <a:pt x="46" y="159"/>
                </a:lnTo>
                <a:lnTo>
                  <a:pt x="49" y="164"/>
                </a:lnTo>
                <a:lnTo>
                  <a:pt x="56" y="171"/>
                </a:lnTo>
                <a:lnTo>
                  <a:pt x="54" y="177"/>
                </a:lnTo>
                <a:lnTo>
                  <a:pt x="54" y="185"/>
                </a:lnTo>
                <a:lnTo>
                  <a:pt x="59" y="205"/>
                </a:lnTo>
                <a:lnTo>
                  <a:pt x="60" y="207"/>
                </a:lnTo>
                <a:lnTo>
                  <a:pt x="62" y="209"/>
                </a:lnTo>
                <a:lnTo>
                  <a:pt x="66" y="213"/>
                </a:lnTo>
                <a:lnTo>
                  <a:pt x="73" y="214"/>
                </a:lnTo>
                <a:lnTo>
                  <a:pt x="75" y="213"/>
                </a:lnTo>
                <a:lnTo>
                  <a:pt x="79" y="210"/>
                </a:lnTo>
                <a:lnTo>
                  <a:pt x="82" y="208"/>
                </a:lnTo>
                <a:lnTo>
                  <a:pt x="85" y="208"/>
                </a:lnTo>
                <a:lnTo>
                  <a:pt x="86" y="211"/>
                </a:lnTo>
                <a:lnTo>
                  <a:pt x="88" y="215"/>
                </a:lnTo>
                <a:lnTo>
                  <a:pt x="88" y="219"/>
                </a:lnTo>
                <a:lnTo>
                  <a:pt x="91" y="221"/>
                </a:lnTo>
                <a:lnTo>
                  <a:pt x="96" y="219"/>
                </a:lnTo>
                <a:lnTo>
                  <a:pt x="101" y="213"/>
                </a:lnTo>
                <a:lnTo>
                  <a:pt x="105" y="205"/>
                </a:lnTo>
                <a:lnTo>
                  <a:pt x="107" y="198"/>
                </a:lnTo>
                <a:lnTo>
                  <a:pt x="107" y="186"/>
                </a:lnTo>
                <a:lnTo>
                  <a:pt x="101" y="142"/>
                </a:lnTo>
                <a:lnTo>
                  <a:pt x="101" y="139"/>
                </a:lnTo>
                <a:lnTo>
                  <a:pt x="103" y="131"/>
                </a:lnTo>
                <a:lnTo>
                  <a:pt x="102" y="129"/>
                </a:lnTo>
                <a:lnTo>
                  <a:pt x="101" y="126"/>
                </a:lnTo>
                <a:lnTo>
                  <a:pt x="99" y="116"/>
                </a:lnTo>
                <a:lnTo>
                  <a:pt x="93" y="104"/>
                </a:lnTo>
                <a:lnTo>
                  <a:pt x="79" y="83"/>
                </a:lnTo>
                <a:lnTo>
                  <a:pt x="75" y="71"/>
                </a:lnTo>
                <a:lnTo>
                  <a:pt x="64" y="57"/>
                </a:lnTo>
                <a:lnTo>
                  <a:pt x="59" y="45"/>
                </a:lnTo>
                <a:lnTo>
                  <a:pt x="55" y="39"/>
                </a:lnTo>
                <a:lnTo>
                  <a:pt x="46" y="31"/>
                </a:lnTo>
                <a:lnTo>
                  <a:pt x="40" y="19"/>
                </a:lnTo>
                <a:lnTo>
                  <a:pt x="35" y="16"/>
                </a:lnTo>
                <a:lnTo>
                  <a:pt x="33" y="10"/>
                </a:lnTo>
                <a:lnTo>
                  <a:pt x="27" y="6"/>
                </a:lnTo>
                <a:lnTo>
                  <a:pt x="19" y="0"/>
                </a:lnTo>
                <a:lnTo>
                  <a:pt x="13" y="1"/>
                </a:lnTo>
                <a:lnTo>
                  <a:pt x="9" y="8"/>
                </a:lnTo>
                <a:lnTo>
                  <a:pt x="3" y="16"/>
                </a:lnTo>
                <a:lnTo>
                  <a:pt x="0" y="23"/>
                </a:lnTo>
                <a:lnTo>
                  <a:pt x="0" y="26"/>
                </a:lnTo>
                <a:lnTo>
                  <a:pt x="1" y="28"/>
                </a:lnTo>
                <a:lnTo>
                  <a:pt x="3" y="28"/>
                </a:lnTo>
                <a:lnTo>
                  <a:pt x="4" y="29"/>
                </a:lnTo>
                <a:lnTo>
                  <a:pt x="6" y="40"/>
                </a:lnTo>
                <a:lnTo>
                  <a:pt x="7" y="42"/>
                </a:lnTo>
                <a:lnTo>
                  <a:pt x="10" y="45"/>
                </a:lnTo>
                <a:lnTo>
                  <a:pt x="12" y="46"/>
                </a:lnTo>
                <a:lnTo>
                  <a:pt x="19" y="47"/>
                </a:lnTo>
                <a:lnTo>
                  <a:pt x="23" y="47"/>
                </a:lnTo>
                <a:lnTo>
                  <a:pt x="27" y="48"/>
                </a:lnTo>
                <a:lnTo>
                  <a:pt x="31" y="55"/>
                </a:lnTo>
                <a:lnTo>
                  <a:pt x="22" y="51"/>
                </a:lnTo>
                <a:lnTo>
                  <a:pt x="17" y="51"/>
                </a:lnTo>
                <a:lnTo>
                  <a:pt x="14" y="53"/>
                </a:lnTo>
                <a:lnTo>
                  <a:pt x="13" y="59"/>
                </a:lnTo>
                <a:lnTo>
                  <a:pt x="13" y="65"/>
                </a:lnTo>
                <a:lnTo>
                  <a:pt x="15" y="75"/>
                </a:lnTo>
                <a:lnTo>
                  <a:pt x="16" y="95"/>
                </a:lnTo>
                <a:lnTo>
                  <a:pt x="17" y="98"/>
                </a:lnTo>
                <a:lnTo>
                  <a:pt x="34" y="108"/>
                </a:lnTo>
                <a:lnTo>
                  <a:pt x="35" y="1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2" name="Freeform 540"/>
          <p:cNvSpPr>
            <a:spLocks/>
          </p:cNvSpPr>
          <p:nvPr/>
        </p:nvSpPr>
        <p:spPr bwMode="auto">
          <a:xfrm>
            <a:off x="7571045" y="6745632"/>
            <a:ext cx="96838" cy="246063"/>
          </a:xfrm>
          <a:custGeom>
            <a:avLst/>
            <a:gdLst>
              <a:gd name="T0" fmla="*/ 161 w 181"/>
              <a:gd name="T1" fmla="*/ 61 h 465"/>
              <a:gd name="T2" fmla="*/ 167 w 181"/>
              <a:gd name="T3" fmla="*/ 30 h 465"/>
              <a:gd name="T4" fmla="*/ 134 w 181"/>
              <a:gd name="T5" fmla="*/ 30 h 465"/>
              <a:gd name="T6" fmla="*/ 60 w 181"/>
              <a:gd name="T7" fmla="*/ 19 h 465"/>
              <a:gd name="T8" fmla="*/ 19 w 181"/>
              <a:gd name="T9" fmla="*/ 10 h 465"/>
              <a:gd name="T10" fmla="*/ 0 w 181"/>
              <a:gd name="T11" fmla="*/ 16 h 465"/>
              <a:gd name="T12" fmla="*/ 6 w 181"/>
              <a:gd name="T13" fmla="*/ 48 h 465"/>
              <a:gd name="T14" fmla="*/ 34 w 181"/>
              <a:gd name="T15" fmla="*/ 54 h 465"/>
              <a:gd name="T16" fmla="*/ 68 w 181"/>
              <a:gd name="T17" fmla="*/ 84 h 465"/>
              <a:gd name="T18" fmla="*/ 56 w 181"/>
              <a:gd name="T19" fmla="*/ 100 h 465"/>
              <a:gd name="T20" fmla="*/ 49 w 181"/>
              <a:gd name="T21" fmla="*/ 101 h 465"/>
              <a:gd name="T22" fmla="*/ 33 w 181"/>
              <a:gd name="T23" fmla="*/ 89 h 465"/>
              <a:gd name="T24" fmla="*/ 16 w 181"/>
              <a:gd name="T25" fmla="*/ 94 h 465"/>
              <a:gd name="T26" fmla="*/ 20 w 181"/>
              <a:gd name="T27" fmla="*/ 139 h 465"/>
              <a:gd name="T28" fmla="*/ 25 w 181"/>
              <a:gd name="T29" fmla="*/ 156 h 465"/>
              <a:gd name="T30" fmla="*/ 53 w 181"/>
              <a:gd name="T31" fmla="*/ 152 h 465"/>
              <a:gd name="T32" fmla="*/ 66 w 181"/>
              <a:gd name="T33" fmla="*/ 186 h 465"/>
              <a:gd name="T34" fmla="*/ 64 w 181"/>
              <a:gd name="T35" fmla="*/ 190 h 465"/>
              <a:gd name="T36" fmla="*/ 53 w 181"/>
              <a:gd name="T37" fmla="*/ 179 h 465"/>
              <a:gd name="T38" fmla="*/ 53 w 181"/>
              <a:gd name="T39" fmla="*/ 222 h 465"/>
              <a:gd name="T40" fmla="*/ 49 w 181"/>
              <a:gd name="T41" fmla="*/ 246 h 465"/>
              <a:gd name="T42" fmla="*/ 79 w 181"/>
              <a:gd name="T43" fmla="*/ 312 h 465"/>
              <a:gd name="T44" fmla="*/ 97 w 181"/>
              <a:gd name="T45" fmla="*/ 334 h 465"/>
              <a:gd name="T46" fmla="*/ 81 w 181"/>
              <a:gd name="T47" fmla="*/ 341 h 465"/>
              <a:gd name="T48" fmla="*/ 77 w 181"/>
              <a:gd name="T49" fmla="*/ 361 h 465"/>
              <a:gd name="T50" fmla="*/ 86 w 181"/>
              <a:gd name="T51" fmla="*/ 380 h 465"/>
              <a:gd name="T52" fmla="*/ 98 w 181"/>
              <a:gd name="T53" fmla="*/ 423 h 465"/>
              <a:gd name="T54" fmla="*/ 103 w 181"/>
              <a:gd name="T55" fmla="*/ 447 h 465"/>
              <a:gd name="T56" fmla="*/ 126 w 181"/>
              <a:gd name="T57" fmla="*/ 430 h 465"/>
              <a:gd name="T58" fmla="*/ 138 w 181"/>
              <a:gd name="T59" fmla="*/ 450 h 465"/>
              <a:gd name="T60" fmla="*/ 154 w 181"/>
              <a:gd name="T61" fmla="*/ 460 h 465"/>
              <a:gd name="T62" fmla="*/ 165 w 181"/>
              <a:gd name="T63" fmla="*/ 439 h 465"/>
              <a:gd name="T64" fmla="*/ 152 w 181"/>
              <a:gd name="T65" fmla="*/ 427 h 465"/>
              <a:gd name="T66" fmla="*/ 155 w 181"/>
              <a:gd name="T67" fmla="*/ 399 h 465"/>
              <a:gd name="T68" fmla="*/ 131 w 181"/>
              <a:gd name="T69" fmla="*/ 401 h 465"/>
              <a:gd name="T70" fmla="*/ 121 w 181"/>
              <a:gd name="T71" fmla="*/ 379 h 465"/>
              <a:gd name="T72" fmla="*/ 130 w 181"/>
              <a:gd name="T73" fmla="*/ 379 h 465"/>
              <a:gd name="T74" fmla="*/ 136 w 181"/>
              <a:gd name="T75" fmla="*/ 373 h 465"/>
              <a:gd name="T76" fmla="*/ 157 w 181"/>
              <a:gd name="T77" fmla="*/ 349 h 465"/>
              <a:gd name="T78" fmla="*/ 124 w 181"/>
              <a:gd name="T79" fmla="*/ 368 h 465"/>
              <a:gd name="T80" fmla="*/ 114 w 181"/>
              <a:gd name="T81" fmla="*/ 353 h 465"/>
              <a:gd name="T82" fmla="*/ 122 w 181"/>
              <a:gd name="T83" fmla="*/ 310 h 465"/>
              <a:gd name="T84" fmla="*/ 98 w 181"/>
              <a:gd name="T85" fmla="*/ 297 h 465"/>
              <a:gd name="T86" fmla="*/ 89 w 181"/>
              <a:gd name="T87" fmla="*/ 281 h 465"/>
              <a:gd name="T88" fmla="*/ 94 w 181"/>
              <a:gd name="T89" fmla="*/ 255 h 465"/>
              <a:gd name="T90" fmla="*/ 92 w 181"/>
              <a:gd name="T91" fmla="*/ 212 h 465"/>
              <a:gd name="T92" fmla="*/ 89 w 181"/>
              <a:gd name="T93" fmla="*/ 189 h 465"/>
              <a:gd name="T94" fmla="*/ 130 w 181"/>
              <a:gd name="T95" fmla="*/ 197 h 465"/>
              <a:gd name="T96" fmla="*/ 94 w 181"/>
              <a:gd name="T97" fmla="*/ 166 h 465"/>
              <a:gd name="T98" fmla="*/ 97 w 181"/>
              <a:gd name="T99" fmla="*/ 158 h 465"/>
              <a:gd name="T100" fmla="*/ 91 w 181"/>
              <a:gd name="T101" fmla="*/ 142 h 465"/>
              <a:gd name="T102" fmla="*/ 95 w 181"/>
              <a:gd name="T103" fmla="*/ 131 h 465"/>
              <a:gd name="T104" fmla="*/ 106 w 181"/>
              <a:gd name="T105" fmla="*/ 132 h 465"/>
              <a:gd name="T106" fmla="*/ 148 w 181"/>
              <a:gd name="T107" fmla="*/ 160 h 465"/>
              <a:gd name="T108" fmla="*/ 161 w 181"/>
              <a:gd name="T109" fmla="*/ 147 h 465"/>
              <a:gd name="T110" fmla="*/ 164 w 181"/>
              <a:gd name="T111" fmla="*/ 130 h 465"/>
              <a:gd name="T112" fmla="*/ 119 w 181"/>
              <a:gd name="T113" fmla="*/ 98 h 465"/>
              <a:gd name="T114" fmla="*/ 111 w 181"/>
              <a:gd name="T115" fmla="*/ 90 h 465"/>
              <a:gd name="T116" fmla="*/ 138 w 181"/>
              <a:gd name="T117" fmla="*/ 88 h 465"/>
              <a:gd name="T118" fmla="*/ 170 w 181"/>
              <a:gd name="T119" fmla="*/ 117 h 465"/>
              <a:gd name="T120" fmla="*/ 177 w 181"/>
              <a:gd name="T121" fmla="*/ 11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465">
                <a:moveTo>
                  <a:pt x="175" y="88"/>
                </a:moveTo>
                <a:lnTo>
                  <a:pt x="173" y="87"/>
                </a:lnTo>
                <a:lnTo>
                  <a:pt x="173" y="83"/>
                </a:lnTo>
                <a:lnTo>
                  <a:pt x="174" y="78"/>
                </a:lnTo>
                <a:lnTo>
                  <a:pt x="174" y="75"/>
                </a:lnTo>
                <a:lnTo>
                  <a:pt x="172" y="71"/>
                </a:lnTo>
                <a:lnTo>
                  <a:pt x="161" y="61"/>
                </a:lnTo>
                <a:lnTo>
                  <a:pt x="162" y="59"/>
                </a:lnTo>
                <a:lnTo>
                  <a:pt x="167" y="58"/>
                </a:lnTo>
                <a:lnTo>
                  <a:pt x="170" y="52"/>
                </a:lnTo>
                <a:lnTo>
                  <a:pt x="172" y="32"/>
                </a:lnTo>
                <a:lnTo>
                  <a:pt x="172" y="30"/>
                </a:lnTo>
                <a:lnTo>
                  <a:pt x="170" y="29"/>
                </a:lnTo>
                <a:lnTo>
                  <a:pt x="167" y="30"/>
                </a:lnTo>
                <a:lnTo>
                  <a:pt x="164" y="31"/>
                </a:lnTo>
                <a:lnTo>
                  <a:pt x="162" y="31"/>
                </a:lnTo>
                <a:lnTo>
                  <a:pt x="148" y="27"/>
                </a:lnTo>
                <a:lnTo>
                  <a:pt x="140" y="27"/>
                </a:lnTo>
                <a:lnTo>
                  <a:pt x="136" y="30"/>
                </a:lnTo>
                <a:lnTo>
                  <a:pt x="135" y="30"/>
                </a:lnTo>
                <a:lnTo>
                  <a:pt x="134" y="30"/>
                </a:lnTo>
                <a:lnTo>
                  <a:pt x="132" y="29"/>
                </a:lnTo>
                <a:lnTo>
                  <a:pt x="131" y="29"/>
                </a:lnTo>
                <a:lnTo>
                  <a:pt x="113" y="33"/>
                </a:lnTo>
                <a:lnTo>
                  <a:pt x="109" y="37"/>
                </a:lnTo>
                <a:lnTo>
                  <a:pt x="105" y="39"/>
                </a:lnTo>
                <a:lnTo>
                  <a:pt x="68" y="25"/>
                </a:lnTo>
                <a:lnTo>
                  <a:pt x="60" y="19"/>
                </a:lnTo>
                <a:lnTo>
                  <a:pt x="57" y="18"/>
                </a:lnTo>
                <a:lnTo>
                  <a:pt x="54" y="19"/>
                </a:lnTo>
                <a:lnTo>
                  <a:pt x="49" y="21"/>
                </a:lnTo>
                <a:lnTo>
                  <a:pt x="47" y="21"/>
                </a:lnTo>
                <a:lnTo>
                  <a:pt x="40" y="21"/>
                </a:lnTo>
                <a:lnTo>
                  <a:pt x="24" y="13"/>
                </a:lnTo>
                <a:lnTo>
                  <a:pt x="19" y="10"/>
                </a:lnTo>
                <a:lnTo>
                  <a:pt x="16" y="4"/>
                </a:lnTo>
                <a:lnTo>
                  <a:pt x="11" y="0"/>
                </a:lnTo>
                <a:lnTo>
                  <a:pt x="6" y="0"/>
                </a:lnTo>
                <a:lnTo>
                  <a:pt x="7" y="10"/>
                </a:lnTo>
                <a:lnTo>
                  <a:pt x="6" y="14"/>
                </a:lnTo>
                <a:lnTo>
                  <a:pt x="3" y="15"/>
                </a:lnTo>
                <a:lnTo>
                  <a:pt x="0" y="16"/>
                </a:lnTo>
                <a:lnTo>
                  <a:pt x="1" y="22"/>
                </a:lnTo>
                <a:lnTo>
                  <a:pt x="4" y="28"/>
                </a:lnTo>
                <a:lnTo>
                  <a:pt x="7" y="31"/>
                </a:lnTo>
                <a:lnTo>
                  <a:pt x="1" y="35"/>
                </a:lnTo>
                <a:lnTo>
                  <a:pt x="0" y="40"/>
                </a:lnTo>
                <a:lnTo>
                  <a:pt x="3" y="44"/>
                </a:lnTo>
                <a:lnTo>
                  <a:pt x="6" y="48"/>
                </a:lnTo>
                <a:lnTo>
                  <a:pt x="9" y="48"/>
                </a:lnTo>
                <a:lnTo>
                  <a:pt x="15" y="47"/>
                </a:lnTo>
                <a:lnTo>
                  <a:pt x="17" y="47"/>
                </a:lnTo>
                <a:lnTo>
                  <a:pt x="18" y="53"/>
                </a:lnTo>
                <a:lnTo>
                  <a:pt x="22" y="52"/>
                </a:lnTo>
                <a:lnTo>
                  <a:pt x="29" y="54"/>
                </a:lnTo>
                <a:lnTo>
                  <a:pt x="34" y="54"/>
                </a:lnTo>
                <a:lnTo>
                  <a:pt x="33" y="55"/>
                </a:lnTo>
                <a:lnTo>
                  <a:pt x="29" y="58"/>
                </a:lnTo>
                <a:lnTo>
                  <a:pt x="45" y="64"/>
                </a:lnTo>
                <a:lnTo>
                  <a:pt x="52" y="69"/>
                </a:lnTo>
                <a:lnTo>
                  <a:pt x="55" y="79"/>
                </a:lnTo>
                <a:lnTo>
                  <a:pt x="57" y="83"/>
                </a:lnTo>
                <a:lnTo>
                  <a:pt x="68" y="84"/>
                </a:lnTo>
                <a:lnTo>
                  <a:pt x="71" y="88"/>
                </a:lnTo>
                <a:lnTo>
                  <a:pt x="68" y="91"/>
                </a:lnTo>
                <a:lnTo>
                  <a:pt x="64" y="93"/>
                </a:lnTo>
                <a:lnTo>
                  <a:pt x="59" y="94"/>
                </a:lnTo>
                <a:lnTo>
                  <a:pt x="56" y="94"/>
                </a:lnTo>
                <a:lnTo>
                  <a:pt x="55" y="98"/>
                </a:lnTo>
                <a:lnTo>
                  <a:pt x="56" y="100"/>
                </a:lnTo>
                <a:lnTo>
                  <a:pt x="57" y="102"/>
                </a:lnTo>
                <a:lnTo>
                  <a:pt x="56" y="104"/>
                </a:lnTo>
                <a:lnTo>
                  <a:pt x="55" y="108"/>
                </a:lnTo>
                <a:lnTo>
                  <a:pt x="48" y="91"/>
                </a:lnTo>
                <a:lnTo>
                  <a:pt x="47" y="95"/>
                </a:lnTo>
                <a:lnTo>
                  <a:pt x="48" y="99"/>
                </a:lnTo>
                <a:lnTo>
                  <a:pt x="49" y="101"/>
                </a:lnTo>
                <a:lnTo>
                  <a:pt x="50" y="103"/>
                </a:lnTo>
                <a:lnTo>
                  <a:pt x="46" y="107"/>
                </a:lnTo>
                <a:lnTo>
                  <a:pt x="44" y="103"/>
                </a:lnTo>
                <a:lnTo>
                  <a:pt x="39" y="93"/>
                </a:lnTo>
                <a:lnTo>
                  <a:pt x="38" y="91"/>
                </a:lnTo>
                <a:lnTo>
                  <a:pt x="36" y="90"/>
                </a:lnTo>
                <a:lnTo>
                  <a:pt x="33" y="89"/>
                </a:lnTo>
                <a:lnTo>
                  <a:pt x="30" y="90"/>
                </a:lnTo>
                <a:lnTo>
                  <a:pt x="28" y="90"/>
                </a:lnTo>
                <a:lnTo>
                  <a:pt x="24" y="85"/>
                </a:lnTo>
                <a:lnTo>
                  <a:pt x="20" y="85"/>
                </a:lnTo>
                <a:lnTo>
                  <a:pt x="18" y="88"/>
                </a:lnTo>
                <a:lnTo>
                  <a:pt x="17" y="88"/>
                </a:lnTo>
                <a:lnTo>
                  <a:pt x="16" y="94"/>
                </a:lnTo>
                <a:lnTo>
                  <a:pt x="16" y="99"/>
                </a:lnTo>
                <a:lnTo>
                  <a:pt x="16" y="106"/>
                </a:lnTo>
                <a:lnTo>
                  <a:pt x="18" y="112"/>
                </a:lnTo>
                <a:lnTo>
                  <a:pt x="28" y="124"/>
                </a:lnTo>
                <a:lnTo>
                  <a:pt x="23" y="127"/>
                </a:lnTo>
                <a:lnTo>
                  <a:pt x="20" y="132"/>
                </a:lnTo>
                <a:lnTo>
                  <a:pt x="20" y="139"/>
                </a:lnTo>
                <a:lnTo>
                  <a:pt x="22" y="144"/>
                </a:lnTo>
                <a:lnTo>
                  <a:pt x="22" y="146"/>
                </a:lnTo>
                <a:lnTo>
                  <a:pt x="25" y="149"/>
                </a:lnTo>
                <a:lnTo>
                  <a:pt x="26" y="151"/>
                </a:lnTo>
                <a:lnTo>
                  <a:pt x="26" y="151"/>
                </a:lnTo>
                <a:lnTo>
                  <a:pt x="25" y="154"/>
                </a:lnTo>
                <a:lnTo>
                  <a:pt x="25" y="156"/>
                </a:lnTo>
                <a:lnTo>
                  <a:pt x="28" y="167"/>
                </a:lnTo>
                <a:lnTo>
                  <a:pt x="28" y="169"/>
                </a:lnTo>
                <a:lnTo>
                  <a:pt x="34" y="170"/>
                </a:lnTo>
                <a:lnTo>
                  <a:pt x="43" y="161"/>
                </a:lnTo>
                <a:lnTo>
                  <a:pt x="48" y="161"/>
                </a:lnTo>
                <a:lnTo>
                  <a:pt x="50" y="159"/>
                </a:lnTo>
                <a:lnTo>
                  <a:pt x="53" y="152"/>
                </a:lnTo>
                <a:lnTo>
                  <a:pt x="54" y="139"/>
                </a:lnTo>
                <a:lnTo>
                  <a:pt x="57" y="143"/>
                </a:lnTo>
                <a:lnTo>
                  <a:pt x="57" y="157"/>
                </a:lnTo>
                <a:lnTo>
                  <a:pt x="59" y="162"/>
                </a:lnTo>
                <a:lnTo>
                  <a:pt x="67" y="173"/>
                </a:lnTo>
                <a:lnTo>
                  <a:pt x="71" y="180"/>
                </a:lnTo>
                <a:lnTo>
                  <a:pt x="66" y="186"/>
                </a:lnTo>
                <a:lnTo>
                  <a:pt x="66" y="188"/>
                </a:lnTo>
                <a:lnTo>
                  <a:pt x="66" y="189"/>
                </a:lnTo>
                <a:lnTo>
                  <a:pt x="67" y="191"/>
                </a:lnTo>
                <a:lnTo>
                  <a:pt x="66" y="193"/>
                </a:lnTo>
                <a:lnTo>
                  <a:pt x="66" y="197"/>
                </a:lnTo>
                <a:lnTo>
                  <a:pt x="65" y="193"/>
                </a:lnTo>
                <a:lnTo>
                  <a:pt x="64" y="190"/>
                </a:lnTo>
                <a:lnTo>
                  <a:pt x="63" y="183"/>
                </a:lnTo>
                <a:lnTo>
                  <a:pt x="58" y="171"/>
                </a:lnTo>
                <a:lnTo>
                  <a:pt x="55" y="172"/>
                </a:lnTo>
                <a:lnTo>
                  <a:pt x="57" y="177"/>
                </a:lnTo>
                <a:lnTo>
                  <a:pt x="59" y="190"/>
                </a:lnTo>
                <a:lnTo>
                  <a:pt x="57" y="192"/>
                </a:lnTo>
                <a:lnTo>
                  <a:pt x="53" y="179"/>
                </a:lnTo>
                <a:lnTo>
                  <a:pt x="52" y="176"/>
                </a:lnTo>
                <a:lnTo>
                  <a:pt x="48" y="173"/>
                </a:lnTo>
                <a:lnTo>
                  <a:pt x="44" y="173"/>
                </a:lnTo>
                <a:lnTo>
                  <a:pt x="35" y="180"/>
                </a:lnTo>
                <a:lnTo>
                  <a:pt x="42" y="205"/>
                </a:lnTo>
                <a:lnTo>
                  <a:pt x="50" y="220"/>
                </a:lnTo>
                <a:lnTo>
                  <a:pt x="53" y="222"/>
                </a:lnTo>
                <a:lnTo>
                  <a:pt x="49" y="229"/>
                </a:lnTo>
                <a:lnTo>
                  <a:pt x="49" y="230"/>
                </a:lnTo>
                <a:lnTo>
                  <a:pt x="53" y="231"/>
                </a:lnTo>
                <a:lnTo>
                  <a:pt x="54" y="235"/>
                </a:lnTo>
                <a:lnTo>
                  <a:pt x="53" y="238"/>
                </a:lnTo>
                <a:lnTo>
                  <a:pt x="50" y="242"/>
                </a:lnTo>
                <a:lnTo>
                  <a:pt x="49" y="246"/>
                </a:lnTo>
                <a:lnTo>
                  <a:pt x="50" y="250"/>
                </a:lnTo>
                <a:lnTo>
                  <a:pt x="65" y="284"/>
                </a:lnTo>
                <a:lnTo>
                  <a:pt x="68" y="289"/>
                </a:lnTo>
                <a:lnTo>
                  <a:pt x="77" y="297"/>
                </a:lnTo>
                <a:lnTo>
                  <a:pt x="81" y="304"/>
                </a:lnTo>
                <a:lnTo>
                  <a:pt x="79" y="311"/>
                </a:lnTo>
                <a:lnTo>
                  <a:pt x="79" y="312"/>
                </a:lnTo>
                <a:lnTo>
                  <a:pt x="81" y="324"/>
                </a:lnTo>
                <a:lnTo>
                  <a:pt x="83" y="327"/>
                </a:lnTo>
                <a:lnTo>
                  <a:pt x="85" y="327"/>
                </a:lnTo>
                <a:lnTo>
                  <a:pt x="88" y="326"/>
                </a:lnTo>
                <a:lnTo>
                  <a:pt x="91" y="327"/>
                </a:lnTo>
                <a:lnTo>
                  <a:pt x="94" y="329"/>
                </a:lnTo>
                <a:lnTo>
                  <a:pt x="97" y="334"/>
                </a:lnTo>
                <a:lnTo>
                  <a:pt x="98" y="339"/>
                </a:lnTo>
                <a:lnTo>
                  <a:pt x="98" y="346"/>
                </a:lnTo>
                <a:lnTo>
                  <a:pt x="95" y="342"/>
                </a:lnTo>
                <a:lnTo>
                  <a:pt x="91" y="338"/>
                </a:lnTo>
                <a:lnTo>
                  <a:pt x="85" y="336"/>
                </a:lnTo>
                <a:lnTo>
                  <a:pt x="81" y="339"/>
                </a:lnTo>
                <a:lnTo>
                  <a:pt x="81" y="341"/>
                </a:lnTo>
                <a:lnTo>
                  <a:pt x="78" y="351"/>
                </a:lnTo>
                <a:lnTo>
                  <a:pt x="77" y="353"/>
                </a:lnTo>
                <a:lnTo>
                  <a:pt x="78" y="354"/>
                </a:lnTo>
                <a:lnTo>
                  <a:pt x="81" y="355"/>
                </a:lnTo>
                <a:lnTo>
                  <a:pt x="86" y="355"/>
                </a:lnTo>
                <a:lnTo>
                  <a:pt x="82" y="358"/>
                </a:lnTo>
                <a:lnTo>
                  <a:pt x="77" y="361"/>
                </a:lnTo>
                <a:lnTo>
                  <a:pt x="78" y="365"/>
                </a:lnTo>
                <a:lnTo>
                  <a:pt x="81" y="366"/>
                </a:lnTo>
                <a:lnTo>
                  <a:pt x="83" y="367"/>
                </a:lnTo>
                <a:lnTo>
                  <a:pt x="86" y="366"/>
                </a:lnTo>
                <a:lnTo>
                  <a:pt x="86" y="370"/>
                </a:lnTo>
                <a:lnTo>
                  <a:pt x="86" y="375"/>
                </a:lnTo>
                <a:lnTo>
                  <a:pt x="86" y="380"/>
                </a:lnTo>
                <a:lnTo>
                  <a:pt x="91" y="386"/>
                </a:lnTo>
                <a:lnTo>
                  <a:pt x="91" y="390"/>
                </a:lnTo>
                <a:lnTo>
                  <a:pt x="89" y="396"/>
                </a:lnTo>
                <a:lnTo>
                  <a:pt x="89" y="401"/>
                </a:lnTo>
                <a:lnTo>
                  <a:pt x="92" y="410"/>
                </a:lnTo>
                <a:lnTo>
                  <a:pt x="94" y="420"/>
                </a:lnTo>
                <a:lnTo>
                  <a:pt x="98" y="423"/>
                </a:lnTo>
                <a:lnTo>
                  <a:pt x="104" y="413"/>
                </a:lnTo>
                <a:lnTo>
                  <a:pt x="105" y="413"/>
                </a:lnTo>
                <a:lnTo>
                  <a:pt x="104" y="419"/>
                </a:lnTo>
                <a:lnTo>
                  <a:pt x="106" y="430"/>
                </a:lnTo>
                <a:lnTo>
                  <a:pt x="105" y="436"/>
                </a:lnTo>
                <a:lnTo>
                  <a:pt x="104" y="440"/>
                </a:lnTo>
                <a:lnTo>
                  <a:pt x="103" y="447"/>
                </a:lnTo>
                <a:lnTo>
                  <a:pt x="104" y="453"/>
                </a:lnTo>
                <a:lnTo>
                  <a:pt x="105" y="457"/>
                </a:lnTo>
                <a:lnTo>
                  <a:pt x="113" y="455"/>
                </a:lnTo>
                <a:lnTo>
                  <a:pt x="116" y="443"/>
                </a:lnTo>
                <a:lnTo>
                  <a:pt x="121" y="417"/>
                </a:lnTo>
                <a:lnTo>
                  <a:pt x="124" y="426"/>
                </a:lnTo>
                <a:lnTo>
                  <a:pt x="126" y="430"/>
                </a:lnTo>
                <a:lnTo>
                  <a:pt x="126" y="436"/>
                </a:lnTo>
                <a:lnTo>
                  <a:pt x="125" y="440"/>
                </a:lnTo>
                <a:lnTo>
                  <a:pt x="121" y="452"/>
                </a:lnTo>
                <a:lnTo>
                  <a:pt x="119" y="457"/>
                </a:lnTo>
                <a:lnTo>
                  <a:pt x="123" y="465"/>
                </a:lnTo>
                <a:lnTo>
                  <a:pt x="131" y="460"/>
                </a:lnTo>
                <a:lnTo>
                  <a:pt x="138" y="450"/>
                </a:lnTo>
                <a:lnTo>
                  <a:pt x="142" y="437"/>
                </a:lnTo>
                <a:lnTo>
                  <a:pt x="145" y="440"/>
                </a:lnTo>
                <a:lnTo>
                  <a:pt x="144" y="444"/>
                </a:lnTo>
                <a:lnTo>
                  <a:pt x="143" y="449"/>
                </a:lnTo>
                <a:lnTo>
                  <a:pt x="143" y="454"/>
                </a:lnTo>
                <a:lnTo>
                  <a:pt x="145" y="456"/>
                </a:lnTo>
                <a:lnTo>
                  <a:pt x="154" y="460"/>
                </a:lnTo>
                <a:lnTo>
                  <a:pt x="158" y="460"/>
                </a:lnTo>
                <a:lnTo>
                  <a:pt x="161" y="458"/>
                </a:lnTo>
                <a:lnTo>
                  <a:pt x="166" y="455"/>
                </a:lnTo>
                <a:lnTo>
                  <a:pt x="170" y="449"/>
                </a:lnTo>
                <a:lnTo>
                  <a:pt x="172" y="444"/>
                </a:lnTo>
                <a:lnTo>
                  <a:pt x="170" y="440"/>
                </a:lnTo>
                <a:lnTo>
                  <a:pt x="165" y="439"/>
                </a:lnTo>
                <a:lnTo>
                  <a:pt x="157" y="440"/>
                </a:lnTo>
                <a:lnTo>
                  <a:pt x="154" y="435"/>
                </a:lnTo>
                <a:lnTo>
                  <a:pt x="150" y="432"/>
                </a:lnTo>
                <a:lnTo>
                  <a:pt x="138" y="427"/>
                </a:lnTo>
                <a:lnTo>
                  <a:pt x="140" y="425"/>
                </a:lnTo>
                <a:lnTo>
                  <a:pt x="145" y="425"/>
                </a:lnTo>
                <a:lnTo>
                  <a:pt x="152" y="427"/>
                </a:lnTo>
                <a:lnTo>
                  <a:pt x="158" y="427"/>
                </a:lnTo>
                <a:lnTo>
                  <a:pt x="164" y="421"/>
                </a:lnTo>
                <a:lnTo>
                  <a:pt x="163" y="416"/>
                </a:lnTo>
                <a:lnTo>
                  <a:pt x="158" y="410"/>
                </a:lnTo>
                <a:lnTo>
                  <a:pt x="158" y="407"/>
                </a:lnTo>
                <a:lnTo>
                  <a:pt x="158" y="403"/>
                </a:lnTo>
                <a:lnTo>
                  <a:pt x="155" y="399"/>
                </a:lnTo>
                <a:lnTo>
                  <a:pt x="151" y="398"/>
                </a:lnTo>
                <a:lnTo>
                  <a:pt x="147" y="399"/>
                </a:lnTo>
                <a:lnTo>
                  <a:pt x="138" y="403"/>
                </a:lnTo>
                <a:lnTo>
                  <a:pt x="137" y="399"/>
                </a:lnTo>
                <a:lnTo>
                  <a:pt x="135" y="397"/>
                </a:lnTo>
                <a:lnTo>
                  <a:pt x="134" y="397"/>
                </a:lnTo>
                <a:lnTo>
                  <a:pt x="131" y="401"/>
                </a:lnTo>
                <a:lnTo>
                  <a:pt x="132" y="406"/>
                </a:lnTo>
                <a:lnTo>
                  <a:pt x="135" y="415"/>
                </a:lnTo>
                <a:lnTo>
                  <a:pt x="131" y="413"/>
                </a:lnTo>
                <a:lnTo>
                  <a:pt x="123" y="397"/>
                </a:lnTo>
                <a:lnTo>
                  <a:pt x="118" y="399"/>
                </a:lnTo>
                <a:lnTo>
                  <a:pt x="117" y="393"/>
                </a:lnTo>
                <a:lnTo>
                  <a:pt x="121" y="379"/>
                </a:lnTo>
                <a:lnTo>
                  <a:pt x="119" y="375"/>
                </a:lnTo>
                <a:lnTo>
                  <a:pt x="123" y="371"/>
                </a:lnTo>
                <a:lnTo>
                  <a:pt x="125" y="373"/>
                </a:lnTo>
                <a:lnTo>
                  <a:pt x="125" y="377"/>
                </a:lnTo>
                <a:lnTo>
                  <a:pt x="124" y="383"/>
                </a:lnTo>
                <a:lnTo>
                  <a:pt x="127" y="380"/>
                </a:lnTo>
                <a:lnTo>
                  <a:pt x="130" y="379"/>
                </a:lnTo>
                <a:lnTo>
                  <a:pt x="135" y="379"/>
                </a:lnTo>
                <a:lnTo>
                  <a:pt x="137" y="379"/>
                </a:lnTo>
                <a:lnTo>
                  <a:pt x="140" y="380"/>
                </a:lnTo>
                <a:lnTo>
                  <a:pt x="142" y="380"/>
                </a:lnTo>
                <a:lnTo>
                  <a:pt x="145" y="375"/>
                </a:lnTo>
                <a:lnTo>
                  <a:pt x="138" y="373"/>
                </a:lnTo>
                <a:lnTo>
                  <a:pt x="136" y="373"/>
                </a:lnTo>
                <a:lnTo>
                  <a:pt x="133" y="375"/>
                </a:lnTo>
                <a:lnTo>
                  <a:pt x="135" y="368"/>
                </a:lnTo>
                <a:lnTo>
                  <a:pt x="140" y="364"/>
                </a:lnTo>
                <a:lnTo>
                  <a:pt x="144" y="360"/>
                </a:lnTo>
                <a:lnTo>
                  <a:pt x="153" y="359"/>
                </a:lnTo>
                <a:lnTo>
                  <a:pt x="156" y="354"/>
                </a:lnTo>
                <a:lnTo>
                  <a:pt x="157" y="349"/>
                </a:lnTo>
                <a:lnTo>
                  <a:pt x="147" y="349"/>
                </a:lnTo>
                <a:lnTo>
                  <a:pt x="138" y="347"/>
                </a:lnTo>
                <a:lnTo>
                  <a:pt x="134" y="348"/>
                </a:lnTo>
                <a:lnTo>
                  <a:pt x="131" y="351"/>
                </a:lnTo>
                <a:lnTo>
                  <a:pt x="128" y="356"/>
                </a:lnTo>
                <a:lnTo>
                  <a:pt x="127" y="361"/>
                </a:lnTo>
                <a:lnTo>
                  <a:pt x="124" y="368"/>
                </a:lnTo>
                <a:lnTo>
                  <a:pt x="122" y="365"/>
                </a:lnTo>
                <a:lnTo>
                  <a:pt x="118" y="366"/>
                </a:lnTo>
                <a:lnTo>
                  <a:pt x="115" y="367"/>
                </a:lnTo>
                <a:lnTo>
                  <a:pt x="112" y="366"/>
                </a:lnTo>
                <a:lnTo>
                  <a:pt x="118" y="360"/>
                </a:lnTo>
                <a:lnTo>
                  <a:pt x="118" y="356"/>
                </a:lnTo>
                <a:lnTo>
                  <a:pt x="114" y="353"/>
                </a:lnTo>
                <a:lnTo>
                  <a:pt x="108" y="350"/>
                </a:lnTo>
                <a:lnTo>
                  <a:pt x="112" y="346"/>
                </a:lnTo>
                <a:lnTo>
                  <a:pt x="125" y="332"/>
                </a:lnTo>
                <a:lnTo>
                  <a:pt x="123" y="327"/>
                </a:lnTo>
                <a:lnTo>
                  <a:pt x="118" y="321"/>
                </a:lnTo>
                <a:lnTo>
                  <a:pt x="116" y="316"/>
                </a:lnTo>
                <a:lnTo>
                  <a:pt x="122" y="310"/>
                </a:lnTo>
                <a:lnTo>
                  <a:pt x="112" y="306"/>
                </a:lnTo>
                <a:lnTo>
                  <a:pt x="109" y="302"/>
                </a:lnTo>
                <a:lnTo>
                  <a:pt x="112" y="297"/>
                </a:lnTo>
                <a:lnTo>
                  <a:pt x="109" y="292"/>
                </a:lnTo>
                <a:lnTo>
                  <a:pt x="106" y="294"/>
                </a:lnTo>
                <a:lnTo>
                  <a:pt x="102" y="296"/>
                </a:lnTo>
                <a:lnTo>
                  <a:pt x="98" y="297"/>
                </a:lnTo>
                <a:lnTo>
                  <a:pt x="97" y="295"/>
                </a:lnTo>
                <a:lnTo>
                  <a:pt x="97" y="291"/>
                </a:lnTo>
                <a:lnTo>
                  <a:pt x="97" y="289"/>
                </a:lnTo>
                <a:lnTo>
                  <a:pt x="96" y="287"/>
                </a:lnTo>
                <a:lnTo>
                  <a:pt x="92" y="285"/>
                </a:lnTo>
                <a:lnTo>
                  <a:pt x="91" y="284"/>
                </a:lnTo>
                <a:lnTo>
                  <a:pt x="89" y="281"/>
                </a:lnTo>
                <a:lnTo>
                  <a:pt x="91" y="279"/>
                </a:lnTo>
                <a:lnTo>
                  <a:pt x="95" y="279"/>
                </a:lnTo>
                <a:lnTo>
                  <a:pt x="99" y="277"/>
                </a:lnTo>
                <a:lnTo>
                  <a:pt x="102" y="275"/>
                </a:lnTo>
                <a:lnTo>
                  <a:pt x="98" y="271"/>
                </a:lnTo>
                <a:lnTo>
                  <a:pt x="96" y="268"/>
                </a:lnTo>
                <a:lnTo>
                  <a:pt x="94" y="255"/>
                </a:lnTo>
                <a:lnTo>
                  <a:pt x="93" y="249"/>
                </a:lnTo>
                <a:lnTo>
                  <a:pt x="97" y="249"/>
                </a:lnTo>
                <a:lnTo>
                  <a:pt x="101" y="241"/>
                </a:lnTo>
                <a:lnTo>
                  <a:pt x="101" y="230"/>
                </a:lnTo>
                <a:lnTo>
                  <a:pt x="99" y="222"/>
                </a:lnTo>
                <a:lnTo>
                  <a:pt x="97" y="216"/>
                </a:lnTo>
                <a:lnTo>
                  <a:pt x="92" y="212"/>
                </a:lnTo>
                <a:lnTo>
                  <a:pt x="81" y="208"/>
                </a:lnTo>
                <a:lnTo>
                  <a:pt x="84" y="205"/>
                </a:lnTo>
                <a:lnTo>
                  <a:pt x="94" y="198"/>
                </a:lnTo>
                <a:lnTo>
                  <a:pt x="91" y="192"/>
                </a:lnTo>
                <a:lnTo>
                  <a:pt x="88" y="190"/>
                </a:lnTo>
                <a:lnTo>
                  <a:pt x="86" y="189"/>
                </a:lnTo>
                <a:lnTo>
                  <a:pt x="89" y="189"/>
                </a:lnTo>
                <a:lnTo>
                  <a:pt x="93" y="190"/>
                </a:lnTo>
                <a:lnTo>
                  <a:pt x="95" y="192"/>
                </a:lnTo>
                <a:lnTo>
                  <a:pt x="96" y="196"/>
                </a:lnTo>
                <a:lnTo>
                  <a:pt x="105" y="191"/>
                </a:lnTo>
                <a:lnTo>
                  <a:pt x="113" y="192"/>
                </a:lnTo>
                <a:lnTo>
                  <a:pt x="122" y="196"/>
                </a:lnTo>
                <a:lnTo>
                  <a:pt x="130" y="197"/>
                </a:lnTo>
                <a:lnTo>
                  <a:pt x="130" y="193"/>
                </a:lnTo>
                <a:lnTo>
                  <a:pt x="127" y="191"/>
                </a:lnTo>
                <a:lnTo>
                  <a:pt x="121" y="190"/>
                </a:lnTo>
                <a:lnTo>
                  <a:pt x="96" y="179"/>
                </a:lnTo>
                <a:lnTo>
                  <a:pt x="95" y="178"/>
                </a:lnTo>
                <a:lnTo>
                  <a:pt x="95" y="167"/>
                </a:lnTo>
                <a:lnTo>
                  <a:pt x="94" y="166"/>
                </a:lnTo>
                <a:lnTo>
                  <a:pt x="92" y="166"/>
                </a:lnTo>
                <a:lnTo>
                  <a:pt x="91" y="166"/>
                </a:lnTo>
                <a:lnTo>
                  <a:pt x="92" y="162"/>
                </a:lnTo>
                <a:lnTo>
                  <a:pt x="93" y="161"/>
                </a:lnTo>
                <a:lnTo>
                  <a:pt x="94" y="161"/>
                </a:lnTo>
                <a:lnTo>
                  <a:pt x="95" y="160"/>
                </a:lnTo>
                <a:lnTo>
                  <a:pt x="97" y="158"/>
                </a:lnTo>
                <a:lnTo>
                  <a:pt x="99" y="157"/>
                </a:lnTo>
                <a:lnTo>
                  <a:pt x="102" y="156"/>
                </a:lnTo>
                <a:lnTo>
                  <a:pt x="102" y="152"/>
                </a:lnTo>
                <a:lnTo>
                  <a:pt x="102" y="151"/>
                </a:lnTo>
                <a:lnTo>
                  <a:pt x="99" y="148"/>
                </a:lnTo>
                <a:lnTo>
                  <a:pt x="96" y="142"/>
                </a:lnTo>
                <a:lnTo>
                  <a:pt x="91" y="142"/>
                </a:lnTo>
                <a:lnTo>
                  <a:pt x="84" y="142"/>
                </a:lnTo>
                <a:lnTo>
                  <a:pt x="77" y="140"/>
                </a:lnTo>
                <a:lnTo>
                  <a:pt x="78" y="138"/>
                </a:lnTo>
                <a:lnTo>
                  <a:pt x="101" y="137"/>
                </a:lnTo>
                <a:lnTo>
                  <a:pt x="102" y="134"/>
                </a:lnTo>
                <a:lnTo>
                  <a:pt x="98" y="133"/>
                </a:lnTo>
                <a:lnTo>
                  <a:pt x="95" y="131"/>
                </a:lnTo>
                <a:lnTo>
                  <a:pt x="94" y="128"/>
                </a:lnTo>
                <a:lnTo>
                  <a:pt x="93" y="126"/>
                </a:lnTo>
                <a:lnTo>
                  <a:pt x="95" y="124"/>
                </a:lnTo>
                <a:lnTo>
                  <a:pt x="96" y="124"/>
                </a:lnTo>
                <a:lnTo>
                  <a:pt x="99" y="126"/>
                </a:lnTo>
                <a:lnTo>
                  <a:pt x="104" y="128"/>
                </a:lnTo>
                <a:lnTo>
                  <a:pt x="106" y="132"/>
                </a:lnTo>
                <a:lnTo>
                  <a:pt x="107" y="139"/>
                </a:lnTo>
                <a:lnTo>
                  <a:pt x="107" y="147"/>
                </a:lnTo>
                <a:lnTo>
                  <a:pt x="109" y="154"/>
                </a:lnTo>
                <a:lnTo>
                  <a:pt x="113" y="158"/>
                </a:lnTo>
                <a:lnTo>
                  <a:pt x="134" y="167"/>
                </a:lnTo>
                <a:lnTo>
                  <a:pt x="138" y="166"/>
                </a:lnTo>
                <a:lnTo>
                  <a:pt x="148" y="160"/>
                </a:lnTo>
                <a:lnTo>
                  <a:pt x="155" y="158"/>
                </a:lnTo>
                <a:lnTo>
                  <a:pt x="157" y="157"/>
                </a:lnTo>
                <a:lnTo>
                  <a:pt x="158" y="154"/>
                </a:lnTo>
                <a:lnTo>
                  <a:pt x="158" y="152"/>
                </a:lnTo>
                <a:lnTo>
                  <a:pt x="157" y="151"/>
                </a:lnTo>
                <a:lnTo>
                  <a:pt x="156" y="151"/>
                </a:lnTo>
                <a:lnTo>
                  <a:pt x="161" y="147"/>
                </a:lnTo>
                <a:lnTo>
                  <a:pt x="162" y="147"/>
                </a:lnTo>
                <a:lnTo>
                  <a:pt x="165" y="144"/>
                </a:lnTo>
                <a:lnTo>
                  <a:pt x="168" y="141"/>
                </a:lnTo>
                <a:lnTo>
                  <a:pt x="168" y="139"/>
                </a:lnTo>
                <a:lnTo>
                  <a:pt x="167" y="138"/>
                </a:lnTo>
                <a:lnTo>
                  <a:pt x="166" y="131"/>
                </a:lnTo>
                <a:lnTo>
                  <a:pt x="164" y="130"/>
                </a:lnTo>
                <a:lnTo>
                  <a:pt x="162" y="128"/>
                </a:lnTo>
                <a:lnTo>
                  <a:pt x="157" y="122"/>
                </a:lnTo>
                <a:lnTo>
                  <a:pt x="145" y="112"/>
                </a:lnTo>
                <a:lnTo>
                  <a:pt x="133" y="95"/>
                </a:lnTo>
                <a:lnTo>
                  <a:pt x="128" y="95"/>
                </a:lnTo>
                <a:lnTo>
                  <a:pt x="125" y="97"/>
                </a:lnTo>
                <a:lnTo>
                  <a:pt x="119" y="98"/>
                </a:lnTo>
                <a:lnTo>
                  <a:pt x="116" y="100"/>
                </a:lnTo>
                <a:lnTo>
                  <a:pt x="114" y="101"/>
                </a:lnTo>
                <a:lnTo>
                  <a:pt x="106" y="109"/>
                </a:lnTo>
                <a:lnTo>
                  <a:pt x="106" y="106"/>
                </a:lnTo>
                <a:lnTo>
                  <a:pt x="106" y="101"/>
                </a:lnTo>
                <a:lnTo>
                  <a:pt x="108" y="95"/>
                </a:lnTo>
                <a:lnTo>
                  <a:pt x="111" y="90"/>
                </a:lnTo>
                <a:lnTo>
                  <a:pt x="109" y="87"/>
                </a:lnTo>
                <a:lnTo>
                  <a:pt x="103" y="81"/>
                </a:lnTo>
                <a:lnTo>
                  <a:pt x="102" y="77"/>
                </a:lnTo>
                <a:lnTo>
                  <a:pt x="122" y="85"/>
                </a:lnTo>
                <a:lnTo>
                  <a:pt x="125" y="87"/>
                </a:lnTo>
                <a:lnTo>
                  <a:pt x="134" y="87"/>
                </a:lnTo>
                <a:lnTo>
                  <a:pt x="138" y="88"/>
                </a:lnTo>
                <a:lnTo>
                  <a:pt x="146" y="92"/>
                </a:lnTo>
                <a:lnTo>
                  <a:pt x="150" y="95"/>
                </a:lnTo>
                <a:lnTo>
                  <a:pt x="153" y="101"/>
                </a:lnTo>
                <a:lnTo>
                  <a:pt x="156" y="104"/>
                </a:lnTo>
                <a:lnTo>
                  <a:pt x="166" y="109"/>
                </a:lnTo>
                <a:lnTo>
                  <a:pt x="168" y="113"/>
                </a:lnTo>
                <a:lnTo>
                  <a:pt x="170" y="117"/>
                </a:lnTo>
                <a:lnTo>
                  <a:pt x="171" y="119"/>
                </a:lnTo>
                <a:lnTo>
                  <a:pt x="173" y="120"/>
                </a:lnTo>
                <a:lnTo>
                  <a:pt x="175" y="121"/>
                </a:lnTo>
                <a:lnTo>
                  <a:pt x="178" y="119"/>
                </a:lnTo>
                <a:lnTo>
                  <a:pt x="178" y="118"/>
                </a:lnTo>
                <a:lnTo>
                  <a:pt x="177" y="117"/>
                </a:lnTo>
                <a:lnTo>
                  <a:pt x="177" y="113"/>
                </a:lnTo>
                <a:lnTo>
                  <a:pt x="180" y="97"/>
                </a:lnTo>
                <a:lnTo>
                  <a:pt x="181" y="92"/>
                </a:lnTo>
                <a:lnTo>
                  <a:pt x="178" y="90"/>
                </a:lnTo>
                <a:lnTo>
                  <a:pt x="175" y="8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3" name="Freeform 541"/>
          <p:cNvSpPr>
            <a:spLocks/>
          </p:cNvSpPr>
          <p:nvPr/>
        </p:nvSpPr>
        <p:spPr bwMode="auto">
          <a:xfrm>
            <a:off x="7632958" y="6990107"/>
            <a:ext cx="25400" cy="39688"/>
          </a:xfrm>
          <a:custGeom>
            <a:avLst/>
            <a:gdLst>
              <a:gd name="T0" fmla="*/ 40 w 47"/>
              <a:gd name="T1" fmla="*/ 24 h 77"/>
              <a:gd name="T2" fmla="*/ 39 w 47"/>
              <a:gd name="T3" fmla="*/ 24 h 77"/>
              <a:gd name="T4" fmla="*/ 38 w 47"/>
              <a:gd name="T5" fmla="*/ 25 h 77"/>
              <a:gd name="T6" fmla="*/ 37 w 47"/>
              <a:gd name="T7" fmla="*/ 25 h 77"/>
              <a:gd name="T8" fmla="*/ 36 w 47"/>
              <a:gd name="T9" fmla="*/ 24 h 77"/>
              <a:gd name="T10" fmla="*/ 34 w 47"/>
              <a:gd name="T11" fmla="*/ 19 h 77"/>
              <a:gd name="T12" fmla="*/ 33 w 47"/>
              <a:gd name="T13" fmla="*/ 18 h 77"/>
              <a:gd name="T14" fmla="*/ 29 w 47"/>
              <a:gd name="T15" fmla="*/ 12 h 77"/>
              <a:gd name="T16" fmla="*/ 31 w 47"/>
              <a:gd name="T17" fmla="*/ 9 h 77"/>
              <a:gd name="T18" fmla="*/ 33 w 47"/>
              <a:gd name="T19" fmla="*/ 7 h 77"/>
              <a:gd name="T20" fmla="*/ 31 w 47"/>
              <a:gd name="T21" fmla="*/ 5 h 77"/>
              <a:gd name="T22" fmla="*/ 29 w 47"/>
              <a:gd name="T23" fmla="*/ 4 h 77"/>
              <a:gd name="T24" fmla="*/ 26 w 47"/>
              <a:gd name="T25" fmla="*/ 0 h 77"/>
              <a:gd name="T26" fmla="*/ 24 w 47"/>
              <a:gd name="T27" fmla="*/ 0 h 77"/>
              <a:gd name="T28" fmla="*/ 21 w 47"/>
              <a:gd name="T29" fmla="*/ 3 h 77"/>
              <a:gd name="T30" fmla="*/ 14 w 47"/>
              <a:gd name="T31" fmla="*/ 13 h 77"/>
              <a:gd name="T32" fmla="*/ 11 w 47"/>
              <a:gd name="T33" fmla="*/ 17 h 77"/>
              <a:gd name="T34" fmla="*/ 10 w 47"/>
              <a:gd name="T35" fmla="*/ 26 h 77"/>
              <a:gd name="T36" fmla="*/ 8 w 47"/>
              <a:gd name="T37" fmla="*/ 32 h 77"/>
              <a:gd name="T38" fmla="*/ 6 w 47"/>
              <a:gd name="T39" fmla="*/ 37 h 77"/>
              <a:gd name="T40" fmla="*/ 8 w 47"/>
              <a:gd name="T41" fmla="*/ 42 h 77"/>
              <a:gd name="T42" fmla="*/ 10 w 47"/>
              <a:gd name="T43" fmla="*/ 44 h 77"/>
              <a:gd name="T44" fmla="*/ 8 w 47"/>
              <a:gd name="T45" fmla="*/ 47 h 77"/>
              <a:gd name="T46" fmla="*/ 4 w 47"/>
              <a:gd name="T47" fmla="*/ 49 h 77"/>
              <a:gd name="T48" fmla="*/ 0 w 47"/>
              <a:gd name="T49" fmla="*/ 52 h 77"/>
              <a:gd name="T50" fmla="*/ 4 w 47"/>
              <a:gd name="T51" fmla="*/ 66 h 77"/>
              <a:gd name="T52" fmla="*/ 6 w 47"/>
              <a:gd name="T53" fmla="*/ 73 h 77"/>
              <a:gd name="T54" fmla="*/ 10 w 47"/>
              <a:gd name="T55" fmla="*/ 77 h 77"/>
              <a:gd name="T56" fmla="*/ 10 w 47"/>
              <a:gd name="T57" fmla="*/ 72 h 77"/>
              <a:gd name="T58" fmla="*/ 10 w 47"/>
              <a:gd name="T59" fmla="*/ 69 h 77"/>
              <a:gd name="T60" fmla="*/ 10 w 47"/>
              <a:gd name="T61" fmla="*/ 67 h 77"/>
              <a:gd name="T62" fmla="*/ 18 w 47"/>
              <a:gd name="T63" fmla="*/ 67 h 77"/>
              <a:gd name="T64" fmla="*/ 18 w 47"/>
              <a:gd name="T65" fmla="*/ 62 h 77"/>
              <a:gd name="T66" fmla="*/ 17 w 47"/>
              <a:gd name="T67" fmla="*/ 54 h 77"/>
              <a:gd name="T68" fmla="*/ 18 w 47"/>
              <a:gd name="T69" fmla="*/ 48 h 77"/>
              <a:gd name="T70" fmla="*/ 21 w 47"/>
              <a:gd name="T71" fmla="*/ 54 h 77"/>
              <a:gd name="T72" fmla="*/ 25 w 47"/>
              <a:gd name="T73" fmla="*/ 57 h 77"/>
              <a:gd name="T74" fmla="*/ 27 w 47"/>
              <a:gd name="T75" fmla="*/ 58 h 77"/>
              <a:gd name="T76" fmla="*/ 25 w 47"/>
              <a:gd name="T77" fmla="*/ 52 h 77"/>
              <a:gd name="T78" fmla="*/ 19 w 47"/>
              <a:gd name="T79" fmla="*/ 42 h 77"/>
              <a:gd name="T80" fmla="*/ 18 w 47"/>
              <a:gd name="T81" fmla="*/ 35 h 77"/>
              <a:gd name="T82" fmla="*/ 23 w 47"/>
              <a:gd name="T83" fmla="*/ 28 h 77"/>
              <a:gd name="T84" fmla="*/ 21 w 47"/>
              <a:gd name="T85" fmla="*/ 35 h 77"/>
              <a:gd name="T86" fmla="*/ 23 w 47"/>
              <a:gd name="T87" fmla="*/ 37 h 77"/>
              <a:gd name="T88" fmla="*/ 29 w 47"/>
              <a:gd name="T89" fmla="*/ 37 h 77"/>
              <a:gd name="T90" fmla="*/ 36 w 47"/>
              <a:gd name="T91" fmla="*/ 40 h 77"/>
              <a:gd name="T92" fmla="*/ 39 w 47"/>
              <a:gd name="T93" fmla="*/ 42 h 77"/>
              <a:gd name="T94" fmla="*/ 44 w 47"/>
              <a:gd name="T95" fmla="*/ 39 h 77"/>
              <a:gd name="T96" fmla="*/ 47 w 47"/>
              <a:gd name="T97" fmla="*/ 34 h 77"/>
              <a:gd name="T98" fmla="*/ 46 w 47"/>
              <a:gd name="T99" fmla="*/ 30 h 77"/>
              <a:gd name="T100" fmla="*/ 40 w 47"/>
              <a:gd name="T101" fmla="*/ 2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77">
                <a:moveTo>
                  <a:pt x="40" y="24"/>
                </a:moveTo>
                <a:lnTo>
                  <a:pt x="39" y="24"/>
                </a:lnTo>
                <a:lnTo>
                  <a:pt x="38" y="25"/>
                </a:lnTo>
                <a:lnTo>
                  <a:pt x="37" y="25"/>
                </a:lnTo>
                <a:lnTo>
                  <a:pt x="36" y="24"/>
                </a:lnTo>
                <a:lnTo>
                  <a:pt x="34" y="19"/>
                </a:lnTo>
                <a:lnTo>
                  <a:pt x="33" y="18"/>
                </a:lnTo>
                <a:lnTo>
                  <a:pt x="29" y="12"/>
                </a:lnTo>
                <a:lnTo>
                  <a:pt x="31" y="9"/>
                </a:lnTo>
                <a:lnTo>
                  <a:pt x="33" y="7"/>
                </a:lnTo>
                <a:lnTo>
                  <a:pt x="31" y="5"/>
                </a:lnTo>
                <a:lnTo>
                  <a:pt x="29" y="4"/>
                </a:lnTo>
                <a:lnTo>
                  <a:pt x="26" y="0"/>
                </a:lnTo>
                <a:lnTo>
                  <a:pt x="24" y="0"/>
                </a:lnTo>
                <a:lnTo>
                  <a:pt x="21" y="3"/>
                </a:lnTo>
                <a:lnTo>
                  <a:pt x="14" y="13"/>
                </a:lnTo>
                <a:lnTo>
                  <a:pt x="11" y="17"/>
                </a:lnTo>
                <a:lnTo>
                  <a:pt x="10" y="26"/>
                </a:lnTo>
                <a:lnTo>
                  <a:pt x="8" y="32"/>
                </a:lnTo>
                <a:lnTo>
                  <a:pt x="6" y="37"/>
                </a:lnTo>
                <a:lnTo>
                  <a:pt x="8" y="42"/>
                </a:lnTo>
                <a:lnTo>
                  <a:pt x="10" y="44"/>
                </a:lnTo>
                <a:lnTo>
                  <a:pt x="8" y="47"/>
                </a:lnTo>
                <a:lnTo>
                  <a:pt x="4" y="49"/>
                </a:lnTo>
                <a:lnTo>
                  <a:pt x="0" y="52"/>
                </a:lnTo>
                <a:lnTo>
                  <a:pt x="4" y="66"/>
                </a:lnTo>
                <a:lnTo>
                  <a:pt x="6" y="73"/>
                </a:lnTo>
                <a:lnTo>
                  <a:pt x="10" y="77"/>
                </a:lnTo>
                <a:lnTo>
                  <a:pt x="10" y="72"/>
                </a:lnTo>
                <a:lnTo>
                  <a:pt x="10" y="69"/>
                </a:lnTo>
                <a:lnTo>
                  <a:pt x="10" y="67"/>
                </a:lnTo>
                <a:lnTo>
                  <a:pt x="18" y="67"/>
                </a:lnTo>
                <a:lnTo>
                  <a:pt x="18" y="62"/>
                </a:lnTo>
                <a:lnTo>
                  <a:pt x="17" y="54"/>
                </a:lnTo>
                <a:lnTo>
                  <a:pt x="18" y="48"/>
                </a:lnTo>
                <a:lnTo>
                  <a:pt x="21" y="54"/>
                </a:lnTo>
                <a:lnTo>
                  <a:pt x="25" y="57"/>
                </a:lnTo>
                <a:lnTo>
                  <a:pt x="27" y="58"/>
                </a:lnTo>
                <a:lnTo>
                  <a:pt x="25" y="52"/>
                </a:lnTo>
                <a:lnTo>
                  <a:pt x="19" y="42"/>
                </a:lnTo>
                <a:lnTo>
                  <a:pt x="18" y="35"/>
                </a:lnTo>
                <a:lnTo>
                  <a:pt x="23" y="28"/>
                </a:lnTo>
                <a:lnTo>
                  <a:pt x="21" y="35"/>
                </a:lnTo>
                <a:lnTo>
                  <a:pt x="23" y="37"/>
                </a:lnTo>
                <a:lnTo>
                  <a:pt x="29" y="37"/>
                </a:lnTo>
                <a:lnTo>
                  <a:pt x="36" y="40"/>
                </a:lnTo>
                <a:lnTo>
                  <a:pt x="39" y="42"/>
                </a:lnTo>
                <a:lnTo>
                  <a:pt x="44" y="39"/>
                </a:lnTo>
                <a:lnTo>
                  <a:pt x="47" y="34"/>
                </a:lnTo>
                <a:lnTo>
                  <a:pt x="46" y="30"/>
                </a:lnTo>
                <a:lnTo>
                  <a:pt x="40" y="2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4" name="Freeform 542"/>
          <p:cNvSpPr>
            <a:spLocks/>
          </p:cNvSpPr>
          <p:nvPr/>
        </p:nvSpPr>
        <p:spPr bwMode="auto">
          <a:xfrm>
            <a:off x="7628195" y="6859932"/>
            <a:ext cx="26988" cy="28575"/>
          </a:xfrm>
          <a:custGeom>
            <a:avLst/>
            <a:gdLst>
              <a:gd name="T0" fmla="*/ 51 w 51"/>
              <a:gd name="T1" fmla="*/ 25 h 54"/>
              <a:gd name="T2" fmla="*/ 50 w 51"/>
              <a:gd name="T3" fmla="*/ 17 h 54"/>
              <a:gd name="T4" fmla="*/ 48 w 51"/>
              <a:gd name="T5" fmla="*/ 15 h 54"/>
              <a:gd name="T6" fmla="*/ 41 w 51"/>
              <a:gd name="T7" fmla="*/ 15 h 54"/>
              <a:gd name="T8" fmla="*/ 36 w 51"/>
              <a:gd name="T9" fmla="*/ 17 h 54"/>
              <a:gd name="T10" fmla="*/ 31 w 51"/>
              <a:gd name="T11" fmla="*/ 22 h 54"/>
              <a:gd name="T12" fmla="*/ 28 w 51"/>
              <a:gd name="T13" fmla="*/ 22 h 54"/>
              <a:gd name="T14" fmla="*/ 18 w 51"/>
              <a:gd name="T15" fmla="*/ 17 h 54"/>
              <a:gd name="T16" fmla="*/ 13 w 51"/>
              <a:gd name="T17" fmla="*/ 17 h 54"/>
              <a:gd name="T18" fmla="*/ 13 w 51"/>
              <a:gd name="T19" fmla="*/ 12 h 54"/>
              <a:gd name="T20" fmla="*/ 12 w 51"/>
              <a:gd name="T21" fmla="*/ 10 h 54"/>
              <a:gd name="T22" fmla="*/ 10 w 51"/>
              <a:gd name="T23" fmla="*/ 9 h 54"/>
              <a:gd name="T24" fmla="*/ 6 w 51"/>
              <a:gd name="T25" fmla="*/ 9 h 54"/>
              <a:gd name="T26" fmla="*/ 11 w 51"/>
              <a:gd name="T27" fmla="*/ 5 h 54"/>
              <a:gd name="T28" fmla="*/ 25 w 51"/>
              <a:gd name="T29" fmla="*/ 12 h 54"/>
              <a:gd name="T30" fmla="*/ 30 w 51"/>
              <a:gd name="T31" fmla="*/ 12 h 54"/>
              <a:gd name="T32" fmla="*/ 18 w 51"/>
              <a:gd name="T33" fmla="*/ 2 h 54"/>
              <a:gd name="T34" fmla="*/ 9 w 51"/>
              <a:gd name="T35" fmla="*/ 0 h 54"/>
              <a:gd name="T36" fmla="*/ 2 w 51"/>
              <a:gd name="T37" fmla="*/ 2 h 54"/>
              <a:gd name="T38" fmla="*/ 0 w 51"/>
              <a:gd name="T39" fmla="*/ 10 h 54"/>
              <a:gd name="T40" fmla="*/ 5 w 51"/>
              <a:gd name="T41" fmla="*/ 25 h 54"/>
              <a:gd name="T42" fmla="*/ 0 w 51"/>
              <a:gd name="T43" fmla="*/ 32 h 54"/>
              <a:gd name="T44" fmla="*/ 1 w 51"/>
              <a:gd name="T45" fmla="*/ 47 h 54"/>
              <a:gd name="T46" fmla="*/ 3 w 51"/>
              <a:gd name="T47" fmla="*/ 53 h 54"/>
              <a:gd name="T48" fmla="*/ 8 w 51"/>
              <a:gd name="T49" fmla="*/ 54 h 54"/>
              <a:gd name="T50" fmla="*/ 16 w 51"/>
              <a:gd name="T51" fmla="*/ 51 h 54"/>
              <a:gd name="T52" fmla="*/ 11 w 51"/>
              <a:gd name="T53" fmla="*/ 39 h 54"/>
              <a:gd name="T54" fmla="*/ 16 w 51"/>
              <a:gd name="T55" fmla="*/ 33 h 54"/>
              <a:gd name="T56" fmla="*/ 16 w 51"/>
              <a:gd name="T57" fmla="*/ 32 h 54"/>
              <a:gd name="T58" fmla="*/ 16 w 51"/>
              <a:gd name="T59" fmla="*/ 32 h 54"/>
              <a:gd name="T60" fmla="*/ 16 w 51"/>
              <a:gd name="T61" fmla="*/ 32 h 54"/>
              <a:gd name="T62" fmla="*/ 16 w 51"/>
              <a:gd name="T63" fmla="*/ 30 h 54"/>
              <a:gd name="T64" fmla="*/ 19 w 51"/>
              <a:gd name="T65" fmla="*/ 33 h 54"/>
              <a:gd name="T66" fmla="*/ 24 w 51"/>
              <a:gd name="T67" fmla="*/ 44 h 54"/>
              <a:gd name="T68" fmla="*/ 27 w 51"/>
              <a:gd name="T69" fmla="*/ 49 h 54"/>
              <a:gd name="T70" fmla="*/ 30 w 51"/>
              <a:gd name="T71" fmla="*/ 51 h 54"/>
              <a:gd name="T72" fmla="*/ 36 w 51"/>
              <a:gd name="T73" fmla="*/ 51 h 54"/>
              <a:gd name="T74" fmla="*/ 40 w 51"/>
              <a:gd name="T75" fmla="*/ 49 h 54"/>
              <a:gd name="T76" fmla="*/ 40 w 51"/>
              <a:gd name="T77" fmla="*/ 43 h 54"/>
              <a:gd name="T78" fmla="*/ 47 w 51"/>
              <a:gd name="T79" fmla="*/ 36 h 54"/>
              <a:gd name="T80" fmla="*/ 50 w 51"/>
              <a:gd name="T81" fmla="*/ 31 h 54"/>
              <a:gd name="T82" fmla="*/ 51 w 51"/>
              <a:gd name="T8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54">
                <a:moveTo>
                  <a:pt x="51" y="25"/>
                </a:moveTo>
                <a:lnTo>
                  <a:pt x="50" y="17"/>
                </a:lnTo>
                <a:lnTo>
                  <a:pt x="48" y="15"/>
                </a:lnTo>
                <a:lnTo>
                  <a:pt x="41" y="15"/>
                </a:lnTo>
                <a:lnTo>
                  <a:pt x="36" y="17"/>
                </a:lnTo>
                <a:lnTo>
                  <a:pt x="31" y="22"/>
                </a:lnTo>
                <a:lnTo>
                  <a:pt x="28" y="22"/>
                </a:lnTo>
                <a:lnTo>
                  <a:pt x="18" y="17"/>
                </a:lnTo>
                <a:lnTo>
                  <a:pt x="13" y="17"/>
                </a:lnTo>
                <a:lnTo>
                  <a:pt x="13" y="12"/>
                </a:lnTo>
                <a:lnTo>
                  <a:pt x="12" y="10"/>
                </a:lnTo>
                <a:lnTo>
                  <a:pt x="10" y="9"/>
                </a:lnTo>
                <a:lnTo>
                  <a:pt x="6" y="9"/>
                </a:lnTo>
                <a:lnTo>
                  <a:pt x="11" y="5"/>
                </a:lnTo>
                <a:lnTo>
                  <a:pt x="25" y="12"/>
                </a:lnTo>
                <a:lnTo>
                  <a:pt x="30" y="12"/>
                </a:lnTo>
                <a:lnTo>
                  <a:pt x="18" y="2"/>
                </a:lnTo>
                <a:lnTo>
                  <a:pt x="9" y="0"/>
                </a:lnTo>
                <a:lnTo>
                  <a:pt x="2" y="2"/>
                </a:lnTo>
                <a:lnTo>
                  <a:pt x="0" y="10"/>
                </a:lnTo>
                <a:lnTo>
                  <a:pt x="5" y="25"/>
                </a:lnTo>
                <a:lnTo>
                  <a:pt x="0" y="32"/>
                </a:lnTo>
                <a:lnTo>
                  <a:pt x="1" y="47"/>
                </a:lnTo>
                <a:lnTo>
                  <a:pt x="3" y="53"/>
                </a:lnTo>
                <a:lnTo>
                  <a:pt x="8" y="54"/>
                </a:lnTo>
                <a:lnTo>
                  <a:pt x="16" y="51"/>
                </a:lnTo>
                <a:lnTo>
                  <a:pt x="11" y="39"/>
                </a:lnTo>
                <a:lnTo>
                  <a:pt x="16" y="33"/>
                </a:lnTo>
                <a:lnTo>
                  <a:pt x="16" y="32"/>
                </a:lnTo>
                <a:lnTo>
                  <a:pt x="16" y="32"/>
                </a:lnTo>
                <a:lnTo>
                  <a:pt x="16" y="32"/>
                </a:lnTo>
                <a:lnTo>
                  <a:pt x="16" y="30"/>
                </a:lnTo>
                <a:lnTo>
                  <a:pt x="19" y="33"/>
                </a:lnTo>
                <a:lnTo>
                  <a:pt x="24" y="44"/>
                </a:lnTo>
                <a:lnTo>
                  <a:pt x="27" y="49"/>
                </a:lnTo>
                <a:lnTo>
                  <a:pt x="30" y="51"/>
                </a:lnTo>
                <a:lnTo>
                  <a:pt x="36" y="51"/>
                </a:lnTo>
                <a:lnTo>
                  <a:pt x="40" y="49"/>
                </a:lnTo>
                <a:lnTo>
                  <a:pt x="40" y="43"/>
                </a:lnTo>
                <a:lnTo>
                  <a:pt x="47" y="36"/>
                </a:lnTo>
                <a:lnTo>
                  <a:pt x="50" y="31"/>
                </a:lnTo>
                <a:lnTo>
                  <a:pt x="51"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5" name="Freeform 543"/>
          <p:cNvSpPr>
            <a:spLocks/>
          </p:cNvSpPr>
          <p:nvPr/>
        </p:nvSpPr>
        <p:spPr bwMode="auto">
          <a:xfrm>
            <a:off x="7613908" y="6526557"/>
            <a:ext cx="12700" cy="15875"/>
          </a:xfrm>
          <a:custGeom>
            <a:avLst/>
            <a:gdLst>
              <a:gd name="T0" fmla="*/ 6 w 24"/>
              <a:gd name="T1" fmla="*/ 13 h 28"/>
              <a:gd name="T2" fmla="*/ 8 w 24"/>
              <a:gd name="T3" fmla="*/ 15 h 28"/>
              <a:gd name="T4" fmla="*/ 10 w 24"/>
              <a:gd name="T5" fmla="*/ 17 h 28"/>
              <a:gd name="T6" fmla="*/ 9 w 24"/>
              <a:gd name="T7" fmla="*/ 21 h 28"/>
              <a:gd name="T8" fmla="*/ 8 w 24"/>
              <a:gd name="T9" fmla="*/ 24 h 28"/>
              <a:gd name="T10" fmla="*/ 10 w 24"/>
              <a:gd name="T11" fmla="*/ 28 h 28"/>
              <a:gd name="T12" fmla="*/ 14 w 24"/>
              <a:gd name="T13" fmla="*/ 28 h 28"/>
              <a:gd name="T14" fmla="*/ 15 w 24"/>
              <a:gd name="T15" fmla="*/ 27 h 28"/>
              <a:gd name="T16" fmla="*/ 16 w 24"/>
              <a:gd name="T17" fmla="*/ 24 h 28"/>
              <a:gd name="T18" fmla="*/ 19 w 24"/>
              <a:gd name="T19" fmla="*/ 20 h 28"/>
              <a:gd name="T20" fmla="*/ 24 w 24"/>
              <a:gd name="T21" fmla="*/ 15 h 28"/>
              <a:gd name="T22" fmla="*/ 24 w 24"/>
              <a:gd name="T23" fmla="*/ 13 h 28"/>
              <a:gd name="T24" fmla="*/ 23 w 24"/>
              <a:gd name="T25" fmla="*/ 10 h 28"/>
              <a:gd name="T26" fmla="*/ 22 w 24"/>
              <a:gd name="T27" fmla="*/ 7 h 28"/>
              <a:gd name="T28" fmla="*/ 19 w 24"/>
              <a:gd name="T29" fmla="*/ 5 h 28"/>
              <a:gd name="T30" fmla="*/ 14 w 24"/>
              <a:gd name="T31" fmla="*/ 1 h 28"/>
              <a:gd name="T32" fmla="*/ 9 w 24"/>
              <a:gd name="T33" fmla="*/ 0 h 28"/>
              <a:gd name="T34" fmla="*/ 5 w 24"/>
              <a:gd name="T35" fmla="*/ 2 h 28"/>
              <a:gd name="T36" fmla="*/ 2 w 24"/>
              <a:gd name="T37" fmla="*/ 7 h 28"/>
              <a:gd name="T38" fmla="*/ 0 w 24"/>
              <a:gd name="T39" fmla="*/ 9 h 28"/>
              <a:gd name="T40" fmla="*/ 6 w 24"/>
              <a:gd name="T41" fmla="*/ 12 h 28"/>
              <a:gd name="T42" fmla="*/ 6 w 24"/>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8">
                <a:moveTo>
                  <a:pt x="6" y="13"/>
                </a:moveTo>
                <a:lnTo>
                  <a:pt x="8" y="15"/>
                </a:lnTo>
                <a:lnTo>
                  <a:pt x="10" y="17"/>
                </a:lnTo>
                <a:lnTo>
                  <a:pt x="9" y="21"/>
                </a:lnTo>
                <a:lnTo>
                  <a:pt x="8" y="24"/>
                </a:lnTo>
                <a:lnTo>
                  <a:pt x="10" y="28"/>
                </a:lnTo>
                <a:lnTo>
                  <a:pt x="14" y="28"/>
                </a:lnTo>
                <a:lnTo>
                  <a:pt x="15" y="27"/>
                </a:lnTo>
                <a:lnTo>
                  <a:pt x="16" y="24"/>
                </a:lnTo>
                <a:lnTo>
                  <a:pt x="19" y="20"/>
                </a:lnTo>
                <a:lnTo>
                  <a:pt x="24" y="15"/>
                </a:lnTo>
                <a:lnTo>
                  <a:pt x="24" y="13"/>
                </a:lnTo>
                <a:lnTo>
                  <a:pt x="23" y="10"/>
                </a:lnTo>
                <a:lnTo>
                  <a:pt x="22" y="7"/>
                </a:lnTo>
                <a:lnTo>
                  <a:pt x="19" y="5"/>
                </a:lnTo>
                <a:lnTo>
                  <a:pt x="14" y="1"/>
                </a:lnTo>
                <a:lnTo>
                  <a:pt x="9" y="0"/>
                </a:lnTo>
                <a:lnTo>
                  <a:pt x="5" y="2"/>
                </a:lnTo>
                <a:lnTo>
                  <a:pt x="2" y="7"/>
                </a:lnTo>
                <a:lnTo>
                  <a:pt x="0" y="9"/>
                </a:lnTo>
                <a:lnTo>
                  <a:pt x="6" y="12"/>
                </a:lnTo>
                <a:lnTo>
                  <a:pt x="6" y="1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6" name="Freeform 544"/>
          <p:cNvSpPr>
            <a:spLocks/>
          </p:cNvSpPr>
          <p:nvPr/>
        </p:nvSpPr>
        <p:spPr bwMode="auto">
          <a:xfrm>
            <a:off x="7623433" y="6834532"/>
            <a:ext cx="20638" cy="9525"/>
          </a:xfrm>
          <a:custGeom>
            <a:avLst/>
            <a:gdLst>
              <a:gd name="T0" fmla="*/ 23 w 37"/>
              <a:gd name="T1" fmla="*/ 4 h 20"/>
              <a:gd name="T2" fmla="*/ 19 w 37"/>
              <a:gd name="T3" fmla="*/ 1 h 20"/>
              <a:gd name="T4" fmla="*/ 6 w 37"/>
              <a:gd name="T5" fmla="*/ 0 h 20"/>
              <a:gd name="T6" fmla="*/ 2 w 37"/>
              <a:gd name="T7" fmla="*/ 0 h 20"/>
              <a:gd name="T8" fmla="*/ 0 w 37"/>
              <a:gd name="T9" fmla="*/ 5 h 20"/>
              <a:gd name="T10" fmla="*/ 3 w 37"/>
              <a:gd name="T11" fmla="*/ 11 h 20"/>
              <a:gd name="T12" fmla="*/ 8 w 37"/>
              <a:gd name="T13" fmla="*/ 15 h 20"/>
              <a:gd name="T14" fmla="*/ 15 w 37"/>
              <a:gd name="T15" fmla="*/ 19 h 20"/>
              <a:gd name="T16" fmla="*/ 25 w 37"/>
              <a:gd name="T17" fmla="*/ 20 h 20"/>
              <a:gd name="T18" fmla="*/ 29 w 37"/>
              <a:gd name="T19" fmla="*/ 20 h 20"/>
              <a:gd name="T20" fmla="*/ 32 w 37"/>
              <a:gd name="T21" fmla="*/ 20 h 20"/>
              <a:gd name="T22" fmla="*/ 35 w 37"/>
              <a:gd name="T23" fmla="*/ 20 h 20"/>
              <a:gd name="T24" fmla="*/ 37 w 37"/>
              <a:gd name="T25" fmla="*/ 17 h 20"/>
              <a:gd name="T26" fmla="*/ 35 w 37"/>
              <a:gd name="T27" fmla="*/ 15 h 20"/>
              <a:gd name="T28" fmla="*/ 32 w 37"/>
              <a:gd name="T29" fmla="*/ 13 h 20"/>
              <a:gd name="T30" fmla="*/ 24 w 37"/>
              <a:gd name="T31" fmla="*/ 11 h 20"/>
              <a:gd name="T32" fmla="*/ 19 w 37"/>
              <a:gd name="T33" fmla="*/ 8 h 20"/>
              <a:gd name="T34" fmla="*/ 19 w 37"/>
              <a:gd name="T35" fmla="*/ 7 h 20"/>
              <a:gd name="T36" fmla="*/ 23 w 37"/>
              <a:gd name="T37" fmla="*/ 8 h 20"/>
              <a:gd name="T38" fmla="*/ 23 w 37"/>
              <a:gd name="T3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20">
                <a:moveTo>
                  <a:pt x="23" y="4"/>
                </a:moveTo>
                <a:lnTo>
                  <a:pt x="19" y="1"/>
                </a:lnTo>
                <a:lnTo>
                  <a:pt x="6" y="0"/>
                </a:lnTo>
                <a:lnTo>
                  <a:pt x="2" y="0"/>
                </a:lnTo>
                <a:lnTo>
                  <a:pt x="0" y="5"/>
                </a:lnTo>
                <a:lnTo>
                  <a:pt x="3" y="11"/>
                </a:lnTo>
                <a:lnTo>
                  <a:pt x="8" y="15"/>
                </a:lnTo>
                <a:lnTo>
                  <a:pt x="15" y="19"/>
                </a:lnTo>
                <a:lnTo>
                  <a:pt x="25" y="20"/>
                </a:lnTo>
                <a:lnTo>
                  <a:pt x="29" y="20"/>
                </a:lnTo>
                <a:lnTo>
                  <a:pt x="32" y="20"/>
                </a:lnTo>
                <a:lnTo>
                  <a:pt x="35" y="20"/>
                </a:lnTo>
                <a:lnTo>
                  <a:pt x="37" y="17"/>
                </a:lnTo>
                <a:lnTo>
                  <a:pt x="35" y="15"/>
                </a:lnTo>
                <a:lnTo>
                  <a:pt x="32" y="13"/>
                </a:lnTo>
                <a:lnTo>
                  <a:pt x="24" y="11"/>
                </a:lnTo>
                <a:lnTo>
                  <a:pt x="19" y="8"/>
                </a:lnTo>
                <a:lnTo>
                  <a:pt x="19" y="7"/>
                </a:lnTo>
                <a:lnTo>
                  <a:pt x="23" y="8"/>
                </a:lnTo>
                <a:lnTo>
                  <a:pt x="23"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7" name="Freeform 545"/>
          <p:cNvSpPr>
            <a:spLocks/>
          </p:cNvSpPr>
          <p:nvPr/>
        </p:nvSpPr>
        <p:spPr bwMode="auto">
          <a:xfrm>
            <a:off x="7821870" y="6674194"/>
            <a:ext cx="58738" cy="49213"/>
          </a:xfrm>
          <a:custGeom>
            <a:avLst/>
            <a:gdLst>
              <a:gd name="T0" fmla="*/ 0 w 111"/>
              <a:gd name="T1" fmla="*/ 57 h 93"/>
              <a:gd name="T2" fmla="*/ 2 w 111"/>
              <a:gd name="T3" fmla="*/ 60 h 93"/>
              <a:gd name="T4" fmla="*/ 8 w 111"/>
              <a:gd name="T5" fmla="*/ 68 h 93"/>
              <a:gd name="T6" fmla="*/ 14 w 111"/>
              <a:gd name="T7" fmla="*/ 69 h 93"/>
              <a:gd name="T8" fmla="*/ 18 w 111"/>
              <a:gd name="T9" fmla="*/ 59 h 93"/>
              <a:gd name="T10" fmla="*/ 16 w 111"/>
              <a:gd name="T11" fmla="*/ 50 h 93"/>
              <a:gd name="T12" fmla="*/ 12 w 111"/>
              <a:gd name="T13" fmla="*/ 42 h 93"/>
              <a:gd name="T14" fmla="*/ 15 w 111"/>
              <a:gd name="T15" fmla="*/ 33 h 93"/>
              <a:gd name="T16" fmla="*/ 23 w 111"/>
              <a:gd name="T17" fmla="*/ 26 h 93"/>
              <a:gd name="T18" fmla="*/ 25 w 111"/>
              <a:gd name="T19" fmla="*/ 30 h 93"/>
              <a:gd name="T20" fmla="*/ 30 w 111"/>
              <a:gd name="T21" fmla="*/ 30 h 93"/>
              <a:gd name="T22" fmla="*/ 34 w 111"/>
              <a:gd name="T23" fmla="*/ 29 h 93"/>
              <a:gd name="T24" fmla="*/ 39 w 111"/>
              <a:gd name="T25" fmla="*/ 39 h 93"/>
              <a:gd name="T26" fmla="*/ 43 w 111"/>
              <a:gd name="T27" fmla="*/ 58 h 93"/>
              <a:gd name="T28" fmla="*/ 54 w 111"/>
              <a:gd name="T29" fmla="*/ 59 h 93"/>
              <a:gd name="T30" fmla="*/ 65 w 111"/>
              <a:gd name="T31" fmla="*/ 42 h 93"/>
              <a:gd name="T32" fmla="*/ 73 w 111"/>
              <a:gd name="T33" fmla="*/ 37 h 93"/>
              <a:gd name="T34" fmla="*/ 89 w 111"/>
              <a:gd name="T35" fmla="*/ 39 h 93"/>
              <a:gd name="T36" fmla="*/ 93 w 111"/>
              <a:gd name="T37" fmla="*/ 41 h 93"/>
              <a:gd name="T38" fmla="*/ 89 w 111"/>
              <a:gd name="T39" fmla="*/ 44 h 93"/>
              <a:gd name="T40" fmla="*/ 91 w 111"/>
              <a:gd name="T41" fmla="*/ 49 h 93"/>
              <a:gd name="T42" fmla="*/ 83 w 111"/>
              <a:gd name="T43" fmla="*/ 49 h 93"/>
              <a:gd name="T44" fmla="*/ 73 w 111"/>
              <a:gd name="T45" fmla="*/ 50 h 93"/>
              <a:gd name="T46" fmla="*/ 54 w 111"/>
              <a:gd name="T47" fmla="*/ 67 h 93"/>
              <a:gd name="T48" fmla="*/ 47 w 111"/>
              <a:gd name="T49" fmla="*/ 69 h 93"/>
              <a:gd name="T50" fmla="*/ 46 w 111"/>
              <a:gd name="T51" fmla="*/ 69 h 93"/>
              <a:gd name="T52" fmla="*/ 43 w 111"/>
              <a:gd name="T53" fmla="*/ 81 h 93"/>
              <a:gd name="T54" fmla="*/ 53 w 111"/>
              <a:gd name="T55" fmla="*/ 78 h 93"/>
              <a:gd name="T56" fmla="*/ 57 w 111"/>
              <a:gd name="T57" fmla="*/ 78 h 93"/>
              <a:gd name="T58" fmla="*/ 56 w 111"/>
              <a:gd name="T59" fmla="*/ 89 h 93"/>
              <a:gd name="T60" fmla="*/ 64 w 111"/>
              <a:gd name="T61" fmla="*/ 93 h 93"/>
              <a:gd name="T62" fmla="*/ 70 w 111"/>
              <a:gd name="T63" fmla="*/ 91 h 93"/>
              <a:gd name="T64" fmla="*/ 74 w 111"/>
              <a:gd name="T65" fmla="*/ 86 h 93"/>
              <a:gd name="T66" fmla="*/ 86 w 111"/>
              <a:gd name="T67" fmla="*/ 76 h 93"/>
              <a:gd name="T68" fmla="*/ 103 w 111"/>
              <a:gd name="T69" fmla="*/ 69 h 93"/>
              <a:gd name="T70" fmla="*/ 110 w 111"/>
              <a:gd name="T71" fmla="*/ 58 h 93"/>
              <a:gd name="T72" fmla="*/ 110 w 111"/>
              <a:gd name="T73" fmla="*/ 41 h 93"/>
              <a:gd name="T74" fmla="*/ 108 w 111"/>
              <a:gd name="T75" fmla="*/ 34 h 93"/>
              <a:gd name="T76" fmla="*/ 98 w 111"/>
              <a:gd name="T77" fmla="*/ 3 h 93"/>
              <a:gd name="T78" fmla="*/ 87 w 111"/>
              <a:gd name="T79" fmla="*/ 4 h 93"/>
              <a:gd name="T80" fmla="*/ 69 w 111"/>
              <a:gd name="T81" fmla="*/ 2 h 93"/>
              <a:gd name="T82" fmla="*/ 54 w 111"/>
              <a:gd name="T83" fmla="*/ 10 h 93"/>
              <a:gd name="T84" fmla="*/ 46 w 111"/>
              <a:gd name="T85" fmla="*/ 10 h 93"/>
              <a:gd name="T86" fmla="*/ 36 w 111"/>
              <a:gd name="T87" fmla="*/ 16 h 93"/>
              <a:gd name="T88" fmla="*/ 33 w 111"/>
              <a:gd name="T89" fmla="*/ 18 h 93"/>
              <a:gd name="T90" fmla="*/ 28 w 111"/>
              <a:gd name="T91" fmla="*/ 16 h 93"/>
              <a:gd name="T92" fmla="*/ 25 w 111"/>
              <a:gd name="T93" fmla="*/ 18 h 93"/>
              <a:gd name="T94" fmla="*/ 20 w 111"/>
              <a:gd name="T95" fmla="*/ 24 h 93"/>
              <a:gd name="T96" fmla="*/ 11 w 111"/>
              <a:gd name="T97" fmla="*/ 30 h 93"/>
              <a:gd name="T98" fmla="*/ 7 w 111"/>
              <a:gd name="T99" fmla="*/ 38 h 93"/>
              <a:gd name="T100" fmla="*/ 5 w 111"/>
              <a:gd name="T101"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1" h="93">
                <a:moveTo>
                  <a:pt x="2" y="52"/>
                </a:moveTo>
                <a:lnTo>
                  <a:pt x="0" y="57"/>
                </a:lnTo>
                <a:lnTo>
                  <a:pt x="1" y="59"/>
                </a:lnTo>
                <a:lnTo>
                  <a:pt x="2" y="60"/>
                </a:lnTo>
                <a:lnTo>
                  <a:pt x="5" y="62"/>
                </a:lnTo>
                <a:lnTo>
                  <a:pt x="8" y="68"/>
                </a:lnTo>
                <a:lnTo>
                  <a:pt x="10" y="69"/>
                </a:lnTo>
                <a:lnTo>
                  <a:pt x="14" y="69"/>
                </a:lnTo>
                <a:lnTo>
                  <a:pt x="17" y="64"/>
                </a:lnTo>
                <a:lnTo>
                  <a:pt x="18" y="59"/>
                </a:lnTo>
                <a:lnTo>
                  <a:pt x="18" y="53"/>
                </a:lnTo>
                <a:lnTo>
                  <a:pt x="16" y="50"/>
                </a:lnTo>
                <a:lnTo>
                  <a:pt x="14" y="47"/>
                </a:lnTo>
                <a:lnTo>
                  <a:pt x="12" y="42"/>
                </a:lnTo>
                <a:lnTo>
                  <a:pt x="12" y="37"/>
                </a:lnTo>
                <a:lnTo>
                  <a:pt x="15" y="33"/>
                </a:lnTo>
                <a:lnTo>
                  <a:pt x="18" y="29"/>
                </a:lnTo>
                <a:lnTo>
                  <a:pt x="23" y="26"/>
                </a:lnTo>
                <a:lnTo>
                  <a:pt x="26" y="24"/>
                </a:lnTo>
                <a:lnTo>
                  <a:pt x="25" y="30"/>
                </a:lnTo>
                <a:lnTo>
                  <a:pt x="26" y="31"/>
                </a:lnTo>
                <a:lnTo>
                  <a:pt x="30" y="30"/>
                </a:lnTo>
                <a:lnTo>
                  <a:pt x="32" y="28"/>
                </a:lnTo>
                <a:lnTo>
                  <a:pt x="34" y="29"/>
                </a:lnTo>
                <a:lnTo>
                  <a:pt x="36" y="32"/>
                </a:lnTo>
                <a:lnTo>
                  <a:pt x="39" y="39"/>
                </a:lnTo>
                <a:lnTo>
                  <a:pt x="41" y="53"/>
                </a:lnTo>
                <a:lnTo>
                  <a:pt x="43" y="58"/>
                </a:lnTo>
                <a:lnTo>
                  <a:pt x="50" y="61"/>
                </a:lnTo>
                <a:lnTo>
                  <a:pt x="54" y="59"/>
                </a:lnTo>
                <a:lnTo>
                  <a:pt x="60" y="51"/>
                </a:lnTo>
                <a:lnTo>
                  <a:pt x="65" y="42"/>
                </a:lnTo>
                <a:lnTo>
                  <a:pt x="70" y="37"/>
                </a:lnTo>
                <a:lnTo>
                  <a:pt x="73" y="37"/>
                </a:lnTo>
                <a:lnTo>
                  <a:pt x="83" y="40"/>
                </a:lnTo>
                <a:lnTo>
                  <a:pt x="89" y="39"/>
                </a:lnTo>
                <a:lnTo>
                  <a:pt x="91" y="39"/>
                </a:lnTo>
                <a:lnTo>
                  <a:pt x="93" y="41"/>
                </a:lnTo>
                <a:lnTo>
                  <a:pt x="90" y="43"/>
                </a:lnTo>
                <a:lnTo>
                  <a:pt x="89" y="44"/>
                </a:lnTo>
                <a:lnTo>
                  <a:pt x="89" y="47"/>
                </a:lnTo>
                <a:lnTo>
                  <a:pt x="91" y="49"/>
                </a:lnTo>
                <a:lnTo>
                  <a:pt x="90" y="51"/>
                </a:lnTo>
                <a:lnTo>
                  <a:pt x="83" y="49"/>
                </a:lnTo>
                <a:lnTo>
                  <a:pt x="76" y="48"/>
                </a:lnTo>
                <a:lnTo>
                  <a:pt x="73" y="50"/>
                </a:lnTo>
                <a:lnTo>
                  <a:pt x="56" y="64"/>
                </a:lnTo>
                <a:lnTo>
                  <a:pt x="54" y="67"/>
                </a:lnTo>
                <a:lnTo>
                  <a:pt x="51" y="68"/>
                </a:lnTo>
                <a:lnTo>
                  <a:pt x="47" y="69"/>
                </a:lnTo>
                <a:lnTo>
                  <a:pt x="46" y="68"/>
                </a:lnTo>
                <a:lnTo>
                  <a:pt x="46" y="69"/>
                </a:lnTo>
                <a:lnTo>
                  <a:pt x="44" y="73"/>
                </a:lnTo>
                <a:lnTo>
                  <a:pt x="43" y="81"/>
                </a:lnTo>
                <a:lnTo>
                  <a:pt x="47" y="81"/>
                </a:lnTo>
                <a:lnTo>
                  <a:pt x="53" y="78"/>
                </a:lnTo>
                <a:lnTo>
                  <a:pt x="57" y="76"/>
                </a:lnTo>
                <a:lnTo>
                  <a:pt x="57" y="78"/>
                </a:lnTo>
                <a:lnTo>
                  <a:pt x="56" y="86"/>
                </a:lnTo>
                <a:lnTo>
                  <a:pt x="56" y="89"/>
                </a:lnTo>
                <a:lnTo>
                  <a:pt x="57" y="90"/>
                </a:lnTo>
                <a:lnTo>
                  <a:pt x="64" y="93"/>
                </a:lnTo>
                <a:lnTo>
                  <a:pt x="67" y="93"/>
                </a:lnTo>
                <a:lnTo>
                  <a:pt x="70" y="91"/>
                </a:lnTo>
                <a:lnTo>
                  <a:pt x="72" y="89"/>
                </a:lnTo>
                <a:lnTo>
                  <a:pt x="74" y="86"/>
                </a:lnTo>
                <a:lnTo>
                  <a:pt x="77" y="82"/>
                </a:lnTo>
                <a:lnTo>
                  <a:pt x="86" y="76"/>
                </a:lnTo>
                <a:lnTo>
                  <a:pt x="91" y="73"/>
                </a:lnTo>
                <a:lnTo>
                  <a:pt x="103" y="69"/>
                </a:lnTo>
                <a:lnTo>
                  <a:pt x="108" y="64"/>
                </a:lnTo>
                <a:lnTo>
                  <a:pt x="110" y="58"/>
                </a:lnTo>
                <a:lnTo>
                  <a:pt x="111" y="49"/>
                </a:lnTo>
                <a:lnTo>
                  <a:pt x="110" y="41"/>
                </a:lnTo>
                <a:lnTo>
                  <a:pt x="109" y="37"/>
                </a:lnTo>
                <a:lnTo>
                  <a:pt x="108" y="34"/>
                </a:lnTo>
                <a:lnTo>
                  <a:pt x="104" y="16"/>
                </a:lnTo>
                <a:lnTo>
                  <a:pt x="98" y="3"/>
                </a:lnTo>
                <a:lnTo>
                  <a:pt x="92" y="0"/>
                </a:lnTo>
                <a:lnTo>
                  <a:pt x="87" y="4"/>
                </a:lnTo>
                <a:lnTo>
                  <a:pt x="83" y="6"/>
                </a:lnTo>
                <a:lnTo>
                  <a:pt x="69" y="2"/>
                </a:lnTo>
                <a:lnTo>
                  <a:pt x="67" y="7"/>
                </a:lnTo>
                <a:lnTo>
                  <a:pt x="54" y="10"/>
                </a:lnTo>
                <a:lnTo>
                  <a:pt x="51" y="10"/>
                </a:lnTo>
                <a:lnTo>
                  <a:pt x="46" y="10"/>
                </a:lnTo>
                <a:lnTo>
                  <a:pt x="42" y="12"/>
                </a:lnTo>
                <a:lnTo>
                  <a:pt x="36" y="16"/>
                </a:lnTo>
                <a:lnTo>
                  <a:pt x="33" y="18"/>
                </a:lnTo>
                <a:lnTo>
                  <a:pt x="33" y="18"/>
                </a:lnTo>
                <a:lnTo>
                  <a:pt x="31" y="17"/>
                </a:lnTo>
                <a:lnTo>
                  <a:pt x="28" y="16"/>
                </a:lnTo>
                <a:lnTo>
                  <a:pt x="27" y="16"/>
                </a:lnTo>
                <a:lnTo>
                  <a:pt x="25" y="18"/>
                </a:lnTo>
                <a:lnTo>
                  <a:pt x="21" y="23"/>
                </a:lnTo>
                <a:lnTo>
                  <a:pt x="20" y="24"/>
                </a:lnTo>
                <a:lnTo>
                  <a:pt x="16" y="26"/>
                </a:lnTo>
                <a:lnTo>
                  <a:pt x="11" y="30"/>
                </a:lnTo>
                <a:lnTo>
                  <a:pt x="7" y="36"/>
                </a:lnTo>
                <a:lnTo>
                  <a:pt x="7" y="38"/>
                </a:lnTo>
                <a:lnTo>
                  <a:pt x="8" y="41"/>
                </a:lnTo>
                <a:lnTo>
                  <a:pt x="5" y="47"/>
                </a:lnTo>
                <a:lnTo>
                  <a:pt x="2" y="5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8" name="Freeform 546"/>
          <p:cNvSpPr>
            <a:spLocks/>
          </p:cNvSpPr>
          <p:nvPr/>
        </p:nvSpPr>
        <p:spPr bwMode="auto">
          <a:xfrm>
            <a:off x="7844095" y="6558307"/>
            <a:ext cx="36513" cy="28575"/>
          </a:xfrm>
          <a:custGeom>
            <a:avLst/>
            <a:gdLst>
              <a:gd name="T0" fmla="*/ 40 w 67"/>
              <a:gd name="T1" fmla="*/ 0 h 54"/>
              <a:gd name="T2" fmla="*/ 35 w 67"/>
              <a:gd name="T3" fmla="*/ 0 h 54"/>
              <a:gd name="T4" fmla="*/ 32 w 67"/>
              <a:gd name="T5" fmla="*/ 1 h 54"/>
              <a:gd name="T6" fmla="*/ 30 w 67"/>
              <a:gd name="T7" fmla="*/ 3 h 54"/>
              <a:gd name="T8" fmla="*/ 29 w 67"/>
              <a:gd name="T9" fmla="*/ 6 h 54"/>
              <a:gd name="T10" fmla="*/ 29 w 67"/>
              <a:gd name="T11" fmla="*/ 10 h 54"/>
              <a:gd name="T12" fmla="*/ 28 w 67"/>
              <a:gd name="T13" fmla="*/ 12 h 54"/>
              <a:gd name="T14" fmla="*/ 27 w 67"/>
              <a:gd name="T15" fmla="*/ 14 h 54"/>
              <a:gd name="T16" fmla="*/ 22 w 67"/>
              <a:gd name="T17" fmla="*/ 16 h 54"/>
              <a:gd name="T18" fmla="*/ 20 w 67"/>
              <a:gd name="T19" fmla="*/ 21 h 54"/>
              <a:gd name="T20" fmla="*/ 15 w 67"/>
              <a:gd name="T21" fmla="*/ 23 h 54"/>
              <a:gd name="T22" fmla="*/ 13 w 67"/>
              <a:gd name="T23" fmla="*/ 26 h 54"/>
              <a:gd name="T24" fmla="*/ 5 w 67"/>
              <a:gd name="T25" fmla="*/ 44 h 54"/>
              <a:gd name="T26" fmla="*/ 3 w 67"/>
              <a:gd name="T27" fmla="*/ 46 h 54"/>
              <a:gd name="T28" fmla="*/ 1 w 67"/>
              <a:gd name="T29" fmla="*/ 49 h 54"/>
              <a:gd name="T30" fmla="*/ 0 w 67"/>
              <a:gd name="T31" fmla="*/ 52 h 54"/>
              <a:gd name="T32" fmla="*/ 1 w 67"/>
              <a:gd name="T33" fmla="*/ 54 h 54"/>
              <a:gd name="T34" fmla="*/ 33 w 67"/>
              <a:gd name="T35" fmla="*/ 45 h 54"/>
              <a:gd name="T36" fmla="*/ 35 w 67"/>
              <a:gd name="T37" fmla="*/ 43 h 54"/>
              <a:gd name="T38" fmla="*/ 50 w 67"/>
              <a:gd name="T39" fmla="*/ 38 h 54"/>
              <a:gd name="T40" fmla="*/ 54 w 67"/>
              <a:gd name="T41" fmla="*/ 35 h 54"/>
              <a:gd name="T42" fmla="*/ 58 w 67"/>
              <a:gd name="T43" fmla="*/ 31 h 54"/>
              <a:gd name="T44" fmla="*/ 64 w 67"/>
              <a:gd name="T45" fmla="*/ 22 h 54"/>
              <a:gd name="T46" fmla="*/ 64 w 67"/>
              <a:gd name="T47" fmla="*/ 21 h 54"/>
              <a:gd name="T48" fmla="*/ 64 w 67"/>
              <a:gd name="T49" fmla="*/ 20 h 54"/>
              <a:gd name="T50" fmla="*/ 66 w 67"/>
              <a:gd name="T51" fmla="*/ 16 h 54"/>
              <a:gd name="T52" fmla="*/ 67 w 67"/>
              <a:gd name="T53" fmla="*/ 12 h 54"/>
              <a:gd name="T54" fmla="*/ 63 w 67"/>
              <a:gd name="T55" fmla="*/ 12 h 54"/>
              <a:gd name="T56" fmla="*/ 58 w 67"/>
              <a:gd name="T57" fmla="*/ 14 h 54"/>
              <a:gd name="T58" fmla="*/ 53 w 67"/>
              <a:gd name="T59" fmla="*/ 15 h 54"/>
              <a:gd name="T60" fmla="*/ 51 w 67"/>
              <a:gd name="T61" fmla="*/ 12 h 54"/>
              <a:gd name="T62" fmla="*/ 50 w 67"/>
              <a:gd name="T63" fmla="*/ 8 h 54"/>
              <a:gd name="T64" fmla="*/ 48 w 67"/>
              <a:gd name="T65" fmla="*/ 5 h 54"/>
              <a:gd name="T66" fmla="*/ 42 w 67"/>
              <a:gd name="T67" fmla="*/ 6 h 54"/>
              <a:gd name="T68" fmla="*/ 43 w 67"/>
              <a:gd name="T69" fmla="*/ 2 h 54"/>
              <a:gd name="T70" fmla="*/ 40 w 67"/>
              <a:gd name="T7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54">
                <a:moveTo>
                  <a:pt x="40" y="0"/>
                </a:moveTo>
                <a:lnTo>
                  <a:pt x="35" y="0"/>
                </a:lnTo>
                <a:lnTo>
                  <a:pt x="32" y="1"/>
                </a:lnTo>
                <a:lnTo>
                  <a:pt x="30" y="3"/>
                </a:lnTo>
                <a:lnTo>
                  <a:pt x="29" y="6"/>
                </a:lnTo>
                <a:lnTo>
                  <a:pt x="29" y="10"/>
                </a:lnTo>
                <a:lnTo>
                  <a:pt x="28" y="12"/>
                </a:lnTo>
                <a:lnTo>
                  <a:pt x="27" y="14"/>
                </a:lnTo>
                <a:lnTo>
                  <a:pt x="22" y="16"/>
                </a:lnTo>
                <a:lnTo>
                  <a:pt x="20" y="21"/>
                </a:lnTo>
                <a:lnTo>
                  <a:pt x="15" y="23"/>
                </a:lnTo>
                <a:lnTo>
                  <a:pt x="13" y="26"/>
                </a:lnTo>
                <a:lnTo>
                  <a:pt x="5" y="44"/>
                </a:lnTo>
                <a:lnTo>
                  <a:pt x="3" y="46"/>
                </a:lnTo>
                <a:lnTo>
                  <a:pt x="1" y="49"/>
                </a:lnTo>
                <a:lnTo>
                  <a:pt x="0" y="52"/>
                </a:lnTo>
                <a:lnTo>
                  <a:pt x="1" y="54"/>
                </a:lnTo>
                <a:lnTo>
                  <a:pt x="33" y="45"/>
                </a:lnTo>
                <a:lnTo>
                  <a:pt x="35" y="43"/>
                </a:lnTo>
                <a:lnTo>
                  <a:pt x="50" y="38"/>
                </a:lnTo>
                <a:lnTo>
                  <a:pt x="54" y="35"/>
                </a:lnTo>
                <a:lnTo>
                  <a:pt x="58" y="31"/>
                </a:lnTo>
                <a:lnTo>
                  <a:pt x="64" y="22"/>
                </a:lnTo>
                <a:lnTo>
                  <a:pt x="64" y="21"/>
                </a:lnTo>
                <a:lnTo>
                  <a:pt x="64" y="20"/>
                </a:lnTo>
                <a:lnTo>
                  <a:pt x="66" y="16"/>
                </a:lnTo>
                <a:lnTo>
                  <a:pt x="67" y="12"/>
                </a:lnTo>
                <a:lnTo>
                  <a:pt x="63" y="12"/>
                </a:lnTo>
                <a:lnTo>
                  <a:pt x="58" y="14"/>
                </a:lnTo>
                <a:lnTo>
                  <a:pt x="53" y="15"/>
                </a:lnTo>
                <a:lnTo>
                  <a:pt x="51" y="12"/>
                </a:lnTo>
                <a:lnTo>
                  <a:pt x="50" y="8"/>
                </a:lnTo>
                <a:lnTo>
                  <a:pt x="48" y="5"/>
                </a:lnTo>
                <a:lnTo>
                  <a:pt x="42" y="6"/>
                </a:lnTo>
                <a:lnTo>
                  <a:pt x="43" y="2"/>
                </a:lnTo>
                <a:lnTo>
                  <a:pt x="4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9" name="Freeform 547"/>
          <p:cNvSpPr>
            <a:spLocks/>
          </p:cNvSpPr>
          <p:nvPr/>
        </p:nvSpPr>
        <p:spPr bwMode="auto">
          <a:xfrm>
            <a:off x="7964745" y="7120282"/>
            <a:ext cx="30163" cy="19050"/>
          </a:xfrm>
          <a:custGeom>
            <a:avLst/>
            <a:gdLst>
              <a:gd name="T0" fmla="*/ 2 w 55"/>
              <a:gd name="T1" fmla="*/ 0 h 37"/>
              <a:gd name="T2" fmla="*/ 1 w 55"/>
              <a:gd name="T3" fmla="*/ 5 h 37"/>
              <a:gd name="T4" fmla="*/ 1 w 55"/>
              <a:gd name="T5" fmla="*/ 10 h 37"/>
              <a:gd name="T6" fmla="*/ 0 w 55"/>
              <a:gd name="T7" fmla="*/ 16 h 37"/>
              <a:gd name="T8" fmla="*/ 0 w 55"/>
              <a:gd name="T9" fmla="*/ 22 h 37"/>
              <a:gd name="T10" fmla="*/ 1 w 55"/>
              <a:gd name="T11" fmla="*/ 25 h 37"/>
              <a:gd name="T12" fmla="*/ 3 w 55"/>
              <a:gd name="T13" fmla="*/ 29 h 37"/>
              <a:gd name="T14" fmla="*/ 7 w 55"/>
              <a:gd name="T15" fmla="*/ 33 h 37"/>
              <a:gd name="T16" fmla="*/ 9 w 55"/>
              <a:gd name="T17" fmla="*/ 32 h 37"/>
              <a:gd name="T18" fmla="*/ 16 w 55"/>
              <a:gd name="T19" fmla="*/ 30 h 37"/>
              <a:gd name="T20" fmla="*/ 26 w 55"/>
              <a:gd name="T21" fmla="*/ 37 h 37"/>
              <a:gd name="T22" fmla="*/ 31 w 55"/>
              <a:gd name="T23" fmla="*/ 36 h 37"/>
              <a:gd name="T24" fmla="*/ 33 w 55"/>
              <a:gd name="T25" fmla="*/ 34 h 37"/>
              <a:gd name="T26" fmla="*/ 37 w 55"/>
              <a:gd name="T27" fmla="*/ 30 h 37"/>
              <a:gd name="T28" fmla="*/ 39 w 55"/>
              <a:gd name="T29" fmla="*/ 28 h 37"/>
              <a:gd name="T30" fmla="*/ 47 w 55"/>
              <a:gd name="T31" fmla="*/ 24 h 37"/>
              <a:gd name="T32" fmla="*/ 49 w 55"/>
              <a:gd name="T33" fmla="*/ 22 h 37"/>
              <a:gd name="T34" fmla="*/ 55 w 55"/>
              <a:gd name="T35" fmla="*/ 13 h 37"/>
              <a:gd name="T36" fmla="*/ 52 w 55"/>
              <a:gd name="T37" fmla="*/ 13 h 37"/>
              <a:gd name="T38" fmla="*/ 50 w 55"/>
              <a:gd name="T39" fmla="*/ 14 h 37"/>
              <a:gd name="T40" fmla="*/ 49 w 55"/>
              <a:gd name="T41" fmla="*/ 15 h 37"/>
              <a:gd name="T42" fmla="*/ 47 w 55"/>
              <a:gd name="T43" fmla="*/ 15 h 37"/>
              <a:gd name="T44" fmla="*/ 45 w 55"/>
              <a:gd name="T45" fmla="*/ 14 h 37"/>
              <a:gd name="T46" fmla="*/ 41 w 55"/>
              <a:gd name="T47" fmla="*/ 12 h 37"/>
              <a:gd name="T48" fmla="*/ 40 w 55"/>
              <a:gd name="T49" fmla="*/ 10 h 37"/>
              <a:gd name="T50" fmla="*/ 21 w 55"/>
              <a:gd name="T51" fmla="*/ 3 h 37"/>
              <a:gd name="T52" fmla="*/ 19 w 55"/>
              <a:gd name="T53" fmla="*/ 4 h 37"/>
              <a:gd name="T54" fmla="*/ 13 w 55"/>
              <a:gd name="T55" fmla="*/ 6 h 37"/>
              <a:gd name="T56" fmla="*/ 10 w 55"/>
              <a:gd name="T57" fmla="*/ 7 h 37"/>
              <a:gd name="T58" fmla="*/ 6 w 55"/>
              <a:gd name="T59" fmla="*/ 3 h 37"/>
              <a:gd name="T60" fmla="*/ 2 w 55"/>
              <a:gd name="T6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37">
                <a:moveTo>
                  <a:pt x="2" y="0"/>
                </a:moveTo>
                <a:lnTo>
                  <a:pt x="1" y="5"/>
                </a:lnTo>
                <a:lnTo>
                  <a:pt x="1" y="10"/>
                </a:lnTo>
                <a:lnTo>
                  <a:pt x="0" y="16"/>
                </a:lnTo>
                <a:lnTo>
                  <a:pt x="0" y="22"/>
                </a:lnTo>
                <a:lnTo>
                  <a:pt x="1" y="25"/>
                </a:lnTo>
                <a:lnTo>
                  <a:pt x="3" y="29"/>
                </a:lnTo>
                <a:lnTo>
                  <a:pt x="7" y="33"/>
                </a:lnTo>
                <a:lnTo>
                  <a:pt x="9" y="32"/>
                </a:lnTo>
                <a:lnTo>
                  <a:pt x="16" y="30"/>
                </a:lnTo>
                <a:lnTo>
                  <a:pt x="26" y="37"/>
                </a:lnTo>
                <a:lnTo>
                  <a:pt x="31" y="36"/>
                </a:lnTo>
                <a:lnTo>
                  <a:pt x="33" y="34"/>
                </a:lnTo>
                <a:lnTo>
                  <a:pt x="37" y="30"/>
                </a:lnTo>
                <a:lnTo>
                  <a:pt x="39" y="28"/>
                </a:lnTo>
                <a:lnTo>
                  <a:pt x="47" y="24"/>
                </a:lnTo>
                <a:lnTo>
                  <a:pt x="49" y="22"/>
                </a:lnTo>
                <a:lnTo>
                  <a:pt x="55" y="13"/>
                </a:lnTo>
                <a:lnTo>
                  <a:pt x="52" y="13"/>
                </a:lnTo>
                <a:lnTo>
                  <a:pt x="50" y="14"/>
                </a:lnTo>
                <a:lnTo>
                  <a:pt x="49" y="15"/>
                </a:lnTo>
                <a:lnTo>
                  <a:pt x="47" y="15"/>
                </a:lnTo>
                <a:lnTo>
                  <a:pt x="45" y="14"/>
                </a:lnTo>
                <a:lnTo>
                  <a:pt x="41" y="12"/>
                </a:lnTo>
                <a:lnTo>
                  <a:pt x="40" y="10"/>
                </a:lnTo>
                <a:lnTo>
                  <a:pt x="21" y="3"/>
                </a:lnTo>
                <a:lnTo>
                  <a:pt x="19" y="4"/>
                </a:lnTo>
                <a:lnTo>
                  <a:pt x="13" y="6"/>
                </a:lnTo>
                <a:lnTo>
                  <a:pt x="10" y="7"/>
                </a:lnTo>
                <a:lnTo>
                  <a:pt x="6" y="3"/>
                </a:lnTo>
                <a:lnTo>
                  <a:pt x="2"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0" name="Freeform 548"/>
          <p:cNvSpPr>
            <a:spLocks/>
          </p:cNvSpPr>
          <p:nvPr/>
        </p:nvSpPr>
        <p:spPr bwMode="auto">
          <a:xfrm>
            <a:off x="7856795" y="6604344"/>
            <a:ext cx="11113" cy="11113"/>
          </a:xfrm>
          <a:custGeom>
            <a:avLst/>
            <a:gdLst>
              <a:gd name="T0" fmla="*/ 19 w 20"/>
              <a:gd name="T1" fmla="*/ 3 h 19"/>
              <a:gd name="T2" fmla="*/ 20 w 20"/>
              <a:gd name="T3" fmla="*/ 1 h 19"/>
              <a:gd name="T4" fmla="*/ 17 w 20"/>
              <a:gd name="T5" fmla="*/ 3 h 19"/>
              <a:gd name="T6" fmla="*/ 17 w 20"/>
              <a:gd name="T7" fmla="*/ 0 h 19"/>
              <a:gd name="T8" fmla="*/ 13 w 20"/>
              <a:gd name="T9" fmla="*/ 2 h 19"/>
              <a:gd name="T10" fmla="*/ 6 w 20"/>
              <a:gd name="T11" fmla="*/ 3 h 19"/>
              <a:gd name="T12" fmla="*/ 1 w 20"/>
              <a:gd name="T13" fmla="*/ 6 h 19"/>
              <a:gd name="T14" fmla="*/ 0 w 20"/>
              <a:gd name="T15" fmla="*/ 13 h 19"/>
              <a:gd name="T16" fmla="*/ 4 w 20"/>
              <a:gd name="T17" fmla="*/ 16 h 19"/>
              <a:gd name="T18" fmla="*/ 9 w 20"/>
              <a:gd name="T19" fmla="*/ 19 h 19"/>
              <a:gd name="T20" fmla="*/ 15 w 20"/>
              <a:gd name="T21" fmla="*/ 18 h 19"/>
              <a:gd name="T22" fmla="*/ 17 w 20"/>
              <a:gd name="T23" fmla="*/ 11 h 19"/>
              <a:gd name="T24" fmla="*/ 19 w 20"/>
              <a:gd name="T25" fmla="*/ 9 h 19"/>
              <a:gd name="T26" fmla="*/ 20 w 20"/>
              <a:gd name="T27" fmla="*/ 6 h 19"/>
              <a:gd name="T28" fmla="*/ 19 w 20"/>
              <a:gd name="T29" fmla="*/ 6 h 19"/>
              <a:gd name="T30" fmla="*/ 19 w 20"/>
              <a:gd name="T31" fmla="*/ 4 h 19"/>
              <a:gd name="T32" fmla="*/ 19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19" y="3"/>
                </a:moveTo>
                <a:lnTo>
                  <a:pt x="20" y="1"/>
                </a:lnTo>
                <a:lnTo>
                  <a:pt x="17" y="3"/>
                </a:lnTo>
                <a:lnTo>
                  <a:pt x="17" y="0"/>
                </a:lnTo>
                <a:lnTo>
                  <a:pt x="13" y="2"/>
                </a:lnTo>
                <a:lnTo>
                  <a:pt x="6" y="3"/>
                </a:lnTo>
                <a:lnTo>
                  <a:pt x="1" y="6"/>
                </a:lnTo>
                <a:lnTo>
                  <a:pt x="0" y="13"/>
                </a:lnTo>
                <a:lnTo>
                  <a:pt x="4" y="16"/>
                </a:lnTo>
                <a:lnTo>
                  <a:pt x="9" y="19"/>
                </a:lnTo>
                <a:lnTo>
                  <a:pt x="15" y="18"/>
                </a:lnTo>
                <a:lnTo>
                  <a:pt x="17" y="11"/>
                </a:lnTo>
                <a:lnTo>
                  <a:pt x="19" y="9"/>
                </a:lnTo>
                <a:lnTo>
                  <a:pt x="20" y="6"/>
                </a:lnTo>
                <a:lnTo>
                  <a:pt x="19" y="6"/>
                </a:lnTo>
                <a:lnTo>
                  <a:pt x="19" y="4"/>
                </a:lnTo>
                <a:lnTo>
                  <a:pt x="19"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1" name="Freeform 549"/>
          <p:cNvSpPr>
            <a:spLocks/>
          </p:cNvSpPr>
          <p:nvPr/>
        </p:nvSpPr>
        <p:spPr bwMode="auto">
          <a:xfrm>
            <a:off x="7582158" y="6778969"/>
            <a:ext cx="15875" cy="14288"/>
          </a:xfrm>
          <a:custGeom>
            <a:avLst/>
            <a:gdLst>
              <a:gd name="T0" fmla="*/ 9 w 31"/>
              <a:gd name="T1" fmla="*/ 20 h 25"/>
              <a:gd name="T2" fmla="*/ 28 w 31"/>
              <a:gd name="T3" fmla="*/ 25 h 25"/>
              <a:gd name="T4" fmla="*/ 31 w 31"/>
              <a:gd name="T5" fmla="*/ 22 h 25"/>
              <a:gd name="T6" fmla="*/ 29 w 31"/>
              <a:gd name="T7" fmla="*/ 18 h 25"/>
              <a:gd name="T8" fmla="*/ 28 w 31"/>
              <a:gd name="T9" fmla="*/ 17 h 25"/>
              <a:gd name="T10" fmla="*/ 4 w 31"/>
              <a:gd name="T11" fmla="*/ 0 h 25"/>
              <a:gd name="T12" fmla="*/ 1 w 31"/>
              <a:gd name="T13" fmla="*/ 0 h 25"/>
              <a:gd name="T14" fmla="*/ 0 w 31"/>
              <a:gd name="T15" fmla="*/ 0 h 25"/>
              <a:gd name="T16" fmla="*/ 6 w 31"/>
              <a:gd name="T17" fmla="*/ 17 h 25"/>
              <a:gd name="T18" fmla="*/ 9 w 31"/>
              <a:gd name="T1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5">
                <a:moveTo>
                  <a:pt x="9" y="20"/>
                </a:moveTo>
                <a:lnTo>
                  <a:pt x="28" y="25"/>
                </a:lnTo>
                <a:lnTo>
                  <a:pt x="31" y="22"/>
                </a:lnTo>
                <a:lnTo>
                  <a:pt x="29" y="18"/>
                </a:lnTo>
                <a:lnTo>
                  <a:pt x="28" y="17"/>
                </a:lnTo>
                <a:lnTo>
                  <a:pt x="4" y="0"/>
                </a:lnTo>
                <a:lnTo>
                  <a:pt x="1" y="0"/>
                </a:lnTo>
                <a:lnTo>
                  <a:pt x="0" y="0"/>
                </a:lnTo>
                <a:lnTo>
                  <a:pt x="6" y="17"/>
                </a:lnTo>
                <a:lnTo>
                  <a:pt x="9"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2" name="Freeform 550"/>
          <p:cNvSpPr>
            <a:spLocks/>
          </p:cNvSpPr>
          <p:nvPr/>
        </p:nvSpPr>
        <p:spPr bwMode="auto">
          <a:xfrm>
            <a:off x="7983795" y="7702894"/>
            <a:ext cx="22225" cy="28575"/>
          </a:xfrm>
          <a:custGeom>
            <a:avLst/>
            <a:gdLst>
              <a:gd name="T0" fmla="*/ 35 w 41"/>
              <a:gd name="T1" fmla="*/ 49 h 55"/>
              <a:gd name="T2" fmla="*/ 35 w 41"/>
              <a:gd name="T3" fmla="*/ 43 h 55"/>
              <a:gd name="T4" fmla="*/ 36 w 41"/>
              <a:gd name="T5" fmla="*/ 39 h 55"/>
              <a:gd name="T6" fmla="*/ 36 w 41"/>
              <a:gd name="T7" fmla="*/ 34 h 55"/>
              <a:gd name="T8" fmla="*/ 41 w 41"/>
              <a:gd name="T9" fmla="*/ 27 h 55"/>
              <a:gd name="T10" fmla="*/ 41 w 41"/>
              <a:gd name="T11" fmla="*/ 18 h 55"/>
              <a:gd name="T12" fmla="*/ 39 w 41"/>
              <a:gd name="T13" fmla="*/ 9 h 55"/>
              <a:gd name="T14" fmla="*/ 35 w 41"/>
              <a:gd name="T15" fmla="*/ 2 h 55"/>
              <a:gd name="T16" fmla="*/ 31 w 41"/>
              <a:gd name="T17" fmla="*/ 1 h 55"/>
              <a:gd name="T18" fmla="*/ 17 w 41"/>
              <a:gd name="T19" fmla="*/ 1 h 55"/>
              <a:gd name="T20" fmla="*/ 13 w 41"/>
              <a:gd name="T21" fmla="*/ 0 h 55"/>
              <a:gd name="T22" fmla="*/ 11 w 41"/>
              <a:gd name="T23" fmla="*/ 1 h 55"/>
              <a:gd name="T24" fmla="*/ 10 w 41"/>
              <a:gd name="T25" fmla="*/ 5 h 55"/>
              <a:gd name="T26" fmla="*/ 9 w 41"/>
              <a:gd name="T27" fmla="*/ 9 h 55"/>
              <a:gd name="T28" fmla="*/ 5 w 41"/>
              <a:gd name="T29" fmla="*/ 12 h 55"/>
              <a:gd name="T30" fmla="*/ 5 w 41"/>
              <a:gd name="T31" fmla="*/ 17 h 55"/>
              <a:gd name="T32" fmla="*/ 4 w 41"/>
              <a:gd name="T33" fmla="*/ 21 h 55"/>
              <a:gd name="T34" fmla="*/ 3 w 41"/>
              <a:gd name="T35" fmla="*/ 25 h 55"/>
              <a:gd name="T36" fmla="*/ 0 w 41"/>
              <a:gd name="T37" fmla="*/ 27 h 55"/>
              <a:gd name="T38" fmla="*/ 1 w 41"/>
              <a:gd name="T39" fmla="*/ 37 h 55"/>
              <a:gd name="T40" fmla="*/ 6 w 41"/>
              <a:gd name="T41" fmla="*/ 41 h 55"/>
              <a:gd name="T42" fmla="*/ 14 w 41"/>
              <a:gd name="T43" fmla="*/ 43 h 55"/>
              <a:gd name="T44" fmla="*/ 19 w 41"/>
              <a:gd name="T45" fmla="*/ 48 h 55"/>
              <a:gd name="T46" fmla="*/ 27 w 41"/>
              <a:gd name="T47" fmla="*/ 54 h 55"/>
              <a:gd name="T48" fmla="*/ 32 w 41"/>
              <a:gd name="T49" fmla="*/ 55 h 55"/>
              <a:gd name="T50" fmla="*/ 37 w 41"/>
              <a:gd name="T51" fmla="*/ 53 h 55"/>
              <a:gd name="T52" fmla="*/ 35 w 41"/>
              <a:gd name="T53"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55">
                <a:moveTo>
                  <a:pt x="35" y="49"/>
                </a:moveTo>
                <a:lnTo>
                  <a:pt x="35" y="43"/>
                </a:lnTo>
                <a:lnTo>
                  <a:pt x="36" y="39"/>
                </a:lnTo>
                <a:lnTo>
                  <a:pt x="36" y="34"/>
                </a:lnTo>
                <a:lnTo>
                  <a:pt x="41" y="27"/>
                </a:lnTo>
                <a:lnTo>
                  <a:pt x="41" y="18"/>
                </a:lnTo>
                <a:lnTo>
                  <a:pt x="39" y="9"/>
                </a:lnTo>
                <a:lnTo>
                  <a:pt x="35" y="2"/>
                </a:lnTo>
                <a:lnTo>
                  <a:pt x="31" y="1"/>
                </a:lnTo>
                <a:lnTo>
                  <a:pt x="17" y="1"/>
                </a:lnTo>
                <a:lnTo>
                  <a:pt x="13" y="0"/>
                </a:lnTo>
                <a:lnTo>
                  <a:pt x="11" y="1"/>
                </a:lnTo>
                <a:lnTo>
                  <a:pt x="10" y="5"/>
                </a:lnTo>
                <a:lnTo>
                  <a:pt x="9" y="9"/>
                </a:lnTo>
                <a:lnTo>
                  <a:pt x="5" y="12"/>
                </a:lnTo>
                <a:lnTo>
                  <a:pt x="5" y="17"/>
                </a:lnTo>
                <a:lnTo>
                  <a:pt x="4" y="21"/>
                </a:lnTo>
                <a:lnTo>
                  <a:pt x="3" y="25"/>
                </a:lnTo>
                <a:lnTo>
                  <a:pt x="0" y="27"/>
                </a:lnTo>
                <a:lnTo>
                  <a:pt x="1" y="37"/>
                </a:lnTo>
                <a:lnTo>
                  <a:pt x="6" y="41"/>
                </a:lnTo>
                <a:lnTo>
                  <a:pt x="14" y="43"/>
                </a:lnTo>
                <a:lnTo>
                  <a:pt x="19" y="48"/>
                </a:lnTo>
                <a:lnTo>
                  <a:pt x="27" y="54"/>
                </a:lnTo>
                <a:lnTo>
                  <a:pt x="32" y="55"/>
                </a:lnTo>
                <a:lnTo>
                  <a:pt x="37" y="53"/>
                </a:lnTo>
                <a:lnTo>
                  <a:pt x="35" y="4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3" name="Freeform 551"/>
          <p:cNvSpPr>
            <a:spLocks/>
          </p:cNvSpPr>
          <p:nvPr/>
        </p:nvSpPr>
        <p:spPr bwMode="auto">
          <a:xfrm>
            <a:off x="7906008" y="7539382"/>
            <a:ext cx="11113" cy="11113"/>
          </a:xfrm>
          <a:custGeom>
            <a:avLst/>
            <a:gdLst>
              <a:gd name="T0" fmla="*/ 16 w 20"/>
              <a:gd name="T1" fmla="*/ 14 h 21"/>
              <a:gd name="T2" fmla="*/ 19 w 20"/>
              <a:gd name="T3" fmla="*/ 14 h 21"/>
              <a:gd name="T4" fmla="*/ 20 w 20"/>
              <a:gd name="T5" fmla="*/ 13 h 21"/>
              <a:gd name="T6" fmla="*/ 20 w 20"/>
              <a:gd name="T7" fmla="*/ 12 h 21"/>
              <a:gd name="T8" fmla="*/ 19 w 20"/>
              <a:gd name="T9" fmla="*/ 9 h 21"/>
              <a:gd name="T10" fmla="*/ 15 w 20"/>
              <a:gd name="T11" fmla="*/ 2 h 21"/>
              <a:gd name="T12" fmla="*/ 11 w 20"/>
              <a:gd name="T13" fmla="*/ 0 h 21"/>
              <a:gd name="T14" fmla="*/ 7 w 20"/>
              <a:gd name="T15" fmla="*/ 0 h 21"/>
              <a:gd name="T16" fmla="*/ 4 w 20"/>
              <a:gd name="T17" fmla="*/ 1 h 21"/>
              <a:gd name="T18" fmla="*/ 3 w 20"/>
              <a:gd name="T19" fmla="*/ 3 h 21"/>
              <a:gd name="T20" fmla="*/ 2 w 20"/>
              <a:gd name="T21" fmla="*/ 5 h 21"/>
              <a:gd name="T22" fmla="*/ 1 w 20"/>
              <a:gd name="T23" fmla="*/ 6 h 21"/>
              <a:gd name="T24" fmla="*/ 0 w 20"/>
              <a:gd name="T25" fmla="*/ 10 h 21"/>
              <a:gd name="T26" fmla="*/ 1 w 20"/>
              <a:gd name="T27" fmla="*/ 13 h 21"/>
              <a:gd name="T28" fmla="*/ 3 w 20"/>
              <a:gd name="T29" fmla="*/ 15 h 21"/>
              <a:gd name="T30" fmla="*/ 4 w 20"/>
              <a:gd name="T31" fmla="*/ 20 h 21"/>
              <a:gd name="T32" fmla="*/ 6 w 20"/>
              <a:gd name="T33" fmla="*/ 21 h 21"/>
              <a:gd name="T34" fmla="*/ 14 w 20"/>
              <a:gd name="T35" fmla="*/ 15 h 21"/>
              <a:gd name="T36" fmla="*/ 16 w 20"/>
              <a:gd name="T3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1">
                <a:moveTo>
                  <a:pt x="16" y="14"/>
                </a:moveTo>
                <a:lnTo>
                  <a:pt x="19" y="14"/>
                </a:lnTo>
                <a:lnTo>
                  <a:pt x="20" y="13"/>
                </a:lnTo>
                <a:lnTo>
                  <a:pt x="20" y="12"/>
                </a:lnTo>
                <a:lnTo>
                  <a:pt x="19" y="9"/>
                </a:lnTo>
                <a:lnTo>
                  <a:pt x="15" y="2"/>
                </a:lnTo>
                <a:lnTo>
                  <a:pt x="11" y="0"/>
                </a:lnTo>
                <a:lnTo>
                  <a:pt x="7" y="0"/>
                </a:lnTo>
                <a:lnTo>
                  <a:pt x="4" y="1"/>
                </a:lnTo>
                <a:lnTo>
                  <a:pt x="3" y="3"/>
                </a:lnTo>
                <a:lnTo>
                  <a:pt x="2" y="5"/>
                </a:lnTo>
                <a:lnTo>
                  <a:pt x="1" y="6"/>
                </a:lnTo>
                <a:lnTo>
                  <a:pt x="0" y="10"/>
                </a:lnTo>
                <a:lnTo>
                  <a:pt x="1" y="13"/>
                </a:lnTo>
                <a:lnTo>
                  <a:pt x="3" y="15"/>
                </a:lnTo>
                <a:lnTo>
                  <a:pt x="4" y="20"/>
                </a:lnTo>
                <a:lnTo>
                  <a:pt x="6" y="21"/>
                </a:lnTo>
                <a:lnTo>
                  <a:pt x="14" y="15"/>
                </a:lnTo>
                <a:lnTo>
                  <a:pt x="16"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4" name="Freeform 552"/>
          <p:cNvSpPr>
            <a:spLocks/>
          </p:cNvSpPr>
          <p:nvPr/>
        </p:nvSpPr>
        <p:spPr bwMode="auto">
          <a:xfrm>
            <a:off x="7840920" y="6731344"/>
            <a:ext cx="28575" cy="50800"/>
          </a:xfrm>
          <a:custGeom>
            <a:avLst/>
            <a:gdLst>
              <a:gd name="T0" fmla="*/ 49 w 56"/>
              <a:gd name="T1" fmla="*/ 64 h 95"/>
              <a:gd name="T2" fmla="*/ 51 w 56"/>
              <a:gd name="T3" fmla="*/ 61 h 95"/>
              <a:gd name="T4" fmla="*/ 53 w 56"/>
              <a:gd name="T5" fmla="*/ 58 h 95"/>
              <a:gd name="T6" fmla="*/ 56 w 56"/>
              <a:gd name="T7" fmla="*/ 55 h 95"/>
              <a:gd name="T8" fmla="*/ 56 w 56"/>
              <a:gd name="T9" fmla="*/ 50 h 95"/>
              <a:gd name="T10" fmla="*/ 55 w 56"/>
              <a:gd name="T11" fmla="*/ 47 h 95"/>
              <a:gd name="T12" fmla="*/ 47 w 56"/>
              <a:gd name="T13" fmla="*/ 38 h 95"/>
              <a:gd name="T14" fmla="*/ 45 w 56"/>
              <a:gd name="T15" fmla="*/ 37 h 95"/>
              <a:gd name="T16" fmla="*/ 41 w 56"/>
              <a:gd name="T17" fmla="*/ 35 h 95"/>
              <a:gd name="T18" fmla="*/ 40 w 56"/>
              <a:gd name="T19" fmla="*/ 30 h 95"/>
              <a:gd name="T20" fmla="*/ 41 w 56"/>
              <a:gd name="T21" fmla="*/ 26 h 95"/>
              <a:gd name="T22" fmla="*/ 43 w 56"/>
              <a:gd name="T23" fmla="*/ 21 h 95"/>
              <a:gd name="T24" fmla="*/ 46 w 56"/>
              <a:gd name="T25" fmla="*/ 18 h 95"/>
              <a:gd name="T26" fmla="*/ 49 w 56"/>
              <a:gd name="T27" fmla="*/ 15 h 95"/>
              <a:gd name="T28" fmla="*/ 48 w 56"/>
              <a:gd name="T29" fmla="*/ 11 h 95"/>
              <a:gd name="T30" fmla="*/ 45 w 56"/>
              <a:gd name="T31" fmla="*/ 5 h 95"/>
              <a:gd name="T32" fmla="*/ 42 w 56"/>
              <a:gd name="T33" fmla="*/ 1 h 95"/>
              <a:gd name="T34" fmla="*/ 38 w 56"/>
              <a:gd name="T35" fmla="*/ 0 h 95"/>
              <a:gd name="T36" fmla="*/ 36 w 56"/>
              <a:gd name="T37" fmla="*/ 3 h 95"/>
              <a:gd name="T38" fmla="*/ 33 w 56"/>
              <a:gd name="T39" fmla="*/ 10 h 95"/>
              <a:gd name="T40" fmla="*/ 32 w 56"/>
              <a:gd name="T41" fmla="*/ 17 h 95"/>
              <a:gd name="T42" fmla="*/ 29 w 56"/>
              <a:gd name="T43" fmla="*/ 19 h 95"/>
              <a:gd name="T44" fmla="*/ 11 w 56"/>
              <a:gd name="T45" fmla="*/ 25 h 95"/>
              <a:gd name="T46" fmla="*/ 0 w 56"/>
              <a:gd name="T47" fmla="*/ 30 h 95"/>
              <a:gd name="T48" fmla="*/ 0 w 56"/>
              <a:gd name="T49" fmla="*/ 32 h 95"/>
              <a:gd name="T50" fmla="*/ 2 w 56"/>
              <a:gd name="T51" fmla="*/ 37 h 95"/>
              <a:gd name="T52" fmla="*/ 3 w 56"/>
              <a:gd name="T53" fmla="*/ 39 h 95"/>
              <a:gd name="T54" fmla="*/ 3 w 56"/>
              <a:gd name="T55" fmla="*/ 43 h 95"/>
              <a:gd name="T56" fmla="*/ 3 w 56"/>
              <a:gd name="T57" fmla="*/ 52 h 95"/>
              <a:gd name="T58" fmla="*/ 6 w 56"/>
              <a:gd name="T59" fmla="*/ 57 h 95"/>
              <a:gd name="T60" fmla="*/ 12 w 56"/>
              <a:gd name="T61" fmla="*/ 62 h 95"/>
              <a:gd name="T62" fmla="*/ 17 w 56"/>
              <a:gd name="T63" fmla="*/ 74 h 95"/>
              <a:gd name="T64" fmla="*/ 31 w 56"/>
              <a:gd name="T65" fmla="*/ 81 h 95"/>
              <a:gd name="T66" fmla="*/ 39 w 56"/>
              <a:gd name="T67" fmla="*/ 92 h 95"/>
              <a:gd name="T68" fmla="*/ 45 w 56"/>
              <a:gd name="T69" fmla="*/ 95 h 95"/>
              <a:gd name="T70" fmla="*/ 46 w 56"/>
              <a:gd name="T71" fmla="*/ 82 h 95"/>
              <a:gd name="T72" fmla="*/ 47 w 56"/>
              <a:gd name="T73" fmla="*/ 77 h 95"/>
              <a:gd name="T74" fmla="*/ 47 w 56"/>
              <a:gd name="T75" fmla="*/ 71 h 95"/>
              <a:gd name="T76" fmla="*/ 49 w 56"/>
              <a:gd name="T77" fmla="*/ 69 h 95"/>
              <a:gd name="T78" fmla="*/ 49 w 56"/>
              <a:gd name="T79" fmla="*/ 6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 h="95">
                <a:moveTo>
                  <a:pt x="49" y="64"/>
                </a:moveTo>
                <a:lnTo>
                  <a:pt x="51" y="61"/>
                </a:lnTo>
                <a:lnTo>
                  <a:pt x="53" y="58"/>
                </a:lnTo>
                <a:lnTo>
                  <a:pt x="56" y="55"/>
                </a:lnTo>
                <a:lnTo>
                  <a:pt x="56" y="50"/>
                </a:lnTo>
                <a:lnTo>
                  <a:pt x="55" y="47"/>
                </a:lnTo>
                <a:lnTo>
                  <a:pt x="47" y="38"/>
                </a:lnTo>
                <a:lnTo>
                  <a:pt x="45" y="37"/>
                </a:lnTo>
                <a:lnTo>
                  <a:pt x="41" y="35"/>
                </a:lnTo>
                <a:lnTo>
                  <a:pt x="40" y="30"/>
                </a:lnTo>
                <a:lnTo>
                  <a:pt x="41" y="26"/>
                </a:lnTo>
                <a:lnTo>
                  <a:pt x="43" y="21"/>
                </a:lnTo>
                <a:lnTo>
                  <a:pt x="46" y="18"/>
                </a:lnTo>
                <a:lnTo>
                  <a:pt x="49" y="15"/>
                </a:lnTo>
                <a:lnTo>
                  <a:pt x="48" y="11"/>
                </a:lnTo>
                <a:lnTo>
                  <a:pt x="45" y="5"/>
                </a:lnTo>
                <a:lnTo>
                  <a:pt x="42" y="1"/>
                </a:lnTo>
                <a:lnTo>
                  <a:pt x="38" y="0"/>
                </a:lnTo>
                <a:lnTo>
                  <a:pt x="36" y="3"/>
                </a:lnTo>
                <a:lnTo>
                  <a:pt x="33" y="10"/>
                </a:lnTo>
                <a:lnTo>
                  <a:pt x="32" y="17"/>
                </a:lnTo>
                <a:lnTo>
                  <a:pt x="29" y="19"/>
                </a:lnTo>
                <a:lnTo>
                  <a:pt x="11" y="25"/>
                </a:lnTo>
                <a:lnTo>
                  <a:pt x="0" y="30"/>
                </a:lnTo>
                <a:lnTo>
                  <a:pt x="0" y="32"/>
                </a:lnTo>
                <a:lnTo>
                  <a:pt x="2" y="37"/>
                </a:lnTo>
                <a:lnTo>
                  <a:pt x="3" y="39"/>
                </a:lnTo>
                <a:lnTo>
                  <a:pt x="3" y="43"/>
                </a:lnTo>
                <a:lnTo>
                  <a:pt x="3" y="52"/>
                </a:lnTo>
                <a:lnTo>
                  <a:pt x="6" y="57"/>
                </a:lnTo>
                <a:lnTo>
                  <a:pt x="12" y="62"/>
                </a:lnTo>
                <a:lnTo>
                  <a:pt x="17" y="74"/>
                </a:lnTo>
                <a:lnTo>
                  <a:pt x="31" y="81"/>
                </a:lnTo>
                <a:lnTo>
                  <a:pt x="39" y="92"/>
                </a:lnTo>
                <a:lnTo>
                  <a:pt x="45" y="95"/>
                </a:lnTo>
                <a:lnTo>
                  <a:pt x="46" y="82"/>
                </a:lnTo>
                <a:lnTo>
                  <a:pt x="47" y="77"/>
                </a:lnTo>
                <a:lnTo>
                  <a:pt x="47" y="71"/>
                </a:lnTo>
                <a:lnTo>
                  <a:pt x="49" y="69"/>
                </a:lnTo>
                <a:lnTo>
                  <a:pt x="49" y="6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5" name="Freeform 553"/>
          <p:cNvSpPr>
            <a:spLocks/>
          </p:cNvSpPr>
          <p:nvPr/>
        </p:nvSpPr>
        <p:spPr bwMode="auto">
          <a:xfrm>
            <a:off x="7866320" y="6875807"/>
            <a:ext cx="12700" cy="17463"/>
          </a:xfrm>
          <a:custGeom>
            <a:avLst/>
            <a:gdLst>
              <a:gd name="T0" fmla="*/ 7 w 23"/>
              <a:gd name="T1" fmla="*/ 27 h 33"/>
              <a:gd name="T2" fmla="*/ 15 w 23"/>
              <a:gd name="T3" fmla="*/ 33 h 33"/>
              <a:gd name="T4" fmla="*/ 21 w 23"/>
              <a:gd name="T5" fmla="*/ 33 h 33"/>
              <a:gd name="T6" fmla="*/ 23 w 23"/>
              <a:gd name="T7" fmla="*/ 24 h 33"/>
              <a:gd name="T8" fmla="*/ 20 w 23"/>
              <a:gd name="T9" fmla="*/ 14 h 33"/>
              <a:gd name="T10" fmla="*/ 18 w 23"/>
              <a:gd name="T11" fmla="*/ 7 h 33"/>
              <a:gd name="T12" fmla="*/ 16 w 23"/>
              <a:gd name="T13" fmla="*/ 4 h 33"/>
              <a:gd name="T14" fmla="*/ 10 w 23"/>
              <a:gd name="T15" fmla="*/ 2 h 33"/>
              <a:gd name="T16" fmla="*/ 4 w 23"/>
              <a:gd name="T17" fmla="*/ 0 h 33"/>
              <a:gd name="T18" fmla="*/ 0 w 23"/>
              <a:gd name="T19" fmla="*/ 0 h 33"/>
              <a:gd name="T20" fmla="*/ 0 w 23"/>
              <a:gd name="T21" fmla="*/ 11 h 33"/>
              <a:gd name="T22" fmla="*/ 2 w 23"/>
              <a:gd name="T23" fmla="*/ 21 h 33"/>
              <a:gd name="T24" fmla="*/ 7 w 23"/>
              <a:gd name="T25"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3">
                <a:moveTo>
                  <a:pt x="7" y="27"/>
                </a:moveTo>
                <a:lnTo>
                  <a:pt x="15" y="33"/>
                </a:lnTo>
                <a:lnTo>
                  <a:pt x="21" y="33"/>
                </a:lnTo>
                <a:lnTo>
                  <a:pt x="23" y="24"/>
                </a:lnTo>
                <a:lnTo>
                  <a:pt x="20" y="14"/>
                </a:lnTo>
                <a:lnTo>
                  <a:pt x="18" y="7"/>
                </a:lnTo>
                <a:lnTo>
                  <a:pt x="16" y="4"/>
                </a:lnTo>
                <a:lnTo>
                  <a:pt x="10" y="2"/>
                </a:lnTo>
                <a:lnTo>
                  <a:pt x="4" y="0"/>
                </a:lnTo>
                <a:lnTo>
                  <a:pt x="0" y="0"/>
                </a:lnTo>
                <a:lnTo>
                  <a:pt x="0" y="11"/>
                </a:lnTo>
                <a:lnTo>
                  <a:pt x="2" y="21"/>
                </a:lnTo>
                <a:lnTo>
                  <a:pt x="7" y="2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6" name="Freeform 554"/>
          <p:cNvSpPr>
            <a:spLocks/>
          </p:cNvSpPr>
          <p:nvPr/>
        </p:nvSpPr>
        <p:spPr bwMode="auto">
          <a:xfrm>
            <a:off x="7926645" y="7588594"/>
            <a:ext cx="41275" cy="58738"/>
          </a:xfrm>
          <a:custGeom>
            <a:avLst/>
            <a:gdLst>
              <a:gd name="T0" fmla="*/ 64 w 78"/>
              <a:gd name="T1" fmla="*/ 101 h 111"/>
              <a:gd name="T2" fmla="*/ 67 w 78"/>
              <a:gd name="T3" fmla="*/ 93 h 111"/>
              <a:gd name="T4" fmla="*/ 69 w 78"/>
              <a:gd name="T5" fmla="*/ 78 h 111"/>
              <a:gd name="T6" fmla="*/ 74 w 78"/>
              <a:gd name="T7" fmla="*/ 61 h 111"/>
              <a:gd name="T8" fmla="*/ 75 w 78"/>
              <a:gd name="T9" fmla="*/ 54 h 111"/>
              <a:gd name="T10" fmla="*/ 75 w 78"/>
              <a:gd name="T11" fmla="*/ 49 h 111"/>
              <a:gd name="T12" fmla="*/ 75 w 78"/>
              <a:gd name="T13" fmla="*/ 43 h 111"/>
              <a:gd name="T14" fmla="*/ 77 w 78"/>
              <a:gd name="T15" fmla="*/ 27 h 111"/>
              <a:gd name="T16" fmla="*/ 78 w 78"/>
              <a:gd name="T17" fmla="*/ 17 h 111"/>
              <a:gd name="T18" fmla="*/ 74 w 78"/>
              <a:gd name="T19" fmla="*/ 15 h 111"/>
              <a:gd name="T20" fmla="*/ 69 w 78"/>
              <a:gd name="T21" fmla="*/ 17 h 111"/>
              <a:gd name="T22" fmla="*/ 65 w 78"/>
              <a:gd name="T23" fmla="*/ 13 h 111"/>
              <a:gd name="T24" fmla="*/ 64 w 78"/>
              <a:gd name="T25" fmla="*/ 8 h 111"/>
              <a:gd name="T26" fmla="*/ 63 w 78"/>
              <a:gd name="T27" fmla="*/ 2 h 111"/>
              <a:gd name="T28" fmla="*/ 57 w 78"/>
              <a:gd name="T29" fmla="*/ 0 h 111"/>
              <a:gd name="T30" fmla="*/ 39 w 78"/>
              <a:gd name="T31" fmla="*/ 4 h 111"/>
              <a:gd name="T32" fmla="*/ 19 w 78"/>
              <a:gd name="T33" fmla="*/ 4 h 111"/>
              <a:gd name="T34" fmla="*/ 13 w 78"/>
              <a:gd name="T35" fmla="*/ 3 h 111"/>
              <a:gd name="T36" fmla="*/ 11 w 78"/>
              <a:gd name="T37" fmla="*/ 4 h 111"/>
              <a:gd name="T38" fmla="*/ 8 w 78"/>
              <a:gd name="T39" fmla="*/ 9 h 111"/>
              <a:gd name="T40" fmla="*/ 12 w 78"/>
              <a:gd name="T41" fmla="*/ 12 h 111"/>
              <a:gd name="T42" fmla="*/ 14 w 78"/>
              <a:gd name="T43" fmla="*/ 13 h 111"/>
              <a:gd name="T44" fmla="*/ 15 w 78"/>
              <a:gd name="T45" fmla="*/ 14 h 111"/>
              <a:gd name="T46" fmla="*/ 18 w 78"/>
              <a:gd name="T47" fmla="*/ 19 h 111"/>
              <a:gd name="T48" fmla="*/ 19 w 78"/>
              <a:gd name="T49" fmla="*/ 21 h 111"/>
              <a:gd name="T50" fmla="*/ 20 w 78"/>
              <a:gd name="T51" fmla="*/ 21 h 111"/>
              <a:gd name="T52" fmla="*/ 21 w 78"/>
              <a:gd name="T53" fmla="*/ 25 h 111"/>
              <a:gd name="T54" fmla="*/ 22 w 78"/>
              <a:gd name="T55" fmla="*/ 27 h 111"/>
              <a:gd name="T56" fmla="*/ 24 w 78"/>
              <a:gd name="T57" fmla="*/ 27 h 111"/>
              <a:gd name="T58" fmla="*/ 26 w 78"/>
              <a:gd name="T59" fmla="*/ 27 h 111"/>
              <a:gd name="T60" fmla="*/ 29 w 78"/>
              <a:gd name="T61" fmla="*/ 27 h 111"/>
              <a:gd name="T62" fmla="*/ 31 w 78"/>
              <a:gd name="T63" fmla="*/ 28 h 111"/>
              <a:gd name="T64" fmla="*/ 32 w 78"/>
              <a:gd name="T65" fmla="*/ 31 h 111"/>
              <a:gd name="T66" fmla="*/ 29 w 78"/>
              <a:gd name="T67" fmla="*/ 32 h 111"/>
              <a:gd name="T68" fmla="*/ 25 w 78"/>
              <a:gd name="T69" fmla="*/ 33 h 111"/>
              <a:gd name="T70" fmla="*/ 18 w 78"/>
              <a:gd name="T71" fmla="*/ 32 h 111"/>
              <a:gd name="T72" fmla="*/ 15 w 78"/>
              <a:gd name="T73" fmla="*/ 33 h 111"/>
              <a:gd name="T74" fmla="*/ 12 w 78"/>
              <a:gd name="T75" fmla="*/ 35 h 111"/>
              <a:gd name="T76" fmla="*/ 10 w 78"/>
              <a:gd name="T77" fmla="*/ 39 h 111"/>
              <a:gd name="T78" fmla="*/ 8 w 78"/>
              <a:gd name="T79" fmla="*/ 33 h 111"/>
              <a:gd name="T80" fmla="*/ 6 w 78"/>
              <a:gd name="T81" fmla="*/ 30 h 111"/>
              <a:gd name="T82" fmla="*/ 3 w 78"/>
              <a:gd name="T83" fmla="*/ 30 h 111"/>
              <a:gd name="T84" fmla="*/ 0 w 78"/>
              <a:gd name="T85" fmla="*/ 37 h 111"/>
              <a:gd name="T86" fmla="*/ 8 w 78"/>
              <a:gd name="T87" fmla="*/ 57 h 111"/>
              <a:gd name="T88" fmla="*/ 18 w 78"/>
              <a:gd name="T89" fmla="*/ 70 h 111"/>
              <a:gd name="T90" fmla="*/ 19 w 78"/>
              <a:gd name="T91" fmla="*/ 76 h 111"/>
              <a:gd name="T92" fmla="*/ 21 w 78"/>
              <a:gd name="T93" fmla="*/ 83 h 111"/>
              <a:gd name="T94" fmla="*/ 23 w 78"/>
              <a:gd name="T95" fmla="*/ 88 h 111"/>
              <a:gd name="T96" fmla="*/ 46 w 78"/>
              <a:gd name="T97" fmla="*/ 110 h 111"/>
              <a:gd name="T98" fmla="*/ 55 w 78"/>
              <a:gd name="T99" fmla="*/ 111 h 111"/>
              <a:gd name="T100" fmla="*/ 64 w 78"/>
              <a:gd name="T101"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11">
                <a:moveTo>
                  <a:pt x="64" y="101"/>
                </a:moveTo>
                <a:lnTo>
                  <a:pt x="67" y="93"/>
                </a:lnTo>
                <a:lnTo>
                  <a:pt x="69" y="78"/>
                </a:lnTo>
                <a:lnTo>
                  <a:pt x="74" y="61"/>
                </a:lnTo>
                <a:lnTo>
                  <a:pt x="75" y="54"/>
                </a:lnTo>
                <a:lnTo>
                  <a:pt x="75" y="49"/>
                </a:lnTo>
                <a:lnTo>
                  <a:pt x="75" y="43"/>
                </a:lnTo>
                <a:lnTo>
                  <a:pt x="77" y="27"/>
                </a:lnTo>
                <a:lnTo>
                  <a:pt x="78" y="17"/>
                </a:lnTo>
                <a:lnTo>
                  <a:pt x="74" y="15"/>
                </a:lnTo>
                <a:lnTo>
                  <a:pt x="69" y="17"/>
                </a:lnTo>
                <a:lnTo>
                  <a:pt x="65" y="13"/>
                </a:lnTo>
                <a:lnTo>
                  <a:pt x="64" y="8"/>
                </a:lnTo>
                <a:lnTo>
                  <a:pt x="63" y="2"/>
                </a:lnTo>
                <a:lnTo>
                  <a:pt x="57" y="0"/>
                </a:lnTo>
                <a:lnTo>
                  <a:pt x="39" y="4"/>
                </a:lnTo>
                <a:lnTo>
                  <a:pt x="19" y="4"/>
                </a:lnTo>
                <a:lnTo>
                  <a:pt x="13" y="3"/>
                </a:lnTo>
                <a:lnTo>
                  <a:pt x="11" y="4"/>
                </a:lnTo>
                <a:lnTo>
                  <a:pt x="8" y="9"/>
                </a:lnTo>
                <a:lnTo>
                  <a:pt x="12" y="12"/>
                </a:lnTo>
                <a:lnTo>
                  <a:pt x="14" y="13"/>
                </a:lnTo>
                <a:lnTo>
                  <a:pt x="15" y="14"/>
                </a:lnTo>
                <a:lnTo>
                  <a:pt x="18" y="19"/>
                </a:lnTo>
                <a:lnTo>
                  <a:pt x="19" y="21"/>
                </a:lnTo>
                <a:lnTo>
                  <a:pt x="20" y="21"/>
                </a:lnTo>
                <a:lnTo>
                  <a:pt x="21" y="25"/>
                </a:lnTo>
                <a:lnTo>
                  <a:pt x="22" y="27"/>
                </a:lnTo>
                <a:lnTo>
                  <a:pt x="24" y="27"/>
                </a:lnTo>
                <a:lnTo>
                  <a:pt x="26" y="27"/>
                </a:lnTo>
                <a:lnTo>
                  <a:pt x="29" y="27"/>
                </a:lnTo>
                <a:lnTo>
                  <a:pt x="31" y="28"/>
                </a:lnTo>
                <a:lnTo>
                  <a:pt x="32" y="31"/>
                </a:lnTo>
                <a:lnTo>
                  <a:pt x="29" y="32"/>
                </a:lnTo>
                <a:lnTo>
                  <a:pt x="25" y="33"/>
                </a:lnTo>
                <a:lnTo>
                  <a:pt x="18" y="32"/>
                </a:lnTo>
                <a:lnTo>
                  <a:pt x="15" y="33"/>
                </a:lnTo>
                <a:lnTo>
                  <a:pt x="12" y="35"/>
                </a:lnTo>
                <a:lnTo>
                  <a:pt x="10" y="39"/>
                </a:lnTo>
                <a:lnTo>
                  <a:pt x="8" y="33"/>
                </a:lnTo>
                <a:lnTo>
                  <a:pt x="6" y="30"/>
                </a:lnTo>
                <a:lnTo>
                  <a:pt x="3" y="30"/>
                </a:lnTo>
                <a:lnTo>
                  <a:pt x="0" y="37"/>
                </a:lnTo>
                <a:lnTo>
                  <a:pt x="8" y="57"/>
                </a:lnTo>
                <a:lnTo>
                  <a:pt x="18" y="70"/>
                </a:lnTo>
                <a:lnTo>
                  <a:pt x="19" y="76"/>
                </a:lnTo>
                <a:lnTo>
                  <a:pt x="21" y="83"/>
                </a:lnTo>
                <a:lnTo>
                  <a:pt x="23" y="88"/>
                </a:lnTo>
                <a:lnTo>
                  <a:pt x="46" y="110"/>
                </a:lnTo>
                <a:lnTo>
                  <a:pt x="55" y="111"/>
                </a:lnTo>
                <a:lnTo>
                  <a:pt x="64" y="10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7" name="Freeform 555"/>
          <p:cNvSpPr>
            <a:spLocks/>
          </p:cNvSpPr>
          <p:nvPr/>
        </p:nvSpPr>
        <p:spPr bwMode="auto">
          <a:xfrm>
            <a:off x="7866320" y="6899619"/>
            <a:ext cx="9525" cy="15875"/>
          </a:xfrm>
          <a:custGeom>
            <a:avLst/>
            <a:gdLst>
              <a:gd name="T0" fmla="*/ 3 w 20"/>
              <a:gd name="T1" fmla="*/ 25 h 30"/>
              <a:gd name="T2" fmla="*/ 9 w 20"/>
              <a:gd name="T3" fmla="*/ 19 h 30"/>
              <a:gd name="T4" fmla="*/ 12 w 20"/>
              <a:gd name="T5" fmla="*/ 20 h 30"/>
              <a:gd name="T6" fmla="*/ 13 w 20"/>
              <a:gd name="T7" fmla="*/ 28 h 30"/>
              <a:gd name="T8" fmla="*/ 16 w 20"/>
              <a:gd name="T9" fmla="*/ 30 h 30"/>
              <a:gd name="T10" fmla="*/ 19 w 20"/>
              <a:gd name="T11" fmla="*/ 30 h 30"/>
              <a:gd name="T12" fmla="*/ 20 w 20"/>
              <a:gd name="T13" fmla="*/ 26 h 30"/>
              <a:gd name="T14" fmla="*/ 19 w 20"/>
              <a:gd name="T15" fmla="*/ 20 h 30"/>
              <a:gd name="T16" fmla="*/ 19 w 20"/>
              <a:gd name="T17" fmla="*/ 16 h 30"/>
              <a:gd name="T18" fmla="*/ 19 w 20"/>
              <a:gd name="T19" fmla="*/ 8 h 30"/>
              <a:gd name="T20" fmla="*/ 14 w 20"/>
              <a:gd name="T21" fmla="*/ 3 h 30"/>
              <a:gd name="T22" fmla="*/ 3 w 20"/>
              <a:gd name="T23" fmla="*/ 0 h 30"/>
              <a:gd name="T24" fmla="*/ 2 w 20"/>
              <a:gd name="T25" fmla="*/ 5 h 30"/>
              <a:gd name="T26" fmla="*/ 3 w 20"/>
              <a:gd name="T27" fmla="*/ 12 h 30"/>
              <a:gd name="T28" fmla="*/ 0 w 20"/>
              <a:gd name="T29" fmla="*/ 25 h 30"/>
              <a:gd name="T30" fmla="*/ 3 w 20"/>
              <a:gd name="T31"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0">
                <a:moveTo>
                  <a:pt x="3" y="25"/>
                </a:moveTo>
                <a:lnTo>
                  <a:pt x="9" y="19"/>
                </a:lnTo>
                <a:lnTo>
                  <a:pt x="12" y="20"/>
                </a:lnTo>
                <a:lnTo>
                  <a:pt x="13" y="28"/>
                </a:lnTo>
                <a:lnTo>
                  <a:pt x="16" y="30"/>
                </a:lnTo>
                <a:lnTo>
                  <a:pt x="19" y="30"/>
                </a:lnTo>
                <a:lnTo>
                  <a:pt x="20" y="26"/>
                </a:lnTo>
                <a:lnTo>
                  <a:pt x="19" y="20"/>
                </a:lnTo>
                <a:lnTo>
                  <a:pt x="19" y="16"/>
                </a:lnTo>
                <a:lnTo>
                  <a:pt x="19" y="8"/>
                </a:lnTo>
                <a:lnTo>
                  <a:pt x="14" y="3"/>
                </a:lnTo>
                <a:lnTo>
                  <a:pt x="3" y="0"/>
                </a:lnTo>
                <a:lnTo>
                  <a:pt x="2" y="5"/>
                </a:lnTo>
                <a:lnTo>
                  <a:pt x="3" y="12"/>
                </a:lnTo>
                <a:lnTo>
                  <a:pt x="0" y="25"/>
                </a:lnTo>
                <a:lnTo>
                  <a:pt x="3"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8" name="Freeform 556"/>
          <p:cNvSpPr>
            <a:spLocks/>
          </p:cNvSpPr>
          <p:nvPr/>
        </p:nvSpPr>
        <p:spPr bwMode="auto">
          <a:xfrm>
            <a:off x="7977445" y="7104407"/>
            <a:ext cx="103188" cy="63500"/>
          </a:xfrm>
          <a:custGeom>
            <a:avLst/>
            <a:gdLst>
              <a:gd name="T0" fmla="*/ 197 w 197"/>
              <a:gd name="T1" fmla="*/ 6 h 120"/>
              <a:gd name="T2" fmla="*/ 193 w 197"/>
              <a:gd name="T3" fmla="*/ 0 h 120"/>
              <a:gd name="T4" fmla="*/ 181 w 197"/>
              <a:gd name="T5" fmla="*/ 5 h 120"/>
              <a:gd name="T6" fmla="*/ 153 w 197"/>
              <a:gd name="T7" fmla="*/ 5 h 120"/>
              <a:gd name="T8" fmla="*/ 145 w 197"/>
              <a:gd name="T9" fmla="*/ 10 h 120"/>
              <a:gd name="T10" fmla="*/ 137 w 197"/>
              <a:gd name="T11" fmla="*/ 19 h 120"/>
              <a:gd name="T12" fmla="*/ 127 w 197"/>
              <a:gd name="T13" fmla="*/ 25 h 120"/>
              <a:gd name="T14" fmla="*/ 119 w 197"/>
              <a:gd name="T15" fmla="*/ 24 h 120"/>
              <a:gd name="T16" fmla="*/ 111 w 197"/>
              <a:gd name="T17" fmla="*/ 27 h 120"/>
              <a:gd name="T18" fmla="*/ 86 w 197"/>
              <a:gd name="T19" fmla="*/ 31 h 120"/>
              <a:gd name="T20" fmla="*/ 69 w 197"/>
              <a:gd name="T21" fmla="*/ 27 h 120"/>
              <a:gd name="T22" fmla="*/ 56 w 197"/>
              <a:gd name="T23" fmla="*/ 35 h 120"/>
              <a:gd name="T24" fmla="*/ 39 w 197"/>
              <a:gd name="T25" fmla="*/ 48 h 120"/>
              <a:gd name="T26" fmla="*/ 33 w 197"/>
              <a:gd name="T27" fmla="*/ 65 h 120"/>
              <a:gd name="T28" fmla="*/ 32 w 197"/>
              <a:gd name="T29" fmla="*/ 67 h 120"/>
              <a:gd name="T30" fmla="*/ 28 w 197"/>
              <a:gd name="T31" fmla="*/ 67 h 120"/>
              <a:gd name="T32" fmla="*/ 24 w 197"/>
              <a:gd name="T33" fmla="*/ 71 h 120"/>
              <a:gd name="T34" fmla="*/ 6 w 197"/>
              <a:gd name="T35" fmla="*/ 100 h 120"/>
              <a:gd name="T36" fmla="*/ 1 w 197"/>
              <a:gd name="T37" fmla="*/ 118 h 120"/>
              <a:gd name="T38" fmla="*/ 14 w 197"/>
              <a:gd name="T39" fmla="*/ 117 h 120"/>
              <a:gd name="T40" fmla="*/ 29 w 197"/>
              <a:gd name="T41" fmla="*/ 120 h 120"/>
              <a:gd name="T42" fmla="*/ 42 w 197"/>
              <a:gd name="T43" fmla="*/ 119 h 120"/>
              <a:gd name="T44" fmla="*/ 49 w 197"/>
              <a:gd name="T45" fmla="*/ 108 h 120"/>
              <a:gd name="T46" fmla="*/ 57 w 197"/>
              <a:gd name="T47" fmla="*/ 94 h 120"/>
              <a:gd name="T48" fmla="*/ 82 w 197"/>
              <a:gd name="T49" fmla="*/ 71 h 120"/>
              <a:gd name="T50" fmla="*/ 89 w 197"/>
              <a:gd name="T51" fmla="*/ 71 h 120"/>
              <a:gd name="T52" fmla="*/ 97 w 197"/>
              <a:gd name="T53" fmla="*/ 63 h 120"/>
              <a:gd name="T54" fmla="*/ 105 w 197"/>
              <a:gd name="T55" fmla="*/ 64 h 120"/>
              <a:gd name="T56" fmla="*/ 118 w 197"/>
              <a:gd name="T57" fmla="*/ 61 h 120"/>
              <a:gd name="T58" fmla="*/ 128 w 197"/>
              <a:gd name="T59" fmla="*/ 55 h 120"/>
              <a:gd name="T60" fmla="*/ 141 w 197"/>
              <a:gd name="T61" fmla="*/ 53 h 120"/>
              <a:gd name="T62" fmla="*/ 146 w 197"/>
              <a:gd name="T63" fmla="*/ 57 h 120"/>
              <a:gd name="T64" fmla="*/ 148 w 197"/>
              <a:gd name="T65" fmla="*/ 54 h 120"/>
              <a:gd name="T66" fmla="*/ 172 w 197"/>
              <a:gd name="T67" fmla="*/ 50 h 120"/>
              <a:gd name="T68" fmla="*/ 194 w 197"/>
              <a:gd name="T69" fmla="*/ 35 h 120"/>
              <a:gd name="T70" fmla="*/ 192 w 197"/>
              <a:gd name="T71"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7" h="120">
                <a:moveTo>
                  <a:pt x="195" y="14"/>
                </a:moveTo>
                <a:lnTo>
                  <a:pt x="197" y="6"/>
                </a:lnTo>
                <a:lnTo>
                  <a:pt x="195" y="1"/>
                </a:lnTo>
                <a:lnTo>
                  <a:pt x="193" y="0"/>
                </a:lnTo>
                <a:lnTo>
                  <a:pt x="185" y="5"/>
                </a:lnTo>
                <a:lnTo>
                  <a:pt x="181" y="5"/>
                </a:lnTo>
                <a:lnTo>
                  <a:pt x="157" y="5"/>
                </a:lnTo>
                <a:lnTo>
                  <a:pt x="153" y="5"/>
                </a:lnTo>
                <a:lnTo>
                  <a:pt x="148" y="7"/>
                </a:lnTo>
                <a:lnTo>
                  <a:pt x="145" y="10"/>
                </a:lnTo>
                <a:lnTo>
                  <a:pt x="142" y="15"/>
                </a:lnTo>
                <a:lnTo>
                  <a:pt x="137" y="19"/>
                </a:lnTo>
                <a:lnTo>
                  <a:pt x="132" y="20"/>
                </a:lnTo>
                <a:lnTo>
                  <a:pt x="127" y="25"/>
                </a:lnTo>
                <a:lnTo>
                  <a:pt x="124" y="25"/>
                </a:lnTo>
                <a:lnTo>
                  <a:pt x="119" y="24"/>
                </a:lnTo>
                <a:lnTo>
                  <a:pt x="117" y="24"/>
                </a:lnTo>
                <a:lnTo>
                  <a:pt x="111" y="27"/>
                </a:lnTo>
                <a:lnTo>
                  <a:pt x="101" y="27"/>
                </a:lnTo>
                <a:lnTo>
                  <a:pt x="86" y="31"/>
                </a:lnTo>
                <a:lnTo>
                  <a:pt x="78" y="29"/>
                </a:lnTo>
                <a:lnTo>
                  <a:pt x="69" y="27"/>
                </a:lnTo>
                <a:lnTo>
                  <a:pt x="60" y="36"/>
                </a:lnTo>
                <a:lnTo>
                  <a:pt x="56" y="35"/>
                </a:lnTo>
                <a:lnTo>
                  <a:pt x="48" y="40"/>
                </a:lnTo>
                <a:lnTo>
                  <a:pt x="39" y="48"/>
                </a:lnTo>
                <a:lnTo>
                  <a:pt x="35" y="54"/>
                </a:lnTo>
                <a:lnTo>
                  <a:pt x="33" y="65"/>
                </a:lnTo>
                <a:lnTo>
                  <a:pt x="33" y="65"/>
                </a:lnTo>
                <a:lnTo>
                  <a:pt x="32" y="67"/>
                </a:lnTo>
                <a:lnTo>
                  <a:pt x="29" y="67"/>
                </a:lnTo>
                <a:lnTo>
                  <a:pt x="28" y="67"/>
                </a:lnTo>
                <a:lnTo>
                  <a:pt x="27" y="68"/>
                </a:lnTo>
                <a:lnTo>
                  <a:pt x="24" y="71"/>
                </a:lnTo>
                <a:lnTo>
                  <a:pt x="22" y="75"/>
                </a:lnTo>
                <a:lnTo>
                  <a:pt x="6" y="100"/>
                </a:lnTo>
                <a:lnTo>
                  <a:pt x="0" y="112"/>
                </a:lnTo>
                <a:lnTo>
                  <a:pt x="1" y="118"/>
                </a:lnTo>
                <a:lnTo>
                  <a:pt x="5" y="119"/>
                </a:lnTo>
                <a:lnTo>
                  <a:pt x="14" y="117"/>
                </a:lnTo>
                <a:lnTo>
                  <a:pt x="18" y="117"/>
                </a:lnTo>
                <a:lnTo>
                  <a:pt x="29" y="120"/>
                </a:lnTo>
                <a:lnTo>
                  <a:pt x="34" y="120"/>
                </a:lnTo>
                <a:lnTo>
                  <a:pt x="42" y="119"/>
                </a:lnTo>
                <a:lnTo>
                  <a:pt x="47" y="116"/>
                </a:lnTo>
                <a:lnTo>
                  <a:pt x="49" y="108"/>
                </a:lnTo>
                <a:lnTo>
                  <a:pt x="52" y="102"/>
                </a:lnTo>
                <a:lnTo>
                  <a:pt x="57" y="94"/>
                </a:lnTo>
                <a:lnTo>
                  <a:pt x="77" y="74"/>
                </a:lnTo>
                <a:lnTo>
                  <a:pt x="82" y="71"/>
                </a:lnTo>
                <a:lnTo>
                  <a:pt x="87" y="73"/>
                </a:lnTo>
                <a:lnTo>
                  <a:pt x="89" y="71"/>
                </a:lnTo>
                <a:lnTo>
                  <a:pt x="94" y="65"/>
                </a:lnTo>
                <a:lnTo>
                  <a:pt x="97" y="63"/>
                </a:lnTo>
                <a:lnTo>
                  <a:pt x="99" y="63"/>
                </a:lnTo>
                <a:lnTo>
                  <a:pt x="105" y="64"/>
                </a:lnTo>
                <a:lnTo>
                  <a:pt x="107" y="64"/>
                </a:lnTo>
                <a:lnTo>
                  <a:pt x="118" y="61"/>
                </a:lnTo>
                <a:lnTo>
                  <a:pt x="125" y="59"/>
                </a:lnTo>
                <a:lnTo>
                  <a:pt x="128" y="55"/>
                </a:lnTo>
                <a:lnTo>
                  <a:pt x="140" y="51"/>
                </a:lnTo>
                <a:lnTo>
                  <a:pt x="141" y="53"/>
                </a:lnTo>
                <a:lnTo>
                  <a:pt x="144" y="56"/>
                </a:lnTo>
                <a:lnTo>
                  <a:pt x="146" y="57"/>
                </a:lnTo>
                <a:lnTo>
                  <a:pt x="147" y="56"/>
                </a:lnTo>
                <a:lnTo>
                  <a:pt x="148" y="54"/>
                </a:lnTo>
                <a:lnTo>
                  <a:pt x="151" y="54"/>
                </a:lnTo>
                <a:lnTo>
                  <a:pt x="172" y="50"/>
                </a:lnTo>
                <a:lnTo>
                  <a:pt x="183" y="45"/>
                </a:lnTo>
                <a:lnTo>
                  <a:pt x="194" y="35"/>
                </a:lnTo>
                <a:lnTo>
                  <a:pt x="190" y="27"/>
                </a:lnTo>
                <a:lnTo>
                  <a:pt x="192" y="20"/>
                </a:lnTo>
                <a:lnTo>
                  <a:pt x="195"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9" name="Freeform 557"/>
          <p:cNvSpPr>
            <a:spLocks/>
          </p:cNvSpPr>
          <p:nvPr/>
        </p:nvSpPr>
        <p:spPr bwMode="auto">
          <a:xfrm>
            <a:off x="7967920" y="7431432"/>
            <a:ext cx="34925" cy="20638"/>
          </a:xfrm>
          <a:custGeom>
            <a:avLst/>
            <a:gdLst>
              <a:gd name="T0" fmla="*/ 16 w 65"/>
              <a:gd name="T1" fmla="*/ 15 h 38"/>
              <a:gd name="T2" fmla="*/ 24 w 65"/>
              <a:gd name="T3" fmla="*/ 17 h 38"/>
              <a:gd name="T4" fmla="*/ 30 w 65"/>
              <a:gd name="T5" fmla="*/ 23 h 38"/>
              <a:gd name="T6" fmla="*/ 51 w 65"/>
              <a:gd name="T7" fmla="*/ 33 h 38"/>
              <a:gd name="T8" fmla="*/ 58 w 65"/>
              <a:gd name="T9" fmla="*/ 34 h 38"/>
              <a:gd name="T10" fmla="*/ 60 w 65"/>
              <a:gd name="T11" fmla="*/ 33 h 38"/>
              <a:gd name="T12" fmla="*/ 61 w 65"/>
              <a:gd name="T13" fmla="*/ 34 h 38"/>
              <a:gd name="T14" fmla="*/ 62 w 65"/>
              <a:gd name="T15" fmla="*/ 37 h 38"/>
              <a:gd name="T16" fmla="*/ 64 w 65"/>
              <a:gd name="T17" fmla="*/ 38 h 38"/>
              <a:gd name="T18" fmla="*/ 65 w 65"/>
              <a:gd name="T19" fmla="*/ 38 h 38"/>
              <a:gd name="T20" fmla="*/ 65 w 65"/>
              <a:gd name="T21" fmla="*/ 33 h 38"/>
              <a:gd name="T22" fmla="*/ 62 w 65"/>
              <a:gd name="T23" fmla="*/ 28 h 38"/>
              <a:gd name="T24" fmla="*/ 60 w 65"/>
              <a:gd name="T25" fmla="*/ 22 h 38"/>
              <a:gd name="T26" fmla="*/ 58 w 65"/>
              <a:gd name="T27" fmla="*/ 19 h 38"/>
              <a:gd name="T28" fmla="*/ 49 w 65"/>
              <a:gd name="T29" fmla="*/ 18 h 38"/>
              <a:gd name="T30" fmla="*/ 26 w 65"/>
              <a:gd name="T31" fmla="*/ 9 h 38"/>
              <a:gd name="T32" fmla="*/ 20 w 65"/>
              <a:gd name="T33" fmla="*/ 3 h 38"/>
              <a:gd name="T34" fmla="*/ 13 w 65"/>
              <a:gd name="T35" fmla="*/ 0 h 38"/>
              <a:gd name="T36" fmla="*/ 9 w 65"/>
              <a:gd name="T37" fmla="*/ 1 h 38"/>
              <a:gd name="T38" fmla="*/ 3 w 65"/>
              <a:gd name="T39" fmla="*/ 3 h 38"/>
              <a:gd name="T40" fmla="*/ 0 w 65"/>
              <a:gd name="T41" fmla="*/ 8 h 38"/>
              <a:gd name="T42" fmla="*/ 4 w 65"/>
              <a:gd name="T43" fmla="*/ 13 h 38"/>
              <a:gd name="T44" fmla="*/ 16 w 65"/>
              <a:gd name="T45"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38">
                <a:moveTo>
                  <a:pt x="16" y="15"/>
                </a:moveTo>
                <a:lnTo>
                  <a:pt x="24" y="17"/>
                </a:lnTo>
                <a:lnTo>
                  <a:pt x="30" y="23"/>
                </a:lnTo>
                <a:lnTo>
                  <a:pt x="51" y="33"/>
                </a:lnTo>
                <a:lnTo>
                  <a:pt x="58" y="34"/>
                </a:lnTo>
                <a:lnTo>
                  <a:pt x="60" y="33"/>
                </a:lnTo>
                <a:lnTo>
                  <a:pt x="61" y="34"/>
                </a:lnTo>
                <a:lnTo>
                  <a:pt x="62" y="37"/>
                </a:lnTo>
                <a:lnTo>
                  <a:pt x="64" y="38"/>
                </a:lnTo>
                <a:lnTo>
                  <a:pt x="65" y="38"/>
                </a:lnTo>
                <a:lnTo>
                  <a:pt x="65" y="33"/>
                </a:lnTo>
                <a:lnTo>
                  <a:pt x="62" y="28"/>
                </a:lnTo>
                <a:lnTo>
                  <a:pt x="60" y="22"/>
                </a:lnTo>
                <a:lnTo>
                  <a:pt x="58" y="19"/>
                </a:lnTo>
                <a:lnTo>
                  <a:pt x="49" y="18"/>
                </a:lnTo>
                <a:lnTo>
                  <a:pt x="26" y="9"/>
                </a:lnTo>
                <a:lnTo>
                  <a:pt x="20" y="3"/>
                </a:lnTo>
                <a:lnTo>
                  <a:pt x="13" y="0"/>
                </a:lnTo>
                <a:lnTo>
                  <a:pt x="9" y="1"/>
                </a:lnTo>
                <a:lnTo>
                  <a:pt x="3" y="3"/>
                </a:lnTo>
                <a:lnTo>
                  <a:pt x="0" y="8"/>
                </a:lnTo>
                <a:lnTo>
                  <a:pt x="4" y="13"/>
                </a:lnTo>
                <a:lnTo>
                  <a:pt x="16"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0" name="Freeform 558"/>
          <p:cNvSpPr>
            <a:spLocks/>
          </p:cNvSpPr>
          <p:nvPr/>
        </p:nvSpPr>
        <p:spPr bwMode="auto">
          <a:xfrm>
            <a:off x="7834570" y="7355232"/>
            <a:ext cx="447675" cy="649288"/>
          </a:xfrm>
          <a:custGeom>
            <a:avLst/>
            <a:gdLst>
              <a:gd name="T0" fmla="*/ 843 w 848"/>
              <a:gd name="T1" fmla="*/ 1105 h 1229"/>
              <a:gd name="T2" fmla="*/ 800 w 848"/>
              <a:gd name="T3" fmla="*/ 1144 h 1229"/>
              <a:gd name="T4" fmla="*/ 814 w 848"/>
              <a:gd name="T5" fmla="*/ 1091 h 1229"/>
              <a:gd name="T6" fmla="*/ 817 w 848"/>
              <a:gd name="T7" fmla="*/ 1056 h 1229"/>
              <a:gd name="T8" fmla="*/ 784 w 848"/>
              <a:gd name="T9" fmla="*/ 965 h 1229"/>
              <a:gd name="T10" fmla="*/ 800 w 848"/>
              <a:gd name="T11" fmla="*/ 927 h 1229"/>
              <a:gd name="T12" fmla="*/ 778 w 848"/>
              <a:gd name="T13" fmla="*/ 874 h 1229"/>
              <a:gd name="T14" fmla="*/ 739 w 848"/>
              <a:gd name="T15" fmla="*/ 834 h 1229"/>
              <a:gd name="T16" fmla="*/ 647 w 848"/>
              <a:gd name="T17" fmla="*/ 754 h 1229"/>
              <a:gd name="T18" fmla="*/ 610 w 848"/>
              <a:gd name="T19" fmla="*/ 660 h 1229"/>
              <a:gd name="T20" fmla="*/ 590 w 848"/>
              <a:gd name="T21" fmla="*/ 527 h 1229"/>
              <a:gd name="T22" fmla="*/ 580 w 848"/>
              <a:gd name="T23" fmla="*/ 411 h 1229"/>
              <a:gd name="T24" fmla="*/ 479 w 848"/>
              <a:gd name="T25" fmla="*/ 328 h 1229"/>
              <a:gd name="T26" fmla="*/ 365 w 848"/>
              <a:gd name="T27" fmla="*/ 247 h 1229"/>
              <a:gd name="T28" fmla="*/ 305 w 848"/>
              <a:gd name="T29" fmla="*/ 214 h 1229"/>
              <a:gd name="T30" fmla="*/ 281 w 848"/>
              <a:gd name="T31" fmla="*/ 183 h 1229"/>
              <a:gd name="T32" fmla="*/ 259 w 848"/>
              <a:gd name="T33" fmla="*/ 164 h 1229"/>
              <a:gd name="T34" fmla="*/ 204 w 848"/>
              <a:gd name="T35" fmla="*/ 96 h 1229"/>
              <a:gd name="T36" fmla="*/ 190 w 848"/>
              <a:gd name="T37" fmla="*/ 74 h 1229"/>
              <a:gd name="T38" fmla="*/ 21 w 848"/>
              <a:gd name="T39" fmla="*/ 0 h 1229"/>
              <a:gd name="T40" fmla="*/ 6 w 848"/>
              <a:gd name="T41" fmla="*/ 49 h 1229"/>
              <a:gd name="T42" fmla="*/ 14 w 848"/>
              <a:gd name="T43" fmla="*/ 84 h 1229"/>
              <a:gd name="T44" fmla="*/ 31 w 848"/>
              <a:gd name="T45" fmla="*/ 138 h 1229"/>
              <a:gd name="T46" fmla="*/ 62 w 848"/>
              <a:gd name="T47" fmla="*/ 145 h 1229"/>
              <a:gd name="T48" fmla="*/ 101 w 848"/>
              <a:gd name="T49" fmla="*/ 110 h 1229"/>
              <a:gd name="T50" fmla="*/ 188 w 848"/>
              <a:gd name="T51" fmla="*/ 152 h 1229"/>
              <a:gd name="T52" fmla="*/ 107 w 848"/>
              <a:gd name="T53" fmla="*/ 158 h 1229"/>
              <a:gd name="T54" fmla="*/ 50 w 848"/>
              <a:gd name="T55" fmla="*/ 174 h 1229"/>
              <a:gd name="T56" fmla="*/ 72 w 848"/>
              <a:gd name="T57" fmla="*/ 213 h 1229"/>
              <a:gd name="T58" fmla="*/ 72 w 848"/>
              <a:gd name="T59" fmla="*/ 243 h 1229"/>
              <a:gd name="T60" fmla="*/ 77 w 848"/>
              <a:gd name="T61" fmla="*/ 275 h 1229"/>
              <a:gd name="T62" fmla="*/ 125 w 848"/>
              <a:gd name="T63" fmla="*/ 294 h 1229"/>
              <a:gd name="T64" fmla="*/ 147 w 848"/>
              <a:gd name="T65" fmla="*/ 344 h 1229"/>
              <a:gd name="T66" fmla="*/ 181 w 848"/>
              <a:gd name="T67" fmla="*/ 338 h 1229"/>
              <a:gd name="T68" fmla="*/ 168 w 848"/>
              <a:gd name="T69" fmla="*/ 359 h 1229"/>
              <a:gd name="T70" fmla="*/ 171 w 848"/>
              <a:gd name="T71" fmla="*/ 426 h 1229"/>
              <a:gd name="T72" fmla="*/ 225 w 848"/>
              <a:gd name="T73" fmla="*/ 435 h 1229"/>
              <a:gd name="T74" fmla="*/ 264 w 848"/>
              <a:gd name="T75" fmla="*/ 446 h 1229"/>
              <a:gd name="T76" fmla="*/ 294 w 848"/>
              <a:gd name="T77" fmla="*/ 498 h 1229"/>
              <a:gd name="T78" fmla="*/ 358 w 848"/>
              <a:gd name="T79" fmla="*/ 563 h 1229"/>
              <a:gd name="T80" fmla="*/ 256 w 848"/>
              <a:gd name="T81" fmla="*/ 559 h 1229"/>
              <a:gd name="T82" fmla="*/ 239 w 848"/>
              <a:gd name="T83" fmla="*/ 588 h 1229"/>
              <a:gd name="T84" fmla="*/ 245 w 848"/>
              <a:gd name="T85" fmla="*/ 634 h 1229"/>
              <a:gd name="T86" fmla="*/ 268 w 848"/>
              <a:gd name="T87" fmla="*/ 641 h 1229"/>
              <a:gd name="T88" fmla="*/ 298 w 848"/>
              <a:gd name="T89" fmla="*/ 632 h 1229"/>
              <a:gd name="T90" fmla="*/ 339 w 848"/>
              <a:gd name="T91" fmla="*/ 649 h 1229"/>
              <a:gd name="T92" fmla="*/ 353 w 848"/>
              <a:gd name="T93" fmla="*/ 679 h 1229"/>
              <a:gd name="T94" fmla="*/ 337 w 848"/>
              <a:gd name="T95" fmla="*/ 730 h 1229"/>
              <a:gd name="T96" fmla="*/ 394 w 848"/>
              <a:gd name="T97" fmla="*/ 697 h 1229"/>
              <a:gd name="T98" fmla="*/ 381 w 848"/>
              <a:gd name="T99" fmla="*/ 749 h 1229"/>
              <a:gd name="T100" fmla="*/ 371 w 848"/>
              <a:gd name="T101" fmla="*/ 788 h 1229"/>
              <a:gd name="T102" fmla="*/ 368 w 848"/>
              <a:gd name="T103" fmla="*/ 817 h 1229"/>
              <a:gd name="T104" fmla="*/ 402 w 848"/>
              <a:gd name="T105" fmla="*/ 874 h 1229"/>
              <a:gd name="T106" fmla="*/ 454 w 848"/>
              <a:gd name="T107" fmla="*/ 846 h 1229"/>
              <a:gd name="T108" fmla="*/ 483 w 848"/>
              <a:gd name="T109" fmla="*/ 873 h 1229"/>
              <a:gd name="T110" fmla="*/ 560 w 848"/>
              <a:gd name="T111" fmla="*/ 867 h 1229"/>
              <a:gd name="T112" fmla="*/ 584 w 848"/>
              <a:gd name="T113" fmla="*/ 853 h 1229"/>
              <a:gd name="T114" fmla="*/ 506 w 848"/>
              <a:gd name="T115" fmla="*/ 920 h 1229"/>
              <a:gd name="T116" fmla="*/ 467 w 848"/>
              <a:gd name="T117" fmla="*/ 966 h 1229"/>
              <a:gd name="T118" fmla="*/ 607 w 848"/>
              <a:gd name="T119" fmla="*/ 1078 h 1229"/>
              <a:gd name="T120" fmla="*/ 745 w 848"/>
              <a:gd name="T121" fmla="*/ 1217 h 1229"/>
              <a:gd name="T122" fmla="*/ 788 w 848"/>
              <a:gd name="T123" fmla="*/ 1206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8" h="1229">
                <a:moveTo>
                  <a:pt x="844" y="1180"/>
                </a:moveTo>
                <a:lnTo>
                  <a:pt x="842" y="1174"/>
                </a:lnTo>
                <a:lnTo>
                  <a:pt x="840" y="1169"/>
                </a:lnTo>
                <a:lnTo>
                  <a:pt x="843" y="1154"/>
                </a:lnTo>
                <a:lnTo>
                  <a:pt x="842" y="1131"/>
                </a:lnTo>
                <a:lnTo>
                  <a:pt x="842" y="1127"/>
                </a:lnTo>
                <a:lnTo>
                  <a:pt x="844" y="1126"/>
                </a:lnTo>
                <a:lnTo>
                  <a:pt x="844" y="1122"/>
                </a:lnTo>
                <a:lnTo>
                  <a:pt x="845" y="1118"/>
                </a:lnTo>
                <a:lnTo>
                  <a:pt x="845" y="1116"/>
                </a:lnTo>
                <a:lnTo>
                  <a:pt x="846" y="1112"/>
                </a:lnTo>
                <a:lnTo>
                  <a:pt x="846" y="1110"/>
                </a:lnTo>
                <a:lnTo>
                  <a:pt x="845" y="1107"/>
                </a:lnTo>
                <a:lnTo>
                  <a:pt x="843" y="1105"/>
                </a:lnTo>
                <a:lnTo>
                  <a:pt x="840" y="1103"/>
                </a:lnTo>
                <a:lnTo>
                  <a:pt x="836" y="1102"/>
                </a:lnTo>
                <a:lnTo>
                  <a:pt x="833" y="1102"/>
                </a:lnTo>
                <a:lnTo>
                  <a:pt x="829" y="1103"/>
                </a:lnTo>
                <a:lnTo>
                  <a:pt x="828" y="1107"/>
                </a:lnTo>
                <a:lnTo>
                  <a:pt x="829" y="1111"/>
                </a:lnTo>
                <a:lnTo>
                  <a:pt x="834" y="1117"/>
                </a:lnTo>
                <a:lnTo>
                  <a:pt x="823" y="1120"/>
                </a:lnTo>
                <a:lnTo>
                  <a:pt x="823" y="1125"/>
                </a:lnTo>
                <a:lnTo>
                  <a:pt x="818" y="1135"/>
                </a:lnTo>
                <a:lnTo>
                  <a:pt x="818" y="1141"/>
                </a:lnTo>
                <a:lnTo>
                  <a:pt x="806" y="1148"/>
                </a:lnTo>
                <a:lnTo>
                  <a:pt x="799" y="1150"/>
                </a:lnTo>
                <a:lnTo>
                  <a:pt x="800" y="1144"/>
                </a:lnTo>
                <a:lnTo>
                  <a:pt x="803" y="1141"/>
                </a:lnTo>
                <a:lnTo>
                  <a:pt x="805" y="1138"/>
                </a:lnTo>
                <a:lnTo>
                  <a:pt x="808" y="1136"/>
                </a:lnTo>
                <a:lnTo>
                  <a:pt x="810" y="1131"/>
                </a:lnTo>
                <a:lnTo>
                  <a:pt x="811" y="1125"/>
                </a:lnTo>
                <a:lnTo>
                  <a:pt x="810" y="1122"/>
                </a:lnTo>
                <a:lnTo>
                  <a:pt x="809" y="1118"/>
                </a:lnTo>
                <a:lnTo>
                  <a:pt x="809" y="1115"/>
                </a:lnTo>
                <a:lnTo>
                  <a:pt x="810" y="1110"/>
                </a:lnTo>
                <a:lnTo>
                  <a:pt x="813" y="1107"/>
                </a:lnTo>
                <a:lnTo>
                  <a:pt x="815" y="1106"/>
                </a:lnTo>
                <a:lnTo>
                  <a:pt x="817" y="1102"/>
                </a:lnTo>
                <a:lnTo>
                  <a:pt x="817" y="1098"/>
                </a:lnTo>
                <a:lnTo>
                  <a:pt x="814" y="1091"/>
                </a:lnTo>
                <a:lnTo>
                  <a:pt x="813" y="1087"/>
                </a:lnTo>
                <a:lnTo>
                  <a:pt x="800" y="1072"/>
                </a:lnTo>
                <a:lnTo>
                  <a:pt x="797" y="1066"/>
                </a:lnTo>
                <a:lnTo>
                  <a:pt x="798" y="1064"/>
                </a:lnTo>
                <a:lnTo>
                  <a:pt x="801" y="1064"/>
                </a:lnTo>
                <a:lnTo>
                  <a:pt x="806" y="1065"/>
                </a:lnTo>
                <a:lnTo>
                  <a:pt x="809" y="1068"/>
                </a:lnTo>
                <a:lnTo>
                  <a:pt x="811" y="1073"/>
                </a:lnTo>
                <a:lnTo>
                  <a:pt x="814" y="1074"/>
                </a:lnTo>
                <a:lnTo>
                  <a:pt x="817" y="1069"/>
                </a:lnTo>
                <a:lnTo>
                  <a:pt x="819" y="1063"/>
                </a:lnTo>
                <a:lnTo>
                  <a:pt x="820" y="1058"/>
                </a:lnTo>
                <a:lnTo>
                  <a:pt x="819" y="1056"/>
                </a:lnTo>
                <a:lnTo>
                  <a:pt x="817" y="1056"/>
                </a:lnTo>
                <a:lnTo>
                  <a:pt x="815" y="1056"/>
                </a:lnTo>
                <a:lnTo>
                  <a:pt x="813" y="1056"/>
                </a:lnTo>
                <a:lnTo>
                  <a:pt x="813" y="1055"/>
                </a:lnTo>
                <a:lnTo>
                  <a:pt x="814" y="1052"/>
                </a:lnTo>
                <a:lnTo>
                  <a:pt x="816" y="1051"/>
                </a:lnTo>
                <a:lnTo>
                  <a:pt x="817" y="1049"/>
                </a:lnTo>
                <a:lnTo>
                  <a:pt x="820" y="1047"/>
                </a:lnTo>
                <a:lnTo>
                  <a:pt x="819" y="1042"/>
                </a:lnTo>
                <a:lnTo>
                  <a:pt x="800" y="1003"/>
                </a:lnTo>
                <a:lnTo>
                  <a:pt x="798" y="997"/>
                </a:lnTo>
                <a:lnTo>
                  <a:pt x="798" y="994"/>
                </a:lnTo>
                <a:lnTo>
                  <a:pt x="789" y="983"/>
                </a:lnTo>
                <a:lnTo>
                  <a:pt x="783" y="967"/>
                </a:lnTo>
                <a:lnTo>
                  <a:pt x="784" y="965"/>
                </a:lnTo>
                <a:lnTo>
                  <a:pt x="788" y="964"/>
                </a:lnTo>
                <a:lnTo>
                  <a:pt x="790" y="967"/>
                </a:lnTo>
                <a:lnTo>
                  <a:pt x="791" y="973"/>
                </a:lnTo>
                <a:lnTo>
                  <a:pt x="794" y="976"/>
                </a:lnTo>
                <a:lnTo>
                  <a:pt x="797" y="977"/>
                </a:lnTo>
                <a:lnTo>
                  <a:pt x="799" y="974"/>
                </a:lnTo>
                <a:lnTo>
                  <a:pt x="799" y="969"/>
                </a:lnTo>
                <a:lnTo>
                  <a:pt x="799" y="965"/>
                </a:lnTo>
                <a:lnTo>
                  <a:pt x="805" y="964"/>
                </a:lnTo>
                <a:lnTo>
                  <a:pt x="805" y="958"/>
                </a:lnTo>
                <a:lnTo>
                  <a:pt x="801" y="947"/>
                </a:lnTo>
                <a:lnTo>
                  <a:pt x="800" y="939"/>
                </a:lnTo>
                <a:lnTo>
                  <a:pt x="801" y="933"/>
                </a:lnTo>
                <a:lnTo>
                  <a:pt x="800" y="927"/>
                </a:lnTo>
                <a:lnTo>
                  <a:pt x="798" y="923"/>
                </a:lnTo>
                <a:lnTo>
                  <a:pt x="796" y="923"/>
                </a:lnTo>
                <a:lnTo>
                  <a:pt x="787" y="916"/>
                </a:lnTo>
                <a:lnTo>
                  <a:pt x="781" y="916"/>
                </a:lnTo>
                <a:lnTo>
                  <a:pt x="779" y="915"/>
                </a:lnTo>
                <a:lnTo>
                  <a:pt x="777" y="910"/>
                </a:lnTo>
                <a:lnTo>
                  <a:pt x="777" y="895"/>
                </a:lnTo>
                <a:lnTo>
                  <a:pt x="776" y="889"/>
                </a:lnTo>
                <a:lnTo>
                  <a:pt x="776" y="887"/>
                </a:lnTo>
                <a:lnTo>
                  <a:pt x="781" y="887"/>
                </a:lnTo>
                <a:lnTo>
                  <a:pt x="781" y="885"/>
                </a:lnTo>
                <a:lnTo>
                  <a:pt x="781" y="881"/>
                </a:lnTo>
                <a:lnTo>
                  <a:pt x="781" y="879"/>
                </a:lnTo>
                <a:lnTo>
                  <a:pt x="778" y="874"/>
                </a:lnTo>
                <a:lnTo>
                  <a:pt x="771" y="869"/>
                </a:lnTo>
                <a:lnTo>
                  <a:pt x="757" y="865"/>
                </a:lnTo>
                <a:lnTo>
                  <a:pt x="755" y="863"/>
                </a:lnTo>
                <a:lnTo>
                  <a:pt x="750" y="858"/>
                </a:lnTo>
                <a:lnTo>
                  <a:pt x="747" y="856"/>
                </a:lnTo>
                <a:lnTo>
                  <a:pt x="740" y="856"/>
                </a:lnTo>
                <a:lnTo>
                  <a:pt x="737" y="855"/>
                </a:lnTo>
                <a:lnTo>
                  <a:pt x="735" y="853"/>
                </a:lnTo>
                <a:lnTo>
                  <a:pt x="740" y="849"/>
                </a:lnTo>
                <a:lnTo>
                  <a:pt x="748" y="851"/>
                </a:lnTo>
                <a:lnTo>
                  <a:pt x="752" y="850"/>
                </a:lnTo>
                <a:lnTo>
                  <a:pt x="745" y="836"/>
                </a:lnTo>
                <a:lnTo>
                  <a:pt x="742" y="834"/>
                </a:lnTo>
                <a:lnTo>
                  <a:pt x="739" y="834"/>
                </a:lnTo>
                <a:lnTo>
                  <a:pt x="736" y="834"/>
                </a:lnTo>
                <a:lnTo>
                  <a:pt x="734" y="834"/>
                </a:lnTo>
                <a:lnTo>
                  <a:pt x="712" y="816"/>
                </a:lnTo>
                <a:lnTo>
                  <a:pt x="710" y="815"/>
                </a:lnTo>
                <a:lnTo>
                  <a:pt x="709" y="811"/>
                </a:lnTo>
                <a:lnTo>
                  <a:pt x="706" y="806"/>
                </a:lnTo>
                <a:lnTo>
                  <a:pt x="700" y="802"/>
                </a:lnTo>
                <a:lnTo>
                  <a:pt x="687" y="798"/>
                </a:lnTo>
                <a:lnTo>
                  <a:pt x="667" y="785"/>
                </a:lnTo>
                <a:lnTo>
                  <a:pt x="657" y="777"/>
                </a:lnTo>
                <a:lnTo>
                  <a:pt x="650" y="767"/>
                </a:lnTo>
                <a:lnTo>
                  <a:pt x="650" y="765"/>
                </a:lnTo>
                <a:lnTo>
                  <a:pt x="649" y="756"/>
                </a:lnTo>
                <a:lnTo>
                  <a:pt x="647" y="754"/>
                </a:lnTo>
                <a:lnTo>
                  <a:pt x="642" y="750"/>
                </a:lnTo>
                <a:lnTo>
                  <a:pt x="641" y="747"/>
                </a:lnTo>
                <a:lnTo>
                  <a:pt x="638" y="741"/>
                </a:lnTo>
                <a:lnTo>
                  <a:pt x="626" y="739"/>
                </a:lnTo>
                <a:lnTo>
                  <a:pt x="622" y="733"/>
                </a:lnTo>
                <a:lnTo>
                  <a:pt x="622" y="731"/>
                </a:lnTo>
                <a:lnTo>
                  <a:pt x="623" y="723"/>
                </a:lnTo>
                <a:lnTo>
                  <a:pt x="623" y="721"/>
                </a:lnTo>
                <a:lnTo>
                  <a:pt x="622" y="719"/>
                </a:lnTo>
                <a:lnTo>
                  <a:pt x="618" y="716"/>
                </a:lnTo>
                <a:lnTo>
                  <a:pt x="614" y="673"/>
                </a:lnTo>
                <a:lnTo>
                  <a:pt x="613" y="670"/>
                </a:lnTo>
                <a:lnTo>
                  <a:pt x="610" y="662"/>
                </a:lnTo>
                <a:lnTo>
                  <a:pt x="610" y="660"/>
                </a:lnTo>
                <a:lnTo>
                  <a:pt x="608" y="657"/>
                </a:lnTo>
                <a:lnTo>
                  <a:pt x="607" y="656"/>
                </a:lnTo>
                <a:lnTo>
                  <a:pt x="605" y="652"/>
                </a:lnTo>
                <a:lnTo>
                  <a:pt x="605" y="648"/>
                </a:lnTo>
                <a:lnTo>
                  <a:pt x="608" y="647"/>
                </a:lnTo>
                <a:lnTo>
                  <a:pt x="624" y="658"/>
                </a:lnTo>
                <a:lnTo>
                  <a:pt x="629" y="657"/>
                </a:lnTo>
                <a:lnTo>
                  <a:pt x="632" y="651"/>
                </a:lnTo>
                <a:lnTo>
                  <a:pt x="633" y="644"/>
                </a:lnTo>
                <a:lnTo>
                  <a:pt x="632" y="640"/>
                </a:lnTo>
                <a:lnTo>
                  <a:pt x="591" y="549"/>
                </a:lnTo>
                <a:lnTo>
                  <a:pt x="591" y="543"/>
                </a:lnTo>
                <a:lnTo>
                  <a:pt x="591" y="531"/>
                </a:lnTo>
                <a:lnTo>
                  <a:pt x="590" y="527"/>
                </a:lnTo>
                <a:lnTo>
                  <a:pt x="590" y="523"/>
                </a:lnTo>
                <a:lnTo>
                  <a:pt x="592" y="517"/>
                </a:lnTo>
                <a:lnTo>
                  <a:pt x="592" y="513"/>
                </a:lnTo>
                <a:lnTo>
                  <a:pt x="588" y="500"/>
                </a:lnTo>
                <a:lnTo>
                  <a:pt x="590" y="494"/>
                </a:lnTo>
                <a:lnTo>
                  <a:pt x="585" y="483"/>
                </a:lnTo>
                <a:lnTo>
                  <a:pt x="585" y="476"/>
                </a:lnTo>
                <a:lnTo>
                  <a:pt x="583" y="474"/>
                </a:lnTo>
                <a:lnTo>
                  <a:pt x="578" y="466"/>
                </a:lnTo>
                <a:lnTo>
                  <a:pt x="574" y="461"/>
                </a:lnTo>
                <a:lnTo>
                  <a:pt x="580" y="460"/>
                </a:lnTo>
                <a:lnTo>
                  <a:pt x="578" y="439"/>
                </a:lnTo>
                <a:lnTo>
                  <a:pt x="580" y="416"/>
                </a:lnTo>
                <a:lnTo>
                  <a:pt x="580" y="411"/>
                </a:lnTo>
                <a:lnTo>
                  <a:pt x="579" y="404"/>
                </a:lnTo>
                <a:lnTo>
                  <a:pt x="582" y="403"/>
                </a:lnTo>
                <a:lnTo>
                  <a:pt x="581" y="395"/>
                </a:lnTo>
                <a:lnTo>
                  <a:pt x="579" y="389"/>
                </a:lnTo>
                <a:lnTo>
                  <a:pt x="575" y="383"/>
                </a:lnTo>
                <a:lnTo>
                  <a:pt x="567" y="377"/>
                </a:lnTo>
                <a:lnTo>
                  <a:pt x="560" y="367"/>
                </a:lnTo>
                <a:lnTo>
                  <a:pt x="555" y="364"/>
                </a:lnTo>
                <a:lnTo>
                  <a:pt x="521" y="357"/>
                </a:lnTo>
                <a:lnTo>
                  <a:pt x="519" y="356"/>
                </a:lnTo>
                <a:lnTo>
                  <a:pt x="513" y="347"/>
                </a:lnTo>
                <a:lnTo>
                  <a:pt x="503" y="340"/>
                </a:lnTo>
                <a:lnTo>
                  <a:pt x="483" y="331"/>
                </a:lnTo>
                <a:lnTo>
                  <a:pt x="479" y="328"/>
                </a:lnTo>
                <a:lnTo>
                  <a:pt x="469" y="313"/>
                </a:lnTo>
                <a:lnTo>
                  <a:pt x="452" y="295"/>
                </a:lnTo>
                <a:lnTo>
                  <a:pt x="437" y="285"/>
                </a:lnTo>
                <a:lnTo>
                  <a:pt x="420" y="280"/>
                </a:lnTo>
                <a:lnTo>
                  <a:pt x="415" y="277"/>
                </a:lnTo>
                <a:lnTo>
                  <a:pt x="407" y="268"/>
                </a:lnTo>
                <a:lnTo>
                  <a:pt x="402" y="266"/>
                </a:lnTo>
                <a:lnTo>
                  <a:pt x="381" y="263"/>
                </a:lnTo>
                <a:lnTo>
                  <a:pt x="376" y="258"/>
                </a:lnTo>
                <a:lnTo>
                  <a:pt x="375" y="256"/>
                </a:lnTo>
                <a:lnTo>
                  <a:pt x="369" y="252"/>
                </a:lnTo>
                <a:lnTo>
                  <a:pt x="367" y="251"/>
                </a:lnTo>
                <a:lnTo>
                  <a:pt x="366" y="249"/>
                </a:lnTo>
                <a:lnTo>
                  <a:pt x="365" y="247"/>
                </a:lnTo>
                <a:lnTo>
                  <a:pt x="363" y="246"/>
                </a:lnTo>
                <a:lnTo>
                  <a:pt x="362" y="247"/>
                </a:lnTo>
                <a:lnTo>
                  <a:pt x="359" y="252"/>
                </a:lnTo>
                <a:lnTo>
                  <a:pt x="357" y="253"/>
                </a:lnTo>
                <a:lnTo>
                  <a:pt x="352" y="251"/>
                </a:lnTo>
                <a:lnTo>
                  <a:pt x="347" y="238"/>
                </a:lnTo>
                <a:lnTo>
                  <a:pt x="344" y="234"/>
                </a:lnTo>
                <a:lnTo>
                  <a:pt x="338" y="231"/>
                </a:lnTo>
                <a:lnTo>
                  <a:pt x="324" y="215"/>
                </a:lnTo>
                <a:lnTo>
                  <a:pt x="319" y="212"/>
                </a:lnTo>
                <a:lnTo>
                  <a:pt x="312" y="209"/>
                </a:lnTo>
                <a:lnTo>
                  <a:pt x="310" y="209"/>
                </a:lnTo>
                <a:lnTo>
                  <a:pt x="308" y="211"/>
                </a:lnTo>
                <a:lnTo>
                  <a:pt x="305" y="214"/>
                </a:lnTo>
                <a:lnTo>
                  <a:pt x="304" y="214"/>
                </a:lnTo>
                <a:lnTo>
                  <a:pt x="300" y="213"/>
                </a:lnTo>
                <a:lnTo>
                  <a:pt x="302" y="211"/>
                </a:lnTo>
                <a:lnTo>
                  <a:pt x="305" y="208"/>
                </a:lnTo>
                <a:lnTo>
                  <a:pt x="306" y="206"/>
                </a:lnTo>
                <a:lnTo>
                  <a:pt x="306" y="203"/>
                </a:lnTo>
                <a:lnTo>
                  <a:pt x="303" y="201"/>
                </a:lnTo>
                <a:lnTo>
                  <a:pt x="280" y="193"/>
                </a:lnTo>
                <a:lnTo>
                  <a:pt x="278" y="189"/>
                </a:lnTo>
                <a:lnTo>
                  <a:pt x="279" y="188"/>
                </a:lnTo>
                <a:lnTo>
                  <a:pt x="283" y="186"/>
                </a:lnTo>
                <a:lnTo>
                  <a:pt x="284" y="186"/>
                </a:lnTo>
                <a:lnTo>
                  <a:pt x="283" y="185"/>
                </a:lnTo>
                <a:lnTo>
                  <a:pt x="281" y="183"/>
                </a:lnTo>
                <a:lnTo>
                  <a:pt x="280" y="183"/>
                </a:lnTo>
                <a:lnTo>
                  <a:pt x="279" y="182"/>
                </a:lnTo>
                <a:lnTo>
                  <a:pt x="280" y="182"/>
                </a:lnTo>
                <a:lnTo>
                  <a:pt x="279" y="182"/>
                </a:lnTo>
                <a:lnTo>
                  <a:pt x="277" y="181"/>
                </a:lnTo>
                <a:lnTo>
                  <a:pt x="267" y="174"/>
                </a:lnTo>
                <a:lnTo>
                  <a:pt x="265" y="174"/>
                </a:lnTo>
                <a:lnTo>
                  <a:pt x="263" y="174"/>
                </a:lnTo>
                <a:lnTo>
                  <a:pt x="261" y="173"/>
                </a:lnTo>
                <a:lnTo>
                  <a:pt x="259" y="172"/>
                </a:lnTo>
                <a:lnTo>
                  <a:pt x="259" y="170"/>
                </a:lnTo>
                <a:lnTo>
                  <a:pt x="259" y="168"/>
                </a:lnTo>
                <a:lnTo>
                  <a:pt x="259" y="166"/>
                </a:lnTo>
                <a:lnTo>
                  <a:pt x="259" y="164"/>
                </a:lnTo>
                <a:lnTo>
                  <a:pt x="256" y="162"/>
                </a:lnTo>
                <a:lnTo>
                  <a:pt x="245" y="158"/>
                </a:lnTo>
                <a:lnTo>
                  <a:pt x="241" y="155"/>
                </a:lnTo>
                <a:lnTo>
                  <a:pt x="239" y="153"/>
                </a:lnTo>
                <a:lnTo>
                  <a:pt x="238" y="149"/>
                </a:lnTo>
                <a:lnTo>
                  <a:pt x="236" y="145"/>
                </a:lnTo>
                <a:lnTo>
                  <a:pt x="231" y="138"/>
                </a:lnTo>
                <a:lnTo>
                  <a:pt x="216" y="124"/>
                </a:lnTo>
                <a:lnTo>
                  <a:pt x="212" y="118"/>
                </a:lnTo>
                <a:lnTo>
                  <a:pt x="208" y="109"/>
                </a:lnTo>
                <a:lnTo>
                  <a:pt x="208" y="100"/>
                </a:lnTo>
                <a:lnTo>
                  <a:pt x="214" y="96"/>
                </a:lnTo>
                <a:lnTo>
                  <a:pt x="209" y="93"/>
                </a:lnTo>
                <a:lnTo>
                  <a:pt x="204" y="96"/>
                </a:lnTo>
                <a:lnTo>
                  <a:pt x="198" y="102"/>
                </a:lnTo>
                <a:lnTo>
                  <a:pt x="192" y="107"/>
                </a:lnTo>
                <a:lnTo>
                  <a:pt x="192" y="104"/>
                </a:lnTo>
                <a:lnTo>
                  <a:pt x="192" y="102"/>
                </a:lnTo>
                <a:lnTo>
                  <a:pt x="192" y="97"/>
                </a:lnTo>
                <a:lnTo>
                  <a:pt x="192" y="94"/>
                </a:lnTo>
                <a:lnTo>
                  <a:pt x="194" y="91"/>
                </a:lnTo>
                <a:lnTo>
                  <a:pt x="195" y="89"/>
                </a:lnTo>
                <a:lnTo>
                  <a:pt x="196" y="89"/>
                </a:lnTo>
                <a:lnTo>
                  <a:pt x="196" y="84"/>
                </a:lnTo>
                <a:lnTo>
                  <a:pt x="196" y="79"/>
                </a:lnTo>
                <a:lnTo>
                  <a:pt x="194" y="76"/>
                </a:lnTo>
                <a:lnTo>
                  <a:pt x="190" y="74"/>
                </a:lnTo>
                <a:lnTo>
                  <a:pt x="190" y="74"/>
                </a:lnTo>
                <a:lnTo>
                  <a:pt x="185" y="66"/>
                </a:lnTo>
                <a:lnTo>
                  <a:pt x="128" y="17"/>
                </a:lnTo>
                <a:lnTo>
                  <a:pt x="121" y="12"/>
                </a:lnTo>
                <a:lnTo>
                  <a:pt x="99" y="8"/>
                </a:lnTo>
                <a:lnTo>
                  <a:pt x="91" y="2"/>
                </a:lnTo>
                <a:lnTo>
                  <a:pt x="88" y="0"/>
                </a:lnTo>
                <a:lnTo>
                  <a:pt x="82" y="0"/>
                </a:lnTo>
                <a:lnTo>
                  <a:pt x="67" y="6"/>
                </a:lnTo>
                <a:lnTo>
                  <a:pt x="61" y="0"/>
                </a:lnTo>
                <a:lnTo>
                  <a:pt x="51" y="1"/>
                </a:lnTo>
                <a:lnTo>
                  <a:pt x="40" y="5"/>
                </a:lnTo>
                <a:lnTo>
                  <a:pt x="31" y="5"/>
                </a:lnTo>
                <a:lnTo>
                  <a:pt x="23" y="0"/>
                </a:lnTo>
                <a:lnTo>
                  <a:pt x="21" y="0"/>
                </a:lnTo>
                <a:lnTo>
                  <a:pt x="15" y="4"/>
                </a:lnTo>
                <a:lnTo>
                  <a:pt x="15" y="5"/>
                </a:lnTo>
                <a:lnTo>
                  <a:pt x="11" y="4"/>
                </a:lnTo>
                <a:lnTo>
                  <a:pt x="5" y="4"/>
                </a:lnTo>
                <a:lnTo>
                  <a:pt x="2" y="6"/>
                </a:lnTo>
                <a:lnTo>
                  <a:pt x="3" y="11"/>
                </a:lnTo>
                <a:lnTo>
                  <a:pt x="1" y="17"/>
                </a:lnTo>
                <a:lnTo>
                  <a:pt x="1" y="30"/>
                </a:lnTo>
                <a:lnTo>
                  <a:pt x="0" y="38"/>
                </a:lnTo>
                <a:lnTo>
                  <a:pt x="0" y="40"/>
                </a:lnTo>
                <a:lnTo>
                  <a:pt x="1" y="44"/>
                </a:lnTo>
                <a:lnTo>
                  <a:pt x="3" y="47"/>
                </a:lnTo>
                <a:lnTo>
                  <a:pt x="4" y="49"/>
                </a:lnTo>
                <a:lnTo>
                  <a:pt x="6" y="49"/>
                </a:lnTo>
                <a:lnTo>
                  <a:pt x="12" y="49"/>
                </a:lnTo>
                <a:lnTo>
                  <a:pt x="14" y="50"/>
                </a:lnTo>
                <a:lnTo>
                  <a:pt x="18" y="53"/>
                </a:lnTo>
                <a:lnTo>
                  <a:pt x="15" y="55"/>
                </a:lnTo>
                <a:lnTo>
                  <a:pt x="11" y="56"/>
                </a:lnTo>
                <a:lnTo>
                  <a:pt x="5" y="55"/>
                </a:lnTo>
                <a:lnTo>
                  <a:pt x="2" y="56"/>
                </a:lnTo>
                <a:lnTo>
                  <a:pt x="1" y="59"/>
                </a:lnTo>
                <a:lnTo>
                  <a:pt x="2" y="66"/>
                </a:lnTo>
                <a:lnTo>
                  <a:pt x="1" y="69"/>
                </a:lnTo>
                <a:lnTo>
                  <a:pt x="3" y="71"/>
                </a:lnTo>
                <a:lnTo>
                  <a:pt x="8" y="73"/>
                </a:lnTo>
                <a:lnTo>
                  <a:pt x="14" y="80"/>
                </a:lnTo>
                <a:lnTo>
                  <a:pt x="14" y="84"/>
                </a:lnTo>
                <a:lnTo>
                  <a:pt x="12" y="93"/>
                </a:lnTo>
                <a:lnTo>
                  <a:pt x="12" y="99"/>
                </a:lnTo>
                <a:lnTo>
                  <a:pt x="12" y="103"/>
                </a:lnTo>
                <a:lnTo>
                  <a:pt x="12" y="105"/>
                </a:lnTo>
                <a:lnTo>
                  <a:pt x="13" y="107"/>
                </a:lnTo>
                <a:lnTo>
                  <a:pt x="15" y="108"/>
                </a:lnTo>
                <a:lnTo>
                  <a:pt x="18" y="110"/>
                </a:lnTo>
                <a:lnTo>
                  <a:pt x="20" y="115"/>
                </a:lnTo>
                <a:lnTo>
                  <a:pt x="21" y="117"/>
                </a:lnTo>
                <a:lnTo>
                  <a:pt x="21" y="124"/>
                </a:lnTo>
                <a:lnTo>
                  <a:pt x="22" y="126"/>
                </a:lnTo>
                <a:lnTo>
                  <a:pt x="24" y="128"/>
                </a:lnTo>
                <a:lnTo>
                  <a:pt x="29" y="133"/>
                </a:lnTo>
                <a:lnTo>
                  <a:pt x="31" y="138"/>
                </a:lnTo>
                <a:lnTo>
                  <a:pt x="32" y="142"/>
                </a:lnTo>
                <a:lnTo>
                  <a:pt x="34" y="144"/>
                </a:lnTo>
                <a:lnTo>
                  <a:pt x="35" y="145"/>
                </a:lnTo>
                <a:lnTo>
                  <a:pt x="39" y="145"/>
                </a:lnTo>
                <a:lnTo>
                  <a:pt x="40" y="144"/>
                </a:lnTo>
                <a:lnTo>
                  <a:pt x="40" y="140"/>
                </a:lnTo>
                <a:lnTo>
                  <a:pt x="40" y="137"/>
                </a:lnTo>
                <a:lnTo>
                  <a:pt x="40" y="136"/>
                </a:lnTo>
                <a:lnTo>
                  <a:pt x="39" y="135"/>
                </a:lnTo>
                <a:lnTo>
                  <a:pt x="43" y="130"/>
                </a:lnTo>
                <a:lnTo>
                  <a:pt x="47" y="134"/>
                </a:lnTo>
                <a:lnTo>
                  <a:pt x="49" y="138"/>
                </a:lnTo>
                <a:lnTo>
                  <a:pt x="52" y="143"/>
                </a:lnTo>
                <a:lnTo>
                  <a:pt x="62" y="145"/>
                </a:lnTo>
                <a:lnTo>
                  <a:pt x="73" y="145"/>
                </a:lnTo>
                <a:lnTo>
                  <a:pt x="83" y="143"/>
                </a:lnTo>
                <a:lnTo>
                  <a:pt x="88" y="144"/>
                </a:lnTo>
                <a:lnTo>
                  <a:pt x="88" y="149"/>
                </a:lnTo>
                <a:lnTo>
                  <a:pt x="131" y="148"/>
                </a:lnTo>
                <a:lnTo>
                  <a:pt x="141" y="152"/>
                </a:lnTo>
                <a:lnTo>
                  <a:pt x="147" y="150"/>
                </a:lnTo>
                <a:lnTo>
                  <a:pt x="149" y="146"/>
                </a:lnTo>
                <a:lnTo>
                  <a:pt x="147" y="140"/>
                </a:lnTo>
                <a:lnTo>
                  <a:pt x="142" y="135"/>
                </a:lnTo>
                <a:lnTo>
                  <a:pt x="133" y="128"/>
                </a:lnTo>
                <a:lnTo>
                  <a:pt x="109" y="118"/>
                </a:lnTo>
                <a:lnTo>
                  <a:pt x="106" y="116"/>
                </a:lnTo>
                <a:lnTo>
                  <a:pt x="101" y="110"/>
                </a:lnTo>
                <a:lnTo>
                  <a:pt x="99" y="104"/>
                </a:lnTo>
                <a:lnTo>
                  <a:pt x="98" y="98"/>
                </a:lnTo>
                <a:lnTo>
                  <a:pt x="108" y="109"/>
                </a:lnTo>
                <a:lnTo>
                  <a:pt x="150" y="128"/>
                </a:lnTo>
                <a:lnTo>
                  <a:pt x="152" y="130"/>
                </a:lnTo>
                <a:lnTo>
                  <a:pt x="155" y="134"/>
                </a:lnTo>
                <a:lnTo>
                  <a:pt x="156" y="139"/>
                </a:lnTo>
                <a:lnTo>
                  <a:pt x="158" y="140"/>
                </a:lnTo>
                <a:lnTo>
                  <a:pt x="159" y="144"/>
                </a:lnTo>
                <a:lnTo>
                  <a:pt x="160" y="145"/>
                </a:lnTo>
                <a:lnTo>
                  <a:pt x="165" y="144"/>
                </a:lnTo>
                <a:lnTo>
                  <a:pt x="170" y="142"/>
                </a:lnTo>
                <a:lnTo>
                  <a:pt x="191" y="144"/>
                </a:lnTo>
                <a:lnTo>
                  <a:pt x="188" y="152"/>
                </a:lnTo>
                <a:lnTo>
                  <a:pt x="170" y="150"/>
                </a:lnTo>
                <a:lnTo>
                  <a:pt x="161" y="157"/>
                </a:lnTo>
                <a:lnTo>
                  <a:pt x="156" y="154"/>
                </a:lnTo>
                <a:lnTo>
                  <a:pt x="150" y="160"/>
                </a:lnTo>
                <a:lnTo>
                  <a:pt x="148" y="170"/>
                </a:lnTo>
                <a:lnTo>
                  <a:pt x="155" y="184"/>
                </a:lnTo>
                <a:lnTo>
                  <a:pt x="157" y="197"/>
                </a:lnTo>
                <a:lnTo>
                  <a:pt x="157" y="219"/>
                </a:lnTo>
                <a:lnTo>
                  <a:pt x="151" y="215"/>
                </a:lnTo>
                <a:lnTo>
                  <a:pt x="149" y="207"/>
                </a:lnTo>
                <a:lnTo>
                  <a:pt x="146" y="182"/>
                </a:lnTo>
                <a:lnTo>
                  <a:pt x="143" y="175"/>
                </a:lnTo>
                <a:lnTo>
                  <a:pt x="140" y="170"/>
                </a:lnTo>
                <a:lnTo>
                  <a:pt x="107" y="158"/>
                </a:lnTo>
                <a:lnTo>
                  <a:pt x="100" y="157"/>
                </a:lnTo>
                <a:lnTo>
                  <a:pt x="93" y="159"/>
                </a:lnTo>
                <a:lnTo>
                  <a:pt x="88" y="159"/>
                </a:lnTo>
                <a:lnTo>
                  <a:pt x="81" y="154"/>
                </a:lnTo>
                <a:lnTo>
                  <a:pt x="78" y="158"/>
                </a:lnTo>
                <a:lnTo>
                  <a:pt x="74" y="157"/>
                </a:lnTo>
                <a:lnTo>
                  <a:pt x="68" y="152"/>
                </a:lnTo>
                <a:lnTo>
                  <a:pt x="65" y="153"/>
                </a:lnTo>
                <a:lnTo>
                  <a:pt x="63" y="155"/>
                </a:lnTo>
                <a:lnTo>
                  <a:pt x="61" y="159"/>
                </a:lnTo>
                <a:lnTo>
                  <a:pt x="61" y="163"/>
                </a:lnTo>
                <a:lnTo>
                  <a:pt x="60" y="165"/>
                </a:lnTo>
                <a:lnTo>
                  <a:pt x="55" y="167"/>
                </a:lnTo>
                <a:lnTo>
                  <a:pt x="50" y="174"/>
                </a:lnTo>
                <a:lnTo>
                  <a:pt x="44" y="183"/>
                </a:lnTo>
                <a:lnTo>
                  <a:pt x="40" y="184"/>
                </a:lnTo>
                <a:lnTo>
                  <a:pt x="41" y="189"/>
                </a:lnTo>
                <a:lnTo>
                  <a:pt x="43" y="197"/>
                </a:lnTo>
                <a:lnTo>
                  <a:pt x="49" y="201"/>
                </a:lnTo>
                <a:lnTo>
                  <a:pt x="51" y="201"/>
                </a:lnTo>
                <a:lnTo>
                  <a:pt x="58" y="197"/>
                </a:lnTo>
                <a:lnTo>
                  <a:pt x="60" y="197"/>
                </a:lnTo>
                <a:lnTo>
                  <a:pt x="62" y="199"/>
                </a:lnTo>
                <a:lnTo>
                  <a:pt x="64" y="208"/>
                </a:lnTo>
                <a:lnTo>
                  <a:pt x="67" y="208"/>
                </a:lnTo>
                <a:lnTo>
                  <a:pt x="69" y="208"/>
                </a:lnTo>
                <a:lnTo>
                  <a:pt x="72" y="209"/>
                </a:lnTo>
                <a:lnTo>
                  <a:pt x="72" y="213"/>
                </a:lnTo>
                <a:lnTo>
                  <a:pt x="70" y="217"/>
                </a:lnTo>
                <a:lnTo>
                  <a:pt x="68" y="218"/>
                </a:lnTo>
                <a:lnTo>
                  <a:pt x="61" y="217"/>
                </a:lnTo>
                <a:lnTo>
                  <a:pt x="58" y="221"/>
                </a:lnTo>
                <a:lnTo>
                  <a:pt x="60" y="224"/>
                </a:lnTo>
                <a:lnTo>
                  <a:pt x="61" y="226"/>
                </a:lnTo>
                <a:lnTo>
                  <a:pt x="62" y="233"/>
                </a:lnTo>
                <a:lnTo>
                  <a:pt x="63" y="234"/>
                </a:lnTo>
                <a:lnTo>
                  <a:pt x="68" y="235"/>
                </a:lnTo>
                <a:lnTo>
                  <a:pt x="73" y="235"/>
                </a:lnTo>
                <a:lnTo>
                  <a:pt x="76" y="235"/>
                </a:lnTo>
                <a:lnTo>
                  <a:pt x="76" y="238"/>
                </a:lnTo>
                <a:lnTo>
                  <a:pt x="74" y="242"/>
                </a:lnTo>
                <a:lnTo>
                  <a:pt x="72" y="243"/>
                </a:lnTo>
                <a:lnTo>
                  <a:pt x="68" y="243"/>
                </a:lnTo>
                <a:lnTo>
                  <a:pt x="45" y="257"/>
                </a:lnTo>
                <a:lnTo>
                  <a:pt x="30" y="264"/>
                </a:lnTo>
                <a:lnTo>
                  <a:pt x="25" y="267"/>
                </a:lnTo>
                <a:lnTo>
                  <a:pt x="25" y="274"/>
                </a:lnTo>
                <a:lnTo>
                  <a:pt x="29" y="278"/>
                </a:lnTo>
                <a:lnTo>
                  <a:pt x="39" y="283"/>
                </a:lnTo>
                <a:lnTo>
                  <a:pt x="40" y="285"/>
                </a:lnTo>
                <a:lnTo>
                  <a:pt x="42" y="291"/>
                </a:lnTo>
                <a:lnTo>
                  <a:pt x="43" y="293"/>
                </a:lnTo>
                <a:lnTo>
                  <a:pt x="45" y="293"/>
                </a:lnTo>
                <a:lnTo>
                  <a:pt x="49" y="292"/>
                </a:lnTo>
                <a:lnTo>
                  <a:pt x="65" y="281"/>
                </a:lnTo>
                <a:lnTo>
                  <a:pt x="77" y="275"/>
                </a:lnTo>
                <a:lnTo>
                  <a:pt x="87" y="272"/>
                </a:lnTo>
                <a:lnTo>
                  <a:pt x="97" y="273"/>
                </a:lnTo>
                <a:lnTo>
                  <a:pt x="92" y="275"/>
                </a:lnTo>
                <a:lnTo>
                  <a:pt x="89" y="280"/>
                </a:lnTo>
                <a:lnTo>
                  <a:pt x="86" y="284"/>
                </a:lnTo>
                <a:lnTo>
                  <a:pt x="84" y="290"/>
                </a:lnTo>
                <a:lnTo>
                  <a:pt x="87" y="295"/>
                </a:lnTo>
                <a:lnTo>
                  <a:pt x="91" y="296"/>
                </a:lnTo>
                <a:lnTo>
                  <a:pt x="102" y="296"/>
                </a:lnTo>
                <a:lnTo>
                  <a:pt x="109" y="294"/>
                </a:lnTo>
                <a:lnTo>
                  <a:pt x="119" y="287"/>
                </a:lnTo>
                <a:lnTo>
                  <a:pt x="128" y="284"/>
                </a:lnTo>
                <a:lnTo>
                  <a:pt x="136" y="290"/>
                </a:lnTo>
                <a:lnTo>
                  <a:pt x="125" y="294"/>
                </a:lnTo>
                <a:lnTo>
                  <a:pt x="119" y="297"/>
                </a:lnTo>
                <a:lnTo>
                  <a:pt x="116" y="301"/>
                </a:lnTo>
                <a:lnTo>
                  <a:pt x="130" y="306"/>
                </a:lnTo>
                <a:lnTo>
                  <a:pt x="120" y="308"/>
                </a:lnTo>
                <a:lnTo>
                  <a:pt x="117" y="311"/>
                </a:lnTo>
                <a:lnTo>
                  <a:pt x="114" y="317"/>
                </a:lnTo>
                <a:lnTo>
                  <a:pt x="116" y="323"/>
                </a:lnTo>
                <a:lnTo>
                  <a:pt x="117" y="328"/>
                </a:lnTo>
                <a:lnTo>
                  <a:pt x="122" y="338"/>
                </a:lnTo>
                <a:lnTo>
                  <a:pt x="126" y="342"/>
                </a:lnTo>
                <a:lnTo>
                  <a:pt x="130" y="345"/>
                </a:lnTo>
                <a:lnTo>
                  <a:pt x="136" y="346"/>
                </a:lnTo>
                <a:lnTo>
                  <a:pt x="141" y="345"/>
                </a:lnTo>
                <a:lnTo>
                  <a:pt x="147" y="344"/>
                </a:lnTo>
                <a:lnTo>
                  <a:pt x="151" y="341"/>
                </a:lnTo>
                <a:lnTo>
                  <a:pt x="155" y="336"/>
                </a:lnTo>
                <a:lnTo>
                  <a:pt x="157" y="331"/>
                </a:lnTo>
                <a:lnTo>
                  <a:pt x="158" y="325"/>
                </a:lnTo>
                <a:lnTo>
                  <a:pt x="158" y="317"/>
                </a:lnTo>
                <a:lnTo>
                  <a:pt x="159" y="312"/>
                </a:lnTo>
                <a:lnTo>
                  <a:pt x="162" y="311"/>
                </a:lnTo>
                <a:lnTo>
                  <a:pt x="165" y="313"/>
                </a:lnTo>
                <a:lnTo>
                  <a:pt x="167" y="320"/>
                </a:lnTo>
                <a:lnTo>
                  <a:pt x="168" y="326"/>
                </a:lnTo>
                <a:lnTo>
                  <a:pt x="169" y="330"/>
                </a:lnTo>
                <a:lnTo>
                  <a:pt x="170" y="333"/>
                </a:lnTo>
                <a:lnTo>
                  <a:pt x="176" y="336"/>
                </a:lnTo>
                <a:lnTo>
                  <a:pt x="181" y="338"/>
                </a:lnTo>
                <a:lnTo>
                  <a:pt x="187" y="335"/>
                </a:lnTo>
                <a:lnTo>
                  <a:pt x="191" y="335"/>
                </a:lnTo>
                <a:lnTo>
                  <a:pt x="194" y="335"/>
                </a:lnTo>
                <a:lnTo>
                  <a:pt x="196" y="333"/>
                </a:lnTo>
                <a:lnTo>
                  <a:pt x="198" y="330"/>
                </a:lnTo>
                <a:lnTo>
                  <a:pt x="199" y="327"/>
                </a:lnTo>
                <a:lnTo>
                  <a:pt x="202" y="325"/>
                </a:lnTo>
                <a:lnTo>
                  <a:pt x="202" y="333"/>
                </a:lnTo>
                <a:lnTo>
                  <a:pt x="199" y="340"/>
                </a:lnTo>
                <a:lnTo>
                  <a:pt x="194" y="343"/>
                </a:lnTo>
                <a:lnTo>
                  <a:pt x="184" y="344"/>
                </a:lnTo>
                <a:lnTo>
                  <a:pt x="178" y="347"/>
                </a:lnTo>
                <a:lnTo>
                  <a:pt x="172" y="352"/>
                </a:lnTo>
                <a:lnTo>
                  <a:pt x="168" y="359"/>
                </a:lnTo>
                <a:lnTo>
                  <a:pt x="168" y="360"/>
                </a:lnTo>
                <a:lnTo>
                  <a:pt x="169" y="362"/>
                </a:lnTo>
                <a:lnTo>
                  <a:pt x="168" y="363"/>
                </a:lnTo>
                <a:lnTo>
                  <a:pt x="166" y="365"/>
                </a:lnTo>
                <a:lnTo>
                  <a:pt x="165" y="366"/>
                </a:lnTo>
                <a:lnTo>
                  <a:pt x="163" y="365"/>
                </a:lnTo>
                <a:lnTo>
                  <a:pt x="162" y="366"/>
                </a:lnTo>
                <a:lnTo>
                  <a:pt x="151" y="374"/>
                </a:lnTo>
                <a:lnTo>
                  <a:pt x="148" y="379"/>
                </a:lnTo>
                <a:lnTo>
                  <a:pt x="148" y="385"/>
                </a:lnTo>
                <a:lnTo>
                  <a:pt x="157" y="420"/>
                </a:lnTo>
                <a:lnTo>
                  <a:pt x="160" y="424"/>
                </a:lnTo>
                <a:lnTo>
                  <a:pt x="165" y="425"/>
                </a:lnTo>
                <a:lnTo>
                  <a:pt x="171" y="426"/>
                </a:lnTo>
                <a:lnTo>
                  <a:pt x="199" y="436"/>
                </a:lnTo>
                <a:lnTo>
                  <a:pt x="201" y="435"/>
                </a:lnTo>
                <a:lnTo>
                  <a:pt x="205" y="431"/>
                </a:lnTo>
                <a:lnTo>
                  <a:pt x="211" y="413"/>
                </a:lnTo>
                <a:lnTo>
                  <a:pt x="214" y="406"/>
                </a:lnTo>
                <a:lnTo>
                  <a:pt x="216" y="405"/>
                </a:lnTo>
                <a:lnTo>
                  <a:pt x="217" y="402"/>
                </a:lnTo>
                <a:lnTo>
                  <a:pt x="218" y="400"/>
                </a:lnTo>
                <a:lnTo>
                  <a:pt x="218" y="406"/>
                </a:lnTo>
                <a:lnTo>
                  <a:pt x="214" y="431"/>
                </a:lnTo>
                <a:lnTo>
                  <a:pt x="215" y="434"/>
                </a:lnTo>
                <a:lnTo>
                  <a:pt x="217" y="435"/>
                </a:lnTo>
                <a:lnTo>
                  <a:pt x="221" y="436"/>
                </a:lnTo>
                <a:lnTo>
                  <a:pt x="225" y="435"/>
                </a:lnTo>
                <a:lnTo>
                  <a:pt x="230" y="433"/>
                </a:lnTo>
                <a:lnTo>
                  <a:pt x="235" y="429"/>
                </a:lnTo>
                <a:lnTo>
                  <a:pt x="238" y="425"/>
                </a:lnTo>
                <a:lnTo>
                  <a:pt x="238" y="419"/>
                </a:lnTo>
                <a:lnTo>
                  <a:pt x="234" y="411"/>
                </a:lnTo>
                <a:lnTo>
                  <a:pt x="235" y="406"/>
                </a:lnTo>
                <a:lnTo>
                  <a:pt x="241" y="415"/>
                </a:lnTo>
                <a:lnTo>
                  <a:pt x="244" y="421"/>
                </a:lnTo>
                <a:lnTo>
                  <a:pt x="244" y="433"/>
                </a:lnTo>
                <a:lnTo>
                  <a:pt x="245" y="440"/>
                </a:lnTo>
                <a:lnTo>
                  <a:pt x="248" y="446"/>
                </a:lnTo>
                <a:lnTo>
                  <a:pt x="253" y="450"/>
                </a:lnTo>
                <a:lnTo>
                  <a:pt x="258" y="449"/>
                </a:lnTo>
                <a:lnTo>
                  <a:pt x="264" y="446"/>
                </a:lnTo>
                <a:lnTo>
                  <a:pt x="267" y="448"/>
                </a:lnTo>
                <a:lnTo>
                  <a:pt x="265" y="456"/>
                </a:lnTo>
                <a:lnTo>
                  <a:pt x="260" y="470"/>
                </a:lnTo>
                <a:lnTo>
                  <a:pt x="259" y="476"/>
                </a:lnTo>
                <a:lnTo>
                  <a:pt x="256" y="508"/>
                </a:lnTo>
                <a:lnTo>
                  <a:pt x="257" y="514"/>
                </a:lnTo>
                <a:lnTo>
                  <a:pt x="260" y="519"/>
                </a:lnTo>
                <a:lnTo>
                  <a:pt x="266" y="522"/>
                </a:lnTo>
                <a:lnTo>
                  <a:pt x="273" y="523"/>
                </a:lnTo>
                <a:lnTo>
                  <a:pt x="279" y="521"/>
                </a:lnTo>
                <a:lnTo>
                  <a:pt x="284" y="517"/>
                </a:lnTo>
                <a:lnTo>
                  <a:pt x="287" y="512"/>
                </a:lnTo>
                <a:lnTo>
                  <a:pt x="292" y="500"/>
                </a:lnTo>
                <a:lnTo>
                  <a:pt x="294" y="498"/>
                </a:lnTo>
                <a:lnTo>
                  <a:pt x="297" y="500"/>
                </a:lnTo>
                <a:lnTo>
                  <a:pt x="302" y="505"/>
                </a:lnTo>
                <a:lnTo>
                  <a:pt x="304" y="507"/>
                </a:lnTo>
                <a:lnTo>
                  <a:pt x="303" y="509"/>
                </a:lnTo>
                <a:lnTo>
                  <a:pt x="281" y="524"/>
                </a:lnTo>
                <a:lnTo>
                  <a:pt x="277" y="530"/>
                </a:lnTo>
                <a:lnTo>
                  <a:pt x="278" y="534"/>
                </a:lnTo>
                <a:lnTo>
                  <a:pt x="281" y="540"/>
                </a:lnTo>
                <a:lnTo>
                  <a:pt x="304" y="557"/>
                </a:lnTo>
                <a:lnTo>
                  <a:pt x="307" y="559"/>
                </a:lnTo>
                <a:lnTo>
                  <a:pt x="315" y="557"/>
                </a:lnTo>
                <a:lnTo>
                  <a:pt x="339" y="557"/>
                </a:lnTo>
                <a:lnTo>
                  <a:pt x="357" y="562"/>
                </a:lnTo>
                <a:lnTo>
                  <a:pt x="358" y="563"/>
                </a:lnTo>
                <a:lnTo>
                  <a:pt x="361" y="565"/>
                </a:lnTo>
                <a:lnTo>
                  <a:pt x="361" y="569"/>
                </a:lnTo>
                <a:lnTo>
                  <a:pt x="359" y="572"/>
                </a:lnTo>
                <a:lnTo>
                  <a:pt x="348" y="572"/>
                </a:lnTo>
                <a:lnTo>
                  <a:pt x="346" y="571"/>
                </a:lnTo>
                <a:lnTo>
                  <a:pt x="342" y="567"/>
                </a:lnTo>
                <a:lnTo>
                  <a:pt x="338" y="565"/>
                </a:lnTo>
                <a:lnTo>
                  <a:pt x="336" y="567"/>
                </a:lnTo>
                <a:lnTo>
                  <a:pt x="329" y="568"/>
                </a:lnTo>
                <a:lnTo>
                  <a:pt x="303" y="563"/>
                </a:lnTo>
                <a:lnTo>
                  <a:pt x="286" y="554"/>
                </a:lnTo>
                <a:lnTo>
                  <a:pt x="277" y="553"/>
                </a:lnTo>
                <a:lnTo>
                  <a:pt x="264" y="558"/>
                </a:lnTo>
                <a:lnTo>
                  <a:pt x="256" y="559"/>
                </a:lnTo>
                <a:lnTo>
                  <a:pt x="251" y="559"/>
                </a:lnTo>
                <a:lnTo>
                  <a:pt x="247" y="561"/>
                </a:lnTo>
                <a:lnTo>
                  <a:pt x="246" y="562"/>
                </a:lnTo>
                <a:lnTo>
                  <a:pt x="245" y="564"/>
                </a:lnTo>
                <a:lnTo>
                  <a:pt x="243" y="568"/>
                </a:lnTo>
                <a:lnTo>
                  <a:pt x="243" y="570"/>
                </a:lnTo>
                <a:lnTo>
                  <a:pt x="241" y="572"/>
                </a:lnTo>
                <a:lnTo>
                  <a:pt x="239" y="573"/>
                </a:lnTo>
                <a:lnTo>
                  <a:pt x="240" y="579"/>
                </a:lnTo>
                <a:lnTo>
                  <a:pt x="240" y="580"/>
                </a:lnTo>
                <a:lnTo>
                  <a:pt x="241" y="582"/>
                </a:lnTo>
                <a:lnTo>
                  <a:pt x="240" y="584"/>
                </a:lnTo>
                <a:lnTo>
                  <a:pt x="239" y="584"/>
                </a:lnTo>
                <a:lnTo>
                  <a:pt x="239" y="588"/>
                </a:lnTo>
                <a:lnTo>
                  <a:pt x="238" y="591"/>
                </a:lnTo>
                <a:lnTo>
                  <a:pt x="237" y="593"/>
                </a:lnTo>
                <a:lnTo>
                  <a:pt x="235" y="597"/>
                </a:lnTo>
                <a:lnTo>
                  <a:pt x="231" y="604"/>
                </a:lnTo>
                <a:lnTo>
                  <a:pt x="231" y="606"/>
                </a:lnTo>
                <a:lnTo>
                  <a:pt x="228" y="612"/>
                </a:lnTo>
                <a:lnTo>
                  <a:pt x="225" y="616"/>
                </a:lnTo>
                <a:lnTo>
                  <a:pt x="224" y="620"/>
                </a:lnTo>
                <a:lnTo>
                  <a:pt x="225" y="628"/>
                </a:lnTo>
                <a:lnTo>
                  <a:pt x="227" y="632"/>
                </a:lnTo>
                <a:lnTo>
                  <a:pt x="229" y="636"/>
                </a:lnTo>
                <a:lnTo>
                  <a:pt x="233" y="638"/>
                </a:lnTo>
                <a:lnTo>
                  <a:pt x="238" y="638"/>
                </a:lnTo>
                <a:lnTo>
                  <a:pt x="245" y="634"/>
                </a:lnTo>
                <a:lnTo>
                  <a:pt x="246" y="631"/>
                </a:lnTo>
                <a:lnTo>
                  <a:pt x="246" y="627"/>
                </a:lnTo>
                <a:lnTo>
                  <a:pt x="245" y="619"/>
                </a:lnTo>
                <a:lnTo>
                  <a:pt x="248" y="616"/>
                </a:lnTo>
                <a:lnTo>
                  <a:pt x="253" y="612"/>
                </a:lnTo>
                <a:lnTo>
                  <a:pt x="258" y="610"/>
                </a:lnTo>
                <a:lnTo>
                  <a:pt x="261" y="611"/>
                </a:lnTo>
                <a:lnTo>
                  <a:pt x="263" y="614"/>
                </a:lnTo>
                <a:lnTo>
                  <a:pt x="264" y="623"/>
                </a:lnTo>
                <a:lnTo>
                  <a:pt x="266" y="629"/>
                </a:lnTo>
                <a:lnTo>
                  <a:pt x="261" y="631"/>
                </a:lnTo>
                <a:lnTo>
                  <a:pt x="263" y="634"/>
                </a:lnTo>
                <a:lnTo>
                  <a:pt x="266" y="638"/>
                </a:lnTo>
                <a:lnTo>
                  <a:pt x="268" y="641"/>
                </a:lnTo>
                <a:lnTo>
                  <a:pt x="269" y="646"/>
                </a:lnTo>
                <a:lnTo>
                  <a:pt x="271" y="648"/>
                </a:lnTo>
                <a:lnTo>
                  <a:pt x="277" y="653"/>
                </a:lnTo>
                <a:lnTo>
                  <a:pt x="277" y="656"/>
                </a:lnTo>
                <a:lnTo>
                  <a:pt x="277" y="658"/>
                </a:lnTo>
                <a:lnTo>
                  <a:pt x="278" y="659"/>
                </a:lnTo>
                <a:lnTo>
                  <a:pt x="279" y="660"/>
                </a:lnTo>
                <a:lnTo>
                  <a:pt x="281" y="659"/>
                </a:lnTo>
                <a:lnTo>
                  <a:pt x="285" y="654"/>
                </a:lnTo>
                <a:lnTo>
                  <a:pt x="290" y="649"/>
                </a:lnTo>
                <a:lnTo>
                  <a:pt x="294" y="644"/>
                </a:lnTo>
                <a:lnTo>
                  <a:pt x="295" y="639"/>
                </a:lnTo>
                <a:lnTo>
                  <a:pt x="295" y="633"/>
                </a:lnTo>
                <a:lnTo>
                  <a:pt x="298" y="632"/>
                </a:lnTo>
                <a:lnTo>
                  <a:pt x="299" y="634"/>
                </a:lnTo>
                <a:lnTo>
                  <a:pt x="300" y="639"/>
                </a:lnTo>
                <a:lnTo>
                  <a:pt x="299" y="644"/>
                </a:lnTo>
                <a:lnTo>
                  <a:pt x="299" y="648"/>
                </a:lnTo>
                <a:lnTo>
                  <a:pt x="302" y="650"/>
                </a:lnTo>
                <a:lnTo>
                  <a:pt x="305" y="652"/>
                </a:lnTo>
                <a:lnTo>
                  <a:pt x="307" y="653"/>
                </a:lnTo>
                <a:lnTo>
                  <a:pt x="309" y="653"/>
                </a:lnTo>
                <a:lnTo>
                  <a:pt x="310" y="652"/>
                </a:lnTo>
                <a:lnTo>
                  <a:pt x="312" y="651"/>
                </a:lnTo>
                <a:lnTo>
                  <a:pt x="316" y="651"/>
                </a:lnTo>
                <a:lnTo>
                  <a:pt x="319" y="650"/>
                </a:lnTo>
                <a:lnTo>
                  <a:pt x="324" y="651"/>
                </a:lnTo>
                <a:lnTo>
                  <a:pt x="339" y="649"/>
                </a:lnTo>
                <a:lnTo>
                  <a:pt x="342" y="649"/>
                </a:lnTo>
                <a:lnTo>
                  <a:pt x="341" y="652"/>
                </a:lnTo>
                <a:lnTo>
                  <a:pt x="338" y="658"/>
                </a:lnTo>
                <a:lnTo>
                  <a:pt x="336" y="661"/>
                </a:lnTo>
                <a:lnTo>
                  <a:pt x="332" y="666"/>
                </a:lnTo>
                <a:lnTo>
                  <a:pt x="329" y="669"/>
                </a:lnTo>
                <a:lnTo>
                  <a:pt x="328" y="683"/>
                </a:lnTo>
                <a:lnTo>
                  <a:pt x="329" y="687"/>
                </a:lnTo>
                <a:lnTo>
                  <a:pt x="334" y="692"/>
                </a:lnTo>
                <a:lnTo>
                  <a:pt x="335" y="695"/>
                </a:lnTo>
                <a:lnTo>
                  <a:pt x="341" y="693"/>
                </a:lnTo>
                <a:lnTo>
                  <a:pt x="345" y="691"/>
                </a:lnTo>
                <a:lnTo>
                  <a:pt x="349" y="686"/>
                </a:lnTo>
                <a:lnTo>
                  <a:pt x="353" y="679"/>
                </a:lnTo>
                <a:lnTo>
                  <a:pt x="356" y="675"/>
                </a:lnTo>
                <a:lnTo>
                  <a:pt x="367" y="668"/>
                </a:lnTo>
                <a:lnTo>
                  <a:pt x="372" y="662"/>
                </a:lnTo>
                <a:lnTo>
                  <a:pt x="373" y="669"/>
                </a:lnTo>
                <a:lnTo>
                  <a:pt x="367" y="677"/>
                </a:lnTo>
                <a:lnTo>
                  <a:pt x="361" y="685"/>
                </a:lnTo>
                <a:lnTo>
                  <a:pt x="348" y="701"/>
                </a:lnTo>
                <a:lnTo>
                  <a:pt x="341" y="705"/>
                </a:lnTo>
                <a:lnTo>
                  <a:pt x="333" y="706"/>
                </a:lnTo>
                <a:lnTo>
                  <a:pt x="326" y="711"/>
                </a:lnTo>
                <a:lnTo>
                  <a:pt x="328" y="719"/>
                </a:lnTo>
                <a:lnTo>
                  <a:pt x="329" y="725"/>
                </a:lnTo>
                <a:lnTo>
                  <a:pt x="333" y="728"/>
                </a:lnTo>
                <a:lnTo>
                  <a:pt x="337" y="730"/>
                </a:lnTo>
                <a:lnTo>
                  <a:pt x="342" y="729"/>
                </a:lnTo>
                <a:lnTo>
                  <a:pt x="354" y="720"/>
                </a:lnTo>
                <a:lnTo>
                  <a:pt x="361" y="720"/>
                </a:lnTo>
                <a:lnTo>
                  <a:pt x="363" y="722"/>
                </a:lnTo>
                <a:lnTo>
                  <a:pt x="364" y="727"/>
                </a:lnTo>
                <a:lnTo>
                  <a:pt x="366" y="727"/>
                </a:lnTo>
                <a:lnTo>
                  <a:pt x="368" y="726"/>
                </a:lnTo>
                <a:lnTo>
                  <a:pt x="371" y="722"/>
                </a:lnTo>
                <a:lnTo>
                  <a:pt x="374" y="719"/>
                </a:lnTo>
                <a:lnTo>
                  <a:pt x="378" y="709"/>
                </a:lnTo>
                <a:lnTo>
                  <a:pt x="384" y="703"/>
                </a:lnTo>
                <a:lnTo>
                  <a:pt x="388" y="699"/>
                </a:lnTo>
                <a:lnTo>
                  <a:pt x="392" y="697"/>
                </a:lnTo>
                <a:lnTo>
                  <a:pt x="394" y="697"/>
                </a:lnTo>
                <a:lnTo>
                  <a:pt x="392" y="701"/>
                </a:lnTo>
                <a:lnTo>
                  <a:pt x="388" y="707"/>
                </a:lnTo>
                <a:lnTo>
                  <a:pt x="385" y="712"/>
                </a:lnTo>
                <a:lnTo>
                  <a:pt x="382" y="716"/>
                </a:lnTo>
                <a:lnTo>
                  <a:pt x="379" y="719"/>
                </a:lnTo>
                <a:lnTo>
                  <a:pt x="374" y="732"/>
                </a:lnTo>
                <a:lnTo>
                  <a:pt x="374" y="735"/>
                </a:lnTo>
                <a:lnTo>
                  <a:pt x="375" y="738"/>
                </a:lnTo>
                <a:lnTo>
                  <a:pt x="378" y="739"/>
                </a:lnTo>
                <a:lnTo>
                  <a:pt x="383" y="738"/>
                </a:lnTo>
                <a:lnTo>
                  <a:pt x="386" y="736"/>
                </a:lnTo>
                <a:lnTo>
                  <a:pt x="388" y="735"/>
                </a:lnTo>
                <a:lnTo>
                  <a:pt x="386" y="740"/>
                </a:lnTo>
                <a:lnTo>
                  <a:pt x="381" y="749"/>
                </a:lnTo>
                <a:lnTo>
                  <a:pt x="374" y="768"/>
                </a:lnTo>
                <a:lnTo>
                  <a:pt x="373" y="776"/>
                </a:lnTo>
                <a:lnTo>
                  <a:pt x="379" y="774"/>
                </a:lnTo>
                <a:lnTo>
                  <a:pt x="388" y="768"/>
                </a:lnTo>
                <a:lnTo>
                  <a:pt x="413" y="759"/>
                </a:lnTo>
                <a:lnTo>
                  <a:pt x="410" y="766"/>
                </a:lnTo>
                <a:lnTo>
                  <a:pt x="406" y="769"/>
                </a:lnTo>
                <a:lnTo>
                  <a:pt x="403" y="770"/>
                </a:lnTo>
                <a:lnTo>
                  <a:pt x="401" y="775"/>
                </a:lnTo>
                <a:lnTo>
                  <a:pt x="397" y="778"/>
                </a:lnTo>
                <a:lnTo>
                  <a:pt x="387" y="780"/>
                </a:lnTo>
                <a:lnTo>
                  <a:pt x="384" y="785"/>
                </a:lnTo>
                <a:lnTo>
                  <a:pt x="382" y="784"/>
                </a:lnTo>
                <a:lnTo>
                  <a:pt x="371" y="788"/>
                </a:lnTo>
                <a:lnTo>
                  <a:pt x="368" y="789"/>
                </a:lnTo>
                <a:lnTo>
                  <a:pt x="363" y="789"/>
                </a:lnTo>
                <a:lnTo>
                  <a:pt x="359" y="788"/>
                </a:lnTo>
                <a:lnTo>
                  <a:pt x="357" y="785"/>
                </a:lnTo>
                <a:lnTo>
                  <a:pt x="355" y="779"/>
                </a:lnTo>
                <a:lnTo>
                  <a:pt x="351" y="781"/>
                </a:lnTo>
                <a:lnTo>
                  <a:pt x="343" y="780"/>
                </a:lnTo>
                <a:lnTo>
                  <a:pt x="341" y="782"/>
                </a:lnTo>
                <a:lnTo>
                  <a:pt x="338" y="787"/>
                </a:lnTo>
                <a:lnTo>
                  <a:pt x="339" y="790"/>
                </a:lnTo>
                <a:lnTo>
                  <a:pt x="342" y="794"/>
                </a:lnTo>
                <a:lnTo>
                  <a:pt x="344" y="797"/>
                </a:lnTo>
                <a:lnTo>
                  <a:pt x="364" y="809"/>
                </a:lnTo>
                <a:lnTo>
                  <a:pt x="368" y="817"/>
                </a:lnTo>
                <a:lnTo>
                  <a:pt x="369" y="820"/>
                </a:lnTo>
                <a:lnTo>
                  <a:pt x="374" y="827"/>
                </a:lnTo>
                <a:lnTo>
                  <a:pt x="379" y="838"/>
                </a:lnTo>
                <a:lnTo>
                  <a:pt x="379" y="840"/>
                </a:lnTo>
                <a:lnTo>
                  <a:pt x="379" y="845"/>
                </a:lnTo>
                <a:lnTo>
                  <a:pt x="379" y="848"/>
                </a:lnTo>
                <a:lnTo>
                  <a:pt x="382" y="851"/>
                </a:lnTo>
                <a:lnTo>
                  <a:pt x="388" y="856"/>
                </a:lnTo>
                <a:lnTo>
                  <a:pt x="391" y="859"/>
                </a:lnTo>
                <a:lnTo>
                  <a:pt x="393" y="863"/>
                </a:lnTo>
                <a:lnTo>
                  <a:pt x="395" y="867"/>
                </a:lnTo>
                <a:lnTo>
                  <a:pt x="398" y="870"/>
                </a:lnTo>
                <a:lnTo>
                  <a:pt x="402" y="873"/>
                </a:lnTo>
                <a:lnTo>
                  <a:pt x="402" y="874"/>
                </a:lnTo>
                <a:lnTo>
                  <a:pt x="403" y="875"/>
                </a:lnTo>
                <a:lnTo>
                  <a:pt x="407" y="877"/>
                </a:lnTo>
                <a:lnTo>
                  <a:pt x="410" y="876"/>
                </a:lnTo>
                <a:lnTo>
                  <a:pt x="412" y="875"/>
                </a:lnTo>
                <a:lnTo>
                  <a:pt x="413" y="873"/>
                </a:lnTo>
                <a:lnTo>
                  <a:pt x="414" y="871"/>
                </a:lnTo>
                <a:lnTo>
                  <a:pt x="420" y="870"/>
                </a:lnTo>
                <a:lnTo>
                  <a:pt x="430" y="863"/>
                </a:lnTo>
                <a:lnTo>
                  <a:pt x="438" y="860"/>
                </a:lnTo>
                <a:lnTo>
                  <a:pt x="443" y="855"/>
                </a:lnTo>
                <a:lnTo>
                  <a:pt x="446" y="847"/>
                </a:lnTo>
                <a:lnTo>
                  <a:pt x="451" y="844"/>
                </a:lnTo>
                <a:lnTo>
                  <a:pt x="452" y="844"/>
                </a:lnTo>
                <a:lnTo>
                  <a:pt x="454" y="846"/>
                </a:lnTo>
                <a:lnTo>
                  <a:pt x="455" y="849"/>
                </a:lnTo>
                <a:lnTo>
                  <a:pt x="456" y="850"/>
                </a:lnTo>
                <a:lnTo>
                  <a:pt x="459" y="851"/>
                </a:lnTo>
                <a:lnTo>
                  <a:pt x="466" y="855"/>
                </a:lnTo>
                <a:lnTo>
                  <a:pt x="466" y="857"/>
                </a:lnTo>
                <a:lnTo>
                  <a:pt x="461" y="857"/>
                </a:lnTo>
                <a:lnTo>
                  <a:pt x="455" y="859"/>
                </a:lnTo>
                <a:lnTo>
                  <a:pt x="444" y="868"/>
                </a:lnTo>
                <a:lnTo>
                  <a:pt x="447" y="871"/>
                </a:lnTo>
                <a:lnTo>
                  <a:pt x="459" y="876"/>
                </a:lnTo>
                <a:lnTo>
                  <a:pt x="463" y="880"/>
                </a:lnTo>
                <a:lnTo>
                  <a:pt x="467" y="883"/>
                </a:lnTo>
                <a:lnTo>
                  <a:pt x="473" y="879"/>
                </a:lnTo>
                <a:lnTo>
                  <a:pt x="483" y="873"/>
                </a:lnTo>
                <a:lnTo>
                  <a:pt x="489" y="873"/>
                </a:lnTo>
                <a:lnTo>
                  <a:pt x="492" y="876"/>
                </a:lnTo>
                <a:lnTo>
                  <a:pt x="495" y="880"/>
                </a:lnTo>
                <a:lnTo>
                  <a:pt x="500" y="884"/>
                </a:lnTo>
                <a:lnTo>
                  <a:pt x="503" y="884"/>
                </a:lnTo>
                <a:lnTo>
                  <a:pt x="509" y="883"/>
                </a:lnTo>
                <a:lnTo>
                  <a:pt x="511" y="883"/>
                </a:lnTo>
                <a:lnTo>
                  <a:pt x="522" y="888"/>
                </a:lnTo>
                <a:lnTo>
                  <a:pt x="528" y="890"/>
                </a:lnTo>
                <a:lnTo>
                  <a:pt x="539" y="888"/>
                </a:lnTo>
                <a:lnTo>
                  <a:pt x="543" y="888"/>
                </a:lnTo>
                <a:lnTo>
                  <a:pt x="549" y="887"/>
                </a:lnTo>
                <a:lnTo>
                  <a:pt x="552" y="880"/>
                </a:lnTo>
                <a:lnTo>
                  <a:pt x="560" y="867"/>
                </a:lnTo>
                <a:lnTo>
                  <a:pt x="564" y="863"/>
                </a:lnTo>
                <a:lnTo>
                  <a:pt x="569" y="859"/>
                </a:lnTo>
                <a:lnTo>
                  <a:pt x="574" y="854"/>
                </a:lnTo>
                <a:lnTo>
                  <a:pt x="578" y="848"/>
                </a:lnTo>
                <a:lnTo>
                  <a:pt x="582" y="834"/>
                </a:lnTo>
                <a:lnTo>
                  <a:pt x="585" y="820"/>
                </a:lnTo>
                <a:lnTo>
                  <a:pt x="587" y="817"/>
                </a:lnTo>
                <a:lnTo>
                  <a:pt x="588" y="816"/>
                </a:lnTo>
                <a:lnTo>
                  <a:pt x="590" y="814"/>
                </a:lnTo>
                <a:lnTo>
                  <a:pt x="591" y="812"/>
                </a:lnTo>
                <a:lnTo>
                  <a:pt x="593" y="811"/>
                </a:lnTo>
                <a:lnTo>
                  <a:pt x="589" y="833"/>
                </a:lnTo>
                <a:lnTo>
                  <a:pt x="589" y="847"/>
                </a:lnTo>
                <a:lnTo>
                  <a:pt x="584" y="853"/>
                </a:lnTo>
                <a:lnTo>
                  <a:pt x="580" y="857"/>
                </a:lnTo>
                <a:lnTo>
                  <a:pt x="577" y="863"/>
                </a:lnTo>
                <a:lnTo>
                  <a:pt x="569" y="876"/>
                </a:lnTo>
                <a:lnTo>
                  <a:pt x="559" y="887"/>
                </a:lnTo>
                <a:lnTo>
                  <a:pt x="546" y="895"/>
                </a:lnTo>
                <a:lnTo>
                  <a:pt x="536" y="899"/>
                </a:lnTo>
                <a:lnTo>
                  <a:pt x="525" y="899"/>
                </a:lnTo>
                <a:lnTo>
                  <a:pt x="520" y="899"/>
                </a:lnTo>
                <a:lnTo>
                  <a:pt x="514" y="904"/>
                </a:lnTo>
                <a:lnTo>
                  <a:pt x="511" y="907"/>
                </a:lnTo>
                <a:lnTo>
                  <a:pt x="510" y="909"/>
                </a:lnTo>
                <a:lnTo>
                  <a:pt x="510" y="913"/>
                </a:lnTo>
                <a:lnTo>
                  <a:pt x="509" y="917"/>
                </a:lnTo>
                <a:lnTo>
                  <a:pt x="506" y="920"/>
                </a:lnTo>
                <a:lnTo>
                  <a:pt x="503" y="922"/>
                </a:lnTo>
                <a:lnTo>
                  <a:pt x="501" y="922"/>
                </a:lnTo>
                <a:lnTo>
                  <a:pt x="495" y="919"/>
                </a:lnTo>
                <a:lnTo>
                  <a:pt x="493" y="919"/>
                </a:lnTo>
                <a:lnTo>
                  <a:pt x="490" y="920"/>
                </a:lnTo>
                <a:lnTo>
                  <a:pt x="486" y="922"/>
                </a:lnTo>
                <a:lnTo>
                  <a:pt x="484" y="924"/>
                </a:lnTo>
                <a:lnTo>
                  <a:pt x="481" y="928"/>
                </a:lnTo>
                <a:lnTo>
                  <a:pt x="479" y="930"/>
                </a:lnTo>
                <a:lnTo>
                  <a:pt x="462" y="935"/>
                </a:lnTo>
                <a:lnTo>
                  <a:pt x="457" y="938"/>
                </a:lnTo>
                <a:lnTo>
                  <a:pt x="461" y="946"/>
                </a:lnTo>
                <a:lnTo>
                  <a:pt x="463" y="950"/>
                </a:lnTo>
                <a:lnTo>
                  <a:pt x="467" y="966"/>
                </a:lnTo>
                <a:lnTo>
                  <a:pt x="470" y="970"/>
                </a:lnTo>
                <a:lnTo>
                  <a:pt x="522" y="1019"/>
                </a:lnTo>
                <a:lnTo>
                  <a:pt x="525" y="1024"/>
                </a:lnTo>
                <a:lnTo>
                  <a:pt x="529" y="1034"/>
                </a:lnTo>
                <a:lnTo>
                  <a:pt x="535" y="1044"/>
                </a:lnTo>
                <a:lnTo>
                  <a:pt x="548" y="1056"/>
                </a:lnTo>
                <a:lnTo>
                  <a:pt x="579" y="1076"/>
                </a:lnTo>
                <a:lnTo>
                  <a:pt x="583" y="1080"/>
                </a:lnTo>
                <a:lnTo>
                  <a:pt x="584" y="1081"/>
                </a:lnTo>
                <a:lnTo>
                  <a:pt x="590" y="1077"/>
                </a:lnTo>
                <a:lnTo>
                  <a:pt x="593" y="1075"/>
                </a:lnTo>
                <a:lnTo>
                  <a:pt x="597" y="1074"/>
                </a:lnTo>
                <a:lnTo>
                  <a:pt x="599" y="1075"/>
                </a:lnTo>
                <a:lnTo>
                  <a:pt x="607" y="1078"/>
                </a:lnTo>
                <a:lnTo>
                  <a:pt x="608" y="1081"/>
                </a:lnTo>
                <a:lnTo>
                  <a:pt x="603" y="1083"/>
                </a:lnTo>
                <a:lnTo>
                  <a:pt x="597" y="1086"/>
                </a:lnTo>
                <a:lnTo>
                  <a:pt x="593" y="1090"/>
                </a:lnTo>
                <a:lnTo>
                  <a:pt x="598" y="1093"/>
                </a:lnTo>
                <a:lnTo>
                  <a:pt x="603" y="1096"/>
                </a:lnTo>
                <a:lnTo>
                  <a:pt x="652" y="1144"/>
                </a:lnTo>
                <a:lnTo>
                  <a:pt x="700" y="1184"/>
                </a:lnTo>
                <a:lnTo>
                  <a:pt x="710" y="1190"/>
                </a:lnTo>
                <a:lnTo>
                  <a:pt x="725" y="1194"/>
                </a:lnTo>
                <a:lnTo>
                  <a:pt x="734" y="1201"/>
                </a:lnTo>
                <a:lnTo>
                  <a:pt x="739" y="1207"/>
                </a:lnTo>
                <a:lnTo>
                  <a:pt x="742" y="1211"/>
                </a:lnTo>
                <a:lnTo>
                  <a:pt x="745" y="1217"/>
                </a:lnTo>
                <a:lnTo>
                  <a:pt x="748" y="1220"/>
                </a:lnTo>
                <a:lnTo>
                  <a:pt x="751" y="1220"/>
                </a:lnTo>
                <a:lnTo>
                  <a:pt x="759" y="1219"/>
                </a:lnTo>
                <a:lnTo>
                  <a:pt x="762" y="1219"/>
                </a:lnTo>
                <a:lnTo>
                  <a:pt x="761" y="1225"/>
                </a:lnTo>
                <a:lnTo>
                  <a:pt x="766" y="1229"/>
                </a:lnTo>
                <a:lnTo>
                  <a:pt x="771" y="1227"/>
                </a:lnTo>
                <a:lnTo>
                  <a:pt x="772" y="1222"/>
                </a:lnTo>
                <a:lnTo>
                  <a:pt x="775" y="1220"/>
                </a:lnTo>
                <a:lnTo>
                  <a:pt x="780" y="1216"/>
                </a:lnTo>
                <a:lnTo>
                  <a:pt x="784" y="1215"/>
                </a:lnTo>
                <a:lnTo>
                  <a:pt x="785" y="1212"/>
                </a:lnTo>
                <a:lnTo>
                  <a:pt x="786" y="1209"/>
                </a:lnTo>
                <a:lnTo>
                  <a:pt x="788" y="1206"/>
                </a:lnTo>
                <a:lnTo>
                  <a:pt x="791" y="1206"/>
                </a:lnTo>
                <a:lnTo>
                  <a:pt x="796" y="1204"/>
                </a:lnTo>
                <a:lnTo>
                  <a:pt x="807" y="1192"/>
                </a:lnTo>
                <a:lnTo>
                  <a:pt x="811" y="1190"/>
                </a:lnTo>
                <a:lnTo>
                  <a:pt x="825" y="1211"/>
                </a:lnTo>
                <a:lnTo>
                  <a:pt x="832" y="1211"/>
                </a:lnTo>
                <a:lnTo>
                  <a:pt x="839" y="1210"/>
                </a:lnTo>
                <a:lnTo>
                  <a:pt x="844" y="1206"/>
                </a:lnTo>
                <a:lnTo>
                  <a:pt x="847" y="1199"/>
                </a:lnTo>
                <a:lnTo>
                  <a:pt x="848" y="1192"/>
                </a:lnTo>
                <a:lnTo>
                  <a:pt x="846" y="1185"/>
                </a:lnTo>
                <a:lnTo>
                  <a:pt x="844" y="118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1" name="Freeform 559"/>
          <p:cNvSpPr>
            <a:spLocks/>
          </p:cNvSpPr>
          <p:nvPr/>
        </p:nvSpPr>
        <p:spPr bwMode="auto">
          <a:xfrm>
            <a:off x="7945695" y="7336182"/>
            <a:ext cx="11113" cy="7938"/>
          </a:xfrm>
          <a:custGeom>
            <a:avLst/>
            <a:gdLst>
              <a:gd name="T0" fmla="*/ 5 w 19"/>
              <a:gd name="T1" fmla="*/ 12 h 14"/>
              <a:gd name="T2" fmla="*/ 7 w 19"/>
              <a:gd name="T3" fmla="*/ 13 h 14"/>
              <a:gd name="T4" fmla="*/ 9 w 19"/>
              <a:gd name="T5" fmla="*/ 14 h 14"/>
              <a:gd name="T6" fmla="*/ 12 w 19"/>
              <a:gd name="T7" fmla="*/ 14 h 14"/>
              <a:gd name="T8" fmla="*/ 17 w 19"/>
              <a:gd name="T9" fmla="*/ 11 h 14"/>
              <a:gd name="T10" fmla="*/ 19 w 19"/>
              <a:gd name="T11" fmla="*/ 4 h 14"/>
              <a:gd name="T12" fmla="*/ 16 w 19"/>
              <a:gd name="T13" fmla="*/ 1 h 14"/>
              <a:gd name="T14" fmla="*/ 14 w 19"/>
              <a:gd name="T15" fmla="*/ 0 h 14"/>
              <a:gd name="T16" fmla="*/ 4 w 19"/>
              <a:gd name="T17" fmla="*/ 0 h 14"/>
              <a:gd name="T18" fmla="*/ 0 w 19"/>
              <a:gd name="T19" fmla="*/ 1 h 14"/>
              <a:gd name="T20" fmla="*/ 0 w 19"/>
              <a:gd name="T21" fmla="*/ 2 h 14"/>
              <a:gd name="T22" fmla="*/ 0 w 19"/>
              <a:gd name="T23" fmla="*/ 8 h 14"/>
              <a:gd name="T24" fmla="*/ 2 w 19"/>
              <a:gd name="T25" fmla="*/ 11 h 14"/>
              <a:gd name="T26" fmla="*/ 5 w 19"/>
              <a:gd name="T2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4">
                <a:moveTo>
                  <a:pt x="5" y="12"/>
                </a:moveTo>
                <a:lnTo>
                  <a:pt x="7" y="13"/>
                </a:lnTo>
                <a:lnTo>
                  <a:pt x="9" y="14"/>
                </a:lnTo>
                <a:lnTo>
                  <a:pt x="12" y="14"/>
                </a:lnTo>
                <a:lnTo>
                  <a:pt x="17" y="11"/>
                </a:lnTo>
                <a:lnTo>
                  <a:pt x="19" y="4"/>
                </a:lnTo>
                <a:lnTo>
                  <a:pt x="16" y="1"/>
                </a:lnTo>
                <a:lnTo>
                  <a:pt x="14" y="0"/>
                </a:lnTo>
                <a:lnTo>
                  <a:pt x="4" y="0"/>
                </a:lnTo>
                <a:lnTo>
                  <a:pt x="0" y="1"/>
                </a:lnTo>
                <a:lnTo>
                  <a:pt x="0" y="2"/>
                </a:lnTo>
                <a:lnTo>
                  <a:pt x="0" y="8"/>
                </a:lnTo>
                <a:lnTo>
                  <a:pt x="2" y="11"/>
                </a:lnTo>
                <a:lnTo>
                  <a:pt x="5" y="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2" name="Freeform 560"/>
          <p:cNvSpPr>
            <a:spLocks/>
          </p:cNvSpPr>
          <p:nvPr/>
        </p:nvSpPr>
        <p:spPr bwMode="auto">
          <a:xfrm>
            <a:off x="8001258" y="7742582"/>
            <a:ext cx="11113" cy="14288"/>
          </a:xfrm>
          <a:custGeom>
            <a:avLst/>
            <a:gdLst>
              <a:gd name="T0" fmla="*/ 19 w 20"/>
              <a:gd name="T1" fmla="*/ 10 h 27"/>
              <a:gd name="T2" fmla="*/ 17 w 20"/>
              <a:gd name="T3" fmla="*/ 8 h 27"/>
              <a:gd name="T4" fmla="*/ 12 w 20"/>
              <a:gd name="T5" fmla="*/ 4 h 27"/>
              <a:gd name="T6" fmla="*/ 8 w 20"/>
              <a:gd name="T7" fmla="*/ 1 h 27"/>
              <a:gd name="T8" fmla="*/ 3 w 20"/>
              <a:gd name="T9" fmla="*/ 0 h 27"/>
              <a:gd name="T10" fmla="*/ 0 w 20"/>
              <a:gd name="T11" fmla="*/ 4 h 27"/>
              <a:gd name="T12" fmla="*/ 0 w 20"/>
              <a:gd name="T13" fmla="*/ 8 h 27"/>
              <a:gd name="T14" fmla="*/ 1 w 20"/>
              <a:gd name="T15" fmla="*/ 11 h 27"/>
              <a:gd name="T16" fmla="*/ 0 w 20"/>
              <a:gd name="T17" fmla="*/ 16 h 27"/>
              <a:gd name="T18" fmla="*/ 0 w 20"/>
              <a:gd name="T19" fmla="*/ 19 h 27"/>
              <a:gd name="T20" fmla="*/ 6 w 20"/>
              <a:gd name="T21" fmla="*/ 26 h 27"/>
              <a:gd name="T22" fmla="*/ 8 w 20"/>
              <a:gd name="T23" fmla="*/ 27 h 27"/>
              <a:gd name="T24" fmla="*/ 10 w 20"/>
              <a:gd name="T25" fmla="*/ 26 h 27"/>
              <a:gd name="T26" fmla="*/ 13 w 20"/>
              <a:gd name="T27" fmla="*/ 19 h 27"/>
              <a:gd name="T28" fmla="*/ 16 w 20"/>
              <a:gd name="T29" fmla="*/ 17 h 27"/>
              <a:gd name="T30" fmla="*/ 18 w 20"/>
              <a:gd name="T31" fmla="*/ 16 h 27"/>
              <a:gd name="T32" fmla="*/ 19 w 20"/>
              <a:gd name="T33" fmla="*/ 16 h 27"/>
              <a:gd name="T34" fmla="*/ 20 w 20"/>
              <a:gd name="T35" fmla="*/ 15 h 27"/>
              <a:gd name="T36" fmla="*/ 19 w 20"/>
              <a:gd name="T37" fmla="*/ 11 h 27"/>
              <a:gd name="T38" fmla="*/ 19 w 20"/>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27">
                <a:moveTo>
                  <a:pt x="19" y="10"/>
                </a:moveTo>
                <a:lnTo>
                  <a:pt x="17" y="8"/>
                </a:lnTo>
                <a:lnTo>
                  <a:pt x="12" y="4"/>
                </a:lnTo>
                <a:lnTo>
                  <a:pt x="8" y="1"/>
                </a:lnTo>
                <a:lnTo>
                  <a:pt x="3" y="0"/>
                </a:lnTo>
                <a:lnTo>
                  <a:pt x="0" y="4"/>
                </a:lnTo>
                <a:lnTo>
                  <a:pt x="0" y="8"/>
                </a:lnTo>
                <a:lnTo>
                  <a:pt x="1" y="11"/>
                </a:lnTo>
                <a:lnTo>
                  <a:pt x="0" y="16"/>
                </a:lnTo>
                <a:lnTo>
                  <a:pt x="0" y="19"/>
                </a:lnTo>
                <a:lnTo>
                  <a:pt x="6" y="26"/>
                </a:lnTo>
                <a:lnTo>
                  <a:pt x="8" y="27"/>
                </a:lnTo>
                <a:lnTo>
                  <a:pt x="10" y="26"/>
                </a:lnTo>
                <a:lnTo>
                  <a:pt x="13" y="19"/>
                </a:lnTo>
                <a:lnTo>
                  <a:pt x="16" y="17"/>
                </a:lnTo>
                <a:lnTo>
                  <a:pt x="18" y="16"/>
                </a:lnTo>
                <a:lnTo>
                  <a:pt x="19" y="16"/>
                </a:lnTo>
                <a:lnTo>
                  <a:pt x="20" y="15"/>
                </a:lnTo>
                <a:lnTo>
                  <a:pt x="19" y="11"/>
                </a:lnTo>
                <a:lnTo>
                  <a:pt x="19" y="1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3" name="Freeform 561"/>
          <p:cNvSpPr>
            <a:spLocks/>
          </p:cNvSpPr>
          <p:nvPr/>
        </p:nvSpPr>
        <p:spPr bwMode="auto">
          <a:xfrm>
            <a:off x="7861558" y="7429844"/>
            <a:ext cx="0" cy="0"/>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4" name="Freeform 562"/>
          <p:cNvSpPr>
            <a:spLocks/>
          </p:cNvSpPr>
          <p:nvPr/>
        </p:nvSpPr>
        <p:spPr bwMode="auto">
          <a:xfrm>
            <a:off x="7866320" y="6890094"/>
            <a:ext cx="15875" cy="15875"/>
          </a:xfrm>
          <a:custGeom>
            <a:avLst/>
            <a:gdLst>
              <a:gd name="T0" fmla="*/ 20 w 30"/>
              <a:gd name="T1" fmla="*/ 30 h 30"/>
              <a:gd name="T2" fmla="*/ 24 w 30"/>
              <a:gd name="T3" fmla="*/ 30 h 30"/>
              <a:gd name="T4" fmla="*/ 26 w 30"/>
              <a:gd name="T5" fmla="*/ 28 h 30"/>
              <a:gd name="T6" fmla="*/ 28 w 30"/>
              <a:gd name="T7" fmla="*/ 27 h 30"/>
              <a:gd name="T8" fmla="*/ 30 w 30"/>
              <a:gd name="T9" fmla="*/ 24 h 30"/>
              <a:gd name="T10" fmla="*/ 27 w 30"/>
              <a:gd name="T11" fmla="*/ 23 h 30"/>
              <a:gd name="T12" fmla="*/ 25 w 30"/>
              <a:gd name="T13" fmla="*/ 20 h 30"/>
              <a:gd name="T14" fmla="*/ 24 w 30"/>
              <a:gd name="T15" fmla="*/ 13 h 30"/>
              <a:gd name="T16" fmla="*/ 22 w 30"/>
              <a:gd name="T17" fmla="*/ 12 h 30"/>
              <a:gd name="T18" fmla="*/ 12 w 30"/>
              <a:gd name="T19" fmla="*/ 8 h 30"/>
              <a:gd name="T20" fmla="*/ 3 w 30"/>
              <a:gd name="T21" fmla="*/ 2 h 30"/>
              <a:gd name="T22" fmla="*/ 0 w 30"/>
              <a:gd name="T23" fmla="*/ 0 h 30"/>
              <a:gd name="T24" fmla="*/ 1 w 30"/>
              <a:gd name="T25" fmla="*/ 4 h 30"/>
              <a:gd name="T26" fmla="*/ 7 w 30"/>
              <a:gd name="T27" fmla="*/ 8 h 30"/>
              <a:gd name="T28" fmla="*/ 8 w 30"/>
              <a:gd name="T29" fmla="*/ 10 h 30"/>
              <a:gd name="T30" fmla="*/ 8 w 30"/>
              <a:gd name="T31" fmla="*/ 13 h 30"/>
              <a:gd name="T32" fmla="*/ 11 w 30"/>
              <a:gd name="T33" fmla="*/ 18 h 30"/>
              <a:gd name="T34" fmla="*/ 12 w 30"/>
              <a:gd name="T35" fmla="*/ 19 h 30"/>
              <a:gd name="T36" fmla="*/ 15 w 30"/>
              <a:gd name="T37" fmla="*/ 19 h 30"/>
              <a:gd name="T38" fmla="*/ 16 w 30"/>
              <a:gd name="T39" fmla="*/ 18 h 30"/>
              <a:gd name="T40" fmla="*/ 17 w 30"/>
              <a:gd name="T41" fmla="*/ 18 h 30"/>
              <a:gd name="T42" fmla="*/ 19 w 30"/>
              <a:gd name="T43" fmla="*/ 19 h 30"/>
              <a:gd name="T44" fmla="*/ 20 w 30"/>
              <a:gd name="T45" fmla="*/ 22 h 30"/>
              <a:gd name="T46" fmla="*/ 21 w 30"/>
              <a:gd name="T47" fmla="*/ 25 h 30"/>
              <a:gd name="T48" fmla="*/ 21 w 30"/>
              <a:gd name="T49" fmla="*/ 27 h 30"/>
              <a:gd name="T50" fmla="*/ 20 w 30"/>
              <a:gd name="T5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20" y="30"/>
                </a:moveTo>
                <a:lnTo>
                  <a:pt x="24" y="30"/>
                </a:lnTo>
                <a:lnTo>
                  <a:pt x="26" y="28"/>
                </a:lnTo>
                <a:lnTo>
                  <a:pt x="28" y="27"/>
                </a:lnTo>
                <a:lnTo>
                  <a:pt x="30" y="24"/>
                </a:lnTo>
                <a:lnTo>
                  <a:pt x="27" y="23"/>
                </a:lnTo>
                <a:lnTo>
                  <a:pt x="25" y="20"/>
                </a:lnTo>
                <a:lnTo>
                  <a:pt x="24" y="13"/>
                </a:lnTo>
                <a:lnTo>
                  <a:pt x="22" y="12"/>
                </a:lnTo>
                <a:lnTo>
                  <a:pt x="12" y="8"/>
                </a:lnTo>
                <a:lnTo>
                  <a:pt x="3" y="2"/>
                </a:lnTo>
                <a:lnTo>
                  <a:pt x="0" y="0"/>
                </a:lnTo>
                <a:lnTo>
                  <a:pt x="1" y="4"/>
                </a:lnTo>
                <a:lnTo>
                  <a:pt x="7" y="8"/>
                </a:lnTo>
                <a:lnTo>
                  <a:pt x="8" y="10"/>
                </a:lnTo>
                <a:lnTo>
                  <a:pt x="8" y="13"/>
                </a:lnTo>
                <a:lnTo>
                  <a:pt x="11" y="18"/>
                </a:lnTo>
                <a:lnTo>
                  <a:pt x="12" y="19"/>
                </a:lnTo>
                <a:lnTo>
                  <a:pt x="15" y="19"/>
                </a:lnTo>
                <a:lnTo>
                  <a:pt x="16" y="18"/>
                </a:lnTo>
                <a:lnTo>
                  <a:pt x="17" y="18"/>
                </a:lnTo>
                <a:lnTo>
                  <a:pt x="19" y="19"/>
                </a:lnTo>
                <a:lnTo>
                  <a:pt x="20" y="22"/>
                </a:lnTo>
                <a:lnTo>
                  <a:pt x="21" y="25"/>
                </a:lnTo>
                <a:lnTo>
                  <a:pt x="21" y="27"/>
                </a:lnTo>
                <a:lnTo>
                  <a:pt x="20" y="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5" name="Freeform 563"/>
          <p:cNvSpPr>
            <a:spLocks/>
          </p:cNvSpPr>
          <p:nvPr/>
        </p:nvSpPr>
        <p:spPr bwMode="auto">
          <a:xfrm>
            <a:off x="7918708" y="7010744"/>
            <a:ext cx="39688" cy="42863"/>
          </a:xfrm>
          <a:custGeom>
            <a:avLst/>
            <a:gdLst>
              <a:gd name="T0" fmla="*/ 22 w 76"/>
              <a:gd name="T1" fmla="*/ 34 h 83"/>
              <a:gd name="T2" fmla="*/ 20 w 76"/>
              <a:gd name="T3" fmla="*/ 34 h 83"/>
              <a:gd name="T4" fmla="*/ 18 w 76"/>
              <a:gd name="T5" fmla="*/ 36 h 83"/>
              <a:gd name="T6" fmla="*/ 17 w 76"/>
              <a:gd name="T7" fmla="*/ 36 h 83"/>
              <a:gd name="T8" fmla="*/ 14 w 76"/>
              <a:gd name="T9" fmla="*/ 35 h 83"/>
              <a:gd name="T10" fmla="*/ 13 w 76"/>
              <a:gd name="T11" fmla="*/ 33 h 83"/>
              <a:gd name="T12" fmla="*/ 13 w 76"/>
              <a:gd name="T13" fmla="*/ 29 h 83"/>
              <a:gd name="T14" fmla="*/ 12 w 76"/>
              <a:gd name="T15" fmla="*/ 27 h 83"/>
              <a:gd name="T16" fmla="*/ 10 w 76"/>
              <a:gd name="T17" fmla="*/ 23 h 83"/>
              <a:gd name="T18" fmla="*/ 8 w 76"/>
              <a:gd name="T19" fmla="*/ 20 h 83"/>
              <a:gd name="T20" fmla="*/ 4 w 76"/>
              <a:gd name="T21" fmla="*/ 22 h 83"/>
              <a:gd name="T22" fmla="*/ 0 w 76"/>
              <a:gd name="T23" fmla="*/ 27 h 83"/>
              <a:gd name="T24" fmla="*/ 3 w 76"/>
              <a:gd name="T25" fmla="*/ 33 h 83"/>
              <a:gd name="T26" fmla="*/ 6 w 76"/>
              <a:gd name="T27" fmla="*/ 38 h 83"/>
              <a:gd name="T28" fmla="*/ 8 w 76"/>
              <a:gd name="T29" fmla="*/ 43 h 83"/>
              <a:gd name="T30" fmla="*/ 13 w 76"/>
              <a:gd name="T31" fmla="*/ 44 h 83"/>
              <a:gd name="T32" fmla="*/ 16 w 76"/>
              <a:gd name="T33" fmla="*/ 47 h 83"/>
              <a:gd name="T34" fmla="*/ 19 w 76"/>
              <a:gd name="T35" fmla="*/ 47 h 83"/>
              <a:gd name="T36" fmla="*/ 21 w 76"/>
              <a:gd name="T37" fmla="*/ 45 h 83"/>
              <a:gd name="T38" fmla="*/ 20 w 76"/>
              <a:gd name="T39" fmla="*/ 40 h 83"/>
              <a:gd name="T40" fmla="*/ 25 w 76"/>
              <a:gd name="T41" fmla="*/ 38 h 83"/>
              <a:gd name="T42" fmla="*/ 26 w 76"/>
              <a:gd name="T43" fmla="*/ 42 h 83"/>
              <a:gd name="T44" fmla="*/ 26 w 76"/>
              <a:gd name="T45" fmla="*/ 46 h 83"/>
              <a:gd name="T46" fmla="*/ 28 w 76"/>
              <a:gd name="T47" fmla="*/ 49 h 83"/>
              <a:gd name="T48" fmla="*/ 30 w 76"/>
              <a:gd name="T49" fmla="*/ 52 h 83"/>
              <a:gd name="T50" fmla="*/ 35 w 76"/>
              <a:gd name="T51" fmla="*/ 58 h 83"/>
              <a:gd name="T52" fmla="*/ 38 w 76"/>
              <a:gd name="T53" fmla="*/ 66 h 83"/>
              <a:gd name="T54" fmla="*/ 43 w 76"/>
              <a:gd name="T55" fmla="*/ 72 h 83"/>
              <a:gd name="T56" fmla="*/ 45 w 76"/>
              <a:gd name="T57" fmla="*/ 76 h 83"/>
              <a:gd name="T58" fmla="*/ 46 w 76"/>
              <a:gd name="T59" fmla="*/ 79 h 83"/>
              <a:gd name="T60" fmla="*/ 49 w 76"/>
              <a:gd name="T61" fmla="*/ 82 h 83"/>
              <a:gd name="T62" fmla="*/ 53 w 76"/>
              <a:gd name="T63" fmla="*/ 83 h 83"/>
              <a:gd name="T64" fmla="*/ 57 w 76"/>
              <a:gd name="T65" fmla="*/ 80 h 83"/>
              <a:gd name="T66" fmla="*/ 66 w 76"/>
              <a:gd name="T67" fmla="*/ 66 h 83"/>
              <a:gd name="T68" fmla="*/ 70 w 76"/>
              <a:gd name="T69" fmla="*/ 25 h 83"/>
              <a:gd name="T70" fmla="*/ 76 w 76"/>
              <a:gd name="T71" fmla="*/ 6 h 83"/>
              <a:gd name="T72" fmla="*/ 75 w 76"/>
              <a:gd name="T73" fmla="*/ 0 h 83"/>
              <a:gd name="T74" fmla="*/ 70 w 76"/>
              <a:gd name="T75" fmla="*/ 4 h 83"/>
              <a:gd name="T76" fmla="*/ 67 w 76"/>
              <a:gd name="T77" fmla="*/ 11 h 83"/>
              <a:gd name="T78" fmla="*/ 65 w 76"/>
              <a:gd name="T79" fmla="*/ 17 h 83"/>
              <a:gd name="T80" fmla="*/ 59 w 76"/>
              <a:gd name="T81" fmla="*/ 19 h 83"/>
              <a:gd name="T82" fmla="*/ 30 w 76"/>
              <a:gd name="T83" fmla="*/ 9 h 83"/>
              <a:gd name="T84" fmla="*/ 28 w 76"/>
              <a:gd name="T85" fmla="*/ 9 h 83"/>
              <a:gd name="T86" fmla="*/ 26 w 76"/>
              <a:gd name="T87" fmla="*/ 10 h 83"/>
              <a:gd name="T88" fmla="*/ 25 w 76"/>
              <a:gd name="T89" fmla="*/ 11 h 83"/>
              <a:gd name="T90" fmla="*/ 26 w 76"/>
              <a:gd name="T91" fmla="*/ 13 h 83"/>
              <a:gd name="T92" fmla="*/ 26 w 76"/>
              <a:gd name="T93" fmla="*/ 14 h 83"/>
              <a:gd name="T94" fmla="*/ 22 w 76"/>
              <a:gd name="T95" fmla="*/ 18 h 83"/>
              <a:gd name="T96" fmla="*/ 22 w 76"/>
              <a:gd name="T97" fmla="*/ 22 h 83"/>
              <a:gd name="T98" fmla="*/ 22 w 76"/>
              <a:gd name="T99" fmla="*/ 23 h 83"/>
              <a:gd name="T100" fmla="*/ 26 w 76"/>
              <a:gd name="T101" fmla="*/ 26 h 83"/>
              <a:gd name="T102" fmla="*/ 27 w 76"/>
              <a:gd name="T103" fmla="*/ 27 h 83"/>
              <a:gd name="T104" fmla="*/ 25 w 76"/>
              <a:gd name="T105" fmla="*/ 27 h 83"/>
              <a:gd name="T106" fmla="*/ 23 w 76"/>
              <a:gd name="T107" fmla="*/ 28 h 83"/>
              <a:gd name="T108" fmla="*/ 26 w 76"/>
              <a:gd name="T109" fmla="*/ 34 h 83"/>
              <a:gd name="T110" fmla="*/ 27 w 76"/>
              <a:gd name="T111" fmla="*/ 35 h 83"/>
              <a:gd name="T112" fmla="*/ 25 w 76"/>
              <a:gd name="T113" fmla="*/ 37 h 83"/>
              <a:gd name="T114" fmla="*/ 22 w 76"/>
              <a:gd name="T115" fmla="*/ 3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 h="83">
                <a:moveTo>
                  <a:pt x="22" y="34"/>
                </a:moveTo>
                <a:lnTo>
                  <a:pt x="20" y="34"/>
                </a:lnTo>
                <a:lnTo>
                  <a:pt x="18" y="36"/>
                </a:lnTo>
                <a:lnTo>
                  <a:pt x="17" y="36"/>
                </a:lnTo>
                <a:lnTo>
                  <a:pt x="14" y="35"/>
                </a:lnTo>
                <a:lnTo>
                  <a:pt x="13" y="33"/>
                </a:lnTo>
                <a:lnTo>
                  <a:pt x="13" y="29"/>
                </a:lnTo>
                <a:lnTo>
                  <a:pt x="12" y="27"/>
                </a:lnTo>
                <a:lnTo>
                  <a:pt x="10" y="23"/>
                </a:lnTo>
                <a:lnTo>
                  <a:pt x="8" y="20"/>
                </a:lnTo>
                <a:lnTo>
                  <a:pt x="4" y="22"/>
                </a:lnTo>
                <a:lnTo>
                  <a:pt x="0" y="27"/>
                </a:lnTo>
                <a:lnTo>
                  <a:pt x="3" y="33"/>
                </a:lnTo>
                <a:lnTo>
                  <a:pt x="6" y="38"/>
                </a:lnTo>
                <a:lnTo>
                  <a:pt x="8" y="43"/>
                </a:lnTo>
                <a:lnTo>
                  <a:pt x="13" y="44"/>
                </a:lnTo>
                <a:lnTo>
                  <a:pt x="16" y="47"/>
                </a:lnTo>
                <a:lnTo>
                  <a:pt x="19" y="47"/>
                </a:lnTo>
                <a:lnTo>
                  <a:pt x="21" y="45"/>
                </a:lnTo>
                <a:lnTo>
                  <a:pt x="20" y="40"/>
                </a:lnTo>
                <a:lnTo>
                  <a:pt x="25" y="38"/>
                </a:lnTo>
                <a:lnTo>
                  <a:pt x="26" y="42"/>
                </a:lnTo>
                <a:lnTo>
                  <a:pt x="26" y="46"/>
                </a:lnTo>
                <a:lnTo>
                  <a:pt x="28" y="49"/>
                </a:lnTo>
                <a:lnTo>
                  <a:pt x="30" y="52"/>
                </a:lnTo>
                <a:lnTo>
                  <a:pt x="35" y="58"/>
                </a:lnTo>
                <a:lnTo>
                  <a:pt x="38" y="66"/>
                </a:lnTo>
                <a:lnTo>
                  <a:pt x="43" y="72"/>
                </a:lnTo>
                <a:lnTo>
                  <a:pt x="45" y="76"/>
                </a:lnTo>
                <a:lnTo>
                  <a:pt x="46" y="79"/>
                </a:lnTo>
                <a:lnTo>
                  <a:pt x="49" y="82"/>
                </a:lnTo>
                <a:lnTo>
                  <a:pt x="53" y="83"/>
                </a:lnTo>
                <a:lnTo>
                  <a:pt x="57" y="80"/>
                </a:lnTo>
                <a:lnTo>
                  <a:pt x="66" y="66"/>
                </a:lnTo>
                <a:lnTo>
                  <a:pt x="70" y="25"/>
                </a:lnTo>
                <a:lnTo>
                  <a:pt x="76" y="6"/>
                </a:lnTo>
                <a:lnTo>
                  <a:pt x="75" y="0"/>
                </a:lnTo>
                <a:lnTo>
                  <a:pt x="70" y="4"/>
                </a:lnTo>
                <a:lnTo>
                  <a:pt x="67" y="11"/>
                </a:lnTo>
                <a:lnTo>
                  <a:pt x="65" y="17"/>
                </a:lnTo>
                <a:lnTo>
                  <a:pt x="59" y="19"/>
                </a:lnTo>
                <a:lnTo>
                  <a:pt x="30" y="9"/>
                </a:lnTo>
                <a:lnTo>
                  <a:pt x="28" y="9"/>
                </a:lnTo>
                <a:lnTo>
                  <a:pt x="26" y="10"/>
                </a:lnTo>
                <a:lnTo>
                  <a:pt x="25" y="11"/>
                </a:lnTo>
                <a:lnTo>
                  <a:pt x="26" y="13"/>
                </a:lnTo>
                <a:lnTo>
                  <a:pt x="26" y="14"/>
                </a:lnTo>
                <a:lnTo>
                  <a:pt x="22" y="18"/>
                </a:lnTo>
                <a:lnTo>
                  <a:pt x="22" y="22"/>
                </a:lnTo>
                <a:lnTo>
                  <a:pt x="22" y="23"/>
                </a:lnTo>
                <a:lnTo>
                  <a:pt x="26" y="26"/>
                </a:lnTo>
                <a:lnTo>
                  <a:pt x="27" y="27"/>
                </a:lnTo>
                <a:lnTo>
                  <a:pt x="25" y="27"/>
                </a:lnTo>
                <a:lnTo>
                  <a:pt x="23" y="28"/>
                </a:lnTo>
                <a:lnTo>
                  <a:pt x="26" y="34"/>
                </a:lnTo>
                <a:lnTo>
                  <a:pt x="27" y="35"/>
                </a:lnTo>
                <a:lnTo>
                  <a:pt x="25" y="37"/>
                </a:lnTo>
                <a:lnTo>
                  <a:pt x="22"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6" name="Freeform 564"/>
          <p:cNvSpPr>
            <a:spLocks/>
          </p:cNvSpPr>
          <p:nvPr/>
        </p:nvSpPr>
        <p:spPr bwMode="auto">
          <a:xfrm>
            <a:off x="7913945" y="7036144"/>
            <a:ext cx="20638" cy="39688"/>
          </a:xfrm>
          <a:custGeom>
            <a:avLst/>
            <a:gdLst>
              <a:gd name="T0" fmla="*/ 11 w 40"/>
              <a:gd name="T1" fmla="*/ 72 h 76"/>
              <a:gd name="T2" fmla="*/ 22 w 40"/>
              <a:gd name="T3" fmla="*/ 59 h 76"/>
              <a:gd name="T4" fmla="*/ 31 w 40"/>
              <a:gd name="T5" fmla="*/ 44 h 76"/>
              <a:gd name="T6" fmla="*/ 35 w 40"/>
              <a:gd name="T7" fmla="*/ 29 h 76"/>
              <a:gd name="T8" fmla="*/ 36 w 40"/>
              <a:gd name="T9" fmla="*/ 27 h 76"/>
              <a:gd name="T10" fmla="*/ 38 w 40"/>
              <a:gd name="T11" fmla="*/ 24 h 76"/>
              <a:gd name="T12" fmla="*/ 40 w 40"/>
              <a:gd name="T13" fmla="*/ 18 h 76"/>
              <a:gd name="T14" fmla="*/ 40 w 40"/>
              <a:gd name="T15" fmla="*/ 14 h 76"/>
              <a:gd name="T16" fmla="*/ 40 w 40"/>
              <a:gd name="T17" fmla="*/ 11 h 76"/>
              <a:gd name="T18" fmla="*/ 37 w 40"/>
              <a:gd name="T19" fmla="*/ 6 h 76"/>
              <a:gd name="T20" fmla="*/ 35 w 40"/>
              <a:gd name="T21" fmla="*/ 7 h 76"/>
              <a:gd name="T22" fmla="*/ 32 w 40"/>
              <a:gd name="T23" fmla="*/ 7 h 76"/>
              <a:gd name="T24" fmla="*/ 30 w 40"/>
              <a:gd name="T25" fmla="*/ 8 h 76"/>
              <a:gd name="T26" fmla="*/ 28 w 40"/>
              <a:gd name="T27" fmla="*/ 8 h 76"/>
              <a:gd name="T28" fmla="*/ 31 w 40"/>
              <a:gd name="T29" fmla="*/ 5 h 76"/>
              <a:gd name="T30" fmla="*/ 34 w 40"/>
              <a:gd name="T31" fmla="*/ 4 h 76"/>
              <a:gd name="T32" fmla="*/ 35 w 40"/>
              <a:gd name="T33" fmla="*/ 1 h 76"/>
              <a:gd name="T34" fmla="*/ 25 w 40"/>
              <a:gd name="T35" fmla="*/ 0 h 76"/>
              <a:gd name="T36" fmla="*/ 18 w 40"/>
              <a:gd name="T37" fmla="*/ 0 h 76"/>
              <a:gd name="T38" fmla="*/ 15 w 40"/>
              <a:gd name="T39" fmla="*/ 3 h 76"/>
              <a:gd name="T40" fmla="*/ 10 w 40"/>
              <a:gd name="T41" fmla="*/ 8 h 76"/>
              <a:gd name="T42" fmla="*/ 8 w 40"/>
              <a:gd name="T43" fmla="*/ 15 h 76"/>
              <a:gd name="T44" fmla="*/ 6 w 40"/>
              <a:gd name="T45" fmla="*/ 23 h 76"/>
              <a:gd name="T46" fmla="*/ 6 w 40"/>
              <a:gd name="T47" fmla="*/ 28 h 76"/>
              <a:gd name="T48" fmla="*/ 5 w 40"/>
              <a:gd name="T49" fmla="*/ 30 h 76"/>
              <a:gd name="T50" fmla="*/ 3 w 40"/>
              <a:gd name="T51" fmla="*/ 34 h 76"/>
              <a:gd name="T52" fmla="*/ 2 w 40"/>
              <a:gd name="T53" fmla="*/ 36 h 76"/>
              <a:gd name="T54" fmla="*/ 6 w 40"/>
              <a:gd name="T55" fmla="*/ 39 h 76"/>
              <a:gd name="T56" fmla="*/ 5 w 40"/>
              <a:gd name="T57" fmla="*/ 43 h 76"/>
              <a:gd name="T58" fmla="*/ 1 w 40"/>
              <a:gd name="T59" fmla="*/ 50 h 76"/>
              <a:gd name="T60" fmla="*/ 0 w 40"/>
              <a:gd name="T61" fmla="*/ 54 h 76"/>
              <a:gd name="T62" fmla="*/ 0 w 40"/>
              <a:gd name="T63" fmla="*/ 59 h 76"/>
              <a:gd name="T64" fmla="*/ 3 w 40"/>
              <a:gd name="T65" fmla="*/ 69 h 76"/>
              <a:gd name="T66" fmla="*/ 2 w 40"/>
              <a:gd name="T67" fmla="*/ 76 h 76"/>
              <a:gd name="T68" fmla="*/ 11 w 40"/>
              <a:gd name="T69"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6">
                <a:moveTo>
                  <a:pt x="11" y="72"/>
                </a:moveTo>
                <a:lnTo>
                  <a:pt x="22" y="59"/>
                </a:lnTo>
                <a:lnTo>
                  <a:pt x="31" y="44"/>
                </a:lnTo>
                <a:lnTo>
                  <a:pt x="35" y="29"/>
                </a:lnTo>
                <a:lnTo>
                  <a:pt x="36" y="27"/>
                </a:lnTo>
                <a:lnTo>
                  <a:pt x="38" y="24"/>
                </a:lnTo>
                <a:lnTo>
                  <a:pt x="40" y="18"/>
                </a:lnTo>
                <a:lnTo>
                  <a:pt x="40" y="14"/>
                </a:lnTo>
                <a:lnTo>
                  <a:pt x="40" y="11"/>
                </a:lnTo>
                <a:lnTo>
                  <a:pt x="37" y="6"/>
                </a:lnTo>
                <a:lnTo>
                  <a:pt x="35" y="7"/>
                </a:lnTo>
                <a:lnTo>
                  <a:pt x="32" y="7"/>
                </a:lnTo>
                <a:lnTo>
                  <a:pt x="30" y="8"/>
                </a:lnTo>
                <a:lnTo>
                  <a:pt x="28" y="8"/>
                </a:lnTo>
                <a:lnTo>
                  <a:pt x="31" y="5"/>
                </a:lnTo>
                <a:lnTo>
                  <a:pt x="34" y="4"/>
                </a:lnTo>
                <a:lnTo>
                  <a:pt x="35" y="1"/>
                </a:lnTo>
                <a:lnTo>
                  <a:pt x="25" y="0"/>
                </a:lnTo>
                <a:lnTo>
                  <a:pt x="18" y="0"/>
                </a:lnTo>
                <a:lnTo>
                  <a:pt x="15" y="3"/>
                </a:lnTo>
                <a:lnTo>
                  <a:pt x="10" y="8"/>
                </a:lnTo>
                <a:lnTo>
                  <a:pt x="8" y="15"/>
                </a:lnTo>
                <a:lnTo>
                  <a:pt x="6" y="23"/>
                </a:lnTo>
                <a:lnTo>
                  <a:pt x="6" y="28"/>
                </a:lnTo>
                <a:lnTo>
                  <a:pt x="5" y="30"/>
                </a:lnTo>
                <a:lnTo>
                  <a:pt x="3" y="34"/>
                </a:lnTo>
                <a:lnTo>
                  <a:pt x="2" y="36"/>
                </a:lnTo>
                <a:lnTo>
                  <a:pt x="6" y="39"/>
                </a:lnTo>
                <a:lnTo>
                  <a:pt x="5" y="43"/>
                </a:lnTo>
                <a:lnTo>
                  <a:pt x="1" y="50"/>
                </a:lnTo>
                <a:lnTo>
                  <a:pt x="0" y="54"/>
                </a:lnTo>
                <a:lnTo>
                  <a:pt x="0" y="59"/>
                </a:lnTo>
                <a:lnTo>
                  <a:pt x="3" y="69"/>
                </a:lnTo>
                <a:lnTo>
                  <a:pt x="2" y="76"/>
                </a:lnTo>
                <a:lnTo>
                  <a:pt x="11" y="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7" name="Freeform 565"/>
          <p:cNvSpPr>
            <a:spLocks/>
          </p:cNvSpPr>
          <p:nvPr/>
        </p:nvSpPr>
        <p:spPr bwMode="auto">
          <a:xfrm>
            <a:off x="7932995" y="7139332"/>
            <a:ext cx="44450" cy="55563"/>
          </a:xfrm>
          <a:custGeom>
            <a:avLst/>
            <a:gdLst>
              <a:gd name="T0" fmla="*/ 64 w 85"/>
              <a:gd name="T1" fmla="*/ 53 h 107"/>
              <a:gd name="T2" fmla="*/ 72 w 85"/>
              <a:gd name="T3" fmla="*/ 41 h 107"/>
              <a:gd name="T4" fmla="*/ 77 w 85"/>
              <a:gd name="T5" fmla="*/ 36 h 107"/>
              <a:gd name="T6" fmla="*/ 78 w 85"/>
              <a:gd name="T7" fmla="*/ 30 h 107"/>
              <a:gd name="T8" fmla="*/ 80 w 85"/>
              <a:gd name="T9" fmla="*/ 24 h 107"/>
              <a:gd name="T10" fmla="*/ 85 w 85"/>
              <a:gd name="T11" fmla="*/ 14 h 107"/>
              <a:gd name="T12" fmla="*/ 83 w 85"/>
              <a:gd name="T13" fmla="*/ 8 h 107"/>
              <a:gd name="T14" fmla="*/ 78 w 85"/>
              <a:gd name="T15" fmla="*/ 5 h 107"/>
              <a:gd name="T16" fmla="*/ 62 w 85"/>
              <a:gd name="T17" fmla="*/ 3 h 107"/>
              <a:gd name="T18" fmla="*/ 57 w 85"/>
              <a:gd name="T19" fmla="*/ 1 h 107"/>
              <a:gd name="T20" fmla="*/ 54 w 85"/>
              <a:gd name="T21" fmla="*/ 0 h 107"/>
              <a:gd name="T22" fmla="*/ 48 w 85"/>
              <a:gd name="T23" fmla="*/ 2 h 107"/>
              <a:gd name="T24" fmla="*/ 45 w 85"/>
              <a:gd name="T25" fmla="*/ 2 h 107"/>
              <a:gd name="T26" fmla="*/ 41 w 85"/>
              <a:gd name="T27" fmla="*/ 3 h 107"/>
              <a:gd name="T28" fmla="*/ 34 w 85"/>
              <a:gd name="T29" fmla="*/ 8 h 107"/>
              <a:gd name="T30" fmla="*/ 23 w 85"/>
              <a:gd name="T31" fmla="*/ 20 h 107"/>
              <a:gd name="T32" fmla="*/ 19 w 85"/>
              <a:gd name="T33" fmla="*/ 23 h 107"/>
              <a:gd name="T34" fmla="*/ 16 w 85"/>
              <a:gd name="T35" fmla="*/ 26 h 107"/>
              <a:gd name="T36" fmla="*/ 16 w 85"/>
              <a:gd name="T37" fmla="*/ 30 h 107"/>
              <a:gd name="T38" fmla="*/ 18 w 85"/>
              <a:gd name="T39" fmla="*/ 37 h 107"/>
              <a:gd name="T40" fmla="*/ 18 w 85"/>
              <a:gd name="T41" fmla="*/ 41 h 107"/>
              <a:gd name="T42" fmla="*/ 9 w 85"/>
              <a:gd name="T43" fmla="*/ 41 h 107"/>
              <a:gd name="T44" fmla="*/ 4 w 85"/>
              <a:gd name="T45" fmla="*/ 46 h 107"/>
              <a:gd name="T46" fmla="*/ 1 w 85"/>
              <a:gd name="T47" fmla="*/ 50 h 107"/>
              <a:gd name="T48" fmla="*/ 0 w 85"/>
              <a:gd name="T49" fmla="*/ 54 h 107"/>
              <a:gd name="T50" fmla="*/ 2 w 85"/>
              <a:gd name="T51" fmla="*/ 59 h 107"/>
              <a:gd name="T52" fmla="*/ 6 w 85"/>
              <a:gd name="T53" fmla="*/ 61 h 107"/>
              <a:gd name="T54" fmla="*/ 16 w 85"/>
              <a:gd name="T55" fmla="*/ 63 h 107"/>
              <a:gd name="T56" fmla="*/ 18 w 85"/>
              <a:gd name="T57" fmla="*/ 63 h 107"/>
              <a:gd name="T58" fmla="*/ 21 w 85"/>
              <a:gd name="T59" fmla="*/ 62 h 107"/>
              <a:gd name="T60" fmla="*/ 22 w 85"/>
              <a:gd name="T61" fmla="*/ 63 h 107"/>
              <a:gd name="T62" fmla="*/ 22 w 85"/>
              <a:gd name="T63" fmla="*/ 66 h 107"/>
              <a:gd name="T64" fmla="*/ 21 w 85"/>
              <a:gd name="T65" fmla="*/ 68 h 107"/>
              <a:gd name="T66" fmla="*/ 20 w 85"/>
              <a:gd name="T67" fmla="*/ 69 h 107"/>
              <a:gd name="T68" fmla="*/ 19 w 85"/>
              <a:gd name="T69" fmla="*/ 70 h 107"/>
              <a:gd name="T70" fmla="*/ 20 w 85"/>
              <a:gd name="T71" fmla="*/ 78 h 107"/>
              <a:gd name="T72" fmla="*/ 20 w 85"/>
              <a:gd name="T73" fmla="*/ 81 h 107"/>
              <a:gd name="T74" fmla="*/ 18 w 85"/>
              <a:gd name="T75" fmla="*/ 86 h 107"/>
              <a:gd name="T76" fmla="*/ 15 w 85"/>
              <a:gd name="T77" fmla="*/ 89 h 107"/>
              <a:gd name="T78" fmla="*/ 13 w 85"/>
              <a:gd name="T79" fmla="*/ 90 h 107"/>
              <a:gd name="T80" fmla="*/ 12 w 85"/>
              <a:gd name="T81" fmla="*/ 92 h 107"/>
              <a:gd name="T82" fmla="*/ 11 w 85"/>
              <a:gd name="T83" fmla="*/ 93 h 107"/>
              <a:gd name="T84" fmla="*/ 9 w 85"/>
              <a:gd name="T85" fmla="*/ 98 h 107"/>
              <a:gd name="T86" fmla="*/ 6 w 85"/>
              <a:gd name="T87" fmla="*/ 101 h 107"/>
              <a:gd name="T88" fmla="*/ 6 w 85"/>
              <a:gd name="T89" fmla="*/ 103 h 107"/>
              <a:gd name="T90" fmla="*/ 12 w 85"/>
              <a:gd name="T91" fmla="*/ 103 h 107"/>
              <a:gd name="T92" fmla="*/ 18 w 85"/>
              <a:gd name="T93" fmla="*/ 102 h 107"/>
              <a:gd name="T94" fmla="*/ 22 w 85"/>
              <a:gd name="T95" fmla="*/ 102 h 107"/>
              <a:gd name="T96" fmla="*/ 23 w 85"/>
              <a:gd name="T97" fmla="*/ 107 h 107"/>
              <a:gd name="T98" fmla="*/ 31 w 85"/>
              <a:gd name="T99" fmla="*/ 106 h 107"/>
              <a:gd name="T100" fmla="*/ 34 w 85"/>
              <a:gd name="T101" fmla="*/ 105 h 107"/>
              <a:gd name="T102" fmla="*/ 38 w 85"/>
              <a:gd name="T103" fmla="*/ 101 h 107"/>
              <a:gd name="T104" fmla="*/ 40 w 85"/>
              <a:gd name="T105" fmla="*/ 97 h 107"/>
              <a:gd name="T106" fmla="*/ 40 w 85"/>
              <a:gd name="T107" fmla="*/ 92 h 107"/>
              <a:gd name="T108" fmla="*/ 39 w 85"/>
              <a:gd name="T109" fmla="*/ 88 h 107"/>
              <a:gd name="T110" fmla="*/ 39 w 85"/>
              <a:gd name="T111" fmla="*/ 82 h 107"/>
              <a:gd name="T112" fmla="*/ 41 w 85"/>
              <a:gd name="T113" fmla="*/ 81 h 107"/>
              <a:gd name="T114" fmla="*/ 40 w 85"/>
              <a:gd name="T115" fmla="*/ 78 h 107"/>
              <a:gd name="T116" fmla="*/ 60 w 85"/>
              <a:gd name="T117" fmla="*/ 59 h 107"/>
              <a:gd name="T118" fmla="*/ 64 w 85"/>
              <a:gd name="T11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107">
                <a:moveTo>
                  <a:pt x="64" y="53"/>
                </a:moveTo>
                <a:lnTo>
                  <a:pt x="72" y="41"/>
                </a:lnTo>
                <a:lnTo>
                  <a:pt x="77" y="36"/>
                </a:lnTo>
                <a:lnTo>
                  <a:pt x="78" y="30"/>
                </a:lnTo>
                <a:lnTo>
                  <a:pt x="80" y="24"/>
                </a:lnTo>
                <a:lnTo>
                  <a:pt x="85" y="14"/>
                </a:lnTo>
                <a:lnTo>
                  <a:pt x="83" y="8"/>
                </a:lnTo>
                <a:lnTo>
                  <a:pt x="78" y="5"/>
                </a:lnTo>
                <a:lnTo>
                  <a:pt x="62" y="3"/>
                </a:lnTo>
                <a:lnTo>
                  <a:pt x="57" y="1"/>
                </a:lnTo>
                <a:lnTo>
                  <a:pt x="54" y="0"/>
                </a:lnTo>
                <a:lnTo>
                  <a:pt x="48" y="2"/>
                </a:lnTo>
                <a:lnTo>
                  <a:pt x="45" y="2"/>
                </a:lnTo>
                <a:lnTo>
                  <a:pt x="41" y="3"/>
                </a:lnTo>
                <a:lnTo>
                  <a:pt x="34" y="8"/>
                </a:lnTo>
                <a:lnTo>
                  <a:pt x="23" y="20"/>
                </a:lnTo>
                <a:lnTo>
                  <a:pt x="19" y="23"/>
                </a:lnTo>
                <a:lnTo>
                  <a:pt x="16" y="26"/>
                </a:lnTo>
                <a:lnTo>
                  <a:pt x="16" y="30"/>
                </a:lnTo>
                <a:lnTo>
                  <a:pt x="18" y="37"/>
                </a:lnTo>
                <a:lnTo>
                  <a:pt x="18" y="41"/>
                </a:lnTo>
                <a:lnTo>
                  <a:pt x="9" y="41"/>
                </a:lnTo>
                <a:lnTo>
                  <a:pt x="4" y="46"/>
                </a:lnTo>
                <a:lnTo>
                  <a:pt x="1" y="50"/>
                </a:lnTo>
                <a:lnTo>
                  <a:pt x="0" y="54"/>
                </a:lnTo>
                <a:lnTo>
                  <a:pt x="2" y="59"/>
                </a:lnTo>
                <a:lnTo>
                  <a:pt x="6" y="61"/>
                </a:lnTo>
                <a:lnTo>
                  <a:pt x="16" y="63"/>
                </a:lnTo>
                <a:lnTo>
                  <a:pt x="18" y="63"/>
                </a:lnTo>
                <a:lnTo>
                  <a:pt x="21" y="62"/>
                </a:lnTo>
                <a:lnTo>
                  <a:pt x="22" y="63"/>
                </a:lnTo>
                <a:lnTo>
                  <a:pt x="22" y="66"/>
                </a:lnTo>
                <a:lnTo>
                  <a:pt x="21" y="68"/>
                </a:lnTo>
                <a:lnTo>
                  <a:pt x="20" y="69"/>
                </a:lnTo>
                <a:lnTo>
                  <a:pt x="19" y="70"/>
                </a:lnTo>
                <a:lnTo>
                  <a:pt x="20" y="78"/>
                </a:lnTo>
                <a:lnTo>
                  <a:pt x="20" y="81"/>
                </a:lnTo>
                <a:lnTo>
                  <a:pt x="18" y="86"/>
                </a:lnTo>
                <a:lnTo>
                  <a:pt x="15" y="89"/>
                </a:lnTo>
                <a:lnTo>
                  <a:pt x="13" y="90"/>
                </a:lnTo>
                <a:lnTo>
                  <a:pt x="12" y="92"/>
                </a:lnTo>
                <a:lnTo>
                  <a:pt x="11" y="93"/>
                </a:lnTo>
                <a:lnTo>
                  <a:pt x="9" y="98"/>
                </a:lnTo>
                <a:lnTo>
                  <a:pt x="6" y="101"/>
                </a:lnTo>
                <a:lnTo>
                  <a:pt x="6" y="103"/>
                </a:lnTo>
                <a:lnTo>
                  <a:pt x="12" y="103"/>
                </a:lnTo>
                <a:lnTo>
                  <a:pt x="18" y="102"/>
                </a:lnTo>
                <a:lnTo>
                  <a:pt x="22" y="102"/>
                </a:lnTo>
                <a:lnTo>
                  <a:pt x="23" y="107"/>
                </a:lnTo>
                <a:lnTo>
                  <a:pt x="31" y="106"/>
                </a:lnTo>
                <a:lnTo>
                  <a:pt x="34" y="105"/>
                </a:lnTo>
                <a:lnTo>
                  <a:pt x="38" y="101"/>
                </a:lnTo>
                <a:lnTo>
                  <a:pt x="40" y="97"/>
                </a:lnTo>
                <a:lnTo>
                  <a:pt x="40" y="92"/>
                </a:lnTo>
                <a:lnTo>
                  <a:pt x="39" y="88"/>
                </a:lnTo>
                <a:lnTo>
                  <a:pt x="39" y="82"/>
                </a:lnTo>
                <a:lnTo>
                  <a:pt x="41" y="81"/>
                </a:lnTo>
                <a:lnTo>
                  <a:pt x="40" y="78"/>
                </a:lnTo>
                <a:lnTo>
                  <a:pt x="60" y="59"/>
                </a:lnTo>
                <a:lnTo>
                  <a:pt x="64" y="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8" name="Freeform 566"/>
          <p:cNvSpPr>
            <a:spLocks/>
          </p:cNvSpPr>
          <p:nvPr/>
        </p:nvSpPr>
        <p:spPr bwMode="auto">
          <a:xfrm>
            <a:off x="7944108" y="7109169"/>
            <a:ext cx="22225" cy="31750"/>
          </a:xfrm>
          <a:custGeom>
            <a:avLst/>
            <a:gdLst>
              <a:gd name="T0" fmla="*/ 38 w 44"/>
              <a:gd name="T1" fmla="*/ 1 h 60"/>
              <a:gd name="T2" fmla="*/ 33 w 44"/>
              <a:gd name="T3" fmla="*/ 0 h 60"/>
              <a:gd name="T4" fmla="*/ 29 w 44"/>
              <a:gd name="T5" fmla="*/ 0 h 60"/>
              <a:gd name="T6" fmla="*/ 24 w 44"/>
              <a:gd name="T7" fmla="*/ 1 h 60"/>
              <a:gd name="T8" fmla="*/ 23 w 44"/>
              <a:gd name="T9" fmla="*/ 1 h 60"/>
              <a:gd name="T10" fmla="*/ 21 w 44"/>
              <a:gd name="T11" fmla="*/ 3 h 60"/>
              <a:gd name="T12" fmla="*/ 19 w 44"/>
              <a:gd name="T13" fmla="*/ 5 h 60"/>
              <a:gd name="T14" fmla="*/ 14 w 44"/>
              <a:gd name="T15" fmla="*/ 9 h 60"/>
              <a:gd name="T16" fmla="*/ 14 w 44"/>
              <a:gd name="T17" fmla="*/ 10 h 60"/>
              <a:gd name="T18" fmla="*/ 10 w 44"/>
              <a:gd name="T19" fmla="*/ 13 h 60"/>
              <a:gd name="T20" fmla="*/ 5 w 44"/>
              <a:gd name="T21" fmla="*/ 18 h 60"/>
              <a:gd name="T22" fmla="*/ 1 w 44"/>
              <a:gd name="T23" fmla="*/ 24 h 60"/>
              <a:gd name="T24" fmla="*/ 3 w 44"/>
              <a:gd name="T25" fmla="*/ 30 h 60"/>
              <a:gd name="T26" fmla="*/ 2 w 44"/>
              <a:gd name="T27" fmla="*/ 47 h 60"/>
              <a:gd name="T28" fmla="*/ 1 w 44"/>
              <a:gd name="T29" fmla="*/ 50 h 60"/>
              <a:gd name="T30" fmla="*/ 0 w 44"/>
              <a:gd name="T31" fmla="*/ 53 h 60"/>
              <a:gd name="T32" fmla="*/ 0 w 44"/>
              <a:gd name="T33" fmla="*/ 54 h 60"/>
              <a:gd name="T34" fmla="*/ 0 w 44"/>
              <a:gd name="T35" fmla="*/ 56 h 60"/>
              <a:gd name="T36" fmla="*/ 1 w 44"/>
              <a:gd name="T37" fmla="*/ 58 h 60"/>
              <a:gd name="T38" fmla="*/ 3 w 44"/>
              <a:gd name="T39" fmla="*/ 59 h 60"/>
              <a:gd name="T40" fmla="*/ 5 w 44"/>
              <a:gd name="T41" fmla="*/ 60 h 60"/>
              <a:gd name="T42" fmla="*/ 8 w 44"/>
              <a:gd name="T43" fmla="*/ 59 h 60"/>
              <a:gd name="T44" fmla="*/ 10 w 44"/>
              <a:gd name="T45" fmla="*/ 58 h 60"/>
              <a:gd name="T46" fmla="*/ 13 w 44"/>
              <a:gd name="T47" fmla="*/ 51 h 60"/>
              <a:gd name="T48" fmla="*/ 15 w 44"/>
              <a:gd name="T49" fmla="*/ 49 h 60"/>
              <a:gd name="T50" fmla="*/ 18 w 44"/>
              <a:gd name="T51" fmla="*/ 48 h 60"/>
              <a:gd name="T52" fmla="*/ 22 w 44"/>
              <a:gd name="T53" fmla="*/ 47 h 60"/>
              <a:gd name="T54" fmla="*/ 24 w 44"/>
              <a:gd name="T55" fmla="*/ 46 h 60"/>
              <a:gd name="T56" fmla="*/ 29 w 44"/>
              <a:gd name="T57" fmla="*/ 39 h 60"/>
              <a:gd name="T58" fmla="*/ 41 w 44"/>
              <a:gd name="T59" fmla="*/ 8 h 60"/>
              <a:gd name="T60" fmla="*/ 44 w 44"/>
              <a:gd name="T61" fmla="*/ 6 h 60"/>
              <a:gd name="T62" fmla="*/ 42 w 44"/>
              <a:gd name="T63" fmla="*/ 3 h 60"/>
              <a:gd name="T64" fmla="*/ 38 w 44"/>
              <a:gd name="T65"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60">
                <a:moveTo>
                  <a:pt x="38" y="1"/>
                </a:moveTo>
                <a:lnTo>
                  <a:pt x="33" y="0"/>
                </a:lnTo>
                <a:lnTo>
                  <a:pt x="29" y="0"/>
                </a:lnTo>
                <a:lnTo>
                  <a:pt x="24" y="1"/>
                </a:lnTo>
                <a:lnTo>
                  <a:pt x="23" y="1"/>
                </a:lnTo>
                <a:lnTo>
                  <a:pt x="21" y="3"/>
                </a:lnTo>
                <a:lnTo>
                  <a:pt x="19" y="5"/>
                </a:lnTo>
                <a:lnTo>
                  <a:pt x="14" y="9"/>
                </a:lnTo>
                <a:lnTo>
                  <a:pt x="14" y="10"/>
                </a:lnTo>
                <a:lnTo>
                  <a:pt x="10" y="13"/>
                </a:lnTo>
                <a:lnTo>
                  <a:pt x="5" y="18"/>
                </a:lnTo>
                <a:lnTo>
                  <a:pt x="1" y="24"/>
                </a:lnTo>
                <a:lnTo>
                  <a:pt x="3" y="30"/>
                </a:lnTo>
                <a:lnTo>
                  <a:pt x="2" y="47"/>
                </a:lnTo>
                <a:lnTo>
                  <a:pt x="1" y="50"/>
                </a:lnTo>
                <a:lnTo>
                  <a:pt x="0" y="53"/>
                </a:lnTo>
                <a:lnTo>
                  <a:pt x="0" y="54"/>
                </a:lnTo>
                <a:lnTo>
                  <a:pt x="0" y="56"/>
                </a:lnTo>
                <a:lnTo>
                  <a:pt x="1" y="58"/>
                </a:lnTo>
                <a:lnTo>
                  <a:pt x="3" y="59"/>
                </a:lnTo>
                <a:lnTo>
                  <a:pt x="5" y="60"/>
                </a:lnTo>
                <a:lnTo>
                  <a:pt x="8" y="59"/>
                </a:lnTo>
                <a:lnTo>
                  <a:pt x="10" y="58"/>
                </a:lnTo>
                <a:lnTo>
                  <a:pt x="13" y="51"/>
                </a:lnTo>
                <a:lnTo>
                  <a:pt x="15" y="49"/>
                </a:lnTo>
                <a:lnTo>
                  <a:pt x="18" y="48"/>
                </a:lnTo>
                <a:lnTo>
                  <a:pt x="22" y="47"/>
                </a:lnTo>
                <a:lnTo>
                  <a:pt x="24" y="46"/>
                </a:lnTo>
                <a:lnTo>
                  <a:pt x="29" y="39"/>
                </a:lnTo>
                <a:lnTo>
                  <a:pt x="41" y="8"/>
                </a:lnTo>
                <a:lnTo>
                  <a:pt x="44" y="6"/>
                </a:lnTo>
                <a:lnTo>
                  <a:pt x="42" y="3"/>
                </a:lnTo>
                <a:lnTo>
                  <a:pt x="38"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9" name="Freeform 567"/>
          <p:cNvSpPr>
            <a:spLocks/>
          </p:cNvSpPr>
          <p:nvPr/>
        </p:nvSpPr>
        <p:spPr bwMode="auto">
          <a:xfrm>
            <a:off x="7923470" y="7202832"/>
            <a:ext cx="25400" cy="58738"/>
          </a:xfrm>
          <a:custGeom>
            <a:avLst/>
            <a:gdLst>
              <a:gd name="T0" fmla="*/ 49 w 49"/>
              <a:gd name="T1" fmla="*/ 51 h 111"/>
              <a:gd name="T2" fmla="*/ 47 w 49"/>
              <a:gd name="T3" fmla="*/ 37 h 111"/>
              <a:gd name="T4" fmla="*/ 43 w 49"/>
              <a:gd name="T5" fmla="*/ 27 h 111"/>
              <a:gd name="T6" fmla="*/ 48 w 49"/>
              <a:gd name="T7" fmla="*/ 24 h 111"/>
              <a:gd name="T8" fmla="*/ 49 w 49"/>
              <a:gd name="T9" fmla="*/ 17 h 111"/>
              <a:gd name="T10" fmla="*/ 49 w 49"/>
              <a:gd name="T11" fmla="*/ 10 h 111"/>
              <a:gd name="T12" fmla="*/ 48 w 49"/>
              <a:gd name="T13" fmla="*/ 0 h 111"/>
              <a:gd name="T14" fmla="*/ 43 w 49"/>
              <a:gd name="T15" fmla="*/ 0 h 111"/>
              <a:gd name="T16" fmla="*/ 22 w 49"/>
              <a:gd name="T17" fmla="*/ 7 h 111"/>
              <a:gd name="T18" fmla="*/ 12 w 49"/>
              <a:gd name="T19" fmla="*/ 12 h 111"/>
              <a:gd name="T20" fmla="*/ 4 w 49"/>
              <a:gd name="T21" fmla="*/ 21 h 111"/>
              <a:gd name="T22" fmla="*/ 2 w 49"/>
              <a:gd name="T23" fmla="*/ 35 h 111"/>
              <a:gd name="T24" fmla="*/ 3 w 49"/>
              <a:gd name="T25" fmla="*/ 54 h 111"/>
              <a:gd name="T26" fmla="*/ 2 w 49"/>
              <a:gd name="T27" fmla="*/ 58 h 111"/>
              <a:gd name="T28" fmla="*/ 0 w 49"/>
              <a:gd name="T29" fmla="*/ 67 h 111"/>
              <a:gd name="T30" fmla="*/ 0 w 49"/>
              <a:gd name="T31" fmla="*/ 75 h 111"/>
              <a:gd name="T32" fmla="*/ 1 w 49"/>
              <a:gd name="T33" fmla="*/ 83 h 111"/>
              <a:gd name="T34" fmla="*/ 3 w 49"/>
              <a:gd name="T35" fmla="*/ 87 h 111"/>
              <a:gd name="T36" fmla="*/ 9 w 49"/>
              <a:gd name="T37" fmla="*/ 89 h 111"/>
              <a:gd name="T38" fmla="*/ 11 w 49"/>
              <a:gd name="T39" fmla="*/ 88 h 111"/>
              <a:gd name="T40" fmla="*/ 13 w 49"/>
              <a:gd name="T41" fmla="*/ 88 h 111"/>
              <a:gd name="T42" fmla="*/ 17 w 49"/>
              <a:gd name="T43" fmla="*/ 96 h 111"/>
              <a:gd name="T44" fmla="*/ 20 w 49"/>
              <a:gd name="T45" fmla="*/ 101 h 111"/>
              <a:gd name="T46" fmla="*/ 20 w 49"/>
              <a:gd name="T47" fmla="*/ 104 h 111"/>
              <a:gd name="T48" fmla="*/ 21 w 49"/>
              <a:gd name="T49" fmla="*/ 106 h 111"/>
              <a:gd name="T50" fmla="*/ 21 w 49"/>
              <a:gd name="T51" fmla="*/ 108 h 111"/>
              <a:gd name="T52" fmla="*/ 23 w 49"/>
              <a:gd name="T53" fmla="*/ 110 h 111"/>
              <a:gd name="T54" fmla="*/ 27 w 49"/>
              <a:gd name="T55" fmla="*/ 111 h 111"/>
              <a:gd name="T56" fmla="*/ 31 w 49"/>
              <a:gd name="T57" fmla="*/ 109 h 111"/>
              <a:gd name="T58" fmla="*/ 37 w 49"/>
              <a:gd name="T59" fmla="*/ 107 h 111"/>
              <a:gd name="T60" fmla="*/ 41 w 49"/>
              <a:gd name="T61" fmla="*/ 103 h 111"/>
              <a:gd name="T62" fmla="*/ 42 w 49"/>
              <a:gd name="T63" fmla="*/ 96 h 111"/>
              <a:gd name="T64" fmla="*/ 42 w 49"/>
              <a:gd name="T65" fmla="*/ 88 h 111"/>
              <a:gd name="T66" fmla="*/ 41 w 49"/>
              <a:gd name="T67" fmla="*/ 80 h 111"/>
              <a:gd name="T68" fmla="*/ 40 w 49"/>
              <a:gd name="T69" fmla="*/ 77 h 111"/>
              <a:gd name="T70" fmla="*/ 48 w 49"/>
              <a:gd name="T71" fmla="*/ 65 h 111"/>
              <a:gd name="T72" fmla="*/ 49 w 49"/>
              <a:gd name="T73" fmla="*/ 5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111">
                <a:moveTo>
                  <a:pt x="49" y="51"/>
                </a:moveTo>
                <a:lnTo>
                  <a:pt x="47" y="37"/>
                </a:lnTo>
                <a:lnTo>
                  <a:pt x="43" y="27"/>
                </a:lnTo>
                <a:lnTo>
                  <a:pt x="48" y="24"/>
                </a:lnTo>
                <a:lnTo>
                  <a:pt x="49" y="17"/>
                </a:lnTo>
                <a:lnTo>
                  <a:pt x="49" y="10"/>
                </a:lnTo>
                <a:lnTo>
                  <a:pt x="48" y="0"/>
                </a:lnTo>
                <a:lnTo>
                  <a:pt x="43" y="0"/>
                </a:lnTo>
                <a:lnTo>
                  <a:pt x="22" y="7"/>
                </a:lnTo>
                <a:lnTo>
                  <a:pt x="12" y="12"/>
                </a:lnTo>
                <a:lnTo>
                  <a:pt x="4" y="21"/>
                </a:lnTo>
                <a:lnTo>
                  <a:pt x="2" y="35"/>
                </a:lnTo>
                <a:lnTo>
                  <a:pt x="3" y="54"/>
                </a:lnTo>
                <a:lnTo>
                  <a:pt x="2" y="58"/>
                </a:lnTo>
                <a:lnTo>
                  <a:pt x="0" y="67"/>
                </a:lnTo>
                <a:lnTo>
                  <a:pt x="0" y="75"/>
                </a:lnTo>
                <a:lnTo>
                  <a:pt x="1" y="83"/>
                </a:lnTo>
                <a:lnTo>
                  <a:pt x="3" y="87"/>
                </a:lnTo>
                <a:lnTo>
                  <a:pt x="9" y="89"/>
                </a:lnTo>
                <a:lnTo>
                  <a:pt x="11" y="88"/>
                </a:lnTo>
                <a:lnTo>
                  <a:pt x="13" y="88"/>
                </a:lnTo>
                <a:lnTo>
                  <a:pt x="17" y="96"/>
                </a:lnTo>
                <a:lnTo>
                  <a:pt x="20" y="101"/>
                </a:lnTo>
                <a:lnTo>
                  <a:pt x="20" y="104"/>
                </a:lnTo>
                <a:lnTo>
                  <a:pt x="21" y="106"/>
                </a:lnTo>
                <a:lnTo>
                  <a:pt x="21" y="108"/>
                </a:lnTo>
                <a:lnTo>
                  <a:pt x="23" y="110"/>
                </a:lnTo>
                <a:lnTo>
                  <a:pt x="27" y="111"/>
                </a:lnTo>
                <a:lnTo>
                  <a:pt x="31" y="109"/>
                </a:lnTo>
                <a:lnTo>
                  <a:pt x="37" y="107"/>
                </a:lnTo>
                <a:lnTo>
                  <a:pt x="41" y="103"/>
                </a:lnTo>
                <a:lnTo>
                  <a:pt x="42" y="96"/>
                </a:lnTo>
                <a:lnTo>
                  <a:pt x="42" y="88"/>
                </a:lnTo>
                <a:lnTo>
                  <a:pt x="41" y="80"/>
                </a:lnTo>
                <a:lnTo>
                  <a:pt x="40" y="77"/>
                </a:lnTo>
                <a:lnTo>
                  <a:pt x="48" y="65"/>
                </a:lnTo>
                <a:lnTo>
                  <a:pt x="49" y="5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0" name="Freeform 568"/>
          <p:cNvSpPr>
            <a:spLocks/>
          </p:cNvSpPr>
          <p:nvPr/>
        </p:nvSpPr>
        <p:spPr bwMode="auto">
          <a:xfrm>
            <a:off x="7893308" y="7348882"/>
            <a:ext cx="15875" cy="11113"/>
          </a:xfrm>
          <a:custGeom>
            <a:avLst/>
            <a:gdLst>
              <a:gd name="T0" fmla="*/ 17 w 31"/>
              <a:gd name="T1" fmla="*/ 0 h 20"/>
              <a:gd name="T2" fmla="*/ 15 w 31"/>
              <a:gd name="T3" fmla="*/ 2 h 20"/>
              <a:gd name="T4" fmla="*/ 11 w 31"/>
              <a:gd name="T5" fmla="*/ 3 h 20"/>
              <a:gd name="T6" fmla="*/ 1 w 31"/>
              <a:gd name="T7" fmla="*/ 2 h 20"/>
              <a:gd name="T8" fmla="*/ 0 w 31"/>
              <a:gd name="T9" fmla="*/ 6 h 20"/>
              <a:gd name="T10" fmla="*/ 6 w 31"/>
              <a:gd name="T11" fmla="*/ 10 h 20"/>
              <a:gd name="T12" fmla="*/ 9 w 31"/>
              <a:gd name="T13" fmla="*/ 10 h 20"/>
              <a:gd name="T14" fmla="*/ 11 w 31"/>
              <a:gd name="T15" fmla="*/ 15 h 20"/>
              <a:gd name="T16" fmla="*/ 17 w 31"/>
              <a:gd name="T17" fmla="*/ 17 h 20"/>
              <a:gd name="T18" fmla="*/ 19 w 31"/>
              <a:gd name="T19" fmla="*/ 19 h 20"/>
              <a:gd name="T20" fmla="*/ 20 w 31"/>
              <a:gd name="T21" fmla="*/ 20 h 20"/>
              <a:gd name="T22" fmla="*/ 24 w 31"/>
              <a:gd name="T23" fmla="*/ 20 h 20"/>
              <a:gd name="T24" fmla="*/ 27 w 31"/>
              <a:gd name="T25" fmla="*/ 20 h 20"/>
              <a:gd name="T26" fmla="*/ 29 w 31"/>
              <a:gd name="T27" fmla="*/ 19 h 20"/>
              <a:gd name="T28" fmla="*/ 31 w 31"/>
              <a:gd name="T29" fmla="*/ 16 h 20"/>
              <a:gd name="T30" fmla="*/ 31 w 31"/>
              <a:gd name="T31" fmla="*/ 13 h 20"/>
              <a:gd name="T32" fmla="*/ 31 w 31"/>
              <a:gd name="T33" fmla="*/ 11 h 20"/>
              <a:gd name="T34" fmla="*/ 31 w 31"/>
              <a:gd name="T35" fmla="*/ 9 h 20"/>
              <a:gd name="T36" fmla="*/ 29 w 31"/>
              <a:gd name="T37" fmla="*/ 6 h 20"/>
              <a:gd name="T38" fmla="*/ 19 w 31"/>
              <a:gd name="T39" fmla="*/ 0 h 20"/>
              <a:gd name="T40" fmla="*/ 17 w 31"/>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0">
                <a:moveTo>
                  <a:pt x="17" y="0"/>
                </a:moveTo>
                <a:lnTo>
                  <a:pt x="15" y="2"/>
                </a:lnTo>
                <a:lnTo>
                  <a:pt x="11" y="3"/>
                </a:lnTo>
                <a:lnTo>
                  <a:pt x="1" y="2"/>
                </a:lnTo>
                <a:lnTo>
                  <a:pt x="0" y="6"/>
                </a:lnTo>
                <a:lnTo>
                  <a:pt x="6" y="10"/>
                </a:lnTo>
                <a:lnTo>
                  <a:pt x="9" y="10"/>
                </a:lnTo>
                <a:lnTo>
                  <a:pt x="11" y="15"/>
                </a:lnTo>
                <a:lnTo>
                  <a:pt x="17" y="17"/>
                </a:lnTo>
                <a:lnTo>
                  <a:pt x="19" y="19"/>
                </a:lnTo>
                <a:lnTo>
                  <a:pt x="20" y="20"/>
                </a:lnTo>
                <a:lnTo>
                  <a:pt x="24" y="20"/>
                </a:lnTo>
                <a:lnTo>
                  <a:pt x="27" y="20"/>
                </a:lnTo>
                <a:lnTo>
                  <a:pt x="29" y="19"/>
                </a:lnTo>
                <a:lnTo>
                  <a:pt x="31" y="16"/>
                </a:lnTo>
                <a:lnTo>
                  <a:pt x="31" y="13"/>
                </a:lnTo>
                <a:lnTo>
                  <a:pt x="31" y="11"/>
                </a:lnTo>
                <a:lnTo>
                  <a:pt x="31" y="9"/>
                </a:lnTo>
                <a:lnTo>
                  <a:pt x="29" y="6"/>
                </a:lnTo>
                <a:lnTo>
                  <a:pt x="19" y="0"/>
                </a:lnTo>
                <a:lnTo>
                  <a:pt x="17"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1" name="Freeform 569"/>
          <p:cNvSpPr>
            <a:spLocks/>
          </p:cNvSpPr>
          <p:nvPr/>
        </p:nvSpPr>
        <p:spPr bwMode="auto">
          <a:xfrm>
            <a:off x="7886958" y="6874219"/>
            <a:ext cx="19050" cy="49213"/>
          </a:xfrm>
          <a:custGeom>
            <a:avLst/>
            <a:gdLst>
              <a:gd name="T0" fmla="*/ 21 w 35"/>
              <a:gd name="T1" fmla="*/ 3 h 91"/>
              <a:gd name="T2" fmla="*/ 16 w 35"/>
              <a:gd name="T3" fmla="*/ 0 h 91"/>
              <a:gd name="T4" fmla="*/ 10 w 35"/>
              <a:gd name="T5" fmla="*/ 0 h 91"/>
              <a:gd name="T6" fmla="*/ 4 w 35"/>
              <a:gd name="T7" fmla="*/ 6 h 91"/>
              <a:gd name="T8" fmla="*/ 0 w 35"/>
              <a:gd name="T9" fmla="*/ 14 h 91"/>
              <a:gd name="T10" fmla="*/ 2 w 35"/>
              <a:gd name="T11" fmla="*/ 17 h 91"/>
              <a:gd name="T12" fmla="*/ 6 w 35"/>
              <a:gd name="T13" fmla="*/ 20 h 91"/>
              <a:gd name="T14" fmla="*/ 7 w 35"/>
              <a:gd name="T15" fmla="*/ 26 h 91"/>
              <a:gd name="T16" fmla="*/ 4 w 35"/>
              <a:gd name="T17" fmla="*/ 27 h 91"/>
              <a:gd name="T18" fmla="*/ 2 w 35"/>
              <a:gd name="T19" fmla="*/ 28 h 91"/>
              <a:gd name="T20" fmla="*/ 1 w 35"/>
              <a:gd name="T21" fmla="*/ 31 h 91"/>
              <a:gd name="T22" fmla="*/ 3 w 35"/>
              <a:gd name="T23" fmla="*/ 33 h 91"/>
              <a:gd name="T24" fmla="*/ 8 w 35"/>
              <a:gd name="T25" fmla="*/ 29 h 91"/>
              <a:gd name="T26" fmla="*/ 10 w 35"/>
              <a:gd name="T27" fmla="*/ 29 h 91"/>
              <a:gd name="T28" fmla="*/ 9 w 35"/>
              <a:gd name="T29" fmla="*/ 34 h 91"/>
              <a:gd name="T30" fmla="*/ 8 w 35"/>
              <a:gd name="T31" fmla="*/ 41 h 91"/>
              <a:gd name="T32" fmla="*/ 8 w 35"/>
              <a:gd name="T33" fmla="*/ 46 h 91"/>
              <a:gd name="T34" fmla="*/ 10 w 35"/>
              <a:gd name="T35" fmla="*/ 51 h 91"/>
              <a:gd name="T36" fmla="*/ 11 w 35"/>
              <a:gd name="T37" fmla="*/ 57 h 91"/>
              <a:gd name="T38" fmla="*/ 10 w 35"/>
              <a:gd name="T39" fmla="*/ 69 h 91"/>
              <a:gd name="T40" fmla="*/ 11 w 35"/>
              <a:gd name="T41" fmla="*/ 75 h 91"/>
              <a:gd name="T42" fmla="*/ 14 w 35"/>
              <a:gd name="T43" fmla="*/ 78 h 91"/>
              <a:gd name="T44" fmla="*/ 14 w 35"/>
              <a:gd name="T45" fmla="*/ 79 h 91"/>
              <a:gd name="T46" fmla="*/ 19 w 35"/>
              <a:gd name="T47" fmla="*/ 88 h 91"/>
              <a:gd name="T48" fmla="*/ 21 w 35"/>
              <a:gd name="T49" fmla="*/ 89 h 91"/>
              <a:gd name="T50" fmla="*/ 27 w 35"/>
              <a:gd name="T51" fmla="*/ 91 h 91"/>
              <a:gd name="T52" fmla="*/ 29 w 35"/>
              <a:gd name="T53" fmla="*/ 89 h 91"/>
              <a:gd name="T54" fmla="*/ 31 w 35"/>
              <a:gd name="T55" fmla="*/ 83 h 91"/>
              <a:gd name="T56" fmla="*/ 35 w 35"/>
              <a:gd name="T57" fmla="*/ 69 h 91"/>
              <a:gd name="T58" fmla="*/ 35 w 35"/>
              <a:gd name="T59" fmla="*/ 63 h 91"/>
              <a:gd name="T60" fmla="*/ 32 w 35"/>
              <a:gd name="T61" fmla="*/ 59 h 91"/>
              <a:gd name="T62" fmla="*/ 30 w 35"/>
              <a:gd name="T63" fmla="*/ 56 h 91"/>
              <a:gd name="T64" fmla="*/ 29 w 35"/>
              <a:gd name="T65" fmla="*/ 51 h 91"/>
              <a:gd name="T66" fmla="*/ 27 w 35"/>
              <a:gd name="T67" fmla="*/ 26 h 91"/>
              <a:gd name="T68" fmla="*/ 23 w 35"/>
              <a:gd name="T69" fmla="*/ 17 h 91"/>
              <a:gd name="T70" fmla="*/ 23 w 35"/>
              <a:gd name="T71" fmla="*/ 13 h 91"/>
              <a:gd name="T72" fmla="*/ 25 w 35"/>
              <a:gd name="T73" fmla="*/ 6 h 91"/>
              <a:gd name="T74" fmla="*/ 21 w 35"/>
              <a:gd name="T7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91">
                <a:moveTo>
                  <a:pt x="21" y="3"/>
                </a:moveTo>
                <a:lnTo>
                  <a:pt x="16" y="0"/>
                </a:lnTo>
                <a:lnTo>
                  <a:pt x="10" y="0"/>
                </a:lnTo>
                <a:lnTo>
                  <a:pt x="4" y="6"/>
                </a:lnTo>
                <a:lnTo>
                  <a:pt x="0" y="14"/>
                </a:lnTo>
                <a:lnTo>
                  <a:pt x="2" y="17"/>
                </a:lnTo>
                <a:lnTo>
                  <a:pt x="6" y="20"/>
                </a:lnTo>
                <a:lnTo>
                  <a:pt x="7" y="26"/>
                </a:lnTo>
                <a:lnTo>
                  <a:pt x="4" y="27"/>
                </a:lnTo>
                <a:lnTo>
                  <a:pt x="2" y="28"/>
                </a:lnTo>
                <a:lnTo>
                  <a:pt x="1" y="31"/>
                </a:lnTo>
                <a:lnTo>
                  <a:pt x="3" y="33"/>
                </a:lnTo>
                <a:lnTo>
                  <a:pt x="8" y="29"/>
                </a:lnTo>
                <a:lnTo>
                  <a:pt x="10" y="29"/>
                </a:lnTo>
                <a:lnTo>
                  <a:pt x="9" y="34"/>
                </a:lnTo>
                <a:lnTo>
                  <a:pt x="8" y="41"/>
                </a:lnTo>
                <a:lnTo>
                  <a:pt x="8" y="46"/>
                </a:lnTo>
                <a:lnTo>
                  <a:pt x="10" y="51"/>
                </a:lnTo>
                <a:lnTo>
                  <a:pt x="11" y="57"/>
                </a:lnTo>
                <a:lnTo>
                  <a:pt x="10" y="69"/>
                </a:lnTo>
                <a:lnTo>
                  <a:pt x="11" y="75"/>
                </a:lnTo>
                <a:lnTo>
                  <a:pt x="14" y="78"/>
                </a:lnTo>
                <a:lnTo>
                  <a:pt x="14" y="79"/>
                </a:lnTo>
                <a:lnTo>
                  <a:pt x="19" y="88"/>
                </a:lnTo>
                <a:lnTo>
                  <a:pt x="21" y="89"/>
                </a:lnTo>
                <a:lnTo>
                  <a:pt x="27" y="91"/>
                </a:lnTo>
                <a:lnTo>
                  <a:pt x="29" y="89"/>
                </a:lnTo>
                <a:lnTo>
                  <a:pt x="31" y="83"/>
                </a:lnTo>
                <a:lnTo>
                  <a:pt x="35" y="69"/>
                </a:lnTo>
                <a:lnTo>
                  <a:pt x="35" y="63"/>
                </a:lnTo>
                <a:lnTo>
                  <a:pt x="32" y="59"/>
                </a:lnTo>
                <a:lnTo>
                  <a:pt x="30" y="56"/>
                </a:lnTo>
                <a:lnTo>
                  <a:pt x="29" y="51"/>
                </a:lnTo>
                <a:lnTo>
                  <a:pt x="27" y="26"/>
                </a:lnTo>
                <a:lnTo>
                  <a:pt x="23" y="17"/>
                </a:lnTo>
                <a:lnTo>
                  <a:pt x="23" y="13"/>
                </a:lnTo>
                <a:lnTo>
                  <a:pt x="25" y="6"/>
                </a:lnTo>
                <a:lnTo>
                  <a:pt x="21" y="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2" name="Freeform 570"/>
          <p:cNvSpPr>
            <a:spLocks/>
          </p:cNvSpPr>
          <p:nvPr/>
        </p:nvSpPr>
        <p:spPr bwMode="auto">
          <a:xfrm>
            <a:off x="7939345" y="7094882"/>
            <a:ext cx="20638" cy="22225"/>
          </a:xfrm>
          <a:custGeom>
            <a:avLst/>
            <a:gdLst>
              <a:gd name="T0" fmla="*/ 31 w 38"/>
              <a:gd name="T1" fmla="*/ 6 h 41"/>
              <a:gd name="T2" fmla="*/ 18 w 38"/>
              <a:gd name="T3" fmla="*/ 0 h 41"/>
              <a:gd name="T4" fmla="*/ 12 w 38"/>
              <a:gd name="T5" fmla="*/ 1 h 41"/>
              <a:gd name="T6" fmla="*/ 9 w 38"/>
              <a:gd name="T7" fmla="*/ 4 h 41"/>
              <a:gd name="T8" fmla="*/ 6 w 38"/>
              <a:gd name="T9" fmla="*/ 11 h 41"/>
              <a:gd name="T10" fmla="*/ 3 w 38"/>
              <a:gd name="T11" fmla="*/ 16 h 41"/>
              <a:gd name="T12" fmla="*/ 2 w 38"/>
              <a:gd name="T13" fmla="*/ 17 h 41"/>
              <a:gd name="T14" fmla="*/ 1 w 38"/>
              <a:gd name="T15" fmla="*/ 20 h 41"/>
              <a:gd name="T16" fmla="*/ 0 w 38"/>
              <a:gd name="T17" fmla="*/ 22 h 41"/>
              <a:gd name="T18" fmla="*/ 0 w 38"/>
              <a:gd name="T19" fmla="*/ 23 h 41"/>
              <a:gd name="T20" fmla="*/ 1 w 38"/>
              <a:gd name="T21" fmla="*/ 24 h 41"/>
              <a:gd name="T22" fmla="*/ 2 w 38"/>
              <a:gd name="T23" fmla="*/ 24 h 41"/>
              <a:gd name="T24" fmla="*/ 6 w 38"/>
              <a:gd name="T25" fmla="*/ 22 h 41"/>
              <a:gd name="T26" fmla="*/ 7 w 38"/>
              <a:gd name="T27" fmla="*/ 24 h 41"/>
              <a:gd name="T28" fmla="*/ 7 w 38"/>
              <a:gd name="T29" fmla="*/ 29 h 41"/>
              <a:gd name="T30" fmla="*/ 7 w 38"/>
              <a:gd name="T31" fmla="*/ 31 h 41"/>
              <a:gd name="T32" fmla="*/ 8 w 38"/>
              <a:gd name="T33" fmla="*/ 33 h 41"/>
              <a:gd name="T34" fmla="*/ 9 w 38"/>
              <a:gd name="T35" fmla="*/ 40 h 41"/>
              <a:gd name="T36" fmla="*/ 11 w 38"/>
              <a:gd name="T37" fmla="*/ 41 h 41"/>
              <a:gd name="T38" fmla="*/ 19 w 38"/>
              <a:gd name="T39" fmla="*/ 31 h 41"/>
              <a:gd name="T40" fmla="*/ 20 w 38"/>
              <a:gd name="T41" fmla="*/ 30 h 41"/>
              <a:gd name="T42" fmla="*/ 23 w 38"/>
              <a:gd name="T43" fmla="*/ 24 h 41"/>
              <a:gd name="T44" fmla="*/ 28 w 38"/>
              <a:gd name="T45" fmla="*/ 21 h 41"/>
              <a:gd name="T46" fmla="*/ 32 w 38"/>
              <a:gd name="T47" fmla="*/ 20 h 41"/>
              <a:gd name="T48" fmla="*/ 38 w 38"/>
              <a:gd name="T49" fmla="*/ 19 h 41"/>
              <a:gd name="T50" fmla="*/ 36 w 38"/>
              <a:gd name="T51" fmla="*/ 12 h 41"/>
              <a:gd name="T52" fmla="*/ 31 w 38"/>
              <a:gd name="T5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41">
                <a:moveTo>
                  <a:pt x="31" y="6"/>
                </a:moveTo>
                <a:lnTo>
                  <a:pt x="18" y="0"/>
                </a:lnTo>
                <a:lnTo>
                  <a:pt x="12" y="1"/>
                </a:lnTo>
                <a:lnTo>
                  <a:pt x="9" y="4"/>
                </a:lnTo>
                <a:lnTo>
                  <a:pt x="6" y="11"/>
                </a:lnTo>
                <a:lnTo>
                  <a:pt x="3" y="16"/>
                </a:lnTo>
                <a:lnTo>
                  <a:pt x="2" y="17"/>
                </a:lnTo>
                <a:lnTo>
                  <a:pt x="1" y="20"/>
                </a:lnTo>
                <a:lnTo>
                  <a:pt x="0" y="22"/>
                </a:lnTo>
                <a:lnTo>
                  <a:pt x="0" y="23"/>
                </a:lnTo>
                <a:lnTo>
                  <a:pt x="1" y="24"/>
                </a:lnTo>
                <a:lnTo>
                  <a:pt x="2" y="24"/>
                </a:lnTo>
                <a:lnTo>
                  <a:pt x="6" y="22"/>
                </a:lnTo>
                <a:lnTo>
                  <a:pt x="7" y="24"/>
                </a:lnTo>
                <a:lnTo>
                  <a:pt x="7" y="29"/>
                </a:lnTo>
                <a:lnTo>
                  <a:pt x="7" y="31"/>
                </a:lnTo>
                <a:lnTo>
                  <a:pt x="8" y="33"/>
                </a:lnTo>
                <a:lnTo>
                  <a:pt x="9" y="40"/>
                </a:lnTo>
                <a:lnTo>
                  <a:pt x="11" y="41"/>
                </a:lnTo>
                <a:lnTo>
                  <a:pt x="19" y="31"/>
                </a:lnTo>
                <a:lnTo>
                  <a:pt x="20" y="30"/>
                </a:lnTo>
                <a:lnTo>
                  <a:pt x="23" y="24"/>
                </a:lnTo>
                <a:lnTo>
                  <a:pt x="28" y="21"/>
                </a:lnTo>
                <a:lnTo>
                  <a:pt x="32" y="20"/>
                </a:lnTo>
                <a:lnTo>
                  <a:pt x="38" y="19"/>
                </a:lnTo>
                <a:lnTo>
                  <a:pt x="36" y="12"/>
                </a:lnTo>
                <a:lnTo>
                  <a:pt x="31"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3" name="Freeform 571"/>
          <p:cNvSpPr>
            <a:spLocks/>
          </p:cNvSpPr>
          <p:nvPr/>
        </p:nvSpPr>
        <p:spPr bwMode="auto">
          <a:xfrm>
            <a:off x="7959983" y="6975819"/>
            <a:ext cx="19050" cy="38100"/>
          </a:xfrm>
          <a:custGeom>
            <a:avLst/>
            <a:gdLst>
              <a:gd name="T0" fmla="*/ 33 w 37"/>
              <a:gd name="T1" fmla="*/ 0 h 73"/>
              <a:gd name="T2" fmla="*/ 31 w 37"/>
              <a:gd name="T3" fmla="*/ 2 h 73"/>
              <a:gd name="T4" fmla="*/ 20 w 37"/>
              <a:gd name="T5" fmla="*/ 22 h 73"/>
              <a:gd name="T6" fmla="*/ 15 w 37"/>
              <a:gd name="T7" fmla="*/ 29 h 73"/>
              <a:gd name="T8" fmla="*/ 12 w 37"/>
              <a:gd name="T9" fmla="*/ 33 h 73"/>
              <a:gd name="T10" fmla="*/ 9 w 37"/>
              <a:gd name="T11" fmla="*/ 44 h 73"/>
              <a:gd name="T12" fmla="*/ 8 w 37"/>
              <a:gd name="T13" fmla="*/ 46 h 73"/>
              <a:gd name="T14" fmla="*/ 5 w 37"/>
              <a:gd name="T15" fmla="*/ 47 h 73"/>
              <a:gd name="T16" fmla="*/ 3 w 37"/>
              <a:gd name="T17" fmla="*/ 52 h 73"/>
              <a:gd name="T18" fmla="*/ 3 w 37"/>
              <a:gd name="T19" fmla="*/ 57 h 73"/>
              <a:gd name="T20" fmla="*/ 5 w 37"/>
              <a:gd name="T21" fmla="*/ 61 h 73"/>
              <a:gd name="T22" fmla="*/ 1 w 37"/>
              <a:gd name="T23" fmla="*/ 63 h 73"/>
              <a:gd name="T24" fmla="*/ 0 w 37"/>
              <a:gd name="T25" fmla="*/ 73 h 73"/>
              <a:gd name="T26" fmla="*/ 2 w 37"/>
              <a:gd name="T27" fmla="*/ 73 h 73"/>
              <a:gd name="T28" fmla="*/ 6 w 37"/>
              <a:gd name="T29" fmla="*/ 69 h 73"/>
              <a:gd name="T30" fmla="*/ 12 w 37"/>
              <a:gd name="T31" fmla="*/ 63 h 73"/>
              <a:gd name="T32" fmla="*/ 16 w 37"/>
              <a:gd name="T33" fmla="*/ 57 h 73"/>
              <a:gd name="T34" fmla="*/ 26 w 37"/>
              <a:gd name="T35" fmla="*/ 32 h 73"/>
              <a:gd name="T36" fmla="*/ 29 w 37"/>
              <a:gd name="T37" fmla="*/ 35 h 73"/>
              <a:gd name="T38" fmla="*/ 31 w 37"/>
              <a:gd name="T39" fmla="*/ 32 h 73"/>
              <a:gd name="T40" fmla="*/ 33 w 37"/>
              <a:gd name="T41" fmla="*/ 24 h 73"/>
              <a:gd name="T42" fmla="*/ 37 w 37"/>
              <a:gd name="T43" fmla="*/ 14 h 73"/>
              <a:gd name="T44" fmla="*/ 37 w 37"/>
              <a:gd name="T45" fmla="*/ 7 h 73"/>
              <a:gd name="T46" fmla="*/ 36 w 37"/>
              <a:gd name="T47" fmla="*/ 3 h 73"/>
              <a:gd name="T48" fmla="*/ 33 w 37"/>
              <a:gd name="T4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73">
                <a:moveTo>
                  <a:pt x="33" y="0"/>
                </a:moveTo>
                <a:lnTo>
                  <a:pt x="31" y="2"/>
                </a:lnTo>
                <a:lnTo>
                  <a:pt x="20" y="22"/>
                </a:lnTo>
                <a:lnTo>
                  <a:pt x="15" y="29"/>
                </a:lnTo>
                <a:lnTo>
                  <a:pt x="12" y="33"/>
                </a:lnTo>
                <a:lnTo>
                  <a:pt x="9" y="44"/>
                </a:lnTo>
                <a:lnTo>
                  <a:pt x="8" y="46"/>
                </a:lnTo>
                <a:lnTo>
                  <a:pt x="5" y="47"/>
                </a:lnTo>
                <a:lnTo>
                  <a:pt x="3" y="52"/>
                </a:lnTo>
                <a:lnTo>
                  <a:pt x="3" y="57"/>
                </a:lnTo>
                <a:lnTo>
                  <a:pt x="5" y="61"/>
                </a:lnTo>
                <a:lnTo>
                  <a:pt x="1" y="63"/>
                </a:lnTo>
                <a:lnTo>
                  <a:pt x="0" y="73"/>
                </a:lnTo>
                <a:lnTo>
                  <a:pt x="2" y="73"/>
                </a:lnTo>
                <a:lnTo>
                  <a:pt x="6" y="69"/>
                </a:lnTo>
                <a:lnTo>
                  <a:pt x="12" y="63"/>
                </a:lnTo>
                <a:lnTo>
                  <a:pt x="16" y="57"/>
                </a:lnTo>
                <a:lnTo>
                  <a:pt x="26" y="32"/>
                </a:lnTo>
                <a:lnTo>
                  <a:pt x="29" y="35"/>
                </a:lnTo>
                <a:lnTo>
                  <a:pt x="31" y="32"/>
                </a:lnTo>
                <a:lnTo>
                  <a:pt x="33" y="24"/>
                </a:lnTo>
                <a:lnTo>
                  <a:pt x="37" y="14"/>
                </a:lnTo>
                <a:lnTo>
                  <a:pt x="37" y="7"/>
                </a:lnTo>
                <a:lnTo>
                  <a:pt x="36" y="3"/>
                </a:lnTo>
                <a:lnTo>
                  <a:pt x="3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4" name="Freeform 572"/>
          <p:cNvSpPr>
            <a:spLocks/>
          </p:cNvSpPr>
          <p:nvPr/>
        </p:nvSpPr>
        <p:spPr bwMode="auto">
          <a:xfrm>
            <a:off x="7885370" y="6950419"/>
            <a:ext cx="28575" cy="79375"/>
          </a:xfrm>
          <a:custGeom>
            <a:avLst/>
            <a:gdLst>
              <a:gd name="T0" fmla="*/ 51 w 54"/>
              <a:gd name="T1" fmla="*/ 109 h 150"/>
              <a:gd name="T2" fmla="*/ 53 w 54"/>
              <a:gd name="T3" fmla="*/ 103 h 150"/>
              <a:gd name="T4" fmla="*/ 54 w 54"/>
              <a:gd name="T5" fmla="*/ 99 h 150"/>
              <a:gd name="T6" fmla="*/ 53 w 54"/>
              <a:gd name="T7" fmla="*/ 93 h 150"/>
              <a:gd name="T8" fmla="*/ 41 w 54"/>
              <a:gd name="T9" fmla="*/ 58 h 150"/>
              <a:gd name="T10" fmla="*/ 40 w 54"/>
              <a:gd name="T11" fmla="*/ 47 h 150"/>
              <a:gd name="T12" fmla="*/ 37 w 54"/>
              <a:gd name="T13" fmla="*/ 41 h 150"/>
              <a:gd name="T14" fmla="*/ 32 w 54"/>
              <a:gd name="T15" fmla="*/ 36 h 150"/>
              <a:gd name="T16" fmla="*/ 31 w 54"/>
              <a:gd name="T17" fmla="*/ 30 h 150"/>
              <a:gd name="T18" fmla="*/ 29 w 54"/>
              <a:gd name="T19" fmla="*/ 19 h 150"/>
              <a:gd name="T20" fmla="*/ 18 w 54"/>
              <a:gd name="T21" fmla="*/ 0 h 150"/>
              <a:gd name="T22" fmla="*/ 14 w 54"/>
              <a:gd name="T23" fmla="*/ 0 h 150"/>
              <a:gd name="T24" fmla="*/ 11 w 54"/>
              <a:gd name="T25" fmla="*/ 4 h 150"/>
              <a:gd name="T26" fmla="*/ 11 w 54"/>
              <a:gd name="T27" fmla="*/ 12 h 150"/>
              <a:gd name="T28" fmla="*/ 4 w 54"/>
              <a:gd name="T29" fmla="*/ 16 h 150"/>
              <a:gd name="T30" fmla="*/ 2 w 54"/>
              <a:gd name="T31" fmla="*/ 20 h 150"/>
              <a:gd name="T32" fmla="*/ 2 w 54"/>
              <a:gd name="T33" fmla="*/ 24 h 150"/>
              <a:gd name="T34" fmla="*/ 3 w 54"/>
              <a:gd name="T35" fmla="*/ 31 h 150"/>
              <a:gd name="T36" fmla="*/ 0 w 54"/>
              <a:gd name="T37" fmla="*/ 32 h 150"/>
              <a:gd name="T38" fmla="*/ 2 w 54"/>
              <a:gd name="T39" fmla="*/ 39 h 150"/>
              <a:gd name="T40" fmla="*/ 8 w 54"/>
              <a:gd name="T41" fmla="*/ 50 h 150"/>
              <a:gd name="T42" fmla="*/ 10 w 54"/>
              <a:gd name="T43" fmla="*/ 56 h 150"/>
              <a:gd name="T44" fmla="*/ 8 w 54"/>
              <a:gd name="T45" fmla="*/ 53 h 150"/>
              <a:gd name="T46" fmla="*/ 7 w 54"/>
              <a:gd name="T47" fmla="*/ 52 h 150"/>
              <a:gd name="T48" fmla="*/ 5 w 54"/>
              <a:gd name="T49" fmla="*/ 52 h 150"/>
              <a:gd name="T50" fmla="*/ 3 w 54"/>
              <a:gd name="T51" fmla="*/ 52 h 150"/>
              <a:gd name="T52" fmla="*/ 4 w 54"/>
              <a:gd name="T53" fmla="*/ 75 h 150"/>
              <a:gd name="T54" fmla="*/ 7 w 54"/>
              <a:gd name="T55" fmla="*/ 85 h 150"/>
              <a:gd name="T56" fmla="*/ 15 w 54"/>
              <a:gd name="T57" fmla="*/ 85 h 150"/>
              <a:gd name="T58" fmla="*/ 11 w 54"/>
              <a:gd name="T59" fmla="*/ 92 h 150"/>
              <a:gd name="T60" fmla="*/ 8 w 54"/>
              <a:gd name="T61" fmla="*/ 100 h 150"/>
              <a:gd name="T62" fmla="*/ 11 w 54"/>
              <a:gd name="T63" fmla="*/ 106 h 150"/>
              <a:gd name="T64" fmla="*/ 16 w 54"/>
              <a:gd name="T65" fmla="*/ 107 h 150"/>
              <a:gd name="T66" fmla="*/ 14 w 54"/>
              <a:gd name="T67" fmla="*/ 113 h 150"/>
              <a:gd name="T68" fmla="*/ 15 w 54"/>
              <a:gd name="T69" fmla="*/ 119 h 150"/>
              <a:gd name="T70" fmla="*/ 17 w 54"/>
              <a:gd name="T71" fmla="*/ 123 h 150"/>
              <a:gd name="T72" fmla="*/ 22 w 54"/>
              <a:gd name="T73" fmla="*/ 121 h 150"/>
              <a:gd name="T74" fmla="*/ 25 w 54"/>
              <a:gd name="T75" fmla="*/ 121 h 150"/>
              <a:gd name="T76" fmla="*/ 25 w 54"/>
              <a:gd name="T77" fmla="*/ 126 h 150"/>
              <a:gd name="T78" fmla="*/ 24 w 54"/>
              <a:gd name="T79" fmla="*/ 131 h 150"/>
              <a:gd name="T80" fmla="*/ 20 w 54"/>
              <a:gd name="T81" fmla="*/ 136 h 150"/>
              <a:gd name="T82" fmla="*/ 23 w 54"/>
              <a:gd name="T83" fmla="*/ 137 h 150"/>
              <a:gd name="T84" fmla="*/ 23 w 54"/>
              <a:gd name="T85" fmla="*/ 140 h 150"/>
              <a:gd name="T86" fmla="*/ 22 w 54"/>
              <a:gd name="T87" fmla="*/ 145 h 150"/>
              <a:gd name="T88" fmla="*/ 21 w 54"/>
              <a:gd name="T89" fmla="*/ 150 h 150"/>
              <a:gd name="T90" fmla="*/ 30 w 54"/>
              <a:gd name="T91" fmla="*/ 146 h 150"/>
              <a:gd name="T92" fmla="*/ 37 w 54"/>
              <a:gd name="T93" fmla="*/ 138 h 150"/>
              <a:gd name="T94" fmla="*/ 42 w 54"/>
              <a:gd name="T95" fmla="*/ 129 h 150"/>
              <a:gd name="T96" fmla="*/ 49 w 54"/>
              <a:gd name="T97" fmla="*/ 115 h 150"/>
              <a:gd name="T98" fmla="*/ 51 w 54"/>
              <a:gd name="T99" fmla="*/ 10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150">
                <a:moveTo>
                  <a:pt x="51" y="109"/>
                </a:moveTo>
                <a:lnTo>
                  <a:pt x="53" y="103"/>
                </a:lnTo>
                <a:lnTo>
                  <a:pt x="54" y="99"/>
                </a:lnTo>
                <a:lnTo>
                  <a:pt x="53" y="93"/>
                </a:lnTo>
                <a:lnTo>
                  <a:pt x="41" y="58"/>
                </a:lnTo>
                <a:lnTo>
                  <a:pt x="40" y="47"/>
                </a:lnTo>
                <a:lnTo>
                  <a:pt x="37" y="41"/>
                </a:lnTo>
                <a:lnTo>
                  <a:pt x="32" y="36"/>
                </a:lnTo>
                <a:lnTo>
                  <a:pt x="31" y="30"/>
                </a:lnTo>
                <a:lnTo>
                  <a:pt x="29" y="19"/>
                </a:lnTo>
                <a:lnTo>
                  <a:pt x="18" y="0"/>
                </a:lnTo>
                <a:lnTo>
                  <a:pt x="14" y="0"/>
                </a:lnTo>
                <a:lnTo>
                  <a:pt x="11" y="4"/>
                </a:lnTo>
                <a:lnTo>
                  <a:pt x="11" y="12"/>
                </a:lnTo>
                <a:lnTo>
                  <a:pt x="4" y="16"/>
                </a:lnTo>
                <a:lnTo>
                  <a:pt x="2" y="20"/>
                </a:lnTo>
                <a:lnTo>
                  <a:pt x="2" y="24"/>
                </a:lnTo>
                <a:lnTo>
                  <a:pt x="3" y="31"/>
                </a:lnTo>
                <a:lnTo>
                  <a:pt x="0" y="32"/>
                </a:lnTo>
                <a:lnTo>
                  <a:pt x="2" y="39"/>
                </a:lnTo>
                <a:lnTo>
                  <a:pt x="8" y="50"/>
                </a:lnTo>
                <a:lnTo>
                  <a:pt x="10" y="56"/>
                </a:lnTo>
                <a:lnTo>
                  <a:pt x="8" y="53"/>
                </a:lnTo>
                <a:lnTo>
                  <a:pt x="7" y="52"/>
                </a:lnTo>
                <a:lnTo>
                  <a:pt x="5" y="52"/>
                </a:lnTo>
                <a:lnTo>
                  <a:pt x="3" y="52"/>
                </a:lnTo>
                <a:lnTo>
                  <a:pt x="4" y="75"/>
                </a:lnTo>
                <a:lnTo>
                  <a:pt x="7" y="85"/>
                </a:lnTo>
                <a:lnTo>
                  <a:pt x="15" y="85"/>
                </a:lnTo>
                <a:lnTo>
                  <a:pt x="11" y="92"/>
                </a:lnTo>
                <a:lnTo>
                  <a:pt x="8" y="100"/>
                </a:lnTo>
                <a:lnTo>
                  <a:pt x="11" y="106"/>
                </a:lnTo>
                <a:lnTo>
                  <a:pt x="16" y="107"/>
                </a:lnTo>
                <a:lnTo>
                  <a:pt x="14" y="113"/>
                </a:lnTo>
                <a:lnTo>
                  <a:pt x="15" y="119"/>
                </a:lnTo>
                <a:lnTo>
                  <a:pt x="17" y="123"/>
                </a:lnTo>
                <a:lnTo>
                  <a:pt x="22" y="121"/>
                </a:lnTo>
                <a:lnTo>
                  <a:pt x="25" y="121"/>
                </a:lnTo>
                <a:lnTo>
                  <a:pt x="25" y="126"/>
                </a:lnTo>
                <a:lnTo>
                  <a:pt x="24" y="131"/>
                </a:lnTo>
                <a:lnTo>
                  <a:pt x="20" y="136"/>
                </a:lnTo>
                <a:lnTo>
                  <a:pt x="23" y="137"/>
                </a:lnTo>
                <a:lnTo>
                  <a:pt x="23" y="140"/>
                </a:lnTo>
                <a:lnTo>
                  <a:pt x="22" y="145"/>
                </a:lnTo>
                <a:lnTo>
                  <a:pt x="21" y="150"/>
                </a:lnTo>
                <a:lnTo>
                  <a:pt x="30" y="146"/>
                </a:lnTo>
                <a:lnTo>
                  <a:pt x="37" y="138"/>
                </a:lnTo>
                <a:lnTo>
                  <a:pt x="42" y="129"/>
                </a:lnTo>
                <a:lnTo>
                  <a:pt x="49" y="115"/>
                </a:lnTo>
                <a:lnTo>
                  <a:pt x="51" y="10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5" name="Freeform 573"/>
          <p:cNvSpPr>
            <a:spLocks/>
          </p:cNvSpPr>
          <p:nvPr/>
        </p:nvSpPr>
        <p:spPr bwMode="auto">
          <a:xfrm>
            <a:off x="8947408" y="5958232"/>
            <a:ext cx="1282700" cy="2278063"/>
          </a:xfrm>
          <a:custGeom>
            <a:avLst/>
            <a:gdLst>
              <a:gd name="T0" fmla="*/ 1223 w 2423"/>
              <a:gd name="T1" fmla="*/ 4209 h 4304"/>
              <a:gd name="T2" fmla="*/ 917 w 2423"/>
              <a:gd name="T3" fmla="*/ 4134 h 4304"/>
              <a:gd name="T4" fmla="*/ 893 w 2423"/>
              <a:gd name="T5" fmla="*/ 4082 h 4304"/>
              <a:gd name="T6" fmla="*/ 862 w 2423"/>
              <a:gd name="T7" fmla="*/ 4056 h 4304"/>
              <a:gd name="T8" fmla="*/ 846 w 2423"/>
              <a:gd name="T9" fmla="*/ 4027 h 4304"/>
              <a:gd name="T10" fmla="*/ 831 w 2423"/>
              <a:gd name="T11" fmla="*/ 4001 h 4304"/>
              <a:gd name="T12" fmla="*/ 824 w 2423"/>
              <a:gd name="T13" fmla="*/ 3937 h 4304"/>
              <a:gd name="T14" fmla="*/ 805 w 2423"/>
              <a:gd name="T15" fmla="*/ 3923 h 4304"/>
              <a:gd name="T16" fmla="*/ 823 w 2423"/>
              <a:gd name="T17" fmla="*/ 3893 h 4304"/>
              <a:gd name="T18" fmla="*/ 835 w 2423"/>
              <a:gd name="T19" fmla="*/ 3864 h 4304"/>
              <a:gd name="T20" fmla="*/ 836 w 2423"/>
              <a:gd name="T21" fmla="*/ 3804 h 4304"/>
              <a:gd name="T22" fmla="*/ 851 w 2423"/>
              <a:gd name="T23" fmla="*/ 3758 h 4304"/>
              <a:gd name="T24" fmla="*/ 845 w 2423"/>
              <a:gd name="T25" fmla="*/ 3732 h 4304"/>
              <a:gd name="T26" fmla="*/ 845 w 2423"/>
              <a:gd name="T27" fmla="*/ 3677 h 4304"/>
              <a:gd name="T28" fmla="*/ 835 w 2423"/>
              <a:gd name="T29" fmla="*/ 3622 h 4304"/>
              <a:gd name="T30" fmla="*/ 812 w 2423"/>
              <a:gd name="T31" fmla="*/ 3557 h 4304"/>
              <a:gd name="T32" fmla="*/ 761 w 2423"/>
              <a:gd name="T33" fmla="*/ 3552 h 4304"/>
              <a:gd name="T34" fmla="*/ 753 w 2423"/>
              <a:gd name="T35" fmla="*/ 3496 h 4304"/>
              <a:gd name="T36" fmla="*/ 728 w 2423"/>
              <a:gd name="T37" fmla="*/ 3468 h 4304"/>
              <a:gd name="T38" fmla="*/ 687 w 2423"/>
              <a:gd name="T39" fmla="*/ 3426 h 4304"/>
              <a:gd name="T40" fmla="*/ 703 w 2423"/>
              <a:gd name="T41" fmla="*/ 3385 h 4304"/>
              <a:gd name="T42" fmla="*/ 676 w 2423"/>
              <a:gd name="T43" fmla="*/ 3347 h 4304"/>
              <a:gd name="T44" fmla="*/ 627 w 2423"/>
              <a:gd name="T45" fmla="*/ 3299 h 4304"/>
              <a:gd name="T46" fmla="*/ 595 w 2423"/>
              <a:gd name="T47" fmla="*/ 3239 h 4304"/>
              <a:gd name="T48" fmla="*/ 585 w 2423"/>
              <a:gd name="T49" fmla="*/ 3200 h 4304"/>
              <a:gd name="T50" fmla="*/ 562 w 2423"/>
              <a:gd name="T51" fmla="*/ 3133 h 4304"/>
              <a:gd name="T52" fmla="*/ 541 w 2423"/>
              <a:gd name="T53" fmla="*/ 3069 h 4304"/>
              <a:gd name="T54" fmla="*/ 520 w 2423"/>
              <a:gd name="T55" fmla="*/ 3038 h 4304"/>
              <a:gd name="T56" fmla="*/ 495 w 2423"/>
              <a:gd name="T57" fmla="*/ 3064 h 4304"/>
              <a:gd name="T58" fmla="*/ 463 w 2423"/>
              <a:gd name="T59" fmla="*/ 3008 h 4304"/>
              <a:gd name="T60" fmla="*/ 450 w 2423"/>
              <a:gd name="T61" fmla="*/ 2958 h 4304"/>
              <a:gd name="T62" fmla="*/ 426 w 2423"/>
              <a:gd name="T63" fmla="*/ 2926 h 4304"/>
              <a:gd name="T64" fmla="*/ 428 w 2423"/>
              <a:gd name="T65" fmla="*/ 2884 h 4304"/>
              <a:gd name="T66" fmla="*/ 363 w 2423"/>
              <a:gd name="T67" fmla="*/ 2880 h 4304"/>
              <a:gd name="T68" fmla="*/ 352 w 2423"/>
              <a:gd name="T69" fmla="*/ 2794 h 4304"/>
              <a:gd name="T70" fmla="*/ 297 w 2423"/>
              <a:gd name="T71" fmla="*/ 2740 h 4304"/>
              <a:gd name="T72" fmla="*/ 260 w 2423"/>
              <a:gd name="T73" fmla="*/ 2760 h 4304"/>
              <a:gd name="T74" fmla="*/ 256 w 2423"/>
              <a:gd name="T75" fmla="*/ 2731 h 4304"/>
              <a:gd name="T76" fmla="*/ 252 w 2423"/>
              <a:gd name="T77" fmla="*/ 2689 h 4304"/>
              <a:gd name="T78" fmla="*/ 256 w 2423"/>
              <a:gd name="T79" fmla="*/ 2646 h 4304"/>
              <a:gd name="T80" fmla="*/ 247 w 2423"/>
              <a:gd name="T81" fmla="*/ 2587 h 4304"/>
              <a:gd name="T82" fmla="*/ 214 w 2423"/>
              <a:gd name="T83" fmla="*/ 2564 h 4304"/>
              <a:gd name="T84" fmla="*/ 204 w 2423"/>
              <a:gd name="T85" fmla="*/ 2499 h 4304"/>
              <a:gd name="T86" fmla="*/ 201 w 2423"/>
              <a:gd name="T87" fmla="*/ 2468 h 4304"/>
              <a:gd name="T88" fmla="*/ 161 w 2423"/>
              <a:gd name="T89" fmla="*/ 2419 h 4304"/>
              <a:gd name="T90" fmla="*/ 140 w 2423"/>
              <a:gd name="T91" fmla="*/ 2446 h 4304"/>
              <a:gd name="T92" fmla="*/ 108 w 2423"/>
              <a:gd name="T93" fmla="*/ 2419 h 4304"/>
              <a:gd name="T94" fmla="*/ 94 w 2423"/>
              <a:gd name="T95" fmla="*/ 2355 h 4304"/>
              <a:gd name="T96" fmla="*/ 47 w 2423"/>
              <a:gd name="T97" fmla="*/ 2337 h 4304"/>
              <a:gd name="T98" fmla="*/ 11 w 2423"/>
              <a:gd name="T99" fmla="*/ 2274 h 4304"/>
              <a:gd name="T100" fmla="*/ 6 w 2423"/>
              <a:gd name="T101" fmla="*/ 2234 h 4304"/>
              <a:gd name="T102" fmla="*/ 39 w 2423"/>
              <a:gd name="T103" fmla="*/ 2210 h 4304"/>
              <a:gd name="T104" fmla="*/ 21 w 2423"/>
              <a:gd name="T105" fmla="*/ 2188 h 4304"/>
              <a:gd name="T106" fmla="*/ 30 w 2423"/>
              <a:gd name="T107" fmla="*/ 2089 h 4304"/>
              <a:gd name="T108" fmla="*/ 346 w 2423"/>
              <a:gd name="T109" fmla="*/ 988 h 4304"/>
              <a:gd name="T110" fmla="*/ 624 w 2423"/>
              <a:gd name="T111" fmla="*/ 58 h 4304"/>
              <a:gd name="T112" fmla="*/ 1972 w 2423"/>
              <a:gd name="T113" fmla="*/ 292 h 4304"/>
              <a:gd name="T114" fmla="*/ 2244 w 2423"/>
              <a:gd name="T115" fmla="*/ 1587 h 4304"/>
              <a:gd name="T116" fmla="*/ 2003 w 2423"/>
              <a:gd name="T117" fmla="*/ 3313 h 4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23" h="4304">
                <a:moveTo>
                  <a:pt x="1872" y="4304"/>
                </a:moveTo>
                <a:lnTo>
                  <a:pt x="1842" y="4299"/>
                </a:lnTo>
                <a:lnTo>
                  <a:pt x="1791" y="4293"/>
                </a:lnTo>
                <a:lnTo>
                  <a:pt x="1738" y="4286"/>
                </a:lnTo>
                <a:lnTo>
                  <a:pt x="1687" y="4279"/>
                </a:lnTo>
                <a:lnTo>
                  <a:pt x="1636" y="4272"/>
                </a:lnTo>
                <a:lnTo>
                  <a:pt x="1583" y="4265"/>
                </a:lnTo>
                <a:lnTo>
                  <a:pt x="1532" y="4257"/>
                </a:lnTo>
                <a:lnTo>
                  <a:pt x="1480" y="4249"/>
                </a:lnTo>
                <a:lnTo>
                  <a:pt x="1429" y="4242"/>
                </a:lnTo>
                <a:lnTo>
                  <a:pt x="1377" y="4234"/>
                </a:lnTo>
                <a:lnTo>
                  <a:pt x="1325" y="4226"/>
                </a:lnTo>
                <a:lnTo>
                  <a:pt x="1274" y="4218"/>
                </a:lnTo>
                <a:lnTo>
                  <a:pt x="1223" y="4209"/>
                </a:lnTo>
                <a:lnTo>
                  <a:pt x="1171" y="4201"/>
                </a:lnTo>
                <a:lnTo>
                  <a:pt x="1119" y="4193"/>
                </a:lnTo>
                <a:lnTo>
                  <a:pt x="1068" y="4184"/>
                </a:lnTo>
                <a:lnTo>
                  <a:pt x="1017" y="4175"/>
                </a:lnTo>
                <a:lnTo>
                  <a:pt x="965" y="4166"/>
                </a:lnTo>
                <a:lnTo>
                  <a:pt x="919" y="4158"/>
                </a:lnTo>
                <a:lnTo>
                  <a:pt x="920" y="4156"/>
                </a:lnTo>
                <a:lnTo>
                  <a:pt x="922" y="4153"/>
                </a:lnTo>
                <a:lnTo>
                  <a:pt x="924" y="4150"/>
                </a:lnTo>
                <a:lnTo>
                  <a:pt x="927" y="4148"/>
                </a:lnTo>
                <a:lnTo>
                  <a:pt x="927" y="4144"/>
                </a:lnTo>
                <a:lnTo>
                  <a:pt x="925" y="4138"/>
                </a:lnTo>
                <a:lnTo>
                  <a:pt x="922" y="4136"/>
                </a:lnTo>
                <a:lnTo>
                  <a:pt x="917" y="4134"/>
                </a:lnTo>
                <a:lnTo>
                  <a:pt x="913" y="4133"/>
                </a:lnTo>
                <a:lnTo>
                  <a:pt x="911" y="4129"/>
                </a:lnTo>
                <a:lnTo>
                  <a:pt x="908" y="4124"/>
                </a:lnTo>
                <a:lnTo>
                  <a:pt x="905" y="4118"/>
                </a:lnTo>
                <a:lnTo>
                  <a:pt x="904" y="4115"/>
                </a:lnTo>
                <a:lnTo>
                  <a:pt x="904" y="4109"/>
                </a:lnTo>
                <a:lnTo>
                  <a:pt x="905" y="4106"/>
                </a:lnTo>
                <a:lnTo>
                  <a:pt x="906" y="4102"/>
                </a:lnTo>
                <a:lnTo>
                  <a:pt x="908" y="4098"/>
                </a:lnTo>
                <a:lnTo>
                  <a:pt x="905" y="4097"/>
                </a:lnTo>
                <a:lnTo>
                  <a:pt x="902" y="4092"/>
                </a:lnTo>
                <a:lnTo>
                  <a:pt x="899" y="4088"/>
                </a:lnTo>
                <a:lnTo>
                  <a:pt x="896" y="4086"/>
                </a:lnTo>
                <a:lnTo>
                  <a:pt x="893" y="4082"/>
                </a:lnTo>
                <a:lnTo>
                  <a:pt x="890" y="4081"/>
                </a:lnTo>
                <a:lnTo>
                  <a:pt x="885" y="4080"/>
                </a:lnTo>
                <a:lnTo>
                  <a:pt x="882" y="4079"/>
                </a:lnTo>
                <a:lnTo>
                  <a:pt x="879" y="4077"/>
                </a:lnTo>
                <a:lnTo>
                  <a:pt x="876" y="4076"/>
                </a:lnTo>
                <a:lnTo>
                  <a:pt x="874" y="4074"/>
                </a:lnTo>
                <a:lnTo>
                  <a:pt x="871" y="4074"/>
                </a:lnTo>
                <a:lnTo>
                  <a:pt x="868" y="4074"/>
                </a:lnTo>
                <a:lnTo>
                  <a:pt x="863" y="4071"/>
                </a:lnTo>
                <a:lnTo>
                  <a:pt x="860" y="4069"/>
                </a:lnTo>
                <a:lnTo>
                  <a:pt x="858" y="4065"/>
                </a:lnTo>
                <a:lnTo>
                  <a:pt x="859" y="4059"/>
                </a:lnTo>
                <a:lnTo>
                  <a:pt x="861" y="4057"/>
                </a:lnTo>
                <a:lnTo>
                  <a:pt x="862" y="4056"/>
                </a:lnTo>
                <a:lnTo>
                  <a:pt x="864" y="4052"/>
                </a:lnTo>
                <a:lnTo>
                  <a:pt x="862" y="4050"/>
                </a:lnTo>
                <a:lnTo>
                  <a:pt x="859" y="4048"/>
                </a:lnTo>
                <a:lnTo>
                  <a:pt x="855" y="4047"/>
                </a:lnTo>
                <a:lnTo>
                  <a:pt x="852" y="4046"/>
                </a:lnTo>
                <a:lnTo>
                  <a:pt x="851" y="4044"/>
                </a:lnTo>
                <a:lnTo>
                  <a:pt x="851" y="4040"/>
                </a:lnTo>
                <a:lnTo>
                  <a:pt x="851" y="4038"/>
                </a:lnTo>
                <a:lnTo>
                  <a:pt x="851" y="4035"/>
                </a:lnTo>
                <a:lnTo>
                  <a:pt x="850" y="4033"/>
                </a:lnTo>
                <a:lnTo>
                  <a:pt x="849" y="4031"/>
                </a:lnTo>
                <a:lnTo>
                  <a:pt x="847" y="4030"/>
                </a:lnTo>
                <a:lnTo>
                  <a:pt x="846" y="4029"/>
                </a:lnTo>
                <a:lnTo>
                  <a:pt x="846" y="4027"/>
                </a:lnTo>
                <a:lnTo>
                  <a:pt x="846" y="4023"/>
                </a:lnTo>
                <a:lnTo>
                  <a:pt x="846" y="4020"/>
                </a:lnTo>
                <a:lnTo>
                  <a:pt x="846" y="4019"/>
                </a:lnTo>
                <a:lnTo>
                  <a:pt x="844" y="4016"/>
                </a:lnTo>
                <a:lnTo>
                  <a:pt x="842" y="4013"/>
                </a:lnTo>
                <a:lnTo>
                  <a:pt x="839" y="4012"/>
                </a:lnTo>
                <a:lnTo>
                  <a:pt x="836" y="4009"/>
                </a:lnTo>
                <a:lnTo>
                  <a:pt x="835" y="4008"/>
                </a:lnTo>
                <a:lnTo>
                  <a:pt x="835" y="4007"/>
                </a:lnTo>
                <a:lnTo>
                  <a:pt x="835" y="4006"/>
                </a:lnTo>
                <a:lnTo>
                  <a:pt x="834" y="4005"/>
                </a:lnTo>
                <a:lnTo>
                  <a:pt x="833" y="4002"/>
                </a:lnTo>
                <a:lnTo>
                  <a:pt x="832" y="4001"/>
                </a:lnTo>
                <a:lnTo>
                  <a:pt x="831" y="4001"/>
                </a:lnTo>
                <a:lnTo>
                  <a:pt x="830" y="4000"/>
                </a:lnTo>
                <a:lnTo>
                  <a:pt x="825" y="3992"/>
                </a:lnTo>
                <a:lnTo>
                  <a:pt x="824" y="3983"/>
                </a:lnTo>
                <a:lnTo>
                  <a:pt x="824" y="3973"/>
                </a:lnTo>
                <a:lnTo>
                  <a:pt x="827" y="3965"/>
                </a:lnTo>
                <a:lnTo>
                  <a:pt x="832" y="3959"/>
                </a:lnTo>
                <a:lnTo>
                  <a:pt x="836" y="3950"/>
                </a:lnTo>
                <a:lnTo>
                  <a:pt x="839" y="3941"/>
                </a:lnTo>
                <a:lnTo>
                  <a:pt x="837" y="3934"/>
                </a:lnTo>
                <a:lnTo>
                  <a:pt x="835" y="3934"/>
                </a:lnTo>
                <a:lnTo>
                  <a:pt x="832" y="3936"/>
                </a:lnTo>
                <a:lnTo>
                  <a:pt x="829" y="3937"/>
                </a:lnTo>
                <a:lnTo>
                  <a:pt x="825" y="3938"/>
                </a:lnTo>
                <a:lnTo>
                  <a:pt x="824" y="3937"/>
                </a:lnTo>
                <a:lnTo>
                  <a:pt x="822" y="3934"/>
                </a:lnTo>
                <a:lnTo>
                  <a:pt x="820" y="3933"/>
                </a:lnTo>
                <a:lnTo>
                  <a:pt x="817" y="3932"/>
                </a:lnTo>
                <a:lnTo>
                  <a:pt x="816" y="3932"/>
                </a:lnTo>
                <a:lnTo>
                  <a:pt x="814" y="3932"/>
                </a:lnTo>
                <a:lnTo>
                  <a:pt x="812" y="3933"/>
                </a:lnTo>
                <a:lnTo>
                  <a:pt x="811" y="3933"/>
                </a:lnTo>
                <a:lnTo>
                  <a:pt x="810" y="3931"/>
                </a:lnTo>
                <a:lnTo>
                  <a:pt x="810" y="3930"/>
                </a:lnTo>
                <a:lnTo>
                  <a:pt x="810" y="3928"/>
                </a:lnTo>
                <a:lnTo>
                  <a:pt x="810" y="3927"/>
                </a:lnTo>
                <a:lnTo>
                  <a:pt x="807" y="3926"/>
                </a:lnTo>
                <a:lnTo>
                  <a:pt x="806" y="3924"/>
                </a:lnTo>
                <a:lnTo>
                  <a:pt x="805" y="3923"/>
                </a:lnTo>
                <a:lnTo>
                  <a:pt x="804" y="3922"/>
                </a:lnTo>
                <a:lnTo>
                  <a:pt x="802" y="3919"/>
                </a:lnTo>
                <a:lnTo>
                  <a:pt x="801" y="3917"/>
                </a:lnTo>
                <a:lnTo>
                  <a:pt x="802" y="3913"/>
                </a:lnTo>
                <a:lnTo>
                  <a:pt x="804" y="3909"/>
                </a:lnTo>
                <a:lnTo>
                  <a:pt x="806" y="3906"/>
                </a:lnTo>
                <a:lnTo>
                  <a:pt x="809" y="3904"/>
                </a:lnTo>
                <a:lnTo>
                  <a:pt x="812" y="3903"/>
                </a:lnTo>
                <a:lnTo>
                  <a:pt x="815" y="3903"/>
                </a:lnTo>
                <a:lnTo>
                  <a:pt x="817" y="3903"/>
                </a:lnTo>
                <a:lnTo>
                  <a:pt x="819" y="3902"/>
                </a:lnTo>
                <a:lnTo>
                  <a:pt x="820" y="3899"/>
                </a:lnTo>
                <a:lnTo>
                  <a:pt x="821" y="3897"/>
                </a:lnTo>
                <a:lnTo>
                  <a:pt x="823" y="3893"/>
                </a:lnTo>
                <a:lnTo>
                  <a:pt x="824" y="3891"/>
                </a:lnTo>
                <a:lnTo>
                  <a:pt x="825" y="3888"/>
                </a:lnTo>
                <a:lnTo>
                  <a:pt x="826" y="3884"/>
                </a:lnTo>
                <a:lnTo>
                  <a:pt x="826" y="3883"/>
                </a:lnTo>
                <a:lnTo>
                  <a:pt x="826" y="3882"/>
                </a:lnTo>
                <a:lnTo>
                  <a:pt x="826" y="3881"/>
                </a:lnTo>
                <a:lnTo>
                  <a:pt x="827" y="3879"/>
                </a:lnTo>
                <a:lnTo>
                  <a:pt x="829" y="3878"/>
                </a:lnTo>
                <a:lnTo>
                  <a:pt x="831" y="3877"/>
                </a:lnTo>
                <a:lnTo>
                  <a:pt x="833" y="3875"/>
                </a:lnTo>
                <a:lnTo>
                  <a:pt x="834" y="3873"/>
                </a:lnTo>
                <a:lnTo>
                  <a:pt x="835" y="3870"/>
                </a:lnTo>
                <a:lnTo>
                  <a:pt x="835" y="3867"/>
                </a:lnTo>
                <a:lnTo>
                  <a:pt x="835" y="3864"/>
                </a:lnTo>
                <a:lnTo>
                  <a:pt x="834" y="3861"/>
                </a:lnTo>
                <a:lnTo>
                  <a:pt x="834" y="3859"/>
                </a:lnTo>
                <a:lnTo>
                  <a:pt x="835" y="3858"/>
                </a:lnTo>
                <a:lnTo>
                  <a:pt x="836" y="3857"/>
                </a:lnTo>
                <a:lnTo>
                  <a:pt x="837" y="3857"/>
                </a:lnTo>
                <a:lnTo>
                  <a:pt x="840" y="3854"/>
                </a:lnTo>
                <a:lnTo>
                  <a:pt x="842" y="3852"/>
                </a:lnTo>
                <a:lnTo>
                  <a:pt x="842" y="3850"/>
                </a:lnTo>
                <a:lnTo>
                  <a:pt x="843" y="3844"/>
                </a:lnTo>
                <a:lnTo>
                  <a:pt x="842" y="3835"/>
                </a:lnTo>
                <a:lnTo>
                  <a:pt x="840" y="3827"/>
                </a:lnTo>
                <a:lnTo>
                  <a:pt x="837" y="3819"/>
                </a:lnTo>
                <a:lnTo>
                  <a:pt x="836" y="3810"/>
                </a:lnTo>
                <a:lnTo>
                  <a:pt x="836" y="3804"/>
                </a:lnTo>
                <a:lnTo>
                  <a:pt x="837" y="3798"/>
                </a:lnTo>
                <a:lnTo>
                  <a:pt x="839" y="3791"/>
                </a:lnTo>
                <a:lnTo>
                  <a:pt x="841" y="3786"/>
                </a:lnTo>
                <a:lnTo>
                  <a:pt x="843" y="3785"/>
                </a:lnTo>
                <a:lnTo>
                  <a:pt x="846" y="3786"/>
                </a:lnTo>
                <a:lnTo>
                  <a:pt x="849" y="3786"/>
                </a:lnTo>
                <a:lnTo>
                  <a:pt x="851" y="3783"/>
                </a:lnTo>
                <a:lnTo>
                  <a:pt x="851" y="3780"/>
                </a:lnTo>
                <a:lnTo>
                  <a:pt x="851" y="3775"/>
                </a:lnTo>
                <a:lnTo>
                  <a:pt x="850" y="3771"/>
                </a:lnTo>
                <a:lnTo>
                  <a:pt x="850" y="3768"/>
                </a:lnTo>
                <a:lnTo>
                  <a:pt x="850" y="3764"/>
                </a:lnTo>
                <a:lnTo>
                  <a:pt x="851" y="3761"/>
                </a:lnTo>
                <a:lnTo>
                  <a:pt x="851" y="3758"/>
                </a:lnTo>
                <a:lnTo>
                  <a:pt x="852" y="3754"/>
                </a:lnTo>
                <a:lnTo>
                  <a:pt x="852" y="3752"/>
                </a:lnTo>
                <a:lnTo>
                  <a:pt x="853" y="3751"/>
                </a:lnTo>
                <a:lnTo>
                  <a:pt x="853" y="3750"/>
                </a:lnTo>
                <a:lnTo>
                  <a:pt x="853" y="3748"/>
                </a:lnTo>
                <a:lnTo>
                  <a:pt x="852" y="3746"/>
                </a:lnTo>
                <a:lnTo>
                  <a:pt x="851" y="3746"/>
                </a:lnTo>
                <a:lnTo>
                  <a:pt x="850" y="3745"/>
                </a:lnTo>
                <a:lnTo>
                  <a:pt x="849" y="3744"/>
                </a:lnTo>
                <a:lnTo>
                  <a:pt x="847" y="3742"/>
                </a:lnTo>
                <a:lnTo>
                  <a:pt x="847" y="3739"/>
                </a:lnTo>
                <a:lnTo>
                  <a:pt x="846" y="3735"/>
                </a:lnTo>
                <a:lnTo>
                  <a:pt x="846" y="3733"/>
                </a:lnTo>
                <a:lnTo>
                  <a:pt x="845" y="3732"/>
                </a:lnTo>
                <a:lnTo>
                  <a:pt x="845" y="3731"/>
                </a:lnTo>
                <a:lnTo>
                  <a:pt x="844" y="3730"/>
                </a:lnTo>
                <a:lnTo>
                  <a:pt x="843" y="3729"/>
                </a:lnTo>
                <a:lnTo>
                  <a:pt x="843" y="3725"/>
                </a:lnTo>
                <a:lnTo>
                  <a:pt x="843" y="3720"/>
                </a:lnTo>
                <a:lnTo>
                  <a:pt x="843" y="3715"/>
                </a:lnTo>
                <a:lnTo>
                  <a:pt x="843" y="3712"/>
                </a:lnTo>
                <a:lnTo>
                  <a:pt x="845" y="3705"/>
                </a:lnTo>
                <a:lnTo>
                  <a:pt x="846" y="3701"/>
                </a:lnTo>
                <a:lnTo>
                  <a:pt x="846" y="3697"/>
                </a:lnTo>
                <a:lnTo>
                  <a:pt x="845" y="3691"/>
                </a:lnTo>
                <a:lnTo>
                  <a:pt x="844" y="3686"/>
                </a:lnTo>
                <a:lnTo>
                  <a:pt x="844" y="3682"/>
                </a:lnTo>
                <a:lnTo>
                  <a:pt x="845" y="3677"/>
                </a:lnTo>
                <a:lnTo>
                  <a:pt x="845" y="3673"/>
                </a:lnTo>
                <a:lnTo>
                  <a:pt x="846" y="3667"/>
                </a:lnTo>
                <a:lnTo>
                  <a:pt x="846" y="3665"/>
                </a:lnTo>
                <a:lnTo>
                  <a:pt x="846" y="3664"/>
                </a:lnTo>
                <a:lnTo>
                  <a:pt x="844" y="3660"/>
                </a:lnTo>
                <a:lnTo>
                  <a:pt x="843" y="3655"/>
                </a:lnTo>
                <a:lnTo>
                  <a:pt x="842" y="3650"/>
                </a:lnTo>
                <a:lnTo>
                  <a:pt x="843" y="3646"/>
                </a:lnTo>
                <a:lnTo>
                  <a:pt x="846" y="3644"/>
                </a:lnTo>
                <a:lnTo>
                  <a:pt x="847" y="3642"/>
                </a:lnTo>
                <a:lnTo>
                  <a:pt x="845" y="3635"/>
                </a:lnTo>
                <a:lnTo>
                  <a:pt x="841" y="3628"/>
                </a:lnTo>
                <a:lnTo>
                  <a:pt x="837" y="3624"/>
                </a:lnTo>
                <a:lnTo>
                  <a:pt x="835" y="3622"/>
                </a:lnTo>
                <a:lnTo>
                  <a:pt x="834" y="3621"/>
                </a:lnTo>
                <a:lnTo>
                  <a:pt x="833" y="3618"/>
                </a:lnTo>
                <a:lnTo>
                  <a:pt x="832" y="3615"/>
                </a:lnTo>
                <a:lnTo>
                  <a:pt x="831" y="3612"/>
                </a:lnTo>
                <a:lnTo>
                  <a:pt x="831" y="3610"/>
                </a:lnTo>
                <a:lnTo>
                  <a:pt x="830" y="3606"/>
                </a:lnTo>
                <a:lnTo>
                  <a:pt x="829" y="3603"/>
                </a:lnTo>
                <a:lnTo>
                  <a:pt x="825" y="3594"/>
                </a:lnTo>
                <a:lnTo>
                  <a:pt x="822" y="3587"/>
                </a:lnTo>
                <a:lnTo>
                  <a:pt x="819" y="3580"/>
                </a:lnTo>
                <a:lnTo>
                  <a:pt x="816" y="3571"/>
                </a:lnTo>
                <a:lnTo>
                  <a:pt x="815" y="3566"/>
                </a:lnTo>
                <a:lnTo>
                  <a:pt x="813" y="3562"/>
                </a:lnTo>
                <a:lnTo>
                  <a:pt x="812" y="3557"/>
                </a:lnTo>
                <a:lnTo>
                  <a:pt x="810" y="3553"/>
                </a:lnTo>
                <a:lnTo>
                  <a:pt x="806" y="3551"/>
                </a:lnTo>
                <a:lnTo>
                  <a:pt x="803" y="3548"/>
                </a:lnTo>
                <a:lnTo>
                  <a:pt x="800" y="3547"/>
                </a:lnTo>
                <a:lnTo>
                  <a:pt x="796" y="3546"/>
                </a:lnTo>
                <a:lnTo>
                  <a:pt x="792" y="3544"/>
                </a:lnTo>
                <a:lnTo>
                  <a:pt x="784" y="3543"/>
                </a:lnTo>
                <a:lnTo>
                  <a:pt x="776" y="3545"/>
                </a:lnTo>
                <a:lnTo>
                  <a:pt x="772" y="3549"/>
                </a:lnTo>
                <a:lnTo>
                  <a:pt x="771" y="3553"/>
                </a:lnTo>
                <a:lnTo>
                  <a:pt x="768" y="3554"/>
                </a:lnTo>
                <a:lnTo>
                  <a:pt x="765" y="3555"/>
                </a:lnTo>
                <a:lnTo>
                  <a:pt x="763" y="3555"/>
                </a:lnTo>
                <a:lnTo>
                  <a:pt x="761" y="3552"/>
                </a:lnTo>
                <a:lnTo>
                  <a:pt x="760" y="3548"/>
                </a:lnTo>
                <a:lnTo>
                  <a:pt x="760" y="3544"/>
                </a:lnTo>
                <a:lnTo>
                  <a:pt x="760" y="3539"/>
                </a:lnTo>
                <a:lnTo>
                  <a:pt x="756" y="3535"/>
                </a:lnTo>
                <a:lnTo>
                  <a:pt x="751" y="3526"/>
                </a:lnTo>
                <a:lnTo>
                  <a:pt x="746" y="3517"/>
                </a:lnTo>
                <a:lnTo>
                  <a:pt x="746" y="3513"/>
                </a:lnTo>
                <a:lnTo>
                  <a:pt x="750" y="3512"/>
                </a:lnTo>
                <a:lnTo>
                  <a:pt x="752" y="3513"/>
                </a:lnTo>
                <a:lnTo>
                  <a:pt x="753" y="3512"/>
                </a:lnTo>
                <a:lnTo>
                  <a:pt x="754" y="3507"/>
                </a:lnTo>
                <a:lnTo>
                  <a:pt x="754" y="3505"/>
                </a:lnTo>
                <a:lnTo>
                  <a:pt x="754" y="3501"/>
                </a:lnTo>
                <a:lnTo>
                  <a:pt x="753" y="3496"/>
                </a:lnTo>
                <a:lnTo>
                  <a:pt x="752" y="3493"/>
                </a:lnTo>
                <a:lnTo>
                  <a:pt x="751" y="3491"/>
                </a:lnTo>
                <a:lnTo>
                  <a:pt x="750" y="3487"/>
                </a:lnTo>
                <a:lnTo>
                  <a:pt x="748" y="3485"/>
                </a:lnTo>
                <a:lnTo>
                  <a:pt x="746" y="3483"/>
                </a:lnTo>
                <a:lnTo>
                  <a:pt x="744" y="3481"/>
                </a:lnTo>
                <a:lnTo>
                  <a:pt x="741" y="3483"/>
                </a:lnTo>
                <a:lnTo>
                  <a:pt x="737" y="3485"/>
                </a:lnTo>
                <a:lnTo>
                  <a:pt x="735" y="3485"/>
                </a:lnTo>
                <a:lnTo>
                  <a:pt x="733" y="3483"/>
                </a:lnTo>
                <a:lnTo>
                  <a:pt x="732" y="3478"/>
                </a:lnTo>
                <a:lnTo>
                  <a:pt x="732" y="3474"/>
                </a:lnTo>
                <a:lnTo>
                  <a:pt x="732" y="3471"/>
                </a:lnTo>
                <a:lnTo>
                  <a:pt x="728" y="3468"/>
                </a:lnTo>
                <a:lnTo>
                  <a:pt x="725" y="3467"/>
                </a:lnTo>
                <a:lnTo>
                  <a:pt x="722" y="3466"/>
                </a:lnTo>
                <a:lnTo>
                  <a:pt x="719" y="3462"/>
                </a:lnTo>
                <a:lnTo>
                  <a:pt x="718" y="3458"/>
                </a:lnTo>
                <a:lnTo>
                  <a:pt x="716" y="3456"/>
                </a:lnTo>
                <a:lnTo>
                  <a:pt x="713" y="3454"/>
                </a:lnTo>
                <a:lnTo>
                  <a:pt x="709" y="3452"/>
                </a:lnTo>
                <a:lnTo>
                  <a:pt x="707" y="3449"/>
                </a:lnTo>
                <a:lnTo>
                  <a:pt x="705" y="3445"/>
                </a:lnTo>
                <a:lnTo>
                  <a:pt x="704" y="3440"/>
                </a:lnTo>
                <a:lnTo>
                  <a:pt x="703" y="3435"/>
                </a:lnTo>
                <a:lnTo>
                  <a:pt x="698" y="3432"/>
                </a:lnTo>
                <a:lnTo>
                  <a:pt x="692" y="3429"/>
                </a:lnTo>
                <a:lnTo>
                  <a:pt x="687" y="3426"/>
                </a:lnTo>
                <a:lnTo>
                  <a:pt x="689" y="3417"/>
                </a:lnTo>
                <a:lnTo>
                  <a:pt x="693" y="3415"/>
                </a:lnTo>
                <a:lnTo>
                  <a:pt x="697" y="3414"/>
                </a:lnTo>
                <a:lnTo>
                  <a:pt x="702" y="3414"/>
                </a:lnTo>
                <a:lnTo>
                  <a:pt x="705" y="3414"/>
                </a:lnTo>
                <a:lnTo>
                  <a:pt x="708" y="3412"/>
                </a:lnTo>
                <a:lnTo>
                  <a:pt x="707" y="3409"/>
                </a:lnTo>
                <a:lnTo>
                  <a:pt x="705" y="3406"/>
                </a:lnTo>
                <a:lnTo>
                  <a:pt x="704" y="3404"/>
                </a:lnTo>
                <a:lnTo>
                  <a:pt x="703" y="3399"/>
                </a:lnTo>
                <a:lnTo>
                  <a:pt x="703" y="3397"/>
                </a:lnTo>
                <a:lnTo>
                  <a:pt x="703" y="3394"/>
                </a:lnTo>
                <a:lnTo>
                  <a:pt x="703" y="3389"/>
                </a:lnTo>
                <a:lnTo>
                  <a:pt x="703" y="3385"/>
                </a:lnTo>
                <a:lnTo>
                  <a:pt x="699" y="3383"/>
                </a:lnTo>
                <a:lnTo>
                  <a:pt x="697" y="3381"/>
                </a:lnTo>
                <a:lnTo>
                  <a:pt x="694" y="3379"/>
                </a:lnTo>
                <a:lnTo>
                  <a:pt x="693" y="3377"/>
                </a:lnTo>
                <a:lnTo>
                  <a:pt x="693" y="3375"/>
                </a:lnTo>
                <a:lnTo>
                  <a:pt x="693" y="3371"/>
                </a:lnTo>
                <a:lnTo>
                  <a:pt x="693" y="3369"/>
                </a:lnTo>
                <a:lnTo>
                  <a:pt x="689" y="3365"/>
                </a:lnTo>
                <a:lnTo>
                  <a:pt x="685" y="3361"/>
                </a:lnTo>
                <a:lnTo>
                  <a:pt x="680" y="3359"/>
                </a:lnTo>
                <a:lnTo>
                  <a:pt x="677" y="3356"/>
                </a:lnTo>
                <a:lnTo>
                  <a:pt x="676" y="3353"/>
                </a:lnTo>
                <a:lnTo>
                  <a:pt x="675" y="3350"/>
                </a:lnTo>
                <a:lnTo>
                  <a:pt x="676" y="3347"/>
                </a:lnTo>
                <a:lnTo>
                  <a:pt x="676" y="3344"/>
                </a:lnTo>
                <a:lnTo>
                  <a:pt x="675" y="3341"/>
                </a:lnTo>
                <a:lnTo>
                  <a:pt x="673" y="3338"/>
                </a:lnTo>
                <a:lnTo>
                  <a:pt x="669" y="3336"/>
                </a:lnTo>
                <a:lnTo>
                  <a:pt x="667" y="3335"/>
                </a:lnTo>
                <a:lnTo>
                  <a:pt x="662" y="3334"/>
                </a:lnTo>
                <a:lnTo>
                  <a:pt x="655" y="3333"/>
                </a:lnTo>
                <a:lnTo>
                  <a:pt x="648" y="3330"/>
                </a:lnTo>
                <a:lnTo>
                  <a:pt x="643" y="3327"/>
                </a:lnTo>
                <a:lnTo>
                  <a:pt x="639" y="3323"/>
                </a:lnTo>
                <a:lnTo>
                  <a:pt x="634" y="3317"/>
                </a:lnTo>
                <a:lnTo>
                  <a:pt x="629" y="3310"/>
                </a:lnTo>
                <a:lnTo>
                  <a:pt x="627" y="3305"/>
                </a:lnTo>
                <a:lnTo>
                  <a:pt x="627" y="3299"/>
                </a:lnTo>
                <a:lnTo>
                  <a:pt x="629" y="3291"/>
                </a:lnTo>
                <a:lnTo>
                  <a:pt x="630" y="3285"/>
                </a:lnTo>
                <a:lnTo>
                  <a:pt x="630" y="3277"/>
                </a:lnTo>
                <a:lnTo>
                  <a:pt x="627" y="3269"/>
                </a:lnTo>
                <a:lnTo>
                  <a:pt x="620" y="3265"/>
                </a:lnTo>
                <a:lnTo>
                  <a:pt x="614" y="3261"/>
                </a:lnTo>
                <a:lnTo>
                  <a:pt x="608" y="3257"/>
                </a:lnTo>
                <a:lnTo>
                  <a:pt x="607" y="3254"/>
                </a:lnTo>
                <a:lnTo>
                  <a:pt x="607" y="3249"/>
                </a:lnTo>
                <a:lnTo>
                  <a:pt x="607" y="3246"/>
                </a:lnTo>
                <a:lnTo>
                  <a:pt x="606" y="3242"/>
                </a:lnTo>
                <a:lnTo>
                  <a:pt x="604" y="3240"/>
                </a:lnTo>
                <a:lnTo>
                  <a:pt x="599" y="3240"/>
                </a:lnTo>
                <a:lnTo>
                  <a:pt x="595" y="3239"/>
                </a:lnTo>
                <a:lnTo>
                  <a:pt x="591" y="3238"/>
                </a:lnTo>
                <a:lnTo>
                  <a:pt x="589" y="3236"/>
                </a:lnTo>
                <a:lnTo>
                  <a:pt x="587" y="3234"/>
                </a:lnTo>
                <a:lnTo>
                  <a:pt x="586" y="3229"/>
                </a:lnTo>
                <a:lnTo>
                  <a:pt x="585" y="3226"/>
                </a:lnTo>
                <a:lnTo>
                  <a:pt x="585" y="3223"/>
                </a:lnTo>
                <a:lnTo>
                  <a:pt x="586" y="3220"/>
                </a:lnTo>
                <a:lnTo>
                  <a:pt x="586" y="3218"/>
                </a:lnTo>
                <a:lnTo>
                  <a:pt x="587" y="3216"/>
                </a:lnTo>
                <a:lnTo>
                  <a:pt x="586" y="3213"/>
                </a:lnTo>
                <a:lnTo>
                  <a:pt x="585" y="3211"/>
                </a:lnTo>
                <a:lnTo>
                  <a:pt x="584" y="3210"/>
                </a:lnTo>
                <a:lnTo>
                  <a:pt x="582" y="3208"/>
                </a:lnTo>
                <a:lnTo>
                  <a:pt x="585" y="3200"/>
                </a:lnTo>
                <a:lnTo>
                  <a:pt x="588" y="3191"/>
                </a:lnTo>
                <a:lnTo>
                  <a:pt x="589" y="3182"/>
                </a:lnTo>
                <a:lnTo>
                  <a:pt x="587" y="3177"/>
                </a:lnTo>
                <a:lnTo>
                  <a:pt x="581" y="3173"/>
                </a:lnTo>
                <a:lnTo>
                  <a:pt x="576" y="3169"/>
                </a:lnTo>
                <a:lnTo>
                  <a:pt x="572" y="3162"/>
                </a:lnTo>
                <a:lnTo>
                  <a:pt x="572" y="3155"/>
                </a:lnTo>
                <a:lnTo>
                  <a:pt x="572" y="3149"/>
                </a:lnTo>
                <a:lnTo>
                  <a:pt x="574" y="3146"/>
                </a:lnTo>
                <a:lnTo>
                  <a:pt x="572" y="3143"/>
                </a:lnTo>
                <a:lnTo>
                  <a:pt x="571" y="3140"/>
                </a:lnTo>
                <a:lnTo>
                  <a:pt x="568" y="3137"/>
                </a:lnTo>
                <a:lnTo>
                  <a:pt x="565" y="3136"/>
                </a:lnTo>
                <a:lnTo>
                  <a:pt x="562" y="3133"/>
                </a:lnTo>
                <a:lnTo>
                  <a:pt x="560" y="3129"/>
                </a:lnTo>
                <a:lnTo>
                  <a:pt x="560" y="3124"/>
                </a:lnTo>
                <a:lnTo>
                  <a:pt x="560" y="3121"/>
                </a:lnTo>
                <a:lnTo>
                  <a:pt x="560" y="3119"/>
                </a:lnTo>
                <a:lnTo>
                  <a:pt x="559" y="3114"/>
                </a:lnTo>
                <a:lnTo>
                  <a:pt x="556" y="3110"/>
                </a:lnTo>
                <a:lnTo>
                  <a:pt x="551" y="3108"/>
                </a:lnTo>
                <a:lnTo>
                  <a:pt x="547" y="3104"/>
                </a:lnTo>
                <a:lnTo>
                  <a:pt x="544" y="3101"/>
                </a:lnTo>
                <a:lnTo>
                  <a:pt x="541" y="3093"/>
                </a:lnTo>
                <a:lnTo>
                  <a:pt x="542" y="3084"/>
                </a:lnTo>
                <a:lnTo>
                  <a:pt x="544" y="3077"/>
                </a:lnTo>
                <a:lnTo>
                  <a:pt x="542" y="3071"/>
                </a:lnTo>
                <a:lnTo>
                  <a:pt x="541" y="3069"/>
                </a:lnTo>
                <a:lnTo>
                  <a:pt x="540" y="3066"/>
                </a:lnTo>
                <a:lnTo>
                  <a:pt x="540" y="3063"/>
                </a:lnTo>
                <a:lnTo>
                  <a:pt x="539" y="3060"/>
                </a:lnTo>
                <a:lnTo>
                  <a:pt x="537" y="3057"/>
                </a:lnTo>
                <a:lnTo>
                  <a:pt x="537" y="3053"/>
                </a:lnTo>
                <a:lnTo>
                  <a:pt x="538" y="3050"/>
                </a:lnTo>
                <a:lnTo>
                  <a:pt x="538" y="3045"/>
                </a:lnTo>
                <a:lnTo>
                  <a:pt x="537" y="3042"/>
                </a:lnTo>
                <a:lnTo>
                  <a:pt x="536" y="3039"/>
                </a:lnTo>
                <a:lnTo>
                  <a:pt x="532" y="3038"/>
                </a:lnTo>
                <a:lnTo>
                  <a:pt x="530" y="3038"/>
                </a:lnTo>
                <a:lnTo>
                  <a:pt x="526" y="3039"/>
                </a:lnTo>
                <a:lnTo>
                  <a:pt x="523" y="3039"/>
                </a:lnTo>
                <a:lnTo>
                  <a:pt x="520" y="3038"/>
                </a:lnTo>
                <a:lnTo>
                  <a:pt x="517" y="3038"/>
                </a:lnTo>
                <a:lnTo>
                  <a:pt x="515" y="3040"/>
                </a:lnTo>
                <a:lnTo>
                  <a:pt x="510" y="3042"/>
                </a:lnTo>
                <a:lnTo>
                  <a:pt x="507" y="3045"/>
                </a:lnTo>
                <a:lnTo>
                  <a:pt x="505" y="3049"/>
                </a:lnTo>
                <a:lnTo>
                  <a:pt x="503" y="3049"/>
                </a:lnTo>
                <a:lnTo>
                  <a:pt x="501" y="3050"/>
                </a:lnTo>
                <a:lnTo>
                  <a:pt x="500" y="3051"/>
                </a:lnTo>
                <a:lnTo>
                  <a:pt x="499" y="3052"/>
                </a:lnTo>
                <a:lnTo>
                  <a:pt x="498" y="3055"/>
                </a:lnTo>
                <a:lnTo>
                  <a:pt x="498" y="3057"/>
                </a:lnTo>
                <a:lnTo>
                  <a:pt x="499" y="3059"/>
                </a:lnTo>
                <a:lnTo>
                  <a:pt x="500" y="3060"/>
                </a:lnTo>
                <a:lnTo>
                  <a:pt x="495" y="3064"/>
                </a:lnTo>
                <a:lnTo>
                  <a:pt x="488" y="3066"/>
                </a:lnTo>
                <a:lnTo>
                  <a:pt x="480" y="3064"/>
                </a:lnTo>
                <a:lnTo>
                  <a:pt x="474" y="3062"/>
                </a:lnTo>
                <a:lnTo>
                  <a:pt x="470" y="3057"/>
                </a:lnTo>
                <a:lnTo>
                  <a:pt x="469" y="3049"/>
                </a:lnTo>
                <a:lnTo>
                  <a:pt x="468" y="3040"/>
                </a:lnTo>
                <a:lnTo>
                  <a:pt x="468" y="3031"/>
                </a:lnTo>
                <a:lnTo>
                  <a:pt x="467" y="3028"/>
                </a:lnTo>
                <a:lnTo>
                  <a:pt x="467" y="3024"/>
                </a:lnTo>
                <a:lnTo>
                  <a:pt x="467" y="3021"/>
                </a:lnTo>
                <a:lnTo>
                  <a:pt x="468" y="3017"/>
                </a:lnTo>
                <a:lnTo>
                  <a:pt x="468" y="3013"/>
                </a:lnTo>
                <a:lnTo>
                  <a:pt x="466" y="3010"/>
                </a:lnTo>
                <a:lnTo>
                  <a:pt x="463" y="3008"/>
                </a:lnTo>
                <a:lnTo>
                  <a:pt x="462" y="3004"/>
                </a:lnTo>
                <a:lnTo>
                  <a:pt x="462" y="3002"/>
                </a:lnTo>
                <a:lnTo>
                  <a:pt x="462" y="2999"/>
                </a:lnTo>
                <a:lnTo>
                  <a:pt x="463" y="2994"/>
                </a:lnTo>
                <a:lnTo>
                  <a:pt x="463" y="2992"/>
                </a:lnTo>
                <a:lnTo>
                  <a:pt x="463" y="2987"/>
                </a:lnTo>
                <a:lnTo>
                  <a:pt x="462" y="2982"/>
                </a:lnTo>
                <a:lnTo>
                  <a:pt x="460" y="2979"/>
                </a:lnTo>
                <a:lnTo>
                  <a:pt x="458" y="2975"/>
                </a:lnTo>
                <a:lnTo>
                  <a:pt x="457" y="2972"/>
                </a:lnTo>
                <a:lnTo>
                  <a:pt x="456" y="2969"/>
                </a:lnTo>
                <a:lnTo>
                  <a:pt x="454" y="2965"/>
                </a:lnTo>
                <a:lnTo>
                  <a:pt x="452" y="2962"/>
                </a:lnTo>
                <a:lnTo>
                  <a:pt x="450" y="2958"/>
                </a:lnTo>
                <a:lnTo>
                  <a:pt x="446" y="2955"/>
                </a:lnTo>
                <a:lnTo>
                  <a:pt x="442" y="2953"/>
                </a:lnTo>
                <a:lnTo>
                  <a:pt x="439" y="2950"/>
                </a:lnTo>
                <a:lnTo>
                  <a:pt x="437" y="2946"/>
                </a:lnTo>
                <a:lnTo>
                  <a:pt x="434" y="2942"/>
                </a:lnTo>
                <a:lnTo>
                  <a:pt x="432" y="2936"/>
                </a:lnTo>
                <a:lnTo>
                  <a:pt x="431" y="2933"/>
                </a:lnTo>
                <a:lnTo>
                  <a:pt x="430" y="2932"/>
                </a:lnTo>
                <a:lnTo>
                  <a:pt x="429" y="2931"/>
                </a:lnTo>
                <a:lnTo>
                  <a:pt x="429" y="2930"/>
                </a:lnTo>
                <a:lnTo>
                  <a:pt x="428" y="2929"/>
                </a:lnTo>
                <a:lnTo>
                  <a:pt x="428" y="2928"/>
                </a:lnTo>
                <a:lnTo>
                  <a:pt x="427" y="2926"/>
                </a:lnTo>
                <a:lnTo>
                  <a:pt x="426" y="2926"/>
                </a:lnTo>
                <a:lnTo>
                  <a:pt x="424" y="2925"/>
                </a:lnTo>
                <a:lnTo>
                  <a:pt x="424" y="2924"/>
                </a:lnTo>
                <a:lnTo>
                  <a:pt x="426" y="2922"/>
                </a:lnTo>
                <a:lnTo>
                  <a:pt x="427" y="2921"/>
                </a:lnTo>
                <a:lnTo>
                  <a:pt x="427" y="2920"/>
                </a:lnTo>
                <a:lnTo>
                  <a:pt x="426" y="2915"/>
                </a:lnTo>
                <a:lnTo>
                  <a:pt x="424" y="2912"/>
                </a:lnTo>
                <a:lnTo>
                  <a:pt x="423" y="2908"/>
                </a:lnTo>
                <a:lnTo>
                  <a:pt x="424" y="2903"/>
                </a:lnTo>
                <a:lnTo>
                  <a:pt x="424" y="2900"/>
                </a:lnTo>
                <a:lnTo>
                  <a:pt x="426" y="2895"/>
                </a:lnTo>
                <a:lnTo>
                  <a:pt x="427" y="2892"/>
                </a:lnTo>
                <a:lnTo>
                  <a:pt x="428" y="2887"/>
                </a:lnTo>
                <a:lnTo>
                  <a:pt x="428" y="2884"/>
                </a:lnTo>
                <a:lnTo>
                  <a:pt x="428" y="2881"/>
                </a:lnTo>
                <a:lnTo>
                  <a:pt x="427" y="2877"/>
                </a:lnTo>
                <a:lnTo>
                  <a:pt x="426" y="2874"/>
                </a:lnTo>
                <a:lnTo>
                  <a:pt x="423" y="2874"/>
                </a:lnTo>
                <a:lnTo>
                  <a:pt x="421" y="2877"/>
                </a:lnTo>
                <a:lnTo>
                  <a:pt x="419" y="2882"/>
                </a:lnTo>
                <a:lnTo>
                  <a:pt x="417" y="2885"/>
                </a:lnTo>
                <a:lnTo>
                  <a:pt x="410" y="2889"/>
                </a:lnTo>
                <a:lnTo>
                  <a:pt x="401" y="2886"/>
                </a:lnTo>
                <a:lnTo>
                  <a:pt x="392" y="2882"/>
                </a:lnTo>
                <a:lnTo>
                  <a:pt x="385" y="2877"/>
                </a:lnTo>
                <a:lnTo>
                  <a:pt x="379" y="2877"/>
                </a:lnTo>
                <a:lnTo>
                  <a:pt x="370" y="2879"/>
                </a:lnTo>
                <a:lnTo>
                  <a:pt x="363" y="2880"/>
                </a:lnTo>
                <a:lnTo>
                  <a:pt x="358" y="2874"/>
                </a:lnTo>
                <a:lnTo>
                  <a:pt x="354" y="2864"/>
                </a:lnTo>
                <a:lnTo>
                  <a:pt x="351" y="2857"/>
                </a:lnTo>
                <a:lnTo>
                  <a:pt x="346" y="2853"/>
                </a:lnTo>
                <a:lnTo>
                  <a:pt x="340" y="2851"/>
                </a:lnTo>
                <a:lnTo>
                  <a:pt x="333" y="2846"/>
                </a:lnTo>
                <a:lnTo>
                  <a:pt x="330" y="2840"/>
                </a:lnTo>
                <a:lnTo>
                  <a:pt x="328" y="2831"/>
                </a:lnTo>
                <a:lnTo>
                  <a:pt x="324" y="2821"/>
                </a:lnTo>
                <a:lnTo>
                  <a:pt x="326" y="2815"/>
                </a:lnTo>
                <a:lnTo>
                  <a:pt x="333" y="2811"/>
                </a:lnTo>
                <a:lnTo>
                  <a:pt x="341" y="2806"/>
                </a:lnTo>
                <a:lnTo>
                  <a:pt x="348" y="2802"/>
                </a:lnTo>
                <a:lnTo>
                  <a:pt x="352" y="2794"/>
                </a:lnTo>
                <a:lnTo>
                  <a:pt x="354" y="2787"/>
                </a:lnTo>
                <a:lnTo>
                  <a:pt x="354" y="2780"/>
                </a:lnTo>
                <a:lnTo>
                  <a:pt x="351" y="2774"/>
                </a:lnTo>
                <a:lnTo>
                  <a:pt x="342" y="2768"/>
                </a:lnTo>
                <a:lnTo>
                  <a:pt x="333" y="2764"/>
                </a:lnTo>
                <a:lnTo>
                  <a:pt x="324" y="2761"/>
                </a:lnTo>
                <a:lnTo>
                  <a:pt x="316" y="2753"/>
                </a:lnTo>
                <a:lnTo>
                  <a:pt x="313" y="2747"/>
                </a:lnTo>
                <a:lnTo>
                  <a:pt x="311" y="2740"/>
                </a:lnTo>
                <a:lnTo>
                  <a:pt x="307" y="2734"/>
                </a:lnTo>
                <a:lnTo>
                  <a:pt x="303" y="2733"/>
                </a:lnTo>
                <a:lnTo>
                  <a:pt x="301" y="2735"/>
                </a:lnTo>
                <a:lnTo>
                  <a:pt x="300" y="2737"/>
                </a:lnTo>
                <a:lnTo>
                  <a:pt x="297" y="2740"/>
                </a:lnTo>
                <a:lnTo>
                  <a:pt x="296" y="2743"/>
                </a:lnTo>
                <a:lnTo>
                  <a:pt x="295" y="2744"/>
                </a:lnTo>
                <a:lnTo>
                  <a:pt x="294" y="2744"/>
                </a:lnTo>
                <a:lnTo>
                  <a:pt x="292" y="2746"/>
                </a:lnTo>
                <a:lnTo>
                  <a:pt x="292" y="2747"/>
                </a:lnTo>
                <a:lnTo>
                  <a:pt x="292" y="2751"/>
                </a:lnTo>
                <a:lnTo>
                  <a:pt x="292" y="2753"/>
                </a:lnTo>
                <a:lnTo>
                  <a:pt x="291" y="2756"/>
                </a:lnTo>
                <a:lnTo>
                  <a:pt x="290" y="2758"/>
                </a:lnTo>
                <a:lnTo>
                  <a:pt x="284" y="2761"/>
                </a:lnTo>
                <a:lnTo>
                  <a:pt x="277" y="2760"/>
                </a:lnTo>
                <a:lnTo>
                  <a:pt x="271" y="2757"/>
                </a:lnTo>
                <a:lnTo>
                  <a:pt x="264" y="2757"/>
                </a:lnTo>
                <a:lnTo>
                  <a:pt x="260" y="2760"/>
                </a:lnTo>
                <a:lnTo>
                  <a:pt x="255" y="2763"/>
                </a:lnTo>
                <a:lnTo>
                  <a:pt x="250" y="2765"/>
                </a:lnTo>
                <a:lnTo>
                  <a:pt x="247" y="2763"/>
                </a:lnTo>
                <a:lnTo>
                  <a:pt x="247" y="2761"/>
                </a:lnTo>
                <a:lnTo>
                  <a:pt x="247" y="2757"/>
                </a:lnTo>
                <a:lnTo>
                  <a:pt x="248" y="2755"/>
                </a:lnTo>
                <a:lnTo>
                  <a:pt x="248" y="2752"/>
                </a:lnTo>
                <a:lnTo>
                  <a:pt x="247" y="2748"/>
                </a:lnTo>
                <a:lnTo>
                  <a:pt x="246" y="2744"/>
                </a:lnTo>
                <a:lnTo>
                  <a:pt x="245" y="2740"/>
                </a:lnTo>
                <a:lnTo>
                  <a:pt x="246" y="2735"/>
                </a:lnTo>
                <a:lnTo>
                  <a:pt x="250" y="2732"/>
                </a:lnTo>
                <a:lnTo>
                  <a:pt x="253" y="2731"/>
                </a:lnTo>
                <a:lnTo>
                  <a:pt x="256" y="2731"/>
                </a:lnTo>
                <a:lnTo>
                  <a:pt x="260" y="2728"/>
                </a:lnTo>
                <a:lnTo>
                  <a:pt x="261" y="2724"/>
                </a:lnTo>
                <a:lnTo>
                  <a:pt x="259" y="2722"/>
                </a:lnTo>
                <a:lnTo>
                  <a:pt x="256" y="2719"/>
                </a:lnTo>
                <a:lnTo>
                  <a:pt x="254" y="2718"/>
                </a:lnTo>
                <a:lnTo>
                  <a:pt x="253" y="2716"/>
                </a:lnTo>
                <a:lnTo>
                  <a:pt x="251" y="2713"/>
                </a:lnTo>
                <a:lnTo>
                  <a:pt x="250" y="2708"/>
                </a:lnTo>
                <a:lnTo>
                  <a:pt x="248" y="2705"/>
                </a:lnTo>
                <a:lnTo>
                  <a:pt x="250" y="2702"/>
                </a:lnTo>
                <a:lnTo>
                  <a:pt x="251" y="2699"/>
                </a:lnTo>
                <a:lnTo>
                  <a:pt x="252" y="2697"/>
                </a:lnTo>
                <a:lnTo>
                  <a:pt x="253" y="2694"/>
                </a:lnTo>
                <a:lnTo>
                  <a:pt x="252" y="2689"/>
                </a:lnTo>
                <a:lnTo>
                  <a:pt x="250" y="2686"/>
                </a:lnTo>
                <a:lnTo>
                  <a:pt x="246" y="2684"/>
                </a:lnTo>
                <a:lnTo>
                  <a:pt x="244" y="2681"/>
                </a:lnTo>
                <a:lnTo>
                  <a:pt x="244" y="2678"/>
                </a:lnTo>
                <a:lnTo>
                  <a:pt x="244" y="2675"/>
                </a:lnTo>
                <a:lnTo>
                  <a:pt x="244" y="2673"/>
                </a:lnTo>
                <a:lnTo>
                  <a:pt x="243" y="2669"/>
                </a:lnTo>
                <a:lnTo>
                  <a:pt x="243" y="2665"/>
                </a:lnTo>
                <a:lnTo>
                  <a:pt x="246" y="2662"/>
                </a:lnTo>
                <a:lnTo>
                  <a:pt x="250" y="2659"/>
                </a:lnTo>
                <a:lnTo>
                  <a:pt x="253" y="2658"/>
                </a:lnTo>
                <a:lnTo>
                  <a:pt x="256" y="2654"/>
                </a:lnTo>
                <a:lnTo>
                  <a:pt x="257" y="2650"/>
                </a:lnTo>
                <a:lnTo>
                  <a:pt x="256" y="2646"/>
                </a:lnTo>
                <a:lnTo>
                  <a:pt x="255" y="2643"/>
                </a:lnTo>
                <a:lnTo>
                  <a:pt x="254" y="2636"/>
                </a:lnTo>
                <a:lnTo>
                  <a:pt x="254" y="2629"/>
                </a:lnTo>
                <a:lnTo>
                  <a:pt x="253" y="2623"/>
                </a:lnTo>
                <a:lnTo>
                  <a:pt x="251" y="2617"/>
                </a:lnTo>
                <a:lnTo>
                  <a:pt x="247" y="2615"/>
                </a:lnTo>
                <a:lnTo>
                  <a:pt x="244" y="2612"/>
                </a:lnTo>
                <a:lnTo>
                  <a:pt x="242" y="2608"/>
                </a:lnTo>
                <a:lnTo>
                  <a:pt x="241" y="2604"/>
                </a:lnTo>
                <a:lnTo>
                  <a:pt x="242" y="2600"/>
                </a:lnTo>
                <a:lnTo>
                  <a:pt x="243" y="2598"/>
                </a:lnTo>
                <a:lnTo>
                  <a:pt x="245" y="2596"/>
                </a:lnTo>
                <a:lnTo>
                  <a:pt x="247" y="2592"/>
                </a:lnTo>
                <a:lnTo>
                  <a:pt x="247" y="2587"/>
                </a:lnTo>
                <a:lnTo>
                  <a:pt x="246" y="2584"/>
                </a:lnTo>
                <a:lnTo>
                  <a:pt x="244" y="2582"/>
                </a:lnTo>
                <a:lnTo>
                  <a:pt x="241" y="2579"/>
                </a:lnTo>
                <a:lnTo>
                  <a:pt x="238" y="2576"/>
                </a:lnTo>
                <a:lnTo>
                  <a:pt x="240" y="2573"/>
                </a:lnTo>
                <a:lnTo>
                  <a:pt x="240" y="2569"/>
                </a:lnTo>
                <a:lnTo>
                  <a:pt x="240" y="2565"/>
                </a:lnTo>
                <a:lnTo>
                  <a:pt x="236" y="2561"/>
                </a:lnTo>
                <a:lnTo>
                  <a:pt x="233" y="2560"/>
                </a:lnTo>
                <a:lnTo>
                  <a:pt x="228" y="2561"/>
                </a:lnTo>
                <a:lnTo>
                  <a:pt x="225" y="2561"/>
                </a:lnTo>
                <a:lnTo>
                  <a:pt x="222" y="2563"/>
                </a:lnTo>
                <a:lnTo>
                  <a:pt x="218" y="2564"/>
                </a:lnTo>
                <a:lnTo>
                  <a:pt x="214" y="2564"/>
                </a:lnTo>
                <a:lnTo>
                  <a:pt x="212" y="2564"/>
                </a:lnTo>
                <a:lnTo>
                  <a:pt x="208" y="2560"/>
                </a:lnTo>
                <a:lnTo>
                  <a:pt x="210" y="2553"/>
                </a:lnTo>
                <a:lnTo>
                  <a:pt x="210" y="2544"/>
                </a:lnTo>
                <a:lnTo>
                  <a:pt x="208" y="2537"/>
                </a:lnTo>
                <a:lnTo>
                  <a:pt x="205" y="2529"/>
                </a:lnTo>
                <a:lnTo>
                  <a:pt x="207" y="2525"/>
                </a:lnTo>
                <a:lnTo>
                  <a:pt x="210" y="2520"/>
                </a:lnTo>
                <a:lnTo>
                  <a:pt x="212" y="2513"/>
                </a:lnTo>
                <a:lnTo>
                  <a:pt x="212" y="2506"/>
                </a:lnTo>
                <a:lnTo>
                  <a:pt x="210" y="2504"/>
                </a:lnTo>
                <a:lnTo>
                  <a:pt x="207" y="2504"/>
                </a:lnTo>
                <a:lnTo>
                  <a:pt x="204" y="2501"/>
                </a:lnTo>
                <a:lnTo>
                  <a:pt x="204" y="2499"/>
                </a:lnTo>
                <a:lnTo>
                  <a:pt x="204" y="2496"/>
                </a:lnTo>
                <a:lnTo>
                  <a:pt x="203" y="2494"/>
                </a:lnTo>
                <a:lnTo>
                  <a:pt x="201" y="2493"/>
                </a:lnTo>
                <a:lnTo>
                  <a:pt x="197" y="2494"/>
                </a:lnTo>
                <a:lnTo>
                  <a:pt x="194" y="2495"/>
                </a:lnTo>
                <a:lnTo>
                  <a:pt x="192" y="2494"/>
                </a:lnTo>
                <a:lnTo>
                  <a:pt x="193" y="2488"/>
                </a:lnTo>
                <a:lnTo>
                  <a:pt x="194" y="2485"/>
                </a:lnTo>
                <a:lnTo>
                  <a:pt x="197" y="2482"/>
                </a:lnTo>
                <a:lnTo>
                  <a:pt x="199" y="2479"/>
                </a:lnTo>
                <a:lnTo>
                  <a:pt x="202" y="2477"/>
                </a:lnTo>
                <a:lnTo>
                  <a:pt x="203" y="2472"/>
                </a:lnTo>
                <a:lnTo>
                  <a:pt x="202" y="2470"/>
                </a:lnTo>
                <a:lnTo>
                  <a:pt x="201" y="2468"/>
                </a:lnTo>
                <a:lnTo>
                  <a:pt x="198" y="2466"/>
                </a:lnTo>
                <a:lnTo>
                  <a:pt x="195" y="2458"/>
                </a:lnTo>
                <a:lnTo>
                  <a:pt x="192" y="2451"/>
                </a:lnTo>
                <a:lnTo>
                  <a:pt x="188" y="2444"/>
                </a:lnTo>
                <a:lnTo>
                  <a:pt x="184" y="2437"/>
                </a:lnTo>
                <a:lnTo>
                  <a:pt x="182" y="2435"/>
                </a:lnTo>
                <a:lnTo>
                  <a:pt x="178" y="2432"/>
                </a:lnTo>
                <a:lnTo>
                  <a:pt x="176" y="2431"/>
                </a:lnTo>
                <a:lnTo>
                  <a:pt x="174" y="2428"/>
                </a:lnTo>
                <a:lnTo>
                  <a:pt x="172" y="2424"/>
                </a:lnTo>
                <a:lnTo>
                  <a:pt x="169" y="2420"/>
                </a:lnTo>
                <a:lnTo>
                  <a:pt x="166" y="2418"/>
                </a:lnTo>
                <a:lnTo>
                  <a:pt x="163" y="2417"/>
                </a:lnTo>
                <a:lnTo>
                  <a:pt x="161" y="2419"/>
                </a:lnTo>
                <a:lnTo>
                  <a:pt x="158" y="2421"/>
                </a:lnTo>
                <a:lnTo>
                  <a:pt x="158" y="2425"/>
                </a:lnTo>
                <a:lnTo>
                  <a:pt x="157" y="2428"/>
                </a:lnTo>
                <a:lnTo>
                  <a:pt x="155" y="2431"/>
                </a:lnTo>
                <a:lnTo>
                  <a:pt x="154" y="2434"/>
                </a:lnTo>
                <a:lnTo>
                  <a:pt x="153" y="2435"/>
                </a:lnTo>
                <a:lnTo>
                  <a:pt x="151" y="2437"/>
                </a:lnTo>
                <a:lnTo>
                  <a:pt x="151" y="2440"/>
                </a:lnTo>
                <a:lnTo>
                  <a:pt x="151" y="2444"/>
                </a:lnTo>
                <a:lnTo>
                  <a:pt x="151" y="2447"/>
                </a:lnTo>
                <a:lnTo>
                  <a:pt x="149" y="2449"/>
                </a:lnTo>
                <a:lnTo>
                  <a:pt x="146" y="2451"/>
                </a:lnTo>
                <a:lnTo>
                  <a:pt x="143" y="2449"/>
                </a:lnTo>
                <a:lnTo>
                  <a:pt x="140" y="2446"/>
                </a:lnTo>
                <a:lnTo>
                  <a:pt x="138" y="2442"/>
                </a:lnTo>
                <a:lnTo>
                  <a:pt x="136" y="2440"/>
                </a:lnTo>
                <a:lnTo>
                  <a:pt x="134" y="2439"/>
                </a:lnTo>
                <a:lnTo>
                  <a:pt x="130" y="2438"/>
                </a:lnTo>
                <a:lnTo>
                  <a:pt x="128" y="2437"/>
                </a:lnTo>
                <a:lnTo>
                  <a:pt x="126" y="2435"/>
                </a:lnTo>
                <a:lnTo>
                  <a:pt x="125" y="2431"/>
                </a:lnTo>
                <a:lnTo>
                  <a:pt x="124" y="2428"/>
                </a:lnTo>
                <a:lnTo>
                  <a:pt x="122" y="2427"/>
                </a:lnTo>
                <a:lnTo>
                  <a:pt x="117" y="2426"/>
                </a:lnTo>
                <a:lnTo>
                  <a:pt x="116" y="2424"/>
                </a:lnTo>
                <a:lnTo>
                  <a:pt x="114" y="2422"/>
                </a:lnTo>
                <a:lnTo>
                  <a:pt x="112" y="2420"/>
                </a:lnTo>
                <a:lnTo>
                  <a:pt x="108" y="2419"/>
                </a:lnTo>
                <a:lnTo>
                  <a:pt x="105" y="2418"/>
                </a:lnTo>
                <a:lnTo>
                  <a:pt x="103" y="2417"/>
                </a:lnTo>
                <a:lnTo>
                  <a:pt x="102" y="2412"/>
                </a:lnTo>
                <a:lnTo>
                  <a:pt x="99" y="2405"/>
                </a:lnTo>
                <a:lnTo>
                  <a:pt x="96" y="2397"/>
                </a:lnTo>
                <a:lnTo>
                  <a:pt x="94" y="2389"/>
                </a:lnTo>
                <a:lnTo>
                  <a:pt x="93" y="2382"/>
                </a:lnTo>
                <a:lnTo>
                  <a:pt x="91" y="2379"/>
                </a:lnTo>
                <a:lnTo>
                  <a:pt x="91" y="2375"/>
                </a:lnTo>
                <a:lnTo>
                  <a:pt x="91" y="2370"/>
                </a:lnTo>
                <a:lnTo>
                  <a:pt x="91" y="2367"/>
                </a:lnTo>
                <a:lnTo>
                  <a:pt x="93" y="2361"/>
                </a:lnTo>
                <a:lnTo>
                  <a:pt x="94" y="2358"/>
                </a:lnTo>
                <a:lnTo>
                  <a:pt x="94" y="2355"/>
                </a:lnTo>
                <a:lnTo>
                  <a:pt x="91" y="2351"/>
                </a:lnTo>
                <a:lnTo>
                  <a:pt x="89" y="2349"/>
                </a:lnTo>
                <a:lnTo>
                  <a:pt x="85" y="2349"/>
                </a:lnTo>
                <a:lnTo>
                  <a:pt x="81" y="2349"/>
                </a:lnTo>
                <a:lnTo>
                  <a:pt x="78" y="2349"/>
                </a:lnTo>
                <a:lnTo>
                  <a:pt x="74" y="2349"/>
                </a:lnTo>
                <a:lnTo>
                  <a:pt x="70" y="2348"/>
                </a:lnTo>
                <a:lnTo>
                  <a:pt x="66" y="2346"/>
                </a:lnTo>
                <a:lnTo>
                  <a:pt x="63" y="2343"/>
                </a:lnTo>
                <a:lnTo>
                  <a:pt x="59" y="2341"/>
                </a:lnTo>
                <a:lnTo>
                  <a:pt x="56" y="2338"/>
                </a:lnTo>
                <a:lnTo>
                  <a:pt x="53" y="2336"/>
                </a:lnTo>
                <a:lnTo>
                  <a:pt x="49" y="2335"/>
                </a:lnTo>
                <a:lnTo>
                  <a:pt x="47" y="2337"/>
                </a:lnTo>
                <a:lnTo>
                  <a:pt x="44" y="2340"/>
                </a:lnTo>
                <a:lnTo>
                  <a:pt x="41" y="2342"/>
                </a:lnTo>
                <a:lnTo>
                  <a:pt x="39" y="2341"/>
                </a:lnTo>
                <a:lnTo>
                  <a:pt x="35" y="2337"/>
                </a:lnTo>
                <a:lnTo>
                  <a:pt x="30" y="2331"/>
                </a:lnTo>
                <a:lnTo>
                  <a:pt x="26" y="2327"/>
                </a:lnTo>
                <a:lnTo>
                  <a:pt x="22" y="2320"/>
                </a:lnTo>
                <a:lnTo>
                  <a:pt x="21" y="2314"/>
                </a:lnTo>
                <a:lnTo>
                  <a:pt x="20" y="2307"/>
                </a:lnTo>
                <a:lnTo>
                  <a:pt x="20" y="2299"/>
                </a:lnTo>
                <a:lnTo>
                  <a:pt x="19" y="2292"/>
                </a:lnTo>
                <a:lnTo>
                  <a:pt x="18" y="2283"/>
                </a:lnTo>
                <a:lnTo>
                  <a:pt x="16" y="2278"/>
                </a:lnTo>
                <a:lnTo>
                  <a:pt x="11" y="2274"/>
                </a:lnTo>
                <a:lnTo>
                  <a:pt x="6" y="2276"/>
                </a:lnTo>
                <a:lnTo>
                  <a:pt x="4" y="2274"/>
                </a:lnTo>
                <a:lnTo>
                  <a:pt x="1" y="2272"/>
                </a:lnTo>
                <a:lnTo>
                  <a:pt x="0" y="2268"/>
                </a:lnTo>
                <a:lnTo>
                  <a:pt x="1" y="2264"/>
                </a:lnTo>
                <a:lnTo>
                  <a:pt x="2" y="2261"/>
                </a:lnTo>
                <a:lnTo>
                  <a:pt x="6" y="2259"/>
                </a:lnTo>
                <a:lnTo>
                  <a:pt x="8" y="2257"/>
                </a:lnTo>
                <a:lnTo>
                  <a:pt x="9" y="2253"/>
                </a:lnTo>
                <a:lnTo>
                  <a:pt x="8" y="2249"/>
                </a:lnTo>
                <a:lnTo>
                  <a:pt x="6" y="2246"/>
                </a:lnTo>
                <a:lnTo>
                  <a:pt x="5" y="2242"/>
                </a:lnTo>
                <a:lnTo>
                  <a:pt x="4" y="2238"/>
                </a:lnTo>
                <a:lnTo>
                  <a:pt x="6" y="2234"/>
                </a:lnTo>
                <a:lnTo>
                  <a:pt x="10" y="2234"/>
                </a:lnTo>
                <a:lnTo>
                  <a:pt x="15" y="2237"/>
                </a:lnTo>
                <a:lnTo>
                  <a:pt x="18" y="2238"/>
                </a:lnTo>
                <a:lnTo>
                  <a:pt x="24" y="2242"/>
                </a:lnTo>
                <a:lnTo>
                  <a:pt x="31" y="2246"/>
                </a:lnTo>
                <a:lnTo>
                  <a:pt x="40" y="2248"/>
                </a:lnTo>
                <a:lnTo>
                  <a:pt x="46" y="2242"/>
                </a:lnTo>
                <a:lnTo>
                  <a:pt x="47" y="2235"/>
                </a:lnTo>
                <a:lnTo>
                  <a:pt x="45" y="2229"/>
                </a:lnTo>
                <a:lnTo>
                  <a:pt x="43" y="2223"/>
                </a:lnTo>
                <a:lnTo>
                  <a:pt x="40" y="2219"/>
                </a:lnTo>
                <a:lnTo>
                  <a:pt x="39" y="2215"/>
                </a:lnTo>
                <a:lnTo>
                  <a:pt x="39" y="2212"/>
                </a:lnTo>
                <a:lnTo>
                  <a:pt x="39" y="2210"/>
                </a:lnTo>
                <a:lnTo>
                  <a:pt x="37" y="2208"/>
                </a:lnTo>
                <a:lnTo>
                  <a:pt x="35" y="2208"/>
                </a:lnTo>
                <a:lnTo>
                  <a:pt x="31" y="2209"/>
                </a:lnTo>
                <a:lnTo>
                  <a:pt x="28" y="2209"/>
                </a:lnTo>
                <a:lnTo>
                  <a:pt x="27" y="2208"/>
                </a:lnTo>
                <a:lnTo>
                  <a:pt x="25" y="2204"/>
                </a:lnTo>
                <a:lnTo>
                  <a:pt x="22" y="2203"/>
                </a:lnTo>
                <a:lnTo>
                  <a:pt x="19" y="2202"/>
                </a:lnTo>
                <a:lnTo>
                  <a:pt x="18" y="2200"/>
                </a:lnTo>
                <a:lnTo>
                  <a:pt x="17" y="2197"/>
                </a:lnTo>
                <a:lnTo>
                  <a:pt x="18" y="2194"/>
                </a:lnTo>
                <a:lnTo>
                  <a:pt x="19" y="2192"/>
                </a:lnTo>
                <a:lnTo>
                  <a:pt x="20" y="2189"/>
                </a:lnTo>
                <a:lnTo>
                  <a:pt x="21" y="2188"/>
                </a:lnTo>
                <a:lnTo>
                  <a:pt x="24" y="2185"/>
                </a:lnTo>
                <a:lnTo>
                  <a:pt x="25" y="2182"/>
                </a:lnTo>
                <a:lnTo>
                  <a:pt x="26" y="2180"/>
                </a:lnTo>
                <a:lnTo>
                  <a:pt x="24" y="2175"/>
                </a:lnTo>
                <a:lnTo>
                  <a:pt x="19" y="2174"/>
                </a:lnTo>
                <a:lnTo>
                  <a:pt x="15" y="2172"/>
                </a:lnTo>
                <a:lnTo>
                  <a:pt x="11" y="2170"/>
                </a:lnTo>
                <a:lnTo>
                  <a:pt x="10" y="2164"/>
                </a:lnTo>
                <a:lnTo>
                  <a:pt x="10" y="2158"/>
                </a:lnTo>
                <a:lnTo>
                  <a:pt x="12" y="2151"/>
                </a:lnTo>
                <a:lnTo>
                  <a:pt x="15" y="2142"/>
                </a:lnTo>
                <a:lnTo>
                  <a:pt x="20" y="2124"/>
                </a:lnTo>
                <a:lnTo>
                  <a:pt x="25" y="2106"/>
                </a:lnTo>
                <a:lnTo>
                  <a:pt x="30" y="2089"/>
                </a:lnTo>
                <a:lnTo>
                  <a:pt x="36" y="2070"/>
                </a:lnTo>
                <a:lnTo>
                  <a:pt x="55" y="2003"/>
                </a:lnTo>
                <a:lnTo>
                  <a:pt x="74" y="1935"/>
                </a:lnTo>
                <a:lnTo>
                  <a:pt x="93" y="1868"/>
                </a:lnTo>
                <a:lnTo>
                  <a:pt x="112" y="1800"/>
                </a:lnTo>
                <a:lnTo>
                  <a:pt x="124" y="1759"/>
                </a:lnTo>
                <a:lnTo>
                  <a:pt x="147" y="1678"/>
                </a:lnTo>
                <a:lnTo>
                  <a:pt x="169" y="1597"/>
                </a:lnTo>
                <a:lnTo>
                  <a:pt x="199" y="1496"/>
                </a:lnTo>
                <a:lnTo>
                  <a:pt x="228" y="1394"/>
                </a:lnTo>
                <a:lnTo>
                  <a:pt x="259" y="1292"/>
                </a:lnTo>
                <a:lnTo>
                  <a:pt x="287" y="1191"/>
                </a:lnTo>
                <a:lnTo>
                  <a:pt x="318" y="1089"/>
                </a:lnTo>
                <a:lnTo>
                  <a:pt x="346" y="988"/>
                </a:lnTo>
                <a:lnTo>
                  <a:pt x="374" y="893"/>
                </a:lnTo>
                <a:lnTo>
                  <a:pt x="402" y="798"/>
                </a:lnTo>
                <a:lnTo>
                  <a:pt x="431" y="703"/>
                </a:lnTo>
                <a:lnTo>
                  <a:pt x="459" y="609"/>
                </a:lnTo>
                <a:lnTo>
                  <a:pt x="487" y="514"/>
                </a:lnTo>
                <a:lnTo>
                  <a:pt x="516" y="420"/>
                </a:lnTo>
                <a:lnTo>
                  <a:pt x="544" y="325"/>
                </a:lnTo>
                <a:lnTo>
                  <a:pt x="571" y="231"/>
                </a:lnTo>
                <a:lnTo>
                  <a:pt x="580" y="202"/>
                </a:lnTo>
                <a:lnTo>
                  <a:pt x="589" y="173"/>
                </a:lnTo>
                <a:lnTo>
                  <a:pt x="598" y="145"/>
                </a:lnTo>
                <a:lnTo>
                  <a:pt x="607" y="116"/>
                </a:lnTo>
                <a:lnTo>
                  <a:pt x="615" y="87"/>
                </a:lnTo>
                <a:lnTo>
                  <a:pt x="624" y="58"/>
                </a:lnTo>
                <a:lnTo>
                  <a:pt x="633" y="29"/>
                </a:lnTo>
                <a:lnTo>
                  <a:pt x="642" y="0"/>
                </a:lnTo>
                <a:lnTo>
                  <a:pt x="751" y="30"/>
                </a:lnTo>
                <a:lnTo>
                  <a:pt x="861" y="58"/>
                </a:lnTo>
                <a:lnTo>
                  <a:pt x="970" y="86"/>
                </a:lnTo>
                <a:lnTo>
                  <a:pt x="1080" y="113"/>
                </a:lnTo>
                <a:lnTo>
                  <a:pt x="1192" y="138"/>
                </a:lnTo>
                <a:lnTo>
                  <a:pt x="1302" y="163"/>
                </a:lnTo>
                <a:lnTo>
                  <a:pt x="1413" y="187"/>
                </a:lnTo>
                <a:lnTo>
                  <a:pt x="1524" y="209"/>
                </a:lnTo>
                <a:lnTo>
                  <a:pt x="1636" y="232"/>
                </a:lnTo>
                <a:lnTo>
                  <a:pt x="1748" y="253"/>
                </a:lnTo>
                <a:lnTo>
                  <a:pt x="1860" y="273"/>
                </a:lnTo>
                <a:lnTo>
                  <a:pt x="1972" y="292"/>
                </a:lnTo>
                <a:lnTo>
                  <a:pt x="2084" y="310"/>
                </a:lnTo>
                <a:lnTo>
                  <a:pt x="2197" y="327"/>
                </a:lnTo>
                <a:lnTo>
                  <a:pt x="2309" y="344"/>
                </a:lnTo>
                <a:lnTo>
                  <a:pt x="2423" y="360"/>
                </a:lnTo>
                <a:lnTo>
                  <a:pt x="2404" y="482"/>
                </a:lnTo>
                <a:lnTo>
                  <a:pt x="2386" y="604"/>
                </a:lnTo>
                <a:lnTo>
                  <a:pt x="2368" y="727"/>
                </a:lnTo>
                <a:lnTo>
                  <a:pt x="2351" y="849"/>
                </a:lnTo>
                <a:lnTo>
                  <a:pt x="2332" y="973"/>
                </a:lnTo>
                <a:lnTo>
                  <a:pt x="2314" y="1095"/>
                </a:lnTo>
                <a:lnTo>
                  <a:pt x="2296" y="1217"/>
                </a:lnTo>
                <a:lnTo>
                  <a:pt x="2278" y="1341"/>
                </a:lnTo>
                <a:lnTo>
                  <a:pt x="2261" y="1463"/>
                </a:lnTo>
                <a:lnTo>
                  <a:pt x="2244" y="1587"/>
                </a:lnTo>
                <a:lnTo>
                  <a:pt x="2226" y="1709"/>
                </a:lnTo>
                <a:lnTo>
                  <a:pt x="2208" y="1833"/>
                </a:lnTo>
                <a:lnTo>
                  <a:pt x="2191" y="1956"/>
                </a:lnTo>
                <a:lnTo>
                  <a:pt x="2174" y="2079"/>
                </a:lnTo>
                <a:lnTo>
                  <a:pt x="2156" y="2202"/>
                </a:lnTo>
                <a:lnTo>
                  <a:pt x="2139" y="2326"/>
                </a:lnTo>
                <a:lnTo>
                  <a:pt x="2121" y="2448"/>
                </a:lnTo>
                <a:lnTo>
                  <a:pt x="2104" y="2572"/>
                </a:lnTo>
                <a:lnTo>
                  <a:pt x="2088" y="2695"/>
                </a:lnTo>
                <a:lnTo>
                  <a:pt x="2071" y="2819"/>
                </a:lnTo>
                <a:lnTo>
                  <a:pt x="2053" y="2942"/>
                </a:lnTo>
                <a:lnTo>
                  <a:pt x="2037" y="3066"/>
                </a:lnTo>
                <a:lnTo>
                  <a:pt x="2020" y="3189"/>
                </a:lnTo>
                <a:lnTo>
                  <a:pt x="2003" y="3313"/>
                </a:lnTo>
                <a:lnTo>
                  <a:pt x="1986" y="3436"/>
                </a:lnTo>
                <a:lnTo>
                  <a:pt x="1970" y="3560"/>
                </a:lnTo>
                <a:lnTo>
                  <a:pt x="1953" y="3683"/>
                </a:lnTo>
                <a:lnTo>
                  <a:pt x="1937" y="3807"/>
                </a:lnTo>
                <a:lnTo>
                  <a:pt x="1921" y="3930"/>
                </a:lnTo>
                <a:lnTo>
                  <a:pt x="1904" y="4054"/>
                </a:lnTo>
                <a:lnTo>
                  <a:pt x="1888" y="4177"/>
                </a:lnTo>
                <a:lnTo>
                  <a:pt x="1872" y="4301"/>
                </a:lnTo>
                <a:lnTo>
                  <a:pt x="1872" y="430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77" name="Прямоугольник 576"/>
          <p:cNvSpPr/>
          <p:nvPr/>
        </p:nvSpPr>
        <p:spPr>
          <a:xfrm>
            <a:off x="970373" y="725011"/>
            <a:ext cx="49732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Canada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79" name="TextBox 578"/>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80" name="TextBox 579"/>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81" name="Прямая соединительная линия 64"/>
          <p:cNvCxnSpPr/>
          <p:nvPr/>
        </p:nvCxnSpPr>
        <p:spPr>
          <a:xfrm flipV="1">
            <a:off x="3055164" y="5696050"/>
            <a:ext cx="7508931" cy="1465748"/>
          </a:xfrm>
          <a:prstGeom prst="bentConnector3">
            <a:avLst>
              <a:gd name="adj1" fmla="val 22"/>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774220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Прямоугольник 39"/>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4" name="Freeform 5"/>
          <p:cNvSpPr>
            <a:spLocks/>
          </p:cNvSpPr>
          <p:nvPr/>
        </p:nvSpPr>
        <p:spPr bwMode="auto">
          <a:xfrm>
            <a:off x="13245716" y="8965737"/>
            <a:ext cx="605840" cy="476168"/>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5" name="Freeform 6"/>
          <p:cNvSpPr>
            <a:spLocks/>
          </p:cNvSpPr>
          <p:nvPr/>
        </p:nvSpPr>
        <p:spPr bwMode="auto">
          <a:xfrm>
            <a:off x="6084372" y="2558943"/>
            <a:ext cx="4479723" cy="2974649"/>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6" name="Freeform 7"/>
          <p:cNvSpPr>
            <a:spLocks/>
          </p:cNvSpPr>
          <p:nvPr/>
        </p:nvSpPr>
        <p:spPr bwMode="auto">
          <a:xfrm>
            <a:off x="6628075" y="5287106"/>
            <a:ext cx="4367099" cy="2048456"/>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7" name="Freeform 8"/>
          <p:cNvSpPr>
            <a:spLocks/>
          </p:cNvSpPr>
          <p:nvPr/>
        </p:nvSpPr>
        <p:spPr bwMode="auto">
          <a:xfrm>
            <a:off x="9006775" y="4797867"/>
            <a:ext cx="2825313" cy="1744082"/>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8" name="Freeform 9"/>
          <p:cNvSpPr>
            <a:spLocks/>
          </p:cNvSpPr>
          <p:nvPr/>
        </p:nvSpPr>
        <p:spPr bwMode="auto">
          <a:xfrm>
            <a:off x="14678761" y="1386263"/>
            <a:ext cx="2607832" cy="198683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59" name="Freeform 10"/>
          <p:cNvSpPr>
            <a:spLocks/>
          </p:cNvSpPr>
          <p:nvPr/>
        </p:nvSpPr>
        <p:spPr bwMode="auto">
          <a:xfrm>
            <a:off x="14822454" y="3569166"/>
            <a:ext cx="1314596" cy="1131599"/>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0" name="Freeform 11"/>
          <p:cNvSpPr>
            <a:spLocks/>
          </p:cNvSpPr>
          <p:nvPr/>
        </p:nvSpPr>
        <p:spPr bwMode="auto">
          <a:xfrm>
            <a:off x="15105956" y="2975357"/>
            <a:ext cx="1912669" cy="1137201"/>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1" name="Freeform 12"/>
          <p:cNvSpPr>
            <a:spLocks/>
          </p:cNvSpPr>
          <p:nvPr/>
        </p:nvSpPr>
        <p:spPr bwMode="auto">
          <a:xfrm>
            <a:off x="10713614" y="1503905"/>
            <a:ext cx="4924395" cy="3790671"/>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2" name="Freeform 13"/>
          <p:cNvSpPr>
            <a:spLocks/>
          </p:cNvSpPr>
          <p:nvPr/>
        </p:nvSpPr>
        <p:spPr bwMode="auto">
          <a:xfrm>
            <a:off x="13472906" y="7738904"/>
            <a:ext cx="1699071" cy="1230567"/>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3" name="Freeform 14"/>
          <p:cNvSpPr>
            <a:spLocks/>
          </p:cNvSpPr>
          <p:nvPr/>
        </p:nvSpPr>
        <p:spPr bwMode="auto">
          <a:xfrm>
            <a:off x="13140859" y="6797772"/>
            <a:ext cx="1291294" cy="1196956"/>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64" name="Freeform 15"/>
          <p:cNvSpPr>
            <a:spLocks/>
          </p:cNvSpPr>
          <p:nvPr/>
        </p:nvSpPr>
        <p:spPr bwMode="auto">
          <a:xfrm>
            <a:off x="10571863" y="7042392"/>
            <a:ext cx="2036944" cy="1805704"/>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72" name="Freeform 16"/>
          <p:cNvSpPr>
            <a:spLocks/>
          </p:cNvSpPr>
          <p:nvPr/>
        </p:nvSpPr>
        <p:spPr bwMode="auto">
          <a:xfrm>
            <a:off x="12199088" y="7595120"/>
            <a:ext cx="1778685" cy="1122263"/>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1" name="Freeform 17"/>
          <p:cNvSpPr>
            <a:spLocks/>
          </p:cNvSpPr>
          <p:nvPr/>
        </p:nvSpPr>
        <p:spPr bwMode="auto">
          <a:xfrm>
            <a:off x="12389384" y="4747449"/>
            <a:ext cx="1145660" cy="1721674"/>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88" name="Freeform 18"/>
          <p:cNvSpPr>
            <a:spLocks/>
          </p:cNvSpPr>
          <p:nvPr/>
        </p:nvSpPr>
        <p:spPr bwMode="auto">
          <a:xfrm>
            <a:off x="11985490" y="7031188"/>
            <a:ext cx="1359257" cy="1028896"/>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0" name="Freeform 19"/>
          <p:cNvSpPr>
            <a:spLocks/>
          </p:cNvSpPr>
          <p:nvPr/>
        </p:nvSpPr>
        <p:spPr bwMode="auto">
          <a:xfrm>
            <a:off x="10626233" y="5976149"/>
            <a:ext cx="2765117" cy="1781428"/>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1" name="Freeform 20"/>
          <p:cNvSpPr>
            <a:spLocks/>
          </p:cNvSpPr>
          <p:nvPr/>
        </p:nvSpPr>
        <p:spPr bwMode="auto">
          <a:xfrm>
            <a:off x="9966022" y="4092018"/>
            <a:ext cx="3035027" cy="2248260"/>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2" name="Freeform 21"/>
          <p:cNvSpPr>
            <a:spLocks/>
          </p:cNvSpPr>
          <p:nvPr/>
        </p:nvSpPr>
        <p:spPr bwMode="auto">
          <a:xfrm>
            <a:off x="12140834" y="4835213"/>
            <a:ext cx="588364" cy="896316"/>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3" name="Freeform 22"/>
          <p:cNvSpPr>
            <a:spLocks/>
          </p:cNvSpPr>
          <p:nvPr/>
        </p:nvSpPr>
        <p:spPr bwMode="auto">
          <a:xfrm>
            <a:off x="14212730" y="6663325"/>
            <a:ext cx="1102940" cy="1288455"/>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4" name="Freeform 23"/>
          <p:cNvSpPr>
            <a:spLocks/>
          </p:cNvSpPr>
          <p:nvPr/>
        </p:nvSpPr>
        <p:spPr bwMode="auto">
          <a:xfrm>
            <a:off x="12993282" y="6106862"/>
            <a:ext cx="1739849" cy="922459"/>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5" name="Freeform 24"/>
          <p:cNvSpPr>
            <a:spLocks/>
          </p:cNvSpPr>
          <p:nvPr/>
        </p:nvSpPr>
        <p:spPr bwMode="auto">
          <a:xfrm>
            <a:off x="14820512" y="6973301"/>
            <a:ext cx="978665" cy="1071845"/>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6" name="Freeform 25"/>
          <p:cNvSpPr>
            <a:spLocks/>
          </p:cNvSpPr>
          <p:nvPr/>
        </p:nvSpPr>
        <p:spPr bwMode="auto">
          <a:xfrm>
            <a:off x="13278726" y="4448677"/>
            <a:ext cx="796136" cy="1391157"/>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7" name="Freeform 26"/>
          <p:cNvSpPr>
            <a:spLocks/>
          </p:cNvSpPr>
          <p:nvPr/>
        </p:nvSpPr>
        <p:spPr bwMode="auto">
          <a:xfrm>
            <a:off x="13344747" y="5371136"/>
            <a:ext cx="1357315" cy="1051304"/>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8" name="Freeform 27"/>
          <p:cNvSpPr>
            <a:spLocks/>
          </p:cNvSpPr>
          <p:nvPr/>
        </p:nvSpPr>
        <p:spPr bwMode="auto">
          <a:xfrm>
            <a:off x="14348656" y="5696050"/>
            <a:ext cx="1093231" cy="1099855"/>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99" name="Freeform 28"/>
          <p:cNvSpPr>
            <a:spLocks/>
          </p:cNvSpPr>
          <p:nvPr/>
        </p:nvSpPr>
        <p:spPr bwMode="auto">
          <a:xfrm>
            <a:off x="14603031" y="5518654"/>
            <a:ext cx="1302945" cy="875776"/>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0" name="Freeform 29"/>
          <p:cNvSpPr>
            <a:spLocks/>
          </p:cNvSpPr>
          <p:nvPr/>
        </p:nvSpPr>
        <p:spPr bwMode="auto">
          <a:xfrm>
            <a:off x="15152559" y="6327206"/>
            <a:ext cx="883517" cy="842164"/>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1" name="Freeform 30"/>
          <p:cNvSpPr>
            <a:spLocks/>
          </p:cNvSpPr>
          <p:nvPr/>
        </p:nvSpPr>
        <p:spPr bwMode="auto">
          <a:xfrm>
            <a:off x="15692379" y="6151678"/>
            <a:ext cx="248550" cy="250222"/>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2" name="Freeform 31"/>
          <p:cNvSpPr>
            <a:spLocks/>
          </p:cNvSpPr>
          <p:nvPr/>
        </p:nvSpPr>
        <p:spPr bwMode="auto">
          <a:xfrm>
            <a:off x="14267100" y="4857621"/>
            <a:ext cx="1516543" cy="886980"/>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3" name="Freeform 32"/>
          <p:cNvSpPr>
            <a:spLocks/>
          </p:cNvSpPr>
          <p:nvPr/>
        </p:nvSpPr>
        <p:spPr bwMode="auto">
          <a:xfrm>
            <a:off x="13874857" y="3927693"/>
            <a:ext cx="1211681" cy="1505064"/>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4" name="Freeform 33"/>
          <p:cNvSpPr>
            <a:spLocks/>
          </p:cNvSpPr>
          <p:nvPr/>
        </p:nvSpPr>
        <p:spPr bwMode="auto">
          <a:xfrm>
            <a:off x="14224381" y="4325433"/>
            <a:ext cx="398068" cy="360394"/>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5" name="Freeform 34"/>
          <p:cNvSpPr>
            <a:spLocks/>
          </p:cNvSpPr>
          <p:nvPr/>
        </p:nvSpPr>
        <p:spPr bwMode="auto">
          <a:xfrm>
            <a:off x="14496232" y="4484156"/>
            <a:ext cx="273793" cy="3659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6" name="Freeform 35"/>
          <p:cNvSpPr>
            <a:spLocks/>
          </p:cNvSpPr>
          <p:nvPr/>
        </p:nvSpPr>
        <p:spPr bwMode="auto">
          <a:xfrm>
            <a:off x="15855489" y="7529764"/>
            <a:ext cx="390301" cy="769338"/>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7" name="Freeform 36"/>
          <p:cNvSpPr>
            <a:spLocks/>
          </p:cNvSpPr>
          <p:nvPr/>
        </p:nvSpPr>
        <p:spPr bwMode="auto">
          <a:xfrm>
            <a:off x="16661335" y="7630599"/>
            <a:ext cx="73788" cy="41081"/>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8" name="Freeform 37"/>
          <p:cNvSpPr>
            <a:spLocks/>
          </p:cNvSpPr>
          <p:nvPr/>
        </p:nvSpPr>
        <p:spPr bwMode="auto">
          <a:xfrm>
            <a:off x="16760366" y="7585784"/>
            <a:ext cx="48545" cy="59754"/>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209" name="Freeform 38"/>
          <p:cNvSpPr>
            <a:spLocks/>
          </p:cNvSpPr>
          <p:nvPr/>
        </p:nvSpPr>
        <p:spPr bwMode="auto">
          <a:xfrm>
            <a:off x="16985615" y="7471877"/>
            <a:ext cx="69905" cy="48550"/>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solidFill>
            <a:schemeClr val="bg1">
              <a:lumMod val="50000"/>
            </a:schemeClr>
          </a:solidFill>
          <a:ln w="3175" cap="rnd" cmpd="sng">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4" name="Прямоугольник 83"/>
          <p:cNvSpPr/>
          <p:nvPr/>
        </p:nvSpPr>
        <p:spPr>
          <a:xfrm>
            <a:off x="970373" y="725011"/>
            <a:ext cx="49732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China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46" name="TextBox 45"/>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47" name="TextBox 46"/>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48" name="Прямая соединительная линия 64"/>
          <p:cNvCxnSpPr/>
          <p:nvPr/>
        </p:nvCxnSpPr>
        <p:spPr>
          <a:xfrm flipV="1">
            <a:off x="3055164" y="5696050"/>
            <a:ext cx="7508931" cy="1465748"/>
          </a:xfrm>
          <a:prstGeom prst="bentConnector3">
            <a:avLst>
              <a:gd name="adj1" fmla="val 22"/>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31261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Прямоугольник 42"/>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p:cNvSpPr>
          <p:nvPr/>
        </p:nvSpPr>
        <p:spPr bwMode="auto">
          <a:xfrm>
            <a:off x="13926614" y="3973094"/>
            <a:ext cx="2084494" cy="2025563"/>
          </a:xfrm>
          <a:custGeom>
            <a:avLst/>
            <a:gdLst>
              <a:gd name="T0" fmla="*/ 3679 w 3712"/>
              <a:gd name="T1" fmla="*/ 119 h 3608"/>
              <a:gd name="T2" fmla="*/ 3295 w 3712"/>
              <a:gd name="T3" fmla="*/ 1 h 3608"/>
              <a:gd name="T4" fmla="*/ 3205 w 3712"/>
              <a:gd name="T5" fmla="*/ 73 h 3608"/>
              <a:gd name="T6" fmla="*/ 2772 w 3712"/>
              <a:gd name="T7" fmla="*/ 140 h 3608"/>
              <a:gd name="T8" fmla="*/ 2448 w 3712"/>
              <a:gd name="T9" fmla="*/ 180 h 3608"/>
              <a:gd name="T10" fmla="*/ 2141 w 3712"/>
              <a:gd name="T11" fmla="*/ 114 h 3608"/>
              <a:gd name="T12" fmla="*/ 1850 w 3712"/>
              <a:gd name="T13" fmla="*/ 239 h 3608"/>
              <a:gd name="T14" fmla="*/ 1518 w 3712"/>
              <a:gd name="T15" fmla="*/ 267 h 3608"/>
              <a:gd name="T16" fmla="*/ 1054 w 3712"/>
              <a:gd name="T17" fmla="*/ 592 h 3608"/>
              <a:gd name="T18" fmla="*/ 733 w 3712"/>
              <a:gd name="T19" fmla="*/ 764 h 3608"/>
              <a:gd name="T20" fmla="*/ 392 w 3712"/>
              <a:gd name="T21" fmla="*/ 947 h 3608"/>
              <a:gd name="T22" fmla="*/ 37 w 3712"/>
              <a:gd name="T23" fmla="*/ 1386 h 3608"/>
              <a:gd name="T24" fmla="*/ 81 w 3712"/>
              <a:gd name="T25" fmla="*/ 3543 h 3608"/>
              <a:gd name="T26" fmla="*/ 95 w 3712"/>
              <a:gd name="T27" fmla="*/ 3523 h 3608"/>
              <a:gd name="T28" fmla="*/ 176 w 3712"/>
              <a:gd name="T29" fmla="*/ 3544 h 3608"/>
              <a:gd name="T30" fmla="*/ 273 w 3712"/>
              <a:gd name="T31" fmla="*/ 3595 h 3608"/>
              <a:gd name="T32" fmla="*/ 377 w 3712"/>
              <a:gd name="T33" fmla="*/ 3575 h 3608"/>
              <a:gd name="T34" fmla="*/ 420 w 3712"/>
              <a:gd name="T35" fmla="*/ 3557 h 3608"/>
              <a:gd name="T36" fmla="*/ 729 w 3712"/>
              <a:gd name="T37" fmla="*/ 3514 h 3608"/>
              <a:gd name="T38" fmla="*/ 786 w 3712"/>
              <a:gd name="T39" fmla="*/ 3355 h 3608"/>
              <a:gd name="T40" fmla="*/ 773 w 3712"/>
              <a:gd name="T41" fmla="*/ 3307 h 3608"/>
              <a:gd name="T42" fmla="*/ 871 w 3712"/>
              <a:gd name="T43" fmla="*/ 3190 h 3608"/>
              <a:gd name="T44" fmla="*/ 920 w 3712"/>
              <a:gd name="T45" fmla="*/ 3154 h 3608"/>
              <a:gd name="T46" fmla="*/ 936 w 3712"/>
              <a:gd name="T47" fmla="*/ 3124 h 3608"/>
              <a:gd name="T48" fmla="*/ 931 w 3712"/>
              <a:gd name="T49" fmla="*/ 3046 h 3608"/>
              <a:gd name="T50" fmla="*/ 1022 w 3712"/>
              <a:gd name="T51" fmla="*/ 2909 h 3608"/>
              <a:gd name="T52" fmla="*/ 1098 w 3712"/>
              <a:gd name="T53" fmla="*/ 2866 h 3608"/>
              <a:gd name="T54" fmla="*/ 1213 w 3712"/>
              <a:gd name="T55" fmla="*/ 2834 h 3608"/>
              <a:gd name="T56" fmla="*/ 1383 w 3712"/>
              <a:gd name="T57" fmla="*/ 2807 h 3608"/>
              <a:gd name="T58" fmla="*/ 1484 w 3712"/>
              <a:gd name="T59" fmla="*/ 2715 h 3608"/>
              <a:gd name="T60" fmla="*/ 1598 w 3712"/>
              <a:gd name="T61" fmla="*/ 2661 h 3608"/>
              <a:gd name="T62" fmla="*/ 1749 w 3712"/>
              <a:gd name="T63" fmla="*/ 2659 h 3608"/>
              <a:gd name="T64" fmla="*/ 1846 w 3712"/>
              <a:gd name="T65" fmla="*/ 2671 h 3608"/>
              <a:gd name="T66" fmla="*/ 1915 w 3712"/>
              <a:gd name="T67" fmla="*/ 2721 h 3608"/>
              <a:gd name="T68" fmla="*/ 1996 w 3712"/>
              <a:gd name="T69" fmla="*/ 2751 h 3608"/>
              <a:gd name="T70" fmla="*/ 2152 w 3712"/>
              <a:gd name="T71" fmla="*/ 2725 h 3608"/>
              <a:gd name="T72" fmla="*/ 2187 w 3712"/>
              <a:gd name="T73" fmla="*/ 2680 h 3608"/>
              <a:gd name="T74" fmla="*/ 2299 w 3712"/>
              <a:gd name="T75" fmla="*/ 2665 h 3608"/>
              <a:gd name="T76" fmla="*/ 2367 w 3712"/>
              <a:gd name="T77" fmla="*/ 2598 h 3608"/>
              <a:gd name="T78" fmla="*/ 2519 w 3712"/>
              <a:gd name="T79" fmla="*/ 2569 h 3608"/>
              <a:gd name="T80" fmla="*/ 2620 w 3712"/>
              <a:gd name="T81" fmla="*/ 2521 h 3608"/>
              <a:gd name="T82" fmla="*/ 2666 w 3712"/>
              <a:gd name="T83" fmla="*/ 2455 h 3608"/>
              <a:gd name="T84" fmla="*/ 2743 w 3712"/>
              <a:gd name="T85" fmla="*/ 2354 h 3608"/>
              <a:gd name="T86" fmla="*/ 2928 w 3712"/>
              <a:gd name="T87" fmla="*/ 2394 h 3608"/>
              <a:gd name="T88" fmla="*/ 2991 w 3712"/>
              <a:gd name="T89" fmla="*/ 2402 h 3608"/>
              <a:gd name="T90" fmla="*/ 3111 w 3712"/>
              <a:gd name="T91" fmla="*/ 2382 h 3608"/>
              <a:gd name="T92" fmla="*/ 3326 w 3712"/>
              <a:gd name="T93" fmla="*/ 2413 h 3608"/>
              <a:gd name="T94" fmla="*/ 3365 w 3712"/>
              <a:gd name="T95" fmla="*/ 2224 h 3608"/>
              <a:gd name="T96" fmla="*/ 3340 w 3712"/>
              <a:gd name="T97" fmla="*/ 1995 h 3608"/>
              <a:gd name="T98" fmla="*/ 3301 w 3712"/>
              <a:gd name="T99" fmla="*/ 1877 h 3608"/>
              <a:gd name="T100" fmla="*/ 3254 w 3712"/>
              <a:gd name="T101" fmla="*/ 1801 h 3608"/>
              <a:gd name="T102" fmla="*/ 3300 w 3712"/>
              <a:gd name="T103" fmla="*/ 1606 h 3608"/>
              <a:gd name="T104" fmla="*/ 3295 w 3712"/>
              <a:gd name="T105" fmla="*/ 1475 h 3608"/>
              <a:gd name="T106" fmla="*/ 3330 w 3712"/>
              <a:gd name="T107" fmla="*/ 1280 h 3608"/>
              <a:gd name="T108" fmla="*/ 3307 w 3712"/>
              <a:gd name="T109" fmla="*/ 1162 h 3608"/>
              <a:gd name="T110" fmla="*/ 3350 w 3712"/>
              <a:gd name="T111" fmla="*/ 925 h 3608"/>
              <a:gd name="T112" fmla="*/ 3450 w 3712"/>
              <a:gd name="T113" fmla="*/ 866 h 3608"/>
              <a:gd name="T114" fmla="*/ 3509 w 3712"/>
              <a:gd name="T115" fmla="*/ 774 h 3608"/>
              <a:gd name="T116" fmla="*/ 3586 w 3712"/>
              <a:gd name="T117" fmla="*/ 447 h 3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12" h="3608">
                <a:moveTo>
                  <a:pt x="3708" y="303"/>
                </a:moveTo>
                <a:lnTo>
                  <a:pt x="3702" y="282"/>
                </a:lnTo>
                <a:lnTo>
                  <a:pt x="3675" y="263"/>
                </a:lnTo>
                <a:lnTo>
                  <a:pt x="3637" y="204"/>
                </a:lnTo>
                <a:lnTo>
                  <a:pt x="3637" y="165"/>
                </a:lnTo>
                <a:lnTo>
                  <a:pt x="3642" y="150"/>
                </a:lnTo>
                <a:lnTo>
                  <a:pt x="3653" y="139"/>
                </a:lnTo>
                <a:lnTo>
                  <a:pt x="3673" y="124"/>
                </a:lnTo>
                <a:lnTo>
                  <a:pt x="3679" y="119"/>
                </a:lnTo>
                <a:lnTo>
                  <a:pt x="3678" y="119"/>
                </a:lnTo>
                <a:lnTo>
                  <a:pt x="3638" y="115"/>
                </a:lnTo>
                <a:lnTo>
                  <a:pt x="3610" y="94"/>
                </a:lnTo>
                <a:lnTo>
                  <a:pt x="3583" y="68"/>
                </a:lnTo>
                <a:lnTo>
                  <a:pt x="3553" y="49"/>
                </a:lnTo>
                <a:lnTo>
                  <a:pt x="3393" y="11"/>
                </a:lnTo>
                <a:lnTo>
                  <a:pt x="3322" y="6"/>
                </a:lnTo>
                <a:lnTo>
                  <a:pt x="3304" y="0"/>
                </a:lnTo>
                <a:lnTo>
                  <a:pt x="3295" y="1"/>
                </a:lnTo>
                <a:lnTo>
                  <a:pt x="3283" y="7"/>
                </a:lnTo>
                <a:lnTo>
                  <a:pt x="3265" y="26"/>
                </a:lnTo>
                <a:lnTo>
                  <a:pt x="3253" y="35"/>
                </a:lnTo>
                <a:lnTo>
                  <a:pt x="3242" y="37"/>
                </a:lnTo>
                <a:lnTo>
                  <a:pt x="3228" y="36"/>
                </a:lnTo>
                <a:lnTo>
                  <a:pt x="3217" y="39"/>
                </a:lnTo>
                <a:lnTo>
                  <a:pt x="3211" y="53"/>
                </a:lnTo>
                <a:lnTo>
                  <a:pt x="3210" y="63"/>
                </a:lnTo>
                <a:lnTo>
                  <a:pt x="3205" y="73"/>
                </a:lnTo>
                <a:lnTo>
                  <a:pt x="3197" y="81"/>
                </a:lnTo>
                <a:lnTo>
                  <a:pt x="3187" y="85"/>
                </a:lnTo>
                <a:lnTo>
                  <a:pt x="3178" y="86"/>
                </a:lnTo>
                <a:lnTo>
                  <a:pt x="3141" y="98"/>
                </a:lnTo>
                <a:lnTo>
                  <a:pt x="3100" y="105"/>
                </a:lnTo>
                <a:lnTo>
                  <a:pt x="2970" y="93"/>
                </a:lnTo>
                <a:lnTo>
                  <a:pt x="2926" y="98"/>
                </a:lnTo>
                <a:lnTo>
                  <a:pt x="2809" y="140"/>
                </a:lnTo>
                <a:lnTo>
                  <a:pt x="2772" y="140"/>
                </a:lnTo>
                <a:lnTo>
                  <a:pt x="2705" y="122"/>
                </a:lnTo>
                <a:lnTo>
                  <a:pt x="2684" y="120"/>
                </a:lnTo>
                <a:lnTo>
                  <a:pt x="2662" y="122"/>
                </a:lnTo>
                <a:lnTo>
                  <a:pt x="2587" y="145"/>
                </a:lnTo>
                <a:lnTo>
                  <a:pt x="2524" y="148"/>
                </a:lnTo>
                <a:lnTo>
                  <a:pt x="2512" y="152"/>
                </a:lnTo>
                <a:lnTo>
                  <a:pt x="2486" y="176"/>
                </a:lnTo>
                <a:lnTo>
                  <a:pt x="2473" y="182"/>
                </a:lnTo>
                <a:lnTo>
                  <a:pt x="2448" y="180"/>
                </a:lnTo>
                <a:lnTo>
                  <a:pt x="2406" y="159"/>
                </a:lnTo>
                <a:lnTo>
                  <a:pt x="2385" y="155"/>
                </a:lnTo>
                <a:lnTo>
                  <a:pt x="2362" y="152"/>
                </a:lnTo>
                <a:lnTo>
                  <a:pt x="2296" y="133"/>
                </a:lnTo>
                <a:lnTo>
                  <a:pt x="2275" y="129"/>
                </a:lnTo>
                <a:lnTo>
                  <a:pt x="2211" y="133"/>
                </a:lnTo>
                <a:lnTo>
                  <a:pt x="2188" y="129"/>
                </a:lnTo>
                <a:lnTo>
                  <a:pt x="2164" y="120"/>
                </a:lnTo>
                <a:lnTo>
                  <a:pt x="2141" y="114"/>
                </a:lnTo>
                <a:lnTo>
                  <a:pt x="2123" y="120"/>
                </a:lnTo>
                <a:lnTo>
                  <a:pt x="2084" y="103"/>
                </a:lnTo>
                <a:lnTo>
                  <a:pt x="2064" y="97"/>
                </a:lnTo>
                <a:lnTo>
                  <a:pt x="2039" y="98"/>
                </a:lnTo>
                <a:lnTo>
                  <a:pt x="2020" y="107"/>
                </a:lnTo>
                <a:lnTo>
                  <a:pt x="1990" y="134"/>
                </a:lnTo>
                <a:lnTo>
                  <a:pt x="1969" y="148"/>
                </a:lnTo>
                <a:lnTo>
                  <a:pt x="1909" y="207"/>
                </a:lnTo>
                <a:lnTo>
                  <a:pt x="1850" y="239"/>
                </a:lnTo>
                <a:lnTo>
                  <a:pt x="1828" y="221"/>
                </a:lnTo>
                <a:lnTo>
                  <a:pt x="1784" y="172"/>
                </a:lnTo>
                <a:lnTo>
                  <a:pt x="1763" y="161"/>
                </a:lnTo>
                <a:lnTo>
                  <a:pt x="1736" y="166"/>
                </a:lnTo>
                <a:lnTo>
                  <a:pt x="1688" y="189"/>
                </a:lnTo>
                <a:lnTo>
                  <a:pt x="1662" y="197"/>
                </a:lnTo>
                <a:lnTo>
                  <a:pt x="1662" y="197"/>
                </a:lnTo>
                <a:lnTo>
                  <a:pt x="1559" y="258"/>
                </a:lnTo>
                <a:lnTo>
                  <a:pt x="1518" y="267"/>
                </a:lnTo>
                <a:lnTo>
                  <a:pt x="1301" y="258"/>
                </a:lnTo>
                <a:lnTo>
                  <a:pt x="1269" y="265"/>
                </a:lnTo>
                <a:lnTo>
                  <a:pt x="1239" y="284"/>
                </a:lnTo>
                <a:lnTo>
                  <a:pt x="1230" y="295"/>
                </a:lnTo>
                <a:lnTo>
                  <a:pt x="1209" y="317"/>
                </a:lnTo>
                <a:lnTo>
                  <a:pt x="1186" y="351"/>
                </a:lnTo>
                <a:lnTo>
                  <a:pt x="1114" y="517"/>
                </a:lnTo>
                <a:lnTo>
                  <a:pt x="1097" y="548"/>
                </a:lnTo>
                <a:lnTo>
                  <a:pt x="1054" y="592"/>
                </a:lnTo>
                <a:lnTo>
                  <a:pt x="1048" y="607"/>
                </a:lnTo>
                <a:lnTo>
                  <a:pt x="1013" y="660"/>
                </a:lnTo>
                <a:lnTo>
                  <a:pt x="990" y="685"/>
                </a:lnTo>
                <a:lnTo>
                  <a:pt x="958" y="709"/>
                </a:lnTo>
                <a:lnTo>
                  <a:pt x="924" y="731"/>
                </a:lnTo>
                <a:lnTo>
                  <a:pt x="895" y="743"/>
                </a:lnTo>
                <a:lnTo>
                  <a:pt x="852" y="752"/>
                </a:lnTo>
                <a:lnTo>
                  <a:pt x="772" y="757"/>
                </a:lnTo>
                <a:lnTo>
                  <a:pt x="733" y="764"/>
                </a:lnTo>
                <a:lnTo>
                  <a:pt x="670" y="788"/>
                </a:lnTo>
                <a:lnTo>
                  <a:pt x="646" y="792"/>
                </a:lnTo>
                <a:lnTo>
                  <a:pt x="626" y="800"/>
                </a:lnTo>
                <a:lnTo>
                  <a:pt x="560" y="848"/>
                </a:lnTo>
                <a:lnTo>
                  <a:pt x="493" y="886"/>
                </a:lnTo>
                <a:lnTo>
                  <a:pt x="472" y="901"/>
                </a:lnTo>
                <a:lnTo>
                  <a:pt x="453" y="913"/>
                </a:lnTo>
                <a:lnTo>
                  <a:pt x="409" y="931"/>
                </a:lnTo>
                <a:lnTo>
                  <a:pt x="392" y="947"/>
                </a:lnTo>
                <a:lnTo>
                  <a:pt x="387" y="965"/>
                </a:lnTo>
                <a:lnTo>
                  <a:pt x="383" y="1014"/>
                </a:lnTo>
                <a:lnTo>
                  <a:pt x="374" y="1023"/>
                </a:lnTo>
                <a:lnTo>
                  <a:pt x="358" y="1030"/>
                </a:lnTo>
                <a:lnTo>
                  <a:pt x="178" y="1186"/>
                </a:lnTo>
                <a:lnTo>
                  <a:pt x="162" y="1195"/>
                </a:lnTo>
                <a:lnTo>
                  <a:pt x="121" y="1206"/>
                </a:lnTo>
                <a:lnTo>
                  <a:pt x="105" y="1225"/>
                </a:lnTo>
                <a:lnTo>
                  <a:pt x="37" y="1386"/>
                </a:lnTo>
                <a:lnTo>
                  <a:pt x="15" y="1417"/>
                </a:lnTo>
                <a:lnTo>
                  <a:pt x="3" y="1427"/>
                </a:lnTo>
                <a:lnTo>
                  <a:pt x="0" y="3017"/>
                </a:lnTo>
                <a:lnTo>
                  <a:pt x="0" y="3520"/>
                </a:lnTo>
                <a:lnTo>
                  <a:pt x="23" y="3516"/>
                </a:lnTo>
                <a:lnTo>
                  <a:pt x="42" y="3527"/>
                </a:lnTo>
                <a:lnTo>
                  <a:pt x="59" y="3529"/>
                </a:lnTo>
                <a:lnTo>
                  <a:pt x="78" y="3535"/>
                </a:lnTo>
                <a:lnTo>
                  <a:pt x="81" y="3543"/>
                </a:lnTo>
                <a:lnTo>
                  <a:pt x="80" y="3552"/>
                </a:lnTo>
                <a:lnTo>
                  <a:pt x="78" y="3563"/>
                </a:lnTo>
                <a:lnTo>
                  <a:pt x="79" y="3572"/>
                </a:lnTo>
                <a:lnTo>
                  <a:pt x="85" y="3577"/>
                </a:lnTo>
                <a:lnTo>
                  <a:pt x="92" y="3574"/>
                </a:lnTo>
                <a:lnTo>
                  <a:pt x="96" y="3565"/>
                </a:lnTo>
                <a:lnTo>
                  <a:pt x="96" y="3552"/>
                </a:lnTo>
                <a:lnTo>
                  <a:pt x="93" y="3536"/>
                </a:lnTo>
                <a:lnTo>
                  <a:pt x="95" y="3523"/>
                </a:lnTo>
                <a:lnTo>
                  <a:pt x="104" y="3523"/>
                </a:lnTo>
                <a:lnTo>
                  <a:pt x="121" y="3536"/>
                </a:lnTo>
                <a:lnTo>
                  <a:pt x="133" y="3555"/>
                </a:lnTo>
                <a:lnTo>
                  <a:pt x="142" y="3561"/>
                </a:lnTo>
                <a:lnTo>
                  <a:pt x="148" y="3555"/>
                </a:lnTo>
                <a:lnTo>
                  <a:pt x="147" y="3542"/>
                </a:lnTo>
                <a:lnTo>
                  <a:pt x="154" y="3532"/>
                </a:lnTo>
                <a:lnTo>
                  <a:pt x="163" y="3531"/>
                </a:lnTo>
                <a:lnTo>
                  <a:pt x="176" y="3544"/>
                </a:lnTo>
                <a:lnTo>
                  <a:pt x="177" y="3557"/>
                </a:lnTo>
                <a:lnTo>
                  <a:pt x="175" y="3569"/>
                </a:lnTo>
                <a:lnTo>
                  <a:pt x="177" y="3574"/>
                </a:lnTo>
                <a:lnTo>
                  <a:pt x="203" y="3561"/>
                </a:lnTo>
                <a:lnTo>
                  <a:pt x="219" y="3561"/>
                </a:lnTo>
                <a:lnTo>
                  <a:pt x="235" y="3571"/>
                </a:lnTo>
                <a:lnTo>
                  <a:pt x="246" y="3593"/>
                </a:lnTo>
                <a:lnTo>
                  <a:pt x="256" y="3598"/>
                </a:lnTo>
                <a:lnTo>
                  <a:pt x="273" y="3595"/>
                </a:lnTo>
                <a:lnTo>
                  <a:pt x="288" y="3588"/>
                </a:lnTo>
                <a:lnTo>
                  <a:pt x="302" y="3578"/>
                </a:lnTo>
                <a:lnTo>
                  <a:pt x="313" y="3574"/>
                </a:lnTo>
                <a:lnTo>
                  <a:pt x="321" y="3577"/>
                </a:lnTo>
                <a:lnTo>
                  <a:pt x="325" y="3584"/>
                </a:lnTo>
                <a:lnTo>
                  <a:pt x="326" y="3596"/>
                </a:lnTo>
                <a:lnTo>
                  <a:pt x="329" y="3607"/>
                </a:lnTo>
                <a:lnTo>
                  <a:pt x="334" y="3608"/>
                </a:lnTo>
                <a:lnTo>
                  <a:pt x="377" y="3575"/>
                </a:lnTo>
                <a:lnTo>
                  <a:pt x="384" y="3566"/>
                </a:lnTo>
                <a:lnTo>
                  <a:pt x="384" y="3556"/>
                </a:lnTo>
                <a:lnTo>
                  <a:pt x="381" y="3545"/>
                </a:lnTo>
                <a:lnTo>
                  <a:pt x="374" y="3534"/>
                </a:lnTo>
                <a:lnTo>
                  <a:pt x="373" y="3526"/>
                </a:lnTo>
                <a:lnTo>
                  <a:pt x="375" y="3519"/>
                </a:lnTo>
                <a:lnTo>
                  <a:pt x="386" y="3519"/>
                </a:lnTo>
                <a:lnTo>
                  <a:pt x="395" y="3527"/>
                </a:lnTo>
                <a:lnTo>
                  <a:pt x="420" y="3557"/>
                </a:lnTo>
                <a:lnTo>
                  <a:pt x="429" y="3556"/>
                </a:lnTo>
                <a:lnTo>
                  <a:pt x="441" y="3544"/>
                </a:lnTo>
                <a:lnTo>
                  <a:pt x="462" y="3544"/>
                </a:lnTo>
                <a:lnTo>
                  <a:pt x="479" y="3547"/>
                </a:lnTo>
                <a:lnTo>
                  <a:pt x="574" y="3606"/>
                </a:lnTo>
                <a:lnTo>
                  <a:pt x="608" y="3579"/>
                </a:lnTo>
                <a:lnTo>
                  <a:pt x="692" y="3543"/>
                </a:lnTo>
                <a:lnTo>
                  <a:pt x="717" y="3528"/>
                </a:lnTo>
                <a:lnTo>
                  <a:pt x="729" y="3514"/>
                </a:lnTo>
                <a:lnTo>
                  <a:pt x="732" y="3502"/>
                </a:lnTo>
                <a:lnTo>
                  <a:pt x="735" y="3490"/>
                </a:lnTo>
                <a:lnTo>
                  <a:pt x="743" y="3478"/>
                </a:lnTo>
                <a:lnTo>
                  <a:pt x="796" y="3445"/>
                </a:lnTo>
                <a:lnTo>
                  <a:pt x="803" y="3426"/>
                </a:lnTo>
                <a:lnTo>
                  <a:pt x="802" y="3403"/>
                </a:lnTo>
                <a:lnTo>
                  <a:pt x="798" y="3382"/>
                </a:lnTo>
                <a:lnTo>
                  <a:pt x="788" y="3365"/>
                </a:lnTo>
                <a:lnTo>
                  <a:pt x="786" y="3355"/>
                </a:lnTo>
                <a:lnTo>
                  <a:pt x="790" y="3349"/>
                </a:lnTo>
                <a:lnTo>
                  <a:pt x="801" y="3346"/>
                </a:lnTo>
                <a:lnTo>
                  <a:pt x="812" y="3340"/>
                </a:lnTo>
                <a:lnTo>
                  <a:pt x="817" y="3331"/>
                </a:lnTo>
                <a:lnTo>
                  <a:pt x="814" y="3322"/>
                </a:lnTo>
                <a:lnTo>
                  <a:pt x="805" y="3314"/>
                </a:lnTo>
                <a:lnTo>
                  <a:pt x="795" y="3311"/>
                </a:lnTo>
                <a:lnTo>
                  <a:pt x="782" y="3309"/>
                </a:lnTo>
                <a:lnTo>
                  <a:pt x="773" y="3307"/>
                </a:lnTo>
                <a:lnTo>
                  <a:pt x="769" y="3301"/>
                </a:lnTo>
                <a:lnTo>
                  <a:pt x="773" y="3295"/>
                </a:lnTo>
                <a:lnTo>
                  <a:pt x="782" y="3290"/>
                </a:lnTo>
                <a:lnTo>
                  <a:pt x="791" y="3282"/>
                </a:lnTo>
                <a:lnTo>
                  <a:pt x="808" y="3251"/>
                </a:lnTo>
                <a:lnTo>
                  <a:pt x="830" y="3224"/>
                </a:lnTo>
                <a:lnTo>
                  <a:pt x="844" y="3212"/>
                </a:lnTo>
                <a:lnTo>
                  <a:pt x="868" y="3198"/>
                </a:lnTo>
                <a:lnTo>
                  <a:pt x="871" y="3190"/>
                </a:lnTo>
                <a:lnTo>
                  <a:pt x="877" y="3186"/>
                </a:lnTo>
                <a:lnTo>
                  <a:pt x="880" y="3187"/>
                </a:lnTo>
                <a:lnTo>
                  <a:pt x="894" y="3199"/>
                </a:lnTo>
                <a:lnTo>
                  <a:pt x="904" y="3201"/>
                </a:lnTo>
                <a:lnTo>
                  <a:pt x="916" y="3196"/>
                </a:lnTo>
                <a:lnTo>
                  <a:pt x="918" y="3185"/>
                </a:lnTo>
                <a:lnTo>
                  <a:pt x="915" y="3172"/>
                </a:lnTo>
                <a:lnTo>
                  <a:pt x="916" y="3159"/>
                </a:lnTo>
                <a:lnTo>
                  <a:pt x="920" y="3154"/>
                </a:lnTo>
                <a:lnTo>
                  <a:pt x="925" y="3155"/>
                </a:lnTo>
                <a:lnTo>
                  <a:pt x="929" y="3162"/>
                </a:lnTo>
                <a:lnTo>
                  <a:pt x="932" y="3172"/>
                </a:lnTo>
                <a:lnTo>
                  <a:pt x="935" y="3180"/>
                </a:lnTo>
                <a:lnTo>
                  <a:pt x="941" y="3183"/>
                </a:lnTo>
                <a:lnTo>
                  <a:pt x="951" y="3178"/>
                </a:lnTo>
                <a:lnTo>
                  <a:pt x="956" y="3165"/>
                </a:lnTo>
                <a:lnTo>
                  <a:pt x="953" y="3151"/>
                </a:lnTo>
                <a:lnTo>
                  <a:pt x="936" y="3124"/>
                </a:lnTo>
                <a:lnTo>
                  <a:pt x="939" y="3104"/>
                </a:lnTo>
                <a:lnTo>
                  <a:pt x="947" y="3098"/>
                </a:lnTo>
                <a:lnTo>
                  <a:pt x="957" y="3095"/>
                </a:lnTo>
                <a:lnTo>
                  <a:pt x="962" y="3095"/>
                </a:lnTo>
                <a:lnTo>
                  <a:pt x="965" y="3091"/>
                </a:lnTo>
                <a:lnTo>
                  <a:pt x="961" y="3082"/>
                </a:lnTo>
                <a:lnTo>
                  <a:pt x="952" y="3069"/>
                </a:lnTo>
                <a:lnTo>
                  <a:pt x="939" y="3059"/>
                </a:lnTo>
                <a:lnTo>
                  <a:pt x="931" y="3046"/>
                </a:lnTo>
                <a:lnTo>
                  <a:pt x="929" y="3032"/>
                </a:lnTo>
                <a:lnTo>
                  <a:pt x="943" y="3016"/>
                </a:lnTo>
                <a:lnTo>
                  <a:pt x="950" y="3005"/>
                </a:lnTo>
                <a:lnTo>
                  <a:pt x="956" y="2992"/>
                </a:lnTo>
                <a:lnTo>
                  <a:pt x="960" y="2987"/>
                </a:lnTo>
                <a:lnTo>
                  <a:pt x="961" y="2961"/>
                </a:lnTo>
                <a:lnTo>
                  <a:pt x="1002" y="2962"/>
                </a:lnTo>
                <a:lnTo>
                  <a:pt x="1013" y="2953"/>
                </a:lnTo>
                <a:lnTo>
                  <a:pt x="1022" y="2909"/>
                </a:lnTo>
                <a:lnTo>
                  <a:pt x="1027" y="2892"/>
                </a:lnTo>
                <a:lnTo>
                  <a:pt x="1004" y="2861"/>
                </a:lnTo>
                <a:lnTo>
                  <a:pt x="999" y="2850"/>
                </a:lnTo>
                <a:lnTo>
                  <a:pt x="1019" y="2846"/>
                </a:lnTo>
                <a:lnTo>
                  <a:pt x="1047" y="2845"/>
                </a:lnTo>
                <a:lnTo>
                  <a:pt x="1072" y="2847"/>
                </a:lnTo>
                <a:lnTo>
                  <a:pt x="1082" y="2854"/>
                </a:lnTo>
                <a:lnTo>
                  <a:pt x="1087" y="2860"/>
                </a:lnTo>
                <a:lnTo>
                  <a:pt x="1098" y="2866"/>
                </a:lnTo>
                <a:lnTo>
                  <a:pt x="1110" y="2869"/>
                </a:lnTo>
                <a:lnTo>
                  <a:pt x="1121" y="2872"/>
                </a:lnTo>
                <a:lnTo>
                  <a:pt x="1148" y="2831"/>
                </a:lnTo>
                <a:lnTo>
                  <a:pt x="1158" y="2820"/>
                </a:lnTo>
                <a:lnTo>
                  <a:pt x="1171" y="2812"/>
                </a:lnTo>
                <a:lnTo>
                  <a:pt x="1191" y="2808"/>
                </a:lnTo>
                <a:lnTo>
                  <a:pt x="1199" y="2813"/>
                </a:lnTo>
                <a:lnTo>
                  <a:pt x="1208" y="2823"/>
                </a:lnTo>
                <a:lnTo>
                  <a:pt x="1213" y="2834"/>
                </a:lnTo>
                <a:lnTo>
                  <a:pt x="1215" y="2840"/>
                </a:lnTo>
                <a:lnTo>
                  <a:pt x="1219" y="2846"/>
                </a:lnTo>
                <a:lnTo>
                  <a:pt x="1226" y="2835"/>
                </a:lnTo>
                <a:lnTo>
                  <a:pt x="1236" y="2816"/>
                </a:lnTo>
                <a:lnTo>
                  <a:pt x="1253" y="2814"/>
                </a:lnTo>
                <a:lnTo>
                  <a:pt x="1323" y="2816"/>
                </a:lnTo>
                <a:lnTo>
                  <a:pt x="1348" y="2812"/>
                </a:lnTo>
                <a:lnTo>
                  <a:pt x="1366" y="2806"/>
                </a:lnTo>
                <a:lnTo>
                  <a:pt x="1383" y="2807"/>
                </a:lnTo>
                <a:lnTo>
                  <a:pt x="1404" y="2822"/>
                </a:lnTo>
                <a:lnTo>
                  <a:pt x="1420" y="2839"/>
                </a:lnTo>
                <a:lnTo>
                  <a:pt x="1431" y="2843"/>
                </a:lnTo>
                <a:lnTo>
                  <a:pt x="1437" y="2833"/>
                </a:lnTo>
                <a:lnTo>
                  <a:pt x="1440" y="2780"/>
                </a:lnTo>
                <a:lnTo>
                  <a:pt x="1447" y="2770"/>
                </a:lnTo>
                <a:lnTo>
                  <a:pt x="1461" y="2770"/>
                </a:lnTo>
                <a:lnTo>
                  <a:pt x="1479" y="2755"/>
                </a:lnTo>
                <a:lnTo>
                  <a:pt x="1484" y="2715"/>
                </a:lnTo>
                <a:lnTo>
                  <a:pt x="1481" y="2704"/>
                </a:lnTo>
                <a:lnTo>
                  <a:pt x="1474" y="2697"/>
                </a:lnTo>
                <a:lnTo>
                  <a:pt x="1478" y="2686"/>
                </a:lnTo>
                <a:lnTo>
                  <a:pt x="1487" y="2681"/>
                </a:lnTo>
                <a:lnTo>
                  <a:pt x="1506" y="2678"/>
                </a:lnTo>
                <a:lnTo>
                  <a:pt x="1523" y="2680"/>
                </a:lnTo>
                <a:lnTo>
                  <a:pt x="1544" y="2680"/>
                </a:lnTo>
                <a:lnTo>
                  <a:pt x="1569" y="2675"/>
                </a:lnTo>
                <a:lnTo>
                  <a:pt x="1598" y="2661"/>
                </a:lnTo>
                <a:lnTo>
                  <a:pt x="1618" y="2656"/>
                </a:lnTo>
                <a:lnTo>
                  <a:pt x="1635" y="2661"/>
                </a:lnTo>
                <a:lnTo>
                  <a:pt x="1645" y="2672"/>
                </a:lnTo>
                <a:lnTo>
                  <a:pt x="1654" y="2682"/>
                </a:lnTo>
                <a:lnTo>
                  <a:pt x="1663" y="2686"/>
                </a:lnTo>
                <a:lnTo>
                  <a:pt x="1672" y="2682"/>
                </a:lnTo>
                <a:lnTo>
                  <a:pt x="1688" y="2676"/>
                </a:lnTo>
                <a:lnTo>
                  <a:pt x="1709" y="2673"/>
                </a:lnTo>
                <a:lnTo>
                  <a:pt x="1749" y="2659"/>
                </a:lnTo>
                <a:lnTo>
                  <a:pt x="1769" y="2660"/>
                </a:lnTo>
                <a:lnTo>
                  <a:pt x="1786" y="2673"/>
                </a:lnTo>
                <a:lnTo>
                  <a:pt x="1794" y="2672"/>
                </a:lnTo>
                <a:lnTo>
                  <a:pt x="1795" y="2657"/>
                </a:lnTo>
                <a:lnTo>
                  <a:pt x="1803" y="2645"/>
                </a:lnTo>
                <a:lnTo>
                  <a:pt x="1816" y="2642"/>
                </a:lnTo>
                <a:lnTo>
                  <a:pt x="1830" y="2649"/>
                </a:lnTo>
                <a:lnTo>
                  <a:pt x="1838" y="2663"/>
                </a:lnTo>
                <a:lnTo>
                  <a:pt x="1846" y="2671"/>
                </a:lnTo>
                <a:lnTo>
                  <a:pt x="1857" y="2672"/>
                </a:lnTo>
                <a:lnTo>
                  <a:pt x="1868" y="2671"/>
                </a:lnTo>
                <a:lnTo>
                  <a:pt x="1876" y="2672"/>
                </a:lnTo>
                <a:lnTo>
                  <a:pt x="1889" y="2685"/>
                </a:lnTo>
                <a:lnTo>
                  <a:pt x="1907" y="2693"/>
                </a:lnTo>
                <a:lnTo>
                  <a:pt x="1911" y="2698"/>
                </a:lnTo>
                <a:lnTo>
                  <a:pt x="1912" y="2704"/>
                </a:lnTo>
                <a:lnTo>
                  <a:pt x="1912" y="2718"/>
                </a:lnTo>
                <a:lnTo>
                  <a:pt x="1915" y="2721"/>
                </a:lnTo>
                <a:lnTo>
                  <a:pt x="1923" y="2719"/>
                </a:lnTo>
                <a:lnTo>
                  <a:pt x="1946" y="2702"/>
                </a:lnTo>
                <a:lnTo>
                  <a:pt x="1959" y="2699"/>
                </a:lnTo>
                <a:lnTo>
                  <a:pt x="1968" y="2703"/>
                </a:lnTo>
                <a:lnTo>
                  <a:pt x="1977" y="2709"/>
                </a:lnTo>
                <a:lnTo>
                  <a:pt x="1986" y="2717"/>
                </a:lnTo>
                <a:lnTo>
                  <a:pt x="1994" y="2717"/>
                </a:lnTo>
                <a:lnTo>
                  <a:pt x="1990" y="2746"/>
                </a:lnTo>
                <a:lnTo>
                  <a:pt x="1996" y="2751"/>
                </a:lnTo>
                <a:lnTo>
                  <a:pt x="2001" y="2760"/>
                </a:lnTo>
                <a:lnTo>
                  <a:pt x="2010" y="2764"/>
                </a:lnTo>
                <a:lnTo>
                  <a:pt x="2025" y="2760"/>
                </a:lnTo>
                <a:lnTo>
                  <a:pt x="2033" y="2751"/>
                </a:lnTo>
                <a:lnTo>
                  <a:pt x="2048" y="2728"/>
                </a:lnTo>
                <a:lnTo>
                  <a:pt x="2059" y="2718"/>
                </a:lnTo>
                <a:lnTo>
                  <a:pt x="2073" y="2724"/>
                </a:lnTo>
                <a:lnTo>
                  <a:pt x="2139" y="2733"/>
                </a:lnTo>
                <a:lnTo>
                  <a:pt x="2152" y="2725"/>
                </a:lnTo>
                <a:lnTo>
                  <a:pt x="2151" y="2684"/>
                </a:lnTo>
                <a:lnTo>
                  <a:pt x="2158" y="2668"/>
                </a:lnTo>
                <a:lnTo>
                  <a:pt x="2164" y="2665"/>
                </a:lnTo>
                <a:lnTo>
                  <a:pt x="2170" y="2664"/>
                </a:lnTo>
                <a:lnTo>
                  <a:pt x="2176" y="2665"/>
                </a:lnTo>
                <a:lnTo>
                  <a:pt x="2185" y="2668"/>
                </a:lnTo>
                <a:lnTo>
                  <a:pt x="2186" y="2671"/>
                </a:lnTo>
                <a:lnTo>
                  <a:pt x="2186" y="2675"/>
                </a:lnTo>
                <a:lnTo>
                  <a:pt x="2187" y="2680"/>
                </a:lnTo>
                <a:lnTo>
                  <a:pt x="2191" y="2683"/>
                </a:lnTo>
                <a:lnTo>
                  <a:pt x="2196" y="2684"/>
                </a:lnTo>
                <a:lnTo>
                  <a:pt x="2209" y="2683"/>
                </a:lnTo>
                <a:lnTo>
                  <a:pt x="2245" y="2665"/>
                </a:lnTo>
                <a:lnTo>
                  <a:pt x="2256" y="2663"/>
                </a:lnTo>
                <a:lnTo>
                  <a:pt x="2265" y="2668"/>
                </a:lnTo>
                <a:lnTo>
                  <a:pt x="2276" y="2683"/>
                </a:lnTo>
                <a:lnTo>
                  <a:pt x="2300" y="2682"/>
                </a:lnTo>
                <a:lnTo>
                  <a:pt x="2299" y="2665"/>
                </a:lnTo>
                <a:lnTo>
                  <a:pt x="2294" y="2643"/>
                </a:lnTo>
                <a:lnTo>
                  <a:pt x="2307" y="2633"/>
                </a:lnTo>
                <a:lnTo>
                  <a:pt x="2318" y="2634"/>
                </a:lnTo>
                <a:lnTo>
                  <a:pt x="2337" y="2639"/>
                </a:lnTo>
                <a:lnTo>
                  <a:pt x="2348" y="2640"/>
                </a:lnTo>
                <a:lnTo>
                  <a:pt x="2362" y="2636"/>
                </a:lnTo>
                <a:lnTo>
                  <a:pt x="2365" y="2624"/>
                </a:lnTo>
                <a:lnTo>
                  <a:pt x="2365" y="2610"/>
                </a:lnTo>
                <a:lnTo>
                  <a:pt x="2367" y="2598"/>
                </a:lnTo>
                <a:lnTo>
                  <a:pt x="2374" y="2596"/>
                </a:lnTo>
                <a:lnTo>
                  <a:pt x="2396" y="2591"/>
                </a:lnTo>
                <a:lnTo>
                  <a:pt x="2418" y="2572"/>
                </a:lnTo>
                <a:lnTo>
                  <a:pt x="2431" y="2576"/>
                </a:lnTo>
                <a:lnTo>
                  <a:pt x="2448" y="2584"/>
                </a:lnTo>
                <a:lnTo>
                  <a:pt x="2465" y="2589"/>
                </a:lnTo>
                <a:lnTo>
                  <a:pt x="2496" y="2586"/>
                </a:lnTo>
                <a:lnTo>
                  <a:pt x="2510" y="2579"/>
                </a:lnTo>
                <a:lnTo>
                  <a:pt x="2519" y="2569"/>
                </a:lnTo>
                <a:lnTo>
                  <a:pt x="2529" y="2562"/>
                </a:lnTo>
                <a:lnTo>
                  <a:pt x="2542" y="2563"/>
                </a:lnTo>
                <a:lnTo>
                  <a:pt x="2553" y="2571"/>
                </a:lnTo>
                <a:lnTo>
                  <a:pt x="2563" y="2575"/>
                </a:lnTo>
                <a:lnTo>
                  <a:pt x="2570" y="2569"/>
                </a:lnTo>
                <a:lnTo>
                  <a:pt x="2577" y="2554"/>
                </a:lnTo>
                <a:lnTo>
                  <a:pt x="2589" y="2537"/>
                </a:lnTo>
                <a:lnTo>
                  <a:pt x="2605" y="2525"/>
                </a:lnTo>
                <a:lnTo>
                  <a:pt x="2620" y="2521"/>
                </a:lnTo>
                <a:lnTo>
                  <a:pt x="2631" y="2519"/>
                </a:lnTo>
                <a:lnTo>
                  <a:pt x="2638" y="2518"/>
                </a:lnTo>
                <a:lnTo>
                  <a:pt x="2642" y="2507"/>
                </a:lnTo>
                <a:lnTo>
                  <a:pt x="2653" y="2499"/>
                </a:lnTo>
                <a:lnTo>
                  <a:pt x="2665" y="2495"/>
                </a:lnTo>
                <a:lnTo>
                  <a:pt x="2673" y="2495"/>
                </a:lnTo>
                <a:lnTo>
                  <a:pt x="2662" y="2481"/>
                </a:lnTo>
                <a:lnTo>
                  <a:pt x="2660" y="2468"/>
                </a:lnTo>
                <a:lnTo>
                  <a:pt x="2666" y="2455"/>
                </a:lnTo>
                <a:lnTo>
                  <a:pt x="2687" y="2451"/>
                </a:lnTo>
                <a:lnTo>
                  <a:pt x="2731" y="2450"/>
                </a:lnTo>
                <a:lnTo>
                  <a:pt x="2740" y="2445"/>
                </a:lnTo>
                <a:lnTo>
                  <a:pt x="2744" y="2428"/>
                </a:lnTo>
                <a:lnTo>
                  <a:pt x="2751" y="2411"/>
                </a:lnTo>
                <a:lnTo>
                  <a:pt x="2762" y="2398"/>
                </a:lnTo>
                <a:lnTo>
                  <a:pt x="2756" y="2387"/>
                </a:lnTo>
                <a:lnTo>
                  <a:pt x="2744" y="2371"/>
                </a:lnTo>
                <a:lnTo>
                  <a:pt x="2743" y="2354"/>
                </a:lnTo>
                <a:lnTo>
                  <a:pt x="2757" y="2346"/>
                </a:lnTo>
                <a:lnTo>
                  <a:pt x="2780" y="2346"/>
                </a:lnTo>
                <a:lnTo>
                  <a:pt x="2824" y="2354"/>
                </a:lnTo>
                <a:lnTo>
                  <a:pt x="2847" y="2363"/>
                </a:lnTo>
                <a:lnTo>
                  <a:pt x="2853" y="2385"/>
                </a:lnTo>
                <a:lnTo>
                  <a:pt x="2854" y="2408"/>
                </a:lnTo>
                <a:lnTo>
                  <a:pt x="2862" y="2424"/>
                </a:lnTo>
                <a:lnTo>
                  <a:pt x="2903" y="2402"/>
                </a:lnTo>
                <a:lnTo>
                  <a:pt x="2928" y="2394"/>
                </a:lnTo>
                <a:lnTo>
                  <a:pt x="2939" y="2406"/>
                </a:lnTo>
                <a:lnTo>
                  <a:pt x="2936" y="2416"/>
                </a:lnTo>
                <a:lnTo>
                  <a:pt x="2929" y="2427"/>
                </a:lnTo>
                <a:lnTo>
                  <a:pt x="2927" y="2437"/>
                </a:lnTo>
                <a:lnTo>
                  <a:pt x="2932" y="2446"/>
                </a:lnTo>
                <a:lnTo>
                  <a:pt x="2947" y="2448"/>
                </a:lnTo>
                <a:lnTo>
                  <a:pt x="2960" y="2440"/>
                </a:lnTo>
                <a:lnTo>
                  <a:pt x="2983" y="2413"/>
                </a:lnTo>
                <a:lnTo>
                  <a:pt x="2991" y="2402"/>
                </a:lnTo>
                <a:lnTo>
                  <a:pt x="3002" y="2376"/>
                </a:lnTo>
                <a:lnTo>
                  <a:pt x="3012" y="2364"/>
                </a:lnTo>
                <a:lnTo>
                  <a:pt x="3025" y="2361"/>
                </a:lnTo>
                <a:lnTo>
                  <a:pt x="3035" y="2370"/>
                </a:lnTo>
                <a:lnTo>
                  <a:pt x="3050" y="2396"/>
                </a:lnTo>
                <a:lnTo>
                  <a:pt x="3070" y="2411"/>
                </a:lnTo>
                <a:lnTo>
                  <a:pt x="3084" y="2405"/>
                </a:lnTo>
                <a:lnTo>
                  <a:pt x="3105" y="2368"/>
                </a:lnTo>
                <a:lnTo>
                  <a:pt x="3111" y="2382"/>
                </a:lnTo>
                <a:lnTo>
                  <a:pt x="3113" y="2419"/>
                </a:lnTo>
                <a:lnTo>
                  <a:pt x="3120" y="2431"/>
                </a:lnTo>
                <a:lnTo>
                  <a:pt x="3132" y="2432"/>
                </a:lnTo>
                <a:lnTo>
                  <a:pt x="3146" y="2425"/>
                </a:lnTo>
                <a:lnTo>
                  <a:pt x="3170" y="2410"/>
                </a:lnTo>
                <a:lnTo>
                  <a:pt x="3207" y="2430"/>
                </a:lnTo>
                <a:lnTo>
                  <a:pt x="3244" y="2445"/>
                </a:lnTo>
                <a:lnTo>
                  <a:pt x="3284" y="2443"/>
                </a:lnTo>
                <a:lnTo>
                  <a:pt x="3326" y="2413"/>
                </a:lnTo>
                <a:lnTo>
                  <a:pt x="3375" y="2344"/>
                </a:lnTo>
                <a:lnTo>
                  <a:pt x="3389" y="2334"/>
                </a:lnTo>
                <a:lnTo>
                  <a:pt x="3407" y="2326"/>
                </a:lnTo>
                <a:lnTo>
                  <a:pt x="3408" y="2325"/>
                </a:lnTo>
                <a:lnTo>
                  <a:pt x="3410" y="2308"/>
                </a:lnTo>
                <a:lnTo>
                  <a:pt x="3403" y="2290"/>
                </a:lnTo>
                <a:lnTo>
                  <a:pt x="3392" y="2277"/>
                </a:lnTo>
                <a:lnTo>
                  <a:pt x="3384" y="2245"/>
                </a:lnTo>
                <a:lnTo>
                  <a:pt x="3365" y="2224"/>
                </a:lnTo>
                <a:lnTo>
                  <a:pt x="3346" y="2208"/>
                </a:lnTo>
                <a:lnTo>
                  <a:pt x="3337" y="2189"/>
                </a:lnTo>
                <a:lnTo>
                  <a:pt x="3332" y="2158"/>
                </a:lnTo>
                <a:lnTo>
                  <a:pt x="3323" y="2126"/>
                </a:lnTo>
                <a:lnTo>
                  <a:pt x="3318" y="2092"/>
                </a:lnTo>
                <a:lnTo>
                  <a:pt x="3323" y="2054"/>
                </a:lnTo>
                <a:lnTo>
                  <a:pt x="3341" y="2020"/>
                </a:lnTo>
                <a:lnTo>
                  <a:pt x="3344" y="2007"/>
                </a:lnTo>
                <a:lnTo>
                  <a:pt x="3340" y="1995"/>
                </a:lnTo>
                <a:lnTo>
                  <a:pt x="3327" y="1972"/>
                </a:lnTo>
                <a:lnTo>
                  <a:pt x="3323" y="1959"/>
                </a:lnTo>
                <a:lnTo>
                  <a:pt x="3324" y="1951"/>
                </a:lnTo>
                <a:lnTo>
                  <a:pt x="3330" y="1936"/>
                </a:lnTo>
                <a:lnTo>
                  <a:pt x="3330" y="1928"/>
                </a:lnTo>
                <a:lnTo>
                  <a:pt x="3326" y="1922"/>
                </a:lnTo>
                <a:lnTo>
                  <a:pt x="3313" y="1917"/>
                </a:lnTo>
                <a:lnTo>
                  <a:pt x="3310" y="1914"/>
                </a:lnTo>
                <a:lnTo>
                  <a:pt x="3301" y="1877"/>
                </a:lnTo>
                <a:lnTo>
                  <a:pt x="3294" y="1864"/>
                </a:lnTo>
                <a:lnTo>
                  <a:pt x="3275" y="1850"/>
                </a:lnTo>
                <a:lnTo>
                  <a:pt x="3275" y="1857"/>
                </a:lnTo>
                <a:lnTo>
                  <a:pt x="3266" y="1852"/>
                </a:lnTo>
                <a:lnTo>
                  <a:pt x="3257" y="1844"/>
                </a:lnTo>
                <a:lnTo>
                  <a:pt x="3250" y="1833"/>
                </a:lnTo>
                <a:lnTo>
                  <a:pt x="3246" y="1822"/>
                </a:lnTo>
                <a:lnTo>
                  <a:pt x="3249" y="1807"/>
                </a:lnTo>
                <a:lnTo>
                  <a:pt x="3254" y="1801"/>
                </a:lnTo>
                <a:lnTo>
                  <a:pt x="3261" y="1796"/>
                </a:lnTo>
                <a:lnTo>
                  <a:pt x="3267" y="1788"/>
                </a:lnTo>
                <a:lnTo>
                  <a:pt x="3268" y="1778"/>
                </a:lnTo>
                <a:lnTo>
                  <a:pt x="3267" y="1745"/>
                </a:lnTo>
                <a:lnTo>
                  <a:pt x="3274" y="1718"/>
                </a:lnTo>
                <a:lnTo>
                  <a:pt x="3277" y="1662"/>
                </a:lnTo>
                <a:lnTo>
                  <a:pt x="3281" y="1639"/>
                </a:lnTo>
                <a:lnTo>
                  <a:pt x="3292" y="1623"/>
                </a:lnTo>
                <a:lnTo>
                  <a:pt x="3300" y="1606"/>
                </a:lnTo>
                <a:lnTo>
                  <a:pt x="3302" y="1561"/>
                </a:lnTo>
                <a:lnTo>
                  <a:pt x="3310" y="1542"/>
                </a:lnTo>
                <a:lnTo>
                  <a:pt x="3304" y="1533"/>
                </a:lnTo>
                <a:lnTo>
                  <a:pt x="3305" y="1527"/>
                </a:lnTo>
                <a:lnTo>
                  <a:pt x="3309" y="1521"/>
                </a:lnTo>
                <a:lnTo>
                  <a:pt x="3310" y="1508"/>
                </a:lnTo>
                <a:lnTo>
                  <a:pt x="3306" y="1500"/>
                </a:lnTo>
                <a:lnTo>
                  <a:pt x="3297" y="1482"/>
                </a:lnTo>
                <a:lnTo>
                  <a:pt x="3295" y="1475"/>
                </a:lnTo>
                <a:lnTo>
                  <a:pt x="3296" y="1452"/>
                </a:lnTo>
                <a:lnTo>
                  <a:pt x="3303" y="1413"/>
                </a:lnTo>
                <a:lnTo>
                  <a:pt x="3316" y="1373"/>
                </a:lnTo>
                <a:lnTo>
                  <a:pt x="3318" y="1353"/>
                </a:lnTo>
                <a:lnTo>
                  <a:pt x="3316" y="1308"/>
                </a:lnTo>
                <a:lnTo>
                  <a:pt x="3319" y="1302"/>
                </a:lnTo>
                <a:lnTo>
                  <a:pt x="3323" y="1298"/>
                </a:lnTo>
                <a:lnTo>
                  <a:pt x="3328" y="1291"/>
                </a:lnTo>
                <a:lnTo>
                  <a:pt x="3330" y="1280"/>
                </a:lnTo>
                <a:lnTo>
                  <a:pt x="3327" y="1273"/>
                </a:lnTo>
                <a:lnTo>
                  <a:pt x="3307" y="1252"/>
                </a:lnTo>
                <a:lnTo>
                  <a:pt x="3302" y="1241"/>
                </a:lnTo>
                <a:lnTo>
                  <a:pt x="3298" y="1231"/>
                </a:lnTo>
                <a:lnTo>
                  <a:pt x="3296" y="1221"/>
                </a:lnTo>
                <a:lnTo>
                  <a:pt x="3295" y="1211"/>
                </a:lnTo>
                <a:lnTo>
                  <a:pt x="3295" y="1200"/>
                </a:lnTo>
                <a:lnTo>
                  <a:pt x="3298" y="1187"/>
                </a:lnTo>
                <a:lnTo>
                  <a:pt x="3307" y="1162"/>
                </a:lnTo>
                <a:lnTo>
                  <a:pt x="3310" y="1153"/>
                </a:lnTo>
                <a:lnTo>
                  <a:pt x="3307" y="1130"/>
                </a:lnTo>
                <a:lnTo>
                  <a:pt x="3304" y="1112"/>
                </a:lnTo>
                <a:lnTo>
                  <a:pt x="3297" y="1097"/>
                </a:lnTo>
                <a:lnTo>
                  <a:pt x="3288" y="1080"/>
                </a:lnTo>
                <a:lnTo>
                  <a:pt x="3278" y="1040"/>
                </a:lnTo>
                <a:lnTo>
                  <a:pt x="3288" y="997"/>
                </a:lnTo>
                <a:lnTo>
                  <a:pt x="3313" y="957"/>
                </a:lnTo>
                <a:lnTo>
                  <a:pt x="3350" y="925"/>
                </a:lnTo>
                <a:lnTo>
                  <a:pt x="3356" y="925"/>
                </a:lnTo>
                <a:lnTo>
                  <a:pt x="3367" y="926"/>
                </a:lnTo>
                <a:lnTo>
                  <a:pt x="3372" y="925"/>
                </a:lnTo>
                <a:lnTo>
                  <a:pt x="3377" y="921"/>
                </a:lnTo>
                <a:lnTo>
                  <a:pt x="3387" y="909"/>
                </a:lnTo>
                <a:lnTo>
                  <a:pt x="3392" y="905"/>
                </a:lnTo>
                <a:lnTo>
                  <a:pt x="3423" y="894"/>
                </a:lnTo>
                <a:lnTo>
                  <a:pt x="3432" y="887"/>
                </a:lnTo>
                <a:lnTo>
                  <a:pt x="3450" y="866"/>
                </a:lnTo>
                <a:lnTo>
                  <a:pt x="3461" y="859"/>
                </a:lnTo>
                <a:lnTo>
                  <a:pt x="3474" y="856"/>
                </a:lnTo>
                <a:lnTo>
                  <a:pt x="3479" y="851"/>
                </a:lnTo>
                <a:lnTo>
                  <a:pt x="3490" y="813"/>
                </a:lnTo>
                <a:lnTo>
                  <a:pt x="3496" y="805"/>
                </a:lnTo>
                <a:lnTo>
                  <a:pt x="3503" y="799"/>
                </a:lnTo>
                <a:lnTo>
                  <a:pt x="3510" y="791"/>
                </a:lnTo>
                <a:lnTo>
                  <a:pt x="3512" y="778"/>
                </a:lnTo>
                <a:lnTo>
                  <a:pt x="3509" y="774"/>
                </a:lnTo>
                <a:lnTo>
                  <a:pt x="3494" y="758"/>
                </a:lnTo>
                <a:lnTo>
                  <a:pt x="3490" y="753"/>
                </a:lnTo>
                <a:lnTo>
                  <a:pt x="3488" y="734"/>
                </a:lnTo>
                <a:lnTo>
                  <a:pt x="3477" y="673"/>
                </a:lnTo>
                <a:lnTo>
                  <a:pt x="3477" y="627"/>
                </a:lnTo>
                <a:lnTo>
                  <a:pt x="3485" y="583"/>
                </a:lnTo>
                <a:lnTo>
                  <a:pt x="3501" y="542"/>
                </a:lnTo>
                <a:lnTo>
                  <a:pt x="3525" y="505"/>
                </a:lnTo>
                <a:lnTo>
                  <a:pt x="3586" y="447"/>
                </a:lnTo>
                <a:lnTo>
                  <a:pt x="3596" y="431"/>
                </a:lnTo>
                <a:lnTo>
                  <a:pt x="3643" y="378"/>
                </a:lnTo>
                <a:lnTo>
                  <a:pt x="3658" y="369"/>
                </a:lnTo>
                <a:lnTo>
                  <a:pt x="3695" y="354"/>
                </a:lnTo>
                <a:lnTo>
                  <a:pt x="3707" y="343"/>
                </a:lnTo>
                <a:lnTo>
                  <a:pt x="3712" y="326"/>
                </a:lnTo>
                <a:lnTo>
                  <a:pt x="3708" y="30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13370974" y="6387605"/>
            <a:ext cx="1656819" cy="1909383"/>
          </a:xfrm>
          <a:custGeom>
            <a:avLst/>
            <a:gdLst>
              <a:gd name="T0" fmla="*/ 2921 w 2952"/>
              <a:gd name="T1" fmla="*/ 1370 h 3401"/>
              <a:gd name="T2" fmla="*/ 2918 w 2952"/>
              <a:gd name="T3" fmla="*/ 1240 h 3401"/>
              <a:gd name="T4" fmla="*/ 2830 w 2952"/>
              <a:gd name="T5" fmla="*/ 1114 h 3401"/>
              <a:gd name="T6" fmla="*/ 2631 w 2952"/>
              <a:gd name="T7" fmla="*/ 1074 h 3401"/>
              <a:gd name="T8" fmla="*/ 2461 w 2952"/>
              <a:gd name="T9" fmla="*/ 1047 h 3401"/>
              <a:gd name="T10" fmla="*/ 2225 w 2952"/>
              <a:gd name="T11" fmla="*/ 1061 h 3401"/>
              <a:gd name="T12" fmla="*/ 2228 w 2952"/>
              <a:gd name="T13" fmla="*/ 441 h 3401"/>
              <a:gd name="T14" fmla="*/ 2022 w 2952"/>
              <a:gd name="T15" fmla="*/ 325 h 3401"/>
              <a:gd name="T16" fmla="*/ 1887 w 2952"/>
              <a:gd name="T17" fmla="*/ 63 h 3401"/>
              <a:gd name="T18" fmla="*/ 1621 w 2952"/>
              <a:gd name="T19" fmla="*/ 114 h 3401"/>
              <a:gd name="T20" fmla="*/ 1389 w 2952"/>
              <a:gd name="T21" fmla="*/ 203 h 3401"/>
              <a:gd name="T22" fmla="*/ 1169 w 2952"/>
              <a:gd name="T23" fmla="*/ 189 h 3401"/>
              <a:gd name="T24" fmla="*/ 893 w 2952"/>
              <a:gd name="T25" fmla="*/ 351 h 3401"/>
              <a:gd name="T26" fmla="*/ 674 w 2952"/>
              <a:gd name="T27" fmla="*/ 372 h 3401"/>
              <a:gd name="T28" fmla="*/ 564 w 2952"/>
              <a:gd name="T29" fmla="*/ 670 h 3401"/>
              <a:gd name="T30" fmla="*/ 508 w 2952"/>
              <a:gd name="T31" fmla="*/ 926 h 3401"/>
              <a:gd name="T32" fmla="*/ 510 w 2952"/>
              <a:gd name="T33" fmla="*/ 993 h 3401"/>
              <a:gd name="T34" fmla="*/ 485 w 2952"/>
              <a:gd name="T35" fmla="*/ 994 h 3401"/>
              <a:gd name="T36" fmla="*/ 416 w 2952"/>
              <a:gd name="T37" fmla="*/ 1092 h 3401"/>
              <a:gd name="T38" fmla="*/ 262 w 2952"/>
              <a:gd name="T39" fmla="*/ 1192 h 3401"/>
              <a:gd name="T40" fmla="*/ 59 w 2952"/>
              <a:gd name="T41" fmla="*/ 1565 h 3401"/>
              <a:gd name="T42" fmla="*/ 102 w 2952"/>
              <a:gd name="T43" fmla="*/ 1644 h 3401"/>
              <a:gd name="T44" fmla="*/ 239 w 2952"/>
              <a:gd name="T45" fmla="*/ 1757 h 3401"/>
              <a:gd name="T46" fmla="*/ 456 w 2952"/>
              <a:gd name="T47" fmla="*/ 1925 h 3401"/>
              <a:gd name="T48" fmla="*/ 626 w 2952"/>
              <a:gd name="T49" fmla="*/ 1944 h 3401"/>
              <a:gd name="T50" fmla="*/ 816 w 2952"/>
              <a:gd name="T51" fmla="*/ 2040 h 3401"/>
              <a:gd name="T52" fmla="*/ 1012 w 2952"/>
              <a:gd name="T53" fmla="*/ 2142 h 3401"/>
              <a:gd name="T54" fmla="*/ 1128 w 2952"/>
              <a:gd name="T55" fmla="*/ 2246 h 3401"/>
              <a:gd name="T56" fmla="*/ 1255 w 2952"/>
              <a:gd name="T57" fmla="*/ 2471 h 3401"/>
              <a:gd name="T58" fmla="*/ 1401 w 2952"/>
              <a:gd name="T59" fmla="*/ 2471 h 3401"/>
              <a:gd name="T60" fmla="*/ 1581 w 2952"/>
              <a:gd name="T61" fmla="*/ 2517 h 3401"/>
              <a:gd name="T62" fmla="*/ 1733 w 2952"/>
              <a:gd name="T63" fmla="*/ 2620 h 3401"/>
              <a:gd name="T64" fmla="*/ 1857 w 2952"/>
              <a:gd name="T65" fmla="*/ 2582 h 3401"/>
              <a:gd name="T66" fmla="*/ 1829 w 2952"/>
              <a:gd name="T67" fmla="*/ 2732 h 3401"/>
              <a:gd name="T68" fmla="*/ 1795 w 2952"/>
              <a:gd name="T69" fmla="*/ 2905 h 3401"/>
              <a:gd name="T70" fmla="*/ 1809 w 2952"/>
              <a:gd name="T71" fmla="*/ 3131 h 3401"/>
              <a:gd name="T72" fmla="*/ 1883 w 2952"/>
              <a:gd name="T73" fmla="*/ 3191 h 3401"/>
              <a:gd name="T74" fmla="*/ 1973 w 2952"/>
              <a:gd name="T75" fmla="*/ 3100 h 3401"/>
              <a:gd name="T76" fmla="*/ 2062 w 2952"/>
              <a:gd name="T77" fmla="*/ 3084 h 3401"/>
              <a:gd name="T78" fmla="*/ 2167 w 2952"/>
              <a:gd name="T79" fmla="*/ 3107 h 3401"/>
              <a:gd name="T80" fmla="*/ 2143 w 2952"/>
              <a:gd name="T81" fmla="*/ 3214 h 3401"/>
              <a:gd name="T82" fmla="*/ 2323 w 2952"/>
              <a:gd name="T83" fmla="*/ 3166 h 3401"/>
              <a:gd name="T84" fmla="*/ 2424 w 2952"/>
              <a:gd name="T85" fmla="*/ 3266 h 3401"/>
              <a:gd name="T86" fmla="*/ 2603 w 2952"/>
              <a:gd name="T87" fmla="*/ 3336 h 3401"/>
              <a:gd name="T88" fmla="*/ 2674 w 2952"/>
              <a:gd name="T89" fmla="*/ 3313 h 3401"/>
              <a:gd name="T90" fmla="*/ 2629 w 2952"/>
              <a:gd name="T91" fmla="*/ 3153 h 3401"/>
              <a:gd name="T92" fmla="*/ 2546 w 2952"/>
              <a:gd name="T93" fmla="*/ 3058 h 3401"/>
              <a:gd name="T94" fmla="*/ 2501 w 2952"/>
              <a:gd name="T95" fmla="*/ 2954 h 3401"/>
              <a:gd name="T96" fmla="*/ 2476 w 2952"/>
              <a:gd name="T97" fmla="*/ 2757 h 3401"/>
              <a:gd name="T98" fmla="*/ 2316 w 2952"/>
              <a:gd name="T99" fmla="*/ 2589 h 3401"/>
              <a:gd name="T100" fmla="*/ 2160 w 2952"/>
              <a:gd name="T101" fmla="*/ 2467 h 3401"/>
              <a:gd name="T102" fmla="*/ 2001 w 2952"/>
              <a:gd name="T103" fmla="*/ 2189 h 3401"/>
              <a:gd name="T104" fmla="*/ 2034 w 2952"/>
              <a:gd name="T105" fmla="*/ 1554 h 3401"/>
              <a:gd name="T106" fmla="*/ 2310 w 2952"/>
              <a:gd name="T107" fmla="*/ 1508 h 3401"/>
              <a:gd name="T108" fmla="*/ 2526 w 2952"/>
              <a:gd name="T109" fmla="*/ 1427 h 3401"/>
              <a:gd name="T110" fmla="*/ 2766 w 2952"/>
              <a:gd name="T111" fmla="*/ 1471 h 3401"/>
              <a:gd name="T112" fmla="*/ 2888 w 2952"/>
              <a:gd name="T113" fmla="*/ 148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52" h="3401">
                <a:moveTo>
                  <a:pt x="2949" y="1459"/>
                </a:moveTo>
                <a:lnTo>
                  <a:pt x="2937" y="1437"/>
                </a:lnTo>
                <a:lnTo>
                  <a:pt x="2929" y="1430"/>
                </a:lnTo>
                <a:lnTo>
                  <a:pt x="2908" y="1419"/>
                </a:lnTo>
                <a:lnTo>
                  <a:pt x="2899" y="1411"/>
                </a:lnTo>
                <a:lnTo>
                  <a:pt x="2897" y="1397"/>
                </a:lnTo>
                <a:lnTo>
                  <a:pt x="2903" y="1388"/>
                </a:lnTo>
                <a:lnTo>
                  <a:pt x="2915" y="1380"/>
                </a:lnTo>
                <a:lnTo>
                  <a:pt x="2921" y="1370"/>
                </a:lnTo>
                <a:lnTo>
                  <a:pt x="2921" y="1347"/>
                </a:lnTo>
                <a:lnTo>
                  <a:pt x="2911" y="1301"/>
                </a:lnTo>
                <a:lnTo>
                  <a:pt x="2914" y="1280"/>
                </a:lnTo>
                <a:lnTo>
                  <a:pt x="2919" y="1276"/>
                </a:lnTo>
                <a:lnTo>
                  <a:pt x="2929" y="1274"/>
                </a:lnTo>
                <a:lnTo>
                  <a:pt x="2937" y="1270"/>
                </a:lnTo>
                <a:lnTo>
                  <a:pt x="2937" y="1256"/>
                </a:lnTo>
                <a:lnTo>
                  <a:pt x="2931" y="1247"/>
                </a:lnTo>
                <a:lnTo>
                  <a:pt x="2918" y="1240"/>
                </a:lnTo>
                <a:lnTo>
                  <a:pt x="2894" y="1231"/>
                </a:lnTo>
                <a:lnTo>
                  <a:pt x="2879" y="1215"/>
                </a:lnTo>
                <a:lnTo>
                  <a:pt x="2884" y="1178"/>
                </a:lnTo>
                <a:lnTo>
                  <a:pt x="2862" y="1165"/>
                </a:lnTo>
                <a:lnTo>
                  <a:pt x="2858" y="1154"/>
                </a:lnTo>
                <a:lnTo>
                  <a:pt x="2858" y="1142"/>
                </a:lnTo>
                <a:lnTo>
                  <a:pt x="2855" y="1133"/>
                </a:lnTo>
                <a:lnTo>
                  <a:pt x="2847" y="1126"/>
                </a:lnTo>
                <a:lnTo>
                  <a:pt x="2830" y="1114"/>
                </a:lnTo>
                <a:lnTo>
                  <a:pt x="2813" y="1092"/>
                </a:lnTo>
                <a:lnTo>
                  <a:pt x="2798" y="1082"/>
                </a:lnTo>
                <a:lnTo>
                  <a:pt x="2748" y="1056"/>
                </a:lnTo>
                <a:lnTo>
                  <a:pt x="2731" y="1053"/>
                </a:lnTo>
                <a:lnTo>
                  <a:pt x="2715" y="1057"/>
                </a:lnTo>
                <a:lnTo>
                  <a:pt x="2666" y="1092"/>
                </a:lnTo>
                <a:lnTo>
                  <a:pt x="2656" y="1090"/>
                </a:lnTo>
                <a:lnTo>
                  <a:pt x="2637" y="1079"/>
                </a:lnTo>
                <a:lnTo>
                  <a:pt x="2631" y="1074"/>
                </a:lnTo>
                <a:lnTo>
                  <a:pt x="2628" y="1070"/>
                </a:lnTo>
                <a:lnTo>
                  <a:pt x="2624" y="1065"/>
                </a:lnTo>
                <a:lnTo>
                  <a:pt x="2615" y="1061"/>
                </a:lnTo>
                <a:lnTo>
                  <a:pt x="2605" y="1060"/>
                </a:lnTo>
                <a:lnTo>
                  <a:pt x="2572" y="1064"/>
                </a:lnTo>
                <a:lnTo>
                  <a:pt x="2540" y="1065"/>
                </a:lnTo>
                <a:lnTo>
                  <a:pt x="2528" y="1063"/>
                </a:lnTo>
                <a:lnTo>
                  <a:pt x="2484" y="1048"/>
                </a:lnTo>
                <a:lnTo>
                  <a:pt x="2461" y="1047"/>
                </a:lnTo>
                <a:lnTo>
                  <a:pt x="2363" y="1062"/>
                </a:lnTo>
                <a:lnTo>
                  <a:pt x="2352" y="1060"/>
                </a:lnTo>
                <a:lnTo>
                  <a:pt x="2351" y="1037"/>
                </a:lnTo>
                <a:lnTo>
                  <a:pt x="2342" y="1031"/>
                </a:lnTo>
                <a:lnTo>
                  <a:pt x="2328" y="1029"/>
                </a:lnTo>
                <a:lnTo>
                  <a:pt x="2316" y="1029"/>
                </a:lnTo>
                <a:lnTo>
                  <a:pt x="2290" y="1036"/>
                </a:lnTo>
                <a:lnTo>
                  <a:pt x="2247" y="1063"/>
                </a:lnTo>
                <a:lnTo>
                  <a:pt x="2225" y="1061"/>
                </a:lnTo>
                <a:lnTo>
                  <a:pt x="2225" y="1000"/>
                </a:lnTo>
                <a:lnTo>
                  <a:pt x="2225" y="930"/>
                </a:lnTo>
                <a:lnTo>
                  <a:pt x="2226" y="860"/>
                </a:lnTo>
                <a:lnTo>
                  <a:pt x="2226" y="790"/>
                </a:lnTo>
                <a:lnTo>
                  <a:pt x="2226" y="720"/>
                </a:lnTo>
                <a:lnTo>
                  <a:pt x="2227" y="649"/>
                </a:lnTo>
                <a:lnTo>
                  <a:pt x="2227" y="579"/>
                </a:lnTo>
                <a:lnTo>
                  <a:pt x="2227" y="509"/>
                </a:lnTo>
                <a:lnTo>
                  <a:pt x="2228" y="441"/>
                </a:lnTo>
                <a:lnTo>
                  <a:pt x="2220" y="401"/>
                </a:lnTo>
                <a:lnTo>
                  <a:pt x="2236" y="401"/>
                </a:lnTo>
                <a:lnTo>
                  <a:pt x="2235" y="400"/>
                </a:lnTo>
                <a:lnTo>
                  <a:pt x="2230" y="398"/>
                </a:lnTo>
                <a:lnTo>
                  <a:pt x="2199" y="381"/>
                </a:lnTo>
                <a:lnTo>
                  <a:pt x="2153" y="367"/>
                </a:lnTo>
                <a:lnTo>
                  <a:pt x="2105" y="364"/>
                </a:lnTo>
                <a:lnTo>
                  <a:pt x="2074" y="352"/>
                </a:lnTo>
                <a:lnTo>
                  <a:pt x="2022" y="325"/>
                </a:lnTo>
                <a:lnTo>
                  <a:pt x="1914" y="236"/>
                </a:lnTo>
                <a:lnTo>
                  <a:pt x="1907" y="219"/>
                </a:lnTo>
                <a:lnTo>
                  <a:pt x="1909" y="202"/>
                </a:lnTo>
                <a:lnTo>
                  <a:pt x="1952" y="96"/>
                </a:lnTo>
                <a:lnTo>
                  <a:pt x="1964" y="43"/>
                </a:lnTo>
                <a:lnTo>
                  <a:pt x="1967" y="0"/>
                </a:lnTo>
                <a:lnTo>
                  <a:pt x="1923" y="30"/>
                </a:lnTo>
                <a:lnTo>
                  <a:pt x="1899" y="53"/>
                </a:lnTo>
                <a:lnTo>
                  <a:pt x="1887" y="63"/>
                </a:lnTo>
                <a:lnTo>
                  <a:pt x="1869" y="71"/>
                </a:lnTo>
                <a:lnTo>
                  <a:pt x="1810" y="78"/>
                </a:lnTo>
                <a:lnTo>
                  <a:pt x="1764" y="89"/>
                </a:lnTo>
                <a:lnTo>
                  <a:pt x="1729" y="102"/>
                </a:lnTo>
                <a:lnTo>
                  <a:pt x="1708" y="104"/>
                </a:lnTo>
                <a:lnTo>
                  <a:pt x="1690" y="104"/>
                </a:lnTo>
                <a:lnTo>
                  <a:pt x="1679" y="108"/>
                </a:lnTo>
                <a:lnTo>
                  <a:pt x="1662" y="108"/>
                </a:lnTo>
                <a:lnTo>
                  <a:pt x="1621" y="114"/>
                </a:lnTo>
                <a:lnTo>
                  <a:pt x="1604" y="123"/>
                </a:lnTo>
                <a:lnTo>
                  <a:pt x="1589" y="139"/>
                </a:lnTo>
                <a:lnTo>
                  <a:pt x="1578" y="146"/>
                </a:lnTo>
                <a:lnTo>
                  <a:pt x="1566" y="151"/>
                </a:lnTo>
                <a:lnTo>
                  <a:pt x="1526" y="159"/>
                </a:lnTo>
                <a:lnTo>
                  <a:pt x="1506" y="168"/>
                </a:lnTo>
                <a:lnTo>
                  <a:pt x="1438" y="183"/>
                </a:lnTo>
                <a:lnTo>
                  <a:pt x="1407" y="200"/>
                </a:lnTo>
                <a:lnTo>
                  <a:pt x="1389" y="203"/>
                </a:lnTo>
                <a:lnTo>
                  <a:pt x="1373" y="204"/>
                </a:lnTo>
                <a:lnTo>
                  <a:pt x="1359" y="203"/>
                </a:lnTo>
                <a:lnTo>
                  <a:pt x="1347" y="199"/>
                </a:lnTo>
                <a:lnTo>
                  <a:pt x="1338" y="193"/>
                </a:lnTo>
                <a:lnTo>
                  <a:pt x="1325" y="191"/>
                </a:lnTo>
                <a:lnTo>
                  <a:pt x="1315" y="186"/>
                </a:lnTo>
                <a:lnTo>
                  <a:pt x="1303" y="190"/>
                </a:lnTo>
                <a:lnTo>
                  <a:pt x="1263" y="185"/>
                </a:lnTo>
                <a:lnTo>
                  <a:pt x="1169" y="189"/>
                </a:lnTo>
                <a:lnTo>
                  <a:pt x="1160" y="186"/>
                </a:lnTo>
                <a:lnTo>
                  <a:pt x="1153" y="185"/>
                </a:lnTo>
                <a:lnTo>
                  <a:pt x="1146" y="190"/>
                </a:lnTo>
                <a:lnTo>
                  <a:pt x="1130" y="211"/>
                </a:lnTo>
                <a:lnTo>
                  <a:pt x="1088" y="252"/>
                </a:lnTo>
                <a:lnTo>
                  <a:pt x="1062" y="269"/>
                </a:lnTo>
                <a:lnTo>
                  <a:pt x="1028" y="288"/>
                </a:lnTo>
                <a:lnTo>
                  <a:pt x="976" y="307"/>
                </a:lnTo>
                <a:lnTo>
                  <a:pt x="893" y="351"/>
                </a:lnTo>
                <a:lnTo>
                  <a:pt x="844" y="387"/>
                </a:lnTo>
                <a:lnTo>
                  <a:pt x="826" y="407"/>
                </a:lnTo>
                <a:lnTo>
                  <a:pt x="805" y="424"/>
                </a:lnTo>
                <a:lnTo>
                  <a:pt x="787" y="435"/>
                </a:lnTo>
                <a:lnTo>
                  <a:pt x="767" y="433"/>
                </a:lnTo>
                <a:lnTo>
                  <a:pt x="757" y="429"/>
                </a:lnTo>
                <a:lnTo>
                  <a:pt x="738" y="407"/>
                </a:lnTo>
                <a:lnTo>
                  <a:pt x="703" y="394"/>
                </a:lnTo>
                <a:lnTo>
                  <a:pt x="674" y="372"/>
                </a:lnTo>
                <a:lnTo>
                  <a:pt x="658" y="375"/>
                </a:lnTo>
                <a:lnTo>
                  <a:pt x="653" y="461"/>
                </a:lnTo>
                <a:lnTo>
                  <a:pt x="649" y="489"/>
                </a:lnTo>
                <a:lnTo>
                  <a:pt x="643" y="512"/>
                </a:lnTo>
                <a:lnTo>
                  <a:pt x="615" y="547"/>
                </a:lnTo>
                <a:lnTo>
                  <a:pt x="607" y="564"/>
                </a:lnTo>
                <a:lnTo>
                  <a:pt x="598" y="599"/>
                </a:lnTo>
                <a:lnTo>
                  <a:pt x="576" y="649"/>
                </a:lnTo>
                <a:lnTo>
                  <a:pt x="564" y="670"/>
                </a:lnTo>
                <a:lnTo>
                  <a:pt x="558" y="697"/>
                </a:lnTo>
                <a:lnTo>
                  <a:pt x="550" y="725"/>
                </a:lnTo>
                <a:lnTo>
                  <a:pt x="503" y="837"/>
                </a:lnTo>
                <a:lnTo>
                  <a:pt x="495" y="845"/>
                </a:lnTo>
                <a:lnTo>
                  <a:pt x="493" y="854"/>
                </a:lnTo>
                <a:lnTo>
                  <a:pt x="492" y="864"/>
                </a:lnTo>
                <a:lnTo>
                  <a:pt x="493" y="888"/>
                </a:lnTo>
                <a:lnTo>
                  <a:pt x="493" y="900"/>
                </a:lnTo>
                <a:lnTo>
                  <a:pt x="508" y="926"/>
                </a:lnTo>
                <a:lnTo>
                  <a:pt x="511" y="935"/>
                </a:lnTo>
                <a:lnTo>
                  <a:pt x="523" y="957"/>
                </a:lnTo>
                <a:lnTo>
                  <a:pt x="530" y="970"/>
                </a:lnTo>
                <a:lnTo>
                  <a:pt x="539" y="982"/>
                </a:lnTo>
                <a:lnTo>
                  <a:pt x="544" y="994"/>
                </a:lnTo>
                <a:lnTo>
                  <a:pt x="541" y="1004"/>
                </a:lnTo>
                <a:lnTo>
                  <a:pt x="530" y="1008"/>
                </a:lnTo>
                <a:lnTo>
                  <a:pt x="518" y="1003"/>
                </a:lnTo>
                <a:lnTo>
                  <a:pt x="510" y="993"/>
                </a:lnTo>
                <a:lnTo>
                  <a:pt x="508" y="982"/>
                </a:lnTo>
                <a:lnTo>
                  <a:pt x="505" y="969"/>
                </a:lnTo>
                <a:lnTo>
                  <a:pt x="504" y="960"/>
                </a:lnTo>
                <a:lnTo>
                  <a:pt x="500" y="956"/>
                </a:lnTo>
                <a:lnTo>
                  <a:pt x="493" y="958"/>
                </a:lnTo>
                <a:lnTo>
                  <a:pt x="487" y="964"/>
                </a:lnTo>
                <a:lnTo>
                  <a:pt x="485" y="977"/>
                </a:lnTo>
                <a:lnTo>
                  <a:pt x="487" y="987"/>
                </a:lnTo>
                <a:lnTo>
                  <a:pt x="485" y="994"/>
                </a:lnTo>
                <a:lnTo>
                  <a:pt x="470" y="993"/>
                </a:lnTo>
                <a:lnTo>
                  <a:pt x="462" y="996"/>
                </a:lnTo>
                <a:lnTo>
                  <a:pt x="459" y="1006"/>
                </a:lnTo>
                <a:lnTo>
                  <a:pt x="458" y="1018"/>
                </a:lnTo>
                <a:lnTo>
                  <a:pt x="459" y="1028"/>
                </a:lnTo>
                <a:lnTo>
                  <a:pt x="458" y="1038"/>
                </a:lnTo>
                <a:lnTo>
                  <a:pt x="445" y="1063"/>
                </a:lnTo>
                <a:lnTo>
                  <a:pt x="434" y="1078"/>
                </a:lnTo>
                <a:lnTo>
                  <a:pt x="416" y="1092"/>
                </a:lnTo>
                <a:lnTo>
                  <a:pt x="370" y="1140"/>
                </a:lnTo>
                <a:lnTo>
                  <a:pt x="358" y="1143"/>
                </a:lnTo>
                <a:lnTo>
                  <a:pt x="347" y="1142"/>
                </a:lnTo>
                <a:lnTo>
                  <a:pt x="334" y="1138"/>
                </a:lnTo>
                <a:lnTo>
                  <a:pt x="318" y="1135"/>
                </a:lnTo>
                <a:lnTo>
                  <a:pt x="300" y="1139"/>
                </a:lnTo>
                <a:lnTo>
                  <a:pt x="285" y="1151"/>
                </a:lnTo>
                <a:lnTo>
                  <a:pt x="269" y="1175"/>
                </a:lnTo>
                <a:lnTo>
                  <a:pt x="262" y="1192"/>
                </a:lnTo>
                <a:lnTo>
                  <a:pt x="255" y="1206"/>
                </a:lnTo>
                <a:lnTo>
                  <a:pt x="224" y="1238"/>
                </a:lnTo>
                <a:lnTo>
                  <a:pt x="192" y="1264"/>
                </a:lnTo>
                <a:lnTo>
                  <a:pt x="0" y="1464"/>
                </a:lnTo>
                <a:lnTo>
                  <a:pt x="17" y="1472"/>
                </a:lnTo>
                <a:lnTo>
                  <a:pt x="29" y="1495"/>
                </a:lnTo>
                <a:lnTo>
                  <a:pt x="35" y="1535"/>
                </a:lnTo>
                <a:lnTo>
                  <a:pt x="42" y="1553"/>
                </a:lnTo>
                <a:lnTo>
                  <a:pt x="59" y="1565"/>
                </a:lnTo>
                <a:lnTo>
                  <a:pt x="66" y="1562"/>
                </a:lnTo>
                <a:lnTo>
                  <a:pt x="70" y="1553"/>
                </a:lnTo>
                <a:lnTo>
                  <a:pt x="77" y="1549"/>
                </a:lnTo>
                <a:lnTo>
                  <a:pt x="95" y="1560"/>
                </a:lnTo>
                <a:lnTo>
                  <a:pt x="105" y="1575"/>
                </a:lnTo>
                <a:lnTo>
                  <a:pt x="112" y="1591"/>
                </a:lnTo>
                <a:lnTo>
                  <a:pt x="111" y="1606"/>
                </a:lnTo>
                <a:lnTo>
                  <a:pt x="102" y="1620"/>
                </a:lnTo>
                <a:lnTo>
                  <a:pt x="102" y="1644"/>
                </a:lnTo>
                <a:lnTo>
                  <a:pt x="135" y="1671"/>
                </a:lnTo>
                <a:lnTo>
                  <a:pt x="175" y="1696"/>
                </a:lnTo>
                <a:lnTo>
                  <a:pt x="197" y="1715"/>
                </a:lnTo>
                <a:lnTo>
                  <a:pt x="196" y="1729"/>
                </a:lnTo>
                <a:lnTo>
                  <a:pt x="191" y="1748"/>
                </a:lnTo>
                <a:lnTo>
                  <a:pt x="188" y="1765"/>
                </a:lnTo>
                <a:lnTo>
                  <a:pt x="194" y="1778"/>
                </a:lnTo>
                <a:lnTo>
                  <a:pt x="208" y="1778"/>
                </a:lnTo>
                <a:lnTo>
                  <a:pt x="239" y="1757"/>
                </a:lnTo>
                <a:lnTo>
                  <a:pt x="255" y="1760"/>
                </a:lnTo>
                <a:lnTo>
                  <a:pt x="266" y="1777"/>
                </a:lnTo>
                <a:lnTo>
                  <a:pt x="273" y="1795"/>
                </a:lnTo>
                <a:lnTo>
                  <a:pt x="285" y="1810"/>
                </a:lnTo>
                <a:lnTo>
                  <a:pt x="309" y="1818"/>
                </a:lnTo>
                <a:lnTo>
                  <a:pt x="320" y="1827"/>
                </a:lnTo>
                <a:lnTo>
                  <a:pt x="342" y="1863"/>
                </a:lnTo>
                <a:lnTo>
                  <a:pt x="354" y="1876"/>
                </a:lnTo>
                <a:lnTo>
                  <a:pt x="456" y="1925"/>
                </a:lnTo>
                <a:lnTo>
                  <a:pt x="508" y="1959"/>
                </a:lnTo>
                <a:lnTo>
                  <a:pt x="519" y="1958"/>
                </a:lnTo>
                <a:lnTo>
                  <a:pt x="530" y="1952"/>
                </a:lnTo>
                <a:lnTo>
                  <a:pt x="547" y="1946"/>
                </a:lnTo>
                <a:lnTo>
                  <a:pt x="557" y="1948"/>
                </a:lnTo>
                <a:lnTo>
                  <a:pt x="574" y="1953"/>
                </a:lnTo>
                <a:lnTo>
                  <a:pt x="583" y="1954"/>
                </a:lnTo>
                <a:lnTo>
                  <a:pt x="595" y="1953"/>
                </a:lnTo>
                <a:lnTo>
                  <a:pt x="626" y="1944"/>
                </a:lnTo>
                <a:lnTo>
                  <a:pt x="637" y="1948"/>
                </a:lnTo>
                <a:lnTo>
                  <a:pt x="661" y="1962"/>
                </a:lnTo>
                <a:lnTo>
                  <a:pt x="696" y="1975"/>
                </a:lnTo>
                <a:lnTo>
                  <a:pt x="728" y="2004"/>
                </a:lnTo>
                <a:lnTo>
                  <a:pt x="750" y="2027"/>
                </a:lnTo>
                <a:lnTo>
                  <a:pt x="766" y="2034"/>
                </a:lnTo>
                <a:lnTo>
                  <a:pt x="782" y="2039"/>
                </a:lnTo>
                <a:lnTo>
                  <a:pt x="799" y="2042"/>
                </a:lnTo>
                <a:lnTo>
                  <a:pt x="816" y="2040"/>
                </a:lnTo>
                <a:lnTo>
                  <a:pt x="858" y="2022"/>
                </a:lnTo>
                <a:lnTo>
                  <a:pt x="878" y="2022"/>
                </a:lnTo>
                <a:lnTo>
                  <a:pt x="894" y="2042"/>
                </a:lnTo>
                <a:lnTo>
                  <a:pt x="903" y="2085"/>
                </a:lnTo>
                <a:lnTo>
                  <a:pt x="913" y="2101"/>
                </a:lnTo>
                <a:lnTo>
                  <a:pt x="935" y="2111"/>
                </a:lnTo>
                <a:lnTo>
                  <a:pt x="955" y="2118"/>
                </a:lnTo>
                <a:lnTo>
                  <a:pt x="994" y="2137"/>
                </a:lnTo>
                <a:lnTo>
                  <a:pt x="1012" y="2142"/>
                </a:lnTo>
                <a:lnTo>
                  <a:pt x="1025" y="2141"/>
                </a:lnTo>
                <a:lnTo>
                  <a:pt x="1046" y="2131"/>
                </a:lnTo>
                <a:lnTo>
                  <a:pt x="1059" y="2131"/>
                </a:lnTo>
                <a:lnTo>
                  <a:pt x="1071" y="2138"/>
                </a:lnTo>
                <a:lnTo>
                  <a:pt x="1085" y="2153"/>
                </a:lnTo>
                <a:lnTo>
                  <a:pt x="1115" y="2196"/>
                </a:lnTo>
                <a:lnTo>
                  <a:pt x="1122" y="2212"/>
                </a:lnTo>
                <a:lnTo>
                  <a:pt x="1127" y="2228"/>
                </a:lnTo>
                <a:lnTo>
                  <a:pt x="1128" y="2246"/>
                </a:lnTo>
                <a:lnTo>
                  <a:pt x="1122" y="2264"/>
                </a:lnTo>
                <a:lnTo>
                  <a:pt x="1116" y="2276"/>
                </a:lnTo>
                <a:lnTo>
                  <a:pt x="1118" y="2289"/>
                </a:lnTo>
                <a:lnTo>
                  <a:pt x="1157" y="2337"/>
                </a:lnTo>
                <a:lnTo>
                  <a:pt x="1181" y="2405"/>
                </a:lnTo>
                <a:lnTo>
                  <a:pt x="1206" y="2458"/>
                </a:lnTo>
                <a:lnTo>
                  <a:pt x="1211" y="2467"/>
                </a:lnTo>
                <a:lnTo>
                  <a:pt x="1219" y="2471"/>
                </a:lnTo>
                <a:lnTo>
                  <a:pt x="1255" y="2471"/>
                </a:lnTo>
                <a:lnTo>
                  <a:pt x="1272" y="2467"/>
                </a:lnTo>
                <a:lnTo>
                  <a:pt x="1285" y="2459"/>
                </a:lnTo>
                <a:lnTo>
                  <a:pt x="1290" y="2443"/>
                </a:lnTo>
                <a:lnTo>
                  <a:pt x="1299" y="2425"/>
                </a:lnTo>
                <a:lnTo>
                  <a:pt x="1320" y="2424"/>
                </a:lnTo>
                <a:lnTo>
                  <a:pt x="1342" y="2432"/>
                </a:lnTo>
                <a:lnTo>
                  <a:pt x="1360" y="2441"/>
                </a:lnTo>
                <a:lnTo>
                  <a:pt x="1390" y="2465"/>
                </a:lnTo>
                <a:lnTo>
                  <a:pt x="1401" y="2471"/>
                </a:lnTo>
                <a:lnTo>
                  <a:pt x="1412" y="2471"/>
                </a:lnTo>
                <a:lnTo>
                  <a:pt x="1435" y="2466"/>
                </a:lnTo>
                <a:lnTo>
                  <a:pt x="1446" y="2467"/>
                </a:lnTo>
                <a:lnTo>
                  <a:pt x="1461" y="2475"/>
                </a:lnTo>
                <a:lnTo>
                  <a:pt x="1481" y="2500"/>
                </a:lnTo>
                <a:lnTo>
                  <a:pt x="1496" y="2506"/>
                </a:lnTo>
                <a:lnTo>
                  <a:pt x="1547" y="2502"/>
                </a:lnTo>
                <a:lnTo>
                  <a:pt x="1564" y="2506"/>
                </a:lnTo>
                <a:lnTo>
                  <a:pt x="1581" y="2517"/>
                </a:lnTo>
                <a:lnTo>
                  <a:pt x="1595" y="2535"/>
                </a:lnTo>
                <a:lnTo>
                  <a:pt x="1609" y="2554"/>
                </a:lnTo>
                <a:lnTo>
                  <a:pt x="1616" y="2573"/>
                </a:lnTo>
                <a:lnTo>
                  <a:pt x="1616" y="2589"/>
                </a:lnTo>
                <a:lnTo>
                  <a:pt x="1612" y="2605"/>
                </a:lnTo>
                <a:lnTo>
                  <a:pt x="1617" y="2614"/>
                </a:lnTo>
                <a:lnTo>
                  <a:pt x="1661" y="2612"/>
                </a:lnTo>
                <a:lnTo>
                  <a:pt x="1714" y="2623"/>
                </a:lnTo>
                <a:lnTo>
                  <a:pt x="1733" y="2620"/>
                </a:lnTo>
                <a:lnTo>
                  <a:pt x="1741" y="2608"/>
                </a:lnTo>
                <a:lnTo>
                  <a:pt x="1739" y="2581"/>
                </a:lnTo>
                <a:lnTo>
                  <a:pt x="1749" y="2569"/>
                </a:lnTo>
                <a:lnTo>
                  <a:pt x="1769" y="2558"/>
                </a:lnTo>
                <a:lnTo>
                  <a:pt x="1789" y="2552"/>
                </a:lnTo>
                <a:lnTo>
                  <a:pt x="1808" y="2552"/>
                </a:lnTo>
                <a:lnTo>
                  <a:pt x="1830" y="2559"/>
                </a:lnTo>
                <a:lnTo>
                  <a:pt x="1854" y="2571"/>
                </a:lnTo>
                <a:lnTo>
                  <a:pt x="1857" y="2582"/>
                </a:lnTo>
                <a:lnTo>
                  <a:pt x="1848" y="2595"/>
                </a:lnTo>
                <a:lnTo>
                  <a:pt x="1785" y="2655"/>
                </a:lnTo>
                <a:lnTo>
                  <a:pt x="1764" y="2684"/>
                </a:lnTo>
                <a:lnTo>
                  <a:pt x="1765" y="2707"/>
                </a:lnTo>
                <a:lnTo>
                  <a:pt x="1776" y="2707"/>
                </a:lnTo>
                <a:lnTo>
                  <a:pt x="1791" y="2701"/>
                </a:lnTo>
                <a:lnTo>
                  <a:pt x="1809" y="2700"/>
                </a:lnTo>
                <a:lnTo>
                  <a:pt x="1825" y="2715"/>
                </a:lnTo>
                <a:lnTo>
                  <a:pt x="1829" y="2732"/>
                </a:lnTo>
                <a:lnTo>
                  <a:pt x="1828" y="2752"/>
                </a:lnTo>
                <a:lnTo>
                  <a:pt x="1824" y="2791"/>
                </a:lnTo>
                <a:lnTo>
                  <a:pt x="1824" y="2809"/>
                </a:lnTo>
                <a:lnTo>
                  <a:pt x="1826" y="2825"/>
                </a:lnTo>
                <a:lnTo>
                  <a:pt x="1837" y="2858"/>
                </a:lnTo>
                <a:lnTo>
                  <a:pt x="1835" y="2873"/>
                </a:lnTo>
                <a:lnTo>
                  <a:pt x="1822" y="2883"/>
                </a:lnTo>
                <a:lnTo>
                  <a:pt x="1807" y="2893"/>
                </a:lnTo>
                <a:lnTo>
                  <a:pt x="1795" y="2905"/>
                </a:lnTo>
                <a:lnTo>
                  <a:pt x="1804" y="2943"/>
                </a:lnTo>
                <a:lnTo>
                  <a:pt x="1836" y="2976"/>
                </a:lnTo>
                <a:lnTo>
                  <a:pt x="1857" y="3008"/>
                </a:lnTo>
                <a:lnTo>
                  <a:pt x="1835" y="3042"/>
                </a:lnTo>
                <a:lnTo>
                  <a:pt x="1804" y="3061"/>
                </a:lnTo>
                <a:lnTo>
                  <a:pt x="1793" y="3074"/>
                </a:lnTo>
                <a:lnTo>
                  <a:pt x="1789" y="3091"/>
                </a:lnTo>
                <a:lnTo>
                  <a:pt x="1795" y="3110"/>
                </a:lnTo>
                <a:lnTo>
                  <a:pt x="1809" y="3131"/>
                </a:lnTo>
                <a:lnTo>
                  <a:pt x="1827" y="3146"/>
                </a:lnTo>
                <a:lnTo>
                  <a:pt x="1846" y="3143"/>
                </a:lnTo>
                <a:lnTo>
                  <a:pt x="1871" y="3119"/>
                </a:lnTo>
                <a:lnTo>
                  <a:pt x="1885" y="3113"/>
                </a:lnTo>
                <a:lnTo>
                  <a:pt x="1891" y="3127"/>
                </a:lnTo>
                <a:lnTo>
                  <a:pt x="1889" y="3142"/>
                </a:lnTo>
                <a:lnTo>
                  <a:pt x="1875" y="3168"/>
                </a:lnTo>
                <a:lnTo>
                  <a:pt x="1874" y="3181"/>
                </a:lnTo>
                <a:lnTo>
                  <a:pt x="1883" y="3191"/>
                </a:lnTo>
                <a:lnTo>
                  <a:pt x="1933" y="3231"/>
                </a:lnTo>
                <a:lnTo>
                  <a:pt x="1952" y="3235"/>
                </a:lnTo>
                <a:lnTo>
                  <a:pt x="1974" y="3233"/>
                </a:lnTo>
                <a:lnTo>
                  <a:pt x="1991" y="3222"/>
                </a:lnTo>
                <a:lnTo>
                  <a:pt x="2000" y="3203"/>
                </a:lnTo>
                <a:lnTo>
                  <a:pt x="1988" y="3175"/>
                </a:lnTo>
                <a:lnTo>
                  <a:pt x="1962" y="3155"/>
                </a:lnTo>
                <a:lnTo>
                  <a:pt x="1948" y="3133"/>
                </a:lnTo>
                <a:lnTo>
                  <a:pt x="1973" y="3100"/>
                </a:lnTo>
                <a:lnTo>
                  <a:pt x="1988" y="3091"/>
                </a:lnTo>
                <a:lnTo>
                  <a:pt x="2001" y="3091"/>
                </a:lnTo>
                <a:lnTo>
                  <a:pt x="2022" y="3101"/>
                </a:lnTo>
                <a:lnTo>
                  <a:pt x="2026" y="3103"/>
                </a:lnTo>
                <a:lnTo>
                  <a:pt x="2030" y="3104"/>
                </a:lnTo>
                <a:lnTo>
                  <a:pt x="2035" y="3104"/>
                </a:lnTo>
                <a:lnTo>
                  <a:pt x="2039" y="3104"/>
                </a:lnTo>
                <a:lnTo>
                  <a:pt x="2053" y="3096"/>
                </a:lnTo>
                <a:lnTo>
                  <a:pt x="2062" y="3084"/>
                </a:lnTo>
                <a:lnTo>
                  <a:pt x="2072" y="3077"/>
                </a:lnTo>
                <a:lnTo>
                  <a:pt x="2104" y="3093"/>
                </a:lnTo>
                <a:lnTo>
                  <a:pt x="2118" y="3088"/>
                </a:lnTo>
                <a:lnTo>
                  <a:pt x="2134" y="3079"/>
                </a:lnTo>
                <a:lnTo>
                  <a:pt x="2150" y="3073"/>
                </a:lnTo>
                <a:lnTo>
                  <a:pt x="2173" y="3073"/>
                </a:lnTo>
                <a:lnTo>
                  <a:pt x="2178" y="3081"/>
                </a:lnTo>
                <a:lnTo>
                  <a:pt x="2175" y="3094"/>
                </a:lnTo>
                <a:lnTo>
                  <a:pt x="2167" y="3107"/>
                </a:lnTo>
                <a:lnTo>
                  <a:pt x="2161" y="3112"/>
                </a:lnTo>
                <a:lnTo>
                  <a:pt x="2149" y="3122"/>
                </a:lnTo>
                <a:lnTo>
                  <a:pt x="2143" y="3129"/>
                </a:lnTo>
                <a:lnTo>
                  <a:pt x="2142" y="3135"/>
                </a:lnTo>
                <a:lnTo>
                  <a:pt x="2142" y="3149"/>
                </a:lnTo>
                <a:lnTo>
                  <a:pt x="2142" y="3156"/>
                </a:lnTo>
                <a:lnTo>
                  <a:pt x="2127" y="3188"/>
                </a:lnTo>
                <a:lnTo>
                  <a:pt x="2129" y="3201"/>
                </a:lnTo>
                <a:lnTo>
                  <a:pt x="2143" y="3214"/>
                </a:lnTo>
                <a:lnTo>
                  <a:pt x="2164" y="3216"/>
                </a:lnTo>
                <a:lnTo>
                  <a:pt x="2180" y="3207"/>
                </a:lnTo>
                <a:lnTo>
                  <a:pt x="2195" y="3195"/>
                </a:lnTo>
                <a:lnTo>
                  <a:pt x="2212" y="3185"/>
                </a:lnTo>
                <a:lnTo>
                  <a:pt x="2237" y="3185"/>
                </a:lnTo>
                <a:lnTo>
                  <a:pt x="2282" y="3203"/>
                </a:lnTo>
                <a:lnTo>
                  <a:pt x="2304" y="3203"/>
                </a:lnTo>
                <a:lnTo>
                  <a:pt x="2315" y="3194"/>
                </a:lnTo>
                <a:lnTo>
                  <a:pt x="2323" y="3166"/>
                </a:lnTo>
                <a:lnTo>
                  <a:pt x="2332" y="3155"/>
                </a:lnTo>
                <a:lnTo>
                  <a:pt x="2348" y="3149"/>
                </a:lnTo>
                <a:lnTo>
                  <a:pt x="2362" y="3153"/>
                </a:lnTo>
                <a:lnTo>
                  <a:pt x="2377" y="3161"/>
                </a:lnTo>
                <a:lnTo>
                  <a:pt x="2418" y="3199"/>
                </a:lnTo>
                <a:lnTo>
                  <a:pt x="2431" y="3215"/>
                </a:lnTo>
                <a:lnTo>
                  <a:pt x="2436" y="3232"/>
                </a:lnTo>
                <a:lnTo>
                  <a:pt x="2432" y="3250"/>
                </a:lnTo>
                <a:lnTo>
                  <a:pt x="2424" y="3266"/>
                </a:lnTo>
                <a:lnTo>
                  <a:pt x="2420" y="3283"/>
                </a:lnTo>
                <a:lnTo>
                  <a:pt x="2422" y="3303"/>
                </a:lnTo>
                <a:lnTo>
                  <a:pt x="2430" y="3321"/>
                </a:lnTo>
                <a:lnTo>
                  <a:pt x="2438" y="3328"/>
                </a:lnTo>
                <a:lnTo>
                  <a:pt x="2449" y="3327"/>
                </a:lnTo>
                <a:lnTo>
                  <a:pt x="2502" y="3296"/>
                </a:lnTo>
                <a:lnTo>
                  <a:pt x="2517" y="3299"/>
                </a:lnTo>
                <a:lnTo>
                  <a:pt x="2588" y="3334"/>
                </a:lnTo>
                <a:lnTo>
                  <a:pt x="2603" y="3336"/>
                </a:lnTo>
                <a:lnTo>
                  <a:pt x="2607" y="3337"/>
                </a:lnTo>
                <a:lnTo>
                  <a:pt x="2619" y="3342"/>
                </a:lnTo>
                <a:lnTo>
                  <a:pt x="2624" y="3348"/>
                </a:lnTo>
                <a:lnTo>
                  <a:pt x="2629" y="3362"/>
                </a:lnTo>
                <a:lnTo>
                  <a:pt x="2663" y="3401"/>
                </a:lnTo>
                <a:lnTo>
                  <a:pt x="2663" y="3401"/>
                </a:lnTo>
                <a:lnTo>
                  <a:pt x="2663" y="3401"/>
                </a:lnTo>
                <a:lnTo>
                  <a:pt x="2685" y="3344"/>
                </a:lnTo>
                <a:lnTo>
                  <a:pt x="2674" y="3313"/>
                </a:lnTo>
                <a:lnTo>
                  <a:pt x="2636" y="3252"/>
                </a:lnTo>
                <a:lnTo>
                  <a:pt x="2636" y="3240"/>
                </a:lnTo>
                <a:lnTo>
                  <a:pt x="2642" y="3220"/>
                </a:lnTo>
                <a:lnTo>
                  <a:pt x="2645" y="3207"/>
                </a:lnTo>
                <a:lnTo>
                  <a:pt x="2639" y="3169"/>
                </a:lnTo>
                <a:lnTo>
                  <a:pt x="2641" y="3166"/>
                </a:lnTo>
                <a:lnTo>
                  <a:pt x="2637" y="3159"/>
                </a:lnTo>
                <a:lnTo>
                  <a:pt x="2633" y="3155"/>
                </a:lnTo>
                <a:lnTo>
                  <a:pt x="2629" y="3153"/>
                </a:lnTo>
                <a:lnTo>
                  <a:pt x="2619" y="3151"/>
                </a:lnTo>
                <a:lnTo>
                  <a:pt x="2612" y="3146"/>
                </a:lnTo>
                <a:lnTo>
                  <a:pt x="2589" y="3113"/>
                </a:lnTo>
                <a:lnTo>
                  <a:pt x="2580" y="3108"/>
                </a:lnTo>
                <a:lnTo>
                  <a:pt x="2558" y="3098"/>
                </a:lnTo>
                <a:lnTo>
                  <a:pt x="2550" y="3091"/>
                </a:lnTo>
                <a:lnTo>
                  <a:pt x="2543" y="3077"/>
                </a:lnTo>
                <a:lnTo>
                  <a:pt x="2544" y="3067"/>
                </a:lnTo>
                <a:lnTo>
                  <a:pt x="2546" y="3058"/>
                </a:lnTo>
                <a:lnTo>
                  <a:pt x="2545" y="3046"/>
                </a:lnTo>
                <a:lnTo>
                  <a:pt x="2539" y="3034"/>
                </a:lnTo>
                <a:lnTo>
                  <a:pt x="2532" y="3029"/>
                </a:lnTo>
                <a:lnTo>
                  <a:pt x="2524" y="3025"/>
                </a:lnTo>
                <a:lnTo>
                  <a:pt x="2517" y="3018"/>
                </a:lnTo>
                <a:lnTo>
                  <a:pt x="2508" y="3005"/>
                </a:lnTo>
                <a:lnTo>
                  <a:pt x="2506" y="2995"/>
                </a:lnTo>
                <a:lnTo>
                  <a:pt x="2509" y="2968"/>
                </a:lnTo>
                <a:lnTo>
                  <a:pt x="2501" y="2954"/>
                </a:lnTo>
                <a:lnTo>
                  <a:pt x="2463" y="2910"/>
                </a:lnTo>
                <a:lnTo>
                  <a:pt x="2453" y="2886"/>
                </a:lnTo>
                <a:lnTo>
                  <a:pt x="2458" y="2868"/>
                </a:lnTo>
                <a:lnTo>
                  <a:pt x="2490" y="2820"/>
                </a:lnTo>
                <a:lnTo>
                  <a:pt x="2497" y="2796"/>
                </a:lnTo>
                <a:lnTo>
                  <a:pt x="2495" y="2783"/>
                </a:lnTo>
                <a:lnTo>
                  <a:pt x="2489" y="2776"/>
                </a:lnTo>
                <a:lnTo>
                  <a:pt x="2482" y="2768"/>
                </a:lnTo>
                <a:lnTo>
                  <a:pt x="2476" y="2757"/>
                </a:lnTo>
                <a:lnTo>
                  <a:pt x="2474" y="2747"/>
                </a:lnTo>
                <a:lnTo>
                  <a:pt x="2474" y="2717"/>
                </a:lnTo>
                <a:lnTo>
                  <a:pt x="2470" y="2694"/>
                </a:lnTo>
                <a:lnTo>
                  <a:pt x="2461" y="2674"/>
                </a:lnTo>
                <a:lnTo>
                  <a:pt x="2448" y="2656"/>
                </a:lnTo>
                <a:lnTo>
                  <a:pt x="2431" y="2641"/>
                </a:lnTo>
                <a:lnTo>
                  <a:pt x="2413" y="2631"/>
                </a:lnTo>
                <a:lnTo>
                  <a:pt x="2332" y="2602"/>
                </a:lnTo>
                <a:lnTo>
                  <a:pt x="2316" y="2589"/>
                </a:lnTo>
                <a:lnTo>
                  <a:pt x="2287" y="2555"/>
                </a:lnTo>
                <a:lnTo>
                  <a:pt x="2275" y="2549"/>
                </a:lnTo>
                <a:lnTo>
                  <a:pt x="2253" y="2537"/>
                </a:lnTo>
                <a:lnTo>
                  <a:pt x="2243" y="2530"/>
                </a:lnTo>
                <a:lnTo>
                  <a:pt x="2235" y="2520"/>
                </a:lnTo>
                <a:lnTo>
                  <a:pt x="2225" y="2497"/>
                </a:lnTo>
                <a:lnTo>
                  <a:pt x="2219" y="2488"/>
                </a:lnTo>
                <a:lnTo>
                  <a:pt x="2201" y="2476"/>
                </a:lnTo>
                <a:lnTo>
                  <a:pt x="2160" y="2467"/>
                </a:lnTo>
                <a:lnTo>
                  <a:pt x="2141" y="2459"/>
                </a:lnTo>
                <a:lnTo>
                  <a:pt x="2131" y="2450"/>
                </a:lnTo>
                <a:lnTo>
                  <a:pt x="2108" y="2417"/>
                </a:lnTo>
                <a:lnTo>
                  <a:pt x="2056" y="2370"/>
                </a:lnTo>
                <a:lnTo>
                  <a:pt x="2017" y="2324"/>
                </a:lnTo>
                <a:lnTo>
                  <a:pt x="2004" y="2302"/>
                </a:lnTo>
                <a:lnTo>
                  <a:pt x="1999" y="2267"/>
                </a:lnTo>
                <a:lnTo>
                  <a:pt x="2000" y="2215"/>
                </a:lnTo>
                <a:lnTo>
                  <a:pt x="2001" y="2189"/>
                </a:lnTo>
                <a:lnTo>
                  <a:pt x="2003" y="2121"/>
                </a:lnTo>
                <a:lnTo>
                  <a:pt x="2005" y="2024"/>
                </a:lnTo>
                <a:lnTo>
                  <a:pt x="2009" y="1914"/>
                </a:lnTo>
                <a:lnTo>
                  <a:pt x="2011" y="1803"/>
                </a:lnTo>
                <a:lnTo>
                  <a:pt x="2014" y="1706"/>
                </a:lnTo>
                <a:lnTo>
                  <a:pt x="2016" y="1638"/>
                </a:lnTo>
                <a:lnTo>
                  <a:pt x="2017" y="1612"/>
                </a:lnTo>
                <a:lnTo>
                  <a:pt x="2019" y="1541"/>
                </a:lnTo>
                <a:lnTo>
                  <a:pt x="2034" y="1554"/>
                </a:lnTo>
                <a:lnTo>
                  <a:pt x="2053" y="1549"/>
                </a:lnTo>
                <a:lnTo>
                  <a:pt x="2074" y="1539"/>
                </a:lnTo>
                <a:lnTo>
                  <a:pt x="2098" y="1539"/>
                </a:lnTo>
                <a:lnTo>
                  <a:pt x="2122" y="1543"/>
                </a:lnTo>
                <a:lnTo>
                  <a:pt x="2141" y="1540"/>
                </a:lnTo>
                <a:lnTo>
                  <a:pt x="2161" y="1534"/>
                </a:lnTo>
                <a:lnTo>
                  <a:pt x="2230" y="1530"/>
                </a:lnTo>
                <a:lnTo>
                  <a:pt x="2272" y="1522"/>
                </a:lnTo>
                <a:lnTo>
                  <a:pt x="2310" y="1508"/>
                </a:lnTo>
                <a:lnTo>
                  <a:pt x="2345" y="1489"/>
                </a:lnTo>
                <a:lnTo>
                  <a:pt x="2385" y="1458"/>
                </a:lnTo>
                <a:lnTo>
                  <a:pt x="2401" y="1457"/>
                </a:lnTo>
                <a:lnTo>
                  <a:pt x="2429" y="1471"/>
                </a:lnTo>
                <a:lnTo>
                  <a:pt x="2462" y="1478"/>
                </a:lnTo>
                <a:lnTo>
                  <a:pt x="2476" y="1459"/>
                </a:lnTo>
                <a:lnTo>
                  <a:pt x="2487" y="1438"/>
                </a:lnTo>
                <a:lnTo>
                  <a:pt x="2507" y="1429"/>
                </a:lnTo>
                <a:lnTo>
                  <a:pt x="2526" y="1427"/>
                </a:lnTo>
                <a:lnTo>
                  <a:pt x="2559" y="1405"/>
                </a:lnTo>
                <a:lnTo>
                  <a:pt x="2579" y="1396"/>
                </a:lnTo>
                <a:lnTo>
                  <a:pt x="2605" y="1394"/>
                </a:lnTo>
                <a:lnTo>
                  <a:pt x="2626" y="1398"/>
                </a:lnTo>
                <a:lnTo>
                  <a:pt x="2645" y="1411"/>
                </a:lnTo>
                <a:lnTo>
                  <a:pt x="2716" y="1483"/>
                </a:lnTo>
                <a:lnTo>
                  <a:pt x="2723" y="1487"/>
                </a:lnTo>
                <a:lnTo>
                  <a:pt x="2743" y="1478"/>
                </a:lnTo>
                <a:lnTo>
                  <a:pt x="2766" y="1471"/>
                </a:lnTo>
                <a:lnTo>
                  <a:pt x="2785" y="1471"/>
                </a:lnTo>
                <a:lnTo>
                  <a:pt x="2794" y="1482"/>
                </a:lnTo>
                <a:lnTo>
                  <a:pt x="2789" y="1510"/>
                </a:lnTo>
                <a:lnTo>
                  <a:pt x="2809" y="1509"/>
                </a:lnTo>
                <a:lnTo>
                  <a:pt x="2846" y="1515"/>
                </a:lnTo>
                <a:lnTo>
                  <a:pt x="2862" y="1514"/>
                </a:lnTo>
                <a:lnTo>
                  <a:pt x="2870" y="1509"/>
                </a:lnTo>
                <a:lnTo>
                  <a:pt x="2880" y="1493"/>
                </a:lnTo>
                <a:lnTo>
                  <a:pt x="2888" y="1489"/>
                </a:lnTo>
                <a:lnTo>
                  <a:pt x="2899" y="1488"/>
                </a:lnTo>
                <a:lnTo>
                  <a:pt x="2918" y="1496"/>
                </a:lnTo>
                <a:lnTo>
                  <a:pt x="2927" y="1497"/>
                </a:lnTo>
                <a:lnTo>
                  <a:pt x="2946" y="1490"/>
                </a:lnTo>
                <a:lnTo>
                  <a:pt x="2952" y="1478"/>
                </a:lnTo>
                <a:lnTo>
                  <a:pt x="2949" y="145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10261071" y="4707213"/>
            <a:ext cx="1011940" cy="1112965"/>
          </a:xfrm>
          <a:custGeom>
            <a:avLst/>
            <a:gdLst>
              <a:gd name="T0" fmla="*/ 1655 w 1801"/>
              <a:gd name="T1" fmla="*/ 264 h 1984"/>
              <a:gd name="T2" fmla="*/ 1581 w 1801"/>
              <a:gd name="T3" fmla="*/ 267 h 1984"/>
              <a:gd name="T4" fmla="*/ 1583 w 1801"/>
              <a:gd name="T5" fmla="*/ 167 h 1984"/>
              <a:gd name="T6" fmla="*/ 1469 w 1801"/>
              <a:gd name="T7" fmla="*/ 76 h 1984"/>
              <a:gd name="T8" fmla="*/ 1290 w 1801"/>
              <a:gd name="T9" fmla="*/ 197 h 1984"/>
              <a:gd name="T10" fmla="*/ 1124 w 1801"/>
              <a:gd name="T11" fmla="*/ 416 h 1984"/>
              <a:gd name="T12" fmla="*/ 1012 w 1801"/>
              <a:gd name="T13" fmla="*/ 647 h 1984"/>
              <a:gd name="T14" fmla="*/ 977 w 1801"/>
              <a:gd name="T15" fmla="*/ 711 h 1984"/>
              <a:gd name="T16" fmla="*/ 1050 w 1801"/>
              <a:gd name="T17" fmla="*/ 872 h 1984"/>
              <a:gd name="T18" fmla="*/ 899 w 1801"/>
              <a:gd name="T19" fmla="*/ 1007 h 1984"/>
              <a:gd name="T20" fmla="*/ 683 w 1801"/>
              <a:gd name="T21" fmla="*/ 1044 h 1984"/>
              <a:gd name="T22" fmla="*/ 530 w 1801"/>
              <a:gd name="T23" fmla="*/ 933 h 1984"/>
              <a:gd name="T24" fmla="*/ 419 w 1801"/>
              <a:gd name="T25" fmla="*/ 952 h 1984"/>
              <a:gd name="T26" fmla="*/ 275 w 1801"/>
              <a:gd name="T27" fmla="*/ 885 h 1984"/>
              <a:gd name="T28" fmla="*/ 227 w 1801"/>
              <a:gd name="T29" fmla="*/ 811 h 1984"/>
              <a:gd name="T30" fmla="*/ 182 w 1801"/>
              <a:gd name="T31" fmla="*/ 876 h 1984"/>
              <a:gd name="T32" fmla="*/ 43 w 1801"/>
              <a:gd name="T33" fmla="*/ 931 h 1984"/>
              <a:gd name="T34" fmla="*/ 99 w 1801"/>
              <a:gd name="T35" fmla="*/ 1109 h 1984"/>
              <a:gd name="T36" fmla="*/ 161 w 1801"/>
              <a:gd name="T37" fmla="*/ 1004 h 1984"/>
              <a:gd name="T38" fmla="*/ 191 w 1801"/>
              <a:gd name="T39" fmla="*/ 985 h 1984"/>
              <a:gd name="T40" fmla="*/ 257 w 1801"/>
              <a:gd name="T41" fmla="*/ 980 h 1984"/>
              <a:gd name="T42" fmla="*/ 273 w 1801"/>
              <a:gd name="T43" fmla="*/ 1074 h 1984"/>
              <a:gd name="T44" fmla="*/ 175 w 1801"/>
              <a:gd name="T45" fmla="*/ 1116 h 1984"/>
              <a:gd name="T46" fmla="*/ 205 w 1801"/>
              <a:gd name="T47" fmla="*/ 1183 h 1984"/>
              <a:gd name="T48" fmla="*/ 398 w 1801"/>
              <a:gd name="T49" fmla="*/ 1141 h 1984"/>
              <a:gd name="T50" fmla="*/ 378 w 1801"/>
              <a:gd name="T51" fmla="*/ 1248 h 1984"/>
              <a:gd name="T52" fmla="*/ 350 w 1801"/>
              <a:gd name="T53" fmla="*/ 1296 h 1984"/>
              <a:gd name="T54" fmla="*/ 358 w 1801"/>
              <a:gd name="T55" fmla="*/ 1330 h 1984"/>
              <a:gd name="T56" fmla="*/ 358 w 1801"/>
              <a:gd name="T57" fmla="*/ 1347 h 1984"/>
              <a:gd name="T58" fmla="*/ 359 w 1801"/>
              <a:gd name="T59" fmla="*/ 1391 h 1984"/>
              <a:gd name="T60" fmla="*/ 255 w 1801"/>
              <a:gd name="T61" fmla="*/ 1475 h 1984"/>
              <a:gd name="T62" fmla="*/ 203 w 1801"/>
              <a:gd name="T63" fmla="*/ 1500 h 1984"/>
              <a:gd name="T64" fmla="*/ 159 w 1801"/>
              <a:gd name="T65" fmla="*/ 1520 h 1984"/>
              <a:gd name="T66" fmla="*/ 191 w 1801"/>
              <a:gd name="T67" fmla="*/ 1557 h 1984"/>
              <a:gd name="T68" fmla="*/ 203 w 1801"/>
              <a:gd name="T69" fmla="*/ 1586 h 1984"/>
              <a:gd name="T70" fmla="*/ 157 w 1801"/>
              <a:gd name="T71" fmla="*/ 1556 h 1984"/>
              <a:gd name="T72" fmla="*/ 138 w 1801"/>
              <a:gd name="T73" fmla="*/ 1659 h 1984"/>
              <a:gd name="T74" fmla="*/ 121 w 1801"/>
              <a:gd name="T75" fmla="*/ 1725 h 1984"/>
              <a:gd name="T76" fmla="*/ 0 w 1801"/>
              <a:gd name="T77" fmla="*/ 1759 h 1984"/>
              <a:gd name="T78" fmla="*/ 107 w 1801"/>
              <a:gd name="T79" fmla="*/ 1905 h 1984"/>
              <a:gd name="T80" fmla="*/ 185 w 1801"/>
              <a:gd name="T81" fmla="*/ 1919 h 1984"/>
              <a:gd name="T82" fmla="*/ 237 w 1801"/>
              <a:gd name="T83" fmla="*/ 1954 h 1984"/>
              <a:gd name="T84" fmla="*/ 311 w 1801"/>
              <a:gd name="T85" fmla="*/ 1906 h 1984"/>
              <a:gd name="T86" fmla="*/ 499 w 1801"/>
              <a:gd name="T87" fmla="*/ 1933 h 1984"/>
              <a:gd name="T88" fmla="*/ 679 w 1801"/>
              <a:gd name="T89" fmla="*/ 1951 h 1984"/>
              <a:gd name="T90" fmla="*/ 854 w 1801"/>
              <a:gd name="T91" fmla="*/ 1952 h 1984"/>
              <a:gd name="T92" fmla="*/ 901 w 1801"/>
              <a:gd name="T93" fmla="*/ 1960 h 1984"/>
              <a:gd name="T94" fmla="*/ 979 w 1801"/>
              <a:gd name="T95" fmla="*/ 1912 h 1984"/>
              <a:gd name="T96" fmla="*/ 1033 w 1801"/>
              <a:gd name="T97" fmla="*/ 1787 h 1984"/>
              <a:gd name="T98" fmla="*/ 1389 w 1801"/>
              <a:gd name="T99" fmla="*/ 1847 h 1984"/>
              <a:gd name="T100" fmla="*/ 1438 w 1801"/>
              <a:gd name="T101" fmla="*/ 1714 h 1984"/>
              <a:gd name="T102" fmla="*/ 1508 w 1801"/>
              <a:gd name="T103" fmla="*/ 1508 h 1984"/>
              <a:gd name="T104" fmla="*/ 1581 w 1801"/>
              <a:gd name="T105" fmla="*/ 1294 h 1984"/>
              <a:gd name="T106" fmla="*/ 1746 w 1801"/>
              <a:gd name="T107" fmla="*/ 978 h 1984"/>
              <a:gd name="T108" fmla="*/ 1678 w 1801"/>
              <a:gd name="T109" fmla="*/ 871 h 1984"/>
              <a:gd name="T110" fmla="*/ 1720 w 1801"/>
              <a:gd name="T111" fmla="*/ 699 h 1984"/>
              <a:gd name="T112" fmla="*/ 1630 w 1801"/>
              <a:gd name="T113" fmla="*/ 494 h 1984"/>
              <a:gd name="T114" fmla="*/ 1798 w 1801"/>
              <a:gd name="T115" fmla="*/ 382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1" h="1984">
                <a:moveTo>
                  <a:pt x="1800" y="359"/>
                </a:moveTo>
                <a:lnTo>
                  <a:pt x="1796" y="330"/>
                </a:lnTo>
                <a:lnTo>
                  <a:pt x="1725" y="320"/>
                </a:lnTo>
                <a:lnTo>
                  <a:pt x="1686" y="307"/>
                </a:lnTo>
                <a:lnTo>
                  <a:pt x="1676" y="306"/>
                </a:lnTo>
                <a:lnTo>
                  <a:pt x="1653" y="311"/>
                </a:lnTo>
                <a:lnTo>
                  <a:pt x="1661" y="289"/>
                </a:lnTo>
                <a:lnTo>
                  <a:pt x="1661" y="281"/>
                </a:lnTo>
                <a:lnTo>
                  <a:pt x="1659" y="269"/>
                </a:lnTo>
                <a:lnTo>
                  <a:pt x="1655" y="264"/>
                </a:lnTo>
                <a:lnTo>
                  <a:pt x="1650" y="263"/>
                </a:lnTo>
                <a:lnTo>
                  <a:pt x="1641" y="266"/>
                </a:lnTo>
                <a:lnTo>
                  <a:pt x="1636" y="267"/>
                </a:lnTo>
                <a:lnTo>
                  <a:pt x="1633" y="271"/>
                </a:lnTo>
                <a:lnTo>
                  <a:pt x="1627" y="276"/>
                </a:lnTo>
                <a:lnTo>
                  <a:pt x="1622" y="280"/>
                </a:lnTo>
                <a:lnTo>
                  <a:pt x="1612" y="281"/>
                </a:lnTo>
                <a:lnTo>
                  <a:pt x="1597" y="278"/>
                </a:lnTo>
                <a:lnTo>
                  <a:pt x="1587" y="271"/>
                </a:lnTo>
                <a:lnTo>
                  <a:pt x="1581" y="267"/>
                </a:lnTo>
                <a:lnTo>
                  <a:pt x="1580" y="262"/>
                </a:lnTo>
                <a:lnTo>
                  <a:pt x="1581" y="259"/>
                </a:lnTo>
                <a:lnTo>
                  <a:pt x="1581" y="255"/>
                </a:lnTo>
                <a:lnTo>
                  <a:pt x="1581" y="248"/>
                </a:lnTo>
                <a:lnTo>
                  <a:pt x="1573" y="234"/>
                </a:lnTo>
                <a:lnTo>
                  <a:pt x="1565" y="218"/>
                </a:lnTo>
                <a:lnTo>
                  <a:pt x="1576" y="210"/>
                </a:lnTo>
                <a:lnTo>
                  <a:pt x="1582" y="198"/>
                </a:lnTo>
                <a:lnTo>
                  <a:pt x="1585" y="174"/>
                </a:lnTo>
                <a:lnTo>
                  <a:pt x="1583" y="167"/>
                </a:lnTo>
                <a:lnTo>
                  <a:pt x="1580" y="167"/>
                </a:lnTo>
                <a:lnTo>
                  <a:pt x="1566" y="174"/>
                </a:lnTo>
                <a:lnTo>
                  <a:pt x="1542" y="175"/>
                </a:lnTo>
                <a:lnTo>
                  <a:pt x="1531" y="172"/>
                </a:lnTo>
                <a:lnTo>
                  <a:pt x="1524" y="167"/>
                </a:lnTo>
                <a:lnTo>
                  <a:pt x="1518" y="157"/>
                </a:lnTo>
                <a:lnTo>
                  <a:pt x="1518" y="128"/>
                </a:lnTo>
                <a:lnTo>
                  <a:pt x="1510" y="121"/>
                </a:lnTo>
                <a:lnTo>
                  <a:pt x="1482" y="96"/>
                </a:lnTo>
                <a:lnTo>
                  <a:pt x="1469" y="76"/>
                </a:lnTo>
                <a:lnTo>
                  <a:pt x="1464" y="63"/>
                </a:lnTo>
                <a:lnTo>
                  <a:pt x="1434" y="8"/>
                </a:lnTo>
                <a:lnTo>
                  <a:pt x="1428" y="0"/>
                </a:lnTo>
                <a:lnTo>
                  <a:pt x="1397" y="29"/>
                </a:lnTo>
                <a:lnTo>
                  <a:pt x="1386" y="36"/>
                </a:lnTo>
                <a:lnTo>
                  <a:pt x="1370" y="54"/>
                </a:lnTo>
                <a:lnTo>
                  <a:pt x="1361" y="67"/>
                </a:lnTo>
                <a:lnTo>
                  <a:pt x="1335" y="141"/>
                </a:lnTo>
                <a:lnTo>
                  <a:pt x="1332" y="149"/>
                </a:lnTo>
                <a:lnTo>
                  <a:pt x="1290" y="197"/>
                </a:lnTo>
                <a:lnTo>
                  <a:pt x="1207" y="268"/>
                </a:lnTo>
                <a:lnTo>
                  <a:pt x="1200" y="278"/>
                </a:lnTo>
                <a:lnTo>
                  <a:pt x="1193" y="290"/>
                </a:lnTo>
                <a:lnTo>
                  <a:pt x="1187" y="305"/>
                </a:lnTo>
                <a:lnTo>
                  <a:pt x="1186" y="316"/>
                </a:lnTo>
                <a:lnTo>
                  <a:pt x="1191" y="328"/>
                </a:lnTo>
                <a:lnTo>
                  <a:pt x="1196" y="344"/>
                </a:lnTo>
                <a:lnTo>
                  <a:pt x="1181" y="365"/>
                </a:lnTo>
                <a:lnTo>
                  <a:pt x="1151" y="397"/>
                </a:lnTo>
                <a:lnTo>
                  <a:pt x="1124" y="416"/>
                </a:lnTo>
                <a:lnTo>
                  <a:pt x="1069" y="464"/>
                </a:lnTo>
                <a:lnTo>
                  <a:pt x="1060" y="480"/>
                </a:lnTo>
                <a:lnTo>
                  <a:pt x="1046" y="533"/>
                </a:lnTo>
                <a:lnTo>
                  <a:pt x="1046" y="545"/>
                </a:lnTo>
                <a:lnTo>
                  <a:pt x="1053" y="563"/>
                </a:lnTo>
                <a:lnTo>
                  <a:pt x="1054" y="582"/>
                </a:lnTo>
                <a:lnTo>
                  <a:pt x="1040" y="628"/>
                </a:lnTo>
                <a:lnTo>
                  <a:pt x="1027" y="641"/>
                </a:lnTo>
                <a:lnTo>
                  <a:pt x="1020" y="644"/>
                </a:lnTo>
                <a:lnTo>
                  <a:pt x="1012" y="647"/>
                </a:lnTo>
                <a:lnTo>
                  <a:pt x="1002" y="650"/>
                </a:lnTo>
                <a:lnTo>
                  <a:pt x="992" y="653"/>
                </a:lnTo>
                <a:lnTo>
                  <a:pt x="972" y="658"/>
                </a:lnTo>
                <a:lnTo>
                  <a:pt x="964" y="658"/>
                </a:lnTo>
                <a:lnTo>
                  <a:pt x="952" y="655"/>
                </a:lnTo>
                <a:lnTo>
                  <a:pt x="949" y="655"/>
                </a:lnTo>
                <a:lnTo>
                  <a:pt x="947" y="658"/>
                </a:lnTo>
                <a:lnTo>
                  <a:pt x="949" y="666"/>
                </a:lnTo>
                <a:lnTo>
                  <a:pt x="967" y="698"/>
                </a:lnTo>
                <a:lnTo>
                  <a:pt x="977" y="711"/>
                </a:lnTo>
                <a:lnTo>
                  <a:pt x="986" y="720"/>
                </a:lnTo>
                <a:lnTo>
                  <a:pt x="994" y="725"/>
                </a:lnTo>
                <a:lnTo>
                  <a:pt x="999" y="731"/>
                </a:lnTo>
                <a:lnTo>
                  <a:pt x="1001" y="740"/>
                </a:lnTo>
                <a:lnTo>
                  <a:pt x="994" y="790"/>
                </a:lnTo>
                <a:lnTo>
                  <a:pt x="998" y="816"/>
                </a:lnTo>
                <a:lnTo>
                  <a:pt x="1041" y="837"/>
                </a:lnTo>
                <a:lnTo>
                  <a:pt x="1057" y="853"/>
                </a:lnTo>
                <a:lnTo>
                  <a:pt x="1053" y="865"/>
                </a:lnTo>
                <a:lnTo>
                  <a:pt x="1050" y="872"/>
                </a:lnTo>
                <a:lnTo>
                  <a:pt x="1022" y="899"/>
                </a:lnTo>
                <a:lnTo>
                  <a:pt x="998" y="906"/>
                </a:lnTo>
                <a:lnTo>
                  <a:pt x="975" y="919"/>
                </a:lnTo>
                <a:lnTo>
                  <a:pt x="949" y="946"/>
                </a:lnTo>
                <a:lnTo>
                  <a:pt x="925" y="977"/>
                </a:lnTo>
                <a:lnTo>
                  <a:pt x="920" y="987"/>
                </a:lnTo>
                <a:lnTo>
                  <a:pt x="920" y="995"/>
                </a:lnTo>
                <a:lnTo>
                  <a:pt x="919" y="1001"/>
                </a:lnTo>
                <a:lnTo>
                  <a:pt x="911" y="1006"/>
                </a:lnTo>
                <a:lnTo>
                  <a:pt x="899" y="1007"/>
                </a:lnTo>
                <a:lnTo>
                  <a:pt x="849" y="993"/>
                </a:lnTo>
                <a:lnTo>
                  <a:pt x="838" y="993"/>
                </a:lnTo>
                <a:lnTo>
                  <a:pt x="827" y="999"/>
                </a:lnTo>
                <a:lnTo>
                  <a:pt x="812" y="1013"/>
                </a:lnTo>
                <a:lnTo>
                  <a:pt x="795" y="1027"/>
                </a:lnTo>
                <a:lnTo>
                  <a:pt x="761" y="1060"/>
                </a:lnTo>
                <a:lnTo>
                  <a:pt x="748" y="1063"/>
                </a:lnTo>
                <a:lnTo>
                  <a:pt x="729" y="1062"/>
                </a:lnTo>
                <a:lnTo>
                  <a:pt x="697" y="1047"/>
                </a:lnTo>
                <a:lnTo>
                  <a:pt x="683" y="1044"/>
                </a:lnTo>
                <a:lnTo>
                  <a:pt x="673" y="1038"/>
                </a:lnTo>
                <a:lnTo>
                  <a:pt x="670" y="1035"/>
                </a:lnTo>
                <a:lnTo>
                  <a:pt x="668" y="1030"/>
                </a:lnTo>
                <a:lnTo>
                  <a:pt x="666" y="1028"/>
                </a:lnTo>
                <a:lnTo>
                  <a:pt x="653" y="1024"/>
                </a:lnTo>
                <a:lnTo>
                  <a:pt x="620" y="1027"/>
                </a:lnTo>
                <a:lnTo>
                  <a:pt x="595" y="1016"/>
                </a:lnTo>
                <a:lnTo>
                  <a:pt x="553" y="950"/>
                </a:lnTo>
                <a:lnTo>
                  <a:pt x="542" y="939"/>
                </a:lnTo>
                <a:lnTo>
                  <a:pt x="530" y="933"/>
                </a:lnTo>
                <a:lnTo>
                  <a:pt x="520" y="933"/>
                </a:lnTo>
                <a:lnTo>
                  <a:pt x="507" y="931"/>
                </a:lnTo>
                <a:lnTo>
                  <a:pt x="499" y="931"/>
                </a:lnTo>
                <a:lnTo>
                  <a:pt x="494" y="934"/>
                </a:lnTo>
                <a:lnTo>
                  <a:pt x="485" y="947"/>
                </a:lnTo>
                <a:lnTo>
                  <a:pt x="478" y="951"/>
                </a:lnTo>
                <a:lnTo>
                  <a:pt x="467" y="955"/>
                </a:lnTo>
                <a:lnTo>
                  <a:pt x="457" y="955"/>
                </a:lnTo>
                <a:lnTo>
                  <a:pt x="436" y="952"/>
                </a:lnTo>
                <a:lnTo>
                  <a:pt x="419" y="952"/>
                </a:lnTo>
                <a:lnTo>
                  <a:pt x="414" y="949"/>
                </a:lnTo>
                <a:lnTo>
                  <a:pt x="403" y="933"/>
                </a:lnTo>
                <a:lnTo>
                  <a:pt x="359" y="888"/>
                </a:lnTo>
                <a:lnTo>
                  <a:pt x="347" y="886"/>
                </a:lnTo>
                <a:lnTo>
                  <a:pt x="327" y="871"/>
                </a:lnTo>
                <a:lnTo>
                  <a:pt x="318" y="869"/>
                </a:lnTo>
                <a:lnTo>
                  <a:pt x="308" y="870"/>
                </a:lnTo>
                <a:lnTo>
                  <a:pt x="286" y="877"/>
                </a:lnTo>
                <a:lnTo>
                  <a:pt x="280" y="880"/>
                </a:lnTo>
                <a:lnTo>
                  <a:pt x="275" y="885"/>
                </a:lnTo>
                <a:lnTo>
                  <a:pt x="267" y="888"/>
                </a:lnTo>
                <a:lnTo>
                  <a:pt x="261" y="887"/>
                </a:lnTo>
                <a:lnTo>
                  <a:pt x="252" y="880"/>
                </a:lnTo>
                <a:lnTo>
                  <a:pt x="243" y="871"/>
                </a:lnTo>
                <a:lnTo>
                  <a:pt x="237" y="863"/>
                </a:lnTo>
                <a:lnTo>
                  <a:pt x="235" y="853"/>
                </a:lnTo>
                <a:lnTo>
                  <a:pt x="235" y="827"/>
                </a:lnTo>
                <a:lnTo>
                  <a:pt x="229" y="812"/>
                </a:lnTo>
                <a:lnTo>
                  <a:pt x="227" y="811"/>
                </a:lnTo>
                <a:lnTo>
                  <a:pt x="227" y="811"/>
                </a:lnTo>
                <a:lnTo>
                  <a:pt x="217" y="825"/>
                </a:lnTo>
                <a:lnTo>
                  <a:pt x="200" y="839"/>
                </a:lnTo>
                <a:lnTo>
                  <a:pt x="195" y="843"/>
                </a:lnTo>
                <a:lnTo>
                  <a:pt x="195" y="843"/>
                </a:lnTo>
                <a:lnTo>
                  <a:pt x="196" y="850"/>
                </a:lnTo>
                <a:lnTo>
                  <a:pt x="197" y="858"/>
                </a:lnTo>
                <a:lnTo>
                  <a:pt x="197" y="861"/>
                </a:lnTo>
                <a:lnTo>
                  <a:pt x="194" y="867"/>
                </a:lnTo>
                <a:lnTo>
                  <a:pt x="188" y="871"/>
                </a:lnTo>
                <a:lnTo>
                  <a:pt x="182" y="876"/>
                </a:lnTo>
                <a:lnTo>
                  <a:pt x="176" y="878"/>
                </a:lnTo>
                <a:lnTo>
                  <a:pt x="168" y="876"/>
                </a:lnTo>
                <a:lnTo>
                  <a:pt x="164" y="872"/>
                </a:lnTo>
                <a:lnTo>
                  <a:pt x="151" y="860"/>
                </a:lnTo>
                <a:lnTo>
                  <a:pt x="142" y="858"/>
                </a:lnTo>
                <a:lnTo>
                  <a:pt x="130" y="860"/>
                </a:lnTo>
                <a:lnTo>
                  <a:pt x="84" y="895"/>
                </a:lnTo>
                <a:lnTo>
                  <a:pt x="44" y="902"/>
                </a:lnTo>
                <a:lnTo>
                  <a:pt x="43" y="902"/>
                </a:lnTo>
                <a:lnTo>
                  <a:pt x="43" y="931"/>
                </a:lnTo>
                <a:lnTo>
                  <a:pt x="47" y="961"/>
                </a:lnTo>
                <a:lnTo>
                  <a:pt x="54" y="990"/>
                </a:lnTo>
                <a:lnTo>
                  <a:pt x="58" y="997"/>
                </a:lnTo>
                <a:lnTo>
                  <a:pt x="71" y="1011"/>
                </a:lnTo>
                <a:lnTo>
                  <a:pt x="48" y="1013"/>
                </a:lnTo>
                <a:lnTo>
                  <a:pt x="43" y="1028"/>
                </a:lnTo>
                <a:lnTo>
                  <a:pt x="47" y="1045"/>
                </a:lnTo>
                <a:lnTo>
                  <a:pt x="53" y="1053"/>
                </a:lnTo>
                <a:lnTo>
                  <a:pt x="106" y="1095"/>
                </a:lnTo>
                <a:lnTo>
                  <a:pt x="99" y="1109"/>
                </a:lnTo>
                <a:lnTo>
                  <a:pt x="105" y="1123"/>
                </a:lnTo>
                <a:lnTo>
                  <a:pt x="117" y="1131"/>
                </a:lnTo>
                <a:lnTo>
                  <a:pt x="134" y="1130"/>
                </a:lnTo>
                <a:lnTo>
                  <a:pt x="136" y="1122"/>
                </a:lnTo>
                <a:lnTo>
                  <a:pt x="140" y="1095"/>
                </a:lnTo>
                <a:lnTo>
                  <a:pt x="143" y="1088"/>
                </a:lnTo>
                <a:lnTo>
                  <a:pt x="153" y="1077"/>
                </a:lnTo>
                <a:lnTo>
                  <a:pt x="161" y="1052"/>
                </a:lnTo>
                <a:lnTo>
                  <a:pt x="165" y="1024"/>
                </a:lnTo>
                <a:lnTo>
                  <a:pt x="161" y="1004"/>
                </a:lnTo>
                <a:lnTo>
                  <a:pt x="170" y="1006"/>
                </a:lnTo>
                <a:lnTo>
                  <a:pt x="174" y="1006"/>
                </a:lnTo>
                <a:lnTo>
                  <a:pt x="177" y="1008"/>
                </a:lnTo>
                <a:lnTo>
                  <a:pt x="182" y="1011"/>
                </a:lnTo>
                <a:lnTo>
                  <a:pt x="185" y="1003"/>
                </a:lnTo>
                <a:lnTo>
                  <a:pt x="187" y="1002"/>
                </a:lnTo>
                <a:lnTo>
                  <a:pt x="186" y="1001"/>
                </a:lnTo>
                <a:lnTo>
                  <a:pt x="182" y="997"/>
                </a:lnTo>
                <a:lnTo>
                  <a:pt x="182" y="990"/>
                </a:lnTo>
                <a:lnTo>
                  <a:pt x="191" y="985"/>
                </a:lnTo>
                <a:lnTo>
                  <a:pt x="200" y="983"/>
                </a:lnTo>
                <a:lnTo>
                  <a:pt x="209" y="984"/>
                </a:lnTo>
                <a:lnTo>
                  <a:pt x="217" y="990"/>
                </a:lnTo>
                <a:lnTo>
                  <a:pt x="221" y="980"/>
                </a:lnTo>
                <a:lnTo>
                  <a:pt x="223" y="968"/>
                </a:lnTo>
                <a:lnTo>
                  <a:pt x="221" y="957"/>
                </a:lnTo>
                <a:lnTo>
                  <a:pt x="217" y="948"/>
                </a:lnTo>
                <a:lnTo>
                  <a:pt x="232" y="958"/>
                </a:lnTo>
                <a:lnTo>
                  <a:pt x="245" y="971"/>
                </a:lnTo>
                <a:lnTo>
                  <a:pt x="257" y="980"/>
                </a:lnTo>
                <a:lnTo>
                  <a:pt x="273" y="976"/>
                </a:lnTo>
                <a:lnTo>
                  <a:pt x="275" y="984"/>
                </a:lnTo>
                <a:lnTo>
                  <a:pt x="278" y="989"/>
                </a:lnTo>
                <a:lnTo>
                  <a:pt x="282" y="990"/>
                </a:lnTo>
                <a:lnTo>
                  <a:pt x="293" y="990"/>
                </a:lnTo>
                <a:lnTo>
                  <a:pt x="276" y="1025"/>
                </a:lnTo>
                <a:lnTo>
                  <a:pt x="249" y="1056"/>
                </a:lnTo>
                <a:lnTo>
                  <a:pt x="243" y="1069"/>
                </a:lnTo>
                <a:lnTo>
                  <a:pt x="238" y="1081"/>
                </a:lnTo>
                <a:lnTo>
                  <a:pt x="273" y="1074"/>
                </a:lnTo>
                <a:lnTo>
                  <a:pt x="273" y="1081"/>
                </a:lnTo>
                <a:lnTo>
                  <a:pt x="258" y="1087"/>
                </a:lnTo>
                <a:lnTo>
                  <a:pt x="210" y="1095"/>
                </a:lnTo>
                <a:lnTo>
                  <a:pt x="221" y="1083"/>
                </a:lnTo>
                <a:lnTo>
                  <a:pt x="220" y="1076"/>
                </a:lnTo>
                <a:lnTo>
                  <a:pt x="211" y="1072"/>
                </a:lnTo>
                <a:lnTo>
                  <a:pt x="196" y="1074"/>
                </a:lnTo>
                <a:lnTo>
                  <a:pt x="186" y="1080"/>
                </a:lnTo>
                <a:lnTo>
                  <a:pt x="180" y="1089"/>
                </a:lnTo>
                <a:lnTo>
                  <a:pt x="175" y="1116"/>
                </a:lnTo>
                <a:lnTo>
                  <a:pt x="171" y="1124"/>
                </a:lnTo>
                <a:lnTo>
                  <a:pt x="169" y="1132"/>
                </a:lnTo>
                <a:lnTo>
                  <a:pt x="168" y="1141"/>
                </a:lnTo>
                <a:lnTo>
                  <a:pt x="169" y="1151"/>
                </a:lnTo>
                <a:lnTo>
                  <a:pt x="171" y="1154"/>
                </a:lnTo>
                <a:lnTo>
                  <a:pt x="176" y="1155"/>
                </a:lnTo>
                <a:lnTo>
                  <a:pt x="188" y="1163"/>
                </a:lnTo>
                <a:lnTo>
                  <a:pt x="205" y="1172"/>
                </a:lnTo>
                <a:lnTo>
                  <a:pt x="210" y="1175"/>
                </a:lnTo>
                <a:lnTo>
                  <a:pt x="205" y="1183"/>
                </a:lnTo>
                <a:lnTo>
                  <a:pt x="192" y="1191"/>
                </a:lnTo>
                <a:lnTo>
                  <a:pt x="189" y="1200"/>
                </a:lnTo>
                <a:lnTo>
                  <a:pt x="228" y="1220"/>
                </a:lnTo>
                <a:lnTo>
                  <a:pt x="301" y="1208"/>
                </a:lnTo>
                <a:lnTo>
                  <a:pt x="361" y="1174"/>
                </a:lnTo>
                <a:lnTo>
                  <a:pt x="358" y="1130"/>
                </a:lnTo>
                <a:lnTo>
                  <a:pt x="368" y="1135"/>
                </a:lnTo>
                <a:lnTo>
                  <a:pt x="379" y="1138"/>
                </a:lnTo>
                <a:lnTo>
                  <a:pt x="405" y="1138"/>
                </a:lnTo>
                <a:lnTo>
                  <a:pt x="398" y="1141"/>
                </a:lnTo>
                <a:lnTo>
                  <a:pt x="392" y="1145"/>
                </a:lnTo>
                <a:lnTo>
                  <a:pt x="392" y="1151"/>
                </a:lnTo>
                <a:lnTo>
                  <a:pt x="454" y="1138"/>
                </a:lnTo>
                <a:lnTo>
                  <a:pt x="454" y="1145"/>
                </a:lnTo>
                <a:lnTo>
                  <a:pt x="439" y="1157"/>
                </a:lnTo>
                <a:lnTo>
                  <a:pt x="429" y="1176"/>
                </a:lnTo>
                <a:lnTo>
                  <a:pt x="417" y="1193"/>
                </a:lnTo>
                <a:lnTo>
                  <a:pt x="369" y="1209"/>
                </a:lnTo>
                <a:lnTo>
                  <a:pt x="372" y="1227"/>
                </a:lnTo>
                <a:lnTo>
                  <a:pt x="378" y="1248"/>
                </a:lnTo>
                <a:lnTo>
                  <a:pt x="363" y="1263"/>
                </a:lnTo>
                <a:lnTo>
                  <a:pt x="365" y="1253"/>
                </a:lnTo>
                <a:lnTo>
                  <a:pt x="362" y="1245"/>
                </a:lnTo>
                <a:lnTo>
                  <a:pt x="358" y="1241"/>
                </a:lnTo>
                <a:lnTo>
                  <a:pt x="350" y="1235"/>
                </a:lnTo>
                <a:lnTo>
                  <a:pt x="333" y="1248"/>
                </a:lnTo>
                <a:lnTo>
                  <a:pt x="332" y="1262"/>
                </a:lnTo>
                <a:lnTo>
                  <a:pt x="342" y="1274"/>
                </a:lnTo>
                <a:lnTo>
                  <a:pt x="358" y="1283"/>
                </a:lnTo>
                <a:lnTo>
                  <a:pt x="350" y="1296"/>
                </a:lnTo>
                <a:lnTo>
                  <a:pt x="339" y="1304"/>
                </a:lnTo>
                <a:lnTo>
                  <a:pt x="325" y="1306"/>
                </a:lnTo>
                <a:lnTo>
                  <a:pt x="308" y="1305"/>
                </a:lnTo>
                <a:lnTo>
                  <a:pt x="314" y="1314"/>
                </a:lnTo>
                <a:lnTo>
                  <a:pt x="319" y="1318"/>
                </a:lnTo>
                <a:lnTo>
                  <a:pt x="328" y="1318"/>
                </a:lnTo>
                <a:lnTo>
                  <a:pt x="339" y="1318"/>
                </a:lnTo>
                <a:lnTo>
                  <a:pt x="349" y="1321"/>
                </a:lnTo>
                <a:lnTo>
                  <a:pt x="356" y="1325"/>
                </a:lnTo>
                <a:lnTo>
                  <a:pt x="358" y="1330"/>
                </a:lnTo>
                <a:lnTo>
                  <a:pt x="353" y="1332"/>
                </a:lnTo>
                <a:lnTo>
                  <a:pt x="331" y="1331"/>
                </a:lnTo>
                <a:lnTo>
                  <a:pt x="316" y="1325"/>
                </a:lnTo>
                <a:lnTo>
                  <a:pt x="287" y="1305"/>
                </a:lnTo>
                <a:lnTo>
                  <a:pt x="282" y="1320"/>
                </a:lnTo>
                <a:lnTo>
                  <a:pt x="280" y="1339"/>
                </a:lnTo>
                <a:lnTo>
                  <a:pt x="283" y="1353"/>
                </a:lnTo>
                <a:lnTo>
                  <a:pt x="297" y="1360"/>
                </a:lnTo>
                <a:lnTo>
                  <a:pt x="340" y="1349"/>
                </a:lnTo>
                <a:lnTo>
                  <a:pt x="358" y="1347"/>
                </a:lnTo>
                <a:lnTo>
                  <a:pt x="348" y="1360"/>
                </a:lnTo>
                <a:lnTo>
                  <a:pt x="331" y="1366"/>
                </a:lnTo>
                <a:lnTo>
                  <a:pt x="315" y="1369"/>
                </a:lnTo>
                <a:lnTo>
                  <a:pt x="308" y="1372"/>
                </a:lnTo>
                <a:lnTo>
                  <a:pt x="313" y="1387"/>
                </a:lnTo>
                <a:lnTo>
                  <a:pt x="323" y="1389"/>
                </a:lnTo>
                <a:lnTo>
                  <a:pt x="336" y="1384"/>
                </a:lnTo>
                <a:lnTo>
                  <a:pt x="350" y="1382"/>
                </a:lnTo>
                <a:lnTo>
                  <a:pt x="366" y="1386"/>
                </a:lnTo>
                <a:lnTo>
                  <a:pt x="359" y="1391"/>
                </a:lnTo>
                <a:lnTo>
                  <a:pt x="343" y="1395"/>
                </a:lnTo>
                <a:lnTo>
                  <a:pt x="332" y="1399"/>
                </a:lnTo>
                <a:lnTo>
                  <a:pt x="322" y="1409"/>
                </a:lnTo>
                <a:lnTo>
                  <a:pt x="314" y="1413"/>
                </a:lnTo>
                <a:lnTo>
                  <a:pt x="305" y="1411"/>
                </a:lnTo>
                <a:lnTo>
                  <a:pt x="293" y="1402"/>
                </a:lnTo>
                <a:lnTo>
                  <a:pt x="284" y="1433"/>
                </a:lnTo>
                <a:lnTo>
                  <a:pt x="278" y="1445"/>
                </a:lnTo>
                <a:lnTo>
                  <a:pt x="260" y="1466"/>
                </a:lnTo>
                <a:lnTo>
                  <a:pt x="255" y="1475"/>
                </a:lnTo>
                <a:lnTo>
                  <a:pt x="258" y="1482"/>
                </a:lnTo>
                <a:lnTo>
                  <a:pt x="273" y="1486"/>
                </a:lnTo>
                <a:lnTo>
                  <a:pt x="243" y="1495"/>
                </a:lnTo>
                <a:lnTo>
                  <a:pt x="232" y="1496"/>
                </a:lnTo>
                <a:lnTo>
                  <a:pt x="238" y="1486"/>
                </a:lnTo>
                <a:lnTo>
                  <a:pt x="238" y="1480"/>
                </a:lnTo>
                <a:lnTo>
                  <a:pt x="217" y="1481"/>
                </a:lnTo>
                <a:lnTo>
                  <a:pt x="196" y="1486"/>
                </a:lnTo>
                <a:lnTo>
                  <a:pt x="200" y="1497"/>
                </a:lnTo>
                <a:lnTo>
                  <a:pt x="203" y="1500"/>
                </a:lnTo>
                <a:lnTo>
                  <a:pt x="195" y="1501"/>
                </a:lnTo>
                <a:lnTo>
                  <a:pt x="191" y="1504"/>
                </a:lnTo>
                <a:lnTo>
                  <a:pt x="187" y="1506"/>
                </a:lnTo>
                <a:lnTo>
                  <a:pt x="182" y="1508"/>
                </a:lnTo>
                <a:lnTo>
                  <a:pt x="187" y="1512"/>
                </a:lnTo>
                <a:lnTo>
                  <a:pt x="197" y="1518"/>
                </a:lnTo>
                <a:lnTo>
                  <a:pt x="203" y="1522"/>
                </a:lnTo>
                <a:lnTo>
                  <a:pt x="186" y="1521"/>
                </a:lnTo>
                <a:lnTo>
                  <a:pt x="170" y="1517"/>
                </a:lnTo>
                <a:lnTo>
                  <a:pt x="159" y="1520"/>
                </a:lnTo>
                <a:lnTo>
                  <a:pt x="154" y="1535"/>
                </a:lnTo>
                <a:lnTo>
                  <a:pt x="171" y="1531"/>
                </a:lnTo>
                <a:lnTo>
                  <a:pt x="192" y="1530"/>
                </a:lnTo>
                <a:lnTo>
                  <a:pt x="206" y="1535"/>
                </a:lnTo>
                <a:lnTo>
                  <a:pt x="203" y="1550"/>
                </a:lnTo>
                <a:lnTo>
                  <a:pt x="195" y="1546"/>
                </a:lnTo>
                <a:lnTo>
                  <a:pt x="189" y="1544"/>
                </a:lnTo>
                <a:lnTo>
                  <a:pt x="186" y="1547"/>
                </a:lnTo>
                <a:lnTo>
                  <a:pt x="182" y="1557"/>
                </a:lnTo>
                <a:lnTo>
                  <a:pt x="191" y="1557"/>
                </a:lnTo>
                <a:lnTo>
                  <a:pt x="210" y="1564"/>
                </a:lnTo>
                <a:lnTo>
                  <a:pt x="205" y="1565"/>
                </a:lnTo>
                <a:lnTo>
                  <a:pt x="201" y="1568"/>
                </a:lnTo>
                <a:lnTo>
                  <a:pt x="196" y="1570"/>
                </a:lnTo>
                <a:lnTo>
                  <a:pt x="205" y="1575"/>
                </a:lnTo>
                <a:lnTo>
                  <a:pt x="212" y="1581"/>
                </a:lnTo>
                <a:lnTo>
                  <a:pt x="215" y="1588"/>
                </a:lnTo>
                <a:lnTo>
                  <a:pt x="217" y="1598"/>
                </a:lnTo>
                <a:lnTo>
                  <a:pt x="212" y="1595"/>
                </a:lnTo>
                <a:lnTo>
                  <a:pt x="203" y="1586"/>
                </a:lnTo>
                <a:lnTo>
                  <a:pt x="199" y="1584"/>
                </a:lnTo>
                <a:lnTo>
                  <a:pt x="180" y="1582"/>
                </a:lnTo>
                <a:lnTo>
                  <a:pt x="170" y="1588"/>
                </a:lnTo>
                <a:lnTo>
                  <a:pt x="165" y="1588"/>
                </a:lnTo>
                <a:lnTo>
                  <a:pt x="161" y="1581"/>
                </a:lnTo>
                <a:lnTo>
                  <a:pt x="161" y="1573"/>
                </a:lnTo>
                <a:lnTo>
                  <a:pt x="162" y="1567"/>
                </a:lnTo>
                <a:lnTo>
                  <a:pt x="165" y="1561"/>
                </a:lnTo>
                <a:lnTo>
                  <a:pt x="168" y="1557"/>
                </a:lnTo>
                <a:lnTo>
                  <a:pt x="157" y="1556"/>
                </a:lnTo>
                <a:lnTo>
                  <a:pt x="147" y="1557"/>
                </a:lnTo>
                <a:lnTo>
                  <a:pt x="153" y="1578"/>
                </a:lnTo>
                <a:lnTo>
                  <a:pt x="149" y="1595"/>
                </a:lnTo>
                <a:lnTo>
                  <a:pt x="139" y="1613"/>
                </a:lnTo>
                <a:lnTo>
                  <a:pt x="134" y="1634"/>
                </a:lnTo>
                <a:lnTo>
                  <a:pt x="135" y="1638"/>
                </a:lnTo>
                <a:lnTo>
                  <a:pt x="144" y="1651"/>
                </a:lnTo>
                <a:lnTo>
                  <a:pt x="147" y="1659"/>
                </a:lnTo>
                <a:lnTo>
                  <a:pt x="144" y="1663"/>
                </a:lnTo>
                <a:lnTo>
                  <a:pt x="138" y="1659"/>
                </a:lnTo>
                <a:lnTo>
                  <a:pt x="131" y="1648"/>
                </a:lnTo>
                <a:lnTo>
                  <a:pt x="126" y="1640"/>
                </a:lnTo>
                <a:lnTo>
                  <a:pt x="117" y="1652"/>
                </a:lnTo>
                <a:lnTo>
                  <a:pt x="113" y="1669"/>
                </a:lnTo>
                <a:lnTo>
                  <a:pt x="114" y="1684"/>
                </a:lnTo>
                <a:lnTo>
                  <a:pt x="123" y="1700"/>
                </a:lnTo>
                <a:lnTo>
                  <a:pt x="157" y="1741"/>
                </a:lnTo>
                <a:lnTo>
                  <a:pt x="161" y="1752"/>
                </a:lnTo>
                <a:lnTo>
                  <a:pt x="136" y="1742"/>
                </a:lnTo>
                <a:lnTo>
                  <a:pt x="121" y="1725"/>
                </a:lnTo>
                <a:lnTo>
                  <a:pt x="98" y="1683"/>
                </a:lnTo>
                <a:lnTo>
                  <a:pt x="79" y="1701"/>
                </a:lnTo>
                <a:lnTo>
                  <a:pt x="74" y="1704"/>
                </a:lnTo>
                <a:lnTo>
                  <a:pt x="60" y="1706"/>
                </a:lnTo>
                <a:lnTo>
                  <a:pt x="43" y="1710"/>
                </a:lnTo>
                <a:lnTo>
                  <a:pt x="32" y="1708"/>
                </a:lnTo>
                <a:lnTo>
                  <a:pt x="20" y="1715"/>
                </a:lnTo>
                <a:lnTo>
                  <a:pt x="9" y="1726"/>
                </a:lnTo>
                <a:lnTo>
                  <a:pt x="1" y="1738"/>
                </a:lnTo>
                <a:lnTo>
                  <a:pt x="0" y="1759"/>
                </a:lnTo>
                <a:lnTo>
                  <a:pt x="13" y="1770"/>
                </a:lnTo>
                <a:lnTo>
                  <a:pt x="54" y="1811"/>
                </a:lnTo>
                <a:lnTo>
                  <a:pt x="60" y="1814"/>
                </a:lnTo>
                <a:lnTo>
                  <a:pt x="73" y="1840"/>
                </a:lnTo>
                <a:lnTo>
                  <a:pt x="84" y="1853"/>
                </a:lnTo>
                <a:lnTo>
                  <a:pt x="89" y="1862"/>
                </a:lnTo>
                <a:lnTo>
                  <a:pt x="90" y="1870"/>
                </a:lnTo>
                <a:lnTo>
                  <a:pt x="91" y="1877"/>
                </a:lnTo>
                <a:lnTo>
                  <a:pt x="93" y="1884"/>
                </a:lnTo>
                <a:lnTo>
                  <a:pt x="107" y="1905"/>
                </a:lnTo>
                <a:lnTo>
                  <a:pt x="115" y="1909"/>
                </a:lnTo>
                <a:lnTo>
                  <a:pt x="131" y="1908"/>
                </a:lnTo>
                <a:lnTo>
                  <a:pt x="139" y="1906"/>
                </a:lnTo>
                <a:lnTo>
                  <a:pt x="145" y="1903"/>
                </a:lnTo>
                <a:lnTo>
                  <a:pt x="149" y="1900"/>
                </a:lnTo>
                <a:lnTo>
                  <a:pt x="153" y="1899"/>
                </a:lnTo>
                <a:lnTo>
                  <a:pt x="161" y="1899"/>
                </a:lnTo>
                <a:lnTo>
                  <a:pt x="186" y="1910"/>
                </a:lnTo>
                <a:lnTo>
                  <a:pt x="187" y="1916"/>
                </a:lnTo>
                <a:lnTo>
                  <a:pt x="185" y="1919"/>
                </a:lnTo>
                <a:lnTo>
                  <a:pt x="183" y="1923"/>
                </a:lnTo>
                <a:lnTo>
                  <a:pt x="184" y="1926"/>
                </a:lnTo>
                <a:lnTo>
                  <a:pt x="192" y="1932"/>
                </a:lnTo>
                <a:lnTo>
                  <a:pt x="196" y="1931"/>
                </a:lnTo>
                <a:lnTo>
                  <a:pt x="204" y="1933"/>
                </a:lnTo>
                <a:lnTo>
                  <a:pt x="220" y="1952"/>
                </a:lnTo>
                <a:lnTo>
                  <a:pt x="222" y="1947"/>
                </a:lnTo>
                <a:lnTo>
                  <a:pt x="225" y="1947"/>
                </a:lnTo>
                <a:lnTo>
                  <a:pt x="229" y="1951"/>
                </a:lnTo>
                <a:lnTo>
                  <a:pt x="237" y="1954"/>
                </a:lnTo>
                <a:lnTo>
                  <a:pt x="247" y="1950"/>
                </a:lnTo>
                <a:lnTo>
                  <a:pt x="253" y="1947"/>
                </a:lnTo>
                <a:lnTo>
                  <a:pt x="262" y="1938"/>
                </a:lnTo>
                <a:lnTo>
                  <a:pt x="266" y="1934"/>
                </a:lnTo>
                <a:lnTo>
                  <a:pt x="276" y="1925"/>
                </a:lnTo>
                <a:lnTo>
                  <a:pt x="284" y="1916"/>
                </a:lnTo>
                <a:lnTo>
                  <a:pt x="289" y="1913"/>
                </a:lnTo>
                <a:lnTo>
                  <a:pt x="297" y="1906"/>
                </a:lnTo>
                <a:lnTo>
                  <a:pt x="302" y="1904"/>
                </a:lnTo>
                <a:lnTo>
                  <a:pt x="311" y="1906"/>
                </a:lnTo>
                <a:lnTo>
                  <a:pt x="317" y="1906"/>
                </a:lnTo>
                <a:lnTo>
                  <a:pt x="335" y="1893"/>
                </a:lnTo>
                <a:lnTo>
                  <a:pt x="356" y="1886"/>
                </a:lnTo>
                <a:lnTo>
                  <a:pt x="375" y="1882"/>
                </a:lnTo>
                <a:lnTo>
                  <a:pt x="422" y="1891"/>
                </a:lnTo>
                <a:lnTo>
                  <a:pt x="471" y="1907"/>
                </a:lnTo>
                <a:lnTo>
                  <a:pt x="479" y="1910"/>
                </a:lnTo>
                <a:lnTo>
                  <a:pt x="494" y="1926"/>
                </a:lnTo>
                <a:lnTo>
                  <a:pt x="498" y="1931"/>
                </a:lnTo>
                <a:lnTo>
                  <a:pt x="499" y="1933"/>
                </a:lnTo>
                <a:lnTo>
                  <a:pt x="501" y="1935"/>
                </a:lnTo>
                <a:lnTo>
                  <a:pt x="513" y="1940"/>
                </a:lnTo>
                <a:lnTo>
                  <a:pt x="571" y="1971"/>
                </a:lnTo>
                <a:lnTo>
                  <a:pt x="601" y="1982"/>
                </a:lnTo>
                <a:lnTo>
                  <a:pt x="619" y="1984"/>
                </a:lnTo>
                <a:lnTo>
                  <a:pt x="636" y="1982"/>
                </a:lnTo>
                <a:lnTo>
                  <a:pt x="646" y="1978"/>
                </a:lnTo>
                <a:lnTo>
                  <a:pt x="653" y="1976"/>
                </a:lnTo>
                <a:lnTo>
                  <a:pt x="661" y="1970"/>
                </a:lnTo>
                <a:lnTo>
                  <a:pt x="679" y="1951"/>
                </a:lnTo>
                <a:lnTo>
                  <a:pt x="711" y="1891"/>
                </a:lnTo>
                <a:lnTo>
                  <a:pt x="725" y="1904"/>
                </a:lnTo>
                <a:lnTo>
                  <a:pt x="778" y="1940"/>
                </a:lnTo>
                <a:lnTo>
                  <a:pt x="801" y="1959"/>
                </a:lnTo>
                <a:lnTo>
                  <a:pt x="819" y="1968"/>
                </a:lnTo>
                <a:lnTo>
                  <a:pt x="832" y="1970"/>
                </a:lnTo>
                <a:lnTo>
                  <a:pt x="841" y="1966"/>
                </a:lnTo>
                <a:lnTo>
                  <a:pt x="846" y="1961"/>
                </a:lnTo>
                <a:lnTo>
                  <a:pt x="850" y="1956"/>
                </a:lnTo>
                <a:lnTo>
                  <a:pt x="854" y="1952"/>
                </a:lnTo>
                <a:lnTo>
                  <a:pt x="860" y="1951"/>
                </a:lnTo>
                <a:lnTo>
                  <a:pt x="868" y="1966"/>
                </a:lnTo>
                <a:lnTo>
                  <a:pt x="876" y="1975"/>
                </a:lnTo>
                <a:lnTo>
                  <a:pt x="884" y="1978"/>
                </a:lnTo>
                <a:lnTo>
                  <a:pt x="890" y="1978"/>
                </a:lnTo>
                <a:lnTo>
                  <a:pt x="893" y="1975"/>
                </a:lnTo>
                <a:lnTo>
                  <a:pt x="894" y="1968"/>
                </a:lnTo>
                <a:lnTo>
                  <a:pt x="897" y="1966"/>
                </a:lnTo>
                <a:lnTo>
                  <a:pt x="899" y="1964"/>
                </a:lnTo>
                <a:lnTo>
                  <a:pt x="901" y="1960"/>
                </a:lnTo>
                <a:lnTo>
                  <a:pt x="905" y="1957"/>
                </a:lnTo>
                <a:lnTo>
                  <a:pt x="909" y="1954"/>
                </a:lnTo>
                <a:lnTo>
                  <a:pt x="917" y="1952"/>
                </a:lnTo>
                <a:lnTo>
                  <a:pt x="924" y="1954"/>
                </a:lnTo>
                <a:lnTo>
                  <a:pt x="928" y="1957"/>
                </a:lnTo>
                <a:lnTo>
                  <a:pt x="941" y="1966"/>
                </a:lnTo>
                <a:lnTo>
                  <a:pt x="956" y="1950"/>
                </a:lnTo>
                <a:lnTo>
                  <a:pt x="963" y="1941"/>
                </a:lnTo>
                <a:lnTo>
                  <a:pt x="973" y="1919"/>
                </a:lnTo>
                <a:lnTo>
                  <a:pt x="979" y="1912"/>
                </a:lnTo>
                <a:lnTo>
                  <a:pt x="993" y="1906"/>
                </a:lnTo>
                <a:lnTo>
                  <a:pt x="1019" y="1901"/>
                </a:lnTo>
                <a:lnTo>
                  <a:pt x="1029" y="1896"/>
                </a:lnTo>
                <a:lnTo>
                  <a:pt x="1040" y="1886"/>
                </a:lnTo>
                <a:lnTo>
                  <a:pt x="1049" y="1870"/>
                </a:lnTo>
                <a:lnTo>
                  <a:pt x="1053" y="1854"/>
                </a:lnTo>
                <a:lnTo>
                  <a:pt x="1054" y="1819"/>
                </a:lnTo>
                <a:lnTo>
                  <a:pt x="1050" y="1810"/>
                </a:lnTo>
                <a:lnTo>
                  <a:pt x="1037" y="1796"/>
                </a:lnTo>
                <a:lnTo>
                  <a:pt x="1033" y="1787"/>
                </a:lnTo>
                <a:lnTo>
                  <a:pt x="1037" y="1781"/>
                </a:lnTo>
                <a:lnTo>
                  <a:pt x="1059" y="1755"/>
                </a:lnTo>
                <a:lnTo>
                  <a:pt x="1081" y="1765"/>
                </a:lnTo>
                <a:lnTo>
                  <a:pt x="1099" y="1773"/>
                </a:lnTo>
                <a:lnTo>
                  <a:pt x="1144" y="1783"/>
                </a:lnTo>
                <a:lnTo>
                  <a:pt x="1243" y="1790"/>
                </a:lnTo>
                <a:lnTo>
                  <a:pt x="1272" y="1799"/>
                </a:lnTo>
                <a:lnTo>
                  <a:pt x="1309" y="1826"/>
                </a:lnTo>
                <a:lnTo>
                  <a:pt x="1325" y="1832"/>
                </a:lnTo>
                <a:lnTo>
                  <a:pt x="1389" y="1847"/>
                </a:lnTo>
                <a:lnTo>
                  <a:pt x="1428" y="1861"/>
                </a:lnTo>
                <a:lnTo>
                  <a:pt x="1438" y="1847"/>
                </a:lnTo>
                <a:lnTo>
                  <a:pt x="1439" y="1791"/>
                </a:lnTo>
                <a:lnTo>
                  <a:pt x="1442" y="1778"/>
                </a:lnTo>
                <a:lnTo>
                  <a:pt x="1449" y="1769"/>
                </a:lnTo>
                <a:lnTo>
                  <a:pt x="1456" y="1765"/>
                </a:lnTo>
                <a:lnTo>
                  <a:pt x="1459" y="1758"/>
                </a:lnTo>
                <a:lnTo>
                  <a:pt x="1457" y="1748"/>
                </a:lnTo>
                <a:lnTo>
                  <a:pt x="1450" y="1739"/>
                </a:lnTo>
                <a:lnTo>
                  <a:pt x="1438" y="1714"/>
                </a:lnTo>
                <a:lnTo>
                  <a:pt x="1451" y="1686"/>
                </a:lnTo>
                <a:lnTo>
                  <a:pt x="1454" y="1661"/>
                </a:lnTo>
                <a:lnTo>
                  <a:pt x="1454" y="1627"/>
                </a:lnTo>
                <a:lnTo>
                  <a:pt x="1460" y="1607"/>
                </a:lnTo>
                <a:lnTo>
                  <a:pt x="1472" y="1582"/>
                </a:lnTo>
                <a:lnTo>
                  <a:pt x="1475" y="1566"/>
                </a:lnTo>
                <a:lnTo>
                  <a:pt x="1482" y="1551"/>
                </a:lnTo>
                <a:lnTo>
                  <a:pt x="1493" y="1535"/>
                </a:lnTo>
                <a:lnTo>
                  <a:pt x="1500" y="1522"/>
                </a:lnTo>
                <a:lnTo>
                  <a:pt x="1508" y="1508"/>
                </a:lnTo>
                <a:lnTo>
                  <a:pt x="1509" y="1495"/>
                </a:lnTo>
                <a:lnTo>
                  <a:pt x="1508" y="1475"/>
                </a:lnTo>
                <a:lnTo>
                  <a:pt x="1516" y="1419"/>
                </a:lnTo>
                <a:lnTo>
                  <a:pt x="1525" y="1400"/>
                </a:lnTo>
                <a:lnTo>
                  <a:pt x="1534" y="1389"/>
                </a:lnTo>
                <a:lnTo>
                  <a:pt x="1544" y="1352"/>
                </a:lnTo>
                <a:lnTo>
                  <a:pt x="1548" y="1348"/>
                </a:lnTo>
                <a:lnTo>
                  <a:pt x="1566" y="1325"/>
                </a:lnTo>
                <a:lnTo>
                  <a:pt x="1570" y="1320"/>
                </a:lnTo>
                <a:lnTo>
                  <a:pt x="1581" y="1294"/>
                </a:lnTo>
                <a:lnTo>
                  <a:pt x="1649" y="1191"/>
                </a:lnTo>
                <a:lnTo>
                  <a:pt x="1673" y="1134"/>
                </a:lnTo>
                <a:lnTo>
                  <a:pt x="1687" y="1105"/>
                </a:lnTo>
                <a:lnTo>
                  <a:pt x="1699" y="1089"/>
                </a:lnTo>
                <a:lnTo>
                  <a:pt x="1712" y="1050"/>
                </a:lnTo>
                <a:lnTo>
                  <a:pt x="1720" y="1038"/>
                </a:lnTo>
                <a:lnTo>
                  <a:pt x="1731" y="1030"/>
                </a:lnTo>
                <a:lnTo>
                  <a:pt x="1763" y="1016"/>
                </a:lnTo>
                <a:lnTo>
                  <a:pt x="1763" y="1004"/>
                </a:lnTo>
                <a:lnTo>
                  <a:pt x="1746" y="978"/>
                </a:lnTo>
                <a:lnTo>
                  <a:pt x="1728" y="971"/>
                </a:lnTo>
                <a:lnTo>
                  <a:pt x="1709" y="957"/>
                </a:lnTo>
                <a:lnTo>
                  <a:pt x="1677" y="947"/>
                </a:lnTo>
                <a:lnTo>
                  <a:pt x="1673" y="941"/>
                </a:lnTo>
                <a:lnTo>
                  <a:pt x="1669" y="933"/>
                </a:lnTo>
                <a:lnTo>
                  <a:pt x="1668" y="917"/>
                </a:lnTo>
                <a:lnTo>
                  <a:pt x="1669" y="900"/>
                </a:lnTo>
                <a:lnTo>
                  <a:pt x="1676" y="887"/>
                </a:lnTo>
                <a:lnTo>
                  <a:pt x="1677" y="880"/>
                </a:lnTo>
                <a:lnTo>
                  <a:pt x="1678" y="871"/>
                </a:lnTo>
                <a:lnTo>
                  <a:pt x="1677" y="853"/>
                </a:lnTo>
                <a:lnTo>
                  <a:pt x="1679" y="843"/>
                </a:lnTo>
                <a:lnTo>
                  <a:pt x="1684" y="833"/>
                </a:lnTo>
                <a:lnTo>
                  <a:pt x="1688" y="821"/>
                </a:lnTo>
                <a:lnTo>
                  <a:pt x="1702" y="802"/>
                </a:lnTo>
                <a:lnTo>
                  <a:pt x="1718" y="764"/>
                </a:lnTo>
                <a:lnTo>
                  <a:pt x="1719" y="758"/>
                </a:lnTo>
                <a:lnTo>
                  <a:pt x="1718" y="745"/>
                </a:lnTo>
                <a:lnTo>
                  <a:pt x="1719" y="703"/>
                </a:lnTo>
                <a:lnTo>
                  <a:pt x="1720" y="699"/>
                </a:lnTo>
                <a:lnTo>
                  <a:pt x="1699" y="652"/>
                </a:lnTo>
                <a:lnTo>
                  <a:pt x="1653" y="634"/>
                </a:lnTo>
                <a:lnTo>
                  <a:pt x="1634" y="634"/>
                </a:lnTo>
                <a:lnTo>
                  <a:pt x="1616" y="626"/>
                </a:lnTo>
                <a:lnTo>
                  <a:pt x="1622" y="605"/>
                </a:lnTo>
                <a:lnTo>
                  <a:pt x="1625" y="601"/>
                </a:lnTo>
                <a:lnTo>
                  <a:pt x="1629" y="598"/>
                </a:lnTo>
                <a:lnTo>
                  <a:pt x="1640" y="590"/>
                </a:lnTo>
                <a:lnTo>
                  <a:pt x="1632" y="572"/>
                </a:lnTo>
                <a:lnTo>
                  <a:pt x="1630" y="494"/>
                </a:lnTo>
                <a:lnTo>
                  <a:pt x="1636" y="468"/>
                </a:lnTo>
                <a:lnTo>
                  <a:pt x="1639" y="460"/>
                </a:lnTo>
                <a:lnTo>
                  <a:pt x="1644" y="451"/>
                </a:lnTo>
                <a:lnTo>
                  <a:pt x="1647" y="445"/>
                </a:lnTo>
                <a:lnTo>
                  <a:pt x="1644" y="432"/>
                </a:lnTo>
                <a:lnTo>
                  <a:pt x="1683" y="380"/>
                </a:lnTo>
                <a:lnTo>
                  <a:pt x="1753" y="390"/>
                </a:lnTo>
                <a:lnTo>
                  <a:pt x="1763" y="385"/>
                </a:lnTo>
                <a:lnTo>
                  <a:pt x="1794" y="385"/>
                </a:lnTo>
                <a:lnTo>
                  <a:pt x="1798" y="382"/>
                </a:lnTo>
                <a:lnTo>
                  <a:pt x="1801" y="376"/>
                </a:lnTo>
                <a:lnTo>
                  <a:pt x="1800" y="35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11"/>
          <p:cNvSpPr>
            <a:spLocks/>
          </p:cNvSpPr>
          <p:nvPr/>
        </p:nvSpPr>
        <p:spPr bwMode="auto">
          <a:xfrm>
            <a:off x="11040651" y="4547257"/>
            <a:ext cx="934487" cy="1390785"/>
          </a:xfrm>
          <a:custGeom>
            <a:avLst/>
            <a:gdLst>
              <a:gd name="T0" fmla="*/ 1601 w 1663"/>
              <a:gd name="T1" fmla="*/ 1082 h 2477"/>
              <a:gd name="T2" fmla="*/ 1533 w 1663"/>
              <a:gd name="T3" fmla="*/ 1076 h 2477"/>
              <a:gd name="T4" fmla="*/ 1496 w 1663"/>
              <a:gd name="T5" fmla="*/ 1123 h 2477"/>
              <a:gd name="T6" fmla="*/ 1451 w 1663"/>
              <a:gd name="T7" fmla="*/ 1124 h 2477"/>
              <a:gd name="T8" fmla="*/ 1356 w 1663"/>
              <a:gd name="T9" fmla="*/ 1066 h 2477"/>
              <a:gd name="T10" fmla="*/ 1245 w 1663"/>
              <a:gd name="T11" fmla="*/ 1058 h 2477"/>
              <a:gd name="T12" fmla="*/ 1333 w 1663"/>
              <a:gd name="T13" fmla="*/ 739 h 2477"/>
              <a:gd name="T14" fmla="*/ 1344 w 1663"/>
              <a:gd name="T15" fmla="*/ 669 h 2477"/>
              <a:gd name="T16" fmla="*/ 1326 w 1663"/>
              <a:gd name="T17" fmla="*/ 642 h 2477"/>
              <a:gd name="T18" fmla="*/ 1340 w 1663"/>
              <a:gd name="T19" fmla="*/ 582 h 2477"/>
              <a:gd name="T20" fmla="*/ 1367 w 1663"/>
              <a:gd name="T21" fmla="*/ 477 h 2477"/>
              <a:gd name="T22" fmla="*/ 1385 w 1663"/>
              <a:gd name="T23" fmla="*/ 418 h 2477"/>
              <a:gd name="T24" fmla="*/ 1404 w 1663"/>
              <a:gd name="T25" fmla="*/ 343 h 2477"/>
              <a:gd name="T26" fmla="*/ 1403 w 1663"/>
              <a:gd name="T27" fmla="*/ 211 h 2477"/>
              <a:gd name="T28" fmla="*/ 1304 w 1663"/>
              <a:gd name="T29" fmla="*/ 0 h 2477"/>
              <a:gd name="T30" fmla="*/ 1157 w 1663"/>
              <a:gd name="T31" fmla="*/ 17 h 2477"/>
              <a:gd name="T32" fmla="*/ 1064 w 1663"/>
              <a:gd name="T33" fmla="*/ 65 h 2477"/>
              <a:gd name="T34" fmla="*/ 996 w 1663"/>
              <a:gd name="T35" fmla="*/ 157 h 2477"/>
              <a:gd name="T36" fmla="*/ 888 w 1663"/>
              <a:gd name="T37" fmla="*/ 182 h 2477"/>
              <a:gd name="T38" fmla="*/ 789 w 1663"/>
              <a:gd name="T39" fmla="*/ 234 h 2477"/>
              <a:gd name="T40" fmla="*/ 773 w 1663"/>
              <a:gd name="T41" fmla="*/ 383 h 2477"/>
              <a:gd name="T42" fmla="*/ 749 w 1663"/>
              <a:gd name="T43" fmla="*/ 526 h 2477"/>
              <a:gd name="T44" fmla="*/ 691 w 1663"/>
              <a:gd name="T45" fmla="*/ 710 h 2477"/>
              <a:gd name="T46" fmla="*/ 541 w 1663"/>
              <a:gd name="T47" fmla="*/ 906 h 2477"/>
              <a:gd name="T48" fmla="*/ 455 w 1663"/>
              <a:gd name="T49" fmla="*/ 1130 h 2477"/>
              <a:gd name="T50" fmla="*/ 374 w 1663"/>
              <a:gd name="T51" fmla="*/ 1301 h 2477"/>
              <a:gd name="T52" fmla="*/ 284 w 1663"/>
              <a:gd name="T53" fmla="*/ 1419 h 2477"/>
              <a:gd name="T54" fmla="*/ 155 w 1663"/>
              <a:gd name="T55" fmla="*/ 1637 h 2477"/>
              <a:gd name="T56" fmla="*/ 119 w 1663"/>
              <a:gd name="T57" fmla="*/ 1793 h 2477"/>
              <a:gd name="T58" fmla="*/ 71 w 1663"/>
              <a:gd name="T59" fmla="*/ 1892 h 2477"/>
              <a:gd name="T60" fmla="*/ 68 w 1663"/>
              <a:gd name="T61" fmla="*/ 2033 h 2477"/>
              <a:gd name="T62" fmla="*/ 49 w 1663"/>
              <a:gd name="T63" fmla="*/ 2132 h 2477"/>
              <a:gd name="T64" fmla="*/ 6 w 1663"/>
              <a:gd name="T65" fmla="*/ 2235 h 2477"/>
              <a:gd name="T66" fmla="*/ 49 w 1663"/>
              <a:gd name="T67" fmla="*/ 2308 h 2477"/>
              <a:gd name="T68" fmla="*/ 141 w 1663"/>
              <a:gd name="T69" fmla="*/ 2416 h 2477"/>
              <a:gd name="T70" fmla="*/ 306 w 1663"/>
              <a:gd name="T71" fmla="*/ 2473 h 2477"/>
              <a:gd name="T72" fmla="*/ 502 w 1663"/>
              <a:gd name="T73" fmla="*/ 2237 h 2477"/>
              <a:gd name="T74" fmla="*/ 633 w 1663"/>
              <a:gd name="T75" fmla="*/ 2009 h 2477"/>
              <a:gd name="T76" fmla="*/ 700 w 1663"/>
              <a:gd name="T77" fmla="*/ 1994 h 2477"/>
              <a:gd name="T78" fmla="*/ 760 w 1663"/>
              <a:gd name="T79" fmla="*/ 1954 h 2477"/>
              <a:gd name="T80" fmla="*/ 842 w 1663"/>
              <a:gd name="T81" fmla="*/ 1963 h 2477"/>
              <a:gd name="T82" fmla="*/ 905 w 1663"/>
              <a:gd name="T83" fmla="*/ 1947 h 2477"/>
              <a:gd name="T84" fmla="*/ 952 w 1663"/>
              <a:gd name="T85" fmla="*/ 1950 h 2477"/>
              <a:gd name="T86" fmla="*/ 1097 w 1663"/>
              <a:gd name="T87" fmla="*/ 1921 h 2477"/>
              <a:gd name="T88" fmla="*/ 1072 w 1663"/>
              <a:gd name="T89" fmla="*/ 1992 h 2477"/>
              <a:gd name="T90" fmla="*/ 1073 w 1663"/>
              <a:gd name="T91" fmla="*/ 2063 h 2477"/>
              <a:gd name="T92" fmla="*/ 1340 w 1663"/>
              <a:gd name="T93" fmla="*/ 1931 h 2477"/>
              <a:gd name="T94" fmla="*/ 1364 w 1663"/>
              <a:gd name="T95" fmla="*/ 1838 h 2477"/>
              <a:gd name="T96" fmla="*/ 1404 w 1663"/>
              <a:gd name="T97" fmla="*/ 1782 h 2477"/>
              <a:gd name="T98" fmla="*/ 1422 w 1663"/>
              <a:gd name="T99" fmla="*/ 1736 h 2477"/>
              <a:gd name="T100" fmla="*/ 1509 w 1663"/>
              <a:gd name="T101" fmla="*/ 1648 h 2477"/>
              <a:gd name="T102" fmla="*/ 1631 w 1663"/>
              <a:gd name="T103" fmla="*/ 1407 h 2477"/>
              <a:gd name="T104" fmla="*/ 1622 w 1663"/>
              <a:gd name="T105" fmla="*/ 1277 h 2477"/>
              <a:gd name="T106" fmla="*/ 1656 w 1663"/>
              <a:gd name="T107" fmla="*/ 1181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3" h="2477">
                <a:moveTo>
                  <a:pt x="1656" y="1181"/>
                </a:moveTo>
                <a:lnTo>
                  <a:pt x="1655" y="1170"/>
                </a:lnTo>
                <a:lnTo>
                  <a:pt x="1648" y="1154"/>
                </a:lnTo>
                <a:lnTo>
                  <a:pt x="1641" y="1145"/>
                </a:lnTo>
                <a:lnTo>
                  <a:pt x="1619" y="1095"/>
                </a:lnTo>
                <a:lnTo>
                  <a:pt x="1601" y="1082"/>
                </a:lnTo>
                <a:lnTo>
                  <a:pt x="1592" y="1074"/>
                </a:lnTo>
                <a:lnTo>
                  <a:pt x="1586" y="1068"/>
                </a:lnTo>
                <a:lnTo>
                  <a:pt x="1576" y="1063"/>
                </a:lnTo>
                <a:lnTo>
                  <a:pt x="1570" y="1063"/>
                </a:lnTo>
                <a:lnTo>
                  <a:pt x="1560" y="1065"/>
                </a:lnTo>
                <a:lnTo>
                  <a:pt x="1533" y="1076"/>
                </a:lnTo>
                <a:lnTo>
                  <a:pt x="1524" y="1080"/>
                </a:lnTo>
                <a:lnTo>
                  <a:pt x="1518" y="1087"/>
                </a:lnTo>
                <a:lnTo>
                  <a:pt x="1513" y="1102"/>
                </a:lnTo>
                <a:lnTo>
                  <a:pt x="1509" y="1109"/>
                </a:lnTo>
                <a:lnTo>
                  <a:pt x="1505" y="1113"/>
                </a:lnTo>
                <a:lnTo>
                  <a:pt x="1496" y="1123"/>
                </a:lnTo>
                <a:lnTo>
                  <a:pt x="1491" y="1128"/>
                </a:lnTo>
                <a:lnTo>
                  <a:pt x="1486" y="1129"/>
                </a:lnTo>
                <a:lnTo>
                  <a:pt x="1480" y="1126"/>
                </a:lnTo>
                <a:lnTo>
                  <a:pt x="1473" y="1124"/>
                </a:lnTo>
                <a:lnTo>
                  <a:pt x="1463" y="1127"/>
                </a:lnTo>
                <a:lnTo>
                  <a:pt x="1451" y="1124"/>
                </a:lnTo>
                <a:lnTo>
                  <a:pt x="1439" y="1120"/>
                </a:lnTo>
                <a:lnTo>
                  <a:pt x="1406" y="1089"/>
                </a:lnTo>
                <a:lnTo>
                  <a:pt x="1390" y="1095"/>
                </a:lnTo>
                <a:lnTo>
                  <a:pt x="1383" y="1080"/>
                </a:lnTo>
                <a:lnTo>
                  <a:pt x="1378" y="1078"/>
                </a:lnTo>
                <a:lnTo>
                  <a:pt x="1356" y="1066"/>
                </a:lnTo>
                <a:lnTo>
                  <a:pt x="1353" y="1053"/>
                </a:lnTo>
                <a:lnTo>
                  <a:pt x="1329" y="1058"/>
                </a:lnTo>
                <a:lnTo>
                  <a:pt x="1306" y="1060"/>
                </a:lnTo>
                <a:lnTo>
                  <a:pt x="1277" y="1067"/>
                </a:lnTo>
                <a:lnTo>
                  <a:pt x="1255" y="1068"/>
                </a:lnTo>
                <a:lnTo>
                  <a:pt x="1245" y="1058"/>
                </a:lnTo>
                <a:lnTo>
                  <a:pt x="1248" y="1027"/>
                </a:lnTo>
                <a:lnTo>
                  <a:pt x="1321" y="867"/>
                </a:lnTo>
                <a:lnTo>
                  <a:pt x="1332" y="827"/>
                </a:lnTo>
                <a:lnTo>
                  <a:pt x="1333" y="787"/>
                </a:lnTo>
                <a:lnTo>
                  <a:pt x="1318" y="743"/>
                </a:lnTo>
                <a:lnTo>
                  <a:pt x="1333" y="739"/>
                </a:lnTo>
                <a:lnTo>
                  <a:pt x="1331" y="732"/>
                </a:lnTo>
                <a:lnTo>
                  <a:pt x="1318" y="722"/>
                </a:lnTo>
                <a:lnTo>
                  <a:pt x="1325" y="710"/>
                </a:lnTo>
                <a:lnTo>
                  <a:pt x="1343" y="688"/>
                </a:lnTo>
                <a:lnTo>
                  <a:pt x="1347" y="677"/>
                </a:lnTo>
                <a:lnTo>
                  <a:pt x="1344" y="669"/>
                </a:lnTo>
                <a:lnTo>
                  <a:pt x="1338" y="667"/>
                </a:lnTo>
                <a:lnTo>
                  <a:pt x="1331" y="665"/>
                </a:lnTo>
                <a:lnTo>
                  <a:pt x="1326" y="659"/>
                </a:lnTo>
                <a:lnTo>
                  <a:pt x="1324" y="651"/>
                </a:lnTo>
                <a:lnTo>
                  <a:pt x="1325" y="645"/>
                </a:lnTo>
                <a:lnTo>
                  <a:pt x="1326" y="642"/>
                </a:lnTo>
                <a:lnTo>
                  <a:pt x="1326" y="639"/>
                </a:lnTo>
                <a:lnTo>
                  <a:pt x="1312" y="616"/>
                </a:lnTo>
                <a:lnTo>
                  <a:pt x="1309" y="606"/>
                </a:lnTo>
                <a:lnTo>
                  <a:pt x="1315" y="592"/>
                </a:lnTo>
                <a:lnTo>
                  <a:pt x="1326" y="586"/>
                </a:lnTo>
                <a:lnTo>
                  <a:pt x="1340" y="582"/>
                </a:lnTo>
                <a:lnTo>
                  <a:pt x="1350" y="577"/>
                </a:lnTo>
                <a:lnTo>
                  <a:pt x="1354" y="565"/>
                </a:lnTo>
                <a:lnTo>
                  <a:pt x="1357" y="554"/>
                </a:lnTo>
                <a:lnTo>
                  <a:pt x="1370" y="539"/>
                </a:lnTo>
                <a:lnTo>
                  <a:pt x="1375" y="526"/>
                </a:lnTo>
                <a:lnTo>
                  <a:pt x="1367" y="477"/>
                </a:lnTo>
                <a:lnTo>
                  <a:pt x="1367" y="461"/>
                </a:lnTo>
                <a:lnTo>
                  <a:pt x="1369" y="448"/>
                </a:lnTo>
                <a:lnTo>
                  <a:pt x="1376" y="439"/>
                </a:lnTo>
                <a:lnTo>
                  <a:pt x="1388" y="435"/>
                </a:lnTo>
                <a:lnTo>
                  <a:pt x="1384" y="426"/>
                </a:lnTo>
                <a:lnTo>
                  <a:pt x="1385" y="418"/>
                </a:lnTo>
                <a:lnTo>
                  <a:pt x="1388" y="411"/>
                </a:lnTo>
                <a:lnTo>
                  <a:pt x="1388" y="400"/>
                </a:lnTo>
                <a:lnTo>
                  <a:pt x="1376" y="365"/>
                </a:lnTo>
                <a:lnTo>
                  <a:pt x="1375" y="359"/>
                </a:lnTo>
                <a:lnTo>
                  <a:pt x="1382" y="353"/>
                </a:lnTo>
                <a:lnTo>
                  <a:pt x="1404" y="343"/>
                </a:lnTo>
                <a:lnTo>
                  <a:pt x="1410" y="337"/>
                </a:lnTo>
                <a:lnTo>
                  <a:pt x="1406" y="330"/>
                </a:lnTo>
                <a:lnTo>
                  <a:pt x="1393" y="307"/>
                </a:lnTo>
                <a:lnTo>
                  <a:pt x="1388" y="294"/>
                </a:lnTo>
                <a:lnTo>
                  <a:pt x="1390" y="274"/>
                </a:lnTo>
                <a:lnTo>
                  <a:pt x="1403" y="211"/>
                </a:lnTo>
                <a:lnTo>
                  <a:pt x="1396" y="46"/>
                </a:lnTo>
                <a:lnTo>
                  <a:pt x="1390" y="24"/>
                </a:lnTo>
                <a:lnTo>
                  <a:pt x="1390" y="24"/>
                </a:lnTo>
                <a:lnTo>
                  <a:pt x="1379" y="28"/>
                </a:lnTo>
                <a:lnTo>
                  <a:pt x="1340" y="11"/>
                </a:lnTo>
                <a:lnTo>
                  <a:pt x="1304" y="0"/>
                </a:lnTo>
                <a:lnTo>
                  <a:pt x="1295" y="0"/>
                </a:lnTo>
                <a:lnTo>
                  <a:pt x="1273" y="5"/>
                </a:lnTo>
                <a:lnTo>
                  <a:pt x="1254" y="13"/>
                </a:lnTo>
                <a:lnTo>
                  <a:pt x="1214" y="5"/>
                </a:lnTo>
                <a:lnTo>
                  <a:pt x="1194" y="5"/>
                </a:lnTo>
                <a:lnTo>
                  <a:pt x="1157" y="17"/>
                </a:lnTo>
                <a:lnTo>
                  <a:pt x="1135" y="21"/>
                </a:lnTo>
                <a:lnTo>
                  <a:pt x="1121" y="21"/>
                </a:lnTo>
                <a:lnTo>
                  <a:pt x="1103" y="29"/>
                </a:lnTo>
                <a:lnTo>
                  <a:pt x="1095" y="35"/>
                </a:lnTo>
                <a:lnTo>
                  <a:pt x="1070" y="47"/>
                </a:lnTo>
                <a:lnTo>
                  <a:pt x="1064" y="65"/>
                </a:lnTo>
                <a:lnTo>
                  <a:pt x="1021" y="128"/>
                </a:lnTo>
                <a:lnTo>
                  <a:pt x="1016" y="139"/>
                </a:lnTo>
                <a:lnTo>
                  <a:pt x="1014" y="145"/>
                </a:lnTo>
                <a:lnTo>
                  <a:pt x="1011" y="151"/>
                </a:lnTo>
                <a:lnTo>
                  <a:pt x="1007" y="154"/>
                </a:lnTo>
                <a:lnTo>
                  <a:pt x="996" y="157"/>
                </a:lnTo>
                <a:lnTo>
                  <a:pt x="982" y="154"/>
                </a:lnTo>
                <a:lnTo>
                  <a:pt x="960" y="144"/>
                </a:lnTo>
                <a:lnTo>
                  <a:pt x="930" y="157"/>
                </a:lnTo>
                <a:lnTo>
                  <a:pt x="921" y="167"/>
                </a:lnTo>
                <a:lnTo>
                  <a:pt x="906" y="176"/>
                </a:lnTo>
                <a:lnTo>
                  <a:pt x="888" y="182"/>
                </a:lnTo>
                <a:lnTo>
                  <a:pt x="873" y="182"/>
                </a:lnTo>
                <a:lnTo>
                  <a:pt x="861" y="179"/>
                </a:lnTo>
                <a:lnTo>
                  <a:pt x="848" y="180"/>
                </a:lnTo>
                <a:lnTo>
                  <a:pt x="834" y="187"/>
                </a:lnTo>
                <a:lnTo>
                  <a:pt x="812" y="207"/>
                </a:lnTo>
                <a:lnTo>
                  <a:pt x="789" y="234"/>
                </a:lnTo>
                <a:lnTo>
                  <a:pt x="778" y="260"/>
                </a:lnTo>
                <a:lnTo>
                  <a:pt x="796" y="269"/>
                </a:lnTo>
                <a:lnTo>
                  <a:pt x="810" y="293"/>
                </a:lnTo>
                <a:lnTo>
                  <a:pt x="778" y="356"/>
                </a:lnTo>
                <a:lnTo>
                  <a:pt x="775" y="371"/>
                </a:lnTo>
                <a:lnTo>
                  <a:pt x="773" y="383"/>
                </a:lnTo>
                <a:lnTo>
                  <a:pt x="790" y="415"/>
                </a:lnTo>
                <a:lnTo>
                  <a:pt x="799" y="430"/>
                </a:lnTo>
                <a:lnTo>
                  <a:pt x="796" y="446"/>
                </a:lnTo>
                <a:lnTo>
                  <a:pt x="790" y="461"/>
                </a:lnTo>
                <a:lnTo>
                  <a:pt x="772" y="486"/>
                </a:lnTo>
                <a:lnTo>
                  <a:pt x="749" y="526"/>
                </a:lnTo>
                <a:lnTo>
                  <a:pt x="737" y="610"/>
                </a:lnTo>
                <a:lnTo>
                  <a:pt x="737" y="618"/>
                </a:lnTo>
                <a:lnTo>
                  <a:pt x="710" y="668"/>
                </a:lnTo>
                <a:lnTo>
                  <a:pt x="704" y="693"/>
                </a:lnTo>
                <a:lnTo>
                  <a:pt x="697" y="703"/>
                </a:lnTo>
                <a:lnTo>
                  <a:pt x="691" y="710"/>
                </a:lnTo>
                <a:lnTo>
                  <a:pt x="642" y="736"/>
                </a:lnTo>
                <a:lnTo>
                  <a:pt x="619" y="761"/>
                </a:lnTo>
                <a:lnTo>
                  <a:pt x="611" y="772"/>
                </a:lnTo>
                <a:lnTo>
                  <a:pt x="594" y="821"/>
                </a:lnTo>
                <a:lnTo>
                  <a:pt x="564" y="857"/>
                </a:lnTo>
                <a:lnTo>
                  <a:pt x="541" y="906"/>
                </a:lnTo>
                <a:lnTo>
                  <a:pt x="533" y="976"/>
                </a:lnTo>
                <a:lnTo>
                  <a:pt x="521" y="1041"/>
                </a:lnTo>
                <a:lnTo>
                  <a:pt x="510" y="1059"/>
                </a:lnTo>
                <a:lnTo>
                  <a:pt x="485" y="1095"/>
                </a:lnTo>
                <a:lnTo>
                  <a:pt x="462" y="1112"/>
                </a:lnTo>
                <a:lnTo>
                  <a:pt x="455" y="1130"/>
                </a:lnTo>
                <a:lnTo>
                  <a:pt x="435" y="1158"/>
                </a:lnTo>
                <a:lnTo>
                  <a:pt x="427" y="1174"/>
                </a:lnTo>
                <a:lnTo>
                  <a:pt x="410" y="1202"/>
                </a:lnTo>
                <a:lnTo>
                  <a:pt x="357" y="1263"/>
                </a:lnTo>
                <a:lnTo>
                  <a:pt x="374" y="1289"/>
                </a:lnTo>
                <a:lnTo>
                  <a:pt x="374" y="1301"/>
                </a:lnTo>
                <a:lnTo>
                  <a:pt x="342" y="1315"/>
                </a:lnTo>
                <a:lnTo>
                  <a:pt x="331" y="1323"/>
                </a:lnTo>
                <a:lnTo>
                  <a:pt x="323" y="1335"/>
                </a:lnTo>
                <a:lnTo>
                  <a:pt x="310" y="1374"/>
                </a:lnTo>
                <a:lnTo>
                  <a:pt x="298" y="1390"/>
                </a:lnTo>
                <a:lnTo>
                  <a:pt x="284" y="1419"/>
                </a:lnTo>
                <a:lnTo>
                  <a:pt x="260" y="1476"/>
                </a:lnTo>
                <a:lnTo>
                  <a:pt x="192" y="1579"/>
                </a:lnTo>
                <a:lnTo>
                  <a:pt x="181" y="1605"/>
                </a:lnTo>
                <a:lnTo>
                  <a:pt x="177" y="1610"/>
                </a:lnTo>
                <a:lnTo>
                  <a:pt x="159" y="1633"/>
                </a:lnTo>
                <a:lnTo>
                  <a:pt x="155" y="1637"/>
                </a:lnTo>
                <a:lnTo>
                  <a:pt x="145" y="1674"/>
                </a:lnTo>
                <a:lnTo>
                  <a:pt x="136" y="1685"/>
                </a:lnTo>
                <a:lnTo>
                  <a:pt x="127" y="1704"/>
                </a:lnTo>
                <a:lnTo>
                  <a:pt x="119" y="1760"/>
                </a:lnTo>
                <a:lnTo>
                  <a:pt x="120" y="1780"/>
                </a:lnTo>
                <a:lnTo>
                  <a:pt x="119" y="1793"/>
                </a:lnTo>
                <a:lnTo>
                  <a:pt x="111" y="1807"/>
                </a:lnTo>
                <a:lnTo>
                  <a:pt x="104" y="1820"/>
                </a:lnTo>
                <a:lnTo>
                  <a:pt x="93" y="1836"/>
                </a:lnTo>
                <a:lnTo>
                  <a:pt x="86" y="1851"/>
                </a:lnTo>
                <a:lnTo>
                  <a:pt x="83" y="1867"/>
                </a:lnTo>
                <a:lnTo>
                  <a:pt x="71" y="1892"/>
                </a:lnTo>
                <a:lnTo>
                  <a:pt x="65" y="1912"/>
                </a:lnTo>
                <a:lnTo>
                  <a:pt x="65" y="1946"/>
                </a:lnTo>
                <a:lnTo>
                  <a:pt x="62" y="1971"/>
                </a:lnTo>
                <a:lnTo>
                  <a:pt x="49" y="1999"/>
                </a:lnTo>
                <a:lnTo>
                  <a:pt x="61" y="2024"/>
                </a:lnTo>
                <a:lnTo>
                  <a:pt x="68" y="2033"/>
                </a:lnTo>
                <a:lnTo>
                  <a:pt x="70" y="2043"/>
                </a:lnTo>
                <a:lnTo>
                  <a:pt x="67" y="2050"/>
                </a:lnTo>
                <a:lnTo>
                  <a:pt x="60" y="2054"/>
                </a:lnTo>
                <a:lnTo>
                  <a:pt x="53" y="2063"/>
                </a:lnTo>
                <a:lnTo>
                  <a:pt x="50" y="2076"/>
                </a:lnTo>
                <a:lnTo>
                  <a:pt x="49" y="2132"/>
                </a:lnTo>
                <a:lnTo>
                  <a:pt x="39" y="2146"/>
                </a:lnTo>
                <a:lnTo>
                  <a:pt x="23" y="2156"/>
                </a:lnTo>
                <a:lnTo>
                  <a:pt x="18" y="2178"/>
                </a:lnTo>
                <a:lnTo>
                  <a:pt x="22" y="2197"/>
                </a:lnTo>
                <a:lnTo>
                  <a:pt x="15" y="2225"/>
                </a:lnTo>
                <a:lnTo>
                  <a:pt x="6" y="2235"/>
                </a:lnTo>
                <a:lnTo>
                  <a:pt x="1" y="2243"/>
                </a:lnTo>
                <a:lnTo>
                  <a:pt x="0" y="2255"/>
                </a:lnTo>
                <a:lnTo>
                  <a:pt x="0" y="2267"/>
                </a:lnTo>
                <a:lnTo>
                  <a:pt x="20" y="2282"/>
                </a:lnTo>
                <a:lnTo>
                  <a:pt x="35" y="2288"/>
                </a:lnTo>
                <a:lnTo>
                  <a:pt x="49" y="2308"/>
                </a:lnTo>
                <a:lnTo>
                  <a:pt x="70" y="2328"/>
                </a:lnTo>
                <a:lnTo>
                  <a:pt x="85" y="2367"/>
                </a:lnTo>
                <a:lnTo>
                  <a:pt x="84" y="2435"/>
                </a:lnTo>
                <a:lnTo>
                  <a:pt x="114" y="2415"/>
                </a:lnTo>
                <a:lnTo>
                  <a:pt x="127" y="2413"/>
                </a:lnTo>
                <a:lnTo>
                  <a:pt x="141" y="2416"/>
                </a:lnTo>
                <a:lnTo>
                  <a:pt x="149" y="2425"/>
                </a:lnTo>
                <a:lnTo>
                  <a:pt x="163" y="2435"/>
                </a:lnTo>
                <a:lnTo>
                  <a:pt x="183" y="2446"/>
                </a:lnTo>
                <a:lnTo>
                  <a:pt x="263" y="2474"/>
                </a:lnTo>
                <a:lnTo>
                  <a:pt x="292" y="2477"/>
                </a:lnTo>
                <a:lnTo>
                  <a:pt x="306" y="2473"/>
                </a:lnTo>
                <a:lnTo>
                  <a:pt x="315" y="2462"/>
                </a:lnTo>
                <a:lnTo>
                  <a:pt x="338" y="2416"/>
                </a:lnTo>
                <a:lnTo>
                  <a:pt x="376" y="2375"/>
                </a:lnTo>
                <a:lnTo>
                  <a:pt x="476" y="2294"/>
                </a:lnTo>
                <a:lnTo>
                  <a:pt x="495" y="2271"/>
                </a:lnTo>
                <a:lnTo>
                  <a:pt x="502" y="2237"/>
                </a:lnTo>
                <a:lnTo>
                  <a:pt x="528" y="2212"/>
                </a:lnTo>
                <a:lnTo>
                  <a:pt x="531" y="2173"/>
                </a:lnTo>
                <a:lnTo>
                  <a:pt x="554" y="2125"/>
                </a:lnTo>
                <a:lnTo>
                  <a:pt x="582" y="2079"/>
                </a:lnTo>
                <a:lnTo>
                  <a:pt x="612" y="2040"/>
                </a:lnTo>
                <a:lnTo>
                  <a:pt x="633" y="2009"/>
                </a:lnTo>
                <a:lnTo>
                  <a:pt x="647" y="1995"/>
                </a:lnTo>
                <a:lnTo>
                  <a:pt x="659" y="1993"/>
                </a:lnTo>
                <a:lnTo>
                  <a:pt x="670" y="1994"/>
                </a:lnTo>
                <a:lnTo>
                  <a:pt x="680" y="1998"/>
                </a:lnTo>
                <a:lnTo>
                  <a:pt x="688" y="1998"/>
                </a:lnTo>
                <a:lnTo>
                  <a:pt x="700" y="1994"/>
                </a:lnTo>
                <a:lnTo>
                  <a:pt x="711" y="1986"/>
                </a:lnTo>
                <a:lnTo>
                  <a:pt x="720" y="1982"/>
                </a:lnTo>
                <a:lnTo>
                  <a:pt x="740" y="1977"/>
                </a:lnTo>
                <a:lnTo>
                  <a:pt x="747" y="1972"/>
                </a:lnTo>
                <a:lnTo>
                  <a:pt x="752" y="1964"/>
                </a:lnTo>
                <a:lnTo>
                  <a:pt x="760" y="1954"/>
                </a:lnTo>
                <a:lnTo>
                  <a:pt x="766" y="1949"/>
                </a:lnTo>
                <a:lnTo>
                  <a:pt x="772" y="1947"/>
                </a:lnTo>
                <a:lnTo>
                  <a:pt x="801" y="1942"/>
                </a:lnTo>
                <a:lnTo>
                  <a:pt x="811" y="1944"/>
                </a:lnTo>
                <a:lnTo>
                  <a:pt x="821" y="1949"/>
                </a:lnTo>
                <a:lnTo>
                  <a:pt x="842" y="1963"/>
                </a:lnTo>
                <a:lnTo>
                  <a:pt x="856" y="1971"/>
                </a:lnTo>
                <a:lnTo>
                  <a:pt x="871" y="1982"/>
                </a:lnTo>
                <a:lnTo>
                  <a:pt x="876" y="1980"/>
                </a:lnTo>
                <a:lnTo>
                  <a:pt x="883" y="1972"/>
                </a:lnTo>
                <a:lnTo>
                  <a:pt x="890" y="1962"/>
                </a:lnTo>
                <a:lnTo>
                  <a:pt x="905" y="1947"/>
                </a:lnTo>
                <a:lnTo>
                  <a:pt x="916" y="1945"/>
                </a:lnTo>
                <a:lnTo>
                  <a:pt x="925" y="1947"/>
                </a:lnTo>
                <a:lnTo>
                  <a:pt x="930" y="1954"/>
                </a:lnTo>
                <a:lnTo>
                  <a:pt x="933" y="1958"/>
                </a:lnTo>
                <a:lnTo>
                  <a:pt x="952" y="1967"/>
                </a:lnTo>
                <a:lnTo>
                  <a:pt x="952" y="1950"/>
                </a:lnTo>
                <a:lnTo>
                  <a:pt x="963" y="1939"/>
                </a:lnTo>
                <a:lnTo>
                  <a:pt x="974" y="1933"/>
                </a:lnTo>
                <a:lnTo>
                  <a:pt x="981" y="1925"/>
                </a:lnTo>
                <a:lnTo>
                  <a:pt x="989" y="1922"/>
                </a:lnTo>
                <a:lnTo>
                  <a:pt x="996" y="1921"/>
                </a:lnTo>
                <a:lnTo>
                  <a:pt x="1097" y="1921"/>
                </a:lnTo>
                <a:lnTo>
                  <a:pt x="1091" y="1932"/>
                </a:lnTo>
                <a:lnTo>
                  <a:pt x="1086" y="1955"/>
                </a:lnTo>
                <a:lnTo>
                  <a:pt x="1085" y="1965"/>
                </a:lnTo>
                <a:lnTo>
                  <a:pt x="1081" y="1974"/>
                </a:lnTo>
                <a:lnTo>
                  <a:pt x="1073" y="1985"/>
                </a:lnTo>
                <a:lnTo>
                  <a:pt x="1072" y="1992"/>
                </a:lnTo>
                <a:lnTo>
                  <a:pt x="1070" y="2010"/>
                </a:lnTo>
                <a:lnTo>
                  <a:pt x="1068" y="2023"/>
                </a:lnTo>
                <a:lnTo>
                  <a:pt x="1063" y="2035"/>
                </a:lnTo>
                <a:lnTo>
                  <a:pt x="1061" y="2046"/>
                </a:lnTo>
                <a:lnTo>
                  <a:pt x="1064" y="2056"/>
                </a:lnTo>
                <a:lnTo>
                  <a:pt x="1073" y="2063"/>
                </a:lnTo>
                <a:lnTo>
                  <a:pt x="1120" y="2075"/>
                </a:lnTo>
                <a:lnTo>
                  <a:pt x="1168" y="2079"/>
                </a:lnTo>
                <a:lnTo>
                  <a:pt x="1227" y="2068"/>
                </a:lnTo>
                <a:lnTo>
                  <a:pt x="1281" y="2012"/>
                </a:lnTo>
                <a:lnTo>
                  <a:pt x="1319" y="1957"/>
                </a:lnTo>
                <a:lnTo>
                  <a:pt x="1340" y="1931"/>
                </a:lnTo>
                <a:lnTo>
                  <a:pt x="1360" y="1913"/>
                </a:lnTo>
                <a:lnTo>
                  <a:pt x="1367" y="1901"/>
                </a:lnTo>
                <a:lnTo>
                  <a:pt x="1366" y="1890"/>
                </a:lnTo>
                <a:lnTo>
                  <a:pt x="1360" y="1877"/>
                </a:lnTo>
                <a:lnTo>
                  <a:pt x="1359" y="1862"/>
                </a:lnTo>
                <a:lnTo>
                  <a:pt x="1364" y="1838"/>
                </a:lnTo>
                <a:lnTo>
                  <a:pt x="1369" y="1827"/>
                </a:lnTo>
                <a:lnTo>
                  <a:pt x="1378" y="1819"/>
                </a:lnTo>
                <a:lnTo>
                  <a:pt x="1388" y="1814"/>
                </a:lnTo>
                <a:lnTo>
                  <a:pt x="1401" y="1800"/>
                </a:lnTo>
                <a:lnTo>
                  <a:pt x="1404" y="1792"/>
                </a:lnTo>
                <a:lnTo>
                  <a:pt x="1404" y="1782"/>
                </a:lnTo>
                <a:lnTo>
                  <a:pt x="1402" y="1773"/>
                </a:lnTo>
                <a:lnTo>
                  <a:pt x="1401" y="1762"/>
                </a:lnTo>
                <a:lnTo>
                  <a:pt x="1404" y="1753"/>
                </a:lnTo>
                <a:lnTo>
                  <a:pt x="1411" y="1742"/>
                </a:lnTo>
                <a:lnTo>
                  <a:pt x="1415" y="1738"/>
                </a:lnTo>
                <a:lnTo>
                  <a:pt x="1422" y="1736"/>
                </a:lnTo>
                <a:lnTo>
                  <a:pt x="1429" y="1732"/>
                </a:lnTo>
                <a:lnTo>
                  <a:pt x="1437" y="1724"/>
                </a:lnTo>
                <a:lnTo>
                  <a:pt x="1447" y="1702"/>
                </a:lnTo>
                <a:lnTo>
                  <a:pt x="1456" y="1688"/>
                </a:lnTo>
                <a:lnTo>
                  <a:pt x="1469" y="1675"/>
                </a:lnTo>
                <a:lnTo>
                  <a:pt x="1509" y="1648"/>
                </a:lnTo>
                <a:lnTo>
                  <a:pt x="1574" y="1590"/>
                </a:lnTo>
                <a:lnTo>
                  <a:pt x="1578" y="1575"/>
                </a:lnTo>
                <a:lnTo>
                  <a:pt x="1591" y="1501"/>
                </a:lnTo>
                <a:lnTo>
                  <a:pt x="1618" y="1451"/>
                </a:lnTo>
                <a:lnTo>
                  <a:pt x="1627" y="1426"/>
                </a:lnTo>
                <a:lnTo>
                  <a:pt x="1631" y="1407"/>
                </a:lnTo>
                <a:lnTo>
                  <a:pt x="1630" y="1394"/>
                </a:lnTo>
                <a:lnTo>
                  <a:pt x="1610" y="1359"/>
                </a:lnTo>
                <a:lnTo>
                  <a:pt x="1622" y="1320"/>
                </a:lnTo>
                <a:lnTo>
                  <a:pt x="1615" y="1303"/>
                </a:lnTo>
                <a:lnTo>
                  <a:pt x="1618" y="1289"/>
                </a:lnTo>
                <a:lnTo>
                  <a:pt x="1622" y="1277"/>
                </a:lnTo>
                <a:lnTo>
                  <a:pt x="1628" y="1265"/>
                </a:lnTo>
                <a:lnTo>
                  <a:pt x="1641" y="1250"/>
                </a:lnTo>
                <a:lnTo>
                  <a:pt x="1647" y="1245"/>
                </a:lnTo>
                <a:lnTo>
                  <a:pt x="1661" y="1231"/>
                </a:lnTo>
                <a:lnTo>
                  <a:pt x="1663" y="1207"/>
                </a:lnTo>
                <a:lnTo>
                  <a:pt x="1656" y="118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13"/>
          <p:cNvSpPr>
            <a:spLocks/>
          </p:cNvSpPr>
          <p:nvPr/>
        </p:nvSpPr>
        <p:spPr bwMode="auto">
          <a:xfrm>
            <a:off x="11274694" y="1762319"/>
            <a:ext cx="665085" cy="1077606"/>
          </a:xfrm>
          <a:custGeom>
            <a:avLst/>
            <a:gdLst>
              <a:gd name="T0" fmla="*/ 1184 w 1184"/>
              <a:gd name="T1" fmla="*/ 1379 h 1921"/>
              <a:gd name="T2" fmla="*/ 1112 w 1184"/>
              <a:gd name="T3" fmla="*/ 1268 h 1921"/>
              <a:gd name="T4" fmla="*/ 896 w 1184"/>
              <a:gd name="T5" fmla="*/ 1101 h 1921"/>
              <a:gd name="T6" fmla="*/ 830 w 1184"/>
              <a:gd name="T7" fmla="*/ 1006 h 1921"/>
              <a:gd name="T8" fmla="*/ 811 w 1184"/>
              <a:gd name="T9" fmla="*/ 960 h 1921"/>
              <a:gd name="T10" fmla="*/ 783 w 1184"/>
              <a:gd name="T11" fmla="*/ 855 h 1921"/>
              <a:gd name="T12" fmla="*/ 802 w 1184"/>
              <a:gd name="T13" fmla="*/ 764 h 1921"/>
              <a:gd name="T14" fmla="*/ 806 w 1184"/>
              <a:gd name="T15" fmla="*/ 724 h 1921"/>
              <a:gd name="T16" fmla="*/ 769 w 1184"/>
              <a:gd name="T17" fmla="*/ 697 h 1921"/>
              <a:gd name="T18" fmla="*/ 697 w 1184"/>
              <a:gd name="T19" fmla="*/ 697 h 1921"/>
              <a:gd name="T20" fmla="*/ 679 w 1184"/>
              <a:gd name="T21" fmla="*/ 623 h 1921"/>
              <a:gd name="T22" fmla="*/ 573 w 1184"/>
              <a:gd name="T23" fmla="*/ 550 h 1921"/>
              <a:gd name="T24" fmla="*/ 491 w 1184"/>
              <a:gd name="T25" fmla="*/ 511 h 1921"/>
              <a:gd name="T26" fmla="*/ 414 w 1184"/>
              <a:gd name="T27" fmla="*/ 481 h 1921"/>
              <a:gd name="T28" fmla="*/ 354 w 1184"/>
              <a:gd name="T29" fmla="*/ 501 h 1921"/>
              <a:gd name="T30" fmla="*/ 356 w 1184"/>
              <a:gd name="T31" fmla="*/ 446 h 1921"/>
              <a:gd name="T32" fmla="*/ 375 w 1184"/>
              <a:gd name="T33" fmla="*/ 360 h 1921"/>
              <a:gd name="T34" fmla="*/ 384 w 1184"/>
              <a:gd name="T35" fmla="*/ 270 h 1921"/>
              <a:gd name="T36" fmla="*/ 254 w 1184"/>
              <a:gd name="T37" fmla="*/ 246 h 1921"/>
              <a:gd name="T38" fmla="*/ 242 w 1184"/>
              <a:gd name="T39" fmla="*/ 194 h 1921"/>
              <a:gd name="T40" fmla="*/ 235 w 1184"/>
              <a:gd name="T41" fmla="*/ 142 h 1921"/>
              <a:gd name="T42" fmla="*/ 184 w 1184"/>
              <a:gd name="T43" fmla="*/ 114 h 1921"/>
              <a:gd name="T44" fmla="*/ 223 w 1184"/>
              <a:gd name="T45" fmla="*/ 0 h 1921"/>
              <a:gd name="T46" fmla="*/ 117 w 1184"/>
              <a:gd name="T47" fmla="*/ 163 h 1921"/>
              <a:gd name="T48" fmla="*/ 89 w 1184"/>
              <a:gd name="T49" fmla="*/ 268 h 1921"/>
              <a:gd name="T50" fmla="*/ 56 w 1184"/>
              <a:gd name="T51" fmla="*/ 400 h 1921"/>
              <a:gd name="T52" fmla="*/ 27 w 1184"/>
              <a:gd name="T53" fmla="*/ 453 h 1921"/>
              <a:gd name="T54" fmla="*/ 88 w 1184"/>
              <a:gd name="T55" fmla="*/ 468 h 1921"/>
              <a:gd name="T56" fmla="*/ 131 w 1184"/>
              <a:gd name="T57" fmla="*/ 538 h 1921"/>
              <a:gd name="T58" fmla="*/ 47 w 1184"/>
              <a:gd name="T59" fmla="*/ 746 h 1921"/>
              <a:gd name="T60" fmla="*/ 7 w 1184"/>
              <a:gd name="T61" fmla="*/ 752 h 1921"/>
              <a:gd name="T62" fmla="*/ 72 w 1184"/>
              <a:gd name="T63" fmla="*/ 838 h 1921"/>
              <a:gd name="T64" fmla="*/ 197 w 1184"/>
              <a:gd name="T65" fmla="*/ 911 h 1921"/>
              <a:gd name="T66" fmla="*/ 226 w 1184"/>
              <a:gd name="T67" fmla="*/ 925 h 1921"/>
              <a:gd name="T68" fmla="*/ 456 w 1184"/>
              <a:gd name="T69" fmla="*/ 1106 h 1921"/>
              <a:gd name="T70" fmla="*/ 514 w 1184"/>
              <a:gd name="T71" fmla="*/ 1190 h 1921"/>
              <a:gd name="T72" fmla="*/ 505 w 1184"/>
              <a:gd name="T73" fmla="*/ 1258 h 1921"/>
              <a:gd name="T74" fmla="*/ 415 w 1184"/>
              <a:gd name="T75" fmla="*/ 1286 h 1921"/>
              <a:gd name="T76" fmla="*/ 361 w 1184"/>
              <a:gd name="T77" fmla="*/ 1333 h 1921"/>
              <a:gd name="T78" fmla="*/ 365 w 1184"/>
              <a:gd name="T79" fmla="*/ 1474 h 1921"/>
              <a:gd name="T80" fmla="*/ 387 w 1184"/>
              <a:gd name="T81" fmla="*/ 1621 h 1921"/>
              <a:gd name="T82" fmla="*/ 417 w 1184"/>
              <a:gd name="T83" fmla="*/ 1714 h 1921"/>
              <a:gd name="T84" fmla="*/ 638 w 1184"/>
              <a:gd name="T85" fmla="*/ 1743 h 1921"/>
              <a:gd name="T86" fmla="*/ 776 w 1184"/>
              <a:gd name="T87" fmla="*/ 1709 h 1921"/>
              <a:gd name="T88" fmla="*/ 885 w 1184"/>
              <a:gd name="T89" fmla="*/ 1825 h 1921"/>
              <a:gd name="T90" fmla="*/ 916 w 1184"/>
              <a:gd name="T91" fmla="*/ 1921 h 1921"/>
              <a:gd name="T92" fmla="*/ 983 w 1184"/>
              <a:gd name="T93" fmla="*/ 1890 h 1921"/>
              <a:gd name="T94" fmla="*/ 1089 w 1184"/>
              <a:gd name="T95" fmla="*/ 1868 h 1921"/>
              <a:gd name="T96" fmla="*/ 1121 w 1184"/>
              <a:gd name="T97" fmla="*/ 1792 h 1921"/>
              <a:gd name="T98" fmla="*/ 1158 w 1184"/>
              <a:gd name="T99" fmla="*/ 1785 h 1921"/>
              <a:gd name="T100" fmla="*/ 1164 w 1184"/>
              <a:gd name="T101" fmla="*/ 1679 h 1921"/>
              <a:gd name="T102" fmla="*/ 1151 w 1184"/>
              <a:gd name="T103" fmla="*/ 1611 h 1921"/>
              <a:gd name="T104" fmla="*/ 1158 w 1184"/>
              <a:gd name="T105" fmla="*/ 1417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4" h="1921">
                <a:moveTo>
                  <a:pt x="1158" y="1417"/>
                </a:moveTo>
                <a:lnTo>
                  <a:pt x="1170" y="1393"/>
                </a:lnTo>
                <a:lnTo>
                  <a:pt x="1178" y="1386"/>
                </a:lnTo>
                <a:lnTo>
                  <a:pt x="1184" y="1379"/>
                </a:lnTo>
                <a:lnTo>
                  <a:pt x="1184" y="1371"/>
                </a:lnTo>
                <a:lnTo>
                  <a:pt x="1178" y="1361"/>
                </a:lnTo>
                <a:lnTo>
                  <a:pt x="1164" y="1346"/>
                </a:lnTo>
                <a:lnTo>
                  <a:pt x="1112" y="1268"/>
                </a:lnTo>
                <a:lnTo>
                  <a:pt x="1065" y="1215"/>
                </a:lnTo>
                <a:lnTo>
                  <a:pt x="967" y="1141"/>
                </a:lnTo>
                <a:lnTo>
                  <a:pt x="940" y="1129"/>
                </a:lnTo>
                <a:lnTo>
                  <a:pt x="896" y="1101"/>
                </a:lnTo>
                <a:lnTo>
                  <a:pt x="876" y="1064"/>
                </a:lnTo>
                <a:lnTo>
                  <a:pt x="857" y="1025"/>
                </a:lnTo>
                <a:lnTo>
                  <a:pt x="839" y="1011"/>
                </a:lnTo>
                <a:lnTo>
                  <a:pt x="830" y="1006"/>
                </a:lnTo>
                <a:lnTo>
                  <a:pt x="819" y="997"/>
                </a:lnTo>
                <a:lnTo>
                  <a:pt x="814" y="988"/>
                </a:lnTo>
                <a:lnTo>
                  <a:pt x="811" y="973"/>
                </a:lnTo>
                <a:lnTo>
                  <a:pt x="811" y="960"/>
                </a:lnTo>
                <a:lnTo>
                  <a:pt x="802" y="916"/>
                </a:lnTo>
                <a:lnTo>
                  <a:pt x="788" y="886"/>
                </a:lnTo>
                <a:lnTo>
                  <a:pt x="783" y="867"/>
                </a:lnTo>
                <a:lnTo>
                  <a:pt x="783" y="855"/>
                </a:lnTo>
                <a:lnTo>
                  <a:pt x="787" y="836"/>
                </a:lnTo>
                <a:lnTo>
                  <a:pt x="778" y="822"/>
                </a:lnTo>
                <a:lnTo>
                  <a:pt x="781" y="812"/>
                </a:lnTo>
                <a:lnTo>
                  <a:pt x="802" y="764"/>
                </a:lnTo>
                <a:lnTo>
                  <a:pt x="815" y="743"/>
                </a:lnTo>
                <a:lnTo>
                  <a:pt x="820" y="736"/>
                </a:lnTo>
                <a:lnTo>
                  <a:pt x="815" y="728"/>
                </a:lnTo>
                <a:lnTo>
                  <a:pt x="806" y="724"/>
                </a:lnTo>
                <a:lnTo>
                  <a:pt x="786" y="710"/>
                </a:lnTo>
                <a:lnTo>
                  <a:pt x="778" y="700"/>
                </a:lnTo>
                <a:lnTo>
                  <a:pt x="777" y="695"/>
                </a:lnTo>
                <a:lnTo>
                  <a:pt x="769" y="697"/>
                </a:lnTo>
                <a:lnTo>
                  <a:pt x="756" y="702"/>
                </a:lnTo>
                <a:lnTo>
                  <a:pt x="733" y="708"/>
                </a:lnTo>
                <a:lnTo>
                  <a:pt x="713" y="703"/>
                </a:lnTo>
                <a:lnTo>
                  <a:pt x="697" y="697"/>
                </a:lnTo>
                <a:lnTo>
                  <a:pt x="690" y="690"/>
                </a:lnTo>
                <a:lnTo>
                  <a:pt x="688" y="682"/>
                </a:lnTo>
                <a:lnTo>
                  <a:pt x="709" y="631"/>
                </a:lnTo>
                <a:lnTo>
                  <a:pt x="679" y="623"/>
                </a:lnTo>
                <a:lnTo>
                  <a:pt x="648" y="623"/>
                </a:lnTo>
                <a:lnTo>
                  <a:pt x="637" y="614"/>
                </a:lnTo>
                <a:lnTo>
                  <a:pt x="594" y="576"/>
                </a:lnTo>
                <a:lnTo>
                  <a:pt x="573" y="550"/>
                </a:lnTo>
                <a:lnTo>
                  <a:pt x="532" y="516"/>
                </a:lnTo>
                <a:lnTo>
                  <a:pt x="516" y="510"/>
                </a:lnTo>
                <a:lnTo>
                  <a:pt x="505" y="509"/>
                </a:lnTo>
                <a:lnTo>
                  <a:pt x="491" y="511"/>
                </a:lnTo>
                <a:lnTo>
                  <a:pt x="478" y="510"/>
                </a:lnTo>
                <a:lnTo>
                  <a:pt x="447" y="489"/>
                </a:lnTo>
                <a:lnTo>
                  <a:pt x="429" y="482"/>
                </a:lnTo>
                <a:lnTo>
                  <a:pt x="414" y="481"/>
                </a:lnTo>
                <a:lnTo>
                  <a:pt x="401" y="486"/>
                </a:lnTo>
                <a:lnTo>
                  <a:pt x="394" y="494"/>
                </a:lnTo>
                <a:lnTo>
                  <a:pt x="376" y="510"/>
                </a:lnTo>
                <a:lnTo>
                  <a:pt x="354" y="501"/>
                </a:lnTo>
                <a:lnTo>
                  <a:pt x="336" y="519"/>
                </a:lnTo>
                <a:lnTo>
                  <a:pt x="345" y="473"/>
                </a:lnTo>
                <a:lnTo>
                  <a:pt x="353" y="461"/>
                </a:lnTo>
                <a:lnTo>
                  <a:pt x="356" y="446"/>
                </a:lnTo>
                <a:lnTo>
                  <a:pt x="357" y="427"/>
                </a:lnTo>
                <a:lnTo>
                  <a:pt x="361" y="409"/>
                </a:lnTo>
                <a:lnTo>
                  <a:pt x="371" y="377"/>
                </a:lnTo>
                <a:lnTo>
                  <a:pt x="375" y="360"/>
                </a:lnTo>
                <a:lnTo>
                  <a:pt x="370" y="335"/>
                </a:lnTo>
                <a:lnTo>
                  <a:pt x="378" y="302"/>
                </a:lnTo>
                <a:lnTo>
                  <a:pt x="385" y="285"/>
                </a:lnTo>
                <a:lnTo>
                  <a:pt x="384" y="270"/>
                </a:lnTo>
                <a:lnTo>
                  <a:pt x="362" y="268"/>
                </a:lnTo>
                <a:lnTo>
                  <a:pt x="350" y="276"/>
                </a:lnTo>
                <a:lnTo>
                  <a:pt x="335" y="274"/>
                </a:lnTo>
                <a:lnTo>
                  <a:pt x="254" y="246"/>
                </a:lnTo>
                <a:lnTo>
                  <a:pt x="230" y="235"/>
                </a:lnTo>
                <a:lnTo>
                  <a:pt x="225" y="223"/>
                </a:lnTo>
                <a:lnTo>
                  <a:pt x="226" y="214"/>
                </a:lnTo>
                <a:lnTo>
                  <a:pt x="242" y="194"/>
                </a:lnTo>
                <a:lnTo>
                  <a:pt x="245" y="184"/>
                </a:lnTo>
                <a:lnTo>
                  <a:pt x="245" y="175"/>
                </a:lnTo>
                <a:lnTo>
                  <a:pt x="236" y="154"/>
                </a:lnTo>
                <a:lnTo>
                  <a:pt x="235" y="142"/>
                </a:lnTo>
                <a:lnTo>
                  <a:pt x="234" y="106"/>
                </a:lnTo>
                <a:lnTo>
                  <a:pt x="216" y="108"/>
                </a:lnTo>
                <a:lnTo>
                  <a:pt x="199" y="114"/>
                </a:lnTo>
                <a:lnTo>
                  <a:pt x="184" y="114"/>
                </a:lnTo>
                <a:lnTo>
                  <a:pt x="174" y="108"/>
                </a:lnTo>
                <a:lnTo>
                  <a:pt x="172" y="99"/>
                </a:lnTo>
                <a:lnTo>
                  <a:pt x="176" y="82"/>
                </a:lnTo>
                <a:lnTo>
                  <a:pt x="223" y="0"/>
                </a:lnTo>
                <a:lnTo>
                  <a:pt x="125" y="53"/>
                </a:lnTo>
                <a:lnTo>
                  <a:pt x="133" y="71"/>
                </a:lnTo>
                <a:lnTo>
                  <a:pt x="131" y="104"/>
                </a:lnTo>
                <a:lnTo>
                  <a:pt x="117" y="163"/>
                </a:lnTo>
                <a:lnTo>
                  <a:pt x="117" y="185"/>
                </a:lnTo>
                <a:lnTo>
                  <a:pt x="113" y="205"/>
                </a:lnTo>
                <a:lnTo>
                  <a:pt x="101" y="240"/>
                </a:lnTo>
                <a:lnTo>
                  <a:pt x="89" y="268"/>
                </a:lnTo>
                <a:lnTo>
                  <a:pt x="82" y="291"/>
                </a:lnTo>
                <a:lnTo>
                  <a:pt x="83" y="315"/>
                </a:lnTo>
                <a:lnTo>
                  <a:pt x="66" y="371"/>
                </a:lnTo>
                <a:lnTo>
                  <a:pt x="56" y="400"/>
                </a:lnTo>
                <a:lnTo>
                  <a:pt x="0" y="457"/>
                </a:lnTo>
                <a:lnTo>
                  <a:pt x="2" y="467"/>
                </a:lnTo>
                <a:lnTo>
                  <a:pt x="13" y="458"/>
                </a:lnTo>
                <a:lnTo>
                  <a:pt x="27" y="453"/>
                </a:lnTo>
                <a:lnTo>
                  <a:pt x="47" y="451"/>
                </a:lnTo>
                <a:lnTo>
                  <a:pt x="59" y="458"/>
                </a:lnTo>
                <a:lnTo>
                  <a:pt x="72" y="468"/>
                </a:lnTo>
                <a:lnTo>
                  <a:pt x="88" y="468"/>
                </a:lnTo>
                <a:lnTo>
                  <a:pt x="100" y="489"/>
                </a:lnTo>
                <a:lnTo>
                  <a:pt x="107" y="496"/>
                </a:lnTo>
                <a:lnTo>
                  <a:pt x="120" y="510"/>
                </a:lnTo>
                <a:lnTo>
                  <a:pt x="131" y="538"/>
                </a:lnTo>
                <a:lnTo>
                  <a:pt x="130" y="599"/>
                </a:lnTo>
                <a:lnTo>
                  <a:pt x="111" y="665"/>
                </a:lnTo>
                <a:lnTo>
                  <a:pt x="86" y="712"/>
                </a:lnTo>
                <a:lnTo>
                  <a:pt x="47" y="746"/>
                </a:lnTo>
                <a:lnTo>
                  <a:pt x="33" y="756"/>
                </a:lnTo>
                <a:lnTo>
                  <a:pt x="8" y="750"/>
                </a:lnTo>
                <a:lnTo>
                  <a:pt x="7" y="750"/>
                </a:lnTo>
                <a:lnTo>
                  <a:pt x="7" y="752"/>
                </a:lnTo>
                <a:lnTo>
                  <a:pt x="5" y="814"/>
                </a:lnTo>
                <a:lnTo>
                  <a:pt x="33" y="824"/>
                </a:lnTo>
                <a:lnTo>
                  <a:pt x="40" y="830"/>
                </a:lnTo>
                <a:lnTo>
                  <a:pt x="72" y="838"/>
                </a:lnTo>
                <a:lnTo>
                  <a:pt x="126" y="865"/>
                </a:lnTo>
                <a:lnTo>
                  <a:pt x="141" y="883"/>
                </a:lnTo>
                <a:lnTo>
                  <a:pt x="159" y="903"/>
                </a:lnTo>
                <a:lnTo>
                  <a:pt x="197" y="911"/>
                </a:lnTo>
                <a:lnTo>
                  <a:pt x="201" y="921"/>
                </a:lnTo>
                <a:lnTo>
                  <a:pt x="205" y="924"/>
                </a:lnTo>
                <a:lnTo>
                  <a:pt x="213" y="923"/>
                </a:lnTo>
                <a:lnTo>
                  <a:pt x="226" y="925"/>
                </a:lnTo>
                <a:lnTo>
                  <a:pt x="244" y="934"/>
                </a:lnTo>
                <a:lnTo>
                  <a:pt x="252" y="979"/>
                </a:lnTo>
                <a:lnTo>
                  <a:pt x="280" y="1022"/>
                </a:lnTo>
                <a:lnTo>
                  <a:pt x="456" y="1106"/>
                </a:lnTo>
                <a:lnTo>
                  <a:pt x="501" y="1137"/>
                </a:lnTo>
                <a:lnTo>
                  <a:pt x="491" y="1156"/>
                </a:lnTo>
                <a:lnTo>
                  <a:pt x="495" y="1164"/>
                </a:lnTo>
                <a:lnTo>
                  <a:pt x="514" y="1190"/>
                </a:lnTo>
                <a:lnTo>
                  <a:pt x="516" y="1197"/>
                </a:lnTo>
                <a:lnTo>
                  <a:pt x="512" y="1204"/>
                </a:lnTo>
                <a:lnTo>
                  <a:pt x="508" y="1208"/>
                </a:lnTo>
                <a:lnTo>
                  <a:pt x="505" y="1258"/>
                </a:lnTo>
                <a:lnTo>
                  <a:pt x="493" y="1266"/>
                </a:lnTo>
                <a:lnTo>
                  <a:pt x="443" y="1281"/>
                </a:lnTo>
                <a:lnTo>
                  <a:pt x="427" y="1282"/>
                </a:lnTo>
                <a:lnTo>
                  <a:pt x="415" y="1286"/>
                </a:lnTo>
                <a:lnTo>
                  <a:pt x="402" y="1296"/>
                </a:lnTo>
                <a:lnTo>
                  <a:pt x="380" y="1318"/>
                </a:lnTo>
                <a:lnTo>
                  <a:pt x="370" y="1325"/>
                </a:lnTo>
                <a:lnTo>
                  <a:pt x="361" y="1333"/>
                </a:lnTo>
                <a:lnTo>
                  <a:pt x="354" y="1343"/>
                </a:lnTo>
                <a:lnTo>
                  <a:pt x="351" y="1382"/>
                </a:lnTo>
                <a:lnTo>
                  <a:pt x="370" y="1447"/>
                </a:lnTo>
                <a:lnTo>
                  <a:pt x="365" y="1474"/>
                </a:lnTo>
                <a:lnTo>
                  <a:pt x="365" y="1489"/>
                </a:lnTo>
                <a:lnTo>
                  <a:pt x="367" y="1511"/>
                </a:lnTo>
                <a:lnTo>
                  <a:pt x="387" y="1577"/>
                </a:lnTo>
                <a:lnTo>
                  <a:pt x="387" y="1621"/>
                </a:lnTo>
                <a:lnTo>
                  <a:pt x="393" y="1673"/>
                </a:lnTo>
                <a:lnTo>
                  <a:pt x="400" y="1691"/>
                </a:lnTo>
                <a:lnTo>
                  <a:pt x="406" y="1704"/>
                </a:lnTo>
                <a:lnTo>
                  <a:pt x="417" y="1714"/>
                </a:lnTo>
                <a:lnTo>
                  <a:pt x="460" y="1734"/>
                </a:lnTo>
                <a:lnTo>
                  <a:pt x="493" y="1756"/>
                </a:lnTo>
                <a:lnTo>
                  <a:pt x="531" y="1796"/>
                </a:lnTo>
                <a:lnTo>
                  <a:pt x="638" y="1743"/>
                </a:lnTo>
                <a:lnTo>
                  <a:pt x="682" y="1730"/>
                </a:lnTo>
                <a:lnTo>
                  <a:pt x="739" y="1710"/>
                </a:lnTo>
                <a:lnTo>
                  <a:pt x="761" y="1709"/>
                </a:lnTo>
                <a:lnTo>
                  <a:pt x="776" y="1709"/>
                </a:lnTo>
                <a:lnTo>
                  <a:pt x="796" y="1727"/>
                </a:lnTo>
                <a:lnTo>
                  <a:pt x="833" y="1755"/>
                </a:lnTo>
                <a:lnTo>
                  <a:pt x="863" y="1803"/>
                </a:lnTo>
                <a:lnTo>
                  <a:pt x="885" y="1825"/>
                </a:lnTo>
                <a:lnTo>
                  <a:pt x="899" y="1835"/>
                </a:lnTo>
                <a:lnTo>
                  <a:pt x="911" y="1849"/>
                </a:lnTo>
                <a:lnTo>
                  <a:pt x="917" y="1865"/>
                </a:lnTo>
                <a:lnTo>
                  <a:pt x="916" y="1921"/>
                </a:lnTo>
                <a:lnTo>
                  <a:pt x="942" y="1917"/>
                </a:lnTo>
                <a:lnTo>
                  <a:pt x="951" y="1911"/>
                </a:lnTo>
                <a:lnTo>
                  <a:pt x="972" y="1893"/>
                </a:lnTo>
                <a:lnTo>
                  <a:pt x="983" y="1890"/>
                </a:lnTo>
                <a:lnTo>
                  <a:pt x="1016" y="1892"/>
                </a:lnTo>
                <a:lnTo>
                  <a:pt x="1044" y="1891"/>
                </a:lnTo>
                <a:lnTo>
                  <a:pt x="1067" y="1883"/>
                </a:lnTo>
                <a:lnTo>
                  <a:pt x="1089" y="1868"/>
                </a:lnTo>
                <a:lnTo>
                  <a:pt x="1103" y="1850"/>
                </a:lnTo>
                <a:lnTo>
                  <a:pt x="1115" y="1826"/>
                </a:lnTo>
                <a:lnTo>
                  <a:pt x="1118" y="1800"/>
                </a:lnTo>
                <a:lnTo>
                  <a:pt x="1121" y="1792"/>
                </a:lnTo>
                <a:lnTo>
                  <a:pt x="1125" y="1792"/>
                </a:lnTo>
                <a:lnTo>
                  <a:pt x="1134" y="1796"/>
                </a:lnTo>
                <a:lnTo>
                  <a:pt x="1151" y="1797"/>
                </a:lnTo>
                <a:lnTo>
                  <a:pt x="1158" y="1785"/>
                </a:lnTo>
                <a:lnTo>
                  <a:pt x="1172" y="1745"/>
                </a:lnTo>
                <a:lnTo>
                  <a:pt x="1176" y="1734"/>
                </a:lnTo>
                <a:lnTo>
                  <a:pt x="1173" y="1714"/>
                </a:lnTo>
                <a:lnTo>
                  <a:pt x="1164" y="1679"/>
                </a:lnTo>
                <a:lnTo>
                  <a:pt x="1161" y="1650"/>
                </a:lnTo>
                <a:lnTo>
                  <a:pt x="1161" y="1627"/>
                </a:lnTo>
                <a:lnTo>
                  <a:pt x="1163" y="1623"/>
                </a:lnTo>
                <a:lnTo>
                  <a:pt x="1151" y="1611"/>
                </a:lnTo>
                <a:lnTo>
                  <a:pt x="1140" y="1580"/>
                </a:lnTo>
                <a:lnTo>
                  <a:pt x="1121" y="1461"/>
                </a:lnTo>
                <a:lnTo>
                  <a:pt x="1132" y="1440"/>
                </a:lnTo>
                <a:lnTo>
                  <a:pt x="1158" y="14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5"/>
          <p:cNvSpPr>
            <a:spLocks/>
          </p:cNvSpPr>
          <p:nvPr/>
        </p:nvSpPr>
        <p:spPr bwMode="auto">
          <a:xfrm>
            <a:off x="11951565" y="2908958"/>
            <a:ext cx="1168529" cy="1410990"/>
          </a:xfrm>
          <a:custGeom>
            <a:avLst/>
            <a:gdLst>
              <a:gd name="T0" fmla="*/ 2040 w 2080"/>
              <a:gd name="T1" fmla="*/ 1299 h 2514"/>
              <a:gd name="T2" fmla="*/ 2004 w 2080"/>
              <a:gd name="T3" fmla="*/ 1213 h 2514"/>
              <a:gd name="T4" fmla="*/ 1953 w 2080"/>
              <a:gd name="T5" fmla="*/ 1197 h 2514"/>
              <a:gd name="T6" fmla="*/ 1891 w 2080"/>
              <a:gd name="T7" fmla="*/ 1212 h 2514"/>
              <a:gd name="T8" fmla="*/ 1857 w 2080"/>
              <a:gd name="T9" fmla="*/ 1189 h 2514"/>
              <a:gd name="T10" fmla="*/ 1768 w 2080"/>
              <a:gd name="T11" fmla="*/ 1173 h 2514"/>
              <a:gd name="T12" fmla="*/ 1663 w 2080"/>
              <a:gd name="T13" fmla="*/ 1117 h 2514"/>
              <a:gd name="T14" fmla="*/ 1716 w 2080"/>
              <a:gd name="T15" fmla="*/ 993 h 2514"/>
              <a:gd name="T16" fmla="*/ 1682 w 2080"/>
              <a:gd name="T17" fmla="*/ 950 h 2514"/>
              <a:gd name="T18" fmla="*/ 1681 w 2080"/>
              <a:gd name="T19" fmla="*/ 799 h 2514"/>
              <a:gd name="T20" fmla="*/ 1558 w 2080"/>
              <a:gd name="T21" fmla="*/ 618 h 2514"/>
              <a:gd name="T22" fmla="*/ 1489 w 2080"/>
              <a:gd name="T23" fmla="*/ 570 h 2514"/>
              <a:gd name="T24" fmla="*/ 1429 w 2080"/>
              <a:gd name="T25" fmla="*/ 557 h 2514"/>
              <a:gd name="T26" fmla="*/ 1326 w 2080"/>
              <a:gd name="T27" fmla="*/ 547 h 2514"/>
              <a:gd name="T28" fmla="*/ 1233 w 2080"/>
              <a:gd name="T29" fmla="*/ 629 h 2514"/>
              <a:gd name="T30" fmla="*/ 1071 w 2080"/>
              <a:gd name="T31" fmla="*/ 592 h 2514"/>
              <a:gd name="T32" fmla="*/ 1020 w 2080"/>
              <a:gd name="T33" fmla="*/ 541 h 2514"/>
              <a:gd name="T34" fmla="*/ 910 w 2080"/>
              <a:gd name="T35" fmla="*/ 440 h 2514"/>
              <a:gd name="T36" fmla="*/ 788 w 2080"/>
              <a:gd name="T37" fmla="*/ 350 h 2514"/>
              <a:gd name="T38" fmla="*/ 864 w 2080"/>
              <a:gd name="T39" fmla="*/ 258 h 2514"/>
              <a:gd name="T40" fmla="*/ 834 w 2080"/>
              <a:gd name="T41" fmla="*/ 196 h 2514"/>
              <a:gd name="T42" fmla="*/ 805 w 2080"/>
              <a:gd name="T43" fmla="*/ 161 h 2514"/>
              <a:gd name="T44" fmla="*/ 717 w 2080"/>
              <a:gd name="T45" fmla="*/ 24 h 2514"/>
              <a:gd name="T46" fmla="*/ 659 w 2080"/>
              <a:gd name="T47" fmla="*/ 120 h 2514"/>
              <a:gd name="T48" fmla="*/ 703 w 2080"/>
              <a:gd name="T49" fmla="*/ 310 h 2514"/>
              <a:gd name="T50" fmla="*/ 704 w 2080"/>
              <a:gd name="T51" fmla="*/ 494 h 2514"/>
              <a:gd name="T52" fmla="*/ 684 w 2080"/>
              <a:gd name="T53" fmla="*/ 589 h 2514"/>
              <a:gd name="T54" fmla="*/ 632 w 2080"/>
              <a:gd name="T55" fmla="*/ 762 h 2514"/>
              <a:gd name="T56" fmla="*/ 604 w 2080"/>
              <a:gd name="T57" fmla="*/ 1064 h 2514"/>
              <a:gd name="T58" fmla="*/ 605 w 2080"/>
              <a:gd name="T59" fmla="*/ 1220 h 2514"/>
              <a:gd name="T60" fmla="*/ 231 w 2080"/>
              <a:gd name="T61" fmla="*/ 1548 h 2514"/>
              <a:gd name="T62" fmla="*/ 112 w 2080"/>
              <a:gd name="T63" fmla="*/ 1637 h 2514"/>
              <a:gd name="T64" fmla="*/ 129 w 2080"/>
              <a:gd name="T65" fmla="*/ 1807 h 2514"/>
              <a:gd name="T66" fmla="*/ 6 w 2080"/>
              <a:gd name="T67" fmla="*/ 1961 h 2514"/>
              <a:gd name="T68" fmla="*/ 129 w 2080"/>
              <a:gd name="T69" fmla="*/ 2162 h 2514"/>
              <a:gd name="T70" fmla="*/ 221 w 2080"/>
              <a:gd name="T71" fmla="*/ 2148 h 2514"/>
              <a:gd name="T72" fmla="*/ 285 w 2080"/>
              <a:gd name="T73" fmla="*/ 2255 h 2514"/>
              <a:gd name="T74" fmla="*/ 303 w 2080"/>
              <a:gd name="T75" fmla="*/ 2368 h 2514"/>
              <a:gd name="T76" fmla="*/ 440 w 2080"/>
              <a:gd name="T77" fmla="*/ 2399 h 2514"/>
              <a:gd name="T78" fmla="*/ 567 w 2080"/>
              <a:gd name="T79" fmla="*/ 2491 h 2514"/>
              <a:gd name="T80" fmla="*/ 653 w 2080"/>
              <a:gd name="T81" fmla="*/ 2488 h 2514"/>
              <a:gd name="T82" fmla="*/ 859 w 2080"/>
              <a:gd name="T83" fmla="*/ 2483 h 2514"/>
              <a:gd name="T84" fmla="*/ 912 w 2080"/>
              <a:gd name="T85" fmla="*/ 2408 h 2514"/>
              <a:gd name="T86" fmla="*/ 947 w 2080"/>
              <a:gd name="T87" fmla="*/ 2230 h 2514"/>
              <a:gd name="T88" fmla="*/ 1142 w 2080"/>
              <a:gd name="T89" fmla="*/ 2186 h 2514"/>
              <a:gd name="T90" fmla="*/ 1101 w 2080"/>
              <a:gd name="T91" fmla="*/ 2334 h 2514"/>
              <a:gd name="T92" fmla="*/ 1124 w 2080"/>
              <a:gd name="T93" fmla="*/ 2470 h 2514"/>
              <a:gd name="T94" fmla="*/ 1195 w 2080"/>
              <a:gd name="T95" fmla="*/ 2358 h 2514"/>
              <a:gd name="T96" fmla="*/ 1359 w 2080"/>
              <a:gd name="T97" fmla="*/ 2230 h 2514"/>
              <a:gd name="T98" fmla="*/ 1631 w 2080"/>
              <a:gd name="T99" fmla="*/ 2127 h 2514"/>
              <a:gd name="T100" fmla="*/ 1769 w 2080"/>
              <a:gd name="T101" fmla="*/ 2001 h 2514"/>
              <a:gd name="T102" fmla="*/ 1796 w 2080"/>
              <a:gd name="T103" fmla="*/ 1891 h 2514"/>
              <a:gd name="T104" fmla="*/ 1787 w 2080"/>
              <a:gd name="T105" fmla="*/ 1704 h 2514"/>
              <a:gd name="T106" fmla="*/ 1844 w 2080"/>
              <a:gd name="T107" fmla="*/ 1677 h 2514"/>
              <a:gd name="T108" fmla="*/ 1994 w 2080"/>
              <a:gd name="T109" fmla="*/ 1723 h 2514"/>
              <a:gd name="T110" fmla="*/ 2080 w 2080"/>
              <a:gd name="T111" fmla="*/ 1439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80" h="2514">
                <a:moveTo>
                  <a:pt x="2070" y="1404"/>
                </a:moveTo>
                <a:lnTo>
                  <a:pt x="2069" y="1390"/>
                </a:lnTo>
                <a:lnTo>
                  <a:pt x="2071" y="1376"/>
                </a:lnTo>
                <a:lnTo>
                  <a:pt x="2079" y="1354"/>
                </a:lnTo>
                <a:lnTo>
                  <a:pt x="2052" y="1280"/>
                </a:lnTo>
                <a:lnTo>
                  <a:pt x="2044" y="1295"/>
                </a:lnTo>
                <a:lnTo>
                  <a:pt x="2040" y="1299"/>
                </a:lnTo>
                <a:lnTo>
                  <a:pt x="2034" y="1306"/>
                </a:lnTo>
                <a:lnTo>
                  <a:pt x="2028" y="1310"/>
                </a:lnTo>
                <a:lnTo>
                  <a:pt x="2009" y="1312"/>
                </a:lnTo>
                <a:lnTo>
                  <a:pt x="2004" y="1285"/>
                </a:lnTo>
                <a:lnTo>
                  <a:pt x="2009" y="1254"/>
                </a:lnTo>
                <a:lnTo>
                  <a:pt x="2008" y="1237"/>
                </a:lnTo>
                <a:lnTo>
                  <a:pt x="2004" y="1213"/>
                </a:lnTo>
                <a:lnTo>
                  <a:pt x="2000" y="1202"/>
                </a:lnTo>
                <a:lnTo>
                  <a:pt x="1994" y="1194"/>
                </a:lnTo>
                <a:lnTo>
                  <a:pt x="1988" y="1192"/>
                </a:lnTo>
                <a:lnTo>
                  <a:pt x="1979" y="1190"/>
                </a:lnTo>
                <a:lnTo>
                  <a:pt x="1971" y="1191"/>
                </a:lnTo>
                <a:lnTo>
                  <a:pt x="1965" y="1192"/>
                </a:lnTo>
                <a:lnTo>
                  <a:pt x="1953" y="1197"/>
                </a:lnTo>
                <a:lnTo>
                  <a:pt x="1925" y="1202"/>
                </a:lnTo>
                <a:lnTo>
                  <a:pt x="1916" y="1201"/>
                </a:lnTo>
                <a:lnTo>
                  <a:pt x="1908" y="1199"/>
                </a:lnTo>
                <a:lnTo>
                  <a:pt x="1903" y="1199"/>
                </a:lnTo>
                <a:lnTo>
                  <a:pt x="1898" y="1200"/>
                </a:lnTo>
                <a:lnTo>
                  <a:pt x="1895" y="1203"/>
                </a:lnTo>
                <a:lnTo>
                  <a:pt x="1891" y="1212"/>
                </a:lnTo>
                <a:lnTo>
                  <a:pt x="1888" y="1218"/>
                </a:lnTo>
                <a:lnTo>
                  <a:pt x="1883" y="1221"/>
                </a:lnTo>
                <a:lnTo>
                  <a:pt x="1880" y="1217"/>
                </a:lnTo>
                <a:lnTo>
                  <a:pt x="1875" y="1202"/>
                </a:lnTo>
                <a:lnTo>
                  <a:pt x="1871" y="1192"/>
                </a:lnTo>
                <a:lnTo>
                  <a:pt x="1864" y="1189"/>
                </a:lnTo>
                <a:lnTo>
                  <a:pt x="1857" y="1189"/>
                </a:lnTo>
                <a:lnTo>
                  <a:pt x="1849" y="1190"/>
                </a:lnTo>
                <a:lnTo>
                  <a:pt x="1837" y="1190"/>
                </a:lnTo>
                <a:lnTo>
                  <a:pt x="1831" y="1192"/>
                </a:lnTo>
                <a:lnTo>
                  <a:pt x="1825" y="1195"/>
                </a:lnTo>
                <a:lnTo>
                  <a:pt x="1807" y="1204"/>
                </a:lnTo>
                <a:lnTo>
                  <a:pt x="1781" y="1181"/>
                </a:lnTo>
                <a:lnTo>
                  <a:pt x="1768" y="1173"/>
                </a:lnTo>
                <a:lnTo>
                  <a:pt x="1758" y="1162"/>
                </a:lnTo>
                <a:lnTo>
                  <a:pt x="1749" y="1157"/>
                </a:lnTo>
                <a:lnTo>
                  <a:pt x="1724" y="1151"/>
                </a:lnTo>
                <a:lnTo>
                  <a:pt x="1700" y="1148"/>
                </a:lnTo>
                <a:lnTo>
                  <a:pt x="1673" y="1136"/>
                </a:lnTo>
                <a:lnTo>
                  <a:pt x="1670" y="1132"/>
                </a:lnTo>
                <a:lnTo>
                  <a:pt x="1663" y="1117"/>
                </a:lnTo>
                <a:lnTo>
                  <a:pt x="1700" y="1058"/>
                </a:lnTo>
                <a:lnTo>
                  <a:pt x="1714" y="1041"/>
                </a:lnTo>
                <a:lnTo>
                  <a:pt x="1720" y="1027"/>
                </a:lnTo>
                <a:lnTo>
                  <a:pt x="1720" y="1021"/>
                </a:lnTo>
                <a:lnTo>
                  <a:pt x="1717" y="1016"/>
                </a:lnTo>
                <a:lnTo>
                  <a:pt x="1715" y="1009"/>
                </a:lnTo>
                <a:lnTo>
                  <a:pt x="1716" y="993"/>
                </a:lnTo>
                <a:lnTo>
                  <a:pt x="1715" y="985"/>
                </a:lnTo>
                <a:lnTo>
                  <a:pt x="1713" y="981"/>
                </a:lnTo>
                <a:lnTo>
                  <a:pt x="1703" y="975"/>
                </a:lnTo>
                <a:lnTo>
                  <a:pt x="1697" y="971"/>
                </a:lnTo>
                <a:lnTo>
                  <a:pt x="1694" y="966"/>
                </a:lnTo>
                <a:lnTo>
                  <a:pt x="1686" y="955"/>
                </a:lnTo>
                <a:lnTo>
                  <a:pt x="1682" y="950"/>
                </a:lnTo>
                <a:lnTo>
                  <a:pt x="1668" y="930"/>
                </a:lnTo>
                <a:lnTo>
                  <a:pt x="1705" y="885"/>
                </a:lnTo>
                <a:lnTo>
                  <a:pt x="1707" y="827"/>
                </a:lnTo>
                <a:lnTo>
                  <a:pt x="1694" y="821"/>
                </a:lnTo>
                <a:lnTo>
                  <a:pt x="1692" y="819"/>
                </a:lnTo>
                <a:lnTo>
                  <a:pt x="1692" y="812"/>
                </a:lnTo>
                <a:lnTo>
                  <a:pt x="1681" y="799"/>
                </a:lnTo>
                <a:lnTo>
                  <a:pt x="1652" y="754"/>
                </a:lnTo>
                <a:lnTo>
                  <a:pt x="1645" y="732"/>
                </a:lnTo>
                <a:lnTo>
                  <a:pt x="1647" y="720"/>
                </a:lnTo>
                <a:lnTo>
                  <a:pt x="1646" y="705"/>
                </a:lnTo>
                <a:lnTo>
                  <a:pt x="1573" y="646"/>
                </a:lnTo>
                <a:lnTo>
                  <a:pt x="1564" y="633"/>
                </a:lnTo>
                <a:lnTo>
                  <a:pt x="1558" y="618"/>
                </a:lnTo>
                <a:lnTo>
                  <a:pt x="1551" y="585"/>
                </a:lnTo>
                <a:lnTo>
                  <a:pt x="1551" y="579"/>
                </a:lnTo>
                <a:lnTo>
                  <a:pt x="1552" y="574"/>
                </a:lnTo>
                <a:lnTo>
                  <a:pt x="1556" y="564"/>
                </a:lnTo>
                <a:lnTo>
                  <a:pt x="1519" y="556"/>
                </a:lnTo>
                <a:lnTo>
                  <a:pt x="1499" y="562"/>
                </a:lnTo>
                <a:lnTo>
                  <a:pt x="1489" y="570"/>
                </a:lnTo>
                <a:lnTo>
                  <a:pt x="1473" y="565"/>
                </a:lnTo>
                <a:lnTo>
                  <a:pt x="1467" y="564"/>
                </a:lnTo>
                <a:lnTo>
                  <a:pt x="1454" y="564"/>
                </a:lnTo>
                <a:lnTo>
                  <a:pt x="1450" y="563"/>
                </a:lnTo>
                <a:lnTo>
                  <a:pt x="1446" y="562"/>
                </a:lnTo>
                <a:lnTo>
                  <a:pt x="1439" y="558"/>
                </a:lnTo>
                <a:lnTo>
                  <a:pt x="1429" y="557"/>
                </a:lnTo>
                <a:lnTo>
                  <a:pt x="1407" y="557"/>
                </a:lnTo>
                <a:lnTo>
                  <a:pt x="1373" y="553"/>
                </a:lnTo>
                <a:lnTo>
                  <a:pt x="1355" y="554"/>
                </a:lnTo>
                <a:lnTo>
                  <a:pt x="1348" y="553"/>
                </a:lnTo>
                <a:lnTo>
                  <a:pt x="1342" y="550"/>
                </a:lnTo>
                <a:lnTo>
                  <a:pt x="1339" y="549"/>
                </a:lnTo>
                <a:lnTo>
                  <a:pt x="1326" y="547"/>
                </a:lnTo>
                <a:lnTo>
                  <a:pt x="1320" y="548"/>
                </a:lnTo>
                <a:lnTo>
                  <a:pt x="1311" y="557"/>
                </a:lnTo>
                <a:lnTo>
                  <a:pt x="1295" y="581"/>
                </a:lnTo>
                <a:lnTo>
                  <a:pt x="1285" y="627"/>
                </a:lnTo>
                <a:lnTo>
                  <a:pt x="1281" y="634"/>
                </a:lnTo>
                <a:lnTo>
                  <a:pt x="1263" y="632"/>
                </a:lnTo>
                <a:lnTo>
                  <a:pt x="1233" y="629"/>
                </a:lnTo>
                <a:lnTo>
                  <a:pt x="1199" y="633"/>
                </a:lnTo>
                <a:lnTo>
                  <a:pt x="1180" y="629"/>
                </a:lnTo>
                <a:lnTo>
                  <a:pt x="1169" y="626"/>
                </a:lnTo>
                <a:lnTo>
                  <a:pt x="1164" y="616"/>
                </a:lnTo>
                <a:lnTo>
                  <a:pt x="1146" y="605"/>
                </a:lnTo>
                <a:lnTo>
                  <a:pt x="1090" y="597"/>
                </a:lnTo>
                <a:lnTo>
                  <a:pt x="1071" y="592"/>
                </a:lnTo>
                <a:lnTo>
                  <a:pt x="1057" y="587"/>
                </a:lnTo>
                <a:lnTo>
                  <a:pt x="1042" y="576"/>
                </a:lnTo>
                <a:lnTo>
                  <a:pt x="1034" y="570"/>
                </a:lnTo>
                <a:lnTo>
                  <a:pt x="1023" y="553"/>
                </a:lnTo>
                <a:lnTo>
                  <a:pt x="1021" y="549"/>
                </a:lnTo>
                <a:lnTo>
                  <a:pt x="1021" y="546"/>
                </a:lnTo>
                <a:lnTo>
                  <a:pt x="1020" y="541"/>
                </a:lnTo>
                <a:lnTo>
                  <a:pt x="1017" y="535"/>
                </a:lnTo>
                <a:lnTo>
                  <a:pt x="993" y="506"/>
                </a:lnTo>
                <a:lnTo>
                  <a:pt x="968" y="484"/>
                </a:lnTo>
                <a:lnTo>
                  <a:pt x="944" y="472"/>
                </a:lnTo>
                <a:lnTo>
                  <a:pt x="933" y="465"/>
                </a:lnTo>
                <a:lnTo>
                  <a:pt x="925" y="458"/>
                </a:lnTo>
                <a:lnTo>
                  <a:pt x="910" y="440"/>
                </a:lnTo>
                <a:lnTo>
                  <a:pt x="782" y="433"/>
                </a:lnTo>
                <a:lnTo>
                  <a:pt x="783" y="402"/>
                </a:lnTo>
                <a:lnTo>
                  <a:pt x="788" y="397"/>
                </a:lnTo>
                <a:lnTo>
                  <a:pt x="793" y="385"/>
                </a:lnTo>
                <a:lnTo>
                  <a:pt x="792" y="375"/>
                </a:lnTo>
                <a:lnTo>
                  <a:pt x="791" y="365"/>
                </a:lnTo>
                <a:lnTo>
                  <a:pt x="788" y="350"/>
                </a:lnTo>
                <a:lnTo>
                  <a:pt x="789" y="340"/>
                </a:lnTo>
                <a:lnTo>
                  <a:pt x="794" y="330"/>
                </a:lnTo>
                <a:lnTo>
                  <a:pt x="811" y="312"/>
                </a:lnTo>
                <a:lnTo>
                  <a:pt x="816" y="309"/>
                </a:lnTo>
                <a:lnTo>
                  <a:pt x="829" y="301"/>
                </a:lnTo>
                <a:lnTo>
                  <a:pt x="858" y="276"/>
                </a:lnTo>
                <a:lnTo>
                  <a:pt x="864" y="258"/>
                </a:lnTo>
                <a:lnTo>
                  <a:pt x="864" y="240"/>
                </a:lnTo>
                <a:lnTo>
                  <a:pt x="859" y="222"/>
                </a:lnTo>
                <a:lnTo>
                  <a:pt x="854" y="217"/>
                </a:lnTo>
                <a:lnTo>
                  <a:pt x="852" y="213"/>
                </a:lnTo>
                <a:lnTo>
                  <a:pt x="845" y="207"/>
                </a:lnTo>
                <a:lnTo>
                  <a:pt x="842" y="205"/>
                </a:lnTo>
                <a:lnTo>
                  <a:pt x="834" y="196"/>
                </a:lnTo>
                <a:lnTo>
                  <a:pt x="831" y="193"/>
                </a:lnTo>
                <a:lnTo>
                  <a:pt x="826" y="192"/>
                </a:lnTo>
                <a:lnTo>
                  <a:pt x="818" y="191"/>
                </a:lnTo>
                <a:lnTo>
                  <a:pt x="814" y="190"/>
                </a:lnTo>
                <a:lnTo>
                  <a:pt x="810" y="185"/>
                </a:lnTo>
                <a:lnTo>
                  <a:pt x="806" y="180"/>
                </a:lnTo>
                <a:lnTo>
                  <a:pt x="805" y="161"/>
                </a:lnTo>
                <a:lnTo>
                  <a:pt x="762" y="87"/>
                </a:lnTo>
                <a:lnTo>
                  <a:pt x="754" y="66"/>
                </a:lnTo>
                <a:lnTo>
                  <a:pt x="753" y="52"/>
                </a:lnTo>
                <a:lnTo>
                  <a:pt x="747" y="0"/>
                </a:lnTo>
                <a:lnTo>
                  <a:pt x="736" y="12"/>
                </a:lnTo>
                <a:lnTo>
                  <a:pt x="726" y="15"/>
                </a:lnTo>
                <a:lnTo>
                  <a:pt x="717" y="24"/>
                </a:lnTo>
                <a:lnTo>
                  <a:pt x="710" y="35"/>
                </a:lnTo>
                <a:lnTo>
                  <a:pt x="701" y="47"/>
                </a:lnTo>
                <a:lnTo>
                  <a:pt x="696" y="48"/>
                </a:lnTo>
                <a:lnTo>
                  <a:pt x="676" y="58"/>
                </a:lnTo>
                <a:lnTo>
                  <a:pt x="677" y="60"/>
                </a:lnTo>
                <a:lnTo>
                  <a:pt x="666" y="88"/>
                </a:lnTo>
                <a:lnTo>
                  <a:pt x="659" y="120"/>
                </a:lnTo>
                <a:lnTo>
                  <a:pt x="658" y="140"/>
                </a:lnTo>
                <a:lnTo>
                  <a:pt x="659" y="159"/>
                </a:lnTo>
                <a:lnTo>
                  <a:pt x="677" y="216"/>
                </a:lnTo>
                <a:lnTo>
                  <a:pt x="674" y="230"/>
                </a:lnTo>
                <a:lnTo>
                  <a:pt x="688" y="291"/>
                </a:lnTo>
                <a:lnTo>
                  <a:pt x="697" y="300"/>
                </a:lnTo>
                <a:lnTo>
                  <a:pt x="703" y="310"/>
                </a:lnTo>
                <a:lnTo>
                  <a:pt x="715" y="371"/>
                </a:lnTo>
                <a:lnTo>
                  <a:pt x="717" y="393"/>
                </a:lnTo>
                <a:lnTo>
                  <a:pt x="707" y="451"/>
                </a:lnTo>
                <a:lnTo>
                  <a:pt x="704" y="463"/>
                </a:lnTo>
                <a:lnTo>
                  <a:pt x="698" y="471"/>
                </a:lnTo>
                <a:lnTo>
                  <a:pt x="696" y="480"/>
                </a:lnTo>
                <a:lnTo>
                  <a:pt x="704" y="494"/>
                </a:lnTo>
                <a:lnTo>
                  <a:pt x="709" y="504"/>
                </a:lnTo>
                <a:lnTo>
                  <a:pt x="707" y="513"/>
                </a:lnTo>
                <a:lnTo>
                  <a:pt x="703" y="523"/>
                </a:lnTo>
                <a:lnTo>
                  <a:pt x="701" y="532"/>
                </a:lnTo>
                <a:lnTo>
                  <a:pt x="702" y="567"/>
                </a:lnTo>
                <a:lnTo>
                  <a:pt x="696" y="582"/>
                </a:lnTo>
                <a:lnTo>
                  <a:pt x="684" y="589"/>
                </a:lnTo>
                <a:lnTo>
                  <a:pt x="679" y="599"/>
                </a:lnTo>
                <a:lnTo>
                  <a:pt x="623" y="670"/>
                </a:lnTo>
                <a:lnTo>
                  <a:pt x="617" y="686"/>
                </a:lnTo>
                <a:lnTo>
                  <a:pt x="617" y="725"/>
                </a:lnTo>
                <a:lnTo>
                  <a:pt x="619" y="736"/>
                </a:lnTo>
                <a:lnTo>
                  <a:pt x="630" y="750"/>
                </a:lnTo>
                <a:lnTo>
                  <a:pt x="632" y="762"/>
                </a:lnTo>
                <a:lnTo>
                  <a:pt x="630" y="771"/>
                </a:lnTo>
                <a:lnTo>
                  <a:pt x="617" y="800"/>
                </a:lnTo>
                <a:lnTo>
                  <a:pt x="606" y="843"/>
                </a:lnTo>
                <a:lnTo>
                  <a:pt x="600" y="885"/>
                </a:lnTo>
                <a:lnTo>
                  <a:pt x="599" y="888"/>
                </a:lnTo>
                <a:lnTo>
                  <a:pt x="593" y="933"/>
                </a:lnTo>
                <a:lnTo>
                  <a:pt x="604" y="1064"/>
                </a:lnTo>
                <a:lnTo>
                  <a:pt x="608" y="1086"/>
                </a:lnTo>
                <a:lnTo>
                  <a:pt x="618" y="1102"/>
                </a:lnTo>
                <a:lnTo>
                  <a:pt x="630" y="1115"/>
                </a:lnTo>
                <a:lnTo>
                  <a:pt x="639" y="1131"/>
                </a:lnTo>
                <a:lnTo>
                  <a:pt x="643" y="1173"/>
                </a:lnTo>
                <a:lnTo>
                  <a:pt x="630" y="1201"/>
                </a:lnTo>
                <a:lnTo>
                  <a:pt x="605" y="1220"/>
                </a:lnTo>
                <a:lnTo>
                  <a:pt x="522" y="1261"/>
                </a:lnTo>
                <a:lnTo>
                  <a:pt x="512" y="1268"/>
                </a:lnTo>
                <a:lnTo>
                  <a:pt x="506" y="1284"/>
                </a:lnTo>
                <a:lnTo>
                  <a:pt x="463" y="1328"/>
                </a:lnTo>
                <a:lnTo>
                  <a:pt x="432" y="1391"/>
                </a:lnTo>
                <a:lnTo>
                  <a:pt x="418" y="1409"/>
                </a:lnTo>
                <a:lnTo>
                  <a:pt x="231" y="1548"/>
                </a:lnTo>
                <a:lnTo>
                  <a:pt x="192" y="1567"/>
                </a:lnTo>
                <a:lnTo>
                  <a:pt x="152" y="1572"/>
                </a:lnTo>
                <a:lnTo>
                  <a:pt x="136" y="1577"/>
                </a:lnTo>
                <a:lnTo>
                  <a:pt x="129" y="1591"/>
                </a:lnTo>
                <a:lnTo>
                  <a:pt x="127" y="1600"/>
                </a:lnTo>
                <a:lnTo>
                  <a:pt x="114" y="1629"/>
                </a:lnTo>
                <a:lnTo>
                  <a:pt x="112" y="1637"/>
                </a:lnTo>
                <a:lnTo>
                  <a:pt x="116" y="1732"/>
                </a:lnTo>
                <a:lnTo>
                  <a:pt x="118" y="1746"/>
                </a:lnTo>
                <a:lnTo>
                  <a:pt x="135" y="1764"/>
                </a:lnTo>
                <a:lnTo>
                  <a:pt x="142" y="1774"/>
                </a:lnTo>
                <a:lnTo>
                  <a:pt x="143" y="1785"/>
                </a:lnTo>
                <a:lnTo>
                  <a:pt x="138" y="1798"/>
                </a:lnTo>
                <a:lnTo>
                  <a:pt x="129" y="1807"/>
                </a:lnTo>
                <a:lnTo>
                  <a:pt x="119" y="1810"/>
                </a:lnTo>
                <a:lnTo>
                  <a:pt x="108" y="1804"/>
                </a:lnTo>
                <a:lnTo>
                  <a:pt x="61" y="1877"/>
                </a:lnTo>
                <a:lnTo>
                  <a:pt x="35" y="1905"/>
                </a:lnTo>
                <a:lnTo>
                  <a:pt x="0" y="1930"/>
                </a:lnTo>
                <a:lnTo>
                  <a:pt x="5" y="1952"/>
                </a:lnTo>
                <a:lnTo>
                  <a:pt x="6" y="1961"/>
                </a:lnTo>
                <a:lnTo>
                  <a:pt x="15" y="1993"/>
                </a:lnTo>
                <a:lnTo>
                  <a:pt x="25" y="2012"/>
                </a:lnTo>
                <a:lnTo>
                  <a:pt x="40" y="2060"/>
                </a:lnTo>
                <a:lnTo>
                  <a:pt x="79" y="2121"/>
                </a:lnTo>
                <a:lnTo>
                  <a:pt x="102" y="2143"/>
                </a:lnTo>
                <a:lnTo>
                  <a:pt x="116" y="2155"/>
                </a:lnTo>
                <a:lnTo>
                  <a:pt x="129" y="2162"/>
                </a:lnTo>
                <a:lnTo>
                  <a:pt x="138" y="2168"/>
                </a:lnTo>
                <a:lnTo>
                  <a:pt x="146" y="2173"/>
                </a:lnTo>
                <a:lnTo>
                  <a:pt x="156" y="2176"/>
                </a:lnTo>
                <a:lnTo>
                  <a:pt x="165" y="2178"/>
                </a:lnTo>
                <a:lnTo>
                  <a:pt x="180" y="2175"/>
                </a:lnTo>
                <a:lnTo>
                  <a:pt x="206" y="2155"/>
                </a:lnTo>
                <a:lnTo>
                  <a:pt x="221" y="2148"/>
                </a:lnTo>
                <a:lnTo>
                  <a:pt x="233" y="2147"/>
                </a:lnTo>
                <a:lnTo>
                  <a:pt x="244" y="2153"/>
                </a:lnTo>
                <a:lnTo>
                  <a:pt x="253" y="2167"/>
                </a:lnTo>
                <a:lnTo>
                  <a:pt x="266" y="2197"/>
                </a:lnTo>
                <a:lnTo>
                  <a:pt x="277" y="2217"/>
                </a:lnTo>
                <a:lnTo>
                  <a:pt x="285" y="2237"/>
                </a:lnTo>
                <a:lnTo>
                  <a:pt x="285" y="2255"/>
                </a:lnTo>
                <a:lnTo>
                  <a:pt x="260" y="2303"/>
                </a:lnTo>
                <a:lnTo>
                  <a:pt x="254" y="2323"/>
                </a:lnTo>
                <a:lnTo>
                  <a:pt x="253" y="2339"/>
                </a:lnTo>
                <a:lnTo>
                  <a:pt x="267" y="2374"/>
                </a:lnTo>
                <a:lnTo>
                  <a:pt x="284" y="2377"/>
                </a:lnTo>
                <a:lnTo>
                  <a:pt x="291" y="2376"/>
                </a:lnTo>
                <a:lnTo>
                  <a:pt x="303" y="2368"/>
                </a:lnTo>
                <a:lnTo>
                  <a:pt x="318" y="2356"/>
                </a:lnTo>
                <a:lnTo>
                  <a:pt x="331" y="2333"/>
                </a:lnTo>
                <a:lnTo>
                  <a:pt x="352" y="2321"/>
                </a:lnTo>
                <a:lnTo>
                  <a:pt x="373" y="2340"/>
                </a:lnTo>
                <a:lnTo>
                  <a:pt x="416" y="2351"/>
                </a:lnTo>
                <a:lnTo>
                  <a:pt x="430" y="2366"/>
                </a:lnTo>
                <a:lnTo>
                  <a:pt x="440" y="2399"/>
                </a:lnTo>
                <a:lnTo>
                  <a:pt x="458" y="2399"/>
                </a:lnTo>
                <a:lnTo>
                  <a:pt x="469" y="2401"/>
                </a:lnTo>
                <a:lnTo>
                  <a:pt x="479" y="2410"/>
                </a:lnTo>
                <a:lnTo>
                  <a:pt x="497" y="2444"/>
                </a:lnTo>
                <a:lnTo>
                  <a:pt x="520" y="2472"/>
                </a:lnTo>
                <a:lnTo>
                  <a:pt x="556" y="2492"/>
                </a:lnTo>
                <a:lnTo>
                  <a:pt x="567" y="2491"/>
                </a:lnTo>
                <a:lnTo>
                  <a:pt x="580" y="2487"/>
                </a:lnTo>
                <a:lnTo>
                  <a:pt x="588" y="2484"/>
                </a:lnTo>
                <a:lnTo>
                  <a:pt x="609" y="2478"/>
                </a:lnTo>
                <a:lnTo>
                  <a:pt x="626" y="2475"/>
                </a:lnTo>
                <a:lnTo>
                  <a:pt x="636" y="2478"/>
                </a:lnTo>
                <a:lnTo>
                  <a:pt x="648" y="2482"/>
                </a:lnTo>
                <a:lnTo>
                  <a:pt x="653" y="2488"/>
                </a:lnTo>
                <a:lnTo>
                  <a:pt x="652" y="2514"/>
                </a:lnTo>
                <a:lnTo>
                  <a:pt x="698" y="2486"/>
                </a:lnTo>
                <a:lnTo>
                  <a:pt x="764" y="2469"/>
                </a:lnTo>
                <a:lnTo>
                  <a:pt x="797" y="2463"/>
                </a:lnTo>
                <a:lnTo>
                  <a:pt x="819" y="2465"/>
                </a:lnTo>
                <a:lnTo>
                  <a:pt x="840" y="2472"/>
                </a:lnTo>
                <a:lnTo>
                  <a:pt x="859" y="2483"/>
                </a:lnTo>
                <a:lnTo>
                  <a:pt x="878" y="2500"/>
                </a:lnTo>
                <a:lnTo>
                  <a:pt x="887" y="2509"/>
                </a:lnTo>
                <a:lnTo>
                  <a:pt x="897" y="2502"/>
                </a:lnTo>
                <a:lnTo>
                  <a:pt x="901" y="2492"/>
                </a:lnTo>
                <a:lnTo>
                  <a:pt x="903" y="2481"/>
                </a:lnTo>
                <a:lnTo>
                  <a:pt x="903" y="2458"/>
                </a:lnTo>
                <a:lnTo>
                  <a:pt x="912" y="2408"/>
                </a:lnTo>
                <a:lnTo>
                  <a:pt x="922" y="2377"/>
                </a:lnTo>
                <a:lnTo>
                  <a:pt x="923" y="2353"/>
                </a:lnTo>
                <a:lnTo>
                  <a:pt x="922" y="2333"/>
                </a:lnTo>
                <a:lnTo>
                  <a:pt x="918" y="2316"/>
                </a:lnTo>
                <a:lnTo>
                  <a:pt x="922" y="2298"/>
                </a:lnTo>
                <a:lnTo>
                  <a:pt x="942" y="2267"/>
                </a:lnTo>
                <a:lnTo>
                  <a:pt x="947" y="2230"/>
                </a:lnTo>
                <a:lnTo>
                  <a:pt x="958" y="2211"/>
                </a:lnTo>
                <a:lnTo>
                  <a:pt x="1002" y="2176"/>
                </a:lnTo>
                <a:lnTo>
                  <a:pt x="1007" y="2165"/>
                </a:lnTo>
                <a:lnTo>
                  <a:pt x="1038" y="2109"/>
                </a:lnTo>
                <a:lnTo>
                  <a:pt x="1054" y="2125"/>
                </a:lnTo>
                <a:lnTo>
                  <a:pt x="1101" y="2148"/>
                </a:lnTo>
                <a:lnTo>
                  <a:pt x="1142" y="2186"/>
                </a:lnTo>
                <a:lnTo>
                  <a:pt x="1155" y="2205"/>
                </a:lnTo>
                <a:lnTo>
                  <a:pt x="1158" y="2218"/>
                </a:lnTo>
                <a:lnTo>
                  <a:pt x="1158" y="2236"/>
                </a:lnTo>
                <a:lnTo>
                  <a:pt x="1155" y="2256"/>
                </a:lnTo>
                <a:lnTo>
                  <a:pt x="1139" y="2298"/>
                </a:lnTo>
                <a:lnTo>
                  <a:pt x="1124" y="2322"/>
                </a:lnTo>
                <a:lnTo>
                  <a:pt x="1101" y="2334"/>
                </a:lnTo>
                <a:lnTo>
                  <a:pt x="1098" y="2350"/>
                </a:lnTo>
                <a:lnTo>
                  <a:pt x="1097" y="2354"/>
                </a:lnTo>
                <a:lnTo>
                  <a:pt x="1076" y="2369"/>
                </a:lnTo>
                <a:lnTo>
                  <a:pt x="1067" y="2375"/>
                </a:lnTo>
                <a:lnTo>
                  <a:pt x="1070" y="2410"/>
                </a:lnTo>
                <a:lnTo>
                  <a:pt x="1111" y="2461"/>
                </a:lnTo>
                <a:lnTo>
                  <a:pt x="1124" y="2470"/>
                </a:lnTo>
                <a:lnTo>
                  <a:pt x="1137" y="2469"/>
                </a:lnTo>
                <a:lnTo>
                  <a:pt x="1150" y="2432"/>
                </a:lnTo>
                <a:lnTo>
                  <a:pt x="1171" y="2412"/>
                </a:lnTo>
                <a:lnTo>
                  <a:pt x="1182" y="2387"/>
                </a:lnTo>
                <a:lnTo>
                  <a:pt x="1185" y="2364"/>
                </a:lnTo>
                <a:lnTo>
                  <a:pt x="1190" y="2359"/>
                </a:lnTo>
                <a:lnTo>
                  <a:pt x="1195" y="2358"/>
                </a:lnTo>
                <a:lnTo>
                  <a:pt x="1229" y="2369"/>
                </a:lnTo>
                <a:lnTo>
                  <a:pt x="1255" y="2366"/>
                </a:lnTo>
                <a:lnTo>
                  <a:pt x="1306" y="2288"/>
                </a:lnTo>
                <a:lnTo>
                  <a:pt x="1324" y="2237"/>
                </a:lnTo>
                <a:lnTo>
                  <a:pt x="1342" y="2228"/>
                </a:lnTo>
                <a:lnTo>
                  <a:pt x="1348" y="2228"/>
                </a:lnTo>
                <a:lnTo>
                  <a:pt x="1359" y="2230"/>
                </a:lnTo>
                <a:lnTo>
                  <a:pt x="1385" y="2247"/>
                </a:lnTo>
                <a:lnTo>
                  <a:pt x="1418" y="2264"/>
                </a:lnTo>
                <a:lnTo>
                  <a:pt x="1512" y="2279"/>
                </a:lnTo>
                <a:lnTo>
                  <a:pt x="1530" y="2279"/>
                </a:lnTo>
                <a:lnTo>
                  <a:pt x="1540" y="2269"/>
                </a:lnTo>
                <a:lnTo>
                  <a:pt x="1555" y="2219"/>
                </a:lnTo>
                <a:lnTo>
                  <a:pt x="1631" y="2127"/>
                </a:lnTo>
                <a:lnTo>
                  <a:pt x="1642" y="2109"/>
                </a:lnTo>
                <a:lnTo>
                  <a:pt x="1655" y="2092"/>
                </a:lnTo>
                <a:lnTo>
                  <a:pt x="1683" y="2082"/>
                </a:lnTo>
                <a:lnTo>
                  <a:pt x="1714" y="2074"/>
                </a:lnTo>
                <a:lnTo>
                  <a:pt x="1733" y="2062"/>
                </a:lnTo>
                <a:lnTo>
                  <a:pt x="1751" y="2011"/>
                </a:lnTo>
                <a:lnTo>
                  <a:pt x="1769" y="2001"/>
                </a:lnTo>
                <a:lnTo>
                  <a:pt x="1781" y="1996"/>
                </a:lnTo>
                <a:lnTo>
                  <a:pt x="1796" y="1984"/>
                </a:lnTo>
                <a:lnTo>
                  <a:pt x="1804" y="1972"/>
                </a:lnTo>
                <a:lnTo>
                  <a:pt x="1807" y="1961"/>
                </a:lnTo>
                <a:lnTo>
                  <a:pt x="1807" y="1942"/>
                </a:lnTo>
                <a:lnTo>
                  <a:pt x="1809" y="1923"/>
                </a:lnTo>
                <a:lnTo>
                  <a:pt x="1796" y="1891"/>
                </a:lnTo>
                <a:lnTo>
                  <a:pt x="1817" y="1834"/>
                </a:lnTo>
                <a:lnTo>
                  <a:pt x="1811" y="1790"/>
                </a:lnTo>
                <a:lnTo>
                  <a:pt x="1819" y="1751"/>
                </a:lnTo>
                <a:lnTo>
                  <a:pt x="1814" y="1737"/>
                </a:lnTo>
                <a:lnTo>
                  <a:pt x="1808" y="1721"/>
                </a:lnTo>
                <a:lnTo>
                  <a:pt x="1799" y="1711"/>
                </a:lnTo>
                <a:lnTo>
                  <a:pt x="1787" y="1704"/>
                </a:lnTo>
                <a:lnTo>
                  <a:pt x="1757" y="1672"/>
                </a:lnTo>
                <a:lnTo>
                  <a:pt x="1749" y="1653"/>
                </a:lnTo>
                <a:lnTo>
                  <a:pt x="1759" y="1637"/>
                </a:lnTo>
                <a:lnTo>
                  <a:pt x="1779" y="1630"/>
                </a:lnTo>
                <a:lnTo>
                  <a:pt x="1790" y="1630"/>
                </a:lnTo>
                <a:lnTo>
                  <a:pt x="1809" y="1650"/>
                </a:lnTo>
                <a:lnTo>
                  <a:pt x="1844" y="1677"/>
                </a:lnTo>
                <a:lnTo>
                  <a:pt x="1861" y="1699"/>
                </a:lnTo>
                <a:lnTo>
                  <a:pt x="1871" y="1721"/>
                </a:lnTo>
                <a:lnTo>
                  <a:pt x="1891" y="1773"/>
                </a:lnTo>
                <a:lnTo>
                  <a:pt x="1909" y="1778"/>
                </a:lnTo>
                <a:lnTo>
                  <a:pt x="1938" y="1769"/>
                </a:lnTo>
                <a:lnTo>
                  <a:pt x="1974" y="1732"/>
                </a:lnTo>
                <a:lnTo>
                  <a:pt x="1994" y="1723"/>
                </a:lnTo>
                <a:lnTo>
                  <a:pt x="2004" y="1716"/>
                </a:lnTo>
                <a:lnTo>
                  <a:pt x="2013" y="1704"/>
                </a:lnTo>
                <a:lnTo>
                  <a:pt x="2013" y="1644"/>
                </a:lnTo>
                <a:lnTo>
                  <a:pt x="2020" y="1627"/>
                </a:lnTo>
                <a:lnTo>
                  <a:pt x="2058" y="1557"/>
                </a:lnTo>
                <a:lnTo>
                  <a:pt x="2075" y="1479"/>
                </a:lnTo>
                <a:lnTo>
                  <a:pt x="2080" y="1439"/>
                </a:lnTo>
                <a:lnTo>
                  <a:pt x="2070" y="1404"/>
                </a:lnTo>
                <a:close/>
              </a:path>
            </a:pathLst>
          </a:custGeom>
          <a:solidFill>
            <a:schemeClr val="accent2"/>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7"/>
          <p:cNvSpPr>
            <a:spLocks/>
          </p:cNvSpPr>
          <p:nvPr/>
        </p:nvSpPr>
        <p:spPr bwMode="auto">
          <a:xfrm>
            <a:off x="11001925" y="4397402"/>
            <a:ext cx="459667" cy="518598"/>
          </a:xfrm>
          <a:custGeom>
            <a:avLst/>
            <a:gdLst>
              <a:gd name="T0" fmla="*/ 745 w 820"/>
              <a:gd name="T1" fmla="*/ 726 h 926"/>
              <a:gd name="T2" fmla="*/ 704 w 820"/>
              <a:gd name="T3" fmla="*/ 672 h 926"/>
              <a:gd name="T4" fmla="*/ 644 w 820"/>
              <a:gd name="T5" fmla="*/ 660 h 926"/>
              <a:gd name="T6" fmla="*/ 583 w 820"/>
              <a:gd name="T7" fmla="*/ 657 h 926"/>
              <a:gd name="T8" fmla="*/ 577 w 820"/>
              <a:gd name="T9" fmla="*/ 640 h 926"/>
              <a:gd name="T10" fmla="*/ 555 w 820"/>
              <a:gd name="T11" fmla="*/ 616 h 926"/>
              <a:gd name="T12" fmla="*/ 551 w 820"/>
              <a:gd name="T13" fmla="*/ 621 h 926"/>
              <a:gd name="T14" fmla="*/ 518 w 820"/>
              <a:gd name="T15" fmla="*/ 646 h 926"/>
              <a:gd name="T16" fmla="*/ 486 w 820"/>
              <a:gd name="T17" fmla="*/ 641 h 926"/>
              <a:gd name="T18" fmla="*/ 443 w 820"/>
              <a:gd name="T19" fmla="*/ 543 h 926"/>
              <a:gd name="T20" fmla="*/ 404 w 820"/>
              <a:gd name="T21" fmla="*/ 597 h 926"/>
              <a:gd name="T22" fmla="*/ 394 w 820"/>
              <a:gd name="T23" fmla="*/ 653 h 926"/>
              <a:gd name="T24" fmla="*/ 349 w 820"/>
              <a:gd name="T25" fmla="*/ 667 h 926"/>
              <a:gd name="T26" fmla="*/ 304 w 820"/>
              <a:gd name="T27" fmla="*/ 632 h 926"/>
              <a:gd name="T28" fmla="*/ 283 w 820"/>
              <a:gd name="T29" fmla="*/ 595 h 926"/>
              <a:gd name="T30" fmla="*/ 274 w 820"/>
              <a:gd name="T31" fmla="*/ 558 h 926"/>
              <a:gd name="T32" fmla="*/ 296 w 820"/>
              <a:gd name="T33" fmla="*/ 466 h 926"/>
              <a:gd name="T34" fmla="*/ 328 w 820"/>
              <a:gd name="T35" fmla="*/ 463 h 926"/>
              <a:gd name="T36" fmla="*/ 359 w 820"/>
              <a:gd name="T37" fmla="*/ 438 h 926"/>
              <a:gd name="T38" fmla="*/ 386 w 820"/>
              <a:gd name="T39" fmla="*/ 377 h 926"/>
              <a:gd name="T40" fmla="*/ 376 w 820"/>
              <a:gd name="T41" fmla="*/ 345 h 926"/>
              <a:gd name="T42" fmla="*/ 368 w 820"/>
              <a:gd name="T43" fmla="*/ 323 h 926"/>
              <a:gd name="T44" fmla="*/ 396 w 820"/>
              <a:gd name="T45" fmla="*/ 294 h 926"/>
              <a:gd name="T46" fmla="*/ 439 w 820"/>
              <a:gd name="T47" fmla="*/ 300 h 926"/>
              <a:gd name="T48" fmla="*/ 466 w 820"/>
              <a:gd name="T49" fmla="*/ 320 h 926"/>
              <a:gd name="T50" fmla="*/ 525 w 820"/>
              <a:gd name="T51" fmla="*/ 318 h 926"/>
              <a:gd name="T52" fmla="*/ 538 w 820"/>
              <a:gd name="T53" fmla="*/ 266 h 926"/>
              <a:gd name="T54" fmla="*/ 529 w 820"/>
              <a:gd name="T55" fmla="*/ 237 h 926"/>
              <a:gd name="T56" fmla="*/ 482 w 820"/>
              <a:gd name="T57" fmla="*/ 189 h 926"/>
              <a:gd name="T58" fmla="*/ 462 w 820"/>
              <a:gd name="T59" fmla="*/ 186 h 926"/>
              <a:gd name="T60" fmla="*/ 435 w 820"/>
              <a:gd name="T61" fmla="*/ 196 h 926"/>
              <a:gd name="T62" fmla="*/ 350 w 820"/>
              <a:gd name="T63" fmla="*/ 221 h 926"/>
              <a:gd name="T64" fmla="*/ 332 w 820"/>
              <a:gd name="T65" fmla="*/ 193 h 926"/>
              <a:gd name="T66" fmla="*/ 309 w 820"/>
              <a:gd name="T67" fmla="*/ 91 h 926"/>
              <a:gd name="T68" fmla="*/ 204 w 820"/>
              <a:gd name="T69" fmla="*/ 57 h 926"/>
              <a:gd name="T70" fmla="*/ 143 w 820"/>
              <a:gd name="T71" fmla="*/ 0 h 926"/>
              <a:gd name="T72" fmla="*/ 91 w 820"/>
              <a:gd name="T73" fmla="*/ 124 h 926"/>
              <a:gd name="T74" fmla="*/ 0 w 820"/>
              <a:gd name="T75" fmla="*/ 230 h 926"/>
              <a:gd name="T76" fmla="*/ 97 w 820"/>
              <a:gd name="T77" fmla="*/ 448 h 926"/>
              <a:gd name="T78" fmla="*/ 110 w 820"/>
              <a:gd name="T79" fmla="*/ 553 h 926"/>
              <a:gd name="T80" fmla="*/ 151 w 820"/>
              <a:gd name="T81" fmla="*/ 629 h 926"/>
              <a:gd name="T82" fmla="*/ 200 w 820"/>
              <a:gd name="T83" fmla="*/ 681 h 926"/>
              <a:gd name="T84" fmla="*/ 213 w 820"/>
              <a:gd name="T85" fmla="*/ 725 h 926"/>
              <a:gd name="T86" fmla="*/ 262 w 820"/>
              <a:gd name="T87" fmla="*/ 720 h 926"/>
              <a:gd name="T88" fmla="*/ 264 w 820"/>
              <a:gd name="T89" fmla="*/ 751 h 926"/>
              <a:gd name="T90" fmla="*/ 255 w 820"/>
              <a:gd name="T91" fmla="*/ 787 h 926"/>
              <a:gd name="T92" fmla="*/ 263 w 820"/>
              <a:gd name="T93" fmla="*/ 812 h 926"/>
              <a:gd name="T94" fmla="*/ 269 w 820"/>
              <a:gd name="T95" fmla="*/ 824 h 926"/>
              <a:gd name="T96" fmla="*/ 304 w 820"/>
              <a:gd name="T97" fmla="*/ 833 h 926"/>
              <a:gd name="T98" fmla="*/ 318 w 820"/>
              <a:gd name="T99" fmla="*/ 820 h 926"/>
              <a:gd name="T100" fmla="*/ 337 w 820"/>
              <a:gd name="T101" fmla="*/ 817 h 926"/>
              <a:gd name="T102" fmla="*/ 343 w 820"/>
              <a:gd name="T103" fmla="*/ 842 h 926"/>
              <a:gd name="T104" fmla="*/ 368 w 820"/>
              <a:gd name="T105" fmla="*/ 860 h 926"/>
              <a:gd name="T106" fmla="*/ 489 w 820"/>
              <a:gd name="T107" fmla="*/ 875 h 926"/>
              <a:gd name="T108" fmla="*/ 524 w 820"/>
              <a:gd name="T109" fmla="*/ 891 h 926"/>
              <a:gd name="T110" fmla="*/ 662 w 820"/>
              <a:gd name="T111" fmla="*/ 897 h 926"/>
              <a:gd name="T112" fmla="*/ 712 w 820"/>
              <a:gd name="T113" fmla="*/ 926 h 926"/>
              <a:gd name="T114" fmla="*/ 741 w 820"/>
              <a:gd name="T115" fmla="*/ 916 h 926"/>
              <a:gd name="T116" fmla="*/ 761 w 820"/>
              <a:gd name="T117" fmla="*/ 907 h 926"/>
              <a:gd name="T118" fmla="*/ 781 w 820"/>
              <a:gd name="T119" fmla="*/ 898 h 926"/>
              <a:gd name="T120" fmla="*/ 820 w 820"/>
              <a:gd name="T121" fmla="*/ 794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926">
                <a:moveTo>
                  <a:pt x="794" y="768"/>
                </a:moveTo>
                <a:lnTo>
                  <a:pt x="764" y="744"/>
                </a:lnTo>
                <a:lnTo>
                  <a:pt x="745" y="726"/>
                </a:lnTo>
                <a:lnTo>
                  <a:pt x="732" y="709"/>
                </a:lnTo>
                <a:lnTo>
                  <a:pt x="713" y="679"/>
                </a:lnTo>
                <a:lnTo>
                  <a:pt x="704" y="672"/>
                </a:lnTo>
                <a:lnTo>
                  <a:pt x="692" y="669"/>
                </a:lnTo>
                <a:lnTo>
                  <a:pt x="671" y="667"/>
                </a:lnTo>
                <a:lnTo>
                  <a:pt x="644" y="660"/>
                </a:lnTo>
                <a:lnTo>
                  <a:pt x="633" y="659"/>
                </a:lnTo>
                <a:lnTo>
                  <a:pt x="609" y="662"/>
                </a:lnTo>
                <a:lnTo>
                  <a:pt x="583" y="657"/>
                </a:lnTo>
                <a:lnTo>
                  <a:pt x="578" y="651"/>
                </a:lnTo>
                <a:lnTo>
                  <a:pt x="578" y="646"/>
                </a:lnTo>
                <a:lnTo>
                  <a:pt x="577" y="640"/>
                </a:lnTo>
                <a:lnTo>
                  <a:pt x="567" y="623"/>
                </a:lnTo>
                <a:lnTo>
                  <a:pt x="559" y="619"/>
                </a:lnTo>
                <a:lnTo>
                  <a:pt x="555" y="616"/>
                </a:lnTo>
                <a:lnTo>
                  <a:pt x="552" y="618"/>
                </a:lnTo>
                <a:lnTo>
                  <a:pt x="552" y="620"/>
                </a:lnTo>
                <a:lnTo>
                  <a:pt x="551" y="621"/>
                </a:lnTo>
                <a:lnTo>
                  <a:pt x="531" y="640"/>
                </a:lnTo>
                <a:lnTo>
                  <a:pt x="525" y="644"/>
                </a:lnTo>
                <a:lnTo>
                  <a:pt x="518" y="646"/>
                </a:lnTo>
                <a:lnTo>
                  <a:pt x="504" y="647"/>
                </a:lnTo>
                <a:lnTo>
                  <a:pt x="494" y="646"/>
                </a:lnTo>
                <a:lnTo>
                  <a:pt x="486" y="641"/>
                </a:lnTo>
                <a:lnTo>
                  <a:pt x="482" y="638"/>
                </a:lnTo>
                <a:lnTo>
                  <a:pt x="478" y="628"/>
                </a:lnTo>
                <a:lnTo>
                  <a:pt x="443" y="543"/>
                </a:lnTo>
                <a:lnTo>
                  <a:pt x="436" y="544"/>
                </a:lnTo>
                <a:lnTo>
                  <a:pt x="407" y="589"/>
                </a:lnTo>
                <a:lnTo>
                  <a:pt x="404" y="597"/>
                </a:lnTo>
                <a:lnTo>
                  <a:pt x="402" y="632"/>
                </a:lnTo>
                <a:lnTo>
                  <a:pt x="400" y="642"/>
                </a:lnTo>
                <a:lnTo>
                  <a:pt x="394" y="653"/>
                </a:lnTo>
                <a:lnTo>
                  <a:pt x="378" y="667"/>
                </a:lnTo>
                <a:lnTo>
                  <a:pt x="370" y="671"/>
                </a:lnTo>
                <a:lnTo>
                  <a:pt x="349" y="667"/>
                </a:lnTo>
                <a:lnTo>
                  <a:pt x="331" y="659"/>
                </a:lnTo>
                <a:lnTo>
                  <a:pt x="326" y="651"/>
                </a:lnTo>
                <a:lnTo>
                  <a:pt x="304" y="632"/>
                </a:lnTo>
                <a:lnTo>
                  <a:pt x="293" y="618"/>
                </a:lnTo>
                <a:lnTo>
                  <a:pt x="286" y="602"/>
                </a:lnTo>
                <a:lnTo>
                  <a:pt x="283" y="595"/>
                </a:lnTo>
                <a:lnTo>
                  <a:pt x="282" y="588"/>
                </a:lnTo>
                <a:lnTo>
                  <a:pt x="282" y="571"/>
                </a:lnTo>
                <a:lnTo>
                  <a:pt x="274" y="558"/>
                </a:lnTo>
                <a:lnTo>
                  <a:pt x="261" y="545"/>
                </a:lnTo>
                <a:lnTo>
                  <a:pt x="283" y="488"/>
                </a:lnTo>
                <a:lnTo>
                  <a:pt x="296" y="466"/>
                </a:lnTo>
                <a:lnTo>
                  <a:pt x="300" y="463"/>
                </a:lnTo>
                <a:lnTo>
                  <a:pt x="309" y="462"/>
                </a:lnTo>
                <a:lnTo>
                  <a:pt x="328" y="463"/>
                </a:lnTo>
                <a:lnTo>
                  <a:pt x="333" y="465"/>
                </a:lnTo>
                <a:lnTo>
                  <a:pt x="351" y="476"/>
                </a:lnTo>
                <a:lnTo>
                  <a:pt x="359" y="438"/>
                </a:lnTo>
                <a:lnTo>
                  <a:pt x="382" y="393"/>
                </a:lnTo>
                <a:lnTo>
                  <a:pt x="385" y="385"/>
                </a:lnTo>
                <a:lnTo>
                  <a:pt x="386" y="377"/>
                </a:lnTo>
                <a:lnTo>
                  <a:pt x="385" y="357"/>
                </a:lnTo>
                <a:lnTo>
                  <a:pt x="383" y="351"/>
                </a:lnTo>
                <a:lnTo>
                  <a:pt x="376" y="345"/>
                </a:lnTo>
                <a:lnTo>
                  <a:pt x="372" y="341"/>
                </a:lnTo>
                <a:lnTo>
                  <a:pt x="369" y="334"/>
                </a:lnTo>
                <a:lnTo>
                  <a:pt x="368" y="323"/>
                </a:lnTo>
                <a:lnTo>
                  <a:pt x="373" y="311"/>
                </a:lnTo>
                <a:lnTo>
                  <a:pt x="392" y="296"/>
                </a:lnTo>
                <a:lnTo>
                  <a:pt x="396" y="294"/>
                </a:lnTo>
                <a:lnTo>
                  <a:pt x="404" y="296"/>
                </a:lnTo>
                <a:lnTo>
                  <a:pt x="422" y="305"/>
                </a:lnTo>
                <a:lnTo>
                  <a:pt x="439" y="300"/>
                </a:lnTo>
                <a:lnTo>
                  <a:pt x="454" y="314"/>
                </a:lnTo>
                <a:lnTo>
                  <a:pt x="457" y="316"/>
                </a:lnTo>
                <a:lnTo>
                  <a:pt x="466" y="320"/>
                </a:lnTo>
                <a:lnTo>
                  <a:pt x="499" y="327"/>
                </a:lnTo>
                <a:lnTo>
                  <a:pt x="517" y="319"/>
                </a:lnTo>
                <a:lnTo>
                  <a:pt x="525" y="318"/>
                </a:lnTo>
                <a:lnTo>
                  <a:pt x="544" y="289"/>
                </a:lnTo>
                <a:lnTo>
                  <a:pt x="549" y="279"/>
                </a:lnTo>
                <a:lnTo>
                  <a:pt x="538" y="266"/>
                </a:lnTo>
                <a:lnTo>
                  <a:pt x="531" y="257"/>
                </a:lnTo>
                <a:lnTo>
                  <a:pt x="529" y="244"/>
                </a:lnTo>
                <a:lnTo>
                  <a:pt x="529" y="237"/>
                </a:lnTo>
                <a:lnTo>
                  <a:pt x="523" y="229"/>
                </a:lnTo>
                <a:lnTo>
                  <a:pt x="494" y="198"/>
                </a:lnTo>
                <a:lnTo>
                  <a:pt x="482" y="189"/>
                </a:lnTo>
                <a:lnTo>
                  <a:pt x="472" y="185"/>
                </a:lnTo>
                <a:lnTo>
                  <a:pt x="468" y="184"/>
                </a:lnTo>
                <a:lnTo>
                  <a:pt x="462" y="186"/>
                </a:lnTo>
                <a:lnTo>
                  <a:pt x="451" y="195"/>
                </a:lnTo>
                <a:lnTo>
                  <a:pt x="446" y="196"/>
                </a:lnTo>
                <a:lnTo>
                  <a:pt x="435" y="196"/>
                </a:lnTo>
                <a:lnTo>
                  <a:pt x="394" y="215"/>
                </a:lnTo>
                <a:lnTo>
                  <a:pt x="387" y="216"/>
                </a:lnTo>
                <a:lnTo>
                  <a:pt x="350" y="221"/>
                </a:lnTo>
                <a:lnTo>
                  <a:pt x="332" y="207"/>
                </a:lnTo>
                <a:lnTo>
                  <a:pt x="333" y="203"/>
                </a:lnTo>
                <a:lnTo>
                  <a:pt x="332" y="193"/>
                </a:lnTo>
                <a:lnTo>
                  <a:pt x="332" y="181"/>
                </a:lnTo>
                <a:lnTo>
                  <a:pt x="331" y="89"/>
                </a:lnTo>
                <a:lnTo>
                  <a:pt x="309" y="91"/>
                </a:lnTo>
                <a:lnTo>
                  <a:pt x="262" y="84"/>
                </a:lnTo>
                <a:lnTo>
                  <a:pt x="227" y="71"/>
                </a:lnTo>
                <a:lnTo>
                  <a:pt x="204" y="57"/>
                </a:lnTo>
                <a:lnTo>
                  <a:pt x="185" y="38"/>
                </a:lnTo>
                <a:lnTo>
                  <a:pt x="173" y="14"/>
                </a:lnTo>
                <a:lnTo>
                  <a:pt x="143" y="0"/>
                </a:lnTo>
                <a:lnTo>
                  <a:pt x="105" y="40"/>
                </a:lnTo>
                <a:lnTo>
                  <a:pt x="104" y="67"/>
                </a:lnTo>
                <a:lnTo>
                  <a:pt x="91" y="124"/>
                </a:lnTo>
                <a:lnTo>
                  <a:pt x="38" y="154"/>
                </a:lnTo>
                <a:lnTo>
                  <a:pt x="18" y="171"/>
                </a:lnTo>
                <a:lnTo>
                  <a:pt x="0" y="230"/>
                </a:lnTo>
                <a:lnTo>
                  <a:pt x="3" y="274"/>
                </a:lnTo>
                <a:lnTo>
                  <a:pt x="87" y="411"/>
                </a:lnTo>
                <a:lnTo>
                  <a:pt x="97" y="448"/>
                </a:lnTo>
                <a:lnTo>
                  <a:pt x="95" y="477"/>
                </a:lnTo>
                <a:lnTo>
                  <a:pt x="110" y="503"/>
                </a:lnTo>
                <a:lnTo>
                  <a:pt x="110" y="553"/>
                </a:lnTo>
                <a:lnTo>
                  <a:pt x="116" y="561"/>
                </a:lnTo>
                <a:lnTo>
                  <a:pt x="146" y="616"/>
                </a:lnTo>
                <a:lnTo>
                  <a:pt x="151" y="629"/>
                </a:lnTo>
                <a:lnTo>
                  <a:pt x="164" y="649"/>
                </a:lnTo>
                <a:lnTo>
                  <a:pt x="192" y="674"/>
                </a:lnTo>
                <a:lnTo>
                  <a:pt x="200" y="681"/>
                </a:lnTo>
                <a:lnTo>
                  <a:pt x="200" y="710"/>
                </a:lnTo>
                <a:lnTo>
                  <a:pt x="206" y="720"/>
                </a:lnTo>
                <a:lnTo>
                  <a:pt x="213" y="725"/>
                </a:lnTo>
                <a:lnTo>
                  <a:pt x="222" y="728"/>
                </a:lnTo>
                <a:lnTo>
                  <a:pt x="248" y="727"/>
                </a:lnTo>
                <a:lnTo>
                  <a:pt x="262" y="720"/>
                </a:lnTo>
                <a:lnTo>
                  <a:pt x="265" y="720"/>
                </a:lnTo>
                <a:lnTo>
                  <a:pt x="267" y="727"/>
                </a:lnTo>
                <a:lnTo>
                  <a:pt x="264" y="751"/>
                </a:lnTo>
                <a:lnTo>
                  <a:pt x="258" y="763"/>
                </a:lnTo>
                <a:lnTo>
                  <a:pt x="247" y="771"/>
                </a:lnTo>
                <a:lnTo>
                  <a:pt x="255" y="787"/>
                </a:lnTo>
                <a:lnTo>
                  <a:pt x="263" y="801"/>
                </a:lnTo>
                <a:lnTo>
                  <a:pt x="263" y="808"/>
                </a:lnTo>
                <a:lnTo>
                  <a:pt x="263" y="812"/>
                </a:lnTo>
                <a:lnTo>
                  <a:pt x="262" y="815"/>
                </a:lnTo>
                <a:lnTo>
                  <a:pt x="263" y="820"/>
                </a:lnTo>
                <a:lnTo>
                  <a:pt x="269" y="824"/>
                </a:lnTo>
                <a:lnTo>
                  <a:pt x="279" y="831"/>
                </a:lnTo>
                <a:lnTo>
                  <a:pt x="294" y="834"/>
                </a:lnTo>
                <a:lnTo>
                  <a:pt x="304" y="833"/>
                </a:lnTo>
                <a:lnTo>
                  <a:pt x="309" y="829"/>
                </a:lnTo>
                <a:lnTo>
                  <a:pt x="315" y="824"/>
                </a:lnTo>
                <a:lnTo>
                  <a:pt x="318" y="820"/>
                </a:lnTo>
                <a:lnTo>
                  <a:pt x="323" y="819"/>
                </a:lnTo>
                <a:lnTo>
                  <a:pt x="332" y="816"/>
                </a:lnTo>
                <a:lnTo>
                  <a:pt x="337" y="817"/>
                </a:lnTo>
                <a:lnTo>
                  <a:pt x="341" y="822"/>
                </a:lnTo>
                <a:lnTo>
                  <a:pt x="343" y="834"/>
                </a:lnTo>
                <a:lnTo>
                  <a:pt x="343" y="842"/>
                </a:lnTo>
                <a:lnTo>
                  <a:pt x="335" y="864"/>
                </a:lnTo>
                <a:lnTo>
                  <a:pt x="358" y="859"/>
                </a:lnTo>
                <a:lnTo>
                  <a:pt x="368" y="860"/>
                </a:lnTo>
                <a:lnTo>
                  <a:pt x="407" y="873"/>
                </a:lnTo>
                <a:lnTo>
                  <a:pt x="478" y="883"/>
                </a:lnTo>
                <a:lnTo>
                  <a:pt x="489" y="875"/>
                </a:lnTo>
                <a:lnTo>
                  <a:pt x="497" y="876"/>
                </a:lnTo>
                <a:lnTo>
                  <a:pt x="504" y="880"/>
                </a:lnTo>
                <a:lnTo>
                  <a:pt x="524" y="891"/>
                </a:lnTo>
                <a:lnTo>
                  <a:pt x="533" y="893"/>
                </a:lnTo>
                <a:lnTo>
                  <a:pt x="623" y="892"/>
                </a:lnTo>
                <a:lnTo>
                  <a:pt x="662" y="897"/>
                </a:lnTo>
                <a:lnTo>
                  <a:pt x="698" y="924"/>
                </a:lnTo>
                <a:lnTo>
                  <a:pt x="704" y="925"/>
                </a:lnTo>
                <a:lnTo>
                  <a:pt x="712" y="926"/>
                </a:lnTo>
                <a:lnTo>
                  <a:pt x="717" y="921"/>
                </a:lnTo>
                <a:lnTo>
                  <a:pt x="725" y="919"/>
                </a:lnTo>
                <a:lnTo>
                  <a:pt x="741" y="916"/>
                </a:lnTo>
                <a:lnTo>
                  <a:pt x="749" y="915"/>
                </a:lnTo>
                <a:lnTo>
                  <a:pt x="756" y="911"/>
                </a:lnTo>
                <a:lnTo>
                  <a:pt x="761" y="907"/>
                </a:lnTo>
                <a:lnTo>
                  <a:pt x="765" y="904"/>
                </a:lnTo>
                <a:lnTo>
                  <a:pt x="774" y="901"/>
                </a:lnTo>
                <a:lnTo>
                  <a:pt x="781" y="898"/>
                </a:lnTo>
                <a:lnTo>
                  <a:pt x="785" y="893"/>
                </a:lnTo>
                <a:lnTo>
                  <a:pt x="808" y="878"/>
                </a:lnTo>
                <a:lnTo>
                  <a:pt x="820" y="794"/>
                </a:lnTo>
                <a:lnTo>
                  <a:pt x="794" y="76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9"/>
          <p:cNvSpPr>
            <a:spLocks/>
          </p:cNvSpPr>
          <p:nvPr/>
        </p:nvSpPr>
        <p:spPr bwMode="auto">
          <a:xfrm>
            <a:off x="11168617" y="4887376"/>
            <a:ext cx="286239" cy="368744"/>
          </a:xfrm>
          <a:custGeom>
            <a:avLst/>
            <a:gdLst>
              <a:gd name="T0" fmla="*/ 487 w 510"/>
              <a:gd name="T1" fmla="*/ 18 h 656"/>
              <a:gd name="T2" fmla="*/ 476 w 510"/>
              <a:gd name="T3" fmla="*/ 26 h 656"/>
              <a:gd name="T4" fmla="*/ 463 w 510"/>
              <a:gd name="T5" fmla="*/ 32 h 656"/>
              <a:gd name="T6" fmla="*/ 451 w 510"/>
              <a:gd name="T7" fmla="*/ 40 h 656"/>
              <a:gd name="T8" fmla="*/ 427 w 510"/>
              <a:gd name="T9" fmla="*/ 44 h 656"/>
              <a:gd name="T10" fmla="*/ 414 w 510"/>
              <a:gd name="T11" fmla="*/ 51 h 656"/>
              <a:gd name="T12" fmla="*/ 400 w 510"/>
              <a:gd name="T13" fmla="*/ 49 h 656"/>
              <a:gd name="T14" fmla="*/ 325 w 510"/>
              <a:gd name="T15" fmla="*/ 17 h 656"/>
              <a:gd name="T16" fmla="*/ 226 w 510"/>
              <a:gd name="T17" fmla="*/ 16 h 656"/>
              <a:gd name="T18" fmla="*/ 199 w 510"/>
              <a:gd name="T19" fmla="*/ 1 h 656"/>
              <a:gd name="T20" fmla="*/ 180 w 510"/>
              <a:gd name="T21" fmla="*/ 8 h 656"/>
              <a:gd name="T22" fmla="*/ 185 w 510"/>
              <a:gd name="T23" fmla="*/ 54 h 656"/>
              <a:gd name="T24" fmla="*/ 178 w 510"/>
              <a:gd name="T25" fmla="*/ 63 h 656"/>
              <a:gd name="T26" fmla="*/ 137 w 510"/>
              <a:gd name="T27" fmla="*/ 68 h 656"/>
              <a:gd name="T28" fmla="*/ 28 w 510"/>
              <a:gd name="T29" fmla="*/ 110 h 656"/>
              <a:gd name="T30" fmla="*/ 28 w 510"/>
              <a:gd name="T31" fmla="*/ 129 h 656"/>
              <a:gd name="T32" fmla="*/ 20 w 510"/>
              <a:gd name="T33" fmla="*/ 146 h 656"/>
              <a:gd name="T34" fmla="*/ 16 w 510"/>
              <a:gd name="T35" fmla="*/ 250 h 656"/>
              <a:gd name="T36" fmla="*/ 13 w 510"/>
              <a:gd name="T37" fmla="*/ 276 h 656"/>
              <a:gd name="T38" fmla="*/ 6 w 510"/>
              <a:gd name="T39" fmla="*/ 283 h 656"/>
              <a:gd name="T40" fmla="*/ 18 w 510"/>
              <a:gd name="T41" fmla="*/ 312 h 656"/>
              <a:gd name="T42" fmla="*/ 83 w 510"/>
              <a:gd name="T43" fmla="*/ 330 h 656"/>
              <a:gd name="T44" fmla="*/ 103 w 510"/>
              <a:gd name="T45" fmla="*/ 381 h 656"/>
              <a:gd name="T46" fmla="*/ 103 w 510"/>
              <a:gd name="T47" fmla="*/ 436 h 656"/>
              <a:gd name="T48" fmla="*/ 86 w 510"/>
              <a:gd name="T49" fmla="*/ 480 h 656"/>
              <a:gd name="T50" fmla="*/ 68 w 510"/>
              <a:gd name="T51" fmla="*/ 511 h 656"/>
              <a:gd name="T52" fmla="*/ 61 w 510"/>
              <a:gd name="T53" fmla="*/ 531 h 656"/>
              <a:gd name="T54" fmla="*/ 61 w 510"/>
              <a:gd name="T55" fmla="*/ 558 h 656"/>
              <a:gd name="T56" fmla="*/ 53 w 510"/>
              <a:gd name="T57" fmla="*/ 578 h 656"/>
              <a:gd name="T58" fmla="*/ 53 w 510"/>
              <a:gd name="T59" fmla="*/ 611 h 656"/>
              <a:gd name="T60" fmla="*/ 61 w 510"/>
              <a:gd name="T61" fmla="*/ 625 h 656"/>
              <a:gd name="T62" fmla="*/ 112 w 510"/>
              <a:gd name="T63" fmla="*/ 649 h 656"/>
              <a:gd name="T64" fmla="*/ 183 w 510"/>
              <a:gd name="T65" fmla="*/ 595 h 656"/>
              <a:gd name="T66" fmla="*/ 208 w 510"/>
              <a:gd name="T67" fmla="*/ 551 h 656"/>
              <a:gd name="T68" fmla="*/ 235 w 510"/>
              <a:gd name="T69" fmla="*/ 505 h 656"/>
              <a:gd name="T70" fmla="*/ 283 w 510"/>
              <a:gd name="T71" fmla="*/ 452 h 656"/>
              <a:gd name="T72" fmla="*/ 306 w 510"/>
              <a:gd name="T73" fmla="*/ 369 h 656"/>
              <a:gd name="T74" fmla="*/ 337 w 510"/>
              <a:gd name="T75" fmla="*/ 250 h 656"/>
              <a:gd name="T76" fmla="*/ 384 w 510"/>
              <a:gd name="T77" fmla="*/ 165 h 656"/>
              <a:gd name="T78" fmla="*/ 415 w 510"/>
              <a:gd name="T79" fmla="*/ 129 h 656"/>
              <a:gd name="T80" fmla="*/ 470 w 510"/>
              <a:gd name="T81" fmla="*/ 96 h 656"/>
              <a:gd name="T82" fmla="*/ 483 w 510"/>
              <a:gd name="T83" fmla="*/ 61 h 656"/>
              <a:gd name="T84" fmla="*/ 510 w 510"/>
              <a:gd name="T85" fmla="*/ 3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0" h="656">
                <a:moveTo>
                  <a:pt x="510" y="3"/>
                </a:moveTo>
                <a:lnTo>
                  <a:pt x="487" y="18"/>
                </a:lnTo>
                <a:lnTo>
                  <a:pt x="483" y="23"/>
                </a:lnTo>
                <a:lnTo>
                  <a:pt x="476" y="26"/>
                </a:lnTo>
                <a:lnTo>
                  <a:pt x="467" y="29"/>
                </a:lnTo>
                <a:lnTo>
                  <a:pt x="463" y="32"/>
                </a:lnTo>
                <a:lnTo>
                  <a:pt x="458" y="36"/>
                </a:lnTo>
                <a:lnTo>
                  <a:pt x="451" y="40"/>
                </a:lnTo>
                <a:lnTo>
                  <a:pt x="443" y="41"/>
                </a:lnTo>
                <a:lnTo>
                  <a:pt x="427" y="44"/>
                </a:lnTo>
                <a:lnTo>
                  <a:pt x="419" y="46"/>
                </a:lnTo>
                <a:lnTo>
                  <a:pt x="414" y="51"/>
                </a:lnTo>
                <a:lnTo>
                  <a:pt x="406" y="50"/>
                </a:lnTo>
                <a:lnTo>
                  <a:pt x="400" y="49"/>
                </a:lnTo>
                <a:lnTo>
                  <a:pt x="364" y="22"/>
                </a:lnTo>
                <a:lnTo>
                  <a:pt x="325" y="17"/>
                </a:lnTo>
                <a:lnTo>
                  <a:pt x="235" y="18"/>
                </a:lnTo>
                <a:lnTo>
                  <a:pt x="226" y="16"/>
                </a:lnTo>
                <a:lnTo>
                  <a:pt x="206" y="5"/>
                </a:lnTo>
                <a:lnTo>
                  <a:pt x="199" y="1"/>
                </a:lnTo>
                <a:lnTo>
                  <a:pt x="191" y="0"/>
                </a:lnTo>
                <a:lnTo>
                  <a:pt x="180" y="8"/>
                </a:lnTo>
                <a:lnTo>
                  <a:pt x="184" y="37"/>
                </a:lnTo>
                <a:lnTo>
                  <a:pt x="185" y="54"/>
                </a:lnTo>
                <a:lnTo>
                  <a:pt x="182" y="60"/>
                </a:lnTo>
                <a:lnTo>
                  <a:pt x="178" y="63"/>
                </a:lnTo>
                <a:lnTo>
                  <a:pt x="147" y="63"/>
                </a:lnTo>
                <a:lnTo>
                  <a:pt x="137" y="68"/>
                </a:lnTo>
                <a:lnTo>
                  <a:pt x="67" y="58"/>
                </a:lnTo>
                <a:lnTo>
                  <a:pt x="28" y="110"/>
                </a:lnTo>
                <a:lnTo>
                  <a:pt x="31" y="123"/>
                </a:lnTo>
                <a:lnTo>
                  <a:pt x="28" y="129"/>
                </a:lnTo>
                <a:lnTo>
                  <a:pt x="23" y="138"/>
                </a:lnTo>
                <a:lnTo>
                  <a:pt x="20" y="146"/>
                </a:lnTo>
                <a:lnTo>
                  <a:pt x="14" y="172"/>
                </a:lnTo>
                <a:lnTo>
                  <a:pt x="16" y="250"/>
                </a:lnTo>
                <a:lnTo>
                  <a:pt x="24" y="268"/>
                </a:lnTo>
                <a:lnTo>
                  <a:pt x="13" y="276"/>
                </a:lnTo>
                <a:lnTo>
                  <a:pt x="9" y="279"/>
                </a:lnTo>
                <a:lnTo>
                  <a:pt x="6" y="283"/>
                </a:lnTo>
                <a:lnTo>
                  <a:pt x="0" y="304"/>
                </a:lnTo>
                <a:lnTo>
                  <a:pt x="18" y="312"/>
                </a:lnTo>
                <a:lnTo>
                  <a:pt x="37" y="312"/>
                </a:lnTo>
                <a:lnTo>
                  <a:pt x="83" y="330"/>
                </a:lnTo>
                <a:lnTo>
                  <a:pt x="104" y="377"/>
                </a:lnTo>
                <a:lnTo>
                  <a:pt x="103" y="381"/>
                </a:lnTo>
                <a:lnTo>
                  <a:pt x="102" y="423"/>
                </a:lnTo>
                <a:lnTo>
                  <a:pt x="103" y="436"/>
                </a:lnTo>
                <a:lnTo>
                  <a:pt x="102" y="442"/>
                </a:lnTo>
                <a:lnTo>
                  <a:pt x="86" y="480"/>
                </a:lnTo>
                <a:lnTo>
                  <a:pt x="72" y="499"/>
                </a:lnTo>
                <a:lnTo>
                  <a:pt x="68" y="511"/>
                </a:lnTo>
                <a:lnTo>
                  <a:pt x="63" y="521"/>
                </a:lnTo>
                <a:lnTo>
                  <a:pt x="61" y="531"/>
                </a:lnTo>
                <a:lnTo>
                  <a:pt x="62" y="549"/>
                </a:lnTo>
                <a:lnTo>
                  <a:pt x="61" y="558"/>
                </a:lnTo>
                <a:lnTo>
                  <a:pt x="60" y="565"/>
                </a:lnTo>
                <a:lnTo>
                  <a:pt x="53" y="578"/>
                </a:lnTo>
                <a:lnTo>
                  <a:pt x="52" y="595"/>
                </a:lnTo>
                <a:lnTo>
                  <a:pt x="53" y="611"/>
                </a:lnTo>
                <a:lnTo>
                  <a:pt x="57" y="619"/>
                </a:lnTo>
                <a:lnTo>
                  <a:pt x="61" y="625"/>
                </a:lnTo>
                <a:lnTo>
                  <a:pt x="93" y="635"/>
                </a:lnTo>
                <a:lnTo>
                  <a:pt x="112" y="649"/>
                </a:lnTo>
                <a:lnTo>
                  <a:pt x="130" y="656"/>
                </a:lnTo>
                <a:lnTo>
                  <a:pt x="183" y="595"/>
                </a:lnTo>
                <a:lnTo>
                  <a:pt x="200" y="567"/>
                </a:lnTo>
                <a:lnTo>
                  <a:pt x="208" y="551"/>
                </a:lnTo>
                <a:lnTo>
                  <a:pt x="228" y="523"/>
                </a:lnTo>
                <a:lnTo>
                  <a:pt x="235" y="505"/>
                </a:lnTo>
                <a:lnTo>
                  <a:pt x="258" y="488"/>
                </a:lnTo>
                <a:lnTo>
                  <a:pt x="283" y="452"/>
                </a:lnTo>
                <a:lnTo>
                  <a:pt x="294" y="434"/>
                </a:lnTo>
                <a:lnTo>
                  <a:pt x="306" y="369"/>
                </a:lnTo>
                <a:lnTo>
                  <a:pt x="314" y="299"/>
                </a:lnTo>
                <a:lnTo>
                  <a:pt x="337" y="250"/>
                </a:lnTo>
                <a:lnTo>
                  <a:pt x="367" y="214"/>
                </a:lnTo>
                <a:lnTo>
                  <a:pt x="384" y="165"/>
                </a:lnTo>
                <a:lnTo>
                  <a:pt x="392" y="154"/>
                </a:lnTo>
                <a:lnTo>
                  <a:pt x="415" y="129"/>
                </a:lnTo>
                <a:lnTo>
                  <a:pt x="464" y="103"/>
                </a:lnTo>
                <a:lnTo>
                  <a:pt x="470" y="96"/>
                </a:lnTo>
                <a:lnTo>
                  <a:pt x="477" y="86"/>
                </a:lnTo>
                <a:lnTo>
                  <a:pt x="483" y="61"/>
                </a:lnTo>
                <a:lnTo>
                  <a:pt x="510" y="11"/>
                </a:lnTo>
                <a:lnTo>
                  <a:pt x="510" y="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1"/>
          <p:cNvSpPr>
            <a:spLocks/>
          </p:cNvSpPr>
          <p:nvPr/>
        </p:nvSpPr>
        <p:spPr bwMode="auto">
          <a:xfrm>
            <a:off x="10399139" y="6766451"/>
            <a:ext cx="1927905" cy="1144956"/>
          </a:xfrm>
          <a:custGeom>
            <a:avLst/>
            <a:gdLst>
              <a:gd name="T0" fmla="*/ 3198 w 3435"/>
              <a:gd name="T1" fmla="*/ 1726 h 2038"/>
              <a:gd name="T2" fmla="*/ 3114 w 3435"/>
              <a:gd name="T3" fmla="*/ 1701 h 2038"/>
              <a:gd name="T4" fmla="*/ 3068 w 3435"/>
              <a:gd name="T5" fmla="*/ 1690 h 2038"/>
              <a:gd name="T6" fmla="*/ 3019 w 3435"/>
              <a:gd name="T7" fmla="*/ 1642 h 2038"/>
              <a:gd name="T8" fmla="*/ 2942 w 3435"/>
              <a:gd name="T9" fmla="*/ 1585 h 2038"/>
              <a:gd name="T10" fmla="*/ 2860 w 3435"/>
              <a:gd name="T11" fmla="*/ 1549 h 2038"/>
              <a:gd name="T12" fmla="*/ 2783 w 3435"/>
              <a:gd name="T13" fmla="*/ 1580 h 2038"/>
              <a:gd name="T14" fmla="*/ 2688 w 3435"/>
              <a:gd name="T15" fmla="*/ 1559 h 2038"/>
              <a:gd name="T16" fmla="*/ 2636 w 3435"/>
              <a:gd name="T17" fmla="*/ 1522 h 2038"/>
              <a:gd name="T18" fmla="*/ 2600 w 3435"/>
              <a:gd name="T19" fmla="*/ 1458 h 2038"/>
              <a:gd name="T20" fmla="*/ 2602 w 3435"/>
              <a:gd name="T21" fmla="*/ 1398 h 2038"/>
              <a:gd name="T22" fmla="*/ 2576 w 3435"/>
              <a:gd name="T23" fmla="*/ 1280 h 2038"/>
              <a:gd name="T24" fmla="*/ 2304 w 3435"/>
              <a:gd name="T25" fmla="*/ 1144 h 2038"/>
              <a:gd name="T26" fmla="*/ 2224 w 3435"/>
              <a:gd name="T27" fmla="*/ 984 h 2038"/>
              <a:gd name="T28" fmla="*/ 2181 w 3435"/>
              <a:gd name="T29" fmla="*/ 948 h 2038"/>
              <a:gd name="T30" fmla="*/ 2059 w 3435"/>
              <a:gd name="T31" fmla="*/ 903 h 2038"/>
              <a:gd name="T32" fmla="*/ 2023 w 3435"/>
              <a:gd name="T33" fmla="*/ 772 h 2038"/>
              <a:gd name="T34" fmla="*/ 1974 w 3435"/>
              <a:gd name="T35" fmla="*/ 704 h 2038"/>
              <a:gd name="T36" fmla="*/ 1668 w 3435"/>
              <a:gd name="T37" fmla="*/ 601 h 2038"/>
              <a:gd name="T38" fmla="*/ 1476 w 3435"/>
              <a:gd name="T39" fmla="*/ 573 h 2038"/>
              <a:gd name="T40" fmla="*/ 1348 w 3435"/>
              <a:gd name="T41" fmla="*/ 439 h 2038"/>
              <a:gd name="T42" fmla="*/ 1226 w 3435"/>
              <a:gd name="T43" fmla="*/ 403 h 2038"/>
              <a:gd name="T44" fmla="*/ 1172 w 3435"/>
              <a:gd name="T45" fmla="*/ 434 h 2038"/>
              <a:gd name="T46" fmla="*/ 1073 w 3435"/>
              <a:gd name="T47" fmla="*/ 464 h 2038"/>
              <a:gd name="T48" fmla="*/ 759 w 3435"/>
              <a:gd name="T49" fmla="*/ 421 h 2038"/>
              <a:gd name="T50" fmla="*/ 731 w 3435"/>
              <a:gd name="T51" fmla="*/ 185 h 2038"/>
              <a:gd name="T52" fmla="*/ 698 w 3435"/>
              <a:gd name="T53" fmla="*/ 83 h 2038"/>
              <a:gd name="T54" fmla="*/ 578 w 3435"/>
              <a:gd name="T55" fmla="*/ 5 h 2038"/>
              <a:gd name="T56" fmla="*/ 332 w 3435"/>
              <a:gd name="T57" fmla="*/ 127 h 2038"/>
              <a:gd name="T58" fmla="*/ 270 w 3435"/>
              <a:gd name="T59" fmla="*/ 150 h 2038"/>
              <a:gd name="T60" fmla="*/ 240 w 3435"/>
              <a:gd name="T61" fmla="*/ 224 h 2038"/>
              <a:gd name="T62" fmla="*/ 157 w 3435"/>
              <a:gd name="T63" fmla="*/ 378 h 2038"/>
              <a:gd name="T64" fmla="*/ 210 w 3435"/>
              <a:gd name="T65" fmla="*/ 404 h 2038"/>
              <a:gd name="T66" fmla="*/ 122 w 3435"/>
              <a:gd name="T67" fmla="*/ 614 h 2038"/>
              <a:gd name="T68" fmla="*/ 87 w 3435"/>
              <a:gd name="T69" fmla="*/ 834 h 2038"/>
              <a:gd name="T70" fmla="*/ 127 w 3435"/>
              <a:gd name="T71" fmla="*/ 893 h 2038"/>
              <a:gd name="T72" fmla="*/ 138 w 3435"/>
              <a:gd name="T73" fmla="*/ 973 h 2038"/>
              <a:gd name="T74" fmla="*/ 151 w 3435"/>
              <a:gd name="T75" fmla="*/ 1075 h 2038"/>
              <a:gd name="T76" fmla="*/ 158 w 3435"/>
              <a:gd name="T77" fmla="*/ 1110 h 2038"/>
              <a:gd name="T78" fmla="*/ 308 w 3435"/>
              <a:gd name="T79" fmla="*/ 1180 h 2038"/>
              <a:gd name="T80" fmla="*/ 461 w 3435"/>
              <a:gd name="T81" fmla="*/ 1212 h 2038"/>
              <a:gd name="T82" fmla="*/ 607 w 3435"/>
              <a:gd name="T83" fmla="*/ 1197 h 2038"/>
              <a:gd name="T84" fmla="*/ 726 w 3435"/>
              <a:gd name="T85" fmla="*/ 1230 h 2038"/>
              <a:gd name="T86" fmla="*/ 846 w 3435"/>
              <a:gd name="T87" fmla="*/ 1057 h 2038"/>
              <a:gd name="T88" fmla="*/ 925 w 3435"/>
              <a:gd name="T89" fmla="*/ 1012 h 2038"/>
              <a:gd name="T90" fmla="*/ 1032 w 3435"/>
              <a:gd name="T91" fmla="*/ 1050 h 2038"/>
              <a:gd name="T92" fmla="*/ 1128 w 3435"/>
              <a:gd name="T93" fmla="*/ 1071 h 2038"/>
              <a:gd name="T94" fmla="*/ 1215 w 3435"/>
              <a:gd name="T95" fmla="*/ 1110 h 2038"/>
              <a:gd name="T96" fmla="*/ 1335 w 3435"/>
              <a:gd name="T97" fmla="*/ 1280 h 2038"/>
              <a:gd name="T98" fmla="*/ 1511 w 3435"/>
              <a:gd name="T99" fmla="*/ 1390 h 2038"/>
              <a:gd name="T100" fmla="*/ 1657 w 3435"/>
              <a:gd name="T101" fmla="*/ 1399 h 2038"/>
              <a:gd name="T102" fmla="*/ 1830 w 3435"/>
              <a:gd name="T103" fmla="*/ 1513 h 2038"/>
              <a:gd name="T104" fmla="*/ 2022 w 3435"/>
              <a:gd name="T105" fmla="*/ 1556 h 2038"/>
              <a:gd name="T106" fmla="*/ 2088 w 3435"/>
              <a:gd name="T107" fmla="*/ 1496 h 2038"/>
              <a:gd name="T108" fmla="*/ 2235 w 3435"/>
              <a:gd name="T109" fmla="*/ 1605 h 2038"/>
              <a:gd name="T110" fmla="*/ 2346 w 3435"/>
              <a:gd name="T111" fmla="*/ 1678 h 2038"/>
              <a:gd name="T112" fmla="*/ 2457 w 3435"/>
              <a:gd name="T113" fmla="*/ 1639 h 2038"/>
              <a:gd name="T114" fmla="*/ 2510 w 3435"/>
              <a:gd name="T115" fmla="*/ 1789 h 2038"/>
              <a:gd name="T116" fmla="*/ 2583 w 3435"/>
              <a:gd name="T117" fmla="*/ 1810 h 2038"/>
              <a:gd name="T118" fmla="*/ 2624 w 3435"/>
              <a:gd name="T119" fmla="*/ 1818 h 2038"/>
              <a:gd name="T120" fmla="*/ 2750 w 3435"/>
              <a:gd name="T121" fmla="*/ 1933 h 2038"/>
              <a:gd name="T122" fmla="*/ 2867 w 3435"/>
              <a:gd name="T123" fmla="*/ 2012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35" h="2038">
                <a:moveTo>
                  <a:pt x="3434" y="1864"/>
                </a:moveTo>
                <a:lnTo>
                  <a:pt x="3356" y="1841"/>
                </a:lnTo>
                <a:lnTo>
                  <a:pt x="3307" y="1820"/>
                </a:lnTo>
                <a:lnTo>
                  <a:pt x="3286" y="1806"/>
                </a:lnTo>
                <a:lnTo>
                  <a:pt x="3252" y="1766"/>
                </a:lnTo>
                <a:lnTo>
                  <a:pt x="3198" y="1726"/>
                </a:lnTo>
                <a:lnTo>
                  <a:pt x="3178" y="1715"/>
                </a:lnTo>
                <a:lnTo>
                  <a:pt x="3160" y="1721"/>
                </a:lnTo>
                <a:lnTo>
                  <a:pt x="3143" y="1729"/>
                </a:lnTo>
                <a:lnTo>
                  <a:pt x="3125" y="1728"/>
                </a:lnTo>
                <a:lnTo>
                  <a:pt x="3119" y="1721"/>
                </a:lnTo>
                <a:lnTo>
                  <a:pt x="3114" y="1701"/>
                </a:lnTo>
                <a:lnTo>
                  <a:pt x="3109" y="1694"/>
                </a:lnTo>
                <a:lnTo>
                  <a:pt x="3100" y="1689"/>
                </a:lnTo>
                <a:lnTo>
                  <a:pt x="3094" y="1688"/>
                </a:lnTo>
                <a:lnTo>
                  <a:pt x="3088" y="1689"/>
                </a:lnTo>
                <a:lnTo>
                  <a:pt x="3078" y="1689"/>
                </a:lnTo>
                <a:lnTo>
                  <a:pt x="3068" y="1690"/>
                </a:lnTo>
                <a:lnTo>
                  <a:pt x="3060" y="1695"/>
                </a:lnTo>
                <a:lnTo>
                  <a:pt x="3052" y="1697"/>
                </a:lnTo>
                <a:lnTo>
                  <a:pt x="3041" y="1690"/>
                </a:lnTo>
                <a:lnTo>
                  <a:pt x="3033" y="1681"/>
                </a:lnTo>
                <a:lnTo>
                  <a:pt x="3028" y="1672"/>
                </a:lnTo>
                <a:lnTo>
                  <a:pt x="3019" y="1642"/>
                </a:lnTo>
                <a:lnTo>
                  <a:pt x="3018" y="1634"/>
                </a:lnTo>
                <a:lnTo>
                  <a:pt x="3017" y="1627"/>
                </a:lnTo>
                <a:lnTo>
                  <a:pt x="3010" y="1617"/>
                </a:lnTo>
                <a:lnTo>
                  <a:pt x="3000" y="1609"/>
                </a:lnTo>
                <a:lnTo>
                  <a:pt x="2964" y="1590"/>
                </a:lnTo>
                <a:lnTo>
                  <a:pt x="2942" y="1585"/>
                </a:lnTo>
                <a:lnTo>
                  <a:pt x="2906" y="1600"/>
                </a:lnTo>
                <a:lnTo>
                  <a:pt x="2890" y="1599"/>
                </a:lnTo>
                <a:lnTo>
                  <a:pt x="2882" y="1588"/>
                </a:lnTo>
                <a:lnTo>
                  <a:pt x="2880" y="1572"/>
                </a:lnTo>
                <a:lnTo>
                  <a:pt x="2876" y="1556"/>
                </a:lnTo>
                <a:lnTo>
                  <a:pt x="2860" y="1549"/>
                </a:lnTo>
                <a:lnTo>
                  <a:pt x="2843" y="1555"/>
                </a:lnTo>
                <a:lnTo>
                  <a:pt x="2833" y="1585"/>
                </a:lnTo>
                <a:lnTo>
                  <a:pt x="2818" y="1593"/>
                </a:lnTo>
                <a:lnTo>
                  <a:pt x="2801" y="1590"/>
                </a:lnTo>
                <a:lnTo>
                  <a:pt x="2792" y="1583"/>
                </a:lnTo>
                <a:lnTo>
                  <a:pt x="2783" y="1580"/>
                </a:lnTo>
                <a:lnTo>
                  <a:pt x="2765" y="1584"/>
                </a:lnTo>
                <a:lnTo>
                  <a:pt x="2748" y="1587"/>
                </a:lnTo>
                <a:lnTo>
                  <a:pt x="2728" y="1583"/>
                </a:lnTo>
                <a:lnTo>
                  <a:pt x="2707" y="1578"/>
                </a:lnTo>
                <a:lnTo>
                  <a:pt x="2694" y="1568"/>
                </a:lnTo>
                <a:lnTo>
                  <a:pt x="2688" y="1559"/>
                </a:lnTo>
                <a:lnTo>
                  <a:pt x="2681" y="1537"/>
                </a:lnTo>
                <a:lnTo>
                  <a:pt x="2676" y="1529"/>
                </a:lnTo>
                <a:lnTo>
                  <a:pt x="2668" y="1526"/>
                </a:lnTo>
                <a:lnTo>
                  <a:pt x="2660" y="1524"/>
                </a:lnTo>
                <a:lnTo>
                  <a:pt x="2652" y="1526"/>
                </a:lnTo>
                <a:lnTo>
                  <a:pt x="2636" y="1522"/>
                </a:lnTo>
                <a:lnTo>
                  <a:pt x="2627" y="1523"/>
                </a:lnTo>
                <a:lnTo>
                  <a:pt x="2620" y="1520"/>
                </a:lnTo>
                <a:lnTo>
                  <a:pt x="2617" y="1505"/>
                </a:lnTo>
                <a:lnTo>
                  <a:pt x="2614" y="1488"/>
                </a:lnTo>
                <a:lnTo>
                  <a:pt x="2611" y="1479"/>
                </a:lnTo>
                <a:lnTo>
                  <a:pt x="2600" y="1458"/>
                </a:lnTo>
                <a:lnTo>
                  <a:pt x="2601" y="1451"/>
                </a:lnTo>
                <a:lnTo>
                  <a:pt x="2608" y="1444"/>
                </a:lnTo>
                <a:lnTo>
                  <a:pt x="2621" y="1418"/>
                </a:lnTo>
                <a:lnTo>
                  <a:pt x="2626" y="1410"/>
                </a:lnTo>
                <a:lnTo>
                  <a:pt x="2623" y="1405"/>
                </a:lnTo>
                <a:lnTo>
                  <a:pt x="2602" y="1398"/>
                </a:lnTo>
                <a:lnTo>
                  <a:pt x="2589" y="1389"/>
                </a:lnTo>
                <a:lnTo>
                  <a:pt x="2592" y="1378"/>
                </a:lnTo>
                <a:lnTo>
                  <a:pt x="2601" y="1365"/>
                </a:lnTo>
                <a:lnTo>
                  <a:pt x="2608" y="1353"/>
                </a:lnTo>
                <a:lnTo>
                  <a:pt x="2601" y="1311"/>
                </a:lnTo>
                <a:lnTo>
                  <a:pt x="2576" y="1280"/>
                </a:lnTo>
                <a:lnTo>
                  <a:pt x="2540" y="1261"/>
                </a:lnTo>
                <a:lnTo>
                  <a:pt x="2426" y="1239"/>
                </a:lnTo>
                <a:lnTo>
                  <a:pt x="2361" y="1204"/>
                </a:lnTo>
                <a:lnTo>
                  <a:pt x="2317" y="1189"/>
                </a:lnTo>
                <a:lnTo>
                  <a:pt x="2309" y="1178"/>
                </a:lnTo>
                <a:lnTo>
                  <a:pt x="2304" y="1144"/>
                </a:lnTo>
                <a:lnTo>
                  <a:pt x="2289" y="1097"/>
                </a:lnTo>
                <a:lnTo>
                  <a:pt x="2287" y="1083"/>
                </a:lnTo>
                <a:lnTo>
                  <a:pt x="2294" y="1014"/>
                </a:lnTo>
                <a:lnTo>
                  <a:pt x="2283" y="986"/>
                </a:lnTo>
                <a:lnTo>
                  <a:pt x="2243" y="979"/>
                </a:lnTo>
                <a:lnTo>
                  <a:pt x="2224" y="984"/>
                </a:lnTo>
                <a:lnTo>
                  <a:pt x="2214" y="986"/>
                </a:lnTo>
                <a:lnTo>
                  <a:pt x="2205" y="983"/>
                </a:lnTo>
                <a:lnTo>
                  <a:pt x="2200" y="978"/>
                </a:lnTo>
                <a:lnTo>
                  <a:pt x="2198" y="961"/>
                </a:lnTo>
                <a:lnTo>
                  <a:pt x="2196" y="955"/>
                </a:lnTo>
                <a:lnTo>
                  <a:pt x="2181" y="948"/>
                </a:lnTo>
                <a:lnTo>
                  <a:pt x="2171" y="948"/>
                </a:lnTo>
                <a:lnTo>
                  <a:pt x="2145" y="960"/>
                </a:lnTo>
                <a:lnTo>
                  <a:pt x="2111" y="967"/>
                </a:lnTo>
                <a:lnTo>
                  <a:pt x="2088" y="960"/>
                </a:lnTo>
                <a:lnTo>
                  <a:pt x="2073" y="937"/>
                </a:lnTo>
                <a:lnTo>
                  <a:pt x="2059" y="903"/>
                </a:lnTo>
                <a:lnTo>
                  <a:pt x="2056" y="885"/>
                </a:lnTo>
                <a:lnTo>
                  <a:pt x="2062" y="851"/>
                </a:lnTo>
                <a:lnTo>
                  <a:pt x="2062" y="834"/>
                </a:lnTo>
                <a:lnTo>
                  <a:pt x="2056" y="817"/>
                </a:lnTo>
                <a:lnTo>
                  <a:pt x="2032" y="789"/>
                </a:lnTo>
                <a:lnTo>
                  <a:pt x="2023" y="772"/>
                </a:lnTo>
                <a:lnTo>
                  <a:pt x="2022" y="762"/>
                </a:lnTo>
                <a:lnTo>
                  <a:pt x="2023" y="743"/>
                </a:lnTo>
                <a:lnTo>
                  <a:pt x="2019" y="733"/>
                </a:lnTo>
                <a:lnTo>
                  <a:pt x="2010" y="722"/>
                </a:lnTo>
                <a:lnTo>
                  <a:pt x="2000" y="714"/>
                </a:lnTo>
                <a:lnTo>
                  <a:pt x="1974" y="704"/>
                </a:lnTo>
                <a:lnTo>
                  <a:pt x="1955" y="700"/>
                </a:lnTo>
                <a:lnTo>
                  <a:pt x="1897" y="707"/>
                </a:lnTo>
                <a:lnTo>
                  <a:pt x="1812" y="702"/>
                </a:lnTo>
                <a:lnTo>
                  <a:pt x="1771" y="687"/>
                </a:lnTo>
                <a:lnTo>
                  <a:pt x="1709" y="621"/>
                </a:lnTo>
                <a:lnTo>
                  <a:pt x="1668" y="601"/>
                </a:lnTo>
                <a:lnTo>
                  <a:pt x="1622" y="596"/>
                </a:lnTo>
                <a:lnTo>
                  <a:pt x="1552" y="601"/>
                </a:lnTo>
                <a:lnTo>
                  <a:pt x="1533" y="601"/>
                </a:lnTo>
                <a:lnTo>
                  <a:pt x="1516" y="596"/>
                </a:lnTo>
                <a:lnTo>
                  <a:pt x="1496" y="583"/>
                </a:lnTo>
                <a:lnTo>
                  <a:pt x="1476" y="573"/>
                </a:lnTo>
                <a:lnTo>
                  <a:pt x="1435" y="569"/>
                </a:lnTo>
                <a:lnTo>
                  <a:pt x="1417" y="559"/>
                </a:lnTo>
                <a:lnTo>
                  <a:pt x="1363" y="493"/>
                </a:lnTo>
                <a:lnTo>
                  <a:pt x="1351" y="469"/>
                </a:lnTo>
                <a:lnTo>
                  <a:pt x="1347" y="453"/>
                </a:lnTo>
                <a:lnTo>
                  <a:pt x="1348" y="439"/>
                </a:lnTo>
                <a:lnTo>
                  <a:pt x="1344" y="426"/>
                </a:lnTo>
                <a:lnTo>
                  <a:pt x="1329" y="415"/>
                </a:lnTo>
                <a:lnTo>
                  <a:pt x="1311" y="411"/>
                </a:lnTo>
                <a:lnTo>
                  <a:pt x="1273" y="414"/>
                </a:lnTo>
                <a:lnTo>
                  <a:pt x="1255" y="414"/>
                </a:lnTo>
                <a:lnTo>
                  <a:pt x="1226" y="403"/>
                </a:lnTo>
                <a:lnTo>
                  <a:pt x="1213" y="399"/>
                </a:lnTo>
                <a:lnTo>
                  <a:pt x="1198" y="402"/>
                </a:lnTo>
                <a:lnTo>
                  <a:pt x="1197" y="403"/>
                </a:lnTo>
                <a:lnTo>
                  <a:pt x="1187" y="412"/>
                </a:lnTo>
                <a:lnTo>
                  <a:pt x="1181" y="424"/>
                </a:lnTo>
                <a:lnTo>
                  <a:pt x="1172" y="434"/>
                </a:lnTo>
                <a:lnTo>
                  <a:pt x="1154" y="438"/>
                </a:lnTo>
                <a:lnTo>
                  <a:pt x="1121" y="437"/>
                </a:lnTo>
                <a:lnTo>
                  <a:pt x="1109" y="439"/>
                </a:lnTo>
                <a:lnTo>
                  <a:pt x="1093" y="447"/>
                </a:lnTo>
                <a:lnTo>
                  <a:pt x="1082" y="456"/>
                </a:lnTo>
                <a:lnTo>
                  <a:pt x="1073" y="464"/>
                </a:lnTo>
                <a:lnTo>
                  <a:pt x="1063" y="470"/>
                </a:lnTo>
                <a:lnTo>
                  <a:pt x="1047" y="475"/>
                </a:lnTo>
                <a:lnTo>
                  <a:pt x="903" y="469"/>
                </a:lnTo>
                <a:lnTo>
                  <a:pt x="872" y="464"/>
                </a:lnTo>
                <a:lnTo>
                  <a:pt x="831" y="444"/>
                </a:lnTo>
                <a:lnTo>
                  <a:pt x="759" y="421"/>
                </a:lnTo>
                <a:lnTo>
                  <a:pt x="738" y="407"/>
                </a:lnTo>
                <a:lnTo>
                  <a:pt x="714" y="369"/>
                </a:lnTo>
                <a:lnTo>
                  <a:pt x="705" y="327"/>
                </a:lnTo>
                <a:lnTo>
                  <a:pt x="708" y="237"/>
                </a:lnTo>
                <a:lnTo>
                  <a:pt x="714" y="219"/>
                </a:lnTo>
                <a:lnTo>
                  <a:pt x="731" y="185"/>
                </a:lnTo>
                <a:lnTo>
                  <a:pt x="735" y="167"/>
                </a:lnTo>
                <a:lnTo>
                  <a:pt x="734" y="153"/>
                </a:lnTo>
                <a:lnTo>
                  <a:pt x="731" y="139"/>
                </a:lnTo>
                <a:lnTo>
                  <a:pt x="718" y="110"/>
                </a:lnTo>
                <a:lnTo>
                  <a:pt x="700" y="94"/>
                </a:lnTo>
                <a:lnTo>
                  <a:pt x="698" y="83"/>
                </a:lnTo>
                <a:lnTo>
                  <a:pt x="679" y="52"/>
                </a:lnTo>
                <a:lnTo>
                  <a:pt x="662" y="31"/>
                </a:lnTo>
                <a:lnTo>
                  <a:pt x="627" y="17"/>
                </a:lnTo>
                <a:lnTo>
                  <a:pt x="611" y="6"/>
                </a:lnTo>
                <a:lnTo>
                  <a:pt x="594" y="0"/>
                </a:lnTo>
                <a:lnTo>
                  <a:pt x="578" y="5"/>
                </a:lnTo>
                <a:lnTo>
                  <a:pt x="524" y="85"/>
                </a:lnTo>
                <a:lnTo>
                  <a:pt x="501" y="111"/>
                </a:lnTo>
                <a:lnTo>
                  <a:pt x="473" y="127"/>
                </a:lnTo>
                <a:lnTo>
                  <a:pt x="446" y="133"/>
                </a:lnTo>
                <a:lnTo>
                  <a:pt x="366" y="127"/>
                </a:lnTo>
                <a:lnTo>
                  <a:pt x="332" y="127"/>
                </a:lnTo>
                <a:lnTo>
                  <a:pt x="301" y="154"/>
                </a:lnTo>
                <a:lnTo>
                  <a:pt x="282" y="155"/>
                </a:lnTo>
                <a:lnTo>
                  <a:pt x="279" y="148"/>
                </a:lnTo>
                <a:lnTo>
                  <a:pt x="276" y="145"/>
                </a:lnTo>
                <a:lnTo>
                  <a:pt x="273" y="145"/>
                </a:lnTo>
                <a:lnTo>
                  <a:pt x="270" y="150"/>
                </a:lnTo>
                <a:lnTo>
                  <a:pt x="267" y="161"/>
                </a:lnTo>
                <a:lnTo>
                  <a:pt x="271" y="182"/>
                </a:lnTo>
                <a:lnTo>
                  <a:pt x="270" y="194"/>
                </a:lnTo>
                <a:lnTo>
                  <a:pt x="265" y="204"/>
                </a:lnTo>
                <a:lnTo>
                  <a:pt x="252" y="216"/>
                </a:lnTo>
                <a:lnTo>
                  <a:pt x="240" y="224"/>
                </a:lnTo>
                <a:lnTo>
                  <a:pt x="168" y="252"/>
                </a:lnTo>
                <a:lnTo>
                  <a:pt x="152" y="257"/>
                </a:lnTo>
                <a:lnTo>
                  <a:pt x="149" y="272"/>
                </a:lnTo>
                <a:lnTo>
                  <a:pt x="148" y="315"/>
                </a:lnTo>
                <a:lnTo>
                  <a:pt x="153" y="371"/>
                </a:lnTo>
                <a:lnTo>
                  <a:pt x="157" y="378"/>
                </a:lnTo>
                <a:lnTo>
                  <a:pt x="160" y="378"/>
                </a:lnTo>
                <a:lnTo>
                  <a:pt x="165" y="378"/>
                </a:lnTo>
                <a:lnTo>
                  <a:pt x="171" y="380"/>
                </a:lnTo>
                <a:lnTo>
                  <a:pt x="192" y="396"/>
                </a:lnTo>
                <a:lnTo>
                  <a:pt x="205" y="400"/>
                </a:lnTo>
                <a:lnTo>
                  <a:pt x="210" y="404"/>
                </a:lnTo>
                <a:lnTo>
                  <a:pt x="212" y="414"/>
                </a:lnTo>
                <a:lnTo>
                  <a:pt x="213" y="423"/>
                </a:lnTo>
                <a:lnTo>
                  <a:pt x="203" y="450"/>
                </a:lnTo>
                <a:lnTo>
                  <a:pt x="200" y="459"/>
                </a:lnTo>
                <a:lnTo>
                  <a:pt x="150" y="564"/>
                </a:lnTo>
                <a:lnTo>
                  <a:pt x="122" y="614"/>
                </a:lnTo>
                <a:lnTo>
                  <a:pt x="101" y="627"/>
                </a:lnTo>
                <a:lnTo>
                  <a:pt x="82" y="653"/>
                </a:lnTo>
                <a:lnTo>
                  <a:pt x="20" y="731"/>
                </a:lnTo>
                <a:lnTo>
                  <a:pt x="0" y="755"/>
                </a:lnTo>
                <a:lnTo>
                  <a:pt x="39" y="795"/>
                </a:lnTo>
                <a:lnTo>
                  <a:pt x="87" y="834"/>
                </a:lnTo>
                <a:lnTo>
                  <a:pt x="106" y="845"/>
                </a:lnTo>
                <a:lnTo>
                  <a:pt x="122" y="852"/>
                </a:lnTo>
                <a:lnTo>
                  <a:pt x="127" y="859"/>
                </a:lnTo>
                <a:lnTo>
                  <a:pt x="131" y="869"/>
                </a:lnTo>
                <a:lnTo>
                  <a:pt x="131" y="886"/>
                </a:lnTo>
                <a:lnTo>
                  <a:pt x="127" y="893"/>
                </a:lnTo>
                <a:lnTo>
                  <a:pt x="124" y="896"/>
                </a:lnTo>
                <a:lnTo>
                  <a:pt x="119" y="899"/>
                </a:lnTo>
                <a:lnTo>
                  <a:pt x="116" y="904"/>
                </a:lnTo>
                <a:lnTo>
                  <a:pt x="115" y="914"/>
                </a:lnTo>
                <a:lnTo>
                  <a:pt x="117" y="926"/>
                </a:lnTo>
                <a:lnTo>
                  <a:pt x="138" y="973"/>
                </a:lnTo>
                <a:lnTo>
                  <a:pt x="141" y="989"/>
                </a:lnTo>
                <a:lnTo>
                  <a:pt x="143" y="1019"/>
                </a:lnTo>
                <a:lnTo>
                  <a:pt x="153" y="1040"/>
                </a:lnTo>
                <a:lnTo>
                  <a:pt x="156" y="1060"/>
                </a:lnTo>
                <a:lnTo>
                  <a:pt x="154" y="1067"/>
                </a:lnTo>
                <a:lnTo>
                  <a:pt x="151" y="1075"/>
                </a:lnTo>
                <a:lnTo>
                  <a:pt x="144" y="1079"/>
                </a:lnTo>
                <a:lnTo>
                  <a:pt x="141" y="1082"/>
                </a:lnTo>
                <a:lnTo>
                  <a:pt x="139" y="1097"/>
                </a:lnTo>
                <a:lnTo>
                  <a:pt x="136" y="1104"/>
                </a:lnTo>
                <a:lnTo>
                  <a:pt x="136" y="1104"/>
                </a:lnTo>
                <a:lnTo>
                  <a:pt x="158" y="1110"/>
                </a:lnTo>
                <a:lnTo>
                  <a:pt x="196" y="1154"/>
                </a:lnTo>
                <a:lnTo>
                  <a:pt x="227" y="1164"/>
                </a:lnTo>
                <a:lnTo>
                  <a:pt x="267" y="1164"/>
                </a:lnTo>
                <a:lnTo>
                  <a:pt x="280" y="1166"/>
                </a:lnTo>
                <a:lnTo>
                  <a:pt x="297" y="1172"/>
                </a:lnTo>
                <a:lnTo>
                  <a:pt x="308" y="1180"/>
                </a:lnTo>
                <a:lnTo>
                  <a:pt x="330" y="1202"/>
                </a:lnTo>
                <a:lnTo>
                  <a:pt x="348" y="1215"/>
                </a:lnTo>
                <a:lnTo>
                  <a:pt x="362" y="1221"/>
                </a:lnTo>
                <a:lnTo>
                  <a:pt x="377" y="1221"/>
                </a:lnTo>
                <a:lnTo>
                  <a:pt x="448" y="1210"/>
                </a:lnTo>
                <a:lnTo>
                  <a:pt x="461" y="1212"/>
                </a:lnTo>
                <a:lnTo>
                  <a:pt x="497" y="1227"/>
                </a:lnTo>
                <a:lnTo>
                  <a:pt x="513" y="1227"/>
                </a:lnTo>
                <a:lnTo>
                  <a:pt x="510" y="1187"/>
                </a:lnTo>
                <a:lnTo>
                  <a:pt x="523" y="1182"/>
                </a:lnTo>
                <a:lnTo>
                  <a:pt x="558" y="1191"/>
                </a:lnTo>
                <a:lnTo>
                  <a:pt x="607" y="1197"/>
                </a:lnTo>
                <a:lnTo>
                  <a:pt x="622" y="1201"/>
                </a:lnTo>
                <a:lnTo>
                  <a:pt x="638" y="1213"/>
                </a:lnTo>
                <a:lnTo>
                  <a:pt x="665" y="1237"/>
                </a:lnTo>
                <a:lnTo>
                  <a:pt x="684" y="1244"/>
                </a:lnTo>
                <a:lnTo>
                  <a:pt x="699" y="1243"/>
                </a:lnTo>
                <a:lnTo>
                  <a:pt x="726" y="1230"/>
                </a:lnTo>
                <a:lnTo>
                  <a:pt x="827" y="1217"/>
                </a:lnTo>
                <a:lnTo>
                  <a:pt x="845" y="1206"/>
                </a:lnTo>
                <a:lnTo>
                  <a:pt x="834" y="1138"/>
                </a:lnTo>
                <a:lnTo>
                  <a:pt x="837" y="1062"/>
                </a:lnTo>
                <a:lnTo>
                  <a:pt x="837" y="1056"/>
                </a:lnTo>
                <a:lnTo>
                  <a:pt x="846" y="1057"/>
                </a:lnTo>
                <a:lnTo>
                  <a:pt x="868" y="1056"/>
                </a:lnTo>
                <a:lnTo>
                  <a:pt x="879" y="1053"/>
                </a:lnTo>
                <a:lnTo>
                  <a:pt x="889" y="1050"/>
                </a:lnTo>
                <a:lnTo>
                  <a:pt x="914" y="1021"/>
                </a:lnTo>
                <a:lnTo>
                  <a:pt x="919" y="1015"/>
                </a:lnTo>
                <a:lnTo>
                  <a:pt x="925" y="1012"/>
                </a:lnTo>
                <a:lnTo>
                  <a:pt x="943" y="998"/>
                </a:lnTo>
                <a:lnTo>
                  <a:pt x="954" y="995"/>
                </a:lnTo>
                <a:lnTo>
                  <a:pt x="964" y="999"/>
                </a:lnTo>
                <a:lnTo>
                  <a:pt x="993" y="1028"/>
                </a:lnTo>
                <a:lnTo>
                  <a:pt x="1012" y="1042"/>
                </a:lnTo>
                <a:lnTo>
                  <a:pt x="1032" y="1050"/>
                </a:lnTo>
                <a:lnTo>
                  <a:pt x="1055" y="1056"/>
                </a:lnTo>
                <a:lnTo>
                  <a:pt x="1080" y="1057"/>
                </a:lnTo>
                <a:lnTo>
                  <a:pt x="1102" y="1056"/>
                </a:lnTo>
                <a:lnTo>
                  <a:pt x="1113" y="1057"/>
                </a:lnTo>
                <a:lnTo>
                  <a:pt x="1121" y="1061"/>
                </a:lnTo>
                <a:lnTo>
                  <a:pt x="1128" y="1071"/>
                </a:lnTo>
                <a:lnTo>
                  <a:pt x="1134" y="1099"/>
                </a:lnTo>
                <a:lnTo>
                  <a:pt x="1138" y="1106"/>
                </a:lnTo>
                <a:lnTo>
                  <a:pt x="1158" y="1105"/>
                </a:lnTo>
                <a:lnTo>
                  <a:pt x="1182" y="1097"/>
                </a:lnTo>
                <a:lnTo>
                  <a:pt x="1206" y="1094"/>
                </a:lnTo>
                <a:lnTo>
                  <a:pt x="1215" y="1110"/>
                </a:lnTo>
                <a:lnTo>
                  <a:pt x="1220" y="1122"/>
                </a:lnTo>
                <a:lnTo>
                  <a:pt x="1289" y="1208"/>
                </a:lnTo>
                <a:lnTo>
                  <a:pt x="1293" y="1221"/>
                </a:lnTo>
                <a:lnTo>
                  <a:pt x="1298" y="1241"/>
                </a:lnTo>
                <a:lnTo>
                  <a:pt x="1309" y="1257"/>
                </a:lnTo>
                <a:lnTo>
                  <a:pt x="1335" y="1280"/>
                </a:lnTo>
                <a:lnTo>
                  <a:pt x="1396" y="1319"/>
                </a:lnTo>
                <a:lnTo>
                  <a:pt x="1405" y="1332"/>
                </a:lnTo>
                <a:lnTo>
                  <a:pt x="1446" y="1363"/>
                </a:lnTo>
                <a:lnTo>
                  <a:pt x="1475" y="1379"/>
                </a:lnTo>
                <a:lnTo>
                  <a:pt x="1491" y="1385"/>
                </a:lnTo>
                <a:lnTo>
                  <a:pt x="1511" y="1390"/>
                </a:lnTo>
                <a:lnTo>
                  <a:pt x="1534" y="1392"/>
                </a:lnTo>
                <a:lnTo>
                  <a:pt x="1557" y="1390"/>
                </a:lnTo>
                <a:lnTo>
                  <a:pt x="1601" y="1380"/>
                </a:lnTo>
                <a:lnTo>
                  <a:pt x="1620" y="1378"/>
                </a:lnTo>
                <a:lnTo>
                  <a:pt x="1640" y="1384"/>
                </a:lnTo>
                <a:lnTo>
                  <a:pt x="1657" y="1399"/>
                </a:lnTo>
                <a:lnTo>
                  <a:pt x="1669" y="1414"/>
                </a:lnTo>
                <a:lnTo>
                  <a:pt x="1679" y="1420"/>
                </a:lnTo>
                <a:lnTo>
                  <a:pt x="1697" y="1426"/>
                </a:lnTo>
                <a:lnTo>
                  <a:pt x="1746" y="1469"/>
                </a:lnTo>
                <a:lnTo>
                  <a:pt x="1805" y="1505"/>
                </a:lnTo>
                <a:lnTo>
                  <a:pt x="1830" y="1513"/>
                </a:lnTo>
                <a:lnTo>
                  <a:pt x="1850" y="1528"/>
                </a:lnTo>
                <a:lnTo>
                  <a:pt x="1906" y="1539"/>
                </a:lnTo>
                <a:lnTo>
                  <a:pt x="1971" y="1563"/>
                </a:lnTo>
                <a:lnTo>
                  <a:pt x="1990" y="1574"/>
                </a:lnTo>
                <a:lnTo>
                  <a:pt x="2006" y="1568"/>
                </a:lnTo>
                <a:lnTo>
                  <a:pt x="2022" y="1556"/>
                </a:lnTo>
                <a:lnTo>
                  <a:pt x="2034" y="1541"/>
                </a:lnTo>
                <a:lnTo>
                  <a:pt x="2039" y="1528"/>
                </a:lnTo>
                <a:lnTo>
                  <a:pt x="2043" y="1509"/>
                </a:lnTo>
                <a:lnTo>
                  <a:pt x="2052" y="1497"/>
                </a:lnTo>
                <a:lnTo>
                  <a:pt x="2068" y="1494"/>
                </a:lnTo>
                <a:lnTo>
                  <a:pt x="2088" y="1496"/>
                </a:lnTo>
                <a:lnTo>
                  <a:pt x="2135" y="1509"/>
                </a:lnTo>
                <a:lnTo>
                  <a:pt x="2156" y="1520"/>
                </a:lnTo>
                <a:lnTo>
                  <a:pt x="2175" y="1535"/>
                </a:lnTo>
                <a:lnTo>
                  <a:pt x="2215" y="1590"/>
                </a:lnTo>
                <a:lnTo>
                  <a:pt x="2227" y="1601"/>
                </a:lnTo>
                <a:lnTo>
                  <a:pt x="2235" y="1605"/>
                </a:lnTo>
                <a:lnTo>
                  <a:pt x="2253" y="1605"/>
                </a:lnTo>
                <a:lnTo>
                  <a:pt x="2263" y="1608"/>
                </a:lnTo>
                <a:lnTo>
                  <a:pt x="2269" y="1613"/>
                </a:lnTo>
                <a:lnTo>
                  <a:pt x="2311" y="1658"/>
                </a:lnTo>
                <a:lnTo>
                  <a:pt x="2324" y="1668"/>
                </a:lnTo>
                <a:lnTo>
                  <a:pt x="2346" y="1678"/>
                </a:lnTo>
                <a:lnTo>
                  <a:pt x="2381" y="1686"/>
                </a:lnTo>
                <a:lnTo>
                  <a:pt x="2398" y="1692"/>
                </a:lnTo>
                <a:lnTo>
                  <a:pt x="2408" y="1690"/>
                </a:lnTo>
                <a:lnTo>
                  <a:pt x="2419" y="1681"/>
                </a:lnTo>
                <a:lnTo>
                  <a:pt x="2445" y="1641"/>
                </a:lnTo>
                <a:lnTo>
                  <a:pt x="2457" y="1639"/>
                </a:lnTo>
                <a:lnTo>
                  <a:pt x="2478" y="1657"/>
                </a:lnTo>
                <a:lnTo>
                  <a:pt x="2493" y="1678"/>
                </a:lnTo>
                <a:lnTo>
                  <a:pt x="2528" y="1748"/>
                </a:lnTo>
                <a:lnTo>
                  <a:pt x="2499" y="1770"/>
                </a:lnTo>
                <a:lnTo>
                  <a:pt x="2492" y="1783"/>
                </a:lnTo>
                <a:lnTo>
                  <a:pt x="2510" y="1789"/>
                </a:lnTo>
                <a:lnTo>
                  <a:pt x="2520" y="1790"/>
                </a:lnTo>
                <a:lnTo>
                  <a:pt x="2540" y="1796"/>
                </a:lnTo>
                <a:lnTo>
                  <a:pt x="2566" y="1798"/>
                </a:lnTo>
                <a:lnTo>
                  <a:pt x="2572" y="1801"/>
                </a:lnTo>
                <a:lnTo>
                  <a:pt x="2576" y="1806"/>
                </a:lnTo>
                <a:lnTo>
                  <a:pt x="2583" y="1810"/>
                </a:lnTo>
                <a:lnTo>
                  <a:pt x="2589" y="1816"/>
                </a:lnTo>
                <a:lnTo>
                  <a:pt x="2592" y="1820"/>
                </a:lnTo>
                <a:lnTo>
                  <a:pt x="2598" y="1825"/>
                </a:lnTo>
                <a:lnTo>
                  <a:pt x="2611" y="1825"/>
                </a:lnTo>
                <a:lnTo>
                  <a:pt x="2617" y="1823"/>
                </a:lnTo>
                <a:lnTo>
                  <a:pt x="2624" y="1818"/>
                </a:lnTo>
                <a:lnTo>
                  <a:pt x="2632" y="1813"/>
                </a:lnTo>
                <a:lnTo>
                  <a:pt x="2643" y="1810"/>
                </a:lnTo>
                <a:lnTo>
                  <a:pt x="2653" y="1818"/>
                </a:lnTo>
                <a:lnTo>
                  <a:pt x="2681" y="1867"/>
                </a:lnTo>
                <a:lnTo>
                  <a:pt x="2724" y="1912"/>
                </a:lnTo>
                <a:lnTo>
                  <a:pt x="2750" y="1933"/>
                </a:lnTo>
                <a:lnTo>
                  <a:pt x="2812" y="1971"/>
                </a:lnTo>
                <a:lnTo>
                  <a:pt x="2825" y="1981"/>
                </a:lnTo>
                <a:lnTo>
                  <a:pt x="2838" y="1996"/>
                </a:lnTo>
                <a:lnTo>
                  <a:pt x="2847" y="2010"/>
                </a:lnTo>
                <a:lnTo>
                  <a:pt x="2852" y="2012"/>
                </a:lnTo>
                <a:lnTo>
                  <a:pt x="2867" y="2012"/>
                </a:lnTo>
                <a:lnTo>
                  <a:pt x="2871" y="2017"/>
                </a:lnTo>
                <a:lnTo>
                  <a:pt x="2873" y="2027"/>
                </a:lnTo>
                <a:lnTo>
                  <a:pt x="2875" y="2038"/>
                </a:lnTo>
                <a:lnTo>
                  <a:pt x="3435" y="1864"/>
                </a:lnTo>
                <a:lnTo>
                  <a:pt x="3434" y="186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23"/>
          <p:cNvSpPr>
            <a:spLocks/>
          </p:cNvSpPr>
          <p:nvPr/>
        </p:nvSpPr>
        <p:spPr bwMode="auto">
          <a:xfrm>
            <a:off x="12455009" y="2252292"/>
            <a:ext cx="939538" cy="1397520"/>
          </a:xfrm>
          <a:custGeom>
            <a:avLst/>
            <a:gdLst>
              <a:gd name="T0" fmla="*/ 1570 w 1676"/>
              <a:gd name="T1" fmla="*/ 2273 h 2490"/>
              <a:gd name="T2" fmla="*/ 1501 w 1676"/>
              <a:gd name="T3" fmla="*/ 2019 h 2490"/>
              <a:gd name="T4" fmla="*/ 1248 w 1676"/>
              <a:gd name="T5" fmla="*/ 1936 h 2490"/>
              <a:gd name="T6" fmla="*/ 1195 w 1676"/>
              <a:gd name="T7" fmla="*/ 1756 h 2490"/>
              <a:gd name="T8" fmla="*/ 1203 w 1676"/>
              <a:gd name="T9" fmla="*/ 1444 h 2490"/>
              <a:gd name="T10" fmla="*/ 1205 w 1676"/>
              <a:gd name="T11" fmla="*/ 1370 h 2490"/>
              <a:gd name="T12" fmla="*/ 1297 w 1676"/>
              <a:gd name="T13" fmla="*/ 1290 h 2490"/>
              <a:gd name="T14" fmla="*/ 1269 w 1676"/>
              <a:gd name="T15" fmla="*/ 1054 h 2490"/>
              <a:gd name="T16" fmla="*/ 1247 w 1676"/>
              <a:gd name="T17" fmla="*/ 941 h 2490"/>
              <a:gd name="T18" fmla="*/ 1142 w 1676"/>
              <a:gd name="T19" fmla="*/ 850 h 2490"/>
              <a:gd name="T20" fmla="*/ 1003 w 1676"/>
              <a:gd name="T21" fmla="*/ 698 h 2490"/>
              <a:gd name="T22" fmla="*/ 913 w 1676"/>
              <a:gd name="T23" fmla="*/ 398 h 2490"/>
              <a:gd name="T24" fmla="*/ 865 w 1676"/>
              <a:gd name="T25" fmla="*/ 188 h 2490"/>
              <a:gd name="T26" fmla="*/ 781 w 1676"/>
              <a:gd name="T27" fmla="*/ 167 h 2490"/>
              <a:gd name="T28" fmla="*/ 677 w 1676"/>
              <a:gd name="T29" fmla="*/ 106 h 2490"/>
              <a:gd name="T30" fmla="*/ 661 w 1676"/>
              <a:gd name="T31" fmla="*/ 45 h 2490"/>
              <a:gd name="T32" fmla="*/ 507 w 1676"/>
              <a:gd name="T33" fmla="*/ 75 h 2490"/>
              <a:gd name="T34" fmla="*/ 208 w 1676"/>
              <a:gd name="T35" fmla="*/ 185 h 2490"/>
              <a:gd name="T36" fmla="*/ 218 w 1676"/>
              <a:gd name="T37" fmla="*/ 519 h 2490"/>
              <a:gd name="T38" fmla="*/ 166 w 1676"/>
              <a:gd name="T39" fmla="*/ 593 h 2490"/>
              <a:gd name="T40" fmla="*/ 87 w 1676"/>
              <a:gd name="T41" fmla="*/ 682 h 2490"/>
              <a:gd name="T42" fmla="*/ 138 w 1676"/>
              <a:gd name="T43" fmla="*/ 843 h 2490"/>
              <a:gd name="T44" fmla="*/ 122 w 1676"/>
              <a:gd name="T45" fmla="*/ 945 h 2490"/>
              <a:gd name="T46" fmla="*/ 182 w 1676"/>
              <a:gd name="T47" fmla="*/ 996 h 2490"/>
              <a:gd name="T48" fmla="*/ 230 w 1676"/>
              <a:gd name="T49" fmla="*/ 906 h 2490"/>
              <a:gd name="T50" fmla="*/ 271 w 1676"/>
              <a:gd name="T51" fmla="*/ 868 h 2490"/>
              <a:gd name="T52" fmla="*/ 243 w 1676"/>
              <a:gd name="T53" fmla="*/ 1080 h 2490"/>
              <a:gd name="T54" fmla="*/ 267 w 1676"/>
              <a:gd name="T55" fmla="*/ 1263 h 2490"/>
              <a:gd name="T56" fmla="*/ 354 w 1676"/>
              <a:gd name="T57" fmla="*/ 1347 h 2490"/>
              <a:gd name="T58" fmla="*/ 334 w 1676"/>
              <a:gd name="T59" fmla="*/ 1418 h 2490"/>
              <a:gd name="T60" fmla="*/ 288 w 1676"/>
              <a:gd name="T61" fmla="*/ 1530 h 2490"/>
              <a:gd name="T62" fmla="*/ 211 w 1676"/>
              <a:gd name="T63" fmla="*/ 1634 h 2490"/>
              <a:gd name="T64" fmla="*/ 101 w 1676"/>
              <a:gd name="T65" fmla="*/ 1639 h 2490"/>
              <a:gd name="T66" fmla="*/ 4 w 1676"/>
              <a:gd name="T67" fmla="*/ 1596 h 2490"/>
              <a:gd name="T68" fmla="*/ 98 w 1676"/>
              <a:gd name="T69" fmla="*/ 1674 h 2490"/>
              <a:gd name="T70" fmla="*/ 147 w 1676"/>
              <a:gd name="T71" fmla="*/ 1744 h 2490"/>
              <a:gd name="T72" fmla="*/ 285 w 1676"/>
              <a:gd name="T73" fmla="*/ 1797 h 2490"/>
              <a:gd name="T74" fmla="*/ 416 w 1676"/>
              <a:gd name="T75" fmla="*/ 1725 h 2490"/>
              <a:gd name="T76" fmla="*/ 478 w 1676"/>
              <a:gd name="T77" fmla="*/ 1721 h 2490"/>
              <a:gd name="T78" fmla="*/ 572 w 1676"/>
              <a:gd name="T79" fmla="*/ 1732 h 2490"/>
              <a:gd name="T80" fmla="*/ 656 w 1676"/>
              <a:gd name="T81" fmla="*/ 1747 h 2490"/>
              <a:gd name="T82" fmla="*/ 750 w 1676"/>
              <a:gd name="T83" fmla="*/ 1900 h 2490"/>
              <a:gd name="T84" fmla="*/ 810 w 1676"/>
              <a:gd name="T85" fmla="*/ 2053 h 2490"/>
              <a:gd name="T86" fmla="*/ 818 w 1676"/>
              <a:gd name="T87" fmla="*/ 2149 h 2490"/>
              <a:gd name="T88" fmla="*/ 819 w 1676"/>
              <a:gd name="T89" fmla="*/ 2209 h 2490"/>
              <a:gd name="T90" fmla="*/ 854 w 1676"/>
              <a:gd name="T91" fmla="*/ 2325 h 2490"/>
              <a:gd name="T92" fmla="*/ 942 w 1676"/>
              <a:gd name="T93" fmla="*/ 2358 h 2490"/>
              <a:gd name="T94" fmla="*/ 988 w 1676"/>
              <a:gd name="T95" fmla="*/ 2389 h 2490"/>
              <a:gd name="T96" fmla="*/ 1021 w 1676"/>
              <a:gd name="T97" fmla="*/ 2369 h 2490"/>
              <a:gd name="T98" fmla="*/ 1099 w 1676"/>
              <a:gd name="T99" fmla="*/ 2362 h 2490"/>
              <a:gd name="T100" fmla="*/ 1133 w 1676"/>
              <a:gd name="T101" fmla="*/ 2478 h 2490"/>
              <a:gd name="T102" fmla="*/ 1262 w 1676"/>
              <a:gd name="T103" fmla="*/ 2490 h 2490"/>
              <a:gd name="T104" fmla="*/ 1377 w 1676"/>
              <a:gd name="T105" fmla="*/ 2356 h 2490"/>
              <a:gd name="T106" fmla="*/ 1449 w 1676"/>
              <a:gd name="T107" fmla="*/ 2359 h 2490"/>
              <a:gd name="T108" fmla="*/ 1597 w 1676"/>
              <a:gd name="T109" fmla="*/ 2330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6" h="2490">
                <a:moveTo>
                  <a:pt x="1676" y="2349"/>
                </a:moveTo>
                <a:lnTo>
                  <a:pt x="1665" y="2342"/>
                </a:lnTo>
                <a:lnTo>
                  <a:pt x="1641" y="2322"/>
                </a:lnTo>
                <a:lnTo>
                  <a:pt x="1628" y="2314"/>
                </a:lnTo>
                <a:lnTo>
                  <a:pt x="1599" y="2301"/>
                </a:lnTo>
                <a:lnTo>
                  <a:pt x="1588" y="2293"/>
                </a:lnTo>
                <a:lnTo>
                  <a:pt x="1570" y="2273"/>
                </a:lnTo>
                <a:lnTo>
                  <a:pt x="1514" y="2163"/>
                </a:lnTo>
                <a:lnTo>
                  <a:pt x="1503" y="2135"/>
                </a:lnTo>
                <a:lnTo>
                  <a:pt x="1496" y="2105"/>
                </a:lnTo>
                <a:lnTo>
                  <a:pt x="1493" y="2074"/>
                </a:lnTo>
                <a:lnTo>
                  <a:pt x="1493" y="2066"/>
                </a:lnTo>
                <a:lnTo>
                  <a:pt x="1503" y="2025"/>
                </a:lnTo>
                <a:lnTo>
                  <a:pt x="1501" y="2019"/>
                </a:lnTo>
                <a:lnTo>
                  <a:pt x="1496" y="2015"/>
                </a:lnTo>
                <a:lnTo>
                  <a:pt x="1461" y="1969"/>
                </a:lnTo>
                <a:lnTo>
                  <a:pt x="1427" y="1960"/>
                </a:lnTo>
                <a:lnTo>
                  <a:pt x="1343" y="1961"/>
                </a:lnTo>
                <a:lnTo>
                  <a:pt x="1292" y="1952"/>
                </a:lnTo>
                <a:lnTo>
                  <a:pt x="1267" y="1943"/>
                </a:lnTo>
                <a:lnTo>
                  <a:pt x="1248" y="1936"/>
                </a:lnTo>
                <a:lnTo>
                  <a:pt x="1211" y="1909"/>
                </a:lnTo>
                <a:lnTo>
                  <a:pt x="1183" y="1864"/>
                </a:lnTo>
                <a:lnTo>
                  <a:pt x="1179" y="1840"/>
                </a:lnTo>
                <a:lnTo>
                  <a:pt x="1186" y="1819"/>
                </a:lnTo>
                <a:lnTo>
                  <a:pt x="1194" y="1799"/>
                </a:lnTo>
                <a:lnTo>
                  <a:pt x="1198" y="1776"/>
                </a:lnTo>
                <a:lnTo>
                  <a:pt x="1195" y="1756"/>
                </a:lnTo>
                <a:lnTo>
                  <a:pt x="1182" y="1716"/>
                </a:lnTo>
                <a:lnTo>
                  <a:pt x="1178" y="1695"/>
                </a:lnTo>
                <a:lnTo>
                  <a:pt x="1187" y="1587"/>
                </a:lnTo>
                <a:lnTo>
                  <a:pt x="1208" y="1524"/>
                </a:lnTo>
                <a:lnTo>
                  <a:pt x="1210" y="1506"/>
                </a:lnTo>
                <a:lnTo>
                  <a:pt x="1208" y="1462"/>
                </a:lnTo>
                <a:lnTo>
                  <a:pt x="1203" y="1444"/>
                </a:lnTo>
                <a:lnTo>
                  <a:pt x="1196" y="1433"/>
                </a:lnTo>
                <a:lnTo>
                  <a:pt x="1175" y="1408"/>
                </a:lnTo>
                <a:lnTo>
                  <a:pt x="1170" y="1399"/>
                </a:lnTo>
                <a:lnTo>
                  <a:pt x="1174" y="1386"/>
                </a:lnTo>
                <a:lnTo>
                  <a:pt x="1183" y="1381"/>
                </a:lnTo>
                <a:lnTo>
                  <a:pt x="1194" y="1376"/>
                </a:lnTo>
                <a:lnTo>
                  <a:pt x="1205" y="1370"/>
                </a:lnTo>
                <a:lnTo>
                  <a:pt x="1220" y="1358"/>
                </a:lnTo>
                <a:lnTo>
                  <a:pt x="1232" y="1344"/>
                </a:lnTo>
                <a:lnTo>
                  <a:pt x="1240" y="1329"/>
                </a:lnTo>
                <a:lnTo>
                  <a:pt x="1246" y="1308"/>
                </a:lnTo>
                <a:lnTo>
                  <a:pt x="1256" y="1289"/>
                </a:lnTo>
                <a:lnTo>
                  <a:pt x="1275" y="1287"/>
                </a:lnTo>
                <a:lnTo>
                  <a:pt x="1297" y="1290"/>
                </a:lnTo>
                <a:lnTo>
                  <a:pt x="1314" y="1290"/>
                </a:lnTo>
                <a:lnTo>
                  <a:pt x="1331" y="1268"/>
                </a:lnTo>
                <a:lnTo>
                  <a:pt x="1328" y="1228"/>
                </a:lnTo>
                <a:lnTo>
                  <a:pt x="1307" y="1157"/>
                </a:lnTo>
                <a:lnTo>
                  <a:pt x="1273" y="1094"/>
                </a:lnTo>
                <a:lnTo>
                  <a:pt x="1267" y="1071"/>
                </a:lnTo>
                <a:lnTo>
                  <a:pt x="1269" y="1054"/>
                </a:lnTo>
                <a:lnTo>
                  <a:pt x="1278" y="1020"/>
                </a:lnTo>
                <a:lnTo>
                  <a:pt x="1280" y="1003"/>
                </a:lnTo>
                <a:lnTo>
                  <a:pt x="1276" y="986"/>
                </a:lnTo>
                <a:lnTo>
                  <a:pt x="1270" y="969"/>
                </a:lnTo>
                <a:lnTo>
                  <a:pt x="1259" y="954"/>
                </a:lnTo>
                <a:lnTo>
                  <a:pt x="1248" y="941"/>
                </a:lnTo>
                <a:lnTo>
                  <a:pt x="1247" y="941"/>
                </a:lnTo>
                <a:lnTo>
                  <a:pt x="1238" y="935"/>
                </a:lnTo>
                <a:lnTo>
                  <a:pt x="1228" y="933"/>
                </a:lnTo>
                <a:lnTo>
                  <a:pt x="1218" y="929"/>
                </a:lnTo>
                <a:lnTo>
                  <a:pt x="1205" y="919"/>
                </a:lnTo>
                <a:lnTo>
                  <a:pt x="1182" y="893"/>
                </a:lnTo>
                <a:lnTo>
                  <a:pt x="1161" y="871"/>
                </a:lnTo>
                <a:lnTo>
                  <a:pt x="1142" y="850"/>
                </a:lnTo>
                <a:lnTo>
                  <a:pt x="1122" y="827"/>
                </a:lnTo>
                <a:lnTo>
                  <a:pt x="1101" y="806"/>
                </a:lnTo>
                <a:lnTo>
                  <a:pt x="1082" y="784"/>
                </a:lnTo>
                <a:lnTo>
                  <a:pt x="1062" y="763"/>
                </a:lnTo>
                <a:lnTo>
                  <a:pt x="1041" y="741"/>
                </a:lnTo>
                <a:lnTo>
                  <a:pt x="1021" y="719"/>
                </a:lnTo>
                <a:lnTo>
                  <a:pt x="1003" y="698"/>
                </a:lnTo>
                <a:lnTo>
                  <a:pt x="983" y="664"/>
                </a:lnTo>
                <a:lnTo>
                  <a:pt x="971" y="623"/>
                </a:lnTo>
                <a:lnTo>
                  <a:pt x="960" y="577"/>
                </a:lnTo>
                <a:lnTo>
                  <a:pt x="949" y="532"/>
                </a:lnTo>
                <a:lnTo>
                  <a:pt x="936" y="487"/>
                </a:lnTo>
                <a:lnTo>
                  <a:pt x="925" y="443"/>
                </a:lnTo>
                <a:lnTo>
                  <a:pt x="913" y="398"/>
                </a:lnTo>
                <a:lnTo>
                  <a:pt x="901" y="353"/>
                </a:lnTo>
                <a:lnTo>
                  <a:pt x="890" y="307"/>
                </a:lnTo>
                <a:lnTo>
                  <a:pt x="878" y="262"/>
                </a:lnTo>
                <a:lnTo>
                  <a:pt x="873" y="243"/>
                </a:lnTo>
                <a:lnTo>
                  <a:pt x="856" y="223"/>
                </a:lnTo>
                <a:lnTo>
                  <a:pt x="871" y="199"/>
                </a:lnTo>
                <a:lnTo>
                  <a:pt x="865" y="188"/>
                </a:lnTo>
                <a:lnTo>
                  <a:pt x="848" y="177"/>
                </a:lnTo>
                <a:lnTo>
                  <a:pt x="829" y="158"/>
                </a:lnTo>
                <a:lnTo>
                  <a:pt x="821" y="167"/>
                </a:lnTo>
                <a:lnTo>
                  <a:pt x="813" y="167"/>
                </a:lnTo>
                <a:lnTo>
                  <a:pt x="804" y="164"/>
                </a:lnTo>
                <a:lnTo>
                  <a:pt x="793" y="164"/>
                </a:lnTo>
                <a:lnTo>
                  <a:pt x="781" y="167"/>
                </a:lnTo>
                <a:lnTo>
                  <a:pt x="773" y="172"/>
                </a:lnTo>
                <a:lnTo>
                  <a:pt x="738" y="194"/>
                </a:lnTo>
                <a:lnTo>
                  <a:pt x="717" y="202"/>
                </a:lnTo>
                <a:lnTo>
                  <a:pt x="698" y="198"/>
                </a:lnTo>
                <a:lnTo>
                  <a:pt x="679" y="172"/>
                </a:lnTo>
                <a:lnTo>
                  <a:pt x="674" y="150"/>
                </a:lnTo>
                <a:lnTo>
                  <a:pt x="677" y="106"/>
                </a:lnTo>
                <a:lnTo>
                  <a:pt x="672" y="81"/>
                </a:lnTo>
                <a:lnTo>
                  <a:pt x="670" y="77"/>
                </a:lnTo>
                <a:lnTo>
                  <a:pt x="660" y="67"/>
                </a:lnTo>
                <a:lnTo>
                  <a:pt x="656" y="62"/>
                </a:lnTo>
                <a:lnTo>
                  <a:pt x="656" y="58"/>
                </a:lnTo>
                <a:lnTo>
                  <a:pt x="661" y="49"/>
                </a:lnTo>
                <a:lnTo>
                  <a:pt x="661" y="45"/>
                </a:lnTo>
                <a:lnTo>
                  <a:pt x="648" y="8"/>
                </a:lnTo>
                <a:lnTo>
                  <a:pt x="643" y="0"/>
                </a:lnTo>
                <a:lnTo>
                  <a:pt x="619" y="1"/>
                </a:lnTo>
                <a:lnTo>
                  <a:pt x="575" y="43"/>
                </a:lnTo>
                <a:lnTo>
                  <a:pt x="551" y="55"/>
                </a:lnTo>
                <a:lnTo>
                  <a:pt x="525" y="63"/>
                </a:lnTo>
                <a:lnTo>
                  <a:pt x="507" y="75"/>
                </a:lnTo>
                <a:lnTo>
                  <a:pt x="472" y="107"/>
                </a:lnTo>
                <a:lnTo>
                  <a:pt x="436" y="126"/>
                </a:lnTo>
                <a:lnTo>
                  <a:pt x="393" y="132"/>
                </a:lnTo>
                <a:lnTo>
                  <a:pt x="281" y="135"/>
                </a:lnTo>
                <a:lnTo>
                  <a:pt x="236" y="145"/>
                </a:lnTo>
                <a:lnTo>
                  <a:pt x="227" y="149"/>
                </a:lnTo>
                <a:lnTo>
                  <a:pt x="208" y="185"/>
                </a:lnTo>
                <a:lnTo>
                  <a:pt x="211" y="224"/>
                </a:lnTo>
                <a:lnTo>
                  <a:pt x="199" y="365"/>
                </a:lnTo>
                <a:lnTo>
                  <a:pt x="203" y="407"/>
                </a:lnTo>
                <a:lnTo>
                  <a:pt x="203" y="415"/>
                </a:lnTo>
                <a:lnTo>
                  <a:pt x="197" y="443"/>
                </a:lnTo>
                <a:lnTo>
                  <a:pt x="210" y="495"/>
                </a:lnTo>
                <a:lnTo>
                  <a:pt x="218" y="519"/>
                </a:lnTo>
                <a:lnTo>
                  <a:pt x="218" y="530"/>
                </a:lnTo>
                <a:lnTo>
                  <a:pt x="213" y="540"/>
                </a:lnTo>
                <a:lnTo>
                  <a:pt x="199" y="554"/>
                </a:lnTo>
                <a:lnTo>
                  <a:pt x="173" y="571"/>
                </a:lnTo>
                <a:lnTo>
                  <a:pt x="167" y="576"/>
                </a:lnTo>
                <a:lnTo>
                  <a:pt x="164" y="584"/>
                </a:lnTo>
                <a:lnTo>
                  <a:pt x="166" y="593"/>
                </a:lnTo>
                <a:lnTo>
                  <a:pt x="167" y="600"/>
                </a:lnTo>
                <a:lnTo>
                  <a:pt x="164" y="608"/>
                </a:lnTo>
                <a:lnTo>
                  <a:pt x="154" y="619"/>
                </a:lnTo>
                <a:lnTo>
                  <a:pt x="116" y="647"/>
                </a:lnTo>
                <a:lnTo>
                  <a:pt x="103" y="662"/>
                </a:lnTo>
                <a:lnTo>
                  <a:pt x="95" y="671"/>
                </a:lnTo>
                <a:lnTo>
                  <a:pt x="87" y="682"/>
                </a:lnTo>
                <a:lnTo>
                  <a:pt x="82" y="694"/>
                </a:lnTo>
                <a:lnTo>
                  <a:pt x="79" y="708"/>
                </a:lnTo>
                <a:lnTo>
                  <a:pt x="79" y="720"/>
                </a:lnTo>
                <a:lnTo>
                  <a:pt x="80" y="730"/>
                </a:lnTo>
                <a:lnTo>
                  <a:pt x="89" y="755"/>
                </a:lnTo>
                <a:lnTo>
                  <a:pt x="119" y="797"/>
                </a:lnTo>
                <a:lnTo>
                  <a:pt x="138" y="843"/>
                </a:lnTo>
                <a:lnTo>
                  <a:pt x="145" y="846"/>
                </a:lnTo>
                <a:lnTo>
                  <a:pt x="151" y="859"/>
                </a:lnTo>
                <a:lnTo>
                  <a:pt x="139" y="903"/>
                </a:lnTo>
                <a:lnTo>
                  <a:pt x="114" y="931"/>
                </a:lnTo>
                <a:lnTo>
                  <a:pt x="113" y="938"/>
                </a:lnTo>
                <a:lnTo>
                  <a:pt x="115" y="943"/>
                </a:lnTo>
                <a:lnTo>
                  <a:pt x="122" y="945"/>
                </a:lnTo>
                <a:lnTo>
                  <a:pt x="139" y="946"/>
                </a:lnTo>
                <a:lnTo>
                  <a:pt x="146" y="947"/>
                </a:lnTo>
                <a:lnTo>
                  <a:pt x="152" y="951"/>
                </a:lnTo>
                <a:lnTo>
                  <a:pt x="158" y="957"/>
                </a:lnTo>
                <a:lnTo>
                  <a:pt x="175" y="967"/>
                </a:lnTo>
                <a:lnTo>
                  <a:pt x="177" y="991"/>
                </a:lnTo>
                <a:lnTo>
                  <a:pt x="182" y="996"/>
                </a:lnTo>
                <a:lnTo>
                  <a:pt x="189" y="1001"/>
                </a:lnTo>
                <a:lnTo>
                  <a:pt x="193" y="998"/>
                </a:lnTo>
                <a:lnTo>
                  <a:pt x="202" y="982"/>
                </a:lnTo>
                <a:lnTo>
                  <a:pt x="208" y="974"/>
                </a:lnTo>
                <a:lnTo>
                  <a:pt x="238" y="950"/>
                </a:lnTo>
                <a:lnTo>
                  <a:pt x="233" y="911"/>
                </a:lnTo>
                <a:lnTo>
                  <a:pt x="230" y="906"/>
                </a:lnTo>
                <a:lnTo>
                  <a:pt x="224" y="895"/>
                </a:lnTo>
                <a:lnTo>
                  <a:pt x="219" y="878"/>
                </a:lnTo>
                <a:lnTo>
                  <a:pt x="220" y="873"/>
                </a:lnTo>
                <a:lnTo>
                  <a:pt x="225" y="865"/>
                </a:lnTo>
                <a:lnTo>
                  <a:pt x="233" y="864"/>
                </a:lnTo>
                <a:lnTo>
                  <a:pt x="247" y="865"/>
                </a:lnTo>
                <a:lnTo>
                  <a:pt x="271" y="868"/>
                </a:lnTo>
                <a:lnTo>
                  <a:pt x="282" y="876"/>
                </a:lnTo>
                <a:lnTo>
                  <a:pt x="289" y="882"/>
                </a:lnTo>
                <a:lnTo>
                  <a:pt x="293" y="929"/>
                </a:lnTo>
                <a:lnTo>
                  <a:pt x="278" y="992"/>
                </a:lnTo>
                <a:lnTo>
                  <a:pt x="262" y="1028"/>
                </a:lnTo>
                <a:lnTo>
                  <a:pt x="254" y="1059"/>
                </a:lnTo>
                <a:lnTo>
                  <a:pt x="243" y="1080"/>
                </a:lnTo>
                <a:lnTo>
                  <a:pt x="235" y="1100"/>
                </a:lnTo>
                <a:lnTo>
                  <a:pt x="232" y="1122"/>
                </a:lnTo>
                <a:lnTo>
                  <a:pt x="236" y="1203"/>
                </a:lnTo>
                <a:lnTo>
                  <a:pt x="250" y="1212"/>
                </a:lnTo>
                <a:lnTo>
                  <a:pt x="265" y="1247"/>
                </a:lnTo>
                <a:lnTo>
                  <a:pt x="265" y="1255"/>
                </a:lnTo>
                <a:lnTo>
                  <a:pt x="267" y="1263"/>
                </a:lnTo>
                <a:lnTo>
                  <a:pt x="265" y="1289"/>
                </a:lnTo>
                <a:lnTo>
                  <a:pt x="270" y="1304"/>
                </a:lnTo>
                <a:lnTo>
                  <a:pt x="282" y="1317"/>
                </a:lnTo>
                <a:lnTo>
                  <a:pt x="326" y="1322"/>
                </a:lnTo>
                <a:lnTo>
                  <a:pt x="340" y="1342"/>
                </a:lnTo>
                <a:lnTo>
                  <a:pt x="349" y="1346"/>
                </a:lnTo>
                <a:lnTo>
                  <a:pt x="354" y="1347"/>
                </a:lnTo>
                <a:lnTo>
                  <a:pt x="358" y="1349"/>
                </a:lnTo>
                <a:lnTo>
                  <a:pt x="360" y="1355"/>
                </a:lnTo>
                <a:lnTo>
                  <a:pt x="361" y="1363"/>
                </a:lnTo>
                <a:lnTo>
                  <a:pt x="360" y="1375"/>
                </a:lnTo>
                <a:lnTo>
                  <a:pt x="356" y="1390"/>
                </a:lnTo>
                <a:lnTo>
                  <a:pt x="343" y="1408"/>
                </a:lnTo>
                <a:lnTo>
                  <a:pt x="334" y="1418"/>
                </a:lnTo>
                <a:lnTo>
                  <a:pt x="322" y="1427"/>
                </a:lnTo>
                <a:lnTo>
                  <a:pt x="303" y="1435"/>
                </a:lnTo>
                <a:lnTo>
                  <a:pt x="295" y="1440"/>
                </a:lnTo>
                <a:lnTo>
                  <a:pt x="290" y="1453"/>
                </a:lnTo>
                <a:lnTo>
                  <a:pt x="287" y="1471"/>
                </a:lnTo>
                <a:lnTo>
                  <a:pt x="290" y="1508"/>
                </a:lnTo>
                <a:lnTo>
                  <a:pt x="288" y="1530"/>
                </a:lnTo>
                <a:lnTo>
                  <a:pt x="285" y="1540"/>
                </a:lnTo>
                <a:lnTo>
                  <a:pt x="280" y="1548"/>
                </a:lnTo>
                <a:lnTo>
                  <a:pt x="258" y="1578"/>
                </a:lnTo>
                <a:lnTo>
                  <a:pt x="248" y="1594"/>
                </a:lnTo>
                <a:lnTo>
                  <a:pt x="237" y="1605"/>
                </a:lnTo>
                <a:lnTo>
                  <a:pt x="226" y="1619"/>
                </a:lnTo>
                <a:lnTo>
                  <a:pt x="211" y="1634"/>
                </a:lnTo>
                <a:lnTo>
                  <a:pt x="191" y="1647"/>
                </a:lnTo>
                <a:lnTo>
                  <a:pt x="159" y="1662"/>
                </a:lnTo>
                <a:lnTo>
                  <a:pt x="147" y="1665"/>
                </a:lnTo>
                <a:lnTo>
                  <a:pt x="138" y="1664"/>
                </a:lnTo>
                <a:lnTo>
                  <a:pt x="128" y="1660"/>
                </a:lnTo>
                <a:lnTo>
                  <a:pt x="108" y="1644"/>
                </a:lnTo>
                <a:lnTo>
                  <a:pt x="101" y="1639"/>
                </a:lnTo>
                <a:lnTo>
                  <a:pt x="90" y="1637"/>
                </a:lnTo>
                <a:lnTo>
                  <a:pt x="81" y="1635"/>
                </a:lnTo>
                <a:lnTo>
                  <a:pt x="72" y="1628"/>
                </a:lnTo>
                <a:lnTo>
                  <a:pt x="61" y="1614"/>
                </a:lnTo>
                <a:lnTo>
                  <a:pt x="53" y="1609"/>
                </a:lnTo>
                <a:lnTo>
                  <a:pt x="43" y="1604"/>
                </a:lnTo>
                <a:lnTo>
                  <a:pt x="4" y="1596"/>
                </a:lnTo>
                <a:lnTo>
                  <a:pt x="0" y="1596"/>
                </a:lnTo>
                <a:lnTo>
                  <a:pt x="15" y="1608"/>
                </a:lnTo>
                <a:lnTo>
                  <a:pt x="30" y="1626"/>
                </a:lnTo>
                <a:lnTo>
                  <a:pt x="38" y="1633"/>
                </a:lnTo>
                <a:lnTo>
                  <a:pt x="49" y="1640"/>
                </a:lnTo>
                <a:lnTo>
                  <a:pt x="73" y="1652"/>
                </a:lnTo>
                <a:lnTo>
                  <a:pt x="98" y="1674"/>
                </a:lnTo>
                <a:lnTo>
                  <a:pt x="122" y="1703"/>
                </a:lnTo>
                <a:lnTo>
                  <a:pt x="125" y="1709"/>
                </a:lnTo>
                <a:lnTo>
                  <a:pt x="126" y="1714"/>
                </a:lnTo>
                <a:lnTo>
                  <a:pt x="126" y="1717"/>
                </a:lnTo>
                <a:lnTo>
                  <a:pt x="128" y="1721"/>
                </a:lnTo>
                <a:lnTo>
                  <a:pt x="139" y="1738"/>
                </a:lnTo>
                <a:lnTo>
                  <a:pt x="147" y="1744"/>
                </a:lnTo>
                <a:lnTo>
                  <a:pt x="162" y="1755"/>
                </a:lnTo>
                <a:lnTo>
                  <a:pt x="176" y="1760"/>
                </a:lnTo>
                <a:lnTo>
                  <a:pt x="195" y="1765"/>
                </a:lnTo>
                <a:lnTo>
                  <a:pt x="251" y="1773"/>
                </a:lnTo>
                <a:lnTo>
                  <a:pt x="269" y="1784"/>
                </a:lnTo>
                <a:lnTo>
                  <a:pt x="274" y="1794"/>
                </a:lnTo>
                <a:lnTo>
                  <a:pt x="285" y="1797"/>
                </a:lnTo>
                <a:lnTo>
                  <a:pt x="304" y="1801"/>
                </a:lnTo>
                <a:lnTo>
                  <a:pt x="338" y="1797"/>
                </a:lnTo>
                <a:lnTo>
                  <a:pt x="368" y="1800"/>
                </a:lnTo>
                <a:lnTo>
                  <a:pt x="386" y="1802"/>
                </a:lnTo>
                <a:lnTo>
                  <a:pt x="390" y="1795"/>
                </a:lnTo>
                <a:lnTo>
                  <a:pt x="400" y="1749"/>
                </a:lnTo>
                <a:lnTo>
                  <a:pt x="416" y="1725"/>
                </a:lnTo>
                <a:lnTo>
                  <a:pt x="425" y="1716"/>
                </a:lnTo>
                <a:lnTo>
                  <a:pt x="431" y="1715"/>
                </a:lnTo>
                <a:lnTo>
                  <a:pt x="444" y="1717"/>
                </a:lnTo>
                <a:lnTo>
                  <a:pt x="447" y="1718"/>
                </a:lnTo>
                <a:lnTo>
                  <a:pt x="453" y="1721"/>
                </a:lnTo>
                <a:lnTo>
                  <a:pt x="460" y="1722"/>
                </a:lnTo>
                <a:lnTo>
                  <a:pt x="478" y="1721"/>
                </a:lnTo>
                <a:lnTo>
                  <a:pt x="512" y="1725"/>
                </a:lnTo>
                <a:lnTo>
                  <a:pt x="534" y="1725"/>
                </a:lnTo>
                <a:lnTo>
                  <a:pt x="544" y="1726"/>
                </a:lnTo>
                <a:lnTo>
                  <a:pt x="551" y="1730"/>
                </a:lnTo>
                <a:lnTo>
                  <a:pt x="555" y="1731"/>
                </a:lnTo>
                <a:lnTo>
                  <a:pt x="559" y="1732"/>
                </a:lnTo>
                <a:lnTo>
                  <a:pt x="572" y="1732"/>
                </a:lnTo>
                <a:lnTo>
                  <a:pt x="578" y="1733"/>
                </a:lnTo>
                <a:lnTo>
                  <a:pt x="594" y="1738"/>
                </a:lnTo>
                <a:lnTo>
                  <a:pt x="604" y="1730"/>
                </a:lnTo>
                <a:lnTo>
                  <a:pt x="624" y="1724"/>
                </a:lnTo>
                <a:lnTo>
                  <a:pt x="661" y="1732"/>
                </a:lnTo>
                <a:lnTo>
                  <a:pt x="657" y="1742"/>
                </a:lnTo>
                <a:lnTo>
                  <a:pt x="656" y="1747"/>
                </a:lnTo>
                <a:lnTo>
                  <a:pt x="656" y="1753"/>
                </a:lnTo>
                <a:lnTo>
                  <a:pt x="663" y="1786"/>
                </a:lnTo>
                <a:lnTo>
                  <a:pt x="669" y="1801"/>
                </a:lnTo>
                <a:lnTo>
                  <a:pt x="678" y="1814"/>
                </a:lnTo>
                <a:lnTo>
                  <a:pt x="751" y="1873"/>
                </a:lnTo>
                <a:lnTo>
                  <a:pt x="752" y="1888"/>
                </a:lnTo>
                <a:lnTo>
                  <a:pt x="750" y="1900"/>
                </a:lnTo>
                <a:lnTo>
                  <a:pt x="757" y="1922"/>
                </a:lnTo>
                <a:lnTo>
                  <a:pt x="786" y="1967"/>
                </a:lnTo>
                <a:lnTo>
                  <a:pt x="797" y="1980"/>
                </a:lnTo>
                <a:lnTo>
                  <a:pt x="797" y="1987"/>
                </a:lnTo>
                <a:lnTo>
                  <a:pt x="799" y="1989"/>
                </a:lnTo>
                <a:lnTo>
                  <a:pt x="812" y="1995"/>
                </a:lnTo>
                <a:lnTo>
                  <a:pt x="810" y="2053"/>
                </a:lnTo>
                <a:lnTo>
                  <a:pt x="773" y="2098"/>
                </a:lnTo>
                <a:lnTo>
                  <a:pt x="787" y="2118"/>
                </a:lnTo>
                <a:lnTo>
                  <a:pt x="791" y="2123"/>
                </a:lnTo>
                <a:lnTo>
                  <a:pt x="799" y="2134"/>
                </a:lnTo>
                <a:lnTo>
                  <a:pt x="802" y="2139"/>
                </a:lnTo>
                <a:lnTo>
                  <a:pt x="808" y="2143"/>
                </a:lnTo>
                <a:lnTo>
                  <a:pt x="818" y="2149"/>
                </a:lnTo>
                <a:lnTo>
                  <a:pt x="820" y="2153"/>
                </a:lnTo>
                <a:lnTo>
                  <a:pt x="821" y="2161"/>
                </a:lnTo>
                <a:lnTo>
                  <a:pt x="820" y="2177"/>
                </a:lnTo>
                <a:lnTo>
                  <a:pt x="822" y="2184"/>
                </a:lnTo>
                <a:lnTo>
                  <a:pt x="825" y="2189"/>
                </a:lnTo>
                <a:lnTo>
                  <a:pt x="825" y="2195"/>
                </a:lnTo>
                <a:lnTo>
                  <a:pt x="819" y="2209"/>
                </a:lnTo>
                <a:lnTo>
                  <a:pt x="805" y="2226"/>
                </a:lnTo>
                <a:lnTo>
                  <a:pt x="768" y="2285"/>
                </a:lnTo>
                <a:lnTo>
                  <a:pt x="775" y="2300"/>
                </a:lnTo>
                <a:lnTo>
                  <a:pt x="778" y="2304"/>
                </a:lnTo>
                <a:lnTo>
                  <a:pt x="805" y="2316"/>
                </a:lnTo>
                <a:lnTo>
                  <a:pt x="829" y="2319"/>
                </a:lnTo>
                <a:lnTo>
                  <a:pt x="854" y="2325"/>
                </a:lnTo>
                <a:lnTo>
                  <a:pt x="863" y="2330"/>
                </a:lnTo>
                <a:lnTo>
                  <a:pt x="873" y="2341"/>
                </a:lnTo>
                <a:lnTo>
                  <a:pt x="886" y="2349"/>
                </a:lnTo>
                <a:lnTo>
                  <a:pt x="912" y="2372"/>
                </a:lnTo>
                <a:lnTo>
                  <a:pt x="930" y="2363"/>
                </a:lnTo>
                <a:lnTo>
                  <a:pt x="936" y="2360"/>
                </a:lnTo>
                <a:lnTo>
                  <a:pt x="942" y="2358"/>
                </a:lnTo>
                <a:lnTo>
                  <a:pt x="954" y="2358"/>
                </a:lnTo>
                <a:lnTo>
                  <a:pt x="962" y="2357"/>
                </a:lnTo>
                <a:lnTo>
                  <a:pt x="969" y="2357"/>
                </a:lnTo>
                <a:lnTo>
                  <a:pt x="976" y="2360"/>
                </a:lnTo>
                <a:lnTo>
                  <a:pt x="980" y="2370"/>
                </a:lnTo>
                <a:lnTo>
                  <a:pt x="985" y="2385"/>
                </a:lnTo>
                <a:lnTo>
                  <a:pt x="988" y="2389"/>
                </a:lnTo>
                <a:lnTo>
                  <a:pt x="993" y="2386"/>
                </a:lnTo>
                <a:lnTo>
                  <a:pt x="996" y="2380"/>
                </a:lnTo>
                <a:lnTo>
                  <a:pt x="1000" y="2371"/>
                </a:lnTo>
                <a:lnTo>
                  <a:pt x="1003" y="2368"/>
                </a:lnTo>
                <a:lnTo>
                  <a:pt x="1008" y="2367"/>
                </a:lnTo>
                <a:lnTo>
                  <a:pt x="1013" y="2367"/>
                </a:lnTo>
                <a:lnTo>
                  <a:pt x="1021" y="2369"/>
                </a:lnTo>
                <a:lnTo>
                  <a:pt x="1030" y="2370"/>
                </a:lnTo>
                <a:lnTo>
                  <a:pt x="1058" y="2365"/>
                </a:lnTo>
                <a:lnTo>
                  <a:pt x="1070" y="2360"/>
                </a:lnTo>
                <a:lnTo>
                  <a:pt x="1076" y="2359"/>
                </a:lnTo>
                <a:lnTo>
                  <a:pt x="1084" y="2358"/>
                </a:lnTo>
                <a:lnTo>
                  <a:pt x="1093" y="2360"/>
                </a:lnTo>
                <a:lnTo>
                  <a:pt x="1099" y="2362"/>
                </a:lnTo>
                <a:lnTo>
                  <a:pt x="1105" y="2370"/>
                </a:lnTo>
                <a:lnTo>
                  <a:pt x="1109" y="2381"/>
                </a:lnTo>
                <a:lnTo>
                  <a:pt x="1113" y="2405"/>
                </a:lnTo>
                <a:lnTo>
                  <a:pt x="1114" y="2422"/>
                </a:lnTo>
                <a:lnTo>
                  <a:pt x="1109" y="2453"/>
                </a:lnTo>
                <a:lnTo>
                  <a:pt x="1114" y="2480"/>
                </a:lnTo>
                <a:lnTo>
                  <a:pt x="1133" y="2478"/>
                </a:lnTo>
                <a:lnTo>
                  <a:pt x="1139" y="2474"/>
                </a:lnTo>
                <a:lnTo>
                  <a:pt x="1145" y="2467"/>
                </a:lnTo>
                <a:lnTo>
                  <a:pt x="1149" y="2463"/>
                </a:lnTo>
                <a:lnTo>
                  <a:pt x="1157" y="2448"/>
                </a:lnTo>
                <a:lnTo>
                  <a:pt x="1182" y="2454"/>
                </a:lnTo>
                <a:lnTo>
                  <a:pt x="1240" y="2485"/>
                </a:lnTo>
                <a:lnTo>
                  <a:pt x="1262" y="2490"/>
                </a:lnTo>
                <a:lnTo>
                  <a:pt x="1280" y="2487"/>
                </a:lnTo>
                <a:lnTo>
                  <a:pt x="1298" y="2476"/>
                </a:lnTo>
                <a:lnTo>
                  <a:pt x="1326" y="2450"/>
                </a:lnTo>
                <a:lnTo>
                  <a:pt x="1339" y="2436"/>
                </a:lnTo>
                <a:lnTo>
                  <a:pt x="1349" y="2420"/>
                </a:lnTo>
                <a:lnTo>
                  <a:pt x="1359" y="2392"/>
                </a:lnTo>
                <a:lnTo>
                  <a:pt x="1377" y="2356"/>
                </a:lnTo>
                <a:lnTo>
                  <a:pt x="1401" y="2361"/>
                </a:lnTo>
                <a:lnTo>
                  <a:pt x="1407" y="2380"/>
                </a:lnTo>
                <a:lnTo>
                  <a:pt x="1414" y="2385"/>
                </a:lnTo>
                <a:lnTo>
                  <a:pt x="1424" y="2384"/>
                </a:lnTo>
                <a:lnTo>
                  <a:pt x="1433" y="2377"/>
                </a:lnTo>
                <a:lnTo>
                  <a:pt x="1442" y="2368"/>
                </a:lnTo>
                <a:lnTo>
                  <a:pt x="1449" y="2359"/>
                </a:lnTo>
                <a:lnTo>
                  <a:pt x="1453" y="2351"/>
                </a:lnTo>
                <a:lnTo>
                  <a:pt x="1454" y="2343"/>
                </a:lnTo>
                <a:lnTo>
                  <a:pt x="1457" y="2334"/>
                </a:lnTo>
                <a:lnTo>
                  <a:pt x="1464" y="2328"/>
                </a:lnTo>
                <a:lnTo>
                  <a:pt x="1485" y="2320"/>
                </a:lnTo>
                <a:lnTo>
                  <a:pt x="1569" y="2323"/>
                </a:lnTo>
                <a:lnTo>
                  <a:pt x="1597" y="2330"/>
                </a:lnTo>
                <a:lnTo>
                  <a:pt x="1616" y="2337"/>
                </a:lnTo>
                <a:lnTo>
                  <a:pt x="1636" y="2348"/>
                </a:lnTo>
                <a:lnTo>
                  <a:pt x="1676" y="2349"/>
                </a:lnTo>
                <a:lnTo>
                  <a:pt x="1676" y="234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5"/>
          <p:cNvSpPr>
            <a:spLocks noEditPoints="1"/>
          </p:cNvSpPr>
          <p:nvPr/>
        </p:nvSpPr>
        <p:spPr bwMode="auto">
          <a:xfrm>
            <a:off x="9378781" y="6052537"/>
            <a:ext cx="1245982" cy="1345324"/>
          </a:xfrm>
          <a:custGeom>
            <a:avLst/>
            <a:gdLst>
              <a:gd name="T0" fmla="*/ 853 w 2219"/>
              <a:gd name="T1" fmla="*/ 145 h 2398"/>
              <a:gd name="T2" fmla="*/ 909 w 2219"/>
              <a:gd name="T3" fmla="*/ 66 h 2398"/>
              <a:gd name="T4" fmla="*/ 850 w 2219"/>
              <a:gd name="T5" fmla="*/ 9 h 2398"/>
              <a:gd name="T6" fmla="*/ 2212 w 2219"/>
              <a:gd name="T7" fmla="*/ 1093 h 2398"/>
              <a:gd name="T8" fmla="*/ 2087 w 2219"/>
              <a:gd name="T9" fmla="*/ 988 h 2398"/>
              <a:gd name="T10" fmla="*/ 1968 w 2219"/>
              <a:gd name="T11" fmla="*/ 1037 h 2398"/>
              <a:gd name="T12" fmla="*/ 1906 w 2219"/>
              <a:gd name="T13" fmla="*/ 1019 h 2398"/>
              <a:gd name="T14" fmla="*/ 1798 w 2219"/>
              <a:gd name="T15" fmla="*/ 1033 h 2398"/>
              <a:gd name="T16" fmla="*/ 1753 w 2219"/>
              <a:gd name="T17" fmla="*/ 896 h 2398"/>
              <a:gd name="T18" fmla="*/ 1825 w 2219"/>
              <a:gd name="T19" fmla="*/ 780 h 2398"/>
              <a:gd name="T20" fmla="*/ 1811 w 2219"/>
              <a:gd name="T21" fmla="*/ 700 h 2398"/>
              <a:gd name="T22" fmla="*/ 1733 w 2219"/>
              <a:gd name="T23" fmla="*/ 597 h 2398"/>
              <a:gd name="T24" fmla="*/ 1604 w 2219"/>
              <a:gd name="T25" fmla="*/ 475 h 2398"/>
              <a:gd name="T26" fmla="*/ 1533 w 2219"/>
              <a:gd name="T27" fmla="*/ 502 h 2398"/>
              <a:gd name="T28" fmla="*/ 1343 w 2219"/>
              <a:gd name="T29" fmla="*/ 555 h 2398"/>
              <a:gd name="T30" fmla="*/ 1190 w 2219"/>
              <a:gd name="T31" fmla="*/ 502 h 2398"/>
              <a:gd name="T32" fmla="*/ 1094 w 2219"/>
              <a:gd name="T33" fmla="*/ 283 h 2398"/>
              <a:gd name="T34" fmla="*/ 1089 w 2219"/>
              <a:gd name="T35" fmla="*/ 135 h 2398"/>
              <a:gd name="T36" fmla="*/ 954 w 2219"/>
              <a:gd name="T37" fmla="*/ 97 h 2398"/>
              <a:gd name="T38" fmla="*/ 954 w 2219"/>
              <a:gd name="T39" fmla="*/ 174 h 2398"/>
              <a:gd name="T40" fmla="*/ 844 w 2219"/>
              <a:gd name="T41" fmla="*/ 170 h 2398"/>
              <a:gd name="T42" fmla="*/ 790 w 2219"/>
              <a:gd name="T43" fmla="*/ 24 h 2398"/>
              <a:gd name="T44" fmla="*/ 738 w 2219"/>
              <a:gd name="T45" fmla="*/ 119 h 2398"/>
              <a:gd name="T46" fmla="*/ 623 w 2219"/>
              <a:gd name="T47" fmla="*/ 94 h 2398"/>
              <a:gd name="T48" fmla="*/ 486 w 2219"/>
              <a:gd name="T49" fmla="*/ 266 h 2398"/>
              <a:gd name="T50" fmla="*/ 444 w 2219"/>
              <a:gd name="T51" fmla="*/ 290 h 2398"/>
              <a:gd name="T52" fmla="*/ 325 w 2219"/>
              <a:gd name="T53" fmla="*/ 508 h 2398"/>
              <a:gd name="T54" fmla="*/ 371 w 2219"/>
              <a:gd name="T55" fmla="*/ 726 h 2398"/>
              <a:gd name="T56" fmla="*/ 441 w 2219"/>
              <a:gd name="T57" fmla="*/ 692 h 2398"/>
              <a:gd name="T58" fmla="*/ 439 w 2219"/>
              <a:gd name="T59" fmla="*/ 806 h 2398"/>
              <a:gd name="T60" fmla="*/ 483 w 2219"/>
              <a:gd name="T61" fmla="*/ 804 h 2398"/>
              <a:gd name="T62" fmla="*/ 460 w 2219"/>
              <a:gd name="T63" fmla="*/ 901 h 2398"/>
              <a:gd name="T64" fmla="*/ 417 w 2219"/>
              <a:gd name="T65" fmla="*/ 903 h 2398"/>
              <a:gd name="T66" fmla="*/ 250 w 2219"/>
              <a:gd name="T67" fmla="*/ 876 h 2398"/>
              <a:gd name="T68" fmla="*/ 84 w 2219"/>
              <a:gd name="T69" fmla="*/ 983 h 2398"/>
              <a:gd name="T70" fmla="*/ 9 w 2219"/>
              <a:gd name="T71" fmla="*/ 1084 h 2398"/>
              <a:gd name="T72" fmla="*/ 117 w 2219"/>
              <a:gd name="T73" fmla="*/ 1154 h 2398"/>
              <a:gd name="T74" fmla="*/ 170 w 2219"/>
              <a:gd name="T75" fmla="*/ 1205 h 2398"/>
              <a:gd name="T76" fmla="*/ 257 w 2219"/>
              <a:gd name="T77" fmla="*/ 1318 h 2398"/>
              <a:gd name="T78" fmla="*/ 388 w 2219"/>
              <a:gd name="T79" fmla="*/ 1455 h 2398"/>
              <a:gd name="T80" fmla="*/ 460 w 2219"/>
              <a:gd name="T81" fmla="*/ 1520 h 2398"/>
              <a:gd name="T82" fmla="*/ 685 w 2219"/>
              <a:gd name="T83" fmla="*/ 1662 h 2398"/>
              <a:gd name="T84" fmla="*/ 1103 w 2219"/>
              <a:gd name="T85" fmla="*/ 1850 h 2398"/>
              <a:gd name="T86" fmla="*/ 1139 w 2219"/>
              <a:gd name="T87" fmla="*/ 1890 h 2398"/>
              <a:gd name="T88" fmla="*/ 1343 w 2219"/>
              <a:gd name="T89" fmla="*/ 1879 h 2398"/>
              <a:gd name="T90" fmla="*/ 1540 w 2219"/>
              <a:gd name="T91" fmla="*/ 2064 h 2398"/>
              <a:gd name="T92" fmla="*/ 1654 w 2219"/>
              <a:gd name="T93" fmla="*/ 2343 h 2398"/>
              <a:gd name="T94" fmla="*/ 1922 w 2219"/>
              <a:gd name="T95" fmla="*/ 2377 h 2398"/>
              <a:gd name="T96" fmla="*/ 1968 w 2219"/>
              <a:gd name="T97" fmla="*/ 2348 h 2398"/>
              <a:gd name="T98" fmla="*/ 1934 w 2219"/>
              <a:gd name="T99" fmla="*/ 2199 h 2398"/>
              <a:gd name="T100" fmla="*/ 1948 w 2219"/>
              <a:gd name="T101" fmla="*/ 2142 h 2398"/>
              <a:gd name="T102" fmla="*/ 1837 w 2219"/>
              <a:gd name="T103" fmla="*/ 2004 h 2398"/>
              <a:gd name="T104" fmla="*/ 2030 w 2219"/>
              <a:gd name="T105" fmla="*/ 1696 h 2398"/>
              <a:gd name="T106" fmla="*/ 1977 w 2219"/>
              <a:gd name="T107" fmla="*/ 1651 h 2398"/>
              <a:gd name="T108" fmla="*/ 2057 w 2219"/>
              <a:gd name="T109" fmla="*/ 1497 h 2398"/>
              <a:gd name="T110" fmla="*/ 2090 w 2219"/>
              <a:gd name="T111" fmla="*/ 1418 h 2398"/>
              <a:gd name="T112" fmla="*/ 2136 w 2219"/>
              <a:gd name="T113" fmla="*/ 1312 h 2398"/>
              <a:gd name="T114" fmla="*/ 2218 w 2219"/>
              <a:gd name="T115" fmla="*/ 1119 h 2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9" h="2398">
                <a:moveTo>
                  <a:pt x="842" y="57"/>
                </a:moveTo>
                <a:lnTo>
                  <a:pt x="837" y="67"/>
                </a:lnTo>
                <a:lnTo>
                  <a:pt x="831" y="71"/>
                </a:lnTo>
                <a:lnTo>
                  <a:pt x="824" y="78"/>
                </a:lnTo>
                <a:lnTo>
                  <a:pt x="820" y="92"/>
                </a:lnTo>
                <a:lnTo>
                  <a:pt x="831" y="114"/>
                </a:lnTo>
                <a:lnTo>
                  <a:pt x="853" y="145"/>
                </a:lnTo>
                <a:lnTo>
                  <a:pt x="880" y="172"/>
                </a:lnTo>
                <a:lnTo>
                  <a:pt x="904" y="187"/>
                </a:lnTo>
                <a:lnTo>
                  <a:pt x="931" y="179"/>
                </a:lnTo>
                <a:lnTo>
                  <a:pt x="942" y="151"/>
                </a:lnTo>
                <a:lnTo>
                  <a:pt x="941" y="118"/>
                </a:lnTo>
                <a:lnTo>
                  <a:pt x="932" y="95"/>
                </a:lnTo>
                <a:lnTo>
                  <a:pt x="909" y="66"/>
                </a:lnTo>
                <a:lnTo>
                  <a:pt x="907" y="61"/>
                </a:lnTo>
                <a:lnTo>
                  <a:pt x="910" y="55"/>
                </a:lnTo>
                <a:lnTo>
                  <a:pt x="906" y="42"/>
                </a:lnTo>
                <a:lnTo>
                  <a:pt x="898" y="33"/>
                </a:lnTo>
                <a:lnTo>
                  <a:pt x="893" y="14"/>
                </a:lnTo>
                <a:lnTo>
                  <a:pt x="872" y="1"/>
                </a:lnTo>
                <a:lnTo>
                  <a:pt x="850" y="9"/>
                </a:lnTo>
                <a:lnTo>
                  <a:pt x="832" y="0"/>
                </a:lnTo>
                <a:lnTo>
                  <a:pt x="822" y="6"/>
                </a:lnTo>
                <a:lnTo>
                  <a:pt x="820" y="17"/>
                </a:lnTo>
                <a:lnTo>
                  <a:pt x="835" y="46"/>
                </a:lnTo>
                <a:lnTo>
                  <a:pt x="842" y="57"/>
                </a:lnTo>
                <a:close/>
                <a:moveTo>
                  <a:pt x="2217" y="1101"/>
                </a:moveTo>
                <a:lnTo>
                  <a:pt x="2212" y="1093"/>
                </a:lnTo>
                <a:lnTo>
                  <a:pt x="2209" y="1087"/>
                </a:lnTo>
                <a:lnTo>
                  <a:pt x="2197" y="1079"/>
                </a:lnTo>
                <a:lnTo>
                  <a:pt x="2168" y="1035"/>
                </a:lnTo>
                <a:lnTo>
                  <a:pt x="2136" y="987"/>
                </a:lnTo>
                <a:lnTo>
                  <a:pt x="2130" y="982"/>
                </a:lnTo>
                <a:lnTo>
                  <a:pt x="2119" y="979"/>
                </a:lnTo>
                <a:lnTo>
                  <a:pt x="2087" y="988"/>
                </a:lnTo>
                <a:lnTo>
                  <a:pt x="2046" y="993"/>
                </a:lnTo>
                <a:lnTo>
                  <a:pt x="2013" y="1002"/>
                </a:lnTo>
                <a:lnTo>
                  <a:pt x="2008" y="1005"/>
                </a:lnTo>
                <a:lnTo>
                  <a:pt x="1994" y="1017"/>
                </a:lnTo>
                <a:lnTo>
                  <a:pt x="1987" y="1025"/>
                </a:lnTo>
                <a:lnTo>
                  <a:pt x="1976" y="1033"/>
                </a:lnTo>
                <a:lnTo>
                  <a:pt x="1968" y="1037"/>
                </a:lnTo>
                <a:lnTo>
                  <a:pt x="1958" y="1039"/>
                </a:lnTo>
                <a:lnTo>
                  <a:pt x="1947" y="1039"/>
                </a:lnTo>
                <a:lnTo>
                  <a:pt x="1929" y="1033"/>
                </a:lnTo>
                <a:lnTo>
                  <a:pt x="1921" y="1027"/>
                </a:lnTo>
                <a:lnTo>
                  <a:pt x="1915" y="1023"/>
                </a:lnTo>
                <a:lnTo>
                  <a:pt x="1912" y="1019"/>
                </a:lnTo>
                <a:lnTo>
                  <a:pt x="1906" y="1019"/>
                </a:lnTo>
                <a:lnTo>
                  <a:pt x="1889" y="1025"/>
                </a:lnTo>
                <a:lnTo>
                  <a:pt x="1872" y="1026"/>
                </a:lnTo>
                <a:lnTo>
                  <a:pt x="1822" y="1043"/>
                </a:lnTo>
                <a:lnTo>
                  <a:pt x="1821" y="1043"/>
                </a:lnTo>
                <a:lnTo>
                  <a:pt x="1810" y="1039"/>
                </a:lnTo>
                <a:lnTo>
                  <a:pt x="1802" y="1033"/>
                </a:lnTo>
                <a:lnTo>
                  <a:pt x="1798" y="1033"/>
                </a:lnTo>
                <a:lnTo>
                  <a:pt x="1788" y="1036"/>
                </a:lnTo>
                <a:lnTo>
                  <a:pt x="1729" y="1017"/>
                </a:lnTo>
                <a:lnTo>
                  <a:pt x="1753" y="957"/>
                </a:lnTo>
                <a:lnTo>
                  <a:pt x="1757" y="941"/>
                </a:lnTo>
                <a:lnTo>
                  <a:pt x="1758" y="927"/>
                </a:lnTo>
                <a:lnTo>
                  <a:pt x="1753" y="911"/>
                </a:lnTo>
                <a:lnTo>
                  <a:pt x="1753" y="896"/>
                </a:lnTo>
                <a:lnTo>
                  <a:pt x="1756" y="887"/>
                </a:lnTo>
                <a:lnTo>
                  <a:pt x="1770" y="848"/>
                </a:lnTo>
                <a:lnTo>
                  <a:pt x="1807" y="816"/>
                </a:lnTo>
                <a:lnTo>
                  <a:pt x="1814" y="799"/>
                </a:lnTo>
                <a:lnTo>
                  <a:pt x="1816" y="792"/>
                </a:lnTo>
                <a:lnTo>
                  <a:pt x="1819" y="784"/>
                </a:lnTo>
                <a:lnTo>
                  <a:pt x="1825" y="780"/>
                </a:lnTo>
                <a:lnTo>
                  <a:pt x="1836" y="775"/>
                </a:lnTo>
                <a:lnTo>
                  <a:pt x="1842" y="775"/>
                </a:lnTo>
                <a:lnTo>
                  <a:pt x="1845" y="770"/>
                </a:lnTo>
                <a:lnTo>
                  <a:pt x="1856" y="740"/>
                </a:lnTo>
                <a:lnTo>
                  <a:pt x="1842" y="714"/>
                </a:lnTo>
                <a:lnTo>
                  <a:pt x="1822" y="704"/>
                </a:lnTo>
                <a:lnTo>
                  <a:pt x="1811" y="700"/>
                </a:lnTo>
                <a:lnTo>
                  <a:pt x="1796" y="692"/>
                </a:lnTo>
                <a:lnTo>
                  <a:pt x="1737" y="647"/>
                </a:lnTo>
                <a:lnTo>
                  <a:pt x="1726" y="637"/>
                </a:lnTo>
                <a:lnTo>
                  <a:pt x="1723" y="628"/>
                </a:lnTo>
                <a:lnTo>
                  <a:pt x="1725" y="621"/>
                </a:lnTo>
                <a:lnTo>
                  <a:pt x="1729" y="614"/>
                </a:lnTo>
                <a:lnTo>
                  <a:pt x="1733" y="597"/>
                </a:lnTo>
                <a:lnTo>
                  <a:pt x="1749" y="573"/>
                </a:lnTo>
                <a:lnTo>
                  <a:pt x="1752" y="543"/>
                </a:lnTo>
                <a:lnTo>
                  <a:pt x="1740" y="526"/>
                </a:lnTo>
                <a:lnTo>
                  <a:pt x="1650" y="484"/>
                </a:lnTo>
                <a:lnTo>
                  <a:pt x="1631" y="477"/>
                </a:lnTo>
                <a:lnTo>
                  <a:pt x="1620" y="476"/>
                </a:lnTo>
                <a:lnTo>
                  <a:pt x="1604" y="475"/>
                </a:lnTo>
                <a:lnTo>
                  <a:pt x="1592" y="476"/>
                </a:lnTo>
                <a:lnTo>
                  <a:pt x="1575" y="479"/>
                </a:lnTo>
                <a:lnTo>
                  <a:pt x="1569" y="482"/>
                </a:lnTo>
                <a:lnTo>
                  <a:pt x="1564" y="484"/>
                </a:lnTo>
                <a:lnTo>
                  <a:pt x="1555" y="492"/>
                </a:lnTo>
                <a:lnTo>
                  <a:pt x="1551" y="495"/>
                </a:lnTo>
                <a:lnTo>
                  <a:pt x="1533" y="502"/>
                </a:lnTo>
                <a:lnTo>
                  <a:pt x="1505" y="504"/>
                </a:lnTo>
                <a:lnTo>
                  <a:pt x="1477" y="510"/>
                </a:lnTo>
                <a:lnTo>
                  <a:pt x="1469" y="514"/>
                </a:lnTo>
                <a:lnTo>
                  <a:pt x="1453" y="527"/>
                </a:lnTo>
                <a:lnTo>
                  <a:pt x="1424" y="540"/>
                </a:lnTo>
                <a:lnTo>
                  <a:pt x="1392" y="538"/>
                </a:lnTo>
                <a:lnTo>
                  <a:pt x="1343" y="555"/>
                </a:lnTo>
                <a:lnTo>
                  <a:pt x="1325" y="556"/>
                </a:lnTo>
                <a:lnTo>
                  <a:pt x="1302" y="554"/>
                </a:lnTo>
                <a:lnTo>
                  <a:pt x="1265" y="541"/>
                </a:lnTo>
                <a:lnTo>
                  <a:pt x="1234" y="534"/>
                </a:lnTo>
                <a:lnTo>
                  <a:pt x="1203" y="520"/>
                </a:lnTo>
                <a:lnTo>
                  <a:pt x="1194" y="511"/>
                </a:lnTo>
                <a:lnTo>
                  <a:pt x="1190" y="502"/>
                </a:lnTo>
                <a:lnTo>
                  <a:pt x="1188" y="468"/>
                </a:lnTo>
                <a:lnTo>
                  <a:pt x="1184" y="459"/>
                </a:lnTo>
                <a:lnTo>
                  <a:pt x="1111" y="353"/>
                </a:lnTo>
                <a:lnTo>
                  <a:pt x="1093" y="311"/>
                </a:lnTo>
                <a:lnTo>
                  <a:pt x="1092" y="302"/>
                </a:lnTo>
                <a:lnTo>
                  <a:pt x="1092" y="292"/>
                </a:lnTo>
                <a:lnTo>
                  <a:pt x="1094" y="283"/>
                </a:lnTo>
                <a:lnTo>
                  <a:pt x="1107" y="248"/>
                </a:lnTo>
                <a:lnTo>
                  <a:pt x="1110" y="235"/>
                </a:lnTo>
                <a:lnTo>
                  <a:pt x="1111" y="225"/>
                </a:lnTo>
                <a:lnTo>
                  <a:pt x="1108" y="214"/>
                </a:lnTo>
                <a:lnTo>
                  <a:pt x="1096" y="178"/>
                </a:lnTo>
                <a:lnTo>
                  <a:pt x="1090" y="154"/>
                </a:lnTo>
                <a:lnTo>
                  <a:pt x="1089" y="135"/>
                </a:lnTo>
                <a:lnTo>
                  <a:pt x="1058" y="102"/>
                </a:lnTo>
                <a:lnTo>
                  <a:pt x="966" y="41"/>
                </a:lnTo>
                <a:lnTo>
                  <a:pt x="942" y="36"/>
                </a:lnTo>
                <a:lnTo>
                  <a:pt x="933" y="47"/>
                </a:lnTo>
                <a:lnTo>
                  <a:pt x="939" y="64"/>
                </a:lnTo>
                <a:lnTo>
                  <a:pt x="949" y="81"/>
                </a:lnTo>
                <a:lnTo>
                  <a:pt x="954" y="97"/>
                </a:lnTo>
                <a:lnTo>
                  <a:pt x="958" y="112"/>
                </a:lnTo>
                <a:lnTo>
                  <a:pt x="958" y="148"/>
                </a:lnTo>
                <a:lnTo>
                  <a:pt x="956" y="153"/>
                </a:lnTo>
                <a:lnTo>
                  <a:pt x="953" y="158"/>
                </a:lnTo>
                <a:lnTo>
                  <a:pt x="954" y="161"/>
                </a:lnTo>
                <a:lnTo>
                  <a:pt x="954" y="168"/>
                </a:lnTo>
                <a:lnTo>
                  <a:pt x="954" y="174"/>
                </a:lnTo>
                <a:lnTo>
                  <a:pt x="953" y="180"/>
                </a:lnTo>
                <a:lnTo>
                  <a:pt x="932" y="187"/>
                </a:lnTo>
                <a:lnTo>
                  <a:pt x="915" y="198"/>
                </a:lnTo>
                <a:lnTo>
                  <a:pt x="906" y="198"/>
                </a:lnTo>
                <a:lnTo>
                  <a:pt x="889" y="194"/>
                </a:lnTo>
                <a:lnTo>
                  <a:pt x="853" y="175"/>
                </a:lnTo>
                <a:lnTo>
                  <a:pt x="844" y="170"/>
                </a:lnTo>
                <a:lnTo>
                  <a:pt x="829" y="153"/>
                </a:lnTo>
                <a:lnTo>
                  <a:pt x="822" y="135"/>
                </a:lnTo>
                <a:lnTo>
                  <a:pt x="813" y="113"/>
                </a:lnTo>
                <a:lnTo>
                  <a:pt x="801" y="96"/>
                </a:lnTo>
                <a:lnTo>
                  <a:pt x="808" y="74"/>
                </a:lnTo>
                <a:lnTo>
                  <a:pt x="801" y="42"/>
                </a:lnTo>
                <a:lnTo>
                  <a:pt x="790" y="24"/>
                </a:lnTo>
                <a:lnTo>
                  <a:pt x="774" y="39"/>
                </a:lnTo>
                <a:lnTo>
                  <a:pt x="766" y="53"/>
                </a:lnTo>
                <a:lnTo>
                  <a:pt x="765" y="85"/>
                </a:lnTo>
                <a:lnTo>
                  <a:pt x="771" y="113"/>
                </a:lnTo>
                <a:lnTo>
                  <a:pt x="781" y="148"/>
                </a:lnTo>
                <a:lnTo>
                  <a:pt x="758" y="147"/>
                </a:lnTo>
                <a:lnTo>
                  <a:pt x="738" y="119"/>
                </a:lnTo>
                <a:lnTo>
                  <a:pt x="721" y="92"/>
                </a:lnTo>
                <a:lnTo>
                  <a:pt x="710" y="65"/>
                </a:lnTo>
                <a:lnTo>
                  <a:pt x="701" y="41"/>
                </a:lnTo>
                <a:lnTo>
                  <a:pt x="688" y="40"/>
                </a:lnTo>
                <a:lnTo>
                  <a:pt x="662" y="56"/>
                </a:lnTo>
                <a:lnTo>
                  <a:pt x="641" y="77"/>
                </a:lnTo>
                <a:lnTo>
                  <a:pt x="623" y="94"/>
                </a:lnTo>
                <a:lnTo>
                  <a:pt x="601" y="102"/>
                </a:lnTo>
                <a:lnTo>
                  <a:pt x="576" y="138"/>
                </a:lnTo>
                <a:lnTo>
                  <a:pt x="550" y="169"/>
                </a:lnTo>
                <a:lnTo>
                  <a:pt x="526" y="200"/>
                </a:lnTo>
                <a:lnTo>
                  <a:pt x="506" y="196"/>
                </a:lnTo>
                <a:lnTo>
                  <a:pt x="495" y="216"/>
                </a:lnTo>
                <a:lnTo>
                  <a:pt x="486" y="266"/>
                </a:lnTo>
                <a:lnTo>
                  <a:pt x="471" y="312"/>
                </a:lnTo>
                <a:lnTo>
                  <a:pt x="467" y="295"/>
                </a:lnTo>
                <a:lnTo>
                  <a:pt x="465" y="277"/>
                </a:lnTo>
                <a:lnTo>
                  <a:pt x="466" y="260"/>
                </a:lnTo>
                <a:lnTo>
                  <a:pt x="471" y="243"/>
                </a:lnTo>
                <a:lnTo>
                  <a:pt x="457" y="259"/>
                </a:lnTo>
                <a:lnTo>
                  <a:pt x="444" y="290"/>
                </a:lnTo>
                <a:lnTo>
                  <a:pt x="423" y="334"/>
                </a:lnTo>
                <a:lnTo>
                  <a:pt x="392" y="388"/>
                </a:lnTo>
                <a:lnTo>
                  <a:pt x="383" y="417"/>
                </a:lnTo>
                <a:lnTo>
                  <a:pt x="356" y="428"/>
                </a:lnTo>
                <a:lnTo>
                  <a:pt x="349" y="454"/>
                </a:lnTo>
                <a:lnTo>
                  <a:pt x="337" y="483"/>
                </a:lnTo>
                <a:lnTo>
                  <a:pt x="325" y="508"/>
                </a:lnTo>
                <a:lnTo>
                  <a:pt x="328" y="552"/>
                </a:lnTo>
                <a:lnTo>
                  <a:pt x="337" y="586"/>
                </a:lnTo>
                <a:lnTo>
                  <a:pt x="345" y="634"/>
                </a:lnTo>
                <a:lnTo>
                  <a:pt x="358" y="669"/>
                </a:lnTo>
                <a:lnTo>
                  <a:pt x="362" y="697"/>
                </a:lnTo>
                <a:lnTo>
                  <a:pt x="363" y="718"/>
                </a:lnTo>
                <a:lnTo>
                  <a:pt x="371" y="726"/>
                </a:lnTo>
                <a:lnTo>
                  <a:pt x="381" y="720"/>
                </a:lnTo>
                <a:lnTo>
                  <a:pt x="392" y="688"/>
                </a:lnTo>
                <a:lnTo>
                  <a:pt x="400" y="675"/>
                </a:lnTo>
                <a:lnTo>
                  <a:pt x="412" y="669"/>
                </a:lnTo>
                <a:lnTo>
                  <a:pt x="422" y="672"/>
                </a:lnTo>
                <a:lnTo>
                  <a:pt x="432" y="680"/>
                </a:lnTo>
                <a:lnTo>
                  <a:pt x="441" y="692"/>
                </a:lnTo>
                <a:lnTo>
                  <a:pt x="444" y="701"/>
                </a:lnTo>
                <a:lnTo>
                  <a:pt x="443" y="712"/>
                </a:lnTo>
                <a:lnTo>
                  <a:pt x="437" y="737"/>
                </a:lnTo>
                <a:lnTo>
                  <a:pt x="436" y="753"/>
                </a:lnTo>
                <a:lnTo>
                  <a:pt x="432" y="773"/>
                </a:lnTo>
                <a:lnTo>
                  <a:pt x="432" y="792"/>
                </a:lnTo>
                <a:lnTo>
                  <a:pt x="439" y="806"/>
                </a:lnTo>
                <a:lnTo>
                  <a:pt x="459" y="806"/>
                </a:lnTo>
                <a:lnTo>
                  <a:pt x="473" y="798"/>
                </a:lnTo>
                <a:lnTo>
                  <a:pt x="478" y="785"/>
                </a:lnTo>
                <a:lnTo>
                  <a:pt x="483" y="782"/>
                </a:lnTo>
                <a:lnTo>
                  <a:pt x="486" y="788"/>
                </a:lnTo>
                <a:lnTo>
                  <a:pt x="486" y="797"/>
                </a:lnTo>
                <a:lnTo>
                  <a:pt x="483" y="804"/>
                </a:lnTo>
                <a:lnTo>
                  <a:pt x="479" y="808"/>
                </a:lnTo>
                <a:lnTo>
                  <a:pt x="478" y="811"/>
                </a:lnTo>
                <a:lnTo>
                  <a:pt x="477" y="827"/>
                </a:lnTo>
                <a:lnTo>
                  <a:pt x="485" y="843"/>
                </a:lnTo>
                <a:lnTo>
                  <a:pt x="477" y="869"/>
                </a:lnTo>
                <a:lnTo>
                  <a:pt x="463" y="884"/>
                </a:lnTo>
                <a:lnTo>
                  <a:pt x="460" y="901"/>
                </a:lnTo>
                <a:lnTo>
                  <a:pt x="459" y="909"/>
                </a:lnTo>
                <a:lnTo>
                  <a:pt x="459" y="922"/>
                </a:lnTo>
                <a:lnTo>
                  <a:pt x="450" y="924"/>
                </a:lnTo>
                <a:lnTo>
                  <a:pt x="439" y="921"/>
                </a:lnTo>
                <a:lnTo>
                  <a:pt x="430" y="914"/>
                </a:lnTo>
                <a:lnTo>
                  <a:pt x="422" y="905"/>
                </a:lnTo>
                <a:lnTo>
                  <a:pt x="417" y="903"/>
                </a:lnTo>
                <a:lnTo>
                  <a:pt x="388" y="900"/>
                </a:lnTo>
                <a:lnTo>
                  <a:pt x="365" y="894"/>
                </a:lnTo>
                <a:lnTo>
                  <a:pt x="331" y="892"/>
                </a:lnTo>
                <a:lnTo>
                  <a:pt x="309" y="887"/>
                </a:lnTo>
                <a:lnTo>
                  <a:pt x="290" y="878"/>
                </a:lnTo>
                <a:lnTo>
                  <a:pt x="268" y="874"/>
                </a:lnTo>
                <a:lnTo>
                  <a:pt x="250" y="876"/>
                </a:lnTo>
                <a:lnTo>
                  <a:pt x="227" y="871"/>
                </a:lnTo>
                <a:lnTo>
                  <a:pt x="179" y="883"/>
                </a:lnTo>
                <a:lnTo>
                  <a:pt x="158" y="900"/>
                </a:lnTo>
                <a:lnTo>
                  <a:pt x="145" y="914"/>
                </a:lnTo>
                <a:lnTo>
                  <a:pt x="123" y="938"/>
                </a:lnTo>
                <a:lnTo>
                  <a:pt x="97" y="964"/>
                </a:lnTo>
                <a:lnTo>
                  <a:pt x="84" y="983"/>
                </a:lnTo>
                <a:lnTo>
                  <a:pt x="68" y="1015"/>
                </a:lnTo>
                <a:lnTo>
                  <a:pt x="50" y="1032"/>
                </a:lnTo>
                <a:lnTo>
                  <a:pt x="30" y="1036"/>
                </a:lnTo>
                <a:lnTo>
                  <a:pt x="14" y="1042"/>
                </a:lnTo>
                <a:lnTo>
                  <a:pt x="6" y="1052"/>
                </a:lnTo>
                <a:lnTo>
                  <a:pt x="0" y="1069"/>
                </a:lnTo>
                <a:lnTo>
                  <a:pt x="9" y="1084"/>
                </a:lnTo>
                <a:lnTo>
                  <a:pt x="25" y="1101"/>
                </a:lnTo>
                <a:lnTo>
                  <a:pt x="51" y="1116"/>
                </a:lnTo>
                <a:lnTo>
                  <a:pt x="60" y="1121"/>
                </a:lnTo>
                <a:lnTo>
                  <a:pt x="83" y="1133"/>
                </a:lnTo>
                <a:lnTo>
                  <a:pt x="93" y="1142"/>
                </a:lnTo>
                <a:lnTo>
                  <a:pt x="107" y="1145"/>
                </a:lnTo>
                <a:lnTo>
                  <a:pt x="117" y="1154"/>
                </a:lnTo>
                <a:lnTo>
                  <a:pt x="125" y="1164"/>
                </a:lnTo>
                <a:lnTo>
                  <a:pt x="145" y="1155"/>
                </a:lnTo>
                <a:lnTo>
                  <a:pt x="157" y="1148"/>
                </a:lnTo>
                <a:lnTo>
                  <a:pt x="164" y="1150"/>
                </a:lnTo>
                <a:lnTo>
                  <a:pt x="172" y="1166"/>
                </a:lnTo>
                <a:lnTo>
                  <a:pt x="172" y="1185"/>
                </a:lnTo>
                <a:lnTo>
                  <a:pt x="170" y="1205"/>
                </a:lnTo>
                <a:lnTo>
                  <a:pt x="171" y="1220"/>
                </a:lnTo>
                <a:lnTo>
                  <a:pt x="180" y="1232"/>
                </a:lnTo>
                <a:lnTo>
                  <a:pt x="193" y="1241"/>
                </a:lnTo>
                <a:lnTo>
                  <a:pt x="206" y="1251"/>
                </a:lnTo>
                <a:lnTo>
                  <a:pt x="213" y="1269"/>
                </a:lnTo>
                <a:lnTo>
                  <a:pt x="197" y="1277"/>
                </a:lnTo>
                <a:lnTo>
                  <a:pt x="257" y="1318"/>
                </a:lnTo>
                <a:lnTo>
                  <a:pt x="278" y="1348"/>
                </a:lnTo>
                <a:lnTo>
                  <a:pt x="309" y="1372"/>
                </a:lnTo>
                <a:lnTo>
                  <a:pt x="319" y="1389"/>
                </a:lnTo>
                <a:lnTo>
                  <a:pt x="329" y="1411"/>
                </a:lnTo>
                <a:lnTo>
                  <a:pt x="344" y="1432"/>
                </a:lnTo>
                <a:lnTo>
                  <a:pt x="364" y="1447"/>
                </a:lnTo>
                <a:lnTo>
                  <a:pt x="388" y="1455"/>
                </a:lnTo>
                <a:lnTo>
                  <a:pt x="404" y="1452"/>
                </a:lnTo>
                <a:lnTo>
                  <a:pt x="418" y="1447"/>
                </a:lnTo>
                <a:lnTo>
                  <a:pt x="427" y="1451"/>
                </a:lnTo>
                <a:lnTo>
                  <a:pt x="430" y="1470"/>
                </a:lnTo>
                <a:lnTo>
                  <a:pt x="433" y="1481"/>
                </a:lnTo>
                <a:lnTo>
                  <a:pt x="454" y="1504"/>
                </a:lnTo>
                <a:lnTo>
                  <a:pt x="460" y="1520"/>
                </a:lnTo>
                <a:lnTo>
                  <a:pt x="475" y="1512"/>
                </a:lnTo>
                <a:lnTo>
                  <a:pt x="491" y="1511"/>
                </a:lnTo>
                <a:lnTo>
                  <a:pt x="547" y="1523"/>
                </a:lnTo>
                <a:lnTo>
                  <a:pt x="554" y="1529"/>
                </a:lnTo>
                <a:lnTo>
                  <a:pt x="565" y="1538"/>
                </a:lnTo>
                <a:lnTo>
                  <a:pt x="661" y="1644"/>
                </a:lnTo>
                <a:lnTo>
                  <a:pt x="685" y="1662"/>
                </a:lnTo>
                <a:lnTo>
                  <a:pt x="705" y="1672"/>
                </a:lnTo>
                <a:lnTo>
                  <a:pt x="765" y="1688"/>
                </a:lnTo>
                <a:lnTo>
                  <a:pt x="787" y="1699"/>
                </a:lnTo>
                <a:lnTo>
                  <a:pt x="919" y="1800"/>
                </a:lnTo>
                <a:lnTo>
                  <a:pt x="962" y="1820"/>
                </a:lnTo>
                <a:lnTo>
                  <a:pt x="1034" y="1823"/>
                </a:lnTo>
                <a:lnTo>
                  <a:pt x="1103" y="1850"/>
                </a:lnTo>
                <a:lnTo>
                  <a:pt x="1114" y="1850"/>
                </a:lnTo>
                <a:lnTo>
                  <a:pt x="1119" y="1846"/>
                </a:lnTo>
                <a:lnTo>
                  <a:pt x="1124" y="1847"/>
                </a:lnTo>
                <a:lnTo>
                  <a:pt x="1134" y="1858"/>
                </a:lnTo>
                <a:lnTo>
                  <a:pt x="1138" y="1868"/>
                </a:lnTo>
                <a:lnTo>
                  <a:pt x="1137" y="1879"/>
                </a:lnTo>
                <a:lnTo>
                  <a:pt x="1139" y="1890"/>
                </a:lnTo>
                <a:lnTo>
                  <a:pt x="1150" y="1899"/>
                </a:lnTo>
                <a:lnTo>
                  <a:pt x="1174" y="1908"/>
                </a:lnTo>
                <a:lnTo>
                  <a:pt x="1195" y="1914"/>
                </a:lnTo>
                <a:lnTo>
                  <a:pt x="1216" y="1914"/>
                </a:lnTo>
                <a:lnTo>
                  <a:pt x="1237" y="1909"/>
                </a:lnTo>
                <a:lnTo>
                  <a:pt x="1317" y="1879"/>
                </a:lnTo>
                <a:lnTo>
                  <a:pt x="1343" y="1879"/>
                </a:lnTo>
                <a:lnTo>
                  <a:pt x="1374" y="1903"/>
                </a:lnTo>
                <a:lnTo>
                  <a:pt x="1381" y="1976"/>
                </a:lnTo>
                <a:lnTo>
                  <a:pt x="1402" y="2008"/>
                </a:lnTo>
                <a:lnTo>
                  <a:pt x="1469" y="2054"/>
                </a:lnTo>
                <a:lnTo>
                  <a:pt x="1506" y="2069"/>
                </a:lnTo>
                <a:lnTo>
                  <a:pt x="1535" y="2065"/>
                </a:lnTo>
                <a:lnTo>
                  <a:pt x="1540" y="2064"/>
                </a:lnTo>
                <a:lnTo>
                  <a:pt x="1583" y="2074"/>
                </a:lnTo>
                <a:lnTo>
                  <a:pt x="1596" y="2124"/>
                </a:lnTo>
                <a:lnTo>
                  <a:pt x="1603" y="2231"/>
                </a:lnTo>
                <a:lnTo>
                  <a:pt x="1612" y="2265"/>
                </a:lnTo>
                <a:lnTo>
                  <a:pt x="1617" y="2296"/>
                </a:lnTo>
                <a:lnTo>
                  <a:pt x="1627" y="2322"/>
                </a:lnTo>
                <a:lnTo>
                  <a:pt x="1654" y="2343"/>
                </a:lnTo>
                <a:lnTo>
                  <a:pt x="1690" y="2356"/>
                </a:lnTo>
                <a:lnTo>
                  <a:pt x="1799" y="2378"/>
                </a:lnTo>
                <a:lnTo>
                  <a:pt x="1818" y="2385"/>
                </a:lnTo>
                <a:lnTo>
                  <a:pt x="1833" y="2393"/>
                </a:lnTo>
                <a:lnTo>
                  <a:pt x="1848" y="2398"/>
                </a:lnTo>
                <a:lnTo>
                  <a:pt x="1871" y="2396"/>
                </a:lnTo>
                <a:lnTo>
                  <a:pt x="1922" y="2377"/>
                </a:lnTo>
                <a:lnTo>
                  <a:pt x="1940" y="2374"/>
                </a:lnTo>
                <a:lnTo>
                  <a:pt x="1953" y="2377"/>
                </a:lnTo>
                <a:lnTo>
                  <a:pt x="1953" y="2377"/>
                </a:lnTo>
                <a:lnTo>
                  <a:pt x="1956" y="2370"/>
                </a:lnTo>
                <a:lnTo>
                  <a:pt x="1958" y="2355"/>
                </a:lnTo>
                <a:lnTo>
                  <a:pt x="1961" y="2352"/>
                </a:lnTo>
                <a:lnTo>
                  <a:pt x="1968" y="2348"/>
                </a:lnTo>
                <a:lnTo>
                  <a:pt x="1971" y="2340"/>
                </a:lnTo>
                <a:lnTo>
                  <a:pt x="1973" y="2333"/>
                </a:lnTo>
                <a:lnTo>
                  <a:pt x="1970" y="2313"/>
                </a:lnTo>
                <a:lnTo>
                  <a:pt x="1960" y="2292"/>
                </a:lnTo>
                <a:lnTo>
                  <a:pt x="1958" y="2262"/>
                </a:lnTo>
                <a:lnTo>
                  <a:pt x="1955" y="2246"/>
                </a:lnTo>
                <a:lnTo>
                  <a:pt x="1934" y="2199"/>
                </a:lnTo>
                <a:lnTo>
                  <a:pt x="1932" y="2187"/>
                </a:lnTo>
                <a:lnTo>
                  <a:pt x="1933" y="2177"/>
                </a:lnTo>
                <a:lnTo>
                  <a:pt x="1936" y="2172"/>
                </a:lnTo>
                <a:lnTo>
                  <a:pt x="1941" y="2169"/>
                </a:lnTo>
                <a:lnTo>
                  <a:pt x="1944" y="2166"/>
                </a:lnTo>
                <a:lnTo>
                  <a:pt x="1948" y="2159"/>
                </a:lnTo>
                <a:lnTo>
                  <a:pt x="1948" y="2142"/>
                </a:lnTo>
                <a:lnTo>
                  <a:pt x="1944" y="2132"/>
                </a:lnTo>
                <a:lnTo>
                  <a:pt x="1939" y="2125"/>
                </a:lnTo>
                <a:lnTo>
                  <a:pt x="1923" y="2118"/>
                </a:lnTo>
                <a:lnTo>
                  <a:pt x="1904" y="2107"/>
                </a:lnTo>
                <a:lnTo>
                  <a:pt x="1856" y="2068"/>
                </a:lnTo>
                <a:lnTo>
                  <a:pt x="1817" y="2028"/>
                </a:lnTo>
                <a:lnTo>
                  <a:pt x="1837" y="2004"/>
                </a:lnTo>
                <a:lnTo>
                  <a:pt x="1899" y="1926"/>
                </a:lnTo>
                <a:lnTo>
                  <a:pt x="1918" y="1900"/>
                </a:lnTo>
                <a:lnTo>
                  <a:pt x="1939" y="1887"/>
                </a:lnTo>
                <a:lnTo>
                  <a:pt x="1967" y="1837"/>
                </a:lnTo>
                <a:lnTo>
                  <a:pt x="2017" y="1732"/>
                </a:lnTo>
                <a:lnTo>
                  <a:pt x="2020" y="1723"/>
                </a:lnTo>
                <a:lnTo>
                  <a:pt x="2030" y="1696"/>
                </a:lnTo>
                <a:lnTo>
                  <a:pt x="2029" y="1687"/>
                </a:lnTo>
                <a:lnTo>
                  <a:pt x="2027" y="1677"/>
                </a:lnTo>
                <a:lnTo>
                  <a:pt x="2022" y="1673"/>
                </a:lnTo>
                <a:lnTo>
                  <a:pt x="2009" y="1669"/>
                </a:lnTo>
                <a:lnTo>
                  <a:pt x="1988" y="1653"/>
                </a:lnTo>
                <a:lnTo>
                  <a:pt x="1982" y="1651"/>
                </a:lnTo>
                <a:lnTo>
                  <a:pt x="1977" y="1651"/>
                </a:lnTo>
                <a:lnTo>
                  <a:pt x="1974" y="1651"/>
                </a:lnTo>
                <a:lnTo>
                  <a:pt x="1970" y="1644"/>
                </a:lnTo>
                <a:lnTo>
                  <a:pt x="1965" y="1588"/>
                </a:lnTo>
                <a:lnTo>
                  <a:pt x="1966" y="1545"/>
                </a:lnTo>
                <a:lnTo>
                  <a:pt x="1969" y="1530"/>
                </a:lnTo>
                <a:lnTo>
                  <a:pt x="1985" y="1525"/>
                </a:lnTo>
                <a:lnTo>
                  <a:pt x="2057" y="1497"/>
                </a:lnTo>
                <a:lnTo>
                  <a:pt x="2069" y="1489"/>
                </a:lnTo>
                <a:lnTo>
                  <a:pt x="2082" y="1477"/>
                </a:lnTo>
                <a:lnTo>
                  <a:pt x="2087" y="1467"/>
                </a:lnTo>
                <a:lnTo>
                  <a:pt x="2088" y="1455"/>
                </a:lnTo>
                <a:lnTo>
                  <a:pt x="2084" y="1434"/>
                </a:lnTo>
                <a:lnTo>
                  <a:pt x="2087" y="1423"/>
                </a:lnTo>
                <a:lnTo>
                  <a:pt x="2090" y="1418"/>
                </a:lnTo>
                <a:lnTo>
                  <a:pt x="2093" y="1418"/>
                </a:lnTo>
                <a:lnTo>
                  <a:pt x="2096" y="1421"/>
                </a:lnTo>
                <a:lnTo>
                  <a:pt x="2099" y="1428"/>
                </a:lnTo>
                <a:lnTo>
                  <a:pt x="2118" y="1427"/>
                </a:lnTo>
                <a:lnTo>
                  <a:pt x="2149" y="1400"/>
                </a:lnTo>
                <a:lnTo>
                  <a:pt x="2147" y="1362"/>
                </a:lnTo>
                <a:lnTo>
                  <a:pt x="2136" y="1312"/>
                </a:lnTo>
                <a:lnTo>
                  <a:pt x="2132" y="1226"/>
                </a:lnTo>
                <a:lnTo>
                  <a:pt x="2136" y="1207"/>
                </a:lnTo>
                <a:lnTo>
                  <a:pt x="2185" y="1176"/>
                </a:lnTo>
                <a:lnTo>
                  <a:pt x="2196" y="1165"/>
                </a:lnTo>
                <a:lnTo>
                  <a:pt x="2208" y="1150"/>
                </a:lnTo>
                <a:lnTo>
                  <a:pt x="2212" y="1140"/>
                </a:lnTo>
                <a:lnTo>
                  <a:pt x="2218" y="1119"/>
                </a:lnTo>
                <a:lnTo>
                  <a:pt x="2219" y="1110"/>
                </a:lnTo>
                <a:lnTo>
                  <a:pt x="2217" y="110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6"/>
          <p:cNvSpPr>
            <a:spLocks/>
          </p:cNvSpPr>
          <p:nvPr/>
        </p:nvSpPr>
        <p:spPr bwMode="auto">
          <a:xfrm>
            <a:off x="9838447" y="6052537"/>
            <a:ext cx="69035" cy="104393"/>
          </a:xfrm>
          <a:custGeom>
            <a:avLst/>
            <a:gdLst>
              <a:gd name="T0" fmla="*/ 22 w 122"/>
              <a:gd name="T1" fmla="*/ 57 h 187"/>
              <a:gd name="T2" fmla="*/ 17 w 122"/>
              <a:gd name="T3" fmla="*/ 67 h 187"/>
              <a:gd name="T4" fmla="*/ 11 w 122"/>
              <a:gd name="T5" fmla="*/ 71 h 187"/>
              <a:gd name="T6" fmla="*/ 4 w 122"/>
              <a:gd name="T7" fmla="*/ 78 h 187"/>
              <a:gd name="T8" fmla="*/ 0 w 122"/>
              <a:gd name="T9" fmla="*/ 92 h 187"/>
              <a:gd name="T10" fmla="*/ 11 w 122"/>
              <a:gd name="T11" fmla="*/ 114 h 187"/>
              <a:gd name="T12" fmla="*/ 33 w 122"/>
              <a:gd name="T13" fmla="*/ 145 h 187"/>
              <a:gd name="T14" fmla="*/ 60 w 122"/>
              <a:gd name="T15" fmla="*/ 172 h 187"/>
              <a:gd name="T16" fmla="*/ 84 w 122"/>
              <a:gd name="T17" fmla="*/ 187 h 187"/>
              <a:gd name="T18" fmla="*/ 111 w 122"/>
              <a:gd name="T19" fmla="*/ 179 h 187"/>
              <a:gd name="T20" fmla="*/ 122 w 122"/>
              <a:gd name="T21" fmla="*/ 151 h 187"/>
              <a:gd name="T22" fmla="*/ 121 w 122"/>
              <a:gd name="T23" fmla="*/ 118 h 187"/>
              <a:gd name="T24" fmla="*/ 112 w 122"/>
              <a:gd name="T25" fmla="*/ 95 h 187"/>
              <a:gd name="T26" fmla="*/ 89 w 122"/>
              <a:gd name="T27" fmla="*/ 66 h 187"/>
              <a:gd name="T28" fmla="*/ 87 w 122"/>
              <a:gd name="T29" fmla="*/ 61 h 187"/>
              <a:gd name="T30" fmla="*/ 90 w 122"/>
              <a:gd name="T31" fmla="*/ 55 h 187"/>
              <a:gd name="T32" fmla="*/ 86 w 122"/>
              <a:gd name="T33" fmla="*/ 42 h 187"/>
              <a:gd name="T34" fmla="*/ 78 w 122"/>
              <a:gd name="T35" fmla="*/ 33 h 187"/>
              <a:gd name="T36" fmla="*/ 73 w 122"/>
              <a:gd name="T37" fmla="*/ 14 h 187"/>
              <a:gd name="T38" fmla="*/ 52 w 122"/>
              <a:gd name="T39" fmla="*/ 1 h 187"/>
              <a:gd name="T40" fmla="*/ 30 w 122"/>
              <a:gd name="T41" fmla="*/ 9 h 187"/>
              <a:gd name="T42" fmla="*/ 12 w 122"/>
              <a:gd name="T43" fmla="*/ 0 h 187"/>
              <a:gd name="T44" fmla="*/ 2 w 122"/>
              <a:gd name="T45" fmla="*/ 6 h 187"/>
              <a:gd name="T46" fmla="*/ 0 w 122"/>
              <a:gd name="T47" fmla="*/ 17 h 187"/>
              <a:gd name="T48" fmla="*/ 15 w 122"/>
              <a:gd name="T49" fmla="*/ 46 h 187"/>
              <a:gd name="T50" fmla="*/ 22 w 122"/>
              <a:gd name="T51" fmla="*/ 5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 h="187">
                <a:moveTo>
                  <a:pt x="22" y="57"/>
                </a:moveTo>
                <a:lnTo>
                  <a:pt x="17" y="67"/>
                </a:lnTo>
                <a:lnTo>
                  <a:pt x="11" y="71"/>
                </a:lnTo>
                <a:lnTo>
                  <a:pt x="4" y="78"/>
                </a:lnTo>
                <a:lnTo>
                  <a:pt x="0" y="92"/>
                </a:lnTo>
                <a:lnTo>
                  <a:pt x="11" y="114"/>
                </a:lnTo>
                <a:lnTo>
                  <a:pt x="33" y="145"/>
                </a:lnTo>
                <a:lnTo>
                  <a:pt x="60" y="172"/>
                </a:lnTo>
                <a:lnTo>
                  <a:pt x="84" y="187"/>
                </a:lnTo>
                <a:lnTo>
                  <a:pt x="111" y="179"/>
                </a:lnTo>
                <a:lnTo>
                  <a:pt x="122" y="151"/>
                </a:lnTo>
                <a:lnTo>
                  <a:pt x="121" y="118"/>
                </a:lnTo>
                <a:lnTo>
                  <a:pt x="112" y="95"/>
                </a:lnTo>
                <a:lnTo>
                  <a:pt x="89" y="66"/>
                </a:lnTo>
                <a:lnTo>
                  <a:pt x="87" y="61"/>
                </a:lnTo>
                <a:lnTo>
                  <a:pt x="90" y="55"/>
                </a:lnTo>
                <a:lnTo>
                  <a:pt x="86" y="42"/>
                </a:lnTo>
                <a:lnTo>
                  <a:pt x="78" y="33"/>
                </a:lnTo>
                <a:lnTo>
                  <a:pt x="73" y="14"/>
                </a:lnTo>
                <a:lnTo>
                  <a:pt x="52" y="1"/>
                </a:lnTo>
                <a:lnTo>
                  <a:pt x="30" y="9"/>
                </a:lnTo>
                <a:lnTo>
                  <a:pt x="12" y="0"/>
                </a:lnTo>
                <a:lnTo>
                  <a:pt x="2" y="6"/>
                </a:lnTo>
                <a:lnTo>
                  <a:pt x="0" y="17"/>
                </a:lnTo>
                <a:lnTo>
                  <a:pt x="15" y="46"/>
                </a:lnTo>
                <a:lnTo>
                  <a:pt x="22" y="5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8"/>
          <p:cNvSpPr>
            <a:spLocks/>
          </p:cNvSpPr>
          <p:nvPr/>
        </p:nvSpPr>
        <p:spPr bwMode="auto">
          <a:xfrm>
            <a:off x="11730992" y="4775405"/>
            <a:ext cx="2192255" cy="1885810"/>
          </a:xfrm>
          <a:custGeom>
            <a:avLst/>
            <a:gdLst>
              <a:gd name="T0" fmla="*/ 3749 w 3907"/>
              <a:gd name="T1" fmla="*/ 106 h 3362"/>
              <a:gd name="T2" fmla="*/ 3145 w 3907"/>
              <a:gd name="T3" fmla="*/ 349 h 3362"/>
              <a:gd name="T4" fmla="*/ 2859 w 3907"/>
              <a:gd name="T5" fmla="*/ 507 h 3362"/>
              <a:gd name="T6" fmla="*/ 2528 w 3907"/>
              <a:gd name="T7" fmla="*/ 591 h 3362"/>
              <a:gd name="T8" fmla="*/ 2380 w 3907"/>
              <a:gd name="T9" fmla="*/ 577 h 3362"/>
              <a:gd name="T10" fmla="*/ 2319 w 3907"/>
              <a:gd name="T11" fmla="*/ 617 h 3362"/>
              <a:gd name="T12" fmla="*/ 2219 w 3907"/>
              <a:gd name="T13" fmla="*/ 635 h 3362"/>
              <a:gd name="T14" fmla="*/ 2152 w 3907"/>
              <a:gd name="T15" fmla="*/ 582 h 3362"/>
              <a:gd name="T16" fmla="*/ 2123 w 3907"/>
              <a:gd name="T17" fmla="*/ 508 h 3362"/>
              <a:gd name="T18" fmla="*/ 1884 w 3907"/>
              <a:gd name="T19" fmla="*/ 219 h 3362"/>
              <a:gd name="T20" fmla="*/ 1769 w 3907"/>
              <a:gd name="T21" fmla="*/ 701 h 3362"/>
              <a:gd name="T22" fmla="*/ 1496 w 3907"/>
              <a:gd name="T23" fmla="*/ 617 h 3362"/>
              <a:gd name="T24" fmla="*/ 1375 w 3907"/>
              <a:gd name="T25" fmla="*/ 619 h 3362"/>
              <a:gd name="T26" fmla="*/ 1309 w 3907"/>
              <a:gd name="T27" fmla="*/ 466 h 3362"/>
              <a:gd name="T28" fmla="*/ 1233 w 3907"/>
              <a:gd name="T29" fmla="*/ 410 h 3362"/>
              <a:gd name="T30" fmla="*/ 1124 w 3907"/>
              <a:gd name="T31" fmla="*/ 486 h 3362"/>
              <a:gd name="T32" fmla="*/ 1131 w 3907"/>
              <a:gd name="T33" fmla="*/ 639 h 3362"/>
              <a:gd name="T34" fmla="*/ 1103 w 3907"/>
              <a:gd name="T35" fmla="*/ 731 h 3362"/>
              <a:gd name="T36" fmla="*/ 937 w 3907"/>
              <a:gd name="T37" fmla="*/ 830 h 3362"/>
              <a:gd name="T38" fmla="*/ 702 w 3907"/>
              <a:gd name="T39" fmla="*/ 918 h 3362"/>
              <a:gd name="T40" fmla="*/ 599 w 3907"/>
              <a:gd name="T41" fmla="*/ 1076 h 3362"/>
              <a:gd name="T42" fmla="*/ 470 w 3907"/>
              <a:gd name="T43" fmla="*/ 1271 h 3362"/>
              <a:gd name="T44" fmla="*/ 269 w 3907"/>
              <a:gd name="T45" fmla="*/ 1542 h 3362"/>
              <a:gd name="T46" fmla="*/ 97 w 3907"/>
              <a:gd name="T47" fmla="*/ 1833 h 3362"/>
              <a:gd name="T48" fmla="*/ 171 w 3907"/>
              <a:gd name="T49" fmla="*/ 2054 h 3362"/>
              <a:gd name="T50" fmla="*/ 306 w 3907"/>
              <a:gd name="T51" fmla="*/ 2243 h 3362"/>
              <a:gd name="T52" fmla="*/ 335 w 3907"/>
              <a:gd name="T53" fmla="*/ 2749 h 3362"/>
              <a:gd name="T54" fmla="*/ 287 w 3907"/>
              <a:gd name="T55" fmla="*/ 2935 h 3362"/>
              <a:gd name="T56" fmla="*/ 1064 w 3907"/>
              <a:gd name="T57" fmla="*/ 3355 h 3362"/>
              <a:gd name="T58" fmla="*/ 1281 w 3907"/>
              <a:gd name="T59" fmla="*/ 2652 h 3362"/>
              <a:gd name="T60" fmla="*/ 1323 w 3907"/>
              <a:gd name="T61" fmla="*/ 2584 h 3362"/>
              <a:gd name="T62" fmla="*/ 1392 w 3907"/>
              <a:gd name="T63" fmla="*/ 2588 h 3362"/>
              <a:gd name="T64" fmla="*/ 1473 w 3907"/>
              <a:gd name="T65" fmla="*/ 2618 h 3362"/>
              <a:gd name="T66" fmla="*/ 1512 w 3907"/>
              <a:gd name="T67" fmla="*/ 2629 h 3362"/>
              <a:gd name="T68" fmla="*/ 1574 w 3907"/>
              <a:gd name="T69" fmla="*/ 2617 h 3362"/>
              <a:gd name="T70" fmla="*/ 1635 w 3907"/>
              <a:gd name="T71" fmla="*/ 2634 h 3362"/>
              <a:gd name="T72" fmla="*/ 1730 w 3907"/>
              <a:gd name="T73" fmla="*/ 2590 h 3362"/>
              <a:gd name="T74" fmla="*/ 1800 w 3907"/>
              <a:gd name="T75" fmla="*/ 2597 h 3362"/>
              <a:gd name="T76" fmla="*/ 1870 w 3907"/>
              <a:gd name="T77" fmla="*/ 2557 h 3362"/>
              <a:gd name="T78" fmla="*/ 1971 w 3907"/>
              <a:gd name="T79" fmla="*/ 2514 h 3362"/>
              <a:gd name="T80" fmla="*/ 2014 w 3907"/>
              <a:gd name="T81" fmla="*/ 2446 h 3362"/>
              <a:gd name="T82" fmla="*/ 2175 w 3907"/>
              <a:gd name="T83" fmla="*/ 2401 h 3362"/>
              <a:gd name="T84" fmla="*/ 2290 w 3907"/>
              <a:gd name="T85" fmla="*/ 2401 h 3362"/>
              <a:gd name="T86" fmla="*/ 2352 w 3907"/>
              <a:gd name="T87" fmla="*/ 2383 h 3362"/>
              <a:gd name="T88" fmla="*/ 2393 w 3907"/>
              <a:gd name="T89" fmla="*/ 2310 h 3362"/>
              <a:gd name="T90" fmla="*/ 2429 w 3907"/>
              <a:gd name="T91" fmla="*/ 2301 h 3362"/>
              <a:gd name="T92" fmla="*/ 2595 w 3907"/>
              <a:gd name="T93" fmla="*/ 2225 h 3362"/>
              <a:gd name="T94" fmla="*/ 2698 w 3907"/>
              <a:gd name="T95" fmla="*/ 2248 h 3362"/>
              <a:gd name="T96" fmla="*/ 2753 w 3907"/>
              <a:gd name="T97" fmla="*/ 2191 h 3362"/>
              <a:gd name="T98" fmla="*/ 2842 w 3907"/>
              <a:gd name="T99" fmla="*/ 2100 h 3362"/>
              <a:gd name="T100" fmla="*/ 2970 w 3907"/>
              <a:gd name="T101" fmla="*/ 2164 h 3362"/>
              <a:gd name="T102" fmla="*/ 3138 w 3907"/>
              <a:gd name="T103" fmla="*/ 2121 h 3362"/>
              <a:gd name="T104" fmla="*/ 3208 w 3907"/>
              <a:gd name="T105" fmla="*/ 2117 h 3362"/>
              <a:gd name="T106" fmla="*/ 3301 w 3907"/>
              <a:gd name="T107" fmla="*/ 2099 h 3362"/>
              <a:gd name="T108" fmla="*/ 3397 w 3907"/>
              <a:gd name="T109" fmla="*/ 2107 h 3362"/>
              <a:gd name="T110" fmla="*/ 3526 w 3907"/>
              <a:gd name="T111" fmla="*/ 2086 h 3362"/>
              <a:gd name="T112" fmla="*/ 3624 w 3907"/>
              <a:gd name="T113" fmla="*/ 2094 h 3362"/>
              <a:gd name="T114" fmla="*/ 3683 w 3907"/>
              <a:gd name="T115" fmla="*/ 2078 h 3362"/>
              <a:gd name="T116" fmla="*/ 3797 w 3907"/>
              <a:gd name="T117" fmla="*/ 2077 h 3362"/>
              <a:gd name="T118" fmla="*/ 3884 w 3907"/>
              <a:gd name="T119" fmla="*/ 2098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07" h="3362">
                <a:moveTo>
                  <a:pt x="3907" y="0"/>
                </a:moveTo>
                <a:lnTo>
                  <a:pt x="3879" y="26"/>
                </a:lnTo>
                <a:lnTo>
                  <a:pt x="3867" y="31"/>
                </a:lnTo>
                <a:lnTo>
                  <a:pt x="3853" y="34"/>
                </a:lnTo>
                <a:lnTo>
                  <a:pt x="3836" y="42"/>
                </a:lnTo>
                <a:lnTo>
                  <a:pt x="3808" y="58"/>
                </a:lnTo>
                <a:lnTo>
                  <a:pt x="3758" y="98"/>
                </a:lnTo>
                <a:lnTo>
                  <a:pt x="3749" y="106"/>
                </a:lnTo>
                <a:lnTo>
                  <a:pt x="3689" y="115"/>
                </a:lnTo>
                <a:lnTo>
                  <a:pt x="3393" y="243"/>
                </a:lnTo>
                <a:lnTo>
                  <a:pt x="3313" y="297"/>
                </a:lnTo>
                <a:lnTo>
                  <a:pt x="3270" y="318"/>
                </a:lnTo>
                <a:lnTo>
                  <a:pt x="3179" y="347"/>
                </a:lnTo>
                <a:lnTo>
                  <a:pt x="3166" y="348"/>
                </a:lnTo>
                <a:lnTo>
                  <a:pt x="3155" y="348"/>
                </a:lnTo>
                <a:lnTo>
                  <a:pt x="3145" y="349"/>
                </a:lnTo>
                <a:lnTo>
                  <a:pt x="3134" y="357"/>
                </a:lnTo>
                <a:lnTo>
                  <a:pt x="3055" y="444"/>
                </a:lnTo>
                <a:lnTo>
                  <a:pt x="2977" y="508"/>
                </a:lnTo>
                <a:lnTo>
                  <a:pt x="2938" y="532"/>
                </a:lnTo>
                <a:lnTo>
                  <a:pt x="2900" y="543"/>
                </a:lnTo>
                <a:lnTo>
                  <a:pt x="2879" y="536"/>
                </a:lnTo>
                <a:lnTo>
                  <a:pt x="2868" y="522"/>
                </a:lnTo>
                <a:lnTo>
                  <a:pt x="2859" y="507"/>
                </a:lnTo>
                <a:lnTo>
                  <a:pt x="2821" y="482"/>
                </a:lnTo>
                <a:lnTo>
                  <a:pt x="2809" y="479"/>
                </a:lnTo>
                <a:lnTo>
                  <a:pt x="2798" y="479"/>
                </a:lnTo>
                <a:lnTo>
                  <a:pt x="2634" y="514"/>
                </a:lnTo>
                <a:lnTo>
                  <a:pt x="2621" y="521"/>
                </a:lnTo>
                <a:lnTo>
                  <a:pt x="2577" y="588"/>
                </a:lnTo>
                <a:lnTo>
                  <a:pt x="2554" y="594"/>
                </a:lnTo>
                <a:lnTo>
                  <a:pt x="2528" y="591"/>
                </a:lnTo>
                <a:lnTo>
                  <a:pt x="2509" y="577"/>
                </a:lnTo>
                <a:lnTo>
                  <a:pt x="2460" y="604"/>
                </a:lnTo>
                <a:lnTo>
                  <a:pt x="2437" y="611"/>
                </a:lnTo>
                <a:lnTo>
                  <a:pt x="2425" y="595"/>
                </a:lnTo>
                <a:lnTo>
                  <a:pt x="2420" y="588"/>
                </a:lnTo>
                <a:lnTo>
                  <a:pt x="2407" y="583"/>
                </a:lnTo>
                <a:lnTo>
                  <a:pt x="2391" y="578"/>
                </a:lnTo>
                <a:lnTo>
                  <a:pt x="2380" y="577"/>
                </a:lnTo>
                <a:lnTo>
                  <a:pt x="2375" y="583"/>
                </a:lnTo>
                <a:lnTo>
                  <a:pt x="2352" y="623"/>
                </a:lnTo>
                <a:lnTo>
                  <a:pt x="2344" y="627"/>
                </a:lnTo>
                <a:lnTo>
                  <a:pt x="2337" y="622"/>
                </a:lnTo>
                <a:lnTo>
                  <a:pt x="2332" y="615"/>
                </a:lnTo>
                <a:lnTo>
                  <a:pt x="2325" y="612"/>
                </a:lnTo>
                <a:lnTo>
                  <a:pt x="2321" y="613"/>
                </a:lnTo>
                <a:lnTo>
                  <a:pt x="2319" y="617"/>
                </a:lnTo>
                <a:lnTo>
                  <a:pt x="2315" y="619"/>
                </a:lnTo>
                <a:lnTo>
                  <a:pt x="2307" y="619"/>
                </a:lnTo>
                <a:lnTo>
                  <a:pt x="2268" y="612"/>
                </a:lnTo>
                <a:lnTo>
                  <a:pt x="2258" y="612"/>
                </a:lnTo>
                <a:lnTo>
                  <a:pt x="2250" y="615"/>
                </a:lnTo>
                <a:lnTo>
                  <a:pt x="2236" y="629"/>
                </a:lnTo>
                <a:lnTo>
                  <a:pt x="2230" y="632"/>
                </a:lnTo>
                <a:lnTo>
                  <a:pt x="2219" y="635"/>
                </a:lnTo>
                <a:lnTo>
                  <a:pt x="2212" y="632"/>
                </a:lnTo>
                <a:lnTo>
                  <a:pt x="2188" y="619"/>
                </a:lnTo>
                <a:lnTo>
                  <a:pt x="2185" y="592"/>
                </a:lnTo>
                <a:lnTo>
                  <a:pt x="2184" y="583"/>
                </a:lnTo>
                <a:lnTo>
                  <a:pt x="2176" y="579"/>
                </a:lnTo>
                <a:lnTo>
                  <a:pt x="2167" y="580"/>
                </a:lnTo>
                <a:lnTo>
                  <a:pt x="2159" y="583"/>
                </a:lnTo>
                <a:lnTo>
                  <a:pt x="2152" y="582"/>
                </a:lnTo>
                <a:lnTo>
                  <a:pt x="2152" y="575"/>
                </a:lnTo>
                <a:lnTo>
                  <a:pt x="2153" y="569"/>
                </a:lnTo>
                <a:lnTo>
                  <a:pt x="2154" y="560"/>
                </a:lnTo>
                <a:lnTo>
                  <a:pt x="2148" y="551"/>
                </a:lnTo>
                <a:lnTo>
                  <a:pt x="2148" y="544"/>
                </a:lnTo>
                <a:lnTo>
                  <a:pt x="2144" y="536"/>
                </a:lnTo>
                <a:lnTo>
                  <a:pt x="2126" y="516"/>
                </a:lnTo>
                <a:lnTo>
                  <a:pt x="2123" y="508"/>
                </a:lnTo>
                <a:lnTo>
                  <a:pt x="2123" y="504"/>
                </a:lnTo>
                <a:lnTo>
                  <a:pt x="2118" y="500"/>
                </a:lnTo>
                <a:lnTo>
                  <a:pt x="2114" y="499"/>
                </a:lnTo>
                <a:lnTo>
                  <a:pt x="2098" y="500"/>
                </a:lnTo>
                <a:lnTo>
                  <a:pt x="2006" y="403"/>
                </a:lnTo>
                <a:lnTo>
                  <a:pt x="1937" y="275"/>
                </a:lnTo>
                <a:lnTo>
                  <a:pt x="1891" y="230"/>
                </a:lnTo>
                <a:lnTo>
                  <a:pt x="1884" y="219"/>
                </a:lnTo>
                <a:lnTo>
                  <a:pt x="1879" y="188"/>
                </a:lnTo>
                <a:lnTo>
                  <a:pt x="1868" y="206"/>
                </a:lnTo>
                <a:lnTo>
                  <a:pt x="1833" y="449"/>
                </a:lnTo>
                <a:lnTo>
                  <a:pt x="1800" y="670"/>
                </a:lnTo>
                <a:lnTo>
                  <a:pt x="1797" y="695"/>
                </a:lnTo>
                <a:lnTo>
                  <a:pt x="1792" y="705"/>
                </a:lnTo>
                <a:lnTo>
                  <a:pt x="1785" y="708"/>
                </a:lnTo>
                <a:lnTo>
                  <a:pt x="1769" y="701"/>
                </a:lnTo>
                <a:lnTo>
                  <a:pt x="1743" y="683"/>
                </a:lnTo>
                <a:lnTo>
                  <a:pt x="1731" y="676"/>
                </a:lnTo>
                <a:lnTo>
                  <a:pt x="1726" y="672"/>
                </a:lnTo>
                <a:lnTo>
                  <a:pt x="1719" y="659"/>
                </a:lnTo>
                <a:lnTo>
                  <a:pt x="1707" y="650"/>
                </a:lnTo>
                <a:lnTo>
                  <a:pt x="1684" y="641"/>
                </a:lnTo>
                <a:lnTo>
                  <a:pt x="1560" y="610"/>
                </a:lnTo>
                <a:lnTo>
                  <a:pt x="1496" y="617"/>
                </a:lnTo>
                <a:lnTo>
                  <a:pt x="1470" y="638"/>
                </a:lnTo>
                <a:lnTo>
                  <a:pt x="1453" y="645"/>
                </a:lnTo>
                <a:lnTo>
                  <a:pt x="1436" y="647"/>
                </a:lnTo>
                <a:lnTo>
                  <a:pt x="1422" y="645"/>
                </a:lnTo>
                <a:lnTo>
                  <a:pt x="1410" y="639"/>
                </a:lnTo>
                <a:lnTo>
                  <a:pt x="1395" y="632"/>
                </a:lnTo>
                <a:lnTo>
                  <a:pt x="1383" y="627"/>
                </a:lnTo>
                <a:lnTo>
                  <a:pt x="1375" y="619"/>
                </a:lnTo>
                <a:lnTo>
                  <a:pt x="1370" y="612"/>
                </a:lnTo>
                <a:lnTo>
                  <a:pt x="1369" y="600"/>
                </a:lnTo>
                <a:lnTo>
                  <a:pt x="1347" y="551"/>
                </a:lnTo>
                <a:lnTo>
                  <a:pt x="1341" y="522"/>
                </a:lnTo>
                <a:lnTo>
                  <a:pt x="1341" y="509"/>
                </a:lnTo>
                <a:lnTo>
                  <a:pt x="1336" y="500"/>
                </a:lnTo>
                <a:lnTo>
                  <a:pt x="1323" y="480"/>
                </a:lnTo>
                <a:lnTo>
                  <a:pt x="1309" y="466"/>
                </a:lnTo>
                <a:lnTo>
                  <a:pt x="1298" y="445"/>
                </a:lnTo>
                <a:lnTo>
                  <a:pt x="1289" y="440"/>
                </a:lnTo>
                <a:lnTo>
                  <a:pt x="1280" y="438"/>
                </a:lnTo>
                <a:lnTo>
                  <a:pt x="1265" y="439"/>
                </a:lnTo>
                <a:lnTo>
                  <a:pt x="1255" y="430"/>
                </a:lnTo>
                <a:lnTo>
                  <a:pt x="1251" y="423"/>
                </a:lnTo>
                <a:lnTo>
                  <a:pt x="1244" y="415"/>
                </a:lnTo>
                <a:lnTo>
                  <a:pt x="1233" y="410"/>
                </a:lnTo>
                <a:lnTo>
                  <a:pt x="1222" y="406"/>
                </a:lnTo>
                <a:lnTo>
                  <a:pt x="1210" y="410"/>
                </a:lnTo>
                <a:lnTo>
                  <a:pt x="1200" y="420"/>
                </a:lnTo>
                <a:lnTo>
                  <a:pt x="1185" y="443"/>
                </a:lnTo>
                <a:lnTo>
                  <a:pt x="1178" y="456"/>
                </a:lnTo>
                <a:lnTo>
                  <a:pt x="1156" y="469"/>
                </a:lnTo>
                <a:lnTo>
                  <a:pt x="1131" y="480"/>
                </a:lnTo>
                <a:lnTo>
                  <a:pt x="1124" y="486"/>
                </a:lnTo>
                <a:lnTo>
                  <a:pt x="1113" y="499"/>
                </a:lnTo>
                <a:lnTo>
                  <a:pt x="1107" y="509"/>
                </a:lnTo>
                <a:lnTo>
                  <a:pt x="1105" y="531"/>
                </a:lnTo>
                <a:lnTo>
                  <a:pt x="1118" y="544"/>
                </a:lnTo>
                <a:lnTo>
                  <a:pt x="1130" y="600"/>
                </a:lnTo>
                <a:lnTo>
                  <a:pt x="1127" y="619"/>
                </a:lnTo>
                <a:lnTo>
                  <a:pt x="1129" y="629"/>
                </a:lnTo>
                <a:lnTo>
                  <a:pt x="1131" y="639"/>
                </a:lnTo>
                <a:lnTo>
                  <a:pt x="1147" y="656"/>
                </a:lnTo>
                <a:lnTo>
                  <a:pt x="1155" y="672"/>
                </a:lnTo>
                <a:lnTo>
                  <a:pt x="1155" y="688"/>
                </a:lnTo>
                <a:lnTo>
                  <a:pt x="1157" y="699"/>
                </a:lnTo>
                <a:lnTo>
                  <a:pt x="1167" y="733"/>
                </a:lnTo>
                <a:lnTo>
                  <a:pt x="1138" y="733"/>
                </a:lnTo>
                <a:lnTo>
                  <a:pt x="1126" y="731"/>
                </a:lnTo>
                <a:lnTo>
                  <a:pt x="1103" y="731"/>
                </a:lnTo>
                <a:lnTo>
                  <a:pt x="1092" y="739"/>
                </a:lnTo>
                <a:lnTo>
                  <a:pt x="1083" y="746"/>
                </a:lnTo>
                <a:lnTo>
                  <a:pt x="1015" y="777"/>
                </a:lnTo>
                <a:lnTo>
                  <a:pt x="996" y="781"/>
                </a:lnTo>
                <a:lnTo>
                  <a:pt x="974" y="794"/>
                </a:lnTo>
                <a:lnTo>
                  <a:pt x="965" y="813"/>
                </a:lnTo>
                <a:lnTo>
                  <a:pt x="955" y="826"/>
                </a:lnTo>
                <a:lnTo>
                  <a:pt x="937" y="830"/>
                </a:lnTo>
                <a:lnTo>
                  <a:pt x="923" y="831"/>
                </a:lnTo>
                <a:lnTo>
                  <a:pt x="907" y="833"/>
                </a:lnTo>
                <a:lnTo>
                  <a:pt x="890" y="842"/>
                </a:lnTo>
                <a:lnTo>
                  <a:pt x="874" y="861"/>
                </a:lnTo>
                <a:lnTo>
                  <a:pt x="837" y="885"/>
                </a:lnTo>
                <a:lnTo>
                  <a:pt x="789" y="934"/>
                </a:lnTo>
                <a:lnTo>
                  <a:pt x="757" y="932"/>
                </a:lnTo>
                <a:lnTo>
                  <a:pt x="702" y="918"/>
                </a:lnTo>
                <a:lnTo>
                  <a:pt x="686" y="929"/>
                </a:lnTo>
                <a:lnTo>
                  <a:pt x="667" y="971"/>
                </a:lnTo>
                <a:lnTo>
                  <a:pt x="653" y="993"/>
                </a:lnTo>
                <a:lnTo>
                  <a:pt x="627" y="1023"/>
                </a:lnTo>
                <a:lnTo>
                  <a:pt x="608" y="1042"/>
                </a:lnTo>
                <a:lnTo>
                  <a:pt x="599" y="1055"/>
                </a:lnTo>
                <a:lnTo>
                  <a:pt x="598" y="1065"/>
                </a:lnTo>
                <a:lnTo>
                  <a:pt x="599" y="1076"/>
                </a:lnTo>
                <a:lnTo>
                  <a:pt x="591" y="1100"/>
                </a:lnTo>
                <a:lnTo>
                  <a:pt x="571" y="1133"/>
                </a:lnTo>
                <a:lnTo>
                  <a:pt x="504" y="1213"/>
                </a:lnTo>
                <a:lnTo>
                  <a:pt x="492" y="1244"/>
                </a:lnTo>
                <a:lnTo>
                  <a:pt x="485" y="1253"/>
                </a:lnTo>
                <a:lnTo>
                  <a:pt x="482" y="1258"/>
                </a:lnTo>
                <a:lnTo>
                  <a:pt x="478" y="1266"/>
                </a:lnTo>
                <a:lnTo>
                  <a:pt x="470" y="1271"/>
                </a:lnTo>
                <a:lnTo>
                  <a:pt x="441" y="1268"/>
                </a:lnTo>
                <a:lnTo>
                  <a:pt x="411" y="1241"/>
                </a:lnTo>
                <a:lnTo>
                  <a:pt x="407" y="1271"/>
                </a:lnTo>
                <a:lnTo>
                  <a:pt x="384" y="1326"/>
                </a:lnTo>
                <a:lnTo>
                  <a:pt x="362" y="1364"/>
                </a:lnTo>
                <a:lnTo>
                  <a:pt x="287" y="1465"/>
                </a:lnTo>
                <a:lnTo>
                  <a:pt x="275" y="1500"/>
                </a:lnTo>
                <a:lnTo>
                  <a:pt x="269" y="1542"/>
                </a:lnTo>
                <a:lnTo>
                  <a:pt x="266" y="1626"/>
                </a:lnTo>
                <a:lnTo>
                  <a:pt x="260" y="1662"/>
                </a:lnTo>
                <a:lnTo>
                  <a:pt x="250" y="1694"/>
                </a:lnTo>
                <a:lnTo>
                  <a:pt x="220" y="1745"/>
                </a:lnTo>
                <a:lnTo>
                  <a:pt x="201" y="1761"/>
                </a:lnTo>
                <a:lnTo>
                  <a:pt x="153" y="1793"/>
                </a:lnTo>
                <a:lnTo>
                  <a:pt x="128" y="1819"/>
                </a:lnTo>
                <a:lnTo>
                  <a:pt x="97" y="1833"/>
                </a:lnTo>
                <a:lnTo>
                  <a:pt x="75" y="1850"/>
                </a:lnTo>
                <a:lnTo>
                  <a:pt x="63" y="1864"/>
                </a:lnTo>
                <a:lnTo>
                  <a:pt x="28" y="1925"/>
                </a:lnTo>
                <a:lnTo>
                  <a:pt x="1" y="2003"/>
                </a:lnTo>
                <a:lnTo>
                  <a:pt x="0" y="2009"/>
                </a:lnTo>
                <a:lnTo>
                  <a:pt x="102" y="2042"/>
                </a:lnTo>
                <a:lnTo>
                  <a:pt x="149" y="2049"/>
                </a:lnTo>
                <a:lnTo>
                  <a:pt x="171" y="2054"/>
                </a:lnTo>
                <a:lnTo>
                  <a:pt x="189" y="2065"/>
                </a:lnTo>
                <a:lnTo>
                  <a:pt x="201" y="2077"/>
                </a:lnTo>
                <a:lnTo>
                  <a:pt x="210" y="2092"/>
                </a:lnTo>
                <a:lnTo>
                  <a:pt x="240" y="2168"/>
                </a:lnTo>
                <a:lnTo>
                  <a:pt x="254" y="2190"/>
                </a:lnTo>
                <a:lnTo>
                  <a:pt x="275" y="2209"/>
                </a:lnTo>
                <a:lnTo>
                  <a:pt x="294" y="2223"/>
                </a:lnTo>
                <a:lnTo>
                  <a:pt x="306" y="2243"/>
                </a:lnTo>
                <a:lnTo>
                  <a:pt x="307" y="2281"/>
                </a:lnTo>
                <a:lnTo>
                  <a:pt x="251" y="2505"/>
                </a:lnTo>
                <a:lnTo>
                  <a:pt x="244" y="2556"/>
                </a:lnTo>
                <a:lnTo>
                  <a:pt x="242" y="2589"/>
                </a:lnTo>
                <a:lnTo>
                  <a:pt x="246" y="2625"/>
                </a:lnTo>
                <a:lnTo>
                  <a:pt x="257" y="2655"/>
                </a:lnTo>
                <a:lnTo>
                  <a:pt x="272" y="2680"/>
                </a:lnTo>
                <a:lnTo>
                  <a:pt x="335" y="2749"/>
                </a:lnTo>
                <a:lnTo>
                  <a:pt x="350" y="2772"/>
                </a:lnTo>
                <a:lnTo>
                  <a:pt x="360" y="2793"/>
                </a:lnTo>
                <a:lnTo>
                  <a:pt x="362" y="2814"/>
                </a:lnTo>
                <a:lnTo>
                  <a:pt x="355" y="2833"/>
                </a:lnTo>
                <a:lnTo>
                  <a:pt x="339" y="2853"/>
                </a:lnTo>
                <a:lnTo>
                  <a:pt x="316" y="2878"/>
                </a:lnTo>
                <a:lnTo>
                  <a:pt x="297" y="2904"/>
                </a:lnTo>
                <a:lnTo>
                  <a:pt x="287" y="2935"/>
                </a:lnTo>
                <a:lnTo>
                  <a:pt x="286" y="2970"/>
                </a:lnTo>
                <a:lnTo>
                  <a:pt x="296" y="3017"/>
                </a:lnTo>
                <a:lnTo>
                  <a:pt x="319" y="3066"/>
                </a:lnTo>
                <a:lnTo>
                  <a:pt x="354" y="3110"/>
                </a:lnTo>
                <a:lnTo>
                  <a:pt x="393" y="3138"/>
                </a:lnTo>
                <a:lnTo>
                  <a:pt x="998" y="3350"/>
                </a:lnTo>
                <a:lnTo>
                  <a:pt x="1026" y="3354"/>
                </a:lnTo>
                <a:lnTo>
                  <a:pt x="1064" y="3355"/>
                </a:lnTo>
                <a:lnTo>
                  <a:pt x="1160" y="3347"/>
                </a:lnTo>
                <a:lnTo>
                  <a:pt x="1245" y="3362"/>
                </a:lnTo>
                <a:lnTo>
                  <a:pt x="1259" y="3344"/>
                </a:lnTo>
                <a:lnTo>
                  <a:pt x="1262" y="2850"/>
                </a:lnTo>
                <a:lnTo>
                  <a:pt x="1260" y="2720"/>
                </a:lnTo>
                <a:lnTo>
                  <a:pt x="1265" y="2679"/>
                </a:lnTo>
                <a:lnTo>
                  <a:pt x="1273" y="2670"/>
                </a:lnTo>
                <a:lnTo>
                  <a:pt x="1281" y="2652"/>
                </a:lnTo>
                <a:lnTo>
                  <a:pt x="1291" y="2641"/>
                </a:lnTo>
                <a:lnTo>
                  <a:pt x="1296" y="2633"/>
                </a:lnTo>
                <a:lnTo>
                  <a:pt x="1297" y="2624"/>
                </a:lnTo>
                <a:lnTo>
                  <a:pt x="1294" y="2616"/>
                </a:lnTo>
                <a:lnTo>
                  <a:pt x="1294" y="2605"/>
                </a:lnTo>
                <a:lnTo>
                  <a:pt x="1303" y="2597"/>
                </a:lnTo>
                <a:lnTo>
                  <a:pt x="1314" y="2589"/>
                </a:lnTo>
                <a:lnTo>
                  <a:pt x="1323" y="2584"/>
                </a:lnTo>
                <a:lnTo>
                  <a:pt x="1329" y="2586"/>
                </a:lnTo>
                <a:lnTo>
                  <a:pt x="1330" y="2594"/>
                </a:lnTo>
                <a:lnTo>
                  <a:pt x="1330" y="2603"/>
                </a:lnTo>
                <a:lnTo>
                  <a:pt x="1336" y="2609"/>
                </a:lnTo>
                <a:lnTo>
                  <a:pt x="1344" y="2610"/>
                </a:lnTo>
                <a:lnTo>
                  <a:pt x="1356" y="2607"/>
                </a:lnTo>
                <a:lnTo>
                  <a:pt x="1386" y="2588"/>
                </a:lnTo>
                <a:lnTo>
                  <a:pt x="1392" y="2588"/>
                </a:lnTo>
                <a:lnTo>
                  <a:pt x="1396" y="2594"/>
                </a:lnTo>
                <a:lnTo>
                  <a:pt x="1406" y="2613"/>
                </a:lnTo>
                <a:lnTo>
                  <a:pt x="1412" y="2619"/>
                </a:lnTo>
                <a:lnTo>
                  <a:pt x="1446" y="2615"/>
                </a:lnTo>
                <a:lnTo>
                  <a:pt x="1455" y="2617"/>
                </a:lnTo>
                <a:lnTo>
                  <a:pt x="1462" y="2623"/>
                </a:lnTo>
                <a:lnTo>
                  <a:pt x="1469" y="2625"/>
                </a:lnTo>
                <a:lnTo>
                  <a:pt x="1473" y="2618"/>
                </a:lnTo>
                <a:lnTo>
                  <a:pt x="1479" y="2586"/>
                </a:lnTo>
                <a:lnTo>
                  <a:pt x="1491" y="2609"/>
                </a:lnTo>
                <a:lnTo>
                  <a:pt x="1489" y="2619"/>
                </a:lnTo>
                <a:lnTo>
                  <a:pt x="1489" y="2633"/>
                </a:lnTo>
                <a:lnTo>
                  <a:pt x="1492" y="2640"/>
                </a:lnTo>
                <a:lnTo>
                  <a:pt x="1498" y="2641"/>
                </a:lnTo>
                <a:lnTo>
                  <a:pt x="1505" y="2635"/>
                </a:lnTo>
                <a:lnTo>
                  <a:pt x="1512" y="2629"/>
                </a:lnTo>
                <a:lnTo>
                  <a:pt x="1530" y="2627"/>
                </a:lnTo>
                <a:lnTo>
                  <a:pt x="1538" y="2633"/>
                </a:lnTo>
                <a:lnTo>
                  <a:pt x="1543" y="2642"/>
                </a:lnTo>
                <a:lnTo>
                  <a:pt x="1549" y="2643"/>
                </a:lnTo>
                <a:lnTo>
                  <a:pt x="1552" y="2636"/>
                </a:lnTo>
                <a:lnTo>
                  <a:pt x="1557" y="2625"/>
                </a:lnTo>
                <a:lnTo>
                  <a:pt x="1562" y="2618"/>
                </a:lnTo>
                <a:lnTo>
                  <a:pt x="1574" y="2617"/>
                </a:lnTo>
                <a:lnTo>
                  <a:pt x="1579" y="2623"/>
                </a:lnTo>
                <a:lnTo>
                  <a:pt x="1578" y="2638"/>
                </a:lnTo>
                <a:lnTo>
                  <a:pt x="1582" y="2643"/>
                </a:lnTo>
                <a:lnTo>
                  <a:pt x="1589" y="2641"/>
                </a:lnTo>
                <a:lnTo>
                  <a:pt x="1596" y="2634"/>
                </a:lnTo>
                <a:lnTo>
                  <a:pt x="1600" y="2627"/>
                </a:lnTo>
                <a:lnTo>
                  <a:pt x="1609" y="2625"/>
                </a:lnTo>
                <a:lnTo>
                  <a:pt x="1635" y="2634"/>
                </a:lnTo>
                <a:lnTo>
                  <a:pt x="1652" y="2630"/>
                </a:lnTo>
                <a:lnTo>
                  <a:pt x="1678" y="2629"/>
                </a:lnTo>
                <a:lnTo>
                  <a:pt x="1687" y="2622"/>
                </a:lnTo>
                <a:lnTo>
                  <a:pt x="1687" y="2613"/>
                </a:lnTo>
                <a:lnTo>
                  <a:pt x="1680" y="2606"/>
                </a:lnTo>
                <a:lnTo>
                  <a:pt x="1681" y="2599"/>
                </a:lnTo>
                <a:lnTo>
                  <a:pt x="1713" y="2583"/>
                </a:lnTo>
                <a:lnTo>
                  <a:pt x="1730" y="2590"/>
                </a:lnTo>
                <a:lnTo>
                  <a:pt x="1756" y="2587"/>
                </a:lnTo>
                <a:lnTo>
                  <a:pt x="1762" y="2589"/>
                </a:lnTo>
                <a:lnTo>
                  <a:pt x="1766" y="2596"/>
                </a:lnTo>
                <a:lnTo>
                  <a:pt x="1768" y="2605"/>
                </a:lnTo>
                <a:lnTo>
                  <a:pt x="1776" y="2610"/>
                </a:lnTo>
                <a:lnTo>
                  <a:pt x="1785" y="2610"/>
                </a:lnTo>
                <a:lnTo>
                  <a:pt x="1795" y="2606"/>
                </a:lnTo>
                <a:lnTo>
                  <a:pt x="1800" y="2597"/>
                </a:lnTo>
                <a:lnTo>
                  <a:pt x="1800" y="2581"/>
                </a:lnTo>
                <a:lnTo>
                  <a:pt x="1805" y="2577"/>
                </a:lnTo>
                <a:lnTo>
                  <a:pt x="1813" y="2579"/>
                </a:lnTo>
                <a:lnTo>
                  <a:pt x="1819" y="2584"/>
                </a:lnTo>
                <a:lnTo>
                  <a:pt x="1828" y="2589"/>
                </a:lnTo>
                <a:lnTo>
                  <a:pt x="1835" y="2587"/>
                </a:lnTo>
                <a:lnTo>
                  <a:pt x="1849" y="2573"/>
                </a:lnTo>
                <a:lnTo>
                  <a:pt x="1870" y="2557"/>
                </a:lnTo>
                <a:lnTo>
                  <a:pt x="1885" y="2553"/>
                </a:lnTo>
                <a:lnTo>
                  <a:pt x="1894" y="2553"/>
                </a:lnTo>
                <a:lnTo>
                  <a:pt x="1901" y="2557"/>
                </a:lnTo>
                <a:lnTo>
                  <a:pt x="1911" y="2560"/>
                </a:lnTo>
                <a:lnTo>
                  <a:pt x="1925" y="2551"/>
                </a:lnTo>
                <a:lnTo>
                  <a:pt x="1946" y="2534"/>
                </a:lnTo>
                <a:lnTo>
                  <a:pt x="1965" y="2526"/>
                </a:lnTo>
                <a:lnTo>
                  <a:pt x="1971" y="2514"/>
                </a:lnTo>
                <a:lnTo>
                  <a:pt x="1980" y="2507"/>
                </a:lnTo>
                <a:lnTo>
                  <a:pt x="2003" y="2502"/>
                </a:lnTo>
                <a:lnTo>
                  <a:pt x="2006" y="2493"/>
                </a:lnTo>
                <a:lnTo>
                  <a:pt x="2002" y="2483"/>
                </a:lnTo>
                <a:lnTo>
                  <a:pt x="1996" y="2476"/>
                </a:lnTo>
                <a:lnTo>
                  <a:pt x="1990" y="2472"/>
                </a:lnTo>
                <a:lnTo>
                  <a:pt x="1995" y="2456"/>
                </a:lnTo>
                <a:lnTo>
                  <a:pt x="2014" y="2446"/>
                </a:lnTo>
                <a:lnTo>
                  <a:pt x="2019" y="2434"/>
                </a:lnTo>
                <a:lnTo>
                  <a:pt x="2028" y="2421"/>
                </a:lnTo>
                <a:lnTo>
                  <a:pt x="2116" y="2371"/>
                </a:lnTo>
                <a:lnTo>
                  <a:pt x="2134" y="2364"/>
                </a:lnTo>
                <a:lnTo>
                  <a:pt x="2145" y="2366"/>
                </a:lnTo>
                <a:lnTo>
                  <a:pt x="2155" y="2381"/>
                </a:lnTo>
                <a:lnTo>
                  <a:pt x="2164" y="2388"/>
                </a:lnTo>
                <a:lnTo>
                  <a:pt x="2175" y="2401"/>
                </a:lnTo>
                <a:lnTo>
                  <a:pt x="2199" y="2408"/>
                </a:lnTo>
                <a:lnTo>
                  <a:pt x="2213" y="2392"/>
                </a:lnTo>
                <a:lnTo>
                  <a:pt x="2222" y="2371"/>
                </a:lnTo>
                <a:lnTo>
                  <a:pt x="2234" y="2360"/>
                </a:lnTo>
                <a:lnTo>
                  <a:pt x="2267" y="2353"/>
                </a:lnTo>
                <a:lnTo>
                  <a:pt x="2281" y="2360"/>
                </a:lnTo>
                <a:lnTo>
                  <a:pt x="2286" y="2394"/>
                </a:lnTo>
                <a:lnTo>
                  <a:pt x="2290" y="2401"/>
                </a:lnTo>
                <a:lnTo>
                  <a:pt x="2297" y="2405"/>
                </a:lnTo>
                <a:lnTo>
                  <a:pt x="2307" y="2401"/>
                </a:lnTo>
                <a:lnTo>
                  <a:pt x="2315" y="2360"/>
                </a:lnTo>
                <a:lnTo>
                  <a:pt x="2329" y="2346"/>
                </a:lnTo>
                <a:lnTo>
                  <a:pt x="2340" y="2352"/>
                </a:lnTo>
                <a:lnTo>
                  <a:pt x="2355" y="2381"/>
                </a:lnTo>
                <a:lnTo>
                  <a:pt x="2349" y="2381"/>
                </a:lnTo>
                <a:lnTo>
                  <a:pt x="2352" y="2383"/>
                </a:lnTo>
                <a:lnTo>
                  <a:pt x="2363" y="2388"/>
                </a:lnTo>
                <a:lnTo>
                  <a:pt x="2363" y="2359"/>
                </a:lnTo>
                <a:lnTo>
                  <a:pt x="2367" y="2337"/>
                </a:lnTo>
                <a:lnTo>
                  <a:pt x="2379" y="2325"/>
                </a:lnTo>
                <a:lnTo>
                  <a:pt x="2405" y="2325"/>
                </a:lnTo>
                <a:lnTo>
                  <a:pt x="2405" y="2318"/>
                </a:lnTo>
                <a:lnTo>
                  <a:pt x="2399" y="2314"/>
                </a:lnTo>
                <a:lnTo>
                  <a:pt x="2393" y="2310"/>
                </a:lnTo>
                <a:lnTo>
                  <a:pt x="2387" y="2305"/>
                </a:lnTo>
                <a:lnTo>
                  <a:pt x="2384" y="2300"/>
                </a:lnTo>
                <a:lnTo>
                  <a:pt x="2387" y="2291"/>
                </a:lnTo>
                <a:lnTo>
                  <a:pt x="2393" y="2291"/>
                </a:lnTo>
                <a:lnTo>
                  <a:pt x="2402" y="2295"/>
                </a:lnTo>
                <a:lnTo>
                  <a:pt x="2411" y="2296"/>
                </a:lnTo>
                <a:lnTo>
                  <a:pt x="2422" y="2298"/>
                </a:lnTo>
                <a:lnTo>
                  <a:pt x="2429" y="2301"/>
                </a:lnTo>
                <a:lnTo>
                  <a:pt x="2433" y="2301"/>
                </a:lnTo>
                <a:lnTo>
                  <a:pt x="2457" y="2282"/>
                </a:lnTo>
                <a:lnTo>
                  <a:pt x="2467" y="2277"/>
                </a:lnTo>
                <a:lnTo>
                  <a:pt x="2502" y="2275"/>
                </a:lnTo>
                <a:lnTo>
                  <a:pt x="2520" y="2272"/>
                </a:lnTo>
                <a:lnTo>
                  <a:pt x="2537" y="2261"/>
                </a:lnTo>
                <a:lnTo>
                  <a:pt x="2577" y="2226"/>
                </a:lnTo>
                <a:lnTo>
                  <a:pt x="2595" y="2225"/>
                </a:lnTo>
                <a:lnTo>
                  <a:pt x="2634" y="2248"/>
                </a:lnTo>
                <a:lnTo>
                  <a:pt x="2641" y="2226"/>
                </a:lnTo>
                <a:lnTo>
                  <a:pt x="2650" y="2214"/>
                </a:lnTo>
                <a:lnTo>
                  <a:pt x="2661" y="2212"/>
                </a:lnTo>
                <a:lnTo>
                  <a:pt x="2676" y="2227"/>
                </a:lnTo>
                <a:lnTo>
                  <a:pt x="2690" y="2263"/>
                </a:lnTo>
                <a:lnTo>
                  <a:pt x="2693" y="2268"/>
                </a:lnTo>
                <a:lnTo>
                  <a:pt x="2698" y="2248"/>
                </a:lnTo>
                <a:lnTo>
                  <a:pt x="2698" y="2226"/>
                </a:lnTo>
                <a:lnTo>
                  <a:pt x="2695" y="2216"/>
                </a:lnTo>
                <a:lnTo>
                  <a:pt x="2698" y="2209"/>
                </a:lnTo>
                <a:lnTo>
                  <a:pt x="2712" y="2199"/>
                </a:lnTo>
                <a:lnTo>
                  <a:pt x="2726" y="2192"/>
                </a:lnTo>
                <a:lnTo>
                  <a:pt x="2738" y="2189"/>
                </a:lnTo>
                <a:lnTo>
                  <a:pt x="2753" y="2190"/>
                </a:lnTo>
                <a:lnTo>
                  <a:pt x="2753" y="2191"/>
                </a:lnTo>
                <a:lnTo>
                  <a:pt x="2754" y="2165"/>
                </a:lnTo>
                <a:lnTo>
                  <a:pt x="2751" y="2148"/>
                </a:lnTo>
                <a:lnTo>
                  <a:pt x="2750" y="2129"/>
                </a:lnTo>
                <a:lnTo>
                  <a:pt x="2754" y="2115"/>
                </a:lnTo>
                <a:lnTo>
                  <a:pt x="2767" y="2109"/>
                </a:lnTo>
                <a:lnTo>
                  <a:pt x="2806" y="2102"/>
                </a:lnTo>
                <a:lnTo>
                  <a:pt x="2828" y="2095"/>
                </a:lnTo>
                <a:lnTo>
                  <a:pt x="2842" y="2100"/>
                </a:lnTo>
                <a:lnTo>
                  <a:pt x="2856" y="2125"/>
                </a:lnTo>
                <a:lnTo>
                  <a:pt x="2870" y="2135"/>
                </a:lnTo>
                <a:lnTo>
                  <a:pt x="2894" y="2142"/>
                </a:lnTo>
                <a:lnTo>
                  <a:pt x="2933" y="2145"/>
                </a:lnTo>
                <a:lnTo>
                  <a:pt x="2945" y="2155"/>
                </a:lnTo>
                <a:lnTo>
                  <a:pt x="2950" y="2151"/>
                </a:lnTo>
                <a:lnTo>
                  <a:pt x="2957" y="2163"/>
                </a:lnTo>
                <a:lnTo>
                  <a:pt x="2970" y="2164"/>
                </a:lnTo>
                <a:lnTo>
                  <a:pt x="2985" y="2160"/>
                </a:lnTo>
                <a:lnTo>
                  <a:pt x="2998" y="2157"/>
                </a:lnTo>
                <a:lnTo>
                  <a:pt x="3004" y="2156"/>
                </a:lnTo>
                <a:lnTo>
                  <a:pt x="3007" y="2152"/>
                </a:lnTo>
                <a:lnTo>
                  <a:pt x="3012" y="2152"/>
                </a:lnTo>
                <a:lnTo>
                  <a:pt x="3029" y="2148"/>
                </a:lnTo>
                <a:lnTo>
                  <a:pt x="3116" y="2131"/>
                </a:lnTo>
                <a:lnTo>
                  <a:pt x="3138" y="2121"/>
                </a:lnTo>
                <a:lnTo>
                  <a:pt x="3148" y="2109"/>
                </a:lnTo>
                <a:lnTo>
                  <a:pt x="3162" y="2101"/>
                </a:lnTo>
                <a:lnTo>
                  <a:pt x="3170" y="2102"/>
                </a:lnTo>
                <a:lnTo>
                  <a:pt x="3178" y="2111"/>
                </a:lnTo>
                <a:lnTo>
                  <a:pt x="3184" y="2141"/>
                </a:lnTo>
                <a:lnTo>
                  <a:pt x="3196" y="2146"/>
                </a:lnTo>
                <a:lnTo>
                  <a:pt x="3204" y="2136"/>
                </a:lnTo>
                <a:lnTo>
                  <a:pt x="3208" y="2117"/>
                </a:lnTo>
                <a:lnTo>
                  <a:pt x="3207" y="2086"/>
                </a:lnTo>
                <a:lnTo>
                  <a:pt x="3212" y="2079"/>
                </a:lnTo>
                <a:lnTo>
                  <a:pt x="3221" y="2081"/>
                </a:lnTo>
                <a:lnTo>
                  <a:pt x="3258" y="2118"/>
                </a:lnTo>
                <a:lnTo>
                  <a:pt x="3273" y="2122"/>
                </a:lnTo>
                <a:lnTo>
                  <a:pt x="3285" y="2117"/>
                </a:lnTo>
                <a:lnTo>
                  <a:pt x="3293" y="2107"/>
                </a:lnTo>
                <a:lnTo>
                  <a:pt x="3301" y="2099"/>
                </a:lnTo>
                <a:lnTo>
                  <a:pt x="3308" y="2099"/>
                </a:lnTo>
                <a:lnTo>
                  <a:pt x="3311" y="2104"/>
                </a:lnTo>
                <a:lnTo>
                  <a:pt x="3309" y="2133"/>
                </a:lnTo>
                <a:lnTo>
                  <a:pt x="3313" y="2144"/>
                </a:lnTo>
                <a:lnTo>
                  <a:pt x="3335" y="2147"/>
                </a:lnTo>
                <a:lnTo>
                  <a:pt x="3379" y="2127"/>
                </a:lnTo>
                <a:lnTo>
                  <a:pt x="3389" y="2116"/>
                </a:lnTo>
                <a:lnTo>
                  <a:pt x="3397" y="2107"/>
                </a:lnTo>
                <a:lnTo>
                  <a:pt x="3408" y="2103"/>
                </a:lnTo>
                <a:lnTo>
                  <a:pt x="3422" y="2103"/>
                </a:lnTo>
                <a:lnTo>
                  <a:pt x="3449" y="2099"/>
                </a:lnTo>
                <a:lnTo>
                  <a:pt x="3469" y="2103"/>
                </a:lnTo>
                <a:lnTo>
                  <a:pt x="3492" y="2110"/>
                </a:lnTo>
                <a:lnTo>
                  <a:pt x="3504" y="2107"/>
                </a:lnTo>
                <a:lnTo>
                  <a:pt x="3517" y="2085"/>
                </a:lnTo>
                <a:lnTo>
                  <a:pt x="3526" y="2086"/>
                </a:lnTo>
                <a:lnTo>
                  <a:pt x="3561" y="2108"/>
                </a:lnTo>
                <a:lnTo>
                  <a:pt x="3579" y="2117"/>
                </a:lnTo>
                <a:lnTo>
                  <a:pt x="3591" y="2115"/>
                </a:lnTo>
                <a:lnTo>
                  <a:pt x="3596" y="2104"/>
                </a:lnTo>
                <a:lnTo>
                  <a:pt x="3599" y="2094"/>
                </a:lnTo>
                <a:lnTo>
                  <a:pt x="3605" y="2086"/>
                </a:lnTo>
                <a:lnTo>
                  <a:pt x="3615" y="2087"/>
                </a:lnTo>
                <a:lnTo>
                  <a:pt x="3624" y="2094"/>
                </a:lnTo>
                <a:lnTo>
                  <a:pt x="3633" y="2104"/>
                </a:lnTo>
                <a:lnTo>
                  <a:pt x="3642" y="2102"/>
                </a:lnTo>
                <a:lnTo>
                  <a:pt x="3648" y="2091"/>
                </a:lnTo>
                <a:lnTo>
                  <a:pt x="3653" y="2065"/>
                </a:lnTo>
                <a:lnTo>
                  <a:pt x="3660" y="2056"/>
                </a:lnTo>
                <a:lnTo>
                  <a:pt x="3670" y="2056"/>
                </a:lnTo>
                <a:lnTo>
                  <a:pt x="3678" y="2064"/>
                </a:lnTo>
                <a:lnTo>
                  <a:pt x="3683" y="2078"/>
                </a:lnTo>
                <a:lnTo>
                  <a:pt x="3689" y="2091"/>
                </a:lnTo>
                <a:lnTo>
                  <a:pt x="3700" y="2096"/>
                </a:lnTo>
                <a:lnTo>
                  <a:pt x="3717" y="2096"/>
                </a:lnTo>
                <a:lnTo>
                  <a:pt x="3727" y="2100"/>
                </a:lnTo>
                <a:lnTo>
                  <a:pt x="3739" y="2107"/>
                </a:lnTo>
                <a:lnTo>
                  <a:pt x="3749" y="2108"/>
                </a:lnTo>
                <a:lnTo>
                  <a:pt x="3762" y="2103"/>
                </a:lnTo>
                <a:lnTo>
                  <a:pt x="3797" y="2077"/>
                </a:lnTo>
                <a:lnTo>
                  <a:pt x="3806" y="2078"/>
                </a:lnTo>
                <a:lnTo>
                  <a:pt x="3817" y="2086"/>
                </a:lnTo>
                <a:lnTo>
                  <a:pt x="3827" y="2095"/>
                </a:lnTo>
                <a:lnTo>
                  <a:pt x="3839" y="2098"/>
                </a:lnTo>
                <a:lnTo>
                  <a:pt x="3848" y="2092"/>
                </a:lnTo>
                <a:lnTo>
                  <a:pt x="3854" y="2085"/>
                </a:lnTo>
                <a:lnTo>
                  <a:pt x="3862" y="2087"/>
                </a:lnTo>
                <a:lnTo>
                  <a:pt x="3884" y="2098"/>
                </a:lnTo>
                <a:lnTo>
                  <a:pt x="3904" y="2093"/>
                </a:lnTo>
                <a:lnTo>
                  <a:pt x="3904" y="1590"/>
                </a:lnTo>
                <a:lnTo>
                  <a:pt x="3907"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30"/>
          <p:cNvSpPr>
            <a:spLocks/>
          </p:cNvSpPr>
          <p:nvPr/>
        </p:nvSpPr>
        <p:spPr bwMode="auto">
          <a:xfrm>
            <a:off x="11707420" y="1055140"/>
            <a:ext cx="791367" cy="1432880"/>
          </a:xfrm>
          <a:custGeom>
            <a:avLst/>
            <a:gdLst>
              <a:gd name="T0" fmla="*/ 1373 w 1411"/>
              <a:gd name="T1" fmla="*/ 769 h 2555"/>
              <a:gd name="T2" fmla="*/ 1399 w 1411"/>
              <a:gd name="T3" fmla="*/ 625 h 2555"/>
              <a:gd name="T4" fmla="*/ 1365 w 1411"/>
              <a:gd name="T5" fmla="*/ 542 h 2555"/>
              <a:gd name="T6" fmla="*/ 1321 w 1411"/>
              <a:gd name="T7" fmla="*/ 361 h 2555"/>
              <a:gd name="T8" fmla="*/ 1335 w 1411"/>
              <a:gd name="T9" fmla="*/ 221 h 2555"/>
              <a:gd name="T10" fmla="*/ 1385 w 1411"/>
              <a:gd name="T11" fmla="*/ 182 h 2555"/>
              <a:gd name="T12" fmla="*/ 1265 w 1411"/>
              <a:gd name="T13" fmla="*/ 94 h 2555"/>
              <a:gd name="T14" fmla="*/ 980 w 1411"/>
              <a:gd name="T15" fmla="*/ 10 h 2555"/>
              <a:gd name="T16" fmla="*/ 906 w 1411"/>
              <a:gd name="T17" fmla="*/ 15 h 2555"/>
              <a:gd name="T18" fmla="*/ 851 w 1411"/>
              <a:gd name="T19" fmla="*/ 0 h 2555"/>
              <a:gd name="T20" fmla="*/ 834 w 1411"/>
              <a:gd name="T21" fmla="*/ 21 h 2555"/>
              <a:gd name="T22" fmla="*/ 803 w 1411"/>
              <a:gd name="T23" fmla="*/ 44 h 2555"/>
              <a:gd name="T24" fmla="*/ 746 w 1411"/>
              <a:gd name="T25" fmla="*/ 93 h 2555"/>
              <a:gd name="T26" fmla="*/ 732 w 1411"/>
              <a:gd name="T27" fmla="*/ 146 h 2555"/>
              <a:gd name="T28" fmla="*/ 731 w 1411"/>
              <a:gd name="T29" fmla="*/ 212 h 2555"/>
              <a:gd name="T30" fmla="*/ 679 w 1411"/>
              <a:gd name="T31" fmla="*/ 382 h 2555"/>
              <a:gd name="T32" fmla="*/ 628 w 1411"/>
              <a:gd name="T33" fmla="*/ 505 h 2555"/>
              <a:gd name="T34" fmla="*/ 563 w 1411"/>
              <a:gd name="T35" fmla="*/ 631 h 2555"/>
              <a:gd name="T36" fmla="*/ 466 w 1411"/>
              <a:gd name="T37" fmla="*/ 537 h 2555"/>
              <a:gd name="T38" fmla="*/ 440 w 1411"/>
              <a:gd name="T39" fmla="*/ 602 h 2555"/>
              <a:gd name="T40" fmla="*/ 409 w 1411"/>
              <a:gd name="T41" fmla="*/ 580 h 2555"/>
              <a:gd name="T42" fmla="*/ 375 w 1411"/>
              <a:gd name="T43" fmla="*/ 576 h 2555"/>
              <a:gd name="T44" fmla="*/ 357 w 1411"/>
              <a:gd name="T45" fmla="*/ 508 h 2555"/>
              <a:gd name="T46" fmla="*/ 444 w 1411"/>
              <a:gd name="T47" fmla="*/ 502 h 2555"/>
              <a:gd name="T48" fmla="*/ 451 w 1411"/>
              <a:gd name="T49" fmla="*/ 419 h 2555"/>
              <a:gd name="T50" fmla="*/ 597 w 1411"/>
              <a:gd name="T51" fmla="*/ 401 h 2555"/>
              <a:gd name="T52" fmla="*/ 382 w 1411"/>
              <a:gd name="T53" fmla="*/ 363 h 2555"/>
              <a:gd name="T54" fmla="*/ 101 w 1411"/>
              <a:gd name="T55" fmla="*/ 270 h 2555"/>
              <a:gd name="T56" fmla="*/ 201 w 1411"/>
              <a:gd name="T57" fmla="*/ 433 h 2555"/>
              <a:gd name="T58" fmla="*/ 210 w 1411"/>
              <a:gd name="T59" fmla="*/ 550 h 2555"/>
              <a:gd name="T60" fmla="*/ 203 w 1411"/>
              <a:gd name="T61" fmla="*/ 838 h 2555"/>
              <a:gd name="T62" fmla="*/ 31 w 1411"/>
              <a:gd name="T63" fmla="*/ 1131 h 2555"/>
              <a:gd name="T64" fmla="*/ 32 w 1411"/>
              <a:gd name="T65" fmla="*/ 1283 h 2555"/>
              <a:gd name="T66" fmla="*/ 125 w 1411"/>
              <a:gd name="T67" fmla="*/ 1360 h 2555"/>
              <a:gd name="T68" fmla="*/ 125 w 1411"/>
              <a:gd name="T69" fmla="*/ 1431 h 2555"/>
              <a:gd name="T70" fmla="*/ 84 w 1411"/>
              <a:gd name="T71" fmla="*/ 1584 h 2555"/>
              <a:gd name="T72" fmla="*/ 121 w 1411"/>
              <a:gd name="T73" fmla="*/ 1732 h 2555"/>
              <a:gd name="T74" fmla="*/ 151 w 1411"/>
              <a:gd name="T75" fmla="*/ 1977 h 2555"/>
              <a:gd name="T76" fmla="*/ 261 w 1411"/>
              <a:gd name="T77" fmla="*/ 2004 h 2555"/>
              <a:gd name="T78" fmla="*/ 317 w 1411"/>
              <a:gd name="T79" fmla="*/ 2046 h 2555"/>
              <a:gd name="T80" fmla="*/ 382 w 1411"/>
              <a:gd name="T81" fmla="*/ 2122 h 2555"/>
              <a:gd name="T82" fmla="*/ 450 w 1411"/>
              <a:gd name="T83" fmla="*/ 2186 h 2555"/>
              <a:gd name="T84" fmla="*/ 538 w 1411"/>
              <a:gd name="T85" fmla="*/ 2197 h 2555"/>
              <a:gd name="T86" fmla="*/ 628 w 1411"/>
              <a:gd name="T87" fmla="*/ 2209 h 2555"/>
              <a:gd name="T88" fmla="*/ 749 w 1411"/>
              <a:gd name="T89" fmla="*/ 2324 h 2555"/>
              <a:gd name="T90" fmla="*/ 903 w 1411"/>
              <a:gd name="T91" fmla="*/ 2406 h 2555"/>
              <a:gd name="T92" fmla="*/ 1067 w 1411"/>
              <a:gd name="T93" fmla="*/ 2455 h 2555"/>
              <a:gd name="T94" fmla="*/ 1145 w 1411"/>
              <a:gd name="T95" fmla="*/ 2422 h 2555"/>
              <a:gd name="T96" fmla="*/ 1088 w 1411"/>
              <a:gd name="T97" fmla="*/ 2249 h 2555"/>
              <a:gd name="T98" fmla="*/ 1003 w 1411"/>
              <a:gd name="T99" fmla="*/ 2223 h 2555"/>
              <a:gd name="T100" fmla="*/ 1015 w 1411"/>
              <a:gd name="T101" fmla="*/ 2189 h 2555"/>
              <a:gd name="T102" fmla="*/ 981 w 1411"/>
              <a:gd name="T103" fmla="*/ 2108 h 2555"/>
              <a:gd name="T104" fmla="*/ 854 w 1411"/>
              <a:gd name="T105" fmla="*/ 1905 h 2555"/>
              <a:gd name="T106" fmla="*/ 986 w 1411"/>
              <a:gd name="T107" fmla="*/ 1833 h 2555"/>
              <a:gd name="T108" fmla="*/ 1092 w 1411"/>
              <a:gd name="T109" fmla="*/ 1853 h 2555"/>
              <a:gd name="T110" fmla="*/ 1168 w 1411"/>
              <a:gd name="T111" fmla="*/ 1844 h 2555"/>
              <a:gd name="T112" fmla="*/ 1082 w 1411"/>
              <a:gd name="T113" fmla="*/ 1583 h 2555"/>
              <a:gd name="T114" fmla="*/ 930 w 1411"/>
              <a:gd name="T115" fmla="*/ 1408 h 2555"/>
              <a:gd name="T116" fmla="*/ 931 w 1411"/>
              <a:gd name="T117" fmla="*/ 1208 h 2555"/>
              <a:gd name="T118" fmla="*/ 1027 w 1411"/>
              <a:gd name="T119" fmla="*/ 1059 h 2555"/>
              <a:gd name="T120" fmla="*/ 1141 w 1411"/>
              <a:gd name="T121" fmla="*/ 1011 h 2555"/>
              <a:gd name="T122" fmla="*/ 1279 w 1411"/>
              <a:gd name="T123" fmla="*/ 948 h 2555"/>
              <a:gd name="T124" fmla="*/ 1342 w 1411"/>
              <a:gd name="T125" fmla="*/ 906 h 2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1" h="2555">
                <a:moveTo>
                  <a:pt x="1393" y="859"/>
                </a:moveTo>
                <a:lnTo>
                  <a:pt x="1383" y="853"/>
                </a:lnTo>
                <a:lnTo>
                  <a:pt x="1377" y="847"/>
                </a:lnTo>
                <a:lnTo>
                  <a:pt x="1375" y="839"/>
                </a:lnTo>
                <a:lnTo>
                  <a:pt x="1378" y="822"/>
                </a:lnTo>
                <a:lnTo>
                  <a:pt x="1378" y="808"/>
                </a:lnTo>
                <a:lnTo>
                  <a:pt x="1373" y="769"/>
                </a:lnTo>
                <a:lnTo>
                  <a:pt x="1367" y="753"/>
                </a:lnTo>
                <a:lnTo>
                  <a:pt x="1358" y="734"/>
                </a:lnTo>
                <a:lnTo>
                  <a:pt x="1386" y="683"/>
                </a:lnTo>
                <a:lnTo>
                  <a:pt x="1396" y="671"/>
                </a:lnTo>
                <a:lnTo>
                  <a:pt x="1411" y="651"/>
                </a:lnTo>
                <a:lnTo>
                  <a:pt x="1409" y="637"/>
                </a:lnTo>
                <a:lnTo>
                  <a:pt x="1399" y="625"/>
                </a:lnTo>
                <a:lnTo>
                  <a:pt x="1383" y="617"/>
                </a:lnTo>
                <a:lnTo>
                  <a:pt x="1365" y="613"/>
                </a:lnTo>
                <a:lnTo>
                  <a:pt x="1349" y="612"/>
                </a:lnTo>
                <a:lnTo>
                  <a:pt x="1334" y="613"/>
                </a:lnTo>
                <a:lnTo>
                  <a:pt x="1325" y="609"/>
                </a:lnTo>
                <a:lnTo>
                  <a:pt x="1332" y="593"/>
                </a:lnTo>
                <a:lnTo>
                  <a:pt x="1365" y="542"/>
                </a:lnTo>
                <a:lnTo>
                  <a:pt x="1366" y="532"/>
                </a:lnTo>
                <a:lnTo>
                  <a:pt x="1345" y="455"/>
                </a:lnTo>
                <a:lnTo>
                  <a:pt x="1339" y="412"/>
                </a:lnTo>
                <a:lnTo>
                  <a:pt x="1333" y="400"/>
                </a:lnTo>
                <a:lnTo>
                  <a:pt x="1322" y="380"/>
                </a:lnTo>
                <a:lnTo>
                  <a:pt x="1320" y="372"/>
                </a:lnTo>
                <a:lnTo>
                  <a:pt x="1321" y="361"/>
                </a:lnTo>
                <a:lnTo>
                  <a:pt x="1326" y="337"/>
                </a:lnTo>
                <a:lnTo>
                  <a:pt x="1333" y="321"/>
                </a:lnTo>
                <a:lnTo>
                  <a:pt x="1335" y="267"/>
                </a:lnTo>
                <a:lnTo>
                  <a:pt x="1338" y="253"/>
                </a:lnTo>
                <a:lnTo>
                  <a:pt x="1337" y="243"/>
                </a:lnTo>
                <a:lnTo>
                  <a:pt x="1333" y="227"/>
                </a:lnTo>
                <a:lnTo>
                  <a:pt x="1335" y="221"/>
                </a:lnTo>
                <a:lnTo>
                  <a:pt x="1340" y="217"/>
                </a:lnTo>
                <a:lnTo>
                  <a:pt x="1348" y="214"/>
                </a:lnTo>
                <a:lnTo>
                  <a:pt x="1355" y="211"/>
                </a:lnTo>
                <a:lnTo>
                  <a:pt x="1360" y="207"/>
                </a:lnTo>
                <a:lnTo>
                  <a:pt x="1373" y="190"/>
                </a:lnTo>
                <a:lnTo>
                  <a:pt x="1377" y="185"/>
                </a:lnTo>
                <a:lnTo>
                  <a:pt x="1385" y="182"/>
                </a:lnTo>
                <a:lnTo>
                  <a:pt x="1391" y="173"/>
                </a:lnTo>
                <a:lnTo>
                  <a:pt x="1409" y="114"/>
                </a:lnTo>
                <a:lnTo>
                  <a:pt x="1408" y="87"/>
                </a:lnTo>
                <a:lnTo>
                  <a:pt x="1407" y="84"/>
                </a:lnTo>
                <a:lnTo>
                  <a:pt x="1407" y="84"/>
                </a:lnTo>
                <a:lnTo>
                  <a:pt x="1380" y="84"/>
                </a:lnTo>
                <a:lnTo>
                  <a:pt x="1265" y="94"/>
                </a:lnTo>
                <a:lnTo>
                  <a:pt x="1142" y="85"/>
                </a:lnTo>
                <a:lnTo>
                  <a:pt x="1102" y="71"/>
                </a:lnTo>
                <a:lnTo>
                  <a:pt x="1069" y="52"/>
                </a:lnTo>
                <a:lnTo>
                  <a:pt x="1023" y="42"/>
                </a:lnTo>
                <a:lnTo>
                  <a:pt x="1015" y="40"/>
                </a:lnTo>
                <a:lnTo>
                  <a:pt x="997" y="23"/>
                </a:lnTo>
                <a:lnTo>
                  <a:pt x="980" y="10"/>
                </a:lnTo>
                <a:lnTo>
                  <a:pt x="960" y="2"/>
                </a:lnTo>
                <a:lnTo>
                  <a:pt x="934" y="0"/>
                </a:lnTo>
                <a:lnTo>
                  <a:pt x="927" y="1"/>
                </a:lnTo>
                <a:lnTo>
                  <a:pt x="920" y="3"/>
                </a:lnTo>
                <a:lnTo>
                  <a:pt x="916" y="8"/>
                </a:lnTo>
                <a:lnTo>
                  <a:pt x="914" y="15"/>
                </a:lnTo>
                <a:lnTo>
                  <a:pt x="906" y="15"/>
                </a:lnTo>
                <a:lnTo>
                  <a:pt x="898" y="7"/>
                </a:lnTo>
                <a:lnTo>
                  <a:pt x="894" y="12"/>
                </a:lnTo>
                <a:lnTo>
                  <a:pt x="889" y="24"/>
                </a:lnTo>
                <a:lnTo>
                  <a:pt x="879" y="28"/>
                </a:lnTo>
                <a:lnTo>
                  <a:pt x="868" y="25"/>
                </a:lnTo>
                <a:lnTo>
                  <a:pt x="861" y="8"/>
                </a:lnTo>
                <a:lnTo>
                  <a:pt x="851" y="0"/>
                </a:lnTo>
                <a:lnTo>
                  <a:pt x="851" y="21"/>
                </a:lnTo>
                <a:lnTo>
                  <a:pt x="844" y="21"/>
                </a:lnTo>
                <a:lnTo>
                  <a:pt x="842" y="18"/>
                </a:lnTo>
                <a:lnTo>
                  <a:pt x="841" y="17"/>
                </a:lnTo>
                <a:lnTo>
                  <a:pt x="840" y="17"/>
                </a:lnTo>
                <a:lnTo>
                  <a:pt x="836" y="15"/>
                </a:lnTo>
                <a:lnTo>
                  <a:pt x="834" y="21"/>
                </a:lnTo>
                <a:lnTo>
                  <a:pt x="824" y="36"/>
                </a:lnTo>
                <a:lnTo>
                  <a:pt x="818" y="26"/>
                </a:lnTo>
                <a:lnTo>
                  <a:pt x="817" y="21"/>
                </a:lnTo>
                <a:lnTo>
                  <a:pt x="816" y="15"/>
                </a:lnTo>
                <a:lnTo>
                  <a:pt x="809" y="15"/>
                </a:lnTo>
                <a:lnTo>
                  <a:pt x="810" y="40"/>
                </a:lnTo>
                <a:lnTo>
                  <a:pt x="803" y="44"/>
                </a:lnTo>
                <a:lnTo>
                  <a:pt x="790" y="42"/>
                </a:lnTo>
                <a:lnTo>
                  <a:pt x="774" y="43"/>
                </a:lnTo>
                <a:lnTo>
                  <a:pt x="761" y="68"/>
                </a:lnTo>
                <a:lnTo>
                  <a:pt x="759" y="79"/>
                </a:lnTo>
                <a:lnTo>
                  <a:pt x="756" y="84"/>
                </a:lnTo>
                <a:lnTo>
                  <a:pt x="751" y="86"/>
                </a:lnTo>
                <a:lnTo>
                  <a:pt x="746" y="93"/>
                </a:lnTo>
                <a:lnTo>
                  <a:pt x="732" y="111"/>
                </a:lnTo>
                <a:lnTo>
                  <a:pt x="727" y="121"/>
                </a:lnTo>
                <a:lnTo>
                  <a:pt x="724" y="132"/>
                </a:lnTo>
                <a:lnTo>
                  <a:pt x="726" y="136"/>
                </a:lnTo>
                <a:lnTo>
                  <a:pt x="729" y="137"/>
                </a:lnTo>
                <a:lnTo>
                  <a:pt x="731" y="140"/>
                </a:lnTo>
                <a:lnTo>
                  <a:pt x="732" y="146"/>
                </a:lnTo>
                <a:lnTo>
                  <a:pt x="730" y="150"/>
                </a:lnTo>
                <a:lnTo>
                  <a:pt x="720" y="159"/>
                </a:lnTo>
                <a:lnTo>
                  <a:pt x="719" y="164"/>
                </a:lnTo>
                <a:lnTo>
                  <a:pt x="721" y="174"/>
                </a:lnTo>
                <a:lnTo>
                  <a:pt x="730" y="192"/>
                </a:lnTo>
                <a:lnTo>
                  <a:pt x="732" y="202"/>
                </a:lnTo>
                <a:lnTo>
                  <a:pt x="731" y="212"/>
                </a:lnTo>
                <a:lnTo>
                  <a:pt x="724" y="230"/>
                </a:lnTo>
                <a:lnTo>
                  <a:pt x="724" y="242"/>
                </a:lnTo>
                <a:lnTo>
                  <a:pt x="729" y="252"/>
                </a:lnTo>
                <a:lnTo>
                  <a:pt x="742" y="269"/>
                </a:lnTo>
                <a:lnTo>
                  <a:pt x="746" y="281"/>
                </a:lnTo>
                <a:lnTo>
                  <a:pt x="742" y="289"/>
                </a:lnTo>
                <a:lnTo>
                  <a:pt x="679" y="382"/>
                </a:lnTo>
                <a:lnTo>
                  <a:pt x="670" y="406"/>
                </a:lnTo>
                <a:lnTo>
                  <a:pt x="662" y="445"/>
                </a:lnTo>
                <a:lnTo>
                  <a:pt x="659" y="451"/>
                </a:lnTo>
                <a:lnTo>
                  <a:pt x="644" y="468"/>
                </a:lnTo>
                <a:lnTo>
                  <a:pt x="641" y="473"/>
                </a:lnTo>
                <a:lnTo>
                  <a:pt x="640" y="482"/>
                </a:lnTo>
                <a:lnTo>
                  <a:pt x="628" y="505"/>
                </a:lnTo>
                <a:lnTo>
                  <a:pt x="628" y="533"/>
                </a:lnTo>
                <a:lnTo>
                  <a:pt x="628" y="540"/>
                </a:lnTo>
                <a:lnTo>
                  <a:pt x="598" y="594"/>
                </a:lnTo>
                <a:lnTo>
                  <a:pt x="596" y="604"/>
                </a:lnTo>
                <a:lnTo>
                  <a:pt x="591" y="608"/>
                </a:lnTo>
                <a:lnTo>
                  <a:pt x="572" y="626"/>
                </a:lnTo>
                <a:lnTo>
                  <a:pt x="563" y="631"/>
                </a:lnTo>
                <a:lnTo>
                  <a:pt x="555" y="633"/>
                </a:lnTo>
                <a:lnTo>
                  <a:pt x="515" y="635"/>
                </a:lnTo>
                <a:lnTo>
                  <a:pt x="500" y="633"/>
                </a:lnTo>
                <a:lnTo>
                  <a:pt x="491" y="621"/>
                </a:lnTo>
                <a:lnTo>
                  <a:pt x="486" y="570"/>
                </a:lnTo>
                <a:lnTo>
                  <a:pt x="479" y="550"/>
                </a:lnTo>
                <a:lnTo>
                  <a:pt x="466" y="537"/>
                </a:lnTo>
                <a:lnTo>
                  <a:pt x="445" y="533"/>
                </a:lnTo>
                <a:lnTo>
                  <a:pt x="450" y="545"/>
                </a:lnTo>
                <a:lnTo>
                  <a:pt x="444" y="554"/>
                </a:lnTo>
                <a:lnTo>
                  <a:pt x="436" y="563"/>
                </a:lnTo>
                <a:lnTo>
                  <a:pt x="432" y="576"/>
                </a:lnTo>
                <a:lnTo>
                  <a:pt x="434" y="592"/>
                </a:lnTo>
                <a:lnTo>
                  <a:pt x="440" y="602"/>
                </a:lnTo>
                <a:lnTo>
                  <a:pt x="449" y="604"/>
                </a:lnTo>
                <a:lnTo>
                  <a:pt x="460" y="598"/>
                </a:lnTo>
                <a:lnTo>
                  <a:pt x="456" y="616"/>
                </a:lnTo>
                <a:lnTo>
                  <a:pt x="443" y="625"/>
                </a:lnTo>
                <a:lnTo>
                  <a:pt x="426" y="626"/>
                </a:lnTo>
                <a:lnTo>
                  <a:pt x="411" y="618"/>
                </a:lnTo>
                <a:lnTo>
                  <a:pt x="409" y="580"/>
                </a:lnTo>
                <a:lnTo>
                  <a:pt x="411" y="569"/>
                </a:lnTo>
                <a:lnTo>
                  <a:pt x="400" y="569"/>
                </a:lnTo>
                <a:lnTo>
                  <a:pt x="393" y="565"/>
                </a:lnTo>
                <a:lnTo>
                  <a:pt x="390" y="558"/>
                </a:lnTo>
                <a:lnTo>
                  <a:pt x="390" y="547"/>
                </a:lnTo>
                <a:lnTo>
                  <a:pt x="380" y="558"/>
                </a:lnTo>
                <a:lnTo>
                  <a:pt x="375" y="576"/>
                </a:lnTo>
                <a:lnTo>
                  <a:pt x="370" y="593"/>
                </a:lnTo>
                <a:lnTo>
                  <a:pt x="355" y="598"/>
                </a:lnTo>
                <a:lnTo>
                  <a:pt x="349" y="591"/>
                </a:lnTo>
                <a:lnTo>
                  <a:pt x="347" y="575"/>
                </a:lnTo>
                <a:lnTo>
                  <a:pt x="348" y="543"/>
                </a:lnTo>
                <a:lnTo>
                  <a:pt x="350" y="530"/>
                </a:lnTo>
                <a:lnTo>
                  <a:pt x="357" y="508"/>
                </a:lnTo>
                <a:lnTo>
                  <a:pt x="365" y="491"/>
                </a:lnTo>
                <a:lnTo>
                  <a:pt x="373" y="488"/>
                </a:lnTo>
                <a:lnTo>
                  <a:pt x="388" y="495"/>
                </a:lnTo>
                <a:lnTo>
                  <a:pt x="411" y="495"/>
                </a:lnTo>
                <a:lnTo>
                  <a:pt x="418" y="505"/>
                </a:lnTo>
                <a:lnTo>
                  <a:pt x="431" y="493"/>
                </a:lnTo>
                <a:lnTo>
                  <a:pt x="444" y="502"/>
                </a:lnTo>
                <a:lnTo>
                  <a:pt x="459" y="517"/>
                </a:lnTo>
                <a:lnTo>
                  <a:pt x="475" y="526"/>
                </a:lnTo>
                <a:lnTo>
                  <a:pt x="449" y="478"/>
                </a:lnTo>
                <a:lnTo>
                  <a:pt x="437" y="447"/>
                </a:lnTo>
                <a:lnTo>
                  <a:pt x="442" y="434"/>
                </a:lnTo>
                <a:lnTo>
                  <a:pt x="451" y="429"/>
                </a:lnTo>
                <a:lnTo>
                  <a:pt x="451" y="419"/>
                </a:lnTo>
                <a:lnTo>
                  <a:pt x="450" y="407"/>
                </a:lnTo>
                <a:lnTo>
                  <a:pt x="453" y="399"/>
                </a:lnTo>
                <a:lnTo>
                  <a:pt x="465" y="393"/>
                </a:lnTo>
                <a:lnTo>
                  <a:pt x="475" y="393"/>
                </a:lnTo>
                <a:lnTo>
                  <a:pt x="486" y="397"/>
                </a:lnTo>
                <a:lnTo>
                  <a:pt x="498" y="399"/>
                </a:lnTo>
                <a:lnTo>
                  <a:pt x="597" y="401"/>
                </a:lnTo>
                <a:lnTo>
                  <a:pt x="646" y="391"/>
                </a:lnTo>
                <a:lnTo>
                  <a:pt x="661" y="381"/>
                </a:lnTo>
                <a:lnTo>
                  <a:pt x="622" y="385"/>
                </a:lnTo>
                <a:lnTo>
                  <a:pt x="554" y="390"/>
                </a:lnTo>
                <a:lnTo>
                  <a:pt x="485" y="382"/>
                </a:lnTo>
                <a:lnTo>
                  <a:pt x="432" y="376"/>
                </a:lnTo>
                <a:lnTo>
                  <a:pt x="382" y="363"/>
                </a:lnTo>
                <a:lnTo>
                  <a:pt x="308" y="338"/>
                </a:lnTo>
                <a:lnTo>
                  <a:pt x="208" y="296"/>
                </a:lnTo>
                <a:lnTo>
                  <a:pt x="154" y="278"/>
                </a:lnTo>
                <a:lnTo>
                  <a:pt x="130" y="270"/>
                </a:lnTo>
                <a:lnTo>
                  <a:pt x="105" y="258"/>
                </a:lnTo>
                <a:lnTo>
                  <a:pt x="99" y="264"/>
                </a:lnTo>
                <a:lnTo>
                  <a:pt x="101" y="270"/>
                </a:lnTo>
                <a:lnTo>
                  <a:pt x="102" y="280"/>
                </a:lnTo>
                <a:lnTo>
                  <a:pt x="112" y="296"/>
                </a:lnTo>
                <a:lnTo>
                  <a:pt x="154" y="334"/>
                </a:lnTo>
                <a:lnTo>
                  <a:pt x="177" y="361"/>
                </a:lnTo>
                <a:lnTo>
                  <a:pt x="184" y="376"/>
                </a:lnTo>
                <a:lnTo>
                  <a:pt x="192" y="419"/>
                </a:lnTo>
                <a:lnTo>
                  <a:pt x="201" y="433"/>
                </a:lnTo>
                <a:lnTo>
                  <a:pt x="213" y="443"/>
                </a:lnTo>
                <a:lnTo>
                  <a:pt x="223" y="455"/>
                </a:lnTo>
                <a:lnTo>
                  <a:pt x="227" y="474"/>
                </a:lnTo>
                <a:lnTo>
                  <a:pt x="222" y="494"/>
                </a:lnTo>
                <a:lnTo>
                  <a:pt x="213" y="513"/>
                </a:lnTo>
                <a:lnTo>
                  <a:pt x="209" y="537"/>
                </a:lnTo>
                <a:lnTo>
                  <a:pt x="210" y="550"/>
                </a:lnTo>
                <a:lnTo>
                  <a:pt x="227" y="596"/>
                </a:lnTo>
                <a:lnTo>
                  <a:pt x="228" y="606"/>
                </a:lnTo>
                <a:lnTo>
                  <a:pt x="230" y="626"/>
                </a:lnTo>
                <a:lnTo>
                  <a:pt x="223" y="714"/>
                </a:lnTo>
                <a:lnTo>
                  <a:pt x="226" y="781"/>
                </a:lnTo>
                <a:lnTo>
                  <a:pt x="223" y="803"/>
                </a:lnTo>
                <a:lnTo>
                  <a:pt x="203" y="838"/>
                </a:lnTo>
                <a:lnTo>
                  <a:pt x="144" y="879"/>
                </a:lnTo>
                <a:lnTo>
                  <a:pt x="125" y="916"/>
                </a:lnTo>
                <a:lnTo>
                  <a:pt x="119" y="965"/>
                </a:lnTo>
                <a:lnTo>
                  <a:pt x="113" y="987"/>
                </a:lnTo>
                <a:lnTo>
                  <a:pt x="101" y="1005"/>
                </a:lnTo>
                <a:lnTo>
                  <a:pt x="85" y="1025"/>
                </a:lnTo>
                <a:lnTo>
                  <a:pt x="31" y="1131"/>
                </a:lnTo>
                <a:lnTo>
                  <a:pt x="24" y="1144"/>
                </a:lnTo>
                <a:lnTo>
                  <a:pt x="17" y="1181"/>
                </a:lnTo>
                <a:lnTo>
                  <a:pt x="3" y="1214"/>
                </a:lnTo>
                <a:lnTo>
                  <a:pt x="0" y="1236"/>
                </a:lnTo>
                <a:lnTo>
                  <a:pt x="4" y="1265"/>
                </a:lnTo>
                <a:lnTo>
                  <a:pt x="16" y="1277"/>
                </a:lnTo>
                <a:lnTo>
                  <a:pt x="32" y="1283"/>
                </a:lnTo>
                <a:lnTo>
                  <a:pt x="52" y="1297"/>
                </a:lnTo>
                <a:lnTo>
                  <a:pt x="60" y="1300"/>
                </a:lnTo>
                <a:lnTo>
                  <a:pt x="91" y="1307"/>
                </a:lnTo>
                <a:lnTo>
                  <a:pt x="96" y="1312"/>
                </a:lnTo>
                <a:lnTo>
                  <a:pt x="102" y="1316"/>
                </a:lnTo>
                <a:lnTo>
                  <a:pt x="112" y="1329"/>
                </a:lnTo>
                <a:lnTo>
                  <a:pt x="125" y="1360"/>
                </a:lnTo>
                <a:lnTo>
                  <a:pt x="128" y="1364"/>
                </a:lnTo>
                <a:lnTo>
                  <a:pt x="136" y="1367"/>
                </a:lnTo>
                <a:lnTo>
                  <a:pt x="143" y="1371"/>
                </a:lnTo>
                <a:lnTo>
                  <a:pt x="146" y="1382"/>
                </a:lnTo>
                <a:lnTo>
                  <a:pt x="144" y="1408"/>
                </a:lnTo>
                <a:lnTo>
                  <a:pt x="138" y="1422"/>
                </a:lnTo>
                <a:lnTo>
                  <a:pt x="125" y="1431"/>
                </a:lnTo>
                <a:lnTo>
                  <a:pt x="90" y="1449"/>
                </a:lnTo>
                <a:lnTo>
                  <a:pt x="78" y="1458"/>
                </a:lnTo>
                <a:lnTo>
                  <a:pt x="71" y="1472"/>
                </a:lnTo>
                <a:lnTo>
                  <a:pt x="70" y="1495"/>
                </a:lnTo>
                <a:lnTo>
                  <a:pt x="70" y="1542"/>
                </a:lnTo>
                <a:lnTo>
                  <a:pt x="75" y="1563"/>
                </a:lnTo>
                <a:lnTo>
                  <a:pt x="84" y="1584"/>
                </a:lnTo>
                <a:lnTo>
                  <a:pt x="93" y="1596"/>
                </a:lnTo>
                <a:lnTo>
                  <a:pt x="128" y="1629"/>
                </a:lnTo>
                <a:lnTo>
                  <a:pt x="135" y="1646"/>
                </a:lnTo>
                <a:lnTo>
                  <a:pt x="130" y="1669"/>
                </a:lnTo>
                <a:lnTo>
                  <a:pt x="122" y="1691"/>
                </a:lnTo>
                <a:lnTo>
                  <a:pt x="118" y="1710"/>
                </a:lnTo>
                <a:lnTo>
                  <a:pt x="121" y="1732"/>
                </a:lnTo>
                <a:lnTo>
                  <a:pt x="130" y="1746"/>
                </a:lnTo>
                <a:lnTo>
                  <a:pt x="156" y="1771"/>
                </a:lnTo>
                <a:lnTo>
                  <a:pt x="170" y="1788"/>
                </a:lnTo>
                <a:lnTo>
                  <a:pt x="172" y="1804"/>
                </a:lnTo>
                <a:lnTo>
                  <a:pt x="160" y="1846"/>
                </a:lnTo>
                <a:lnTo>
                  <a:pt x="145" y="1937"/>
                </a:lnTo>
                <a:lnTo>
                  <a:pt x="151" y="1977"/>
                </a:lnTo>
                <a:lnTo>
                  <a:pt x="181" y="1972"/>
                </a:lnTo>
                <a:lnTo>
                  <a:pt x="189" y="1980"/>
                </a:lnTo>
                <a:lnTo>
                  <a:pt x="209" y="2009"/>
                </a:lnTo>
                <a:lnTo>
                  <a:pt x="222" y="2001"/>
                </a:lnTo>
                <a:lnTo>
                  <a:pt x="235" y="1996"/>
                </a:lnTo>
                <a:lnTo>
                  <a:pt x="249" y="1996"/>
                </a:lnTo>
                <a:lnTo>
                  <a:pt x="261" y="2004"/>
                </a:lnTo>
                <a:lnTo>
                  <a:pt x="267" y="2012"/>
                </a:lnTo>
                <a:lnTo>
                  <a:pt x="271" y="2027"/>
                </a:lnTo>
                <a:lnTo>
                  <a:pt x="275" y="2032"/>
                </a:lnTo>
                <a:lnTo>
                  <a:pt x="282" y="2035"/>
                </a:lnTo>
                <a:lnTo>
                  <a:pt x="295" y="2035"/>
                </a:lnTo>
                <a:lnTo>
                  <a:pt x="300" y="2036"/>
                </a:lnTo>
                <a:lnTo>
                  <a:pt x="317" y="2046"/>
                </a:lnTo>
                <a:lnTo>
                  <a:pt x="325" y="2052"/>
                </a:lnTo>
                <a:lnTo>
                  <a:pt x="327" y="2061"/>
                </a:lnTo>
                <a:lnTo>
                  <a:pt x="329" y="2073"/>
                </a:lnTo>
                <a:lnTo>
                  <a:pt x="334" y="2083"/>
                </a:lnTo>
                <a:lnTo>
                  <a:pt x="340" y="2092"/>
                </a:lnTo>
                <a:lnTo>
                  <a:pt x="348" y="2099"/>
                </a:lnTo>
                <a:lnTo>
                  <a:pt x="382" y="2122"/>
                </a:lnTo>
                <a:lnTo>
                  <a:pt x="398" y="2138"/>
                </a:lnTo>
                <a:lnTo>
                  <a:pt x="407" y="2171"/>
                </a:lnTo>
                <a:lnTo>
                  <a:pt x="414" y="2181"/>
                </a:lnTo>
                <a:lnTo>
                  <a:pt x="423" y="2189"/>
                </a:lnTo>
                <a:lnTo>
                  <a:pt x="432" y="2193"/>
                </a:lnTo>
                <a:lnTo>
                  <a:pt x="443" y="2192"/>
                </a:lnTo>
                <a:lnTo>
                  <a:pt x="450" y="2186"/>
                </a:lnTo>
                <a:lnTo>
                  <a:pt x="454" y="2178"/>
                </a:lnTo>
                <a:lnTo>
                  <a:pt x="460" y="2170"/>
                </a:lnTo>
                <a:lnTo>
                  <a:pt x="477" y="2162"/>
                </a:lnTo>
                <a:lnTo>
                  <a:pt x="493" y="2161"/>
                </a:lnTo>
                <a:lnTo>
                  <a:pt x="527" y="2164"/>
                </a:lnTo>
                <a:lnTo>
                  <a:pt x="531" y="2170"/>
                </a:lnTo>
                <a:lnTo>
                  <a:pt x="538" y="2197"/>
                </a:lnTo>
                <a:lnTo>
                  <a:pt x="544" y="2206"/>
                </a:lnTo>
                <a:lnTo>
                  <a:pt x="557" y="2212"/>
                </a:lnTo>
                <a:lnTo>
                  <a:pt x="566" y="2209"/>
                </a:lnTo>
                <a:lnTo>
                  <a:pt x="575" y="2203"/>
                </a:lnTo>
                <a:lnTo>
                  <a:pt x="587" y="2199"/>
                </a:lnTo>
                <a:lnTo>
                  <a:pt x="605" y="2202"/>
                </a:lnTo>
                <a:lnTo>
                  <a:pt x="628" y="2209"/>
                </a:lnTo>
                <a:lnTo>
                  <a:pt x="648" y="2219"/>
                </a:lnTo>
                <a:lnTo>
                  <a:pt x="655" y="2230"/>
                </a:lnTo>
                <a:lnTo>
                  <a:pt x="658" y="2259"/>
                </a:lnTo>
                <a:lnTo>
                  <a:pt x="665" y="2268"/>
                </a:lnTo>
                <a:lnTo>
                  <a:pt x="704" y="2270"/>
                </a:lnTo>
                <a:lnTo>
                  <a:pt x="722" y="2281"/>
                </a:lnTo>
                <a:lnTo>
                  <a:pt x="749" y="2324"/>
                </a:lnTo>
                <a:lnTo>
                  <a:pt x="764" y="2344"/>
                </a:lnTo>
                <a:lnTo>
                  <a:pt x="807" y="2368"/>
                </a:lnTo>
                <a:lnTo>
                  <a:pt x="820" y="2380"/>
                </a:lnTo>
                <a:lnTo>
                  <a:pt x="809" y="2389"/>
                </a:lnTo>
                <a:lnTo>
                  <a:pt x="837" y="2402"/>
                </a:lnTo>
                <a:lnTo>
                  <a:pt x="872" y="2410"/>
                </a:lnTo>
                <a:lnTo>
                  <a:pt x="903" y="2406"/>
                </a:lnTo>
                <a:lnTo>
                  <a:pt x="921" y="2383"/>
                </a:lnTo>
                <a:lnTo>
                  <a:pt x="931" y="2394"/>
                </a:lnTo>
                <a:lnTo>
                  <a:pt x="946" y="2404"/>
                </a:lnTo>
                <a:lnTo>
                  <a:pt x="954" y="2416"/>
                </a:lnTo>
                <a:lnTo>
                  <a:pt x="948" y="2432"/>
                </a:lnTo>
                <a:lnTo>
                  <a:pt x="981" y="2451"/>
                </a:lnTo>
                <a:lnTo>
                  <a:pt x="1067" y="2455"/>
                </a:lnTo>
                <a:lnTo>
                  <a:pt x="1095" y="2467"/>
                </a:lnTo>
                <a:lnTo>
                  <a:pt x="1082" y="2498"/>
                </a:lnTo>
                <a:lnTo>
                  <a:pt x="1085" y="2528"/>
                </a:lnTo>
                <a:lnTo>
                  <a:pt x="1097" y="2555"/>
                </a:lnTo>
                <a:lnTo>
                  <a:pt x="1123" y="2472"/>
                </a:lnTo>
                <a:lnTo>
                  <a:pt x="1133" y="2453"/>
                </a:lnTo>
                <a:lnTo>
                  <a:pt x="1145" y="2422"/>
                </a:lnTo>
                <a:lnTo>
                  <a:pt x="1168" y="2383"/>
                </a:lnTo>
                <a:lnTo>
                  <a:pt x="1143" y="2347"/>
                </a:lnTo>
                <a:lnTo>
                  <a:pt x="1113" y="2318"/>
                </a:lnTo>
                <a:lnTo>
                  <a:pt x="1101" y="2296"/>
                </a:lnTo>
                <a:lnTo>
                  <a:pt x="1095" y="2275"/>
                </a:lnTo>
                <a:lnTo>
                  <a:pt x="1094" y="2256"/>
                </a:lnTo>
                <a:lnTo>
                  <a:pt x="1088" y="2249"/>
                </a:lnTo>
                <a:lnTo>
                  <a:pt x="1081" y="2249"/>
                </a:lnTo>
                <a:lnTo>
                  <a:pt x="1073" y="2251"/>
                </a:lnTo>
                <a:lnTo>
                  <a:pt x="1064" y="2251"/>
                </a:lnTo>
                <a:lnTo>
                  <a:pt x="1025" y="2244"/>
                </a:lnTo>
                <a:lnTo>
                  <a:pt x="1012" y="2237"/>
                </a:lnTo>
                <a:lnTo>
                  <a:pt x="1007" y="2230"/>
                </a:lnTo>
                <a:lnTo>
                  <a:pt x="1003" y="2223"/>
                </a:lnTo>
                <a:lnTo>
                  <a:pt x="1002" y="2219"/>
                </a:lnTo>
                <a:lnTo>
                  <a:pt x="1002" y="2213"/>
                </a:lnTo>
                <a:lnTo>
                  <a:pt x="1003" y="2209"/>
                </a:lnTo>
                <a:lnTo>
                  <a:pt x="1008" y="2203"/>
                </a:lnTo>
                <a:lnTo>
                  <a:pt x="1012" y="2198"/>
                </a:lnTo>
                <a:lnTo>
                  <a:pt x="1014" y="2194"/>
                </a:lnTo>
                <a:lnTo>
                  <a:pt x="1015" y="2189"/>
                </a:lnTo>
                <a:lnTo>
                  <a:pt x="1014" y="2181"/>
                </a:lnTo>
                <a:lnTo>
                  <a:pt x="1012" y="2172"/>
                </a:lnTo>
                <a:lnTo>
                  <a:pt x="1010" y="2135"/>
                </a:lnTo>
                <a:lnTo>
                  <a:pt x="1006" y="2128"/>
                </a:lnTo>
                <a:lnTo>
                  <a:pt x="1000" y="2122"/>
                </a:lnTo>
                <a:lnTo>
                  <a:pt x="991" y="2116"/>
                </a:lnTo>
                <a:lnTo>
                  <a:pt x="981" y="2108"/>
                </a:lnTo>
                <a:lnTo>
                  <a:pt x="971" y="2087"/>
                </a:lnTo>
                <a:lnTo>
                  <a:pt x="964" y="2028"/>
                </a:lnTo>
                <a:lnTo>
                  <a:pt x="946" y="2012"/>
                </a:lnTo>
                <a:lnTo>
                  <a:pt x="924" y="2001"/>
                </a:lnTo>
                <a:lnTo>
                  <a:pt x="881" y="1959"/>
                </a:lnTo>
                <a:lnTo>
                  <a:pt x="825" y="1926"/>
                </a:lnTo>
                <a:lnTo>
                  <a:pt x="854" y="1905"/>
                </a:lnTo>
                <a:lnTo>
                  <a:pt x="904" y="1847"/>
                </a:lnTo>
                <a:lnTo>
                  <a:pt x="922" y="1836"/>
                </a:lnTo>
                <a:lnTo>
                  <a:pt x="937" y="1830"/>
                </a:lnTo>
                <a:lnTo>
                  <a:pt x="960" y="1828"/>
                </a:lnTo>
                <a:lnTo>
                  <a:pt x="967" y="1828"/>
                </a:lnTo>
                <a:lnTo>
                  <a:pt x="976" y="1830"/>
                </a:lnTo>
                <a:lnTo>
                  <a:pt x="986" y="1833"/>
                </a:lnTo>
                <a:lnTo>
                  <a:pt x="1003" y="1835"/>
                </a:lnTo>
                <a:lnTo>
                  <a:pt x="1011" y="1837"/>
                </a:lnTo>
                <a:lnTo>
                  <a:pt x="1026" y="1847"/>
                </a:lnTo>
                <a:lnTo>
                  <a:pt x="1035" y="1852"/>
                </a:lnTo>
                <a:lnTo>
                  <a:pt x="1072" y="1852"/>
                </a:lnTo>
                <a:lnTo>
                  <a:pt x="1079" y="1853"/>
                </a:lnTo>
                <a:lnTo>
                  <a:pt x="1092" y="1853"/>
                </a:lnTo>
                <a:lnTo>
                  <a:pt x="1099" y="1849"/>
                </a:lnTo>
                <a:lnTo>
                  <a:pt x="1142" y="1823"/>
                </a:lnTo>
                <a:lnTo>
                  <a:pt x="1149" y="1823"/>
                </a:lnTo>
                <a:lnTo>
                  <a:pt x="1156" y="1826"/>
                </a:lnTo>
                <a:lnTo>
                  <a:pt x="1159" y="1831"/>
                </a:lnTo>
                <a:lnTo>
                  <a:pt x="1162" y="1836"/>
                </a:lnTo>
                <a:lnTo>
                  <a:pt x="1168" y="1844"/>
                </a:lnTo>
                <a:lnTo>
                  <a:pt x="1184" y="1823"/>
                </a:lnTo>
                <a:lnTo>
                  <a:pt x="1151" y="1724"/>
                </a:lnTo>
                <a:lnTo>
                  <a:pt x="1125" y="1676"/>
                </a:lnTo>
                <a:lnTo>
                  <a:pt x="1131" y="1660"/>
                </a:lnTo>
                <a:lnTo>
                  <a:pt x="1131" y="1652"/>
                </a:lnTo>
                <a:lnTo>
                  <a:pt x="1127" y="1624"/>
                </a:lnTo>
                <a:lnTo>
                  <a:pt x="1082" y="1583"/>
                </a:lnTo>
                <a:lnTo>
                  <a:pt x="1072" y="1576"/>
                </a:lnTo>
                <a:lnTo>
                  <a:pt x="1014" y="1495"/>
                </a:lnTo>
                <a:lnTo>
                  <a:pt x="995" y="1480"/>
                </a:lnTo>
                <a:lnTo>
                  <a:pt x="981" y="1471"/>
                </a:lnTo>
                <a:lnTo>
                  <a:pt x="967" y="1463"/>
                </a:lnTo>
                <a:lnTo>
                  <a:pt x="957" y="1451"/>
                </a:lnTo>
                <a:lnTo>
                  <a:pt x="930" y="1408"/>
                </a:lnTo>
                <a:lnTo>
                  <a:pt x="897" y="1352"/>
                </a:lnTo>
                <a:lnTo>
                  <a:pt x="895" y="1340"/>
                </a:lnTo>
                <a:lnTo>
                  <a:pt x="895" y="1325"/>
                </a:lnTo>
                <a:lnTo>
                  <a:pt x="898" y="1314"/>
                </a:lnTo>
                <a:lnTo>
                  <a:pt x="906" y="1281"/>
                </a:lnTo>
                <a:lnTo>
                  <a:pt x="913" y="1231"/>
                </a:lnTo>
                <a:lnTo>
                  <a:pt x="931" y="1208"/>
                </a:lnTo>
                <a:lnTo>
                  <a:pt x="941" y="1185"/>
                </a:lnTo>
                <a:lnTo>
                  <a:pt x="953" y="1174"/>
                </a:lnTo>
                <a:lnTo>
                  <a:pt x="967" y="1151"/>
                </a:lnTo>
                <a:lnTo>
                  <a:pt x="999" y="1118"/>
                </a:lnTo>
                <a:lnTo>
                  <a:pt x="1009" y="1104"/>
                </a:lnTo>
                <a:lnTo>
                  <a:pt x="1018" y="1077"/>
                </a:lnTo>
                <a:lnTo>
                  <a:pt x="1027" y="1059"/>
                </a:lnTo>
                <a:lnTo>
                  <a:pt x="1046" y="1038"/>
                </a:lnTo>
                <a:lnTo>
                  <a:pt x="1060" y="1027"/>
                </a:lnTo>
                <a:lnTo>
                  <a:pt x="1073" y="1021"/>
                </a:lnTo>
                <a:lnTo>
                  <a:pt x="1110" y="1014"/>
                </a:lnTo>
                <a:lnTo>
                  <a:pt x="1123" y="1010"/>
                </a:lnTo>
                <a:lnTo>
                  <a:pt x="1133" y="1010"/>
                </a:lnTo>
                <a:lnTo>
                  <a:pt x="1141" y="1011"/>
                </a:lnTo>
                <a:lnTo>
                  <a:pt x="1149" y="1013"/>
                </a:lnTo>
                <a:lnTo>
                  <a:pt x="1159" y="1014"/>
                </a:lnTo>
                <a:lnTo>
                  <a:pt x="1199" y="1002"/>
                </a:lnTo>
                <a:lnTo>
                  <a:pt x="1235" y="976"/>
                </a:lnTo>
                <a:lnTo>
                  <a:pt x="1250" y="973"/>
                </a:lnTo>
                <a:lnTo>
                  <a:pt x="1265" y="966"/>
                </a:lnTo>
                <a:lnTo>
                  <a:pt x="1279" y="948"/>
                </a:lnTo>
                <a:lnTo>
                  <a:pt x="1289" y="943"/>
                </a:lnTo>
                <a:lnTo>
                  <a:pt x="1302" y="943"/>
                </a:lnTo>
                <a:lnTo>
                  <a:pt x="1315" y="942"/>
                </a:lnTo>
                <a:lnTo>
                  <a:pt x="1324" y="935"/>
                </a:lnTo>
                <a:lnTo>
                  <a:pt x="1330" y="917"/>
                </a:lnTo>
                <a:lnTo>
                  <a:pt x="1334" y="909"/>
                </a:lnTo>
                <a:lnTo>
                  <a:pt x="1342" y="906"/>
                </a:lnTo>
                <a:lnTo>
                  <a:pt x="1371" y="897"/>
                </a:lnTo>
                <a:lnTo>
                  <a:pt x="1394" y="887"/>
                </a:lnTo>
                <a:lnTo>
                  <a:pt x="1402" y="877"/>
                </a:lnTo>
                <a:lnTo>
                  <a:pt x="1401" y="866"/>
                </a:lnTo>
                <a:lnTo>
                  <a:pt x="1393" y="85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2"/>
          <p:cNvSpPr>
            <a:spLocks/>
          </p:cNvSpPr>
          <p:nvPr/>
        </p:nvSpPr>
        <p:spPr bwMode="auto">
          <a:xfrm>
            <a:off x="12448274" y="405209"/>
            <a:ext cx="1453085" cy="1207256"/>
          </a:xfrm>
          <a:custGeom>
            <a:avLst/>
            <a:gdLst>
              <a:gd name="T0" fmla="*/ 2468 w 2590"/>
              <a:gd name="T1" fmla="*/ 170 h 2149"/>
              <a:gd name="T2" fmla="*/ 2332 w 2590"/>
              <a:gd name="T3" fmla="*/ 99 h 2149"/>
              <a:gd name="T4" fmla="*/ 2232 w 2590"/>
              <a:gd name="T5" fmla="*/ 57 h 2149"/>
              <a:gd name="T6" fmla="*/ 2032 w 2590"/>
              <a:gd name="T7" fmla="*/ 4 h 2149"/>
              <a:gd name="T8" fmla="*/ 1952 w 2590"/>
              <a:gd name="T9" fmla="*/ 57 h 2149"/>
              <a:gd name="T10" fmla="*/ 1993 w 2590"/>
              <a:gd name="T11" fmla="*/ 43 h 2149"/>
              <a:gd name="T12" fmla="*/ 2010 w 2590"/>
              <a:gd name="T13" fmla="*/ 46 h 2149"/>
              <a:gd name="T14" fmla="*/ 2057 w 2590"/>
              <a:gd name="T15" fmla="*/ 43 h 2149"/>
              <a:gd name="T16" fmla="*/ 1996 w 2590"/>
              <a:gd name="T17" fmla="*/ 78 h 2149"/>
              <a:gd name="T18" fmla="*/ 1993 w 2590"/>
              <a:gd name="T19" fmla="*/ 108 h 2149"/>
              <a:gd name="T20" fmla="*/ 1964 w 2590"/>
              <a:gd name="T21" fmla="*/ 58 h 2149"/>
              <a:gd name="T22" fmla="*/ 1943 w 2590"/>
              <a:gd name="T23" fmla="*/ 85 h 2149"/>
              <a:gd name="T24" fmla="*/ 1900 w 2590"/>
              <a:gd name="T25" fmla="*/ 137 h 2149"/>
              <a:gd name="T26" fmla="*/ 1867 w 2590"/>
              <a:gd name="T27" fmla="*/ 156 h 2149"/>
              <a:gd name="T28" fmla="*/ 1876 w 2590"/>
              <a:gd name="T29" fmla="*/ 101 h 2149"/>
              <a:gd name="T30" fmla="*/ 1813 w 2590"/>
              <a:gd name="T31" fmla="*/ 111 h 2149"/>
              <a:gd name="T32" fmla="*/ 1736 w 2590"/>
              <a:gd name="T33" fmla="*/ 208 h 2149"/>
              <a:gd name="T34" fmla="*/ 1797 w 2590"/>
              <a:gd name="T35" fmla="*/ 206 h 2149"/>
              <a:gd name="T36" fmla="*/ 1821 w 2590"/>
              <a:gd name="T37" fmla="*/ 261 h 2149"/>
              <a:gd name="T38" fmla="*/ 1760 w 2590"/>
              <a:gd name="T39" fmla="*/ 286 h 2149"/>
              <a:gd name="T40" fmla="*/ 1682 w 2590"/>
              <a:gd name="T41" fmla="*/ 294 h 2149"/>
              <a:gd name="T42" fmla="*/ 1540 w 2590"/>
              <a:gd name="T43" fmla="*/ 222 h 2149"/>
              <a:gd name="T44" fmla="*/ 1528 w 2590"/>
              <a:gd name="T45" fmla="*/ 271 h 2149"/>
              <a:gd name="T46" fmla="*/ 1510 w 2590"/>
              <a:gd name="T47" fmla="*/ 423 h 2149"/>
              <a:gd name="T48" fmla="*/ 1426 w 2590"/>
              <a:gd name="T49" fmla="*/ 591 h 2149"/>
              <a:gd name="T50" fmla="*/ 1240 w 2590"/>
              <a:gd name="T51" fmla="*/ 701 h 2149"/>
              <a:gd name="T52" fmla="*/ 1073 w 2590"/>
              <a:gd name="T53" fmla="*/ 736 h 2149"/>
              <a:gd name="T54" fmla="*/ 731 w 2590"/>
              <a:gd name="T55" fmla="*/ 949 h 2149"/>
              <a:gd name="T56" fmla="*/ 481 w 2590"/>
              <a:gd name="T57" fmla="*/ 1124 h 2149"/>
              <a:gd name="T58" fmla="*/ 413 w 2590"/>
              <a:gd name="T59" fmla="*/ 1184 h 2149"/>
              <a:gd name="T60" fmla="*/ 88 w 2590"/>
              <a:gd name="T61" fmla="*/ 1243 h 2149"/>
              <a:gd name="T62" fmla="*/ 40 w 2590"/>
              <a:gd name="T63" fmla="*/ 1363 h 2149"/>
              <a:gd name="T64" fmla="*/ 17 w 2590"/>
              <a:gd name="T65" fmla="*/ 1399 h 2149"/>
              <a:gd name="T66" fmla="*/ 0 w 2590"/>
              <a:gd name="T67" fmla="*/ 1528 h 2149"/>
              <a:gd name="T68" fmla="*/ 203 w 2590"/>
              <a:gd name="T69" fmla="*/ 1667 h 2149"/>
              <a:gd name="T70" fmla="*/ 386 w 2590"/>
              <a:gd name="T71" fmla="*/ 1690 h 2149"/>
              <a:gd name="T72" fmla="*/ 401 w 2590"/>
              <a:gd name="T73" fmla="*/ 1789 h 2149"/>
              <a:gd name="T74" fmla="*/ 576 w 2590"/>
              <a:gd name="T75" fmla="*/ 1895 h 2149"/>
              <a:gd name="T76" fmla="*/ 536 w 2590"/>
              <a:gd name="T77" fmla="*/ 2018 h 2149"/>
              <a:gd name="T78" fmla="*/ 498 w 2590"/>
              <a:gd name="T79" fmla="*/ 2098 h 2149"/>
              <a:gd name="T80" fmla="*/ 563 w 2590"/>
              <a:gd name="T81" fmla="*/ 2137 h 2149"/>
              <a:gd name="T82" fmla="*/ 668 w 2590"/>
              <a:gd name="T83" fmla="*/ 2146 h 2149"/>
              <a:gd name="T84" fmla="*/ 758 w 2590"/>
              <a:gd name="T85" fmla="*/ 2095 h 2149"/>
              <a:gd name="T86" fmla="*/ 914 w 2590"/>
              <a:gd name="T87" fmla="*/ 1864 h 2149"/>
              <a:gd name="T88" fmla="*/ 1094 w 2590"/>
              <a:gd name="T89" fmla="*/ 1572 h 2149"/>
              <a:gd name="T90" fmla="*/ 1169 w 2590"/>
              <a:gd name="T91" fmla="*/ 1411 h 2149"/>
              <a:gd name="T92" fmla="*/ 1334 w 2590"/>
              <a:gd name="T93" fmla="*/ 1359 h 2149"/>
              <a:gd name="T94" fmla="*/ 1481 w 2590"/>
              <a:gd name="T95" fmla="*/ 1240 h 2149"/>
              <a:gd name="T96" fmla="*/ 1662 w 2590"/>
              <a:gd name="T97" fmla="*/ 898 h 2149"/>
              <a:gd name="T98" fmla="*/ 1857 w 2590"/>
              <a:gd name="T99" fmla="*/ 802 h 2149"/>
              <a:gd name="T100" fmla="*/ 2215 w 2590"/>
              <a:gd name="T101" fmla="*/ 709 h 2149"/>
              <a:gd name="T102" fmla="*/ 2366 w 2590"/>
              <a:gd name="T103" fmla="*/ 644 h 2149"/>
              <a:gd name="T104" fmla="*/ 2441 w 2590"/>
              <a:gd name="T105" fmla="*/ 554 h 2149"/>
              <a:gd name="T106" fmla="*/ 2590 w 2590"/>
              <a:gd name="T107" fmla="*/ 410 h 2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90" h="2149">
                <a:moveTo>
                  <a:pt x="2583" y="390"/>
                </a:moveTo>
                <a:lnTo>
                  <a:pt x="2545" y="332"/>
                </a:lnTo>
                <a:lnTo>
                  <a:pt x="2538" y="304"/>
                </a:lnTo>
                <a:lnTo>
                  <a:pt x="2477" y="198"/>
                </a:lnTo>
                <a:lnTo>
                  <a:pt x="2472" y="179"/>
                </a:lnTo>
                <a:lnTo>
                  <a:pt x="2468" y="170"/>
                </a:lnTo>
                <a:lnTo>
                  <a:pt x="2463" y="164"/>
                </a:lnTo>
                <a:lnTo>
                  <a:pt x="2453" y="147"/>
                </a:lnTo>
                <a:lnTo>
                  <a:pt x="2433" y="133"/>
                </a:lnTo>
                <a:lnTo>
                  <a:pt x="2399" y="116"/>
                </a:lnTo>
                <a:lnTo>
                  <a:pt x="2353" y="105"/>
                </a:lnTo>
                <a:lnTo>
                  <a:pt x="2332" y="99"/>
                </a:lnTo>
                <a:lnTo>
                  <a:pt x="2312" y="83"/>
                </a:lnTo>
                <a:lnTo>
                  <a:pt x="2302" y="78"/>
                </a:lnTo>
                <a:lnTo>
                  <a:pt x="2266" y="79"/>
                </a:lnTo>
                <a:lnTo>
                  <a:pt x="2252" y="76"/>
                </a:lnTo>
                <a:lnTo>
                  <a:pt x="2245" y="71"/>
                </a:lnTo>
                <a:lnTo>
                  <a:pt x="2232" y="57"/>
                </a:lnTo>
                <a:lnTo>
                  <a:pt x="2200" y="36"/>
                </a:lnTo>
                <a:lnTo>
                  <a:pt x="2179" y="26"/>
                </a:lnTo>
                <a:lnTo>
                  <a:pt x="2158" y="23"/>
                </a:lnTo>
                <a:lnTo>
                  <a:pt x="2085" y="23"/>
                </a:lnTo>
                <a:lnTo>
                  <a:pt x="2062" y="18"/>
                </a:lnTo>
                <a:lnTo>
                  <a:pt x="2032" y="4"/>
                </a:lnTo>
                <a:lnTo>
                  <a:pt x="2011" y="0"/>
                </a:lnTo>
                <a:lnTo>
                  <a:pt x="1990" y="5"/>
                </a:lnTo>
                <a:lnTo>
                  <a:pt x="1971" y="16"/>
                </a:lnTo>
                <a:lnTo>
                  <a:pt x="1956" y="32"/>
                </a:lnTo>
                <a:lnTo>
                  <a:pt x="1945" y="51"/>
                </a:lnTo>
                <a:lnTo>
                  <a:pt x="1952" y="57"/>
                </a:lnTo>
                <a:lnTo>
                  <a:pt x="1961" y="48"/>
                </a:lnTo>
                <a:lnTo>
                  <a:pt x="1988" y="23"/>
                </a:lnTo>
                <a:lnTo>
                  <a:pt x="2001" y="15"/>
                </a:lnTo>
                <a:lnTo>
                  <a:pt x="1997" y="21"/>
                </a:lnTo>
                <a:lnTo>
                  <a:pt x="1995" y="26"/>
                </a:lnTo>
                <a:lnTo>
                  <a:pt x="1993" y="43"/>
                </a:lnTo>
                <a:lnTo>
                  <a:pt x="1999" y="36"/>
                </a:lnTo>
                <a:lnTo>
                  <a:pt x="2007" y="32"/>
                </a:lnTo>
                <a:lnTo>
                  <a:pt x="2017" y="30"/>
                </a:lnTo>
                <a:lnTo>
                  <a:pt x="2028" y="30"/>
                </a:lnTo>
                <a:lnTo>
                  <a:pt x="2018" y="36"/>
                </a:lnTo>
                <a:lnTo>
                  <a:pt x="2010" y="46"/>
                </a:lnTo>
                <a:lnTo>
                  <a:pt x="2008" y="55"/>
                </a:lnTo>
                <a:lnTo>
                  <a:pt x="2018" y="57"/>
                </a:lnTo>
                <a:lnTo>
                  <a:pt x="2025" y="55"/>
                </a:lnTo>
                <a:lnTo>
                  <a:pt x="2034" y="50"/>
                </a:lnTo>
                <a:lnTo>
                  <a:pt x="2044" y="44"/>
                </a:lnTo>
                <a:lnTo>
                  <a:pt x="2057" y="43"/>
                </a:lnTo>
                <a:lnTo>
                  <a:pt x="2048" y="55"/>
                </a:lnTo>
                <a:lnTo>
                  <a:pt x="2034" y="61"/>
                </a:lnTo>
                <a:lnTo>
                  <a:pt x="2019" y="66"/>
                </a:lnTo>
                <a:lnTo>
                  <a:pt x="2008" y="73"/>
                </a:lnTo>
                <a:lnTo>
                  <a:pt x="2004" y="74"/>
                </a:lnTo>
                <a:lnTo>
                  <a:pt x="1996" y="78"/>
                </a:lnTo>
                <a:lnTo>
                  <a:pt x="1990" y="84"/>
                </a:lnTo>
                <a:lnTo>
                  <a:pt x="1997" y="86"/>
                </a:lnTo>
                <a:lnTo>
                  <a:pt x="2001" y="90"/>
                </a:lnTo>
                <a:lnTo>
                  <a:pt x="2000" y="96"/>
                </a:lnTo>
                <a:lnTo>
                  <a:pt x="1996" y="104"/>
                </a:lnTo>
                <a:lnTo>
                  <a:pt x="1993" y="108"/>
                </a:lnTo>
                <a:lnTo>
                  <a:pt x="1987" y="108"/>
                </a:lnTo>
                <a:lnTo>
                  <a:pt x="1982" y="93"/>
                </a:lnTo>
                <a:lnTo>
                  <a:pt x="1973" y="85"/>
                </a:lnTo>
                <a:lnTo>
                  <a:pt x="1966" y="76"/>
                </a:lnTo>
                <a:lnTo>
                  <a:pt x="1973" y="57"/>
                </a:lnTo>
                <a:lnTo>
                  <a:pt x="1964" y="58"/>
                </a:lnTo>
                <a:lnTo>
                  <a:pt x="1954" y="61"/>
                </a:lnTo>
                <a:lnTo>
                  <a:pt x="1945" y="66"/>
                </a:lnTo>
                <a:lnTo>
                  <a:pt x="1938" y="73"/>
                </a:lnTo>
                <a:lnTo>
                  <a:pt x="1934" y="82"/>
                </a:lnTo>
                <a:lnTo>
                  <a:pt x="1937" y="84"/>
                </a:lnTo>
                <a:lnTo>
                  <a:pt x="1943" y="85"/>
                </a:lnTo>
                <a:lnTo>
                  <a:pt x="1945" y="86"/>
                </a:lnTo>
                <a:lnTo>
                  <a:pt x="1941" y="105"/>
                </a:lnTo>
                <a:lnTo>
                  <a:pt x="1935" y="118"/>
                </a:lnTo>
                <a:lnTo>
                  <a:pt x="1922" y="126"/>
                </a:lnTo>
                <a:lnTo>
                  <a:pt x="1903" y="136"/>
                </a:lnTo>
                <a:lnTo>
                  <a:pt x="1900" y="137"/>
                </a:lnTo>
                <a:lnTo>
                  <a:pt x="1886" y="136"/>
                </a:lnTo>
                <a:lnTo>
                  <a:pt x="1882" y="138"/>
                </a:lnTo>
                <a:lnTo>
                  <a:pt x="1882" y="144"/>
                </a:lnTo>
                <a:lnTo>
                  <a:pt x="1883" y="148"/>
                </a:lnTo>
                <a:lnTo>
                  <a:pt x="1882" y="152"/>
                </a:lnTo>
                <a:lnTo>
                  <a:pt x="1867" y="156"/>
                </a:lnTo>
                <a:lnTo>
                  <a:pt x="1861" y="155"/>
                </a:lnTo>
                <a:lnTo>
                  <a:pt x="1854" y="152"/>
                </a:lnTo>
                <a:lnTo>
                  <a:pt x="1841" y="136"/>
                </a:lnTo>
                <a:lnTo>
                  <a:pt x="1844" y="122"/>
                </a:lnTo>
                <a:lnTo>
                  <a:pt x="1858" y="110"/>
                </a:lnTo>
                <a:lnTo>
                  <a:pt x="1876" y="101"/>
                </a:lnTo>
                <a:lnTo>
                  <a:pt x="1864" y="95"/>
                </a:lnTo>
                <a:lnTo>
                  <a:pt x="1856" y="96"/>
                </a:lnTo>
                <a:lnTo>
                  <a:pt x="1840" y="108"/>
                </a:lnTo>
                <a:lnTo>
                  <a:pt x="1834" y="109"/>
                </a:lnTo>
                <a:lnTo>
                  <a:pt x="1816" y="108"/>
                </a:lnTo>
                <a:lnTo>
                  <a:pt x="1813" y="111"/>
                </a:lnTo>
                <a:lnTo>
                  <a:pt x="1808" y="125"/>
                </a:lnTo>
                <a:lnTo>
                  <a:pt x="1806" y="129"/>
                </a:lnTo>
                <a:lnTo>
                  <a:pt x="1769" y="162"/>
                </a:lnTo>
                <a:lnTo>
                  <a:pt x="1721" y="194"/>
                </a:lnTo>
                <a:lnTo>
                  <a:pt x="1729" y="208"/>
                </a:lnTo>
                <a:lnTo>
                  <a:pt x="1736" y="208"/>
                </a:lnTo>
                <a:lnTo>
                  <a:pt x="1742" y="200"/>
                </a:lnTo>
                <a:lnTo>
                  <a:pt x="1752" y="195"/>
                </a:lnTo>
                <a:lnTo>
                  <a:pt x="1764" y="192"/>
                </a:lnTo>
                <a:lnTo>
                  <a:pt x="1778" y="194"/>
                </a:lnTo>
                <a:lnTo>
                  <a:pt x="1790" y="199"/>
                </a:lnTo>
                <a:lnTo>
                  <a:pt x="1797" y="206"/>
                </a:lnTo>
                <a:lnTo>
                  <a:pt x="1803" y="214"/>
                </a:lnTo>
                <a:lnTo>
                  <a:pt x="1813" y="222"/>
                </a:lnTo>
                <a:lnTo>
                  <a:pt x="1805" y="232"/>
                </a:lnTo>
                <a:lnTo>
                  <a:pt x="1809" y="241"/>
                </a:lnTo>
                <a:lnTo>
                  <a:pt x="1816" y="251"/>
                </a:lnTo>
                <a:lnTo>
                  <a:pt x="1821" y="261"/>
                </a:lnTo>
                <a:lnTo>
                  <a:pt x="1816" y="271"/>
                </a:lnTo>
                <a:lnTo>
                  <a:pt x="1805" y="273"/>
                </a:lnTo>
                <a:lnTo>
                  <a:pt x="1791" y="271"/>
                </a:lnTo>
                <a:lnTo>
                  <a:pt x="1778" y="273"/>
                </a:lnTo>
                <a:lnTo>
                  <a:pt x="1769" y="277"/>
                </a:lnTo>
                <a:lnTo>
                  <a:pt x="1760" y="286"/>
                </a:lnTo>
                <a:lnTo>
                  <a:pt x="1753" y="299"/>
                </a:lnTo>
                <a:lnTo>
                  <a:pt x="1751" y="312"/>
                </a:lnTo>
                <a:lnTo>
                  <a:pt x="1745" y="316"/>
                </a:lnTo>
                <a:lnTo>
                  <a:pt x="1714" y="329"/>
                </a:lnTo>
                <a:lnTo>
                  <a:pt x="1696" y="321"/>
                </a:lnTo>
                <a:lnTo>
                  <a:pt x="1682" y="294"/>
                </a:lnTo>
                <a:lnTo>
                  <a:pt x="1666" y="286"/>
                </a:lnTo>
                <a:lnTo>
                  <a:pt x="1709" y="242"/>
                </a:lnTo>
                <a:lnTo>
                  <a:pt x="1712" y="223"/>
                </a:lnTo>
                <a:lnTo>
                  <a:pt x="1676" y="215"/>
                </a:lnTo>
                <a:lnTo>
                  <a:pt x="1572" y="233"/>
                </a:lnTo>
                <a:lnTo>
                  <a:pt x="1540" y="222"/>
                </a:lnTo>
                <a:lnTo>
                  <a:pt x="1517" y="235"/>
                </a:lnTo>
                <a:lnTo>
                  <a:pt x="1508" y="244"/>
                </a:lnTo>
                <a:lnTo>
                  <a:pt x="1505" y="258"/>
                </a:lnTo>
                <a:lnTo>
                  <a:pt x="1509" y="258"/>
                </a:lnTo>
                <a:lnTo>
                  <a:pt x="1518" y="262"/>
                </a:lnTo>
                <a:lnTo>
                  <a:pt x="1528" y="271"/>
                </a:lnTo>
                <a:lnTo>
                  <a:pt x="1534" y="279"/>
                </a:lnTo>
                <a:lnTo>
                  <a:pt x="1537" y="301"/>
                </a:lnTo>
                <a:lnTo>
                  <a:pt x="1542" y="360"/>
                </a:lnTo>
                <a:lnTo>
                  <a:pt x="1540" y="380"/>
                </a:lnTo>
                <a:lnTo>
                  <a:pt x="1534" y="392"/>
                </a:lnTo>
                <a:lnTo>
                  <a:pt x="1510" y="423"/>
                </a:lnTo>
                <a:lnTo>
                  <a:pt x="1500" y="458"/>
                </a:lnTo>
                <a:lnTo>
                  <a:pt x="1464" y="514"/>
                </a:lnTo>
                <a:lnTo>
                  <a:pt x="1451" y="552"/>
                </a:lnTo>
                <a:lnTo>
                  <a:pt x="1449" y="561"/>
                </a:lnTo>
                <a:lnTo>
                  <a:pt x="1444" y="572"/>
                </a:lnTo>
                <a:lnTo>
                  <a:pt x="1426" y="591"/>
                </a:lnTo>
                <a:lnTo>
                  <a:pt x="1414" y="607"/>
                </a:lnTo>
                <a:lnTo>
                  <a:pt x="1360" y="628"/>
                </a:lnTo>
                <a:lnTo>
                  <a:pt x="1316" y="661"/>
                </a:lnTo>
                <a:lnTo>
                  <a:pt x="1282" y="669"/>
                </a:lnTo>
                <a:lnTo>
                  <a:pt x="1256" y="692"/>
                </a:lnTo>
                <a:lnTo>
                  <a:pt x="1240" y="701"/>
                </a:lnTo>
                <a:lnTo>
                  <a:pt x="1221" y="705"/>
                </a:lnTo>
                <a:lnTo>
                  <a:pt x="1161" y="708"/>
                </a:lnTo>
                <a:lnTo>
                  <a:pt x="1137" y="715"/>
                </a:lnTo>
                <a:lnTo>
                  <a:pt x="1115" y="731"/>
                </a:lnTo>
                <a:lnTo>
                  <a:pt x="1093" y="743"/>
                </a:lnTo>
                <a:lnTo>
                  <a:pt x="1073" y="736"/>
                </a:lnTo>
                <a:lnTo>
                  <a:pt x="1041" y="758"/>
                </a:lnTo>
                <a:lnTo>
                  <a:pt x="1025" y="766"/>
                </a:lnTo>
                <a:lnTo>
                  <a:pt x="963" y="780"/>
                </a:lnTo>
                <a:lnTo>
                  <a:pt x="926" y="792"/>
                </a:lnTo>
                <a:lnTo>
                  <a:pt x="908" y="804"/>
                </a:lnTo>
                <a:lnTo>
                  <a:pt x="731" y="949"/>
                </a:lnTo>
                <a:lnTo>
                  <a:pt x="607" y="1015"/>
                </a:lnTo>
                <a:lnTo>
                  <a:pt x="549" y="1070"/>
                </a:lnTo>
                <a:lnTo>
                  <a:pt x="515" y="1086"/>
                </a:lnTo>
                <a:lnTo>
                  <a:pt x="503" y="1095"/>
                </a:lnTo>
                <a:lnTo>
                  <a:pt x="490" y="1115"/>
                </a:lnTo>
                <a:lnTo>
                  <a:pt x="481" y="1124"/>
                </a:lnTo>
                <a:lnTo>
                  <a:pt x="468" y="1128"/>
                </a:lnTo>
                <a:lnTo>
                  <a:pt x="464" y="1131"/>
                </a:lnTo>
                <a:lnTo>
                  <a:pt x="452" y="1156"/>
                </a:lnTo>
                <a:lnTo>
                  <a:pt x="445" y="1165"/>
                </a:lnTo>
                <a:lnTo>
                  <a:pt x="439" y="1170"/>
                </a:lnTo>
                <a:lnTo>
                  <a:pt x="413" y="1184"/>
                </a:lnTo>
                <a:lnTo>
                  <a:pt x="381" y="1208"/>
                </a:lnTo>
                <a:lnTo>
                  <a:pt x="376" y="1217"/>
                </a:lnTo>
                <a:lnTo>
                  <a:pt x="366" y="1223"/>
                </a:lnTo>
                <a:lnTo>
                  <a:pt x="253" y="1240"/>
                </a:lnTo>
                <a:lnTo>
                  <a:pt x="87" y="1240"/>
                </a:lnTo>
                <a:lnTo>
                  <a:pt x="88" y="1243"/>
                </a:lnTo>
                <a:lnTo>
                  <a:pt x="89" y="1270"/>
                </a:lnTo>
                <a:lnTo>
                  <a:pt x="71" y="1329"/>
                </a:lnTo>
                <a:lnTo>
                  <a:pt x="65" y="1338"/>
                </a:lnTo>
                <a:lnTo>
                  <a:pt x="57" y="1341"/>
                </a:lnTo>
                <a:lnTo>
                  <a:pt x="53" y="1346"/>
                </a:lnTo>
                <a:lnTo>
                  <a:pt x="40" y="1363"/>
                </a:lnTo>
                <a:lnTo>
                  <a:pt x="35" y="1367"/>
                </a:lnTo>
                <a:lnTo>
                  <a:pt x="28" y="1370"/>
                </a:lnTo>
                <a:lnTo>
                  <a:pt x="20" y="1373"/>
                </a:lnTo>
                <a:lnTo>
                  <a:pt x="15" y="1377"/>
                </a:lnTo>
                <a:lnTo>
                  <a:pt x="13" y="1383"/>
                </a:lnTo>
                <a:lnTo>
                  <a:pt x="17" y="1399"/>
                </a:lnTo>
                <a:lnTo>
                  <a:pt x="18" y="1409"/>
                </a:lnTo>
                <a:lnTo>
                  <a:pt x="15" y="1423"/>
                </a:lnTo>
                <a:lnTo>
                  <a:pt x="13" y="1477"/>
                </a:lnTo>
                <a:lnTo>
                  <a:pt x="6" y="1493"/>
                </a:lnTo>
                <a:lnTo>
                  <a:pt x="1" y="1517"/>
                </a:lnTo>
                <a:lnTo>
                  <a:pt x="0" y="1528"/>
                </a:lnTo>
                <a:lnTo>
                  <a:pt x="2" y="1536"/>
                </a:lnTo>
                <a:lnTo>
                  <a:pt x="13" y="1556"/>
                </a:lnTo>
                <a:lnTo>
                  <a:pt x="19" y="1568"/>
                </a:lnTo>
                <a:lnTo>
                  <a:pt x="25" y="1611"/>
                </a:lnTo>
                <a:lnTo>
                  <a:pt x="46" y="1688"/>
                </a:lnTo>
                <a:lnTo>
                  <a:pt x="203" y="1667"/>
                </a:lnTo>
                <a:lnTo>
                  <a:pt x="269" y="1669"/>
                </a:lnTo>
                <a:lnTo>
                  <a:pt x="291" y="1673"/>
                </a:lnTo>
                <a:lnTo>
                  <a:pt x="319" y="1676"/>
                </a:lnTo>
                <a:lnTo>
                  <a:pt x="356" y="1682"/>
                </a:lnTo>
                <a:lnTo>
                  <a:pt x="372" y="1680"/>
                </a:lnTo>
                <a:lnTo>
                  <a:pt x="386" y="1690"/>
                </a:lnTo>
                <a:lnTo>
                  <a:pt x="398" y="1707"/>
                </a:lnTo>
                <a:lnTo>
                  <a:pt x="404" y="1724"/>
                </a:lnTo>
                <a:lnTo>
                  <a:pt x="407" y="1752"/>
                </a:lnTo>
                <a:lnTo>
                  <a:pt x="407" y="1764"/>
                </a:lnTo>
                <a:lnTo>
                  <a:pt x="402" y="1777"/>
                </a:lnTo>
                <a:lnTo>
                  <a:pt x="401" y="1789"/>
                </a:lnTo>
                <a:lnTo>
                  <a:pt x="409" y="1803"/>
                </a:lnTo>
                <a:lnTo>
                  <a:pt x="438" y="1812"/>
                </a:lnTo>
                <a:lnTo>
                  <a:pt x="465" y="1829"/>
                </a:lnTo>
                <a:lnTo>
                  <a:pt x="497" y="1837"/>
                </a:lnTo>
                <a:lnTo>
                  <a:pt x="537" y="1861"/>
                </a:lnTo>
                <a:lnTo>
                  <a:pt x="576" y="1895"/>
                </a:lnTo>
                <a:lnTo>
                  <a:pt x="587" y="1911"/>
                </a:lnTo>
                <a:lnTo>
                  <a:pt x="575" y="1928"/>
                </a:lnTo>
                <a:lnTo>
                  <a:pt x="570" y="1940"/>
                </a:lnTo>
                <a:lnTo>
                  <a:pt x="561" y="1965"/>
                </a:lnTo>
                <a:lnTo>
                  <a:pt x="548" y="1981"/>
                </a:lnTo>
                <a:lnTo>
                  <a:pt x="536" y="2018"/>
                </a:lnTo>
                <a:lnTo>
                  <a:pt x="523" y="2026"/>
                </a:lnTo>
                <a:lnTo>
                  <a:pt x="501" y="2063"/>
                </a:lnTo>
                <a:lnTo>
                  <a:pt x="490" y="2069"/>
                </a:lnTo>
                <a:lnTo>
                  <a:pt x="483" y="2079"/>
                </a:lnTo>
                <a:lnTo>
                  <a:pt x="479" y="2091"/>
                </a:lnTo>
                <a:lnTo>
                  <a:pt x="498" y="2098"/>
                </a:lnTo>
                <a:lnTo>
                  <a:pt x="509" y="2112"/>
                </a:lnTo>
                <a:lnTo>
                  <a:pt x="516" y="2126"/>
                </a:lnTo>
                <a:lnTo>
                  <a:pt x="520" y="2144"/>
                </a:lnTo>
                <a:lnTo>
                  <a:pt x="531" y="2149"/>
                </a:lnTo>
                <a:lnTo>
                  <a:pt x="546" y="2144"/>
                </a:lnTo>
                <a:lnTo>
                  <a:pt x="563" y="2137"/>
                </a:lnTo>
                <a:lnTo>
                  <a:pt x="584" y="2134"/>
                </a:lnTo>
                <a:lnTo>
                  <a:pt x="599" y="2138"/>
                </a:lnTo>
                <a:lnTo>
                  <a:pt x="618" y="2146"/>
                </a:lnTo>
                <a:lnTo>
                  <a:pt x="632" y="2148"/>
                </a:lnTo>
                <a:lnTo>
                  <a:pt x="650" y="2149"/>
                </a:lnTo>
                <a:lnTo>
                  <a:pt x="668" y="2146"/>
                </a:lnTo>
                <a:lnTo>
                  <a:pt x="685" y="2142"/>
                </a:lnTo>
                <a:lnTo>
                  <a:pt x="724" y="2125"/>
                </a:lnTo>
                <a:lnTo>
                  <a:pt x="749" y="2121"/>
                </a:lnTo>
                <a:lnTo>
                  <a:pt x="750" y="2121"/>
                </a:lnTo>
                <a:lnTo>
                  <a:pt x="750" y="2115"/>
                </a:lnTo>
                <a:lnTo>
                  <a:pt x="758" y="2095"/>
                </a:lnTo>
                <a:lnTo>
                  <a:pt x="773" y="2074"/>
                </a:lnTo>
                <a:lnTo>
                  <a:pt x="790" y="2056"/>
                </a:lnTo>
                <a:lnTo>
                  <a:pt x="804" y="2037"/>
                </a:lnTo>
                <a:lnTo>
                  <a:pt x="823" y="1983"/>
                </a:lnTo>
                <a:lnTo>
                  <a:pt x="885" y="1909"/>
                </a:lnTo>
                <a:lnTo>
                  <a:pt x="914" y="1864"/>
                </a:lnTo>
                <a:lnTo>
                  <a:pt x="962" y="1723"/>
                </a:lnTo>
                <a:lnTo>
                  <a:pt x="986" y="1677"/>
                </a:lnTo>
                <a:lnTo>
                  <a:pt x="1013" y="1646"/>
                </a:lnTo>
                <a:lnTo>
                  <a:pt x="1057" y="1616"/>
                </a:lnTo>
                <a:lnTo>
                  <a:pt x="1076" y="1598"/>
                </a:lnTo>
                <a:lnTo>
                  <a:pt x="1094" y="1572"/>
                </a:lnTo>
                <a:lnTo>
                  <a:pt x="1129" y="1485"/>
                </a:lnTo>
                <a:lnTo>
                  <a:pt x="1137" y="1473"/>
                </a:lnTo>
                <a:lnTo>
                  <a:pt x="1156" y="1452"/>
                </a:lnTo>
                <a:lnTo>
                  <a:pt x="1164" y="1442"/>
                </a:lnTo>
                <a:lnTo>
                  <a:pt x="1168" y="1432"/>
                </a:lnTo>
                <a:lnTo>
                  <a:pt x="1169" y="1411"/>
                </a:lnTo>
                <a:lnTo>
                  <a:pt x="1173" y="1402"/>
                </a:lnTo>
                <a:lnTo>
                  <a:pt x="1191" y="1390"/>
                </a:lnTo>
                <a:lnTo>
                  <a:pt x="1213" y="1386"/>
                </a:lnTo>
                <a:lnTo>
                  <a:pt x="1257" y="1385"/>
                </a:lnTo>
                <a:lnTo>
                  <a:pt x="1313" y="1364"/>
                </a:lnTo>
                <a:lnTo>
                  <a:pt x="1334" y="1359"/>
                </a:lnTo>
                <a:lnTo>
                  <a:pt x="1354" y="1362"/>
                </a:lnTo>
                <a:lnTo>
                  <a:pt x="1391" y="1372"/>
                </a:lnTo>
                <a:lnTo>
                  <a:pt x="1409" y="1367"/>
                </a:lnTo>
                <a:lnTo>
                  <a:pt x="1420" y="1354"/>
                </a:lnTo>
                <a:lnTo>
                  <a:pt x="1450" y="1296"/>
                </a:lnTo>
                <a:lnTo>
                  <a:pt x="1481" y="1240"/>
                </a:lnTo>
                <a:lnTo>
                  <a:pt x="1511" y="1183"/>
                </a:lnTo>
                <a:lnTo>
                  <a:pt x="1542" y="1125"/>
                </a:lnTo>
                <a:lnTo>
                  <a:pt x="1572" y="1069"/>
                </a:lnTo>
                <a:lnTo>
                  <a:pt x="1603" y="1013"/>
                </a:lnTo>
                <a:lnTo>
                  <a:pt x="1633" y="955"/>
                </a:lnTo>
                <a:lnTo>
                  <a:pt x="1662" y="898"/>
                </a:lnTo>
                <a:lnTo>
                  <a:pt x="1674" y="879"/>
                </a:lnTo>
                <a:lnTo>
                  <a:pt x="1691" y="853"/>
                </a:lnTo>
                <a:lnTo>
                  <a:pt x="1711" y="840"/>
                </a:lnTo>
                <a:lnTo>
                  <a:pt x="1737" y="833"/>
                </a:lnTo>
                <a:lnTo>
                  <a:pt x="1797" y="818"/>
                </a:lnTo>
                <a:lnTo>
                  <a:pt x="1857" y="802"/>
                </a:lnTo>
                <a:lnTo>
                  <a:pt x="1917" y="787"/>
                </a:lnTo>
                <a:lnTo>
                  <a:pt x="1975" y="771"/>
                </a:lnTo>
                <a:lnTo>
                  <a:pt x="2035" y="755"/>
                </a:lnTo>
                <a:lnTo>
                  <a:pt x="2095" y="739"/>
                </a:lnTo>
                <a:lnTo>
                  <a:pt x="2155" y="724"/>
                </a:lnTo>
                <a:lnTo>
                  <a:pt x="2215" y="709"/>
                </a:lnTo>
                <a:lnTo>
                  <a:pt x="2242" y="702"/>
                </a:lnTo>
                <a:lnTo>
                  <a:pt x="2283" y="684"/>
                </a:lnTo>
                <a:lnTo>
                  <a:pt x="2318" y="653"/>
                </a:lnTo>
                <a:lnTo>
                  <a:pt x="2336" y="644"/>
                </a:lnTo>
                <a:lnTo>
                  <a:pt x="2366" y="644"/>
                </a:lnTo>
                <a:lnTo>
                  <a:pt x="2366" y="644"/>
                </a:lnTo>
                <a:lnTo>
                  <a:pt x="2371" y="636"/>
                </a:lnTo>
                <a:lnTo>
                  <a:pt x="2390" y="580"/>
                </a:lnTo>
                <a:lnTo>
                  <a:pt x="2396" y="572"/>
                </a:lnTo>
                <a:lnTo>
                  <a:pt x="2409" y="569"/>
                </a:lnTo>
                <a:lnTo>
                  <a:pt x="2426" y="562"/>
                </a:lnTo>
                <a:lnTo>
                  <a:pt x="2441" y="554"/>
                </a:lnTo>
                <a:lnTo>
                  <a:pt x="2461" y="531"/>
                </a:lnTo>
                <a:lnTo>
                  <a:pt x="2532" y="493"/>
                </a:lnTo>
                <a:lnTo>
                  <a:pt x="2559" y="471"/>
                </a:lnTo>
                <a:lnTo>
                  <a:pt x="2571" y="456"/>
                </a:lnTo>
                <a:lnTo>
                  <a:pt x="2584" y="434"/>
                </a:lnTo>
                <a:lnTo>
                  <a:pt x="2590" y="410"/>
                </a:lnTo>
                <a:lnTo>
                  <a:pt x="2583" y="39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
          <p:cNvSpPr>
            <a:spLocks/>
          </p:cNvSpPr>
          <p:nvPr/>
        </p:nvSpPr>
        <p:spPr bwMode="auto">
          <a:xfrm>
            <a:off x="10762831" y="5431230"/>
            <a:ext cx="1203888" cy="1266187"/>
          </a:xfrm>
          <a:custGeom>
            <a:avLst/>
            <a:gdLst>
              <a:gd name="T0" fmla="*/ 2005 w 2145"/>
              <a:gd name="T1" fmla="*/ 73 h 2256"/>
              <a:gd name="T2" fmla="*/ 1933 w 2145"/>
              <a:gd name="T3" fmla="*/ 149 h 2256"/>
              <a:gd name="T4" fmla="*/ 1907 w 2145"/>
              <a:gd name="T5" fmla="*/ 167 h 2256"/>
              <a:gd name="T6" fmla="*/ 1900 w 2145"/>
              <a:gd name="T7" fmla="*/ 207 h 2256"/>
              <a:gd name="T8" fmla="*/ 1874 w 2145"/>
              <a:gd name="T9" fmla="*/ 244 h 2256"/>
              <a:gd name="T10" fmla="*/ 1856 w 2145"/>
              <a:gd name="T11" fmla="*/ 302 h 2256"/>
              <a:gd name="T12" fmla="*/ 1836 w 2145"/>
              <a:gd name="T13" fmla="*/ 356 h 2256"/>
              <a:gd name="T14" fmla="*/ 1664 w 2145"/>
              <a:gd name="T15" fmla="*/ 504 h 2256"/>
              <a:gd name="T16" fmla="*/ 1557 w 2145"/>
              <a:gd name="T17" fmla="*/ 471 h 2256"/>
              <a:gd name="T18" fmla="*/ 1568 w 2145"/>
              <a:gd name="T19" fmla="*/ 417 h 2256"/>
              <a:gd name="T20" fmla="*/ 1582 w 2145"/>
              <a:gd name="T21" fmla="*/ 380 h 2256"/>
              <a:gd name="T22" fmla="*/ 1485 w 2145"/>
              <a:gd name="T23" fmla="*/ 347 h 2256"/>
              <a:gd name="T24" fmla="*/ 1448 w 2145"/>
              <a:gd name="T25" fmla="*/ 375 h 2256"/>
              <a:gd name="T26" fmla="*/ 1421 w 2145"/>
              <a:gd name="T27" fmla="*/ 372 h 2256"/>
              <a:gd name="T28" fmla="*/ 1379 w 2145"/>
              <a:gd name="T29" fmla="*/ 397 h 2256"/>
              <a:gd name="T30" fmla="*/ 1338 w 2145"/>
              <a:gd name="T31" fmla="*/ 388 h 2256"/>
              <a:gd name="T32" fmla="*/ 1268 w 2145"/>
              <a:gd name="T33" fmla="*/ 372 h 2256"/>
              <a:gd name="T34" fmla="*/ 1243 w 2145"/>
              <a:gd name="T35" fmla="*/ 397 h 2256"/>
              <a:gd name="T36" fmla="*/ 1196 w 2145"/>
              <a:gd name="T37" fmla="*/ 419 h 2256"/>
              <a:gd name="T38" fmla="*/ 1155 w 2145"/>
              <a:gd name="T39" fmla="*/ 418 h 2256"/>
              <a:gd name="T40" fmla="*/ 1078 w 2145"/>
              <a:gd name="T41" fmla="*/ 504 h 2256"/>
              <a:gd name="T42" fmla="*/ 998 w 2145"/>
              <a:gd name="T43" fmla="*/ 662 h 2256"/>
              <a:gd name="T44" fmla="*/ 834 w 2145"/>
              <a:gd name="T45" fmla="*/ 841 h 2256"/>
              <a:gd name="T46" fmla="*/ 759 w 2145"/>
              <a:gd name="T47" fmla="*/ 899 h 2256"/>
              <a:gd name="T48" fmla="*/ 637 w 2145"/>
              <a:gd name="T49" fmla="*/ 841 h 2256"/>
              <a:gd name="T50" fmla="*/ 586 w 2145"/>
              <a:gd name="T51" fmla="*/ 878 h 2256"/>
              <a:gd name="T52" fmla="*/ 760 w 2145"/>
              <a:gd name="T53" fmla="*/ 1038 h 2256"/>
              <a:gd name="T54" fmla="*/ 820 w 2145"/>
              <a:gd name="T55" fmla="*/ 1102 h 2256"/>
              <a:gd name="T56" fmla="*/ 791 w 2145"/>
              <a:gd name="T57" fmla="*/ 1267 h 2256"/>
              <a:gd name="T58" fmla="*/ 769 w 2145"/>
              <a:gd name="T59" fmla="*/ 1372 h 2256"/>
              <a:gd name="T60" fmla="*/ 646 w 2145"/>
              <a:gd name="T61" fmla="*/ 1307 h 2256"/>
              <a:gd name="T62" fmla="*/ 561 w 2145"/>
              <a:gd name="T63" fmla="*/ 1378 h 2256"/>
              <a:gd name="T64" fmla="*/ 348 w 2145"/>
              <a:gd name="T65" fmla="*/ 1448 h 2256"/>
              <a:gd name="T66" fmla="*/ 225 w 2145"/>
              <a:gd name="T67" fmla="*/ 1380 h 2256"/>
              <a:gd name="T68" fmla="*/ 240 w 2145"/>
              <a:gd name="T69" fmla="*/ 1542 h 2256"/>
              <a:gd name="T70" fmla="*/ 196 w 2145"/>
              <a:gd name="T71" fmla="*/ 1624 h 2256"/>
              <a:gd name="T72" fmla="*/ 187 w 2145"/>
              <a:gd name="T73" fmla="*/ 1667 h 2256"/>
              <a:gd name="T74" fmla="*/ 163 w 2145"/>
              <a:gd name="T75" fmla="*/ 1689 h 2256"/>
              <a:gd name="T76" fmla="*/ 94 w 2145"/>
              <a:gd name="T77" fmla="*/ 1687 h 2256"/>
              <a:gd name="T78" fmla="*/ 34 w 2145"/>
              <a:gd name="T79" fmla="*/ 1706 h 2256"/>
              <a:gd name="T80" fmla="*/ 8 w 2145"/>
              <a:gd name="T81" fmla="*/ 1819 h 2256"/>
              <a:gd name="T82" fmla="*/ 24 w 2145"/>
              <a:gd name="T83" fmla="*/ 1930 h 2256"/>
              <a:gd name="T84" fmla="*/ 223 w 2145"/>
              <a:gd name="T85" fmla="*/ 2155 h 2256"/>
              <a:gd name="T86" fmla="*/ 350 w 2145"/>
              <a:gd name="T87" fmla="*/ 2209 h 2256"/>
              <a:gd name="T88" fmla="*/ 528 w 2145"/>
              <a:gd name="T89" fmla="*/ 2251 h 2256"/>
              <a:gd name="T90" fmla="*/ 652 w 2145"/>
              <a:gd name="T91" fmla="*/ 2243 h 2256"/>
              <a:gd name="T92" fmla="*/ 758 w 2145"/>
              <a:gd name="T93" fmla="*/ 2147 h 2256"/>
              <a:gd name="T94" fmla="*/ 873 w 2145"/>
              <a:gd name="T95" fmla="*/ 2013 h 2256"/>
              <a:gd name="T96" fmla="*/ 1146 w 2145"/>
              <a:gd name="T97" fmla="*/ 1651 h 2256"/>
              <a:gd name="T98" fmla="*/ 1270 w 2145"/>
              <a:gd name="T99" fmla="*/ 1504 h 2256"/>
              <a:gd name="T100" fmla="*/ 1347 w 2145"/>
              <a:gd name="T101" fmla="*/ 1404 h 2256"/>
              <a:gd name="T102" fmla="*/ 1418 w 2145"/>
              <a:gd name="T103" fmla="*/ 1251 h 2256"/>
              <a:gd name="T104" fmla="*/ 1505 w 2145"/>
              <a:gd name="T105" fmla="*/ 1263 h 2256"/>
              <a:gd name="T106" fmla="*/ 1626 w 2145"/>
              <a:gd name="T107" fmla="*/ 1110 h 2256"/>
              <a:gd name="T108" fmla="*/ 1576 w 2145"/>
              <a:gd name="T109" fmla="*/ 1025 h 2256"/>
              <a:gd name="T110" fmla="*/ 1693 w 2145"/>
              <a:gd name="T111" fmla="*/ 862 h 2256"/>
              <a:gd name="T112" fmla="*/ 1735 w 2145"/>
              <a:gd name="T113" fmla="*/ 832 h 2256"/>
              <a:gd name="T114" fmla="*/ 1831 w 2145"/>
              <a:gd name="T115" fmla="*/ 662 h 2256"/>
              <a:gd name="T116" fmla="*/ 1954 w 2145"/>
              <a:gd name="T117" fmla="*/ 574 h 2256"/>
              <a:gd name="T118" fmla="*/ 2003 w 2145"/>
              <a:gd name="T119" fmla="*/ 371 h 2256"/>
              <a:gd name="T120" fmla="*/ 2118 w 2145"/>
              <a:gd name="T121" fmla="*/ 155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5" h="2256">
                <a:moveTo>
                  <a:pt x="2108" y="42"/>
                </a:moveTo>
                <a:lnTo>
                  <a:pt x="2074" y="0"/>
                </a:lnTo>
                <a:lnTo>
                  <a:pt x="2070" y="15"/>
                </a:lnTo>
                <a:lnTo>
                  <a:pt x="2005" y="73"/>
                </a:lnTo>
                <a:lnTo>
                  <a:pt x="1965" y="100"/>
                </a:lnTo>
                <a:lnTo>
                  <a:pt x="1952" y="113"/>
                </a:lnTo>
                <a:lnTo>
                  <a:pt x="1943" y="127"/>
                </a:lnTo>
                <a:lnTo>
                  <a:pt x="1933" y="149"/>
                </a:lnTo>
                <a:lnTo>
                  <a:pt x="1925" y="157"/>
                </a:lnTo>
                <a:lnTo>
                  <a:pt x="1918" y="161"/>
                </a:lnTo>
                <a:lnTo>
                  <a:pt x="1911" y="163"/>
                </a:lnTo>
                <a:lnTo>
                  <a:pt x="1907" y="167"/>
                </a:lnTo>
                <a:lnTo>
                  <a:pt x="1900" y="178"/>
                </a:lnTo>
                <a:lnTo>
                  <a:pt x="1897" y="187"/>
                </a:lnTo>
                <a:lnTo>
                  <a:pt x="1898" y="198"/>
                </a:lnTo>
                <a:lnTo>
                  <a:pt x="1900" y="207"/>
                </a:lnTo>
                <a:lnTo>
                  <a:pt x="1900" y="217"/>
                </a:lnTo>
                <a:lnTo>
                  <a:pt x="1897" y="225"/>
                </a:lnTo>
                <a:lnTo>
                  <a:pt x="1884" y="239"/>
                </a:lnTo>
                <a:lnTo>
                  <a:pt x="1874" y="244"/>
                </a:lnTo>
                <a:lnTo>
                  <a:pt x="1865" y="252"/>
                </a:lnTo>
                <a:lnTo>
                  <a:pt x="1860" y="263"/>
                </a:lnTo>
                <a:lnTo>
                  <a:pt x="1855" y="287"/>
                </a:lnTo>
                <a:lnTo>
                  <a:pt x="1856" y="302"/>
                </a:lnTo>
                <a:lnTo>
                  <a:pt x="1862" y="315"/>
                </a:lnTo>
                <a:lnTo>
                  <a:pt x="1863" y="326"/>
                </a:lnTo>
                <a:lnTo>
                  <a:pt x="1856" y="338"/>
                </a:lnTo>
                <a:lnTo>
                  <a:pt x="1836" y="356"/>
                </a:lnTo>
                <a:lnTo>
                  <a:pt x="1815" y="382"/>
                </a:lnTo>
                <a:lnTo>
                  <a:pt x="1777" y="437"/>
                </a:lnTo>
                <a:lnTo>
                  <a:pt x="1723" y="493"/>
                </a:lnTo>
                <a:lnTo>
                  <a:pt x="1664" y="504"/>
                </a:lnTo>
                <a:lnTo>
                  <a:pt x="1616" y="500"/>
                </a:lnTo>
                <a:lnTo>
                  <a:pt x="1569" y="488"/>
                </a:lnTo>
                <a:lnTo>
                  <a:pt x="1560" y="481"/>
                </a:lnTo>
                <a:lnTo>
                  <a:pt x="1557" y="471"/>
                </a:lnTo>
                <a:lnTo>
                  <a:pt x="1559" y="460"/>
                </a:lnTo>
                <a:lnTo>
                  <a:pt x="1564" y="448"/>
                </a:lnTo>
                <a:lnTo>
                  <a:pt x="1566" y="435"/>
                </a:lnTo>
                <a:lnTo>
                  <a:pt x="1568" y="417"/>
                </a:lnTo>
                <a:lnTo>
                  <a:pt x="1569" y="410"/>
                </a:lnTo>
                <a:lnTo>
                  <a:pt x="1577" y="399"/>
                </a:lnTo>
                <a:lnTo>
                  <a:pt x="1581" y="390"/>
                </a:lnTo>
                <a:lnTo>
                  <a:pt x="1582" y="380"/>
                </a:lnTo>
                <a:lnTo>
                  <a:pt x="1587" y="357"/>
                </a:lnTo>
                <a:lnTo>
                  <a:pt x="1593" y="346"/>
                </a:lnTo>
                <a:lnTo>
                  <a:pt x="1492" y="346"/>
                </a:lnTo>
                <a:lnTo>
                  <a:pt x="1485" y="347"/>
                </a:lnTo>
                <a:lnTo>
                  <a:pt x="1477" y="350"/>
                </a:lnTo>
                <a:lnTo>
                  <a:pt x="1470" y="358"/>
                </a:lnTo>
                <a:lnTo>
                  <a:pt x="1459" y="364"/>
                </a:lnTo>
                <a:lnTo>
                  <a:pt x="1448" y="375"/>
                </a:lnTo>
                <a:lnTo>
                  <a:pt x="1448" y="392"/>
                </a:lnTo>
                <a:lnTo>
                  <a:pt x="1429" y="383"/>
                </a:lnTo>
                <a:lnTo>
                  <a:pt x="1426" y="379"/>
                </a:lnTo>
                <a:lnTo>
                  <a:pt x="1421" y="372"/>
                </a:lnTo>
                <a:lnTo>
                  <a:pt x="1412" y="370"/>
                </a:lnTo>
                <a:lnTo>
                  <a:pt x="1401" y="372"/>
                </a:lnTo>
                <a:lnTo>
                  <a:pt x="1386" y="387"/>
                </a:lnTo>
                <a:lnTo>
                  <a:pt x="1379" y="397"/>
                </a:lnTo>
                <a:lnTo>
                  <a:pt x="1372" y="405"/>
                </a:lnTo>
                <a:lnTo>
                  <a:pt x="1367" y="407"/>
                </a:lnTo>
                <a:lnTo>
                  <a:pt x="1352" y="396"/>
                </a:lnTo>
                <a:lnTo>
                  <a:pt x="1338" y="388"/>
                </a:lnTo>
                <a:lnTo>
                  <a:pt x="1317" y="374"/>
                </a:lnTo>
                <a:lnTo>
                  <a:pt x="1307" y="369"/>
                </a:lnTo>
                <a:lnTo>
                  <a:pt x="1297" y="367"/>
                </a:lnTo>
                <a:lnTo>
                  <a:pt x="1268" y="372"/>
                </a:lnTo>
                <a:lnTo>
                  <a:pt x="1262" y="374"/>
                </a:lnTo>
                <a:lnTo>
                  <a:pt x="1256" y="379"/>
                </a:lnTo>
                <a:lnTo>
                  <a:pt x="1248" y="389"/>
                </a:lnTo>
                <a:lnTo>
                  <a:pt x="1243" y="397"/>
                </a:lnTo>
                <a:lnTo>
                  <a:pt x="1236" y="402"/>
                </a:lnTo>
                <a:lnTo>
                  <a:pt x="1216" y="407"/>
                </a:lnTo>
                <a:lnTo>
                  <a:pt x="1207" y="411"/>
                </a:lnTo>
                <a:lnTo>
                  <a:pt x="1196" y="419"/>
                </a:lnTo>
                <a:lnTo>
                  <a:pt x="1184" y="423"/>
                </a:lnTo>
                <a:lnTo>
                  <a:pt x="1176" y="423"/>
                </a:lnTo>
                <a:lnTo>
                  <a:pt x="1166" y="419"/>
                </a:lnTo>
                <a:lnTo>
                  <a:pt x="1155" y="418"/>
                </a:lnTo>
                <a:lnTo>
                  <a:pt x="1143" y="420"/>
                </a:lnTo>
                <a:lnTo>
                  <a:pt x="1129" y="434"/>
                </a:lnTo>
                <a:lnTo>
                  <a:pt x="1108" y="465"/>
                </a:lnTo>
                <a:lnTo>
                  <a:pt x="1078" y="504"/>
                </a:lnTo>
                <a:lnTo>
                  <a:pt x="1050" y="550"/>
                </a:lnTo>
                <a:lnTo>
                  <a:pt x="1027" y="598"/>
                </a:lnTo>
                <a:lnTo>
                  <a:pt x="1024" y="637"/>
                </a:lnTo>
                <a:lnTo>
                  <a:pt x="998" y="662"/>
                </a:lnTo>
                <a:lnTo>
                  <a:pt x="991" y="696"/>
                </a:lnTo>
                <a:lnTo>
                  <a:pt x="972" y="719"/>
                </a:lnTo>
                <a:lnTo>
                  <a:pt x="872" y="800"/>
                </a:lnTo>
                <a:lnTo>
                  <a:pt x="834" y="841"/>
                </a:lnTo>
                <a:lnTo>
                  <a:pt x="811" y="887"/>
                </a:lnTo>
                <a:lnTo>
                  <a:pt x="802" y="898"/>
                </a:lnTo>
                <a:lnTo>
                  <a:pt x="788" y="902"/>
                </a:lnTo>
                <a:lnTo>
                  <a:pt x="759" y="899"/>
                </a:lnTo>
                <a:lnTo>
                  <a:pt x="679" y="871"/>
                </a:lnTo>
                <a:lnTo>
                  <a:pt x="659" y="860"/>
                </a:lnTo>
                <a:lnTo>
                  <a:pt x="645" y="850"/>
                </a:lnTo>
                <a:lnTo>
                  <a:pt x="637" y="841"/>
                </a:lnTo>
                <a:lnTo>
                  <a:pt x="623" y="838"/>
                </a:lnTo>
                <a:lnTo>
                  <a:pt x="610" y="840"/>
                </a:lnTo>
                <a:lnTo>
                  <a:pt x="580" y="860"/>
                </a:lnTo>
                <a:lnTo>
                  <a:pt x="586" y="878"/>
                </a:lnTo>
                <a:lnTo>
                  <a:pt x="694" y="972"/>
                </a:lnTo>
                <a:lnTo>
                  <a:pt x="721" y="995"/>
                </a:lnTo>
                <a:lnTo>
                  <a:pt x="748" y="1027"/>
                </a:lnTo>
                <a:lnTo>
                  <a:pt x="760" y="1038"/>
                </a:lnTo>
                <a:lnTo>
                  <a:pt x="777" y="1045"/>
                </a:lnTo>
                <a:lnTo>
                  <a:pt x="795" y="1059"/>
                </a:lnTo>
                <a:lnTo>
                  <a:pt x="809" y="1073"/>
                </a:lnTo>
                <a:lnTo>
                  <a:pt x="820" y="1102"/>
                </a:lnTo>
                <a:lnTo>
                  <a:pt x="834" y="1125"/>
                </a:lnTo>
                <a:lnTo>
                  <a:pt x="812" y="1198"/>
                </a:lnTo>
                <a:lnTo>
                  <a:pt x="793" y="1237"/>
                </a:lnTo>
                <a:lnTo>
                  <a:pt x="791" y="1267"/>
                </a:lnTo>
                <a:lnTo>
                  <a:pt x="819" y="1324"/>
                </a:lnTo>
                <a:lnTo>
                  <a:pt x="795" y="1338"/>
                </a:lnTo>
                <a:lnTo>
                  <a:pt x="783" y="1350"/>
                </a:lnTo>
                <a:lnTo>
                  <a:pt x="769" y="1372"/>
                </a:lnTo>
                <a:lnTo>
                  <a:pt x="736" y="1373"/>
                </a:lnTo>
                <a:lnTo>
                  <a:pt x="716" y="1363"/>
                </a:lnTo>
                <a:lnTo>
                  <a:pt x="683" y="1333"/>
                </a:lnTo>
                <a:lnTo>
                  <a:pt x="646" y="1307"/>
                </a:lnTo>
                <a:lnTo>
                  <a:pt x="633" y="1312"/>
                </a:lnTo>
                <a:lnTo>
                  <a:pt x="608" y="1340"/>
                </a:lnTo>
                <a:lnTo>
                  <a:pt x="584" y="1362"/>
                </a:lnTo>
                <a:lnTo>
                  <a:pt x="561" y="1378"/>
                </a:lnTo>
                <a:lnTo>
                  <a:pt x="487" y="1416"/>
                </a:lnTo>
                <a:lnTo>
                  <a:pt x="454" y="1428"/>
                </a:lnTo>
                <a:lnTo>
                  <a:pt x="373" y="1450"/>
                </a:lnTo>
                <a:lnTo>
                  <a:pt x="348" y="1448"/>
                </a:lnTo>
                <a:lnTo>
                  <a:pt x="329" y="1444"/>
                </a:lnTo>
                <a:lnTo>
                  <a:pt x="272" y="1401"/>
                </a:lnTo>
                <a:lnTo>
                  <a:pt x="257" y="1386"/>
                </a:lnTo>
                <a:lnTo>
                  <a:pt x="225" y="1380"/>
                </a:lnTo>
                <a:lnTo>
                  <a:pt x="211" y="1434"/>
                </a:lnTo>
                <a:lnTo>
                  <a:pt x="249" y="1515"/>
                </a:lnTo>
                <a:lnTo>
                  <a:pt x="248" y="1531"/>
                </a:lnTo>
                <a:lnTo>
                  <a:pt x="240" y="1542"/>
                </a:lnTo>
                <a:lnTo>
                  <a:pt x="236" y="1552"/>
                </a:lnTo>
                <a:lnTo>
                  <a:pt x="222" y="1592"/>
                </a:lnTo>
                <a:lnTo>
                  <a:pt x="208" y="1618"/>
                </a:lnTo>
                <a:lnTo>
                  <a:pt x="196" y="1624"/>
                </a:lnTo>
                <a:lnTo>
                  <a:pt x="182" y="1641"/>
                </a:lnTo>
                <a:lnTo>
                  <a:pt x="182" y="1648"/>
                </a:lnTo>
                <a:lnTo>
                  <a:pt x="183" y="1659"/>
                </a:lnTo>
                <a:lnTo>
                  <a:pt x="187" y="1667"/>
                </a:lnTo>
                <a:lnTo>
                  <a:pt x="187" y="1673"/>
                </a:lnTo>
                <a:lnTo>
                  <a:pt x="184" y="1679"/>
                </a:lnTo>
                <a:lnTo>
                  <a:pt x="176" y="1685"/>
                </a:lnTo>
                <a:lnTo>
                  <a:pt x="163" y="1689"/>
                </a:lnTo>
                <a:lnTo>
                  <a:pt x="147" y="1693"/>
                </a:lnTo>
                <a:lnTo>
                  <a:pt x="128" y="1689"/>
                </a:lnTo>
                <a:lnTo>
                  <a:pt x="110" y="1689"/>
                </a:lnTo>
                <a:lnTo>
                  <a:pt x="94" y="1687"/>
                </a:lnTo>
                <a:lnTo>
                  <a:pt x="82" y="1680"/>
                </a:lnTo>
                <a:lnTo>
                  <a:pt x="65" y="1676"/>
                </a:lnTo>
                <a:lnTo>
                  <a:pt x="50" y="1683"/>
                </a:lnTo>
                <a:lnTo>
                  <a:pt x="34" y="1706"/>
                </a:lnTo>
                <a:lnTo>
                  <a:pt x="35" y="1752"/>
                </a:lnTo>
                <a:lnTo>
                  <a:pt x="39" y="1783"/>
                </a:lnTo>
                <a:lnTo>
                  <a:pt x="36" y="1793"/>
                </a:lnTo>
                <a:lnTo>
                  <a:pt x="8" y="1819"/>
                </a:lnTo>
                <a:lnTo>
                  <a:pt x="0" y="1836"/>
                </a:lnTo>
                <a:lnTo>
                  <a:pt x="0" y="1850"/>
                </a:lnTo>
                <a:lnTo>
                  <a:pt x="2" y="1892"/>
                </a:lnTo>
                <a:lnTo>
                  <a:pt x="24" y="1930"/>
                </a:lnTo>
                <a:lnTo>
                  <a:pt x="99" y="1987"/>
                </a:lnTo>
                <a:lnTo>
                  <a:pt x="150" y="2056"/>
                </a:lnTo>
                <a:lnTo>
                  <a:pt x="196" y="2129"/>
                </a:lnTo>
                <a:lnTo>
                  <a:pt x="223" y="2155"/>
                </a:lnTo>
                <a:lnTo>
                  <a:pt x="258" y="2176"/>
                </a:lnTo>
                <a:lnTo>
                  <a:pt x="309" y="2191"/>
                </a:lnTo>
                <a:lnTo>
                  <a:pt x="335" y="2199"/>
                </a:lnTo>
                <a:lnTo>
                  <a:pt x="350" y="2209"/>
                </a:lnTo>
                <a:lnTo>
                  <a:pt x="388" y="2221"/>
                </a:lnTo>
                <a:lnTo>
                  <a:pt x="426" y="2222"/>
                </a:lnTo>
                <a:lnTo>
                  <a:pt x="463" y="2240"/>
                </a:lnTo>
                <a:lnTo>
                  <a:pt x="528" y="2251"/>
                </a:lnTo>
                <a:lnTo>
                  <a:pt x="580" y="2253"/>
                </a:lnTo>
                <a:lnTo>
                  <a:pt x="605" y="2256"/>
                </a:lnTo>
                <a:lnTo>
                  <a:pt x="631" y="2252"/>
                </a:lnTo>
                <a:lnTo>
                  <a:pt x="652" y="2243"/>
                </a:lnTo>
                <a:lnTo>
                  <a:pt x="670" y="2225"/>
                </a:lnTo>
                <a:lnTo>
                  <a:pt x="687" y="2204"/>
                </a:lnTo>
                <a:lnTo>
                  <a:pt x="705" y="2185"/>
                </a:lnTo>
                <a:lnTo>
                  <a:pt x="758" y="2147"/>
                </a:lnTo>
                <a:lnTo>
                  <a:pt x="773" y="2133"/>
                </a:lnTo>
                <a:lnTo>
                  <a:pt x="788" y="2108"/>
                </a:lnTo>
                <a:lnTo>
                  <a:pt x="807" y="2085"/>
                </a:lnTo>
                <a:lnTo>
                  <a:pt x="873" y="2013"/>
                </a:lnTo>
                <a:lnTo>
                  <a:pt x="923" y="1944"/>
                </a:lnTo>
                <a:lnTo>
                  <a:pt x="992" y="1844"/>
                </a:lnTo>
                <a:lnTo>
                  <a:pt x="1069" y="1774"/>
                </a:lnTo>
                <a:lnTo>
                  <a:pt x="1146" y="1651"/>
                </a:lnTo>
                <a:lnTo>
                  <a:pt x="1177" y="1598"/>
                </a:lnTo>
                <a:lnTo>
                  <a:pt x="1201" y="1556"/>
                </a:lnTo>
                <a:lnTo>
                  <a:pt x="1222" y="1538"/>
                </a:lnTo>
                <a:lnTo>
                  <a:pt x="1270" y="1504"/>
                </a:lnTo>
                <a:lnTo>
                  <a:pt x="1280" y="1498"/>
                </a:lnTo>
                <a:lnTo>
                  <a:pt x="1318" y="1456"/>
                </a:lnTo>
                <a:lnTo>
                  <a:pt x="1332" y="1434"/>
                </a:lnTo>
                <a:lnTo>
                  <a:pt x="1347" y="1404"/>
                </a:lnTo>
                <a:lnTo>
                  <a:pt x="1379" y="1289"/>
                </a:lnTo>
                <a:lnTo>
                  <a:pt x="1394" y="1267"/>
                </a:lnTo>
                <a:lnTo>
                  <a:pt x="1407" y="1253"/>
                </a:lnTo>
                <a:lnTo>
                  <a:pt x="1418" y="1251"/>
                </a:lnTo>
                <a:lnTo>
                  <a:pt x="1430" y="1253"/>
                </a:lnTo>
                <a:lnTo>
                  <a:pt x="1460" y="1270"/>
                </a:lnTo>
                <a:lnTo>
                  <a:pt x="1471" y="1273"/>
                </a:lnTo>
                <a:lnTo>
                  <a:pt x="1505" y="1263"/>
                </a:lnTo>
                <a:lnTo>
                  <a:pt x="1592" y="1197"/>
                </a:lnTo>
                <a:lnTo>
                  <a:pt x="1627" y="1157"/>
                </a:lnTo>
                <a:lnTo>
                  <a:pt x="1634" y="1140"/>
                </a:lnTo>
                <a:lnTo>
                  <a:pt x="1626" y="1110"/>
                </a:lnTo>
                <a:lnTo>
                  <a:pt x="1603" y="1085"/>
                </a:lnTo>
                <a:lnTo>
                  <a:pt x="1579" y="1069"/>
                </a:lnTo>
                <a:lnTo>
                  <a:pt x="1570" y="1044"/>
                </a:lnTo>
                <a:lnTo>
                  <a:pt x="1576" y="1025"/>
                </a:lnTo>
                <a:lnTo>
                  <a:pt x="1588" y="993"/>
                </a:lnTo>
                <a:lnTo>
                  <a:pt x="1609" y="956"/>
                </a:lnTo>
                <a:lnTo>
                  <a:pt x="1653" y="898"/>
                </a:lnTo>
                <a:lnTo>
                  <a:pt x="1693" y="862"/>
                </a:lnTo>
                <a:lnTo>
                  <a:pt x="1708" y="847"/>
                </a:lnTo>
                <a:lnTo>
                  <a:pt x="1717" y="843"/>
                </a:lnTo>
                <a:lnTo>
                  <a:pt x="1734" y="838"/>
                </a:lnTo>
                <a:lnTo>
                  <a:pt x="1735" y="832"/>
                </a:lnTo>
                <a:lnTo>
                  <a:pt x="1762" y="754"/>
                </a:lnTo>
                <a:lnTo>
                  <a:pt x="1797" y="693"/>
                </a:lnTo>
                <a:lnTo>
                  <a:pt x="1809" y="679"/>
                </a:lnTo>
                <a:lnTo>
                  <a:pt x="1831" y="662"/>
                </a:lnTo>
                <a:lnTo>
                  <a:pt x="1862" y="648"/>
                </a:lnTo>
                <a:lnTo>
                  <a:pt x="1887" y="622"/>
                </a:lnTo>
                <a:lnTo>
                  <a:pt x="1935" y="590"/>
                </a:lnTo>
                <a:lnTo>
                  <a:pt x="1954" y="574"/>
                </a:lnTo>
                <a:lnTo>
                  <a:pt x="1984" y="523"/>
                </a:lnTo>
                <a:lnTo>
                  <a:pt x="1994" y="491"/>
                </a:lnTo>
                <a:lnTo>
                  <a:pt x="2000" y="455"/>
                </a:lnTo>
                <a:lnTo>
                  <a:pt x="2003" y="371"/>
                </a:lnTo>
                <a:lnTo>
                  <a:pt x="2009" y="329"/>
                </a:lnTo>
                <a:lnTo>
                  <a:pt x="2021" y="294"/>
                </a:lnTo>
                <a:lnTo>
                  <a:pt x="2096" y="193"/>
                </a:lnTo>
                <a:lnTo>
                  <a:pt x="2118" y="155"/>
                </a:lnTo>
                <a:lnTo>
                  <a:pt x="2141" y="100"/>
                </a:lnTo>
                <a:lnTo>
                  <a:pt x="2145" y="70"/>
                </a:lnTo>
                <a:lnTo>
                  <a:pt x="2108" y="4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36"/>
          <p:cNvSpPr>
            <a:spLocks/>
          </p:cNvSpPr>
          <p:nvPr/>
        </p:nvSpPr>
        <p:spPr bwMode="auto">
          <a:xfrm>
            <a:off x="12434804" y="5927939"/>
            <a:ext cx="2103016" cy="1281341"/>
          </a:xfrm>
          <a:custGeom>
            <a:avLst/>
            <a:gdLst>
              <a:gd name="T0" fmla="*/ 3619 w 3748"/>
              <a:gd name="T1" fmla="*/ 643 h 2284"/>
              <a:gd name="T2" fmla="*/ 3514 w 3748"/>
              <a:gd name="T3" fmla="*/ 662 h 2284"/>
              <a:gd name="T4" fmla="*/ 3442 w 3748"/>
              <a:gd name="T5" fmla="*/ 687 h 2284"/>
              <a:gd name="T6" fmla="*/ 3277 w 3748"/>
              <a:gd name="T7" fmla="*/ 667 h 2284"/>
              <a:gd name="T8" fmla="*/ 3109 w 3748"/>
              <a:gd name="T9" fmla="*/ 588 h 2284"/>
              <a:gd name="T10" fmla="*/ 2816 w 3748"/>
              <a:gd name="T11" fmla="*/ 309 h 2284"/>
              <a:gd name="T12" fmla="*/ 3054 w 3748"/>
              <a:gd name="T13" fmla="*/ 44 h 2284"/>
              <a:gd name="T14" fmla="*/ 2993 w 3748"/>
              <a:gd name="T15" fmla="*/ 125 h 2284"/>
              <a:gd name="T16" fmla="*/ 2915 w 3748"/>
              <a:gd name="T17" fmla="*/ 115 h 2284"/>
              <a:gd name="T18" fmla="*/ 2822 w 3748"/>
              <a:gd name="T19" fmla="*/ 48 h 2284"/>
              <a:gd name="T20" fmla="*/ 2752 w 3748"/>
              <a:gd name="T21" fmla="*/ 53 h 2284"/>
              <a:gd name="T22" fmla="*/ 2737 w 3748"/>
              <a:gd name="T23" fmla="*/ 52 h 2284"/>
              <a:gd name="T24" fmla="*/ 2594 w 3748"/>
              <a:gd name="T25" fmla="*/ 42 h 2284"/>
              <a:gd name="T26" fmla="*/ 2472 w 3748"/>
              <a:gd name="T27" fmla="*/ 40 h 2284"/>
              <a:gd name="T28" fmla="*/ 2397 w 3748"/>
              <a:gd name="T29" fmla="*/ 46 h 2284"/>
              <a:gd name="T30" fmla="*/ 2316 w 3748"/>
              <a:gd name="T31" fmla="*/ 52 h 2284"/>
              <a:gd name="T32" fmla="*/ 2152 w 3748"/>
              <a:gd name="T33" fmla="*/ 51 h 2284"/>
              <a:gd name="T34" fmla="*/ 2048 w 3748"/>
              <a:gd name="T35" fmla="*/ 51 h 2284"/>
              <a:gd name="T36" fmla="*/ 1951 w 3748"/>
              <a:gd name="T37" fmla="*/ 90 h 2284"/>
              <a:gd name="T38" fmla="*/ 1767 w 3748"/>
              <a:gd name="T39" fmla="*/ 96 h 2284"/>
              <a:gd name="T40" fmla="*/ 1688 w 3748"/>
              <a:gd name="T41" fmla="*/ 89 h 2284"/>
              <a:gd name="T42" fmla="*/ 1505 w 3748"/>
              <a:gd name="T43" fmla="*/ 73 h 2284"/>
              <a:gd name="T44" fmla="*/ 1450 w 3748"/>
              <a:gd name="T45" fmla="*/ 160 h 2284"/>
              <a:gd name="T46" fmla="*/ 1389 w 3748"/>
              <a:gd name="T47" fmla="*/ 192 h 2284"/>
              <a:gd name="T48" fmla="*/ 1184 w 3748"/>
              <a:gd name="T49" fmla="*/ 245 h 2284"/>
              <a:gd name="T50" fmla="*/ 1154 w 3748"/>
              <a:gd name="T51" fmla="*/ 258 h 2284"/>
              <a:gd name="T52" fmla="*/ 1110 w 3748"/>
              <a:gd name="T53" fmla="*/ 325 h 2284"/>
              <a:gd name="T54" fmla="*/ 1022 w 3748"/>
              <a:gd name="T55" fmla="*/ 297 h 2284"/>
              <a:gd name="T56" fmla="*/ 889 w 3748"/>
              <a:gd name="T57" fmla="*/ 308 h 2284"/>
              <a:gd name="T58" fmla="*/ 761 w 3748"/>
              <a:gd name="T59" fmla="*/ 437 h 2284"/>
              <a:gd name="T60" fmla="*/ 649 w 3748"/>
              <a:gd name="T61" fmla="*/ 497 h 2284"/>
              <a:gd name="T62" fmla="*/ 555 w 3748"/>
              <a:gd name="T63" fmla="*/ 525 h 2284"/>
              <a:gd name="T64" fmla="*/ 485 w 3748"/>
              <a:gd name="T65" fmla="*/ 534 h 2284"/>
              <a:gd name="T66" fmla="*/ 364 w 3748"/>
              <a:gd name="T67" fmla="*/ 569 h 2284"/>
              <a:gd name="T68" fmla="*/ 312 w 3748"/>
              <a:gd name="T69" fmla="*/ 569 h 2284"/>
              <a:gd name="T70" fmla="*/ 247 w 3748"/>
              <a:gd name="T71" fmla="*/ 584 h 2284"/>
              <a:gd name="T72" fmla="*/ 201 w 3748"/>
              <a:gd name="T73" fmla="*/ 559 h 2284"/>
              <a:gd name="T74" fmla="*/ 85 w 3748"/>
              <a:gd name="T75" fmla="*/ 547 h 2284"/>
              <a:gd name="T76" fmla="*/ 51 w 3748"/>
              <a:gd name="T77" fmla="*/ 577 h 2284"/>
              <a:gd name="T78" fmla="*/ 8 w 3748"/>
              <a:gd name="T79" fmla="*/ 1333 h 2284"/>
              <a:gd name="T80" fmla="*/ 247 w 3748"/>
              <a:gd name="T81" fmla="*/ 1666 h 2284"/>
              <a:gd name="T82" fmla="*/ 491 w 3748"/>
              <a:gd name="T83" fmla="*/ 1944 h 2284"/>
              <a:gd name="T84" fmla="*/ 666 w 3748"/>
              <a:gd name="T85" fmla="*/ 2002 h 2284"/>
              <a:gd name="T86" fmla="*/ 805 w 3748"/>
              <a:gd name="T87" fmla="*/ 1867 h 2284"/>
              <a:gd name="T88" fmla="*/ 848 w 3748"/>
              <a:gd name="T89" fmla="*/ 1759 h 2284"/>
              <a:gd name="T90" fmla="*/ 952 w 3748"/>
              <a:gd name="T91" fmla="*/ 1751 h 2284"/>
              <a:gd name="T92" fmla="*/ 1210 w 3748"/>
              <a:gd name="T93" fmla="*/ 1848 h 2284"/>
              <a:gd name="T94" fmla="*/ 1323 w 3748"/>
              <a:gd name="T95" fmla="*/ 2004 h 2284"/>
              <a:gd name="T96" fmla="*/ 1395 w 3748"/>
              <a:gd name="T97" fmla="*/ 2081 h 2284"/>
              <a:gd name="T98" fmla="*/ 1532 w 3748"/>
              <a:gd name="T99" fmla="*/ 2214 h 2284"/>
              <a:gd name="T100" fmla="*/ 1860 w 3748"/>
              <a:gd name="T101" fmla="*/ 2084 h 2284"/>
              <a:gd name="T102" fmla="*/ 2015 w 3748"/>
              <a:gd name="T103" fmla="*/ 1962 h 2284"/>
              <a:gd name="T104" fmla="*/ 2127 w 3748"/>
              <a:gd name="T105" fmla="*/ 1826 h 2284"/>
              <a:gd name="T106" fmla="*/ 2172 w 3748"/>
              <a:gd name="T107" fmla="*/ 1780 h 2284"/>
              <a:gd name="T108" fmla="*/ 2198 w 3748"/>
              <a:gd name="T109" fmla="*/ 1790 h 2284"/>
              <a:gd name="T110" fmla="*/ 2171 w 3748"/>
              <a:gd name="T111" fmla="*/ 1657 h 2284"/>
              <a:gd name="T112" fmla="*/ 2317 w 3748"/>
              <a:gd name="T113" fmla="*/ 1309 h 2284"/>
              <a:gd name="T114" fmla="*/ 2473 w 3748"/>
              <a:gd name="T115" fmla="*/ 1244 h 2284"/>
              <a:gd name="T116" fmla="*/ 2814 w 3748"/>
              <a:gd name="T117" fmla="*/ 1010 h 2284"/>
              <a:gd name="T118" fmla="*/ 3015 w 3748"/>
              <a:gd name="T119" fmla="*/ 1019 h 2284"/>
              <a:gd name="T120" fmla="*/ 3246 w 3748"/>
              <a:gd name="T121" fmla="*/ 966 h 2284"/>
              <a:gd name="T122" fmla="*/ 3432 w 3748"/>
              <a:gd name="T123" fmla="*/ 909 h 2284"/>
              <a:gd name="T124" fmla="*/ 3708 w 3748"/>
              <a:gd name="T125" fmla="*/ 746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8" h="2284">
                <a:moveTo>
                  <a:pt x="3747" y="699"/>
                </a:moveTo>
                <a:lnTo>
                  <a:pt x="3742" y="692"/>
                </a:lnTo>
                <a:lnTo>
                  <a:pt x="3722" y="670"/>
                </a:lnTo>
                <a:lnTo>
                  <a:pt x="3704" y="640"/>
                </a:lnTo>
                <a:lnTo>
                  <a:pt x="3689" y="630"/>
                </a:lnTo>
                <a:lnTo>
                  <a:pt x="3678" y="630"/>
                </a:lnTo>
                <a:lnTo>
                  <a:pt x="3665" y="639"/>
                </a:lnTo>
                <a:lnTo>
                  <a:pt x="3650" y="644"/>
                </a:lnTo>
                <a:lnTo>
                  <a:pt x="3619" y="643"/>
                </a:lnTo>
                <a:lnTo>
                  <a:pt x="3607" y="645"/>
                </a:lnTo>
                <a:lnTo>
                  <a:pt x="3604" y="649"/>
                </a:lnTo>
                <a:lnTo>
                  <a:pt x="3603" y="655"/>
                </a:lnTo>
                <a:lnTo>
                  <a:pt x="3597" y="657"/>
                </a:lnTo>
                <a:lnTo>
                  <a:pt x="3589" y="656"/>
                </a:lnTo>
                <a:lnTo>
                  <a:pt x="3579" y="657"/>
                </a:lnTo>
                <a:lnTo>
                  <a:pt x="3548" y="666"/>
                </a:lnTo>
                <a:lnTo>
                  <a:pt x="3524" y="666"/>
                </a:lnTo>
                <a:lnTo>
                  <a:pt x="3514" y="662"/>
                </a:lnTo>
                <a:lnTo>
                  <a:pt x="3507" y="656"/>
                </a:lnTo>
                <a:lnTo>
                  <a:pt x="3501" y="652"/>
                </a:lnTo>
                <a:lnTo>
                  <a:pt x="3487" y="653"/>
                </a:lnTo>
                <a:lnTo>
                  <a:pt x="3469" y="660"/>
                </a:lnTo>
                <a:lnTo>
                  <a:pt x="3452" y="660"/>
                </a:lnTo>
                <a:lnTo>
                  <a:pt x="3445" y="662"/>
                </a:lnTo>
                <a:lnTo>
                  <a:pt x="3444" y="669"/>
                </a:lnTo>
                <a:lnTo>
                  <a:pt x="3445" y="678"/>
                </a:lnTo>
                <a:lnTo>
                  <a:pt x="3442" y="687"/>
                </a:lnTo>
                <a:lnTo>
                  <a:pt x="3432" y="692"/>
                </a:lnTo>
                <a:lnTo>
                  <a:pt x="3418" y="687"/>
                </a:lnTo>
                <a:lnTo>
                  <a:pt x="3394" y="672"/>
                </a:lnTo>
                <a:lnTo>
                  <a:pt x="3382" y="672"/>
                </a:lnTo>
                <a:lnTo>
                  <a:pt x="3327" y="654"/>
                </a:lnTo>
                <a:lnTo>
                  <a:pt x="3312" y="654"/>
                </a:lnTo>
                <a:lnTo>
                  <a:pt x="3298" y="657"/>
                </a:lnTo>
                <a:lnTo>
                  <a:pt x="3285" y="662"/>
                </a:lnTo>
                <a:lnTo>
                  <a:pt x="3277" y="667"/>
                </a:lnTo>
                <a:lnTo>
                  <a:pt x="3240" y="673"/>
                </a:lnTo>
                <a:lnTo>
                  <a:pt x="3238" y="653"/>
                </a:lnTo>
                <a:lnTo>
                  <a:pt x="3229" y="641"/>
                </a:lnTo>
                <a:lnTo>
                  <a:pt x="3220" y="637"/>
                </a:lnTo>
                <a:lnTo>
                  <a:pt x="3213" y="636"/>
                </a:lnTo>
                <a:lnTo>
                  <a:pt x="3192" y="630"/>
                </a:lnTo>
                <a:lnTo>
                  <a:pt x="3140" y="615"/>
                </a:lnTo>
                <a:lnTo>
                  <a:pt x="3121" y="602"/>
                </a:lnTo>
                <a:lnTo>
                  <a:pt x="3109" y="588"/>
                </a:lnTo>
                <a:lnTo>
                  <a:pt x="3095" y="558"/>
                </a:lnTo>
                <a:lnTo>
                  <a:pt x="3053" y="477"/>
                </a:lnTo>
                <a:lnTo>
                  <a:pt x="3004" y="405"/>
                </a:lnTo>
                <a:lnTo>
                  <a:pt x="2981" y="384"/>
                </a:lnTo>
                <a:lnTo>
                  <a:pt x="2959" y="370"/>
                </a:lnTo>
                <a:lnTo>
                  <a:pt x="2935" y="364"/>
                </a:lnTo>
                <a:lnTo>
                  <a:pt x="2883" y="338"/>
                </a:lnTo>
                <a:lnTo>
                  <a:pt x="2826" y="318"/>
                </a:lnTo>
                <a:lnTo>
                  <a:pt x="2816" y="309"/>
                </a:lnTo>
                <a:lnTo>
                  <a:pt x="2817" y="300"/>
                </a:lnTo>
                <a:lnTo>
                  <a:pt x="2830" y="290"/>
                </a:lnTo>
                <a:lnTo>
                  <a:pt x="3233" y="123"/>
                </a:lnTo>
                <a:lnTo>
                  <a:pt x="3138" y="64"/>
                </a:lnTo>
                <a:lnTo>
                  <a:pt x="3121" y="61"/>
                </a:lnTo>
                <a:lnTo>
                  <a:pt x="3100" y="61"/>
                </a:lnTo>
                <a:lnTo>
                  <a:pt x="3088" y="73"/>
                </a:lnTo>
                <a:lnTo>
                  <a:pt x="3079" y="74"/>
                </a:lnTo>
                <a:lnTo>
                  <a:pt x="3054" y="44"/>
                </a:lnTo>
                <a:lnTo>
                  <a:pt x="3045" y="36"/>
                </a:lnTo>
                <a:lnTo>
                  <a:pt x="3034" y="36"/>
                </a:lnTo>
                <a:lnTo>
                  <a:pt x="3032" y="43"/>
                </a:lnTo>
                <a:lnTo>
                  <a:pt x="3033" y="51"/>
                </a:lnTo>
                <a:lnTo>
                  <a:pt x="3040" y="62"/>
                </a:lnTo>
                <a:lnTo>
                  <a:pt x="3043" y="73"/>
                </a:lnTo>
                <a:lnTo>
                  <a:pt x="3043" y="83"/>
                </a:lnTo>
                <a:lnTo>
                  <a:pt x="3036" y="92"/>
                </a:lnTo>
                <a:lnTo>
                  <a:pt x="2993" y="125"/>
                </a:lnTo>
                <a:lnTo>
                  <a:pt x="2988" y="124"/>
                </a:lnTo>
                <a:lnTo>
                  <a:pt x="2985" y="113"/>
                </a:lnTo>
                <a:lnTo>
                  <a:pt x="2984" y="101"/>
                </a:lnTo>
                <a:lnTo>
                  <a:pt x="2980" y="94"/>
                </a:lnTo>
                <a:lnTo>
                  <a:pt x="2972" y="91"/>
                </a:lnTo>
                <a:lnTo>
                  <a:pt x="2961" y="95"/>
                </a:lnTo>
                <a:lnTo>
                  <a:pt x="2947" y="105"/>
                </a:lnTo>
                <a:lnTo>
                  <a:pt x="2932" y="112"/>
                </a:lnTo>
                <a:lnTo>
                  <a:pt x="2915" y="115"/>
                </a:lnTo>
                <a:lnTo>
                  <a:pt x="2905" y="110"/>
                </a:lnTo>
                <a:lnTo>
                  <a:pt x="2894" y="88"/>
                </a:lnTo>
                <a:lnTo>
                  <a:pt x="2878" y="78"/>
                </a:lnTo>
                <a:lnTo>
                  <a:pt x="2862" y="78"/>
                </a:lnTo>
                <a:lnTo>
                  <a:pt x="2836" y="91"/>
                </a:lnTo>
                <a:lnTo>
                  <a:pt x="2834" y="86"/>
                </a:lnTo>
                <a:lnTo>
                  <a:pt x="2836" y="74"/>
                </a:lnTo>
                <a:lnTo>
                  <a:pt x="2835" y="61"/>
                </a:lnTo>
                <a:lnTo>
                  <a:pt x="2822" y="48"/>
                </a:lnTo>
                <a:lnTo>
                  <a:pt x="2813" y="49"/>
                </a:lnTo>
                <a:lnTo>
                  <a:pt x="2806" y="59"/>
                </a:lnTo>
                <a:lnTo>
                  <a:pt x="2807" y="72"/>
                </a:lnTo>
                <a:lnTo>
                  <a:pt x="2801" y="78"/>
                </a:lnTo>
                <a:lnTo>
                  <a:pt x="2792" y="72"/>
                </a:lnTo>
                <a:lnTo>
                  <a:pt x="2780" y="53"/>
                </a:lnTo>
                <a:lnTo>
                  <a:pt x="2763" y="40"/>
                </a:lnTo>
                <a:lnTo>
                  <a:pt x="2754" y="40"/>
                </a:lnTo>
                <a:lnTo>
                  <a:pt x="2752" y="53"/>
                </a:lnTo>
                <a:lnTo>
                  <a:pt x="2755" y="69"/>
                </a:lnTo>
                <a:lnTo>
                  <a:pt x="2755" y="82"/>
                </a:lnTo>
                <a:lnTo>
                  <a:pt x="2751" y="91"/>
                </a:lnTo>
                <a:lnTo>
                  <a:pt x="2744" y="94"/>
                </a:lnTo>
                <a:lnTo>
                  <a:pt x="2738" y="89"/>
                </a:lnTo>
                <a:lnTo>
                  <a:pt x="2737" y="80"/>
                </a:lnTo>
                <a:lnTo>
                  <a:pt x="2739" y="69"/>
                </a:lnTo>
                <a:lnTo>
                  <a:pt x="2740" y="60"/>
                </a:lnTo>
                <a:lnTo>
                  <a:pt x="2737" y="52"/>
                </a:lnTo>
                <a:lnTo>
                  <a:pt x="2718" y="46"/>
                </a:lnTo>
                <a:lnTo>
                  <a:pt x="2701" y="44"/>
                </a:lnTo>
                <a:lnTo>
                  <a:pt x="2682" y="33"/>
                </a:lnTo>
                <a:lnTo>
                  <a:pt x="2659" y="37"/>
                </a:lnTo>
                <a:lnTo>
                  <a:pt x="2639" y="42"/>
                </a:lnTo>
                <a:lnTo>
                  <a:pt x="2617" y="31"/>
                </a:lnTo>
                <a:lnTo>
                  <a:pt x="2609" y="29"/>
                </a:lnTo>
                <a:lnTo>
                  <a:pt x="2603" y="36"/>
                </a:lnTo>
                <a:lnTo>
                  <a:pt x="2594" y="42"/>
                </a:lnTo>
                <a:lnTo>
                  <a:pt x="2582" y="39"/>
                </a:lnTo>
                <a:lnTo>
                  <a:pt x="2572" y="30"/>
                </a:lnTo>
                <a:lnTo>
                  <a:pt x="2561" y="22"/>
                </a:lnTo>
                <a:lnTo>
                  <a:pt x="2552" y="21"/>
                </a:lnTo>
                <a:lnTo>
                  <a:pt x="2517" y="47"/>
                </a:lnTo>
                <a:lnTo>
                  <a:pt x="2504" y="52"/>
                </a:lnTo>
                <a:lnTo>
                  <a:pt x="2494" y="51"/>
                </a:lnTo>
                <a:lnTo>
                  <a:pt x="2482" y="44"/>
                </a:lnTo>
                <a:lnTo>
                  <a:pt x="2472" y="40"/>
                </a:lnTo>
                <a:lnTo>
                  <a:pt x="2455" y="40"/>
                </a:lnTo>
                <a:lnTo>
                  <a:pt x="2444" y="35"/>
                </a:lnTo>
                <a:lnTo>
                  <a:pt x="2438" y="22"/>
                </a:lnTo>
                <a:lnTo>
                  <a:pt x="2433" y="8"/>
                </a:lnTo>
                <a:lnTo>
                  <a:pt x="2425" y="0"/>
                </a:lnTo>
                <a:lnTo>
                  <a:pt x="2415" y="0"/>
                </a:lnTo>
                <a:lnTo>
                  <a:pt x="2408" y="9"/>
                </a:lnTo>
                <a:lnTo>
                  <a:pt x="2403" y="35"/>
                </a:lnTo>
                <a:lnTo>
                  <a:pt x="2397" y="46"/>
                </a:lnTo>
                <a:lnTo>
                  <a:pt x="2388" y="48"/>
                </a:lnTo>
                <a:lnTo>
                  <a:pt x="2379" y="38"/>
                </a:lnTo>
                <a:lnTo>
                  <a:pt x="2370" y="31"/>
                </a:lnTo>
                <a:lnTo>
                  <a:pt x="2360" y="30"/>
                </a:lnTo>
                <a:lnTo>
                  <a:pt x="2354" y="38"/>
                </a:lnTo>
                <a:lnTo>
                  <a:pt x="2351" y="48"/>
                </a:lnTo>
                <a:lnTo>
                  <a:pt x="2346" y="59"/>
                </a:lnTo>
                <a:lnTo>
                  <a:pt x="2334" y="61"/>
                </a:lnTo>
                <a:lnTo>
                  <a:pt x="2316" y="52"/>
                </a:lnTo>
                <a:lnTo>
                  <a:pt x="2281" y="30"/>
                </a:lnTo>
                <a:lnTo>
                  <a:pt x="2272" y="29"/>
                </a:lnTo>
                <a:lnTo>
                  <a:pt x="2259" y="51"/>
                </a:lnTo>
                <a:lnTo>
                  <a:pt x="2247" y="54"/>
                </a:lnTo>
                <a:lnTo>
                  <a:pt x="2224" y="47"/>
                </a:lnTo>
                <a:lnTo>
                  <a:pt x="2204" y="43"/>
                </a:lnTo>
                <a:lnTo>
                  <a:pt x="2177" y="47"/>
                </a:lnTo>
                <a:lnTo>
                  <a:pt x="2163" y="47"/>
                </a:lnTo>
                <a:lnTo>
                  <a:pt x="2152" y="51"/>
                </a:lnTo>
                <a:lnTo>
                  <a:pt x="2144" y="60"/>
                </a:lnTo>
                <a:lnTo>
                  <a:pt x="2134" y="71"/>
                </a:lnTo>
                <a:lnTo>
                  <a:pt x="2090" y="91"/>
                </a:lnTo>
                <a:lnTo>
                  <a:pt x="2068" y="88"/>
                </a:lnTo>
                <a:lnTo>
                  <a:pt x="2064" y="77"/>
                </a:lnTo>
                <a:lnTo>
                  <a:pt x="2066" y="48"/>
                </a:lnTo>
                <a:lnTo>
                  <a:pt x="2063" y="43"/>
                </a:lnTo>
                <a:lnTo>
                  <a:pt x="2056" y="43"/>
                </a:lnTo>
                <a:lnTo>
                  <a:pt x="2048" y="51"/>
                </a:lnTo>
                <a:lnTo>
                  <a:pt x="2040" y="61"/>
                </a:lnTo>
                <a:lnTo>
                  <a:pt x="2028" y="66"/>
                </a:lnTo>
                <a:lnTo>
                  <a:pt x="2013" y="62"/>
                </a:lnTo>
                <a:lnTo>
                  <a:pt x="1976" y="25"/>
                </a:lnTo>
                <a:lnTo>
                  <a:pt x="1967" y="23"/>
                </a:lnTo>
                <a:lnTo>
                  <a:pt x="1962" y="30"/>
                </a:lnTo>
                <a:lnTo>
                  <a:pt x="1963" y="61"/>
                </a:lnTo>
                <a:lnTo>
                  <a:pt x="1959" y="80"/>
                </a:lnTo>
                <a:lnTo>
                  <a:pt x="1951" y="90"/>
                </a:lnTo>
                <a:lnTo>
                  <a:pt x="1939" y="85"/>
                </a:lnTo>
                <a:lnTo>
                  <a:pt x="1933" y="55"/>
                </a:lnTo>
                <a:lnTo>
                  <a:pt x="1925" y="46"/>
                </a:lnTo>
                <a:lnTo>
                  <a:pt x="1917" y="45"/>
                </a:lnTo>
                <a:lnTo>
                  <a:pt x="1903" y="53"/>
                </a:lnTo>
                <a:lnTo>
                  <a:pt x="1893" y="65"/>
                </a:lnTo>
                <a:lnTo>
                  <a:pt x="1871" y="75"/>
                </a:lnTo>
                <a:lnTo>
                  <a:pt x="1784" y="92"/>
                </a:lnTo>
                <a:lnTo>
                  <a:pt x="1767" y="96"/>
                </a:lnTo>
                <a:lnTo>
                  <a:pt x="1762" y="96"/>
                </a:lnTo>
                <a:lnTo>
                  <a:pt x="1759" y="100"/>
                </a:lnTo>
                <a:lnTo>
                  <a:pt x="1753" y="101"/>
                </a:lnTo>
                <a:lnTo>
                  <a:pt x="1740" y="104"/>
                </a:lnTo>
                <a:lnTo>
                  <a:pt x="1725" y="108"/>
                </a:lnTo>
                <a:lnTo>
                  <a:pt x="1712" y="107"/>
                </a:lnTo>
                <a:lnTo>
                  <a:pt x="1705" y="95"/>
                </a:lnTo>
                <a:lnTo>
                  <a:pt x="1700" y="99"/>
                </a:lnTo>
                <a:lnTo>
                  <a:pt x="1688" y="89"/>
                </a:lnTo>
                <a:lnTo>
                  <a:pt x="1649" y="86"/>
                </a:lnTo>
                <a:lnTo>
                  <a:pt x="1625" y="79"/>
                </a:lnTo>
                <a:lnTo>
                  <a:pt x="1611" y="69"/>
                </a:lnTo>
                <a:lnTo>
                  <a:pt x="1597" y="44"/>
                </a:lnTo>
                <a:lnTo>
                  <a:pt x="1583" y="39"/>
                </a:lnTo>
                <a:lnTo>
                  <a:pt x="1561" y="46"/>
                </a:lnTo>
                <a:lnTo>
                  <a:pt x="1522" y="53"/>
                </a:lnTo>
                <a:lnTo>
                  <a:pt x="1509" y="59"/>
                </a:lnTo>
                <a:lnTo>
                  <a:pt x="1505" y="73"/>
                </a:lnTo>
                <a:lnTo>
                  <a:pt x="1506" y="92"/>
                </a:lnTo>
                <a:lnTo>
                  <a:pt x="1509" y="109"/>
                </a:lnTo>
                <a:lnTo>
                  <a:pt x="1508" y="135"/>
                </a:lnTo>
                <a:lnTo>
                  <a:pt x="1508" y="134"/>
                </a:lnTo>
                <a:lnTo>
                  <a:pt x="1493" y="133"/>
                </a:lnTo>
                <a:lnTo>
                  <a:pt x="1481" y="136"/>
                </a:lnTo>
                <a:lnTo>
                  <a:pt x="1467" y="143"/>
                </a:lnTo>
                <a:lnTo>
                  <a:pt x="1453" y="153"/>
                </a:lnTo>
                <a:lnTo>
                  <a:pt x="1450" y="160"/>
                </a:lnTo>
                <a:lnTo>
                  <a:pt x="1453" y="170"/>
                </a:lnTo>
                <a:lnTo>
                  <a:pt x="1453" y="192"/>
                </a:lnTo>
                <a:lnTo>
                  <a:pt x="1448" y="212"/>
                </a:lnTo>
                <a:lnTo>
                  <a:pt x="1445" y="207"/>
                </a:lnTo>
                <a:lnTo>
                  <a:pt x="1431" y="171"/>
                </a:lnTo>
                <a:lnTo>
                  <a:pt x="1416" y="156"/>
                </a:lnTo>
                <a:lnTo>
                  <a:pt x="1405" y="158"/>
                </a:lnTo>
                <a:lnTo>
                  <a:pt x="1396" y="170"/>
                </a:lnTo>
                <a:lnTo>
                  <a:pt x="1389" y="192"/>
                </a:lnTo>
                <a:lnTo>
                  <a:pt x="1350" y="169"/>
                </a:lnTo>
                <a:lnTo>
                  <a:pt x="1332" y="170"/>
                </a:lnTo>
                <a:lnTo>
                  <a:pt x="1292" y="205"/>
                </a:lnTo>
                <a:lnTo>
                  <a:pt x="1275" y="216"/>
                </a:lnTo>
                <a:lnTo>
                  <a:pt x="1257" y="219"/>
                </a:lnTo>
                <a:lnTo>
                  <a:pt x="1222" y="221"/>
                </a:lnTo>
                <a:lnTo>
                  <a:pt x="1212" y="226"/>
                </a:lnTo>
                <a:lnTo>
                  <a:pt x="1188" y="245"/>
                </a:lnTo>
                <a:lnTo>
                  <a:pt x="1184" y="245"/>
                </a:lnTo>
                <a:lnTo>
                  <a:pt x="1177" y="242"/>
                </a:lnTo>
                <a:lnTo>
                  <a:pt x="1166" y="240"/>
                </a:lnTo>
                <a:lnTo>
                  <a:pt x="1157" y="239"/>
                </a:lnTo>
                <a:lnTo>
                  <a:pt x="1148" y="235"/>
                </a:lnTo>
                <a:lnTo>
                  <a:pt x="1142" y="235"/>
                </a:lnTo>
                <a:lnTo>
                  <a:pt x="1139" y="244"/>
                </a:lnTo>
                <a:lnTo>
                  <a:pt x="1142" y="249"/>
                </a:lnTo>
                <a:lnTo>
                  <a:pt x="1148" y="254"/>
                </a:lnTo>
                <a:lnTo>
                  <a:pt x="1154" y="258"/>
                </a:lnTo>
                <a:lnTo>
                  <a:pt x="1160" y="262"/>
                </a:lnTo>
                <a:lnTo>
                  <a:pt x="1160" y="269"/>
                </a:lnTo>
                <a:lnTo>
                  <a:pt x="1134" y="269"/>
                </a:lnTo>
                <a:lnTo>
                  <a:pt x="1122" y="281"/>
                </a:lnTo>
                <a:lnTo>
                  <a:pt x="1118" y="303"/>
                </a:lnTo>
                <a:lnTo>
                  <a:pt x="1118" y="332"/>
                </a:lnTo>
                <a:lnTo>
                  <a:pt x="1107" y="327"/>
                </a:lnTo>
                <a:lnTo>
                  <a:pt x="1104" y="325"/>
                </a:lnTo>
                <a:lnTo>
                  <a:pt x="1110" y="325"/>
                </a:lnTo>
                <a:lnTo>
                  <a:pt x="1095" y="296"/>
                </a:lnTo>
                <a:lnTo>
                  <a:pt x="1084" y="290"/>
                </a:lnTo>
                <a:lnTo>
                  <a:pt x="1070" y="304"/>
                </a:lnTo>
                <a:lnTo>
                  <a:pt x="1062" y="345"/>
                </a:lnTo>
                <a:lnTo>
                  <a:pt x="1052" y="349"/>
                </a:lnTo>
                <a:lnTo>
                  <a:pt x="1045" y="345"/>
                </a:lnTo>
                <a:lnTo>
                  <a:pt x="1041" y="338"/>
                </a:lnTo>
                <a:lnTo>
                  <a:pt x="1036" y="304"/>
                </a:lnTo>
                <a:lnTo>
                  <a:pt x="1022" y="297"/>
                </a:lnTo>
                <a:lnTo>
                  <a:pt x="989" y="304"/>
                </a:lnTo>
                <a:lnTo>
                  <a:pt x="977" y="315"/>
                </a:lnTo>
                <a:lnTo>
                  <a:pt x="968" y="336"/>
                </a:lnTo>
                <a:lnTo>
                  <a:pt x="954" y="352"/>
                </a:lnTo>
                <a:lnTo>
                  <a:pt x="930" y="345"/>
                </a:lnTo>
                <a:lnTo>
                  <a:pt x="919" y="332"/>
                </a:lnTo>
                <a:lnTo>
                  <a:pt x="910" y="325"/>
                </a:lnTo>
                <a:lnTo>
                  <a:pt x="900" y="310"/>
                </a:lnTo>
                <a:lnTo>
                  <a:pt x="889" y="308"/>
                </a:lnTo>
                <a:lnTo>
                  <a:pt x="871" y="315"/>
                </a:lnTo>
                <a:lnTo>
                  <a:pt x="783" y="365"/>
                </a:lnTo>
                <a:lnTo>
                  <a:pt x="774" y="378"/>
                </a:lnTo>
                <a:lnTo>
                  <a:pt x="769" y="390"/>
                </a:lnTo>
                <a:lnTo>
                  <a:pt x="750" y="400"/>
                </a:lnTo>
                <a:lnTo>
                  <a:pt x="745" y="416"/>
                </a:lnTo>
                <a:lnTo>
                  <a:pt x="751" y="420"/>
                </a:lnTo>
                <a:lnTo>
                  <a:pt x="757" y="427"/>
                </a:lnTo>
                <a:lnTo>
                  <a:pt x="761" y="437"/>
                </a:lnTo>
                <a:lnTo>
                  <a:pt x="758" y="446"/>
                </a:lnTo>
                <a:lnTo>
                  <a:pt x="735" y="451"/>
                </a:lnTo>
                <a:lnTo>
                  <a:pt x="726" y="458"/>
                </a:lnTo>
                <a:lnTo>
                  <a:pt x="720" y="470"/>
                </a:lnTo>
                <a:lnTo>
                  <a:pt x="701" y="478"/>
                </a:lnTo>
                <a:lnTo>
                  <a:pt x="680" y="495"/>
                </a:lnTo>
                <a:lnTo>
                  <a:pt x="666" y="504"/>
                </a:lnTo>
                <a:lnTo>
                  <a:pt x="656" y="501"/>
                </a:lnTo>
                <a:lnTo>
                  <a:pt x="649" y="497"/>
                </a:lnTo>
                <a:lnTo>
                  <a:pt x="640" y="497"/>
                </a:lnTo>
                <a:lnTo>
                  <a:pt x="625" y="501"/>
                </a:lnTo>
                <a:lnTo>
                  <a:pt x="604" y="517"/>
                </a:lnTo>
                <a:lnTo>
                  <a:pt x="590" y="531"/>
                </a:lnTo>
                <a:lnTo>
                  <a:pt x="583" y="533"/>
                </a:lnTo>
                <a:lnTo>
                  <a:pt x="574" y="528"/>
                </a:lnTo>
                <a:lnTo>
                  <a:pt x="568" y="523"/>
                </a:lnTo>
                <a:lnTo>
                  <a:pt x="560" y="521"/>
                </a:lnTo>
                <a:lnTo>
                  <a:pt x="555" y="525"/>
                </a:lnTo>
                <a:lnTo>
                  <a:pt x="555" y="541"/>
                </a:lnTo>
                <a:lnTo>
                  <a:pt x="550" y="550"/>
                </a:lnTo>
                <a:lnTo>
                  <a:pt x="540" y="554"/>
                </a:lnTo>
                <a:lnTo>
                  <a:pt x="531" y="554"/>
                </a:lnTo>
                <a:lnTo>
                  <a:pt x="523" y="549"/>
                </a:lnTo>
                <a:lnTo>
                  <a:pt x="521" y="540"/>
                </a:lnTo>
                <a:lnTo>
                  <a:pt x="517" y="533"/>
                </a:lnTo>
                <a:lnTo>
                  <a:pt x="511" y="531"/>
                </a:lnTo>
                <a:lnTo>
                  <a:pt x="485" y="534"/>
                </a:lnTo>
                <a:lnTo>
                  <a:pt x="468" y="527"/>
                </a:lnTo>
                <a:lnTo>
                  <a:pt x="436" y="543"/>
                </a:lnTo>
                <a:lnTo>
                  <a:pt x="435" y="550"/>
                </a:lnTo>
                <a:lnTo>
                  <a:pt x="442" y="557"/>
                </a:lnTo>
                <a:lnTo>
                  <a:pt x="442" y="566"/>
                </a:lnTo>
                <a:lnTo>
                  <a:pt x="433" y="573"/>
                </a:lnTo>
                <a:lnTo>
                  <a:pt x="407" y="574"/>
                </a:lnTo>
                <a:lnTo>
                  <a:pt x="390" y="578"/>
                </a:lnTo>
                <a:lnTo>
                  <a:pt x="364" y="569"/>
                </a:lnTo>
                <a:lnTo>
                  <a:pt x="355" y="571"/>
                </a:lnTo>
                <a:lnTo>
                  <a:pt x="351" y="578"/>
                </a:lnTo>
                <a:lnTo>
                  <a:pt x="344" y="585"/>
                </a:lnTo>
                <a:lnTo>
                  <a:pt x="337" y="587"/>
                </a:lnTo>
                <a:lnTo>
                  <a:pt x="333" y="582"/>
                </a:lnTo>
                <a:lnTo>
                  <a:pt x="334" y="567"/>
                </a:lnTo>
                <a:lnTo>
                  <a:pt x="329" y="561"/>
                </a:lnTo>
                <a:lnTo>
                  <a:pt x="317" y="562"/>
                </a:lnTo>
                <a:lnTo>
                  <a:pt x="312" y="569"/>
                </a:lnTo>
                <a:lnTo>
                  <a:pt x="307" y="580"/>
                </a:lnTo>
                <a:lnTo>
                  <a:pt x="304" y="587"/>
                </a:lnTo>
                <a:lnTo>
                  <a:pt x="298" y="586"/>
                </a:lnTo>
                <a:lnTo>
                  <a:pt x="293" y="577"/>
                </a:lnTo>
                <a:lnTo>
                  <a:pt x="285" y="571"/>
                </a:lnTo>
                <a:lnTo>
                  <a:pt x="267" y="573"/>
                </a:lnTo>
                <a:lnTo>
                  <a:pt x="260" y="579"/>
                </a:lnTo>
                <a:lnTo>
                  <a:pt x="253" y="585"/>
                </a:lnTo>
                <a:lnTo>
                  <a:pt x="247" y="584"/>
                </a:lnTo>
                <a:lnTo>
                  <a:pt x="244" y="577"/>
                </a:lnTo>
                <a:lnTo>
                  <a:pt x="244" y="563"/>
                </a:lnTo>
                <a:lnTo>
                  <a:pt x="246" y="553"/>
                </a:lnTo>
                <a:lnTo>
                  <a:pt x="234" y="530"/>
                </a:lnTo>
                <a:lnTo>
                  <a:pt x="228" y="562"/>
                </a:lnTo>
                <a:lnTo>
                  <a:pt x="224" y="569"/>
                </a:lnTo>
                <a:lnTo>
                  <a:pt x="217" y="567"/>
                </a:lnTo>
                <a:lnTo>
                  <a:pt x="210" y="561"/>
                </a:lnTo>
                <a:lnTo>
                  <a:pt x="201" y="559"/>
                </a:lnTo>
                <a:lnTo>
                  <a:pt x="167" y="563"/>
                </a:lnTo>
                <a:lnTo>
                  <a:pt x="161" y="557"/>
                </a:lnTo>
                <a:lnTo>
                  <a:pt x="151" y="538"/>
                </a:lnTo>
                <a:lnTo>
                  <a:pt x="147" y="532"/>
                </a:lnTo>
                <a:lnTo>
                  <a:pt x="141" y="532"/>
                </a:lnTo>
                <a:lnTo>
                  <a:pt x="111" y="551"/>
                </a:lnTo>
                <a:lnTo>
                  <a:pt x="99" y="554"/>
                </a:lnTo>
                <a:lnTo>
                  <a:pt x="91" y="553"/>
                </a:lnTo>
                <a:lnTo>
                  <a:pt x="85" y="547"/>
                </a:lnTo>
                <a:lnTo>
                  <a:pt x="85" y="538"/>
                </a:lnTo>
                <a:lnTo>
                  <a:pt x="84" y="530"/>
                </a:lnTo>
                <a:lnTo>
                  <a:pt x="78" y="528"/>
                </a:lnTo>
                <a:lnTo>
                  <a:pt x="69" y="533"/>
                </a:lnTo>
                <a:lnTo>
                  <a:pt x="58" y="541"/>
                </a:lnTo>
                <a:lnTo>
                  <a:pt x="49" y="549"/>
                </a:lnTo>
                <a:lnTo>
                  <a:pt x="49" y="560"/>
                </a:lnTo>
                <a:lnTo>
                  <a:pt x="52" y="568"/>
                </a:lnTo>
                <a:lnTo>
                  <a:pt x="51" y="577"/>
                </a:lnTo>
                <a:lnTo>
                  <a:pt x="46" y="585"/>
                </a:lnTo>
                <a:lnTo>
                  <a:pt x="36" y="596"/>
                </a:lnTo>
                <a:lnTo>
                  <a:pt x="28" y="614"/>
                </a:lnTo>
                <a:lnTo>
                  <a:pt x="20" y="623"/>
                </a:lnTo>
                <a:lnTo>
                  <a:pt x="15" y="664"/>
                </a:lnTo>
                <a:lnTo>
                  <a:pt x="17" y="794"/>
                </a:lnTo>
                <a:lnTo>
                  <a:pt x="14" y="1288"/>
                </a:lnTo>
                <a:lnTo>
                  <a:pt x="0" y="1306"/>
                </a:lnTo>
                <a:lnTo>
                  <a:pt x="8" y="1333"/>
                </a:lnTo>
                <a:lnTo>
                  <a:pt x="10" y="1346"/>
                </a:lnTo>
                <a:lnTo>
                  <a:pt x="113" y="1497"/>
                </a:lnTo>
                <a:lnTo>
                  <a:pt x="130" y="1514"/>
                </a:lnTo>
                <a:lnTo>
                  <a:pt x="181" y="1553"/>
                </a:lnTo>
                <a:lnTo>
                  <a:pt x="195" y="1570"/>
                </a:lnTo>
                <a:lnTo>
                  <a:pt x="211" y="1598"/>
                </a:lnTo>
                <a:lnTo>
                  <a:pt x="226" y="1617"/>
                </a:lnTo>
                <a:lnTo>
                  <a:pt x="236" y="1633"/>
                </a:lnTo>
                <a:lnTo>
                  <a:pt x="247" y="1666"/>
                </a:lnTo>
                <a:lnTo>
                  <a:pt x="250" y="1681"/>
                </a:lnTo>
                <a:lnTo>
                  <a:pt x="250" y="1703"/>
                </a:lnTo>
                <a:lnTo>
                  <a:pt x="254" y="1728"/>
                </a:lnTo>
                <a:lnTo>
                  <a:pt x="305" y="1787"/>
                </a:lnTo>
                <a:lnTo>
                  <a:pt x="408" y="1877"/>
                </a:lnTo>
                <a:lnTo>
                  <a:pt x="435" y="1912"/>
                </a:lnTo>
                <a:lnTo>
                  <a:pt x="472" y="1924"/>
                </a:lnTo>
                <a:lnTo>
                  <a:pt x="485" y="1932"/>
                </a:lnTo>
                <a:lnTo>
                  <a:pt x="491" y="1944"/>
                </a:lnTo>
                <a:lnTo>
                  <a:pt x="497" y="1959"/>
                </a:lnTo>
                <a:lnTo>
                  <a:pt x="508" y="1973"/>
                </a:lnTo>
                <a:lnTo>
                  <a:pt x="526" y="1988"/>
                </a:lnTo>
                <a:lnTo>
                  <a:pt x="549" y="2000"/>
                </a:lnTo>
                <a:lnTo>
                  <a:pt x="603" y="2019"/>
                </a:lnTo>
                <a:lnTo>
                  <a:pt x="623" y="2019"/>
                </a:lnTo>
                <a:lnTo>
                  <a:pt x="638" y="2016"/>
                </a:lnTo>
                <a:lnTo>
                  <a:pt x="653" y="2011"/>
                </a:lnTo>
                <a:lnTo>
                  <a:pt x="666" y="2002"/>
                </a:lnTo>
                <a:lnTo>
                  <a:pt x="675" y="1995"/>
                </a:lnTo>
                <a:lnTo>
                  <a:pt x="691" y="1971"/>
                </a:lnTo>
                <a:lnTo>
                  <a:pt x="714" y="1953"/>
                </a:lnTo>
                <a:lnTo>
                  <a:pt x="734" y="1930"/>
                </a:lnTo>
                <a:lnTo>
                  <a:pt x="750" y="1916"/>
                </a:lnTo>
                <a:lnTo>
                  <a:pt x="782" y="1902"/>
                </a:lnTo>
                <a:lnTo>
                  <a:pt x="796" y="1894"/>
                </a:lnTo>
                <a:lnTo>
                  <a:pt x="802" y="1882"/>
                </a:lnTo>
                <a:lnTo>
                  <a:pt x="805" y="1867"/>
                </a:lnTo>
                <a:lnTo>
                  <a:pt x="806" y="1856"/>
                </a:lnTo>
                <a:lnTo>
                  <a:pt x="802" y="1837"/>
                </a:lnTo>
                <a:lnTo>
                  <a:pt x="804" y="1825"/>
                </a:lnTo>
                <a:lnTo>
                  <a:pt x="812" y="1807"/>
                </a:lnTo>
                <a:lnTo>
                  <a:pt x="816" y="1790"/>
                </a:lnTo>
                <a:lnTo>
                  <a:pt x="819" y="1781"/>
                </a:lnTo>
                <a:lnTo>
                  <a:pt x="831" y="1764"/>
                </a:lnTo>
                <a:lnTo>
                  <a:pt x="839" y="1760"/>
                </a:lnTo>
                <a:lnTo>
                  <a:pt x="848" y="1759"/>
                </a:lnTo>
                <a:lnTo>
                  <a:pt x="857" y="1755"/>
                </a:lnTo>
                <a:lnTo>
                  <a:pt x="862" y="1751"/>
                </a:lnTo>
                <a:lnTo>
                  <a:pt x="865" y="1743"/>
                </a:lnTo>
                <a:lnTo>
                  <a:pt x="872" y="1739"/>
                </a:lnTo>
                <a:lnTo>
                  <a:pt x="886" y="1744"/>
                </a:lnTo>
                <a:lnTo>
                  <a:pt x="901" y="1754"/>
                </a:lnTo>
                <a:lnTo>
                  <a:pt x="916" y="1772"/>
                </a:lnTo>
                <a:lnTo>
                  <a:pt x="931" y="1785"/>
                </a:lnTo>
                <a:lnTo>
                  <a:pt x="952" y="1751"/>
                </a:lnTo>
                <a:lnTo>
                  <a:pt x="953" y="1741"/>
                </a:lnTo>
                <a:lnTo>
                  <a:pt x="977" y="1736"/>
                </a:lnTo>
                <a:lnTo>
                  <a:pt x="989" y="1734"/>
                </a:lnTo>
                <a:lnTo>
                  <a:pt x="1022" y="1746"/>
                </a:lnTo>
                <a:lnTo>
                  <a:pt x="1038" y="1756"/>
                </a:lnTo>
                <a:lnTo>
                  <a:pt x="1067" y="1782"/>
                </a:lnTo>
                <a:lnTo>
                  <a:pt x="1151" y="1836"/>
                </a:lnTo>
                <a:lnTo>
                  <a:pt x="1176" y="1843"/>
                </a:lnTo>
                <a:lnTo>
                  <a:pt x="1210" y="1848"/>
                </a:lnTo>
                <a:lnTo>
                  <a:pt x="1222" y="1855"/>
                </a:lnTo>
                <a:lnTo>
                  <a:pt x="1270" y="1898"/>
                </a:lnTo>
                <a:lnTo>
                  <a:pt x="1280" y="1915"/>
                </a:lnTo>
                <a:lnTo>
                  <a:pt x="1284" y="1934"/>
                </a:lnTo>
                <a:lnTo>
                  <a:pt x="1287" y="1965"/>
                </a:lnTo>
                <a:lnTo>
                  <a:pt x="1290" y="1981"/>
                </a:lnTo>
                <a:lnTo>
                  <a:pt x="1296" y="1995"/>
                </a:lnTo>
                <a:lnTo>
                  <a:pt x="1307" y="2003"/>
                </a:lnTo>
                <a:lnTo>
                  <a:pt x="1323" y="2004"/>
                </a:lnTo>
                <a:lnTo>
                  <a:pt x="1336" y="2009"/>
                </a:lnTo>
                <a:lnTo>
                  <a:pt x="1344" y="2029"/>
                </a:lnTo>
                <a:lnTo>
                  <a:pt x="1348" y="2060"/>
                </a:lnTo>
                <a:lnTo>
                  <a:pt x="1352" y="2067"/>
                </a:lnTo>
                <a:lnTo>
                  <a:pt x="1362" y="2072"/>
                </a:lnTo>
                <a:lnTo>
                  <a:pt x="1372" y="2068"/>
                </a:lnTo>
                <a:lnTo>
                  <a:pt x="1380" y="2060"/>
                </a:lnTo>
                <a:lnTo>
                  <a:pt x="1387" y="2060"/>
                </a:lnTo>
                <a:lnTo>
                  <a:pt x="1395" y="2081"/>
                </a:lnTo>
                <a:lnTo>
                  <a:pt x="1394" y="2096"/>
                </a:lnTo>
                <a:lnTo>
                  <a:pt x="1389" y="2115"/>
                </a:lnTo>
                <a:lnTo>
                  <a:pt x="1388" y="2131"/>
                </a:lnTo>
                <a:lnTo>
                  <a:pt x="1398" y="2142"/>
                </a:lnTo>
                <a:lnTo>
                  <a:pt x="1427" y="2152"/>
                </a:lnTo>
                <a:lnTo>
                  <a:pt x="1437" y="2161"/>
                </a:lnTo>
                <a:lnTo>
                  <a:pt x="1455" y="2202"/>
                </a:lnTo>
                <a:lnTo>
                  <a:pt x="1463" y="2209"/>
                </a:lnTo>
                <a:lnTo>
                  <a:pt x="1532" y="2214"/>
                </a:lnTo>
                <a:lnTo>
                  <a:pt x="1550" y="2218"/>
                </a:lnTo>
                <a:lnTo>
                  <a:pt x="1597" y="2237"/>
                </a:lnTo>
                <a:lnTo>
                  <a:pt x="1605" y="2242"/>
                </a:lnTo>
                <a:lnTo>
                  <a:pt x="1611" y="2251"/>
                </a:lnTo>
                <a:lnTo>
                  <a:pt x="1613" y="2263"/>
                </a:lnTo>
                <a:lnTo>
                  <a:pt x="1618" y="2273"/>
                </a:lnTo>
                <a:lnTo>
                  <a:pt x="1625" y="2278"/>
                </a:lnTo>
                <a:lnTo>
                  <a:pt x="1668" y="2284"/>
                </a:lnTo>
                <a:lnTo>
                  <a:pt x="1860" y="2084"/>
                </a:lnTo>
                <a:lnTo>
                  <a:pt x="1892" y="2058"/>
                </a:lnTo>
                <a:lnTo>
                  <a:pt x="1923" y="2026"/>
                </a:lnTo>
                <a:lnTo>
                  <a:pt x="1930" y="2012"/>
                </a:lnTo>
                <a:lnTo>
                  <a:pt x="1937" y="1995"/>
                </a:lnTo>
                <a:lnTo>
                  <a:pt x="1953" y="1971"/>
                </a:lnTo>
                <a:lnTo>
                  <a:pt x="1968" y="1959"/>
                </a:lnTo>
                <a:lnTo>
                  <a:pt x="1986" y="1955"/>
                </a:lnTo>
                <a:lnTo>
                  <a:pt x="2002" y="1958"/>
                </a:lnTo>
                <a:lnTo>
                  <a:pt x="2015" y="1962"/>
                </a:lnTo>
                <a:lnTo>
                  <a:pt x="2026" y="1963"/>
                </a:lnTo>
                <a:lnTo>
                  <a:pt x="2038" y="1960"/>
                </a:lnTo>
                <a:lnTo>
                  <a:pt x="2084" y="1912"/>
                </a:lnTo>
                <a:lnTo>
                  <a:pt x="2102" y="1898"/>
                </a:lnTo>
                <a:lnTo>
                  <a:pt x="2113" y="1883"/>
                </a:lnTo>
                <a:lnTo>
                  <a:pt x="2126" y="1858"/>
                </a:lnTo>
                <a:lnTo>
                  <a:pt x="2127" y="1848"/>
                </a:lnTo>
                <a:lnTo>
                  <a:pt x="2126" y="1838"/>
                </a:lnTo>
                <a:lnTo>
                  <a:pt x="2127" y="1826"/>
                </a:lnTo>
                <a:lnTo>
                  <a:pt x="2130" y="1816"/>
                </a:lnTo>
                <a:lnTo>
                  <a:pt x="2138" y="1813"/>
                </a:lnTo>
                <a:lnTo>
                  <a:pt x="2153" y="1814"/>
                </a:lnTo>
                <a:lnTo>
                  <a:pt x="2155" y="1807"/>
                </a:lnTo>
                <a:lnTo>
                  <a:pt x="2153" y="1797"/>
                </a:lnTo>
                <a:lnTo>
                  <a:pt x="2155" y="1784"/>
                </a:lnTo>
                <a:lnTo>
                  <a:pt x="2161" y="1778"/>
                </a:lnTo>
                <a:lnTo>
                  <a:pt x="2168" y="1776"/>
                </a:lnTo>
                <a:lnTo>
                  <a:pt x="2172" y="1780"/>
                </a:lnTo>
                <a:lnTo>
                  <a:pt x="2173" y="1789"/>
                </a:lnTo>
                <a:lnTo>
                  <a:pt x="2176" y="1802"/>
                </a:lnTo>
                <a:lnTo>
                  <a:pt x="2178" y="1813"/>
                </a:lnTo>
                <a:lnTo>
                  <a:pt x="2186" y="1823"/>
                </a:lnTo>
                <a:lnTo>
                  <a:pt x="2198" y="1828"/>
                </a:lnTo>
                <a:lnTo>
                  <a:pt x="2209" y="1824"/>
                </a:lnTo>
                <a:lnTo>
                  <a:pt x="2212" y="1814"/>
                </a:lnTo>
                <a:lnTo>
                  <a:pt x="2207" y="1802"/>
                </a:lnTo>
                <a:lnTo>
                  <a:pt x="2198" y="1790"/>
                </a:lnTo>
                <a:lnTo>
                  <a:pt x="2191" y="1777"/>
                </a:lnTo>
                <a:lnTo>
                  <a:pt x="2179" y="1755"/>
                </a:lnTo>
                <a:lnTo>
                  <a:pt x="2176" y="1746"/>
                </a:lnTo>
                <a:lnTo>
                  <a:pt x="2161" y="1720"/>
                </a:lnTo>
                <a:lnTo>
                  <a:pt x="2161" y="1708"/>
                </a:lnTo>
                <a:lnTo>
                  <a:pt x="2160" y="1684"/>
                </a:lnTo>
                <a:lnTo>
                  <a:pt x="2161" y="1674"/>
                </a:lnTo>
                <a:lnTo>
                  <a:pt x="2163" y="1665"/>
                </a:lnTo>
                <a:lnTo>
                  <a:pt x="2171" y="1657"/>
                </a:lnTo>
                <a:lnTo>
                  <a:pt x="2218" y="1545"/>
                </a:lnTo>
                <a:lnTo>
                  <a:pt x="2226" y="1517"/>
                </a:lnTo>
                <a:lnTo>
                  <a:pt x="2232" y="1490"/>
                </a:lnTo>
                <a:lnTo>
                  <a:pt x="2244" y="1469"/>
                </a:lnTo>
                <a:lnTo>
                  <a:pt x="2266" y="1419"/>
                </a:lnTo>
                <a:lnTo>
                  <a:pt x="2275" y="1384"/>
                </a:lnTo>
                <a:lnTo>
                  <a:pt x="2283" y="1367"/>
                </a:lnTo>
                <a:lnTo>
                  <a:pt x="2311" y="1332"/>
                </a:lnTo>
                <a:lnTo>
                  <a:pt x="2317" y="1309"/>
                </a:lnTo>
                <a:lnTo>
                  <a:pt x="2321" y="1281"/>
                </a:lnTo>
                <a:lnTo>
                  <a:pt x="2326" y="1195"/>
                </a:lnTo>
                <a:lnTo>
                  <a:pt x="2342" y="1192"/>
                </a:lnTo>
                <a:lnTo>
                  <a:pt x="2371" y="1214"/>
                </a:lnTo>
                <a:lnTo>
                  <a:pt x="2406" y="1227"/>
                </a:lnTo>
                <a:lnTo>
                  <a:pt x="2425" y="1249"/>
                </a:lnTo>
                <a:lnTo>
                  <a:pt x="2435" y="1253"/>
                </a:lnTo>
                <a:lnTo>
                  <a:pt x="2455" y="1255"/>
                </a:lnTo>
                <a:lnTo>
                  <a:pt x="2473" y="1244"/>
                </a:lnTo>
                <a:lnTo>
                  <a:pt x="2494" y="1227"/>
                </a:lnTo>
                <a:lnTo>
                  <a:pt x="2512" y="1207"/>
                </a:lnTo>
                <a:lnTo>
                  <a:pt x="2561" y="1171"/>
                </a:lnTo>
                <a:lnTo>
                  <a:pt x="2644" y="1127"/>
                </a:lnTo>
                <a:lnTo>
                  <a:pt x="2696" y="1108"/>
                </a:lnTo>
                <a:lnTo>
                  <a:pt x="2730" y="1089"/>
                </a:lnTo>
                <a:lnTo>
                  <a:pt x="2756" y="1072"/>
                </a:lnTo>
                <a:lnTo>
                  <a:pt x="2798" y="1031"/>
                </a:lnTo>
                <a:lnTo>
                  <a:pt x="2814" y="1010"/>
                </a:lnTo>
                <a:lnTo>
                  <a:pt x="2821" y="1005"/>
                </a:lnTo>
                <a:lnTo>
                  <a:pt x="2828" y="1006"/>
                </a:lnTo>
                <a:lnTo>
                  <a:pt x="2837" y="1009"/>
                </a:lnTo>
                <a:lnTo>
                  <a:pt x="2931" y="1005"/>
                </a:lnTo>
                <a:lnTo>
                  <a:pt x="2971" y="1010"/>
                </a:lnTo>
                <a:lnTo>
                  <a:pt x="2983" y="1006"/>
                </a:lnTo>
                <a:lnTo>
                  <a:pt x="2993" y="1011"/>
                </a:lnTo>
                <a:lnTo>
                  <a:pt x="3006" y="1013"/>
                </a:lnTo>
                <a:lnTo>
                  <a:pt x="3015" y="1019"/>
                </a:lnTo>
                <a:lnTo>
                  <a:pt x="3027" y="1023"/>
                </a:lnTo>
                <a:lnTo>
                  <a:pt x="3041" y="1024"/>
                </a:lnTo>
                <a:lnTo>
                  <a:pt x="3057" y="1023"/>
                </a:lnTo>
                <a:lnTo>
                  <a:pt x="3075" y="1020"/>
                </a:lnTo>
                <a:lnTo>
                  <a:pt x="3106" y="1003"/>
                </a:lnTo>
                <a:lnTo>
                  <a:pt x="3174" y="988"/>
                </a:lnTo>
                <a:lnTo>
                  <a:pt x="3194" y="979"/>
                </a:lnTo>
                <a:lnTo>
                  <a:pt x="3234" y="971"/>
                </a:lnTo>
                <a:lnTo>
                  <a:pt x="3246" y="966"/>
                </a:lnTo>
                <a:lnTo>
                  <a:pt x="3257" y="959"/>
                </a:lnTo>
                <a:lnTo>
                  <a:pt x="3272" y="943"/>
                </a:lnTo>
                <a:lnTo>
                  <a:pt x="3289" y="934"/>
                </a:lnTo>
                <a:lnTo>
                  <a:pt x="3330" y="928"/>
                </a:lnTo>
                <a:lnTo>
                  <a:pt x="3347" y="928"/>
                </a:lnTo>
                <a:lnTo>
                  <a:pt x="3358" y="924"/>
                </a:lnTo>
                <a:lnTo>
                  <a:pt x="3376" y="924"/>
                </a:lnTo>
                <a:lnTo>
                  <a:pt x="3397" y="922"/>
                </a:lnTo>
                <a:lnTo>
                  <a:pt x="3432" y="909"/>
                </a:lnTo>
                <a:lnTo>
                  <a:pt x="3478" y="898"/>
                </a:lnTo>
                <a:lnTo>
                  <a:pt x="3537" y="891"/>
                </a:lnTo>
                <a:lnTo>
                  <a:pt x="3555" y="883"/>
                </a:lnTo>
                <a:lnTo>
                  <a:pt x="3567" y="873"/>
                </a:lnTo>
                <a:lnTo>
                  <a:pt x="3591" y="850"/>
                </a:lnTo>
                <a:lnTo>
                  <a:pt x="3635" y="820"/>
                </a:lnTo>
                <a:lnTo>
                  <a:pt x="3637" y="798"/>
                </a:lnTo>
                <a:lnTo>
                  <a:pt x="3668" y="772"/>
                </a:lnTo>
                <a:lnTo>
                  <a:pt x="3708" y="746"/>
                </a:lnTo>
                <a:lnTo>
                  <a:pt x="3716" y="737"/>
                </a:lnTo>
                <a:lnTo>
                  <a:pt x="3742" y="722"/>
                </a:lnTo>
                <a:lnTo>
                  <a:pt x="3748" y="705"/>
                </a:lnTo>
                <a:lnTo>
                  <a:pt x="3747" y="69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38"/>
          <p:cNvSpPr>
            <a:spLocks/>
          </p:cNvSpPr>
          <p:nvPr/>
        </p:nvSpPr>
        <p:spPr bwMode="auto">
          <a:xfrm>
            <a:off x="14015854" y="5278008"/>
            <a:ext cx="2305067" cy="1639981"/>
          </a:xfrm>
          <a:custGeom>
            <a:avLst/>
            <a:gdLst>
              <a:gd name="T0" fmla="*/ 4050 w 4108"/>
              <a:gd name="T1" fmla="*/ 2667 h 2923"/>
              <a:gd name="T2" fmla="*/ 4000 w 4108"/>
              <a:gd name="T3" fmla="*/ 2421 h 2923"/>
              <a:gd name="T4" fmla="*/ 3843 w 4108"/>
              <a:gd name="T5" fmla="*/ 2077 h 2923"/>
              <a:gd name="T6" fmla="*/ 3800 w 4108"/>
              <a:gd name="T7" fmla="*/ 1924 h 2923"/>
              <a:gd name="T8" fmla="*/ 3791 w 4108"/>
              <a:gd name="T9" fmla="*/ 1708 h 2923"/>
              <a:gd name="T10" fmla="*/ 3658 w 4108"/>
              <a:gd name="T11" fmla="*/ 1602 h 2923"/>
              <a:gd name="T12" fmla="*/ 3580 w 4108"/>
              <a:gd name="T13" fmla="*/ 1510 h 2923"/>
              <a:gd name="T14" fmla="*/ 3497 w 4108"/>
              <a:gd name="T15" fmla="*/ 1433 h 2923"/>
              <a:gd name="T16" fmla="*/ 3375 w 4108"/>
              <a:gd name="T17" fmla="*/ 1290 h 2923"/>
              <a:gd name="T18" fmla="*/ 3197 w 4108"/>
              <a:gd name="T19" fmla="*/ 1232 h 2923"/>
              <a:gd name="T20" fmla="*/ 3152 w 4108"/>
              <a:gd name="T21" fmla="*/ 1153 h 2923"/>
              <a:gd name="T22" fmla="*/ 3520 w 4108"/>
              <a:gd name="T23" fmla="*/ 813 h 2923"/>
              <a:gd name="T24" fmla="*/ 3598 w 4108"/>
              <a:gd name="T25" fmla="*/ 577 h 2923"/>
              <a:gd name="T26" fmla="*/ 3355 w 4108"/>
              <a:gd name="T27" fmla="*/ 306 h 2923"/>
              <a:gd name="T28" fmla="*/ 3251 w 4108"/>
              <a:gd name="T29" fmla="*/ 1 h 2923"/>
              <a:gd name="T30" fmla="*/ 3013 w 4108"/>
              <a:gd name="T31" fmla="*/ 85 h 2923"/>
              <a:gd name="T32" fmla="*/ 2893 w 4108"/>
              <a:gd name="T33" fmla="*/ 71 h 2923"/>
              <a:gd name="T34" fmla="*/ 2775 w 4108"/>
              <a:gd name="T35" fmla="*/ 121 h 2923"/>
              <a:gd name="T36" fmla="*/ 2696 w 4108"/>
              <a:gd name="T37" fmla="*/ 60 h 2923"/>
              <a:gd name="T38" fmla="*/ 2594 w 4108"/>
              <a:gd name="T39" fmla="*/ 86 h 2923"/>
              <a:gd name="T40" fmla="*/ 2508 w 4108"/>
              <a:gd name="T41" fmla="*/ 170 h 2923"/>
              <a:gd name="T42" fmla="*/ 2413 w 4108"/>
              <a:gd name="T43" fmla="*/ 244 h 2923"/>
              <a:gd name="T44" fmla="*/ 2291 w 4108"/>
              <a:gd name="T45" fmla="*/ 259 h 2923"/>
              <a:gd name="T46" fmla="*/ 2191 w 4108"/>
              <a:gd name="T47" fmla="*/ 315 h 2923"/>
              <a:gd name="T48" fmla="*/ 2099 w 4108"/>
              <a:gd name="T49" fmla="*/ 338 h 2923"/>
              <a:gd name="T50" fmla="*/ 2019 w 4108"/>
              <a:gd name="T51" fmla="*/ 340 h 2923"/>
              <a:gd name="T52" fmla="*/ 1891 w 4108"/>
              <a:gd name="T53" fmla="*/ 403 h 2923"/>
              <a:gd name="T54" fmla="*/ 1820 w 4108"/>
              <a:gd name="T55" fmla="*/ 384 h 2923"/>
              <a:gd name="T56" fmla="*/ 1750 w 4108"/>
              <a:gd name="T57" fmla="*/ 368 h 2923"/>
              <a:gd name="T58" fmla="*/ 1646 w 4108"/>
              <a:gd name="T59" fmla="*/ 320 h 2923"/>
              <a:gd name="T60" fmla="*/ 1506 w 4108"/>
              <a:gd name="T61" fmla="*/ 361 h 2923"/>
              <a:gd name="T62" fmla="*/ 1349 w 4108"/>
              <a:gd name="T63" fmla="*/ 353 h 2923"/>
              <a:gd name="T64" fmla="*/ 1283 w 4108"/>
              <a:gd name="T65" fmla="*/ 455 h 2923"/>
              <a:gd name="T66" fmla="*/ 1096 w 4108"/>
              <a:gd name="T67" fmla="*/ 489 h 2923"/>
              <a:gd name="T68" fmla="*/ 1014 w 4108"/>
              <a:gd name="T69" fmla="*/ 487 h 2923"/>
              <a:gd name="T70" fmla="*/ 890 w 4108"/>
              <a:gd name="T71" fmla="*/ 520 h 2923"/>
              <a:gd name="T72" fmla="*/ 803 w 4108"/>
              <a:gd name="T73" fmla="*/ 662 h 2923"/>
              <a:gd name="T74" fmla="*/ 808 w 4108"/>
              <a:gd name="T75" fmla="*/ 766 h 2923"/>
              <a:gd name="T76" fmla="*/ 784 w 4108"/>
              <a:gd name="T77" fmla="*/ 858 h 2923"/>
              <a:gd name="T78" fmla="*/ 759 w 4108"/>
              <a:gd name="T79" fmla="*/ 871 h 2923"/>
              <a:gd name="T80" fmla="*/ 651 w 4108"/>
              <a:gd name="T81" fmla="*/ 926 h 2923"/>
              <a:gd name="T82" fmla="*/ 657 w 4108"/>
              <a:gd name="T83" fmla="*/ 997 h 2923"/>
              <a:gd name="T84" fmla="*/ 646 w 4108"/>
              <a:gd name="T85" fmla="*/ 1101 h 2923"/>
              <a:gd name="T86" fmla="*/ 417 w 4108"/>
              <a:gd name="T87" fmla="*/ 1281 h 2923"/>
              <a:gd name="T88" fmla="*/ 188 w 4108"/>
              <a:gd name="T89" fmla="*/ 1563 h 2923"/>
              <a:gd name="T90" fmla="*/ 413 w 4108"/>
              <a:gd name="T91" fmla="*/ 1799 h 2923"/>
              <a:gd name="T92" fmla="*/ 578 w 4108"/>
              <a:gd name="T93" fmla="*/ 1830 h 2923"/>
              <a:gd name="T94" fmla="*/ 671 w 4108"/>
              <a:gd name="T95" fmla="*/ 1811 h 2923"/>
              <a:gd name="T96" fmla="*/ 787 w 4108"/>
              <a:gd name="T97" fmla="*/ 1813 h 2923"/>
              <a:gd name="T98" fmla="*/ 906 w 4108"/>
              <a:gd name="T99" fmla="*/ 1828 h 2923"/>
              <a:gd name="T100" fmla="*/ 819 w 4108"/>
              <a:gd name="T101" fmla="*/ 1978 h 2923"/>
              <a:gd name="T102" fmla="*/ 1005 w 4108"/>
              <a:gd name="T103" fmla="*/ 2345 h 2923"/>
              <a:gd name="T104" fmla="*/ 1220 w 4108"/>
              <a:gd name="T105" fmla="*/ 2347 h 2923"/>
              <a:gd name="T106" fmla="*/ 1762 w 4108"/>
              <a:gd name="T107" fmla="*/ 2365 h 2923"/>
              <a:gd name="T108" fmla="*/ 2770 w 4108"/>
              <a:gd name="T109" fmla="*/ 2350 h 2923"/>
              <a:gd name="T110" fmla="*/ 2684 w 4108"/>
              <a:gd name="T111" fmla="*/ 2258 h 2923"/>
              <a:gd name="T112" fmla="*/ 2789 w 4108"/>
              <a:gd name="T113" fmla="*/ 2111 h 2923"/>
              <a:gd name="T114" fmla="*/ 2998 w 4108"/>
              <a:gd name="T115" fmla="*/ 2345 h 2923"/>
              <a:gd name="T116" fmla="*/ 3444 w 4108"/>
              <a:gd name="T117" fmla="*/ 1982 h 2923"/>
              <a:gd name="T118" fmla="*/ 3634 w 4108"/>
              <a:gd name="T119" fmla="*/ 1989 h 2923"/>
              <a:gd name="T120" fmla="*/ 3885 w 4108"/>
              <a:gd name="T121" fmla="*/ 2894 h 2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8" h="2923">
                <a:moveTo>
                  <a:pt x="4087" y="2829"/>
                </a:moveTo>
                <a:lnTo>
                  <a:pt x="4081" y="2805"/>
                </a:lnTo>
                <a:lnTo>
                  <a:pt x="4100" y="2768"/>
                </a:lnTo>
                <a:lnTo>
                  <a:pt x="4099" y="2743"/>
                </a:lnTo>
                <a:lnTo>
                  <a:pt x="4091" y="2718"/>
                </a:lnTo>
                <a:lnTo>
                  <a:pt x="4080" y="2698"/>
                </a:lnTo>
                <a:lnTo>
                  <a:pt x="4070" y="2686"/>
                </a:lnTo>
                <a:lnTo>
                  <a:pt x="4059" y="2677"/>
                </a:lnTo>
                <a:lnTo>
                  <a:pt x="4050" y="2667"/>
                </a:lnTo>
                <a:lnTo>
                  <a:pt x="4045" y="2652"/>
                </a:lnTo>
                <a:lnTo>
                  <a:pt x="4052" y="2611"/>
                </a:lnTo>
                <a:lnTo>
                  <a:pt x="4048" y="2588"/>
                </a:lnTo>
                <a:lnTo>
                  <a:pt x="4038" y="2566"/>
                </a:lnTo>
                <a:lnTo>
                  <a:pt x="4017" y="2530"/>
                </a:lnTo>
                <a:lnTo>
                  <a:pt x="4007" y="2509"/>
                </a:lnTo>
                <a:lnTo>
                  <a:pt x="4003" y="2489"/>
                </a:lnTo>
                <a:lnTo>
                  <a:pt x="4003" y="2443"/>
                </a:lnTo>
                <a:lnTo>
                  <a:pt x="4000" y="2421"/>
                </a:lnTo>
                <a:lnTo>
                  <a:pt x="3913" y="2188"/>
                </a:lnTo>
                <a:lnTo>
                  <a:pt x="3894" y="2154"/>
                </a:lnTo>
                <a:lnTo>
                  <a:pt x="3891" y="2143"/>
                </a:lnTo>
                <a:lnTo>
                  <a:pt x="3887" y="2135"/>
                </a:lnTo>
                <a:lnTo>
                  <a:pt x="3868" y="2121"/>
                </a:lnTo>
                <a:lnTo>
                  <a:pt x="3860" y="2109"/>
                </a:lnTo>
                <a:lnTo>
                  <a:pt x="3853" y="2101"/>
                </a:lnTo>
                <a:lnTo>
                  <a:pt x="3845" y="2090"/>
                </a:lnTo>
                <a:lnTo>
                  <a:pt x="3843" y="2077"/>
                </a:lnTo>
                <a:lnTo>
                  <a:pt x="3860" y="2056"/>
                </a:lnTo>
                <a:lnTo>
                  <a:pt x="3864" y="2049"/>
                </a:lnTo>
                <a:lnTo>
                  <a:pt x="3868" y="2031"/>
                </a:lnTo>
                <a:lnTo>
                  <a:pt x="3864" y="1976"/>
                </a:lnTo>
                <a:lnTo>
                  <a:pt x="3858" y="1959"/>
                </a:lnTo>
                <a:lnTo>
                  <a:pt x="3842" y="1951"/>
                </a:lnTo>
                <a:lnTo>
                  <a:pt x="3824" y="1945"/>
                </a:lnTo>
                <a:lnTo>
                  <a:pt x="3808" y="1937"/>
                </a:lnTo>
                <a:lnTo>
                  <a:pt x="3800" y="1924"/>
                </a:lnTo>
                <a:lnTo>
                  <a:pt x="3783" y="1880"/>
                </a:lnTo>
                <a:lnTo>
                  <a:pt x="3775" y="1848"/>
                </a:lnTo>
                <a:lnTo>
                  <a:pt x="3759" y="1810"/>
                </a:lnTo>
                <a:lnTo>
                  <a:pt x="3759" y="1790"/>
                </a:lnTo>
                <a:lnTo>
                  <a:pt x="3771" y="1777"/>
                </a:lnTo>
                <a:lnTo>
                  <a:pt x="3790" y="1759"/>
                </a:lnTo>
                <a:lnTo>
                  <a:pt x="3803" y="1737"/>
                </a:lnTo>
                <a:lnTo>
                  <a:pt x="3797" y="1717"/>
                </a:lnTo>
                <a:lnTo>
                  <a:pt x="3791" y="1708"/>
                </a:lnTo>
                <a:lnTo>
                  <a:pt x="3791" y="1689"/>
                </a:lnTo>
                <a:lnTo>
                  <a:pt x="3788" y="1679"/>
                </a:lnTo>
                <a:lnTo>
                  <a:pt x="3780" y="1671"/>
                </a:lnTo>
                <a:lnTo>
                  <a:pt x="3745" y="1650"/>
                </a:lnTo>
                <a:lnTo>
                  <a:pt x="3710" y="1639"/>
                </a:lnTo>
                <a:lnTo>
                  <a:pt x="3699" y="1633"/>
                </a:lnTo>
                <a:lnTo>
                  <a:pt x="3680" y="1613"/>
                </a:lnTo>
                <a:lnTo>
                  <a:pt x="3669" y="1605"/>
                </a:lnTo>
                <a:lnTo>
                  <a:pt x="3658" y="1602"/>
                </a:lnTo>
                <a:lnTo>
                  <a:pt x="3650" y="1597"/>
                </a:lnTo>
                <a:lnTo>
                  <a:pt x="3643" y="1585"/>
                </a:lnTo>
                <a:lnTo>
                  <a:pt x="3638" y="1571"/>
                </a:lnTo>
                <a:lnTo>
                  <a:pt x="3634" y="1560"/>
                </a:lnTo>
                <a:lnTo>
                  <a:pt x="3624" y="1552"/>
                </a:lnTo>
                <a:lnTo>
                  <a:pt x="3602" y="1540"/>
                </a:lnTo>
                <a:lnTo>
                  <a:pt x="3592" y="1533"/>
                </a:lnTo>
                <a:lnTo>
                  <a:pt x="3585" y="1522"/>
                </a:lnTo>
                <a:lnTo>
                  <a:pt x="3580" y="1510"/>
                </a:lnTo>
                <a:lnTo>
                  <a:pt x="3573" y="1501"/>
                </a:lnTo>
                <a:lnTo>
                  <a:pt x="3561" y="1498"/>
                </a:lnTo>
                <a:lnTo>
                  <a:pt x="3556" y="1493"/>
                </a:lnTo>
                <a:lnTo>
                  <a:pt x="3540" y="1474"/>
                </a:lnTo>
                <a:lnTo>
                  <a:pt x="3537" y="1465"/>
                </a:lnTo>
                <a:lnTo>
                  <a:pt x="3532" y="1459"/>
                </a:lnTo>
                <a:lnTo>
                  <a:pt x="3511" y="1448"/>
                </a:lnTo>
                <a:lnTo>
                  <a:pt x="3501" y="1441"/>
                </a:lnTo>
                <a:lnTo>
                  <a:pt x="3497" y="1433"/>
                </a:lnTo>
                <a:lnTo>
                  <a:pt x="3490" y="1414"/>
                </a:lnTo>
                <a:lnTo>
                  <a:pt x="3486" y="1406"/>
                </a:lnTo>
                <a:lnTo>
                  <a:pt x="3471" y="1393"/>
                </a:lnTo>
                <a:lnTo>
                  <a:pt x="3452" y="1387"/>
                </a:lnTo>
                <a:lnTo>
                  <a:pt x="3407" y="1386"/>
                </a:lnTo>
                <a:lnTo>
                  <a:pt x="3394" y="1376"/>
                </a:lnTo>
                <a:lnTo>
                  <a:pt x="3389" y="1354"/>
                </a:lnTo>
                <a:lnTo>
                  <a:pt x="3383" y="1308"/>
                </a:lnTo>
                <a:lnTo>
                  <a:pt x="3375" y="1290"/>
                </a:lnTo>
                <a:lnTo>
                  <a:pt x="3361" y="1266"/>
                </a:lnTo>
                <a:lnTo>
                  <a:pt x="3342" y="1252"/>
                </a:lnTo>
                <a:lnTo>
                  <a:pt x="3323" y="1256"/>
                </a:lnTo>
                <a:lnTo>
                  <a:pt x="3303" y="1264"/>
                </a:lnTo>
                <a:lnTo>
                  <a:pt x="3278" y="1258"/>
                </a:lnTo>
                <a:lnTo>
                  <a:pt x="3235" y="1238"/>
                </a:lnTo>
                <a:lnTo>
                  <a:pt x="3225" y="1226"/>
                </a:lnTo>
                <a:lnTo>
                  <a:pt x="3216" y="1222"/>
                </a:lnTo>
                <a:lnTo>
                  <a:pt x="3197" y="1232"/>
                </a:lnTo>
                <a:lnTo>
                  <a:pt x="3185" y="1233"/>
                </a:lnTo>
                <a:lnTo>
                  <a:pt x="3163" y="1232"/>
                </a:lnTo>
                <a:lnTo>
                  <a:pt x="3143" y="1237"/>
                </a:lnTo>
                <a:lnTo>
                  <a:pt x="3132" y="1249"/>
                </a:lnTo>
                <a:lnTo>
                  <a:pt x="3124" y="1264"/>
                </a:lnTo>
                <a:lnTo>
                  <a:pt x="3109" y="1275"/>
                </a:lnTo>
                <a:lnTo>
                  <a:pt x="3110" y="1206"/>
                </a:lnTo>
                <a:lnTo>
                  <a:pt x="3127" y="1177"/>
                </a:lnTo>
                <a:lnTo>
                  <a:pt x="3152" y="1153"/>
                </a:lnTo>
                <a:lnTo>
                  <a:pt x="3196" y="1114"/>
                </a:lnTo>
                <a:lnTo>
                  <a:pt x="3240" y="1073"/>
                </a:lnTo>
                <a:lnTo>
                  <a:pt x="3283" y="1032"/>
                </a:lnTo>
                <a:lnTo>
                  <a:pt x="3327" y="992"/>
                </a:lnTo>
                <a:lnTo>
                  <a:pt x="3370" y="952"/>
                </a:lnTo>
                <a:lnTo>
                  <a:pt x="3414" y="912"/>
                </a:lnTo>
                <a:lnTo>
                  <a:pt x="3458" y="871"/>
                </a:lnTo>
                <a:lnTo>
                  <a:pt x="3501" y="830"/>
                </a:lnTo>
                <a:lnTo>
                  <a:pt x="3520" y="813"/>
                </a:lnTo>
                <a:lnTo>
                  <a:pt x="3532" y="806"/>
                </a:lnTo>
                <a:lnTo>
                  <a:pt x="3555" y="803"/>
                </a:lnTo>
                <a:lnTo>
                  <a:pt x="3565" y="799"/>
                </a:lnTo>
                <a:lnTo>
                  <a:pt x="3577" y="789"/>
                </a:lnTo>
                <a:lnTo>
                  <a:pt x="3640" y="713"/>
                </a:lnTo>
                <a:lnTo>
                  <a:pt x="3666" y="670"/>
                </a:lnTo>
                <a:lnTo>
                  <a:pt x="3670" y="627"/>
                </a:lnTo>
                <a:lnTo>
                  <a:pt x="3636" y="592"/>
                </a:lnTo>
                <a:lnTo>
                  <a:pt x="3598" y="577"/>
                </a:lnTo>
                <a:lnTo>
                  <a:pt x="3583" y="567"/>
                </a:lnTo>
                <a:lnTo>
                  <a:pt x="3570" y="547"/>
                </a:lnTo>
                <a:lnTo>
                  <a:pt x="3501" y="368"/>
                </a:lnTo>
                <a:lnTo>
                  <a:pt x="3471" y="329"/>
                </a:lnTo>
                <a:lnTo>
                  <a:pt x="3433" y="311"/>
                </a:lnTo>
                <a:lnTo>
                  <a:pt x="3413" y="313"/>
                </a:lnTo>
                <a:lnTo>
                  <a:pt x="3393" y="316"/>
                </a:lnTo>
                <a:lnTo>
                  <a:pt x="3375" y="316"/>
                </a:lnTo>
                <a:lnTo>
                  <a:pt x="3355" y="306"/>
                </a:lnTo>
                <a:lnTo>
                  <a:pt x="3337" y="285"/>
                </a:lnTo>
                <a:lnTo>
                  <a:pt x="3330" y="261"/>
                </a:lnTo>
                <a:lnTo>
                  <a:pt x="3324" y="210"/>
                </a:lnTo>
                <a:lnTo>
                  <a:pt x="3314" y="185"/>
                </a:lnTo>
                <a:lnTo>
                  <a:pt x="3274" y="114"/>
                </a:lnTo>
                <a:lnTo>
                  <a:pt x="3269" y="92"/>
                </a:lnTo>
                <a:lnTo>
                  <a:pt x="3266" y="29"/>
                </a:lnTo>
                <a:lnTo>
                  <a:pt x="3258" y="4"/>
                </a:lnTo>
                <a:lnTo>
                  <a:pt x="3251" y="1"/>
                </a:lnTo>
                <a:lnTo>
                  <a:pt x="3251" y="0"/>
                </a:lnTo>
                <a:lnTo>
                  <a:pt x="3250" y="1"/>
                </a:lnTo>
                <a:lnTo>
                  <a:pt x="3232" y="9"/>
                </a:lnTo>
                <a:lnTo>
                  <a:pt x="3218" y="19"/>
                </a:lnTo>
                <a:lnTo>
                  <a:pt x="3169" y="88"/>
                </a:lnTo>
                <a:lnTo>
                  <a:pt x="3127" y="118"/>
                </a:lnTo>
                <a:lnTo>
                  <a:pt x="3087" y="120"/>
                </a:lnTo>
                <a:lnTo>
                  <a:pt x="3050" y="105"/>
                </a:lnTo>
                <a:lnTo>
                  <a:pt x="3013" y="85"/>
                </a:lnTo>
                <a:lnTo>
                  <a:pt x="2989" y="100"/>
                </a:lnTo>
                <a:lnTo>
                  <a:pt x="2975" y="107"/>
                </a:lnTo>
                <a:lnTo>
                  <a:pt x="2963" y="106"/>
                </a:lnTo>
                <a:lnTo>
                  <a:pt x="2956" y="94"/>
                </a:lnTo>
                <a:lnTo>
                  <a:pt x="2954" y="57"/>
                </a:lnTo>
                <a:lnTo>
                  <a:pt x="2948" y="43"/>
                </a:lnTo>
                <a:lnTo>
                  <a:pt x="2927" y="80"/>
                </a:lnTo>
                <a:lnTo>
                  <a:pt x="2913" y="86"/>
                </a:lnTo>
                <a:lnTo>
                  <a:pt x="2893" y="71"/>
                </a:lnTo>
                <a:lnTo>
                  <a:pt x="2878" y="45"/>
                </a:lnTo>
                <a:lnTo>
                  <a:pt x="2868" y="36"/>
                </a:lnTo>
                <a:lnTo>
                  <a:pt x="2855" y="39"/>
                </a:lnTo>
                <a:lnTo>
                  <a:pt x="2845" y="51"/>
                </a:lnTo>
                <a:lnTo>
                  <a:pt x="2834" y="77"/>
                </a:lnTo>
                <a:lnTo>
                  <a:pt x="2826" y="88"/>
                </a:lnTo>
                <a:lnTo>
                  <a:pt x="2803" y="115"/>
                </a:lnTo>
                <a:lnTo>
                  <a:pt x="2790" y="123"/>
                </a:lnTo>
                <a:lnTo>
                  <a:pt x="2775" y="121"/>
                </a:lnTo>
                <a:lnTo>
                  <a:pt x="2770" y="112"/>
                </a:lnTo>
                <a:lnTo>
                  <a:pt x="2772" y="102"/>
                </a:lnTo>
                <a:lnTo>
                  <a:pt x="2779" y="91"/>
                </a:lnTo>
                <a:lnTo>
                  <a:pt x="2782" y="81"/>
                </a:lnTo>
                <a:lnTo>
                  <a:pt x="2771" y="69"/>
                </a:lnTo>
                <a:lnTo>
                  <a:pt x="2746" y="77"/>
                </a:lnTo>
                <a:lnTo>
                  <a:pt x="2705" y="99"/>
                </a:lnTo>
                <a:lnTo>
                  <a:pt x="2697" y="83"/>
                </a:lnTo>
                <a:lnTo>
                  <a:pt x="2696" y="60"/>
                </a:lnTo>
                <a:lnTo>
                  <a:pt x="2690" y="38"/>
                </a:lnTo>
                <a:lnTo>
                  <a:pt x="2667" y="29"/>
                </a:lnTo>
                <a:lnTo>
                  <a:pt x="2623" y="21"/>
                </a:lnTo>
                <a:lnTo>
                  <a:pt x="2600" y="21"/>
                </a:lnTo>
                <a:lnTo>
                  <a:pt x="2586" y="29"/>
                </a:lnTo>
                <a:lnTo>
                  <a:pt x="2587" y="46"/>
                </a:lnTo>
                <a:lnTo>
                  <a:pt x="2599" y="62"/>
                </a:lnTo>
                <a:lnTo>
                  <a:pt x="2605" y="73"/>
                </a:lnTo>
                <a:lnTo>
                  <a:pt x="2594" y="86"/>
                </a:lnTo>
                <a:lnTo>
                  <a:pt x="2587" y="103"/>
                </a:lnTo>
                <a:lnTo>
                  <a:pt x="2583" y="120"/>
                </a:lnTo>
                <a:lnTo>
                  <a:pt x="2574" y="125"/>
                </a:lnTo>
                <a:lnTo>
                  <a:pt x="2530" y="126"/>
                </a:lnTo>
                <a:lnTo>
                  <a:pt x="2509" y="130"/>
                </a:lnTo>
                <a:lnTo>
                  <a:pt x="2503" y="143"/>
                </a:lnTo>
                <a:lnTo>
                  <a:pt x="2505" y="156"/>
                </a:lnTo>
                <a:lnTo>
                  <a:pt x="2516" y="170"/>
                </a:lnTo>
                <a:lnTo>
                  <a:pt x="2508" y="170"/>
                </a:lnTo>
                <a:lnTo>
                  <a:pt x="2496" y="174"/>
                </a:lnTo>
                <a:lnTo>
                  <a:pt x="2485" y="182"/>
                </a:lnTo>
                <a:lnTo>
                  <a:pt x="2481" y="193"/>
                </a:lnTo>
                <a:lnTo>
                  <a:pt x="2474" y="194"/>
                </a:lnTo>
                <a:lnTo>
                  <a:pt x="2463" y="196"/>
                </a:lnTo>
                <a:lnTo>
                  <a:pt x="2448" y="200"/>
                </a:lnTo>
                <a:lnTo>
                  <a:pt x="2432" y="212"/>
                </a:lnTo>
                <a:lnTo>
                  <a:pt x="2420" y="229"/>
                </a:lnTo>
                <a:lnTo>
                  <a:pt x="2413" y="244"/>
                </a:lnTo>
                <a:lnTo>
                  <a:pt x="2406" y="250"/>
                </a:lnTo>
                <a:lnTo>
                  <a:pt x="2396" y="246"/>
                </a:lnTo>
                <a:lnTo>
                  <a:pt x="2385" y="238"/>
                </a:lnTo>
                <a:lnTo>
                  <a:pt x="2372" y="237"/>
                </a:lnTo>
                <a:lnTo>
                  <a:pt x="2362" y="244"/>
                </a:lnTo>
                <a:lnTo>
                  <a:pt x="2353" y="254"/>
                </a:lnTo>
                <a:lnTo>
                  <a:pt x="2339" y="261"/>
                </a:lnTo>
                <a:lnTo>
                  <a:pt x="2308" y="264"/>
                </a:lnTo>
                <a:lnTo>
                  <a:pt x="2291" y="259"/>
                </a:lnTo>
                <a:lnTo>
                  <a:pt x="2274" y="251"/>
                </a:lnTo>
                <a:lnTo>
                  <a:pt x="2261" y="247"/>
                </a:lnTo>
                <a:lnTo>
                  <a:pt x="2239" y="266"/>
                </a:lnTo>
                <a:lnTo>
                  <a:pt x="2217" y="271"/>
                </a:lnTo>
                <a:lnTo>
                  <a:pt x="2210" y="273"/>
                </a:lnTo>
                <a:lnTo>
                  <a:pt x="2208" y="285"/>
                </a:lnTo>
                <a:lnTo>
                  <a:pt x="2208" y="299"/>
                </a:lnTo>
                <a:lnTo>
                  <a:pt x="2205" y="311"/>
                </a:lnTo>
                <a:lnTo>
                  <a:pt x="2191" y="315"/>
                </a:lnTo>
                <a:lnTo>
                  <a:pt x="2180" y="314"/>
                </a:lnTo>
                <a:lnTo>
                  <a:pt x="2161" y="309"/>
                </a:lnTo>
                <a:lnTo>
                  <a:pt x="2150" y="308"/>
                </a:lnTo>
                <a:lnTo>
                  <a:pt x="2137" y="318"/>
                </a:lnTo>
                <a:lnTo>
                  <a:pt x="2142" y="340"/>
                </a:lnTo>
                <a:lnTo>
                  <a:pt x="2143" y="357"/>
                </a:lnTo>
                <a:lnTo>
                  <a:pt x="2119" y="358"/>
                </a:lnTo>
                <a:lnTo>
                  <a:pt x="2108" y="343"/>
                </a:lnTo>
                <a:lnTo>
                  <a:pt x="2099" y="338"/>
                </a:lnTo>
                <a:lnTo>
                  <a:pt x="2088" y="340"/>
                </a:lnTo>
                <a:lnTo>
                  <a:pt x="2052" y="358"/>
                </a:lnTo>
                <a:lnTo>
                  <a:pt x="2039" y="359"/>
                </a:lnTo>
                <a:lnTo>
                  <a:pt x="2034" y="358"/>
                </a:lnTo>
                <a:lnTo>
                  <a:pt x="2030" y="355"/>
                </a:lnTo>
                <a:lnTo>
                  <a:pt x="2029" y="350"/>
                </a:lnTo>
                <a:lnTo>
                  <a:pt x="2029" y="346"/>
                </a:lnTo>
                <a:lnTo>
                  <a:pt x="2028" y="343"/>
                </a:lnTo>
                <a:lnTo>
                  <a:pt x="2019" y="340"/>
                </a:lnTo>
                <a:lnTo>
                  <a:pt x="2013" y="339"/>
                </a:lnTo>
                <a:lnTo>
                  <a:pt x="2007" y="340"/>
                </a:lnTo>
                <a:lnTo>
                  <a:pt x="2001" y="343"/>
                </a:lnTo>
                <a:lnTo>
                  <a:pt x="1994" y="359"/>
                </a:lnTo>
                <a:lnTo>
                  <a:pt x="1995" y="400"/>
                </a:lnTo>
                <a:lnTo>
                  <a:pt x="1982" y="408"/>
                </a:lnTo>
                <a:lnTo>
                  <a:pt x="1916" y="399"/>
                </a:lnTo>
                <a:lnTo>
                  <a:pt x="1902" y="393"/>
                </a:lnTo>
                <a:lnTo>
                  <a:pt x="1891" y="403"/>
                </a:lnTo>
                <a:lnTo>
                  <a:pt x="1876" y="426"/>
                </a:lnTo>
                <a:lnTo>
                  <a:pt x="1868" y="435"/>
                </a:lnTo>
                <a:lnTo>
                  <a:pt x="1853" y="439"/>
                </a:lnTo>
                <a:lnTo>
                  <a:pt x="1844" y="435"/>
                </a:lnTo>
                <a:lnTo>
                  <a:pt x="1839" y="426"/>
                </a:lnTo>
                <a:lnTo>
                  <a:pt x="1833" y="421"/>
                </a:lnTo>
                <a:lnTo>
                  <a:pt x="1837" y="392"/>
                </a:lnTo>
                <a:lnTo>
                  <a:pt x="1829" y="392"/>
                </a:lnTo>
                <a:lnTo>
                  <a:pt x="1820" y="384"/>
                </a:lnTo>
                <a:lnTo>
                  <a:pt x="1811" y="378"/>
                </a:lnTo>
                <a:lnTo>
                  <a:pt x="1802" y="374"/>
                </a:lnTo>
                <a:lnTo>
                  <a:pt x="1789" y="377"/>
                </a:lnTo>
                <a:lnTo>
                  <a:pt x="1766" y="394"/>
                </a:lnTo>
                <a:lnTo>
                  <a:pt x="1758" y="396"/>
                </a:lnTo>
                <a:lnTo>
                  <a:pt x="1755" y="393"/>
                </a:lnTo>
                <a:lnTo>
                  <a:pt x="1755" y="379"/>
                </a:lnTo>
                <a:lnTo>
                  <a:pt x="1754" y="373"/>
                </a:lnTo>
                <a:lnTo>
                  <a:pt x="1750" y="368"/>
                </a:lnTo>
                <a:lnTo>
                  <a:pt x="1732" y="360"/>
                </a:lnTo>
                <a:lnTo>
                  <a:pt x="1719" y="347"/>
                </a:lnTo>
                <a:lnTo>
                  <a:pt x="1711" y="346"/>
                </a:lnTo>
                <a:lnTo>
                  <a:pt x="1700" y="347"/>
                </a:lnTo>
                <a:lnTo>
                  <a:pt x="1689" y="346"/>
                </a:lnTo>
                <a:lnTo>
                  <a:pt x="1681" y="338"/>
                </a:lnTo>
                <a:lnTo>
                  <a:pt x="1673" y="324"/>
                </a:lnTo>
                <a:lnTo>
                  <a:pt x="1659" y="317"/>
                </a:lnTo>
                <a:lnTo>
                  <a:pt x="1646" y="320"/>
                </a:lnTo>
                <a:lnTo>
                  <a:pt x="1638" y="332"/>
                </a:lnTo>
                <a:lnTo>
                  <a:pt x="1637" y="347"/>
                </a:lnTo>
                <a:lnTo>
                  <a:pt x="1629" y="348"/>
                </a:lnTo>
                <a:lnTo>
                  <a:pt x="1612" y="335"/>
                </a:lnTo>
                <a:lnTo>
                  <a:pt x="1592" y="334"/>
                </a:lnTo>
                <a:lnTo>
                  <a:pt x="1552" y="348"/>
                </a:lnTo>
                <a:lnTo>
                  <a:pt x="1531" y="351"/>
                </a:lnTo>
                <a:lnTo>
                  <a:pt x="1515" y="357"/>
                </a:lnTo>
                <a:lnTo>
                  <a:pt x="1506" y="361"/>
                </a:lnTo>
                <a:lnTo>
                  <a:pt x="1497" y="357"/>
                </a:lnTo>
                <a:lnTo>
                  <a:pt x="1488" y="347"/>
                </a:lnTo>
                <a:lnTo>
                  <a:pt x="1478" y="336"/>
                </a:lnTo>
                <a:lnTo>
                  <a:pt x="1461" y="331"/>
                </a:lnTo>
                <a:lnTo>
                  <a:pt x="1441" y="336"/>
                </a:lnTo>
                <a:lnTo>
                  <a:pt x="1412" y="350"/>
                </a:lnTo>
                <a:lnTo>
                  <a:pt x="1387" y="355"/>
                </a:lnTo>
                <a:lnTo>
                  <a:pt x="1366" y="355"/>
                </a:lnTo>
                <a:lnTo>
                  <a:pt x="1349" y="353"/>
                </a:lnTo>
                <a:lnTo>
                  <a:pt x="1330" y="356"/>
                </a:lnTo>
                <a:lnTo>
                  <a:pt x="1321" y="361"/>
                </a:lnTo>
                <a:lnTo>
                  <a:pt x="1317" y="372"/>
                </a:lnTo>
                <a:lnTo>
                  <a:pt x="1324" y="379"/>
                </a:lnTo>
                <a:lnTo>
                  <a:pt x="1327" y="390"/>
                </a:lnTo>
                <a:lnTo>
                  <a:pt x="1322" y="430"/>
                </a:lnTo>
                <a:lnTo>
                  <a:pt x="1304" y="445"/>
                </a:lnTo>
                <a:lnTo>
                  <a:pt x="1290" y="445"/>
                </a:lnTo>
                <a:lnTo>
                  <a:pt x="1283" y="455"/>
                </a:lnTo>
                <a:lnTo>
                  <a:pt x="1280" y="508"/>
                </a:lnTo>
                <a:lnTo>
                  <a:pt x="1274" y="518"/>
                </a:lnTo>
                <a:lnTo>
                  <a:pt x="1263" y="514"/>
                </a:lnTo>
                <a:lnTo>
                  <a:pt x="1247" y="497"/>
                </a:lnTo>
                <a:lnTo>
                  <a:pt x="1226" y="482"/>
                </a:lnTo>
                <a:lnTo>
                  <a:pt x="1209" y="481"/>
                </a:lnTo>
                <a:lnTo>
                  <a:pt x="1191" y="487"/>
                </a:lnTo>
                <a:lnTo>
                  <a:pt x="1166" y="491"/>
                </a:lnTo>
                <a:lnTo>
                  <a:pt x="1096" y="489"/>
                </a:lnTo>
                <a:lnTo>
                  <a:pt x="1079" y="491"/>
                </a:lnTo>
                <a:lnTo>
                  <a:pt x="1069" y="510"/>
                </a:lnTo>
                <a:lnTo>
                  <a:pt x="1062" y="521"/>
                </a:lnTo>
                <a:lnTo>
                  <a:pt x="1058" y="515"/>
                </a:lnTo>
                <a:lnTo>
                  <a:pt x="1056" y="509"/>
                </a:lnTo>
                <a:lnTo>
                  <a:pt x="1051" y="498"/>
                </a:lnTo>
                <a:lnTo>
                  <a:pt x="1042" y="488"/>
                </a:lnTo>
                <a:lnTo>
                  <a:pt x="1034" y="483"/>
                </a:lnTo>
                <a:lnTo>
                  <a:pt x="1014" y="487"/>
                </a:lnTo>
                <a:lnTo>
                  <a:pt x="1001" y="495"/>
                </a:lnTo>
                <a:lnTo>
                  <a:pt x="991" y="506"/>
                </a:lnTo>
                <a:lnTo>
                  <a:pt x="964" y="547"/>
                </a:lnTo>
                <a:lnTo>
                  <a:pt x="953" y="544"/>
                </a:lnTo>
                <a:lnTo>
                  <a:pt x="941" y="541"/>
                </a:lnTo>
                <a:lnTo>
                  <a:pt x="930" y="535"/>
                </a:lnTo>
                <a:lnTo>
                  <a:pt x="925" y="529"/>
                </a:lnTo>
                <a:lnTo>
                  <a:pt x="915" y="522"/>
                </a:lnTo>
                <a:lnTo>
                  <a:pt x="890" y="520"/>
                </a:lnTo>
                <a:lnTo>
                  <a:pt x="862" y="521"/>
                </a:lnTo>
                <a:lnTo>
                  <a:pt x="842" y="525"/>
                </a:lnTo>
                <a:lnTo>
                  <a:pt x="847" y="536"/>
                </a:lnTo>
                <a:lnTo>
                  <a:pt x="870" y="567"/>
                </a:lnTo>
                <a:lnTo>
                  <a:pt x="865" y="584"/>
                </a:lnTo>
                <a:lnTo>
                  <a:pt x="856" y="628"/>
                </a:lnTo>
                <a:lnTo>
                  <a:pt x="845" y="637"/>
                </a:lnTo>
                <a:lnTo>
                  <a:pt x="804" y="636"/>
                </a:lnTo>
                <a:lnTo>
                  <a:pt x="803" y="662"/>
                </a:lnTo>
                <a:lnTo>
                  <a:pt x="799" y="667"/>
                </a:lnTo>
                <a:lnTo>
                  <a:pt x="793" y="680"/>
                </a:lnTo>
                <a:lnTo>
                  <a:pt x="786" y="691"/>
                </a:lnTo>
                <a:lnTo>
                  <a:pt x="772" y="707"/>
                </a:lnTo>
                <a:lnTo>
                  <a:pt x="774" y="721"/>
                </a:lnTo>
                <a:lnTo>
                  <a:pt x="782" y="734"/>
                </a:lnTo>
                <a:lnTo>
                  <a:pt x="795" y="744"/>
                </a:lnTo>
                <a:lnTo>
                  <a:pt x="804" y="757"/>
                </a:lnTo>
                <a:lnTo>
                  <a:pt x="808" y="766"/>
                </a:lnTo>
                <a:lnTo>
                  <a:pt x="805" y="770"/>
                </a:lnTo>
                <a:lnTo>
                  <a:pt x="800" y="770"/>
                </a:lnTo>
                <a:lnTo>
                  <a:pt x="790" y="773"/>
                </a:lnTo>
                <a:lnTo>
                  <a:pt x="782" y="779"/>
                </a:lnTo>
                <a:lnTo>
                  <a:pt x="779" y="799"/>
                </a:lnTo>
                <a:lnTo>
                  <a:pt x="796" y="826"/>
                </a:lnTo>
                <a:lnTo>
                  <a:pt x="799" y="840"/>
                </a:lnTo>
                <a:lnTo>
                  <a:pt x="794" y="853"/>
                </a:lnTo>
                <a:lnTo>
                  <a:pt x="784" y="858"/>
                </a:lnTo>
                <a:lnTo>
                  <a:pt x="778" y="855"/>
                </a:lnTo>
                <a:lnTo>
                  <a:pt x="775" y="847"/>
                </a:lnTo>
                <a:lnTo>
                  <a:pt x="772" y="837"/>
                </a:lnTo>
                <a:lnTo>
                  <a:pt x="768" y="830"/>
                </a:lnTo>
                <a:lnTo>
                  <a:pt x="763" y="829"/>
                </a:lnTo>
                <a:lnTo>
                  <a:pt x="759" y="834"/>
                </a:lnTo>
                <a:lnTo>
                  <a:pt x="758" y="847"/>
                </a:lnTo>
                <a:lnTo>
                  <a:pt x="761" y="860"/>
                </a:lnTo>
                <a:lnTo>
                  <a:pt x="759" y="871"/>
                </a:lnTo>
                <a:lnTo>
                  <a:pt x="747" y="876"/>
                </a:lnTo>
                <a:lnTo>
                  <a:pt x="737" y="874"/>
                </a:lnTo>
                <a:lnTo>
                  <a:pt x="723" y="862"/>
                </a:lnTo>
                <a:lnTo>
                  <a:pt x="720" y="861"/>
                </a:lnTo>
                <a:lnTo>
                  <a:pt x="714" y="865"/>
                </a:lnTo>
                <a:lnTo>
                  <a:pt x="711" y="873"/>
                </a:lnTo>
                <a:lnTo>
                  <a:pt x="687" y="887"/>
                </a:lnTo>
                <a:lnTo>
                  <a:pt x="673" y="899"/>
                </a:lnTo>
                <a:lnTo>
                  <a:pt x="651" y="926"/>
                </a:lnTo>
                <a:lnTo>
                  <a:pt x="634" y="957"/>
                </a:lnTo>
                <a:lnTo>
                  <a:pt x="625" y="965"/>
                </a:lnTo>
                <a:lnTo>
                  <a:pt x="616" y="970"/>
                </a:lnTo>
                <a:lnTo>
                  <a:pt x="612" y="976"/>
                </a:lnTo>
                <a:lnTo>
                  <a:pt x="616" y="982"/>
                </a:lnTo>
                <a:lnTo>
                  <a:pt x="625" y="984"/>
                </a:lnTo>
                <a:lnTo>
                  <a:pt x="638" y="986"/>
                </a:lnTo>
                <a:lnTo>
                  <a:pt x="648" y="989"/>
                </a:lnTo>
                <a:lnTo>
                  <a:pt x="657" y="997"/>
                </a:lnTo>
                <a:lnTo>
                  <a:pt x="660" y="1006"/>
                </a:lnTo>
                <a:lnTo>
                  <a:pt x="655" y="1015"/>
                </a:lnTo>
                <a:lnTo>
                  <a:pt x="644" y="1021"/>
                </a:lnTo>
                <a:lnTo>
                  <a:pt x="633" y="1024"/>
                </a:lnTo>
                <a:lnTo>
                  <a:pt x="629" y="1030"/>
                </a:lnTo>
                <a:lnTo>
                  <a:pt x="631" y="1040"/>
                </a:lnTo>
                <a:lnTo>
                  <a:pt x="641" y="1057"/>
                </a:lnTo>
                <a:lnTo>
                  <a:pt x="645" y="1078"/>
                </a:lnTo>
                <a:lnTo>
                  <a:pt x="646" y="1101"/>
                </a:lnTo>
                <a:lnTo>
                  <a:pt x="639" y="1120"/>
                </a:lnTo>
                <a:lnTo>
                  <a:pt x="586" y="1153"/>
                </a:lnTo>
                <a:lnTo>
                  <a:pt x="578" y="1165"/>
                </a:lnTo>
                <a:lnTo>
                  <a:pt x="575" y="1177"/>
                </a:lnTo>
                <a:lnTo>
                  <a:pt x="572" y="1189"/>
                </a:lnTo>
                <a:lnTo>
                  <a:pt x="560" y="1203"/>
                </a:lnTo>
                <a:lnTo>
                  <a:pt x="535" y="1218"/>
                </a:lnTo>
                <a:lnTo>
                  <a:pt x="451" y="1254"/>
                </a:lnTo>
                <a:lnTo>
                  <a:pt x="417" y="1281"/>
                </a:lnTo>
                <a:lnTo>
                  <a:pt x="14" y="1448"/>
                </a:lnTo>
                <a:lnTo>
                  <a:pt x="1" y="1458"/>
                </a:lnTo>
                <a:lnTo>
                  <a:pt x="0" y="1467"/>
                </a:lnTo>
                <a:lnTo>
                  <a:pt x="10" y="1476"/>
                </a:lnTo>
                <a:lnTo>
                  <a:pt x="67" y="1496"/>
                </a:lnTo>
                <a:lnTo>
                  <a:pt x="119" y="1522"/>
                </a:lnTo>
                <a:lnTo>
                  <a:pt x="143" y="1528"/>
                </a:lnTo>
                <a:lnTo>
                  <a:pt x="165" y="1542"/>
                </a:lnTo>
                <a:lnTo>
                  <a:pt x="188" y="1563"/>
                </a:lnTo>
                <a:lnTo>
                  <a:pt x="237" y="1635"/>
                </a:lnTo>
                <a:lnTo>
                  <a:pt x="279" y="1716"/>
                </a:lnTo>
                <a:lnTo>
                  <a:pt x="293" y="1746"/>
                </a:lnTo>
                <a:lnTo>
                  <a:pt x="305" y="1760"/>
                </a:lnTo>
                <a:lnTo>
                  <a:pt x="324" y="1773"/>
                </a:lnTo>
                <a:lnTo>
                  <a:pt x="376" y="1788"/>
                </a:lnTo>
                <a:lnTo>
                  <a:pt x="397" y="1794"/>
                </a:lnTo>
                <a:lnTo>
                  <a:pt x="404" y="1795"/>
                </a:lnTo>
                <a:lnTo>
                  <a:pt x="413" y="1799"/>
                </a:lnTo>
                <a:lnTo>
                  <a:pt x="422" y="1811"/>
                </a:lnTo>
                <a:lnTo>
                  <a:pt x="424" y="1831"/>
                </a:lnTo>
                <a:lnTo>
                  <a:pt x="461" y="1825"/>
                </a:lnTo>
                <a:lnTo>
                  <a:pt x="469" y="1820"/>
                </a:lnTo>
                <a:lnTo>
                  <a:pt x="482" y="1815"/>
                </a:lnTo>
                <a:lnTo>
                  <a:pt x="496" y="1812"/>
                </a:lnTo>
                <a:lnTo>
                  <a:pt x="511" y="1812"/>
                </a:lnTo>
                <a:lnTo>
                  <a:pt x="566" y="1830"/>
                </a:lnTo>
                <a:lnTo>
                  <a:pt x="578" y="1830"/>
                </a:lnTo>
                <a:lnTo>
                  <a:pt x="602" y="1845"/>
                </a:lnTo>
                <a:lnTo>
                  <a:pt x="616" y="1850"/>
                </a:lnTo>
                <a:lnTo>
                  <a:pt x="626" y="1845"/>
                </a:lnTo>
                <a:lnTo>
                  <a:pt x="629" y="1836"/>
                </a:lnTo>
                <a:lnTo>
                  <a:pt x="628" y="1827"/>
                </a:lnTo>
                <a:lnTo>
                  <a:pt x="629" y="1820"/>
                </a:lnTo>
                <a:lnTo>
                  <a:pt x="636" y="1818"/>
                </a:lnTo>
                <a:lnTo>
                  <a:pt x="653" y="1818"/>
                </a:lnTo>
                <a:lnTo>
                  <a:pt x="671" y="1811"/>
                </a:lnTo>
                <a:lnTo>
                  <a:pt x="685" y="1810"/>
                </a:lnTo>
                <a:lnTo>
                  <a:pt x="691" y="1814"/>
                </a:lnTo>
                <a:lnTo>
                  <a:pt x="698" y="1820"/>
                </a:lnTo>
                <a:lnTo>
                  <a:pt x="708" y="1824"/>
                </a:lnTo>
                <a:lnTo>
                  <a:pt x="732" y="1824"/>
                </a:lnTo>
                <a:lnTo>
                  <a:pt x="763" y="1815"/>
                </a:lnTo>
                <a:lnTo>
                  <a:pt x="773" y="1814"/>
                </a:lnTo>
                <a:lnTo>
                  <a:pt x="781" y="1815"/>
                </a:lnTo>
                <a:lnTo>
                  <a:pt x="787" y="1813"/>
                </a:lnTo>
                <a:lnTo>
                  <a:pt x="788" y="1807"/>
                </a:lnTo>
                <a:lnTo>
                  <a:pt x="791" y="1803"/>
                </a:lnTo>
                <a:lnTo>
                  <a:pt x="803" y="1801"/>
                </a:lnTo>
                <a:lnTo>
                  <a:pt x="834" y="1802"/>
                </a:lnTo>
                <a:lnTo>
                  <a:pt x="849" y="1797"/>
                </a:lnTo>
                <a:lnTo>
                  <a:pt x="862" y="1788"/>
                </a:lnTo>
                <a:lnTo>
                  <a:pt x="873" y="1788"/>
                </a:lnTo>
                <a:lnTo>
                  <a:pt x="888" y="1798"/>
                </a:lnTo>
                <a:lnTo>
                  <a:pt x="906" y="1828"/>
                </a:lnTo>
                <a:lnTo>
                  <a:pt x="926" y="1850"/>
                </a:lnTo>
                <a:lnTo>
                  <a:pt x="931" y="1857"/>
                </a:lnTo>
                <a:lnTo>
                  <a:pt x="932" y="1863"/>
                </a:lnTo>
                <a:lnTo>
                  <a:pt x="926" y="1880"/>
                </a:lnTo>
                <a:lnTo>
                  <a:pt x="900" y="1895"/>
                </a:lnTo>
                <a:lnTo>
                  <a:pt x="892" y="1904"/>
                </a:lnTo>
                <a:lnTo>
                  <a:pt x="852" y="1930"/>
                </a:lnTo>
                <a:lnTo>
                  <a:pt x="821" y="1956"/>
                </a:lnTo>
                <a:lnTo>
                  <a:pt x="819" y="1978"/>
                </a:lnTo>
                <a:lnTo>
                  <a:pt x="816" y="2021"/>
                </a:lnTo>
                <a:lnTo>
                  <a:pt x="804" y="2074"/>
                </a:lnTo>
                <a:lnTo>
                  <a:pt x="761" y="2180"/>
                </a:lnTo>
                <a:lnTo>
                  <a:pt x="759" y="2197"/>
                </a:lnTo>
                <a:lnTo>
                  <a:pt x="766" y="2214"/>
                </a:lnTo>
                <a:lnTo>
                  <a:pt x="874" y="2303"/>
                </a:lnTo>
                <a:lnTo>
                  <a:pt x="926" y="2330"/>
                </a:lnTo>
                <a:lnTo>
                  <a:pt x="957" y="2342"/>
                </a:lnTo>
                <a:lnTo>
                  <a:pt x="1005" y="2345"/>
                </a:lnTo>
                <a:lnTo>
                  <a:pt x="1051" y="2359"/>
                </a:lnTo>
                <a:lnTo>
                  <a:pt x="1082" y="2376"/>
                </a:lnTo>
                <a:lnTo>
                  <a:pt x="1087" y="2378"/>
                </a:lnTo>
                <a:lnTo>
                  <a:pt x="1088" y="2379"/>
                </a:lnTo>
                <a:lnTo>
                  <a:pt x="1122" y="2379"/>
                </a:lnTo>
                <a:lnTo>
                  <a:pt x="1141" y="2373"/>
                </a:lnTo>
                <a:lnTo>
                  <a:pt x="1184" y="2351"/>
                </a:lnTo>
                <a:lnTo>
                  <a:pt x="1202" y="2346"/>
                </a:lnTo>
                <a:lnTo>
                  <a:pt x="1220" y="2347"/>
                </a:lnTo>
                <a:lnTo>
                  <a:pt x="1241" y="2350"/>
                </a:lnTo>
                <a:lnTo>
                  <a:pt x="1283" y="2346"/>
                </a:lnTo>
                <a:lnTo>
                  <a:pt x="1353" y="2315"/>
                </a:lnTo>
                <a:lnTo>
                  <a:pt x="1393" y="2312"/>
                </a:lnTo>
                <a:lnTo>
                  <a:pt x="1466" y="2328"/>
                </a:lnTo>
                <a:lnTo>
                  <a:pt x="1543" y="2361"/>
                </a:lnTo>
                <a:lnTo>
                  <a:pt x="1585" y="2365"/>
                </a:lnTo>
                <a:lnTo>
                  <a:pt x="1635" y="2365"/>
                </a:lnTo>
                <a:lnTo>
                  <a:pt x="1762" y="2365"/>
                </a:lnTo>
                <a:lnTo>
                  <a:pt x="1944" y="2365"/>
                </a:lnTo>
                <a:lnTo>
                  <a:pt x="2152" y="2365"/>
                </a:lnTo>
                <a:lnTo>
                  <a:pt x="2361" y="2365"/>
                </a:lnTo>
                <a:lnTo>
                  <a:pt x="2542" y="2364"/>
                </a:lnTo>
                <a:lnTo>
                  <a:pt x="2670" y="2364"/>
                </a:lnTo>
                <a:lnTo>
                  <a:pt x="2719" y="2364"/>
                </a:lnTo>
                <a:lnTo>
                  <a:pt x="2796" y="2364"/>
                </a:lnTo>
                <a:lnTo>
                  <a:pt x="2779" y="2356"/>
                </a:lnTo>
                <a:lnTo>
                  <a:pt x="2770" y="2350"/>
                </a:lnTo>
                <a:lnTo>
                  <a:pt x="2768" y="2343"/>
                </a:lnTo>
                <a:lnTo>
                  <a:pt x="2769" y="2330"/>
                </a:lnTo>
                <a:lnTo>
                  <a:pt x="2765" y="2321"/>
                </a:lnTo>
                <a:lnTo>
                  <a:pt x="2757" y="2317"/>
                </a:lnTo>
                <a:lnTo>
                  <a:pt x="2719" y="2315"/>
                </a:lnTo>
                <a:lnTo>
                  <a:pt x="2717" y="2297"/>
                </a:lnTo>
                <a:lnTo>
                  <a:pt x="2719" y="2274"/>
                </a:lnTo>
                <a:lnTo>
                  <a:pt x="2710" y="2261"/>
                </a:lnTo>
                <a:lnTo>
                  <a:pt x="2684" y="2258"/>
                </a:lnTo>
                <a:lnTo>
                  <a:pt x="2677" y="2255"/>
                </a:lnTo>
                <a:lnTo>
                  <a:pt x="2696" y="2225"/>
                </a:lnTo>
                <a:lnTo>
                  <a:pt x="2757" y="2073"/>
                </a:lnTo>
                <a:lnTo>
                  <a:pt x="2766" y="2065"/>
                </a:lnTo>
                <a:lnTo>
                  <a:pt x="2771" y="2072"/>
                </a:lnTo>
                <a:lnTo>
                  <a:pt x="2772" y="2093"/>
                </a:lnTo>
                <a:lnTo>
                  <a:pt x="2774" y="2100"/>
                </a:lnTo>
                <a:lnTo>
                  <a:pt x="2782" y="2108"/>
                </a:lnTo>
                <a:lnTo>
                  <a:pt x="2789" y="2111"/>
                </a:lnTo>
                <a:lnTo>
                  <a:pt x="2810" y="2116"/>
                </a:lnTo>
                <a:lnTo>
                  <a:pt x="2834" y="2125"/>
                </a:lnTo>
                <a:lnTo>
                  <a:pt x="2849" y="2139"/>
                </a:lnTo>
                <a:lnTo>
                  <a:pt x="2859" y="2158"/>
                </a:lnTo>
                <a:lnTo>
                  <a:pt x="2882" y="2223"/>
                </a:lnTo>
                <a:lnTo>
                  <a:pt x="2903" y="2267"/>
                </a:lnTo>
                <a:lnTo>
                  <a:pt x="2930" y="2308"/>
                </a:lnTo>
                <a:lnTo>
                  <a:pt x="2964" y="2335"/>
                </a:lnTo>
                <a:lnTo>
                  <a:pt x="2998" y="2345"/>
                </a:lnTo>
                <a:lnTo>
                  <a:pt x="3035" y="2344"/>
                </a:lnTo>
                <a:lnTo>
                  <a:pt x="3071" y="2336"/>
                </a:lnTo>
                <a:lnTo>
                  <a:pt x="3104" y="2324"/>
                </a:lnTo>
                <a:lnTo>
                  <a:pt x="3145" y="2301"/>
                </a:lnTo>
                <a:lnTo>
                  <a:pt x="3175" y="2272"/>
                </a:lnTo>
                <a:lnTo>
                  <a:pt x="3298" y="2108"/>
                </a:lnTo>
                <a:lnTo>
                  <a:pt x="3376" y="2024"/>
                </a:lnTo>
                <a:lnTo>
                  <a:pt x="3416" y="2006"/>
                </a:lnTo>
                <a:lnTo>
                  <a:pt x="3444" y="1982"/>
                </a:lnTo>
                <a:lnTo>
                  <a:pt x="3461" y="1971"/>
                </a:lnTo>
                <a:lnTo>
                  <a:pt x="3496" y="1967"/>
                </a:lnTo>
                <a:lnTo>
                  <a:pt x="3506" y="1962"/>
                </a:lnTo>
                <a:lnTo>
                  <a:pt x="3523" y="1944"/>
                </a:lnTo>
                <a:lnTo>
                  <a:pt x="3533" y="1938"/>
                </a:lnTo>
                <a:lnTo>
                  <a:pt x="3548" y="1940"/>
                </a:lnTo>
                <a:lnTo>
                  <a:pt x="3592" y="1955"/>
                </a:lnTo>
                <a:lnTo>
                  <a:pt x="3608" y="1963"/>
                </a:lnTo>
                <a:lnTo>
                  <a:pt x="3634" y="1989"/>
                </a:lnTo>
                <a:lnTo>
                  <a:pt x="3654" y="2027"/>
                </a:lnTo>
                <a:lnTo>
                  <a:pt x="3687" y="2107"/>
                </a:lnTo>
                <a:lnTo>
                  <a:pt x="3711" y="2150"/>
                </a:lnTo>
                <a:lnTo>
                  <a:pt x="3823" y="2297"/>
                </a:lnTo>
                <a:lnTo>
                  <a:pt x="3861" y="2377"/>
                </a:lnTo>
                <a:lnTo>
                  <a:pt x="3896" y="2483"/>
                </a:lnTo>
                <a:lnTo>
                  <a:pt x="3906" y="2548"/>
                </a:lnTo>
                <a:lnTo>
                  <a:pt x="3880" y="2841"/>
                </a:lnTo>
                <a:lnTo>
                  <a:pt x="3885" y="2894"/>
                </a:lnTo>
                <a:lnTo>
                  <a:pt x="3893" y="2920"/>
                </a:lnTo>
                <a:lnTo>
                  <a:pt x="3914" y="2923"/>
                </a:lnTo>
                <a:lnTo>
                  <a:pt x="4003" y="2899"/>
                </a:lnTo>
                <a:lnTo>
                  <a:pt x="4069" y="2881"/>
                </a:lnTo>
                <a:lnTo>
                  <a:pt x="4108" y="2873"/>
                </a:lnTo>
                <a:lnTo>
                  <a:pt x="4087" y="282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40"/>
          <p:cNvSpPr>
            <a:spLocks/>
          </p:cNvSpPr>
          <p:nvPr/>
        </p:nvSpPr>
        <p:spPr bwMode="auto">
          <a:xfrm>
            <a:off x="11739411" y="4252598"/>
            <a:ext cx="1050666" cy="1217358"/>
          </a:xfrm>
          <a:custGeom>
            <a:avLst/>
            <a:gdLst>
              <a:gd name="T0" fmla="*/ 1831 w 1872"/>
              <a:gd name="T1" fmla="*/ 1174 h 2169"/>
              <a:gd name="T2" fmla="*/ 1683 w 1872"/>
              <a:gd name="T3" fmla="*/ 1121 h 2169"/>
              <a:gd name="T4" fmla="*/ 1590 w 1872"/>
              <a:gd name="T5" fmla="*/ 1067 h 2169"/>
              <a:gd name="T6" fmla="*/ 1476 w 1872"/>
              <a:gd name="T7" fmla="*/ 962 h 2169"/>
              <a:gd name="T8" fmla="*/ 1424 w 1872"/>
              <a:gd name="T9" fmla="*/ 749 h 2169"/>
              <a:gd name="T10" fmla="*/ 1374 w 1872"/>
              <a:gd name="T11" fmla="*/ 570 h 2169"/>
              <a:gd name="T12" fmla="*/ 1324 w 1872"/>
              <a:gd name="T13" fmla="*/ 459 h 2169"/>
              <a:gd name="T14" fmla="*/ 1245 w 1872"/>
              <a:gd name="T15" fmla="*/ 375 h 2169"/>
              <a:gd name="T16" fmla="*/ 1108 w 1872"/>
              <a:gd name="T17" fmla="*/ 269 h 2169"/>
              <a:gd name="T18" fmla="*/ 907 w 1872"/>
              <a:gd name="T19" fmla="*/ 462 h 2169"/>
              <a:gd name="T20" fmla="*/ 745 w 1872"/>
              <a:gd name="T21" fmla="*/ 379 h 2169"/>
              <a:gd name="T22" fmla="*/ 653 w 1872"/>
              <a:gd name="T23" fmla="*/ 310 h 2169"/>
              <a:gd name="T24" fmla="*/ 613 w 1872"/>
              <a:gd name="T25" fmla="*/ 148 h 2169"/>
              <a:gd name="T26" fmla="*/ 587 w 1872"/>
              <a:gd name="T27" fmla="*/ 53 h 2169"/>
              <a:gd name="T28" fmla="*/ 573 w 1872"/>
              <a:gd name="T29" fmla="*/ 19 h 2169"/>
              <a:gd name="T30" fmla="*/ 483 w 1872"/>
              <a:gd name="T31" fmla="*/ 53 h 2169"/>
              <a:gd name="T32" fmla="*/ 321 w 1872"/>
              <a:gd name="T33" fmla="*/ 59 h 2169"/>
              <a:gd name="T34" fmla="*/ 262 w 1872"/>
              <a:gd name="T35" fmla="*/ 132 h 2169"/>
              <a:gd name="T36" fmla="*/ 235 w 1872"/>
              <a:gd name="T37" fmla="*/ 258 h 2169"/>
              <a:gd name="T38" fmla="*/ 235 w 1872"/>
              <a:gd name="T39" fmla="*/ 308 h 2169"/>
              <a:gd name="T40" fmla="*/ 218 w 1872"/>
              <a:gd name="T41" fmla="*/ 415 h 2169"/>
              <a:gd name="T42" fmla="*/ 147 w 1872"/>
              <a:gd name="T43" fmla="*/ 531 h 2169"/>
              <a:gd name="T44" fmla="*/ 148 w 1872"/>
              <a:gd name="T45" fmla="*/ 831 h 2169"/>
              <a:gd name="T46" fmla="*/ 143 w 1872"/>
              <a:gd name="T47" fmla="*/ 935 h 2169"/>
              <a:gd name="T48" fmla="*/ 130 w 1872"/>
              <a:gd name="T49" fmla="*/ 1050 h 2169"/>
              <a:gd name="T50" fmla="*/ 64 w 1872"/>
              <a:gd name="T51" fmla="*/ 1130 h 2169"/>
              <a:gd name="T52" fmla="*/ 93 w 1872"/>
              <a:gd name="T53" fmla="*/ 1191 h 2169"/>
              <a:gd name="T54" fmla="*/ 73 w 1872"/>
              <a:gd name="T55" fmla="*/ 1267 h 2169"/>
              <a:gd name="T56" fmla="*/ 61 w 1872"/>
              <a:gd name="T57" fmla="*/ 1584 h 2169"/>
              <a:gd name="T58" fmla="*/ 194 w 1872"/>
              <a:gd name="T59" fmla="*/ 1644 h 2169"/>
              <a:gd name="T60" fmla="*/ 260 w 1872"/>
              <a:gd name="T61" fmla="*/ 1637 h 2169"/>
              <a:gd name="T62" fmla="*/ 331 w 1872"/>
              <a:gd name="T63" fmla="*/ 1587 h 2169"/>
              <a:gd name="T64" fmla="*/ 411 w 1872"/>
              <a:gd name="T65" fmla="*/ 1705 h 2169"/>
              <a:gd name="T66" fmla="*/ 370 w 1872"/>
              <a:gd name="T67" fmla="*/ 1827 h 2169"/>
              <a:gd name="T68" fmla="*/ 333 w 1872"/>
              <a:gd name="T69" fmla="*/ 2099 h 2169"/>
              <a:gd name="T70" fmla="*/ 539 w 1872"/>
              <a:gd name="T71" fmla="*/ 1911 h 2169"/>
              <a:gd name="T72" fmla="*/ 573 w 1872"/>
              <a:gd name="T73" fmla="*/ 1739 h 2169"/>
              <a:gd name="T74" fmla="*/ 672 w 1872"/>
              <a:gd name="T75" fmla="*/ 1643 h 2169"/>
              <a:gd name="T76" fmla="*/ 708 w 1872"/>
              <a:gd name="T77" fmla="*/ 1458 h 2169"/>
              <a:gd name="T78" fmla="*/ 691 w 1872"/>
              <a:gd name="T79" fmla="*/ 1247 h 2169"/>
              <a:gd name="T80" fmla="*/ 735 w 1872"/>
              <a:gd name="T81" fmla="*/ 1169 h 2169"/>
              <a:gd name="T82" fmla="*/ 770 w 1872"/>
              <a:gd name="T83" fmla="*/ 1121 h 2169"/>
              <a:gd name="T84" fmla="*/ 822 w 1872"/>
              <a:gd name="T85" fmla="*/ 1022 h 2169"/>
              <a:gd name="T86" fmla="*/ 888 w 1872"/>
              <a:gd name="T87" fmla="*/ 1078 h 2169"/>
              <a:gd name="T88" fmla="*/ 892 w 1872"/>
              <a:gd name="T89" fmla="*/ 1223 h 2169"/>
              <a:gd name="T90" fmla="*/ 799 w 1872"/>
              <a:gd name="T91" fmla="*/ 1404 h 2169"/>
              <a:gd name="T92" fmla="*/ 751 w 1872"/>
              <a:gd name="T93" fmla="*/ 1598 h 2169"/>
              <a:gd name="T94" fmla="*/ 792 w 1872"/>
              <a:gd name="T95" fmla="*/ 1756 h 2169"/>
              <a:gd name="T96" fmla="*/ 867 w 1872"/>
              <a:gd name="T97" fmla="*/ 1789 h 2169"/>
              <a:gd name="T98" fmla="*/ 989 w 1872"/>
              <a:gd name="T99" fmla="*/ 1709 h 2169"/>
              <a:gd name="T100" fmla="*/ 1150 w 1872"/>
              <a:gd name="T101" fmla="*/ 1627 h 2169"/>
              <a:gd name="T102" fmla="*/ 1111 w 1872"/>
              <a:gd name="T103" fmla="*/ 1472 h 2169"/>
              <a:gd name="T104" fmla="*/ 1178 w 1872"/>
              <a:gd name="T105" fmla="*/ 1371 h 2169"/>
              <a:gd name="T106" fmla="*/ 1258 w 1872"/>
              <a:gd name="T107" fmla="*/ 1367 h 2169"/>
              <a:gd name="T108" fmla="*/ 1334 w 1872"/>
              <a:gd name="T109" fmla="*/ 1450 h 2169"/>
              <a:gd name="T110" fmla="*/ 1415 w 1872"/>
              <a:gd name="T111" fmla="*/ 1573 h 2169"/>
              <a:gd name="T112" fmla="*/ 1712 w 1872"/>
              <a:gd name="T113" fmla="*/ 1587 h 2169"/>
              <a:gd name="T114" fmla="*/ 1793 w 1872"/>
              <a:gd name="T115" fmla="*/ 1598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72" h="2169">
                <a:moveTo>
                  <a:pt x="1856" y="1116"/>
                </a:moveTo>
                <a:lnTo>
                  <a:pt x="1850" y="1123"/>
                </a:lnTo>
                <a:lnTo>
                  <a:pt x="1848" y="1128"/>
                </a:lnTo>
                <a:lnTo>
                  <a:pt x="1850" y="1133"/>
                </a:lnTo>
                <a:lnTo>
                  <a:pt x="1849" y="1139"/>
                </a:lnTo>
                <a:lnTo>
                  <a:pt x="1847" y="1146"/>
                </a:lnTo>
                <a:lnTo>
                  <a:pt x="1834" y="1166"/>
                </a:lnTo>
                <a:lnTo>
                  <a:pt x="1831" y="1174"/>
                </a:lnTo>
                <a:lnTo>
                  <a:pt x="1823" y="1182"/>
                </a:lnTo>
                <a:lnTo>
                  <a:pt x="1810" y="1189"/>
                </a:lnTo>
                <a:lnTo>
                  <a:pt x="1768" y="1192"/>
                </a:lnTo>
                <a:lnTo>
                  <a:pt x="1726" y="1176"/>
                </a:lnTo>
                <a:lnTo>
                  <a:pt x="1703" y="1175"/>
                </a:lnTo>
                <a:lnTo>
                  <a:pt x="1697" y="1157"/>
                </a:lnTo>
                <a:lnTo>
                  <a:pt x="1692" y="1128"/>
                </a:lnTo>
                <a:lnTo>
                  <a:pt x="1683" y="1121"/>
                </a:lnTo>
                <a:lnTo>
                  <a:pt x="1674" y="1118"/>
                </a:lnTo>
                <a:lnTo>
                  <a:pt x="1664" y="1118"/>
                </a:lnTo>
                <a:lnTo>
                  <a:pt x="1654" y="1118"/>
                </a:lnTo>
                <a:lnTo>
                  <a:pt x="1636" y="1123"/>
                </a:lnTo>
                <a:lnTo>
                  <a:pt x="1623" y="1122"/>
                </a:lnTo>
                <a:lnTo>
                  <a:pt x="1615" y="1113"/>
                </a:lnTo>
                <a:lnTo>
                  <a:pt x="1611" y="1102"/>
                </a:lnTo>
                <a:lnTo>
                  <a:pt x="1590" y="1067"/>
                </a:lnTo>
                <a:lnTo>
                  <a:pt x="1550" y="1052"/>
                </a:lnTo>
                <a:lnTo>
                  <a:pt x="1549" y="1045"/>
                </a:lnTo>
                <a:lnTo>
                  <a:pt x="1553" y="1029"/>
                </a:lnTo>
                <a:lnTo>
                  <a:pt x="1545" y="1018"/>
                </a:lnTo>
                <a:lnTo>
                  <a:pt x="1531" y="1001"/>
                </a:lnTo>
                <a:lnTo>
                  <a:pt x="1515" y="977"/>
                </a:lnTo>
                <a:lnTo>
                  <a:pt x="1506" y="971"/>
                </a:lnTo>
                <a:lnTo>
                  <a:pt x="1476" y="962"/>
                </a:lnTo>
                <a:lnTo>
                  <a:pt x="1393" y="959"/>
                </a:lnTo>
                <a:lnTo>
                  <a:pt x="1370" y="928"/>
                </a:lnTo>
                <a:lnTo>
                  <a:pt x="1370" y="914"/>
                </a:lnTo>
                <a:lnTo>
                  <a:pt x="1402" y="854"/>
                </a:lnTo>
                <a:lnTo>
                  <a:pt x="1398" y="822"/>
                </a:lnTo>
                <a:lnTo>
                  <a:pt x="1438" y="792"/>
                </a:lnTo>
                <a:lnTo>
                  <a:pt x="1440" y="779"/>
                </a:lnTo>
                <a:lnTo>
                  <a:pt x="1424" y="749"/>
                </a:lnTo>
                <a:lnTo>
                  <a:pt x="1422" y="728"/>
                </a:lnTo>
                <a:lnTo>
                  <a:pt x="1427" y="712"/>
                </a:lnTo>
                <a:lnTo>
                  <a:pt x="1423" y="701"/>
                </a:lnTo>
                <a:lnTo>
                  <a:pt x="1398" y="658"/>
                </a:lnTo>
                <a:lnTo>
                  <a:pt x="1390" y="630"/>
                </a:lnTo>
                <a:lnTo>
                  <a:pt x="1394" y="604"/>
                </a:lnTo>
                <a:lnTo>
                  <a:pt x="1378" y="575"/>
                </a:lnTo>
                <a:lnTo>
                  <a:pt x="1374" y="570"/>
                </a:lnTo>
                <a:lnTo>
                  <a:pt x="1357" y="555"/>
                </a:lnTo>
                <a:lnTo>
                  <a:pt x="1329" y="535"/>
                </a:lnTo>
                <a:lnTo>
                  <a:pt x="1324" y="522"/>
                </a:lnTo>
                <a:lnTo>
                  <a:pt x="1320" y="508"/>
                </a:lnTo>
                <a:lnTo>
                  <a:pt x="1320" y="497"/>
                </a:lnTo>
                <a:lnTo>
                  <a:pt x="1325" y="483"/>
                </a:lnTo>
                <a:lnTo>
                  <a:pt x="1332" y="470"/>
                </a:lnTo>
                <a:lnTo>
                  <a:pt x="1324" y="459"/>
                </a:lnTo>
                <a:lnTo>
                  <a:pt x="1324" y="451"/>
                </a:lnTo>
                <a:lnTo>
                  <a:pt x="1323" y="450"/>
                </a:lnTo>
                <a:lnTo>
                  <a:pt x="1314" y="443"/>
                </a:lnTo>
                <a:lnTo>
                  <a:pt x="1272" y="405"/>
                </a:lnTo>
                <a:lnTo>
                  <a:pt x="1262" y="384"/>
                </a:lnTo>
                <a:lnTo>
                  <a:pt x="1259" y="373"/>
                </a:lnTo>
                <a:lnTo>
                  <a:pt x="1253" y="373"/>
                </a:lnTo>
                <a:lnTo>
                  <a:pt x="1245" y="375"/>
                </a:lnTo>
                <a:lnTo>
                  <a:pt x="1233" y="375"/>
                </a:lnTo>
                <a:lnTo>
                  <a:pt x="1216" y="369"/>
                </a:lnTo>
                <a:lnTo>
                  <a:pt x="1194" y="347"/>
                </a:lnTo>
                <a:lnTo>
                  <a:pt x="1172" y="352"/>
                </a:lnTo>
                <a:lnTo>
                  <a:pt x="1119" y="326"/>
                </a:lnTo>
                <a:lnTo>
                  <a:pt x="1119" y="275"/>
                </a:lnTo>
                <a:lnTo>
                  <a:pt x="1113" y="269"/>
                </a:lnTo>
                <a:lnTo>
                  <a:pt x="1108" y="269"/>
                </a:lnTo>
                <a:lnTo>
                  <a:pt x="1098" y="271"/>
                </a:lnTo>
                <a:lnTo>
                  <a:pt x="1089" y="275"/>
                </a:lnTo>
                <a:lnTo>
                  <a:pt x="1066" y="294"/>
                </a:lnTo>
                <a:lnTo>
                  <a:pt x="1010" y="353"/>
                </a:lnTo>
                <a:lnTo>
                  <a:pt x="1010" y="371"/>
                </a:lnTo>
                <a:lnTo>
                  <a:pt x="1002" y="393"/>
                </a:lnTo>
                <a:lnTo>
                  <a:pt x="974" y="401"/>
                </a:lnTo>
                <a:lnTo>
                  <a:pt x="907" y="462"/>
                </a:lnTo>
                <a:lnTo>
                  <a:pt x="858" y="436"/>
                </a:lnTo>
                <a:lnTo>
                  <a:pt x="844" y="435"/>
                </a:lnTo>
                <a:lnTo>
                  <a:pt x="828" y="425"/>
                </a:lnTo>
                <a:lnTo>
                  <a:pt x="817" y="416"/>
                </a:lnTo>
                <a:lnTo>
                  <a:pt x="806" y="400"/>
                </a:lnTo>
                <a:lnTo>
                  <a:pt x="808" y="380"/>
                </a:lnTo>
                <a:lnTo>
                  <a:pt x="757" y="382"/>
                </a:lnTo>
                <a:lnTo>
                  <a:pt x="745" y="379"/>
                </a:lnTo>
                <a:lnTo>
                  <a:pt x="726" y="369"/>
                </a:lnTo>
                <a:lnTo>
                  <a:pt x="695" y="350"/>
                </a:lnTo>
                <a:lnTo>
                  <a:pt x="671" y="349"/>
                </a:lnTo>
                <a:lnTo>
                  <a:pt x="658" y="350"/>
                </a:lnTo>
                <a:lnTo>
                  <a:pt x="653" y="344"/>
                </a:lnTo>
                <a:lnTo>
                  <a:pt x="651" y="335"/>
                </a:lnTo>
                <a:lnTo>
                  <a:pt x="653" y="317"/>
                </a:lnTo>
                <a:lnTo>
                  <a:pt x="653" y="310"/>
                </a:lnTo>
                <a:lnTo>
                  <a:pt x="645" y="288"/>
                </a:lnTo>
                <a:lnTo>
                  <a:pt x="602" y="247"/>
                </a:lnTo>
                <a:lnTo>
                  <a:pt x="587" y="218"/>
                </a:lnTo>
                <a:lnTo>
                  <a:pt x="586" y="207"/>
                </a:lnTo>
                <a:lnTo>
                  <a:pt x="587" y="195"/>
                </a:lnTo>
                <a:lnTo>
                  <a:pt x="601" y="173"/>
                </a:lnTo>
                <a:lnTo>
                  <a:pt x="610" y="161"/>
                </a:lnTo>
                <a:lnTo>
                  <a:pt x="613" y="148"/>
                </a:lnTo>
                <a:lnTo>
                  <a:pt x="611" y="139"/>
                </a:lnTo>
                <a:lnTo>
                  <a:pt x="604" y="128"/>
                </a:lnTo>
                <a:lnTo>
                  <a:pt x="599" y="112"/>
                </a:lnTo>
                <a:lnTo>
                  <a:pt x="600" y="94"/>
                </a:lnTo>
                <a:lnTo>
                  <a:pt x="599" y="82"/>
                </a:lnTo>
                <a:lnTo>
                  <a:pt x="597" y="74"/>
                </a:lnTo>
                <a:lnTo>
                  <a:pt x="590" y="64"/>
                </a:lnTo>
                <a:lnTo>
                  <a:pt x="587" y="53"/>
                </a:lnTo>
                <a:lnTo>
                  <a:pt x="587" y="43"/>
                </a:lnTo>
                <a:lnTo>
                  <a:pt x="588" y="38"/>
                </a:lnTo>
                <a:lnTo>
                  <a:pt x="588" y="34"/>
                </a:lnTo>
                <a:lnTo>
                  <a:pt x="586" y="32"/>
                </a:lnTo>
                <a:lnTo>
                  <a:pt x="582" y="30"/>
                </a:lnTo>
                <a:lnTo>
                  <a:pt x="578" y="27"/>
                </a:lnTo>
                <a:lnTo>
                  <a:pt x="575" y="24"/>
                </a:lnTo>
                <a:lnTo>
                  <a:pt x="573" y="19"/>
                </a:lnTo>
                <a:lnTo>
                  <a:pt x="570" y="14"/>
                </a:lnTo>
                <a:lnTo>
                  <a:pt x="568" y="7"/>
                </a:lnTo>
                <a:lnTo>
                  <a:pt x="561" y="1"/>
                </a:lnTo>
                <a:lnTo>
                  <a:pt x="553" y="0"/>
                </a:lnTo>
                <a:lnTo>
                  <a:pt x="539" y="9"/>
                </a:lnTo>
                <a:lnTo>
                  <a:pt x="507" y="36"/>
                </a:lnTo>
                <a:lnTo>
                  <a:pt x="492" y="45"/>
                </a:lnTo>
                <a:lnTo>
                  <a:pt x="483" y="53"/>
                </a:lnTo>
                <a:lnTo>
                  <a:pt x="459" y="61"/>
                </a:lnTo>
                <a:lnTo>
                  <a:pt x="410" y="51"/>
                </a:lnTo>
                <a:lnTo>
                  <a:pt x="396" y="47"/>
                </a:lnTo>
                <a:lnTo>
                  <a:pt x="382" y="40"/>
                </a:lnTo>
                <a:lnTo>
                  <a:pt x="364" y="36"/>
                </a:lnTo>
                <a:lnTo>
                  <a:pt x="357" y="39"/>
                </a:lnTo>
                <a:lnTo>
                  <a:pt x="344" y="48"/>
                </a:lnTo>
                <a:lnTo>
                  <a:pt x="321" y="59"/>
                </a:lnTo>
                <a:lnTo>
                  <a:pt x="265" y="68"/>
                </a:lnTo>
                <a:lnTo>
                  <a:pt x="248" y="76"/>
                </a:lnTo>
                <a:lnTo>
                  <a:pt x="248" y="111"/>
                </a:lnTo>
                <a:lnTo>
                  <a:pt x="251" y="115"/>
                </a:lnTo>
                <a:lnTo>
                  <a:pt x="253" y="120"/>
                </a:lnTo>
                <a:lnTo>
                  <a:pt x="256" y="123"/>
                </a:lnTo>
                <a:lnTo>
                  <a:pt x="263" y="127"/>
                </a:lnTo>
                <a:lnTo>
                  <a:pt x="262" y="132"/>
                </a:lnTo>
                <a:lnTo>
                  <a:pt x="257" y="138"/>
                </a:lnTo>
                <a:lnTo>
                  <a:pt x="252" y="151"/>
                </a:lnTo>
                <a:lnTo>
                  <a:pt x="245" y="162"/>
                </a:lnTo>
                <a:lnTo>
                  <a:pt x="243" y="171"/>
                </a:lnTo>
                <a:lnTo>
                  <a:pt x="252" y="174"/>
                </a:lnTo>
                <a:lnTo>
                  <a:pt x="257" y="187"/>
                </a:lnTo>
                <a:lnTo>
                  <a:pt x="252" y="215"/>
                </a:lnTo>
                <a:lnTo>
                  <a:pt x="235" y="258"/>
                </a:lnTo>
                <a:lnTo>
                  <a:pt x="251" y="262"/>
                </a:lnTo>
                <a:lnTo>
                  <a:pt x="254" y="270"/>
                </a:lnTo>
                <a:lnTo>
                  <a:pt x="247" y="276"/>
                </a:lnTo>
                <a:lnTo>
                  <a:pt x="230" y="279"/>
                </a:lnTo>
                <a:lnTo>
                  <a:pt x="217" y="284"/>
                </a:lnTo>
                <a:lnTo>
                  <a:pt x="215" y="294"/>
                </a:lnTo>
                <a:lnTo>
                  <a:pt x="221" y="304"/>
                </a:lnTo>
                <a:lnTo>
                  <a:pt x="235" y="308"/>
                </a:lnTo>
                <a:lnTo>
                  <a:pt x="228" y="323"/>
                </a:lnTo>
                <a:lnTo>
                  <a:pt x="226" y="343"/>
                </a:lnTo>
                <a:lnTo>
                  <a:pt x="229" y="361"/>
                </a:lnTo>
                <a:lnTo>
                  <a:pt x="235" y="376"/>
                </a:lnTo>
                <a:lnTo>
                  <a:pt x="219" y="380"/>
                </a:lnTo>
                <a:lnTo>
                  <a:pt x="217" y="387"/>
                </a:lnTo>
                <a:lnTo>
                  <a:pt x="221" y="409"/>
                </a:lnTo>
                <a:lnTo>
                  <a:pt x="218" y="415"/>
                </a:lnTo>
                <a:lnTo>
                  <a:pt x="210" y="419"/>
                </a:lnTo>
                <a:lnTo>
                  <a:pt x="203" y="426"/>
                </a:lnTo>
                <a:lnTo>
                  <a:pt x="195" y="453"/>
                </a:lnTo>
                <a:lnTo>
                  <a:pt x="176" y="487"/>
                </a:lnTo>
                <a:lnTo>
                  <a:pt x="172" y="508"/>
                </a:lnTo>
                <a:lnTo>
                  <a:pt x="168" y="513"/>
                </a:lnTo>
                <a:lnTo>
                  <a:pt x="152" y="528"/>
                </a:lnTo>
                <a:lnTo>
                  <a:pt x="147" y="531"/>
                </a:lnTo>
                <a:lnTo>
                  <a:pt x="142" y="537"/>
                </a:lnTo>
                <a:lnTo>
                  <a:pt x="145" y="548"/>
                </a:lnTo>
                <a:lnTo>
                  <a:pt x="145" y="548"/>
                </a:lnTo>
                <a:lnTo>
                  <a:pt x="151" y="570"/>
                </a:lnTo>
                <a:lnTo>
                  <a:pt x="158" y="735"/>
                </a:lnTo>
                <a:lnTo>
                  <a:pt x="145" y="798"/>
                </a:lnTo>
                <a:lnTo>
                  <a:pt x="143" y="818"/>
                </a:lnTo>
                <a:lnTo>
                  <a:pt x="148" y="831"/>
                </a:lnTo>
                <a:lnTo>
                  <a:pt x="161" y="854"/>
                </a:lnTo>
                <a:lnTo>
                  <a:pt x="165" y="861"/>
                </a:lnTo>
                <a:lnTo>
                  <a:pt x="159" y="867"/>
                </a:lnTo>
                <a:lnTo>
                  <a:pt x="137" y="877"/>
                </a:lnTo>
                <a:lnTo>
                  <a:pt x="130" y="883"/>
                </a:lnTo>
                <a:lnTo>
                  <a:pt x="131" y="889"/>
                </a:lnTo>
                <a:lnTo>
                  <a:pt x="143" y="924"/>
                </a:lnTo>
                <a:lnTo>
                  <a:pt x="143" y="935"/>
                </a:lnTo>
                <a:lnTo>
                  <a:pt x="140" y="942"/>
                </a:lnTo>
                <a:lnTo>
                  <a:pt x="139" y="950"/>
                </a:lnTo>
                <a:lnTo>
                  <a:pt x="143" y="959"/>
                </a:lnTo>
                <a:lnTo>
                  <a:pt x="131" y="963"/>
                </a:lnTo>
                <a:lnTo>
                  <a:pt x="124" y="972"/>
                </a:lnTo>
                <a:lnTo>
                  <a:pt x="122" y="985"/>
                </a:lnTo>
                <a:lnTo>
                  <a:pt x="122" y="1001"/>
                </a:lnTo>
                <a:lnTo>
                  <a:pt x="130" y="1050"/>
                </a:lnTo>
                <a:lnTo>
                  <a:pt x="125" y="1063"/>
                </a:lnTo>
                <a:lnTo>
                  <a:pt x="112" y="1078"/>
                </a:lnTo>
                <a:lnTo>
                  <a:pt x="109" y="1089"/>
                </a:lnTo>
                <a:lnTo>
                  <a:pt x="105" y="1101"/>
                </a:lnTo>
                <a:lnTo>
                  <a:pt x="95" y="1106"/>
                </a:lnTo>
                <a:lnTo>
                  <a:pt x="81" y="1110"/>
                </a:lnTo>
                <a:lnTo>
                  <a:pt x="70" y="1116"/>
                </a:lnTo>
                <a:lnTo>
                  <a:pt x="64" y="1130"/>
                </a:lnTo>
                <a:lnTo>
                  <a:pt x="67" y="1140"/>
                </a:lnTo>
                <a:lnTo>
                  <a:pt x="81" y="1163"/>
                </a:lnTo>
                <a:lnTo>
                  <a:pt x="81" y="1166"/>
                </a:lnTo>
                <a:lnTo>
                  <a:pt x="80" y="1169"/>
                </a:lnTo>
                <a:lnTo>
                  <a:pt x="79" y="1175"/>
                </a:lnTo>
                <a:lnTo>
                  <a:pt x="81" y="1183"/>
                </a:lnTo>
                <a:lnTo>
                  <a:pt x="86" y="1189"/>
                </a:lnTo>
                <a:lnTo>
                  <a:pt x="93" y="1191"/>
                </a:lnTo>
                <a:lnTo>
                  <a:pt x="99" y="1193"/>
                </a:lnTo>
                <a:lnTo>
                  <a:pt x="102" y="1201"/>
                </a:lnTo>
                <a:lnTo>
                  <a:pt x="98" y="1212"/>
                </a:lnTo>
                <a:lnTo>
                  <a:pt x="80" y="1234"/>
                </a:lnTo>
                <a:lnTo>
                  <a:pt x="73" y="1246"/>
                </a:lnTo>
                <a:lnTo>
                  <a:pt x="86" y="1256"/>
                </a:lnTo>
                <a:lnTo>
                  <a:pt x="88" y="1263"/>
                </a:lnTo>
                <a:lnTo>
                  <a:pt x="73" y="1267"/>
                </a:lnTo>
                <a:lnTo>
                  <a:pt x="88" y="1311"/>
                </a:lnTo>
                <a:lnTo>
                  <a:pt x="87" y="1351"/>
                </a:lnTo>
                <a:lnTo>
                  <a:pt x="76" y="1391"/>
                </a:lnTo>
                <a:lnTo>
                  <a:pt x="3" y="1551"/>
                </a:lnTo>
                <a:lnTo>
                  <a:pt x="0" y="1582"/>
                </a:lnTo>
                <a:lnTo>
                  <a:pt x="10" y="1592"/>
                </a:lnTo>
                <a:lnTo>
                  <a:pt x="32" y="1591"/>
                </a:lnTo>
                <a:lnTo>
                  <a:pt x="61" y="1584"/>
                </a:lnTo>
                <a:lnTo>
                  <a:pt x="84" y="1582"/>
                </a:lnTo>
                <a:lnTo>
                  <a:pt x="108" y="1577"/>
                </a:lnTo>
                <a:lnTo>
                  <a:pt x="111" y="1590"/>
                </a:lnTo>
                <a:lnTo>
                  <a:pt x="133" y="1602"/>
                </a:lnTo>
                <a:lnTo>
                  <a:pt x="138" y="1604"/>
                </a:lnTo>
                <a:lnTo>
                  <a:pt x="145" y="1619"/>
                </a:lnTo>
                <a:lnTo>
                  <a:pt x="161" y="1613"/>
                </a:lnTo>
                <a:lnTo>
                  <a:pt x="194" y="1644"/>
                </a:lnTo>
                <a:lnTo>
                  <a:pt x="206" y="1648"/>
                </a:lnTo>
                <a:lnTo>
                  <a:pt x="218" y="1651"/>
                </a:lnTo>
                <a:lnTo>
                  <a:pt x="228" y="1648"/>
                </a:lnTo>
                <a:lnTo>
                  <a:pt x="235" y="1650"/>
                </a:lnTo>
                <a:lnTo>
                  <a:pt x="241" y="1653"/>
                </a:lnTo>
                <a:lnTo>
                  <a:pt x="246" y="1652"/>
                </a:lnTo>
                <a:lnTo>
                  <a:pt x="251" y="1647"/>
                </a:lnTo>
                <a:lnTo>
                  <a:pt x="260" y="1637"/>
                </a:lnTo>
                <a:lnTo>
                  <a:pt x="264" y="1633"/>
                </a:lnTo>
                <a:lnTo>
                  <a:pt x="268" y="1626"/>
                </a:lnTo>
                <a:lnTo>
                  <a:pt x="273" y="1611"/>
                </a:lnTo>
                <a:lnTo>
                  <a:pt x="279" y="1604"/>
                </a:lnTo>
                <a:lnTo>
                  <a:pt x="288" y="1600"/>
                </a:lnTo>
                <a:lnTo>
                  <a:pt x="315" y="1589"/>
                </a:lnTo>
                <a:lnTo>
                  <a:pt x="325" y="1587"/>
                </a:lnTo>
                <a:lnTo>
                  <a:pt x="331" y="1587"/>
                </a:lnTo>
                <a:lnTo>
                  <a:pt x="341" y="1592"/>
                </a:lnTo>
                <a:lnTo>
                  <a:pt x="347" y="1598"/>
                </a:lnTo>
                <a:lnTo>
                  <a:pt x="356" y="1606"/>
                </a:lnTo>
                <a:lnTo>
                  <a:pt x="374" y="1619"/>
                </a:lnTo>
                <a:lnTo>
                  <a:pt x="396" y="1669"/>
                </a:lnTo>
                <a:lnTo>
                  <a:pt x="403" y="1678"/>
                </a:lnTo>
                <a:lnTo>
                  <a:pt x="410" y="1694"/>
                </a:lnTo>
                <a:lnTo>
                  <a:pt x="411" y="1705"/>
                </a:lnTo>
                <a:lnTo>
                  <a:pt x="418" y="1731"/>
                </a:lnTo>
                <a:lnTo>
                  <a:pt x="416" y="1755"/>
                </a:lnTo>
                <a:lnTo>
                  <a:pt x="402" y="1769"/>
                </a:lnTo>
                <a:lnTo>
                  <a:pt x="396" y="1774"/>
                </a:lnTo>
                <a:lnTo>
                  <a:pt x="383" y="1789"/>
                </a:lnTo>
                <a:lnTo>
                  <a:pt x="377" y="1801"/>
                </a:lnTo>
                <a:lnTo>
                  <a:pt x="373" y="1813"/>
                </a:lnTo>
                <a:lnTo>
                  <a:pt x="370" y="1827"/>
                </a:lnTo>
                <a:lnTo>
                  <a:pt x="377" y="1844"/>
                </a:lnTo>
                <a:lnTo>
                  <a:pt x="365" y="1883"/>
                </a:lnTo>
                <a:lnTo>
                  <a:pt x="385" y="1918"/>
                </a:lnTo>
                <a:lnTo>
                  <a:pt x="386" y="1931"/>
                </a:lnTo>
                <a:lnTo>
                  <a:pt x="382" y="1950"/>
                </a:lnTo>
                <a:lnTo>
                  <a:pt x="373" y="1975"/>
                </a:lnTo>
                <a:lnTo>
                  <a:pt x="346" y="2025"/>
                </a:lnTo>
                <a:lnTo>
                  <a:pt x="333" y="2099"/>
                </a:lnTo>
                <a:lnTo>
                  <a:pt x="367" y="2141"/>
                </a:lnTo>
                <a:lnTo>
                  <a:pt x="404" y="2169"/>
                </a:lnTo>
                <a:lnTo>
                  <a:pt x="478" y="2066"/>
                </a:lnTo>
                <a:lnTo>
                  <a:pt x="504" y="2019"/>
                </a:lnTo>
                <a:lnTo>
                  <a:pt x="530" y="1960"/>
                </a:lnTo>
                <a:lnTo>
                  <a:pt x="536" y="1940"/>
                </a:lnTo>
                <a:lnTo>
                  <a:pt x="539" y="1923"/>
                </a:lnTo>
                <a:lnTo>
                  <a:pt x="539" y="1911"/>
                </a:lnTo>
                <a:lnTo>
                  <a:pt x="538" y="1900"/>
                </a:lnTo>
                <a:lnTo>
                  <a:pt x="531" y="1880"/>
                </a:lnTo>
                <a:lnTo>
                  <a:pt x="529" y="1864"/>
                </a:lnTo>
                <a:lnTo>
                  <a:pt x="530" y="1854"/>
                </a:lnTo>
                <a:lnTo>
                  <a:pt x="529" y="1833"/>
                </a:lnTo>
                <a:lnTo>
                  <a:pt x="559" y="1752"/>
                </a:lnTo>
                <a:lnTo>
                  <a:pt x="564" y="1745"/>
                </a:lnTo>
                <a:lnTo>
                  <a:pt x="573" y="1739"/>
                </a:lnTo>
                <a:lnTo>
                  <a:pt x="593" y="1754"/>
                </a:lnTo>
                <a:lnTo>
                  <a:pt x="604" y="1759"/>
                </a:lnTo>
                <a:lnTo>
                  <a:pt x="629" y="1766"/>
                </a:lnTo>
                <a:lnTo>
                  <a:pt x="636" y="1764"/>
                </a:lnTo>
                <a:lnTo>
                  <a:pt x="639" y="1756"/>
                </a:lnTo>
                <a:lnTo>
                  <a:pt x="653" y="1711"/>
                </a:lnTo>
                <a:lnTo>
                  <a:pt x="652" y="1667"/>
                </a:lnTo>
                <a:lnTo>
                  <a:pt x="672" y="1643"/>
                </a:lnTo>
                <a:lnTo>
                  <a:pt x="683" y="1621"/>
                </a:lnTo>
                <a:lnTo>
                  <a:pt x="689" y="1606"/>
                </a:lnTo>
                <a:lnTo>
                  <a:pt x="691" y="1590"/>
                </a:lnTo>
                <a:lnTo>
                  <a:pt x="691" y="1573"/>
                </a:lnTo>
                <a:lnTo>
                  <a:pt x="700" y="1520"/>
                </a:lnTo>
                <a:lnTo>
                  <a:pt x="712" y="1482"/>
                </a:lnTo>
                <a:lnTo>
                  <a:pt x="712" y="1464"/>
                </a:lnTo>
                <a:lnTo>
                  <a:pt x="708" y="1458"/>
                </a:lnTo>
                <a:lnTo>
                  <a:pt x="687" y="1460"/>
                </a:lnTo>
                <a:lnTo>
                  <a:pt x="724" y="1356"/>
                </a:lnTo>
                <a:lnTo>
                  <a:pt x="726" y="1315"/>
                </a:lnTo>
                <a:lnTo>
                  <a:pt x="715" y="1272"/>
                </a:lnTo>
                <a:lnTo>
                  <a:pt x="709" y="1262"/>
                </a:lnTo>
                <a:lnTo>
                  <a:pt x="703" y="1258"/>
                </a:lnTo>
                <a:lnTo>
                  <a:pt x="697" y="1254"/>
                </a:lnTo>
                <a:lnTo>
                  <a:pt x="691" y="1247"/>
                </a:lnTo>
                <a:lnTo>
                  <a:pt x="678" y="1225"/>
                </a:lnTo>
                <a:lnTo>
                  <a:pt x="705" y="1203"/>
                </a:lnTo>
                <a:lnTo>
                  <a:pt x="732" y="1191"/>
                </a:lnTo>
                <a:lnTo>
                  <a:pt x="738" y="1185"/>
                </a:lnTo>
                <a:lnTo>
                  <a:pt x="742" y="1176"/>
                </a:lnTo>
                <a:lnTo>
                  <a:pt x="742" y="1172"/>
                </a:lnTo>
                <a:lnTo>
                  <a:pt x="740" y="1169"/>
                </a:lnTo>
                <a:lnTo>
                  <a:pt x="735" y="1169"/>
                </a:lnTo>
                <a:lnTo>
                  <a:pt x="731" y="1171"/>
                </a:lnTo>
                <a:lnTo>
                  <a:pt x="730" y="1169"/>
                </a:lnTo>
                <a:lnTo>
                  <a:pt x="730" y="1165"/>
                </a:lnTo>
                <a:lnTo>
                  <a:pt x="731" y="1162"/>
                </a:lnTo>
                <a:lnTo>
                  <a:pt x="729" y="1154"/>
                </a:lnTo>
                <a:lnTo>
                  <a:pt x="747" y="1140"/>
                </a:lnTo>
                <a:lnTo>
                  <a:pt x="753" y="1125"/>
                </a:lnTo>
                <a:lnTo>
                  <a:pt x="770" y="1121"/>
                </a:lnTo>
                <a:lnTo>
                  <a:pt x="773" y="1115"/>
                </a:lnTo>
                <a:lnTo>
                  <a:pt x="794" y="1066"/>
                </a:lnTo>
                <a:lnTo>
                  <a:pt x="801" y="1059"/>
                </a:lnTo>
                <a:lnTo>
                  <a:pt x="814" y="1051"/>
                </a:lnTo>
                <a:lnTo>
                  <a:pt x="821" y="1043"/>
                </a:lnTo>
                <a:lnTo>
                  <a:pt x="823" y="1036"/>
                </a:lnTo>
                <a:lnTo>
                  <a:pt x="823" y="1025"/>
                </a:lnTo>
                <a:lnTo>
                  <a:pt x="822" y="1022"/>
                </a:lnTo>
                <a:lnTo>
                  <a:pt x="820" y="1016"/>
                </a:lnTo>
                <a:lnTo>
                  <a:pt x="823" y="1014"/>
                </a:lnTo>
                <a:lnTo>
                  <a:pt x="838" y="1020"/>
                </a:lnTo>
                <a:lnTo>
                  <a:pt x="848" y="1019"/>
                </a:lnTo>
                <a:lnTo>
                  <a:pt x="866" y="1023"/>
                </a:lnTo>
                <a:lnTo>
                  <a:pt x="896" y="1034"/>
                </a:lnTo>
                <a:lnTo>
                  <a:pt x="889" y="1059"/>
                </a:lnTo>
                <a:lnTo>
                  <a:pt x="888" y="1078"/>
                </a:lnTo>
                <a:lnTo>
                  <a:pt x="890" y="1162"/>
                </a:lnTo>
                <a:lnTo>
                  <a:pt x="893" y="1171"/>
                </a:lnTo>
                <a:lnTo>
                  <a:pt x="890" y="1182"/>
                </a:lnTo>
                <a:lnTo>
                  <a:pt x="880" y="1189"/>
                </a:lnTo>
                <a:lnTo>
                  <a:pt x="876" y="1195"/>
                </a:lnTo>
                <a:lnTo>
                  <a:pt x="875" y="1202"/>
                </a:lnTo>
                <a:lnTo>
                  <a:pt x="878" y="1210"/>
                </a:lnTo>
                <a:lnTo>
                  <a:pt x="892" y="1223"/>
                </a:lnTo>
                <a:lnTo>
                  <a:pt x="912" y="1221"/>
                </a:lnTo>
                <a:lnTo>
                  <a:pt x="892" y="1288"/>
                </a:lnTo>
                <a:lnTo>
                  <a:pt x="878" y="1296"/>
                </a:lnTo>
                <a:lnTo>
                  <a:pt x="871" y="1302"/>
                </a:lnTo>
                <a:lnTo>
                  <a:pt x="841" y="1351"/>
                </a:lnTo>
                <a:lnTo>
                  <a:pt x="829" y="1369"/>
                </a:lnTo>
                <a:lnTo>
                  <a:pt x="817" y="1390"/>
                </a:lnTo>
                <a:lnTo>
                  <a:pt x="799" y="1404"/>
                </a:lnTo>
                <a:lnTo>
                  <a:pt x="792" y="1415"/>
                </a:lnTo>
                <a:lnTo>
                  <a:pt x="788" y="1428"/>
                </a:lnTo>
                <a:lnTo>
                  <a:pt x="788" y="1454"/>
                </a:lnTo>
                <a:lnTo>
                  <a:pt x="797" y="1479"/>
                </a:lnTo>
                <a:lnTo>
                  <a:pt x="802" y="1487"/>
                </a:lnTo>
                <a:lnTo>
                  <a:pt x="797" y="1517"/>
                </a:lnTo>
                <a:lnTo>
                  <a:pt x="754" y="1584"/>
                </a:lnTo>
                <a:lnTo>
                  <a:pt x="751" y="1598"/>
                </a:lnTo>
                <a:lnTo>
                  <a:pt x="751" y="1613"/>
                </a:lnTo>
                <a:lnTo>
                  <a:pt x="765" y="1654"/>
                </a:lnTo>
                <a:lnTo>
                  <a:pt x="790" y="1682"/>
                </a:lnTo>
                <a:lnTo>
                  <a:pt x="801" y="1700"/>
                </a:lnTo>
                <a:lnTo>
                  <a:pt x="811" y="1722"/>
                </a:lnTo>
                <a:lnTo>
                  <a:pt x="810" y="1732"/>
                </a:lnTo>
                <a:lnTo>
                  <a:pt x="801" y="1747"/>
                </a:lnTo>
                <a:lnTo>
                  <a:pt x="792" y="1756"/>
                </a:lnTo>
                <a:lnTo>
                  <a:pt x="783" y="1761"/>
                </a:lnTo>
                <a:lnTo>
                  <a:pt x="775" y="1768"/>
                </a:lnTo>
                <a:lnTo>
                  <a:pt x="771" y="1777"/>
                </a:lnTo>
                <a:lnTo>
                  <a:pt x="768" y="1809"/>
                </a:lnTo>
                <a:lnTo>
                  <a:pt x="750" y="1860"/>
                </a:lnTo>
                <a:lnTo>
                  <a:pt x="782" y="1862"/>
                </a:lnTo>
                <a:lnTo>
                  <a:pt x="830" y="1813"/>
                </a:lnTo>
                <a:lnTo>
                  <a:pt x="867" y="1789"/>
                </a:lnTo>
                <a:lnTo>
                  <a:pt x="883" y="1770"/>
                </a:lnTo>
                <a:lnTo>
                  <a:pt x="900" y="1761"/>
                </a:lnTo>
                <a:lnTo>
                  <a:pt x="916" y="1759"/>
                </a:lnTo>
                <a:lnTo>
                  <a:pt x="930" y="1758"/>
                </a:lnTo>
                <a:lnTo>
                  <a:pt x="948" y="1754"/>
                </a:lnTo>
                <a:lnTo>
                  <a:pt x="958" y="1741"/>
                </a:lnTo>
                <a:lnTo>
                  <a:pt x="967" y="1722"/>
                </a:lnTo>
                <a:lnTo>
                  <a:pt x="989" y="1709"/>
                </a:lnTo>
                <a:lnTo>
                  <a:pt x="1008" y="1705"/>
                </a:lnTo>
                <a:lnTo>
                  <a:pt x="1076" y="1674"/>
                </a:lnTo>
                <a:lnTo>
                  <a:pt x="1085" y="1667"/>
                </a:lnTo>
                <a:lnTo>
                  <a:pt x="1096" y="1659"/>
                </a:lnTo>
                <a:lnTo>
                  <a:pt x="1119" y="1659"/>
                </a:lnTo>
                <a:lnTo>
                  <a:pt x="1131" y="1661"/>
                </a:lnTo>
                <a:lnTo>
                  <a:pt x="1160" y="1661"/>
                </a:lnTo>
                <a:lnTo>
                  <a:pt x="1150" y="1627"/>
                </a:lnTo>
                <a:lnTo>
                  <a:pt x="1148" y="1616"/>
                </a:lnTo>
                <a:lnTo>
                  <a:pt x="1148" y="1600"/>
                </a:lnTo>
                <a:lnTo>
                  <a:pt x="1140" y="1584"/>
                </a:lnTo>
                <a:lnTo>
                  <a:pt x="1124" y="1567"/>
                </a:lnTo>
                <a:lnTo>
                  <a:pt x="1122" y="1557"/>
                </a:lnTo>
                <a:lnTo>
                  <a:pt x="1120" y="1547"/>
                </a:lnTo>
                <a:lnTo>
                  <a:pt x="1123" y="1528"/>
                </a:lnTo>
                <a:lnTo>
                  <a:pt x="1111" y="1472"/>
                </a:lnTo>
                <a:lnTo>
                  <a:pt x="1098" y="1459"/>
                </a:lnTo>
                <a:lnTo>
                  <a:pt x="1100" y="1437"/>
                </a:lnTo>
                <a:lnTo>
                  <a:pt x="1106" y="1427"/>
                </a:lnTo>
                <a:lnTo>
                  <a:pt x="1117" y="1414"/>
                </a:lnTo>
                <a:lnTo>
                  <a:pt x="1124" y="1408"/>
                </a:lnTo>
                <a:lnTo>
                  <a:pt x="1149" y="1397"/>
                </a:lnTo>
                <a:lnTo>
                  <a:pt x="1171" y="1384"/>
                </a:lnTo>
                <a:lnTo>
                  <a:pt x="1178" y="1371"/>
                </a:lnTo>
                <a:lnTo>
                  <a:pt x="1193" y="1348"/>
                </a:lnTo>
                <a:lnTo>
                  <a:pt x="1203" y="1338"/>
                </a:lnTo>
                <a:lnTo>
                  <a:pt x="1215" y="1334"/>
                </a:lnTo>
                <a:lnTo>
                  <a:pt x="1226" y="1338"/>
                </a:lnTo>
                <a:lnTo>
                  <a:pt x="1237" y="1343"/>
                </a:lnTo>
                <a:lnTo>
                  <a:pt x="1244" y="1351"/>
                </a:lnTo>
                <a:lnTo>
                  <a:pt x="1248" y="1358"/>
                </a:lnTo>
                <a:lnTo>
                  <a:pt x="1258" y="1367"/>
                </a:lnTo>
                <a:lnTo>
                  <a:pt x="1273" y="1366"/>
                </a:lnTo>
                <a:lnTo>
                  <a:pt x="1282" y="1368"/>
                </a:lnTo>
                <a:lnTo>
                  <a:pt x="1291" y="1373"/>
                </a:lnTo>
                <a:lnTo>
                  <a:pt x="1302" y="1394"/>
                </a:lnTo>
                <a:lnTo>
                  <a:pt x="1316" y="1408"/>
                </a:lnTo>
                <a:lnTo>
                  <a:pt x="1329" y="1428"/>
                </a:lnTo>
                <a:lnTo>
                  <a:pt x="1334" y="1437"/>
                </a:lnTo>
                <a:lnTo>
                  <a:pt x="1334" y="1450"/>
                </a:lnTo>
                <a:lnTo>
                  <a:pt x="1340" y="1479"/>
                </a:lnTo>
                <a:lnTo>
                  <a:pt x="1362" y="1528"/>
                </a:lnTo>
                <a:lnTo>
                  <a:pt x="1363" y="1540"/>
                </a:lnTo>
                <a:lnTo>
                  <a:pt x="1368" y="1547"/>
                </a:lnTo>
                <a:lnTo>
                  <a:pt x="1376" y="1555"/>
                </a:lnTo>
                <a:lnTo>
                  <a:pt x="1388" y="1560"/>
                </a:lnTo>
                <a:lnTo>
                  <a:pt x="1403" y="1567"/>
                </a:lnTo>
                <a:lnTo>
                  <a:pt x="1415" y="1573"/>
                </a:lnTo>
                <a:lnTo>
                  <a:pt x="1429" y="1575"/>
                </a:lnTo>
                <a:lnTo>
                  <a:pt x="1446" y="1573"/>
                </a:lnTo>
                <a:lnTo>
                  <a:pt x="1463" y="1566"/>
                </a:lnTo>
                <a:lnTo>
                  <a:pt x="1489" y="1545"/>
                </a:lnTo>
                <a:lnTo>
                  <a:pt x="1553" y="1538"/>
                </a:lnTo>
                <a:lnTo>
                  <a:pt x="1677" y="1569"/>
                </a:lnTo>
                <a:lnTo>
                  <a:pt x="1700" y="1578"/>
                </a:lnTo>
                <a:lnTo>
                  <a:pt x="1712" y="1587"/>
                </a:lnTo>
                <a:lnTo>
                  <a:pt x="1719" y="1600"/>
                </a:lnTo>
                <a:lnTo>
                  <a:pt x="1724" y="1604"/>
                </a:lnTo>
                <a:lnTo>
                  <a:pt x="1736" y="1611"/>
                </a:lnTo>
                <a:lnTo>
                  <a:pt x="1762" y="1629"/>
                </a:lnTo>
                <a:lnTo>
                  <a:pt x="1778" y="1636"/>
                </a:lnTo>
                <a:lnTo>
                  <a:pt x="1785" y="1633"/>
                </a:lnTo>
                <a:lnTo>
                  <a:pt x="1790" y="1623"/>
                </a:lnTo>
                <a:lnTo>
                  <a:pt x="1793" y="1598"/>
                </a:lnTo>
                <a:lnTo>
                  <a:pt x="1826" y="1377"/>
                </a:lnTo>
                <a:lnTo>
                  <a:pt x="1861" y="1134"/>
                </a:lnTo>
                <a:lnTo>
                  <a:pt x="1872" y="1116"/>
                </a:lnTo>
                <a:lnTo>
                  <a:pt x="1856" y="11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42"/>
          <p:cNvSpPr>
            <a:spLocks/>
          </p:cNvSpPr>
          <p:nvPr/>
        </p:nvSpPr>
        <p:spPr bwMode="auto">
          <a:xfrm>
            <a:off x="10816711" y="2164737"/>
            <a:ext cx="974897" cy="1203888"/>
          </a:xfrm>
          <a:custGeom>
            <a:avLst/>
            <a:gdLst>
              <a:gd name="T0" fmla="*/ 1726 w 1737"/>
              <a:gd name="T1" fmla="*/ 1130 h 2144"/>
              <a:gd name="T2" fmla="*/ 1648 w 1737"/>
              <a:gd name="T3" fmla="*/ 1036 h 2144"/>
              <a:gd name="T4" fmla="*/ 1554 w 1737"/>
              <a:gd name="T5" fmla="*/ 991 h 2144"/>
              <a:gd name="T6" fmla="*/ 1308 w 1737"/>
              <a:gd name="T7" fmla="*/ 1037 h 2144"/>
              <a:gd name="T8" fmla="*/ 1215 w 1737"/>
              <a:gd name="T9" fmla="*/ 972 h 2144"/>
              <a:gd name="T10" fmla="*/ 1182 w 1737"/>
              <a:gd name="T11" fmla="*/ 792 h 2144"/>
              <a:gd name="T12" fmla="*/ 1166 w 1737"/>
              <a:gd name="T13" fmla="*/ 663 h 2144"/>
              <a:gd name="T14" fmla="*/ 1195 w 1737"/>
              <a:gd name="T15" fmla="*/ 599 h 2144"/>
              <a:gd name="T16" fmla="*/ 1258 w 1737"/>
              <a:gd name="T17" fmla="*/ 562 h 2144"/>
              <a:gd name="T18" fmla="*/ 1327 w 1737"/>
              <a:gd name="T19" fmla="*/ 485 h 2144"/>
              <a:gd name="T20" fmla="*/ 1306 w 1737"/>
              <a:gd name="T21" fmla="*/ 437 h 2144"/>
              <a:gd name="T22" fmla="*/ 1067 w 1737"/>
              <a:gd name="T23" fmla="*/ 260 h 2144"/>
              <a:gd name="T24" fmla="*/ 1020 w 1737"/>
              <a:gd name="T25" fmla="*/ 205 h 2144"/>
              <a:gd name="T26" fmla="*/ 956 w 1737"/>
              <a:gd name="T27" fmla="*/ 164 h 2144"/>
              <a:gd name="T28" fmla="*/ 848 w 1737"/>
              <a:gd name="T29" fmla="*/ 105 h 2144"/>
              <a:gd name="T30" fmla="*/ 802 w 1737"/>
              <a:gd name="T31" fmla="*/ 25 h 2144"/>
              <a:gd name="T32" fmla="*/ 706 w 1737"/>
              <a:gd name="T33" fmla="*/ 57 h 2144"/>
              <a:gd name="T34" fmla="*/ 693 w 1737"/>
              <a:gd name="T35" fmla="*/ 35 h 2144"/>
              <a:gd name="T36" fmla="*/ 665 w 1737"/>
              <a:gd name="T37" fmla="*/ 35 h 2144"/>
              <a:gd name="T38" fmla="*/ 720 w 1737"/>
              <a:gd name="T39" fmla="*/ 30 h 2144"/>
              <a:gd name="T40" fmla="*/ 698 w 1737"/>
              <a:gd name="T41" fmla="*/ 0 h 2144"/>
              <a:gd name="T42" fmla="*/ 595 w 1737"/>
              <a:gd name="T43" fmla="*/ 8 h 2144"/>
              <a:gd name="T44" fmla="*/ 538 w 1737"/>
              <a:gd name="T45" fmla="*/ 66 h 2144"/>
              <a:gd name="T46" fmla="*/ 426 w 1737"/>
              <a:gd name="T47" fmla="*/ 110 h 2144"/>
              <a:gd name="T48" fmla="*/ 399 w 1737"/>
              <a:gd name="T49" fmla="*/ 157 h 2144"/>
              <a:gd name="T50" fmla="*/ 378 w 1737"/>
              <a:gd name="T51" fmla="*/ 195 h 2144"/>
              <a:gd name="T52" fmla="*/ 325 w 1737"/>
              <a:gd name="T53" fmla="*/ 306 h 2144"/>
              <a:gd name="T54" fmla="*/ 255 w 1737"/>
              <a:gd name="T55" fmla="*/ 388 h 2144"/>
              <a:gd name="T56" fmla="*/ 207 w 1737"/>
              <a:gd name="T57" fmla="*/ 492 h 2144"/>
              <a:gd name="T58" fmla="*/ 165 w 1737"/>
              <a:gd name="T59" fmla="*/ 523 h 2144"/>
              <a:gd name="T60" fmla="*/ 78 w 1737"/>
              <a:gd name="T61" fmla="*/ 573 h 2144"/>
              <a:gd name="T62" fmla="*/ 67 w 1737"/>
              <a:gd name="T63" fmla="*/ 599 h 2144"/>
              <a:gd name="T64" fmla="*/ 144 w 1737"/>
              <a:gd name="T65" fmla="*/ 765 h 2144"/>
              <a:gd name="T66" fmla="*/ 248 w 1737"/>
              <a:gd name="T67" fmla="*/ 845 h 2144"/>
              <a:gd name="T68" fmla="*/ 296 w 1737"/>
              <a:gd name="T69" fmla="*/ 1025 h 2144"/>
              <a:gd name="T70" fmla="*/ 137 w 1737"/>
              <a:gd name="T71" fmla="*/ 1308 h 2144"/>
              <a:gd name="T72" fmla="*/ 87 w 1737"/>
              <a:gd name="T73" fmla="*/ 1512 h 2144"/>
              <a:gd name="T74" fmla="*/ 0 w 1737"/>
              <a:gd name="T75" fmla="*/ 1855 h 2144"/>
              <a:gd name="T76" fmla="*/ 482 w 1737"/>
              <a:gd name="T77" fmla="*/ 2138 h 2144"/>
              <a:gd name="T78" fmla="*/ 672 w 1737"/>
              <a:gd name="T79" fmla="*/ 2133 h 2144"/>
              <a:gd name="T80" fmla="*/ 779 w 1737"/>
              <a:gd name="T81" fmla="*/ 1984 h 2144"/>
              <a:gd name="T82" fmla="*/ 932 w 1737"/>
              <a:gd name="T83" fmla="*/ 1933 h 2144"/>
              <a:gd name="T84" fmla="*/ 1007 w 1737"/>
              <a:gd name="T85" fmla="*/ 1776 h 2144"/>
              <a:gd name="T86" fmla="*/ 1136 w 1737"/>
              <a:gd name="T87" fmla="*/ 1635 h 2144"/>
              <a:gd name="T88" fmla="*/ 1278 w 1737"/>
              <a:gd name="T89" fmla="*/ 1474 h 2144"/>
              <a:gd name="T90" fmla="*/ 1416 w 1737"/>
              <a:gd name="T91" fmla="*/ 1421 h 2144"/>
              <a:gd name="T92" fmla="*/ 1485 w 1737"/>
              <a:gd name="T93" fmla="*/ 1426 h 2144"/>
              <a:gd name="T94" fmla="*/ 1591 w 1737"/>
              <a:gd name="T95" fmla="*/ 1416 h 2144"/>
              <a:gd name="T96" fmla="*/ 1682 w 1737"/>
              <a:gd name="T97" fmla="*/ 1302 h 2144"/>
              <a:gd name="T98" fmla="*/ 1714 w 1737"/>
              <a:gd name="T99" fmla="*/ 1258 h 2144"/>
              <a:gd name="T100" fmla="*/ 1734 w 1737"/>
              <a:gd name="T101" fmla="*/ 1220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7" h="2144">
                <a:moveTo>
                  <a:pt x="1734" y="1220"/>
                </a:moveTo>
                <a:lnTo>
                  <a:pt x="1731" y="1202"/>
                </a:lnTo>
                <a:lnTo>
                  <a:pt x="1732" y="1146"/>
                </a:lnTo>
                <a:lnTo>
                  <a:pt x="1726" y="1130"/>
                </a:lnTo>
                <a:lnTo>
                  <a:pt x="1714" y="1116"/>
                </a:lnTo>
                <a:lnTo>
                  <a:pt x="1700" y="1106"/>
                </a:lnTo>
                <a:lnTo>
                  <a:pt x="1678" y="1084"/>
                </a:lnTo>
                <a:lnTo>
                  <a:pt x="1648" y="1036"/>
                </a:lnTo>
                <a:lnTo>
                  <a:pt x="1611" y="1008"/>
                </a:lnTo>
                <a:lnTo>
                  <a:pt x="1591" y="990"/>
                </a:lnTo>
                <a:lnTo>
                  <a:pt x="1576" y="990"/>
                </a:lnTo>
                <a:lnTo>
                  <a:pt x="1554" y="991"/>
                </a:lnTo>
                <a:lnTo>
                  <a:pt x="1497" y="1011"/>
                </a:lnTo>
                <a:lnTo>
                  <a:pt x="1453" y="1024"/>
                </a:lnTo>
                <a:lnTo>
                  <a:pt x="1346" y="1077"/>
                </a:lnTo>
                <a:lnTo>
                  <a:pt x="1308" y="1037"/>
                </a:lnTo>
                <a:lnTo>
                  <a:pt x="1275" y="1015"/>
                </a:lnTo>
                <a:lnTo>
                  <a:pt x="1232" y="995"/>
                </a:lnTo>
                <a:lnTo>
                  <a:pt x="1221" y="985"/>
                </a:lnTo>
                <a:lnTo>
                  <a:pt x="1215" y="972"/>
                </a:lnTo>
                <a:lnTo>
                  <a:pt x="1208" y="954"/>
                </a:lnTo>
                <a:lnTo>
                  <a:pt x="1202" y="902"/>
                </a:lnTo>
                <a:lnTo>
                  <a:pt x="1202" y="858"/>
                </a:lnTo>
                <a:lnTo>
                  <a:pt x="1182" y="792"/>
                </a:lnTo>
                <a:lnTo>
                  <a:pt x="1180" y="770"/>
                </a:lnTo>
                <a:lnTo>
                  <a:pt x="1180" y="755"/>
                </a:lnTo>
                <a:lnTo>
                  <a:pt x="1185" y="728"/>
                </a:lnTo>
                <a:lnTo>
                  <a:pt x="1166" y="663"/>
                </a:lnTo>
                <a:lnTo>
                  <a:pt x="1169" y="624"/>
                </a:lnTo>
                <a:lnTo>
                  <a:pt x="1176" y="614"/>
                </a:lnTo>
                <a:lnTo>
                  <a:pt x="1185" y="606"/>
                </a:lnTo>
                <a:lnTo>
                  <a:pt x="1195" y="599"/>
                </a:lnTo>
                <a:lnTo>
                  <a:pt x="1217" y="577"/>
                </a:lnTo>
                <a:lnTo>
                  <a:pt x="1230" y="567"/>
                </a:lnTo>
                <a:lnTo>
                  <a:pt x="1242" y="563"/>
                </a:lnTo>
                <a:lnTo>
                  <a:pt x="1258" y="562"/>
                </a:lnTo>
                <a:lnTo>
                  <a:pt x="1308" y="547"/>
                </a:lnTo>
                <a:lnTo>
                  <a:pt x="1320" y="539"/>
                </a:lnTo>
                <a:lnTo>
                  <a:pt x="1323" y="489"/>
                </a:lnTo>
                <a:lnTo>
                  <a:pt x="1327" y="485"/>
                </a:lnTo>
                <a:lnTo>
                  <a:pt x="1331" y="478"/>
                </a:lnTo>
                <a:lnTo>
                  <a:pt x="1329" y="471"/>
                </a:lnTo>
                <a:lnTo>
                  <a:pt x="1310" y="445"/>
                </a:lnTo>
                <a:lnTo>
                  <a:pt x="1306" y="437"/>
                </a:lnTo>
                <a:lnTo>
                  <a:pt x="1316" y="418"/>
                </a:lnTo>
                <a:lnTo>
                  <a:pt x="1271" y="387"/>
                </a:lnTo>
                <a:lnTo>
                  <a:pt x="1095" y="303"/>
                </a:lnTo>
                <a:lnTo>
                  <a:pt x="1067" y="260"/>
                </a:lnTo>
                <a:lnTo>
                  <a:pt x="1059" y="215"/>
                </a:lnTo>
                <a:lnTo>
                  <a:pt x="1041" y="206"/>
                </a:lnTo>
                <a:lnTo>
                  <a:pt x="1028" y="204"/>
                </a:lnTo>
                <a:lnTo>
                  <a:pt x="1020" y="205"/>
                </a:lnTo>
                <a:lnTo>
                  <a:pt x="1016" y="202"/>
                </a:lnTo>
                <a:lnTo>
                  <a:pt x="1012" y="192"/>
                </a:lnTo>
                <a:lnTo>
                  <a:pt x="974" y="184"/>
                </a:lnTo>
                <a:lnTo>
                  <a:pt x="956" y="164"/>
                </a:lnTo>
                <a:lnTo>
                  <a:pt x="941" y="146"/>
                </a:lnTo>
                <a:lnTo>
                  <a:pt x="887" y="119"/>
                </a:lnTo>
                <a:lnTo>
                  <a:pt x="855" y="111"/>
                </a:lnTo>
                <a:lnTo>
                  <a:pt x="848" y="105"/>
                </a:lnTo>
                <a:lnTo>
                  <a:pt x="820" y="95"/>
                </a:lnTo>
                <a:lnTo>
                  <a:pt x="822" y="33"/>
                </a:lnTo>
                <a:lnTo>
                  <a:pt x="822" y="31"/>
                </a:lnTo>
                <a:lnTo>
                  <a:pt x="802" y="25"/>
                </a:lnTo>
                <a:lnTo>
                  <a:pt x="780" y="22"/>
                </a:lnTo>
                <a:lnTo>
                  <a:pt x="757" y="26"/>
                </a:lnTo>
                <a:lnTo>
                  <a:pt x="737" y="35"/>
                </a:lnTo>
                <a:lnTo>
                  <a:pt x="706" y="57"/>
                </a:lnTo>
                <a:lnTo>
                  <a:pt x="705" y="49"/>
                </a:lnTo>
                <a:lnTo>
                  <a:pt x="703" y="44"/>
                </a:lnTo>
                <a:lnTo>
                  <a:pt x="698" y="42"/>
                </a:lnTo>
                <a:lnTo>
                  <a:pt x="693" y="35"/>
                </a:lnTo>
                <a:lnTo>
                  <a:pt x="685" y="41"/>
                </a:lnTo>
                <a:lnTo>
                  <a:pt x="678" y="43"/>
                </a:lnTo>
                <a:lnTo>
                  <a:pt x="672" y="41"/>
                </a:lnTo>
                <a:lnTo>
                  <a:pt x="665" y="35"/>
                </a:lnTo>
                <a:lnTo>
                  <a:pt x="677" y="25"/>
                </a:lnTo>
                <a:lnTo>
                  <a:pt x="691" y="22"/>
                </a:lnTo>
                <a:lnTo>
                  <a:pt x="705" y="23"/>
                </a:lnTo>
                <a:lnTo>
                  <a:pt x="720" y="30"/>
                </a:lnTo>
                <a:lnTo>
                  <a:pt x="720" y="17"/>
                </a:lnTo>
                <a:lnTo>
                  <a:pt x="714" y="8"/>
                </a:lnTo>
                <a:lnTo>
                  <a:pt x="706" y="4"/>
                </a:lnTo>
                <a:lnTo>
                  <a:pt x="698" y="0"/>
                </a:lnTo>
                <a:lnTo>
                  <a:pt x="675" y="10"/>
                </a:lnTo>
                <a:lnTo>
                  <a:pt x="639" y="17"/>
                </a:lnTo>
                <a:lnTo>
                  <a:pt x="606" y="19"/>
                </a:lnTo>
                <a:lnTo>
                  <a:pt x="595" y="8"/>
                </a:lnTo>
                <a:lnTo>
                  <a:pt x="572" y="6"/>
                </a:lnTo>
                <a:lnTo>
                  <a:pt x="564" y="21"/>
                </a:lnTo>
                <a:lnTo>
                  <a:pt x="562" y="45"/>
                </a:lnTo>
                <a:lnTo>
                  <a:pt x="538" y="66"/>
                </a:lnTo>
                <a:lnTo>
                  <a:pt x="509" y="83"/>
                </a:lnTo>
                <a:lnTo>
                  <a:pt x="476" y="93"/>
                </a:lnTo>
                <a:lnTo>
                  <a:pt x="435" y="106"/>
                </a:lnTo>
                <a:lnTo>
                  <a:pt x="426" y="110"/>
                </a:lnTo>
                <a:lnTo>
                  <a:pt x="416" y="117"/>
                </a:lnTo>
                <a:lnTo>
                  <a:pt x="406" y="129"/>
                </a:lnTo>
                <a:lnTo>
                  <a:pt x="401" y="139"/>
                </a:lnTo>
                <a:lnTo>
                  <a:pt x="399" y="157"/>
                </a:lnTo>
                <a:lnTo>
                  <a:pt x="400" y="175"/>
                </a:lnTo>
                <a:lnTo>
                  <a:pt x="396" y="187"/>
                </a:lnTo>
                <a:lnTo>
                  <a:pt x="382" y="191"/>
                </a:lnTo>
                <a:lnTo>
                  <a:pt x="378" y="195"/>
                </a:lnTo>
                <a:lnTo>
                  <a:pt x="349" y="205"/>
                </a:lnTo>
                <a:lnTo>
                  <a:pt x="343" y="206"/>
                </a:lnTo>
                <a:lnTo>
                  <a:pt x="336" y="220"/>
                </a:lnTo>
                <a:lnTo>
                  <a:pt x="325" y="306"/>
                </a:lnTo>
                <a:lnTo>
                  <a:pt x="318" y="322"/>
                </a:lnTo>
                <a:lnTo>
                  <a:pt x="309" y="333"/>
                </a:lnTo>
                <a:lnTo>
                  <a:pt x="275" y="364"/>
                </a:lnTo>
                <a:lnTo>
                  <a:pt x="255" y="388"/>
                </a:lnTo>
                <a:lnTo>
                  <a:pt x="244" y="417"/>
                </a:lnTo>
                <a:lnTo>
                  <a:pt x="253" y="453"/>
                </a:lnTo>
                <a:lnTo>
                  <a:pt x="245" y="465"/>
                </a:lnTo>
                <a:lnTo>
                  <a:pt x="207" y="492"/>
                </a:lnTo>
                <a:lnTo>
                  <a:pt x="198" y="505"/>
                </a:lnTo>
                <a:lnTo>
                  <a:pt x="194" y="514"/>
                </a:lnTo>
                <a:lnTo>
                  <a:pt x="184" y="521"/>
                </a:lnTo>
                <a:lnTo>
                  <a:pt x="165" y="523"/>
                </a:lnTo>
                <a:lnTo>
                  <a:pt x="142" y="538"/>
                </a:lnTo>
                <a:lnTo>
                  <a:pt x="79" y="553"/>
                </a:lnTo>
                <a:lnTo>
                  <a:pt x="70" y="562"/>
                </a:lnTo>
                <a:lnTo>
                  <a:pt x="78" y="573"/>
                </a:lnTo>
                <a:lnTo>
                  <a:pt x="78" y="580"/>
                </a:lnTo>
                <a:lnTo>
                  <a:pt x="61" y="594"/>
                </a:lnTo>
                <a:lnTo>
                  <a:pt x="61" y="594"/>
                </a:lnTo>
                <a:lnTo>
                  <a:pt x="67" y="599"/>
                </a:lnTo>
                <a:lnTo>
                  <a:pt x="94" y="626"/>
                </a:lnTo>
                <a:lnTo>
                  <a:pt x="102" y="648"/>
                </a:lnTo>
                <a:lnTo>
                  <a:pt x="118" y="730"/>
                </a:lnTo>
                <a:lnTo>
                  <a:pt x="144" y="765"/>
                </a:lnTo>
                <a:lnTo>
                  <a:pt x="162" y="796"/>
                </a:lnTo>
                <a:lnTo>
                  <a:pt x="177" y="811"/>
                </a:lnTo>
                <a:lnTo>
                  <a:pt x="232" y="831"/>
                </a:lnTo>
                <a:lnTo>
                  <a:pt x="248" y="845"/>
                </a:lnTo>
                <a:lnTo>
                  <a:pt x="265" y="871"/>
                </a:lnTo>
                <a:lnTo>
                  <a:pt x="281" y="896"/>
                </a:lnTo>
                <a:lnTo>
                  <a:pt x="294" y="981"/>
                </a:lnTo>
                <a:lnTo>
                  <a:pt x="296" y="1025"/>
                </a:lnTo>
                <a:lnTo>
                  <a:pt x="293" y="1069"/>
                </a:lnTo>
                <a:lnTo>
                  <a:pt x="240" y="1132"/>
                </a:lnTo>
                <a:lnTo>
                  <a:pt x="190" y="1201"/>
                </a:lnTo>
                <a:lnTo>
                  <a:pt x="137" y="1308"/>
                </a:lnTo>
                <a:lnTo>
                  <a:pt x="107" y="1355"/>
                </a:lnTo>
                <a:lnTo>
                  <a:pt x="87" y="1389"/>
                </a:lnTo>
                <a:lnTo>
                  <a:pt x="90" y="1485"/>
                </a:lnTo>
                <a:lnTo>
                  <a:pt x="87" y="1512"/>
                </a:lnTo>
                <a:lnTo>
                  <a:pt x="74" y="1561"/>
                </a:lnTo>
                <a:lnTo>
                  <a:pt x="38" y="1619"/>
                </a:lnTo>
                <a:lnTo>
                  <a:pt x="0" y="1757"/>
                </a:lnTo>
                <a:lnTo>
                  <a:pt x="0" y="1855"/>
                </a:lnTo>
                <a:lnTo>
                  <a:pt x="7" y="1901"/>
                </a:lnTo>
                <a:lnTo>
                  <a:pt x="72" y="2040"/>
                </a:lnTo>
                <a:lnTo>
                  <a:pt x="99" y="2127"/>
                </a:lnTo>
                <a:lnTo>
                  <a:pt x="482" y="2138"/>
                </a:lnTo>
                <a:lnTo>
                  <a:pt x="549" y="2140"/>
                </a:lnTo>
                <a:lnTo>
                  <a:pt x="649" y="2144"/>
                </a:lnTo>
                <a:lnTo>
                  <a:pt x="660" y="2141"/>
                </a:lnTo>
                <a:lnTo>
                  <a:pt x="672" y="2133"/>
                </a:lnTo>
                <a:lnTo>
                  <a:pt x="674" y="2123"/>
                </a:lnTo>
                <a:lnTo>
                  <a:pt x="677" y="2106"/>
                </a:lnTo>
                <a:lnTo>
                  <a:pt x="749" y="2005"/>
                </a:lnTo>
                <a:lnTo>
                  <a:pt x="779" y="1984"/>
                </a:lnTo>
                <a:lnTo>
                  <a:pt x="815" y="1972"/>
                </a:lnTo>
                <a:lnTo>
                  <a:pt x="875" y="1960"/>
                </a:lnTo>
                <a:lnTo>
                  <a:pt x="913" y="1946"/>
                </a:lnTo>
                <a:lnTo>
                  <a:pt x="932" y="1933"/>
                </a:lnTo>
                <a:lnTo>
                  <a:pt x="957" y="1895"/>
                </a:lnTo>
                <a:lnTo>
                  <a:pt x="976" y="1810"/>
                </a:lnTo>
                <a:lnTo>
                  <a:pt x="989" y="1792"/>
                </a:lnTo>
                <a:lnTo>
                  <a:pt x="1007" y="1776"/>
                </a:lnTo>
                <a:lnTo>
                  <a:pt x="1033" y="1759"/>
                </a:lnTo>
                <a:lnTo>
                  <a:pt x="1066" y="1688"/>
                </a:lnTo>
                <a:lnTo>
                  <a:pt x="1084" y="1671"/>
                </a:lnTo>
                <a:lnTo>
                  <a:pt x="1136" y="1635"/>
                </a:lnTo>
                <a:lnTo>
                  <a:pt x="1164" y="1610"/>
                </a:lnTo>
                <a:lnTo>
                  <a:pt x="1202" y="1561"/>
                </a:lnTo>
                <a:lnTo>
                  <a:pt x="1264" y="1495"/>
                </a:lnTo>
                <a:lnTo>
                  <a:pt x="1278" y="1474"/>
                </a:lnTo>
                <a:lnTo>
                  <a:pt x="1299" y="1443"/>
                </a:lnTo>
                <a:lnTo>
                  <a:pt x="1314" y="1436"/>
                </a:lnTo>
                <a:lnTo>
                  <a:pt x="1340" y="1429"/>
                </a:lnTo>
                <a:lnTo>
                  <a:pt x="1416" y="1421"/>
                </a:lnTo>
                <a:lnTo>
                  <a:pt x="1439" y="1422"/>
                </a:lnTo>
                <a:lnTo>
                  <a:pt x="1458" y="1428"/>
                </a:lnTo>
                <a:lnTo>
                  <a:pt x="1470" y="1429"/>
                </a:lnTo>
                <a:lnTo>
                  <a:pt x="1485" y="1426"/>
                </a:lnTo>
                <a:lnTo>
                  <a:pt x="1499" y="1417"/>
                </a:lnTo>
                <a:lnTo>
                  <a:pt x="1515" y="1413"/>
                </a:lnTo>
                <a:lnTo>
                  <a:pt x="1534" y="1412"/>
                </a:lnTo>
                <a:lnTo>
                  <a:pt x="1591" y="1416"/>
                </a:lnTo>
                <a:lnTo>
                  <a:pt x="1622" y="1374"/>
                </a:lnTo>
                <a:lnTo>
                  <a:pt x="1648" y="1332"/>
                </a:lnTo>
                <a:lnTo>
                  <a:pt x="1665" y="1314"/>
                </a:lnTo>
                <a:lnTo>
                  <a:pt x="1682" y="1302"/>
                </a:lnTo>
                <a:lnTo>
                  <a:pt x="1700" y="1296"/>
                </a:lnTo>
                <a:lnTo>
                  <a:pt x="1708" y="1280"/>
                </a:lnTo>
                <a:lnTo>
                  <a:pt x="1708" y="1268"/>
                </a:lnTo>
                <a:lnTo>
                  <a:pt x="1714" y="1258"/>
                </a:lnTo>
                <a:lnTo>
                  <a:pt x="1720" y="1250"/>
                </a:lnTo>
                <a:lnTo>
                  <a:pt x="1735" y="1234"/>
                </a:lnTo>
                <a:lnTo>
                  <a:pt x="1737" y="1226"/>
                </a:lnTo>
                <a:lnTo>
                  <a:pt x="1734" y="122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4"/>
          <p:cNvSpPr>
            <a:spLocks noEditPoints="1"/>
          </p:cNvSpPr>
          <p:nvPr/>
        </p:nvSpPr>
        <p:spPr bwMode="auto">
          <a:xfrm>
            <a:off x="10021977" y="2609249"/>
            <a:ext cx="1059085" cy="2694015"/>
          </a:xfrm>
          <a:custGeom>
            <a:avLst/>
            <a:gdLst>
              <a:gd name="T0" fmla="*/ 1841 w 1887"/>
              <a:gd name="T1" fmla="*/ 3135 h 4800"/>
              <a:gd name="T2" fmla="*/ 1790 w 1887"/>
              <a:gd name="T3" fmla="*/ 2763 h 4800"/>
              <a:gd name="T4" fmla="*/ 1453 w 1887"/>
              <a:gd name="T5" fmla="*/ 2570 h 4800"/>
              <a:gd name="T6" fmla="*/ 1150 w 1887"/>
              <a:gd name="T7" fmla="*/ 2480 h 4800"/>
              <a:gd name="T8" fmla="*/ 1128 w 1887"/>
              <a:gd name="T9" fmla="*/ 2357 h 4800"/>
              <a:gd name="T10" fmla="*/ 1128 w 1887"/>
              <a:gd name="T11" fmla="*/ 2255 h 4800"/>
              <a:gd name="T12" fmla="*/ 1018 w 1887"/>
              <a:gd name="T13" fmla="*/ 2121 h 4800"/>
              <a:gd name="T14" fmla="*/ 1013 w 1887"/>
              <a:gd name="T15" fmla="*/ 2046 h 4800"/>
              <a:gd name="T16" fmla="*/ 943 w 1887"/>
              <a:gd name="T17" fmla="*/ 2029 h 4800"/>
              <a:gd name="T18" fmla="*/ 1079 w 1887"/>
              <a:gd name="T19" fmla="*/ 1889 h 4800"/>
              <a:gd name="T20" fmla="*/ 1082 w 1887"/>
              <a:gd name="T21" fmla="*/ 1749 h 4800"/>
              <a:gd name="T22" fmla="*/ 1408 w 1887"/>
              <a:gd name="T23" fmla="*/ 1678 h 4800"/>
              <a:gd name="T24" fmla="*/ 1143 w 1887"/>
              <a:gd name="T25" fmla="*/ 1260 h 4800"/>
              <a:gd name="T26" fmla="*/ 791 w 1887"/>
              <a:gd name="T27" fmla="*/ 902 h 4800"/>
              <a:gd name="T28" fmla="*/ 946 w 1887"/>
              <a:gd name="T29" fmla="*/ 642 h 4800"/>
              <a:gd name="T30" fmla="*/ 776 w 1887"/>
              <a:gd name="T31" fmla="*/ 278 h 4800"/>
              <a:gd name="T32" fmla="*/ 554 w 1887"/>
              <a:gd name="T33" fmla="*/ 9 h 4800"/>
              <a:gd name="T34" fmla="*/ 474 w 1887"/>
              <a:gd name="T35" fmla="*/ 70 h 4800"/>
              <a:gd name="T36" fmla="*/ 514 w 1887"/>
              <a:gd name="T37" fmla="*/ 294 h 4800"/>
              <a:gd name="T38" fmla="*/ 699 w 1887"/>
              <a:gd name="T39" fmla="*/ 677 h 4800"/>
              <a:gd name="T40" fmla="*/ 585 w 1887"/>
              <a:gd name="T41" fmla="*/ 820 h 4800"/>
              <a:gd name="T42" fmla="*/ 288 w 1887"/>
              <a:gd name="T43" fmla="*/ 1174 h 4800"/>
              <a:gd name="T44" fmla="*/ 158 w 1887"/>
              <a:gd name="T45" fmla="*/ 987 h 4800"/>
              <a:gd name="T46" fmla="*/ 42 w 1887"/>
              <a:gd name="T47" fmla="*/ 1350 h 4800"/>
              <a:gd name="T48" fmla="*/ 111 w 1887"/>
              <a:gd name="T49" fmla="*/ 1573 h 4800"/>
              <a:gd name="T50" fmla="*/ 208 w 1887"/>
              <a:gd name="T51" fmla="*/ 1779 h 4800"/>
              <a:gd name="T52" fmla="*/ 308 w 1887"/>
              <a:gd name="T53" fmla="*/ 1901 h 4800"/>
              <a:gd name="T54" fmla="*/ 397 w 1887"/>
              <a:gd name="T55" fmla="*/ 2034 h 4800"/>
              <a:gd name="T56" fmla="*/ 510 w 1887"/>
              <a:gd name="T57" fmla="*/ 2118 h 4800"/>
              <a:gd name="T58" fmla="*/ 545 w 1887"/>
              <a:gd name="T59" fmla="*/ 2322 h 4800"/>
              <a:gd name="T60" fmla="*/ 527 w 1887"/>
              <a:gd name="T61" fmla="*/ 2423 h 4800"/>
              <a:gd name="T62" fmla="*/ 422 w 1887"/>
              <a:gd name="T63" fmla="*/ 2572 h 4800"/>
              <a:gd name="T64" fmla="*/ 646 w 1887"/>
              <a:gd name="T65" fmla="*/ 2933 h 4800"/>
              <a:gd name="T66" fmla="*/ 599 w 1887"/>
              <a:gd name="T67" fmla="*/ 3095 h 4800"/>
              <a:gd name="T68" fmla="*/ 518 w 1887"/>
              <a:gd name="T69" fmla="*/ 3136 h 4800"/>
              <a:gd name="T70" fmla="*/ 355 w 1887"/>
              <a:gd name="T71" fmla="*/ 3245 h 4800"/>
              <a:gd name="T72" fmla="*/ 442 w 1887"/>
              <a:gd name="T73" fmla="*/ 3262 h 4800"/>
              <a:gd name="T74" fmla="*/ 524 w 1887"/>
              <a:gd name="T75" fmla="*/ 3361 h 4800"/>
              <a:gd name="T76" fmla="*/ 542 w 1887"/>
              <a:gd name="T77" fmla="*/ 3459 h 4800"/>
              <a:gd name="T78" fmla="*/ 570 w 1887"/>
              <a:gd name="T79" fmla="*/ 3962 h 4800"/>
              <a:gd name="T80" fmla="*/ 584 w 1887"/>
              <a:gd name="T81" fmla="*/ 4057 h 4800"/>
              <a:gd name="T82" fmla="*/ 573 w 1887"/>
              <a:gd name="T83" fmla="*/ 4313 h 4800"/>
              <a:gd name="T84" fmla="*/ 653 w 1887"/>
              <a:gd name="T85" fmla="*/ 4548 h 4800"/>
              <a:gd name="T86" fmla="*/ 712 w 1887"/>
              <a:gd name="T87" fmla="*/ 4614 h 4800"/>
              <a:gd name="T88" fmla="*/ 904 w 1887"/>
              <a:gd name="T89" fmla="*/ 4688 h 4800"/>
              <a:gd name="T90" fmla="*/ 1092 w 1887"/>
              <a:gd name="T91" fmla="*/ 4765 h 4800"/>
              <a:gd name="T92" fmla="*/ 1264 w 1887"/>
              <a:gd name="T93" fmla="*/ 4730 h 4800"/>
              <a:gd name="T94" fmla="*/ 1476 w 1887"/>
              <a:gd name="T95" fmla="*/ 4609 h 4800"/>
              <a:gd name="T96" fmla="*/ 1375 w 1887"/>
              <a:gd name="T97" fmla="*/ 4403 h 4800"/>
              <a:gd name="T98" fmla="*/ 1480 w 1887"/>
              <a:gd name="T99" fmla="*/ 4319 h 4800"/>
              <a:gd name="T100" fmla="*/ 1613 w 1887"/>
              <a:gd name="T101" fmla="*/ 4042 h 4800"/>
              <a:gd name="T102" fmla="*/ 1854 w 1887"/>
              <a:gd name="T103" fmla="*/ 3687 h 4800"/>
              <a:gd name="T104" fmla="*/ 470 w 1887"/>
              <a:gd name="T105" fmla="*/ 4457 h 4800"/>
              <a:gd name="T106" fmla="*/ 464 w 1887"/>
              <a:gd name="T107" fmla="*/ 4523 h 4800"/>
              <a:gd name="T108" fmla="*/ 361 w 1887"/>
              <a:gd name="T109" fmla="*/ 4591 h 4800"/>
              <a:gd name="T110" fmla="*/ 603 w 1887"/>
              <a:gd name="T111" fmla="*/ 4573 h 4800"/>
              <a:gd name="T112" fmla="*/ 545 w 1887"/>
              <a:gd name="T113" fmla="*/ 4570 h 4800"/>
              <a:gd name="T114" fmla="*/ 510 w 1887"/>
              <a:gd name="T115" fmla="*/ 4632 h 4800"/>
              <a:gd name="T116" fmla="*/ 622 w 1887"/>
              <a:gd name="T117" fmla="*/ 4587 h 4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87" h="4800">
                <a:moveTo>
                  <a:pt x="1841" y="3632"/>
                </a:moveTo>
                <a:lnTo>
                  <a:pt x="1831" y="3595"/>
                </a:lnTo>
                <a:lnTo>
                  <a:pt x="1747" y="3458"/>
                </a:lnTo>
                <a:lnTo>
                  <a:pt x="1744" y="3414"/>
                </a:lnTo>
                <a:lnTo>
                  <a:pt x="1762" y="3355"/>
                </a:lnTo>
                <a:lnTo>
                  <a:pt x="1782" y="3338"/>
                </a:lnTo>
                <a:lnTo>
                  <a:pt x="1835" y="3308"/>
                </a:lnTo>
                <a:lnTo>
                  <a:pt x="1848" y="3251"/>
                </a:lnTo>
                <a:lnTo>
                  <a:pt x="1849" y="3224"/>
                </a:lnTo>
                <a:lnTo>
                  <a:pt x="1887" y="3184"/>
                </a:lnTo>
                <a:lnTo>
                  <a:pt x="1847" y="3142"/>
                </a:lnTo>
                <a:lnTo>
                  <a:pt x="1841" y="3135"/>
                </a:lnTo>
                <a:lnTo>
                  <a:pt x="1831" y="3116"/>
                </a:lnTo>
                <a:lnTo>
                  <a:pt x="1832" y="3099"/>
                </a:lnTo>
                <a:lnTo>
                  <a:pt x="1844" y="3055"/>
                </a:lnTo>
                <a:lnTo>
                  <a:pt x="1841" y="3029"/>
                </a:lnTo>
                <a:lnTo>
                  <a:pt x="1833" y="3014"/>
                </a:lnTo>
                <a:lnTo>
                  <a:pt x="1805" y="2967"/>
                </a:lnTo>
                <a:lnTo>
                  <a:pt x="1798" y="2944"/>
                </a:lnTo>
                <a:lnTo>
                  <a:pt x="1793" y="2917"/>
                </a:lnTo>
                <a:lnTo>
                  <a:pt x="1795" y="2892"/>
                </a:lnTo>
                <a:lnTo>
                  <a:pt x="1823" y="2822"/>
                </a:lnTo>
                <a:lnTo>
                  <a:pt x="1817" y="2776"/>
                </a:lnTo>
                <a:lnTo>
                  <a:pt x="1790" y="2763"/>
                </a:lnTo>
                <a:lnTo>
                  <a:pt x="1763" y="2762"/>
                </a:lnTo>
                <a:lnTo>
                  <a:pt x="1738" y="2752"/>
                </a:lnTo>
                <a:lnTo>
                  <a:pt x="1709" y="2715"/>
                </a:lnTo>
                <a:lnTo>
                  <a:pt x="1685" y="2651"/>
                </a:lnTo>
                <a:lnTo>
                  <a:pt x="1676" y="2589"/>
                </a:lnTo>
                <a:lnTo>
                  <a:pt x="1667" y="2572"/>
                </a:lnTo>
                <a:lnTo>
                  <a:pt x="1648" y="2559"/>
                </a:lnTo>
                <a:lnTo>
                  <a:pt x="1613" y="2553"/>
                </a:lnTo>
                <a:lnTo>
                  <a:pt x="1575" y="2553"/>
                </a:lnTo>
                <a:lnTo>
                  <a:pt x="1535" y="2558"/>
                </a:lnTo>
                <a:lnTo>
                  <a:pt x="1501" y="2565"/>
                </a:lnTo>
                <a:lnTo>
                  <a:pt x="1453" y="2570"/>
                </a:lnTo>
                <a:lnTo>
                  <a:pt x="1396" y="2576"/>
                </a:lnTo>
                <a:lnTo>
                  <a:pt x="1351" y="2585"/>
                </a:lnTo>
                <a:lnTo>
                  <a:pt x="1270" y="2588"/>
                </a:lnTo>
                <a:lnTo>
                  <a:pt x="1245" y="2585"/>
                </a:lnTo>
                <a:lnTo>
                  <a:pt x="1218" y="2578"/>
                </a:lnTo>
                <a:lnTo>
                  <a:pt x="1204" y="2568"/>
                </a:lnTo>
                <a:lnTo>
                  <a:pt x="1202" y="2565"/>
                </a:lnTo>
                <a:lnTo>
                  <a:pt x="1194" y="2554"/>
                </a:lnTo>
                <a:lnTo>
                  <a:pt x="1190" y="2534"/>
                </a:lnTo>
                <a:lnTo>
                  <a:pt x="1180" y="2516"/>
                </a:lnTo>
                <a:lnTo>
                  <a:pt x="1152" y="2485"/>
                </a:lnTo>
                <a:lnTo>
                  <a:pt x="1150" y="2480"/>
                </a:lnTo>
                <a:lnTo>
                  <a:pt x="1145" y="2456"/>
                </a:lnTo>
                <a:lnTo>
                  <a:pt x="1141" y="2454"/>
                </a:lnTo>
                <a:lnTo>
                  <a:pt x="1133" y="2453"/>
                </a:lnTo>
                <a:lnTo>
                  <a:pt x="1125" y="2449"/>
                </a:lnTo>
                <a:lnTo>
                  <a:pt x="1118" y="2443"/>
                </a:lnTo>
                <a:lnTo>
                  <a:pt x="1114" y="2426"/>
                </a:lnTo>
                <a:lnTo>
                  <a:pt x="1117" y="2406"/>
                </a:lnTo>
                <a:lnTo>
                  <a:pt x="1124" y="2388"/>
                </a:lnTo>
                <a:lnTo>
                  <a:pt x="1132" y="2379"/>
                </a:lnTo>
                <a:lnTo>
                  <a:pt x="1123" y="2374"/>
                </a:lnTo>
                <a:lnTo>
                  <a:pt x="1118" y="2372"/>
                </a:lnTo>
                <a:lnTo>
                  <a:pt x="1128" y="2357"/>
                </a:lnTo>
                <a:lnTo>
                  <a:pt x="1127" y="2345"/>
                </a:lnTo>
                <a:lnTo>
                  <a:pt x="1119" y="2333"/>
                </a:lnTo>
                <a:lnTo>
                  <a:pt x="1110" y="2317"/>
                </a:lnTo>
                <a:lnTo>
                  <a:pt x="1119" y="2316"/>
                </a:lnTo>
                <a:lnTo>
                  <a:pt x="1125" y="2314"/>
                </a:lnTo>
                <a:lnTo>
                  <a:pt x="1128" y="2309"/>
                </a:lnTo>
                <a:lnTo>
                  <a:pt x="1132" y="2302"/>
                </a:lnTo>
                <a:lnTo>
                  <a:pt x="1115" y="2298"/>
                </a:lnTo>
                <a:lnTo>
                  <a:pt x="1113" y="2288"/>
                </a:lnTo>
                <a:lnTo>
                  <a:pt x="1118" y="2275"/>
                </a:lnTo>
                <a:lnTo>
                  <a:pt x="1128" y="2264"/>
                </a:lnTo>
                <a:lnTo>
                  <a:pt x="1128" y="2255"/>
                </a:lnTo>
                <a:lnTo>
                  <a:pt x="1103" y="2226"/>
                </a:lnTo>
                <a:lnTo>
                  <a:pt x="1090" y="2229"/>
                </a:lnTo>
                <a:lnTo>
                  <a:pt x="1081" y="2221"/>
                </a:lnTo>
                <a:lnTo>
                  <a:pt x="1073" y="2208"/>
                </a:lnTo>
                <a:lnTo>
                  <a:pt x="1062" y="2197"/>
                </a:lnTo>
                <a:lnTo>
                  <a:pt x="1063" y="2179"/>
                </a:lnTo>
                <a:lnTo>
                  <a:pt x="1058" y="2165"/>
                </a:lnTo>
                <a:lnTo>
                  <a:pt x="1048" y="2154"/>
                </a:lnTo>
                <a:lnTo>
                  <a:pt x="1033" y="2148"/>
                </a:lnTo>
                <a:lnTo>
                  <a:pt x="1021" y="2154"/>
                </a:lnTo>
                <a:lnTo>
                  <a:pt x="1015" y="2141"/>
                </a:lnTo>
                <a:lnTo>
                  <a:pt x="1018" y="2121"/>
                </a:lnTo>
                <a:lnTo>
                  <a:pt x="1027" y="2105"/>
                </a:lnTo>
                <a:lnTo>
                  <a:pt x="1033" y="2106"/>
                </a:lnTo>
                <a:lnTo>
                  <a:pt x="1040" y="2110"/>
                </a:lnTo>
                <a:lnTo>
                  <a:pt x="1046" y="2110"/>
                </a:lnTo>
                <a:lnTo>
                  <a:pt x="1048" y="2095"/>
                </a:lnTo>
                <a:lnTo>
                  <a:pt x="1044" y="2090"/>
                </a:lnTo>
                <a:lnTo>
                  <a:pt x="1021" y="2088"/>
                </a:lnTo>
                <a:lnTo>
                  <a:pt x="1013" y="2084"/>
                </a:lnTo>
                <a:lnTo>
                  <a:pt x="1006" y="2073"/>
                </a:lnTo>
                <a:lnTo>
                  <a:pt x="1007" y="2064"/>
                </a:lnTo>
                <a:lnTo>
                  <a:pt x="1011" y="2055"/>
                </a:lnTo>
                <a:lnTo>
                  <a:pt x="1013" y="2046"/>
                </a:lnTo>
                <a:lnTo>
                  <a:pt x="1009" y="2040"/>
                </a:lnTo>
                <a:lnTo>
                  <a:pt x="998" y="2047"/>
                </a:lnTo>
                <a:lnTo>
                  <a:pt x="991" y="2057"/>
                </a:lnTo>
                <a:lnTo>
                  <a:pt x="992" y="2063"/>
                </a:lnTo>
                <a:lnTo>
                  <a:pt x="981" y="2062"/>
                </a:lnTo>
                <a:lnTo>
                  <a:pt x="975" y="2057"/>
                </a:lnTo>
                <a:lnTo>
                  <a:pt x="972" y="2051"/>
                </a:lnTo>
                <a:lnTo>
                  <a:pt x="971" y="2039"/>
                </a:lnTo>
                <a:lnTo>
                  <a:pt x="968" y="2031"/>
                </a:lnTo>
                <a:lnTo>
                  <a:pt x="961" y="2029"/>
                </a:lnTo>
                <a:lnTo>
                  <a:pt x="952" y="2029"/>
                </a:lnTo>
                <a:lnTo>
                  <a:pt x="943" y="2029"/>
                </a:lnTo>
                <a:lnTo>
                  <a:pt x="961" y="2008"/>
                </a:lnTo>
                <a:lnTo>
                  <a:pt x="965" y="2001"/>
                </a:lnTo>
                <a:lnTo>
                  <a:pt x="961" y="1991"/>
                </a:lnTo>
                <a:lnTo>
                  <a:pt x="946" y="1979"/>
                </a:lnTo>
                <a:lnTo>
                  <a:pt x="943" y="1968"/>
                </a:lnTo>
                <a:lnTo>
                  <a:pt x="942" y="1930"/>
                </a:lnTo>
                <a:lnTo>
                  <a:pt x="940" y="1921"/>
                </a:lnTo>
                <a:lnTo>
                  <a:pt x="956" y="1915"/>
                </a:lnTo>
                <a:lnTo>
                  <a:pt x="985" y="1906"/>
                </a:lnTo>
                <a:lnTo>
                  <a:pt x="998" y="1905"/>
                </a:lnTo>
                <a:lnTo>
                  <a:pt x="1031" y="1884"/>
                </a:lnTo>
                <a:lnTo>
                  <a:pt x="1079" y="1889"/>
                </a:lnTo>
                <a:lnTo>
                  <a:pt x="1089" y="1886"/>
                </a:lnTo>
                <a:lnTo>
                  <a:pt x="1092" y="1878"/>
                </a:lnTo>
                <a:lnTo>
                  <a:pt x="1105" y="1866"/>
                </a:lnTo>
                <a:lnTo>
                  <a:pt x="1114" y="1854"/>
                </a:lnTo>
                <a:lnTo>
                  <a:pt x="1118" y="1839"/>
                </a:lnTo>
                <a:lnTo>
                  <a:pt x="1114" y="1801"/>
                </a:lnTo>
                <a:lnTo>
                  <a:pt x="1109" y="1784"/>
                </a:lnTo>
                <a:lnTo>
                  <a:pt x="1103" y="1773"/>
                </a:lnTo>
                <a:lnTo>
                  <a:pt x="1097" y="1768"/>
                </a:lnTo>
                <a:lnTo>
                  <a:pt x="1091" y="1765"/>
                </a:lnTo>
                <a:lnTo>
                  <a:pt x="1088" y="1761"/>
                </a:lnTo>
                <a:lnTo>
                  <a:pt x="1082" y="1749"/>
                </a:lnTo>
                <a:lnTo>
                  <a:pt x="1080" y="1740"/>
                </a:lnTo>
                <a:lnTo>
                  <a:pt x="1084" y="1726"/>
                </a:lnTo>
                <a:lnTo>
                  <a:pt x="1099" y="1717"/>
                </a:lnTo>
                <a:lnTo>
                  <a:pt x="1119" y="1709"/>
                </a:lnTo>
                <a:lnTo>
                  <a:pt x="1148" y="1704"/>
                </a:lnTo>
                <a:lnTo>
                  <a:pt x="1213" y="1698"/>
                </a:lnTo>
                <a:lnTo>
                  <a:pt x="1235" y="1699"/>
                </a:lnTo>
                <a:lnTo>
                  <a:pt x="1319" y="1720"/>
                </a:lnTo>
                <a:lnTo>
                  <a:pt x="1336" y="1726"/>
                </a:lnTo>
                <a:lnTo>
                  <a:pt x="1351" y="1733"/>
                </a:lnTo>
                <a:lnTo>
                  <a:pt x="1375" y="1735"/>
                </a:lnTo>
                <a:lnTo>
                  <a:pt x="1408" y="1678"/>
                </a:lnTo>
                <a:lnTo>
                  <a:pt x="1412" y="1669"/>
                </a:lnTo>
                <a:lnTo>
                  <a:pt x="1416" y="1649"/>
                </a:lnTo>
                <a:lnTo>
                  <a:pt x="1413" y="1534"/>
                </a:lnTo>
                <a:lnTo>
                  <a:pt x="1392" y="1470"/>
                </a:lnTo>
                <a:lnTo>
                  <a:pt x="1378" y="1452"/>
                </a:lnTo>
                <a:lnTo>
                  <a:pt x="1333" y="1413"/>
                </a:lnTo>
                <a:lnTo>
                  <a:pt x="1321" y="1405"/>
                </a:lnTo>
                <a:lnTo>
                  <a:pt x="1307" y="1400"/>
                </a:lnTo>
                <a:lnTo>
                  <a:pt x="1272" y="1395"/>
                </a:lnTo>
                <a:lnTo>
                  <a:pt x="1246" y="1378"/>
                </a:lnTo>
                <a:lnTo>
                  <a:pt x="1225" y="1361"/>
                </a:lnTo>
                <a:lnTo>
                  <a:pt x="1143" y="1260"/>
                </a:lnTo>
                <a:lnTo>
                  <a:pt x="1038" y="1146"/>
                </a:lnTo>
                <a:lnTo>
                  <a:pt x="932" y="1069"/>
                </a:lnTo>
                <a:lnTo>
                  <a:pt x="801" y="951"/>
                </a:lnTo>
                <a:lnTo>
                  <a:pt x="792" y="938"/>
                </a:lnTo>
                <a:lnTo>
                  <a:pt x="784" y="924"/>
                </a:lnTo>
                <a:lnTo>
                  <a:pt x="786" y="920"/>
                </a:lnTo>
                <a:lnTo>
                  <a:pt x="791" y="916"/>
                </a:lnTo>
                <a:lnTo>
                  <a:pt x="795" y="915"/>
                </a:lnTo>
                <a:lnTo>
                  <a:pt x="796" y="916"/>
                </a:lnTo>
                <a:lnTo>
                  <a:pt x="796" y="911"/>
                </a:lnTo>
                <a:lnTo>
                  <a:pt x="794" y="905"/>
                </a:lnTo>
                <a:lnTo>
                  <a:pt x="791" y="902"/>
                </a:lnTo>
                <a:lnTo>
                  <a:pt x="789" y="903"/>
                </a:lnTo>
                <a:lnTo>
                  <a:pt x="789" y="861"/>
                </a:lnTo>
                <a:lnTo>
                  <a:pt x="817" y="865"/>
                </a:lnTo>
                <a:lnTo>
                  <a:pt x="840" y="850"/>
                </a:lnTo>
                <a:lnTo>
                  <a:pt x="859" y="829"/>
                </a:lnTo>
                <a:lnTo>
                  <a:pt x="876" y="818"/>
                </a:lnTo>
                <a:lnTo>
                  <a:pt x="890" y="803"/>
                </a:lnTo>
                <a:lnTo>
                  <a:pt x="908" y="699"/>
                </a:lnTo>
                <a:lnTo>
                  <a:pt x="915" y="684"/>
                </a:lnTo>
                <a:lnTo>
                  <a:pt x="924" y="673"/>
                </a:lnTo>
                <a:lnTo>
                  <a:pt x="943" y="661"/>
                </a:lnTo>
                <a:lnTo>
                  <a:pt x="946" y="642"/>
                </a:lnTo>
                <a:lnTo>
                  <a:pt x="953" y="632"/>
                </a:lnTo>
                <a:lnTo>
                  <a:pt x="959" y="609"/>
                </a:lnTo>
                <a:lnTo>
                  <a:pt x="952" y="524"/>
                </a:lnTo>
                <a:lnTo>
                  <a:pt x="946" y="504"/>
                </a:lnTo>
                <a:lnTo>
                  <a:pt x="940" y="488"/>
                </a:lnTo>
                <a:lnTo>
                  <a:pt x="928" y="438"/>
                </a:lnTo>
                <a:lnTo>
                  <a:pt x="927" y="435"/>
                </a:lnTo>
                <a:lnTo>
                  <a:pt x="923" y="434"/>
                </a:lnTo>
                <a:lnTo>
                  <a:pt x="895" y="434"/>
                </a:lnTo>
                <a:lnTo>
                  <a:pt x="880" y="431"/>
                </a:lnTo>
                <a:lnTo>
                  <a:pt x="858" y="415"/>
                </a:lnTo>
                <a:lnTo>
                  <a:pt x="776" y="278"/>
                </a:lnTo>
                <a:lnTo>
                  <a:pt x="765" y="266"/>
                </a:lnTo>
                <a:lnTo>
                  <a:pt x="750" y="254"/>
                </a:lnTo>
                <a:lnTo>
                  <a:pt x="699" y="234"/>
                </a:lnTo>
                <a:lnTo>
                  <a:pt x="632" y="189"/>
                </a:lnTo>
                <a:lnTo>
                  <a:pt x="623" y="166"/>
                </a:lnTo>
                <a:lnTo>
                  <a:pt x="615" y="127"/>
                </a:lnTo>
                <a:lnTo>
                  <a:pt x="608" y="107"/>
                </a:lnTo>
                <a:lnTo>
                  <a:pt x="600" y="93"/>
                </a:lnTo>
                <a:lnTo>
                  <a:pt x="590" y="79"/>
                </a:lnTo>
                <a:lnTo>
                  <a:pt x="577" y="67"/>
                </a:lnTo>
                <a:lnTo>
                  <a:pt x="565" y="48"/>
                </a:lnTo>
                <a:lnTo>
                  <a:pt x="554" y="9"/>
                </a:lnTo>
                <a:lnTo>
                  <a:pt x="539" y="0"/>
                </a:lnTo>
                <a:lnTo>
                  <a:pt x="536" y="4"/>
                </a:lnTo>
                <a:lnTo>
                  <a:pt x="534" y="7"/>
                </a:lnTo>
                <a:lnTo>
                  <a:pt x="532" y="9"/>
                </a:lnTo>
                <a:lnTo>
                  <a:pt x="532" y="15"/>
                </a:lnTo>
                <a:lnTo>
                  <a:pt x="531" y="28"/>
                </a:lnTo>
                <a:lnTo>
                  <a:pt x="519" y="36"/>
                </a:lnTo>
                <a:lnTo>
                  <a:pt x="504" y="37"/>
                </a:lnTo>
                <a:lnTo>
                  <a:pt x="487" y="42"/>
                </a:lnTo>
                <a:lnTo>
                  <a:pt x="470" y="52"/>
                </a:lnTo>
                <a:lnTo>
                  <a:pt x="469" y="60"/>
                </a:lnTo>
                <a:lnTo>
                  <a:pt x="474" y="70"/>
                </a:lnTo>
                <a:lnTo>
                  <a:pt x="475" y="88"/>
                </a:lnTo>
                <a:lnTo>
                  <a:pt x="463" y="114"/>
                </a:lnTo>
                <a:lnTo>
                  <a:pt x="434" y="145"/>
                </a:lnTo>
                <a:lnTo>
                  <a:pt x="423" y="157"/>
                </a:lnTo>
                <a:lnTo>
                  <a:pt x="414" y="188"/>
                </a:lnTo>
                <a:lnTo>
                  <a:pt x="414" y="211"/>
                </a:lnTo>
                <a:lnTo>
                  <a:pt x="423" y="217"/>
                </a:lnTo>
                <a:lnTo>
                  <a:pt x="454" y="214"/>
                </a:lnTo>
                <a:lnTo>
                  <a:pt x="472" y="220"/>
                </a:lnTo>
                <a:lnTo>
                  <a:pt x="482" y="228"/>
                </a:lnTo>
                <a:lnTo>
                  <a:pt x="499" y="258"/>
                </a:lnTo>
                <a:lnTo>
                  <a:pt x="514" y="294"/>
                </a:lnTo>
                <a:lnTo>
                  <a:pt x="522" y="364"/>
                </a:lnTo>
                <a:lnTo>
                  <a:pt x="531" y="401"/>
                </a:lnTo>
                <a:lnTo>
                  <a:pt x="542" y="418"/>
                </a:lnTo>
                <a:lnTo>
                  <a:pt x="556" y="424"/>
                </a:lnTo>
                <a:lnTo>
                  <a:pt x="569" y="424"/>
                </a:lnTo>
                <a:lnTo>
                  <a:pt x="582" y="429"/>
                </a:lnTo>
                <a:lnTo>
                  <a:pt x="590" y="441"/>
                </a:lnTo>
                <a:lnTo>
                  <a:pt x="611" y="487"/>
                </a:lnTo>
                <a:lnTo>
                  <a:pt x="638" y="525"/>
                </a:lnTo>
                <a:lnTo>
                  <a:pt x="647" y="540"/>
                </a:lnTo>
                <a:lnTo>
                  <a:pt x="676" y="597"/>
                </a:lnTo>
                <a:lnTo>
                  <a:pt x="699" y="677"/>
                </a:lnTo>
                <a:lnTo>
                  <a:pt x="700" y="702"/>
                </a:lnTo>
                <a:lnTo>
                  <a:pt x="707" y="717"/>
                </a:lnTo>
                <a:lnTo>
                  <a:pt x="717" y="727"/>
                </a:lnTo>
                <a:lnTo>
                  <a:pt x="728" y="734"/>
                </a:lnTo>
                <a:lnTo>
                  <a:pt x="737" y="745"/>
                </a:lnTo>
                <a:lnTo>
                  <a:pt x="745" y="760"/>
                </a:lnTo>
                <a:lnTo>
                  <a:pt x="740" y="765"/>
                </a:lnTo>
                <a:lnTo>
                  <a:pt x="702" y="765"/>
                </a:lnTo>
                <a:lnTo>
                  <a:pt x="672" y="772"/>
                </a:lnTo>
                <a:lnTo>
                  <a:pt x="637" y="783"/>
                </a:lnTo>
                <a:lnTo>
                  <a:pt x="606" y="799"/>
                </a:lnTo>
                <a:lnTo>
                  <a:pt x="585" y="820"/>
                </a:lnTo>
                <a:lnTo>
                  <a:pt x="559" y="879"/>
                </a:lnTo>
                <a:lnTo>
                  <a:pt x="529" y="917"/>
                </a:lnTo>
                <a:lnTo>
                  <a:pt x="525" y="930"/>
                </a:lnTo>
                <a:lnTo>
                  <a:pt x="539" y="960"/>
                </a:lnTo>
                <a:lnTo>
                  <a:pt x="560" y="981"/>
                </a:lnTo>
                <a:lnTo>
                  <a:pt x="566" y="1000"/>
                </a:lnTo>
                <a:lnTo>
                  <a:pt x="536" y="1027"/>
                </a:lnTo>
                <a:lnTo>
                  <a:pt x="393" y="1115"/>
                </a:lnTo>
                <a:lnTo>
                  <a:pt x="347" y="1163"/>
                </a:lnTo>
                <a:lnTo>
                  <a:pt x="322" y="1183"/>
                </a:lnTo>
                <a:lnTo>
                  <a:pt x="298" y="1185"/>
                </a:lnTo>
                <a:lnTo>
                  <a:pt x="288" y="1174"/>
                </a:lnTo>
                <a:lnTo>
                  <a:pt x="275" y="1123"/>
                </a:lnTo>
                <a:lnTo>
                  <a:pt x="268" y="1108"/>
                </a:lnTo>
                <a:lnTo>
                  <a:pt x="239" y="1071"/>
                </a:lnTo>
                <a:lnTo>
                  <a:pt x="237" y="1069"/>
                </a:lnTo>
                <a:lnTo>
                  <a:pt x="228" y="1067"/>
                </a:lnTo>
                <a:lnTo>
                  <a:pt x="225" y="1063"/>
                </a:lnTo>
                <a:lnTo>
                  <a:pt x="225" y="1060"/>
                </a:lnTo>
                <a:lnTo>
                  <a:pt x="229" y="1051"/>
                </a:lnTo>
                <a:lnTo>
                  <a:pt x="229" y="1048"/>
                </a:lnTo>
                <a:lnTo>
                  <a:pt x="220" y="1037"/>
                </a:lnTo>
                <a:lnTo>
                  <a:pt x="169" y="993"/>
                </a:lnTo>
                <a:lnTo>
                  <a:pt x="158" y="987"/>
                </a:lnTo>
                <a:lnTo>
                  <a:pt x="134" y="1001"/>
                </a:lnTo>
                <a:lnTo>
                  <a:pt x="128" y="1038"/>
                </a:lnTo>
                <a:lnTo>
                  <a:pt x="132" y="1082"/>
                </a:lnTo>
                <a:lnTo>
                  <a:pt x="141" y="1114"/>
                </a:lnTo>
                <a:lnTo>
                  <a:pt x="165" y="1159"/>
                </a:lnTo>
                <a:lnTo>
                  <a:pt x="167" y="1181"/>
                </a:lnTo>
                <a:lnTo>
                  <a:pt x="158" y="1208"/>
                </a:lnTo>
                <a:lnTo>
                  <a:pt x="143" y="1227"/>
                </a:lnTo>
                <a:lnTo>
                  <a:pt x="124" y="1238"/>
                </a:lnTo>
                <a:lnTo>
                  <a:pt x="102" y="1242"/>
                </a:lnTo>
                <a:lnTo>
                  <a:pt x="77" y="1236"/>
                </a:lnTo>
                <a:lnTo>
                  <a:pt x="42" y="1350"/>
                </a:lnTo>
                <a:lnTo>
                  <a:pt x="0" y="1485"/>
                </a:lnTo>
                <a:lnTo>
                  <a:pt x="8" y="1487"/>
                </a:lnTo>
                <a:lnTo>
                  <a:pt x="25" y="1509"/>
                </a:lnTo>
                <a:lnTo>
                  <a:pt x="36" y="1518"/>
                </a:lnTo>
                <a:lnTo>
                  <a:pt x="50" y="1522"/>
                </a:lnTo>
                <a:lnTo>
                  <a:pt x="43" y="1529"/>
                </a:lnTo>
                <a:lnTo>
                  <a:pt x="57" y="1533"/>
                </a:lnTo>
                <a:lnTo>
                  <a:pt x="65" y="1546"/>
                </a:lnTo>
                <a:lnTo>
                  <a:pt x="71" y="1559"/>
                </a:lnTo>
                <a:lnTo>
                  <a:pt x="81" y="1565"/>
                </a:lnTo>
                <a:lnTo>
                  <a:pt x="100" y="1567"/>
                </a:lnTo>
                <a:lnTo>
                  <a:pt x="111" y="1573"/>
                </a:lnTo>
                <a:lnTo>
                  <a:pt x="186" y="1653"/>
                </a:lnTo>
                <a:lnTo>
                  <a:pt x="203" y="1678"/>
                </a:lnTo>
                <a:lnTo>
                  <a:pt x="211" y="1678"/>
                </a:lnTo>
                <a:lnTo>
                  <a:pt x="211" y="1670"/>
                </a:lnTo>
                <a:lnTo>
                  <a:pt x="205" y="1665"/>
                </a:lnTo>
                <a:lnTo>
                  <a:pt x="202" y="1661"/>
                </a:lnTo>
                <a:lnTo>
                  <a:pt x="196" y="1649"/>
                </a:lnTo>
                <a:lnTo>
                  <a:pt x="203" y="1649"/>
                </a:lnTo>
                <a:lnTo>
                  <a:pt x="235" y="1709"/>
                </a:lnTo>
                <a:lnTo>
                  <a:pt x="247" y="1750"/>
                </a:lnTo>
                <a:lnTo>
                  <a:pt x="235" y="1768"/>
                </a:lnTo>
                <a:lnTo>
                  <a:pt x="208" y="1779"/>
                </a:lnTo>
                <a:lnTo>
                  <a:pt x="198" y="1810"/>
                </a:lnTo>
                <a:lnTo>
                  <a:pt x="203" y="1880"/>
                </a:lnTo>
                <a:lnTo>
                  <a:pt x="212" y="1875"/>
                </a:lnTo>
                <a:lnTo>
                  <a:pt x="213" y="1867"/>
                </a:lnTo>
                <a:lnTo>
                  <a:pt x="213" y="1858"/>
                </a:lnTo>
                <a:lnTo>
                  <a:pt x="217" y="1853"/>
                </a:lnTo>
                <a:lnTo>
                  <a:pt x="229" y="1849"/>
                </a:lnTo>
                <a:lnTo>
                  <a:pt x="234" y="1852"/>
                </a:lnTo>
                <a:lnTo>
                  <a:pt x="237" y="1857"/>
                </a:lnTo>
                <a:lnTo>
                  <a:pt x="264" y="1864"/>
                </a:lnTo>
                <a:lnTo>
                  <a:pt x="279" y="1873"/>
                </a:lnTo>
                <a:lnTo>
                  <a:pt x="308" y="1901"/>
                </a:lnTo>
                <a:lnTo>
                  <a:pt x="329" y="1930"/>
                </a:lnTo>
                <a:lnTo>
                  <a:pt x="370" y="2021"/>
                </a:lnTo>
                <a:lnTo>
                  <a:pt x="366" y="2032"/>
                </a:lnTo>
                <a:lnTo>
                  <a:pt x="364" y="2045"/>
                </a:lnTo>
                <a:lnTo>
                  <a:pt x="365" y="2071"/>
                </a:lnTo>
                <a:lnTo>
                  <a:pt x="370" y="2071"/>
                </a:lnTo>
                <a:lnTo>
                  <a:pt x="378" y="2066"/>
                </a:lnTo>
                <a:lnTo>
                  <a:pt x="384" y="2064"/>
                </a:lnTo>
                <a:lnTo>
                  <a:pt x="392" y="2063"/>
                </a:lnTo>
                <a:lnTo>
                  <a:pt x="390" y="2056"/>
                </a:lnTo>
                <a:lnTo>
                  <a:pt x="385" y="2049"/>
                </a:lnTo>
                <a:lnTo>
                  <a:pt x="397" y="2034"/>
                </a:lnTo>
                <a:lnTo>
                  <a:pt x="417" y="2018"/>
                </a:lnTo>
                <a:lnTo>
                  <a:pt x="442" y="2012"/>
                </a:lnTo>
                <a:lnTo>
                  <a:pt x="475" y="2031"/>
                </a:lnTo>
                <a:lnTo>
                  <a:pt x="486" y="2035"/>
                </a:lnTo>
                <a:lnTo>
                  <a:pt x="493" y="2039"/>
                </a:lnTo>
                <a:lnTo>
                  <a:pt x="497" y="2053"/>
                </a:lnTo>
                <a:lnTo>
                  <a:pt x="495" y="2066"/>
                </a:lnTo>
                <a:lnTo>
                  <a:pt x="490" y="2087"/>
                </a:lnTo>
                <a:lnTo>
                  <a:pt x="489" y="2099"/>
                </a:lnTo>
                <a:lnTo>
                  <a:pt x="500" y="2105"/>
                </a:lnTo>
                <a:lnTo>
                  <a:pt x="506" y="2112"/>
                </a:lnTo>
                <a:lnTo>
                  <a:pt x="510" y="2118"/>
                </a:lnTo>
                <a:lnTo>
                  <a:pt x="518" y="2126"/>
                </a:lnTo>
                <a:lnTo>
                  <a:pt x="552" y="2154"/>
                </a:lnTo>
                <a:lnTo>
                  <a:pt x="560" y="2170"/>
                </a:lnTo>
                <a:lnTo>
                  <a:pt x="562" y="2194"/>
                </a:lnTo>
                <a:lnTo>
                  <a:pt x="558" y="2217"/>
                </a:lnTo>
                <a:lnTo>
                  <a:pt x="545" y="2231"/>
                </a:lnTo>
                <a:lnTo>
                  <a:pt x="544" y="2253"/>
                </a:lnTo>
                <a:lnTo>
                  <a:pt x="540" y="2269"/>
                </a:lnTo>
                <a:lnTo>
                  <a:pt x="524" y="2296"/>
                </a:lnTo>
                <a:lnTo>
                  <a:pt x="524" y="2302"/>
                </a:lnTo>
                <a:lnTo>
                  <a:pt x="536" y="2309"/>
                </a:lnTo>
                <a:lnTo>
                  <a:pt x="545" y="2322"/>
                </a:lnTo>
                <a:lnTo>
                  <a:pt x="549" y="2335"/>
                </a:lnTo>
                <a:lnTo>
                  <a:pt x="545" y="2351"/>
                </a:lnTo>
                <a:lnTo>
                  <a:pt x="541" y="2348"/>
                </a:lnTo>
                <a:lnTo>
                  <a:pt x="538" y="2345"/>
                </a:lnTo>
                <a:lnTo>
                  <a:pt x="534" y="2343"/>
                </a:lnTo>
                <a:lnTo>
                  <a:pt x="532" y="2336"/>
                </a:lnTo>
                <a:lnTo>
                  <a:pt x="508" y="2345"/>
                </a:lnTo>
                <a:lnTo>
                  <a:pt x="506" y="2353"/>
                </a:lnTo>
                <a:lnTo>
                  <a:pt x="524" y="2379"/>
                </a:lnTo>
                <a:lnTo>
                  <a:pt x="527" y="2391"/>
                </a:lnTo>
                <a:lnTo>
                  <a:pt x="529" y="2405"/>
                </a:lnTo>
                <a:lnTo>
                  <a:pt x="527" y="2423"/>
                </a:lnTo>
                <a:lnTo>
                  <a:pt x="524" y="2443"/>
                </a:lnTo>
                <a:lnTo>
                  <a:pt x="510" y="2481"/>
                </a:lnTo>
                <a:lnTo>
                  <a:pt x="499" y="2498"/>
                </a:lnTo>
                <a:lnTo>
                  <a:pt x="489" y="2506"/>
                </a:lnTo>
                <a:lnTo>
                  <a:pt x="465" y="2474"/>
                </a:lnTo>
                <a:lnTo>
                  <a:pt x="427" y="2443"/>
                </a:lnTo>
                <a:lnTo>
                  <a:pt x="420" y="2449"/>
                </a:lnTo>
                <a:lnTo>
                  <a:pt x="428" y="2462"/>
                </a:lnTo>
                <a:lnTo>
                  <a:pt x="427" y="2480"/>
                </a:lnTo>
                <a:lnTo>
                  <a:pt x="420" y="2516"/>
                </a:lnTo>
                <a:lnTo>
                  <a:pt x="419" y="2558"/>
                </a:lnTo>
                <a:lnTo>
                  <a:pt x="422" y="2572"/>
                </a:lnTo>
                <a:lnTo>
                  <a:pt x="434" y="2590"/>
                </a:lnTo>
                <a:lnTo>
                  <a:pt x="496" y="2666"/>
                </a:lnTo>
                <a:lnTo>
                  <a:pt x="522" y="2707"/>
                </a:lnTo>
                <a:lnTo>
                  <a:pt x="539" y="2752"/>
                </a:lnTo>
                <a:lnTo>
                  <a:pt x="545" y="2752"/>
                </a:lnTo>
                <a:lnTo>
                  <a:pt x="545" y="2724"/>
                </a:lnTo>
                <a:lnTo>
                  <a:pt x="552" y="2724"/>
                </a:lnTo>
                <a:lnTo>
                  <a:pt x="593" y="2835"/>
                </a:lnTo>
                <a:lnTo>
                  <a:pt x="594" y="2857"/>
                </a:lnTo>
                <a:lnTo>
                  <a:pt x="601" y="2862"/>
                </a:lnTo>
                <a:lnTo>
                  <a:pt x="604" y="2865"/>
                </a:lnTo>
                <a:lnTo>
                  <a:pt x="646" y="2933"/>
                </a:lnTo>
                <a:lnTo>
                  <a:pt x="661" y="2968"/>
                </a:lnTo>
                <a:lnTo>
                  <a:pt x="664" y="3011"/>
                </a:lnTo>
                <a:lnTo>
                  <a:pt x="662" y="3023"/>
                </a:lnTo>
                <a:lnTo>
                  <a:pt x="658" y="3034"/>
                </a:lnTo>
                <a:lnTo>
                  <a:pt x="653" y="3047"/>
                </a:lnTo>
                <a:lnTo>
                  <a:pt x="646" y="3057"/>
                </a:lnTo>
                <a:lnTo>
                  <a:pt x="637" y="3064"/>
                </a:lnTo>
                <a:lnTo>
                  <a:pt x="623" y="3072"/>
                </a:lnTo>
                <a:lnTo>
                  <a:pt x="612" y="3081"/>
                </a:lnTo>
                <a:lnTo>
                  <a:pt x="608" y="3092"/>
                </a:lnTo>
                <a:lnTo>
                  <a:pt x="605" y="3095"/>
                </a:lnTo>
                <a:lnTo>
                  <a:pt x="599" y="3095"/>
                </a:lnTo>
                <a:lnTo>
                  <a:pt x="592" y="3094"/>
                </a:lnTo>
                <a:lnTo>
                  <a:pt x="587" y="3095"/>
                </a:lnTo>
                <a:lnTo>
                  <a:pt x="586" y="3100"/>
                </a:lnTo>
                <a:lnTo>
                  <a:pt x="588" y="3111"/>
                </a:lnTo>
                <a:lnTo>
                  <a:pt x="587" y="3117"/>
                </a:lnTo>
                <a:lnTo>
                  <a:pt x="583" y="3125"/>
                </a:lnTo>
                <a:lnTo>
                  <a:pt x="582" y="3132"/>
                </a:lnTo>
                <a:lnTo>
                  <a:pt x="579" y="3138"/>
                </a:lnTo>
                <a:lnTo>
                  <a:pt x="573" y="3144"/>
                </a:lnTo>
                <a:lnTo>
                  <a:pt x="550" y="3152"/>
                </a:lnTo>
                <a:lnTo>
                  <a:pt x="533" y="3146"/>
                </a:lnTo>
                <a:lnTo>
                  <a:pt x="518" y="3136"/>
                </a:lnTo>
                <a:lnTo>
                  <a:pt x="500" y="3130"/>
                </a:lnTo>
                <a:lnTo>
                  <a:pt x="484" y="3134"/>
                </a:lnTo>
                <a:lnTo>
                  <a:pt x="475" y="3141"/>
                </a:lnTo>
                <a:lnTo>
                  <a:pt x="466" y="3150"/>
                </a:lnTo>
                <a:lnTo>
                  <a:pt x="454" y="3159"/>
                </a:lnTo>
                <a:lnTo>
                  <a:pt x="444" y="3161"/>
                </a:lnTo>
                <a:lnTo>
                  <a:pt x="421" y="3162"/>
                </a:lnTo>
                <a:lnTo>
                  <a:pt x="412" y="3166"/>
                </a:lnTo>
                <a:lnTo>
                  <a:pt x="400" y="3181"/>
                </a:lnTo>
                <a:lnTo>
                  <a:pt x="376" y="3231"/>
                </a:lnTo>
                <a:lnTo>
                  <a:pt x="367" y="3242"/>
                </a:lnTo>
                <a:lnTo>
                  <a:pt x="355" y="3245"/>
                </a:lnTo>
                <a:lnTo>
                  <a:pt x="346" y="3250"/>
                </a:lnTo>
                <a:lnTo>
                  <a:pt x="342" y="3259"/>
                </a:lnTo>
                <a:lnTo>
                  <a:pt x="350" y="3271"/>
                </a:lnTo>
                <a:lnTo>
                  <a:pt x="357" y="3272"/>
                </a:lnTo>
                <a:lnTo>
                  <a:pt x="368" y="3267"/>
                </a:lnTo>
                <a:lnTo>
                  <a:pt x="379" y="3267"/>
                </a:lnTo>
                <a:lnTo>
                  <a:pt x="392" y="3277"/>
                </a:lnTo>
                <a:lnTo>
                  <a:pt x="395" y="3266"/>
                </a:lnTo>
                <a:lnTo>
                  <a:pt x="402" y="3259"/>
                </a:lnTo>
                <a:lnTo>
                  <a:pt x="412" y="3257"/>
                </a:lnTo>
                <a:lnTo>
                  <a:pt x="427" y="3257"/>
                </a:lnTo>
                <a:lnTo>
                  <a:pt x="442" y="3262"/>
                </a:lnTo>
                <a:lnTo>
                  <a:pt x="449" y="3269"/>
                </a:lnTo>
                <a:lnTo>
                  <a:pt x="457" y="3281"/>
                </a:lnTo>
                <a:lnTo>
                  <a:pt x="469" y="3292"/>
                </a:lnTo>
                <a:lnTo>
                  <a:pt x="475" y="3294"/>
                </a:lnTo>
                <a:lnTo>
                  <a:pt x="491" y="3297"/>
                </a:lnTo>
                <a:lnTo>
                  <a:pt x="497" y="3299"/>
                </a:lnTo>
                <a:lnTo>
                  <a:pt x="503" y="3306"/>
                </a:lnTo>
                <a:lnTo>
                  <a:pt x="504" y="3310"/>
                </a:lnTo>
                <a:lnTo>
                  <a:pt x="503" y="3313"/>
                </a:lnTo>
                <a:lnTo>
                  <a:pt x="509" y="3345"/>
                </a:lnTo>
                <a:lnTo>
                  <a:pt x="514" y="3355"/>
                </a:lnTo>
                <a:lnTo>
                  <a:pt x="524" y="3361"/>
                </a:lnTo>
                <a:lnTo>
                  <a:pt x="516" y="3368"/>
                </a:lnTo>
                <a:lnTo>
                  <a:pt x="512" y="3369"/>
                </a:lnTo>
                <a:lnTo>
                  <a:pt x="508" y="3367"/>
                </a:lnTo>
                <a:lnTo>
                  <a:pt x="504" y="3361"/>
                </a:lnTo>
                <a:lnTo>
                  <a:pt x="497" y="3361"/>
                </a:lnTo>
                <a:lnTo>
                  <a:pt x="496" y="3379"/>
                </a:lnTo>
                <a:lnTo>
                  <a:pt x="500" y="3390"/>
                </a:lnTo>
                <a:lnTo>
                  <a:pt x="509" y="3395"/>
                </a:lnTo>
                <a:lnTo>
                  <a:pt x="524" y="3390"/>
                </a:lnTo>
                <a:lnTo>
                  <a:pt x="527" y="3431"/>
                </a:lnTo>
                <a:lnTo>
                  <a:pt x="532" y="3451"/>
                </a:lnTo>
                <a:lnTo>
                  <a:pt x="542" y="3459"/>
                </a:lnTo>
                <a:lnTo>
                  <a:pt x="547" y="3469"/>
                </a:lnTo>
                <a:lnTo>
                  <a:pt x="544" y="3492"/>
                </a:lnTo>
                <a:lnTo>
                  <a:pt x="545" y="3515"/>
                </a:lnTo>
                <a:lnTo>
                  <a:pt x="560" y="3524"/>
                </a:lnTo>
                <a:lnTo>
                  <a:pt x="547" y="3553"/>
                </a:lnTo>
                <a:lnTo>
                  <a:pt x="538" y="3586"/>
                </a:lnTo>
                <a:lnTo>
                  <a:pt x="532" y="3621"/>
                </a:lnTo>
                <a:lnTo>
                  <a:pt x="539" y="3774"/>
                </a:lnTo>
                <a:lnTo>
                  <a:pt x="545" y="3791"/>
                </a:lnTo>
                <a:lnTo>
                  <a:pt x="557" y="3922"/>
                </a:lnTo>
                <a:lnTo>
                  <a:pt x="566" y="3964"/>
                </a:lnTo>
                <a:lnTo>
                  <a:pt x="570" y="3962"/>
                </a:lnTo>
                <a:lnTo>
                  <a:pt x="583" y="3959"/>
                </a:lnTo>
                <a:lnTo>
                  <a:pt x="587" y="3956"/>
                </a:lnTo>
                <a:lnTo>
                  <a:pt x="594" y="3991"/>
                </a:lnTo>
                <a:lnTo>
                  <a:pt x="637" y="4043"/>
                </a:lnTo>
                <a:lnTo>
                  <a:pt x="649" y="4076"/>
                </a:lnTo>
                <a:lnTo>
                  <a:pt x="643" y="4076"/>
                </a:lnTo>
                <a:lnTo>
                  <a:pt x="635" y="4059"/>
                </a:lnTo>
                <a:lnTo>
                  <a:pt x="621" y="4042"/>
                </a:lnTo>
                <a:lnTo>
                  <a:pt x="603" y="4030"/>
                </a:lnTo>
                <a:lnTo>
                  <a:pt x="580" y="4026"/>
                </a:lnTo>
                <a:lnTo>
                  <a:pt x="583" y="4041"/>
                </a:lnTo>
                <a:lnTo>
                  <a:pt x="584" y="4057"/>
                </a:lnTo>
                <a:lnTo>
                  <a:pt x="587" y="4070"/>
                </a:lnTo>
                <a:lnTo>
                  <a:pt x="612" y="4083"/>
                </a:lnTo>
                <a:lnTo>
                  <a:pt x="615" y="4099"/>
                </a:lnTo>
                <a:lnTo>
                  <a:pt x="612" y="4116"/>
                </a:lnTo>
                <a:lnTo>
                  <a:pt x="608" y="4126"/>
                </a:lnTo>
                <a:lnTo>
                  <a:pt x="600" y="4120"/>
                </a:lnTo>
                <a:lnTo>
                  <a:pt x="595" y="4113"/>
                </a:lnTo>
                <a:lnTo>
                  <a:pt x="591" y="4107"/>
                </a:lnTo>
                <a:lnTo>
                  <a:pt x="587" y="4096"/>
                </a:lnTo>
                <a:lnTo>
                  <a:pt x="586" y="4236"/>
                </a:lnTo>
                <a:lnTo>
                  <a:pt x="576" y="4285"/>
                </a:lnTo>
                <a:lnTo>
                  <a:pt x="573" y="4313"/>
                </a:lnTo>
                <a:lnTo>
                  <a:pt x="594" y="4306"/>
                </a:lnTo>
                <a:lnTo>
                  <a:pt x="594" y="4313"/>
                </a:lnTo>
                <a:lnTo>
                  <a:pt x="570" y="4325"/>
                </a:lnTo>
                <a:lnTo>
                  <a:pt x="561" y="4340"/>
                </a:lnTo>
                <a:lnTo>
                  <a:pt x="552" y="4384"/>
                </a:lnTo>
                <a:lnTo>
                  <a:pt x="547" y="4399"/>
                </a:lnTo>
                <a:lnTo>
                  <a:pt x="518" y="4441"/>
                </a:lnTo>
                <a:lnTo>
                  <a:pt x="556" y="4503"/>
                </a:lnTo>
                <a:lnTo>
                  <a:pt x="569" y="4521"/>
                </a:lnTo>
                <a:lnTo>
                  <a:pt x="585" y="4523"/>
                </a:lnTo>
                <a:lnTo>
                  <a:pt x="672" y="4525"/>
                </a:lnTo>
                <a:lnTo>
                  <a:pt x="653" y="4548"/>
                </a:lnTo>
                <a:lnTo>
                  <a:pt x="653" y="4548"/>
                </a:lnTo>
                <a:lnTo>
                  <a:pt x="655" y="4549"/>
                </a:lnTo>
                <a:lnTo>
                  <a:pt x="661" y="4564"/>
                </a:lnTo>
                <a:lnTo>
                  <a:pt x="661" y="4590"/>
                </a:lnTo>
                <a:lnTo>
                  <a:pt x="663" y="4600"/>
                </a:lnTo>
                <a:lnTo>
                  <a:pt x="669" y="4608"/>
                </a:lnTo>
                <a:lnTo>
                  <a:pt x="678" y="4617"/>
                </a:lnTo>
                <a:lnTo>
                  <a:pt x="687" y="4624"/>
                </a:lnTo>
                <a:lnTo>
                  <a:pt x="693" y="4625"/>
                </a:lnTo>
                <a:lnTo>
                  <a:pt x="701" y="4622"/>
                </a:lnTo>
                <a:lnTo>
                  <a:pt x="706" y="4617"/>
                </a:lnTo>
                <a:lnTo>
                  <a:pt x="712" y="4614"/>
                </a:lnTo>
                <a:lnTo>
                  <a:pt x="734" y="4607"/>
                </a:lnTo>
                <a:lnTo>
                  <a:pt x="744" y="4606"/>
                </a:lnTo>
                <a:lnTo>
                  <a:pt x="753" y="4608"/>
                </a:lnTo>
                <a:lnTo>
                  <a:pt x="773" y="4623"/>
                </a:lnTo>
                <a:lnTo>
                  <a:pt x="785" y="4625"/>
                </a:lnTo>
                <a:lnTo>
                  <a:pt x="829" y="4670"/>
                </a:lnTo>
                <a:lnTo>
                  <a:pt x="840" y="4686"/>
                </a:lnTo>
                <a:lnTo>
                  <a:pt x="845" y="4689"/>
                </a:lnTo>
                <a:lnTo>
                  <a:pt x="862" y="4689"/>
                </a:lnTo>
                <a:lnTo>
                  <a:pt x="883" y="4692"/>
                </a:lnTo>
                <a:lnTo>
                  <a:pt x="893" y="4692"/>
                </a:lnTo>
                <a:lnTo>
                  <a:pt x="904" y="4688"/>
                </a:lnTo>
                <a:lnTo>
                  <a:pt x="911" y="4684"/>
                </a:lnTo>
                <a:lnTo>
                  <a:pt x="920" y="4671"/>
                </a:lnTo>
                <a:lnTo>
                  <a:pt x="925" y="4668"/>
                </a:lnTo>
                <a:lnTo>
                  <a:pt x="933" y="4668"/>
                </a:lnTo>
                <a:lnTo>
                  <a:pt x="946" y="4670"/>
                </a:lnTo>
                <a:lnTo>
                  <a:pt x="956" y="4670"/>
                </a:lnTo>
                <a:lnTo>
                  <a:pt x="968" y="4676"/>
                </a:lnTo>
                <a:lnTo>
                  <a:pt x="979" y="4687"/>
                </a:lnTo>
                <a:lnTo>
                  <a:pt x="1021" y="4753"/>
                </a:lnTo>
                <a:lnTo>
                  <a:pt x="1046" y="4764"/>
                </a:lnTo>
                <a:lnTo>
                  <a:pt x="1079" y="4761"/>
                </a:lnTo>
                <a:lnTo>
                  <a:pt x="1092" y="4765"/>
                </a:lnTo>
                <a:lnTo>
                  <a:pt x="1094" y="4767"/>
                </a:lnTo>
                <a:lnTo>
                  <a:pt x="1096" y="4772"/>
                </a:lnTo>
                <a:lnTo>
                  <a:pt x="1099" y="4775"/>
                </a:lnTo>
                <a:lnTo>
                  <a:pt x="1109" y="4781"/>
                </a:lnTo>
                <a:lnTo>
                  <a:pt x="1123" y="4784"/>
                </a:lnTo>
                <a:lnTo>
                  <a:pt x="1155" y="4799"/>
                </a:lnTo>
                <a:lnTo>
                  <a:pt x="1174" y="4800"/>
                </a:lnTo>
                <a:lnTo>
                  <a:pt x="1187" y="4797"/>
                </a:lnTo>
                <a:lnTo>
                  <a:pt x="1221" y="4764"/>
                </a:lnTo>
                <a:lnTo>
                  <a:pt x="1238" y="4750"/>
                </a:lnTo>
                <a:lnTo>
                  <a:pt x="1253" y="4736"/>
                </a:lnTo>
                <a:lnTo>
                  <a:pt x="1264" y="4730"/>
                </a:lnTo>
                <a:lnTo>
                  <a:pt x="1275" y="4730"/>
                </a:lnTo>
                <a:lnTo>
                  <a:pt x="1325" y="4744"/>
                </a:lnTo>
                <a:lnTo>
                  <a:pt x="1337" y="4743"/>
                </a:lnTo>
                <a:lnTo>
                  <a:pt x="1345" y="4738"/>
                </a:lnTo>
                <a:lnTo>
                  <a:pt x="1346" y="4732"/>
                </a:lnTo>
                <a:lnTo>
                  <a:pt x="1346" y="4724"/>
                </a:lnTo>
                <a:lnTo>
                  <a:pt x="1351" y="4714"/>
                </a:lnTo>
                <a:lnTo>
                  <a:pt x="1375" y="4683"/>
                </a:lnTo>
                <a:lnTo>
                  <a:pt x="1401" y="4656"/>
                </a:lnTo>
                <a:lnTo>
                  <a:pt x="1424" y="4643"/>
                </a:lnTo>
                <a:lnTo>
                  <a:pt x="1448" y="4636"/>
                </a:lnTo>
                <a:lnTo>
                  <a:pt x="1476" y="4609"/>
                </a:lnTo>
                <a:lnTo>
                  <a:pt x="1479" y="4602"/>
                </a:lnTo>
                <a:lnTo>
                  <a:pt x="1483" y="4590"/>
                </a:lnTo>
                <a:lnTo>
                  <a:pt x="1467" y="4574"/>
                </a:lnTo>
                <a:lnTo>
                  <a:pt x="1424" y="4553"/>
                </a:lnTo>
                <a:lnTo>
                  <a:pt x="1420" y="4527"/>
                </a:lnTo>
                <a:lnTo>
                  <a:pt x="1427" y="4477"/>
                </a:lnTo>
                <a:lnTo>
                  <a:pt x="1425" y="4468"/>
                </a:lnTo>
                <a:lnTo>
                  <a:pt x="1420" y="4462"/>
                </a:lnTo>
                <a:lnTo>
                  <a:pt x="1412" y="4457"/>
                </a:lnTo>
                <a:lnTo>
                  <a:pt x="1403" y="4448"/>
                </a:lnTo>
                <a:lnTo>
                  <a:pt x="1393" y="4435"/>
                </a:lnTo>
                <a:lnTo>
                  <a:pt x="1375" y="4403"/>
                </a:lnTo>
                <a:lnTo>
                  <a:pt x="1373" y="4395"/>
                </a:lnTo>
                <a:lnTo>
                  <a:pt x="1375" y="4392"/>
                </a:lnTo>
                <a:lnTo>
                  <a:pt x="1378" y="4392"/>
                </a:lnTo>
                <a:lnTo>
                  <a:pt x="1390" y="4395"/>
                </a:lnTo>
                <a:lnTo>
                  <a:pt x="1398" y="4395"/>
                </a:lnTo>
                <a:lnTo>
                  <a:pt x="1418" y="4390"/>
                </a:lnTo>
                <a:lnTo>
                  <a:pt x="1428" y="4387"/>
                </a:lnTo>
                <a:lnTo>
                  <a:pt x="1438" y="4384"/>
                </a:lnTo>
                <a:lnTo>
                  <a:pt x="1446" y="4381"/>
                </a:lnTo>
                <a:lnTo>
                  <a:pt x="1453" y="4378"/>
                </a:lnTo>
                <a:lnTo>
                  <a:pt x="1466" y="4365"/>
                </a:lnTo>
                <a:lnTo>
                  <a:pt x="1480" y="4319"/>
                </a:lnTo>
                <a:lnTo>
                  <a:pt x="1479" y="4300"/>
                </a:lnTo>
                <a:lnTo>
                  <a:pt x="1472" y="4282"/>
                </a:lnTo>
                <a:lnTo>
                  <a:pt x="1472" y="4270"/>
                </a:lnTo>
                <a:lnTo>
                  <a:pt x="1486" y="4217"/>
                </a:lnTo>
                <a:lnTo>
                  <a:pt x="1495" y="4201"/>
                </a:lnTo>
                <a:lnTo>
                  <a:pt x="1550" y="4153"/>
                </a:lnTo>
                <a:lnTo>
                  <a:pt x="1577" y="4134"/>
                </a:lnTo>
                <a:lnTo>
                  <a:pt x="1607" y="4102"/>
                </a:lnTo>
                <a:lnTo>
                  <a:pt x="1622" y="4081"/>
                </a:lnTo>
                <a:lnTo>
                  <a:pt x="1617" y="4065"/>
                </a:lnTo>
                <a:lnTo>
                  <a:pt x="1612" y="4053"/>
                </a:lnTo>
                <a:lnTo>
                  <a:pt x="1613" y="4042"/>
                </a:lnTo>
                <a:lnTo>
                  <a:pt x="1619" y="4027"/>
                </a:lnTo>
                <a:lnTo>
                  <a:pt x="1626" y="4015"/>
                </a:lnTo>
                <a:lnTo>
                  <a:pt x="1633" y="4005"/>
                </a:lnTo>
                <a:lnTo>
                  <a:pt x="1716" y="3934"/>
                </a:lnTo>
                <a:lnTo>
                  <a:pt x="1758" y="3886"/>
                </a:lnTo>
                <a:lnTo>
                  <a:pt x="1761" y="3878"/>
                </a:lnTo>
                <a:lnTo>
                  <a:pt x="1787" y="3804"/>
                </a:lnTo>
                <a:lnTo>
                  <a:pt x="1796" y="3791"/>
                </a:lnTo>
                <a:lnTo>
                  <a:pt x="1812" y="3773"/>
                </a:lnTo>
                <a:lnTo>
                  <a:pt x="1823" y="3766"/>
                </a:lnTo>
                <a:lnTo>
                  <a:pt x="1854" y="3737"/>
                </a:lnTo>
                <a:lnTo>
                  <a:pt x="1854" y="3687"/>
                </a:lnTo>
                <a:lnTo>
                  <a:pt x="1839" y="3661"/>
                </a:lnTo>
                <a:lnTo>
                  <a:pt x="1841" y="3632"/>
                </a:lnTo>
                <a:close/>
                <a:moveTo>
                  <a:pt x="595" y="4532"/>
                </a:moveTo>
                <a:lnTo>
                  <a:pt x="574" y="4535"/>
                </a:lnTo>
                <a:lnTo>
                  <a:pt x="552" y="4525"/>
                </a:lnTo>
                <a:lnTo>
                  <a:pt x="538" y="4505"/>
                </a:lnTo>
                <a:lnTo>
                  <a:pt x="530" y="4488"/>
                </a:lnTo>
                <a:lnTo>
                  <a:pt x="518" y="4474"/>
                </a:lnTo>
                <a:lnTo>
                  <a:pt x="504" y="4461"/>
                </a:lnTo>
                <a:lnTo>
                  <a:pt x="477" y="4447"/>
                </a:lnTo>
                <a:lnTo>
                  <a:pt x="471" y="4453"/>
                </a:lnTo>
                <a:lnTo>
                  <a:pt x="470" y="4457"/>
                </a:lnTo>
                <a:lnTo>
                  <a:pt x="469" y="4461"/>
                </a:lnTo>
                <a:lnTo>
                  <a:pt x="477" y="4462"/>
                </a:lnTo>
                <a:lnTo>
                  <a:pt x="480" y="4464"/>
                </a:lnTo>
                <a:lnTo>
                  <a:pt x="483" y="4466"/>
                </a:lnTo>
                <a:lnTo>
                  <a:pt x="489" y="4468"/>
                </a:lnTo>
                <a:lnTo>
                  <a:pt x="471" y="4477"/>
                </a:lnTo>
                <a:lnTo>
                  <a:pt x="454" y="4487"/>
                </a:lnTo>
                <a:lnTo>
                  <a:pt x="452" y="4497"/>
                </a:lnTo>
                <a:lnTo>
                  <a:pt x="477" y="4503"/>
                </a:lnTo>
                <a:lnTo>
                  <a:pt x="440" y="4503"/>
                </a:lnTo>
                <a:lnTo>
                  <a:pt x="448" y="4512"/>
                </a:lnTo>
                <a:lnTo>
                  <a:pt x="464" y="4523"/>
                </a:lnTo>
                <a:lnTo>
                  <a:pt x="469" y="4531"/>
                </a:lnTo>
                <a:lnTo>
                  <a:pt x="454" y="4531"/>
                </a:lnTo>
                <a:lnTo>
                  <a:pt x="429" y="4526"/>
                </a:lnTo>
                <a:lnTo>
                  <a:pt x="416" y="4525"/>
                </a:lnTo>
                <a:lnTo>
                  <a:pt x="403" y="4529"/>
                </a:lnTo>
                <a:lnTo>
                  <a:pt x="381" y="4548"/>
                </a:lnTo>
                <a:lnTo>
                  <a:pt x="367" y="4553"/>
                </a:lnTo>
                <a:lnTo>
                  <a:pt x="358" y="4558"/>
                </a:lnTo>
                <a:lnTo>
                  <a:pt x="353" y="4572"/>
                </a:lnTo>
                <a:lnTo>
                  <a:pt x="352" y="4586"/>
                </a:lnTo>
                <a:lnTo>
                  <a:pt x="357" y="4595"/>
                </a:lnTo>
                <a:lnTo>
                  <a:pt x="361" y="4591"/>
                </a:lnTo>
                <a:lnTo>
                  <a:pt x="399" y="4580"/>
                </a:lnTo>
                <a:lnTo>
                  <a:pt x="407" y="4572"/>
                </a:lnTo>
                <a:lnTo>
                  <a:pt x="412" y="4563"/>
                </a:lnTo>
                <a:lnTo>
                  <a:pt x="421" y="4556"/>
                </a:lnTo>
                <a:lnTo>
                  <a:pt x="437" y="4553"/>
                </a:lnTo>
                <a:lnTo>
                  <a:pt x="451" y="4554"/>
                </a:lnTo>
                <a:lnTo>
                  <a:pt x="470" y="4558"/>
                </a:lnTo>
                <a:lnTo>
                  <a:pt x="524" y="4558"/>
                </a:lnTo>
                <a:lnTo>
                  <a:pt x="548" y="4555"/>
                </a:lnTo>
                <a:lnTo>
                  <a:pt x="573" y="4545"/>
                </a:lnTo>
                <a:lnTo>
                  <a:pt x="591" y="4567"/>
                </a:lnTo>
                <a:lnTo>
                  <a:pt x="603" y="4573"/>
                </a:lnTo>
                <a:lnTo>
                  <a:pt x="617" y="4561"/>
                </a:lnTo>
                <a:lnTo>
                  <a:pt x="636" y="4531"/>
                </a:lnTo>
                <a:lnTo>
                  <a:pt x="615" y="4527"/>
                </a:lnTo>
                <a:lnTo>
                  <a:pt x="595" y="4532"/>
                </a:lnTo>
                <a:close/>
                <a:moveTo>
                  <a:pt x="621" y="4580"/>
                </a:moveTo>
                <a:lnTo>
                  <a:pt x="621" y="4580"/>
                </a:lnTo>
                <a:lnTo>
                  <a:pt x="608" y="4588"/>
                </a:lnTo>
                <a:lnTo>
                  <a:pt x="593" y="4592"/>
                </a:lnTo>
                <a:lnTo>
                  <a:pt x="586" y="4590"/>
                </a:lnTo>
                <a:lnTo>
                  <a:pt x="569" y="4570"/>
                </a:lnTo>
                <a:lnTo>
                  <a:pt x="558" y="4565"/>
                </a:lnTo>
                <a:lnTo>
                  <a:pt x="545" y="4570"/>
                </a:lnTo>
                <a:lnTo>
                  <a:pt x="535" y="4576"/>
                </a:lnTo>
                <a:lnTo>
                  <a:pt x="532" y="4583"/>
                </a:lnTo>
                <a:lnTo>
                  <a:pt x="527" y="4598"/>
                </a:lnTo>
                <a:lnTo>
                  <a:pt x="517" y="4599"/>
                </a:lnTo>
                <a:lnTo>
                  <a:pt x="504" y="4598"/>
                </a:lnTo>
                <a:lnTo>
                  <a:pt x="489" y="4601"/>
                </a:lnTo>
                <a:lnTo>
                  <a:pt x="478" y="4610"/>
                </a:lnTo>
                <a:lnTo>
                  <a:pt x="471" y="4623"/>
                </a:lnTo>
                <a:lnTo>
                  <a:pt x="469" y="4636"/>
                </a:lnTo>
                <a:lnTo>
                  <a:pt x="469" y="4639"/>
                </a:lnTo>
                <a:lnTo>
                  <a:pt x="470" y="4639"/>
                </a:lnTo>
                <a:lnTo>
                  <a:pt x="510" y="4632"/>
                </a:lnTo>
                <a:lnTo>
                  <a:pt x="556" y="4597"/>
                </a:lnTo>
                <a:lnTo>
                  <a:pt x="568" y="4595"/>
                </a:lnTo>
                <a:lnTo>
                  <a:pt x="577" y="4597"/>
                </a:lnTo>
                <a:lnTo>
                  <a:pt x="590" y="4609"/>
                </a:lnTo>
                <a:lnTo>
                  <a:pt x="594" y="4613"/>
                </a:lnTo>
                <a:lnTo>
                  <a:pt x="602" y="4615"/>
                </a:lnTo>
                <a:lnTo>
                  <a:pt x="608" y="4613"/>
                </a:lnTo>
                <a:lnTo>
                  <a:pt x="614" y="4608"/>
                </a:lnTo>
                <a:lnTo>
                  <a:pt x="620" y="4604"/>
                </a:lnTo>
                <a:lnTo>
                  <a:pt x="623" y="4598"/>
                </a:lnTo>
                <a:lnTo>
                  <a:pt x="623" y="4595"/>
                </a:lnTo>
                <a:lnTo>
                  <a:pt x="622" y="4587"/>
                </a:lnTo>
                <a:lnTo>
                  <a:pt x="621" y="458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8"/>
          <p:cNvSpPr>
            <a:spLocks/>
          </p:cNvSpPr>
          <p:nvPr/>
        </p:nvSpPr>
        <p:spPr bwMode="auto">
          <a:xfrm>
            <a:off x="12170454" y="1341379"/>
            <a:ext cx="698761" cy="1845400"/>
          </a:xfrm>
          <a:custGeom>
            <a:avLst/>
            <a:gdLst>
              <a:gd name="T0" fmla="*/ 1127 w 1245"/>
              <a:gd name="T1" fmla="*/ 481 h 3289"/>
              <a:gd name="T2" fmla="*/ 1015 w 1245"/>
              <a:gd name="T3" fmla="*/ 477 h 3289"/>
              <a:gd name="T4" fmla="*/ 996 w 1245"/>
              <a:gd name="T5" fmla="*/ 396 h 3289"/>
              <a:gd name="T6" fmla="*/ 1082 w 1245"/>
              <a:gd name="T7" fmla="*/ 244 h 3289"/>
              <a:gd name="T8" fmla="*/ 896 w 1245"/>
              <a:gd name="T9" fmla="*/ 122 h 3289"/>
              <a:gd name="T10" fmla="*/ 867 w 1245"/>
              <a:gd name="T11" fmla="*/ 13 h 3289"/>
              <a:gd name="T12" fmla="*/ 540 w 1245"/>
              <a:gd name="T13" fmla="*/ 31 h 3289"/>
              <a:gd name="T14" fmla="*/ 574 w 1245"/>
              <a:gd name="T15" fmla="*/ 114 h 3289"/>
              <a:gd name="T16" fmla="*/ 548 w 1245"/>
              <a:gd name="T17" fmla="*/ 258 h 3289"/>
              <a:gd name="T18" fmla="*/ 576 w 1245"/>
              <a:gd name="T19" fmla="*/ 355 h 3289"/>
              <a:gd name="T20" fmla="*/ 499 w 1245"/>
              <a:gd name="T21" fmla="*/ 424 h 3289"/>
              <a:gd name="T22" fmla="*/ 410 w 1245"/>
              <a:gd name="T23" fmla="*/ 465 h 3289"/>
              <a:gd name="T24" fmla="*/ 285 w 1245"/>
              <a:gd name="T25" fmla="*/ 503 h 3289"/>
              <a:gd name="T26" fmla="*/ 174 w 1245"/>
              <a:gd name="T27" fmla="*/ 607 h 3289"/>
              <a:gd name="T28" fmla="*/ 73 w 1245"/>
              <a:gd name="T29" fmla="*/ 803 h 3289"/>
              <a:gd name="T30" fmla="*/ 156 w 1245"/>
              <a:gd name="T31" fmla="*/ 960 h 3289"/>
              <a:gd name="T32" fmla="*/ 306 w 1245"/>
              <a:gd name="T33" fmla="*/ 1149 h 3289"/>
              <a:gd name="T34" fmla="*/ 331 w 1245"/>
              <a:gd name="T35" fmla="*/ 1315 h 3289"/>
              <a:gd name="T36" fmla="*/ 210 w 1245"/>
              <a:gd name="T37" fmla="*/ 1341 h 3289"/>
              <a:gd name="T38" fmla="*/ 135 w 1245"/>
              <a:gd name="T39" fmla="*/ 1317 h 3289"/>
              <a:gd name="T40" fmla="*/ 99 w 1245"/>
              <a:gd name="T41" fmla="*/ 1490 h 3289"/>
              <a:gd name="T42" fmla="*/ 181 w 1245"/>
              <a:gd name="T43" fmla="*/ 1617 h 3289"/>
              <a:gd name="T44" fmla="*/ 183 w 1245"/>
              <a:gd name="T45" fmla="*/ 1692 h 3289"/>
              <a:gd name="T46" fmla="*/ 200 w 1245"/>
              <a:gd name="T47" fmla="*/ 1733 h 3289"/>
              <a:gd name="T48" fmla="*/ 276 w 1245"/>
              <a:gd name="T49" fmla="*/ 1785 h 3289"/>
              <a:gd name="T50" fmla="*/ 272 w 1245"/>
              <a:gd name="T51" fmla="*/ 2044 h 3289"/>
              <a:gd name="T52" fmla="*/ 312 w 1245"/>
              <a:gd name="T53" fmla="*/ 2228 h 3289"/>
              <a:gd name="T54" fmla="*/ 352 w 1245"/>
              <a:gd name="T55" fmla="*/ 2422 h 3289"/>
              <a:gd name="T56" fmla="*/ 386 w 1245"/>
              <a:gd name="T57" fmla="*/ 2608 h 3289"/>
              <a:gd name="T58" fmla="*/ 373 w 1245"/>
              <a:gd name="T59" fmla="*/ 2691 h 3289"/>
              <a:gd name="T60" fmla="*/ 353 w 1245"/>
              <a:gd name="T61" fmla="*/ 2755 h 3289"/>
              <a:gd name="T62" fmla="*/ 416 w 1245"/>
              <a:gd name="T63" fmla="*/ 2953 h 3289"/>
              <a:gd name="T64" fmla="*/ 445 w 1245"/>
              <a:gd name="T65" fmla="*/ 2988 h 3289"/>
              <a:gd name="T66" fmla="*/ 475 w 1245"/>
              <a:gd name="T67" fmla="*/ 3050 h 3289"/>
              <a:gd name="T68" fmla="*/ 399 w 1245"/>
              <a:gd name="T69" fmla="*/ 3142 h 3289"/>
              <a:gd name="T70" fmla="*/ 521 w 1245"/>
              <a:gd name="T71" fmla="*/ 3232 h 3289"/>
              <a:gd name="T72" fmla="*/ 587 w 1245"/>
              <a:gd name="T73" fmla="*/ 3259 h 3289"/>
              <a:gd name="T74" fmla="*/ 665 w 1245"/>
              <a:gd name="T75" fmla="*/ 3286 h 3289"/>
              <a:gd name="T76" fmla="*/ 786 w 1245"/>
              <a:gd name="T77" fmla="*/ 3172 h 3289"/>
              <a:gd name="T78" fmla="*/ 809 w 1245"/>
              <a:gd name="T79" fmla="*/ 3059 h 3289"/>
              <a:gd name="T80" fmla="*/ 866 w 1245"/>
              <a:gd name="T81" fmla="*/ 2979 h 3289"/>
              <a:gd name="T82" fmla="*/ 776 w 1245"/>
              <a:gd name="T83" fmla="*/ 2928 h 3289"/>
              <a:gd name="T84" fmla="*/ 738 w 1245"/>
              <a:gd name="T85" fmla="*/ 2746 h 3289"/>
              <a:gd name="T86" fmla="*/ 795 w 1245"/>
              <a:gd name="T87" fmla="*/ 2506 h 3289"/>
              <a:gd name="T88" fmla="*/ 725 w 1245"/>
              <a:gd name="T89" fmla="*/ 2502 h 3289"/>
              <a:gd name="T90" fmla="*/ 699 w 1245"/>
              <a:gd name="T91" fmla="*/ 2622 h 3289"/>
              <a:gd name="T92" fmla="*/ 652 w 1245"/>
              <a:gd name="T93" fmla="*/ 2571 h 3289"/>
              <a:gd name="T94" fmla="*/ 657 w 1245"/>
              <a:gd name="T95" fmla="*/ 2483 h 3289"/>
              <a:gd name="T96" fmla="*/ 585 w 1245"/>
              <a:gd name="T97" fmla="*/ 2332 h 3289"/>
              <a:gd name="T98" fmla="*/ 670 w 1245"/>
              <a:gd name="T99" fmla="*/ 2232 h 3289"/>
              <a:gd name="T100" fmla="*/ 719 w 1245"/>
              <a:gd name="T101" fmla="*/ 2164 h 3289"/>
              <a:gd name="T102" fmla="*/ 705 w 1245"/>
              <a:gd name="T103" fmla="*/ 1989 h 3289"/>
              <a:gd name="T104" fmla="*/ 760 w 1245"/>
              <a:gd name="T105" fmla="*/ 1751 h 3289"/>
              <a:gd name="T106" fmla="*/ 957 w 1245"/>
              <a:gd name="T107" fmla="*/ 1435 h 3289"/>
              <a:gd name="T108" fmla="*/ 1141 w 1245"/>
              <a:gd name="T109" fmla="*/ 1156 h 3289"/>
              <a:gd name="T110" fmla="*/ 1170 w 1245"/>
              <a:gd name="T111" fmla="*/ 937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5" h="3289">
                <a:moveTo>
                  <a:pt x="1245" y="454"/>
                </a:moveTo>
                <a:lnTo>
                  <a:pt x="1244" y="454"/>
                </a:lnTo>
                <a:lnTo>
                  <a:pt x="1219" y="458"/>
                </a:lnTo>
                <a:lnTo>
                  <a:pt x="1180" y="475"/>
                </a:lnTo>
                <a:lnTo>
                  <a:pt x="1163" y="479"/>
                </a:lnTo>
                <a:lnTo>
                  <a:pt x="1145" y="482"/>
                </a:lnTo>
                <a:lnTo>
                  <a:pt x="1127" y="481"/>
                </a:lnTo>
                <a:lnTo>
                  <a:pt x="1113" y="479"/>
                </a:lnTo>
                <a:lnTo>
                  <a:pt x="1094" y="471"/>
                </a:lnTo>
                <a:lnTo>
                  <a:pt x="1079" y="467"/>
                </a:lnTo>
                <a:lnTo>
                  <a:pt x="1058" y="470"/>
                </a:lnTo>
                <a:lnTo>
                  <a:pt x="1041" y="477"/>
                </a:lnTo>
                <a:lnTo>
                  <a:pt x="1026" y="482"/>
                </a:lnTo>
                <a:lnTo>
                  <a:pt x="1015" y="477"/>
                </a:lnTo>
                <a:lnTo>
                  <a:pt x="1011" y="459"/>
                </a:lnTo>
                <a:lnTo>
                  <a:pt x="1004" y="445"/>
                </a:lnTo>
                <a:lnTo>
                  <a:pt x="993" y="431"/>
                </a:lnTo>
                <a:lnTo>
                  <a:pt x="974" y="424"/>
                </a:lnTo>
                <a:lnTo>
                  <a:pt x="978" y="412"/>
                </a:lnTo>
                <a:lnTo>
                  <a:pt x="985" y="402"/>
                </a:lnTo>
                <a:lnTo>
                  <a:pt x="996" y="396"/>
                </a:lnTo>
                <a:lnTo>
                  <a:pt x="1018" y="359"/>
                </a:lnTo>
                <a:lnTo>
                  <a:pt x="1031" y="351"/>
                </a:lnTo>
                <a:lnTo>
                  <a:pt x="1043" y="314"/>
                </a:lnTo>
                <a:lnTo>
                  <a:pt x="1056" y="298"/>
                </a:lnTo>
                <a:lnTo>
                  <a:pt x="1065" y="273"/>
                </a:lnTo>
                <a:lnTo>
                  <a:pt x="1070" y="261"/>
                </a:lnTo>
                <a:lnTo>
                  <a:pt x="1082" y="244"/>
                </a:lnTo>
                <a:lnTo>
                  <a:pt x="1071" y="228"/>
                </a:lnTo>
                <a:lnTo>
                  <a:pt x="1032" y="194"/>
                </a:lnTo>
                <a:lnTo>
                  <a:pt x="992" y="170"/>
                </a:lnTo>
                <a:lnTo>
                  <a:pt x="960" y="162"/>
                </a:lnTo>
                <a:lnTo>
                  <a:pt x="933" y="145"/>
                </a:lnTo>
                <a:lnTo>
                  <a:pt x="904" y="136"/>
                </a:lnTo>
                <a:lnTo>
                  <a:pt x="896" y="122"/>
                </a:lnTo>
                <a:lnTo>
                  <a:pt x="897" y="110"/>
                </a:lnTo>
                <a:lnTo>
                  <a:pt x="902" y="97"/>
                </a:lnTo>
                <a:lnTo>
                  <a:pt x="902" y="85"/>
                </a:lnTo>
                <a:lnTo>
                  <a:pt x="899" y="57"/>
                </a:lnTo>
                <a:lnTo>
                  <a:pt x="893" y="40"/>
                </a:lnTo>
                <a:lnTo>
                  <a:pt x="881" y="23"/>
                </a:lnTo>
                <a:lnTo>
                  <a:pt x="867" y="13"/>
                </a:lnTo>
                <a:lnTo>
                  <a:pt x="851" y="15"/>
                </a:lnTo>
                <a:lnTo>
                  <a:pt x="814" y="9"/>
                </a:lnTo>
                <a:lnTo>
                  <a:pt x="786" y="6"/>
                </a:lnTo>
                <a:lnTo>
                  <a:pt x="764" y="2"/>
                </a:lnTo>
                <a:lnTo>
                  <a:pt x="698" y="0"/>
                </a:lnTo>
                <a:lnTo>
                  <a:pt x="541" y="21"/>
                </a:lnTo>
                <a:lnTo>
                  <a:pt x="540" y="31"/>
                </a:lnTo>
                <a:lnTo>
                  <a:pt x="507" y="82"/>
                </a:lnTo>
                <a:lnTo>
                  <a:pt x="500" y="98"/>
                </a:lnTo>
                <a:lnTo>
                  <a:pt x="509" y="102"/>
                </a:lnTo>
                <a:lnTo>
                  <a:pt x="524" y="101"/>
                </a:lnTo>
                <a:lnTo>
                  <a:pt x="540" y="102"/>
                </a:lnTo>
                <a:lnTo>
                  <a:pt x="558" y="106"/>
                </a:lnTo>
                <a:lnTo>
                  <a:pt x="574" y="114"/>
                </a:lnTo>
                <a:lnTo>
                  <a:pt x="584" y="126"/>
                </a:lnTo>
                <a:lnTo>
                  <a:pt x="586" y="140"/>
                </a:lnTo>
                <a:lnTo>
                  <a:pt x="571" y="160"/>
                </a:lnTo>
                <a:lnTo>
                  <a:pt x="561" y="172"/>
                </a:lnTo>
                <a:lnTo>
                  <a:pt x="533" y="223"/>
                </a:lnTo>
                <a:lnTo>
                  <a:pt x="542" y="242"/>
                </a:lnTo>
                <a:lnTo>
                  <a:pt x="548" y="258"/>
                </a:lnTo>
                <a:lnTo>
                  <a:pt x="553" y="297"/>
                </a:lnTo>
                <a:lnTo>
                  <a:pt x="553" y="311"/>
                </a:lnTo>
                <a:lnTo>
                  <a:pt x="550" y="328"/>
                </a:lnTo>
                <a:lnTo>
                  <a:pt x="552" y="336"/>
                </a:lnTo>
                <a:lnTo>
                  <a:pt x="558" y="342"/>
                </a:lnTo>
                <a:lnTo>
                  <a:pt x="568" y="348"/>
                </a:lnTo>
                <a:lnTo>
                  <a:pt x="576" y="355"/>
                </a:lnTo>
                <a:lnTo>
                  <a:pt x="577" y="366"/>
                </a:lnTo>
                <a:lnTo>
                  <a:pt x="569" y="376"/>
                </a:lnTo>
                <a:lnTo>
                  <a:pt x="546" y="386"/>
                </a:lnTo>
                <a:lnTo>
                  <a:pt x="517" y="395"/>
                </a:lnTo>
                <a:lnTo>
                  <a:pt x="509" y="398"/>
                </a:lnTo>
                <a:lnTo>
                  <a:pt x="505" y="406"/>
                </a:lnTo>
                <a:lnTo>
                  <a:pt x="499" y="424"/>
                </a:lnTo>
                <a:lnTo>
                  <a:pt x="490" y="431"/>
                </a:lnTo>
                <a:lnTo>
                  <a:pt x="477" y="432"/>
                </a:lnTo>
                <a:lnTo>
                  <a:pt x="464" y="432"/>
                </a:lnTo>
                <a:lnTo>
                  <a:pt x="454" y="437"/>
                </a:lnTo>
                <a:lnTo>
                  <a:pt x="440" y="455"/>
                </a:lnTo>
                <a:lnTo>
                  <a:pt x="425" y="462"/>
                </a:lnTo>
                <a:lnTo>
                  <a:pt x="410" y="465"/>
                </a:lnTo>
                <a:lnTo>
                  <a:pt x="374" y="491"/>
                </a:lnTo>
                <a:lnTo>
                  <a:pt x="334" y="503"/>
                </a:lnTo>
                <a:lnTo>
                  <a:pt x="324" y="502"/>
                </a:lnTo>
                <a:lnTo>
                  <a:pt x="316" y="500"/>
                </a:lnTo>
                <a:lnTo>
                  <a:pt x="308" y="499"/>
                </a:lnTo>
                <a:lnTo>
                  <a:pt x="298" y="499"/>
                </a:lnTo>
                <a:lnTo>
                  <a:pt x="285" y="503"/>
                </a:lnTo>
                <a:lnTo>
                  <a:pt x="248" y="510"/>
                </a:lnTo>
                <a:lnTo>
                  <a:pt x="235" y="516"/>
                </a:lnTo>
                <a:lnTo>
                  <a:pt x="221" y="527"/>
                </a:lnTo>
                <a:lnTo>
                  <a:pt x="202" y="548"/>
                </a:lnTo>
                <a:lnTo>
                  <a:pt x="193" y="566"/>
                </a:lnTo>
                <a:lnTo>
                  <a:pt x="184" y="593"/>
                </a:lnTo>
                <a:lnTo>
                  <a:pt x="174" y="607"/>
                </a:lnTo>
                <a:lnTo>
                  <a:pt x="142" y="640"/>
                </a:lnTo>
                <a:lnTo>
                  <a:pt x="128" y="663"/>
                </a:lnTo>
                <a:lnTo>
                  <a:pt x="116" y="674"/>
                </a:lnTo>
                <a:lnTo>
                  <a:pt x="106" y="697"/>
                </a:lnTo>
                <a:lnTo>
                  <a:pt x="88" y="720"/>
                </a:lnTo>
                <a:lnTo>
                  <a:pt x="81" y="770"/>
                </a:lnTo>
                <a:lnTo>
                  <a:pt x="73" y="803"/>
                </a:lnTo>
                <a:lnTo>
                  <a:pt x="70" y="814"/>
                </a:lnTo>
                <a:lnTo>
                  <a:pt x="70" y="829"/>
                </a:lnTo>
                <a:lnTo>
                  <a:pt x="72" y="841"/>
                </a:lnTo>
                <a:lnTo>
                  <a:pt x="105" y="897"/>
                </a:lnTo>
                <a:lnTo>
                  <a:pt x="132" y="940"/>
                </a:lnTo>
                <a:lnTo>
                  <a:pt x="142" y="952"/>
                </a:lnTo>
                <a:lnTo>
                  <a:pt x="156" y="960"/>
                </a:lnTo>
                <a:lnTo>
                  <a:pt x="170" y="969"/>
                </a:lnTo>
                <a:lnTo>
                  <a:pt x="189" y="984"/>
                </a:lnTo>
                <a:lnTo>
                  <a:pt x="247" y="1065"/>
                </a:lnTo>
                <a:lnTo>
                  <a:pt x="257" y="1072"/>
                </a:lnTo>
                <a:lnTo>
                  <a:pt x="302" y="1113"/>
                </a:lnTo>
                <a:lnTo>
                  <a:pt x="306" y="1141"/>
                </a:lnTo>
                <a:lnTo>
                  <a:pt x="306" y="1149"/>
                </a:lnTo>
                <a:lnTo>
                  <a:pt x="300" y="1165"/>
                </a:lnTo>
                <a:lnTo>
                  <a:pt x="326" y="1213"/>
                </a:lnTo>
                <a:lnTo>
                  <a:pt x="359" y="1312"/>
                </a:lnTo>
                <a:lnTo>
                  <a:pt x="343" y="1333"/>
                </a:lnTo>
                <a:lnTo>
                  <a:pt x="337" y="1325"/>
                </a:lnTo>
                <a:lnTo>
                  <a:pt x="334" y="1320"/>
                </a:lnTo>
                <a:lnTo>
                  <a:pt x="331" y="1315"/>
                </a:lnTo>
                <a:lnTo>
                  <a:pt x="324" y="1312"/>
                </a:lnTo>
                <a:lnTo>
                  <a:pt x="317" y="1312"/>
                </a:lnTo>
                <a:lnTo>
                  <a:pt x="274" y="1338"/>
                </a:lnTo>
                <a:lnTo>
                  <a:pt x="267" y="1342"/>
                </a:lnTo>
                <a:lnTo>
                  <a:pt x="254" y="1342"/>
                </a:lnTo>
                <a:lnTo>
                  <a:pt x="247" y="1341"/>
                </a:lnTo>
                <a:lnTo>
                  <a:pt x="210" y="1341"/>
                </a:lnTo>
                <a:lnTo>
                  <a:pt x="201" y="1336"/>
                </a:lnTo>
                <a:lnTo>
                  <a:pt x="186" y="1326"/>
                </a:lnTo>
                <a:lnTo>
                  <a:pt x="178" y="1324"/>
                </a:lnTo>
                <a:lnTo>
                  <a:pt x="161" y="1322"/>
                </a:lnTo>
                <a:lnTo>
                  <a:pt x="151" y="1319"/>
                </a:lnTo>
                <a:lnTo>
                  <a:pt x="142" y="1317"/>
                </a:lnTo>
                <a:lnTo>
                  <a:pt x="135" y="1317"/>
                </a:lnTo>
                <a:lnTo>
                  <a:pt x="112" y="1319"/>
                </a:lnTo>
                <a:lnTo>
                  <a:pt x="97" y="1325"/>
                </a:lnTo>
                <a:lnTo>
                  <a:pt x="79" y="1336"/>
                </a:lnTo>
                <a:lnTo>
                  <a:pt x="29" y="1394"/>
                </a:lnTo>
                <a:lnTo>
                  <a:pt x="0" y="1415"/>
                </a:lnTo>
                <a:lnTo>
                  <a:pt x="56" y="1448"/>
                </a:lnTo>
                <a:lnTo>
                  <a:pt x="99" y="1490"/>
                </a:lnTo>
                <a:lnTo>
                  <a:pt x="121" y="1501"/>
                </a:lnTo>
                <a:lnTo>
                  <a:pt x="139" y="1517"/>
                </a:lnTo>
                <a:lnTo>
                  <a:pt x="146" y="1576"/>
                </a:lnTo>
                <a:lnTo>
                  <a:pt x="156" y="1597"/>
                </a:lnTo>
                <a:lnTo>
                  <a:pt x="166" y="1605"/>
                </a:lnTo>
                <a:lnTo>
                  <a:pt x="175" y="1611"/>
                </a:lnTo>
                <a:lnTo>
                  <a:pt x="181" y="1617"/>
                </a:lnTo>
                <a:lnTo>
                  <a:pt x="185" y="1624"/>
                </a:lnTo>
                <a:lnTo>
                  <a:pt x="187" y="1661"/>
                </a:lnTo>
                <a:lnTo>
                  <a:pt x="189" y="1670"/>
                </a:lnTo>
                <a:lnTo>
                  <a:pt x="190" y="1678"/>
                </a:lnTo>
                <a:lnTo>
                  <a:pt x="189" y="1683"/>
                </a:lnTo>
                <a:lnTo>
                  <a:pt x="187" y="1687"/>
                </a:lnTo>
                <a:lnTo>
                  <a:pt x="183" y="1692"/>
                </a:lnTo>
                <a:lnTo>
                  <a:pt x="178" y="1698"/>
                </a:lnTo>
                <a:lnTo>
                  <a:pt x="177" y="1702"/>
                </a:lnTo>
                <a:lnTo>
                  <a:pt x="177" y="1708"/>
                </a:lnTo>
                <a:lnTo>
                  <a:pt x="178" y="1712"/>
                </a:lnTo>
                <a:lnTo>
                  <a:pt x="182" y="1719"/>
                </a:lnTo>
                <a:lnTo>
                  <a:pt x="187" y="1726"/>
                </a:lnTo>
                <a:lnTo>
                  <a:pt x="200" y="1733"/>
                </a:lnTo>
                <a:lnTo>
                  <a:pt x="239" y="1740"/>
                </a:lnTo>
                <a:lnTo>
                  <a:pt x="248" y="1740"/>
                </a:lnTo>
                <a:lnTo>
                  <a:pt x="256" y="1738"/>
                </a:lnTo>
                <a:lnTo>
                  <a:pt x="263" y="1738"/>
                </a:lnTo>
                <a:lnTo>
                  <a:pt x="269" y="1745"/>
                </a:lnTo>
                <a:lnTo>
                  <a:pt x="270" y="1764"/>
                </a:lnTo>
                <a:lnTo>
                  <a:pt x="276" y="1785"/>
                </a:lnTo>
                <a:lnTo>
                  <a:pt x="288" y="1807"/>
                </a:lnTo>
                <a:lnTo>
                  <a:pt x="318" y="1836"/>
                </a:lnTo>
                <a:lnTo>
                  <a:pt x="343" y="1872"/>
                </a:lnTo>
                <a:lnTo>
                  <a:pt x="320" y="1911"/>
                </a:lnTo>
                <a:lnTo>
                  <a:pt x="308" y="1942"/>
                </a:lnTo>
                <a:lnTo>
                  <a:pt x="298" y="1961"/>
                </a:lnTo>
                <a:lnTo>
                  <a:pt x="272" y="2044"/>
                </a:lnTo>
                <a:lnTo>
                  <a:pt x="288" y="2066"/>
                </a:lnTo>
                <a:lnTo>
                  <a:pt x="323" y="2099"/>
                </a:lnTo>
                <a:lnTo>
                  <a:pt x="335" y="2118"/>
                </a:lnTo>
                <a:lnTo>
                  <a:pt x="340" y="2147"/>
                </a:lnTo>
                <a:lnTo>
                  <a:pt x="335" y="2170"/>
                </a:lnTo>
                <a:lnTo>
                  <a:pt x="316" y="2207"/>
                </a:lnTo>
                <a:lnTo>
                  <a:pt x="312" y="2228"/>
                </a:lnTo>
                <a:lnTo>
                  <a:pt x="313" y="2296"/>
                </a:lnTo>
                <a:lnTo>
                  <a:pt x="318" y="2317"/>
                </a:lnTo>
                <a:lnTo>
                  <a:pt x="325" y="2328"/>
                </a:lnTo>
                <a:lnTo>
                  <a:pt x="343" y="2350"/>
                </a:lnTo>
                <a:lnTo>
                  <a:pt x="347" y="2362"/>
                </a:lnTo>
                <a:lnTo>
                  <a:pt x="347" y="2398"/>
                </a:lnTo>
                <a:lnTo>
                  <a:pt x="352" y="2422"/>
                </a:lnTo>
                <a:lnTo>
                  <a:pt x="375" y="2462"/>
                </a:lnTo>
                <a:lnTo>
                  <a:pt x="382" y="2486"/>
                </a:lnTo>
                <a:lnTo>
                  <a:pt x="390" y="2558"/>
                </a:lnTo>
                <a:lnTo>
                  <a:pt x="385" y="2574"/>
                </a:lnTo>
                <a:lnTo>
                  <a:pt x="376" y="2590"/>
                </a:lnTo>
                <a:lnTo>
                  <a:pt x="379" y="2599"/>
                </a:lnTo>
                <a:lnTo>
                  <a:pt x="386" y="2608"/>
                </a:lnTo>
                <a:lnTo>
                  <a:pt x="388" y="2620"/>
                </a:lnTo>
                <a:lnTo>
                  <a:pt x="387" y="2626"/>
                </a:lnTo>
                <a:lnTo>
                  <a:pt x="378" y="2640"/>
                </a:lnTo>
                <a:lnTo>
                  <a:pt x="374" y="2649"/>
                </a:lnTo>
                <a:lnTo>
                  <a:pt x="375" y="2652"/>
                </a:lnTo>
                <a:lnTo>
                  <a:pt x="374" y="2679"/>
                </a:lnTo>
                <a:lnTo>
                  <a:pt x="373" y="2691"/>
                </a:lnTo>
                <a:lnTo>
                  <a:pt x="364" y="2711"/>
                </a:lnTo>
                <a:lnTo>
                  <a:pt x="361" y="2722"/>
                </a:lnTo>
                <a:lnTo>
                  <a:pt x="359" y="2726"/>
                </a:lnTo>
                <a:lnTo>
                  <a:pt x="349" y="2735"/>
                </a:lnTo>
                <a:lnTo>
                  <a:pt x="347" y="2739"/>
                </a:lnTo>
                <a:lnTo>
                  <a:pt x="348" y="2746"/>
                </a:lnTo>
                <a:lnTo>
                  <a:pt x="353" y="2755"/>
                </a:lnTo>
                <a:lnTo>
                  <a:pt x="357" y="2773"/>
                </a:lnTo>
                <a:lnTo>
                  <a:pt x="359" y="2783"/>
                </a:lnTo>
                <a:lnTo>
                  <a:pt x="358" y="2792"/>
                </a:lnTo>
                <a:lnTo>
                  <a:pt x="364" y="2844"/>
                </a:lnTo>
                <a:lnTo>
                  <a:pt x="365" y="2858"/>
                </a:lnTo>
                <a:lnTo>
                  <a:pt x="373" y="2879"/>
                </a:lnTo>
                <a:lnTo>
                  <a:pt x="416" y="2953"/>
                </a:lnTo>
                <a:lnTo>
                  <a:pt x="417" y="2972"/>
                </a:lnTo>
                <a:lnTo>
                  <a:pt x="421" y="2977"/>
                </a:lnTo>
                <a:lnTo>
                  <a:pt x="425" y="2982"/>
                </a:lnTo>
                <a:lnTo>
                  <a:pt x="429" y="2983"/>
                </a:lnTo>
                <a:lnTo>
                  <a:pt x="437" y="2984"/>
                </a:lnTo>
                <a:lnTo>
                  <a:pt x="442" y="2985"/>
                </a:lnTo>
                <a:lnTo>
                  <a:pt x="445" y="2988"/>
                </a:lnTo>
                <a:lnTo>
                  <a:pt x="453" y="2997"/>
                </a:lnTo>
                <a:lnTo>
                  <a:pt x="456" y="2999"/>
                </a:lnTo>
                <a:lnTo>
                  <a:pt x="463" y="3005"/>
                </a:lnTo>
                <a:lnTo>
                  <a:pt x="465" y="3009"/>
                </a:lnTo>
                <a:lnTo>
                  <a:pt x="470" y="3014"/>
                </a:lnTo>
                <a:lnTo>
                  <a:pt x="475" y="3032"/>
                </a:lnTo>
                <a:lnTo>
                  <a:pt x="475" y="3050"/>
                </a:lnTo>
                <a:lnTo>
                  <a:pt x="469" y="3068"/>
                </a:lnTo>
                <a:lnTo>
                  <a:pt x="440" y="3093"/>
                </a:lnTo>
                <a:lnTo>
                  <a:pt x="427" y="3101"/>
                </a:lnTo>
                <a:lnTo>
                  <a:pt x="422" y="3104"/>
                </a:lnTo>
                <a:lnTo>
                  <a:pt x="405" y="3122"/>
                </a:lnTo>
                <a:lnTo>
                  <a:pt x="400" y="3132"/>
                </a:lnTo>
                <a:lnTo>
                  <a:pt x="399" y="3142"/>
                </a:lnTo>
                <a:lnTo>
                  <a:pt x="402" y="3157"/>
                </a:lnTo>
                <a:lnTo>
                  <a:pt x="403" y="3167"/>
                </a:lnTo>
                <a:lnTo>
                  <a:pt x="404" y="3177"/>
                </a:lnTo>
                <a:lnTo>
                  <a:pt x="399" y="3189"/>
                </a:lnTo>
                <a:lnTo>
                  <a:pt x="394" y="3194"/>
                </a:lnTo>
                <a:lnTo>
                  <a:pt x="393" y="3225"/>
                </a:lnTo>
                <a:lnTo>
                  <a:pt x="521" y="3232"/>
                </a:lnTo>
                <a:lnTo>
                  <a:pt x="506" y="3220"/>
                </a:lnTo>
                <a:lnTo>
                  <a:pt x="510" y="3220"/>
                </a:lnTo>
                <a:lnTo>
                  <a:pt x="549" y="3228"/>
                </a:lnTo>
                <a:lnTo>
                  <a:pt x="559" y="3233"/>
                </a:lnTo>
                <a:lnTo>
                  <a:pt x="567" y="3238"/>
                </a:lnTo>
                <a:lnTo>
                  <a:pt x="578" y="3252"/>
                </a:lnTo>
                <a:lnTo>
                  <a:pt x="587" y="3259"/>
                </a:lnTo>
                <a:lnTo>
                  <a:pt x="596" y="3261"/>
                </a:lnTo>
                <a:lnTo>
                  <a:pt x="607" y="3263"/>
                </a:lnTo>
                <a:lnTo>
                  <a:pt x="614" y="3268"/>
                </a:lnTo>
                <a:lnTo>
                  <a:pt x="634" y="3284"/>
                </a:lnTo>
                <a:lnTo>
                  <a:pt x="644" y="3288"/>
                </a:lnTo>
                <a:lnTo>
                  <a:pt x="653" y="3289"/>
                </a:lnTo>
                <a:lnTo>
                  <a:pt x="665" y="3286"/>
                </a:lnTo>
                <a:lnTo>
                  <a:pt x="697" y="3271"/>
                </a:lnTo>
                <a:lnTo>
                  <a:pt x="717" y="3258"/>
                </a:lnTo>
                <a:lnTo>
                  <a:pt x="732" y="3243"/>
                </a:lnTo>
                <a:lnTo>
                  <a:pt x="743" y="3229"/>
                </a:lnTo>
                <a:lnTo>
                  <a:pt x="754" y="3218"/>
                </a:lnTo>
                <a:lnTo>
                  <a:pt x="764" y="3202"/>
                </a:lnTo>
                <a:lnTo>
                  <a:pt x="786" y="3172"/>
                </a:lnTo>
                <a:lnTo>
                  <a:pt x="791" y="3164"/>
                </a:lnTo>
                <a:lnTo>
                  <a:pt x="794" y="3154"/>
                </a:lnTo>
                <a:lnTo>
                  <a:pt x="796" y="3132"/>
                </a:lnTo>
                <a:lnTo>
                  <a:pt x="793" y="3095"/>
                </a:lnTo>
                <a:lnTo>
                  <a:pt x="796" y="3077"/>
                </a:lnTo>
                <a:lnTo>
                  <a:pt x="801" y="3064"/>
                </a:lnTo>
                <a:lnTo>
                  <a:pt x="809" y="3059"/>
                </a:lnTo>
                <a:lnTo>
                  <a:pt x="828" y="3051"/>
                </a:lnTo>
                <a:lnTo>
                  <a:pt x="840" y="3042"/>
                </a:lnTo>
                <a:lnTo>
                  <a:pt x="849" y="3032"/>
                </a:lnTo>
                <a:lnTo>
                  <a:pt x="862" y="3014"/>
                </a:lnTo>
                <a:lnTo>
                  <a:pt x="866" y="2999"/>
                </a:lnTo>
                <a:lnTo>
                  <a:pt x="867" y="2987"/>
                </a:lnTo>
                <a:lnTo>
                  <a:pt x="866" y="2979"/>
                </a:lnTo>
                <a:lnTo>
                  <a:pt x="864" y="2973"/>
                </a:lnTo>
                <a:lnTo>
                  <a:pt x="860" y="2971"/>
                </a:lnTo>
                <a:lnTo>
                  <a:pt x="855" y="2970"/>
                </a:lnTo>
                <a:lnTo>
                  <a:pt x="846" y="2966"/>
                </a:lnTo>
                <a:lnTo>
                  <a:pt x="832" y="2946"/>
                </a:lnTo>
                <a:lnTo>
                  <a:pt x="788" y="2941"/>
                </a:lnTo>
                <a:lnTo>
                  <a:pt x="776" y="2928"/>
                </a:lnTo>
                <a:lnTo>
                  <a:pt x="771" y="2913"/>
                </a:lnTo>
                <a:lnTo>
                  <a:pt x="773" y="2887"/>
                </a:lnTo>
                <a:lnTo>
                  <a:pt x="771" y="2879"/>
                </a:lnTo>
                <a:lnTo>
                  <a:pt x="771" y="2871"/>
                </a:lnTo>
                <a:lnTo>
                  <a:pt x="756" y="2836"/>
                </a:lnTo>
                <a:lnTo>
                  <a:pt x="742" y="2827"/>
                </a:lnTo>
                <a:lnTo>
                  <a:pt x="738" y="2746"/>
                </a:lnTo>
                <a:lnTo>
                  <a:pt x="741" y="2724"/>
                </a:lnTo>
                <a:lnTo>
                  <a:pt x="749" y="2704"/>
                </a:lnTo>
                <a:lnTo>
                  <a:pt x="760" y="2683"/>
                </a:lnTo>
                <a:lnTo>
                  <a:pt x="768" y="2652"/>
                </a:lnTo>
                <a:lnTo>
                  <a:pt x="784" y="2616"/>
                </a:lnTo>
                <a:lnTo>
                  <a:pt x="799" y="2553"/>
                </a:lnTo>
                <a:lnTo>
                  <a:pt x="795" y="2506"/>
                </a:lnTo>
                <a:lnTo>
                  <a:pt x="788" y="2500"/>
                </a:lnTo>
                <a:lnTo>
                  <a:pt x="777" y="2492"/>
                </a:lnTo>
                <a:lnTo>
                  <a:pt x="753" y="2489"/>
                </a:lnTo>
                <a:lnTo>
                  <a:pt x="739" y="2488"/>
                </a:lnTo>
                <a:lnTo>
                  <a:pt x="731" y="2489"/>
                </a:lnTo>
                <a:lnTo>
                  <a:pt x="726" y="2497"/>
                </a:lnTo>
                <a:lnTo>
                  <a:pt x="725" y="2502"/>
                </a:lnTo>
                <a:lnTo>
                  <a:pt x="730" y="2519"/>
                </a:lnTo>
                <a:lnTo>
                  <a:pt x="736" y="2530"/>
                </a:lnTo>
                <a:lnTo>
                  <a:pt x="739" y="2535"/>
                </a:lnTo>
                <a:lnTo>
                  <a:pt x="744" y="2574"/>
                </a:lnTo>
                <a:lnTo>
                  <a:pt x="714" y="2598"/>
                </a:lnTo>
                <a:lnTo>
                  <a:pt x="708" y="2606"/>
                </a:lnTo>
                <a:lnTo>
                  <a:pt x="699" y="2622"/>
                </a:lnTo>
                <a:lnTo>
                  <a:pt x="695" y="2625"/>
                </a:lnTo>
                <a:lnTo>
                  <a:pt x="688" y="2620"/>
                </a:lnTo>
                <a:lnTo>
                  <a:pt x="683" y="2615"/>
                </a:lnTo>
                <a:lnTo>
                  <a:pt x="681" y="2591"/>
                </a:lnTo>
                <a:lnTo>
                  <a:pt x="664" y="2581"/>
                </a:lnTo>
                <a:lnTo>
                  <a:pt x="658" y="2575"/>
                </a:lnTo>
                <a:lnTo>
                  <a:pt x="652" y="2571"/>
                </a:lnTo>
                <a:lnTo>
                  <a:pt x="645" y="2570"/>
                </a:lnTo>
                <a:lnTo>
                  <a:pt x="628" y="2569"/>
                </a:lnTo>
                <a:lnTo>
                  <a:pt x="621" y="2567"/>
                </a:lnTo>
                <a:lnTo>
                  <a:pt x="619" y="2562"/>
                </a:lnTo>
                <a:lnTo>
                  <a:pt x="620" y="2555"/>
                </a:lnTo>
                <a:lnTo>
                  <a:pt x="645" y="2527"/>
                </a:lnTo>
                <a:lnTo>
                  <a:pt x="657" y="2483"/>
                </a:lnTo>
                <a:lnTo>
                  <a:pt x="651" y="2470"/>
                </a:lnTo>
                <a:lnTo>
                  <a:pt x="644" y="2467"/>
                </a:lnTo>
                <a:lnTo>
                  <a:pt x="625" y="2421"/>
                </a:lnTo>
                <a:lnTo>
                  <a:pt x="595" y="2379"/>
                </a:lnTo>
                <a:lnTo>
                  <a:pt x="586" y="2354"/>
                </a:lnTo>
                <a:lnTo>
                  <a:pt x="585" y="2344"/>
                </a:lnTo>
                <a:lnTo>
                  <a:pt x="585" y="2332"/>
                </a:lnTo>
                <a:lnTo>
                  <a:pt x="588" y="2318"/>
                </a:lnTo>
                <a:lnTo>
                  <a:pt x="593" y="2306"/>
                </a:lnTo>
                <a:lnTo>
                  <a:pt x="601" y="2295"/>
                </a:lnTo>
                <a:lnTo>
                  <a:pt x="609" y="2286"/>
                </a:lnTo>
                <a:lnTo>
                  <a:pt x="622" y="2271"/>
                </a:lnTo>
                <a:lnTo>
                  <a:pt x="660" y="2243"/>
                </a:lnTo>
                <a:lnTo>
                  <a:pt x="670" y="2232"/>
                </a:lnTo>
                <a:lnTo>
                  <a:pt x="673" y="2224"/>
                </a:lnTo>
                <a:lnTo>
                  <a:pt x="672" y="2217"/>
                </a:lnTo>
                <a:lnTo>
                  <a:pt x="670" y="2208"/>
                </a:lnTo>
                <a:lnTo>
                  <a:pt x="673" y="2200"/>
                </a:lnTo>
                <a:lnTo>
                  <a:pt x="679" y="2195"/>
                </a:lnTo>
                <a:lnTo>
                  <a:pt x="705" y="2178"/>
                </a:lnTo>
                <a:lnTo>
                  <a:pt x="719" y="2164"/>
                </a:lnTo>
                <a:lnTo>
                  <a:pt x="724" y="2154"/>
                </a:lnTo>
                <a:lnTo>
                  <a:pt x="724" y="2143"/>
                </a:lnTo>
                <a:lnTo>
                  <a:pt x="716" y="2119"/>
                </a:lnTo>
                <a:lnTo>
                  <a:pt x="703" y="2067"/>
                </a:lnTo>
                <a:lnTo>
                  <a:pt x="709" y="2039"/>
                </a:lnTo>
                <a:lnTo>
                  <a:pt x="709" y="2031"/>
                </a:lnTo>
                <a:lnTo>
                  <a:pt x="705" y="1989"/>
                </a:lnTo>
                <a:lnTo>
                  <a:pt x="717" y="1848"/>
                </a:lnTo>
                <a:lnTo>
                  <a:pt x="714" y="1809"/>
                </a:lnTo>
                <a:lnTo>
                  <a:pt x="733" y="1773"/>
                </a:lnTo>
                <a:lnTo>
                  <a:pt x="742" y="1769"/>
                </a:lnTo>
                <a:lnTo>
                  <a:pt x="787" y="1759"/>
                </a:lnTo>
                <a:lnTo>
                  <a:pt x="774" y="1759"/>
                </a:lnTo>
                <a:lnTo>
                  <a:pt x="760" y="1751"/>
                </a:lnTo>
                <a:lnTo>
                  <a:pt x="760" y="1728"/>
                </a:lnTo>
                <a:lnTo>
                  <a:pt x="773" y="1708"/>
                </a:lnTo>
                <a:lnTo>
                  <a:pt x="810" y="1682"/>
                </a:lnTo>
                <a:lnTo>
                  <a:pt x="828" y="1665"/>
                </a:lnTo>
                <a:lnTo>
                  <a:pt x="840" y="1644"/>
                </a:lnTo>
                <a:lnTo>
                  <a:pt x="875" y="1555"/>
                </a:lnTo>
                <a:lnTo>
                  <a:pt x="957" y="1435"/>
                </a:lnTo>
                <a:lnTo>
                  <a:pt x="976" y="1389"/>
                </a:lnTo>
                <a:lnTo>
                  <a:pt x="992" y="1376"/>
                </a:lnTo>
                <a:lnTo>
                  <a:pt x="1032" y="1350"/>
                </a:lnTo>
                <a:lnTo>
                  <a:pt x="1048" y="1333"/>
                </a:lnTo>
                <a:lnTo>
                  <a:pt x="1059" y="1313"/>
                </a:lnTo>
                <a:lnTo>
                  <a:pt x="1084" y="1243"/>
                </a:lnTo>
                <a:lnTo>
                  <a:pt x="1141" y="1156"/>
                </a:lnTo>
                <a:lnTo>
                  <a:pt x="1172" y="1091"/>
                </a:lnTo>
                <a:lnTo>
                  <a:pt x="1180" y="1064"/>
                </a:lnTo>
                <a:lnTo>
                  <a:pt x="1177" y="1045"/>
                </a:lnTo>
                <a:lnTo>
                  <a:pt x="1168" y="1025"/>
                </a:lnTo>
                <a:lnTo>
                  <a:pt x="1161" y="999"/>
                </a:lnTo>
                <a:lnTo>
                  <a:pt x="1162" y="978"/>
                </a:lnTo>
                <a:lnTo>
                  <a:pt x="1170" y="937"/>
                </a:lnTo>
                <a:lnTo>
                  <a:pt x="1170" y="897"/>
                </a:lnTo>
                <a:lnTo>
                  <a:pt x="1223" y="715"/>
                </a:lnTo>
                <a:lnTo>
                  <a:pt x="1244" y="489"/>
                </a:lnTo>
                <a:lnTo>
                  <a:pt x="1244" y="468"/>
                </a:lnTo>
                <a:lnTo>
                  <a:pt x="1245" y="45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50"/>
          <p:cNvSpPr>
            <a:spLocks noEditPoints="1"/>
          </p:cNvSpPr>
          <p:nvPr/>
        </p:nvSpPr>
        <p:spPr bwMode="auto">
          <a:xfrm>
            <a:off x="9836764" y="5692213"/>
            <a:ext cx="1394153" cy="1341957"/>
          </a:xfrm>
          <a:custGeom>
            <a:avLst/>
            <a:gdLst>
              <a:gd name="T0" fmla="*/ 2397 w 2483"/>
              <a:gd name="T1" fmla="*/ 562 h 2390"/>
              <a:gd name="T2" fmla="*/ 2165 w 2483"/>
              <a:gd name="T3" fmla="*/ 242 h 2390"/>
              <a:gd name="T4" fmla="*/ 2184 w 2483"/>
              <a:gd name="T5" fmla="*/ 106 h 2390"/>
              <a:gd name="T6" fmla="*/ 1815 w 2483"/>
              <a:gd name="T7" fmla="*/ 0 h 2390"/>
              <a:gd name="T8" fmla="*/ 1785 w 2483"/>
              <a:gd name="T9" fmla="*/ 141 h 2390"/>
              <a:gd name="T10" fmla="*/ 1680 w 2483"/>
              <a:gd name="T11" fmla="*/ 199 h 2390"/>
              <a:gd name="T12" fmla="*/ 1646 w 2483"/>
              <a:gd name="T13" fmla="*/ 223 h 2390"/>
              <a:gd name="T14" fmla="*/ 1588 w 2483"/>
              <a:gd name="T15" fmla="*/ 215 h 2390"/>
              <a:gd name="T16" fmla="*/ 1402 w 2483"/>
              <a:gd name="T17" fmla="*/ 223 h 2390"/>
              <a:gd name="T18" fmla="*/ 1250 w 2483"/>
              <a:gd name="T19" fmla="*/ 171 h 2390"/>
              <a:gd name="T20" fmla="*/ 1058 w 2483"/>
              <a:gd name="T21" fmla="*/ 149 h 2390"/>
              <a:gd name="T22" fmla="*/ 993 w 2483"/>
              <a:gd name="T23" fmla="*/ 199 h 2390"/>
              <a:gd name="T24" fmla="*/ 939 w 2483"/>
              <a:gd name="T25" fmla="*/ 168 h 2390"/>
              <a:gd name="T26" fmla="*/ 887 w 2483"/>
              <a:gd name="T27" fmla="*/ 153 h 2390"/>
              <a:gd name="T28" fmla="*/ 816 w 2483"/>
              <a:gd name="T29" fmla="*/ 59 h 2390"/>
              <a:gd name="T30" fmla="*/ 732 w 2483"/>
              <a:gd name="T31" fmla="*/ 74 h 2390"/>
              <a:gd name="T32" fmla="*/ 707 w 2483"/>
              <a:gd name="T33" fmla="*/ 118 h 2390"/>
              <a:gd name="T34" fmla="*/ 515 w 2483"/>
              <a:gd name="T35" fmla="*/ 349 h 2390"/>
              <a:gd name="T36" fmla="*/ 575 w 2483"/>
              <a:gd name="T37" fmla="*/ 318 h 2390"/>
              <a:gd name="T38" fmla="*/ 589 w 2483"/>
              <a:gd name="T39" fmla="*/ 362 h 2390"/>
              <a:gd name="T40" fmla="*/ 591 w 2483"/>
              <a:gd name="T41" fmla="*/ 419 h 2390"/>
              <a:gd name="T42" fmla="*/ 513 w 2483"/>
              <a:gd name="T43" fmla="*/ 428 h 2390"/>
              <a:gd name="T44" fmla="*/ 572 w 2483"/>
              <a:gd name="T45" fmla="*/ 463 h 2390"/>
              <a:gd name="T46" fmla="*/ 533 w 2483"/>
              <a:gd name="T47" fmla="*/ 536 h 2390"/>
              <a:gd name="T48" fmla="*/ 446 w 2483"/>
              <a:gd name="T49" fmla="*/ 525 h 2390"/>
              <a:gd name="T50" fmla="*/ 473 w 2483"/>
              <a:gd name="T51" fmla="*/ 549 h 2390"/>
              <a:gd name="T52" fmla="*/ 422 w 2483"/>
              <a:gd name="T53" fmla="*/ 595 h 2390"/>
              <a:gd name="T54" fmla="*/ 429 w 2483"/>
              <a:gd name="T55" fmla="*/ 648 h 2390"/>
              <a:gd name="T56" fmla="*/ 425 w 2483"/>
              <a:gd name="T57" fmla="*/ 760 h 2390"/>
              <a:gd name="T58" fmla="*/ 338 w 2483"/>
              <a:gd name="T59" fmla="*/ 695 h 2390"/>
              <a:gd name="T60" fmla="*/ 202 w 2483"/>
              <a:gd name="T61" fmla="*/ 676 h 2390"/>
              <a:gd name="T62" fmla="*/ 294 w 2483"/>
              <a:gd name="T63" fmla="*/ 867 h 2390"/>
              <a:gd name="T64" fmla="*/ 371 w 2483"/>
              <a:gd name="T65" fmla="*/ 1110 h 2390"/>
              <a:gd name="T66" fmla="*/ 575 w 2483"/>
              <a:gd name="T67" fmla="*/ 1180 h 2390"/>
              <a:gd name="T68" fmla="*/ 747 w 2483"/>
              <a:gd name="T69" fmla="*/ 1126 h 2390"/>
              <a:gd name="T70" fmla="*/ 935 w 2483"/>
              <a:gd name="T71" fmla="*/ 1185 h 2390"/>
              <a:gd name="T72" fmla="*/ 994 w 2483"/>
              <a:gd name="T73" fmla="*/ 1342 h 2390"/>
              <a:gd name="T74" fmla="*/ 999 w 2483"/>
              <a:gd name="T75" fmla="*/ 1434 h 2390"/>
              <a:gd name="T76" fmla="*/ 936 w 2483"/>
              <a:gd name="T77" fmla="*/ 1599 h 2390"/>
              <a:gd name="T78" fmla="*/ 1072 w 2483"/>
              <a:gd name="T79" fmla="*/ 1667 h 2390"/>
              <a:gd name="T80" fmla="*/ 1159 w 2483"/>
              <a:gd name="T81" fmla="*/ 1675 h 2390"/>
              <a:gd name="T82" fmla="*/ 1319 w 2483"/>
              <a:gd name="T83" fmla="*/ 1629 h 2390"/>
              <a:gd name="T84" fmla="*/ 1391 w 2483"/>
              <a:gd name="T85" fmla="*/ 1792 h 2390"/>
              <a:gd name="T86" fmla="*/ 1446 w 2483"/>
              <a:gd name="T87" fmla="*/ 2048 h 2390"/>
              <a:gd name="T88" fmla="*/ 1679 w 2483"/>
              <a:gd name="T89" fmla="*/ 1967 h 2390"/>
              <a:gd name="T90" fmla="*/ 1708 w 2483"/>
              <a:gd name="T91" fmla="*/ 2152 h 2390"/>
              <a:gd name="T92" fmla="*/ 2063 w 2483"/>
              <a:gd name="T93" fmla="*/ 2385 h 2390"/>
              <a:gd name="T94" fmla="*/ 2187 w 2483"/>
              <a:gd name="T95" fmla="*/ 2327 h 2390"/>
              <a:gd name="T96" fmla="*/ 1960 w 2483"/>
              <a:gd name="T97" fmla="*/ 2173 h 2390"/>
              <a:gd name="T98" fmla="*/ 2093 w 2483"/>
              <a:gd name="T99" fmla="*/ 1788 h 2390"/>
              <a:gd name="T100" fmla="*/ 1845 w 2483"/>
              <a:gd name="T101" fmla="*/ 1664 h 2390"/>
              <a:gd name="T102" fmla="*/ 1688 w 2483"/>
              <a:gd name="T103" fmla="*/ 1318 h 2390"/>
              <a:gd name="T104" fmla="*/ 1796 w 2483"/>
              <a:gd name="T105" fmla="*/ 1228 h 2390"/>
              <a:gd name="T106" fmla="*/ 1845 w 2483"/>
              <a:gd name="T107" fmla="*/ 1159 h 2390"/>
              <a:gd name="T108" fmla="*/ 1906 w 2483"/>
              <a:gd name="T109" fmla="*/ 921 h 2390"/>
              <a:gd name="T110" fmla="*/ 2257 w 2483"/>
              <a:gd name="T111" fmla="*/ 875 h 2390"/>
              <a:gd name="T112" fmla="*/ 2468 w 2483"/>
              <a:gd name="T113" fmla="*/ 859 h 2390"/>
              <a:gd name="T114" fmla="*/ 11 w 2483"/>
              <a:gd name="T115" fmla="*/ 395 h 2390"/>
              <a:gd name="T116" fmla="*/ 346 w 2483"/>
              <a:gd name="T117" fmla="*/ 633 h 2390"/>
              <a:gd name="T118" fmla="*/ 417 w 2483"/>
              <a:gd name="T119" fmla="*/ 660 h 2390"/>
              <a:gd name="T120" fmla="*/ 351 w 2483"/>
              <a:gd name="T121" fmla="*/ 612 h 2390"/>
              <a:gd name="T122" fmla="*/ 338 w 2483"/>
              <a:gd name="T123" fmla="*/ 724 h 2390"/>
              <a:gd name="T124" fmla="*/ 376 w 2483"/>
              <a:gd name="T125" fmla="*/ 692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3" h="2390">
                <a:moveTo>
                  <a:pt x="2442" y="772"/>
                </a:moveTo>
                <a:lnTo>
                  <a:pt x="2461" y="733"/>
                </a:lnTo>
                <a:lnTo>
                  <a:pt x="2483" y="660"/>
                </a:lnTo>
                <a:lnTo>
                  <a:pt x="2469" y="637"/>
                </a:lnTo>
                <a:lnTo>
                  <a:pt x="2458" y="608"/>
                </a:lnTo>
                <a:lnTo>
                  <a:pt x="2444" y="594"/>
                </a:lnTo>
                <a:lnTo>
                  <a:pt x="2426" y="580"/>
                </a:lnTo>
                <a:lnTo>
                  <a:pt x="2409" y="573"/>
                </a:lnTo>
                <a:lnTo>
                  <a:pt x="2397" y="562"/>
                </a:lnTo>
                <a:lnTo>
                  <a:pt x="2370" y="530"/>
                </a:lnTo>
                <a:lnTo>
                  <a:pt x="2343" y="507"/>
                </a:lnTo>
                <a:lnTo>
                  <a:pt x="2235" y="413"/>
                </a:lnTo>
                <a:lnTo>
                  <a:pt x="2229" y="395"/>
                </a:lnTo>
                <a:lnTo>
                  <a:pt x="2230" y="327"/>
                </a:lnTo>
                <a:lnTo>
                  <a:pt x="2215" y="288"/>
                </a:lnTo>
                <a:lnTo>
                  <a:pt x="2194" y="268"/>
                </a:lnTo>
                <a:lnTo>
                  <a:pt x="2180" y="248"/>
                </a:lnTo>
                <a:lnTo>
                  <a:pt x="2165" y="242"/>
                </a:lnTo>
                <a:lnTo>
                  <a:pt x="2145" y="227"/>
                </a:lnTo>
                <a:lnTo>
                  <a:pt x="2145" y="215"/>
                </a:lnTo>
                <a:lnTo>
                  <a:pt x="2146" y="203"/>
                </a:lnTo>
                <a:lnTo>
                  <a:pt x="2151" y="195"/>
                </a:lnTo>
                <a:lnTo>
                  <a:pt x="2160" y="185"/>
                </a:lnTo>
                <a:lnTo>
                  <a:pt x="2167" y="157"/>
                </a:lnTo>
                <a:lnTo>
                  <a:pt x="2163" y="138"/>
                </a:lnTo>
                <a:lnTo>
                  <a:pt x="2168" y="116"/>
                </a:lnTo>
                <a:lnTo>
                  <a:pt x="2184" y="106"/>
                </a:lnTo>
                <a:lnTo>
                  <a:pt x="2145" y="92"/>
                </a:lnTo>
                <a:lnTo>
                  <a:pt x="2081" y="77"/>
                </a:lnTo>
                <a:lnTo>
                  <a:pt x="2065" y="71"/>
                </a:lnTo>
                <a:lnTo>
                  <a:pt x="2028" y="44"/>
                </a:lnTo>
                <a:lnTo>
                  <a:pt x="1999" y="35"/>
                </a:lnTo>
                <a:lnTo>
                  <a:pt x="1900" y="28"/>
                </a:lnTo>
                <a:lnTo>
                  <a:pt x="1855" y="18"/>
                </a:lnTo>
                <a:lnTo>
                  <a:pt x="1837" y="10"/>
                </a:lnTo>
                <a:lnTo>
                  <a:pt x="1815" y="0"/>
                </a:lnTo>
                <a:lnTo>
                  <a:pt x="1793" y="26"/>
                </a:lnTo>
                <a:lnTo>
                  <a:pt x="1789" y="32"/>
                </a:lnTo>
                <a:lnTo>
                  <a:pt x="1793" y="41"/>
                </a:lnTo>
                <a:lnTo>
                  <a:pt x="1806" y="55"/>
                </a:lnTo>
                <a:lnTo>
                  <a:pt x="1810" y="64"/>
                </a:lnTo>
                <a:lnTo>
                  <a:pt x="1809" y="99"/>
                </a:lnTo>
                <a:lnTo>
                  <a:pt x="1805" y="115"/>
                </a:lnTo>
                <a:lnTo>
                  <a:pt x="1796" y="131"/>
                </a:lnTo>
                <a:lnTo>
                  <a:pt x="1785" y="141"/>
                </a:lnTo>
                <a:lnTo>
                  <a:pt x="1775" y="146"/>
                </a:lnTo>
                <a:lnTo>
                  <a:pt x="1749" y="151"/>
                </a:lnTo>
                <a:lnTo>
                  <a:pt x="1735" y="157"/>
                </a:lnTo>
                <a:lnTo>
                  <a:pt x="1729" y="164"/>
                </a:lnTo>
                <a:lnTo>
                  <a:pt x="1719" y="186"/>
                </a:lnTo>
                <a:lnTo>
                  <a:pt x="1712" y="195"/>
                </a:lnTo>
                <a:lnTo>
                  <a:pt x="1697" y="211"/>
                </a:lnTo>
                <a:lnTo>
                  <a:pt x="1684" y="202"/>
                </a:lnTo>
                <a:lnTo>
                  <a:pt x="1680" y="199"/>
                </a:lnTo>
                <a:lnTo>
                  <a:pt x="1673" y="197"/>
                </a:lnTo>
                <a:lnTo>
                  <a:pt x="1665" y="199"/>
                </a:lnTo>
                <a:lnTo>
                  <a:pt x="1661" y="202"/>
                </a:lnTo>
                <a:lnTo>
                  <a:pt x="1657" y="205"/>
                </a:lnTo>
                <a:lnTo>
                  <a:pt x="1655" y="209"/>
                </a:lnTo>
                <a:lnTo>
                  <a:pt x="1653" y="211"/>
                </a:lnTo>
                <a:lnTo>
                  <a:pt x="1650" y="213"/>
                </a:lnTo>
                <a:lnTo>
                  <a:pt x="1649" y="220"/>
                </a:lnTo>
                <a:lnTo>
                  <a:pt x="1646" y="223"/>
                </a:lnTo>
                <a:lnTo>
                  <a:pt x="1640" y="223"/>
                </a:lnTo>
                <a:lnTo>
                  <a:pt x="1632" y="220"/>
                </a:lnTo>
                <a:lnTo>
                  <a:pt x="1624" y="211"/>
                </a:lnTo>
                <a:lnTo>
                  <a:pt x="1616" y="196"/>
                </a:lnTo>
                <a:lnTo>
                  <a:pt x="1610" y="197"/>
                </a:lnTo>
                <a:lnTo>
                  <a:pt x="1606" y="201"/>
                </a:lnTo>
                <a:lnTo>
                  <a:pt x="1602" y="206"/>
                </a:lnTo>
                <a:lnTo>
                  <a:pt x="1597" y="211"/>
                </a:lnTo>
                <a:lnTo>
                  <a:pt x="1588" y="215"/>
                </a:lnTo>
                <a:lnTo>
                  <a:pt x="1575" y="213"/>
                </a:lnTo>
                <a:lnTo>
                  <a:pt x="1557" y="204"/>
                </a:lnTo>
                <a:lnTo>
                  <a:pt x="1534" y="185"/>
                </a:lnTo>
                <a:lnTo>
                  <a:pt x="1481" y="149"/>
                </a:lnTo>
                <a:lnTo>
                  <a:pt x="1467" y="136"/>
                </a:lnTo>
                <a:lnTo>
                  <a:pt x="1435" y="196"/>
                </a:lnTo>
                <a:lnTo>
                  <a:pt x="1417" y="215"/>
                </a:lnTo>
                <a:lnTo>
                  <a:pt x="1409" y="221"/>
                </a:lnTo>
                <a:lnTo>
                  <a:pt x="1402" y="223"/>
                </a:lnTo>
                <a:lnTo>
                  <a:pt x="1392" y="227"/>
                </a:lnTo>
                <a:lnTo>
                  <a:pt x="1375" y="229"/>
                </a:lnTo>
                <a:lnTo>
                  <a:pt x="1357" y="227"/>
                </a:lnTo>
                <a:lnTo>
                  <a:pt x="1327" y="216"/>
                </a:lnTo>
                <a:lnTo>
                  <a:pt x="1269" y="185"/>
                </a:lnTo>
                <a:lnTo>
                  <a:pt x="1257" y="180"/>
                </a:lnTo>
                <a:lnTo>
                  <a:pt x="1255" y="178"/>
                </a:lnTo>
                <a:lnTo>
                  <a:pt x="1254" y="176"/>
                </a:lnTo>
                <a:lnTo>
                  <a:pt x="1250" y="171"/>
                </a:lnTo>
                <a:lnTo>
                  <a:pt x="1235" y="155"/>
                </a:lnTo>
                <a:lnTo>
                  <a:pt x="1227" y="152"/>
                </a:lnTo>
                <a:lnTo>
                  <a:pt x="1178" y="136"/>
                </a:lnTo>
                <a:lnTo>
                  <a:pt x="1131" y="127"/>
                </a:lnTo>
                <a:lnTo>
                  <a:pt x="1112" y="131"/>
                </a:lnTo>
                <a:lnTo>
                  <a:pt x="1091" y="138"/>
                </a:lnTo>
                <a:lnTo>
                  <a:pt x="1073" y="151"/>
                </a:lnTo>
                <a:lnTo>
                  <a:pt x="1067" y="151"/>
                </a:lnTo>
                <a:lnTo>
                  <a:pt x="1058" y="149"/>
                </a:lnTo>
                <a:lnTo>
                  <a:pt x="1053" y="151"/>
                </a:lnTo>
                <a:lnTo>
                  <a:pt x="1045" y="158"/>
                </a:lnTo>
                <a:lnTo>
                  <a:pt x="1040" y="161"/>
                </a:lnTo>
                <a:lnTo>
                  <a:pt x="1032" y="170"/>
                </a:lnTo>
                <a:lnTo>
                  <a:pt x="1022" y="179"/>
                </a:lnTo>
                <a:lnTo>
                  <a:pt x="1018" y="183"/>
                </a:lnTo>
                <a:lnTo>
                  <a:pt x="1009" y="192"/>
                </a:lnTo>
                <a:lnTo>
                  <a:pt x="1003" y="195"/>
                </a:lnTo>
                <a:lnTo>
                  <a:pt x="993" y="199"/>
                </a:lnTo>
                <a:lnTo>
                  <a:pt x="985" y="196"/>
                </a:lnTo>
                <a:lnTo>
                  <a:pt x="981" y="192"/>
                </a:lnTo>
                <a:lnTo>
                  <a:pt x="978" y="192"/>
                </a:lnTo>
                <a:lnTo>
                  <a:pt x="976" y="197"/>
                </a:lnTo>
                <a:lnTo>
                  <a:pt x="960" y="178"/>
                </a:lnTo>
                <a:lnTo>
                  <a:pt x="952" y="176"/>
                </a:lnTo>
                <a:lnTo>
                  <a:pt x="948" y="177"/>
                </a:lnTo>
                <a:lnTo>
                  <a:pt x="940" y="171"/>
                </a:lnTo>
                <a:lnTo>
                  <a:pt x="939" y="168"/>
                </a:lnTo>
                <a:lnTo>
                  <a:pt x="941" y="164"/>
                </a:lnTo>
                <a:lnTo>
                  <a:pt x="943" y="161"/>
                </a:lnTo>
                <a:lnTo>
                  <a:pt x="942" y="155"/>
                </a:lnTo>
                <a:lnTo>
                  <a:pt x="917" y="144"/>
                </a:lnTo>
                <a:lnTo>
                  <a:pt x="909" y="144"/>
                </a:lnTo>
                <a:lnTo>
                  <a:pt x="905" y="145"/>
                </a:lnTo>
                <a:lnTo>
                  <a:pt x="901" y="148"/>
                </a:lnTo>
                <a:lnTo>
                  <a:pt x="895" y="151"/>
                </a:lnTo>
                <a:lnTo>
                  <a:pt x="887" y="153"/>
                </a:lnTo>
                <a:lnTo>
                  <a:pt x="871" y="154"/>
                </a:lnTo>
                <a:lnTo>
                  <a:pt x="863" y="150"/>
                </a:lnTo>
                <a:lnTo>
                  <a:pt x="849" y="129"/>
                </a:lnTo>
                <a:lnTo>
                  <a:pt x="847" y="122"/>
                </a:lnTo>
                <a:lnTo>
                  <a:pt x="846" y="115"/>
                </a:lnTo>
                <a:lnTo>
                  <a:pt x="845" y="107"/>
                </a:lnTo>
                <a:lnTo>
                  <a:pt x="840" y="98"/>
                </a:lnTo>
                <a:lnTo>
                  <a:pt x="829" y="85"/>
                </a:lnTo>
                <a:lnTo>
                  <a:pt x="816" y="59"/>
                </a:lnTo>
                <a:lnTo>
                  <a:pt x="810" y="56"/>
                </a:lnTo>
                <a:lnTo>
                  <a:pt x="769" y="15"/>
                </a:lnTo>
                <a:lnTo>
                  <a:pt x="744" y="24"/>
                </a:lnTo>
                <a:lnTo>
                  <a:pt x="727" y="36"/>
                </a:lnTo>
                <a:lnTo>
                  <a:pt x="703" y="57"/>
                </a:lnTo>
                <a:lnTo>
                  <a:pt x="690" y="72"/>
                </a:lnTo>
                <a:lnTo>
                  <a:pt x="694" y="82"/>
                </a:lnTo>
                <a:lnTo>
                  <a:pt x="716" y="79"/>
                </a:lnTo>
                <a:lnTo>
                  <a:pt x="732" y="74"/>
                </a:lnTo>
                <a:lnTo>
                  <a:pt x="748" y="81"/>
                </a:lnTo>
                <a:lnTo>
                  <a:pt x="753" y="91"/>
                </a:lnTo>
                <a:lnTo>
                  <a:pt x="748" y="98"/>
                </a:lnTo>
                <a:lnTo>
                  <a:pt x="738" y="96"/>
                </a:lnTo>
                <a:lnTo>
                  <a:pt x="731" y="96"/>
                </a:lnTo>
                <a:lnTo>
                  <a:pt x="729" y="106"/>
                </a:lnTo>
                <a:lnTo>
                  <a:pt x="727" y="115"/>
                </a:lnTo>
                <a:lnTo>
                  <a:pt x="724" y="125"/>
                </a:lnTo>
                <a:lnTo>
                  <a:pt x="707" y="118"/>
                </a:lnTo>
                <a:lnTo>
                  <a:pt x="692" y="123"/>
                </a:lnTo>
                <a:lnTo>
                  <a:pt x="680" y="145"/>
                </a:lnTo>
                <a:lnTo>
                  <a:pt x="660" y="183"/>
                </a:lnTo>
                <a:lnTo>
                  <a:pt x="583" y="248"/>
                </a:lnTo>
                <a:lnTo>
                  <a:pt x="568" y="264"/>
                </a:lnTo>
                <a:lnTo>
                  <a:pt x="544" y="297"/>
                </a:lnTo>
                <a:lnTo>
                  <a:pt x="507" y="342"/>
                </a:lnTo>
                <a:lnTo>
                  <a:pt x="505" y="354"/>
                </a:lnTo>
                <a:lnTo>
                  <a:pt x="515" y="349"/>
                </a:lnTo>
                <a:lnTo>
                  <a:pt x="541" y="326"/>
                </a:lnTo>
                <a:lnTo>
                  <a:pt x="544" y="337"/>
                </a:lnTo>
                <a:lnTo>
                  <a:pt x="554" y="342"/>
                </a:lnTo>
                <a:lnTo>
                  <a:pt x="565" y="340"/>
                </a:lnTo>
                <a:lnTo>
                  <a:pt x="575" y="333"/>
                </a:lnTo>
                <a:lnTo>
                  <a:pt x="573" y="328"/>
                </a:lnTo>
                <a:lnTo>
                  <a:pt x="573" y="327"/>
                </a:lnTo>
                <a:lnTo>
                  <a:pt x="574" y="326"/>
                </a:lnTo>
                <a:lnTo>
                  <a:pt x="575" y="318"/>
                </a:lnTo>
                <a:lnTo>
                  <a:pt x="581" y="328"/>
                </a:lnTo>
                <a:lnTo>
                  <a:pt x="589" y="329"/>
                </a:lnTo>
                <a:lnTo>
                  <a:pt x="596" y="328"/>
                </a:lnTo>
                <a:lnTo>
                  <a:pt x="603" y="333"/>
                </a:lnTo>
                <a:lnTo>
                  <a:pt x="608" y="342"/>
                </a:lnTo>
                <a:lnTo>
                  <a:pt x="604" y="344"/>
                </a:lnTo>
                <a:lnTo>
                  <a:pt x="600" y="345"/>
                </a:lnTo>
                <a:lnTo>
                  <a:pt x="594" y="359"/>
                </a:lnTo>
                <a:lnTo>
                  <a:pt x="589" y="362"/>
                </a:lnTo>
                <a:lnTo>
                  <a:pt x="589" y="368"/>
                </a:lnTo>
                <a:lnTo>
                  <a:pt x="593" y="372"/>
                </a:lnTo>
                <a:lnTo>
                  <a:pt x="607" y="377"/>
                </a:lnTo>
                <a:lnTo>
                  <a:pt x="610" y="381"/>
                </a:lnTo>
                <a:lnTo>
                  <a:pt x="611" y="393"/>
                </a:lnTo>
                <a:lnTo>
                  <a:pt x="610" y="397"/>
                </a:lnTo>
                <a:lnTo>
                  <a:pt x="605" y="401"/>
                </a:lnTo>
                <a:lnTo>
                  <a:pt x="596" y="410"/>
                </a:lnTo>
                <a:lnTo>
                  <a:pt x="591" y="419"/>
                </a:lnTo>
                <a:lnTo>
                  <a:pt x="591" y="425"/>
                </a:lnTo>
                <a:lnTo>
                  <a:pt x="587" y="428"/>
                </a:lnTo>
                <a:lnTo>
                  <a:pt x="575" y="423"/>
                </a:lnTo>
                <a:lnTo>
                  <a:pt x="565" y="416"/>
                </a:lnTo>
                <a:lnTo>
                  <a:pt x="557" y="406"/>
                </a:lnTo>
                <a:lnTo>
                  <a:pt x="547" y="397"/>
                </a:lnTo>
                <a:lnTo>
                  <a:pt x="533" y="396"/>
                </a:lnTo>
                <a:lnTo>
                  <a:pt x="519" y="407"/>
                </a:lnTo>
                <a:lnTo>
                  <a:pt x="513" y="428"/>
                </a:lnTo>
                <a:lnTo>
                  <a:pt x="514" y="450"/>
                </a:lnTo>
                <a:lnTo>
                  <a:pt x="520" y="465"/>
                </a:lnTo>
                <a:lnTo>
                  <a:pt x="541" y="454"/>
                </a:lnTo>
                <a:lnTo>
                  <a:pt x="573" y="449"/>
                </a:lnTo>
                <a:lnTo>
                  <a:pt x="594" y="456"/>
                </a:lnTo>
                <a:lnTo>
                  <a:pt x="589" y="480"/>
                </a:lnTo>
                <a:lnTo>
                  <a:pt x="585" y="473"/>
                </a:lnTo>
                <a:lnTo>
                  <a:pt x="580" y="467"/>
                </a:lnTo>
                <a:lnTo>
                  <a:pt x="572" y="463"/>
                </a:lnTo>
                <a:lnTo>
                  <a:pt x="561" y="458"/>
                </a:lnTo>
                <a:lnTo>
                  <a:pt x="549" y="473"/>
                </a:lnTo>
                <a:lnTo>
                  <a:pt x="535" y="476"/>
                </a:lnTo>
                <a:lnTo>
                  <a:pt x="521" y="477"/>
                </a:lnTo>
                <a:lnTo>
                  <a:pt x="505" y="486"/>
                </a:lnTo>
                <a:lnTo>
                  <a:pt x="494" y="505"/>
                </a:lnTo>
                <a:lnTo>
                  <a:pt x="531" y="514"/>
                </a:lnTo>
                <a:lnTo>
                  <a:pt x="541" y="536"/>
                </a:lnTo>
                <a:lnTo>
                  <a:pt x="533" y="536"/>
                </a:lnTo>
                <a:lnTo>
                  <a:pt x="531" y="529"/>
                </a:lnTo>
                <a:lnTo>
                  <a:pt x="524" y="521"/>
                </a:lnTo>
                <a:lnTo>
                  <a:pt x="520" y="515"/>
                </a:lnTo>
                <a:lnTo>
                  <a:pt x="506" y="518"/>
                </a:lnTo>
                <a:lnTo>
                  <a:pt x="487" y="517"/>
                </a:lnTo>
                <a:lnTo>
                  <a:pt x="471" y="514"/>
                </a:lnTo>
                <a:lnTo>
                  <a:pt x="463" y="511"/>
                </a:lnTo>
                <a:lnTo>
                  <a:pt x="458" y="518"/>
                </a:lnTo>
                <a:lnTo>
                  <a:pt x="446" y="525"/>
                </a:lnTo>
                <a:lnTo>
                  <a:pt x="442" y="533"/>
                </a:lnTo>
                <a:lnTo>
                  <a:pt x="458" y="542"/>
                </a:lnTo>
                <a:lnTo>
                  <a:pt x="467" y="542"/>
                </a:lnTo>
                <a:lnTo>
                  <a:pt x="483" y="534"/>
                </a:lnTo>
                <a:lnTo>
                  <a:pt x="491" y="536"/>
                </a:lnTo>
                <a:lnTo>
                  <a:pt x="495" y="542"/>
                </a:lnTo>
                <a:lnTo>
                  <a:pt x="489" y="545"/>
                </a:lnTo>
                <a:lnTo>
                  <a:pt x="480" y="549"/>
                </a:lnTo>
                <a:lnTo>
                  <a:pt x="473" y="549"/>
                </a:lnTo>
                <a:lnTo>
                  <a:pt x="460" y="554"/>
                </a:lnTo>
                <a:lnTo>
                  <a:pt x="447" y="564"/>
                </a:lnTo>
                <a:lnTo>
                  <a:pt x="433" y="571"/>
                </a:lnTo>
                <a:lnTo>
                  <a:pt x="415" y="563"/>
                </a:lnTo>
                <a:lnTo>
                  <a:pt x="415" y="575"/>
                </a:lnTo>
                <a:lnTo>
                  <a:pt x="416" y="580"/>
                </a:lnTo>
                <a:lnTo>
                  <a:pt x="420" y="582"/>
                </a:lnTo>
                <a:lnTo>
                  <a:pt x="429" y="585"/>
                </a:lnTo>
                <a:lnTo>
                  <a:pt x="422" y="595"/>
                </a:lnTo>
                <a:lnTo>
                  <a:pt x="421" y="603"/>
                </a:lnTo>
                <a:lnTo>
                  <a:pt x="425" y="610"/>
                </a:lnTo>
                <a:lnTo>
                  <a:pt x="435" y="612"/>
                </a:lnTo>
                <a:lnTo>
                  <a:pt x="429" y="621"/>
                </a:lnTo>
                <a:lnTo>
                  <a:pt x="430" y="631"/>
                </a:lnTo>
                <a:lnTo>
                  <a:pt x="436" y="638"/>
                </a:lnTo>
                <a:lnTo>
                  <a:pt x="450" y="640"/>
                </a:lnTo>
                <a:lnTo>
                  <a:pt x="450" y="648"/>
                </a:lnTo>
                <a:lnTo>
                  <a:pt x="429" y="648"/>
                </a:lnTo>
                <a:lnTo>
                  <a:pt x="429" y="654"/>
                </a:lnTo>
                <a:lnTo>
                  <a:pt x="444" y="658"/>
                </a:lnTo>
                <a:lnTo>
                  <a:pt x="459" y="673"/>
                </a:lnTo>
                <a:lnTo>
                  <a:pt x="471" y="691"/>
                </a:lnTo>
                <a:lnTo>
                  <a:pt x="477" y="703"/>
                </a:lnTo>
                <a:lnTo>
                  <a:pt x="477" y="721"/>
                </a:lnTo>
                <a:lnTo>
                  <a:pt x="468" y="739"/>
                </a:lnTo>
                <a:lnTo>
                  <a:pt x="450" y="754"/>
                </a:lnTo>
                <a:lnTo>
                  <a:pt x="425" y="760"/>
                </a:lnTo>
                <a:lnTo>
                  <a:pt x="413" y="761"/>
                </a:lnTo>
                <a:lnTo>
                  <a:pt x="387" y="765"/>
                </a:lnTo>
                <a:lnTo>
                  <a:pt x="374" y="765"/>
                </a:lnTo>
                <a:lnTo>
                  <a:pt x="354" y="761"/>
                </a:lnTo>
                <a:lnTo>
                  <a:pt x="341" y="760"/>
                </a:lnTo>
                <a:lnTo>
                  <a:pt x="321" y="752"/>
                </a:lnTo>
                <a:lnTo>
                  <a:pt x="320" y="733"/>
                </a:lnTo>
                <a:lnTo>
                  <a:pt x="329" y="711"/>
                </a:lnTo>
                <a:lnTo>
                  <a:pt x="338" y="695"/>
                </a:lnTo>
                <a:lnTo>
                  <a:pt x="319" y="701"/>
                </a:lnTo>
                <a:lnTo>
                  <a:pt x="307" y="699"/>
                </a:lnTo>
                <a:lnTo>
                  <a:pt x="299" y="688"/>
                </a:lnTo>
                <a:lnTo>
                  <a:pt x="289" y="668"/>
                </a:lnTo>
                <a:lnTo>
                  <a:pt x="275" y="655"/>
                </a:lnTo>
                <a:lnTo>
                  <a:pt x="255" y="654"/>
                </a:lnTo>
                <a:lnTo>
                  <a:pt x="233" y="666"/>
                </a:lnTo>
                <a:lnTo>
                  <a:pt x="219" y="675"/>
                </a:lnTo>
                <a:lnTo>
                  <a:pt x="202" y="676"/>
                </a:lnTo>
                <a:lnTo>
                  <a:pt x="183" y="675"/>
                </a:lnTo>
                <a:lnTo>
                  <a:pt x="159" y="676"/>
                </a:lnTo>
                <a:lnTo>
                  <a:pt x="149" y="683"/>
                </a:lnTo>
                <a:lnTo>
                  <a:pt x="241" y="744"/>
                </a:lnTo>
                <a:lnTo>
                  <a:pt x="272" y="777"/>
                </a:lnTo>
                <a:lnTo>
                  <a:pt x="273" y="796"/>
                </a:lnTo>
                <a:lnTo>
                  <a:pt x="279" y="820"/>
                </a:lnTo>
                <a:lnTo>
                  <a:pt x="291" y="856"/>
                </a:lnTo>
                <a:lnTo>
                  <a:pt x="294" y="867"/>
                </a:lnTo>
                <a:lnTo>
                  <a:pt x="293" y="877"/>
                </a:lnTo>
                <a:lnTo>
                  <a:pt x="290" y="890"/>
                </a:lnTo>
                <a:lnTo>
                  <a:pt x="277" y="925"/>
                </a:lnTo>
                <a:lnTo>
                  <a:pt x="275" y="934"/>
                </a:lnTo>
                <a:lnTo>
                  <a:pt x="275" y="944"/>
                </a:lnTo>
                <a:lnTo>
                  <a:pt x="276" y="953"/>
                </a:lnTo>
                <a:lnTo>
                  <a:pt x="294" y="995"/>
                </a:lnTo>
                <a:lnTo>
                  <a:pt x="367" y="1101"/>
                </a:lnTo>
                <a:lnTo>
                  <a:pt x="371" y="1110"/>
                </a:lnTo>
                <a:lnTo>
                  <a:pt x="373" y="1144"/>
                </a:lnTo>
                <a:lnTo>
                  <a:pt x="377" y="1153"/>
                </a:lnTo>
                <a:lnTo>
                  <a:pt x="386" y="1162"/>
                </a:lnTo>
                <a:lnTo>
                  <a:pt x="417" y="1176"/>
                </a:lnTo>
                <a:lnTo>
                  <a:pt x="448" y="1183"/>
                </a:lnTo>
                <a:lnTo>
                  <a:pt x="485" y="1196"/>
                </a:lnTo>
                <a:lnTo>
                  <a:pt x="508" y="1198"/>
                </a:lnTo>
                <a:lnTo>
                  <a:pt x="526" y="1197"/>
                </a:lnTo>
                <a:lnTo>
                  <a:pt x="575" y="1180"/>
                </a:lnTo>
                <a:lnTo>
                  <a:pt x="607" y="1182"/>
                </a:lnTo>
                <a:lnTo>
                  <a:pt x="636" y="1169"/>
                </a:lnTo>
                <a:lnTo>
                  <a:pt x="652" y="1156"/>
                </a:lnTo>
                <a:lnTo>
                  <a:pt x="660" y="1152"/>
                </a:lnTo>
                <a:lnTo>
                  <a:pt x="688" y="1146"/>
                </a:lnTo>
                <a:lnTo>
                  <a:pt x="716" y="1144"/>
                </a:lnTo>
                <a:lnTo>
                  <a:pt x="734" y="1137"/>
                </a:lnTo>
                <a:lnTo>
                  <a:pt x="738" y="1134"/>
                </a:lnTo>
                <a:lnTo>
                  <a:pt x="747" y="1126"/>
                </a:lnTo>
                <a:lnTo>
                  <a:pt x="752" y="1124"/>
                </a:lnTo>
                <a:lnTo>
                  <a:pt x="758" y="1121"/>
                </a:lnTo>
                <a:lnTo>
                  <a:pt x="775" y="1118"/>
                </a:lnTo>
                <a:lnTo>
                  <a:pt x="787" y="1117"/>
                </a:lnTo>
                <a:lnTo>
                  <a:pt x="803" y="1118"/>
                </a:lnTo>
                <a:lnTo>
                  <a:pt x="814" y="1119"/>
                </a:lnTo>
                <a:lnTo>
                  <a:pt x="833" y="1126"/>
                </a:lnTo>
                <a:lnTo>
                  <a:pt x="923" y="1168"/>
                </a:lnTo>
                <a:lnTo>
                  <a:pt x="935" y="1185"/>
                </a:lnTo>
                <a:lnTo>
                  <a:pt x="932" y="1215"/>
                </a:lnTo>
                <a:lnTo>
                  <a:pt x="916" y="1239"/>
                </a:lnTo>
                <a:lnTo>
                  <a:pt x="912" y="1256"/>
                </a:lnTo>
                <a:lnTo>
                  <a:pt x="908" y="1263"/>
                </a:lnTo>
                <a:lnTo>
                  <a:pt x="906" y="1270"/>
                </a:lnTo>
                <a:lnTo>
                  <a:pt x="909" y="1279"/>
                </a:lnTo>
                <a:lnTo>
                  <a:pt x="920" y="1289"/>
                </a:lnTo>
                <a:lnTo>
                  <a:pt x="979" y="1334"/>
                </a:lnTo>
                <a:lnTo>
                  <a:pt x="994" y="1342"/>
                </a:lnTo>
                <a:lnTo>
                  <a:pt x="1005" y="1346"/>
                </a:lnTo>
                <a:lnTo>
                  <a:pt x="1025" y="1356"/>
                </a:lnTo>
                <a:lnTo>
                  <a:pt x="1039" y="1382"/>
                </a:lnTo>
                <a:lnTo>
                  <a:pt x="1028" y="1412"/>
                </a:lnTo>
                <a:lnTo>
                  <a:pt x="1025" y="1417"/>
                </a:lnTo>
                <a:lnTo>
                  <a:pt x="1019" y="1417"/>
                </a:lnTo>
                <a:lnTo>
                  <a:pt x="1008" y="1422"/>
                </a:lnTo>
                <a:lnTo>
                  <a:pt x="1002" y="1426"/>
                </a:lnTo>
                <a:lnTo>
                  <a:pt x="999" y="1434"/>
                </a:lnTo>
                <a:lnTo>
                  <a:pt x="997" y="1441"/>
                </a:lnTo>
                <a:lnTo>
                  <a:pt x="990" y="1458"/>
                </a:lnTo>
                <a:lnTo>
                  <a:pt x="953" y="1490"/>
                </a:lnTo>
                <a:lnTo>
                  <a:pt x="939" y="1529"/>
                </a:lnTo>
                <a:lnTo>
                  <a:pt x="936" y="1538"/>
                </a:lnTo>
                <a:lnTo>
                  <a:pt x="936" y="1553"/>
                </a:lnTo>
                <a:lnTo>
                  <a:pt x="941" y="1569"/>
                </a:lnTo>
                <a:lnTo>
                  <a:pt x="940" y="1583"/>
                </a:lnTo>
                <a:lnTo>
                  <a:pt x="936" y="1599"/>
                </a:lnTo>
                <a:lnTo>
                  <a:pt x="912" y="1659"/>
                </a:lnTo>
                <a:lnTo>
                  <a:pt x="971" y="1678"/>
                </a:lnTo>
                <a:lnTo>
                  <a:pt x="981" y="1675"/>
                </a:lnTo>
                <a:lnTo>
                  <a:pt x="985" y="1675"/>
                </a:lnTo>
                <a:lnTo>
                  <a:pt x="993" y="1681"/>
                </a:lnTo>
                <a:lnTo>
                  <a:pt x="1004" y="1685"/>
                </a:lnTo>
                <a:lnTo>
                  <a:pt x="1005" y="1685"/>
                </a:lnTo>
                <a:lnTo>
                  <a:pt x="1055" y="1668"/>
                </a:lnTo>
                <a:lnTo>
                  <a:pt x="1072" y="1667"/>
                </a:lnTo>
                <a:lnTo>
                  <a:pt x="1089" y="1661"/>
                </a:lnTo>
                <a:lnTo>
                  <a:pt x="1095" y="1661"/>
                </a:lnTo>
                <a:lnTo>
                  <a:pt x="1098" y="1665"/>
                </a:lnTo>
                <a:lnTo>
                  <a:pt x="1104" y="1669"/>
                </a:lnTo>
                <a:lnTo>
                  <a:pt x="1112" y="1675"/>
                </a:lnTo>
                <a:lnTo>
                  <a:pt x="1130" y="1681"/>
                </a:lnTo>
                <a:lnTo>
                  <a:pt x="1141" y="1681"/>
                </a:lnTo>
                <a:lnTo>
                  <a:pt x="1151" y="1679"/>
                </a:lnTo>
                <a:lnTo>
                  <a:pt x="1159" y="1675"/>
                </a:lnTo>
                <a:lnTo>
                  <a:pt x="1170" y="1667"/>
                </a:lnTo>
                <a:lnTo>
                  <a:pt x="1177" y="1659"/>
                </a:lnTo>
                <a:lnTo>
                  <a:pt x="1191" y="1647"/>
                </a:lnTo>
                <a:lnTo>
                  <a:pt x="1196" y="1644"/>
                </a:lnTo>
                <a:lnTo>
                  <a:pt x="1229" y="1635"/>
                </a:lnTo>
                <a:lnTo>
                  <a:pt x="1270" y="1630"/>
                </a:lnTo>
                <a:lnTo>
                  <a:pt x="1302" y="1621"/>
                </a:lnTo>
                <a:lnTo>
                  <a:pt x="1313" y="1624"/>
                </a:lnTo>
                <a:lnTo>
                  <a:pt x="1319" y="1629"/>
                </a:lnTo>
                <a:lnTo>
                  <a:pt x="1351" y="1677"/>
                </a:lnTo>
                <a:lnTo>
                  <a:pt x="1380" y="1721"/>
                </a:lnTo>
                <a:lnTo>
                  <a:pt x="1392" y="1729"/>
                </a:lnTo>
                <a:lnTo>
                  <a:pt x="1395" y="1735"/>
                </a:lnTo>
                <a:lnTo>
                  <a:pt x="1400" y="1743"/>
                </a:lnTo>
                <a:lnTo>
                  <a:pt x="1402" y="1752"/>
                </a:lnTo>
                <a:lnTo>
                  <a:pt x="1401" y="1761"/>
                </a:lnTo>
                <a:lnTo>
                  <a:pt x="1395" y="1782"/>
                </a:lnTo>
                <a:lnTo>
                  <a:pt x="1391" y="1792"/>
                </a:lnTo>
                <a:lnTo>
                  <a:pt x="1379" y="1807"/>
                </a:lnTo>
                <a:lnTo>
                  <a:pt x="1368" y="1818"/>
                </a:lnTo>
                <a:lnTo>
                  <a:pt x="1319" y="1849"/>
                </a:lnTo>
                <a:lnTo>
                  <a:pt x="1315" y="1868"/>
                </a:lnTo>
                <a:lnTo>
                  <a:pt x="1319" y="1954"/>
                </a:lnTo>
                <a:lnTo>
                  <a:pt x="1330" y="2004"/>
                </a:lnTo>
                <a:lnTo>
                  <a:pt x="1332" y="2042"/>
                </a:lnTo>
                <a:lnTo>
                  <a:pt x="1366" y="2042"/>
                </a:lnTo>
                <a:lnTo>
                  <a:pt x="1446" y="2048"/>
                </a:lnTo>
                <a:lnTo>
                  <a:pt x="1473" y="2042"/>
                </a:lnTo>
                <a:lnTo>
                  <a:pt x="1501" y="2026"/>
                </a:lnTo>
                <a:lnTo>
                  <a:pt x="1524" y="2000"/>
                </a:lnTo>
                <a:lnTo>
                  <a:pt x="1578" y="1920"/>
                </a:lnTo>
                <a:lnTo>
                  <a:pt x="1594" y="1915"/>
                </a:lnTo>
                <a:lnTo>
                  <a:pt x="1611" y="1921"/>
                </a:lnTo>
                <a:lnTo>
                  <a:pt x="1627" y="1932"/>
                </a:lnTo>
                <a:lnTo>
                  <a:pt x="1662" y="1946"/>
                </a:lnTo>
                <a:lnTo>
                  <a:pt x="1679" y="1967"/>
                </a:lnTo>
                <a:lnTo>
                  <a:pt x="1698" y="1998"/>
                </a:lnTo>
                <a:lnTo>
                  <a:pt x="1700" y="2009"/>
                </a:lnTo>
                <a:lnTo>
                  <a:pt x="1718" y="2025"/>
                </a:lnTo>
                <a:lnTo>
                  <a:pt x="1731" y="2054"/>
                </a:lnTo>
                <a:lnTo>
                  <a:pt x="1734" y="2068"/>
                </a:lnTo>
                <a:lnTo>
                  <a:pt x="1735" y="2082"/>
                </a:lnTo>
                <a:lnTo>
                  <a:pt x="1731" y="2100"/>
                </a:lnTo>
                <a:lnTo>
                  <a:pt x="1714" y="2134"/>
                </a:lnTo>
                <a:lnTo>
                  <a:pt x="1708" y="2152"/>
                </a:lnTo>
                <a:lnTo>
                  <a:pt x="1705" y="2242"/>
                </a:lnTo>
                <a:lnTo>
                  <a:pt x="1714" y="2284"/>
                </a:lnTo>
                <a:lnTo>
                  <a:pt x="1738" y="2322"/>
                </a:lnTo>
                <a:lnTo>
                  <a:pt x="1759" y="2336"/>
                </a:lnTo>
                <a:lnTo>
                  <a:pt x="1831" y="2359"/>
                </a:lnTo>
                <a:lnTo>
                  <a:pt x="1872" y="2379"/>
                </a:lnTo>
                <a:lnTo>
                  <a:pt x="1903" y="2384"/>
                </a:lnTo>
                <a:lnTo>
                  <a:pt x="2047" y="2390"/>
                </a:lnTo>
                <a:lnTo>
                  <a:pt x="2063" y="2385"/>
                </a:lnTo>
                <a:lnTo>
                  <a:pt x="2073" y="2379"/>
                </a:lnTo>
                <a:lnTo>
                  <a:pt x="2082" y="2371"/>
                </a:lnTo>
                <a:lnTo>
                  <a:pt x="2093" y="2362"/>
                </a:lnTo>
                <a:lnTo>
                  <a:pt x="2109" y="2354"/>
                </a:lnTo>
                <a:lnTo>
                  <a:pt x="2121" y="2352"/>
                </a:lnTo>
                <a:lnTo>
                  <a:pt x="2154" y="2353"/>
                </a:lnTo>
                <a:lnTo>
                  <a:pt x="2172" y="2349"/>
                </a:lnTo>
                <a:lnTo>
                  <a:pt x="2181" y="2339"/>
                </a:lnTo>
                <a:lnTo>
                  <a:pt x="2187" y="2327"/>
                </a:lnTo>
                <a:lnTo>
                  <a:pt x="2197" y="2318"/>
                </a:lnTo>
                <a:lnTo>
                  <a:pt x="2198" y="2317"/>
                </a:lnTo>
                <a:lnTo>
                  <a:pt x="2098" y="2226"/>
                </a:lnTo>
                <a:lnTo>
                  <a:pt x="2088" y="2224"/>
                </a:lnTo>
                <a:lnTo>
                  <a:pt x="2048" y="2231"/>
                </a:lnTo>
                <a:lnTo>
                  <a:pt x="2001" y="2222"/>
                </a:lnTo>
                <a:lnTo>
                  <a:pt x="1984" y="2211"/>
                </a:lnTo>
                <a:lnTo>
                  <a:pt x="1971" y="2197"/>
                </a:lnTo>
                <a:lnTo>
                  <a:pt x="1960" y="2173"/>
                </a:lnTo>
                <a:lnTo>
                  <a:pt x="1958" y="2162"/>
                </a:lnTo>
                <a:lnTo>
                  <a:pt x="1970" y="2028"/>
                </a:lnTo>
                <a:lnTo>
                  <a:pt x="1973" y="2015"/>
                </a:lnTo>
                <a:lnTo>
                  <a:pt x="1993" y="1989"/>
                </a:lnTo>
                <a:lnTo>
                  <a:pt x="1999" y="1973"/>
                </a:lnTo>
                <a:lnTo>
                  <a:pt x="2005" y="1938"/>
                </a:lnTo>
                <a:lnTo>
                  <a:pt x="2029" y="1888"/>
                </a:lnTo>
                <a:lnTo>
                  <a:pt x="2075" y="1816"/>
                </a:lnTo>
                <a:lnTo>
                  <a:pt x="2093" y="1788"/>
                </a:lnTo>
                <a:lnTo>
                  <a:pt x="2112" y="1775"/>
                </a:lnTo>
                <a:lnTo>
                  <a:pt x="2075" y="1757"/>
                </a:lnTo>
                <a:lnTo>
                  <a:pt x="2037" y="1756"/>
                </a:lnTo>
                <a:lnTo>
                  <a:pt x="1999" y="1744"/>
                </a:lnTo>
                <a:lnTo>
                  <a:pt x="1984" y="1734"/>
                </a:lnTo>
                <a:lnTo>
                  <a:pt x="1958" y="1726"/>
                </a:lnTo>
                <a:lnTo>
                  <a:pt x="1907" y="1711"/>
                </a:lnTo>
                <a:lnTo>
                  <a:pt x="1872" y="1690"/>
                </a:lnTo>
                <a:lnTo>
                  <a:pt x="1845" y="1664"/>
                </a:lnTo>
                <a:lnTo>
                  <a:pt x="1799" y="1591"/>
                </a:lnTo>
                <a:lnTo>
                  <a:pt x="1748" y="1522"/>
                </a:lnTo>
                <a:lnTo>
                  <a:pt x="1673" y="1465"/>
                </a:lnTo>
                <a:lnTo>
                  <a:pt x="1651" y="1427"/>
                </a:lnTo>
                <a:lnTo>
                  <a:pt x="1649" y="1385"/>
                </a:lnTo>
                <a:lnTo>
                  <a:pt x="1649" y="1371"/>
                </a:lnTo>
                <a:lnTo>
                  <a:pt x="1657" y="1354"/>
                </a:lnTo>
                <a:lnTo>
                  <a:pt x="1685" y="1328"/>
                </a:lnTo>
                <a:lnTo>
                  <a:pt x="1688" y="1318"/>
                </a:lnTo>
                <a:lnTo>
                  <a:pt x="1684" y="1287"/>
                </a:lnTo>
                <a:lnTo>
                  <a:pt x="1683" y="1241"/>
                </a:lnTo>
                <a:lnTo>
                  <a:pt x="1699" y="1218"/>
                </a:lnTo>
                <a:lnTo>
                  <a:pt x="1714" y="1211"/>
                </a:lnTo>
                <a:lnTo>
                  <a:pt x="1731" y="1215"/>
                </a:lnTo>
                <a:lnTo>
                  <a:pt x="1743" y="1222"/>
                </a:lnTo>
                <a:lnTo>
                  <a:pt x="1759" y="1224"/>
                </a:lnTo>
                <a:lnTo>
                  <a:pt x="1777" y="1224"/>
                </a:lnTo>
                <a:lnTo>
                  <a:pt x="1796" y="1228"/>
                </a:lnTo>
                <a:lnTo>
                  <a:pt x="1812" y="1224"/>
                </a:lnTo>
                <a:lnTo>
                  <a:pt x="1825" y="1220"/>
                </a:lnTo>
                <a:lnTo>
                  <a:pt x="1833" y="1214"/>
                </a:lnTo>
                <a:lnTo>
                  <a:pt x="1836" y="1208"/>
                </a:lnTo>
                <a:lnTo>
                  <a:pt x="1836" y="1202"/>
                </a:lnTo>
                <a:lnTo>
                  <a:pt x="1832" y="1194"/>
                </a:lnTo>
                <a:lnTo>
                  <a:pt x="1831" y="1183"/>
                </a:lnTo>
                <a:lnTo>
                  <a:pt x="1831" y="1176"/>
                </a:lnTo>
                <a:lnTo>
                  <a:pt x="1845" y="1159"/>
                </a:lnTo>
                <a:lnTo>
                  <a:pt x="1857" y="1153"/>
                </a:lnTo>
                <a:lnTo>
                  <a:pt x="1871" y="1127"/>
                </a:lnTo>
                <a:lnTo>
                  <a:pt x="1885" y="1087"/>
                </a:lnTo>
                <a:lnTo>
                  <a:pt x="1889" y="1077"/>
                </a:lnTo>
                <a:lnTo>
                  <a:pt x="1897" y="1066"/>
                </a:lnTo>
                <a:lnTo>
                  <a:pt x="1898" y="1050"/>
                </a:lnTo>
                <a:lnTo>
                  <a:pt x="1860" y="969"/>
                </a:lnTo>
                <a:lnTo>
                  <a:pt x="1874" y="915"/>
                </a:lnTo>
                <a:lnTo>
                  <a:pt x="1906" y="921"/>
                </a:lnTo>
                <a:lnTo>
                  <a:pt x="1921" y="936"/>
                </a:lnTo>
                <a:lnTo>
                  <a:pt x="1978" y="979"/>
                </a:lnTo>
                <a:lnTo>
                  <a:pt x="1997" y="983"/>
                </a:lnTo>
                <a:lnTo>
                  <a:pt x="2022" y="985"/>
                </a:lnTo>
                <a:lnTo>
                  <a:pt x="2103" y="963"/>
                </a:lnTo>
                <a:lnTo>
                  <a:pt x="2136" y="951"/>
                </a:lnTo>
                <a:lnTo>
                  <a:pt x="2210" y="913"/>
                </a:lnTo>
                <a:lnTo>
                  <a:pt x="2233" y="897"/>
                </a:lnTo>
                <a:lnTo>
                  <a:pt x="2257" y="875"/>
                </a:lnTo>
                <a:lnTo>
                  <a:pt x="2282" y="847"/>
                </a:lnTo>
                <a:lnTo>
                  <a:pt x="2295" y="842"/>
                </a:lnTo>
                <a:lnTo>
                  <a:pt x="2332" y="868"/>
                </a:lnTo>
                <a:lnTo>
                  <a:pt x="2365" y="898"/>
                </a:lnTo>
                <a:lnTo>
                  <a:pt x="2385" y="908"/>
                </a:lnTo>
                <a:lnTo>
                  <a:pt x="2418" y="907"/>
                </a:lnTo>
                <a:lnTo>
                  <a:pt x="2432" y="885"/>
                </a:lnTo>
                <a:lnTo>
                  <a:pt x="2444" y="873"/>
                </a:lnTo>
                <a:lnTo>
                  <a:pt x="2468" y="859"/>
                </a:lnTo>
                <a:lnTo>
                  <a:pt x="2440" y="802"/>
                </a:lnTo>
                <a:lnTo>
                  <a:pt x="2442" y="772"/>
                </a:lnTo>
                <a:close/>
                <a:moveTo>
                  <a:pt x="34" y="333"/>
                </a:moveTo>
                <a:lnTo>
                  <a:pt x="25" y="344"/>
                </a:lnTo>
                <a:lnTo>
                  <a:pt x="20" y="363"/>
                </a:lnTo>
                <a:lnTo>
                  <a:pt x="16" y="379"/>
                </a:lnTo>
                <a:lnTo>
                  <a:pt x="0" y="380"/>
                </a:lnTo>
                <a:lnTo>
                  <a:pt x="0" y="392"/>
                </a:lnTo>
                <a:lnTo>
                  <a:pt x="11" y="395"/>
                </a:lnTo>
                <a:lnTo>
                  <a:pt x="27" y="392"/>
                </a:lnTo>
                <a:lnTo>
                  <a:pt x="38" y="381"/>
                </a:lnTo>
                <a:lnTo>
                  <a:pt x="54" y="364"/>
                </a:lnTo>
                <a:lnTo>
                  <a:pt x="54" y="350"/>
                </a:lnTo>
                <a:lnTo>
                  <a:pt x="54" y="336"/>
                </a:lnTo>
                <a:lnTo>
                  <a:pt x="57" y="321"/>
                </a:lnTo>
                <a:lnTo>
                  <a:pt x="47" y="320"/>
                </a:lnTo>
                <a:lnTo>
                  <a:pt x="34" y="333"/>
                </a:lnTo>
                <a:close/>
                <a:moveTo>
                  <a:pt x="346" y="633"/>
                </a:moveTo>
                <a:lnTo>
                  <a:pt x="351" y="645"/>
                </a:lnTo>
                <a:lnTo>
                  <a:pt x="380" y="682"/>
                </a:lnTo>
                <a:lnTo>
                  <a:pt x="426" y="717"/>
                </a:lnTo>
                <a:lnTo>
                  <a:pt x="452" y="730"/>
                </a:lnTo>
                <a:lnTo>
                  <a:pt x="469" y="728"/>
                </a:lnTo>
                <a:lnTo>
                  <a:pt x="474" y="712"/>
                </a:lnTo>
                <a:lnTo>
                  <a:pt x="461" y="698"/>
                </a:lnTo>
                <a:lnTo>
                  <a:pt x="421" y="668"/>
                </a:lnTo>
                <a:lnTo>
                  <a:pt x="417" y="660"/>
                </a:lnTo>
                <a:lnTo>
                  <a:pt x="412" y="641"/>
                </a:lnTo>
                <a:lnTo>
                  <a:pt x="408" y="633"/>
                </a:lnTo>
                <a:lnTo>
                  <a:pt x="380" y="605"/>
                </a:lnTo>
                <a:lnTo>
                  <a:pt x="375" y="608"/>
                </a:lnTo>
                <a:lnTo>
                  <a:pt x="372" y="610"/>
                </a:lnTo>
                <a:lnTo>
                  <a:pt x="369" y="613"/>
                </a:lnTo>
                <a:lnTo>
                  <a:pt x="366" y="619"/>
                </a:lnTo>
                <a:lnTo>
                  <a:pt x="355" y="614"/>
                </a:lnTo>
                <a:lnTo>
                  <a:pt x="351" y="612"/>
                </a:lnTo>
                <a:lnTo>
                  <a:pt x="343" y="604"/>
                </a:lnTo>
                <a:lnTo>
                  <a:pt x="341" y="610"/>
                </a:lnTo>
                <a:lnTo>
                  <a:pt x="342" y="621"/>
                </a:lnTo>
                <a:lnTo>
                  <a:pt x="346" y="633"/>
                </a:lnTo>
                <a:close/>
                <a:moveTo>
                  <a:pt x="328" y="682"/>
                </a:moveTo>
                <a:lnTo>
                  <a:pt x="346" y="684"/>
                </a:lnTo>
                <a:lnTo>
                  <a:pt x="359" y="691"/>
                </a:lnTo>
                <a:lnTo>
                  <a:pt x="359" y="703"/>
                </a:lnTo>
                <a:lnTo>
                  <a:pt x="338" y="724"/>
                </a:lnTo>
                <a:lnTo>
                  <a:pt x="346" y="732"/>
                </a:lnTo>
                <a:lnTo>
                  <a:pt x="338" y="737"/>
                </a:lnTo>
                <a:lnTo>
                  <a:pt x="357" y="747"/>
                </a:lnTo>
                <a:lnTo>
                  <a:pt x="386" y="754"/>
                </a:lnTo>
                <a:lnTo>
                  <a:pt x="419" y="753"/>
                </a:lnTo>
                <a:lnTo>
                  <a:pt x="443" y="737"/>
                </a:lnTo>
                <a:lnTo>
                  <a:pt x="426" y="724"/>
                </a:lnTo>
                <a:lnTo>
                  <a:pt x="392" y="704"/>
                </a:lnTo>
                <a:lnTo>
                  <a:pt x="376" y="692"/>
                </a:lnTo>
                <a:lnTo>
                  <a:pt x="338" y="642"/>
                </a:lnTo>
                <a:lnTo>
                  <a:pt x="323" y="633"/>
                </a:lnTo>
                <a:lnTo>
                  <a:pt x="310" y="632"/>
                </a:lnTo>
                <a:lnTo>
                  <a:pt x="305" y="650"/>
                </a:lnTo>
                <a:lnTo>
                  <a:pt x="312" y="672"/>
                </a:lnTo>
                <a:lnTo>
                  <a:pt x="328" y="68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53"/>
          <p:cNvSpPr>
            <a:spLocks/>
          </p:cNvSpPr>
          <p:nvPr/>
        </p:nvSpPr>
        <p:spPr bwMode="auto">
          <a:xfrm>
            <a:off x="10028712" y="6030648"/>
            <a:ext cx="74085" cy="70718"/>
          </a:xfrm>
          <a:custGeom>
            <a:avLst/>
            <a:gdLst>
              <a:gd name="T0" fmla="*/ 5 w 133"/>
              <a:gd name="T1" fmla="*/ 29 h 126"/>
              <a:gd name="T2" fmla="*/ 10 w 133"/>
              <a:gd name="T3" fmla="*/ 41 h 126"/>
              <a:gd name="T4" fmla="*/ 39 w 133"/>
              <a:gd name="T5" fmla="*/ 78 h 126"/>
              <a:gd name="T6" fmla="*/ 85 w 133"/>
              <a:gd name="T7" fmla="*/ 113 h 126"/>
              <a:gd name="T8" fmla="*/ 111 w 133"/>
              <a:gd name="T9" fmla="*/ 126 h 126"/>
              <a:gd name="T10" fmla="*/ 128 w 133"/>
              <a:gd name="T11" fmla="*/ 124 h 126"/>
              <a:gd name="T12" fmla="*/ 133 w 133"/>
              <a:gd name="T13" fmla="*/ 108 h 126"/>
              <a:gd name="T14" fmla="*/ 120 w 133"/>
              <a:gd name="T15" fmla="*/ 94 h 126"/>
              <a:gd name="T16" fmla="*/ 80 w 133"/>
              <a:gd name="T17" fmla="*/ 64 h 126"/>
              <a:gd name="T18" fmla="*/ 76 w 133"/>
              <a:gd name="T19" fmla="*/ 56 h 126"/>
              <a:gd name="T20" fmla="*/ 71 w 133"/>
              <a:gd name="T21" fmla="*/ 37 h 126"/>
              <a:gd name="T22" fmla="*/ 67 w 133"/>
              <a:gd name="T23" fmla="*/ 29 h 126"/>
              <a:gd name="T24" fmla="*/ 39 w 133"/>
              <a:gd name="T25" fmla="*/ 1 h 126"/>
              <a:gd name="T26" fmla="*/ 34 w 133"/>
              <a:gd name="T27" fmla="*/ 4 h 126"/>
              <a:gd name="T28" fmla="*/ 31 w 133"/>
              <a:gd name="T29" fmla="*/ 6 h 126"/>
              <a:gd name="T30" fmla="*/ 28 w 133"/>
              <a:gd name="T31" fmla="*/ 9 h 126"/>
              <a:gd name="T32" fmla="*/ 25 w 133"/>
              <a:gd name="T33" fmla="*/ 15 h 126"/>
              <a:gd name="T34" fmla="*/ 14 w 133"/>
              <a:gd name="T35" fmla="*/ 10 h 126"/>
              <a:gd name="T36" fmla="*/ 10 w 133"/>
              <a:gd name="T37" fmla="*/ 8 h 126"/>
              <a:gd name="T38" fmla="*/ 2 w 133"/>
              <a:gd name="T39" fmla="*/ 0 h 126"/>
              <a:gd name="T40" fmla="*/ 0 w 133"/>
              <a:gd name="T41" fmla="*/ 6 h 126"/>
              <a:gd name="T42" fmla="*/ 1 w 133"/>
              <a:gd name="T43" fmla="*/ 17 h 126"/>
              <a:gd name="T44" fmla="*/ 5 w 133"/>
              <a:gd name="T45" fmla="*/ 2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26">
                <a:moveTo>
                  <a:pt x="5" y="29"/>
                </a:moveTo>
                <a:lnTo>
                  <a:pt x="10" y="41"/>
                </a:lnTo>
                <a:lnTo>
                  <a:pt x="39" y="78"/>
                </a:lnTo>
                <a:lnTo>
                  <a:pt x="85" y="113"/>
                </a:lnTo>
                <a:lnTo>
                  <a:pt x="111" y="126"/>
                </a:lnTo>
                <a:lnTo>
                  <a:pt x="128" y="124"/>
                </a:lnTo>
                <a:lnTo>
                  <a:pt x="133" y="108"/>
                </a:lnTo>
                <a:lnTo>
                  <a:pt x="120" y="94"/>
                </a:lnTo>
                <a:lnTo>
                  <a:pt x="80" y="64"/>
                </a:lnTo>
                <a:lnTo>
                  <a:pt x="76" y="56"/>
                </a:lnTo>
                <a:lnTo>
                  <a:pt x="71" y="37"/>
                </a:lnTo>
                <a:lnTo>
                  <a:pt x="67" y="29"/>
                </a:lnTo>
                <a:lnTo>
                  <a:pt x="39" y="1"/>
                </a:lnTo>
                <a:lnTo>
                  <a:pt x="34" y="4"/>
                </a:lnTo>
                <a:lnTo>
                  <a:pt x="31" y="6"/>
                </a:lnTo>
                <a:lnTo>
                  <a:pt x="28" y="9"/>
                </a:lnTo>
                <a:lnTo>
                  <a:pt x="25" y="15"/>
                </a:lnTo>
                <a:lnTo>
                  <a:pt x="14" y="10"/>
                </a:lnTo>
                <a:lnTo>
                  <a:pt x="10" y="8"/>
                </a:lnTo>
                <a:lnTo>
                  <a:pt x="2" y="0"/>
                </a:lnTo>
                <a:lnTo>
                  <a:pt x="0" y="6"/>
                </a:lnTo>
                <a:lnTo>
                  <a:pt x="1" y="17"/>
                </a:lnTo>
                <a:lnTo>
                  <a:pt x="5" y="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55"/>
          <p:cNvSpPr>
            <a:spLocks/>
          </p:cNvSpPr>
          <p:nvPr/>
        </p:nvSpPr>
        <p:spPr bwMode="auto">
          <a:xfrm>
            <a:off x="12781658" y="3951206"/>
            <a:ext cx="1835298" cy="1178631"/>
          </a:xfrm>
          <a:custGeom>
            <a:avLst/>
            <a:gdLst>
              <a:gd name="T0" fmla="*/ 3210 w 3272"/>
              <a:gd name="T1" fmla="*/ 262 h 2100"/>
              <a:gd name="T2" fmla="*/ 3080 w 3272"/>
              <a:gd name="T3" fmla="*/ 183 h 2100"/>
              <a:gd name="T4" fmla="*/ 3025 w 3272"/>
              <a:gd name="T5" fmla="*/ 128 h 2100"/>
              <a:gd name="T6" fmla="*/ 2931 w 3272"/>
              <a:gd name="T7" fmla="*/ 83 h 2100"/>
              <a:gd name="T8" fmla="*/ 2792 w 3272"/>
              <a:gd name="T9" fmla="*/ 75 h 2100"/>
              <a:gd name="T10" fmla="*/ 2610 w 3272"/>
              <a:gd name="T11" fmla="*/ 129 h 2100"/>
              <a:gd name="T12" fmla="*/ 2379 w 3272"/>
              <a:gd name="T13" fmla="*/ 142 h 2100"/>
              <a:gd name="T14" fmla="*/ 2256 w 3272"/>
              <a:gd name="T15" fmla="*/ 138 h 2100"/>
              <a:gd name="T16" fmla="*/ 1986 w 3272"/>
              <a:gd name="T17" fmla="*/ 101 h 2100"/>
              <a:gd name="T18" fmla="*/ 1858 w 3272"/>
              <a:gd name="T19" fmla="*/ 91 h 2100"/>
              <a:gd name="T20" fmla="*/ 1756 w 3272"/>
              <a:gd name="T21" fmla="*/ 126 h 2100"/>
              <a:gd name="T22" fmla="*/ 1635 w 3272"/>
              <a:gd name="T23" fmla="*/ 155 h 2100"/>
              <a:gd name="T24" fmla="*/ 1525 w 3272"/>
              <a:gd name="T25" fmla="*/ 161 h 2100"/>
              <a:gd name="T26" fmla="*/ 1371 w 3272"/>
              <a:gd name="T27" fmla="*/ 154 h 2100"/>
              <a:gd name="T28" fmla="*/ 1164 w 3272"/>
              <a:gd name="T29" fmla="*/ 202 h 2100"/>
              <a:gd name="T30" fmla="*/ 954 w 3272"/>
              <a:gd name="T31" fmla="*/ 289 h 2100"/>
              <a:gd name="T32" fmla="*/ 824 w 3272"/>
              <a:gd name="T33" fmla="*/ 218 h 2100"/>
              <a:gd name="T34" fmla="*/ 732 w 3272"/>
              <a:gd name="T35" fmla="*/ 55 h 2100"/>
              <a:gd name="T36" fmla="*/ 665 w 3272"/>
              <a:gd name="T37" fmla="*/ 151 h 2100"/>
              <a:gd name="T38" fmla="*/ 693 w 3272"/>
              <a:gd name="T39" fmla="*/ 207 h 2100"/>
              <a:gd name="T40" fmla="*/ 738 w 3272"/>
              <a:gd name="T41" fmla="*/ 299 h 2100"/>
              <a:gd name="T42" fmla="*/ 665 w 3272"/>
              <a:gd name="T43" fmla="*/ 466 h 2100"/>
              <a:gd name="T44" fmla="*/ 731 w 3272"/>
              <a:gd name="T45" fmla="*/ 561 h 2100"/>
              <a:gd name="T46" fmla="*/ 846 w 3272"/>
              <a:gd name="T47" fmla="*/ 684 h 2100"/>
              <a:gd name="T48" fmla="*/ 809 w 3272"/>
              <a:gd name="T49" fmla="*/ 737 h 2100"/>
              <a:gd name="T50" fmla="*/ 777 w 3272"/>
              <a:gd name="T51" fmla="*/ 795 h 2100"/>
              <a:gd name="T52" fmla="*/ 711 w 3272"/>
              <a:gd name="T53" fmla="*/ 843 h 2100"/>
              <a:gd name="T54" fmla="*/ 672 w 3272"/>
              <a:gd name="T55" fmla="*/ 806 h 2100"/>
              <a:gd name="T56" fmla="*/ 488 w 3272"/>
              <a:gd name="T57" fmla="*/ 1021 h 2100"/>
              <a:gd name="T58" fmla="*/ 318 w 3272"/>
              <a:gd name="T59" fmla="*/ 1043 h 2100"/>
              <a:gd name="T60" fmla="*/ 230 w 3272"/>
              <a:gd name="T61" fmla="*/ 1015 h 2100"/>
              <a:gd name="T62" fmla="*/ 136 w 3272"/>
              <a:gd name="T63" fmla="*/ 1173 h 2100"/>
              <a:gd name="T64" fmla="*/ 117 w 3272"/>
              <a:gd name="T65" fmla="*/ 1233 h 2100"/>
              <a:gd name="T66" fmla="*/ 150 w 3272"/>
              <a:gd name="T67" fmla="*/ 1326 h 2100"/>
              <a:gd name="T68" fmla="*/ 58 w 3272"/>
              <a:gd name="T69" fmla="*/ 1388 h 2100"/>
              <a:gd name="T70" fmla="*/ 3 w 3272"/>
              <a:gd name="T71" fmla="*/ 1556 h 2100"/>
              <a:gd name="T72" fmla="*/ 29 w 3272"/>
              <a:gd name="T73" fmla="*/ 1695 h 2100"/>
              <a:gd name="T74" fmla="*/ 256 w 3272"/>
              <a:gd name="T75" fmla="*/ 1965 h 2100"/>
              <a:gd name="T76" fmla="*/ 286 w 3272"/>
              <a:gd name="T77" fmla="*/ 2009 h 2100"/>
              <a:gd name="T78" fmla="*/ 290 w 3272"/>
              <a:gd name="T79" fmla="*/ 2047 h 2100"/>
              <a:gd name="T80" fmla="*/ 323 w 3272"/>
              <a:gd name="T81" fmla="*/ 2057 h 2100"/>
              <a:gd name="T82" fmla="*/ 374 w 3272"/>
              <a:gd name="T83" fmla="*/ 2094 h 2100"/>
              <a:gd name="T84" fmla="*/ 453 w 3272"/>
              <a:gd name="T85" fmla="*/ 2084 h 2100"/>
              <a:gd name="T86" fmla="*/ 475 w 3272"/>
              <a:gd name="T87" fmla="*/ 2087 h 2100"/>
              <a:gd name="T88" fmla="*/ 529 w 3272"/>
              <a:gd name="T89" fmla="*/ 2043 h 2100"/>
              <a:gd name="T90" fmla="*/ 598 w 3272"/>
              <a:gd name="T91" fmla="*/ 2069 h 2100"/>
              <a:gd name="T92" fmla="*/ 759 w 3272"/>
              <a:gd name="T93" fmla="*/ 1986 h 2100"/>
              <a:gd name="T94" fmla="*/ 997 w 3272"/>
              <a:gd name="T95" fmla="*/ 1972 h 2100"/>
              <a:gd name="T96" fmla="*/ 1115 w 3272"/>
              <a:gd name="T97" fmla="*/ 1973 h 2100"/>
              <a:gd name="T98" fmla="*/ 1304 w 3272"/>
              <a:gd name="T99" fmla="*/ 1813 h 2100"/>
              <a:gd name="T100" fmla="*/ 1827 w 3272"/>
              <a:gd name="T101" fmla="*/ 1580 h 2100"/>
              <a:gd name="T102" fmla="*/ 1991 w 3272"/>
              <a:gd name="T103" fmla="*/ 1499 h 2100"/>
              <a:gd name="T104" fmla="*/ 2079 w 3272"/>
              <a:gd name="T105" fmla="*/ 1424 h 2100"/>
              <a:gd name="T106" fmla="*/ 2400 w 3272"/>
              <a:gd name="T107" fmla="*/ 1068 h 2100"/>
              <a:gd name="T108" fmla="*/ 2451 w 3272"/>
              <a:gd name="T109" fmla="*/ 969 h 2100"/>
              <a:gd name="T110" fmla="*/ 2668 w 3272"/>
              <a:gd name="T111" fmla="*/ 838 h 2100"/>
              <a:gd name="T112" fmla="*/ 2894 w 3272"/>
              <a:gd name="T113" fmla="*/ 790 h 2100"/>
              <a:gd name="T114" fmla="*/ 3055 w 3272"/>
              <a:gd name="T115" fmla="*/ 698 h 2100"/>
              <a:gd name="T116" fmla="*/ 3228 w 3272"/>
              <a:gd name="T117" fmla="*/ 389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2" h="2100">
                <a:moveTo>
                  <a:pt x="3238" y="318"/>
                </a:moveTo>
                <a:lnTo>
                  <a:pt x="3221" y="298"/>
                </a:lnTo>
                <a:lnTo>
                  <a:pt x="3221" y="280"/>
                </a:lnTo>
                <a:lnTo>
                  <a:pt x="3218" y="271"/>
                </a:lnTo>
                <a:lnTo>
                  <a:pt x="3210" y="262"/>
                </a:lnTo>
                <a:lnTo>
                  <a:pt x="3186" y="242"/>
                </a:lnTo>
                <a:lnTo>
                  <a:pt x="3166" y="231"/>
                </a:lnTo>
                <a:lnTo>
                  <a:pt x="3098" y="205"/>
                </a:lnTo>
                <a:lnTo>
                  <a:pt x="3086" y="195"/>
                </a:lnTo>
                <a:lnTo>
                  <a:pt x="3080" y="183"/>
                </a:lnTo>
                <a:lnTo>
                  <a:pt x="3077" y="171"/>
                </a:lnTo>
                <a:lnTo>
                  <a:pt x="3071" y="161"/>
                </a:lnTo>
                <a:lnTo>
                  <a:pt x="3063" y="153"/>
                </a:lnTo>
                <a:lnTo>
                  <a:pt x="3034" y="135"/>
                </a:lnTo>
                <a:lnTo>
                  <a:pt x="3025" y="128"/>
                </a:lnTo>
                <a:lnTo>
                  <a:pt x="3013" y="111"/>
                </a:lnTo>
                <a:lnTo>
                  <a:pt x="3004" y="103"/>
                </a:lnTo>
                <a:lnTo>
                  <a:pt x="2972" y="89"/>
                </a:lnTo>
                <a:lnTo>
                  <a:pt x="2957" y="85"/>
                </a:lnTo>
                <a:lnTo>
                  <a:pt x="2931" y="83"/>
                </a:lnTo>
                <a:lnTo>
                  <a:pt x="2896" y="83"/>
                </a:lnTo>
                <a:lnTo>
                  <a:pt x="2867" y="87"/>
                </a:lnTo>
                <a:lnTo>
                  <a:pt x="2840" y="88"/>
                </a:lnTo>
                <a:lnTo>
                  <a:pt x="2824" y="85"/>
                </a:lnTo>
                <a:lnTo>
                  <a:pt x="2792" y="75"/>
                </a:lnTo>
                <a:lnTo>
                  <a:pt x="2771" y="74"/>
                </a:lnTo>
                <a:lnTo>
                  <a:pt x="2745" y="77"/>
                </a:lnTo>
                <a:lnTo>
                  <a:pt x="2675" y="102"/>
                </a:lnTo>
                <a:lnTo>
                  <a:pt x="2632" y="123"/>
                </a:lnTo>
                <a:lnTo>
                  <a:pt x="2610" y="129"/>
                </a:lnTo>
                <a:lnTo>
                  <a:pt x="2572" y="128"/>
                </a:lnTo>
                <a:lnTo>
                  <a:pt x="2520" y="132"/>
                </a:lnTo>
                <a:lnTo>
                  <a:pt x="2441" y="145"/>
                </a:lnTo>
                <a:lnTo>
                  <a:pt x="2384" y="145"/>
                </a:lnTo>
                <a:lnTo>
                  <a:pt x="2379" y="142"/>
                </a:lnTo>
                <a:lnTo>
                  <a:pt x="2338" y="124"/>
                </a:lnTo>
                <a:lnTo>
                  <a:pt x="2321" y="122"/>
                </a:lnTo>
                <a:lnTo>
                  <a:pt x="2300" y="124"/>
                </a:lnTo>
                <a:lnTo>
                  <a:pt x="2279" y="129"/>
                </a:lnTo>
                <a:lnTo>
                  <a:pt x="2256" y="138"/>
                </a:lnTo>
                <a:lnTo>
                  <a:pt x="2245" y="140"/>
                </a:lnTo>
                <a:lnTo>
                  <a:pt x="2148" y="132"/>
                </a:lnTo>
                <a:lnTo>
                  <a:pt x="2075" y="106"/>
                </a:lnTo>
                <a:lnTo>
                  <a:pt x="2041" y="100"/>
                </a:lnTo>
                <a:lnTo>
                  <a:pt x="1986" y="101"/>
                </a:lnTo>
                <a:lnTo>
                  <a:pt x="1962" y="98"/>
                </a:lnTo>
                <a:lnTo>
                  <a:pt x="1929" y="85"/>
                </a:lnTo>
                <a:lnTo>
                  <a:pt x="1895" y="79"/>
                </a:lnTo>
                <a:lnTo>
                  <a:pt x="1876" y="93"/>
                </a:lnTo>
                <a:lnTo>
                  <a:pt x="1858" y="91"/>
                </a:lnTo>
                <a:lnTo>
                  <a:pt x="1842" y="93"/>
                </a:lnTo>
                <a:lnTo>
                  <a:pt x="1830" y="92"/>
                </a:lnTo>
                <a:lnTo>
                  <a:pt x="1818" y="94"/>
                </a:lnTo>
                <a:lnTo>
                  <a:pt x="1794" y="110"/>
                </a:lnTo>
                <a:lnTo>
                  <a:pt x="1756" y="126"/>
                </a:lnTo>
                <a:lnTo>
                  <a:pt x="1726" y="127"/>
                </a:lnTo>
                <a:lnTo>
                  <a:pt x="1707" y="129"/>
                </a:lnTo>
                <a:lnTo>
                  <a:pt x="1690" y="135"/>
                </a:lnTo>
                <a:lnTo>
                  <a:pt x="1676" y="142"/>
                </a:lnTo>
                <a:lnTo>
                  <a:pt x="1635" y="155"/>
                </a:lnTo>
                <a:lnTo>
                  <a:pt x="1609" y="160"/>
                </a:lnTo>
                <a:lnTo>
                  <a:pt x="1588" y="157"/>
                </a:lnTo>
                <a:lnTo>
                  <a:pt x="1570" y="157"/>
                </a:lnTo>
                <a:lnTo>
                  <a:pt x="1539" y="164"/>
                </a:lnTo>
                <a:lnTo>
                  <a:pt x="1525" y="161"/>
                </a:lnTo>
                <a:lnTo>
                  <a:pt x="1496" y="148"/>
                </a:lnTo>
                <a:lnTo>
                  <a:pt x="1486" y="144"/>
                </a:lnTo>
                <a:lnTo>
                  <a:pt x="1472" y="146"/>
                </a:lnTo>
                <a:lnTo>
                  <a:pt x="1449" y="154"/>
                </a:lnTo>
                <a:lnTo>
                  <a:pt x="1371" y="154"/>
                </a:lnTo>
                <a:lnTo>
                  <a:pt x="1345" y="161"/>
                </a:lnTo>
                <a:lnTo>
                  <a:pt x="1234" y="202"/>
                </a:lnTo>
                <a:lnTo>
                  <a:pt x="1203" y="204"/>
                </a:lnTo>
                <a:lnTo>
                  <a:pt x="1185" y="202"/>
                </a:lnTo>
                <a:lnTo>
                  <a:pt x="1164" y="202"/>
                </a:lnTo>
                <a:lnTo>
                  <a:pt x="1143" y="206"/>
                </a:lnTo>
                <a:lnTo>
                  <a:pt x="1084" y="233"/>
                </a:lnTo>
                <a:lnTo>
                  <a:pt x="1029" y="247"/>
                </a:lnTo>
                <a:lnTo>
                  <a:pt x="971" y="289"/>
                </a:lnTo>
                <a:lnTo>
                  <a:pt x="954" y="289"/>
                </a:lnTo>
                <a:lnTo>
                  <a:pt x="929" y="284"/>
                </a:lnTo>
                <a:lnTo>
                  <a:pt x="897" y="262"/>
                </a:lnTo>
                <a:lnTo>
                  <a:pt x="856" y="241"/>
                </a:lnTo>
                <a:lnTo>
                  <a:pt x="838" y="230"/>
                </a:lnTo>
                <a:lnTo>
                  <a:pt x="824" y="218"/>
                </a:lnTo>
                <a:lnTo>
                  <a:pt x="799" y="168"/>
                </a:lnTo>
                <a:lnTo>
                  <a:pt x="759" y="128"/>
                </a:lnTo>
                <a:lnTo>
                  <a:pt x="736" y="90"/>
                </a:lnTo>
                <a:lnTo>
                  <a:pt x="731" y="64"/>
                </a:lnTo>
                <a:lnTo>
                  <a:pt x="732" y="55"/>
                </a:lnTo>
                <a:lnTo>
                  <a:pt x="735" y="41"/>
                </a:lnTo>
                <a:lnTo>
                  <a:pt x="761" y="0"/>
                </a:lnTo>
                <a:lnTo>
                  <a:pt x="727" y="16"/>
                </a:lnTo>
                <a:lnTo>
                  <a:pt x="685" y="85"/>
                </a:lnTo>
                <a:lnTo>
                  <a:pt x="665" y="151"/>
                </a:lnTo>
                <a:lnTo>
                  <a:pt x="664" y="161"/>
                </a:lnTo>
                <a:lnTo>
                  <a:pt x="666" y="168"/>
                </a:lnTo>
                <a:lnTo>
                  <a:pt x="682" y="177"/>
                </a:lnTo>
                <a:lnTo>
                  <a:pt x="688" y="184"/>
                </a:lnTo>
                <a:lnTo>
                  <a:pt x="693" y="207"/>
                </a:lnTo>
                <a:lnTo>
                  <a:pt x="700" y="221"/>
                </a:lnTo>
                <a:lnTo>
                  <a:pt x="703" y="235"/>
                </a:lnTo>
                <a:lnTo>
                  <a:pt x="710" y="248"/>
                </a:lnTo>
                <a:lnTo>
                  <a:pt x="741" y="279"/>
                </a:lnTo>
                <a:lnTo>
                  <a:pt x="738" y="299"/>
                </a:lnTo>
                <a:lnTo>
                  <a:pt x="724" y="326"/>
                </a:lnTo>
                <a:lnTo>
                  <a:pt x="715" y="377"/>
                </a:lnTo>
                <a:lnTo>
                  <a:pt x="692" y="453"/>
                </a:lnTo>
                <a:lnTo>
                  <a:pt x="689" y="460"/>
                </a:lnTo>
                <a:lnTo>
                  <a:pt x="665" y="466"/>
                </a:lnTo>
                <a:lnTo>
                  <a:pt x="649" y="472"/>
                </a:lnTo>
                <a:lnTo>
                  <a:pt x="639" y="481"/>
                </a:lnTo>
                <a:lnTo>
                  <a:pt x="632" y="489"/>
                </a:lnTo>
                <a:lnTo>
                  <a:pt x="632" y="509"/>
                </a:lnTo>
                <a:lnTo>
                  <a:pt x="731" y="561"/>
                </a:lnTo>
                <a:lnTo>
                  <a:pt x="771" y="590"/>
                </a:lnTo>
                <a:lnTo>
                  <a:pt x="779" y="615"/>
                </a:lnTo>
                <a:lnTo>
                  <a:pt x="799" y="631"/>
                </a:lnTo>
                <a:lnTo>
                  <a:pt x="823" y="664"/>
                </a:lnTo>
                <a:lnTo>
                  <a:pt x="846" y="684"/>
                </a:lnTo>
                <a:lnTo>
                  <a:pt x="831" y="697"/>
                </a:lnTo>
                <a:lnTo>
                  <a:pt x="824" y="700"/>
                </a:lnTo>
                <a:lnTo>
                  <a:pt x="816" y="708"/>
                </a:lnTo>
                <a:lnTo>
                  <a:pt x="811" y="718"/>
                </a:lnTo>
                <a:lnTo>
                  <a:pt x="809" y="737"/>
                </a:lnTo>
                <a:lnTo>
                  <a:pt x="804" y="751"/>
                </a:lnTo>
                <a:lnTo>
                  <a:pt x="799" y="762"/>
                </a:lnTo>
                <a:lnTo>
                  <a:pt x="786" y="773"/>
                </a:lnTo>
                <a:lnTo>
                  <a:pt x="780" y="786"/>
                </a:lnTo>
                <a:lnTo>
                  <a:pt x="777" y="795"/>
                </a:lnTo>
                <a:lnTo>
                  <a:pt x="763" y="865"/>
                </a:lnTo>
                <a:lnTo>
                  <a:pt x="755" y="872"/>
                </a:lnTo>
                <a:lnTo>
                  <a:pt x="748" y="869"/>
                </a:lnTo>
                <a:lnTo>
                  <a:pt x="734" y="860"/>
                </a:lnTo>
                <a:lnTo>
                  <a:pt x="711" y="843"/>
                </a:lnTo>
                <a:lnTo>
                  <a:pt x="705" y="837"/>
                </a:lnTo>
                <a:lnTo>
                  <a:pt x="696" y="820"/>
                </a:lnTo>
                <a:lnTo>
                  <a:pt x="690" y="811"/>
                </a:lnTo>
                <a:lnTo>
                  <a:pt x="683" y="805"/>
                </a:lnTo>
                <a:lnTo>
                  <a:pt x="672" y="806"/>
                </a:lnTo>
                <a:lnTo>
                  <a:pt x="661" y="812"/>
                </a:lnTo>
                <a:lnTo>
                  <a:pt x="636" y="840"/>
                </a:lnTo>
                <a:lnTo>
                  <a:pt x="524" y="961"/>
                </a:lnTo>
                <a:lnTo>
                  <a:pt x="502" y="998"/>
                </a:lnTo>
                <a:lnTo>
                  <a:pt x="488" y="1021"/>
                </a:lnTo>
                <a:lnTo>
                  <a:pt x="445" y="1045"/>
                </a:lnTo>
                <a:lnTo>
                  <a:pt x="386" y="1099"/>
                </a:lnTo>
                <a:lnTo>
                  <a:pt x="366" y="1096"/>
                </a:lnTo>
                <a:lnTo>
                  <a:pt x="337" y="1059"/>
                </a:lnTo>
                <a:lnTo>
                  <a:pt x="318" y="1043"/>
                </a:lnTo>
                <a:lnTo>
                  <a:pt x="293" y="1008"/>
                </a:lnTo>
                <a:lnTo>
                  <a:pt x="286" y="999"/>
                </a:lnTo>
                <a:lnTo>
                  <a:pt x="265" y="990"/>
                </a:lnTo>
                <a:lnTo>
                  <a:pt x="241" y="1008"/>
                </a:lnTo>
                <a:lnTo>
                  <a:pt x="230" y="1015"/>
                </a:lnTo>
                <a:lnTo>
                  <a:pt x="215" y="1029"/>
                </a:lnTo>
                <a:lnTo>
                  <a:pt x="199" y="1048"/>
                </a:lnTo>
                <a:lnTo>
                  <a:pt x="141" y="1127"/>
                </a:lnTo>
                <a:lnTo>
                  <a:pt x="133" y="1137"/>
                </a:lnTo>
                <a:lnTo>
                  <a:pt x="136" y="1173"/>
                </a:lnTo>
                <a:lnTo>
                  <a:pt x="128" y="1181"/>
                </a:lnTo>
                <a:lnTo>
                  <a:pt x="126" y="1187"/>
                </a:lnTo>
                <a:lnTo>
                  <a:pt x="123" y="1196"/>
                </a:lnTo>
                <a:lnTo>
                  <a:pt x="117" y="1218"/>
                </a:lnTo>
                <a:lnTo>
                  <a:pt x="117" y="1233"/>
                </a:lnTo>
                <a:lnTo>
                  <a:pt x="123" y="1248"/>
                </a:lnTo>
                <a:lnTo>
                  <a:pt x="133" y="1265"/>
                </a:lnTo>
                <a:lnTo>
                  <a:pt x="158" y="1285"/>
                </a:lnTo>
                <a:lnTo>
                  <a:pt x="166" y="1298"/>
                </a:lnTo>
                <a:lnTo>
                  <a:pt x="150" y="1326"/>
                </a:lnTo>
                <a:lnTo>
                  <a:pt x="144" y="1351"/>
                </a:lnTo>
                <a:lnTo>
                  <a:pt x="139" y="1362"/>
                </a:lnTo>
                <a:lnTo>
                  <a:pt x="121" y="1378"/>
                </a:lnTo>
                <a:lnTo>
                  <a:pt x="97" y="1404"/>
                </a:lnTo>
                <a:lnTo>
                  <a:pt x="58" y="1388"/>
                </a:lnTo>
                <a:lnTo>
                  <a:pt x="45" y="1389"/>
                </a:lnTo>
                <a:lnTo>
                  <a:pt x="38" y="1398"/>
                </a:lnTo>
                <a:lnTo>
                  <a:pt x="22" y="1465"/>
                </a:lnTo>
                <a:lnTo>
                  <a:pt x="20" y="1511"/>
                </a:lnTo>
                <a:lnTo>
                  <a:pt x="3" y="1556"/>
                </a:lnTo>
                <a:lnTo>
                  <a:pt x="0" y="1575"/>
                </a:lnTo>
                <a:lnTo>
                  <a:pt x="20" y="1635"/>
                </a:lnTo>
                <a:lnTo>
                  <a:pt x="17" y="1653"/>
                </a:lnTo>
                <a:lnTo>
                  <a:pt x="22" y="1684"/>
                </a:lnTo>
                <a:lnTo>
                  <a:pt x="29" y="1695"/>
                </a:lnTo>
                <a:lnTo>
                  <a:pt x="75" y="1740"/>
                </a:lnTo>
                <a:lnTo>
                  <a:pt x="144" y="1868"/>
                </a:lnTo>
                <a:lnTo>
                  <a:pt x="236" y="1965"/>
                </a:lnTo>
                <a:lnTo>
                  <a:pt x="252" y="1964"/>
                </a:lnTo>
                <a:lnTo>
                  <a:pt x="256" y="1965"/>
                </a:lnTo>
                <a:lnTo>
                  <a:pt x="261" y="1969"/>
                </a:lnTo>
                <a:lnTo>
                  <a:pt x="261" y="1973"/>
                </a:lnTo>
                <a:lnTo>
                  <a:pt x="264" y="1981"/>
                </a:lnTo>
                <a:lnTo>
                  <a:pt x="282" y="2001"/>
                </a:lnTo>
                <a:lnTo>
                  <a:pt x="286" y="2009"/>
                </a:lnTo>
                <a:lnTo>
                  <a:pt x="286" y="2016"/>
                </a:lnTo>
                <a:lnTo>
                  <a:pt x="292" y="2025"/>
                </a:lnTo>
                <a:lnTo>
                  <a:pt x="291" y="2034"/>
                </a:lnTo>
                <a:lnTo>
                  <a:pt x="290" y="2040"/>
                </a:lnTo>
                <a:lnTo>
                  <a:pt x="290" y="2047"/>
                </a:lnTo>
                <a:lnTo>
                  <a:pt x="297" y="2048"/>
                </a:lnTo>
                <a:lnTo>
                  <a:pt x="305" y="2045"/>
                </a:lnTo>
                <a:lnTo>
                  <a:pt x="314" y="2044"/>
                </a:lnTo>
                <a:lnTo>
                  <a:pt x="322" y="2048"/>
                </a:lnTo>
                <a:lnTo>
                  <a:pt x="323" y="2057"/>
                </a:lnTo>
                <a:lnTo>
                  <a:pt x="326" y="2084"/>
                </a:lnTo>
                <a:lnTo>
                  <a:pt x="350" y="2097"/>
                </a:lnTo>
                <a:lnTo>
                  <a:pt x="357" y="2100"/>
                </a:lnTo>
                <a:lnTo>
                  <a:pt x="368" y="2097"/>
                </a:lnTo>
                <a:lnTo>
                  <a:pt x="374" y="2094"/>
                </a:lnTo>
                <a:lnTo>
                  <a:pt x="388" y="2080"/>
                </a:lnTo>
                <a:lnTo>
                  <a:pt x="396" y="2077"/>
                </a:lnTo>
                <a:lnTo>
                  <a:pt x="406" y="2077"/>
                </a:lnTo>
                <a:lnTo>
                  <a:pt x="445" y="2084"/>
                </a:lnTo>
                <a:lnTo>
                  <a:pt x="453" y="2084"/>
                </a:lnTo>
                <a:lnTo>
                  <a:pt x="457" y="2082"/>
                </a:lnTo>
                <a:lnTo>
                  <a:pt x="459" y="2078"/>
                </a:lnTo>
                <a:lnTo>
                  <a:pt x="463" y="2077"/>
                </a:lnTo>
                <a:lnTo>
                  <a:pt x="470" y="2080"/>
                </a:lnTo>
                <a:lnTo>
                  <a:pt x="475" y="2087"/>
                </a:lnTo>
                <a:lnTo>
                  <a:pt x="482" y="2092"/>
                </a:lnTo>
                <a:lnTo>
                  <a:pt x="490" y="2088"/>
                </a:lnTo>
                <a:lnTo>
                  <a:pt x="513" y="2048"/>
                </a:lnTo>
                <a:lnTo>
                  <a:pt x="518" y="2042"/>
                </a:lnTo>
                <a:lnTo>
                  <a:pt x="529" y="2043"/>
                </a:lnTo>
                <a:lnTo>
                  <a:pt x="545" y="2048"/>
                </a:lnTo>
                <a:lnTo>
                  <a:pt x="558" y="2053"/>
                </a:lnTo>
                <a:lnTo>
                  <a:pt x="563" y="2060"/>
                </a:lnTo>
                <a:lnTo>
                  <a:pt x="575" y="2076"/>
                </a:lnTo>
                <a:lnTo>
                  <a:pt x="598" y="2069"/>
                </a:lnTo>
                <a:lnTo>
                  <a:pt x="647" y="2042"/>
                </a:lnTo>
                <a:lnTo>
                  <a:pt x="666" y="2056"/>
                </a:lnTo>
                <a:lnTo>
                  <a:pt x="692" y="2059"/>
                </a:lnTo>
                <a:lnTo>
                  <a:pt x="715" y="2053"/>
                </a:lnTo>
                <a:lnTo>
                  <a:pt x="759" y="1986"/>
                </a:lnTo>
                <a:lnTo>
                  <a:pt x="772" y="1979"/>
                </a:lnTo>
                <a:lnTo>
                  <a:pt x="936" y="1944"/>
                </a:lnTo>
                <a:lnTo>
                  <a:pt x="947" y="1944"/>
                </a:lnTo>
                <a:lnTo>
                  <a:pt x="959" y="1947"/>
                </a:lnTo>
                <a:lnTo>
                  <a:pt x="997" y="1972"/>
                </a:lnTo>
                <a:lnTo>
                  <a:pt x="1006" y="1987"/>
                </a:lnTo>
                <a:lnTo>
                  <a:pt x="1017" y="2001"/>
                </a:lnTo>
                <a:lnTo>
                  <a:pt x="1038" y="2008"/>
                </a:lnTo>
                <a:lnTo>
                  <a:pt x="1076" y="1997"/>
                </a:lnTo>
                <a:lnTo>
                  <a:pt x="1115" y="1973"/>
                </a:lnTo>
                <a:lnTo>
                  <a:pt x="1193" y="1909"/>
                </a:lnTo>
                <a:lnTo>
                  <a:pt x="1272" y="1822"/>
                </a:lnTo>
                <a:lnTo>
                  <a:pt x="1283" y="1814"/>
                </a:lnTo>
                <a:lnTo>
                  <a:pt x="1293" y="1813"/>
                </a:lnTo>
                <a:lnTo>
                  <a:pt x="1304" y="1813"/>
                </a:lnTo>
                <a:lnTo>
                  <a:pt x="1317" y="1812"/>
                </a:lnTo>
                <a:lnTo>
                  <a:pt x="1408" y="1783"/>
                </a:lnTo>
                <a:lnTo>
                  <a:pt x="1451" y="1762"/>
                </a:lnTo>
                <a:lnTo>
                  <a:pt x="1531" y="1708"/>
                </a:lnTo>
                <a:lnTo>
                  <a:pt x="1827" y="1580"/>
                </a:lnTo>
                <a:lnTo>
                  <a:pt x="1887" y="1571"/>
                </a:lnTo>
                <a:lnTo>
                  <a:pt x="1896" y="1563"/>
                </a:lnTo>
                <a:lnTo>
                  <a:pt x="1946" y="1523"/>
                </a:lnTo>
                <a:lnTo>
                  <a:pt x="1974" y="1507"/>
                </a:lnTo>
                <a:lnTo>
                  <a:pt x="1991" y="1499"/>
                </a:lnTo>
                <a:lnTo>
                  <a:pt x="2005" y="1496"/>
                </a:lnTo>
                <a:lnTo>
                  <a:pt x="2017" y="1491"/>
                </a:lnTo>
                <a:lnTo>
                  <a:pt x="2045" y="1465"/>
                </a:lnTo>
                <a:lnTo>
                  <a:pt x="2057" y="1455"/>
                </a:lnTo>
                <a:lnTo>
                  <a:pt x="2079" y="1424"/>
                </a:lnTo>
                <a:lnTo>
                  <a:pt x="2147" y="1263"/>
                </a:lnTo>
                <a:lnTo>
                  <a:pt x="2163" y="1244"/>
                </a:lnTo>
                <a:lnTo>
                  <a:pt x="2204" y="1233"/>
                </a:lnTo>
                <a:lnTo>
                  <a:pt x="2220" y="1224"/>
                </a:lnTo>
                <a:lnTo>
                  <a:pt x="2400" y="1068"/>
                </a:lnTo>
                <a:lnTo>
                  <a:pt x="2416" y="1061"/>
                </a:lnTo>
                <a:lnTo>
                  <a:pt x="2425" y="1052"/>
                </a:lnTo>
                <a:lnTo>
                  <a:pt x="2429" y="1003"/>
                </a:lnTo>
                <a:lnTo>
                  <a:pt x="2434" y="985"/>
                </a:lnTo>
                <a:lnTo>
                  <a:pt x="2451" y="969"/>
                </a:lnTo>
                <a:lnTo>
                  <a:pt x="2495" y="951"/>
                </a:lnTo>
                <a:lnTo>
                  <a:pt x="2514" y="939"/>
                </a:lnTo>
                <a:lnTo>
                  <a:pt x="2535" y="924"/>
                </a:lnTo>
                <a:lnTo>
                  <a:pt x="2602" y="886"/>
                </a:lnTo>
                <a:lnTo>
                  <a:pt x="2668" y="838"/>
                </a:lnTo>
                <a:lnTo>
                  <a:pt x="2688" y="830"/>
                </a:lnTo>
                <a:lnTo>
                  <a:pt x="2712" y="826"/>
                </a:lnTo>
                <a:lnTo>
                  <a:pt x="2775" y="802"/>
                </a:lnTo>
                <a:lnTo>
                  <a:pt x="2814" y="795"/>
                </a:lnTo>
                <a:lnTo>
                  <a:pt x="2894" y="790"/>
                </a:lnTo>
                <a:lnTo>
                  <a:pt x="2937" y="781"/>
                </a:lnTo>
                <a:lnTo>
                  <a:pt x="2966" y="769"/>
                </a:lnTo>
                <a:lnTo>
                  <a:pt x="3000" y="747"/>
                </a:lnTo>
                <a:lnTo>
                  <a:pt x="3032" y="723"/>
                </a:lnTo>
                <a:lnTo>
                  <a:pt x="3055" y="698"/>
                </a:lnTo>
                <a:lnTo>
                  <a:pt x="3090" y="645"/>
                </a:lnTo>
                <a:lnTo>
                  <a:pt x="3096" y="630"/>
                </a:lnTo>
                <a:lnTo>
                  <a:pt x="3139" y="586"/>
                </a:lnTo>
                <a:lnTo>
                  <a:pt x="3156" y="555"/>
                </a:lnTo>
                <a:lnTo>
                  <a:pt x="3228" y="389"/>
                </a:lnTo>
                <a:lnTo>
                  <a:pt x="3251" y="355"/>
                </a:lnTo>
                <a:lnTo>
                  <a:pt x="3272" y="333"/>
                </a:lnTo>
                <a:lnTo>
                  <a:pt x="3238" y="31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57"/>
          <p:cNvSpPr>
            <a:spLocks/>
          </p:cNvSpPr>
          <p:nvPr/>
        </p:nvSpPr>
        <p:spPr bwMode="auto">
          <a:xfrm>
            <a:off x="10936258" y="5900999"/>
            <a:ext cx="2843870" cy="2079443"/>
          </a:xfrm>
          <a:custGeom>
            <a:avLst/>
            <a:gdLst>
              <a:gd name="T0" fmla="*/ 4895 w 5066"/>
              <a:gd name="T1" fmla="*/ 2815 h 3705"/>
              <a:gd name="T2" fmla="*/ 4658 w 5066"/>
              <a:gd name="T3" fmla="*/ 2694 h 3705"/>
              <a:gd name="T4" fmla="*/ 4532 w 5066"/>
              <a:gd name="T5" fmla="*/ 2645 h 3705"/>
              <a:gd name="T6" fmla="*/ 4440 w 5066"/>
              <a:gd name="T7" fmla="*/ 2487 h 3705"/>
              <a:gd name="T8" fmla="*/ 4397 w 5066"/>
              <a:gd name="T9" fmla="*/ 2432 h 3705"/>
              <a:gd name="T10" fmla="*/ 4283 w 5066"/>
              <a:gd name="T11" fmla="*/ 2310 h 3705"/>
              <a:gd name="T12" fmla="*/ 4107 w 5066"/>
              <a:gd name="T13" fmla="*/ 2208 h 3705"/>
              <a:gd name="T14" fmla="*/ 4050 w 5066"/>
              <a:gd name="T15" fmla="*/ 2107 h 3705"/>
              <a:gd name="T16" fmla="*/ 3977 w 5066"/>
              <a:gd name="T17" fmla="*/ 2050 h 3705"/>
              <a:gd name="T18" fmla="*/ 3880 w 5066"/>
              <a:gd name="T19" fmla="*/ 1895 h 3705"/>
              <a:gd name="T20" fmla="*/ 3623 w 5066"/>
              <a:gd name="T21" fmla="*/ 1788 h 3705"/>
              <a:gd name="T22" fmla="*/ 3532 w 5066"/>
              <a:gd name="T23" fmla="*/ 1798 h 3705"/>
              <a:gd name="T24" fmla="*/ 3474 w 5066"/>
              <a:gd name="T25" fmla="*/ 1872 h 3705"/>
              <a:gd name="T26" fmla="*/ 3404 w 5066"/>
              <a:gd name="T27" fmla="*/ 1977 h 3705"/>
              <a:gd name="T28" fmla="*/ 3273 w 5066"/>
              <a:gd name="T29" fmla="*/ 2066 h 3705"/>
              <a:gd name="T30" fmla="*/ 3105 w 5066"/>
              <a:gd name="T31" fmla="*/ 1959 h 3705"/>
              <a:gd name="T32" fmla="*/ 2896 w 5066"/>
              <a:gd name="T33" fmla="*/ 1664 h 3705"/>
              <a:gd name="T34" fmla="*/ 2670 w 5066"/>
              <a:gd name="T35" fmla="*/ 1353 h 3705"/>
              <a:gd name="T36" fmla="*/ 1721 w 5066"/>
              <a:gd name="T37" fmla="*/ 1008 h 3705"/>
              <a:gd name="T38" fmla="*/ 1785 w 5066"/>
              <a:gd name="T39" fmla="*/ 784 h 3705"/>
              <a:gd name="T40" fmla="*/ 1676 w 5066"/>
              <a:gd name="T41" fmla="*/ 496 h 3705"/>
              <a:gd name="T42" fmla="*/ 1626 w 5066"/>
              <a:gd name="T43" fmla="*/ 68 h 3705"/>
              <a:gd name="T44" fmla="*/ 1384 w 5066"/>
              <a:gd name="T45" fmla="*/ 24 h 3705"/>
              <a:gd name="T46" fmla="*/ 1317 w 5066"/>
              <a:gd name="T47" fmla="*/ 272 h 3705"/>
              <a:gd name="T48" fmla="*/ 1109 w 5066"/>
              <a:gd name="T49" fmla="*/ 413 h 3705"/>
              <a:gd name="T50" fmla="*/ 961 w 5066"/>
              <a:gd name="T51" fmla="*/ 666 h 3705"/>
              <a:gd name="T52" fmla="*/ 564 w 5066"/>
              <a:gd name="T53" fmla="*/ 1175 h 3705"/>
              <a:gd name="T54" fmla="*/ 343 w 5066"/>
              <a:gd name="T55" fmla="*/ 1405 h 3705"/>
              <a:gd name="T56" fmla="*/ 71 w 5066"/>
              <a:gd name="T57" fmla="*/ 1515 h 3705"/>
              <a:gd name="T58" fmla="*/ 13 w 5066"/>
              <a:gd name="T59" fmla="*/ 1824 h 3705"/>
              <a:gd name="T60" fmla="*/ 268 w 5066"/>
              <a:gd name="T61" fmla="*/ 1945 h 3705"/>
              <a:gd name="T62" fmla="*/ 393 w 5066"/>
              <a:gd name="T63" fmla="*/ 2011 h 3705"/>
              <a:gd name="T64" fmla="*/ 594 w 5066"/>
              <a:gd name="T65" fmla="*/ 2143 h 3705"/>
              <a:gd name="T66" fmla="*/ 1016 w 5066"/>
              <a:gd name="T67" fmla="*/ 2246 h 3705"/>
              <a:gd name="T68" fmla="*/ 1098 w 5066"/>
              <a:gd name="T69" fmla="*/ 2359 h 3705"/>
              <a:gd name="T70" fmla="*/ 1187 w 5066"/>
              <a:gd name="T71" fmla="*/ 2502 h 3705"/>
              <a:gd name="T72" fmla="*/ 1266 w 5066"/>
              <a:gd name="T73" fmla="*/ 2526 h 3705"/>
              <a:gd name="T74" fmla="*/ 1359 w 5066"/>
              <a:gd name="T75" fmla="*/ 2731 h 3705"/>
              <a:gd name="T76" fmla="*/ 1634 w 5066"/>
              <a:gd name="T77" fmla="*/ 2920 h 3705"/>
              <a:gd name="T78" fmla="*/ 1642 w 5066"/>
              <a:gd name="T79" fmla="*/ 3000 h 3705"/>
              <a:gd name="T80" fmla="*/ 1702 w 5066"/>
              <a:gd name="T81" fmla="*/ 3066 h 3705"/>
              <a:gd name="T82" fmla="*/ 1790 w 5066"/>
              <a:gd name="T83" fmla="*/ 3129 h 3705"/>
              <a:gd name="T84" fmla="*/ 1902 w 5066"/>
              <a:gd name="T85" fmla="*/ 3091 h 3705"/>
              <a:gd name="T86" fmla="*/ 2042 w 5066"/>
              <a:gd name="T87" fmla="*/ 3151 h 3705"/>
              <a:gd name="T88" fmla="*/ 2094 w 5066"/>
              <a:gd name="T89" fmla="*/ 3239 h 3705"/>
              <a:gd name="T90" fmla="*/ 2156 w 5066"/>
              <a:gd name="T91" fmla="*/ 3243 h 3705"/>
              <a:gd name="T92" fmla="*/ 2328 w 5066"/>
              <a:gd name="T93" fmla="*/ 3348 h 3705"/>
              <a:gd name="T94" fmla="*/ 2616 w 5066"/>
              <a:gd name="T95" fmla="*/ 3401 h 3705"/>
              <a:gd name="T96" fmla="*/ 2703 w 5066"/>
              <a:gd name="T97" fmla="*/ 3444 h 3705"/>
              <a:gd name="T98" fmla="*/ 2740 w 5066"/>
              <a:gd name="T99" fmla="*/ 3475 h 3705"/>
              <a:gd name="T100" fmla="*/ 2961 w 5066"/>
              <a:gd name="T101" fmla="*/ 3548 h 3705"/>
              <a:gd name="T102" fmla="*/ 3148 w 5066"/>
              <a:gd name="T103" fmla="*/ 3622 h 3705"/>
              <a:gd name="T104" fmla="*/ 3545 w 5066"/>
              <a:gd name="T105" fmla="*/ 3606 h 3705"/>
              <a:gd name="T106" fmla="*/ 3827 w 5066"/>
              <a:gd name="T107" fmla="*/ 3689 h 3705"/>
              <a:gd name="T108" fmla="*/ 4090 w 5066"/>
              <a:gd name="T109" fmla="*/ 3639 h 3705"/>
              <a:gd name="T110" fmla="*/ 4157 w 5066"/>
              <a:gd name="T111" fmla="*/ 3455 h 3705"/>
              <a:gd name="T112" fmla="*/ 4394 w 5066"/>
              <a:gd name="T113" fmla="*/ 3256 h 3705"/>
              <a:gd name="T114" fmla="*/ 4756 w 5066"/>
              <a:gd name="T115" fmla="*/ 3051 h 3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66" h="3705">
                <a:moveTo>
                  <a:pt x="5034" y="2842"/>
                </a:moveTo>
                <a:lnTo>
                  <a:pt x="4999" y="2829"/>
                </a:lnTo>
                <a:lnTo>
                  <a:pt x="4975" y="2815"/>
                </a:lnTo>
                <a:lnTo>
                  <a:pt x="4964" y="2811"/>
                </a:lnTo>
                <a:lnTo>
                  <a:pt x="4933" y="2820"/>
                </a:lnTo>
                <a:lnTo>
                  <a:pt x="4921" y="2821"/>
                </a:lnTo>
                <a:lnTo>
                  <a:pt x="4912" y="2820"/>
                </a:lnTo>
                <a:lnTo>
                  <a:pt x="4895" y="2815"/>
                </a:lnTo>
                <a:lnTo>
                  <a:pt x="4885" y="2813"/>
                </a:lnTo>
                <a:lnTo>
                  <a:pt x="4868" y="2819"/>
                </a:lnTo>
                <a:lnTo>
                  <a:pt x="4857" y="2825"/>
                </a:lnTo>
                <a:lnTo>
                  <a:pt x="4846" y="2826"/>
                </a:lnTo>
                <a:lnTo>
                  <a:pt x="4794" y="2792"/>
                </a:lnTo>
                <a:lnTo>
                  <a:pt x="4692" y="2743"/>
                </a:lnTo>
                <a:lnTo>
                  <a:pt x="4680" y="2730"/>
                </a:lnTo>
                <a:lnTo>
                  <a:pt x="4658" y="2694"/>
                </a:lnTo>
                <a:lnTo>
                  <a:pt x="4647" y="2685"/>
                </a:lnTo>
                <a:lnTo>
                  <a:pt x="4623" y="2677"/>
                </a:lnTo>
                <a:lnTo>
                  <a:pt x="4611" y="2662"/>
                </a:lnTo>
                <a:lnTo>
                  <a:pt x="4604" y="2644"/>
                </a:lnTo>
                <a:lnTo>
                  <a:pt x="4593" y="2627"/>
                </a:lnTo>
                <a:lnTo>
                  <a:pt x="4577" y="2624"/>
                </a:lnTo>
                <a:lnTo>
                  <a:pt x="4546" y="2645"/>
                </a:lnTo>
                <a:lnTo>
                  <a:pt x="4532" y="2645"/>
                </a:lnTo>
                <a:lnTo>
                  <a:pt x="4526" y="2632"/>
                </a:lnTo>
                <a:lnTo>
                  <a:pt x="4529" y="2615"/>
                </a:lnTo>
                <a:lnTo>
                  <a:pt x="4534" y="2596"/>
                </a:lnTo>
                <a:lnTo>
                  <a:pt x="4535" y="2582"/>
                </a:lnTo>
                <a:lnTo>
                  <a:pt x="4513" y="2563"/>
                </a:lnTo>
                <a:lnTo>
                  <a:pt x="4473" y="2538"/>
                </a:lnTo>
                <a:lnTo>
                  <a:pt x="4440" y="2511"/>
                </a:lnTo>
                <a:lnTo>
                  <a:pt x="4440" y="2487"/>
                </a:lnTo>
                <a:lnTo>
                  <a:pt x="4449" y="2473"/>
                </a:lnTo>
                <a:lnTo>
                  <a:pt x="4450" y="2458"/>
                </a:lnTo>
                <a:lnTo>
                  <a:pt x="4443" y="2442"/>
                </a:lnTo>
                <a:lnTo>
                  <a:pt x="4433" y="2427"/>
                </a:lnTo>
                <a:lnTo>
                  <a:pt x="4415" y="2416"/>
                </a:lnTo>
                <a:lnTo>
                  <a:pt x="4408" y="2420"/>
                </a:lnTo>
                <a:lnTo>
                  <a:pt x="4404" y="2429"/>
                </a:lnTo>
                <a:lnTo>
                  <a:pt x="4397" y="2432"/>
                </a:lnTo>
                <a:lnTo>
                  <a:pt x="4380" y="2420"/>
                </a:lnTo>
                <a:lnTo>
                  <a:pt x="4373" y="2402"/>
                </a:lnTo>
                <a:lnTo>
                  <a:pt x="4367" y="2362"/>
                </a:lnTo>
                <a:lnTo>
                  <a:pt x="4355" y="2339"/>
                </a:lnTo>
                <a:lnTo>
                  <a:pt x="4338" y="2331"/>
                </a:lnTo>
                <a:lnTo>
                  <a:pt x="4295" y="2325"/>
                </a:lnTo>
                <a:lnTo>
                  <a:pt x="4288" y="2320"/>
                </a:lnTo>
                <a:lnTo>
                  <a:pt x="4283" y="2310"/>
                </a:lnTo>
                <a:lnTo>
                  <a:pt x="4281" y="2298"/>
                </a:lnTo>
                <a:lnTo>
                  <a:pt x="4275" y="2289"/>
                </a:lnTo>
                <a:lnTo>
                  <a:pt x="4267" y="2284"/>
                </a:lnTo>
                <a:lnTo>
                  <a:pt x="4220" y="2265"/>
                </a:lnTo>
                <a:lnTo>
                  <a:pt x="4202" y="2261"/>
                </a:lnTo>
                <a:lnTo>
                  <a:pt x="4133" y="2256"/>
                </a:lnTo>
                <a:lnTo>
                  <a:pt x="4125" y="2249"/>
                </a:lnTo>
                <a:lnTo>
                  <a:pt x="4107" y="2208"/>
                </a:lnTo>
                <a:lnTo>
                  <a:pt x="4097" y="2199"/>
                </a:lnTo>
                <a:lnTo>
                  <a:pt x="4068" y="2189"/>
                </a:lnTo>
                <a:lnTo>
                  <a:pt x="4058" y="2178"/>
                </a:lnTo>
                <a:lnTo>
                  <a:pt x="4059" y="2162"/>
                </a:lnTo>
                <a:lnTo>
                  <a:pt x="4064" y="2143"/>
                </a:lnTo>
                <a:lnTo>
                  <a:pt x="4065" y="2128"/>
                </a:lnTo>
                <a:lnTo>
                  <a:pt x="4057" y="2107"/>
                </a:lnTo>
                <a:lnTo>
                  <a:pt x="4050" y="2107"/>
                </a:lnTo>
                <a:lnTo>
                  <a:pt x="4042" y="2115"/>
                </a:lnTo>
                <a:lnTo>
                  <a:pt x="4032" y="2119"/>
                </a:lnTo>
                <a:lnTo>
                  <a:pt x="4022" y="2114"/>
                </a:lnTo>
                <a:lnTo>
                  <a:pt x="4018" y="2107"/>
                </a:lnTo>
                <a:lnTo>
                  <a:pt x="4014" y="2076"/>
                </a:lnTo>
                <a:lnTo>
                  <a:pt x="4006" y="2056"/>
                </a:lnTo>
                <a:lnTo>
                  <a:pt x="3993" y="2051"/>
                </a:lnTo>
                <a:lnTo>
                  <a:pt x="3977" y="2050"/>
                </a:lnTo>
                <a:lnTo>
                  <a:pt x="3966" y="2042"/>
                </a:lnTo>
                <a:lnTo>
                  <a:pt x="3960" y="2028"/>
                </a:lnTo>
                <a:lnTo>
                  <a:pt x="3957" y="2012"/>
                </a:lnTo>
                <a:lnTo>
                  <a:pt x="3954" y="1981"/>
                </a:lnTo>
                <a:lnTo>
                  <a:pt x="3950" y="1962"/>
                </a:lnTo>
                <a:lnTo>
                  <a:pt x="3940" y="1945"/>
                </a:lnTo>
                <a:lnTo>
                  <a:pt x="3892" y="1902"/>
                </a:lnTo>
                <a:lnTo>
                  <a:pt x="3880" y="1895"/>
                </a:lnTo>
                <a:lnTo>
                  <a:pt x="3846" y="1890"/>
                </a:lnTo>
                <a:lnTo>
                  <a:pt x="3821" y="1883"/>
                </a:lnTo>
                <a:lnTo>
                  <a:pt x="3737" y="1829"/>
                </a:lnTo>
                <a:lnTo>
                  <a:pt x="3708" y="1803"/>
                </a:lnTo>
                <a:lnTo>
                  <a:pt x="3692" y="1793"/>
                </a:lnTo>
                <a:lnTo>
                  <a:pt x="3659" y="1781"/>
                </a:lnTo>
                <a:lnTo>
                  <a:pt x="3647" y="1783"/>
                </a:lnTo>
                <a:lnTo>
                  <a:pt x="3623" y="1788"/>
                </a:lnTo>
                <a:lnTo>
                  <a:pt x="3622" y="1798"/>
                </a:lnTo>
                <a:lnTo>
                  <a:pt x="3601" y="1832"/>
                </a:lnTo>
                <a:lnTo>
                  <a:pt x="3586" y="1819"/>
                </a:lnTo>
                <a:lnTo>
                  <a:pt x="3571" y="1801"/>
                </a:lnTo>
                <a:lnTo>
                  <a:pt x="3556" y="1791"/>
                </a:lnTo>
                <a:lnTo>
                  <a:pt x="3542" y="1786"/>
                </a:lnTo>
                <a:lnTo>
                  <a:pt x="3535" y="1790"/>
                </a:lnTo>
                <a:lnTo>
                  <a:pt x="3532" y="1798"/>
                </a:lnTo>
                <a:lnTo>
                  <a:pt x="3527" y="1802"/>
                </a:lnTo>
                <a:lnTo>
                  <a:pt x="3518" y="1806"/>
                </a:lnTo>
                <a:lnTo>
                  <a:pt x="3509" y="1807"/>
                </a:lnTo>
                <a:lnTo>
                  <a:pt x="3501" y="1811"/>
                </a:lnTo>
                <a:lnTo>
                  <a:pt x="3489" y="1828"/>
                </a:lnTo>
                <a:lnTo>
                  <a:pt x="3486" y="1837"/>
                </a:lnTo>
                <a:lnTo>
                  <a:pt x="3482" y="1854"/>
                </a:lnTo>
                <a:lnTo>
                  <a:pt x="3474" y="1872"/>
                </a:lnTo>
                <a:lnTo>
                  <a:pt x="3472" y="1884"/>
                </a:lnTo>
                <a:lnTo>
                  <a:pt x="3476" y="1903"/>
                </a:lnTo>
                <a:lnTo>
                  <a:pt x="3475" y="1914"/>
                </a:lnTo>
                <a:lnTo>
                  <a:pt x="3472" y="1929"/>
                </a:lnTo>
                <a:lnTo>
                  <a:pt x="3466" y="1941"/>
                </a:lnTo>
                <a:lnTo>
                  <a:pt x="3452" y="1949"/>
                </a:lnTo>
                <a:lnTo>
                  <a:pt x="3420" y="1963"/>
                </a:lnTo>
                <a:lnTo>
                  <a:pt x="3404" y="1977"/>
                </a:lnTo>
                <a:lnTo>
                  <a:pt x="3384" y="2000"/>
                </a:lnTo>
                <a:lnTo>
                  <a:pt x="3361" y="2018"/>
                </a:lnTo>
                <a:lnTo>
                  <a:pt x="3345" y="2042"/>
                </a:lnTo>
                <a:lnTo>
                  <a:pt x="3336" y="2049"/>
                </a:lnTo>
                <a:lnTo>
                  <a:pt x="3323" y="2058"/>
                </a:lnTo>
                <a:lnTo>
                  <a:pt x="3308" y="2063"/>
                </a:lnTo>
                <a:lnTo>
                  <a:pt x="3293" y="2066"/>
                </a:lnTo>
                <a:lnTo>
                  <a:pt x="3273" y="2066"/>
                </a:lnTo>
                <a:lnTo>
                  <a:pt x="3219" y="2047"/>
                </a:lnTo>
                <a:lnTo>
                  <a:pt x="3196" y="2035"/>
                </a:lnTo>
                <a:lnTo>
                  <a:pt x="3178" y="2020"/>
                </a:lnTo>
                <a:lnTo>
                  <a:pt x="3167" y="2006"/>
                </a:lnTo>
                <a:lnTo>
                  <a:pt x="3161" y="1991"/>
                </a:lnTo>
                <a:lnTo>
                  <a:pt x="3155" y="1979"/>
                </a:lnTo>
                <a:lnTo>
                  <a:pt x="3142" y="1971"/>
                </a:lnTo>
                <a:lnTo>
                  <a:pt x="3105" y="1959"/>
                </a:lnTo>
                <a:lnTo>
                  <a:pt x="3078" y="1924"/>
                </a:lnTo>
                <a:lnTo>
                  <a:pt x="2975" y="1834"/>
                </a:lnTo>
                <a:lnTo>
                  <a:pt x="2924" y="1775"/>
                </a:lnTo>
                <a:lnTo>
                  <a:pt x="2920" y="1750"/>
                </a:lnTo>
                <a:lnTo>
                  <a:pt x="2920" y="1728"/>
                </a:lnTo>
                <a:lnTo>
                  <a:pt x="2917" y="1713"/>
                </a:lnTo>
                <a:lnTo>
                  <a:pt x="2906" y="1680"/>
                </a:lnTo>
                <a:lnTo>
                  <a:pt x="2896" y="1664"/>
                </a:lnTo>
                <a:lnTo>
                  <a:pt x="2881" y="1645"/>
                </a:lnTo>
                <a:lnTo>
                  <a:pt x="2865" y="1617"/>
                </a:lnTo>
                <a:lnTo>
                  <a:pt x="2851" y="1600"/>
                </a:lnTo>
                <a:lnTo>
                  <a:pt x="2800" y="1561"/>
                </a:lnTo>
                <a:lnTo>
                  <a:pt x="2783" y="1544"/>
                </a:lnTo>
                <a:lnTo>
                  <a:pt x="2680" y="1393"/>
                </a:lnTo>
                <a:lnTo>
                  <a:pt x="2678" y="1380"/>
                </a:lnTo>
                <a:lnTo>
                  <a:pt x="2670" y="1353"/>
                </a:lnTo>
                <a:lnTo>
                  <a:pt x="2585" y="1338"/>
                </a:lnTo>
                <a:lnTo>
                  <a:pt x="2489" y="1346"/>
                </a:lnTo>
                <a:lnTo>
                  <a:pt x="2451" y="1345"/>
                </a:lnTo>
                <a:lnTo>
                  <a:pt x="2423" y="1341"/>
                </a:lnTo>
                <a:lnTo>
                  <a:pt x="1818" y="1129"/>
                </a:lnTo>
                <a:lnTo>
                  <a:pt x="1779" y="1101"/>
                </a:lnTo>
                <a:lnTo>
                  <a:pt x="1744" y="1057"/>
                </a:lnTo>
                <a:lnTo>
                  <a:pt x="1721" y="1008"/>
                </a:lnTo>
                <a:lnTo>
                  <a:pt x="1711" y="961"/>
                </a:lnTo>
                <a:lnTo>
                  <a:pt x="1712" y="926"/>
                </a:lnTo>
                <a:lnTo>
                  <a:pt x="1722" y="895"/>
                </a:lnTo>
                <a:lnTo>
                  <a:pt x="1741" y="869"/>
                </a:lnTo>
                <a:lnTo>
                  <a:pt x="1764" y="844"/>
                </a:lnTo>
                <a:lnTo>
                  <a:pt x="1780" y="824"/>
                </a:lnTo>
                <a:lnTo>
                  <a:pt x="1787" y="805"/>
                </a:lnTo>
                <a:lnTo>
                  <a:pt x="1785" y="784"/>
                </a:lnTo>
                <a:lnTo>
                  <a:pt x="1775" y="763"/>
                </a:lnTo>
                <a:lnTo>
                  <a:pt x="1760" y="740"/>
                </a:lnTo>
                <a:lnTo>
                  <a:pt x="1697" y="671"/>
                </a:lnTo>
                <a:lnTo>
                  <a:pt x="1682" y="646"/>
                </a:lnTo>
                <a:lnTo>
                  <a:pt x="1671" y="616"/>
                </a:lnTo>
                <a:lnTo>
                  <a:pt x="1667" y="580"/>
                </a:lnTo>
                <a:lnTo>
                  <a:pt x="1669" y="547"/>
                </a:lnTo>
                <a:lnTo>
                  <a:pt x="1676" y="496"/>
                </a:lnTo>
                <a:lnTo>
                  <a:pt x="1732" y="272"/>
                </a:lnTo>
                <a:lnTo>
                  <a:pt x="1731" y="234"/>
                </a:lnTo>
                <a:lnTo>
                  <a:pt x="1719" y="214"/>
                </a:lnTo>
                <a:lnTo>
                  <a:pt x="1700" y="200"/>
                </a:lnTo>
                <a:lnTo>
                  <a:pt x="1679" y="181"/>
                </a:lnTo>
                <a:lnTo>
                  <a:pt x="1665" y="159"/>
                </a:lnTo>
                <a:lnTo>
                  <a:pt x="1635" y="83"/>
                </a:lnTo>
                <a:lnTo>
                  <a:pt x="1626" y="68"/>
                </a:lnTo>
                <a:lnTo>
                  <a:pt x="1614" y="56"/>
                </a:lnTo>
                <a:lnTo>
                  <a:pt x="1596" y="45"/>
                </a:lnTo>
                <a:lnTo>
                  <a:pt x="1574" y="40"/>
                </a:lnTo>
                <a:lnTo>
                  <a:pt x="1527" y="33"/>
                </a:lnTo>
                <a:lnTo>
                  <a:pt x="1425" y="0"/>
                </a:lnTo>
                <a:lnTo>
                  <a:pt x="1408" y="5"/>
                </a:lnTo>
                <a:lnTo>
                  <a:pt x="1399" y="9"/>
                </a:lnTo>
                <a:lnTo>
                  <a:pt x="1384" y="24"/>
                </a:lnTo>
                <a:lnTo>
                  <a:pt x="1344" y="60"/>
                </a:lnTo>
                <a:lnTo>
                  <a:pt x="1300" y="118"/>
                </a:lnTo>
                <a:lnTo>
                  <a:pt x="1279" y="155"/>
                </a:lnTo>
                <a:lnTo>
                  <a:pt x="1267" y="187"/>
                </a:lnTo>
                <a:lnTo>
                  <a:pt x="1261" y="206"/>
                </a:lnTo>
                <a:lnTo>
                  <a:pt x="1270" y="231"/>
                </a:lnTo>
                <a:lnTo>
                  <a:pt x="1294" y="247"/>
                </a:lnTo>
                <a:lnTo>
                  <a:pt x="1317" y="272"/>
                </a:lnTo>
                <a:lnTo>
                  <a:pt x="1325" y="302"/>
                </a:lnTo>
                <a:lnTo>
                  <a:pt x="1318" y="319"/>
                </a:lnTo>
                <a:lnTo>
                  <a:pt x="1283" y="359"/>
                </a:lnTo>
                <a:lnTo>
                  <a:pt x="1196" y="425"/>
                </a:lnTo>
                <a:lnTo>
                  <a:pt x="1162" y="435"/>
                </a:lnTo>
                <a:lnTo>
                  <a:pt x="1151" y="432"/>
                </a:lnTo>
                <a:lnTo>
                  <a:pt x="1121" y="415"/>
                </a:lnTo>
                <a:lnTo>
                  <a:pt x="1109" y="413"/>
                </a:lnTo>
                <a:lnTo>
                  <a:pt x="1098" y="415"/>
                </a:lnTo>
                <a:lnTo>
                  <a:pt x="1085" y="429"/>
                </a:lnTo>
                <a:lnTo>
                  <a:pt x="1070" y="451"/>
                </a:lnTo>
                <a:lnTo>
                  <a:pt x="1038" y="566"/>
                </a:lnTo>
                <a:lnTo>
                  <a:pt x="1023" y="596"/>
                </a:lnTo>
                <a:lnTo>
                  <a:pt x="1009" y="618"/>
                </a:lnTo>
                <a:lnTo>
                  <a:pt x="971" y="660"/>
                </a:lnTo>
                <a:lnTo>
                  <a:pt x="961" y="666"/>
                </a:lnTo>
                <a:lnTo>
                  <a:pt x="913" y="700"/>
                </a:lnTo>
                <a:lnTo>
                  <a:pt x="892" y="718"/>
                </a:lnTo>
                <a:lnTo>
                  <a:pt x="868" y="760"/>
                </a:lnTo>
                <a:lnTo>
                  <a:pt x="837" y="813"/>
                </a:lnTo>
                <a:lnTo>
                  <a:pt x="760" y="936"/>
                </a:lnTo>
                <a:lnTo>
                  <a:pt x="683" y="1006"/>
                </a:lnTo>
                <a:lnTo>
                  <a:pt x="614" y="1106"/>
                </a:lnTo>
                <a:lnTo>
                  <a:pt x="564" y="1175"/>
                </a:lnTo>
                <a:lnTo>
                  <a:pt x="498" y="1247"/>
                </a:lnTo>
                <a:lnTo>
                  <a:pt x="479" y="1270"/>
                </a:lnTo>
                <a:lnTo>
                  <a:pt x="464" y="1295"/>
                </a:lnTo>
                <a:lnTo>
                  <a:pt x="449" y="1309"/>
                </a:lnTo>
                <a:lnTo>
                  <a:pt x="396" y="1347"/>
                </a:lnTo>
                <a:lnTo>
                  <a:pt x="378" y="1366"/>
                </a:lnTo>
                <a:lnTo>
                  <a:pt x="361" y="1387"/>
                </a:lnTo>
                <a:lnTo>
                  <a:pt x="343" y="1405"/>
                </a:lnTo>
                <a:lnTo>
                  <a:pt x="322" y="1414"/>
                </a:lnTo>
                <a:lnTo>
                  <a:pt x="296" y="1418"/>
                </a:lnTo>
                <a:lnTo>
                  <a:pt x="271" y="1415"/>
                </a:lnTo>
                <a:lnTo>
                  <a:pt x="219" y="1413"/>
                </a:lnTo>
                <a:lnTo>
                  <a:pt x="154" y="1402"/>
                </a:lnTo>
                <a:lnTo>
                  <a:pt x="135" y="1415"/>
                </a:lnTo>
                <a:lnTo>
                  <a:pt x="117" y="1443"/>
                </a:lnTo>
                <a:lnTo>
                  <a:pt x="71" y="1515"/>
                </a:lnTo>
                <a:lnTo>
                  <a:pt x="47" y="1565"/>
                </a:lnTo>
                <a:lnTo>
                  <a:pt x="41" y="1600"/>
                </a:lnTo>
                <a:lnTo>
                  <a:pt x="35" y="1616"/>
                </a:lnTo>
                <a:lnTo>
                  <a:pt x="15" y="1642"/>
                </a:lnTo>
                <a:lnTo>
                  <a:pt x="12" y="1655"/>
                </a:lnTo>
                <a:lnTo>
                  <a:pt x="0" y="1789"/>
                </a:lnTo>
                <a:lnTo>
                  <a:pt x="2" y="1800"/>
                </a:lnTo>
                <a:lnTo>
                  <a:pt x="13" y="1824"/>
                </a:lnTo>
                <a:lnTo>
                  <a:pt x="26" y="1838"/>
                </a:lnTo>
                <a:lnTo>
                  <a:pt x="43" y="1849"/>
                </a:lnTo>
                <a:lnTo>
                  <a:pt x="90" y="1858"/>
                </a:lnTo>
                <a:lnTo>
                  <a:pt x="130" y="1851"/>
                </a:lnTo>
                <a:lnTo>
                  <a:pt x="140" y="1853"/>
                </a:lnTo>
                <a:lnTo>
                  <a:pt x="240" y="1944"/>
                </a:lnTo>
                <a:lnTo>
                  <a:pt x="255" y="1941"/>
                </a:lnTo>
                <a:lnTo>
                  <a:pt x="268" y="1945"/>
                </a:lnTo>
                <a:lnTo>
                  <a:pt x="297" y="1956"/>
                </a:lnTo>
                <a:lnTo>
                  <a:pt x="315" y="1956"/>
                </a:lnTo>
                <a:lnTo>
                  <a:pt x="353" y="1953"/>
                </a:lnTo>
                <a:lnTo>
                  <a:pt x="371" y="1957"/>
                </a:lnTo>
                <a:lnTo>
                  <a:pt x="386" y="1968"/>
                </a:lnTo>
                <a:lnTo>
                  <a:pt x="390" y="1981"/>
                </a:lnTo>
                <a:lnTo>
                  <a:pt x="389" y="1995"/>
                </a:lnTo>
                <a:lnTo>
                  <a:pt x="393" y="2011"/>
                </a:lnTo>
                <a:lnTo>
                  <a:pt x="405" y="2035"/>
                </a:lnTo>
                <a:lnTo>
                  <a:pt x="459" y="2101"/>
                </a:lnTo>
                <a:lnTo>
                  <a:pt x="477" y="2111"/>
                </a:lnTo>
                <a:lnTo>
                  <a:pt x="518" y="2115"/>
                </a:lnTo>
                <a:lnTo>
                  <a:pt x="538" y="2125"/>
                </a:lnTo>
                <a:lnTo>
                  <a:pt x="558" y="2138"/>
                </a:lnTo>
                <a:lnTo>
                  <a:pt x="575" y="2143"/>
                </a:lnTo>
                <a:lnTo>
                  <a:pt x="594" y="2143"/>
                </a:lnTo>
                <a:lnTo>
                  <a:pt x="664" y="2138"/>
                </a:lnTo>
                <a:lnTo>
                  <a:pt x="710" y="2143"/>
                </a:lnTo>
                <a:lnTo>
                  <a:pt x="751" y="2163"/>
                </a:lnTo>
                <a:lnTo>
                  <a:pt x="813" y="2229"/>
                </a:lnTo>
                <a:lnTo>
                  <a:pt x="854" y="2244"/>
                </a:lnTo>
                <a:lnTo>
                  <a:pt x="939" y="2249"/>
                </a:lnTo>
                <a:lnTo>
                  <a:pt x="997" y="2242"/>
                </a:lnTo>
                <a:lnTo>
                  <a:pt x="1016" y="2246"/>
                </a:lnTo>
                <a:lnTo>
                  <a:pt x="1042" y="2256"/>
                </a:lnTo>
                <a:lnTo>
                  <a:pt x="1052" y="2264"/>
                </a:lnTo>
                <a:lnTo>
                  <a:pt x="1061" y="2275"/>
                </a:lnTo>
                <a:lnTo>
                  <a:pt x="1065" y="2285"/>
                </a:lnTo>
                <a:lnTo>
                  <a:pt x="1064" y="2304"/>
                </a:lnTo>
                <a:lnTo>
                  <a:pt x="1065" y="2314"/>
                </a:lnTo>
                <a:lnTo>
                  <a:pt x="1074" y="2331"/>
                </a:lnTo>
                <a:lnTo>
                  <a:pt x="1098" y="2359"/>
                </a:lnTo>
                <a:lnTo>
                  <a:pt x="1104" y="2376"/>
                </a:lnTo>
                <a:lnTo>
                  <a:pt x="1104" y="2393"/>
                </a:lnTo>
                <a:lnTo>
                  <a:pt x="1098" y="2427"/>
                </a:lnTo>
                <a:lnTo>
                  <a:pt x="1101" y="2445"/>
                </a:lnTo>
                <a:lnTo>
                  <a:pt x="1115" y="2479"/>
                </a:lnTo>
                <a:lnTo>
                  <a:pt x="1130" y="2502"/>
                </a:lnTo>
                <a:lnTo>
                  <a:pt x="1153" y="2509"/>
                </a:lnTo>
                <a:lnTo>
                  <a:pt x="1187" y="2502"/>
                </a:lnTo>
                <a:lnTo>
                  <a:pt x="1213" y="2490"/>
                </a:lnTo>
                <a:lnTo>
                  <a:pt x="1223" y="2490"/>
                </a:lnTo>
                <a:lnTo>
                  <a:pt x="1238" y="2497"/>
                </a:lnTo>
                <a:lnTo>
                  <a:pt x="1240" y="2503"/>
                </a:lnTo>
                <a:lnTo>
                  <a:pt x="1242" y="2520"/>
                </a:lnTo>
                <a:lnTo>
                  <a:pt x="1247" y="2525"/>
                </a:lnTo>
                <a:lnTo>
                  <a:pt x="1256" y="2528"/>
                </a:lnTo>
                <a:lnTo>
                  <a:pt x="1266" y="2526"/>
                </a:lnTo>
                <a:lnTo>
                  <a:pt x="1285" y="2521"/>
                </a:lnTo>
                <a:lnTo>
                  <a:pt x="1325" y="2528"/>
                </a:lnTo>
                <a:lnTo>
                  <a:pt x="1336" y="2556"/>
                </a:lnTo>
                <a:lnTo>
                  <a:pt x="1329" y="2625"/>
                </a:lnTo>
                <a:lnTo>
                  <a:pt x="1331" y="2639"/>
                </a:lnTo>
                <a:lnTo>
                  <a:pt x="1346" y="2686"/>
                </a:lnTo>
                <a:lnTo>
                  <a:pt x="1351" y="2720"/>
                </a:lnTo>
                <a:lnTo>
                  <a:pt x="1359" y="2731"/>
                </a:lnTo>
                <a:lnTo>
                  <a:pt x="1403" y="2746"/>
                </a:lnTo>
                <a:lnTo>
                  <a:pt x="1468" y="2781"/>
                </a:lnTo>
                <a:lnTo>
                  <a:pt x="1582" y="2803"/>
                </a:lnTo>
                <a:lnTo>
                  <a:pt x="1618" y="2822"/>
                </a:lnTo>
                <a:lnTo>
                  <a:pt x="1643" y="2853"/>
                </a:lnTo>
                <a:lnTo>
                  <a:pt x="1650" y="2895"/>
                </a:lnTo>
                <a:lnTo>
                  <a:pt x="1643" y="2907"/>
                </a:lnTo>
                <a:lnTo>
                  <a:pt x="1634" y="2920"/>
                </a:lnTo>
                <a:lnTo>
                  <a:pt x="1631" y="2931"/>
                </a:lnTo>
                <a:lnTo>
                  <a:pt x="1644" y="2940"/>
                </a:lnTo>
                <a:lnTo>
                  <a:pt x="1665" y="2947"/>
                </a:lnTo>
                <a:lnTo>
                  <a:pt x="1668" y="2952"/>
                </a:lnTo>
                <a:lnTo>
                  <a:pt x="1663" y="2960"/>
                </a:lnTo>
                <a:lnTo>
                  <a:pt x="1650" y="2986"/>
                </a:lnTo>
                <a:lnTo>
                  <a:pt x="1643" y="2993"/>
                </a:lnTo>
                <a:lnTo>
                  <a:pt x="1642" y="3000"/>
                </a:lnTo>
                <a:lnTo>
                  <a:pt x="1653" y="3021"/>
                </a:lnTo>
                <a:lnTo>
                  <a:pt x="1656" y="3030"/>
                </a:lnTo>
                <a:lnTo>
                  <a:pt x="1659" y="3047"/>
                </a:lnTo>
                <a:lnTo>
                  <a:pt x="1662" y="3062"/>
                </a:lnTo>
                <a:lnTo>
                  <a:pt x="1669" y="3065"/>
                </a:lnTo>
                <a:lnTo>
                  <a:pt x="1678" y="3064"/>
                </a:lnTo>
                <a:lnTo>
                  <a:pt x="1694" y="3068"/>
                </a:lnTo>
                <a:lnTo>
                  <a:pt x="1702" y="3066"/>
                </a:lnTo>
                <a:lnTo>
                  <a:pt x="1710" y="3068"/>
                </a:lnTo>
                <a:lnTo>
                  <a:pt x="1718" y="3071"/>
                </a:lnTo>
                <a:lnTo>
                  <a:pt x="1723" y="3079"/>
                </a:lnTo>
                <a:lnTo>
                  <a:pt x="1730" y="3101"/>
                </a:lnTo>
                <a:lnTo>
                  <a:pt x="1736" y="3110"/>
                </a:lnTo>
                <a:lnTo>
                  <a:pt x="1749" y="3120"/>
                </a:lnTo>
                <a:lnTo>
                  <a:pt x="1770" y="3125"/>
                </a:lnTo>
                <a:lnTo>
                  <a:pt x="1790" y="3129"/>
                </a:lnTo>
                <a:lnTo>
                  <a:pt x="1807" y="3126"/>
                </a:lnTo>
                <a:lnTo>
                  <a:pt x="1825" y="3122"/>
                </a:lnTo>
                <a:lnTo>
                  <a:pt x="1834" y="3125"/>
                </a:lnTo>
                <a:lnTo>
                  <a:pt x="1843" y="3132"/>
                </a:lnTo>
                <a:lnTo>
                  <a:pt x="1860" y="3135"/>
                </a:lnTo>
                <a:lnTo>
                  <a:pt x="1875" y="3127"/>
                </a:lnTo>
                <a:lnTo>
                  <a:pt x="1885" y="3097"/>
                </a:lnTo>
                <a:lnTo>
                  <a:pt x="1902" y="3091"/>
                </a:lnTo>
                <a:lnTo>
                  <a:pt x="1918" y="3098"/>
                </a:lnTo>
                <a:lnTo>
                  <a:pt x="1922" y="3114"/>
                </a:lnTo>
                <a:lnTo>
                  <a:pt x="1924" y="3130"/>
                </a:lnTo>
                <a:lnTo>
                  <a:pt x="1932" y="3141"/>
                </a:lnTo>
                <a:lnTo>
                  <a:pt x="1948" y="3142"/>
                </a:lnTo>
                <a:lnTo>
                  <a:pt x="1984" y="3127"/>
                </a:lnTo>
                <a:lnTo>
                  <a:pt x="2006" y="3132"/>
                </a:lnTo>
                <a:lnTo>
                  <a:pt x="2042" y="3151"/>
                </a:lnTo>
                <a:lnTo>
                  <a:pt x="2052" y="3159"/>
                </a:lnTo>
                <a:lnTo>
                  <a:pt x="2059" y="3169"/>
                </a:lnTo>
                <a:lnTo>
                  <a:pt x="2060" y="3176"/>
                </a:lnTo>
                <a:lnTo>
                  <a:pt x="2061" y="3184"/>
                </a:lnTo>
                <a:lnTo>
                  <a:pt x="2070" y="3214"/>
                </a:lnTo>
                <a:lnTo>
                  <a:pt x="2075" y="3223"/>
                </a:lnTo>
                <a:lnTo>
                  <a:pt x="2083" y="3232"/>
                </a:lnTo>
                <a:lnTo>
                  <a:pt x="2094" y="3239"/>
                </a:lnTo>
                <a:lnTo>
                  <a:pt x="2102" y="3237"/>
                </a:lnTo>
                <a:lnTo>
                  <a:pt x="2110" y="3232"/>
                </a:lnTo>
                <a:lnTo>
                  <a:pt x="2120" y="3231"/>
                </a:lnTo>
                <a:lnTo>
                  <a:pt x="2130" y="3231"/>
                </a:lnTo>
                <a:lnTo>
                  <a:pt x="2136" y="3230"/>
                </a:lnTo>
                <a:lnTo>
                  <a:pt x="2142" y="3231"/>
                </a:lnTo>
                <a:lnTo>
                  <a:pt x="2151" y="3236"/>
                </a:lnTo>
                <a:lnTo>
                  <a:pt x="2156" y="3243"/>
                </a:lnTo>
                <a:lnTo>
                  <a:pt x="2161" y="3263"/>
                </a:lnTo>
                <a:lnTo>
                  <a:pt x="2167" y="3270"/>
                </a:lnTo>
                <a:lnTo>
                  <a:pt x="2185" y="3271"/>
                </a:lnTo>
                <a:lnTo>
                  <a:pt x="2202" y="3263"/>
                </a:lnTo>
                <a:lnTo>
                  <a:pt x="2220" y="3257"/>
                </a:lnTo>
                <a:lnTo>
                  <a:pt x="2240" y="3268"/>
                </a:lnTo>
                <a:lnTo>
                  <a:pt x="2294" y="3308"/>
                </a:lnTo>
                <a:lnTo>
                  <a:pt x="2328" y="3348"/>
                </a:lnTo>
                <a:lnTo>
                  <a:pt x="2349" y="3362"/>
                </a:lnTo>
                <a:lnTo>
                  <a:pt x="2398" y="3383"/>
                </a:lnTo>
                <a:lnTo>
                  <a:pt x="2476" y="3406"/>
                </a:lnTo>
                <a:lnTo>
                  <a:pt x="2477" y="3406"/>
                </a:lnTo>
                <a:lnTo>
                  <a:pt x="2556" y="3421"/>
                </a:lnTo>
                <a:lnTo>
                  <a:pt x="2573" y="3421"/>
                </a:lnTo>
                <a:lnTo>
                  <a:pt x="2587" y="3416"/>
                </a:lnTo>
                <a:lnTo>
                  <a:pt x="2616" y="3401"/>
                </a:lnTo>
                <a:lnTo>
                  <a:pt x="2630" y="3401"/>
                </a:lnTo>
                <a:lnTo>
                  <a:pt x="2648" y="3408"/>
                </a:lnTo>
                <a:lnTo>
                  <a:pt x="2678" y="3427"/>
                </a:lnTo>
                <a:lnTo>
                  <a:pt x="2685" y="3429"/>
                </a:lnTo>
                <a:lnTo>
                  <a:pt x="2690" y="3430"/>
                </a:lnTo>
                <a:lnTo>
                  <a:pt x="2696" y="3431"/>
                </a:lnTo>
                <a:lnTo>
                  <a:pt x="2702" y="3436"/>
                </a:lnTo>
                <a:lnTo>
                  <a:pt x="2703" y="3444"/>
                </a:lnTo>
                <a:lnTo>
                  <a:pt x="2699" y="3462"/>
                </a:lnTo>
                <a:lnTo>
                  <a:pt x="2702" y="3470"/>
                </a:lnTo>
                <a:lnTo>
                  <a:pt x="2705" y="3473"/>
                </a:lnTo>
                <a:lnTo>
                  <a:pt x="2708" y="3475"/>
                </a:lnTo>
                <a:lnTo>
                  <a:pt x="2713" y="3478"/>
                </a:lnTo>
                <a:lnTo>
                  <a:pt x="2716" y="3478"/>
                </a:lnTo>
                <a:lnTo>
                  <a:pt x="2728" y="3478"/>
                </a:lnTo>
                <a:lnTo>
                  <a:pt x="2740" y="3475"/>
                </a:lnTo>
                <a:lnTo>
                  <a:pt x="2750" y="3478"/>
                </a:lnTo>
                <a:lnTo>
                  <a:pt x="2760" y="3486"/>
                </a:lnTo>
                <a:lnTo>
                  <a:pt x="2772" y="3516"/>
                </a:lnTo>
                <a:lnTo>
                  <a:pt x="2780" y="3530"/>
                </a:lnTo>
                <a:lnTo>
                  <a:pt x="2793" y="3536"/>
                </a:lnTo>
                <a:lnTo>
                  <a:pt x="2869" y="3549"/>
                </a:lnTo>
                <a:lnTo>
                  <a:pt x="2914" y="3545"/>
                </a:lnTo>
                <a:lnTo>
                  <a:pt x="2961" y="3548"/>
                </a:lnTo>
                <a:lnTo>
                  <a:pt x="2983" y="3543"/>
                </a:lnTo>
                <a:lnTo>
                  <a:pt x="3001" y="3534"/>
                </a:lnTo>
                <a:lnTo>
                  <a:pt x="3010" y="3526"/>
                </a:lnTo>
                <a:lnTo>
                  <a:pt x="3019" y="3523"/>
                </a:lnTo>
                <a:lnTo>
                  <a:pt x="3037" y="3528"/>
                </a:lnTo>
                <a:lnTo>
                  <a:pt x="3071" y="3554"/>
                </a:lnTo>
                <a:lnTo>
                  <a:pt x="3108" y="3593"/>
                </a:lnTo>
                <a:lnTo>
                  <a:pt x="3148" y="3622"/>
                </a:lnTo>
                <a:lnTo>
                  <a:pt x="3188" y="3627"/>
                </a:lnTo>
                <a:lnTo>
                  <a:pt x="3223" y="3619"/>
                </a:lnTo>
                <a:lnTo>
                  <a:pt x="3251" y="3618"/>
                </a:lnTo>
                <a:lnTo>
                  <a:pt x="3274" y="3611"/>
                </a:lnTo>
                <a:lnTo>
                  <a:pt x="3298" y="3587"/>
                </a:lnTo>
                <a:lnTo>
                  <a:pt x="3360" y="3543"/>
                </a:lnTo>
                <a:lnTo>
                  <a:pt x="3474" y="3620"/>
                </a:lnTo>
                <a:lnTo>
                  <a:pt x="3545" y="3606"/>
                </a:lnTo>
                <a:lnTo>
                  <a:pt x="3582" y="3582"/>
                </a:lnTo>
                <a:lnTo>
                  <a:pt x="3612" y="3576"/>
                </a:lnTo>
                <a:lnTo>
                  <a:pt x="3641" y="3588"/>
                </a:lnTo>
                <a:lnTo>
                  <a:pt x="3749" y="3675"/>
                </a:lnTo>
                <a:lnTo>
                  <a:pt x="3774" y="3692"/>
                </a:lnTo>
                <a:lnTo>
                  <a:pt x="3801" y="3705"/>
                </a:lnTo>
                <a:lnTo>
                  <a:pt x="3815" y="3702"/>
                </a:lnTo>
                <a:lnTo>
                  <a:pt x="3827" y="3689"/>
                </a:lnTo>
                <a:lnTo>
                  <a:pt x="3839" y="3667"/>
                </a:lnTo>
                <a:lnTo>
                  <a:pt x="3888" y="3612"/>
                </a:lnTo>
                <a:lnTo>
                  <a:pt x="3920" y="3584"/>
                </a:lnTo>
                <a:lnTo>
                  <a:pt x="3945" y="3574"/>
                </a:lnTo>
                <a:lnTo>
                  <a:pt x="3978" y="3592"/>
                </a:lnTo>
                <a:lnTo>
                  <a:pt x="4010" y="3624"/>
                </a:lnTo>
                <a:lnTo>
                  <a:pt x="4045" y="3647"/>
                </a:lnTo>
                <a:lnTo>
                  <a:pt x="4090" y="3639"/>
                </a:lnTo>
                <a:lnTo>
                  <a:pt x="4117" y="3618"/>
                </a:lnTo>
                <a:lnTo>
                  <a:pt x="4128" y="3604"/>
                </a:lnTo>
                <a:lnTo>
                  <a:pt x="4134" y="3585"/>
                </a:lnTo>
                <a:lnTo>
                  <a:pt x="4134" y="3579"/>
                </a:lnTo>
                <a:lnTo>
                  <a:pt x="4132" y="3550"/>
                </a:lnTo>
                <a:lnTo>
                  <a:pt x="4132" y="3515"/>
                </a:lnTo>
                <a:lnTo>
                  <a:pt x="4138" y="3482"/>
                </a:lnTo>
                <a:lnTo>
                  <a:pt x="4157" y="3455"/>
                </a:lnTo>
                <a:lnTo>
                  <a:pt x="4179" y="3432"/>
                </a:lnTo>
                <a:lnTo>
                  <a:pt x="4197" y="3408"/>
                </a:lnTo>
                <a:lnTo>
                  <a:pt x="4230" y="3356"/>
                </a:lnTo>
                <a:lnTo>
                  <a:pt x="4245" y="3339"/>
                </a:lnTo>
                <a:lnTo>
                  <a:pt x="4299" y="3309"/>
                </a:lnTo>
                <a:lnTo>
                  <a:pt x="4338" y="3271"/>
                </a:lnTo>
                <a:lnTo>
                  <a:pt x="4363" y="3258"/>
                </a:lnTo>
                <a:lnTo>
                  <a:pt x="4394" y="3256"/>
                </a:lnTo>
                <a:lnTo>
                  <a:pt x="4533" y="3257"/>
                </a:lnTo>
                <a:lnTo>
                  <a:pt x="4572" y="3249"/>
                </a:lnTo>
                <a:lnTo>
                  <a:pt x="4605" y="3236"/>
                </a:lnTo>
                <a:lnTo>
                  <a:pt x="4626" y="3214"/>
                </a:lnTo>
                <a:lnTo>
                  <a:pt x="4641" y="3183"/>
                </a:lnTo>
                <a:lnTo>
                  <a:pt x="4652" y="3139"/>
                </a:lnTo>
                <a:lnTo>
                  <a:pt x="4692" y="3094"/>
                </a:lnTo>
                <a:lnTo>
                  <a:pt x="4756" y="3051"/>
                </a:lnTo>
                <a:lnTo>
                  <a:pt x="4944" y="2968"/>
                </a:lnTo>
                <a:lnTo>
                  <a:pt x="4997" y="2938"/>
                </a:lnTo>
                <a:lnTo>
                  <a:pt x="5066" y="2871"/>
                </a:lnTo>
                <a:lnTo>
                  <a:pt x="5034" y="284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59"/>
          <p:cNvSpPr>
            <a:spLocks/>
          </p:cNvSpPr>
          <p:nvPr/>
        </p:nvSpPr>
        <p:spPr bwMode="auto">
          <a:xfrm>
            <a:off x="11966718" y="4821709"/>
            <a:ext cx="284556" cy="665085"/>
          </a:xfrm>
          <a:custGeom>
            <a:avLst/>
            <a:gdLst>
              <a:gd name="T0" fmla="*/ 474 w 508"/>
              <a:gd name="T1" fmla="*/ 196 h 1185"/>
              <a:gd name="T2" fmla="*/ 472 w 508"/>
              <a:gd name="T3" fmla="*/ 181 h 1185"/>
              <a:gd name="T4" fmla="*/ 486 w 508"/>
              <a:gd name="T5" fmla="*/ 168 h 1185"/>
              <a:gd name="T6" fmla="*/ 486 w 508"/>
              <a:gd name="T7" fmla="*/ 148 h 1185"/>
              <a:gd name="T8" fmla="*/ 485 w 508"/>
              <a:gd name="T9" fmla="*/ 45 h 1185"/>
              <a:gd name="T10" fmla="*/ 462 w 508"/>
              <a:gd name="T11" fmla="*/ 9 h 1185"/>
              <a:gd name="T12" fmla="*/ 434 w 508"/>
              <a:gd name="T13" fmla="*/ 6 h 1185"/>
              <a:gd name="T14" fmla="*/ 416 w 508"/>
              <a:gd name="T15" fmla="*/ 2 h 1185"/>
              <a:gd name="T16" fmla="*/ 419 w 508"/>
              <a:gd name="T17" fmla="*/ 11 h 1185"/>
              <a:gd name="T18" fmla="*/ 417 w 508"/>
              <a:gd name="T19" fmla="*/ 29 h 1185"/>
              <a:gd name="T20" fmla="*/ 397 w 508"/>
              <a:gd name="T21" fmla="*/ 45 h 1185"/>
              <a:gd name="T22" fmla="*/ 369 w 508"/>
              <a:gd name="T23" fmla="*/ 101 h 1185"/>
              <a:gd name="T24" fmla="*/ 349 w 508"/>
              <a:gd name="T25" fmla="*/ 111 h 1185"/>
              <a:gd name="T26" fmla="*/ 325 w 508"/>
              <a:gd name="T27" fmla="*/ 140 h 1185"/>
              <a:gd name="T28" fmla="*/ 326 w 508"/>
              <a:gd name="T29" fmla="*/ 151 h 1185"/>
              <a:gd name="T30" fmla="*/ 327 w 508"/>
              <a:gd name="T31" fmla="*/ 157 h 1185"/>
              <a:gd name="T32" fmla="*/ 336 w 508"/>
              <a:gd name="T33" fmla="*/ 155 h 1185"/>
              <a:gd name="T34" fmla="*/ 338 w 508"/>
              <a:gd name="T35" fmla="*/ 162 h 1185"/>
              <a:gd name="T36" fmla="*/ 328 w 508"/>
              <a:gd name="T37" fmla="*/ 177 h 1185"/>
              <a:gd name="T38" fmla="*/ 274 w 508"/>
              <a:gd name="T39" fmla="*/ 211 h 1185"/>
              <a:gd name="T40" fmla="*/ 293 w 508"/>
              <a:gd name="T41" fmla="*/ 240 h 1185"/>
              <a:gd name="T42" fmla="*/ 305 w 508"/>
              <a:gd name="T43" fmla="*/ 248 h 1185"/>
              <a:gd name="T44" fmla="*/ 322 w 508"/>
              <a:gd name="T45" fmla="*/ 301 h 1185"/>
              <a:gd name="T46" fmla="*/ 283 w 508"/>
              <a:gd name="T47" fmla="*/ 446 h 1185"/>
              <a:gd name="T48" fmla="*/ 308 w 508"/>
              <a:gd name="T49" fmla="*/ 450 h 1185"/>
              <a:gd name="T50" fmla="*/ 296 w 508"/>
              <a:gd name="T51" fmla="*/ 506 h 1185"/>
              <a:gd name="T52" fmla="*/ 287 w 508"/>
              <a:gd name="T53" fmla="*/ 576 h 1185"/>
              <a:gd name="T54" fmla="*/ 279 w 508"/>
              <a:gd name="T55" fmla="*/ 607 h 1185"/>
              <a:gd name="T56" fmla="*/ 248 w 508"/>
              <a:gd name="T57" fmla="*/ 653 h 1185"/>
              <a:gd name="T58" fmla="*/ 235 w 508"/>
              <a:gd name="T59" fmla="*/ 742 h 1185"/>
              <a:gd name="T60" fmla="*/ 225 w 508"/>
              <a:gd name="T61" fmla="*/ 752 h 1185"/>
              <a:gd name="T62" fmla="*/ 189 w 508"/>
              <a:gd name="T63" fmla="*/ 740 h 1185"/>
              <a:gd name="T64" fmla="*/ 160 w 508"/>
              <a:gd name="T65" fmla="*/ 731 h 1185"/>
              <a:gd name="T66" fmla="*/ 125 w 508"/>
              <a:gd name="T67" fmla="*/ 819 h 1185"/>
              <a:gd name="T68" fmla="*/ 125 w 508"/>
              <a:gd name="T69" fmla="*/ 850 h 1185"/>
              <a:gd name="T70" fmla="*/ 134 w 508"/>
              <a:gd name="T71" fmla="*/ 886 h 1185"/>
              <a:gd name="T72" fmla="*/ 135 w 508"/>
              <a:gd name="T73" fmla="*/ 909 h 1185"/>
              <a:gd name="T74" fmla="*/ 126 w 508"/>
              <a:gd name="T75" fmla="*/ 946 h 1185"/>
              <a:gd name="T76" fmla="*/ 74 w 508"/>
              <a:gd name="T77" fmla="*/ 1052 h 1185"/>
              <a:gd name="T78" fmla="*/ 30 w 508"/>
              <a:gd name="T79" fmla="*/ 1182 h 1185"/>
              <a:gd name="T80" fmla="*/ 67 w 508"/>
              <a:gd name="T81" fmla="*/ 1180 h 1185"/>
              <a:gd name="T82" fmla="*/ 74 w 508"/>
              <a:gd name="T83" fmla="*/ 1167 h 1185"/>
              <a:gd name="T84" fmla="*/ 93 w 508"/>
              <a:gd name="T85" fmla="*/ 1127 h 1185"/>
              <a:gd name="T86" fmla="*/ 180 w 508"/>
              <a:gd name="T87" fmla="*/ 1014 h 1185"/>
              <a:gd name="T88" fmla="*/ 187 w 508"/>
              <a:gd name="T89" fmla="*/ 979 h 1185"/>
              <a:gd name="T90" fmla="*/ 197 w 508"/>
              <a:gd name="T91" fmla="*/ 956 h 1185"/>
              <a:gd name="T92" fmla="*/ 242 w 508"/>
              <a:gd name="T93" fmla="*/ 907 h 1185"/>
              <a:gd name="T94" fmla="*/ 275 w 508"/>
              <a:gd name="T95" fmla="*/ 843 h 1185"/>
              <a:gd name="T96" fmla="*/ 346 w 508"/>
              <a:gd name="T97" fmla="*/ 846 h 1185"/>
              <a:gd name="T98" fmla="*/ 367 w 508"/>
              <a:gd name="T99" fmla="*/ 763 h 1185"/>
              <a:gd name="T100" fmla="*/ 379 w 508"/>
              <a:gd name="T101" fmla="*/ 747 h 1185"/>
              <a:gd name="T102" fmla="*/ 397 w 508"/>
              <a:gd name="T103" fmla="*/ 733 h 1185"/>
              <a:gd name="T104" fmla="*/ 407 w 508"/>
              <a:gd name="T105" fmla="*/ 708 h 1185"/>
              <a:gd name="T106" fmla="*/ 386 w 508"/>
              <a:gd name="T107" fmla="*/ 668 h 1185"/>
              <a:gd name="T108" fmla="*/ 347 w 508"/>
              <a:gd name="T109" fmla="*/ 599 h 1185"/>
              <a:gd name="T110" fmla="*/ 350 w 508"/>
              <a:gd name="T111" fmla="*/ 570 h 1185"/>
              <a:gd name="T112" fmla="*/ 398 w 508"/>
              <a:gd name="T113" fmla="*/ 473 h 1185"/>
              <a:gd name="T114" fmla="*/ 384 w 508"/>
              <a:gd name="T115" fmla="*/ 440 h 1185"/>
              <a:gd name="T116" fmla="*/ 388 w 508"/>
              <a:gd name="T117" fmla="*/ 401 h 1185"/>
              <a:gd name="T118" fmla="*/ 413 w 508"/>
              <a:gd name="T119" fmla="*/ 376 h 1185"/>
              <a:gd name="T120" fmla="*/ 437 w 508"/>
              <a:gd name="T121" fmla="*/ 337 h 1185"/>
              <a:gd name="T122" fmla="*/ 474 w 508"/>
              <a:gd name="T123" fmla="*/ 282 h 1185"/>
              <a:gd name="T124" fmla="*/ 508 w 508"/>
              <a:gd name="T125" fmla="*/ 207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 h="1185">
                <a:moveTo>
                  <a:pt x="488" y="209"/>
                </a:moveTo>
                <a:lnTo>
                  <a:pt x="474" y="196"/>
                </a:lnTo>
                <a:lnTo>
                  <a:pt x="471" y="188"/>
                </a:lnTo>
                <a:lnTo>
                  <a:pt x="472" y="181"/>
                </a:lnTo>
                <a:lnTo>
                  <a:pt x="476" y="175"/>
                </a:lnTo>
                <a:lnTo>
                  <a:pt x="486" y="168"/>
                </a:lnTo>
                <a:lnTo>
                  <a:pt x="489" y="157"/>
                </a:lnTo>
                <a:lnTo>
                  <a:pt x="486" y="148"/>
                </a:lnTo>
                <a:lnTo>
                  <a:pt x="484" y="64"/>
                </a:lnTo>
                <a:lnTo>
                  <a:pt x="485" y="45"/>
                </a:lnTo>
                <a:lnTo>
                  <a:pt x="492" y="20"/>
                </a:lnTo>
                <a:lnTo>
                  <a:pt x="462" y="9"/>
                </a:lnTo>
                <a:lnTo>
                  <a:pt x="444" y="5"/>
                </a:lnTo>
                <a:lnTo>
                  <a:pt x="434" y="6"/>
                </a:lnTo>
                <a:lnTo>
                  <a:pt x="419" y="0"/>
                </a:lnTo>
                <a:lnTo>
                  <a:pt x="416" y="2"/>
                </a:lnTo>
                <a:lnTo>
                  <a:pt x="418" y="8"/>
                </a:lnTo>
                <a:lnTo>
                  <a:pt x="419" y="11"/>
                </a:lnTo>
                <a:lnTo>
                  <a:pt x="419" y="22"/>
                </a:lnTo>
                <a:lnTo>
                  <a:pt x="417" y="29"/>
                </a:lnTo>
                <a:lnTo>
                  <a:pt x="410" y="37"/>
                </a:lnTo>
                <a:lnTo>
                  <a:pt x="397" y="45"/>
                </a:lnTo>
                <a:lnTo>
                  <a:pt x="390" y="52"/>
                </a:lnTo>
                <a:lnTo>
                  <a:pt x="369" y="101"/>
                </a:lnTo>
                <a:lnTo>
                  <a:pt x="366" y="107"/>
                </a:lnTo>
                <a:lnTo>
                  <a:pt x="349" y="111"/>
                </a:lnTo>
                <a:lnTo>
                  <a:pt x="343" y="126"/>
                </a:lnTo>
                <a:lnTo>
                  <a:pt x="325" y="140"/>
                </a:lnTo>
                <a:lnTo>
                  <a:pt x="327" y="148"/>
                </a:lnTo>
                <a:lnTo>
                  <a:pt x="326" y="151"/>
                </a:lnTo>
                <a:lnTo>
                  <a:pt x="326" y="155"/>
                </a:lnTo>
                <a:lnTo>
                  <a:pt x="327" y="157"/>
                </a:lnTo>
                <a:lnTo>
                  <a:pt x="331" y="155"/>
                </a:lnTo>
                <a:lnTo>
                  <a:pt x="336" y="155"/>
                </a:lnTo>
                <a:lnTo>
                  <a:pt x="338" y="158"/>
                </a:lnTo>
                <a:lnTo>
                  <a:pt x="338" y="162"/>
                </a:lnTo>
                <a:lnTo>
                  <a:pt x="334" y="171"/>
                </a:lnTo>
                <a:lnTo>
                  <a:pt x="328" y="177"/>
                </a:lnTo>
                <a:lnTo>
                  <a:pt x="301" y="189"/>
                </a:lnTo>
                <a:lnTo>
                  <a:pt x="274" y="211"/>
                </a:lnTo>
                <a:lnTo>
                  <a:pt x="287" y="233"/>
                </a:lnTo>
                <a:lnTo>
                  <a:pt x="293" y="240"/>
                </a:lnTo>
                <a:lnTo>
                  <a:pt x="299" y="244"/>
                </a:lnTo>
                <a:lnTo>
                  <a:pt x="305" y="248"/>
                </a:lnTo>
                <a:lnTo>
                  <a:pt x="311" y="258"/>
                </a:lnTo>
                <a:lnTo>
                  <a:pt x="322" y="301"/>
                </a:lnTo>
                <a:lnTo>
                  <a:pt x="320" y="342"/>
                </a:lnTo>
                <a:lnTo>
                  <a:pt x="283" y="446"/>
                </a:lnTo>
                <a:lnTo>
                  <a:pt x="304" y="444"/>
                </a:lnTo>
                <a:lnTo>
                  <a:pt x="308" y="450"/>
                </a:lnTo>
                <a:lnTo>
                  <a:pt x="308" y="468"/>
                </a:lnTo>
                <a:lnTo>
                  <a:pt x="296" y="506"/>
                </a:lnTo>
                <a:lnTo>
                  <a:pt x="287" y="559"/>
                </a:lnTo>
                <a:lnTo>
                  <a:pt x="287" y="576"/>
                </a:lnTo>
                <a:lnTo>
                  <a:pt x="285" y="592"/>
                </a:lnTo>
                <a:lnTo>
                  <a:pt x="279" y="607"/>
                </a:lnTo>
                <a:lnTo>
                  <a:pt x="268" y="629"/>
                </a:lnTo>
                <a:lnTo>
                  <a:pt x="248" y="653"/>
                </a:lnTo>
                <a:lnTo>
                  <a:pt x="249" y="697"/>
                </a:lnTo>
                <a:lnTo>
                  <a:pt x="235" y="742"/>
                </a:lnTo>
                <a:lnTo>
                  <a:pt x="232" y="750"/>
                </a:lnTo>
                <a:lnTo>
                  <a:pt x="225" y="752"/>
                </a:lnTo>
                <a:lnTo>
                  <a:pt x="200" y="745"/>
                </a:lnTo>
                <a:lnTo>
                  <a:pt x="189" y="740"/>
                </a:lnTo>
                <a:lnTo>
                  <a:pt x="169" y="725"/>
                </a:lnTo>
                <a:lnTo>
                  <a:pt x="160" y="731"/>
                </a:lnTo>
                <a:lnTo>
                  <a:pt x="155" y="738"/>
                </a:lnTo>
                <a:lnTo>
                  <a:pt x="125" y="819"/>
                </a:lnTo>
                <a:lnTo>
                  <a:pt x="126" y="840"/>
                </a:lnTo>
                <a:lnTo>
                  <a:pt x="125" y="850"/>
                </a:lnTo>
                <a:lnTo>
                  <a:pt x="127" y="866"/>
                </a:lnTo>
                <a:lnTo>
                  <a:pt x="134" y="886"/>
                </a:lnTo>
                <a:lnTo>
                  <a:pt x="135" y="897"/>
                </a:lnTo>
                <a:lnTo>
                  <a:pt x="135" y="909"/>
                </a:lnTo>
                <a:lnTo>
                  <a:pt x="132" y="926"/>
                </a:lnTo>
                <a:lnTo>
                  <a:pt x="126" y="946"/>
                </a:lnTo>
                <a:lnTo>
                  <a:pt x="100" y="1005"/>
                </a:lnTo>
                <a:lnTo>
                  <a:pt x="74" y="1052"/>
                </a:lnTo>
                <a:lnTo>
                  <a:pt x="0" y="1155"/>
                </a:lnTo>
                <a:lnTo>
                  <a:pt x="30" y="1182"/>
                </a:lnTo>
                <a:lnTo>
                  <a:pt x="59" y="1185"/>
                </a:lnTo>
                <a:lnTo>
                  <a:pt x="67" y="1180"/>
                </a:lnTo>
                <a:lnTo>
                  <a:pt x="71" y="1172"/>
                </a:lnTo>
                <a:lnTo>
                  <a:pt x="74" y="1167"/>
                </a:lnTo>
                <a:lnTo>
                  <a:pt x="81" y="1158"/>
                </a:lnTo>
                <a:lnTo>
                  <a:pt x="93" y="1127"/>
                </a:lnTo>
                <a:lnTo>
                  <a:pt x="160" y="1047"/>
                </a:lnTo>
                <a:lnTo>
                  <a:pt x="180" y="1014"/>
                </a:lnTo>
                <a:lnTo>
                  <a:pt x="188" y="990"/>
                </a:lnTo>
                <a:lnTo>
                  <a:pt x="187" y="979"/>
                </a:lnTo>
                <a:lnTo>
                  <a:pt x="188" y="969"/>
                </a:lnTo>
                <a:lnTo>
                  <a:pt x="197" y="956"/>
                </a:lnTo>
                <a:lnTo>
                  <a:pt x="216" y="937"/>
                </a:lnTo>
                <a:lnTo>
                  <a:pt x="242" y="907"/>
                </a:lnTo>
                <a:lnTo>
                  <a:pt x="256" y="885"/>
                </a:lnTo>
                <a:lnTo>
                  <a:pt x="275" y="843"/>
                </a:lnTo>
                <a:lnTo>
                  <a:pt x="291" y="832"/>
                </a:lnTo>
                <a:lnTo>
                  <a:pt x="346" y="846"/>
                </a:lnTo>
                <a:lnTo>
                  <a:pt x="364" y="795"/>
                </a:lnTo>
                <a:lnTo>
                  <a:pt x="367" y="763"/>
                </a:lnTo>
                <a:lnTo>
                  <a:pt x="371" y="754"/>
                </a:lnTo>
                <a:lnTo>
                  <a:pt x="379" y="747"/>
                </a:lnTo>
                <a:lnTo>
                  <a:pt x="388" y="742"/>
                </a:lnTo>
                <a:lnTo>
                  <a:pt x="397" y="733"/>
                </a:lnTo>
                <a:lnTo>
                  <a:pt x="406" y="718"/>
                </a:lnTo>
                <a:lnTo>
                  <a:pt x="407" y="708"/>
                </a:lnTo>
                <a:lnTo>
                  <a:pt x="397" y="686"/>
                </a:lnTo>
                <a:lnTo>
                  <a:pt x="386" y="668"/>
                </a:lnTo>
                <a:lnTo>
                  <a:pt x="361" y="640"/>
                </a:lnTo>
                <a:lnTo>
                  <a:pt x="347" y="599"/>
                </a:lnTo>
                <a:lnTo>
                  <a:pt x="347" y="584"/>
                </a:lnTo>
                <a:lnTo>
                  <a:pt x="350" y="570"/>
                </a:lnTo>
                <a:lnTo>
                  <a:pt x="393" y="503"/>
                </a:lnTo>
                <a:lnTo>
                  <a:pt x="398" y="473"/>
                </a:lnTo>
                <a:lnTo>
                  <a:pt x="393" y="465"/>
                </a:lnTo>
                <a:lnTo>
                  <a:pt x="384" y="440"/>
                </a:lnTo>
                <a:lnTo>
                  <a:pt x="384" y="414"/>
                </a:lnTo>
                <a:lnTo>
                  <a:pt x="388" y="401"/>
                </a:lnTo>
                <a:lnTo>
                  <a:pt x="395" y="390"/>
                </a:lnTo>
                <a:lnTo>
                  <a:pt x="413" y="376"/>
                </a:lnTo>
                <a:lnTo>
                  <a:pt x="425" y="355"/>
                </a:lnTo>
                <a:lnTo>
                  <a:pt x="437" y="337"/>
                </a:lnTo>
                <a:lnTo>
                  <a:pt x="467" y="288"/>
                </a:lnTo>
                <a:lnTo>
                  <a:pt x="474" y="282"/>
                </a:lnTo>
                <a:lnTo>
                  <a:pt x="488" y="274"/>
                </a:lnTo>
                <a:lnTo>
                  <a:pt x="508" y="207"/>
                </a:lnTo>
                <a:lnTo>
                  <a:pt x="488" y="20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61"/>
          <p:cNvSpPr>
            <a:spLocks/>
          </p:cNvSpPr>
          <p:nvPr/>
        </p:nvSpPr>
        <p:spPr bwMode="auto">
          <a:xfrm>
            <a:off x="11148411" y="4281223"/>
            <a:ext cx="739171" cy="560692"/>
          </a:xfrm>
          <a:custGeom>
            <a:avLst/>
            <a:gdLst>
              <a:gd name="T0" fmla="*/ 1311 w 1318"/>
              <a:gd name="T1" fmla="*/ 74 h 1001"/>
              <a:gd name="T2" fmla="*/ 1299 w 1318"/>
              <a:gd name="T3" fmla="*/ 21 h 1001"/>
              <a:gd name="T4" fmla="*/ 1267 w 1318"/>
              <a:gd name="T5" fmla="*/ 1 h 1001"/>
              <a:gd name="T6" fmla="*/ 1237 w 1318"/>
              <a:gd name="T7" fmla="*/ 4 h 1001"/>
              <a:gd name="T8" fmla="*/ 1222 w 1318"/>
              <a:gd name="T9" fmla="*/ 35 h 1001"/>
              <a:gd name="T10" fmla="*/ 1118 w 1318"/>
              <a:gd name="T11" fmla="*/ 59 h 1001"/>
              <a:gd name="T12" fmla="*/ 1056 w 1318"/>
              <a:gd name="T13" fmla="*/ 41 h 1001"/>
              <a:gd name="T14" fmla="*/ 939 w 1318"/>
              <a:gd name="T15" fmla="*/ 89 h 1001"/>
              <a:gd name="T16" fmla="*/ 889 w 1318"/>
              <a:gd name="T17" fmla="*/ 118 h 1001"/>
              <a:gd name="T18" fmla="*/ 850 w 1318"/>
              <a:gd name="T19" fmla="*/ 186 h 1001"/>
              <a:gd name="T20" fmla="*/ 799 w 1318"/>
              <a:gd name="T21" fmla="*/ 254 h 1001"/>
              <a:gd name="T22" fmla="*/ 724 w 1318"/>
              <a:gd name="T23" fmla="*/ 282 h 1001"/>
              <a:gd name="T24" fmla="*/ 689 w 1318"/>
              <a:gd name="T25" fmla="*/ 325 h 1001"/>
              <a:gd name="T26" fmla="*/ 647 w 1318"/>
              <a:gd name="T27" fmla="*/ 312 h 1001"/>
              <a:gd name="T28" fmla="*/ 597 w 1318"/>
              <a:gd name="T29" fmla="*/ 196 h 1001"/>
              <a:gd name="T30" fmla="*/ 559 w 1318"/>
              <a:gd name="T31" fmla="*/ 164 h 1001"/>
              <a:gd name="T32" fmla="*/ 552 w 1318"/>
              <a:gd name="T33" fmla="*/ 107 h 1001"/>
              <a:gd name="T34" fmla="*/ 509 w 1318"/>
              <a:gd name="T35" fmla="*/ 87 h 1001"/>
              <a:gd name="T36" fmla="*/ 403 w 1318"/>
              <a:gd name="T37" fmla="*/ 92 h 1001"/>
              <a:gd name="T38" fmla="*/ 388 w 1318"/>
              <a:gd name="T39" fmla="*/ 72 h 1001"/>
              <a:gd name="T40" fmla="*/ 320 w 1318"/>
              <a:gd name="T41" fmla="*/ 45 h 1001"/>
              <a:gd name="T42" fmla="*/ 335 w 1318"/>
              <a:gd name="T43" fmla="*/ 130 h 1001"/>
              <a:gd name="T44" fmla="*/ 347 w 1318"/>
              <a:gd name="T45" fmla="*/ 266 h 1001"/>
              <a:gd name="T46" fmla="*/ 253 w 1318"/>
              <a:gd name="T47" fmla="*/ 257 h 1001"/>
              <a:gd name="T48" fmla="*/ 191 w 1318"/>
              <a:gd name="T49" fmla="*/ 227 h 1001"/>
              <a:gd name="T50" fmla="*/ 72 w 1318"/>
              <a:gd name="T51" fmla="*/ 410 h 1001"/>
              <a:gd name="T52" fmla="*/ 174 w 1318"/>
              <a:gd name="T53" fmla="*/ 403 h 1001"/>
              <a:gd name="T54" fmla="*/ 211 w 1318"/>
              <a:gd name="T55" fmla="*/ 392 h 1001"/>
              <a:gd name="T56" fmla="*/ 268 w 1318"/>
              <a:gd name="T57" fmla="*/ 451 h 1001"/>
              <a:gd name="T58" fmla="*/ 264 w 1318"/>
              <a:gd name="T59" fmla="*/ 525 h 1001"/>
              <a:gd name="T60" fmla="*/ 193 w 1318"/>
              <a:gd name="T61" fmla="*/ 521 h 1001"/>
              <a:gd name="T62" fmla="*/ 131 w 1318"/>
              <a:gd name="T63" fmla="*/ 503 h 1001"/>
              <a:gd name="T64" fmla="*/ 115 w 1318"/>
              <a:gd name="T65" fmla="*/ 552 h 1001"/>
              <a:gd name="T66" fmla="*/ 121 w 1318"/>
              <a:gd name="T67" fmla="*/ 600 h 1001"/>
              <a:gd name="T68" fmla="*/ 48 w 1318"/>
              <a:gd name="T69" fmla="*/ 669 h 1001"/>
              <a:gd name="T70" fmla="*/ 13 w 1318"/>
              <a:gd name="T71" fmla="*/ 765 h 1001"/>
              <a:gd name="T72" fmla="*/ 32 w 1318"/>
              <a:gd name="T73" fmla="*/ 825 h 1001"/>
              <a:gd name="T74" fmla="*/ 109 w 1318"/>
              <a:gd name="T75" fmla="*/ 878 h 1001"/>
              <a:gd name="T76" fmla="*/ 143 w 1318"/>
              <a:gd name="T77" fmla="*/ 804 h 1001"/>
              <a:gd name="T78" fmla="*/ 221 w 1318"/>
              <a:gd name="T79" fmla="*/ 845 h 1001"/>
              <a:gd name="T80" fmla="*/ 264 w 1318"/>
              <a:gd name="T81" fmla="*/ 851 h 1001"/>
              <a:gd name="T82" fmla="*/ 294 w 1318"/>
              <a:gd name="T83" fmla="*/ 823 h 1001"/>
              <a:gd name="T84" fmla="*/ 317 w 1318"/>
              <a:gd name="T85" fmla="*/ 858 h 1001"/>
              <a:gd name="T86" fmla="*/ 410 w 1318"/>
              <a:gd name="T87" fmla="*/ 874 h 1001"/>
              <a:gd name="T88" fmla="*/ 484 w 1318"/>
              <a:gd name="T89" fmla="*/ 933 h 1001"/>
              <a:gd name="T90" fmla="*/ 600 w 1318"/>
              <a:gd name="T91" fmla="*/ 936 h 1001"/>
              <a:gd name="T92" fmla="*/ 585 w 1318"/>
              <a:gd name="T93" fmla="*/ 846 h 1001"/>
              <a:gd name="T94" fmla="*/ 599 w 1318"/>
              <a:gd name="T95" fmla="*/ 709 h 1001"/>
              <a:gd name="T96" fmla="*/ 683 w 1318"/>
              <a:gd name="T97" fmla="*/ 657 h 1001"/>
              <a:gd name="T98" fmla="*/ 770 w 1318"/>
              <a:gd name="T99" fmla="*/ 619 h 1001"/>
              <a:gd name="T100" fmla="*/ 824 w 1318"/>
              <a:gd name="T101" fmla="*/ 620 h 1001"/>
              <a:gd name="T102" fmla="*/ 905 w 1318"/>
              <a:gd name="T103" fmla="*/ 510 h 1001"/>
              <a:gd name="T104" fmla="*/ 1004 w 1318"/>
              <a:gd name="T105" fmla="*/ 480 h 1001"/>
              <a:gd name="T106" fmla="*/ 1114 w 1318"/>
              <a:gd name="T107" fmla="*/ 475 h 1001"/>
              <a:gd name="T108" fmla="*/ 1202 w 1318"/>
              <a:gd name="T109" fmla="*/ 482 h 1001"/>
              <a:gd name="T110" fmla="*/ 1250 w 1318"/>
              <a:gd name="T111" fmla="*/ 404 h 1001"/>
              <a:gd name="T112" fmla="*/ 1272 w 1318"/>
              <a:gd name="T113" fmla="*/ 338 h 1001"/>
              <a:gd name="T114" fmla="*/ 1283 w 1318"/>
              <a:gd name="T115" fmla="*/ 274 h 1001"/>
              <a:gd name="T116" fmla="*/ 1285 w 1318"/>
              <a:gd name="T117" fmla="*/ 230 h 1001"/>
              <a:gd name="T118" fmla="*/ 1307 w 1318"/>
              <a:gd name="T119" fmla="*/ 166 h 1001"/>
              <a:gd name="T120" fmla="*/ 1307 w 1318"/>
              <a:gd name="T121" fmla="*/ 10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8" h="1001">
                <a:moveTo>
                  <a:pt x="1307" y="102"/>
                </a:moveTo>
                <a:lnTo>
                  <a:pt x="1312" y="89"/>
                </a:lnTo>
                <a:lnTo>
                  <a:pt x="1317" y="83"/>
                </a:lnTo>
                <a:lnTo>
                  <a:pt x="1318" y="78"/>
                </a:lnTo>
                <a:lnTo>
                  <a:pt x="1311" y="74"/>
                </a:lnTo>
                <a:lnTo>
                  <a:pt x="1308" y="71"/>
                </a:lnTo>
                <a:lnTo>
                  <a:pt x="1306" y="66"/>
                </a:lnTo>
                <a:lnTo>
                  <a:pt x="1303" y="62"/>
                </a:lnTo>
                <a:lnTo>
                  <a:pt x="1303" y="27"/>
                </a:lnTo>
                <a:lnTo>
                  <a:pt x="1299" y="21"/>
                </a:lnTo>
                <a:lnTo>
                  <a:pt x="1291" y="15"/>
                </a:lnTo>
                <a:lnTo>
                  <a:pt x="1288" y="7"/>
                </a:lnTo>
                <a:lnTo>
                  <a:pt x="1279" y="12"/>
                </a:lnTo>
                <a:lnTo>
                  <a:pt x="1275" y="10"/>
                </a:lnTo>
                <a:lnTo>
                  <a:pt x="1267" y="1"/>
                </a:lnTo>
                <a:lnTo>
                  <a:pt x="1263" y="0"/>
                </a:lnTo>
                <a:lnTo>
                  <a:pt x="1259" y="0"/>
                </a:lnTo>
                <a:lnTo>
                  <a:pt x="1250" y="2"/>
                </a:lnTo>
                <a:lnTo>
                  <a:pt x="1245" y="2"/>
                </a:lnTo>
                <a:lnTo>
                  <a:pt x="1237" y="4"/>
                </a:lnTo>
                <a:lnTo>
                  <a:pt x="1233" y="7"/>
                </a:lnTo>
                <a:lnTo>
                  <a:pt x="1231" y="10"/>
                </a:lnTo>
                <a:lnTo>
                  <a:pt x="1230" y="18"/>
                </a:lnTo>
                <a:lnTo>
                  <a:pt x="1225" y="25"/>
                </a:lnTo>
                <a:lnTo>
                  <a:pt x="1222" y="35"/>
                </a:lnTo>
                <a:lnTo>
                  <a:pt x="1218" y="57"/>
                </a:lnTo>
                <a:lnTo>
                  <a:pt x="1204" y="81"/>
                </a:lnTo>
                <a:lnTo>
                  <a:pt x="1170" y="91"/>
                </a:lnTo>
                <a:lnTo>
                  <a:pt x="1160" y="87"/>
                </a:lnTo>
                <a:lnTo>
                  <a:pt x="1118" y="59"/>
                </a:lnTo>
                <a:lnTo>
                  <a:pt x="1108" y="48"/>
                </a:lnTo>
                <a:lnTo>
                  <a:pt x="1105" y="45"/>
                </a:lnTo>
                <a:lnTo>
                  <a:pt x="1100" y="42"/>
                </a:lnTo>
                <a:lnTo>
                  <a:pt x="1080" y="36"/>
                </a:lnTo>
                <a:lnTo>
                  <a:pt x="1056" y="41"/>
                </a:lnTo>
                <a:lnTo>
                  <a:pt x="1018" y="47"/>
                </a:lnTo>
                <a:lnTo>
                  <a:pt x="953" y="66"/>
                </a:lnTo>
                <a:lnTo>
                  <a:pt x="946" y="78"/>
                </a:lnTo>
                <a:lnTo>
                  <a:pt x="942" y="82"/>
                </a:lnTo>
                <a:lnTo>
                  <a:pt x="939" y="89"/>
                </a:lnTo>
                <a:lnTo>
                  <a:pt x="934" y="95"/>
                </a:lnTo>
                <a:lnTo>
                  <a:pt x="928" y="100"/>
                </a:lnTo>
                <a:lnTo>
                  <a:pt x="922" y="105"/>
                </a:lnTo>
                <a:lnTo>
                  <a:pt x="909" y="112"/>
                </a:lnTo>
                <a:lnTo>
                  <a:pt x="889" y="118"/>
                </a:lnTo>
                <a:lnTo>
                  <a:pt x="850" y="122"/>
                </a:lnTo>
                <a:lnTo>
                  <a:pt x="848" y="149"/>
                </a:lnTo>
                <a:lnTo>
                  <a:pt x="849" y="178"/>
                </a:lnTo>
                <a:lnTo>
                  <a:pt x="850" y="183"/>
                </a:lnTo>
                <a:lnTo>
                  <a:pt x="850" y="186"/>
                </a:lnTo>
                <a:lnTo>
                  <a:pt x="841" y="202"/>
                </a:lnTo>
                <a:lnTo>
                  <a:pt x="808" y="240"/>
                </a:lnTo>
                <a:lnTo>
                  <a:pt x="806" y="250"/>
                </a:lnTo>
                <a:lnTo>
                  <a:pt x="804" y="252"/>
                </a:lnTo>
                <a:lnTo>
                  <a:pt x="799" y="254"/>
                </a:lnTo>
                <a:lnTo>
                  <a:pt x="773" y="257"/>
                </a:lnTo>
                <a:lnTo>
                  <a:pt x="769" y="259"/>
                </a:lnTo>
                <a:lnTo>
                  <a:pt x="759" y="262"/>
                </a:lnTo>
                <a:lnTo>
                  <a:pt x="745" y="269"/>
                </a:lnTo>
                <a:lnTo>
                  <a:pt x="724" y="282"/>
                </a:lnTo>
                <a:lnTo>
                  <a:pt x="714" y="290"/>
                </a:lnTo>
                <a:lnTo>
                  <a:pt x="708" y="296"/>
                </a:lnTo>
                <a:lnTo>
                  <a:pt x="697" y="315"/>
                </a:lnTo>
                <a:lnTo>
                  <a:pt x="693" y="321"/>
                </a:lnTo>
                <a:lnTo>
                  <a:pt x="689" y="325"/>
                </a:lnTo>
                <a:lnTo>
                  <a:pt x="686" y="330"/>
                </a:lnTo>
                <a:lnTo>
                  <a:pt x="674" y="350"/>
                </a:lnTo>
                <a:lnTo>
                  <a:pt x="667" y="352"/>
                </a:lnTo>
                <a:lnTo>
                  <a:pt x="662" y="353"/>
                </a:lnTo>
                <a:lnTo>
                  <a:pt x="647" y="312"/>
                </a:lnTo>
                <a:lnTo>
                  <a:pt x="620" y="323"/>
                </a:lnTo>
                <a:lnTo>
                  <a:pt x="625" y="286"/>
                </a:lnTo>
                <a:lnTo>
                  <a:pt x="623" y="279"/>
                </a:lnTo>
                <a:lnTo>
                  <a:pt x="621" y="268"/>
                </a:lnTo>
                <a:lnTo>
                  <a:pt x="597" y="196"/>
                </a:lnTo>
                <a:lnTo>
                  <a:pt x="591" y="185"/>
                </a:lnTo>
                <a:lnTo>
                  <a:pt x="584" y="182"/>
                </a:lnTo>
                <a:lnTo>
                  <a:pt x="577" y="179"/>
                </a:lnTo>
                <a:lnTo>
                  <a:pt x="569" y="175"/>
                </a:lnTo>
                <a:lnTo>
                  <a:pt x="559" y="164"/>
                </a:lnTo>
                <a:lnTo>
                  <a:pt x="558" y="153"/>
                </a:lnTo>
                <a:lnTo>
                  <a:pt x="559" y="143"/>
                </a:lnTo>
                <a:lnTo>
                  <a:pt x="560" y="123"/>
                </a:lnTo>
                <a:lnTo>
                  <a:pt x="558" y="113"/>
                </a:lnTo>
                <a:lnTo>
                  <a:pt x="552" y="107"/>
                </a:lnTo>
                <a:lnTo>
                  <a:pt x="536" y="103"/>
                </a:lnTo>
                <a:lnTo>
                  <a:pt x="530" y="99"/>
                </a:lnTo>
                <a:lnTo>
                  <a:pt x="524" y="95"/>
                </a:lnTo>
                <a:lnTo>
                  <a:pt x="521" y="91"/>
                </a:lnTo>
                <a:lnTo>
                  <a:pt x="509" y="87"/>
                </a:lnTo>
                <a:lnTo>
                  <a:pt x="464" y="111"/>
                </a:lnTo>
                <a:lnTo>
                  <a:pt x="459" y="112"/>
                </a:lnTo>
                <a:lnTo>
                  <a:pt x="448" y="112"/>
                </a:lnTo>
                <a:lnTo>
                  <a:pt x="442" y="107"/>
                </a:lnTo>
                <a:lnTo>
                  <a:pt x="403" y="92"/>
                </a:lnTo>
                <a:lnTo>
                  <a:pt x="398" y="89"/>
                </a:lnTo>
                <a:lnTo>
                  <a:pt x="394" y="83"/>
                </a:lnTo>
                <a:lnTo>
                  <a:pt x="393" y="80"/>
                </a:lnTo>
                <a:lnTo>
                  <a:pt x="392" y="76"/>
                </a:lnTo>
                <a:lnTo>
                  <a:pt x="388" y="72"/>
                </a:lnTo>
                <a:lnTo>
                  <a:pt x="388" y="69"/>
                </a:lnTo>
                <a:lnTo>
                  <a:pt x="377" y="59"/>
                </a:lnTo>
                <a:lnTo>
                  <a:pt x="364" y="57"/>
                </a:lnTo>
                <a:lnTo>
                  <a:pt x="332" y="45"/>
                </a:lnTo>
                <a:lnTo>
                  <a:pt x="320" y="45"/>
                </a:lnTo>
                <a:lnTo>
                  <a:pt x="320" y="48"/>
                </a:lnTo>
                <a:lnTo>
                  <a:pt x="320" y="80"/>
                </a:lnTo>
                <a:lnTo>
                  <a:pt x="325" y="92"/>
                </a:lnTo>
                <a:lnTo>
                  <a:pt x="340" y="98"/>
                </a:lnTo>
                <a:lnTo>
                  <a:pt x="335" y="130"/>
                </a:lnTo>
                <a:lnTo>
                  <a:pt x="334" y="144"/>
                </a:lnTo>
                <a:lnTo>
                  <a:pt x="350" y="201"/>
                </a:lnTo>
                <a:lnTo>
                  <a:pt x="353" y="221"/>
                </a:lnTo>
                <a:lnTo>
                  <a:pt x="351" y="242"/>
                </a:lnTo>
                <a:lnTo>
                  <a:pt x="347" y="266"/>
                </a:lnTo>
                <a:lnTo>
                  <a:pt x="332" y="262"/>
                </a:lnTo>
                <a:lnTo>
                  <a:pt x="320" y="259"/>
                </a:lnTo>
                <a:lnTo>
                  <a:pt x="297" y="260"/>
                </a:lnTo>
                <a:lnTo>
                  <a:pt x="276" y="257"/>
                </a:lnTo>
                <a:lnTo>
                  <a:pt x="253" y="257"/>
                </a:lnTo>
                <a:lnTo>
                  <a:pt x="244" y="255"/>
                </a:lnTo>
                <a:lnTo>
                  <a:pt x="233" y="244"/>
                </a:lnTo>
                <a:lnTo>
                  <a:pt x="220" y="236"/>
                </a:lnTo>
                <a:lnTo>
                  <a:pt x="205" y="225"/>
                </a:lnTo>
                <a:lnTo>
                  <a:pt x="191" y="227"/>
                </a:lnTo>
                <a:lnTo>
                  <a:pt x="124" y="273"/>
                </a:lnTo>
                <a:lnTo>
                  <a:pt x="70" y="296"/>
                </a:lnTo>
                <a:lnTo>
                  <a:pt x="71" y="388"/>
                </a:lnTo>
                <a:lnTo>
                  <a:pt x="71" y="400"/>
                </a:lnTo>
                <a:lnTo>
                  <a:pt x="72" y="410"/>
                </a:lnTo>
                <a:lnTo>
                  <a:pt x="71" y="414"/>
                </a:lnTo>
                <a:lnTo>
                  <a:pt x="89" y="428"/>
                </a:lnTo>
                <a:lnTo>
                  <a:pt x="126" y="423"/>
                </a:lnTo>
                <a:lnTo>
                  <a:pt x="133" y="422"/>
                </a:lnTo>
                <a:lnTo>
                  <a:pt x="174" y="403"/>
                </a:lnTo>
                <a:lnTo>
                  <a:pt x="185" y="403"/>
                </a:lnTo>
                <a:lnTo>
                  <a:pt x="190" y="402"/>
                </a:lnTo>
                <a:lnTo>
                  <a:pt x="201" y="393"/>
                </a:lnTo>
                <a:lnTo>
                  <a:pt x="207" y="391"/>
                </a:lnTo>
                <a:lnTo>
                  <a:pt x="211" y="392"/>
                </a:lnTo>
                <a:lnTo>
                  <a:pt x="221" y="396"/>
                </a:lnTo>
                <a:lnTo>
                  <a:pt x="233" y="405"/>
                </a:lnTo>
                <a:lnTo>
                  <a:pt x="262" y="436"/>
                </a:lnTo>
                <a:lnTo>
                  <a:pt x="268" y="444"/>
                </a:lnTo>
                <a:lnTo>
                  <a:pt x="268" y="451"/>
                </a:lnTo>
                <a:lnTo>
                  <a:pt x="270" y="464"/>
                </a:lnTo>
                <a:lnTo>
                  <a:pt x="277" y="473"/>
                </a:lnTo>
                <a:lnTo>
                  <a:pt x="288" y="486"/>
                </a:lnTo>
                <a:lnTo>
                  <a:pt x="283" y="496"/>
                </a:lnTo>
                <a:lnTo>
                  <a:pt x="264" y="525"/>
                </a:lnTo>
                <a:lnTo>
                  <a:pt x="256" y="526"/>
                </a:lnTo>
                <a:lnTo>
                  <a:pt x="238" y="534"/>
                </a:lnTo>
                <a:lnTo>
                  <a:pt x="205" y="527"/>
                </a:lnTo>
                <a:lnTo>
                  <a:pt x="196" y="523"/>
                </a:lnTo>
                <a:lnTo>
                  <a:pt x="193" y="521"/>
                </a:lnTo>
                <a:lnTo>
                  <a:pt x="178" y="507"/>
                </a:lnTo>
                <a:lnTo>
                  <a:pt x="161" y="512"/>
                </a:lnTo>
                <a:lnTo>
                  <a:pt x="143" y="503"/>
                </a:lnTo>
                <a:lnTo>
                  <a:pt x="135" y="501"/>
                </a:lnTo>
                <a:lnTo>
                  <a:pt x="131" y="503"/>
                </a:lnTo>
                <a:lnTo>
                  <a:pt x="112" y="518"/>
                </a:lnTo>
                <a:lnTo>
                  <a:pt x="107" y="530"/>
                </a:lnTo>
                <a:lnTo>
                  <a:pt x="108" y="541"/>
                </a:lnTo>
                <a:lnTo>
                  <a:pt x="111" y="548"/>
                </a:lnTo>
                <a:lnTo>
                  <a:pt x="115" y="552"/>
                </a:lnTo>
                <a:lnTo>
                  <a:pt x="122" y="558"/>
                </a:lnTo>
                <a:lnTo>
                  <a:pt x="124" y="564"/>
                </a:lnTo>
                <a:lnTo>
                  <a:pt x="125" y="584"/>
                </a:lnTo>
                <a:lnTo>
                  <a:pt x="124" y="592"/>
                </a:lnTo>
                <a:lnTo>
                  <a:pt x="121" y="600"/>
                </a:lnTo>
                <a:lnTo>
                  <a:pt x="98" y="645"/>
                </a:lnTo>
                <a:lnTo>
                  <a:pt x="90" y="683"/>
                </a:lnTo>
                <a:lnTo>
                  <a:pt x="72" y="672"/>
                </a:lnTo>
                <a:lnTo>
                  <a:pt x="67" y="670"/>
                </a:lnTo>
                <a:lnTo>
                  <a:pt x="48" y="669"/>
                </a:lnTo>
                <a:lnTo>
                  <a:pt x="39" y="670"/>
                </a:lnTo>
                <a:lnTo>
                  <a:pt x="35" y="673"/>
                </a:lnTo>
                <a:lnTo>
                  <a:pt x="22" y="695"/>
                </a:lnTo>
                <a:lnTo>
                  <a:pt x="0" y="752"/>
                </a:lnTo>
                <a:lnTo>
                  <a:pt x="13" y="765"/>
                </a:lnTo>
                <a:lnTo>
                  <a:pt x="21" y="778"/>
                </a:lnTo>
                <a:lnTo>
                  <a:pt x="21" y="795"/>
                </a:lnTo>
                <a:lnTo>
                  <a:pt x="22" y="802"/>
                </a:lnTo>
                <a:lnTo>
                  <a:pt x="25" y="809"/>
                </a:lnTo>
                <a:lnTo>
                  <a:pt x="32" y="825"/>
                </a:lnTo>
                <a:lnTo>
                  <a:pt x="43" y="839"/>
                </a:lnTo>
                <a:lnTo>
                  <a:pt x="65" y="858"/>
                </a:lnTo>
                <a:lnTo>
                  <a:pt x="70" y="866"/>
                </a:lnTo>
                <a:lnTo>
                  <a:pt x="88" y="874"/>
                </a:lnTo>
                <a:lnTo>
                  <a:pt x="109" y="878"/>
                </a:lnTo>
                <a:lnTo>
                  <a:pt x="117" y="874"/>
                </a:lnTo>
                <a:lnTo>
                  <a:pt x="133" y="860"/>
                </a:lnTo>
                <a:lnTo>
                  <a:pt x="139" y="849"/>
                </a:lnTo>
                <a:lnTo>
                  <a:pt x="141" y="839"/>
                </a:lnTo>
                <a:lnTo>
                  <a:pt x="143" y="804"/>
                </a:lnTo>
                <a:lnTo>
                  <a:pt x="146" y="796"/>
                </a:lnTo>
                <a:lnTo>
                  <a:pt x="175" y="751"/>
                </a:lnTo>
                <a:lnTo>
                  <a:pt x="182" y="750"/>
                </a:lnTo>
                <a:lnTo>
                  <a:pt x="217" y="835"/>
                </a:lnTo>
                <a:lnTo>
                  <a:pt x="221" y="845"/>
                </a:lnTo>
                <a:lnTo>
                  <a:pt x="225" y="848"/>
                </a:lnTo>
                <a:lnTo>
                  <a:pt x="233" y="853"/>
                </a:lnTo>
                <a:lnTo>
                  <a:pt x="243" y="854"/>
                </a:lnTo>
                <a:lnTo>
                  <a:pt x="257" y="853"/>
                </a:lnTo>
                <a:lnTo>
                  <a:pt x="264" y="851"/>
                </a:lnTo>
                <a:lnTo>
                  <a:pt x="270" y="847"/>
                </a:lnTo>
                <a:lnTo>
                  <a:pt x="290" y="828"/>
                </a:lnTo>
                <a:lnTo>
                  <a:pt x="291" y="827"/>
                </a:lnTo>
                <a:lnTo>
                  <a:pt x="291" y="825"/>
                </a:lnTo>
                <a:lnTo>
                  <a:pt x="294" y="823"/>
                </a:lnTo>
                <a:lnTo>
                  <a:pt x="298" y="826"/>
                </a:lnTo>
                <a:lnTo>
                  <a:pt x="306" y="830"/>
                </a:lnTo>
                <a:lnTo>
                  <a:pt x="316" y="847"/>
                </a:lnTo>
                <a:lnTo>
                  <a:pt x="317" y="853"/>
                </a:lnTo>
                <a:lnTo>
                  <a:pt x="317" y="858"/>
                </a:lnTo>
                <a:lnTo>
                  <a:pt x="322" y="864"/>
                </a:lnTo>
                <a:lnTo>
                  <a:pt x="348" y="869"/>
                </a:lnTo>
                <a:lnTo>
                  <a:pt x="372" y="866"/>
                </a:lnTo>
                <a:lnTo>
                  <a:pt x="383" y="867"/>
                </a:lnTo>
                <a:lnTo>
                  <a:pt x="410" y="874"/>
                </a:lnTo>
                <a:lnTo>
                  <a:pt x="431" y="876"/>
                </a:lnTo>
                <a:lnTo>
                  <a:pt x="443" y="879"/>
                </a:lnTo>
                <a:lnTo>
                  <a:pt x="452" y="886"/>
                </a:lnTo>
                <a:lnTo>
                  <a:pt x="471" y="916"/>
                </a:lnTo>
                <a:lnTo>
                  <a:pt x="484" y="933"/>
                </a:lnTo>
                <a:lnTo>
                  <a:pt x="503" y="951"/>
                </a:lnTo>
                <a:lnTo>
                  <a:pt x="533" y="975"/>
                </a:lnTo>
                <a:lnTo>
                  <a:pt x="559" y="1001"/>
                </a:lnTo>
                <a:lnTo>
                  <a:pt x="582" y="961"/>
                </a:lnTo>
                <a:lnTo>
                  <a:pt x="600" y="936"/>
                </a:lnTo>
                <a:lnTo>
                  <a:pt x="606" y="921"/>
                </a:lnTo>
                <a:lnTo>
                  <a:pt x="609" y="905"/>
                </a:lnTo>
                <a:lnTo>
                  <a:pt x="600" y="890"/>
                </a:lnTo>
                <a:lnTo>
                  <a:pt x="583" y="858"/>
                </a:lnTo>
                <a:lnTo>
                  <a:pt x="585" y="846"/>
                </a:lnTo>
                <a:lnTo>
                  <a:pt x="588" y="831"/>
                </a:lnTo>
                <a:lnTo>
                  <a:pt x="620" y="768"/>
                </a:lnTo>
                <a:lnTo>
                  <a:pt x="606" y="744"/>
                </a:lnTo>
                <a:lnTo>
                  <a:pt x="588" y="735"/>
                </a:lnTo>
                <a:lnTo>
                  <a:pt x="599" y="709"/>
                </a:lnTo>
                <a:lnTo>
                  <a:pt x="622" y="682"/>
                </a:lnTo>
                <a:lnTo>
                  <a:pt x="644" y="662"/>
                </a:lnTo>
                <a:lnTo>
                  <a:pt x="658" y="655"/>
                </a:lnTo>
                <a:lnTo>
                  <a:pt x="671" y="654"/>
                </a:lnTo>
                <a:lnTo>
                  <a:pt x="683" y="657"/>
                </a:lnTo>
                <a:lnTo>
                  <a:pt x="698" y="657"/>
                </a:lnTo>
                <a:lnTo>
                  <a:pt x="716" y="651"/>
                </a:lnTo>
                <a:lnTo>
                  <a:pt x="731" y="642"/>
                </a:lnTo>
                <a:lnTo>
                  <a:pt x="740" y="632"/>
                </a:lnTo>
                <a:lnTo>
                  <a:pt x="770" y="619"/>
                </a:lnTo>
                <a:lnTo>
                  <a:pt x="792" y="629"/>
                </a:lnTo>
                <a:lnTo>
                  <a:pt x="806" y="632"/>
                </a:lnTo>
                <a:lnTo>
                  <a:pt x="817" y="629"/>
                </a:lnTo>
                <a:lnTo>
                  <a:pt x="821" y="626"/>
                </a:lnTo>
                <a:lnTo>
                  <a:pt x="824" y="620"/>
                </a:lnTo>
                <a:lnTo>
                  <a:pt x="826" y="614"/>
                </a:lnTo>
                <a:lnTo>
                  <a:pt x="831" y="603"/>
                </a:lnTo>
                <a:lnTo>
                  <a:pt x="874" y="540"/>
                </a:lnTo>
                <a:lnTo>
                  <a:pt x="880" y="522"/>
                </a:lnTo>
                <a:lnTo>
                  <a:pt x="905" y="510"/>
                </a:lnTo>
                <a:lnTo>
                  <a:pt x="913" y="504"/>
                </a:lnTo>
                <a:lnTo>
                  <a:pt x="931" y="496"/>
                </a:lnTo>
                <a:lnTo>
                  <a:pt x="945" y="496"/>
                </a:lnTo>
                <a:lnTo>
                  <a:pt x="967" y="492"/>
                </a:lnTo>
                <a:lnTo>
                  <a:pt x="1004" y="480"/>
                </a:lnTo>
                <a:lnTo>
                  <a:pt x="1024" y="480"/>
                </a:lnTo>
                <a:lnTo>
                  <a:pt x="1064" y="488"/>
                </a:lnTo>
                <a:lnTo>
                  <a:pt x="1083" y="480"/>
                </a:lnTo>
                <a:lnTo>
                  <a:pt x="1105" y="475"/>
                </a:lnTo>
                <a:lnTo>
                  <a:pt x="1114" y="475"/>
                </a:lnTo>
                <a:lnTo>
                  <a:pt x="1150" y="486"/>
                </a:lnTo>
                <a:lnTo>
                  <a:pt x="1189" y="503"/>
                </a:lnTo>
                <a:lnTo>
                  <a:pt x="1200" y="499"/>
                </a:lnTo>
                <a:lnTo>
                  <a:pt x="1197" y="488"/>
                </a:lnTo>
                <a:lnTo>
                  <a:pt x="1202" y="482"/>
                </a:lnTo>
                <a:lnTo>
                  <a:pt x="1207" y="479"/>
                </a:lnTo>
                <a:lnTo>
                  <a:pt x="1223" y="464"/>
                </a:lnTo>
                <a:lnTo>
                  <a:pt x="1227" y="459"/>
                </a:lnTo>
                <a:lnTo>
                  <a:pt x="1231" y="438"/>
                </a:lnTo>
                <a:lnTo>
                  <a:pt x="1250" y="404"/>
                </a:lnTo>
                <a:lnTo>
                  <a:pt x="1258" y="377"/>
                </a:lnTo>
                <a:lnTo>
                  <a:pt x="1265" y="370"/>
                </a:lnTo>
                <a:lnTo>
                  <a:pt x="1273" y="366"/>
                </a:lnTo>
                <a:lnTo>
                  <a:pt x="1276" y="360"/>
                </a:lnTo>
                <a:lnTo>
                  <a:pt x="1272" y="338"/>
                </a:lnTo>
                <a:lnTo>
                  <a:pt x="1274" y="331"/>
                </a:lnTo>
                <a:lnTo>
                  <a:pt x="1290" y="327"/>
                </a:lnTo>
                <a:lnTo>
                  <a:pt x="1284" y="312"/>
                </a:lnTo>
                <a:lnTo>
                  <a:pt x="1281" y="294"/>
                </a:lnTo>
                <a:lnTo>
                  <a:pt x="1283" y="274"/>
                </a:lnTo>
                <a:lnTo>
                  <a:pt x="1290" y="259"/>
                </a:lnTo>
                <a:lnTo>
                  <a:pt x="1276" y="255"/>
                </a:lnTo>
                <a:lnTo>
                  <a:pt x="1270" y="245"/>
                </a:lnTo>
                <a:lnTo>
                  <a:pt x="1272" y="235"/>
                </a:lnTo>
                <a:lnTo>
                  <a:pt x="1285" y="230"/>
                </a:lnTo>
                <a:lnTo>
                  <a:pt x="1302" y="227"/>
                </a:lnTo>
                <a:lnTo>
                  <a:pt x="1309" y="221"/>
                </a:lnTo>
                <a:lnTo>
                  <a:pt x="1306" y="213"/>
                </a:lnTo>
                <a:lnTo>
                  <a:pt x="1290" y="209"/>
                </a:lnTo>
                <a:lnTo>
                  <a:pt x="1307" y="166"/>
                </a:lnTo>
                <a:lnTo>
                  <a:pt x="1312" y="138"/>
                </a:lnTo>
                <a:lnTo>
                  <a:pt x="1307" y="125"/>
                </a:lnTo>
                <a:lnTo>
                  <a:pt x="1298" y="122"/>
                </a:lnTo>
                <a:lnTo>
                  <a:pt x="1300" y="113"/>
                </a:lnTo>
                <a:lnTo>
                  <a:pt x="1307" y="10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63"/>
          <p:cNvSpPr>
            <a:spLocks/>
          </p:cNvSpPr>
          <p:nvPr/>
        </p:nvSpPr>
        <p:spPr bwMode="auto">
          <a:xfrm>
            <a:off x="11870745" y="3555522"/>
            <a:ext cx="1542323" cy="1367212"/>
          </a:xfrm>
          <a:custGeom>
            <a:avLst/>
            <a:gdLst>
              <a:gd name="T0" fmla="*/ 2497 w 2747"/>
              <a:gd name="T1" fmla="*/ 14 h 2436"/>
              <a:gd name="T2" fmla="*/ 2447 w 2747"/>
              <a:gd name="T3" fmla="*/ 60 h 2436"/>
              <a:gd name="T4" fmla="*/ 2320 w 2747"/>
              <a:gd name="T5" fmla="*/ 167 h 2436"/>
              <a:gd name="T6" fmla="*/ 2215 w 2747"/>
              <a:gd name="T7" fmla="*/ 252 h 2436"/>
              <a:gd name="T8" fmla="*/ 2139 w 2747"/>
              <a:gd name="T9" fmla="*/ 571 h 2436"/>
              <a:gd name="T10" fmla="*/ 1954 w 2747"/>
              <a:gd name="T11" fmla="*/ 498 h 2436"/>
              <a:gd name="T12" fmla="*/ 1953 w 2747"/>
              <a:gd name="T13" fmla="*/ 569 h 2436"/>
              <a:gd name="T14" fmla="*/ 1952 w 2747"/>
              <a:gd name="T15" fmla="*/ 809 h 2436"/>
              <a:gd name="T16" fmla="*/ 1828 w 2747"/>
              <a:gd name="T17" fmla="*/ 930 h 2436"/>
              <a:gd name="T18" fmla="*/ 1563 w 2747"/>
              <a:gd name="T19" fmla="*/ 1112 h 2436"/>
              <a:gd name="T20" fmla="*/ 1374 w 2747"/>
              <a:gd name="T21" fmla="*/ 1217 h 2436"/>
              <a:gd name="T22" fmla="*/ 1269 w 2747"/>
              <a:gd name="T23" fmla="*/ 1318 h 2436"/>
              <a:gd name="T24" fmla="*/ 1269 w 2747"/>
              <a:gd name="T25" fmla="*/ 1170 h 2436"/>
              <a:gd name="T26" fmla="*/ 1199 w 2747"/>
              <a:gd name="T27" fmla="*/ 973 h 2436"/>
              <a:gd name="T28" fmla="*/ 1063 w 2747"/>
              <a:gd name="T29" fmla="*/ 1164 h 2436"/>
              <a:gd name="T30" fmla="*/ 1042 w 2747"/>
              <a:gd name="T31" fmla="*/ 1350 h 2436"/>
              <a:gd name="T32" fmla="*/ 843 w 2747"/>
              <a:gd name="T33" fmla="*/ 1334 h 2436"/>
              <a:gd name="T34" fmla="*/ 725 w 2747"/>
              <a:gd name="T35" fmla="*/ 1335 h 2436"/>
              <a:gd name="T36" fmla="*/ 585 w 2747"/>
              <a:gd name="T37" fmla="*/ 1247 h 2436"/>
              <a:gd name="T38" fmla="*/ 436 w 2747"/>
              <a:gd name="T39" fmla="*/ 1224 h 2436"/>
              <a:gd name="T40" fmla="*/ 422 w 2747"/>
              <a:gd name="T41" fmla="*/ 1065 h 2436"/>
              <a:gd name="T42" fmla="*/ 310 w 2747"/>
              <a:gd name="T43" fmla="*/ 1026 h 2436"/>
              <a:gd name="T44" fmla="*/ 185 w 2747"/>
              <a:gd name="T45" fmla="*/ 908 h 2436"/>
              <a:gd name="T46" fmla="*/ 83 w 2747"/>
              <a:gd name="T47" fmla="*/ 845 h 2436"/>
              <a:gd name="T48" fmla="*/ 88 w 2747"/>
              <a:gd name="T49" fmla="*/ 1001 h 2436"/>
              <a:gd name="T50" fmla="*/ 57 w 2747"/>
              <a:gd name="T51" fmla="*/ 1088 h 2436"/>
              <a:gd name="T52" fmla="*/ 12 w 2747"/>
              <a:gd name="T53" fmla="*/ 1273 h 2436"/>
              <a:gd name="T54" fmla="*/ 124 w 2747"/>
              <a:gd name="T55" fmla="*/ 1283 h 2436"/>
              <a:gd name="T56" fmla="*/ 274 w 2747"/>
              <a:gd name="T57" fmla="*/ 1280 h 2436"/>
              <a:gd name="T58" fmla="*/ 345 w 2747"/>
              <a:gd name="T59" fmla="*/ 1271 h 2436"/>
              <a:gd name="T60" fmla="*/ 364 w 2747"/>
              <a:gd name="T61" fmla="*/ 1318 h 2436"/>
              <a:gd name="T62" fmla="*/ 368 w 2747"/>
              <a:gd name="T63" fmla="*/ 1417 h 2436"/>
              <a:gd name="T64" fmla="*/ 418 w 2747"/>
              <a:gd name="T65" fmla="*/ 1579 h 2436"/>
              <a:gd name="T66" fmla="*/ 575 w 2747"/>
              <a:gd name="T67" fmla="*/ 1624 h 2436"/>
              <a:gd name="T68" fmla="*/ 769 w 2747"/>
              <a:gd name="T69" fmla="*/ 1637 h 2436"/>
              <a:gd name="T70" fmla="*/ 886 w 2747"/>
              <a:gd name="T71" fmla="*/ 1519 h 2436"/>
              <a:gd name="T72" fmla="*/ 1026 w 2747"/>
              <a:gd name="T73" fmla="*/ 1617 h 2436"/>
              <a:gd name="T74" fmla="*/ 1092 w 2747"/>
              <a:gd name="T75" fmla="*/ 1727 h 2436"/>
              <a:gd name="T76" fmla="*/ 1161 w 2747"/>
              <a:gd name="T77" fmla="*/ 1848 h 2436"/>
              <a:gd name="T78" fmla="*/ 1205 w 2747"/>
              <a:gd name="T79" fmla="*/ 2036 h 2436"/>
              <a:gd name="T80" fmla="*/ 1282 w 2747"/>
              <a:gd name="T81" fmla="*/ 2221 h 2436"/>
              <a:gd name="T82" fmla="*/ 1382 w 2747"/>
              <a:gd name="T83" fmla="*/ 2357 h 2436"/>
              <a:gd name="T84" fmla="*/ 1464 w 2747"/>
              <a:gd name="T85" fmla="*/ 2401 h 2436"/>
              <a:gd name="T86" fmla="*/ 1614 w 2747"/>
              <a:gd name="T87" fmla="*/ 2390 h 2436"/>
              <a:gd name="T88" fmla="*/ 1622 w 2747"/>
              <a:gd name="T89" fmla="*/ 2282 h 2436"/>
              <a:gd name="T90" fmla="*/ 1743 w 2747"/>
              <a:gd name="T91" fmla="*/ 2085 h 2436"/>
              <a:gd name="T92" fmla="*/ 1739 w 2747"/>
              <a:gd name="T93" fmla="*/ 1940 h 2436"/>
              <a:gd name="T94" fmla="*/ 1821 w 2747"/>
              <a:gd name="T95" fmla="*/ 1755 h 2436"/>
              <a:gd name="T96" fmla="*/ 1959 w 2747"/>
              <a:gd name="T97" fmla="*/ 1766 h 2436"/>
              <a:gd name="T98" fmla="*/ 2283 w 2747"/>
              <a:gd name="T99" fmla="*/ 1519 h 2436"/>
              <a:gd name="T100" fmla="*/ 2370 w 2747"/>
              <a:gd name="T101" fmla="*/ 1576 h 2436"/>
              <a:gd name="T102" fmla="*/ 2431 w 2747"/>
              <a:gd name="T103" fmla="*/ 1444 h 2436"/>
              <a:gd name="T104" fmla="*/ 2401 w 2747"/>
              <a:gd name="T105" fmla="*/ 1322 h 2436"/>
              <a:gd name="T106" fmla="*/ 2311 w 2747"/>
              <a:gd name="T107" fmla="*/ 1167 h 2436"/>
              <a:gd name="T108" fmla="*/ 2322 w 2747"/>
              <a:gd name="T109" fmla="*/ 928 h 2436"/>
              <a:gd name="T110" fmla="*/ 2349 w 2747"/>
              <a:gd name="T111" fmla="*/ 723 h 2436"/>
              <a:gd name="T112" fmla="*/ 2446 w 2747"/>
              <a:gd name="T113" fmla="*/ 617 h 2436"/>
              <a:gd name="T114" fmla="*/ 2507 w 2747"/>
              <a:gd name="T115" fmla="*/ 594 h 2436"/>
              <a:gd name="T116" fmla="*/ 2613 w 2747"/>
              <a:gd name="T117" fmla="*/ 301 h 2436"/>
              <a:gd name="T118" fmla="*/ 2747 w 2747"/>
              <a:gd name="T119" fmla="*/ 36 h 2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7" h="2436">
                <a:moveTo>
                  <a:pt x="2716" y="29"/>
                </a:moveTo>
                <a:lnTo>
                  <a:pt x="2676" y="28"/>
                </a:lnTo>
                <a:lnTo>
                  <a:pt x="2656" y="17"/>
                </a:lnTo>
                <a:lnTo>
                  <a:pt x="2637" y="10"/>
                </a:lnTo>
                <a:lnTo>
                  <a:pt x="2609" y="3"/>
                </a:lnTo>
                <a:lnTo>
                  <a:pt x="2525" y="0"/>
                </a:lnTo>
                <a:lnTo>
                  <a:pt x="2504" y="8"/>
                </a:lnTo>
                <a:lnTo>
                  <a:pt x="2497" y="14"/>
                </a:lnTo>
                <a:lnTo>
                  <a:pt x="2494" y="23"/>
                </a:lnTo>
                <a:lnTo>
                  <a:pt x="2493" y="31"/>
                </a:lnTo>
                <a:lnTo>
                  <a:pt x="2489" y="39"/>
                </a:lnTo>
                <a:lnTo>
                  <a:pt x="2482" y="48"/>
                </a:lnTo>
                <a:lnTo>
                  <a:pt x="2473" y="57"/>
                </a:lnTo>
                <a:lnTo>
                  <a:pt x="2464" y="64"/>
                </a:lnTo>
                <a:lnTo>
                  <a:pt x="2454" y="65"/>
                </a:lnTo>
                <a:lnTo>
                  <a:pt x="2447" y="60"/>
                </a:lnTo>
                <a:lnTo>
                  <a:pt x="2441" y="41"/>
                </a:lnTo>
                <a:lnTo>
                  <a:pt x="2417" y="36"/>
                </a:lnTo>
                <a:lnTo>
                  <a:pt x="2399" y="72"/>
                </a:lnTo>
                <a:lnTo>
                  <a:pt x="2389" y="100"/>
                </a:lnTo>
                <a:lnTo>
                  <a:pt x="2379" y="116"/>
                </a:lnTo>
                <a:lnTo>
                  <a:pt x="2366" y="130"/>
                </a:lnTo>
                <a:lnTo>
                  <a:pt x="2338" y="156"/>
                </a:lnTo>
                <a:lnTo>
                  <a:pt x="2320" y="167"/>
                </a:lnTo>
                <a:lnTo>
                  <a:pt x="2302" y="170"/>
                </a:lnTo>
                <a:lnTo>
                  <a:pt x="2280" y="165"/>
                </a:lnTo>
                <a:lnTo>
                  <a:pt x="2222" y="134"/>
                </a:lnTo>
                <a:lnTo>
                  <a:pt x="2197" y="128"/>
                </a:lnTo>
                <a:lnTo>
                  <a:pt x="2224" y="202"/>
                </a:lnTo>
                <a:lnTo>
                  <a:pt x="2216" y="224"/>
                </a:lnTo>
                <a:lnTo>
                  <a:pt x="2214" y="238"/>
                </a:lnTo>
                <a:lnTo>
                  <a:pt x="2215" y="252"/>
                </a:lnTo>
                <a:lnTo>
                  <a:pt x="2225" y="287"/>
                </a:lnTo>
                <a:lnTo>
                  <a:pt x="2220" y="327"/>
                </a:lnTo>
                <a:lnTo>
                  <a:pt x="2203" y="405"/>
                </a:lnTo>
                <a:lnTo>
                  <a:pt x="2165" y="475"/>
                </a:lnTo>
                <a:lnTo>
                  <a:pt x="2158" y="492"/>
                </a:lnTo>
                <a:lnTo>
                  <a:pt x="2158" y="552"/>
                </a:lnTo>
                <a:lnTo>
                  <a:pt x="2149" y="564"/>
                </a:lnTo>
                <a:lnTo>
                  <a:pt x="2139" y="571"/>
                </a:lnTo>
                <a:lnTo>
                  <a:pt x="2119" y="580"/>
                </a:lnTo>
                <a:lnTo>
                  <a:pt x="2083" y="617"/>
                </a:lnTo>
                <a:lnTo>
                  <a:pt x="2054" y="626"/>
                </a:lnTo>
                <a:lnTo>
                  <a:pt x="2036" y="621"/>
                </a:lnTo>
                <a:lnTo>
                  <a:pt x="2016" y="569"/>
                </a:lnTo>
                <a:lnTo>
                  <a:pt x="2006" y="547"/>
                </a:lnTo>
                <a:lnTo>
                  <a:pt x="1989" y="525"/>
                </a:lnTo>
                <a:lnTo>
                  <a:pt x="1954" y="498"/>
                </a:lnTo>
                <a:lnTo>
                  <a:pt x="1935" y="478"/>
                </a:lnTo>
                <a:lnTo>
                  <a:pt x="1924" y="478"/>
                </a:lnTo>
                <a:lnTo>
                  <a:pt x="1904" y="485"/>
                </a:lnTo>
                <a:lnTo>
                  <a:pt x="1894" y="501"/>
                </a:lnTo>
                <a:lnTo>
                  <a:pt x="1902" y="520"/>
                </a:lnTo>
                <a:lnTo>
                  <a:pt x="1932" y="552"/>
                </a:lnTo>
                <a:lnTo>
                  <a:pt x="1944" y="559"/>
                </a:lnTo>
                <a:lnTo>
                  <a:pt x="1953" y="569"/>
                </a:lnTo>
                <a:lnTo>
                  <a:pt x="1959" y="585"/>
                </a:lnTo>
                <a:lnTo>
                  <a:pt x="1964" y="599"/>
                </a:lnTo>
                <a:lnTo>
                  <a:pt x="1956" y="638"/>
                </a:lnTo>
                <a:lnTo>
                  <a:pt x="1962" y="682"/>
                </a:lnTo>
                <a:lnTo>
                  <a:pt x="1941" y="739"/>
                </a:lnTo>
                <a:lnTo>
                  <a:pt x="1954" y="771"/>
                </a:lnTo>
                <a:lnTo>
                  <a:pt x="1952" y="790"/>
                </a:lnTo>
                <a:lnTo>
                  <a:pt x="1952" y="809"/>
                </a:lnTo>
                <a:lnTo>
                  <a:pt x="1949" y="820"/>
                </a:lnTo>
                <a:lnTo>
                  <a:pt x="1941" y="832"/>
                </a:lnTo>
                <a:lnTo>
                  <a:pt x="1926" y="844"/>
                </a:lnTo>
                <a:lnTo>
                  <a:pt x="1914" y="849"/>
                </a:lnTo>
                <a:lnTo>
                  <a:pt x="1896" y="859"/>
                </a:lnTo>
                <a:lnTo>
                  <a:pt x="1878" y="910"/>
                </a:lnTo>
                <a:lnTo>
                  <a:pt x="1859" y="922"/>
                </a:lnTo>
                <a:lnTo>
                  <a:pt x="1828" y="930"/>
                </a:lnTo>
                <a:lnTo>
                  <a:pt x="1800" y="940"/>
                </a:lnTo>
                <a:lnTo>
                  <a:pt x="1787" y="957"/>
                </a:lnTo>
                <a:lnTo>
                  <a:pt x="1776" y="975"/>
                </a:lnTo>
                <a:lnTo>
                  <a:pt x="1700" y="1067"/>
                </a:lnTo>
                <a:lnTo>
                  <a:pt x="1685" y="1117"/>
                </a:lnTo>
                <a:lnTo>
                  <a:pt x="1675" y="1127"/>
                </a:lnTo>
                <a:lnTo>
                  <a:pt x="1657" y="1127"/>
                </a:lnTo>
                <a:lnTo>
                  <a:pt x="1563" y="1112"/>
                </a:lnTo>
                <a:lnTo>
                  <a:pt x="1530" y="1095"/>
                </a:lnTo>
                <a:lnTo>
                  <a:pt x="1504" y="1078"/>
                </a:lnTo>
                <a:lnTo>
                  <a:pt x="1493" y="1076"/>
                </a:lnTo>
                <a:lnTo>
                  <a:pt x="1487" y="1076"/>
                </a:lnTo>
                <a:lnTo>
                  <a:pt x="1469" y="1085"/>
                </a:lnTo>
                <a:lnTo>
                  <a:pt x="1451" y="1136"/>
                </a:lnTo>
                <a:lnTo>
                  <a:pt x="1400" y="1214"/>
                </a:lnTo>
                <a:lnTo>
                  <a:pt x="1374" y="1217"/>
                </a:lnTo>
                <a:lnTo>
                  <a:pt x="1340" y="1206"/>
                </a:lnTo>
                <a:lnTo>
                  <a:pt x="1335" y="1207"/>
                </a:lnTo>
                <a:lnTo>
                  <a:pt x="1330" y="1212"/>
                </a:lnTo>
                <a:lnTo>
                  <a:pt x="1327" y="1235"/>
                </a:lnTo>
                <a:lnTo>
                  <a:pt x="1316" y="1260"/>
                </a:lnTo>
                <a:lnTo>
                  <a:pt x="1295" y="1280"/>
                </a:lnTo>
                <a:lnTo>
                  <a:pt x="1282" y="1317"/>
                </a:lnTo>
                <a:lnTo>
                  <a:pt x="1269" y="1318"/>
                </a:lnTo>
                <a:lnTo>
                  <a:pt x="1256" y="1309"/>
                </a:lnTo>
                <a:lnTo>
                  <a:pt x="1215" y="1258"/>
                </a:lnTo>
                <a:lnTo>
                  <a:pt x="1212" y="1223"/>
                </a:lnTo>
                <a:lnTo>
                  <a:pt x="1221" y="1217"/>
                </a:lnTo>
                <a:lnTo>
                  <a:pt x="1242" y="1202"/>
                </a:lnTo>
                <a:lnTo>
                  <a:pt x="1243" y="1198"/>
                </a:lnTo>
                <a:lnTo>
                  <a:pt x="1246" y="1182"/>
                </a:lnTo>
                <a:lnTo>
                  <a:pt x="1269" y="1170"/>
                </a:lnTo>
                <a:lnTo>
                  <a:pt x="1284" y="1146"/>
                </a:lnTo>
                <a:lnTo>
                  <a:pt x="1300" y="1104"/>
                </a:lnTo>
                <a:lnTo>
                  <a:pt x="1303" y="1084"/>
                </a:lnTo>
                <a:lnTo>
                  <a:pt x="1303" y="1066"/>
                </a:lnTo>
                <a:lnTo>
                  <a:pt x="1300" y="1053"/>
                </a:lnTo>
                <a:lnTo>
                  <a:pt x="1287" y="1034"/>
                </a:lnTo>
                <a:lnTo>
                  <a:pt x="1246" y="996"/>
                </a:lnTo>
                <a:lnTo>
                  <a:pt x="1199" y="973"/>
                </a:lnTo>
                <a:lnTo>
                  <a:pt x="1183" y="957"/>
                </a:lnTo>
                <a:lnTo>
                  <a:pt x="1152" y="1013"/>
                </a:lnTo>
                <a:lnTo>
                  <a:pt x="1147" y="1024"/>
                </a:lnTo>
                <a:lnTo>
                  <a:pt x="1103" y="1059"/>
                </a:lnTo>
                <a:lnTo>
                  <a:pt x="1092" y="1078"/>
                </a:lnTo>
                <a:lnTo>
                  <a:pt x="1087" y="1115"/>
                </a:lnTo>
                <a:lnTo>
                  <a:pt x="1067" y="1146"/>
                </a:lnTo>
                <a:lnTo>
                  <a:pt x="1063" y="1164"/>
                </a:lnTo>
                <a:lnTo>
                  <a:pt x="1067" y="1181"/>
                </a:lnTo>
                <a:lnTo>
                  <a:pt x="1068" y="1201"/>
                </a:lnTo>
                <a:lnTo>
                  <a:pt x="1067" y="1225"/>
                </a:lnTo>
                <a:lnTo>
                  <a:pt x="1057" y="1256"/>
                </a:lnTo>
                <a:lnTo>
                  <a:pt x="1048" y="1306"/>
                </a:lnTo>
                <a:lnTo>
                  <a:pt x="1048" y="1329"/>
                </a:lnTo>
                <a:lnTo>
                  <a:pt x="1046" y="1340"/>
                </a:lnTo>
                <a:lnTo>
                  <a:pt x="1042" y="1350"/>
                </a:lnTo>
                <a:lnTo>
                  <a:pt x="1032" y="1357"/>
                </a:lnTo>
                <a:lnTo>
                  <a:pt x="1023" y="1348"/>
                </a:lnTo>
                <a:lnTo>
                  <a:pt x="1004" y="1331"/>
                </a:lnTo>
                <a:lnTo>
                  <a:pt x="985" y="1320"/>
                </a:lnTo>
                <a:lnTo>
                  <a:pt x="964" y="1313"/>
                </a:lnTo>
                <a:lnTo>
                  <a:pt x="942" y="1311"/>
                </a:lnTo>
                <a:lnTo>
                  <a:pt x="909" y="1317"/>
                </a:lnTo>
                <a:lnTo>
                  <a:pt x="843" y="1334"/>
                </a:lnTo>
                <a:lnTo>
                  <a:pt x="797" y="1362"/>
                </a:lnTo>
                <a:lnTo>
                  <a:pt x="798" y="1336"/>
                </a:lnTo>
                <a:lnTo>
                  <a:pt x="793" y="1330"/>
                </a:lnTo>
                <a:lnTo>
                  <a:pt x="781" y="1326"/>
                </a:lnTo>
                <a:lnTo>
                  <a:pt x="771" y="1323"/>
                </a:lnTo>
                <a:lnTo>
                  <a:pt x="754" y="1326"/>
                </a:lnTo>
                <a:lnTo>
                  <a:pt x="733" y="1332"/>
                </a:lnTo>
                <a:lnTo>
                  <a:pt x="725" y="1335"/>
                </a:lnTo>
                <a:lnTo>
                  <a:pt x="712" y="1339"/>
                </a:lnTo>
                <a:lnTo>
                  <a:pt x="701" y="1340"/>
                </a:lnTo>
                <a:lnTo>
                  <a:pt x="665" y="1320"/>
                </a:lnTo>
                <a:lnTo>
                  <a:pt x="642" y="1292"/>
                </a:lnTo>
                <a:lnTo>
                  <a:pt x="624" y="1258"/>
                </a:lnTo>
                <a:lnTo>
                  <a:pt x="614" y="1249"/>
                </a:lnTo>
                <a:lnTo>
                  <a:pt x="603" y="1247"/>
                </a:lnTo>
                <a:lnTo>
                  <a:pt x="585" y="1247"/>
                </a:lnTo>
                <a:lnTo>
                  <a:pt x="575" y="1214"/>
                </a:lnTo>
                <a:lnTo>
                  <a:pt x="561" y="1199"/>
                </a:lnTo>
                <a:lnTo>
                  <a:pt x="518" y="1188"/>
                </a:lnTo>
                <a:lnTo>
                  <a:pt x="497" y="1169"/>
                </a:lnTo>
                <a:lnTo>
                  <a:pt x="476" y="1181"/>
                </a:lnTo>
                <a:lnTo>
                  <a:pt x="463" y="1204"/>
                </a:lnTo>
                <a:lnTo>
                  <a:pt x="448" y="1216"/>
                </a:lnTo>
                <a:lnTo>
                  <a:pt x="436" y="1224"/>
                </a:lnTo>
                <a:lnTo>
                  <a:pt x="429" y="1225"/>
                </a:lnTo>
                <a:lnTo>
                  <a:pt x="412" y="1222"/>
                </a:lnTo>
                <a:lnTo>
                  <a:pt x="398" y="1187"/>
                </a:lnTo>
                <a:lnTo>
                  <a:pt x="399" y="1171"/>
                </a:lnTo>
                <a:lnTo>
                  <a:pt x="405" y="1151"/>
                </a:lnTo>
                <a:lnTo>
                  <a:pt x="430" y="1103"/>
                </a:lnTo>
                <a:lnTo>
                  <a:pt x="430" y="1085"/>
                </a:lnTo>
                <a:lnTo>
                  <a:pt x="422" y="1065"/>
                </a:lnTo>
                <a:lnTo>
                  <a:pt x="411" y="1045"/>
                </a:lnTo>
                <a:lnTo>
                  <a:pt x="398" y="1015"/>
                </a:lnTo>
                <a:lnTo>
                  <a:pt x="389" y="1001"/>
                </a:lnTo>
                <a:lnTo>
                  <a:pt x="378" y="995"/>
                </a:lnTo>
                <a:lnTo>
                  <a:pt x="366" y="996"/>
                </a:lnTo>
                <a:lnTo>
                  <a:pt x="351" y="1003"/>
                </a:lnTo>
                <a:lnTo>
                  <a:pt x="325" y="1023"/>
                </a:lnTo>
                <a:lnTo>
                  <a:pt x="310" y="1026"/>
                </a:lnTo>
                <a:lnTo>
                  <a:pt x="301" y="1024"/>
                </a:lnTo>
                <a:lnTo>
                  <a:pt x="291" y="1021"/>
                </a:lnTo>
                <a:lnTo>
                  <a:pt x="283" y="1016"/>
                </a:lnTo>
                <a:lnTo>
                  <a:pt x="274" y="1010"/>
                </a:lnTo>
                <a:lnTo>
                  <a:pt x="261" y="1003"/>
                </a:lnTo>
                <a:lnTo>
                  <a:pt x="247" y="991"/>
                </a:lnTo>
                <a:lnTo>
                  <a:pt x="224" y="969"/>
                </a:lnTo>
                <a:lnTo>
                  <a:pt x="185" y="908"/>
                </a:lnTo>
                <a:lnTo>
                  <a:pt x="170" y="860"/>
                </a:lnTo>
                <a:lnTo>
                  <a:pt x="160" y="841"/>
                </a:lnTo>
                <a:lnTo>
                  <a:pt x="151" y="809"/>
                </a:lnTo>
                <a:lnTo>
                  <a:pt x="150" y="800"/>
                </a:lnTo>
                <a:lnTo>
                  <a:pt x="145" y="778"/>
                </a:lnTo>
                <a:lnTo>
                  <a:pt x="117" y="797"/>
                </a:lnTo>
                <a:lnTo>
                  <a:pt x="97" y="820"/>
                </a:lnTo>
                <a:lnTo>
                  <a:pt x="83" y="845"/>
                </a:lnTo>
                <a:lnTo>
                  <a:pt x="75" y="890"/>
                </a:lnTo>
                <a:lnTo>
                  <a:pt x="62" y="913"/>
                </a:lnTo>
                <a:lnTo>
                  <a:pt x="57" y="927"/>
                </a:lnTo>
                <a:lnTo>
                  <a:pt x="58" y="943"/>
                </a:lnTo>
                <a:lnTo>
                  <a:pt x="64" y="953"/>
                </a:lnTo>
                <a:lnTo>
                  <a:pt x="79" y="969"/>
                </a:lnTo>
                <a:lnTo>
                  <a:pt x="85" y="986"/>
                </a:lnTo>
                <a:lnTo>
                  <a:pt x="88" y="1001"/>
                </a:lnTo>
                <a:lnTo>
                  <a:pt x="85" y="1043"/>
                </a:lnTo>
                <a:lnTo>
                  <a:pt x="87" y="1051"/>
                </a:lnTo>
                <a:lnTo>
                  <a:pt x="89" y="1058"/>
                </a:lnTo>
                <a:lnTo>
                  <a:pt x="89" y="1065"/>
                </a:lnTo>
                <a:lnTo>
                  <a:pt x="85" y="1074"/>
                </a:lnTo>
                <a:lnTo>
                  <a:pt x="80" y="1077"/>
                </a:lnTo>
                <a:lnTo>
                  <a:pt x="63" y="1084"/>
                </a:lnTo>
                <a:lnTo>
                  <a:pt x="57" y="1088"/>
                </a:lnTo>
                <a:lnTo>
                  <a:pt x="57" y="1108"/>
                </a:lnTo>
                <a:lnTo>
                  <a:pt x="72" y="1151"/>
                </a:lnTo>
                <a:lnTo>
                  <a:pt x="69" y="1158"/>
                </a:lnTo>
                <a:lnTo>
                  <a:pt x="55" y="1164"/>
                </a:lnTo>
                <a:lnTo>
                  <a:pt x="41" y="1178"/>
                </a:lnTo>
                <a:lnTo>
                  <a:pt x="30" y="1193"/>
                </a:lnTo>
                <a:lnTo>
                  <a:pt x="22" y="1208"/>
                </a:lnTo>
                <a:lnTo>
                  <a:pt x="12" y="1273"/>
                </a:lnTo>
                <a:lnTo>
                  <a:pt x="0" y="1300"/>
                </a:lnTo>
                <a:lnTo>
                  <a:pt x="3" y="1308"/>
                </a:lnTo>
                <a:lnTo>
                  <a:pt x="11" y="1314"/>
                </a:lnTo>
                <a:lnTo>
                  <a:pt x="15" y="1320"/>
                </a:lnTo>
                <a:lnTo>
                  <a:pt x="32" y="1312"/>
                </a:lnTo>
                <a:lnTo>
                  <a:pt x="88" y="1303"/>
                </a:lnTo>
                <a:lnTo>
                  <a:pt x="111" y="1292"/>
                </a:lnTo>
                <a:lnTo>
                  <a:pt x="124" y="1283"/>
                </a:lnTo>
                <a:lnTo>
                  <a:pt x="131" y="1280"/>
                </a:lnTo>
                <a:lnTo>
                  <a:pt x="149" y="1284"/>
                </a:lnTo>
                <a:lnTo>
                  <a:pt x="163" y="1291"/>
                </a:lnTo>
                <a:lnTo>
                  <a:pt x="177" y="1295"/>
                </a:lnTo>
                <a:lnTo>
                  <a:pt x="226" y="1305"/>
                </a:lnTo>
                <a:lnTo>
                  <a:pt x="250" y="1297"/>
                </a:lnTo>
                <a:lnTo>
                  <a:pt x="259" y="1289"/>
                </a:lnTo>
                <a:lnTo>
                  <a:pt x="274" y="1280"/>
                </a:lnTo>
                <a:lnTo>
                  <a:pt x="306" y="1253"/>
                </a:lnTo>
                <a:lnTo>
                  <a:pt x="320" y="1244"/>
                </a:lnTo>
                <a:lnTo>
                  <a:pt x="328" y="1245"/>
                </a:lnTo>
                <a:lnTo>
                  <a:pt x="335" y="1251"/>
                </a:lnTo>
                <a:lnTo>
                  <a:pt x="337" y="1258"/>
                </a:lnTo>
                <a:lnTo>
                  <a:pt x="340" y="1263"/>
                </a:lnTo>
                <a:lnTo>
                  <a:pt x="342" y="1268"/>
                </a:lnTo>
                <a:lnTo>
                  <a:pt x="345" y="1271"/>
                </a:lnTo>
                <a:lnTo>
                  <a:pt x="349" y="1274"/>
                </a:lnTo>
                <a:lnTo>
                  <a:pt x="353" y="1276"/>
                </a:lnTo>
                <a:lnTo>
                  <a:pt x="355" y="1278"/>
                </a:lnTo>
                <a:lnTo>
                  <a:pt x="355" y="1282"/>
                </a:lnTo>
                <a:lnTo>
                  <a:pt x="354" y="1287"/>
                </a:lnTo>
                <a:lnTo>
                  <a:pt x="354" y="1297"/>
                </a:lnTo>
                <a:lnTo>
                  <a:pt x="357" y="1308"/>
                </a:lnTo>
                <a:lnTo>
                  <a:pt x="364" y="1318"/>
                </a:lnTo>
                <a:lnTo>
                  <a:pt x="366" y="1326"/>
                </a:lnTo>
                <a:lnTo>
                  <a:pt x="367" y="1338"/>
                </a:lnTo>
                <a:lnTo>
                  <a:pt x="366" y="1356"/>
                </a:lnTo>
                <a:lnTo>
                  <a:pt x="371" y="1372"/>
                </a:lnTo>
                <a:lnTo>
                  <a:pt x="378" y="1383"/>
                </a:lnTo>
                <a:lnTo>
                  <a:pt x="380" y="1392"/>
                </a:lnTo>
                <a:lnTo>
                  <a:pt x="377" y="1405"/>
                </a:lnTo>
                <a:lnTo>
                  <a:pt x="368" y="1417"/>
                </a:lnTo>
                <a:lnTo>
                  <a:pt x="354" y="1439"/>
                </a:lnTo>
                <a:lnTo>
                  <a:pt x="353" y="1451"/>
                </a:lnTo>
                <a:lnTo>
                  <a:pt x="354" y="1462"/>
                </a:lnTo>
                <a:lnTo>
                  <a:pt x="369" y="1491"/>
                </a:lnTo>
                <a:lnTo>
                  <a:pt x="412" y="1532"/>
                </a:lnTo>
                <a:lnTo>
                  <a:pt x="420" y="1554"/>
                </a:lnTo>
                <a:lnTo>
                  <a:pt x="420" y="1561"/>
                </a:lnTo>
                <a:lnTo>
                  <a:pt x="418" y="1579"/>
                </a:lnTo>
                <a:lnTo>
                  <a:pt x="420" y="1588"/>
                </a:lnTo>
                <a:lnTo>
                  <a:pt x="425" y="1594"/>
                </a:lnTo>
                <a:lnTo>
                  <a:pt x="438" y="1593"/>
                </a:lnTo>
                <a:lnTo>
                  <a:pt x="462" y="1594"/>
                </a:lnTo>
                <a:lnTo>
                  <a:pt x="493" y="1613"/>
                </a:lnTo>
                <a:lnTo>
                  <a:pt x="512" y="1623"/>
                </a:lnTo>
                <a:lnTo>
                  <a:pt x="524" y="1626"/>
                </a:lnTo>
                <a:lnTo>
                  <a:pt x="575" y="1624"/>
                </a:lnTo>
                <a:lnTo>
                  <a:pt x="573" y="1644"/>
                </a:lnTo>
                <a:lnTo>
                  <a:pt x="584" y="1660"/>
                </a:lnTo>
                <a:lnTo>
                  <a:pt x="595" y="1669"/>
                </a:lnTo>
                <a:lnTo>
                  <a:pt x="611" y="1679"/>
                </a:lnTo>
                <a:lnTo>
                  <a:pt x="625" y="1680"/>
                </a:lnTo>
                <a:lnTo>
                  <a:pt x="674" y="1706"/>
                </a:lnTo>
                <a:lnTo>
                  <a:pt x="741" y="1645"/>
                </a:lnTo>
                <a:lnTo>
                  <a:pt x="769" y="1637"/>
                </a:lnTo>
                <a:lnTo>
                  <a:pt x="777" y="1615"/>
                </a:lnTo>
                <a:lnTo>
                  <a:pt x="777" y="1597"/>
                </a:lnTo>
                <a:lnTo>
                  <a:pt x="833" y="1538"/>
                </a:lnTo>
                <a:lnTo>
                  <a:pt x="856" y="1519"/>
                </a:lnTo>
                <a:lnTo>
                  <a:pt x="865" y="1515"/>
                </a:lnTo>
                <a:lnTo>
                  <a:pt x="875" y="1513"/>
                </a:lnTo>
                <a:lnTo>
                  <a:pt x="880" y="1513"/>
                </a:lnTo>
                <a:lnTo>
                  <a:pt x="886" y="1519"/>
                </a:lnTo>
                <a:lnTo>
                  <a:pt x="886" y="1570"/>
                </a:lnTo>
                <a:lnTo>
                  <a:pt x="939" y="1596"/>
                </a:lnTo>
                <a:lnTo>
                  <a:pt x="961" y="1591"/>
                </a:lnTo>
                <a:lnTo>
                  <a:pt x="983" y="1613"/>
                </a:lnTo>
                <a:lnTo>
                  <a:pt x="1000" y="1619"/>
                </a:lnTo>
                <a:lnTo>
                  <a:pt x="1012" y="1619"/>
                </a:lnTo>
                <a:lnTo>
                  <a:pt x="1020" y="1617"/>
                </a:lnTo>
                <a:lnTo>
                  <a:pt x="1026" y="1617"/>
                </a:lnTo>
                <a:lnTo>
                  <a:pt x="1029" y="1628"/>
                </a:lnTo>
                <a:lnTo>
                  <a:pt x="1039" y="1649"/>
                </a:lnTo>
                <a:lnTo>
                  <a:pt x="1081" y="1687"/>
                </a:lnTo>
                <a:lnTo>
                  <a:pt x="1090" y="1694"/>
                </a:lnTo>
                <a:lnTo>
                  <a:pt x="1091" y="1695"/>
                </a:lnTo>
                <a:lnTo>
                  <a:pt x="1091" y="1703"/>
                </a:lnTo>
                <a:lnTo>
                  <a:pt x="1099" y="1714"/>
                </a:lnTo>
                <a:lnTo>
                  <a:pt x="1092" y="1727"/>
                </a:lnTo>
                <a:lnTo>
                  <a:pt x="1087" y="1741"/>
                </a:lnTo>
                <a:lnTo>
                  <a:pt x="1087" y="1752"/>
                </a:lnTo>
                <a:lnTo>
                  <a:pt x="1091" y="1766"/>
                </a:lnTo>
                <a:lnTo>
                  <a:pt x="1096" y="1779"/>
                </a:lnTo>
                <a:lnTo>
                  <a:pt x="1124" y="1799"/>
                </a:lnTo>
                <a:lnTo>
                  <a:pt x="1141" y="1814"/>
                </a:lnTo>
                <a:lnTo>
                  <a:pt x="1145" y="1819"/>
                </a:lnTo>
                <a:lnTo>
                  <a:pt x="1161" y="1848"/>
                </a:lnTo>
                <a:lnTo>
                  <a:pt x="1157" y="1874"/>
                </a:lnTo>
                <a:lnTo>
                  <a:pt x="1165" y="1902"/>
                </a:lnTo>
                <a:lnTo>
                  <a:pt x="1190" y="1945"/>
                </a:lnTo>
                <a:lnTo>
                  <a:pt x="1194" y="1956"/>
                </a:lnTo>
                <a:lnTo>
                  <a:pt x="1189" y="1972"/>
                </a:lnTo>
                <a:lnTo>
                  <a:pt x="1191" y="1993"/>
                </a:lnTo>
                <a:lnTo>
                  <a:pt x="1207" y="2023"/>
                </a:lnTo>
                <a:lnTo>
                  <a:pt x="1205" y="2036"/>
                </a:lnTo>
                <a:lnTo>
                  <a:pt x="1165" y="2066"/>
                </a:lnTo>
                <a:lnTo>
                  <a:pt x="1169" y="2098"/>
                </a:lnTo>
                <a:lnTo>
                  <a:pt x="1137" y="2158"/>
                </a:lnTo>
                <a:lnTo>
                  <a:pt x="1137" y="2172"/>
                </a:lnTo>
                <a:lnTo>
                  <a:pt x="1160" y="2203"/>
                </a:lnTo>
                <a:lnTo>
                  <a:pt x="1243" y="2206"/>
                </a:lnTo>
                <a:lnTo>
                  <a:pt x="1273" y="2215"/>
                </a:lnTo>
                <a:lnTo>
                  <a:pt x="1282" y="2221"/>
                </a:lnTo>
                <a:lnTo>
                  <a:pt x="1298" y="2245"/>
                </a:lnTo>
                <a:lnTo>
                  <a:pt x="1312" y="2262"/>
                </a:lnTo>
                <a:lnTo>
                  <a:pt x="1320" y="2273"/>
                </a:lnTo>
                <a:lnTo>
                  <a:pt x="1316" y="2289"/>
                </a:lnTo>
                <a:lnTo>
                  <a:pt x="1317" y="2296"/>
                </a:lnTo>
                <a:lnTo>
                  <a:pt x="1357" y="2311"/>
                </a:lnTo>
                <a:lnTo>
                  <a:pt x="1378" y="2346"/>
                </a:lnTo>
                <a:lnTo>
                  <a:pt x="1382" y="2357"/>
                </a:lnTo>
                <a:lnTo>
                  <a:pt x="1390" y="2366"/>
                </a:lnTo>
                <a:lnTo>
                  <a:pt x="1403" y="2367"/>
                </a:lnTo>
                <a:lnTo>
                  <a:pt x="1421" y="2362"/>
                </a:lnTo>
                <a:lnTo>
                  <a:pt x="1431" y="2362"/>
                </a:lnTo>
                <a:lnTo>
                  <a:pt x="1441" y="2362"/>
                </a:lnTo>
                <a:lnTo>
                  <a:pt x="1450" y="2365"/>
                </a:lnTo>
                <a:lnTo>
                  <a:pt x="1459" y="2372"/>
                </a:lnTo>
                <a:lnTo>
                  <a:pt x="1464" y="2401"/>
                </a:lnTo>
                <a:lnTo>
                  <a:pt x="1470" y="2419"/>
                </a:lnTo>
                <a:lnTo>
                  <a:pt x="1493" y="2420"/>
                </a:lnTo>
                <a:lnTo>
                  <a:pt x="1535" y="2436"/>
                </a:lnTo>
                <a:lnTo>
                  <a:pt x="1577" y="2433"/>
                </a:lnTo>
                <a:lnTo>
                  <a:pt x="1590" y="2426"/>
                </a:lnTo>
                <a:lnTo>
                  <a:pt x="1598" y="2418"/>
                </a:lnTo>
                <a:lnTo>
                  <a:pt x="1601" y="2410"/>
                </a:lnTo>
                <a:lnTo>
                  <a:pt x="1614" y="2390"/>
                </a:lnTo>
                <a:lnTo>
                  <a:pt x="1616" y="2383"/>
                </a:lnTo>
                <a:lnTo>
                  <a:pt x="1617" y="2377"/>
                </a:lnTo>
                <a:lnTo>
                  <a:pt x="1615" y="2372"/>
                </a:lnTo>
                <a:lnTo>
                  <a:pt x="1617" y="2367"/>
                </a:lnTo>
                <a:lnTo>
                  <a:pt x="1623" y="2360"/>
                </a:lnTo>
                <a:lnTo>
                  <a:pt x="1639" y="2360"/>
                </a:lnTo>
                <a:lnTo>
                  <a:pt x="1642" y="2342"/>
                </a:lnTo>
                <a:lnTo>
                  <a:pt x="1622" y="2282"/>
                </a:lnTo>
                <a:lnTo>
                  <a:pt x="1625" y="2263"/>
                </a:lnTo>
                <a:lnTo>
                  <a:pt x="1642" y="2218"/>
                </a:lnTo>
                <a:lnTo>
                  <a:pt x="1644" y="2172"/>
                </a:lnTo>
                <a:lnTo>
                  <a:pt x="1660" y="2105"/>
                </a:lnTo>
                <a:lnTo>
                  <a:pt x="1667" y="2096"/>
                </a:lnTo>
                <a:lnTo>
                  <a:pt x="1680" y="2095"/>
                </a:lnTo>
                <a:lnTo>
                  <a:pt x="1719" y="2111"/>
                </a:lnTo>
                <a:lnTo>
                  <a:pt x="1743" y="2085"/>
                </a:lnTo>
                <a:lnTo>
                  <a:pt x="1761" y="2069"/>
                </a:lnTo>
                <a:lnTo>
                  <a:pt x="1766" y="2058"/>
                </a:lnTo>
                <a:lnTo>
                  <a:pt x="1772" y="2033"/>
                </a:lnTo>
                <a:lnTo>
                  <a:pt x="1788" y="2005"/>
                </a:lnTo>
                <a:lnTo>
                  <a:pt x="1780" y="1992"/>
                </a:lnTo>
                <a:lnTo>
                  <a:pt x="1755" y="1972"/>
                </a:lnTo>
                <a:lnTo>
                  <a:pt x="1745" y="1955"/>
                </a:lnTo>
                <a:lnTo>
                  <a:pt x="1739" y="1940"/>
                </a:lnTo>
                <a:lnTo>
                  <a:pt x="1739" y="1925"/>
                </a:lnTo>
                <a:lnTo>
                  <a:pt x="1745" y="1903"/>
                </a:lnTo>
                <a:lnTo>
                  <a:pt x="1748" y="1894"/>
                </a:lnTo>
                <a:lnTo>
                  <a:pt x="1750" y="1888"/>
                </a:lnTo>
                <a:lnTo>
                  <a:pt x="1758" y="1880"/>
                </a:lnTo>
                <a:lnTo>
                  <a:pt x="1755" y="1844"/>
                </a:lnTo>
                <a:lnTo>
                  <a:pt x="1763" y="1834"/>
                </a:lnTo>
                <a:lnTo>
                  <a:pt x="1821" y="1755"/>
                </a:lnTo>
                <a:lnTo>
                  <a:pt x="1837" y="1736"/>
                </a:lnTo>
                <a:lnTo>
                  <a:pt x="1852" y="1722"/>
                </a:lnTo>
                <a:lnTo>
                  <a:pt x="1863" y="1715"/>
                </a:lnTo>
                <a:lnTo>
                  <a:pt x="1887" y="1697"/>
                </a:lnTo>
                <a:lnTo>
                  <a:pt x="1908" y="1706"/>
                </a:lnTo>
                <a:lnTo>
                  <a:pt x="1915" y="1715"/>
                </a:lnTo>
                <a:lnTo>
                  <a:pt x="1940" y="1750"/>
                </a:lnTo>
                <a:lnTo>
                  <a:pt x="1959" y="1766"/>
                </a:lnTo>
                <a:lnTo>
                  <a:pt x="1988" y="1803"/>
                </a:lnTo>
                <a:lnTo>
                  <a:pt x="2008" y="1806"/>
                </a:lnTo>
                <a:lnTo>
                  <a:pt x="2067" y="1752"/>
                </a:lnTo>
                <a:lnTo>
                  <a:pt x="2110" y="1728"/>
                </a:lnTo>
                <a:lnTo>
                  <a:pt x="2124" y="1705"/>
                </a:lnTo>
                <a:lnTo>
                  <a:pt x="2146" y="1668"/>
                </a:lnTo>
                <a:lnTo>
                  <a:pt x="2258" y="1547"/>
                </a:lnTo>
                <a:lnTo>
                  <a:pt x="2283" y="1519"/>
                </a:lnTo>
                <a:lnTo>
                  <a:pt x="2294" y="1513"/>
                </a:lnTo>
                <a:lnTo>
                  <a:pt x="2305" y="1512"/>
                </a:lnTo>
                <a:lnTo>
                  <a:pt x="2312" y="1518"/>
                </a:lnTo>
                <a:lnTo>
                  <a:pt x="2318" y="1527"/>
                </a:lnTo>
                <a:lnTo>
                  <a:pt x="2327" y="1544"/>
                </a:lnTo>
                <a:lnTo>
                  <a:pt x="2333" y="1550"/>
                </a:lnTo>
                <a:lnTo>
                  <a:pt x="2356" y="1567"/>
                </a:lnTo>
                <a:lnTo>
                  <a:pt x="2370" y="1576"/>
                </a:lnTo>
                <a:lnTo>
                  <a:pt x="2377" y="1579"/>
                </a:lnTo>
                <a:lnTo>
                  <a:pt x="2385" y="1572"/>
                </a:lnTo>
                <a:lnTo>
                  <a:pt x="2399" y="1502"/>
                </a:lnTo>
                <a:lnTo>
                  <a:pt x="2402" y="1493"/>
                </a:lnTo>
                <a:lnTo>
                  <a:pt x="2408" y="1480"/>
                </a:lnTo>
                <a:lnTo>
                  <a:pt x="2421" y="1469"/>
                </a:lnTo>
                <a:lnTo>
                  <a:pt x="2426" y="1458"/>
                </a:lnTo>
                <a:lnTo>
                  <a:pt x="2431" y="1444"/>
                </a:lnTo>
                <a:lnTo>
                  <a:pt x="2433" y="1425"/>
                </a:lnTo>
                <a:lnTo>
                  <a:pt x="2438" y="1415"/>
                </a:lnTo>
                <a:lnTo>
                  <a:pt x="2446" y="1407"/>
                </a:lnTo>
                <a:lnTo>
                  <a:pt x="2453" y="1404"/>
                </a:lnTo>
                <a:lnTo>
                  <a:pt x="2468" y="1391"/>
                </a:lnTo>
                <a:lnTo>
                  <a:pt x="2445" y="1371"/>
                </a:lnTo>
                <a:lnTo>
                  <a:pt x="2421" y="1338"/>
                </a:lnTo>
                <a:lnTo>
                  <a:pt x="2401" y="1322"/>
                </a:lnTo>
                <a:lnTo>
                  <a:pt x="2393" y="1297"/>
                </a:lnTo>
                <a:lnTo>
                  <a:pt x="2353" y="1268"/>
                </a:lnTo>
                <a:lnTo>
                  <a:pt x="2254" y="1216"/>
                </a:lnTo>
                <a:lnTo>
                  <a:pt x="2254" y="1196"/>
                </a:lnTo>
                <a:lnTo>
                  <a:pt x="2261" y="1188"/>
                </a:lnTo>
                <a:lnTo>
                  <a:pt x="2271" y="1179"/>
                </a:lnTo>
                <a:lnTo>
                  <a:pt x="2287" y="1173"/>
                </a:lnTo>
                <a:lnTo>
                  <a:pt x="2311" y="1167"/>
                </a:lnTo>
                <a:lnTo>
                  <a:pt x="2314" y="1160"/>
                </a:lnTo>
                <a:lnTo>
                  <a:pt x="2337" y="1084"/>
                </a:lnTo>
                <a:lnTo>
                  <a:pt x="2346" y="1033"/>
                </a:lnTo>
                <a:lnTo>
                  <a:pt x="2360" y="1006"/>
                </a:lnTo>
                <a:lnTo>
                  <a:pt x="2363" y="986"/>
                </a:lnTo>
                <a:lnTo>
                  <a:pt x="2332" y="955"/>
                </a:lnTo>
                <a:lnTo>
                  <a:pt x="2325" y="942"/>
                </a:lnTo>
                <a:lnTo>
                  <a:pt x="2322" y="928"/>
                </a:lnTo>
                <a:lnTo>
                  <a:pt x="2315" y="914"/>
                </a:lnTo>
                <a:lnTo>
                  <a:pt x="2310" y="891"/>
                </a:lnTo>
                <a:lnTo>
                  <a:pt x="2304" y="884"/>
                </a:lnTo>
                <a:lnTo>
                  <a:pt x="2288" y="875"/>
                </a:lnTo>
                <a:lnTo>
                  <a:pt x="2286" y="868"/>
                </a:lnTo>
                <a:lnTo>
                  <a:pt x="2287" y="858"/>
                </a:lnTo>
                <a:lnTo>
                  <a:pt x="2307" y="792"/>
                </a:lnTo>
                <a:lnTo>
                  <a:pt x="2349" y="723"/>
                </a:lnTo>
                <a:lnTo>
                  <a:pt x="2383" y="707"/>
                </a:lnTo>
                <a:lnTo>
                  <a:pt x="2409" y="682"/>
                </a:lnTo>
                <a:lnTo>
                  <a:pt x="2417" y="658"/>
                </a:lnTo>
                <a:lnTo>
                  <a:pt x="2418" y="644"/>
                </a:lnTo>
                <a:lnTo>
                  <a:pt x="2423" y="634"/>
                </a:lnTo>
                <a:lnTo>
                  <a:pt x="2433" y="624"/>
                </a:lnTo>
                <a:lnTo>
                  <a:pt x="2441" y="618"/>
                </a:lnTo>
                <a:lnTo>
                  <a:pt x="2446" y="617"/>
                </a:lnTo>
                <a:lnTo>
                  <a:pt x="2451" y="620"/>
                </a:lnTo>
                <a:lnTo>
                  <a:pt x="2455" y="624"/>
                </a:lnTo>
                <a:lnTo>
                  <a:pt x="2461" y="629"/>
                </a:lnTo>
                <a:lnTo>
                  <a:pt x="2470" y="630"/>
                </a:lnTo>
                <a:lnTo>
                  <a:pt x="2478" y="624"/>
                </a:lnTo>
                <a:lnTo>
                  <a:pt x="2488" y="613"/>
                </a:lnTo>
                <a:lnTo>
                  <a:pt x="2497" y="600"/>
                </a:lnTo>
                <a:lnTo>
                  <a:pt x="2507" y="594"/>
                </a:lnTo>
                <a:lnTo>
                  <a:pt x="2519" y="589"/>
                </a:lnTo>
                <a:lnTo>
                  <a:pt x="2532" y="588"/>
                </a:lnTo>
                <a:lnTo>
                  <a:pt x="2550" y="580"/>
                </a:lnTo>
                <a:lnTo>
                  <a:pt x="2563" y="565"/>
                </a:lnTo>
                <a:lnTo>
                  <a:pt x="2572" y="550"/>
                </a:lnTo>
                <a:lnTo>
                  <a:pt x="2583" y="514"/>
                </a:lnTo>
                <a:lnTo>
                  <a:pt x="2607" y="319"/>
                </a:lnTo>
                <a:lnTo>
                  <a:pt x="2613" y="301"/>
                </a:lnTo>
                <a:lnTo>
                  <a:pt x="2637" y="291"/>
                </a:lnTo>
                <a:lnTo>
                  <a:pt x="2656" y="265"/>
                </a:lnTo>
                <a:lnTo>
                  <a:pt x="2669" y="221"/>
                </a:lnTo>
                <a:lnTo>
                  <a:pt x="2689" y="185"/>
                </a:lnTo>
                <a:lnTo>
                  <a:pt x="2728" y="85"/>
                </a:lnTo>
                <a:lnTo>
                  <a:pt x="2739" y="65"/>
                </a:lnTo>
                <a:lnTo>
                  <a:pt x="2746" y="40"/>
                </a:lnTo>
                <a:lnTo>
                  <a:pt x="2747" y="36"/>
                </a:lnTo>
                <a:lnTo>
                  <a:pt x="2716" y="2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65"/>
          <p:cNvSpPr>
            <a:spLocks noEditPoints="1"/>
          </p:cNvSpPr>
          <p:nvPr/>
        </p:nvSpPr>
        <p:spPr bwMode="auto">
          <a:xfrm>
            <a:off x="11274694" y="1373370"/>
            <a:ext cx="1114649" cy="2207409"/>
          </a:xfrm>
          <a:custGeom>
            <a:avLst/>
            <a:gdLst>
              <a:gd name="T0" fmla="*/ 483 w 1985"/>
              <a:gd name="T1" fmla="*/ 0 h 3933"/>
              <a:gd name="T2" fmla="*/ 1985 w 1985"/>
              <a:gd name="T3" fmla="*/ 2501 h 3933"/>
              <a:gd name="T4" fmla="*/ 1908 w 1985"/>
              <a:gd name="T5" fmla="*/ 2239 h 3933"/>
              <a:gd name="T6" fmla="*/ 1855 w 1985"/>
              <a:gd name="T7" fmla="*/ 1960 h 3933"/>
              <a:gd name="T8" fmla="*/ 1691 w 1985"/>
              <a:gd name="T9" fmla="*/ 1815 h 3933"/>
              <a:gd name="T10" fmla="*/ 1492 w 1985"/>
              <a:gd name="T11" fmla="*/ 1713 h 3933"/>
              <a:gd name="T12" fmla="*/ 1345 w 1985"/>
              <a:gd name="T13" fmla="*/ 1635 h 3933"/>
              <a:gd name="T14" fmla="*/ 1230 w 1985"/>
              <a:gd name="T15" fmla="*/ 1602 h 3933"/>
              <a:gd name="T16" fmla="*/ 1152 w 1985"/>
              <a:gd name="T17" fmla="*/ 1554 h 3933"/>
              <a:gd name="T18" fmla="*/ 1065 w 1985"/>
              <a:gd name="T19" fmla="*/ 1467 h 3933"/>
              <a:gd name="T20" fmla="*/ 979 w 1985"/>
              <a:gd name="T21" fmla="*/ 1441 h 3933"/>
              <a:gd name="T22" fmla="*/ 900 w 1985"/>
              <a:gd name="T23" fmla="*/ 1178 h 3933"/>
              <a:gd name="T24" fmla="*/ 845 w 1985"/>
              <a:gd name="T25" fmla="*/ 995 h 3933"/>
              <a:gd name="T26" fmla="*/ 916 w 1985"/>
              <a:gd name="T27" fmla="*/ 814 h 3933"/>
              <a:gd name="T28" fmla="*/ 830 w 1985"/>
              <a:gd name="T29" fmla="*/ 732 h 3933"/>
              <a:gd name="T30" fmla="*/ 801 w 1985"/>
              <a:gd name="T31" fmla="*/ 563 h 3933"/>
              <a:gd name="T32" fmla="*/ 536 w 1985"/>
              <a:gd name="T33" fmla="*/ 367 h 3933"/>
              <a:gd name="T34" fmla="*/ 459 w 1985"/>
              <a:gd name="T35" fmla="*/ 324 h 3933"/>
              <a:gd name="T36" fmla="*/ 482 w 1985"/>
              <a:gd name="T37" fmla="*/ 218 h 3933"/>
              <a:gd name="T38" fmla="*/ 447 w 1985"/>
              <a:gd name="T39" fmla="*/ 136 h 3933"/>
              <a:gd name="T40" fmla="*/ 453 w 1985"/>
              <a:gd name="T41" fmla="*/ 86 h 3933"/>
              <a:gd name="T42" fmla="*/ 403 w 1985"/>
              <a:gd name="T43" fmla="*/ 105 h 3933"/>
              <a:gd name="T44" fmla="*/ 278 w 1985"/>
              <a:gd name="T45" fmla="*/ 175 h 3933"/>
              <a:gd name="T46" fmla="*/ 244 w 1985"/>
              <a:gd name="T47" fmla="*/ 216 h 3933"/>
              <a:gd name="T48" fmla="*/ 203 w 1985"/>
              <a:gd name="T49" fmla="*/ 268 h 3933"/>
              <a:gd name="T50" fmla="*/ 221 w 1985"/>
              <a:gd name="T51" fmla="*/ 341 h 3933"/>
              <a:gd name="T52" fmla="*/ 166 w 1985"/>
              <a:gd name="T53" fmla="*/ 374 h 3933"/>
              <a:gd name="T54" fmla="*/ 146 w 1985"/>
              <a:gd name="T55" fmla="*/ 415 h 3933"/>
              <a:gd name="T56" fmla="*/ 192 w 1985"/>
              <a:gd name="T57" fmla="*/ 510 h 3933"/>
              <a:gd name="T58" fmla="*/ 90 w 1985"/>
              <a:gd name="T59" fmla="*/ 561 h 3933"/>
              <a:gd name="T60" fmla="*/ 15 w 1985"/>
              <a:gd name="T61" fmla="*/ 666 h 3933"/>
              <a:gd name="T62" fmla="*/ 171 w 1985"/>
              <a:gd name="T63" fmla="*/ 622 h 3933"/>
              <a:gd name="T64" fmla="*/ 122 w 1985"/>
              <a:gd name="T65" fmla="*/ 698 h 3933"/>
              <a:gd name="T66" fmla="*/ 198 w 1985"/>
              <a:gd name="T67" fmla="*/ 806 h 3933"/>
              <a:gd name="T68" fmla="*/ 224 w 1985"/>
              <a:gd name="T69" fmla="*/ 915 h 3933"/>
              <a:gd name="T70" fmla="*/ 369 w 1985"/>
              <a:gd name="T71" fmla="*/ 1027 h 3933"/>
              <a:gd name="T72" fmla="*/ 353 w 1985"/>
              <a:gd name="T73" fmla="*/ 1193 h 3933"/>
              <a:gd name="T74" fmla="*/ 504 w 1985"/>
              <a:gd name="T75" fmla="*/ 1201 h 3933"/>
              <a:gd name="T76" fmla="*/ 687 w 1985"/>
              <a:gd name="T77" fmla="*/ 1374 h 3933"/>
              <a:gd name="T78" fmla="*/ 785 w 1985"/>
              <a:gd name="T79" fmla="*/ 1402 h 3933"/>
              <a:gd name="T80" fmla="*/ 782 w 1985"/>
              <a:gd name="T81" fmla="*/ 1547 h 3933"/>
              <a:gd name="T82" fmla="*/ 838 w 1985"/>
              <a:gd name="T83" fmla="*/ 1703 h 3933"/>
              <a:gd name="T84" fmla="*/ 1177 w 1985"/>
              <a:gd name="T85" fmla="*/ 2053 h 3933"/>
              <a:gd name="T86" fmla="*/ 1150 w 1985"/>
              <a:gd name="T87" fmla="*/ 2303 h 3933"/>
              <a:gd name="T88" fmla="*/ 1150 w 1985"/>
              <a:gd name="T89" fmla="*/ 2489 h 3933"/>
              <a:gd name="T90" fmla="*/ 1043 w 1985"/>
              <a:gd name="T91" fmla="*/ 2583 h 3933"/>
              <a:gd name="T92" fmla="*/ 919 w 1985"/>
              <a:gd name="T93" fmla="*/ 2645 h 3933"/>
              <a:gd name="T94" fmla="*/ 1172 w 1985"/>
              <a:gd name="T95" fmla="*/ 2975 h 3933"/>
              <a:gd name="T96" fmla="*/ 1227 w 1985"/>
              <a:gd name="T97" fmla="*/ 3232 h 3933"/>
              <a:gd name="T98" fmla="*/ 1196 w 1985"/>
              <a:gd name="T99" fmla="*/ 3537 h 3933"/>
              <a:gd name="T100" fmla="*/ 1381 w 1985"/>
              <a:gd name="T101" fmla="*/ 3484 h 3933"/>
              <a:gd name="T102" fmla="*/ 1322 w 1985"/>
              <a:gd name="T103" fmla="*/ 3699 h 3933"/>
              <a:gd name="T104" fmla="*/ 1410 w 1985"/>
              <a:gd name="T105" fmla="*/ 3928 h 3933"/>
              <a:gd name="T106" fmla="*/ 1836 w 1985"/>
              <a:gd name="T107" fmla="*/ 3485 h 3933"/>
              <a:gd name="T108" fmla="*/ 1907 w 1985"/>
              <a:gd name="T109" fmla="*/ 3267 h 3933"/>
              <a:gd name="T110" fmla="*/ 1923 w 1985"/>
              <a:gd name="T111" fmla="*/ 3128 h 3933"/>
              <a:gd name="T112" fmla="*/ 1865 w 1985"/>
              <a:gd name="T113" fmla="*/ 2855 h 3933"/>
              <a:gd name="T114" fmla="*/ 1942 w 1985"/>
              <a:gd name="T115" fmla="*/ 2747 h 3933"/>
              <a:gd name="T116" fmla="*/ 1956 w 1985"/>
              <a:gd name="T117" fmla="*/ 2665 h 3933"/>
              <a:gd name="T118" fmla="*/ 1981 w 1985"/>
              <a:gd name="T119" fmla="*/ 2551 h 3933"/>
              <a:gd name="T120" fmla="*/ 172 w 1985"/>
              <a:gd name="T121" fmla="*/ 477 h 3933"/>
              <a:gd name="T122" fmla="*/ 115 w 1985"/>
              <a:gd name="T123" fmla="*/ 510 h 3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5" h="3933">
                <a:moveTo>
                  <a:pt x="463" y="66"/>
                </a:moveTo>
                <a:lnTo>
                  <a:pt x="466" y="58"/>
                </a:lnTo>
                <a:lnTo>
                  <a:pt x="482" y="44"/>
                </a:lnTo>
                <a:lnTo>
                  <a:pt x="482" y="49"/>
                </a:lnTo>
                <a:lnTo>
                  <a:pt x="482" y="49"/>
                </a:lnTo>
                <a:lnTo>
                  <a:pt x="491" y="32"/>
                </a:lnTo>
                <a:lnTo>
                  <a:pt x="487" y="7"/>
                </a:lnTo>
                <a:lnTo>
                  <a:pt x="483" y="0"/>
                </a:lnTo>
                <a:lnTo>
                  <a:pt x="483" y="0"/>
                </a:lnTo>
                <a:lnTo>
                  <a:pt x="481" y="4"/>
                </a:lnTo>
                <a:lnTo>
                  <a:pt x="444" y="16"/>
                </a:lnTo>
                <a:lnTo>
                  <a:pt x="436" y="34"/>
                </a:lnTo>
                <a:lnTo>
                  <a:pt x="442" y="53"/>
                </a:lnTo>
                <a:lnTo>
                  <a:pt x="463" y="66"/>
                </a:lnTo>
                <a:close/>
                <a:moveTo>
                  <a:pt x="1974" y="2542"/>
                </a:moveTo>
                <a:lnTo>
                  <a:pt x="1971" y="2533"/>
                </a:lnTo>
                <a:lnTo>
                  <a:pt x="1980" y="2517"/>
                </a:lnTo>
                <a:lnTo>
                  <a:pt x="1985" y="2501"/>
                </a:lnTo>
                <a:lnTo>
                  <a:pt x="1977" y="2429"/>
                </a:lnTo>
                <a:lnTo>
                  <a:pt x="1970" y="2405"/>
                </a:lnTo>
                <a:lnTo>
                  <a:pt x="1947" y="2365"/>
                </a:lnTo>
                <a:lnTo>
                  <a:pt x="1942" y="2341"/>
                </a:lnTo>
                <a:lnTo>
                  <a:pt x="1942" y="2305"/>
                </a:lnTo>
                <a:lnTo>
                  <a:pt x="1938" y="2293"/>
                </a:lnTo>
                <a:lnTo>
                  <a:pt x="1920" y="2271"/>
                </a:lnTo>
                <a:lnTo>
                  <a:pt x="1913" y="2260"/>
                </a:lnTo>
                <a:lnTo>
                  <a:pt x="1908" y="2239"/>
                </a:lnTo>
                <a:lnTo>
                  <a:pt x="1907" y="2171"/>
                </a:lnTo>
                <a:lnTo>
                  <a:pt x="1911" y="2150"/>
                </a:lnTo>
                <a:lnTo>
                  <a:pt x="1930" y="2113"/>
                </a:lnTo>
                <a:lnTo>
                  <a:pt x="1935" y="2090"/>
                </a:lnTo>
                <a:lnTo>
                  <a:pt x="1930" y="2061"/>
                </a:lnTo>
                <a:lnTo>
                  <a:pt x="1918" y="2042"/>
                </a:lnTo>
                <a:lnTo>
                  <a:pt x="1883" y="2009"/>
                </a:lnTo>
                <a:lnTo>
                  <a:pt x="1867" y="1987"/>
                </a:lnTo>
                <a:lnTo>
                  <a:pt x="1855" y="1960"/>
                </a:lnTo>
                <a:lnTo>
                  <a:pt x="1852" y="1930"/>
                </a:lnTo>
                <a:lnTo>
                  <a:pt x="1865" y="1899"/>
                </a:lnTo>
                <a:lnTo>
                  <a:pt x="1837" y="1887"/>
                </a:lnTo>
                <a:lnTo>
                  <a:pt x="1751" y="1883"/>
                </a:lnTo>
                <a:lnTo>
                  <a:pt x="1718" y="1864"/>
                </a:lnTo>
                <a:lnTo>
                  <a:pt x="1724" y="1848"/>
                </a:lnTo>
                <a:lnTo>
                  <a:pt x="1716" y="1836"/>
                </a:lnTo>
                <a:lnTo>
                  <a:pt x="1701" y="1826"/>
                </a:lnTo>
                <a:lnTo>
                  <a:pt x="1691" y="1815"/>
                </a:lnTo>
                <a:lnTo>
                  <a:pt x="1673" y="1838"/>
                </a:lnTo>
                <a:lnTo>
                  <a:pt x="1642" y="1842"/>
                </a:lnTo>
                <a:lnTo>
                  <a:pt x="1607" y="1834"/>
                </a:lnTo>
                <a:lnTo>
                  <a:pt x="1579" y="1821"/>
                </a:lnTo>
                <a:lnTo>
                  <a:pt x="1590" y="1812"/>
                </a:lnTo>
                <a:lnTo>
                  <a:pt x="1577" y="1800"/>
                </a:lnTo>
                <a:lnTo>
                  <a:pt x="1534" y="1776"/>
                </a:lnTo>
                <a:lnTo>
                  <a:pt x="1519" y="1756"/>
                </a:lnTo>
                <a:lnTo>
                  <a:pt x="1492" y="1713"/>
                </a:lnTo>
                <a:lnTo>
                  <a:pt x="1474" y="1702"/>
                </a:lnTo>
                <a:lnTo>
                  <a:pt x="1435" y="1700"/>
                </a:lnTo>
                <a:lnTo>
                  <a:pt x="1428" y="1691"/>
                </a:lnTo>
                <a:lnTo>
                  <a:pt x="1425" y="1662"/>
                </a:lnTo>
                <a:lnTo>
                  <a:pt x="1418" y="1651"/>
                </a:lnTo>
                <a:lnTo>
                  <a:pt x="1398" y="1641"/>
                </a:lnTo>
                <a:lnTo>
                  <a:pt x="1375" y="1634"/>
                </a:lnTo>
                <a:lnTo>
                  <a:pt x="1357" y="1631"/>
                </a:lnTo>
                <a:lnTo>
                  <a:pt x="1345" y="1635"/>
                </a:lnTo>
                <a:lnTo>
                  <a:pt x="1336" y="1641"/>
                </a:lnTo>
                <a:lnTo>
                  <a:pt x="1327" y="1644"/>
                </a:lnTo>
                <a:lnTo>
                  <a:pt x="1314" y="1638"/>
                </a:lnTo>
                <a:lnTo>
                  <a:pt x="1308" y="1629"/>
                </a:lnTo>
                <a:lnTo>
                  <a:pt x="1301" y="1602"/>
                </a:lnTo>
                <a:lnTo>
                  <a:pt x="1297" y="1596"/>
                </a:lnTo>
                <a:lnTo>
                  <a:pt x="1263" y="1593"/>
                </a:lnTo>
                <a:lnTo>
                  <a:pt x="1247" y="1594"/>
                </a:lnTo>
                <a:lnTo>
                  <a:pt x="1230" y="1602"/>
                </a:lnTo>
                <a:lnTo>
                  <a:pt x="1224" y="1610"/>
                </a:lnTo>
                <a:lnTo>
                  <a:pt x="1220" y="1618"/>
                </a:lnTo>
                <a:lnTo>
                  <a:pt x="1213" y="1624"/>
                </a:lnTo>
                <a:lnTo>
                  <a:pt x="1202" y="1625"/>
                </a:lnTo>
                <a:lnTo>
                  <a:pt x="1193" y="1621"/>
                </a:lnTo>
                <a:lnTo>
                  <a:pt x="1184" y="1613"/>
                </a:lnTo>
                <a:lnTo>
                  <a:pt x="1177" y="1603"/>
                </a:lnTo>
                <a:lnTo>
                  <a:pt x="1168" y="1570"/>
                </a:lnTo>
                <a:lnTo>
                  <a:pt x="1152" y="1554"/>
                </a:lnTo>
                <a:lnTo>
                  <a:pt x="1118" y="1531"/>
                </a:lnTo>
                <a:lnTo>
                  <a:pt x="1110" y="1524"/>
                </a:lnTo>
                <a:lnTo>
                  <a:pt x="1104" y="1515"/>
                </a:lnTo>
                <a:lnTo>
                  <a:pt x="1099" y="1505"/>
                </a:lnTo>
                <a:lnTo>
                  <a:pt x="1097" y="1493"/>
                </a:lnTo>
                <a:lnTo>
                  <a:pt x="1095" y="1484"/>
                </a:lnTo>
                <a:lnTo>
                  <a:pt x="1087" y="1478"/>
                </a:lnTo>
                <a:lnTo>
                  <a:pt x="1070" y="1468"/>
                </a:lnTo>
                <a:lnTo>
                  <a:pt x="1065" y="1467"/>
                </a:lnTo>
                <a:lnTo>
                  <a:pt x="1052" y="1467"/>
                </a:lnTo>
                <a:lnTo>
                  <a:pt x="1045" y="1464"/>
                </a:lnTo>
                <a:lnTo>
                  <a:pt x="1041" y="1459"/>
                </a:lnTo>
                <a:lnTo>
                  <a:pt x="1037" y="1444"/>
                </a:lnTo>
                <a:lnTo>
                  <a:pt x="1031" y="1436"/>
                </a:lnTo>
                <a:lnTo>
                  <a:pt x="1019" y="1428"/>
                </a:lnTo>
                <a:lnTo>
                  <a:pt x="1005" y="1428"/>
                </a:lnTo>
                <a:lnTo>
                  <a:pt x="992" y="1433"/>
                </a:lnTo>
                <a:lnTo>
                  <a:pt x="979" y="1441"/>
                </a:lnTo>
                <a:lnTo>
                  <a:pt x="959" y="1412"/>
                </a:lnTo>
                <a:lnTo>
                  <a:pt x="951" y="1404"/>
                </a:lnTo>
                <a:lnTo>
                  <a:pt x="921" y="1409"/>
                </a:lnTo>
                <a:lnTo>
                  <a:pt x="915" y="1369"/>
                </a:lnTo>
                <a:lnTo>
                  <a:pt x="930" y="1278"/>
                </a:lnTo>
                <a:lnTo>
                  <a:pt x="942" y="1236"/>
                </a:lnTo>
                <a:lnTo>
                  <a:pt x="940" y="1220"/>
                </a:lnTo>
                <a:lnTo>
                  <a:pt x="926" y="1203"/>
                </a:lnTo>
                <a:lnTo>
                  <a:pt x="900" y="1178"/>
                </a:lnTo>
                <a:lnTo>
                  <a:pt x="891" y="1164"/>
                </a:lnTo>
                <a:lnTo>
                  <a:pt x="888" y="1142"/>
                </a:lnTo>
                <a:lnTo>
                  <a:pt x="892" y="1123"/>
                </a:lnTo>
                <a:lnTo>
                  <a:pt x="900" y="1101"/>
                </a:lnTo>
                <a:lnTo>
                  <a:pt x="905" y="1078"/>
                </a:lnTo>
                <a:lnTo>
                  <a:pt x="898" y="1061"/>
                </a:lnTo>
                <a:lnTo>
                  <a:pt x="863" y="1028"/>
                </a:lnTo>
                <a:lnTo>
                  <a:pt x="854" y="1016"/>
                </a:lnTo>
                <a:lnTo>
                  <a:pt x="845" y="995"/>
                </a:lnTo>
                <a:lnTo>
                  <a:pt x="840" y="974"/>
                </a:lnTo>
                <a:lnTo>
                  <a:pt x="840" y="927"/>
                </a:lnTo>
                <a:lnTo>
                  <a:pt x="841" y="904"/>
                </a:lnTo>
                <a:lnTo>
                  <a:pt x="848" y="890"/>
                </a:lnTo>
                <a:lnTo>
                  <a:pt x="860" y="881"/>
                </a:lnTo>
                <a:lnTo>
                  <a:pt x="895" y="863"/>
                </a:lnTo>
                <a:lnTo>
                  <a:pt x="908" y="854"/>
                </a:lnTo>
                <a:lnTo>
                  <a:pt x="914" y="840"/>
                </a:lnTo>
                <a:lnTo>
                  <a:pt x="916" y="814"/>
                </a:lnTo>
                <a:lnTo>
                  <a:pt x="913" y="803"/>
                </a:lnTo>
                <a:lnTo>
                  <a:pt x="906" y="799"/>
                </a:lnTo>
                <a:lnTo>
                  <a:pt x="898" y="796"/>
                </a:lnTo>
                <a:lnTo>
                  <a:pt x="895" y="792"/>
                </a:lnTo>
                <a:lnTo>
                  <a:pt x="882" y="761"/>
                </a:lnTo>
                <a:lnTo>
                  <a:pt x="872" y="748"/>
                </a:lnTo>
                <a:lnTo>
                  <a:pt x="866" y="744"/>
                </a:lnTo>
                <a:lnTo>
                  <a:pt x="861" y="739"/>
                </a:lnTo>
                <a:lnTo>
                  <a:pt x="830" y="732"/>
                </a:lnTo>
                <a:lnTo>
                  <a:pt x="822" y="729"/>
                </a:lnTo>
                <a:lnTo>
                  <a:pt x="802" y="715"/>
                </a:lnTo>
                <a:lnTo>
                  <a:pt x="786" y="709"/>
                </a:lnTo>
                <a:lnTo>
                  <a:pt x="774" y="697"/>
                </a:lnTo>
                <a:lnTo>
                  <a:pt x="770" y="668"/>
                </a:lnTo>
                <a:lnTo>
                  <a:pt x="773" y="646"/>
                </a:lnTo>
                <a:lnTo>
                  <a:pt x="787" y="613"/>
                </a:lnTo>
                <a:lnTo>
                  <a:pt x="794" y="576"/>
                </a:lnTo>
                <a:lnTo>
                  <a:pt x="801" y="563"/>
                </a:lnTo>
                <a:lnTo>
                  <a:pt x="780" y="538"/>
                </a:lnTo>
                <a:lnTo>
                  <a:pt x="734" y="485"/>
                </a:lnTo>
                <a:lnTo>
                  <a:pt x="708" y="462"/>
                </a:lnTo>
                <a:lnTo>
                  <a:pt x="701" y="460"/>
                </a:lnTo>
                <a:lnTo>
                  <a:pt x="686" y="457"/>
                </a:lnTo>
                <a:lnTo>
                  <a:pt x="638" y="410"/>
                </a:lnTo>
                <a:lnTo>
                  <a:pt x="582" y="423"/>
                </a:lnTo>
                <a:lnTo>
                  <a:pt x="552" y="375"/>
                </a:lnTo>
                <a:lnTo>
                  <a:pt x="536" y="367"/>
                </a:lnTo>
                <a:lnTo>
                  <a:pt x="544" y="354"/>
                </a:lnTo>
                <a:lnTo>
                  <a:pt x="544" y="352"/>
                </a:lnTo>
                <a:lnTo>
                  <a:pt x="542" y="346"/>
                </a:lnTo>
                <a:lnTo>
                  <a:pt x="539" y="344"/>
                </a:lnTo>
                <a:lnTo>
                  <a:pt x="525" y="340"/>
                </a:lnTo>
                <a:lnTo>
                  <a:pt x="508" y="337"/>
                </a:lnTo>
                <a:lnTo>
                  <a:pt x="469" y="333"/>
                </a:lnTo>
                <a:lnTo>
                  <a:pt x="462" y="330"/>
                </a:lnTo>
                <a:lnTo>
                  <a:pt x="459" y="324"/>
                </a:lnTo>
                <a:lnTo>
                  <a:pt x="457" y="321"/>
                </a:lnTo>
                <a:lnTo>
                  <a:pt x="448" y="303"/>
                </a:lnTo>
                <a:lnTo>
                  <a:pt x="445" y="291"/>
                </a:lnTo>
                <a:lnTo>
                  <a:pt x="446" y="285"/>
                </a:lnTo>
                <a:lnTo>
                  <a:pt x="457" y="250"/>
                </a:lnTo>
                <a:lnTo>
                  <a:pt x="459" y="236"/>
                </a:lnTo>
                <a:lnTo>
                  <a:pt x="469" y="227"/>
                </a:lnTo>
                <a:lnTo>
                  <a:pt x="478" y="223"/>
                </a:lnTo>
                <a:lnTo>
                  <a:pt x="482" y="218"/>
                </a:lnTo>
                <a:lnTo>
                  <a:pt x="485" y="210"/>
                </a:lnTo>
                <a:lnTo>
                  <a:pt x="486" y="189"/>
                </a:lnTo>
                <a:lnTo>
                  <a:pt x="483" y="181"/>
                </a:lnTo>
                <a:lnTo>
                  <a:pt x="481" y="174"/>
                </a:lnTo>
                <a:lnTo>
                  <a:pt x="479" y="170"/>
                </a:lnTo>
                <a:lnTo>
                  <a:pt x="474" y="165"/>
                </a:lnTo>
                <a:lnTo>
                  <a:pt x="455" y="148"/>
                </a:lnTo>
                <a:lnTo>
                  <a:pt x="448" y="141"/>
                </a:lnTo>
                <a:lnTo>
                  <a:pt x="447" y="136"/>
                </a:lnTo>
                <a:lnTo>
                  <a:pt x="447" y="130"/>
                </a:lnTo>
                <a:lnTo>
                  <a:pt x="448" y="121"/>
                </a:lnTo>
                <a:lnTo>
                  <a:pt x="450" y="117"/>
                </a:lnTo>
                <a:lnTo>
                  <a:pt x="454" y="106"/>
                </a:lnTo>
                <a:lnTo>
                  <a:pt x="455" y="105"/>
                </a:lnTo>
                <a:lnTo>
                  <a:pt x="455" y="101"/>
                </a:lnTo>
                <a:lnTo>
                  <a:pt x="450" y="94"/>
                </a:lnTo>
                <a:lnTo>
                  <a:pt x="450" y="89"/>
                </a:lnTo>
                <a:lnTo>
                  <a:pt x="453" y="86"/>
                </a:lnTo>
                <a:lnTo>
                  <a:pt x="455" y="83"/>
                </a:lnTo>
                <a:lnTo>
                  <a:pt x="454" y="76"/>
                </a:lnTo>
                <a:lnTo>
                  <a:pt x="448" y="74"/>
                </a:lnTo>
                <a:lnTo>
                  <a:pt x="443" y="71"/>
                </a:lnTo>
                <a:lnTo>
                  <a:pt x="438" y="69"/>
                </a:lnTo>
                <a:lnTo>
                  <a:pt x="431" y="70"/>
                </a:lnTo>
                <a:lnTo>
                  <a:pt x="424" y="80"/>
                </a:lnTo>
                <a:lnTo>
                  <a:pt x="413" y="96"/>
                </a:lnTo>
                <a:lnTo>
                  <a:pt x="403" y="105"/>
                </a:lnTo>
                <a:lnTo>
                  <a:pt x="337" y="122"/>
                </a:lnTo>
                <a:lnTo>
                  <a:pt x="312" y="134"/>
                </a:lnTo>
                <a:lnTo>
                  <a:pt x="305" y="136"/>
                </a:lnTo>
                <a:lnTo>
                  <a:pt x="306" y="140"/>
                </a:lnTo>
                <a:lnTo>
                  <a:pt x="299" y="152"/>
                </a:lnTo>
                <a:lnTo>
                  <a:pt x="291" y="161"/>
                </a:lnTo>
                <a:lnTo>
                  <a:pt x="288" y="161"/>
                </a:lnTo>
                <a:lnTo>
                  <a:pt x="285" y="173"/>
                </a:lnTo>
                <a:lnTo>
                  <a:pt x="278" y="175"/>
                </a:lnTo>
                <a:lnTo>
                  <a:pt x="269" y="174"/>
                </a:lnTo>
                <a:lnTo>
                  <a:pt x="260" y="179"/>
                </a:lnTo>
                <a:lnTo>
                  <a:pt x="257" y="181"/>
                </a:lnTo>
                <a:lnTo>
                  <a:pt x="250" y="184"/>
                </a:lnTo>
                <a:lnTo>
                  <a:pt x="246" y="187"/>
                </a:lnTo>
                <a:lnTo>
                  <a:pt x="246" y="191"/>
                </a:lnTo>
                <a:lnTo>
                  <a:pt x="253" y="201"/>
                </a:lnTo>
                <a:lnTo>
                  <a:pt x="253" y="207"/>
                </a:lnTo>
                <a:lnTo>
                  <a:pt x="244" y="216"/>
                </a:lnTo>
                <a:lnTo>
                  <a:pt x="233" y="223"/>
                </a:lnTo>
                <a:lnTo>
                  <a:pt x="220" y="227"/>
                </a:lnTo>
                <a:lnTo>
                  <a:pt x="208" y="228"/>
                </a:lnTo>
                <a:lnTo>
                  <a:pt x="198" y="233"/>
                </a:lnTo>
                <a:lnTo>
                  <a:pt x="187" y="243"/>
                </a:lnTo>
                <a:lnTo>
                  <a:pt x="183" y="252"/>
                </a:lnTo>
                <a:lnTo>
                  <a:pt x="186" y="257"/>
                </a:lnTo>
                <a:lnTo>
                  <a:pt x="199" y="260"/>
                </a:lnTo>
                <a:lnTo>
                  <a:pt x="203" y="268"/>
                </a:lnTo>
                <a:lnTo>
                  <a:pt x="203" y="279"/>
                </a:lnTo>
                <a:lnTo>
                  <a:pt x="204" y="292"/>
                </a:lnTo>
                <a:lnTo>
                  <a:pt x="203" y="294"/>
                </a:lnTo>
                <a:lnTo>
                  <a:pt x="198" y="308"/>
                </a:lnTo>
                <a:lnTo>
                  <a:pt x="196" y="313"/>
                </a:lnTo>
                <a:lnTo>
                  <a:pt x="207" y="314"/>
                </a:lnTo>
                <a:lnTo>
                  <a:pt x="215" y="315"/>
                </a:lnTo>
                <a:lnTo>
                  <a:pt x="219" y="320"/>
                </a:lnTo>
                <a:lnTo>
                  <a:pt x="221" y="341"/>
                </a:lnTo>
                <a:lnTo>
                  <a:pt x="220" y="367"/>
                </a:lnTo>
                <a:lnTo>
                  <a:pt x="215" y="390"/>
                </a:lnTo>
                <a:lnTo>
                  <a:pt x="201" y="399"/>
                </a:lnTo>
                <a:lnTo>
                  <a:pt x="185" y="391"/>
                </a:lnTo>
                <a:lnTo>
                  <a:pt x="189" y="373"/>
                </a:lnTo>
                <a:lnTo>
                  <a:pt x="200" y="352"/>
                </a:lnTo>
                <a:lnTo>
                  <a:pt x="204" y="335"/>
                </a:lnTo>
                <a:lnTo>
                  <a:pt x="195" y="341"/>
                </a:lnTo>
                <a:lnTo>
                  <a:pt x="166" y="374"/>
                </a:lnTo>
                <a:lnTo>
                  <a:pt x="159" y="380"/>
                </a:lnTo>
                <a:lnTo>
                  <a:pt x="147" y="385"/>
                </a:lnTo>
                <a:lnTo>
                  <a:pt x="141" y="391"/>
                </a:lnTo>
                <a:lnTo>
                  <a:pt x="137" y="399"/>
                </a:lnTo>
                <a:lnTo>
                  <a:pt x="131" y="418"/>
                </a:lnTo>
                <a:lnTo>
                  <a:pt x="128" y="427"/>
                </a:lnTo>
                <a:lnTo>
                  <a:pt x="137" y="425"/>
                </a:lnTo>
                <a:lnTo>
                  <a:pt x="142" y="422"/>
                </a:lnTo>
                <a:lnTo>
                  <a:pt x="146" y="415"/>
                </a:lnTo>
                <a:lnTo>
                  <a:pt x="148" y="406"/>
                </a:lnTo>
                <a:lnTo>
                  <a:pt x="156" y="406"/>
                </a:lnTo>
                <a:lnTo>
                  <a:pt x="163" y="433"/>
                </a:lnTo>
                <a:lnTo>
                  <a:pt x="167" y="440"/>
                </a:lnTo>
                <a:lnTo>
                  <a:pt x="176" y="434"/>
                </a:lnTo>
                <a:lnTo>
                  <a:pt x="183" y="434"/>
                </a:lnTo>
                <a:lnTo>
                  <a:pt x="185" y="458"/>
                </a:lnTo>
                <a:lnTo>
                  <a:pt x="191" y="486"/>
                </a:lnTo>
                <a:lnTo>
                  <a:pt x="192" y="510"/>
                </a:lnTo>
                <a:lnTo>
                  <a:pt x="180" y="519"/>
                </a:lnTo>
                <a:lnTo>
                  <a:pt x="143" y="542"/>
                </a:lnTo>
                <a:lnTo>
                  <a:pt x="122" y="547"/>
                </a:lnTo>
                <a:lnTo>
                  <a:pt x="114" y="527"/>
                </a:lnTo>
                <a:lnTo>
                  <a:pt x="108" y="535"/>
                </a:lnTo>
                <a:lnTo>
                  <a:pt x="106" y="544"/>
                </a:lnTo>
                <a:lnTo>
                  <a:pt x="108" y="553"/>
                </a:lnTo>
                <a:lnTo>
                  <a:pt x="114" y="562"/>
                </a:lnTo>
                <a:lnTo>
                  <a:pt x="90" y="561"/>
                </a:lnTo>
                <a:lnTo>
                  <a:pt x="88" y="570"/>
                </a:lnTo>
                <a:lnTo>
                  <a:pt x="91" y="582"/>
                </a:lnTo>
                <a:lnTo>
                  <a:pt x="89" y="593"/>
                </a:lnTo>
                <a:lnTo>
                  <a:pt x="80" y="606"/>
                </a:lnTo>
                <a:lnTo>
                  <a:pt x="74" y="618"/>
                </a:lnTo>
                <a:lnTo>
                  <a:pt x="68" y="628"/>
                </a:lnTo>
                <a:lnTo>
                  <a:pt x="59" y="640"/>
                </a:lnTo>
                <a:lnTo>
                  <a:pt x="44" y="649"/>
                </a:lnTo>
                <a:lnTo>
                  <a:pt x="15" y="666"/>
                </a:lnTo>
                <a:lnTo>
                  <a:pt x="0" y="701"/>
                </a:lnTo>
                <a:lnTo>
                  <a:pt x="19" y="703"/>
                </a:lnTo>
                <a:lnTo>
                  <a:pt x="61" y="679"/>
                </a:lnTo>
                <a:lnTo>
                  <a:pt x="102" y="636"/>
                </a:lnTo>
                <a:lnTo>
                  <a:pt x="143" y="608"/>
                </a:lnTo>
                <a:lnTo>
                  <a:pt x="176" y="590"/>
                </a:lnTo>
                <a:lnTo>
                  <a:pt x="172" y="601"/>
                </a:lnTo>
                <a:lnTo>
                  <a:pt x="171" y="610"/>
                </a:lnTo>
                <a:lnTo>
                  <a:pt x="171" y="622"/>
                </a:lnTo>
                <a:lnTo>
                  <a:pt x="169" y="633"/>
                </a:lnTo>
                <a:lnTo>
                  <a:pt x="166" y="644"/>
                </a:lnTo>
                <a:lnTo>
                  <a:pt x="163" y="651"/>
                </a:lnTo>
                <a:lnTo>
                  <a:pt x="156" y="661"/>
                </a:lnTo>
                <a:lnTo>
                  <a:pt x="145" y="684"/>
                </a:lnTo>
                <a:lnTo>
                  <a:pt x="141" y="689"/>
                </a:lnTo>
                <a:lnTo>
                  <a:pt x="134" y="694"/>
                </a:lnTo>
                <a:lnTo>
                  <a:pt x="126" y="695"/>
                </a:lnTo>
                <a:lnTo>
                  <a:pt x="122" y="698"/>
                </a:lnTo>
                <a:lnTo>
                  <a:pt x="116" y="706"/>
                </a:lnTo>
                <a:lnTo>
                  <a:pt x="117" y="728"/>
                </a:lnTo>
                <a:lnTo>
                  <a:pt x="124" y="745"/>
                </a:lnTo>
                <a:lnTo>
                  <a:pt x="222" y="692"/>
                </a:lnTo>
                <a:lnTo>
                  <a:pt x="175" y="774"/>
                </a:lnTo>
                <a:lnTo>
                  <a:pt x="171" y="791"/>
                </a:lnTo>
                <a:lnTo>
                  <a:pt x="173" y="800"/>
                </a:lnTo>
                <a:lnTo>
                  <a:pt x="183" y="806"/>
                </a:lnTo>
                <a:lnTo>
                  <a:pt x="198" y="806"/>
                </a:lnTo>
                <a:lnTo>
                  <a:pt x="215" y="800"/>
                </a:lnTo>
                <a:lnTo>
                  <a:pt x="233" y="798"/>
                </a:lnTo>
                <a:lnTo>
                  <a:pt x="234" y="834"/>
                </a:lnTo>
                <a:lnTo>
                  <a:pt x="235" y="846"/>
                </a:lnTo>
                <a:lnTo>
                  <a:pt x="244" y="867"/>
                </a:lnTo>
                <a:lnTo>
                  <a:pt x="244" y="876"/>
                </a:lnTo>
                <a:lnTo>
                  <a:pt x="241" y="886"/>
                </a:lnTo>
                <a:lnTo>
                  <a:pt x="225" y="906"/>
                </a:lnTo>
                <a:lnTo>
                  <a:pt x="224" y="915"/>
                </a:lnTo>
                <a:lnTo>
                  <a:pt x="229" y="927"/>
                </a:lnTo>
                <a:lnTo>
                  <a:pt x="253" y="938"/>
                </a:lnTo>
                <a:lnTo>
                  <a:pt x="334" y="966"/>
                </a:lnTo>
                <a:lnTo>
                  <a:pt x="349" y="968"/>
                </a:lnTo>
                <a:lnTo>
                  <a:pt x="361" y="960"/>
                </a:lnTo>
                <a:lnTo>
                  <a:pt x="383" y="962"/>
                </a:lnTo>
                <a:lnTo>
                  <a:pt x="384" y="977"/>
                </a:lnTo>
                <a:lnTo>
                  <a:pt x="377" y="994"/>
                </a:lnTo>
                <a:lnTo>
                  <a:pt x="369" y="1027"/>
                </a:lnTo>
                <a:lnTo>
                  <a:pt x="374" y="1052"/>
                </a:lnTo>
                <a:lnTo>
                  <a:pt x="370" y="1069"/>
                </a:lnTo>
                <a:lnTo>
                  <a:pt x="360" y="1101"/>
                </a:lnTo>
                <a:lnTo>
                  <a:pt x="356" y="1119"/>
                </a:lnTo>
                <a:lnTo>
                  <a:pt x="355" y="1138"/>
                </a:lnTo>
                <a:lnTo>
                  <a:pt x="352" y="1153"/>
                </a:lnTo>
                <a:lnTo>
                  <a:pt x="344" y="1165"/>
                </a:lnTo>
                <a:lnTo>
                  <a:pt x="335" y="1211"/>
                </a:lnTo>
                <a:lnTo>
                  <a:pt x="353" y="1193"/>
                </a:lnTo>
                <a:lnTo>
                  <a:pt x="375" y="1202"/>
                </a:lnTo>
                <a:lnTo>
                  <a:pt x="393" y="1186"/>
                </a:lnTo>
                <a:lnTo>
                  <a:pt x="400" y="1178"/>
                </a:lnTo>
                <a:lnTo>
                  <a:pt x="413" y="1173"/>
                </a:lnTo>
                <a:lnTo>
                  <a:pt x="428" y="1174"/>
                </a:lnTo>
                <a:lnTo>
                  <a:pt x="446" y="1181"/>
                </a:lnTo>
                <a:lnTo>
                  <a:pt x="477" y="1202"/>
                </a:lnTo>
                <a:lnTo>
                  <a:pt x="490" y="1203"/>
                </a:lnTo>
                <a:lnTo>
                  <a:pt x="504" y="1201"/>
                </a:lnTo>
                <a:lnTo>
                  <a:pt x="515" y="1202"/>
                </a:lnTo>
                <a:lnTo>
                  <a:pt x="531" y="1208"/>
                </a:lnTo>
                <a:lnTo>
                  <a:pt x="572" y="1242"/>
                </a:lnTo>
                <a:lnTo>
                  <a:pt x="593" y="1268"/>
                </a:lnTo>
                <a:lnTo>
                  <a:pt x="636" y="1306"/>
                </a:lnTo>
                <a:lnTo>
                  <a:pt x="647" y="1315"/>
                </a:lnTo>
                <a:lnTo>
                  <a:pt x="678" y="1315"/>
                </a:lnTo>
                <a:lnTo>
                  <a:pt x="708" y="1323"/>
                </a:lnTo>
                <a:lnTo>
                  <a:pt x="687" y="1374"/>
                </a:lnTo>
                <a:lnTo>
                  <a:pt x="689" y="1382"/>
                </a:lnTo>
                <a:lnTo>
                  <a:pt x="696" y="1389"/>
                </a:lnTo>
                <a:lnTo>
                  <a:pt x="712" y="1395"/>
                </a:lnTo>
                <a:lnTo>
                  <a:pt x="732" y="1400"/>
                </a:lnTo>
                <a:lnTo>
                  <a:pt x="755" y="1394"/>
                </a:lnTo>
                <a:lnTo>
                  <a:pt x="768" y="1389"/>
                </a:lnTo>
                <a:lnTo>
                  <a:pt x="776" y="1387"/>
                </a:lnTo>
                <a:lnTo>
                  <a:pt x="777" y="1392"/>
                </a:lnTo>
                <a:lnTo>
                  <a:pt x="785" y="1402"/>
                </a:lnTo>
                <a:lnTo>
                  <a:pt x="805" y="1416"/>
                </a:lnTo>
                <a:lnTo>
                  <a:pt x="814" y="1420"/>
                </a:lnTo>
                <a:lnTo>
                  <a:pt x="819" y="1428"/>
                </a:lnTo>
                <a:lnTo>
                  <a:pt x="814" y="1435"/>
                </a:lnTo>
                <a:lnTo>
                  <a:pt x="801" y="1456"/>
                </a:lnTo>
                <a:lnTo>
                  <a:pt x="780" y="1504"/>
                </a:lnTo>
                <a:lnTo>
                  <a:pt x="777" y="1514"/>
                </a:lnTo>
                <a:lnTo>
                  <a:pt x="786" y="1528"/>
                </a:lnTo>
                <a:lnTo>
                  <a:pt x="782" y="1547"/>
                </a:lnTo>
                <a:lnTo>
                  <a:pt x="782" y="1559"/>
                </a:lnTo>
                <a:lnTo>
                  <a:pt x="787" y="1578"/>
                </a:lnTo>
                <a:lnTo>
                  <a:pt x="801" y="1608"/>
                </a:lnTo>
                <a:lnTo>
                  <a:pt x="810" y="1652"/>
                </a:lnTo>
                <a:lnTo>
                  <a:pt x="810" y="1665"/>
                </a:lnTo>
                <a:lnTo>
                  <a:pt x="813" y="1680"/>
                </a:lnTo>
                <a:lnTo>
                  <a:pt x="818" y="1689"/>
                </a:lnTo>
                <a:lnTo>
                  <a:pt x="829" y="1698"/>
                </a:lnTo>
                <a:lnTo>
                  <a:pt x="838" y="1703"/>
                </a:lnTo>
                <a:lnTo>
                  <a:pt x="856" y="1717"/>
                </a:lnTo>
                <a:lnTo>
                  <a:pt x="875" y="1756"/>
                </a:lnTo>
                <a:lnTo>
                  <a:pt x="895" y="1793"/>
                </a:lnTo>
                <a:lnTo>
                  <a:pt x="939" y="1821"/>
                </a:lnTo>
                <a:lnTo>
                  <a:pt x="966" y="1833"/>
                </a:lnTo>
                <a:lnTo>
                  <a:pt x="1064" y="1907"/>
                </a:lnTo>
                <a:lnTo>
                  <a:pt x="1111" y="1960"/>
                </a:lnTo>
                <a:lnTo>
                  <a:pt x="1163" y="2038"/>
                </a:lnTo>
                <a:lnTo>
                  <a:pt x="1177" y="2053"/>
                </a:lnTo>
                <a:lnTo>
                  <a:pt x="1183" y="2063"/>
                </a:lnTo>
                <a:lnTo>
                  <a:pt x="1183" y="2071"/>
                </a:lnTo>
                <a:lnTo>
                  <a:pt x="1177" y="2078"/>
                </a:lnTo>
                <a:lnTo>
                  <a:pt x="1169" y="2085"/>
                </a:lnTo>
                <a:lnTo>
                  <a:pt x="1157" y="2109"/>
                </a:lnTo>
                <a:lnTo>
                  <a:pt x="1131" y="2132"/>
                </a:lnTo>
                <a:lnTo>
                  <a:pt x="1120" y="2153"/>
                </a:lnTo>
                <a:lnTo>
                  <a:pt x="1139" y="2272"/>
                </a:lnTo>
                <a:lnTo>
                  <a:pt x="1150" y="2303"/>
                </a:lnTo>
                <a:lnTo>
                  <a:pt x="1162" y="2315"/>
                </a:lnTo>
                <a:lnTo>
                  <a:pt x="1160" y="2319"/>
                </a:lnTo>
                <a:lnTo>
                  <a:pt x="1160" y="2342"/>
                </a:lnTo>
                <a:lnTo>
                  <a:pt x="1163" y="2371"/>
                </a:lnTo>
                <a:lnTo>
                  <a:pt x="1172" y="2406"/>
                </a:lnTo>
                <a:lnTo>
                  <a:pt x="1175" y="2426"/>
                </a:lnTo>
                <a:lnTo>
                  <a:pt x="1171" y="2437"/>
                </a:lnTo>
                <a:lnTo>
                  <a:pt x="1157" y="2477"/>
                </a:lnTo>
                <a:lnTo>
                  <a:pt x="1150" y="2489"/>
                </a:lnTo>
                <a:lnTo>
                  <a:pt x="1133" y="2488"/>
                </a:lnTo>
                <a:lnTo>
                  <a:pt x="1124" y="2484"/>
                </a:lnTo>
                <a:lnTo>
                  <a:pt x="1120" y="2484"/>
                </a:lnTo>
                <a:lnTo>
                  <a:pt x="1117" y="2492"/>
                </a:lnTo>
                <a:lnTo>
                  <a:pt x="1114" y="2518"/>
                </a:lnTo>
                <a:lnTo>
                  <a:pt x="1102" y="2542"/>
                </a:lnTo>
                <a:lnTo>
                  <a:pt x="1088" y="2560"/>
                </a:lnTo>
                <a:lnTo>
                  <a:pt x="1066" y="2575"/>
                </a:lnTo>
                <a:lnTo>
                  <a:pt x="1043" y="2583"/>
                </a:lnTo>
                <a:lnTo>
                  <a:pt x="1015" y="2584"/>
                </a:lnTo>
                <a:lnTo>
                  <a:pt x="982" y="2582"/>
                </a:lnTo>
                <a:lnTo>
                  <a:pt x="971" y="2585"/>
                </a:lnTo>
                <a:lnTo>
                  <a:pt x="950" y="2603"/>
                </a:lnTo>
                <a:lnTo>
                  <a:pt x="941" y="2609"/>
                </a:lnTo>
                <a:lnTo>
                  <a:pt x="915" y="2613"/>
                </a:lnTo>
                <a:lnTo>
                  <a:pt x="918" y="2631"/>
                </a:lnTo>
                <a:lnTo>
                  <a:pt x="921" y="2637"/>
                </a:lnTo>
                <a:lnTo>
                  <a:pt x="919" y="2645"/>
                </a:lnTo>
                <a:lnTo>
                  <a:pt x="904" y="2661"/>
                </a:lnTo>
                <a:lnTo>
                  <a:pt x="898" y="2669"/>
                </a:lnTo>
                <a:lnTo>
                  <a:pt x="892" y="2679"/>
                </a:lnTo>
                <a:lnTo>
                  <a:pt x="892" y="2691"/>
                </a:lnTo>
                <a:lnTo>
                  <a:pt x="884" y="2707"/>
                </a:lnTo>
                <a:lnTo>
                  <a:pt x="1124" y="2904"/>
                </a:lnTo>
                <a:lnTo>
                  <a:pt x="1143" y="2935"/>
                </a:lnTo>
                <a:lnTo>
                  <a:pt x="1161" y="2962"/>
                </a:lnTo>
                <a:lnTo>
                  <a:pt x="1172" y="2975"/>
                </a:lnTo>
                <a:lnTo>
                  <a:pt x="1183" y="3004"/>
                </a:lnTo>
                <a:lnTo>
                  <a:pt x="1194" y="3106"/>
                </a:lnTo>
                <a:lnTo>
                  <a:pt x="1203" y="3136"/>
                </a:lnTo>
                <a:lnTo>
                  <a:pt x="1215" y="3157"/>
                </a:lnTo>
                <a:lnTo>
                  <a:pt x="1228" y="3163"/>
                </a:lnTo>
                <a:lnTo>
                  <a:pt x="1240" y="3172"/>
                </a:lnTo>
                <a:lnTo>
                  <a:pt x="1245" y="3185"/>
                </a:lnTo>
                <a:lnTo>
                  <a:pt x="1242" y="3203"/>
                </a:lnTo>
                <a:lnTo>
                  <a:pt x="1227" y="3232"/>
                </a:lnTo>
                <a:lnTo>
                  <a:pt x="1209" y="3249"/>
                </a:lnTo>
                <a:lnTo>
                  <a:pt x="1186" y="3264"/>
                </a:lnTo>
                <a:lnTo>
                  <a:pt x="1165" y="3281"/>
                </a:lnTo>
                <a:lnTo>
                  <a:pt x="1151" y="3307"/>
                </a:lnTo>
                <a:lnTo>
                  <a:pt x="1137" y="3390"/>
                </a:lnTo>
                <a:lnTo>
                  <a:pt x="1139" y="3423"/>
                </a:lnTo>
                <a:lnTo>
                  <a:pt x="1142" y="3449"/>
                </a:lnTo>
                <a:lnTo>
                  <a:pt x="1162" y="3494"/>
                </a:lnTo>
                <a:lnTo>
                  <a:pt x="1196" y="3537"/>
                </a:lnTo>
                <a:lnTo>
                  <a:pt x="1218" y="3556"/>
                </a:lnTo>
                <a:lnTo>
                  <a:pt x="1237" y="3561"/>
                </a:lnTo>
                <a:lnTo>
                  <a:pt x="1257" y="3558"/>
                </a:lnTo>
                <a:lnTo>
                  <a:pt x="1281" y="3537"/>
                </a:lnTo>
                <a:lnTo>
                  <a:pt x="1294" y="3521"/>
                </a:lnTo>
                <a:lnTo>
                  <a:pt x="1311" y="3477"/>
                </a:lnTo>
                <a:lnTo>
                  <a:pt x="1323" y="3459"/>
                </a:lnTo>
                <a:lnTo>
                  <a:pt x="1363" y="3427"/>
                </a:lnTo>
                <a:lnTo>
                  <a:pt x="1381" y="3484"/>
                </a:lnTo>
                <a:lnTo>
                  <a:pt x="1376" y="3510"/>
                </a:lnTo>
                <a:lnTo>
                  <a:pt x="1370" y="3526"/>
                </a:lnTo>
                <a:lnTo>
                  <a:pt x="1360" y="3538"/>
                </a:lnTo>
                <a:lnTo>
                  <a:pt x="1339" y="3562"/>
                </a:lnTo>
                <a:lnTo>
                  <a:pt x="1331" y="3576"/>
                </a:lnTo>
                <a:lnTo>
                  <a:pt x="1327" y="3598"/>
                </a:lnTo>
                <a:lnTo>
                  <a:pt x="1332" y="3622"/>
                </a:lnTo>
                <a:lnTo>
                  <a:pt x="1332" y="3664"/>
                </a:lnTo>
                <a:lnTo>
                  <a:pt x="1322" y="3699"/>
                </a:lnTo>
                <a:lnTo>
                  <a:pt x="1323" y="3724"/>
                </a:lnTo>
                <a:lnTo>
                  <a:pt x="1329" y="3755"/>
                </a:lnTo>
                <a:lnTo>
                  <a:pt x="1346" y="3796"/>
                </a:lnTo>
                <a:lnTo>
                  <a:pt x="1355" y="3829"/>
                </a:lnTo>
                <a:lnTo>
                  <a:pt x="1367" y="3858"/>
                </a:lnTo>
                <a:lnTo>
                  <a:pt x="1369" y="3881"/>
                </a:lnTo>
                <a:lnTo>
                  <a:pt x="1375" y="3903"/>
                </a:lnTo>
                <a:lnTo>
                  <a:pt x="1385" y="3918"/>
                </a:lnTo>
                <a:lnTo>
                  <a:pt x="1410" y="3928"/>
                </a:lnTo>
                <a:lnTo>
                  <a:pt x="1429" y="3932"/>
                </a:lnTo>
                <a:lnTo>
                  <a:pt x="1458" y="3928"/>
                </a:lnTo>
                <a:lnTo>
                  <a:pt x="1477" y="3933"/>
                </a:lnTo>
                <a:lnTo>
                  <a:pt x="1806" y="3620"/>
                </a:lnTo>
                <a:lnTo>
                  <a:pt x="1812" y="3578"/>
                </a:lnTo>
                <a:lnTo>
                  <a:pt x="1823" y="3535"/>
                </a:lnTo>
                <a:lnTo>
                  <a:pt x="1836" y="3506"/>
                </a:lnTo>
                <a:lnTo>
                  <a:pt x="1838" y="3497"/>
                </a:lnTo>
                <a:lnTo>
                  <a:pt x="1836" y="3485"/>
                </a:lnTo>
                <a:lnTo>
                  <a:pt x="1825" y="3471"/>
                </a:lnTo>
                <a:lnTo>
                  <a:pt x="1823" y="3460"/>
                </a:lnTo>
                <a:lnTo>
                  <a:pt x="1823" y="3421"/>
                </a:lnTo>
                <a:lnTo>
                  <a:pt x="1829" y="3405"/>
                </a:lnTo>
                <a:lnTo>
                  <a:pt x="1885" y="3334"/>
                </a:lnTo>
                <a:lnTo>
                  <a:pt x="1890" y="3324"/>
                </a:lnTo>
                <a:lnTo>
                  <a:pt x="1902" y="3317"/>
                </a:lnTo>
                <a:lnTo>
                  <a:pt x="1908" y="3302"/>
                </a:lnTo>
                <a:lnTo>
                  <a:pt x="1907" y="3267"/>
                </a:lnTo>
                <a:lnTo>
                  <a:pt x="1909" y="3258"/>
                </a:lnTo>
                <a:lnTo>
                  <a:pt x="1913" y="3248"/>
                </a:lnTo>
                <a:lnTo>
                  <a:pt x="1915" y="3239"/>
                </a:lnTo>
                <a:lnTo>
                  <a:pt x="1910" y="3229"/>
                </a:lnTo>
                <a:lnTo>
                  <a:pt x="1902" y="3215"/>
                </a:lnTo>
                <a:lnTo>
                  <a:pt x="1904" y="3206"/>
                </a:lnTo>
                <a:lnTo>
                  <a:pt x="1910" y="3198"/>
                </a:lnTo>
                <a:lnTo>
                  <a:pt x="1913" y="3186"/>
                </a:lnTo>
                <a:lnTo>
                  <a:pt x="1923" y="3128"/>
                </a:lnTo>
                <a:lnTo>
                  <a:pt x="1921" y="3106"/>
                </a:lnTo>
                <a:lnTo>
                  <a:pt x="1909" y="3045"/>
                </a:lnTo>
                <a:lnTo>
                  <a:pt x="1903" y="3035"/>
                </a:lnTo>
                <a:lnTo>
                  <a:pt x="1894" y="3026"/>
                </a:lnTo>
                <a:lnTo>
                  <a:pt x="1880" y="2965"/>
                </a:lnTo>
                <a:lnTo>
                  <a:pt x="1883" y="2951"/>
                </a:lnTo>
                <a:lnTo>
                  <a:pt x="1865" y="2894"/>
                </a:lnTo>
                <a:lnTo>
                  <a:pt x="1864" y="2875"/>
                </a:lnTo>
                <a:lnTo>
                  <a:pt x="1865" y="2855"/>
                </a:lnTo>
                <a:lnTo>
                  <a:pt x="1872" y="2823"/>
                </a:lnTo>
                <a:lnTo>
                  <a:pt x="1883" y="2795"/>
                </a:lnTo>
                <a:lnTo>
                  <a:pt x="1882" y="2793"/>
                </a:lnTo>
                <a:lnTo>
                  <a:pt x="1902" y="2783"/>
                </a:lnTo>
                <a:lnTo>
                  <a:pt x="1907" y="2782"/>
                </a:lnTo>
                <a:lnTo>
                  <a:pt x="1916" y="2770"/>
                </a:lnTo>
                <a:lnTo>
                  <a:pt x="1923" y="2759"/>
                </a:lnTo>
                <a:lnTo>
                  <a:pt x="1932" y="2750"/>
                </a:lnTo>
                <a:lnTo>
                  <a:pt x="1942" y="2747"/>
                </a:lnTo>
                <a:lnTo>
                  <a:pt x="1953" y="2735"/>
                </a:lnTo>
                <a:lnTo>
                  <a:pt x="1954" y="2726"/>
                </a:lnTo>
                <a:lnTo>
                  <a:pt x="1952" y="2716"/>
                </a:lnTo>
                <a:lnTo>
                  <a:pt x="1948" y="2698"/>
                </a:lnTo>
                <a:lnTo>
                  <a:pt x="1943" y="2689"/>
                </a:lnTo>
                <a:lnTo>
                  <a:pt x="1942" y="2682"/>
                </a:lnTo>
                <a:lnTo>
                  <a:pt x="1944" y="2678"/>
                </a:lnTo>
                <a:lnTo>
                  <a:pt x="1954" y="2669"/>
                </a:lnTo>
                <a:lnTo>
                  <a:pt x="1956" y="2665"/>
                </a:lnTo>
                <a:lnTo>
                  <a:pt x="1959" y="2654"/>
                </a:lnTo>
                <a:lnTo>
                  <a:pt x="1968" y="2634"/>
                </a:lnTo>
                <a:lnTo>
                  <a:pt x="1969" y="2622"/>
                </a:lnTo>
                <a:lnTo>
                  <a:pt x="1970" y="2595"/>
                </a:lnTo>
                <a:lnTo>
                  <a:pt x="1969" y="2592"/>
                </a:lnTo>
                <a:lnTo>
                  <a:pt x="1973" y="2583"/>
                </a:lnTo>
                <a:lnTo>
                  <a:pt x="1982" y="2569"/>
                </a:lnTo>
                <a:lnTo>
                  <a:pt x="1983" y="2563"/>
                </a:lnTo>
                <a:lnTo>
                  <a:pt x="1981" y="2551"/>
                </a:lnTo>
                <a:lnTo>
                  <a:pt x="1974" y="2542"/>
                </a:lnTo>
                <a:close/>
                <a:moveTo>
                  <a:pt x="115" y="510"/>
                </a:moveTo>
                <a:lnTo>
                  <a:pt x="124" y="510"/>
                </a:lnTo>
                <a:lnTo>
                  <a:pt x="128" y="502"/>
                </a:lnTo>
                <a:lnTo>
                  <a:pt x="130" y="489"/>
                </a:lnTo>
                <a:lnTo>
                  <a:pt x="139" y="484"/>
                </a:lnTo>
                <a:lnTo>
                  <a:pt x="150" y="487"/>
                </a:lnTo>
                <a:lnTo>
                  <a:pt x="160" y="488"/>
                </a:lnTo>
                <a:lnTo>
                  <a:pt x="172" y="477"/>
                </a:lnTo>
                <a:lnTo>
                  <a:pt x="169" y="465"/>
                </a:lnTo>
                <a:lnTo>
                  <a:pt x="150" y="459"/>
                </a:lnTo>
                <a:lnTo>
                  <a:pt x="138" y="453"/>
                </a:lnTo>
                <a:lnTo>
                  <a:pt x="130" y="449"/>
                </a:lnTo>
                <a:lnTo>
                  <a:pt x="119" y="459"/>
                </a:lnTo>
                <a:lnTo>
                  <a:pt x="113" y="467"/>
                </a:lnTo>
                <a:lnTo>
                  <a:pt x="110" y="479"/>
                </a:lnTo>
                <a:lnTo>
                  <a:pt x="112" y="497"/>
                </a:lnTo>
                <a:lnTo>
                  <a:pt x="115" y="51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66"/>
          <p:cNvSpPr>
            <a:spLocks/>
          </p:cNvSpPr>
          <p:nvPr/>
        </p:nvSpPr>
        <p:spPr bwMode="auto">
          <a:xfrm>
            <a:off x="11520523" y="1373370"/>
            <a:ext cx="30308" cy="37043"/>
          </a:xfrm>
          <a:custGeom>
            <a:avLst/>
            <a:gdLst>
              <a:gd name="T0" fmla="*/ 27 w 55"/>
              <a:gd name="T1" fmla="*/ 66 h 66"/>
              <a:gd name="T2" fmla="*/ 30 w 55"/>
              <a:gd name="T3" fmla="*/ 58 h 66"/>
              <a:gd name="T4" fmla="*/ 46 w 55"/>
              <a:gd name="T5" fmla="*/ 44 h 66"/>
              <a:gd name="T6" fmla="*/ 46 w 55"/>
              <a:gd name="T7" fmla="*/ 49 h 66"/>
              <a:gd name="T8" fmla="*/ 46 w 55"/>
              <a:gd name="T9" fmla="*/ 49 h 66"/>
              <a:gd name="T10" fmla="*/ 55 w 55"/>
              <a:gd name="T11" fmla="*/ 32 h 66"/>
              <a:gd name="T12" fmla="*/ 51 w 55"/>
              <a:gd name="T13" fmla="*/ 7 h 66"/>
              <a:gd name="T14" fmla="*/ 47 w 55"/>
              <a:gd name="T15" fmla="*/ 0 h 66"/>
              <a:gd name="T16" fmla="*/ 47 w 55"/>
              <a:gd name="T17" fmla="*/ 0 h 66"/>
              <a:gd name="T18" fmla="*/ 45 w 55"/>
              <a:gd name="T19" fmla="*/ 4 h 66"/>
              <a:gd name="T20" fmla="*/ 8 w 55"/>
              <a:gd name="T21" fmla="*/ 16 h 66"/>
              <a:gd name="T22" fmla="*/ 0 w 55"/>
              <a:gd name="T23" fmla="*/ 34 h 66"/>
              <a:gd name="T24" fmla="*/ 6 w 55"/>
              <a:gd name="T25" fmla="*/ 53 h 66"/>
              <a:gd name="T26" fmla="*/ 27 w 55"/>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66">
                <a:moveTo>
                  <a:pt x="27" y="66"/>
                </a:moveTo>
                <a:lnTo>
                  <a:pt x="30" y="58"/>
                </a:lnTo>
                <a:lnTo>
                  <a:pt x="46" y="44"/>
                </a:lnTo>
                <a:lnTo>
                  <a:pt x="46" y="49"/>
                </a:lnTo>
                <a:lnTo>
                  <a:pt x="46" y="49"/>
                </a:lnTo>
                <a:lnTo>
                  <a:pt x="55" y="32"/>
                </a:lnTo>
                <a:lnTo>
                  <a:pt x="51" y="7"/>
                </a:lnTo>
                <a:lnTo>
                  <a:pt x="47" y="0"/>
                </a:lnTo>
                <a:lnTo>
                  <a:pt x="47" y="0"/>
                </a:lnTo>
                <a:lnTo>
                  <a:pt x="45" y="4"/>
                </a:lnTo>
                <a:lnTo>
                  <a:pt x="8" y="16"/>
                </a:lnTo>
                <a:lnTo>
                  <a:pt x="0" y="34"/>
                </a:lnTo>
                <a:lnTo>
                  <a:pt x="6" y="53"/>
                </a:lnTo>
                <a:lnTo>
                  <a:pt x="27" y="6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68"/>
          <p:cNvSpPr>
            <a:spLocks/>
          </p:cNvSpPr>
          <p:nvPr/>
        </p:nvSpPr>
        <p:spPr bwMode="auto">
          <a:xfrm>
            <a:off x="11336993" y="1625934"/>
            <a:ext cx="35359" cy="33675"/>
          </a:xfrm>
          <a:custGeom>
            <a:avLst/>
            <a:gdLst>
              <a:gd name="T0" fmla="*/ 5 w 62"/>
              <a:gd name="T1" fmla="*/ 61 h 61"/>
              <a:gd name="T2" fmla="*/ 14 w 62"/>
              <a:gd name="T3" fmla="*/ 61 h 61"/>
              <a:gd name="T4" fmla="*/ 18 w 62"/>
              <a:gd name="T5" fmla="*/ 53 h 61"/>
              <a:gd name="T6" fmla="*/ 20 w 62"/>
              <a:gd name="T7" fmla="*/ 40 h 61"/>
              <a:gd name="T8" fmla="*/ 29 w 62"/>
              <a:gd name="T9" fmla="*/ 35 h 61"/>
              <a:gd name="T10" fmla="*/ 40 w 62"/>
              <a:gd name="T11" fmla="*/ 38 h 61"/>
              <a:gd name="T12" fmla="*/ 50 w 62"/>
              <a:gd name="T13" fmla="*/ 39 h 61"/>
              <a:gd name="T14" fmla="*/ 62 w 62"/>
              <a:gd name="T15" fmla="*/ 28 h 61"/>
              <a:gd name="T16" fmla="*/ 59 w 62"/>
              <a:gd name="T17" fmla="*/ 16 h 61"/>
              <a:gd name="T18" fmla="*/ 40 w 62"/>
              <a:gd name="T19" fmla="*/ 10 h 61"/>
              <a:gd name="T20" fmla="*/ 28 w 62"/>
              <a:gd name="T21" fmla="*/ 4 h 61"/>
              <a:gd name="T22" fmla="*/ 20 w 62"/>
              <a:gd name="T23" fmla="*/ 0 h 61"/>
              <a:gd name="T24" fmla="*/ 9 w 62"/>
              <a:gd name="T25" fmla="*/ 10 h 61"/>
              <a:gd name="T26" fmla="*/ 3 w 62"/>
              <a:gd name="T27" fmla="*/ 18 h 61"/>
              <a:gd name="T28" fmla="*/ 0 w 62"/>
              <a:gd name="T29" fmla="*/ 30 h 61"/>
              <a:gd name="T30" fmla="*/ 2 w 62"/>
              <a:gd name="T31" fmla="*/ 48 h 61"/>
              <a:gd name="T32" fmla="*/ 5 w 62"/>
              <a:gd name="T3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1">
                <a:moveTo>
                  <a:pt x="5" y="61"/>
                </a:moveTo>
                <a:lnTo>
                  <a:pt x="14" y="61"/>
                </a:lnTo>
                <a:lnTo>
                  <a:pt x="18" y="53"/>
                </a:lnTo>
                <a:lnTo>
                  <a:pt x="20" y="40"/>
                </a:lnTo>
                <a:lnTo>
                  <a:pt x="29" y="35"/>
                </a:lnTo>
                <a:lnTo>
                  <a:pt x="40" y="38"/>
                </a:lnTo>
                <a:lnTo>
                  <a:pt x="50" y="39"/>
                </a:lnTo>
                <a:lnTo>
                  <a:pt x="62" y="28"/>
                </a:lnTo>
                <a:lnTo>
                  <a:pt x="59" y="16"/>
                </a:lnTo>
                <a:lnTo>
                  <a:pt x="40" y="10"/>
                </a:lnTo>
                <a:lnTo>
                  <a:pt x="28" y="4"/>
                </a:lnTo>
                <a:lnTo>
                  <a:pt x="20" y="0"/>
                </a:lnTo>
                <a:lnTo>
                  <a:pt x="9" y="10"/>
                </a:lnTo>
                <a:lnTo>
                  <a:pt x="3" y="18"/>
                </a:lnTo>
                <a:lnTo>
                  <a:pt x="0" y="30"/>
                </a:lnTo>
                <a:lnTo>
                  <a:pt x="2" y="48"/>
                </a:lnTo>
                <a:lnTo>
                  <a:pt x="5" y="6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69"/>
          <p:cNvSpPr>
            <a:spLocks/>
          </p:cNvSpPr>
          <p:nvPr/>
        </p:nvSpPr>
        <p:spPr bwMode="auto">
          <a:xfrm>
            <a:off x="11525574" y="1211729"/>
            <a:ext cx="311496" cy="478188"/>
          </a:xfrm>
          <a:custGeom>
            <a:avLst/>
            <a:gdLst>
              <a:gd name="T0" fmla="*/ 553 w 555"/>
              <a:gd name="T1" fmla="*/ 326 h 851"/>
              <a:gd name="T2" fmla="*/ 535 w 555"/>
              <a:gd name="T3" fmla="*/ 270 h 851"/>
              <a:gd name="T4" fmla="*/ 538 w 555"/>
              <a:gd name="T5" fmla="*/ 233 h 851"/>
              <a:gd name="T6" fmla="*/ 552 w 555"/>
              <a:gd name="T7" fmla="*/ 194 h 851"/>
              <a:gd name="T8" fmla="*/ 538 w 555"/>
              <a:gd name="T9" fmla="*/ 163 h 851"/>
              <a:gd name="T10" fmla="*/ 517 w 555"/>
              <a:gd name="T11" fmla="*/ 139 h 851"/>
              <a:gd name="T12" fmla="*/ 502 w 555"/>
              <a:gd name="T13" fmla="*/ 81 h 851"/>
              <a:gd name="T14" fmla="*/ 437 w 555"/>
              <a:gd name="T15" fmla="*/ 16 h 851"/>
              <a:gd name="T16" fmla="*/ 427 w 555"/>
              <a:gd name="T17" fmla="*/ 8 h 851"/>
              <a:gd name="T18" fmla="*/ 412 w 555"/>
              <a:gd name="T19" fmla="*/ 41 h 851"/>
              <a:gd name="T20" fmla="*/ 349 w 555"/>
              <a:gd name="T21" fmla="*/ 44 h 851"/>
              <a:gd name="T22" fmla="*/ 322 w 555"/>
              <a:gd name="T23" fmla="*/ 81 h 851"/>
              <a:gd name="T24" fmla="*/ 290 w 555"/>
              <a:gd name="T25" fmla="*/ 105 h 851"/>
              <a:gd name="T26" fmla="*/ 258 w 555"/>
              <a:gd name="T27" fmla="*/ 112 h 851"/>
              <a:gd name="T28" fmla="*/ 243 w 555"/>
              <a:gd name="T29" fmla="*/ 128 h 851"/>
              <a:gd name="T30" fmla="*/ 234 w 555"/>
              <a:gd name="T31" fmla="*/ 162 h 851"/>
              <a:gd name="T32" fmla="*/ 221 w 555"/>
              <a:gd name="T33" fmla="*/ 194 h 851"/>
              <a:gd name="T34" fmla="*/ 162 w 555"/>
              <a:gd name="T35" fmla="*/ 216 h 851"/>
              <a:gd name="T36" fmla="*/ 86 w 555"/>
              <a:gd name="T37" fmla="*/ 263 h 851"/>
              <a:gd name="T38" fmla="*/ 63 w 555"/>
              <a:gd name="T39" fmla="*/ 267 h 851"/>
              <a:gd name="T40" fmla="*/ 38 w 555"/>
              <a:gd name="T41" fmla="*/ 288 h 851"/>
              <a:gd name="T42" fmla="*/ 42 w 555"/>
              <a:gd name="T43" fmla="*/ 295 h 851"/>
              <a:gd name="T44" fmla="*/ 37 w 555"/>
              <a:gd name="T45" fmla="*/ 337 h 851"/>
              <a:gd name="T46" fmla="*/ 37 w 555"/>
              <a:gd name="T47" fmla="*/ 342 h 851"/>
              <a:gd name="T48" fmla="*/ 41 w 555"/>
              <a:gd name="T49" fmla="*/ 358 h 851"/>
              <a:gd name="T50" fmla="*/ 24 w 555"/>
              <a:gd name="T51" fmla="*/ 388 h 851"/>
              <a:gd name="T52" fmla="*/ 10 w 555"/>
              <a:gd name="T53" fmla="*/ 396 h 851"/>
              <a:gd name="T54" fmla="*/ 9 w 555"/>
              <a:gd name="T55" fmla="*/ 394 h 851"/>
              <a:gd name="T56" fmla="*/ 3 w 555"/>
              <a:gd name="T57" fmla="*/ 409 h 851"/>
              <a:gd name="T58" fmla="*/ 2 w 555"/>
              <a:gd name="T59" fmla="*/ 424 h 851"/>
              <a:gd name="T60" fmla="*/ 10 w 555"/>
              <a:gd name="T61" fmla="*/ 436 h 851"/>
              <a:gd name="T62" fmla="*/ 34 w 555"/>
              <a:gd name="T63" fmla="*/ 458 h 851"/>
              <a:gd name="T64" fmla="*/ 38 w 555"/>
              <a:gd name="T65" fmla="*/ 469 h 851"/>
              <a:gd name="T66" fmla="*/ 40 w 555"/>
              <a:gd name="T67" fmla="*/ 498 h 851"/>
              <a:gd name="T68" fmla="*/ 33 w 555"/>
              <a:gd name="T69" fmla="*/ 511 h 851"/>
              <a:gd name="T70" fmla="*/ 14 w 555"/>
              <a:gd name="T71" fmla="*/ 524 h 851"/>
              <a:gd name="T72" fmla="*/ 1 w 555"/>
              <a:gd name="T73" fmla="*/ 573 h 851"/>
              <a:gd name="T74" fmla="*/ 3 w 555"/>
              <a:gd name="T75" fmla="*/ 591 h 851"/>
              <a:gd name="T76" fmla="*/ 14 w 555"/>
              <a:gd name="T77" fmla="*/ 612 h 851"/>
              <a:gd name="T78" fmla="*/ 24 w 555"/>
              <a:gd name="T79" fmla="*/ 621 h 851"/>
              <a:gd name="T80" fmla="*/ 80 w 555"/>
              <a:gd name="T81" fmla="*/ 628 h 851"/>
              <a:gd name="T82" fmla="*/ 97 w 555"/>
              <a:gd name="T83" fmla="*/ 634 h 851"/>
              <a:gd name="T84" fmla="*/ 99 w 555"/>
              <a:gd name="T85" fmla="*/ 642 h 851"/>
              <a:gd name="T86" fmla="*/ 107 w 555"/>
              <a:gd name="T87" fmla="*/ 663 h 851"/>
              <a:gd name="T88" fmla="*/ 193 w 555"/>
              <a:gd name="T89" fmla="*/ 698 h 851"/>
              <a:gd name="T90" fmla="*/ 256 w 555"/>
              <a:gd name="T91" fmla="*/ 748 h 851"/>
              <a:gd name="T92" fmla="*/ 289 w 555"/>
              <a:gd name="T93" fmla="*/ 773 h 851"/>
              <a:gd name="T94" fmla="*/ 356 w 555"/>
              <a:gd name="T95" fmla="*/ 851 h 851"/>
              <a:gd name="T96" fmla="*/ 426 w 555"/>
              <a:gd name="T97" fmla="*/ 725 h 851"/>
              <a:gd name="T98" fmla="*/ 444 w 555"/>
              <a:gd name="T99" fmla="*/ 685 h 851"/>
              <a:gd name="T100" fmla="*/ 469 w 555"/>
              <a:gd name="T101" fmla="*/ 599 h 851"/>
              <a:gd name="T102" fmla="*/ 548 w 555"/>
              <a:gd name="T103" fmla="*/ 523 h 851"/>
              <a:gd name="T104" fmla="*/ 548 w 555"/>
              <a:gd name="T105" fmla="*/ 434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5" h="851">
                <a:moveTo>
                  <a:pt x="555" y="346"/>
                </a:moveTo>
                <a:lnTo>
                  <a:pt x="553" y="326"/>
                </a:lnTo>
                <a:lnTo>
                  <a:pt x="552" y="316"/>
                </a:lnTo>
                <a:lnTo>
                  <a:pt x="535" y="270"/>
                </a:lnTo>
                <a:lnTo>
                  <a:pt x="534" y="257"/>
                </a:lnTo>
                <a:lnTo>
                  <a:pt x="538" y="233"/>
                </a:lnTo>
                <a:lnTo>
                  <a:pt x="547" y="214"/>
                </a:lnTo>
                <a:lnTo>
                  <a:pt x="552" y="194"/>
                </a:lnTo>
                <a:lnTo>
                  <a:pt x="548" y="175"/>
                </a:lnTo>
                <a:lnTo>
                  <a:pt x="538" y="163"/>
                </a:lnTo>
                <a:lnTo>
                  <a:pt x="526" y="153"/>
                </a:lnTo>
                <a:lnTo>
                  <a:pt x="517" y="139"/>
                </a:lnTo>
                <a:lnTo>
                  <a:pt x="509" y="96"/>
                </a:lnTo>
                <a:lnTo>
                  <a:pt x="502" y="81"/>
                </a:lnTo>
                <a:lnTo>
                  <a:pt x="479" y="54"/>
                </a:lnTo>
                <a:lnTo>
                  <a:pt x="437" y="16"/>
                </a:lnTo>
                <a:lnTo>
                  <a:pt x="427" y="0"/>
                </a:lnTo>
                <a:lnTo>
                  <a:pt x="427" y="8"/>
                </a:lnTo>
                <a:lnTo>
                  <a:pt x="429" y="27"/>
                </a:lnTo>
                <a:lnTo>
                  <a:pt x="412" y="41"/>
                </a:lnTo>
                <a:lnTo>
                  <a:pt x="378" y="44"/>
                </a:lnTo>
                <a:lnTo>
                  <a:pt x="349" y="44"/>
                </a:lnTo>
                <a:lnTo>
                  <a:pt x="347" y="62"/>
                </a:lnTo>
                <a:lnTo>
                  <a:pt x="322" y="81"/>
                </a:lnTo>
                <a:lnTo>
                  <a:pt x="310" y="97"/>
                </a:lnTo>
                <a:lnTo>
                  <a:pt x="290" y="105"/>
                </a:lnTo>
                <a:lnTo>
                  <a:pt x="271" y="105"/>
                </a:lnTo>
                <a:lnTo>
                  <a:pt x="258" y="112"/>
                </a:lnTo>
                <a:lnTo>
                  <a:pt x="247" y="119"/>
                </a:lnTo>
                <a:lnTo>
                  <a:pt x="243" y="128"/>
                </a:lnTo>
                <a:lnTo>
                  <a:pt x="238" y="152"/>
                </a:lnTo>
                <a:lnTo>
                  <a:pt x="234" y="162"/>
                </a:lnTo>
                <a:lnTo>
                  <a:pt x="235" y="178"/>
                </a:lnTo>
                <a:lnTo>
                  <a:pt x="221" y="194"/>
                </a:lnTo>
                <a:lnTo>
                  <a:pt x="200" y="206"/>
                </a:lnTo>
                <a:lnTo>
                  <a:pt x="162" y="216"/>
                </a:lnTo>
                <a:lnTo>
                  <a:pt x="97" y="259"/>
                </a:lnTo>
                <a:lnTo>
                  <a:pt x="86" y="263"/>
                </a:lnTo>
                <a:lnTo>
                  <a:pt x="75" y="266"/>
                </a:lnTo>
                <a:lnTo>
                  <a:pt x="63" y="267"/>
                </a:lnTo>
                <a:lnTo>
                  <a:pt x="52" y="271"/>
                </a:lnTo>
                <a:lnTo>
                  <a:pt x="38" y="288"/>
                </a:lnTo>
                <a:lnTo>
                  <a:pt x="38" y="288"/>
                </a:lnTo>
                <a:lnTo>
                  <a:pt x="42" y="295"/>
                </a:lnTo>
                <a:lnTo>
                  <a:pt x="46" y="320"/>
                </a:lnTo>
                <a:lnTo>
                  <a:pt x="37" y="337"/>
                </a:lnTo>
                <a:lnTo>
                  <a:pt x="37" y="337"/>
                </a:lnTo>
                <a:lnTo>
                  <a:pt x="37" y="342"/>
                </a:lnTo>
                <a:lnTo>
                  <a:pt x="38" y="350"/>
                </a:lnTo>
                <a:lnTo>
                  <a:pt x="41" y="358"/>
                </a:lnTo>
                <a:lnTo>
                  <a:pt x="45" y="367"/>
                </a:lnTo>
                <a:lnTo>
                  <a:pt x="24" y="388"/>
                </a:lnTo>
                <a:lnTo>
                  <a:pt x="18" y="396"/>
                </a:lnTo>
                <a:lnTo>
                  <a:pt x="10" y="396"/>
                </a:lnTo>
                <a:lnTo>
                  <a:pt x="10" y="393"/>
                </a:lnTo>
                <a:lnTo>
                  <a:pt x="9" y="394"/>
                </a:lnTo>
                <a:lnTo>
                  <a:pt x="5" y="405"/>
                </a:lnTo>
                <a:lnTo>
                  <a:pt x="3" y="409"/>
                </a:lnTo>
                <a:lnTo>
                  <a:pt x="2" y="418"/>
                </a:lnTo>
                <a:lnTo>
                  <a:pt x="2" y="424"/>
                </a:lnTo>
                <a:lnTo>
                  <a:pt x="3" y="429"/>
                </a:lnTo>
                <a:lnTo>
                  <a:pt x="10" y="436"/>
                </a:lnTo>
                <a:lnTo>
                  <a:pt x="29" y="453"/>
                </a:lnTo>
                <a:lnTo>
                  <a:pt x="34" y="458"/>
                </a:lnTo>
                <a:lnTo>
                  <a:pt x="36" y="462"/>
                </a:lnTo>
                <a:lnTo>
                  <a:pt x="38" y="469"/>
                </a:lnTo>
                <a:lnTo>
                  <a:pt x="41" y="477"/>
                </a:lnTo>
                <a:lnTo>
                  <a:pt x="40" y="498"/>
                </a:lnTo>
                <a:lnTo>
                  <a:pt x="37" y="506"/>
                </a:lnTo>
                <a:lnTo>
                  <a:pt x="33" y="511"/>
                </a:lnTo>
                <a:lnTo>
                  <a:pt x="24" y="515"/>
                </a:lnTo>
                <a:lnTo>
                  <a:pt x="14" y="524"/>
                </a:lnTo>
                <a:lnTo>
                  <a:pt x="12" y="538"/>
                </a:lnTo>
                <a:lnTo>
                  <a:pt x="1" y="573"/>
                </a:lnTo>
                <a:lnTo>
                  <a:pt x="0" y="579"/>
                </a:lnTo>
                <a:lnTo>
                  <a:pt x="3" y="591"/>
                </a:lnTo>
                <a:lnTo>
                  <a:pt x="12" y="609"/>
                </a:lnTo>
                <a:lnTo>
                  <a:pt x="14" y="612"/>
                </a:lnTo>
                <a:lnTo>
                  <a:pt x="17" y="618"/>
                </a:lnTo>
                <a:lnTo>
                  <a:pt x="24" y="621"/>
                </a:lnTo>
                <a:lnTo>
                  <a:pt x="63" y="625"/>
                </a:lnTo>
                <a:lnTo>
                  <a:pt x="80" y="628"/>
                </a:lnTo>
                <a:lnTo>
                  <a:pt x="94" y="632"/>
                </a:lnTo>
                <a:lnTo>
                  <a:pt x="97" y="634"/>
                </a:lnTo>
                <a:lnTo>
                  <a:pt x="99" y="640"/>
                </a:lnTo>
                <a:lnTo>
                  <a:pt x="99" y="642"/>
                </a:lnTo>
                <a:lnTo>
                  <a:pt x="91" y="655"/>
                </a:lnTo>
                <a:lnTo>
                  <a:pt x="107" y="663"/>
                </a:lnTo>
                <a:lnTo>
                  <a:pt x="137" y="711"/>
                </a:lnTo>
                <a:lnTo>
                  <a:pt x="193" y="698"/>
                </a:lnTo>
                <a:lnTo>
                  <a:pt x="241" y="745"/>
                </a:lnTo>
                <a:lnTo>
                  <a:pt x="256" y="748"/>
                </a:lnTo>
                <a:lnTo>
                  <a:pt x="263" y="750"/>
                </a:lnTo>
                <a:lnTo>
                  <a:pt x="289" y="773"/>
                </a:lnTo>
                <a:lnTo>
                  <a:pt x="335" y="826"/>
                </a:lnTo>
                <a:lnTo>
                  <a:pt x="356" y="851"/>
                </a:lnTo>
                <a:lnTo>
                  <a:pt x="410" y="745"/>
                </a:lnTo>
                <a:lnTo>
                  <a:pt x="426" y="725"/>
                </a:lnTo>
                <a:lnTo>
                  <a:pt x="438" y="707"/>
                </a:lnTo>
                <a:lnTo>
                  <a:pt x="444" y="685"/>
                </a:lnTo>
                <a:lnTo>
                  <a:pt x="450" y="636"/>
                </a:lnTo>
                <a:lnTo>
                  <a:pt x="469" y="599"/>
                </a:lnTo>
                <a:lnTo>
                  <a:pt x="528" y="558"/>
                </a:lnTo>
                <a:lnTo>
                  <a:pt x="548" y="523"/>
                </a:lnTo>
                <a:lnTo>
                  <a:pt x="551" y="501"/>
                </a:lnTo>
                <a:lnTo>
                  <a:pt x="548" y="434"/>
                </a:lnTo>
                <a:lnTo>
                  <a:pt x="555" y="34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71"/>
          <p:cNvSpPr>
            <a:spLocks/>
          </p:cNvSpPr>
          <p:nvPr/>
        </p:nvSpPr>
        <p:spPr bwMode="auto">
          <a:xfrm>
            <a:off x="13190812" y="3520164"/>
            <a:ext cx="1668606" cy="617940"/>
          </a:xfrm>
          <a:custGeom>
            <a:avLst/>
            <a:gdLst>
              <a:gd name="T0" fmla="*/ 2776 w 2973"/>
              <a:gd name="T1" fmla="*/ 770 h 1101"/>
              <a:gd name="T2" fmla="*/ 2468 w 2973"/>
              <a:gd name="T3" fmla="*/ 378 h 1101"/>
              <a:gd name="T4" fmla="*/ 2262 w 2973"/>
              <a:gd name="T5" fmla="*/ 130 h 1101"/>
              <a:gd name="T6" fmla="*/ 2101 w 2973"/>
              <a:gd name="T7" fmla="*/ 168 h 1101"/>
              <a:gd name="T8" fmla="*/ 1945 w 2973"/>
              <a:gd name="T9" fmla="*/ 107 h 1101"/>
              <a:gd name="T10" fmla="*/ 1901 w 2973"/>
              <a:gd name="T11" fmla="*/ 98 h 1101"/>
              <a:gd name="T12" fmla="*/ 1811 w 2973"/>
              <a:gd name="T13" fmla="*/ 21 h 1101"/>
              <a:gd name="T14" fmla="*/ 1743 w 2973"/>
              <a:gd name="T15" fmla="*/ 28 h 1101"/>
              <a:gd name="T16" fmla="*/ 1678 w 2973"/>
              <a:gd name="T17" fmla="*/ 0 h 1101"/>
              <a:gd name="T18" fmla="*/ 1503 w 2973"/>
              <a:gd name="T19" fmla="*/ 32 h 1101"/>
              <a:gd name="T20" fmla="*/ 1458 w 2973"/>
              <a:gd name="T21" fmla="*/ 63 h 1101"/>
              <a:gd name="T22" fmla="*/ 1238 w 2973"/>
              <a:gd name="T23" fmla="*/ 111 h 1101"/>
              <a:gd name="T24" fmla="*/ 1188 w 2973"/>
              <a:gd name="T25" fmla="*/ 141 h 1101"/>
              <a:gd name="T26" fmla="*/ 1109 w 2973"/>
              <a:gd name="T27" fmla="*/ 125 h 1101"/>
              <a:gd name="T28" fmla="*/ 1087 w 2973"/>
              <a:gd name="T29" fmla="*/ 83 h 1101"/>
              <a:gd name="T30" fmla="*/ 1003 w 2973"/>
              <a:gd name="T31" fmla="*/ 82 h 1101"/>
              <a:gd name="T32" fmla="*/ 911 w 2973"/>
              <a:gd name="T33" fmla="*/ 86 h 1101"/>
              <a:gd name="T34" fmla="*/ 838 w 2973"/>
              <a:gd name="T35" fmla="*/ 72 h 1101"/>
              <a:gd name="T36" fmla="*/ 816 w 2973"/>
              <a:gd name="T37" fmla="*/ 73 h 1101"/>
              <a:gd name="T38" fmla="*/ 798 w 2973"/>
              <a:gd name="T39" fmla="*/ 63 h 1101"/>
              <a:gd name="T40" fmla="*/ 758 w 2973"/>
              <a:gd name="T41" fmla="*/ 64 h 1101"/>
              <a:gd name="T42" fmla="*/ 697 w 2973"/>
              <a:gd name="T43" fmla="*/ 50 h 1101"/>
              <a:gd name="T44" fmla="*/ 641 w 2973"/>
              <a:gd name="T45" fmla="*/ 68 h 1101"/>
              <a:gd name="T46" fmla="*/ 584 w 2973"/>
              <a:gd name="T47" fmla="*/ 95 h 1101"/>
              <a:gd name="T48" fmla="*/ 538 w 2973"/>
              <a:gd name="T49" fmla="*/ 110 h 1101"/>
              <a:gd name="T50" fmla="*/ 394 w 2973"/>
              <a:gd name="T51" fmla="*/ 97 h 1101"/>
              <a:gd name="T52" fmla="*/ 336 w 2973"/>
              <a:gd name="T53" fmla="*/ 246 h 1101"/>
              <a:gd name="T54" fmla="*/ 260 w 2973"/>
              <a:gd name="T55" fmla="*/ 362 h 1101"/>
              <a:gd name="T56" fmla="*/ 210 w 2973"/>
              <a:gd name="T57" fmla="*/ 626 h 1101"/>
              <a:gd name="T58" fmla="*/ 154 w 2973"/>
              <a:gd name="T59" fmla="*/ 655 h 1101"/>
              <a:gd name="T60" fmla="*/ 117 w 2973"/>
              <a:gd name="T61" fmla="*/ 691 h 1101"/>
              <a:gd name="T62" fmla="*/ 93 w 2973"/>
              <a:gd name="T63" fmla="*/ 678 h 1101"/>
              <a:gd name="T64" fmla="*/ 65 w 2973"/>
              <a:gd name="T65" fmla="*/ 705 h 1101"/>
              <a:gd name="T66" fmla="*/ 4 w 2973"/>
              <a:gd name="T67" fmla="*/ 809 h 1101"/>
              <a:gd name="T68" fmla="*/ 28 w 2973"/>
              <a:gd name="T69" fmla="*/ 896 h 1101"/>
              <a:gd name="T70" fmla="*/ 125 w 2973"/>
              <a:gd name="T71" fmla="*/ 1009 h 1101"/>
              <a:gd name="T72" fmla="*/ 240 w 2973"/>
              <a:gd name="T73" fmla="*/ 1057 h 1101"/>
              <a:gd name="T74" fmla="*/ 433 w 2973"/>
              <a:gd name="T75" fmla="*/ 970 h 1101"/>
              <a:gd name="T76" fmla="*/ 614 w 2973"/>
              <a:gd name="T77" fmla="*/ 929 h 1101"/>
              <a:gd name="T78" fmla="*/ 755 w 2973"/>
              <a:gd name="T79" fmla="*/ 912 h 1101"/>
              <a:gd name="T80" fmla="*/ 839 w 2973"/>
              <a:gd name="T81" fmla="*/ 925 h 1101"/>
              <a:gd name="T82" fmla="*/ 945 w 2973"/>
              <a:gd name="T83" fmla="*/ 910 h 1101"/>
              <a:gd name="T84" fmla="*/ 1025 w 2973"/>
              <a:gd name="T85" fmla="*/ 894 h 1101"/>
              <a:gd name="T86" fmla="*/ 1111 w 2973"/>
              <a:gd name="T87" fmla="*/ 861 h 1101"/>
              <a:gd name="T88" fmla="*/ 1198 w 2973"/>
              <a:gd name="T89" fmla="*/ 853 h 1101"/>
              <a:gd name="T90" fmla="*/ 1344 w 2973"/>
              <a:gd name="T91" fmla="*/ 874 h 1101"/>
              <a:gd name="T92" fmla="*/ 1548 w 2973"/>
              <a:gd name="T93" fmla="*/ 897 h 1101"/>
              <a:gd name="T94" fmla="*/ 1648 w 2973"/>
              <a:gd name="T95" fmla="*/ 910 h 1101"/>
              <a:gd name="T96" fmla="*/ 1841 w 2973"/>
              <a:gd name="T97" fmla="*/ 896 h 1101"/>
              <a:gd name="T98" fmla="*/ 2014 w 2973"/>
              <a:gd name="T99" fmla="*/ 845 h 1101"/>
              <a:gd name="T100" fmla="*/ 2109 w 2973"/>
              <a:gd name="T101" fmla="*/ 856 h 1101"/>
              <a:gd name="T102" fmla="*/ 2226 w 2973"/>
              <a:gd name="T103" fmla="*/ 853 h 1101"/>
              <a:gd name="T104" fmla="*/ 2294 w 2973"/>
              <a:gd name="T105" fmla="*/ 896 h 1101"/>
              <a:gd name="T106" fmla="*/ 2346 w 2973"/>
              <a:gd name="T107" fmla="*/ 939 h 1101"/>
              <a:gd name="T108" fmla="*/ 2435 w 2973"/>
              <a:gd name="T109" fmla="*/ 999 h 1101"/>
              <a:gd name="T110" fmla="*/ 2490 w 2973"/>
              <a:gd name="T111" fmla="*/ 1048 h 1101"/>
              <a:gd name="T112" fmla="*/ 2550 w 2973"/>
              <a:gd name="T113" fmla="*/ 1090 h 1101"/>
              <a:gd name="T114" fmla="*/ 2870 w 2973"/>
              <a:gd name="T115" fmla="*/ 106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73" h="1101">
                <a:moveTo>
                  <a:pt x="2960" y="1003"/>
                </a:moveTo>
                <a:lnTo>
                  <a:pt x="2931" y="965"/>
                </a:lnTo>
                <a:lnTo>
                  <a:pt x="2854" y="867"/>
                </a:lnTo>
                <a:lnTo>
                  <a:pt x="2776" y="770"/>
                </a:lnTo>
                <a:lnTo>
                  <a:pt x="2699" y="672"/>
                </a:lnTo>
                <a:lnTo>
                  <a:pt x="2622" y="573"/>
                </a:lnTo>
                <a:lnTo>
                  <a:pt x="2545" y="476"/>
                </a:lnTo>
                <a:lnTo>
                  <a:pt x="2468" y="378"/>
                </a:lnTo>
                <a:lnTo>
                  <a:pt x="2390" y="280"/>
                </a:lnTo>
                <a:lnTo>
                  <a:pt x="2313" y="181"/>
                </a:lnTo>
                <a:lnTo>
                  <a:pt x="2295" y="160"/>
                </a:lnTo>
                <a:lnTo>
                  <a:pt x="2262" y="130"/>
                </a:lnTo>
                <a:lnTo>
                  <a:pt x="2233" y="124"/>
                </a:lnTo>
                <a:lnTo>
                  <a:pt x="2195" y="126"/>
                </a:lnTo>
                <a:lnTo>
                  <a:pt x="2158" y="135"/>
                </a:lnTo>
                <a:lnTo>
                  <a:pt x="2101" y="168"/>
                </a:lnTo>
                <a:lnTo>
                  <a:pt x="2069" y="165"/>
                </a:lnTo>
                <a:lnTo>
                  <a:pt x="1963" y="115"/>
                </a:lnTo>
                <a:lnTo>
                  <a:pt x="1948" y="110"/>
                </a:lnTo>
                <a:lnTo>
                  <a:pt x="1945" y="107"/>
                </a:lnTo>
                <a:lnTo>
                  <a:pt x="1939" y="98"/>
                </a:lnTo>
                <a:lnTo>
                  <a:pt x="1933" y="94"/>
                </a:lnTo>
                <a:lnTo>
                  <a:pt x="1924" y="94"/>
                </a:lnTo>
                <a:lnTo>
                  <a:pt x="1901" y="98"/>
                </a:lnTo>
                <a:lnTo>
                  <a:pt x="1890" y="97"/>
                </a:lnTo>
                <a:lnTo>
                  <a:pt x="1874" y="93"/>
                </a:lnTo>
                <a:lnTo>
                  <a:pt x="1863" y="86"/>
                </a:lnTo>
                <a:lnTo>
                  <a:pt x="1811" y="21"/>
                </a:lnTo>
                <a:lnTo>
                  <a:pt x="1805" y="14"/>
                </a:lnTo>
                <a:lnTo>
                  <a:pt x="1789" y="17"/>
                </a:lnTo>
                <a:lnTo>
                  <a:pt x="1759" y="26"/>
                </a:lnTo>
                <a:lnTo>
                  <a:pt x="1743" y="28"/>
                </a:lnTo>
                <a:lnTo>
                  <a:pt x="1709" y="20"/>
                </a:lnTo>
                <a:lnTo>
                  <a:pt x="1698" y="16"/>
                </a:lnTo>
                <a:lnTo>
                  <a:pt x="1685" y="4"/>
                </a:lnTo>
                <a:lnTo>
                  <a:pt x="1678" y="0"/>
                </a:lnTo>
                <a:lnTo>
                  <a:pt x="1648" y="0"/>
                </a:lnTo>
                <a:lnTo>
                  <a:pt x="1587" y="15"/>
                </a:lnTo>
                <a:lnTo>
                  <a:pt x="1541" y="19"/>
                </a:lnTo>
                <a:lnTo>
                  <a:pt x="1503" y="32"/>
                </a:lnTo>
                <a:lnTo>
                  <a:pt x="1482" y="32"/>
                </a:lnTo>
                <a:lnTo>
                  <a:pt x="1474" y="38"/>
                </a:lnTo>
                <a:lnTo>
                  <a:pt x="1469" y="48"/>
                </a:lnTo>
                <a:lnTo>
                  <a:pt x="1458" y="63"/>
                </a:lnTo>
                <a:lnTo>
                  <a:pt x="1415" y="93"/>
                </a:lnTo>
                <a:lnTo>
                  <a:pt x="1364" y="112"/>
                </a:lnTo>
                <a:lnTo>
                  <a:pt x="1309" y="118"/>
                </a:lnTo>
                <a:lnTo>
                  <a:pt x="1238" y="111"/>
                </a:lnTo>
                <a:lnTo>
                  <a:pt x="1227" y="117"/>
                </a:lnTo>
                <a:lnTo>
                  <a:pt x="1220" y="126"/>
                </a:lnTo>
                <a:lnTo>
                  <a:pt x="1206" y="135"/>
                </a:lnTo>
                <a:lnTo>
                  <a:pt x="1188" y="141"/>
                </a:lnTo>
                <a:lnTo>
                  <a:pt x="1178" y="138"/>
                </a:lnTo>
                <a:lnTo>
                  <a:pt x="1170" y="132"/>
                </a:lnTo>
                <a:lnTo>
                  <a:pt x="1159" y="126"/>
                </a:lnTo>
                <a:lnTo>
                  <a:pt x="1109" y="125"/>
                </a:lnTo>
                <a:lnTo>
                  <a:pt x="1095" y="119"/>
                </a:lnTo>
                <a:lnTo>
                  <a:pt x="1090" y="108"/>
                </a:lnTo>
                <a:lnTo>
                  <a:pt x="1088" y="95"/>
                </a:lnTo>
                <a:lnTo>
                  <a:pt x="1087" y="83"/>
                </a:lnTo>
                <a:lnTo>
                  <a:pt x="1077" y="76"/>
                </a:lnTo>
                <a:lnTo>
                  <a:pt x="1063" y="75"/>
                </a:lnTo>
                <a:lnTo>
                  <a:pt x="1020" y="83"/>
                </a:lnTo>
                <a:lnTo>
                  <a:pt x="1003" y="82"/>
                </a:lnTo>
                <a:lnTo>
                  <a:pt x="970" y="73"/>
                </a:lnTo>
                <a:lnTo>
                  <a:pt x="954" y="71"/>
                </a:lnTo>
                <a:lnTo>
                  <a:pt x="938" y="74"/>
                </a:lnTo>
                <a:lnTo>
                  <a:pt x="911" y="86"/>
                </a:lnTo>
                <a:lnTo>
                  <a:pt x="900" y="90"/>
                </a:lnTo>
                <a:lnTo>
                  <a:pt x="880" y="73"/>
                </a:lnTo>
                <a:lnTo>
                  <a:pt x="857" y="67"/>
                </a:lnTo>
                <a:lnTo>
                  <a:pt x="838" y="72"/>
                </a:lnTo>
                <a:lnTo>
                  <a:pt x="837" y="74"/>
                </a:lnTo>
                <a:lnTo>
                  <a:pt x="837" y="75"/>
                </a:lnTo>
                <a:lnTo>
                  <a:pt x="817" y="74"/>
                </a:lnTo>
                <a:lnTo>
                  <a:pt x="816" y="73"/>
                </a:lnTo>
                <a:lnTo>
                  <a:pt x="814" y="69"/>
                </a:lnTo>
                <a:lnTo>
                  <a:pt x="812" y="65"/>
                </a:lnTo>
                <a:lnTo>
                  <a:pt x="807" y="60"/>
                </a:lnTo>
                <a:lnTo>
                  <a:pt x="798" y="63"/>
                </a:lnTo>
                <a:lnTo>
                  <a:pt x="785" y="71"/>
                </a:lnTo>
                <a:lnTo>
                  <a:pt x="777" y="73"/>
                </a:lnTo>
                <a:lnTo>
                  <a:pt x="770" y="72"/>
                </a:lnTo>
                <a:lnTo>
                  <a:pt x="758" y="64"/>
                </a:lnTo>
                <a:lnTo>
                  <a:pt x="752" y="55"/>
                </a:lnTo>
                <a:lnTo>
                  <a:pt x="744" y="49"/>
                </a:lnTo>
                <a:lnTo>
                  <a:pt x="709" y="48"/>
                </a:lnTo>
                <a:lnTo>
                  <a:pt x="697" y="50"/>
                </a:lnTo>
                <a:lnTo>
                  <a:pt x="690" y="57"/>
                </a:lnTo>
                <a:lnTo>
                  <a:pt x="694" y="74"/>
                </a:lnTo>
                <a:lnTo>
                  <a:pt x="665" y="67"/>
                </a:lnTo>
                <a:lnTo>
                  <a:pt x="641" y="68"/>
                </a:lnTo>
                <a:lnTo>
                  <a:pt x="616" y="73"/>
                </a:lnTo>
                <a:lnTo>
                  <a:pt x="587" y="73"/>
                </a:lnTo>
                <a:lnTo>
                  <a:pt x="590" y="91"/>
                </a:lnTo>
                <a:lnTo>
                  <a:pt x="584" y="95"/>
                </a:lnTo>
                <a:lnTo>
                  <a:pt x="572" y="93"/>
                </a:lnTo>
                <a:lnTo>
                  <a:pt x="561" y="93"/>
                </a:lnTo>
                <a:lnTo>
                  <a:pt x="549" y="101"/>
                </a:lnTo>
                <a:lnTo>
                  <a:pt x="538" y="110"/>
                </a:lnTo>
                <a:lnTo>
                  <a:pt x="528" y="117"/>
                </a:lnTo>
                <a:lnTo>
                  <a:pt x="512" y="119"/>
                </a:lnTo>
                <a:lnTo>
                  <a:pt x="479" y="117"/>
                </a:lnTo>
                <a:lnTo>
                  <a:pt x="394" y="97"/>
                </a:lnTo>
                <a:lnTo>
                  <a:pt x="393" y="101"/>
                </a:lnTo>
                <a:lnTo>
                  <a:pt x="386" y="126"/>
                </a:lnTo>
                <a:lnTo>
                  <a:pt x="375" y="146"/>
                </a:lnTo>
                <a:lnTo>
                  <a:pt x="336" y="246"/>
                </a:lnTo>
                <a:lnTo>
                  <a:pt x="316" y="282"/>
                </a:lnTo>
                <a:lnTo>
                  <a:pt x="303" y="326"/>
                </a:lnTo>
                <a:lnTo>
                  <a:pt x="284" y="352"/>
                </a:lnTo>
                <a:lnTo>
                  <a:pt x="260" y="362"/>
                </a:lnTo>
                <a:lnTo>
                  <a:pt x="254" y="380"/>
                </a:lnTo>
                <a:lnTo>
                  <a:pt x="230" y="575"/>
                </a:lnTo>
                <a:lnTo>
                  <a:pt x="219" y="611"/>
                </a:lnTo>
                <a:lnTo>
                  <a:pt x="210" y="626"/>
                </a:lnTo>
                <a:lnTo>
                  <a:pt x="197" y="641"/>
                </a:lnTo>
                <a:lnTo>
                  <a:pt x="179" y="649"/>
                </a:lnTo>
                <a:lnTo>
                  <a:pt x="166" y="650"/>
                </a:lnTo>
                <a:lnTo>
                  <a:pt x="154" y="655"/>
                </a:lnTo>
                <a:lnTo>
                  <a:pt x="144" y="661"/>
                </a:lnTo>
                <a:lnTo>
                  <a:pt x="135" y="674"/>
                </a:lnTo>
                <a:lnTo>
                  <a:pt x="125" y="685"/>
                </a:lnTo>
                <a:lnTo>
                  <a:pt x="117" y="691"/>
                </a:lnTo>
                <a:lnTo>
                  <a:pt x="108" y="690"/>
                </a:lnTo>
                <a:lnTo>
                  <a:pt x="102" y="685"/>
                </a:lnTo>
                <a:lnTo>
                  <a:pt x="98" y="681"/>
                </a:lnTo>
                <a:lnTo>
                  <a:pt x="93" y="678"/>
                </a:lnTo>
                <a:lnTo>
                  <a:pt x="88" y="679"/>
                </a:lnTo>
                <a:lnTo>
                  <a:pt x="80" y="685"/>
                </a:lnTo>
                <a:lnTo>
                  <a:pt x="70" y="695"/>
                </a:lnTo>
                <a:lnTo>
                  <a:pt x="65" y="705"/>
                </a:lnTo>
                <a:lnTo>
                  <a:pt x="64" y="719"/>
                </a:lnTo>
                <a:lnTo>
                  <a:pt x="56" y="743"/>
                </a:lnTo>
                <a:lnTo>
                  <a:pt x="30" y="768"/>
                </a:lnTo>
                <a:lnTo>
                  <a:pt x="4" y="809"/>
                </a:lnTo>
                <a:lnTo>
                  <a:pt x="1" y="823"/>
                </a:lnTo>
                <a:lnTo>
                  <a:pt x="0" y="832"/>
                </a:lnTo>
                <a:lnTo>
                  <a:pt x="5" y="858"/>
                </a:lnTo>
                <a:lnTo>
                  <a:pt x="28" y="896"/>
                </a:lnTo>
                <a:lnTo>
                  <a:pt x="68" y="936"/>
                </a:lnTo>
                <a:lnTo>
                  <a:pt x="93" y="986"/>
                </a:lnTo>
                <a:lnTo>
                  <a:pt x="107" y="998"/>
                </a:lnTo>
                <a:lnTo>
                  <a:pt x="125" y="1009"/>
                </a:lnTo>
                <a:lnTo>
                  <a:pt x="166" y="1030"/>
                </a:lnTo>
                <a:lnTo>
                  <a:pt x="198" y="1052"/>
                </a:lnTo>
                <a:lnTo>
                  <a:pt x="223" y="1057"/>
                </a:lnTo>
                <a:lnTo>
                  <a:pt x="240" y="1057"/>
                </a:lnTo>
                <a:lnTo>
                  <a:pt x="298" y="1015"/>
                </a:lnTo>
                <a:lnTo>
                  <a:pt x="353" y="1001"/>
                </a:lnTo>
                <a:lnTo>
                  <a:pt x="412" y="974"/>
                </a:lnTo>
                <a:lnTo>
                  <a:pt x="433" y="970"/>
                </a:lnTo>
                <a:lnTo>
                  <a:pt x="454" y="970"/>
                </a:lnTo>
                <a:lnTo>
                  <a:pt x="472" y="972"/>
                </a:lnTo>
                <a:lnTo>
                  <a:pt x="503" y="970"/>
                </a:lnTo>
                <a:lnTo>
                  <a:pt x="614" y="929"/>
                </a:lnTo>
                <a:lnTo>
                  <a:pt x="640" y="922"/>
                </a:lnTo>
                <a:lnTo>
                  <a:pt x="718" y="922"/>
                </a:lnTo>
                <a:lnTo>
                  <a:pt x="741" y="914"/>
                </a:lnTo>
                <a:lnTo>
                  <a:pt x="755" y="912"/>
                </a:lnTo>
                <a:lnTo>
                  <a:pt x="765" y="916"/>
                </a:lnTo>
                <a:lnTo>
                  <a:pt x="794" y="929"/>
                </a:lnTo>
                <a:lnTo>
                  <a:pt x="808" y="932"/>
                </a:lnTo>
                <a:lnTo>
                  <a:pt x="839" y="925"/>
                </a:lnTo>
                <a:lnTo>
                  <a:pt x="857" y="925"/>
                </a:lnTo>
                <a:lnTo>
                  <a:pt x="878" y="928"/>
                </a:lnTo>
                <a:lnTo>
                  <a:pt x="904" y="923"/>
                </a:lnTo>
                <a:lnTo>
                  <a:pt x="945" y="910"/>
                </a:lnTo>
                <a:lnTo>
                  <a:pt x="959" y="903"/>
                </a:lnTo>
                <a:lnTo>
                  <a:pt x="976" y="897"/>
                </a:lnTo>
                <a:lnTo>
                  <a:pt x="995" y="895"/>
                </a:lnTo>
                <a:lnTo>
                  <a:pt x="1025" y="894"/>
                </a:lnTo>
                <a:lnTo>
                  <a:pt x="1063" y="878"/>
                </a:lnTo>
                <a:lnTo>
                  <a:pt x="1087" y="862"/>
                </a:lnTo>
                <a:lnTo>
                  <a:pt x="1099" y="860"/>
                </a:lnTo>
                <a:lnTo>
                  <a:pt x="1111" y="861"/>
                </a:lnTo>
                <a:lnTo>
                  <a:pt x="1127" y="859"/>
                </a:lnTo>
                <a:lnTo>
                  <a:pt x="1145" y="861"/>
                </a:lnTo>
                <a:lnTo>
                  <a:pt x="1164" y="847"/>
                </a:lnTo>
                <a:lnTo>
                  <a:pt x="1198" y="853"/>
                </a:lnTo>
                <a:lnTo>
                  <a:pt x="1231" y="866"/>
                </a:lnTo>
                <a:lnTo>
                  <a:pt x="1255" y="869"/>
                </a:lnTo>
                <a:lnTo>
                  <a:pt x="1310" y="868"/>
                </a:lnTo>
                <a:lnTo>
                  <a:pt x="1344" y="874"/>
                </a:lnTo>
                <a:lnTo>
                  <a:pt x="1417" y="900"/>
                </a:lnTo>
                <a:lnTo>
                  <a:pt x="1514" y="908"/>
                </a:lnTo>
                <a:lnTo>
                  <a:pt x="1525" y="906"/>
                </a:lnTo>
                <a:lnTo>
                  <a:pt x="1548" y="897"/>
                </a:lnTo>
                <a:lnTo>
                  <a:pt x="1569" y="892"/>
                </a:lnTo>
                <a:lnTo>
                  <a:pt x="1590" y="890"/>
                </a:lnTo>
                <a:lnTo>
                  <a:pt x="1607" y="892"/>
                </a:lnTo>
                <a:lnTo>
                  <a:pt x="1648" y="910"/>
                </a:lnTo>
                <a:lnTo>
                  <a:pt x="1653" y="913"/>
                </a:lnTo>
                <a:lnTo>
                  <a:pt x="1710" y="913"/>
                </a:lnTo>
                <a:lnTo>
                  <a:pt x="1789" y="900"/>
                </a:lnTo>
                <a:lnTo>
                  <a:pt x="1841" y="896"/>
                </a:lnTo>
                <a:lnTo>
                  <a:pt x="1879" y="897"/>
                </a:lnTo>
                <a:lnTo>
                  <a:pt x="1901" y="891"/>
                </a:lnTo>
                <a:lnTo>
                  <a:pt x="1944" y="870"/>
                </a:lnTo>
                <a:lnTo>
                  <a:pt x="2014" y="845"/>
                </a:lnTo>
                <a:lnTo>
                  <a:pt x="2040" y="842"/>
                </a:lnTo>
                <a:lnTo>
                  <a:pt x="2061" y="843"/>
                </a:lnTo>
                <a:lnTo>
                  <a:pt x="2093" y="853"/>
                </a:lnTo>
                <a:lnTo>
                  <a:pt x="2109" y="856"/>
                </a:lnTo>
                <a:lnTo>
                  <a:pt x="2136" y="855"/>
                </a:lnTo>
                <a:lnTo>
                  <a:pt x="2165" y="851"/>
                </a:lnTo>
                <a:lnTo>
                  <a:pt x="2200" y="851"/>
                </a:lnTo>
                <a:lnTo>
                  <a:pt x="2226" y="853"/>
                </a:lnTo>
                <a:lnTo>
                  <a:pt x="2241" y="857"/>
                </a:lnTo>
                <a:lnTo>
                  <a:pt x="2273" y="871"/>
                </a:lnTo>
                <a:lnTo>
                  <a:pt x="2282" y="879"/>
                </a:lnTo>
                <a:lnTo>
                  <a:pt x="2294" y="896"/>
                </a:lnTo>
                <a:lnTo>
                  <a:pt x="2303" y="903"/>
                </a:lnTo>
                <a:lnTo>
                  <a:pt x="2332" y="921"/>
                </a:lnTo>
                <a:lnTo>
                  <a:pt x="2340" y="929"/>
                </a:lnTo>
                <a:lnTo>
                  <a:pt x="2346" y="939"/>
                </a:lnTo>
                <a:lnTo>
                  <a:pt x="2349" y="951"/>
                </a:lnTo>
                <a:lnTo>
                  <a:pt x="2355" y="963"/>
                </a:lnTo>
                <a:lnTo>
                  <a:pt x="2367" y="973"/>
                </a:lnTo>
                <a:lnTo>
                  <a:pt x="2435" y="999"/>
                </a:lnTo>
                <a:lnTo>
                  <a:pt x="2455" y="1010"/>
                </a:lnTo>
                <a:lnTo>
                  <a:pt x="2479" y="1030"/>
                </a:lnTo>
                <a:lnTo>
                  <a:pt x="2487" y="1039"/>
                </a:lnTo>
                <a:lnTo>
                  <a:pt x="2490" y="1048"/>
                </a:lnTo>
                <a:lnTo>
                  <a:pt x="2490" y="1066"/>
                </a:lnTo>
                <a:lnTo>
                  <a:pt x="2507" y="1086"/>
                </a:lnTo>
                <a:lnTo>
                  <a:pt x="2541" y="1101"/>
                </a:lnTo>
                <a:lnTo>
                  <a:pt x="2550" y="1090"/>
                </a:lnTo>
                <a:lnTo>
                  <a:pt x="2580" y="1071"/>
                </a:lnTo>
                <a:lnTo>
                  <a:pt x="2612" y="1064"/>
                </a:lnTo>
                <a:lnTo>
                  <a:pt x="2829" y="1073"/>
                </a:lnTo>
                <a:lnTo>
                  <a:pt x="2870" y="1064"/>
                </a:lnTo>
                <a:lnTo>
                  <a:pt x="2973" y="1003"/>
                </a:lnTo>
                <a:lnTo>
                  <a:pt x="2960" y="100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73"/>
          <p:cNvSpPr>
            <a:spLocks/>
          </p:cNvSpPr>
          <p:nvPr/>
        </p:nvSpPr>
        <p:spPr bwMode="auto">
          <a:xfrm>
            <a:off x="10463122" y="2498121"/>
            <a:ext cx="1850452" cy="1980101"/>
          </a:xfrm>
          <a:custGeom>
            <a:avLst/>
            <a:gdLst>
              <a:gd name="T0" fmla="*/ 2906 w 3297"/>
              <a:gd name="T1" fmla="*/ 1923 h 3528"/>
              <a:gd name="T2" fmla="*/ 2771 w 3297"/>
              <a:gd name="T3" fmla="*/ 1719 h 3528"/>
              <a:gd name="T4" fmla="*/ 2829 w 3297"/>
              <a:gd name="T5" fmla="*/ 1479 h 3528"/>
              <a:gd name="T6" fmla="*/ 2610 w 3297"/>
              <a:gd name="T7" fmla="*/ 1489 h 3528"/>
              <a:gd name="T8" fmla="*/ 2693 w 3297"/>
              <a:gd name="T9" fmla="*/ 1180 h 3528"/>
              <a:gd name="T10" fmla="*/ 2572 w 3297"/>
              <a:gd name="T11" fmla="*/ 899 h 3528"/>
              <a:gd name="T12" fmla="*/ 2117 w 3297"/>
              <a:gd name="T13" fmla="*/ 832 h 3528"/>
              <a:gd name="T14" fmla="*/ 1834 w 3297"/>
              <a:gd name="T15" fmla="*/ 967 h 3528"/>
              <a:gd name="T16" fmla="*/ 1564 w 3297"/>
              <a:gd name="T17" fmla="*/ 1339 h 3528"/>
              <a:gd name="T18" fmla="*/ 1281 w 3297"/>
              <a:gd name="T19" fmla="*/ 1550 h 3528"/>
              <a:gd name="T20" fmla="*/ 719 w 3297"/>
              <a:gd name="T21" fmla="*/ 918 h 3528"/>
              <a:gd name="T22" fmla="*/ 913 w 3297"/>
              <a:gd name="T23" fmla="*/ 302 h 3528"/>
              <a:gd name="T24" fmla="*/ 699 w 3297"/>
              <a:gd name="T25" fmla="*/ 5 h 3528"/>
              <a:gd name="T26" fmla="*/ 495 w 3297"/>
              <a:gd name="T27" fmla="*/ 135 h 3528"/>
              <a:gd name="T28" fmla="*/ 236 w 3297"/>
              <a:gd name="T29" fmla="*/ 258 h 3528"/>
              <a:gd name="T30" fmla="*/ 319 w 3297"/>
              <a:gd name="T31" fmla="*/ 421 h 3528"/>
              <a:gd name="T32" fmla="*/ 373 w 3297"/>
              <a:gd name="T33" fmla="*/ 755 h 3528"/>
              <a:gd name="T34" fmla="*/ 402 w 3297"/>
              <a:gd name="T35" fmla="*/ 843 h 3528"/>
              <a:gd name="T36" fmla="*/ 365 w 3297"/>
              <a:gd name="T37" fmla="*/ 981 h 3528"/>
              <a:gd name="T38" fmla="*/ 208 w 3297"/>
              <a:gd name="T39" fmla="*/ 868 h 3528"/>
              <a:gd name="T40" fmla="*/ 281 w 3297"/>
              <a:gd name="T41" fmla="*/ 832 h 3528"/>
              <a:gd name="T42" fmla="*/ 306 w 3297"/>
              <a:gd name="T43" fmla="*/ 798 h 3528"/>
              <a:gd name="T44" fmla="*/ 235 w 3297"/>
              <a:gd name="T45" fmla="*/ 775 h 3528"/>
              <a:gd name="T46" fmla="*/ 194 w 3297"/>
              <a:gd name="T47" fmla="*/ 706 h 3528"/>
              <a:gd name="T48" fmla="*/ 167 w 3297"/>
              <a:gd name="T49" fmla="*/ 622 h 3528"/>
              <a:gd name="T50" fmla="*/ 169 w 3297"/>
              <a:gd name="T51" fmla="*/ 830 h 3528"/>
              <a:gd name="T52" fmla="*/ 33 w 3297"/>
              <a:gd name="T53" fmla="*/ 1063 h 3528"/>
              <a:gd name="T54" fmla="*/ 0 w 3297"/>
              <a:gd name="T55" fmla="*/ 1122 h 3528"/>
              <a:gd name="T56" fmla="*/ 537 w 3297"/>
              <a:gd name="T57" fmla="*/ 1603 h 3528"/>
              <a:gd name="T58" fmla="*/ 552 w 3297"/>
              <a:gd name="T59" fmla="*/ 1924 h 3528"/>
              <a:gd name="T60" fmla="*/ 304 w 3297"/>
              <a:gd name="T61" fmla="*/ 1959 h 3528"/>
              <a:gd name="T62" fmla="*/ 305 w 3297"/>
              <a:gd name="T63" fmla="*/ 2084 h 3528"/>
              <a:gd name="T64" fmla="*/ 177 w 3297"/>
              <a:gd name="T65" fmla="*/ 2189 h 3528"/>
              <a:gd name="T66" fmla="*/ 197 w 3297"/>
              <a:gd name="T67" fmla="*/ 2260 h 3528"/>
              <a:gd name="T68" fmla="*/ 237 w 3297"/>
              <a:gd name="T69" fmla="*/ 2286 h 3528"/>
              <a:gd name="T70" fmla="*/ 249 w 3297"/>
              <a:gd name="T71" fmla="*/ 2346 h 3528"/>
              <a:gd name="T72" fmla="*/ 344 w 3297"/>
              <a:gd name="T73" fmla="*/ 2462 h 3528"/>
              <a:gd name="T74" fmla="*/ 343 w 3297"/>
              <a:gd name="T75" fmla="*/ 2543 h 3528"/>
              <a:gd name="T76" fmla="*/ 349 w 3297"/>
              <a:gd name="T77" fmla="*/ 2651 h 3528"/>
              <a:gd name="T78" fmla="*/ 434 w 3297"/>
              <a:gd name="T79" fmla="*/ 2776 h 3528"/>
              <a:gd name="T80" fmla="*/ 864 w 3297"/>
              <a:gd name="T81" fmla="*/ 2757 h 3528"/>
              <a:gd name="T82" fmla="*/ 1011 w 3297"/>
              <a:gd name="T83" fmla="*/ 3090 h 3528"/>
              <a:gd name="T84" fmla="*/ 1063 w 3297"/>
              <a:gd name="T85" fmla="*/ 3340 h 3528"/>
              <a:gd name="T86" fmla="*/ 1412 w 3297"/>
              <a:gd name="T87" fmla="*/ 3402 h 3528"/>
              <a:gd name="T88" fmla="*/ 1568 w 3297"/>
              <a:gd name="T89" fmla="*/ 3441 h 3528"/>
              <a:gd name="T90" fmla="*/ 1541 w 3297"/>
              <a:gd name="T91" fmla="*/ 3220 h 3528"/>
              <a:gd name="T92" fmla="*/ 1624 w 3297"/>
              <a:gd name="T93" fmla="*/ 3267 h 3528"/>
              <a:gd name="T94" fmla="*/ 1773 w 3297"/>
              <a:gd name="T95" fmla="*/ 3282 h 3528"/>
              <a:gd name="T96" fmla="*/ 1818 w 3297"/>
              <a:gd name="T97" fmla="*/ 3371 h 3528"/>
              <a:gd name="T98" fmla="*/ 1910 w 3297"/>
              <a:gd name="T99" fmla="*/ 3500 h 3528"/>
              <a:gd name="T100" fmla="*/ 2020 w 3297"/>
              <a:gd name="T101" fmla="*/ 3429 h 3528"/>
              <a:gd name="T102" fmla="*/ 2110 w 3297"/>
              <a:gd name="T103" fmla="*/ 3293 h 3528"/>
              <a:gd name="T104" fmla="*/ 2277 w 3297"/>
              <a:gd name="T105" fmla="*/ 3216 h 3528"/>
              <a:gd name="T106" fmla="*/ 2443 w 3297"/>
              <a:gd name="T107" fmla="*/ 3210 h 3528"/>
              <a:gd name="T108" fmla="*/ 2488 w 3297"/>
              <a:gd name="T109" fmla="*/ 3176 h 3528"/>
              <a:gd name="T110" fmla="*/ 2581 w 3297"/>
              <a:gd name="T111" fmla="*/ 3033 h 3528"/>
              <a:gd name="T112" fmla="*/ 2597 w 3297"/>
              <a:gd name="T113" fmla="*/ 2883 h 3528"/>
              <a:gd name="T114" fmla="*/ 2626 w 3297"/>
              <a:gd name="T115" fmla="*/ 2679 h 3528"/>
              <a:gd name="T116" fmla="*/ 2789 w 3297"/>
              <a:gd name="T117" fmla="*/ 2494 h 3528"/>
              <a:gd name="T118" fmla="*/ 2885 w 3297"/>
              <a:gd name="T119" fmla="*/ 2278 h 3528"/>
              <a:gd name="T120" fmla="*/ 3293 w 3297"/>
              <a:gd name="T121" fmla="*/ 1861 h 3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97" h="3528">
                <a:moveTo>
                  <a:pt x="3293" y="1861"/>
                </a:moveTo>
                <a:lnTo>
                  <a:pt x="3284" y="1845"/>
                </a:lnTo>
                <a:lnTo>
                  <a:pt x="3272" y="1832"/>
                </a:lnTo>
                <a:lnTo>
                  <a:pt x="3262" y="1816"/>
                </a:lnTo>
                <a:lnTo>
                  <a:pt x="3258" y="1794"/>
                </a:lnTo>
                <a:lnTo>
                  <a:pt x="3247" y="1663"/>
                </a:lnTo>
                <a:lnTo>
                  <a:pt x="3253" y="1618"/>
                </a:lnTo>
                <a:lnTo>
                  <a:pt x="3254" y="1615"/>
                </a:lnTo>
                <a:lnTo>
                  <a:pt x="2925" y="1928"/>
                </a:lnTo>
                <a:lnTo>
                  <a:pt x="2906" y="1923"/>
                </a:lnTo>
                <a:lnTo>
                  <a:pt x="2877" y="1927"/>
                </a:lnTo>
                <a:lnTo>
                  <a:pt x="2858" y="1923"/>
                </a:lnTo>
                <a:lnTo>
                  <a:pt x="2833" y="1913"/>
                </a:lnTo>
                <a:lnTo>
                  <a:pt x="2823" y="1898"/>
                </a:lnTo>
                <a:lnTo>
                  <a:pt x="2817" y="1876"/>
                </a:lnTo>
                <a:lnTo>
                  <a:pt x="2815" y="1853"/>
                </a:lnTo>
                <a:lnTo>
                  <a:pt x="2803" y="1824"/>
                </a:lnTo>
                <a:lnTo>
                  <a:pt x="2794" y="1791"/>
                </a:lnTo>
                <a:lnTo>
                  <a:pt x="2777" y="1750"/>
                </a:lnTo>
                <a:lnTo>
                  <a:pt x="2771" y="1719"/>
                </a:lnTo>
                <a:lnTo>
                  <a:pt x="2770" y="1694"/>
                </a:lnTo>
                <a:lnTo>
                  <a:pt x="2780" y="1659"/>
                </a:lnTo>
                <a:lnTo>
                  <a:pt x="2780" y="1617"/>
                </a:lnTo>
                <a:lnTo>
                  <a:pt x="2775" y="1593"/>
                </a:lnTo>
                <a:lnTo>
                  <a:pt x="2779" y="1571"/>
                </a:lnTo>
                <a:lnTo>
                  <a:pt x="2787" y="1557"/>
                </a:lnTo>
                <a:lnTo>
                  <a:pt x="2808" y="1533"/>
                </a:lnTo>
                <a:lnTo>
                  <a:pt x="2818" y="1521"/>
                </a:lnTo>
                <a:lnTo>
                  <a:pt x="2824" y="1505"/>
                </a:lnTo>
                <a:lnTo>
                  <a:pt x="2829" y="1479"/>
                </a:lnTo>
                <a:lnTo>
                  <a:pt x="2811" y="1422"/>
                </a:lnTo>
                <a:lnTo>
                  <a:pt x="2771" y="1454"/>
                </a:lnTo>
                <a:lnTo>
                  <a:pt x="2759" y="1472"/>
                </a:lnTo>
                <a:lnTo>
                  <a:pt x="2742" y="1516"/>
                </a:lnTo>
                <a:lnTo>
                  <a:pt x="2729" y="1532"/>
                </a:lnTo>
                <a:lnTo>
                  <a:pt x="2705" y="1553"/>
                </a:lnTo>
                <a:lnTo>
                  <a:pt x="2685" y="1556"/>
                </a:lnTo>
                <a:lnTo>
                  <a:pt x="2666" y="1551"/>
                </a:lnTo>
                <a:lnTo>
                  <a:pt x="2644" y="1532"/>
                </a:lnTo>
                <a:lnTo>
                  <a:pt x="2610" y="1489"/>
                </a:lnTo>
                <a:lnTo>
                  <a:pt x="2590" y="1444"/>
                </a:lnTo>
                <a:lnTo>
                  <a:pt x="2587" y="1418"/>
                </a:lnTo>
                <a:lnTo>
                  <a:pt x="2585" y="1385"/>
                </a:lnTo>
                <a:lnTo>
                  <a:pt x="2599" y="1302"/>
                </a:lnTo>
                <a:lnTo>
                  <a:pt x="2613" y="1276"/>
                </a:lnTo>
                <a:lnTo>
                  <a:pt x="2634" y="1259"/>
                </a:lnTo>
                <a:lnTo>
                  <a:pt x="2657" y="1244"/>
                </a:lnTo>
                <a:lnTo>
                  <a:pt x="2675" y="1227"/>
                </a:lnTo>
                <a:lnTo>
                  <a:pt x="2690" y="1198"/>
                </a:lnTo>
                <a:lnTo>
                  <a:pt x="2693" y="1180"/>
                </a:lnTo>
                <a:lnTo>
                  <a:pt x="2688" y="1167"/>
                </a:lnTo>
                <a:lnTo>
                  <a:pt x="2676" y="1158"/>
                </a:lnTo>
                <a:lnTo>
                  <a:pt x="2663" y="1152"/>
                </a:lnTo>
                <a:lnTo>
                  <a:pt x="2651" y="1131"/>
                </a:lnTo>
                <a:lnTo>
                  <a:pt x="2642" y="1101"/>
                </a:lnTo>
                <a:lnTo>
                  <a:pt x="2631" y="999"/>
                </a:lnTo>
                <a:lnTo>
                  <a:pt x="2620" y="970"/>
                </a:lnTo>
                <a:lnTo>
                  <a:pt x="2609" y="957"/>
                </a:lnTo>
                <a:lnTo>
                  <a:pt x="2591" y="930"/>
                </a:lnTo>
                <a:lnTo>
                  <a:pt x="2572" y="899"/>
                </a:lnTo>
                <a:lnTo>
                  <a:pt x="2332" y="702"/>
                </a:lnTo>
                <a:lnTo>
                  <a:pt x="2314" y="708"/>
                </a:lnTo>
                <a:lnTo>
                  <a:pt x="2297" y="720"/>
                </a:lnTo>
                <a:lnTo>
                  <a:pt x="2280" y="738"/>
                </a:lnTo>
                <a:lnTo>
                  <a:pt x="2254" y="780"/>
                </a:lnTo>
                <a:lnTo>
                  <a:pt x="2223" y="822"/>
                </a:lnTo>
                <a:lnTo>
                  <a:pt x="2166" y="818"/>
                </a:lnTo>
                <a:lnTo>
                  <a:pt x="2147" y="819"/>
                </a:lnTo>
                <a:lnTo>
                  <a:pt x="2131" y="823"/>
                </a:lnTo>
                <a:lnTo>
                  <a:pt x="2117" y="832"/>
                </a:lnTo>
                <a:lnTo>
                  <a:pt x="2102" y="835"/>
                </a:lnTo>
                <a:lnTo>
                  <a:pt x="2090" y="834"/>
                </a:lnTo>
                <a:lnTo>
                  <a:pt x="2071" y="828"/>
                </a:lnTo>
                <a:lnTo>
                  <a:pt x="2048" y="827"/>
                </a:lnTo>
                <a:lnTo>
                  <a:pt x="1972" y="835"/>
                </a:lnTo>
                <a:lnTo>
                  <a:pt x="1946" y="842"/>
                </a:lnTo>
                <a:lnTo>
                  <a:pt x="1931" y="849"/>
                </a:lnTo>
                <a:lnTo>
                  <a:pt x="1910" y="880"/>
                </a:lnTo>
                <a:lnTo>
                  <a:pt x="1896" y="901"/>
                </a:lnTo>
                <a:lnTo>
                  <a:pt x="1834" y="967"/>
                </a:lnTo>
                <a:lnTo>
                  <a:pt x="1796" y="1016"/>
                </a:lnTo>
                <a:lnTo>
                  <a:pt x="1768" y="1041"/>
                </a:lnTo>
                <a:lnTo>
                  <a:pt x="1716" y="1077"/>
                </a:lnTo>
                <a:lnTo>
                  <a:pt x="1698" y="1094"/>
                </a:lnTo>
                <a:lnTo>
                  <a:pt x="1665" y="1165"/>
                </a:lnTo>
                <a:lnTo>
                  <a:pt x="1639" y="1182"/>
                </a:lnTo>
                <a:lnTo>
                  <a:pt x="1621" y="1198"/>
                </a:lnTo>
                <a:lnTo>
                  <a:pt x="1608" y="1216"/>
                </a:lnTo>
                <a:lnTo>
                  <a:pt x="1589" y="1301"/>
                </a:lnTo>
                <a:lnTo>
                  <a:pt x="1564" y="1339"/>
                </a:lnTo>
                <a:lnTo>
                  <a:pt x="1545" y="1352"/>
                </a:lnTo>
                <a:lnTo>
                  <a:pt x="1507" y="1366"/>
                </a:lnTo>
                <a:lnTo>
                  <a:pt x="1447" y="1378"/>
                </a:lnTo>
                <a:lnTo>
                  <a:pt x="1411" y="1390"/>
                </a:lnTo>
                <a:lnTo>
                  <a:pt x="1381" y="1411"/>
                </a:lnTo>
                <a:lnTo>
                  <a:pt x="1309" y="1512"/>
                </a:lnTo>
                <a:lnTo>
                  <a:pt x="1306" y="1529"/>
                </a:lnTo>
                <a:lnTo>
                  <a:pt x="1304" y="1539"/>
                </a:lnTo>
                <a:lnTo>
                  <a:pt x="1292" y="1547"/>
                </a:lnTo>
                <a:lnTo>
                  <a:pt x="1281" y="1550"/>
                </a:lnTo>
                <a:lnTo>
                  <a:pt x="1181" y="1546"/>
                </a:lnTo>
                <a:lnTo>
                  <a:pt x="1114" y="1544"/>
                </a:lnTo>
                <a:lnTo>
                  <a:pt x="731" y="1533"/>
                </a:lnTo>
                <a:lnTo>
                  <a:pt x="704" y="1446"/>
                </a:lnTo>
                <a:lnTo>
                  <a:pt x="639" y="1307"/>
                </a:lnTo>
                <a:lnTo>
                  <a:pt x="632" y="1261"/>
                </a:lnTo>
                <a:lnTo>
                  <a:pt x="632" y="1163"/>
                </a:lnTo>
                <a:lnTo>
                  <a:pt x="670" y="1025"/>
                </a:lnTo>
                <a:lnTo>
                  <a:pt x="706" y="967"/>
                </a:lnTo>
                <a:lnTo>
                  <a:pt x="719" y="918"/>
                </a:lnTo>
                <a:lnTo>
                  <a:pt x="722" y="891"/>
                </a:lnTo>
                <a:lnTo>
                  <a:pt x="719" y="795"/>
                </a:lnTo>
                <a:lnTo>
                  <a:pt x="739" y="761"/>
                </a:lnTo>
                <a:lnTo>
                  <a:pt x="769" y="714"/>
                </a:lnTo>
                <a:lnTo>
                  <a:pt x="822" y="607"/>
                </a:lnTo>
                <a:lnTo>
                  <a:pt x="872" y="538"/>
                </a:lnTo>
                <a:lnTo>
                  <a:pt x="925" y="475"/>
                </a:lnTo>
                <a:lnTo>
                  <a:pt x="928" y="431"/>
                </a:lnTo>
                <a:lnTo>
                  <a:pt x="926" y="387"/>
                </a:lnTo>
                <a:lnTo>
                  <a:pt x="913" y="302"/>
                </a:lnTo>
                <a:lnTo>
                  <a:pt x="897" y="277"/>
                </a:lnTo>
                <a:lnTo>
                  <a:pt x="880" y="251"/>
                </a:lnTo>
                <a:lnTo>
                  <a:pt x="864" y="237"/>
                </a:lnTo>
                <a:lnTo>
                  <a:pt x="809" y="217"/>
                </a:lnTo>
                <a:lnTo>
                  <a:pt x="794" y="202"/>
                </a:lnTo>
                <a:lnTo>
                  <a:pt x="776" y="171"/>
                </a:lnTo>
                <a:lnTo>
                  <a:pt x="750" y="136"/>
                </a:lnTo>
                <a:lnTo>
                  <a:pt x="734" y="54"/>
                </a:lnTo>
                <a:lnTo>
                  <a:pt x="726" y="32"/>
                </a:lnTo>
                <a:lnTo>
                  <a:pt x="699" y="5"/>
                </a:lnTo>
                <a:lnTo>
                  <a:pt x="693" y="0"/>
                </a:lnTo>
                <a:lnTo>
                  <a:pt x="693" y="0"/>
                </a:lnTo>
                <a:lnTo>
                  <a:pt x="687" y="6"/>
                </a:lnTo>
                <a:lnTo>
                  <a:pt x="635" y="43"/>
                </a:lnTo>
                <a:lnTo>
                  <a:pt x="589" y="89"/>
                </a:lnTo>
                <a:lnTo>
                  <a:pt x="576" y="99"/>
                </a:lnTo>
                <a:lnTo>
                  <a:pt x="507" y="124"/>
                </a:lnTo>
                <a:lnTo>
                  <a:pt x="487" y="127"/>
                </a:lnTo>
                <a:lnTo>
                  <a:pt x="487" y="135"/>
                </a:lnTo>
                <a:lnTo>
                  <a:pt x="495" y="135"/>
                </a:lnTo>
                <a:lnTo>
                  <a:pt x="495" y="142"/>
                </a:lnTo>
                <a:lnTo>
                  <a:pt x="486" y="147"/>
                </a:lnTo>
                <a:lnTo>
                  <a:pt x="481" y="157"/>
                </a:lnTo>
                <a:lnTo>
                  <a:pt x="480" y="169"/>
                </a:lnTo>
                <a:lnTo>
                  <a:pt x="480" y="180"/>
                </a:lnTo>
                <a:lnTo>
                  <a:pt x="474" y="189"/>
                </a:lnTo>
                <a:lnTo>
                  <a:pt x="461" y="196"/>
                </a:lnTo>
                <a:lnTo>
                  <a:pt x="361" y="224"/>
                </a:lnTo>
                <a:lnTo>
                  <a:pt x="338" y="226"/>
                </a:lnTo>
                <a:lnTo>
                  <a:pt x="236" y="258"/>
                </a:lnTo>
                <a:lnTo>
                  <a:pt x="223" y="279"/>
                </a:lnTo>
                <a:lnTo>
                  <a:pt x="199" y="309"/>
                </a:lnTo>
                <a:lnTo>
                  <a:pt x="182" y="335"/>
                </a:lnTo>
                <a:lnTo>
                  <a:pt x="194" y="346"/>
                </a:lnTo>
                <a:lnTo>
                  <a:pt x="194" y="339"/>
                </a:lnTo>
                <a:lnTo>
                  <a:pt x="223" y="343"/>
                </a:lnTo>
                <a:lnTo>
                  <a:pt x="261" y="360"/>
                </a:lnTo>
                <a:lnTo>
                  <a:pt x="292" y="381"/>
                </a:lnTo>
                <a:lnTo>
                  <a:pt x="313" y="404"/>
                </a:lnTo>
                <a:lnTo>
                  <a:pt x="319" y="421"/>
                </a:lnTo>
                <a:lnTo>
                  <a:pt x="323" y="440"/>
                </a:lnTo>
                <a:lnTo>
                  <a:pt x="330" y="453"/>
                </a:lnTo>
                <a:lnTo>
                  <a:pt x="344" y="460"/>
                </a:lnTo>
                <a:lnTo>
                  <a:pt x="358" y="468"/>
                </a:lnTo>
                <a:lnTo>
                  <a:pt x="362" y="487"/>
                </a:lnTo>
                <a:lnTo>
                  <a:pt x="362" y="631"/>
                </a:lnTo>
                <a:lnTo>
                  <a:pt x="368" y="664"/>
                </a:lnTo>
                <a:lnTo>
                  <a:pt x="380" y="697"/>
                </a:lnTo>
                <a:lnTo>
                  <a:pt x="385" y="720"/>
                </a:lnTo>
                <a:lnTo>
                  <a:pt x="373" y="755"/>
                </a:lnTo>
                <a:lnTo>
                  <a:pt x="374" y="779"/>
                </a:lnTo>
                <a:lnTo>
                  <a:pt x="377" y="803"/>
                </a:lnTo>
                <a:lnTo>
                  <a:pt x="383" y="818"/>
                </a:lnTo>
                <a:lnTo>
                  <a:pt x="388" y="818"/>
                </a:lnTo>
                <a:lnTo>
                  <a:pt x="386" y="809"/>
                </a:lnTo>
                <a:lnTo>
                  <a:pt x="385" y="804"/>
                </a:lnTo>
                <a:lnTo>
                  <a:pt x="386" y="799"/>
                </a:lnTo>
                <a:lnTo>
                  <a:pt x="388" y="790"/>
                </a:lnTo>
                <a:lnTo>
                  <a:pt x="401" y="815"/>
                </a:lnTo>
                <a:lnTo>
                  <a:pt x="402" y="843"/>
                </a:lnTo>
                <a:lnTo>
                  <a:pt x="396" y="908"/>
                </a:lnTo>
                <a:lnTo>
                  <a:pt x="394" y="917"/>
                </a:lnTo>
                <a:lnTo>
                  <a:pt x="385" y="927"/>
                </a:lnTo>
                <a:lnTo>
                  <a:pt x="383" y="936"/>
                </a:lnTo>
                <a:lnTo>
                  <a:pt x="384" y="945"/>
                </a:lnTo>
                <a:lnTo>
                  <a:pt x="385" y="952"/>
                </a:lnTo>
                <a:lnTo>
                  <a:pt x="385" y="957"/>
                </a:lnTo>
                <a:lnTo>
                  <a:pt x="383" y="966"/>
                </a:lnTo>
                <a:lnTo>
                  <a:pt x="375" y="975"/>
                </a:lnTo>
                <a:lnTo>
                  <a:pt x="365" y="981"/>
                </a:lnTo>
                <a:lnTo>
                  <a:pt x="352" y="986"/>
                </a:lnTo>
                <a:lnTo>
                  <a:pt x="341" y="988"/>
                </a:lnTo>
                <a:lnTo>
                  <a:pt x="278" y="987"/>
                </a:lnTo>
                <a:lnTo>
                  <a:pt x="222" y="969"/>
                </a:lnTo>
                <a:lnTo>
                  <a:pt x="195" y="932"/>
                </a:lnTo>
                <a:lnTo>
                  <a:pt x="214" y="875"/>
                </a:lnTo>
                <a:lnTo>
                  <a:pt x="211" y="874"/>
                </a:lnTo>
                <a:lnTo>
                  <a:pt x="209" y="874"/>
                </a:lnTo>
                <a:lnTo>
                  <a:pt x="208" y="873"/>
                </a:lnTo>
                <a:lnTo>
                  <a:pt x="208" y="868"/>
                </a:lnTo>
                <a:lnTo>
                  <a:pt x="222" y="851"/>
                </a:lnTo>
                <a:lnTo>
                  <a:pt x="246" y="849"/>
                </a:lnTo>
                <a:lnTo>
                  <a:pt x="273" y="857"/>
                </a:lnTo>
                <a:lnTo>
                  <a:pt x="299" y="868"/>
                </a:lnTo>
                <a:lnTo>
                  <a:pt x="292" y="856"/>
                </a:lnTo>
                <a:lnTo>
                  <a:pt x="282" y="848"/>
                </a:lnTo>
                <a:lnTo>
                  <a:pt x="272" y="842"/>
                </a:lnTo>
                <a:lnTo>
                  <a:pt x="264" y="833"/>
                </a:lnTo>
                <a:lnTo>
                  <a:pt x="274" y="832"/>
                </a:lnTo>
                <a:lnTo>
                  <a:pt x="281" y="832"/>
                </a:lnTo>
                <a:lnTo>
                  <a:pt x="288" y="835"/>
                </a:lnTo>
                <a:lnTo>
                  <a:pt x="292" y="840"/>
                </a:lnTo>
                <a:lnTo>
                  <a:pt x="292" y="836"/>
                </a:lnTo>
                <a:lnTo>
                  <a:pt x="292" y="834"/>
                </a:lnTo>
                <a:lnTo>
                  <a:pt x="293" y="832"/>
                </a:lnTo>
                <a:lnTo>
                  <a:pt x="286" y="823"/>
                </a:lnTo>
                <a:lnTo>
                  <a:pt x="280" y="821"/>
                </a:lnTo>
                <a:lnTo>
                  <a:pt x="271" y="818"/>
                </a:lnTo>
                <a:lnTo>
                  <a:pt x="271" y="812"/>
                </a:lnTo>
                <a:lnTo>
                  <a:pt x="306" y="798"/>
                </a:lnTo>
                <a:lnTo>
                  <a:pt x="306" y="790"/>
                </a:lnTo>
                <a:lnTo>
                  <a:pt x="296" y="796"/>
                </a:lnTo>
                <a:lnTo>
                  <a:pt x="292" y="798"/>
                </a:lnTo>
                <a:lnTo>
                  <a:pt x="284" y="798"/>
                </a:lnTo>
                <a:lnTo>
                  <a:pt x="284" y="787"/>
                </a:lnTo>
                <a:lnTo>
                  <a:pt x="288" y="775"/>
                </a:lnTo>
                <a:lnTo>
                  <a:pt x="292" y="765"/>
                </a:lnTo>
                <a:lnTo>
                  <a:pt x="299" y="756"/>
                </a:lnTo>
                <a:lnTo>
                  <a:pt x="236" y="756"/>
                </a:lnTo>
                <a:lnTo>
                  <a:pt x="235" y="775"/>
                </a:lnTo>
                <a:lnTo>
                  <a:pt x="211" y="779"/>
                </a:lnTo>
                <a:lnTo>
                  <a:pt x="186" y="764"/>
                </a:lnTo>
                <a:lnTo>
                  <a:pt x="181" y="727"/>
                </a:lnTo>
                <a:lnTo>
                  <a:pt x="185" y="729"/>
                </a:lnTo>
                <a:lnTo>
                  <a:pt x="196" y="732"/>
                </a:lnTo>
                <a:lnTo>
                  <a:pt x="201" y="735"/>
                </a:lnTo>
                <a:lnTo>
                  <a:pt x="202" y="719"/>
                </a:lnTo>
                <a:lnTo>
                  <a:pt x="212" y="702"/>
                </a:lnTo>
                <a:lnTo>
                  <a:pt x="208" y="692"/>
                </a:lnTo>
                <a:lnTo>
                  <a:pt x="194" y="706"/>
                </a:lnTo>
                <a:lnTo>
                  <a:pt x="194" y="685"/>
                </a:lnTo>
                <a:lnTo>
                  <a:pt x="178" y="694"/>
                </a:lnTo>
                <a:lnTo>
                  <a:pt x="166" y="687"/>
                </a:lnTo>
                <a:lnTo>
                  <a:pt x="159" y="669"/>
                </a:lnTo>
                <a:lnTo>
                  <a:pt x="159" y="643"/>
                </a:lnTo>
                <a:lnTo>
                  <a:pt x="162" y="647"/>
                </a:lnTo>
                <a:lnTo>
                  <a:pt x="166" y="649"/>
                </a:lnTo>
                <a:lnTo>
                  <a:pt x="173" y="649"/>
                </a:lnTo>
                <a:lnTo>
                  <a:pt x="173" y="633"/>
                </a:lnTo>
                <a:lnTo>
                  <a:pt x="167" y="622"/>
                </a:lnTo>
                <a:lnTo>
                  <a:pt x="159" y="622"/>
                </a:lnTo>
                <a:lnTo>
                  <a:pt x="152" y="635"/>
                </a:lnTo>
                <a:lnTo>
                  <a:pt x="143" y="633"/>
                </a:lnTo>
                <a:lnTo>
                  <a:pt x="143" y="633"/>
                </a:lnTo>
                <a:lnTo>
                  <a:pt x="144" y="636"/>
                </a:lnTo>
                <a:lnTo>
                  <a:pt x="156" y="686"/>
                </a:lnTo>
                <a:lnTo>
                  <a:pt x="162" y="702"/>
                </a:lnTo>
                <a:lnTo>
                  <a:pt x="168" y="722"/>
                </a:lnTo>
                <a:lnTo>
                  <a:pt x="175" y="807"/>
                </a:lnTo>
                <a:lnTo>
                  <a:pt x="169" y="830"/>
                </a:lnTo>
                <a:lnTo>
                  <a:pt x="162" y="840"/>
                </a:lnTo>
                <a:lnTo>
                  <a:pt x="159" y="859"/>
                </a:lnTo>
                <a:lnTo>
                  <a:pt x="140" y="871"/>
                </a:lnTo>
                <a:lnTo>
                  <a:pt x="131" y="882"/>
                </a:lnTo>
                <a:lnTo>
                  <a:pt x="124" y="897"/>
                </a:lnTo>
                <a:lnTo>
                  <a:pt x="106" y="1001"/>
                </a:lnTo>
                <a:lnTo>
                  <a:pt x="92" y="1016"/>
                </a:lnTo>
                <a:lnTo>
                  <a:pt x="75" y="1027"/>
                </a:lnTo>
                <a:lnTo>
                  <a:pt x="56" y="1048"/>
                </a:lnTo>
                <a:lnTo>
                  <a:pt x="33" y="1063"/>
                </a:lnTo>
                <a:lnTo>
                  <a:pt x="5" y="1059"/>
                </a:lnTo>
                <a:lnTo>
                  <a:pt x="5" y="1101"/>
                </a:lnTo>
                <a:lnTo>
                  <a:pt x="7" y="1100"/>
                </a:lnTo>
                <a:lnTo>
                  <a:pt x="10" y="1103"/>
                </a:lnTo>
                <a:lnTo>
                  <a:pt x="12" y="1109"/>
                </a:lnTo>
                <a:lnTo>
                  <a:pt x="12" y="1114"/>
                </a:lnTo>
                <a:lnTo>
                  <a:pt x="11" y="1113"/>
                </a:lnTo>
                <a:lnTo>
                  <a:pt x="7" y="1114"/>
                </a:lnTo>
                <a:lnTo>
                  <a:pt x="2" y="1118"/>
                </a:lnTo>
                <a:lnTo>
                  <a:pt x="0" y="1122"/>
                </a:lnTo>
                <a:lnTo>
                  <a:pt x="8" y="1136"/>
                </a:lnTo>
                <a:lnTo>
                  <a:pt x="17" y="1149"/>
                </a:lnTo>
                <a:lnTo>
                  <a:pt x="148" y="1267"/>
                </a:lnTo>
                <a:lnTo>
                  <a:pt x="254" y="1344"/>
                </a:lnTo>
                <a:lnTo>
                  <a:pt x="359" y="1458"/>
                </a:lnTo>
                <a:lnTo>
                  <a:pt x="441" y="1559"/>
                </a:lnTo>
                <a:lnTo>
                  <a:pt x="462" y="1576"/>
                </a:lnTo>
                <a:lnTo>
                  <a:pt x="488" y="1593"/>
                </a:lnTo>
                <a:lnTo>
                  <a:pt x="523" y="1598"/>
                </a:lnTo>
                <a:lnTo>
                  <a:pt x="537" y="1603"/>
                </a:lnTo>
                <a:lnTo>
                  <a:pt x="549" y="1611"/>
                </a:lnTo>
                <a:lnTo>
                  <a:pt x="594" y="1650"/>
                </a:lnTo>
                <a:lnTo>
                  <a:pt x="608" y="1668"/>
                </a:lnTo>
                <a:lnTo>
                  <a:pt x="629" y="1732"/>
                </a:lnTo>
                <a:lnTo>
                  <a:pt x="632" y="1847"/>
                </a:lnTo>
                <a:lnTo>
                  <a:pt x="628" y="1867"/>
                </a:lnTo>
                <a:lnTo>
                  <a:pt x="624" y="1876"/>
                </a:lnTo>
                <a:lnTo>
                  <a:pt x="591" y="1933"/>
                </a:lnTo>
                <a:lnTo>
                  <a:pt x="567" y="1931"/>
                </a:lnTo>
                <a:lnTo>
                  <a:pt x="552" y="1924"/>
                </a:lnTo>
                <a:lnTo>
                  <a:pt x="535" y="1918"/>
                </a:lnTo>
                <a:lnTo>
                  <a:pt x="451" y="1897"/>
                </a:lnTo>
                <a:lnTo>
                  <a:pt x="429" y="1896"/>
                </a:lnTo>
                <a:lnTo>
                  <a:pt x="364" y="1902"/>
                </a:lnTo>
                <a:lnTo>
                  <a:pt x="335" y="1907"/>
                </a:lnTo>
                <a:lnTo>
                  <a:pt x="315" y="1915"/>
                </a:lnTo>
                <a:lnTo>
                  <a:pt x="300" y="1924"/>
                </a:lnTo>
                <a:lnTo>
                  <a:pt x="296" y="1938"/>
                </a:lnTo>
                <a:lnTo>
                  <a:pt x="298" y="1947"/>
                </a:lnTo>
                <a:lnTo>
                  <a:pt x="304" y="1959"/>
                </a:lnTo>
                <a:lnTo>
                  <a:pt x="307" y="1963"/>
                </a:lnTo>
                <a:lnTo>
                  <a:pt x="313" y="1966"/>
                </a:lnTo>
                <a:lnTo>
                  <a:pt x="319" y="1971"/>
                </a:lnTo>
                <a:lnTo>
                  <a:pt x="325" y="1982"/>
                </a:lnTo>
                <a:lnTo>
                  <a:pt x="330" y="1999"/>
                </a:lnTo>
                <a:lnTo>
                  <a:pt x="334" y="2037"/>
                </a:lnTo>
                <a:lnTo>
                  <a:pt x="330" y="2052"/>
                </a:lnTo>
                <a:lnTo>
                  <a:pt x="321" y="2064"/>
                </a:lnTo>
                <a:lnTo>
                  <a:pt x="308" y="2076"/>
                </a:lnTo>
                <a:lnTo>
                  <a:pt x="305" y="2084"/>
                </a:lnTo>
                <a:lnTo>
                  <a:pt x="295" y="2087"/>
                </a:lnTo>
                <a:lnTo>
                  <a:pt x="247" y="2082"/>
                </a:lnTo>
                <a:lnTo>
                  <a:pt x="214" y="2103"/>
                </a:lnTo>
                <a:lnTo>
                  <a:pt x="201" y="2104"/>
                </a:lnTo>
                <a:lnTo>
                  <a:pt x="172" y="2113"/>
                </a:lnTo>
                <a:lnTo>
                  <a:pt x="156" y="2119"/>
                </a:lnTo>
                <a:lnTo>
                  <a:pt x="158" y="2128"/>
                </a:lnTo>
                <a:lnTo>
                  <a:pt x="159" y="2166"/>
                </a:lnTo>
                <a:lnTo>
                  <a:pt x="162" y="2177"/>
                </a:lnTo>
                <a:lnTo>
                  <a:pt x="177" y="2189"/>
                </a:lnTo>
                <a:lnTo>
                  <a:pt x="181" y="2199"/>
                </a:lnTo>
                <a:lnTo>
                  <a:pt x="177" y="2206"/>
                </a:lnTo>
                <a:lnTo>
                  <a:pt x="159" y="2227"/>
                </a:lnTo>
                <a:lnTo>
                  <a:pt x="168" y="2227"/>
                </a:lnTo>
                <a:lnTo>
                  <a:pt x="177" y="2227"/>
                </a:lnTo>
                <a:lnTo>
                  <a:pt x="184" y="2229"/>
                </a:lnTo>
                <a:lnTo>
                  <a:pt x="187" y="2237"/>
                </a:lnTo>
                <a:lnTo>
                  <a:pt x="188" y="2249"/>
                </a:lnTo>
                <a:lnTo>
                  <a:pt x="191" y="2255"/>
                </a:lnTo>
                <a:lnTo>
                  <a:pt x="197" y="2260"/>
                </a:lnTo>
                <a:lnTo>
                  <a:pt x="208" y="2261"/>
                </a:lnTo>
                <a:lnTo>
                  <a:pt x="207" y="2255"/>
                </a:lnTo>
                <a:lnTo>
                  <a:pt x="214" y="2245"/>
                </a:lnTo>
                <a:lnTo>
                  <a:pt x="225" y="2238"/>
                </a:lnTo>
                <a:lnTo>
                  <a:pt x="229" y="2244"/>
                </a:lnTo>
                <a:lnTo>
                  <a:pt x="227" y="2253"/>
                </a:lnTo>
                <a:lnTo>
                  <a:pt x="223" y="2262"/>
                </a:lnTo>
                <a:lnTo>
                  <a:pt x="222" y="2271"/>
                </a:lnTo>
                <a:lnTo>
                  <a:pt x="229" y="2282"/>
                </a:lnTo>
                <a:lnTo>
                  <a:pt x="237" y="2286"/>
                </a:lnTo>
                <a:lnTo>
                  <a:pt x="260" y="2288"/>
                </a:lnTo>
                <a:lnTo>
                  <a:pt x="264" y="2293"/>
                </a:lnTo>
                <a:lnTo>
                  <a:pt x="262" y="2308"/>
                </a:lnTo>
                <a:lnTo>
                  <a:pt x="256" y="2308"/>
                </a:lnTo>
                <a:lnTo>
                  <a:pt x="249" y="2304"/>
                </a:lnTo>
                <a:lnTo>
                  <a:pt x="243" y="2303"/>
                </a:lnTo>
                <a:lnTo>
                  <a:pt x="234" y="2319"/>
                </a:lnTo>
                <a:lnTo>
                  <a:pt x="231" y="2339"/>
                </a:lnTo>
                <a:lnTo>
                  <a:pt x="237" y="2352"/>
                </a:lnTo>
                <a:lnTo>
                  <a:pt x="249" y="2346"/>
                </a:lnTo>
                <a:lnTo>
                  <a:pt x="264" y="2352"/>
                </a:lnTo>
                <a:lnTo>
                  <a:pt x="274" y="2363"/>
                </a:lnTo>
                <a:lnTo>
                  <a:pt x="279" y="2377"/>
                </a:lnTo>
                <a:lnTo>
                  <a:pt x="278" y="2395"/>
                </a:lnTo>
                <a:lnTo>
                  <a:pt x="289" y="2406"/>
                </a:lnTo>
                <a:lnTo>
                  <a:pt x="297" y="2419"/>
                </a:lnTo>
                <a:lnTo>
                  <a:pt x="306" y="2427"/>
                </a:lnTo>
                <a:lnTo>
                  <a:pt x="319" y="2424"/>
                </a:lnTo>
                <a:lnTo>
                  <a:pt x="344" y="2453"/>
                </a:lnTo>
                <a:lnTo>
                  <a:pt x="344" y="2462"/>
                </a:lnTo>
                <a:lnTo>
                  <a:pt x="334" y="2473"/>
                </a:lnTo>
                <a:lnTo>
                  <a:pt x="329" y="2486"/>
                </a:lnTo>
                <a:lnTo>
                  <a:pt x="331" y="2496"/>
                </a:lnTo>
                <a:lnTo>
                  <a:pt x="348" y="2500"/>
                </a:lnTo>
                <a:lnTo>
                  <a:pt x="344" y="2507"/>
                </a:lnTo>
                <a:lnTo>
                  <a:pt x="341" y="2512"/>
                </a:lnTo>
                <a:lnTo>
                  <a:pt x="335" y="2514"/>
                </a:lnTo>
                <a:lnTo>
                  <a:pt x="326" y="2515"/>
                </a:lnTo>
                <a:lnTo>
                  <a:pt x="335" y="2531"/>
                </a:lnTo>
                <a:lnTo>
                  <a:pt x="343" y="2543"/>
                </a:lnTo>
                <a:lnTo>
                  <a:pt x="344" y="2555"/>
                </a:lnTo>
                <a:lnTo>
                  <a:pt x="334" y="2570"/>
                </a:lnTo>
                <a:lnTo>
                  <a:pt x="339" y="2572"/>
                </a:lnTo>
                <a:lnTo>
                  <a:pt x="348" y="2577"/>
                </a:lnTo>
                <a:lnTo>
                  <a:pt x="340" y="2586"/>
                </a:lnTo>
                <a:lnTo>
                  <a:pt x="333" y="2604"/>
                </a:lnTo>
                <a:lnTo>
                  <a:pt x="330" y="2624"/>
                </a:lnTo>
                <a:lnTo>
                  <a:pt x="334" y="2641"/>
                </a:lnTo>
                <a:lnTo>
                  <a:pt x="341" y="2647"/>
                </a:lnTo>
                <a:lnTo>
                  <a:pt x="349" y="2651"/>
                </a:lnTo>
                <a:lnTo>
                  <a:pt x="357" y="2652"/>
                </a:lnTo>
                <a:lnTo>
                  <a:pt x="361" y="2654"/>
                </a:lnTo>
                <a:lnTo>
                  <a:pt x="366" y="2678"/>
                </a:lnTo>
                <a:lnTo>
                  <a:pt x="368" y="2683"/>
                </a:lnTo>
                <a:lnTo>
                  <a:pt x="396" y="2714"/>
                </a:lnTo>
                <a:lnTo>
                  <a:pt x="406" y="2732"/>
                </a:lnTo>
                <a:lnTo>
                  <a:pt x="410" y="2752"/>
                </a:lnTo>
                <a:lnTo>
                  <a:pt x="418" y="2763"/>
                </a:lnTo>
                <a:lnTo>
                  <a:pt x="420" y="2766"/>
                </a:lnTo>
                <a:lnTo>
                  <a:pt x="434" y="2776"/>
                </a:lnTo>
                <a:lnTo>
                  <a:pt x="461" y="2783"/>
                </a:lnTo>
                <a:lnTo>
                  <a:pt x="486" y="2786"/>
                </a:lnTo>
                <a:lnTo>
                  <a:pt x="567" y="2783"/>
                </a:lnTo>
                <a:lnTo>
                  <a:pt x="612" y="2774"/>
                </a:lnTo>
                <a:lnTo>
                  <a:pt x="669" y="2768"/>
                </a:lnTo>
                <a:lnTo>
                  <a:pt x="717" y="2763"/>
                </a:lnTo>
                <a:lnTo>
                  <a:pt x="751" y="2756"/>
                </a:lnTo>
                <a:lnTo>
                  <a:pt x="791" y="2751"/>
                </a:lnTo>
                <a:lnTo>
                  <a:pt x="829" y="2751"/>
                </a:lnTo>
                <a:lnTo>
                  <a:pt x="864" y="2757"/>
                </a:lnTo>
                <a:lnTo>
                  <a:pt x="883" y="2770"/>
                </a:lnTo>
                <a:lnTo>
                  <a:pt x="892" y="2787"/>
                </a:lnTo>
                <a:lnTo>
                  <a:pt x="901" y="2849"/>
                </a:lnTo>
                <a:lnTo>
                  <a:pt x="925" y="2913"/>
                </a:lnTo>
                <a:lnTo>
                  <a:pt x="954" y="2950"/>
                </a:lnTo>
                <a:lnTo>
                  <a:pt x="979" y="2960"/>
                </a:lnTo>
                <a:lnTo>
                  <a:pt x="1006" y="2961"/>
                </a:lnTo>
                <a:lnTo>
                  <a:pt x="1033" y="2974"/>
                </a:lnTo>
                <a:lnTo>
                  <a:pt x="1039" y="3020"/>
                </a:lnTo>
                <a:lnTo>
                  <a:pt x="1011" y="3090"/>
                </a:lnTo>
                <a:lnTo>
                  <a:pt x="1009" y="3115"/>
                </a:lnTo>
                <a:lnTo>
                  <a:pt x="1014" y="3142"/>
                </a:lnTo>
                <a:lnTo>
                  <a:pt x="1021" y="3165"/>
                </a:lnTo>
                <a:lnTo>
                  <a:pt x="1049" y="3212"/>
                </a:lnTo>
                <a:lnTo>
                  <a:pt x="1057" y="3227"/>
                </a:lnTo>
                <a:lnTo>
                  <a:pt x="1060" y="3253"/>
                </a:lnTo>
                <a:lnTo>
                  <a:pt x="1048" y="3297"/>
                </a:lnTo>
                <a:lnTo>
                  <a:pt x="1047" y="3314"/>
                </a:lnTo>
                <a:lnTo>
                  <a:pt x="1057" y="3333"/>
                </a:lnTo>
                <a:lnTo>
                  <a:pt x="1063" y="3340"/>
                </a:lnTo>
                <a:lnTo>
                  <a:pt x="1103" y="3382"/>
                </a:lnTo>
                <a:lnTo>
                  <a:pt x="1133" y="3396"/>
                </a:lnTo>
                <a:lnTo>
                  <a:pt x="1145" y="3420"/>
                </a:lnTo>
                <a:lnTo>
                  <a:pt x="1164" y="3439"/>
                </a:lnTo>
                <a:lnTo>
                  <a:pt x="1187" y="3453"/>
                </a:lnTo>
                <a:lnTo>
                  <a:pt x="1222" y="3466"/>
                </a:lnTo>
                <a:lnTo>
                  <a:pt x="1269" y="3473"/>
                </a:lnTo>
                <a:lnTo>
                  <a:pt x="1291" y="3471"/>
                </a:lnTo>
                <a:lnTo>
                  <a:pt x="1345" y="3448"/>
                </a:lnTo>
                <a:lnTo>
                  <a:pt x="1412" y="3402"/>
                </a:lnTo>
                <a:lnTo>
                  <a:pt x="1426" y="3400"/>
                </a:lnTo>
                <a:lnTo>
                  <a:pt x="1441" y="3411"/>
                </a:lnTo>
                <a:lnTo>
                  <a:pt x="1454" y="3419"/>
                </a:lnTo>
                <a:lnTo>
                  <a:pt x="1465" y="3430"/>
                </a:lnTo>
                <a:lnTo>
                  <a:pt x="1474" y="3432"/>
                </a:lnTo>
                <a:lnTo>
                  <a:pt x="1497" y="3432"/>
                </a:lnTo>
                <a:lnTo>
                  <a:pt x="1518" y="3435"/>
                </a:lnTo>
                <a:lnTo>
                  <a:pt x="1542" y="3434"/>
                </a:lnTo>
                <a:lnTo>
                  <a:pt x="1553" y="3437"/>
                </a:lnTo>
                <a:lnTo>
                  <a:pt x="1568" y="3441"/>
                </a:lnTo>
                <a:lnTo>
                  <a:pt x="1572" y="3417"/>
                </a:lnTo>
                <a:lnTo>
                  <a:pt x="1574" y="3396"/>
                </a:lnTo>
                <a:lnTo>
                  <a:pt x="1571" y="3376"/>
                </a:lnTo>
                <a:lnTo>
                  <a:pt x="1555" y="3319"/>
                </a:lnTo>
                <a:lnTo>
                  <a:pt x="1556" y="3305"/>
                </a:lnTo>
                <a:lnTo>
                  <a:pt x="1561" y="3273"/>
                </a:lnTo>
                <a:lnTo>
                  <a:pt x="1546" y="3267"/>
                </a:lnTo>
                <a:lnTo>
                  <a:pt x="1541" y="3255"/>
                </a:lnTo>
                <a:lnTo>
                  <a:pt x="1541" y="3223"/>
                </a:lnTo>
                <a:lnTo>
                  <a:pt x="1541" y="3220"/>
                </a:lnTo>
                <a:lnTo>
                  <a:pt x="1553" y="3220"/>
                </a:lnTo>
                <a:lnTo>
                  <a:pt x="1585" y="3232"/>
                </a:lnTo>
                <a:lnTo>
                  <a:pt x="1598" y="3234"/>
                </a:lnTo>
                <a:lnTo>
                  <a:pt x="1609" y="3244"/>
                </a:lnTo>
                <a:lnTo>
                  <a:pt x="1609" y="3247"/>
                </a:lnTo>
                <a:lnTo>
                  <a:pt x="1613" y="3251"/>
                </a:lnTo>
                <a:lnTo>
                  <a:pt x="1614" y="3255"/>
                </a:lnTo>
                <a:lnTo>
                  <a:pt x="1615" y="3258"/>
                </a:lnTo>
                <a:lnTo>
                  <a:pt x="1619" y="3264"/>
                </a:lnTo>
                <a:lnTo>
                  <a:pt x="1624" y="3267"/>
                </a:lnTo>
                <a:lnTo>
                  <a:pt x="1663" y="3282"/>
                </a:lnTo>
                <a:lnTo>
                  <a:pt x="1669" y="3287"/>
                </a:lnTo>
                <a:lnTo>
                  <a:pt x="1680" y="3287"/>
                </a:lnTo>
                <a:lnTo>
                  <a:pt x="1685" y="3286"/>
                </a:lnTo>
                <a:lnTo>
                  <a:pt x="1730" y="3262"/>
                </a:lnTo>
                <a:lnTo>
                  <a:pt x="1742" y="3266"/>
                </a:lnTo>
                <a:lnTo>
                  <a:pt x="1745" y="3270"/>
                </a:lnTo>
                <a:lnTo>
                  <a:pt x="1751" y="3274"/>
                </a:lnTo>
                <a:lnTo>
                  <a:pt x="1757" y="3278"/>
                </a:lnTo>
                <a:lnTo>
                  <a:pt x="1773" y="3282"/>
                </a:lnTo>
                <a:lnTo>
                  <a:pt x="1779" y="3288"/>
                </a:lnTo>
                <a:lnTo>
                  <a:pt x="1781" y="3298"/>
                </a:lnTo>
                <a:lnTo>
                  <a:pt x="1780" y="3318"/>
                </a:lnTo>
                <a:lnTo>
                  <a:pt x="1779" y="3328"/>
                </a:lnTo>
                <a:lnTo>
                  <a:pt x="1780" y="3339"/>
                </a:lnTo>
                <a:lnTo>
                  <a:pt x="1790" y="3350"/>
                </a:lnTo>
                <a:lnTo>
                  <a:pt x="1798" y="3354"/>
                </a:lnTo>
                <a:lnTo>
                  <a:pt x="1805" y="3357"/>
                </a:lnTo>
                <a:lnTo>
                  <a:pt x="1812" y="3360"/>
                </a:lnTo>
                <a:lnTo>
                  <a:pt x="1818" y="3371"/>
                </a:lnTo>
                <a:lnTo>
                  <a:pt x="1842" y="3443"/>
                </a:lnTo>
                <a:lnTo>
                  <a:pt x="1844" y="3454"/>
                </a:lnTo>
                <a:lnTo>
                  <a:pt x="1846" y="3461"/>
                </a:lnTo>
                <a:lnTo>
                  <a:pt x="1841" y="3498"/>
                </a:lnTo>
                <a:lnTo>
                  <a:pt x="1868" y="3487"/>
                </a:lnTo>
                <a:lnTo>
                  <a:pt x="1884" y="3528"/>
                </a:lnTo>
                <a:lnTo>
                  <a:pt x="1888" y="3527"/>
                </a:lnTo>
                <a:lnTo>
                  <a:pt x="1895" y="3525"/>
                </a:lnTo>
                <a:lnTo>
                  <a:pt x="1907" y="3505"/>
                </a:lnTo>
                <a:lnTo>
                  <a:pt x="1910" y="3500"/>
                </a:lnTo>
                <a:lnTo>
                  <a:pt x="1914" y="3496"/>
                </a:lnTo>
                <a:lnTo>
                  <a:pt x="1918" y="3490"/>
                </a:lnTo>
                <a:lnTo>
                  <a:pt x="1929" y="3471"/>
                </a:lnTo>
                <a:lnTo>
                  <a:pt x="1935" y="3465"/>
                </a:lnTo>
                <a:lnTo>
                  <a:pt x="1945" y="3457"/>
                </a:lnTo>
                <a:lnTo>
                  <a:pt x="1966" y="3444"/>
                </a:lnTo>
                <a:lnTo>
                  <a:pt x="1980" y="3437"/>
                </a:lnTo>
                <a:lnTo>
                  <a:pt x="1990" y="3434"/>
                </a:lnTo>
                <a:lnTo>
                  <a:pt x="1994" y="3432"/>
                </a:lnTo>
                <a:lnTo>
                  <a:pt x="2020" y="3429"/>
                </a:lnTo>
                <a:lnTo>
                  <a:pt x="2025" y="3427"/>
                </a:lnTo>
                <a:lnTo>
                  <a:pt x="2027" y="3425"/>
                </a:lnTo>
                <a:lnTo>
                  <a:pt x="2029" y="3415"/>
                </a:lnTo>
                <a:lnTo>
                  <a:pt x="2062" y="3377"/>
                </a:lnTo>
                <a:lnTo>
                  <a:pt x="2071" y="3361"/>
                </a:lnTo>
                <a:lnTo>
                  <a:pt x="2071" y="3358"/>
                </a:lnTo>
                <a:lnTo>
                  <a:pt x="2070" y="3353"/>
                </a:lnTo>
                <a:lnTo>
                  <a:pt x="2069" y="3324"/>
                </a:lnTo>
                <a:lnTo>
                  <a:pt x="2071" y="3297"/>
                </a:lnTo>
                <a:lnTo>
                  <a:pt x="2110" y="3293"/>
                </a:lnTo>
                <a:lnTo>
                  <a:pt x="2130" y="3287"/>
                </a:lnTo>
                <a:lnTo>
                  <a:pt x="2143" y="3280"/>
                </a:lnTo>
                <a:lnTo>
                  <a:pt x="2149" y="3275"/>
                </a:lnTo>
                <a:lnTo>
                  <a:pt x="2155" y="3270"/>
                </a:lnTo>
                <a:lnTo>
                  <a:pt x="2160" y="3264"/>
                </a:lnTo>
                <a:lnTo>
                  <a:pt x="2163" y="3257"/>
                </a:lnTo>
                <a:lnTo>
                  <a:pt x="2167" y="3253"/>
                </a:lnTo>
                <a:lnTo>
                  <a:pt x="2174" y="3241"/>
                </a:lnTo>
                <a:lnTo>
                  <a:pt x="2239" y="3222"/>
                </a:lnTo>
                <a:lnTo>
                  <a:pt x="2277" y="3216"/>
                </a:lnTo>
                <a:lnTo>
                  <a:pt x="2301" y="3211"/>
                </a:lnTo>
                <a:lnTo>
                  <a:pt x="2321" y="3217"/>
                </a:lnTo>
                <a:lnTo>
                  <a:pt x="2326" y="3220"/>
                </a:lnTo>
                <a:lnTo>
                  <a:pt x="2329" y="3223"/>
                </a:lnTo>
                <a:lnTo>
                  <a:pt x="2339" y="3234"/>
                </a:lnTo>
                <a:lnTo>
                  <a:pt x="2381" y="3262"/>
                </a:lnTo>
                <a:lnTo>
                  <a:pt x="2391" y="3266"/>
                </a:lnTo>
                <a:lnTo>
                  <a:pt x="2425" y="3256"/>
                </a:lnTo>
                <a:lnTo>
                  <a:pt x="2439" y="3232"/>
                </a:lnTo>
                <a:lnTo>
                  <a:pt x="2443" y="3210"/>
                </a:lnTo>
                <a:lnTo>
                  <a:pt x="2446" y="3200"/>
                </a:lnTo>
                <a:lnTo>
                  <a:pt x="2451" y="3193"/>
                </a:lnTo>
                <a:lnTo>
                  <a:pt x="2452" y="3185"/>
                </a:lnTo>
                <a:lnTo>
                  <a:pt x="2454" y="3182"/>
                </a:lnTo>
                <a:lnTo>
                  <a:pt x="2458" y="3179"/>
                </a:lnTo>
                <a:lnTo>
                  <a:pt x="2466" y="3177"/>
                </a:lnTo>
                <a:lnTo>
                  <a:pt x="2471" y="3177"/>
                </a:lnTo>
                <a:lnTo>
                  <a:pt x="2480" y="3175"/>
                </a:lnTo>
                <a:lnTo>
                  <a:pt x="2484" y="3175"/>
                </a:lnTo>
                <a:lnTo>
                  <a:pt x="2488" y="3176"/>
                </a:lnTo>
                <a:lnTo>
                  <a:pt x="2496" y="3185"/>
                </a:lnTo>
                <a:lnTo>
                  <a:pt x="2500" y="3187"/>
                </a:lnTo>
                <a:lnTo>
                  <a:pt x="2509" y="3182"/>
                </a:lnTo>
                <a:lnTo>
                  <a:pt x="2521" y="3155"/>
                </a:lnTo>
                <a:lnTo>
                  <a:pt x="2531" y="3090"/>
                </a:lnTo>
                <a:lnTo>
                  <a:pt x="2539" y="3075"/>
                </a:lnTo>
                <a:lnTo>
                  <a:pt x="2550" y="3060"/>
                </a:lnTo>
                <a:lnTo>
                  <a:pt x="2564" y="3046"/>
                </a:lnTo>
                <a:lnTo>
                  <a:pt x="2578" y="3040"/>
                </a:lnTo>
                <a:lnTo>
                  <a:pt x="2581" y="3033"/>
                </a:lnTo>
                <a:lnTo>
                  <a:pt x="2566" y="2990"/>
                </a:lnTo>
                <a:lnTo>
                  <a:pt x="2566" y="2970"/>
                </a:lnTo>
                <a:lnTo>
                  <a:pt x="2572" y="2966"/>
                </a:lnTo>
                <a:lnTo>
                  <a:pt x="2589" y="2959"/>
                </a:lnTo>
                <a:lnTo>
                  <a:pt x="2594" y="2956"/>
                </a:lnTo>
                <a:lnTo>
                  <a:pt x="2598" y="2947"/>
                </a:lnTo>
                <a:lnTo>
                  <a:pt x="2598" y="2940"/>
                </a:lnTo>
                <a:lnTo>
                  <a:pt x="2596" y="2933"/>
                </a:lnTo>
                <a:lnTo>
                  <a:pt x="2594" y="2925"/>
                </a:lnTo>
                <a:lnTo>
                  <a:pt x="2597" y="2883"/>
                </a:lnTo>
                <a:lnTo>
                  <a:pt x="2594" y="2868"/>
                </a:lnTo>
                <a:lnTo>
                  <a:pt x="2588" y="2851"/>
                </a:lnTo>
                <a:lnTo>
                  <a:pt x="2573" y="2835"/>
                </a:lnTo>
                <a:lnTo>
                  <a:pt x="2567" y="2825"/>
                </a:lnTo>
                <a:lnTo>
                  <a:pt x="2566" y="2809"/>
                </a:lnTo>
                <a:lnTo>
                  <a:pt x="2571" y="2795"/>
                </a:lnTo>
                <a:lnTo>
                  <a:pt x="2584" y="2772"/>
                </a:lnTo>
                <a:lnTo>
                  <a:pt x="2592" y="2727"/>
                </a:lnTo>
                <a:lnTo>
                  <a:pt x="2606" y="2702"/>
                </a:lnTo>
                <a:lnTo>
                  <a:pt x="2626" y="2679"/>
                </a:lnTo>
                <a:lnTo>
                  <a:pt x="2654" y="2660"/>
                </a:lnTo>
                <a:lnTo>
                  <a:pt x="2689" y="2635"/>
                </a:lnTo>
                <a:lnTo>
                  <a:pt x="2715" y="2607"/>
                </a:lnTo>
                <a:lnTo>
                  <a:pt x="2762" y="2534"/>
                </a:lnTo>
                <a:lnTo>
                  <a:pt x="2773" y="2540"/>
                </a:lnTo>
                <a:lnTo>
                  <a:pt x="2783" y="2537"/>
                </a:lnTo>
                <a:lnTo>
                  <a:pt x="2792" y="2528"/>
                </a:lnTo>
                <a:lnTo>
                  <a:pt x="2797" y="2515"/>
                </a:lnTo>
                <a:lnTo>
                  <a:pt x="2796" y="2504"/>
                </a:lnTo>
                <a:lnTo>
                  <a:pt x="2789" y="2494"/>
                </a:lnTo>
                <a:lnTo>
                  <a:pt x="2772" y="2476"/>
                </a:lnTo>
                <a:lnTo>
                  <a:pt x="2770" y="2462"/>
                </a:lnTo>
                <a:lnTo>
                  <a:pt x="2766" y="2367"/>
                </a:lnTo>
                <a:lnTo>
                  <a:pt x="2768" y="2359"/>
                </a:lnTo>
                <a:lnTo>
                  <a:pt x="2781" y="2330"/>
                </a:lnTo>
                <a:lnTo>
                  <a:pt x="2783" y="2321"/>
                </a:lnTo>
                <a:lnTo>
                  <a:pt x="2790" y="2307"/>
                </a:lnTo>
                <a:lnTo>
                  <a:pt x="2806" y="2302"/>
                </a:lnTo>
                <a:lnTo>
                  <a:pt x="2846" y="2297"/>
                </a:lnTo>
                <a:lnTo>
                  <a:pt x="2885" y="2278"/>
                </a:lnTo>
                <a:lnTo>
                  <a:pt x="3072" y="2139"/>
                </a:lnTo>
                <a:lnTo>
                  <a:pt x="3086" y="2121"/>
                </a:lnTo>
                <a:lnTo>
                  <a:pt x="3117" y="2058"/>
                </a:lnTo>
                <a:lnTo>
                  <a:pt x="3160" y="2014"/>
                </a:lnTo>
                <a:lnTo>
                  <a:pt x="3166" y="1998"/>
                </a:lnTo>
                <a:lnTo>
                  <a:pt x="3176" y="1991"/>
                </a:lnTo>
                <a:lnTo>
                  <a:pt x="3259" y="1950"/>
                </a:lnTo>
                <a:lnTo>
                  <a:pt x="3284" y="1931"/>
                </a:lnTo>
                <a:lnTo>
                  <a:pt x="3297" y="1903"/>
                </a:lnTo>
                <a:lnTo>
                  <a:pt x="3293" y="186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75"/>
          <p:cNvSpPr>
            <a:spLocks/>
          </p:cNvSpPr>
          <p:nvPr/>
        </p:nvSpPr>
        <p:spPr bwMode="auto">
          <a:xfrm>
            <a:off x="12012180" y="7512356"/>
            <a:ext cx="2855656" cy="2500383"/>
          </a:xfrm>
          <a:custGeom>
            <a:avLst/>
            <a:gdLst>
              <a:gd name="T0" fmla="*/ 4938 w 5087"/>
              <a:gd name="T1" fmla="*/ 1295 h 4454"/>
              <a:gd name="T2" fmla="*/ 4839 w 5087"/>
              <a:gd name="T3" fmla="*/ 1195 h 4454"/>
              <a:gd name="T4" fmla="*/ 4616 w 5087"/>
              <a:gd name="T5" fmla="*/ 1191 h 4454"/>
              <a:gd name="T6" fmla="*/ 4582 w 5087"/>
              <a:gd name="T7" fmla="*/ 1108 h 4454"/>
              <a:gd name="T8" fmla="*/ 4474 w 5087"/>
              <a:gd name="T9" fmla="*/ 1092 h 4454"/>
              <a:gd name="T10" fmla="*/ 4409 w 5087"/>
              <a:gd name="T11" fmla="*/ 1171 h 4454"/>
              <a:gd name="T12" fmla="*/ 4306 w 5087"/>
              <a:gd name="T13" fmla="*/ 1109 h 4454"/>
              <a:gd name="T14" fmla="*/ 4257 w 5087"/>
              <a:gd name="T15" fmla="*/ 972 h 4454"/>
              <a:gd name="T16" fmla="*/ 4250 w 5087"/>
              <a:gd name="T17" fmla="*/ 728 h 4454"/>
              <a:gd name="T18" fmla="*/ 4251 w 5087"/>
              <a:gd name="T19" fmla="*/ 555 h 4454"/>
              <a:gd name="T20" fmla="*/ 4033 w 5087"/>
              <a:gd name="T21" fmla="*/ 601 h 4454"/>
              <a:gd name="T22" fmla="*/ 3867 w 5087"/>
              <a:gd name="T23" fmla="*/ 463 h 4454"/>
              <a:gd name="T24" fmla="*/ 3693 w 5087"/>
              <a:gd name="T25" fmla="*/ 463 h 4454"/>
              <a:gd name="T26" fmla="*/ 3548 w 5087"/>
              <a:gd name="T27" fmla="*/ 224 h 4454"/>
              <a:gd name="T28" fmla="*/ 3356 w 5087"/>
              <a:gd name="T29" fmla="*/ 107 h 4454"/>
              <a:gd name="T30" fmla="*/ 3149 w 5087"/>
              <a:gd name="T31" fmla="*/ 0 h 4454"/>
              <a:gd name="T32" fmla="*/ 2477 w 5087"/>
              <a:gd name="T33" fmla="*/ 385 h 4454"/>
              <a:gd name="T34" fmla="*/ 2215 w 5087"/>
              <a:gd name="T35" fmla="*/ 679 h 4454"/>
              <a:gd name="T36" fmla="*/ 1971 w 5087"/>
              <a:gd name="T37" fmla="*/ 741 h 4454"/>
              <a:gd name="T38" fmla="*/ 1557 w 5087"/>
              <a:gd name="T39" fmla="*/ 749 h 4454"/>
              <a:gd name="T40" fmla="*/ 1102 w 5087"/>
              <a:gd name="T41" fmla="*/ 652 h 4454"/>
              <a:gd name="T42" fmla="*/ 833 w 5087"/>
              <a:gd name="T43" fmla="*/ 607 h 4454"/>
              <a:gd name="T44" fmla="*/ 779 w 5087"/>
              <a:gd name="T45" fmla="*/ 560 h 4454"/>
              <a:gd name="T46" fmla="*/ 0 w 5087"/>
              <a:gd name="T47" fmla="*/ 709 h 4454"/>
              <a:gd name="T48" fmla="*/ 88 w 5087"/>
              <a:gd name="T49" fmla="*/ 932 h 4454"/>
              <a:gd name="T50" fmla="*/ 71 w 5087"/>
              <a:gd name="T51" fmla="*/ 1010 h 4454"/>
              <a:gd name="T52" fmla="*/ 355 w 5087"/>
              <a:gd name="T53" fmla="*/ 1156 h 4454"/>
              <a:gd name="T54" fmla="*/ 448 w 5087"/>
              <a:gd name="T55" fmla="*/ 1229 h 4454"/>
              <a:gd name="T56" fmla="*/ 568 w 5087"/>
              <a:gd name="T57" fmla="*/ 1368 h 4454"/>
              <a:gd name="T58" fmla="*/ 748 w 5087"/>
              <a:gd name="T59" fmla="*/ 1393 h 4454"/>
              <a:gd name="T60" fmla="*/ 835 w 5087"/>
              <a:gd name="T61" fmla="*/ 1473 h 4454"/>
              <a:gd name="T62" fmla="*/ 904 w 5087"/>
              <a:gd name="T63" fmla="*/ 1614 h 4454"/>
              <a:gd name="T64" fmla="*/ 900 w 5087"/>
              <a:gd name="T65" fmla="*/ 1840 h 4454"/>
              <a:gd name="T66" fmla="*/ 1059 w 5087"/>
              <a:gd name="T67" fmla="*/ 1937 h 4454"/>
              <a:gd name="T68" fmla="*/ 1225 w 5087"/>
              <a:gd name="T69" fmla="*/ 1948 h 4454"/>
              <a:gd name="T70" fmla="*/ 1268 w 5087"/>
              <a:gd name="T71" fmla="*/ 2132 h 4454"/>
              <a:gd name="T72" fmla="*/ 1238 w 5087"/>
              <a:gd name="T73" fmla="*/ 2370 h 4454"/>
              <a:gd name="T74" fmla="*/ 1339 w 5087"/>
              <a:gd name="T75" fmla="*/ 2493 h 4454"/>
              <a:gd name="T76" fmla="*/ 1506 w 5087"/>
              <a:gd name="T77" fmla="*/ 2606 h 4454"/>
              <a:gd name="T78" fmla="*/ 1698 w 5087"/>
              <a:gd name="T79" fmla="*/ 2553 h 4454"/>
              <a:gd name="T80" fmla="*/ 1820 w 5087"/>
              <a:gd name="T81" fmla="*/ 2516 h 4454"/>
              <a:gd name="T82" fmla="*/ 2137 w 5087"/>
              <a:gd name="T83" fmla="*/ 2620 h 4454"/>
              <a:gd name="T84" fmla="*/ 2367 w 5087"/>
              <a:gd name="T85" fmla="*/ 2510 h 4454"/>
              <a:gd name="T86" fmla="*/ 2635 w 5087"/>
              <a:gd name="T87" fmla="*/ 2355 h 4454"/>
              <a:gd name="T88" fmla="*/ 2870 w 5087"/>
              <a:gd name="T89" fmla="*/ 2388 h 4454"/>
              <a:gd name="T90" fmla="*/ 3029 w 5087"/>
              <a:gd name="T91" fmla="*/ 2464 h 4454"/>
              <a:gd name="T92" fmla="*/ 3203 w 5087"/>
              <a:gd name="T93" fmla="*/ 2511 h 4454"/>
              <a:gd name="T94" fmla="*/ 3396 w 5087"/>
              <a:gd name="T95" fmla="*/ 2425 h 4454"/>
              <a:gd name="T96" fmla="*/ 3574 w 5087"/>
              <a:gd name="T97" fmla="*/ 2388 h 4454"/>
              <a:gd name="T98" fmla="*/ 3819 w 5087"/>
              <a:gd name="T99" fmla="*/ 2579 h 4454"/>
              <a:gd name="T100" fmla="*/ 3906 w 5087"/>
              <a:gd name="T101" fmla="*/ 2586 h 4454"/>
              <a:gd name="T102" fmla="*/ 4041 w 5087"/>
              <a:gd name="T103" fmla="*/ 2681 h 4454"/>
              <a:gd name="T104" fmla="*/ 4112 w 5087"/>
              <a:gd name="T105" fmla="*/ 2724 h 4454"/>
              <a:gd name="T106" fmla="*/ 4274 w 5087"/>
              <a:gd name="T107" fmla="*/ 2817 h 4454"/>
              <a:gd name="T108" fmla="*/ 4367 w 5087"/>
              <a:gd name="T109" fmla="*/ 2824 h 4454"/>
              <a:gd name="T110" fmla="*/ 4260 w 5087"/>
              <a:gd name="T111" fmla="*/ 3187 h 4454"/>
              <a:gd name="T112" fmla="*/ 3995 w 5087"/>
              <a:gd name="T113" fmla="*/ 4088 h 4454"/>
              <a:gd name="T114" fmla="*/ 4292 w 5087"/>
              <a:gd name="T115" fmla="*/ 4208 h 4454"/>
              <a:gd name="T116" fmla="*/ 4535 w 5087"/>
              <a:gd name="T117" fmla="*/ 4444 h 4454"/>
              <a:gd name="T118" fmla="*/ 4547 w 5087"/>
              <a:gd name="T119" fmla="*/ 4420 h 4454"/>
              <a:gd name="T120" fmla="*/ 4848 w 5087"/>
              <a:gd name="T121" fmla="*/ 2773 h 4454"/>
              <a:gd name="T122" fmla="*/ 5070 w 5087"/>
              <a:gd name="T123" fmla="*/ 1537 h 4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7" h="4454">
                <a:moveTo>
                  <a:pt x="5070" y="1537"/>
                </a:moveTo>
                <a:lnTo>
                  <a:pt x="5087" y="1444"/>
                </a:lnTo>
                <a:lnTo>
                  <a:pt x="5084" y="1397"/>
                </a:lnTo>
                <a:lnTo>
                  <a:pt x="5084" y="1397"/>
                </a:lnTo>
                <a:lnTo>
                  <a:pt x="5050" y="1358"/>
                </a:lnTo>
                <a:lnTo>
                  <a:pt x="5045" y="1344"/>
                </a:lnTo>
                <a:lnTo>
                  <a:pt x="5040" y="1338"/>
                </a:lnTo>
                <a:lnTo>
                  <a:pt x="5028" y="1333"/>
                </a:lnTo>
                <a:lnTo>
                  <a:pt x="5024" y="1332"/>
                </a:lnTo>
                <a:lnTo>
                  <a:pt x="5009" y="1330"/>
                </a:lnTo>
                <a:lnTo>
                  <a:pt x="4938" y="1295"/>
                </a:lnTo>
                <a:lnTo>
                  <a:pt x="4923" y="1292"/>
                </a:lnTo>
                <a:lnTo>
                  <a:pt x="4870" y="1323"/>
                </a:lnTo>
                <a:lnTo>
                  <a:pt x="4859" y="1324"/>
                </a:lnTo>
                <a:lnTo>
                  <a:pt x="4851" y="1317"/>
                </a:lnTo>
                <a:lnTo>
                  <a:pt x="4843" y="1299"/>
                </a:lnTo>
                <a:lnTo>
                  <a:pt x="4841" y="1279"/>
                </a:lnTo>
                <a:lnTo>
                  <a:pt x="4845" y="1262"/>
                </a:lnTo>
                <a:lnTo>
                  <a:pt x="4853" y="1246"/>
                </a:lnTo>
                <a:lnTo>
                  <a:pt x="4857" y="1228"/>
                </a:lnTo>
                <a:lnTo>
                  <a:pt x="4852" y="1211"/>
                </a:lnTo>
                <a:lnTo>
                  <a:pt x="4839" y="1195"/>
                </a:lnTo>
                <a:lnTo>
                  <a:pt x="4798" y="1157"/>
                </a:lnTo>
                <a:lnTo>
                  <a:pt x="4783" y="1149"/>
                </a:lnTo>
                <a:lnTo>
                  <a:pt x="4769" y="1145"/>
                </a:lnTo>
                <a:lnTo>
                  <a:pt x="4753" y="1151"/>
                </a:lnTo>
                <a:lnTo>
                  <a:pt x="4744" y="1162"/>
                </a:lnTo>
                <a:lnTo>
                  <a:pt x="4736" y="1190"/>
                </a:lnTo>
                <a:lnTo>
                  <a:pt x="4725" y="1199"/>
                </a:lnTo>
                <a:lnTo>
                  <a:pt x="4703" y="1199"/>
                </a:lnTo>
                <a:lnTo>
                  <a:pt x="4658" y="1181"/>
                </a:lnTo>
                <a:lnTo>
                  <a:pt x="4633" y="1181"/>
                </a:lnTo>
                <a:lnTo>
                  <a:pt x="4616" y="1191"/>
                </a:lnTo>
                <a:lnTo>
                  <a:pt x="4601" y="1203"/>
                </a:lnTo>
                <a:lnTo>
                  <a:pt x="4585" y="1212"/>
                </a:lnTo>
                <a:lnTo>
                  <a:pt x="4564" y="1210"/>
                </a:lnTo>
                <a:lnTo>
                  <a:pt x="4550" y="1197"/>
                </a:lnTo>
                <a:lnTo>
                  <a:pt x="4548" y="1184"/>
                </a:lnTo>
                <a:lnTo>
                  <a:pt x="4563" y="1152"/>
                </a:lnTo>
                <a:lnTo>
                  <a:pt x="4563" y="1145"/>
                </a:lnTo>
                <a:lnTo>
                  <a:pt x="4563" y="1131"/>
                </a:lnTo>
                <a:lnTo>
                  <a:pt x="4564" y="1125"/>
                </a:lnTo>
                <a:lnTo>
                  <a:pt x="4570" y="1118"/>
                </a:lnTo>
                <a:lnTo>
                  <a:pt x="4582" y="1108"/>
                </a:lnTo>
                <a:lnTo>
                  <a:pt x="4588" y="1103"/>
                </a:lnTo>
                <a:lnTo>
                  <a:pt x="4596" y="1090"/>
                </a:lnTo>
                <a:lnTo>
                  <a:pt x="4599" y="1077"/>
                </a:lnTo>
                <a:lnTo>
                  <a:pt x="4594" y="1069"/>
                </a:lnTo>
                <a:lnTo>
                  <a:pt x="4571" y="1069"/>
                </a:lnTo>
                <a:lnTo>
                  <a:pt x="4555" y="1075"/>
                </a:lnTo>
                <a:lnTo>
                  <a:pt x="4539" y="1084"/>
                </a:lnTo>
                <a:lnTo>
                  <a:pt x="4525" y="1089"/>
                </a:lnTo>
                <a:lnTo>
                  <a:pt x="4493" y="1073"/>
                </a:lnTo>
                <a:lnTo>
                  <a:pt x="4483" y="1080"/>
                </a:lnTo>
                <a:lnTo>
                  <a:pt x="4474" y="1092"/>
                </a:lnTo>
                <a:lnTo>
                  <a:pt x="4460" y="1100"/>
                </a:lnTo>
                <a:lnTo>
                  <a:pt x="4456" y="1100"/>
                </a:lnTo>
                <a:lnTo>
                  <a:pt x="4451" y="1100"/>
                </a:lnTo>
                <a:lnTo>
                  <a:pt x="4447" y="1099"/>
                </a:lnTo>
                <a:lnTo>
                  <a:pt x="4443" y="1097"/>
                </a:lnTo>
                <a:lnTo>
                  <a:pt x="4422" y="1087"/>
                </a:lnTo>
                <a:lnTo>
                  <a:pt x="4409" y="1087"/>
                </a:lnTo>
                <a:lnTo>
                  <a:pt x="4394" y="1096"/>
                </a:lnTo>
                <a:lnTo>
                  <a:pt x="4369" y="1129"/>
                </a:lnTo>
                <a:lnTo>
                  <a:pt x="4383" y="1151"/>
                </a:lnTo>
                <a:lnTo>
                  <a:pt x="4409" y="1171"/>
                </a:lnTo>
                <a:lnTo>
                  <a:pt x="4421" y="1199"/>
                </a:lnTo>
                <a:lnTo>
                  <a:pt x="4412" y="1218"/>
                </a:lnTo>
                <a:lnTo>
                  <a:pt x="4395" y="1229"/>
                </a:lnTo>
                <a:lnTo>
                  <a:pt x="4373" y="1231"/>
                </a:lnTo>
                <a:lnTo>
                  <a:pt x="4354" y="1227"/>
                </a:lnTo>
                <a:lnTo>
                  <a:pt x="4304" y="1187"/>
                </a:lnTo>
                <a:lnTo>
                  <a:pt x="4295" y="1177"/>
                </a:lnTo>
                <a:lnTo>
                  <a:pt x="4296" y="1164"/>
                </a:lnTo>
                <a:lnTo>
                  <a:pt x="4310" y="1138"/>
                </a:lnTo>
                <a:lnTo>
                  <a:pt x="4312" y="1123"/>
                </a:lnTo>
                <a:lnTo>
                  <a:pt x="4306" y="1109"/>
                </a:lnTo>
                <a:lnTo>
                  <a:pt x="4292" y="1115"/>
                </a:lnTo>
                <a:lnTo>
                  <a:pt x="4267" y="1139"/>
                </a:lnTo>
                <a:lnTo>
                  <a:pt x="4248" y="1142"/>
                </a:lnTo>
                <a:lnTo>
                  <a:pt x="4230" y="1127"/>
                </a:lnTo>
                <a:lnTo>
                  <a:pt x="4216" y="1106"/>
                </a:lnTo>
                <a:lnTo>
                  <a:pt x="4210" y="1087"/>
                </a:lnTo>
                <a:lnTo>
                  <a:pt x="4214" y="1070"/>
                </a:lnTo>
                <a:lnTo>
                  <a:pt x="4225" y="1057"/>
                </a:lnTo>
                <a:lnTo>
                  <a:pt x="4256" y="1038"/>
                </a:lnTo>
                <a:lnTo>
                  <a:pt x="4278" y="1004"/>
                </a:lnTo>
                <a:lnTo>
                  <a:pt x="4257" y="972"/>
                </a:lnTo>
                <a:lnTo>
                  <a:pt x="4225" y="939"/>
                </a:lnTo>
                <a:lnTo>
                  <a:pt x="4216" y="901"/>
                </a:lnTo>
                <a:lnTo>
                  <a:pt x="4228" y="889"/>
                </a:lnTo>
                <a:lnTo>
                  <a:pt x="4243" y="879"/>
                </a:lnTo>
                <a:lnTo>
                  <a:pt x="4256" y="869"/>
                </a:lnTo>
                <a:lnTo>
                  <a:pt x="4258" y="854"/>
                </a:lnTo>
                <a:lnTo>
                  <a:pt x="4247" y="821"/>
                </a:lnTo>
                <a:lnTo>
                  <a:pt x="4245" y="805"/>
                </a:lnTo>
                <a:lnTo>
                  <a:pt x="4245" y="787"/>
                </a:lnTo>
                <a:lnTo>
                  <a:pt x="4249" y="748"/>
                </a:lnTo>
                <a:lnTo>
                  <a:pt x="4250" y="728"/>
                </a:lnTo>
                <a:lnTo>
                  <a:pt x="4246" y="711"/>
                </a:lnTo>
                <a:lnTo>
                  <a:pt x="4230" y="696"/>
                </a:lnTo>
                <a:lnTo>
                  <a:pt x="4212" y="697"/>
                </a:lnTo>
                <a:lnTo>
                  <a:pt x="4197" y="703"/>
                </a:lnTo>
                <a:lnTo>
                  <a:pt x="4186" y="703"/>
                </a:lnTo>
                <a:lnTo>
                  <a:pt x="4185" y="680"/>
                </a:lnTo>
                <a:lnTo>
                  <a:pt x="4206" y="651"/>
                </a:lnTo>
                <a:lnTo>
                  <a:pt x="4269" y="591"/>
                </a:lnTo>
                <a:lnTo>
                  <a:pt x="4278" y="578"/>
                </a:lnTo>
                <a:lnTo>
                  <a:pt x="4275" y="567"/>
                </a:lnTo>
                <a:lnTo>
                  <a:pt x="4251" y="555"/>
                </a:lnTo>
                <a:lnTo>
                  <a:pt x="4229" y="548"/>
                </a:lnTo>
                <a:lnTo>
                  <a:pt x="4210" y="548"/>
                </a:lnTo>
                <a:lnTo>
                  <a:pt x="4190" y="554"/>
                </a:lnTo>
                <a:lnTo>
                  <a:pt x="4170" y="565"/>
                </a:lnTo>
                <a:lnTo>
                  <a:pt x="4160" y="577"/>
                </a:lnTo>
                <a:lnTo>
                  <a:pt x="4162" y="604"/>
                </a:lnTo>
                <a:lnTo>
                  <a:pt x="4154" y="616"/>
                </a:lnTo>
                <a:lnTo>
                  <a:pt x="4135" y="619"/>
                </a:lnTo>
                <a:lnTo>
                  <a:pt x="4082" y="608"/>
                </a:lnTo>
                <a:lnTo>
                  <a:pt x="4038" y="610"/>
                </a:lnTo>
                <a:lnTo>
                  <a:pt x="4033" y="601"/>
                </a:lnTo>
                <a:lnTo>
                  <a:pt x="4037" y="585"/>
                </a:lnTo>
                <a:lnTo>
                  <a:pt x="4037" y="569"/>
                </a:lnTo>
                <a:lnTo>
                  <a:pt x="4030" y="550"/>
                </a:lnTo>
                <a:lnTo>
                  <a:pt x="4016" y="531"/>
                </a:lnTo>
                <a:lnTo>
                  <a:pt x="4002" y="513"/>
                </a:lnTo>
                <a:lnTo>
                  <a:pt x="3985" y="502"/>
                </a:lnTo>
                <a:lnTo>
                  <a:pt x="3968" y="498"/>
                </a:lnTo>
                <a:lnTo>
                  <a:pt x="3917" y="502"/>
                </a:lnTo>
                <a:lnTo>
                  <a:pt x="3902" y="496"/>
                </a:lnTo>
                <a:lnTo>
                  <a:pt x="3882" y="471"/>
                </a:lnTo>
                <a:lnTo>
                  <a:pt x="3867" y="463"/>
                </a:lnTo>
                <a:lnTo>
                  <a:pt x="3856" y="462"/>
                </a:lnTo>
                <a:lnTo>
                  <a:pt x="3833" y="467"/>
                </a:lnTo>
                <a:lnTo>
                  <a:pt x="3822" y="467"/>
                </a:lnTo>
                <a:lnTo>
                  <a:pt x="3811" y="461"/>
                </a:lnTo>
                <a:lnTo>
                  <a:pt x="3781" y="437"/>
                </a:lnTo>
                <a:lnTo>
                  <a:pt x="3763" y="428"/>
                </a:lnTo>
                <a:lnTo>
                  <a:pt x="3741" y="420"/>
                </a:lnTo>
                <a:lnTo>
                  <a:pt x="3720" y="421"/>
                </a:lnTo>
                <a:lnTo>
                  <a:pt x="3711" y="439"/>
                </a:lnTo>
                <a:lnTo>
                  <a:pt x="3706" y="455"/>
                </a:lnTo>
                <a:lnTo>
                  <a:pt x="3693" y="463"/>
                </a:lnTo>
                <a:lnTo>
                  <a:pt x="3676" y="467"/>
                </a:lnTo>
                <a:lnTo>
                  <a:pt x="3640" y="467"/>
                </a:lnTo>
                <a:lnTo>
                  <a:pt x="3632" y="463"/>
                </a:lnTo>
                <a:lnTo>
                  <a:pt x="3627" y="454"/>
                </a:lnTo>
                <a:lnTo>
                  <a:pt x="3602" y="401"/>
                </a:lnTo>
                <a:lnTo>
                  <a:pt x="3578" y="333"/>
                </a:lnTo>
                <a:lnTo>
                  <a:pt x="3539" y="285"/>
                </a:lnTo>
                <a:lnTo>
                  <a:pt x="3537" y="272"/>
                </a:lnTo>
                <a:lnTo>
                  <a:pt x="3543" y="260"/>
                </a:lnTo>
                <a:lnTo>
                  <a:pt x="3549" y="242"/>
                </a:lnTo>
                <a:lnTo>
                  <a:pt x="3548" y="224"/>
                </a:lnTo>
                <a:lnTo>
                  <a:pt x="3543" y="208"/>
                </a:lnTo>
                <a:lnTo>
                  <a:pt x="3536" y="192"/>
                </a:lnTo>
                <a:lnTo>
                  <a:pt x="3506" y="149"/>
                </a:lnTo>
                <a:lnTo>
                  <a:pt x="3492" y="134"/>
                </a:lnTo>
                <a:lnTo>
                  <a:pt x="3480" y="127"/>
                </a:lnTo>
                <a:lnTo>
                  <a:pt x="3467" y="127"/>
                </a:lnTo>
                <a:lnTo>
                  <a:pt x="3446" y="137"/>
                </a:lnTo>
                <a:lnTo>
                  <a:pt x="3433" y="138"/>
                </a:lnTo>
                <a:lnTo>
                  <a:pt x="3415" y="133"/>
                </a:lnTo>
                <a:lnTo>
                  <a:pt x="3376" y="114"/>
                </a:lnTo>
                <a:lnTo>
                  <a:pt x="3356" y="107"/>
                </a:lnTo>
                <a:lnTo>
                  <a:pt x="3334" y="97"/>
                </a:lnTo>
                <a:lnTo>
                  <a:pt x="3324" y="81"/>
                </a:lnTo>
                <a:lnTo>
                  <a:pt x="3315" y="38"/>
                </a:lnTo>
                <a:lnTo>
                  <a:pt x="3299" y="18"/>
                </a:lnTo>
                <a:lnTo>
                  <a:pt x="3279" y="18"/>
                </a:lnTo>
                <a:lnTo>
                  <a:pt x="3237" y="36"/>
                </a:lnTo>
                <a:lnTo>
                  <a:pt x="3220" y="38"/>
                </a:lnTo>
                <a:lnTo>
                  <a:pt x="3203" y="35"/>
                </a:lnTo>
                <a:lnTo>
                  <a:pt x="3187" y="30"/>
                </a:lnTo>
                <a:lnTo>
                  <a:pt x="3171" y="23"/>
                </a:lnTo>
                <a:lnTo>
                  <a:pt x="3149" y="0"/>
                </a:lnTo>
                <a:lnTo>
                  <a:pt x="3080" y="67"/>
                </a:lnTo>
                <a:lnTo>
                  <a:pt x="3027" y="97"/>
                </a:lnTo>
                <a:lnTo>
                  <a:pt x="2839" y="180"/>
                </a:lnTo>
                <a:lnTo>
                  <a:pt x="2775" y="223"/>
                </a:lnTo>
                <a:lnTo>
                  <a:pt x="2735" y="268"/>
                </a:lnTo>
                <a:lnTo>
                  <a:pt x="2724" y="312"/>
                </a:lnTo>
                <a:lnTo>
                  <a:pt x="2709" y="343"/>
                </a:lnTo>
                <a:lnTo>
                  <a:pt x="2688" y="365"/>
                </a:lnTo>
                <a:lnTo>
                  <a:pt x="2655" y="378"/>
                </a:lnTo>
                <a:lnTo>
                  <a:pt x="2616" y="386"/>
                </a:lnTo>
                <a:lnTo>
                  <a:pt x="2477" y="385"/>
                </a:lnTo>
                <a:lnTo>
                  <a:pt x="2446" y="387"/>
                </a:lnTo>
                <a:lnTo>
                  <a:pt x="2421" y="400"/>
                </a:lnTo>
                <a:lnTo>
                  <a:pt x="2382" y="438"/>
                </a:lnTo>
                <a:lnTo>
                  <a:pt x="2328" y="468"/>
                </a:lnTo>
                <a:lnTo>
                  <a:pt x="2313" y="485"/>
                </a:lnTo>
                <a:lnTo>
                  <a:pt x="2280" y="537"/>
                </a:lnTo>
                <a:lnTo>
                  <a:pt x="2262" y="561"/>
                </a:lnTo>
                <a:lnTo>
                  <a:pt x="2240" y="584"/>
                </a:lnTo>
                <a:lnTo>
                  <a:pt x="2221" y="611"/>
                </a:lnTo>
                <a:lnTo>
                  <a:pt x="2215" y="644"/>
                </a:lnTo>
                <a:lnTo>
                  <a:pt x="2215" y="679"/>
                </a:lnTo>
                <a:lnTo>
                  <a:pt x="2217" y="708"/>
                </a:lnTo>
                <a:lnTo>
                  <a:pt x="2217" y="714"/>
                </a:lnTo>
                <a:lnTo>
                  <a:pt x="2211" y="733"/>
                </a:lnTo>
                <a:lnTo>
                  <a:pt x="2200" y="747"/>
                </a:lnTo>
                <a:lnTo>
                  <a:pt x="2173" y="768"/>
                </a:lnTo>
                <a:lnTo>
                  <a:pt x="2128" y="776"/>
                </a:lnTo>
                <a:lnTo>
                  <a:pt x="2093" y="753"/>
                </a:lnTo>
                <a:lnTo>
                  <a:pt x="2061" y="721"/>
                </a:lnTo>
                <a:lnTo>
                  <a:pt x="2028" y="703"/>
                </a:lnTo>
                <a:lnTo>
                  <a:pt x="2003" y="713"/>
                </a:lnTo>
                <a:lnTo>
                  <a:pt x="1971" y="741"/>
                </a:lnTo>
                <a:lnTo>
                  <a:pt x="1922" y="796"/>
                </a:lnTo>
                <a:lnTo>
                  <a:pt x="1910" y="818"/>
                </a:lnTo>
                <a:lnTo>
                  <a:pt x="1898" y="831"/>
                </a:lnTo>
                <a:lnTo>
                  <a:pt x="1884" y="834"/>
                </a:lnTo>
                <a:lnTo>
                  <a:pt x="1857" y="821"/>
                </a:lnTo>
                <a:lnTo>
                  <a:pt x="1832" y="804"/>
                </a:lnTo>
                <a:lnTo>
                  <a:pt x="1724" y="717"/>
                </a:lnTo>
                <a:lnTo>
                  <a:pt x="1695" y="705"/>
                </a:lnTo>
                <a:lnTo>
                  <a:pt x="1665" y="711"/>
                </a:lnTo>
                <a:lnTo>
                  <a:pt x="1628" y="735"/>
                </a:lnTo>
                <a:lnTo>
                  <a:pt x="1557" y="749"/>
                </a:lnTo>
                <a:lnTo>
                  <a:pt x="1443" y="672"/>
                </a:lnTo>
                <a:lnTo>
                  <a:pt x="1381" y="716"/>
                </a:lnTo>
                <a:lnTo>
                  <a:pt x="1357" y="740"/>
                </a:lnTo>
                <a:lnTo>
                  <a:pt x="1334" y="747"/>
                </a:lnTo>
                <a:lnTo>
                  <a:pt x="1306" y="748"/>
                </a:lnTo>
                <a:lnTo>
                  <a:pt x="1271" y="756"/>
                </a:lnTo>
                <a:lnTo>
                  <a:pt x="1231" y="751"/>
                </a:lnTo>
                <a:lnTo>
                  <a:pt x="1191" y="722"/>
                </a:lnTo>
                <a:lnTo>
                  <a:pt x="1154" y="683"/>
                </a:lnTo>
                <a:lnTo>
                  <a:pt x="1120" y="657"/>
                </a:lnTo>
                <a:lnTo>
                  <a:pt x="1102" y="652"/>
                </a:lnTo>
                <a:lnTo>
                  <a:pt x="1093" y="655"/>
                </a:lnTo>
                <a:lnTo>
                  <a:pt x="1084" y="663"/>
                </a:lnTo>
                <a:lnTo>
                  <a:pt x="1066" y="672"/>
                </a:lnTo>
                <a:lnTo>
                  <a:pt x="1044" y="677"/>
                </a:lnTo>
                <a:lnTo>
                  <a:pt x="997" y="674"/>
                </a:lnTo>
                <a:lnTo>
                  <a:pt x="952" y="678"/>
                </a:lnTo>
                <a:lnTo>
                  <a:pt x="876" y="665"/>
                </a:lnTo>
                <a:lnTo>
                  <a:pt x="863" y="659"/>
                </a:lnTo>
                <a:lnTo>
                  <a:pt x="855" y="645"/>
                </a:lnTo>
                <a:lnTo>
                  <a:pt x="843" y="615"/>
                </a:lnTo>
                <a:lnTo>
                  <a:pt x="833" y="607"/>
                </a:lnTo>
                <a:lnTo>
                  <a:pt x="823" y="604"/>
                </a:lnTo>
                <a:lnTo>
                  <a:pt x="811" y="607"/>
                </a:lnTo>
                <a:lnTo>
                  <a:pt x="799" y="607"/>
                </a:lnTo>
                <a:lnTo>
                  <a:pt x="796" y="607"/>
                </a:lnTo>
                <a:lnTo>
                  <a:pt x="791" y="604"/>
                </a:lnTo>
                <a:lnTo>
                  <a:pt x="788" y="602"/>
                </a:lnTo>
                <a:lnTo>
                  <a:pt x="785" y="599"/>
                </a:lnTo>
                <a:lnTo>
                  <a:pt x="782" y="591"/>
                </a:lnTo>
                <a:lnTo>
                  <a:pt x="786" y="573"/>
                </a:lnTo>
                <a:lnTo>
                  <a:pt x="785" y="565"/>
                </a:lnTo>
                <a:lnTo>
                  <a:pt x="779" y="560"/>
                </a:lnTo>
                <a:lnTo>
                  <a:pt x="773" y="559"/>
                </a:lnTo>
                <a:lnTo>
                  <a:pt x="768" y="558"/>
                </a:lnTo>
                <a:lnTo>
                  <a:pt x="761" y="556"/>
                </a:lnTo>
                <a:lnTo>
                  <a:pt x="731" y="537"/>
                </a:lnTo>
                <a:lnTo>
                  <a:pt x="713" y="530"/>
                </a:lnTo>
                <a:lnTo>
                  <a:pt x="699" y="530"/>
                </a:lnTo>
                <a:lnTo>
                  <a:pt x="670" y="545"/>
                </a:lnTo>
                <a:lnTo>
                  <a:pt x="656" y="550"/>
                </a:lnTo>
                <a:lnTo>
                  <a:pt x="639" y="550"/>
                </a:lnTo>
                <a:lnTo>
                  <a:pt x="560" y="535"/>
                </a:lnTo>
                <a:lnTo>
                  <a:pt x="0" y="709"/>
                </a:lnTo>
                <a:lnTo>
                  <a:pt x="0" y="711"/>
                </a:lnTo>
                <a:lnTo>
                  <a:pt x="2" y="720"/>
                </a:lnTo>
                <a:lnTo>
                  <a:pt x="50" y="825"/>
                </a:lnTo>
                <a:lnTo>
                  <a:pt x="48" y="831"/>
                </a:lnTo>
                <a:lnTo>
                  <a:pt x="35" y="843"/>
                </a:lnTo>
                <a:lnTo>
                  <a:pt x="30" y="852"/>
                </a:lnTo>
                <a:lnTo>
                  <a:pt x="30" y="871"/>
                </a:lnTo>
                <a:lnTo>
                  <a:pt x="37" y="886"/>
                </a:lnTo>
                <a:lnTo>
                  <a:pt x="71" y="924"/>
                </a:lnTo>
                <a:lnTo>
                  <a:pt x="79" y="929"/>
                </a:lnTo>
                <a:lnTo>
                  <a:pt x="88" y="932"/>
                </a:lnTo>
                <a:lnTo>
                  <a:pt x="106" y="932"/>
                </a:lnTo>
                <a:lnTo>
                  <a:pt x="114" y="935"/>
                </a:lnTo>
                <a:lnTo>
                  <a:pt x="106" y="952"/>
                </a:lnTo>
                <a:lnTo>
                  <a:pt x="111" y="964"/>
                </a:lnTo>
                <a:lnTo>
                  <a:pt x="122" y="975"/>
                </a:lnTo>
                <a:lnTo>
                  <a:pt x="127" y="987"/>
                </a:lnTo>
                <a:lnTo>
                  <a:pt x="122" y="999"/>
                </a:lnTo>
                <a:lnTo>
                  <a:pt x="107" y="999"/>
                </a:lnTo>
                <a:lnTo>
                  <a:pt x="91" y="995"/>
                </a:lnTo>
                <a:lnTo>
                  <a:pt x="79" y="999"/>
                </a:lnTo>
                <a:lnTo>
                  <a:pt x="71" y="1010"/>
                </a:lnTo>
                <a:lnTo>
                  <a:pt x="77" y="1019"/>
                </a:lnTo>
                <a:lnTo>
                  <a:pt x="102" y="1036"/>
                </a:lnTo>
                <a:lnTo>
                  <a:pt x="112" y="1049"/>
                </a:lnTo>
                <a:lnTo>
                  <a:pt x="127" y="1096"/>
                </a:lnTo>
                <a:lnTo>
                  <a:pt x="150" y="1126"/>
                </a:lnTo>
                <a:lnTo>
                  <a:pt x="177" y="1141"/>
                </a:lnTo>
                <a:lnTo>
                  <a:pt x="238" y="1152"/>
                </a:lnTo>
                <a:lnTo>
                  <a:pt x="300" y="1175"/>
                </a:lnTo>
                <a:lnTo>
                  <a:pt x="328" y="1175"/>
                </a:lnTo>
                <a:lnTo>
                  <a:pt x="344" y="1144"/>
                </a:lnTo>
                <a:lnTo>
                  <a:pt x="355" y="1156"/>
                </a:lnTo>
                <a:lnTo>
                  <a:pt x="379" y="1227"/>
                </a:lnTo>
                <a:lnTo>
                  <a:pt x="384" y="1235"/>
                </a:lnTo>
                <a:lnTo>
                  <a:pt x="393" y="1242"/>
                </a:lnTo>
                <a:lnTo>
                  <a:pt x="405" y="1247"/>
                </a:lnTo>
                <a:lnTo>
                  <a:pt x="411" y="1246"/>
                </a:lnTo>
                <a:lnTo>
                  <a:pt x="416" y="1240"/>
                </a:lnTo>
                <a:lnTo>
                  <a:pt x="427" y="1235"/>
                </a:lnTo>
                <a:lnTo>
                  <a:pt x="431" y="1231"/>
                </a:lnTo>
                <a:lnTo>
                  <a:pt x="434" y="1225"/>
                </a:lnTo>
                <a:lnTo>
                  <a:pt x="439" y="1221"/>
                </a:lnTo>
                <a:lnTo>
                  <a:pt x="448" y="1229"/>
                </a:lnTo>
                <a:lnTo>
                  <a:pt x="449" y="1237"/>
                </a:lnTo>
                <a:lnTo>
                  <a:pt x="439" y="1255"/>
                </a:lnTo>
                <a:lnTo>
                  <a:pt x="441" y="1263"/>
                </a:lnTo>
                <a:lnTo>
                  <a:pt x="455" y="1271"/>
                </a:lnTo>
                <a:lnTo>
                  <a:pt x="486" y="1264"/>
                </a:lnTo>
                <a:lnTo>
                  <a:pt x="503" y="1270"/>
                </a:lnTo>
                <a:lnTo>
                  <a:pt x="509" y="1280"/>
                </a:lnTo>
                <a:lnTo>
                  <a:pt x="525" y="1319"/>
                </a:lnTo>
                <a:lnTo>
                  <a:pt x="543" y="1349"/>
                </a:lnTo>
                <a:lnTo>
                  <a:pt x="553" y="1359"/>
                </a:lnTo>
                <a:lnTo>
                  <a:pt x="568" y="1368"/>
                </a:lnTo>
                <a:lnTo>
                  <a:pt x="595" y="1378"/>
                </a:lnTo>
                <a:lnTo>
                  <a:pt x="611" y="1382"/>
                </a:lnTo>
                <a:lnTo>
                  <a:pt x="623" y="1382"/>
                </a:lnTo>
                <a:lnTo>
                  <a:pt x="640" y="1373"/>
                </a:lnTo>
                <a:lnTo>
                  <a:pt x="656" y="1347"/>
                </a:lnTo>
                <a:lnTo>
                  <a:pt x="672" y="1341"/>
                </a:lnTo>
                <a:lnTo>
                  <a:pt x="680" y="1359"/>
                </a:lnTo>
                <a:lnTo>
                  <a:pt x="694" y="1375"/>
                </a:lnTo>
                <a:lnTo>
                  <a:pt x="713" y="1385"/>
                </a:lnTo>
                <a:lnTo>
                  <a:pt x="737" y="1390"/>
                </a:lnTo>
                <a:lnTo>
                  <a:pt x="748" y="1393"/>
                </a:lnTo>
                <a:lnTo>
                  <a:pt x="768" y="1408"/>
                </a:lnTo>
                <a:lnTo>
                  <a:pt x="791" y="1414"/>
                </a:lnTo>
                <a:lnTo>
                  <a:pt x="797" y="1423"/>
                </a:lnTo>
                <a:lnTo>
                  <a:pt x="799" y="1435"/>
                </a:lnTo>
                <a:lnTo>
                  <a:pt x="807" y="1451"/>
                </a:lnTo>
                <a:lnTo>
                  <a:pt x="808" y="1461"/>
                </a:lnTo>
                <a:lnTo>
                  <a:pt x="811" y="1466"/>
                </a:lnTo>
                <a:lnTo>
                  <a:pt x="815" y="1466"/>
                </a:lnTo>
                <a:lnTo>
                  <a:pt x="829" y="1465"/>
                </a:lnTo>
                <a:lnTo>
                  <a:pt x="832" y="1466"/>
                </a:lnTo>
                <a:lnTo>
                  <a:pt x="835" y="1473"/>
                </a:lnTo>
                <a:lnTo>
                  <a:pt x="838" y="1482"/>
                </a:lnTo>
                <a:lnTo>
                  <a:pt x="839" y="1504"/>
                </a:lnTo>
                <a:lnTo>
                  <a:pt x="840" y="1510"/>
                </a:lnTo>
                <a:lnTo>
                  <a:pt x="846" y="1519"/>
                </a:lnTo>
                <a:lnTo>
                  <a:pt x="851" y="1526"/>
                </a:lnTo>
                <a:lnTo>
                  <a:pt x="867" y="1533"/>
                </a:lnTo>
                <a:lnTo>
                  <a:pt x="863" y="1544"/>
                </a:lnTo>
                <a:lnTo>
                  <a:pt x="846" y="1563"/>
                </a:lnTo>
                <a:lnTo>
                  <a:pt x="856" y="1578"/>
                </a:lnTo>
                <a:lnTo>
                  <a:pt x="893" y="1596"/>
                </a:lnTo>
                <a:lnTo>
                  <a:pt x="904" y="1614"/>
                </a:lnTo>
                <a:lnTo>
                  <a:pt x="926" y="1630"/>
                </a:lnTo>
                <a:lnTo>
                  <a:pt x="934" y="1641"/>
                </a:lnTo>
                <a:lnTo>
                  <a:pt x="936" y="1650"/>
                </a:lnTo>
                <a:lnTo>
                  <a:pt x="936" y="1662"/>
                </a:lnTo>
                <a:lnTo>
                  <a:pt x="937" y="1675"/>
                </a:lnTo>
                <a:lnTo>
                  <a:pt x="947" y="1718"/>
                </a:lnTo>
                <a:lnTo>
                  <a:pt x="947" y="1737"/>
                </a:lnTo>
                <a:lnTo>
                  <a:pt x="922" y="1752"/>
                </a:lnTo>
                <a:lnTo>
                  <a:pt x="913" y="1767"/>
                </a:lnTo>
                <a:lnTo>
                  <a:pt x="902" y="1801"/>
                </a:lnTo>
                <a:lnTo>
                  <a:pt x="900" y="1840"/>
                </a:lnTo>
                <a:lnTo>
                  <a:pt x="920" y="1865"/>
                </a:lnTo>
                <a:lnTo>
                  <a:pt x="986" y="1906"/>
                </a:lnTo>
                <a:lnTo>
                  <a:pt x="987" y="1910"/>
                </a:lnTo>
                <a:lnTo>
                  <a:pt x="990" y="1924"/>
                </a:lnTo>
                <a:lnTo>
                  <a:pt x="992" y="1927"/>
                </a:lnTo>
                <a:lnTo>
                  <a:pt x="997" y="1927"/>
                </a:lnTo>
                <a:lnTo>
                  <a:pt x="1008" y="1926"/>
                </a:lnTo>
                <a:lnTo>
                  <a:pt x="1023" y="1928"/>
                </a:lnTo>
                <a:lnTo>
                  <a:pt x="1033" y="1927"/>
                </a:lnTo>
                <a:lnTo>
                  <a:pt x="1046" y="1930"/>
                </a:lnTo>
                <a:lnTo>
                  <a:pt x="1059" y="1937"/>
                </a:lnTo>
                <a:lnTo>
                  <a:pt x="1083" y="1960"/>
                </a:lnTo>
                <a:lnTo>
                  <a:pt x="1094" y="1961"/>
                </a:lnTo>
                <a:lnTo>
                  <a:pt x="1101" y="1950"/>
                </a:lnTo>
                <a:lnTo>
                  <a:pt x="1118" y="1934"/>
                </a:lnTo>
                <a:lnTo>
                  <a:pt x="1134" y="1932"/>
                </a:lnTo>
                <a:lnTo>
                  <a:pt x="1168" y="1941"/>
                </a:lnTo>
                <a:lnTo>
                  <a:pt x="1174" y="1937"/>
                </a:lnTo>
                <a:lnTo>
                  <a:pt x="1178" y="1910"/>
                </a:lnTo>
                <a:lnTo>
                  <a:pt x="1189" y="1910"/>
                </a:lnTo>
                <a:lnTo>
                  <a:pt x="1216" y="1941"/>
                </a:lnTo>
                <a:lnTo>
                  <a:pt x="1225" y="1948"/>
                </a:lnTo>
                <a:lnTo>
                  <a:pt x="1235" y="1952"/>
                </a:lnTo>
                <a:lnTo>
                  <a:pt x="1243" y="1958"/>
                </a:lnTo>
                <a:lnTo>
                  <a:pt x="1250" y="1969"/>
                </a:lnTo>
                <a:lnTo>
                  <a:pt x="1243" y="2006"/>
                </a:lnTo>
                <a:lnTo>
                  <a:pt x="1249" y="2021"/>
                </a:lnTo>
                <a:lnTo>
                  <a:pt x="1273" y="2049"/>
                </a:lnTo>
                <a:lnTo>
                  <a:pt x="1278" y="2066"/>
                </a:lnTo>
                <a:lnTo>
                  <a:pt x="1276" y="2075"/>
                </a:lnTo>
                <a:lnTo>
                  <a:pt x="1266" y="2101"/>
                </a:lnTo>
                <a:lnTo>
                  <a:pt x="1265" y="2115"/>
                </a:lnTo>
                <a:lnTo>
                  <a:pt x="1268" y="2132"/>
                </a:lnTo>
                <a:lnTo>
                  <a:pt x="1275" y="2144"/>
                </a:lnTo>
                <a:lnTo>
                  <a:pt x="1293" y="2171"/>
                </a:lnTo>
                <a:lnTo>
                  <a:pt x="1300" y="2190"/>
                </a:lnTo>
                <a:lnTo>
                  <a:pt x="1305" y="2213"/>
                </a:lnTo>
                <a:lnTo>
                  <a:pt x="1313" y="2235"/>
                </a:lnTo>
                <a:lnTo>
                  <a:pt x="1327" y="2248"/>
                </a:lnTo>
                <a:lnTo>
                  <a:pt x="1297" y="2297"/>
                </a:lnTo>
                <a:lnTo>
                  <a:pt x="1287" y="2319"/>
                </a:lnTo>
                <a:lnTo>
                  <a:pt x="1250" y="2352"/>
                </a:lnTo>
                <a:lnTo>
                  <a:pt x="1241" y="2363"/>
                </a:lnTo>
                <a:lnTo>
                  <a:pt x="1238" y="2370"/>
                </a:lnTo>
                <a:lnTo>
                  <a:pt x="1236" y="2380"/>
                </a:lnTo>
                <a:lnTo>
                  <a:pt x="1239" y="2390"/>
                </a:lnTo>
                <a:lnTo>
                  <a:pt x="1249" y="2406"/>
                </a:lnTo>
                <a:lnTo>
                  <a:pt x="1250" y="2412"/>
                </a:lnTo>
                <a:lnTo>
                  <a:pt x="1253" y="2418"/>
                </a:lnTo>
                <a:lnTo>
                  <a:pt x="1268" y="2428"/>
                </a:lnTo>
                <a:lnTo>
                  <a:pt x="1270" y="2433"/>
                </a:lnTo>
                <a:lnTo>
                  <a:pt x="1276" y="2464"/>
                </a:lnTo>
                <a:lnTo>
                  <a:pt x="1278" y="2472"/>
                </a:lnTo>
                <a:lnTo>
                  <a:pt x="1295" y="2483"/>
                </a:lnTo>
                <a:lnTo>
                  <a:pt x="1339" y="2493"/>
                </a:lnTo>
                <a:lnTo>
                  <a:pt x="1348" y="2502"/>
                </a:lnTo>
                <a:lnTo>
                  <a:pt x="1355" y="2525"/>
                </a:lnTo>
                <a:lnTo>
                  <a:pt x="1369" y="2512"/>
                </a:lnTo>
                <a:lnTo>
                  <a:pt x="1380" y="2490"/>
                </a:lnTo>
                <a:lnTo>
                  <a:pt x="1382" y="2479"/>
                </a:lnTo>
                <a:lnTo>
                  <a:pt x="1453" y="2517"/>
                </a:lnTo>
                <a:lnTo>
                  <a:pt x="1456" y="2523"/>
                </a:lnTo>
                <a:lnTo>
                  <a:pt x="1471" y="2536"/>
                </a:lnTo>
                <a:lnTo>
                  <a:pt x="1488" y="2582"/>
                </a:lnTo>
                <a:lnTo>
                  <a:pt x="1497" y="2599"/>
                </a:lnTo>
                <a:lnTo>
                  <a:pt x="1506" y="2606"/>
                </a:lnTo>
                <a:lnTo>
                  <a:pt x="1515" y="2606"/>
                </a:lnTo>
                <a:lnTo>
                  <a:pt x="1558" y="2597"/>
                </a:lnTo>
                <a:lnTo>
                  <a:pt x="1573" y="2593"/>
                </a:lnTo>
                <a:lnTo>
                  <a:pt x="1584" y="2580"/>
                </a:lnTo>
                <a:lnTo>
                  <a:pt x="1614" y="2570"/>
                </a:lnTo>
                <a:lnTo>
                  <a:pt x="1639" y="2558"/>
                </a:lnTo>
                <a:lnTo>
                  <a:pt x="1656" y="2563"/>
                </a:lnTo>
                <a:lnTo>
                  <a:pt x="1683" y="2582"/>
                </a:lnTo>
                <a:lnTo>
                  <a:pt x="1686" y="2570"/>
                </a:lnTo>
                <a:lnTo>
                  <a:pt x="1691" y="2561"/>
                </a:lnTo>
                <a:lnTo>
                  <a:pt x="1698" y="2553"/>
                </a:lnTo>
                <a:lnTo>
                  <a:pt x="1711" y="2547"/>
                </a:lnTo>
                <a:lnTo>
                  <a:pt x="1717" y="2554"/>
                </a:lnTo>
                <a:lnTo>
                  <a:pt x="1721" y="2563"/>
                </a:lnTo>
                <a:lnTo>
                  <a:pt x="1723" y="2573"/>
                </a:lnTo>
                <a:lnTo>
                  <a:pt x="1727" y="2601"/>
                </a:lnTo>
                <a:lnTo>
                  <a:pt x="1733" y="2603"/>
                </a:lnTo>
                <a:lnTo>
                  <a:pt x="1749" y="2597"/>
                </a:lnTo>
                <a:lnTo>
                  <a:pt x="1763" y="2585"/>
                </a:lnTo>
                <a:lnTo>
                  <a:pt x="1790" y="2529"/>
                </a:lnTo>
                <a:lnTo>
                  <a:pt x="1802" y="2514"/>
                </a:lnTo>
                <a:lnTo>
                  <a:pt x="1820" y="2516"/>
                </a:lnTo>
                <a:lnTo>
                  <a:pt x="1838" y="2526"/>
                </a:lnTo>
                <a:lnTo>
                  <a:pt x="1885" y="2563"/>
                </a:lnTo>
                <a:lnTo>
                  <a:pt x="1904" y="2569"/>
                </a:lnTo>
                <a:lnTo>
                  <a:pt x="2009" y="2586"/>
                </a:lnTo>
                <a:lnTo>
                  <a:pt x="2018" y="2594"/>
                </a:lnTo>
                <a:lnTo>
                  <a:pt x="2023" y="2606"/>
                </a:lnTo>
                <a:lnTo>
                  <a:pt x="2036" y="2619"/>
                </a:lnTo>
                <a:lnTo>
                  <a:pt x="2054" y="2628"/>
                </a:lnTo>
                <a:lnTo>
                  <a:pt x="2073" y="2632"/>
                </a:lnTo>
                <a:lnTo>
                  <a:pt x="2096" y="2630"/>
                </a:lnTo>
                <a:lnTo>
                  <a:pt x="2137" y="2620"/>
                </a:lnTo>
                <a:lnTo>
                  <a:pt x="2160" y="2617"/>
                </a:lnTo>
                <a:lnTo>
                  <a:pt x="2169" y="2614"/>
                </a:lnTo>
                <a:lnTo>
                  <a:pt x="2172" y="2607"/>
                </a:lnTo>
                <a:lnTo>
                  <a:pt x="2172" y="2586"/>
                </a:lnTo>
                <a:lnTo>
                  <a:pt x="2176" y="2582"/>
                </a:lnTo>
                <a:lnTo>
                  <a:pt x="2202" y="2577"/>
                </a:lnTo>
                <a:lnTo>
                  <a:pt x="2214" y="2576"/>
                </a:lnTo>
                <a:lnTo>
                  <a:pt x="2279" y="2591"/>
                </a:lnTo>
                <a:lnTo>
                  <a:pt x="2294" y="2586"/>
                </a:lnTo>
                <a:lnTo>
                  <a:pt x="2339" y="2535"/>
                </a:lnTo>
                <a:lnTo>
                  <a:pt x="2367" y="2510"/>
                </a:lnTo>
                <a:lnTo>
                  <a:pt x="2395" y="2499"/>
                </a:lnTo>
                <a:lnTo>
                  <a:pt x="2429" y="2499"/>
                </a:lnTo>
                <a:lnTo>
                  <a:pt x="2493" y="2508"/>
                </a:lnTo>
                <a:lnTo>
                  <a:pt x="2511" y="2503"/>
                </a:lnTo>
                <a:lnTo>
                  <a:pt x="2523" y="2491"/>
                </a:lnTo>
                <a:lnTo>
                  <a:pt x="2528" y="2468"/>
                </a:lnTo>
                <a:lnTo>
                  <a:pt x="2535" y="2460"/>
                </a:lnTo>
                <a:lnTo>
                  <a:pt x="2583" y="2423"/>
                </a:lnTo>
                <a:lnTo>
                  <a:pt x="2620" y="2367"/>
                </a:lnTo>
                <a:lnTo>
                  <a:pt x="2625" y="2355"/>
                </a:lnTo>
                <a:lnTo>
                  <a:pt x="2635" y="2355"/>
                </a:lnTo>
                <a:lnTo>
                  <a:pt x="2695" y="2318"/>
                </a:lnTo>
                <a:lnTo>
                  <a:pt x="2717" y="2308"/>
                </a:lnTo>
                <a:lnTo>
                  <a:pt x="2724" y="2314"/>
                </a:lnTo>
                <a:lnTo>
                  <a:pt x="2723" y="2349"/>
                </a:lnTo>
                <a:lnTo>
                  <a:pt x="2732" y="2367"/>
                </a:lnTo>
                <a:lnTo>
                  <a:pt x="2751" y="2363"/>
                </a:lnTo>
                <a:lnTo>
                  <a:pt x="2785" y="2345"/>
                </a:lnTo>
                <a:lnTo>
                  <a:pt x="2810" y="2350"/>
                </a:lnTo>
                <a:lnTo>
                  <a:pt x="2830" y="2362"/>
                </a:lnTo>
                <a:lnTo>
                  <a:pt x="2848" y="2377"/>
                </a:lnTo>
                <a:lnTo>
                  <a:pt x="2870" y="2388"/>
                </a:lnTo>
                <a:lnTo>
                  <a:pt x="2929" y="2399"/>
                </a:lnTo>
                <a:lnTo>
                  <a:pt x="2940" y="2408"/>
                </a:lnTo>
                <a:lnTo>
                  <a:pt x="2944" y="2428"/>
                </a:lnTo>
                <a:lnTo>
                  <a:pt x="2947" y="2471"/>
                </a:lnTo>
                <a:lnTo>
                  <a:pt x="2953" y="2486"/>
                </a:lnTo>
                <a:lnTo>
                  <a:pt x="2969" y="2494"/>
                </a:lnTo>
                <a:lnTo>
                  <a:pt x="2977" y="2482"/>
                </a:lnTo>
                <a:lnTo>
                  <a:pt x="2987" y="2444"/>
                </a:lnTo>
                <a:lnTo>
                  <a:pt x="3001" y="2429"/>
                </a:lnTo>
                <a:lnTo>
                  <a:pt x="3012" y="2432"/>
                </a:lnTo>
                <a:lnTo>
                  <a:pt x="3029" y="2464"/>
                </a:lnTo>
                <a:lnTo>
                  <a:pt x="3054" y="2495"/>
                </a:lnTo>
                <a:lnTo>
                  <a:pt x="3057" y="2506"/>
                </a:lnTo>
                <a:lnTo>
                  <a:pt x="3055" y="2515"/>
                </a:lnTo>
                <a:lnTo>
                  <a:pt x="3040" y="2527"/>
                </a:lnTo>
                <a:lnTo>
                  <a:pt x="3037" y="2535"/>
                </a:lnTo>
                <a:lnTo>
                  <a:pt x="3048" y="2556"/>
                </a:lnTo>
                <a:lnTo>
                  <a:pt x="3082" y="2549"/>
                </a:lnTo>
                <a:lnTo>
                  <a:pt x="3156" y="2514"/>
                </a:lnTo>
                <a:lnTo>
                  <a:pt x="3164" y="2527"/>
                </a:lnTo>
                <a:lnTo>
                  <a:pt x="3183" y="2523"/>
                </a:lnTo>
                <a:lnTo>
                  <a:pt x="3203" y="2511"/>
                </a:lnTo>
                <a:lnTo>
                  <a:pt x="3219" y="2506"/>
                </a:lnTo>
                <a:lnTo>
                  <a:pt x="3230" y="2508"/>
                </a:lnTo>
                <a:lnTo>
                  <a:pt x="3241" y="2517"/>
                </a:lnTo>
                <a:lnTo>
                  <a:pt x="3253" y="2520"/>
                </a:lnTo>
                <a:lnTo>
                  <a:pt x="3264" y="2518"/>
                </a:lnTo>
                <a:lnTo>
                  <a:pt x="3283" y="2503"/>
                </a:lnTo>
                <a:lnTo>
                  <a:pt x="3311" y="2489"/>
                </a:lnTo>
                <a:lnTo>
                  <a:pt x="3331" y="2440"/>
                </a:lnTo>
                <a:lnTo>
                  <a:pt x="3354" y="2430"/>
                </a:lnTo>
                <a:lnTo>
                  <a:pt x="3383" y="2424"/>
                </a:lnTo>
                <a:lnTo>
                  <a:pt x="3396" y="2425"/>
                </a:lnTo>
                <a:lnTo>
                  <a:pt x="3422" y="2440"/>
                </a:lnTo>
                <a:lnTo>
                  <a:pt x="3435" y="2444"/>
                </a:lnTo>
                <a:lnTo>
                  <a:pt x="3446" y="2441"/>
                </a:lnTo>
                <a:lnTo>
                  <a:pt x="3456" y="2437"/>
                </a:lnTo>
                <a:lnTo>
                  <a:pt x="3446" y="2411"/>
                </a:lnTo>
                <a:lnTo>
                  <a:pt x="3444" y="2387"/>
                </a:lnTo>
                <a:lnTo>
                  <a:pt x="3455" y="2373"/>
                </a:lnTo>
                <a:lnTo>
                  <a:pt x="3484" y="2373"/>
                </a:lnTo>
                <a:lnTo>
                  <a:pt x="3527" y="2393"/>
                </a:lnTo>
                <a:lnTo>
                  <a:pt x="3553" y="2397"/>
                </a:lnTo>
                <a:lnTo>
                  <a:pt x="3574" y="2388"/>
                </a:lnTo>
                <a:lnTo>
                  <a:pt x="3605" y="2406"/>
                </a:lnTo>
                <a:lnTo>
                  <a:pt x="3657" y="2463"/>
                </a:lnTo>
                <a:lnTo>
                  <a:pt x="3692" y="2486"/>
                </a:lnTo>
                <a:lnTo>
                  <a:pt x="3731" y="2499"/>
                </a:lnTo>
                <a:lnTo>
                  <a:pt x="3749" y="2505"/>
                </a:lnTo>
                <a:lnTo>
                  <a:pt x="3776" y="2507"/>
                </a:lnTo>
                <a:lnTo>
                  <a:pt x="3780" y="2512"/>
                </a:lnTo>
                <a:lnTo>
                  <a:pt x="3783" y="2520"/>
                </a:lnTo>
                <a:lnTo>
                  <a:pt x="3783" y="2550"/>
                </a:lnTo>
                <a:lnTo>
                  <a:pt x="3787" y="2552"/>
                </a:lnTo>
                <a:lnTo>
                  <a:pt x="3819" y="2579"/>
                </a:lnTo>
                <a:lnTo>
                  <a:pt x="3825" y="2589"/>
                </a:lnTo>
                <a:lnTo>
                  <a:pt x="3827" y="2601"/>
                </a:lnTo>
                <a:lnTo>
                  <a:pt x="3827" y="2614"/>
                </a:lnTo>
                <a:lnTo>
                  <a:pt x="3829" y="2627"/>
                </a:lnTo>
                <a:lnTo>
                  <a:pt x="3836" y="2632"/>
                </a:lnTo>
                <a:lnTo>
                  <a:pt x="3877" y="2632"/>
                </a:lnTo>
                <a:lnTo>
                  <a:pt x="3885" y="2628"/>
                </a:lnTo>
                <a:lnTo>
                  <a:pt x="3886" y="2619"/>
                </a:lnTo>
                <a:lnTo>
                  <a:pt x="3885" y="2606"/>
                </a:lnTo>
                <a:lnTo>
                  <a:pt x="3888" y="2597"/>
                </a:lnTo>
                <a:lnTo>
                  <a:pt x="3906" y="2586"/>
                </a:lnTo>
                <a:lnTo>
                  <a:pt x="3919" y="2595"/>
                </a:lnTo>
                <a:lnTo>
                  <a:pt x="3932" y="2610"/>
                </a:lnTo>
                <a:lnTo>
                  <a:pt x="3947" y="2617"/>
                </a:lnTo>
                <a:lnTo>
                  <a:pt x="3964" y="2619"/>
                </a:lnTo>
                <a:lnTo>
                  <a:pt x="3984" y="2625"/>
                </a:lnTo>
                <a:lnTo>
                  <a:pt x="4002" y="2634"/>
                </a:lnTo>
                <a:lnTo>
                  <a:pt x="4014" y="2645"/>
                </a:lnTo>
                <a:lnTo>
                  <a:pt x="4020" y="2656"/>
                </a:lnTo>
                <a:lnTo>
                  <a:pt x="4024" y="2666"/>
                </a:lnTo>
                <a:lnTo>
                  <a:pt x="4030" y="2675"/>
                </a:lnTo>
                <a:lnTo>
                  <a:pt x="4041" y="2681"/>
                </a:lnTo>
                <a:lnTo>
                  <a:pt x="4052" y="2680"/>
                </a:lnTo>
                <a:lnTo>
                  <a:pt x="4076" y="2669"/>
                </a:lnTo>
                <a:lnTo>
                  <a:pt x="4088" y="2667"/>
                </a:lnTo>
                <a:lnTo>
                  <a:pt x="4109" y="2667"/>
                </a:lnTo>
                <a:lnTo>
                  <a:pt x="4130" y="2669"/>
                </a:lnTo>
                <a:lnTo>
                  <a:pt x="4144" y="2678"/>
                </a:lnTo>
                <a:lnTo>
                  <a:pt x="4138" y="2701"/>
                </a:lnTo>
                <a:lnTo>
                  <a:pt x="4134" y="2704"/>
                </a:lnTo>
                <a:lnTo>
                  <a:pt x="4117" y="2711"/>
                </a:lnTo>
                <a:lnTo>
                  <a:pt x="4111" y="2716"/>
                </a:lnTo>
                <a:lnTo>
                  <a:pt x="4112" y="2724"/>
                </a:lnTo>
                <a:lnTo>
                  <a:pt x="4117" y="2734"/>
                </a:lnTo>
                <a:lnTo>
                  <a:pt x="4124" y="2741"/>
                </a:lnTo>
                <a:lnTo>
                  <a:pt x="4128" y="2744"/>
                </a:lnTo>
                <a:lnTo>
                  <a:pt x="4154" y="2737"/>
                </a:lnTo>
                <a:lnTo>
                  <a:pt x="4174" y="2725"/>
                </a:lnTo>
                <a:lnTo>
                  <a:pt x="4194" y="2718"/>
                </a:lnTo>
                <a:lnTo>
                  <a:pt x="4216" y="2729"/>
                </a:lnTo>
                <a:lnTo>
                  <a:pt x="4229" y="2749"/>
                </a:lnTo>
                <a:lnTo>
                  <a:pt x="4243" y="2791"/>
                </a:lnTo>
                <a:lnTo>
                  <a:pt x="4255" y="2810"/>
                </a:lnTo>
                <a:lnTo>
                  <a:pt x="4274" y="2817"/>
                </a:lnTo>
                <a:lnTo>
                  <a:pt x="4290" y="2810"/>
                </a:lnTo>
                <a:lnTo>
                  <a:pt x="4308" y="2804"/>
                </a:lnTo>
                <a:lnTo>
                  <a:pt x="4328" y="2820"/>
                </a:lnTo>
                <a:lnTo>
                  <a:pt x="4330" y="2830"/>
                </a:lnTo>
                <a:lnTo>
                  <a:pt x="4330" y="2840"/>
                </a:lnTo>
                <a:lnTo>
                  <a:pt x="4333" y="2849"/>
                </a:lnTo>
                <a:lnTo>
                  <a:pt x="4342" y="2855"/>
                </a:lnTo>
                <a:lnTo>
                  <a:pt x="4351" y="2852"/>
                </a:lnTo>
                <a:lnTo>
                  <a:pt x="4356" y="2843"/>
                </a:lnTo>
                <a:lnTo>
                  <a:pt x="4361" y="2833"/>
                </a:lnTo>
                <a:lnTo>
                  <a:pt x="4367" y="2824"/>
                </a:lnTo>
                <a:lnTo>
                  <a:pt x="4387" y="2810"/>
                </a:lnTo>
                <a:lnTo>
                  <a:pt x="4398" y="2817"/>
                </a:lnTo>
                <a:lnTo>
                  <a:pt x="4412" y="2863"/>
                </a:lnTo>
                <a:lnTo>
                  <a:pt x="4417" y="2877"/>
                </a:lnTo>
                <a:lnTo>
                  <a:pt x="4426" y="2890"/>
                </a:lnTo>
                <a:lnTo>
                  <a:pt x="4438" y="2899"/>
                </a:lnTo>
                <a:lnTo>
                  <a:pt x="4443" y="2901"/>
                </a:lnTo>
                <a:lnTo>
                  <a:pt x="4443" y="2902"/>
                </a:lnTo>
                <a:lnTo>
                  <a:pt x="4421" y="2938"/>
                </a:lnTo>
                <a:lnTo>
                  <a:pt x="4341" y="3063"/>
                </a:lnTo>
                <a:lnTo>
                  <a:pt x="4260" y="3187"/>
                </a:lnTo>
                <a:lnTo>
                  <a:pt x="4181" y="3312"/>
                </a:lnTo>
                <a:lnTo>
                  <a:pt x="4101" y="3437"/>
                </a:lnTo>
                <a:lnTo>
                  <a:pt x="4021" y="3562"/>
                </a:lnTo>
                <a:lnTo>
                  <a:pt x="3941" y="3687"/>
                </a:lnTo>
                <a:lnTo>
                  <a:pt x="3862" y="3812"/>
                </a:lnTo>
                <a:lnTo>
                  <a:pt x="3781" y="3936"/>
                </a:lnTo>
                <a:lnTo>
                  <a:pt x="3748" y="3990"/>
                </a:lnTo>
                <a:lnTo>
                  <a:pt x="3792" y="3995"/>
                </a:lnTo>
                <a:lnTo>
                  <a:pt x="3929" y="4067"/>
                </a:lnTo>
                <a:lnTo>
                  <a:pt x="3941" y="4075"/>
                </a:lnTo>
                <a:lnTo>
                  <a:pt x="3995" y="4088"/>
                </a:lnTo>
                <a:lnTo>
                  <a:pt x="4022" y="4088"/>
                </a:lnTo>
                <a:lnTo>
                  <a:pt x="4048" y="4077"/>
                </a:lnTo>
                <a:lnTo>
                  <a:pt x="4089" y="4041"/>
                </a:lnTo>
                <a:lnTo>
                  <a:pt x="4110" y="4027"/>
                </a:lnTo>
                <a:lnTo>
                  <a:pt x="4138" y="4024"/>
                </a:lnTo>
                <a:lnTo>
                  <a:pt x="4178" y="4039"/>
                </a:lnTo>
                <a:lnTo>
                  <a:pt x="4216" y="4066"/>
                </a:lnTo>
                <a:lnTo>
                  <a:pt x="4249" y="4101"/>
                </a:lnTo>
                <a:lnTo>
                  <a:pt x="4274" y="4136"/>
                </a:lnTo>
                <a:lnTo>
                  <a:pt x="4286" y="4172"/>
                </a:lnTo>
                <a:lnTo>
                  <a:pt x="4292" y="4208"/>
                </a:lnTo>
                <a:lnTo>
                  <a:pt x="4303" y="4242"/>
                </a:lnTo>
                <a:lnTo>
                  <a:pt x="4330" y="4269"/>
                </a:lnTo>
                <a:lnTo>
                  <a:pt x="4433" y="4322"/>
                </a:lnTo>
                <a:lnTo>
                  <a:pt x="4464" y="4347"/>
                </a:lnTo>
                <a:lnTo>
                  <a:pt x="4484" y="4371"/>
                </a:lnTo>
                <a:lnTo>
                  <a:pt x="4502" y="4397"/>
                </a:lnTo>
                <a:lnTo>
                  <a:pt x="4530" y="4454"/>
                </a:lnTo>
                <a:lnTo>
                  <a:pt x="4531" y="4452"/>
                </a:lnTo>
                <a:lnTo>
                  <a:pt x="4533" y="4449"/>
                </a:lnTo>
                <a:lnTo>
                  <a:pt x="4534" y="4446"/>
                </a:lnTo>
                <a:lnTo>
                  <a:pt x="4535" y="4444"/>
                </a:lnTo>
                <a:lnTo>
                  <a:pt x="4536" y="4442"/>
                </a:lnTo>
                <a:lnTo>
                  <a:pt x="4537" y="4440"/>
                </a:lnTo>
                <a:lnTo>
                  <a:pt x="4538" y="4437"/>
                </a:lnTo>
                <a:lnTo>
                  <a:pt x="4539" y="4436"/>
                </a:lnTo>
                <a:lnTo>
                  <a:pt x="4540" y="4434"/>
                </a:lnTo>
                <a:lnTo>
                  <a:pt x="4542" y="4431"/>
                </a:lnTo>
                <a:lnTo>
                  <a:pt x="4543" y="4428"/>
                </a:lnTo>
                <a:lnTo>
                  <a:pt x="4544" y="4426"/>
                </a:lnTo>
                <a:lnTo>
                  <a:pt x="4545" y="4424"/>
                </a:lnTo>
                <a:lnTo>
                  <a:pt x="4546" y="4423"/>
                </a:lnTo>
                <a:lnTo>
                  <a:pt x="4547" y="4420"/>
                </a:lnTo>
                <a:lnTo>
                  <a:pt x="4548" y="4418"/>
                </a:lnTo>
                <a:lnTo>
                  <a:pt x="4579" y="4253"/>
                </a:lnTo>
                <a:lnTo>
                  <a:pt x="4608" y="4088"/>
                </a:lnTo>
                <a:lnTo>
                  <a:pt x="4639" y="3925"/>
                </a:lnTo>
                <a:lnTo>
                  <a:pt x="4668" y="3760"/>
                </a:lnTo>
                <a:lnTo>
                  <a:pt x="4697" y="3596"/>
                </a:lnTo>
                <a:lnTo>
                  <a:pt x="4728" y="3431"/>
                </a:lnTo>
                <a:lnTo>
                  <a:pt x="4757" y="3266"/>
                </a:lnTo>
                <a:lnTo>
                  <a:pt x="4788" y="3102"/>
                </a:lnTo>
                <a:lnTo>
                  <a:pt x="4817" y="2938"/>
                </a:lnTo>
                <a:lnTo>
                  <a:pt x="4848" y="2773"/>
                </a:lnTo>
                <a:lnTo>
                  <a:pt x="4877" y="2610"/>
                </a:lnTo>
                <a:lnTo>
                  <a:pt x="4908" y="2445"/>
                </a:lnTo>
                <a:lnTo>
                  <a:pt x="4937" y="2281"/>
                </a:lnTo>
                <a:lnTo>
                  <a:pt x="4967" y="2117"/>
                </a:lnTo>
                <a:lnTo>
                  <a:pt x="4997" y="1952"/>
                </a:lnTo>
                <a:lnTo>
                  <a:pt x="5026" y="1788"/>
                </a:lnTo>
                <a:lnTo>
                  <a:pt x="5039" y="1725"/>
                </a:lnTo>
                <a:lnTo>
                  <a:pt x="5053" y="1674"/>
                </a:lnTo>
                <a:lnTo>
                  <a:pt x="5052" y="1654"/>
                </a:lnTo>
                <a:lnTo>
                  <a:pt x="5071" y="1584"/>
                </a:lnTo>
                <a:lnTo>
                  <a:pt x="5070" y="153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Прямоугольник 80"/>
          <p:cNvSpPr/>
          <p:nvPr/>
        </p:nvSpPr>
        <p:spPr>
          <a:xfrm>
            <a:off x="970373" y="725011"/>
            <a:ext cx="49732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Colombia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49" name="TextBox 48"/>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1" name="TextBox 50"/>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2"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677818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Прямоугольник 24"/>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Прямоугольник 5"/>
          <p:cNvSpPr/>
          <p:nvPr/>
        </p:nvSpPr>
        <p:spPr>
          <a:xfrm>
            <a:off x="970373" y="725011"/>
            <a:ext cx="49732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Denmark map</a:t>
            </a:r>
            <a:endParaRPr lang="ru-RU" sz="5000" b="1" dirty="0">
              <a:solidFill>
                <a:schemeClr val="accent2"/>
              </a:solidFill>
              <a:latin typeface="Arial" panose="020B0604020202020204" pitchFamily="34" charset="0"/>
              <a:cs typeface="Arial" panose="020B0604020202020204" pitchFamily="34" charset="0"/>
            </a:endParaRPr>
          </a:p>
        </p:txBody>
      </p:sp>
      <p:sp>
        <p:nvSpPr>
          <p:cNvPr id="31" name="Freeform 9"/>
          <p:cNvSpPr>
            <a:spLocks/>
          </p:cNvSpPr>
          <p:nvPr/>
        </p:nvSpPr>
        <p:spPr bwMode="auto">
          <a:xfrm>
            <a:off x="16357022" y="7735438"/>
            <a:ext cx="761727" cy="871049"/>
          </a:xfrm>
          <a:custGeom>
            <a:avLst/>
            <a:gdLst>
              <a:gd name="T0" fmla="*/ 1083 w 1296"/>
              <a:gd name="T1" fmla="*/ 669 h 1481"/>
              <a:gd name="T2" fmla="*/ 916 w 1296"/>
              <a:gd name="T3" fmla="*/ 601 h 1481"/>
              <a:gd name="T4" fmla="*/ 882 w 1296"/>
              <a:gd name="T5" fmla="*/ 580 h 1481"/>
              <a:gd name="T6" fmla="*/ 854 w 1296"/>
              <a:gd name="T7" fmla="*/ 542 h 1481"/>
              <a:gd name="T8" fmla="*/ 809 w 1296"/>
              <a:gd name="T9" fmla="*/ 444 h 1481"/>
              <a:gd name="T10" fmla="*/ 788 w 1296"/>
              <a:gd name="T11" fmla="*/ 417 h 1481"/>
              <a:gd name="T12" fmla="*/ 716 w 1296"/>
              <a:gd name="T13" fmla="*/ 389 h 1481"/>
              <a:gd name="T14" fmla="*/ 577 w 1296"/>
              <a:gd name="T15" fmla="*/ 364 h 1481"/>
              <a:gd name="T16" fmla="*/ 484 w 1296"/>
              <a:gd name="T17" fmla="*/ 271 h 1481"/>
              <a:gd name="T18" fmla="*/ 411 w 1296"/>
              <a:gd name="T19" fmla="*/ 230 h 1481"/>
              <a:gd name="T20" fmla="*/ 373 w 1296"/>
              <a:gd name="T21" fmla="*/ 187 h 1481"/>
              <a:gd name="T22" fmla="*/ 261 w 1296"/>
              <a:gd name="T23" fmla="*/ 24 h 1481"/>
              <a:gd name="T24" fmla="*/ 224 w 1296"/>
              <a:gd name="T25" fmla="*/ 0 h 1481"/>
              <a:gd name="T26" fmla="*/ 200 w 1296"/>
              <a:gd name="T27" fmla="*/ 52 h 1481"/>
              <a:gd name="T28" fmla="*/ 180 w 1296"/>
              <a:gd name="T29" fmla="*/ 135 h 1481"/>
              <a:gd name="T30" fmla="*/ 159 w 1296"/>
              <a:gd name="T31" fmla="*/ 208 h 1481"/>
              <a:gd name="T32" fmla="*/ 103 w 1296"/>
              <a:gd name="T33" fmla="*/ 304 h 1481"/>
              <a:gd name="T34" fmla="*/ 78 w 1296"/>
              <a:gd name="T35" fmla="*/ 357 h 1481"/>
              <a:gd name="T36" fmla="*/ 68 w 1296"/>
              <a:gd name="T37" fmla="*/ 406 h 1481"/>
              <a:gd name="T38" fmla="*/ 59 w 1296"/>
              <a:gd name="T39" fmla="*/ 700 h 1481"/>
              <a:gd name="T40" fmla="*/ 38 w 1296"/>
              <a:gd name="T41" fmla="*/ 863 h 1481"/>
              <a:gd name="T42" fmla="*/ 0 w 1296"/>
              <a:gd name="T43" fmla="*/ 987 h 1481"/>
              <a:gd name="T44" fmla="*/ 55 w 1296"/>
              <a:gd name="T45" fmla="*/ 1064 h 1481"/>
              <a:gd name="T46" fmla="*/ 525 w 1296"/>
              <a:gd name="T47" fmla="*/ 1331 h 1481"/>
              <a:gd name="T48" fmla="*/ 688 w 1296"/>
              <a:gd name="T49" fmla="*/ 1369 h 1481"/>
              <a:gd name="T50" fmla="*/ 847 w 1296"/>
              <a:gd name="T51" fmla="*/ 1460 h 1481"/>
              <a:gd name="T52" fmla="*/ 930 w 1296"/>
              <a:gd name="T53" fmla="*/ 1481 h 1481"/>
              <a:gd name="T54" fmla="*/ 1079 w 1296"/>
              <a:gd name="T55" fmla="*/ 1481 h 1481"/>
              <a:gd name="T56" fmla="*/ 1110 w 1296"/>
              <a:gd name="T57" fmla="*/ 1464 h 1481"/>
              <a:gd name="T58" fmla="*/ 1138 w 1296"/>
              <a:gd name="T59" fmla="*/ 1426 h 1481"/>
              <a:gd name="T60" fmla="*/ 1162 w 1296"/>
              <a:gd name="T61" fmla="*/ 1380 h 1481"/>
              <a:gd name="T62" fmla="*/ 1183 w 1296"/>
              <a:gd name="T63" fmla="*/ 1350 h 1481"/>
              <a:gd name="T64" fmla="*/ 1183 w 1296"/>
              <a:gd name="T65" fmla="*/ 1318 h 1481"/>
              <a:gd name="T66" fmla="*/ 1172 w 1296"/>
              <a:gd name="T67" fmla="*/ 1276 h 1481"/>
              <a:gd name="T68" fmla="*/ 1189 w 1296"/>
              <a:gd name="T69" fmla="*/ 1227 h 1481"/>
              <a:gd name="T70" fmla="*/ 1248 w 1296"/>
              <a:gd name="T71" fmla="*/ 1131 h 1481"/>
              <a:gd name="T72" fmla="*/ 1276 w 1296"/>
              <a:gd name="T73" fmla="*/ 1072 h 1481"/>
              <a:gd name="T74" fmla="*/ 1283 w 1296"/>
              <a:gd name="T75" fmla="*/ 1030 h 1481"/>
              <a:gd name="T76" fmla="*/ 1276 w 1296"/>
              <a:gd name="T77" fmla="*/ 985 h 1481"/>
              <a:gd name="T78" fmla="*/ 1255 w 1296"/>
              <a:gd name="T79" fmla="*/ 915 h 1481"/>
              <a:gd name="T80" fmla="*/ 1270 w 1296"/>
              <a:gd name="T81" fmla="*/ 902 h 1481"/>
              <a:gd name="T82" fmla="*/ 1276 w 1296"/>
              <a:gd name="T83" fmla="*/ 888 h 1481"/>
              <a:gd name="T84" fmla="*/ 1283 w 1296"/>
              <a:gd name="T85" fmla="*/ 871 h 1481"/>
              <a:gd name="T86" fmla="*/ 1296 w 1296"/>
              <a:gd name="T87" fmla="*/ 847 h 1481"/>
              <a:gd name="T88" fmla="*/ 1241 w 1296"/>
              <a:gd name="T89" fmla="*/ 788 h 1481"/>
              <a:gd name="T90" fmla="*/ 1083 w 1296"/>
              <a:gd name="T91" fmla="*/ 669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96" h="1481">
                <a:moveTo>
                  <a:pt x="1083" y="669"/>
                </a:moveTo>
                <a:lnTo>
                  <a:pt x="916" y="601"/>
                </a:lnTo>
                <a:lnTo>
                  <a:pt x="882" y="580"/>
                </a:lnTo>
                <a:lnTo>
                  <a:pt x="854" y="542"/>
                </a:lnTo>
                <a:lnTo>
                  <a:pt x="809" y="444"/>
                </a:lnTo>
                <a:lnTo>
                  <a:pt x="788" y="417"/>
                </a:lnTo>
                <a:lnTo>
                  <a:pt x="716" y="389"/>
                </a:lnTo>
                <a:lnTo>
                  <a:pt x="577" y="364"/>
                </a:lnTo>
                <a:lnTo>
                  <a:pt x="484" y="271"/>
                </a:lnTo>
                <a:lnTo>
                  <a:pt x="411" y="230"/>
                </a:lnTo>
                <a:lnTo>
                  <a:pt x="373" y="187"/>
                </a:lnTo>
                <a:lnTo>
                  <a:pt x="261" y="24"/>
                </a:lnTo>
                <a:lnTo>
                  <a:pt x="224" y="0"/>
                </a:lnTo>
                <a:lnTo>
                  <a:pt x="200" y="52"/>
                </a:lnTo>
                <a:lnTo>
                  <a:pt x="180" y="135"/>
                </a:lnTo>
                <a:lnTo>
                  <a:pt x="159" y="208"/>
                </a:lnTo>
                <a:lnTo>
                  <a:pt x="103" y="304"/>
                </a:lnTo>
                <a:lnTo>
                  <a:pt x="78" y="357"/>
                </a:lnTo>
                <a:lnTo>
                  <a:pt x="68" y="406"/>
                </a:lnTo>
                <a:lnTo>
                  <a:pt x="59" y="700"/>
                </a:lnTo>
                <a:lnTo>
                  <a:pt x="38" y="863"/>
                </a:lnTo>
                <a:lnTo>
                  <a:pt x="0" y="987"/>
                </a:lnTo>
                <a:lnTo>
                  <a:pt x="55" y="1064"/>
                </a:lnTo>
                <a:lnTo>
                  <a:pt x="525" y="1331"/>
                </a:lnTo>
                <a:lnTo>
                  <a:pt x="688" y="1369"/>
                </a:lnTo>
                <a:lnTo>
                  <a:pt x="847" y="1460"/>
                </a:lnTo>
                <a:lnTo>
                  <a:pt x="930" y="1481"/>
                </a:lnTo>
                <a:lnTo>
                  <a:pt x="1079" y="1481"/>
                </a:lnTo>
                <a:lnTo>
                  <a:pt x="1110" y="1464"/>
                </a:lnTo>
                <a:lnTo>
                  <a:pt x="1138" y="1426"/>
                </a:lnTo>
                <a:lnTo>
                  <a:pt x="1162" y="1380"/>
                </a:lnTo>
                <a:lnTo>
                  <a:pt x="1183" y="1350"/>
                </a:lnTo>
                <a:lnTo>
                  <a:pt x="1183" y="1318"/>
                </a:lnTo>
                <a:lnTo>
                  <a:pt x="1172" y="1276"/>
                </a:lnTo>
                <a:lnTo>
                  <a:pt x="1189" y="1227"/>
                </a:lnTo>
                <a:lnTo>
                  <a:pt x="1248" y="1131"/>
                </a:lnTo>
                <a:lnTo>
                  <a:pt x="1276" y="1072"/>
                </a:lnTo>
                <a:lnTo>
                  <a:pt x="1283" y="1030"/>
                </a:lnTo>
                <a:lnTo>
                  <a:pt x="1276" y="985"/>
                </a:lnTo>
                <a:lnTo>
                  <a:pt x="1255" y="915"/>
                </a:lnTo>
                <a:lnTo>
                  <a:pt x="1270" y="902"/>
                </a:lnTo>
                <a:lnTo>
                  <a:pt x="1276" y="888"/>
                </a:lnTo>
                <a:lnTo>
                  <a:pt x="1283" y="871"/>
                </a:lnTo>
                <a:lnTo>
                  <a:pt x="1296" y="847"/>
                </a:lnTo>
                <a:lnTo>
                  <a:pt x="1241" y="788"/>
                </a:lnTo>
                <a:lnTo>
                  <a:pt x="1083" y="66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10"/>
          <p:cNvSpPr>
            <a:spLocks/>
          </p:cNvSpPr>
          <p:nvPr/>
        </p:nvSpPr>
        <p:spPr bwMode="auto">
          <a:xfrm>
            <a:off x="17185752" y="7698410"/>
            <a:ext cx="3527" cy="21159"/>
          </a:xfrm>
          <a:custGeom>
            <a:avLst/>
            <a:gdLst>
              <a:gd name="T0" fmla="*/ 0 w 7"/>
              <a:gd name="T1" fmla="*/ 0 h 35"/>
              <a:gd name="T2" fmla="*/ 0 w 7"/>
              <a:gd name="T3" fmla="*/ 17 h 35"/>
              <a:gd name="T4" fmla="*/ 7 w 7"/>
              <a:gd name="T5" fmla="*/ 35 h 35"/>
              <a:gd name="T6" fmla="*/ 7 w 7"/>
              <a:gd name="T7" fmla="*/ 17 h 35"/>
              <a:gd name="T8" fmla="*/ 0 w 7"/>
              <a:gd name="T9" fmla="*/ 0 h 35"/>
            </a:gdLst>
            <a:ahLst/>
            <a:cxnLst>
              <a:cxn ang="0">
                <a:pos x="T0" y="T1"/>
              </a:cxn>
              <a:cxn ang="0">
                <a:pos x="T2" y="T3"/>
              </a:cxn>
              <a:cxn ang="0">
                <a:pos x="T4" y="T5"/>
              </a:cxn>
              <a:cxn ang="0">
                <a:pos x="T6" y="T7"/>
              </a:cxn>
              <a:cxn ang="0">
                <a:pos x="T8" y="T9"/>
              </a:cxn>
            </a:cxnLst>
            <a:rect l="0" t="0" r="r" b="b"/>
            <a:pathLst>
              <a:path w="7" h="35">
                <a:moveTo>
                  <a:pt x="0" y="0"/>
                </a:moveTo>
                <a:lnTo>
                  <a:pt x="0" y="17"/>
                </a:lnTo>
                <a:lnTo>
                  <a:pt x="7" y="35"/>
                </a:lnTo>
                <a:lnTo>
                  <a:pt x="7" y="17"/>
                </a:lnTo>
                <a:lnTo>
                  <a:pt x="0"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11"/>
          <p:cNvSpPr>
            <a:spLocks/>
          </p:cNvSpPr>
          <p:nvPr/>
        </p:nvSpPr>
        <p:spPr bwMode="auto">
          <a:xfrm>
            <a:off x="10885637" y="6368914"/>
            <a:ext cx="144587" cy="132244"/>
          </a:xfrm>
          <a:custGeom>
            <a:avLst/>
            <a:gdLst>
              <a:gd name="T0" fmla="*/ 186 w 245"/>
              <a:gd name="T1" fmla="*/ 6 h 225"/>
              <a:gd name="T2" fmla="*/ 155 w 245"/>
              <a:gd name="T3" fmla="*/ 104 h 225"/>
              <a:gd name="T4" fmla="*/ 155 w 245"/>
              <a:gd name="T5" fmla="*/ 121 h 225"/>
              <a:gd name="T6" fmla="*/ 10 w 245"/>
              <a:gd name="T7" fmla="*/ 148 h 225"/>
              <a:gd name="T8" fmla="*/ 0 w 245"/>
              <a:gd name="T9" fmla="*/ 174 h 225"/>
              <a:gd name="T10" fmla="*/ 20 w 245"/>
              <a:gd name="T11" fmla="*/ 194 h 225"/>
              <a:gd name="T12" fmla="*/ 207 w 245"/>
              <a:gd name="T13" fmla="*/ 225 h 225"/>
              <a:gd name="T14" fmla="*/ 228 w 245"/>
              <a:gd name="T15" fmla="*/ 212 h 225"/>
              <a:gd name="T16" fmla="*/ 245 w 245"/>
              <a:gd name="T17" fmla="*/ 125 h 225"/>
              <a:gd name="T18" fmla="*/ 231 w 245"/>
              <a:gd name="T19" fmla="*/ 47 h 225"/>
              <a:gd name="T20" fmla="*/ 207 w 245"/>
              <a:gd name="T21" fmla="*/ 0 h 225"/>
              <a:gd name="T22" fmla="*/ 186 w 245"/>
              <a:gd name="T23" fmla="*/ 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 h="225">
                <a:moveTo>
                  <a:pt x="186" y="6"/>
                </a:moveTo>
                <a:lnTo>
                  <a:pt x="155" y="104"/>
                </a:lnTo>
                <a:lnTo>
                  <a:pt x="155" y="121"/>
                </a:lnTo>
                <a:lnTo>
                  <a:pt x="10" y="148"/>
                </a:lnTo>
                <a:lnTo>
                  <a:pt x="0" y="174"/>
                </a:lnTo>
                <a:lnTo>
                  <a:pt x="20" y="194"/>
                </a:lnTo>
                <a:lnTo>
                  <a:pt x="207" y="225"/>
                </a:lnTo>
                <a:lnTo>
                  <a:pt x="228" y="212"/>
                </a:lnTo>
                <a:lnTo>
                  <a:pt x="245" y="125"/>
                </a:lnTo>
                <a:lnTo>
                  <a:pt x="231" y="47"/>
                </a:lnTo>
                <a:lnTo>
                  <a:pt x="207" y="0"/>
                </a:lnTo>
                <a:lnTo>
                  <a:pt x="186" y="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Freeform 12"/>
          <p:cNvSpPr>
            <a:spLocks/>
          </p:cNvSpPr>
          <p:nvPr/>
        </p:nvSpPr>
        <p:spPr bwMode="auto">
          <a:xfrm>
            <a:off x="12925725" y="8654095"/>
            <a:ext cx="107558" cy="105795"/>
          </a:xfrm>
          <a:custGeom>
            <a:avLst/>
            <a:gdLst>
              <a:gd name="T0" fmla="*/ 166 w 183"/>
              <a:gd name="T1" fmla="*/ 100 h 180"/>
              <a:gd name="T2" fmla="*/ 179 w 183"/>
              <a:gd name="T3" fmla="*/ 83 h 180"/>
              <a:gd name="T4" fmla="*/ 183 w 183"/>
              <a:gd name="T5" fmla="*/ 59 h 180"/>
              <a:gd name="T6" fmla="*/ 172 w 183"/>
              <a:gd name="T7" fmla="*/ 27 h 180"/>
              <a:gd name="T8" fmla="*/ 138 w 183"/>
              <a:gd name="T9" fmla="*/ 0 h 180"/>
              <a:gd name="T10" fmla="*/ 58 w 183"/>
              <a:gd name="T11" fmla="*/ 0 h 180"/>
              <a:gd name="T12" fmla="*/ 0 w 183"/>
              <a:gd name="T13" fmla="*/ 27 h 180"/>
              <a:gd name="T14" fmla="*/ 100 w 183"/>
              <a:gd name="T15" fmla="*/ 173 h 180"/>
              <a:gd name="T16" fmla="*/ 113 w 183"/>
              <a:gd name="T17" fmla="*/ 180 h 180"/>
              <a:gd name="T18" fmla="*/ 166 w 183"/>
              <a:gd name="T19" fmla="*/ 10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80">
                <a:moveTo>
                  <a:pt x="166" y="100"/>
                </a:moveTo>
                <a:lnTo>
                  <a:pt x="179" y="83"/>
                </a:lnTo>
                <a:lnTo>
                  <a:pt x="183" y="59"/>
                </a:lnTo>
                <a:lnTo>
                  <a:pt x="172" y="27"/>
                </a:lnTo>
                <a:lnTo>
                  <a:pt x="138" y="0"/>
                </a:lnTo>
                <a:lnTo>
                  <a:pt x="58" y="0"/>
                </a:lnTo>
                <a:lnTo>
                  <a:pt x="0" y="27"/>
                </a:lnTo>
                <a:lnTo>
                  <a:pt x="100" y="173"/>
                </a:lnTo>
                <a:lnTo>
                  <a:pt x="113" y="180"/>
                </a:lnTo>
                <a:lnTo>
                  <a:pt x="166" y="1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13"/>
          <p:cNvSpPr>
            <a:spLocks/>
          </p:cNvSpPr>
          <p:nvPr/>
        </p:nvSpPr>
        <p:spPr bwMode="auto">
          <a:xfrm>
            <a:off x="14930548" y="6703933"/>
            <a:ext cx="84636" cy="183379"/>
          </a:xfrm>
          <a:custGeom>
            <a:avLst/>
            <a:gdLst>
              <a:gd name="T0" fmla="*/ 129 w 143"/>
              <a:gd name="T1" fmla="*/ 118 h 313"/>
              <a:gd name="T2" fmla="*/ 121 w 143"/>
              <a:gd name="T3" fmla="*/ 53 h 313"/>
              <a:gd name="T4" fmla="*/ 102 w 143"/>
              <a:gd name="T5" fmla="*/ 14 h 313"/>
              <a:gd name="T6" fmla="*/ 74 w 143"/>
              <a:gd name="T7" fmla="*/ 0 h 313"/>
              <a:gd name="T8" fmla="*/ 49 w 143"/>
              <a:gd name="T9" fmla="*/ 11 h 313"/>
              <a:gd name="T10" fmla="*/ 25 w 143"/>
              <a:gd name="T11" fmla="*/ 42 h 313"/>
              <a:gd name="T12" fmla="*/ 0 w 143"/>
              <a:gd name="T13" fmla="*/ 157 h 313"/>
              <a:gd name="T14" fmla="*/ 0 w 143"/>
              <a:gd name="T15" fmla="*/ 174 h 313"/>
              <a:gd name="T16" fmla="*/ 25 w 143"/>
              <a:gd name="T17" fmla="*/ 229 h 313"/>
              <a:gd name="T18" fmla="*/ 43 w 143"/>
              <a:gd name="T19" fmla="*/ 254 h 313"/>
              <a:gd name="T20" fmla="*/ 60 w 143"/>
              <a:gd name="T21" fmla="*/ 265 h 313"/>
              <a:gd name="T22" fmla="*/ 70 w 143"/>
              <a:gd name="T23" fmla="*/ 275 h 313"/>
              <a:gd name="T24" fmla="*/ 74 w 143"/>
              <a:gd name="T25" fmla="*/ 295 h 313"/>
              <a:gd name="T26" fmla="*/ 87 w 143"/>
              <a:gd name="T27" fmla="*/ 313 h 313"/>
              <a:gd name="T28" fmla="*/ 105 w 143"/>
              <a:gd name="T29" fmla="*/ 303 h 313"/>
              <a:gd name="T30" fmla="*/ 136 w 143"/>
              <a:gd name="T31" fmla="*/ 267 h 313"/>
              <a:gd name="T32" fmla="*/ 143 w 143"/>
              <a:gd name="T33" fmla="*/ 250 h 313"/>
              <a:gd name="T34" fmla="*/ 143 w 143"/>
              <a:gd name="T35" fmla="*/ 244 h 313"/>
              <a:gd name="T36" fmla="*/ 129 w 143"/>
              <a:gd name="T37" fmla="*/ 216 h 313"/>
              <a:gd name="T38" fmla="*/ 129 w 143"/>
              <a:gd name="T39" fmla="*/ 11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313">
                <a:moveTo>
                  <a:pt x="129" y="118"/>
                </a:moveTo>
                <a:lnTo>
                  <a:pt x="121" y="53"/>
                </a:lnTo>
                <a:lnTo>
                  <a:pt x="102" y="14"/>
                </a:lnTo>
                <a:lnTo>
                  <a:pt x="74" y="0"/>
                </a:lnTo>
                <a:lnTo>
                  <a:pt x="49" y="11"/>
                </a:lnTo>
                <a:lnTo>
                  <a:pt x="25" y="42"/>
                </a:lnTo>
                <a:lnTo>
                  <a:pt x="0" y="157"/>
                </a:lnTo>
                <a:lnTo>
                  <a:pt x="0" y="174"/>
                </a:lnTo>
                <a:lnTo>
                  <a:pt x="25" y="229"/>
                </a:lnTo>
                <a:lnTo>
                  <a:pt x="43" y="254"/>
                </a:lnTo>
                <a:lnTo>
                  <a:pt x="60" y="265"/>
                </a:lnTo>
                <a:lnTo>
                  <a:pt x="70" y="275"/>
                </a:lnTo>
                <a:lnTo>
                  <a:pt x="74" y="295"/>
                </a:lnTo>
                <a:lnTo>
                  <a:pt x="87" y="313"/>
                </a:lnTo>
                <a:lnTo>
                  <a:pt x="105" y="303"/>
                </a:lnTo>
                <a:lnTo>
                  <a:pt x="136" y="267"/>
                </a:lnTo>
                <a:lnTo>
                  <a:pt x="143" y="250"/>
                </a:lnTo>
                <a:lnTo>
                  <a:pt x="143" y="244"/>
                </a:lnTo>
                <a:lnTo>
                  <a:pt x="129" y="216"/>
                </a:lnTo>
                <a:lnTo>
                  <a:pt x="129" y="1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 name="Freeform 14"/>
          <p:cNvSpPr>
            <a:spLocks/>
          </p:cNvSpPr>
          <p:nvPr/>
        </p:nvSpPr>
        <p:spPr bwMode="auto">
          <a:xfrm>
            <a:off x="7852836" y="7285808"/>
            <a:ext cx="181615" cy="364994"/>
          </a:xfrm>
          <a:custGeom>
            <a:avLst/>
            <a:gdLst>
              <a:gd name="T0" fmla="*/ 287 w 311"/>
              <a:gd name="T1" fmla="*/ 551 h 621"/>
              <a:gd name="T2" fmla="*/ 270 w 311"/>
              <a:gd name="T3" fmla="*/ 462 h 621"/>
              <a:gd name="T4" fmla="*/ 249 w 311"/>
              <a:gd name="T5" fmla="*/ 409 h 621"/>
              <a:gd name="T6" fmla="*/ 242 w 311"/>
              <a:gd name="T7" fmla="*/ 362 h 621"/>
              <a:gd name="T8" fmla="*/ 277 w 311"/>
              <a:gd name="T9" fmla="*/ 254 h 621"/>
              <a:gd name="T10" fmla="*/ 277 w 311"/>
              <a:gd name="T11" fmla="*/ 198 h 621"/>
              <a:gd name="T12" fmla="*/ 239 w 311"/>
              <a:gd name="T13" fmla="*/ 156 h 621"/>
              <a:gd name="T14" fmla="*/ 183 w 311"/>
              <a:gd name="T15" fmla="*/ 167 h 621"/>
              <a:gd name="T16" fmla="*/ 138 w 311"/>
              <a:gd name="T17" fmla="*/ 141 h 621"/>
              <a:gd name="T18" fmla="*/ 121 w 311"/>
              <a:gd name="T19" fmla="*/ 0 h 621"/>
              <a:gd name="T20" fmla="*/ 28 w 311"/>
              <a:gd name="T21" fmla="*/ 25 h 621"/>
              <a:gd name="T22" fmla="*/ 0 w 311"/>
              <a:gd name="T23" fmla="*/ 95 h 621"/>
              <a:gd name="T24" fmla="*/ 21 w 311"/>
              <a:gd name="T25" fmla="*/ 198 h 621"/>
              <a:gd name="T26" fmla="*/ 107 w 311"/>
              <a:gd name="T27" fmla="*/ 426 h 621"/>
              <a:gd name="T28" fmla="*/ 170 w 311"/>
              <a:gd name="T29" fmla="*/ 544 h 621"/>
              <a:gd name="T30" fmla="*/ 242 w 311"/>
              <a:gd name="T31" fmla="*/ 621 h 621"/>
              <a:gd name="T32" fmla="*/ 311 w 311"/>
              <a:gd name="T33" fmla="*/ 593 h 621"/>
              <a:gd name="T34" fmla="*/ 287 w 311"/>
              <a:gd name="T35" fmla="*/ 55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1" h="621">
                <a:moveTo>
                  <a:pt x="287" y="551"/>
                </a:moveTo>
                <a:lnTo>
                  <a:pt x="270" y="462"/>
                </a:lnTo>
                <a:lnTo>
                  <a:pt x="249" y="409"/>
                </a:lnTo>
                <a:lnTo>
                  <a:pt x="242" y="362"/>
                </a:lnTo>
                <a:lnTo>
                  <a:pt x="277" y="254"/>
                </a:lnTo>
                <a:lnTo>
                  <a:pt x="277" y="198"/>
                </a:lnTo>
                <a:lnTo>
                  <a:pt x="239" y="156"/>
                </a:lnTo>
                <a:lnTo>
                  <a:pt x="183" y="167"/>
                </a:lnTo>
                <a:lnTo>
                  <a:pt x="138" y="141"/>
                </a:lnTo>
                <a:lnTo>
                  <a:pt x="121" y="0"/>
                </a:lnTo>
                <a:lnTo>
                  <a:pt x="28" y="25"/>
                </a:lnTo>
                <a:lnTo>
                  <a:pt x="0" y="95"/>
                </a:lnTo>
                <a:lnTo>
                  <a:pt x="21" y="198"/>
                </a:lnTo>
                <a:lnTo>
                  <a:pt x="107" y="426"/>
                </a:lnTo>
                <a:lnTo>
                  <a:pt x="170" y="544"/>
                </a:lnTo>
                <a:lnTo>
                  <a:pt x="242" y="621"/>
                </a:lnTo>
                <a:lnTo>
                  <a:pt x="311" y="593"/>
                </a:lnTo>
                <a:lnTo>
                  <a:pt x="287" y="55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15"/>
          <p:cNvSpPr>
            <a:spLocks/>
          </p:cNvSpPr>
          <p:nvPr/>
        </p:nvSpPr>
        <p:spPr bwMode="auto">
          <a:xfrm>
            <a:off x="12946884" y="3625287"/>
            <a:ext cx="225697" cy="153403"/>
          </a:xfrm>
          <a:custGeom>
            <a:avLst/>
            <a:gdLst>
              <a:gd name="T0" fmla="*/ 45 w 384"/>
              <a:gd name="T1" fmla="*/ 222 h 260"/>
              <a:gd name="T2" fmla="*/ 97 w 384"/>
              <a:gd name="T3" fmla="*/ 254 h 260"/>
              <a:gd name="T4" fmla="*/ 152 w 384"/>
              <a:gd name="T5" fmla="*/ 260 h 260"/>
              <a:gd name="T6" fmla="*/ 197 w 384"/>
              <a:gd name="T7" fmla="*/ 243 h 260"/>
              <a:gd name="T8" fmla="*/ 229 w 384"/>
              <a:gd name="T9" fmla="*/ 205 h 260"/>
              <a:gd name="T10" fmla="*/ 259 w 384"/>
              <a:gd name="T11" fmla="*/ 146 h 260"/>
              <a:gd name="T12" fmla="*/ 297 w 384"/>
              <a:gd name="T13" fmla="*/ 95 h 260"/>
              <a:gd name="T14" fmla="*/ 346 w 384"/>
              <a:gd name="T15" fmla="*/ 70 h 260"/>
              <a:gd name="T16" fmla="*/ 363 w 384"/>
              <a:gd name="T17" fmla="*/ 46 h 260"/>
              <a:gd name="T18" fmla="*/ 370 w 384"/>
              <a:gd name="T19" fmla="*/ 38 h 260"/>
              <a:gd name="T20" fmla="*/ 384 w 384"/>
              <a:gd name="T21" fmla="*/ 38 h 260"/>
              <a:gd name="T22" fmla="*/ 384 w 384"/>
              <a:gd name="T23" fmla="*/ 0 h 260"/>
              <a:gd name="T24" fmla="*/ 266 w 384"/>
              <a:gd name="T25" fmla="*/ 46 h 260"/>
              <a:gd name="T26" fmla="*/ 31 w 384"/>
              <a:gd name="T27" fmla="*/ 70 h 260"/>
              <a:gd name="T28" fmla="*/ 0 w 384"/>
              <a:gd name="T29" fmla="*/ 97 h 260"/>
              <a:gd name="T30" fmla="*/ 10 w 384"/>
              <a:gd name="T31" fmla="*/ 167 h 260"/>
              <a:gd name="T32" fmla="*/ 45 w 384"/>
              <a:gd name="T33" fmla="*/ 22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4" h="260">
                <a:moveTo>
                  <a:pt x="45" y="222"/>
                </a:moveTo>
                <a:lnTo>
                  <a:pt x="97" y="254"/>
                </a:lnTo>
                <a:lnTo>
                  <a:pt x="152" y="260"/>
                </a:lnTo>
                <a:lnTo>
                  <a:pt x="197" y="243"/>
                </a:lnTo>
                <a:lnTo>
                  <a:pt x="229" y="205"/>
                </a:lnTo>
                <a:lnTo>
                  <a:pt x="259" y="146"/>
                </a:lnTo>
                <a:lnTo>
                  <a:pt x="297" y="95"/>
                </a:lnTo>
                <a:lnTo>
                  <a:pt x="346" y="70"/>
                </a:lnTo>
                <a:lnTo>
                  <a:pt x="363" y="46"/>
                </a:lnTo>
                <a:lnTo>
                  <a:pt x="370" y="38"/>
                </a:lnTo>
                <a:lnTo>
                  <a:pt x="384" y="38"/>
                </a:lnTo>
                <a:lnTo>
                  <a:pt x="384" y="0"/>
                </a:lnTo>
                <a:lnTo>
                  <a:pt x="266" y="46"/>
                </a:lnTo>
                <a:lnTo>
                  <a:pt x="31" y="70"/>
                </a:lnTo>
                <a:lnTo>
                  <a:pt x="0" y="97"/>
                </a:lnTo>
                <a:lnTo>
                  <a:pt x="10" y="167"/>
                </a:lnTo>
                <a:lnTo>
                  <a:pt x="45" y="22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16"/>
          <p:cNvSpPr>
            <a:spLocks/>
          </p:cNvSpPr>
          <p:nvPr/>
        </p:nvSpPr>
        <p:spPr bwMode="auto">
          <a:xfrm>
            <a:off x="11892456" y="1832054"/>
            <a:ext cx="548372" cy="327966"/>
          </a:xfrm>
          <a:custGeom>
            <a:avLst/>
            <a:gdLst>
              <a:gd name="T0" fmla="*/ 91 w 935"/>
              <a:gd name="T1" fmla="*/ 405 h 558"/>
              <a:gd name="T2" fmla="*/ 197 w 935"/>
              <a:gd name="T3" fmla="*/ 384 h 558"/>
              <a:gd name="T4" fmla="*/ 239 w 935"/>
              <a:gd name="T5" fmla="*/ 412 h 558"/>
              <a:gd name="T6" fmla="*/ 315 w 935"/>
              <a:gd name="T7" fmla="*/ 530 h 558"/>
              <a:gd name="T8" fmla="*/ 346 w 935"/>
              <a:gd name="T9" fmla="*/ 558 h 558"/>
              <a:gd name="T10" fmla="*/ 457 w 935"/>
              <a:gd name="T11" fmla="*/ 524 h 558"/>
              <a:gd name="T12" fmla="*/ 520 w 935"/>
              <a:gd name="T13" fmla="*/ 492 h 558"/>
              <a:gd name="T14" fmla="*/ 565 w 935"/>
              <a:gd name="T15" fmla="*/ 458 h 558"/>
              <a:gd name="T16" fmla="*/ 610 w 935"/>
              <a:gd name="T17" fmla="*/ 392 h 558"/>
              <a:gd name="T18" fmla="*/ 631 w 935"/>
              <a:gd name="T19" fmla="*/ 316 h 558"/>
              <a:gd name="T20" fmla="*/ 623 w 935"/>
              <a:gd name="T21" fmla="*/ 250 h 558"/>
              <a:gd name="T22" fmla="*/ 578 w 935"/>
              <a:gd name="T23" fmla="*/ 212 h 558"/>
              <a:gd name="T24" fmla="*/ 807 w 935"/>
              <a:gd name="T25" fmla="*/ 114 h 558"/>
              <a:gd name="T26" fmla="*/ 845 w 935"/>
              <a:gd name="T27" fmla="*/ 121 h 558"/>
              <a:gd name="T28" fmla="*/ 865 w 935"/>
              <a:gd name="T29" fmla="*/ 97 h 558"/>
              <a:gd name="T30" fmla="*/ 907 w 935"/>
              <a:gd name="T31" fmla="*/ 103 h 558"/>
              <a:gd name="T32" fmla="*/ 935 w 935"/>
              <a:gd name="T33" fmla="*/ 97 h 558"/>
              <a:gd name="T34" fmla="*/ 925 w 935"/>
              <a:gd name="T35" fmla="*/ 35 h 558"/>
              <a:gd name="T36" fmla="*/ 901 w 935"/>
              <a:gd name="T37" fmla="*/ 11 h 558"/>
              <a:gd name="T38" fmla="*/ 870 w 935"/>
              <a:gd name="T39" fmla="*/ 0 h 558"/>
              <a:gd name="T40" fmla="*/ 793 w 935"/>
              <a:gd name="T41" fmla="*/ 0 h 558"/>
              <a:gd name="T42" fmla="*/ 482 w 935"/>
              <a:gd name="T43" fmla="*/ 35 h 558"/>
              <a:gd name="T44" fmla="*/ 455 w 935"/>
              <a:gd name="T45" fmla="*/ 45 h 558"/>
              <a:gd name="T46" fmla="*/ 400 w 935"/>
              <a:gd name="T47" fmla="*/ 91 h 558"/>
              <a:gd name="T48" fmla="*/ 357 w 935"/>
              <a:gd name="T49" fmla="*/ 108 h 558"/>
              <a:gd name="T50" fmla="*/ 243 w 935"/>
              <a:gd name="T51" fmla="*/ 115 h 558"/>
              <a:gd name="T52" fmla="*/ 153 w 935"/>
              <a:gd name="T53" fmla="*/ 177 h 558"/>
              <a:gd name="T54" fmla="*/ 63 w 935"/>
              <a:gd name="T55" fmla="*/ 289 h 558"/>
              <a:gd name="T56" fmla="*/ 0 w 935"/>
              <a:gd name="T57" fmla="*/ 316 h 558"/>
              <a:gd name="T58" fmla="*/ 0 w 935"/>
              <a:gd name="T59" fmla="*/ 346 h 558"/>
              <a:gd name="T60" fmla="*/ 45 w 935"/>
              <a:gd name="T61" fmla="*/ 399 h 558"/>
              <a:gd name="T62" fmla="*/ 91 w 935"/>
              <a:gd name="T63" fmla="*/ 40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5" h="558">
                <a:moveTo>
                  <a:pt x="91" y="405"/>
                </a:moveTo>
                <a:lnTo>
                  <a:pt x="197" y="384"/>
                </a:lnTo>
                <a:lnTo>
                  <a:pt x="239" y="412"/>
                </a:lnTo>
                <a:lnTo>
                  <a:pt x="315" y="530"/>
                </a:lnTo>
                <a:lnTo>
                  <a:pt x="346" y="558"/>
                </a:lnTo>
                <a:lnTo>
                  <a:pt x="457" y="524"/>
                </a:lnTo>
                <a:lnTo>
                  <a:pt x="520" y="492"/>
                </a:lnTo>
                <a:lnTo>
                  <a:pt x="565" y="458"/>
                </a:lnTo>
                <a:lnTo>
                  <a:pt x="610" y="392"/>
                </a:lnTo>
                <a:lnTo>
                  <a:pt x="631" y="316"/>
                </a:lnTo>
                <a:lnTo>
                  <a:pt x="623" y="250"/>
                </a:lnTo>
                <a:lnTo>
                  <a:pt x="578" y="212"/>
                </a:lnTo>
                <a:lnTo>
                  <a:pt x="807" y="114"/>
                </a:lnTo>
                <a:lnTo>
                  <a:pt x="845" y="121"/>
                </a:lnTo>
                <a:lnTo>
                  <a:pt x="865" y="97"/>
                </a:lnTo>
                <a:lnTo>
                  <a:pt x="907" y="103"/>
                </a:lnTo>
                <a:lnTo>
                  <a:pt x="935" y="97"/>
                </a:lnTo>
                <a:lnTo>
                  <a:pt x="925" y="35"/>
                </a:lnTo>
                <a:lnTo>
                  <a:pt x="901" y="11"/>
                </a:lnTo>
                <a:lnTo>
                  <a:pt x="870" y="0"/>
                </a:lnTo>
                <a:lnTo>
                  <a:pt x="793" y="0"/>
                </a:lnTo>
                <a:lnTo>
                  <a:pt x="482" y="35"/>
                </a:lnTo>
                <a:lnTo>
                  <a:pt x="455" y="45"/>
                </a:lnTo>
                <a:lnTo>
                  <a:pt x="400" y="91"/>
                </a:lnTo>
                <a:lnTo>
                  <a:pt x="357" y="108"/>
                </a:lnTo>
                <a:lnTo>
                  <a:pt x="243" y="115"/>
                </a:lnTo>
                <a:lnTo>
                  <a:pt x="153" y="177"/>
                </a:lnTo>
                <a:lnTo>
                  <a:pt x="63" y="289"/>
                </a:lnTo>
                <a:lnTo>
                  <a:pt x="0" y="316"/>
                </a:lnTo>
                <a:lnTo>
                  <a:pt x="0" y="346"/>
                </a:lnTo>
                <a:lnTo>
                  <a:pt x="45" y="399"/>
                </a:lnTo>
                <a:lnTo>
                  <a:pt x="91" y="40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17"/>
          <p:cNvSpPr>
            <a:spLocks/>
          </p:cNvSpPr>
          <p:nvPr/>
        </p:nvSpPr>
        <p:spPr bwMode="auto">
          <a:xfrm>
            <a:off x="11329978" y="5760590"/>
            <a:ext cx="259198" cy="687670"/>
          </a:xfrm>
          <a:custGeom>
            <a:avLst/>
            <a:gdLst>
              <a:gd name="T0" fmla="*/ 402 w 440"/>
              <a:gd name="T1" fmla="*/ 656 h 1169"/>
              <a:gd name="T2" fmla="*/ 440 w 440"/>
              <a:gd name="T3" fmla="*/ 582 h 1169"/>
              <a:gd name="T4" fmla="*/ 432 w 440"/>
              <a:gd name="T5" fmla="*/ 548 h 1169"/>
              <a:gd name="T6" fmla="*/ 413 w 440"/>
              <a:gd name="T7" fmla="*/ 579 h 1169"/>
              <a:gd name="T8" fmla="*/ 388 w 440"/>
              <a:gd name="T9" fmla="*/ 631 h 1169"/>
              <a:gd name="T10" fmla="*/ 353 w 440"/>
              <a:gd name="T11" fmla="*/ 652 h 1169"/>
              <a:gd name="T12" fmla="*/ 305 w 440"/>
              <a:gd name="T13" fmla="*/ 586 h 1169"/>
              <a:gd name="T14" fmla="*/ 281 w 440"/>
              <a:gd name="T15" fmla="*/ 530 h 1169"/>
              <a:gd name="T16" fmla="*/ 277 w 440"/>
              <a:gd name="T17" fmla="*/ 478 h 1169"/>
              <a:gd name="T18" fmla="*/ 287 w 440"/>
              <a:gd name="T19" fmla="*/ 426 h 1169"/>
              <a:gd name="T20" fmla="*/ 311 w 440"/>
              <a:gd name="T21" fmla="*/ 378 h 1169"/>
              <a:gd name="T22" fmla="*/ 243 w 440"/>
              <a:gd name="T23" fmla="*/ 357 h 1169"/>
              <a:gd name="T24" fmla="*/ 181 w 440"/>
              <a:gd name="T25" fmla="*/ 302 h 1169"/>
              <a:gd name="T26" fmla="*/ 138 w 440"/>
              <a:gd name="T27" fmla="*/ 215 h 1169"/>
              <a:gd name="T28" fmla="*/ 117 w 440"/>
              <a:gd name="T29" fmla="*/ 11 h 1169"/>
              <a:gd name="T30" fmla="*/ 83 w 440"/>
              <a:gd name="T31" fmla="*/ 0 h 1169"/>
              <a:gd name="T32" fmla="*/ 41 w 440"/>
              <a:gd name="T33" fmla="*/ 41 h 1169"/>
              <a:gd name="T34" fmla="*/ 13 w 440"/>
              <a:gd name="T35" fmla="*/ 107 h 1169"/>
              <a:gd name="T36" fmla="*/ 3 w 440"/>
              <a:gd name="T37" fmla="*/ 228 h 1169"/>
              <a:gd name="T38" fmla="*/ 41 w 440"/>
              <a:gd name="T39" fmla="*/ 281 h 1169"/>
              <a:gd name="T40" fmla="*/ 96 w 440"/>
              <a:gd name="T41" fmla="*/ 306 h 1169"/>
              <a:gd name="T42" fmla="*/ 149 w 440"/>
              <a:gd name="T43" fmla="*/ 344 h 1169"/>
              <a:gd name="T44" fmla="*/ 187 w 440"/>
              <a:gd name="T45" fmla="*/ 427 h 1169"/>
              <a:gd name="T46" fmla="*/ 190 w 440"/>
              <a:gd name="T47" fmla="*/ 510 h 1169"/>
              <a:gd name="T48" fmla="*/ 170 w 440"/>
              <a:gd name="T49" fmla="*/ 586 h 1169"/>
              <a:gd name="T50" fmla="*/ 132 w 440"/>
              <a:gd name="T51" fmla="*/ 648 h 1169"/>
              <a:gd name="T52" fmla="*/ 83 w 440"/>
              <a:gd name="T53" fmla="*/ 686 h 1169"/>
              <a:gd name="T54" fmla="*/ 45 w 440"/>
              <a:gd name="T55" fmla="*/ 707 h 1169"/>
              <a:gd name="T56" fmla="*/ 14 w 440"/>
              <a:gd name="T57" fmla="*/ 749 h 1169"/>
              <a:gd name="T58" fmla="*/ 0 w 440"/>
              <a:gd name="T59" fmla="*/ 849 h 1169"/>
              <a:gd name="T60" fmla="*/ 24 w 440"/>
              <a:gd name="T61" fmla="*/ 1030 h 1169"/>
              <a:gd name="T62" fmla="*/ 104 w 440"/>
              <a:gd name="T63" fmla="*/ 1140 h 1169"/>
              <a:gd name="T64" fmla="*/ 200 w 440"/>
              <a:gd name="T65" fmla="*/ 1169 h 1169"/>
              <a:gd name="T66" fmla="*/ 290 w 440"/>
              <a:gd name="T67" fmla="*/ 1085 h 1169"/>
              <a:gd name="T68" fmla="*/ 319 w 440"/>
              <a:gd name="T69" fmla="*/ 1002 h 1169"/>
              <a:gd name="T70" fmla="*/ 315 w 440"/>
              <a:gd name="T71" fmla="*/ 839 h 1169"/>
              <a:gd name="T72" fmla="*/ 330 w 440"/>
              <a:gd name="T73" fmla="*/ 752 h 1169"/>
              <a:gd name="T74" fmla="*/ 402 w 440"/>
              <a:gd name="T75" fmla="*/ 65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0" h="1169">
                <a:moveTo>
                  <a:pt x="402" y="656"/>
                </a:moveTo>
                <a:lnTo>
                  <a:pt x="440" y="582"/>
                </a:lnTo>
                <a:lnTo>
                  <a:pt x="432" y="548"/>
                </a:lnTo>
                <a:lnTo>
                  <a:pt x="413" y="579"/>
                </a:lnTo>
                <a:lnTo>
                  <a:pt x="388" y="631"/>
                </a:lnTo>
                <a:lnTo>
                  <a:pt x="353" y="652"/>
                </a:lnTo>
                <a:lnTo>
                  <a:pt x="305" y="586"/>
                </a:lnTo>
                <a:lnTo>
                  <a:pt x="281" y="530"/>
                </a:lnTo>
                <a:lnTo>
                  <a:pt x="277" y="478"/>
                </a:lnTo>
                <a:lnTo>
                  <a:pt x="287" y="426"/>
                </a:lnTo>
                <a:lnTo>
                  <a:pt x="311" y="378"/>
                </a:lnTo>
                <a:lnTo>
                  <a:pt x="243" y="357"/>
                </a:lnTo>
                <a:lnTo>
                  <a:pt x="181" y="302"/>
                </a:lnTo>
                <a:lnTo>
                  <a:pt x="138" y="215"/>
                </a:lnTo>
                <a:lnTo>
                  <a:pt x="117" y="11"/>
                </a:lnTo>
                <a:lnTo>
                  <a:pt x="83" y="0"/>
                </a:lnTo>
                <a:lnTo>
                  <a:pt x="41" y="41"/>
                </a:lnTo>
                <a:lnTo>
                  <a:pt x="13" y="107"/>
                </a:lnTo>
                <a:lnTo>
                  <a:pt x="3" y="228"/>
                </a:lnTo>
                <a:lnTo>
                  <a:pt x="41" y="281"/>
                </a:lnTo>
                <a:lnTo>
                  <a:pt x="96" y="306"/>
                </a:lnTo>
                <a:lnTo>
                  <a:pt x="149" y="344"/>
                </a:lnTo>
                <a:lnTo>
                  <a:pt x="187" y="427"/>
                </a:lnTo>
                <a:lnTo>
                  <a:pt x="190" y="510"/>
                </a:lnTo>
                <a:lnTo>
                  <a:pt x="170" y="586"/>
                </a:lnTo>
                <a:lnTo>
                  <a:pt x="132" y="648"/>
                </a:lnTo>
                <a:lnTo>
                  <a:pt x="83" y="686"/>
                </a:lnTo>
                <a:lnTo>
                  <a:pt x="45" y="707"/>
                </a:lnTo>
                <a:lnTo>
                  <a:pt x="14" y="749"/>
                </a:lnTo>
                <a:lnTo>
                  <a:pt x="0" y="849"/>
                </a:lnTo>
                <a:lnTo>
                  <a:pt x="24" y="1030"/>
                </a:lnTo>
                <a:lnTo>
                  <a:pt x="104" y="1140"/>
                </a:lnTo>
                <a:lnTo>
                  <a:pt x="200" y="1169"/>
                </a:lnTo>
                <a:lnTo>
                  <a:pt x="290" y="1085"/>
                </a:lnTo>
                <a:lnTo>
                  <a:pt x="319" y="1002"/>
                </a:lnTo>
                <a:lnTo>
                  <a:pt x="315" y="839"/>
                </a:lnTo>
                <a:lnTo>
                  <a:pt x="330" y="752"/>
                </a:lnTo>
                <a:lnTo>
                  <a:pt x="402" y="6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 name="Freeform 18"/>
          <p:cNvSpPr>
            <a:spLocks/>
          </p:cNvSpPr>
          <p:nvPr/>
        </p:nvSpPr>
        <p:spPr bwMode="auto">
          <a:xfrm>
            <a:off x="9908793" y="8371974"/>
            <a:ext cx="694723" cy="636535"/>
          </a:xfrm>
          <a:custGeom>
            <a:avLst/>
            <a:gdLst>
              <a:gd name="T0" fmla="*/ 969 w 1183"/>
              <a:gd name="T1" fmla="*/ 427 h 1085"/>
              <a:gd name="T2" fmla="*/ 813 w 1183"/>
              <a:gd name="T3" fmla="*/ 287 h 1085"/>
              <a:gd name="T4" fmla="*/ 605 w 1183"/>
              <a:gd name="T5" fmla="*/ 219 h 1085"/>
              <a:gd name="T6" fmla="*/ 340 w 1183"/>
              <a:gd name="T7" fmla="*/ 0 h 1085"/>
              <a:gd name="T8" fmla="*/ 0 w 1183"/>
              <a:gd name="T9" fmla="*/ 131 h 1085"/>
              <a:gd name="T10" fmla="*/ 46 w 1183"/>
              <a:gd name="T11" fmla="*/ 193 h 1085"/>
              <a:gd name="T12" fmla="*/ 135 w 1183"/>
              <a:gd name="T13" fmla="*/ 170 h 1085"/>
              <a:gd name="T14" fmla="*/ 173 w 1183"/>
              <a:gd name="T15" fmla="*/ 204 h 1085"/>
              <a:gd name="T16" fmla="*/ 112 w 1183"/>
              <a:gd name="T17" fmla="*/ 266 h 1085"/>
              <a:gd name="T18" fmla="*/ 153 w 1183"/>
              <a:gd name="T19" fmla="*/ 323 h 1085"/>
              <a:gd name="T20" fmla="*/ 216 w 1183"/>
              <a:gd name="T21" fmla="*/ 350 h 1085"/>
              <a:gd name="T22" fmla="*/ 467 w 1183"/>
              <a:gd name="T23" fmla="*/ 333 h 1085"/>
              <a:gd name="T24" fmla="*/ 433 w 1183"/>
              <a:gd name="T25" fmla="*/ 412 h 1085"/>
              <a:gd name="T26" fmla="*/ 569 w 1183"/>
              <a:gd name="T27" fmla="*/ 530 h 1085"/>
              <a:gd name="T28" fmla="*/ 571 w 1183"/>
              <a:gd name="T29" fmla="*/ 565 h 1085"/>
              <a:gd name="T30" fmla="*/ 571 w 1183"/>
              <a:gd name="T31" fmla="*/ 609 h 1085"/>
              <a:gd name="T32" fmla="*/ 599 w 1183"/>
              <a:gd name="T33" fmla="*/ 662 h 1085"/>
              <a:gd name="T34" fmla="*/ 478 w 1183"/>
              <a:gd name="T35" fmla="*/ 620 h 1085"/>
              <a:gd name="T36" fmla="*/ 350 w 1183"/>
              <a:gd name="T37" fmla="*/ 503 h 1085"/>
              <a:gd name="T38" fmla="*/ 367 w 1183"/>
              <a:gd name="T39" fmla="*/ 531 h 1085"/>
              <a:gd name="T40" fmla="*/ 412 w 1183"/>
              <a:gd name="T41" fmla="*/ 811 h 1085"/>
              <a:gd name="T42" fmla="*/ 613 w 1183"/>
              <a:gd name="T43" fmla="*/ 894 h 1085"/>
              <a:gd name="T44" fmla="*/ 679 w 1183"/>
              <a:gd name="T45" fmla="*/ 838 h 1085"/>
              <a:gd name="T46" fmla="*/ 734 w 1183"/>
              <a:gd name="T47" fmla="*/ 832 h 1085"/>
              <a:gd name="T48" fmla="*/ 990 w 1183"/>
              <a:gd name="T49" fmla="*/ 991 h 1085"/>
              <a:gd name="T50" fmla="*/ 914 w 1183"/>
              <a:gd name="T51" fmla="*/ 987 h 1085"/>
              <a:gd name="T52" fmla="*/ 741 w 1183"/>
              <a:gd name="T53" fmla="*/ 887 h 1085"/>
              <a:gd name="T54" fmla="*/ 668 w 1183"/>
              <a:gd name="T55" fmla="*/ 957 h 1085"/>
              <a:gd name="T56" fmla="*/ 834 w 1183"/>
              <a:gd name="T57" fmla="*/ 1033 h 1085"/>
              <a:gd name="T58" fmla="*/ 917 w 1183"/>
              <a:gd name="T59" fmla="*/ 1085 h 1085"/>
              <a:gd name="T60" fmla="*/ 1024 w 1183"/>
              <a:gd name="T61" fmla="*/ 1012 h 1085"/>
              <a:gd name="T62" fmla="*/ 1145 w 1183"/>
              <a:gd name="T63" fmla="*/ 995 h 1085"/>
              <a:gd name="T64" fmla="*/ 1183 w 1183"/>
              <a:gd name="T65" fmla="*/ 940 h 1085"/>
              <a:gd name="T66" fmla="*/ 1038 w 1183"/>
              <a:gd name="T67" fmla="*/ 533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3" h="1085">
                <a:moveTo>
                  <a:pt x="1038" y="533"/>
                </a:moveTo>
                <a:lnTo>
                  <a:pt x="969" y="427"/>
                </a:lnTo>
                <a:lnTo>
                  <a:pt x="900" y="344"/>
                </a:lnTo>
                <a:lnTo>
                  <a:pt x="813" y="287"/>
                </a:lnTo>
                <a:lnTo>
                  <a:pt x="692" y="266"/>
                </a:lnTo>
                <a:lnTo>
                  <a:pt x="605" y="219"/>
                </a:lnTo>
                <a:lnTo>
                  <a:pt x="443" y="24"/>
                </a:lnTo>
                <a:lnTo>
                  <a:pt x="340" y="0"/>
                </a:lnTo>
                <a:lnTo>
                  <a:pt x="242" y="17"/>
                </a:lnTo>
                <a:lnTo>
                  <a:pt x="0" y="131"/>
                </a:lnTo>
                <a:lnTo>
                  <a:pt x="0" y="166"/>
                </a:lnTo>
                <a:lnTo>
                  <a:pt x="46" y="193"/>
                </a:lnTo>
                <a:lnTo>
                  <a:pt x="91" y="187"/>
                </a:lnTo>
                <a:lnTo>
                  <a:pt x="135" y="170"/>
                </a:lnTo>
                <a:lnTo>
                  <a:pt x="187" y="166"/>
                </a:lnTo>
                <a:lnTo>
                  <a:pt x="173" y="204"/>
                </a:lnTo>
                <a:lnTo>
                  <a:pt x="121" y="246"/>
                </a:lnTo>
                <a:lnTo>
                  <a:pt x="112" y="266"/>
                </a:lnTo>
                <a:lnTo>
                  <a:pt x="125" y="312"/>
                </a:lnTo>
                <a:lnTo>
                  <a:pt x="153" y="323"/>
                </a:lnTo>
                <a:lnTo>
                  <a:pt x="187" y="329"/>
                </a:lnTo>
                <a:lnTo>
                  <a:pt x="216" y="350"/>
                </a:lnTo>
                <a:lnTo>
                  <a:pt x="253" y="353"/>
                </a:lnTo>
                <a:lnTo>
                  <a:pt x="467" y="333"/>
                </a:lnTo>
                <a:lnTo>
                  <a:pt x="467" y="367"/>
                </a:lnTo>
                <a:lnTo>
                  <a:pt x="433" y="412"/>
                </a:lnTo>
                <a:lnTo>
                  <a:pt x="454" y="450"/>
                </a:lnTo>
                <a:lnTo>
                  <a:pt x="569" y="530"/>
                </a:lnTo>
                <a:lnTo>
                  <a:pt x="588" y="554"/>
                </a:lnTo>
                <a:lnTo>
                  <a:pt x="571" y="565"/>
                </a:lnTo>
                <a:lnTo>
                  <a:pt x="561" y="579"/>
                </a:lnTo>
                <a:lnTo>
                  <a:pt x="571" y="609"/>
                </a:lnTo>
                <a:lnTo>
                  <a:pt x="588" y="645"/>
                </a:lnTo>
                <a:lnTo>
                  <a:pt x="599" y="662"/>
                </a:lnTo>
                <a:lnTo>
                  <a:pt x="544" y="675"/>
                </a:lnTo>
                <a:lnTo>
                  <a:pt x="478" y="620"/>
                </a:lnTo>
                <a:lnTo>
                  <a:pt x="412" y="544"/>
                </a:lnTo>
                <a:lnTo>
                  <a:pt x="350" y="503"/>
                </a:lnTo>
                <a:lnTo>
                  <a:pt x="350" y="531"/>
                </a:lnTo>
                <a:lnTo>
                  <a:pt x="367" y="531"/>
                </a:lnTo>
                <a:lnTo>
                  <a:pt x="357" y="686"/>
                </a:lnTo>
                <a:lnTo>
                  <a:pt x="412" y="811"/>
                </a:lnTo>
                <a:lnTo>
                  <a:pt x="505" y="887"/>
                </a:lnTo>
                <a:lnTo>
                  <a:pt x="613" y="894"/>
                </a:lnTo>
                <a:lnTo>
                  <a:pt x="641" y="876"/>
                </a:lnTo>
                <a:lnTo>
                  <a:pt x="679" y="838"/>
                </a:lnTo>
                <a:lnTo>
                  <a:pt x="707" y="828"/>
                </a:lnTo>
                <a:lnTo>
                  <a:pt x="734" y="832"/>
                </a:lnTo>
                <a:lnTo>
                  <a:pt x="858" y="876"/>
                </a:lnTo>
                <a:lnTo>
                  <a:pt x="990" y="991"/>
                </a:lnTo>
                <a:lnTo>
                  <a:pt x="990" y="1022"/>
                </a:lnTo>
                <a:lnTo>
                  <a:pt x="914" y="987"/>
                </a:lnTo>
                <a:lnTo>
                  <a:pt x="828" y="925"/>
                </a:lnTo>
                <a:lnTo>
                  <a:pt x="741" y="887"/>
                </a:lnTo>
                <a:lnTo>
                  <a:pt x="668" y="925"/>
                </a:lnTo>
                <a:lnTo>
                  <a:pt x="668" y="957"/>
                </a:lnTo>
                <a:lnTo>
                  <a:pt x="713" y="991"/>
                </a:lnTo>
                <a:lnTo>
                  <a:pt x="834" y="1033"/>
                </a:lnTo>
                <a:lnTo>
                  <a:pt x="879" y="1071"/>
                </a:lnTo>
                <a:lnTo>
                  <a:pt x="917" y="1085"/>
                </a:lnTo>
                <a:lnTo>
                  <a:pt x="969" y="1054"/>
                </a:lnTo>
                <a:lnTo>
                  <a:pt x="1024" y="1012"/>
                </a:lnTo>
                <a:lnTo>
                  <a:pt x="1066" y="991"/>
                </a:lnTo>
                <a:lnTo>
                  <a:pt x="1145" y="995"/>
                </a:lnTo>
                <a:lnTo>
                  <a:pt x="1183" y="985"/>
                </a:lnTo>
                <a:lnTo>
                  <a:pt x="1183" y="940"/>
                </a:lnTo>
                <a:lnTo>
                  <a:pt x="1077" y="610"/>
                </a:lnTo>
                <a:lnTo>
                  <a:pt x="1038" y="5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19"/>
          <p:cNvSpPr>
            <a:spLocks/>
          </p:cNvSpPr>
          <p:nvPr/>
        </p:nvSpPr>
        <p:spPr bwMode="auto">
          <a:xfrm>
            <a:off x="10809817" y="8677017"/>
            <a:ext cx="532503" cy="430235"/>
          </a:xfrm>
          <a:custGeom>
            <a:avLst/>
            <a:gdLst>
              <a:gd name="T0" fmla="*/ 850 w 905"/>
              <a:gd name="T1" fmla="*/ 568 h 732"/>
              <a:gd name="T2" fmla="*/ 850 w 905"/>
              <a:gd name="T3" fmla="*/ 492 h 732"/>
              <a:gd name="T4" fmla="*/ 813 w 905"/>
              <a:gd name="T5" fmla="*/ 447 h 732"/>
              <a:gd name="T6" fmla="*/ 761 w 905"/>
              <a:gd name="T7" fmla="*/ 416 h 732"/>
              <a:gd name="T8" fmla="*/ 716 w 905"/>
              <a:gd name="T9" fmla="*/ 371 h 732"/>
              <a:gd name="T10" fmla="*/ 754 w 905"/>
              <a:gd name="T11" fmla="*/ 454 h 732"/>
              <a:gd name="T12" fmla="*/ 747 w 905"/>
              <a:gd name="T13" fmla="*/ 492 h 732"/>
              <a:gd name="T14" fmla="*/ 709 w 905"/>
              <a:gd name="T15" fmla="*/ 502 h 732"/>
              <a:gd name="T16" fmla="*/ 650 w 905"/>
              <a:gd name="T17" fmla="*/ 502 h 732"/>
              <a:gd name="T18" fmla="*/ 620 w 905"/>
              <a:gd name="T19" fmla="*/ 475 h 732"/>
              <a:gd name="T20" fmla="*/ 588 w 905"/>
              <a:gd name="T21" fmla="*/ 333 h 732"/>
              <a:gd name="T22" fmla="*/ 546 w 905"/>
              <a:gd name="T23" fmla="*/ 278 h 732"/>
              <a:gd name="T24" fmla="*/ 567 w 905"/>
              <a:gd name="T25" fmla="*/ 357 h 732"/>
              <a:gd name="T26" fmla="*/ 554 w 905"/>
              <a:gd name="T27" fmla="*/ 395 h 732"/>
              <a:gd name="T28" fmla="*/ 519 w 905"/>
              <a:gd name="T29" fmla="*/ 406 h 732"/>
              <a:gd name="T30" fmla="*/ 477 w 905"/>
              <a:gd name="T31" fmla="*/ 406 h 732"/>
              <a:gd name="T32" fmla="*/ 439 w 905"/>
              <a:gd name="T33" fmla="*/ 388 h 732"/>
              <a:gd name="T34" fmla="*/ 408 w 905"/>
              <a:gd name="T35" fmla="*/ 344 h 732"/>
              <a:gd name="T36" fmla="*/ 342 w 905"/>
              <a:gd name="T37" fmla="*/ 240 h 732"/>
              <a:gd name="T38" fmla="*/ 274 w 905"/>
              <a:gd name="T39" fmla="*/ 177 h 732"/>
              <a:gd name="T40" fmla="*/ 38 w 905"/>
              <a:gd name="T41" fmla="*/ 45 h 732"/>
              <a:gd name="T42" fmla="*/ 0 w 905"/>
              <a:gd name="T43" fmla="*/ 0 h 732"/>
              <a:gd name="T44" fmla="*/ 17 w 905"/>
              <a:gd name="T45" fmla="*/ 77 h 732"/>
              <a:gd name="T46" fmla="*/ 62 w 905"/>
              <a:gd name="T47" fmla="*/ 183 h 732"/>
              <a:gd name="T48" fmla="*/ 536 w 905"/>
              <a:gd name="T49" fmla="*/ 704 h 732"/>
              <a:gd name="T50" fmla="*/ 599 w 905"/>
              <a:gd name="T51" fmla="*/ 732 h 732"/>
              <a:gd name="T52" fmla="*/ 633 w 905"/>
              <a:gd name="T53" fmla="*/ 718 h 732"/>
              <a:gd name="T54" fmla="*/ 692 w 905"/>
              <a:gd name="T55" fmla="*/ 652 h 732"/>
              <a:gd name="T56" fmla="*/ 905 w 905"/>
              <a:gd name="T57" fmla="*/ 600 h 732"/>
              <a:gd name="T58" fmla="*/ 879 w 905"/>
              <a:gd name="T59" fmla="*/ 585 h 732"/>
              <a:gd name="T60" fmla="*/ 850 w 905"/>
              <a:gd name="T61" fmla="*/ 56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5" h="732">
                <a:moveTo>
                  <a:pt x="850" y="568"/>
                </a:moveTo>
                <a:lnTo>
                  <a:pt x="850" y="492"/>
                </a:lnTo>
                <a:lnTo>
                  <a:pt x="813" y="447"/>
                </a:lnTo>
                <a:lnTo>
                  <a:pt x="761" y="416"/>
                </a:lnTo>
                <a:lnTo>
                  <a:pt x="716" y="371"/>
                </a:lnTo>
                <a:lnTo>
                  <a:pt x="754" y="454"/>
                </a:lnTo>
                <a:lnTo>
                  <a:pt x="747" y="492"/>
                </a:lnTo>
                <a:lnTo>
                  <a:pt x="709" y="502"/>
                </a:lnTo>
                <a:lnTo>
                  <a:pt x="650" y="502"/>
                </a:lnTo>
                <a:lnTo>
                  <a:pt x="620" y="475"/>
                </a:lnTo>
                <a:lnTo>
                  <a:pt x="588" y="333"/>
                </a:lnTo>
                <a:lnTo>
                  <a:pt x="546" y="278"/>
                </a:lnTo>
                <a:lnTo>
                  <a:pt x="567" y="357"/>
                </a:lnTo>
                <a:lnTo>
                  <a:pt x="554" y="395"/>
                </a:lnTo>
                <a:lnTo>
                  <a:pt x="519" y="406"/>
                </a:lnTo>
                <a:lnTo>
                  <a:pt x="477" y="406"/>
                </a:lnTo>
                <a:lnTo>
                  <a:pt x="439" y="388"/>
                </a:lnTo>
                <a:lnTo>
                  <a:pt x="408" y="344"/>
                </a:lnTo>
                <a:lnTo>
                  <a:pt x="342" y="240"/>
                </a:lnTo>
                <a:lnTo>
                  <a:pt x="274" y="177"/>
                </a:lnTo>
                <a:lnTo>
                  <a:pt x="38" y="45"/>
                </a:lnTo>
                <a:lnTo>
                  <a:pt x="0" y="0"/>
                </a:lnTo>
                <a:lnTo>
                  <a:pt x="17" y="77"/>
                </a:lnTo>
                <a:lnTo>
                  <a:pt x="62" y="183"/>
                </a:lnTo>
                <a:lnTo>
                  <a:pt x="536" y="704"/>
                </a:lnTo>
                <a:lnTo>
                  <a:pt x="599" y="732"/>
                </a:lnTo>
                <a:lnTo>
                  <a:pt x="633" y="718"/>
                </a:lnTo>
                <a:lnTo>
                  <a:pt x="692" y="652"/>
                </a:lnTo>
                <a:lnTo>
                  <a:pt x="905" y="600"/>
                </a:lnTo>
                <a:lnTo>
                  <a:pt x="879" y="585"/>
                </a:lnTo>
                <a:lnTo>
                  <a:pt x="850" y="56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2" name="Freeform 20"/>
          <p:cNvSpPr>
            <a:spLocks/>
          </p:cNvSpPr>
          <p:nvPr/>
        </p:nvSpPr>
        <p:spPr bwMode="auto">
          <a:xfrm>
            <a:off x="14583186" y="6621059"/>
            <a:ext cx="246856" cy="430235"/>
          </a:xfrm>
          <a:custGeom>
            <a:avLst/>
            <a:gdLst>
              <a:gd name="T0" fmla="*/ 256 w 419"/>
              <a:gd name="T1" fmla="*/ 41 h 732"/>
              <a:gd name="T2" fmla="*/ 253 w 419"/>
              <a:gd name="T3" fmla="*/ 27 h 732"/>
              <a:gd name="T4" fmla="*/ 243 w 419"/>
              <a:gd name="T5" fmla="*/ 0 h 732"/>
              <a:gd name="T6" fmla="*/ 204 w 419"/>
              <a:gd name="T7" fmla="*/ 48 h 732"/>
              <a:gd name="T8" fmla="*/ 159 w 419"/>
              <a:gd name="T9" fmla="*/ 171 h 732"/>
              <a:gd name="T10" fmla="*/ 128 w 419"/>
              <a:gd name="T11" fmla="*/ 229 h 732"/>
              <a:gd name="T12" fmla="*/ 100 w 419"/>
              <a:gd name="T13" fmla="*/ 264 h 732"/>
              <a:gd name="T14" fmla="*/ 66 w 419"/>
              <a:gd name="T15" fmla="*/ 294 h 732"/>
              <a:gd name="T16" fmla="*/ 32 w 419"/>
              <a:gd name="T17" fmla="*/ 337 h 732"/>
              <a:gd name="T18" fmla="*/ 0 w 419"/>
              <a:gd name="T19" fmla="*/ 399 h 732"/>
              <a:gd name="T20" fmla="*/ 0 w 419"/>
              <a:gd name="T21" fmla="*/ 510 h 732"/>
              <a:gd name="T22" fmla="*/ 41 w 419"/>
              <a:gd name="T23" fmla="*/ 642 h 732"/>
              <a:gd name="T24" fmla="*/ 101 w 419"/>
              <a:gd name="T25" fmla="*/ 732 h 732"/>
              <a:gd name="T26" fmla="*/ 160 w 419"/>
              <a:gd name="T27" fmla="*/ 714 h 732"/>
              <a:gd name="T28" fmla="*/ 183 w 419"/>
              <a:gd name="T29" fmla="*/ 680 h 732"/>
              <a:gd name="T30" fmla="*/ 228 w 419"/>
              <a:gd name="T31" fmla="*/ 642 h 732"/>
              <a:gd name="T32" fmla="*/ 281 w 419"/>
              <a:gd name="T33" fmla="*/ 610 h 732"/>
              <a:gd name="T34" fmla="*/ 322 w 419"/>
              <a:gd name="T35" fmla="*/ 597 h 732"/>
              <a:gd name="T36" fmla="*/ 419 w 419"/>
              <a:gd name="T37" fmla="*/ 485 h 732"/>
              <a:gd name="T38" fmla="*/ 419 w 419"/>
              <a:gd name="T39" fmla="*/ 464 h 732"/>
              <a:gd name="T40" fmla="*/ 260 w 419"/>
              <a:gd name="T41" fmla="*/ 63 h 732"/>
              <a:gd name="T42" fmla="*/ 256 w 419"/>
              <a:gd name="T43" fmla="*/ 41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9" h="732">
                <a:moveTo>
                  <a:pt x="256" y="41"/>
                </a:moveTo>
                <a:lnTo>
                  <a:pt x="253" y="27"/>
                </a:lnTo>
                <a:lnTo>
                  <a:pt x="243" y="0"/>
                </a:lnTo>
                <a:lnTo>
                  <a:pt x="204" y="48"/>
                </a:lnTo>
                <a:lnTo>
                  <a:pt x="159" y="171"/>
                </a:lnTo>
                <a:lnTo>
                  <a:pt x="128" y="229"/>
                </a:lnTo>
                <a:lnTo>
                  <a:pt x="100" y="264"/>
                </a:lnTo>
                <a:lnTo>
                  <a:pt x="66" y="294"/>
                </a:lnTo>
                <a:lnTo>
                  <a:pt x="32" y="337"/>
                </a:lnTo>
                <a:lnTo>
                  <a:pt x="0" y="399"/>
                </a:lnTo>
                <a:lnTo>
                  <a:pt x="0" y="510"/>
                </a:lnTo>
                <a:lnTo>
                  <a:pt x="41" y="642"/>
                </a:lnTo>
                <a:lnTo>
                  <a:pt x="101" y="732"/>
                </a:lnTo>
                <a:lnTo>
                  <a:pt x="160" y="714"/>
                </a:lnTo>
                <a:lnTo>
                  <a:pt x="183" y="680"/>
                </a:lnTo>
                <a:lnTo>
                  <a:pt x="228" y="642"/>
                </a:lnTo>
                <a:lnTo>
                  <a:pt x="281" y="610"/>
                </a:lnTo>
                <a:lnTo>
                  <a:pt x="322" y="597"/>
                </a:lnTo>
                <a:lnTo>
                  <a:pt x="419" y="485"/>
                </a:lnTo>
                <a:lnTo>
                  <a:pt x="419" y="464"/>
                </a:lnTo>
                <a:lnTo>
                  <a:pt x="260" y="63"/>
                </a:lnTo>
                <a:lnTo>
                  <a:pt x="256" y="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3" name="Freeform 21"/>
          <p:cNvSpPr>
            <a:spLocks/>
          </p:cNvSpPr>
          <p:nvPr/>
        </p:nvSpPr>
        <p:spPr bwMode="auto">
          <a:xfrm>
            <a:off x="13927254" y="8430161"/>
            <a:ext cx="710592" cy="504291"/>
          </a:xfrm>
          <a:custGeom>
            <a:avLst/>
            <a:gdLst>
              <a:gd name="T0" fmla="*/ 1072 w 1211"/>
              <a:gd name="T1" fmla="*/ 212 h 859"/>
              <a:gd name="T2" fmla="*/ 830 w 1211"/>
              <a:gd name="T3" fmla="*/ 163 h 859"/>
              <a:gd name="T4" fmla="*/ 605 w 1211"/>
              <a:gd name="T5" fmla="*/ 149 h 859"/>
              <a:gd name="T6" fmla="*/ 511 w 1211"/>
              <a:gd name="T7" fmla="*/ 108 h 859"/>
              <a:gd name="T8" fmla="*/ 453 w 1211"/>
              <a:gd name="T9" fmla="*/ 0 h 859"/>
              <a:gd name="T10" fmla="*/ 411 w 1211"/>
              <a:gd name="T11" fmla="*/ 0 h 859"/>
              <a:gd name="T12" fmla="*/ 380 w 1211"/>
              <a:gd name="T13" fmla="*/ 17 h 859"/>
              <a:gd name="T14" fmla="*/ 369 w 1211"/>
              <a:gd name="T15" fmla="*/ 51 h 859"/>
              <a:gd name="T16" fmla="*/ 384 w 1211"/>
              <a:gd name="T17" fmla="*/ 100 h 859"/>
              <a:gd name="T18" fmla="*/ 408 w 1211"/>
              <a:gd name="T19" fmla="*/ 136 h 859"/>
              <a:gd name="T20" fmla="*/ 497 w 1211"/>
              <a:gd name="T21" fmla="*/ 201 h 859"/>
              <a:gd name="T22" fmla="*/ 497 w 1211"/>
              <a:gd name="T23" fmla="*/ 233 h 859"/>
              <a:gd name="T24" fmla="*/ 473 w 1211"/>
              <a:gd name="T25" fmla="*/ 250 h 859"/>
              <a:gd name="T26" fmla="*/ 459 w 1211"/>
              <a:gd name="T27" fmla="*/ 278 h 859"/>
              <a:gd name="T28" fmla="*/ 459 w 1211"/>
              <a:gd name="T29" fmla="*/ 316 h 859"/>
              <a:gd name="T30" fmla="*/ 473 w 1211"/>
              <a:gd name="T31" fmla="*/ 365 h 859"/>
              <a:gd name="T32" fmla="*/ 439 w 1211"/>
              <a:gd name="T33" fmla="*/ 386 h 859"/>
              <a:gd name="T34" fmla="*/ 349 w 1211"/>
              <a:gd name="T35" fmla="*/ 424 h 859"/>
              <a:gd name="T36" fmla="*/ 321 w 1211"/>
              <a:gd name="T37" fmla="*/ 426 h 859"/>
              <a:gd name="T38" fmla="*/ 280 w 1211"/>
              <a:gd name="T39" fmla="*/ 413 h 859"/>
              <a:gd name="T40" fmla="*/ 214 w 1211"/>
              <a:gd name="T41" fmla="*/ 367 h 859"/>
              <a:gd name="T42" fmla="*/ 169 w 1211"/>
              <a:gd name="T43" fmla="*/ 365 h 859"/>
              <a:gd name="T44" fmla="*/ 189 w 1211"/>
              <a:gd name="T45" fmla="*/ 431 h 859"/>
              <a:gd name="T46" fmla="*/ 169 w 1211"/>
              <a:gd name="T47" fmla="*/ 465 h 859"/>
              <a:gd name="T48" fmla="*/ 134 w 1211"/>
              <a:gd name="T49" fmla="*/ 444 h 859"/>
              <a:gd name="T50" fmla="*/ 100 w 1211"/>
              <a:gd name="T51" fmla="*/ 462 h 859"/>
              <a:gd name="T52" fmla="*/ 37 w 1211"/>
              <a:gd name="T53" fmla="*/ 530 h 859"/>
              <a:gd name="T54" fmla="*/ 51 w 1211"/>
              <a:gd name="T55" fmla="*/ 545 h 859"/>
              <a:gd name="T56" fmla="*/ 79 w 1211"/>
              <a:gd name="T57" fmla="*/ 583 h 859"/>
              <a:gd name="T58" fmla="*/ 93 w 1211"/>
              <a:gd name="T59" fmla="*/ 596 h 859"/>
              <a:gd name="T60" fmla="*/ 61 w 1211"/>
              <a:gd name="T61" fmla="*/ 613 h 859"/>
              <a:gd name="T62" fmla="*/ 38 w 1211"/>
              <a:gd name="T63" fmla="*/ 641 h 859"/>
              <a:gd name="T64" fmla="*/ 27 w 1211"/>
              <a:gd name="T65" fmla="*/ 679 h 859"/>
              <a:gd name="T66" fmla="*/ 38 w 1211"/>
              <a:gd name="T67" fmla="*/ 728 h 859"/>
              <a:gd name="T68" fmla="*/ 0 w 1211"/>
              <a:gd name="T69" fmla="*/ 728 h 859"/>
              <a:gd name="T70" fmla="*/ 0 w 1211"/>
              <a:gd name="T71" fmla="*/ 759 h 859"/>
              <a:gd name="T72" fmla="*/ 176 w 1211"/>
              <a:gd name="T73" fmla="*/ 846 h 859"/>
              <a:gd name="T74" fmla="*/ 255 w 1211"/>
              <a:gd name="T75" fmla="*/ 859 h 859"/>
              <a:gd name="T76" fmla="*/ 308 w 1211"/>
              <a:gd name="T77" fmla="*/ 829 h 859"/>
              <a:gd name="T78" fmla="*/ 453 w 1211"/>
              <a:gd name="T79" fmla="*/ 628 h 859"/>
              <a:gd name="T80" fmla="*/ 554 w 1211"/>
              <a:gd name="T81" fmla="*/ 545 h 859"/>
              <a:gd name="T82" fmla="*/ 646 w 1211"/>
              <a:gd name="T83" fmla="*/ 503 h 859"/>
              <a:gd name="T84" fmla="*/ 747 w 1211"/>
              <a:gd name="T85" fmla="*/ 490 h 859"/>
              <a:gd name="T86" fmla="*/ 1072 w 1211"/>
              <a:gd name="T87" fmla="*/ 558 h 859"/>
              <a:gd name="T88" fmla="*/ 1139 w 1211"/>
              <a:gd name="T89" fmla="*/ 555 h 859"/>
              <a:gd name="T90" fmla="*/ 1183 w 1211"/>
              <a:gd name="T91" fmla="*/ 545 h 859"/>
              <a:gd name="T92" fmla="*/ 1207 w 1211"/>
              <a:gd name="T93" fmla="*/ 517 h 859"/>
              <a:gd name="T94" fmla="*/ 1211 w 1211"/>
              <a:gd name="T95" fmla="*/ 465 h 859"/>
              <a:gd name="T96" fmla="*/ 1166 w 1211"/>
              <a:gd name="T97" fmla="*/ 302 h 859"/>
              <a:gd name="T98" fmla="*/ 1072 w 1211"/>
              <a:gd name="T99" fmla="*/ 212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1" h="859">
                <a:moveTo>
                  <a:pt x="1072" y="212"/>
                </a:moveTo>
                <a:lnTo>
                  <a:pt x="830" y="163"/>
                </a:lnTo>
                <a:lnTo>
                  <a:pt x="605" y="149"/>
                </a:lnTo>
                <a:lnTo>
                  <a:pt x="511" y="108"/>
                </a:lnTo>
                <a:lnTo>
                  <a:pt x="453" y="0"/>
                </a:lnTo>
                <a:lnTo>
                  <a:pt x="411" y="0"/>
                </a:lnTo>
                <a:lnTo>
                  <a:pt x="380" y="17"/>
                </a:lnTo>
                <a:lnTo>
                  <a:pt x="369" y="51"/>
                </a:lnTo>
                <a:lnTo>
                  <a:pt x="384" y="100"/>
                </a:lnTo>
                <a:lnTo>
                  <a:pt x="408" y="136"/>
                </a:lnTo>
                <a:lnTo>
                  <a:pt x="497" y="201"/>
                </a:lnTo>
                <a:lnTo>
                  <a:pt x="497" y="233"/>
                </a:lnTo>
                <a:lnTo>
                  <a:pt x="473" y="250"/>
                </a:lnTo>
                <a:lnTo>
                  <a:pt x="459" y="278"/>
                </a:lnTo>
                <a:lnTo>
                  <a:pt x="459" y="316"/>
                </a:lnTo>
                <a:lnTo>
                  <a:pt x="473" y="365"/>
                </a:lnTo>
                <a:lnTo>
                  <a:pt x="439" y="386"/>
                </a:lnTo>
                <a:lnTo>
                  <a:pt x="349" y="424"/>
                </a:lnTo>
                <a:lnTo>
                  <a:pt x="321" y="426"/>
                </a:lnTo>
                <a:lnTo>
                  <a:pt x="280" y="413"/>
                </a:lnTo>
                <a:lnTo>
                  <a:pt x="214" y="367"/>
                </a:lnTo>
                <a:lnTo>
                  <a:pt x="169" y="365"/>
                </a:lnTo>
                <a:lnTo>
                  <a:pt x="189" y="431"/>
                </a:lnTo>
                <a:lnTo>
                  <a:pt x="169" y="465"/>
                </a:lnTo>
                <a:lnTo>
                  <a:pt x="134" y="444"/>
                </a:lnTo>
                <a:lnTo>
                  <a:pt x="100" y="462"/>
                </a:lnTo>
                <a:lnTo>
                  <a:pt x="37" y="530"/>
                </a:lnTo>
                <a:lnTo>
                  <a:pt x="51" y="545"/>
                </a:lnTo>
                <a:lnTo>
                  <a:pt x="79" y="583"/>
                </a:lnTo>
                <a:lnTo>
                  <a:pt x="93" y="596"/>
                </a:lnTo>
                <a:lnTo>
                  <a:pt x="61" y="613"/>
                </a:lnTo>
                <a:lnTo>
                  <a:pt x="38" y="641"/>
                </a:lnTo>
                <a:lnTo>
                  <a:pt x="27" y="679"/>
                </a:lnTo>
                <a:lnTo>
                  <a:pt x="38" y="728"/>
                </a:lnTo>
                <a:lnTo>
                  <a:pt x="0" y="728"/>
                </a:lnTo>
                <a:lnTo>
                  <a:pt x="0" y="759"/>
                </a:lnTo>
                <a:lnTo>
                  <a:pt x="176" y="846"/>
                </a:lnTo>
                <a:lnTo>
                  <a:pt x="255" y="859"/>
                </a:lnTo>
                <a:lnTo>
                  <a:pt x="308" y="829"/>
                </a:lnTo>
                <a:lnTo>
                  <a:pt x="453" y="628"/>
                </a:lnTo>
                <a:lnTo>
                  <a:pt x="554" y="545"/>
                </a:lnTo>
                <a:lnTo>
                  <a:pt x="646" y="503"/>
                </a:lnTo>
                <a:lnTo>
                  <a:pt x="747" y="490"/>
                </a:lnTo>
                <a:lnTo>
                  <a:pt x="1072" y="558"/>
                </a:lnTo>
                <a:lnTo>
                  <a:pt x="1139" y="555"/>
                </a:lnTo>
                <a:lnTo>
                  <a:pt x="1183" y="545"/>
                </a:lnTo>
                <a:lnTo>
                  <a:pt x="1207" y="517"/>
                </a:lnTo>
                <a:lnTo>
                  <a:pt x="1211" y="465"/>
                </a:lnTo>
                <a:lnTo>
                  <a:pt x="1166" y="302"/>
                </a:lnTo>
                <a:lnTo>
                  <a:pt x="1072" y="2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4" name="Freeform 22"/>
          <p:cNvSpPr>
            <a:spLocks/>
          </p:cNvSpPr>
          <p:nvPr/>
        </p:nvSpPr>
        <p:spPr bwMode="auto">
          <a:xfrm>
            <a:off x="8096166" y="2886482"/>
            <a:ext cx="671800" cy="892208"/>
          </a:xfrm>
          <a:custGeom>
            <a:avLst/>
            <a:gdLst>
              <a:gd name="T0" fmla="*/ 45 w 1143"/>
              <a:gd name="T1" fmla="*/ 1113 h 1519"/>
              <a:gd name="T2" fmla="*/ 11 w 1143"/>
              <a:gd name="T3" fmla="*/ 1158 h 1519"/>
              <a:gd name="T4" fmla="*/ 28 w 1143"/>
              <a:gd name="T5" fmla="*/ 1220 h 1519"/>
              <a:gd name="T6" fmla="*/ 132 w 1143"/>
              <a:gd name="T7" fmla="*/ 1189 h 1519"/>
              <a:gd name="T8" fmla="*/ 268 w 1143"/>
              <a:gd name="T9" fmla="*/ 1298 h 1519"/>
              <a:gd name="T10" fmla="*/ 370 w 1143"/>
              <a:gd name="T11" fmla="*/ 1506 h 1519"/>
              <a:gd name="T12" fmla="*/ 475 w 1143"/>
              <a:gd name="T13" fmla="*/ 1478 h 1519"/>
              <a:gd name="T14" fmla="*/ 710 w 1143"/>
              <a:gd name="T15" fmla="*/ 1332 h 1519"/>
              <a:gd name="T16" fmla="*/ 863 w 1143"/>
              <a:gd name="T17" fmla="*/ 1189 h 1519"/>
              <a:gd name="T18" fmla="*/ 939 w 1143"/>
              <a:gd name="T19" fmla="*/ 1009 h 1519"/>
              <a:gd name="T20" fmla="*/ 957 w 1143"/>
              <a:gd name="T21" fmla="*/ 933 h 1519"/>
              <a:gd name="T22" fmla="*/ 961 w 1143"/>
              <a:gd name="T23" fmla="*/ 918 h 1519"/>
              <a:gd name="T24" fmla="*/ 998 w 1143"/>
              <a:gd name="T25" fmla="*/ 905 h 1519"/>
              <a:gd name="T26" fmla="*/ 967 w 1143"/>
              <a:gd name="T27" fmla="*/ 859 h 1519"/>
              <a:gd name="T28" fmla="*/ 923 w 1143"/>
              <a:gd name="T29" fmla="*/ 641 h 1519"/>
              <a:gd name="T30" fmla="*/ 898 w 1143"/>
              <a:gd name="T31" fmla="*/ 593 h 1519"/>
              <a:gd name="T32" fmla="*/ 906 w 1143"/>
              <a:gd name="T33" fmla="*/ 506 h 1519"/>
              <a:gd name="T34" fmla="*/ 981 w 1143"/>
              <a:gd name="T35" fmla="*/ 433 h 1519"/>
              <a:gd name="T36" fmla="*/ 1023 w 1143"/>
              <a:gd name="T37" fmla="*/ 471 h 1519"/>
              <a:gd name="T38" fmla="*/ 1036 w 1143"/>
              <a:gd name="T39" fmla="*/ 568 h 1519"/>
              <a:gd name="T40" fmla="*/ 1072 w 1143"/>
              <a:gd name="T41" fmla="*/ 526 h 1519"/>
              <a:gd name="T42" fmla="*/ 1127 w 1143"/>
              <a:gd name="T43" fmla="*/ 298 h 1519"/>
              <a:gd name="T44" fmla="*/ 1127 w 1143"/>
              <a:gd name="T45" fmla="*/ 246 h 1519"/>
              <a:gd name="T46" fmla="*/ 1091 w 1143"/>
              <a:gd name="T47" fmla="*/ 156 h 1519"/>
              <a:gd name="T48" fmla="*/ 1124 w 1143"/>
              <a:gd name="T49" fmla="*/ 56 h 1519"/>
              <a:gd name="T50" fmla="*/ 1108 w 1143"/>
              <a:gd name="T51" fmla="*/ 0 h 1519"/>
              <a:gd name="T52" fmla="*/ 1035 w 1143"/>
              <a:gd name="T53" fmla="*/ 122 h 1519"/>
              <a:gd name="T54" fmla="*/ 880 w 1143"/>
              <a:gd name="T55" fmla="*/ 274 h 1519"/>
              <a:gd name="T56" fmla="*/ 765 w 1143"/>
              <a:gd name="T57" fmla="*/ 327 h 1519"/>
              <a:gd name="T58" fmla="*/ 523 w 1143"/>
              <a:gd name="T59" fmla="*/ 399 h 1519"/>
              <a:gd name="T60" fmla="*/ 427 w 1143"/>
              <a:gd name="T61" fmla="*/ 430 h 1519"/>
              <a:gd name="T62" fmla="*/ 381 w 1143"/>
              <a:gd name="T63" fmla="*/ 430 h 1519"/>
              <a:gd name="T64" fmla="*/ 375 w 1143"/>
              <a:gd name="T65" fmla="*/ 530 h 1519"/>
              <a:gd name="T66" fmla="*/ 392 w 1143"/>
              <a:gd name="T67" fmla="*/ 569 h 1519"/>
              <a:gd name="T68" fmla="*/ 313 w 1143"/>
              <a:gd name="T69" fmla="*/ 694 h 1519"/>
              <a:gd name="T70" fmla="*/ 326 w 1143"/>
              <a:gd name="T71" fmla="*/ 763 h 1519"/>
              <a:gd name="T72" fmla="*/ 395 w 1143"/>
              <a:gd name="T73" fmla="*/ 776 h 1519"/>
              <a:gd name="T74" fmla="*/ 361 w 1143"/>
              <a:gd name="T75" fmla="*/ 863 h 1519"/>
              <a:gd name="T76" fmla="*/ 90 w 1143"/>
              <a:gd name="T77" fmla="*/ 950 h 1519"/>
              <a:gd name="T78" fmla="*/ 108 w 1143"/>
              <a:gd name="T79" fmla="*/ 1019 h 1519"/>
              <a:gd name="T80" fmla="*/ 98 w 1143"/>
              <a:gd name="T81" fmla="*/ 109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3" h="1519">
                <a:moveTo>
                  <a:pt x="70" y="1096"/>
                </a:moveTo>
                <a:lnTo>
                  <a:pt x="45" y="1113"/>
                </a:lnTo>
                <a:lnTo>
                  <a:pt x="25" y="1134"/>
                </a:lnTo>
                <a:lnTo>
                  <a:pt x="11" y="1158"/>
                </a:lnTo>
                <a:lnTo>
                  <a:pt x="0" y="1217"/>
                </a:lnTo>
                <a:lnTo>
                  <a:pt x="28" y="1220"/>
                </a:lnTo>
                <a:lnTo>
                  <a:pt x="115" y="1186"/>
                </a:lnTo>
                <a:lnTo>
                  <a:pt x="132" y="1189"/>
                </a:lnTo>
                <a:lnTo>
                  <a:pt x="198" y="1224"/>
                </a:lnTo>
                <a:lnTo>
                  <a:pt x="268" y="1298"/>
                </a:lnTo>
                <a:lnTo>
                  <a:pt x="298" y="1339"/>
                </a:lnTo>
                <a:lnTo>
                  <a:pt x="370" y="1506"/>
                </a:lnTo>
                <a:lnTo>
                  <a:pt x="398" y="1519"/>
                </a:lnTo>
                <a:lnTo>
                  <a:pt x="475" y="1478"/>
                </a:lnTo>
                <a:lnTo>
                  <a:pt x="697" y="1418"/>
                </a:lnTo>
                <a:lnTo>
                  <a:pt x="710" y="1332"/>
                </a:lnTo>
                <a:lnTo>
                  <a:pt x="825" y="1238"/>
                </a:lnTo>
                <a:lnTo>
                  <a:pt x="863" y="1189"/>
                </a:lnTo>
                <a:lnTo>
                  <a:pt x="897" y="1124"/>
                </a:lnTo>
                <a:lnTo>
                  <a:pt x="939" y="1009"/>
                </a:lnTo>
                <a:lnTo>
                  <a:pt x="978" y="954"/>
                </a:lnTo>
                <a:lnTo>
                  <a:pt x="957" y="933"/>
                </a:lnTo>
                <a:lnTo>
                  <a:pt x="936" y="918"/>
                </a:lnTo>
                <a:lnTo>
                  <a:pt x="961" y="918"/>
                </a:lnTo>
                <a:lnTo>
                  <a:pt x="980" y="916"/>
                </a:lnTo>
                <a:lnTo>
                  <a:pt x="998" y="905"/>
                </a:lnTo>
                <a:lnTo>
                  <a:pt x="1015" y="880"/>
                </a:lnTo>
                <a:lnTo>
                  <a:pt x="967" y="859"/>
                </a:lnTo>
                <a:lnTo>
                  <a:pt x="942" y="808"/>
                </a:lnTo>
                <a:lnTo>
                  <a:pt x="923" y="641"/>
                </a:lnTo>
                <a:lnTo>
                  <a:pt x="912" y="616"/>
                </a:lnTo>
                <a:lnTo>
                  <a:pt x="898" y="593"/>
                </a:lnTo>
                <a:lnTo>
                  <a:pt x="891" y="557"/>
                </a:lnTo>
                <a:lnTo>
                  <a:pt x="906" y="506"/>
                </a:lnTo>
                <a:lnTo>
                  <a:pt x="915" y="488"/>
                </a:lnTo>
                <a:lnTo>
                  <a:pt x="981" y="433"/>
                </a:lnTo>
                <a:lnTo>
                  <a:pt x="1002" y="447"/>
                </a:lnTo>
                <a:lnTo>
                  <a:pt x="1023" y="471"/>
                </a:lnTo>
                <a:lnTo>
                  <a:pt x="1036" y="509"/>
                </a:lnTo>
                <a:lnTo>
                  <a:pt x="1036" y="568"/>
                </a:lnTo>
                <a:lnTo>
                  <a:pt x="1057" y="551"/>
                </a:lnTo>
                <a:lnTo>
                  <a:pt x="1072" y="526"/>
                </a:lnTo>
                <a:lnTo>
                  <a:pt x="1091" y="464"/>
                </a:lnTo>
                <a:lnTo>
                  <a:pt x="1127" y="298"/>
                </a:lnTo>
                <a:lnTo>
                  <a:pt x="1133" y="288"/>
                </a:lnTo>
                <a:lnTo>
                  <a:pt x="1127" y="246"/>
                </a:lnTo>
                <a:lnTo>
                  <a:pt x="1099" y="176"/>
                </a:lnTo>
                <a:lnTo>
                  <a:pt x="1091" y="156"/>
                </a:lnTo>
                <a:lnTo>
                  <a:pt x="1099" y="118"/>
                </a:lnTo>
                <a:lnTo>
                  <a:pt x="1124" y="56"/>
                </a:lnTo>
                <a:lnTo>
                  <a:pt x="1143" y="15"/>
                </a:lnTo>
                <a:lnTo>
                  <a:pt x="1108" y="0"/>
                </a:lnTo>
                <a:lnTo>
                  <a:pt x="1077" y="66"/>
                </a:lnTo>
                <a:lnTo>
                  <a:pt x="1035" y="122"/>
                </a:lnTo>
                <a:lnTo>
                  <a:pt x="973" y="81"/>
                </a:lnTo>
                <a:lnTo>
                  <a:pt x="880" y="274"/>
                </a:lnTo>
                <a:lnTo>
                  <a:pt x="824" y="348"/>
                </a:lnTo>
                <a:lnTo>
                  <a:pt x="765" y="327"/>
                </a:lnTo>
                <a:lnTo>
                  <a:pt x="686" y="371"/>
                </a:lnTo>
                <a:lnTo>
                  <a:pt x="523" y="399"/>
                </a:lnTo>
                <a:lnTo>
                  <a:pt x="444" y="430"/>
                </a:lnTo>
                <a:lnTo>
                  <a:pt x="427" y="430"/>
                </a:lnTo>
                <a:lnTo>
                  <a:pt x="402" y="426"/>
                </a:lnTo>
                <a:lnTo>
                  <a:pt x="381" y="430"/>
                </a:lnTo>
                <a:lnTo>
                  <a:pt x="370" y="448"/>
                </a:lnTo>
                <a:lnTo>
                  <a:pt x="375" y="530"/>
                </a:lnTo>
                <a:lnTo>
                  <a:pt x="381" y="572"/>
                </a:lnTo>
                <a:lnTo>
                  <a:pt x="392" y="569"/>
                </a:lnTo>
                <a:lnTo>
                  <a:pt x="368" y="621"/>
                </a:lnTo>
                <a:lnTo>
                  <a:pt x="313" y="694"/>
                </a:lnTo>
                <a:lnTo>
                  <a:pt x="298" y="742"/>
                </a:lnTo>
                <a:lnTo>
                  <a:pt x="326" y="763"/>
                </a:lnTo>
                <a:lnTo>
                  <a:pt x="361" y="772"/>
                </a:lnTo>
                <a:lnTo>
                  <a:pt x="395" y="776"/>
                </a:lnTo>
                <a:lnTo>
                  <a:pt x="430" y="772"/>
                </a:lnTo>
                <a:lnTo>
                  <a:pt x="361" y="863"/>
                </a:lnTo>
                <a:lnTo>
                  <a:pt x="167" y="891"/>
                </a:lnTo>
                <a:lnTo>
                  <a:pt x="90" y="950"/>
                </a:lnTo>
                <a:lnTo>
                  <a:pt x="98" y="971"/>
                </a:lnTo>
                <a:lnTo>
                  <a:pt x="108" y="1019"/>
                </a:lnTo>
                <a:lnTo>
                  <a:pt x="111" y="1067"/>
                </a:lnTo>
                <a:lnTo>
                  <a:pt x="98" y="1090"/>
                </a:lnTo>
                <a:lnTo>
                  <a:pt x="70" y="109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23"/>
          <p:cNvSpPr>
            <a:spLocks/>
          </p:cNvSpPr>
          <p:nvPr/>
        </p:nvSpPr>
        <p:spPr bwMode="auto">
          <a:xfrm>
            <a:off x="11476328" y="8160383"/>
            <a:ext cx="573058" cy="1199015"/>
          </a:xfrm>
          <a:custGeom>
            <a:avLst/>
            <a:gdLst>
              <a:gd name="T0" fmla="*/ 804 w 974"/>
              <a:gd name="T1" fmla="*/ 184 h 2040"/>
              <a:gd name="T2" fmla="*/ 711 w 974"/>
              <a:gd name="T3" fmla="*/ 424 h 2040"/>
              <a:gd name="T4" fmla="*/ 693 w 974"/>
              <a:gd name="T5" fmla="*/ 558 h 2040"/>
              <a:gd name="T6" fmla="*/ 538 w 974"/>
              <a:gd name="T7" fmla="*/ 784 h 2040"/>
              <a:gd name="T8" fmla="*/ 472 w 974"/>
              <a:gd name="T9" fmla="*/ 833 h 2040"/>
              <a:gd name="T10" fmla="*/ 319 w 974"/>
              <a:gd name="T11" fmla="*/ 1013 h 2040"/>
              <a:gd name="T12" fmla="*/ 260 w 974"/>
              <a:gd name="T13" fmla="*/ 1099 h 2040"/>
              <a:gd name="T14" fmla="*/ 222 w 974"/>
              <a:gd name="T15" fmla="*/ 1213 h 2040"/>
              <a:gd name="T16" fmla="*/ 247 w 974"/>
              <a:gd name="T17" fmla="*/ 1234 h 2040"/>
              <a:gd name="T18" fmla="*/ 271 w 974"/>
              <a:gd name="T19" fmla="*/ 1241 h 2040"/>
              <a:gd name="T20" fmla="*/ 294 w 974"/>
              <a:gd name="T21" fmla="*/ 1234 h 2040"/>
              <a:gd name="T22" fmla="*/ 319 w 974"/>
              <a:gd name="T23" fmla="*/ 1213 h 2040"/>
              <a:gd name="T24" fmla="*/ 330 w 974"/>
              <a:gd name="T25" fmla="*/ 1266 h 2040"/>
              <a:gd name="T26" fmla="*/ 336 w 974"/>
              <a:gd name="T27" fmla="*/ 1315 h 2040"/>
              <a:gd name="T28" fmla="*/ 268 w 974"/>
              <a:gd name="T29" fmla="*/ 1339 h 2040"/>
              <a:gd name="T30" fmla="*/ 253 w 974"/>
              <a:gd name="T31" fmla="*/ 1332 h 2040"/>
              <a:gd name="T32" fmla="*/ 230 w 974"/>
              <a:gd name="T33" fmla="*/ 1308 h 2040"/>
              <a:gd name="T34" fmla="*/ 213 w 974"/>
              <a:gd name="T35" fmla="*/ 1332 h 2040"/>
              <a:gd name="T36" fmla="*/ 188 w 974"/>
              <a:gd name="T37" fmla="*/ 1412 h 2040"/>
              <a:gd name="T38" fmla="*/ 143 w 974"/>
              <a:gd name="T39" fmla="*/ 1480 h 2040"/>
              <a:gd name="T40" fmla="*/ 107 w 974"/>
              <a:gd name="T41" fmla="*/ 1523 h 2040"/>
              <a:gd name="T42" fmla="*/ 67 w 974"/>
              <a:gd name="T43" fmla="*/ 1540 h 2040"/>
              <a:gd name="T44" fmla="*/ 0 w 974"/>
              <a:gd name="T45" fmla="*/ 1544 h 2040"/>
              <a:gd name="T46" fmla="*/ 84 w 974"/>
              <a:gd name="T47" fmla="*/ 1616 h 2040"/>
              <a:gd name="T48" fmla="*/ 122 w 974"/>
              <a:gd name="T49" fmla="*/ 1658 h 2040"/>
              <a:gd name="T50" fmla="*/ 149 w 974"/>
              <a:gd name="T51" fmla="*/ 1713 h 2040"/>
              <a:gd name="T52" fmla="*/ 219 w 974"/>
              <a:gd name="T53" fmla="*/ 1994 h 2040"/>
              <a:gd name="T54" fmla="*/ 253 w 974"/>
              <a:gd name="T55" fmla="*/ 2040 h 2040"/>
              <a:gd name="T56" fmla="*/ 319 w 974"/>
              <a:gd name="T57" fmla="*/ 2036 h 2040"/>
              <a:gd name="T58" fmla="*/ 357 w 974"/>
              <a:gd name="T59" fmla="*/ 2015 h 2040"/>
              <a:gd name="T60" fmla="*/ 385 w 974"/>
              <a:gd name="T61" fmla="*/ 1956 h 2040"/>
              <a:gd name="T62" fmla="*/ 651 w 974"/>
              <a:gd name="T63" fmla="*/ 1071 h 2040"/>
              <a:gd name="T64" fmla="*/ 791 w 974"/>
              <a:gd name="T65" fmla="*/ 780 h 2040"/>
              <a:gd name="T66" fmla="*/ 842 w 974"/>
              <a:gd name="T67" fmla="*/ 621 h 2040"/>
              <a:gd name="T68" fmla="*/ 974 w 974"/>
              <a:gd name="T69" fmla="*/ 28 h 2040"/>
              <a:gd name="T70" fmla="*/ 912 w 974"/>
              <a:gd name="T71" fmla="*/ 0 h 2040"/>
              <a:gd name="T72" fmla="*/ 804 w 974"/>
              <a:gd name="T73" fmla="*/ 184 h 2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4" h="2040">
                <a:moveTo>
                  <a:pt x="804" y="184"/>
                </a:moveTo>
                <a:lnTo>
                  <a:pt x="711" y="424"/>
                </a:lnTo>
                <a:lnTo>
                  <a:pt x="693" y="558"/>
                </a:lnTo>
                <a:lnTo>
                  <a:pt x="538" y="784"/>
                </a:lnTo>
                <a:lnTo>
                  <a:pt x="472" y="833"/>
                </a:lnTo>
                <a:lnTo>
                  <a:pt x="319" y="1013"/>
                </a:lnTo>
                <a:lnTo>
                  <a:pt x="260" y="1099"/>
                </a:lnTo>
                <a:lnTo>
                  <a:pt x="222" y="1213"/>
                </a:lnTo>
                <a:lnTo>
                  <a:pt x="247" y="1234"/>
                </a:lnTo>
                <a:lnTo>
                  <a:pt x="271" y="1241"/>
                </a:lnTo>
                <a:lnTo>
                  <a:pt x="294" y="1234"/>
                </a:lnTo>
                <a:lnTo>
                  <a:pt x="319" y="1213"/>
                </a:lnTo>
                <a:lnTo>
                  <a:pt x="330" y="1266"/>
                </a:lnTo>
                <a:lnTo>
                  <a:pt x="336" y="1315"/>
                </a:lnTo>
                <a:lnTo>
                  <a:pt x="268" y="1339"/>
                </a:lnTo>
                <a:lnTo>
                  <a:pt x="253" y="1332"/>
                </a:lnTo>
                <a:lnTo>
                  <a:pt x="230" y="1308"/>
                </a:lnTo>
                <a:lnTo>
                  <a:pt x="213" y="1332"/>
                </a:lnTo>
                <a:lnTo>
                  <a:pt x="188" y="1412"/>
                </a:lnTo>
                <a:lnTo>
                  <a:pt x="143" y="1480"/>
                </a:lnTo>
                <a:lnTo>
                  <a:pt x="107" y="1523"/>
                </a:lnTo>
                <a:lnTo>
                  <a:pt x="67" y="1540"/>
                </a:lnTo>
                <a:lnTo>
                  <a:pt x="0" y="1544"/>
                </a:lnTo>
                <a:lnTo>
                  <a:pt x="84" y="1616"/>
                </a:lnTo>
                <a:lnTo>
                  <a:pt x="122" y="1658"/>
                </a:lnTo>
                <a:lnTo>
                  <a:pt x="149" y="1713"/>
                </a:lnTo>
                <a:lnTo>
                  <a:pt x="219" y="1994"/>
                </a:lnTo>
                <a:lnTo>
                  <a:pt x="253" y="2040"/>
                </a:lnTo>
                <a:lnTo>
                  <a:pt x="319" y="2036"/>
                </a:lnTo>
                <a:lnTo>
                  <a:pt x="357" y="2015"/>
                </a:lnTo>
                <a:lnTo>
                  <a:pt x="385" y="1956"/>
                </a:lnTo>
                <a:lnTo>
                  <a:pt x="651" y="1071"/>
                </a:lnTo>
                <a:lnTo>
                  <a:pt x="791" y="780"/>
                </a:lnTo>
                <a:lnTo>
                  <a:pt x="842" y="621"/>
                </a:lnTo>
                <a:lnTo>
                  <a:pt x="974" y="28"/>
                </a:lnTo>
                <a:lnTo>
                  <a:pt x="912" y="0"/>
                </a:lnTo>
                <a:lnTo>
                  <a:pt x="804" y="18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6" name="Freeform 24"/>
          <p:cNvSpPr>
            <a:spLocks/>
          </p:cNvSpPr>
          <p:nvPr/>
        </p:nvSpPr>
        <p:spPr bwMode="auto">
          <a:xfrm>
            <a:off x="12119917" y="8721099"/>
            <a:ext cx="1387682" cy="941579"/>
          </a:xfrm>
          <a:custGeom>
            <a:avLst/>
            <a:gdLst>
              <a:gd name="T0" fmla="*/ 2312 w 2361"/>
              <a:gd name="T1" fmla="*/ 857 h 1602"/>
              <a:gd name="T2" fmla="*/ 2132 w 2361"/>
              <a:gd name="T3" fmla="*/ 655 h 1602"/>
              <a:gd name="T4" fmla="*/ 2177 w 2361"/>
              <a:gd name="T5" fmla="*/ 624 h 1602"/>
              <a:gd name="T6" fmla="*/ 2091 w 2361"/>
              <a:gd name="T7" fmla="*/ 579 h 1602"/>
              <a:gd name="T8" fmla="*/ 2007 w 2361"/>
              <a:gd name="T9" fmla="*/ 426 h 1602"/>
              <a:gd name="T10" fmla="*/ 1785 w 2361"/>
              <a:gd name="T11" fmla="*/ 291 h 1602"/>
              <a:gd name="T12" fmla="*/ 1789 w 2361"/>
              <a:gd name="T13" fmla="*/ 409 h 1602"/>
              <a:gd name="T14" fmla="*/ 1785 w 2361"/>
              <a:gd name="T15" fmla="*/ 465 h 1602"/>
              <a:gd name="T16" fmla="*/ 1643 w 2361"/>
              <a:gd name="T17" fmla="*/ 496 h 1602"/>
              <a:gd name="T18" fmla="*/ 1585 w 2361"/>
              <a:gd name="T19" fmla="*/ 589 h 1602"/>
              <a:gd name="T20" fmla="*/ 1643 w 2361"/>
              <a:gd name="T21" fmla="*/ 724 h 1602"/>
              <a:gd name="T22" fmla="*/ 1086 w 2361"/>
              <a:gd name="T23" fmla="*/ 429 h 1602"/>
              <a:gd name="T24" fmla="*/ 937 w 2361"/>
              <a:gd name="T25" fmla="*/ 204 h 1602"/>
              <a:gd name="T26" fmla="*/ 840 w 2361"/>
              <a:gd name="T27" fmla="*/ 138 h 1602"/>
              <a:gd name="T28" fmla="*/ 640 w 2361"/>
              <a:gd name="T29" fmla="*/ 0 h 1602"/>
              <a:gd name="T30" fmla="*/ 208 w 2361"/>
              <a:gd name="T31" fmla="*/ 62 h 1602"/>
              <a:gd name="T32" fmla="*/ 55 w 2361"/>
              <a:gd name="T33" fmla="*/ 278 h 1602"/>
              <a:gd name="T34" fmla="*/ 73 w 2361"/>
              <a:gd name="T35" fmla="*/ 391 h 1602"/>
              <a:gd name="T36" fmla="*/ 256 w 2361"/>
              <a:gd name="T37" fmla="*/ 603 h 1602"/>
              <a:gd name="T38" fmla="*/ 249 w 2361"/>
              <a:gd name="T39" fmla="*/ 721 h 1602"/>
              <a:gd name="T40" fmla="*/ 87 w 2361"/>
              <a:gd name="T41" fmla="*/ 715 h 1602"/>
              <a:gd name="T42" fmla="*/ 0 w 2361"/>
              <a:gd name="T43" fmla="*/ 835 h 1602"/>
              <a:gd name="T44" fmla="*/ 87 w 2361"/>
              <a:gd name="T45" fmla="*/ 961 h 1602"/>
              <a:gd name="T46" fmla="*/ 385 w 2361"/>
              <a:gd name="T47" fmla="*/ 1064 h 1602"/>
              <a:gd name="T48" fmla="*/ 823 w 2361"/>
              <a:gd name="T49" fmla="*/ 1290 h 1602"/>
              <a:gd name="T50" fmla="*/ 1250 w 2361"/>
              <a:gd name="T51" fmla="*/ 1591 h 1602"/>
              <a:gd name="T52" fmla="*/ 1416 w 2361"/>
              <a:gd name="T53" fmla="*/ 1504 h 1602"/>
              <a:gd name="T54" fmla="*/ 1686 w 2361"/>
              <a:gd name="T55" fmla="*/ 1411 h 1602"/>
              <a:gd name="T56" fmla="*/ 2240 w 2361"/>
              <a:gd name="T57" fmla="*/ 1463 h 1602"/>
              <a:gd name="T58" fmla="*/ 2336 w 2361"/>
              <a:gd name="T59" fmla="*/ 1258 h 1602"/>
              <a:gd name="T60" fmla="*/ 2249 w 2361"/>
              <a:gd name="T61" fmla="*/ 1158 h 1602"/>
              <a:gd name="T62" fmla="*/ 2302 w 2361"/>
              <a:gd name="T63" fmla="*/ 1130 h 1602"/>
              <a:gd name="T64" fmla="*/ 2361 w 2361"/>
              <a:gd name="T65" fmla="*/ 1040 h 1602"/>
              <a:gd name="T66" fmla="*/ 2350 w 2361"/>
              <a:gd name="T67" fmla="*/ 978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1" h="1602">
                <a:moveTo>
                  <a:pt x="2343" y="901"/>
                </a:moveTo>
                <a:lnTo>
                  <a:pt x="2312" y="857"/>
                </a:lnTo>
                <a:lnTo>
                  <a:pt x="2174" y="742"/>
                </a:lnTo>
                <a:lnTo>
                  <a:pt x="2132" y="655"/>
                </a:lnTo>
                <a:lnTo>
                  <a:pt x="2142" y="649"/>
                </a:lnTo>
                <a:lnTo>
                  <a:pt x="2177" y="624"/>
                </a:lnTo>
                <a:lnTo>
                  <a:pt x="2132" y="609"/>
                </a:lnTo>
                <a:lnTo>
                  <a:pt x="2091" y="579"/>
                </a:lnTo>
                <a:lnTo>
                  <a:pt x="2025" y="496"/>
                </a:lnTo>
                <a:lnTo>
                  <a:pt x="2007" y="426"/>
                </a:lnTo>
                <a:lnTo>
                  <a:pt x="1796" y="236"/>
                </a:lnTo>
                <a:lnTo>
                  <a:pt x="1785" y="291"/>
                </a:lnTo>
                <a:lnTo>
                  <a:pt x="1783" y="350"/>
                </a:lnTo>
                <a:lnTo>
                  <a:pt x="1789" y="409"/>
                </a:lnTo>
                <a:lnTo>
                  <a:pt x="1813" y="461"/>
                </a:lnTo>
                <a:lnTo>
                  <a:pt x="1785" y="465"/>
                </a:lnTo>
                <a:lnTo>
                  <a:pt x="1719" y="496"/>
                </a:lnTo>
                <a:lnTo>
                  <a:pt x="1643" y="496"/>
                </a:lnTo>
                <a:lnTo>
                  <a:pt x="1581" y="548"/>
                </a:lnTo>
                <a:lnTo>
                  <a:pt x="1585" y="589"/>
                </a:lnTo>
                <a:lnTo>
                  <a:pt x="1615" y="641"/>
                </a:lnTo>
                <a:lnTo>
                  <a:pt x="1643" y="724"/>
                </a:lnTo>
                <a:lnTo>
                  <a:pt x="1152" y="448"/>
                </a:lnTo>
                <a:lnTo>
                  <a:pt x="1086" y="429"/>
                </a:lnTo>
                <a:lnTo>
                  <a:pt x="1020" y="389"/>
                </a:lnTo>
                <a:lnTo>
                  <a:pt x="937" y="204"/>
                </a:lnTo>
                <a:lnTo>
                  <a:pt x="888" y="163"/>
                </a:lnTo>
                <a:lnTo>
                  <a:pt x="840" y="138"/>
                </a:lnTo>
                <a:lnTo>
                  <a:pt x="709" y="34"/>
                </a:lnTo>
                <a:lnTo>
                  <a:pt x="640" y="0"/>
                </a:lnTo>
                <a:lnTo>
                  <a:pt x="245" y="83"/>
                </a:lnTo>
                <a:lnTo>
                  <a:pt x="208" y="62"/>
                </a:lnTo>
                <a:lnTo>
                  <a:pt x="94" y="201"/>
                </a:lnTo>
                <a:lnTo>
                  <a:pt x="55" y="278"/>
                </a:lnTo>
                <a:lnTo>
                  <a:pt x="55" y="361"/>
                </a:lnTo>
                <a:lnTo>
                  <a:pt x="73" y="391"/>
                </a:lnTo>
                <a:lnTo>
                  <a:pt x="219" y="575"/>
                </a:lnTo>
                <a:lnTo>
                  <a:pt x="256" y="603"/>
                </a:lnTo>
                <a:lnTo>
                  <a:pt x="302" y="620"/>
                </a:lnTo>
                <a:lnTo>
                  <a:pt x="249" y="721"/>
                </a:lnTo>
                <a:lnTo>
                  <a:pt x="170" y="728"/>
                </a:lnTo>
                <a:lnTo>
                  <a:pt x="87" y="715"/>
                </a:lnTo>
                <a:lnTo>
                  <a:pt x="17" y="755"/>
                </a:lnTo>
                <a:lnTo>
                  <a:pt x="0" y="835"/>
                </a:lnTo>
                <a:lnTo>
                  <a:pt x="28" y="908"/>
                </a:lnTo>
                <a:lnTo>
                  <a:pt x="87" y="961"/>
                </a:lnTo>
                <a:lnTo>
                  <a:pt x="236" y="995"/>
                </a:lnTo>
                <a:lnTo>
                  <a:pt x="385" y="1064"/>
                </a:lnTo>
                <a:lnTo>
                  <a:pt x="523" y="1095"/>
                </a:lnTo>
                <a:lnTo>
                  <a:pt x="823" y="1290"/>
                </a:lnTo>
                <a:lnTo>
                  <a:pt x="993" y="1438"/>
                </a:lnTo>
                <a:lnTo>
                  <a:pt x="1250" y="1591"/>
                </a:lnTo>
                <a:lnTo>
                  <a:pt x="1312" y="1602"/>
                </a:lnTo>
                <a:lnTo>
                  <a:pt x="1416" y="1504"/>
                </a:lnTo>
                <a:lnTo>
                  <a:pt x="1547" y="1442"/>
                </a:lnTo>
                <a:lnTo>
                  <a:pt x="1686" y="1411"/>
                </a:lnTo>
                <a:lnTo>
                  <a:pt x="2115" y="1504"/>
                </a:lnTo>
                <a:lnTo>
                  <a:pt x="2240" y="1463"/>
                </a:lnTo>
                <a:lnTo>
                  <a:pt x="2326" y="1362"/>
                </a:lnTo>
                <a:lnTo>
                  <a:pt x="2336" y="1258"/>
                </a:lnTo>
                <a:lnTo>
                  <a:pt x="2229" y="1209"/>
                </a:lnTo>
                <a:lnTo>
                  <a:pt x="2249" y="1158"/>
                </a:lnTo>
                <a:lnTo>
                  <a:pt x="2274" y="1141"/>
                </a:lnTo>
                <a:lnTo>
                  <a:pt x="2302" y="1130"/>
                </a:lnTo>
                <a:lnTo>
                  <a:pt x="2332" y="1095"/>
                </a:lnTo>
                <a:lnTo>
                  <a:pt x="2361" y="1040"/>
                </a:lnTo>
                <a:lnTo>
                  <a:pt x="2361" y="1012"/>
                </a:lnTo>
                <a:lnTo>
                  <a:pt x="2350" y="978"/>
                </a:lnTo>
                <a:lnTo>
                  <a:pt x="2343" y="90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7" name="Freeform 25"/>
          <p:cNvSpPr>
            <a:spLocks/>
          </p:cNvSpPr>
          <p:nvPr/>
        </p:nvSpPr>
        <p:spPr bwMode="auto">
          <a:xfrm>
            <a:off x="9979324" y="6855573"/>
            <a:ext cx="1876105" cy="1666277"/>
          </a:xfrm>
          <a:custGeom>
            <a:avLst/>
            <a:gdLst>
              <a:gd name="T0" fmla="*/ 2876 w 3191"/>
              <a:gd name="T1" fmla="*/ 2668 h 2835"/>
              <a:gd name="T2" fmla="*/ 2983 w 3191"/>
              <a:gd name="T3" fmla="*/ 2471 h 2835"/>
              <a:gd name="T4" fmla="*/ 3074 w 3191"/>
              <a:gd name="T5" fmla="*/ 2220 h 2835"/>
              <a:gd name="T6" fmla="*/ 3132 w 3191"/>
              <a:gd name="T7" fmla="*/ 1840 h 2835"/>
              <a:gd name="T8" fmla="*/ 3043 w 3191"/>
              <a:gd name="T9" fmla="*/ 1503 h 2835"/>
              <a:gd name="T10" fmla="*/ 3191 w 3191"/>
              <a:gd name="T11" fmla="*/ 1571 h 2835"/>
              <a:gd name="T12" fmla="*/ 2817 w 3191"/>
              <a:gd name="T13" fmla="*/ 848 h 2835"/>
              <a:gd name="T14" fmla="*/ 2513 w 3191"/>
              <a:gd name="T15" fmla="*/ 803 h 2835"/>
              <a:gd name="T16" fmla="*/ 2443 w 3191"/>
              <a:gd name="T17" fmla="*/ 869 h 2835"/>
              <a:gd name="T18" fmla="*/ 2513 w 3191"/>
              <a:gd name="T19" fmla="*/ 737 h 2835"/>
              <a:gd name="T20" fmla="*/ 2934 w 3191"/>
              <a:gd name="T21" fmla="*/ 619 h 2835"/>
              <a:gd name="T22" fmla="*/ 2859 w 3191"/>
              <a:gd name="T23" fmla="*/ 445 h 2835"/>
              <a:gd name="T24" fmla="*/ 2828 w 3191"/>
              <a:gd name="T25" fmla="*/ 317 h 2835"/>
              <a:gd name="T26" fmla="*/ 2568 w 3191"/>
              <a:gd name="T27" fmla="*/ 50 h 2835"/>
              <a:gd name="T28" fmla="*/ 2530 w 3191"/>
              <a:gd name="T29" fmla="*/ 189 h 2835"/>
              <a:gd name="T30" fmla="*/ 2551 w 3191"/>
              <a:gd name="T31" fmla="*/ 491 h 2835"/>
              <a:gd name="T32" fmla="*/ 2454 w 3191"/>
              <a:gd name="T33" fmla="*/ 455 h 2835"/>
              <a:gd name="T34" fmla="*/ 2536 w 3191"/>
              <a:gd name="T35" fmla="*/ 526 h 2835"/>
              <a:gd name="T36" fmla="*/ 2558 w 3191"/>
              <a:gd name="T37" fmla="*/ 625 h 2835"/>
              <a:gd name="T38" fmla="*/ 2191 w 3191"/>
              <a:gd name="T39" fmla="*/ 850 h 2835"/>
              <a:gd name="T40" fmla="*/ 2180 w 3191"/>
              <a:gd name="T41" fmla="*/ 612 h 2835"/>
              <a:gd name="T42" fmla="*/ 2239 w 3191"/>
              <a:gd name="T43" fmla="*/ 532 h 2835"/>
              <a:gd name="T44" fmla="*/ 2233 w 3191"/>
              <a:gd name="T45" fmla="*/ 394 h 2835"/>
              <a:gd name="T46" fmla="*/ 2191 w 3191"/>
              <a:gd name="T47" fmla="*/ 335 h 2835"/>
              <a:gd name="T48" fmla="*/ 2056 w 3191"/>
              <a:gd name="T49" fmla="*/ 224 h 2835"/>
              <a:gd name="T50" fmla="*/ 1700 w 3191"/>
              <a:gd name="T51" fmla="*/ 9 h 2835"/>
              <a:gd name="T52" fmla="*/ 1651 w 3191"/>
              <a:gd name="T53" fmla="*/ 134 h 2835"/>
              <a:gd name="T54" fmla="*/ 1540 w 3191"/>
              <a:gd name="T55" fmla="*/ 51 h 2835"/>
              <a:gd name="T56" fmla="*/ 720 w 3191"/>
              <a:gd name="T57" fmla="*/ 475 h 2835"/>
              <a:gd name="T58" fmla="*/ 422 w 3191"/>
              <a:gd name="T59" fmla="*/ 360 h 2835"/>
              <a:gd name="T60" fmla="*/ 112 w 3191"/>
              <a:gd name="T61" fmla="*/ 488 h 2835"/>
              <a:gd name="T62" fmla="*/ 0 w 3191"/>
              <a:gd name="T63" fmla="*/ 590 h 2835"/>
              <a:gd name="T64" fmla="*/ 225 w 3191"/>
              <a:gd name="T65" fmla="*/ 828 h 2835"/>
              <a:gd name="T66" fmla="*/ 167 w 3191"/>
              <a:gd name="T67" fmla="*/ 874 h 2835"/>
              <a:gd name="T68" fmla="*/ 391 w 3191"/>
              <a:gd name="T69" fmla="*/ 991 h 2835"/>
              <a:gd name="T70" fmla="*/ 420 w 3191"/>
              <a:gd name="T71" fmla="*/ 1112 h 2835"/>
              <a:gd name="T72" fmla="*/ 344 w 3191"/>
              <a:gd name="T73" fmla="*/ 1241 h 2835"/>
              <a:gd name="T74" fmla="*/ 541 w 3191"/>
              <a:gd name="T75" fmla="*/ 1286 h 2835"/>
              <a:gd name="T76" fmla="*/ 593 w 3191"/>
              <a:gd name="T77" fmla="*/ 1584 h 2835"/>
              <a:gd name="T78" fmla="*/ 563 w 3191"/>
              <a:gd name="T79" fmla="*/ 1740 h 2835"/>
              <a:gd name="T80" fmla="*/ 614 w 3191"/>
              <a:gd name="T81" fmla="*/ 1862 h 2835"/>
              <a:gd name="T82" fmla="*/ 831 w 3191"/>
              <a:gd name="T83" fmla="*/ 1962 h 2835"/>
              <a:gd name="T84" fmla="*/ 818 w 3191"/>
              <a:gd name="T85" fmla="*/ 2149 h 2835"/>
              <a:gd name="T86" fmla="*/ 846 w 3191"/>
              <a:gd name="T87" fmla="*/ 2316 h 2835"/>
              <a:gd name="T88" fmla="*/ 946 w 3191"/>
              <a:gd name="T89" fmla="*/ 2395 h 2835"/>
              <a:gd name="T90" fmla="*/ 867 w 3191"/>
              <a:gd name="T91" fmla="*/ 2087 h 2835"/>
              <a:gd name="T92" fmla="*/ 1043 w 3191"/>
              <a:gd name="T93" fmla="*/ 2128 h 2835"/>
              <a:gd name="T94" fmla="*/ 1202 w 3191"/>
              <a:gd name="T95" fmla="*/ 2108 h 2835"/>
              <a:gd name="T96" fmla="*/ 1285 w 3191"/>
              <a:gd name="T97" fmla="*/ 2388 h 2835"/>
              <a:gd name="T98" fmla="*/ 1282 w 3191"/>
              <a:gd name="T99" fmla="*/ 2547 h 2835"/>
              <a:gd name="T100" fmla="*/ 1447 w 3191"/>
              <a:gd name="T101" fmla="*/ 2568 h 2835"/>
              <a:gd name="T102" fmla="*/ 1800 w 3191"/>
              <a:gd name="T103" fmla="*/ 2679 h 2835"/>
              <a:gd name="T104" fmla="*/ 1946 w 3191"/>
              <a:gd name="T105" fmla="*/ 2717 h 2835"/>
              <a:gd name="T106" fmla="*/ 2322 w 3191"/>
              <a:gd name="T107" fmla="*/ 2827 h 2835"/>
              <a:gd name="T108" fmla="*/ 2513 w 3191"/>
              <a:gd name="T109" fmla="*/ 2702 h 2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91" h="2835">
                <a:moveTo>
                  <a:pt x="2609" y="2668"/>
                </a:moveTo>
                <a:lnTo>
                  <a:pt x="2734" y="2668"/>
                </a:lnTo>
                <a:lnTo>
                  <a:pt x="2841" y="2676"/>
                </a:lnTo>
                <a:lnTo>
                  <a:pt x="2876" y="2668"/>
                </a:lnTo>
                <a:lnTo>
                  <a:pt x="2917" y="2634"/>
                </a:lnTo>
                <a:lnTo>
                  <a:pt x="2942" y="2585"/>
                </a:lnTo>
                <a:lnTo>
                  <a:pt x="2960" y="2530"/>
                </a:lnTo>
                <a:lnTo>
                  <a:pt x="2983" y="2471"/>
                </a:lnTo>
                <a:lnTo>
                  <a:pt x="3053" y="2381"/>
                </a:lnTo>
                <a:lnTo>
                  <a:pt x="3063" y="2356"/>
                </a:lnTo>
                <a:lnTo>
                  <a:pt x="3066" y="2258"/>
                </a:lnTo>
                <a:lnTo>
                  <a:pt x="3074" y="2220"/>
                </a:lnTo>
                <a:lnTo>
                  <a:pt x="3115" y="2123"/>
                </a:lnTo>
                <a:lnTo>
                  <a:pt x="3132" y="2040"/>
                </a:lnTo>
                <a:lnTo>
                  <a:pt x="3140" y="1944"/>
                </a:lnTo>
                <a:lnTo>
                  <a:pt x="3132" y="1840"/>
                </a:lnTo>
                <a:lnTo>
                  <a:pt x="3111" y="1766"/>
                </a:lnTo>
                <a:lnTo>
                  <a:pt x="3039" y="1649"/>
                </a:lnTo>
                <a:lnTo>
                  <a:pt x="3022" y="1590"/>
                </a:lnTo>
                <a:lnTo>
                  <a:pt x="3043" y="1503"/>
                </a:lnTo>
                <a:lnTo>
                  <a:pt x="3087" y="1489"/>
                </a:lnTo>
                <a:lnTo>
                  <a:pt x="3136" y="1520"/>
                </a:lnTo>
                <a:lnTo>
                  <a:pt x="3170" y="1571"/>
                </a:lnTo>
                <a:lnTo>
                  <a:pt x="3191" y="1571"/>
                </a:lnTo>
                <a:lnTo>
                  <a:pt x="3174" y="1492"/>
                </a:lnTo>
                <a:lnTo>
                  <a:pt x="3104" y="1285"/>
                </a:lnTo>
                <a:lnTo>
                  <a:pt x="3087" y="1243"/>
                </a:lnTo>
                <a:lnTo>
                  <a:pt x="2817" y="848"/>
                </a:lnTo>
                <a:lnTo>
                  <a:pt x="2775" y="809"/>
                </a:lnTo>
                <a:lnTo>
                  <a:pt x="2588" y="768"/>
                </a:lnTo>
                <a:lnTo>
                  <a:pt x="2534" y="754"/>
                </a:lnTo>
                <a:lnTo>
                  <a:pt x="2513" y="803"/>
                </a:lnTo>
                <a:lnTo>
                  <a:pt x="2516" y="820"/>
                </a:lnTo>
                <a:lnTo>
                  <a:pt x="2530" y="844"/>
                </a:lnTo>
                <a:lnTo>
                  <a:pt x="2488" y="869"/>
                </a:lnTo>
                <a:lnTo>
                  <a:pt x="2443" y="869"/>
                </a:lnTo>
                <a:lnTo>
                  <a:pt x="2419" y="837"/>
                </a:lnTo>
                <a:lnTo>
                  <a:pt x="2433" y="776"/>
                </a:lnTo>
                <a:lnTo>
                  <a:pt x="2464" y="748"/>
                </a:lnTo>
                <a:lnTo>
                  <a:pt x="2513" y="737"/>
                </a:lnTo>
                <a:lnTo>
                  <a:pt x="2703" y="754"/>
                </a:lnTo>
                <a:lnTo>
                  <a:pt x="2830" y="699"/>
                </a:lnTo>
                <a:lnTo>
                  <a:pt x="2910" y="647"/>
                </a:lnTo>
                <a:lnTo>
                  <a:pt x="2934" y="619"/>
                </a:lnTo>
                <a:lnTo>
                  <a:pt x="2942" y="581"/>
                </a:lnTo>
                <a:lnTo>
                  <a:pt x="2925" y="515"/>
                </a:lnTo>
                <a:lnTo>
                  <a:pt x="2865" y="456"/>
                </a:lnTo>
                <a:lnTo>
                  <a:pt x="2859" y="445"/>
                </a:lnTo>
                <a:lnTo>
                  <a:pt x="2845" y="428"/>
                </a:lnTo>
                <a:lnTo>
                  <a:pt x="2838" y="390"/>
                </a:lnTo>
                <a:lnTo>
                  <a:pt x="2834" y="349"/>
                </a:lnTo>
                <a:lnTo>
                  <a:pt x="2828" y="317"/>
                </a:lnTo>
                <a:lnTo>
                  <a:pt x="2700" y="102"/>
                </a:lnTo>
                <a:lnTo>
                  <a:pt x="2619" y="12"/>
                </a:lnTo>
                <a:lnTo>
                  <a:pt x="2568" y="16"/>
                </a:lnTo>
                <a:lnTo>
                  <a:pt x="2568" y="50"/>
                </a:lnTo>
                <a:lnTo>
                  <a:pt x="2585" y="172"/>
                </a:lnTo>
                <a:lnTo>
                  <a:pt x="2585" y="254"/>
                </a:lnTo>
                <a:lnTo>
                  <a:pt x="2543" y="209"/>
                </a:lnTo>
                <a:lnTo>
                  <a:pt x="2530" y="189"/>
                </a:lnTo>
                <a:lnTo>
                  <a:pt x="2547" y="273"/>
                </a:lnTo>
                <a:lnTo>
                  <a:pt x="2575" y="358"/>
                </a:lnTo>
                <a:lnTo>
                  <a:pt x="2585" y="435"/>
                </a:lnTo>
                <a:lnTo>
                  <a:pt x="2551" y="491"/>
                </a:lnTo>
                <a:lnTo>
                  <a:pt x="2534" y="470"/>
                </a:lnTo>
                <a:lnTo>
                  <a:pt x="2496" y="432"/>
                </a:lnTo>
                <a:lnTo>
                  <a:pt x="2460" y="415"/>
                </a:lnTo>
                <a:lnTo>
                  <a:pt x="2454" y="455"/>
                </a:lnTo>
                <a:lnTo>
                  <a:pt x="2464" y="481"/>
                </a:lnTo>
                <a:lnTo>
                  <a:pt x="2485" y="500"/>
                </a:lnTo>
                <a:lnTo>
                  <a:pt x="2513" y="519"/>
                </a:lnTo>
                <a:lnTo>
                  <a:pt x="2536" y="526"/>
                </a:lnTo>
                <a:lnTo>
                  <a:pt x="2551" y="543"/>
                </a:lnTo>
                <a:lnTo>
                  <a:pt x="2564" y="577"/>
                </a:lnTo>
                <a:lnTo>
                  <a:pt x="2571" y="612"/>
                </a:lnTo>
                <a:lnTo>
                  <a:pt x="2558" y="625"/>
                </a:lnTo>
                <a:lnTo>
                  <a:pt x="2454" y="657"/>
                </a:lnTo>
                <a:lnTo>
                  <a:pt x="2277" y="750"/>
                </a:lnTo>
                <a:lnTo>
                  <a:pt x="2246" y="744"/>
                </a:lnTo>
                <a:lnTo>
                  <a:pt x="2191" y="850"/>
                </a:lnTo>
                <a:lnTo>
                  <a:pt x="2094" y="854"/>
                </a:lnTo>
                <a:lnTo>
                  <a:pt x="2048" y="775"/>
                </a:lnTo>
                <a:lnTo>
                  <a:pt x="2152" y="625"/>
                </a:lnTo>
                <a:lnTo>
                  <a:pt x="2180" y="612"/>
                </a:lnTo>
                <a:lnTo>
                  <a:pt x="2208" y="612"/>
                </a:lnTo>
                <a:lnTo>
                  <a:pt x="2233" y="602"/>
                </a:lnTo>
                <a:lnTo>
                  <a:pt x="2246" y="560"/>
                </a:lnTo>
                <a:lnTo>
                  <a:pt x="2239" y="532"/>
                </a:lnTo>
                <a:lnTo>
                  <a:pt x="2197" y="498"/>
                </a:lnTo>
                <a:lnTo>
                  <a:pt x="2188" y="477"/>
                </a:lnTo>
                <a:lnTo>
                  <a:pt x="2201" y="418"/>
                </a:lnTo>
                <a:lnTo>
                  <a:pt x="2233" y="394"/>
                </a:lnTo>
                <a:lnTo>
                  <a:pt x="2274" y="394"/>
                </a:lnTo>
                <a:lnTo>
                  <a:pt x="2318" y="411"/>
                </a:lnTo>
                <a:lnTo>
                  <a:pt x="2237" y="352"/>
                </a:lnTo>
                <a:lnTo>
                  <a:pt x="2191" y="335"/>
                </a:lnTo>
                <a:lnTo>
                  <a:pt x="2139" y="328"/>
                </a:lnTo>
                <a:lnTo>
                  <a:pt x="2114" y="314"/>
                </a:lnTo>
                <a:lnTo>
                  <a:pt x="2091" y="282"/>
                </a:lnTo>
                <a:lnTo>
                  <a:pt x="2056" y="224"/>
                </a:lnTo>
                <a:lnTo>
                  <a:pt x="2014" y="172"/>
                </a:lnTo>
                <a:lnTo>
                  <a:pt x="1825" y="40"/>
                </a:lnTo>
                <a:lnTo>
                  <a:pt x="1738" y="0"/>
                </a:lnTo>
                <a:lnTo>
                  <a:pt x="1700" y="9"/>
                </a:lnTo>
                <a:lnTo>
                  <a:pt x="1710" y="110"/>
                </a:lnTo>
                <a:lnTo>
                  <a:pt x="1700" y="148"/>
                </a:lnTo>
                <a:lnTo>
                  <a:pt x="1651" y="151"/>
                </a:lnTo>
                <a:lnTo>
                  <a:pt x="1651" y="134"/>
                </a:lnTo>
                <a:lnTo>
                  <a:pt x="1634" y="66"/>
                </a:lnTo>
                <a:lnTo>
                  <a:pt x="1634" y="51"/>
                </a:lnTo>
                <a:lnTo>
                  <a:pt x="1613" y="44"/>
                </a:lnTo>
                <a:lnTo>
                  <a:pt x="1540" y="51"/>
                </a:lnTo>
                <a:lnTo>
                  <a:pt x="1472" y="76"/>
                </a:lnTo>
                <a:lnTo>
                  <a:pt x="1351" y="166"/>
                </a:lnTo>
                <a:lnTo>
                  <a:pt x="994" y="287"/>
                </a:lnTo>
                <a:lnTo>
                  <a:pt x="720" y="475"/>
                </a:lnTo>
                <a:lnTo>
                  <a:pt x="578" y="526"/>
                </a:lnTo>
                <a:lnTo>
                  <a:pt x="446" y="454"/>
                </a:lnTo>
                <a:lnTo>
                  <a:pt x="422" y="401"/>
                </a:lnTo>
                <a:lnTo>
                  <a:pt x="422" y="360"/>
                </a:lnTo>
                <a:lnTo>
                  <a:pt x="412" y="335"/>
                </a:lnTo>
                <a:lnTo>
                  <a:pt x="363" y="325"/>
                </a:lnTo>
                <a:lnTo>
                  <a:pt x="214" y="356"/>
                </a:lnTo>
                <a:lnTo>
                  <a:pt x="112" y="488"/>
                </a:lnTo>
                <a:lnTo>
                  <a:pt x="76" y="509"/>
                </a:lnTo>
                <a:lnTo>
                  <a:pt x="46" y="520"/>
                </a:lnTo>
                <a:lnTo>
                  <a:pt x="21" y="541"/>
                </a:lnTo>
                <a:lnTo>
                  <a:pt x="0" y="590"/>
                </a:lnTo>
                <a:lnTo>
                  <a:pt x="104" y="613"/>
                </a:lnTo>
                <a:lnTo>
                  <a:pt x="374" y="857"/>
                </a:lnTo>
                <a:lnTo>
                  <a:pt x="302" y="877"/>
                </a:lnTo>
                <a:lnTo>
                  <a:pt x="225" y="828"/>
                </a:lnTo>
                <a:lnTo>
                  <a:pt x="146" y="760"/>
                </a:lnTo>
                <a:lnTo>
                  <a:pt x="74" y="724"/>
                </a:lnTo>
                <a:lnTo>
                  <a:pt x="74" y="756"/>
                </a:lnTo>
                <a:lnTo>
                  <a:pt x="167" y="874"/>
                </a:lnTo>
                <a:lnTo>
                  <a:pt x="204" y="891"/>
                </a:lnTo>
                <a:lnTo>
                  <a:pt x="312" y="904"/>
                </a:lnTo>
                <a:lnTo>
                  <a:pt x="365" y="936"/>
                </a:lnTo>
                <a:lnTo>
                  <a:pt x="391" y="991"/>
                </a:lnTo>
                <a:lnTo>
                  <a:pt x="319" y="995"/>
                </a:lnTo>
                <a:lnTo>
                  <a:pt x="295" y="991"/>
                </a:lnTo>
                <a:lnTo>
                  <a:pt x="448" y="1057"/>
                </a:lnTo>
                <a:lnTo>
                  <a:pt x="420" y="1112"/>
                </a:lnTo>
                <a:lnTo>
                  <a:pt x="374" y="1131"/>
                </a:lnTo>
                <a:lnTo>
                  <a:pt x="323" y="1137"/>
                </a:lnTo>
                <a:lnTo>
                  <a:pt x="278" y="1154"/>
                </a:lnTo>
                <a:lnTo>
                  <a:pt x="344" y="1241"/>
                </a:lnTo>
                <a:lnTo>
                  <a:pt x="382" y="1276"/>
                </a:lnTo>
                <a:lnTo>
                  <a:pt x="420" y="1290"/>
                </a:lnTo>
                <a:lnTo>
                  <a:pt x="499" y="1283"/>
                </a:lnTo>
                <a:lnTo>
                  <a:pt x="541" y="1286"/>
                </a:lnTo>
                <a:lnTo>
                  <a:pt x="569" y="1307"/>
                </a:lnTo>
                <a:lnTo>
                  <a:pt x="563" y="1473"/>
                </a:lnTo>
                <a:lnTo>
                  <a:pt x="569" y="1500"/>
                </a:lnTo>
                <a:lnTo>
                  <a:pt x="593" y="1584"/>
                </a:lnTo>
                <a:lnTo>
                  <a:pt x="600" y="1636"/>
                </a:lnTo>
                <a:lnTo>
                  <a:pt x="593" y="1664"/>
                </a:lnTo>
                <a:lnTo>
                  <a:pt x="569" y="1709"/>
                </a:lnTo>
                <a:lnTo>
                  <a:pt x="563" y="1740"/>
                </a:lnTo>
                <a:lnTo>
                  <a:pt x="569" y="1767"/>
                </a:lnTo>
                <a:lnTo>
                  <a:pt x="593" y="1809"/>
                </a:lnTo>
                <a:lnTo>
                  <a:pt x="600" y="1837"/>
                </a:lnTo>
                <a:lnTo>
                  <a:pt x="614" y="1862"/>
                </a:lnTo>
                <a:lnTo>
                  <a:pt x="644" y="1890"/>
                </a:lnTo>
                <a:lnTo>
                  <a:pt x="680" y="1909"/>
                </a:lnTo>
                <a:lnTo>
                  <a:pt x="790" y="1937"/>
                </a:lnTo>
                <a:lnTo>
                  <a:pt x="831" y="1962"/>
                </a:lnTo>
                <a:lnTo>
                  <a:pt x="835" y="2000"/>
                </a:lnTo>
                <a:lnTo>
                  <a:pt x="818" y="2045"/>
                </a:lnTo>
                <a:lnTo>
                  <a:pt x="811" y="2098"/>
                </a:lnTo>
                <a:lnTo>
                  <a:pt x="818" y="2149"/>
                </a:lnTo>
                <a:lnTo>
                  <a:pt x="856" y="2257"/>
                </a:lnTo>
                <a:lnTo>
                  <a:pt x="859" y="2299"/>
                </a:lnTo>
                <a:lnTo>
                  <a:pt x="852" y="2319"/>
                </a:lnTo>
                <a:lnTo>
                  <a:pt x="846" y="2316"/>
                </a:lnTo>
                <a:lnTo>
                  <a:pt x="846" y="2344"/>
                </a:lnTo>
                <a:lnTo>
                  <a:pt x="842" y="2365"/>
                </a:lnTo>
                <a:lnTo>
                  <a:pt x="850" y="2378"/>
                </a:lnTo>
                <a:lnTo>
                  <a:pt x="946" y="2395"/>
                </a:lnTo>
                <a:lnTo>
                  <a:pt x="960" y="2389"/>
                </a:lnTo>
                <a:lnTo>
                  <a:pt x="971" y="2308"/>
                </a:lnTo>
                <a:lnTo>
                  <a:pt x="877" y="2163"/>
                </a:lnTo>
                <a:lnTo>
                  <a:pt x="867" y="2087"/>
                </a:lnTo>
                <a:lnTo>
                  <a:pt x="901" y="2045"/>
                </a:lnTo>
                <a:lnTo>
                  <a:pt x="935" y="2059"/>
                </a:lnTo>
                <a:lnTo>
                  <a:pt x="998" y="2121"/>
                </a:lnTo>
                <a:lnTo>
                  <a:pt x="1043" y="2128"/>
                </a:lnTo>
                <a:lnTo>
                  <a:pt x="1078" y="2117"/>
                </a:lnTo>
                <a:lnTo>
                  <a:pt x="1109" y="2100"/>
                </a:lnTo>
                <a:lnTo>
                  <a:pt x="1150" y="2087"/>
                </a:lnTo>
                <a:lnTo>
                  <a:pt x="1202" y="2108"/>
                </a:lnTo>
                <a:lnTo>
                  <a:pt x="1241" y="2170"/>
                </a:lnTo>
                <a:lnTo>
                  <a:pt x="1275" y="2250"/>
                </a:lnTo>
                <a:lnTo>
                  <a:pt x="1324" y="2318"/>
                </a:lnTo>
                <a:lnTo>
                  <a:pt x="1285" y="2388"/>
                </a:lnTo>
                <a:lnTo>
                  <a:pt x="1075" y="2551"/>
                </a:lnTo>
                <a:lnTo>
                  <a:pt x="1122" y="2575"/>
                </a:lnTo>
                <a:lnTo>
                  <a:pt x="1226" y="2547"/>
                </a:lnTo>
                <a:lnTo>
                  <a:pt x="1282" y="2547"/>
                </a:lnTo>
                <a:lnTo>
                  <a:pt x="1326" y="2575"/>
                </a:lnTo>
                <a:lnTo>
                  <a:pt x="1406" y="2641"/>
                </a:lnTo>
                <a:lnTo>
                  <a:pt x="1447" y="2672"/>
                </a:lnTo>
                <a:lnTo>
                  <a:pt x="1447" y="2568"/>
                </a:lnTo>
                <a:lnTo>
                  <a:pt x="1468" y="2530"/>
                </a:lnTo>
                <a:lnTo>
                  <a:pt x="1547" y="2537"/>
                </a:lnTo>
                <a:lnTo>
                  <a:pt x="1762" y="2676"/>
                </a:lnTo>
                <a:lnTo>
                  <a:pt x="1800" y="2679"/>
                </a:lnTo>
                <a:lnTo>
                  <a:pt x="1870" y="2672"/>
                </a:lnTo>
                <a:lnTo>
                  <a:pt x="1901" y="2679"/>
                </a:lnTo>
                <a:lnTo>
                  <a:pt x="1925" y="2696"/>
                </a:lnTo>
                <a:lnTo>
                  <a:pt x="1946" y="2717"/>
                </a:lnTo>
                <a:lnTo>
                  <a:pt x="1973" y="2734"/>
                </a:lnTo>
                <a:lnTo>
                  <a:pt x="2033" y="2751"/>
                </a:lnTo>
                <a:lnTo>
                  <a:pt x="2216" y="2769"/>
                </a:lnTo>
                <a:lnTo>
                  <a:pt x="2322" y="2827"/>
                </a:lnTo>
                <a:lnTo>
                  <a:pt x="2382" y="2835"/>
                </a:lnTo>
                <a:lnTo>
                  <a:pt x="2430" y="2786"/>
                </a:lnTo>
                <a:lnTo>
                  <a:pt x="2464" y="2738"/>
                </a:lnTo>
                <a:lnTo>
                  <a:pt x="2513" y="2702"/>
                </a:lnTo>
                <a:lnTo>
                  <a:pt x="2565" y="2679"/>
                </a:lnTo>
                <a:lnTo>
                  <a:pt x="2609" y="266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8" name="Freeform 26"/>
          <p:cNvSpPr>
            <a:spLocks/>
          </p:cNvSpPr>
          <p:nvPr/>
        </p:nvSpPr>
        <p:spPr bwMode="auto">
          <a:xfrm>
            <a:off x="7419075" y="567800"/>
            <a:ext cx="4632074" cy="8601166"/>
          </a:xfrm>
          <a:custGeom>
            <a:avLst/>
            <a:gdLst>
              <a:gd name="T0" fmla="*/ 3693 w 7880"/>
              <a:gd name="T1" fmla="*/ 13498 h 14635"/>
              <a:gd name="T2" fmla="*/ 3852 w 7880"/>
              <a:gd name="T3" fmla="*/ 13010 h 14635"/>
              <a:gd name="T4" fmla="*/ 4392 w 7880"/>
              <a:gd name="T5" fmla="*/ 12625 h 14635"/>
              <a:gd name="T6" fmla="*/ 4153 w 7880"/>
              <a:gd name="T7" fmla="*/ 11852 h 14635"/>
              <a:gd name="T8" fmla="*/ 3859 w 7880"/>
              <a:gd name="T9" fmla="*/ 11324 h 14635"/>
              <a:gd name="T10" fmla="*/ 4554 w 7880"/>
              <a:gd name="T11" fmla="*/ 10952 h 14635"/>
              <a:gd name="T12" fmla="*/ 4029 w 7880"/>
              <a:gd name="T13" fmla="*/ 10245 h 14635"/>
              <a:gd name="T14" fmla="*/ 5417 w 7880"/>
              <a:gd name="T15" fmla="*/ 10023 h 14635"/>
              <a:gd name="T16" fmla="*/ 5258 w 7880"/>
              <a:gd name="T17" fmla="*/ 9406 h 14635"/>
              <a:gd name="T18" fmla="*/ 5749 w 7880"/>
              <a:gd name="T19" fmla="*/ 9437 h 14635"/>
              <a:gd name="T20" fmla="*/ 5933 w 7880"/>
              <a:gd name="T21" fmla="*/ 8630 h 14635"/>
              <a:gd name="T22" fmla="*/ 6361 w 7880"/>
              <a:gd name="T23" fmla="*/ 7343 h 14635"/>
              <a:gd name="T24" fmla="*/ 6284 w 7880"/>
              <a:gd name="T25" fmla="*/ 7818 h 14635"/>
              <a:gd name="T26" fmla="*/ 6677 w 7880"/>
              <a:gd name="T27" fmla="*/ 8320 h 14635"/>
              <a:gd name="T28" fmla="*/ 7136 w 7880"/>
              <a:gd name="T29" fmla="*/ 7862 h 14635"/>
              <a:gd name="T30" fmla="*/ 7880 w 7880"/>
              <a:gd name="T31" fmla="*/ 6657 h 14635"/>
              <a:gd name="T32" fmla="*/ 6088 w 7880"/>
              <a:gd name="T33" fmla="*/ 5879 h 14635"/>
              <a:gd name="T34" fmla="*/ 6174 w 7880"/>
              <a:gd name="T35" fmla="*/ 5755 h 14635"/>
              <a:gd name="T36" fmla="*/ 5485 w 7880"/>
              <a:gd name="T37" fmla="*/ 5446 h 14635"/>
              <a:gd name="T38" fmla="*/ 5385 w 7880"/>
              <a:gd name="T39" fmla="*/ 5364 h 14635"/>
              <a:gd name="T40" fmla="*/ 6150 w 7880"/>
              <a:gd name="T41" fmla="*/ 5232 h 14635"/>
              <a:gd name="T42" fmla="*/ 5645 w 7880"/>
              <a:gd name="T43" fmla="*/ 3775 h 14635"/>
              <a:gd name="T44" fmla="*/ 5933 w 7880"/>
              <a:gd name="T45" fmla="*/ 3860 h 14635"/>
              <a:gd name="T46" fmla="*/ 6738 w 7880"/>
              <a:gd name="T47" fmla="*/ 1623 h 14635"/>
              <a:gd name="T48" fmla="*/ 5530 w 7880"/>
              <a:gd name="T49" fmla="*/ 814 h 14635"/>
              <a:gd name="T50" fmla="*/ 2138 w 7880"/>
              <a:gd name="T51" fmla="*/ 3252 h 14635"/>
              <a:gd name="T52" fmla="*/ 407 w 7880"/>
              <a:gd name="T53" fmla="*/ 4960 h 14635"/>
              <a:gd name="T54" fmla="*/ 1221 w 7880"/>
              <a:gd name="T55" fmla="*/ 5879 h 14635"/>
              <a:gd name="T56" fmla="*/ 1089 w 7880"/>
              <a:gd name="T57" fmla="*/ 5452 h 14635"/>
              <a:gd name="T58" fmla="*/ 1051 w 7880"/>
              <a:gd name="T59" fmla="*/ 5259 h 14635"/>
              <a:gd name="T60" fmla="*/ 1432 w 7880"/>
              <a:gd name="T61" fmla="*/ 4513 h 14635"/>
              <a:gd name="T62" fmla="*/ 2221 w 7880"/>
              <a:gd name="T63" fmla="*/ 3904 h 14635"/>
              <a:gd name="T64" fmla="*/ 3110 w 7880"/>
              <a:gd name="T65" fmla="*/ 3792 h 14635"/>
              <a:gd name="T66" fmla="*/ 4846 w 7880"/>
              <a:gd name="T67" fmla="*/ 3377 h 14635"/>
              <a:gd name="T68" fmla="*/ 3784 w 7880"/>
              <a:gd name="T69" fmla="*/ 3703 h 14635"/>
              <a:gd name="T70" fmla="*/ 3054 w 7880"/>
              <a:gd name="T71" fmla="*/ 4462 h 14635"/>
              <a:gd name="T72" fmla="*/ 3140 w 7880"/>
              <a:gd name="T73" fmla="*/ 5179 h 14635"/>
              <a:gd name="T74" fmla="*/ 3307 w 7880"/>
              <a:gd name="T75" fmla="*/ 5991 h 14635"/>
              <a:gd name="T76" fmla="*/ 3348 w 7880"/>
              <a:gd name="T77" fmla="*/ 6151 h 14635"/>
              <a:gd name="T78" fmla="*/ 2984 w 7880"/>
              <a:gd name="T79" fmla="*/ 5675 h 14635"/>
              <a:gd name="T80" fmla="*/ 2714 w 7880"/>
              <a:gd name="T81" fmla="*/ 6019 h 14635"/>
              <a:gd name="T82" fmla="*/ 2836 w 7880"/>
              <a:gd name="T83" fmla="*/ 5031 h 14635"/>
              <a:gd name="T84" fmla="*/ 2119 w 7880"/>
              <a:gd name="T85" fmla="*/ 5073 h 14635"/>
              <a:gd name="T86" fmla="*/ 1679 w 7880"/>
              <a:gd name="T87" fmla="*/ 5884 h 14635"/>
              <a:gd name="T88" fmla="*/ 1568 w 7880"/>
              <a:gd name="T89" fmla="*/ 6471 h 14635"/>
              <a:gd name="T90" fmla="*/ 997 w 7880"/>
              <a:gd name="T91" fmla="*/ 6009 h 14635"/>
              <a:gd name="T92" fmla="*/ 423 w 7880"/>
              <a:gd name="T93" fmla="*/ 5812 h 14635"/>
              <a:gd name="T94" fmla="*/ 114 w 7880"/>
              <a:gd name="T95" fmla="*/ 5941 h 14635"/>
              <a:gd name="T96" fmla="*/ 132 w 7880"/>
              <a:gd name="T97" fmla="*/ 8336 h 14635"/>
              <a:gd name="T98" fmla="*/ 397 w 7880"/>
              <a:gd name="T99" fmla="*/ 9699 h 14635"/>
              <a:gd name="T100" fmla="*/ 93 w 7880"/>
              <a:gd name="T101" fmla="*/ 8922 h 14635"/>
              <a:gd name="T102" fmla="*/ 554 w 7880"/>
              <a:gd name="T103" fmla="*/ 11267 h 14635"/>
              <a:gd name="T104" fmla="*/ 848 w 7880"/>
              <a:gd name="T105" fmla="*/ 11356 h 14635"/>
              <a:gd name="T106" fmla="*/ 1634 w 7880"/>
              <a:gd name="T107" fmla="*/ 12930 h 14635"/>
              <a:gd name="T108" fmla="*/ 1039 w 7880"/>
              <a:gd name="T109" fmla="*/ 13322 h 14635"/>
              <a:gd name="T110" fmla="*/ 1534 w 7880"/>
              <a:gd name="T111" fmla="*/ 13703 h 14635"/>
              <a:gd name="T112" fmla="*/ 3118 w 7880"/>
              <a:gd name="T113" fmla="*/ 14618 h 14635"/>
              <a:gd name="T114" fmla="*/ 3982 w 7880"/>
              <a:gd name="T115" fmla="*/ 14266 h 14635"/>
              <a:gd name="T116" fmla="*/ 4225 w 7880"/>
              <a:gd name="T117" fmla="*/ 14321 h 14635"/>
              <a:gd name="T118" fmla="*/ 4496 w 7880"/>
              <a:gd name="T119" fmla="*/ 14168 h 14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80" h="14635">
                <a:moveTo>
                  <a:pt x="4537" y="13772"/>
                </a:moveTo>
                <a:lnTo>
                  <a:pt x="4516" y="13704"/>
                </a:lnTo>
                <a:lnTo>
                  <a:pt x="4477" y="13676"/>
                </a:lnTo>
                <a:lnTo>
                  <a:pt x="4326" y="13634"/>
                </a:lnTo>
                <a:lnTo>
                  <a:pt x="4267" y="13585"/>
                </a:lnTo>
                <a:lnTo>
                  <a:pt x="4156" y="13460"/>
                </a:lnTo>
                <a:lnTo>
                  <a:pt x="4097" y="13436"/>
                </a:lnTo>
                <a:lnTo>
                  <a:pt x="4067" y="13447"/>
                </a:lnTo>
                <a:lnTo>
                  <a:pt x="4042" y="13468"/>
                </a:lnTo>
                <a:lnTo>
                  <a:pt x="4021" y="13492"/>
                </a:lnTo>
                <a:lnTo>
                  <a:pt x="4001" y="13506"/>
                </a:lnTo>
                <a:lnTo>
                  <a:pt x="3976" y="13509"/>
                </a:lnTo>
                <a:lnTo>
                  <a:pt x="3908" y="13506"/>
                </a:lnTo>
                <a:lnTo>
                  <a:pt x="3751" y="13568"/>
                </a:lnTo>
                <a:lnTo>
                  <a:pt x="3717" y="13568"/>
                </a:lnTo>
                <a:lnTo>
                  <a:pt x="3693" y="13498"/>
                </a:lnTo>
                <a:lnTo>
                  <a:pt x="3742" y="13460"/>
                </a:lnTo>
                <a:lnTo>
                  <a:pt x="3866" y="13436"/>
                </a:lnTo>
                <a:lnTo>
                  <a:pt x="3918" y="13409"/>
                </a:lnTo>
                <a:lnTo>
                  <a:pt x="3966" y="13364"/>
                </a:lnTo>
                <a:lnTo>
                  <a:pt x="4036" y="13271"/>
                </a:lnTo>
                <a:lnTo>
                  <a:pt x="3970" y="13166"/>
                </a:lnTo>
                <a:lnTo>
                  <a:pt x="3927" y="13125"/>
                </a:lnTo>
                <a:lnTo>
                  <a:pt x="3889" y="13108"/>
                </a:lnTo>
                <a:lnTo>
                  <a:pt x="3810" y="13108"/>
                </a:lnTo>
                <a:lnTo>
                  <a:pt x="3776" y="13100"/>
                </a:lnTo>
                <a:lnTo>
                  <a:pt x="3748" y="13080"/>
                </a:lnTo>
                <a:lnTo>
                  <a:pt x="3783" y="13051"/>
                </a:lnTo>
                <a:lnTo>
                  <a:pt x="3821" y="13042"/>
                </a:lnTo>
                <a:lnTo>
                  <a:pt x="3900" y="13045"/>
                </a:lnTo>
                <a:lnTo>
                  <a:pt x="3900" y="13010"/>
                </a:lnTo>
                <a:lnTo>
                  <a:pt x="3852" y="13010"/>
                </a:lnTo>
                <a:lnTo>
                  <a:pt x="3827" y="12976"/>
                </a:lnTo>
                <a:lnTo>
                  <a:pt x="3827" y="12934"/>
                </a:lnTo>
                <a:lnTo>
                  <a:pt x="3848" y="12913"/>
                </a:lnTo>
                <a:lnTo>
                  <a:pt x="3883" y="12906"/>
                </a:lnTo>
                <a:lnTo>
                  <a:pt x="3921" y="12889"/>
                </a:lnTo>
                <a:lnTo>
                  <a:pt x="3987" y="12847"/>
                </a:lnTo>
                <a:lnTo>
                  <a:pt x="4010" y="12816"/>
                </a:lnTo>
                <a:lnTo>
                  <a:pt x="4029" y="12785"/>
                </a:lnTo>
                <a:lnTo>
                  <a:pt x="4053" y="12760"/>
                </a:lnTo>
                <a:lnTo>
                  <a:pt x="4091" y="12750"/>
                </a:lnTo>
                <a:lnTo>
                  <a:pt x="4254" y="12781"/>
                </a:lnTo>
                <a:lnTo>
                  <a:pt x="4291" y="12777"/>
                </a:lnTo>
                <a:lnTo>
                  <a:pt x="4337" y="12764"/>
                </a:lnTo>
                <a:lnTo>
                  <a:pt x="4371" y="12739"/>
                </a:lnTo>
                <a:lnTo>
                  <a:pt x="4386" y="12705"/>
                </a:lnTo>
                <a:lnTo>
                  <a:pt x="4392" y="12625"/>
                </a:lnTo>
                <a:lnTo>
                  <a:pt x="4409" y="12584"/>
                </a:lnTo>
                <a:lnTo>
                  <a:pt x="4430" y="12548"/>
                </a:lnTo>
                <a:lnTo>
                  <a:pt x="4441" y="12493"/>
                </a:lnTo>
                <a:lnTo>
                  <a:pt x="4430" y="12414"/>
                </a:lnTo>
                <a:lnTo>
                  <a:pt x="4399" y="12382"/>
                </a:lnTo>
                <a:lnTo>
                  <a:pt x="4365" y="12368"/>
                </a:lnTo>
                <a:lnTo>
                  <a:pt x="4261" y="12192"/>
                </a:lnTo>
                <a:lnTo>
                  <a:pt x="4233" y="12160"/>
                </a:lnTo>
                <a:lnTo>
                  <a:pt x="4233" y="12126"/>
                </a:lnTo>
                <a:lnTo>
                  <a:pt x="4271" y="12088"/>
                </a:lnTo>
                <a:lnTo>
                  <a:pt x="4261" y="12039"/>
                </a:lnTo>
                <a:lnTo>
                  <a:pt x="4229" y="11994"/>
                </a:lnTo>
                <a:lnTo>
                  <a:pt x="4195" y="11963"/>
                </a:lnTo>
                <a:lnTo>
                  <a:pt x="4140" y="11929"/>
                </a:lnTo>
                <a:lnTo>
                  <a:pt x="4136" y="11893"/>
                </a:lnTo>
                <a:lnTo>
                  <a:pt x="4153" y="11852"/>
                </a:lnTo>
                <a:lnTo>
                  <a:pt x="4161" y="11797"/>
                </a:lnTo>
                <a:lnTo>
                  <a:pt x="4150" y="11759"/>
                </a:lnTo>
                <a:lnTo>
                  <a:pt x="4115" y="11685"/>
                </a:lnTo>
                <a:lnTo>
                  <a:pt x="4101" y="11630"/>
                </a:lnTo>
                <a:lnTo>
                  <a:pt x="4140" y="11609"/>
                </a:lnTo>
                <a:lnTo>
                  <a:pt x="4233" y="11592"/>
                </a:lnTo>
                <a:lnTo>
                  <a:pt x="4271" y="11564"/>
                </a:lnTo>
                <a:lnTo>
                  <a:pt x="4302" y="11505"/>
                </a:lnTo>
                <a:lnTo>
                  <a:pt x="4316" y="11439"/>
                </a:lnTo>
                <a:lnTo>
                  <a:pt x="4305" y="11384"/>
                </a:lnTo>
                <a:lnTo>
                  <a:pt x="4146" y="11297"/>
                </a:lnTo>
                <a:lnTo>
                  <a:pt x="4119" y="11305"/>
                </a:lnTo>
                <a:lnTo>
                  <a:pt x="4095" y="11318"/>
                </a:lnTo>
                <a:lnTo>
                  <a:pt x="3959" y="11352"/>
                </a:lnTo>
                <a:lnTo>
                  <a:pt x="3908" y="11356"/>
                </a:lnTo>
                <a:lnTo>
                  <a:pt x="3859" y="11324"/>
                </a:lnTo>
                <a:lnTo>
                  <a:pt x="3904" y="11284"/>
                </a:lnTo>
                <a:lnTo>
                  <a:pt x="4008" y="11248"/>
                </a:lnTo>
                <a:lnTo>
                  <a:pt x="4050" y="11193"/>
                </a:lnTo>
                <a:lnTo>
                  <a:pt x="4039" y="11180"/>
                </a:lnTo>
                <a:lnTo>
                  <a:pt x="4032" y="11159"/>
                </a:lnTo>
                <a:lnTo>
                  <a:pt x="4070" y="11159"/>
                </a:lnTo>
                <a:lnTo>
                  <a:pt x="4135" y="11185"/>
                </a:lnTo>
                <a:lnTo>
                  <a:pt x="4170" y="11192"/>
                </a:lnTo>
                <a:lnTo>
                  <a:pt x="4218" y="11181"/>
                </a:lnTo>
                <a:lnTo>
                  <a:pt x="4280" y="11136"/>
                </a:lnTo>
                <a:lnTo>
                  <a:pt x="4454" y="11094"/>
                </a:lnTo>
                <a:lnTo>
                  <a:pt x="4464" y="11073"/>
                </a:lnTo>
                <a:lnTo>
                  <a:pt x="4464" y="11028"/>
                </a:lnTo>
                <a:lnTo>
                  <a:pt x="4469" y="10984"/>
                </a:lnTo>
                <a:lnTo>
                  <a:pt x="4492" y="10963"/>
                </a:lnTo>
                <a:lnTo>
                  <a:pt x="4554" y="10952"/>
                </a:lnTo>
                <a:lnTo>
                  <a:pt x="4592" y="10928"/>
                </a:lnTo>
                <a:lnTo>
                  <a:pt x="4669" y="10827"/>
                </a:lnTo>
                <a:lnTo>
                  <a:pt x="4811" y="10713"/>
                </a:lnTo>
                <a:lnTo>
                  <a:pt x="4856" y="10657"/>
                </a:lnTo>
                <a:lnTo>
                  <a:pt x="4592" y="10657"/>
                </a:lnTo>
                <a:lnTo>
                  <a:pt x="4537" y="10644"/>
                </a:lnTo>
                <a:lnTo>
                  <a:pt x="4509" y="10606"/>
                </a:lnTo>
                <a:lnTo>
                  <a:pt x="4488" y="10553"/>
                </a:lnTo>
                <a:lnTo>
                  <a:pt x="4458" y="10494"/>
                </a:lnTo>
                <a:lnTo>
                  <a:pt x="4316" y="10349"/>
                </a:lnTo>
                <a:lnTo>
                  <a:pt x="4278" y="10328"/>
                </a:lnTo>
                <a:lnTo>
                  <a:pt x="4081" y="10324"/>
                </a:lnTo>
                <a:lnTo>
                  <a:pt x="4021" y="10297"/>
                </a:lnTo>
                <a:lnTo>
                  <a:pt x="4021" y="10273"/>
                </a:lnTo>
                <a:lnTo>
                  <a:pt x="4025" y="10259"/>
                </a:lnTo>
                <a:lnTo>
                  <a:pt x="4029" y="10245"/>
                </a:lnTo>
                <a:lnTo>
                  <a:pt x="4036" y="10224"/>
                </a:lnTo>
                <a:lnTo>
                  <a:pt x="4102" y="10256"/>
                </a:lnTo>
                <a:lnTo>
                  <a:pt x="4386" y="10256"/>
                </a:lnTo>
                <a:lnTo>
                  <a:pt x="4410" y="10269"/>
                </a:lnTo>
                <a:lnTo>
                  <a:pt x="4507" y="10356"/>
                </a:lnTo>
                <a:lnTo>
                  <a:pt x="4676" y="10422"/>
                </a:lnTo>
                <a:lnTo>
                  <a:pt x="4759" y="10415"/>
                </a:lnTo>
                <a:lnTo>
                  <a:pt x="4898" y="10342"/>
                </a:lnTo>
                <a:lnTo>
                  <a:pt x="5199" y="10252"/>
                </a:lnTo>
                <a:lnTo>
                  <a:pt x="5264" y="10293"/>
                </a:lnTo>
                <a:lnTo>
                  <a:pt x="5289" y="10265"/>
                </a:lnTo>
                <a:lnTo>
                  <a:pt x="5300" y="10259"/>
                </a:lnTo>
                <a:lnTo>
                  <a:pt x="5268" y="10178"/>
                </a:lnTo>
                <a:lnTo>
                  <a:pt x="5303" y="10123"/>
                </a:lnTo>
                <a:lnTo>
                  <a:pt x="5417" y="10058"/>
                </a:lnTo>
                <a:lnTo>
                  <a:pt x="5417" y="10023"/>
                </a:lnTo>
                <a:lnTo>
                  <a:pt x="5345" y="10023"/>
                </a:lnTo>
                <a:lnTo>
                  <a:pt x="5306" y="10017"/>
                </a:lnTo>
                <a:lnTo>
                  <a:pt x="5300" y="9979"/>
                </a:lnTo>
                <a:lnTo>
                  <a:pt x="5324" y="9892"/>
                </a:lnTo>
                <a:lnTo>
                  <a:pt x="5369" y="9792"/>
                </a:lnTo>
                <a:lnTo>
                  <a:pt x="5379" y="9739"/>
                </a:lnTo>
                <a:lnTo>
                  <a:pt x="5351" y="9718"/>
                </a:lnTo>
                <a:lnTo>
                  <a:pt x="4956" y="9632"/>
                </a:lnTo>
                <a:lnTo>
                  <a:pt x="4888" y="9555"/>
                </a:lnTo>
                <a:lnTo>
                  <a:pt x="4954" y="9538"/>
                </a:lnTo>
                <a:lnTo>
                  <a:pt x="5094" y="9544"/>
                </a:lnTo>
                <a:lnTo>
                  <a:pt x="5168" y="9517"/>
                </a:lnTo>
                <a:lnTo>
                  <a:pt x="5188" y="9493"/>
                </a:lnTo>
                <a:lnTo>
                  <a:pt x="5205" y="9457"/>
                </a:lnTo>
                <a:lnTo>
                  <a:pt x="5224" y="9419"/>
                </a:lnTo>
                <a:lnTo>
                  <a:pt x="5258" y="9406"/>
                </a:lnTo>
                <a:lnTo>
                  <a:pt x="5524" y="9393"/>
                </a:lnTo>
                <a:lnTo>
                  <a:pt x="5559" y="9406"/>
                </a:lnTo>
                <a:lnTo>
                  <a:pt x="5583" y="9437"/>
                </a:lnTo>
                <a:lnTo>
                  <a:pt x="5594" y="9476"/>
                </a:lnTo>
                <a:lnTo>
                  <a:pt x="5600" y="9510"/>
                </a:lnTo>
                <a:lnTo>
                  <a:pt x="5614" y="9541"/>
                </a:lnTo>
                <a:lnTo>
                  <a:pt x="5655" y="9610"/>
                </a:lnTo>
                <a:lnTo>
                  <a:pt x="5683" y="9635"/>
                </a:lnTo>
                <a:lnTo>
                  <a:pt x="5717" y="9645"/>
                </a:lnTo>
                <a:lnTo>
                  <a:pt x="5746" y="9635"/>
                </a:lnTo>
                <a:lnTo>
                  <a:pt x="5760" y="9610"/>
                </a:lnTo>
                <a:lnTo>
                  <a:pt x="5770" y="9586"/>
                </a:lnTo>
                <a:lnTo>
                  <a:pt x="5794" y="9552"/>
                </a:lnTo>
                <a:lnTo>
                  <a:pt x="5785" y="9499"/>
                </a:lnTo>
                <a:lnTo>
                  <a:pt x="5764" y="9451"/>
                </a:lnTo>
                <a:lnTo>
                  <a:pt x="5749" y="9437"/>
                </a:lnTo>
                <a:lnTo>
                  <a:pt x="5770" y="9406"/>
                </a:lnTo>
                <a:lnTo>
                  <a:pt x="5801" y="9375"/>
                </a:lnTo>
                <a:lnTo>
                  <a:pt x="5832" y="9353"/>
                </a:lnTo>
                <a:lnTo>
                  <a:pt x="5846" y="9353"/>
                </a:lnTo>
                <a:lnTo>
                  <a:pt x="5857" y="9319"/>
                </a:lnTo>
                <a:lnTo>
                  <a:pt x="5922" y="9233"/>
                </a:lnTo>
                <a:lnTo>
                  <a:pt x="5933" y="9191"/>
                </a:lnTo>
                <a:lnTo>
                  <a:pt x="5936" y="9153"/>
                </a:lnTo>
                <a:lnTo>
                  <a:pt x="5940" y="9066"/>
                </a:lnTo>
                <a:lnTo>
                  <a:pt x="5936" y="8942"/>
                </a:lnTo>
                <a:lnTo>
                  <a:pt x="5944" y="8880"/>
                </a:lnTo>
                <a:lnTo>
                  <a:pt x="6012" y="8723"/>
                </a:lnTo>
                <a:lnTo>
                  <a:pt x="5998" y="8689"/>
                </a:lnTo>
                <a:lnTo>
                  <a:pt x="5950" y="8696"/>
                </a:lnTo>
                <a:lnTo>
                  <a:pt x="5884" y="8727"/>
                </a:lnTo>
                <a:lnTo>
                  <a:pt x="5933" y="8630"/>
                </a:lnTo>
                <a:lnTo>
                  <a:pt x="5967" y="8543"/>
                </a:lnTo>
                <a:lnTo>
                  <a:pt x="5976" y="8449"/>
                </a:lnTo>
                <a:lnTo>
                  <a:pt x="5959" y="8325"/>
                </a:lnTo>
                <a:lnTo>
                  <a:pt x="5918" y="8224"/>
                </a:lnTo>
                <a:lnTo>
                  <a:pt x="5873" y="8159"/>
                </a:lnTo>
                <a:lnTo>
                  <a:pt x="5856" y="8085"/>
                </a:lnTo>
                <a:lnTo>
                  <a:pt x="5895" y="7970"/>
                </a:lnTo>
                <a:lnTo>
                  <a:pt x="5959" y="7877"/>
                </a:lnTo>
                <a:lnTo>
                  <a:pt x="6108" y="7756"/>
                </a:lnTo>
                <a:lnTo>
                  <a:pt x="6178" y="7669"/>
                </a:lnTo>
                <a:lnTo>
                  <a:pt x="6250" y="7506"/>
                </a:lnTo>
                <a:lnTo>
                  <a:pt x="6271" y="7478"/>
                </a:lnTo>
                <a:lnTo>
                  <a:pt x="6309" y="7471"/>
                </a:lnTo>
                <a:lnTo>
                  <a:pt x="6333" y="7450"/>
                </a:lnTo>
                <a:lnTo>
                  <a:pt x="6350" y="7408"/>
                </a:lnTo>
                <a:lnTo>
                  <a:pt x="6361" y="7343"/>
                </a:lnTo>
                <a:lnTo>
                  <a:pt x="6399" y="7374"/>
                </a:lnTo>
                <a:lnTo>
                  <a:pt x="6469" y="7340"/>
                </a:lnTo>
                <a:lnTo>
                  <a:pt x="6499" y="7361"/>
                </a:lnTo>
                <a:lnTo>
                  <a:pt x="6526" y="7398"/>
                </a:lnTo>
                <a:lnTo>
                  <a:pt x="6565" y="7427"/>
                </a:lnTo>
                <a:lnTo>
                  <a:pt x="6603" y="7444"/>
                </a:lnTo>
                <a:lnTo>
                  <a:pt x="6641" y="7444"/>
                </a:lnTo>
                <a:lnTo>
                  <a:pt x="6562" y="7607"/>
                </a:lnTo>
                <a:lnTo>
                  <a:pt x="6558" y="7669"/>
                </a:lnTo>
                <a:lnTo>
                  <a:pt x="6603" y="7749"/>
                </a:lnTo>
                <a:lnTo>
                  <a:pt x="6565" y="7817"/>
                </a:lnTo>
                <a:lnTo>
                  <a:pt x="6517" y="7800"/>
                </a:lnTo>
                <a:lnTo>
                  <a:pt x="6469" y="7749"/>
                </a:lnTo>
                <a:lnTo>
                  <a:pt x="6430" y="7720"/>
                </a:lnTo>
                <a:lnTo>
                  <a:pt x="6379" y="7741"/>
                </a:lnTo>
                <a:lnTo>
                  <a:pt x="6284" y="7818"/>
                </a:lnTo>
                <a:lnTo>
                  <a:pt x="6222" y="7824"/>
                </a:lnTo>
                <a:lnTo>
                  <a:pt x="6281" y="7902"/>
                </a:lnTo>
                <a:lnTo>
                  <a:pt x="6324" y="7970"/>
                </a:lnTo>
                <a:lnTo>
                  <a:pt x="6368" y="8008"/>
                </a:lnTo>
                <a:lnTo>
                  <a:pt x="6444" y="7995"/>
                </a:lnTo>
                <a:lnTo>
                  <a:pt x="6507" y="7953"/>
                </a:lnTo>
                <a:lnTo>
                  <a:pt x="6531" y="7949"/>
                </a:lnTo>
                <a:lnTo>
                  <a:pt x="6645" y="7984"/>
                </a:lnTo>
                <a:lnTo>
                  <a:pt x="6669" y="8012"/>
                </a:lnTo>
                <a:lnTo>
                  <a:pt x="6690" y="8067"/>
                </a:lnTo>
                <a:lnTo>
                  <a:pt x="6666" y="8078"/>
                </a:lnTo>
                <a:lnTo>
                  <a:pt x="6620" y="8112"/>
                </a:lnTo>
                <a:lnTo>
                  <a:pt x="6600" y="8137"/>
                </a:lnTo>
                <a:lnTo>
                  <a:pt x="6620" y="8184"/>
                </a:lnTo>
                <a:lnTo>
                  <a:pt x="6649" y="8279"/>
                </a:lnTo>
                <a:lnTo>
                  <a:pt x="6677" y="8320"/>
                </a:lnTo>
                <a:lnTo>
                  <a:pt x="6711" y="8334"/>
                </a:lnTo>
                <a:lnTo>
                  <a:pt x="6759" y="8330"/>
                </a:lnTo>
                <a:lnTo>
                  <a:pt x="6804" y="8309"/>
                </a:lnTo>
                <a:lnTo>
                  <a:pt x="6832" y="8275"/>
                </a:lnTo>
                <a:lnTo>
                  <a:pt x="6818" y="8192"/>
                </a:lnTo>
                <a:lnTo>
                  <a:pt x="6783" y="8067"/>
                </a:lnTo>
                <a:lnTo>
                  <a:pt x="6763" y="7953"/>
                </a:lnTo>
                <a:lnTo>
                  <a:pt x="6853" y="7849"/>
                </a:lnTo>
                <a:lnTo>
                  <a:pt x="6915" y="7741"/>
                </a:lnTo>
                <a:lnTo>
                  <a:pt x="6985" y="7658"/>
                </a:lnTo>
                <a:lnTo>
                  <a:pt x="7051" y="7682"/>
                </a:lnTo>
                <a:lnTo>
                  <a:pt x="7081" y="7707"/>
                </a:lnTo>
                <a:lnTo>
                  <a:pt x="7117" y="7713"/>
                </a:lnTo>
                <a:lnTo>
                  <a:pt x="7143" y="7734"/>
                </a:lnTo>
                <a:lnTo>
                  <a:pt x="7151" y="7800"/>
                </a:lnTo>
                <a:lnTo>
                  <a:pt x="7136" y="7862"/>
                </a:lnTo>
                <a:lnTo>
                  <a:pt x="7109" y="7891"/>
                </a:lnTo>
                <a:lnTo>
                  <a:pt x="7040" y="7900"/>
                </a:lnTo>
                <a:lnTo>
                  <a:pt x="7102" y="8015"/>
                </a:lnTo>
                <a:lnTo>
                  <a:pt x="7198" y="8084"/>
                </a:lnTo>
                <a:lnTo>
                  <a:pt x="7285" y="8067"/>
                </a:lnTo>
                <a:lnTo>
                  <a:pt x="7323" y="7918"/>
                </a:lnTo>
                <a:lnTo>
                  <a:pt x="7317" y="7766"/>
                </a:lnTo>
                <a:lnTo>
                  <a:pt x="7330" y="7700"/>
                </a:lnTo>
                <a:lnTo>
                  <a:pt x="7379" y="7630"/>
                </a:lnTo>
                <a:lnTo>
                  <a:pt x="7508" y="7540"/>
                </a:lnTo>
                <a:lnTo>
                  <a:pt x="7759" y="7176"/>
                </a:lnTo>
                <a:lnTo>
                  <a:pt x="7791" y="7066"/>
                </a:lnTo>
                <a:lnTo>
                  <a:pt x="7767" y="6965"/>
                </a:lnTo>
                <a:lnTo>
                  <a:pt x="7780" y="6833"/>
                </a:lnTo>
                <a:lnTo>
                  <a:pt x="7814" y="6718"/>
                </a:lnTo>
                <a:lnTo>
                  <a:pt x="7880" y="6657"/>
                </a:lnTo>
                <a:lnTo>
                  <a:pt x="7880" y="6625"/>
                </a:lnTo>
                <a:lnTo>
                  <a:pt x="7712" y="6452"/>
                </a:lnTo>
                <a:lnTo>
                  <a:pt x="7621" y="6296"/>
                </a:lnTo>
                <a:lnTo>
                  <a:pt x="7580" y="6248"/>
                </a:lnTo>
                <a:lnTo>
                  <a:pt x="7489" y="6195"/>
                </a:lnTo>
                <a:lnTo>
                  <a:pt x="7399" y="6184"/>
                </a:lnTo>
                <a:lnTo>
                  <a:pt x="6745" y="6288"/>
                </a:lnTo>
                <a:lnTo>
                  <a:pt x="6520" y="6260"/>
                </a:lnTo>
                <a:lnTo>
                  <a:pt x="6316" y="6143"/>
                </a:lnTo>
                <a:lnTo>
                  <a:pt x="6233" y="6074"/>
                </a:lnTo>
                <a:lnTo>
                  <a:pt x="6220" y="6056"/>
                </a:lnTo>
                <a:lnTo>
                  <a:pt x="6216" y="6025"/>
                </a:lnTo>
                <a:lnTo>
                  <a:pt x="6201" y="5917"/>
                </a:lnTo>
                <a:lnTo>
                  <a:pt x="6192" y="5887"/>
                </a:lnTo>
                <a:lnTo>
                  <a:pt x="6137" y="5849"/>
                </a:lnTo>
                <a:lnTo>
                  <a:pt x="6088" y="5879"/>
                </a:lnTo>
                <a:lnTo>
                  <a:pt x="5997" y="6004"/>
                </a:lnTo>
                <a:lnTo>
                  <a:pt x="5884" y="6091"/>
                </a:lnTo>
                <a:lnTo>
                  <a:pt x="5856" y="6157"/>
                </a:lnTo>
                <a:lnTo>
                  <a:pt x="5846" y="6292"/>
                </a:lnTo>
                <a:lnTo>
                  <a:pt x="5849" y="6479"/>
                </a:lnTo>
                <a:lnTo>
                  <a:pt x="5818" y="6507"/>
                </a:lnTo>
                <a:lnTo>
                  <a:pt x="5735" y="6510"/>
                </a:lnTo>
                <a:lnTo>
                  <a:pt x="5769" y="6469"/>
                </a:lnTo>
                <a:lnTo>
                  <a:pt x="5801" y="6403"/>
                </a:lnTo>
                <a:lnTo>
                  <a:pt x="5814" y="6330"/>
                </a:lnTo>
                <a:lnTo>
                  <a:pt x="5793" y="6271"/>
                </a:lnTo>
                <a:lnTo>
                  <a:pt x="5804" y="6226"/>
                </a:lnTo>
                <a:lnTo>
                  <a:pt x="5825" y="6063"/>
                </a:lnTo>
                <a:lnTo>
                  <a:pt x="5849" y="6052"/>
                </a:lnTo>
                <a:lnTo>
                  <a:pt x="5987" y="5897"/>
                </a:lnTo>
                <a:lnTo>
                  <a:pt x="6174" y="5755"/>
                </a:lnTo>
                <a:lnTo>
                  <a:pt x="6222" y="5613"/>
                </a:lnTo>
                <a:lnTo>
                  <a:pt x="6209" y="5446"/>
                </a:lnTo>
                <a:lnTo>
                  <a:pt x="6157" y="5335"/>
                </a:lnTo>
                <a:lnTo>
                  <a:pt x="6091" y="5359"/>
                </a:lnTo>
                <a:lnTo>
                  <a:pt x="6018" y="5404"/>
                </a:lnTo>
                <a:lnTo>
                  <a:pt x="5904" y="5412"/>
                </a:lnTo>
                <a:lnTo>
                  <a:pt x="5721" y="5376"/>
                </a:lnTo>
                <a:lnTo>
                  <a:pt x="5735" y="5329"/>
                </a:lnTo>
                <a:lnTo>
                  <a:pt x="5742" y="5310"/>
                </a:lnTo>
                <a:lnTo>
                  <a:pt x="5651" y="5280"/>
                </a:lnTo>
                <a:lnTo>
                  <a:pt x="5610" y="5291"/>
                </a:lnTo>
                <a:lnTo>
                  <a:pt x="5589" y="5359"/>
                </a:lnTo>
                <a:lnTo>
                  <a:pt x="5578" y="5391"/>
                </a:lnTo>
                <a:lnTo>
                  <a:pt x="5551" y="5419"/>
                </a:lnTo>
                <a:lnTo>
                  <a:pt x="5517" y="5440"/>
                </a:lnTo>
                <a:lnTo>
                  <a:pt x="5485" y="5446"/>
                </a:lnTo>
                <a:lnTo>
                  <a:pt x="5468" y="5440"/>
                </a:lnTo>
                <a:lnTo>
                  <a:pt x="5429" y="5415"/>
                </a:lnTo>
                <a:lnTo>
                  <a:pt x="5406" y="5408"/>
                </a:lnTo>
                <a:lnTo>
                  <a:pt x="5385" y="5419"/>
                </a:lnTo>
                <a:lnTo>
                  <a:pt x="5378" y="5444"/>
                </a:lnTo>
                <a:lnTo>
                  <a:pt x="5378" y="5468"/>
                </a:lnTo>
                <a:lnTo>
                  <a:pt x="5368" y="5478"/>
                </a:lnTo>
                <a:lnTo>
                  <a:pt x="5326" y="5489"/>
                </a:lnTo>
                <a:lnTo>
                  <a:pt x="5232" y="5548"/>
                </a:lnTo>
                <a:lnTo>
                  <a:pt x="4817" y="5676"/>
                </a:lnTo>
                <a:lnTo>
                  <a:pt x="4692" y="5655"/>
                </a:lnTo>
                <a:lnTo>
                  <a:pt x="4692" y="5620"/>
                </a:lnTo>
                <a:lnTo>
                  <a:pt x="5077" y="5565"/>
                </a:lnTo>
                <a:lnTo>
                  <a:pt x="5202" y="5471"/>
                </a:lnTo>
                <a:lnTo>
                  <a:pt x="5302" y="5433"/>
                </a:lnTo>
                <a:lnTo>
                  <a:pt x="5385" y="5364"/>
                </a:lnTo>
                <a:lnTo>
                  <a:pt x="5427" y="5343"/>
                </a:lnTo>
                <a:lnTo>
                  <a:pt x="5472" y="5332"/>
                </a:lnTo>
                <a:lnTo>
                  <a:pt x="5496" y="5321"/>
                </a:lnTo>
                <a:lnTo>
                  <a:pt x="5559" y="5273"/>
                </a:lnTo>
                <a:lnTo>
                  <a:pt x="5627" y="5242"/>
                </a:lnTo>
                <a:lnTo>
                  <a:pt x="5686" y="5253"/>
                </a:lnTo>
                <a:lnTo>
                  <a:pt x="5738" y="5291"/>
                </a:lnTo>
                <a:lnTo>
                  <a:pt x="5783" y="5340"/>
                </a:lnTo>
                <a:lnTo>
                  <a:pt x="5831" y="5291"/>
                </a:lnTo>
                <a:lnTo>
                  <a:pt x="5873" y="5273"/>
                </a:lnTo>
                <a:lnTo>
                  <a:pt x="5997" y="5273"/>
                </a:lnTo>
                <a:lnTo>
                  <a:pt x="6033" y="5281"/>
                </a:lnTo>
                <a:lnTo>
                  <a:pt x="6099" y="5311"/>
                </a:lnTo>
                <a:lnTo>
                  <a:pt x="6119" y="5311"/>
                </a:lnTo>
                <a:lnTo>
                  <a:pt x="6157" y="5266"/>
                </a:lnTo>
                <a:lnTo>
                  <a:pt x="6150" y="5232"/>
                </a:lnTo>
                <a:lnTo>
                  <a:pt x="6122" y="5204"/>
                </a:lnTo>
                <a:lnTo>
                  <a:pt x="6099" y="5169"/>
                </a:lnTo>
                <a:lnTo>
                  <a:pt x="6033" y="4958"/>
                </a:lnTo>
                <a:lnTo>
                  <a:pt x="6012" y="4851"/>
                </a:lnTo>
                <a:lnTo>
                  <a:pt x="6001" y="4649"/>
                </a:lnTo>
                <a:lnTo>
                  <a:pt x="5970" y="4393"/>
                </a:lnTo>
                <a:lnTo>
                  <a:pt x="5950" y="4310"/>
                </a:lnTo>
                <a:lnTo>
                  <a:pt x="5959" y="4271"/>
                </a:lnTo>
                <a:lnTo>
                  <a:pt x="5978" y="4133"/>
                </a:lnTo>
                <a:lnTo>
                  <a:pt x="5991" y="4066"/>
                </a:lnTo>
                <a:lnTo>
                  <a:pt x="6008" y="4025"/>
                </a:lnTo>
                <a:lnTo>
                  <a:pt x="6085" y="3928"/>
                </a:lnTo>
                <a:lnTo>
                  <a:pt x="6033" y="3900"/>
                </a:lnTo>
                <a:lnTo>
                  <a:pt x="5812" y="3894"/>
                </a:lnTo>
                <a:lnTo>
                  <a:pt x="5753" y="3872"/>
                </a:lnTo>
                <a:lnTo>
                  <a:pt x="5645" y="3775"/>
                </a:lnTo>
                <a:lnTo>
                  <a:pt x="5555" y="3730"/>
                </a:lnTo>
                <a:lnTo>
                  <a:pt x="5285" y="3442"/>
                </a:lnTo>
                <a:lnTo>
                  <a:pt x="5226" y="3418"/>
                </a:lnTo>
                <a:lnTo>
                  <a:pt x="5179" y="3442"/>
                </a:lnTo>
                <a:lnTo>
                  <a:pt x="5130" y="3478"/>
                </a:lnTo>
                <a:lnTo>
                  <a:pt x="5071" y="3554"/>
                </a:lnTo>
                <a:lnTo>
                  <a:pt x="5018" y="3546"/>
                </a:lnTo>
                <a:lnTo>
                  <a:pt x="5071" y="3533"/>
                </a:lnTo>
                <a:lnTo>
                  <a:pt x="5150" y="3404"/>
                </a:lnTo>
                <a:lnTo>
                  <a:pt x="5205" y="3374"/>
                </a:lnTo>
                <a:lnTo>
                  <a:pt x="5275" y="3394"/>
                </a:lnTo>
                <a:lnTo>
                  <a:pt x="5368" y="3487"/>
                </a:lnTo>
                <a:lnTo>
                  <a:pt x="5483" y="3533"/>
                </a:lnTo>
                <a:lnTo>
                  <a:pt x="5651" y="3720"/>
                </a:lnTo>
                <a:lnTo>
                  <a:pt x="5884" y="3877"/>
                </a:lnTo>
                <a:lnTo>
                  <a:pt x="5933" y="3860"/>
                </a:lnTo>
                <a:lnTo>
                  <a:pt x="5974" y="3849"/>
                </a:lnTo>
                <a:lnTo>
                  <a:pt x="6105" y="3852"/>
                </a:lnTo>
                <a:lnTo>
                  <a:pt x="6137" y="3841"/>
                </a:lnTo>
                <a:lnTo>
                  <a:pt x="6161" y="3820"/>
                </a:lnTo>
                <a:lnTo>
                  <a:pt x="6184" y="3786"/>
                </a:lnTo>
                <a:lnTo>
                  <a:pt x="6220" y="3707"/>
                </a:lnTo>
                <a:lnTo>
                  <a:pt x="6288" y="3464"/>
                </a:lnTo>
                <a:lnTo>
                  <a:pt x="6320" y="3245"/>
                </a:lnTo>
                <a:lnTo>
                  <a:pt x="6364" y="3107"/>
                </a:lnTo>
                <a:lnTo>
                  <a:pt x="6462" y="2902"/>
                </a:lnTo>
                <a:lnTo>
                  <a:pt x="6526" y="2819"/>
                </a:lnTo>
                <a:lnTo>
                  <a:pt x="6669" y="2715"/>
                </a:lnTo>
                <a:lnTo>
                  <a:pt x="6717" y="2638"/>
                </a:lnTo>
                <a:lnTo>
                  <a:pt x="6658" y="2115"/>
                </a:lnTo>
                <a:lnTo>
                  <a:pt x="6658" y="1848"/>
                </a:lnTo>
                <a:lnTo>
                  <a:pt x="6738" y="1623"/>
                </a:lnTo>
                <a:lnTo>
                  <a:pt x="6634" y="1373"/>
                </a:lnTo>
                <a:lnTo>
                  <a:pt x="6496" y="1162"/>
                </a:lnTo>
                <a:lnTo>
                  <a:pt x="6419" y="929"/>
                </a:lnTo>
                <a:lnTo>
                  <a:pt x="6503" y="621"/>
                </a:lnTo>
                <a:lnTo>
                  <a:pt x="6728" y="267"/>
                </a:lnTo>
                <a:lnTo>
                  <a:pt x="6870" y="129"/>
                </a:lnTo>
                <a:lnTo>
                  <a:pt x="7021" y="72"/>
                </a:lnTo>
                <a:lnTo>
                  <a:pt x="6956" y="17"/>
                </a:lnTo>
                <a:lnTo>
                  <a:pt x="6877" y="0"/>
                </a:lnTo>
                <a:lnTo>
                  <a:pt x="6793" y="11"/>
                </a:lnTo>
                <a:lnTo>
                  <a:pt x="6721" y="38"/>
                </a:lnTo>
                <a:lnTo>
                  <a:pt x="6537" y="177"/>
                </a:lnTo>
                <a:lnTo>
                  <a:pt x="6201" y="526"/>
                </a:lnTo>
                <a:lnTo>
                  <a:pt x="6005" y="673"/>
                </a:lnTo>
                <a:lnTo>
                  <a:pt x="5780" y="774"/>
                </a:lnTo>
                <a:lnTo>
                  <a:pt x="5530" y="814"/>
                </a:lnTo>
                <a:lnTo>
                  <a:pt x="5278" y="797"/>
                </a:lnTo>
                <a:lnTo>
                  <a:pt x="5142" y="825"/>
                </a:lnTo>
                <a:lnTo>
                  <a:pt x="5076" y="923"/>
                </a:lnTo>
                <a:lnTo>
                  <a:pt x="5038" y="950"/>
                </a:lnTo>
                <a:lnTo>
                  <a:pt x="4945" y="1134"/>
                </a:lnTo>
                <a:lnTo>
                  <a:pt x="4755" y="1349"/>
                </a:lnTo>
                <a:lnTo>
                  <a:pt x="4651" y="1504"/>
                </a:lnTo>
                <a:lnTo>
                  <a:pt x="4059" y="2607"/>
                </a:lnTo>
                <a:lnTo>
                  <a:pt x="3852" y="2839"/>
                </a:lnTo>
                <a:lnTo>
                  <a:pt x="3616" y="2999"/>
                </a:lnTo>
                <a:lnTo>
                  <a:pt x="3366" y="3092"/>
                </a:lnTo>
                <a:lnTo>
                  <a:pt x="3117" y="3123"/>
                </a:lnTo>
                <a:lnTo>
                  <a:pt x="2429" y="3024"/>
                </a:lnTo>
                <a:lnTo>
                  <a:pt x="2380" y="3044"/>
                </a:lnTo>
                <a:lnTo>
                  <a:pt x="2248" y="3192"/>
                </a:lnTo>
                <a:lnTo>
                  <a:pt x="2138" y="3252"/>
                </a:lnTo>
                <a:lnTo>
                  <a:pt x="1889" y="3308"/>
                </a:lnTo>
                <a:lnTo>
                  <a:pt x="1761" y="3301"/>
                </a:lnTo>
                <a:lnTo>
                  <a:pt x="1532" y="3217"/>
                </a:lnTo>
                <a:lnTo>
                  <a:pt x="1435" y="3214"/>
                </a:lnTo>
                <a:lnTo>
                  <a:pt x="1349" y="3297"/>
                </a:lnTo>
                <a:lnTo>
                  <a:pt x="1121" y="3661"/>
                </a:lnTo>
                <a:lnTo>
                  <a:pt x="971" y="3817"/>
                </a:lnTo>
                <a:lnTo>
                  <a:pt x="477" y="4628"/>
                </a:lnTo>
                <a:lnTo>
                  <a:pt x="414" y="4784"/>
                </a:lnTo>
                <a:lnTo>
                  <a:pt x="384" y="4992"/>
                </a:lnTo>
                <a:lnTo>
                  <a:pt x="390" y="5224"/>
                </a:lnTo>
                <a:lnTo>
                  <a:pt x="411" y="5329"/>
                </a:lnTo>
                <a:lnTo>
                  <a:pt x="452" y="5321"/>
                </a:lnTo>
                <a:lnTo>
                  <a:pt x="459" y="5253"/>
                </a:lnTo>
                <a:lnTo>
                  <a:pt x="445" y="5144"/>
                </a:lnTo>
                <a:lnTo>
                  <a:pt x="407" y="4960"/>
                </a:lnTo>
                <a:lnTo>
                  <a:pt x="452" y="4964"/>
                </a:lnTo>
                <a:lnTo>
                  <a:pt x="528" y="5016"/>
                </a:lnTo>
                <a:lnTo>
                  <a:pt x="567" y="5030"/>
                </a:lnTo>
                <a:lnTo>
                  <a:pt x="584" y="5058"/>
                </a:lnTo>
                <a:lnTo>
                  <a:pt x="615" y="5238"/>
                </a:lnTo>
                <a:lnTo>
                  <a:pt x="653" y="5306"/>
                </a:lnTo>
                <a:lnTo>
                  <a:pt x="709" y="5384"/>
                </a:lnTo>
                <a:lnTo>
                  <a:pt x="767" y="5446"/>
                </a:lnTo>
                <a:lnTo>
                  <a:pt x="815" y="5469"/>
                </a:lnTo>
                <a:lnTo>
                  <a:pt x="885" y="5484"/>
                </a:lnTo>
                <a:lnTo>
                  <a:pt x="960" y="5526"/>
                </a:lnTo>
                <a:lnTo>
                  <a:pt x="1023" y="5584"/>
                </a:lnTo>
                <a:lnTo>
                  <a:pt x="1047" y="5661"/>
                </a:lnTo>
                <a:lnTo>
                  <a:pt x="1075" y="5720"/>
                </a:lnTo>
                <a:lnTo>
                  <a:pt x="1144" y="5810"/>
                </a:lnTo>
                <a:lnTo>
                  <a:pt x="1221" y="5879"/>
                </a:lnTo>
                <a:lnTo>
                  <a:pt x="1276" y="5879"/>
                </a:lnTo>
                <a:lnTo>
                  <a:pt x="1241" y="5859"/>
                </a:lnTo>
                <a:lnTo>
                  <a:pt x="1241" y="5838"/>
                </a:lnTo>
                <a:lnTo>
                  <a:pt x="1265" y="5821"/>
                </a:lnTo>
                <a:lnTo>
                  <a:pt x="1304" y="5813"/>
                </a:lnTo>
                <a:lnTo>
                  <a:pt x="1342" y="5796"/>
                </a:lnTo>
                <a:lnTo>
                  <a:pt x="1370" y="5762"/>
                </a:lnTo>
                <a:lnTo>
                  <a:pt x="1411" y="5688"/>
                </a:lnTo>
                <a:lnTo>
                  <a:pt x="1391" y="5639"/>
                </a:lnTo>
                <a:lnTo>
                  <a:pt x="1349" y="5573"/>
                </a:lnTo>
                <a:lnTo>
                  <a:pt x="1349" y="5532"/>
                </a:lnTo>
                <a:lnTo>
                  <a:pt x="1355" y="5435"/>
                </a:lnTo>
                <a:lnTo>
                  <a:pt x="1349" y="5397"/>
                </a:lnTo>
                <a:lnTo>
                  <a:pt x="1310" y="5380"/>
                </a:lnTo>
                <a:lnTo>
                  <a:pt x="1117" y="5463"/>
                </a:lnTo>
                <a:lnTo>
                  <a:pt x="1089" y="5452"/>
                </a:lnTo>
                <a:lnTo>
                  <a:pt x="1030" y="5407"/>
                </a:lnTo>
                <a:lnTo>
                  <a:pt x="992" y="5393"/>
                </a:lnTo>
                <a:lnTo>
                  <a:pt x="860" y="5431"/>
                </a:lnTo>
                <a:lnTo>
                  <a:pt x="860" y="5393"/>
                </a:lnTo>
                <a:lnTo>
                  <a:pt x="896" y="5380"/>
                </a:lnTo>
                <a:lnTo>
                  <a:pt x="951" y="5335"/>
                </a:lnTo>
                <a:lnTo>
                  <a:pt x="985" y="5324"/>
                </a:lnTo>
                <a:lnTo>
                  <a:pt x="1019" y="5335"/>
                </a:lnTo>
                <a:lnTo>
                  <a:pt x="1085" y="5384"/>
                </a:lnTo>
                <a:lnTo>
                  <a:pt x="1117" y="5393"/>
                </a:lnTo>
                <a:lnTo>
                  <a:pt x="1155" y="5387"/>
                </a:lnTo>
                <a:lnTo>
                  <a:pt x="1189" y="5363"/>
                </a:lnTo>
                <a:lnTo>
                  <a:pt x="1207" y="5321"/>
                </a:lnTo>
                <a:lnTo>
                  <a:pt x="1187" y="5259"/>
                </a:lnTo>
                <a:lnTo>
                  <a:pt x="1162" y="5248"/>
                </a:lnTo>
                <a:lnTo>
                  <a:pt x="1051" y="5259"/>
                </a:lnTo>
                <a:lnTo>
                  <a:pt x="1051" y="5228"/>
                </a:lnTo>
                <a:lnTo>
                  <a:pt x="1092" y="5183"/>
                </a:lnTo>
                <a:lnTo>
                  <a:pt x="1096" y="5103"/>
                </a:lnTo>
                <a:lnTo>
                  <a:pt x="1072" y="4933"/>
                </a:lnTo>
                <a:lnTo>
                  <a:pt x="1092" y="4867"/>
                </a:lnTo>
                <a:lnTo>
                  <a:pt x="1138" y="4833"/>
                </a:lnTo>
                <a:lnTo>
                  <a:pt x="1183" y="4814"/>
                </a:lnTo>
                <a:lnTo>
                  <a:pt x="1204" y="4795"/>
                </a:lnTo>
                <a:lnTo>
                  <a:pt x="1217" y="4767"/>
                </a:lnTo>
                <a:lnTo>
                  <a:pt x="1245" y="4753"/>
                </a:lnTo>
                <a:lnTo>
                  <a:pt x="1307" y="4750"/>
                </a:lnTo>
                <a:lnTo>
                  <a:pt x="1394" y="4615"/>
                </a:lnTo>
                <a:lnTo>
                  <a:pt x="1411" y="4594"/>
                </a:lnTo>
                <a:lnTo>
                  <a:pt x="1425" y="4570"/>
                </a:lnTo>
                <a:lnTo>
                  <a:pt x="1428" y="4524"/>
                </a:lnTo>
                <a:lnTo>
                  <a:pt x="1432" y="4513"/>
                </a:lnTo>
                <a:lnTo>
                  <a:pt x="1449" y="4371"/>
                </a:lnTo>
                <a:lnTo>
                  <a:pt x="1483" y="4316"/>
                </a:lnTo>
                <a:lnTo>
                  <a:pt x="1526" y="4271"/>
                </a:lnTo>
                <a:lnTo>
                  <a:pt x="1564" y="4212"/>
                </a:lnTo>
                <a:lnTo>
                  <a:pt x="1578" y="4114"/>
                </a:lnTo>
                <a:lnTo>
                  <a:pt x="1608" y="4076"/>
                </a:lnTo>
                <a:lnTo>
                  <a:pt x="1670" y="4046"/>
                </a:lnTo>
                <a:lnTo>
                  <a:pt x="1736" y="4032"/>
                </a:lnTo>
                <a:lnTo>
                  <a:pt x="1834" y="4060"/>
                </a:lnTo>
                <a:lnTo>
                  <a:pt x="1972" y="3987"/>
                </a:lnTo>
                <a:lnTo>
                  <a:pt x="2072" y="3893"/>
                </a:lnTo>
                <a:lnTo>
                  <a:pt x="2035" y="3849"/>
                </a:lnTo>
                <a:lnTo>
                  <a:pt x="2080" y="3817"/>
                </a:lnTo>
                <a:lnTo>
                  <a:pt x="2142" y="3809"/>
                </a:lnTo>
                <a:lnTo>
                  <a:pt x="2197" y="3838"/>
                </a:lnTo>
                <a:lnTo>
                  <a:pt x="2221" y="3904"/>
                </a:lnTo>
                <a:lnTo>
                  <a:pt x="2242" y="3893"/>
                </a:lnTo>
                <a:lnTo>
                  <a:pt x="2290" y="3830"/>
                </a:lnTo>
                <a:lnTo>
                  <a:pt x="2346" y="3775"/>
                </a:lnTo>
                <a:lnTo>
                  <a:pt x="2390" y="3779"/>
                </a:lnTo>
                <a:lnTo>
                  <a:pt x="2435" y="3727"/>
                </a:lnTo>
                <a:lnTo>
                  <a:pt x="2481" y="3688"/>
                </a:lnTo>
                <a:lnTo>
                  <a:pt x="2529" y="3678"/>
                </a:lnTo>
                <a:lnTo>
                  <a:pt x="2577" y="3709"/>
                </a:lnTo>
                <a:lnTo>
                  <a:pt x="2560" y="3741"/>
                </a:lnTo>
                <a:lnTo>
                  <a:pt x="2605" y="3741"/>
                </a:lnTo>
                <a:lnTo>
                  <a:pt x="2639" y="3724"/>
                </a:lnTo>
                <a:lnTo>
                  <a:pt x="2708" y="3671"/>
                </a:lnTo>
                <a:lnTo>
                  <a:pt x="2798" y="3633"/>
                </a:lnTo>
                <a:lnTo>
                  <a:pt x="2819" y="3599"/>
                </a:lnTo>
                <a:lnTo>
                  <a:pt x="2802" y="3533"/>
                </a:lnTo>
                <a:lnTo>
                  <a:pt x="3110" y="3792"/>
                </a:lnTo>
                <a:lnTo>
                  <a:pt x="3161" y="3817"/>
                </a:lnTo>
                <a:lnTo>
                  <a:pt x="3217" y="3809"/>
                </a:lnTo>
                <a:lnTo>
                  <a:pt x="3847" y="3582"/>
                </a:lnTo>
                <a:lnTo>
                  <a:pt x="4086" y="3578"/>
                </a:lnTo>
                <a:lnTo>
                  <a:pt x="4196" y="3529"/>
                </a:lnTo>
                <a:lnTo>
                  <a:pt x="4293" y="3439"/>
                </a:lnTo>
                <a:lnTo>
                  <a:pt x="4345" y="3425"/>
                </a:lnTo>
                <a:lnTo>
                  <a:pt x="4397" y="3478"/>
                </a:lnTo>
                <a:lnTo>
                  <a:pt x="4449" y="3516"/>
                </a:lnTo>
                <a:lnTo>
                  <a:pt x="4508" y="3487"/>
                </a:lnTo>
                <a:lnTo>
                  <a:pt x="4560" y="3432"/>
                </a:lnTo>
                <a:lnTo>
                  <a:pt x="4657" y="3300"/>
                </a:lnTo>
                <a:lnTo>
                  <a:pt x="4678" y="3287"/>
                </a:lnTo>
                <a:lnTo>
                  <a:pt x="4708" y="3297"/>
                </a:lnTo>
                <a:lnTo>
                  <a:pt x="4763" y="3345"/>
                </a:lnTo>
                <a:lnTo>
                  <a:pt x="4846" y="3377"/>
                </a:lnTo>
                <a:lnTo>
                  <a:pt x="5009" y="3529"/>
                </a:lnTo>
                <a:lnTo>
                  <a:pt x="4715" y="3565"/>
                </a:lnTo>
                <a:lnTo>
                  <a:pt x="4583" y="3529"/>
                </a:lnTo>
                <a:lnTo>
                  <a:pt x="4494" y="3588"/>
                </a:lnTo>
                <a:lnTo>
                  <a:pt x="4387" y="3631"/>
                </a:lnTo>
                <a:lnTo>
                  <a:pt x="4338" y="3703"/>
                </a:lnTo>
                <a:lnTo>
                  <a:pt x="4293" y="3793"/>
                </a:lnTo>
                <a:lnTo>
                  <a:pt x="4192" y="3953"/>
                </a:lnTo>
                <a:lnTo>
                  <a:pt x="4164" y="3980"/>
                </a:lnTo>
                <a:lnTo>
                  <a:pt x="4126" y="3983"/>
                </a:lnTo>
                <a:lnTo>
                  <a:pt x="4089" y="3962"/>
                </a:lnTo>
                <a:lnTo>
                  <a:pt x="4068" y="3932"/>
                </a:lnTo>
                <a:lnTo>
                  <a:pt x="4071" y="3901"/>
                </a:lnTo>
                <a:lnTo>
                  <a:pt x="4106" y="3877"/>
                </a:lnTo>
                <a:lnTo>
                  <a:pt x="4106" y="3838"/>
                </a:lnTo>
                <a:lnTo>
                  <a:pt x="3784" y="3703"/>
                </a:lnTo>
                <a:lnTo>
                  <a:pt x="3694" y="3699"/>
                </a:lnTo>
                <a:lnTo>
                  <a:pt x="3286" y="3838"/>
                </a:lnTo>
                <a:lnTo>
                  <a:pt x="3278" y="3856"/>
                </a:lnTo>
                <a:lnTo>
                  <a:pt x="3261" y="3928"/>
                </a:lnTo>
                <a:lnTo>
                  <a:pt x="3248" y="3945"/>
                </a:lnTo>
                <a:lnTo>
                  <a:pt x="3223" y="3949"/>
                </a:lnTo>
                <a:lnTo>
                  <a:pt x="3203" y="3955"/>
                </a:lnTo>
                <a:lnTo>
                  <a:pt x="3182" y="3966"/>
                </a:lnTo>
                <a:lnTo>
                  <a:pt x="3095" y="4053"/>
                </a:lnTo>
                <a:lnTo>
                  <a:pt x="3040" y="4136"/>
                </a:lnTo>
                <a:lnTo>
                  <a:pt x="2989" y="4237"/>
                </a:lnTo>
                <a:lnTo>
                  <a:pt x="2936" y="4361"/>
                </a:lnTo>
                <a:lnTo>
                  <a:pt x="2982" y="4410"/>
                </a:lnTo>
                <a:lnTo>
                  <a:pt x="3005" y="4428"/>
                </a:lnTo>
                <a:lnTo>
                  <a:pt x="3037" y="4434"/>
                </a:lnTo>
                <a:lnTo>
                  <a:pt x="3054" y="4462"/>
                </a:lnTo>
                <a:lnTo>
                  <a:pt x="3067" y="4522"/>
                </a:lnTo>
                <a:lnTo>
                  <a:pt x="3071" y="4581"/>
                </a:lnTo>
                <a:lnTo>
                  <a:pt x="3057" y="4608"/>
                </a:lnTo>
                <a:lnTo>
                  <a:pt x="3051" y="4632"/>
                </a:lnTo>
                <a:lnTo>
                  <a:pt x="2989" y="4732"/>
                </a:lnTo>
                <a:lnTo>
                  <a:pt x="2974" y="4750"/>
                </a:lnTo>
                <a:lnTo>
                  <a:pt x="2971" y="4812"/>
                </a:lnTo>
                <a:lnTo>
                  <a:pt x="2982" y="4871"/>
                </a:lnTo>
                <a:lnTo>
                  <a:pt x="2999" y="4923"/>
                </a:lnTo>
                <a:lnTo>
                  <a:pt x="3012" y="4958"/>
                </a:lnTo>
                <a:lnTo>
                  <a:pt x="3033" y="4992"/>
                </a:lnTo>
                <a:lnTo>
                  <a:pt x="3057" y="5027"/>
                </a:lnTo>
                <a:lnTo>
                  <a:pt x="3084" y="5052"/>
                </a:lnTo>
                <a:lnTo>
                  <a:pt x="3154" y="5076"/>
                </a:lnTo>
                <a:lnTo>
                  <a:pt x="3157" y="5111"/>
                </a:lnTo>
                <a:lnTo>
                  <a:pt x="3140" y="5179"/>
                </a:lnTo>
                <a:lnTo>
                  <a:pt x="3112" y="5262"/>
                </a:lnTo>
                <a:lnTo>
                  <a:pt x="2984" y="5340"/>
                </a:lnTo>
                <a:lnTo>
                  <a:pt x="2953" y="5402"/>
                </a:lnTo>
                <a:lnTo>
                  <a:pt x="2978" y="5468"/>
                </a:lnTo>
                <a:lnTo>
                  <a:pt x="3037" y="5464"/>
                </a:lnTo>
                <a:lnTo>
                  <a:pt x="3095" y="5425"/>
                </a:lnTo>
                <a:lnTo>
                  <a:pt x="3123" y="5387"/>
                </a:lnTo>
                <a:lnTo>
                  <a:pt x="3233" y="5336"/>
                </a:lnTo>
                <a:lnTo>
                  <a:pt x="3288" y="5329"/>
                </a:lnTo>
                <a:lnTo>
                  <a:pt x="3303" y="5340"/>
                </a:lnTo>
                <a:lnTo>
                  <a:pt x="3331" y="5370"/>
                </a:lnTo>
                <a:lnTo>
                  <a:pt x="3386" y="5502"/>
                </a:lnTo>
                <a:lnTo>
                  <a:pt x="3362" y="5644"/>
                </a:lnTo>
                <a:lnTo>
                  <a:pt x="3316" y="5803"/>
                </a:lnTo>
                <a:lnTo>
                  <a:pt x="3313" y="5991"/>
                </a:lnTo>
                <a:lnTo>
                  <a:pt x="3307" y="5991"/>
                </a:lnTo>
                <a:lnTo>
                  <a:pt x="3299" y="6015"/>
                </a:lnTo>
                <a:lnTo>
                  <a:pt x="3299" y="6043"/>
                </a:lnTo>
                <a:lnTo>
                  <a:pt x="3324" y="6057"/>
                </a:lnTo>
                <a:lnTo>
                  <a:pt x="3352" y="6061"/>
                </a:lnTo>
                <a:lnTo>
                  <a:pt x="3365" y="6057"/>
                </a:lnTo>
                <a:lnTo>
                  <a:pt x="3373" y="6043"/>
                </a:lnTo>
                <a:lnTo>
                  <a:pt x="3458" y="5991"/>
                </a:lnTo>
                <a:lnTo>
                  <a:pt x="3518" y="6032"/>
                </a:lnTo>
                <a:lnTo>
                  <a:pt x="3518" y="6095"/>
                </a:lnTo>
                <a:lnTo>
                  <a:pt x="3486" y="6133"/>
                </a:lnTo>
                <a:lnTo>
                  <a:pt x="3448" y="6095"/>
                </a:lnTo>
                <a:lnTo>
                  <a:pt x="3431" y="6119"/>
                </a:lnTo>
                <a:lnTo>
                  <a:pt x="3393" y="6203"/>
                </a:lnTo>
                <a:lnTo>
                  <a:pt x="3365" y="6199"/>
                </a:lnTo>
                <a:lnTo>
                  <a:pt x="3355" y="6178"/>
                </a:lnTo>
                <a:lnTo>
                  <a:pt x="3348" y="6151"/>
                </a:lnTo>
                <a:lnTo>
                  <a:pt x="3337" y="6130"/>
                </a:lnTo>
                <a:lnTo>
                  <a:pt x="3269" y="6089"/>
                </a:lnTo>
                <a:lnTo>
                  <a:pt x="3241" y="6061"/>
                </a:lnTo>
                <a:lnTo>
                  <a:pt x="3223" y="6023"/>
                </a:lnTo>
                <a:lnTo>
                  <a:pt x="3220" y="5991"/>
                </a:lnTo>
                <a:lnTo>
                  <a:pt x="3216" y="5966"/>
                </a:lnTo>
                <a:lnTo>
                  <a:pt x="3186" y="5956"/>
                </a:lnTo>
                <a:lnTo>
                  <a:pt x="3216" y="5890"/>
                </a:lnTo>
                <a:lnTo>
                  <a:pt x="3278" y="5796"/>
                </a:lnTo>
                <a:lnTo>
                  <a:pt x="3286" y="5748"/>
                </a:lnTo>
                <a:lnTo>
                  <a:pt x="3261" y="5686"/>
                </a:lnTo>
                <a:lnTo>
                  <a:pt x="3223" y="5682"/>
                </a:lnTo>
                <a:lnTo>
                  <a:pt x="3181" y="5690"/>
                </a:lnTo>
                <a:lnTo>
                  <a:pt x="3143" y="5665"/>
                </a:lnTo>
                <a:lnTo>
                  <a:pt x="3081" y="5658"/>
                </a:lnTo>
                <a:lnTo>
                  <a:pt x="2984" y="5675"/>
                </a:lnTo>
                <a:lnTo>
                  <a:pt x="2912" y="5658"/>
                </a:lnTo>
                <a:lnTo>
                  <a:pt x="2929" y="5548"/>
                </a:lnTo>
                <a:lnTo>
                  <a:pt x="2912" y="5548"/>
                </a:lnTo>
                <a:lnTo>
                  <a:pt x="2897" y="5616"/>
                </a:lnTo>
                <a:lnTo>
                  <a:pt x="2876" y="5661"/>
                </a:lnTo>
                <a:lnTo>
                  <a:pt x="2856" y="5699"/>
                </a:lnTo>
                <a:lnTo>
                  <a:pt x="2835" y="5755"/>
                </a:lnTo>
                <a:lnTo>
                  <a:pt x="2863" y="5734"/>
                </a:lnTo>
                <a:lnTo>
                  <a:pt x="2891" y="5728"/>
                </a:lnTo>
                <a:lnTo>
                  <a:pt x="2912" y="5745"/>
                </a:lnTo>
                <a:lnTo>
                  <a:pt x="2929" y="5794"/>
                </a:lnTo>
                <a:lnTo>
                  <a:pt x="2887" y="5805"/>
                </a:lnTo>
                <a:lnTo>
                  <a:pt x="2839" y="5794"/>
                </a:lnTo>
                <a:lnTo>
                  <a:pt x="2797" y="5805"/>
                </a:lnTo>
                <a:lnTo>
                  <a:pt x="2759" y="5968"/>
                </a:lnTo>
                <a:lnTo>
                  <a:pt x="2714" y="6019"/>
                </a:lnTo>
                <a:lnTo>
                  <a:pt x="2669" y="6025"/>
                </a:lnTo>
                <a:lnTo>
                  <a:pt x="2649" y="5977"/>
                </a:lnTo>
                <a:lnTo>
                  <a:pt x="2638" y="5818"/>
                </a:lnTo>
                <a:lnTo>
                  <a:pt x="2642" y="5756"/>
                </a:lnTo>
                <a:lnTo>
                  <a:pt x="2666" y="5682"/>
                </a:lnTo>
                <a:lnTo>
                  <a:pt x="2742" y="5606"/>
                </a:lnTo>
                <a:lnTo>
                  <a:pt x="2774" y="5561"/>
                </a:lnTo>
                <a:lnTo>
                  <a:pt x="2763" y="5516"/>
                </a:lnTo>
                <a:lnTo>
                  <a:pt x="2763" y="5478"/>
                </a:lnTo>
                <a:lnTo>
                  <a:pt x="2832" y="5461"/>
                </a:lnTo>
                <a:lnTo>
                  <a:pt x="2912" y="5332"/>
                </a:lnTo>
                <a:lnTo>
                  <a:pt x="2988" y="5311"/>
                </a:lnTo>
                <a:lnTo>
                  <a:pt x="2953" y="5204"/>
                </a:lnTo>
                <a:lnTo>
                  <a:pt x="2919" y="5149"/>
                </a:lnTo>
                <a:lnTo>
                  <a:pt x="2874" y="5100"/>
                </a:lnTo>
                <a:lnTo>
                  <a:pt x="2836" y="5031"/>
                </a:lnTo>
                <a:lnTo>
                  <a:pt x="2818" y="4914"/>
                </a:lnTo>
                <a:lnTo>
                  <a:pt x="2795" y="4851"/>
                </a:lnTo>
                <a:lnTo>
                  <a:pt x="2738" y="4808"/>
                </a:lnTo>
                <a:lnTo>
                  <a:pt x="2674" y="4787"/>
                </a:lnTo>
                <a:lnTo>
                  <a:pt x="2625" y="4791"/>
                </a:lnTo>
                <a:lnTo>
                  <a:pt x="2600" y="4808"/>
                </a:lnTo>
                <a:lnTo>
                  <a:pt x="2587" y="4833"/>
                </a:lnTo>
                <a:lnTo>
                  <a:pt x="2569" y="4854"/>
                </a:lnTo>
                <a:lnTo>
                  <a:pt x="2534" y="4865"/>
                </a:lnTo>
                <a:lnTo>
                  <a:pt x="2504" y="4857"/>
                </a:lnTo>
                <a:lnTo>
                  <a:pt x="2451" y="4834"/>
                </a:lnTo>
                <a:lnTo>
                  <a:pt x="2421" y="4827"/>
                </a:lnTo>
                <a:lnTo>
                  <a:pt x="2368" y="4838"/>
                </a:lnTo>
                <a:lnTo>
                  <a:pt x="2237" y="4965"/>
                </a:lnTo>
                <a:lnTo>
                  <a:pt x="2151" y="5031"/>
                </a:lnTo>
                <a:lnTo>
                  <a:pt x="2119" y="5073"/>
                </a:lnTo>
                <a:lnTo>
                  <a:pt x="2077" y="5152"/>
                </a:lnTo>
                <a:lnTo>
                  <a:pt x="2053" y="5243"/>
                </a:lnTo>
                <a:lnTo>
                  <a:pt x="2081" y="5271"/>
                </a:lnTo>
                <a:lnTo>
                  <a:pt x="2202" y="5275"/>
                </a:lnTo>
                <a:lnTo>
                  <a:pt x="2268" y="5298"/>
                </a:lnTo>
                <a:lnTo>
                  <a:pt x="2264" y="5309"/>
                </a:lnTo>
                <a:lnTo>
                  <a:pt x="2113" y="5315"/>
                </a:lnTo>
                <a:lnTo>
                  <a:pt x="1998" y="5351"/>
                </a:lnTo>
                <a:lnTo>
                  <a:pt x="1956" y="5375"/>
                </a:lnTo>
                <a:lnTo>
                  <a:pt x="1779" y="5676"/>
                </a:lnTo>
                <a:lnTo>
                  <a:pt x="1655" y="5684"/>
                </a:lnTo>
                <a:lnTo>
                  <a:pt x="1617" y="5718"/>
                </a:lnTo>
                <a:lnTo>
                  <a:pt x="1617" y="5769"/>
                </a:lnTo>
                <a:lnTo>
                  <a:pt x="1662" y="5794"/>
                </a:lnTo>
                <a:lnTo>
                  <a:pt x="1675" y="5839"/>
                </a:lnTo>
                <a:lnTo>
                  <a:pt x="1679" y="5884"/>
                </a:lnTo>
                <a:lnTo>
                  <a:pt x="1694" y="5909"/>
                </a:lnTo>
                <a:lnTo>
                  <a:pt x="1713" y="5919"/>
                </a:lnTo>
                <a:lnTo>
                  <a:pt x="1741" y="5922"/>
                </a:lnTo>
                <a:lnTo>
                  <a:pt x="1828" y="5992"/>
                </a:lnTo>
                <a:lnTo>
                  <a:pt x="1835" y="6034"/>
                </a:lnTo>
                <a:lnTo>
                  <a:pt x="1828" y="6051"/>
                </a:lnTo>
                <a:lnTo>
                  <a:pt x="1815" y="6061"/>
                </a:lnTo>
                <a:lnTo>
                  <a:pt x="1804" y="6089"/>
                </a:lnTo>
                <a:lnTo>
                  <a:pt x="1786" y="6193"/>
                </a:lnTo>
                <a:lnTo>
                  <a:pt x="1783" y="6242"/>
                </a:lnTo>
                <a:lnTo>
                  <a:pt x="1783" y="6315"/>
                </a:lnTo>
                <a:lnTo>
                  <a:pt x="1779" y="6363"/>
                </a:lnTo>
                <a:lnTo>
                  <a:pt x="1769" y="6401"/>
                </a:lnTo>
                <a:lnTo>
                  <a:pt x="1755" y="6425"/>
                </a:lnTo>
                <a:lnTo>
                  <a:pt x="1738" y="6436"/>
                </a:lnTo>
                <a:lnTo>
                  <a:pt x="1568" y="6471"/>
                </a:lnTo>
                <a:lnTo>
                  <a:pt x="1520" y="6471"/>
                </a:lnTo>
                <a:lnTo>
                  <a:pt x="1488" y="6450"/>
                </a:lnTo>
                <a:lnTo>
                  <a:pt x="1437" y="6380"/>
                </a:lnTo>
                <a:lnTo>
                  <a:pt x="1392" y="6343"/>
                </a:lnTo>
                <a:lnTo>
                  <a:pt x="1375" y="6294"/>
                </a:lnTo>
                <a:lnTo>
                  <a:pt x="1371" y="6249"/>
                </a:lnTo>
                <a:lnTo>
                  <a:pt x="1381" y="6228"/>
                </a:lnTo>
                <a:lnTo>
                  <a:pt x="1381" y="6190"/>
                </a:lnTo>
                <a:lnTo>
                  <a:pt x="1298" y="5954"/>
                </a:lnTo>
                <a:lnTo>
                  <a:pt x="1281" y="5954"/>
                </a:lnTo>
                <a:lnTo>
                  <a:pt x="1260" y="6009"/>
                </a:lnTo>
                <a:lnTo>
                  <a:pt x="1232" y="6065"/>
                </a:lnTo>
                <a:lnTo>
                  <a:pt x="1194" y="6111"/>
                </a:lnTo>
                <a:lnTo>
                  <a:pt x="1156" y="6128"/>
                </a:lnTo>
                <a:lnTo>
                  <a:pt x="1022" y="6016"/>
                </a:lnTo>
                <a:lnTo>
                  <a:pt x="997" y="6009"/>
                </a:lnTo>
                <a:lnTo>
                  <a:pt x="942" y="5950"/>
                </a:lnTo>
                <a:lnTo>
                  <a:pt x="821" y="5926"/>
                </a:lnTo>
                <a:lnTo>
                  <a:pt x="686" y="5930"/>
                </a:lnTo>
                <a:lnTo>
                  <a:pt x="599" y="5958"/>
                </a:lnTo>
                <a:lnTo>
                  <a:pt x="599" y="5992"/>
                </a:lnTo>
                <a:lnTo>
                  <a:pt x="623" y="6041"/>
                </a:lnTo>
                <a:lnTo>
                  <a:pt x="616" y="6075"/>
                </a:lnTo>
                <a:lnTo>
                  <a:pt x="596" y="6089"/>
                </a:lnTo>
                <a:lnTo>
                  <a:pt x="572" y="6069"/>
                </a:lnTo>
                <a:lnTo>
                  <a:pt x="555" y="6024"/>
                </a:lnTo>
                <a:lnTo>
                  <a:pt x="561" y="5944"/>
                </a:lnTo>
                <a:lnTo>
                  <a:pt x="550" y="5899"/>
                </a:lnTo>
                <a:lnTo>
                  <a:pt x="589" y="5874"/>
                </a:lnTo>
                <a:lnTo>
                  <a:pt x="557" y="5854"/>
                </a:lnTo>
                <a:lnTo>
                  <a:pt x="444" y="5833"/>
                </a:lnTo>
                <a:lnTo>
                  <a:pt x="423" y="5812"/>
                </a:lnTo>
                <a:lnTo>
                  <a:pt x="408" y="5763"/>
                </a:lnTo>
                <a:lnTo>
                  <a:pt x="398" y="5714"/>
                </a:lnTo>
                <a:lnTo>
                  <a:pt x="389" y="5693"/>
                </a:lnTo>
                <a:lnTo>
                  <a:pt x="340" y="5691"/>
                </a:lnTo>
                <a:lnTo>
                  <a:pt x="323" y="5680"/>
                </a:lnTo>
                <a:lnTo>
                  <a:pt x="304" y="5663"/>
                </a:lnTo>
                <a:lnTo>
                  <a:pt x="304" y="5628"/>
                </a:lnTo>
                <a:lnTo>
                  <a:pt x="325" y="5583"/>
                </a:lnTo>
                <a:lnTo>
                  <a:pt x="387" y="5420"/>
                </a:lnTo>
                <a:lnTo>
                  <a:pt x="387" y="5386"/>
                </a:lnTo>
                <a:lnTo>
                  <a:pt x="364" y="5362"/>
                </a:lnTo>
                <a:lnTo>
                  <a:pt x="353" y="5320"/>
                </a:lnTo>
                <a:lnTo>
                  <a:pt x="336" y="5306"/>
                </a:lnTo>
                <a:lnTo>
                  <a:pt x="294" y="5371"/>
                </a:lnTo>
                <a:lnTo>
                  <a:pt x="238" y="5507"/>
                </a:lnTo>
                <a:lnTo>
                  <a:pt x="114" y="5941"/>
                </a:lnTo>
                <a:lnTo>
                  <a:pt x="93" y="6026"/>
                </a:lnTo>
                <a:lnTo>
                  <a:pt x="83" y="6110"/>
                </a:lnTo>
                <a:lnTo>
                  <a:pt x="114" y="7829"/>
                </a:lnTo>
                <a:lnTo>
                  <a:pt x="104" y="7948"/>
                </a:lnTo>
                <a:lnTo>
                  <a:pt x="38" y="8257"/>
                </a:lnTo>
                <a:lnTo>
                  <a:pt x="32" y="8367"/>
                </a:lnTo>
                <a:lnTo>
                  <a:pt x="45" y="8724"/>
                </a:lnTo>
                <a:lnTo>
                  <a:pt x="55" y="8783"/>
                </a:lnTo>
                <a:lnTo>
                  <a:pt x="70" y="8836"/>
                </a:lnTo>
                <a:lnTo>
                  <a:pt x="79" y="8860"/>
                </a:lnTo>
                <a:lnTo>
                  <a:pt x="117" y="8874"/>
                </a:lnTo>
                <a:lnTo>
                  <a:pt x="125" y="8843"/>
                </a:lnTo>
                <a:lnTo>
                  <a:pt x="114" y="8758"/>
                </a:lnTo>
                <a:lnTo>
                  <a:pt x="132" y="8648"/>
                </a:lnTo>
                <a:lnTo>
                  <a:pt x="136" y="8548"/>
                </a:lnTo>
                <a:lnTo>
                  <a:pt x="132" y="8336"/>
                </a:lnTo>
                <a:lnTo>
                  <a:pt x="156" y="8295"/>
                </a:lnTo>
                <a:lnTo>
                  <a:pt x="215" y="8301"/>
                </a:lnTo>
                <a:lnTo>
                  <a:pt x="426" y="8399"/>
                </a:lnTo>
                <a:lnTo>
                  <a:pt x="523" y="8467"/>
                </a:lnTo>
                <a:lnTo>
                  <a:pt x="591" y="8582"/>
                </a:lnTo>
                <a:lnTo>
                  <a:pt x="623" y="8758"/>
                </a:lnTo>
                <a:lnTo>
                  <a:pt x="623" y="8911"/>
                </a:lnTo>
                <a:lnTo>
                  <a:pt x="727" y="9047"/>
                </a:lnTo>
                <a:lnTo>
                  <a:pt x="771" y="9123"/>
                </a:lnTo>
                <a:lnTo>
                  <a:pt x="809" y="9206"/>
                </a:lnTo>
                <a:lnTo>
                  <a:pt x="827" y="9293"/>
                </a:lnTo>
                <a:lnTo>
                  <a:pt x="809" y="9373"/>
                </a:lnTo>
                <a:lnTo>
                  <a:pt x="699" y="9487"/>
                </a:lnTo>
                <a:lnTo>
                  <a:pt x="591" y="9574"/>
                </a:lnTo>
                <a:lnTo>
                  <a:pt x="529" y="9595"/>
                </a:lnTo>
                <a:lnTo>
                  <a:pt x="397" y="9699"/>
                </a:lnTo>
                <a:lnTo>
                  <a:pt x="272" y="9768"/>
                </a:lnTo>
                <a:lnTo>
                  <a:pt x="249" y="9754"/>
                </a:lnTo>
                <a:lnTo>
                  <a:pt x="238" y="9688"/>
                </a:lnTo>
                <a:lnTo>
                  <a:pt x="246" y="9632"/>
                </a:lnTo>
                <a:lnTo>
                  <a:pt x="272" y="9566"/>
                </a:lnTo>
                <a:lnTo>
                  <a:pt x="280" y="9519"/>
                </a:lnTo>
                <a:lnTo>
                  <a:pt x="272" y="9462"/>
                </a:lnTo>
                <a:lnTo>
                  <a:pt x="225" y="9331"/>
                </a:lnTo>
                <a:lnTo>
                  <a:pt x="155" y="8953"/>
                </a:lnTo>
                <a:lnTo>
                  <a:pt x="138" y="8929"/>
                </a:lnTo>
                <a:lnTo>
                  <a:pt x="132" y="8921"/>
                </a:lnTo>
                <a:lnTo>
                  <a:pt x="127" y="8908"/>
                </a:lnTo>
                <a:lnTo>
                  <a:pt x="121" y="8894"/>
                </a:lnTo>
                <a:lnTo>
                  <a:pt x="104" y="8887"/>
                </a:lnTo>
                <a:lnTo>
                  <a:pt x="97" y="8898"/>
                </a:lnTo>
                <a:lnTo>
                  <a:pt x="93" y="8922"/>
                </a:lnTo>
                <a:lnTo>
                  <a:pt x="97" y="8947"/>
                </a:lnTo>
                <a:lnTo>
                  <a:pt x="104" y="8957"/>
                </a:lnTo>
                <a:lnTo>
                  <a:pt x="117" y="9006"/>
                </a:lnTo>
                <a:lnTo>
                  <a:pt x="249" y="9969"/>
                </a:lnTo>
                <a:lnTo>
                  <a:pt x="242" y="10167"/>
                </a:lnTo>
                <a:lnTo>
                  <a:pt x="208" y="10368"/>
                </a:lnTo>
                <a:lnTo>
                  <a:pt x="155" y="10559"/>
                </a:lnTo>
                <a:lnTo>
                  <a:pt x="0" y="10975"/>
                </a:lnTo>
                <a:lnTo>
                  <a:pt x="4" y="11048"/>
                </a:lnTo>
                <a:lnTo>
                  <a:pt x="45" y="11089"/>
                </a:lnTo>
                <a:lnTo>
                  <a:pt x="208" y="11121"/>
                </a:lnTo>
                <a:lnTo>
                  <a:pt x="277" y="11159"/>
                </a:lnTo>
                <a:lnTo>
                  <a:pt x="606" y="11436"/>
                </a:lnTo>
                <a:lnTo>
                  <a:pt x="640" y="11422"/>
                </a:lnTo>
                <a:lnTo>
                  <a:pt x="616" y="11339"/>
                </a:lnTo>
                <a:lnTo>
                  <a:pt x="554" y="11267"/>
                </a:lnTo>
                <a:lnTo>
                  <a:pt x="478" y="11218"/>
                </a:lnTo>
                <a:lnTo>
                  <a:pt x="415" y="11208"/>
                </a:lnTo>
                <a:lnTo>
                  <a:pt x="450" y="11159"/>
                </a:lnTo>
                <a:lnTo>
                  <a:pt x="467" y="11148"/>
                </a:lnTo>
                <a:lnTo>
                  <a:pt x="491" y="11142"/>
                </a:lnTo>
                <a:lnTo>
                  <a:pt x="408" y="11055"/>
                </a:lnTo>
                <a:lnTo>
                  <a:pt x="402" y="11010"/>
                </a:lnTo>
                <a:lnTo>
                  <a:pt x="433" y="10940"/>
                </a:lnTo>
                <a:lnTo>
                  <a:pt x="481" y="10898"/>
                </a:lnTo>
                <a:lnTo>
                  <a:pt x="544" y="10881"/>
                </a:lnTo>
                <a:lnTo>
                  <a:pt x="606" y="10885"/>
                </a:lnTo>
                <a:lnTo>
                  <a:pt x="657" y="10906"/>
                </a:lnTo>
                <a:lnTo>
                  <a:pt x="657" y="10936"/>
                </a:lnTo>
                <a:lnTo>
                  <a:pt x="599" y="10947"/>
                </a:lnTo>
                <a:lnTo>
                  <a:pt x="599" y="10981"/>
                </a:lnTo>
                <a:lnTo>
                  <a:pt x="848" y="11356"/>
                </a:lnTo>
                <a:lnTo>
                  <a:pt x="959" y="11460"/>
                </a:lnTo>
                <a:lnTo>
                  <a:pt x="1090" y="11502"/>
                </a:lnTo>
                <a:lnTo>
                  <a:pt x="1274" y="11505"/>
                </a:lnTo>
                <a:lnTo>
                  <a:pt x="1375" y="11530"/>
                </a:lnTo>
                <a:lnTo>
                  <a:pt x="1443" y="11585"/>
                </a:lnTo>
                <a:lnTo>
                  <a:pt x="1481" y="11679"/>
                </a:lnTo>
                <a:lnTo>
                  <a:pt x="1503" y="11783"/>
                </a:lnTo>
                <a:lnTo>
                  <a:pt x="1526" y="12001"/>
                </a:lnTo>
                <a:lnTo>
                  <a:pt x="1558" y="12122"/>
                </a:lnTo>
                <a:lnTo>
                  <a:pt x="1562" y="12185"/>
                </a:lnTo>
                <a:lnTo>
                  <a:pt x="1558" y="12226"/>
                </a:lnTo>
                <a:lnTo>
                  <a:pt x="1534" y="12296"/>
                </a:lnTo>
                <a:lnTo>
                  <a:pt x="1526" y="12351"/>
                </a:lnTo>
                <a:lnTo>
                  <a:pt x="1547" y="12559"/>
                </a:lnTo>
                <a:lnTo>
                  <a:pt x="1581" y="12767"/>
                </a:lnTo>
                <a:lnTo>
                  <a:pt x="1634" y="12930"/>
                </a:lnTo>
                <a:lnTo>
                  <a:pt x="1640" y="13020"/>
                </a:lnTo>
                <a:lnTo>
                  <a:pt x="1585" y="13040"/>
                </a:lnTo>
                <a:lnTo>
                  <a:pt x="1436" y="13006"/>
                </a:lnTo>
                <a:lnTo>
                  <a:pt x="1271" y="12982"/>
                </a:lnTo>
                <a:lnTo>
                  <a:pt x="1263" y="12927"/>
                </a:lnTo>
                <a:lnTo>
                  <a:pt x="1312" y="12864"/>
                </a:lnTo>
                <a:lnTo>
                  <a:pt x="1343" y="12840"/>
                </a:lnTo>
                <a:lnTo>
                  <a:pt x="1381" y="12829"/>
                </a:lnTo>
                <a:lnTo>
                  <a:pt x="1322" y="12767"/>
                </a:lnTo>
                <a:lnTo>
                  <a:pt x="1205" y="12732"/>
                </a:lnTo>
                <a:lnTo>
                  <a:pt x="1090" y="12750"/>
                </a:lnTo>
                <a:lnTo>
                  <a:pt x="1039" y="12843"/>
                </a:lnTo>
                <a:lnTo>
                  <a:pt x="1028" y="12968"/>
                </a:lnTo>
                <a:lnTo>
                  <a:pt x="1011" y="13086"/>
                </a:lnTo>
                <a:lnTo>
                  <a:pt x="1007" y="13201"/>
                </a:lnTo>
                <a:lnTo>
                  <a:pt x="1039" y="13322"/>
                </a:lnTo>
                <a:lnTo>
                  <a:pt x="1077" y="13373"/>
                </a:lnTo>
                <a:lnTo>
                  <a:pt x="1118" y="13384"/>
                </a:lnTo>
                <a:lnTo>
                  <a:pt x="1160" y="13360"/>
                </a:lnTo>
                <a:lnTo>
                  <a:pt x="1197" y="13305"/>
                </a:lnTo>
                <a:lnTo>
                  <a:pt x="1232" y="13266"/>
                </a:lnTo>
                <a:lnTo>
                  <a:pt x="1260" y="13259"/>
                </a:lnTo>
                <a:lnTo>
                  <a:pt x="1277" y="13235"/>
                </a:lnTo>
                <a:lnTo>
                  <a:pt x="1284" y="13048"/>
                </a:lnTo>
                <a:lnTo>
                  <a:pt x="1294" y="13006"/>
                </a:lnTo>
                <a:lnTo>
                  <a:pt x="1329" y="13002"/>
                </a:lnTo>
                <a:lnTo>
                  <a:pt x="1620" y="13054"/>
                </a:lnTo>
                <a:lnTo>
                  <a:pt x="1589" y="13179"/>
                </a:lnTo>
                <a:lnTo>
                  <a:pt x="1547" y="13297"/>
                </a:lnTo>
                <a:lnTo>
                  <a:pt x="1516" y="13426"/>
                </a:lnTo>
                <a:lnTo>
                  <a:pt x="1505" y="13581"/>
                </a:lnTo>
                <a:lnTo>
                  <a:pt x="1534" y="13703"/>
                </a:lnTo>
                <a:lnTo>
                  <a:pt x="1579" y="13820"/>
                </a:lnTo>
                <a:lnTo>
                  <a:pt x="1603" y="13941"/>
                </a:lnTo>
                <a:lnTo>
                  <a:pt x="1564" y="14074"/>
                </a:lnTo>
                <a:lnTo>
                  <a:pt x="1585" y="14104"/>
                </a:lnTo>
                <a:lnTo>
                  <a:pt x="1564" y="14189"/>
                </a:lnTo>
                <a:lnTo>
                  <a:pt x="1658" y="14216"/>
                </a:lnTo>
                <a:lnTo>
                  <a:pt x="1758" y="14219"/>
                </a:lnTo>
                <a:lnTo>
                  <a:pt x="1945" y="14149"/>
                </a:lnTo>
                <a:lnTo>
                  <a:pt x="2008" y="14140"/>
                </a:lnTo>
                <a:lnTo>
                  <a:pt x="2229" y="14174"/>
                </a:lnTo>
                <a:lnTo>
                  <a:pt x="2448" y="14264"/>
                </a:lnTo>
                <a:lnTo>
                  <a:pt x="3032" y="14403"/>
                </a:lnTo>
                <a:lnTo>
                  <a:pt x="3077" y="14446"/>
                </a:lnTo>
                <a:lnTo>
                  <a:pt x="3092" y="14493"/>
                </a:lnTo>
                <a:lnTo>
                  <a:pt x="3098" y="14559"/>
                </a:lnTo>
                <a:lnTo>
                  <a:pt x="3118" y="14618"/>
                </a:lnTo>
                <a:lnTo>
                  <a:pt x="3167" y="14635"/>
                </a:lnTo>
                <a:lnTo>
                  <a:pt x="3368" y="14635"/>
                </a:lnTo>
                <a:lnTo>
                  <a:pt x="3409" y="14629"/>
                </a:lnTo>
                <a:lnTo>
                  <a:pt x="3437" y="14601"/>
                </a:lnTo>
                <a:lnTo>
                  <a:pt x="3475" y="14590"/>
                </a:lnTo>
                <a:lnTo>
                  <a:pt x="3506" y="14563"/>
                </a:lnTo>
                <a:lnTo>
                  <a:pt x="3555" y="14553"/>
                </a:lnTo>
                <a:lnTo>
                  <a:pt x="3610" y="14605"/>
                </a:lnTo>
                <a:lnTo>
                  <a:pt x="3655" y="14611"/>
                </a:lnTo>
                <a:lnTo>
                  <a:pt x="3696" y="14597"/>
                </a:lnTo>
                <a:lnTo>
                  <a:pt x="3709" y="14497"/>
                </a:lnTo>
                <a:lnTo>
                  <a:pt x="3748" y="14438"/>
                </a:lnTo>
                <a:lnTo>
                  <a:pt x="3861" y="14342"/>
                </a:lnTo>
                <a:lnTo>
                  <a:pt x="3910" y="14287"/>
                </a:lnTo>
                <a:lnTo>
                  <a:pt x="3937" y="14258"/>
                </a:lnTo>
                <a:lnTo>
                  <a:pt x="3982" y="14266"/>
                </a:lnTo>
                <a:lnTo>
                  <a:pt x="4003" y="14258"/>
                </a:lnTo>
                <a:lnTo>
                  <a:pt x="4017" y="14241"/>
                </a:lnTo>
                <a:lnTo>
                  <a:pt x="4035" y="14203"/>
                </a:lnTo>
                <a:lnTo>
                  <a:pt x="4065" y="14151"/>
                </a:lnTo>
                <a:lnTo>
                  <a:pt x="4103" y="14053"/>
                </a:lnTo>
                <a:lnTo>
                  <a:pt x="4120" y="14026"/>
                </a:lnTo>
                <a:lnTo>
                  <a:pt x="4201" y="14001"/>
                </a:lnTo>
                <a:lnTo>
                  <a:pt x="4266" y="14039"/>
                </a:lnTo>
                <a:lnTo>
                  <a:pt x="4280" y="14094"/>
                </a:lnTo>
                <a:lnTo>
                  <a:pt x="4207" y="14122"/>
                </a:lnTo>
                <a:lnTo>
                  <a:pt x="4186" y="14140"/>
                </a:lnTo>
                <a:lnTo>
                  <a:pt x="4205" y="14182"/>
                </a:lnTo>
                <a:lnTo>
                  <a:pt x="4252" y="14251"/>
                </a:lnTo>
                <a:lnTo>
                  <a:pt x="4249" y="14282"/>
                </a:lnTo>
                <a:lnTo>
                  <a:pt x="4228" y="14300"/>
                </a:lnTo>
                <a:lnTo>
                  <a:pt x="4225" y="14321"/>
                </a:lnTo>
                <a:lnTo>
                  <a:pt x="4277" y="14351"/>
                </a:lnTo>
                <a:lnTo>
                  <a:pt x="4311" y="14362"/>
                </a:lnTo>
                <a:lnTo>
                  <a:pt x="4426" y="14351"/>
                </a:lnTo>
                <a:lnTo>
                  <a:pt x="4450" y="14372"/>
                </a:lnTo>
                <a:lnTo>
                  <a:pt x="4488" y="14463"/>
                </a:lnTo>
                <a:lnTo>
                  <a:pt x="4519" y="14484"/>
                </a:lnTo>
                <a:lnTo>
                  <a:pt x="4560" y="14463"/>
                </a:lnTo>
                <a:lnTo>
                  <a:pt x="4571" y="14414"/>
                </a:lnTo>
                <a:lnTo>
                  <a:pt x="4564" y="14359"/>
                </a:lnTo>
                <a:lnTo>
                  <a:pt x="4554" y="14317"/>
                </a:lnTo>
                <a:lnTo>
                  <a:pt x="4536" y="14282"/>
                </a:lnTo>
                <a:lnTo>
                  <a:pt x="4509" y="14255"/>
                </a:lnTo>
                <a:lnTo>
                  <a:pt x="4477" y="14234"/>
                </a:lnTo>
                <a:lnTo>
                  <a:pt x="4443" y="14223"/>
                </a:lnTo>
                <a:lnTo>
                  <a:pt x="4464" y="14164"/>
                </a:lnTo>
                <a:lnTo>
                  <a:pt x="4496" y="14168"/>
                </a:lnTo>
                <a:lnTo>
                  <a:pt x="4533" y="14192"/>
                </a:lnTo>
                <a:lnTo>
                  <a:pt x="4575" y="14192"/>
                </a:lnTo>
                <a:lnTo>
                  <a:pt x="4603" y="14171"/>
                </a:lnTo>
                <a:lnTo>
                  <a:pt x="4605" y="14158"/>
                </a:lnTo>
                <a:lnTo>
                  <a:pt x="4599" y="14137"/>
                </a:lnTo>
                <a:lnTo>
                  <a:pt x="4537" y="13772"/>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9" name="Freeform 27"/>
          <p:cNvSpPr>
            <a:spLocks/>
          </p:cNvSpPr>
          <p:nvPr/>
        </p:nvSpPr>
        <p:spPr bwMode="auto">
          <a:xfrm>
            <a:off x="11920668" y="5385017"/>
            <a:ext cx="2824737" cy="4441643"/>
          </a:xfrm>
          <a:custGeom>
            <a:avLst/>
            <a:gdLst>
              <a:gd name="T0" fmla="*/ 3042 w 4806"/>
              <a:gd name="T1" fmla="*/ 5872 h 7558"/>
              <a:gd name="T2" fmla="*/ 2868 w 4806"/>
              <a:gd name="T3" fmla="*/ 5863 h 7558"/>
              <a:gd name="T4" fmla="*/ 2830 w 4806"/>
              <a:gd name="T5" fmla="*/ 5509 h 7558"/>
              <a:gd name="T6" fmla="*/ 2938 w 4806"/>
              <a:gd name="T7" fmla="*/ 5464 h 7558"/>
              <a:gd name="T8" fmla="*/ 3540 w 4806"/>
              <a:gd name="T9" fmla="*/ 5471 h 7558"/>
              <a:gd name="T10" fmla="*/ 3565 w 4806"/>
              <a:gd name="T11" fmla="*/ 5038 h 7558"/>
              <a:gd name="T12" fmla="*/ 3153 w 4806"/>
              <a:gd name="T13" fmla="*/ 4673 h 7558"/>
              <a:gd name="T14" fmla="*/ 3356 w 4806"/>
              <a:gd name="T15" fmla="*/ 4815 h 7558"/>
              <a:gd name="T16" fmla="*/ 4165 w 4806"/>
              <a:gd name="T17" fmla="*/ 4268 h 7558"/>
              <a:gd name="T18" fmla="*/ 4225 w 4806"/>
              <a:gd name="T19" fmla="*/ 3671 h 7558"/>
              <a:gd name="T20" fmla="*/ 4003 w 4806"/>
              <a:gd name="T21" fmla="*/ 2618 h 7558"/>
              <a:gd name="T22" fmla="*/ 4478 w 4806"/>
              <a:gd name="T23" fmla="*/ 2430 h 7558"/>
              <a:gd name="T24" fmla="*/ 4733 w 4806"/>
              <a:gd name="T25" fmla="*/ 1851 h 7558"/>
              <a:gd name="T26" fmla="*/ 4619 w 4806"/>
              <a:gd name="T27" fmla="*/ 1213 h 7558"/>
              <a:gd name="T28" fmla="*/ 4806 w 4806"/>
              <a:gd name="T29" fmla="*/ 419 h 7558"/>
              <a:gd name="T30" fmla="*/ 3552 w 4806"/>
              <a:gd name="T31" fmla="*/ 125 h 7558"/>
              <a:gd name="T32" fmla="*/ 3067 w 4806"/>
              <a:gd name="T33" fmla="*/ 839 h 7558"/>
              <a:gd name="T34" fmla="*/ 3279 w 4806"/>
              <a:gd name="T35" fmla="*/ 2239 h 7558"/>
              <a:gd name="T36" fmla="*/ 3137 w 4806"/>
              <a:gd name="T37" fmla="*/ 2136 h 7558"/>
              <a:gd name="T38" fmla="*/ 2978 w 4806"/>
              <a:gd name="T39" fmla="*/ 2146 h 7558"/>
              <a:gd name="T40" fmla="*/ 3131 w 4806"/>
              <a:gd name="T41" fmla="*/ 1401 h 7558"/>
              <a:gd name="T42" fmla="*/ 3058 w 4806"/>
              <a:gd name="T43" fmla="*/ 1102 h 7558"/>
              <a:gd name="T44" fmla="*/ 2867 w 4806"/>
              <a:gd name="T45" fmla="*/ 1532 h 7558"/>
              <a:gd name="T46" fmla="*/ 2691 w 4806"/>
              <a:gd name="T47" fmla="*/ 1952 h 7558"/>
              <a:gd name="T48" fmla="*/ 2504 w 4806"/>
              <a:gd name="T49" fmla="*/ 2107 h 7558"/>
              <a:gd name="T50" fmla="*/ 2168 w 4806"/>
              <a:gd name="T51" fmla="*/ 1931 h 7558"/>
              <a:gd name="T52" fmla="*/ 2276 w 4806"/>
              <a:gd name="T53" fmla="*/ 1654 h 7558"/>
              <a:gd name="T54" fmla="*/ 2147 w 4806"/>
              <a:gd name="T55" fmla="*/ 1567 h 7558"/>
              <a:gd name="T56" fmla="*/ 2230 w 4806"/>
              <a:gd name="T57" fmla="*/ 1030 h 7558"/>
              <a:gd name="T58" fmla="*/ 2400 w 4806"/>
              <a:gd name="T59" fmla="*/ 971 h 7558"/>
              <a:gd name="T60" fmla="*/ 1941 w 4806"/>
              <a:gd name="T61" fmla="*/ 877 h 7558"/>
              <a:gd name="T62" fmla="*/ 1654 w 4806"/>
              <a:gd name="T63" fmla="*/ 932 h 7558"/>
              <a:gd name="T64" fmla="*/ 1300 w 4806"/>
              <a:gd name="T65" fmla="*/ 1435 h 7558"/>
              <a:gd name="T66" fmla="*/ 1310 w 4806"/>
              <a:gd name="T67" fmla="*/ 1834 h 7558"/>
              <a:gd name="T68" fmla="*/ 830 w 4806"/>
              <a:gd name="T69" fmla="*/ 1958 h 7558"/>
              <a:gd name="T70" fmla="*/ 762 w 4806"/>
              <a:gd name="T71" fmla="*/ 1895 h 7558"/>
              <a:gd name="T72" fmla="*/ 46 w 4806"/>
              <a:gd name="T73" fmla="*/ 1955 h 7558"/>
              <a:gd name="T74" fmla="*/ 584 w 4806"/>
              <a:gd name="T75" fmla="*/ 2302 h 7558"/>
              <a:gd name="T76" fmla="*/ 726 w 4806"/>
              <a:gd name="T77" fmla="*/ 2873 h 7558"/>
              <a:gd name="T78" fmla="*/ 660 w 4806"/>
              <a:gd name="T79" fmla="*/ 2999 h 7558"/>
              <a:gd name="T80" fmla="*/ 957 w 4806"/>
              <a:gd name="T81" fmla="*/ 3494 h 7558"/>
              <a:gd name="T82" fmla="*/ 726 w 4806"/>
              <a:gd name="T83" fmla="*/ 3740 h 7558"/>
              <a:gd name="T84" fmla="*/ 743 w 4806"/>
              <a:gd name="T85" fmla="*/ 3828 h 7558"/>
              <a:gd name="T86" fmla="*/ 813 w 4806"/>
              <a:gd name="T87" fmla="*/ 3904 h 7558"/>
              <a:gd name="T88" fmla="*/ 1096 w 4806"/>
              <a:gd name="T89" fmla="*/ 4303 h 7558"/>
              <a:gd name="T90" fmla="*/ 1087 w 4806"/>
              <a:gd name="T91" fmla="*/ 4538 h 7558"/>
              <a:gd name="T92" fmla="*/ 1536 w 4806"/>
              <a:gd name="T93" fmla="*/ 4438 h 7558"/>
              <a:gd name="T94" fmla="*/ 2235 w 4806"/>
              <a:gd name="T95" fmla="*/ 4549 h 7558"/>
              <a:gd name="T96" fmla="*/ 2522 w 4806"/>
              <a:gd name="T97" fmla="*/ 4754 h 7558"/>
              <a:gd name="T98" fmla="*/ 2488 w 4806"/>
              <a:gd name="T99" fmla="*/ 5235 h 7558"/>
              <a:gd name="T100" fmla="*/ 2419 w 4806"/>
              <a:gd name="T101" fmla="*/ 5257 h 7558"/>
              <a:gd name="T102" fmla="*/ 2723 w 4806"/>
              <a:gd name="T103" fmla="*/ 5679 h 7558"/>
              <a:gd name="T104" fmla="*/ 2441 w 4806"/>
              <a:gd name="T105" fmla="*/ 5658 h 7558"/>
              <a:gd name="T106" fmla="*/ 2409 w 4806"/>
              <a:gd name="T107" fmla="*/ 6109 h 7558"/>
              <a:gd name="T108" fmla="*/ 2564 w 4806"/>
              <a:gd name="T109" fmla="*/ 6413 h 7558"/>
              <a:gd name="T110" fmla="*/ 2800 w 4806"/>
              <a:gd name="T111" fmla="*/ 6820 h 7558"/>
              <a:gd name="T112" fmla="*/ 2904 w 4806"/>
              <a:gd name="T113" fmla="*/ 7486 h 7558"/>
              <a:gd name="T114" fmla="*/ 3132 w 4806"/>
              <a:gd name="T115" fmla="*/ 6781 h 7558"/>
              <a:gd name="T116" fmla="*/ 3399 w 4806"/>
              <a:gd name="T117" fmla="*/ 6018 h 7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06" h="7558">
                <a:moveTo>
                  <a:pt x="3399" y="6018"/>
                </a:moveTo>
                <a:lnTo>
                  <a:pt x="3357" y="5980"/>
                </a:lnTo>
                <a:lnTo>
                  <a:pt x="3304" y="5980"/>
                </a:lnTo>
                <a:lnTo>
                  <a:pt x="3253" y="5998"/>
                </a:lnTo>
                <a:lnTo>
                  <a:pt x="3201" y="6005"/>
                </a:lnTo>
                <a:lnTo>
                  <a:pt x="3157" y="5980"/>
                </a:lnTo>
                <a:lnTo>
                  <a:pt x="3066" y="5894"/>
                </a:lnTo>
                <a:lnTo>
                  <a:pt x="3042" y="5872"/>
                </a:lnTo>
                <a:lnTo>
                  <a:pt x="3038" y="5852"/>
                </a:lnTo>
                <a:lnTo>
                  <a:pt x="3000" y="5766"/>
                </a:lnTo>
                <a:lnTo>
                  <a:pt x="2976" y="5738"/>
                </a:lnTo>
                <a:lnTo>
                  <a:pt x="2906" y="5768"/>
                </a:lnTo>
                <a:lnTo>
                  <a:pt x="2883" y="5772"/>
                </a:lnTo>
                <a:lnTo>
                  <a:pt x="2896" y="5817"/>
                </a:lnTo>
                <a:lnTo>
                  <a:pt x="2904" y="5834"/>
                </a:lnTo>
                <a:lnTo>
                  <a:pt x="2868" y="5863"/>
                </a:lnTo>
                <a:lnTo>
                  <a:pt x="2827" y="5859"/>
                </a:lnTo>
                <a:lnTo>
                  <a:pt x="2789" y="5828"/>
                </a:lnTo>
                <a:lnTo>
                  <a:pt x="2768" y="5776"/>
                </a:lnTo>
                <a:lnTo>
                  <a:pt x="2775" y="5707"/>
                </a:lnTo>
                <a:lnTo>
                  <a:pt x="2799" y="5662"/>
                </a:lnTo>
                <a:lnTo>
                  <a:pt x="2819" y="5607"/>
                </a:lnTo>
                <a:lnTo>
                  <a:pt x="2810" y="5516"/>
                </a:lnTo>
                <a:lnTo>
                  <a:pt x="2830" y="5509"/>
                </a:lnTo>
                <a:lnTo>
                  <a:pt x="2840" y="5499"/>
                </a:lnTo>
                <a:lnTo>
                  <a:pt x="2847" y="5488"/>
                </a:lnTo>
                <a:lnTo>
                  <a:pt x="2861" y="5478"/>
                </a:lnTo>
                <a:lnTo>
                  <a:pt x="2855" y="5475"/>
                </a:lnTo>
                <a:lnTo>
                  <a:pt x="2847" y="5475"/>
                </a:lnTo>
                <a:lnTo>
                  <a:pt x="2844" y="5467"/>
                </a:lnTo>
                <a:lnTo>
                  <a:pt x="2844" y="5446"/>
                </a:lnTo>
                <a:lnTo>
                  <a:pt x="2938" y="5464"/>
                </a:lnTo>
                <a:lnTo>
                  <a:pt x="3086" y="5606"/>
                </a:lnTo>
                <a:lnTo>
                  <a:pt x="3183" y="5648"/>
                </a:lnTo>
                <a:lnTo>
                  <a:pt x="3246" y="5634"/>
                </a:lnTo>
                <a:lnTo>
                  <a:pt x="3339" y="5561"/>
                </a:lnTo>
                <a:lnTo>
                  <a:pt x="3380" y="5544"/>
                </a:lnTo>
                <a:lnTo>
                  <a:pt x="3446" y="5541"/>
                </a:lnTo>
                <a:lnTo>
                  <a:pt x="3501" y="5520"/>
                </a:lnTo>
                <a:lnTo>
                  <a:pt x="3540" y="5471"/>
                </a:lnTo>
                <a:lnTo>
                  <a:pt x="3543" y="5380"/>
                </a:lnTo>
                <a:lnTo>
                  <a:pt x="3439" y="5151"/>
                </a:lnTo>
                <a:lnTo>
                  <a:pt x="3419" y="5142"/>
                </a:lnTo>
                <a:lnTo>
                  <a:pt x="3446" y="5117"/>
                </a:lnTo>
                <a:lnTo>
                  <a:pt x="3502" y="5087"/>
                </a:lnTo>
                <a:lnTo>
                  <a:pt x="3526" y="5068"/>
                </a:lnTo>
                <a:lnTo>
                  <a:pt x="3546" y="5058"/>
                </a:lnTo>
                <a:lnTo>
                  <a:pt x="3565" y="5038"/>
                </a:lnTo>
                <a:lnTo>
                  <a:pt x="3582" y="4989"/>
                </a:lnTo>
                <a:lnTo>
                  <a:pt x="3557" y="4877"/>
                </a:lnTo>
                <a:lnTo>
                  <a:pt x="3454" y="4843"/>
                </a:lnTo>
                <a:lnTo>
                  <a:pt x="3221" y="4822"/>
                </a:lnTo>
                <a:lnTo>
                  <a:pt x="3142" y="4760"/>
                </a:lnTo>
                <a:lnTo>
                  <a:pt x="3128" y="4739"/>
                </a:lnTo>
                <a:lnTo>
                  <a:pt x="3135" y="4690"/>
                </a:lnTo>
                <a:lnTo>
                  <a:pt x="3153" y="4673"/>
                </a:lnTo>
                <a:lnTo>
                  <a:pt x="3172" y="4667"/>
                </a:lnTo>
                <a:lnTo>
                  <a:pt x="3187" y="4642"/>
                </a:lnTo>
                <a:lnTo>
                  <a:pt x="3242" y="4604"/>
                </a:lnTo>
                <a:lnTo>
                  <a:pt x="3297" y="4621"/>
                </a:lnTo>
                <a:lnTo>
                  <a:pt x="3329" y="4686"/>
                </a:lnTo>
                <a:lnTo>
                  <a:pt x="3308" y="4790"/>
                </a:lnTo>
                <a:lnTo>
                  <a:pt x="3331" y="4811"/>
                </a:lnTo>
                <a:lnTo>
                  <a:pt x="3356" y="4815"/>
                </a:lnTo>
                <a:lnTo>
                  <a:pt x="3380" y="4798"/>
                </a:lnTo>
                <a:lnTo>
                  <a:pt x="3401" y="4756"/>
                </a:lnTo>
                <a:lnTo>
                  <a:pt x="3384" y="4673"/>
                </a:lnTo>
                <a:lnTo>
                  <a:pt x="3418" y="4576"/>
                </a:lnTo>
                <a:lnTo>
                  <a:pt x="3473" y="4493"/>
                </a:lnTo>
                <a:lnTo>
                  <a:pt x="3543" y="4448"/>
                </a:lnTo>
                <a:lnTo>
                  <a:pt x="3588" y="4402"/>
                </a:lnTo>
                <a:lnTo>
                  <a:pt x="4165" y="4268"/>
                </a:lnTo>
                <a:lnTo>
                  <a:pt x="4310" y="4164"/>
                </a:lnTo>
                <a:lnTo>
                  <a:pt x="4328" y="4150"/>
                </a:lnTo>
                <a:lnTo>
                  <a:pt x="4370" y="4097"/>
                </a:lnTo>
                <a:lnTo>
                  <a:pt x="4332" y="3969"/>
                </a:lnTo>
                <a:lnTo>
                  <a:pt x="4317" y="3900"/>
                </a:lnTo>
                <a:lnTo>
                  <a:pt x="4314" y="3817"/>
                </a:lnTo>
                <a:lnTo>
                  <a:pt x="4287" y="3747"/>
                </a:lnTo>
                <a:lnTo>
                  <a:pt x="4225" y="3671"/>
                </a:lnTo>
                <a:lnTo>
                  <a:pt x="4106" y="3571"/>
                </a:lnTo>
                <a:lnTo>
                  <a:pt x="4062" y="3550"/>
                </a:lnTo>
                <a:lnTo>
                  <a:pt x="3892" y="3536"/>
                </a:lnTo>
                <a:lnTo>
                  <a:pt x="3843" y="3518"/>
                </a:lnTo>
                <a:lnTo>
                  <a:pt x="3709" y="3401"/>
                </a:lnTo>
                <a:lnTo>
                  <a:pt x="3636" y="3145"/>
                </a:lnTo>
                <a:lnTo>
                  <a:pt x="3775" y="2857"/>
                </a:lnTo>
                <a:lnTo>
                  <a:pt x="4003" y="2618"/>
                </a:lnTo>
                <a:lnTo>
                  <a:pt x="4204" y="2504"/>
                </a:lnTo>
                <a:lnTo>
                  <a:pt x="4259" y="2504"/>
                </a:lnTo>
                <a:lnTo>
                  <a:pt x="4294" y="2524"/>
                </a:lnTo>
                <a:lnTo>
                  <a:pt x="4325" y="2551"/>
                </a:lnTo>
                <a:lnTo>
                  <a:pt x="4370" y="2569"/>
                </a:lnTo>
                <a:lnTo>
                  <a:pt x="4432" y="2548"/>
                </a:lnTo>
                <a:lnTo>
                  <a:pt x="4459" y="2489"/>
                </a:lnTo>
                <a:lnTo>
                  <a:pt x="4478" y="2430"/>
                </a:lnTo>
                <a:lnTo>
                  <a:pt x="4581" y="2358"/>
                </a:lnTo>
                <a:lnTo>
                  <a:pt x="4691" y="2143"/>
                </a:lnTo>
                <a:lnTo>
                  <a:pt x="4750" y="2065"/>
                </a:lnTo>
                <a:lnTo>
                  <a:pt x="4726" y="2014"/>
                </a:lnTo>
                <a:lnTo>
                  <a:pt x="4716" y="1990"/>
                </a:lnTo>
                <a:lnTo>
                  <a:pt x="4712" y="1965"/>
                </a:lnTo>
                <a:lnTo>
                  <a:pt x="4716" y="1934"/>
                </a:lnTo>
                <a:lnTo>
                  <a:pt x="4733" y="1851"/>
                </a:lnTo>
                <a:lnTo>
                  <a:pt x="4737" y="1747"/>
                </a:lnTo>
                <a:lnTo>
                  <a:pt x="4744" y="1681"/>
                </a:lnTo>
                <a:lnTo>
                  <a:pt x="4754" y="1632"/>
                </a:lnTo>
                <a:lnTo>
                  <a:pt x="4719" y="1573"/>
                </a:lnTo>
                <a:lnTo>
                  <a:pt x="4682" y="1475"/>
                </a:lnTo>
                <a:lnTo>
                  <a:pt x="4650" y="1369"/>
                </a:lnTo>
                <a:lnTo>
                  <a:pt x="4636" y="1275"/>
                </a:lnTo>
                <a:lnTo>
                  <a:pt x="4619" y="1213"/>
                </a:lnTo>
                <a:lnTo>
                  <a:pt x="4581" y="1136"/>
                </a:lnTo>
                <a:lnTo>
                  <a:pt x="4504" y="1025"/>
                </a:lnTo>
                <a:lnTo>
                  <a:pt x="4504" y="987"/>
                </a:lnTo>
                <a:lnTo>
                  <a:pt x="4539" y="932"/>
                </a:lnTo>
                <a:lnTo>
                  <a:pt x="4616" y="735"/>
                </a:lnTo>
                <a:lnTo>
                  <a:pt x="4653" y="652"/>
                </a:lnTo>
                <a:lnTo>
                  <a:pt x="4767" y="495"/>
                </a:lnTo>
                <a:lnTo>
                  <a:pt x="4806" y="419"/>
                </a:lnTo>
                <a:lnTo>
                  <a:pt x="4664" y="298"/>
                </a:lnTo>
                <a:lnTo>
                  <a:pt x="4585" y="262"/>
                </a:lnTo>
                <a:lnTo>
                  <a:pt x="4489" y="175"/>
                </a:lnTo>
                <a:lnTo>
                  <a:pt x="4436" y="148"/>
                </a:lnTo>
                <a:lnTo>
                  <a:pt x="4238" y="148"/>
                </a:lnTo>
                <a:lnTo>
                  <a:pt x="4000" y="10"/>
                </a:lnTo>
                <a:lnTo>
                  <a:pt x="3774" y="0"/>
                </a:lnTo>
                <a:lnTo>
                  <a:pt x="3552" y="125"/>
                </a:lnTo>
                <a:lnTo>
                  <a:pt x="3130" y="485"/>
                </a:lnTo>
                <a:lnTo>
                  <a:pt x="2867" y="649"/>
                </a:lnTo>
                <a:lnTo>
                  <a:pt x="2725" y="770"/>
                </a:lnTo>
                <a:lnTo>
                  <a:pt x="2676" y="892"/>
                </a:lnTo>
                <a:lnTo>
                  <a:pt x="2722" y="933"/>
                </a:lnTo>
                <a:lnTo>
                  <a:pt x="2801" y="920"/>
                </a:lnTo>
                <a:lnTo>
                  <a:pt x="3009" y="844"/>
                </a:lnTo>
                <a:lnTo>
                  <a:pt x="3067" y="839"/>
                </a:lnTo>
                <a:lnTo>
                  <a:pt x="3116" y="867"/>
                </a:lnTo>
                <a:lnTo>
                  <a:pt x="3158" y="937"/>
                </a:lnTo>
                <a:lnTo>
                  <a:pt x="3224" y="1200"/>
                </a:lnTo>
                <a:lnTo>
                  <a:pt x="3234" y="1270"/>
                </a:lnTo>
                <a:lnTo>
                  <a:pt x="3234" y="1442"/>
                </a:lnTo>
                <a:lnTo>
                  <a:pt x="3348" y="1976"/>
                </a:lnTo>
                <a:lnTo>
                  <a:pt x="3342" y="2084"/>
                </a:lnTo>
                <a:lnTo>
                  <a:pt x="3279" y="2239"/>
                </a:lnTo>
                <a:lnTo>
                  <a:pt x="3256" y="2340"/>
                </a:lnTo>
                <a:lnTo>
                  <a:pt x="3161" y="2302"/>
                </a:lnTo>
                <a:lnTo>
                  <a:pt x="3120" y="2267"/>
                </a:lnTo>
                <a:lnTo>
                  <a:pt x="3103" y="2222"/>
                </a:lnTo>
                <a:lnTo>
                  <a:pt x="3113" y="2212"/>
                </a:lnTo>
                <a:lnTo>
                  <a:pt x="3199" y="2239"/>
                </a:lnTo>
                <a:lnTo>
                  <a:pt x="3175" y="2178"/>
                </a:lnTo>
                <a:lnTo>
                  <a:pt x="3137" y="2136"/>
                </a:lnTo>
                <a:lnTo>
                  <a:pt x="3092" y="2122"/>
                </a:lnTo>
                <a:lnTo>
                  <a:pt x="3050" y="2139"/>
                </a:lnTo>
                <a:lnTo>
                  <a:pt x="3044" y="2218"/>
                </a:lnTo>
                <a:lnTo>
                  <a:pt x="2982" y="2285"/>
                </a:lnTo>
                <a:lnTo>
                  <a:pt x="2902" y="2323"/>
                </a:lnTo>
                <a:lnTo>
                  <a:pt x="2847" y="2309"/>
                </a:lnTo>
                <a:lnTo>
                  <a:pt x="2882" y="2239"/>
                </a:lnTo>
                <a:lnTo>
                  <a:pt x="2978" y="2146"/>
                </a:lnTo>
                <a:lnTo>
                  <a:pt x="2999" y="2091"/>
                </a:lnTo>
                <a:lnTo>
                  <a:pt x="3020" y="2008"/>
                </a:lnTo>
                <a:lnTo>
                  <a:pt x="3069" y="2001"/>
                </a:lnTo>
                <a:lnTo>
                  <a:pt x="3169" y="2035"/>
                </a:lnTo>
                <a:lnTo>
                  <a:pt x="3237" y="1931"/>
                </a:lnTo>
                <a:lnTo>
                  <a:pt x="3231" y="1744"/>
                </a:lnTo>
                <a:lnTo>
                  <a:pt x="3182" y="1543"/>
                </a:lnTo>
                <a:lnTo>
                  <a:pt x="3131" y="1401"/>
                </a:lnTo>
                <a:lnTo>
                  <a:pt x="3110" y="1363"/>
                </a:lnTo>
                <a:lnTo>
                  <a:pt x="3095" y="1348"/>
                </a:lnTo>
                <a:lnTo>
                  <a:pt x="3086" y="1329"/>
                </a:lnTo>
                <a:lnTo>
                  <a:pt x="3072" y="1265"/>
                </a:lnTo>
                <a:lnTo>
                  <a:pt x="3075" y="1227"/>
                </a:lnTo>
                <a:lnTo>
                  <a:pt x="3086" y="1172"/>
                </a:lnTo>
                <a:lnTo>
                  <a:pt x="3086" y="1123"/>
                </a:lnTo>
                <a:lnTo>
                  <a:pt x="3058" y="1102"/>
                </a:lnTo>
                <a:lnTo>
                  <a:pt x="3006" y="1074"/>
                </a:lnTo>
                <a:lnTo>
                  <a:pt x="2909" y="971"/>
                </a:lnTo>
                <a:lnTo>
                  <a:pt x="2861" y="967"/>
                </a:lnTo>
                <a:lnTo>
                  <a:pt x="2840" y="1060"/>
                </a:lnTo>
                <a:lnTo>
                  <a:pt x="2906" y="1206"/>
                </a:lnTo>
                <a:lnTo>
                  <a:pt x="2961" y="1366"/>
                </a:lnTo>
                <a:lnTo>
                  <a:pt x="2916" y="1505"/>
                </a:lnTo>
                <a:lnTo>
                  <a:pt x="2867" y="1532"/>
                </a:lnTo>
                <a:lnTo>
                  <a:pt x="2770" y="1560"/>
                </a:lnTo>
                <a:lnTo>
                  <a:pt x="2729" y="1602"/>
                </a:lnTo>
                <a:lnTo>
                  <a:pt x="2684" y="1713"/>
                </a:lnTo>
                <a:lnTo>
                  <a:pt x="2663" y="1781"/>
                </a:lnTo>
                <a:lnTo>
                  <a:pt x="2653" y="1838"/>
                </a:lnTo>
                <a:lnTo>
                  <a:pt x="2660" y="1855"/>
                </a:lnTo>
                <a:lnTo>
                  <a:pt x="2684" y="1917"/>
                </a:lnTo>
                <a:lnTo>
                  <a:pt x="2691" y="1952"/>
                </a:lnTo>
                <a:lnTo>
                  <a:pt x="2680" y="1963"/>
                </a:lnTo>
                <a:lnTo>
                  <a:pt x="2566" y="2215"/>
                </a:lnTo>
                <a:lnTo>
                  <a:pt x="2531" y="2260"/>
                </a:lnTo>
                <a:lnTo>
                  <a:pt x="2483" y="2305"/>
                </a:lnTo>
                <a:lnTo>
                  <a:pt x="2508" y="2222"/>
                </a:lnTo>
                <a:lnTo>
                  <a:pt x="2525" y="2194"/>
                </a:lnTo>
                <a:lnTo>
                  <a:pt x="2525" y="2169"/>
                </a:lnTo>
                <a:lnTo>
                  <a:pt x="2504" y="2107"/>
                </a:lnTo>
                <a:lnTo>
                  <a:pt x="2438" y="2007"/>
                </a:lnTo>
                <a:lnTo>
                  <a:pt x="2394" y="1961"/>
                </a:lnTo>
                <a:lnTo>
                  <a:pt x="2372" y="1986"/>
                </a:lnTo>
                <a:lnTo>
                  <a:pt x="2345" y="1997"/>
                </a:lnTo>
                <a:lnTo>
                  <a:pt x="2221" y="2007"/>
                </a:lnTo>
                <a:lnTo>
                  <a:pt x="2183" y="2001"/>
                </a:lnTo>
                <a:lnTo>
                  <a:pt x="2147" y="1961"/>
                </a:lnTo>
                <a:lnTo>
                  <a:pt x="2168" y="1931"/>
                </a:lnTo>
                <a:lnTo>
                  <a:pt x="2217" y="1910"/>
                </a:lnTo>
                <a:lnTo>
                  <a:pt x="2438" y="1868"/>
                </a:lnTo>
                <a:lnTo>
                  <a:pt x="2442" y="1833"/>
                </a:lnTo>
                <a:lnTo>
                  <a:pt x="2421" y="1753"/>
                </a:lnTo>
                <a:lnTo>
                  <a:pt x="2394" y="1675"/>
                </a:lnTo>
                <a:lnTo>
                  <a:pt x="2376" y="1636"/>
                </a:lnTo>
                <a:lnTo>
                  <a:pt x="2324" y="1630"/>
                </a:lnTo>
                <a:lnTo>
                  <a:pt x="2276" y="1654"/>
                </a:lnTo>
                <a:lnTo>
                  <a:pt x="2234" y="1688"/>
                </a:lnTo>
                <a:lnTo>
                  <a:pt x="2196" y="1706"/>
                </a:lnTo>
                <a:lnTo>
                  <a:pt x="2061" y="1720"/>
                </a:lnTo>
                <a:lnTo>
                  <a:pt x="2017" y="1706"/>
                </a:lnTo>
                <a:lnTo>
                  <a:pt x="2017" y="1668"/>
                </a:lnTo>
                <a:lnTo>
                  <a:pt x="2068" y="1668"/>
                </a:lnTo>
                <a:lnTo>
                  <a:pt x="2100" y="1639"/>
                </a:lnTo>
                <a:lnTo>
                  <a:pt x="2147" y="1567"/>
                </a:lnTo>
                <a:lnTo>
                  <a:pt x="2189" y="1549"/>
                </a:lnTo>
                <a:lnTo>
                  <a:pt x="2276" y="1575"/>
                </a:lnTo>
                <a:lnTo>
                  <a:pt x="2317" y="1567"/>
                </a:lnTo>
                <a:lnTo>
                  <a:pt x="2355" y="1469"/>
                </a:lnTo>
                <a:lnTo>
                  <a:pt x="2304" y="1335"/>
                </a:lnTo>
                <a:lnTo>
                  <a:pt x="2168" y="1092"/>
                </a:lnTo>
                <a:lnTo>
                  <a:pt x="2196" y="1051"/>
                </a:lnTo>
                <a:lnTo>
                  <a:pt x="2230" y="1030"/>
                </a:lnTo>
                <a:lnTo>
                  <a:pt x="2317" y="1023"/>
                </a:lnTo>
                <a:lnTo>
                  <a:pt x="2306" y="1071"/>
                </a:lnTo>
                <a:lnTo>
                  <a:pt x="2300" y="1089"/>
                </a:lnTo>
                <a:lnTo>
                  <a:pt x="2345" y="1113"/>
                </a:lnTo>
                <a:lnTo>
                  <a:pt x="2390" y="1106"/>
                </a:lnTo>
                <a:lnTo>
                  <a:pt x="2408" y="1075"/>
                </a:lnTo>
                <a:lnTo>
                  <a:pt x="2376" y="1023"/>
                </a:lnTo>
                <a:lnTo>
                  <a:pt x="2400" y="971"/>
                </a:lnTo>
                <a:lnTo>
                  <a:pt x="2477" y="877"/>
                </a:lnTo>
                <a:lnTo>
                  <a:pt x="2487" y="829"/>
                </a:lnTo>
                <a:lnTo>
                  <a:pt x="2456" y="786"/>
                </a:lnTo>
                <a:lnTo>
                  <a:pt x="2400" y="797"/>
                </a:lnTo>
                <a:lnTo>
                  <a:pt x="2300" y="860"/>
                </a:lnTo>
                <a:lnTo>
                  <a:pt x="2107" y="918"/>
                </a:lnTo>
                <a:lnTo>
                  <a:pt x="1992" y="926"/>
                </a:lnTo>
                <a:lnTo>
                  <a:pt x="1941" y="877"/>
                </a:lnTo>
                <a:lnTo>
                  <a:pt x="1514" y="811"/>
                </a:lnTo>
                <a:lnTo>
                  <a:pt x="1442" y="829"/>
                </a:lnTo>
                <a:lnTo>
                  <a:pt x="1089" y="659"/>
                </a:lnTo>
                <a:lnTo>
                  <a:pt x="1114" y="746"/>
                </a:lnTo>
                <a:lnTo>
                  <a:pt x="1176" y="801"/>
                </a:lnTo>
                <a:lnTo>
                  <a:pt x="1397" y="884"/>
                </a:lnTo>
                <a:lnTo>
                  <a:pt x="1574" y="898"/>
                </a:lnTo>
                <a:lnTo>
                  <a:pt x="1654" y="932"/>
                </a:lnTo>
                <a:lnTo>
                  <a:pt x="1743" y="1095"/>
                </a:lnTo>
                <a:lnTo>
                  <a:pt x="1729" y="1289"/>
                </a:lnTo>
                <a:lnTo>
                  <a:pt x="1654" y="1422"/>
                </a:lnTo>
                <a:lnTo>
                  <a:pt x="1561" y="1401"/>
                </a:lnTo>
                <a:lnTo>
                  <a:pt x="1501" y="1466"/>
                </a:lnTo>
                <a:lnTo>
                  <a:pt x="1439" y="1494"/>
                </a:lnTo>
                <a:lnTo>
                  <a:pt x="1370" y="1484"/>
                </a:lnTo>
                <a:lnTo>
                  <a:pt x="1300" y="1435"/>
                </a:lnTo>
                <a:lnTo>
                  <a:pt x="1318" y="1473"/>
                </a:lnTo>
                <a:lnTo>
                  <a:pt x="1366" y="1543"/>
                </a:lnTo>
                <a:lnTo>
                  <a:pt x="1377" y="1581"/>
                </a:lnTo>
                <a:lnTo>
                  <a:pt x="1373" y="1611"/>
                </a:lnTo>
                <a:lnTo>
                  <a:pt x="1359" y="1677"/>
                </a:lnTo>
                <a:lnTo>
                  <a:pt x="1355" y="1715"/>
                </a:lnTo>
                <a:lnTo>
                  <a:pt x="1342" y="1789"/>
                </a:lnTo>
                <a:lnTo>
                  <a:pt x="1310" y="1834"/>
                </a:lnTo>
                <a:lnTo>
                  <a:pt x="1269" y="1857"/>
                </a:lnTo>
                <a:lnTo>
                  <a:pt x="1176" y="1878"/>
                </a:lnTo>
                <a:lnTo>
                  <a:pt x="1083" y="1944"/>
                </a:lnTo>
                <a:lnTo>
                  <a:pt x="1038" y="1961"/>
                </a:lnTo>
                <a:lnTo>
                  <a:pt x="938" y="1961"/>
                </a:lnTo>
                <a:lnTo>
                  <a:pt x="892" y="1952"/>
                </a:lnTo>
                <a:lnTo>
                  <a:pt x="868" y="1923"/>
                </a:lnTo>
                <a:lnTo>
                  <a:pt x="830" y="1958"/>
                </a:lnTo>
                <a:lnTo>
                  <a:pt x="944" y="2058"/>
                </a:lnTo>
                <a:lnTo>
                  <a:pt x="875" y="2101"/>
                </a:lnTo>
                <a:lnTo>
                  <a:pt x="796" y="2076"/>
                </a:lnTo>
                <a:lnTo>
                  <a:pt x="726" y="2010"/>
                </a:lnTo>
                <a:lnTo>
                  <a:pt x="682" y="1927"/>
                </a:lnTo>
                <a:lnTo>
                  <a:pt x="705" y="1906"/>
                </a:lnTo>
                <a:lnTo>
                  <a:pt x="733" y="1895"/>
                </a:lnTo>
                <a:lnTo>
                  <a:pt x="762" y="1895"/>
                </a:lnTo>
                <a:lnTo>
                  <a:pt x="792" y="1899"/>
                </a:lnTo>
                <a:lnTo>
                  <a:pt x="792" y="1865"/>
                </a:lnTo>
                <a:lnTo>
                  <a:pt x="699" y="1882"/>
                </a:lnTo>
                <a:lnTo>
                  <a:pt x="526" y="1952"/>
                </a:lnTo>
                <a:lnTo>
                  <a:pt x="437" y="1965"/>
                </a:lnTo>
                <a:lnTo>
                  <a:pt x="0" y="1899"/>
                </a:lnTo>
                <a:lnTo>
                  <a:pt x="0" y="1931"/>
                </a:lnTo>
                <a:lnTo>
                  <a:pt x="46" y="1955"/>
                </a:lnTo>
                <a:lnTo>
                  <a:pt x="190" y="1965"/>
                </a:lnTo>
                <a:lnTo>
                  <a:pt x="235" y="1990"/>
                </a:lnTo>
                <a:lnTo>
                  <a:pt x="256" y="2016"/>
                </a:lnTo>
                <a:lnTo>
                  <a:pt x="273" y="2056"/>
                </a:lnTo>
                <a:lnTo>
                  <a:pt x="301" y="2103"/>
                </a:lnTo>
                <a:lnTo>
                  <a:pt x="367" y="2145"/>
                </a:lnTo>
                <a:lnTo>
                  <a:pt x="540" y="2218"/>
                </a:lnTo>
                <a:lnTo>
                  <a:pt x="584" y="2302"/>
                </a:lnTo>
                <a:lnTo>
                  <a:pt x="152" y="2264"/>
                </a:lnTo>
                <a:lnTo>
                  <a:pt x="152" y="2302"/>
                </a:lnTo>
                <a:lnTo>
                  <a:pt x="452" y="2384"/>
                </a:lnTo>
                <a:lnTo>
                  <a:pt x="588" y="2465"/>
                </a:lnTo>
                <a:lnTo>
                  <a:pt x="709" y="2618"/>
                </a:lnTo>
                <a:lnTo>
                  <a:pt x="747" y="2711"/>
                </a:lnTo>
                <a:lnTo>
                  <a:pt x="754" y="2805"/>
                </a:lnTo>
                <a:lnTo>
                  <a:pt x="726" y="2873"/>
                </a:lnTo>
                <a:lnTo>
                  <a:pt x="654" y="2902"/>
                </a:lnTo>
                <a:lnTo>
                  <a:pt x="615" y="2902"/>
                </a:lnTo>
                <a:lnTo>
                  <a:pt x="588" y="2915"/>
                </a:lnTo>
                <a:lnTo>
                  <a:pt x="570" y="2950"/>
                </a:lnTo>
                <a:lnTo>
                  <a:pt x="566" y="3017"/>
                </a:lnTo>
                <a:lnTo>
                  <a:pt x="581" y="3044"/>
                </a:lnTo>
                <a:lnTo>
                  <a:pt x="611" y="3034"/>
                </a:lnTo>
                <a:lnTo>
                  <a:pt x="660" y="2999"/>
                </a:lnTo>
                <a:lnTo>
                  <a:pt x="747" y="3006"/>
                </a:lnTo>
                <a:lnTo>
                  <a:pt x="788" y="3030"/>
                </a:lnTo>
                <a:lnTo>
                  <a:pt x="823" y="3072"/>
                </a:lnTo>
                <a:lnTo>
                  <a:pt x="857" y="3134"/>
                </a:lnTo>
                <a:lnTo>
                  <a:pt x="913" y="3307"/>
                </a:lnTo>
                <a:lnTo>
                  <a:pt x="933" y="3418"/>
                </a:lnTo>
                <a:lnTo>
                  <a:pt x="923" y="3467"/>
                </a:lnTo>
                <a:lnTo>
                  <a:pt x="957" y="3494"/>
                </a:lnTo>
                <a:lnTo>
                  <a:pt x="961" y="3554"/>
                </a:lnTo>
                <a:lnTo>
                  <a:pt x="933" y="3613"/>
                </a:lnTo>
                <a:lnTo>
                  <a:pt x="875" y="3641"/>
                </a:lnTo>
                <a:lnTo>
                  <a:pt x="843" y="3647"/>
                </a:lnTo>
                <a:lnTo>
                  <a:pt x="809" y="3664"/>
                </a:lnTo>
                <a:lnTo>
                  <a:pt x="777" y="3689"/>
                </a:lnTo>
                <a:lnTo>
                  <a:pt x="754" y="3720"/>
                </a:lnTo>
                <a:lnTo>
                  <a:pt x="726" y="3740"/>
                </a:lnTo>
                <a:lnTo>
                  <a:pt x="685" y="3744"/>
                </a:lnTo>
                <a:lnTo>
                  <a:pt x="611" y="3738"/>
                </a:lnTo>
                <a:lnTo>
                  <a:pt x="611" y="3772"/>
                </a:lnTo>
                <a:lnTo>
                  <a:pt x="650" y="3880"/>
                </a:lnTo>
                <a:lnTo>
                  <a:pt x="668" y="3900"/>
                </a:lnTo>
                <a:lnTo>
                  <a:pt x="709" y="3900"/>
                </a:lnTo>
                <a:lnTo>
                  <a:pt x="730" y="3870"/>
                </a:lnTo>
                <a:lnTo>
                  <a:pt x="743" y="3828"/>
                </a:lnTo>
                <a:lnTo>
                  <a:pt x="760" y="3800"/>
                </a:lnTo>
                <a:lnTo>
                  <a:pt x="788" y="3796"/>
                </a:lnTo>
                <a:lnTo>
                  <a:pt x="830" y="3796"/>
                </a:lnTo>
                <a:lnTo>
                  <a:pt x="868" y="3810"/>
                </a:lnTo>
                <a:lnTo>
                  <a:pt x="889" y="3834"/>
                </a:lnTo>
                <a:lnTo>
                  <a:pt x="886" y="3883"/>
                </a:lnTo>
                <a:lnTo>
                  <a:pt x="851" y="3900"/>
                </a:lnTo>
                <a:lnTo>
                  <a:pt x="813" y="3904"/>
                </a:lnTo>
                <a:lnTo>
                  <a:pt x="788" y="3918"/>
                </a:lnTo>
                <a:lnTo>
                  <a:pt x="813" y="3963"/>
                </a:lnTo>
                <a:lnTo>
                  <a:pt x="966" y="4105"/>
                </a:lnTo>
                <a:lnTo>
                  <a:pt x="1013" y="4133"/>
                </a:lnTo>
                <a:lnTo>
                  <a:pt x="1032" y="4160"/>
                </a:lnTo>
                <a:lnTo>
                  <a:pt x="1024" y="4277"/>
                </a:lnTo>
                <a:lnTo>
                  <a:pt x="1032" y="4306"/>
                </a:lnTo>
                <a:lnTo>
                  <a:pt x="1096" y="4303"/>
                </a:lnTo>
                <a:lnTo>
                  <a:pt x="1128" y="4292"/>
                </a:lnTo>
                <a:lnTo>
                  <a:pt x="1156" y="4271"/>
                </a:lnTo>
                <a:lnTo>
                  <a:pt x="1138" y="4337"/>
                </a:lnTo>
                <a:lnTo>
                  <a:pt x="1104" y="4368"/>
                </a:lnTo>
                <a:lnTo>
                  <a:pt x="1062" y="4368"/>
                </a:lnTo>
                <a:lnTo>
                  <a:pt x="1024" y="4337"/>
                </a:lnTo>
                <a:lnTo>
                  <a:pt x="1041" y="4468"/>
                </a:lnTo>
                <a:lnTo>
                  <a:pt x="1087" y="4538"/>
                </a:lnTo>
                <a:lnTo>
                  <a:pt x="1155" y="4563"/>
                </a:lnTo>
                <a:lnTo>
                  <a:pt x="1253" y="4566"/>
                </a:lnTo>
                <a:lnTo>
                  <a:pt x="1197" y="4534"/>
                </a:lnTo>
                <a:lnTo>
                  <a:pt x="1197" y="4500"/>
                </a:lnTo>
                <a:lnTo>
                  <a:pt x="1387" y="4500"/>
                </a:lnTo>
                <a:lnTo>
                  <a:pt x="1425" y="4487"/>
                </a:lnTo>
                <a:lnTo>
                  <a:pt x="1502" y="4445"/>
                </a:lnTo>
                <a:lnTo>
                  <a:pt x="1536" y="4438"/>
                </a:lnTo>
                <a:lnTo>
                  <a:pt x="1727" y="4525"/>
                </a:lnTo>
                <a:lnTo>
                  <a:pt x="1765" y="4504"/>
                </a:lnTo>
                <a:lnTo>
                  <a:pt x="1814" y="4534"/>
                </a:lnTo>
                <a:lnTo>
                  <a:pt x="2020" y="4587"/>
                </a:lnTo>
                <a:lnTo>
                  <a:pt x="2122" y="4631"/>
                </a:lnTo>
                <a:lnTo>
                  <a:pt x="2159" y="4635"/>
                </a:lnTo>
                <a:lnTo>
                  <a:pt x="2197" y="4601"/>
                </a:lnTo>
                <a:lnTo>
                  <a:pt x="2235" y="4549"/>
                </a:lnTo>
                <a:lnTo>
                  <a:pt x="2280" y="4508"/>
                </a:lnTo>
                <a:lnTo>
                  <a:pt x="2343" y="4508"/>
                </a:lnTo>
                <a:lnTo>
                  <a:pt x="2384" y="4545"/>
                </a:lnTo>
                <a:lnTo>
                  <a:pt x="2388" y="4601"/>
                </a:lnTo>
                <a:lnTo>
                  <a:pt x="2364" y="4656"/>
                </a:lnTo>
                <a:lnTo>
                  <a:pt x="2322" y="4701"/>
                </a:lnTo>
                <a:lnTo>
                  <a:pt x="2367" y="4763"/>
                </a:lnTo>
                <a:lnTo>
                  <a:pt x="2522" y="4754"/>
                </a:lnTo>
                <a:lnTo>
                  <a:pt x="2581" y="4801"/>
                </a:lnTo>
                <a:lnTo>
                  <a:pt x="2588" y="4840"/>
                </a:lnTo>
                <a:lnTo>
                  <a:pt x="2571" y="4860"/>
                </a:lnTo>
                <a:lnTo>
                  <a:pt x="2332" y="4905"/>
                </a:lnTo>
                <a:lnTo>
                  <a:pt x="2401" y="5027"/>
                </a:lnTo>
                <a:lnTo>
                  <a:pt x="2571" y="5155"/>
                </a:lnTo>
                <a:lnTo>
                  <a:pt x="2634" y="5266"/>
                </a:lnTo>
                <a:lnTo>
                  <a:pt x="2488" y="5235"/>
                </a:lnTo>
                <a:lnTo>
                  <a:pt x="2197" y="5100"/>
                </a:lnTo>
                <a:lnTo>
                  <a:pt x="2048" y="5069"/>
                </a:lnTo>
                <a:lnTo>
                  <a:pt x="2090" y="5121"/>
                </a:lnTo>
                <a:lnTo>
                  <a:pt x="2135" y="5162"/>
                </a:lnTo>
                <a:lnTo>
                  <a:pt x="2186" y="5191"/>
                </a:lnTo>
                <a:lnTo>
                  <a:pt x="2360" y="5200"/>
                </a:lnTo>
                <a:lnTo>
                  <a:pt x="2381" y="5211"/>
                </a:lnTo>
                <a:lnTo>
                  <a:pt x="2419" y="5257"/>
                </a:lnTo>
                <a:lnTo>
                  <a:pt x="2432" y="5266"/>
                </a:lnTo>
                <a:lnTo>
                  <a:pt x="2485" y="5277"/>
                </a:lnTo>
                <a:lnTo>
                  <a:pt x="2668" y="5364"/>
                </a:lnTo>
                <a:lnTo>
                  <a:pt x="2700" y="5412"/>
                </a:lnTo>
                <a:lnTo>
                  <a:pt x="2751" y="5558"/>
                </a:lnTo>
                <a:lnTo>
                  <a:pt x="2779" y="5596"/>
                </a:lnTo>
                <a:lnTo>
                  <a:pt x="2779" y="5624"/>
                </a:lnTo>
                <a:lnTo>
                  <a:pt x="2723" y="5679"/>
                </a:lnTo>
                <a:lnTo>
                  <a:pt x="2685" y="5700"/>
                </a:lnTo>
                <a:lnTo>
                  <a:pt x="2668" y="5672"/>
                </a:lnTo>
                <a:lnTo>
                  <a:pt x="2658" y="5666"/>
                </a:lnTo>
                <a:lnTo>
                  <a:pt x="2596" y="5730"/>
                </a:lnTo>
                <a:lnTo>
                  <a:pt x="2564" y="5752"/>
                </a:lnTo>
                <a:lnTo>
                  <a:pt x="2533" y="5738"/>
                </a:lnTo>
                <a:lnTo>
                  <a:pt x="2478" y="5672"/>
                </a:lnTo>
                <a:lnTo>
                  <a:pt x="2441" y="5658"/>
                </a:lnTo>
                <a:lnTo>
                  <a:pt x="2412" y="5669"/>
                </a:lnTo>
                <a:lnTo>
                  <a:pt x="2305" y="5752"/>
                </a:lnTo>
                <a:lnTo>
                  <a:pt x="2305" y="5787"/>
                </a:lnTo>
                <a:lnTo>
                  <a:pt x="2360" y="5811"/>
                </a:lnTo>
                <a:lnTo>
                  <a:pt x="2388" y="5860"/>
                </a:lnTo>
                <a:lnTo>
                  <a:pt x="2399" y="5925"/>
                </a:lnTo>
                <a:lnTo>
                  <a:pt x="2399" y="6016"/>
                </a:lnTo>
                <a:lnTo>
                  <a:pt x="2409" y="6109"/>
                </a:lnTo>
                <a:lnTo>
                  <a:pt x="2439" y="6158"/>
                </a:lnTo>
                <a:lnTo>
                  <a:pt x="2481" y="6192"/>
                </a:lnTo>
                <a:lnTo>
                  <a:pt x="2530" y="6248"/>
                </a:lnTo>
                <a:lnTo>
                  <a:pt x="2547" y="6285"/>
                </a:lnTo>
                <a:lnTo>
                  <a:pt x="2547" y="6311"/>
                </a:lnTo>
                <a:lnTo>
                  <a:pt x="2543" y="6334"/>
                </a:lnTo>
                <a:lnTo>
                  <a:pt x="2551" y="6373"/>
                </a:lnTo>
                <a:lnTo>
                  <a:pt x="2564" y="6413"/>
                </a:lnTo>
                <a:lnTo>
                  <a:pt x="2575" y="6435"/>
                </a:lnTo>
                <a:lnTo>
                  <a:pt x="2703" y="6566"/>
                </a:lnTo>
                <a:lnTo>
                  <a:pt x="2731" y="6622"/>
                </a:lnTo>
                <a:lnTo>
                  <a:pt x="2747" y="6646"/>
                </a:lnTo>
                <a:lnTo>
                  <a:pt x="2779" y="6663"/>
                </a:lnTo>
                <a:lnTo>
                  <a:pt x="2751" y="6744"/>
                </a:lnTo>
                <a:lnTo>
                  <a:pt x="2762" y="6792"/>
                </a:lnTo>
                <a:lnTo>
                  <a:pt x="2800" y="6820"/>
                </a:lnTo>
                <a:lnTo>
                  <a:pt x="2855" y="6830"/>
                </a:lnTo>
                <a:lnTo>
                  <a:pt x="2779" y="6951"/>
                </a:lnTo>
                <a:lnTo>
                  <a:pt x="2745" y="7028"/>
                </a:lnTo>
                <a:lnTo>
                  <a:pt x="2741" y="7125"/>
                </a:lnTo>
                <a:lnTo>
                  <a:pt x="2761" y="7183"/>
                </a:lnTo>
                <a:lnTo>
                  <a:pt x="2851" y="7363"/>
                </a:lnTo>
                <a:lnTo>
                  <a:pt x="2889" y="7420"/>
                </a:lnTo>
                <a:lnTo>
                  <a:pt x="2904" y="7486"/>
                </a:lnTo>
                <a:lnTo>
                  <a:pt x="2962" y="7558"/>
                </a:lnTo>
                <a:lnTo>
                  <a:pt x="3017" y="7551"/>
                </a:lnTo>
                <a:lnTo>
                  <a:pt x="3025" y="7382"/>
                </a:lnTo>
                <a:lnTo>
                  <a:pt x="2993" y="7111"/>
                </a:lnTo>
                <a:lnTo>
                  <a:pt x="2993" y="6958"/>
                </a:lnTo>
                <a:lnTo>
                  <a:pt x="3031" y="6892"/>
                </a:lnTo>
                <a:lnTo>
                  <a:pt x="3059" y="6871"/>
                </a:lnTo>
                <a:lnTo>
                  <a:pt x="3132" y="6781"/>
                </a:lnTo>
                <a:lnTo>
                  <a:pt x="3159" y="6760"/>
                </a:lnTo>
                <a:lnTo>
                  <a:pt x="3174" y="6722"/>
                </a:lnTo>
                <a:lnTo>
                  <a:pt x="3274" y="6510"/>
                </a:lnTo>
                <a:lnTo>
                  <a:pt x="3315" y="6466"/>
                </a:lnTo>
                <a:lnTo>
                  <a:pt x="3557" y="6264"/>
                </a:lnTo>
                <a:lnTo>
                  <a:pt x="3557" y="6234"/>
                </a:lnTo>
                <a:lnTo>
                  <a:pt x="3474" y="6137"/>
                </a:lnTo>
                <a:lnTo>
                  <a:pt x="3399" y="60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8" name="TextBox 57"/>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9" name="TextBox 58"/>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60" name="Прямая соединительная линия 64"/>
          <p:cNvCxnSpPr/>
          <p:nvPr/>
        </p:nvCxnSpPr>
        <p:spPr>
          <a:xfrm flipV="1">
            <a:off x="3055164" y="4972050"/>
            <a:ext cx="6145986" cy="2189748"/>
          </a:xfrm>
          <a:prstGeom prst="bentConnector3">
            <a:avLst>
              <a:gd name="adj1" fmla="val 97"/>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127879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7007225" y="2305050"/>
            <a:ext cx="10407650" cy="7088188"/>
          </a:xfrm>
          <a:custGeom>
            <a:avLst/>
            <a:gdLst>
              <a:gd name="T0" fmla="*/ 17473 w 19668"/>
              <a:gd name="T1" fmla="*/ 5473 h 13395"/>
              <a:gd name="T2" fmla="*/ 16744 w 19668"/>
              <a:gd name="T3" fmla="*/ 5282 h 13395"/>
              <a:gd name="T4" fmla="*/ 16193 w 19668"/>
              <a:gd name="T5" fmla="*/ 5090 h 13395"/>
              <a:gd name="T6" fmla="*/ 15791 w 19668"/>
              <a:gd name="T7" fmla="*/ 5399 h 13395"/>
              <a:gd name="T8" fmla="*/ 15308 w 19668"/>
              <a:gd name="T9" fmla="*/ 5107 h 13395"/>
              <a:gd name="T10" fmla="*/ 13921 w 19668"/>
              <a:gd name="T11" fmla="*/ 4665 h 13395"/>
              <a:gd name="T12" fmla="*/ 13355 w 19668"/>
              <a:gd name="T13" fmla="*/ 4701 h 13395"/>
              <a:gd name="T14" fmla="*/ 12860 w 19668"/>
              <a:gd name="T15" fmla="*/ 3989 h 13395"/>
              <a:gd name="T16" fmla="*/ 15021 w 19668"/>
              <a:gd name="T17" fmla="*/ 3955 h 13395"/>
              <a:gd name="T18" fmla="*/ 14842 w 19668"/>
              <a:gd name="T19" fmla="*/ 3433 h 13395"/>
              <a:gd name="T20" fmla="*/ 13829 w 19668"/>
              <a:gd name="T21" fmla="*/ 3471 h 13395"/>
              <a:gd name="T22" fmla="*/ 13431 w 19668"/>
              <a:gd name="T23" fmla="*/ 3422 h 13395"/>
              <a:gd name="T24" fmla="*/ 12273 w 19668"/>
              <a:gd name="T25" fmla="*/ 3648 h 13395"/>
              <a:gd name="T26" fmla="*/ 11253 w 19668"/>
              <a:gd name="T27" fmla="*/ 2284 h 13395"/>
              <a:gd name="T28" fmla="*/ 10414 w 19668"/>
              <a:gd name="T29" fmla="*/ 1509 h 13395"/>
              <a:gd name="T30" fmla="*/ 9034 w 19668"/>
              <a:gd name="T31" fmla="*/ 1529 h 13395"/>
              <a:gd name="T32" fmla="*/ 7647 w 19668"/>
              <a:gd name="T33" fmla="*/ 1000 h 13395"/>
              <a:gd name="T34" fmla="*/ 6301 w 19668"/>
              <a:gd name="T35" fmla="*/ 199 h 13395"/>
              <a:gd name="T36" fmla="*/ 5580 w 19668"/>
              <a:gd name="T37" fmla="*/ 231 h 13395"/>
              <a:gd name="T38" fmla="*/ 4881 w 19668"/>
              <a:gd name="T39" fmla="*/ 347 h 13395"/>
              <a:gd name="T40" fmla="*/ 4589 w 19668"/>
              <a:gd name="T41" fmla="*/ 462 h 13395"/>
              <a:gd name="T42" fmla="*/ 4280 w 19668"/>
              <a:gd name="T43" fmla="*/ 524 h 13395"/>
              <a:gd name="T44" fmla="*/ 2842 w 19668"/>
              <a:gd name="T45" fmla="*/ 174 h 13395"/>
              <a:gd name="T46" fmla="*/ 1866 w 19668"/>
              <a:gd name="T47" fmla="*/ 249 h 13395"/>
              <a:gd name="T48" fmla="*/ 1570 w 19668"/>
              <a:gd name="T49" fmla="*/ 644 h 13395"/>
              <a:gd name="T50" fmla="*/ 1442 w 19668"/>
              <a:gd name="T51" fmla="*/ 968 h 13395"/>
              <a:gd name="T52" fmla="*/ 1415 w 19668"/>
              <a:gd name="T53" fmla="*/ 1537 h 13395"/>
              <a:gd name="T54" fmla="*/ 1426 w 19668"/>
              <a:gd name="T55" fmla="*/ 3317 h 13395"/>
              <a:gd name="T56" fmla="*/ 1861 w 19668"/>
              <a:gd name="T57" fmla="*/ 4613 h 13395"/>
              <a:gd name="T58" fmla="*/ 884 w 19668"/>
              <a:gd name="T59" fmla="*/ 5554 h 13395"/>
              <a:gd name="T60" fmla="*/ 1511 w 19668"/>
              <a:gd name="T61" fmla="*/ 6262 h 13395"/>
              <a:gd name="T62" fmla="*/ 969 w 19668"/>
              <a:gd name="T63" fmla="*/ 7338 h 13395"/>
              <a:gd name="T64" fmla="*/ 578 w 19668"/>
              <a:gd name="T65" fmla="*/ 8241 h 13395"/>
              <a:gd name="T66" fmla="*/ 980 w 19668"/>
              <a:gd name="T67" fmla="*/ 8764 h 13395"/>
              <a:gd name="T68" fmla="*/ 1253 w 19668"/>
              <a:gd name="T69" fmla="*/ 9903 h 13395"/>
              <a:gd name="T70" fmla="*/ 1746 w 19668"/>
              <a:gd name="T71" fmla="*/ 10919 h 13395"/>
              <a:gd name="T72" fmla="*/ 2028 w 19668"/>
              <a:gd name="T73" fmla="*/ 11885 h 13395"/>
              <a:gd name="T74" fmla="*/ 3068 w 19668"/>
              <a:gd name="T75" fmla="*/ 12973 h 13395"/>
              <a:gd name="T76" fmla="*/ 3747 w 19668"/>
              <a:gd name="T77" fmla="*/ 11888 h 13395"/>
              <a:gd name="T78" fmla="*/ 3892 w 19668"/>
              <a:gd name="T79" fmla="*/ 11678 h 13395"/>
              <a:gd name="T80" fmla="*/ 4307 w 19668"/>
              <a:gd name="T81" fmla="*/ 11360 h 13395"/>
              <a:gd name="T82" fmla="*/ 4918 w 19668"/>
              <a:gd name="T83" fmla="*/ 9589 h 13395"/>
              <a:gd name="T84" fmla="*/ 5141 w 19668"/>
              <a:gd name="T85" fmla="*/ 9135 h 13395"/>
              <a:gd name="T86" fmla="*/ 5835 w 19668"/>
              <a:gd name="T87" fmla="*/ 9360 h 13395"/>
              <a:gd name="T88" fmla="*/ 6221 w 19668"/>
              <a:gd name="T89" fmla="*/ 8955 h 13395"/>
              <a:gd name="T90" fmla="*/ 6778 w 19668"/>
              <a:gd name="T91" fmla="*/ 8882 h 13395"/>
              <a:gd name="T92" fmla="*/ 7527 w 19668"/>
              <a:gd name="T93" fmla="*/ 8566 h 13395"/>
              <a:gd name="T94" fmla="*/ 7553 w 19668"/>
              <a:gd name="T95" fmla="*/ 9251 h 13395"/>
              <a:gd name="T96" fmla="*/ 7694 w 19668"/>
              <a:gd name="T97" fmla="*/ 9644 h 13395"/>
              <a:gd name="T98" fmla="*/ 9495 w 19668"/>
              <a:gd name="T99" fmla="*/ 9616 h 13395"/>
              <a:gd name="T100" fmla="*/ 10256 w 19668"/>
              <a:gd name="T101" fmla="*/ 9093 h 13395"/>
              <a:gd name="T102" fmla="*/ 11108 w 19668"/>
              <a:gd name="T103" fmla="*/ 8342 h 13395"/>
              <a:gd name="T104" fmla="*/ 12628 w 19668"/>
              <a:gd name="T105" fmla="*/ 8556 h 13395"/>
              <a:gd name="T106" fmla="*/ 13277 w 19668"/>
              <a:gd name="T107" fmla="*/ 8585 h 13395"/>
              <a:gd name="T108" fmla="*/ 14938 w 19668"/>
              <a:gd name="T109" fmla="*/ 8380 h 13395"/>
              <a:gd name="T110" fmla="*/ 16718 w 19668"/>
              <a:gd name="T111" fmla="*/ 8657 h 13395"/>
              <a:gd name="T112" fmla="*/ 17997 w 19668"/>
              <a:gd name="T113" fmla="*/ 9608 h 13395"/>
              <a:gd name="T114" fmla="*/ 18567 w 19668"/>
              <a:gd name="T115" fmla="*/ 8893 h 13395"/>
              <a:gd name="T116" fmla="*/ 19101 w 19668"/>
              <a:gd name="T117" fmla="*/ 8431 h 13395"/>
              <a:gd name="T118" fmla="*/ 2508 w 19668"/>
              <a:gd name="T119" fmla="*/ 13343 h 13395"/>
              <a:gd name="T120" fmla="*/ 18152 w 19668"/>
              <a:gd name="T121" fmla="*/ 9912 h 13395"/>
              <a:gd name="T122" fmla="*/ 17353 w 19668"/>
              <a:gd name="T123" fmla="*/ 10055 h 13395"/>
              <a:gd name="T124" fmla="*/ 18379 w 19668"/>
              <a:gd name="T125" fmla="*/ 10220 h 13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68" h="13395">
                <a:moveTo>
                  <a:pt x="19522" y="7198"/>
                </a:moveTo>
                <a:lnTo>
                  <a:pt x="19216" y="7014"/>
                </a:lnTo>
                <a:lnTo>
                  <a:pt x="18975" y="6780"/>
                </a:lnTo>
                <a:lnTo>
                  <a:pt x="18940" y="6759"/>
                </a:lnTo>
                <a:lnTo>
                  <a:pt x="18875" y="6730"/>
                </a:lnTo>
                <a:lnTo>
                  <a:pt x="18643" y="6569"/>
                </a:lnTo>
                <a:lnTo>
                  <a:pt x="18321" y="6324"/>
                </a:lnTo>
                <a:lnTo>
                  <a:pt x="18093" y="6048"/>
                </a:lnTo>
                <a:lnTo>
                  <a:pt x="17473" y="5473"/>
                </a:lnTo>
                <a:lnTo>
                  <a:pt x="17417" y="5452"/>
                </a:lnTo>
                <a:lnTo>
                  <a:pt x="17323" y="5445"/>
                </a:lnTo>
                <a:lnTo>
                  <a:pt x="17273" y="5418"/>
                </a:lnTo>
                <a:lnTo>
                  <a:pt x="17221" y="5380"/>
                </a:lnTo>
                <a:lnTo>
                  <a:pt x="17173" y="5363"/>
                </a:lnTo>
                <a:lnTo>
                  <a:pt x="17052" y="5358"/>
                </a:lnTo>
                <a:lnTo>
                  <a:pt x="16863" y="5318"/>
                </a:lnTo>
                <a:lnTo>
                  <a:pt x="16852" y="5320"/>
                </a:lnTo>
                <a:lnTo>
                  <a:pt x="16744" y="5282"/>
                </a:lnTo>
                <a:lnTo>
                  <a:pt x="16720" y="5263"/>
                </a:lnTo>
                <a:lnTo>
                  <a:pt x="16718" y="5241"/>
                </a:lnTo>
                <a:lnTo>
                  <a:pt x="16717" y="5220"/>
                </a:lnTo>
                <a:lnTo>
                  <a:pt x="16707" y="5206"/>
                </a:lnTo>
                <a:lnTo>
                  <a:pt x="16617" y="5158"/>
                </a:lnTo>
                <a:lnTo>
                  <a:pt x="16517" y="5121"/>
                </a:lnTo>
                <a:lnTo>
                  <a:pt x="16404" y="5099"/>
                </a:lnTo>
                <a:lnTo>
                  <a:pt x="16214" y="5088"/>
                </a:lnTo>
                <a:lnTo>
                  <a:pt x="16193" y="5090"/>
                </a:lnTo>
                <a:lnTo>
                  <a:pt x="16174" y="5112"/>
                </a:lnTo>
                <a:lnTo>
                  <a:pt x="16119" y="5170"/>
                </a:lnTo>
                <a:lnTo>
                  <a:pt x="16074" y="5186"/>
                </a:lnTo>
                <a:lnTo>
                  <a:pt x="16026" y="5188"/>
                </a:lnTo>
                <a:lnTo>
                  <a:pt x="16006" y="5198"/>
                </a:lnTo>
                <a:lnTo>
                  <a:pt x="16047" y="5244"/>
                </a:lnTo>
                <a:lnTo>
                  <a:pt x="15985" y="5288"/>
                </a:lnTo>
                <a:lnTo>
                  <a:pt x="15856" y="5348"/>
                </a:lnTo>
                <a:lnTo>
                  <a:pt x="15791" y="5399"/>
                </a:lnTo>
                <a:lnTo>
                  <a:pt x="15755" y="5341"/>
                </a:lnTo>
                <a:lnTo>
                  <a:pt x="15686" y="5310"/>
                </a:lnTo>
                <a:lnTo>
                  <a:pt x="15605" y="5285"/>
                </a:lnTo>
                <a:lnTo>
                  <a:pt x="15533" y="5244"/>
                </a:lnTo>
                <a:lnTo>
                  <a:pt x="15421" y="5062"/>
                </a:lnTo>
                <a:lnTo>
                  <a:pt x="15337" y="4987"/>
                </a:lnTo>
                <a:lnTo>
                  <a:pt x="15241" y="5014"/>
                </a:lnTo>
                <a:lnTo>
                  <a:pt x="15241" y="5068"/>
                </a:lnTo>
                <a:lnTo>
                  <a:pt x="15308" y="5107"/>
                </a:lnTo>
                <a:lnTo>
                  <a:pt x="15341" y="5148"/>
                </a:lnTo>
                <a:lnTo>
                  <a:pt x="15241" y="5206"/>
                </a:lnTo>
                <a:lnTo>
                  <a:pt x="15157" y="5212"/>
                </a:lnTo>
                <a:lnTo>
                  <a:pt x="14455" y="5021"/>
                </a:lnTo>
                <a:lnTo>
                  <a:pt x="14270" y="4999"/>
                </a:lnTo>
                <a:lnTo>
                  <a:pt x="14179" y="4975"/>
                </a:lnTo>
                <a:lnTo>
                  <a:pt x="14090" y="4907"/>
                </a:lnTo>
                <a:lnTo>
                  <a:pt x="14016" y="4734"/>
                </a:lnTo>
                <a:lnTo>
                  <a:pt x="13921" y="4665"/>
                </a:lnTo>
                <a:lnTo>
                  <a:pt x="13838" y="4651"/>
                </a:lnTo>
                <a:lnTo>
                  <a:pt x="13552" y="4665"/>
                </a:lnTo>
                <a:lnTo>
                  <a:pt x="13552" y="4704"/>
                </a:lnTo>
                <a:lnTo>
                  <a:pt x="13611" y="4711"/>
                </a:lnTo>
                <a:lnTo>
                  <a:pt x="13663" y="4729"/>
                </a:lnTo>
                <a:lnTo>
                  <a:pt x="13706" y="4755"/>
                </a:lnTo>
                <a:lnTo>
                  <a:pt x="13739" y="4783"/>
                </a:lnTo>
                <a:lnTo>
                  <a:pt x="13607" y="4799"/>
                </a:lnTo>
                <a:lnTo>
                  <a:pt x="13355" y="4701"/>
                </a:lnTo>
                <a:lnTo>
                  <a:pt x="13228" y="4742"/>
                </a:lnTo>
                <a:lnTo>
                  <a:pt x="13127" y="4705"/>
                </a:lnTo>
                <a:lnTo>
                  <a:pt x="12832" y="4750"/>
                </a:lnTo>
                <a:lnTo>
                  <a:pt x="12715" y="4665"/>
                </a:lnTo>
                <a:lnTo>
                  <a:pt x="12698" y="4580"/>
                </a:lnTo>
                <a:lnTo>
                  <a:pt x="12737" y="4351"/>
                </a:lnTo>
                <a:lnTo>
                  <a:pt x="12756" y="4085"/>
                </a:lnTo>
                <a:lnTo>
                  <a:pt x="12784" y="4010"/>
                </a:lnTo>
                <a:lnTo>
                  <a:pt x="12860" y="3989"/>
                </a:lnTo>
                <a:lnTo>
                  <a:pt x="13543" y="4073"/>
                </a:lnTo>
                <a:lnTo>
                  <a:pt x="13739" y="4171"/>
                </a:lnTo>
                <a:lnTo>
                  <a:pt x="13849" y="4202"/>
                </a:lnTo>
                <a:lnTo>
                  <a:pt x="14308" y="4167"/>
                </a:lnTo>
                <a:lnTo>
                  <a:pt x="14728" y="4244"/>
                </a:lnTo>
                <a:lnTo>
                  <a:pt x="14843" y="4215"/>
                </a:lnTo>
                <a:lnTo>
                  <a:pt x="14938" y="4148"/>
                </a:lnTo>
                <a:lnTo>
                  <a:pt x="14999" y="4057"/>
                </a:lnTo>
                <a:lnTo>
                  <a:pt x="15021" y="3955"/>
                </a:lnTo>
                <a:lnTo>
                  <a:pt x="15071" y="3858"/>
                </a:lnTo>
                <a:lnTo>
                  <a:pt x="15166" y="3771"/>
                </a:lnTo>
                <a:lnTo>
                  <a:pt x="15237" y="3674"/>
                </a:lnTo>
                <a:lnTo>
                  <a:pt x="15205" y="3550"/>
                </a:lnTo>
                <a:lnTo>
                  <a:pt x="15107" y="3600"/>
                </a:lnTo>
                <a:lnTo>
                  <a:pt x="14991" y="3631"/>
                </a:lnTo>
                <a:lnTo>
                  <a:pt x="14870" y="3631"/>
                </a:lnTo>
                <a:lnTo>
                  <a:pt x="14763" y="3591"/>
                </a:lnTo>
                <a:lnTo>
                  <a:pt x="14842" y="3433"/>
                </a:lnTo>
                <a:lnTo>
                  <a:pt x="14884" y="3299"/>
                </a:lnTo>
                <a:lnTo>
                  <a:pt x="14846" y="3234"/>
                </a:lnTo>
                <a:lnTo>
                  <a:pt x="14691" y="3282"/>
                </a:lnTo>
                <a:lnTo>
                  <a:pt x="14449" y="3415"/>
                </a:lnTo>
                <a:lnTo>
                  <a:pt x="14349" y="3506"/>
                </a:lnTo>
                <a:lnTo>
                  <a:pt x="14290" y="3627"/>
                </a:lnTo>
                <a:lnTo>
                  <a:pt x="14198" y="3561"/>
                </a:lnTo>
                <a:lnTo>
                  <a:pt x="13888" y="3436"/>
                </a:lnTo>
                <a:lnTo>
                  <a:pt x="13829" y="3471"/>
                </a:lnTo>
                <a:lnTo>
                  <a:pt x="13792" y="3482"/>
                </a:lnTo>
                <a:lnTo>
                  <a:pt x="13775" y="3454"/>
                </a:lnTo>
                <a:lnTo>
                  <a:pt x="13768" y="3422"/>
                </a:lnTo>
                <a:lnTo>
                  <a:pt x="13745" y="3405"/>
                </a:lnTo>
                <a:lnTo>
                  <a:pt x="13717" y="3398"/>
                </a:lnTo>
                <a:lnTo>
                  <a:pt x="13686" y="3396"/>
                </a:lnTo>
                <a:lnTo>
                  <a:pt x="13630" y="3404"/>
                </a:lnTo>
                <a:lnTo>
                  <a:pt x="13501" y="3436"/>
                </a:lnTo>
                <a:lnTo>
                  <a:pt x="13431" y="3422"/>
                </a:lnTo>
                <a:lnTo>
                  <a:pt x="13316" y="3367"/>
                </a:lnTo>
                <a:lnTo>
                  <a:pt x="13262" y="3355"/>
                </a:lnTo>
                <a:lnTo>
                  <a:pt x="13201" y="3368"/>
                </a:lnTo>
                <a:lnTo>
                  <a:pt x="13044" y="3474"/>
                </a:lnTo>
                <a:lnTo>
                  <a:pt x="12933" y="3518"/>
                </a:lnTo>
                <a:lnTo>
                  <a:pt x="12827" y="3540"/>
                </a:lnTo>
                <a:lnTo>
                  <a:pt x="12586" y="3550"/>
                </a:lnTo>
                <a:lnTo>
                  <a:pt x="12479" y="3569"/>
                </a:lnTo>
                <a:lnTo>
                  <a:pt x="12273" y="3648"/>
                </a:lnTo>
                <a:lnTo>
                  <a:pt x="12163" y="3665"/>
                </a:lnTo>
                <a:lnTo>
                  <a:pt x="11981" y="3591"/>
                </a:lnTo>
                <a:lnTo>
                  <a:pt x="11801" y="3416"/>
                </a:lnTo>
                <a:lnTo>
                  <a:pt x="11446" y="2886"/>
                </a:lnTo>
                <a:lnTo>
                  <a:pt x="11411" y="2796"/>
                </a:lnTo>
                <a:lnTo>
                  <a:pt x="11399" y="2686"/>
                </a:lnTo>
                <a:lnTo>
                  <a:pt x="11400" y="2428"/>
                </a:lnTo>
                <a:lnTo>
                  <a:pt x="11359" y="2328"/>
                </a:lnTo>
                <a:lnTo>
                  <a:pt x="11253" y="2284"/>
                </a:lnTo>
                <a:lnTo>
                  <a:pt x="11340" y="1974"/>
                </a:lnTo>
                <a:lnTo>
                  <a:pt x="11342" y="1831"/>
                </a:lnTo>
                <a:lnTo>
                  <a:pt x="11286" y="1700"/>
                </a:lnTo>
                <a:lnTo>
                  <a:pt x="11103" y="1509"/>
                </a:lnTo>
                <a:lnTo>
                  <a:pt x="11021" y="1459"/>
                </a:lnTo>
                <a:lnTo>
                  <a:pt x="10956" y="1452"/>
                </a:lnTo>
                <a:lnTo>
                  <a:pt x="10811" y="1466"/>
                </a:lnTo>
                <a:lnTo>
                  <a:pt x="10515" y="1461"/>
                </a:lnTo>
                <a:lnTo>
                  <a:pt x="10414" y="1509"/>
                </a:lnTo>
                <a:lnTo>
                  <a:pt x="10219" y="1716"/>
                </a:lnTo>
                <a:lnTo>
                  <a:pt x="10172" y="1756"/>
                </a:lnTo>
                <a:lnTo>
                  <a:pt x="10119" y="1776"/>
                </a:lnTo>
                <a:lnTo>
                  <a:pt x="10038" y="1779"/>
                </a:lnTo>
                <a:lnTo>
                  <a:pt x="9679" y="1707"/>
                </a:lnTo>
                <a:lnTo>
                  <a:pt x="9484" y="1636"/>
                </a:lnTo>
                <a:lnTo>
                  <a:pt x="9240" y="1612"/>
                </a:lnTo>
                <a:lnTo>
                  <a:pt x="9131" y="1578"/>
                </a:lnTo>
                <a:lnTo>
                  <a:pt x="9034" y="1529"/>
                </a:lnTo>
                <a:lnTo>
                  <a:pt x="8944" y="1466"/>
                </a:lnTo>
                <a:lnTo>
                  <a:pt x="8423" y="916"/>
                </a:lnTo>
                <a:lnTo>
                  <a:pt x="8215" y="851"/>
                </a:lnTo>
                <a:lnTo>
                  <a:pt x="8161" y="868"/>
                </a:lnTo>
                <a:lnTo>
                  <a:pt x="8088" y="905"/>
                </a:lnTo>
                <a:lnTo>
                  <a:pt x="8023" y="949"/>
                </a:lnTo>
                <a:lnTo>
                  <a:pt x="7996" y="988"/>
                </a:lnTo>
                <a:lnTo>
                  <a:pt x="7969" y="1003"/>
                </a:lnTo>
                <a:lnTo>
                  <a:pt x="7647" y="1000"/>
                </a:lnTo>
                <a:lnTo>
                  <a:pt x="7409" y="965"/>
                </a:lnTo>
                <a:lnTo>
                  <a:pt x="7202" y="892"/>
                </a:lnTo>
                <a:lnTo>
                  <a:pt x="7009" y="794"/>
                </a:lnTo>
                <a:lnTo>
                  <a:pt x="6805" y="624"/>
                </a:lnTo>
                <a:lnTo>
                  <a:pt x="6729" y="587"/>
                </a:lnTo>
                <a:lnTo>
                  <a:pt x="6527" y="584"/>
                </a:lnTo>
                <a:lnTo>
                  <a:pt x="6556" y="531"/>
                </a:lnTo>
                <a:lnTo>
                  <a:pt x="6536" y="479"/>
                </a:lnTo>
                <a:lnTo>
                  <a:pt x="6301" y="199"/>
                </a:lnTo>
                <a:lnTo>
                  <a:pt x="6236" y="153"/>
                </a:lnTo>
                <a:lnTo>
                  <a:pt x="6175" y="151"/>
                </a:lnTo>
                <a:lnTo>
                  <a:pt x="6016" y="189"/>
                </a:lnTo>
                <a:lnTo>
                  <a:pt x="5941" y="196"/>
                </a:lnTo>
                <a:lnTo>
                  <a:pt x="5682" y="153"/>
                </a:lnTo>
                <a:lnTo>
                  <a:pt x="5696" y="187"/>
                </a:lnTo>
                <a:lnTo>
                  <a:pt x="5721" y="274"/>
                </a:lnTo>
                <a:lnTo>
                  <a:pt x="5682" y="274"/>
                </a:lnTo>
                <a:lnTo>
                  <a:pt x="5580" y="231"/>
                </a:lnTo>
                <a:lnTo>
                  <a:pt x="5607" y="142"/>
                </a:lnTo>
                <a:lnTo>
                  <a:pt x="5562" y="71"/>
                </a:lnTo>
                <a:lnTo>
                  <a:pt x="5480" y="23"/>
                </a:lnTo>
                <a:lnTo>
                  <a:pt x="5394" y="0"/>
                </a:lnTo>
                <a:lnTo>
                  <a:pt x="5301" y="14"/>
                </a:lnTo>
                <a:lnTo>
                  <a:pt x="5127" y="98"/>
                </a:lnTo>
                <a:lnTo>
                  <a:pt x="5045" y="119"/>
                </a:lnTo>
                <a:lnTo>
                  <a:pt x="4980" y="161"/>
                </a:lnTo>
                <a:lnTo>
                  <a:pt x="4881" y="347"/>
                </a:lnTo>
                <a:lnTo>
                  <a:pt x="4827" y="389"/>
                </a:lnTo>
                <a:lnTo>
                  <a:pt x="4740" y="400"/>
                </a:lnTo>
                <a:lnTo>
                  <a:pt x="4669" y="419"/>
                </a:lnTo>
                <a:lnTo>
                  <a:pt x="4599" y="421"/>
                </a:lnTo>
                <a:lnTo>
                  <a:pt x="4515" y="389"/>
                </a:lnTo>
                <a:lnTo>
                  <a:pt x="4532" y="426"/>
                </a:lnTo>
                <a:lnTo>
                  <a:pt x="4533" y="442"/>
                </a:lnTo>
                <a:lnTo>
                  <a:pt x="4543" y="448"/>
                </a:lnTo>
                <a:lnTo>
                  <a:pt x="4589" y="462"/>
                </a:lnTo>
                <a:lnTo>
                  <a:pt x="4574" y="500"/>
                </a:lnTo>
                <a:lnTo>
                  <a:pt x="4552" y="531"/>
                </a:lnTo>
                <a:lnTo>
                  <a:pt x="4520" y="558"/>
                </a:lnTo>
                <a:lnTo>
                  <a:pt x="4478" y="584"/>
                </a:lnTo>
                <a:lnTo>
                  <a:pt x="4419" y="437"/>
                </a:lnTo>
                <a:lnTo>
                  <a:pt x="4374" y="383"/>
                </a:lnTo>
                <a:lnTo>
                  <a:pt x="4311" y="409"/>
                </a:lnTo>
                <a:lnTo>
                  <a:pt x="4283" y="466"/>
                </a:lnTo>
                <a:lnTo>
                  <a:pt x="4280" y="524"/>
                </a:lnTo>
                <a:lnTo>
                  <a:pt x="4265" y="567"/>
                </a:lnTo>
                <a:lnTo>
                  <a:pt x="4203" y="584"/>
                </a:lnTo>
                <a:lnTo>
                  <a:pt x="3967" y="576"/>
                </a:lnTo>
                <a:lnTo>
                  <a:pt x="3889" y="541"/>
                </a:lnTo>
                <a:lnTo>
                  <a:pt x="3782" y="462"/>
                </a:lnTo>
                <a:lnTo>
                  <a:pt x="3640" y="518"/>
                </a:lnTo>
                <a:lnTo>
                  <a:pt x="3490" y="487"/>
                </a:lnTo>
                <a:lnTo>
                  <a:pt x="2980" y="223"/>
                </a:lnTo>
                <a:lnTo>
                  <a:pt x="2842" y="174"/>
                </a:lnTo>
                <a:lnTo>
                  <a:pt x="2703" y="153"/>
                </a:lnTo>
                <a:lnTo>
                  <a:pt x="2154" y="196"/>
                </a:lnTo>
                <a:lnTo>
                  <a:pt x="2135" y="209"/>
                </a:lnTo>
                <a:lnTo>
                  <a:pt x="2097" y="261"/>
                </a:lnTo>
                <a:lnTo>
                  <a:pt x="2080" y="274"/>
                </a:lnTo>
                <a:lnTo>
                  <a:pt x="2039" y="266"/>
                </a:lnTo>
                <a:lnTo>
                  <a:pt x="1975" y="238"/>
                </a:lnTo>
                <a:lnTo>
                  <a:pt x="1934" y="231"/>
                </a:lnTo>
                <a:lnTo>
                  <a:pt x="1866" y="249"/>
                </a:lnTo>
                <a:lnTo>
                  <a:pt x="1836" y="293"/>
                </a:lnTo>
                <a:lnTo>
                  <a:pt x="1843" y="356"/>
                </a:lnTo>
                <a:lnTo>
                  <a:pt x="1880" y="427"/>
                </a:lnTo>
                <a:lnTo>
                  <a:pt x="1818" y="484"/>
                </a:lnTo>
                <a:lnTo>
                  <a:pt x="1771" y="506"/>
                </a:lnTo>
                <a:lnTo>
                  <a:pt x="1723" y="517"/>
                </a:lnTo>
                <a:lnTo>
                  <a:pt x="1659" y="543"/>
                </a:lnTo>
                <a:lnTo>
                  <a:pt x="1629" y="571"/>
                </a:lnTo>
                <a:lnTo>
                  <a:pt x="1570" y="644"/>
                </a:lnTo>
                <a:lnTo>
                  <a:pt x="1533" y="658"/>
                </a:lnTo>
                <a:lnTo>
                  <a:pt x="1473" y="657"/>
                </a:lnTo>
                <a:lnTo>
                  <a:pt x="1446" y="663"/>
                </a:lnTo>
                <a:lnTo>
                  <a:pt x="1422" y="679"/>
                </a:lnTo>
                <a:lnTo>
                  <a:pt x="1337" y="771"/>
                </a:lnTo>
                <a:lnTo>
                  <a:pt x="1280" y="860"/>
                </a:lnTo>
                <a:lnTo>
                  <a:pt x="1298" y="921"/>
                </a:lnTo>
                <a:lnTo>
                  <a:pt x="1442" y="928"/>
                </a:lnTo>
                <a:lnTo>
                  <a:pt x="1442" y="968"/>
                </a:lnTo>
                <a:lnTo>
                  <a:pt x="1436" y="1026"/>
                </a:lnTo>
                <a:lnTo>
                  <a:pt x="1530" y="1243"/>
                </a:lnTo>
                <a:lnTo>
                  <a:pt x="1550" y="1354"/>
                </a:lnTo>
                <a:lnTo>
                  <a:pt x="1454" y="1306"/>
                </a:lnTo>
                <a:lnTo>
                  <a:pt x="1352" y="1283"/>
                </a:lnTo>
                <a:lnTo>
                  <a:pt x="1277" y="1281"/>
                </a:lnTo>
                <a:lnTo>
                  <a:pt x="1313" y="1331"/>
                </a:lnTo>
                <a:lnTo>
                  <a:pt x="1395" y="1436"/>
                </a:lnTo>
                <a:lnTo>
                  <a:pt x="1415" y="1537"/>
                </a:lnTo>
                <a:lnTo>
                  <a:pt x="1400" y="1774"/>
                </a:lnTo>
                <a:lnTo>
                  <a:pt x="1425" y="1901"/>
                </a:lnTo>
                <a:lnTo>
                  <a:pt x="1573" y="2254"/>
                </a:lnTo>
                <a:lnTo>
                  <a:pt x="1639" y="2693"/>
                </a:lnTo>
                <a:lnTo>
                  <a:pt x="1635" y="2945"/>
                </a:lnTo>
                <a:lnTo>
                  <a:pt x="1573" y="3073"/>
                </a:lnTo>
                <a:lnTo>
                  <a:pt x="1544" y="3105"/>
                </a:lnTo>
                <a:lnTo>
                  <a:pt x="1476" y="3277"/>
                </a:lnTo>
                <a:lnTo>
                  <a:pt x="1426" y="3317"/>
                </a:lnTo>
                <a:lnTo>
                  <a:pt x="1282" y="3399"/>
                </a:lnTo>
                <a:lnTo>
                  <a:pt x="1246" y="3434"/>
                </a:lnTo>
                <a:lnTo>
                  <a:pt x="1272" y="3546"/>
                </a:lnTo>
                <a:lnTo>
                  <a:pt x="1368" y="3680"/>
                </a:lnTo>
                <a:lnTo>
                  <a:pt x="1567" y="3882"/>
                </a:lnTo>
                <a:lnTo>
                  <a:pt x="1980" y="4082"/>
                </a:lnTo>
                <a:lnTo>
                  <a:pt x="1956" y="4418"/>
                </a:lnTo>
                <a:lnTo>
                  <a:pt x="1929" y="4513"/>
                </a:lnTo>
                <a:lnTo>
                  <a:pt x="1861" y="4613"/>
                </a:lnTo>
                <a:lnTo>
                  <a:pt x="1680" y="4743"/>
                </a:lnTo>
                <a:lnTo>
                  <a:pt x="1599" y="4814"/>
                </a:lnTo>
                <a:lnTo>
                  <a:pt x="1439" y="5039"/>
                </a:lnTo>
                <a:lnTo>
                  <a:pt x="1208" y="5293"/>
                </a:lnTo>
                <a:lnTo>
                  <a:pt x="1138" y="5336"/>
                </a:lnTo>
                <a:lnTo>
                  <a:pt x="864" y="5409"/>
                </a:lnTo>
                <a:lnTo>
                  <a:pt x="772" y="5473"/>
                </a:lnTo>
                <a:lnTo>
                  <a:pt x="788" y="5569"/>
                </a:lnTo>
                <a:lnTo>
                  <a:pt x="884" y="5554"/>
                </a:lnTo>
                <a:lnTo>
                  <a:pt x="1015" y="5510"/>
                </a:lnTo>
                <a:lnTo>
                  <a:pt x="1142" y="5514"/>
                </a:lnTo>
                <a:lnTo>
                  <a:pt x="1190" y="5553"/>
                </a:lnTo>
                <a:lnTo>
                  <a:pt x="1265" y="5711"/>
                </a:lnTo>
                <a:lnTo>
                  <a:pt x="1314" y="5769"/>
                </a:lnTo>
                <a:lnTo>
                  <a:pt x="1437" y="5881"/>
                </a:lnTo>
                <a:lnTo>
                  <a:pt x="1476" y="5931"/>
                </a:lnTo>
                <a:lnTo>
                  <a:pt x="1506" y="6035"/>
                </a:lnTo>
                <a:lnTo>
                  <a:pt x="1511" y="6262"/>
                </a:lnTo>
                <a:lnTo>
                  <a:pt x="1555" y="6482"/>
                </a:lnTo>
                <a:lnTo>
                  <a:pt x="1546" y="6586"/>
                </a:lnTo>
                <a:lnTo>
                  <a:pt x="1521" y="6691"/>
                </a:lnTo>
                <a:lnTo>
                  <a:pt x="1484" y="6785"/>
                </a:lnTo>
                <a:lnTo>
                  <a:pt x="1420" y="6890"/>
                </a:lnTo>
                <a:lnTo>
                  <a:pt x="1345" y="6951"/>
                </a:lnTo>
                <a:lnTo>
                  <a:pt x="1151" y="7070"/>
                </a:lnTo>
                <a:lnTo>
                  <a:pt x="1078" y="7151"/>
                </a:lnTo>
                <a:lnTo>
                  <a:pt x="969" y="7338"/>
                </a:lnTo>
                <a:lnTo>
                  <a:pt x="899" y="7412"/>
                </a:lnTo>
                <a:lnTo>
                  <a:pt x="692" y="7482"/>
                </a:lnTo>
                <a:lnTo>
                  <a:pt x="290" y="7409"/>
                </a:lnTo>
                <a:lnTo>
                  <a:pt x="92" y="7451"/>
                </a:lnTo>
                <a:lnTo>
                  <a:pt x="0" y="7519"/>
                </a:lnTo>
                <a:lnTo>
                  <a:pt x="48" y="7611"/>
                </a:lnTo>
                <a:lnTo>
                  <a:pt x="531" y="8105"/>
                </a:lnTo>
                <a:lnTo>
                  <a:pt x="565" y="8158"/>
                </a:lnTo>
                <a:lnTo>
                  <a:pt x="578" y="8241"/>
                </a:lnTo>
                <a:lnTo>
                  <a:pt x="549" y="8272"/>
                </a:lnTo>
                <a:lnTo>
                  <a:pt x="510" y="8294"/>
                </a:lnTo>
                <a:lnTo>
                  <a:pt x="489" y="8356"/>
                </a:lnTo>
                <a:lnTo>
                  <a:pt x="521" y="8459"/>
                </a:lnTo>
                <a:lnTo>
                  <a:pt x="602" y="8504"/>
                </a:lnTo>
                <a:lnTo>
                  <a:pt x="810" y="8555"/>
                </a:lnTo>
                <a:lnTo>
                  <a:pt x="856" y="8596"/>
                </a:lnTo>
                <a:lnTo>
                  <a:pt x="937" y="8715"/>
                </a:lnTo>
                <a:lnTo>
                  <a:pt x="980" y="8764"/>
                </a:lnTo>
                <a:lnTo>
                  <a:pt x="1181" y="8898"/>
                </a:lnTo>
                <a:lnTo>
                  <a:pt x="1469" y="9006"/>
                </a:lnTo>
                <a:lnTo>
                  <a:pt x="1544" y="9056"/>
                </a:lnTo>
                <a:lnTo>
                  <a:pt x="1593" y="9100"/>
                </a:lnTo>
                <a:lnTo>
                  <a:pt x="1605" y="9116"/>
                </a:lnTo>
                <a:lnTo>
                  <a:pt x="1302" y="9634"/>
                </a:lnTo>
                <a:lnTo>
                  <a:pt x="1260" y="9740"/>
                </a:lnTo>
                <a:lnTo>
                  <a:pt x="1244" y="9850"/>
                </a:lnTo>
                <a:lnTo>
                  <a:pt x="1253" y="9903"/>
                </a:lnTo>
                <a:lnTo>
                  <a:pt x="1310" y="10063"/>
                </a:lnTo>
                <a:lnTo>
                  <a:pt x="1323" y="10125"/>
                </a:lnTo>
                <a:lnTo>
                  <a:pt x="1319" y="10217"/>
                </a:lnTo>
                <a:lnTo>
                  <a:pt x="1331" y="10380"/>
                </a:lnTo>
                <a:lnTo>
                  <a:pt x="1312" y="10476"/>
                </a:lnTo>
                <a:lnTo>
                  <a:pt x="1250" y="10644"/>
                </a:lnTo>
                <a:lnTo>
                  <a:pt x="1253" y="10646"/>
                </a:lnTo>
                <a:lnTo>
                  <a:pt x="1550" y="10758"/>
                </a:lnTo>
                <a:lnTo>
                  <a:pt x="1746" y="10919"/>
                </a:lnTo>
                <a:lnTo>
                  <a:pt x="1839" y="11027"/>
                </a:lnTo>
                <a:lnTo>
                  <a:pt x="1880" y="11125"/>
                </a:lnTo>
                <a:lnTo>
                  <a:pt x="1843" y="11337"/>
                </a:lnTo>
                <a:lnTo>
                  <a:pt x="1846" y="11403"/>
                </a:lnTo>
                <a:lnTo>
                  <a:pt x="1857" y="11435"/>
                </a:lnTo>
                <a:lnTo>
                  <a:pt x="1915" y="11522"/>
                </a:lnTo>
                <a:lnTo>
                  <a:pt x="1998" y="11682"/>
                </a:lnTo>
                <a:lnTo>
                  <a:pt x="2021" y="11765"/>
                </a:lnTo>
                <a:lnTo>
                  <a:pt x="2028" y="11885"/>
                </a:lnTo>
                <a:lnTo>
                  <a:pt x="1991" y="11956"/>
                </a:lnTo>
                <a:lnTo>
                  <a:pt x="1822" y="12132"/>
                </a:lnTo>
                <a:lnTo>
                  <a:pt x="1770" y="12172"/>
                </a:lnTo>
                <a:lnTo>
                  <a:pt x="1953" y="12217"/>
                </a:lnTo>
                <a:lnTo>
                  <a:pt x="2379" y="12160"/>
                </a:lnTo>
                <a:lnTo>
                  <a:pt x="2558" y="12229"/>
                </a:lnTo>
                <a:lnTo>
                  <a:pt x="2648" y="12325"/>
                </a:lnTo>
                <a:lnTo>
                  <a:pt x="3015" y="12929"/>
                </a:lnTo>
                <a:lnTo>
                  <a:pt x="3068" y="12973"/>
                </a:lnTo>
                <a:lnTo>
                  <a:pt x="3071" y="12996"/>
                </a:lnTo>
                <a:lnTo>
                  <a:pt x="3116" y="13040"/>
                </a:lnTo>
                <a:lnTo>
                  <a:pt x="3170" y="13065"/>
                </a:lnTo>
                <a:lnTo>
                  <a:pt x="3390" y="12758"/>
                </a:lnTo>
                <a:lnTo>
                  <a:pt x="3446" y="12655"/>
                </a:lnTo>
                <a:lnTo>
                  <a:pt x="3626" y="12132"/>
                </a:lnTo>
                <a:lnTo>
                  <a:pt x="3690" y="12039"/>
                </a:lnTo>
                <a:lnTo>
                  <a:pt x="3711" y="11998"/>
                </a:lnTo>
                <a:lnTo>
                  <a:pt x="3747" y="11888"/>
                </a:lnTo>
                <a:lnTo>
                  <a:pt x="3765" y="11864"/>
                </a:lnTo>
                <a:lnTo>
                  <a:pt x="3808" y="11856"/>
                </a:lnTo>
                <a:lnTo>
                  <a:pt x="3843" y="11834"/>
                </a:lnTo>
                <a:lnTo>
                  <a:pt x="3870" y="11798"/>
                </a:lnTo>
                <a:lnTo>
                  <a:pt x="3892" y="11750"/>
                </a:lnTo>
                <a:lnTo>
                  <a:pt x="3855" y="11750"/>
                </a:lnTo>
                <a:lnTo>
                  <a:pt x="3876" y="11733"/>
                </a:lnTo>
                <a:lnTo>
                  <a:pt x="3883" y="11718"/>
                </a:lnTo>
                <a:lnTo>
                  <a:pt x="3892" y="11678"/>
                </a:lnTo>
                <a:lnTo>
                  <a:pt x="3913" y="11695"/>
                </a:lnTo>
                <a:lnTo>
                  <a:pt x="3929" y="11706"/>
                </a:lnTo>
                <a:lnTo>
                  <a:pt x="3968" y="11720"/>
                </a:lnTo>
                <a:lnTo>
                  <a:pt x="4001" y="11627"/>
                </a:lnTo>
                <a:lnTo>
                  <a:pt x="4038" y="11560"/>
                </a:lnTo>
                <a:lnTo>
                  <a:pt x="4085" y="11505"/>
                </a:lnTo>
                <a:lnTo>
                  <a:pt x="4150" y="11450"/>
                </a:lnTo>
                <a:lnTo>
                  <a:pt x="4257" y="11396"/>
                </a:lnTo>
                <a:lnTo>
                  <a:pt x="4307" y="11360"/>
                </a:lnTo>
                <a:lnTo>
                  <a:pt x="4329" y="11314"/>
                </a:lnTo>
                <a:lnTo>
                  <a:pt x="4374" y="11189"/>
                </a:lnTo>
                <a:lnTo>
                  <a:pt x="4880" y="10453"/>
                </a:lnTo>
                <a:lnTo>
                  <a:pt x="4967" y="10229"/>
                </a:lnTo>
                <a:lnTo>
                  <a:pt x="5072" y="10071"/>
                </a:lnTo>
                <a:lnTo>
                  <a:pt x="5071" y="10006"/>
                </a:lnTo>
                <a:lnTo>
                  <a:pt x="5044" y="9954"/>
                </a:lnTo>
                <a:lnTo>
                  <a:pt x="4956" y="9650"/>
                </a:lnTo>
                <a:lnTo>
                  <a:pt x="4918" y="9589"/>
                </a:lnTo>
                <a:lnTo>
                  <a:pt x="4883" y="9552"/>
                </a:lnTo>
                <a:lnTo>
                  <a:pt x="4857" y="9513"/>
                </a:lnTo>
                <a:lnTo>
                  <a:pt x="4847" y="9441"/>
                </a:lnTo>
                <a:lnTo>
                  <a:pt x="4858" y="9380"/>
                </a:lnTo>
                <a:lnTo>
                  <a:pt x="4905" y="9299"/>
                </a:lnTo>
                <a:lnTo>
                  <a:pt x="4917" y="9251"/>
                </a:lnTo>
                <a:lnTo>
                  <a:pt x="4950" y="9166"/>
                </a:lnTo>
                <a:lnTo>
                  <a:pt x="5034" y="9133"/>
                </a:lnTo>
                <a:lnTo>
                  <a:pt x="5141" y="9135"/>
                </a:lnTo>
                <a:lnTo>
                  <a:pt x="5372" y="9185"/>
                </a:lnTo>
                <a:lnTo>
                  <a:pt x="5428" y="9209"/>
                </a:lnTo>
                <a:lnTo>
                  <a:pt x="5485" y="9251"/>
                </a:lnTo>
                <a:lnTo>
                  <a:pt x="5521" y="9300"/>
                </a:lnTo>
                <a:lnTo>
                  <a:pt x="5548" y="9357"/>
                </a:lnTo>
                <a:lnTo>
                  <a:pt x="5581" y="9402"/>
                </a:lnTo>
                <a:lnTo>
                  <a:pt x="5632" y="9422"/>
                </a:lnTo>
                <a:lnTo>
                  <a:pt x="5759" y="9406"/>
                </a:lnTo>
                <a:lnTo>
                  <a:pt x="5835" y="9360"/>
                </a:lnTo>
                <a:lnTo>
                  <a:pt x="5977" y="9192"/>
                </a:lnTo>
                <a:lnTo>
                  <a:pt x="6004" y="9180"/>
                </a:lnTo>
                <a:lnTo>
                  <a:pt x="6075" y="9155"/>
                </a:lnTo>
                <a:lnTo>
                  <a:pt x="6090" y="9133"/>
                </a:lnTo>
                <a:lnTo>
                  <a:pt x="6096" y="9109"/>
                </a:lnTo>
                <a:lnTo>
                  <a:pt x="6130" y="9040"/>
                </a:lnTo>
                <a:lnTo>
                  <a:pt x="6145" y="9019"/>
                </a:lnTo>
                <a:lnTo>
                  <a:pt x="6198" y="8970"/>
                </a:lnTo>
                <a:lnTo>
                  <a:pt x="6221" y="8955"/>
                </a:lnTo>
                <a:lnTo>
                  <a:pt x="6289" y="8964"/>
                </a:lnTo>
                <a:lnTo>
                  <a:pt x="6339" y="8953"/>
                </a:lnTo>
                <a:lnTo>
                  <a:pt x="6414" y="8900"/>
                </a:lnTo>
                <a:lnTo>
                  <a:pt x="6455" y="8884"/>
                </a:lnTo>
                <a:lnTo>
                  <a:pt x="6503" y="8889"/>
                </a:lnTo>
                <a:lnTo>
                  <a:pt x="6615" y="8923"/>
                </a:lnTo>
                <a:lnTo>
                  <a:pt x="6677" y="8926"/>
                </a:lnTo>
                <a:lnTo>
                  <a:pt x="6734" y="8910"/>
                </a:lnTo>
                <a:lnTo>
                  <a:pt x="6778" y="8882"/>
                </a:lnTo>
                <a:lnTo>
                  <a:pt x="6937" y="8725"/>
                </a:lnTo>
                <a:lnTo>
                  <a:pt x="6950" y="8678"/>
                </a:lnTo>
                <a:lnTo>
                  <a:pt x="6932" y="8561"/>
                </a:lnTo>
                <a:lnTo>
                  <a:pt x="6980" y="8464"/>
                </a:lnTo>
                <a:lnTo>
                  <a:pt x="7094" y="8434"/>
                </a:lnTo>
                <a:lnTo>
                  <a:pt x="7228" y="8444"/>
                </a:lnTo>
                <a:lnTo>
                  <a:pt x="7332" y="8468"/>
                </a:lnTo>
                <a:lnTo>
                  <a:pt x="7457" y="8516"/>
                </a:lnTo>
                <a:lnTo>
                  <a:pt x="7527" y="8566"/>
                </a:lnTo>
                <a:lnTo>
                  <a:pt x="7645" y="8712"/>
                </a:lnTo>
                <a:lnTo>
                  <a:pt x="7674" y="8780"/>
                </a:lnTo>
                <a:lnTo>
                  <a:pt x="7689" y="8883"/>
                </a:lnTo>
                <a:lnTo>
                  <a:pt x="7687" y="9001"/>
                </a:lnTo>
                <a:lnTo>
                  <a:pt x="7662" y="9112"/>
                </a:lnTo>
                <a:lnTo>
                  <a:pt x="7634" y="9151"/>
                </a:lnTo>
                <a:lnTo>
                  <a:pt x="7597" y="9170"/>
                </a:lnTo>
                <a:lnTo>
                  <a:pt x="7565" y="9196"/>
                </a:lnTo>
                <a:lnTo>
                  <a:pt x="7553" y="9251"/>
                </a:lnTo>
                <a:lnTo>
                  <a:pt x="7576" y="9304"/>
                </a:lnTo>
                <a:lnTo>
                  <a:pt x="7678" y="9369"/>
                </a:lnTo>
                <a:lnTo>
                  <a:pt x="7718" y="9424"/>
                </a:lnTo>
                <a:lnTo>
                  <a:pt x="7755" y="9445"/>
                </a:lnTo>
                <a:lnTo>
                  <a:pt x="7792" y="9478"/>
                </a:lnTo>
                <a:lnTo>
                  <a:pt x="7808" y="9540"/>
                </a:lnTo>
                <a:lnTo>
                  <a:pt x="7782" y="9574"/>
                </a:lnTo>
                <a:lnTo>
                  <a:pt x="7733" y="9606"/>
                </a:lnTo>
                <a:lnTo>
                  <a:pt x="7694" y="9644"/>
                </a:lnTo>
                <a:lnTo>
                  <a:pt x="7701" y="9692"/>
                </a:lnTo>
                <a:lnTo>
                  <a:pt x="7787" y="9725"/>
                </a:lnTo>
                <a:lnTo>
                  <a:pt x="8157" y="9726"/>
                </a:lnTo>
                <a:lnTo>
                  <a:pt x="8283" y="9699"/>
                </a:lnTo>
                <a:lnTo>
                  <a:pt x="8501" y="9575"/>
                </a:lnTo>
                <a:lnTo>
                  <a:pt x="8617" y="9540"/>
                </a:lnTo>
                <a:lnTo>
                  <a:pt x="9301" y="9536"/>
                </a:lnTo>
                <a:lnTo>
                  <a:pt x="9401" y="9558"/>
                </a:lnTo>
                <a:lnTo>
                  <a:pt x="9495" y="9616"/>
                </a:lnTo>
                <a:lnTo>
                  <a:pt x="9561" y="9579"/>
                </a:lnTo>
                <a:lnTo>
                  <a:pt x="9661" y="9563"/>
                </a:lnTo>
                <a:lnTo>
                  <a:pt x="9790" y="9558"/>
                </a:lnTo>
                <a:lnTo>
                  <a:pt x="9823" y="9574"/>
                </a:lnTo>
                <a:lnTo>
                  <a:pt x="9897" y="9511"/>
                </a:lnTo>
                <a:lnTo>
                  <a:pt x="10026" y="9362"/>
                </a:lnTo>
                <a:lnTo>
                  <a:pt x="10205" y="9196"/>
                </a:lnTo>
                <a:lnTo>
                  <a:pt x="10227" y="9133"/>
                </a:lnTo>
                <a:lnTo>
                  <a:pt x="10256" y="9093"/>
                </a:lnTo>
                <a:lnTo>
                  <a:pt x="10380" y="9028"/>
                </a:lnTo>
                <a:lnTo>
                  <a:pt x="10407" y="8982"/>
                </a:lnTo>
                <a:lnTo>
                  <a:pt x="10442" y="8815"/>
                </a:lnTo>
                <a:lnTo>
                  <a:pt x="10532" y="8674"/>
                </a:lnTo>
                <a:lnTo>
                  <a:pt x="10651" y="8569"/>
                </a:lnTo>
                <a:lnTo>
                  <a:pt x="10774" y="8506"/>
                </a:lnTo>
                <a:lnTo>
                  <a:pt x="10917" y="8461"/>
                </a:lnTo>
                <a:lnTo>
                  <a:pt x="10970" y="8435"/>
                </a:lnTo>
                <a:lnTo>
                  <a:pt x="11108" y="8342"/>
                </a:lnTo>
                <a:lnTo>
                  <a:pt x="11275" y="8262"/>
                </a:lnTo>
                <a:lnTo>
                  <a:pt x="11362" y="8235"/>
                </a:lnTo>
                <a:lnTo>
                  <a:pt x="11534" y="8227"/>
                </a:lnTo>
                <a:lnTo>
                  <a:pt x="12358" y="8317"/>
                </a:lnTo>
                <a:lnTo>
                  <a:pt x="12397" y="8329"/>
                </a:lnTo>
                <a:lnTo>
                  <a:pt x="12440" y="8371"/>
                </a:lnTo>
                <a:lnTo>
                  <a:pt x="12529" y="8523"/>
                </a:lnTo>
                <a:lnTo>
                  <a:pt x="12559" y="8544"/>
                </a:lnTo>
                <a:lnTo>
                  <a:pt x="12628" y="8556"/>
                </a:lnTo>
                <a:lnTo>
                  <a:pt x="12703" y="8556"/>
                </a:lnTo>
                <a:lnTo>
                  <a:pt x="12751" y="8540"/>
                </a:lnTo>
                <a:lnTo>
                  <a:pt x="12766" y="8490"/>
                </a:lnTo>
                <a:lnTo>
                  <a:pt x="12756" y="8428"/>
                </a:lnTo>
                <a:lnTo>
                  <a:pt x="12753" y="8364"/>
                </a:lnTo>
                <a:lnTo>
                  <a:pt x="12788" y="8312"/>
                </a:lnTo>
                <a:lnTo>
                  <a:pt x="12865" y="8321"/>
                </a:lnTo>
                <a:lnTo>
                  <a:pt x="12985" y="8383"/>
                </a:lnTo>
                <a:lnTo>
                  <a:pt x="13277" y="8585"/>
                </a:lnTo>
                <a:lnTo>
                  <a:pt x="13385" y="8582"/>
                </a:lnTo>
                <a:lnTo>
                  <a:pt x="13593" y="8506"/>
                </a:lnTo>
                <a:lnTo>
                  <a:pt x="14288" y="8453"/>
                </a:lnTo>
                <a:lnTo>
                  <a:pt x="14399" y="8350"/>
                </a:lnTo>
                <a:lnTo>
                  <a:pt x="14506" y="8414"/>
                </a:lnTo>
                <a:lnTo>
                  <a:pt x="14612" y="8407"/>
                </a:lnTo>
                <a:lnTo>
                  <a:pt x="14717" y="8371"/>
                </a:lnTo>
                <a:lnTo>
                  <a:pt x="14820" y="8350"/>
                </a:lnTo>
                <a:lnTo>
                  <a:pt x="14938" y="8380"/>
                </a:lnTo>
                <a:lnTo>
                  <a:pt x="15092" y="8511"/>
                </a:lnTo>
                <a:lnTo>
                  <a:pt x="15185" y="8540"/>
                </a:lnTo>
                <a:lnTo>
                  <a:pt x="15291" y="8558"/>
                </a:lnTo>
                <a:lnTo>
                  <a:pt x="15525" y="8637"/>
                </a:lnTo>
                <a:lnTo>
                  <a:pt x="15625" y="8655"/>
                </a:lnTo>
                <a:lnTo>
                  <a:pt x="16015" y="8637"/>
                </a:lnTo>
                <a:lnTo>
                  <a:pt x="16273" y="8532"/>
                </a:lnTo>
                <a:lnTo>
                  <a:pt x="16495" y="8564"/>
                </a:lnTo>
                <a:lnTo>
                  <a:pt x="16718" y="8657"/>
                </a:lnTo>
                <a:lnTo>
                  <a:pt x="16886" y="8772"/>
                </a:lnTo>
                <a:lnTo>
                  <a:pt x="17042" y="8954"/>
                </a:lnTo>
                <a:lnTo>
                  <a:pt x="17221" y="9217"/>
                </a:lnTo>
                <a:lnTo>
                  <a:pt x="17351" y="9487"/>
                </a:lnTo>
                <a:lnTo>
                  <a:pt x="17363" y="9692"/>
                </a:lnTo>
                <a:lnTo>
                  <a:pt x="17454" y="9724"/>
                </a:lnTo>
                <a:lnTo>
                  <a:pt x="17906" y="9688"/>
                </a:lnTo>
                <a:lnTo>
                  <a:pt x="17967" y="9666"/>
                </a:lnTo>
                <a:lnTo>
                  <a:pt x="17997" y="9608"/>
                </a:lnTo>
                <a:lnTo>
                  <a:pt x="18080" y="9284"/>
                </a:lnTo>
                <a:lnTo>
                  <a:pt x="18122" y="9182"/>
                </a:lnTo>
                <a:lnTo>
                  <a:pt x="18187" y="9095"/>
                </a:lnTo>
                <a:lnTo>
                  <a:pt x="18232" y="8986"/>
                </a:lnTo>
                <a:lnTo>
                  <a:pt x="18203" y="8880"/>
                </a:lnTo>
                <a:lnTo>
                  <a:pt x="18189" y="8790"/>
                </a:lnTo>
                <a:lnTo>
                  <a:pt x="18278" y="8731"/>
                </a:lnTo>
                <a:lnTo>
                  <a:pt x="18355" y="8754"/>
                </a:lnTo>
                <a:lnTo>
                  <a:pt x="18567" y="8893"/>
                </a:lnTo>
                <a:lnTo>
                  <a:pt x="18664" y="8926"/>
                </a:lnTo>
                <a:lnTo>
                  <a:pt x="18792" y="8925"/>
                </a:lnTo>
                <a:lnTo>
                  <a:pt x="18902" y="8912"/>
                </a:lnTo>
                <a:lnTo>
                  <a:pt x="18989" y="8868"/>
                </a:lnTo>
                <a:lnTo>
                  <a:pt x="19050" y="8772"/>
                </a:lnTo>
                <a:lnTo>
                  <a:pt x="19060" y="8717"/>
                </a:lnTo>
                <a:lnTo>
                  <a:pt x="19050" y="8523"/>
                </a:lnTo>
                <a:lnTo>
                  <a:pt x="19067" y="8469"/>
                </a:lnTo>
                <a:lnTo>
                  <a:pt x="19101" y="8431"/>
                </a:lnTo>
                <a:lnTo>
                  <a:pt x="19137" y="8402"/>
                </a:lnTo>
                <a:lnTo>
                  <a:pt x="19640" y="7641"/>
                </a:lnTo>
                <a:lnTo>
                  <a:pt x="19668" y="7422"/>
                </a:lnTo>
                <a:lnTo>
                  <a:pt x="19522" y="7198"/>
                </a:lnTo>
                <a:close/>
                <a:moveTo>
                  <a:pt x="2690" y="13016"/>
                </a:moveTo>
                <a:lnTo>
                  <a:pt x="2615" y="12973"/>
                </a:lnTo>
                <a:lnTo>
                  <a:pt x="2556" y="13084"/>
                </a:lnTo>
                <a:lnTo>
                  <a:pt x="2506" y="13224"/>
                </a:lnTo>
                <a:lnTo>
                  <a:pt x="2508" y="13343"/>
                </a:lnTo>
                <a:lnTo>
                  <a:pt x="2597" y="13395"/>
                </a:lnTo>
                <a:lnTo>
                  <a:pt x="2688" y="13363"/>
                </a:lnTo>
                <a:lnTo>
                  <a:pt x="2820" y="13228"/>
                </a:lnTo>
                <a:lnTo>
                  <a:pt x="2903" y="13202"/>
                </a:lnTo>
                <a:lnTo>
                  <a:pt x="2767" y="13071"/>
                </a:lnTo>
                <a:lnTo>
                  <a:pt x="2690" y="13016"/>
                </a:lnTo>
                <a:close/>
                <a:moveTo>
                  <a:pt x="18279" y="10009"/>
                </a:moveTo>
                <a:lnTo>
                  <a:pt x="18225" y="9937"/>
                </a:lnTo>
                <a:lnTo>
                  <a:pt x="18152" y="9912"/>
                </a:lnTo>
                <a:lnTo>
                  <a:pt x="17877" y="9920"/>
                </a:lnTo>
                <a:lnTo>
                  <a:pt x="17627" y="9887"/>
                </a:lnTo>
                <a:lnTo>
                  <a:pt x="17565" y="9865"/>
                </a:lnTo>
                <a:lnTo>
                  <a:pt x="17486" y="9807"/>
                </a:lnTo>
                <a:lnTo>
                  <a:pt x="17394" y="9763"/>
                </a:lnTo>
                <a:lnTo>
                  <a:pt x="17300" y="9745"/>
                </a:lnTo>
                <a:lnTo>
                  <a:pt x="17221" y="9768"/>
                </a:lnTo>
                <a:lnTo>
                  <a:pt x="17267" y="9905"/>
                </a:lnTo>
                <a:lnTo>
                  <a:pt x="17353" y="10055"/>
                </a:lnTo>
                <a:lnTo>
                  <a:pt x="17486" y="10175"/>
                </a:lnTo>
                <a:lnTo>
                  <a:pt x="17674" y="10225"/>
                </a:lnTo>
                <a:lnTo>
                  <a:pt x="17765" y="10212"/>
                </a:lnTo>
                <a:lnTo>
                  <a:pt x="17931" y="10161"/>
                </a:lnTo>
                <a:lnTo>
                  <a:pt x="18026" y="10150"/>
                </a:lnTo>
                <a:lnTo>
                  <a:pt x="18115" y="10167"/>
                </a:lnTo>
                <a:lnTo>
                  <a:pt x="18288" y="10245"/>
                </a:lnTo>
                <a:lnTo>
                  <a:pt x="18369" y="10263"/>
                </a:lnTo>
                <a:lnTo>
                  <a:pt x="18379" y="10220"/>
                </a:lnTo>
                <a:lnTo>
                  <a:pt x="18339" y="10119"/>
                </a:lnTo>
                <a:lnTo>
                  <a:pt x="18279" y="10009"/>
                </a:lnTo>
                <a:close/>
              </a:path>
            </a:pathLst>
          </a:custGeom>
          <a:solidFill>
            <a:schemeClr val="accent2"/>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 name="Прямоугольник 5"/>
          <p:cNvSpPr/>
          <p:nvPr/>
        </p:nvSpPr>
        <p:spPr>
          <a:xfrm>
            <a:off x="970373" y="725011"/>
            <a:ext cx="78307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Dominican Republic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3" name="TextBox 1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4" name="TextBox 1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5"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596896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8651194" y="814388"/>
            <a:ext cx="7197725" cy="8659812"/>
          </a:xfrm>
          <a:custGeom>
            <a:avLst/>
            <a:gdLst>
              <a:gd name="T0" fmla="*/ 11594 w 13602"/>
              <a:gd name="T1" fmla="*/ 8119 h 16365"/>
              <a:gd name="T2" fmla="*/ 10779 w 13602"/>
              <a:gd name="T3" fmla="*/ 8204 h 16365"/>
              <a:gd name="T4" fmla="*/ 10539 w 13602"/>
              <a:gd name="T5" fmla="*/ 6436 h 16365"/>
              <a:gd name="T6" fmla="*/ 10131 w 13602"/>
              <a:gd name="T7" fmla="*/ 5969 h 16365"/>
              <a:gd name="T8" fmla="*/ 10251 w 13602"/>
              <a:gd name="T9" fmla="*/ 4779 h 16365"/>
              <a:gd name="T10" fmla="*/ 9324 w 13602"/>
              <a:gd name="T11" fmla="*/ 3633 h 16365"/>
              <a:gd name="T12" fmla="*/ 8648 w 13602"/>
              <a:gd name="T13" fmla="*/ 3264 h 16365"/>
              <a:gd name="T14" fmla="*/ 8162 w 13602"/>
              <a:gd name="T15" fmla="*/ 2098 h 16365"/>
              <a:gd name="T16" fmla="*/ 7998 w 13602"/>
              <a:gd name="T17" fmla="*/ 1149 h 16365"/>
              <a:gd name="T18" fmla="*/ 7605 w 13602"/>
              <a:gd name="T19" fmla="*/ 511 h 16365"/>
              <a:gd name="T20" fmla="*/ 6785 w 13602"/>
              <a:gd name="T21" fmla="*/ 475 h 16365"/>
              <a:gd name="T22" fmla="*/ 6942 w 13602"/>
              <a:gd name="T23" fmla="*/ 932 h 16365"/>
              <a:gd name="T24" fmla="*/ 6524 w 13602"/>
              <a:gd name="T25" fmla="*/ 1312 h 16365"/>
              <a:gd name="T26" fmla="*/ 5712 w 13602"/>
              <a:gd name="T27" fmla="*/ 2237 h 16365"/>
              <a:gd name="T28" fmla="*/ 5139 w 13602"/>
              <a:gd name="T29" fmla="*/ 2548 h 16365"/>
              <a:gd name="T30" fmla="*/ 4610 w 13602"/>
              <a:gd name="T31" fmla="*/ 3842 h 16365"/>
              <a:gd name="T32" fmla="*/ 5237 w 13602"/>
              <a:gd name="T33" fmla="*/ 4782 h 16365"/>
              <a:gd name="T34" fmla="*/ 5728 w 13602"/>
              <a:gd name="T35" fmla="*/ 4793 h 16365"/>
              <a:gd name="T36" fmla="*/ 5911 w 13602"/>
              <a:gd name="T37" fmla="*/ 5188 h 16365"/>
              <a:gd name="T38" fmla="*/ 5658 w 13602"/>
              <a:gd name="T39" fmla="*/ 6942 h 16365"/>
              <a:gd name="T40" fmla="*/ 5776 w 13602"/>
              <a:gd name="T41" fmla="*/ 7211 h 16365"/>
              <a:gd name="T42" fmla="*/ 5698 w 13602"/>
              <a:gd name="T43" fmla="*/ 7634 h 16365"/>
              <a:gd name="T44" fmla="*/ 5969 w 13602"/>
              <a:gd name="T45" fmla="*/ 8299 h 16365"/>
              <a:gd name="T46" fmla="*/ 5423 w 13602"/>
              <a:gd name="T47" fmla="*/ 8413 h 16365"/>
              <a:gd name="T48" fmla="*/ 5670 w 13602"/>
              <a:gd name="T49" fmla="*/ 8816 h 16365"/>
              <a:gd name="T50" fmla="*/ 5425 w 13602"/>
              <a:gd name="T51" fmla="*/ 9246 h 16365"/>
              <a:gd name="T52" fmla="*/ 5574 w 13602"/>
              <a:gd name="T53" fmla="*/ 9418 h 16365"/>
              <a:gd name="T54" fmla="*/ 5628 w 13602"/>
              <a:gd name="T55" fmla="*/ 9970 h 16365"/>
              <a:gd name="T56" fmla="*/ 5497 w 13602"/>
              <a:gd name="T57" fmla="*/ 10347 h 16365"/>
              <a:gd name="T58" fmla="*/ 5578 w 13602"/>
              <a:gd name="T59" fmla="*/ 10868 h 16365"/>
              <a:gd name="T60" fmla="*/ 6216 w 13602"/>
              <a:gd name="T61" fmla="*/ 11250 h 16365"/>
              <a:gd name="T62" fmla="*/ 6425 w 13602"/>
              <a:gd name="T63" fmla="*/ 11562 h 16365"/>
              <a:gd name="T64" fmla="*/ 5963 w 13602"/>
              <a:gd name="T65" fmla="*/ 12161 h 16365"/>
              <a:gd name="T66" fmla="*/ 5174 w 13602"/>
              <a:gd name="T67" fmla="*/ 12944 h 16365"/>
              <a:gd name="T68" fmla="*/ 3573 w 13602"/>
              <a:gd name="T69" fmla="*/ 13283 h 16365"/>
              <a:gd name="T70" fmla="*/ 2630 w 13602"/>
              <a:gd name="T71" fmla="*/ 14512 h 16365"/>
              <a:gd name="T72" fmla="*/ 2219 w 13602"/>
              <a:gd name="T73" fmla="*/ 14897 h 16365"/>
              <a:gd name="T74" fmla="*/ 1105 w 13602"/>
              <a:gd name="T75" fmla="*/ 15707 h 16365"/>
              <a:gd name="T76" fmla="*/ 1862 w 13602"/>
              <a:gd name="T77" fmla="*/ 15991 h 16365"/>
              <a:gd name="T78" fmla="*/ 2148 w 13602"/>
              <a:gd name="T79" fmla="*/ 15759 h 16365"/>
              <a:gd name="T80" fmla="*/ 2652 w 13602"/>
              <a:gd name="T81" fmla="*/ 15325 h 16365"/>
              <a:gd name="T82" fmla="*/ 3635 w 13602"/>
              <a:gd name="T83" fmla="*/ 15160 h 16365"/>
              <a:gd name="T84" fmla="*/ 3662 w 13602"/>
              <a:gd name="T85" fmla="*/ 15047 h 16365"/>
              <a:gd name="T86" fmla="*/ 4523 w 13602"/>
              <a:gd name="T87" fmla="*/ 15489 h 16365"/>
              <a:gd name="T88" fmla="*/ 4822 w 13602"/>
              <a:gd name="T89" fmla="*/ 14582 h 16365"/>
              <a:gd name="T90" fmla="*/ 5433 w 13602"/>
              <a:gd name="T91" fmla="*/ 14268 h 16365"/>
              <a:gd name="T92" fmla="*/ 7357 w 13602"/>
              <a:gd name="T93" fmla="*/ 14494 h 16365"/>
              <a:gd name="T94" fmla="*/ 7503 w 13602"/>
              <a:gd name="T95" fmla="*/ 14176 h 16365"/>
              <a:gd name="T96" fmla="*/ 8207 w 13602"/>
              <a:gd name="T97" fmla="*/ 13686 h 16365"/>
              <a:gd name="T98" fmla="*/ 8967 w 13602"/>
              <a:gd name="T99" fmla="*/ 13849 h 16365"/>
              <a:gd name="T100" fmla="*/ 10297 w 13602"/>
              <a:gd name="T101" fmla="*/ 13892 h 16365"/>
              <a:gd name="T102" fmla="*/ 12459 w 13602"/>
              <a:gd name="T103" fmla="*/ 13252 h 16365"/>
              <a:gd name="T104" fmla="*/ 11901 w 13602"/>
              <a:gd name="T105" fmla="*/ 12459 h 16365"/>
              <a:gd name="T106" fmla="*/ 11284 w 13602"/>
              <a:gd name="T107" fmla="*/ 12240 h 16365"/>
              <a:gd name="T108" fmla="*/ 12204 w 13602"/>
              <a:gd name="T109" fmla="*/ 11751 h 16365"/>
              <a:gd name="T110" fmla="*/ 12102 w 13602"/>
              <a:gd name="T111" fmla="*/ 11451 h 16365"/>
              <a:gd name="T112" fmla="*/ 12473 w 13602"/>
              <a:gd name="T113" fmla="*/ 10916 h 16365"/>
              <a:gd name="T114" fmla="*/ 13102 w 13602"/>
              <a:gd name="T115" fmla="*/ 10618 h 16365"/>
              <a:gd name="T116" fmla="*/ 8729 w 13602"/>
              <a:gd name="T117" fmla="*/ 14148 h 16365"/>
              <a:gd name="T118" fmla="*/ 8850 w 13602"/>
              <a:gd name="T119" fmla="*/ 14287 h 16365"/>
              <a:gd name="T120" fmla="*/ 112 w 13602"/>
              <a:gd name="T121" fmla="*/ 16230 h 16365"/>
              <a:gd name="T122" fmla="*/ 8935 w 13602"/>
              <a:gd name="T123" fmla="*/ 13986 h 16365"/>
              <a:gd name="T124" fmla="*/ 110 w 13602"/>
              <a:gd name="T125" fmla="*/ 16136 h 16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2" h="16365">
                <a:moveTo>
                  <a:pt x="13562" y="9320"/>
                </a:moveTo>
                <a:lnTo>
                  <a:pt x="13565" y="9222"/>
                </a:lnTo>
                <a:lnTo>
                  <a:pt x="13561" y="9167"/>
                </a:lnTo>
                <a:lnTo>
                  <a:pt x="13551" y="9126"/>
                </a:lnTo>
                <a:lnTo>
                  <a:pt x="13562" y="9067"/>
                </a:lnTo>
                <a:lnTo>
                  <a:pt x="13541" y="8985"/>
                </a:lnTo>
                <a:lnTo>
                  <a:pt x="13510" y="8906"/>
                </a:lnTo>
                <a:lnTo>
                  <a:pt x="13478" y="8776"/>
                </a:lnTo>
                <a:lnTo>
                  <a:pt x="13438" y="8708"/>
                </a:lnTo>
                <a:lnTo>
                  <a:pt x="13390" y="8653"/>
                </a:lnTo>
                <a:lnTo>
                  <a:pt x="12975" y="8334"/>
                </a:lnTo>
                <a:lnTo>
                  <a:pt x="12772" y="8230"/>
                </a:lnTo>
                <a:lnTo>
                  <a:pt x="12257" y="8105"/>
                </a:lnTo>
                <a:lnTo>
                  <a:pt x="12257" y="8123"/>
                </a:lnTo>
                <a:lnTo>
                  <a:pt x="12278" y="8121"/>
                </a:lnTo>
                <a:lnTo>
                  <a:pt x="12299" y="8124"/>
                </a:lnTo>
                <a:lnTo>
                  <a:pt x="12318" y="8131"/>
                </a:lnTo>
                <a:lnTo>
                  <a:pt x="12336" y="8144"/>
                </a:lnTo>
                <a:lnTo>
                  <a:pt x="12261" y="8179"/>
                </a:lnTo>
                <a:lnTo>
                  <a:pt x="12181" y="8159"/>
                </a:lnTo>
                <a:lnTo>
                  <a:pt x="12105" y="8122"/>
                </a:lnTo>
                <a:lnTo>
                  <a:pt x="12038" y="8105"/>
                </a:lnTo>
                <a:lnTo>
                  <a:pt x="11896" y="8105"/>
                </a:lnTo>
                <a:lnTo>
                  <a:pt x="11860" y="8097"/>
                </a:lnTo>
                <a:lnTo>
                  <a:pt x="11823" y="8080"/>
                </a:lnTo>
                <a:lnTo>
                  <a:pt x="11787" y="8072"/>
                </a:lnTo>
                <a:lnTo>
                  <a:pt x="11753" y="8084"/>
                </a:lnTo>
                <a:lnTo>
                  <a:pt x="11765" y="8105"/>
                </a:lnTo>
                <a:lnTo>
                  <a:pt x="11684" y="8102"/>
                </a:lnTo>
                <a:lnTo>
                  <a:pt x="11594" y="8119"/>
                </a:lnTo>
                <a:lnTo>
                  <a:pt x="11511" y="8158"/>
                </a:lnTo>
                <a:lnTo>
                  <a:pt x="11454" y="8218"/>
                </a:lnTo>
                <a:lnTo>
                  <a:pt x="11430" y="8265"/>
                </a:lnTo>
                <a:lnTo>
                  <a:pt x="11405" y="8333"/>
                </a:lnTo>
                <a:lnTo>
                  <a:pt x="11383" y="8408"/>
                </a:lnTo>
                <a:lnTo>
                  <a:pt x="11374" y="8474"/>
                </a:lnTo>
                <a:lnTo>
                  <a:pt x="11352" y="8511"/>
                </a:lnTo>
                <a:lnTo>
                  <a:pt x="11309" y="8560"/>
                </a:lnTo>
                <a:lnTo>
                  <a:pt x="11276" y="8611"/>
                </a:lnTo>
                <a:lnTo>
                  <a:pt x="11284" y="8655"/>
                </a:lnTo>
                <a:lnTo>
                  <a:pt x="11284" y="8673"/>
                </a:lnTo>
                <a:lnTo>
                  <a:pt x="11259" y="8661"/>
                </a:lnTo>
                <a:lnTo>
                  <a:pt x="11213" y="8594"/>
                </a:lnTo>
                <a:lnTo>
                  <a:pt x="11186" y="8577"/>
                </a:lnTo>
                <a:lnTo>
                  <a:pt x="11119" y="8571"/>
                </a:lnTo>
                <a:lnTo>
                  <a:pt x="11083" y="8576"/>
                </a:lnTo>
                <a:lnTo>
                  <a:pt x="11053" y="8599"/>
                </a:lnTo>
                <a:lnTo>
                  <a:pt x="11013" y="8549"/>
                </a:lnTo>
                <a:lnTo>
                  <a:pt x="10927" y="8415"/>
                </a:lnTo>
                <a:lnTo>
                  <a:pt x="10888" y="8388"/>
                </a:lnTo>
                <a:lnTo>
                  <a:pt x="10865" y="8379"/>
                </a:lnTo>
                <a:lnTo>
                  <a:pt x="10818" y="8340"/>
                </a:lnTo>
                <a:lnTo>
                  <a:pt x="10796" y="8331"/>
                </a:lnTo>
                <a:lnTo>
                  <a:pt x="10709" y="8351"/>
                </a:lnTo>
                <a:lnTo>
                  <a:pt x="10659" y="8348"/>
                </a:lnTo>
                <a:lnTo>
                  <a:pt x="10656" y="8314"/>
                </a:lnTo>
                <a:lnTo>
                  <a:pt x="10679" y="8276"/>
                </a:lnTo>
                <a:lnTo>
                  <a:pt x="10704" y="8257"/>
                </a:lnTo>
                <a:lnTo>
                  <a:pt x="10744" y="8242"/>
                </a:lnTo>
                <a:lnTo>
                  <a:pt x="10779" y="8204"/>
                </a:lnTo>
                <a:lnTo>
                  <a:pt x="10910" y="8010"/>
                </a:lnTo>
                <a:lnTo>
                  <a:pt x="10934" y="7991"/>
                </a:lnTo>
                <a:lnTo>
                  <a:pt x="10964" y="7979"/>
                </a:lnTo>
                <a:lnTo>
                  <a:pt x="11114" y="7827"/>
                </a:lnTo>
                <a:lnTo>
                  <a:pt x="11140" y="7809"/>
                </a:lnTo>
                <a:lnTo>
                  <a:pt x="11174" y="7802"/>
                </a:lnTo>
                <a:lnTo>
                  <a:pt x="11193" y="7795"/>
                </a:lnTo>
                <a:lnTo>
                  <a:pt x="11203" y="7775"/>
                </a:lnTo>
                <a:lnTo>
                  <a:pt x="11238" y="7630"/>
                </a:lnTo>
                <a:lnTo>
                  <a:pt x="11237" y="7512"/>
                </a:lnTo>
                <a:lnTo>
                  <a:pt x="11213" y="7406"/>
                </a:lnTo>
                <a:lnTo>
                  <a:pt x="11077" y="7030"/>
                </a:lnTo>
                <a:lnTo>
                  <a:pt x="11070" y="6991"/>
                </a:lnTo>
                <a:lnTo>
                  <a:pt x="11051" y="6948"/>
                </a:lnTo>
                <a:lnTo>
                  <a:pt x="11025" y="6908"/>
                </a:lnTo>
                <a:lnTo>
                  <a:pt x="10996" y="6887"/>
                </a:lnTo>
                <a:lnTo>
                  <a:pt x="11008" y="6867"/>
                </a:lnTo>
                <a:lnTo>
                  <a:pt x="10960" y="6832"/>
                </a:lnTo>
                <a:lnTo>
                  <a:pt x="10945" y="6828"/>
                </a:lnTo>
                <a:lnTo>
                  <a:pt x="10936" y="6817"/>
                </a:lnTo>
                <a:lnTo>
                  <a:pt x="10931" y="6791"/>
                </a:lnTo>
                <a:lnTo>
                  <a:pt x="10927" y="6762"/>
                </a:lnTo>
                <a:lnTo>
                  <a:pt x="10922" y="6741"/>
                </a:lnTo>
                <a:lnTo>
                  <a:pt x="10895" y="6710"/>
                </a:lnTo>
                <a:lnTo>
                  <a:pt x="10866" y="6696"/>
                </a:lnTo>
                <a:lnTo>
                  <a:pt x="10834" y="6689"/>
                </a:lnTo>
                <a:lnTo>
                  <a:pt x="10802" y="6675"/>
                </a:lnTo>
                <a:lnTo>
                  <a:pt x="10642" y="6543"/>
                </a:lnTo>
                <a:lnTo>
                  <a:pt x="10564" y="6445"/>
                </a:lnTo>
                <a:lnTo>
                  <a:pt x="10539" y="6436"/>
                </a:lnTo>
                <a:lnTo>
                  <a:pt x="10481" y="6426"/>
                </a:lnTo>
                <a:lnTo>
                  <a:pt x="10452" y="6405"/>
                </a:lnTo>
                <a:lnTo>
                  <a:pt x="10401" y="6343"/>
                </a:lnTo>
                <a:lnTo>
                  <a:pt x="10326" y="6305"/>
                </a:lnTo>
                <a:lnTo>
                  <a:pt x="10207" y="6117"/>
                </a:lnTo>
                <a:lnTo>
                  <a:pt x="10174" y="6060"/>
                </a:lnTo>
                <a:lnTo>
                  <a:pt x="10128" y="6041"/>
                </a:lnTo>
                <a:lnTo>
                  <a:pt x="9829" y="6096"/>
                </a:lnTo>
                <a:lnTo>
                  <a:pt x="9783" y="6133"/>
                </a:lnTo>
                <a:lnTo>
                  <a:pt x="9756" y="6143"/>
                </a:lnTo>
                <a:lnTo>
                  <a:pt x="9730" y="6127"/>
                </a:lnTo>
                <a:lnTo>
                  <a:pt x="9713" y="6107"/>
                </a:lnTo>
                <a:lnTo>
                  <a:pt x="9644" y="6058"/>
                </a:lnTo>
                <a:lnTo>
                  <a:pt x="9606" y="6048"/>
                </a:lnTo>
                <a:lnTo>
                  <a:pt x="9555" y="6051"/>
                </a:lnTo>
                <a:lnTo>
                  <a:pt x="9509" y="6072"/>
                </a:lnTo>
                <a:lnTo>
                  <a:pt x="9484" y="6117"/>
                </a:lnTo>
                <a:lnTo>
                  <a:pt x="9471" y="6103"/>
                </a:lnTo>
                <a:lnTo>
                  <a:pt x="9457" y="6093"/>
                </a:lnTo>
                <a:lnTo>
                  <a:pt x="9443" y="6085"/>
                </a:lnTo>
                <a:lnTo>
                  <a:pt x="9427" y="6079"/>
                </a:lnTo>
                <a:lnTo>
                  <a:pt x="9541" y="6002"/>
                </a:lnTo>
                <a:lnTo>
                  <a:pt x="9577" y="5991"/>
                </a:lnTo>
                <a:lnTo>
                  <a:pt x="9673" y="6002"/>
                </a:lnTo>
                <a:lnTo>
                  <a:pt x="9678" y="6008"/>
                </a:lnTo>
                <a:lnTo>
                  <a:pt x="9719" y="6049"/>
                </a:lnTo>
                <a:lnTo>
                  <a:pt x="9732" y="6054"/>
                </a:lnTo>
                <a:lnTo>
                  <a:pt x="9788" y="6041"/>
                </a:lnTo>
                <a:lnTo>
                  <a:pt x="9921" y="6041"/>
                </a:lnTo>
                <a:lnTo>
                  <a:pt x="10131" y="5969"/>
                </a:lnTo>
                <a:lnTo>
                  <a:pt x="10207" y="5981"/>
                </a:lnTo>
                <a:lnTo>
                  <a:pt x="10265" y="6024"/>
                </a:lnTo>
                <a:lnTo>
                  <a:pt x="10424" y="6232"/>
                </a:lnTo>
                <a:lnTo>
                  <a:pt x="10453" y="6257"/>
                </a:lnTo>
                <a:lnTo>
                  <a:pt x="10487" y="6275"/>
                </a:lnTo>
                <a:lnTo>
                  <a:pt x="10526" y="6286"/>
                </a:lnTo>
                <a:lnTo>
                  <a:pt x="10566" y="6290"/>
                </a:lnTo>
                <a:lnTo>
                  <a:pt x="10602" y="6281"/>
                </a:lnTo>
                <a:lnTo>
                  <a:pt x="10666" y="6240"/>
                </a:lnTo>
                <a:lnTo>
                  <a:pt x="10699" y="6232"/>
                </a:lnTo>
                <a:lnTo>
                  <a:pt x="10735" y="6246"/>
                </a:lnTo>
                <a:lnTo>
                  <a:pt x="10808" y="6300"/>
                </a:lnTo>
                <a:lnTo>
                  <a:pt x="10842" y="6311"/>
                </a:lnTo>
                <a:lnTo>
                  <a:pt x="10869" y="6331"/>
                </a:lnTo>
                <a:lnTo>
                  <a:pt x="10861" y="6379"/>
                </a:lnTo>
                <a:lnTo>
                  <a:pt x="10825" y="6466"/>
                </a:lnTo>
                <a:lnTo>
                  <a:pt x="10861" y="6437"/>
                </a:lnTo>
                <a:lnTo>
                  <a:pt x="10870" y="6426"/>
                </a:lnTo>
                <a:lnTo>
                  <a:pt x="10891" y="6334"/>
                </a:lnTo>
                <a:lnTo>
                  <a:pt x="10864" y="6242"/>
                </a:lnTo>
                <a:lnTo>
                  <a:pt x="10566" y="5796"/>
                </a:lnTo>
                <a:lnTo>
                  <a:pt x="10389" y="5519"/>
                </a:lnTo>
                <a:lnTo>
                  <a:pt x="10359" y="5433"/>
                </a:lnTo>
                <a:lnTo>
                  <a:pt x="10311" y="5248"/>
                </a:lnTo>
                <a:lnTo>
                  <a:pt x="10275" y="5169"/>
                </a:lnTo>
                <a:lnTo>
                  <a:pt x="10316" y="5057"/>
                </a:lnTo>
                <a:lnTo>
                  <a:pt x="10367" y="4997"/>
                </a:lnTo>
                <a:lnTo>
                  <a:pt x="10516" y="4915"/>
                </a:lnTo>
                <a:lnTo>
                  <a:pt x="10455" y="4860"/>
                </a:lnTo>
                <a:lnTo>
                  <a:pt x="10251" y="4779"/>
                </a:lnTo>
                <a:lnTo>
                  <a:pt x="10207" y="4731"/>
                </a:lnTo>
                <a:lnTo>
                  <a:pt x="10203" y="4719"/>
                </a:lnTo>
                <a:lnTo>
                  <a:pt x="10191" y="4644"/>
                </a:lnTo>
                <a:lnTo>
                  <a:pt x="10178" y="4615"/>
                </a:lnTo>
                <a:lnTo>
                  <a:pt x="10140" y="4595"/>
                </a:lnTo>
                <a:lnTo>
                  <a:pt x="10120" y="4575"/>
                </a:lnTo>
                <a:lnTo>
                  <a:pt x="10103" y="4563"/>
                </a:lnTo>
                <a:lnTo>
                  <a:pt x="10035" y="4544"/>
                </a:lnTo>
                <a:lnTo>
                  <a:pt x="10022" y="4529"/>
                </a:lnTo>
                <a:lnTo>
                  <a:pt x="9991" y="4483"/>
                </a:lnTo>
                <a:lnTo>
                  <a:pt x="9977" y="4468"/>
                </a:lnTo>
                <a:lnTo>
                  <a:pt x="9981" y="4456"/>
                </a:lnTo>
                <a:lnTo>
                  <a:pt x="9989" y="4428"/>
                </a:lnTo>
                <a:lnTo>
                  <a:pt x="9971" y="4421"/>
                </a:lnTo>
                <a:lnTo>
                  <a:pt x="9958" y="4406"/>
                </a:lnTo>
                <a:lnTo>
                  <a:pt x="9949" y="4388"/>
                </a:lnTo>
                <a:lnTo>
                  <a:pt x="9942" y="4368"/>
                </a:lnTo>
                <a:lnTo>
                  <a:pt x="9942" y="4311"/>
                </a:lnTo>
                <a:lnTo>
                  <a:pt x="9922" y="4240"/>
                </a:lnTo>
                <a:lnTo>
                  <a:pt x="9893" y="4171"/>
                </a:lnTo>
                <a:lnTo>
                  <a:pt x="9868" y="4126"/>
                </a:lnTo>
                <a:lnTo>
                  <a:pt x="9844" y="4103"/>
                </a:lnTo>
                <a:lnTo>
                  <a:pt x="9789" y="4062"/>
                </a:lnTo>
                <a:lnTo>
                  <a:pt x="9771" y="4037"/>
                </a:lnTo>
                <a:lnTo>
                  <a:pt x="9766" y="4008"/>
                </a:lnTo>
                <a:lnTo>
                  <a:pt x="9769" y="3986"/>
                </a:lnTo>
                <a:lnTo>
                  <a:pt x="9767" y="3960"/>
                </a:lnTo>
                <a:lnTo>
                  <a:pt x="9748" y="3920"/>
                </a:lnTo>
                <a:lnTo>
                  <a:pt x="9701" y="3872"/>
                </a:lnTo>
                <a:lnTo>
                  <a:pt x="9324" y="3633"/>
                </a:lnTo>
                <a:lnTo>
                  <a:pt x="8981" y="3527"/>
                </a:lnTo>
                <a:lnTo>
                  <a:pt x="8900" y="3471"/>
                </a:lnTo>
                <a:lnTo>
                  <a:pt x="8829" y="3462"/>
                </a:lnTo>
                <a:lnTo>
                  <a:pt x="8797" y="3450"/>
                </a:lnTo>
                <a:lnTo>
                  <a:pt x="8768" y="3425"/>
                </a:lnTo>
                <a:lnTo>
                  <a:pt x="8739" y="3387"/>
                </a:lnTo>
                <a:lnTo>
                  <a:pt x="8725" y="3468"/>
                </a:lnTo>
                <a:lnTo>
                  <a:pt x="8715" y="3483"/>
                </a:lnTo>
                <a:lnTo>
                  <a:pt x="8694" y="3487"/>
                </a:lnTo>
                <a:lnTo>
                  <a:pt x="8697" y="3481"/>
                </a:lnTo>
                <a:lnTo>
                  <a:pt x="8693" y="3466"/>
                </a:lnTo>
                <a:lnTo>
                  <a:pt x="8687" y="3453"/>
                </a:lnTo>
                <a:lnTo>
                  <a:pt x="8682" y="3446"/>
                </a:lnTo>
                <a:lnTo>
                  <a:pt x="8674" y="3444"/>
                </a:lnTo>
                <a:lnTo>
                  <a:pt x="8672" y="3451"/>
                </a:lnTo>
                <a:lnTo>
                  <a:pt x="8670" y="3460"/>
                </a:lnTo>
                <a:lnTo>
                  <a:pt x="8666" y="3465"/>
                </a:lnTo>
                <a:lnTo>
                  <a:pt x="8649" y="3463"/>
                </a:lnTo>
                <a:lnTo>
                  <a:pt x="8638" y="3458"/>
                </a:lnTo>
                <a:lnTo>
                  <a:pt x="8630" y="3447"/>
                </a:lnTo>
                <a:lnTo>
                  <a:pt x="8625" y="3426"/>
                </a:lnTo>
                <a:lnTo>
                  <a:pt x="8665" y="3408"/>
                </a:lnTo>
                <a:lnTo>
                  <a:pt x="8681" y="3394"/>
                </a:lnTo>
                <a:lnTo>
                  <a:pt x="8694" y="3369"/>
                </a:lnTo>
                <a:lnTo>
                  <a:pt x="8681" y="3353"/>
                </a:lnTo>
                <a:lnTo>
                  <a:pt x="8671" y="3334"/>
                </a:lnTo>
                <a:lnTo>
                  <a:pt x="8665" y="3313"/>
                </a:lnTo>
                <a:lnTo>
                  <a:pt x="8660" y="3290"/>
                </a:lnTo>
                <a:lnTo>
                  <a:pt x="8651" y="3273"/>
                </a:lnTo>
                <a:lnTo>
                  <a:pt x="8648" y="3264"/>
                </a:lnTo>
                <a:lnTo>
                  <a:pt x="8648" y="3250"/>
                </a:lnTo>
                <a:lnTo>
                  <a:pt x="8682" y="3250"/>
                </a:lnTo>
                <a:lnTo>
                  <a:pt x="8682" y="3230"/>
                </a:lnTo>
                <a:lnTo>
                  <a:pt x="8594" y="3189"/>
                </a:lnTo>
                <a:lnTo>
                  <a:pt x="8568" y="3170"/>
                </a:lnTo>
                <a:lnTo>
                  <a:pt x="8510" y="3093"/>
                </a:lnTo>
                <a:lnTo>
                  <a:pt x="8474" y="3003"/>
                </a:lnTo>
                <a:lnTo>
                  <a:pt x="8375" y="2642"/>
                </a:lnTo>
                <a:lnTo>
                  <a:pt x="8380" y="2615"/>
                </a:lnTo>
                <a:lnTo>
                  <a:pt x="8368" y="2605"/>
                </a:lnTo>
                <a:lnTo>
                  <a:pt x="8364" y="2580"/>
                </a:lnTo>
                <a:lnTo>
                  <a:pt x="8361" y="2515"/>
                </a:lnTo>
                <a:lnTo>
                  <a:pt x="8363" y="2498"/>
                </a:lnTo>
                <a:lnTo>
                  <a:pt x="8366" y="2484"/>
                </a:lnTo>
                <a:lnTo>
                  <a:pt x="8364" y="2467"/>
                </a:lnTo>
                <a:lnTo>
                  <a:pt x="8351" y="2435"/>
                </a:lnTo>
                <a:lnTo>
                  <a:pt x="8304" y="2386"/>
                </a:lnTo>
                <a:lnTo>
                  <a:pt x="8299" y="2378"/>
                </a:lnTo>
                <a:lnTo>
                  <a:pt x="8280" y="2364"/>
                </a:lnTo>
                <a:lnTo>
                  <a:pt x="8268" y="2331"/>
                </a:lnTo>
                <a:lnTo>
                  <a:pt x="8261" y="2294"/>
                </a:lnTo>
                <a:lnTo>
                  <a:pt x="8252" y="2268"/>
                </a:lnTo>
                <a:lnTo>
                  <a:pt x="8238" y="2242"/>
                </a:lnTo>
                <a:lnTo>
                  <a:pt x="8210" y="2168"/>
                </a:lnTo>
                <a:lnTo>
                  <a:pt x="8204" y="2145"/>
                </a:lnTo>
                <a:lnTo>
                  <a:pt x="8202" y="2137"/>
                </a:lnTo>
                <a:lnTo>
                  <a:pt x="8196" y="2132"/>
                </a:lnTo>
                <a:lnTo>
                  <a:pt x="8174" y="2121"/>
                </a:lnTo>
                <a:lnTo>
                  <a:pt x="8167" y="2116"/>
                </a:lnTo>
                <a:lnTo>
                  <a:pt x="8162" y="2098"/>
                </a:lnTo>
                <a:lnTo>
                  <a:pt x="8146" y="2036"/>
                </a:lnTo>
                <a:lnTo>
                  <a:pt x="8141" y="1973"/>
                </a:lnTo>
                <a:lnTo>
                  <a:pt x="8133" y="1952"/>
                </a:lnTo>
                <a:lnTo>
                  <a:pt x="8104" y="1908"/>
                </a:lnTo>
                <a:lnTo>
                  <a:pt x="8097" y="1877"/>
                </a:lnTo>
                <a:lnTo>
                  <a:pt x="8104" y="1851"/>
                </a:lnTo>
                <a:lnTo>
                  <a:pt x="8117" y="1827"/>
                </a:lnTo>
                <a:lnTo>
                  <a:pt x="8121" y="1798"/>
                </a:lnTo>
                <a:lnTo>
                  <a:pt x="8111" y="1768"/>
                </a:lnTo>
                <a:lnTo>
                  <a:pt x="8094" y="1753"/>
                </a:lnTo>
                <a:lnTo>
                  <a:pt x="8085" y="1735"/>
                </a:lnTo>
                <a:lnTo>
                  <a:pt x="8098" y="1696"/>
                </a:lnTo>
                <a:lnTo>
                  <a:pt x="8060" y="1654"/>
                </a:lnTo>
                <a:lnTo>
                  <a:pt x="8040" y="1622"/>
                </a:lnTo>
                <a:lnTo>
                  <a:pt x="8031" y="1587"/>
                </a:lnTo>
                <a:lnTo>
                  <a:pt x="8027" y="1568"/>
                </a:lnTo>
                <a:lnTo>
                  <a:pt x="8021" y="1550"/>
                </a:lnTo>
                <a:lnTo>
                  <a:pt x="8016" y="1530"/>
                </a:lnTo>
                <a:lnTo>
                  <a:pt x="8025" y="1509"/>
                </a:lnTo>
                <a:lnTo>
                  <a:pt x="8031" y="1496"/>
                </a:lnTo>
                <a:lnTo>
                  <a:pt x="8036" y="1484"/>
                </a:lnTo>
                <a:lnTo>
                  <a:pt x="8039" y="1471"/>
                </a:lnTo>
                <a:lnTo>
                  <a:pt x="8041" y="1458"/>
                </a:lnTo>
                <a:lnTo>
                  <a:pt x="8036" y="1405"/>
                </a:lnTo>
                <a:lnTo>
                  <a:pt x="7995" y="1330"/>
                </a:lnTo>
                <a:lnTo>
                  <a:pt x="7985" y="1266"/>
                </a:lnTo>
                <a:lnTo>
                  <a:pt x="7985" y="1241"/>
                </a:lnTo>
                <a:lnTo>
                  <a:pt x="7987" y="1224"/>
                </a:lnTo>
                <a:lnTo>
                  <a:pt x="7995" y="1176"/>
                </a:lnTo>
                <a:lnTo>
                  <a:pt x="7998" y="1149"/>
                </a:lnTo>
                <a:lnTo>
                  <a:pt x="7992" y="951"/>
                </a:lnTo>
                <a:lnTo>
                  <a:pt x="7985" y="915"/>
                </a:lnTo>
                <a:lnTo>
                  <a:pt x="7973" y="903"/>
                </a:lnTo>
                <a:lnTo>
                  <a:pt x="7956" y="894"/>
                </a:lnTo>
                <a:lnTo>
                  <a:pt x="7948" y="880"/>
                </a:lnTo>
                <a:lnTo>
                  <a:pt x="7962" y="854"/>
                </a:lnTo>
                <a:lnTo>
                  <a:pt x="7962" y="834"/>
                </a:lnTo>
                <a:lnTo>
                  <a:pt x="7930" y="803"/>
                </a:lnTo>
                <a:lnTo>
                  <a:pt x="7915" y="794"/>
                </a:lnTo>
                <a:lnTo>
                  <a:pt x="7915" y="774"/>
                </a:lnTo>
                <a:lnTo>
                  <a:pt x="7939" y="755"/>
                </a:lnTo>
                <a:lnTo>
                  <a:pt x="7921" y="734"/>
                </a:lnTo>
                <a:lnTo>
                  <a:pt x="7909" y="713"/>
                </a:lnTo>
                <a:lnTo>
                  <a:pt x="7906" y="692"/>
                </a:lnTo>
                <a:lnTo>
                  <a:pt x="7915" y="673"/>
                </a:lnTo>
                <a:lnTo>
                  <a:pt x="7915" y="653"/>
                </a:lnTo>
                <a:lnTo>
                  <a:pt x="7801" y="571"/>
                </a:lnTo>
                <a:lnTo>
                  <a:pt x="7766" y="566"/>
                </a:lnTo>
                <a:lnTo>
                  <a:pt x="7706" y="582"/>
                </a:lnTo>
                <a:lnTo>
                  <a:pt x="7686" y="571"/>
                </a:lnTo>
                <a:lnTo>
                  <a:pt x="7686" y="552"/>
                </a:lnTo>
                <a:lnTo>
                  <a:pt x="7720" y="552"/>
                </a:lnTo>
                <a:lnTo>
                  <a:pt x="7705" y="509"/>
                </a:lnTo>
                <a:lnTo>
                  <a:pt x="7686" y="485"/>
                </a:lnTo>
                <a:lnTo>
                  <a:pt x="7664" y="474"/>
                </a:lnTo>
                <a:lnTo>
                  <a:pt x="7645" y="472"/>
                </a:lnTo>
                <a:lnTo>
                  <a:pt x="7639" y="478"/>
                </a:lnTo>
                <a:lnTo>
                  <a:pt x="7631" y="493"/>
                </a:lnTo>
                <a:lnTo>
                  <a:pt x="7621" y="506"/>
                </a:lnTo>
                <a:lnTo>
                  <a:pt x="7605" y="511"/>
                </a:lnTo>
                <a:lnTo>
                  <a:pt x="7597" y="501"/>
                </a:lnTo>
                <a:lnTo>
                  <a:pt x="7589" y="480"/>
                </a:lnTo>
                <a:lnTo>
                  <a:pt x="7580" y="459"/>
                </a:lnTo>
                <a:lnTo>
                  <a:pt x="7544" y="434"/>
                </a:lnTo>
                <a:lnTo>
                  <a:pt x="7527" y="397"/>
                </a:lnTo>
                <a:lnTo>
                  <a:pt x="7502" y="328"/>
                </a:lnTo>
                <a:lnTo>
                  <a:pt x="7282" y="44"/>
                </a:lnTo>
                <a:lnTo>
                  <a:pt x="7260" y="0"/>
                </a:lnTo>
                <a:lnTo>
                  <a:pt x="7184" y="29"/>
                </a:lnTo>
                <a:lnTo>
                  <a:pt x="7175" y="35"/>
                </a:lnTo>
                <a:lnTo>
                  <a:pt x="7167" y="45"/>
                </a:lnTo>
                <a:lnTo>
                  <a:pt x="7160" y="68"/>
                </a:lnTo>
                <a:lnTo>
                  <a:pt x="7156" y="114"/>
                </a:lnTo>
                <a:lnTo>
                  <a:pt x="7151" y="128"/>
                </a:lnTo>
                <a:lnTo>
                  <a:pt x="7144" y="143"/>
                </a:lnTo>
                <a:lnTo>
                  <a:pt x="7102" y="188"/>
                </a:lnTo>
                <a:lnTo>
                  <a:pt x="7094" y="194"/>
                </a:lnTo>
                <a:lnTo>
                  <a:pt x="7067" y="207"/>
                </a:lnTo>
                <a:lnTo>
                  <a:pt x="7058" y="214"/>
                </a:lnTo>
                <a:lnTo>
                  <a:pt x="7041" y="233"/>
                </a:lnTo>
                <a:lnTo>
                  <a:pt x="7025" y="245"/>
                </a:lnTo>
                <a:lnTo>
                  <a:pt x="7017" y="254"/>
                </a:lnTo>
                <a:lnTo>
                  <a:pt x="7011" y="266"/>
                </a:lnTo>
                <a:lnTo>
                  <a:pt x="7004" y="289"/>
                </a:lnTo>
                <a:lnTo>
                  <a:pt x="6995" y="308"/>
                </a:lnTo>
                <a:lnTo>
                  <a:pt x="6903" y="446"/>
                </a:lnTo>
                <a:lnTo>
                  <a:pt x="6891" y="460"/>
                </a:lnTo>
                <a:lnTo>
                  <a:pt x="6875" y="468"/>
                </a:lnTo>
                <a:lnTo>
                  <a:pt x="6850" y="475"/>
                </a:lnTo>
                <a:lnTo>
                  <a:pt x="6785" y="475"/>
                </a:lnTo>
                <a:lnTo>
                  <a:pt x="6764" y="481"/>
                </a:lnTo>
                <a:lnTo>
                  <a:pt x="6756" y="488"/>
                </a:lnTo>
                <a:lnTo>
                  <a:pt x="6749" y="495"/>
                </a:lnTo>
                <a:lnTo>
                  <a:pt x="6748" y="510"/>
                </a:lnTo>
                <a:lnTo>
                  <a:pt x="6748" y="523"/>
                </a:lnTo>
                <a:lnTo>
                  <a:pt x="6751" y="534"/>
                </a:lnTo>
                <a:lnTo>
                  <a:pt x="6755" y="542"/>
                </a:lnTo>
                <a:lnTo>
                  <a:pt x="6760" y="549"/>
                </a:lnTo>
                <a:lnTo>
                  <a:pt x="6788" y="566"/>
                </a:lnTo>
                <a:lnTo>
                  <a:pt x="6794" y="571"/>
                </a:lnTo>
                <a:lnTo>
                  <a:pt x="6797" y="582"/>
                </a:lnTo>
                <a:lnTo>
                  <a:pt x="6798" y="593"/>
                </a:lnTo>
                <a:lnTo>
                  <a:pt x="6802" y="603"/>
                </a:lnTo>
                <a:lnTo>
                  <a:pt x="6807" y="611"/>
                </a:lnTo>
                <a:lnTo>
                  <a:pt x="6827" y="631"/>
                </a:lnTo>
                <a:lnTo>
                  <a:pt x="6832" y="640"/>
                </a:lnTo>
                <a:lnTo>
                  <a:pt x="6834" y="651"/>
                </a:lnTo>
                <a:lnTo>
                  <a:pt x="6835" y="662"/>
                </a:lnTo>
                <a:lnTo>
                  <a:pt x="6841" y="681"/>
                </a:lnTo>
                <a:lnTo>
                  <a:pt x="6869" y="757"/>
                </a:lnTo>
                <a:lnTo>
                  <a:pt x="6896" y="808"/>
                </a:lnTo>
                <a:lnTo>
                  <a:pt x="6918" y="841"/>
                </a:lnTo>
                <a:lnTo>
                  <a:pt x="6934" y="877"/>
                </a:lnTo>
                <a:lnTo>
                  <a:pt x="6937" y="886"/>
                </a:lnTo>
                <a:lnTo>
                  <a:pt x="6937" y="895"/>
                </a:lnTo>
                <a:lnTo>
                  <a:pt x="6937" y="900"/>
                </a:lnTo>
                <a:lnTo>
                  <a:pt x="6936" y="904"/>
                </a:lnTo>
                <a:lnTo>
                  <a:pt x="6936" y="913"/>
                </a:lnTo>
                <a:lnTo>
                  <a:pt x="6938" y="922"/>
                </a:lnTo>
                <a:lnTo>
                  <a:pt x="6942" y="932"/>
                </a:lnTo>
                <a:lnTo>
                  <a:pt x="6979" y="987"/>
                </a:lnTo>
                <a:lnTo>
                  <a:pt x="6985" y="994"/>
                </a:lnTo>
                <a:lnTo>
                  <a:pt x="6989" y="1002"/>
                </a:lnTo>
                <a:lnTo>
                  <a:pt x="6991" y="1013"/>
                </a:lnTo>
                <a:lnTo>
                  <a:pt x="6991" y="1024"/>
                </a:lnTo>
                <a:lnTo>
                  <a:pt x="6989" y="1037"/>
                </a:lnTo>
                <a:lnTo>
                  <a:pt x="6982" y="1052"/>
                </a:lnTo>
                <a:lnTo>
                  <a:pt x="6966" y="1075"/>
                </a:lnTo>
                <a:lnTo>
                  <a:pt x="6944" y="1099"/>
                </a:lnTo>
                <a:lnTo>
                  <a:pt x="6910" y="1122"/>
                </a:lnTo>
                <a:lnTo>
                  <a:pt x="6890" y="1131"/>
                </a:lnTo>
                <a:lnTo>
                  <a:pt x="6843" y="1140"/>
                </a:lnTo>
                <a:lnTo>
                  <a:pt x="6820" y="1159"/>
                </a:lnTo>
                <a:lnTo>
                  <a:pt x="6803" y="1179"/>
                </a:lnTo>
                <a:lnTo>
                  <a:pt x="6754" y="1202"/>
                </a:lnTo>
                <a:lnTo>
                  <a:pt x="6744" y="1212"/>
                </a:lnTo>
                <a:lnTo>
                  <a:pt x="6731" y="1234"/>
                </a:lnTo>
                <a:lnTo>
                  <a:pt x="6725" y="1249"/>
                </a:lnTo>
                <a:lnTo>
                  <a:pt x="6718" y="1275"/>
                </a:lnTo>
                <a:lnTo>
                  <a:pt x="6710" y="1292"/>
                </a:lnTo>
                <a:lnTo>
                  <a:pt x="6697" y="1306"/>
                </a:lnTo>
                <a:lnTo>
                  <a:pt x="6664" y="1327"/>
                </a:lnTo>
                <a:lnTo>
                  <a:pt x="6649" y="1328"/>
                </a:lnTo>
                <a:lnTo>
                  <a:pt x="6638" y="1325"/>
                </a:lnTo>
                <a:lnTo>
                  <a:pt x="6632" y="1317"/>
                </a:lnTo>
                <a:lnTo>
                  <a:pt x="6617" y="1305"/>
                </a:lnTo>
                <a:lnTo>
                  <a:pt x="6607" y="1300"/>
                </a:lnTo>
                <a:lnTo>
                  <a:pt x="6584" y="1296"/>
                </a:lnTo>
                <a:lnTo>
                  <a:pt x="6542" y="1304"/>
                </a:lnTo>
                <a:lnTo>
                  <a:pt x="6524" y="1312"/>
                </a:lnTo>
                <a:lnTo>
                  <a:pt x="6375" y="1447"/>
                </a:lnTo>
                <a:lnTo>
                  <a:pt x="6285" y="1560"/>
                </a:lnTo>
                <a:lnTo>
                  <a:pt x="6262" y="1578"/>
                </a:lnTo>
                <a:lnTo>
                  <a:pt x="6256" y="1587"/>
                </a:lnTo>
                <a:lnTo>
                  <a:pt x="6251" y="1599"/>
                </a:lnTo>
                <a:lnTo>
                  <a:pt x="6251" y="1620"/>
                </a:lnTo>
                <a:lnTo>
                  <a:pt x="6256" y="1632"/>
                </a:lnTo>
                <a:lnTo>
                  <a:pt x="6260" y="1642"/>
                </a:lnTo>
                <a:lnTo>
                  <a:pt x="6262" y="1649"/>
                </a:lnTo>
                <a:lnTo>
                  <a:pt x="6263" y="1656"/>
                </a:lnTo>
                <a:lnTo>
                  <a:pt x="6262" y="1666"/>
                </a:lnTo>
                <a:lnTo>
                  <a:pt x="6258" y="1690"/>
                </a:lnTo>
                <a:lnTo>
                  <a:pt x="6252" y="1703"/>
                </a:lnTo>
                <a:lnTo>
                  <a:pt x="6242" y="1713"/>
                </a:lnTo>
                <a:lnTo>
                  <a:pt x="6221" y="1722"/>
                </a:lnTo>
                <a:lnTo>
                  <a:pt x="6192" y="1745"/>
                </a:lnTo>
                <a:lnTo>
                  <a:pt x="6131" y="1842"/>
                </a:lnTo>
                <a:lnTo>
                  <a:pt x="6096" y="1877"/>
                </a:lnTo>
                <a:lnTo>
                  <a:pt x="6049" y="1910"/>
                </a:lnTo>
                <a:lnTo>
                  <a:pt x="5976" y="1944"/>
                </a:lnTo>
                <a:lnTo>
                  <a:pt x="5946" y="1952"/>
                </a:lnTo>
                <a:lnTo>
                  <a:pt x="5922" y="1971"/>
                </a:lnTo>
                <a:lnTo>
                  <a:pt x="5840" y="2095"/>
                </a:lnTo>
                <a:lnTo>
                  <a:pt x="5834" y="2106"/>
                </a:lnTo>
                <a:lnTo>
                  <a:pt x="5821" y="2120"/>
                </a:lnTo>
                <a:lnTo>
                  <a:pt x="5809" y="2131"/>
                </a:lnTo>
                <a:lnTo>
                  <a:pt x="5756" y="2155"/>
                </a:lnTo>
                <a:lnTo>
                  <a:pt x="5746" y="2165"/>
                </a:lnTo>
                <a:lnTo>
                  <a:pt x="5719" y="2228"/>
                </a:lnTo>
                <a:lnTo>
                  <a:pt x="5712" y="2237"/>
                </a:lnTo>
                <a:lnTo>
                  <a:pt x="5703" y="2244"/>
                </a:lnTo>
                <a:lnTo>
                  <a:pt x="5676" y="2249"/>
                </a:lnTo>
                <a:lnTo>
                  <a:pt x="5664" y="2247"/>
                </a:lnTo>
                <a:lnTo>
                  <a:pt x="5601" y="2213"/>
                </a:lnTo>
                <a:lnTo>
                  <a:pt x="5591" y="2211"/>
                </a:lnTo>
                <a:lnTo>
                  <a:pt x="5583" y="2216"/>
                </a:lnTo>
                <a:lnTo>
                  <a:pt x="5575" y="2231"/>
                </a:lnTo>
                <a:lnTo>
                  <a:pt x="5572" y="2307"/>
                </a:lnTo>
                <a:lnTo>
                  <a:pt x="5571" y="2320"/>
                </a:lnTo>
                <a:lnTo>
                  <a:pt x="5549" y="2365"/>
                </a:lnTo>
                <a:lnTo>
                  <a:pt x="5542" y="2419"/>
                </a:lnTo>
                <a:lnTo>
                  <a:pt x="5550" y="2417"/>
                </a:lnTo>
                <a:lnTo>
                  <a:pt x="5591" y="2435"/>
                </a:lnTo>
                <a:lnTo>
                  <a:pt x="5591" y="2457"/>
                </a:lnTo>
                <a:lnTo>
                  <a:pt x="5559" y="2445"/>
                </a:lnTo>
                <a:lnTo>
                  <a:pt x="5532" y="2455"/>
                </a:lnTo>
                <a:lnTo>
                  <a:pt x="5507" y="2471"/>
                </a:lnTo>
                <a:lnTo>
                  <a:pt x="5475" y="2477"/>
                </a:lnTo>
                <a:lnTo>
                  <a:pt x="5475" y="2497"/>
                </a:lnTo>
                <a:lnTo>
                  <a:pt x="5591" y="2497"/>
                </a:lnTo>
                <a:lnTo>
                  <a:pt x="5561" y="2518"/>
                </a:lnTo>
                <a:lnTo>
                  <a:pt x="5422" y="2560"/>
                </a:lnTo>
                <a:lnTo>
                  <a:pt x="5388" y="2557"/>
                </a:lnTo>
                <a:lnTo>
                  <a:pt x="5326" y="2537"/>
                </a:lnTo>
                <a:lnTo>
                  <a:pt x="5312" y="2526"/>
                </a:lnTo>
                <a:lnTo>
                  <a:pt x="5303" y="2514"/>
                </a:lnTo>
                <a:lnTo>
                  <a:pt x="5291" y="2504"/>
                </a:lnTo>
                <a:lnTo>
                  <a:pt x="5270" y="2497"/>
                </a:lnTo>
                <a:lnTo>
                  <a:pt x="5165" y="2528"/>
                </a:lnTo>
                <a:lnTo>
                  <a:pt x="5139" y="2548"/>
                </a:lnTo>
                <a:lnTo>
                  <a:pt x="5096" y="2596"/>
                </a:lnTo>
                <a:lnTo>
                  <a:pt x="5180" y="2639"/>
                </a:lnTo>
                <a:lnTo>
                  <a:pt x="5202" y="2655"/>
                </a:lnTo>
                <a:lnTo>
                  <a:pt x="5133" y="2693"/>
                </a:lnTo>
                <a:lnTo>
                  <a:pt x="5115" y="2695"/>
                </a:lnTo>
                <a:lnTo>
                  <a:pt x="5088" y="2684"/>
                </a:lnTo>
                <a:lnTo>
                  <a:pt x="5070" y="2662"/>
                </a:lnTo>
                <a:lnTo>
                  <a:pt x="5050" y="2647"/>
                </a:lnTo>
                <a:lnTo>
                  <a:pt x="5017" y="2655"/>
                </a:lnTo>
                <a:lnTo>
                  <a:pt x="4978" y="2703"/>
                </a:lnTo>
                <a:lnTo>
                  <a:pt x="4946" y="2782"/>
                </a:lnTo>
                <a:lnTo>
                  <a:pt x="4891" y="2952"/>
                </a:lnTo>
                <a:lnTo>
                  <a:pt x="4907" y="3001"/>
                </a:lnTo>
                <a:lnTo>
                  <a:pt x="4892" y="3055"/>
                </a:lnTo>
                <a:lnTo>
                  <a:pt x="4866" y="3103"/>
                </a:lnTo>
                <a:lnTo>
                  <a:pt x="4844" y="3131"/>
                </a:lnTo>
                <a:lnTo>
                  <a:pt x="4827" y="3143"/>
                </a:lnTo>
                <a:lnTo>
                  <a:pt x="4790" y="3158"/>
                </a:lnTo>
                <a:lnTo>
                  <a:pt x="4776" y="3170"/>
                </a:lnTo>
                <a:lnTo>
                  <a:pt x="4764" y="3195"/>
                </a:lnTo>
                <a:lnTo>
                  <a:pt x="4741" y="3267"/>
                </a:lnTo>
                <a:lnTo>
                  <a:pt x="4685" y="3398"/>
                </a:lnTo>
                <a:lnTo>
                  <a:pt x="4640" y="3623"/>
                </a:lnTo>
                <a:lnTo>
                  <a:pt x="4605" y="3722"/>
                </a:lnTo>
                <a:lnTo>
                  <a:pt x="4596" y="3728"/>
                </a:lnTo>
                <a:lnTo>
                  <a:pt x="4579" y="3750"/>
                </a:lnTo>
                <a:lnTo>
                  <a:pt x="4567" y="3771"/>
                </a:lnTo>
                <a:lnTo>
                  <a:pt x="4584" y="3791"/>
                </a:lnTo>
                <a:lnTo>
                  <a:pt x="4602" y="3831"/>
                </a:lnTo>
                <a:lnTo>
                  <a:pt x="4610" y="3842"/>
                </a:lnTo>
                <a:lnTo>
                  <a:pt x="4637" y="3857"/>
                </a:lnTo>
                <a:lnTo>
                  <a:pt x="4795" y="4078"/>
                </a:lnTo>
                <a:lnTo>
                  <a:pt x="4834" y="4113"/>
                </a:lnTo>
                <a:lnTo>
                  <a:pt x="4891" y="4232"/>
                </a:lnTo>
                <a:lnTo>
                  <a:pt x="4931" y="4252"/>
                </a:lnTo>
                <a:lnTo>
                  <a:pt x="4935" y="4258"/>
                </a:lnTo>
                <a:lnTo>
                  <a:pt x="4939" y="4287"/>
                </a:lnTo>
                <a:lnTo>
                  <a:pt x="4951" y="4328"/>
                </a:lnTo>
                <a:lnTo>
                  <a:pt x="4948" y="4353"/>
                </a:lnTo>
                <a:lnTo>
                  <a:pt x="4941" y="4377"/>
                </a:lnTo>
                <a:lnTo>
                  <a:pt x="4936" y="4398"/>
                </a:lnTo>
                <a:lnTo>
                  <a:pt x="4946" y="4444"/>
                </a:lnTo>
                <a:lnTo>
                  <a:pt x="4968" y="4482"/>
                </a:lnTo>
                <a:lnTo>
                  <a:pt x="5017" y="4544"/>
                </a:lnTo>
                <a:lnTo>
                  <a:pt x="5078" y="4652"/>
                </a:lnTo>
                <a:lnTo>
                  <a:pt x="5115" y="4689"/>
                </a:lnTo>
                <a:lnTo>
                  <a:pt x="5149" y="4673"/>
                </a:lnTo>
                <a:lnTo>
                  <a:pt x="5176" y="4668"/>
                </a:lnTo>
                <a:lnTo>
                  <a:pt x="5214" y="4671"/>
                </a:lnTo>
                <a:lnTo>
                  <a:pt x="5238" y="4658"/>
                </a:lnTo>
                <a:lnTo>
                  <a:pt x="5224" y="4603"/>
                </a:lnTo>
                <a:lnTo>
                  <a:pt x="5241" y="4531"/>
                </a:lnTo>
                <a:lnTo>
                  <a:pt x="5254" y="4501"/>
                </a:lnTo>
                <a:lnTo>
                  <a:pt x="5280" y="4486"/>
                </a:lnTo>
                <a:lnTo>
                  <a:pt x="5277" y="4543"/>
                </a:lnTo>
                <a:lnTo>
                  <a:pt x="5281" y="4641"/>
                </a:lnTo>
                <a:lnTo>
                  <a:pt x="5267" y="4723"/>
                </a:lnTo>
                <a:lnTo>
                  <a:pt x="5212" y="4741"/>
                </a:lnTo>
                <a:lnTo>
                  <a:pt x="5212" y="4760"/>
                </a:lnTo>
                <a:lnTo>
                  <a:pt x="5237" y="4782"/>
                </a:lnTo>
                <a:lnTo>
                  <a:pt x="5238" y="4823"/>
                </a:lnTo>
                <a:lnTo>
                  <a:pt x="5229" y="4872"/>
                </a:lnTo>
                <a:lnTo>
                  <a:pt x="5224" y="4915"/>
                </a:lnTo>
                <a:lnTo>
                  <a:pt x="5241" y="4935"/>
                </a:lnTo>
                <a:lnTo>
                  <a:pt x="5260" y="4947"/>
                </a:lnTo>
                <a:lnTo>
                  <a:pt x="5282" y="4953"/>
                </a:lnTo>
                <a:lnTo>
                  <a:pt x="5309" y="4956"/>
                </a:lnTo>
                <a:lnTo>
                  <a:pt x="5324" y="4970"/>
                </a:lnTo>
                <a:lnTo>
                  <a:pt x="5384" y="5053"/>
                </a:lnTo>
                <a:lnTo>
                  <a:pt x="5385" y="5020"/>
                </a:lnTo>
                <a:lnTo>
                  <a:pt x="5381" y="4982"/>
                </a:lnTo>
                <a:lnTo>
                  <a:pt x="5384" y="4950"/>
                </a:lnTo>
                <a:lnTo>
                  <a:pt x="5430" y="4925"/>
                </a:lnTo>
                <a:lnTo>
                  <a:pt x="5446" y="4897"/>
                </a:lnTo>
                <a:lnTo>
                  <a:pt x="5475" y="4838"/>
                </a:lnTo>
                <a:lnTo>
                  <a:pt x="5525" y="4773"/>
                </a:lnTo>
                <a:lnTo>
                  <a:pt x="5532" y="4750"/>
                </a:lnTo>
                <a:lnTo>
                  <a:pt x="5537" y="4719"/>
                </a:lnTo>
                <a:lnTo>
                  <a:pt x="5547" y="4681"/>
                </a:lnTo>
                <a:lnTo>
                  <a:pt x="5552" y="4642"/>
                </a:lnTo>
                <a:lnTo>
                  <a:pt x="5545" y="4603"/>
                </a:lnTo>
                <a:lnTo>
                  <a:pt x="5567" y="4591"/>
                </a:lnTo>
                <a:lnTo>
                  <a:pt x="5586" y="4604"/>
                </a:lnTo>
                <a:lnTo>
                  <a:pt x="5601" y="4631"/>
                </a:lnTo>
                <a:lnTo>
                  <a:pt x="5613" y="4665"/>
                </a:lnTo>
                <a:lnTo>
                  <a:pt x="5598" y="4694"/>
                </a:lnTo>
                <a:lnTo>
                  <a:pt x="5608" y="4739"/>
                </a:lnTo>
                <a:lnTo>
                  <a:pt x="5631" y="4781"/>
                </a:lnTo>
                <a:lnTo>
                  <a:pt x="5653" y="4799"/>
                </a:lnTo>
                <a:lnTo>
                  <a:pt x="5728" y="4793"/>
                </a:lnTo>
                <a:lnTo>
                  <a:pt x="5760" y="4773"/>
                </a:lnTo>
                <a:lnTo>
                  <a:pt x="5773" y="4731"/>
                </a:lnTo>
                <a:lnTo>
                  <a:pt x="5786" y="4701"/>
                </a:lnTo>
                <a:lnTo>
                  <a:pt x="5817" y="4676"/>
                </a:lnTo>
                <a:lnTo>
                  <a:pt x="5876" y="4644"/>
                </a:lnTo>
                <a:lnTo>
                  <a:pt x="5927" y="4604"/>
                </a:lnTo>
                <a:lnTo>
                  <a:pt x="5950" y="4569"/>
                </a:lnTo>
                <a:lnTo>
                  <a:pt x="5956" y="4526"/>
                </a:lnTo>
                <a:lnTo>
                  <a:pt x="5969" y="4526"/>
                </a:lnTo>
                <a:lnTo>
                  <a:pt x="5970" y="4581"/>
                </a:lnTo>
                <a:lnTo>
                  <a:pt x="5944" y="4631"/>
                </a:lnTo>
                <a:lnTo>
                  <a:pt x="5906" y="4668"/>
                </a:lnTo>
                <a:lnTo>
                  <a:pt x="5870" y="4682"/>
                </a:lnTo>
                <a:lnTo>
                  <a:pt x="5876" y="4709"/>
                </a:lnTo>
                <a:lnTo>
                  <a:pt x="5940" y="4836"/>
                </a:lnTo>
                <a:lnTo>
                  <a:pt x="5969" y="4879"/>
                </a:lnTo>
                <a:lnTo>
                  <a:pt x="5936" y="4953"/>
                </a:lnTo>
                <a:lnTo>
                  <a:pt x="5916" y="4981"/>
                </a:lnTo>
                <a:lnTo>
                  <a:pt x="5863" y="5004"/>
                </a:lnTo>
                <a:lnTo>
                  <a:pt x="5840" y="5030"/>
                </a:lnTo>
                <a:lnTo>
                  <a:pt x="5807" y="5092"/>
                </a:lnTo>
                <a:lnTo>
                  <a:pt x="5792" y="5106"/>
                </a:lnTo>
                <a:lnTo>
                  <a:pt x="5775" y="5120"/>
                </a:lnTo>
                <a:lnTo>
                  <a:pt x="5764" y="5137"/>
                </a:lnTo>
                <a:lnTo>
                  <a:pt x="5767" y="5158"/>
                </a:lnTo>
                <a:lnTo>
                  <a:pt x="5793" y="5219"/>
                </a:lnTo>
                <a:lnTo>
                  <a:pt x="5802" y="5227"/>
                </a:lnTo>
                <a:lnTo>
                  <a:pt x="5853" y="5221"/>
                </a:lnTo>
                <a:lnTo>
                  <a:pt x="5882" y="5210"/>
                </a:lnTo>
                <a:lnTo>
                  <a:pt x="5911" y="5188"/>
                </a:lnTo>
                <a:lnTo>
                  <a:pt x="5903" y="5234"/>
                </a:lnTo>
                <a:lnTo>
                  <a:pt x="5846" y="5294"/>
                </a:lnTo>
                <a:lnTo>
                  <a:pt x="5864" y="5326"/>
                </a:lnTo>
                <a:lnTo>
                  <a:pt x="5852" y="5332"/>
                </a:lnTo>
                <a:lnTo>
                  <a:pt x="5836" y="5342"/>
                </a:lnTo>
                <a:lnTo>
                  <a:pt x="5824" y="5356"/>
                </a:lnTo>
                <a:lnTo>
                  <a:pt x="5819" y="5374"/>
                </a:lnTo>
                <a:lnTo>
                  <a:pt x="5813" y="5386"/>
                </a:lnTo>
                <a:lnTo>
                  <a:pt x="5801" y="5381"/>
                </a:lnTo>
                <a:lnTo>
                  <a:pt x="5778" y="5365"/>
                </a:lnTo>
                <a:lnTo>
                  <a:pt x="5751" y="5368"/>
                </a:lnTo>
                <a:lnTo>
                  <a:pt x="5598" y="5426"/>
                </a:lnTo>
                <a:lnTo>
                  <a:pt x="5559" y="5451"/>
                </a:lnTo>
                <a:lnTo>
                  <a:pt x="5532" y="5500"/>
                </a:lnTo>
                <a:lnTo>
                  <a:pt x="5552" y="5577"/>
                </a:lnTo>
                <a:lnTo>
                  <a:pt x="5532" y="5790"/>
                </a:lnTo>
                <a:lnTo>
                  <a:pt x="5545" y="5885"/>
                </a:lnTo>
                <a:lnTo>
                  <a:pt x="5591" y="5952"/>
                </a:lnTo>
                <a:lnTo>
                  <a:pt x="5652" y="5979"/>
                </a:lnTo>
                <a:lnTo>
                  <a:pt x="5795" y="5981"/>
                </a:lnTo>
                <a:lnTo>
                  <a:pt x="5775" y="6010"/>
                </a:lnTo>
                <a:lnTo>
                  <a:pt x="5707" y="6058"/>
                </a:lnTo>
                <a:lnTo>
                  <a:pt x="5693" y="6088"/>
                </a:lnTo>
                <a:lnTo>
                  <a:pt x="5679" y="6098"/>
                </a:lnTo>
                <a:lnTo>
                  <a:pt x="5591" y="6214"/>
                </a:lnTo>
                <a:lnTo>
                  <a:pt x="5480" y="6396"/>
                </a:lnTo>
                <a:lnTo>
                  <a:pt x="5461" y="6440"/>
                </a:lnTo>
                <a:lnTo>
                  <a:pt x="5457" y="6478"/>
                </a:lnTo>
                <a:lnTo>
                  <a:pt x="5466" y="6518"/>
                </a:lnTo>
                <a:lnTo>
                  <a:pt x="5658" y="6942"/>
                </a:lnTo>
                <a:lnTo>
                  <a:pt x="5698" y="7004"/>
                </a:lnTo>
                <a:lnTo>
                  <a:pt x="5752" y="7061"/>
                </a:lnTo>
                <a:lnTo>
                  <a:pt x="5817" y="7108"/>
                </a:lnTo>
                <a:lnTo>
                  <a:pt x="5889" y="7134"/>
                </a:lnTo>
                <a:lnTo>
                  <a:pt x="5961" y="7142"/>
                </a:lnTo>
                <a:lnTo>
                  <a:pt x="5990" y="7128"/>
                </a:lnTo>
                <a:lnTo>
                  <a:pt x="6002" y="7086"/>
                </a:lnTo>
                <a:lnTo>
                  <a:pt x="6021" y="7075"/>
                </a:lnTo>
                <a:lnTo>
                  <a:pt x="6105" y="7055"/>
                </a:lnTo>
                <a:lnTo>
                  <a:pt x="6129" y="7056"/>
                </a:lnTo>
                <a:lnTo>
                  <a:pt x="6114" y="7072"/>
                </a:lnTo>
                <a:lnTo>
                  <a:pt x="6099" y="7082"/>
                </a:lnTo>
                <a:lnTo>
                  <a:pt x="6084" y="7084"/>
                </a:lnTo>
                <a:lnTo>
                  <a:pt x="6071" y="7077"/>
                </a:lnTo>
                <a:lnTo>
                  <a:pt x="6057" y="7093"/>
                </a:lnTo>
                <a:lnTo>
                  <a:pt x="6043" y="7113"/>
                </a:lnTo>
                <a:lnTo>
                  <a:pt x="6038" y="7138"/>
                </a:lnTo>
                <a:lnTo>
                  <a:pt x="6047" y="7174"/>
                </a:lnTo>
                <a:lnTo>
                  <a:pt x="6002" y="7201"/>
                </a:lnTo>
                <a:lnTo>
                  <a:pt x="5979" y="7208"/>
                </a:lnTo>
                <a:lnTo>
                  <a:pt x="5951" y="7211"/>
                </a:lnTo>
                <a:lnTo>
                  <a:pt x="5939" y="7207"/>
                </a:lnTo>
                <a:lnTo>
                  <a:pt x="5913" y="7194"/>
                </a:lnTo>
                <a:lnTo>
                  <a:pt x="5899" y="7192"/>
                </a:lnTo>
                <a:lnTo>
                  <a:pt x="5886" y="7201"/>
                </a:lnTo>
                <a:lnTo>
                  <a:pt x="5880" y="7214"/>
                </a:lnTo>
                <a:lnTo>
                  <a:pt x="5878" y="7225"/>
                </a:lnTo>
                <a:lnTo>
                  <a:pt x="5876" y="7231"/>
                </a:lnTo>
                <a:lnTo>
                  <a:pt x="5825" y="7233"/>
                </a:lnTo>
                <a:lnTo>
                  <a:pt x="5776" y="7211"/>
                </a:lnTo>
                <a:lnTo>
                  <a:pt x="5735" y="7174"/>
                </a:lnTo>
                <a:lnTo>
                  <a:pt x="5705" y="7134"/>
                </a:lnTo>
                <a:lnTo>
                  <a:pt x="5606" y="6875"/>
                </a:lnTo>
                <a:lnTo>
                  <a:pt x="5567" y="6828"/>
                </a:lnTo>
                <a:lnTo>
                  <a:pt x="5529" y="6825"/>
                </a:lnTo>
                <a:lnTo>
                  <a:pt x="5469" y="6873"/>
                </a:lnTo>
                <a:lnTo>
                  <a:pt x="5435" y="6887"/>
                </a:lnTo>
                <a:lnTo>
                  <a:pt x="5364" y="6897"/>
                </a:lnTo>
                <a:lnTo>
                  <a:pt x="5334" y="6914"/>
                </a:lnTo>
                <a:lnTo>
                  <a:pt x="5315" y="6942"/>
                </a:lnTo>
                <a:lnTo>
                  <a:pt x="5317" y="6985"/>
                </a:lnTo>
                <a:lnTo>
                  <a:pt x="5340" y="7027"/>
                </a:lnTo>
                <a:lnTo>
                  <a:pt x="5400" y="7107"/>
                </a:lnTo>
                <a:lnTo>
                  <a:pt x="5441" y="7192"/>
                </a:lnTo>
                <a:lnTo>
                  <a:pt x="5485" y="7269"/>
                </a:lnTo>
                <a:lnTo>
                  <a:pt x="5485" y="7315"/>
                </a:lnTo>
                <a:lnTo>
                  <a:pt x="5514" y="7330"/>
                </a:lnTo>
                <a:lnTo>
                  <a:pt x="5577" y="7342"/>
                </a:lnTo>
                <a:lnTo>
                  <a:pt x="5593" y="7349"/>
                </a:lnTo>
                <a:lnTo>
                  <a:pt x="5700" y="7436"/>
                </a:lnTo>
                <a:lnTo>
                  <a:pt x="5756" y="7496"/>
                </a:lnTo>
                <a:lnTo>
                  <a:pt x="5763" y="7508"/>
                </a:lnTo>
                <a:lnTo>
                  <a:pt x="5770" y="7525"/>
                </a:lnTo>
                <a:lnTo>
                  <a:pt x="5774" y="7548"/>
                </a:lnTo>
                <a:lnTo>
                  <a:pt x="5772" y="7562"/>
                </a:lnTo>
                <a:lnTo>
                  <a:pt x="5768" y="7570"/>
                </a:lnTo>
                <a:lnTo>
                  <a:pt x="5705" y="7609"/>
                </a:lnTo>
                <a:lnTo>
                  <a:pt x="5700" y="7616"/>
                </a:lnTo>
                <a:lnTo>
                  <a:pt x="5697" y="7625"/>
                </a:lnTo>
                <a:lnTo>
                  <a:pt x="5698" y="7634"/>
                </a:lnTo>
                <a:lnTo>
                  <a:pt x="5707" y="7650"/>
                </a:lnTo>
                <a:lnTo>
                  <a:pt x="5788" y="7738"/>
                </a:lnTo>
                <a:lnTo>
                  <a:pt x="5798" y="7750"/>
                </a:lnTo>
                <a:lnTo>
                  <a:pt x="5842" y="7850"/>
                </a:lnTo>
                <a:lnTo>
                  <a:pt x="5853" y="7886"/>
                </a:lnTo>
                <a:lnTo>
                  <a:pt x="5864" y="7935"/>
                </a:lnTo>
                <a:lnTo>
                  <a:pt x="5865" y="7945"/>
                </a:lnTo>
                <a:lnTo>
                  <a:pt x="5864" y="7956"/>
                </a:lnTo>
                <a:lnTo>
                  <a:pt x="5868" y="7970"/>
                </a:lnTo>
                <a:lnTo>
                  <a:pt x="5875" y="7986"/>
                </a:lnTo>
                <a:lnTo>
                  <a:pt x="5917" y="8033"/>
                </a:lnTo>
                <a:lnTo>
                  <a:pt x="5930" y="8063"/>
                </a:lnTo>
                <a:lnTo>
                  <a:pt x="5938" y="8070"/>
                </a:lnTo>
                <a:lnTo>
                  <a:pt x="5950" y="8075"/>
                </a:lnTo>
                <a:lnTo>
                  <a:pt x="6013" y="8084"/>
                </a:lnTo>
                <a:lnTo>
                  <a:pt x="6081" y="8126"/>
                </a:lnTo>
                <a:lnTo>
                  <a:pt x="6085" y="8149"/>
                </a:lnTo>
                <a:lnTo>
                  <a:pt x="6096" y="8175"/>
                </a:lnTo>
                <a:lnTo>
                  <a:pt x="6099" y="8184"/>
                </a:lnTo>
                <a:lnTo>
                  <a:pt x="6101" y="8195"/>
                </a:lnTo>
                <a:lnTo>
                  <a:pt x="6100" y="8240"/>
                </a:lnTo>
                <a:lnTo>
                  <a:pt x="6098" y="8250"/>
                </a:lnTo>
                <a:lnTo>
                  <a:pt x="6091" y="8259"/>
                </a:lnTo>
                <a:lnTo>
                  <a:pt x="6081" y="8265"/>
                </a:lnTo>
                <a:lnTo>
                  <a:pt x="6059" y="8269"/>
                </a:lnTo>
                <a:lnTo>
                  <a:pt x="6042" y="8278"/>
                </a:lnTo>
                <a:lnTo>
                  <a:pt x="6007" y="8303"/>
                </a:lnTo>
                <a:lnTo>
                  <a:pt x="5994" y="8308"/>
                </a:lnTo>
                <a:lnTo>
                  <a:pt x="5979" y="8304"/>
                </a:lnTo>
                <a:lnTo>
                  <a:pt x="5969" y="8299"/>
                </a:lnTo>
                <a:lnTo>
                  <a:pt x="5880" y="8206"/>
                </a:lnTo>
                <a:lnTo>
                  <a:pt x="5871" y="8202"/>
                </a:lnTo>
                <a:lnTo>
                  <a:pt x="5852" y="8196"/>
                </a:lnTo>
                <a:lnTo>
                  <a:pt x="5829" y="8195"/>
                </a:lnTo>
                <a:lnTo>
                  <a:pt x="5765" y="8215"/>
                </a:lnTo>
                <a:lnTo>
                  <a:pt x="5749" y="8217"/>
                </a:lnTo>
                <a:lnTo>
                  <a:pt x="5738" y="8215"/>
                </a:lnTo>
                <a:lnTo>
                  <a:pt x="5730" y="8211"/>
                </a:lnTo>
                <a:lnTo>
                  <a:pt x="5724" y="8204"/>
                </a:lnTo>
                <a:lnTo>
                  <a:pt x="5695" y="8170"/>
                </a:lnTo>
                <a:lnTo>
                  <a:pt x="5688" y="8166"/>
                </a:lnTo>
                <a:lnTo>
                  <a:pt x="5669" y="8162"/>
                </a:lnTo>
                <a:lnTo>
                  <a:pt x="5638" y="8163"/>
                </a:lnTo>
                <a:lnTo>
                  <a:pt x="5619" y="8172"/>
                </a:lnTo>
                <a:lnTo>
                  <a:pt x="5534" y="8237"/>
                </a:lnTo>
                <a:lnTo>
                  <a:pt x="5528" y="8240"/>
                </a:lnTo>
                <a:lnTo>
                  <a:pt x="5520" y="8242"/>
                </a:lnTo>
                <a:lnTo>
                  <a:pt x="5513" y="8245"/>
                </a:lnTo>
                <a:lnTo>
                  <a:pt x="5491" y="8261"/>
                </a:lnTo>
                <a:lnTo>
                  <a:pt x="5482" y="8273"/>
                </a:lnTo>
                <a:lnTo>
                  <a:pt x="5473" y="8287"/>
                </a:lnTo>
                <a:lnTo>
                  <a:pt x="5460" y="8316"/>
                </a:lnTo>
                <a:lnTo>
                  <a:pt x="5448" y="8329"/>
                </a:lnTo>
                <a:lnTo>
                  <a:pt x="5437" y="8336"/>
                </a:lnTo>
                <a:lnTo>
                  <a:pt x="5420" y="8343"/>
                </a:lnTo>
                <a:lnTo>
                  <a:pt x="5414" y="8352"/>
                </a:lnTo>
                <a:lnTo>
                  <a:pt x="5412" y="8365"/>
                </a:lnTo>
                <a:lnTo>
                  <a:pt x="5415" y="8388"/>
                </a:lnTo>
                <a:lnTo>
                  <a:pt x="5419" y="8400"/>
                </a:lnTo>
                <a:lnTo>
                  <a:pt x="5423" y="8413"/>
                </a:lnTo>
                <a:lnTo>
                  <a:pt x="5424" y="8423"/>
                </a:lnTo>
                <a:lnTo>
                  <a:pt x="5422" y="8434"/>
                </a:lnTo>
                <a:lnTo>
                  <a:pt x="5414" y="8448"/>
                </a:lnTo>
                <a:lnTo>
                  <a:pt x="5391" y="8470"/>
                </a:lnTo>
                <a:lnTo>
                  <a:pt x="5385" y="8477"/>
                </a:lnTo>
                <a:lnTo>
                  <a:pt x="5375" y="8493"/>
                </a:lnTo>
                <a:lnTo>
                  <a:pt x="5372" y="8503"/>
                </a:lnTo>
                <a:lnTo>
                  <a:pt x="5371" y="8520"/>
                </a:lnTo>
                <a:lnTo>
                  <a:pt x="5372" y="8533"/>
                </a:lnTo>
                <a:lnTo>
                  <a:pt x="5391" y="8597"/>
                </a:lnTo>
                <a:lnTo>
                  <a:pt x="5408" y="8615"/>
                </a:lnTo>
                <a:lnTo>
                  <a:pt x="5437" y="8628"/>
                </a:lnTo>
                <a:lnTo>
                  <a:pt x="5488" y="8632"/>
                </a:lnTo>
                <a:lnTo>
                  <a:pt x="5497" y="8636"/>
                </a:lnTo>
                <a:lnTo>
                  <a:pt x="5501" y="8642"/>
                </a:lnTo>
                <a:lnTo>
                  <a:pt x="5513" y="8664"/>
                </a:lnTo>
                <a:lnTo>
                  <a:pt x="5520" y="8672"/>
                </a:lnTo>
                <a:lnTo>
                  <a:pt x="5530" y="8679"/>
                </a:lnTo>
                <a:lnTo>
                  <a:pt x="5576" y="8685"/>
                </a:lnTo>
                <a:lnTo>
                  <a:pt x="5616" y="8699"/>
                </a:lnTo>
                <a:lnTo>
                  <a:pt x="5627" y="8704"/>
                </a:lnTo>
                <a:lnTo>
                  <a:pt x="5629" y="8706"/>
                </a:lnTo>
                <a:lnTo>
                  <a:pt x="5646" y="8737"/>
                </a:lnTo>
                <a:lnTo>
                  <a:pt x="5654" y="8746"/>
                </a:lnTo>
                <a:lnTo>
                  <a:pt x="5661" y="8753"/>
                </a:lnTo>
                <a:lnTo>
                  <a:pt x="5690" y="8768"/>
                </a:lnTo>
                <a:lnTo>
                  <a:pt x="5693" y="8775"/>
                </a:lnTo>
                <a:lnTo>
                  <a:pt x="5691" y="8784"/>
                </a:lnTo>
                <a:lnTo>
                  <a:pt x="5681" y="8806"/>
                </a:lnTo>
                <a:lnTo>
                  <a:pt x="5670" y="8816"/>
                </a:lnTo>
                <a:lnTo>
                  <a:pt x="5659" y="8822"/>
                </a:lnTo>
                <a:lnTo>
                  <a:pt x="5628" y="8825"/>
                </a:lnTo>
                <a:lnTo>
                  <a:pt x="5616" y="8827"/>
                </a:lnTo>
                <a:lnTo>
                  <a:pt x="5609" y="8831"/>
                </a:lnTo>
                <a:lnTo>
                  <a:pt x="5604" y="8837"/>
                </a:lnTo>
                <a:lnTo>
                  <a:pt x="5599" y="8847"/>
                </a:lnTo>
                <a:lnTo>
                  <a:pt x="5591" y="8873"/>
                </a:lnTo>
                <a:lnTo>
                  <a:pt x="5579" y="8896"/>
                </a:lnTo>
                <a:lnTo>
                  <a:pt x="5577" y="8908"/>
                </a:lnTo>
                <a:lnTo>
                  <a:pt x="5575" y="8925"/>
                </a:lnTo>
                <a:lnTo>
                  <a:pt x="5577" y="8960"/>
                </a:lnTo>
                <a:lnTo>
                  <a:pt x="5571" y="8985"/>
                </a:lnTo>
                <a:lnTo>
                  <a:pt x="5566" y="9000"/>
                </a:lnTo>
                <a:lnTo>
                  <a:pt x="5559" y="9007"/>
                </a:lnTo>
                <a:lnTo>
                  <a:pt x="5527" y="9026"/>
                </a:lnTo>
                <a:lnTo>
                  <a:pt x="5520" y="9032"/>
                </a:lnTo>
                <a:lnTo>
                  <a:pt x="5516" y="9043"/>
                </a:lnTo>
                <a:lnTo>
                  <a:pt x="5513" y="9058"/>
                </a:lnTo>
                <a:lnTo>
                  <a:pt x="5508" y="9095"/>
                </a:lnTo>
                <a:lnTo>
                  <a:pt x="5506" y="9108"/>
                </a:lnTo>
                <a:lnTo>
                  <a:pt x="5502" y="9117"/>
                </a:lnTo>
                <a:lnTo>
                  <a:pt x="5491" y="9133"/>
                </a:lnTo>
                <a:lnTo>
                  <a:pt x="5477" y="9145"/>
                </a:lnTo>
                <a:lnTo>
                  <a:pt x="5431" y="9173"/>
                </a:lnTo>
                <a:lnTo>
                  <a:pt x="5425" y="9179"/>
                </a:lnTo>
                <a:lnTo>
                  <a:pt x="5421" y="9188"/>
                </a:lnTo>
                <a:lnTo>
                  <a:pt x="5418" y="9199"/>
                </a:lnTo>
                <a:lnTo>
                  <a:pt x="5417" y="9215"/>
                </a:lnTo>
                <a:lnTo>
                  <a:pt x="5419" y="9227"/>
                </a:lnTo>
                <a:lnTo>
                  <a:pt x="5425" y="9246"/>
                </a:lnTo>
                <a:lnTo>
                  <a:pt x="5438" y="9269"/>
                </a:lnTo>
                <a:lnTo>
                  <a:pt x="5442" y="9278"/>
                </a:lnTo>
                <a:lnTo>
                  <a:pt x="5444" y="9287"/>
                </a:lnTo>
                <a:lnTo>
                  <a:pt x="5444" y="9297"/>
                </a:lnTo>
                <a:lnTo>
                  <a:pt x="5442" y="9307"/>
                </a:lnTo>
                <a:lnTo>
                  <a:pt x="5433" y="9322"/>
                </a:lnTo>
                <a:lnTo>
                  <a:pt x="5433" y="9330"/>
                </a:lnTo>
                <a:lnTo>
                  <a:pt x="5441" y="9335"/>
                </a:lnTo>
                <a:lnTo>
                  <a:pt x="5459" y="9336"/>
                </a:lnTo>
                <a:lnTo>
                  <a:pt x="5471" y="9334"/>
                </a:lnTo>
                <a:lnTo>
                  <a:pt x="5481" y="9330"/>
                </a:lnTo>
                <a:lnTo>
                  <a:pt x="5487" y="9323"/>
                </a:lnTo>
                <a:lnTo>
                  <a:pt x="5492" y="9316"/>
                </a:lnTo>
                <a:lnTo>
                  <a:pt x="5502" y="9297"/>
                </a:lnTo>
                <a:lnTo>
                  <a:pt x="5507" y="9290"/>
                </a:lnTo>
                <a:lnTo>
                  <a:pt x="5513" y="9285"/>
                </a:lnTo>
                <a:lnTo>
                  <a:pt x="5560" y="9258"/>
                </a:lnTo>
                <a:lnTo>
                  <a:pt x="5593" y="9227"/>
                </a:lnTo>
                <a:lnTo>
                  <a:pt x="5601" y="9223"/>
                </a:lnTo>
                <a:lnTo>
                  <a:pt x="5609" y="9223"/>
                </a:lnTo>
                <a:lnTo>
                  <a:pt x="5617" y="9225"/>
                </a:lnTo>
                <a:lnTo>
                  <a:pt x="5658" y="9273"/>
                </a:lnTo>
                <a:lnTo>
                  <a:pt x="5664" y="9284"/>
                </a:lnTo>
                <a:lnTo>
                  <a:pt x="5666" y="9294"/>
                </a:lnTo>
                <a:lnTo>
                  <a:pt x="5665" y="9305"/>
                </a:lnTo>
                <a:lnTo>
                  <a:pt x="5657" y="9318"/>
                </a:lnTo>
                <a:lnTo>
                  <a:pt x="5644" y="9333"/>
                </a:lnTo>
                <a:lnTo>
                  <a:pt x="5601" y="9373"/>
                </a:lnTo>
                <a:lnTo>
                  <a:pt x="5586" y="9410"/>
                </a:lnTo>
                <a:lnTo>
                  <a:pt x="5574" y="9418"/>
                </a:lnTo>
                <a:lnTo>
                  <a:pt x="5446" y="9425"/>
                </a:lnTo>
                <a:lnTo>
                  <a:pt x="5429" y="9432"/>
                </a:lnTo>
                <a:lnTo>
                  <a:pt x="5385" y="9464"/>
                </a:lnTo>
                <a:lnTo>
                  <a:pt x="5308" y="9494"/>
                </a:lnTo>
                <a:lnTo>
                  <a:pt x="5301" y="9500"/>
                </a:lnTo>
                <a:lnTo>
                  <a:pt x="5289" y="9513"/>
                </a:lnTo>
                <a:lnTo>
                  <a:pt x="5269" y="9546"/>
                </a:lnTo>
                <a:lnTo>
                  <a:pt x="5267" y="9556"/>
                </a:lnTo>
                <a:lnTo>
                  <a:pt x="5266" y="9567"/>
                </a:lnTo>
                <a:lnTo>
                  <a:pt x="5266" y="9578"/>
                </a:lnTo>
                <a:lnTo>
                  <a:pt x="5269" y="9599"/>
                </a:lnTo>
                <a:lnTo>
                  <a:pt x="5272" y="9611"/>
                </a:lnTo>
                <a:lnTo>
                  <a:pt x="5277" y="9625"/>
                </a:lnTo>
                <a:lnTo>
                  <a:pt x="5281" y="9634"/>
                </a:lnTo>
                <a:lnTo>
                  <a:pt x="5287" y="9642"/>
                </a:lnTo>
                <a:lnTo>
                  <a:pt x="5293" y="9648"/>
                </a:lnTo>
                <a:lnTo>
                  <a:pt x="5350" y="9686"/>
                </a:lnTo>
                <a:lnTo>
                  <a:pt x="5393" y="9727"/>
                </a:lnTo>
                <a:lnTo>
                  <a:pt x="5452" y="9770"/>
                </a:lnTo>
                <a:lnTo>
                  <a:pt x="5497" y="9818"/>
                </a:lnTo>
                <a:lnTo>
                  <a:pt x="5508" y="9828"/>
                </a:lnTo>
                <a:lnTo>
                  <a:pt x="5698" y="9844"/>
                </a:lnTo>
                <a:lnTo>
                  <a:pt x="5701" y="9869"/>
                </a:lnTo>
                <a:lnTo>
                  <a:pt x="5697" y="9879"/>
                </a:lnTo>
                <a:lnTo>
                  <a:pt x="5687" y="9894"/>
                </a:lnTo>
                <a:lnTo>
                  <a:pt x="5652" y="9916"/>
                </a:lnTo>
                <a:lnTo>
                  <a:pt x="5641" y="9928"/>
                </a:lnTo>
                <a:lnTo>
                  <a:pt x="5633" y="9947"/>
                </a:lnTo>
                <a:lnTo>
                  <a:pt x="5627" y="9965"/>
                </a:lnTo>
                <a:lnTo>
                  <a:pt x="5628" y="9970"/>
                </a:lnTo>
                <a:lnTo>
                  <a:pt x="5632" y="9999"/>
                </a:lnTo>
                <a:lnTo>
                  <a:pt x="5637" y="10010"/>
                </a:lnTo>
                <a:lnTo>
                  <a:pt x="5645" y="10019"/>
                </a:lnTo>
                <a:lnTo>
                  <a:pt x="5687" y="10032"/>
                </a:lnTo>
                <a:lnTo>
                  <a:pt x="5694" y="10037"/>
                </a:lnTo>
                <a:lnTo>
                  <a:pt x="5698" y="10044"/>
                </a:lnTo>
                <a:lnTo>
                  <a:pt x="5698" y="10053"/>
                </a:lnTo>
                <a:lnTo>
                  <a:pt x="5689" y="10064"/>
                </a:lnTo>
                <a:lnTo>
                  <a:pt x="5679" y="10070"/>
                </a:lnTo>
                <a:lnTo>
                  <a:pt x="5621" y="10073"/>
                </a:lnTo>
                <a:lnTo>
                  <a:pt x="5606" y="10078"/>
                </a:lnTo>
                <a:lnTo>
                  <a:pt x="5599" y="10083"/>
                </a:lnTo>
                <a:lnTo>
                  <a:pt x="5594" y="10088"/>
                </a:lnTo>
                <a:lnTo>
                  <a:pt x="5583" y="10106"/>
                </a:lnTo>
                <a:lnTo>
                  <a:pt x="5577" y="10114"/>
                </a:lnTo>
                <a:lnTo>
                  <a:pt x="5570" y="10119"/>
                </a:lnTo>
                <a:lnTo>
                  <a:pt x="5548" y="10132"/>
                </a:lnTo>
                <a:lnTo>
                  <a:pt x="5541" y="10138"/>
                </a:lnTo>
                <a:lnTo>
                  <a:pt x="5535" y="10145"/>
                </a:lnTo>
                <a:lnTo>
                  <a:pt x="5531" y="10154"/>
                </a:lnTo>
                <a:lnTo>
                  <a:pt x="5523" y="10186"/>
                </a:lnTo>
                <a:lnTo>
                  <a:pt x="5514" y="10203"/>
                </a:lnTo>
                <a:lnTo>
                  <a:pt x="5446" y="10301"/>
                </a:lnTo>
                <a:lnTo>
                  <a:pt x="5443" y="10313"/>
                </a:lnTo>
                <a:lnTo>
                  <a:pt x="5446" y="10325"/>
                </a:lnTo>
                <a:lnTo>
                  <a:pt x="5460" y="10343"/>
                </a:lnTo>
                <a:lnTo>
                  <a:pt x="5470" y="10346"/>
                </a:lnTo>
                <a:lnTo>
                  <a:pt x="5480" y="10346"/>
                </a:lnTo>
                <a:lnTo>
                  <a:pt x="5488" y="10344"/>
                </a:lnTo>
                <a:lnTo>
                  <a:pt x="5497" y="10347"/>
                </a:lnTo>
                <a:lnTo>
                  <a:pt x="5500" y="10355"/>
                </a:lnTo>
                <a:lnTo>
                  <a:pt x="5495" y="10370"/>
                </a:lnTo>
                <a:lnTo>
                  <a:pt x="5488" y="10381"/>
                </a:lnTo>
                <a:lnTo>
                  <a:pt x="5480" y="10389"/>
                </a:lnTo>
                <a:lnTo>
                  <a:pt x="5436" y="10403"/>
                </a:lnTo>
                <a:lnTo>
                  <a:pt x="5422" y="10412"/>
                </a:lnTo>
                <a:lnTo>
                  <a:pt x="5418" y="10419"/>
                </a:lnTo>
                <a:lnTo>
                  <a:pt x="5419" y="10431"/>
                </a:lnTo>
                <a:lnTo>
                  <a:pt x="5431" y="10446"/>
                </a:lnTo>
                <a:lnTo>
                  <a:pt x="5457" y="10463"/>
                </a:lnTo>
                <a:lnTo>
                  <a:pt x="5458" y="10466"/>
                </a:lnTo>
                <a:lnTo>
                  <a:pt x="5456" y="10471"/>
                </a:lnTo>
                <a:lnTo>
                  <a:pt x="5447" y="10478"/>
                </a:lnTo>
                <a:lnTo>
                  <a:pt x="5442" y="10485"/>
                </a:lnTo>
                <a:lnTo>
                  <a:pt x="5437" y="10494"/>
                </a:lnTo>
                <a:lnTo>
                  <a:pt x="5429" y="10518"/>
                </a:lnTo>
                <a:lnTo>
                  <a:pt x="5419" y="10565"/>
                </a:lnTo>
                <a:lnTo>
                  <a:pt x="5420" y="10571"/>
                </a:lnTo>
                <a:lnTo>
                  <a:pt x="5423" y="10578"/>
                </a:lnTo>
                <a:lnTo>
                  <a:pt x="5435" y="10583"/>
                </a:lnTo>
                <a:lnTo>
                  <a:pt x="5450" y="10597"/>
                </a:lnTo>
                <a:lnTo>
                  <a:pt x="5479" y="10629"/>
                </a:lnTo>
                <a:lnTo>
                  <a:pt x="5484" y="10639"/>
                </a:lnTo>
                <a:lnTo>
                  <a:pt x="5488" y="10653"/>
                </a:lnTo>
                <a:lnTo>
                  <a:pt x="5488" y="10674"/>
                </a:lnTo>
                <a:lnTo>
                  <a:pt x="5486" y="10688"/>
                </a:lnTo>
                <a:lnTo>
                  <a:pt x="5489" y="10709"/>
                </a:lnTo>
                <a:lnTo>
                  <a:pt x="5492" y="10724"/>
                </a:lnTo>
                <a:lnTo>
                  <a:pt x="5541" y="10815"/>
                </a:lnTo>
                <a:lnTo>
                  <a:pt x="5578" y="10868"/>
                </a:lnTo>
                <a:lnTo>
                  <a:pt x="5628" y="10913"/>
                </a:lnTo>
                <a:lnTo>
                  <a:pt x="5631" y="10918"/>
                </a:lnTo>
                <a:lnTo>
                  <a:pt x="5635" y="10925"/>
                </a:lnTo>
                <a:lnTo>
                  <a:pt x="5637" y="10933"/>
                </a:lnTo>
                <a:lnTo>
                  <a:pt x="5639" y="10953"/>
                </a:lnTo>
                <a:lnTo>
                  <a:pt x="5646" y="10966"/>
                </a:lnTo>
                <a:lnTo>
                  <a:pt x="5655" y="10978"/>
                </a:lnTo>
                <a:lnTo>
                  <a:pt x="5691" y="11010"/>
                </a:lnTo>
                <a:lnTo>
                  <a:pt x="5705" y="11016"/>
                </a:lnTo>
                <a:lnTo>
                  <a:pt x="5723" y="11017"/>
                </a:lnTo>
                <a:lnTo>
                  <a:pt x="5735" y="11015"/>
                </a:lnTo>
                <a:lnTo>
                  <a:pt x="5752" y="11006"/>
                </a:lnTo>
                <a:lnTo>
                  <a:pt x="5802" y="10970"/>
                </a:lnTo>
                <a:lnTo>
                  <a:pt x="5819" y="10964"/>
                </a:lnTo>
                <a:lnTo>
                  <a:pt x="5837" y="10960"/>
                </a:lnTo>
                <a:lnTo>
                  <a:pt x="6001" y="11108"/>
                </a:lnTo>
                <a:lnTo>
                  <a:pt x="6019" y="11130"/>
                </a:lnTo>
                <a:lnTo>
                  <a:pt x="6023" y="11138"/>
                </a:lnTo>
                <a:lnTo>
                  <a:pt x="6044" y="11165"/>
                </a:lnTo>
                <a:lnTo>
                  <a:pt x="6049" y="11172"/>
                </a:lnTo>
                <a:lnTo>
                  <a:pt x="6057" y="11189"/>
                </a:lnTo>
                <a:lnTo>
                  <a:pt x="6061" y="11196"/>
                </a:lnTo>
                <a:lnTo>
                  <a:pt x="6069" y="11202"/>
                </a:lnTo>
                <a:lnTo>
                  <a:pt x="6079" y="11206"/>
                </a:lnTo>
                <a:lnTo>
                  <a:pt x="6110" y="11204"/>
                </a:lnTo>
                <a:lnTo>
                  <a:pt x="6123" y="11206"/>
                </a:lnTo>
                <a:lnTo>
                  <a:pt x="6134" y="11211"/>
                </a:lnTo>
                <a:lnTo>
                  <a:pt x="6165" y="11242"/>
                </a:lnTo>
                <a:lnTo>
                  <a:pt x="6196" y="11261"/>
                </a:lnTo>
                <a:lnTo>
                  <a:pt x="6216" y="11250"/>
                </a:lnTo>
                <a:lnTo>
                  <a:pt x="6204" y="11289"/>
                </a:lnTo>
                <a:lnTo>
                  <a:pt x="6167" y="11345"/>
                </a:lnTo>
                <a:lnTo>
                  <a:pt x="6162" y="11368"/>
                </a:lnTo>
                <a:lnTo>
                  <a:pt x="6159" y="11384"/>
                </a:lnTo>
                <a:lnTo>
                  <a:pt x="6160" y="11404"/>
                </a:lnTo>
                <a:lnTo>
                  <a:pt x="6166" y="11422"/>
                </a:lnTo>
                <a:lnTo>
                  <a:pt x="6177" y="11445"/>
                </a:lnTo>
                <a:lnTo>
                  <a:pt x="6176" y="11461"/>
                </a:lnTo>
                <a:lnTo>
                  <a:pt x="6171" y="11480"/>
                </a:lnTo>
                <a:lnTo>
                  <a:pt x="6165" y="11491"/>
                </a:lnTo>
                <a:lnTo>
                  <a:pt x="6155" y="11508"/>
                </a:lnTo>
                <a:lnTo>
                  <a:pt x="6154" y="11519"/>
                </a:lnTo>
                <a:lnTo>
                  <a:pt x="6156" y="11533"/>
                </a:lnTo>
                <a:lnTo>
                  <a:pt x="6170" y="11569"/>
                </a:lnTo>
                <a:lnTo>
                  <a:pt x="6183" y="11616"/>
                </a:lnTo>
                <a:lnTo>
                  <a:pt x="6189" y="11631"/>
                </a:lnTo>
                <a:lnTo>
                  <a:pt x="6192" y="11644"/>
                </a:lnTo>
                <a:lnTo>
                  <a:pt x="6192" y="11653"/>
                </a:lnTo>
                <a:lnTo>
                  <a:pt x="6185" y="11663"/>
                </a:lnTo>
                <a:lnTo>
                  <a:pt x="6158" y="11673"/>
                </a:lnTo>
                <a:lnTo>
                  <a:pt x="6154" y="11679"/>
                </a:lnTo>
                <a:lnTo>
                  <a:pt x="6155" y="11689"/>
                </a:lnTo>
                <a:lnTo>
                  <a:pt x="6164" y="11702"/>
                </a:lnTo>
                <a:lnTo>
                  <a:pt x="6172" y="11719"/>
                </a:lnTo>
                <a:lnTo>
                  <a:pt x="6173" y="11745"/>
                </a:lnTo>
                <a:lnTo>
                  <a:pt x="6186" y="11802"/>
                </a:lnTo>
                <a:lnTo>
                  <a:pt x="6295" y="11671"/>
                </a:lnTo>
                <a:lnTo>
                  <a:pt x="6311" y="11645"/>
                </a:lnTo>
                <a:lnTo>
                  <a:pt x="6326" y="11627"/>
                </a:lnTo>
                <a:lnTo>
                  <a:pt x="6425" y="11562"/>
                </a:lnTo>
                <a:lnTo>
                  <a:pt x="6449" y="11529"/>
                </a:lnTo>
                <a:lnTo>
                  <a:pt x="6469" y="11493"/>
                </a:lnTo>
                <a:lnTo>
                  <a:pt x="6493" y="11464"/>
                </a:lnTo>
                <a:lnTo>
                  <a:pt x="6525" y="11451"/>
                </a:lnTo>
                <a:lnTo>
                  <a:pt x="6557" y="11448"/>
                </a:lnTo>
                <a:lnTo>
                  <a:pt x="6596" y="11436"/>
                </a:lnTo>
                <a:lnTo>
                  <a:pt x="6626" y="11408"/>
                </a:lnTo>
                <a:lnTo>
                  <a:pt x="6633" y="11358"/>
                </a:lnTo>
                <a:lnTo>
                  <a:pt x="6658" y="11382"/>
                </a:lnTo>
                <a:lnTo>
                  <a:pt x="6662" y="11413"/>
                </a:lnTo>
                <a:lnTo>
                  <a:pt x="6648" y="11443"/>
                </a:lnTo>
                <a:lnTo>
                  <a:pt x="6622" y="11468"/>
                </a:lnTo>
                <a:lnTo>
                  <a:pt x="6550" y="11493"/>
                </a:lnTo>
                <a:lnTo>
                  <a:pt x="6521" y="11510"/>
                </a:lnTo>
                <a:lnTo>
                  <a:pt x="6464" y="11587"/>
                </a:lnTo>
                <a:lnTo>
                  <a:pt x="6369" y="11689"/>
                </a:lnTo>
                <a:lnTo>
                  <a:pt x="6359" y="11704"/>
                </a:lnTo>
                <a:lnTo>
                  <a:pt x="6347" y="11727"/>
                </a:lnTo>
                <a:lnTo>
                  <a:pt x="6338" y="11751"/>
                </a:lnTo>
                <a:lnTo>
                  <a:pt x="6334" y="11774"/>
                </a:lnTo>
                <a:lnTo>
                  <a:pt x="6328" y="11797"/>
                </a:lnTo>
                <a:lnTo>
                  <a:pt x="6314" y="11809"/>
                </a:lnTo>
                <a:lnTo>
                  <a:pt x="6296" y="11817"/>
                </a:lnTo>
                <a:lnTo>
                  <a:pt x="6282" y="11828"/>
                </a:lnTo>
                <a:lnTo>
                  <a:pt x="6134" y="12081"/>
                </a:lnTo>
                <a:lnTo>
                  <a:pt x="6101" y="12116"/>
                </a:lnTo>
                <a:lnTo>
                  <a:pt x="6066" y="12131"/>
                </a:lnTo>
                <a:lnTo>
                  <a:pt x="6026" y="12135"/>
                </a:lnTo>
                <a:lnTo>
                  <a:pt x="5993" y="12145"/>
                </a:lnTo>
                <a:lnTo>
                  <a:pt x="5963" y="12161"/>
                </a:lnTo>
                <a:lnTo>
                  <a:pt x="5934" y="12186"/>
                </a:lnTo>
                <a:lnTo>
                  <a:pt x="5820" y="12337"/>
                </a:lnTo>
                <a:lnTo>
                  <a:pt x="5759" y="12398"/>
                </a:lnTo>
                <a:lnTo>
                  <a:pt x="5705" y="12386"/>
                </a:lnTo>
                <a:lnTo>
                  <a:pt x="5670" y="12424"/>
                </a:lnTo>
                <a:lnTo>
                  <a:pt x="5694" y="12452"/>
                </a:lnTo>
                <a:lnTo>
                  <a:pt x="5684" y="12476"/>
                </a:lnTo>
                <a:lnTo>
                  <a:pt x="5660" y="12500"/>
                </a:lnTo>
                <a:lnTo>
                  <a:pt x="5647" y="12524"/>
                </a:lnTo>
                <a:lnTo>
                  <a:pt x="5646" y="12566"/>
                </a:lnTo>
                <a:lnTo>
                  <a:pt x="5640" y="12591"/>
                </a:lnTo>
                <a:lnTo>
                  <a:pt x="5622" y="12598"/>
                </a:lnTo>
                <a:lnTo>
                  <a:pt x="5591" y="12588"/>
                </a:lnTo>
                <a:lnTo>
                  <a:pt x="5609" y="12619"/>
                </a:lnTo>
                <a:lnTo>
                  <a:pt x="5614" y="12671"/>
                </a:lnTo>
                <a:lnTo>
                  <a:pt x="5613" y="12770"/>
                </a:lnTo>
                <a:lnTo>
                  <a:pt x="5618" y="12795"/>
                </a:lnTo>
                <a:lnTo>
                  <a:pt x="5624" y="12810"/>
                </a:lnTo>
                <a:lnTo>
                  <a:pt x="5628" y="12827"/>
                </a:lnTo>
                <a:lnTo>
                  <a:pt x="5624" y="12861"/>
                </a:lnTo>
                <a:lnTo>
                  <a:pt x="5619" y="12880"/>
                </a:lnTo>
                <a:lnTo>
                  <a:pt x="5591" y="12936"/>
                </a:lnTo>
                <a:lnTo>
                  <a:pt x="5567" y="12917"/>
                </a:lnTo>
                <a:lnTo>
                  <a:pt x="5591" y="12879"/>
                </a:lnTo>
                <a:lnTo>
                  <a:pt x="5577" y="12861"/>
                </a:lnTo>
                <a:lnTo>
                  <a:pt x="5530" y="12894"/>
                </a:lnTo>
                <a:lnTo>
                  <a:pt x="5466" y="12903"/>
                </a:lnTo>
                <a:lnTo>
                  <a:pt x="5355" y="12898"/>
                </a:lnTo>
                <a:lnTo>
                  <a:pt x="5295" y="12906"/>
                </a:lnTo>
                <a:lnTo>
                  <a:pt x="5174" y="12944"/>
                </a:lnTo>
                <a:lnTo>
                  <a:pt x="4984" y="12952"/>
                </a:lnTo>
                <a:lnTo>
                  <a:pt x="4951" y="12937"/>
                </a:lnTo>
                <a:lnTo>
                  <a:pt x="4902" y="12888"/>
                </a:lnTo>
                <a:lnTo>
                  <a:pt x="4692" y="12840"/>
                </a:lnTo>
                <a:lnTo>
                  <a:pt x="4558" y="12844"/>
                </a:lnTo>
                <a:lnTo>
                  <a:pt x="4341" y="12788"/>
                </a:lnTo>
                <a:lnTo>
                  <a:pt x="4311" y="12790"/>
                </a:lnTo>
                <a:lnTo>
                  <a:pt x="4258" y="12819"/>
                </a:lnTo>
                <a:lnTo>
                  <a:pt x="4222" y="12826"/>
                </a:lnTo>
                <a:lnTo>
                  <a:pt x="4101" y="12826"/>
                </a:lnTo>
                <a:lnTo>
                  <a:pt x="4069" y="12832"/>
                </a:lnTo>
                <a:lnTo>
                  <a:pt x="4007" y="12856"/>
                </a:lnTo>
                <a:lnTo>
                  <a:pt x="3701" y="12884"/>
                </a:lnTo>
                <a:lnTo>
                  <a:pt x="3574" y="12936"/>
                </a:lnTo>
                <a:lnTo>
                  <a:pt x="3574" y="12952"/>
                </a:lnTo>
                <a:lnTo>
                  <a:pt x="3592" y="12964"/>
                </a:lnTo>
                <a:lnTo>
                  <a:pt x="3604" y="12987"/>
                </a:lnTo>
                <a:lnTo>
                  <a:pt x="3607" y="13015"/>
                </a:lnTo>
                <a:lnTo>
                  <a:pt x="3596" y="13044"/>
                </a:lnTo>
                <a:lnTo>
                  <a:pt x="3584" y="13048"/>
                </a:lnTo>
                <a:lnTo>
                  <a:pt x="3527" y="13044"/>
                </a:lnTo>
                <a:lnTo>
                  <a:pt x="3539" y="13066"/>
                </a:lnTo>
                <a:lnTo>
                  <a:pt x="3567" y="13109"/>
                </a:lnTo>
                <a:lnTo>
                  <a:pt x="3574" y="13127"/>
                </a:lnTo>
                <a:lnTo>
                  <a:pt x="3578" y="13146"/>
                </a:lnTo>
                <a:lnTo>
                  <a:pt x="3597" y="13218"/>
                </a:lnTo>
                <a:lnTo>
                  <a:pt x="3607" y="13243"/>
                </a:lnTo>
                <a:lnTo>
                  <a:pt x="3590" y="13254"/>
                </a:lnTo>
                <a:lnTo>
                  <a:pt x="3580" y="13268"/>
                </a:lnTo>
                <a:lnTo>
                  <a:pt x="3573" y="13283"/>
                </a:lnTo>
                <a:lnTo>
                  <a:pt x="3563" y="13300"/>
                </a:lnTo>
                <a:lnTo>
                  <a:pt x="3450" y="13425"/>
                </a:lnTo>
                <a:lnTo>
                  <a:pt x="3425" y="13444"/>
                </a:lnTo>
                <a:lnTo>
                  <a:pt x="3391" y="13454"/>
                </a:lnTo>
                <a:lnTo>
                  <a:pt x="3294" y="13444"/>
                </a:lnTo>
                <a:lnTo>
                  <a:pt x="3277" y="13438"/>
                </a:lnTo>
                <a:lnTo>
                  <a:pt x="3243" y="13412"/>
                </a:lnTo>
                <a:lnTo>
                  <a:pt x="3224" y="13406"/>
                </a:lnTo>
                <a:lnTo>
                  <a:pt x="3075" y="13406"/>
                </a:lnTo>
                <a:lnTo>
                  <a:pt x="3067" y="13422"/>
                </a:lnTo>
                <a:lnTo>
                  <a:pt x="3069" y="13459"/>
                </a:lnTo>
                <a:lnTo>
                  <a:pt x="3075" y="13498"/>
                </a:lnTo>
                <a:lnTo>
                  <a:pt x="3081" y="13517"/>
                </a:lnTo>
                <a:lnTo>
                  <a:pt x="3059" y="13584"/>
                </a:lnTo>
                <a:lnTo>
                  <a:pt x="3046" y="13606"/>
                </a:lnTo>
                <a:lnTo>
                  <a:pt x="3028" y="13716"/>
                </a:lnTo>
                <a:lnTo>
                  <a:pt x="3036" y="13948"/>
                </a:lnTo>
                <a:lnTo>
                  <a:pt x="2990" y="14040"/>
                </a:lnTo>
                <a:lnTo>
                  <a:pt x="2920" y="14092"/>
                </a:lnTo>
                <a:lnTo>
                  <a:pt x="2890" y="14129"/>
                </a:lnTo>
                <a:lnTo>
                  <a:pt x="2876" y="14175"/>
                </a:lnTo>
                <a:lnTo>
                  <a:pt x="2857" y="14208"/>
                </a:lnTo>
                <a:lnTo>
                  <a:pt x="2738" y="14309"/>
                </a:lnTo>
                <a:lnTo>
                  <a:pt x="2715" y="14303"/>
                </a:lnTo>
                <a:lnTo>
                  <a:pt x="2698" y="14315"/>
                </a:lnTo>
                <a:lnTo>
                  <a:pt x="2693" y="14344"/>
                </a:lnTo>
                <a:lnTo>
                  <a:pt x="2703" y="14383"/>
                </a:lnTo>
                <a:lnTo>
                  <a:pt x="2677" y="14426"/>
                </a:lnTo>
                <a:lnTo>
                  <a:pt x="2657" y="14474"/>
                </a:lnTo>
                <a:lnTo>
                  <a:pt x="2630" y="14512"/>
                </a:lnTo>
                <a:lnTo>
                  <a:pt x="2582" y="14528"/>
                </a:lnTo>
                <a:lnTo>
                  <a:pt x="2458" y="14536"/>
                </a:lnTo>
                <a:lnTo>
                  <a:pt x="2416" y="14528"/>
                </a:lnTo>
                <a:lnTo>
                  <a:pt x="2416" y="14544"/>
                </a:lnTo>
                <a:lnTo>
                  <a:pt x="2426" y="14571"/>
                </a:lnTo>
                <a:lnTo>
                  <a:pt x="2416" y="14593"/>
                </a:lnTo>
                <a:lnTo>
                  <a:pt x="2414" y="14618"/>
                </a:lnTo>
                <a:lnTo>
                  <a:pt x="2440" y="14652"/>
                </a:lnTo>
                <a:lnTo>
                  <a:pt x="2495" y="14672"/>
                </a:lnTo>
                <a:lnTo>
                  <a:pt x="2525" y="14690"/>
                </a:lnTo>
                <a:lnTo>
                  <a:pt x="2542" y="14724"/>
                </a:lnTo>
                <a:lnTo>
                  <a:pt x="2516" y="14711"/>
                </a:lnTo>
                <a:lnTo>
                  <a:pt x="2447" y="14707"/>
                </a:lnTo>
                <a:lnTo>
                  <a:pt x="2416" y="14689"/>
                </a:lnTo>
                <a:lnTo>
                  <a:pt x="2410" y="14697"/>
                </a:lnTo>
                <a:lnTo>
                  <a:pt x="2406" y="14701"/>
                </a:lnTo>
                <a:lnTo>
                  <a:pt x="2395" y="14708"/>
                </a:lnTo>
                <a:lnTo>
                  <a:pt x="2394" y="14678"/>
                </a:lnTo>
                <a:lnTo>
                  <a:pt x="2389" y="14643"/>
                </a:lnTo>
                <a:lnTo>
                  <a:pt x="2382" y="14612"/>
                </a:lnTo>
                <a:lnTo>
                  <a:pt x="2372" y="14598"/>
                </a:lnTo>
                <a:lnTo>
                  <a:pt x="2359" y="14601"/>
                </a:lnTo>
                <a:lnTo>
                  <a:pt x="2338" y="14626"/>
                </a:lnTo>
                <a:lnTo>
                  <a:pt x="2325" y="14635"/>
                </a:lnTo>
                <a:lnTo>
                  <a:pt x="2291" y="14635"/>
                </a:lnTo>
                <a:lnTo>
                  <a:pt x="2258" y="14662"/>
                </a:lnTo>
                <a:lnTo>
                  <a:pt x="2241" y="14698"/>
                </a:lnTo>
                <a:lnTo>
                  <a:pt x="2236" y="14743"/>
                </a:lnTo>
                <a:lnTo>
                  <a:pt x="2234" y="14796"/>
                </a:lnTo>
                <a:lnTo>
                  <a:pt x="2219" y="14897"/>
                </a:lnTo>
                <a:lnTo>
                  <a:pt x="2204" y="14933"/>
                </a:lnTo>
                <a:lnTo>
                  <a:pt x="2199" y="14948"/>
                </a:lnTo>
                <a:lnTo>
                  <a:pt x="2084" y="15011"/>
                </a:lnTo>
                <a:lnTo>
                  <a:pt x="2071" y="15010"/>
                </a:lnTo>
                <a:lnTo>
                  <a:pt x="2046" y="15011"/>
                </a:lnTo>
                <a:lnTo>
                  <a:pt x="2026" y="15024"/>
                </a:lnTo>
                <a:lnTo>
                  <a:pt x="2038" y="15076"/>
                </a:lnTo>
                <a:lnTo>
                  <a:pt x="2041" y="15109"/>
                </a:lnTo>
                <a:lnTo>
                  <a:pt x="2039" y="15140"/>
                </a:lnTo>
                <a:lnTo>
                  <a:pt x="2034" y="15153"/>
                </a:lnTo>
                <a:lnTo>
                  <a:pt x="2010" y="15160"/>
                </a:lnTo>
                <a:lnTo>
                  <a:pt x="1949" y="15203"/>
                </a:lnTo>
                <a:lnTo>
                  <a:pt x="1757" y="15405"/>
                </a:lnTo>
                <a:lnTo>
                  <a:pt x="1696" y="15439"/>
                </a:lnTo>
                <a:lnTo>
                  <a:pt x="1636" y="15439"/>
                </a:lnTo>
                <a:lnTo>
                  <a:pt x="1627" y="15450"/>
                </a:lnTo>
                <a:lnTo>
                  <a:pt x="1622" y="15473"/>
                </a:lnTo>
                <a:lnTo>
                  <a:pt x="1611" y="15499"/>
                </a:lnTo>
                <a:lnTo>
                  <a:pt x="1586" y="15538"/>
                </a:lnTo>
                <a:lnTo>
                  <a:pt x="1551" y="15559"/>
                </a:lnTo>
                <a:lnTo>
                  <a:pt x="1519" y="15543"/>
                </a:lnTo>
                <a:lnTo>
                  <a:pt x="1466" y="15493"/>
                </a:lnTo>
                <a:lnTo>
                  <a:pt x="1429" y="15494"/>
                </a:lnTo>
                <a:lnTo>
                  <a:pt x="1365" y="15535"/>
                </a:lnTo>
                <a:lnTo>
                  <a:pt x="1309" y="15555"/>
                </a:lnTo>
                <a:lnTo>
                  <a:pt x="1201" y="15616"/>
                </a:lnTo>
                <a:lnTo>
                  <a:pt x="1153" y="15635"/>
                </a:lnTo>
                <a:lnTo>
                  <a:pt x="1140" y="15645"/>
                </a:lnTo>
                <a:lnTo>
                  <a:pt x="1108" y="15698"/>
                </a:lnTo>
                <a:lnTo>
                  <a:pt x="1105" y="15707"/>
                </a:lnTo>
                <a:lnTo>
                  <a:pt x="1099" y="15720"/>
                </a:lnTo>
                <a:lnTo>
                  <a:pt x="1101" y="15747"/>
                </a:lnTo>
                <a:lnTo>
                  <a:pt x="1110" y="15796"/>
                </a:lnTo>
                <a:lnTo>
                  <a:pt x="1113" y="15795"/>
                </a:lnTo>
                <a:lnTo>
                  <a:pt x="1118" y="15802"/>
                </a:lnTo>
                <a:lnTo>
                  <a:pt x="1123" y="15816"/>
                </a:lnTo>
                <a:lnTo>
                  <a:pt x="1123" y="15831"/>
                </a:lnTo>
                <a:lnTo>
                  <a:pt x="1116" y="15842"/>
                </a:lnTo>
                <a:lnTo>
                  <a:pt x="1104" y="15847"/>
                </a:lnTo>
                <a:lnTo>
                  <a:pt x="1087" y="15850"/>
                </a:lnTo>
                <a:lnTo>
                  <a:pt x="1105" y="15927"/>
                </a:lnTo>
                <a:lnTo>
                  <a:pt x="1168" y="15953"/>
                </a:lnTo>
                <a:lnTo>
                  <a:pt x="1248" y="15944"/>
                </a:lnTo>
                <a:lnTo>
                  <a:pt x="1317" y="15921"/>
                </a:lnTo>
                <a:lnTo>
                  <a:pt x="1341" y="15909"/>
                </a:lnTo>
                <a:lnTo>
                  <a:pt x="1372" y="15885"/>
                </a:lnTo>
                <a:lnTo>
                  <a:pt x="1391" y="15850"/>
                </a:lnTo>
                <a:lnTo>
                  <a:pt x="1380" y="15804"/>
                </a:lnTo>
                <a:lnTo>
                  <a:pt x="1379" y="15769"/>
                </a:lnTo>
                <a:lnTo>
                  <a:pt x="1412" y="15742"/>
                </a:lnTo>
                <a:lnTo>
                  <a:pt x="1455" y="15727"/>
                </a:lnTo>
                <a:lnTo>
                  <a:pt x="1490" y="15725"/>
                </a:lnTo>
                <a:lnTo>
                  <a:pt x="1517" y="15737"/>
                </a:lnTo>
                <a:lnTo>
                  <a:pt x="1574" y="15772"/>
                </a:lnTo>
                <a:lnTo>
                  <a:pt x="1641" y="15783"/>
                </a:lnTo>
                <a:lnTo>
                  <a:pt x="1743" y="15831"/>
                </a:lnTo>
                <a:lnTo>
                  <a:pt x="1776" y="15855"/>
                </a:lnTo>
                <a:lnTo>
                  <a:pt x="1802" y="15887"/>
                </a:lnTo>
                <a:lnTo>
                  <a:pt x="1849" y="15966"/>
                </a:lnTo>
                <a:lnTo>
                  <a:pt x="1862" y="15991"/>
                </a:lnTo>
                <a:lnTo>
                  <a:pt x="1863" y="16009"/>
                </a:lnTo>
                <a:lnTo>
                  <a:pt x="1860" y="16031"/>
                </a:lnTo>
                <a:lnTo>
                  <a:pt x="1867" y="16063"/>
                </a:lnTo>
                <a:lnTo>
                  <a:pt x="1874" y="16081"/>
                </a:lnTo>
                <a:lnTo>
                  <a:pt x="1882" y="16094"/>
                </a:lnTo>
                <a:lnTo>
                  <a:pt x="1932" y="16149"/>
                </a:lnTo>
                <a:lnTo>
                  <a:pt x="1950" y="16164"/>
                </a:lnTo>
                <a:lnTo>
                  <a:pt x="1964" y="16170"/>
                </a:lnTo>
                <a:lnTo>
                  <a:pt x="1970" y="16155"/>
                </a:lnTo>
                <a:lnTo>
                  <a:pt x="1990" y="16095"/>
                </a:lnTo>
                <a:lnTo>
                  <a:pt x="2039" y="16036"/>
                </a:lnTo>
                <a:lnTo>
                  <a:pt x="2050" y="16026"/>
                </a:lnTo>
                <a:lnTo>
                  <a:pt x="2070" y="16023"/>
                </a:lnTo>
                <a:lnTo>
                  <a:pt x="2104" y="16030"/>
                </a:lnTo>
                <a:lnTo>
                  <a:pt x="2120" y="16026"/>
                </a:lnTo>
                <a:lnTo>
                  <a:pt x="2168" y="15954"/>
                </a:lnTo>
                <a:lnTo>
                  <a:pt x="2189" y="15907"/>
                </a:lnTo>
                <a:lnTo>
                  <a:pt x="2182" y="15885"/>
                </a:lnTo>
                <a:lnTo>
                  <a:pt x="2175" y="15877"/>
                </a:lnTo>
                <a:lnTo>
                  <a:pt x="2170" y="15842"/>
                </a:lnTo>
                <a:lnTo>
                  <a:pt x="2166" y="15831"/>
                </a:lnTo>
                <a:lnTo>
                  <a:pt x="2157" y="15829"/>
                </a:lnTo>
                <a:lnTo>
                  <a:pt x="2138" y="15832"/>
                </a:lnTo>
                <a:lnTo>
                  <a:pt x="2130" y="15831"/>
                </a:lnTo>
                <a:lnTo>
                  <a:pt x="2106" y="15817"/>
                </a:lnTo>
                <a:lnTo>
                  <a:pt x="2092" y="15813"/>
                </a:lnTo>
                <a:lnTo>
                  <a:pt x="2073" y="15814"/>
                </a:lnTo>
                <a:lnTo>
                  <a:pt x="2127" y="15789"/>
                </a:lnTo>
                <a:lnTo>
                  <a:pt x="2142" y="15779"/>
                </a:lnTo>
                <a:lnTo>
                  <a:pt x="2148" y="15759"/>
                </a:lnTo>
                <a:lnTo>
                  <a:pt x="2147" y="15738"/>
                </a:lnTo>
                <a:lnTo>
                  <a:pt x="2149" y="15720"/>
                </a:lnTo>
                <a:lnTo>
                  <a:pt x="2166" y="15707"/>
                </a:lnTo>
                <a:lnTo>
                  <a:pt x="2186" y="15693"/>
                </a:lnTo>
                <a:lnTo>
                  <a:pt x="2197" y="15688"/>
                </a:lnTo>
                <a:lnTo>
                  <a:pt x="2211" y="15689"/>
                </a:lnTo>
                <a:lnTo>
                  <a:pt x="2186" y="15660"/>
                </a:lnTo>
                <a:lnTo>
                  <a:pt x="2176" y="15652"/>
                </a:lnTo>
                <a:lnTo>
                  <a:pt x="2176" y="15637"/>
                </a:lnTo>
                <a:lnTo>
                  <a:pt x="2197" y="15608"/>
                </a:lnTo>
                <a:lnTo>
                  <a:pt x="2194" y="15577"/>
                </a:lnTo>
                <a:lnTo>
                  <a:pt x="2195" y="15555"/>
                </a:lnTo>
                <a:lnTo>
                  <a:pt x="2228" y="15546"/>
                </a:lnTo>
                <a:lnTo>
                  <a:pt x="2250" y="15565"/>
                </a:lnTo>
                <a:lnTo>
                  <a:pt x="2260" y="15657"/>
                </a:lnTo>
                <a:lnTo>
                  <a:pt x="2279" y="15689"/>
                </a:lnTo>
                <a:lnTo>
                  <a:pt x="2349" y="15569"/>
                </a:lnTo>
                <a:lnTo>
                  <a:pt x="2372" y="15546"/>
                </a:lnTo>
                <a:lnTo>
                  <a:pt x="2443" y="15522"/>
                </a:lnTo>
                <a:lnTo>
                  <a:pt x="2472" y="15506"/>
                </a:lnTo>
                <a:lnTo>
                  <a:pt x="2504" y="15468"/>
                </a:lnTo>
                <a:lnTo>
                  <a:pt x="2535" y="15455"/>
                </a:lnTo>
                <a:lnTo>
                  <a:pt x="2617" y="15467"/>
                </a:lnTo>
                <a:lnTo>
                  <a:pt x="2635" y="15450"/>
                </a:lnTo>
                <a:lnTo>
                  <a:pt x="2638" y="15435"/>
                </a:lnTo>
                <a:lnTo>
                  <a:pt x="2657" y="15386"/>
                </a:lnTo>
                <a:lnTo>
                  <a:pt x="2657" y="15375"/>
                </a:lnTo>
                <a:lnTo>
                  <a:pt x="2648" y="15358"/>
                </a:lnTo>
                <a:lnTo>
                  <a:pt x="2646" y="15341"/>
                </a:lnTo>
                <a:lnTo>
                  <a:pt x="2652" y="15325"/>
                </a:lnTo>
                <a:lnTo>
                  <a:pt x="2665" y="15305"/>
                </a:lnTo>
                <a:lnTo>
                  <a:pt x="2681" y="15289"/>
                </a:lnTo>
                <a:lnTo>
                  <a:pt x="2693" y="15280"/>
                </a:lnTo>
                <a:lnTo>
                  <a:pt x="2693" y="15259"/>
                </a:lnTo>
                <a:lnTo>
                  <a:pt x="2680" y="15227"/>
                </a:lnTo>
                <a:lnTo>
                  <a:pt x="2698" y="15205"/>
                </a:lnTo>
                <a:lnTo>
                  <a:pt x="2733" y="15193"/>
                </a:lnTo>
                <a:lnTo>
                  <a:pt x="2767" y="15190"/>
                </a:lnTo>
                <a:lnTo>
                  <a:pt x="2776" y="15186"/>
                </a:lnTo>
                <a:lnTo>
                  <a:pt x="2785" y="15178"/>
                </a:lnTo>
                <a:lnTo>
                  <a:pt x="2794" y="15170"/>
                </a:lnTo>
                <a:lnTo>
                  <a:pt x="2807" y="15172"/>
                </a:lnTo>
                <a:lnTo>
                  <a:pt x="2829" y="15244"/>
                </a:lnTo>
                <a:lnTo>
                  <a:pt x="2839" y="15244"/>
                </a:lnTo>
                <a:lnTo>
                  <a:pt x="2848" y="15238"/>
                </a:lnTo>
                <a:lnTo>
                  <a:pt x="2853" y="15230"/>
                </a:lnTo>
                <a:lnTo>
                  <a:pt x="2853" y="15227"/>
                </a:lnTo>
                <a:lnTo>
                  <a:pt x="3127" y="15209"/>
                </a:lnTo>
                <a:lnTo>
                  <a:pt x="3193" y="15185"/>
                </a:lnTo>
                <a:lnTo>
                  <a:pt x="3314" y="15108"/>
                </a:lnTo>
                <a:lnTo>
                  <a:pt x="3391" y="15100"/>
                </a:lnTo>
                <a:lnTo>
                  <a:pt x="3534" y="15137"/>
                </a:lnTo>
                <a:lnTo>
                  <a:pt x="3562" y="15154"/>
                </a:lnTo>
                <a:lnTo>
                  <a:pt x="3578" y="15192"/>
                </a:lnTo>
                <a:lnTo>
                  <a:pt x="3596" y="15224"/>
                </a:lnTo>
                <a:lnTo>
                  <a:pt x="3632" y="15227"/>
                </a:lnTo>
                <a:lnTo>
                  <a:pt x="3632" y="15209"/>
                </a:lnTo>
                <a:lnTo>
                  <a:pt x="3623" y="15191"/>
                </a:lnTo>
                <a:lnTo>
                  <a:pt x="3625" y="15173"/>
                </a:lnTo>
                <a:lnTo>
                  <a:pt x="3635" y="15160"/>
                </a:lnTo>
                <a:lnTo>
                  <a:pt x="3654" y="15153"/>
                </a:lnTo>
                <a:lnTo>
                  <a:pt x="3654" y="15137"/>
                </a:lnTo>
                <a:lnTo>
                  <a:pt x="3607" y="15137"/>
                </a:lnTo>
                <a:lnTo>
                  <a:pt x="3621" y="15117"/>
                </a:lnTo>
                <a:lnTo>
                  <a:pt x="3587" y="15114"/>
                </a:lnTo>
                <a:lnTo>
                  <a:pt x="3574" y="15117"/>
                </a:lnTo>
                <a:lnTo>
                  <a:pt x="3574" y="15100"/>
                </a:lnTo>
                <a:lnTo>
                  <a:pt x="3632" y="15083"/>
                </a:lnTo>
                <a:lnTo>
                  <a:pt x="3594" y="15055"/>
                </a:lnTo>
                <a:lnTo>
                  <a:pt x="3499" y="15070"/>
                </a:lnTo>
                <a:lnTo>
                  <a:pt x="3470" y="15030"/>
                </a:lnTo>
                <a:lnTo>
                  <a:pt x="3552" y="15036"/>
                </a:lnTo>
                <a:lnTo>
                  <a:pt x="3574" y="15030"/>
                </a:lnTo>
                <a:lnTo>
                  <a:pt x="3588" y="15010"/>
                </a:lnTo>
                <a:lnTo>
                  <a:pt x="3594" y="14982"/>
                </a:lnTo>
                <a:lnTo>
                  <a:pt x="3587" y="14956"/>
                </a:lnTo>
                <a:lnTo>
                  <a:pt x="3563" y="14939"/>
                </a:lnTo>
                <a:lnTo>
                  <a:pt x="3563" y="14923"/>
                </a:lnTo>
                <a:lnTo>
                  <a:pt x="3583" y="14923"/>
                </a:lnTo>
                <a:lnTo>
                  <a:pt x="3600" y="14915"/>
                </a:lnTo>
                <a:lnTo>
                  <a:pt x="3613" y="14895"/>
                </a:lnTo>
                <a:lnTo>
                  <a:pt x="3621" y="14868"/>
                </a:lnTo>
                <a:lnTo>
                  <a:pt x="3638" y="14883"/>
                </a:lnTo>
                <a:lnTo>
                  <a:pt x="3655" y="14884"/>
                </a:lnTo>
                <a:lnTo>
                  <a:pt x="3688" y="14868"/>
                </a:lnTo>
                <a:lnTo>
                  <a:pt x="3671" y="14904"/>
                </a:lnTo>
                <a:lnTo>
                  <a:pt x="3648" y="14940"/>
                </a:lnTo>
                <a:lnTo>
                  <a:pt x="3635" y="14977"/>
                </a:lnTo>
                <a:lnTo>
                  <a:pt x="3648" y="15020"/>
                </a:lnTo>
                <a:lnTo>
                  <a:pt x="3662" y="15047"/>
                </a:lnTo>
                <a:lnTo>
                  <a:pt x="3669" y="15068"/>
                </a:lnTo>
                <a:lnTo>
                  <a:pt x="3679" y="15084"/>
                </a:lnTo>
                <a:lnTo>
                  <a:pt x="3701" y="15100"/>
                </a:lnTo>
                <a:lnTo>
                  <a:pt x="3718" y="15104"/>
                </a:lnTo>
                <a:lnTo>
                  <a:pt x="3780" y="15100"/>
                </a:lnTo>
                <a:lnTo>
                  <a:pt x="3757" y="15148"/>
                </a:lnTo>
                <a:lnTo>
                  <a:pt x="3774" y="15188"/>
                </a:lnTo>
                <a:lnTo>
                  <a:pt x="3812" y="15215"/>
                </a:lnTo>
                <a:lnTo>
                  <a:pt x="3848" y="15227"/>
                </a:lnTo>
                <a:lnTo>
                  <a:pt x="3842" y="15250"/>
                </a:lnTo>
                <a:lnTo>
                  <a:pt x="3838" y="15259"/>
                </a:lnTo>
                <a:lnTo>
                  <a:pt x="3864" y="15283"/>
                </a:lnTo>
                <a:lnTo>
                  <a:pt x="3882" y="15293"/>
                </a:lnTo>
                <a:lnTo>
                  <a:pt x="3900" y="15297"/>
                </a:lnTo>
                <a:lnTo>
                  <a:pt x="3913" y="15291"/>
                </a:lnTo>
                <a:lnTo>
                  <a:pt x="3936" y="15265"/>
                </a:lnTo>
                <a:lnTo>
                  <a:pt x="3945" y="15259"/>
                </a:lnTo>
                <a:lnTo>
                  <a:pt x="3963" y="15254"/>
                </a:lnTo>
                <a:lnTo>
                  <a:pt x="4005" y="15230"/>
                </a:lnTo>
                <a:lnTo>
                  <a:pt x="4021" y="15227"/>
                </a:lnTo>
                <a:lnTo>
                  <a:pt x="4038" y="15234"/>
                </a:lnTo>
                <a:lnTo>
                  <a:pt x="4149" y="15335"/>
                </a:lnTo>
                <a:lnTo>
                  <a:pt x="4245" y="15455"/>
                </a:lnTo>
                <a:lnTo>
                  <a:pt x="4308" y="15512"/>
                </a:lnTo>
                <a:lnTo>
                  <a:pt x="4333" y="15484"/>
                </a:lnTo>
                <a:lnTo>
                  <a:pt x="4359" y="15487"/>
                </a:lnTo>
                <a:lnTo>
                  <a:pt x="4390" y="15503"/>
                </a:lnTo>
                <a:lnTo>
                  <a:pt x="4426" y="15512"/>
                </a:lnTo>
                <a:lnTo>
                  <a:pt x="4455" y="15509"/>
                </a:lnTo>
                <a:lnTo>
                  <a:pt x="4523" y="15489"/>
                </a:lnTo>
                <a:lnTo>
                  <a:pt x="4547" y="15476"/>
                </a:lnTo>
                <a:lnTo>
                  <a:pt x="4535" y="15412"/>
                </a:lnTo>
                <a:lnTo>
                  <a:pt x="4544" y="15349"/>
                </a:lnTo>
                <a:lnTo>
                  <a:pt x="4562" y="15296"/>
                </a:lnTo>
                <a:lnTo>
                  <a:pt x="4571" y="15251"/>
                </a:lnTo>
                <a:lnTo>
                  <a:pt x="4588" y="15227"/>
                </a:lnTo>
                <a:lnTo>
                  <a:pt x="4625" y="15216"/>
                </a:lnTo>
                <a:lnTo>
                  <a:pt x="4661" y="15195"/>
                </a:lnTo>
                <a:lnTo>
                  <a:pt x="4673" y="15137"/>
                </a:lnTo>
                <a:lnTo>
                  <a:pt x="4700" y="15159"/>
                </a:lnTo>
                <a:lnTo>
                  <a:pt x="4727" y="15168"/>
                </a:lnTo>
                <a:lnTo>
                  <a:pt x="4746" y="15154"/>
                </a:lnTo>
                <a:lnTo>
                  <a:pt x="4757" y="15089"/>
                </a:lnTo>
                <a:lnTo>
                  <a:pt x="4766" y="15075"/>
                </a:lnTo>
                <a:lnTo>
                  <a:pt x="4779" y="15068"/>
                </a:lnTo>
                <a:lnTo>
                  <a:pt x="4794" y="15065"/>
                </a:lnTo>
                <a:lnTo>
                  <a:pt x="4795" y="15056"/>
                </a:lnTo>
                <a:lnTo>
                  <a:pt x="4813" y="15011"/>
                </a:lnTo>
                <a:lnTo>
                  <a:pt x="4813" y="14992"/>
                </a:lnTo>
                <a:lnTo>
                  <a:pt x="4738" y="14996"/>
                </a:lnTo>
                <a:lnTo>
                  <a:pt x="4709" y="14982"/>
                </a:lnTo>
                <a:lnTo>
                  <a:pt x="4697" y="14939"/>
                </a:lnTo>
                <a:lnTo>
                  <a:pt x="4708" y="14901"/>
                </a:lnTo>
                <a:lnTo>
                  <a:pt x="4738" y="14880"/>
                </a:lnTo>
                <a:lnTo>
                  <a:pt x="4775" y="14870"/>
                </a:lnTo>
                <a:lnTo>
                  <a:pt x="4813" y="14868"/>
                </a:lnTo>
                <a:lnTo>
                  <a:pt x="4783" y="14758"/>
                </a:lnTo>
                <a:lnTo>
                  <a:pt x="4781" y="14707"/>
                </a:lnTo>
                <a:lnTo>
                  <a:pt x="4800" y="14635"/>
                </a:lnTo>
                <a:lnTo>
                  <a:pt x="4822" y="14582"/>
                </a:lnTo>
                <a:lnTo>
                  <a:pt x="4846" y="14537"/>
                </a:lnTo>
                <a:lnTo>
                  <a:pt x="4873" y="14500"/>
                </a:lnTo>
                <a:lnTo>
                  <a:pt x="4903" y="14473"/>
                </a:lnTo>
                <a:lnTo>
                  <a:pt x="4887" y="14437"/>
                </a:lnTo>
                <a:lnTo>
                  <a:pt x="4866" y="14347"/>
                </a:lnTo>
                <a:lnTo>
                  <a:pt x="4845" y="14323"/>
                </a:lnTo>
                <a:lnTo>
                  <a:pt x="4843" y="14311"/>
                </a:lnTo>
                <a:lnTo>
                  <a:pt x="4845" y="14299"/>
                </a:lnTo>
                <a:lnTo>
                  <a:pt x="4850" y="14293"/>
                </a:lnTo>
                <a:lnTo>
                  <a:pt x="4861" y="14296"/>
                </a:lnTo>
                <a:lnTo>
                  <a:pt x="4866" y="14301"/>
                </a:lnTo>
                <a:lnTo>
                  <a:pt x="4869" y="14307"/>
                </a:lnTo>
                <a:lnTo>
                  <a:pt x="4874" y="14309"/>
                </a:lnTo>
                <a:lnTo>
                  <a:pt x="4881" y="14320"/>
                </a:lnTo>
                <a:lnTo>
                  <a:pt x="4903" y="14383"/>
                </a:lnTo>
                <a:lnTo>
                  <a:pt x="4923" y="14422"/>
                </a:lnTo>
                <a:lnTo>
                  <a:pt x="4946" y="14443"/>
                </a:lnTo>
                <a:lnTo>
                  <a:pt x="4974" y="14452"/>
                </a:lnTo>
                <a:lnTo>
                  <a:pt x="5011" y="14454"/>
                </a:lnTo>
                <a:lnTo>
                  <a:pt x="5133" y="14400"/>
                </a:lnTo>
                <a:lnTo>
                  <a:pt x="5158" y="14364"/>
                </a:lnTo>
                <a:lnTo>
                  <a:pt x="5173" y="14331"/>
                </a:lnTo>
                <a:lnTo>
                  <a:pt x="5192" y="14303"/>
                </a:lnTo>
                <a:lnTo>
                  <a:pt x="5261" y="14287"/>
                </a:lnTo>
                <a:lnTo>
                  <a:pt x="5317" y="14261"/>
                </a:lnTo>
                <a:lnTo>
                  <a:pt x="5349" y="14256"/>
                </a:lnTo>
                <a:lnTo>
                  <a:pt x="5367" y="14260"/>
                </a:lnTo>
                <a:lnTo>
                  <a:pt x="5399" y="14273"/>
                </a:lnTo>
                <a:lnTo>
                  <a:pt x="5417" y="14275"/>
                </a:lnTo>
                <a:lnTo>
                  <a:pt x="5433" y="14268"/>
                </a:lnTo>
                <a:lnTo>
                  <a:pt x="5461" y="14245"/>
                </a:lnTo>
                <a:lnTo>
                  <a:pt x="5469" y="14240"/>
                </a:lnTo>
                <a:lnTo>
                  <a:pt x="5508" y="14208"/>
                </a:lnTo>
                <a:lnTo>
                  <a:pt x="5527" y="14202"/>
                </a:lnTo>
                <a:lnTo>
                  <a:pt x="5591" y="14220"/>
                </a:lnTo>
                <a:lnTo>
                  <a:pt x="5630" y="14215"/>
                </a:lnTo>
                <a:lnTo>
                  <a:pt x="5689" y="14175"/>
                </a:lnTo>
                <a:lnTo>
                  <a:pt x="5815" y="14147"/>
                </a:lnTo>
                <a:lnTo>
                  <a:pt x="5853" y="14148"/>
                </a:lnTo>
                <a:lnTo>
                  <a:pt x="6141" y="14256"/>
                </a:lnTo>
                <a:lnTo>
                  <a:pt x="6490" y="14525"/>
                </a:lnTo>
                <a:lnTo>
                  <a:pt x="6529" y="14590"/>
                </a:lnTo>
                <a:lnTo>
                  <a:pt x="6531" y="14689"/>
                </a:lnTo>
                <a:lnTo>
                  <a:pt x="6541" y="14689"/>
                </a:lnTo>
                <a:lnTo>
                  <a:pt x="6564" y="14652"/>
                </a:lnTo>
                <a:lnTo>
                  <a:pt x="6582" y="14611"/>
                </a:lnTo>
                <a:lnTo>
                  <a:pt x="6578" y="14577"/>
                </a:lnTo>
                <a:lnTo>
                  <a:pt x="6536" y="14564"/>
                </a:lnTo>
                <a:lnTo>
                  <a:pt x="6520" y="14538"/>
                </a:lnTo>
                <a:lnTo>
                  <a:pt x="6530" y="14482"/>
                </a:lnTo>
                <a:lnTo>
                  <a:pt x="6550" y="14427"/>
                </a:lnTo>
                <a:lnTo>
                  <a:pt x="6570" y="14400"/>
                </a:lnTo>
                <a:lnTo>
                  <a:pt x="6633" y="14380"/>
                </a:lnTo>
                <a:lnTo>
                  <a:pt x="6668" y="14375"/>
                </a:lnTo>
                <a:lnTo>
                  <a:pt x="6725" y="14410"/>
                </a:lnTo>
                <a:lnTo>
                  <a:pt x="7035" y="14445"/>
                </a:lnTo>
                <a:lnTo>
                  <a:pt x="7161" y="14505"/>
                </a:lnTo>
                <a:lnTo>
                  <a:pt x="7190" y="14511"/>
                </a:lnTo>
                <a:lnTo>
                  <a:pt x="7325" y="14508"/>
                </a:lnTo>
                <a:lnTo>
                  <a:pt x="7357" y="14494"/>
                </a:lnTo>
                <a:lnTo>
                  <a:pt x="7353" y="14454"/>
                </a:lnTo>
                <a:lnTo>
                  <a:pt x="7411" y="14383"/>
                </a:lnTo>
                <a:lnTo>
                  <a:pt x="7402" y="14379"/>
                </a:lnTo>
                <a:lnTo>
                  <a:pt x="7376" y="14363"/>
                </a:lnTo>
                <a:lnTo>
                  <a:pt x="7389" y="14318"/>
                </a:lnTo>
                <a:lnTo>
                  <a:pt x="7377" y="14299"/>
                </a:lnTo>
                <a:lnTo>
                  <a:pt x="7353" y="14293"/>
                </a:lnTo>
                <a:lnTo>
                  <a:pt x="7325" y="14293"/>
                </a:lnTo>
                <a:lnTo>
                  <a:pt x="7295" y="14286"/>
                </a:lnTo>
                <a:lnTo>
                  <a:pt x="7274" y="14266"/>
                </a:lnTo>
                <a:lnTo>
                  <a:pt x="7239" y="14202"/>
                </a:lnTo>
                <a:lnTo>
                  <a:pt x="7221" y="14217"/>
                </a:lnTo>
                <a:lnTo>
                  <a:pt x="7201" y="14229"/>
                </a:lnTo>
                <a:lnTo>
                  <a:pt x="7182" y="14237"/>
                </a:lnTo>
                <a:lnTo>
                  <a:pt x="7160" y="14240"/>
                </a:lnTo>
                <a:lnTo>
                  <a:pt x="7218" y="14144"/>
                </a:lnTo>
                <a:lnTo>
                  <a:pt x="7233" y="14132"/>
                </a:lnTo>
                <a:lnTo>
                  <a:pt x="7241" y="14139"/>
                </a:lnTo>
                <a:lnTo>
                  <a:pt x="7256" y="14174"/>
                </a:lnTo>
                <a:lnTo>
                  <a:pt x="7262" y="14183"/>
                </a:lnTo>
                <a:lnTo>
                  <a:pt x="7275" y="14187"/>
                </a:lnTo>
                <a:lnTo>
                  <a:pt x="7319" y="14183"/>
                </a:lnTo>
                <a:lnTo>
                  <a:pt x="7384" y="14202"/>
                </a:lnTo>
                <a:lnTo>
                  <a:pt x="7389" y="14216"/>
                </a:lnTo>
                <a:lnTo>
                  <a:pt x="7392" y="14243"/>
                </a:lnTo>
                <a:lnTo>
                  <a:pt x="7399" y="14261"/>
                </a:lnTo>
                <a:lnTo>
                  <a:pt x="7416" y="14248"/>
                </a:lnTo>
                <a:lnTo>
                  <a:pt x="7442" y="14217"/>
                </a:lnTo>
                <a:lnTo>
                  <a:pt x="7472" y="14194"/>
                </a:lnTo>
                <a:lnTo>
                  <a:pt x="7503" y="14176"/>
                </a:lnTo>
                <a:lnTo>
                  <a:pt x="7537" y="14166"/>
                </a:lnTo>
                <a:lnTo>
                  <a:pt x="7574" y="14164"/>
                </a:lnTo>
                <a:lnTo>
                  <a:pt x="7680" y="14183"/>
                </a:lnTo>
                <a:lnTo>
                  <a:pt x="7710" y="14176"/>
                </a:lnTo>
                <a:lnTo>
                  <a:pt x="7775" y="14142"/>
                </a:lnTo>
                <a:lnTo>
                  <a:pt x="7812" y="14132"/>
                </a:lnTo>
                <a:lnTo>
                  <a:pt x="7848" y="14131"/>
                </a:lnTo>
                <a:lnTo>
                  <a:pt x="7963" y="14153"/>
                </a:lnTo>
                <a:lnTo>
                  <a:pt x="7999" y="14177"/>
                </a:lnTo>
                <a:lnTo>
                  <a:pt x="8032" y="14186"/>
                </a:lnTo>
                <a:lnTo>
                  <a:pt x="8035" y="14186"/>
                </a:lnTo>
                <a:lnTo>
                  <a:pt x="8039" y="14175"/>
                </a:lnTo>
                <a:lnTo>
                  <a:pt x="8093" y="14076"/>
                </a:lnTo>
                <a:lnTo>
                  <a:pt x="8147" y="14086"/>
                </a:lnTo>
                <a:lnTo>
                  <a:pt x="8155" y="14085"/>
                </a:lnTo>
                <a:lnTo>
                  <a:pt x="8174" y="14070"/>
                </a:lnTo>
                <a:lnTo>
                  <a:pt x="8217" y="14054"/>
                </a:lnTo>
                <a:lnTo>
                  <a:pt x="8293" y="14040"/>
                </a:lnTo>
                <a:lnTo>
                  <a:pt x="8293" y="14024"/>
                </a:lnTo>
                <a:lnTo>
                  <a:pt x="8283" y="14014"/>
                </a:lnTo>
                <a:lnTo>
                  <a:pt x="8270" y="14004"/>
                </a:lnTo>
                <a:lnTo>
                  <a:pt x="8295" y="13995"/>
                </a:lnTo>
                <a:lnTo>
                  <a:pt x="8401" y="13986"/>
                </a:lnTo>
                <a:lnTo>
                  <a:pt x="8439" y="13973"/>
                </a:lnTo>
                <a:lnTo>
                  <a:pt x="8444" y="13942"/>
                </a:lnTo>
                <a:lnTo>
                  <a:pt x="8430" y="13905"/>
                </a:lnTo>
                <a:lnTo>
                  <a:pt x="8299" y="13759"/>
                </a:lnTo>
                <a:lnTo>
                  <a:pt x="8259" y="13710"/>
                </a:lnTo>
                <a:lnTo>
                  <a:pt x="8238" y="13706"/>
                </a:lnTo>
                <a:lnTo>
                  <a:pt x="8207" y="13686"/>
                </a:lnTo>
                <a:lnTo>
                  <a:pt x="8190" y="13678"/>
                </a:lnTo>
                <a:lnTo>
                  <a:pt x="8190" y="13662"/>
                </a:lnTo>
                <a:lnTo>
                  <a:pt x="8403" y="13781"/>
                </a:lnTo>
                <a:lnTo>
                  <a:pt x="8466" y="13858"/>
                </a:lnTo>
                <a:lnTo>
                  <a:pt x="8488" y="13870"/>
                </a:lnTo>
                <a:lnTo>
                  <a:pt x="8544" y="13890"/>
                </a:lnTo>
                <a:lnTo>
                  <a:pt x="8583" y="13924"/>
                </a:lnTo>
                <a:lnTo>
                  <a:pt x="8637" y="13952"/>
                </a:lnTo>
                <a:lnTo>
                  <a:pt x="8648" y="13977"/>
                </a:lnTo>
                <a:lnTo>
                  <a:pt x="8659" y="13994"/>
                </a:lnTo>
                <a:lnTo>
                  <a:pt x="8687" y="14010"/>
                </a:lnTo>
                <a:lnTo>
                  <a:pt x="8718" y="14023"/>
                </a:lnTo>
                <a:lnTo>
                  <a:pt x="8739" y="14024"/>
                </a:lnTo>
                <a:lnTo>
                  <a:pt x="8761" y="14003"/>
                </a:lnTo>
                <a:lnTo>
                  <a:pt x="8767" y="13975"/>
                </a:lnTo>
                <a:lnTo>
                  <a:pt x="8763" y="13924"/>
                </a:lnTo>
                <a:lnTo>
                  <a:pt x="8754" y="13908"/>
                </a:lnTo>
                <a:lnTo>
                  <a:pt x="8694" y="13858"/>
                </a:lnTo>
                <a:lnTo>
                  <a:pt x="8720" y="13851"/>
                </a:lnTo>
                <a:lnTo>
                  <a:pt x="8824" y="13843"/>
                </a:lnTo>
                <a:lnTo>
                  <a:pt x="8854" y="13858"/>
                </a:lnTo>
                <a:lnTo>
                  <a:pt x="8844" y="13894"/>
                </a:lnTo>
                <a:lnTo>
                  <a:pt x="8813" y="13939"/>
                </a:lnTo>
                <a:lnTo>
                  <a:pt x="8798" y="13986"/>
                </a:lnTo>
                <a:lnTo>
                  <a:pt x="8831" y="14024"/>
                </a:lnTo>
                <a:lnTo>
                  <a:pt x="8875" y="14019"/>
                </a:lnTo>
                <a:lnTo>
                  <a:pt x="8899" y="13969"/>
                </a:lnTo>
                <a:lnTo>
                  <a:pt x="8913" y="13905"/>
                </a:lnTo>
                <a:lnTo>
                  <a:pt x="8935" y="13858"/>
                </a:lnTo>
                <a:lnTo>
                  <a:pt x="8967" y="13849"/>
                </a:lnTo>
                <a:lnTo>
                  <a:pt x="9019" y="13850"/>
                </a:lnTo>
                <a:lnTo>
                  <a:pt x="9071" y="13860"/>
                </a:lnTo>
                <a:lnTo>
                  <a:pt x="9106" y="13878"/>
                </a:lnTo>
                <a:lnTo>
                  <a:pt x="9088" y="13913"/>
                </a:lnTo>
                <a:lnTo>
                  <a:pt x="9101" y="13916"/>
                </a:lnTo>
                <a:lnTo>
                  <a:pt x="9121" y="13905"/>
                </a:lnTo>
                <a:lnTo>
                  <a:pt x="9129" y="13896"/>
                </a:lnTo>
                <a:lnTo>
                  <a:pt x="9149" y="13906"/>
                </a:lnTo>
                <a:lnTo>
                  <a:pt x="9182" y="13939"/>
                </a:lnTo>
                <a:lnTo>
                  <a:pt x="9198" y="13952"/>
                </a:lnTo>
                <a:lnTo>
                  <a:pt x="9198" y="13969"/>
                </a:lnTo>
                <a:lnTo>
                  <a:pt x="9150" y="13988"/>
                </a:lnTo>
                <a:lnTo>
                  <a:pt x="9127" y="14005"/>
                </a:lnTo>
                <a:lnTo>
                  <a:pt x="9118" y="14032"/>
                </a:lnTo>
                <a:lnTo>
                  <a:pt x="9130" y="14047"/>
                </a:lnTo>
                <a:lnTo>
                  <a:pt x="9283" y="14145"/>
                </a:lnTo>
                <a:lnTo>
                  <a:pt x="9321" y="14158"/>
                </a:lnTo>
                <a:lnTo>
                  <a:pt x="9353" y="14139"/>
                </a:lnTo>
                <a:lnTo>
                  <a:pt x="9361" y="14113"/>
                </a:lnTo>
                <a:lnTo>
                  <a:pt x="9350" y="14063"/>
                </a:lnTo>
                <a:lnTo>
                  <a:pt x="9359" y="14040"/>
                </a:lnTo>
                <a:lnTo>
                  <a:pt x="9374" y="14034"/>
                </a:lnTo>
                <a:lnTo>
                  <a:pt x="9388" y="14042"/>
                </a:lnTo>
                <a:lnTo>
                  <a:pt x="9402" y="14054"/>
                </a:lnTo>
                <a:lnTo>
                  <a:pt x="9416" y="14060"/>
                </a:lnTo>
                <a:lnTo>
                  <a:pt x="9691" y="13969"/>
                </a:lnTo>
                <a:lnTo>
                  <a:pt x="9977" y="13969"/>
                </a:lnTo>
                <a:lnTo>
                  <a:pt x="10190" y="13891"/>
                </a:lnTo>
                <a:lnTo>
                  <a:pt x="10252" y="13915"/>
                </a:lnTo>
                <a:lnTo>
                  <a:pt x="10297" y="13892"/>
                </a:lnTo>
                <a:lnTo>
                  <a:pt x="10352" y="13897"/>
                </a:lnTo>
                <a:lnTo>
                  <a:pt x="10699" y="14024"/>
                </a:lnTo>
                <a:lnTo>
                  <a:pt x="10770" y="14029"/>
                </a:lnTo>
                <a:lnTo>
                  <a:pt x="10801" y="14039"/>
                </a:lnTo>
                <a:lnTo>
                  <a:pt x="10830" y="14068"/>
                </a:lnTo>
                <a:lnTo>
                  <a:pt x="10846" y="14077"/>
                </a:lnTo>
                <a:lnTo>
                  <a:pt x="10904" y="14076"/>
                </a:lnTo>
                <a:lnTo>
                  <a:pt x="10923" y="14079"/>
                </a:lnTo>
                <a:lnTo>
                  <a:pt x="10999" y="14108"/>
                </a:lnTo>
                <a:lnTo>
                  <a:pt x="11032" y="14113"/>
                </a:lnTo>
                <a:lnTo>
                  <a:pt x="11094" y="14112"/>
                </a:lnTo>
                <a:lnTo>
                  <a:pt x="11157" y="14024"/>
                </a:lnTo>
                <a:lnTo>
                  <a:pt x="11214" y="13986"/>
                </a:lnTo>
                <a:lnTo>
                  <a:pt x="11217" y="13976"/>
                </a:lnTo>
                <a:lnTo>
                  <a:pt x="11234" y="13948"/>
                </a:lnTo>
                <a:lnTo>
                  <a:pt x="11252" y="13924"/>
                </a:lnTo>
                <a:lnTo>
                  <a:pt x="11260" y="13924"/>
                </a:lnTo>
                <a:lnTo>
                  <a:pt x="11323" y="13896"/>
                </a:lnTo>
                <a:lnTo>
                  <a:pt x="11685" y="13818"/>
                </a:lnTo>
                <a:lnTo>
                  <a:pt x="11753" y="13789"/>
                </a:lnTo>
                <a:lnTo>
                  <a:pt x="11916" y="13628"/>
                </a:lnTo>
                <a:lnTo>
                  <a:pt x="11982" y="13606"/>
                </a:lnTo>
                <a:lnTo>
                  <a:pt x="12222" y="13685"/>
                </a:lnTo>
                <a:lnTo>
                  <a:pt x="12279" y="13662"/>
                </a:lnTo>
                <a:lnTo>
                  <a:pt x="12262" y="13559"/>
                </a:lnTo>
                <a:lnTo>
                  <a:pt x="12257" y="13491"/>
                </a:lnTo>
                <a:lnTo>
                  <a:pt x="12274" y="13460"/>
                </a:lnTo>
                <a:lnTo>
                  <a:pt x="12359" y="13335"/>
                </a:lnTo>
                <a:lnTo>
                  <a:pt x="12424" y="13275"/>
                </a:lnTo>
                <a:lnTo>
                  <a:pt x="12459" y="13252"/>
                </a:lnTo>
                <a:lnTo>
                  <a:pt x="12491" y="13243"/>
                </a:lnTo>
                <a:lnTo>
                  <a:pt x="12601" y="13240"/>
                </a:lnTo>
                <a:lnTo>
                  <a:pt x="12634" y="13227"/>
                </a:lnTo>
                <a:lnTo>
                  <a:pt x="12647" y="13214"/>
                </a:lnTo>
                <a:lnTo>
                  <a:pt x="12661" y="13194"/>
                </a:lnTo>
                <a:lnTo>
                  <a:pt x="12677" y="13178"/>
                </a:lnTo>
                <a:lnTo>
                  <a:pt x="12697" y="13171"/>
                </a:lnTo>
                <a:lnTo>
                  <a:pt x="12734" y="13173"/>
                </a:lnTo>
                <a:lnTo>
                  <a:pt x="12752" y="13172"/>
                </a:lnTo>
                <a:lnTo>
                  <a:pt x="12798" y="13137"/>
                </a:lnTo>
                <a:lnTo>
                  <a:pt x="12910" y="13098"/>
                </a:lnTo>
                <a:lnTo>
                  <a:pt x="12956" y="13044"/>
                </a:lnTo>
                <a:lnTo>
                  <a:pt x="12990" y="12959"/>
                </a:lnTo>
                <a:lnTo>
                  <a:pt x="13003" y="12857"/>
                </a:lnTo>
                <a:lnTo>
                  <a:pt x="12989" y="12752"/>
                </a:lnTo>
                <a:lnTo>
                  <a:pt x="12962" y="12682"/>
                </a:lnTo>
                <a:lnTo>
                  <a:pt x="12950" y="12637"/>
                </a:lnTo>
                <a:lnTo>
                  <a:pt x="12945" y="12580"/>
                </a:lnTo>
                <a:lnTo>
                  <a:pt x="12954" y="12569"/>
                </a:lnTo>
                <a:lnTo>
                  <a:pt x="13013" y="12570"/>
                </a:lnTo>
                <a:lnTo>
                  <a:pt x="13023" y="12561"/>
                </a:lnTo>
                <a:lnTo>
                  <a:pt x="13033" y="12549"/>
                </a:lnTo>
                <a:lnTo>
                  <a:pt x="13041" y="12533"/>
                </a:lnTo>
                <a:lnTo>
                  <a:pt x="13047" y="12515"/>
                </a:lnTo>
                <a:lnTo>
                  <a:pt x="13062" y="12428"/>
                </a:lnTo>
                <a:lnTo>
                  <a:pt x="13021" y="12404"/>
                </a:lnTo>
                <a:lnTo>
                  <a:pt x="12482" y="12454"/>
                </a:lnTo>
                <a:lnTo>
                  <a:pt x="12275" y="12518"/>
                </a:lnTo>
                <a:lnTo>
                  <a:pt x="11919" y="12477"/>
                </a:lnTo>
                <a:lnTo>
                  <a:pt x="11901" y="12459"/>
                </a:lnTo>
                <a:lnTo>
                  <a:pt x="11878" y="12415"/>
                </a:lnTo>
                <a:lnTo>
                  <a:pt x="11859" y="12366"/>
                </a:lnTo>
                <a:lnTo>
                  <a:pt x="11856" y="12332"/>
                </a:lnTo>
                <a:lnTo>
                  <a:pt x="11820" y="12330"/>
                </a:lnTo>
                <a:lnTo>
                  <a:pt x="11812" y="12356"/>
                </a:lnTo>
                <a:lnTo>
                  <a:pt x="11819" y="12392"/>
                </a:lnTo>
                <a:lnTo>
                  <a:pt x="11833" y="12424"/>
                </a:lnTo>
                <a:lnTo>
                  <a:pt x="11765" y="12406"/>
                </a:lnTo>
                <a:lnTo>
                  <a:pt x="11621" y="12406"/>
                </a:lnTo>
                <a:lnTo>
                  <a:pt x="11605" y="12400"/>
                </a:lnTo>
                <a:lnTo>
                  <a:pt x="11593" y="12383"/>
                </a:lnTo>
                <a:lnTo>
                  <a:pt x="11582" y="12365"/>
                </a:lnTo>
                <a:lnTo>
                  <a:pt x="11568" y="12349"/>
                </a:lnTo>
                <a:lnTo>
                  <a:pt x="11599" y="12330"/>
                </a:lnTo>
                <a:lnTo>
                  <a:pt x="11661" y="12316"/>
                </a:lnTo>
                <a:lnTo>
                  <a:pt x="11713" y="12265"/>
                </a:lnTo>
                <a:lnTo>
                  <a:pt x="11739" y="12264"/>
                </a:lnTo>
                <a:lnTo>
                  <a:pt x="11799" y="12277"/>
                </a:lnTo>
                <a:lnTo>
                  <a:pt x="11834" y="12273"/>
                </a:lnTo>
                <a:lnTo>
                  <a:pt x="11850" y="12257"/>
                </a:lnTo>
                <a:lnTo>
                  <a:pt x="11848" y="12232"/>
                </a:lnTo>
                <a:lnTo>
                  <a:pt x="11828" y="12194"/>
                </a:lnTo>
                <a:lnTo>
                  <a:pt x="11803" y="12177"/>
                </a:lnTo>
                <a:lnTo>
                  <a:pt x="11535" y="12138"/>
                </a:lnTo>
                <a:lnTo>
                  <a:pt x="11426" y="12167"/>
                </a:lnTo>
                <a:lnTo>
                  <a:pt x="11418" y="12176"/>
                </a:lnTo>
                <a:lnTo>
                  <a:pt x="11413" y="12195"/>
                </a:lnTo>
                <a:lnTo>
                  <a:pt x="11405" y="12213"/>
                </a:lnTo>
                <a:lnTo>
                  <a:pt x="11391" y="12222"/>
                </a:lnTo>
                <a:lnTo>
                  <a:pt x="11284" y="12240"/>
                </a:lnTo>
                <a:lnTo>
                  <a:pt x="11309" y="12227"/>
                </a:lnTo>
                <a:lnTo>
                  <a:pt x="11334" y="12217"/>
                </a:lnTo>
                <a:lnTo>
                  <a:pt x="11358" y="12203"/>
                </a:lnTo>
                <a:lnTo>
                  <a:pt x="11380" y="12177"/>
                </a:lnTo>
                <a:lnTo>
                  <a:pt x="11390" y="12147"/>
                </a:lnTo>
                <a:lnTo>
                  <a:pt x="11394" y="12120"/>
                </a:lnTo>
                <a:lnTo>
                  <a:pt x="11404" y="12100"/>
                </a:lnTo>
                <a:lnTo>
                  <a:pt x="11519" y="12070"/>
                </a:lnTo>
                <a:lnTo>
                  <a:pt x="11565" y="12067"/>
                </a:lnTo>
                <a:lnTo>
                  <a:pt x="11593" y="12093"/>
                </a:lnTo>
                <a:lnTo>
                  <a:pt x="11615" y="12071"/>
                </a:lnTo>
                <a:lnTo>
                  <a:pt x="11636" y="12065"/>
                </a:lnTo>
                <a:lnTo>
                  <a:pt x="11659" y="12064"/>
                </a:lnTo>
                <a:lnTo>
                  <a:pt x="11684" y="12057"/>
                </a:lnTo>
                <a:lnTo>
                  <a:pt x="11716" y="12026"/>
                </a:lnTo>
                <a:lnTo>
                  <a:pt x="11718" y="12021"/>
                </a:lnTo>
                <a:lnTo>
                  <a:pt x="11729" y="12020"/>
                </a:lnTo>
                <a:lnTo>
                  <a:pt x="11751" y="12020"/>
                </a:lnTo>
                <a:lnTo>
                  <a:pt x="11753" y="12021"/>
                </a:lnTo>
                <a:lnTo>
                  <a:pt x="11798" y="12018"/>
                </a:lnTo>
                <a:lnTo>
                  <a:pt x="11931" y="12040"/>
                </a:lnTo>
                <a:lnTo>
                  <a:pt x="12006" y="12016"/>
                </a:lnTo>
                <a:lnTo>
                  <a:pt x="12101" y="11956"/>
                </a:lnTo>
                <a:lnTo>
                  <a:pt x="12187" y="11879"/>
                </a:lnTo>
                <a:lnTo>
                  <a:pt x="12233" y="11802"/>
                </a:lnTo>
                <a:lnTo>
                  <a:pt x="12226" y="11790"/>
                </a:lnTo>
                <a:lnTo>
                  <a:pt x="12210" y="11780"/>
                </a:lnTo>
                <a:lnTo>
                  <a:pt x="12165" y="11784"/>
                </a:lnTo>
                <a:lnTo>
                  <a:pt x="12191" y="11764"/>
                </a:lnTo>
                <a:lnTo>
                  <a:pt x="12204" y="11751"/>
                </a:lnTo>
                <a:lnTo>
                  <a:pt x="12209" y="11737"/>
                </a:lnTo>
                <a:lnTo>
                  <a:pt x="12209" y="11674"/>
                </a:lnTo>
                <a:lnTo>
                  <a:pt x="12216" y="11652"/>
                </a:lnTo>
                <a:lnTo>
                  <a:pt x="12233" y="11637"/>
                </a:lnTo>
                <a:lnTo>
                  <a:pt x="12220" y="11604"/>
                </a:lnTo>
                <a:lnTo>
                  <a:pt x="12214" y="11583"/>
                </a:lnTo>
                <a:lnTo>
                  <a:pt x="12209" y="11562"/>
                </a:lnTo>
                <a:lnTo>
                  <a:pt x="12214" y="11558"/>
                </a:lnTo>
                <a:lnTo>
                  <a:pt x="12221" y="11537"/>
                </a:lnTo>
                <a:lnTo>
                  <a:pt x="12225" y="11511"/>
                </a:lnTo>
                <a:lnTo>
                  <a:pt x="12222" y="11488"/>
                </a:lnTo>
                <a:lnTo>
                  <a:pt x="12196" y="11462"/>
                </a:lnTo>
                <a:lnTo>
                  <a:pt x="12166" y="11467"/>
                </a:lnTo>
                <a:lnTo>
                  <a:pt x="12118" y="11507"/>
                </a:lnTo>
                <a:lnTo>
                  <a:pt x="12067" y="11528"/>
                </a:lnTo>
                <a:lnTo>
                  <a:pt x="11961" y="11552"/>
                </a:lnTo>
                <a:lnTo>
                  <a:pt x="11913" y="11599"/>
                </a:lnTo>
                <a:lnTo>
                  <a:pt x="11894" y="11556"/>
                </a:lnTo>
                <a:lnTo>
                  <a:pt x="11865" y="11541"/>
                </a:lnTo>
                <a:lnTo>
                  <a:pt x="11836" y="11537"/>
                </a:lnTo>
                <a:lnTo>
                  <a:pt x="11809" y="11525"/>
                </a:lnTo>
                <a:lnTo>
                  <a:pt x="11847" y="11504"/>
                </a:lnTo>
                <a:lnTo>
                  <a:pt x="11924" y="11473"/>
                </a:lnTo>
                <a:lnTo>
                  <a:pt x="11965" y="11468"/>
                </a:lnTo>
                <a:lnTo>
                  <a:pt x="11981" y="11472"/>
                </a:lnTo>
                <a:lnTo>
                  <a:pt x="12018" y="11488"/>
                </a:lnTo>
                <a:lnTo>
                  <a:pt x="12038" y="11488"/>
                </a:lnTo>
                <a:lnTo>
                  <a:pt x="12056" y="11480"/>
                </a:lnTo>
                <a:lnTo>
                  <a:pt x="12082" y="11457"/>
                </a:lnTo>
                <a:lnTo>
                  <a:pt x="12102" y="11451"/>
                </a:lnTo>
                <a:lnTo>
                  <a:pt x="12111" y="11437"/>
                </a:lnTo>
                <a:lnTo>
                  <a:pt x="12118" y="11404"/>
                </a:lnTo>
                <a:lnTo>
                  <a:pt x="12123" y="11373"/>
                </a:lnTo>
                <a:lnTo>
                  <a:pt x="12124" y="11358"/>
                </a:lnTo>
                <a:lnTo>
                  <a:pt x="12137" y="11351"/>
                </a:lnTo>
                <a:lnTo>
                  <a:pt x="12188" y="11303"/>
                </a:lnTo>
                <a:lnTo>
                  <a:pt x="12249" y="11272"/>
                </a:lnTo>
                <a:lnTo>
                  <a:pt x="12275" y="11244"/>
                </a:lnTo>
                <a:lnTo>
                  <a:pt x="12279" y="11193"/>
                </a:lnTo>
                <a:lnTo>
                  <a:pt x="12294" y="11228"/>
                </a:lnTo>
                <a:lnTo>
                  <a:pt x="12349" y="11303"/>
                </a:lnTo>
                <a:lnTo>
                  <a:pt x="12375" y="11358"/>
                </a:lnTo>
                <a:lnTo>
                  <a:pt x="12391" y="11372"/>
                </a:lnTo>
                <a:lnTo>
                  <a:pt x="12422" y="11377"/>
                </a:lnTo>
                <a:lnTo>
                  <a:pt x="12539" y="11359"/>
                </a:lnTo>
                <a:lnTo>
                  <a:pt x="12593" y="11337"/>
                </a:lnTo>
                <a:lnTo>
                  <a:pt x="12679" y="11278"/>
                </a:lnTo>
                <a:lnTo>
                  <a:pt x="12775" y="11190"/>
                </a:lnTo>
                <a:lnTo>
                  <a:pt x="12795" y="11147"/>
                </a:lnTo>
                <a:lnTo>
                  <a:pt x="12792" y="11089"/>
                </a:lnTo>
                <a:lnTo>
                  <a:pt x="12785" y="11093"/>
                </a:lnTo>
                <a:lnTo>
                  <a:pt x="12772" y="11120"/>
                </a:lnTo>
                <a:lnTo>
                  <a:pt x="12755" y="11137"/>
                </a:lnTo>
                <a:lnTo>
                  <a:pt x="12694" y="11128"/>
                </a:lnTo>
                <a:lnTo>
                  <a:pt x="12668" y="11117"/>
                </a:lnTo>
                <a:lnTo>
                  <a:pt x="12647" y="11101"/>
                </a:lnTo>
                <a:lnTo>
                  <a:pt x="12779" y="10966"/>
                </a:lnTo>
                <a:lnTo>
                  <a:pt x="12785" y="10914"/>
                </a:lnTo>
                <a:lnTo>
                  <a:pt x="12751" y="10935"/>
                </a:lnTo>
                <a:lnTo>
                  <a:pt x="12473" y="10916"/>
                </a:lnTo>
                <a:lnTo>
                  <a:pt x="12429" y="10896"/>
                </a:lnTo>
                <a:lnTo>
                  <a:pt x="12471" y="10889"/>
                </a:lnTo>
                <a:lnTo>
                  <a:pt x="12552" y="10861"/>
                </a:lnTo>
                <a:lnTo>
                  <a:pt x="12589" y="10859"/>
                </a:lnTo>
                <a:lnTo>
                  <a:pt x="12636" y="10891"/>
                </a:lnTo>
                <a:lnTo>
                  <a:pt x="12657" y="10896"/>
                </a:lnTo>
                <a:lnTo>
                  <a:pt x="12677" y="10894"/>
                </a:lnTo>
                <a:lnTo>
                  <a:pt x="12712" y="10882"/>
                </a:lnTo>
                <a:lnTo>
                  <a:pt x="12732" y="10880"/>
                </a:lnTo>
                <a:lnTo>
                  <a:pt x="12765" y="10888"/>
                </a:lnTo>
                <a:lnTo>
                  <a:pt x="12772" y="10876"/>
                </a:lnTo>
                <a:lnTo>
                  <a:pt x="12774" y="10833"/>
                </a:lnTo>
                <a:lnTo>
                  <a:pt x="12765" y="10820"/>
                </a:lnTo>
                <a:lnTo>
                  <a:pt x="12748" y="10811"/>
                </a:lnTo>
                <a:lnTo>
                  <a:pt x="12671" y="10794"/>
                </a:lnTo>
                <a:lnTo>
                  <a:pt x="12636" y="10768"/>
                </a:lnTo>
                <a:lnTo>
                  <a:pt x="12577" y="10711"/>
                </a:lnTo>
                <a:lnTo>
                  <a:pt x="12577" y="10694"/>
                </a:lnTo>
                <a:lnTo>
                  <a:pt x="12622" y="10703"/>
                </a:lnTo>
                <a:lnTo>
                  <a:pt x="12706" y="10769"/>
                </a:lnTo>
                <a:lnTo>
                  <a:pt x="12755" y="10786"/>
                </a:lnTo>
                <a:lnTo>
                  <a:pt x="12869" y="10932"/>
                </a:lnTo>
                <a:lnTo>
                  <a:pt x="12887" y="10925"/>
                </a:lnTo>
                <a:lnTo>
                  <a:pt x="12906" y="10895"/>
                </a:lnTo>
                <a:lnTo>
                  <a:pt x="13022" y="10765"/>
                </a:lnTo>
                <a:lnTo>
                  <a:pt x="13063" y="10703"/>
                </a:lnTo>
                <a:lnTo>
                  <a:pt x="13075" y="10694"/>
                </a:lnTo>
                <a:lnTo>
                  <a:pt x="13088" y="10675"/>
                </a:lnTo>
                <a:lnTo>
                  <a:pt x="13093" y="10640"/>
                </a:lnTo>
                <a:lnTo>
                  <a:pt x="13102" y="10618"/>
                </a:lnTo>
                <a:lnTo>
                  <a:pt x="13127" y="10637"/>
                </a:lnTo>
                <a:lnTo>
                  <a:pt x="13156" y="10606"/>
                </a:lnTo>
                <a:lnTo>
                  <a:pt x="13287" y="10549"/>
                </a:lnTo>
                <a:lnTo>
                  <a:pt x="13295" y="10535"/>
                </a:lnTo>
                <a:lnTo>
                  <a:pt x="13298" y="10497"/>
                </a:lnTo>
                <a:lnTo>
                  <a:pt x="13322" y="10423"/>
                </a:lnTo>
                <a:lnTo>
                  <a:pt x="13329" y="10374"/>
                </a:lnTo>
                <a:lnTo>
                  <a:pt x="13358" y="10281"/>
                </a:lnTo>
                <a:lnTo>
                  <a:pt x="13368" y="10228"/>
                </a:lnTo>
                <a:lnTo>
                  <a:pt x="13363" y="10106"/>
                </a:lnTo>
                <a:lnTo>
                  <a:pt x="13366" y="10036"/>
                </a:lnTo>
                <a:lnTo>
                  <a:pt x="13385" y="10006"/>
                </a:lnTo>
                <a:lnTo>
                  <a:pt x="13402" y="9986"/>
                </a:lnTo>
                <a:lnTo>
                  <a:pt x="13456" y="9889"/>
                </a:lnTo>
                <a:lnTo>
                  <a:pt x="13529" y="9693"/>
                </a:lnTo>
                <a:lnTo>
                  <a:pt x="13533" y="9668"/>
                </a:lnTo>
                <a:lnTo>
                  <a:pt x="13531" y="9641"/>
                </a:lnTo>
                <a:lnTo>
                  <a:pt x="13574" y="9500"/>
                </a:lnTo>
                <a:lnTo>
                  <a:pt x="13595" y="9473"/>
                </a:lnTo>
                <a:lnTo>
                  <a:pt x="13602" y="9448"/>
                </a:lnTo>
                <a:lnTo>
                  <a:pt x="13562" y="9320"/>
                </a:lnTo>
                <a:close/>
                <a:moveTo>
                  <a:pt x="8827" y="14200"/>
                </a:moveTo>
                <a:lnTo>
                  <a:pt x="8813" y="14204"/>
                </a:lnTo>
                <a:lnTo>
                  <a:pt x="8808" y="14202"/>
                </a:lnTo>
                <a:lnTo>
                  <a:pt x="8807" y="14195"/>
                </a:lnTo>
                <a:lnTo>
                  <a:pt x="8809" y="14172"/>
                </a:lnTo>
                <a:lnTo>
                  <a:pt x="8808" y="14166"/>
                </a:lnTo>
                <a:lnTo>
                  <a:pt x="8787" y="14151"/>
                </a:lnTo>
                <a:lnTo>
                  <a:pt x="8770" y="14147"/>
                </a:lnTo>
                <a:lnTo>
                  <a:pt x="8729" y="14148"/>
                </a:lnTo>
                <a:lnTo>
                  <a:pt x="8475" y="14044"/>
                </a:lnTo>
                <a:lnTo>
                  <a:pt x="8437" y="14046"/>
                </a:lnTo>
                <a:lnTo>
                  <a:pt x="8395" y="14076"/>
                </a:lnTo>
                <a:lnTo>
                  <a:pt x="8339" y="14147"/>
                </a:lnTo>
                <a:lnTo>
                  <a:pt x="8300" y="14178"/>
                </a:lnTo>
                <a:lnTo>
                  <a:pt x="8259" y="14183"/>
                </a:lnTo>
                <a:lnTo>
                  <a:pt x="8262" y="14174"/>
                </a:lnTo>
                <a:lnTo>
                  <a:pt x="8266" y="14157"/>
                </a:lnTo>
                <a:lnTo>
                  <a:pt x="8270" y="14148"/>
                </a:lnTo>
                <a:lnTo>
                  <a:pt x="8124" y="14216"/>
                </a:lnTo>
                <a:lnTo>
                  <a:pt x="8058" y="14273"/>
                </a:lnTo>
                <a:lnTo>
                  <a:pt x="8018" y="14347"/>
                </a:lnTo>
                <a:lnTo>
                  <a:pt x="8048" y="14329"/>
                </a:lnTo>
                <a:lnTo>
                  <a:pt x="8076" y="14317"/>
                </a:lnTo>
                <a:lnTo>
                  <a:pt x="8138" y="14309"/>
                </a:lnTo>
                <a:lnTo>
                  <a:pt x="8158" y="14317"/>
                </a:lnTo>
                <a:lnTo>
                  <a:pt x="8213" y="14357"/>
                </a:lnTo>
                <a:lnTo>
                  <a:pt x="8224" y="14373"/>
                </a:lnTo>
                <a:lnTo>
                  <a:pt x="8442" y="14528"/>
                </a:lnTo>
                <a:lnTo>
                  <a:pt x="8503" y="14545"/>
                </a:lnTo>
                <a:lnTo>
                  <a:pt x="8688" y="14490"/>
                </a:lnTo>
                <a:lnTo>
                  <a:pt x="8694" y="14478"/>
                </a:lnTo>
                <a:lnTo>
                  <a:pt x="8695" y="14448"/>
                </a:lnTo>
                <a:lnTo>
                  <a:pt x="8694" y="14392"/>
                </a:lnTo>
                <a:lnTo>
                  <a:pt x="8698" y="14379"/>
                </a:lnTo>
                <a:lnTo>
                  <a:pt x="8709" y="14366"/>
                </a:lnTo>
                <a:lnTo>
                  <a:pt x="8755" y="14324"/>
                </a:lnTo>
                <a:lnTo>
                  <a:pt x="8781" y="14311"/>
                </a:lnTo>
                <a:lnTo>
                  <a:pt x="8844" y="14293"/>
                </a:lnTo>
                <a:lnTo>
                  <a:pt x="8850" y="14287"/>
                </a:lnTo>
                <a:lnTo>
                  <a:pt x="8853" y="14279"/>
                </a:lnTo>
                <a:lnTo>
                  <a:pt x="8858" y="14275"/>
                </a:lnTo>
                <a:lnTo>
                  <a:pt x="8865" y="14275"/>
                </a:lnTo>
                <a:lnTo>
                  <a:pt x="8865" y="14256"/>
                </a:lnTo>
                <a:lnTo>
                  <a:pt x="8831" y="14202"/>
                </a:lnTo>
                <a:lnTo>
                  <a:pt x="8827" y="14200"/>
                </a:lnTo>
                <a:close/>
                <a:moveTo>
                  <a:pt x="12147" y="12335"/>
                </a:moveTo>
                <a:lnTo>
                  <a:pt x="12131" y="12327"/>
                </a:lnTo>
                <a:lnTo>
                  <a:pt x="11924" y="12254"/>
                </a:lnTo>
                <a:lnTo>
                  <a:pt x="11901" y="12260"/>
                </a:lnTo>
                <a:lnTo>
                  <a:pt x="11890" y="12277"/>
                </a:lnTo>
                <a:lnTo>
                  <a:pt x="11868" y="12349"/>
                </a:lnTo>
                <a:lnTo>
                  <a:pt x="11884" y="12382"/>
                </a:lnTo>
                <a:lnTo>
                  <a:pt x="11908" y="12419"/>
                </a:lnTo>
                <a:lnTo>
                  <a:pt x="11937" y="12449"/>
                </a:lnTo>
                <a:lnTo>
                  <a:pt x="11970" y="12461"/>
                </a:lnTo>
                <a:lnTo>
                  <a:pt x="12165" y="12477"/>
                </a:lnTo>
                <a:lnTo>
                  <a:pt x="12206" y="12460"/>
                </a:lnTo>
                <a:lnTo>
                  <a:pt x="12217" y="12427"/>
                </a:lnTo>
                <a:lnTo>
                  <a:pt x="12200" y="12388"/>
                </a:lnTo>
                <a:lnTo>
                  <a:pt x="12165" y="12349"/>
                </a:lnTo>
                <a:lnTo>
                  <a:pt x="12147" y="12335"/>
                </a:lnTo>
                <a:close/>
                <a:moveTo>
                  <a:pt x="112" y="16230"/>
                </a:moveTo>
                <a:lnTo>
                  <a:pt x="97" y="16250"/>
                </a:lnTo>
                <a:lnTo>
                  <a:pt x="94" y="16286"/>
                </a:lnTo>
                <a:lnTo>
                  <a:pt x="115" y="16296"/>
                </a:lnTo>
                <a:lnTo>
                  <a:pt x="131" y="16285"/>
                </a:lnTo>
                <a:lnTo>
                  <a:pt x="136" y="16263"/>
                </a:lnTo>
                <a:lnTo>
                  <a:pt x="123" y="16238"/>
                </a:lnTo>
                <a:lnTo>
                  <a:pt x="112" y="16230"/>
                </a:lnTo>
                <a:close/>
                <a:moveTo>
                  <a:pt x="53" y="16167"/>
                </a:moveTo>
                <a:lnTo>
                  <a:pt x="48" y="16164"/>
                </a:lnTo>
                <a:lnTo>
                  <a:pt x="40" y="16156"/>
                </a:lnTo>
                <a:lnTo>
                  <a:pt x="28" y="16155"/>
                </a:lnTo>
                <a:lnTo>
                  <a:pt x="30" y="16176"/>
                </a:lnTo>
                <a:lnTo>
                  <a:pt x="41" y="16205"/>
                </a:lnTo>
                <a:lnTo>
                  <a:pt x="55" y="16214"/>
                </a:lnTo>
                <a:lnTo>
                  <a:pt x="66" y="16194"/>
                </a:lnTo>
                <a:lnTo>
                  <a:pt x="62" y="16176"/>
                </a:lnTo>
                <a:lnTo>
                  <a:pt x="53" y="16167"/>
                </a:lnTo>
                <a:close/>
                <a:moveTo>
                  <a:pt x="2833" y="13021"/>
                </a:moveTo>
                <a:lnTo>
                  <a:pt x="2846" y="13008"/>
                </a:lnTo>
                <a:lnTo>
                  <a:pt x="2845" y="12976"/>
                </a:lnTo>
                <a:lnTo>
                  <a:pt x="2842" y="12959"/>
                </a:lnTo>
                <a:lnTo>
                  <a:pt x="2839" y="12948"/>
                </a:lnTo>
                <a:lnTo>
                  <a:pt x="2832" y="12928"/>
                </a:lnTo>
                <a:lnTo>
                  <a:pt x="2824" y="12933"/>
                </a:lnTo>
                <a:lnTo>
                  <a:pt x="2818" y="12967"/>
                </a:lnTo>
                <a:lnTo>
                  <a:pt x="2820" y="13003"/>
                </a:lnTo>
                <a:lnTo>
                  <a:pt x="2833" y="13021"/>
                </a:lnTo>
                <a:close/>
                <a:moveTo>
                  <a:pt x="9045" y="13977"/>
                </a:moveTo>
                <a:lnTo>
                  <a:pt x="9037" y="13969"/>
                </a:lnTo>
                <a:lnTo>
                  <a:pt x="9037" y="13952"/>
                </a:lnTo>
                <a:lnTo>
                  <a:pt x="9052" y="13941"/>
                </a:lnTo>
                <a:lnTo>
                  <a:pt x="9057" y="13927"/>
                </a:lnTo>
                <a:lnTo>
                  <a:pt x="9053" y="13910"/>
                </a:lnTo>
                <a:lnTo>
                  <a:pt x="9037" y="13896"/>
                </a:lnTo>
                <a:lnTo>
                  <a:pt x="9016" y="13895"/>
                </a:lnTo>
                <a:lnTo>
                  <a:pt x="8972" y="13971"/>
                </a:lnTo>
                <a:lnTo>
                  <a:pt x="8935" y="13986"/>
                </a:lnTo>
                <a:lnTo>
                  <a:pt x="8935" y="14004"/>
                </a:lnTo>
                <a:lnTo>
                  <a:pt x="9072" y="14024"/>
                </a:lnTo>
                <a:lnTo>
                  <a:pt x="9072" y="14004"/>
                </a:lnTo>
                <a:lnTo>
                  <a:pt x="9061" y="13995"/>
                </a:lnTo>
                <a:lnTo>
                  <a:pt x="9045" y="13977"/>
                </a:lnTo>
                <a:close/>
                <a:moveTo>
                  <a:pt x="28" y="16332"/>
                </a:moveTo>
                <a:lnTo>
                  <a:pt x="18" y="16337"/>
                </a:lnTo>
                <a:lnTo>
                  <a:pt x="17" y="16351"/>
                </a:lnTo>
                <a:lnTo>
                  <a:pt x="31" y="16365"/>
                </a:lnTo>
                <a:lnTo>
                  <a:pt x="39" y="16364"/>
                </a:lnTo>
                <a:lnTo>
                  <a:pt x="41" y="16349"/>
                </a:lnTo>
                <a:lnTo>
                  <a:pt x="36" y="16338"/>
                </a:lnTo>
                <a:lnTo>
                  <a:pt x="28" y="16332"/>
                </a:lnTo>
                <a:close/>
                <a:moveTo>
                  <a:pt x="20" y="16174"/>
                </a:moveTo>
                <a:lnTo>
                  <a:pt x="12" y="16165"/>
                </a:lnTo>
                <a:lnTo>
                  <a:pt x="5" y="16168"/>
                </a:lnTo>
                <a:lnTo>
                  <a:pt x="1" y="16180"/>
                </a:lnTo>
                <a:lnTo>
                  <a:pt x="0" y="16190"/>
                </a:lnTo>
                <a:lnTo>
                  <a:pt x="3" y="16197"/>
                </a:lnTo>
                <a:lnTo>
                  <a:pt x="4" y="16204"/>
                </a:lnTo>
                <a:lnTo>
                  <a:pt x="5" y="16210"/>
                </a:lnTo>
                <a:lnTo>
                  <a:pt x="13" y="16210"/>
                </a:lnTo>
                <a:lnTo>
                  <a:pt x="20" y="16193"/>
                </a:lnTo>
                <a:lnTo>
                  <a:pt x="20" y="16174"/>
                </a:lnTo>
                <a:close/>
                <a:moveTo>
                  <a:pt x="147" y="16155"/>
                </a:moveTo>
                <a:lnTo>
                  <a:pt x="140" y="16155"/>
                </a:lnTo>
                <a:lnTo>
                  <a:pt x="132" y="16155"/>
                </a:lnTo>
                <a:lnTo>
                  <a:pt x="123" y="16146"/>
                </a:lnTo>
                <a:lnTo>
                  <a:pt x="115" y="16135"/>
                </a:lnTo>
                <a:lnTo>
                  <a:pt x="110" y="16136"/>
                </a:lnTo>
                <a:lnTo>
                  <a:pt x="98" y="16147"/>
                </a:lnTo>
                <a:lnTo>
                  <a:pt x="103" y="16155"/>
                </a:lnTo>
                <a:lnTo>
                  <a:pt x="128" y="16175"/>
                </a:lnTo>
                <a:lnTo>
                  <a:pt x="147" y="16175"/>
                </a:lnTo>
                <a:lnTo>
                  <a:pt x="163" y="16159"/>
                </a:lnTo>
                <a:lnTo>
                  <a:pt x="157" y="16152"/>
                </a:lnTo>
                <a:lnTo>
                  <a:pt x="147" y="16155"/>
                </a:lnTo>
                <a:close/>
              </a:path>
            </a:pathLst>
          </a:custGeom>
          <a:solidFill>
            <a:schemeClr val="accent2"/>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 name="Прямоугольник 5"/>
          <p:cNvSpPr/>
          <p:nvPr/>
        </p:nvSpPr>
        <p:spPr>
          <a:xfrm>
            <a:off x="970374" y="725011"/>
            <a:ext cx="5822312"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England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3" name="TextBox 1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4" name="TextBox 1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5"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42381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Прямоугольник 112"/>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6" name="Прямоугольник 155"/>
          <p:cNvSpPr/>
          <p:nvPr/>
        </p:nvSpPr>
        <p:spPr>
          <a:xfrm>
            <a:off x="970374" y="725011"/>
            <a:ext cx="4102072"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Europe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58" name="Freeform 5"/>
          <p:cNvSpPr>
            <a:spLocks/>
          </p:cNvSpPr>
          <p:nvPr/>
        </p:nvSpPr>
        <p:spPr bwMode="auto">
          <a:xfrm>
            <a:off x="15873331" y="824594"/>
            <a:ext cx="458278" cy="173042"/>
          </a:xfrm>
          <a:custGeom>
            <a:avLst/>
            <a:gdLst>
              <a:gd name="T0" fmla="*/ 0 w 722"/>
              <a:gd name="T1" fmla="*/ 274 h 274"/>
              <a:gd name="T2" fmla="*/ 35 w 722"/>
              <a:gd name="T3" fmla="*/ 244 h 274"/>
              <a:gd name="T4" fmla="*/ 35 w 722"/>
              <a:gd name="T5" fmla="*/ 209 h 274"/>
              <a:gd name="T6" fmla="*/ 65 w 722"/>
              <a:gd name="T7" fmla="*/ 169 h 274"/>
              <a:gd name="T8" fmla="*/ 133 w 722"/>
              <a:gd name="T9" fmla="*/ 209 h 274"/>
              <a:gd name="T10" fmla="*/ 241 w 722"/>
              <a:gd name="T11" fmla="*/ 169 h 274"/>
              <a:gd name="T12" fmla="*/ 306 w 722"/>
              <a:gd name="T13" fmla="*/ 169 h 274"/>
              <a:gd name="T14" fmla="*/ 343 w 722"/>
              <a:gd name="T15" fmla="*/ 169 h 274"/>
              <a:gd name="T16" fmla="*/ 379 w 722"/>
              <a:gd name="T17" fmla="*/ 169 h 274"/>
              <a:gd name="T18" fmla="*/ 439 w 722"/>
              <a:gd name="T19" fmla="*/ 169 h 274"/>
              <a:gd name="T20" fmla="*/ 514 w 722"/>
              <a:gd name="T21" fmla="*/ 136 h 274"/>
              <a:gd name="T22" fmla="*/ 581 w 722"/>
              <a:gd name="T23" fmla="*/ 136 h 274"/>
              <a:gd name="T24" fmla="*/ 614 w 722"/>
              <a:gd name="T25" fmla="*/ 169 h 274"/>
              <a:gd name="T26" fmla="*/ 650 w 722"/>
              <a:gd name="T27" fmla="*/ 209 h 274"/>
              <a:gd name="T28" fmla="*/ 722 w 722"/>
              <a:gd name="T29" fmla="*/ 244 h 274"/>
              <a:gd name="T30" fmla="*/ 722 w 722"/>
              <a:gd name="T31" fmla="*/ 209 h 274"/>
              <a:gd name="T32" fmla="*/ 685 w 722"/>
              <a:gd name="T33" fmla="*/ 136 h 274"/>
              <a:gd name="T34" fmla="*/ 722 w 722"/>
              <a:gd name="T35" fmla="*/ 104 h 274"/>
              <a:gd name="T36" fmla="*/ 685 w 722"/>
              <a:gd name="T37" fmla="*/ 69 h 274"/>
              <a:gd name="T38" fmla="*/ 650 w 722"/>
              <a:gd name="T39" fmla="*/ 69 h 274"/>
              <a:gd name="T40" fmla="*/ 614 w 722"/>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274">
                <a:moveTo>
                  <a:pt x="0" y="274"/>
                </a:moveTo>
                <a:lnTo>
                  <a:pt x="35" y="244"/>
                </a:lnTo>
                <a:lnTo>
                  <a:pt x="35" y="209"/>
                </a:lnTo>
                <a:lnTo>
                  <a:pt x="65" y="169"/>
                </a:lnTo>
                <a:lnTo>
                  <a:pt x="133" y="209"/>
                </a:lnTo>
                <a:lnTo>
                  <a:pt x="241" y="169"/>
                </a:lnTo>
                <a:lnTo>
                  <a:pt x="306" y="169"/>
                </a:lnTo>
                <a:lnTo>
                  <a:pt x="343" y="169"/>
                </a:lnTo>
                <a:lnTo>
                  <a:pt x="379" y="169"/>
                </a:lnTo>
                <a:lnTo>
                  <a:pt x="439" y="169"/>
                </a:lnTo>
                <a:lnTo>
                  <a:pt x="514" y="136"/>
                </a:lnTo>
                <a:lnTo>
                  <a:pt x="581" y="136"/>
                </a:lnTo>
                <a:lnTo>
                  <a:pt x="614" y="169"/>
                </a:lnTo>
                <a:lnTo>
                  <a:pt x="650" y="209"/>
                </a:lnTo>
                <a:lnTo>
                  <a:pt x="722" y="244"/>
                </a:lnTo>
                <a:lnTo>
                  <a:pt x="722" y="209"/>
                </a:lnTo>
                <a:lnTo>
                  <a:pt x="685" y="136"/>
                </a:lnTo>
                <a:lnTo>
                  <a:pt x="722" y="104"/>
                </a:lnTo>
                <a:lnTo>
                  <a:pt x="685" y="69"/>
                </a:lnTo>
                <a:lnTo>
                  <a:pt x="650" y="69"/>
                </a:lnTo>
                <a:lnTo>
                  <a:pt x="614" y="0"/>
                </a:lnTo>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9" name="Freeform 6"/>
          <p:cNvSpPr>
            <a:spLocks/>
          </p:cNvSpPr>
          <p:nvPr/>
        </p:nvSpPr>
        <p:spPr bwMode="auto">
          <a:xfrm>
            <a:off x="15873331" y="824594"/>
            <a:ext cx="458278" cy="173042"/>
          </a:xfrm>
          <a:custGeom>
            <a:avLst/>
            <a:gdLst>
              <a:gd name="T0" fmla="*/ 0 w 722"/>
              <a:gd name="T1" fmla="*/ 274 h 274"/>
              <a:gd name="T2" fmla="*/ 35 w 722"/>
              <a:gd name="T3" fmla="*/ 244 h 274"/>
              <a:gd name="T4" fmla="*/ 35 w 722"/>
              <a:gd name="T5" fmla="*/ 209 h 274"/>
              <a:gd name="T6" fmla="*/ 65 w 722"/>
              <a:gd name="T7" fmla="*/ 169 h 274"/>
              <a:gd name="T8" fmla="*/ 133 w 722"/>
              <a:gd name="T9" fmla="*/ 209 h 274"/>
              <a:gd name="T10" fmla="*/ 241 w 722"/>
              <a:gd name="T11" fmla="*/ 169 h 274"/>
              <a:gd name="T12" fmla="*/ 306 w 722"/>
              <a:gd name="T13" fmla="*/ 169 h 274"/>
              <a:gd name="T14" fmla="*/ 343 w 722"/>
              <a:gd name="T15" fmla="*/ 169 h 274"/>
              <a:gd name="T16" fmla="*/ 379 w 722"/>
              <a:gd name="T17" fmla="*/ 169 h 274"/>
              <a:gd name="T18" fmla="*/ 439 w 722"/>
              <a:gd name="T19" fmla="*/ 169 h 274"/>
              <a:gd name="T20" fmla="*/ 514 w 722"/>
              <a:gd name="T21" fmla="*/ 136 h 274"/>
              <a:gd name="T22" fmla="*/ 581 w 722"/>
              <a:gd name="T23" fmla="*/ 136 h 274"/>
              <a:gd name="T24" fmla="*/ 614 w 722"/>
              <a:gd name="T25" fmla="*/ 169 h 274"/>
              <a:gd name="T26" fmla="*/ 650 w 722"/>
              <a:gd name="T27" fmla="*/ 209 h 274"/>
              <a:gd name="T28" fmla="*/ 722 w 722"/>
              <a:gd name="T29" fmla="*/ 244 h 274"/>
              <a:gd name="T30" fmla="*/ 722 w 722"/>
              <a:gd name="T31" fmla="*/ 209 h 274"/>
              <a:gd name="T32" fmla="*/ 685 w 722"/>
              <a:gd name="T33" fmla="*/ 136 h 274"/>
              <a:gd name="T34" fmla="*/ 722 w 722"/>
              <a:gd name="T35" fmla="*/ 104 h 274"/>
              <a:gd name="T36" fmla="*/ 685 w 722"/>
              <a:gd name="T37" fmla="*/ 69 h 274"/>
              <a:gd name="T38" fmla="*/ 650 w 722"/>
              <a:gd name="T39" fmla="*/ 69 h 274"/>
              <a:gd name="T40" fmla="*/ 614 w 722"/>
              <a:gd name="T4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2" h="274">
                <a:moveTo>
                  <a:pt x="0" y="274"/>
                </a:moveTo>
                <a:lnTo>
                  <a:pt x="35" y="244"/>
                </a:lnTo>
                <a:lnTo>
                  <a:pt x="35" y="209"/>
                </a:lnTo>
                <a:lnTo>
                  <a:pt x="65" y="169"/>
                </a:lnTo>
                <a:lnTo>
                  <a:pt x="133" y="209"/>
                </a:lnTo>
                <a:lnTo>
                  <a:pt x="241" y="169"/>
                </a:lnTo>
                <a:lnTo>
                  <a:pt x="306" y="169"/>
                </a:lnTo>
                <a:lnTo>
                  <a:pt x="343" y="169"/>
                </a:lnTo>
                <a:lnTo>
                  <a:pt x="379" y="169"/>
                </a:lnTo>
                <a:lnTo>
                  <a:pt x="439" y="169"/>
                </a:lnTo>
                <a:lnTo>
                  <a:pt x="514" y="136"/>
                </a:lnTo>
                <a:lnTo>
                  <a:pt x="581" y="136"/>
                </a:lnTo>
                <a:lnTo>
                  <a:pt x="614" y="169"/>
                </a:lnTo>
                <a:lnTo>
                  <a:pt x="650" y="209"/>
                </a:lnTo>
                <a:lnTo>
                  <a:pt x="722" y="244"/>
                </a:lnTo>
                <a:lnTo>
                  <a:pt x="722" y="209"/>
                </a:lnTo>
                <a:lnTo>
                  <a:pt x="685" y="136"/>
                </a:lnTo>
                <a:lnTo>
                  <a:pt x="722" y="104"/>
                </a:lnTo>
                <a:lnTo>
                  <a:pt x="685" y="69"/>
                </a:lnTo>
                <a:lnTo>
                  <a:pt x="650" y="69"/>
                </a:lnTo>
                <a:lnTo>
                  <a:pt x="614" y="0"/>
                </a:lnTo>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0" name="Freeform 7"/>
          <p:cNvSpPr>
            <a:spLocks/>
          </p:cNvSpPr>
          <p:nvPr/>
        </p:nvSpPr>
        <p:spPr bwMode="auto">
          <a:xfrm>
            <a:off x="17873776" y="4220787"/>
            <a:ext cx="129306" cy="391722"/>
          </a:xfrm>
          <a:custGeom>
            <a:avLst/>
            <a:gdLst>
              <a:gd name="T0" fmla="*/ 0 w 205"/>
              <a:gd name="T1" fmla="*/ 616 h 616"/>
              <a:gd name="T2" fmla="*/ 70 w 205"/>
              <a:gd name="T3" fmla="*/ 550 h 616"/>
              <a:gd name="T4" fmla="*/ 106 w 205"/>
              <a:gd name="T5" fmla="*/ 550 h 616"/>
              <a:gd name="T6" fmla="*/ 140 w 205"/>
              <a:gd name="T7" fmla="*/ 480 h 616"/>
              <a:gd name="T8" fmla="*/ 173 w 205"/>
              <a:gd name="T9" fmla="*/ 442 h 616"/>
              <a:gd name="T10" fmla="*/ 173 w 205"/>
              <a:gd name="T11" fmla="*/ 375 h 616"/>
              <a:gd name="T12" fmla="*/ 140 w 205"/>
              <a:gd name="T13" fmla="*/ 346 h 616"/>
              <a:gd name="T14" fmla="*/ 140 w 205"/>
              <a:gd name="T15" fmla="*/ 311 h 616"/>
              <a:gd name="T16" fmla="*/ 106 w 205"/>
              <a:gd name="T17" fmla="*/ 346 h 616"/>
              <a:gd name="T18" fmla="*/ 70 w 205"/>
              <a:gd name="T19" fmla="*/ 311 h 616"/>
              <a:gd name="T20" fmla="*/ 35 w 205"/>
              <a:gd name="T21" fmla="*/ 276 h 616"/>
              <a:gd name="T22" fmla="*/ 0 w 205"/>
              <a:gd name="T23" fmla="*/ 276 h 616"/>
              <a:gd name="T24" fmla="*/ 0 w 205"/>
              <a:gd name="T25" fmla="*/ 170 h 616"/>
              <a:gd name="T26" fmla="*/ 70 w 205"/>
              <a:gd name="T27" fmla="*/ 138 h 616"/>
              <a:gd name="T28" fmla="*/ 140 w 205"/>
              <a:gd name="T29" fmla="*/ 138 h 616"/>
              <a:gd name="T30" fmla="*/ 173 w 205"/>
              <a:gd name="T31" fmla="*/ 69 h 616"/>
              <a:gd name="T32" fmla="*/ 205 w 205"/>
              <a:gd name="T33" fmla="*/ 69 h 616"/>
              <a:gd name="T34" fmla="*/ 205 w 205"/>
              <a:gd name="T35"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5" h="616">
                <a:moveTo>
                  <a:pt x="0" y="616"/>
                </a:moveTo>
                <a:lnTo>
                  <a:pt x="70" y="550"/>
                </a:lnTo>
                <a:lnTo>
                  <a:pt x="106" y="550"/>
                </a:lnTo>
                <a:lnTo>
                  <a:pt x="140" y="480"/>
                </a:lnTo>
                <a:lnTo>
                  <a:pt x="173" y="442"/>
                </a:lnTo>
                <a:lnTo>
                  <a:pt x="173" y="375"/>
                </a:lnTo>
                <a:lnTo>
                  <a:pt x="140" y="346"/>
                </a:lnTo>
                <a:lnTo>
                  <a:pt x="140" y="311"/>
                </a:lnTo>
                <a:lnTo>
                  <a:pt x="106" y="346"/>
                </a:lnTo>
                <a:lnTo>
                  <a:pt x="70" y="311"/>
                </a:lnTo>
                <a:lnTo>
                  <a:pt x="35" y="276"/>
                </a:lnTo>
                <a:lnTo>
                  <a:pt x="0" y="276"/>
                </a:lnTo>
                <a:lnTo>
                  <a:pt x="0" y="170"/>
                </a:lnTo>
                <a:lnTo>
                  <a:pt x="70" y="138"/>
                </a:lnTo>
                <a:lnTo>
                  <a:pt x="140" y="138"/>
                </a:lnTo>
                <a:lnTo>
                  <a:pt x="173" y="69"/>
                </a:lnTo>
                <a:lnTo>
                  <a:pt x="205" y="69"/>
                </a:lnTo>
                <a:lnTo>
                  <a:pt x="205" y="0"/>
                </a:lnTo>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1" name="Freeform 8"/>
          <p:cNvSpPr>
            <a:spLocks/>
          </p:cNvSpPr>
          <p:nvPr/>
        </p:nvSpPr>
        <p:spPr bwMode="auto">
          <a:xfrm>
            <a:off x="17873776" y="4220787"/>
            <a:ext cx="129306" cy="391722"/>
          </a:xfrm>
          <a:custGeom>
            <a:avLst/>
            <a:gdLst>
              <a:gd name="T0" fmla="*/ 0 w 205"/>
              <a:gd name="T1" fmla="*/ 616 h 616"/>
              <a:gd name="T2" fmla="*/ 70 w 205"/>
              <a:gd name="T3" fmla="*/ 550 h 616"/>
              <a:gd name="T4" fmla="*/ 106 w 205"/>
              <a:gd name="T5" fmla="*/ 550 h 616"/>
              <a:gd name="T6" fmla="*/ 140 w 205"/>
              <a:gd name="T7" fmla="*/ 480 h 616"/>
              <a:gd name="T8" fmla="*/ 173 w 205"/>
              <a:gd name="T9" fmla="*/ 442 h 616"/>
              <a:gd name="T10" fmla="*/ 173 w 205"/>
              <a:gd name="T11" fmla="*/ 375 h 616"/>
              <a:gd name="T12" fmla="*/ 140 w 205"/>
              <a:gd name="T13" fmla="*/ 346 h 616"/>
              <a:gd name="T14" fmla="*/ 140 w 205"/>
              <a:gd name="T15" fmla="*/ 311 h 616"/>
              <a:gd name="T16" fmla="*/ 106 w 205"/>
              <a:gd name="T17" fmla="*/ 346 h 616"/>
              <a:gd name="T18" fmla="*/ 70 w 205"/>
              <a:gd name="T19" fmla="*/ 311 h 616"/>
              <a:gd name="T20" fmla="*/ 35 w 205"/>
              <a:gd name="T21" fmla="*/ 276 h 616"/>
              <a:gd name="T22" fmla="*/ 0 w 205"/>
              <a:gd name="T23" fmla="*/ 276 h 616"/>
              <a:gd name="T24" fmla="*/ 0 w 205"/>
              <a:gd name="T25" fmla="*/ 170 h 616"/>
              <a:gd name="T26" fmla="*/ 70 w 205"/>
              <a:gd name="T27" fmla="*/ 138 h 616"/>
              <a:gd name="T28" fmla="*/ 140 w 205"/>
              <a:gd name="T29" fmla="*/ 138 h 616"/>
              <a:gd name="T30" fmla="*/ 173 w 205"/>
              <a:gd name="T31" fmla="*/ 69 h 616"/>
              <a:gd name="T32" fmla="*/ 205 w 205"/>
              <a:gd name="T33" fmla="*/ 69 h 616"/>
              <a:gd name="T34" fmla="*/ 205 w 205"/>
              <a:gd name="T35"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5" h="616">
                <a:moveTo>
                  <a:pt x="0" y="616"/>
                </a:moveTo>
                <a:lnTo>
                  <a:pt x="70" y="550"/>
                </a:lnTo>
                <a:lnTo>
                  <a:pt x="106" y="550"/>
                </a:lnTo>
                <a:lnTo>
                  <a:pt x="140" y="480"/>
                </a:lnTo>
                <a:lnTo>
                  <a:pt x="173" y="442"/>
                </a:lnTo>
                <a:lnTo>
                  <a:pt x="173" y="375"/>
                </a:lnTo>
                <a:lnTo>
                  <a:pt x="140" y="346"/>
                </a:lnTo>
                <a:lnTo>
                  <a:pt x="140" y="311"/>
                </a:lnTo>
                <a:lnTo>
                  <a:pt x="106" y="346"/>
                </a:lnTo>
                <a:lnTo>
                  <a:pt x="70" y="311"/>
                </a:lnTo>
                <a:lnTo>
                  <a:pt x="35" y="276"/>
                </a:lnTo>
                <a:lnTo>
                  <a:pt x="0" y="276"/>
                </a:lnTo>
                <a:lnTo>
                  <a:pt x="0" y="170"/>
                </a:lnTo>
                <a:lnTo>
                  <a:pt x="70" y="138"/>
                </a:lnTo>
                <a:lnTo>
                  <a:pt x="140" y="138"/>
                </a:lnTo>
                <a:lnTo>
                  <a:pt x="173" y="69"/>
                </a:lnTo>
                <a:lnTo>
                  <a:pt x="205" y="69"/>
                </a:lnTo>
                <a:lnTo>
                  <a:pt x="205" y="0"/>
                </a:lnTo>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2" name="Freeform 9"/>
          <p:cNvSpPr>
            <a:spLocks/>
          </p:cNvSpPr>
          <p:nvPr/>
        </p:nvSpPr>
        <p:spPr bwMode="auto">
          <a:xfrm>
            <a:off x="14258904" y="7270896"/>
            <a:ext cx="697875" cy="412639"/>
          </a:xfrm>
          <a:custGeom>
            <a:avLst/>
            <a:gdLst>
              <a:gd name="T0" fmla="*/ 0 w 1099"/>
              <a:gd name="T1" fmla="*/ 307 h 651"/>
              <a:gd name="T2" fmla="*/ 66 w 1099"/>
              <a:gd name="T3" fmla="*/ 237 h 651"/>
              <a:gd name="T4" fmla="*/ 174 w 1099"/>
              <a:gd name="T5" fmla="*/ 202 h 651"/>
              <a:gd name="T6" fmla="*/ 241 w 1099"/>
              <a:gd name="T7" fmla="*/ 131 h 651"/>
              <a:gd name="T8" fmla="*/ 276 w 1099"/>
              <a:gd name="T9" fmla="*/ 71 h 651"/>
              <a:gd name="T10" fmla="*/ 306 w 1099"/>
              <a:gd name="T11" fmla="*/ 0 h 651"/>
              <a:gd name="T12" fmla="*/ 346 w 1099"/>
              <a:gd name="T13" fmla="*/ 34 h 651"/>
              <a:gd name="T14" fmla="*/ 379 w 1099"/>
              <a:gd name="T15" fmla="*/ 101 h 651"/>
              <a:gd name="T16" fmla="*/ 442 w 1099"/>
              <a:gd name="T17" fmla="*/ 0 h 651"/>
              <a:gd name="T18" fmla="*/ 517 w 1099"/>
              <a:gd name="T19" fmla="*/ 71 h 651"/>
              <a:gd name="T20" fmla="*/ 517 w 1099"/>
              <a:gd name="T21" fmla="*/ 131 h 651"/>
              <a:gd name="T22" fmla="*/ 585 w 1099"/>
              <a:gd name="T23" fmla="*/ 131 h 651"/>
              <a:gd name="T24" fmla="*/ 615 w 1099"/>
              <a:gd name="T25" fmla="*/ 202 h 651"/>
              <a:gd name="T26" fmla="*/ 725 w 1099"/>
              <a:gd name="T27" fmla="*/ 202 h 651"/>
              <a:gd name="T28" fmla="*/ 861 w 1099"/>
              <a:gd name="T29" fmla="*/ 237 h 651"/>
              <a:gd name="T30" fmla="*/ 924 w 1099"/>
              <a:gd name="T31" fmla="*/ 170 h 651"/>
              <a:gd name="T32" fmla="*/ 1066 w 1099"/>
              <a:gd name="T33" fmla="*/ 131 h 651"/>
              <a:gd name="T34" fmla="*/ 1099 w 1099"/>
              <a:gd name="T35" fmla="*/ 170 h 651"/>
              <a:gd name="T36" fmla="*/ 1066 w 1099"/>
              <a:gd name="T37" fmla="*/ 202 h 651"/>
              <a:gd name="T38" fmla="*/ 1099 w 1099"/>
              <a:gd name="T39" fmla="*/ 272 h 651"/>
              <a:gd name="T40" fmla="*/ 961 w 1099"/>
              <a:gd name="T41" fmla="*/ 307 h 651"/>
              <a:gd name="T42" fmla="*/ 896 w 1099"/>
              <a:gd name="T43" fmla="*/ 272 h 651"/>
              <a:gd name="T44" fmla="*/ 756 w 1099"/>
              <a:gd name="T45" fmla="*/ 343 h 651"/>
              <a:gd name="T46" fmla="*/ 725 w 1099"/>
              <a:gd name="T47" fmla="*/ 478 h 651"/>
              <a:gd name="T48" fmla="*/ 685 w 1099"/>
              <a:gd name="T49" fmla="*/ 410 h 651"/>
              <a:gd name="T50" fmla="*/ 585 w 1099"/>
              <a:gd name="T51" fmla="*/ 478 h 651"/>
              <a:gd name="T52" fmla="*/ 517 w 1099"/>
              <a:gd name="T53" fmla="*/ 617 h 651"/>
              <a:gd name="T54" fmla="*/ 379 w 1099"/>
              <a:gd name="T55" fmla="*/ 617 h 651"/>
              <a:gd name="T56" fmla="*/ 276 w 1099"/>
              <a:gd name="T57" fmla="*/ 583 h 651"/>
              <a:gd name="T58" fmla="*/ 276 w 1099"/>
              <a:gd name="T59" fmla="*/ 478 h 651"/>
              <a:gd name="T60" fmla="*/ 276 w 1099"/>
              <a:gd name="T61" fmla="*/ 375 h 651"/>
              <a:gd name="T62" fmla="*/ 241 w 1099"/>
              <a:gd name="T63" fmla="*/ 375 h 651"/>
              <a:gd name="T64" fmla="*/ 136 w 1099"/>
              <a:gd name="T65" fmla="*/ 307 h 651"/>
              <a:gd name="T66" fmla="*/ 66 w 1099"/>
              <a:gd name="T67" fmla="*/ 307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9" h="651">
                <a:moveTo>
                  <a:pt x="0" y="343"/>
                </a:moveTo>
                <a:lnTo>
                  <a:pt x="0" y="307"/>
                </a:lnTo>
                <a:lnTo>
                  <a:pt x="66" y="272"/>
                </a:lnTo>
                <a:lnTo>
                  <a:pt x="66" y="237"/>
                </a:lnTo>
                <a:lnTo>
                  <a:pt x="101" y="202"/>
                </a:lnTo>
                <a:lnTo>
                  <a:pt x="174" y="202"/>
                </a:lnTo>
                <a:lnTo>
                  <a:pt x="174" y="170"/>
                </a:lnTo>
                <a:lnTo>
                  <a:pt x="241" y="131"/>
                </a:lnTo>
                <a:lnTo>
                  <a:pt x="276" y="101"/>
                </a:lnTo>
                <a:lnTo>
                  <a:pt x="276" y="71"/>
                </a:lnTo>
                <a:lnTo>
                  <a:pt x="276" y="0"/>
                </a:lnTo>
                <a:lnTo>
                  <a:pt x="306" y="0"/>
                </a:lnTo>
                <a:lnTo>
                  <a:pt x="306" y="34"/>
                </a:lnTo>
                <a:lnTo>
                  <a:pt x="346" y="34"/>
                </a:lnTo>
                <a:lnTo>
                  <a:pt x="379" y="71"/>
                </a:lnTo>
                <a:lnTo>
                  <a:pt x="379" y="101"/>
                </a:lnTo>
                <a:lnTo>
                  <a:pt x="411" y="71"/>
                </a:lnTo>
                <a:lnTo>
                  <a:pt x="442" y="0"/>
                </a:lnTo>
                <a:lnTo>
                  <a:pt x="482" y="34"/>
                </a:lnTo>
                <a:lnTo>
                  <a:pt x="517" y="71"/>
                </a:lnTo>
                <a:lnTo>
                  <a:pt x="517" y="101"/>
                </a:lnTo>
                <a:lnTo>
                  <a:pt x="517" y="131"/>
                </a:lnTo>
                <a:lnTo>
                  <a:pt x="549" y="131"/>
                </a:lnTo>
                <a:lnTo>
                  <a:pt x="585" y="131"/>
                </a:lnTo>
                <a:lnTo>
                  <a:pt x="585" y="170"/>
                </a:lnTo>
                <a:lnTo>
                  <a:pt x="615" y="202"/>
                </a:lnTo>
                <a:lnTo>
                  <a:pt x="685" y="170"/>
                </a:lnTo>
                <a:lnTo>
                  <a:pt x="725" y="202"/>
                </a:lnTo>
                <a:lnTo>
                  <a:pt x="725" y="237"/>
                </a:lnTo>
                <a:lnTo>
                  <a:pt x="861" y="237"/>
                </a:lnTo>
                <a:lnTo>
                  <a:pt x="896" y="202"/>
                </a:lnTo>
                <a:lnTo>
                  <a:pt x="924" y="170"/>
                </a:lnTo>
                <a:lnTo>
                  <a:pt x="994" y="131"/>
                </a:lnTo>
                <a:lnTo>
                  <a:pt x="1066" y="131"/>
                </a:lnTo>
                <a:lnTo>
                  <a:pt x="1099" y="131"/>
                </a:lnTo>
                <a:lnTo>
                  <a:pt x="1099" y="170"/>
                </a:lnTo>
                <a:lnTo>
                  <a:pt x="1066" y="170"/>
                </a:lnTo>
                <a:lnTo>
                  <a:pt x="1066" y="202"/>
                </a:lnTo>
                <a:lnTo>
                  <a:pt x="1099" y="237"/>
                </a:lnTo>
                <a:lnTo>
                  <a:pt x="1099" y="272"/>
                </a:lnTo>
                <a:lnTo>
                  <a:pt x="1031" y="307"/>
                </a:lnTo>
                <a:lnTo>
                  <a:pt x="961" y="307"/>
                </a:lnTo>
                <a:lnTo>
                  <a:pt x="896" y="307"/>
                </a:lnTo>
                <a:lnTo>
                  <a:pt x="896" y="272"/>
                </a:lnTo>
                <a:lnTo>
                  <a:pt x="825" y="272"/>
                </a:lnTo>
                <a:lnTo>
                  <a:pt x="756" y="343"/>
                </a:lnTo>
                <a:lnTo>
                  <a:pt x="756" y="375"/>
                </a:lnTo>
                <a:lnTo>
                  <a:pt x="725" y="478"/>
                </a:lnTo>
                <a:lnTo>
                  <a:pt x="685" y="442"/>
                </a:lnTo>
                <a:lnTo>
                  <a:pt x="685" y="410"/>
                </a:lnTo>
                <a:lnTo>
                  <a:pt x="615" y="442"/>
                </a:lnTo>
                <a:lnTo>
                  <a:pt x="585" y="478"/>
                </a:lnTo>
                <a:lnTo>
                  <a:pt x="549" y="513"/>
                </a:lnTo>
                <a:lnTo>
                  <a:pt x="517" y="617"/>
                </a:lnTo>
                <a:lnTo>
                  <a:pt x="411" y="651"/>
                </a:lnTo>
                <a:lnTo>
                  <a:pt x="379" y="617"/>
                </a:lnTo>
                <a:lnTo>
                  <a:pt x="276" y="617"/>
                </a:lnTo>
                <a:lnTo>
                  <a:pt x="276" y="583"/>
                </a:lnTo>
                <a:lnTo>
                  <a:pt x="306" y="546"/>
                </a:lnTo>
                <a:lnTo>
                  <a:pt x="276" y="478"/>
                </a:lnTo>
                <a:lnTo>
                  <a:pt x="306" y="442"/>
                </a:lnTo>
                <a:lnTo>
                  <a:pt x="276" y="375"/>
                </a:lnTo>
                <a:lnTo>
                  <a:pt x="276" y="343"/>
                </a:lnTo>
                <a:lnTo>
                  <a:pt x="241" y="375"/>
                </a:lnTo>
                <a:lnTo>
                  <a:pt x="174" y="343"/>
                </a:lnTo>
                <a:lnTo>
                  <a:pt x="136" y="307"/>
                </a:lnTo>
                <a:lnTo>
                  <a:pt x="101" y="307"/>
                </a:lnTo>
                <a:lnTo>
                  <a:pt x="66" y="307"/>
                </a:lnTo>
                <a:lnTo>
                  <a:pt x="0" y="34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4" name="Freeform 11"/>
          <p:cNvSpPr>
            <a:spLocks/>
          </p:cNvSpPr>
          <p:nvPr/>
        </p:nvSpPr>
        <p:spPr bwMode="auto">
          <a:xfrm>
            <a:off x="12366847" y="4525038"/>
            <a:ext cx="197763" cy="131207"/>
          </a:xfrm>
          <a:custGeom>
            <a:avLst/>
            <a:gdLst>
              <a:gd name="T0" fmla="*/ 103 w 314"/>
              <a:gd name="T1" fmla="*/ 206 h 206"/>
              <a:gd name="T2" fmla="*/ 140 w 314"/>
              <a:gd name="T3" fmla="*/ 174 h 206"/>
              <a:gd name="T4" fmla="*/ 140 w 314"/>
              <a:gd name="T5" fmla="*/ 136 h 206"/>
              <a:gd name="T6" fmla="*/ 208 w 314"/>
              <a:gd name="T7" fmla="*/ 136 h 206"/>
              <a:gd name="T8" fmla="*/ 241 w 314"/>
              <a:gd name="T9" fmla="*/ 136 h 206"/>
              <a:gd name="T10" fmla="*/ 241 w 314"/>
              <a:gd name="T11" fmla="*/ 105 h 206"/>
              <a:gd name="T12" fmla="*/ 273 w 314"/>
              <a:gd name="T13" fmla="*/ 70 h 206"/>
              <a:gd name="T14" fmla="*/ 314 w 314"/>
              <a:gd name="T15" fmla="*/ 33 h 206"/>
              <a:gd name="T16" fmla="*/ 241 w 314"/>
              <a:gd name="T17" fmla="*/ 0 h 206"/>
              <a:gd name="T18" fmla="*/ 140 w 314"/>
              <a:gd name="T19" fmla="*/ 70 h 206"/>
              <a:gd name="T20" fmla="*/ 103 w 314"/>
              <a:gd name="T21" fmla="*/ 0 h 206"/>
              <a:gd name="T22" fmla="*/ 70 w 314"/>
              <a:gd name="T23" fmla="*/ 33 h 206"/>
              <a:gd name="T24" fmla="*/ 70 w 314"/>
              <a:gd name="T25" fmla="*/ 70 h 206"/>
              <a:gd name="T26" fmla="*/ 70 w 314"/>
              <a:gd name="T27" fmla="*/ 105 h 206"/>
              <a:gd name="T28" fmla="*/ 0 w 314"/>
              <a:gd name="T29" fmla="*/ 136 h 206"/>
              <a:gd name="T30" fmla="*/ 32 w 314"/>
              <a:gd name="T31" fmla="*/ 136 h 206"/>
              <a:gd name="T32" fmla="*/ 70 w 314"/>
              <a:gd name="T33" fmla="*/ 136 h 206"/>
              <a:gd name="T34" fmla="*/ 103 w 314"/>
              <a:gd name="T35" fmla="*/ 174 h 206"/>
              <a:gd name="T36" fmla="*/ 103 w 314"/>
              <a:gd name="T3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206">
                <a:moveTo>
                  <a:pt x="103" y="206"/>
                </a:moveTo>
                <a:lnTo>
                  <a:pt x="140" y="174"/>
                </a:lnTo>
                <a:lnTo>
                  <a:pt x="140" y="136"/>
                </a:lnTo>
                <a:lnTo>
                  <a:pt x="208" y="136"/>
                </a:lnTo>
                <a:lnTo>
                  <a:pt x="241" y="136"/>
                </a:lnTo>
                <a:lnTo>
                  <a:pt x="241" y="105"/>
                </a:lnTo>
                <a:lnTo>
                  <a:pt x="273" y="70"/>
                </a:lnTo>
                <a:lnTo>
                  <a:pt x="314" y="33"/>
                </a:lnTo>
                <a:lnTo>
                  <a:pt x="241" y="0"/>
                </a:lnTo>
                <a:lnTo>
                  <a:pt x="140" y="70"/>
                </a:lnTo>
                <a:lnTo>
                  <a:pt x="103" y="0"/>
                </a:lnTo>
                <a:lnTo>
                  <a:pt x="70" y="33"/>
                </a:lnTo>
                <a:lnTo>
                  <a:pt x="70" y="70"/>
                </a:lnTo>
                <a:lnTo>
                  <a:pt x="70" y="105"/>
                </a:lnTo>
                <a:lnTo>
                  <a:pt x="0" y="136"/>
                </a:lnTo>
                <a:lnTo>
                  <a:pt x="32" y="136"/>
                </a:lnTo>
                <a:lnTo>
                  <a:pt x="70" y="136"/>
                </a:lnTo>
                <a:lnTo>
                  <a:pt x="103" y="174"/>
                </a:lnTo>
                <a:lnTo>
                  <a:pt x="103" y="2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5" name="Freeform 12"/>
          <p:cNvSpPr>
            <a:spLocks/>
          </p:cNvSpPr>
          <p:nvPr/>
        </p:nvSpPr>
        <p:spPr bwMode="auto">
          <a:xfrm>
            <a:off x="12366847" y="4525038"/>
            <a:ext cx="197763" cy="131207"/>
          </a:xfrm>
          <a:custGeom>
            <a:avLst/>
            <a:gdLst>
              <a:gd name="T0" fmla="*/ 103 w 314"/>
              <a:gd name="T1" fmla="*/ 206 h 206"/>
              <a:gd name="T2" fmla="*/ 140 w 314"/>
              <a:gd name="T3" fmla="*/ 174 h 206"/>
              <a:gd name="T4" fmla="*/ 140 w 314"/>
              <a:gd name="T5" fmla="*/ 136 h 206"/>
              <a:gd name="T6" fmla="*/ 208 w 314"/>
              <a:gd name="T7" fmla="*/ 136 h 206"/>
              <a:gd name="T8" fmla="*/ 241 w 314"/>
              <a:gd name="T9" fmla="*/ 136 h 206"/>
              <a:gd name="T10" fmla="*/ 241 w 314"/>
              <a:gd name="T11" fmla="*/ 105 h 206"/>
              <a:gd name="T12" fmla="*/ 273 w 314"/>
              <a:gd name="T13" fmla="*/ 70 h 206"/>
              <a:gd name="T14" fmla="*/ 314 w 314"/>
              <a:gd name="T15" fmla="*/ 33 h 206"/>
              <a:gd name="T16" fmla="*/ 241 w 314"/>
              <a:gd name="T17" fmla="*/ 0 h 206"/>
              <a:gd name="T18" fmla="*/ 140 w 314"/>
              <a:gd name="T19" fmla="*/ 70 h 206"/>
              <a:gd name="T20" fmla="*/ 103 w 314"/>
              <a:gd name="T21" fmla="*/ 0 h 206"/>
              <a:gd name="T22" fmla="*/ 70 w 314"/>
              <a:gd name="T23" fmla="*/ 33 h 206"/>
              <a:gd name="T24" fmla="*/ 70 w 314"/>
              <a:gd name="T25" fmla="*/ 70 h 206"/>
              <a:gd name="T26" fmla="*/ 70 w 314"/>
              <a:gd name="T27" fmla="*/ 105 h 206"/>
              <a:gd name="T28" fmla="*/ 0 w 314"/>
              <a:gd name="T29" fmla="*/ 136 h 206"/>
              <a:gd name="T30" fmla="*/ 32 w 314"/>
              <a:gd name="T31" fmla="*/ 136 h 206"/>
              <a:gd name="T32" fmla="*/ 70 w 314"/>
              <a:gd name="T33" fmla="*/ 136 h 206"/>
              <a:gd name="T34" fmla="*/ 103 w 314"/>
              <a:gd name="T35" fmla="*/ 174 h 206"/>
              <a:gd name="T36" fmla="*/ 103 w 314"/>
              <a:gd name="T3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206">
                <a:moveTo>
                  <a:pt x="103" y="206"/>
                </a:moveTo>
                <a:lnTo>
                  <a:pt x="140" y="174"/>
                </a:lnTo>
                <a:lnTo>
                  <a:pt x="140" y="136"/>
                </a:lnTo>
                <a:lnTo>
                  <a:pt x="208" y="136"/>
                </a:lnTo>
                <a:lnTo>
                  <a:pt x="241" y="136"/>
                </a:lnTo>
                <a:lnTo>
                  <a:pt x="241" y="105"/>
                </a:lnTo>
                <a:lnTo>
                  <a:pt x="273" y="70"/>
                </a:lnTo>
                <a:lnTo>
                  <a:pt x="314" y="33"/>
                </a:lnTo>
                <a:lnTo>
                  <a:pt x="241" y="0"/>
                </a:lnTo>
                <a:lnTo>
                  <a:pt x="140" y="70"/>
                </a:lnTo>
                <a:lnTo>
                  <a:pt x="103" y="0"/>
                </a:lnTo>
                <a:lnTo>
                  <a:pt x="70" y="33"/>
                </a:lnTo>
                <a:lnTo>
                  <a:pt x="70" y="70"/>
                </a:lnTo>
                <a:lnTo>
                  <a:pt x="70" y="105"/>
                </a:lnTo>
                <a:lnTo>
                  <a:pt x="0" y="136"/>
                </a:lnTo>
                <a:lnTo>
                  <a:pt x="32" y="136"/>
                </a:lnTo>
                <a:lnTo>
                  <a:pt x="70" y="136"/>
                </a:lnTo>
                <a:lnTo>
                  <a:pt x="103" y="174"/>
                </a:lnTo>
                <a:lnTo>
                  <a:pt x="103" y="2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6" name="Freeform 13"/>
          <p:cNvSpPr>
            <a:spLocks/>
          </p:cNvSpPr>
          <p:nvPr/>
        </p:nvSpPr>
        <p:spPr bwMode="auto">
          <a:xfrm>
            <a:off x="12366847" y="4525038"/>
            <a:ext cx="197763" cy="131207"/>
          </a:xfrm>
          <a:custGeom>
            <a:avLst/>
            <a:gdLst>
              <a:gd name="T0" fmla="*/ 103 w 314"/>
              <a:gd name="T1" fmla="*/ 206 h 206"/>
              <a:gd name="T2" fmla="*/ 140 w 314"/>
              <a:gd name="T3" fmla="*/ 174 h 206"/>
              <a:gd name="T4" fmla="*/ 140 w 314"/>
              <a:gd name="T5" fmla="*/ 136 h 206"/>
              <a:gd name="T6" fmla="*/ 208 w 314"/>
              <a:gd name="T7" fmla="*/ 136 h 206"/>
              <a:gd name="T8" fmla="*/ 241 w 314"/>
              <a:gd name="T9" fmla="*/ 136 h 206"/>
              <a:gd name="T10" fmla="*/ 241 w 314"/>
              <a:gd name="T11" fmla="*/ 105 h 206"/>
              <a:gd name="T12" fmla="*/ 273 w 314"/>
              <a:gd name="T13" fmla="*/ 70 h 206"/>
              <a:gd name="T14" fmla="*/ 314 w 314"/>
              <a:gd name="T15" fmla="*/ 33 h 206"/>
              <a:gd name="T16" fmla="*/ 241 w 314"/>
              <a:gd name="T17" fmla="*/ 0 h 206"/>
              <a:gd name="T18" fmla="*/ 140 w 314"/>
              <a:gd name="T19" fmla="*/ 70 h 206"/>
              <a:gd name="T20" fmla="*/ 103 w 314"/>
              <a:gd name="T21" fmla="*/ 0 h 206"/>
              <a:gd name="T22" fmla="*/ 70 w 314"/>
              <a:gd name="T23" fmla="*/ 33 h 206"/>
              <a:gd name="T24" fmla="*/ 70 w 314"/>
              <a:gd name="T25" fmla="*/ 70 h 206"/>
              <a:gd name="T26" fmla="*/ 70 w 314"/>
              <a:gd name="T27" fmla="*/ 105 h 206"/>
              <a:gd name="T28" fmla="*/ 0 w 314"/>
              <a:gd name="T29" fmla="*/ 136 h 206"/>
              <a:gd name="T30" fmla="*/ 32 w 314"/>
              <a:gd name="T31" fmla="*/ 136 h 206"/>
              <a:gd name="T32" fmla="*/ 70 w 314"/>
              <a:gd name="T33" fmla="*/ 136 h 206"/>
              <a:gd name="T34" fmla="*/ 103 w 314"/>
              <a:gd name="T35" fmla="*/ 174 h 206"/>
              <a:gd name="T36" fmla="*/ 103 w 314"/>
              <a:gd name="T3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206">
                <a:moveTo>
                  <a:pt x="103" y="206"/>
                </a:moveTo>
                <a:lnTo>
                  <a:pt x="140" y="174"/>
                </a:lnTo>
                <a:lnTo>
                  <a:pt x="140" y="136"/>
                </a:lnTo>
                <a:lnTo>
                  <a:pt x="208" y="136"/>
                </a:lnTo>
                <a:lnTo>
                  <a:pt x="241" y="136"/>
                </a:lnTo>
                <a:lnTo>
                  <a:pt x="241" y="105"/>
                </a:lnTo>
                <a:lnTo>
                  <a:pt x="273" y="70"/>
                </a:lnTo>
                <a:lnTo>
                  <a:pt x="314" y="33"/>
                </a:lnTo>
                <a:lnTo>
                  <a:pt x="241" y="0"/>
                </a:lnTo>
                <a:lnTo>
                  <a:pt x="140" y="70"/>
                </a:lnTo>
                <a:lnTo>
                  <a:pt x="103" y="0"/>
                </a:lnTo>
                <a:lnTo>
                  <a:pt x="70" y="33"/>
                </a:lnTo>
                <a:lnTo>
                  <a:pt x="70" y="70"/>
                </a:lnTo>
                <a:lnTo>
                  <a:pt x="70" y="105"/>
                </a:lnTo>
                <a:lnTo>
                  <a:pt x="0" y="136"/>
                </a:lnTo>
                <a:lnTo>
                  <a:pt x="32" y="136"/>
                </a:lnTo>
                <a:lnTo>
                  <a:pt x="70" y="136"/>
                </a:lnTo>
                <a:lnTo>
                  <a:pt x="103" y="174"/>
                </a:lnTo>
                <a:lnTo>
                  <a:pt x="103" y="2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7" name="Freeform 14"/>
          <p:cNvSpPr>
            <a:spLocks/>
          </p:cNvSpPr>
          <p:nvPr/>
        </p:nvSpPr>
        <p:spPr bwMode="auto">
          <a:xfrm>
            <a:off x="12431500" y="4418550"/>
            <a:ext cx="87472" cy="83669"/>
          </a:xfrm>
          <a:custGeom>
            <a:avLst/>
            <a:gdLst>
              <a:gd name="T0" fmla="*/ 69 w 138"/>
              <a:gd name="T1" fmla="*/ 131 h 131"/>
              <a:gd name="T2" fmla="*/ 69 w 138"/>
              <a:gd name="T3" fmla="*/ 64 h 131"/>
              <a:gd name="T4" fmla="*/ 37 w 138"/>
              <a:gd name="T5" fmla="*/ 64 h 131"/>
              <a:gd name="T6" fmla="*/ 0 w 138"/>
              <a:gd name="T7" fmla="*/ 64 h 131"/>
              <a:gd name="T8" fmla="*/ 0 w 138"/>
              <a:gd name="T9" fmla="*/ 35 h 131"/>
              <a:gd name="T10" fmla="*/ 37 w 138"/>
              <a:gd name="T11" fmla="*/ 35 h 131"/>
              <a:gd name="T12" fmla="*/ 69 w 138"/>
              <a:gd name="T13" fmla="*/ 0 h 131"/>
              <a:gd name="T14" fmla="*/ 138 w 138"/>
              <a:gd name="T15" fmla="*/ 35 h 131"/>
              <a:gd name="T16" fmla="*/ 138 w 138"/>
              <a:gd name="T17" fmla="*/ 64 h 131"/>
              <a:gd name="T18" fmla="*/ 105 w 138"/>
              <a:gd name="T19" fmla="*/ 99 h 131"/>
              <a:gd name="T20" fmla="*/ 69 w 138"/>
              <a:gd name="T2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131"/>
                </a:moveTo>
                <a:lnTo>
                  <a:pt x="69" y="64"/>
                </a:lnTo>
                <a:lnTo>
                  <a:pt x="37" y="64"/>
                </a:lnTo>
                <a:lnTo>
                  <a:pt x="0" y="64"/>
                </a:lnTo>
                <a:lnTo>
                  <a:pt x="0" y="35"/>
                </a:lnTo>
                <a:lnTo>
                  <a:pt x="37" y="35"/>
                </a:lnTo>
                <a:lnTo>
                  <a:pt x="69" y="0"/>
                </a:lnTo>
                <a:lnTo>
                  <a:pt x="138" y="35"/>
                </a:lnTo>
                <a:lnTo>
                  <a:pt x="138" y="64"/>
                </a:lnTo>
                <a:lnTo>
                  <a:pt x="105" y="99"/>
                </a:lnTo>
                <a:lnTo>
                  <a:pt x="69" y="13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8" name="Freeform 15"/>
          <p:cNvSpPr>
            <a:spLocks/>
          </p:cNvSpPr>
          <p:nvPr/>
        </p:nvSpPr>
        <p:spPr bwMode="auto">
          <a:xfrm>
            <a:off x="12431500" y="4418550"/>
            <a:ext cx="87472" cy="83669"/>
          </a:xfrm>
          <a:custGeom>
            <a:avLst/>
            <a:gdLst>
              <a:gd name="T0" fmla="*/ 69 w 138"/>
              <a:gd name="T1" fmla="*/ 131 h 131"/>
              <a:gd name="T2" fmla="*/ 69 w 138"/>
              <a:gd name="T3" fmla="*/ 64 h 131"/>
              <a:gd name="T4" fmla="*/ 37 w 138"/>
              <a:gd name="T5" fmla="*/ 64 h 131"/>
              <a:gd name="T6" fmla="*/ 0 w 138"/>
              <a:gd name="T7" fmla="*/ 64 h 131"/>
              <a:gd name="T8" fmla="*/ 0 w 138"/>
              <a:gd name="T9" fmla="*/ 35 h 131"/>
              <a:gd name="T10" fmla="*/ 37 w 138"/>
              <a:gd name="T11" fmla="*/ 35 h 131"/>
              <a:gd name="T12" fmla="*/ 69 w 138"/>
              <a:gd name="T13" fmla="*/ 0 h 131"/>
              <a:gd name="T14" fmla="*/ 138 w 138"/>
              <a:gd name="T15" fmla="*/ 35 h 131"/>
              <a:gd name="T16" fmla="*/ 138 w 138"/>
              <a:gd name="T17" fmla="*/ 64 h 131"/>
              <a:gd name="T18" fmla="*/ 105 w 138"/>
              <a:gd name="T19" fmla="*/ 99 h 131"/>
              <a:gd name="T20" fmla="*/ 69 w 138"/>
              <a:gd name="T2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131"/>
                </a:moveTo>
                <a:lnTo>
                  <a:pt x="69" y="64"/>
                </a:lnTo>
                <a:lnTo>
                  <a:pt x="37" y="64"/>
                </a:lnTo>
                <a:lnTo>
                  <a:pt x="0" y="64"/>
                </a:lnTo>
                <a:lnTo>
                  <a:pt x="0" y="35"/>
                </a:lnTo>
                <a:lnTo>
                  <a:pt x="37" y="35"/>
                </a:lnTo>
                <a:lnTo>
                  <a:pt x="69" y="0"/>
                </a:lnTo>
                <a:lnTo>
                  <a:pt x="138" y="35"/>
                </a:lnTo>
                <a:lnTo>
                  <a:pt x="138" y="64"/>
                </a:lnTo>
                <a:lnTo>
                  <a:pt x="105" y="99"/>
                </a:lnTo>
                <a:lnTo>
                  <a:pt x="69" y="1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9" name="Freeform 16"/>
          <p:cNvSpPr>
            <a:spLocks/>
          </p:cNvSpPr>
          <p:nvPr/>
        </p:nvSpPr>
        <p:spPr bwMode="auto">
          <a:xfrm>
            <a:off x="12431500" y="4418550"/>
            <a:ext cx="87472" cy="83669"/>
          </a:xfrm>
          <a:custGeom>
            <a:avLst/>
            <a:gdLst>
              <a:gd name="T0" fmla="*/ 69 w 138"/>
              <a:gd name="T1" fmla="*/ 131 h 131"/>
              <a:gd name="T2" fmla="*/ 69 w 138"/>
              <a:gd name="T3" fmla="*/ 64 h 131"/>
              <a:gd name="T4" fmla="*/ 37 w 138"/>
              <a:gd name="T5" fmla="*/ 64 h 131"/>
              <a:gd name="T6" fmla="*/ 0 w 138"/>
              <a:gd name="T7" fmla="*/ 64 h 131"/>
              <a:gd name="T8" fmla="*/ 0 w 138"/>
              <a:gd name="T9" fmla="*/ 35 h 131"/>
              <a:gd name="T10" fmla="*/ 37 w 138"/>
              <a:gd name="T11" fmla="*/ 35 h 131"/>
              <a:gd name="T12" fmla="*/ 69 w 138"/>
              <a:gd name="T13" fmla="*/ 0 h 131"/>
              <a:gd name="T14" fmla="*/ 138 w 138"/>
              <a:gd name="T15" fmla="*/ 35 h 131"/>
              <a:gd name="T16" fmla="*/ 138 w 138"/>
              <a:gd name="T17" fmla="*/ 64 h 131"/>
              <a:gd name="T18" fmla="*/ 105 w 138"/>
              <a:gd name="T19" fmla="*/ 99 h 131"/>
              <a:gd name="T20" fmla="*/ 69 w 138"/>
              <a:gd name="T2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1">
                <a:moveTo>
                  <a:pt x="69" y="131"/>
                </a:moveTo>
                <a:lnTo>
                  <a:pt x="69" y="64"/>
                </a:lnTo>
                <a:lnTo>
                  <a:pt x="37" y="64"/>
                </a:lnTo>
                <a:lnTo>
                  <a:pt x="0" y="64"/>
                </a:lnTo>
                <a:lnTo>
                  <a:pt x="0" y="35"/>
                </a:lnTo>
                <a:lnTo>
                  <a:pt x="37" y="35"/>
                </a:lnTo>
                <a:lnTo>
                  <a:pt x="69" y="0"/>
                </a:lnTo>
                <a:lnTo>
                  <a:pt x="138" y="35"/>
                </a:lnTo>
                <a:lnTo>
                  <a:pt x="138" y="64"/>
                </a:lnTo>
                <a:lnTo>
                  <a:pt x="105" y="99"/>
                </a:lnTo>
                <a:lnTo>
                  <a:pt x="69" y="1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0" name="Freeform 17"/>
          <p:cNvSpPr>
            <a:spLocks/>
          </p:cNvSpPr>
          <p:nvPr/>
        </p:nvSpPr>
        <p:spPr bwMode="auto">
          <a:xfrm>
            <a:off x="14629708" y="1524370"/>
            <a:ext cx="152125" cy="190156"/>
          </a:xfrm>
          <a:custGeom>
            <a:avLst/>
            <a:gdLst>
              <a:gd name="T0" fmla="*/ 205 w 240"/>
              <a:gd name="T1" fmla="*/ 301 h 301"/>
              <a:gd name="T2" fmla="*/ 140 w 240"/>
              <a:gd name="T3" fmla="*/ 271 h 301"/>
              <a:gd name="T4" fmla="*/ 67 w 240"/>
              <a:gd name="T5" fmla="*/ 236 h 301"/>
              <a:gd name="T6" fmla="*/ 67 w 240"/>
              <a:gd name="T7" fmla="*/ 199 h 301"/>
              <a:gd name="T8" fmla="*/ 0 w 240"/>
              <a:gd name="T9" fmla="*/ 166 h 301"/>
              <a:gd name="T10" fmla="*/ 0 w 240"/>
              <a:gd name="T11" fmla="*/ 96 h 301"/>
              <a:gd name="T12" fmla="*/ 30 w 240"/>
              <a:gd name="T13" fmla="*/ 32 h 301"/>
              <a:gd name="T14" fmla="*/ 30 w 240"/>
              <a:gd name="T15" fmla="*/ 0 h 301"/>
              <a:gd name="T16" fmla="*/ 67 w 240"/>
              <a:gd name="T17" fmla="*/ 0 h 301"/>
              <a:gd name="T18" fmla="*/ 140 w 240"/>
              <a:gd name="T19" fmla="*/ 32 h 301"/>
              <a:gd name="T20" fmla="*/ 205 w 240"/>
              <a:gd name="T21" fmla="*/ 32 h 301"/>
              <a:gd name="T22" fmla="*/ 240 w 240"/>
              <a:gd name="T23" fmla="*/ 96 h 301"/>
              <a:gd name="T24" fmla="*/ 240 w 240"/>
              <a:gd name="T25" fmla="*/ 131 h 301"/>
              <a:gd name="T26" fmla="*/ 240 w 240"/>
              <a:gd name="T27" fmla="*/ 166 h 301"/>
              <a:gd name="T28" fmla="*/ 205 w 240"/>
              <a:gd name="T29" fmla="*/ 236 h 301"/>
              <a:gd name="T30" fmla="*/ 240 w 240"/>
              <a:gd name="T31" fmla="*/ 271 h 301"/>
              <a:gd name="T32" fmla="*/ 205 w 240"/>
              <a:gd name="T3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301">
                <a:moveTo>
                  <a:pt x="205" y="301"/>
                </a:moveTo>
                <a:lnTo>
                  <a:pt x="140" y="271"/>
                </a:lnTo>
                <a:lnTo>
                  <a:pt x="67" y="236"/>
                </a:lnTo>
                <a:lnTo>
                  <a:pt x="67" y="199"/>
                </a:lnTo>
                <a:lnTo>
                  <a:pt x="0" y="166"/>
                </a:lnTo>
                <a:lnTo>
                  <a:pt x="0" y="96"/>
                </a:lnTo>
                <a:lnTo>
                  <a:pt x="30" y="32"/>
                </a:lnTo>
                <a:lnTo>
                  <a:pt x="30" y="0"/>
                </a:lnTo>
                <a:lnTo>
                  <a:pt x="67" y="0"/>
                </a:lnTo>
                <a:lnTo>
                  <a:pt x="140" y="32"/>
                </a:lnTo>
                <a:lnTo>
                  <a:pt x="205" y="32"/>
                </a:lnTo>
                <a:lnTo>
                  <a:pt x="240" y="96"/>
                </a:lnTo>
                <a:lnTo>
                  <a:pt x="240" y="131"/>
                </a:lnTo>
                <a:lnTo>
                  <a:pt x="240" y="166"/>
                </a:lnTo>
                <a:lnTo>
                  <a:pt x="205" y="236"/>
                </a:lnTo>
                <a:lnTo>
                  <a:pt x="240" y="271"/>
                </a:lnTo>
                <a:lnTo>
                  <a:pt x="205" y="30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1" name="Freeform 18"/>
          <p:cNvSpPr>
            <a:spLocks/>
          </p:cNvSpPr>
          <p:nvPr/>
        </p:nvSpPr>
        <p:spPr bwMode="auto">
          <a:xfrm>
            <a:off x="14629708" y="1524370"/>
            <a:ext cx="152125" cy="190156"/>
          </a:xfrm>
          <a:custGeom>
            <a:avLst/>
            <a:gdLst>
              <a:gd name="T0" fmla="*/ 205 w 240"/>
              <a:gd name="T1" fmla="*/ 301 h 301"/>
              <a:gd name="T2" fmla="*/ 140 w 240"/>
              <a:gd name="T3" fmla="*/ 271 h 301"/>
              <a:gd name="T4" fmla="*/ 67 w 240"/>
              <a:gd name="T5" fmla="*/ 236 h 301"/>
              <a:gd name="T6" fmla="*/ 67 w 240"/>
              <a:gd name="T7" fmla="*/ 199 h 301"/>
              <a:gd name="T8" fmla="*/ 0 w 240"/>
              <a:gd name="T9" fmla="*/ 166 h 301"/>
              <a:gd name="T10" fmla="*/ 0 w 240"/>
              <a:gd name="T11" fmla="*/ 96 h 301"/>
              <a:gd name="T12" fmla="*/ 30 w 240"/>
              <a:gd name="T13" fmla="*/ 32 h 301"/>
              <a:gd name="T14" fmla="*/ 30 w 240"/>
              <a:gd name="T15" fmla="*/ 0 h 301"/>
              <a:gd name="T16" fmla="*/ 67 w 240"/>
              <a:gd name="T17" fmla="*/ 0 h 301"/>
              <a:gd name="T18" fmla="*/ 140 w 240"/>
              <a:gd name="T19" fmla="*/ 32 h 301"/>
              <a:gd name="T20" fmla="*/ 205 w 240"/>
              <a:gd name="T21" fmla="*/ 32 h 301"/>
              <a:gd name="T22" fmla="*/ 240 w 240"/>
              <a:gd name="T23" fmla="*/ 96 h 301"/>
              <a:gd name="T24" fmla="*/ 240 w 240"/>
              <a:gd name="T25" fmla="*/ 131 h 301"/>
              <a:gd name="T26" fmla="*/ 240 w 240"/>
              <a:gd name="T27" fmla="*/ 166 h 301"/>
              <a:gd name="T28" fmla="*/ 205 w 240"/>
              <a:gd name="T29" fmla="*/ 236 h 301"/>
              <a:gd name="T30" fmla="*/ 240 w 240"/>
              <a:gd name="T31" fmla="*/ 271 h 301"/>
              <a:gd name="T32" fmla="*/ 205 w 240"/>
              <a:gd name="T3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301">
                <a:moveTo>
                  <a:pt x="205" y="301"/>
                </a:moveTo>
                <a:lnTo>
                  <a:pt x="140" y="271"/>
                </a:lnTo>
                <a:lnTo>
                  <a:pt x="67" y="236"/>
                </a:lnTo>
                <a:lnTo>
                  <a:pt x="67" y="199"/>
                </a:lnTo>
                <a:lnTo>
                  <a:pt x="0" y="166"/>
                </a:lnTo>
                <a:lnTo>
                  <a:pt x="0" y="96"/>
                </a:lnTo>
                <a:lnTo>
                  <a:pt x="30" y="32"/>
                </a:lnTo>
                <a:lnTo>
                  <a:pt x="30" y="0"/>
                </a:lnTo>
                <a:lnTo>
                  <a:pt x="67" y="0"/>
                </a:lnTo>
                <a:lnTo>
                  <a:pt x="140" y="32"/>
                </a:lnTo>
                <a:lnTo>
                  <a:pt x="205" y="32"/>
                </a:lnTo>
                <a:lnTo>
                  <a:pt x="240" y="96"/>
                </a:lnTo>
                <a:lnTo>
                  <a:pt x="240" y="131"/>
                </a:lnTo>
                <a:lnTo>
                  <a:pt x="240" y="166"/>
                </a:lnTo>
                <a:lnTo>
                  <a:pt x="205" y="236"/>
                </a:lnTo>
                <a:lnTo>
                  <a:pt x="240" y="271"/>
                </a:lnTo>
                <a:lnTo>
                  <a:pt x="205" y="30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2" name="Freeform 19"/>
          <p:cNvSpPr>
            <a:spLocks/>
          </p:cNvSpPr>
          <p:nvPr/>
        </p:nvSpPr>
        <p:spPr bwMode="auto">
          <a:xfrm>
            <a:off x="14629708" y="1524370"/>
            <a:ext cx="152125" cy="190156"/>
          </a:xfrm>
          <a:custGeom>
            <a:avLst/>
            <a:gdLst>
              <a:gd name="T0" fmla="*/ 205 w 240"/>
              <a:gd name="T1" fmla="*/ 301 h 301"/>
              <a:gd name="T2" fmla="*/ 140 w 240"/>
              <a:gd name="T3" fmla="*/ 271 h 301"/>
              <a:gd name="T4" fmla="*/ 67 w 240"/>
              <a:gd name="T5" fmla="*/ 236 h 301"/>
              <a:gd name="T6" fmla="*/ 67 w 240"/>
              <a:gd name="T7" fmla="*/ 199 h 301"/>
              <a:gd name="T8" fmla="*/ 0 w 240"/>
              <a:gd name="T9" fmla="*/ 166 h 301"/>
              <a:gd name="T10" fmla="*/ 0 w 240"/>
              <a:gd name="T11" fmla="*/ 96 h 301"/>
              <a:gd name="T12" fmla="*/ 30 w 240"/>
              <a:gd name="T13" fmla="*/ 32 h 301"/>
              <a:gd name="T14" fmla="*/ 30 w 240"/>
              <a:gd name="T15" fmla="*/ 0 h 301"/>
              <a:gd name="T16" fmla="*/ 67 w 240"/>
              <a:gd name="T17" fmla="*/ 0 h 301"/>
              <a:gd name="T18" fmla="*/ 140 w 240"/>
              <a:gd name="T19" fmla="*/ 32 h 301"/>
              <a:gd name="T20" fmla="*/ 205 w 240"/>
              <a:gd name="T21" fmla="*/ 32 h 301"/>
              <a:gd name="T22" fmla="*/ 240 w 240"/>
              <a:gd name="T23" fmla="*/ 96 h 301"/>
              <a:gd name="T24" fmla="*/ 240 w 240"/>
              <a:gd name="T25" fmla="*/ 131 h 301"/>
              <a:gd name="T26" fmla="*/ 240 w 240"/>
              <a:gd name="T27" fmla="*/ 166 h 301"/>
              <a:gd name="T28" fmla="*/ 205 w 240"/>
              <a:gd name="T29" fmla="*/ 236 h 301"/>
              <a:gd name="T30" fmla="*/ 240 w 240"/>
              <a:gd name="T31" fmla="*/ 271 h 301"/>
              <a:gd name="T32" fmla="*/ 205 w 240"/>
              <a:gd name="T33"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301">
                <a:moveTo>
                  <a:pt x="205" y="301"/>
                </a:moveTo>
                <a:lnTo>
                  <a:pt x="140" y="271"/>
                </a:lnTo>
                <a:lnTo>
                  <a:pt x="67" y="236"/>
                </a:lnTo>
                <a:lnTo>
                  <a:pt x="67" y="199"/>
                </a:lnTo>
                <a:lnTo>
                  <a:pt x="0" y="166"/>
                </a:lnTo>
                <a:lnTo>
                  <a:pt x="0" y="96"/>
                </a:lnTo>
                <a:lnTo>
                  <a:pt x="30" y="32"/>
                </a:lnTo>
                <a:lnTo>
                  <a:pt x="30" y="0"/>
                </a:lnTo>
                <a:lnTo>
                  <a:pt x="67" y="0"/>
                </a:lnTo>
                <a:lnTo>
                  <a:pt x="140" y="32"/>
                </a:lnTo>
                <a:lnTo>
                  <a:pt x="205" y="32"/>
                </a:lnTo>
                <a:lnTo>
                  <a:pt x="240" y="96"/>
                </a:lnTo>
                <a:lnTo>
                  <a:pt x="240" y="131"/>
                </a:lnTo>
                <a:lnTo>
                  <a:pt x="240" y="166"/>
                </a:lnTo>
                <a:lnTo>
                  <a:pt x="205" y="236"/>
                </a:lnTo>
                <a:lnTo>
                  <a:pt x="240" y="271"/>
                </a:lnTo>
                <a:lnTo>
                  <a:pt x="205" y="30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3" name="Freeform 20"/>
          <p:cNvSpPr>
            <a:spLocks/>
          </p:cNvSpPr>
          <p:nvPr/>
        </p:nvSpPr>
        <p:spPr bwMode="auto">
          <a:xfrm>
            <a:off x="12828927" y="931082"/>
            <a:ext cx="5387132" cy="6839925"/>
          </a:xfrm>
          <a:custGeom>
            <a:avLst/>
            <a:gdLst>
              <a:gd name="T0" fmla="*/ 678 w 8500"/>
              <a:gd name="T1" fmla="*/ 6423 h 10792"/>
              <a:gd name="T2" fmla="*/ 1266 w 8500"/>
              <a:gd name="T3" fmla="*/ 6634 h 10792"/>
              <a:gd name="T4" fmla="*/ 1641 w 8500"/>
              <a:gd name="T5" fmla="*/ 7213 h 10792"/>
              <a:gd name="T6" fmla="*/ 1606 w 8500"/>
              <a:gd name="T7" fmla="*/ 7595 h 10792"/>
              <a:gd name="T8" fmla="*/ 2187 w 8500"/>
              <a:gd name="T9" fmla="*/ 7768 h 10792"/>
              <a:gd name="T10" fmla="*/ 2668 w 8500"/>
              <a:gd name="T11" fmla="*/ 8180 h 10792"/>
              <a:gd name="T12" fmla="*/ 3288 w 8500"/>
              <a:gd name="T13" fmla="*/ 8383 h 10792"/>
              <a:gd name="T14" fmla="*/ 3838 w 8500"/>
              <a:gd name="T15" fmla="*/ 8424 h 10792"/>
              <a:gd name="T16" fmla="*/ 3975 w 8500"/>
              <a:gd name="T17" fmla="*/ 8866 h 10792"/>
              <a:gd name="T18" fmla="*/ 3838 w 8500"/>
              <a:gd name="T19" fmla="*/ 9318 h 10792"/>
              <a:gd name="T20" fmla="*/ 3594 w 8500"/>
              <a:gd name="T21" fmla="*/ 9691 h 10792"/>
              <a:gd name="T22" fmla="*/ 3594 w 8500"/>
              <a:gd name="T23" fmla="*/ 10002 h 10792"/>
              <a:gd name="T24" fmla="*/ 4008 w 8500"/>
              <a:gd name="T25" fmla="*/ 10377 h 10792"/>
              <a:gd name="T26" fmla="*/ 4761 w 8500"/>
              <a:gd name="T27" fmla="*/ 10548 h 10792"/>
              <a:gd name="T28" fmla="*/ 5621 w 8500"/>
              <a:gd name="T29" fmla="*/ 10653 h 10792"/>
              <a:gd name="T30" fmla="*/ 6134 w 8500"/>
              <a:gd name="T31" fmla="*/ 10653 h 10792"/>
              <a:gd name="T32" fmla="*/ 6924 w 8500"/>
              <a:gd name="T33" fmla="*/ 10653 h 10792"/>
              <a:gd name="T34" fmla="*/ 6375 w 8500"/>
              <a:gd name="T35" fmla="*/ 9894 h 10792"/>
              <a:gd name="T36" fmla="*/ 6172 w 8500"/>
              <a:gd name="T37" fmla="*/ 9246 h 10792"/>
              <a:gd name="T38" fmla="*/ 6343 w 8500"/>
              <a:gd name="T39" fmla="*/ 8728 h 10792"/>
              <a:gd name="T40" fmla="*/ 5656 w 8500"/>
              <a:gd name="T41" fmla="*/ 8351 h 10792"/>
              <a:gd name="T42" fmla="*/ 5621 w 8500"/>
              <a:gd name="T43" fmla="*/ 7526 h 10792"/>
              <a:gd name="T44" fmla="*/ 5962 w 8500"/>
              <a:gd name="T45" fmla="*/ 7144 h 10792"/>
              <a:gd name="T46" fmla="*/ 6551 w 8500"/>
              <a:gd name="T47" fmla="*/ 6775 h 10792"/>
              <a:gd name="T48" fmla="*/ 7060 w 8500"/>
              <a:gd name="T49" fmla="*/ 6669 h 10792"/>
              <a:gd name="T50" fmla="*/ 7682 w 8500"/>
              <a:gd name="T51" fmla="*/ 6460 h 10792"/>
              <a:gd name="T52" fmla="*/ 8259 w 8500"/>
              <a:gd name="T53" fmla="*/ 6153 h 10792"/>
              <a:gd name="T54" fmla="*/ 7919 w 8500"/>
              <a:gd name="T55" fmla="*/ 5704 h 10792"/>
              <a:gd name="T56" fmla="*/ 7439 w 8500"/>
              <a:gd name="T57" fmla="*/ 5123 h 10792"/>
              <a:gd name="T58" fmla="*/ 6958 w 8500"/>
              <a:gd name="T59" fmla="*/ 4987 h 10792"/>
              <a:gd name="T60" fmla="*/ 6822 w 8500"/>
              <a:gd name="T61" fmla="*/ 4710 h 10792"/>
              <a:gd name="T62" fmla="*/ 6513 w 8500"/>
              <a:gd name="T63" fmla="*/ 3991 h 10792"/>
              <a:gd name="T64" fmla="*/ 6102 w 8500"/>
              <a:gd name="T65" fmla="*/ 3168 h 10792"/>
              <a:gd name="T66" fmla="*/ 5520 w 8500"/>
              <a:gd name="T67" fmla="*/ 2305 h 10792"/>
              <a:gd name="T68" fmla="*/ 5314 w 8500"/>
              <a:gd name="T69" fmla="*/ 1619 h 10792"/>
              <a:gd name="T70" fmla="*/ 5347 w 8500"/>
              <a:gd name="T71" fmla="*/ 309 h 10792"/>
              <a:gd name="T72" fmla="*/ 4833 w 8500"/>
              <a:gd name="T73" fmla="*/ 177 h 10792"/>
              <a:gd name="T74" fmla="*/ 4318 w 8500"/>
              <a:gd name="T75" fmla="*/ 345 h 10792"/>
              <a:gd name="T76" fmla="*/ 4111 w 8500"/>
              <a:gd name="T77" fmla="*/ 621 h 10792"/>
              <a:gd name="T78" fmla="*/ 3667 w 8500"/>
              <a:gd name="T79" fmla="*/ 1206 h 10792"/>
              <a:gd name="T80" fmla="*/ 3493 w 8500"/>
              <a:gd name="T81" fmla="*/ 1066 h 10792"/>
              <a:gd name="T82" fmla="*/ 3181 w 8500"/>
              <a:gd name="T83" fmla="*/ 1619 h 10792"/>
              <a:gd name="T84" fmla="*/ 2668 w 8500"/>
              <a:gd name="T85" fmla="*/ 1752 h 10792"/>
              <a:gd name="T86" fmla="*/ 2358 w 8500"/>
              <a:gd name="T87" fmla="*/ 1515 h 10792"/>
              <a:gd name="T88" fmla="*/ 2699 w 8500"/>
              <a:gd name="T89" fmla="*/ 2063 h 10792"/>
              <a:gd name="T90" fmla="*/ 2533 w 8500"/>
              <a:gd name="T91" fmla="*/ 2305 h 10792"/>
              <a:gd name="T92" fmla="*/ 2323 w 8500"/>
              <a:gd name="T93" fmla="*/ 2924 h 10792"/>
              <a:gd name="T94" fmla="*/ 2220 w 8500"/>
              <a:gd name="T95" fmla="*/ 3129 h 10792"/>
              <a:gd name="T96" fmla="*/ 1949 w 8500"/>
              <a:gd name="T97" fmla="*/ 3200 h 10792"/>
              <a:gd name="T98" fmla="*/ 1434 w 8500"/>
              <a:gd name="T99" fmla="*/ 3235 h 10792"/>
              <a:gd name="T100" fmla="*/ 1124 w 8500"/>
              <a:gd name="T101" fmla="*/ 2717 h 10792"/>
              <a:gd name="T102" fmla="*/ 922 w 8500"/>
              <a:gd name="T103" fmla="*/ 2411 h 10792"/>
              <a:gd name="T104" fmla="*/ 1641 w 8500"/>
              <a:gd name="T105" fmla="*/ 2542 h 10792"/>
              <a:gd name="T106" fmla="*/ 2187 w 8500"/>
              <a:gd name="T107" fmla="*/ 2340 h 10792"/>
              <a:gd name="T108" fmla="*/ 1743 w 8500"/>
              <a:gd name="T109" fmla="*/ 1821 h 10792"/>
              <a:gd name="T110" fmla="*/ 747 w 8500"/>
              <a:gd name="T111" fmla="*/ 1619 h 10792"/>
              <a:gd name="T112" fmla="*/ 74 w 8500"/>
              <a:gd name="T113" fmla="*/ 1837 h 10792"/>
              <a:gd name="T114" fmla="*/ 437 w 8500"/>
              <a:gd name="T115" fmla="*/ 3090 h 10792"/>
              <a:gd name="T116" fmla="*/ 922 w 8500"/>
              <a:gd name="T117" fmla="*/ 3984 h 10792"/>
              <a:gd name="T118" fmla="*/ 678 w 8500"/>
              <a:gd name="T119" fmla="*/ 4948 h 10792"/>
              <a:gd name="T120" fmla="*/ 678 w 8500"/>
              <a:gd name="T121" fmla="*/ 5087 h 10792"/>
              <a:gd name="T122" fmla="*/ 542 w 8500"/>
              <a:gd name="T123" fmla="*/ 5566 h 10792"/>
              <a:gd name="T124" fmla="*/ 506 w 8500"/>
              <a:gd name="T125" fmla="*/ 6018 h 10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00" h="10792">
                <a:moveTo>
                  <a:pt x="506" y="6018"/>
                </a:moveTo>
                <a:lnTo>
                  <a:pt x="506" y="6050"/>
                </a:lnTo>
                <a:lnTo>
                  <a:pt x="542" y="6050"/>
                </a:lnTo>
                <a:lnTo>
                  <a:pt x="542" y="6081"/>
                </a:lnTo>
                <a:lnTo>
                  <a:pt x="577" y="6050"/>
                </a:lnTo>
                <a:lnTo>
                  <a:pt x="612" y="6050"/>
                </a:lnTo>
                <a:lnTo>
                  <a:pt x="612" y="6119"/>
                </a:lnTo>
                <a:lnTo>
                  <a:pt x="612" y="6191"/>
                </a:lnTo>
                <a:lnTo>
                  <a:pt x="542" y="6191"/>
                </a:lnTo>
                <a:lnTo>
                  <a:pt x="577" y="6259"/>
                </a:lnTo>
                <a:lnTo>
                  <a:pt x="612" y="6259"/>
                </a:lnTo>
                <a:lnTo>
                  <a:pt x="641" y="6259"/>
                </a:lnTo>
                <a:lnTo>
                  <a:pt x="641" y="6292"/>
                </a:lnTo>
                <a:lnTo>
                  <a:pt x="678" y="6354"/>
                </a:lnTo>
                <a:lnTo>
                  <a:pt x="678" y="6423"/>
                </a:lnTo>
                <a:lnTo>
                  <a:pt x="710" y="6495"/>
                </a:lnTo>
                <a:lnTo>
                  <a:pt x="747" y="6495"/>
                </a:lnTo>
                <a:lnTo>
                  <a:pt x="782" y="6495"/>
                </a:lnTo>
                <a:lnTo>
                  <a:pt x="782" y="6531"/>
                </a:lnTo>
                <a:lnTo>
                  <a:pt x="850" y="6531"/>
                </a:lnTo>
                <a:lnTo>
                  <a:pt x="922" y="6531"/>
                </a:lnTo>
                <a:lnTo>
                  <a:pt x="988" y="6531"/>
                </a:lnTo>
                <a:lnTo>
                  <a:pt x="1023" y="6566"/>
                </a:lnTo>
                <a:lnTo>
                  <a:pt x="1023" y="6598"/>
                </a:lnTo>
                <a:lnTo>
                  <a:pt x="1053" y="6598"/>
                </a:lnTo>
                <a:lnTo>
                  <a:pt x="1124" y="6566"/>
                </a:lnTo>
                <a:lnTo>
                  <a:pt x="1124" y="6531"/>
                </a:lnTo>
                <a:lnTo>
                  <a:pt x="1159" y="6531"/>
                </a:lnTo>
                <a:lnTo>
                  <a:pt x="1227" y="6566"/>
                </a:lnTo>
                <a:lnTo>
                  <a:pt x="1266" y="6634"/>
                </a:lnTo>
                <a:lnTo>
                  <a:pt x="1329" y="6634"/>
                </a:lnTo>
                <a:lnTo>
                  <a:pt x="1329" y="6669"/>
                </a:lnTo>
                <a:lnTo>
                  <a:pt x="1296" y="6702"/>
                </a:lnTo>
                <a:lnTo>
                  <a:pt x="1296" y="6738"/>
                </a:lnTo>
                <a:lnTo>
                  <a:pt x="1362" y="6840"/>
                </a:lnTo>
                <a:lnTo>
                  <a:pt x="1400" y="6943"/>
                </a:lnTo>
                <a:lnTo>
                  <a:pt x="1329" y="6978"/>
                </a:lnTo>
                <a:lnTo>
                  <a:pt x="1434" y="6978"/>
                </a:lnTo>
                <a:lnTo>
                  <a:pt x="1434" y="7013"/>
                </a:lnTo>
                <a:lnTo>
                  <a:pt x="1434" y="7049"/>
                </a:lnTo>
                <a:lnTo>
                  <a:pt x="1537" y="7077"/>
                </a:lnTo>
                <a:lnTo>
                  <a:pt x="1570" y="7077"/>
                </a:lnTo>
                <a:lnTo>
                  <a:pt x="1641" y="7112"/>
                </a:lnTo>
                <a:lnTo>
                  <a:pt x="1641" y="7181"/>
                </a:lnTo>
                <a:lnTo>
                  <a:pt x="1641" y="7213"/>
                </a:lnTo>
                <a:lnTo>
                  <a:pt x="1705" y="7213"/>
                </a:lnTo>
                <a:lnTo>
                  <a:pt x="1743" y="7213"/>
                </a:lnTo>
                <a:lnTo>
                  <a:pt x="1809" y="7213"/>
                </a:lnTo>
                <a:lnTo>
                  <a:pt x="1809" y="7287"/>
                </a:lnTo>
                <a:lnTo>
                  <a:pt x="1878" y="7287"/>
                </a:lnTo>
                <a:lnTo>
                  <a:pt x="1914" y="7355"/>
                </a:lnTo>
                <a:lnTo>
                  <a:pt x="1878" y="7388"/>
                </a:lnTo>
                <a:lnTo>
                  <a:pt x="1843" y="7424"/>
                </a:lnTo>
                <a:lnTo>
                  <a:pt x="1809" y="7459"/>
                </a:lnTo>
                <a:lnTo>
                  <a:pt x="1743" y="7494"/>
                </a:lnTo>
                <a:lnTo>
                  <a:pt x="1705" y="7526"/>
                </a:lnTo>
                <a:lnTo>
                  <a:pt x="1641" y="7494"/>
                </a:lnTo>
                <a:lnTo>
                  <a:pt x="1606" y="7494"/>
                </a:lnTo>
                <a:lnTo>
                  <a:pt x="1606" y="7526"/>
                </a:lnTo>
                <a:lnTo>
                  <a:pt x="1606" y="7595"/>
                </a:lnTo>
                <a:lnTo>
                  <a:pt x="1606" y="7629"/>
                </a:lnTo>
                <a:lnTo>
                  <a:pt x="1641" y="7701"/>
                </a:lnTo>
                <a:lnTo>
                  <a:pt x="1673" y="7768"/>
                </a:lnTo>
                <a:lnTo>
                  <a:pt x="1673" y="7807"/>
                </a:lnTo>
                <a:lnTo>
                  <a:pt x="1705" y="7835"/>
                </a:lnTo>
                <a:lnTo>
                  <a:pt x="1778" y="7866"/>
                </a:lnTo>
                <a:lnTo>
                  <a:pt x="1778" y="7835"/>
                </a:lnTo>
                <a:lnTo>
                  <a:pt x="1843" y="7807"/>
                </a:lnTo>
                <a:lnTo>
                  <a:pt x="1878" y="7835"/>
                </a:lnTo>
                <a:lnTo>
                  <a:pt x="1949" y="7807"/>
                </a:lnTo>
                <a:lnTo>
                  <a:pt x="1981" y="7807"/>
                </a:lnTo>
                <a:lnTo>
                  <a:pt x="2018" y="7768"/>
                </a:lnTo>
                <a:lnTo>
                  <a:pt x="2052" y="7768"/>
                </a:lnTo>
                <a:lnTo>
                  <a:pt x="2121" y="7807"/>
                </a:lnTo>
                <a:lnTo>
                  <a:pt x="2187" y="7768"/>
                </a:lnTo>
                <a:lnTo>
                  <a:pt x="2220" y="7768"/>
                </a:lnTo>
                <a:lnTo>
                  <a:pt x="2257" y="7807"/>
                </a:lnTo>
                <a:lnTo>
                  <a:pt x="2295" y="7866"/>
                </a:lnTo>
                <a:lnTo>
                  <a:pt x="2323" y="7904"/>
                </a:lnTo>
                <a:lnTo>
                  <a:pt x="2323" y="7971"/>
                </a:lnTo>
                <a:lnTo>
                  <a:pt x="2323" y="8042"/>
                </a:lnTo>
                <a:lnTo>
                  <a:pt x="2323" y="8079"/>
                </a:lnTo>
                <a:lnTo>
                  <a:pt x="2393" y="8079"/>
                </a:lnTo>
                <a:lnTo>
                  <a:pt x="2498" y="8079"/>
                </a:lnTo>
                <a:lnTo>
                  <a:pt x="2533" y="8042"/>
                </a:lnTo>
                <a:lnTo>
                  <a:pt x="2563" y="8042"/>
                </a:lnTo>
                <a:lnTo>
                  <a:pt x="2563" y="8079"/>
                </a:lnTo>
                <a:lnTo>
                  <a:pt x="2603" y="8147"/>
                </a:lnTo>
                <a:lnTo>
                  <a:pt x="2668" y="8147"/>
                </a:lnTo>
                <a:lnTo>
                  <a:pt x="2668" y="8180"/>
                </a:lnTo>
                <a:lnTo>
                  <a:pt x="2699" y="8283"/>
                </a:lnTo>
                <a:lnTo>
                  <a:pt x="2699" y="8316"/>
                </a:lnTo>
                <a:lnTo>
                  <a:pt x="2739" y="8316"/>
                </a:lnTo>
                <a:lnTo>
                  <a:pt x="2806" y="8316"/>
                </a:lnTo>
                <a:lnTo>
                  <a:pt x="2842" y="8316"/>
                </a:lnTo>
                <a:lnTo>
                  <a:pt x="2872" y="8351"/>
                </a:lnTo>
                <a:lnTo>
                  <a:pt x="2909" y="8316"/>
                </a:lnTo>
                <a:lnTo>
                  <a:pt x="2942" y="8351"/>
                </a:lnTo>
                <a:lnTo>
                  <a:pt x="2982" y="8351"/>
                </a:lnTo>
                <a:lnTo>
                  <a:pt x="3013" y="8316"/>
                </a:lnTo>
                <a:lnTo>
                  <a:pt x="3082" y="8251"/>
                </a:lnTo>
                <a:lnTo>
                  <a:pt x="3153" y="8251"/>
                </a:lnTo>
                <a:lnTo>
                  <a:pt x="3153" y="8283"/>
                </a:lnTo>
                <a:lnTo>
                  <a:pt x="3181" y="8316"/>
                </a:lnTo>
                <a:lnTo>
                  <a:pt x="3288" y="8383"/>
                </a:lnTo>
                <a:lnTo>
                  <a:pt x="3356" y="8351"/>
                </a:lnTo>
                <a:lnTo>
                  <a:pt x="3356" y="8316"/>
                </a:lnTo>
                <a:lnTo>
                  <a:pt x="3388" y="8351"/>
                </a:lnTo>
                <a:lnTo>
                  <a:pt x="3424" y="8383"/>
                </a:lnTo>
                <a:lnTo>
                  <a:pt x="3493" y="8351"/>
                </a:lnTo>
                <a:lnTo>
                  <a:pt x="3493" y="8383"/>
                </a:lnTo>
                <a:lnTo>
                  <a:pt x="3564" y="8383"/>
                </a:lnTo>
                <a:lnTo>
                  <a:pt x="3564" y="8351"/>
                </a:lnTo>
                <a:lnTo>
                  <a:pt x="3631" y="8351"/>
                </a:lnTo>
                <a:lnTo>
                  <a:pt x="3667" y="8351"/>
                </a:lnTo>
                <a:lnTo>
                  <a:pt x="3667" y="8383"/>
                </a:lnTo>
                <a:lnTo>
                  <a:pt x="3697" y="8424"/>
                </a:lnTo>
                <a:lnTo>
                  <a:pt x="3697" y="8383"/>
                </a:lnTo>
                <a:lnTo>
                  <a:pt x="3765" y="8383"/>
                </a:lnTo>
                <a:lnTo>
                  <a:pt x="3838" y="8424"/>
                </a:lnTo>
                <a:lnTo>
                  <a:pt x="3902" y="8424"/>
                </a:lnTo>
                <a:lnTo>
                  <a:pt x="3937" y="8383"/>
                </a:lnTo>
                <a:lnTo>
                  <a:pt x="3975" y="8383"/>
                </a:lnTo>
                <a:lnTo>
                  <a:pt x="3975" y="8491"/>
                </a:lnTo>
                <a:lnTo>
                  <a:pt x="3937" y="8524"/>
                </a:lnTo>
                <a:lnTo>
                  <a:pt x="3868" y="8560"/>
                </a:lnTo>
                <a:lnTo>
                  <a:pt x="3838" y="8597"/>
                </a:lnTo>
                <a:lnTo>
                  <a:pt x="3868" y="8622"/>
                </a:lnTo>
                <a:lnTo>
                  <a:pt x="3937" y="8622"/>
                </a:lnTo>
                <a:lnTo>
                  <a:pt x="3937" y="8655"/>
                </a:lnTo>
                <a:lnTo>
                  <a:pt x="3902" y="8693"/>
                </a:lnTo>
                <a:lnTo>
                  <a:pt x="3868" y="8728"/>
                </a:lnTo>
                <a:lnTo>
                  <a:pt x="3868" y="8761"/>
                </a:lnTo>
                <a:lnTo>
                  <a:pt x="3902" y="8761"/>
                </a:lnTo>
                <a:lnTo>
                  <a:pt x="3975" y="8866"/>
                </a:lnTo>
                <a:lnTo>
                  <a:pt x="3975" y="8970"/>
                </a:lnTo>
                <a:lnTo>
                  <a:pt x="3937" y="9074"/>
                </a:lnTo>
                <a:lnTo>
                  <a:pt x="3868" y="9074"/>
                </a:lnTo>
                <a:lnTo>
                  <a:pt x="3765" y="9074"/>
                </a:lnTo>
                <a:lnTo>
                  <a:pt x="3734" y="9105"/>
                </a:lnTo>
                <a:lnTo>
                  <a:pt x="3697" y="9210"/>
                </a:lnTo>
                <a:lnTo>
                  <a:pt x="3594" y="9246"/>
                </a:lnTo>
                <a:lnTo>
                  <a:pt x="3594" y="9414"/>
                </a:lnTo>
                <a:lnTo>
                  <a:pt x="3631" y="9377"/>
                </a:lnTo>
                <a:lnTo>
                  <a:pt x="3667" y="9377"/>
                </a:lnTo>
                <a:lnTo>
                  <a:pt x="3697" y="9349"/>
                </a:lnTo>
                <a:lnTo>
                  <a:pt x="3697" y="9414"/>
                </a:lnTo>
                <a:lnTo>
                  <a:pt x="3734" y="9414"/>
                </a:lnTo>
                <a:lnTo>
                  <a:pt x="3805" y="9349"/>
                </a:lnTo>
                <a:lnTo>
                  <a:pt x="3838" y="9318"/>
                </a:lnTo>
                <a:lnTo>
                  <a:pt x="3902" y="9318"/>
                </a:lnTo>
                <a:lnTo>
                  <a:pt x="3902" y="9377"/>
                </a:lnTo>
                <a:lnTo>
                  <a:pt x="3902" y="9414"/>
                </a:lnTo>
                <a:lnTo>
                  <a:pt x="3838" y="9447"/>
                </a:lnTo>
                <a:lnTo>
                  <a:pt x="3765" y="9485"/>
                </a:lnTo>
                <a:lnTo>
                  <a:pt x="3734" y="9520"/>
                </a:lnTo>
                <a:lnTo>
                  <a:pt x="3765" y="9553"/>
                </a:lnTo>
                <a:lnTo>
                  <a:pt x="3805" y="9587"/>
                </a:lnTo>
                <a:lnTo>
                  <a:pt x="3734" y="9621"/>
                </a:lnTo>
                <a:lnTo>
                  <a:pt x="3667" y="9587"/>
                </a:lnTo>
                <a:lnTo>
                  <a:pt x="3631" y="9587"/>
                </a:lnTo>
                <a:lnTo>
                  <a:pt x="3594" y="9621"/>
                </a:lnTo>
                <a:lnTo>
                  <a:pt x="3564" y="9621"/>
                </a:lnTo>
                <a:lnTo>
                  <a:pt x="3564" y="9656"/>
                </a:lnTo>
                <a:lnTo>
                  <a:pt x="3594" y="9691"/>
                </a:lnTo>
                <a:lnTo>
                  <a:pt x="3697" y="9691"/>
                </a:lnTo>
                <a:lnTo>
                  <a:pt x="3734" y="9726"/>
                </a:lnTo>
                <a:lnTo>
                  <a:pt x="3734" y="9758"/>
                </a:lnTo>
                <a:lnTo>
                  <a:pt x="3838" y="9793"/>
                </a:lnTo>
                <a:lnTo>
                  <a:pt x="3805" y="9793"/>
                </a:lnTo>
                <a:lnTo>
                  <a:pt x="3765" y="9829"/>
                </a:lnTo>
                <a:lnTo>
                  <a:pt x="3734" y="9793"/>
                </a:lnTo>
                <a:lnTo>
                  <a:pt x="3734" y="9864"/>
                </a:lnTo>
                <a:lnTo>
                  <a:pt x="3765" y="9894"/>
                </a:lnTo>
                <a:lnTo>
                  <a:pt x="3734" y="9932"/>
                </a:lnTo>
                <a:lnTo>
                  <a:pt x="3697" y="9894"/>
                </a:lnTo>
                <a:lnTo>
                  <a:pt x="3667" y="9864"/>
                </a:lnTo>
                <a:lnTo>
                  <a:pt x="3631" y="9894"/>
                </a:lnTo>
                <a:lnTo>
                  <a:pt x="3631" y="9967"/>
                </a:lnTo>
                <a:lnTo>
                  <a:pt x="3594" y="10002"/>
                </a:lnTo>
                <a:lnTo>
                  <a:pt x="3631" y="10036"/>
                </a:lnTo>
                <a:lnTo>
                  <a:pt x="3631" y="10103"/>
                </a:lnTo>
                <a:lnTo>
                  <a:pt x="3564" y="10103"/>
                </a:lnTo>
                <a:lnTo>
                  <a:pt x="3527" y="10204"/>
                </a:lnTo>
                <a:lnTo>
                  <a:pt x="3527" y="10239"/>
                </a:lnTo>
                <a:lnTo>
                  <a:pt x="3594" y="10274"/>
                </a:lnTo>
                <a:lnTo>
                  <a:pt x="3667" y="10309"/>
                </a:lnTo>
                <a:lnTo>
                  <a:pt x="3697" y="10309"/>
                </a:lnTo>
                <a:lnTo>
                  <a:pt x="3765" y="10309"/>
                </a:lnTo>
                <a:lnTo>
                  <a:pt x="3805" y="10345"/>
                </a:lnTo>
                <a:lnTo>
                  <a:pt x="3805" y="10377"/>
                </a:lnTo>
                <a:lnTo>
                  <a:pt x="3868" y="10377"/>
                </a:lnTo>
                <a:lnTo>
                  <a:pt x="3902" y="10345"/>
                </a:lnTo>
                <a:lnTo>
                  <a:pt x="3937" y="10377"/>
                </a:lnTo>
                <a:lnTo>
                  <a:pt x="4008" y="10377"/>
                </a:lnTo>
                <a:lnTo>
                  <a:pt x="4008" y="10412"/>
                </a:lnTo>
                <a:lnTo>
                  <a:pt x="4079" y="10444"/>
                </a:lnTo>
                <a:lnTo>
                  <a:pt x="4146" y="10444"/>
                </a:lnTo>
                <a:lnTo>
                  <a:pt x="4178" y="10480"/>
                </a:lnTo>
                <a:lnTo>
                  <a:pt x="4212" y="10515"/>
                </a:lnTo>
                <a:lnTo>
                  <a:pt x="4281" y="10515"/>
                </a:lnTo>
                <a:lnTo>
                  <a:pt x="4382" y="10653"/>
                </a:lnTo>
                <a:lnTo>
                  <a:pt x="4419" y="10585"/>
                </a:lnTo>
                <a:lnTo>
                  <a:pt x="4452" y="10585"/>
                </a:lnTo>
                <a:lnTo>
                  <a:pt x="4522" y="10585"/>
                </a:lnTo>
                <a:lnTo>
                  <a:pt x="4557" y="10548"/>
                </a:lnTo>
                <a:lnTo>
                  <a:pt x="4590" y="10480"/>
                </a:lnTo>
                <a:lnTo>
                  <a:pt x="4660" y="10515"/>
                </a:lnTo>
                <a:lnTo>
                  <a:pt x="4727" y="10548"/>
                </a:lnTo>
                <a:lnTo>
                  <a:pt x="4761" y="10548"/>
                </a:lnTo>
                <a:lnTo>
                  <a:pt x="4901" y="10548"/>
                </a:lnTo>
                <a:lnTo>
                  <a:pt x="4931" y="10585"/>
                </a:lnTo>
                <a:lnTo>
                  <a:pt x="4971" y="10585"/>
                </a:lnTo>
                <a:lnTo>
                  <a:pt x="5038" y="10585"/>
                </a:lnTo>
                <a:lnTo>
                  <a:pt x="5104" y="10585"/>
                </a:lnTo>
                <a:lnTo>
                  <a:pt x="5207" y="10548"/>
                </a:lnTo>
                <a:lnTo>
                  <a:pt x="5240" y="10548"/>
                </a:lnTo>
                <a:lnTo>
                  <a:pt x="5277" y="10585"/>
                </a:lnTo>
                <a:lnTo>
                  <a:pt x="5380" y="10585"/>
                </a:lnTo>
                <a:lnTo>
                  <a:pt x="5448" y="10585"/>
                </a:lnTo>
                <a:lnTo>
                  <a:pt x="5485" y="10585"/>
                </a:lnTo>
                <a:lnTo>
                  <a:pt x="5520" y="10619"/>
                </a:lnTo>
                <a:lnTo>
                  <a:pt x="5485" y="10653"/>
                </a:lnTo>
                <a:lnTo>
                  <a:pt x="5556" y="10653"/>
                </a:lnTo>
                <a:lnTo>
                  <a:pt x="5621" y="10653"/>
                </a:lnTo>
                <a:lnTo>
                  <a:pt x="5656" y="10619"/>
                </a:lnTo>
                <a:lnTo>
                  <a:pt x="5722" y="10585"/>
                </a:lnTo>
                <a:lnTo>
                  <a:pt x="5794" y="10619"/>
                </a:lnTo>
                <a:lnTo>
                  <a:pt x="5827" y="10619"/>
                </a:lnTo>
                <a:lnTo>
                  <a:pt x="5862" y="10585"/>
                </a:lnTo>
                <a:lnTo>
                  <a:pt x="5862" y="10548"/>
                </a:lnTo>
                <a:lnTo>
                  <a:pt x="5894" y="10548"/>
                </a:lnTo>
                <a:lnTo>
                  <a:pt x="5927" y="10548"/>
                </a:lnTo>
                <a:lnTo>
                  <a:pt x="5927" y="10619"/>
                </a:lnTo>
                <a:lnTo>
                  <a:pt x="6000" y="10585"/>
                </a:lnTo>
                <a:lnTo>
                  <a:pt x="6000" y="10548"/>
                </a:lnTo>
                <a:lnTo>
                  <a:pt x="6067" y="10548"/>
                </a:lnTo>
                <a:lnTo>
                  <a:pt x="6134" y="10585"/>
                </a:lnTo>
                <a:lnTo>
                  <a:pt x="6134" y="10619"/>
                </a:lnTo>
                <a:lnTo>
                  <a:pt x="6134" y="10653"/>
                </a:lnTo>
                <a:lnTo>
                  <a:pt x="6172" y="10686"/>
                </a:lnTo>
                <a:lnTo>
                  <a:pt x="6237" y="10653"/>
                </a:lnTo>
                <a:lnTo>
                  <a:pt x="6273" y="10653"/>
                </a:lnTo>
                <a:lnTo>
                  <a:pt x="6375" y="10686"/>
                </a:lnTo>
                <a:lnTo>
                  <a:pt x="6478" y="10686"/>
                </a:lnTo>
                <a:lnTo>
                  <a:pt x="6513" y="10686"/>
                </a:lnTo>
                <a:lnTo>
                  <a:pt x="6581" y="10759"/>
                </a:lnTo>
                <a:lnTo>
                  <a:pt x="6652" y="10792"/>
                </a:lnTo>
                <a:lnTo>
                  <a:pt x="6719" y="10792"/>
                </a:lnTo>
                <a:lnTo>
                  <a:pt x="6749" y="10792"/>
                </a:lnTo>
                <a:lnTo>
                  <a:pt x="6822" y="10759"/>
                </a:lnTo>
                <a:lnTo>
                  <a:pt x="6860" y="10686"/>
                </a:lnTo>
                <a:lnTo>
                  <a:pt x="6822" y="10653"/>
                </a:lnTo>
                <a:lnTo>
                  <a:pt x="6890" y="10653"/>
                </a:lnTo>
                <a:lnTo>
                  <a:pt x="6924" y="10653"/>
                </a:lnTo>
                <a:lnTo>
                  <a:pt x="6924" y="10585"/>
                </a:lnTo>
                <a:lnTo>
                  <a:pt x="6958" y="10515"/>
                </a:lnTo>
                <a:lnTo>
                  <a:pt x="6924" y="10515"/>
                </a:lnTo>
                <a:lnTo>
                  <a:pt x="6860" y="10480"/>
                </a:lnTo>
                <a:lnTo>
                  <a:pt x="6788" y="10444"/>
                </a:lnTo>
                <a:lnTo>
                  <a:pt x="6749" y="10412"/>
                </a:lnTo>
                <a:lnTo>
                  <a:pt x="6652" y="10345"/>
                </a:lnTo>
                <a:lnTo>
                  <a:pt x="6581" y="10309"/>
                </a:lnTo>
                <a:lnTo>
                  <a:pt x="6513" y="10239"/>
                </a:lnTo>
                <a:lnTo>
                  <a:pt x="6513" y="10103"/>
                </a:lnTo>
                <a:lnTo>
                  <a:pt x="6478" y="10073"/>
                </a:lnTo>
                <a:lnTo>
                  <a:pt x="6441" y="10036"/>
                </a:lnTo>
                <a:lnTo>
                  <a:pt x="6441" y="9967"/>
                </a:lnTo>
                <a:lnTo>
                  <a:pt x="6411" y="9894"/>
                </a:lnTo>
                <a:lnTo>
                  <a:pt x="6375" y="9894"/>
                </a:lnTo>
                <a:lnTo>
                  <a:pt x="6375" y="9864"/>
                </a:lnTo>
                <a:lnTo>
                  <a:pt x="6306" y="9829"/>
                </a:lnTo>
                <a:lnTo>
                  <a:pt x="6205" y="9758"/>
                </a:lnTo>
                <a:lnTo>
                  <a:pt x="6205" y="9793"/>
                </a:lnTo>
                <a:lnTo>
                  <a:pt x="6172" y="9829"/>
                </a:lnTo>
                <a:lnTo>
                  <a:pt x="6134" y="9793"/>
                </a:lnTo>
                <a:lnTo>
                  <a:pt x="6067" y="9758"/>
                </a:lnTo>
                <a:lnTo>
                  <a:pt x="6102" y="9621"/>
                </a:lnTo>
                <a:lnTo>
                  <a:pt x="6102" y="9587"/>
                </a:lnTo>
                <a:lnTo>
                  <a:pt x="6134" y="9553"/>
                </a:lnTo>
                <a:lnTo>
                  <a:pt x="6134" y="9485"/>
                </a:lnTo>
                <a:lnTo>
                  <a:pt x="6172" y="9447"/>
                </a:lnTo>
                <a:lnTo>
                  <a:pt x="6134" y="9414"/>
                </a:lnTo>
                <a:lnTo>
                  <a:pt x="6134" y="9318"/>
                </a:lnTo>
                <a:lnTo>
                  <a:pt x="6172" y="9246"/>
                </a:lnTo>
                <a:lnTo>
                  <a:pt x="6172" y="9177"/>
                </a:lnTo>
                <a:lnTo>
                  <a:pt x="6205" y="9177"/>
                </a:lnTo>
                <a:lnTo>
                  <a:pt x="6237" y="9210"/>
                </a:lnTo>
                <a:lnTo>
                  <a:pt x="6306" y="9140"/>
                </a:lnTo>
                <a:lnTo>
                  <a:pt x="6343" y="9105"/>
                </a:lnTo>
                <a:lnTo>
                  <a:pt x="6375" y="9074"/>
                </a:lnTo>
                <a:lnTo>
                  <a:pt x="6411" y="9004"/>
                </a:lnTo>
                <a:lnTo>
                  <a:pt x="6441" y="9039"/>
                </a:lnTo>
                <a:lnTo>
                  <a:pt x="6478" y="8970"/>
                </a:lnTo>
                <a:lnTo>
                  <a:pt x="6441" y="8866"/>
                </a:lnTo>
                <a:lnTo>
                  <a:pt x="6375" y="8866"/>
                </a:lnTo>
                <a:lnTo>
                  <a:pt x="6343" y="8866"/>
                </a:lnTo>
                <a:lnTo>
                  <a:pt x="6273" y="8834"/>
                </a:lnTo>
                <a:lnTo>
                  <a:pt x="6306" y="8761"/>
                </a:lnTo>
                <a:lnTo>
                  <a:pt x="6343" y="8728"/>
                </a:lnTo>
                <a:lnTo>
                  <a:pt x="6375" y="8728"/>
                </a:lnTo>
                <a:lnTo>
                  <a:pt x="6343" y="8693"/>
                </a:lnTo>
                <a:lnTo>
                  <a:pt x="6237" y="8622"/>
                </a:lnTo>
                <a:lnTo>
                  <a:pt x="6102" y="8524"/>
                </a:lnTo>
                <a:lnTo>
                  <a:pt x="6037" y="8454"/>
                </a:lnTo>
                <a:lnTo>
                  <a:pt x="6000" y="8491"/>
                </a:lnTo>
                <a:lnTo>
                  <a:pt x="5927" y="8491"/>
                </a:lnTo>
                <a:lnTo>
                  <a:pt x="5927" y="8524"/>
                </a:lnTo>
                <a:lnTo>
                  <a:pt x="5894" y="8560"/>
                </a:lnTo>
                <a:lnTo>
                  <a:pt x="5827" y="8524"/>
                </a:lnTo>
                <a:lnTo>
                  <a:pt x="5794" y="8491"/>
                </a:lnTo>
                <a:lnTo>
                  <a:pt x="5794" y="8424"/>
                </a:lnTo>
                <a:lnTo>
                  <a:pt x="5794" y="8383"/>
                </a:lnTo>
                <a:lnTo>
                  <a:pt x="5722" y="8351"/>
                </a:lnTo>
                <a:lnTo>
                  <a:pt x="5656" y="8351"/>
                </a:lnTo>
                <a:lnTo>
                  <a:pt x="5621" y="8383"/>
                </a:lnTo>
                <a:lnTo>
                  <a:pt x="5621" y="8283"/>
                </a:lnTo>
                <a:lnTo>
                  <a:pt x="5621" y="8212"/>
                </a:lnTo>
                <a:lnTo>
                  <a:pt x="5692" y="8107"/>
                </a:lnTo>
                <a:lnTo>
                  <a:pt x="5588" y="8079"/>
                </a:lnTo>
                <a:lnTo>
                  <a:pt x="5556" y="8042"/>
                </a:lnTo>
                <a:lnTo>
                  <a:pt x="5588" y="8003"/>
                </a:lnTo>
                <a:lnTo>
                  <a:pt x="5588" y="7904"/>
                </a:lnTo>
                <a:lnTo>
                  <a:pt x="5556" y="7866"/>
                </a:lnTo>
                <a:lnTo>
                  <a:pt x="5520" y="7807"/>
                </a:lnTo>
                <a:lnTo>
                  <a:pt x="5556" y="7735"/>
                </a:lnTo>
                <a:lnTo>
                  <a:pt x="5588" y="7735"/>
                </a:lnTo>
                <a:lnTo>
                  <a:pt x="5588" y="7629"/>
                </a:lnTo>
                <a:lnTo>
                  <a:pt x="5556" y="7629"/>
                </a:lnTo>
                <a:lnTo>
                  <a:pt x="5621" y="7526"/>
                </a:lnTo>
                <a:lnTo>
                  <a:pt x="5692" y="7564"/>
                </a:lnTo>
                <a:lnTo>
                  <a:pt x="5722" y="7629"/>
                </a:lnTo>
                <a:lnTo>
                  <a:pt x="5794" y="7664"/>
                </a:lnTo>
                <a:lnTo>
                  <a:pt x="5827" y="7701"/>
                </a:lnTo>
                <a:lnTo>
                  <a:pt x="5894" y="7629"/>
                </a:lnTo>
                <a:lnTo>
                  <a:pt x="5894" y="7595"/>
                </a:lnTo>
                <a:lnTo>
                  <a:pt x="5862" y="7526"/>
                </a:lnTo>
                <a:lnTo>
                  <a:pt x="5827" y="7424"/>
                </a:lnTo>
                <a:lnTo>
                  <a:pt x="5756" y="7388"/>
                </a:lnTo>
                <a:lnTo>
                  <a:pt x="5827" y="7355"/>
                </a:lnTo>
                <a:lnTo>
                  <a:pt x="5894" y="7355"/>
                </a:lnTo>
                <a:lnTo>
                  <a:pt x="5894" y="7321"/>
                </a:lnTo>
                <a:lnTo>
                  <a:pt x="5894" y="7287"/>
                </a:lnTo>
                <a:lnTo>
                  <a:pt x="5894" y="7144"/>
                </a:lnTo>
                <a:lnTo>
                  <a:pt x="5962" y="7144"/>
                </a:lnTo>
                <a:lnTo>
                  <a:pt x="6000" y="7112"/>
                </a:lnTo>
                <a:lnTo>
                  <a:pt x="6037" y="7049"/>
                </a:lnTo>
                <a:lnTo>
                  <a:pt x="6102" y="6978"/>
                </a:lnTo>
                <a:lnTo>
                  <a:pt x="6134" y="6913"/>
                </a:lnTo>
                <a:lnTo>
                  <a:pt x="6134" y="6873"/>
                </a:lnTo>
                <a:lnTo>
                  <a:pt x="6134" y="6840"/>
                </a:lnTo>
                <a:lnTo>
                  <a:pt x="6172" y="6840"/>
                </a:lnTo>
                <a:lnTo>
                  <a:pt x="6205" y="6873"/>
                </a:lnTo>
                <a:lnTo>
                  <a:pt x="6237" y="6913"/>
                </a:lnTo>
                <a:lnTo>
                  <a:pt x="6306" y="6873"/>
                </a:lnTo>
                <a:lnTo>
                  <a:pt x="6343" y="6807"/>
                </a:lnTo>
                <a:lnTo>
                  <a:pt x="6375" y="6738"/>
                </a:lnTo>
                <a:lnTo>
                  <a:pt x="6441" y="6702"/>
                </a:lnTo>
                <a:lnTo>
                  <a:pt x="6478" y="6702"/>
                </a:lnTo>
                <a:lnTo>
                  <a:pt x="6551" y="6775"/>
                </a:lnTo>
                <a:lnTo>
                  <a:pt x="6551" y="6738"/>
                </a:lnTo>
                <a:lnTo>
                  <a:pt x="6581" y="6669"/>
                </a:lnTo>
                <a:lnTo>
                  <a:pt x="6616" y="6669"/>
                </a:lnTo>
                <a:lnTo>
                  <a:pt x="6685" y="6669"/>
                </a:lnTo>
                <a:lnTo>
                  <a:pt x="6719" y="6702"/>
                </a:lnTo>
                <a:lnTo>
                  <a:pt x="6788" y="6738"/>
                </a:lnTo>
                <a:lnTo>
                  <a:pt x="6890" y="6738"/>
                </a:lnTo>
                <a:lnTo>
                  <a:pt x="6924" y="6775"/>
                </a:lnTo>
                <a:lnTo>
                  <a:pt x="6993" y="6775"/>
                </a:lnTo>
                <a:lnTo>
                  <a:pt x="7030" y="6775"/>
                </a:lnTo>
                <a:lnTo>
                  <a:pt x="7060" y="6807"/>
                </a:lnTo>
                <a:lnTo>
                  <a:pt x="7060" y="6738"/>
                </a:lnTo>
                <a:lnTo>
                  <a:pt x="7030" y="6702"/>
                </a:lnTo>
                <a:lnTo>
                  <a:pt x="7030" y="6669"/>
                </a:lnTo>
                <a:lnTo>
                  <a:pt x="7060" y="6669"/>
                </a:lnTo>
                <a:lnTo>
                  <a:pt x="7236" y="6702"/>
                </a:lnTo>
                <a:lnTo>
                  <a:pt x="7338" y="6738"/>
                </a:lnTo>
                <a:lnTo>
                  <a:pt x="7374" y="6669"/>
                </a:lnTo>
                <a:lnTo>
                  <a:pt x="7374" y="6634"/>
                </a:lnTo>
                <a:lnTo>
                  <a:pt x="7374" y="6598"/>
                </a:lnTo>
                <a:lnTo>
                  <a:pt x="7404" y="6598"/>
                </a:lnTo>
                <a:lnTo>
                  <a:pt x="7404" y="6566"/>
                </a:lnTo>
                <a:lnTo>
                  <a:pt x="7374" y="6531"/>
                </a:lnTo>
                <a:lnTo>
                  <a:pt x="7439" y="6531"/>
                </a:lnTo>
                <a:lnTo>
                  <a:pt x="7510" y="6531"/>
                </a:lnTo>
                <a:lnTo>
                  <a:pt x="7474" y="6460"/>
                </a:lnTo>
                <a:lnTo>
                  <a:pt x="7510" y="6460"/>
                </a:lnTo>
                <a:lnTo>
                  <a:pt x="7547" y="6423"/>
                </a:lnTo>
                <a:lnTo>
                  <a:pt x="7614" y="6460"/>
                </a:lnTo>
                <a:lnTo>
                  <a:pt x="7682" y="6460"/>
                </a:lnTo>
                <a:lnTo>
                  <a:pt x="7682" y="6390"/>
                </a:lnTo>
                <a:lnTo>
                  <a:pt x="7745" y="6390"/>
                </a:lnTo>
                <a:lnTo>
                  <a:pt x="7717" y="6322"/>
                </a:lnTo>
                <a:lnTo>
                  <a:pt x="7745" y="6292"/>
                </a:lnTo>
                <a:lnTo>
                  <a:pt x="7781" y="6259"/>
                </a:lnTo>
                <a:lnTo>
                  <a:pt x="7855" y="6223"/>
                </a:lnTo>
                <a:lnTo>
                  <a:pt x="7889" y="6259"/>
                </a:lnTo>
                <a:lnTo>
                  <a:pt x="7919" y="6322"/>
                </a:lnTo>
                <a:lnTo>
                  <a:pt x="7988" y="6322"/>
                </a:lnTo>
                <a:lnTo>
                  <a:pt x="8126" y="6292"/>
                </a:lnTo>
                <a:lnTo>
                  <a:pt x="8159" y="6292"/>
                </a:lnTo>
                <a:lnTo>
                  <a:pt x="8197" y="6292"/>
                </a:lnTo>
                <a:lnTo>
                  <a:pt x="8197" y="6259"/>
                </a:lnTo>
                <a:lnTo>
                  <a:pt x="8197" y="6191"/>
                </a:lnTo>
                <a:lnTo>
                  <a:pt x="8259" y="6153"/>
                </a:lnTo>
                <a:lnTo>
                  <a:pt x="8367" y="6119"/>
                </a:lnTo>
                <a:lnTo>
                  <a:pt x="8470" y="6018"/>
                </a:lnTo>
                <a:lnTo>
                  <a:pt x="8500" y="5983"/>
                </a:lnTo>
                <a:lnTo>
                  <a:pt x="8500" y="5912"/>
                </a:lnTo>
                <a:lnTo>
                  <a:pt x="8470" y="5845"/>
                </a:lnTo>
                <a:lnTo>
                  <a:pt x="8400" y="5776"/>
                </a:lnTo>
                <a:lnTo>
                  <a:pt x="8367" y="5776"/>
                </a:lnTo>
                <a:lnTo>
                  <a:pt x="8332" y="5807"/>
                </a:lnTo>
                <a:lnTo>
                  <a:pt x="8259" y="5845"/>
                </a:lnTo>
                <a:lnTo>
                  <a:pt x="8159" y="5845"/>
                </a:lnTo>
                <a:lnTo>
                  <a:pt x="8094" y="5845"/>
                </a:lnTo>
                <a:lnTo>
                  <a:pt x="8059" y="5845"/>
                </a:lnTo>
                <a:lnTo>
                  <a:pt x="7953" y="5807"/>
                </a:lnTo>
                <a:lnTo>
                  <a:pt x="7953" y="5776"/>
                </a:lnTo>
                <a:lnTo>
                  <a:pt x="7919" y="5704"/>
                </a:lnTo>
                <a:lnTo>
                  <a:pt x="7889" y="5704"/>
                </a:lnTo>
                <a:lnTo>
                  <a:pt x="7855" y="5704"/>
                </a:lnTo>
                <a:lnTo>
                  <a:pt x="7781" y="5776"/>
                </a:lnTo>
                <a:lnTo>
                  <a:pt x="7745" y="5807"/>
                </a:lnTo>
                <a:lnTo>
                  <a:pt x="7682" y="5807"/>
                </a:lnTo>
                <a:lnTo>
                  <a:pt x="7614" y="5741"/>
                </a:lnTo>
                <a:lnTo>
                  <a:pt x="7547" y="5633"/>
                </a:lnTo>
                <a:lnTo>
                  <a:pt x="7547" y="5566"/>
                </a:lnTo>
                <a:lnTo>
                  <a:pt x="7547" y="5537"/>
                </a:lnTo>
                <a:lnTo>
                  <a:pt x="7510" y="5502"/>
                </a:lnTo>
                <a:lnTo>
                  <a:pt x="7474" y="5467"/>
                </a:lnTo>
                <a:lnTo>
                  <a:pt x="7474" y="5435"/>
                </a:lnTo>
                <a:lnTo>
                  <a:pt x="7404" y="5361"/>
                </a:lnTo>
                <a:lnTo>
                  <a:pt x="7404" y="5226"/>
                </a:lnTo>
                <a:lnTo>
                  <a:pt x="7439" y="5123"/>
                </a:lnTo>
                <a:lnTo>
                  <a:pt x="7404" y="5087"/>
                </a:lnTo>
                <a:lnTo>
                  <a:pt x="7338" y="5053"/>
                </a:lnTo>
                <a:lnTo>
                  <a:pt x="7338" y="4948"/>
                </a:lnTo>
                <a:lnTo>
                  <a:pt x="7338" y="4879"/>
                </a:lnTo>
                <a:lnTo>
                  <a:pt x="7303" y="4912"/>
                </a:lnTo>
                <a:lnTo>
                  <a:pt x="7303" y="4948"/>
                </a:lnTo>
                <a:lnTo>
                  <a:pt x="7236" y="5087"/>
                </a:lnTo>
                <a:lnTo>
                  <a:pt x="7163" y="5191"/>
                </a:lnTo>
                <a:lnTo>
                  <a:pt x="7060" y="5226"/>
                </a:lnTo>
                <a:lnTo>
                  <a:pt x="6958" y="5260"/>
                </a:lnTo>
                <a:lnTo>
                  <a:pt x="6890" y="5294"/>
                </a:lnTo>
                <a:lnTo>
                  <a:pt x="6788" y="5156"/>
                </a:lnTo>
                <a:lnTo>
                  <a:pt x="6788" y="5053"/>
                </a:lnTo>
                <a:lnTo>
                  <a:pt x="6860" y="5020"/>
                </a:lnTo>
                <a:lnTo>
                  <a:pt x="6958" y="4987"/>
                </a:lnTo>
                <a:lnTo>
                  <a:pt x="6993" y="5020"/>
                </a:lnTo>
                <a:lnTo>
                  <a:pt x="7030" y="5053"/>
                </a:lnTo>
                <a:lnTo>
                  <a:pt x="7060" y="5020"/>
                </a:lnTo>
                <a:lnTo>
                  <a:pt x="7060" y="4948"/>
                </a:lnTo>
                <a:lnTo>
                  <a:pt x="7060" y="4912"/>
                </a:lnTo>
                <a:lnTo>
                  <a:pt x="7098" y="4845"/>
                </a:lnTo>
                <a:lnTo>
                  <a:pt x="7131" y="4781"/>
                </a:lnTo>
                <a:lnTo>
                  <a:pt x="7098" y="4710"/>
                </a:lnTo>
                <a:lnTo>
                  <a:pt x="7030" y="4681"/>
                </a:lnTo>
                <a:lnTo>
                  <a:pt x="7030" y="4643"/>
                </a:lnTo>
                <a:lnTo>
                  <a:pt x="6993" y="4643"/>
                </a:lnTo>
                <a:lnTo>
                  <a:pt x="6958" y="4681"/>
                </a:lnTo>
                <a:lnTo>
                  <a:pt x="6890" y="4681"/>
                </a:lnTo>
                <a:lnTo>
                  <a:pt x="6860" y="4681"/>
                </a:lnTo>
                <a:lnTo>
                  <a:pt x="6822" y="4710"/>
                </a:lnTo>
                <a:lnTo>
                  <a:pt x="6685" y="4781"/>
                </a:lnTo>
                <a:lnTo>
                  <a:pt x="6616" y="4781"/>
                </a:lnTo>
                <a:lnTo>
                  <a:pt x="6581" y="4681"/>
                </a:lnTo>
                <a:lnTo>
                  <a:pt x="6513" y="4569"/>
                </a:lnTo>
                <a:lnTo>
                  <a:pt x="6478" y="4537"/>
                </a:lnTo>
                <a:lnTo>
                  <a:pt x="6513" y="4504"/>
                </a:lnTo>
                <a:lnTo>
                  <a:pt x="6551" y="4504"/>
                </a:lnTo>
                <a:lnTo>
                  <a:pt x="6551" y="4401"/>
                </a:lnTo>
                <a:lnTo>
                  <a:pt x="6513" y="4297"/>
                </a:lnTo>
                <a:lnTo>
                  <a:pt x="6441" y="4193"/>
                </a:lnTo>
                <a:lnTo>
                  <a:pt x="6478" y="4122"/>
                </a:lnTo>
                <a:lnTo>
                  <a:pt x="6513" y="4090"/>
                </a:lnTo>
                <a:lnTo>
                  <a:pt x="6551" y="4090"/>
                </a:lnTo>
                <a:lnTo>
                  <a:pt x="6551" y="4053"/>
                </a:lnTo>
                <a:lnTo>
                  <a:pt x="6513" y="3991"/>
                </a:lnTo>
                <a:lnTo>
                  <a:pt x="6513" y="3956"/>
                </a:lnTo>
                <a:lnTo>
                  <a:pt x="6513" y="3854"/>
                </a:lnTo>
                <a:lnTo>
                  <a:pt x="6513" y="3816"/>
                </a:lnTo>
                <a:lnTo>
                  <a:pt x="6441" y="3816"/>
                </a:lnTo>
                <a:lnTo>
                  <a:pt x="6441" y="3751"/>
                </a:lnTo>
                <a:lnTo>
                  <a:pt x="6411" y="3680"/>
                </a:lnTo>
                <a:lnTo>
                  <a:pt x="6375" y="3645"/>
                </a:lnTo>
                <a:lnTo>
                  <a:pt x="6343" y="3574"/>
                </a:lnTo>
                <a:lnTo>
                  <a:pt x="6306" y="3574"/>
                </a:lnTo>
                <a:lnTo>
                  <a:pt x="6306" y="3542"/>
                </a:lnTo>
                <a:lnTo>
                  <a:pt x="6273" y="3509"/>
                </a:lnTo>
                <a:lnTo>
                  <a:pt x="6237" y="3542"/>
                </a:lnTo>
                <a:lnTo>
                  <a:pt x="6205" y="3438"/>
                </a:lnTo>
                <a:lnTo>
                  <a:pt x="6134" y="3298"/>
                </a:lnTo>
                <a:lnTo>
                  <a:pt x="6102" y="3168"/>
                </a:lnTo>
                <a:lnTo>
                  <a:pt x="6067" y="3097"/>
                </a:lnTo>
                <a:lnTo>
                  <a:pt x="5962" y="3027"/>
                </a:lnTo>
                <a:lnTo>
                  <a:pt x="5962" y="2924"/>
                </a:lnTo>
                <a:lnTo>
                  <a:pt x="5927" y="2890"/>
                </a:lnTo>
                <a:lnTo>
                  <a:pt x="5862" y="2818"/>
                </a:lnTo>
                <a:lnTo>
                  <a:pt x="5862" y="2754"/>
                </a:lnTo>
                <a:lnTo>
                  <a:pt x="5827" y="2680"/>
                </a:lnTo>
                <a:lnTo>
                  <a:pt x="5794" y="2647"/>
                </a:lnTo>
                <a:lnTo>
                  <a:pt x="5756" y="2611"/>
                </a:lnTo>
                <a:lnTo>
                  <a:pt x="5722" y="2478"/>
                </a:lnTo>
                <a:lnTo>
                  <a:pt x="5692" y="2445"/>
                </a:lnTo>
                <a:lnTo>
                  <a:pt x="5621" y="2411"/>
                </a:lnTo>
                <a:lnTo>
                  <a:pt x="5621" y="2376"/>
                </a:lnTo>
                <a:lnTo>
                  <a:pt x="5556" y="2340"/>
                </a:lnTo>
                <a:lnTo>
                  <a:pt x="5520" y="2305"/>
                </a:lnTo>
                <a:lnTo>
                  <a:pt x="5485" y="2132"/>
                </a:lnTo>
                <a:lnTo>
                  <a:pt x="5448" y="2132"/>
                </a:lnTo>
                <a:lnTo>
                  <a:pt x="5448" y="2063"/>
                </a:lnTo>
                <a:lnTo>
                  <a:pt x="5412" y="1996"/>
                </a:lnTo>
                <a:lnTo>
                  <a:pt x="5412" y="2028"/>
                </a:lnTo>
                <a:lnTo>
                  <a:pt x="5380" y="1961"/>
                </a:lnTo>
                <a:lnTo>
                  <a:pt x="5380" y="1888"/>
                </a:lnTo>
                <a:lnTo>
                  <a:pt x="5347" y="1858"/>
                </a:lnTo>
                <a:lnTo>
                  <a:pt x="5314" y="1785"/>
                </a:lnTo>
                <a:lnTo>
                  <a:pt x="5277" y="1727"/>
                </a:lnTo>
                <a:lnTo>
                  <a:pt x="5207" y="1727"/>
                </a:lnTo>
                <a:lnTo>
                  <a:pt x="5207" y="1689"/>
                </a:lnTo>
                <a:lnTo>
                  <a:pt x="5207" y="1656"/>
                </a:lnTo>
                <a:lnTo>
                  <a:pt x="5277" y="1656"/>
                </a:lnTo>
                <a:lnTo>
                  <a:pt x="5314" y="1619"/>
                </a:lnTo>
                <a:lnTo>
                  <a:pt x="5314" y="1480"/>
                </a:lnTo>
                <a:lnTo>
                  <a:pt x="5314" y="1379"/>
                </a:lnTo>
                <a:lnTo>
                  <a:pt x="5314" y="1310"/>
                </a:lnTo>
                <a:lnTo>
                  <a:pt x="5347" y="1310"/>
                </a:lnTo>
                <a:lnTo>
                  <a:pt x="5380" y="1206"/>
                </a:lnTo>
                <a:lnTo>
                  <a:pt x="5380" y="1066"/>
                </a:lnTo>
                <a:lnTo>
                  <a:pt x="5314" y="897"/>
                </a:lnTo>
                <a:lnTo>
                  <a:pt x="5347" y="829"/>
                </a:lnTo>
                <a:lnTo>
                  <a:pt x="5412" y="759"/>
                </a:lnTo>
                <a:lnTo>
                  <a:pt x="5448" y="688"/>
                </a:lnTo>
                <a:lnTo>
                  <a:pt x="5412" y="587"/>
                </a:lnTo>
                <a:lnTo>
                  <a:pt x="5412" y="485"/>
                </a:lnTo>
                <a:lnTo>
                  <a:pt x="5380" y="417"/>
                </a:lnTo>
                <a:lnTo>
                  <a:pt x="5314" y="377"/>
                </a:lnTo>
                <a:lnTo>
                  <a:pt x="5347" y="309"/>
                </a:lnTo>
                <a:lnTo>
                  <a:pt x="5314" y="309"/>
                </a:lnTo>
                <a:lnTo>
                  <a:pt x="5277" y="276"/>
                </a:lnTo>
                <a:lnTo>
                  <a:pt x="5240" y="276"/>
                </a:lnTo>
                <a:lnTo>
                  <a:pt x="5207" y="345"/>
                </a:lnTo>
                <a:lnTo>
                  <a:pt x="5177" y="345"/>
                </a:lnTo>
                <a:lnTo>
                  <a:pt x="5143" y="276"/>
                </a:lnTo>
                <a:lnTo>
                  <a:pt x="5104" y="239"/>
                </a:lnTo>
                <a:lnTo>
                  <a:pt x="5074" y="239"/>
                </a:lnTo>
                <a:lnTo>
                  <a:pt x="5038" y="211"/>
                </a:lnTo>
                <a:lnTo>
                  <a:pt x="5038" y="145"/>
                </a:lnTo>
                <a:lnTo>
                  <a:pt x="5003" y="145"/>
                </a:lnTo>
                <a:lnTo>
                  <a:pt x="4931" y="145"/>
                </a:lnTo>
                <a:lnTo>
                  <a:pt x="4901" y="177"/>
                </a:lnTo>
                <a:lnTo>
                  <a:pt x="4863" y="177"/>
                </a:lnTo>
                <a:lnTo>
                  <a:pt x="4833" y="177"/>
                </a:lnTo>
                <a:lnTo>
                  <a:pt x="4800" y="105"/>
                </a:lnTo>
                <a:lnTo>
                  <a:pt x="4761" y="75"/>
                </a:lnTo>
                <a:lnTo>
                  <a:pt x="4800" y="40"/>
                </a:lnTo>
                <a:lnTo>
                  <a:pt x="4800" y="0"/>
                </a:lnTo>
                <a:lnTo>
                  <a:pt x="4761" y="0"/>
                </a:lnTo>
                <a:lnTo>
                  <a:pt x="4623" y="0"/>
                </a:lnTo>
                <a:lnTo>
                  <a:pt x="4489" y="75"/>
                </a:lnTo>
                <a:lnTo>
                  <a:pt x="4419" y="105"/>
                </a:lnTo>
                <a:lnTo>
                  <a:pt x="4318" y="105"/>
                </a:lnTo>
                <a:lnTo>
                  <a:pt x="4247" y="105"/>
                </a:lnTo>
                <a:lnTo>
                  <a:pt x="4281" y="145"/>
                </a:lnTo>
                <a:lnTo>
                  <a:pt x="4281" y="239"/>
                </a:lnTo>
                <a:lnTo>
                  <a:pt x="4247" y="276"/>
                </a:lnTo>
                <a:lnTo>
                  <a:pt x="4281" y="309"/>
                </a:lnTo>
                <a:lnTo>
                  <a:pt x="4318" y="345"/>
                </a:lnTo>
                <a:lnTo>
                  <a:pt x="4349" y="417"/>
                </a:lnTo>
                <a:lnTo>
                  <a:pt x="4419" y="417"/>
                </a:lnTo>
                <a:lnTo>
                  <a:pt x="4452" y="450"/>
                </a:lnTo>
                <a:lnTo>
                  <a:pt x="4382" y="518"/>
                </a:lnTo>
                <a:lnTo>
                  <a:pt x="4349" y="621"/>
                </a:lnTo>
                <a:lnTo>
                  <a:pt x="4382" y="621"/>
                </a:lnTo>
                <a:lnTo>
                  <a:pt x="4419" y="658"/>
                </a:lnTo>
                <a:lnTo>
                  <a:pt x="4349" y="723"/>
                </a:lnTo>
                <a:lnTo>
                  <a:pt x="4281" y="723"/>
                </a:lnTo>
                <a:lnTo>
                  <a:pt x="4212" y="658"/>
                </a:lnTo>
                <a:lnTo>
                  <a:pt x="4247" y="621"/>
                </a:lnTo>
                <a:lnTo>
                  <a:pt x="4212" y="550"/>
                </a:lnTo>
                <a:lnTo>
                  <a:pt x="4178" y="518"/>
                </a:lnTo>
                <a:lnTo>
                  <a:pt x="4146" y="550"/>
                </a:lnTo>
                <a:lnTo>
                  <a:pt x="4111" y="621"/>
                </a:lnTo>
                <a:lnTo>
                  <a:pt x="4111" y="658"/>
                </a:lnTo>
                <a:lnTo>
                  <a:pt x="4111" y="723"/>
                </a:lnTo>
                <a:lnTo>
                  <a:pt x="4111" y="759"/>
                </a:lnTo>
                <a:lnTo>
                  <a:pt x="4079" y="829"/>
                </a:lnTo>
                <a:lnTo>
                  <a:pt x="3975" y="829"/>
                </a:lnTo>
                <a:lnTo>
                  <a:pt x="3902" y="829"/>
                </a:lnTo>
                <a:lnTo>
                  <a:pt x="3902" y="864"/>
                </a:lnTo>
                <a:lnTo>
                  <a:pt x="3868" y="995"/>
                </a:lnTo>
                <a:lnTo>
                  <a:pt x="3868" y="1031"/>
                </a:lnTo>
                <a:lnTo>
                  <a:pt x="3805" y="1101"/>
                </a:lnTo>
                <a:lnTo>
                  <a:pt x="3805" y="1134"/>
                </a:lnTo>
                <a:lnTo>
                  <a:pt x="3805" y="1171"/>
                </a:lnTo>
                <a:lnTo>
                  <a:pt x="3765" y="1134"/>
                </a:lnTo>
                <a:lnTo>
                  <a:pt x="3734" y="1101"/>
                </a:lnTo>
                <a:lnTo>
                  <a:pt x="3667" y="1206"/>
                </a:lnTo>
                <a:lnTo>
                  <a:pt x="3667" y="1134"/>
                </a:lnTo>
                <a:lnTo>
                  <a:pt x="3667" y="1066"/>
                </a:lnTo>
                <a:lnTo>
                  <a:pt x="3697" y="1031"/>
                </a:lnTo>
                <a:lnTo>
                  <a:pt x="3667" y="995"/>
                </a:lnTo>
                <a:lnTo>
                  <a:pt x="3667" y="935"/>
                </a:lnTo>
                <a:lnTo>
                  <a:pt x="3631" y="935"/>
                </a:lnTo>
                <a:lnTo>
                  <a:pt x="3594" y="935"/>
                </a:lnTo>
                <a:lnTo>
                  <a:pt x="3564" y="897"/>
                </a:lnTo>
                <a:lnTo>
                  <a:pt x="3527" y="995"/>
                </a:lnTo>
                <a:lnTo>
                  <a:pt x="3564" y="995"/>
                </a:lnTo>
                <a:lnTo>
                  <a:pt x="3564" y="1066"/>
                </a:lnTo>
                <a:lnTo>
                  <a:pt x="3527" y="1066"/>
                </a:lnTo>
                <a:lnTo>
                  <a:pt x="3527" y="1031"/>
                </a:lnTo>
                <a:lnTo>
                  <a:pt x="3493" y="1031"/>
                </a:lnTo>
                <a:lnTo>
                  <a:pt x="3493" y="1066"/>
                </a:lnTo>
                <a:lnTo>
                  <a:pt x="3493" y="1101"/>
                </a:lnTo>
                <a:lnTo>
                  <a:pt x="3564" y="1206"/>
                </a:lnTo>
                <a:lnTo>
                  <a:pt x="3493" y="1206"/>
                </a:lnTo>
                <a:lnTo>
                  <a:pt x="3461" y="1171"/>
                </a:lnTo>
                <a:lnTo>
                  <a:pt x="3461" y="1134"/>
                </a:lnTo>
                <a:lnTo>
                  <a:pt x="3424" y="1171"/>
                </a:lnTo>
                <a:lnTo>
                  <a:pt x="3388" y="1236"/>
                </a:lnTo>
                <a:lnTo>
                  <a:pt x="3356" y="1236"/>
                </a:lnTo>
                <a:lnTo>
                  <a:pt x="3288" y="1379"/>
                </a:lnTo>
                <a:lnTo>
                  <a:pt x="3251" y="1413"/>
                </a:lnTo>
                <a:lnTo>
                  <a:pt x="3218" y="1446"/>
                </a:lnTo>
                <a:lnTo>
                  <a:pt x="3251" y="1480"/>
                </a:lnTo>
                <a:lnTo>
                  <a:pt x="3288" y="1515"/>
                </a:lnTo>
                <a:lnTo>
                  <a:pt x="3218" y="1586"/>
                </a:lnTo>
                <a:lnTo>
                  <a:pt x="3181" y="1619"/>
                </a:lnTo>
                <a:lnTo>
                  <a:pt x="3153" y="1619"/>
                </a:lnTo>
                <a:lnTo>
                  <a:pt x="3218" y="1689"/>
                </a:lnTo>
                <a:lnTo>
                  <a:pt x="3218" y="1752"/>
                </a:lnTo>
                <a:lnTo>
                  <a:pt x="3218" y="1821"/>
                </a:lnTo>
                <a:lnTo>
                  <a:pt x="3218" y="1858"/>
                </a:lnTo>
                <a:lnTo>
                  <a:pt x="3181" y="1888"/>
                </a:lnTo>
                <a:lnTo>
                  <a:pt x="3118" y="1925"/>
                </a:lnTo>
                <a:lnTo>
                  <a:pt x="3013" y="1961"/>
                </a:lnTo>
                <a:lnTo>
                  <a:pt x="2982" y="1996"/>
                </a:lnTo>
                <a:lnTo>
                  <a:pt x="2872" y="1925"/>
                </a:lnTo>
                <a:lnTo>
                  <a:pt x="2806" y="1888"/>
                </a:lnTo>
                <a:lnTo>
                  <a:pt x="2739" y="1888"/>
                </a:lnTo>
                <a:lnTo>
                  <a:pt x="2668" y="1858"/>
                </a:lnTo>
                <a:lnTo>
                  <a:pt x="2668" y="1821"/>
                </a:lnTo>
                <a:lnTo>
                  <a:pt x="2668" y="1752"/>
                </a:lnTo>
                <a:lnTo>
                  <a:pt x="2668" y="1727"/>
                </a:lnTo>
                <a:lnTo>
                  <a:pt x="2774" y="1689"/>
                </a:lnTo>
                <a:lnTo>
                  <a:pt x="2774" y="1656"/>
                </a:lnTo>
                <a:lnTo>
                  <a:pt x="2842" y="1656"/>
                </a:lnTo>
                <a:lnTo>
                  <a:pt x="2872" y="1619"/>
                </a:lnTo>
                <a:lnTo>
                  <a:pt x="2806" y="1586"/>
                </a:lnTo>
                <a:lnTo>
                  <a:pt x="2774" y="1550"/>
                </a:lnTo>
                <a:lnTo>
                  <a:pt x="2739" y="1515"/>
                </a:lnTo>
                <a:lnTo>
                  <a:pt x="2668" y="1515"/>
                </a:lnTo>
                <a:lnTo>
                  <a:pt x="2636" y="1446"/>
                </a:lnTo>
                <a:lnTo>
                  <a:pt x="2603" y="1446"/>
                </a:lnTo>
                <a:lnTo>
                  <a:pt x="2498" y="1480"/>
                </a:lnTo>
                <a:lnTo>
                  <a:pt x="2431" y="1480"/>
                </a:lnTo>
                <a:lnTo>
                  <a:pt x="2431" y="1515"/>
                </a:lnTo>
                <a:lnTo>
                  <a:pt x="2358" y="1515"/>
                </a:lnTo>
                <a:lnTo>
                  <a:pt x="2431" y="1550"/>
                </a:lnTo>
                <a:lnTo>
                  <a:pt x="2463" y="1586"/>
                </a:lnTo>
                <a:lnTo>
                  <a:pt x="2498" y="1619"/>
                </a:lnTo>
                <a:lnTo>
                  <a:pt x="2498" y="1656"/>
                </a:lnTo>
                <a:lnTo>
                  <a:pt x="2498" y="1727"/>
                </a:lnTo>
                <a:lnTo>
                  <a:pt x="2533" y="1752"/>
                </a:lnTo>
                <a:lnTo>
                  <a:pt x="2533" y="1785"/>
                </a:lnTo>
                <a:lnTo>
                  <a:pt x="2563" y="1785"/>
                </a:lnTo>
                <a:lnTo>
                  <a:pt x="2533" y="1858"/>
                </a:lnTo>
                <a:lnTo>
                  <a:pt x="2533" y="1888"/>
                </a:lnTo>
                <a:lnTo>
                  <a:pt x="2533" y="1996"/>
                </a:lnTo>
                <a:lnTo>
                  <a:pt x="2603" y="1996"/>
                </a:lnTo>
                <a:lnTo>
                  <a:pt x="2668" y="1996"/>
                </a:lnTo>
                <a:lnTo>
                  <a:pt x="2699" y="2028"/>
                </a:lnTo>
                <a:lnTo>
                  <a:pt x="2699" y="2063"/>
                </a:lnTo>
                <a:lnTo>
                  <a:pt x="2739" y="2102"/>
                </a:lnTo>
                <a:lnTo>
                  <a:pt x="2739" y="2132"/>
                </a:lnTo>
                <a:lnTo>
                  <a:pt x="2774" y="2169"/>
                </a:lnTo>
                <a:lnTo>
                  <a:pt x="2739" y="2202"/>
                </a:lnTo>
                <a:lnTo>
                  <a:pt x="2699" y="2270"/>
                </a:lnTo>
                <a:lnTo>
                  <a:pt x="2774" y="2340"/>
                </a:lnTo>
                <a:lnTo>
                  <a:pt x="2806" y="2376"/>
                </a:lnTo>
                <a:lnTo>
                  <a:pt x="2739" y="2411"/>
                </a:lnTo>
                <a:lnTo>
                  <a:pt x="2699" y="2376"/>
                </a:lnTo>
                <a:lnTo>
                  <a:pt x="2636" y="2411"/>
                </a:lnTo>
                <a:lnTo>
                  <a:pt x="2563" y="2411"/>
                </a:lnTo>
                <a:lnTo>
                  <a:pt x="2603" y="2340"/>
                </a:lnTo>
                <a:lnTo>
                  <a:pt x="2636" y="2340"/>
                </a:lnTo>
                <a:lnTo>
                  <a:pt x="2563" y="2270"/>
                </a:lnTo>
                <a:lnTo>
                  <a:pt x="2533" y="2305"/>
                </a:lnTo>
                <a:lnTo>
                  <a:pt x="2463" y="2305"/>
                </a:lnTo>
                <a:lnTo>
                  <a:pt x="2393" y="2270"/>
                </a:lnTo>
                <a:lnTo>
                  <a:pt x="2393" y="2305"/>
                </a:lnTo>
                <a:lnTo>
                  <a:pt x="2358" y="2376"/>
                </a:lnTo>
                <a:lnTo>
                  <a:pt x="2323" y="2478"/>
                </a:lnTo>
                <a:lnTo>
                  <a:pt x="2257" y="2508"/>
                </a:lnTo>
                <a:lnTo>
                  <a:pt x="2220" y="2542"/>
                </a:lnTo>
                <a:lnTo>
                  <a:pt x="2220" y="2611"/>
                </a:lnTo>
                <a:lnTo>
                  <a:pt x="2187" y="2680"/>
                </a:lnTo>
                <a:lnTo>
                  <a:pt x="2152" y="2717"/>
                </a:lnTo>
                <a:lnTo>
                  <a:pt x="2121" y="2754"/>
                </a:lnTo>
                <a:lnTo>
                  <a:pt x="2152" y="2785"/>
                </a:lnTo>
                <a:lnTo>
                  <a:pt x="2257" y="2855"/>
                </a:lnTo>
                <a:lnTo>
                  <a:pt x="2323" y="2890"/>
                </a:lnTo>
                <a:lnTo>
                  <a:pt x="2323" y="2924"/>
                </a:lnTo>
                <a:lnTo>
                  <a:pt x="2393" y="2994"/>
                </a:lnTo>
                <a:lnTo>
                  <a:pt x="2431" y="3097"/>
                </a:lnTo>
                <a:lnTo>
                  <a:pt x="2431" y="3129"/>
                </a:lnTo>
                <a:lnTo>
                  <a:pt x="2603" y="3097"/>
                </a:lnTo>
                <a:lnTo>
                  <a:pt x="2636" y="3129"/>
                </a:lnTo>
                <a:lnTo>
                  <a:pt x="2668" y="3200"/>
                </a:lnTo>
                <a:lnTo>
                  <a:pt x="2603" y="3168"/>
                </a:lnTo>
                <a:lnTo>
                  <a:pt x="2563" y="3168"/>
                </a:lnTo>
                <a:lnTo>
                  <a:pt x="2498" y="3168"/>
                </a:lnTo>
                <a:lnTo>
                  <a:pt x="2431" y="3129"/>
                </a:lnTo>
                <a:lnTo>
                  <a:pt x="2393" y="3097"/>
                </a:lnTo>
                <a:lnTo>
                  <a:pt x="2358" y="3097"/>
                </a:lnTo>
                <a:lnTo>
                  <a:pt x="2323" y="3129"/>
                </a:lnTo>
                <a:lnTo>
                  <a:pt x="2295" y="3097"/>
                </a:lnTo>
                <a:lnTo>
                  <a:pt x="2220" y="3129"/>
                </a:lnTo>
                <a:lnTo>
                  <a:pt x="2121" y="3097"/>
                </a:lnTo>
                <a:lnTo>
                  <a:pt x="2052" y="3060"/>
                </a:lnTo>
                <a:lnTo>
                  <a:pt x="1981" y="3060"/>
                </a:lnTo>
                <a:lnTo>
                  <a:pt x="1981" y="3027"/>
                </a:lnTo>
                <a:lnTo>
                  <a:pt x="1949" y="3027"/>
                </a:lnTo>
                <a:lnTo>
                  <a:pt x="1843" y="3027"/>
                </a:lnTo>
                <a:lnTo>
                  <a:pt x="1743" y="2994"/>
                </a:lnTo>
                <a:lnTo>
                  <a:pt x="1743" y="3060"/>
                </a:lnTo>
                <a:lnTo>
                  <a:pt x="1705" y="3097"/>
                </a:lnTo>
                <a:lnTo>
                  <a:pt x="1705" y="3129"/>
                </a:lnTo>
                <a:lnTo>
                  <a:pt x="1778" y="3168"/>
                </a:lnTo>
                <a:lnTo>
                  <a:pt x="1809" y="3200"/>
                </a:lnTo>
                <a:lnTo>
                  <a:pt x="1914" y="3235"/>
                </a:lnTo>
                <a:lnTo>
                  <a:pt x="1914" y="3200"/>
                </a:lnTo>
                <a:lnTo>
                  <a:pt x="1949" y="3200"/>
                </a:lnTo>
                <a:lnTo>
                  <a:pt x="2018" y="3263"/>
                </a:lnTo>
                <a:lnTo>
                  <a:pt x="2052" y="3401"/>
                </a:lnTo>
                <a:lnTo>
                  <a:pt x="1981" y="3438"/>
                </a:lnTo>
                <a:lnTo>
                  <a:pt x="1949" y="3471"/>
                </a:lnTo>
                <a:lnTo>
                  <a:pt x="1878" y="3438"/>
                </a:lnTo>
                <a:lnTo>
                  <a:pt x="1809" y="3438"/>
                </a:lnTo>
                <a:lnTo>
                  <a:pt x="1778" y="3438"/>
                </a:lnTo>
                <a:lnTo>
                  <a:pt x="1705" y="3369"/>
                </a:lnTo>
                <a:lnTo>
                  <a:pt x="1673" y="3334"/>
                </a:lnTo>
                <a:lnTo>
                  <a:pt x="1641" y="3298"/>
                </a:lnTo>
                <a:lnTo>
                  <a:pt x="1606" y="3369"/>
                </a:lnTo>
                <a:lnTo>
                  <a:pt x="1570" y="3334"/>
                </a:lnTo>
                <a:lnTo>
                  <a:pt x="1470" y="3298"/>
                </a:lnTo>
                <a:lnTo>
                  <a:pt x="1470" y="3235"/>
                </a:lnTo>
                <a:lnTo>
                  <a:pt x="1434" y="3235"/>
                </a:lnTo>
                <a:lnTo>
                  <a:pt x="1434" y="3200"/>
                </a:lnTo>
                <a:lnTo>
                  <a:pt x="1434" y="3168"/>
                </a:lnTo>
                <a:lnTo>
                  <a:pt x="1400" y="3129"/>
                </a:lnTo>
                <a:lnTo>
                  <a:pt x="1400" y="3097"/>
                </a:lnTo>
                <a:lnTo>
                  <a:pt x="1362" y="3027"/>
                </a:lnTo>
                <a:lnTo>
                  <a:pt x="1329" y="2994"/>
                </a:lnTo>
                <a:lnTo>
                  <a:pt x="1329" y="2959"/>
                </a:lnTo>
                <a:lnTo>
                  <a:pt x="1362" y="2924"/>
                </a:lnTo>
                <a:lnTo>
                  <a:pt x="1362" y="2855"/>
                </a:lnTo>
                <a:lnTo>
                  <a:pt x="1329" y="2818"/>
                </a:lnTo>
                <a:lnTo>
                  <a:pt x="1329" y="2785"/>
                </a:lnTo>
                <a:lnTo>
                  <a:pt x="1296" y="2754"/>
                </a:lnTo>
                <a:lnTo>
                  <a:pt x="1266" y="2717"/>
                </a:lnTo>
                <a:lnTo>
                  <a:pt x="1159" y="2717"/>
                </a:lnTo>
                <a:lnTo>
                  <a:pt x="1124" y="2717"/>
                </a:lnTo>
                <a:lnTo>
                  <a:pt x="1094" y="2717"/>
                </a:lnTo>
                <a:lnTo>
                  <a:pt x="1053" y="2680"/>
                </a:lnTo>
                <a:lnTo>
                  <a:pt x="1094" y="2680"/>
                </a:lnTo>
                <a:lnTo>
                  <a:pt x="1094" y="2647"/>
                </a:lnTo>
                <a:lnTo>
                  <a:pt x="1053" y="2647"/>
                </a:lnTo>
                <a:lnTo>
                  <a:pt x="1023" y="2647"/>
                </a:lnTo>
                <a:lnTo>
                  <a:pt x="1023" y="2611"/>
                </a:lnTo>
                <a:lnTo>
                  <a:pt x="953" y="2611"/>
                </a:lnTo>
                <a:lnTo>
                  <a:pt x="922" y="2577"/>
                </a:lnTo>
                <a:lnTo>
                  <a:pt x="880" y="2508"/>
                </a:lnTo>
                <a:lnTo>
                  <a:pt x="922" y="2445"/>
                </a:lnTo>
                <a:lnTo>
                  <a:pt x="880" y="2445"/>
                </a:lnTo>
                <a:lnTo>
                  <a:pt x="850" y="2411"/>
                </a:lnTo>
                <a:lnTo>
                  <a:pt x="880" y="2411"/>
                </a:lnTo>
                <a:lnTo>
                  <a:pt x="922" y="2411"/>
                </a:lnTo>
                <a:lnTo>
                  <a:pt x="953" y="2411"/>
                </a:lnTo>
                <a:lnTo>
                  <a:pt x="1023" y="2478"/>
                </a:lnTo>
                <a:lnTo>
                  <a:pt x="1053" y="2508"/>
                </a:lnTo>
                <a:lnTo>
                  <a:pt x="1094" y="2508"/>
                </a:lnTo>
                <a:lnTo>
                  <a:pt x="1094" y="2478"/>
                </a:lnTo>
                <a:lnTo>
                  <a:pt x="1159" y="2508"/>
                </a:lnTo>
                <a:lnTo>
                  <a:pt x="1227" y="2542"/>
                </a:lnTo>
                <a:lnTo>
                  <a:pt x="1266" y="2542"/>
                </a:lnTo>
                <a:lnTo>
                  <a:pt x="1296" y="2542"/>
                </a:lnTo>
                <a:lnTo>
                  <a:pt x="1329" y="2577"/>
                </a:lnTo>
                <a:lnTo>
                  <a:pt x="1400" y="2577"/>
                </a:lnTo>
                <a:lnTo>
                  <a:pt x="1470" y="2577"/>
                </a:lnTo>
                <a:lnTo>
                  <a:pt x="1570" y="2611"/>
                </a:lnTo>
                <a:lnTo>
                  <a:pt x="1606" y="2577"/>
                </a:lnTo>
                <a:lnTo>
                  <a:pt x="1641" y="2542"/>
                </a:lnTo>
                <a:lnTo>
                  <a:pt x="1673" y="2577"/>
                </a:lnTo>
                <a:lnTo>
                  <a:pt x="1673" y="2611"/>
                </a:lnTo>
                <a:lnTo>
                  <a:pt x="1743" y="2611"/>
                </a:lnTo>
                <a:lnTo>
                  <a:pt x="1809" y="2611"/>
                </a:lnTo>
                <a:lnTo>
                  <a:pt x="1878" y="2611"/>
                </a:lnTo>
                <a:lnTo>
                  <a:pt x="1949" y="2542"/>
                </a:lnTo>
                <a:lnTo>
                  <a:pt x="1981" y="2542"/>
                </a:lnTo>
                <a:lnTo>
                  <a:pt x="2052" y="2508"/>
                </a:lnTo>
                <a:lnTo>
                  <a:pt x="2084" y="2478"/>
                </a:lnTo>
                <a:lnTo>
                  <a:pt x="2084" y="2445"/>
                </a:lnTo>
                <a:lnTo>
                  <a:pt x="2121" y="2411"/>
                </a:lnTo>
                <a:lnTo>
                  <a:pt x="2152" y="2411"/>
                </a:lnTo>
                <a:lnTo>
                  <a:pt x="2152" y="2376"/>
                </a:lnTo>
                <a:lnTo>
                  <a:pt x="2152" y="2340"/>
                </a:lnTo>
                <a:lnTo>
                  <a:pt x="2187" y="2340"/>
                </a:lnTo>
                <a:lnTo>
                  <a:pt x="2220" y="2202"/>
                </a:lnTo>
                <a:lnTo>
                  <a:pt x="2187" y="2132"/>
                </a:lnTo>
                <a:lnTo>
                  <a:pt x="2187" y="2063"/>
                </a:lnTo>
                <a:lnTo>
                  <a:pt x="2152" y="2063"/>
                </a:lnTo>
                <a:lnTo>
                  <a:pt x="2152" y="1996"/>
                </a:lnTo>
                <a:lnTo>
                  <a:pt x="2121" y="2028"/>
                </a:lnTo>
                <a:lnTo>
                  <a:pt x="2084" y="1996"/>
                </a:lnTo>
                <a:lnTo>
                  <a:pt x="2084" y="1925"/>
                </a:lnTo>
                <a:lnTo>
                  <a:pt x="2018" y="1925"/>
                </a:lnTo>
                <a:lnTo>
                  <a:pt x="1981" y="1925"/>
                </a:lnTo>
                <a:lnTo>
                  <a:pt x="1981" y="1888"/>
                </a:lnTo>
                <a:lnTo>
                  <a:pt x="1878" y="1858"/>
                </a:lnTo>
                <a:lnTo>
                  <a:pt x="1809" y="1888"/>
                </a:lnTo>
                <a:lnTo>
                  <a:pt x="1778" y="1858"/>
                </a:lnTo>
                <a:lnTo>
                  <a:pt x="1743" y="1821"/>
                </a:lnTo>
                <a:lnTo>
                  <a:pt x="1673" y="1785"/>
                </a:lnTo>
                <a:lnTo>
                  <a:pt x="1673" y="1821"/>
                </a:lnTo>
                <a:lnTo>
                  <a:pt x="1641" y="1785"/>
                </a:lnTo>
                <a:lnTo>
                  <a:pt x="1570" y="1727"/>
                </a:lnTo>
                <a:lnTo>
                  <a:pt x="1470" y="1727"/>
                </a:lnTo>
                <a:lnTo>
                  <a:pt x="1362" y="1656"/>
                </a:lnTo>
                <a:lnTo>
                  <a:pt x="1266" y="1619"/>
                </a:lnTo>
                <a:lnTo>
                  <a:pt x="1191" y="1656"/>
                </a:lnTo>
                <a:lnTo>
                  <a:pt x="953" y="1656"/>
                </a:lnTo>
                <a:lnTo>
                  <a:pt x="922" y="1656"/>
                </a:lnTo>
                <a:lnTo>
                  <a:pt x="880" y="1619"/>
                </a:lnTo>
                <a:lnTo>
                  <a:pt x="813" y="1656"/>
                </a:lnTo>
                <a:lnTo>
                  <a:pt x="813" y="1619"/>
                </a:lnTo>
                <a:lnTo>
                  <a:pt x="782" y="1586"/>
                </a:lnTo>
                <a:lnTo>
                  <a:pt x="747" y="1619"/>
                </a:lnTo>
                <a:lnTo>
                  <a:pt x="710" y="1550"/>
                </a:lnTo>
                <a:lnTo>
                  <a:pt x="678" y="1550"/>
                </a:lnTo>
                <a:lnTo>
                  <a:pt x="641" y="1480"/>
                </a:lnTo>
                <a:lnTo>
                  <a:pt x="612" y="1480"/>
                </a:lnTo>
                <a:lnTo>
                  <a:pt x="577" y="1550"/>
                </a:lnTo>
                <a:lnTo>
                  <a:pt x="542" y="1550"/>
                </a:lnTo>
                <a:lnTo>
                  <a:pt x="506" y="1480"/>
                </a:lnTo>
                <a:lnTo>
                  <a:pt x="474" y="1480"/>
                </a:lnTo>
                <a:lnTo>
                  <a:pt x="474" y="1586"/>
                </a:lnTo>
                <a:lnTo>
                  <a:pt x="403" y="1586"/>
                </a:lnTo>
                <a:lnTo>
                  <a:pt x="368" y="1550"/>
                </a:lnTo>
                <a:lnTo>
                  <a:pt x="299" y="1550"/>
                </a:lnTo>
                <a:lnTo>
                  <a:pt x="138" y="1614"/>
                </a:lnTo>
                <a:lnTo>
                  <a:pt x="88" y="1727"/>
                </a:lnTo>
                <a:lnTo>
                  <a:pt x="74" y="1837"/>
                </a:lnTo>
                <a:lnTo>
                  <a:pt x="39" y="1837"/>
                </a:lnTo>
                <a:lnTo>
                  <a:pt x="39" y="1886"/>
                </a:lnTo>
                <a:lnTo>
                  <a:pt x="0" y="1923"/>
                </a:lnTo>
                <a:lnTo>
                  <a:pt x="0" y="1987"/>
                </a:lnTo>
                <a:lnTo>
                  <a:pt x="99" y="2070"/>
                </a:lnTo>
                <a:lnTo>
                  <a:pt x="152" y="2146"/>
                </a:lnTo>
                <a:lnTo>
                  <a:pt x="237" y="2258"/>
                </a:lnTo>
                <a:lnTo>
                  <a:pt x="200" y="2344"/>
                </a:lnTo>
                <a:lnTo>
                  <a:pt x="214" y="2494"/>
                </a:lnTo>
                <a:lnTo>
                  <a:pt x="250" y="2643"/>
                </a:lnTo>
                <a:lnTo>
                  <a:pt x="373" y="2743"/>
                </a:lnTo>
                <a:lnTo>
                  <a:pt x="474" y="2916"/>
                </a:lnTo>
                <a:lnTo>
                  <a:pt x="425" y="2980"/>
                </a:lnTo>
                <a:lnTo>
                  <a:pt x="448" y="3028"/>
                </a:lnTo>
                <a:lnTo>
                  <a:pt x="437" y="3090"/>
                </a:lnTo>
                <a:lnTo>
                  <a:pt x="448" y="3153"/>
                </a:lnTo>
                <a:lnTo>
                  <a:pt x="460" y="3265"/>
                </a:lnTo>
                <a:lnTo>
                  <a:pt x="497" y="3364"/>
                </a:lnTo>
                <a:lnTo>
                  <a:pt x="524" y="3364"/>
                </a:lnTo>
                <a:lnTo>
                  <a:pt x="572" y="3511"/>
                </a:lnTo>
                <a:lnTo>
                  <a:pt x="623" y="3511"/>
                </a:lnTo>
                <a:lnTo>
                  <a:pt x="659" y="3525"/>
                </a:lnTo>
                <a:lnTo>
                  <a:pt x="659" y="3597"/>
                </a:lnTo>
                <a:lnTo>
                  <a:pt x="609" y="3611"/>
                </a:lnTo>
                <a:lnTo>
                  <a:pt x="572" y="3638"/>
                </a:lnTo>
                <a:lnTo>
                  <a:pt x="623" y="3786"/>
                </a:lnTo>
                <a:lnTo>
                  <a:pt x="673" y="3811"/>
                </a:lnTo>
                <a:lnTo>
                  <a:pt x="747" y="3860"/>
                </a:lnTo>
                <a:lnTo>
                  <a:pt x="883" y="3896"/>
                </a:lnTo>
                <a:lnTo>
                  <a:pt x="922" y="3984"/>
                </a:lnTo>
                <a:lnTo>
                  <a:pt x="860" y="4022"/>
                </a:lnTo>
                <a:lnTo>
                  <a:pt x="834" y="4134"/>
                </a:lnTo>
                <a:lnTo>
                  <a:pt x="782" y="4221"/>
                </a:lnTo>
                <a:lnTo>
                  <a:pt x="736" y="4320"/>
                </a:lnTo>
                <a:lnTo>
                  <a:pt x="747" y="4369"/>
                </a:lnTo>
                <a:lnTo>
                  <a:pt x="685" y="4406"/>
                </a:lnTo>
                <a:lnTo>
                  <a:pt x="474" y="4753"/>
                </a:lnTo>
                <a:lnTo>
                  <a:pt x="474" y="4845"/>
                </a:lnTo>
                <a:lnTo>
                  <a:pt x="542" y="4845"/>
                </a:lnTo>
                <a:lnTo>
                  <a:pt x="612" y="4809"/>
                </a:lnTo>
                <a:lnTo>
                  <a:pt x="641" y="4809"/>
                </a:lnTo>
                <a:lnTo>
                  <a:pt x="641" y="4845"/>
                </a:lnTo>
                <a:lnTo>
                  <a:pt x="612" y="4912"/>
                </a:lnTo>
                <a:lnTo>
                  <a:pt x="612" y="4948"/>
                </a:lnTo>
                <a:lnTo>
                  <a:pt x="678" y="4948"/>
                </a:lnTo>
                <a:lnTo>
                  <a:pt x="710" y="4987"/>
                </a:lnTo>
                <a:lnTo>
                  <a:pt x="782" y="5020"/>
                </a:lnTo>
                <a:lnTo>
                  <a:pt x="813" y="4987"/>
                </a:lnTo>
                <a:lnTo>
                  <a:pt x="880" y="4987"/>
                </a:lnTo>
                <a:lnTo>
                  <a:pt x="922" y="4987"/>
                </a:lnTo>
                <a:lnTo>
                  <a:pt x="953" y="5020"/>
                </a:lnTo>
                <a:lnTo>
                  <a:pt x="988" y="5020"/>
                </a:lnTo>
                <a:lnTo>
                  <a:pt x="988" y="5087"/>
                </a:lnTo>
                <a:lnTo>
                  <a:pt x="953" y="5087"/>
                </a:lnTo>
                <a:lnTo>
                  <a:pt x="880" y="5087"/>
                </a:lnTo>
                <a:lnTo>
                  <a:pt x="813" y="5087"/>
                </a:lnTo>
                <a:lnTo>
                  <a:pt x="710" y="5087"/>
                </a:lnTo>
                <a:lnTo>
                  <a:pt x="710" y="5123"/>
                </a:lnTo>
                <a:lnTo>
                  <a:pt x="678" y="5123"/>
                </a:lnTo>
                <a:lnTo>
                  <a:pt x="678" y="5087"/>
                </a:lnTo>
                <a:lnTo>
                  <a:pt x="641" y="5123"/>
                </a:lnTo>
                <a:lnTo>
                  <a:pt x="641" y="5156"/>
                </a:lnTo>
                <a:lnTo>
                  <a:pt x="641" y="5191"/>
                </a:lnTo>
                <a:lnTo>
                  <a:pt x="641" y="5226"/>
                </a:lnTo>
                <a:lnTo>
                  <a:pt x="612" y="5226"/>
                </a:lnTo>
                <a:lnTo>
                  <a:pt x="577" y="5156"/>
                </a:lnTo>
                <a:lnTo>
                  <a:pt x="542" y="5191"/>
                </a:lnTo>
                <a:lnTo>
                  <a:pt x="542" y="5226"/>
                </a:lnTo>
                <a:lnTo>
                  <a:pt x="542" y="5260"/>
                </a:lnTo>
                <a:lnTo>
                  <a:pt x="542" y="5329"/>
                </a:lnTo>
                <a:lnTo>
                  <a:pt x="577" y="5361"/>
                </a:lnTo>
                <a:lnTo>
                  <a:pt x="577" y="5435"/>
                </a:lnTo>
                <a:lnTo>
                  <a:pt x="506" y="5502"/>
                </a:lnTo>
                <a:lnTo>
                  <a:pt x="506" y="5537"/>
                </a:lnTo>
                <a:lnTo>
                  <a:pt x="542" y="5566"/>
                </a:lnTo>
                <a:lnTo>
                  <a:pt x="506" y="5633"/>
                </a:lnTo>
                <a:lnTo>
                  <a:pt x="542" y="5704"/>
                </a:lnTo>
                <a:lnTo>
                  <a:pt x="542" y="5776"/>
                </a:lnTo>
                <a:lnTo>
                  <a:pt x="612" y="5807"/>
                </a:lnTo>
                <a:lnTo>
                  <a:pt x="641" y="5845"/>
                </a:lnTo>
                <a:lnTo>
                  <a:pt x="641" y="5877"/>
                </a:lnTo>
                <a:lnTo>
                  <a:pt x="612" y="5912"/>
                </a:lnTo>
                <a:lnTo>
                  <a:pt x="577" y="5877"/>
                </a:lnTo>
                <a:lnTo>
                  <a:pt x="542" y="5845"/>
                </a:lnTo>
                <a:lnTo>
                  <a:pt x="506" y="5877"/>
                </a:lnTo>
                <a:lnTo>
                  <a:pt x="506" y="5912"/>
                </a:lnTo>
                <a:lnTo>
                  <a:pt x="542" y="5947"/>
                </a:lnTo>
                <a:lnTo>
                  <a:pt x="577" y="5947"/>
                </a:lnTo>
                <a:lnTo>
                  <a:pt x="542" y="6018"/>
                </a:lnTo>
                <a:lnTo>
                  <a:pt x="506" y="60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0" name="Freeform 22"/>
          <p:cNvSpPr>
            <a:spLocks/>
          </p:cNvSpPr>
          <p:nvPr/>
        </p:nvSpPr>
        <p:spPr bwMode="auto">
          <a:xfrm>
            <a:off x="12608346" y="4287343"/>
            <a:ext cx="629418" cy="479194"/>
          </a:xfrm>
          <a:custGeom>
            <a:avLst/>
            <a:gdLst>
              <a:gd name="T0" fmla="*/ 311 w 994"/>
              <a:gd name="T1" fmla="*/ 618 h 756"/>
              <a:gd name="T2" fmla="*/ 379 w 994"/>
              <a:gd name="T3" fmla="*/ 618 h 756"/>
              <a:gd name="T4" fmla="*/ 416 w 994"/>
              <a:gd name="T5" fmla="*/ 583 h 756"/>
              <a:gd name="T6" fmla="*/ 514 w 994"/>
              <a:gd name="T7" fmla="*/ 618 h 756"/>
              <a:gd name="T8" fmla="*/ 549 w 994"/>
              <a:gd name="T9" fmla="*/ 689 h 756"/>
              <a:gd name="T10" fmla="*/ 652 w 994"/>
              <a:gd name="T11" fmla="*/ 689 h 756"/>
              <a:gd name="T12" fmla="*/ 758 w 994"/>
              <a:gd name="T13" fmla="*/ 724 h 756"/>
              <a:gd name="T14" fmla="*/ 827 w 994"/>
              <a:gd name="T15" fmla="*/ 724 h 756"/>
              <a:gd name="T16" fmla="*/ 930 w 994"/>
              <a:gd name="T17" fmla="*/ 653 h 756"/>
              <a:gd name="T18" fmla="*/ 860 w 994"/>
              <a:gd name="T19" fmla="*/ 618 h 756"/>
              <a:gd name="T20" fmla="*/ 896 w 994"/>
              <a:gd name="T21" fmla="*/ 551 h 756"/>
              <a:gd name="T22" fmla="*/ 965 w 994"/>
              <a:gd name="T23" fmla="*/ 618 h 756"/>
              <a:gd name="T24" fmla="*/ 994 w 994"/>
              <a:gd name="T25" fmla="*/ 551 h 756"/>
              <a:gd name="T26" fmla="*/ 896 w 994"/>
              <a:gd name="T27" fmla="*/ 482 h 756"/>
              <a:gd name="T28" fmla="*/ 860 w 994"/>
              <a:gd name="T29" fmla="*/ 339 h 756"/>
              <a:gd name="T30" fmla="*/ 860 w 994"/>
              <a:gd name="T31" fmla="*/ 243 h 756"/>
              <a:gd name="T32" fmla="*/ 930 w 994"/>
              <a:gd name="T33" fmla="*/ 141 h 756"/>
              <a:gd name="T34" fmla="*/ 896 w 994"/>
              <a:gd name="T35" fmla="*/ 35 h 756"/>
              <a:gd name="T36" fmla="*/ 720 w 994"/>
              <a:gd name="T37" fmla="*/ 35 h 756"/>
              <a:gd name="T38" fmla="*/ 652 w 994"/>
              <a:gd name="T39" fmla="*/ 0 h 756"/>
              <a:gd name="T40" fmla="*/ 549 w 994"/>
              <a:gd name="T41" fmla="*/ 35 h 756"/>
              <a:gd name="T42" fmla="*/ 480 w 994"/>
              <a:gd name="T43" fmla="*/ 0 h 756"/>
              <a:gd name="T44" fmla="*/ 416 w 994"/>
              <a:gd name="T45" fmla="*/ 0 h 756"/>
              <a:gd name="T46" fmla="*/ 344 w 994"/>
              <a:gd name="T47" fmla="*/ 35 h 756"/>
              <a:gd name="T48" fmla="*/ 243 w 994"/>
              <a:gd name="T49" fmla="*/ 35 h 756"/>
              <a:gd name="T50" fmla="*/ 174 w 994"/>
              <a:gd name="T51" fmla="*/ 35 h 756"/>
              <a:gd name="T52" fmla="*/ 136 w 994"/>
              <a:gd name="T53" fmla="*/ 67 h 756"/>
              <a:gd name="T54" fmla="*/ 105 w 994"/>
              <a:gd name="T55" fmla="*/ 106 h 756"/>
              <a:gd name="T56" fmla="*/ 35 w 994"/>
              <a:gd name="T57" fmla="*/ 106 h 756"/>
              <a:gd name="T58" fmla="*/ 0 w 994"/>
              <a:gd name="T59" fmla="*/ 173 h 756"/>
              <a:gd name="T60" fmla="*/ 0 w 994"/>
              <a:gd name="T61" fmla="*/ 243 h 756"/>
              <a:gd name="T62" fmla="*/ 71 w 994"/>
              <a:gd name="T63" fmla="*/ 272 h 756"/>
              <a:gd name="T64" fmla="*/ 35 w 994"/>
              <a:gd name="T65" fmla="*/ 307 h 756"/>
              <a:gd name="T66" fmla="*/ 35 w 994"/>
              <a:gd name="T67" fmla="*/ 447 h 756"/>
              <a:gd name="T68" fmla="*/ 136 w 994"/>
              <a:gd name="T69" fmla="*/ 513 h 756"/>
              <a:gd name="T70" fmla="*/ 174 w 994"/>
              <a:gd name="T71" fmla="*/ 447 h 756"/>
              <a:gd name="T72" fmla="*/ 243 w 994"/>
              <a:gd name="T73" fmla="*/ 482 h 756"/>
              <a:gd name="T74" fmla="*/ 206 w 994"/>
              <a:gd name="T75" fmla="*/ 618 h 756"/>
              <a:gd name="T76" fmla="*/ 174 w 994"/>
              <a:gd name="T77" fmla="*/ 65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4" h="756">
                <a:moveTo>
                  <a:pt x="174" y="653"/>
                </a:moveTo>
                <a:lnTo>
                  <a:pt x="311" y="618"/>
                </a:lnTo>
                <a:lnTo>
                  <a:pt x="344" y="583"/>
                </a:lnTo>
                <a:lnTo>
                  <a:pt x="379" y="618"/>
                </a:lnTo>
                <a:lnTo>
                  <a:pt x="416" y="618"/>
                </a:lnTo>
                <a:lnTo>
                  <a:pt x="416" y="583"/>
                </a:lnTo>
                <a:lnTo>
                  <a:pt x="480" y="618"/>
                </a:lnTo>
                <a:lnTo>
                  <a:pt x="514" y="618"/>
                </a:lnTo>
                <a:lnTo>
                  <a:pt x="514" y="653"/>
                </a:lnTo>
                <a:lnTo>
                  <a:pt x="549" y="689"/>
                </a:lnTo>
                <a:lnTo>
                  <a:pt x="589" y="689"/>
                </a:lnTo>
                <a:lnTo>
                  <a:pt x="652" y="689"/>
                </a:lnTo>
                <a:lnTo>
                  <a:pt x="687" y="756"/>
                </a:lnTo>
                <a:lnTo>
                  <a:pt x="758" y="724"/>
                </a:lnTo>
                <a:lnTo>
                  <a:pt x="827" y="689"/>
                </a:lnTo>
                <a:lnTo>
                  <a:pt x="827" y="724"/>
                </a:lnTo>
                <a:lnTo>
                  <a:pt x="896" y="724"/>
                </a:lnTo>
                <a:lnTo>
                  <a:pt x="930" y="653"/>
                </a:lnTo>
                <a:lnTo>
                  <a:pt x="896" y="653"/>
                </a:lnTo>
                <a:lnTo>
                  <a:pt x="860" y="618"/>
                </a:lnTo>
                <a:lnTo>
                  <a:pt x="860" y="583"/>
                </a:lnTo>
                <a:lnTo>
                  <a:pt x="896" y="551"/>
                </a:lnTo>
                <a:lnTo>
                  <a:pt x="930" y="583"/>
                </a:lnTo>
                <a:lnTo>
                  <a:pt x="965" y="618"/>
                </a:lnTo>
                <a:lnTo>
                  <a:pt x="994" y="583"/>
                </a:lnTo>
                <a:lnTo>
                  <a:pt x="994" y="551"/>
                </a:lnTo>
                <a:lnTo>
                  <a:pt x="965" y="513"/>
                </a:lnTo>
                <a:lnTo>
                  <a:pt x="896" y="482"/>
                </a:lnTo>
                <a:lnTo>
                  <a:pt x="896" y="410"/>
                </a:lnTo>
                <a:lnTo>
                  <a:pt x="860" y="339"/>
                </a:lnTo>
                <a:lnTo>
                  <a:pt x="896" y="272"/>
                </a:lnTo>
                <a:lnTo>
                  <a:pt x="860" y="243"/>
                </a:lnTo>
                <a:lnTo>
                  <a:pt x="860" y="208"/>
                </a:lnTo>
                <a:lnTo>
                  <a:pt x="930" y="141"/>
                </a:lnTo>
                <a:lnTo>
                  <a:pt x="930" y="67"/>
                </a:lnTo>
                <a:lnTo>
                  <a:pt x="896" y="35"/>
                </a:lnTo>
                <a:lnTo>
                  <a:pt x="860" y="35"/>
                </a:lnTo>
                <a:lnTo>
                  <a:pt x="720" y="35"/>
                </a:lnTo>
                <a:lnTo>
                  <a:pt x="687" y="35"/>
                </a:lnTo>
                <a:lnTo>
                  <a:pt x="652" y="0"/>
                </a:lnTo>
                <a:lnTo>
                  <a:pt x="620" y="0"/>
                </a:lnTo>
                <a:lnTo>
                  <a:pt x="549" y="35"/>
                </a:lnTo>
                <a:lnTo>
                  <a:pt x="549" y="0"/>
                </a:lnTo>
                <a:lnTo>
                  <a:pt x="480" y="0"/>
                </a:lnTo>
                <a:lnTo>
                  <a:pt x="448" y="0"/>
                </a:lnTo>
                <a:lnTo>
                  <a:pt x="416" y="0"/>
                </a:lnTo>
                <a:lnTo>
                  <a:pt x="379" y="0"/>
                </a:lnTo>
                <a:lnTo>
                  <a:pt x="344" y="35"/>
                </a:lnTo>
                <a:lnTo>
                  <a:pt x="311" y="35"/>
                </a:lnTo>
                <a:lnTo>
                  <a:pt x="243" y="35"/>
                </a:lnTo>
                <a:lnTo>
                  <a:pt x="206" y="35"/>
                </a:lnTo>
                <a:lnTo>
                  <a:pt x="174" y="35"/>
                </a:lnTo>
                <a:lnTo>
                  <a:pt x="136" y="35"/>
                </a:lnTo>
                <a:lnTo>
                  <a:pt x="136" y="67"/>
                </a:lnTo>
                <a:lnTo>
                  <a:pt x="136" y="106"/>
                </a:lnTo>
                <a:lnTo>
                  <a:pt x="105" y="106"/>
                </a:lnTo>
                <a:lnTo>
                  <a:pt x="71" y="106"/>
                </a:lnTo>
                <a:lnTo>
                  <a:pt x="35" y="106"/>
                </a:lnTo>
                <a:lnTo>
                  <a:pt x="0" y="141"/>
                </a:lnTo>
                <a:lnTo>
                  <a:pt x="0" y="173"/>
                </a:lnTo>
                <a:lnTo>
                  <a:pt x="0" y="208"/>
                </a:lnTo>
                <a:lnTo>
                  <a:pt x="0" y="243"/>
                </a:lnTo>
                <a:lnTo>
                  <a:pt x="71" y="243"/>
                </a:lnTo>
                <a:lnTo>
                  <a:pt x="71" y="272"/>
                </a:lnTo>
                <a:lnTo>
                  <a:pt x="71" y="307"/>
                </a:lnTo>
                <a:lnTo>
                  <a:pt x="35" y="307"/>
                </a:lnTo>
                <a:lnTo>
                  <a:pt x="35" y="339"/>
                </a:lnTo>
                <a:lnTo>
                  <a:pt x="35" y="447"/>
                </a:lnTo>
                <a:lnTo>
                  <a:pt x="105" y="513"/>
                </a:lnTo>
                <a:lnTo>
                  <a:pt x="136" y="513"/>
                </a:lnTo>
                <a:lnTo>
                  <a:pt x="136" y="482"/>
                </a:lnTo>
                <a:lnTo>
                  <a:pt x="174" y="447"/>
                </a:lnTo>
                <a:lnTo>
                  <a:pt x="206" y="447"/>
                </a:lnTo>
                <a:lnTo>
                  <a:pt x="243" y="482"/>
                </a:lnTo>
                <a:lnTo>
                  <a:pt x="206" y="551"/>
                </a:lnTo>
                <a:lnTo>
                  <a:pt x="206" y="618"/>
                </a:lnTo>
                <a:lnTo>
                  <a:pt x="206" y="653"/>
                </a:lnTo>
                <a:lnTo>
                  <a:pt x="174" y="65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2" name="Freeform 24"/>
          <p:cNvSpPr>
            <a:spLocks/>
          </p:cNvSpPr>
          <p:nvPr/>
        </p:nvSpPr>
        <p:spPr bwMode="auto">
          <a:xfrm>
            <a:off x="12279375" y="4656246"/>
            <a:ext cx="1002125" cy="522930"/>
          </a:xfrm>
          <a:custGeom>
            <a:avLst/>
            <a:gdLst>
              <a:gd name="T0" fmla="*/ 688 w 1583"/>
              <a:gd name="T1" fmla="*/ 141 h 825"/>
              <a:gd name="T2" fmla="*/ 688 w 1583"/>
              <a:gd name="T3" fmla="*/ 242 h 825"/>
              <a:gd name="T4" fmla="*/ 688 w 1583"/>
              <a:gd name="T5" fmla="*/ 346 h 825"/>
              <a:gd name="T6" fmla="*/ 620 w 1583"/>
              <a:gd name="T7" fmla="*/ 415 h 825"/>
              <a:gd name="T8" fmla="*/ 514 w 1583"/>
              <a:gd name="T9" fmla="*/ 346 h 825"/>
              <a:gd name="T10" fmla="*/ 482 w 1583"/>
              <a:gd name="T11" fmla="*/ 242 h 825"/>
              <a:gd name="T12" fmla="*/ 379 w 1583"/>
              <a:gd name="T13" fmla="*/ 173 h 825"/>
              <a:gd name="T14" fmla="*/ 346 w 1583"/>
              <a:gd name="T15" fmla="*/ 106 h 825"/>
              <a:gd name="T16" fmla="*/ 208 w 1583"/>
              <a:gd name="T17" fmla="*/ 141 h 825"/>
              <a:gd name="T18" fmla="*/ 138 w 1583"/>
              <a:gd name="T19" fmla="*/ 173 h 825"/>
              <a:gd name="T20" fmla="*/ 108 w 1583"/>
              <a:gd name="T21" fmla="*/ 314 h 825"/>
              <a:gd name="T22" fmla="*/ 35 w 1583"/>
              <a:gd name="T23" fmla="*/ 445 h 825"/>
              <a:gd name="T24" fmla="*/ 108 w 1583"/>
              <a:gd name="T25" fmla="*/ 618 h 825"/>
              <a:gd name="T26" fmla="*/ 208 w 1583"/>
              <a:gd name="T27" fmla="*/ 583 h 825"/>
              <a:gd name="T28" fmla="*/ 278 w 1583"/>
              <a:gd name="T29" fmla="*/ 583 h 825"/>
              <a:gd name="T30" fmla="*/ 411 w 1583"/>
              <a:gd name="T31" fmla="*/ 583 h 825"/>
              <a:gd name="T32" fmla="*/ 585 w 1583"/>
              <a:gd name="T33" fmla="*/ 546 h 825"/>
              <a:gd name="T34" fmla="*/ 758 w 1583"/>
              <a:gd name="T35" fmla="*/ 546 h 825"/>
              <a:gd name="T36" fmla="*/ 859 w 1583"/>
              <a:gd name="T37" fmla="*/ 618 h 825"/>
              <a:gd name="T38" fmla="*/ 994 w 1583"/>
              <a:gd name="T39" fmla="*/ 654 h 825"/>
              <a:gd name="T40" fmla="*/ 1135 w 1583"/>
              <a:gd name="T41" fmla="*/ 792 h 825"/>
              <a:gd name="T42" fmla="*/ 1271 w 1583"/>
              <a:gd name="T43" fmla="*/ 825 h 825"/>
              <a:gd name="T44" fmla="*/ 1342 w 1583"/>
              <a:gd name="T45" fmla="*/ 825 h 825"/>
              <a:gd name="T46" fmla="*/ 1410 w 1583"/>
              <a:gd name="T47" fmla="*/ 825 h 825"/>
              <a:gd name="T48" fmla="*/ 1509 w 1583"/>
              <a:gd name="T49" fmla="*/ 757 h 825"/>
              <a:gd name="T50" fmla="*/ 1445 w 1583"/>
              <a:gd name="T51" fmla="*/ 689 h 825"/>
              <a:gd name="T52" fmla="*/ 1578 w 1583"/>
              <a:gd name="T53" fmla="*/ 618 h 825"/>
              <a:gd name="T54" fmla="*/ 1550 w 1583"/>
              <a:gd name="T55" fmla="*/ 546 h 825"/>
              <a:gd name="T56" fmla="*/ 1513 w 1583"/>
              <a:gd name="T57" fmla="*/ 415 h 825"/>
              <a:gd name="T58" fmla="*/ 1484 w 1583"/>
              <a:gd name="T59" fmla="*/ 382 h 825"/>
              <a:gd name="T60" fmla="*/ 1415 w 1583"/>
              <a:gd name="T61" fmla="*/ 314 h 825"/>
              <a:gd name="T62" fmla="*/ 1484 w 1583"/>
              <a:gd name="T63" fmla="*/ 242 h 825"/>
              <a:gd name="T64" fmla="*/ 1449 w 1583"/>
              <a:gd name="T65" fmla="*/ 173 h 825"/>
              <a:gd name="T66" fmla="*/ 1415 w 1583"/>
              <a:gd name="T67" fmla="*/ 173 h 825"/>
              <a:gd name="T68" fmla="*/ 1379 w 1583"/>
              <a:gd name="T69" fmla="*/ 141 h 825"/>
              <a:gd name="T70" fmla="*/ 1342 w 1583"/>
              <a:gd name="T71" fmla="*/ 141 h 825"/>
              <a:gd name="T72" fmla="*/ 1271 w 1583"/>
              <a:gd name="T73" fmla="*/ 141 h 825"/>
              <a:gd name="T74" fmla="*/ 1167 w 1583"/>
              <a:gd name="T75" fmla="*/ 106 h 825"/>
              <a:gd name="T76" fmla="*/ 1066 w 1583"/>
              <a:gd name="T77" fmla="*/ 106 h 825"/>
              <a:gd name="T78" fmla="*/ 1029 w 1583"/>
              <a:gd name="T79" fmla="*/ 35 h 825"/>
              <a:gd name="T80" fmla="*/ 930 w 1583"/>
              <a:gd name="T81" fmla="*/ 0 h 825"/>
              <a:gd name="T82" fmla="*/ 893 w 1583"/>
              <a:gd name="T83" fmla="*/ 35 h 825"/>
              <a:gd name="T84" fmla="*/ 825 w 1583"/>
              <a:gd name="T85" fmla="*/ 35 h 825"/>
              <a:gd name="T86" fmla="*/ 688 w 1583"/>
              <a:gd name="T87" fmla="*/ 10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3" h="825">
                <a:moveTo>
                  <a:pt x="688" y="106"/>
                </a:moveTo>
                <a:lnTo>
                  <a:pt x="688" y="141"/>
                </a:lnTo>
                <a:lnTo>
                  <a:pt x="688" y="173"/>
                </a:lnTo>
                <a:lnTo>
                  <a:pt x="688" y="242"/>
                </a:lnTo>
                <a:lnTo>
                  <a:pt x="688" y="276"/>
                </a:lnTo>
                <a:lnTo>
                  <a:pt x="688" y="346"/>
                </a:lnTo>
                <a:lnTo>
                  <a:pt x="652" y="382"/>
                </a:lnTo>
                <a:lnTo>
                  <a:pt x="620" y="415"/>
                </a:lnTo>
                <a:lnTo>
                  <a:pt x="585" y="415"/>
                </a:lnTo>
                <a:lnTo>
                  <a:pt x="514" y="346"/>
                </a:lnTo>
                <a:lnTo>
                  <a:pt x="482" y="314"/>
                </a:lnTo>
                <a:lnTo>
                  <a:pt x="482" y="242"/>
                </a:lnTo>
                <a:lnTo>
                  <a:pt x="411" y="173"/>
                </a:lnTo>
                <a:lnTo>
                  <a:pt x="379" y="173"/>
                </a:lnTo>
                <a:lnTo>
                  <a:pt x="346" y="141"/>
                </a:lnTo>
                <a:lnTo>
                  <a:pt x="346" y="106"/>
                </a:lnTo>
                <a:lnTo>
                  <a:pt x="278" y="106"/>
                </a:lnTo>
                <a:lnTo>
                  <a:pt x="208" y="141"/>
                </a:lnTo>
                <a:lnTo>
                  <a:pt x="170" y="173"/>
                </a:lnTo>
                <a:lnTo>
                  <a:pt x="138" y="173"/>
                </a:lnTo>
                <a:lnTo>
                  <a:pt x="108" y="242"/>
                </a:lnTo>
                <a:lnTo>
                  <a:pt x="108" y="314"/>
                </a:lnTo>
                <a:lnTo>
                  <a:pt x="73" y="382"/>
                </a:lnTo>
                <a:lnTo>
                  <a:pt x="35" y="445"/>
                </a:lnTo>
                <a:lnTo>
                  <a:pt x="0" y="654"/>
                </a:lnTo>
                <a:lnTo>
                  <a:pt x="108" y="618"/>
                </a:lnTo>
                <a:lnTo>
                  <a:pt x="170" y="618"/>
                </a:lnTo>
                <a:lnTo>
                  <a:pt x="208" y="583"/>
                </a:lnTo>
                <a:lnTo>
                  <a:pt x="241" y="583"/>
                </a:lnTo>
                <a:lnTo>
                  <a:pt x="278" y="583"/>
                </a:lnTo>
                <a:lnTo>
                  <a:pt x="379" y="583"/>
                </a:lnTo>
                <a:lnTo>
                  <a:pt x="411" y="583"/>
                </a:lnTo>
                <a:lnTo>
                  <a:pt x="482" y="546"/>
                </a:lnTo>
                <a:lnTo>
                  <a:pt x="585" y="546"/>
                </a:lnTo>
                <a:lnTo>
                  <a:pt x="688" y="583"/>
                </a:lnTo>
                <a:lnTo>
                  <a:pt x="758" y="546"/>
                </a:lnTo>
                <a:lnTo>
                  <a:pt x="792" y="583"/>
                </a:lnTo>
                <a:lnTo>
                  <a:pt x="859" y="618"/>
                </a:lnTo>
                <a:lnTo>
                  <a:pt x="965" y="654"/>
                </a:lnTo>
                <a:lnTo>
                  <a:pt x="994" y="654"/>
                </a:lnTo>
                <a:lnTo>
                  <a:pt x="1029" y="721"/>
                </a:lnTo>
                <a:lnTo>
                  <a:pt x="1135" y="792"/>
                </a:lnTo>
                <a:lnTo>
                  <a:pt x="1167" y="825"/>
                </a:lnTo>
                <a:lnTo>
                  <a:pt x="1271" y="825"/>
                </a:lnTo>
                <a:lnTo>
                  <a:pt x="1307" y="825"/>
                </a:lnTo>
                <a:lnTo>
                  <a:pt x="1342" y="825"/>
                </a:lnTo>
                <a:lnTo>
                  <a:pt x="1374" y="792"/>
                </a:lnTo>
                <a:lnTo>
                  <a:pt x="1410" y="825"/>
                </a:lnTo>
                <a:lnTo>
                  <a:pt x="1480" y="792"/>
                </a:lnTo>
                <a:lnTo>
                  <a:pt x="1509" y="757"/>
                </a:lnTo>
                <a:lnTo>
                  <a:pt x="1480" y="721"/>
                </a:lnTo>
                <a:lnTo>
                  <a:pt x="1445" y="689"/>
                </a:lnTo>
                <a:lnTo>
                  <a:pt x="1509" y="654"/>
                </a:lnTo>
                <a:lnTo>
                  <a:pt x="1578" y="618"/>
                </a:lnTo>
                <a:lnTo>
                  <a:pt x="1583" y="618"/>
                </a:lnTo>
                <a:lnTo>
                  <a:pt x="1550" y="546"/>
                </a:lnTo>
                <a:lnTo>
                  <a:pt x="1550" y="477"/>
                </a:lnTo>
                <a:lnTo>
                  <a:pt x="1513" y="415"/>
                </a:lnTo>
                <a:lnTo>
                  <a:pt x="1513" y="382"/>
                </a:lnTo>
                <a:lnTo>
                  <a:pt x="1484" y="382"/>
                </a:lnTo>
                <a:lnTo>
                  <a:pt x="1449" y="382"/>
                </a:lnTo>
                <a:lnTo>
                  <a:pt x="1415" y="314"/>
                </a:lnTo>
                <a:lnTo>
                  <a:pt x="1484" y="314"/>
                </a:lnTo>
                <a:lnTo>
                  <a:pt x="1484" y="242"/>
                </a:lnTo>
                <a:lnTo>
                  <a:pt x="1484" y="173"/>
                </a:lnTo>
                <a:lnTo>
                  <a:pt x="1449" y="173"/>
                </a:lnTo>
                <a:lnTo>
                  <a:pt x="1415" y="204"/>
                </a:lnTo>
                <a:lnTo>
                  <a:pt x="1415" y="173"/>
                </a:lnTo>
                <a:lnTo>
                  <a:pt x="1379" y="173"/>
                </a:lnTo>
                <a:lnTo>
                  <a:pt x="1379" y="141"/>
                </a:lnTo>
                <a:lnTo>
                  <a:pt x="1410" y="141"/>
                </a:lnTo>
                <a:lnTo>
                  <a:pt x="1342" y="141"/>
                </a:lnTo>
                <a:lnTo>
                  <a:pt x="1342" y="106"/>
                </a:lnTo>
                <a:lnTo>
                  <a:pt x="1271" y="141"/>
                </a:lnTo>
                <a:lnTo>
                  <a:pt x="1201" y="173"/>
                </a:lnTo>
                <a:lnTo>
                  <a:pt x="1167" y="106"/>
                </a:lnTo>
                <a:lnTo>
                  <a:pt x="1103" y="106"/>
                </a:lnTo>
                <a:lnTo>
                  <a:pt x="1066" y="106"/>
                </a:lnTo>
                <a:lnTo>
                  <a:pt x="1029" y="70"/>
                </a:lnTo>
                <a:lnTo>
                  <a:pt x="1029" y="35"/>
                </a:lnTo>
                <a:lnTo>
                  <a:pt x="994" y="35"/>
                </a:lnTo>
                <a:lnTo>
                  <a:pt x="930" y="0"/>
                </a:lnTo>
                <a:lnTo>
                  <a:pt x="930" y="35"/>
                </a:lnTo>
                <a:lnTo>
                  <a:pt x="893" y="35"/>
                </a:lnTo>
                <a:lnTo>
                  <a:pt x="859" y="0"/>
                </a:lnTo>
                <a:lnTo>
                  <a:pt x="825" y="35"/>
                </a:lnTo>
                <a:lnTo>
                  <a:pt x="688" y="70"/>
                </a:lnTo>
                <a:lnTo>
                  <a:pt x="688" y="1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4" name="Freeform 26"/>
          <p:cNvSpPr>
            <a:spLocks/>
          </p:cNvSpPr>
          <p:nvPr/>
        </p:nvSpPr>
        <p:spPr bwMode="auto">
          <a:xfrm>
            <a:off x="12279375" y="5002331"/>
            <a:ext cx="850000" cy="612304"/>
          </a:xfrm>
          <a:custGeom>
            <a:avLst/>
            <a:gdLst>
              <a:gd name="T0" fmla="*/ 1201 w 1342"/>
              <a:gd name="T1" fmla="*/ 417 h 965"/>
              <a:gd name="T2" fmla="*/ 1271 w 1342"/>
              <a:gd name="T3" fmla="*/ 520 h 965"/>
              <a:gd name="T4" fmla="*/ 1167 w 1342"/>
              <a:gd name="T5" fmla="*/ 555 h 965"/>
              <a:gd name="T6" fmla="*/ 1029 w 1342"/>
              <a:gd name="T7" fmla="*/ 626 h 965"/>
              <a:gd name="T8" fmla="*/ 1029 w 1342"/>
              <a:gd name="T9" fmla="*/ 758 h 965"/>
              <a:gd name="T10" fmla="*/ 965 w 1342"/>
              <a:gd name="T11" fmla="*/ 829 h 965"/>
              <a:gd name="T12" fmla="*/ 930 w 1342"/>
              <a:gd name="T13" fmla="*/ 829 h 965"/>
              <a:gd name="T14" fmla="*/ 825 w 1342"/>
              <a:gd name="T15" fmla="*/ 864 h 965"/>
              <a:gd name="T16" fmla="*/ 792 w 1342"/>
              <a:gd name="T17" fmla="*/ 864 h 965"/>
              <a:gd name="T18" fmla="*/ 723 w 1342"/>
              <a:gd name="T19" fmla="*/ 965 h 965"/>
              <a:gd name="T20" fmla="*/ 652 w 1342"/>
              <a:gd name="T21" fmla="*/ 932 h 965"/>
              <a:gd name="T22" fmla="*/ 514 w 1342"/>
              <a:gd name="T23" fmla="*/ 864 h 965"/>
              <a:gd name="T24" fmla="*/ 411 w 1342"/>
              <a:gd name="T25" fmla="*/ 790 h 965"/>
              <a:gd name="T26" fmla="*/ 379 w 1342"/>
              <a:gd name="T27" fmla="*/ 758 h 965"/>
              <a:gd name="T28" fmla="*/ 411 w 1342"/>
              <a:gd name="T29" fmla="*/ 689 h 965"/>
              <a:gd name="T30" fmla="*/ 379 w 1342"/>
              <a:gd name="T31" fmla="*/ 626 h 965"/>
              <a:gd name="T32" fmla="*/ 346 w 1342"/>
              <a:gd name="T33" fmla="*/ 555 h 965"/>
              <a:gd name="T34" fmla="*/ 310 w 1342"/>
              <a:gd name="T35" fmla="*/ 590 h 965"/>
              <a:gd name="T36" fmla="*/ 208 w 1342"/>
              <a:gd name="T37" fmla="*/ 590 h 965"/>
              <a:gd name="T38" fmla="*/ 138 w 1342"/>
              <a:gd name="T39" fmla="*/ 555 h 965"/>
              <a:gd name="T40" fmla="*/ 108 w 1342"/>
              <a:gd name="T41" fmla="*/ 490 h 965"/>
              <a:gd name="T42" fmla="*/ 35 w 1342"/>
              <a:gd name="T43" fmla="*/ 384 h 965"/>
              <a:gd name="T44" fmla="*/ 0 w 1342"/>
              <a:gd name="T45" fmla="*/ 246 h 965"/>
              <a:gd name="T46" fmla="*/ 0 w 1342"/>
              <a:gd name="T47" fmla="*/ 108 h 965"/>
              <a:gd name="T48" fmla="*/ 112 w 1342"/>
              <a:gd name="T49" fmla="*/ 72 h 965"/>
              <a:gd name="T50" fmla="*/ 213 w 1342"/>
              <a:gd name="T51" fmla="*/ 37 h 965"/>
              <a:gd name="T52" fmla="*/ 283 w 1342"/>
              <a:gd name="T53" fmla="*/ 37 h 965"/>
              <a:gd name="T54" fmla="*/ 416 w 1342"/>
              <a:gd name="T55" fmla="*/ 37 h 965"/>
              <a:gd name="T56" fmla="*/ 590 w 1342"/>
              <a:gd name="T57" fmla="*/ 0 h 965"/>
              <a:gd name="T58" fmla="*/ 762 w 1342"/>
              <a:gd name="T59" fmla="*/ 0 h 965"/>
              <a:gd name="T60" fmla="*/ 863 w 1342"/>
              <a:gd name="T61" fmla="*/ 72 h 965"/>
              <a:gd name="T62" fmla="*/ 999 w 1342"/>
              <a:gd name="T63" fmla="*/ 108 h 965"/>
              <a:gd name="T64" fmla="*/ 1139 w 1342"/>
              <a:gd name="T65" fmla="*/ 246 h 965"/>
              <a:gd name="T66" fmla="*/ 1277 w 1342"/>
              <a:gd name="T67" fmla="*/ 279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2" h="965">
                <a:moveTo>
                  <a:pt x="1271" y="279"/>
                </a:moveTo>
                <a:lnTo>
                  <a:pt x="1201" y="417"/>
                </a:lnTo>
                <a:lnTo>
                  <a:pt x="1342" y="450"/>
                </a:lnTo>
                <a:lnTo>
                  <a:pt x="1271" y="520"/>
                </a:lnTo>
                <a:lnTo>
                  <a:pt x="1167" y="520"/>
                </a:lnTo>
                <a:lnTo>
                  <a:pt x="1167" y="555"/>
                </a:lnTo>
                <a:lnTo>
                  <a:pt x="1029" y="590"/>
                </a:lnTo>
                <a:lnTo>
                  <a:pt x="1029" y="626"/>
                </a:lnTo>
                <a:lnTo>
                  <a:pt x="1029" y="721"/>
                </a:lnTo>
                <a:lnTo>
                  <a:pt x="1029" y="758"/>
                </a:lnTo>
                <a:lnTo>
                  <a:pt x="994" y="829"/>
                </a:lnTo>
                <a:lnTo>
                  <a:pt x="965" y="829"/>
                </a:lnTo>
                <a:lnTo>
                  <a:pt x="965" y="864"/>
                </a:lnTo>
                <a:lnTo>
                  <a:pt x="930" y="829"/>
                </a:lnTo>
                <a:lnTo>
                  <a:pt x="859" y="864"/>
                </a:lnTo>
                <a:lnTo>
                  <a:pt x="825" y="864"/>
                </a:lnTo>
                <a:lnTo>
                  <a:pt x="758" y="864"/>
                </a:lnTo>
                <a:lnTo>
                  <a:pt x="792" y="864"/>
                </a:lnTo>
                <a:lnTo>
                  <a:pt x="758" y="932"/>
                </a:lnTo>
                <a:lnTo>
                  <a:pt x="723" y="965"/>
                </a:lnTo>
                <a:lnTo>
                  <a:pt x="652" y="965"/>
                </a:lnTo>
                <a:lnTo>
                  <a:pt x="652" y="932"/>
                </a:lnTo>
                <a:lnTo>
                  <a:pt x="585" y="932"/>
                </a:lnTo>
                <a:lnTo>
                  <a:pt x="514" y="864"/>
                </a:lnTo>
                <a:lnTo>
                  <a:pt x="411" y="829"/>
                </a:lnTo>
                <a:lnTo>
                  <a:pt x="411" y="790"/>
                </a:lnTo>
                <a:lnTo>
                  <a:pt x="379" y="790"/>
                </a:lnTo>
                <a:lnTo>
                  <a:pt x="379" y="758"/>
                </a:lnTo>
                <a:lnTo>
                  <a:pt x="411" y="721"/>
                </a:lnTo>
                <a:lnTo>
                  <a:pt x="411" y="689"/>
                </a:lnTo>
                <a:lnTo>
                  <a:pt x="411" y="654"/>
                </a:lnTo>
                <a:lnTo>
                  <a:pt x="379" y="626"/>
                </a:lnTo>
                <a:lnTo>
                  <a:pt x="379" y="590"/>
                </a:lnTo>
                <a:lnTo>
                  <a:pt x="346" y="555"/>
                </a:lnTo>
                <a:lnTo>
                  <a:pt x="310" y="555"/>
                </a:lnTo>
                <a:lnTo>
                  <a:pt x="310" y="590"/>
                </a:lnTo>
                <a:lnTo>
                  <a:pt x="278" y="590"/>
                </a:lnTo>
                <a:lnTo>
                  <a:pt x="208" y="590"/>
                </a:lnTo>
                <a:lnTo>
                  <a:pt x="170" y="555"/>
                </a:lnTo>
                <a:lnTo>
                  <a:pt x="138" y="555"/>
                </a:lnTo>
                <a:lnTo>
                  <a:pt x="108" y="520"/>
                </a:lnTo>
                <a:lnTo>
                  <a:pt x="108" y="490"/>
                </a:lnTo>
                <a:lnTo>
                  <a:pt x="35" y="490"/>
                </a:lnTo>
                <a:lnTo>
                  <a:pt x="35" y="384"/>
                </a:lnTo>
                <a:lnTo>
                  <a:pt x="0" y="279"/>
                </a:lnTo>
                <a:lnTo>
                  <a:pt x="0" y="246"/>
                </a:lnTo>
                <a:lnTo>
                  <a:pt x="0" y="211"/>
                </a:lnTo>
                <a:lnTo>
                  <a:pt x="0" y="108"/>
                </a:lnTo>
                <a:lnTo>
                  <a:pt x="5" y="108"/>
                </a:lnTo>
                <a:lnTo>
                  <a:pt x="112" y="72"/>
                </a:lnTo>
                <a:lnTo>
                  <a:pt x="174" y="72"/>
                </a:lnTo>
                <a:lnTo>
                  <a:pt x="213" y="37"/>
                </a:lnTo>
                <a:lnTo>
                  <a:pt x="243" y="37"/>
                </a:lnTo>
                <a:lnTo>
                  <a:pt x="283" y="37"/>
                </a:lnTo>
                <a:lnTo>
                  <a:pt x="383" y="37"/>
                </a:lnTo>
                <a:lnTo>
                  <a:pt x="416" y="37"/>
                </a:lnTo>
                <a:lnTo>
                  <a:pt x="484" y="0"/>
                </a:lnTo>
                <a:lnTo>
                  <a:pt x="590" y="0"/>
                </a:lnTo>
                <a:lnTo>
                  <a:pt x="693" y="37"/>
                </a:lnTo>
                <a:lnTo>
                  <a:pt x="762" y="0"/>
                </a:lnTo>
                <a:lnTo>
                  <a:pt x="797" y="37"/>
                </a:lnTo>
                <a:lnTo>
                  <a:pt x="863" y="72"/>
                </a:lnTo>
                <a:lnTo>
                  <a:pt x="967" y="108"/>
                </a:lnTo>
                <a:lnTo>
                  <a:pt x="999" y="108"/>
                </a:lnTo>
                <a:lnTo>
                  <a:pt x="1033" y="175"/>
                </a:lnTo>
                <a:lnTo>
                  <a:pt x="1139" y="246"/>
                </a:lnTo>
                <a:lnTo>
                  <a:pt x="1171" y="279"/>
                </a:lnTo>
                <a:lnTo>
                  <a:pt x="1277" y="279"/>
                </a:lnTo>
                <a:lnTo>
                  <a:pt x="1271" y="27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0" name="Freeform 28"/>
          <p:cNvSpPr>
            <a:spLocks/>
          </p:cNvSpPr>
          <p:nvPr/>
        </p:nvSpPr>
        <p:spPr bwMode="auto">
          <a:xfrm>
            <a:off x="12627362" y="5047968"/>
            <a:ext cx="1418567" cy="1133332"/>
          </a:xfrm>
          <a:custGeom>
            <a:avLst/>
            <a:gdLst>
              <a:gd name="T0" fmla="*/ 71 w 2238"/>
              <a:gd name="T1" fmla="*/ 1652 h 1788"/>
              <a:gd name="T2" fmla="*/ 36 w 2238"/>
              <a:gd name="T3" fmla="*/ 1584 h 1788"/>
              <a:gd name="T4" fmla="*/ 71 w 2238"/>
              <a:gd name="T5" fmla="*/ 1476 h 1788"/>
              <a:gd name="T6" fmla="*/ 174 w 2238"/>
              <a:gd name="T7" fmla="*/ 1340 h 1788"/>
              <a:gd name="T8" fmla="*/ 174 w 2238"/>
              <a:gd name="T9" fmla="*/ 1206 h 1788"/>
              <a:gd name="T10" fmla="*/ 71 w 2238"/>
              <a:gd name="T11" fmla="*/ 1100 h 1788"/>
              <a:gd name="T12" fmla="*/ 36 w 2238"/>
              <a:gd name="T13" fmla="*/ 860 h 1788"/>
              <a:gd name="T14" fmla="*/ 106 w 2238"/>
              <a:gd name="T15" fmla="*/ 893 h 1788"/>
              <a:gd name="T16" fmla="*/ 248 w 2238"/>
              <a:gd name="T17" fmla="*/ 792 h 1788"/>
              <a:gd name="T18" fmla="*/ 314 w 2238"/>
              <a:gd name="T19" fmla="*/ 792 h 1788"/>
              <a:gd name="T20" fmla="*/ 418 w 2238"/>
              <a:gd name="T21" fmla="*/ 757 h 1788"/>
              <a:gd name="T22" fmla="*/ 484 w 2238"/>
              <a:gd name="T23" fmla="*/ 649 h 1788"/>
              <a:gd name="T24" fmla="*/ 622 w 2238"/>
              <a:gd name="T25" fmla="*/ 483 h 1788"/>
              <a:gd name="T26" fmla="*/ 797 w 2238"/>
              <a:gd name="T27" fmla="*/ 378 h 1788"/>
              <a:gd name="T28" fmla="*/ 763 w 2238"/>
              <a:gd name="T29" fmla="*/ 207 h 1788"/>
              <a:gd name="T30" fmla="*/ 866 w 2238"/>
              <a:gd name="T31" fmla="*/ 207 h 1788"/>
              <a:gd name="T32" fmla="*/ 935 w 2238"/>
              <a:gd name="T33" fmla="*/ 103 h 1788"/>
              <a:gd name="T34" fmla="*/ 1034 w 2238"/>
              <a:gd name="T35" fmla="*/ 0 h 1788"/>
              <a:gd name="T36" fmla="*/ 1106 w 2238"/>
              <a:gd name="T37" fmla="*/ 36 h 1788"/>
              <a:gd name="T38" fmla="*/ 1312 w 2238"/>
              <a:gd name="T39" fmla="*/ 36 h 1788"/>
              <a:gd name="T40" fmla="*/ 1377 w 2238"/>
              <a:gd name="T41" fmla="*/ 103 h 1788"/>
              <a:gd name="T42" fmla="*/ 1482 w 2238"/>
              <a:gd name="T43" fmla="*/ 36 h 1788"/>
              <a:gd name="T44" fmla="*/ 1654 w 2238"/>
              <a:gd name="T45" fmla="*/ 139 h 1788"/>
              <a:gd name="T46" fmla="*/ 1620 w 2238"/>
              <a:gd name="T47" fmla="*/ 243 h 1788"/>
              <a:gd name="T48" fmla="*/ 1654 w 2238"/>
              <a:gd name="T49" fmla="*/ 483 h 1788"/>
              <a:gd name="T50" fmla="*/ 1756 w 2238"/>
              <a:gd name="T51" fmla="*/ 554 h 1788"/>
              <a:gd name="T52" fmla="*/ 1964 w 2238"/>
              <a:gd name="T53" fmla="*/ 617 h 1788"/>
              <a:gd name="T54" fmla="*/ 2029 w 2238"/>
              <a:gd name="T55" fmla="*/ 718 h 1788"/>
              <a:gd name="T56" fmla="*/ 2132 w 2238"/>
              <a:gd name="T57" fmla="*/ 792 h 1788"/>
              <a:gd name="T58" fmla="*/ 2202 w 2238"/>
              <a:gd name="T59" fmla="*/ 893 h 1788"/>
              <a:gd name="T60" fmla="*/ 2066 w 2238"/>
              <a:gd name="T61" fmla="*/ 999 h 1788"/>
              <a:gd name="T62" fmla="*/ 1929 w 2238"/>
              <a:gd name="T63" fmla="*/ 999 h 1788"/>
              <a:gd name="T64" fmla="*/ 1929 w 2238"/>
              <a:gd name="T65" fmla="*/ 1134 h 1788"/>
              <a:gd name="T66" fmla="*/ 1997 w 2238"/>
              <a:gd name="T67" fmla="*/ 1312 h 1788"/>
              <a:gd name="T68" fmla="*/ 2097 w 2238"/>
              <a:gd name="T69" fmla="*/ 1340 h 1788"/>
              <a:gd name="T70" fmla="*/ 1992 w 2238"/>
              <a:gd name="T71" fmla="*/ 1409 h 1788"/>
              <a:gd name="T72" fmla="*/ 1856 w 2238"/>
              <a:gd name="T73" fmla="*/ 1409 h 1788"/>
              <a:gd name="T74" fmla="*/ 1789 w 2238"/>
              <a:gd name="T75" fmla="*/ 1508 h 1788"/>
              <a:gd name="T76" fmla="*/ 1789 w 2238"/>
              <a:gd name="T77" fmla="*/ 1685 h 1788"/>
              <a:gd name="T78" fmla="*/ 1681 w 2238"/>
              <a:gd name="T79" fmla="*/ 1685 h 1788"/>
              <a:gd name="T80" fmla="*/ 1510 w 2238"/>
              <a:gd name="T81" fmla="*/ 1685 h 1788"/>
              <a:gd name="T82" fmla="*/ 1443 w 2238"/>
              <a:gd name="T83" fmla="*/ 1756 h 1788"/>
              <a:gd name="T84" fmla="*/ 1342 w 2238"/>
              <a:gd name="T85" fmla="*/ 1685 h 1788"/>
              <a:gd name="T86" fmla="*/ 1241 w 2238"/>
              <a:gd name="T87" fmla="*/ 1685 h 1788"/>
              <a:gd name="T88" fmla="*/ 1029 w 2238"/>
              <a:gd name="T89" fmla="*/ 1717 h 1788"/>
              <a:gd name="T90" fmla="*/ 825 w 2238"/>
              <a:gd name="T91" fmla="*/ 1652 h 1788"/>
              <a:gd name="T92" fmla="*/ 554 w 2238"/>
              <a:gd name="T93" fmla="*/ 1584 h 1788"/>
              <a:gd name="T94" fmla="*/ 310 w 2238"/>
              <a:gd name="T95" fmla="*/ 1612 h 1788"/>
              <a:gd name="T96" fmla="*/ 209 w 2238"/>
              <a:gd name="T97" fmla="*/ 1717 h 1788"/>
              <a:gd name="T98" fmla="*/ 103 w 2238"/>
              <a:gd name="T99" fmla="*/ 1717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8" h="1788">
                <a:moveTo>
                  <a:pt x="71" y="1756"/>
                </a:moveTo>
                <a:lnTo>
                  <a:pt x="71" y="1685"/>
                </a:lnTo>
                <a:lnTo>
                  <a:pt x="71" y="1652"/>
                </a:lnTo>
                <a:lnTo>
                  <a:pt x="71" y="1612"/>
                </a:lnTo>
                <a:lnTo>
                  <a:pt x="103" y="1584"/>
                </a:lnTo>
                <a:lnTo>
                  <a:pt x="36" y="1584"/>
                </a:lnTo>
                <a:lnTo>
                  <a:pt x="0" y="1547"/>
                </a:lnTo>
                <a:lnTo>
                  <a:pt x="36" y="1508"/>
                </a:lnTo>
                <a:lnTo>
                  <a:pt x="71" y="1476"/>
                </a:lnTo>
                <a:lnTo>
                  <a:pt x="103" y="1441"/>
                </a:lnTo>
                <a:lnTo>
                  <a:pt x="174" y="1409"/>
                </a:lnTo>
                <a:lnTo>
                  <a:pt x="174" y="1340"/>
                </a:lnTo>
                <a:lnTo>
                  <a:pt x="139" y="1273"/>
                </a:lnTo>
                <a:lnTo>
                  <a:pt x="174" y="1240"/>
                </a:lnTo>
                <a:lnTo>
                  <a:pt x="174" y="1206"/>
                </a:lnTo>
                <a:lnTo>
                  <a:pt x="139" y="1169"/>
                </a:lnTo>
                <a:lnTo>
                  <a:pt x="103" y="1134"/>
                </a:lnTo>
                <a:lnTo>
                  <a:pt x="71" y="1100"/>
                </a:lnTo>
                <a:lnTo>
                  <a:pt x="71" y="1031"/>
                </a:lnTo>
                <a:lnTo>
                  <a:pt x="36" y="964"/>
                </a:lnTo>
                <a:lnTo>
                  <a:pt x="36" y="860"/>
                </a:lnTo>
                <a:lnTo>
                  <a:pt x="41" y="860"/>
                </a:lnTo>
                <a:lnTo>
                  <a:pt x="106" y="860"/>
                </a:lnTo>
                <a:lnTo>
                  <a:pt x="106" y="893"/>
                </a:lnTo>
                <a:lnTo>
                  <a:pt x="176" y="893"/>
                </a:lnTo>
                <a:lnTo>
                  <a:pt x="213" y="860"/>
                </a:lnTo>
                <a:lnTo>
                  <a:pt x="248" y="792"/>
                </a:lnTo>
                <a:lnTo>
                  <a:pt x="213" y="792"/>
                </a:lnTo>
                <a:lnTo>
                  <a:pt x="281" y="792"/>
                </a:lnTo>
                <a:lnTo>
                  <a:pt x="314" y="792"/>
                </a:lnTo>
                <a:lnTo>
                  <a:pt x="386" y="757"/>
                </a:lnTo>
                <a:lnTo>
                  <a:pt x="418" y="792"/>
                </a:lnTo>
                <a:lnTo>
                  <a:pt x="418" y="757"/>
                </a:lnTo>
                <a:lnTo>
                  <a:pt x="450" y="757"/>
                </a:lnTo>
                <a:lnTo>
                  <a:pt x="484" y="686"/>
                </a:lnTo>
                <a:lnTo>
                  <a:pt x="484" y="649"/>
                </a:lnTo>
                <a:lnTo>
                  <a:pt x="484" y="554"/>
                </a:lnTo>
                <a:lnTo>
                  <a:pt x="484" y="518"/>
                </a:lnTo>
                <a:lnTo>
                  <a:pt x="622" y="483"/>
                </a:lnTo>
                <a:lnTo>
                  <a:pt x="622" y="448"/>
                </a:lnTo>
                <a:lnTo>
                  <a:pt x="728" y="448"/>
                </a:lnTo>
                <a:lnTo>
                  <a:pt x="797" y="378"/>
                </a:lnTo>
                <a:lnTo>
                  <a:pt x="657" y="345"/>
                </a:lnTo>
                <a:lnTo>
                  <a:pt x="728" y="207"/>
                </a:lnTo>
                <a:lnTo>
                  <a:pt x="763" y="207"/>
                </a:lnTo>
                <a:lnTo>
                  <a:pt x="797" y="207"/>
                </a:lnTo>
                <a:lnTo>
                  <a:pt x="830" y="174"/>
                </a:lnTo>
                <a:lnTo>
                  <a:pt x="866" y="207"/>
                </a:lnTo>
                <a:lnTo>
                  <a:pt x="935" y="174"/>
                </a:lnTo>
                <a:lnTo>
                  <a:pt x="964" y="139"/>
                </a:lnTo>
                <a:lnTo>
                  <a:pt x="935" y="103"/>
                </a:lnTo>
                <a:lnTo>
                  <a:pt x="900" y="71"/>
                </a:lnTo>
                <a:lnTo>
                  <a:pt x="964" y="36"/>
                </a:lnTo>
                <a:lnTo>
                  <a:pt x="1034" y="0"/>
                </a:lnTo>
                <a:lnTo>
                  <a:pt x="1071" y="0"/>
                </a:lnTo>
                <a:lnTo>
                  <a:pt x="1106" y="0"/>
                </a:lnTo>
                <a:lnTo>
                  <a:pt x="1106" y="36"/>
                </a:lnTo>
                <a:lnTo>
                  <a:pt x="1172" y="36"/>
                </a:lnTo>
                <a:lnTo>
                  <a:pt x="1245" y="36"/>
                </a:lnTo>
                <a:lnTo>
                  <a:pt x="1312" y="36"/>
                </a:lnTo>
                <a:lnTo>
                  <a:pt x="1347" y="71"/>
                </a:lnTo>
                <a:lnTo>
                  <a:pt x="1347" y="103"/>
                </a:lnTo>
                <a:lnTo>
                  <a:pt x="1377" y="103"/>
                </a:lnTo>
                <a:lnTo>
                  <a:pt x="1447" y="71"/>
                </a:lnTo>
                <a:lnTo>
                  <a:pt x="1447" y="36"/>
                </a:lnTo>
                <a:lnTo>
                  <a:pt x="1482" y="36"/>
                </a:lnTo>
                <a:lnTo>
                  <a:pt x="1551" y="71"/>
                </a:lnTo>
                <a:lnTo>
                  <a:pt x="1588" y="139"/>
                </a:lnTo>
                <a:lnTo>
                  <a:pt x="1654" y="139"/>
                </a:lnTo>
                <a:lnTo>
                  <a:pt x="1654" y="174"/>
                </a:lnTo>
                <a:lnTo>
                  <a:pt x="1620" y="207"/>
                </a:lnTo>
                <a:lnTo>
                  <a:pt x="1620" y="243"/>
                </a:lnTo>
                <a:lnTo>
                  <a:pt x="1686" y="345"/>
                </a:lnTo>
                <a:lnTo>
                  <a:pt x="1723" y="448"/>
                </a:lnTo>
                <a:lnTo>
                  <a:pt x="1654" y="483"/>
                </a:lnTo>
                <a:lnTo>
                  <a:pt x="1756" y="483"/>
                </a:lnTo>
                <a:lnTo>
                  <a:pt x="1756" y="518"/>
                </a:lnTo>
                <a:lnTo>
                  <a:pt x="1756" y="554"/>
                </a:lnTo>
                <a:lnTo>
                  <a:pt x="1861" y="582"/>
                </a:lnTo>
                <a:lnTo>
                  <a:pt x="1894" y="582"/>
                </a:lnTo>
                <a:lnTo>
                  <a:pt x="1964" y="617"/>
                </a:lnTo>
                <a:lnTo>
                  <a:pt x="1964" y="686"/>
                </a:lnTo>
                <a:lnTo>
                  <a:pt x="1964" y="718"/>
                </a:lnTo>
                <a:lnTo>
                  <a:pt x="2029" y="718"/>
                </a:lnTo>
                <a:lnTo>
                  <a:pt x="2066" y="718"/>
                </a:lnTo>
                <a:lnTo>
                  <a:pt x="2132" y="718"/>
                </a:lnTo>
                <a:lnTo>
                  <a:pt x="2132" y="792"/>
                </a:lnTo>
                <a:lnTo>
                  <a:pt x="2202" y="792"/>
                </a:lnTo>
                <a:lnTo>
                  <a:pt x="2238" y="860"/>
                </a:lnTo>
                <a:lnTo>
                  <a:pt x="2202" y="893"/>
                </a:lnTo>
                <a:lnTo>
                  <a:pt x="2167" y="929"/>
                </a:lnTo>
                <a:lnTo>
                  <a:pt x="2132" y="964"/>
                </a:lnTo>
                <a:lnTo>
                  <a:pt x="2066" y="999"/>
                </a:lnTo>
                <a:lnTo>
                  <a:pt x="2029" y="1031"/>
                </a:lnTo>
                <a:lnTo>
                  <a:pt x="1964" y="999"/>
                </a:lnTo>
                <a:lnTo>
                  <a:pt x="1929" y="999"/>
                </a:lnTo>
                <a:lnTo>
                  <a:pt x="1929" y="1031"/>
                </a:lnTo>
                <a:lnTo>
                  <a:pt x="1929" y="1100"/>
                </a:lnTo>
                <a:lnTo>
                  <a:pt x="1929" y="1134"/>
                </a:lnTo>
                <a:lnTo>
                  <a:pt x="1964" y="1206"/>
                </a:lnTo>
                <a:lnTo>
                  <a:pt x="1997" y="1273"/>
                </a:lnTo>
                <a:lnTo>
                  <a:pt x="1997" y="1312"/>
                </a:lnTo>
                <a:lnTo>
                  <a:pt x="2029" y="1340"/>
                </a:lnTo>
                <a:lnTo>
                  <a:pt x="2102" y="1371"/>
                </a:lnTo>
                <a:lnTo>
                  <a:pt x="2097" y="1340"/>
                </a:lnTo>
                <a:lnTo>
                  <a:pt x="2097" y="1409"/>
                </a:lnTo>
                <a:lnTo>
                  <a:pt x="2024" y="1409"/>
                </a:lnTo>
                <a:lnTo>
                  <a:pt x="1992" y="1409"/>
                </a:lnTo>
                <a:lnTo>
                  <a:pt x="1960" y="1409"/>
                </a:lnTo>
                <a:lnTo>
                  <a:pt x="1925" y="1409"/>
                </a:lnTo>
                <a:lnTo>
                  <a:pt x="1856" y="1409"/>
                </a:lnTo>
                <a:lnTo>
                  <a:pt x="1824" y="1409"/>
                </a:lnTo>
                <a:lnTo>
                  <a:pt x="1789" y="1441"/>
                </a:lnTo>
                <a:lnTo>
                  <a:pt x="1789" y="1508"/>
                </a:lnTo>
                <a:lnTo>
                  <a:pt x="1753" y="1584"/>
                </a:lnTo>
                <a:lnTo>
                  <a:pt x="1789" y="1652"/>
                </a:lnTo>
                <a:lnTo>
                  <a:pt x="1789" y="1685"/>
                </a:lnTo>
                <a:lnTo>
                  <a:pt x="1789" y="1756"/>
                </a:lnTo>
                <a:lnTo>
                  <a:pt x="1753" y="1756"/>
                </a:lnTo>
                <a:lnTo>
                  <a:pt x="1681" y="1685"/>
                </a:lnTo>
                <a:lnTo>
                  <a:pt x="1648" y="1685"/>
                </a:lnTo>
                <a:lnTo>
                  <a:pt x="1615" y="1717"/>
                </a:lnTo>
                <a:lnTo>
                  <a:pt x="1510" y="1685"/>
                </a:lnTo>
                <a:lnTo>
                  <a:pt x="1478" y="1685"/>
                </a:lnTo>
                <a:lnTo>
                  <a:pt x="1443" y="1717"/>
                </a:lnTo>
                <a:lnTo>
                  <a:pt x="1443" y="1756"/>
                </a:lnTo>
                <a:lnTo>
                  <a:pt x="1413" y="1788"/>
                </a:lnTo>
                <a:lnTo>
                  <a:pt x="1372" y="1717"/>
                </a:lnTo>
                <a:lnTo>
                  <a:pt x="1342" y="1685"/>
                </a:lnTo>
                <a:lnTo>
                  <a:pt x="1307" y="1756"/>
                </a:lnTo>
                <a:lnTo>
                  <a:pt x="1272" y="1717"/>
                </a:lnTo>
                <a:lnTo>
                  <a:pt x="1241" y="1685"/>
                </a:lnTo>
                <a:lnTo>
                  <a:pt x="1169" y="1685"/>
                </a:lnTo>
                <a:lnTo>
                  <a:pt x="1132" y="1717"/>
                </a:lnTo>
                <a:lnTo>
                  <a:pt x="1029" y="1717"/>
                </a:lnTo>
                <a:lnTo>
                  <a:pt x="997" y="1685"/>
                </a:lnTo>
                <a:lnTo>
                  <a:pt x="960" y="1685"/>
                </a:lnTo>
                <a:lnTo>
                  <a:pt x="825" y="1652"/>
                </a:lnTo>
                <a:lnTo>
                  <a:pt x="758" y="1612"/>
                </a:lnTo>
                <a:lnTo>
                  <a:pt x="652" y="1584"/>
                </a:lnTo>
                <a:lnTo>
                  <a:pt x="554" y="1584"/>
                </a:lnTo>
                <a:lnTo>
                  <a:pt x="445" y="1612"/>
                </a:lnTo>
                <a:lnTo>
                  <a:pt x="381" y="1612"/>
                </a:lnTo>
                <a:lnTo>
                  <a:pt x="310" y="1612"/>
                </a:lnTo>
                <a:lnTo>
                  <a:pt x="243" y="1652"/>
                </a:lnTo>
                <a:lnTo>
                  <a:pt x="243" y="1685"/>
                </a:lnTo>
                <a:lnTo>
                  <a:pt x="209" y="1717"/>
                </a:lnTo>
                <a:lnTo>
                  <a:pt x="174" y="1756"/>
                </a:lnTo>
                <a:lnTo>
                  <a:pt x="139" y="1717"/>
                </a:lnTo>
                <a:lnTo>
                  <a:pt x="103" y="1717"/>
                </a:lnTo>
                <a:lnTo>
                  <a:pt x="71" y="1788"/>
                </a:lnTo>
                <a:lnTo>
                  <a:pt x="71" y="17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2" name="Freeform 30"/>
          <p:cNvSpPr>
            <a:spLocks/>
          </p:cNvSpPr>
          <p:nvPr/>
        </p:nvSpPr>
        <p:spPr bwMode="auto">
          <a:xfrm>
            <a:off x="12431500" y="5854232"/>
            <a:ext cx="2920802" cy="1481318"/>
          </a:xfrm>
          <a:custGeom>
            <a:avLst/>
            <a:gdLst>
              <a:gd name="T0" fmla="*/ 2332 w 4607"/>
              <a:gd name="T1" fmla="*/ 2335 h 2335"/>
              <a:gd name="T2" fmla="*/ 2505 w 4607"/>
              <a:gd name="T3" fmla="*/ 2164 h 2335"/>
              <a:gd name="T4" fmla="*/ 2645 w 4607"/>
              <a:gd name="T5" fmla="*/ 2061 h 2335"/>
              <a:gd name="T6" fmla="*/ 2711 w 4607"/>
              <a:gd name="T7" fmla="*/ 2096 h 2335"/>
              <a:gd name="T8" fmla="*/ 2679 w 4607"/>
              <a:gd name="T9" fmla="*/ 2268 h 2335"/>
              <a:gd name="T10" fmla="*/ 3020 w 4607"/>
              <a:gd name="T11" fmla="*/ 2234 h 2335"/>
              <a:gd name="T12" fmla="*/ 3160 w 4607"/>
              <a:gd name="T13" fmla="*/ 2164 h 2335"/>
              <a:gd name="T14" fmla="*/ 3401 w 4607"/>
              <a:gd name="T15" fmla="*/ 2164 h 2335"/>
              <a:gd name="T16" fmla="*/ 3499 w 4607"/>
              <a:gd name="T17" fmla="*/ 2061 h 2335"/>
              <a:gd name="T18" fmla="*/ 3780 w 4607"/>
              <a:gd name="T19" fmla="*/ 1958 h 2335"/>
              <a:gd name="T20" fmla="*/ 3983 w 4607"/>
              <a:gd name="T21" fmla="*/ 1888 h 2335"/>
              <a:gd name="T22" fmla="*/ 4120 w 4607"/>
              <a:gd name="T23" fmla="*/ 1717 h 2335"/>
              <a:gd name="T24" fmla="*/ 4226 w 4607"/>
              <a:gd name="T25" fmla="*/ 1646 h 2335"/>
              <a:gd name="T26" fmla="*/ 4499 w 4607"/>
              <a:gd name="T27" fmla="*/ 1306 h 2335"/>
              <a:gd name="T28" fmla="*/ 4499 w 4607"/>
              <a:gd name="T29" fmla="*/ 993 h 2335"/>
              <a:gd name="T30" fmla="*/ 4499 w 4607"/>
              <a:gd name="T31" fmla="*/ 854 h 2335"/>
              <a:gd name="T32" fmla="*/ 4607 w 4607"/>
              <a:gd name="T33" fmla="*/ 615 h 2335"/>
              <a:gd name="T34" fmla="*/ 4329 w 4607"/>
              <a:gd name="T35" fmla="*/ 615 h 2335"/>
              <a:gd name="T36" fmla="*/ 4193 w 4607"/>
              <a:gd name="T37" fmla="*/ 583 h 2335"/>
              <a:gd name="T38" fmla="*/ 4020 w 4607"/>
              <a:gd name="T39" fmla="*/ 583 h 2335"/>
              <a:gd name="T40" fmla="*/ 3782 w 4607"/>
              <a:gd name="T41" fmla="*/ 515 h 2335"/>
              <a:gd name="T42" fmla="*/ 3573 w 4607"/>
              <a:gd name="T43" fmla="*/ 583 h 2335"/>
              <a:gd name="T44" fmla="*/ 3371 w 4607"/>
              <a:gd name="T45" fmla="*/ 548 h 2335"/>
              <a:gd name="T46" fmla="*/ 3235 w 4607"/>
              <a:gd name="T47" fmla="*/ 379 h 2335"/>
              <a:gd name="T48" fmla="*/ 3024 w 4607"/>
              <a:gd name="T49" fmla="*/ 311 h 2335"/>
              <a:gd name="T50" fmla="*/ 2927 w 4607"/>
              <a:gd name="T51" fmla="*/ 98 h 2335"/>
              <a:gd name="T52" fmla="*/ 2684 w 4607"/>
              <a:gd name="T53" fmla="*/ 0 h 2335"/>
              <a:gd name="T54" fmla="*/ 2475 w 4607"/>
              <a:gd name="T55" fmla="*/ 39 h 2335"/>
              <a:gd name="T56" fmla="*/ 2337 w 4607"/>
              <a:gd name="T57" fmla="*/ 136 h 2335"/>
              <a:gd name="T58" fmla="*/ 2132 w 4607"/>
              <a:gd name="T59" fmla="*/ 117 h 2335"/>
              <a:gd name="T60" fmla="*/ 2078 w 4607"/>
              <a:gd name="T61" fmla="*/ 410 h 2335"/>
              <a:gd name="T62" fmla="*/ 1928 w 4607"/>
              <a:gd name="T63" fmla="*/ 444 h 2335"/>
              <a:gd name="T64" fmla="*/ 1723 w 4607"/>
              <a:gd name="T65" fmla="*/ 515 h 2335"/>
              <a:gd name="T66" fmla="*/ 1553 w 4607"/>
              <a:gd name="T67" fmla="*/ 412 h 2335"/>
              <a:gd name="T68" fmla="*/ 1272 w 4607"/>
              <a:gd name="T69" fmla="*/ 412 h 2335"/>
              <a:gd name="T70" fmla="*/ 758 w 4607"/>
              <a:gd name="T71" fmla="*/ 339 h 2335"/>
              <a:gd name="T72" fmla="*/ 510 w 4607"/>
              <a:gd name="T73" fmla="*/ 447 h 2335"/>
              <a:gd name="T74" fmla="*/ 395 w 4607"/>
              <a:gd name="T75" fmla="*/ 525 h 2335"/>
              <a:gd name="T76" fmla="*/ 482 w 4607"/>
              <a:gd name="T77" fmla="*/ 723 h 2335"/>
              <a:gd name="T78" fmla="*/ 482 w 4607"/>
              <a:gd name="T79" fmla="*/ 925 h 2335"/>
              <a:gd name="T80" fmla="*/ 211 w 4607"/>
              <a:gd name="T81" fmla="*/ 1131 h 2335"/>
              <a:gd name="T82" fmla="*/ 138 w 4607"/>
              <a:gd name="T83" fmla="*/ 1409 h 2335"/>
              <a:gd name="T84" fmla="*/ 69 w 4607"/>
              <a:gd name="T85" fmla="*/ 1752 h 2335"/>
              <a:gd name="T86" fmla="*/ 482 w 4607"/>
              <a:gd name="T87" fmla="*/ 1853 h 2335"/>
              <a:gd name="T88" fmla="*/ 788 w 4607"/>
              <a:gd name="T89" fmla="*/ 1819 h 2335"/>
              <a:gd name="T90" fmla="*/ 1066 w 4607"/>
              <a:gd name="T91" fmla="*/ 1679 h 2335"/>
              <a:gd name="T92" fmla="*/ 1239 w 4607"/>
              <a:gd name="T93" fmla="*/ 1679 h 2335"/>
              <a:gd name="T94" fmla="*/ 1507 w 4607"/>
              <a:gd name="T95" fmla="*/ 1609 h 2335"/>
              <a:gd name="T96" fmla="*/ 1721 w 4607"/>
              <a:gd name="T97" fmla="*/ 1646 h 2335"/>
              <a:gd name="T98" fmla="*/ 1893 w 4607"/>
              <a:gd name="T99" fmla="*/ 1752 h 2335"/>
              <a:gd name="T100" fmla="*/ 1923 w 4607"/>
              <a:gd name="T101" fmla="*/ 1958 h 2335"/>
              <a:gd name="T102" fmla="*/ 2061 w 4607"/>
              <a:gd name="T103" fmla="*/ 2096 h 2335"/>
              <a:gd name="T104" fmla="*/ 2164 w 4607"/>
              <a:gd name="T105" fmla="*/ 2234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7" h="2335">
                <a:moveTo>
                  <a:pt x="2197" y="2305"/>
                </a:moveTo>
                <a:lnTo>
                  <a:pt x="2233" y="2268"/>
                </a:lnTo>
                <a:lnTo>
                  <a:pt x="2268" y="2305"/>
                </a:lnTo>
                <a:lnTo>
                  <a:pt x="2300" y="2335"/>
                </a:lnTo>
                <a:lnTo>
                  <a:pt x="2332" y="2335"/>
                </a:lnTo>
                <a:lnTo>
                  <a:pt x="2332" y="2234"/>
                </a:lnTo>
                <a:lnTo>
                  <a:pt x="2370" y="2164"/>
                </a:lnTo>
                <a:lnTo>
                  <a:pt x="2405" y="2164"/>
                </a:lnTo>
                <a:lnTo>
                  <a:pt x="2436" y="2199"/>
                </a:lnTo>
                <a:lnTo>
                  <a:pt x="2505" y="2164"/>
                </a:lnTo>
                <a:lnTo>
                  <a:pt x="2576" y="2096"/>
                </a:lnTo>
                <a:lnTo>
                  <a:pt x="2608" y="2096"/>
                </a:lnTo>
                <a:lnTo>
                  <a:pt x="2608" y="2126"/>
                </a:lnTo>
                <a:lnTo>
                  <a:pt x="2645" y="2126"/>
                </a:lnTo>
                <a:lnTo>
                  <a:pt x="2645" y="2061"/>
                </a:lnTo>
                <a:lnTo>
                  <a:pt x="2645" y="2025"/>
                </a:lnTo>
                <a:lnTo>
                  <a:pt x="2645" y="1958"/>
                </a:lnTo>
                <a:lnTo>
                  <a:pt x="2679" y="2025"/>
                </a:lnTo>
                <a:lnTo>
                  <a:pt x="2711" y="2061"/>
                </a:lnTo>
                <a:lnTo>
                  <a:pt x="2711" y="2096"/>
                </a:lnTo>
                <a:lnTo>
                  <a:pt x="2748" y="2164"/>
                </a:lnTo>
                <a:lnTo>
                  <a:pt x="2679" y="2164"/>
                </a:lnTo>
                <a:lnTo>
                  <a:pt x="2679" y="2199"/>
                </a:lnTo>
                <a:lnTo>
                  <a:pt x="2679" y="2234"/>
                </a:lnTo>
                <a:lnTo>
                  <a:pt x="2679" y="2268"/>
                </a:lnTo>
                <a:lnTo>
                  <a:pt x="2748" y="2305"/>
                </a:lnTo>
                <a:lnTo>
                  <a:pt x="2814" y="2335"/>
                </a:lnTo>
                <a:lnTo>
                  <a:pt x="2922" y="2268"/>
                </a:lnTo>
                <a:lnTo>
                  <a:pt x="2985" y="2234"/>
                </a:lnTo>
                <a:lnTo>
                  <a:pt x="3020" y="2234"/>
                </a:lnTo>
                <a:lnTo>
                  <a:pt x="3058" y="2199"/>
                </a:lnTo>
                <a:lnTo>
                  <a:pt x="3090" y="2305"/>
                </a:lnTo>
                <a:lnTo>
                  <a:pt x="3125" y="2268"/>
                </a:lnTo>
                <a:lnTo>
                  <a:pt x="3160" y="2199"/>
                </a:lnTo>
                <a:lnTo>
                  <a:pt x="3160" y="2164"/>
                </a:lnTo>
                <a:lnTo>
                  <a:pt x="3190" y="2164"/>
                </a:lnTo>
                <a:lnTo>
                  <a:pt x="3230" y="2199"/>
                </a:lnTo>
                <a:lnTo>
                  <a:pt x="3263" y="2164"/>
                </a:lnTo>
                <a:lnTo>
                  <a:pt x="3295" y="2164"/>
                </a:lnTo>
                <a:lnTo>
                  <a:pt x="3401" y="2164"/>
                </a:lnTo>
                <a:lnTo>
                  <a:pt x="3401" y="2199"/>
                </a:lnTo>
                <a:lnTo>
                  <a:pt x="3433" y="2199"/>
                </a:lnTo>
                <a:lnTo>
                  <a:pt x="3433" y="2164"/>
                </a:lnTo>
                <a:lnTo>
                  <a:pt x="3469" y="2164"/>
                </a:lnTo>
                <a:lnTo>
                  <a:pt x="3499" y="2061"/>
                </a:lnTo>
                <a:lnTo>
                  <a:pt x="3569" y="2025"/>
                </a:lnTo>
                <a:lnTo>
                  <a:pt x="3569" y="2096"/>
                </a:lnTo>
                <a:lnTo>
                  <a:pt x="3609" y="2096"/>
                </a:lnTo>
                <a:lnTo>
                  <a:pt x="3709" y="1990"/>
                </a:lnTo>
                <a:lnTo>
                  <a:pt x="3780" y="1958"/>
                </a:lnTo>
                <a:lnTo>
                  <a:pt x="3808" y="1923"/>
                </a:lnTo>
                <a:lnTo>
                  <a:pt x="3845" y="1888"/>
                </a:lnTo>
                <a:lnTo>
                  <a:pt x="3878" y="1888"/>
                </a:lnTo>
                <a:lnTo>
                  <a:pt x="3950" y="1923"/>
                </a:lnTo>
                <a:lnTo>
                  <a:pt x="3983" y="1888"/>
                </a:lnTo>
                <a:lnTo>
                  <a:pt x="3950" y="1853"/>
                </a:lnTo>
                <a:lnTo>
                  <a:pt x="4015" y="1819"/>
                </a:lnTo>
                <a:lnTo>
                  <a:pt x="4051" y="1752"/>
                </a:lnTo>
                <a:lnTo>
                  <a:pt x="4088" y="1717"/>
                </a:lnTo>
                <a:lnTo>
                  <a:pt x="4120" y="1717"/>
                </a:lnTo>
                <a:lnTo>
                  <a:pt x="4154" y="1679"/>
                </a:lnTo>
                <a:lnTo>
                  <a:pt x="4154" y="1646"/>
                </a:lnTo>
                <a:lnTo>
                  <a:pt x="4191" y="1679"/>
                </a:lnTo>
                <a:lnTo>
                  <a:pt x="4221" y="1679"/>
                </a:lnTo>
                <a:lnTo>
                  <a:pt x="4226" y="1646"/>
                </a:lnTo>
                <a:lnTo>
                  <a:pt x="4226" y="1478"/>
                </a:lnTo>
                <a:lnTo>
                  <a:pt x="4329" y="1442"/>
                </a:lnTo>
                <a:lnTo>
                  <a:pt x="4364" y="1337"/>
                </a:lnTo>
                <a:lnTo>
                  <a:pt x="4396" y="1306"/>
                </a:lnTo>
                <a:lnTo>
                  <a:pt x="4499" y="1306"/>
                </a:lnTo>
                <a:lnTo>
                  <a:pt x="4570" y="1306"/>
                </a:lnTo>
                <a:lnTo>
                  <a:pt x="4607" y="1202"/>
                </a:lnTo>
                <a:lnTo>
                  <a:pt x="4607" y="1098"/>
                </a:lnTo>
                <a:lnTo>
                  <a:pt x="4534" y="993"/>
                </a:lnTo>
                <a:lnTo>
                  <a:pt x="4499" y="993"/>
                </a:lnTo>
                <a:lnTo>
                  <a:pt x="4499" y="960"/>
                </a:lnTo>
                <a:lnTo>
                  <a:pt x="4534" y="925"/>
                </a:lnTo>
                <a:lnTo>
                  <a:pt x="4570" y="887"/>
                </a:lnTo>
                <a:lnTo>
                  <a:pt x="4570" y="854"/>
                </a:lnTo>
                <a:lnTo>
                  <a:pt x="4499" y="854"/>
                </a:lnTo>
                <a:lnTo>
                  <a:pt x="4467" y="829"/>
                </a:lnTo>
                <a:lnTo>
                  <a:pt x="4499" y="792"/>
                </a:lnTo>
                <a:lnTo>
                  <a:pt x="4570" y="756"/>
                </a:lnTo>
                <a:lnTo>
                  <a:pt x="4607" y="723"/>
                </a:lnTo>
                <a:lnTo>
                  <a:pt x="4607" y="615"/>
                </a:lnTo>
                <a:lnTo>
                  <a:pt x="4570" y="615"/>
                </a:lnTo>
                <a:lnTo>
                  <a:pt x="4534" y="656"/>
                </a:lnTo>
                <a:lnTo>
                  <a:pt x="4467" y="656"/>
                </a:lnTo>
                <a:lnTo>
                  <a:pt x="4396" y="615"/>
                </a:lnTo>
                <a:lnTo>
                  <a:pt x="4329" y="615"/>
                </a:lnTo>
                <a:lnTo>
                  <a:pt x="4329" y="656"/>
                </a:lnTo>
                <a:lnTo>
                  <a:pt x="4295" y="615"/>
                </a:lnTo>
                <a:lnTo>
                  <a:pt x="4295" y="583"/>
                </a:lnTo>
                <a:lnTo>
                  <a:pt x="4263" y="583"/>
                </a:lnTo>
                <a:lnTo>
                  <a:pt x="4193" y="583"/>
                </a:lnTo>
                <a:lnTo>
                  <a:pt x="4193" y="615"/>
                </a:lnTo>
                <a:lnTo>
                  <a:pt x="4125" y="615"/>
                </a:lnTo>
                <a:lnTo>
                  <a:pt x="4125" y="583"/>
                </a:lnTo>
                <a:lnTo>
                  <a:pt x="4053" y="615"/>
                </a:lnTo>
                <a:lnTo>
                  <a:pt x="4020" y="583"/>
                </a:lnTo>
                <a:lnTo>
                  <a:pt x="3985" y="548"/>
                </a:lnTo>
                <a:lnTo>
                  <a:pt x="3985" y="583"/>
                </a:lnTo>
                <a:lnTo>
                  <a:pt x="3920" y="615"/>
                </a:lnTo>
                <a:lnTo>
                  <a:pt x="3812" y="548"/>
                </a:lnTo>
                <a:lnTo>
                  <a:pt x="3782" y="515"/>
                </a:lnTo>
                <a:lnTo>
                  <a:pt x="3782" y="483"/>
                </a:lnTo>
                <a:lnTo>
                  <a:pt x="3711" y="483"/>
                </a:lnTo>
                <a:lnTo>
                  <a:pt x="3644" y="548"/>
                </a:lnTo>
                <a:lnTo>
                  <a:pt x="3612" y="583"/>
                </a:lnTo>
                <a:lnTo>
                  <a:pt x="3573" y="583"/>
                </a:lnTo>
                <a:lnTo>
                  <a:pt x="3541" y="548"/>
                </a:lnTo>
                <a:lnTo>
                  <a:pt x="3504" y="583"/>
                </a:lnTo>
                <a:lnTo>
                  <a:pt x="3470" y="548"/>
                </a:lnTo>
                <a:lnTo>
                  <a:pt x="3438" y="548"/>
                </a:lnTo>
                <a:lnTo>
                  <a:pt x="3371" y="548"/>
                </a:lnTo>
                <a:lnTo>
                  <a:pt x="3330" y="548"/>
                </a:lnTo>
                <a:lnTo>
                  <a:pt x="3330" y="515"/>
                </a:lnTo>
                <a:lnTo>
                  <a:pt x="3298" y="412"/>
                </a:lnTo>
                <a:lnTo>
                  <a:pt x="3298" y="379"/>
                </a:lnTo>
                <a:lnTo>
                  <a:pt x="3235" y="379"/>
                </a:lnTo>
                <a:lnTo>
                  <a:pt x="3195" y="311"/>
                </a:lnTo>
                <a:lnTo>
                  <a:pt x="3195" y="274"/>
                </a:lnTo>
                <a:lnTo>
                  <a:pt x="3164" y="274"/>
                </a:lnTo>
                <a:lnTo>
                  <a:pt x="3127" y="311"/>
                </a:lnTo>
                <a:lnTo>
                  <a:pt x="3024" y="311"/>
                </a:lnTo>
                <a:lnTo>
                  <a:pt x="2955" y="311"/>
                </a:lnTo>
                <a:lnTo>
                  <a:pt x="2955" y="274"/>
                </a:lnTo>
                <a:lnTo>
                  <a:pt x="2955" y="203"/>
                </a:lnTo>
                <a:lnTo>
                  <a:pt x="2955" y="136"/>
                </a:lnTo>
                <a:lnTo>
                  <a:pt x="2927" y="98"/>
                </a:lnTo>
                <a:lnTo>
                  <a:pt x="2886" y="39"/>
                </a:lnTo>
                <a:lnTo>
                  <a:pt x="2852" y="0"/>
                </a:lnTo>
                <a:lnTo>
                  <a:pt x="2817" y="0"/>
                </a:lnTo>
                <a:lnTo>
                  <a:pt x="2753" y="39"/>
                </a:lnTo>
                <a:lnTo>
                  <a:pt x="2684" y="0"/>
                </a:lnTo>
                <a:lnTo>
                  <a:pt x="2648" y="0"/>
                </a:lnTo>
                <a:lnTo>
                  <a:pt x="2613" y="39"/>
                </a:lnTo>
                <a:lnTo>
                  <a:pt x="2580" y="39"/>
                </a:lnTo>
                <a:lnTo>
                  <a:pt x="2510" y="67"/>
                </a:lnTo>
                <a:lnTo>
                  <a:pt x="2475" y="39"/>
                </a:lnTo>
                <a:lnTo>
                  <a:pt x="2410" y="67"/>
                </a:lnTo>
                <a:lnTo>
                  <a:pt x="2410" y="98"/>
                </a:lnTo>
                <a:lnTo>
                  <a:pt x="2410" y="67"/>
                </a:lnTo>
                <a:lnTo>
                  <a:pt x="2410" y="136"/>
                </a:lnTo>
                <a:lnTo>
                  <a:pt x="2337" y="136"/>
                </a:lnTo>
                <a:lnTo>
                  <a:pt x="2305" y="136"/>
                </a:lnTo>
                <a:lnTo>
                  <a:pt x="2272" y="136"/>
                </a:lnTo>
                <a:lnTo>
                  <a:pt x="2233" y="117"/>
                </a:lnTo>
                <a:lnTo>
                  <a:pt x="2169" y="117"/>
                </a:lnTo>
                <a:lnTo>
                  <a:pt x="2132" y="117"/>
                </a:lnTo>
                <a:lnTo>
                  <a:pt x="2078" y="168"/>
                </a:lnTo>
                <a:lnTo>
                  <a:pt x="2078" y="231"/>
                </a:lnTo>
                <a:lnTo>
                  <a:pt x="2052" y="309"/>
                </a:lnTo>
                <a:lnTo>
                  <a:pt x="2093" y="384"/>
                </a:lnTo>
                <a:lnTo>
                  <a:pt x="2078" y="410"/>
                </a:lnTo>
                <a:lnTo>
                  <a:pt x="2078" y="484"/>
                </a:lnTo>
                <a:lnTo>
                  <a:pt x="2064" y="483"/>
                </a:lnTo>
                <a:lnTo>
                  <a:pt x="1994" y="412"/>
                </a:lnTo>
                <a:lnTo>
                  <a:pt x="1962" y="412"/>
                </a:lnTo>
                <a:lnTo>
                  <a:pt x="1928" y="444"/>
                </a:lnTo>
                <a:lnTo>
                  <a:pt x="1820" y="412"/>
                </a:lnTo>
                <a:lnTo>
                  <a:pt x="1790" y="412"/>
                </a:lnTo>
                <a:lnTo>
                  <a:pt x="1748" y="447"/>
                </a:lnTo>
                <a:lnTo>
                  <a:pt x="1737" y="484"/>
                </a:lnTo>
                <a:lnTo>
                  <a:pt x="1723" y="515"/>
                </a:lnTo>
                <a:lnTo>
                  <a:pt x="1682" y="424"/>
                </a:lnTo>
                <a:lnTo>
                  <a:pt x="1645" y="410"/>
                </a:lnTo>
                <a:lnTo>
                  <a:pt x="1608" y="484"/>
                </a:lnTo>
                <a:lnTo>
                  <a:pt x="1585" y="444"/>
                </a:lnTo>
                <a:lnTo>
                  <a:pt x="1553" y="412"/>
                </a:lnTo>
                <a:lnTo>
                  <a:pt x="1480" y="412"/>
                </a:lnTo>
                <a:lnTo>
                  <a:pt x="1445" y="444"/>
                </a:lnTo>
                <a:lnTo>
                  <a:pt x="1342" y="444"/>
                </a:lnTo>
                <a:lnTo>
                  <a:pt x="1309" y="412"/>
                </a:lnTo>
                <a:lnTo>
                  <a:pt x="1272" y="412"/>
                </a:lnTo>
                <a:lnTo>
                  <a:pt x="1138" y="379"/>
                </a:lnTo>
                <a:lnTo>
                  <a:pt x="1071" y="339"/>
                </a:lnTo>
                <a:lnTo>
                  <a:pt x="965" y="311"/>
                </a:lnTo>
                <a:lnTo>
                  <a:pt x="867" y="311"/>
                </a:lnTo>
                <a:lnTo>
                  <a:pt x="758" y="339"/>
                </a:lnTo>
                <a:lnTo>
                  <a:pt x="694" y="339"/>
                </a:lnTo>
                <a:lnTo>
                  <a:pt x="624" y="332"/>
                </a:lnTo>
                <a:lnTo>
                  <a:pt x="561" y="370"/>
                </a:lnTo>
                <a:lnTo>
                  <a:pt x="547" y="410"/>
                </a:lnTo>
                <a:lnTo>
                  <a:pt x="510" y="447"/>
                </a:lnTo>
                <a:lnTo>
                  <a:pt x="484" y="483"/>
                </a:lnTo>
                <a:lnTo>
                  <a:pt x="452" y="444"/>
                </a:lnTo>
                <a:lnTo>
                  <a:pt x="407" y="447"/>
                </a:lnTo>
                <a:lnTo>
                  <a:pt x="383" y="515"/>
                </a:lnTo>
                <a:lnTo>
                  <a:pt x="395" y="525"/>
                </a:lnTo>
                <a:lnTo>
                  <a:pt x="379" y="548"/>
                </a:lnTo>
                <a:lnTo>
                  <a:pt x="344" y="583"/>
                </a:lnTo>
                <a:lnTo>
                  <a:pt x="379" y="615"/>
                </a:lnTo>
                <a:lnTo>
                  <a:pt x="447" y="686"/>
                </a:lnTo>
                <a:lnTo>
                  <a:pt x="482" y="723"/>
                </a:lnTo>
                <a:lnTo>
                  <a:pt x="447" y="756"/>
                </a:lnTo>
                <a:lnTo>
                  <a:pt x="447" y="792"/>
                </a:lnTo>
                <a:lnTo>
                  <a:pt x="482" y="829"/>
                </a:lnTo>
                <a:lnTo>
                  <a:pt x="482" y="887"/>
                </a:lnTo>
                <a:lnTo>
                  <a:pt x="482" y="925"/>
                </a:lnTo>
                <a:lnTo>
                  <a:pt x="447" y="925"/>
                </a:lnTo>
                <a:lnTo>
                  <a:pt x="411" y="925"/>
                </a:lnTo>
                <a:lnTo>
                  <a:pt x="379" y="993"/>
                </a:lnTo>
                <a:lnTo>
                  <a:pt x="308" y="1030"/>
                </a:lnTo>
                <a:lnTo>
                  <a:pt x="211" y="1131"/>
                </a:lnTo>
                <a:lnTo>
                  <a:pt x="170" y="1166"/>
                </a:lnTo>
                <a:lnTo>
                  <a:pt x="138" y="1236"/>
                </a:lnTo>
                <a:lnTo>
                  <a:pt x="170" y="1337"/>
                </a:lnTo>
                <a:lnTo>
                  <a:pt x="170" y="1409"/>
                </a:lnTo>
                <a:lnTo>
                  <a:pt x="138" y="1409"/>
                </a:lnTo>
                <a:lnTo>
                  <a:pt x="105" y="1409"/>
                </a:lnTo>
                <a:lnTo>
                  <a:pt x="37" y="1513"/>
                </a:lnTo>
                <a:lnTo>
                  <a:pt x="0" y="1609"/>
                </a:lnTo>
                <a:lnTo>
                  <a:pt x="0" y="1679"/>
                </a:lnTo>
                <a:lnTo>
                  <a:pt x="69" y="1752"/>
                </a:lnTo>
                <a:lnTo>
                  <a:pt x="138" y="1785"/>
                </a:lnTo>
                <a:lnTo>
                  <a:pt x="211" y="1785"/>
                </a:lnTo>
                <a:lnTo>
                  <a:pt x="344" y="1785"/>
                </a:lnTo>
                <a:lnTo>
                  <a:pt x="411" y="1819"/>
                </a:lnTo>
                <a:lnTo>
                  <a:pt x="482" y="1853"/>
                </a:lnTo>
                <a:lnTo>
                  <a:pt x="584" y="1819"/>
                </a:lnTo>
                <a:lnTo>
                  <a:pt x="618" y="1785"/>
                </a:lnTo>
                <a:lnTo>
                  <a:pt x="689" y="1819"/>
                </a:lnTo>
                <a:lnTo>
                  <a:pt x="724" y="1853"/>
                </a:lnTo>
                <a:lnTo>
                  <a:pt x="788" y="1819"/>
                </a:lnTo>
                <a:lnTo>
                  <a:pt x="862" y="1752"/>
                </a:lnTo>
                <a:lnTo>
                  <a:pt x="926" y="1752"/>
                </a:lnTo>
                <a:lnTo>
                  <a:pt x="995" y="1752"/>
                </a:lnTo>
                <a:lnTo>
                  <a:pt x="1030" y="1752"/>
                </a:lnTo>
                <a:lnTo>
                  <a:pt x="1066" y="1679"/>
                </a:lnTo>
                <a:lnTo>
                  <a:pt x="1101" y="1679"/>
                </a:lnTo>
                <a:lnTo>
                  <a:pt x="1169" y="1679"/>
                </a:lnTo>
                <a:lnTo>
                  <a:pt x="1169" y="1646"/>
                </a:lnTo>
                <a:lnTo>
                  <a:pt x="1204" y="1679"/>
                </a:lnTo>
                <a:lnTo>
                  <a:pt x="1239" y="1679"/>
                </a:lnTo>
                <a:lnTo>
                  <a:pt x="1337" y="1646"/>
                </a:lnTo>
                <a:lnTo>
                  <a:pt x="1374" y="1609"/>
                </a:lnTo>
                <a:lnTo>
                  <a:pt x="1409" y="1581"/>
                </a:lnTo>
                <a:lnTo>
                  <a:pt x="1507" y="1581"/>
                </a:lnTo>
                <a:lnTo>
                  <a:pt x="1507" y="1609"/>
                </a:lnTo>
                <a:lnTo>
                  <a:pt x="1580" y="1609"/>
                </a:lnTo>
                <a:lnTo>
                  <a:pt x="1615" y="1646"/>
                </a:lnTo>
                <a:lnTo>
                  <a:pt x="1650" y="1679"/>
                </a:lnTo>
                <a:lnTo>
                  <a:pt x="1680" y="1646"/>
                </a:lnTo>
                <a:lnTo>
                  <a:pt x="1721" y="1646"/>
                </a:lnTo>
                <a:lnTo>
                  <a:pt x="1751" y="1679"/>
                </a:lnTo>
                <a:lnTo>
                  <a:pt x="1818" y="1717"/>
                </a:lnTo>
                <a:lnTo>
                  <a:pt x="1818" y="1679"/>
                </a:lnTo>
                <a:lnTo>
                  <a:pt x="1893" y="1717"/>
                </a:lnTo>
                <a:lnTo>
                  <a:pt x="1893" y="1752"/>
                </a:lnTo>
                <a:lnTo>
                  <a:pt x="1893" y="1785"/>
                </a:lnTo>
                <a:lnTo>
                  <a:pt x="1923" y="1785"/>
                </a:lnTo>
                <a:lnTo>
                  <a:pt x="1923" y="1853"/>
                </a:lnTo>
                <a:lnTo>
                  <a:pt x="1923" y="1923"/>
                </a:lnTo>
                <a:lnTo>
                  <a:pt x="1923" y="1958"/>
                </a:lnTo>
                <a:lnTo>
                  <a:pt x="1956" y="1958"/>
                </a:lnTo>
                <a:lnTo>
                  <a:pt x="1989" y="1958"/>
                </a:lnTo>
                <a:lnTo>
                  <a:pt x="2027" y="2025"/>
                </a:lnTo>
                <a:lnTo>
                  <a:pt x="2027" y="2096"/>
                </a:lnTo>
                <a:lnTo>
                  <a:pt x="2061" y="2096"/>
                </a:lnTo>
                <a:lnTo>
                  <a:pt x="2097" y="2096"/>
                </a:lnTo>
                <a:lnTo>
                  <a:pt x="2097" y="2126"/>
                </a:lnTo>
                <a:lnTo>
                  <a:pt x="2097" y="2164"/>
                </a:lnTo>
                <a:lnTo>
                  <a:pt x="2132" y="2199"/>
                </a:lnTo>
                <a:lnTo>
                  <a:pt x="2164" y="2234"/>
                </a:lnTo>
                <a:lnTo>
                  <a:pt x="2197" y="2268"/>
                </a:lnTo>
                <a:lnTo>
                  <a:pt x="2197" y="230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4" name="Freeform 32"/>
          <p:cNvSpPr>
            <a:spLocks/>
          </p:cNvSpPr>
          <p:nvPr/>
        </p:nvSpPr>
        <p:spPr bwMode="auto">
          <a:xfrm>
            <a:off x="13194028" y="6856355"/>
            <a:ext cx="695972" cy="739708"/>
          </a:xfrm>
          <a:custGeom>
            <a:avLst/>
            <a:gdLst>
              <a:gd name="T0" fmla="*/ 35 w 1096"/>
              <a:gd name="T1" fmla="*/ 171 h 1166"/>
              <a:gd name="T2" fmla="*/ 64 w 1096"/>
              <a:gd name="T3" fmla="*/ 272 h 1166"/>
              <a:gd name="T4" fmla="*/ 133 w 1096"/>
              <a:gd name="T5" fmla="*/ 342 h 1166"/>
              <a:gd name="T6" fmla="*/ 236 w 1096"/>
              <a:gd name="T7" fmla="*/ 377 h 1166"/>
              <a:gd name="T8" fmla="*/ 273 w 1096"/>
              <a:gd name="T9" fmla="*/ 444 h 1166"/>
              <a:gd name="T10" fmla="*/ 376 w 1096"/>
              <a:gd name="T11" fmla="*/ 480 h 1166"/>
              <a:gd name="T12" fmla="*/ 411 w 1096"/>
              <a:gd name="T13" fmla="*/ 583 h 1166"/>
              <a:gd name="T14" fmla="*/ 446 w 1096"/>
              <a:gd name="T15" fmla="*/ 724 h 1166"/>
              <a:gd name="T16" fmla="*/ 411 w 1096"/>
              <a:gd name="T17" fmla="*/ 823 h 1166"/>
              <a:gd name="T18" fmla="*/ 446 w 1096"/>
              <a:gd name="T19" fmla="*/ 890 h 1166"/>
              <a:gd name="T20" fmla="*/ 411 w 1096"/>
              <a:gd name="T21" fmla="*/ 960 h 1166"/>
              <a:gd name="T22" fmla="*/ 411 w 1096"/>
              <a:gd name="T23" fmla="*/ 1095 h 1166"/>
              <a:gd name="T24" fmla="*/ 476 w 1096"/>
              <a:gd name="T25" fmla="*/ 1131 h 1166"/>
              <a:gd name="T26" fmla="*/ 547 w 1096"/>
              <a:gd name="T27" fmla="*/ 1166 h 1166"/>
              <a:gd name="T28" fmla="*/ 650 w 1096"/>
              <a:gd name="T29" fmla="*/ 1166 h 1166"/>
              <a:gd name="T30" fmla="*/ 719 w 1096"/>
              <a:gd name="T31" fmla="*/ 1095 h 1166"/>
              <a:gd name="T32" fmla="*/ 785 w 1096"/>
              <a:gd name="T33" fmla="*/ 1095 h 1166"/>
              <a:gd name="T34" fmla="*/ 823 w 1096"/>
              <a:gd name="T35" fmla="*/ 1131 h 1166"/>
              <a:gd name="T36" fmla="*/ 857 w 1096"/>
              <a:gd name="T37" fmla="*/ 1063 h 1166"/>
              <a:gd name="T38" fmla="*/ 823 w 1096"/>
              <a:gd name="T39" fmla="*/ 996 h 1166"/>
              <a:gd name="T40" fmla="*/ 857 w 1096"/>
              <a:gd name="T41" fmla="*/ 925 h 1166"/>
              <a:gd name="T42" fmla="*/ 893 w 1096"/>
              <a:gd name="T43" fmla="*/ 960 h 1166"/>
              <a:gd name="T44" fmla="*/ 993 w 1096"/>
              <a:gd name="T45" fmla="*/ 925 h 1166"/>
              <a:gd name="T46" fmla="*/ 1064 w 1096"/>
              <a:gd name="T47" fmla="*/ 890 h 1166"/>
              <a:gd name="T48" fmla="*/ 1096 w 1096"/>
              <a:gd name="T49" fmla="*/ 823 h 1166"/>
              <a:gd name="T50" fmla="*/ 1029 w 1096"/>
              <a:gd name="T51" fmla="*/ 784 h 1166"/>
              <a:gd name="T52" fmla="*/ 960 w 1096"/>
              <a:gd name="T53" fmla="*/ 724 h 1166"/>
              <a:gd name="T54" fmla="*/ 998 w 1096"/>
              <a:gd name="T55" fmla="*/ 687 h 1166"/>
              <a:gd name="T56" fmla="*/ 930 w 1096"/>
              <a:gd name="T57" fmla="*/ 618 h 1166"/>
              <a:gd name="T58" fmla="*/ 898 w 1096"/>
              <a:gd name="T59" fmla="*/ 545 h 1166"/>
              <a:gd name="T60" fmla="*/ 860 w 1096"/>
              <a:gd name="T61" fmla="*/ 515 h 1166"/>
              <a:gd name="T62" fmla="*/ 827 w 1096"/>
              <a:gd name="T63" fmla="*/ 444 h 1166"/>
              <a:gd name="T64" fmla="*/ 758 w 1096"/>
              <a:gd name="T65" fmla="*/ 377 h 1166"/>
              <a:gd name="T66" fmla="*/ 724 w 1096"/>
              <a:gd name="T67" fmla="*/ 342 h 1166"/>
              <a:gd name="T68" fmla="*/ 724 w 1096"/>
              <a:gd name="T69" fmla="*/ 204 h 1166"/>
              <a:gd name="T70" fmla="*/ 692 w 1096"/>
              <a:gd name="T71" fmla="*/ 171 h 1166"/>
              <a:gd name="T72" fmla="*/ 616 w 1096"/>
              <a:gd name="T73" fmla="*/ 98 h 1166"/>
              <a:gd name="T74" fmla="*/ 551 w 1096"/>
              <a:gd name="T75" fmla="*/ 98 h 1166"/>
              <a:gd name="T76" fmla="*/ 481 w 1096"/>
              <a:gd name="T77" fmla="*/ 65 h 1166"/>
              <a:gd name="T78" fmla="*/ 416 w 1096"/>
              <a:gd name="T79" fmla="*/ 65 h 1166"/>
              <a:gd name="T80" fmla="*/ 308 w 1096"/>
              <a:gd name="T81" fmla="*/ 28 h 1166"/>
              <a:gd name="T82" fmla="*/ 210 w 1096"/>
              <a:gd name="T83" fmla="*/ 0 h 1166"/>
              <a:gd name="T84" fmla="*/ 138 w 1096"/>
              <a:gd name="T85" fmla="*/ 65 h 1166"/>
              <a:gd name="T86" fmla="*/ 0 w 1096"/>
              <a:gd name="T87" fmla="*/ 9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6" h="1166">
                <a:moveTo>
                  <a:pt x="0" y="98"/>
                </a:moveTo>
                <a:lnTo>
                  <a:pt x="35" y="171"/>
                </a:lnTo>
                <a:lnTo>
                  <a:pt x="64" y="171"/>
                </a:lnTo>
                <a:lnTo>
                  <a:pt x="64" y="272"/>
                </a:lnTo>
                <a:lnTo>
                  <a:pt x="101" y="307"/>
                </a:lnTo>
                <a:lnTo>
                  <a:pt x="133" y="342"/>
                </a:lnTo>
                <a:lnTo>
                  <a:pt x="205" y="377"/>
                </a:lnTo>
                <a:lnTo>
                  <a:pt x="236" y="377"/>
                </a:lnTo>
                <a:lnTo>
                  <a:pt x="236" y="409"/>
                </a:lnTo>
                <a:lnTo>
                  <a:pt x="273" y="444"/>
                </a:lnTo>
                <a:lnTo>
                  <a:pt x="303" y="444"/>
                </a:lnTo>
                <a:lnTo>
                  <a:pt x="376" y="480"/>
                </a:lnTo>
                <a:lnTo>
                  <a:pt x="376" y="515"/>
                </a:lnTo>
                <a:lnTo>
                  <a:pt x="411" y="583"/>
                </a:lnTo>
                <a:lnTo>
                  <a:pt x="411" y="653"/>
                </a:lnTo>
                <a:lnTo>
                  <a:pt x="446" y="724"/>
                </a:lnTo>
                <a:lnTo>
                  <a:pt x="446" y="784"/>
                </a:lnTo>
                <a:lnTo>
                  <a:pt x="411" y="823"/>
                </a:lnTo>
                <a:lnTo>
                  <a:pt x="411" y="855"/>
                </a:lnTo>
                <a:lnTo>
                  <a:pt x="446" y="890"/>
                </a:lnTo>
                <a:lnTo>
                  <a:pt x="411" y="925"/>
                </a:lnTo>
                <a:lnTo>
                  <a:pt x="411" y="960"/>
                </a:lnTo>
                <a:lnTo>
                  <a:pt x="411" y="1028"/>
                </a:lnTo>
                <a:lnTo>
                  <a:pt x="411" y="1095"/>
                </a:lnTo>
                <a:lnTo>
                  <a:pt x="411" y="1131"/>
                </a:lnTo>
                <a:lnTo>
                  <a:pt x="476" y="1131"/>
                </a:lnTo>
                <a:lnTo>
                  <a:pt x="517" y="1166"/>
                </a:lnTo>
                <a:lnTo>
                  <a:pt x="547" y="1166"/>
                </a:lnTo>
                <a:lnTo>
                  <a:pt x="582" y="1166"/>
                </a:lnTo>
                <a:lnTo>
                  <a:pt x="650" y="1166"/>
                </a:lnTo>
                <a:lnTo>
                  <a:pt x="689" y="1131"/>
                </a:lnTo>
                <a:lnTo>
                  <a:pt x="719" y="1095"/>
                </a:lnTo>
                <a:lnTo>
                  <a:pt x="752" y="1063"/>
                </a:lnTo>
                <a:lnTo>
                  <a:pt x="785" y="1095"/>
                </a:lnTo>
                <a:lnTo>
                  <a:pt x="823" y="1095"/>
                </a:lnTo>
                <a:lnTo>
                  <a:pt x="823" y="1131"/>
                </a:lnTo>
                <a:lnTo>
                  <a:pt x="857" y="1131"/>
                </a:lnTo>
                <a:lnTo>
                  <a:pt x="857" y="1063"/>
                </a:lnTo>
                <a:lnTo>
                  <a:pt x="857" y="1028"/>
                </a:lnTo>
                <a:lnTo>
                  <a:pt x="823" y="996"/>
                </a:lnTo>
                <a:lnTo>
                  <a:pt x="823" y="960"/>
                </a:lnTo>
                <a:lnTo>
                  <a:pt x="857" y="925"/>
                </a:lnTo>
                <a:lnTo>
                  <a:pt x="893" y="925"/>
                </a:lnTo>
                <a:lnTo>
                  <a:pt x="893" y="960"/>
                </a:lnTo>
                <a:lnTo>
                  <a:pt x="928" y="925"/>
                </a:lnTo>
                <a:lnTo>
                  <a:pt x="993" y="925"/>
                </a:lnTo>
                <a:lnTo>
                  <a:pt x="1029" y="890"/>
                </a:lnTo>
                <a:lnTo>
                  <a:pt x="1064" y="890"/>
                </a:lnTo>
                <a:lnTo>
                  <a:pt x="1096" y="890"/>
                </a:lnTo>
                <a:lnTo>
                  <a:pt x="1096" y="823"/>
                </a:lnTo>
                <a:lnTo>
                  <a:pt x="1064" y="784"/>
                </a:lnTo>
                <a:lnTo>
                  <a:pt x="1029" y="784"/>
                </a:lnTo>
                <a:lnTo>
                  <a:pt x="960" y="754"/>
                </a:lnTo>
                <a:lnTo>
                  <a:pt x="960" y="724"/>
                </a:lnTo>
                <a:lnTo>
                  <a:pt x="993" y="724"/>
                </a:lnTo>
                <a:lnTo>
                  <a:pt x="998" y="687"/>
                </a:lnTo>
                <a:lnTo>
                  <a:pt x="965" y="653"/>
                </a:lnTo>
                <a:lnTo>
                  <a:pt x="930" y="618"/>
                </a:lnTo>
                <a:lnTo>
                  <a:pt x="898" y="583"/>
                </a:lnTo>
                <a:lnTo>
                  <a:pt x="898" y="545"/>
                </a:lnTo>
                <a:lnTo>
                  <a:pt x="898" y="515"/>
                </a:lnTo>
                <a:lnTo>
                  <a:pt x="860" y="515"/>
                </a:lnTo>
                <a:lnTo>
                  <a:pt x="827" y="515"/>
                </a:lnTo>
                <a:lnTo>
                  <a:pt x="827" y="444"/>
                </a:lnTo>
                <a:lnTo>
                  <a:pt x="790" y="377"/>
                </a:lnTo>
                <a:lnTo>
                  <a:pt x="758" y="377"/>
                </a:lnTo>
                <a:lnTo>
                  <a:pt x="724" y="377"/>
                </a:lnTo>
                <a:lnTo>
                  <a:pt x="724" y="342"/>
                </a:lnTo>
                <a:lnTo>
                  <a:pt x="724" y="272"/>
                </a:lnTo>
                <a:lnTo>
                  <a:pt x="724" y="204"/>
                </a:lnTo>
                <a:lnTo>
                  <a:pt x="692" y="204"/>
                </a:lnTo>
                <a:lnTo>
                  <a:pt x="692" y="171"/>
                </a:lnTo>
                <a:lnTo>
                  <a:pt x="692" y="136"/>
                </a:lnTo>
                <a:lnTo>
                  <a:pt x="616" y="98"/>
                </a:lnTo>
                <a:lnTo>
                  <a:pt x="616" y="136"/>
                </a:lnTo>
                <a:lnTo>
                  <a:pt x="551" y="98"/>
                </a:lnTo>
                <a:lnTo>
                  <a:pt x="519" y="65"/>
                </a:lnTo>
                <a:lnTo>
                  <a:pt x="481" y="65"/>
                </a:lnTo>
                <a:lnTo>
                  <a:pt x="451" y="98"/>
                </a:lnTo>
                <a:lnTo>
                  <a:pt x="416" y="65"/>
                </a:lnTo>
                <a:lnTo>
                  <a:pt x="381" y="28"/>
                </a:lnTo>
                <a:lnTo>
                  <a:pt x="308" y="28"/>
                </a:lnTo>
                <a:lnTo>
                  <a:pt x="308" y="0"/>
                </a:lnTo>
                <a:lnTo>
                  <a:pt x="210" y="0"/>
                </a:lnTo>
                <a:lnTo>
                  <a:pt x="175" y="28"/>
                </a:lnTo>
                <a:lnTo>
                  <a:pt x="138" y="65"/>
                </a:lnTo>
                <a:lnTo>
                  <a:pt x="39" y="98"/>
                </a:lnTo>
                <a:lnTo>
                  <a:pt x="0" y="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6" name="Freeform 34"/>
          <p:cNvSpPr>
            <a:spLocks/>
          </p:cNvSpPr>
          <p:nvPr/>
        </p:nvSpPr>
        <p:spPr bwMode="auto">
          <a:xfrm>
            <a:off x="16673890" y="7596064"/>
            <a:ext cx="958388" cy="783444"/>
          </a:xfrm>
          <a:custGeom>
            <a:avLst/>
            <a:gdLst>
              <a:gd name="T0" fmla="*/ 963 w 1510"/>
              <a:gd name="T1" fmla="*/ 33 h 1237"/>
              <a:gd name="T2" fmla="*/ 1031 w 1510"/>
              <a:gd name="T3" fmla="*/ 70 h 1237"/>
              <a:gd name="T4" fmla="*/ 1096 w 1510"/>
              <a:gd name="T5" fmla="*/ 138 h 1237"/>
              <a:gd name="T6" fmla="*/ 1169 w 1510"/>
              <a:gd name="T7" fmla="*/ 244 h 1237"/>
              <a:gd name="T8" fmla="*/ 1271 w 1510"/>
              <a:gd name="T9" fmla="*/ 311 h 1237"/>
              <a:gd name="T10" fmla="*/ 1407 w 1510"/>
              <a:gd name="T11" fmla="*/ 311 h 1237"/>
              <a:gd name="T12" fmla="*/ 1510 w 1510"/>
              <a:gd name="T13" fmla="*/ 311 h 1237"/>
              <a:gd name="T14" fmla="*/ 1443 w 1510"/>
              <a:gd name="T15" fmla="*/ 347 h 1237"/>
              <a:gd name="T16" fmla="*/ 1372 w 1510"/>
              <a:gd name="T17" fmla="*/ 445 h 1237"/>
              <a:gd name="T18" fmla="*/ 1337 w 1510"/>
              <a:gd name="T19" fmla="*/ 514 h 1237"/>
              <a:gd name="T20" fmla="*/ 1372 w 1510"/>
              <a:gd name="T21" fmla="*/ 586 h 1237"/>
              <a:gd name="T22" fmla="*/ 1372 w 1510"/>
              <a:gd name="T23" fmla="*/ 687 h 1237"/>
              <a:gd name="T24" fmla="*/ 1372 w 1510"/>
              <a:gd name="T25" fmla="*/ 755 h 1237"/>
              <a:gd name="T26" fmla="*/ 1407 w 1510"/>
              <a:gd name="T27" fmla="*/ 825 h 1237"/>
              <a:gd name="T28" fmla="*/ 1372 w 1510"/>
              <a:gd name="T29" fmla="*/ 963 h 1237"/>
              <a:gd name="T30" fmla="*/ 1337 w 1510"/>
              <a:gd name="T31" fmla="*/ 892 h 1237"/>
              <a:gd name="T32" fmla="*/ 1337 w 1510"/>
              <a:gd name="T33" fmla="*/ 963 h 1237"/>
              <a:gd name="T34" fmla="*/ 1337 w 1510"/>
              <a:gd name="T35" fmla="*/ 1069 h 1237"/>
              <a:gd name="T36" fmla="*/ 1372 w 1510"/>
              <a:gd name="T37" fmla="*/ 1131 h 1237"/>
              <a:gd name="T38" fmla="*/ 1271 w 1510"/>
              <a:gd name="T39" fmla="*/ 1131 h 1237"/>
              <a:gd name="T40" fmla="*/ 1199 w 1510"/>
              <a:gd name="T41" fmla="*/ 1166 h 1237"/>
              <a:gd name="T42" fmla="*/ 1064 w 1510"/>
              <a:gd name="T43" fmla="*/ 1104 h 1237"/>
              <a:gd name="T44" fmla="*/ 1169 w 1510"/>
              <a:gd name="T45" fmla="*/ 1069 h 1237"/>
              <a:gd name="T46" fmla="*/ 1136 w 1510"/>
              <a:gd name="T47" fmla="*/ 963 h 1237"/>
              <a:gd name="T48" fmla="*/ 1136 w 1510"/>
              <a:gd name="T49" fmla="*/ 928 h 1237"/>
              <a:gd name="T50" fmla="*/ 1096 w 1510"/>
              <a:gd name="T51" fmla="*/ 825 h 1237"/>
              <a:gd name="T52" fmla="*/ 993 w 1510"/>
              <a:gd name="T53" fmla="*/ 755 h 1237"/>
              <a:gd name="T54" fmla="*/ 891 w 1510"/>
              <a:gd name="T55" fmla="*/ 825 h 1237"/>
              <a:gd name="T56" fmla="*/ 823 w 1510"/>
              <a:gd name="T57" fmla="*/ 963 h 1237"/>
              <a:gd name="T58" fmla="*/ 755 w 1510"/>
              <a:gd name="T59" fmla="*/ 1069 h 1237"/>
              <a:gd name="T60" fmla="*/ 682 w 1510"/>
              <a:gd name="T61" fmla="*/ 1131 h 1237"/>
              <a:gd name="T62" fmla="*/ 652 w 1510"/>
              <a:gd name="T63" fmla="*/ 1237 h 1237"/>
              <a:gd name="T64" fmla="*/ 618 w 1510"/>
              <a:gd name="T65" fmla="*/ 1069 h 1237"/>
              <a:gd name="T66" fmla="*/ 618 w 1510"/>
              <a:gd name="T67" fmla="*/ 1036 h 1237"/>
              <a:gd name="T68" fmla="*/ 549 w 1510"/>
              <a:gd name="T69" fmla="*/ 998 h 1237"/>
              <a:gd name="T70" fmla="*/ 411 w 1510"/>
              <a:gd name="T71" fmla="*/ 928 h 1237"/>
              <a:gd name="T72" fmla="*/ 276 w 1510"/>
              <a:gd name="T73" fmla="*/ 860 h 1237"/>
              <a:gd name="T74" fmla="*/ 374 w 1510"/>
              <a:gd name="T75" fmla="*/ 825 h 1237"/>
              <a:gd name="T76" fmla="*/ 308 w 1510"/>
              <a:gd name="T77" fmla="*/ 755 h 1237"/>
              <a:gd name="T78" fmla="*/ 138 w 1510"/>
              <a:gd name="T79" fmla="*/ 687 h 1237"/>
              <a:gd name="T80" fmla="*/ 239 w 1510"/>
              <a:gd name="T81" fmla="*/ 619 h 1237"/>
              <a:gd name="T82" fmla="*/ 105 w 1510"/>
              <a:gd name="T83" fmla="*/ 548 h 1237"/>
              <a:gd name="T84" fmla="*/ 67 w 1510"/>
              <a:gd name="T85" fmla="*/ 514 h 1237"/>
              <a:gd name="T86" fmla="*/ 35 w 1510"/>
              <a:gd name="T87" fmla="*/ 410 h 1237"/>
              <a:gd name="T88" fmla="*/ 138 w 1510"/>
              <a:gd name="T89" fmla="*/ 445 h 1237"/>
              <a:gd name="T90" fmla="*/ 276 w 1510"/>
              <a:gd name="T91" fmla="*/ 479 h 1237"/>
              <a:gd name="T92" fmla="*/ 374 w 1510"/>
              <a:gd name="T93" fmla="*/ 445 h 1237"/>
              <a:gd name="T94" fmla="*/ 411 w 1510"/>
              <a:gd name="T95" fmla="*/ 372 h 1237"/>
              <a:gd name="T96" fmla="*/ 374 w 1510"/>
              <a:gd name="T97" fmla="*/ 311 h 1237"/>
              <a:gd name="T98" fmla="*/ 276 w 1510"/>
              <a:gd name="T99" fmla="*/ 244 h 1237"/>
              <a:gd name="T100" fmla="*/ 308 w 1510"/>
              <a:gd name="T101" fmla="*/ 171 h 1237"/>
              <a:gd name="T102" fmla="*/ 416 w 1510"/>
              <a:gd name="T103" fmla="*/ 171 h 1237"/>
              <a:gd name="T104" fmla="*/ 519 w 1510"/>
              <a:gd name="T105" fmla="*/ 244 h 1237"/>
              <a:gd name="T106" fmla="*/ 655 w 1510"/>
              <a:gd name="T107" fmla="*/ 277 h 1237"/>
              <a:gd name="T108" fmla="*/ 758 w 1510"/>
              <a:gd name="T109" fmla="*/ 244 h 1237"/>
              <a:gd name="T110" fmla="*/ 758 w 1510"/>
              <a:gd name="T111" fmla="*/ 138 h 1237"/>
              <a:gd name="T112" fmla="*/ 861 w 1510"/>
              <a:gd name="T113" fmla="*/ 138 h 1237"/>
              <a:gd name="T114" fmla="*/ 896 w 1510"/>
              <a:gd name="T115" fmla="*/ 0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1237">
                <a:moveTo>
                  <a:pt x="891" y="0"/>
                </a:moveTo>
                <a:lnTo>
                  <a:pt x="963" y="33"/>
                </a:lnTo>
                <a:lnTo>
                  <a:pt x="993" y="33"/>
                </a:lnTo>
                <a:lnTo>
                  <a:pt x="1031" y="70"/>
                </a:lnTo>
                <a:lnTo>
                  <a:pt x="1064" y="104"/>
                </a:lnTo>
                <a:lnTo>
                  <a:pt x="1096" y="138"/>
                </a:lnTo>
                <a:lnTo>
                  <a:pt x="1136" y="208"/>
                </a:lnTo>
                <a:lnTo>
                  <a:pt x="1169" y="244"/>
                </a:lnTo>
                <a:lnTo>
                  <a:pt x="1236" y="244"/>
                </a:lnTo>
                <a:lnTo>
                  <a:pt x="1271" y="311"/>
                </a:lnTo>
                <a:lnTo>
                  <a:pt x="1337" y="311"/>
                </a:lnTo>
                <a:lnTo>
                  <a:pt x="1407" y="311"/>
                </a:lnTo>
                <a:lnTo>
                  <a:pt x="1480" y="277"/>
                </a:lnTo>
                <a:lnTo>
                  <a:pt x="1510" y="311"/>
                </a:lnTo>
                <a:lnTo>
                  <a:pt x="1510" y="347"/>
                </a:lnTo>
                <a:lnTo>
                  <a:pt x="1443" y="347"/>
                </a:lnTo>
                <a:lnTo>
                  <a:pt x="1407" y="372"/>
                </a:lnTo>
                <a:lnTo>
                  <a:pt x="1372" y="445"/>
                </a:lnTo>
                <a:lnTo>
                  <a:pt x="1337" y="479"/>
                </a:lnTo>
                <a:lnTo>
                  <a:pt x="1337" y="514"/>
                </a:lnTo>
                <a:lnTo>
                  <a:pt x="1372" y="548"/>
                </a:lnTo>
                <a:lnTo>
                  <a:pt x="1372" y="586"/>
                </a:lnTo>
                <a:lnTo>
                  <a:pt x="1372" y="654"/>
                </a:lnTo>
                <a:lnTo>
                  <a:pt x="1372" y="687"/>
                </a:lnTo>
                <a:lnTo>
                  <a:pt x="1337" y="687"/>
                </a:lnTo>
                <a:lnTo>
                  <a:pt x="1372" y="755"/>
                </a:lnTo>
                <a:lnTo>
                  <a:pt x="1407" y="792"/>
                </a:lnTo>
                <a:lnTo>
                  <a:pt x="1407" y="825"/>
                </a:lnTo>
                <a:lnTo>
                  <a:pt x="1407" y="892"/>
                </a:lnTo>
                <a:lnTo>
                  <a:pt x="1372" y="963"/>
                </a:lnTo>
                <a:lnTo>
                  <a:pt x="1372" y="892"/>
                </a:lnTo>
                <a:lnTo>
                  <a:pt x="1337" y="892"/>
                </a:lnTo>
                <a:lnTo>
                  <a:pt x="1337" y="928"/>
                </a:lnTo>
                <a:lnTo>
                  <a:pt x="1337" y="963"/>
                </a:lnTo>
                <a:lnTo>
                  <a:pt x="1307" y="998"/>
                </a:lnTo>
                <a:lnTo>
                  <a:pt x="1337" y="1069"/>
                </a:lnTo>
                <a:lnTo>
                  <a:pt x="1407" y="1104"/>
                </a:lnTo>
                <a:lnTo>
                  <a:pt x="1372" y="1131"/>
                </a:lnTo>
                <a:lnTo>
                  <a:pt x="1407" y="1166"/>
                </a:lnTo>
                <a:lnTo>
                  <a:pt x="1271" y="1131"/>
                </a:lnTo>
                <a:lnTo>
                  <a:pt x="1236" y="1131"/>
                </a:lnTo>
                <a:lnTo>
                  <a:pt x="1199" y="1166"/>
                </a:lnTo>
                <a:lnTo>
                  <a:pt x="1136" y="1131"/>
                </a:lnTo>
                <a:lnTo>
                  <a:pt x="1064" y="1104"/>
                </a:lnTo>
                <a:lnTo>
                  <a:pt x="1096" y="1104"/>
                </a:lnTo>
                <a:lnTo>
                  <a:pt x="1169" y="1069"/>
                </a:lnTo>
                <a:lnTo>
                  <a:pt x="1169" y="1036"/>
                </a:lnTo>
                <a:lnTo>
                  <a:pt x="1136" y="963"/>
                </a:lnTo>
                <a:lnTo>
                  <a:pt x="1096" y="928"/>
                </a:lnTo>
                <a:lnTo>
                  <a:pt x="1136" y="928"/>
                </a:lnTo>
                <a:lnTo>
                  <a:pt x="1136" y="860"/>
                </a:lnTo>
                <a:lnTo>
                  <a:pt x="1096" y="825"/>
                </a:lnTo>
                <a:lnTo>
                  <a:pt x="1031" y="755"/>
                </a:lnTo>
                <a:lnTo>
                  <a:pt x="993" y="755"/>
                </a:lnTo>
                <a:lnTo>
                  <a:pt x="963" y="825"/>
                </a:lnTo>
                <a:lnTo>
                  <a:pt x="891" y="825"/>
                </a:lnTo>
                <a:lnTo>
                  <a:pt x="857" y="892"/>
                </a:lnTo>
                <a:lnTo>
                  <a:pt x="823" y="963"/>
                </a:lnTo>
                <a:lnTo>
                  <a:pt x="823" y="998"/>
                </a:lnTo>
                <a:lnTo>
                  <a:pt x="755" y="1069"/>
                </a:lnTo>
                <a:lnTo>
                  <a:pt x="682" y="1104"/>
                </a:lnTo>
                <a:lnTo>
                  <a:pt x="682" y="1131"/>
                </a:lnTo>
                <a:lnTo>
                  <a:pt x="682" y="1166"/>
                </a:lnTo>
                <a:lnTo>
                  <a:pt x="652" y="1237"/>
                </a:lnTo>
                <a:lnTo>
                  <a:pt x="652" y="1104"/>
                </a:lnTo>
                <a:lnTo>
                  <a:pt x="618" y="1069"/>
                </a:lnTo>
                <a:lnTo>
                  <a:pt x="585" y="1069"/>
                </a:lnTo>
                <a:lnTo>
                  <a:pt x="618" y="1036"/>
                </a:lnTo>
                <a:lnTo>
                  <a:pt x="585" y="998"/>
                </a:lnTo>
                <a:lnTo>
                  <a:pt x="549" y="998"/>
                </a:lnTo>
                <a:lnTo>
                  <a:pt x="484" y="998"/>
                </a:lnTo>
                <a:lnTo>
                  <a:pt x="411" y="928"/>
                </a:lnTo>
                <a:lnTo>
                  <a:pt x="308" y="892"/>
                </a:lnTo>
                <a:lnTo>
                  <a:pt x="276" y="860"/>
                </a:lnTo>
                <a:lnTo>
                  <a:pt x="344" y="860"/>
                </a:lnTo>
                <a:lnTo>
                  <a:pt x="374" y="825"/>
                </a:lnTo>
                <a:lnTo>
                  <a:pt x="374" y="792"/>
                </a:lnTo>
                <a:lnTo>
                  <a:pt x="308" y="755"/>
                </a:lnTo>
                <a:lnTo>
                  <a:pt x="239" y="755"/>
                </a:lnTo>
                <a:lnTo>
                  <a:pt x="138" y="687"/>
                </a:lnTo>
                <a:lnTo>
                  <a:pt x="206" y="654"/>
                </a:lnTo>
                <a:lnTo>
                  <a:pt x="239" y="619"/>
                </a:lnTo>
                <a:lnTo>
                  <a:pt x="138" y="548"/>
                </a:lnTo>
                <a:lnTo>
                  <a:pt x="105" y="548"/>
                </a:lnTo>
                <a:lnTo>
                  <a:pt x="67" y="548"/>
                </a:lnTo>
                <a:lnTo>
                  <a:pt x="67" y="514"/>
                </a:lnTo>
                <a:lnTo>
                  <a:pt x="0" y="479"/>
                </a:lnTo>
                <a:lnTo>
                  <a:pt x="35" y="410"/>
                </a:lnTo>
                <a:lnTo>
                  <a:pt x="67" y="372"/>
                </a:lnTo>
                <a:lnTo>
                  <a:pt x="138" y="445"/>
                </a:lnTo>
                <a:lnTo>
                  <a:pt x="206" y="445"/>
                </a:lnTo>
                <a:lnTo>
                  <a:pt x="276" y="479"/>
                </a:lnTo>
                <a:lnTo>
                  <a:pt x="276" y="445"/>
                </a:lnTo>
                <a:lnTo>
                  <a:pt x="374" y="445"/>
                </a:lnTo>
                <a:lnTo>
                  <a:pt x="411" y="445"/>
                </a:lnTo>
                <a:lnTo>
                  <a:pt x="411" y="372"/>
                </a:lnTo>
                <a:lnTo>
                  <a:pt x="411" y="347"/>
                </a:lnTo>
                <a:lnTo>
                  <a:pt x="374" y="311"/>
                </a:lnTo>
                <a:lnTo>
                  <a:pt x="276" y="277"/>
                </a:lnTo>
                <a:lnTo>
                  <a:pt x="276" y="244"/>
                </a:lnTo>
                <a:lnTo>
                  <a:pt x="276" y="171"/>
                </a:lnTo>
                <a:lnTo>
                  <a:pt x="308" y="171"/>
                </a:lnTo>
                <a:lnTo>
                  <a:pt x="314" y="171"/>
                </a:lnTo>
                <a:lnTo>
                  <a:pt x="416" y="171"/>
                </a:lnTo>
                <a:lnTo>
                  <a:pt x="451" y="171"/>
                </a:lnTo>
                <a:lnTo>
                  <a:pt x="519" y="244"/>
                </a:lnTo>
                <a:lnTo>
                  <a:pt x="586" y="277"/>
                </a:lnTo>
                <a:lnTo>
                  <a:pt x="655" y="277"/>
                </a:lnTo>
                <a:lnTo>
                  <a:pt x="687" y="277"/>
                </a:lnTo>
                <a:lnTo>
                  <a:pt x="758" y="244"/>
                </a:lnTo>
                <a:lnTo>
                  <a:pt x="797" y="171"/>
                </a:lnTo>
                <a:lnTo>
                  <a:pt x="758" y="138"/>
                </a:lnTo>
                <a:lnTo>
                  <a:pt x="825" y="138"/>
                </a:lnTo>
                <a:lnTo>
                  <a:pt x="861" y="138"/>
                </a:lnTo>
                <a:lnTo>
                  <a:pt x="861" y="70"/>
                </a:lnTo>
                <a:lnTo>
                  <a:pt x="896" y="0"/>
                </a:lnTo>
                <a:lnTo>
                  <a:pt x="891"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8" name="Freeform 36"/>
          <p:cNvSpPr>
            <a:spLocks/>
          </p:cNvSpPr>
          <p:nvPr/>
        </p:nvSpPr>
        <p:spPr bwMode="auto">
          <a:xfrm>
            <a:off x="16371541" y="7900315"/>
            <a:ext cx="718791" cy="500111"/>
          </a:xfrm>
          <a:custGeom>
            <a:avLst/>
            <a:gdLst>
              <a:gd name="T0" fmla="*/ 1131 w 1134"/>
              <a:gd name="T1" fmla="*/ 758 h 791"/>
              <a:gd name="T2" fmla="*/ 993 w 1134"/>
              <a:gd name="T3" fmla="*/ 791 h 791"/>
              <a:gd name="T4" fmla="*/ 890 w 1134"/>
              <a:gd name="T5" fmla="*/ 791 h 791"/>
              <a:gd name="T6" fmla="*/ 755 w 1134"/>
              <a:gd name="T7" fmla="*/ 758 h 791"/>
              <a:gd name="T8" fmla="*/ 584 w 1134"/>
              <a:gd name="T9" fmla="*/ 652 h 791"/>
              <a:gd name="T10" fmla="*/ 514 w 1134"/>
              <a:gd name="T11" fmla="*/ 590 h 791"/>
              <a:gd name="T12" fmla="*/ 412 w 1134"/>
              <a:gd name="T13" fmla="*/ 590 h 791"/>
              <a:gd name="T14" fmla="*/ 374 w 1134"/>
              <a:gd name="T15" fmla="*/ 519 h 791"/>
              <a:gd name="T16" fmla="*/ 306 w 1134"/>
              <a:gd name="T17" fmla="*/ 557 h 791"/>
              <a:gd name="T18" fmla="*/ 239 w 1134"/>
              <a:gd name="T19" fmla="*/ 557 h 791"/>
              <a:gd name="T20" fmla="*/ 168 w 1134"/>
              <a:gd name="T21" fmla="*/ 557 h 791"/>
              <a:gd name="T22" fmla="*/ 104 w 1134"/>
              <a:gd name="T23" fmla="*/ 449 h 791"/>
              <a:gd name="T24" fmla="*/ 134 w 1134"/>
              <a:gd name="T25" fmla="*/ 346 h 791"/>
              <a:gd name="T26" fmla="*/ 104 w 1134"/>
              <a:gd name="T27" fmla="*/ 276 h 791"/>
              <a:gd name="T28" fmla="*/ 104 w 1134"/>
              <a:gd name="T29" fmla="*/ 175 h 791"/>
              <a:gd name="T30" fmla="*/ 239 w 1134"/>
              <a:gd name="T31" fmla="*/ 107 h 791"/>
              <a:gd name="T32" fmla="*/ 339 w 1134"/>
              <a:gd name="T33" fmla="*/ 107 h 791"/>
              <a:gd name="T34" fmla="*/ 412 w 1134"/>
              <a:gd name="T35" fmla="*/ 69 h 791"/>
              <a:gd name="T36" fmla="*/ 449 w 1134"/>
              <a:gd name="T37" fmla="*/ 35 h 791"/>
              <a:gd name="T38" fmla="*/ 479 w 1134"/>
              <a:gd name="T39" fmla="*/ 0 h 791"/>
              <a:gd name="T40" fmla="*/ 551 w 1134"/>
              <a:gd name="T41" fmla="*/ 35 h 791"/>
              <a:gd name="T42" fmla="*/ 589 w 1134"/>
              <a:gd name="T43" fmla="*/ 69 h 791"/>
              <a:gd name="T44" fmla="*/ 720 w 1134"/>
              <a:gd name="T45" fmla="*/ 140 h 791"/>
              <a:gd name="T46" fmla="*/ 622 w 1134"/>
              <a:gd name="T47" fmla="*/ 208 h 791"/>
              <a:gd name="T48" fmla="*/ 793 w 1134"/>
              <a:gd name="T49" fmla="*/ 276 h 791"/>
              <a:gd name="T50" fmla="*/ 858 w 1134"/>
              <a:gd name="T51" fmla="*/ 346 h 791"/>
              <a:gd name="T52" fmla="*/ 759 w 1134"/>
              <a:gd name="T53" fmla="*/ 381 h 791"/>
              <a:gd name="T54" fmla="*/ 895 w 1134"/>
              <a:gd name="T55" fmla="*/ 449 h 791"/>
              <a:gd name="T56" fmla="*/ 1033 w 1134"/>
              <a:gd name="T57" fmla="*/ 519 h 791"/>
              <a:gd name="T58" fmla="*/ 1101 w 1134"/>
              <a:gd name="T59" fmla="*/ 557 h 791"/>
              <a:gd name="T60" fmla="*/ 1101 w 1134"/>
              <a:gd name="T61" fmla="*/ 590 h 791"/>
              <a:gd name="T62" fmla="*/ 1134 w 1134"/>
              <a:gd name="T63" fmla="*/ 758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4" h="791">
                <a:moveTo>
                  <a:pt x="1131" y="720"/>
                </a:moveTo>
                <a:lnTo>
                  <a:pt x="1131" y="758"/>
                </a:lnTo>
                <a:lnTo>
                  <a:pt x="1064" y="758"/>
                </a:lnTo>
                <a:lnTo>
                  <a:pt x="993" y="791"/>
                </a:lnTo>
                <a:lnTo>
                  <a:pt x="963" y="791"/>
                </a:lnTo>
                <a:lnTo>
                  <a:pt x="890" y="791"/>
                </a:lnTo>
                <a:lnTo>
                  <a:pt x="787" y="791"/>
                </a:lnTo>
                <a:lnTo>
                  <a:pt x="755" y="758"/>
                </a:lnTo>
                <a:lnTo>
                  <a:pt x="685" y="720"/>
                </a:lnTo>
                <a:lnTo>
                  <a:pt x="584" y="652"/>
                </a:lnTo>
                <a:lnTo>
                  <a:pt x="584" y="625"/>
                </a:lnTo>
                <a:lnTo>
                  <a:pt x="514" y="590"/>
                </a:lnTo>
                <a:lnTo>
                  <a:pt x="479" y="590"/>
                </a:lnTo>
                <a:lnTo>
                  <a:pt x="412" y="590"/>
                </a:lnTo>
                <a:lnTo>
                  <a:pt x="412" y="557"/>
                </a:lnTo>
                <a:lnTo>
                  <a:pt x="374" y="519"/>
                </a:lnTo>
                <a:lnTo>
                  <a:pt x="339" y="557"/>
                </a:lnTo>
                <a:lnTo>
                  <a:pt x="306" y="557"/>
                </a:lnTo>
                <a:lnTo>
                  <a:pt x="274" y="557"/>
                </a:lnTo>
                <a:lnTo>
                  <a:pt x="239" y="557"/>
                </a:lnTo>
                <a:lnTo>
                  <a:pt x="206" y="557"/>
                </a:lnTo>
                <a:lnTo>
                  <a:pt x="168" y="557"/>
                </a:lnTo>
                <a:lnTo>
                  <a:pt x="134" y="519"/>
                </a:lnTo>
                <a:lnTo>
                  <a:pt x="104" y="449"/>
                </a:lnTo>
                <a:lnTo>
                  <a:pt x="104" y="413"/>
                </a:lnTo>
                <a:lnTo>
                  <a:pt x="134" y="346"/>
                </a:lnTo>
                <a:lnTo>
                  <a:pt x="104" y="313"/>
                </a:lnTo>
                <a:lnTo>
                  <a:pt x="104" y="276"/>
                </a:lnTo>
                <a:lnTo>
                  <a:pt x="0" y="242"/>
                </a:lnTo>
                <a:lnTo>
                  <a:pt x="104" y="175"/>
                </a:lnTo>
                <a:lnTo>
                  <a:pt x="168" y="140"/>
                </a:lnTo>
                <a:lnTo>
                  <a:pt x="239" y="107"/>
                </a:lnTo>
                <a:lnTo>
                  <a:pt x="306" y="107"/>
                </a:lnTo>
                <a:lnTo>
                  <a:pt x="339" y="107"/>
                </a:lnTo>
                <a:lnTo>
                  <a:pt x="339" y="69"/>
                </a:lnTo>
                <a:lnTo>
                  <a:pt x="412" y="69"/>
                </a:lnTo>
                <a:lnTo>
                  <a:pt x="449" y="69"/>
                </a:lnTo>
                <a:lnTo>
                  <a:pt x="449" y="35"/>
                </a:lnTo>
                <a:lnTo>
                  <a:pt x="449" y="0"/>
                </a:lnTo>
                <a:lnTo>
                  <a:pt x="479" y="0"/>
                </a:lnTo>
                <a:lnTo>
                  <a:pt x="481" y="0"/>
                </a:lnTo>
                <a:lnTo>
                  <a:pt x="551" y="35"/>
                </a:lnTo>
                <a:lnTo>
                  <a:pt x="551" y="69"/>
                </a:lnTo>
                <a:lnTo>
                  <a:pt x="589" y="69"/>
                </a:lnTo>
                <a:lnTo>
                  <a:pt x="622" y="69"/>
                </a:lnTo>
                <a:lnTo>
                  <a:pt x="720" y="140"/>
                </a:lnTo>
                <a:lnTo>
                  <a:pt x="690" y="175"/>
                </a:lnTo>
                <a:lnTo>
                  <a:pt x="622" y="208"/>
                </a:lnTo>
                <a:lnTo>
                  <a:pt x="720" y="276"/>
                </a:lnTo>
                <a:lnTo>
                  <a:pt x="793" y="276"/>
                </a:lnTo>
                <a:lnTo>
                  <a:pt x="858" y="313"/>
                </a:lnTo>
                <a:lnTo>
                  <a:pt x="858" y="346"/>
                </a:lnTo>
                <a:lnTo>
                  <a:pt x="825" y="381"/>
                </a:lnTo>
                <a:lnTo>
                  <a:pt x="759" y="381"/>
                </a:lnTo>
                <a:lnTo>
                  <a:pt x="793" y="413"/>
                </a:lnTo>
                <a:lnTo>
                  <a:pt x="895" y="449"/>
                </a:lnTo>
                <a:lnTo>
                  <a:pt x="966" y="519"/>
                </a:lnTo>
                <a:lnTo>
                  <a:pt x="1033" y="519"/>
                </a:lnTo>
                <a:lnTo>
                  <a:pt x="1065" y="519"/>
                </a:lnTo>
                <a:lnTo>
                  <a:pt x="1101" y="557"/>
                </a:lnTo>
                <a:lnTo>
                  <a:pt x="1065" y="590"/>
                </a:lnTo>
                <a:lnTo>
                  <a:pt x="1101" y="590"/>
                </a:lnTo>
                <a:lnTo>
                  <a:pt x="1134" y="625"/>
                </a:lnTo>
                <a:lnTo>
                  <a:pt x="1134" y="758"/>
                </a:lnTo>
                <a:lnTo>
                  <a:pt x="1131" y="72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0" name="Freeform 38"/>
          <p:cNvSpPr>
            <a:spLocks/>
          </p:cNvSpPr>
          <p:nvPr/>
        </p:nvSpPr>
        <p:spPr bwMode="auto">
          <a:xfrm>
            <a:off x="15607112" y="7573246"/>
            <a:ext cx="1331095" cy="479194"/>
          </a:xfrm>
          <a:custGeom>
            <a:avLst/>
            <a:gdLst>
              <a:gd name="T0" fmla="*/ 1138 w 2101"/>
              <a:gd name="T1" fmla="*/ 756 h 756"/>
              <a:gd name="T2" fmla="*/ 1103 w 2101"/>
              <a:gd name="T3" fmla="*/ 722 h 756"/>
              <a:gd name="T4" fmla="*/ 1066 w 2101"/>
              <a:gd name="T5" fmla="*/ 689 h 756"/>
              <a:gd name="T6" fmla="*/ 965 w 2101"/>
              <a:gd name="T7" fmla="*/ 689 h 756"/>
              <a:gd name="T8" fmla="*/ 895 w 2101"/>
              <a:gd name="T9" fmla="*/ 722 h 756"/>
              <a:gd name="T10" fmla="*/ 722 w 2101"/>
              <a:gd name="T11" fmla="*/ 722 h 756"/>
              <a:gd name="T12" fmla="*/ 692 w 2101"/>
              <a:gd name="T13" fmla="*/ 756 h 756"/>
              <a:gd name="T14" fmla="*/ 656 w 2101"/>
              <a:gd name="T15" fmla="*/ 722 h 756"/>
              <a:gd name="T16" fmla="*/ 692 w 2101"/>
              <a:gd name="T17" fmla="*/ 621 h 756"/>
              <a:gd name="T18" fmla="*/ 722 w 2101"/>
              <a:gd name="T19" fmla="*/ 583 h 756"/>
              <a:gd name="T20" fmla="*/ 621 w 2101"/>
              <a:gd name="T21" fmla="*/ 480 h 756"/>
              <a:gd name="T22" fmla="*/ 549 w 2101"/>
              <a:gd name="T23" fmla="*/ 382 h 756"/>
              <a:gd name="T24" fmla="*/ 519 w 2101"/>
              <a:gd name="T25" fmla="*/ 312 h 756"/>
              <a:gd name="T26" fmla="*/ 418 w 2101"/>
              <a:gd name="T27" fmla="*/ 312 h 756"/>
              <a:gd name="T28" fmla="*/ 345 w 2101"/>
              <a:gd name="T29" fmla="*/ 243 h 756"/>
              <a:gd name="T30" fmla="*/ 278 w 2101"/>
              <a:gd name="T31" fmla="*/ 206 h 756"/>
              <a:gd name="T32" fmla="*/ 208 w 2101"/>
              <a:gd name="T33" fmla="*/ 243 h 756"/>
              <a:gd name="T34" fmla="*/ 140 w 2101"/>
              <a:gd name="T35" fmla="*/ 206 h 756"/>
              <a:gd name="T36" fmla="*/ 0 w 2101"/>
              <a:gd name="T37" fmla="*/ 173 h 756"/>
              <a:gd name="T38" fmla="*/ 40 w 2101"/>
              <a:gd name="T39" fmla="*/ 105 h 756"/>
              <a:gd name="T40" fmla="*/ 143 w 2101"/>
              <a:gd name="T41" fmla="*/ 105 h 756"/>
              <a:gd name="T42" fmla="*/ 212 w 2101"/>
              <a:gd name="T43" fmla="*/ 0 h 756"/>
              <a:gd name="T44" fmla="*/ 350 w 2101"/>
              <a:gd name="T45" fmla="*/ 68 h 756"/>
              <a:gd name="T46" fmla="*/ 522 w 2101"/>
              <a:gd name="T47" fmla="*/ 68 h 756"/>
              <a:gd name="T48" fmla="*/ 593 w 2101"/>
              <a:gd name="T49" fmla="*/ 105 h 756"/>
              <a:gd name="T50" fmla="*/ 727 w 2101"/>
              <a:gd name="T51" fmla="*/ 105 h 756"/>
              <a:gd name="T52" fmla="*/ 860 w 2101"/>
              <a:gd name="T53" fmla="*/ 68 h 756"/>
              <a:gd name="T54" fmla="*/ 1002 w 2101"/>
              <a:gd name="T55" fmla="*/ 105 h 756"/>
              <a:gd name="T56" fmla="*/ 1106 w 2101"/>
              <a:gd name="T57" fmla="*/ 105 h 756"/>
              <a:gd name="T58" fmla="*/ 1106 w 2101"/>
              <a:gd name="T59" fmla="*/ 173 h 756"/>
              <a:gd name="T60" fmla="*/ 1244 w 2101"/>
              <a:gd name="T61" fmla="*/ 173 h 756"/>
              <a:gd name="T62" fmla="*/ 1344 w 2101"/>
              <a:gd name="T63" fmla="*/ 105 h 756"/>
              <a:gd name="T64" fmla="*/ 1450 w 2101"/>
              <a:gd name="T65" fmla="*/ 139 h 756"/>
              <a:gd name="T66" fmla="*/ 1485 w 2101"/>
              <a:gd name="T67" fmla="*/ 68 h 756"/>
              <a:gd name="T68" fmla="*/ 1549 w 2101"/>
              <a:gd name="T69" fmla="*/ 68 h 756"/>
              <a:gd name="T70" fmla="*/ 1622 w 2101"/>
              <a:gd name="T71" fmla="*/ 105 h 756"/>
              <a:gd name="T72" fmla="*/ 1687 w 2101"/>
              <a:gd name="T73" fmla="*/ 68 h 756"/>
              <a:gd name="T74" fmla="*/ 1757 w 2101"/>
              <a:gd name="T75" fmla="*/ 139 h 756"/>
              <a:gd name="T76" fmla="*/ 1795 w 2101"/>
              <a:gd name="T77" fmla="*/ 206 h 756"/>
              <a:gd name="T78" fmla="*/ 1896 w 2101"/>
              <a:gd name="T79" fmla="*/ 173 h 756"/>
              <a:gd name="T80" fmla="*/ 1965 w 2101"/>
              <a:gd name="T81" fmla="*/ 206 h 756"/>
              <a:gd name="T82" fmla="*/ 1965 w 2101"/>
              <a:gd name="T83" fmla="*/ 312 h 756"/>
              <a:gd name="T84" fmla="*/ 2101 w 2101"/>
              <a:gd name="T85" fmla="*/ 382 h 756"/>
              <a:gd name="T86" fmla="*/ 2101 w 2101"/>
              <a:gd name="T87" fmla="*/ 480 h 756"/>
              <a:gd name="T88" fmla="*/ 1965 w 2101"/>
              <a:gd name="T89" fmla="*/ 480 h 756"/>
              <a:gd name="T90" fmla="*/ 1896 w 2101"/>
              <a:gd name="T91" fmla="*/ 480 h 756"/>
              <a:gd name="T92" fmla="*/ 1757 w 2101"/>
              <a:gd name="T93" fmla="*/ 407 h 756"/>
              <a:gd name="T94" fmla="*/ 1687 w 2101"/>
              <a:gd name="T95" fmla="*/ 514 h 756"/>
              <a:gd name="T96" fmla="*/ 1659 w 2101"/>
              <a:gd name="T97" fmla="*/ 549 h 756"/>
              <a:gd name="T98" fmla="*/ 1622 w 2101"/>
              <a:gd name="T99" fmla="*/ 583 h 756"/>
              <a:gd name="T100" fmla="*/ 1549 w 2101"/>
              <a:gd name="T101" fmla="*/ 621 h 756"/>
              <a:gd name="T102" fmla="*/ 1450 w 2101"/>
              <a:gd name="T103" fmla="*/ 621 h 756"/>
              <a:gd name="T104" fmla="*/ 1314 w 2101"/>
              <a:gd name="T105" fmla="*/ 689 h 756"/>
              <a:gd name="T106" fmla="*/ 1206 w 2101"/>
              <a:gd name="T107" fmla="*/ 75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1" h="756">
                <a:moveTo>
                  <a:pt x="1206" y="756"/>
                </a:moveTo>
                <a:lnTo>
                  <a:pt x="1138" y="756"/>
                </a:lnTo>
                <a:lnTo>
                  <a:pt x="1103" y="756"/>
                </a:lnTo>
                <a:lnTo>
                  <a:pt x="1103" y="722"/>
                </a:lnTo>
                <a:lnTo>
                  <a:pt x="1103" y="689"/>
                </a:lnTo>
                <a:lnTo>
                  <a:pt x="1066" y="689"/>
                </a:lnTo>
                <a:lnTo>
                  <a:pt x="998" y="654"/>
                </a:lnTo>
                <a:lnTo>
                  <a:pt x="965" y="689"/>
                </a:lnTo>
                <a:lnTo>
                  <a:pt x="932" y="689"/>
                </a:lnTo>
                <a:lnTo>
                  <a:pt x="895" y="722"/>
                </a:lnTo>
                <a:lnTo>
                  <a:pt x="761" y="722"/>
                </a:lnTo>
                <a:lnTo>
                  <a:pt x="722" y="722"/>
                </a:lnTo>
                <a:lnTo>
                  <a:pt x="692" y="722"/>
                </a:lnTo>
                <a:lnTo>
                  <a:pt x="692" y="756"/>
                </a:lnTo>
                <a:lnTo>
                  <a:pt x="656" y="756"/>
                </a:lnTo>
                <a:lnTo>
                  <a:pt x="656" y="722"/>
                </a:lnTo>
                <a:lnTo>
                  <a:pt x="656" y="689"/>
                </a:lnTo>
                <a:lnTo>
                  <a:pt x="692" y="621"/>
                </a:lnTo>
                <a:lnTo>
                  <a:pt x="722" y="621"/>
                </a:lnTo>
                <a:lnTo>
                  <a:pt x="722" y="583"/>
                </a:lnTo>
                <a:lnTo>
                  <a:pt x="692" y="549"/>
                </a:lnTo>
                <a:lnTo>
                  <a:pt x="621" y="480"/>
                </a:lnTo>
                <a:lnTo>
                  <a:pt x="589" y="445"/>
                </a:lnTo>
                <a:lnTo>
                  <a:pt x="549" y="382"/>
                </a:lnTo>
                <a:lnTo>
                  <a:pt x="549" y="346"/>
                </a:lnTo>
                <a:lnTo>
                  <a:pt x="519" y="312"/>
                </a:lnTo>
                <a:lnTo>
                  <a:pt x="451" y="312"/>
                </a:lnTo>
                <a:lnTo>
                  <a:pt x="418" y="312"/>
                </a:lnTo>
                <a:lnTo>
                  <a:pt x="418" y="243"/>
                </a:lnTo>
                <a:lnTo>
                  <a:pt x="345" y="243"/>
                </a:lnTo>
                <a:lnTo>
                  <a:pt x="311" y="206"/>
                </a:lnTo>
                <a:lnTo>
                  <a:pt x="278" y="206"/>
                </a:lnTo>
                <a:lnTo>
                  <a:pt x="241" y="243"/>
                </a:lnTo>
                <a:lnTo>
                  <a:pt x="208" y="243"/>
                </a:lnTo>
                <a:lnTo>
                  <a:pt x="175" y="206"/>
                </a:lnTo>
                <a:lnTo>
                  <a:pt x="140" y="206"/>
                </a:lnTo>
                <a:lnTo>
                  <a:pt x="107" y="206"/>
                </a:lnTo>
                <a:lnTo>
                  <a:pt x="0" y="173"/>
                </a:lnTo>
                <a:lnTo>
                  <a:pt x="5" y="173"/>
                </a:lnTo>
                <a:lnTo>
                  <a:pt x="40" y="105"/>
                </a:lnTo>
                <a:lnTo>
                  <a:pt x="74" y="105"/>
                </a:lnTo>
                <a:lnTo>
                  <a:pt x="143" y="105"/>
                </a:lnTo>
                <a:lnTo>
                  <a:pt x="180" y="68"/>
                </a:lnTo>
                <a:lnTo>
                  <a:pt x="212" y="0"/>
                </a:lnTo>
                <a:lnTo>
                  <a:pt x="283" y="35"/>
                </a:lnTo>
                <a:lnTo>
                  <a:pt x="350" y="68"/>
                </a:lnTo>
                <a:lnTo>
                  <a:pt x="381" y="68"/>
                </a:lnTo>
                <a:lnTo>
                  <a:pt x="522" y="68"/>
                </a:lnTo>
                <a:lnTo>
                  <a:pt x="554" y="105"/>
                </a:lnTo>
                <a:lnTo>
                  <a:pt x="593" y="105"/>
                </a:lnTo>
                <a:lnTo>
                  <a:pt x="662" y="105"/>
                </a:lnTo>
                <a:lnTo>
                  <a:pt x="727" y="105"/>
                </a:lnTo>
                <a:lnTo>
                  <a:pt x="830" y="68"/>
                </a:lnTo>
                <a:lnTo>
                  <a:pt x="860" y="68"/>
                </a:lnTo>
                <a:lnTo>
                  <a:pt x="899" y="105"/>
                </a:lnTo>
                <a:lnTo>
                  <a:pt x="1002" y="105"/>
                </a:lnTo>
                <a:lnTo>
                  <a:pt x="1071" y="105"/>
                </a:lnTo>
                <a:lnTo>
                  <a:pt x="1106" y="105"/>
                </a:lnTo>
                <a:lnTo>
                  <a:pt x="1143" y="139"/>
                </a:lnTo>
                <a:lnTo>
                  <a:pt x="1106" y="173"/>
                </a:lnTo>
                <a:lnTo>
                  <a:pt x="1175" y="173"/>
                </a:lnTo>
                <a:lnTo>
                  <a:pt x="1244" y="173"/>
                </a:lnTo>
                <a:lnTo>
                  <a:pt x="1278" y="139"/>
                </a:lnTo>
                <a:lnTo>
                  <a:pt x="1344" y="105"/>
                </a:lnTo>
                <a:lnTo>
                  <a:pt x="1416" y="139"/>
                </a:lnTo>
                <a:lnTo>
                  <a:pt x="1450" y="139"/>
                </a:lnTo>
                <a:lnTo>
                  <a:pt x="1485" y="105"/>
                </a:lnTo>
                <a:lnTo>
                  <a:pt x="1485" y="68"/>
                </a:lnTo>
                <a:lnTo>
                  <a:pt x="1517" y="68"/>
                </a:lnTo>
                <a:lnTo>
                  <a:pt x="1549" y="68"/>
                </a:lnTo>
                <a:lnTo>
                  <a:pt x="1549" y="139"/>
                </a:lnTo>
                <a:lnTo>
                  <a:pt x="1622" y="105"/>
                </a:lnTo>
                <a:lnTo>
                  <a:pt x="1622" y="68"/>
                </a:lnTo>
                <a:lnTo>
                  <a:pt x="1687" y="68"/>
                </a:lnTo>
                <a:lnTo>
                  <a:pt x="1757" y="105"/>
                </a:lnTo>
                <a:lnTo>
                  <a:pt x="1757" y="139"/>
                </a:lnTo>
                <a:lnTo>
                  <a:pt x="1757" y="173"/>
                </a:lnTo>
                <a:lnTo>
                  <a:pt x="1795" y="206"/>
                </a:lnTo>
                <a:lnTo>
                  <a:pt x="1858" y="173"/>
                </a:lnTo>
                <a:lnTo>
                  <a:pt x="1896" y="173"/>
                </a:lnTo>
                <a:lnTo>
                  <a:pt x="1999" y="206"/>
                </a:lnTo>
                <a:lnTo>
                  <a:pt x="1965" y="206"/>
                </a:lnTo>
                <a:lnTo>
                  <a:pt x="1965" y="279"/>
                </a:lnTo>
                <a:lnTo>
                  <a:pt x="1965" y="312"/>
                </a:lnTo>
                <a:lnTo>
                  <a:pt x="2064" y="346"/>
                </a:lnTo>
                <a:lnTo>
                  <a:pt x="2101" y="382"/>
                </a:lnTo>
                <a:lnTo>
                  <a:pt x="2101" y="407"/>
                </a:lnTo>
                <a:lnTo>
                  <a:pt x="2101" y="480"/>
                </a:lnTo>
                <a:lnTo>
                  <a:pt x="2064" y="480"/>
                </a:lnTo>
                <a:lnTo>
                  <a:pt x="1965" y="480"/>
                </a:lnTo>
                <a:lnTo>
                  <a:pt x="1965" y="514"/>
                </a:lnTo>
                <a:lnTo>
                  <a:pt x="1896" y="480"/>
                </a:lnTo>
                <a:lnTo>
                  <a:pt x="1828" y="480"/>
                </a:lnTo>
                <a:lnTo>
                  <a:pt x="1757" y="407"/>
                </a:lnTo>
                <a:lnTo>
                  <a:pt x="1724" y="445"/>
                </a:lnTo>
                <a:lnTo>
                  <a:pt x="1687" y="514"/>
                </a:lnTo>
                <a:lnTo>
                  <a:pt x="1659" y="514"/>
                </a:lnTo>
                <a:lnTo>
                  <a:pt x="1659" y="549"/>
                </a:lnTo>
                <a:lnTo>
                  <a:pt x="1659" y="583"/>
                </a:lnTo>
                <a:lnTo>
                  <a:pt x="1622" y="583"/>
                </a:lnTo>
                <a:lnTo>
                  <a:pt x="1549" y="583"/>
                </a:lnTo>
                <a:lnTo>
                  <a:pt x="1549" y="621"/>
                </a:lnTo>
                <a:lnTo>
                  <a:pt x="1517" y="621"/>
                </a:lnTo>
                <a:lnTo>
                  <a:pt x="1450" y="621"/>
                </a:lnTo>
                <a:lnTo>
                  <a:pt x="1379" y="654"/>
                </a:lnTo>
                <a:lnTo>
                  <a:pt x="1314" y="689"/>
                </a:lnTo>
                <a:lnTo>
                  <a:pt x="1209" y="756"/>
                </a:lnTo>
                <a:lnTo>
                  <a:pt x="1206" y="7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2" name="Freeform 40"/>
          <p:cNvSpPr>
            <a:spLocks/>
          </p:cNvSpPr>
          <p:nvPr/>
        </p:nvSpPr>
        <p:spPr bwMode="auto">
          <a:xfrm>
            <a:off x="6776248" y="7187227"/>
            <a:ext cx="2266664" cy="1911071"/>
          </a:xfrm>
          <a:custGeom>
            <a:avLst/>
            <a:gdLst>
              <a:gd name="T0" fmla="*/ 2084 w 3576"/>
              <a:gd name="T1" fmla="*/ 623 h 3014"/>
              <a:gd name="T2" fmla="*/ 1873 w 3576"/>
              <a:gd name="T3" fmla="*/ 553 h 3014"/>
              <a:gd name="T4" fmla="*/ 1634 w 3576"/>
              <a:gd name="T5" fmla="*/ 450 h 3014"/>
              <a:gd name="T6" fmla="*/ 1460 w 3576"/>
              <a:gd name="T7" fmla="*/ 379 h 3014"/>
              <a:gd name="T8" fmla="*/ 1215 w 3576"/>
              <a:gd name="T9" fmla="*/ 274 h 3014"/>
              <a:gd name="T10" fmla="*/ 1009 w 3576"/>
              <a:gd name="T11" fmla="*/ 206 h 3014"/>
              <a:gd name="T12" fmla="*/ 799 w 3576"/>
              <a:gd name="T13" fmla="*/ 68 h 3014"/>
              <a:gd name="T14" fmla="*/ 659 w 3576"/>
              <a:gd name="T15" fmla="*/ 0 h 3014"/>
              <a:gd name="T16" fmla="*/ 591 w 3576"/>
              <a:gd name="T17" fmla="*/ 68 h 3014"/>
              <a:gd name="T18" fmla="*/ 450 w 3576"/>
              <a:gd name="T19" fmla="*/ 68 h 3014"/>
              <a:gd name="T20" fmla="*/ 278 w 3576"/>
              <a:gd name="T21" fmla="*/ 103 h 3014"/>
              <a:gd name="T22" fmla="*/ 313 w 3576"/>
              <a:gd name="T23" fmla="*/ 206 h 3014"/>
              <a:gd name="T24" fmla="*/ 278 w 3576"/>
              <a:gd name="T25" fmla="*/ 244 h 3014"/>
              <a:gd name="T26" fmla="*/ 278 w 3576"/>
              <a:gd name="T27" fmla="*/ 379 h 3014"/>
              <a:gd name="T28" fmla="*/ 207 w 3576"/>
              <a:gd name="T29" fmla="*/ 450 h 3014"/>
              <a:gd name="T30" fmla="*/ 382 w 3576"/>
              <a:gd name="T31" fmla="*/ 518 h 3014"/>
              <a:gd name="T32" fmla="*/ 450 w 3576"/>
              <a:gd name="T33" fmla="*/ 623 h 3014"/>
              <a:gd name="T34" fmla="*/ 625 w 3576"/>
              <a:gd name="T35" fmla="*/ 693 h 3014"/>
              <a:gd name="T36" fmla="*/ 729 w 3576"/>
              <a:gd name="T37" fmla="*/ 727 h 3014"/>
              <a:gd name="T38" fmla="*/ 799 w 3576"/>
              <a:gd name="T39" fmla="*/ 831 h 3014"/>
              <a:gd name="T40" fmla="*/ 832 w 3576"/>
              <a:gd name="T41" fmla="*/ 935 h 3014"/>
              <a:gd name="T42" fmla="*/ 729 w 3576"/>
              <a:gd name="T43" fmla="*/ 1002 h 3014"/>
              <a:gd name="T44" fmla="*/ 625 w 3576"/>
              <a:gd name="T45" fmla="*/ 1108 h 3014"/>
              <a:gd name="T46" fmla="*/ 556 w 3576"/>
              <a:gd name="T47" fmla="*/ 1282 h 3014"/>
              <a:gd name="T48" fmla="*/ 485 w 3576"/>
              <a:gd name="T49" fmla="*/ 1384 h 3014"/>
              <a:gd name="T50" fmla="*/ 347 w 3576"/>
              <a:gd name="T51" fmla="*/ 1558 h 3014"/>
              <a:gd name="T52" fmla="*/ 313 w 3576"/>
              <a:gd name="T53" fmla="*/ 1696 h 3014"/>
              <a:gd name="T54" fmla="*/ 242 w 3576"/>
              <a:gd name="T55" fmla="*/ 1872 h 3014"/>
              <a:gd name="T56" fmla="*/ 172 w 3576"/>
              <a:gd name="T57" fmla="*/ 2010 h 3014"/>
              <a:gd name="T58" fmla="*/ 140 w 3576"/>
              <a:gd name="T59" fmla="*/ 2113 h 3014"/>
              <a:gd name="T60" fmla="*/ 34 w 3576"/>
              <a:gd name="T61" fmla="*/ 2183 h 3014"/>
              <a:gd name="T62" fmla="*/ 69 w 3576"/>
              <a:gd name="T63" fmla="*/ 2354 h 3014"/>
              <a:gd name="T64" fmla="*/ 242 w 3576"/>
              <a:gd name="T65" fmla="*/ 2528 h 3014"/>
              <a:gd name="T66" fmla="*/ 313 w 3576"/>
              <a:gd name="T67" fmla="*/ 2634 h 3014"/>
              <a:gd name="T68" fmla="*/ 242 w 3576"/>
              <a:gd name="T69" fmla="*/ 2841 h 3014"/>
              <a:gd name="T70" fmla="*/ 416 w 3576"/>
              <a:gd name="T71" fmla="*/ 2945 h 3014"/>
              <a:gd name="T72" fmla="*/ 625 w 3576"/>
              <a:gd name="T73" fmla="*/ 2841 h 3014"/>
              <a:gd name="T74" fmla="*/ 901 w 3576"/>
              <a:gd name="T75" fmla="*/ 2841 h 3014"/>
              <a:gd name="T76" fmla="*/ 1215 w 3576"/>
              <a:gd name="T77" fmla="*/ 2945 h 3014"/>
              <a:gd name="T78" fmla="*/ 1460 w 3576"/>
              <a:gd name="T79" fmla="*/ 2980 h 3014"/>
              <a:gd name="T80" fmla="*/ 1563 w 3576"/>
              <a:gd name="T81" fmla="*/ 2945 h 3014"/>
              <a:gd name="T82" fmla="*/ 1735 w 3576"/>
              <a:gd name="T83" fmla="*/ 2807 h 3014"/>
              <a:gd name="T84" fmla="*/ 2014 w 3576"/>
              <a:gd name="T85" fmla="*/ 2771 h 3014"/>
              <a:gd name="T86" fmla="*/ 2117 w 3576"/>
              <a:gd name="T87" fmla="*/ 2598 h 3014"/>
              <a:gd name="T88" fmla="*/ 2328 w 3576"/>
              <a:gd name="T89" fmla="*/ 2459 h 3014"/>
              <a:gd name="T90" fmla="*/ 2289 w 3576"/>
              <a:gd name="T91" fmla="*/ 2254 h 3014"/>
              <a:gd name="T92" fmla="*/ 2498 w 3576"/>
              <a:gd name="T93" fmla="*/ 2010 h 3014"/>
              <a:gd name="T94" fmla="*/ 2744 w 3576"/>
              <a:gd name="T95" fmla="*/ 1835 h 3014"/>
              <a:gd name="T96" fmla="*/ 2778 w 3576"/>
              <a:gd name="T97" fmla="*/ 1768 h 3014"/>
              <a:gd name="T98" fmla="*/ 3054 w 3576"/>
              <a:gd name="T99" fmla="*/ 1731 h 3014"/>
              <a:gd name="T100" fmla="*/ 3265 w 3576"/>
              <a:gd name="T101" fmla="*/ 1696 h 3014"/>
              <a:gd name="T102" fmla="*/ 3472 w 3576"/>
              <a:gd name="T103" fmla="*/ 1628 h 3014"/>
              <a:gd name="T104" fmla="*/ 3576 w 3576"/>
              <a:gd name="T105" fmla="*/ 1455 h 3014"/>
              <a:gd name="T106" fmla="*/ 3472 w 3576"/>
              <a:gd name="T107" fmla="*/ 1351 h 3014"/>
              <a:gd name="T108" fmla="*/ 3265 w 3576"/>
              <a:gd name="T109" fmla="*/ 1317 h 3014"/>
              <a:gd name="T110" fmla="*/ 3091 w 3576"/>
              <a:gd name="T111" fmla="*/ 1246 h 3014"/>
              <a:gd name="T112" fmla="*/ 2951 w 3576"/>
              <a:gd name="T113" fmla="*/ 1146 h 3014"/>
              <a:gd name="T114" fmla="*/ 2744 w 3576"/>
              <a:gd name="T115" fmla="*/ 1073 h 3014"/>
              <a:gd name="T116" fmla="*/ 2498 w 3576"/>
              <a:gd name="T117" fmla="*/ 900 h 3014"/>
              <a:gd name="T118" fmla="*/ 2360 w 3576"/>
              <a:gd name="T119" fmla="*/ 796 h 3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6" h="3014">
                <a:moveTo>
                  <a:pt x="2289" y="693"/>
                </a:moveTo>
                <a:lnTo>
                  <a:pt x="2257" y="693"/>
                </a:lnTo>
                <a:lnTo>
                  <a:pt x="2220" y="658"/>
                </a:lnTo>
                <a:lnTo>
                  <a:pt x="2154" y="658"/>
                </a:lnTo>
                <a:lnTo>
                  <a:pt x="2084" y="623"/>
                </a:lnTo>
                <a:lnTo>
                  <a:pt x="2047" y="587"/>
                </a:lnTo>
                <a:lnTo>
                  <a:pt x="2014" y="587"/>
                </a:lnTo>
                <a:lnTo>
                  <a:pt x="1977" y="587"/>
                </a:lnTo>
                <a:lnTo>
                  <a:pt x="1909" y="587"/>
                </a:lnTo>
                <a:lnTo>
                  <a:pt x="1873" y="553"/>
                </a:lnTo>
                <a:lnTo>
                  <a:pt x="1839" y="485"/>
                </a:lnTo>
                <a:lnTo>
                  <a:pt x="1771" y="485"/>
                </a:lnTo>
                <a:lnTo>
                  <a:pt x="1735" y="450"/>
                </a:lnTo>
                <a:lnTo>
                  <a:pt x="1703" y="450"/>
                </a:lnTo>
                <a:lnTo>
                  <a:pt x="1634" y="450"/>
                </a:lnTo>
                <a:lnTo>
                  <a:pt x="1595" y="450"/>
                </a:lnTo>
                <a:lnTo>
                  <a:pt x="1563" y="417"/>
                </a:lnTo>
                <a:lnTo>
                  <a:pt x="1526" y="417"/>
                </a:lnTo>
                <a:lnTo>
                  <a:pt x="1493" y="417"/>
                </a:lnTo>
                <a:lnTo>
                  <a:pt x="1460" y="379"/>
                </a:lnTo>
                <a:lnTo>
                  <a:pt x="1423" y="345"/>
                </a:lnTo>
                <a:lnTo>
                  <a:pt x="1390" y="345"/>
                </a:lnTo>
                <a:lnTo>
                  <a:pt x="1319" y="311"/>
                </a:lnTo>
                <a:lnTo>
                  <a:pt x="1282" y="311"/>
                </a:lnTo>
                <a:lnTo>
                  <a:pt x="1215" y="274"/>
                </a:lnTo>
                <a:lnTo>
                  <a:pt x="1215" y="244"/>
                </a:lnTo>
                <a:lnTo>
                  <a:pt x="1145" y="244"/>
                </a:lnTo>
                <a:lnTo>
                  <a:pt x="1110" y="206"/>
                </a:lnTo>
                <a:lnTo>
                  <a:pt x="1076" y="206"/>
                </a:lnTo>
                <a:lnTo>
                  <a:pt x="1009" y="206"/>
                </a:lnTo>
                <a:lnTo>
                  <a:pt x="972" y="174"/>
                </a:lnTo>
                <a:lnTo>
                  <a:pt x="936" y="138"/>
                </a:lnTo>
                <a:lnTo>
                  <a:pt x="869" y="174"/>
                </a:lnTo>
                <a:lnTo>
                  <a:pt x="832" y="103"/>
                </a:lnTo>
                <a:lnTo>
                  <a:pt x="799" y="68"/>
                </a:lnTo>
                <a:lnTo>
                  <a:pt x="799" y="33"/>
                </a:lnTo>
                <a:lnTo>
                  <a:pt x="799" y="0"/>
                </a:lnTo>
                <a:lnTo>
                  <a:pt x="729" y="33"/>
                </a:lnTo>
                <a:lnTo>
                  <a:pt x="694" y="33"/>
                </a:lnTo>
                <a:lnTo>
                  <a:pt x="659" y="0"/>
                </a:lnTo>
                <a:lnTo>
                  <a:pt x="659" y="33"/>
                </a:lnTo>
                <a:lnTo>
                  <a:pt x="625" y="33"/>
                </a:lnTo>
                <a:lnTo>
                  <a:pt x="591" y="33"/>
                </a:lnTo>
                <a:lnTo>
                  <a:pt x="556" y="33"/>
                </a:lnTo>
                <a:lnTo>
                  <a:pt x="591" y="68"/>
                </a:lnTo>
                <a:lnTo>
                  <a:pt x="556" y="103"/>
                </a:lnTo>
                <a:lnTo>
                  <a:pt x="521" y="138"/>
                </a:lnTo>
                <a:lnTo>
                  <a:pt x="521" y="103"/>
                </a:lnTo>
                <a:lnTo>
                  <a:pt x="485" y="68"/>
                </a:lnTo>
                <a:lnTo>
                  <a:pt x="450" y="68"/>
                </a:lnTo>
                <a:lnTo>
                  <a:pt x="416" y="68"/>
                </a:lnTo>
                <a:lnTo>
                  <a:pt x="382" y="33"/>
                </a:lnTo>
                <a:lnTo>
                  <a:pt x="347" y="103"/>
                </a:lnTo>
                <a:lnTo>
                  <a:pt x="313" y="68"/>
                </a:lnTo>
                <a:lnTo>
                  <a:pt x="278" y="103"/>
                </a:lnTo>
                <a:lnTo>
                  <a:pt x="242" y="138"/>
                </a:lnTo>
                <a:lnTo>
                  <a:pt x="278" y="174"/>
                </a:lnTo>
                <a:lnTo>
                  <a:pt x="278" y="206"/>
                </a:lnTo>
                <a:lnTo>
                  <a:pt x="313" y="174"/>
                </a:lnTo>
                <a:lnTo>
                  <a:pt x="313" y="206"/>
                </a:lnTo>
                <a:lnTo>
                  <a:pt x="278" y="244"/>
                </a:lnTo>
                <a:lnTo>
                  <a:pt x="242" y="244"/>
                </a:lnTo>
                <a:lnTo>
                  <a:pt x="242" y="274"/>
                </a:lnTo>
                <a:lnTo>
                  <a:pt x="278" y="274"/>
                </a:lnTo>
                <a:lnTo>
                  <a:pt x="278" y="244"/>
                </a:lnTo>
                <a:lnTo>
                  <a:pt x="347" y="244"/>
                </a:lnTo>
                <a:lnTo>
                  <a:pt x="347" y="274"/>
                </a:lnTo>
                <a:lnTo>
                  <a:pt x="313" y="311"/>
                </a:lnTo>
                <a:lnTo>
                  <a:pt x="313" y="345"/>
                </a:lnTo>
                <a:lnTo>
                  <a:pt x="278" y="379"/>
                </a:lnTo>
                <a:lnTo>
                  <a:pt x="313" y="379"/>
                </a:lnTo>
                <a:lnTo>
                  <a:pt x="313" y="417"/>
                </a:lnTo>
                <a:lnTo>
                  <a:pt x="278" y="450"/>
                </a:lnTo>
                <a:lnTo>
                  <a:pt x="242" y="417"/>
                </a:lnTo>
                <a:lnTo>
                  <a:pt x="207" y="450"/>
                </a:lnTo>
                <a:lnTo>
                  <a:pt x="207" y="518"/>
                </a:lnTo>
                <a:lnTo>
                  <a:pt x="278" y="518"/>
                </a:lnTo>
                <a:lnTo>
                  <a:pt x="313" y="518"/>
                </a:lnTo>
                <a:lnTo>
                  <a:pt x="313" y="485"/>
                </a:lnTo>
                <a:lnTo>
                  <a:pt x="382" y="518"/>
                </a:lnTo>
                <a:lnTo>
                  <a:pt x="416" y="518"/>
                </a:lnTo>
                <a:lnTo>
                  <a:pt x="416" y="553"/>
                </a:lnTo>
                <a:lnTo>
                  <a:pt x="416" y="587"/>
                </a:lnTo>
                <a:lnTo>
                  <a:pt x="416" y="623"/>
                </a:lnTo>
                <a:lnTo>
                  <a:pt x="450" y="623"/>
                </a:lnTo>
                <a:lnTo>
                  <a:pt x="485" y="623"/>
                </a:lnTo>
                <a:lnTo>
                  <a:pt x="521" y="623"/>
                </a:lnTo>
                <a:lnTo>
                  <a:pt x="556" y="658"/>
                </a:lnTo>
                <a:lnTo>
                  <a:pt x="591" y="658"/>
                </a:lnTo>
                <a:lnTo>
                  <a:pt x="625" y="693"/>
                </a:lnTo>
                <a:lnTo>
                  <a:pt x="659" y="727"/>
                </a:lnTo>
                <a:lnTo>
                  <a:pt x="659" y="693"/>
                </a:lnTo>
                <a:lnTo>
                  <a:pt x="694" y="693"/>
                </a:lnTo>
                <a:lnTo>
                  <a:pt x="729" y="693"/>
                </a:lnTo>
                <a:lnTo>
                  <a:pt x="729" y="727"/>
                </a:lnTo>
                <a:lnTo>
                  <a:pt x="763" y="727"/>
                </a:lnTo>
                <a:lnTo>
                  <a:pt x="799" y="727"/>
                </a:lnTo>
                <a:lnTo>
                  <a:pt x="832" y="762"/>
                </a:lnTo>
                <a:lnTo>
                  <a:pt x="799" y="796"/>
                </a:lnTo>
                <a:lnTo>
                  <a:pt x="799" y="831"/>
                </a:lnTo>
                <a:lnTo>
                  <a:pt x="799" y="866"/>
                </a:lnTo>
                <a:lnTo>
                  <a:pt x="832" y="866"/>
                </a:lnTo>
                <a:lnTo>
                  <a:pt x="869" y="900"/>
                </a:lnTo>
                <a:lnTo>
                  <a:pt x="869" y="935"/>
                </a:lnTo>
                <a:lnTo>
                  <a:pt x="832" y="935"/>
                </a:lnTo>
                <a:lnTo>
                  <a:pt x="832" y="969"/>
                </a:lnTo>
                <a:lnTo>
                  <a:pt x="799" y="969"/>
                </a:lnTo>
                <a:lnTo>
                  <a:pt x="763" y="969"/>
                </a:lnTo>
                <a:lnTo>
                  <a:pt x="763" y="1002"/>
                </a:lnTo>
                <a:lnTo>
                  <a:pt x="729" y="1002"/>
                </a:lnTo>
                <a:lnTo>
                  <a:pt x="694" y="1002"/>
                </a:lnTo>
                <a:lnTo>
                  <a:pt x="694" y="1040"/>
                </a:lnTo>
                <a:lnTo>
                  <a:pt x="659" y="1040"/>
                </a:lnTo>
                <a:lnTo>
                  <a:pt x="625" y="1073"/>
                </a:lnTo>
                <a:lnTo>
                  <a:pt x="625" y="1108"/>
                </a:lnTo>
                <a:lnTo>
                  <a:pt x="591" y="1146"/>
                </a:lnTo>
                <a:lnTo>
                  <a:pt x="591" y="1176"/>
                </a:lnTo>
                <a:lnTo>
                  <a:pt x="556" y="1213"/>
                </a:lnTo>
                <a:lnTo>
                  <a:pt x="556" y="1246"/>
                </a:lnTo>
                <a:lnTo>
                  <a:pt x="556" y="1282"/>
                </a:lnTo>
                <a:lnTo>
                  <a:pt x="556" y="1317"/>
                </a:lnTo>
                <a:lnTo>
                  <a:pt x="556" y="1351"/>
                </a:lnTo>
                <a:lnTo>
                  <a:pt x="521" y="1351"/>
                </a:lnTo>
                <a:lnTo>
                  <a:pt x="485" y="1351"/>
                </a:lnTo>
                <a:lnTo>
                  <a:pt x="485" y="1384"/>
                </a:lnTo>
                <a:lnTo>
                  <a:pt x="416" y="1455"/>
                </a:lnTo>
                <a:lnTo>
                  <a:pt x="416" y="1490"/>
                </a:lnTo>
                <a:lnTo>
                  <a:pt x="382" y="1526"/>
                </a:lnTo>
                <a:lnTo>
                  <a:pt x="382" y="1558"/>
                </a:lnTo>
                <a:lnTo>
                  <a:pt x="347" y="1558"/>
                </a:lnTo>
                <a:lnTo>
                  <a:pt x="278" y="1526"/>
                </a:lnTo>
                <a:lnTo>
                  <a:pt x="278" y="1593"/>
                </a:lnTo>
                <a:lnTo>
                  <a:pt x="278" y="1628"/>
                </a:lnTo>
                <a:lnTo>
                  <a:pt x="278" y="1663"/>
                </a:lnTo>
                <a:lnTo>
                  <a:pt x="313" y="1696"/>
                </a:lnTo>
                <a:lnTo>
                  <a:pt x="313" y="1731"/>
                </a:lnTo>
                <a:lnTo>
                  <a:pt x="313" y="1768"/>
                </a:lnTo>
                <a:lnTo>
                  <a:pt x="278" y="1801"/>
                </a:lnTo>
                <a:lnTo>
                  <a:pt x="242" y="1835"/>
                </a:lnTo>
                <a:lnTo>
                  <a:pt x="242" y="1872"/>
                </a:lnTo>
                <a:lnTo>
                  <a:pt x="207" y="1872"/>
                </a:lnTo>
                <a:lnTo>
                  <a:pt x="172" y="1904"/>
                </a:lnTo>
                <a:lnTo>
                  <a:pt x="172" y="1941"/>
                </a:lnTo>
                <a:lnTo>
                  <a:pt x="140" y="1975"/>
                </a:lnTo>
                <a:lnTo>
                  <a:pt x="172" y="2010"/>
                </a:lnTo>
                <a:lnTo>
                  <a:pt x="207" y="2010"/>
                </a:lnTo>
                <a:lnTo>
                  <a:pt x="207" y="2042"/>
                </a:lnTo>
                <a:lnTo>
                  <a:pt x="207" y="2077"/>
                </a:lnTo>
                <a:lnTo>
                  <a:pt x="172" y="2077"/>
                </a:lnTo>
                <a:lnTo>
                  <a:pt x="140" y="2113"/>
                </a:lnTo>
                <a:lnTo>
                  <a:pt x="105" y="2113"/>
                </a:lnTo>
                <a:lnTo>
                  <a:pt x="69" y="2113"/>
                </a:lnTo>
                <a:lnTo>
                  <a:pt x="69" y="2148"/>
                </a:lnTo>
                <a:lnTo>
                  <a:pt x="34" y="2148"/>
                </a:lnTo>
                <a:lnTo>
                  <a:pt x="34" y="2183"/>
                </a:lnTo>
                <a:lnTo>
                  <a:pt x="0" y="2218"/>
                </a:lnTo>
                <a:lnTo>
                  <a:pt x="0" y="2284"/>
                </a:lnTo>
                <a:lnTo>
                  <a:pt x="0" y="2354"/>
                </a:lnTo>
                <a:lnTo>
                  <a:pt x="34" y="2354"/>
                </a:lnTo>
                <a:lnTo>
                  <a:pt x="69" y="2354"/>
                </a:lnTo>
                <a:lnTo>
                  <a:pt x="105" y="2392"/>
                </a:lnTo>
                <a:lnTo>
                  <a:pt x="140" y="2425"/>
                </a:lnTo>
                <a:lnTo>
                  <a:pt x="172" y="2459"/>
                </a:lnTo>
                <a:lnTo>
                  <a:pt x="172" y="2494"/>
                </a:lnTo>
                <a:lnTo>
                  <a:pt x="242" y="2528"/>
                </a:lnTo>
                <a:lnTo>
                  <a:pt x="278" y="2565"/>
                </a:lnTo>
                <a:lnTo>
                  <a:pt x="278" y="2598"/>
                </a:lnTo>
                <a:lnTo>
                  <a:pt x="242" y="2634"/>
                </a:lnTo>
                <a:lnTo>
                  <a:pt x="278" y="2634"/>
                </a:lnTo>
                <a:lnTo>
                  <a:pt x="313" y="2634"/>
                </a:lnTo>
                <a:lnTo>
                  <a:pt x="278" y="2701"/>
                </a:lnTo>
                <a:lnTo>
                  <a:pt x="278" y="2738"/>
                </a:lnTo>
                <a:lnTo>
                  <a:pt x="207" y="2738"/>
                </a:lnTo>
                <a:lnTo>
                  <a:pt x="242" y="2771"/>
                </a:lnTo>
                <a:lnTo>
                  <a:pt x="242" y="2841"/>
                </a:lnTo>
                <a:lnTo>
                  <a:pt x="278" y="2876"/>
                </a:lnTo>
                <a:lnTo>
                  <a:pt x="313" y="2876"/>
                </a:lnTo>
                <a:lnTo>
                  <a:pt x="347" y="2909"/>
                </a:lnTo>
                <a:lnTo>
                  <a:pt x="382" y="2980"/>
                </a:lnTo>
                <a:lnTo>
                  <a:pt x="416" y="2945"/>
                </a:lnTo>
                <a:lnTo>
                  <a:pt x="416" y="2909"/>
                </a:lnTo>
                <a:lnTo>
                  <a:pt x="485" y="2876"/>
                </a:lnTo>
                <a:lnTo>
                  <a:pt x="556" y="2876"/>
                </a:lnTo>
                <a:lnTo>
                  <a:pt x="591" y="2841"/>
                </a:lnTo>
                <a:lnTo>
                  <a:pt x="625" y="2841"/>
                </a:lnTo>
                <a:lnTo>
                  <a:pt x="694" y="2876"/>
                </a:lnTo>
                <a:lnTo>
                  <a:pt x="729" y="2876"/>
                </a:lnTo>
                <a:lnTo>
                  <a:pt x="763" y="2807"/>
                </a:lnTo>
                <a:lnTo>
                  <a:pt x="832" y="2807"/>
                </a:lnTo>
                <a:lnTo>
                  <a:pt x="901" y="2841"/>
                </a:lnTo>
                <a:lnTo>
                  <a:pt x="936" y="2876"/>
                </a:lnTo>
                <a:lnTo>
                  <a:pt x="1009" y="2876"/>
                </a:lnTo>
                <a:lnTo>
                  <a:pt x="1041" y="2945"/>
                </a:lnTo>
                <a:lnTo>
                  <a:pt x="1110" y="2945"/>
                </a:lnTo>
                <a:lnTo>
                  <a:pt x="1215" y="2945"/>
                </a:lnTo>
                <a:lnTo>
                  <a:pt x="1250" y="2945"/>
                </a:lnTo>
                <a:lnTo>
                  <a:pt x="1319" y="2980"/>
                </a:lnTo>
                <a:lnTo>
                  <a:pt x="1353" y="2945"/>
                </a:lnTo>
                <a:lnTo>
                  <a:pt x="1423" y="2945"/>
                </a:lnTo>
                <a:lnTo>
                  <a:pt x="1460" y="2980"/>
                </a:lnTo>
                <a:lnTo>
                  <a:pt x="1493" y="2980"/>
                </a:lnTo>
                <a:lnTo>
                  <a:pt x="1493" y="3014"/>
                </a:lnTo>
                <a:lnTo>
                  <a:pt x="1526" y="3014"/>
                </a:lnTo>
                <a:lnTo>
                  <a:pt x="1563" y="2980"/>
                </a:lnTo>
                <a:lnTo>
                  <a:pt x="1563" y="2945"/>
                </a:lnTo>
                <a:lnTo>
                  <a:pt x="1563" y="2909"/>
                </a:lnTo>
                <a:lnTo>
                  <a:pt x="1634" y="2876"/>
                </a:lnTo>
                <a:lnTo>
                  <a:pt x="1634" y="2841"/>
                </a:lnTo>
                <a:lnTo>
                  <a:pt x="1703" y="2841"/>
                </a:lnTo>
                <a:lnTo>
                  <a:pt x="1735" y="2807"/>
                </a:lnTo>
                <a:lnTo>
                  <a:pt x="1806" y="2807"/>
                </a:lnTo>
                <a:lnTo>
                  <a:pt x="1839" y="2807"/>
                </a:lnTo>
                <a:lnTo>
                  <a:pt x="1909" y="2841"/>
                </a:lnTo>
                <a:lnTo>
                  <a:pt x="1946" y="2807"/>
                </a:lnTo>
                <a:lnTo>
                  <a:pt x="2014" y="2771"/>
                </a:lnTo>
                <a:lnTo>
                  <a:pt x="2014" y="2701"/>
                </a:lnTo>
                <a:lnTo>
                  <a:pt x="2047" y="2668"/>
                </a:lnTo>
                <a:lnTo>
                  <a:pt x="2084" y="2668"/>
                </a:lnTo>
                <a:lnTo>
                  <a:pt x="2117" y="2634"/>
                </a:lnTo>
                <a:lnTo>
                  <a:pt x="2117" y="2598"/>
                </a:lnTo>
                <a:lnTo>
                  <a:pt x="2187" y="2565"/>
                </a:lnTo>
                <a:lnTo>
                  <a:pt x="2220" y="2565"/>
                </a:lnTo>
                <a:lnTo>
                  <a:pt x="2289" y="2565"/>
                </a:lnTo>
                <a:lnTo>
                  <a:pt x="2360" y="2494"/>
                </a:lnTo>
                <a:lnTo>
                  <a:pt x="2328" y="2459"/>
                </a:lnTo>
                <a:lnTo>
                  <a:pt x="2328" y="2425"/>
                </a:lnTo>
                <a:lnTo>
                  <a:pt x="2289" y="2392"/>
                </a:lnTo>
                <a:lnTo>
                  <a:pt x="2289" y="2354"/>
                </a:lnTo>
                <a:lnTo>
                  <a:pt x="2289" y="2321"/>
                </a:lnTo>
                <a:lnTo>
                  <a:pt x="2289" y="2254"/>
                </a:lnTo>
                <a:lnTo>
                  <a:pt x="2289" y="2183"/>
                </a:lnTo>
                <a:lnTo>
                  <a:pt x="2328" y="2148"/>
                </a:lnTo>
                <a:lnTo>
                  <a:pt x="2360" y="2113"/>
                </a:lnTo>
                <a:lnTo>
                  <a:pt x="2430" y="2077"/>
                </a:lnTo>
                <a:lnTo>
                  <a:pt x="2498" y="2010"/>
                </a:lnTo>
                <a:lnTo>
                  <a:pt x="2533" y="2010"/>
                </a:lnTo>
                <a:lnTo>
                  <a:pt x="2571" y="1975"/>
                </a:lnTo>
                <a:lnTo>
                  <a:pt x="2640" y="1904"/>
                </a:lnTo>
                <a:lnTo>
                  <a:pt x="2673" y="1872"/>
                </a:lnTo>
                <a:lnTo>
                  <a:pt x="2744" y="1835"/>
                </a:lnTo>
                <a:lnTo>
                  <a:pt x="2778" y="1835"/>
                </a:lnTo>
                <a:lnTo>
                  <a:pt x="2744" y="1835"/>
                </a:lnTo>
                <a:lnTo>
                  <a:pt x="2744" y="1801"/>
                </a:lnTo>
                <a:lnTo>
                  <a:pt x="2778" y="1801"/>
                </a:lnTo>
                <a:lnTo>
                  <a:pt x="2778" y="1768"/>
                </a:lnTo>
                <a:lnTo>
                  <a:pt x="2813" y="1731"/>
                </a:lnTo>
                <a:lnTo>
                  <a:pt x="2848" y="1731"/>
                </a:lnTo>
                <a:lnTo>
                  <a:pt x="2914" y="1731"/>
                </a:lnTo>
                <a:lnTo>
                  <a:pt x="2987" y="1731"/>
                </a:lnTo>
                <a:lnTo>
                  <a:pt x="3054" y="1731"/>
                </a:lnTo>
                <a:lnTo>
                  <a:pt x="3091" y="1731"/>
                </a:lnTo>
                <a:lnTo>
                  <a:pt x="3124" y="1731"/>
                </a:lnTo>
                <a:lnTo>
                  <a:pt x="3160" y="1731"/>
                </a:lnTo>
                <a:lnTo>
                  <a:pt x="3227" y="1696"/>
                </a:lnTo>
                <a:lnTo>
                  <a:pt x="3265" y="1696"/>
                </a:lnTo>
                <a:lnTo>
                  <a:pt x="3297" y="1663"/>
                </a:lnTo>
                <a:lnTo>
                  <a:pt x="3367" y="1663"/>
                </a:lnTo>
                <a:lnTo>
                  <a:pt x="3403" y="1663"/>
                </a:lnTo>
                <a:lnTo>
                  <a:pt x="3438" y="1628"/>
                </a:lnTo>
                <a:lnTo>
                  <a:pt x="3472" y="1628"/>
                </a:lnTo>
                <a:lnTo>
                  <a:pt x="3507" y="1593"/>
                </a:lnTo>
                <a:lnTo>
                  <a:pt x="3543" y="1558"/>
                </a:lnTo>
                <a:lnTo>
                  <a:pt x="3543" y="1526"/>
                </a:lnTo>
                <a:lnTo>
                  <a:pt x="3576" y="1490"/>
                </a:lnTo>
                <a:lnTo>
                  <a:pt x="3576" y="1455"/>
                </a:lnTo>
                <a:lnTo>
                  <a:pt x="3576" y="1384"/>
                </a:lnTo>
                <a:lnTo>
                  <a:pt x="3557" y="1358"/>
                </a:lnTo>
                <a:lnTo>
                  <a:pt x="3543" y="1384"/>
                </a:lnTo>
                <a:lnTo>
                  <a:pt x="3507" y="1384"/>
                </a:lnTo>
                <a:lnTo>
                  <a:pt x="3472" y="1351"/>
                </a:lnTo>
                <a:lnTo>
                  <a:pt x="3438" y="1384"/>
                </a:lnTo>
                <a:lnTo>
                  <a:pt x="3403" y="1351"/>
                </a:lnTo>
                <a:lnTo>
                  <a:pt x="3332" y="1351"/>
                </a:lnTo>
                <a:lnTo>
                  <a:pt x="3297" y="1351"/>
                </a:lnTo>
                <a:lnTo>
                  <a:pt x="3265" y="1317"/>
                </a:lnTo>
                <a:lnTo>
                  <a:pt x="3227" y="1282"/>
                </a:lnTo>
                <a:lnTo>
                  <a:pt x="3194" y="1282"/>
                </a:lnTo>
                <a:lnTo>
                  <a:pt x="3160" y="1282"/>
                </a:lnTo>
                <a:lnTo>
                  <a:pt x="3124" y="1282"/>
                </a:lnTo>
                <a:lnTo>
                  <a:pt x="3091" y="1246"/>
                </a:lnTo>
                <a:lnTo>
                  <a:pt x="3099" y="1202"/>
                </a:lnTo>
                <a:lnTo>
                  <a:pt x="3073" y="1171"/>
                </a:lnTo>
                <a:lnTo>
                  <a:pt x="3043" y="1142"/>
                </a:lnTo>
                <a:lnTo>
                  <a:pt x="2993" y="1108"/>
                </a:lnTo>
                <a:lnTo>
                  <a:pt x="2951" y="1146"/>
                </a:lnTo>
                <a:lnTo>
                  <a:pt x="2881" y="1146"/>
                </a:lnTo>
                <a:lnTo>
                  <a:pt x="2881" y="1108"/>
                </a:lnTo>
                <a:lnTo>
                  <a:pt x="2848" y="1108"/>
                </a:lnTo>
                <a:lnTo>
                  <a:pt x="2778" y="1073"/>
                </a:lnTo>
                <a:lnTo>
                  <a:pt x="2744" y="1073"/>
                </a:lnTo>
                <a:lnTo>
                  <a:pt x="2673" y="1040"/>
                </a:lnTo>
                <a:lnTo>
                  <a:pt x="2673" y="1002"/>
                </a:lnTo>
                <a:lnTo>
                  <a:pt x="2603" y="969"/>
                </a:lnTo>
                <a:lnTo>
                  <a:pt x="2571" y="969"/>
                </a:lnTo>
                <a:lnTo>
                  <a:pt x="2498" y="900"/>
                </a:lnTo>
                <a:lnTo>
                  <a:pt x="2465" y="900"/>
                </a:lnTo>
                <a:lnTo>
                  <a:pt x="2430" y="866"/>
                </a:lnTo>
                <a:lnTo>
                  <a:pt x="2397" y="831"/>
                </a:lnTo>
                <a:lnTo>
                  <a:pt x="2360" y="831"/>
                </a:lnTo>
                <a:lnTo>
                  <a:pt x="2360" y="796"/>
                </a:lnTo>
                <a:lnTo>
                  <a:pt x="2360" y="762"/>
                </a:lnTo>
                <a:lnTo>
                  <a:pt x="2328" y="727"/>
                </a:lnTo>
                <a:lnTo>
                  <a:pt x="2289" y="69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4" name="Freeform 42"/>
          <p:cNvSpPr>
            <a:spLocks/>
          </p:cNvSpPr>
          <p:nvPr/>
        </p:nvSpPr>
        <p:spPr bwMode="auto">
          <a:xfrm>
            <a:off x="6471998" y="7493380"/>
            <a:ext cx="857606" cy="1207493"/>
          </a:xfrm>
          <a:custGeom>
            <a:avLst/>
            <a:gdLst>
              <a:gd name="T0" fmla="*/ 383 w 1355"/>
              <a:gd name="T1" fmla="*/ 1906 h 1906"/>
              <a:gd name="T2" fmla="*/ 314 w 1355"/>
              <a:gd name="T3" fmla="*/ 1872 h 1906"/>
              <a:gd name="T4" fmla="*/ 175 w 1355"/>
              <a:gd name="T5" fmla="*/ 1801 h 1906"/>
              <a:gd name="T6" fmla="*/ 107 w 1355"/>
              <a:gd name="T7" fmla="*/ 1732 h 1906"/>
              <a:gd name="T8" fmla="*/ 0 w 1355"/>
              <a:gd name="T9" fmla="*/ 1768 h 1906"/>
              <a:gd name="T10" fmla="*/ 70 w 1355"/>
              <a:gd name="T11" fmla="*/ 1629 h 1906"/>
              <a:gd name="T12" fmla="*/ 142 w 1355"/>
              <a:gd name="T13" fmla="*/ 1559 h 1906"/>
              <a:gd name="T14" fmla="*/ 142 w 1355"/>
              <a:gd name="T15" fmla="*/ 1419 h 1906"/>
              <a:gd name="T16" fmla="*/ 211 w 1355"/>
              <a:gd name="T17" fmla="*/ 1318 h 1906"/>
              <a:gd name="T18" fmla="*/ 243 w 1355"/>
              <a:gd name="T19" fmla="*/ 1177 h 1906"/>
              <a:gd name="T20" fmla="*/ 107 w 1355"/>
              <a:gd name="T21" fmla="*/ 1142 h 1906"/>
              <a:gd name="T22" fmla="*/ 142 w 1355"/>
              <a:gd name="T23" fmla="*/ 1040 h 1906"/>
              <a:gd name="T24" fmla="*/ 175 w 1355"/>
              <a:gd name="T25" fmla="*/ 933 h 1906"/>
              <a:gd name="T26" fmla="*/ 280 w 1355"/>
              <a:gd name="T27" fmla="*/ 866 h 1906"/>
              <a:gd name="T28" fmla="*/ 383 w 1355"/>
              <a:gd name="T29" fmla="*/ 760 h 1906"/>
              <a:gd name="T30" fmla="*/ 453 w 1355"/>
              <a:gd name="T31" fmla="*/ 660 h 1906"/>
              <a:gd name="T32" fmla="*/ 523 w 1355"/>
              <a:gd name="T33" fmla="*/ 484 h 1906"/>
              <a:gd name="T34" fmla="*/ 593 w 1355"/>
              <a:gd name="T35" fmla="*/ 346 h 1906"/>
              <a:gd name="T36" fmla="*/ 661 w 1355"/>
              <a:gd name="T37" fmla="*/ 207 h 1906"/>
              <a:gd name="T38" fmla="*/ 694 w 1355"/>
              <a:gd name="T39" fmla="*/ 105 h 1906"/>
              <a:gd name="T40" fmla="*/ 767 w 1355"/>
              <a:gd name="T41" fmla="*/ 34 h 1906"/>
              <a:gd name="T42" fmla="*/ 869 w 1355"/>
              <a:gd name="T43" fmla="*/ 34 h 1906"/>
              <a:gd name="T44" fmla="*/ 905 w 1355"/>
              <a:gd name="T45" fmla="*/ 105 h 1906"/>
              <a:gd name="T46" fmla="*/ 975 w 1355"/>
              <a:gd name="T47" fmla="*/ 138 h 1906"/>
              <a:gd name="T48" fmla="*/ 1080 w 1355"/>
              <a:gd name="T49" fmla="*/ 173 h 1906"/>
              <a:gd name="T50" fmla="*/ 1148 w 1355"/>
              <a:gd name="T51" fmla="*/ 207 h 1906"/>
              <a:gd name="T52" fmla="*/ 1217 w 1355"/>
              <a:gd name="T53" fmla="*/ 241 h 1906"/>
              <a:gd name="T54" fmla="*/ 1318 w 1355"/>
              <a:gd name="T55" fmla="*/ 278 h 1906"/>
              <a:gd name="T56" fmla="*/ 1288 w 1355"/>
              <a:gd name="T57" fmla="*/ 380 h 1906"/>
              <a:gd name="T58" fmla="*/ 1355 w 1355"/>
              <a:gd name="T59" fmla="*/ 449 h 1906"/>
              <a:gd name="T60" fmla="*/ 1288 w 1355"/>
              <a:gd name="T61" fmla="*/ 484 h 1906"/>
              <a:gd name="T62" fmla="*/ 1217 w 1355"/>
              <a:gd name="T63" fmla="*/ 520 h 1906"/>
              <a:gd name="T64" fmla="*/ 1148 w 1355"/>
              <a:gd name="T65" fmla="*/ 555 h 1906"/>
              <a:gd name="T66" fmla="*/ 1080 w 1355"/>
              <a:gd name="T67" fmla="*/ 660 h 1906"/>
              <a:gd name="T68" fmla="*/ 1045 w 1355"/>
              <a:gd name="T69" fmla="*/ 760 h 1906"/>
              <a:gd name="T70" fmla="*/ 1045 w 1355"/>
              <a:gd name="T71" fmla="*/ 866 h 1906"/>
              <a:gd name="T72" fmla="*/ 975 w 1355"/>
              <a:gd name="T73" fmla="*/ 898 h 1906"/>
              <a:gd name="T74" fmla="*/ 869 w 1355"/>
              <a:gd name="T75" fmla="*/ 1040 h 1906"/>
              <a:gd name="T76" fmla="*/ 767 w 1355"/>
              <a:gd name="T77" fmla="*/ 1040 h 1906"/>
              <a:gd name="T78" fmla="*/ 767 w 1355"/>
              <a:gd name="T79" fmla="*/ 1177 h 1906"/>
              <a:gd name="T80" fmla="*/ 801 w 1355"/>
              <a:gd name="T81" fmla="*/ 1283 h 1906"/>
              <a:gd name="T82" fmla="*/ 732 w 1355"/>
              <a:gd name="T83" fmla="*/ 1386 h 1906"/>
              <a:gd name="T84" fmla="*/ 661 w 1355"/>
              <a:gd name="T85" fmla="*/ 1456 h 1906"/>
              <a:gd name="T86" fmla="*/ 694 w 1355"/>
              <a:gd name="T87" fmla="*/ 1524 h 1906"/>
              <a:gd name="T88" fmla="*/ 661 w 1355"/>
              <a:gd name="T89" fmla="*/ 1592 h 1906"/>
              <a:gd name="T90" fmla="*/ 556 w 1355"/>
              <a:gd name="T91" fmla="*/ 1629 h 1906"/>
              <a:gd name="T92" fmla="*/ 523 w 1355"/>
              <a:gd name="T93" fmla="*/ 1697 h 1906"/>
              <a:gd name="T94" fmla="*/ 489 w 1355"/>
              <a:gd name="T95" fmla="*/ 1872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5" h="1906">
                <a:moveTo>
                  <a:pt x="523" y="1872"/>
                </a:moveTo>
                <a:lnTo>
                  <a:pt x="418" y="1906"/>
                </a:lnTo>
                <a:lnTo>
                  <a:pt x="383" y="1906"/>
                </a:lnTo>
                <a:lnTo>
                  <a:pt x="383" y="1872"/>
                </a:lnTo>
                <a:lnTo>
                  <a:pt x="351" y="1906"/>
                </a:lnTo>
                <a:lnTo>
                  <a:pt x="314" y="1872"/>
                </a:lnTo>
                <a:lnTo>
                  <a:pt x="243" y="1836"/>
                </a:lnTo>
                <a:lnTo>
                  <a:pt x="211" y="1801"/>
                </a:lnTo>
                <a:lnTo>
                  <a:pt x="175" y="1801"/>
                </a:lnTo>
                <a:lnTo>
                  <a:pt x="142" y="1801"/>
                </a:lnTo>
                <a:lnTo>
                  <a:pt x="142" y="1768"/>
                </a:lnTo>
                <a:lnTo>
                  <a:pt x="107" y="1732"/>
                </a:lnTo>
                <a:lnTo>
                  <a:pt x="70" y="1768"/>
                </a:lnTo>
                <a:lnTo>
                  <a:pt x="38" y="1768"/>
                </a:lnTo>
                <a:lnTo>
                  <a:pt x="0" y="1768"/>
                </a:lnTo>
                <a:lnTo>
                  <a:pt x="0" y="1732"/>
                </a:lnTo>
                <a:lnTo>
                  <a:pt x="38" y="1697"/>
                </a:lnTo>
                <a:lnTo>
                  <a:pt x="70" y="1629"/>
                </a:lnTo>
                <a:lnTo>
                  <a:pt x="70" y="1592"/>
                </a:lnTo>
                <a:lnTo>
                  <a:pt x="107" y="1559"/>
                </a:lnTo>
                <a:lnTo>
                  <a:pt x="142" y="1559"/>
                </a:lnTo>
                <a:lnTo>
                  <a:pt x="142" y="1524"/>
                </a:lnTo>
                <a:lnTo>
                  <a:pt x="175" y="1456"/>
                </a:lnTo>
                <a:lnTo>
                  <a:pt x="142" y="1419"/>
                </a:lnTo>
                <a:lnTo>
                  <a:pt x="175" y="1386"/>
                </a:lnTo>
                <a:lnTo>
                  <a:pt x="175" y="1348"/>
                </a:lnTo>
                <a:lnTo>
                  <a:pt x="211" y="1318"/>
                </a:lnTo>
                <a:lnTo>
                  <a:pt x="243" y="1283"/>
                </a:lnTo>
                <a:lnTo>
                  <a:pt x="243" y="1248"/>
                </a:lnTo>
                <a:lnTo>
                  <a:pt x="243" y="1177"/>
                </a:lnTo>
                <a:lnTo>
                  <a:pt x="211" y="1177"/>
                </a:lnTo>
                <a:lnTo>
                  <a:pt x="175" y="1142"/>
                </a:lnTo>
                <a:lnTo>
                  <a:pt x="107" y="1142"/>
                </a:lnTo>
                <a:lnTo>
                  <a:pt x="107" y="1107"/>
                </a:lnTo>
                <a:lnTo>
                  <a:pt x="107" y="1075"/>
                </a:lnTo>
                <a:lnTo>
                  <a:pt x="142" y="1040"/>
                </a:lnTo>
                <a:lnTo>
                  <a:pt x="175" y="1004"/>
                </a:lnTo>
                <a:lnTo>
                  <a:pt x="175" y="969"/>
                </a:lnTo>
                <a:lnTo>
                  <a:pt x="175" y="933"/>
                </a:lnTo>
                <a:lnTo>
                  <a:pt x="175" y="898"/>
                </a:lnTo>
                <a:lnTo>
                  <a:pt x="211" y="866"/>
                </a:lnTo>
                <a:lnTo>
                  <a:pt x="280" y="866"/>
                </a:lnTo>
                <a:lnTo>
                  <a:pt x="314" y="866"/>
                </a:lnTo>
                <a:lnTo>
                  <a:pt x="351" y="796"/>
                </a:lnTo>
                <a:lnTo>
                  <a:pt x="383" y="760"/>
                </a:lnTo>
                <a:lnTo>
                  <a:pt x="383" y="728"/>
                </a:lnTo>
                <a:lnTo>
                  <a:pt x="418" y="690"/>
                </a:lnTo>
                <a:lnTo>
                  <a:pt x="453" y="660"/>
                </a:lnTo>
                <a:lnTo>
                  <a:pt x="489" y="589"/>
                </a:lnTo>
                <a:lnTo>
                  <a:pt x="523" y="555"/>
                </a:lnTo>
                <a:lnTo>
                  <a:pt x="523" y="484"/>
                </a:lnTo>
                <a:lnTo>
                  <a:pt x="556" y="449"/>
                </a:lnTo>
                <a:lnTo>
                  <a:pt x="593" y="416"/>
                </a:lnTo>
                <a:lnTo>
                  <a:pt x="593" y="346"/>
                </a:lnTo>
                <a:lnTo>
                  <a:pt x="627" y="311"/>
                </a:lnTo>
                <a:lnTo>
                  <a:pt x="661" y="278"/>
                </a:lnTo>
                <a:lnTo>
                  <a:pt x="661" y="207"/>
                </a:lnTo>
                <a:lnTo>
                  <a:pt x="661" y="173"/>
                </a:lnTo>
                <a:lnTo>
                  <a:pt x="694" y="138"/>
                </a:lnTo>
                <a:lnTo>
                  <a:pt x="694" y="105"/>
                </a:lnTo>
                <a:lnTo>
                  <a:pt x="694" y="67"/>
                </a:lnTo>
                <a:lnTo>
                  <a:pt x="694" y="34"/>
                </a:lnTo>
                <a:lnTo>
                  <a:pt x="767" y="34"/>
                </a:lnTo>
                <a:lnTo>
                  <a:pt x="801" y="34"/>
                </a:lnTo>
                <a:lnTo>
                  <a:pt x="801" y="0"/>
                </a:lnTo>
                <a:lnTo>
                  <a:pt x="869" y="34"/>
                </a:lnTo>
                <a:lnTo>
                  <a:pt x="905" y="34"/>
                </a:lnTo>
                <a:lnTo>
                  <a:pt x="905" y="67"/>
                </a:lnTo>
                <a:lnTo>
                  <a:pt x="905" y="105"/>
                </a:lnTo>
                <a:lnTo>
                  <a:pt x="905" y="138"/>
                </a:lnTo>
                <a:lnTo>
                  <a:pt x="937" y="138"/>
                </a:lnTo>
                <a:lnTo>
                  <a:pt x="975" y="138"/>
                </a:lnTo>
                <a:lnTo>
                  <a:pt x="1008" y="138"/>
                </a:lnTo>
                <a:lnTo>
                  <a:pt x="1045" y="173"/>
                </a:lnTo>
                <a:lnTo>
                  <a:pt x="1080" y="173"/>
                </a:lnTo>
                <a:lnTo>
                  <a:pt x="1112" y="207"/>
                </a:lnTo>
                <a:lnTo>
                  <a:pt x="1148" y="241"/>
                </a:lnTo>
                <a:lnTo>
                  <a:pt x="1148" y="207"/>
                </a:lnTo>
                <a:lnTo>
                  <a:pt x="1183" y="207"/>
                </a:lnTo>
                <a:lnTo>
                  <a:pt x="1217" y="207"/>
                </a:lnTo>
                <a:lnTo>
                  <a:pt x="1217" y="241"/>
                </a:lnTo>
                <a:lnTo>
                  <a:pt x="1251" y="241"/>
                </a:lnTo>
                <a:lnTo>
                  <a:pt x="1288" y="241"/>
                </a:lnTo>
                <a:lnTo>
                  <a:pt x="1318" y="278"/>
                </a:lnTo>
                <a:lnTo>
                  <a:pt x="1288" y="311"/>
                </a:lnTo>
                <a:lnTo>
                  <a:pt x="1288" y="346"/>
                </a:lnTo>
                <a:lnTo>
                  <a:pt x="1288" y="380"/>
                </a:lnTo>
                <a:lnTo>
                  <a:pt x="1318" y="380"/>
                </a:lnTo>
                <a:lnTo>
                  <a:pt x="1355" y="416"/>
                </a:lnTo>
                <a:lnTo>
                  <a:pt x="1355" y="449"/>
                </a:lnTo>
                <a:lnTo>
                  <a:pt x="1318" y="449"/>
                </a:lnTo>
                <a:lnTo>
                  <a:pt x="1318" y="484"/>
                </a:lnTo>
                <a:lnTo>
                  <a:pt x="1288" y="484"/>
                </a:lnTo>
                <a:lnTo>
                  <a:pt x="1251" y="484"/>
                </a:lnTo>
                <a:lnTo>
                  <a:pt x="1251" y="520"/>
                </a:lnTo>
                <a:lnTo>
                  <a:pt x="1217" y="520"/>
                </a:lnTo>
                <a:lnTo>
                  <a:pt x="1183" y="520"/>
                </a:lnTo>
                <a:lnTo>
                  <a:pt x="1183" y="555"/>
                </a:lnTo>
                <a:lnTo>
                  <a:pt x="1148" y="555"/>
                </a:lnTo>
                <a:lnTo>
                  <a:pt x="1112" y="589"/>
                </a:lnTo>
                <a:lnTo>
                  <a:pt x="1112" y="622"/>
                </a:lnTo>
                <a:lnTo>
                  <a:pt x="1080" y="660"/>
                </a:lnTo>
                <a:lnTo>
                  <a:pt x="1080" y="690"/>
                </a:lnTo>
                <a:lnTo>
                  <a:pt x="1045" y="728"/>
                </a:lnTo>
                <a:lnTo>
                  <a:pt x="1045" y="760"/>
                </a:lnTo>
                <a:lnTo>
                  <a:pt x="1045" y="796"/>
                </a:lnTo>
                <a:lnTo>
                  <a:pt x="1045" y="833"/>
                </a:lnTo>
                <a:lnTo>
                  <a:pt x="1045" y="866"/>
                </a:lnTo>
                <a:lnTo>
                  <a:pt x="1008" y="866"/>
                </a:lnTo>
                <a:lnTo>
                  <a:pt x="975" y="866"/>
                </a:lnTo>
                <a:lnTo>
                  <a:pt x="975" y="898"/>
                </a:lnTo>
                <a:lnTo>
                  <a:pt x="905" y="969"/>
                </a:lnTo>
                <a:lnTo>
                  <a:pt x="905" y="1004"/>
                </a:lnTo>
                <a:lnTo>
                  <a:pt x="869" y="1040"/>
                </a:lnTo>
                <a:lnTo>
                  <a:pt x="869" y="1075"/>
                </a:lnTo>
                <a:lnTo>
                  <a:pt x="836" y="1075"/>
                </a:lnTo>
                <a:lnTo>
                  <a:pt x="767" y="1040"/>
                </a:lnTo>
                <a:lnTo>
                  <a:pt x="767" y="1107"/>
                </a:lnTo>
                <a:lnTo>
                  <a:pt x="767" y="1142"/>
                </a:lnTo>
                <a:lnTo>
                  <a:pt x="767" y="1177"/>
                </a:lnTo>
                <a:lnTo>
                  <a:pt x="801" y="1213"/>
                </a:lnTo>
                <a:lnTo>
                  <a:pt x="801" y="1248"/>
                </a:lnTo>
                <a:lnTo>
                  <a:pt x="801" y="1283"/>
                </a:lnTo>
                <a:lnTo>
                  <a:pt x="767" y="1318"/>
                </a:lnTo>
                <a:lnTo>
                  <a:pt x="732" y="1348"/>
                </a:lnTo>
                <a:lnTo>
                  <a:pt x="732" y="1386"/>
                </a:lnTo>
                <a:lnTo>
                  <a:pt x="694" y="1386"/>
                </a:lnTo>
                <a:lnTo>
                  <a:pt x="661" y="1419"/>
                </a:lnTo>
                <a:lnTo>
                  <a:pt x="661" y="1456"/>
                </a:lnTo>
                <a:lnTo>
                  <a:pt x="627" y="1488"/>
                </a:lnTo>
                <a:lnTo>
                  <a:pt x="661" y="1524"/>
                </a:lnTo>
                <a:lnTo>
                  <a:pt x="694" y="1524"/>
                </a:lnTo>
                <a:lnTo>
                  <a:pt x="694" y="1559"/>
                </a:lnTo>
                <a:lnTo>
                  <a:pt x="694" y="1592"/>
                </a:lnTo>
                <a:lnTo>
                  <a:pt x="661" y="1592"/>
                </a:lnTo>
                <a:lnTo>
                  <a:pt x="627" y="1629"/>
                </a:lnTo>
                <a:lnTo>
                  <a:pt x="593" y="1629"/>
                </a:lnTo>
                <a:lnTo>
                  <a:pt x="556" y="1629"/>
                </a:lnTo>
                <a:lnTo>
                  <a:pt x="556" y="1663"/>
                </a:lnTo>
                <a:lnTo>
                  <a:pt x="523" y="1663"/>
                </a:lnTo>
                <a:lnTo>
                  <a:pt x="523" y="1697"/>
                </a:lnTo>
                <a:lnTo>
                  <a:pt x="489" y="1732"/>
                </a:lnTo>
                <a:lnTo>
                  <a:pt x="489" y="1801"/>
                </a:lnTo>
                <a:lnTo>
                  <a:pt x="489" y="1872"/>
                </a:lnTo>
                <a:lnTo>
                  <a:pt x="523" y="187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6" name="Freeform 44"/>
          <p:cNvSpPr>
            <a:spLocks/>
          </p:cNvSpPr>
          <p:nvPr/>
        </p:nvSpPr>
        <p:spPr bwMode="auto">
          <a:xfrm>
            <a:off x="8761481" y="8641925"/>
            <a:ext cx="199665" cy="131207"/>
          </a:xfrm>
          <a:custGeom>
            <a:avLst/>
            <a:gdLst>
              <a:gd name="T0" fmla="*/ 172 w 313"/>
              <a:gd name="T1" fmla="*/ 209 h 209"/>
              <a:gd name="T2" fmla="*/ 172 w 313"/>
              <a:gd name="T3" fmla="*/ 176 h 209"/>
              <a:gd name="T4" fmla="*/ 138 w 313"/>
              <a:gd name="T5" fmla="*/ 176 h 209"/>
              <a:gd name="T6" fmla="*/ 104 w 313"/>
              <a:gd name="T7" fmla="*/ 106 h 209"/>
              <a:gd name="T8" fmla="*/ 67 w 313"/>
              <a:gd name="T9" fmla="*/ 106 h 209"/>
              <a:gd name="T10" fmla="*/ 0 w 313"/>
              <a:gd name="T11" fmla="*/ 106 h 209"/>
              <a:gd name="T12" fmla="*/ 0 w 313"/>
              <a:gd name="T13" fmla="*/ 70 h 209"/>
              <a:gd name="T14" fmla="*/ 35 w 313"/>
              <a:gd name="T15" fmla="*/ 70 h 209"/>
              <a:gd name="T16" fmla="*/ 67 w 313"/>
              <a:gd name="T17" fmla="*/ 70 h 209"/>
              <a:gd name="T18" fmla="*/ 138 w 313"/>
              <a:gd name="T19" fmla="*/ 70 h 209"/>
              <a:gd name="T20" fmla="*/ 138 w 313"/>
              <a:gd name="T21" fmla="*/ 35 h 209"/>
              <a:gd name="T22" fmla="*/ 172 w 313"/>
              <a:gd name="T23" fmla="*/ 0 h 209"/>
              <a:gd name="T24" fmla="*/ 207 w 313"/>
              <a:gd name="T25" fmla="*/ 35 h 209"/>
              <a:gd name="T26" fmla="*/ 207 w 313"/>
              <a:gd name="T27" fmla="*/ 70 h 209"/>
              <a:gd name="T28" fmla="*/ 243 w 313"/>
              <a:gd name="T29" fmla="*/ 106 h 209"/>
              <a:gd name="T30" fmla="*/ 278 w 313"/>
              <a:gd name="T31" fmla="*/ 106 h 209"/>
              <a:gd name="T32" fmla="*/ 313 w 313"/>
              <a:gd name="T33" fmla="*/ 106 h 209"/>
              <a:gd name="T34" fmla="*/ 278 w 313"/>
              <a:gd name="T35" fmla="*/ 141 h 209"/>
              <a:gd name="T36" fmla="*/ 243 w 313"/>
              <a:gd name="T37" fmla="*/ 141 h 209"/>
              <a:gd name="T38" fmla="*/ 243 w 313"/>
              <a:gd name="T39" fmla="*/ 176 h 209"/>
              <a:gd name="T40" fmla="*/ 207 w 313"/>
              <a:gd name="T41" fmla="*/ 209 h 209"/>
              <a:gd name="T42" fmla="*/ 172 w 313"/>
              <a:gd name="T4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3" h="209">
                <a:moveTo>
                  <a:pt x="172" y="209"/>
                </a:moveTo>
                <a:lnTo>
                  <a:pt x="172" y="176"/>
                </a:lnTo>
                <a:lnTo>
                  <a:pt x="138" y="176"/>
                </a:lnTo>
                <a:lnTo>
                  <a:pt x="104" y="106"/>
                </a:lnTo>
                <a:lnTo>
                  <a:pt x="67" y="106"/>
                </a:lnTo>
                <a:lnTo>
                  <a:pt x="0" y="106"/>
                </a:lnTo>
                <a:lnTo>
                  <a:pt x="0" y="70"/>
                </a:lnTo>
                <a:lnTo>
                  <a:pt x="35" y="70"/>
                </a:lnTo>
                <a:lnTo>
                  <a:pt x="67" y="70"/>
                </a:lnTo>
                <a:lnTo>
                  <a:pt x="138" y="70"/>
                </a:lnTo>
                <a:lnTo>
                  <a:pt x="138" y="35"/>
                </a:lnTo>
                <a:lnTo>
                  <a:pt x="172" y="0"/>
                </a:lnTo>
                <a:lnTo>
                  <a:pt x="207" y="35"/>
                </a:lnTo>
                <a:lnTo>
                  <a:pt x="207" y="70"/>
                </a:lnTo>
                <a:lnTo>
                  <a:pt x="243" y="106"/>
                </a:lnTo>
                <a:lnTo>
                  <a:pt x="278" y="106"/>
                </a:lnTo>
                <a:lnTo>
                  <a:pt x="313" y="106"/>
                </a:lnTo>
                <a:lnTo>
                  <a:pt x="278" y="141"/>
                </a:lnTo>
                <a:lnTo>
                  <a:pt x="243" y="141"/>
                </a:lnTo>
                <a:lnTo>
                  <a:pt x="243" y="176"/>
                </a:lnTo>
                <a:lnTo>
                  <a:pt x="207" y="209"/>
                </a:lnTo>
                <a:lnTo>
                  <a:pt x="172" y="20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7" name="Freeform 45"/>
          <p:cNvSpPr>
            <a:spLocks/>
          </p:cNvSpPr>
          <p:nvPr/>
        </p:nvSpPr>
        <p:spPr bwMode="auto">
          <a:xfrm>
            <a:off x="8761481" y="8641925"/>
            <a:ext cx="199665" cy="131207"/>
          </a:xfrm>
          <a:custGeom>
            <a:avLst/>
            <a:gdLst>
              <a:gd name="T0" fmla="*/ 172 w 313"/>
              <a:gd name="T1" fmla="*/ 209 h 209"/>
              <a:gd name="T2" fmla="*/ 172 w 313"/>
              <a:gd name="T3" fmla="*/ 176 h 209"/>
              <a:gd name="T4" fmla="*/ 138 w 313"/>
              <a:gd name="T5" fmla="*/ 176 h 209"/>
              <a:gd name="T6" fmla="*/ 104 w 313"/>
              <a:gd name="T7" fmla="*/ 106 h 209"/>
              <a:gd name="T8" fmla="*/ 67 w 313"/>
              <a:gd name="T9" fmla="*/ 106 h 209"/>
              <a:gd name="T10" fmla="*/ 0 w 313"/>
              <a:gd name="T11" fmla="*/ 106 h 209"/>
              <a:gd name="T12" fmla="*/ 0 w 313"/>
              <a:gd name="T13" fmla="*/ 70 h 209"/>
              <a:gd name="T14" fmla="*/ 35 w 313"/>
              <a:gd name="T15" fmla="*/ 70 h 209"/>
              <a:gd name="T16" fmla="*/ 67 w 313"/>
              <a:gd name="T17" fmla="*/ 70 h 209"/>
              <a:gd name="T18" fmla="*/ 138 w 313"/>
              <a:gd name="T19" fmla="*/ 70 h 209"/>
              <a:gd name="T20" fmla="*/ 138 w 313"/>
              <a:gd name="T21" fmla="*/ 35 h 209"/>
              <a:gd name="T22" fmla="*/ 172 w 313"/>
              <a:gd name="T23" fmla="*/ 0 h 209"/>
              <a:gd name="T24" fmla="*/ 207 w 313"/>
              <a:gd name="T25" fmla="*/ 35 h 209"/>
              <a:gd name="T26" fmla="*/ 207 w 313"/>
              <a:gd name="T27" fmla="*/ 70 h 209"/>
              <a:gd name="T28" fmla="*/ 243 w 313"/>
              <a:gd name="T29" fmla="*/ 106 h 209"/>
              <a:gd name="T30" fmla="*/ 278 w 313"/>
              <a:gd name="T31" fmla="*/ 106 h 209"/>
              <a:gd name="T32" fmla="*/ 313 w 313"/>
              <a:gd name="T33" fmla="*/ 106 h 209"/>
              <a:gd name="T34" fmla="*/ 278 w 313"/>
              <a:gd name="T35" fmla="*/ 141 h 209"/>
              <a:gd name="T36" fmla="*/ 243 w 313"/>
              <a:gd name="T37" fmla="*/ 141 h 209"/>
              <a:gd name="T38" fmla="*/ 243 w 313"/>
              <a:gd name="T39" fmla="*/ 176 h 209"/>
              <a:gd name="T40" fmla="*/ 207 w 313"/>
              <a:gd name="T41" fmla="*/ 209 h 209"/>
              <a:gd name="T42" fmla="*/ 172 w 313"/>
              <a:gd name="T4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3" h="209">
                <a:moveTo>
                  <a:pt x="172" y="209"/>
                </a:moveTo>
                <a:lnTo>
                  <a:pt x="172" y="176"/>
                </a:lnTo>
                <a:lnTo>
                  <a:pt x="138" y="176"/>
                </a:lnTo>
                <a:lnTo>
                  <a:pt x="104" y="106"/>
                </a:lnTo>
                <a:lnTo>
                  <a:pt x="67" y="106"/>
                </a:lnTo>
                <a:lnTo>
                  <a:pt x="0" y="106"/>
                </a:lnTo>
                <a:lnTo>
                  <a:pt x="0" y="70"/>
                </a:lnTo>
                <a:lnTo>
                  <a:pt x="35" y="70"/>
                </a:lnTo>
                <a:lnTo>
                  <a:pt x="67" y="70"/>
                </a:lnTo>
                <a:lnTo>
                  <a:pt x="138" y="70"/>
                </a:lnTo>
                <a:lnTo>
                  <a:pt x="138" y="35"/>
                </a:lnTo>
                <a:lnTo>
                  <a:pt x="172" y="0"/>
                </a:lnTo>
                <a:lnTo>
                  <a:pt x="207" y="35"/>
                </a:lnTo>
                <a:lnTo>
                  <a:pt x="207" y="70"/>
                </a:lnTo>
                <a:lnTo>
                  <a:pt x="243" y="106"/>
                </a:lnTo>
                <a:lnTo>
                  <a:pt x="278" y="106"/>
                </a:lnTo>
                <a:lnTo>
                  <a:pt x="313" y="106"/>
                </a:lnTo>
                <a:lnTo>
                  <a:pt x="278" y="141"/>
                </a:lnTo>
                <a:lnTo>
                  <a:pt x="243" y="141"/>
                </a:lnTo>
                <a:lnTo>
                  <a:pt x="243" y="176"/>
                </a:lnTo>
                <a:lnTo>
                  <a:pt x="207" y="209"/>
                </a:lnTo>
                <a:lnTo>
                  <a:pt x="172" y="20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8" name="Freeform 46"/>
          <p:cNvSpPr>
            <a:spLocks/>
          </p:cNvSpPr>
          <p:nvPr/>
        </p:nvSpPr>
        <p:spPr bwMode="auto">
          <a:xfrm>
            <a:off x="9048618" y="8641925"/>
            <a:ext cx="87472" cy="66554"/>
          </a:xfrm>
          <a:custGeom>
            <a:avLst/>
            <a:gdLst>
              <a:gd name="T0" fmla="*/ 105 w 140"/>
              <a:gd name="T1" fmla="*/ 106 h 106"/>
              <a:gd name="T2" fmla="*/ 69 w 140"/>
              <a:gd name="T3" fmla="*/ 70 h 106"/>
              <a:gd name="T4" fmla="*/ 34 w 140"/>
              <a:gd name="T5" fmla="*/ 70 h 106"/>
              <a:gd name="T6" fmla="*/ 0 w 140"/>
              <a:gd name="T7" fmla="*/ 35 h 106"/>
              <a:gd name="T8" fmla="*/ 0 w 140"/>
              <a:gd name="T9" fmla="*/ 0 h 106"/>
              <a:gd name="T10" fmla="*/ 34 w 140"/>
              <a:gd name="T11" fmla="*/ 0 h 106"/>
              <a:gd name="T12" fmla="*/ 69 w 140"/>
              <a:gd name="T13" fmla="*/ 35 h 106"/>
              <a:gd name="T14" fmla="*/ 105 w 140"/>
              <a:gd name="T15" fmla="*/ 35 h 106"/>
              <a:gd name="T16" fmla="*/ 140 w 140"/>
              <a:gd name="T17" fmla="*/ 35 h 106"/>
              <a:gd name="T18" fmla="*/ 140 w 140"/>
              <a:gd name="T19" fmla="*/ 70 h 106"/>
              <a:gd name="T20" fmla="*/ 140 w 140"/>
              <a:gd name="T21" fmla="*/ 106 h 106"/>
              <a:gd name="T22" fmla="*/ 105 w 140"/>
              <a:gd name="T2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06">
                <a:moveTo>
                  <a:pt x="105" y="106"/>
                </a:moveTo>
                <a:lnTo>
                  <a:pt x="69" y="70"/>
                </a:lnTo>
                <a:lnTo>
                  <a:pt x="34" y="70"/>
                </a:lnTo>
                <a:lnTo>
                  <a:pt x="0" y="35"/>
                </a:lnTo>
                <a:lnTo>
                  <a:pt x="0" y="0"/>
                </a:lnTo>
                <a:lnTo>
                  <a:pt x="34" y="0"/>
                </a:lnTo>
                <a:lnTo>
                  <a:pt x="69" y="35"/>
                </a:lnTo>
                <a:lnTo>
                  <a:pt x="105" y="35"/>
                </a:lnTo>
                <a:lnTo>
                  <a:pt x="140" y="35"/>
                </a:lnTo>
                <a:lnTo>
                  <a:pt x="140" y="70"/>
                </a:lnTo>
                <a:lnTo>
                  <a:pt x="140" y="106"/>
                </a:lnTo>
                <a:lnTo>
                  <a:pt x="105" y="1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9" name="Freeform 47"/>
          <p:cNvSpPr>
            <a:spLocks/>
          </p:cNvSpPr>
          <p:nvPr/>
        </p:nvSpPr>
        <p:spPr bwMode="auto">
          <a:xfrm>
            <a:off x="9048618" y="8641925"/>
            <a:ext cx="87472" cy="66554"/>
          </a:xfrm>
          <a:custGeom>
            <a:avLst/>
            <a:gdLst>
              <a:gd name="T0" fmla="*/ 105 w 140"/>
              <a:gd name="T1" fmla="*/ 106 h 106"/>
              <a:gd name="T2" fmla="*/ 69 w 140"/>
              <a:gd name="T3" fmla="*/ 70 h 106"/>
              <a:gd name="T4" fmla="*/ 34 w 140"/>
              <a:gd name="T5" fmla="*/ 70 h 106"/>
              <a:gd name="T6" fmla="*/ 0 w 140"/>
              <a:gd name="T7" fmla="*/ 35 h 106"/>
              <a:gd name="T8" fmla="*/ 0 w 140"/>
              <a:gd name="T9" fmla="*/ 0 h 106"/>
              <a:gd name="T10" fmla="*/ 34 w 140"/>
              <a:gd name="T11" fmla="*/ 0 h 106"/>
              <a:gd name="T12" fmla="*/ 69 w 140"/>
              <a:gd name="T13" fmla="*/ 35 h 106"/>
              <a:gd name="T14" fmla="*/ 105 w 140"/>
              <a:gd name="T15" fmla="*/ 35 h 106"/>
              <a:gd name="T16" fmla="*/ 140 w 140"/>
              <a:gd name="T17" fmla="*/ 35 h 106"/>
              <a:gd name="T18" fmla="*/ 140 w 140"/>
              <a:gd name="T19" fmla="*/ 70 h 106"/>
              <a:gd name="T20" fmla="*/ 140 w 140"/>
              <a:gd name="T21" fmla="*/ 106 h 106"/>
              <a:gd name="T22" fmla="*/ 105 w 140"/>
              <a:gd name="T2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106">
                <a:moveTo>
                  <a:pt x="105" y="106"/>
                </a:moveTo>
                <a:lnTo>
                  <a:pt x="69" y="70"/>
                </a:lnTo>
                <a:lnTo>
                  <a:pt x="34" y="70"/>
                </a:lnTo>
                <a:lnTo>
                  <a:pt x="0" y="35"/>
                </a:lnTo>
                <a:lnTo>
                  <a:pt x="0" y="0"/>
                </a:lnTo>
                <a:lnTo>
                  <a:pt x="34" y="0"/>
                </a:lnTo>
                <a:lnTo>
                  <a:pt x="69" y="35"/>
                </a:lnTo>
                <a:lnTo>
                  <a:pt x="105" y="35"/>
                </a:lnTo>
                <a:lnTo>
                  <a:pt x="140" y="35"/>
                </a:lnTo>
                <a:lnTo>
                  <a:pt x="140" y="70"/>
                </a:lnTo>
                <a:lnTo>
                  <a:pt x="140" y="106"/>
                </a:lnTo>
                <a:lnTo>
                  <a:pt x="105" y="1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0" name="Freeform 48"/>
          <p:cNvSpPr>
            <a:spLocks/>
          </p:cNvSpPr>
          <p:nvPr/>
        </p:nvSpPr>
        <p:spPr bwMode="auto">
          <a:xfrm>
            <a:off x="8476247" y="8773132"/>
            <a:ext cx="87472" cy="66554"/>
          </a:xfrm>
          <a:custGeom>
            <a:avLst/>
            <a:gdLst>
              <a:gd name="T0" fmla="*/ 71 w 140"/>
              <a:gd name="T1" fmla="*/ 70 h 105"/>
              <a:gd name="T2" fmla="*/ 103 w 140"/>
              <a:gd name="T3" fmla="*/ 70 h 105"/>
              <a:gd name="T4" fmla="*/ 103 w 140"/>
              <a:gd name="T5" fmla="*/ 35 h 105"/>
              <a:gd name="T6" fmla="*/ 140 w 140"/>
              <a:gd name="T7" fmla="*/ 0 h 105"/>
              <a:gd name="T8" fmla="*/ 103 w 140"/>
              <a:gd name="T9" fmla="*/ 0 h 105"/>
              <a:gd name="T10" fmla="*/ 71 w 140"/>
              <a:gd name="T11" fmla="*/ 0 h 105"/>
              <a:gd name="T12" fmla="*/ 71 w 140"/>
              <a:gd name="T13" fmla="*/ 35 h 105"/>
              <a:gd name="T14" fmla="*/ 0 w 140"/>
              <a:gd name="T15" fmla="*/ 35 h 105"/>
              <a:gd name="T16" fmla="*/ 0 w 140"/>
              <a:gd name="T17" fmla="*/ 70 h 105"/>
              <a:gd name="T18" fmla="*/ 0 w 140"/>
              <a:gd name="T19" fmla="*/ 105 h 105"/>
              <a:gd name="T20" fmla="*/ 71 w 140"/>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05">
                <a:moveTo>
                  <a:pt x="71" y="70"/>
                </a:moveTo>
                <a:lnTo>
                  <a:pt x="103" y="70"/>
                </a:lnTo>
                <a:lnTo>
                  <a:pt x="103" y="35"/>
                </a:lnTo>
                <a:lnTo>
                  <a:pt x="140" y="0"/>
                </a:lnTo>
                <a:lnTo>
                  <a:pt x="103" y="0"/>
                </a:lnTo>
                <a:lnTo>
                  <a:pt x="71" y="0"/>
                </a:lnTo>
                <a:lnTo>
                  <a:pt x="71" y="35"/>
                </a:lnTo>
                <a:lnTo>
                  <a:pt x="0" y="35"/>
                </a:lnTo>
                <a:lnTo>
                  <a:pt x="0" y="70"/>
                </a:lnTo>
                <a:lnTo>
                  <a:pt x="0" y="105"/>
                </a:lnTo>
                <a:lnTo>
                  <a:pt x="71" y="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1" name="Freeform 49"/>
          <p:cNvSpPr>
            <a:spLocks/>
          </p:cNvSpPr>
          <p:nvPr/>
        </p:nvSpPr>
        <p:spPr bwMode="auto">
          <a:xfrm>
            <a:off x="8476247" y="8773132"/>
            <a:ext cx="87472" cy="66554"/>
          </a:xfrm>
          <a:custGeom>
            <a:avLst/>
            <a:gdLst>
              <a:gd name="T0" fmla="*/ 71 w 140"/>
              <a:gd name="T1" fmla="*/ 70 h 105"/>
              <a:gd name="T2" fmla="*/ 103 w 140"/>
              <a:gd name="T3" fmla="*/ 70 h 105"/>
              <a:gd name="T4" fmla="*/ 103 w 140"/>
              <a:gd name="T5" fmla="*/ 35 h 105"/>
              <a:gd name="T6" fmla="*/ 140 w 140"/>
              <a:gd name="T7" fmla="*/ 0 h 105"/>
              <a:gd name="T8" fmla="*/ 103 w 140"/>
              <a:gd name="T9" fmla="*/ 0 h 105"/>
              <a:gd name="T10" fmla="*/ 71 w 140"/>
              <a:gd name="T11" fmla="*/ 0 h 105"/>
              <a:gd name="T12" fmla="*/ 71 w 140"/>
              <a:gd name="T13" fmla="*/ 35 h 105"/>
              <a:gd name="T14" fmla="*/ 0 w 140"/>
              <a:gd name="T15" fmla="*/ 35 h 105"/>
              <a:gd name="T16" fmla="*/ 0 w 140"/>
              <a:gd name="T17" fmla="*/ 70 h 105"/>
              <a:gd name="T18" fmla="*/ 0 w 140"/>
              <a:gd name="T19" fmla="*/ 105 h 105"/>
              <a:gd name="T20" fmla="*/ 71 w 140"/>
              <a:gd name="T21" fmla="*/ 7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05">
                <a:moveTo>
                  <a:pt x="71" y="70"/>
                </a:moveTo>
                <a:lnTo>
                  <a:pt x="103" y="70"/>
                </a:lnTo>
                <a:lnTo>
                  <a:pt x="103" y="35"/>
                </a:lnTo>
                <a:lnTo>
                  <a:pt x="140" y="0"/>
                </a:lnTo>
                <a:lnTo>
                  <a:pt x="103" y="0"/>
                </a:lnTo>
                <a:lnTo>
                  <a:pt x="71" y="0"/>
                </a:lnTo>
                <a:lnTo>
                  <a:pt x="71" y="35"/>
                </a:lnTo>
                <a:lnTo>
                  <a:pt x="0" y="35"/>
                </a:lnTo>
                <a:lnTo>
                  <a:pt x="0" y="70"/>
                </a:lnTo>
                <a:lnTo>
                  <a:pt x="0" y="105"/>
                </a:lnTo>
                <a:lnTo>
                  <a:pt x="71" y="7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2" name="Freeform 50"/>
          <p:cNvSpPr>
            <a:spLocks/>
          </p:cNvSpPr>
          <p:nvPr/>
        </p:nvSpPr>
        <p:spPr bwMode="auto">
          <a:xfrm>
            <a:off x="8078820" y="6048191"/>
            <a:ext cx="2089820" cy="2028968"/>
          </a:xfrm>
          <a:custGeom>
            <a:avLst/>
            <a:gdLst>
              <a:gd name="T0" fmla="*/ 2779 w 3298"/>
              <a:gd name="T1" fmla="*/ 2806 h 3203"/>
              <a:gd name="T2" fmla="*/ 2742 w 3298"/>
              <a:gd name="T3" fmla="*/ 2565 h 3203"/>
              <a:gd name="T4" fmla="*/ 2636 w 3298"/>
              <a:gd name="T5" fmla="*/ 2392 h 3203"/>
              <a:gd name="T6" fmla="*/ 2847 w 3298"/>
              <a:gd name="T7" fmla="*/ 2286 h 3203"/>
              <a:gd name="T8" fmla="*/ 2811 w 3298"/>
              <a:gd name="T9" fmla="*/ 2115 h 3203"/>
              <a:gd name="T10" fmla="*/ 2779 w 3298"/>
              <a:gd name="T11" fmla="*/ 1942 h 3203"/>
              <a:gd name="T12" fmla="*/ 2779 w 3298"/>
              <a:gd name="T13" fmla="*/ 1872 h 3203"/>
              <a:gd name="T14" fmla="*/ 2709 w 3298"/>
              <a:gd name="T15" fmla="*/ 1769 h 3203"/>
              <a:gd name="T16" fmla="*/ 2914 w 3298"/>
              <a:gd name="T17" fmla="*/ 1560 h 3203"/>
              <a:gd name="T18" fmla="*/ 3089 w 3298"/>
              <a:gd name="T19" fmla="*/ 1455 h 3203"/>
              <a:gd name="T20" fmla="*/ 3160 w 3298"/>
              <a:gd name="T21" fmla="*/ 1213 h 3203"/>
              <a:gd name="T22" fmla="*/ 3192 w 3298"/>
              <a:gd name="T23" fmla="*/ 1006 h 3203"/>
              <a:gd name="T24" fmla="*/ 2914 w 3298"/>
              <a:gd name="T25" fmla="*/ 762 h 3203"/>
              <a:gd name="T26" fmla="*/ 2709 w 3298"/>
              <a:gd name="T27" fmla="*/ 728 h 3203"/>
              <a:gd name="T28" fmla="*/ 2569 w 3298"/>
              <a:gd name="T29" fmla="*/ 553 h 3203"/>
              <a:gd name="T30" fmla="*/ 2429 w 3298"/>
              <a:gd name="T31" fmla="*/ 522 h 3203"/>
              <a:gd name="T32" fmla="*/ 2361 w 3298"/>
              <a:gd name="T33" fmla="*/ 347 h 3203"/>
              <a:gd name="T34" fmla="*/ 2220 w 3298"/>
              <a:gd name="T35" fmla="*/ 208 h 3203"/>
              <a:gd name="T36" fmla="*/ 2117 w 3298"/>
              <a:gd name="T37" fmla="*/ 71 h 3203"/>
              <a:gd name="T38" fmla="*/ 1942 w 3298"/>
              <a:gd name="T39" fmla="*/ 0 h 3203"/>
              <a:gd name="T40" fmla="*/ 1841 w 3298"/>
              <a:gd name="T41" fmla="*/ 173 h 3203"/>
              <a:gd name="T42" fmla="*/ 1699 w 3298"/>
              <a:gd name="T43" fmla="*/ 311 h 3203"/>
              <a:gd name="T44" fmla="*/ 1458 w 3298"/>
              <a:gd name="T45" fmla="*/ 417 h 3203"/>
              <a:gd name="T46" fmla="*/ 1388 w 3298"/>
              <a:gd name="T47" fmla="*/ 485 h 3203"/>
              <a:gd name="T48" fmla="*/ 1110 w 3298"/>
              <a:gd name="T49" fmla="*/ 417 h 3203"/>
              <a:gd name="T50" fmla="*/ 1040 w 3298"/>
              <a:gd name="T51" fmla="*/ 244 h 3203"/>
              <a:gd name="T52" fmla="*/ 899 w 3298"/>
              <a:gd name="T53" fmla="*/ 347 h 3203"/>
              <a:gd name="T54" fmla="*/ 938 w 3298"/>
              <a:gd name="T55" fmla="*/ 591 h 3203"/>
              <a:gd name="T56" fmla="*/ 797 w 3298"/>
              <a:gd name="T57" fmla="*/ 553 h 3203"/>
              <a:gd name="T58" fmla="*/ 556 w 3298"/>
              <a:gd name="T59" fmla="*/ 522 h 3203"/>
              <a:gd name="T60" fmla="*/ 487 w 3298"/>
              <a:gd name="T61" fmla="*/ 417 h 3203"/>
              <a:gd name="T62" fmla="*/ 243 w 3298"/>
              <a:gd name="T63" fmla="*/ 417 h 3203"/>
              <a:gd name="T64" fmla="*/ 35 w 3298"/>
              <a:gd name="T65" fmla="*/ 417 h 3203"/>
              <a:gd name="T66" fmla="*/ 136 w 3298"/>
              <a:gd name="T67" fmla="*/ 522 h 3203"/>
              <a:gd name="T68" fmla="*/ 35 w 3298"/>
              <a:gd name="T69" fmla="*/ 591 h 3203"/>
              <a:gd name="T70" fmla="*/ 205 w 3298"/>
              <a:gd name="T71" fmla="*/ 658 h 3203"/>
              <a:gd name="T72" fmla="*/ 345 w 3298"/>
              <a:gd name="T73" fmla="*/ 831 h 3203"/>
              <a:gd name="T74" fmla="*/ 519 w 3298"/>
              <a:gd name="T75" fmla="*/ 935 h 3203"/>
              <a:gd name="T76" fmla="*/ 556 w 3298"/>
              <a:gd name="T77" fmla="*/ 1075 h 3203"/>
              <a:gd name="T78" fmla="*/ 586 w 3298"/>
              <a:gd name="T79" fmla="*/ 1282 h 3203"/>
              <a:gd name="T80" fmla="*/ 729 w 3298"/>
              <a:gd name="T81" fmla="*/ 1455 h 3203"/>
              <a:gd name="T82" fmla="*/ 694 w 3298"/>
              <a:gd name="T83" fmla="*/ 1663 h 3203"/>
              <a:gd name="T84" fmla="*/ 729 w 3298"/>
              <a:gd name="T85" fmla="*/ 1837 h 3203"/>
              <a:gd name="T86" fmla="*/ 694 w 3298"/>
              <a:gd name="T87" fmla="*/ 1872 h 3203"/>
              <a:gd name="T88" fmla="*/ 586 w 3298"/>
              <a:gd name="T89" fmla="*/ 1872 h 3203"/>
              <a:gd name="T90" fmla="*/ 556 w 3298"/>
              <a:gd name="T91" fmla="*/ 2077 h 3203"/>
              <a:gd name="T92" fmla="*/ 416 w 3298"/>
              <a:gd name="T93" fmla="*/ 2218 h 3203"/>
              <a:gd name="T94" fmla="*/ 205 w 3298"/>
              <a:gd name="T95" fmla="*/ 2497 h 3203"/>
              <a:gd name="T96" fmla="*/ 345 w 3298"/>
              <a:gd name="T97" fmla="*/ 2633 h 3203"/>
              <a:gd name="T98" fmla="*/ 586 w 3298"/>
              <a:gd name="T99" fmla="*/ 2806 h 3203"/>
              <a:gd name="T100" fmla="*/ 878 w 3298"/>
              <a:gd name="T101" fmla="*/ 2951 h 3203"/>
              <a:gd name="T102" fmla="*/ 1075 w 3298"/>
              <a:gd name="T103" fmla="*/ 3085 h 3203"/>
              <a:gd name="T104" fmla="*/ 1318 w 3298"/>
              <a:gd name="T105" fmla="*/ 3155 h 3203"/>
              <a:gd name="T106" fmla="*/ 1524 w 3298"/>
              <a:gd name="T107" fmla="*/ 3169 h 3203"/>
              <a:gd name="T108" fmla="*/ 1526 w 3298"/>
              <a:gd name="T109" fmla="*/ 2980 h 3203"/>
              <a:gd name="T110" fmla="*/ 1699 w 3298"/>
              <a:gd name="T111" fmla="*/ 2876 h 3203"/>
              <a:gd name="T112" fmla="*/ 1910 w 3298"/>
              <a:gd name="T113" fmla="*/ 2876 h 3203"/>
              <a:gd name="T114" fmla="*/ 2117 w 3298"/>
              <a:gd name="T115" fmla="*/ 2876 h 3203"/>
              <a:gd name="T116" fmla="*/ 2220 w 3298"/>
              <a:gd name="T117" fmla="*/ 2980 h 3203"/>
              <a:gd name="T118" fmla="*/ 2361 w 3298"/>
              <a:gd name="T119" fmla="*/ 3120 h 3203"/>
              <a:gd name="T120" fmla="*/ 2569 w 3298"/>
              <a:gd name="T121" fmla="*/ 3085 h 3203"/>
              <a:gd name="T122" fmla="*/ 2671 w 3298"/>
              <a:gd name="T123" fmla="*/ 2980 h 3203"/>
              <a:gd name="T124" fmla="*/ 2811 w 3298"/>
              <a:gd name="T125" fmla="*/ 2946 h 3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8" h="3203">
                <a:moveTo>
                  <a:pt x="2811" y="2946"/>
                </a:moveTo>
                <a:lnTo>
                  <a:pt x="2847" y="2911"/>
                </a:lnTo>
                <a:lnTo>
                  <a:pt x="2847" y="2876"/>
                </a:lnTo>
                <a:lnTo>
                  <a:pt x="2880" y="2842"/>
                </a:lnTo>
                <a:lnTo>
                  <a:pt x="2847" y="2806"/>
                </a:lnTo>
                <a:lnTo>
                  <a:pt x="2779" y="2806"/>
                </a:lnTo>
                <a:lnTo>
                  <a:pt x="2742" y="2806"/>
                </a:lnTo>
                <a:lnTo>
                  <a:pt x="2709" y="2738"/>
                </a:lnTo>
                <a:lnTo>
                  <a:pt x="2709" y="2703"/>
                </a:lnTo>
                <a:lnTo>
                  <a:pt x="2709" y="2633"/>
                </a:lnTo>
                <a:lnTo>
                  <a:pt x="2709" y="2598"/>
                </a:lnTo>
                <a:lnTo>
                  <a:pt x="2742" y="2565"/>
                </a:lnTo>
                <a:lnTo>
                  <a:pt x="2742" y="2530"/>
                </a:lnTo>
                <a:lnTo>
                  <a:pt x="2742" y="2497"/>
                </a:lnTo>
                <a:lnTo>
                  <a:pt x="2709" y="2460"/>
                </a:lnTo>
                <a:lnTo>
                  <a:pt x="2671" y="2460"/>
                </a:lnTo>
                <a:lnTo>
                  <a:pt x="2636" y="2427"/>
                </a:lnTo>
                <a:lnTo>
                  <a:pt x="2636" y="2392"/>
                </a:lnTo>
                <a:lnTo>
                  <a:pt x="2671" y="2392"/>
                </a:lnTo>
                <a:lnTo>
                  <a:pt x="2709" y="2392"/>
                </a:lnTo>
                <a:lnTo>
                  <a:pt x="2742" y="2392"/>
                </a:lnTo>
                <a:lnTo>
                  <a:pt x="2779" y="2356"/>
                </a:lnTo>
                <a:lnTo>
                  <a:pt x="2811" y="2321"/>
                </a:lnTo>
                <a:lnTo>
                  <a:pt x="2847" y="2286"/>
                </a:lnTo>
                <a:lnTo>
                  <a:pt x="2811" y="2254"/>
                </a:lnTo>
                <a:lnTo>
                  <a:pt x="2811" y="2218"/>
                </a:lnTo>
                <a:lnTo>
                  <a:pt x="2779" y="2183"/>
                </a:lnTo>
                <a:lnTo>
                  <a:pt x="2779" y="2148"/>
                </a:lnTo>
                <a:lnTo>
                  <a:pt x="2811" y="2148"/>
                </a:lnTo>
                <a:lnTo>
                  <a:pt x="2811" y="2115"/>
                </a:lnTo>
                <a:lnTo>
                  <a:pt x="2811" y="2077"/>
                </a:lnTo>
                <a:lnTo>
                  <a:pt x="2779" y="2045"/>
                </a:lnTo>
                <a:lnTo>
                  <a:pt x="2779" y="2010"/>
                </a:lnTo>
                <a:lnTo>
                  <a:pt x="2811" y="2010"/>
                </a:lnTo>
                <a:lnTo>
                  <a:pt x="2779" y="1974"/>
                </a:lnTo>
                <a:lnTo>
                  <a:pt x="2779" y="1942"/>
                </a:lnTo>
                <a:lnTo>
                  <a:pt x="2811" y="1942"/>
                </a:lnTo>
                <a:lnTo>
                  <a:pt x="2847" y="1942"/>
                </a:lnTo>
                <a:lnTo>
                  <a:pt x="2847" y="1904"/>
                </a:lnTo>
                <a:lnTo>
                  <a:pt x="2811" y="1837"/>
                </a:lnTo>
                <a:lnTo>
                  <a:pt x="2779" y="1837"/>
                </a:lnTo>
                <a:lnTo>
                  <a:pt x="2779" y="1872"/>
                </a:lnTo>
                <a:lnTo>
                  <a:pt x="2742" y="1872"/>
                </a:lnTo>
                <a:lnTo>
                  <a:pt x="2709" y="1942"/>
                </a:lnTo>
                <a:lnTo>
                  <a:pt x="2636" y="1974"/>
                </a:lnTo>
                <a:lnTo>
                  <a:pt x="2604" y="1904"/>
                </a:lnTo>
                <a:lnTo>
                  <a:pt x="2636" y="1837"/>
                </a:lnTo>
                <a:lnTo>
                  <a:pt x="2709" y="1769"/>
                </a:lnTo>
                <a:lnTo>
                  <a:pt x="2709" y="1734"/>
                </a:lnTo>
                <a:lnTo>
                  <a:pt x="2742" y="1698"/>
                </a:lnTo>
                <a:lnTo>
                  <a:pt x="2811" y="1698"/>
                </a:lnTo>
                <a:lnTo>
                  <a:pt x="2880" y="1663"/>
                </a:lnTo>
                <a:lnTo>
                  <a:pt x="2914" y="1596"/>
                </a:lnTo>
                <a:lnTo>
                  <a:pt x="2914" y="1560"/>
                </a:lnTo>
                <a:lnTo>
                  <a:pt x="2949" y="1525"/>
                </a:lnTo>
                <a:lnTo>
                  <a:pt x="2985" y="1560"/>
                </a:lnTo>
                <a:lnTo>
                  <a:pt x="3022" y="1596"/>
                </a:lnTo>
                <a:lnTo>
                  <a:pt x="3055" y="1525"/>
                </a:lnTo>
                <a:lnTo>
                  <a:pt x="3089" y="1560"/>
                </a:lnTo>
                <a:lnTo>
                  <a:pt x="3089" y="1455"/>
                </a:lnTo>
                <a:lnTo>
                  <a:pt x="3123" y="1419"/>
                </a:lnTo>
                <a:lnTo>
                  <a:pt x="3123" y="1386"/>
                </a:lnTo>
                <a:lnTo>
                  <a:pt x="3123" y="1319"/>
                </a:lnTo>
                <a:lnTo>
                  <a:pt x="3123" y="1282"/>
                </a:lnTo>
                <a:lnTo>
                  <a:pt x="3160" y="1246"/>
                </a:lnTo>
                <a:lnTo>
                  <a:pt x="3160" y="1213"/>
                </a:lnTo>
                <a:lnTo>
                  <a:pt x="3192" y="1146"/>
                </a:lnTo>
                <a:lnTo>
                  <a:pt x="3230" y="1108"/>
                </a:lnTo>
                <a:lnTo>
                  <a:pt x="3298" y="1040"/>
                </a:lnTo>
                <a:lnTo>
                  <a:pt x="3263" y="1006"/>
                </a:lnTo>
                <a:lnTo>
                  <a:pt x="3230" y="1006"/>
                </a:lnTo>
                <a:lnTo>
                  <a:pt x="3192" y="1006"/>
                </a:lnTo>
                <a:lnTo>
                  <a:pt x="3160" y="970"/>
                </a:lnTo>
                <a:lnTo>
                  <a:pt x="3089" y="970"/>
                </a:lnTo>
                <a:lnTo>
                  <a:pt x="3022" y="935"/>
                </a:lnTo>
                <a:lnTo>
                  <a:pt x="2985" y="902"/>
                </a:lnTo>
                <a:lnTo>
                  <a:pt x="2949" y="831"/>
                </a:lnTo>
                <a:lnTo>
                  <a:pt x="2914" y="762"/>
                </a:lnTo>
                <a:lnTo>
                  <a:pt x="2847" y="762"/>
                </a:lnTo>
                <a:lnTo>
                  <a:pt x="2811" y="728"/>
                </a:lnTo>
                <a:lnTo>
                  <a:pt x="2779" y="728"/>
                </a:lnTo>
                <a:lnTo>
                  <a:pt x="2742" y="728"/>
                </a:lnTo>
                <a:lnTo>
                  <a:pt x="2709" y="762"/>
                </a:lnTo>
                <a:lnTo>
                  <a:pt x="2709" y="728"/>
                </a:lnTo>
                <a:lnTo>
                  <a:pt x="2671" y="693"/>
                </a:lnTo>
                <a:lnTo>
                  <a:pt x="2636" y="658"/>
                </a:lnTo>
                <a:lnTo>
                  <a:pt x="2604" y="658"/>
                </a:lnTo>
                <a:lnTo>
                  <a:pt x="2604" y="624"/>
                </a:lnTo>
                <a:lnTo>
                  <a:pt x="2569" y="591"/>
                </a:lnTo>
                <a:lnTo>
                  <a:pt x="2569" y="553"/>
                </a:lnTo>
                <a:lnTo>
                  <a:pt x="2535" y="522"/>
                </a:lnTo>
                <a:lnTo>
                  <a:pt x="2535" y="485"/>
                </a:lnTo>
                <a:lnTo>
                  <a:pt x="2498" y="485"/>
                </a:lnTo>
                <a:lnTo>
                  <a:pt x="2498" y="522"/>
                </a:lnTo>
                <a:lnTo>
                  <a:pt x="2466" y="522"/>
                </a:lnTo>
                <a:lnTo>
                  <a:pt x="2429" y="522"/>
                </a:lnTo>
                <a:lnTo>
                  <a:pt x="2394" y="485"/>
                </a:lnTo>
                <a:lnTo>
                  <a:pt x="2429" y="450"/>
                </a:lnTo>
                <a:lnTo>
                  <a:pt x="2429" y="417"/>
                </a:lnTo>
                <a:lnTo>
                  <a:pt x="2429" y="347"/>
                </a:lnTo>
                <a:lnTo>
                  <a:pt x="2394" y="347"/>
                </a:lnTo>
                <a:lnTo>
                  <a:pt x="2361" y="347"/>
                </a:lnTo>
                <a:lnTo>
                  <a:pt x="2326" y="347"/>
                </a:lnTo>
                <a:lnTo>
                  <a:pt x="2291" y="279"/>
                </a:lnTo>
                <a:lnTo>
                  <a:pt x="2291" y="244"/>
                </a:lnTo>
                <a:lnTo>
                  <a:pt x="2255" y="244"/>
                </a:lnTo>
                <a:lnTo>
                  <a:pt x="2220" y="244"/>
                </a:lnTo>
                <a:lnTo>
                  <a:pt x="2220" y="208"/>
                </a:lnTo>
                <a:lnTo>
                  <a:pt x="2220" y="173"/>
                </a:lnTo>
                <a:lnTo>
                  <a:pt x="2186" y="173"/>
                </a:lnTo>
                <a:lnTo>
                  <a:pt x="2152" y="173"/>
                </a:lnTo>
                <a:lnTo>
                  <a:pt x="2152" y="138"/>
                </a:lnTo>
                <a:lnTo>
                  <a:pt x="2117" y="103"/>
                </a:lnTo>
                <a:lnTo>
                  <a:pt x="2117" y="71"/>
                </a:lnTo>
                <a:lnTo>
                  <a:pt x="2117" y="35"/>
                </a:lnTo>
                <a:lnTo>
                  <a:pt x="2117" y="0"/>
                </a:lnTo>
                <a:lnTo>
                  <a:pt x="2048" y="0"/>
                </a:lnTo>
                <a:lnTo>
                  <a:pt x="2012" y="0"/>
                </a:lnTo>
                <a:lnTo>
                  <a:pt x="1977" y="0"/>
                </a:lnTo>
                <a:lnTo>
                  <a:pt x="1942" y="0"/>
                </a:lnTo>
                <a:lnTo>
                  <a:pt x="1910" y="0"/>
                </a:lnTo>
                <a:lnTo>
                  <a:pt x="1875" y="35"/>
                </a:lnTo>
                <a:lnTo>
                  <a:pt x="1875" y="71"/>
                </a:lnTo>
                <a:lnTo>
                  <a:pt x="1875" y="103"/>
                </a:lnTo>
                <a:lnTo>
                  <a:pt x="1841" y="138"/>
                </a:lnTo>
                <a:lnTo>
                  <a:pt x="1841" y="173"/>
                </a:lnTo>
                <a:lnTo>
                  <a:pt x="1841" y="244"/>
                </a:lnTo>
                <a:lnTo>
                  <a:pt x="1841" y="279"/>
                </a:lnTo>
                <a:lnTo>
                  <a:pt x="1804" y="279"/>
                </a:lnTo>
                <a:lnTo>
                  <a:pt x="1770" y="279"/>
                </a:lnTo>
                <a:lnTo>
                  <a:pt x="1735" y="311"/>
                </a:lnTo>
                <a:lnTo>
                  <a:pt x="1699" y="311"/>
                </a:lnTo>
                <a:lnTo>
                  <a:pt x="1632" y="347"/>
                </a:lnTo>
                <a:lnTo>
                  <a:pt x="1561" y="380"/>
                </a:lnTo>
                <a:lnTo>
                  <a:pt x="1491" y="380"/>
                </a:lnTo>
                <a:lnTo>
                  <a:pt x="1423" y="380"/>
                </a:lnTo>
                <a:lnTo>
                  <a:pt x="1423" y="417"/>
                </a:lnTo>
                <a:lnTo>
                  <a:pt x="1458" y="417"/>
                </a:lnTo>
                <a:lnTo>
                  <a:pt x="1526" y="450"/>
                </a:lnTo>
                <a:lnTo>
                  <a:pt x="1561" y="485"/>
                </a:lnTo>
                <a:lnTo>
                  <a:pt x="1526" y="485"/>
                </a:lnTo>
                <a:lnTo>
                  <a:pt x="1526" y="522"/>
                </a:lnTo>
                <a:lnTo>
                  <a:pt x="1458" y="485"/>
                </a:lnTo>
                <a:lnTo>
                  <a:pt x="1388" y="485"/>
                </a:lnTo>
                <a:lnTo>
                  <a:pt x="1318" y="485"/>
                </a:lnTo>
                <a:lnTo>
                  <a:pt x="1318" y="450"/>
                </a:lnTo>
                <a:lnTo>
                  <a:pt x="1248" y="450"/>
                </a:lnTo>
                <a:lnTo>
                  <a:pt x="1181" y="417"/>
                </a:lnTo>
                <a:lnTo>
                  <a:pt x="1110" y="380"/>
                </a:lnTo>
                <a:lnTo>
                  <a:pt x="1110" y="417"/>
                </a:lnTo>
                <a:lnTo>
                  <a:pt x="1040" y="380"/>
                </a:lnTo>
                <a:lnTo>
                  <a:pt x="1075" y="347"/>
                </a:lnTo>
                <a:lnTo>
                  <a:pt x="1040" y="311"/>
                </a:lnTo>
                <a:lnTo>
                  <a:pt x="1040" y="279"/>
                </a:lnTo>
                <a:lnTo>
                  <a:pt x="1075" y="244"/>
                </a:lnTo>
                <a:lnTo>
                  <a:pt x="1040" y="244"/>
                </a:lnTo>
                <a:lnTo>
                  <a:pt x="1007" y="244"/>
                </a:lnTo>
                <a:lnTo>
                  <a:pt x="972" y="208"/>
                </a:lnTo>
                <a:lnTo>
                  <a:pt x="938" y="208"/>
                </a:lnTo>
                <a:lnTo>
                  <a:pt x="938" y="244"/>
                </a:lnTo>
                <a:lnTo>
                  <a:pt x="899" y="279"/>
                </a:lnTo>
                <a:lnTo>
                  <a:pt x="899" y="347"/>
                </a:lnTo>
                <a:lnTo>
                  <a:pt x="899" y="380"/>
                </a:lnTo>
                <a:lnTo>
                  <a:pt x="938" y="450"/>
                </a:lnTo>
                <a:lnTo>
                  <a:pt x="899" y="485"/>
                </a:lnTo>
                <a:lnTo>
                  <a:pt x="899" y="522"/>
                </a:lnTo>
                <a:lnTo>
                  <a:pt x="899" y="553"/>
                </a:lnTo>
                <a:lnTo>
                  <a:pt x="938" y="591"/>
                </a:lnTo>
                <a:lnTo>
                  <a:pt x="938" y="624"/>
                </a:lnTo>
                <a:lnTo>
                  <a:pt x="867" y="624"/>
                </a:lnTo>
                <a:lnTo>
                  <a:pt x="830" y="591"/>
                </a:lnTo>
                <a:lnTo>
                  <a:pt x="797" y="591"/>
                </a:lnTo>
                <a:lnTo>
                  <a:pt x="764" y="591"/>
                </a:lnTo>
                <a:lnTo>
                  <a:pt x="797" y="553"/>
                </a:lnTo>
                <a:lnTo>
                  <a:pt x="729" y="553"/>
                </a:lnTo>
                <a:lnTo>
                  <a:pt x="659" y="553"/>
                </a:lnTo>
                <a:lnTo>
                  <a:pt x="624" y="522"/>
                </a:lnTo>
                <a:lnTo>
                  <a:pt x="624" y="553"/>
                </a:lnTo>
                <a:lnTo>
                  <a:pt x="556" y="553"/>
                </a:lnTo>
                <a:lnTo>
                  <a:pt x="556" y="522"/>
                </a:lnTo>
                <a:lnTo>
                  <a:pt x="556" y="450"/>
                </a:lnTo>
                <a:lnTo>
                  <a:pt x="519" y="450"/>
                </a:lnTo>
                <a:lnTo>
                  <a:pt x="487" y="450"/>
                </a:lnTo>
                <a:lnTo>
                  <a:pt x="487" y="417"/>
                </a:lnTo>
                <a:lnTo>
                  <a:pt x="519" y="380"/>
                </a:lnTo>
                <a:lnTo>
                  <a:pt x="487" y="417"/>
                </a:lnTo>
                <a:lnTo>
                  <a:pt x="416" y="380"/>
                </a:lnTo>
                <a:lnTo>
                  <a:pt x="381" y="417"/>
                </a:lnTo>
                <a:lnTo>
                  <a:pt x="381" y="450"/>
                </a:lnTo>
                <a:lnTo>
                  <a:pt x="313" y="450"/>
                </a:lnTo>
                <a:lnTo>
                  <a:pt x="313" y="417"/>
                </a:lnTo>
                <a:lnTo>
                  <a:pt x="243" y="417"/>
                </a:lnTo>
                <a:lnTo>
                  <a:pt x="205" y="417"/>
                </a:lnTo>
                <a:lnTo>
                  <a:pt x="173" y="380"/>
                </a:lnTo>
                <a:lnTo>
                  <a:pt x="136" y="417"/>
                </a:lnTo>
                <a:lnTo>
                  <a:pt x="104" y="417"/>
                </a:lnTo>
                <a:lnTo>
                  <a:pt x="70" y="417"/>
                </a:lnTo>
                <a:lnTo>
                  <a:pt x="35" y="417"/>
                </a:lnTo>
                <a:lnTo>
                  <a:pt x="35" y="450"/>
                </a:lnTo>
                <a:lnTo>
                  <a:pt x="70" y="450"/>
                </a:lnTo>
                <a:lnTo>
                  <a:pt x="104" y="450"/>
                </a:lnTo>
                <a:lnTo>
                  <a:pt x="136" y="450"/>
                </a:lnTo>
                <a:lnTo>
                  <a:pt x="136" y="485"/>
                </a:lnTo>
                <a:lnTo>
                  <a:pt x="136" y="522"/>
                </a:lnTo>
                <a:lnTo>
                  <a:pt x="104" y="522"/>
                </a:lnTo>
                <a:lnTo>
                  <a:pt x="104" y="553"/>
                </a:lnTo>
                <a:lnTo>
                  <a:pt x="70" y="553"/>
                </a:lnTo>
                <a:lnTo>
                  <a:pt x="35" y="553"/>
                </a:lnTo>
                <a:lnTo>
                  <a:pt x="0" y="591"/>
                </a:lnTo>
                <a:lnTo>
                  <a:pt x="35" y="591"/>
                </a:lnTo>
                <a:lnTo>
                  <a:pt x="70" y="624"/>
                </a:lnTo>
                <a:lnTo>
                  <a:pt x="104" y="693"/>
                </a:lnTo>
                <a:lnTo>
                  <a:pt x="104" y="658"/>
                </a:lnTo>
                <a:lnTo>
                  <a:pt x="173" y="693"/>
                </a:lnTo>
                <a:lnTo>
                  <a:pt x="173" y="658"/>
                </a:lnTo>
                <a:lnTo>
                  <a:pt x="205" y="658"/>
                </a:lnTo>
                <a:lnTo>
                  <a:pt x="205" y="693"/>
                </a:lnTo>
                <a:lnTo>
                  <a:pt x="276" y="762"/>
                </a:lnTo>
                <a:lnTo>
                  <a:pt x="313" y="762"/>
                </a:lnTo>
                <a:lnTo>
                  <a:pt x="313" y="797"/>
                </a:lnTo>
                <a:lnTo>
                  <a:pt x="345" y="797"/>
                </a:lnTo>
                <a:lnTo>
                  <a:pt x="345" y="831"/>
                </a:lnTo>
                <a:lnTo>
                  <a:pt x="345" y="866"/>
                </a:lnTo>
                <a:lnTo>
                  <a:pt x="416" y="866"/>
                </a:lnTo>
                <a:lnTo>
                  <a:pt x="487" y="866"/>
                </a:lnTo>
                <a:lnTo>
                  <a:pt x="449" y="902"/>
                </a:lnTo>
                <a:lnTo>
                  <a:pt x="487" y="902"/>
                </a:lnTo>
                <a:lnTo>
                  <a:pt x="519" y="935"/>
                </a:lnTo>
                <a:lnTo>
                  <a:pt x="487" y="1006"/>
                </a:lnTo>
                <a:lnTo>
                  <a:pt x="519" y="1006"/>
                </a:lnTo>
                <a:lnTo>
                  <a:pt x="556" y="1040"/>
                </a:lnTo>
                <a:lnTo>
                  <a:pt x="624" y="1040"/>
                </a:lnTo>
                <a:lnTo>
                  <a:pt x="556" y="1040"/>
                </a:lnTo>
                <a:lnTo>
                  <a:pt x="556" y="1075"/>
                </a:lnTo>
                <a:lnTo>
                  <a:pt x="586" y="1075"/>
                </a:lnTo>
                <a:lnTo>
                  <a:pt x="586" y="1108"/>
                </a:lnTo>
                <a:lnTo>
                  <a:pt x="519" y="1179"/>
                </a:lnTo>
                <a:lnTo>
                  <a:pt x="519" y="1213"/>
                </a:lnTo>
                <a:lnTo>
                  <a:pt x="556" y="1282"/>
                </a:lnTo>
                <a:lnTo>
                  <a:pt x="586" y="1282"/>
                </a:lnTo>
                <a:lnTo>
                  <a:pt x="586" y="1352"/>
                </a:lnTo>
                <a:lnTo>
                  <a:pt x="624" y="1386"/>
                </a:lnTo>
                <a:lnTo>
                  <a:pt x="624" y="1419"/>
                </a:lnTo>
                <a:lnTo>
                  <a:pt x="694" y="1455"/>
                </a:lnTo>
                <a:lnTo>
                  <a:pt x="729" y="1419"/>
                </a:lnTo>
                <a:lnTo>
                  <a:pt x="729" y="1455"/>
                </a:lnTo>
                <a:lnTo>
                  <a:pt x="729" y="1490"/>
                </a:lnTo>
                <a:lnTo>
                  <a:pt x="694" y="1525"/>
                </a:lnTo>
                <a:lnTo>
                  <a:pt x="729" y="1525"/>
                </a:lnTo>
                <a:lnTo>
                  <a:pt x="694" y="1560"/>
                </a:lnTo>
                <a:lnTo>
                  <a:pt x="694" y="1630"/>
                </a:lnTo>
                <a:lnTo>
                  <a:pt x="694" y="1663"/>
                </a:lnTo>
                <a:lnTo>
                  <a:pt x="659" y="1698"/>
                </a:lnTo>
                <a:lnTo>
                  <a:pt x="659" y="1734"/>
                </a:lnTo>
                <a:lnTo>
                  <a:pt x="694" y="1734"/>
                </a:lnTo>
                <a:lnTo>
                  <a:pt x="694" y="1769"/>
                </a:lnTo>
                <a:lnTo>
                  <a:pt x="694" y="1801"/>
                </a:lnTo>
                <a:lnTo>
                  <a:pt x="729" y="1837"/>
                </a:lnTo>
                <a:lnTo>
                  <a:pt x="729" y="1872"/>
                </a:lnTo>
                <a:lnTo>
                  <a:pt x="729" y="1942"/>
                </a:lnTo>
                <a:lnTo>
                  <a:pt x="729" y="1974"/>
                </a:lnTo>
                <a:lnTo>
                  <a:pt x="694" y="1942"/>
                </a:lnTo>
                <a:lnTo>
                  <a:pt x="694" y="1904"/>
                </a:lnTo>
                <a:lnTo>
                  <a:pt x="694" y="1872"/>
                </a:lnTo>
                <a:lnTo>
                  <a:pt x="659" y="1837"/>
                </a:lnTo>
                <a:lnTo>
                  <a:pt x="659" y="1801"/>
                </a:lnTo>
                <a:lnTo>
                  <a:pt x="624" y="1769"/>
                </a:lnTo>
                <a:lnTo>
                  <a:pt x="624" y="1734"/>
                </a:lnTo>
                <a:lnTo>
                  <a:pt x="586" y="1769"/>
                </a:lnTo>
                <a:lnTo>
                  <a:pt x="586" y="1872"/>
                </a:lnTo>
                <a:lnTo>
                  <a:pt x="586" y="1904"/>
                </a:lnTo>
                <a:lnTo>
                  <a:pt x="556" y="1942"/>
                </a:lnTo>
                <a:lnTo>
                  <a:pt x="556" y="2010"/>
                </a:lnTo>
                <a:lnTo>
                  <a:pt x="519" y="2010"/>
                </a:lnTo>
                <a:lnTo>
                  <a:pt x="586" y="2045"/>
                </a:lnTo>
                <a:lnTo>
                  <a:pt x="556" y="2077"/>
                </a:lnTo>
                <a:lnTo>
                  <a:pt x="487" y="2077"/>
                </a:lnTo>
                <a:lnTo>
                  <a:pt x="487" y="2115"/>
                </a:lnTo>
                <a:lnTo>
                  <a:pt x="487" y="2148"/>
                </a:lnTo>
                <a:lnTo>
                  <a:pt x="449" y="2183"/>
                </a:lnTo>
                <a:lnTo>
                  <a:pt x="449" y="2218"/>
                </a:lnTo>
                <a:lnTo>
                  <a:pt x="416" y="2218"/>
                </a:lnTo>
                <a:lnTo>
                  <a:pt x="416" y="2286"/>
                </a:lnTo>
                <a:lnTo>
                  <a:pt x="381" y="2286"/>
                </a:lnTo>
                <a:lnTo>
                  <a:pt x="345" y="2321"/>
                </a:lnTo>
                <a:lnTo>
                  <a:pt x="345" y="2356"/>
                </a:lnTo>
                <a:lnTo>
                  <a:pt x="276" y="2427"/>
                </a:lnTo>
                <a:lnTo>
                  <a:pt x="205" y="2497"/>
                </a:lnTo>
                <a:lnTo>
                  <a:pt x="243" y="2530"/>
                </a:lnTo>
                <a:lnTo>
                  <a:pt x="276" y="2565"/>
                </a:lnTo>
                <a:lnTo>
                  <a:pt x="276" y="2598"/>
                </a:lnTo>
                <a:lnTo>
                  <a:pt x="276" y="2633"/>
                </a:lnTo>
                <a:lnTo>
                  <a:pt x="313" y="2633"/>
                </a:lnTo>
                <a:lnTo>
                  <a:pt x="345" y="2633"/>
                </a:lnTo>
                <a:lnTo>
                  <a:pt x="416" y="2703"/>
                </a:lnTo>
                <a:lnTo>
                  <a:pt x="449" y="2703"/>
                </a:lnTo>
                <a:lnTo>
                  <a:pt x="487" y="2773"/>
                </a:lnTo>
                <a:lnTo>
                  <a:pt x="519" y="2773"/>
                </a:lnTo>
                <a:lnTo>
                  <a:pt x="556" y="2773"/>
                </a:lnTo>
                <a:lnTo>
                  <a:pt x="586" y="2806"/>
                </a:lnTo>
                <a:lnTo>
                  <a:pt x="659" y="2876"/>
                </a:lnTo>
                <a:lnTo>
                  <a:pt x="694" y="2876"/>
                </a:lnTo>
                <a:lnTo>
                  <a:pt x="764" y="2911"/>
                </a:lnTo>
                <a:lnTo>
                  <a:pt x="797" y="2911"/>
                </a:lnTo>
                <a:lnTo>
                  <a:pt x="797" y="2946"/>
                </a:lnTo>
                <a:lnTo>
                  <a:pt x="878" y="2951"/>
                </a:lnTo>
                <a:lnTo>
                  <a:pt x="958" y="2928"/>
                </a:lnTo>
                <a:lnTo>
                  <a:pt x="1000" y="2957"/>
                </a:lnTo>
                <a:lnTo>
                  <a:pt x="1014" y="2998"/>
                </a:lnTo>
                <a:lnTo>
                  <a:pt x="1007" y="3049"/>
                </a:lnTo>
                <a:lnTo>
                  <a:pt x="1040" y="3085"/>
                </a:lnTo>
                <a:lnTo>
                  <a:pt x="1075" y="3085"/>
                </a:lnTo>
                <a:lnTo>
                  <a:pt x="1110" y="3085"/>
                </a:lnTo>
                <a:lnTo>
                  <a:pt x="1143" y="3085"/>
                </a:lnTo>
                <a:lnTo>
                  <a:pt x="1181" y="3120"/>
                </a:lnTo>
                <a:lnTo>
                  <a:pt x="1216" y="3155"/>
                </a:lnTo>
                <a:lnTo>
                  <a:pt x="1248" y="3155"/>
                </a:lnTo>
                <a:lnTo>
                  <a:pt x="1318" y="3155"/>
                </a:lnTo>
                <a:lnTo>
                  <a:pt x="1354" y="3185"/>
                </a:lnTo>
                <a:lnTo>
                  <a:pt x="1393" y="3193"/>
                </a:lnTo>
                <a:lnTo>
                  <a:pt x="1423" y="3185"/>
                </a:lnTo>
                <a:lnTo>
                  <a:pt x="1458" y="3185"/>
                </a:lnTo>
                <a:lnTo>
                  <a:pt x="1484" y="3203"/>
                </a:lnTo>
                <a:lnTo>
                  <a:pt x="1524" y="3169"/>
                </a:lnTo>
                <a:lnTo>
                  <a:pt x="1508" y="3157"/>
                </a:lnTo>
                <a:lnTo>
                  <a:pt x="1498" y="3139"/>
                </a:lnTo>
                <a:lnTo>
                  <a:pt x="1491" y="3120"/>
                </a:lnTo>
                <a:lnTo>
                  <a:pt x="1526" y="3085"/>
                </a:lnTo>
                <a:lnTo>
                  <a:pt x="1491" y="3049"/>
                </a:lnTo>
                <a:lnTo>
                  <a:pt x="1526" y="2980"/>
                </a:lnTo>
                <a:lnTo>
                  <a:pt x="1526" y="2946"/>
                </a:lnTo>
                <a:lnTo>
                  <a:pt x="1561" y="2911"/>
                </a:lnTo>
                <a:lnTo>
                  <a:pt x="1597" y="2911"/>
                </a:lnTo>
                <a:lnTo>
                  <a:pt x="1632" y="2876"/>
                </a:lnTo>
                <a:lnTo>
                  <a:pt x="1666" y="2876"/>
                </a:lnTo>
                <a:lnTo>
                  <a:pt x="1699" y="2876"/>
                </a:lnTo>
                <a:lnTo>
                  <a:pt x="1735" y="2876"/>
                </a:lnTo>
                <a:lnTo>
                  <a:pt x="1770" y="2842"/>
                </a:lnTo>
                <a:lnTo>
                  <a:pt x="1804" y="2806"/>
                </a:lnTo>
                <a:lnTo>
                  <a:pt x="1841" y="2806"/>
                </a:lnTo>
                <a:lnTo>
                  <a:pt x="1875" y="2842"/>
                </a:lnTo>
                <a:lnTo>
                  <a:pt x="1910" y="2876"/>
                </a:lnTo>
                <a:lnTo>
                  <a:pt x="1942" y="2876"/>
                </a:lnTo>
                <a:lnTo>
                  <a:pt x="2012" y="2876"/>
                </a:lnTo>
                <a:lnTo>
                  <a:pt x="2012" y="2946"/>
                </a:lnTo>
                <a:lnTo>
                  <a:pt x="2048" y="2911"/>
                </a:lnTo>
                <a:lnTo>
                  <a:pt x="2082" y="2911"/>
                </a:lnTo>
                <a:lnTo>
                  <a:pt x="2117" y="2876"/>
                </a:lnTo>
                <a:lnTo>
                  <a:pt x="2152" y="2876"/>
                </a:lnTo>
                <a:lnTo>
                  <a:pt x="2152" y="2911"/>
                </a:lnTo>
                <a:lnTo>
                  <a:pt x="2152" y="2946"/>
                </a:lnTo>
                <a:lnTo>
                  <a:pt x="2186" y="2946"/>
                </a:lnTo>
                <a:lnTo>
                  <a:pt x="2220" y="2946"/>
                </a:lnTo>
                <a:lnTo>
                  <a:pt x="2220" y="2980"/>
                </a:lnTo>
                <a:lnTo>
                  <a:pt x="2220" y="3015"/>
                </a:lnTo>
                <a:lnTo>
                  <a:pt x="2255" y="2980"/>
                </a:lnTo>
                <a:lnTo>
                  <a:pt x="2291" y="3015"/>
                </a:lnTo>
                <a:lnTo>
                  <a:pt x="2326" y="3049"/>
                </a:lnTo>
                <a:lnTo>
                  <a:pt x="2326" y="3085"/>
                </a:lnTo>
                <a:lnTo>
                  <a:pt x="2361" y="3120"/>
                </a:lnTo>
                <a:lnTo>
                  <a:pt x="2394" y="3120"/>
                </a:lnTo>
                <a:lnTo>
                  <a:pt x="2429" y="3120"/>
                </a:lnTo>
                <a:lnTo>
                  <a:pt x="2466" y="3120"/>
                </a:lnTo>
                <a:lnTo>
                  <a:pt x="2498" y="3120"/>
                </a:lnTo>
                <a:lnTo>
                  <a:pt x="2535" y="3120"/>
                </a:lnTo>
                <a:lnTo>
                  <a:pt x="2569" y="3085"/>
                </a:lnTo>
                <a:lnTo>
                  <a:pt x="2569" y="3049"/>
                </a:lnTo>
                <a:lnTo>
                  <a:pt x="2569" y="3015"/>
                </a:lnTo>
                <a:lnTo>
                  <a:pt x="2604" y="3015"/>
                </a:lnTo>
                <a:lnTo>
                  <a:pt x="2636" y="3015"/>
                </a:lnTo>
                <a:lnTo>
                  <a:pt x="2671" y="3015"/>
                </a:lnTo>
                <a:lnTo>
                  <a:pt x="2671" y="2980"/>
                </a:lnTo>
                <a:lnTo>
                  <a:pt x="2709" y="2980"/>
                </a:lnTo>
                <a:lnTo>
                  <a:pt x="2742" y="2980"/>
                </a:lnTo>
                <a:lnTo>
                  <a:pt x="2742" y="3015"/>
                </a:lnTo>
                <a:lnTo>
                  <a:pt x="2811" y="2946"/>
                </a:lnTo>
                <a:lnTo>
                  <a:pt x="2779" y="2980"/>
                </a:lnTo>
                <a:lnTo>
                  <a:pt x="2811" y="294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4" name="Freeform 52"/>
          <p:cNvSpPr>
            <a:spLocks/>
          </p:cNvSpPr>
          <p:nvPr/>
        </p:nvSpPr>
        <p:spPr bwMode="auto">
          <a:xfrm>
            <a:off x="7747948" y="1514862"/>
            <a:ext cx="1011632" cy="855704"/>
          </a:xfrm>
          <a:custGeom>
            <a:avLst/>
            <a:gdLst>
              <a:gd name="T0" fmla="*/ 103 w 1596"/>
              <a:gd name="T1" fmla="*/ 901 h 1351"/>
              <a:gd name="T2" fmla="*/ 243 w 1596"/>
              <a:gd name="T3" fmla="*/ 969 h 1351"/>
              <a:gd name="T4" fmla="*/ 243 w 1596"/>
              <a:gd name="T5" fmla="*/ 1107 h 1351"/>
              <a:gd name="T6" fmla="*/ 416 w 1596"/>
              <a:gd name="T7" fmla="*/ 1213 h 1351"/>
              <a:gd name="T8" fmla="*/ 521 w 1596"/>
              <a:gd name="T9" fmla="*/ 1351 h 1351"/>
              <a:gd name="T10" fmla="*/ 591 w 1596"/>
              <a:gd name="T11" fmla="*/ 1315 h 1351"/>
              <a:gd name="T12" fmla="*/ 797 w 1596"/>
              <a:gd name="T13" fmla="*/ 1281 h 1351"/>
              <a:gd name="T14" fmla="*/ 970 w 1596"/>
              <a:gd name="T15" fmla="*/ 1315 h 1351"/>
              <a:gd name="T16" fmla="*/ 1145 w 1596"/>
              <a:gd name="T17" fmla="*/ 1281 h 1351"/>
              <a:gd name="T18" fmla="*/ 1250 w 1596"/>
              <a:gd name="T19" fmla="*/ 1315 h 1351"/>
              <a:gd name="T20" fmla="*/ 1420 w 1596"/>
              <a:gd name="T21" fmla="*/ 1250 h 1351"/>
              <a:gd name="T22" fmla="*/ 1561 w 1596"/>
              <a:gd name="T23" fmla="*/ 1142 h 1351"/>
              <a:gd name="T24" fmla="*/ 1596 w 1596"/>
              <a:gd name="T25" fmla="*/ 1006 h 1351"/>
              <a:gd name="T26" fmla="*/ 1493 w 1596"/>
              <a:gd name="T27" fmla="*/ 901 h 1351"/>
              <a:gd name="T28" fmla="*/ 1561 w 1596"/>
              <a:gd name="T29" fmla="*/ 833 h 1351"/>
              <a:gd name="T30" fmla="*/ 1596 w 1596"/>
              <a:gd name="T31" fmla="*/ 693 h 1351"/>
              <a:gd name="T32" fmla="*/ 1493 w 1596"/>
              <a:gd name="T33" fmla="*/ 658 h 1351"/>
              <a:gd name="T34" fmla="*/ 1528 w 1596"/>
              <a:gd name="T35" fmla="*/ 520 h 1351"/>
              <a:gd name="T36" fmla="*/ 1420 w 1596"/>
              <a:gd name="T37" fmla="*/ 590 h 1351"/>
              <a:gd name="T38" fmla="*/ 1318 w 1596"/>
              <a:gd name="T39" fmla="*/ 555 h 1351"/>
              <a:gd name="T40" fmla="*/ 1180 w 1596"/>
              <a:gd name="T41" fmla="*/ 520 h 1351"/>
              <a:gd name="T42" fmla="*/ 1107 w 1596"/>
              <a:gd name="T43" fmla="*/ 624 h 1351"/>
              <a:gd name="T44" fmla="*/ 1077 w 1596"/>
              <a:gd name="T45" fmla="*/ 520 h 1351"/>
              <a:gd name="T46" fmla="*/ 970 w 1596"/>
              <a:gd name="T47" fmla="*/ 414 h 1351"/>
              <a:gd name="T48" fmla="*/ 866 w 1596"/>
              <a:gd name="T49" fmla="*/ 520 h 1351"/>
              <a:gd name="T50" fmla="*/ 834 w 1596"/>
              <a:gd name="T51" fmla="*/ 349 h 1351"/>
              <a:gd name="T52" fmla="*/ 726 w 1596"/>
              <a:gd name="T53" fmla="*/ 451 h 1351"/>
              <a:gd name="T54" fmla="*/ 591 w 1596"/>
              <a:gd name="T55" fmla="*/ 520 h 1351"/>
              <a:gd name="T56" fmla="*/ 591 w 1596"/>
              <a:gd name="T57" fmla="*/ 414 h 1351"/>
              <a:gd name="T58" fmla="*/ 657 w 1596"/>
              <a:gd name="T59" fmla="*/ 311 h 1351"/>
              <a:gd name="T60" fmla="*/ 694 w 1596"/>
              <a:gd name="T61" fmla="*/ 173 h 1351"/>
              <a:gd name="T62" fmla="*/ 556 w 1596"/>
              <a:gd name="T63" fmla="*/ 0 h 1351"/>
              <a:gd name="T64" fmla="*/ 591 w 1596"/>
              <a:gd name="T65" fmla="*/ 140 h 1351"/>
              <a:gd name="T66" fmla="*/ 521 w 1596"/>
              <a:gd name="T67" fmla="*/ 209 h 1351"/>
              <a:gd name="T68" fmla="*/ 484 w 1596"/>
              <a:gd name="T69" fmla="*/ 34 h 1351"/>
              <a:gd name="T70" fmla="*/ 416 w 1596"/>
              <a:gd name="T71" fmla="*/ 140 h 1351"/>
              <a:gd name="T72" fmla="*/ 345 w 1596"/>
              <a:gd name="T73" fmla="*/ 209 h 1351"/>
              <a:gd name="T74" fmla="*/ 275 w 1596"/>
              <a:gd name="T75" fmla="*/ 105 h 1351"/>
              <a:gd name="T76" fmla="*/ 243 w 1596"/>
              <a:gd name="T77" fmla="*/ 140 h 1351"/>
              <a:gd name="T78" fmla="*/ 275 w 1596"/>
              <a:gd name="T79" fmla="*/ 209 h 1351"/>
              <a:gd name="T80" fmla="*/ 450 w 1596"/>
              <a:gd name="T81" fmla="*/ 311 h 1351"/>
              <a:gd name="T82" fmla="*/ 521 w 1596"/>
              <a:gd name="T83" fmla="*/ 414 h 1351"/>
              <a:gd name="T84" fmla="*/ 383 w 1596"/>
              <a:gd name="T85" fmla="*/ 414 h 1351"/>
              <a:gd name="T86" fmla="*/ 383 w 1596"/>
              <a:gd name="T87" fmla="*/ 520 h 1351"/>
              <a:gd name="T88" fmla="*/ 207 w 1596"/>
              <a:gd name="T89" fmla="*/ 414 h 1351"/>
              <a:gd name="T90" fmla="*/ 140 w 1596"/>
              <a:gd name="T91" fmla="*/ 451 h 1351"/>
              <a:gd name="T92" fmla="*/ 275 w 1596"/>
              <a:gd name="T93" fmla="*/ 520 h 1351"/>
              <a:gd name="T94" fmla="*/ 243 w 1596"/>
              <a:gd name="T95" fmla="*/ 693 h 1351"/>
              <a:gd name="T96" fmla="*/ 207 w 1596"/>
              <a:gd name="T97" fmla="*/ 764 h 1351"/>
              <a:gd name="T98" fmla="*/ 70 w 1596"/>
              <a:gd name="T99" fmla="*/ 799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6" h="1351">
                <a:moveTo>
                  <a:pt x="0" y="833"/>
                </a:moveTo>
                <a:lnTo>
                  <a:pt x="32" y="864"/>
                </a:lnTo>
                <a:lnTo>
                  <a:pt x="70" y="864"/>
                </a:lnTo>
                <a:lnTo>
                  <a:pt x="103" y="901"/>
                </a:lnTo>
                <a:lnTo>
                  <a:pt x="140" y="937"/>
                </a:lnTo>
                <a:lnTo>
                  <a:pt x="172" y="969"/>
                </a:lnTo>
                <a:lnTo>
                  <a:pt x="207" y="969"/>
                </a:lnTo>
                <a:lnTo>
                  <a:pt x="243" y="969"/>
                </a:lnTo>
                <a:lnTo>
                  <a:pt x="243" y="1006"/>
                </a:lnTo>
                <a:lnTo>
                  <a:pt x="243" y="1040"/>
                </a:lnTo>
                <a:lnTo>
                  <a:pt x="243" y="1075"/>
                </a:lnTo>
                <a:lnTo>
                  <a:pt x="243" y="1107"/>
                </a:lnTo>
                <a:lnTo>
                  <a:pt x="275" y="1142"/>
                </a:lnTo>
                <a:lnTo>
                  <a:pt x="345" y="1213"/>
                </a:lnTo>
                <a:lnTo>
                  <a:pt x="383" y="1213"/>
                </a:lnTo>
                <a:lnTo>
                  <a:pt x="416" y="1213"/>
                </a:lnTo>
                <a:lnTo>
                  <a:pt x="416" y="1250"/>
                </a:lnTo>
                <a:lnTo>
                  <a:pt x="416" y="1281"/>
                </a:lnTo>
                <a:lnTo>
                  <a:pt x="484" y="1315"/>
                </a:lnTo>
                <a:lnTo>
                  <a:pt x="521" y="1351"/>
                </a:lnTo>
                <a:lnTo>
                  <a:pt x="521" y="1315"/>
                </a:lnTo>
                <a:lnTo>
                  <a:pt x="556" y="1281"/>
                </a:lnTo>
                <a:lnTo>
                  <a:pt x="556" y="1315"/>
                </a:lnTo>
                <a:lnTo>
                  <a:pt x="591" y="1315"/>
                </a:lnTo>
                <a:lnTo>
                  <a:pt x="657" y="1281"/>
                </a:lnTo>
                <a:lnTo>
                  <a:pt x="694" y="1281"/>
                </a:lnTo>
                <a:lnTo>
                  <a:pt x="764" y="1315"/>
                </a:lnTo>
                <a:lnTo>
                  <a:pt x="797" y="1281"/>
                </a:lnTo>
                <a:lnTo>
                  <a:pt x="834" y="1315"/>
                </a:lnTo>
                <a:lnTo>
                  <a:pt x="902" y="1315"/>
                </a:lnTo>
                <a:lnTo>
                  <a:pt x="902" y="1351"/>
                </a:lnTo>
                <a:lnTo>
                  <a:pt x="970" y="1315"/>
                </a:lnTo>
                <a:lnTo>
                  <a:pt x="1008" y="1281"/>
                </a:lnTo>
                <a:lnTo>
                  <a:pt x="1077" y="1315"/>
                </a:lnTo>
                <a:lnTo>
                  <a:pt x="1107" y="1315"/>
                </a:lnTo>
                <a:lnTo>
                  <a:pt x="1145" y="1281"/>
                </a:lnTo>
                <a:lnTo>
                  <a:pt x="1180" y="1315"/>
                </a:lnTo>
                <a:lnTo>
                  <a:pt x="1180" y="1351"/>
                </a:lnTo>
                <a:lnTo>
                  <a:pt x="1215" y="1315"/>
                </a:lnTo>
                <a:lnTo>
                  <a:pt x="1250" y="1315"/>
                </a:lnTo>
                <a:lnTo>
                  <a:pt x="1318" y="1281"/>
                </a:lnTo>
                <a:lnTo>
                  <a:pt x="1351" y="1213"/>
                </a:lnTo>
                <a:lnTo>
                  <a:pt x="1388" y="1250"/>
                </a:lnTo>
                <a:lnTo>
                  <a:pt x="1420" y="1250"/>
                </a:lnTo>
                <a:lnTo>
                  <a:pt x="1493" y="1250"/>
                </a:lnTo>
                <a:lnTo>
                  <a:pt x="1493" y="1181"/>
                </a:lnTo>
                <a:lnTo>
                  <a:pt x="1528" y="1142"/>
                </a:lnTo>
                <a:lnTo>
                  <a:pt x="1561" y="1142"/>
                </a:lnTo>
                <a:lnTo>
                  <a:pt x="1561" y="1107"/>
                </a:lnTo>
                <a:lnTo>
                  <a:pt x="1561" y="1075"/>
                </a:lnTo>
                <a:lnTo>
                  <a:pt x="1596" y="1040"/>
                </a:lnTo>
                <a:lnTo>
                  <a:pt x="1596" y="1006"/>
                </a:lnTo>
                <a:lnTo>
                  <a:pt x="1561" y="969"/>
                </a:lnTo>
                <a:lnTo>
                  <a:pt x="1561" y="937"/>
                </a:lnTo>
                <a:lnTo>
                  <a:pt x="1561" y="901"/>
                </a:lnTo>
                <a:lnTo>
                  <a:pt x="1493" y="901"/>
                </a:lnTo>
                <a:lnTo>
                  <a:pt x="1493" y="864"/>
                </a:lnTo>
                <a:lnTo>
                  <a:pt x="1528" y="833"/>
                </a:lnTo>
                <a:lnTo>
                  <a:pt x="1561" y="864"/>
                </a:lnTo>
                <a:lnTo>
                  <a:pt x="1561" y="833"/>
                </a:lnTo>
                <a:lnTo>
                  <a:pt x="1528" y="799"/>
                </a:lnTo>
                <a:lnTo>
                  <a:pt x="1528" y="764"/>
                </a:lnTo>
                <a:lnTo>
                  <a:pt x="1528" y="728"/>
                </a:lnTo>
                <a:lnTo>
                  <a:pt x="1596" y="693"/>
                </a:lnTo>
                <a:lnTo>
                  <a:pt x="1596" y="658"/>
                </a:lnTo>
                <a:lnTo>
                  <a:pt x="1561" y="693"/>
                </a:lnTo>
                <a:lnTo>
                  <a:pt x="1493" y="693"/>
                </a:lnTo>
                <a:lnTo>
                  <a:pt x="1493" y="658"/>
                </a:lnTo>
                <a:lnTo>
                  <a:pt x="1493" y="624"/>
                </a:lnTo>
                <a:lnTo>
                  <a:pt x="1528" y="590"/>
                </a:lnTo>
                <a:lnTo>
                  <a:pt x="1528" y="555"/>
                </a:lnTo>
                <a:lnTo>
                  <a:pt x="1528" y="520"/>
                </a:lnTo>
                <a:lnTo>
                  <a:pt x="1528" y="555"/>
                </a:lnTo>
                <a:lnTo>
                  <a:pt x="1459" y="520"/>
                </a:lnTo>
                <a:lnTo>
                  <a:pt x="1459" y="555"/>
                </a:lnTo>
                <a:lnTo>
                  <a:pt x="1420" y="590"/>
                </a:lnTo>
                <a:lnTo>
                  <a:pt x="1388" y="624"/>
                </a:lnTo>
                <a:lnTo>
                  <a:pt x="1351" y="624"/>
                </a:lnTo>
                <a:lnTo>
                  <a:pt x="1318" y="590"/>
                </a:lnTo>
                <a:lnTo>
                  <a:pt x="1318" y="555"/>
                </a:lnTo>
                <a:lnTo>
                  <a:pt x="1250" y="590"/>
                </a:lnTo>
                <a:lnTo>
                  <a:pt x="1180" y="624"/>
                </a:lnTo>
                <a:lnTo>
                  <a:pt x="1145" y="624"/>
                </a:lnTo>
                <a:lnTo>
                  <a:pt x="1180" y="520"/>
                </a:lnTo>
                <a:lnTo>
                  <a:pt x="1145" y="484"/>
                </a:lnTo>
                <a:lnTo>
                  <a:pt x="1145" y="520"/>
                </a:lnTo>
                <a:lnTo>
                  <a:pt x="1107" y="590"/>
                </a:lnTo>
                <a:lnTo>
                  <a:pt x="1107" y="624"/>
                </a:lnTo>
                <a:lnTo>
                  <a:pt x="1077" y="658"/>
                </a:lnTo>
                <a:lnTo>
                  <a:pt x="1040" y="624"/>
                </a:lnTo>
                <a:lnTo>
                  <a:pt x="1040" y="555"/>
                </a:lnTo>
                <a:lnTo>
                  <a:pt x="1077" y="520"/>
                </a:lnTo>
                <a:lnTo>
                  <a:pt x="1077" y="451"/>
                </a:lnTo>
                <a:lnTo>
                  <a:pt x="1040" y="414"/>
                </a:lnTo>
                <a:lnTo>
                  <a:pt x="1008" y="451"/>
                </a:lnTo>
                <a:lnTo>
                  <a:pt x="970" y="414"/>
                </a:lnTo>
                <a:lnTo>
                  <a:pt x="970" y="451"/>
                </a:lnTo>
                <a:lnTo>
                  <a:pt x="937" y="484"/>
                </a:lnTo>
                <a:lnTo>
                  <a:pt x="902" y="520"/>
                </a:lnTo>
                <a:lnTo>
                  <a:pt x="866" y="520"/>
                </a:lnTo>
                <a:lnTo>
                  <a:pt x="866" y="484"/>
                </a:lnTo>
                <a:lnTo>
                  <a:pt x="866" y="451"/>
                </a:lnTo>
                <a:lnTo>
                  <a:pt x="866" y="382"/>
                </a:lnTo>
                <a:lnTo>
                  <a:pt x="834" y="349"/>
                </a:lnTo>
                <a:lnTo>
                  <a:pt x="797" y="414"/>
                </a:lnTo>
                <a:lnTo>
                  <a:pt x="764" y="484"/>
                </a:lnTo>
                <a:lnTo>
                  <a:pt x="726" y="484"/>
                </a:lnTo>
                <a:lnTo>
                  <a:pt x="726" y="451"/>
                </a:lnTo>
                <a:lnTo>
                  <a:pt x="694" y="451"/>
                </a:lnTo>
                <a:lnTo>
                  <a:pt x="657" y="451"/>
                </a:lnTo>
                <a:lnTo>
                  <a:pt x="591" y="555"/>
                </a:lnTo>
                <a:lnTo>
                  <a:pt x="591" y="520"/>
                </a:lnTo>
                <a:lnTo>
                  <a:pt x="556" y="520"/>
                </a:lnTo>
                <a:lnTo>
                  <a:pt x="556" y="484"/>
                </a:lnTo>
                <a:lnTo>
                  <a:pt x="591" y="451"/>
                </a:lnTo>
                <a:lnTo>
                  <a:pt x="591" y="414"/>
                </a:lnTo>
                <a:lnTo>
                  <a:pt x="591" y="382"/>
                </a:lnTo>
                <a:lnTo>
                  <a:pt x="591" y="311"/>
                </a:lnTo>
                <a:lnTo>
                  <a:pt x="625" y="311"/>
                </a:lnTo>
                <a:lnTo>
                  <a:pt x="657" y="311"/>
                </a:lnTo>
                <a:lnTo>
                  <a:pt x="694" y="241"/>
                </a:lnTo>
                <a:lnTo>
                  <a:pt x="657" y="241"/>
                </a:lnTo>
                <a:lnTo>
                  <a:pt x="657" y="209"/>
                </a:lnTo>
                <a:lnTo>
                  <a:pt x="694" y="173"/>
                </a:lnTo>
                <a:lnTo>
                  <a:pt x="694" y="140"/>
                </a:lnTo>
                <a:lnTo>
                  <a:pt x="694" y="68"/>
                </a:lnTo>
                <a:lnTo>
                  <a:pt x="625" y="0"/>
                </a:lnTo>
                <a:lnTo>
                  <a:pt x="556" y="0"/>
                </a:lnTo>
                <a:lnTo>
                  <a:pt x="591" y="34"/>
                </a:lnTo>
                <a:lnTo>
                  <a:pt x="625" y="105"/>
                </a:lnTo>
                <a:lnTo>
                  <a:pt x="591" y="105"/>
                </a:lnTo>
                <a:lnTo>
                  <a:pt x="591" y="140"/>
                </a:lnTo>
                <a:lnTo>
                  <a:pt x="591" y="173"/>
                </a:lnTo>
                <a:lnTo>
                  <a:pt x="591" y="209"/>
                </a:lnTo>
                <a:lnTo>
                  <a:pt x="556" y="241"/>
                </a:lnTo>
                <a:lnTo>
                  <a:pt x="521" y="209"/>
                </a:lnTo>
                <a:lnTo>
                  <a:pt x="521" y="140"/>
                </a:lnTo>
                <a:lnTo>
                  <a:pt x="484" y="173"/>
                </a:lnTo>
                <a:lnTo>
                  <a:pt x="484" y="105"/>
                </a:lnTo>
                <a:lnTo>
                  <a:pt x="484" y="34"/>
                </a:lnTo>
                <a:lnTo>
                  <a:pt x="484" y="68"/>
                </a:lnTo>
                <a:lnTo>
                  <a:pt x="450" y="68"/>
                </a:lnTo>
                <a:lnTo>
                  <a:pt x="416" y="34"/>
                </a:lnTo>
                <a:lnTo>
                  <a:pt x="416" y="140"/>
                </a:lnTo>
                <a:lnTo>
                  <a:pt x="345" y="105"/>
                </a:lnTo>
                <a:lnTo>
                  <a:pt x="383" y="140"/>
                </a:lnTo>
                <a:lnTo>
                  <a:pt x="416" y="173"/>
                </a:lnTo>
                <a:lnTo>
                  <a:pt x="345" y="209"/>
                </a:lnTo>
                <a:lnTo>
                  <a:pt x="313" y="209"/>
                </a:lnTo>
                <a:lnTo>
                  <a:pt x="313" y="173"/>
                </a:lnTo>
                <a:lnTo>
                  <a:pt x="313" y="140"/>
                </a:lnTo>
                <a:lnTo>
                  <a:pt x="275" y="105"/>
                </a:lnTo>
                <a:lnTo>
                  <a:pt x="275" y="140"/>
                </a:lnTo>
                <a:lnTo>
                  <a:pt x="275" y="173"/>
                </a:lnTo>
                <a:lnTo>
                  <a:pt x="243" y="173"/>
                </a:lnTo>
                <a:lnTo>
                  <a:pt x="243" y="140"/>
                </a:lnTo>
                <a:lnTo>
                  <a:pt x="207" y="173"/>
                </a:lnTo>
                <a:lnTo>
                  <a:pt x="207" y="209"/>
                </a:lnTo>
                <a:lnTo>
                  <a:pt x="243" y="209"/>
                </a:lnTo>
                <a:lnTo>
                  <a:pt x="275" y="209"/>
                </a:lnTo>
                <a:lnTo>
                  <a:pt x="313" y="241"/>
                </a:lnTo>
                <a:lnTo>
                  <a:pt x="383" y="241"/>
                </a:lnTo>
                <a:lnTo>
                  <a:pt x="416" y="278"/>
                </a:lnTo>
                <a:lnTo>
                  <a:pt x="450" y="311"/>
                </a:lnTo>
                <a:lnTo>
                  <a:pt x="450" y="349"/>
                </a:lnTo>
                <a:lnTo>
                  <a:pt x="484" y="349"/>
                </a:lnTo>
                <a:lnTo>
                  <a:pt x="521" y="349"/>
                </a:lnTo>
                <a:lnTo>
                  <a:pt x="521" y="414"/>
                </a:lnTo>
                <a:lnTo>
                  <a:pt x="484" y="414"/>
                </a:lnTo>
                <a:lnTo>
                  <a:pt x="416" y="382"/>
                </a:lnTo>
                <a:lnTo>
                  <a:pt x="345" y="382"/>
                </a:lnTo>
                <a:lnTo>
                  <a:pt x="383" y="414"/>
                </a:lnTo>
                <a:lnTo>
                  <a:pt x="416" y="451"/>
                </a:lnTo>
                <a:lnTo>
                  <a:pt x="450" y="484"/>
                </a:lnTo>
                <a:lnTo>
                  <a:pt x="416" y="520"/>
                </a:lnTo>
                <a:lnTo>
                  <a:pt x="383" y="520"/>
                </a:lnTo>
                <a:lnTo>
                  <a:pt x="345" y="484"/>
                </a:lnTo>
                <a:lnTo>
                  <a:pt x="313" y="451"/>
                </a:lnTo>
                <a:lnTo>
                  <a:pt x="275" y="451"/>
                </a:lnTo>
                <a:lnTo>
                  <a:pt x="207" y="414"/>
                </a:lnTo>
                <a:lnTo>
                  <a:pt x="140" y="382"/>
                </a:lnTo>
                <a:lnTo>
                  <a:pt x="70" y="414"/>
                </a:lnTo>
                <a:lnTo>
                  <a:pt x="70" y="451"/>
                </a:lnTo>
                <a:lnTo>
                  <a:pt x="140" y="451"/>
                </a:lnTo>
                <a:lnTo>
                  <a:pt x="207" y="451"/>
                </a:lnTo>
                <a:lnTo>
                  <a:pt x="243" y="484"/>
                </a:lnTo>
                <a:lnTo>
                  <a:pt x="243" y="520"/>
                </a:lnTo>
                <a:lnTo>
                  <a:pt x="275" y="520"/>
                </a:lnTo>
                <a:lnTo>
                  <a:pt x="275" y="555"/>
                </a:lnTo>
                <a:lnTo>
                  <a:pt x="275" y="590"/>
                </a:lnTo>
                <a:lnTo>
                  <a:pt x="243" y="624"/>
                </a:lnTo>
                <a:lnTo>
                  <a:pt x="243" y="693"/>
                </a:lnTo>
                <a:lnTo>
                  <a:pt x="275" y="658"/>
                </a:lnTo>
                <a:lnTo>
                  <a:pt x="275" y="693"/>
                </a:lnTo>
                <a:lnTo>
                  <a:pt x="243" y="728"/>
                </a:lnTo>
                <a:lnTo>
                  <a:pt x="207" y="764"/>
                </a:lnTo>
                <a:lnTo>
                  <a:pt x="172" y="764"/>
                </a:lnTo>
                <a:lnTo>
                  <a:pt x="140" y="764"/>
                </a:lnTo>
                <a:lnTo>
                  <a:pt x="103" y="764"/>
                </a:lnTo>
                <a:lnTo>
                  <a:pt x="70" y="799"/>
                </a:lnTo>
                <a:lnTo>
                  <a:pt x="32" y="764"/>
                </a:lnTo>
                <a:lnTo>
                  <a:pt x="0" y="8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6" name="Freeform 54"/>
          <p:cNvSpPr>
            <a:spLocks/>
          </p:cNvSpPr>
          <p:nvPr/>
        </p:nvSpPr>
        <p:spPr bwMode="auto">
          <a:xfrm>
            <a:off x="7593921" y="4648640"/>
            <a:ext cx="813869" cy="770133"/>
          </a:xfrm>
          <a:custGeom>
            <a:avLst/>
            <a:gdLst>
              <a:gd name="T0" fmla="*/ 1252 w 1284"/>
              <a:gd name="T1" fmla="*/ 590 h 1214"/>
              <a:gd name="T2" fmla="*/ 1214 w 1284"/>
              <a:gd name="T3" fmla="*/ 661 h 1214"/>
              <a:gd name="T4" fmla="*/ 1181 w 1284"/>
              <a:gd name="T5" fmla="*/ 797 h 1214"/>
              <a:gd name="T6" fmla="*/ 1146 w 1284"/>
              <a:gd name="T7" fmla="*/ 903 h 1214"/>
              <a:gd name="T8" fmla="*/ 1146 w 1284"/>
              <a:gd name="T9" fmla="*/ 1008 h 1214"/>
              <a:gd name="T10" fmla="*/ 1078 w 1284"/>
              <a:gd name="T11" fmla="*/ 1076 h 1214"/>
              <a:gd name="T12" fmla="*/ 1008 w 1284"/>
              <a:gd name="T13" fmla="*/ 1145 h 1214"/>
              <a:gd name="T14" fmla="*/ 835 w 1284"/>
              <a:gd name="T15" fmla="*/ 1145 h 1214"/>
              <a:gd name="T16" fmla="*/ 660 w 1284"/>
              <a:gd name="T17" fmla="*/ 1145 h 1214"/>
              <a:gd name="T18" fmla="*/ 589 w 1284"/>
              <a:gd name="T19" fmla="*/ 1145 h 1214"/>
              <a:gd name="T20" fmla="*/ 519 w 1284"/>
              <a:gd name="T21" fmla="*/ 1214 h 1214"/>
              <a:gd name="T22" fmla="*/ 384 w 1284"/>
              <a:gd name="T23" fmla="*/ 1214 h 1214"/>
              <a:gd name="T24" fmla="*/ 244 w 1284"/>
              <a:gd name="T25" fmla="*/ 1179 h 1214"/>
              <a:gd name="T26" fmla="*/ 175 w 1284"/>
              <a:gd name="T27" fmla="*/ 1145 h 1214"/>
              <a:gd name="T28" fmla="*/ 175 w 1284"/>
              <a:gd name="T29" fmla="*/ 1145 h 1214"/>
              <a:gd name="T30" fmla="*/ 103 w 1284"/>
              <a:gd name="T31" fmla="*/ 1111 h 1214"/>
              <a:gd name="T32" fmla="*/ 103 w 1284"/>
              <a:gd name="T33" fmla="*/ 1041 h 1214"/>
              <a:gd name="T34" fmla="*/ 141 w 1284"/>
              <a:gd name="T35" fmla="*/ 1041 h 1214"/>
              <a:gd name="T36" fmla="*/ 34 w 1284"/>
              <a:gd name="T37" fmla="*/ 1041 h 1214"/>
              <a:gd name="T38" fmla="*/ 71 w 1284"/>
              <a:gd name="T39" fmla="*/ 938 h 1214"/>
              <a:gd name="T40" fmla="*/ 175 w 1284"/>
              <a:gd name="T41" fmla="*/ 938 h 1214"/>
              <a:gd name="T42" fmla="*/ 34 w 1284"/>
              <a:gd name="T43" fmla="*/ 903 h 1214"/>
              <a:gd name="T44" fmla="*/ 103 w 1284"/>
              <a:gd name="T45" fmla="*/ 834 h 1214"/>
              <a:gd name="T46" fmla="*/ 276 w 1284"/>
              <a:gd name="T47" fmla="*/ 797 h 1214"/>
              <a:gd name="T48" fmla="*/ 416 w 1284"/>
              <a:gd name="T49" fmla="*/ 834 h 1214"/>
              <a:gd name="T50" fmla="*/ 384 w 1284"/>
              <a:gd name="T51" fmla="*/ 797 h 1214"/>
              <a:gd name="T52" fmla="*/ 244 w 1284"/>
              <a:gd name="T53" fmla="*/ 797 h 1214"/>
              <a:gd name="T54" fmla="*/ 347 w 1284"/>
              <a:gd name="T55" fmla="*/ 694 h 1214"/>
              <a:gd name="T56" fmla="*/ 519 w 1284"/>
              <a:gd name="T57" fmla="*/ 624 h 1214"/>
              <a:gd name="T58" fmla="*/ 416 w 1284"/>
              <a:gd name="T59" fmla="*/ 590 h 1214"/>
              <a:gd name="T60" fmla="*/ 347 w 1284"/>
              <a:gd name="T61" fmla="*/ 556 h 1214"/>
              <a:gd name="T62" fmla="*/ 347 w 1284"/>
              <a:gd name="T63" fmla="*/ 417 h 1214"/>
              <a:gd name="T64" fmla="*/ 451 w 1284"/>
              <a:gd name="T65" fmla="*/ 348 h 1214"/>
              <a:gd name="T66" fmla="*/ 451 w 1284"/>
              <a:gd name="T67" fmla="*/ 314 h 1214"/>
              <a:gd name="T68" fmla="*/ 451 w 1284"/>
              <a:gd name="T69" fmla="*/ 244 h 1214"/>
              <a:gd name="T70" fmla="*/ 589 w 1284"/>
              <a:gd name="T71" fmla="*/ 212 h 1214"/>
              <a:gd name="T72" fmla="*/ 694 w 1284"/>
              <a:gd name="T73" fmla="*/ 314 h 1214"/>
              <a:gd name="T74" fmla="*/ 800 w 1284"/>
              <a:gd name="T75" fmla="*/ 279 h 1214"/>
              <a:gd name="T76" fmla="*/ 901 w 1284"/>
              <a:gd name="T77" fmla="*/ 212 h 1214"/>
              <a:gd name="T78" fmla="*/ 765 w 1284"/>
              <a:gd name="T79" fmla="*/ 139 h 1214"/>
              <a:gd name="T80" fmla="*/ 938 w 1284"/>
              <a:gd name="T81" fmla="*/ 71 h 1214"/>
              <a:gd name="T82" fmla="*/ 1008 w 1284"/>
              <a:gd name="T83" fmla="*/ 38 h 1214"/>
              <a:gd name="T84" fmla="*/ 1146 w 1284"/>
              <a:gd name="T85" fmla="*/ 38 h 1214"/>
              <a:gd name="T86" fmla="*/ 1214 w 1284"/>
              <a:gd name="T87" fmla="*/ 0 h 1214"/>
              <a:gd name="T88" fmla="*/ 1252 w 1284"/>
              <a:gd name="T89" fmla="*/ 106 h 1214"/>
              <a:gd name="T90" fmla="*/ 1214 w 1284"/>
              <a:gd name="T91" fmla="*/ 139 h 1214"/>
              <a:gd name="T92" fmla="*/ 1078 w 1284"/>
              <a:gd name="T93" fmla="*/ 173 h 1214"/>
              <a:gd name="T94" fmla="*/ 1008 w 1284"/>
              <a:gd name="T95" fmla="*/ 279 h 1214"/>
              <a:gd name="T96" fmla="*/ 938 w 1284"/>
              <a:gd name="T97" fmla="*/ 279 h 1214"/>
              <a:gd name="T98" fmla="*/ 970 w 1284"/>
              <a:gd name="T99" fmla="*/ 382 h 1214"/>
              <a:gd name="T100" fmla="*/ 1078 w 1284"/>
              <a:gd name="T101" fmla="*/ 417 h 1214"/>
              <a:gd name="T102" fmla="*/ 1214 w 1284"/>
              <a:gd name="T103" fmla="*/ 452 h 1214"/>
              <a:gd name="T104" fmla="*/ 1284 w 1284"/>
              <a:gd name="T105" fmla="*/ 590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4" h="1214">
                <a:moveTo>
                  <a:pt x="1284" y="590"/>
                </a:moveTo>
                <a:lnTo>
                  <a:pt x="1252" y="624"/>
                </a:lnTo>
                <a:lnTo>
                  <a:pt x="1252" y="590"/>
                </a:lnTo>
                <a:lnTo>
                  <a:pt x="1214" y="590"/>
                </a:lnTo>
                <a:lnTo>
                  <a:pt x="1252" y="624"/>
                </a:lnTo>
                <a:lnTo>
                  <a:pt x="1214" y="661"/>
                </a:lnTo>
                <a:lnTo>
                  <a:pt x="1214" y="694"/>
                </a:lnTo>
                <a:lnTo>
                  <a:pt x="1214" y="765"/>
                </a:lnTo>
                <a:lnTo>
                  <a:pt x="1181" y="797"/>
                </a:lnTo>
                <a:lnTo>
                  <a:pt x="1181" y="834"/>
                </a:lnTo>
                <a:lnTo>
                  <a:pt x="1181" y="868"/>
                </a:lnTo>
                <a:lnTo>
                  <a:pt x="1146" y="903"/>
                </a:lnTo>
                <a:lnTo>
                  <a:pt x="1146" y="938"/>
                </a:lnTo>
                <a:lnTo>
                  <a:pt x="1146" y="972"/>
                </a:lnTo>
                <a:lnTo>
                  <a:pt x="1146" y="1008"/>
                </a:lnTo>
                <a:lnTo>
                  <a:pt x="1110" y="1008"/>
                </a:lnTo>
                <a:lnTo>
                  <a:pt x="1110" y="1041"/>
                </a:lnTo>
                <a:lnTo>
                  <a:pt x="1078" y="1076"/>
                </a:lnTo>
                <a:lnTo>
                  <a:pt x="1041" y="1076"/>
                </a:lnTo>
                <a:lnTo>
                  <a:pt x="1041" y="1111"/>
                </a:lnTo>
                <a:lnTo>
                  <a:pt x="1008" y="1145"/>
                </a:lnTo>
                <a:lnTo>
                  <a:pt x="938" y="1179"/>
                </a:lnTo>
                <a:lnTo>
                  <a:pt x="901" y="1145"/>
                </a:lnTo>
                <a:lnTo>
                  <a:pt x="835" y="1145"/>
                </a:lnTo>
                <a:lnTo>
                  <a:pt x="765" y="1145"/>
                </a:lnTo>
                <a:lnTo>
                  <a:pt x="694" y="1145"/>
                </a:lnTo>
                <a:lnTo>
                  <a:pt x="660" y="1145"/>
                </a:lnTo>
                <a:lnTo>
                  <a:pt x="627" y="1179"/>
                </a:lnTo>
                <a:lnTo>
                  <a:pt x="589" y="1179"/>
                </a:lnTo>
                <a:lnTo>
                  <a:pt x="589" y="1145"/>
                </a:lnTo>
                <a:lnTo>
                  <a:pt x="557" y="1179"/>
                </a:lnTo>
                <a:lnTo>
                  <a:pt x="519" y="1179"/>
                </a:lnTo>
                <a:lnTo>
                  <a:pt x="519" y="1214"/>
                </a:lnTo>
                <a:lnTo>
                  <a:pt x="451" y="1214"/>
                </a:lnTo>
                <a:lnTo>
                  <a:pt x="416" y="1179"/>
                </a:lnTo>
                <a:lnTo>
                  <a:pt x="384" y="1214"/>
                </a:lnTo>
                <a:lnTo>
                  <a:pt x="314" y="1214"/>
                </a:lnTo>
                <a:lnTo>
                  <a:pt x="276" y="1179"/>
                </a:lnTo>
                <a:lnTo>
                  <a:pt x="244" y="1179"/>
                </a:lnTo>
                <a:lnTo>
                  <a:pt x="175" y="1214"/>
                </a:lnTo>
                <a:lnTo>
                  <a:pt x="175" y="1179"/>
                </a:lnTo>
                <a:lnTo>
                  <a:pt x="175" y="1145"/>
                </a:lnTo>
                <a:lnTo>
                  <a:pt x="71" y="1179"/>
                </a:lnTo>
                <a:lnTo>
                  <a:pt x="103" y="1179"/>
                </a:lnTo>
                <a:lnTo>
                  <a:pt x="175" y="1145"/>
                </a:lnTo>
                <a:lnTo>
                  <a:pt x="71" y="1145"/>
                </a:lnTo>
                <a:lnTo>
                  <a:pt x="141" y="1111"/>
                </a:lnTo>
                <a:lnTo>
                  <a:pt x="103" y="1111"/>
                </a:lnTo>
                <a:lnTo>
                  <a:pt x="71" y="1111"/>
                </a:lnTo>
                <a:lnTo>
                  <a:pt x="71" y="1076"/>
                </a:lnTo>
                <a:lnTo>
                  <a:pt x="103" y="1041"/>
                </a:lnTo>
                <a:lnTo>
                  <a:pt x="141" y="1041"/>
                </a:lnTo>
                <a:lnTo>
                  <a:pt x="175" y="1041"/>
                </a:lnTo>
                <a:lnTo>
                  <a:pt x="141" y="1041"/>
                </a:lnTo>
                <a:lnTo>
                  <a:pt x="103" y="1041"/>
                </a:lnTo>
                <a:lnTo>
                  <a:pt x="71" y="1008"/>
                </a:lnTo>
                <a:lnTo>
                  <a:pt x="34" y="1041"/>
                </a:lnTo>
                <a:lnTo>
                  <a:pt x="0" y="1008"/>
                </a:lnTo>
                <a:lnTo>
                  <a:pt x="34" y="972"/>
                </a:lnTo>
                <a:lnTo>
                  <a:pt x="71" y="938"/>
                </a:lnTo>
                <a:lnTo>
                  <a:pt x="103" y="938"/>
                </a:lnTo>
                <a:lnTo>
                  <a:pt x="141" y="938"/>
                </a:lnTo>
                <a:lnTo>
                  <a:pt x="175" y="938"/>
                </a:lnTo>
                <a:lnTo>
                  <a:pt x="141" y="903"/>
                </a:lnTo>
                <a:lnTo>
                  <a:pt x="71" y="903"/>
                </a:lnTo>
                <a:lnTo>
                  <a:pt x="34" y="903"/>
                </a:lnTo>
                <a:lnTo>
                  <a:pt x="34" y="868"/>
                </a:lnTo>
                <a:lnTo>
                  <a:pt x="71" y="834"/>
                </a:lnTo>
                <a:lnTo>
                  <a:pt x="103" y="834"/>
                </a:lnTo>
                <a:lnTo>
                  <a:pt x="207" y="834"/>
                </a:lnTo>
                <a:lnTo>
                  <a:pt x="207" y="797"/>
                </a:lnTo>
                <a:lnTo>
                  <a:pt x="276" y="797"/>
                </a:lnTo>
                <a:lnTo>
                  <a:pt x="314" y="797"/>
                </a:lnTo>
                <a:lnTo>
                  <a:pt x="347" y="834"/>
                </a:lnTo>
                <a:lnTo>
                  <a:pt x="416" y="834"/>
                </a:lnTo>
                <a:lnTo>
                  <a:pt x="451" y="834"/>
                </a:lnTo>
                <a:lnTo>
                  <a:pt x="416" y="797"/>
                </a:lnTo>
                <a:lnTo>
                  <a:pt x="384" y="797"/>
                </a:lnTo>
                <a:lnTo>
                  <a:pt x="347" y="797"/>
                </a:lnTo>
                <a:lnTo>
                  <a:pt x="314" y="765"/>
                </a:lnTo>
                <a:lnTo>
                  <a:pt x="244" y="797"/>
                </a:lnTo>
                <a:lnTo>
                  <a:pt x="207" y="765"/>
                </a:lnTo>
                <a:lnTo>
                  <a:pt x="276" y="765"/>
                </a:lnTo>
                <a:lnTo>
                  <a:pt x="347" y="694"/>
                </a:lnTo>
                <a:lnTo>
                  <a:pt x="451" y="661"/>
                </a:lnTo>
                <a:lnTo>
                  <a:pt x="487" y="661"/>
                </a:lnTo>
                <a:lnTo>
                  <a:pt x="519" y="624"/>
                </a:lnTo>
                <a:lnTo>
                  <a:pt x="519" y="590"/>
                </a:lnTo>
                <a:lnTo>
                  <a:pt x="487" y="590"/>
                </a:lnTo>
                <a:lnTo>
                  <a:pt x="416" y="590"/>
                </a:lnTo>
                <a:lnTo>
                  <a:pt x="384" y="624"/>
                </a:lnTo>
                <a:lnTo>
                  <a:pt x="384" y="556"/>
                </a:lnTo>
                <a:lnTo>
                  <a:pt x="347" y="556"/>
                </a:lnTo>
                <a:lnTo>
                  <a:pt x="347" y="523"/>
                </a:lnTo>
                <a:lnTo>
                  <a:pt x="314" y="452"/>
                </a:lnTo>
                <a:lnTo>
                  <a:pt x="347" y="417"/>
                </a:lnTo>
                <a:lnTo>
                  <a:pt x="384" y="417"/>
                </a:lnTo>
                <a:lnTo>
                  <a:pt x="416" y="382"/>
                </a:lnTo>
                <a:lnTo>
                  <a:pt x="451" y="348"/>
                </a:lnTo>
                <a:lnTo>
                  <a:pt x="487" y="348"/>
                </a:lnTo>
                <a:lnTo>
                  <a:pt x="451" y="348"/>
                </a:lnTo>
                <a:lnTo>
                  <a:pt x="451" y="314"/>
                </a:lnTo>
                <a:lnTo>
                  <a:pt x="451" y="279"/>
                </a:lnTo>
                <a:lnTo>
                  <a:pt x="416" y="244"/>
                </a:lnTo>
                <a:lnTo>
                  <a:pt x="451" y="244"/>
                </a:lnTo>
                <a:lnTo>
                  <a:pt x="487" y="173"/>
                </a:lnTo>
                <a:lnTo>
                  <a:pt x="557" y="173"/>
                </a:lnTo>
                <a:lnTo>
                  <a:pt x="589" y="212"/>
                </a:lnTo>
                <a:lnTo>
                  <a:pt x="627" y="244"/>
                </a:lnTo>
                <a:lnTo>
                  <a:pt x="627" y="279"/>
                </a:lnTo>
                <a:lnTo>
                  <a:pt x="694" y="314"/>
                </a:lnTo>
                <a:lnTo>
                  <a:pt x="728" y="348"/>
                </a:lnTo>
                <a:lnTo>
                  <a:pt x="800" y="314"/>
                </a:lnTo>
                <a:lnTo>
                  <a:pt x="800" y="279"/>
                </a:lnTo>
                <a:lnTo>
                  <a:pt x="800" y="244"/>
                </a:lnTo>
                <a:lnTo>
                  <a:pt x="869" y="244"/>
                </a:lnTo>
                <a:lnTo>
                  <a:pt x="901" y="212"/>
                </a:lnTo>
                <a:lnTo>
                  <a:pt x="869" y="212"/>
                </a:lnTo>
                <a:lnTo>
                  <a:pt x="800" y="173"/>
                </a:lnTo>
                <a:lnTo>
                  <a:pt x="765" y="139"/>
                </a:lnTo>
                <a:lnTo>
                  <a:pt x="869" y="106"/>
                </a:lnTo>
                <a:lnTo>
                  <a:pt x="901" y="71"/>
                </a:lnTo>
                <a:lnTo>
                  <a:pt x="938" y="71"/>
                </a:lnTo>
                <a:lnTo>
                  <a:pt x="901" y="71"/>
                </a:lnTo>
                <a:lnTo>
                  <a:pt x="938" y="38"/>
                </a:lnTo>
                <a:lnTo>
                  <a:pt x="1008" y="38"/>
                </a:lnTo>
                <a:lnTo>
                  <a:pt x="1041" y="0"/>
                </a:lnTo>
                <a:lnTo>
                  <a:pt x="1110" y="38"/>
                </a:lnTo>
                <a:lnTo>
                  <a:pt x="1146" y="38"/>
                </a:lnTo>
                <a:lnTo>
                  <a:pt x="1181" y="38"/>
                </a:lnTo>
                <a:lnTo>
                  <a:pt x="1214" y="38"/>
                </a:lnTo>
                <a:lnTo>
                  <a:pt x="1214" y="0"/>
                </a:lnTo>
                <a:lnTo>
                  <a:pt x="1252" y="38"/>
                </a:lnTo>
                <a:lnTo>
                  <a:pt x="1284" y="71"/>
                </a:lnTo>
                <a:lnTo>
                  <a:pt x="1252" y="106"/>
                </a:lnTo>
                <a:lnTo>
                  <a:pt x="1214" y="106"/>
                </a:lnTo>
                <a:lnTo>
                  <a:pt x="1181" y="106"/>
                </a:lnTo>
                <a:lnTo>
                  <a:pt x="1214" y="139"/>
                </a:lnTo>
                <a:lnTo>
                  <a:pt x="1181" y="139"/>
                </a:lnTo>
                <a:lnTo>
                  <a:pt x="1110" y="139"/>
                </a:lnTo>
                <a:lnTo>
                  <a:pt x="1078" y="173"/>
                </a:lnTo>
                <a:lnTo>
                  <a:pt x="1041" y="212"/>
                </a:lnTo>
                <a:lnTo>
                  <a:pt x="1041" y="244"/>
                </a:lnTo>
                <a:lnTo>
                  <a:pt x="1008" y="279"/>
                </a:lnTo>
                <a:lnTo>
                  <a:pt x="970" y="244"/>
                </a:lnTo>
                <a:lnTo>
                  <a:pt x="938" y="244"/>
                </a:lnTo>
                <a:lnTo>
                  <a:pt x="938" y="279"/>
                </a:lnTo>
                <a:lnTo>
                  <a:pt x="901" y="314"/>
                </a:lnTo>
                <a:lnTo>
                  <a:pt x="938" y="348"/>
                </a:lnTo>
                <a:lnTo>
                  <a:pt x="970" y="382"/>
                </a:lnTo>
                <a:lnTo>
                  <a:pt x="1008" y="417"/>
                </a:lnTo>
                <a:lnTo>
                  <a:pt x="1041" y="452"/>
                </a:lnTo>
                <a:lnTo>
                  <a:pt x="1078" y="417"/>
                </a:lnTo>
                <a:lnTo>
                  <a:pt x="1110" y="417"/>
                </a:lnTo>
                <a:lnTo>
                  <a:pt x="1146" y="417"/>
                </a:lnTo>
                <a:lnTo>
                  <a:pt x="1214" y="452"/>
                </a:lnTo>
                <a:lnTo>
                  <a:pt x="1214" y="488"/>
                </a:lnTo>
                <a:lnTo>
                  <a:pt x="1252" y="523"/>
                </a:lnTo>
                <a:lnTo>
                  <a:pt x="1284" y="59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7" name="Freeform 55"/>
          <p:cNvSpPr>
            <a:spLocks/>
          </p:cNvSpPr>
          <p:nvPr/>
        </p:nvSpPr>
        <p:spPr bwMode="auto">
          <a:xfrm>
            <a:off x="7593921" y="4648640"/>
            <a:ext cx="813869" cy="770133"/>
          </a:xfrm>
          <a:custGeom>
            <a:avLst/>
            <a:gdLst>
              <a:gd name="T0" fmla="*/ 1252 w 1284"/>
              <a:gd name="T1" fmla="*/ 590 h 1214"/>
              <a:gd name="T2" fmla="*/ 1214 w 1284"/>
              <a:gd name="T3" fmla="*/ 661 h 1214"/>
              <a:gd name="T4" fmla="*/ 1181 w 1284"/>
              <a:gd name="T5" fmla="*/ 797 h 1214"/>
              <a:gd name="T6" fmla="*/ 1146 w 1284"/>
              <a:gd name="T7" fmla="*/ 903 h 1214"/>
              <a:gd name="T8" fmla="*/ 1146 w 1284"/>
              <a:gd name="T9" fmla="*/ 1008 h 1214"/>
              <a:gd name="T10" fmla="*/ 1078 w 1284"/>
              <a:gd name="T11" fmla="*/ 1076 h 1214"/>
              <a:gd name="T12" fmla="*/ 1008 w 1284"/>
              <a:gd name="T13" fmla="*/ 1145 h 1214"/>
              <a:gd name="T14" fmla="*/ 835 w 1284"/>
              <a:gd name="T15" fmla="*/ 1145 h 1214"/>
              <a:gd name="T16" fmla="*/ 660 w 1284"/>
              <a:gd name="T17" fmla="*/ 1145 h 1214"/>
              <a:gd name="T18" fmla="*/ 589 w 1284"/>
              <a:gd name="T19" fmla="*/ 1145 h 1214"/>
              <a:gd name="T20" fmla="*/ 519 w 1284"/>
              <a:gd name="T21" fmla="*/ 1214 h 1214"/>
              <a:gd name="T22" fmla="*/ 384 w 1284"/>
              <a:gd name="T23" fmla="*/ 1214 h 1214"/>
              <a:gd name="T24" fmla="*/ 244 w 1284"/>
              <a:gd name="T25" fmla="*/ 1179 h 1214"/>
              <a:gd name="T26" fmla="*/ 175 w 1284"/>
              <a:gd name="T27" fmla="*/ 1145 h 1214"/>
              <a:gd name="T28" fmla="*/ 175 w 1284"/>
              <a:gd name="T29" fmla="*/ 1145 h 1214"/>
              <a:gd name="T30" fmla="*/ 103 w 1284"/>
              <a:gd name="T31" fmla="*/ 1111 h 1214"/>
              <a:gd name="T32" fmla="*/ 103 w 1284"/>
              <a:gd name="T33" fmla="*/ 1041 h 1214"/>
              <a:gd name="T34" fmla="*/ 141 w 1284"/>
              <a:gd name="T35" fmla="*/ 1041 h 1214"/>
              <a:gd name="T36" fmla="*/ 34 w 1284"/>
              <a:gd name="T37" fmla="*/ 1041 h 1214"/>
              <a:gd name="T38" fmla="*/ 71 w 1284"/>
              <a:gd name="T39" fmla="*/ 938 h 1214"/>
              <a:gd name="T40" fmla="*/ 175 w 1284"/>
              <a:gd name="T41" fmla="*/ 938 h 1214"/>
              <a:gd name="T42" fmla="*/ 34 w 1284"/>
              <a:gd name="T43" fmla="*/ 903 h 1214"/>
              <a:gd name="T44" fmla="*/ 103 w 1284"/>
              <a:gd name="T45" fmla="*/ 834 h 1214"/>
              <a:gd name="T46" fmla="*/ 276 w 1284"/>
              <a:gd name="T47" fmla="*/ 797 h 1214"/>
              <a:gd name="T48" fmla="*/ 416 w 1284"/>
              <a:gd name="T49" fmla="*/ 834 h 1214"/>
              <a:gd name="T50" fmla="*/ 384 w 1284"/>
              <a:gd name="T51" fmla="*/ 797 h 1214"/>
              <a:gd name="T52" fmla="*/ 244 w 1284"/>
              <a:gd name="T53" fmla="*/ 797 h 1214"/>
              <a:gd name="T54" fmla="*/ 347 w 1284"/>
              <a:gd name="T55" fmla="*/ 694 h 1214"/>
              <a:gd name="T56" fmla="*/ 519 w 1284"/>
              <a:gd name="T57" fmla="*/ 624 h 1214"/>
              <a:gd name="T58" fmla="*/ 416 w 1284"/>
              <a:gd name="T59" fmla="*/ 590 h 1214"/>
              <a:gd name="T60" fmla="*/ 347 w 1284"/>
              <a:gd name="T61" fmla="*/ 556 h 1214"/>
              <a:gd name="T62" fmla="*/ 347 w 1284"/>
              <a:gd name="T63" fmla="*/ 417 h 1214"/>
              <a:gd name="T64" fmla="*/ 451 w 1284"/>
              <a:gd name="T65" fmla="*/ 348 h 1214"/>
              <a:gd name="T66" fmla="*/ 451 w 1284"/>
              <a:gd name="T67" fmla="*/ 314 h 1214"/>
              <a:gd name="T68" fmla="*/ 451 w 1284"/>
              <a:gd name="T69" fmla="*/ 244 h 1214"/>
              <a:gd name="T70" fmla="*/ 589 w 1284"/>
              <a:gd name="T71" fmla="*/ 212 h 1214"/>
              <a:gd name="T72" fmla="*/ 694 w 1284"/>
              <a:gd name="T73" fmla="*/ 314 h 1214"/>
              <a:gd name="T74" fmla="*/ 800 w 1284"/>
              <a:gd name="T75" fmla="*/ 279 h 1214"/>
              <a:gd name="T76" fmla="*/ 901 w 1284"/>
              <a:gd name="T77" fmla="*/ 212 h 1214"/>
              <a:gd name="T78" fmla="*/ 765 w 1284"/>
              <a:gd name="T79" fmla="*/ 139 h 1214"/>
              <a:gd name="T80" fmla="*/ 938 w 1284"/>
              <a:gd name="T81" fmla="*/ 71 h 1214"/>
              <a:gd name="T82" fmla="*/ 1008 w 1284"/>
              <a:gd name="T83" fmla="*/ 38 h 1214"/>
              <a:gd name="T84" fmla="*/ 1146 w 1284"/>
              <a:gd name="T85" fmla="*/ 38 h 1214"/>
              <a:gd name="T86" fmla="*/ 1214 w 1284"/>
              <a:gd name="T87" fmla="*/ 0 h 1214"/>
              <a:gd name="T88" fmla="*/ 1252 w 1284"/>
              <a:gd name="T89" fmla="*/ 106 h 1214"/>
              <a:gd name="T90" fmla="*/ 1214 w 1284"/>
              <a:gd name="T91" fmla="*/ 139 h 1214"/>
              <a:gd name="T92" fmla="*/ 1078 w 1284"/>
              <a:gd name="T93" fmla="*/ 173 h 1214"/>
              <a:gd name="T94" fmla="*/ 1008 w 1284"/>
              <a:gd name="T95" fmla="*/ 279 h 1214"/>
              <a:gd name="T96" fmla="*/ 938 w 1284"/>
              <a:gd name="T97" fmla="*/ 279 h 1214"/>
              <a:gd name="T98" fmla="*/ 970 w 1284"/>
              <a:gd name="T99" fmla="*/ 382 h 1214"/>
              <a:gd name="T100" fmla="*/ 1078 w 1284"/>
              <a:gd name="T101" fmla="*/ 417 h 1214"/>
              <a:gd name="T102" fmla="*/ 1214 w 1284"/>
              <a:gd name="T103" fmla="*/ 452 h 1214"/>
              <a:gd name="T104" fmla="*/ 1284 w 1284"/>
              <a:gd name="T105" fmla="*/ 590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4" h="1214">
                <a:moveTo>
                  <a:pt x="1284" y="590"/>
                </a:moveTo>
                <a:lnTo>
                  <a:pt x="1252" y="624"/>
                </a:lnTo>
                <a:lnTo>
                  <a:pt x="1252" y="590"/>
                </a:lnTo>
                <a:lnTo>
                  <a:pt x="1214" y="590"/>
                </a:lnTo>
                <a:lnTo>
                  <a:pt x="1252" y="624"/>
                </a:lnTo>
                <a:lnTo>
                  <a:pt x="1214" y="661"/>
                </a:lnTo>
                <a:lnTo>
                  <a:pt x="1214" y="694"/>
                </a:lnTo>
                <a:lnTo>
                  <a:pt x="1214" y="765"/>
                </a:lnTo>
                <a:lnTo>
                  <a:pt x="1181" y="797"/>
                </a:lnTo>
                <a:lnTo>
                  <a:pt x="1181" y="834"/>
                </a:lnTo>
                <a:lnTo>
                  <a:pt x="1181" y="868"/>
                </a:lnTo>
                <a:lnTo>
                  <a:pt x="1146" y="903"/>
                </a:lnTo>
                <a:lnTo>
                  <a:pt x="1146" y="938"/>
                </a:lnTo>
                <a:lnTo>
                  <a:pt x="1146" y="972"/>
                </a:lnTo>
                <a:lnTo>
                  <a:pt x="1146" y="1008"/>
                </a:lnTo>
                <a:lnTo>
                  <a:pt x="1110" y="1008"/>
                </a:lnTo>
                <a:lnTo>
                  <a:pt x="1110" y="1041"/>
                </a:lnTo>
                <a:lnTo>
                  <a:pt x="1078" y="1076"/>
                </a:lnTo>
                <a:lnTo>
                  <a:pt x="1041" y="1076"/>
                </a:lnTo>
                <a:lnTo>
                  <a:pt x="1041" y="1111"/>
                </a:lnTo>
                <a:lnTo>
                  <a:pt x="1008" y="1145"/>
                </a:lnTo>
                <a:lnTo>
                  <a:pt x="938" y="1179"/>
                </a:lnTo>
                <a:lnTo>
                  <a:pt x="901" y="1145"/>
                </a:lnTo>
                <a:lnTo>
                  <a:pt x="835" y="1145"/>
                </a:lnTo>
                <a:lnTo>
                  <a:pt x="765" y="1145"/>
                </a:lnTo>
                <a:lnTo>
                  <a:pt x="694" y="1145"/>
                </a:lnTo>
                <a:lnTo>
                  <a:pt x="660" y="1145"/>
                </a:lnTo>
                <a:lnTo>
                  <a:pt x="627" y="1179"/>
                </a:lnTo>
                <a:lnTo>
                  <a:pt x="589" y="1179"/>
                </a:lnTo>
                <a:lnTo>
                  <a:pt x="589" y="1145"/>
                </a:lnTo>
                <a:lnTo>
                  <a:pt x="557" y="1179"/>
                </a:lnTo>
                <a:lnTo>
                  <a:pt x="519" y="1179"/>
                </a:lnTo>
                <a:lnTo>
                  <a:pt x="519" y="1214"/>
                </a:lnTo>
                <a:lnTo>
                  <a:pt x="451" y="1214"/>
                </a:lnTo>
                <a:lnTo>
                  <a:pt x="416" y="1179"/>
                </a:lnTo>
                <a:lnTo>
                  <a:pt x="384" y="1214"/>
                </a:lnTo>
                <a:lnTo>
                  <a:pt x="314" y="1214"/>
                </a:lnTo>
                <a:lnTo>
                  <a:pt x="276" y="1179"/>
                </a:lnTo>
                <a:lnTo>
                  <a:pt x="244" y="1179"/>
                </a:lnTo>
                <a:lnTo>
                  <a:pt x="175" y="1214"/>
                </a:lnTo>
                <a:lnTo>
                  <a:pt x="175" y="1179"/>
                </a:lnTo>
                <a:lnTo>
                  <a:pt x="175" y="1145"/>
                </a:lnTo>
                <a:lnTo>
                  <a:pt x="71" y="1179"/>
                </a:lnTo>
                <a:lnTo>
                  <a:pt x="103" y="1179"/>
                </a:lnTo>
                <a:lnTo>
                  <a:pt x="175" y="1145"/>
                </a:lnTo>
                <a:lnTo>
                  <a:pt x="71" y="1145"/>
                </a:lnTo>
                <a:lnTo>
                  <a:pt x="141" y="1111"/>
                </a:lnTo>
                <a:lnTo>
                  <a:pt x="103" y="1111"/>
                </a:lnTo>
                <a:lnTo>
                  <a:pt x="71" y="1111"/>
                </a:lnTo>
                <a:lnTo>
                  <a:pt x="71" y="1076"/>
                </a:lnTo>
                <a:lnTo>
                  <a:pt x="103" y="1041"/>
                </a:lnTo>
                <a:lnTo>
                  <a:pt x="141" y="1041"/>
                </a:lnTo>
                <a:lnTo>
                  <a:pt x="175" y="1041"/>
                </a:lnTo>
                <a:lnTo>
                  <a:pt x="141" y="1041"/>
                </a:lnTo>
                <a:lnTo>
                  <a:pt x="103" y="1041"/>
                </a:lnTo>
                <a:lnTo>
                  <a:pt x="71" y="1008"/>
                </a:lnTo>
                <a:lnTo>
                  <a:pt x="34" y="1041"/>
                </a:lnTo>
                <a:lnTo>
                  <a:pt x="0" y="1008"/>
                </a:lnTo>
                <a:lnTo>
                  <a:pt x="34" y="972"/>
                </a:lnTo>
                <a:lnTo>
                  <a:pt x="71" y="938"/>
                </a:lnTo>
                <a:lnTo>
                  <a:pt x="103" y="938"/>
                </a:lnTo>
                <a:lnTo>
                  <a:pt x="141" y="938"/>
                </a:lnTo>
                <a:lnTo>
                  <a:pt x="175" y="938"/>
                </a:lnTo>
                <a:lnTo>
                  <a:pt x="141" y="903"/>
                </a:lnTo>
                <a:lnTo>
                  <a:pt x="71" y="903"/>
                </a:lnTo>
                <a:lnTo>
                  <a:pt x="34" y="903"/>
                </a:lnTo>
                <a:lnTo>
                  <a:pt x="34" y="868"/>
                </a:lnTo>
                <a:lnTo>
                  <a:pt x="71" y="834"/>
                </a:lnTo>
                <a:lnTo>
                  <a:pt x="103" y="834"/>
                </a:lnTo>
                <a:lnTo>
                  <a:pt x="207" y="834"/>
                </a:lnTo>
                <a:lnTo>
                  <a:pt x="207" y="797"/>
                </a:lnTo>
                <a:lnTo>
                  <a:pt x="276" y="797"/>
                </a:lnTo>
                <a:lnTo>
                  <a:pt x="314" y="797"/>
                </a:lnTo>
                <a:lnTo>
                  <a:pt x="347" y="834"/>
                </a:lnTo>
                <a:lnTo>
                  <a:pt x="416" y="834"/>
                </a:lnTo>
                <a:lnTo>
                  <a:pt x="451" y="834"/>
                </a:lnTo>
                <a:lnTo>
                  <a:pt x="416" y="797"/>
                </a:lnTo>
                <a:lnTo>
                  <a:pt x="384" y="797"/>
                </a:lnTo>
                <a:lnTo>
                  <a:pt x="347" y="797"/>
                </a:lnTo>
                <a:lnTo>
                  <a:pt x="314" y="765"/>
                </a:lnTo>
                <a:lnTo>
                  <a:pt x="244" y="797"/>
                </a:lnTo>
                <a:lnTo>
                  <a:pt x="207" y="765"/>
                </a:lnTo>
                <a:lnTo>
                  <a:pt x="276" y="765"/>
                </a:lnTo>
                <a:lnTo>
                  <a:pt x="347" y="694"/>
                </a:lnTo>
                <a:lnTo>
                  <a:pt x="451" y="661"/>
                </a:lnTo>
                <a:lnTo>
                  <a:pt x="487" y="661"/>
                </a:lnTo>
                <a:lnTo>
                  <a:pt x="519" y="624"/>
                </a:lnTo>
                <a:lnTo>
                  <a:pt x="519" y="590"/>
                </a:lnTo>
                <a:lnTo>
                  <a:pt x="487" y="590"/>
                </a:lnTo>
                <a:lnTo>
                  <a:pt x="416" y="590"/>
                </a:lnTo>
                <a:lnTo>
                  <a:pt x="384" y="624"/>
                </a:lnTo>
                <a:lnTo>
                  <a:pt x="384" y="556"/>
                </a:lnTo>
                <a:lnTo>
                  <a:pt x="347" y="556"/>
                </a:lnTo>
                <a:lnTo>
                  <a:pt x="347" y="523"/>
                </a:lnTo>
                <a:lnTo>
                  <a:pt x="314" y="452"/>
                </a:lnTo>
                <a:lnTo>
                  <a:pt x="347" y="417"/>
                </a:lnTo>
                <a:lnTo>
                  <a:pt x="384" y="417"/>
                </a:lnTo>
                <a:lnTo>
                  <a:pt x="416" y="382"/>
                </a:lnTo>
                <a:lnTo>
                  <a:pt x="451" y="348"/>
                </a:lnTo>
                <a:lnTo>
                  <a:pt x="487" y="348"/>
                </a:lnTo>
                <a:lnTo>
                  <a:pt x="451" y="348"/>
                </a:lnTo>
                <a:lnTo>
                  <a:pt x="451" y="314"/>
                </a:lnTo>
                <a:lnTo>
                  <a:pt x="451" y="279"/>
                </a:lnTo>
                <a:lnTo>
                  <a:pt x="416" y="244"/>
                </a:lnTo>
                <a:lnTo>
                  <a:pt x="451" y="244"/>
                </a:lnTo>
                <a:lnTo>
                  <a:pt x="487" y="173"/>
                </a:lnTo>
                <a:lnTo>
                  <a:pt x="557" y="173"/>
                </a:lnTo>
                <a:lnTo>
                  <a:pt x="589" y="212"/>
                </a:lnTo>
                <a:lnTo>
                  <a:pt x="627" y="244"/>
                </a:lnTo>
                <a:lnTo>
                  <a:pt x="627" y="279"/>
                </a:lnTo>
                <a:lnTo>
                  <a:pt x="694" y="314"/>
                </a:lnTo>
                <a:lnTo>
                  <a:pt x="728" y="348"/>
                </a:lnTo>
                <a:lnTo>
                  <a:pt x="800" y="314"/>
                </a:lnTo>
                <a:lnTo>
                  <a:pt x="800" y="279"/>
                </a:lnTo>
                <a:lnTo>
                  <a:pt x="800" y="244"/>
                </a:lnTo>
                <a:lnTo>
                  <a:pt x="869" y="244"/>
                </a:lnTo>
                <a:lnTo>
                  <a:pt x="901" y="212"/>
                </a:lnTo>
                <a:lnTo>
                  <a:pt x="869" y="212"/>
                </a:lnTo>
                <a:lnTo>
                  <a:pt x="800" y="173"/>
                </a:lnTo>
                <a:lnTo>
                  <a:pt x="765" y="139"/>
                </a:lnTo>
                <a:lnTo>
                  <a:pt x="869" y="106"/>
                </a:lnTo>
                <a:lnTo>
                  <a:pt x="901" y="71"/>
                </a:lnTo>
                <a:lnTo>
                  <a:pt x="938" y="71"/>
                </a:lnTo>
                <a:lnTo>
                  <a:pt x="901" y="71"/>
                </a:lnTo>
                <a:lnTo>
                  <a:pt x="938" y="38"/>
                </a:lnTo>
                <a:lnTo>
                  <a:pt x="1008" y="38"/>
                </a:lnTo>
                <a:lnTo>
                  <a:pt x="1041" y="0"/>
                </a:lnTo>
                <a:lnTo>
                  <a:pt x="1110" y="38"/>
                </a:lnTo>
                <a:lnTo>
                  <a:pt x="1146" y="38"/>
                </a:lnTo>
                <a:lnTo>
                  <a:pt x="1181" y="38"/>
                </a:lnTo>
                <a:lnTo>
                  <a:pt x="1214" y="38"/>
                </a:lnTo>
                <a:lnTo>
                  <a:pt x="1214" y="0"/>
                </a:lnTo>
                <a:lnTo>
                  <a:pt x="1252" y="38"/>
                </a:lnTo>
                <a:lnTo>
                  <a:pt x="1284" y="71"/>
                </a:lnTo>
                <a:lnTo>
                  <a:pt x="1252" y="106"/>
                </a:lnTo>
                <a:lnTo>
                  <a:pt x="1214" y="106"/>
                </a:lnTo>
                <a:lnTo>
                  <a:pt x="1181" y="106"/>
                </a:lnTo>
                <a:lnTo>
                  <a:pt x="1214" y="139"/>
                </a:lnTo>
                <a:lnTo>
                  <a:pt x="1181" y="139"/>
                </a:lnTo>
                <a:lnTo>
                  <a:pt x="1110" y="139"/>
                </a:lnTo>
                <a:lnTo>
                  <a:pt x="1078" y="173"/>
                </a:lnTo>
                <a:lnTo>
                  <a:pt x="1041" y="212"/>
                </a:lnTo>
                <a:lnTo>
                  <a:pt x="1041" y="244"/>
                </a:lnTo>
                <a:lnTo>
                  <a:pt x="1008" y="279"/>
                </a:lnTo>
                <a:lnTo>
                  <a:pt x="970" y="244"/>
                </a:lnTo>
                <a:lnTo>
                  <a:pt x="938" y="244"/>
                </a:lnTo>
                <a:lnTo>
                  <a:pt x="938" y="279"/>
                </a:lnTo>
                <a:lnTo>
                  <a:pt x="901" y="314"/>
                </a:lnTo>
                <a:lnTo>
                  <a:pt x="938" y="348"/>
                </a:lnTo>
                <a:lnTo>
                  <a:pt x="970" y="382"/>
                </a:lnTo>
                <a:lnTo>
                  <a:pt x="1008" y="417"/>
                </a:lnTo>
                <a:lnTo>
                  <a:pt x="1041" y="452"/>
                </a:lnTo>
                <a:lnTo>
                  <a:pt x="1078" y="417"/>
                </a:lnTo>
                <a:lnTo>
                  <a:pt x="1110" y="417"/>
                </a:lnTo>
                <a:lnTo>
                  <a:pt x="1146" y="417"/>
                </a:lnTo>
                <a:lnTo>
                  <a:pt x="1214" y="452"/>
                </a:lnTo>
                <a:lnTo>
                  <a:pt x="1214" y="488"/>
                </a:lnTo>
                <a:lnTo>
                  <a:pt x="1252" y="523"/>
                </a:lnTo>
                <a:lnTo>
                  <a:pt x="1284" y="59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8" name="Freeform 56"/>
          <p:cNvSpPr>
            <a:spLocks/>
          </p:cNvSpPr>
          <p:nvPr/>
        </p:nvSpPr>
        <p:spPr bwMode="auto">
          <a:xfrm>
            <a:off x="8160587" y="4717096"/>
            <a:ext cx="374609" cy="308053"/>
          </a:xfrm>
          <a:custGeom>
            <a:avLst/>
            <a:gdLst>
              <a:gd name="T0" fmla="*/ 313 w 591"/>
              <a:gd name="T1" fmla="*/ 33 h 485"/>
              <a:gd name="T2" fmla="*/ 278 w 591"/>
              <a:gd name="T3" fmla="*/ 33 h 485"/>
              <a:gd name="T4" fmla="*/ 207 w 591"/>
              <a:gd name="T5" fmla="*/ 33 h 485"/>
              <a:gd name="T6" fmla="*/ 177 w 591"/>
              <a:gd name="T7" fmla="*/ 68 h 485"/>
              <a:gd name="T8" fmla="*/ 140 w 591"/>
              <a:gd name="T9" fmla="*/ 104 h 485"/>
              <a:gd name="T10" fmla="*/ 140 w 591"/>
              <a:gd name="T11" fmla="*/ 139 h 485"/>
              <a:gd name="T12" fmla="*/ 105 w 591"/>
              <a:gd name="T13" fmla="*/ 171 h 485"/>
              <a:gd name="T14" fmla="*/ 69 w 591"/>
              <a:gd name="T15" fmla="*/ 139 h 485"/>
              <a:gd name="T16" fmla="*/ 35 w 591"/>
              <a:gd name="T17" fmla="*/ 139 h 485"/>
              <a:gd name="T18" fmla="*/ 35 w 591"/>
              <a:gd name="T19" fmla="*/ 171 h 485"/>
              <a:gd name="T20" fmla="*/ 0 w 591"/>
              <a:gd name="T21" fmla="*/ 208 h 485"/>
              <a:gd name="T22" fmla="*/ 35 w 591"/>
              <a:gd name="T23" fmla="*/ 241 h 485"/>
              <a:gd name="T24" fmla="*/ 69 w 591"/>
              <a:gd name="T25" fmla="*/ 277 h 485"/>
              <a:gd name="T26" fmla="*/ 105 w 591"/>
              <a:gd name="T27" fmla="*/ 312 h 485"/>
              <a:gd name="T28" fmla="*/ 140 w 591"/>
              <a:gd name="T29" fmla="*/ 346 h 485"/>
              <a:gd name="T30" fmla="*/ 177 w 591"/>
              <a:gd name="T31" fmla="*/ 312 h 485"/>
              <a:gd name="T32" fmla="*/ 207 w 591"/>
              <a:gd name="T33" fmla="*/ 312 h 485"/>
              <a:gd name="T34" fmla="*/ 245 w 591"/>
              <a:gd name="T35" fmla="*/ 312 h 485"/>
              <a:gd name="T36" fmla="*/ 313 w 591"/>
              <a:gd name="T37" fmla="*/ 346 h 485"/>
              <a:gd name="T38" fmla="*/ 313 w 591"/>
              <a:gd name="T39" fmla="*/ 381 h 485"/>
              <a:gd name="T40" fmla="*/ 347 w 591"/>
              <a:gd name="T41" fmla="*/ 415 h 485"/>
              <a:gd name="T42" fmla="*/ 382 w 591"/>
              <a:gd name="T43" fmla="*/ 485 h 485"/>
              <a:gd name="T44" fmla="*/ 418 w 591"/>
              <a:gd name="T45" fmla="*/ 450 h 485"/>
              <a:gd name="T46" fmla="*/ 451 w 591"/>
              <a:gd name="T47" fmla="*/ 415 h 485"/>
              <a:gd name="T48" fmla="*/ 488 w 591"/>
              <a:gd name="T49" fmla="*/ 415 h 485"/>
              <a:gd name="T50" fmla="*/ 520 w 591"/>
              <a:gd name="T51" fmla="*/ 415 h 485"/>
              <a:gd name="T52" fmla="*/ 520 w 591"/>
              <a:gd name="T53" fmla="*/ 346 h 485"/>
              <a:gd name="T54" fmla="*/ 558 w 591"/>
              <a:gd name="T55" fmla="*/ 312 h 485"/>
              <a:gd name="T56" fmla="*/ 558 w 591"/>
              <a:gd name="T57" fmla="*/ 346 h 485"/>
              <a:gd name="T58" fmla="*/ 558 w 591"/>
              <a:gd name="T59" fmla="*/ 381 h 485"/>
              <a:gd name="T60" fmla="*/ 591 w 591"/>
              <a:gd name="T61" fmla="*/ 381 h 485"/>
              <a:gd name="T62" fmla="*/ 591 w 591"/>
              <a:gd name="T63" fmla="*/ 346 h 485"/>
              <a:gd name="T64" fmla="*/ 591 w 591"/>
              <a:gd name="T65" fmla="*/ 312 h 485"/>
              <a:gd name="T66" fmla="*/ 558 w 591"/>
              <a:gd name="T67" fmla="*/ 277 h 485"/>
              <a:gd name="T68" fmla="*/ 520 w 591"/>
              <a:gd name="T69" fmla="*/ 312 h 485"/>
              <a:gd name="T70" fmla="*/ 488 w 591"/>
              <a:gd name="T71" fmla="*/ 277 h 485"/>
              <a:gd name="T72" fmla="*/ 520 w 591"/>
              <a:gd name="T73" fmla="*/ 241 h 485"/>
              <a:gd name="T74" fmla="*/ 558 w 591"/>
              <a:gd name="T75" fmla="*/ 241 h 485"/>
              <a:gd name="T76" fmla="*/ 558 w 591"/>
              <a:gd name="T77" fmla="*/ 208 h 485"/>
              <a:gd name="T78" fmla="*/ 558 w 591"/>
              <a:gd name="T79" fmla="*/ 171 h 485"/>
              <a:gd name="T80" fmla="*/ 520 w 591"/>
              <a:gd name="T81" fmla="*/ 104 h 485"/>
              <a:gd name="T82" fmla="*/ 520 w 591"/>
              <a:gd name="T83" fmla="*/ 68 h 485"/>
              <a:gd name="T84" fmla="*/ 520 w 591"/>
              <a:gd name="T85" fmla="*/ 33 h 485"/>
              <a:gd name="T86" fmla="*/ 488 w 591"/>
              <a:gd name="T87" fmla="*/ 33 h 485"/>
              <a:gd name="T88" fmla="*/ 451 w 591"/>
              <a:gd name="T89" fmla="*/ 33 h 485"/>
              <a:gd name="T90" fmla="*/ 418 w 591"/>
              <a:gd name="T91" fmla="*/ 33 h 485"/>
              <a:gd name="T92" fmla="*/ 418 w 591"/>
              <a:gd name="T93" fmla="*/ 0 h 485"/>
              <a:gd name="T94" fmla="*/ 382 w 591"/>
              <a:gd name="T95" fmla="*/ 0 h 485"/>
              <a:gd name="T96" fmla="*/ 347 w 591"/>
              <a:gd name="T97" fmla="*/ 33 h 485"/>
              <a:gd name="T98" fmla="*/ 313 w 591"/>
              <a:gd name="T99" fmla="*/ 33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1" h="485">
                <a:moveTo>
                  <a:pt x="313" y="33"/>
                </a:moveTo>
                <a:lnTo>
                  <a:pt x="278" y="33"/>
                </a:lnTo>
                <a:lnTo>
                  <a:pt x="207" y="33"/>
                </a:lnTo>
                <a:lnTo>
                  <a:pt x="177" y="68"/>
                </a:lnTo>
                <a:lnTo>
                  <a:pt x="140" y="104"/>
                </a:lnTo>
                <a:lnTo>
                  <a:pt x="140" y="139"/>
                </a:lnTo>
                <a:lnTo>
                  <a:pt x="105" y="171"/>
                </a:lnTo>
                <a:lnTo>
                  <a:pt x="69" y="139"/>
                </a:lnTo>
                <a:lnTo>
                  <a:pt x="35" y="139"/>
                </a:lnTo>
                <a:lnTo>
                  <a:pt x="35" y="171"/>
                </a:lnTo>
                <a:lnTo>
                  <a:pt x="0" y="208"/>
                </a:lnTo>
                <a:lnTo>
                  <a:pt x="35" y="241"/>
                </a:lnTo>
                <a:lnTo>
                  <a:pt x="69" y="277"/>
                </a:lnTo>
                <a:lnTo>
                  <a:pt x="105" y="312"/>
                </a:lnTo>
                <a:lnTo>
                  <a:pt x="140" y="346"/>
                </a:lnTo>
                <a:lnTo>
                  <a:pt x="177" y="312"/>
                </a:lnTo>
                <a:lnTo>
                  <a:pt x="207" y="312"/>
                </a:lnTo>
                <a:lnTo>
                  <a:pt x="245" y="312"/>
                </a:lnTo>
                <a:lnTo>
                  <a:pt x="313" y="346"/>
                </a:lnTo>
                <a:lnTo>
                  <a:pt x="313" y="381"/>
                </a:lnTo>
                <a:lnTo>
                  <a:pt x="347" y="415"/>
                </a:lnTo>
                <a:lnTo>
                  <a:pt x="382" y="485"/>
                </a:lnTo>
                <a:lnTo>
                  <a:pt x="418" y="450"/>
                </a:lnTo>
                <a:lnTo>
                  <a:pt x="451" y="415"/>
                </a:lnTo>
                <a:lnTo>
                  <a:pt x="488" y="415"/>
                </a:lnTo>
                <a:lnTo>
                  <a:pt x="520" y="415"/>
                </a:lnTo>
                <a:lnTo>
                  <a:pt x="520" y="346"/>
                </a:lnTo>
                <a:lnTo>
                  <a:pt x="558" y="312"/>
                </a:lnTo>
                <a:lnTo>
                  <a:pt x="558" y="346"/>
                </a:lnTo>
                <a:lnTo>
                  <a:pt x="558" y="381"/>
                </a:lnTo>
                <a:lnTo>
                  <a:pt x="591" y="381"/>
                </a:lnTo>
                <a:lnTo>
                  <a:pt x="591" y="346"/>
                </a:lnTo>
                <a:lnTo>
                  <a:pt x="591" y="312"/>
                </a:lnTo>
                <a:lnTo>
                  <a:pt x="558" y="277"/>
                </a:lnTo>
                <a:lnTo>
                  <a:pt x="520" y="312"/>
                </a:lnTo>
                <a:lnTo>
                  <a:pt x="488" y="277"/>
                </a:lnTo>
                <a:lnTo>
                  <a:pt x="520" y="241"/>
                </a:lnTo>
                <a:lnTo>
                  <a:pt x="558" y="241"/>
                </a:lnTo>
                <a:lnTo>
                  <a:pt x="558" y="208"/>
                </a:lnTo>
                <a:lnTo>
                  <a:pt x="558" y="171"/>
                </a:lnTo>
                <a:lnTo>
                  <a:pt x="520" y="104"/>
                </a:lnTo>
                <a:lnTo>
                  <a:pt x="520" y="68"/>
                </a:lnTo>
                <a:lnTo>
                  <a:pt x="520" y="33"/>
                </a:lnTo>
                <a:lnTo>
                  <a:pt x="488" y="33"/>
                </a:lnTo>
                <a:lnTo>
                  <a:pt x="451" y="33"/>
                </a:lnTo>
                <a:lnTo>
                  <a:pt x="418" y="33"/>
                </a:lnTo>
                <a:lnTo>
                  <a:pt x="418" y="0"/>
                </a:lnTo>
                <a:lnTo>
                  <a:pt x="382" y="0"/>
                </a:lnTo>
                <a:lnTo>
                  <a:pt x="347" y="33"/>
                </a:lnTo>
                <a:lnTo>
                  <a:pt x="313" y="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9" name="Freeform 58"/>
          <p:cNvSpPr>
            <a:spLocks/>
          </p:cNvSpPr>
          <p:nvPr/>
        </p:nvSpPr>
        <p:spPr bwMode="auto">
          <a:xfrm>
            <a:off x="10024120" y="8181746"/>
            <a:ext cx="167338" cy="317561"/>
          </a:xfrm>
          <a:custGeom>
            <a:avLst/>
            <a:gdLst>
              <a:gd name="T0" fmla="*/ 91 w 264"/>
              <a:gd name="T1" fmla="*/ 466 h 501"/>
              <a:gd name="T2" fmla="*/ 68 w 264"/>
              <a:gd name="T3" fmla="*/ 462 h 501"/>
              <a:gd name="T4" fmla="*/ 47 w 264"/>
              <a:gd name="T5" fmla="*/ 429 h 501"/>
              <a:gd name="T6" fmla="*/ 47 w 264"/>
              <a:gd name="T7" fmla="*/ 393 h 501"/>
              <a:gd name="T8" fmla="*/ 20 w 264"/>
              <a:gd name="T9" fmla="*/ 363 h 501"/>
              <a:gd name="T10" fmla="*/ 0 w 264"/>
              <a:gd name="T11" fmla="*/ 326 h 501"/>
              <a:gd name="T12" fmla="*/ 24 w 264"/>
              <a:gd name="T13" fmla="*/ 305 h 501"/>
              <a:gd name="T14" fmla="*/ 20 w 264"/>
              <a:gd name="T15" fmla="*/ 293 h 501"/>
              <a:gd name="T16" fmla="*/ 20 w 264"/>
              <a:gd name="T17" fmla="*/ 258 h 501"/>
              <a:gd name="T18" fmla="*/ 6 w 264"/>
              <a:gd name="T19" fmla="*/ 227 h 501"/>
              <a:gd name="T20" fmla="*/ 0 w 264"/>
              <a:gd name="T21" fmla="*/ 190 h 501"/>
              <a:gd name="T22" fmla="*/ 6 w 264"/>
              <a:gd name="T23" fmla="*/ 153 h 501"/>
              <a:gd name="T24" fmla="*/ 0 w 264"/>
              <a:gd name="T25" fmla="*/ 122 h 501"/>
              <a:gd name="T26" fmla="*/ 24 w 264"/>
              <a:gd name="T27" fmla="*/ 99 h 501"/>
              <a:gd name="T28" fmla="*/ 54 w 264"/>
              <a:gd name="T29" fmla="*/ 61 h 501"/>
              <a:gd name="T30" fmla="*/ 91 w 264"/>
              <a:gd name="T31" fmla="*/ 47 h 501"/>
              <a:gd name="T32" fmla="*/ 107 w 264"/>
              <a:gd name="T33" fmla="*/ 24 h 501"/>
              <a:gd name="T34" fmla="*/ 123 w 264"/>
              <a:gd name="T35" fmla="*/ 17 h 501"/>
              <a:gd name="T36" fmla="*/ 161 w 264"/>
              <a:gd name="T37" fmla="*/ 17 h 501"/>
              <a:gd name="T38" fmla="*/ 196 w 264"/>
              <a:gd name="T39" fmla="*/ 0 h 501"/>
              <a:gd name="T40" fmla="*/ 227 w 264"/>
              <a:gd name="T41" fmla="*/ 7 h 501"/>
              <a:gd name="T42" fmla="*/ 234 w 264"/>
              <a:gd name="T43" fmla="*/ 0 h 501"/>
              <a:gd name="T44" fmla="*/ 250 w 264"/>
              <a:gd name="T45" fmla="*/ 17 h 501"/>
              <a:gd name="T46" fmla="*/ 264 w 264"/>
              <a:gd name="T47" fmla="*/ 49 h 501"/>
              <a:gd name="T48" fmla="*/ 264 w 264"/>
              <a:gd name="T49" fmla="*/ 86 h 501"/>
              <a:gd name="T50" fmla="*/ 264 w 264"/>
              <a:gd name="T51" fmla="*/ 120 h 501"/>
              <a:gd name="T52" fmla="*/ 264 w 264"/>
              <a:gd name="T53" fmla="*/ 190 h 501"/>
              <a:gd name="T54" fmla="*/ 229 w 264"/>
              <a:gd name="T55" fmla="*/ 226 h 501"/>
              <a:gd name="T56" fmla="*/ 194 w 264"/>
              <a:gd name="T57" fmla="*/ 258 h 501"/>
              <a:gd name="T58" fmla="*/ 194 w 264"/>
              <a:gd name="T59" fmla="*/ 293 h 501"/>
              <a:gd name="T60" fmla="*/ 194 w 264"/>
              <a:gd name="T61" fmla="*/ 328 h 501"/>
              <a:gd name="T62" fmla="*/ 161 w 264"/>
              <a:gd name="T63" fmla="*/ 398 h 501"/>
              <a:gd name="T64" fmla="*/ 161 w 264"/>
              <a:gd name="T65" fmla="*/ 431 h 501"/>
              <a:gd name="T66" fmla="*/ 123 w 264"/>
              <a:gd name="T67" fmla="*/ 466 h 501"/>
              <a:gd name="T68" fmla="*/ 123 w 264"/>
              <a:gd name="T69" fmla="*/ 501 h 501"/>
              <a:gd name="T70" fmla="*/ 91 w 264"/>
              <a:gd name="T71" fmla="*/ 466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501">
                <a:moveTo>
                  <a:pt x="91" y="466"/>
                </a:moveTo>
                <a:lnTo>
                  <a:pt x="68" y="462"/>
                </a:lnTo>
                <a:lnTo>
                  <a:pt x="47" y="429"/>
                </a:lnTo>
                <a:lnTo>
                  <a:pt x="47" y="393"/>
                </a:lnTo>
                <a:lnTo>
                  <a:pt x="20" y="363"/>
                </a:lnTo>
                <a:lnTo>
                  <a:pt x="0" y="326"/>
                </a:lnTo>
                <a:lnTo>
                  <a:pt x="24" y="305"/>
                </a:lnTo>
                <a:lnTo>
                  <a:pt x="20" y="293"/>
                </a:lnTo>
                <a:lnTo>
                  <a:pt x="20" y="258"/>
                </a:lnTo>
                <a:lnTo>
                  <a:pt x="6" y="227"/>
                </a:lnTo>
                <a:lnTo>
                  <a:pt x="0" y="190"/>
                </a:lnTo>
                <a:lnTo>
                  <a:pt x="6" y="153"/>
                </a:lnTo>
                <a:lnTo>
                  <a:pt x="0" y="122"/>
                </a:lnTo>
                <a:lnTo>
                  <a:pt x="24" y="99"/>
                </a:lnTo>
                <a:lnTo>
                  <a:pt x="54" y="61"/>
                </a:lnTo>
                <a:lnTo>
                  <a:pt x="91" y="47"/>
                </a:lnTo>
                <a:lnTo>
                  <a:pt x="107" y="24"/>
                </a:lnTo>
                <a:lnTo>
                  <a:pt x="123" y="17"/>
                </a:lnTo>
                <a:lnTo>
                  <a:pt x="161" y="17"/>
                </a:lnTo>
                <a:lnTo>
                  <a:pt x="196" y="0"/>
                </a:lnTo>
                <a:lnTo>
                  <a:pt x="227" y="7"/>
                </a:lnTo>
                <a:lnTo>
                  <a:pt x="234" y="0"/>
                </a:lnTo>
                <a:lnTo>
                  <a:pt x="250" y="17"/>
                </a:lnTo>
                <a:lnTo>
                  <a:pt x="264" y="49"/>
                </a:lnTo>
                <a:lnTo>
                  <a:pt x="264" y="86"/>
                </a:lnTo>
                <a:lnTo>
                  <a:pt x="264" y="120"/>
                </a:lnTo>
                <a:lnTo>
                  <a:pt x="264" y="190"/>
                </a:lnTo>
                <a:lnTo>
                  <a:pt x="229" y="226"/>
                </a:lnTo>
                <a:lnTo>
                  <a:pt x="194" y="258"/>
                </a:lnTo>
                <a:lnTo>
                  <a:pt x="194" y="293"/>
                </a:lnTo>
                <a:lnTo>
                  <a:pt x="194" y="328"/>
                </a:lnTo>
                <a:lnTo>
                  <a:pt x="161" y="398"/>
                </a:lnTo>
                <a:lnTo>
                  <a:pt x="161" y="431"/>
                </a:lnTo>
                <a:lnTo>
                  <a:pt x="123" y="466"/>
                </a:lnTo>
                <a:lnTo>
                  <a:pt x="123" y="501"/>
                </a:lnTo>
                <a:lnTo>
                  <a:pt x="91" y="46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0" name="Freeform 59"/>
          <p:cNvSpPr>
            <a:spLocks/>
          </p:cNvSpPr>
          <p:nvPr/>
        </p:nvSpPr>
        <p:spPr bwMode="auto">
          <a:xfrm>
            <a:off x="10024120" y="8181746"/>
            <a:ext cx="167338" cy="317561"/>
          </a:xfrm>
          <a:custGeom>
            <a:avLst/>
            <a:gdLst>
              <a:gd name="T0" fmla="*/ 91 w 264"/>
              <a:gd name="T1" fmla="*/ 466 h 501"/>
              <a:gd name="T2" fmla="*/ 68 w 264"/>
              <a:gd name="T3" fmla="*/ 462 h 501"/>
              <a:gd name="T4" fmla="*/ 47 w 264"/>
              <a:gd name="T5" fmla="*/ 429 h 501"/>
              <a:gd name="T6" fmla="*/ 47 w 264"/>
              <a:gd name="T7" fmla="*/ 393 h 501"/>
              <a:gd name="T8" fmla="*/ 20 w 264"/>
              <a:gd name="T9" fmla="*/ 363 h 501"/>
              <a:gd name="T10" fmla="*/ 0 w 264"/>
              <a:gd name="T11" fmla="*/ 326 h 501"/>
              <a:gd name="T12" fmla="*/ 24 w 264"/>
              <a:gd name="T13" fmla="*/ 305 h 501"/>
              <a:gd name="T14" fmla="*/ 20 w 264"/>
              <a:gd name="T15" fmla="*/ 293 h 501"/>
              <a:gd name="T16" fmla="*/ 20 w 264"/>
              <a:gd name="T17" fmla="*/ 258 h 501"/>
              <a:gd name="T18" fmla="*/ 6 w 264"/>
              <a:gd name="T19" fmla="*/ 227 h 501"/>
              <a:gd name="T20" fmla="*/ 0 w 264"/>
              <a:gd name="T21" fmla="*/ 190 h 501"/>
              <a:gd name="T22" fmla="*/ 6 w 264"/>
              <a:gd name="T23" fmla="*/ 153 h 501"/>
              <a:gd name="T24" fmla="*/ 0 w 264"/>
              <a:gd name="T25" fmla="*/ 122 h 501"/>
              <a:gd name="T26" fmla="*/ 24 w 264"/>
              <a:gd name="T27" fmla="*/ 99 h 501"/>
              <a:gd name="T28" fmla="*/ 54 w 264"/>
              <a:gd name="T29" fmla="*/ 61 h 501"/>
              <a:gd name="T30" fmla="*/ 91 w 264"/>
              <a:gd name="T31" fmla="*/ 47 h 501"/>
              <a:gd name="T32" fmla="*/ 107 w 264"/>
              <a:gd name="T33" fmla="*/ 24 h 501"/>
              <a:gd name="T34" fmla="*/ 123 w 264"/>
              <a:gd name="T35" fmla="*/ 17 h 501"/>
              <a:gd name="T36" fmla="*/ 161 w 264"/>
              <a:gd name="T37" fmla="*/ 17 h 501"/>
              <a:gd name="T38" fmla="*/ 196 w 264"/>
              <a:gd name="T39" fmla="*/ 0 h 501"/>
              <a:gd name="T40" fmla="*/ 227 w 264"/>
              <a:gd name="T41" fmla="*/ 7 h 501"/>
              <a:gd name="T42" fmla="*/ 234 w 264"/>
              <a:gd name="T43" fmla="*/ 0 h 501"/>
              <a:gd name="T44" fmla="*/ 250 w 264"/>
              <a:gd name="T45" fmla="*/ 17 h 501"/>
              <a:gd name="T46" fmla="*/ 264 w 264"/>
              <a:gd name="T47" fmla="*/ 49 h 501"/>
              <a:gd name="T48" fmla="*/ 264 w 264"/>
              <a:gd name="T49" fmla="*/ 86 h 501"/>
              <a:gd name="T50" fmla="*/ 264 w 264"/>
              <a:gd name="T51" fmla="*/ 120 h 501"/>
              <a:gd name="T52" fmla="*/ 264 w 264"/>
              <a:gd name="T53" fmla="*/ 190 h 501"/>
              <a:gd name="T54" fmla="*/ 229 w 264"/>
              <a:gd name="T55" fmla="*/ 226 h 501"/>
              <a:gd name="T56" fmla="*/ 194 w 264"/>
              <a:gd name="T57" fmla="*/ 258 h 501"/>
              <a:gd name="T58" fmla="*/ 194 w 264"/>
              <a:gd name="T59" fmla="*/ 293 h 501"/>
              <a:gd name="T60" fmla="*/ 194 w 264"/>
              <a:gd name="T61" fmla="*/ 328 h 501"/>
              <a:gd name="T62" fmla="*/ 161 w 264"/>
              <a:gd name="T63" fmla="*/ 398 h 501"/>
              <a:gd name="T64" fmla="*/ 161 w 264"/>
              <a:gd name="T65" fmla="*/ 431 h 501"/>
              <a:gd name="T66" fmla="*/ 123 w 264"/>
              <a:gd name="T67" fmla="*/ 466 h 501"/>
              <a:gd name="T68" fmla="*/ 123 w 264"/>
              <a:gd name="T69" fmla="*/ 501 h 501"/>
              <a:gd name="T70" fmla="*/ 91 w 264"/>
              <a:gd name="T71" fmla="*/ 466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501">
                <a:moveTo>
                  <a:pt x="91" y="466"/>
                </a:moveTo>
                <a:lnTo>
                  <a:pt x="68" y="462"/>
                </a:lnTo>
                <a:lnTo>
                  <a:pt x="47" y="429"/>
                </a:lnTo>
                <a:lnTo>
                  <a:pt x="47" y="393"/>
                </a:lnTo>
                <a:lnTo>
                  <a:pt x="20" y="363"/>
                </a:lnTo>
                <a:lnTo>
                  <a:pt x="0" y="326"/>
                </a:lnTo>
                <a:lnTo>
                  <a:pt x="24" y="305"/>
                </a:lnTo>
                <a:lnTo>
                  <a:pt x="20" y="293"/>
                </a:lnTo>
                <a:lnTo>
                  <a:pt x="20" y="258"/>
                </a:lnTo>
                <a:lnTo>
                  <a:pt x="6" y="227"/>
                </a:lnTo>
                <a:lnTo>
                  <a:pt x="0" y="190"/>
                </a:lnTo>
                <a:lnTo>
                  <a:pt x="6" y="153"/>
                </a:lnTo>
                <a:lnTo>
                  <a:pt x="0" y="122"/>
                </a:lnTo>
                <a:lnTo>
                  <a:pt x="24" y="99"/>
                </a:lnTo>
                <a:lnTo>
                  <a:pt x="54" y="61"/>
                </a:lnTo>
                <a:lnTo>
                  <a:pt x="91" y="47"/>
                </a:lnTo>
                <a:lnTo>
                  <a:pt x="107" y="24"/>
                </a:lnTo>
                <a:lnTo>
                  <a:pt x="123" y="17"/>
                </a:lnTo>
                <a:lnTo>
                  <a:pt x="161" y="17"/>
                </a:lnTo>
                <a:lnTo>
                  <a:pt x="196" y="0"/>
                </a:lnTo>
                <a:lnTo>
                  <a:pt x="227" y="7"/>
                </a:lnTo>
                <a:lnTo>
                  <a:pt x="234" y="0"/>
                </a:lnTo>
                <a:lnTo>
                  <a:pt x="250" y="17"/>
                </a:lnTo>
                <a:lnTo>
                  <a:pt x="264" y="49"/>
                </a:lnTo>
                <a:lnTo>
                  <a:pt x="264" y="86"/>
                </a:lnTo>
                <a:lnTo>
                  <a:pt x="264" y="120"/>
                </a:lnTo>
                <a:lnTo>
                  <a:pt x="264" y="190"/>
                </a:lnTo>
                <a:lnTo>
                  <a:pt x="229" y="226"/>
                </a:lnTo>
                <a:lnTo>
                  <a:pt x="194" y="258"/>
                </a:lnTo>
                <a:lnTo>
                  <a:pt x="194" y="293"/>
                </a:lnTo>
                <a:lnTo>
                  <a:pt x="194" y="328"/>
                </a:lnTo>
                <a:lnTo>
                  <a:pt x="161" y="398"/>
                </a:lnTo>
                <a:lnTo>
                  <a:pt x="161" y="431"/>
                </a:lnTo>
                <a:lnTo>
                  <a:pt x="123" y="466"/>
                </a:lnTo>
                <a:lnTo>
                  <a:pt x="123" y="501"/>
                </a:lnTo>
                <a:lnTo>
                  <a:pt x="91" y="46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1" name="Freeform 60"/>
          <p:cNvSpPr>
            <a:spLocks/>
          </p:cNvSpPr>
          <p:nvPr/>
        </p:nvSpPr>
        <p:spPr bwMode="auto">
          <a:xfrm>
            <a:off x="9860585" y="8522125"/>
            <a:ext cx="308053" cy="526733"/>
          </a:xfrm>
          <a:custGeom>
            <a:avLst/>
            <a:gdLst>
              <a:gd name="T0" fmla="*/ 36 w 487"/>
              <a:gd name="T1" fmla="*/ 105 h 832"/>
              <a:gd name="T2" fmla="*/ 69 w 487"/>
              <a:gd name="T3" fmla="*/ 137 h 832"/>
              <a:gd name="T4" fmla="*/ 103 w 487"/>
              <a:gd name="T5" fmla="*/ 105 h 832"/>
              <a:gd name="T6" fmla="*/ 174 w 487"/>
              <a:gd name="T7" fmla="*/ 105 h 832"/>
              <a:gd name="T8" fmla="*/ 211 w 487"/>
              <a:gd name="T9" fmla="*/ 105 h 832"/>
              <a:gd name="T10" fmla="*/ 244 w 487"/>
              <a:gd name="T11" fmla="*/ 67 h 832"/>
              <a:gd name="T12" fmla="*/ 278 w 487"/>
              <a:gd name="T13" fmla="*/ 67 h 832"/>
              <a:gd name="T14" fmla="*/ 312 w 487"/>
              <a:gd name="T15" fmla="*/ 67 h 832"/>
              <a:gd name="T16" fmla="*/ 312 w 487"/>
              <a:gd name="T17" fmla="*/ 35 h 832"/>
              <a:gd name="T18" fmla="*/ 349 w 487"/>
              <a:gd name="T19" fmla="*/ 35 h 832"/>
              <a:gd name="T20" fmla="*/ 381 w 487"/>
              <a:gd name="T21" fmla="*/ 0 h 832"/>
              <a:gd name="T22" fmla="*/ 381 w 487"/>
              <a:gd name="T23" fmla="*/ 35 h 832"/>
              <a:gd name="T24" fmla="*/ 419 w 487"/>
              <a:gd name="T25" fmla="*/ 67 h 832"/>
              <a:gd name="T26" fmla="*/ 452 w 487"/>
              <a:gd name="T27" fmla="*/ 105 h 832"/>
              <a:gd name="T28" fmla="*/ 419 w 487"/>
              <a:gd name="T29" fmla="*/ 105 h 832"/>
              <a:gd name="T30" fmla="*/ 452 w 487"/>
              <a:gd name="T31" fmla="*/ 137 h 832"/>
              <a:gd name="T32" fmla="*/ 452 w 487"/>
              <a:gd name="T33" fmla="*/ 171 h 832"/>
              <a:gd name="T34" fmla="*/ 487 w 487"/>
              <a:gd name="T35" fmla="*/ 171 h 832"/>
              <a:gd name="T36" fmla="*/ 487 w 487"/>
              <a:gd name="T37" fmla="*/ 208 h 832"/>
              <a:gd name="T38" fmla="*/ 452 w 487"/>
              <a:gd name="T39" fmla="*/ 279 h 832"/>
              <a:gd name="T40" fmla="*/ 487 w 487"/>
              <a:gd name="T41" fmla="*/ 279 h 832"/>
              <a:gd name="T42" fmla="*/ 487 w 487"/>
              <a:gd name="T43" fmla="*/ 311 h 832"/>
              <a:gd name="T44" fmla="*/ 452 w 487"/>
              <a:gd name="T45" fmla="*/ 346 h 832"/>
              <a:gd name="T46" fmla="*/ 419 w 487"/>
              <a:gd name="T47" fmla="*/ 346 h 832"/>
              <a:gd name="T48" fmla="*/ 419 w 487"/>
              <a:gd name="T49" fmla="*/ 380 h 832"/>
              <a:gd name="T50" fmla="*/ 419 w 487"/>
              <a:gd name="T51" fmla="*/ 415 h 832"/>
              <a:gd name="T52" fmla="*/ 419 w 487"/>
              <a:gd name="T53" fmla="*/ 449 h 832"/>
              <a:gd name="T54" fmla="*/ 419 w 487"/>
              <a:gd name="T55" fmla="*/ 484 h 832"/>
              <a:gd name="T56" fmla="*/ 419 w 487"/>
              <a:gd name="T57" fmla="*/ 520 h 832"/>
              <a:gd name="T58" fmla="*/ 381 w 487"/>
              <a:gd name="T59" fmla="*/ 588 h 832"/>
              <a:gd name="T60" fmla="*/ 381 w 487"/>
              <a:gd name="T61" fmla="*/ 657 h 832"/>
              <a:gd name="T62" fmla="*/ 381 w 487"/>
              <a:gd name="T63" fmla="*/ 728 h 832"/>
              <a:gd name="T64" fmla="*/ 381 w 487"/>
              <a:gd name="T65" fmla="*/ 763 h 832"/>
              <a:gd name="T66" fmla="*/ 349 w 487"/>
              <a:gd name="T67" fmla="*/ 796 h 832"/>
              <a:gd name="T68" fmla="*/ 312 w 487"/>
              <a:gd name="T69" fmla="*/ 763 h 832"/>
              <a:gd name="T70" fmla="*/ 278 w 487"/>
              <a:gd name="T71" fmla="*/ 763 h 832"/>
              <a:gd name="T72" fmla="*/ 211 w 487"/>
              <a:gd name="T73" fmla="*/ 728 h 832"/>
              <a:gd name="T74" fmla="*/ 174 w 487"/>
              <a:gd name="T75" fmla="*/ 763 h 832"/>
              <a:gd name="T76" fmla="*/ 174 w 487"/>
              <a:gd name="T77" fmla="*/ 796 h 832"/>
              <a:gd name="T78" fmla="*/ 174 w 487"/>
              <a:gd name="T79" fmla="*/ 832 h 832"/>
              <a:gd name="T80" fmla="*/ 138 w 487"/>
              <a:gd name="T81" fmla="*/ 832 h 832"/>
              <a:gd name="T82" fmla="*/ 103 w 487"/>
              <a:gd name="T83" fmla="*/ 832 h 832"/>
              <a:gd name="T84" fmla="*/ 36 w 487"/>
              <a:gd name="T85" fmla="*/ 796 h 832"/>
              <a:gd name="T86" fmla="*/ 36 w 487"/>
              <a:gd name="T87" fmla="*/ 763 h 832"/>
              <a:gd name="T88" fmla="*/ 36 w 487"/>
              <a:gd name="T89" fmla="*/ 728 h 832"/>
              <a:gd name="T90" fmla="*/ 0 w 487"/>
              <a:gd name="T91" fmla="*/ 692 h 832"/>
              <a:gd name="T92" fmla="*/ 36 w 487"/>
              <a:gd name="T93" fmla="*/ 622 h 832"/>
              <a:gd name="T94" fmla="*/ 0 w 487"/>
              <a:gd name="T95" fmla="*/ 588 h 832"/>
              <a:gd name="T96" fmla="*/ 36 w 487"/>
              <a:gd name="T97" fmla="*/ 588 h 832"/>
              <a:gd name="T98" fmla="*/ 69 w 487"/>
              <a:gd name="T99" fmla="*/ 555 h 832"/>
              <a:gd name="T100" fmla="*/ 69 w 487"/>
              <a:gd name="T101" fmla="*/ 520 h 832"/>
              <a:gd name="T102" fmla="*/ 69 w 487"/>
              <a:gd name="T103" fmla="*/ 484 h 832"/>
              <a:gd name="T104" fmla="*/ 103 w 487"/>
              <a:gd name="T105" fmla="*/ 449 h 832"/>
              <a:gd name="T106" fmla="*/ 138 w 487"/>
              <a:gd name="T107" fmla="*/ 415 h 832"/>
              <a:gd name="T108" fmla="*/ 69 w 487"/>
              <a:gd name="T109" fmla="*/ 415 h 832"/>
              <a:gd name="T110" fmla="*/ 36 w 487"/>
              <a:gd name="T111" fmla="*/ 415 h 832"/>
              <a:gd name="T112" fmla="*/ 36 w 487"/>
              <a:gd name="T113" fmla="*/ 346 h 832"/>
              <a:gd name="T114" fmla="*/ 36 w 487"/>
              <a:gd name="T115" fmla="*/ 311 h 832"/>
              <a:gd name="T116" fmla="*/ 0 w 487"/>
              <a:gd name="T117" fmla="*/ 240 h 832"/>
              <a:gd name="T118" fmla="*/ 0 w 487"/>
              <a:gd name="T119" fmla="*/ 208 h 832"/>
              <a:gd name="T120" fmla="*/ 0 w 487"/>
              <a:gd name="T121" fmla="*/ 171 h 832"/>
              <a:gd name="T122" fmla="*/ 36 w 487"/>
              <a:gd name="T123" fmla="*/ 137 h 832"/>
              <a:gd name="T124" fmla="*/ 36 w 487"/>
              <a:gd name="T125" fmla="*/ 1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832">
                <a:moveTo>
                  <a:pt x="36" y="105"/>
                </a:moveTo>
                <a:lnTo>
                  <a:pt x="69" y="137"/>
                </a:lnTo>
                <a:lnTo>
                  <a:pt x="103" y="105"/>
                </a:lnTo>
                <a:lnTo>
                  <a:pt x="174" y="105"/>
                </a:lnTo>
                <a:lnTo>
                  <a:pt x="211" y="105"/>
                </a:lnTo>
                <a:lnTo>
                  <a:pt x="244" y="67"/>
                </a:lnTo>
                <a:lnTo>
                  <a:pt x="278" y="67"/>
                </a:lnTo>
                <a:lnTo>
                  <a:pt x="312" y="67"/>
                </a:lnTo>
                <a:lnTo>
                  <a:pt x="312" y="35"/>
                </a:lnTo>
                <a:lnTo>
                  <a:pt x="349" y="35"/>
                </a:lnTo>
                <a:lnTo>
                  <a:pt x="381" y="0"/>
                </a:lnTo>
                <a:lnTo>
                  <a:pt x="381" y="35"/>
                </a:lnTo>
                <a:lnTo>
                  <a:pt x="419" y="67"/>
                </a:lnTo>
                <a:lnTo>
                  <a:pt x="452" y="105"/>
                </a:lnTo>
                <a:lnTo>
                  <a:pt x="419" y="105"/>
                </a:lnTo>
                <a:lnTo>
                  <a:pt x="452" y="137"/>
                </a:lnTo>
                <a:lnTo>
                  <a:pt x="452" y="171"/>
                </a:lnTo>
                <a:lnTo>
                  <a:pt x="487" y="171"/>
                </a:lnTo>
                <a:lnTo>
                  <a:pt x="487" y="208"/>
                </a:lnTo>
                <a:lnTo>
                  <a:pt x="452" y="279"/>
                </a:lnTo>
                <a:lnTo>
                  <a:pt x="487" y="279"/>
                </a:lnTo>
                <a:lnTo>
                  <a:pt x="487" y="311"/>
                </a:lnTo>
                <a:lnTo>
                  <a:pt x="452" y="346"/>
                </a:lnTo>
                <a:lnTo>
                  <a:pt x="419" y="346"/>
                </a:lnTo>
                <a:lnTo>
                  <a:pt x="419" y="380"/>
                </a:lnTo>
                <a:lnTo>
                  <a:pt x="419" y="415"/>
                </a:lnTo>
                <a:lnTo>
                  <a:pt x="419" y="449"/>
                </a:lnTo>
                <a:lnTo>
                  <a:pt x="419" y="484"/>
                </a:lnTo>
                <a:lnTo>
                  <a:pt x="419" y="520"/>
                </a:lnTo>
                <a:lnTo>
                  <a:pt x="381" y="588"/>
                </a:lnTo>
                <a:lnTo>
                  <a:pt x="381" y="657"/>
                </a:lnTo>
                <a:lnTo>
                  <a:pt x="381" y="728"/>
                </a:lnTo>
                <a:lnTo>
                  <a:pt x="381" y="763"/>
                </a:lnTo>
                <a:lnTo>
                  <a:pt x="349" y="796"/>
                </a:lnTo>
                <a:lnTo>
                  <a:pt x="312" y="763"/>
                </a:lnTo>
                <a:lnTo>
                  <a:pt x="278" y="763"/>
                </a:lnTo>
                <a:lnTo>
                  <a:pt x="211" y="728"/>
                </a:lnTo>
                <a:lnTo>
                  <a:pt x="174" y="763"/>
                </a:lnTo>
                <a:lnTo>
                  <a:pt x="174" y="796"/>
                </a:lnTo>
                <a:lnTo>
                  <a:pt x="174" y="832"/>
                </a:lnTo>
                <a:lnTo>
                  <a:pt x="138" y="832"/>
                </a:lnTo>
                <a:lnTo>
                  <a:pt x="103" y="832"/>
                </a:lnTo>
                <a:lnTo>
                  <a:pt x="36" y="796"/>
                </a:lnTo>
                <a:lnTo>
                  <a:pt x="36" y="763"/>
                </a:lnTo>
                <a:lnTo>
                  <a:pt x="36" y="728"/>
                </a:lnTo>
                <a:lnTo>
                  <a:pt x="0" y="692"/>
                </a:lnTo>
                <a:lnTo>
                  <a:pt x="36" y="622"/>
                </a:lnTo>
                <a:lnTo>
                  <a:pt x="0" y="588"/>
                </a:lnTo>
                <a:lnTo>
                  <a:pt x="36" y="588"/>
                </a:lnTo>
                <a:lnTo>
                  <a:pt x="69" y="555"/>
                </a:lnTo>
                <a:lnTo>
                  <a:pt x="69" y="520"/>
                </a:lnTo>
                <a:lnTo>
                  <a:pt x="69" y="484"/>
                </a:lnTo>
                <a:lnTo>
                  <a:pt x="103" y="449"/>
                </a:lnTo>
                <a:lnTo>
                  <a:pt x="138" y="415"/>
                </a:lnTo>
                <a:lnTo>
                  <a:pt x="69" y="415"/>
                </a:lnTo>
                <a:lnTo>
                  <a:pt x="36" y="415"/>
                </a:lnTo>
                <a:lnTo>
                  <a:pt x="36" y="346"/>
                </a:lnTo>
                <a:lnTo>
                  <a:pt x="36" y="311"/>
                </a:lnTo>
                <a:lnTo>
                  <a:pt x="0" y="240"/>
                </a:lnTo>
                <a:lnTo>
                  <a:pt x="0" y="208"/>
                </a:lnTo>
                <a:lnTo>
                  <a:pt x="0" y="171"/>
                </a:lnTo>
                <a:lnTo>
                  <a:pt x="36" y="137"/>
                </a:lnTo>
                <a:lnTo>
                  <a:pt x="36" y="10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2" name="Freeform 61"/>
          <p:cNvSpPr>
            <a:spLocks/>
          </p:cNvSpPr>
          <p:nvPr/>
        </p:nvSpPr>
        <p:spPr bwMode="auto">
          <a:xfrm>
            <a:off x="9860585" y="8522125"/>
            <a:ext cx="308053" cy="526733"/>
          </a:xfrm>
          <a:custGeom>
            <a:avLst/>
            <a:gdLst>
              <a:gd name="T0" fmla="*/ 36 w 487"/>
              <a:gd name="T1" fmla="*/ 105 h 832"/>
              <a:gd name="T2" fmla="*/ 69 w 487"/>
              <a:gd name="T3" fmla="*/ 137 h 832"/>
              <a:gd name="T4" fmla="*/ 103 w 487"/>
              <a:gd name="T5" fmla="*/ 105 h 832"/>
              <a:gd name="T6" fmla="*/ 174 w 487"/>
              <a:gd name="T7" fmla="*/ 105 h 832"/>
              <a:gd name="T8" fmla="*/ 211 w 487"/>
              <a:gd name="T9" fmla="*/ 105 h 832"/>
              <a:gd name="T10" fmla="*/ 244 w 487"/>
              <a:gd name="T11" fmla="*/ 67 h 832"/>
              <a:gd name="T12" fmla="*/ 278 w 487"/>
              <a:gd name="T13" fmla="*/ 67 h 832"/>
              <a:gd name="T14" fmla="*/ 312 w 487"/>
              <a:gd name="T15" fmla="*/ 67 h 832"/>
              <a:gd name="T16" fmla="*/ 312 w 487"/>
              <a:gd name="T17" fmla="*/ 35 h 832"/>
              <a:gd name="T18" fmla="*/ 349 w 487"/>
              <a:gd name="T19" fmla="*/ 35 h 832"/>
              <a:gd name="T20" fmla="*/ 381 w 487"/>
              <a:gd name="T21" fmla="*/ 0 h 832"/>
              <a:gd name="T22" fmla="*/ 381 w 487"/>
              <a:gd name="T23" fmla="*/ 35 h 832"/>
              <a:gd name="T24" fmla="*/ 419 w 487"/>
              <a:gd name="T25" fmla="*/ 67 h 832"/>
              <a:gd name="T26" fmla="*/ 452 w 487"/>
              <a:gd name="T27" fmla="*/ 105 h 832"/>
              <a:gd name="T28" fmla="*/ 419 w 487"/>
              <a:gd name="T29" fmla="*/ 105 h 832"/>
              <a:gd name="T30" fmla="*/ 452 w 487"/>
              <a:gd name="T31" fmla="*/ 137 h 832"/>
              <a:gd name="T32" fmla="*/ 452 w 487"/>
              <a:gd name="T33" fmla="*/ 171 h 832"/>
              <a:gd name="T34" fmla="*/ 487 w 487"/>
              <a:gd name="T35" fmla="*/ 171 h 832"/>
              <a:gd name="T36" fmla="*/ 487 w 487"/>
              <a:gd name="T37" fmla="*/ 208 h 832"/>
              <a:gd name="T38" fmla="*/ 452 w 487"/>
              <a:gd name="T39" fmla="*/ 279 h 832"/>
              <a:gd name="T40" fmla="*/ 487 w 487"/>
              <a:gd name="T41" fmla="*/ 279 h 832"/>
              <a:gd name="T42" fmla="*/ 487 w 487"/>
              <a:gd name="T43" fmla="*/ 311 h 832"/>
              <a:gd name="T44" fmla="*/ 452 w 487"/>
              <a:gd name="T45" fmla="*/ 346 h 832"/>
              <a:gd name="T46" fmla="*/ 419 w 487"/>
              <a:gd name="T47" fmla="*/ 346 h 832"/>
              <a:gd name="T48" fmla="*/ 419 w 487"/>
              <a:gd name="T49" fmla="*/ 380 h 832"/>
              <a:gd name="T50" fmla="*/ 419 w 487"/>
              <a:gd name="T51" fmla="*/ 415 h 832"/>
              <a:gd name="T52" fmla="*/ 419 w 487"/>
              <a:gd name="T53" fmla="*/ 449 h 832"/>
              <a:gd name="T54" fmla="*/ 419 w 487"/>
              <a:gd name="T55" fmla="*/ 484 h 832"/>
              <a:gd name="T56" fmla="*/ 419 w 487"/>
              <a:gd name="T57" fmla="*/ 520 h 832"/>
              <a:gd name="T58" fmla="*/ 381 w 487"/>
              <a:gd name="T59" fmla="*/ 588 h 832"/>
              <a:gd name="T60" fmla="*/ 381 w 487"/>
              <a:gd name="T61" fmla="*/ 657 h 832"/>
              <a:gd name="T62" fmla="*/ 381 w 487"/>
              <a:gd name="T63" fmla="*/ 728 h 832"/>
              <a:gd name="T64" fmla="*/ 381 w 487"/>
              <a:gd name="T65" fmla="*/ 763 h 832"/>
              <a:gd name="T66" fmla="*/ 349 w 487"/>
              <a:gd name="T67" fmla="*/ 796 h 832"/>
              <a:gd name="T68" fmla="*/ 312 w 487"/>
              <a:gd name="T69" fmla="*/ 763 h 832"/>
              <a:gd name="T70" fmla="*/ 278 w 487"/>
              <a:gd name="T71" fmla="*/ 763 h 832"/>
              <a:gd name="T72" fmla="*/ 211 w 487"/>
              <a:gd name="T73" fmla="*/ 728 h 832"/>
              <a:gd name="T74" fmla="*/ 174 w 487"/>
              <a:gd name="T75" fmla="*/ 763 h 832"/>
              <a:gd name="T76" fmla="*/ 174 w 487"/>
              <a:gd name="T77" fmla="*/ 796 h 832"/>
              <a:gd name="T78" fmla="*/ 174 w 487"/>
              <a:gd name="T79" fmla="*/ 832 h 832"/>
              <a:gd name="T80" fmla="*/ 138 w 487"/>
              <a:gd name="T81" fmla="*/ 832 h 832"/>
              <a:gd name="T82" fmla="*/ 103 w 487"/>
              <a:gd name="T83" fmla="*/ 832 h 832"/>
              <a:gd name="T84" fmla="*/ 36 w 487"/>
              <a:gd name="T85" fmla="*/ 796 h 832"/>
              <a:gd name="T86" fmla="*/ 36 w 487"/>
              <a:gd name="T87" fmla="*/ 763 h 832"/>
              <a:gd name="T88" fmla="*/ 36 w 487"/>
              <a:gd name="T89" fmla="*/ 728 h 832"/>
              <a:gd name="T90" fmla="*/ 0 w 487"/>
              <a:gd name="T91" fmla="*/ 692 h 832"/>
              <a:gd name="T92" fmla="*/ 36 w 487"/>
              <a:gd name="T93" fmla="*/ 622 h 832"/>
              <a:gd name="T94" fmla="*/ 0 w 487"/>
              <a:gd name="T95" fmla="*/ 588 h 832"/>
              <a:gd name="T96" fmla="*/ 36 w 487"/>
              <a:gd name="T97" fmla="*/ 588 h 832"/>
              <a:gd name="T98" fmla="*/ 69 w 487"/>
              <a:gd name="T99" fmla="*/ 555 h 832"/>
              <a:gd name="T100" fmla="*/ 69 w 487"/>
              <a:gd name="T101" fmla="*/ 520 h 832"/>
              <a:gd name="T102" fmla="*/ 69 w 487"/>
              <a:gd name="T103" fmla="*/ 484 h 832"/>
              <a:gd name="T104" fmla="*/ 103 w 487"/>
              <a:gd name="T105" fmla="*/ 449 h 832"/>
              <a:gd name="T106" fmla="*/ 138 w 487"/>
              <a:gd name="T107" fmla="*/ 415 h 832"/>
              <a:gd name="T108" fmla="*/ 69 w 487"/>
              <a:gd name="T109" fmla="*/ 415 h 832"/>
              <a:gd name="T110" fmla="*/ 36 w 487"/>
              <a:gd name="T111" fmla="*/ 415 h 832"/>
              <a:gd name="T112" fmla="*/ 36 w 487"/>
              <a:gd name="T113" fmla="*/ 346 h 832"/>
              <a:gd name="T114" fmla="*/ 36 w 487"/>
              <a:gd name="T115" fmla="*/ 311 h 832"/>
              <a:gd name="T116" fmla="*/ 0 w 487"/>
              <a:gd name="T117" fmla="*/ 240 h 832"/>
              <a:gd name="T118" fmla="*/ 0 w 487"/>
              <a:gd name="T119" fmla="*/ 208 h 832"/>
              <a:gd name="T120" fmla="*/ 0 w 487"/>
              <a:gd name="T121" fmla="*/ 171 h 832"/>
              <a:gd name="T122" fmla="*/ 36 w 487"/>
              <a:gd name="T123" fmla="*/ 137 h 832"/>
              <a:gd name="T124" fmla="*/ 36 w 487"/>
              <a:gd name="T125" fmla="*/ 105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7" h="832">
                <a:moveTo>
                  <a:pt x="36" y="105"/>
                </a:moveTo>
                <a:lnTo>
                  <a:pt x="69" y="137"/>
                </a:lnTo>
                <a:lnTo>
                  <a:pt x="103" y="105"/>
                </a:lnTo>
                <a:lnTo>
                  <a:pt x="174" y="105"/>
                </a:lnTo>
                <a:lnTo>
                  <a:pt x="211" y="105"/>
                </a:lnTo>
                <a:lnTo>
                  <a:pt x="244" y="67"/>
                </a:lnTo>
                <a:lnTo>
                  <a:pt x="278" y="67"/>
                </a:lnTo>
                <a:lnTo>
                  <a:pt x="312" y="67"/>
                </a:lnTo>
                <a:lnTo>
                  <a:pt x="312" y="35"/>
                </a:lnTo>
                <a:lnTo>
                  <a:pt x="349" y="35"/>
                </a:lnTo>
                <a:lnTo>
                  <a:pt x="381" y="0"/>
                </a:lnTo>
                <a:lnTo>
                  <a:pt x="381" y="35"/>
                </a:lnTo>
                <a:lnTo>
                  <a:pt x="419" y="67"/>
                </a:lnTo>
                <a:lnTo>
                  <a:pt x="452" y="105"/>
                </a:lnTo>
                <a:lnTo>
                  <a:pt x="419" y="105"/>
                </a:lnTo>
                <a:lnTo>
                  <a:pt x="452" y="137"/>
                </a:lnTo>
                <a:lnTo>
                  <a:pt x="452" y="171"/>
                </a:lnTo>
                <a:lnTo>
                  <a:pt x="487" y="171"/>
                </a:lnTo>
                <a:lnTo>
                  <a:pt x="487" y="208"/>
                </a:lnTo>
                <a:lnTo>
                  <a:pt x="452" y="279"/>
                </a:lnTo>
                <a:lnTo>
                  <a:pt x="487" y="279"/>
                </a:lnTo>
                <a:lnTo>
                  <a:pt x="487" y="311"/>
                </a:lnTo>
                <a:lnTo>
                  <a:pt x="452" y="346"/>
                </a:lnTo>
                <a:lnTo>
                  <a:pt x="419" y="346"/>
                </a:lnTo>
                <a:lnTo>
                  <a:pt x="419" y="380"/>
                </a:lnTo>
                <a:lnTo>
                  <a:pt x="419" y="415"/>
                </a:lnTo>
                <a:lnTo>
                  <a:pt x="419" y="449"/>
                </a:lnTo>
                <a:lnTo>
                  <a:pt x="419" y="484"/>
                </a:lnTo>
                <a:lnTo>
                  <a:pt x="419" y="520"/>
                </a:lnTo>
                <a:lnTo>
                  <a:pt x="381" y="588"/>
                </a:lnTo>
                <a:lnTo>
                  <a:pt x="381" y="657"/>
                </a:lnTo>
                <a:lnTo>
                  <a:pt x="381" y="728"/>
                </a:lnTo>
                <a:lnTo>
                  <a:pt x="381" y="763"/>
                </a:lnTo>
                <a:lnTo>
                  <a:pt x="349" y="796"/>
                </a:lnTo>
                <a:lnTo>
                  <a:pt x="312" y="763"/>
                </a:lnTo>
                <a:lnTo>
                  <a:pt x="278" y="763"/>
                </a:lnTo>
                <a:lnTo>
                  <a:pt x="211" y="728"/>
                </a:lnTo>
                <a:lnTo>
                  <a:pt x="174" y="763"/>
                </a:lnTo>
                <a:lnTo>
                  <a:pt x="174" y="796"/>
                </a:lnTo>
                <a:lnTo>
                  <a:pt x="174" y="832"/>
                </a:lnTo>
                <a:lnTo>
                  <a:pt x="138" y="832"/>
                </a:lnTo>
                <a:lnTo>
                  <a:pt x="103" y="832"/>
                </a:lnTo>
                <a:lnTo>
                  <a:pt x="36" y="796"/>
                </a:lnTo>
                <a:lnTo>
                  <a:pt x="36" y="763"/>
                </a:lnTo>
                <a:lnTo>
                  <a:pt x="36" y="728"/>
                </a:lnTo>
                <a:lnTo>
                  <a:pt x="0" y="692"/>
                </a:lnTo>
                <a:lnTo>
                  <a:pt x="36" y="622"/>
                </a:lnTo>
                <a:lnTo>
                  <a:pt x="0" y="588"/>
                </a:lnTo>
                <a:lnTo>
                  <a:pt x="36" y="588"/>
                </a:lnTo>
                <a:lnTo>
                  <a:pt x="69" y="555"/>
                </a:lnTo>
                <a:lnTo>
                  <a:pt x="69" y="520"/>
                </a:lnTo>
                <a:lnTo>
                  <a:pt x="69" y="484"/>
                </a:lnTo>
                <a:lnTo>
                  <a:pt x="103" y="449"/>
                </a:lnTo>
                <a:lnTo>
                  <a:pt x="138" y="415"/>
                </a:lnTo>
                <a:lnTo>
                  <a:pt x="69" y="415"/>
                </a:lnTo>
                <a:lnTo>
                  <a:pt x="36" y="415"/>
                </a:lnTo>
                <a:lnTo>
                  <a:pt x="36" y="346"/>
                </a:lnTo>
                <a:lnTo>
                  <a:pt x="36" y="311"/>
                </a:lnTo>
                <a:lnTo>
                  <a:pt x="0" y="240"/>
                </a:lnTo>
                <a:lnTo>
                  <a:pt x="0" y="208"/>
                </a:lnTo>
                <a:lnTo>
                  <a:pt x="0" y="171"/>
                </a:lnTo>
                <a:lnTo>
                  <a:pt x="36" y="137"/>
                </a:lnTo>
                <a:lnTo>
                  <a:pt x="36" y="10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3" name="Freeform 62"/>
          <p:cNvSpPr>
            <a:spLocks/>
          </p:cNvSpPr>
          <p:nvPr/>
        </p:nvSpPr>
        <p:spPr bwMode="auto">
          <a:xfrm>
            <a:off x="10607900" y="9290357"/>
            <a:ext cx="618009" cy="395525"/>
          </a:xfrm>
          <a:custGeom>
            <a:avLst/>
            <a:gdLst>
              <a:gd name="T0" fmla="*/ 974 w 974"/>
              <a:gd name="T1" fmla="*/ 34 h 624"/>
              <a:gd name="T2" fmla="*/ 974 w 974"/>
              <a:gd name="T3" fmla="*/ 69 h 624"/>
              <a:gd name="T4" fmla="*/ 974 w 974"/>
              <a:gd name="T5" fmla="*/ 104 h 624"/>
              <a:gd name="T6" fmla="*/ 939 w 974"/>
              <a:gd name="T7" fmla="*/ 175 h 624"/>
              <a:gd name="T8" fmla="*/ 907 w 974"/>
              <a:gd name="T9" fmla="*/ 175 h 624"/>
              <a:gd name="T10" fmla="*/ 871 w 974"/>
              <a:gd name="T11" fmla="*/ 207 h 624"/>
              <a:gd name="T12" fmla="*/ 871 w 974"/>
              <a:gd name="T13" fmla="*/ 244 h 624"/>
              <a:gd name="T14" fmla="*/ 871 w 974"/>
              <a:gd name="T15" fmla="*/ 277 h 624"/>
              <a:gd name="T16" fmla="*/ 871 w 974"/>
              <a:gd name="T17" fmla="*/ 312 h 624"/>
              <a:gd name="T18" fmla="*/ 836 w 974"/>
              <a:gd name="T19" fmla="*/ 348 h 624"/>
              <a:gd name="T20" fmla="*/ 836 w 974"/>
              <a:gd name="T21" fmla="*/ 380 h 624"/>
              <a:gd name="T22" fmla="*/ 836 w 974"/>
              <a:gd name="T23" fmla="*/ 418 h 624"/>
              <a:gd name="T24" fmla="*/ 871 w 974"/>
              <a:gd name="T25" fmla="*/ 418 h 624"/>
              <a:gd name="T26" fmla="*/ 836 w 974"/>
              <a:gd name="T27" fmla="*/ 451 h 624"/>
              <a:gd name="T28" fmla="*/ 871 w 974"/>
              <a:gd name="T29" fmla="*/ 451 h 624"/>
              <a:gd name="T30" fmla="*/ 871 w 974"/>
              <a:gd name="T31" fmla="*/ 521 h 624"/>
              <a:gd name="T32" fmla="*/ 802 w 974"/>
              <a:gd name="T33" fmla="*/ 554 h 624"/>
              <a:gd name="T34" fmla="*/ 802 w 974"/>
              <a:gd name="T35" fmla="*/ 624 h 624"/>
              <a:gd name="T36" fmla="*/ 731 w 974"/>
              <a:gd name="T37" fmla="*/ 592 h 624"/>
              <a:gd name="T38" fmla="*/ 694 w 974"/>
              <a:gd name="T39" fmla="*/ 624 h 624"/>
              <a:gd name="T40" fmla="*/ 629 w 974"/>
              <a:gd name="T41" fmla="*/ 592 h 624"/>
              <a:gd name="T42" fmla="*/ 593 w 974"/>
              <a:gd name="T43" fmla="*/ 521 h 624"/>
              <a:gd name="T44" fmla="*/ 593 w 974"/>
              <a:gd name="T45" fmla="*/ 484 h 624"/>
              <a:gd name="T46" fmla="*/ 523 w 974"/>
              <a:gd name="T47" fmla="*/ 451 h 624"/>
              <a:gd name="T48" fmla="*/ 453 w 974"/>
              <a:gd name="T49" fmla="*/ 451 h 624"/>
              <a:gd name="T50" fmla="*/ 420 w 974"/>
              <a:gd name="T51" fmla="*/ 418 h 624"/>
              <a:gd name="T52" fmla="*/ 351 w 974"/>
              <a:gd name="T53" fmla="*/ 418 h 624"/>
              <a:gd name="T54" fmla="*/ 315 w 974"/>
              <a:gd name="T55" fmla="*/ 348 h 624"/>
              <a:gd name="T56" fmla="*/ 280 w 974"/>
              <a:gd name="T57" fmla="*/ 312 h 624"/>
              <a:gd name="T58" fmla="*/ 177 w 974"/>
              <a:gd name="T59" fmla="*/ 277 h 624"/>
              <a:gd name="T60" fmla="*/ 140 w 974"/>
              <a:gd name="T61" fmla="*/ 244 h 624"/>
              <a:gd name="T62" fmla="*/ 107 w 974"/>
              <a:gd name="T63" fmla="*/ 244 h 624"/>
              <a:gd name="T64" fmla="*/ 37 w 974"/>
              <a:gd name="T65" fmla="*/ 207 h 624"/>
              <a:gd name="T66" fmla="*/ 0 w 974"/>
              <a:gd name="T67" fmla="*/ 175 h 624"/>
              <a:gd name="T68" fmla="*/ 0 w 974"/>
              <a:gd name="T69" fmla="*/ 140 h 624"/>
              <a:gd name="T70" fmla="*/ 37 w 974"/>
              <a:gd name="T71" fmla="*/ 104 h 624"/>
              <a:gd name="T72" fmla="*/ 37 w 974"/>
              <a:gd name="T73" fmla="*/ 34 h 624"/>
              <a:gd name="T74" fmla="*/ 69 w 974"/>
              <a:gd name="T75" fmla="*/ 34 h 624"/>
              <a:gd name="T76" fmla="*/ 107 w 974"/>
              <a:gd name="T77" fmla="*/ 0 h 624"/>
              <a:gd name="T78" fmla="*/ 140 w 974"/>
              <a:gd name="T79" fmla="*/ 34 h 624"/>
              <a:gd name="T80" fmla="*/ 140 w 974"/>
              <a:gd name="T81" fmla="*/ 69 h 624"/>
              <a:gd name="T82" fmla="*/ 209 w 974"/>
              <a:gd name="T83" fmla="*/ 34 h 624"/>
              <a:gd name="T84" fmla="*/ 280 w 974"/>
              <a:gd name="T85" fmla="*/ 34 h 624"/>
              <a:gd name="T86" fmla="*/ 315 w 974"/>
              <a:gd name="T87" fmla="*/ 69 h 624"/>
              <a:gd name="T88" fmla="*/ 383 w 974"/>
              <a:gd name="T89" fmla="*/ 104 h 624"/>
              <a:gd name="T90" fmla="*/ 453 w 974"/>
              <a:gd name="T91" fmla="*/ 140 h 624"/>
              <a:gd name="T92" fmla="*/ 523 w 974"/>
              <a:gd name="T93" fmla="*/ 140 h 624"/>
              <a:gd name="T94" fmla="*/ 593 w 974"/>
              <a:gd name="T95" fmla="*/ 104 h 624"/>
              <a:gd name="T96" fmla="*/ 629 w 974"/>
              <a:gd name="T97" fmla="*/ 104 h 624"/>
              <a:gd name="T98" fmla="*/ 664 w 974"/>
              <a:gd name="T99" fmla="*/ 104 h 624"/>
              <a:gd name="T100" fmla="*/ 694 w 974"/>
              <a:gd name="T101" fmla="*/ 104 h 624"/>
              <a:gd name="T102" fmla="*/ 731 w 974"/>
              <a:gd name="T103" fmla="*/ 69 h 624"/>
              <a:gd name="T104" fmla="*/ 763 w 974"/>
              <a:gd name="T105" fmla="*/ 69 h 624"/>
              <a:gd name="T106" fmla="*/ 802 w 974"/>
              <a:gd name="T107" fmla="*/ 104 h 624"/>
              <a:gd name="T108" fmla="*/ 836 w 974"/>
              <a:gd name="T109" fmla="*/ 69 h 624"/>
              <a:gd name="T110" fmla="*/ 907 w 974"/>
              <a:gd name="T111" fmla="*/ 69 h 624"/>
              <a:gd name="T112" fmla="*/ 974 w 974"/>
              <a:gd name="T113" fmla="*/ 3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4" h="624">
                <a:moveTo>
                  <a:pt x="974" y="34"/>
                </a:moveTo>
                <a:lnTo>
                  <a:pt x="974" y="69"/>
                </a:lnTo>
                <a:lnTo>
                  <a:pt x="974" y="104"/>
                </a:lnTo>
                <a:lnTo>
                  <a:pt x="939" y="175"/>
                </a:lnTo>
                <a:lnTo>
                  <a:pt x="907" y="175"/>
                </a:lnTo>
                <a:lnTo>
                  <a:pt x="871" y="207"/>
                </a:lnTo>
                <a:lnTo>
                  <a:pt x="871" y="244"/>
                </a:lnTo>
                <a:lnTo>
                  <a:pt x="871" y="277"/>
                </a:lnTo>
                <a:lnTo>
                  <a:pt x="871" y="312"/>
                </a:lnTo>
                <a:lnTo>
                  <a:pt x="836" y="348"/>
                </a:lnTo>
                <a:lnTo>
                  <a:pt x="836" y="380"/>
                </a:lnTo>
                <a:lnTo>
                  <a:pt x="836" y="418"/>
                </a:lnTo>
                <a:lnTo>
                  <a:pt x="871" y="418"/>
                </a:lnTo>
                <a:lnTo>
                  <a:pt x="836" y="451"/>
                </a:lnTo>
                <a:lnTo>
                  <a:pt x="871" y="451"/>
                </a:lnTo>
                <a:lnTo>
                  <a:pt x="871" y="521"/>
                </a:lnTo>
                <a:lnTo>
                  <a:pt x="802" y="554"/>
                </a:lnTo>
                <a:lnTo>
                  <a:pt x="802" y="624"/>
                </a:lnTo>
                <a:lnTo>
                  <a:pt x="731" y="592"/>
                </a:lnTo>
                <a:lnTo>
                  <a:pt x="694" y="624"/>
                </a:lnTo>
                <a:lnTo>
                  <a:pt x="629" y="592"/>
                </a:lnTo>
                <a:lnTo>
                  <a:pt x="593" y="521"/>
                </a:lnTo>
                <a:lnTo>
                  <a:pt x="593" y="484"/>
                </a:lnTo>
                <a:lnTo>
                  <a:pt x="523" y="451"/>
                </a:lnTo>
                <a:lnTo>
                  <a:pt x="453" y="451"/>
                </a:lnTo>
                <a:lnTo>
                  <a:pt x="420" y="418"/>
                </a:lnTo>
                <a:lnTo>
                  <a:pt x="351" y="418"/>
                </a:lnTo>
                <a:lnTo>
                  <a:pt x="315" y="348"/>
                </a:lnTo>
                <a:lnTo>
                  <a:pt x="280" y="312"/>
                </a:lnTo>
                <a:lnTo>
                  <a:pt x="177" y="277"/>
                </a:lnTo>
                <a:lnTo>
                  <a:pt x="140" y="244"/>
                </a:lnTo>
                <a:lnTo>
                  <a:pt x="107" y="244"/>
                </a:lnTo>
                <a:lnTo>
                  <a:pt x="37" y="207"/>
                </a:lnTo>
                <a:lnTo>
                  <a:pt x="0" y="175"/>
                </a:lnTo>
                <a:lnTo>
                  <a:pt x="0" y="140"/>
                </a:lnTo>
                <a:lnTo>
                  <a:pt x="37" y="104"/>
                </a:lnTo>
                <a:lnTo>
                  <a:pt x="37" y="34"/>
                </a:lnTo>
                <a:lnTo>
                  <a:pt x="69" y="34"/>
                </a:lnTo>
                <a:lnTo>
                  <a:pt x="107" y="0"/>
                </a:lnTo>
                <a:lnTo>
                  <a:pt x="140" y="34"/>
                </a:lnTo>
                <a:lnTo>
                  <a:pt x="140" y="69"/>
                </a:lnTo>
                <a:lnTo>
                  <a:pt x="209" y="34"/>
                </a:lnTo>
                <a:lnTo>
                  <a:pt x="280" y="34"/>
                </a:lnTo>
                <a:lnTo>
                  <a:pt x="315" y="69"/>
                </a:lnTo>
                <a:lnTo>
                  <a:pt x="383" y="104"/>
                </a:lnTo>
                <a:lnTo>
                  <a:pt x="453" y="140"/>
                </a:lnTo>
                <a:lnTo>
                  <a:pt x="523" y="140"/>
                </a:lnTo>
                <a:lnTo>
                  <a:pt x="593" y="104"/>
                </a:lnTo>
                <a:lnTo>
                  <a:pt x="629" y="104"/>
                </a:lnTo>
                <a:lnTo>
                  <a:pt x="664" y="104"/>
                </a:lnTo>
                <a:lnTo>
                  <a:pt x="694" y="104"/>
                </a:lnTo>
                <a:lnTo>
                  <a:pt x="731" y="69"/>
                </a:lnTo>
                <a:lnTo>
                  <a:pt x="763" y="69"/>
                </a:lnTo>
                <a:lnTo>
                  <a:pt x="802" y="104"/>
                </a:lnTo>
                <a:lnTo>
                  <a:pt x="836" y="69"/>
                </a:lnTo>
                <a:lnTo>
                  <a:pt x="907" y="69"/>
                </a:lnTo>
                <a:lnTo>
                  <a:pt x="974" y="3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4" name="Freeform 63"/>
          <p:cNvSpPr>
            <a:spLocks/>
          </p:cNvSpPr>
          <p:nvPr/>
        </p:nvSpPr>
        <p:spPr bwMode="auto">
          <a:xfrm>
            <a:off x="10607900" y="9290357"/>
            <a:ext cx="618009" cy="395525"/>
          </a:xfrm>
          <a:custGeom>
            <a:avLst/>
            <a:gdLst>
              <a:gd name="T0" fmla="*/ 974 w 974"/>
              <a:gd name="T1" fmla="*/ 34 h 624"/>
              <a:gd name="T2" fmla="*/ 974 w 974"/>
              <a:gd name="T3" fmla="*/ 69 h 624"/>
              <a:gd name="T4" fmla="*/ 974 w 974"/>
              <a:gd name="T5" fmla="*/ 104 h 624"/>
              <a:gd name="T6" fmla="*/ 939 w 974"/>
              <a:gd name="T7" fmla="*/ 175 h 624"/>
              <a:gd name="T8" fmla="*/ 907 w 974"/>
              <a:gd name="T9" fmla="*/ 175 h 624"/>
              <a:gd name="T10" fmla="*/ 871 w 974"/>
              <a:gd name="T11" fmla="*/ 207 h 624"/>
              <a:gd name="T12" fmla="*/ 871 w 974"/>
              <a:gd name="T13" fmla="*/ 244 h 624"/>
              <a:gd name="T14" fmla="*/ 871 w 974"/>
              <a:gd name="T15" fmla="*/ 277 h 624"/>
              <a:gd name="T16" fmla="*/ 871 w 974"/>
              <a:gd name="T17" fmla="*/ 312 h 624"/>
              <a:gd name="T18" fmla="*/ 836 w 974"/>
              <a:gd name="T19" fmla="*/ 348 h 624"/>
              <a:gd name="T20" fmla="*/ 836 w 974"/>
              <a:gd name="T21" fmla="*/ 380 h 624"/>
              <a:gd name="T22" fmla="*/ 836 w 974"/>
              <a:gd name="T23" fmla="*/ 418 h 624"/>
              <a:gd name="T24" fmla="*/ 871 w 974"/>
              <a:gd name="T25" fmla="*/ 418 h 624"/>
              <a:gd name="T26" fmla="*/ 836 w 974"/>
              <a:gd name="T27" fmla="*/ 451 h 624"/>
              <a:gd name="T28" fmla="*/ 871 w 974"/>
              <a:gd name="T29" fmla="*/ 451 h 624"/>
              <a:gd name="T30" fmla="*/ 871 w 974"/>
              <a:gd name="T31" fmla="*/ 521 h 624"/>
              <a:gd name="T32" fmla="*/ 802 w 974"/>
              <a:gd name="T33" fmla="*/ 554 h 624"/>
              <a:gd name="T34" fmla="*/ 802 w 974"/>
              <a:gd name="T35" fmla="*/ 624 h 624"/>
              <a:gd name="T36" fmla="*/ 731 w 974"/>
              <a:gd name="T37" fmla="*/ 592 h 624"/>
              <a:gd name="T38" fmla="*/ 694 w 974"/>
              <a:gd name="T39" fmla="*/ 624 h 624"/>
              <a:gd name="T40" fmla="*/ 629 w 974"/>
              <a:gd name="T41" fmla="*/ 592 h 624"/>
              <a:gd name="T42" fmla="*/ 593 w 974"/>
              <a:gd name="T43" fmla="*/ 521 h 624"/>
              <a:gd name="T44" fmla="*/ 593 w 974"/>
              <a:gd name="T45" fmla="*/ 484 h 624"/>
              <a:gd name="T46" fmla="*/ 523 w 974"/>
              <a:gd name="T47" fmla="*/ 451 h 624"/>
              <a:gd name="T48" fmla="*/ 453 w 974"/>
              <a:gd name="T49" fmla="*/ 451 h 624"/>
              <a:gd name="T50" fmla="*/ 420 w 974"/>
              <a:gd name="T51" fmla="*/ 418 h 624"/>
              <a:gd name="T52" fmla="*/ 351 w 974"/>
              <a:gd name="T53" fmla="*/ 418 h 624"/>
              <a:gd name="T54" fmla="*/ 315 w 974"/>
              <a:gd name="T55" fmla="*/ 348 h 624"/>
              <a:gd name="T56" fmla="*/ 280 w 974"/>
              <a:gd name="T57" fmla="*/ 312 h 624"/>
              <a:gd name="T58" fmla="*/ 177 w 974"/>
              <a:gd name="T59" fmla="*/ 277 h 624"/>
              <a:gd name="T60" fmla="*/ 140 w 974"/>
              <a:gd name="T61" fmla="*/ 244 h 624"/>
              <a:gd name="T62" fmla="*/ 107 w 974"/>
              <a:gd name="T63" fmla="*/ 244 h 624"/>
              <a:gd name="T64" fmla="*/ 37 w 974"/>
              <a:gd name="T65" fmla="*/ 207 h 624"/>
              <a:gd name="T66" fmla="*/ 0 w 974"/>
              <a:gd name="T67" fmla="*/ 175 h 624"/>
              <a:gd name="T68" fmla="*/ 0 w 974"/>
              <a:gd name="T69" fmla="*/ 140 h 624"/>
              <a:gd name="T70" fmla="*/ 37 w 974"/>
              <a:gd name="T71" fmla="*/ 104 h 624"/>
              <a:gd name="T72" fmla="*/ 37 w 974"/>
              <a:gd name="T73" fmla="*/ 34 h 624"/>
              <a:gd name="T74" fmla="*/ 69 w 974"/>
              <a:gd name="T75" fmla="*/ 34 h 624"/>
              <a:gd name="T76" fmla="*/ 107 w 974"/>
              <a:gd name="T77" fmla="*/ 0 h 624"/>
              <a:gd name="T78" fmla="*/ 140 w 974"/>
              <a:gd name="T79" fmla="*/ 34 h 624"/>
              <a:gd name="T80" fmla="*/ 140 w 974"/>
              <a:gd name="T81" fmla="*/ 69 h 624"/>
              <a:gd name="T82" fmla="*/ 209 w 974"/>
              <a:gd name="T83" fmla="*/ 34 h 624"/>
              <a:gd name="T84" fmla="*/ 280 w 974"/>
              <a:gd name="T85" fmla="*/ 34 h 624"/>
              <a:gd name="T86" fmla="*/ 315 w 974"/>
              <a:gd name="T87" fmla="*/ 69 h 624"/>
              <a:gd name="T88" fmla="*/ 383 w 974"/>
              <a:gd name="T89" fmla="*/ 104 h 624"/>
              <a:gd name="T90" fmla="*/ 453 w 974"/>
              <a:gd name="T91" fmla="*/ 140 h 624"/>
              <a:gd name="T92" fmla="*/ 523 w 974"/>
              <a:gd name="T93" fmla="*/ 140 h 624"/>
              <a:gd name="T94" fmla="*/ 593 w 974"/>
              <a:gd name="T95" fmla="*/ 104 h 624"/>
              <a:gd name="T96" fmla="*/ 629 w 974"/>
              <a:gd name="T97" fmla="*/ 104 h 624"/>
              <a:gd name="T98" fmla="*/ 664 w 974"/>
              <a:gd name="T99" fmla="*/ 104 h 624"/>
              <a:gd name="T100" fmla="*/ 694 w 974"/>
              <a:gd name="T101" fmla="*/ 104 h 624"/>
              <a:gd name="T102" fmla="*/ 731 w 974"/>
              <a:gd name="T103" fmla="*/ 69 h 624"/>
              <a:gd name="T104" fmla="*/ 763 w 974"/>
              <a:gd name="T105" fmla="*/ 69 h 624"/>
              <a:gd name="T106" fmla="*/ 802 w 974"/>
              <a:gd name="T107" fmla="*/ 104 h 624"/>
              <a:gd name="T108" fmla="*/ 836 w 974"/>
              <a:gd name="T109" fmla="*/ 69 h 624"/>
              <a:gd name="T110" fmla="*/ 907 w 974"/>
              <a:gd name="T111" fmla="*/ 69 h 624"/>
              <a:gd name="T112" fmla="*/ 974 w 974"/>
              <a:gd name="T113" fmla="*/ 3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4" h="624">
                <a:moveTo>
                  <a:pt x="974" y="34"/>
                </a:moveTo>
                <a:lnTo>
                  <a:pt x="974" y="69"/>
                </a:lnTo>
                <a:lnTo>
                  <a:pt x="974" y="104"/>
                </a:lnTo>
                <a:lnTo>
                  <a:pt x="939" y="175"/>
                </a:lnTo>
                <a:lnTo>
                  <a:pt x="907" y="175"/>
                </a:lnTo>
                <a:lnTo>
                  <a:pt x="871" y="207"/>
                </a:lnTo>
                <a:lnTo>
                  <a:pt x="871" y="244"/>
                </a:lnTo>
                <a:lnTo>
                  <a:pt x="871" y="277"/>
                </a:lnTo>
                <a:lnTo>
                  <a:pt x="871" y="312"/>
                </a:lnTo>
                <a:lnTo>
                  <a:pt x="836" y="348"/>
                </a:lnTo>
                <a:lnTo>
                  <a:pt x="836" y="380"/>
                </a:lnTo>
                <a:lnTo>
                  <a:pt x="836" y="418"/>
                </a:lnTo>
                <a:lnTo>
                  <a:pt x="871" y="418"/>
                </a:lnTo>
                <a:lnTo>
                  <a:pt x="836" y="451"/>
                </a:lnTo>
                <a:lnTo>
                  <a:pt x="871" y="451"/>
                </a:lnTo>
                <a:lnTo>
                  <a:pt x="871" y="521"/>
                </a:lnTo>
                <a:lnTo>
                  <a:pt x="802" y="554"/>
                </a:lnTo>
                <a:lnTo>
                  <a:pt x="802" y="624"/>
                </a:lnTo>
                <a:lnTo>
                  <a:pt x="731" y="592"/>
                </a:lnTo>
                <a:lnTo>
                  <a:pt x="694" y="624"/>
                </a:lnTo>
                <a:lnTo>
                  <a:pt x="629" y="592"/>
                </a:lnTo>
                <a:lnTo>
                  <a:pt x="593" y="521"/>
                </a:lnTo>
                <a:lnTo>
                  <a:pt x="593" y="484"/>
                </a:lnTo>
                <a:lnTo>
                  <a:pt x="523" y="451"/>
                </a:lnTo>
                <a:lnTo>
                  <a:pt x="453" y="451"/>
                </a:lnTo>
                <a:lnTo>
                  <a:pt x="420" y="418"/>
                </a:lnTo>
                <a:lnTo>
                  <a:pt x="351" y="418"/>
                </a:lnTo>
                <a:lnTo>
                  <a:pt x="315" y="348"/>
                </a:lnTo>
                <a:lnTo>
                  <a:pt x="280" y="312"/>
                </a:lnTo>
                <a:lnTo>
                  <a:pt x="177" y="277"/>
                </a:lnTo>
                <a:lnTo>
                  <a:pt x="140" y="244"/>
                </a:lnTo>
                <a:lnTo>
                  <a:pt x="107" y="244"/>
                </a:lnTo>
                <a:lnTo>
                  <a:pt x="37" y="207"/>
                </a:lnTo>
                <a:lnTo>
                  <a:pt x="0" y="175"/>
                </a:lnTo>
                <a:lnTo>
                  <a:pt x="0" y="140"/>
                </a:lnTo>
                <a:lnTo>
                  <a:pt x="37" y="104"/>
                </a:lnTo>
                <a:lnTo>
                  <a:pt x="37" y="34"/>
                </a:lnTo>
                <a:lnTo>
                  <a:pt x="69" y="34"/>
                </a:lnTo>
                <a:lnTo>
                  <a:pt x="107" y="0"/>
                </a:lnTo>
                <a:lnTo>
                  <a:pt x="140" y="34"/>
                </a:lnTo>
                <a:lnTo>
                  <a:pt x="140" y="69"/>
                </a:lnTo>
                <a:lnTo>
                  <a:pt x="209" y="34"/>
                </a:lnTo>
                <a:lnTo>
                  <a:pt x="280" y="34"/>
                </a:lnTo>
                <a:lnTo>
                  <a:pt x="315" y="69"/>
                </a:lnTo>
                <a:lnTo>
                  <a:pt x="383" y="104"/>
                </a:lnTo>
                <a:lnTo>
                  <a:pt x="453" y="140"/>
                </a:lnTo>
                <a:lnTo>
                  <a:pt x="523" y="140"/>
                </a:lnTo>
                <a:lnTo>
                  <a:pt x="593" y="104"/>
                </a:lnTo>
                <a:lnTo>
                  <a:pt x="629" y="104"/>
                </a:lnTo>
                <a:lnTo>
                  <a:pt x="664" y="104"/>
                </a:lnTo>
                <a:lnTo>
                  <a:pt x="694" y="104"/>
                </a:lnTo>
                <a:lnTo>
                  <a:pt x="731" y="69"/>
                </a:lnTo>
                <a:lnTo>
                  <a:pt x="763" y="69"/>
                </a:lnTo>
                <a:lnTo>
                  <a:pt x="802" y="104"/>
                </a:lnTo>
                <a:lnTo>
                  <a:pt x="836" y="69"/>
                </a:lnTo>
                <a:lnTo>
                  <a:pt x="907" y="69"/>
                </a:lnTo>
                <a:lnTo>
                  <a:pt x="974" y="3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5" name="Freeform 64"/>
          <p:cNvSpPr>
            <a:spLocks/>
          </p:cNvSpPr>
          <p:nvPr/>
        </p:nvSpPr>
        <p:spPr bwMode="auto">
          <a:xfrm>
            <a:off x="8563718" y="5226715"/>
            <a:ext cx="64653" cy="41834"/>
          </a:xfrm>
          <a:custGeom>
            <a:avLst/>
            <a:gdLst>
              <a:gd name="T0" fmla="*/ 66 w 103"/>
              <a:gd name="T1" fmla="*/ 67 h 67"/>
              <a:gd name="T2" fmla="*/ 33 w 103"/>
              <a:gd name="T3" fmla="*/ 67 h 67"/>
              <a:gd name="T4" fmla="*/ 0 w 103"/>
              <a:gd name="T5" fmla="*/ 67 h 67"/>
              <a:gd name="T6" fmla="*/ 0 w 103"/>
              <a:gd name="T7" fmla="*/ 0 h 67"/>
              <a:gd name="T8" fmla="*/ 33 w 103"/>
              <a:gd name="T9" fmla="*/ 0 h 67"/>
              <a:gd name="T10" fmla="*/ 66 w 103"/>
              <a:gd name="T11" fmla="*/ 0 h 67"/>
              <a:gd name="T12" fmla="*/ 103 w 103"/>
              <a:gd name="T13" fmla="*/ 35 h 67"/>
              <a:gd name="T14" fmla="*/ 66 w 103"/>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66" y="67"/>
                </a:moveTo>
                <a:lnTo>
                  <a:pt x="33" y="67"/>
                </a:lnTo>
                <a:lnTo>
                  <a:pt x="0" y="67"/>
                </a:lnTo>
                <a:lnTo>
                  <a:pt x="0" y="0"/>
                </a:lnTo>
                <a:lnTo>
                  <a:pt x="33" y="0"/>
                </a:lnTo>
                <a:lnTo>
                  <a:pt x="66" y="0"/>
                </a:lnTo>
                <a:lnTo>
                  <a:pt x="103" y="35"/>
                </a:lnTo>
                <a:lnTo>
                  <a:pt x="66" y="6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6" name="Freeform 65"/>
          <p:cNvSpPr>
            <a:spLocks/>
          </p:cNvSpPr>
          <p:nvPr/>
        </p:nvSpPr>
        <p:spPr bwMode="auto">
          <a:xfrm>
            <a:off x="8563718" y="5226715"/>
            <a:ext cx="64653" cy="41834"/>
          </a:xfrm>
          <a:custGeom>
            <a:avLst/>
            <a:gdLst>
              <a:gd name="T0" fmla="*/ 66 w 103"/>
              <a:gd name="T1" fmla="*/ 67 h 67"/>
              <a:gd name="T2" fmla="*/ 33 w 103"/>
              <a:gd name="T3" fmla="*/ 67 h 67"/>
              <a:gd name="T4" fmla="*/ 0 w 103"/>
              <a:gd name="T5" fmla="*/ 67 h 67"/>
              <a:gd name="T6" fmla="*/ 0 w 103"/>
              <a:gd name="T7" fmla="*/ 0 h 67"/>
              <a:gd name="T8" fmla="*/ 33 w 103"/>
              <a:gd name="T9" fmla="*/ 0 h 67"/>
              <a:gd name="T10" fmla="*/ 66 w 103"/>
              <a:gd name="T11" fmla="*/ 0 h 67"/>
              <a:gd name="T12" fmla="*/ 103 w 103"/>
              <a:gd name="T13" fmla="*/ 35 h 67"/>
              <a:gd name="T14" fmla="*/ 66 w 103"/>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66" y="67"/>
                </a:moveTo>
                <a:lnTo>
                  <a:pt x="33" y="67"/>
                </a:lnTo>
                <a:lnTo>
                  <a:pt x="0" y="67"/>
                </a:lnTo>
                <a:lnTo>
                  <a:pt x="0" y="0"/>
                </a:lnTo>
                <a:lnTo>
                  <a:pt x="33" y="0"/>
                </a:lnTo>
                <a:lnTo>
                  <a:pt x="66" y="0"/>
                </a:lnTo>
                <a:lnTo>
                  <a:pt x="103" y="35"/>
                </a:lnTo>
                <a:lnTo>
                  <a:pt x="66" y="6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7" name="Freeform 66"/>
          <p:cNvSpPr>
            <a:spLocks/>
          </p:cNvSpPr>
          <p:nvPr/>
        </p:nvSpPr>
        <p:spPr bwMode="auto">
          <a:xfrm>
            <a:off x="8563718" y="5226715"/>
            <a:ext cx="64653" cy="41834"/>
          </a:xfrm>
          <a:custGeom>
            <a:avLst/>
            <a:gdLst>
              <a:gd name="T0" fmla="*/ 66 w 103"/>
              <a:gd name="T1" fmla="*/ 67 h 67"/>
              <a:gd name="T2" fmla="*/ 33 w 103"/>
              <a:gd name="T3" fmla="*/ 67 h 67"/>
              <a:gd name="T4" fmla="*/ 0 w 103"/>
              <a:gd name="T5" fmla="*/ 67 h 67"/>
              <a:gd name="T6" fmla="*/ 0 w 103"/>
              <a:gd name="T7" fmla="*/ 0 h 67"/>
              <a:gd name="T8" fmla="*/ 33 w 103"/>
              <a:gd name="T9" fmla="*/ 0 h 67"/>
              <a:gd name="T10" fmla="*/ 66 w 103"/>
              <a:gd name="T11" fmla="*/ 0 h 67"/>
              <a:gd name="T12" fmla="*/ 103 w 103"/>
              <a:gd name="T13" fmla="*/ 35 h 67"/>
              <a:gd name="T14" fmla="*/ 66 w 103"/>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66" y="67"/>
                </a:moveTo>
                <a:lnTo>
                  <a:pt x="33" y="67"/>
                </a:lnTo>
                <a:lnTo>
                  <a:pt x="0" y="67"/>
                </a:lnTo>
                <a:lnTo>
                  <a:pt x="0" y="0"/>
                </a:lnTo>
                <a:lnTo>
                  <a:pt x="33" y="0"/>
                </a:lnTo>
                <a:lnTo>
                  <a:pt x="66" y="0"/>
                </a:lnTo>
                <a:lnTo>
                  <a:pt x="103" y="35"/>
                </a:lnTo>
                <a:lnTo>
                  <a:pt x="66" y="6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8" name="Freeform 67"/>
          <p:cNvSpPr>
            <a:spLocks/>
          </p:cNvSpPr>
          <p:nvPr/>
        </p:nvSpPr>
        <p:spPr bwMode="auto">
          <a:xfrm>
            <a:off x="8793808" y="5974030"/>
            <a:ext cx="66555" cy="20917"/>
          </a:xfrm>
          <a:custGeom>
            <a:avLst/>
            <a:gdLst>
              <a:gd name="T0" fmla="*/ 0 w 105"/>
              <a:gd name="T1" fmla="*/ 0 h 34"/>
              <a:gd name="T2" fmla="*/ 70 w 105"/>
              <a:gd name="T3" fmla="*/ 0 h 34"/>
              <a:gd name="T4" fmla="*/ 105 w 105"/>
              <a:gd name="T5" fmla="*/ 0 h 34"/>
              <a:gd name="T6" fmla="*/ 105 w 105"/>
              <a:gd name="T7" fmla="*/ 34 h 34"/>
              <a:gd name="T8" fmla="*/ 70 w 105"/>
              <a:gd name="T9" fmla="*/ 34 h 34"/>
              <a:gd name="T10" fmla="*/ 35 w 105"/>
              <a:gd name="T11" fmla="*/ 34 h 34"/>
              <a:gd name="T12" fmla="*/ 0 w 10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5" h="34">
                <a:moveTo>
                  <a:pt x="0" y="0"/>
                </a:moveTo>
                <a:lnTo>
                  <a:pt x="70" y="0"/>
                </a:lnTo>
                <a:lnTo>
                  <a:pt x="105" y="0"/>
                </a:lnTo>
                <a:lnTo>
                  <a:pt x="105" y="34"/>
                </a:lnTo>
                <a:lnTo>
                  <a:pt x="70" y="34"/>
                </a:lnTo>
                <a:lnTo>
                  <a:pt x="35" y="34"/>
                </a:lnTo>
                <a:lnTo>
                  <a:pt x="0"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9" name="Freeform 68"/>
          <p:cNvSpPr>
            <a:spLocks/>
          </p:cNvSpPr>
          <p:nvPr/>
        </p:nvSpPr>
        <p:spPr bwMode="auto">
          <a:xfrm>
            <a:off x="8793808" y="5974030"/>
            <a:ext cx="66555" cy="20917"/>
          </a:xfrm>
          <a:custGeom>
            <a:avLst/>
            <a:gdLst>
              <a:gd name="T0" fmla="*/ 0 w 105"/>
              <a:gd name="T1" fmla="*/ 0 h 34"/>
              <a:gd name="T2" fmla="*/ 70 w 105"/>
              <a:gd name="T3" fmla="*/ 0 h 34"/>
              <a:gd name="T4" fmla="*/ 105 w 105"/>
              <a:gd name="T5" fmla="*/ 0 h 34"/>
              <a:gd name="T6" fmla="*/ 105 w 105"/>
              <a:gd name="T7" fmla="*/ 34 h 34"/>
              <a:gd name="T8" fmla="*/ 70 w 105"/>
              <a:gd name="T9" fmla="*/ 34 h 34"/>
              <a:gd name="T10" fmla="*/ 35 w 105"/>
              <a:gd name="T11" fmla="*/ 34 h 34"/>
              <a:gd name="T12" fmla="*/ 0 w 10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5" h="34">
                <a:moveTo>
                  <a:pt x="0" y="0"/>
                </a:moveTo>
                <a:lnTo>
                  <a:pt x="70" y="0"/>
                </a:lnTo>
                <a:lnTo>
                  <a:pt x="105" y="0"/>
                </a:lnTo>
                <a:lnTo>
                  <a:pt x="105" y="34"/>
                </a:lnTo>
                <a:lnTo>
                  <a:pt x="70" y="34"/>
                </a:lnTo>
                <a:lnTo>
                  <a:pt x="35" y="34"/>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0" name="Freeform 69"/>
          <p:cNvSpPr>
            <a:spLocks/>
          </p:cNvSpPr>
          <p:nvPr/>
        </p:nvSpPr>
        <p:spPr bwMode="auto">
          <a:xfrm>
            <a:off x="8793808" y="5974030"/>
            <a:ext cx="66555" cy="20917"/>
          </a:xfrm>
          <a:custGeom>
            <a:avLst/>
            <a:gdLst>
              <a:gd name="T0" fmla="*/ 0 w 105"/>
              <a:gd name="T1" fmla="*/ 0 h 34"/>
              <a:gd name="T2" fmla="*/ 70 w 105"/>
              <a:gd name="T3" fmla="*/ 0 h 34"/>
              <a:gd name="T4" fmla="*/ 105 w 105"/>
              <a:gd name="T5" fmla="*/ 0 h 34"/>
              <a:gd name="T6" fmla="*/ 105 w 105"/>
              <a:gd name="T7" fmla="*/ 34 h 34"/>
              <a:gd name="T8" fmla="*/ 70 w 105"/>
              <a:gd name="T9" fmla="*/ 34 h 34"/>
              <a:gd name="T10" fmla="*/ 35 w 105"/>
              <a:gd name="T11" fmla="*/ 34 h 34"/>
              <a:gd name="T12" fmla="*/ 0 w 10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5" h="34">
                <a:moveTo>
                  <a:pt x="0" y="0"/>
                </a:moveTo>
                <a:lnTo>
                  <a:pt x="70" y="0"/>
                </a:lnTo>
                <a:lnTo>
                  <a:pt x="105" y="0"/>
                </a:lnTo>
                <a:lnTo>
                  <a:pt x="105" y="34"/>
                </a:lnTo>
                <a:lnTo>
                  <a:pt x="70" y="34"/>
                </a:lnTo>
                <a:lnTo>
                  <a:pt x="35" y="34"/>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1" name="Freeform 70"/>
          <p:cNvSpPr>
            <a:spLocks/>
          </p:cNvSpPr>
          <p:nvPr/>
        </p:nvSpPr>
        <p:spPr bwMode="auto">
          <a:xfrm>
            <a:off x="9200743" y="3975486"/>
            <a:ext cx="45638" cy="64653"/>
          </a:xfrm>
          <a:custGeom>
            <a:avLst/>
            <a:gdLst>
              <a:gd name="T0" fmla="*/ 71 w 71"/>
              <a:gd name="T1" fmla="*/ 103 h 103"/>
              <a:gd name="T2" fmla="*/ 34 w 71"/>
              <a:gd name="T3" fmla="*/ 68 h 103"/>
              <a:gd name="T4" fmla="*/ 0 w 71"/>
              <a:gd name="T5" fmla="*/ 35 h 103"/>
              <a:gd name="T6" fmla="*/ 34 w 71"/>
              <a:gd name="T7" fmla="*/ 35 h 103"/>
              <a:gd name="T8" fmla="*/ 71 w 71"/>
              <a:gd name="T9" fmla="*/ 0 h 103"/>
              <a:gd name="T10" fmla="*/ 71 w 71"/>
              <a:gd name="T11" fmla="*/ 35 h 103"/>
              <a:gd name="T12" fmla="*/ 71 w 71"/>
              <a:gd name="T13" fmla="*/ 68 h 103"/>
              <a:gd name="T14" fmla="*/ 71 w 71"/>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03">
                <a:moveTo>
                  <a:pt x="71" y="103"/>
                </a:moveTo>
                <a:lnTo>
                  <a:pt x="34" y="68"/>
                </a:lnTo>
                <a:lnTo>
                  <a:pt x="0" y="35"/>
                </a:lnTo>
                <a:lnTo>
                  <a:pt x="34" y="35"/>
                </a:lnTo>
                <a:lnTo>
                  <a:pt x="71" y="0"/>
                </a:lnTo>
                <a:lnTo>
                  <a:pt x="71" y="35"/>
                </a:lnTo>
                <a:lnTo>
                  <a:pt x="71" y="68"/>
                </a:lnTo>
                <a:lnTo>
                  <a:pt x="71" y="10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2" name="Freeform 71"/>
          <p:cNvSpPr>
            <a:spLocks/>
          </p:cNvSpPr>
          <p:nvPr/>
        </p:nvSpPr>
        <p:spPr bwMode="auto">
          <a:xfrm>
            <a:off x="9200743" y="3975486"/>
            <a:ext cx="45638" cy="64653"/>
          </a:xfrm>
          <a:custGeom>
            <a:avLst/>
            <a:gdLst>
              <a:gd name="T0" fmla="*/ 71 w 71"/>
              <a:gd name="T1" fmla="*/ 103 h 103"/>
              <a:gd name="T2" fmla="*/ 34 w 71"/>
              <a:gd name="T3" fmla="*/ 68 h 103"/>
              <a:gd name="T4" fmla="*/ 0 w 71"/>
              <a:gd name="T5" fmla="*/ 35 h 103"/>
              <a:gd name="T6" fmla="*/ 34 w 71"/>
              <a:gd name="T7" fmla="*/ 35 h 103"/>
              <a:gd name="T8" fmla="*/ 71 w 71"/>
              <a:gd name="T9" fmla="*/ 0 h 103"/>
              <a:gd name="T10" fmla="*/ 71 w 71"/>
              <a:gd name="T11" fmla="*/ 35 h 103"/>
              <a:gd name="T12" fmla="*/ 71 w 71"/>
              <a:gd name="T13" fmla="*/ 68 h 103"/>
              <a:gd name="T14" fmla="*/ 71 w 71"/>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03">
                <a:moveTo>
                  <a:pt x="71" y="103"/>
                </a:moveTo>
                <a:lnTo>
                  <a:pt x="34" y="68"/>
                </a:lnTo>
                <a:lnTo>
                  <a:pt x="0" y="35"/>
                </a:lnTo>
                <a:lnTo>
                  <a:pt x="34" y="35"/>
                </a:lnTo>
                <a:lnTo>
                  <a:pt x="71" y="0"/>
                </a:lnTo>
                <a:lnTo>
                  <a:pt x="71" y="35"/>
                </a:lnTo>
                <a:lnTo>
                  <a:pt x="71" y="68"/>
                </a:lnTo>
                <a:lnTo>
                  <a:pt x="71" y="10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3" name="Freeform 72"/>
          <p:cNvSpPr>
            <a:spLocks/>
          </p:cNvSpPr>
          <p:nvPr/>
        </p:nvSpPr>
        <p:spPr bwMode="auto">
          <a:xfrm>
            <a:off x="9508796" y="3711168"/>
            <a:ext cx="66555" cy="174944"/>
          </a:xfrm>
          <a:custGeom>
            <a:avLst/>
            <a:gdLst>
              <a:gd name="T0" fmla="*/ 0 w 106"/>
              <a:gd name="T1" fmla="*/ 276 h 276"/>
              <a:gd name="T2" fmla="*/ 36 w 106"/>
              <a:gd name="T3" fmla="*/ 241 h 276"/>
              <a:gd name="T4" fmla="*/ 36 w 106"/>
              <a:gd name="T5" fmla="*/ 209 h 276"/>
              <a:gd name="T6" fmla="*/ 0 w 106"/>
              <a:gd name="T7" fmla="*/ 174 h 276"/>
              <a:gd name="T8" fmla="*/ 0 w 106"/>
              <a:gd name="T9" fmla="*/ 138 h 276"/>
              <a:gd name="T10" fmla="*/ 71 w 106"/>
              <a:gd name="T11" fmla="*/ 138 h 276"/>
              <a:gd name="T12" fmla="*/ 71 w 106"/>
              <a:gd name="T13" fmla="*/ 103 h 276"/>
              <a:gd name="T14" fmla="*/ 106 w 106"/>
              <a:gd name="T15" fmla="*/ 0 h 276"/>
              <a:gd name="T16" fmla="*/ 106 w 106"/>
              <a:gd name="T17" fmla="*/ 68 h 276"/>
              <a:gd name="T18" fmla="*/ 106 w 106"/>
              <a:gd name="T19" fmla="*/ 103 h 276"/>
              <a:gd name="T20" fmla="*/ 106 w 106"/>
              <a:gd name="T21" fmla="*/ 138 h 276"/>
              <a:gd name="T22" fmla="*/ 106 w 106"/>
              <a:gd name="T23" fmla="*/ 174 h 276"/>
              <a:gd name="T24" fmla="*/ 71 w 106"/>
              <a:gd name="T25" fmla="*/ 209 h 276"/>
              <a:gd name="T26" fmla="*/ 71 w 106"/>
              <a:gd name="T27" fmla="*/ 241 h 276"/>
              <a:gd name="T28" fmla="*/ 0 w 106"/>
              <a:gd name="T2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276">
                <a:moveTo>
                  <a:pt x="0" y="276"/>
                </a:moveTo>
                <a:lnTo>
                  <a:pt x="36" y="241"/>
                </a:lnTo>
                <a:lnTo>
                  <a:pt x="36" y="209"/>
                </a:lnTo>
                <a:lnTo>
                  <a:pt x="0" y="174"/>
                </a:lnTo>
                <a:lnTo>
                  <a:pt x="0" y="138"/>
                </a:lnTo>
                <a:lnTo>
                  <a:pt x="71" y="138"/>
                </a:lnTo>
                <a:lnTo>
                  <a:pt x="71" y="103"/>
                </a:lnTo>
                <a:lnTo>
                  <a:pt x="106" y="0"/>
                </a:lnTo>
                <a:lnTo>
                  <a:pt x="106" y="68"/>
                </a:lnTo>
                <a:lnTo>
                  <a:pt x="106" y="103"/>
                </a:lnTo>
                <a:lnTo>
                  <a:pt x="106" y="138"/>
                </a:lnTo>
                <a:lnTo>
                  <a:pt x="106" y="174"/>
                </a:lnTo>
                <a:lnTo>
                  <a:pt x="71" y="209"/>
                </a:lnTo>
                <a:lnTo>
                  <a:pt x="71" y="241"/>
                </a:lnTo>
                <a:lnTo>
                  <a:pt x="0" y="27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4" name="Freeform 73"/>
          <p:cNvSpPr>
            <a:spLocks/>
          </p:cNvSpPr>
          <p:nvPr/>
        </p:nvSpPr>
        <p:spPr bwMode="auto">
          <a:xfrm>
            <a:off x="9508796" y="3711168"/>
            <a:ext cx="66555" cy="174944"/>
          </a:xfrm>
          <a:custGeom>
            <a:avLst/>
            <a:gdLst>
              <a:gd name="T0" fmla="*/ 0 w 106"/>
              <a:gd name="T1" fmla="*/ 276 h 276"/>
              <a:gd name="T2" fmla="*/ 36 w 106"/>
              <a:gd name="T3" fmla="*/ 241 h 276"/>
              <a:gd name="T4" fmla="*/ 36 w 106"/>
              <a:gd name="T5" fmla="*/ 209 h 276"/>
              <a:gd name="T6" fmla="*/ 0 w 106"/>
              <a:gd name="T7" fmla="*/ 174 h 276"/>
              <a:gd name="T8" fmla="*/ 0 w 106"/>
              <a:gd name="T9" fmla="*/ 138 h 276"/>
              <a:gd name="T10" fmla="*/ 71 w 106"/>
              <a:gd name="T11" fmla="*/ 138 h 276"/>
              <a:gd name="T12" fmla="*/ 71 w 106"/>
              <a:gd name="T13" fmla="*/ 103 h 276"/>
              <a:gd name="T14" fmla="*/ 106 w 106"/>
              <a:gd name="T15" fmla="*/ 0 h 276"/>
              <a:gd name="T16" fmla="*/ 106 w 106"/>
              <a:gd name="T17" fmla="*/ 68 h 276"/>
              <a:gd name="T18" fmla="*/ 106 w 106"/>
              <a:gd name="T19" fmla="*/ 103 h 276"/>
              <a:gd name="T20" fmla="*/ 106 w 106"/>
              <a:gd name="T21" fmla="*/ 138 h 276"/>
              <a:gd name="T22" fmla="*/ 106 w 106"/>
              <a:gd name="T23" fmla="*/ 174 h 276"/>
              <a:gd name="T24" fmla="*/ 71 w 106"/>
              <a:gd name="T25" fmla="*/ 209 h 276"/>
              <a:gd name="T26" fmla="*/ 71 w 106"/>
              <a:gd name="T27" fmla="*/ 241 h 276"/>
              <a:gd name="T28" fmla="*/ 0 w 106"/>
              <a:gd name="T2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 h="276">
                <a:moveTo>
                  <a:pt x="0" y="276"/>
                </a:moveTo>
                <a:lnTo>
                  <a:pt x="36" y="241"/>
                </a:lnTo>
                <a:lnTo>
                  <a:pt x="36" y="209"/>
                </a:lnTo>
                <a:lnTo>
                  <a:pt x="0" y="174"/>
                </a:lnTo>
                <a:lnTo>
                  <a:pt x="0" y="138"/>
                </a:lnTo>
                <a:lnTo>
                  <a:pt x="71" y="138"/>
                </a:lnTo>
                <a:lnTo>
                  <a:pt x="71" y="103"/>
                </a:lnTo>
                <a:lnTo>
                  <a:pt x="106" y="0"/>
                </a:lnTo>
                <a:lnTo>
                  <a:pt x="106" y="68"/>
                </a:lnTo>
                <a:lnTo>
                  <a:pt x="106" y="103"/>
                </a:lnTo>
                <a:lnTo>
                  <a:pt x="106" y="138"/>
                </a:lnTo>
                <a:lnTo>
                  <a:pt x="106" y="174"/>
                </a:lnTo>
                <a:lnTo>
                  <a:pt x="71" y="209"/>
                </a:lnTo>
                <a:lnTo>
                  <a:pt x="71" y="241"/>
                </a:lnTo>
                <a:lnTo>
                  <a:pt x="0" y="27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5" name="Freeform 74"/>
          <p:cNvSpPr>
            <a:spLocks/>
          </p:cNvSpPr>
          <p:nvPr/>
        </p:nvSpPr>
        <p:spPr bwMode="auto">
          <a:xfrm>
            <a:off x="8649289" y="3996403"/>
            <a:ext cx="154027" cy="152125"/>
          </a:xfrm>
          <a:custGeom>
            <a:avLst/>
            <a:gdLst>
              <a:gd name="T0" fmla="*/ 0 w 244"/>
              <a:gd name="T1" fmla="*/ 239 h 239"/>
              <a:gd name="T2" fmla="*/ 39 w 244"/>
              <a:gd name="T3" fmla="*/ 171 h 239"/>
              <a:gd name="T4" fmla="*/ 73 w 244"/>
              <a:gd name="T5" fmla="*/ 139 h 239"/>
              <a:gd name="T6" fmla="*/ 108 w 244"/>
              <a:gd name="T7" fmla="*/ 171 h 239"/>
              <a:gd name="T8" fmla="*/ 108 w 244"/>
              <a:gd name="T9" fmla="*/ 209 h 239"/>
              <a:gd name="T10" fmla="*/ 141 w 244"/>
              <a:gd name="T11" fmla="*/ 171 h 239"/>
              <a:gd name="T12" fmla="*/ 141 w 244"/>
              <a:gd name="T13" fmla="*/ 139 h 239"/>
              <a:gd name="T14" fmla="*/ 176 w 244"/>
              <a:gd name="T15" fmla="*/ 101 h 239"/>
              <a:gd name="T16" fmla="*/ 211 w 244"/>
              <a:gd name="T17" fmla="*/ 101 h 239"/>
              <a:gd name="T18" fmla="*/ 211 w 244"/>
              <a:gd name="T19" fmla="*/ 68 h 239"/>
              <a:gd name="T20" fmla="*/ 244 w 244"/>
              <a:gd name="T21" fmla="*/ 33 h 239"/>
              <a:gd name="T22" fmla="*/ 244 w 244"/>
              <a:gd name="T23" fmla="*/ 0 h 239"/>
              <a:gd name="T24" fmla="*/ 211 w 244"/>
              <a:gd name="T25" fmla="*/ 33 h 239"/>
              <a:gd name="T26" fmla="*/ 176 w 244"/>
              <a:gd name="T27" fmla="*/ 33 h 239"/>
              <a:gd name="T28" fmla="*/ 108 w 244"/>
              <a:gd name="T29" fmla="*/ 33 h 239"/>
              <a:gd name="T30" fmla="*/ 108 w 244"/>
              <a:gd name="T31" fmla="*/ 101 h 239"/>
              <a:gd name="T32" fmla="*/ 73 w 244"/>
              <a:gd name="T33" fmla="*/ 68 h 239"/>
              <a:gd name="T34" fmla="*/ 73 w 244"/>
              <a:gd name="T35" fmla="*/ 33 h 239"/>
              <a:gd name="T36" fmla="*/ 39 w 244"/>
              <a:gd name="T37" fmla="*/ 68 h 239"/>
              <a:gd name="T38" fmla="*/ 39 w 244"/>
              <a:gd name="T39" fmla="*/ 101 h 239"/>
              <a:gd name="T40" fmla="*/ 0 w 244"/>
              <a:gd name="T41" fmla="*/ 171 h 239"/>
              <a:gd name="T42" fmla="*/ 0 w 244"/>
              <a:gd name="T43" fmla="*/ 209 h 239"/>
              <a:gd name="T44" fmla="*/ 0 w 244"/>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4" h="239">
                <a:moveTo>
                  <a:pt x="0" y="239"/>
                </a:moveTo>
                <a:lnTo>
                  <a:pt x="39" y="171"/>
                </a:lnTo>
                <a:lnTo>
                  <a:pt x="73" y="139"/>
                </a:lnTo>
                <a:lnTo>
                  <a:pt x="108" y="171"/>
                </a:lnTo>
                <a:lnTo>
                  <a:pt x="108" y="209"/>
                </a:lnTo>
                <a:lnTo>
                  <a:pt x="141" y="171"/>
                </a:lnTo>
                <a:lnTo>
                  <a:pt x="141" y="139"/>
                </a:lnTo>
                <a:lnTo>
                  <a:pt x="176" y="101"/>
                </a:lnTo>
                <a:lnTo>
                  <a:pt x="211" y="101"/>
                </a:lnTo>
                <a:lnTo>
                  <a:pt x="211" y="68"/>
                </a:lnTo>
                <a:lnTo>
                  <a:pt x="244" y="33"/>
                </a:lnTo>
                <a:lnTo>
                  <a:pt x="244" y="0"/>
                </a:lnTo>
                <a:lnTo>
                  <a:pt x="211" y="33"/>
                </a:lnTo>
                <a:lnTo>
                  <a:pt x="176" y="33"/>
                </a:lnTo>
                <a:lnTo>
                  <a:pt x="108" y="33"/>
                </a:lnTo>
                <a:lnTo>
                  <a:pt x="108" y="101"/>
                </a:lnTo>
                <a:lnTo>
                  <a:pt x="73" y="68"/>
                </a:lnTo>
                <a:lnTo>
                  <a:pt x="73" y="33"/>
                </a:lnTo>
                <a:lnTo>
                  <a:pt x="39" y="68"/>
                </a:lnTo>
                <a:lnTo>
                  <a:pt x="39" y="101"/>
                </a:lnTo>
                <a:lnTo>
                  <a:pt x="0" y="171"/>
                </a:lnTo>
                <a:lnTo>
                  <a:pt x="0" y="209"/>
                </a:lnTo>
                <a:lnTo>
                  <a:pt x="0" y="23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6" name="Freeform 75"/>
          <p:cNvSpPr>
            <a:spLocks/>
          </p:cNvSpPr>
          <p:nvPr/>
        </p:nvSpPr>
        <p:spPr bwMode="auto">
          <a:xfrm>
            <a:off x="8649289" y="3996403"/>
            <a:ext cx="154027" cy="152125"/>
          </a:xfrm>
          <a:custGeom>
            <a:avLst/>
            <a:gdLst>
              <a:gd name="T0" fmla="*/ 0 w 244"/>
              <a:gd name="T1" fmla="*/ 239 h 239"/>
              <a:gd name="T2" fmla="*/ 39 w 244"/>
              <a:gd name="T3" fmla="*/ 171 h 239"/>
              <a:gd name="T4" fmla="*/ 73 w 244"/>
              <a:gd name="T5" fmla="*/ 139 h 239"/>
              <a:gd name="T6" fmla="*/ 108 w 244"/>
              <a:gd name="T7" fmla="*/ 171 h 239"/>
              <a:gd name="T8" fmla="*/ 108 w 244"/>
              <a:gd name="T9" fmla="*/ 209 h 239"/>
              <a:gd name="T10" fmla="*/ 141 w 244"/>
              <a:gd name="T11" fmla="*/ 171 h 239"/>
              <a:gd name="T12" fmla="*/ 141 w 244"/>
              <a:gd name="T13" fmla="*/ 139 h 239"/>
              <a:gd name="T14" fmla="*/ 176 w 244"/>
              <a:gd name="T15" fmla="*/ 101 h 239"/>
              <a:gd name="T16" fmla="*/ 211 w 244"/>
              <a:gd name="T17" fmla="*/ 101 h 239"/>
              <a:gd name="T18" fmla="*/ 211 w 244"/>
              <a:gd name="T19" fmla="*/ 68 h 239"/>
              <a:gd name="T20" fmla="*/ 244 w 244"/>
              <a:gd name="T21" fmla="*/ 33 h 239"/>
              <a:gd name="T22" fmla="*/ 244 w 244"/>
              <a:gd name="T23" fmla="*/ 0 h 239"/>
              <a:gd name="T24" fmla="*/ 211 w 244"/>
              <a:gd name="T25" fmla="*/ 33 h 239"/>
              <a:gd name="T26" fmla="*/ 176 w 244"/>
              <a:gd name="T27" fmla="*/ 33 h 239"/>
              <a:gd name="T28" fmla="*/ 108 w 244"/>
              <a:gd name="T29" fmla="*/ 33 h 239"/>
              <a:gd name="T30" fmla="*/ 108 w 244"/>
              <a:gd name="T31" fmla="*/ 101 h 239"/>
              <a:gd name="T32" fmla="*/ 73 w 244"/>
              <a:gd name="T33" fmla="*/ 68 h 239"/>
              <a:gd name="T34" fmla="*/ 73 w 244"/>
              <a:gd name="T35" fmla="*/ 33 h 239"/>
              <a:gd name="T36" fmla="*/ 39 w 244"/>
              <a:gd name="T37" fmla="*/ 68 h 239"/>
              <a:gd name="T38" fmla="*/ 39 w 244"/>
              <a:gd name="T39" fmla="*/ 101 h 239"/>
              <a:gd name="T40" fmla="*/ 0 w 244"/>
              <a:gd name="T41" fmla="*/ 171 h 239"/>
              <a:gd name="T42" fmla="*/ 0 w 244"/>
              <a:gd name="T43" fmla="*/ 209 h 239"/>
              <a:gd name="T44" fmla="*/ 0 w 244"/>
              <a:gd name="T4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4" h="239">
                <a:moveTo>
                  <a:pt x="0" y="239"/>
                </a:moveTo>
                <a:lnTo>
                  <a:pt x="39" y="171"/>
                </a:lnTo>
                <a:lnTo>
                  <a:pt x="73" y="139"/>
                </a:lnTo>
                <a:lnTo>
                  <a:pt x="108" y="171"/>
                </a:lnTo>
                <a:lnTo>
                  <a:pt x="108" y="209"/>
                </a:lnTo>
                <a:lnTo>
                  <a:pt x="141" y="171"/>
                </a:lnTo>
                <a:lnTo>
                  <a:pt x="141" y="139"/>
                </a:lnTo>
                <a:lnTo>
                  <a:pt x="176" y="101"/>
                </a:lnTo>
                <a:lnTo>
                  <a:pt x="211" y="101"/>
                </a:lnTo>
                <a:lnTo>
                  <a:pt x="211" y="68"/>
                </a:lnTo>
                <a:lnTo>
                  <a:pt x="244" y="33"/>
                </a:lnTo>
                <a:lnTo>
                  <a:pt x="244" y="0"/>
                </a:lnTo>
                <a:lnTo>
                  <a:pt x="211" y="33"/>
                </a:lnTo>
                <a:lnTo>
                  <a:pt x="176" y="33"/>
                </a:lnTo>
                <a:lnTo>
                  <a:pt x="108" y="33"/>
                </a:lnTo>
                <a:lnTo>
                  <a:pt x="108" y="101"/>
                </a:lnTo>
                <a:lnTo>
                  <a:pt x="73" y="68"/>
                </a:lnTo>
                <a:lnTo>
                  <a:pt x="73" y="33"/>
                </a:lnTo>
                <a:lnTo>
                  <a:pt x="39" y="68"/>
                </a:lnTo>
                <a:lnTo>
                  <a:pt x="39" y="101"/>
                </a:lnTo>
                <a:lnTo>
                  <a:pt x="0" y="171"/>
                </a:lnTo>
                <a:lnTo>
                  <a:pt x="0" y="209"/>
                </a:lnTo>
                <a:lnTo>
                  <a:pt x="0" y="2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7" name="Freeform 76"/>
          <p:cNvSpPr>
            <a:spLocks/>
          </p:cNvSpPr>
          <p:nvPr/>
        </p:nvSpPr>
        <p:spPr bwMode="auto">
          <a:xfrm>
            <a:off x="8628372" y="5006134"/>
            <a:ext cx="66555" cy="66554"/>
          </a:xfrm>
          <a:custGeom>
            <a:avLst/>
            <a:gdLst>
              <a:gd name="T0" fmla="*/ 0 w 105"/>
              <a:gd name="T1" fmla="*/ 71 h 103"/>
              <a:gd name="T2" fmla="*/ 32 w 105"/>
              <a:gd name="T3" fmla="*/ 32 h 103"/>
              <a:gd name="T4" fmla="*/ 71 w 105"/>
              <a:gd name="T5" fmla="*/ 0 h 103"/>
              <a:gd name="T6" fmla="*/ 105 w 105"/>
              <a:gd name="T7" fmla="*/ 32 h 103"/>
              <a:gd name="T8" fmla="*/ 105 w 105"/>
              <a:gd name="T9" fmla="*/ 71 h 103"/>
              <a:gd name="T10" fmla="*/ 32 w 105"/>
              <a:gd name="T11" fmla="*/ 103 h 103"/>
              <a:gd name="T12" fmla="*/ 0 w 105"/>
              <a:gd name="T13" fmla="*/ 71 h 103"/>
            </a:gdLst>
            <a:ahLst/>
            <a:cxnLst>
              <a:cxn ang="0">
                <a:pos x="T0" y="T1"/>
              </a:cxn>
              <a:cxn ang="0">
                <a:pos x="T2" y="T3"/>
              </a:cxn>
              <a:cxn ang="0">
                <a:pos x="T4" y="T5"/>
              </a:cxn>
              <a:cxn ang="0">
                <a:pos x="T6" y="T7"/>
              </a:cxn>
              <a:cxn ang="0">
                <a:pos x="T8" y="T9"/>
              </a:cxn>
              <a:cxn ang="0">
                <a:pos x="T10" y="T11"/>
              </a:cxn>
              <a:cxn ang="0">
                <a:pos x="T12" y="T13"/>
              </a:cxn>
            </a:cxnLst>
            <a:rect l="0" t="0" r="r" b="b"/>
            <a:pathLst>
              <a:path w="105" h="103">
                <a:moveTo>
                  <a:pt x="0" y="71"/>
                </a:moveTo>
                <a:lnTo>
                  <a:pt x="32" y="32"/>
                </a:lnTo>
                <a:lnTo>
                  <a:pt x="71" y="0"/>
                </a:lnTo>
                <a:lnTo>
                  <a:pt x="105" y="32"/>
                </a:lnTo>
                <a:lnTo>
                  <a:pt x="105" y="71"/>
                </a:lnTo>
                <a:lnTo>
                  <a:pt x="32" y="103"/>
                </a:lnTo>
                <a:lnTo>
                  <a:pt x="0" y="7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8" name="Freeform 77"/>
          <p:cNvSpPr>
            <a:spLocks/>
          </p:cNvSpPr>
          <p:nvPr/>
        </p:nvSpPr>
        <p:spPr bwMode="auto">
          <a:xfrm>
            <a:off x="8628372" y="5006134"/>
            <a:ext cx="66555" cy="66554"/>
          </a:xfrm>
          <a:custGeom>
            <a:avLst/>
            <a:gdLst>
              <a:gd name="T0" fmla="*/ 0 w 105"/>
              <a:gd name="T1" fmla="*/ 71 h 103"/>
              <a:gd name="T2" fmla="*/ 32 w 105"/>
              <a:gd name="T3" fmla="*/ 32 h 103"/>
              <a:gd name="T4" fmla="*/ 71 w 105"/>
              <a:gd name="T5" fmla="*/ 0 h 103"/>
              <a:gd name="T6" fmla="*/ 105 w 105"/>
              <a:gd name="T7" fmla="*/ 32 h 103"/>
              <a:gd name="T8" fmla="*/ 105 w 105"/>
              <a:gd name="T9" fmla="*/ 71 h 103"/>
              <a:gd name="T10" fmla="*/ 32 w 105"/>
              <a:gd name="T11" fmla="*/ 103 h 103"/>
              <a:gd name="T12" fmla="*/ 0 w 105"/>
              <a:gd name="T13" fmla="*/ 71 h 103"/>
            </a:gdLst>
            <a:ahLst/>
            <a:cxnLst>
              <a:cxn ang="0">
                <a:pos x="T0" y="T1"/>
              </a:cxn>
              <a:cxn ang="0">
                <a:pos x="T2" y="T3"/>
              </a:cxn>
              <a:cxn ang="0">
                <a:pos x="T4" y="T5"/>
              </a:cxn>
              <a:cxn ang="0">
                <a:pos x="T6" y="T7"/>
              </a:cxn>
              <a:cxn ang="0">
                <a:pos x="T8" y="T9"/>
              </a:cxn>
              <a:cxn ang="0">
                <a:pos x="T10" y="T11"/>
              </a:cxn>
              <a:cxn ang="0">
                <a:pos x="T12" y="T13"/>
              </a:cxn>
            </a:cxnLst>
            <a:rect l="0" t="0" r="r" b="b"/>
            <a:pathLst>
              <a:path w="105" h="103">
                <a:moveTo>
                  <a:pt x="0" y="71"/>
                </a:moveTo>
                <a:lnTo>
                  <a:pt x="32" y="32"/>
                </a:lnTo>
                <a:lnTo>
                  <a:pt x="71" y="0"/>
                </a:lnTo>
                <a:lnTo>
                  <a:pt x="105" y="32"/>
                </a:lnTo>
                <a:lnTo>
                  <a:pt x="105" y="71"/>
                </a:lnTo>
                <a:lnTo>
                  <a:pt x="32" y="103"/>
                </a:lnTo>
                <a:lnTo>
                  <a:pt x="0"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9" name="Freeform 78"/>
          <p:cNvSpPr>
            <a:spLocks/>
          </p:cNvSpPr>
          <p:nvPr/>
        </p:nvSpPr>
        <p:spPr bwMode="auto">
          <a:xfrm>
            <a:off x="8628372" y="5006134"/>
            <a:ext cx="66555" cy="66554"/>
          </a:xfrm>
          <a:custGeom>
            <a:avLst/>
            <a:gdLst>
              <a:gd name="T0" fmla="*/ 0 w 105"/>
              <a:gd name="T1" fmla="*/ 71 h 103"/>
              <a:gd name="T2" fmla="*/ 32 w 105"/>
              <a:gd name="T3" fmla="*/ 32 h 103"/>
              <a:gd name="T4" fmla="*/ 71 w 105"/>
              <a:gd name="T5" fmla="*/ 0 h 103"/>
              <a:gd name="T6" fmla="*/ 105 w 105"/>
              <a:gd name="T7" fmla="*/ 32 h 103"/>
              <a:gd name="T8" fmla="*/ 105 w 105"/>
              <a:gd name="T9" fmla="*/ 71 h 103"/>
              <a:gd name="T10" fmla="*/ 32 w 105"/>
              <a:gd name="T11" fmla="*/ 103 h 103"/>
              <a:gd name="T12" fmla="*/ 0 w 105"/>
              <a:gd name="T13" fmla="*/ 71 h 103"/>
            </a:gdLst>
            <a:ahLst/>
            <a:cxnLst>
              <a:cxn ang="0">
                <a:pos x="T0" y="T1"/>
              </a:cxn>
              <a:cxn ang="0">
                <a:pos x="T2" y="T3"/>
              </a:cxn>
              <a:cxn ang="0">
                <a:pos x="T4" y="T5"/>
              </a:cxn>
              <a:cxn ang="0">
                <a:pos x="T6" y="T7"/>
              </a:cxn>
              <a:cxn ang="0">
                <a:pos x="T8" y="T9"/>
              </a:cxn>
              <a:cxn ang="0">
                <a:pos x="T10" y="T11"/>
              </a:cxn>
              <a:cxn ang="0">
                <a:pos x="T12" y="T13"/>
              </a:cxn>
            </a:cxnLst>
            <a:rect l="0" t="0" r="r" b="b"/>
            <a:pathLst>
              <a:path w="105" h="103">
                <a:moveTo>
                  <a:pt x="0" y="71"/>
                </a:moveTo>
                <a:lnTo>
                  <a:pt x="32" y="32"/>
                </a:lnTo>
                <a:lnTo>
                  <a:pt x="71" y="0"/>
                </a:lnTo>
                <a:lnTo>
                  <a:pt x="105" y="32"/>
                </a:lnTo>
                <a:lnTo>
                  <a:pt x="105" y="71"/>
                </a:lnTo>
                <a:lnTo>
                  <a:pt x="32" y="103"/>
                </a:lnTo>
                <a:lnTo>
                  <a:pt x="0" y="7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0" name="Freeform 79"/>
          <p:cNvSpPr>
            <a:spLocks/>
          </p:cNvSpPr>
          <p:nvPr/>
        </p:nvSpPr>
        <p:spPr bwMode="auto">
          <a:xfrm>
            <a:off x="8670206" y="4197969"/>
            <a:ext cx="89374" cy="131207"/>
          </a:xfrm>
          <a:custGeom>
            <a:avLst/>
            <a:gdLst>
              <a:gd name="T0" fmla="*/ 108 w 141"/>
              <a:gd name="T1" fmla="*/ 138 h 207"/>
              <a:gd name="T2" fmla="*/ 108 w 141"/>
              <a:gd name="T3" fmla="*/ 105 h 207"/>
              <a:gd name="T4" fmla="*/ 108 w 141"/>
              <a:gd name="T5" fmla="*/ 67 h 207"/>
              <a:gd name="T6" fmla="*/ 141 w 141"/>
              <a:gd name="T7" fmla="*/ 34 h 207"/>
              <a:gd name="T8" fmla="*/ 141 w 141"/>
              <a:gd name="T9" fmla="*/ 0 h 207"/>
              <a:gd name="T10" fmla="*/ 108 w 141"/>
              <a:gd name="T11" fmla="*/ 34 h 207"/>
              <a:gd name="T12" fmla="*/ 71 w 141"/>
              <a:gd name="T13" fmla="*/ 67 h 207"/>
              <a:gd name="T14" fmla="*/ 71 w 141"/>
              <a:gd name="T15" fmla="*/ 34 h 207"/>
              <a:gd name="T16" fmla="*/ 71 w 141"/>
              <a:gd name="T17" fmla="*/ 0 h 207"/>
              <a:gd name="T18" fmla="*/ 0 w 141"/>
              <a:gd name="T19" fmla="*/ 34 h 207"/>
              <a:gd name="T20" fmla="*/ 0 w 141"/>
              <a:gd name="T21" fmla="*/ 67 h 207"/>
              <a:gd name="T22" fmla="*/ 0 w 141"/>
              <a:gd name="T23" fmla="*/ 105 h 207"/>
              <a:gd name="T24" fmla="*/ 71 w 141"/>
              <a:gd name="T25" fmla="*/ 67 h 207"/>
              <a:gd name="T26" fmla="*/ 38 w 141"/>
              <a:gd name="T27" fmla="*/ 138 h 207"/>
              <a:gd name="T28" fmla="*/ 71 w 141"/>
              <a:gd name="T29" fmla="*/ 173 h 207"/>
              <a:gd name="T30" fmla="*/ 71 w 141"/>
              <a:gd name="T31" fmla="*/ 207 h 207"/>
              <a:gd name="T32" fmla="*/ 108 w 141"/>
              <a:gd name="T33"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207">
                <a:moveTo>
                  <a:pt x="108" y="138"/>
                </a:moveTo>
                <a:lnTo>
                  <a:pt x="108" y="105"/>
                </a:lnTo>
                <a:lnTo>
                  <a:pt x="108" y="67"/>
                </a:lnTo>
                <a:lnTo>
                  <a:pt x="141" y="34"/>
                </a:lnTo>
                <a:lnTo>
                  <a:pt x="141" y="0"/>
                </a:lnTo>
                <a:lnTo>
                  <a:pt x="108" y="34"/>
                </a:lnTo>
                <a:lnTo>
                  <a:pt x="71" y="67"/>
                </a:lnTo>
                <a:lnTo>
                  <a:pt x="71" y="34"/>
                </a:lnTo>
                <a:lnTo>
                  <a:pt x="71" y="0"/>
                </a:lnTo>
                <a:lnTo>
                  <a:pt x="0" y="34"/>
                </a:lnTo>
                <a:lnTo>
                  <a:pt x="0" y="67"/>
                </a:lnTo>
                <a:lnTo>
                  <a:pt x="0" y="105"/>
                </a:lnTo>
                <a:lnTo>
                  <a:pt x="71" y="67"/>
                </a:lnTo>
                <a:lnTo>
                  <a:pt x="38" y="138"/>
                </a:lnTo>
                <a:lnTo>
                  <a:pt x="71" y="173"/>
                </a:lnTo>
                <a:lnTo>
                  <a:pt x="71" y="207"/>
                </a:lnTo>
                <a:lnTo>
                  <a:pt x="108" y="1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1" name="Freeform 80"/>
          <p:cNvSpPr>
            <a:spLocks/>
          </p:cNvSpPr>
          <p:nvPr/>
        </p:nvSpPr>
        <p:spPr bwMode="auto">
          <a:xfrm>
            <a:off x="8670206" y="4197969"/>
            <a:ext cx="89374" cy="131207"/>
          </a:xfrm>
          <a:custGeom>
            <a:avLst/>
            <a:gdLst>
              <a:gd name="T0" fmla="*/ 108 w 141"/>
              <a:gd name="T1" fmla="*/ 138 h 207"/>
              <a:gd name="T2" fmla="*/ 108 w 141"/>
              <a:gd name="T3" fmla="*/ 105 h 207"/>
              <a:gd name="T4" fmla="*/ 108 w 141"/>
              <a:gd name="T5" fmla="*/ 67 h 207"/>
              <a:gd name="T6" fmla="*/ 141 w 141"/>
              <a:gd name="T7" fmla="*/ 34 h 207"/>
              <a:gd name="T8" fmla="*/ 141 w 141"/>
              <a:gd name="T9" fmla="*/ 0 h 207"/>
              <a:gd name="T10" fmla="*/ 108 w 141"/>
              <a:gd name="T11" fmla="*/ 34 h 207"/>
              <a:gd name="T12" fmla="*/ 71 w 141"/>
              <a:gd name="T13" fmla="*/ 67 h 207"/>
              <a:gd name="T14" fmla="*/ 71 w 141"/>
              <a:gd name="T15" fmla="*/ 34 h 207"/>
              <a:gd name="T16" fmla="*/ 71 w 141"/>
              <a:gd name="T17" fmla="*/ 0 h 207"/>
              <a:gd name="T18" fmla="*/ 0 w 141"/>
              <a:gd name="T19" fmla="*/ 34 h 207"/>
              <a:gd name="T20" fmla="*/ 0 w 141"/>
              <a:gd name="T21" fmla="*/ 67 h 207"/>
              <a:gd name="T22" fmla="*/ 0 w 141"/>
              <a:gd name="T23" fmla="*/ 105 h 207"/>
              <a:gd name="T24" fmla="*/ 71 w 141"/>
              <a:gd name="T25" fmla="*/ 67 h 207"/>
              <a:gd name="T26" fmla="*/ 38 w 141"/>
              <a:gd name="T27" fmla="*/ 138 h 207"/>
              <a:gd name="T28" fmla="*/ 71 w 141"/>
              <a:gd name="T29" fmla="*/ 173 h 207"/>
              <a:gd name="T30" fmla="*/ 71 w 141"/>
              <a:gd name="T31" fmla="*/ 207 h 207"/>
              <a:gd name="T32" fmla="*/ 108 w 141"/>
              <a:gd name="T33" fmla="*/ 13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207">
                <a:moveTo>
                  <a:pt x="108" y="138"/>
                </a:moveTo>
                <a:lnTo>
                  <a:pt x="108" y="105"/>
                </a:lnTo>
                <a:lnTo>
                  <a:pt x="108" y="67"/>
                </a:lnTo>
                <a:lnTo>
                  <a:pt x="141" y="34"/>
                </a:lnTo>
                <a:lnTo>
                  <a:pt x="141" y="0"/>
                </a:lnTo>
                <a:lnTo>
                  <a:pt x="108" y="34"/>
                </a:lnTo>
                <a:lnTo>
                  <a:pt x="71" y="67"/>
                </a:lnTo>
                <a:lnTo>
                  <a:pt x="71" y="34"/>
                </a:lnTo>
                <a:lnTo>
                  <a:pt x="71" y="0"/>
                </a:lnTo>
                <a:lnTo>
                  <a:pt x="0" y="34"/>
                </a:lnTo>
                <a:lnTo>
                  <a:pt x="0" y="67"/>
                </a:lnTo>
                <a:lnTo>
                  <a:pt x="0" y="105"/>
                </a:lnTo>
                <a:lnTo>
                  <a:pt x="71" y="67"/>
                </a:lnTo>
                <a:lnTo>
                  <a:pt x="38" y="138"/>
                </a:lnTo>
                <a:lnTo>
                  <a:pt x="71" y="173"/>
                </a:lnTo>
                <a:lnTo>
                  <a:pt x="71" y="207"/>
                </a:lnTo>
                <a:lnTo>
                  <a:pt x="108" y="13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2" name="Freeform 81"/>
          <p:cNvSpPr>
            <a:spLocks/>
          </p:cNvSpPr>
          <p:nvPr/>
        </p:nvSpPr>
        <p:spPr bwMode="auto">
          <a:xfrm>
            <a:off x="8649289" y="4437566"/>
            <a:ext cx="45638" cy="68456"/>
          </a:xfrm>
          <a:custGeom>
            <a:avLst/>
            <a:gdLst>
              <a:gd name="T0" fmla="*/ 35 w 73"/>
              <a:gd name="T1" fmla="*/ 107 h 107"/>
              <a:gd name="T2" fmla="*/ 35 w 73"/>
              <a:gd name="T3" fmla="*/ 73 h 107"/>
              <a:gd name="T4" fmla="*/ 0 w 73"/>
              <a:gd name="T5" fmla="*/ 73 h 107"/>
              <a:gd name="T6" fmla="*/ 35 w 73"/>
              <a:gd name="T7" fmla="*/ 36 h 107"/>
              <a:gd name="T8" fmla="*/ 35 w 73"/>
              <a:gd name="T9" fmla="*/ 0 h 107"/>
              <a:gd name="T10" fmla="*/ 0 w 73"/>
              <a:gd name="T11" fmla="*/ 0 h 107"/>
              <a:gd name="T12" fmla="*/ 73 w 73"/>
              <a:gd name="T13" fmla="*/ 36 h 107"/>
              <a:gd name="T14" fmla="*/ 73 w 73"/>
              <a:gd name="T15" fmla="*/ 73 h 107"/>
              <a:gd name="T16" fmla="*/ 35 w 73"/>
              <a:gd name="T17" fmla="*/ 73 h 107"/>
              <a:gd name="T18" fmla="*/ 35 w 73"/>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107">
                <a:moveTo>
                  <a:pt x="35" y="107"/>
                </a:moveTo>
                <a:lnTo>
                  <a:pt x="35" y="73"/>
                </a:lnTo>
                <a:lnTo>
                  <a:pt x="0" y="73"/>
                </a:lnTo>
                <a:lnTo>
                  <a:pt x="35" y="36"/>
                </a:lnTo>
                <a:lnTo>
                  <a:pt x="35" y="0"/>
                </a:lnTo>
                <a:lnTo>
                  <a:pt x="0" y="0"/>
                </a:lnTo>
                <a:lnTo>
                  <a:pt x="73" y="36"/>
                </a:lnTo>
                <a:lnTo>
                  <a:pt x="73" y="73"/>
                </a:lnTo>
                <a:lnTo>
                  <a:pt x="35" y="73"/>
                </a:lnTo>
                <a:lnTo>
                  <a:pt x="35" y="10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3" name="Freeform 82"/>
          <p:cNvSpPr>
            <a:spLocks/>
          </p:cNvSpPr>
          <p:nvPr/>
        </p:nvSpPr>
        <p:spPr bwMode="auto">
          <a:xfrm>
            <a:off x="8649289" y="4437566"/>
            <a:ext cx="45638" cy="68456"/>
          </a:xfrm>
          <a:custGeom>
            <a:avLst/>
            <a:gdLst>
              <a:gd name="T0" fmla="*/ 35 w 73"/>
              <a:gd name="T1" fmla="*/ 107 h 107"/>
              <a:gd name="T2" fmla="*/ 35 w 73"/>
              <a:gd name="T3" fmla="*/ 73 h 107"/>
              <a:gd name="T4" fmla="*/ 0 w 73"/>
              <a:gd name="T5" fmla="*/ 73 h 107"/>
              <a:gd name="T6" fmla="*/ 35 w 73"/>
              <a:gd name="T7" fmla="*/ 36 h 107"/>
              <a:gd name="T8" fmla="*/ 35 w 73"/>
              <a:gd name="T9" fmla="*/ 0 h 107"/>
              <a:gd name="T10" fmla="*/ 0 w 73"/>
              <a:gd name="T11" fmla="*/ 0 h 107"/>
              <a:gd name="T12" fmla="*/ 73 w 73"/>
              <a:gd name="T13" fmla="*/ 36 h 107"/>
              <a:gd name="T14" fmla="*/ 73 w 73"/>
              <a:gd name="T15" fmla="*/ 73 h 107"/>
              <a:gd name="T16" fmla="*/ 35 w 73"/>
              <a:gd name="T17" fmla="*/ 73 h 107"/>
              <a:gd name="T18" fmla="*/ 35 w 73"/>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107">
                <a:moveTo>
                  <a:pt x="35" y="107"/>
                </a:moveTo>
                <a:lnTo>
                  <a:pt x="35" y="73"/>
                </a:lnTo>
                <a:lnTo>
                  <a:pt x="0" y="73"/>
                </a:lnTo>
                <a:lnTo>
                  <a:pt x="35" y="36"/>
                </a:lnTo>
                <a:lnTo>
                  <a:pt x="35" y="0"/>
                </a:lnTo>
                <a:lnTo>
                  <a:pt x="0" y="0"/>
                </a:lnTo>
                <a:lnTo>
                  <a:pt x="73" y="36"/>
                </a:lnTo>
                <a:lnTo>
                  <a:pt x="73" y="73"/>
                </a:lnTo>
                <a:lnTo>
                  <a:pt x="35" y="73"/>
                </a:lnTo>
                <a:lnTo>
                  <a:pt x="35" y="10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4" name="Freeform 83"/>
          <p:cNvSpPr>
            <a:spLocks/>
          </p:cNvSpPr>
          <p:nvPr/>
        </p:nvSpPr>
        <p:spPr bwMode="auto">
          <a:xfrm>
            <a:off x="8649289" y="4437566"/>
            <a:ext cx="45638" cy="68456"/>
          </a:xfrm>
          <a:custGeom>
            <a:avLst/>
            <a:gdLst>
              <a:gd name="T0" fmla="*/ 35 w 73"/>
              <a:gd name="T1" fmla="*/ 107 h 107"/>
              <a:gd name="T2" fmla="*/ 35 w 73"/>
              <a:gd name="T3" fmla="*/ 73 h 107"/>
              <a:gd name="T4" fmla="*/ 0 w 73"/>
              <a:gd name="T5" fmla="*/ 73 h 107"/>
              <a:gd name="T6" fmla="*/ 35 w 73"/>
              <a:gd name="T7" fmla="*/ 36 h 107"/>
              <a:gd name="T8" fmla="*/ 35 w 73"/>
              <a:gd name="T9" fmla="*/ 0 h 107"/>
              <a:gd name="T10" fmla="*/ 0 w 73"/>
              <a:gd name="T11" fmla="*/ 0 h 107"/>
              <a:gd name="T12" fmla="*/ 73 w 73"/>
              <a:gd name="T13" fmla="*/ 36 h 107"/>
              <a:gd name="T14" fmla="*/ 73 w 73"/>
              <a:gd name="T15" fmla="*/ 73 h 107"/>
              <a:gd name="T16" fmla="*/ 35 w 73"/>
              <a:gd name="T17" fmla="*/ 73 h 107"/>
              <a:gd name="T18" fmla="*/ 35 w 73"/>
              <a:gd name="T1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107">
                <a:moveTo>
                  <a:pt x="35" y="107"/>
                </a:moveTo>
                <a:lnTo>
                  <a:pt x="35" y="73"/>
                </a:lnTo>
                <a:lnTo>
                  <a:pt x="0" y="73"/>
                </a:lnTo>
                <a:lnTo>
                  <a:pt x="35" y="36"/>
                </a:lnTo>
                <a:lnTo>
                  <a:pt x="35" y="0"/>
                </a:lnTo>
                <a:lnTo>
                  <a:pt x="0" y="0"/>
                </a:lnTo>
                <a:lnTo>
                  <a:pt x="73" y="36"/>
                </a:lnTo>
                <a:lnTo>
                  <a:pt x="73" y="73"/>
                </a:lnTo>
                <a:lnTo>
                  <a:pt x="35" y="73"/>
                </a:lnTo>
                <a:lnTo>
                  <a:pt x="35" y="10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5" name="Freeform 84"/>
          <p:cNvSpPr>
            <a:spLocks/>
          </p:cNvSpPr>
          <p:nvPr/>
        </p:nvSpPr>
        <p:spPr bwMode="auto">
          <a:xfrm>
            <a:off x="8139670" y="4796962"/>
            <a:ext cx="1275950" cy="1230311"/>
          </a:xfrm>
          <a:custGeom>
            <a:avLst/>
            <a:gdLst>
              <a:gd name="T0" fmla="*/ 174 w 2015"/>
              <a:gd name="T1" fmla="*/ 1663 h 1939"/>
              <a:gd name="T2" fmla="*/ 381 w 2015"/>
              <a:gd name="T3" fmla="*/ 1522 h 1939"/>
              <a:gd name="T4" fmla="*/ 452 w 2015"/>
              <a:gd name="T5" fmla="*/ 1490 h 1939"/>
              <a:gd name="T6" fmla="*/ 554 w 2015"/>
              <a:gd name="T7" fmla="*/ 1522 h 1939"/>
              <a:gd name="T8" fmla="*/ 695 w 2015"/>
              <a:gd name="T9" fmla="*/ 1557 h 1939"/>
              <a:gd name="T10" fmla="*/ 833 w 2015"/>
              <a:gd name="T11" fmla="*/ 1490 h 1939"/>
              <a:gd name="T12" fmla="*/ 970 w 2015"/>
              <a:gd name="T13" fmla="*/ 1419 h 1939"/>
              <a:gd name="T14" fmla="*/ 903 w 2015"/>
              <a:gd name="T15" fmla="*/ 1387 h 1939"/>
              <a:gd name="T16" fmla="*/ 868 w 2015"/>
              <a:gd name="T17" fmla="*/ 1246 h 1939"/>
              <a:gd name="T18" fmla="*/ 938 w 2015"/>
              <a:gd name="T19" fmla="*/ 1143 h 1939"/>
              <a:gd name="T20" fmla="*/ 1006 w 2015"/>
              <a:gd name="T21" fmla="*/ 1002 h 1939"/>
              <a:gd name="T22" fmla="*/ 1006 w 2015"/>
              <a:gd name="T23" fmla="*/ 866 h 1939"/>
              <a:gd name="T24" fmla="*/ 1111 w 2015"/>
              <a:gd name="T25" fmla="*/ 829 h 1939"/>
              <a:gd name="T26" fmla="*/ 1041 w 2015"/>
              <a:gd name="T27" fmla="*/ 761 h 1939"/>
              <a:gd name="T28" fmla="*/ 1111 w 2015"/>
              <a:gd name="T29" fmla="*/ 657 h 1939"/>
              <a:gd name="T30" fmla="*/ 1213 w 2015"/>
              <a:gd name="T31" fmla="*/ 588 h 1939"/>
              <a:gd name="T32" fmla="*/ 1075 w 2015"/>
              <a:gd name="T33" fmla="*/ 553 h 1939"/>
              <a:gd name="T34" fmla="*/ 1075 w 2015"/>
              <a:gd name="T35" fmla="*/ 417 h 1939"/>
              <a:gd name="T36" fmla="*/ 1146 w 2015"/>
              <a:gd name="T37" fmla="*/ 244 h 1939"/>
              <a:gd name="T38" fmla="*/ 1249 w 2015"/>
              <a:gd name="T39" fmla="*/ 206 h 1939"/>
              <a:gd name="T40" fmla="*/ 1354 w 2015"/>
              <a:gd name="T41" fmla="*/ 173 h 1939"/>
              <a:gd name="T42" fmla="*/ 1422 w 2015"/>
              <a:gd name="T43" fmla="*/ 103 h 1939"/>
              <a:gd name="T44" fmla="*/ 1493 w 2015"/>
              <a:gd name="T45" fmla="*/ 70 h 1939"/>
              <a:gd name="T46" fmla="*/ 1632 w 2015"/>
              <a:gd name="T47" fmla="*/ 103 h 1939"/>
              <a:gd name="T48" fmla="*/ 1632 w 2015"/>
              <a:gd name="T49" fmla="*/ 276 h 1939"/>
              <a:gd name="T50" fmla="*/ 1597 w 2015"/>
              <a:gd name="T51" fmla="*/ 449 h 1939"/>
              <a:gd name="T52" fmla="*/ 1700 w 2015"/>
              <a:gd name="T53" fmla="*/ 517 h 1939"/>
              <a:gd name="T54" fmla="*/ 1735 w 2015"/>
              <a:gd name="T55" fmla="*/ 657 h 1939"/>
              <a:gd name="T56" fmla="*/ 1664 w 2015"/>
              <a:gd name="T57" fmla="*/ 829 h 1939"/>
              <a:gd name="T58" fmla="*/ 1735 w 2015"/>
              <a:gd name="T59" fmla="*/ 899 h 1939"/>
              <a:gd name="T60" fmla="*/ 1772 w 2015"/>
              <a:gd name="T61" fmla="*/ 1039 h 1939"/>
              <a:gd name="T62" fmla="*/ 1664 w 2015"/>
              <a:gd name="T63" fmla="*/ 1143 h 1939"/>
              <a:gd name="T64" fmla="*/ 1735 w 2015"/>
              <a:gd name="T65" fmla="*/ 1211 h 1939"/>
              <a:gd name="T66" fmla="*/ 1907 w 2015"/>
              <a:gd name="T67" fmla="*/ 1211 h 1939"/>
              <a:gd name="T68" fmla="*/ 2015 w 2015"/>
              <a:gd name="T69" fmla="*/ 1387 h 1939"/>
              <a:gd name="T70" fmla="*/ 1907 w 2015"/>
              <a:gd name="T71" fmla="*/ 1557 h 1939"/>
              <a:gd name="T72" fmla="*/ 1805 w 2015"/>
              <a:gd name="T73" fmla="*/ 1594 h 1939"/>
              <a:gd name="T74" fmla="*/ 1735 w 2015"/>
              <a:gd name="T75" fmla="*/ 1626 h 1939"/>
              <a:gd name="T76" fmla="*/ 1632 w 2015"/>
              <a:gd name="T77" fmla="*/ 1663 h 1939"/>
              <a:gd name="T78" fmla="*/ 1664 w 2015"/>
              <a:gd name="T79" fmla="*/ 1766 h 1939"/>
              <a:gd name="T80" fmla="*/ 1805 w 2015"/>
              <a:gd name="T81" fmla="*/ 1766 h 1939"/>
              <a:gd name="T82" fmla="*/ 1735 w 2015"/>
              <a:gd name="T83" fmla="*/ 1869 h 1939"/>
              <a:gd name="T84" fmla="*/ 1597 w 2015"/>
              <a:gd name="T85" fmla="*/ 1903 h 1939"/>
              <a:gd name="T86" fmla="*/ 1422 w 2015"/>
              <a:gd name="T87" fmla="*/ 1869 h 1939"/>
              <a:gd name="T88" fmla="*/ 1249 w 2015"/>
              <a:gd name="T89" fmla="*/ 1869 h 1939"/>
              <a:gd name="T90" fmla="*/ 1146 w 2015"/>
              <a:gd name="T91" fmla="*/ 1801 h 1939"/>
              <a:gd name="T92" fmla="*/ 1006 w 2015"/>
              <a:gd name="T93" fmla="*/ 1836 h 1939"/>
              <a:gd name="T94" fmla="*/ 833 w 2015"/>
              <a:gd name="T95" fmla="*/ 1836 h 1939"/>
              <a:gd name="T96" fmla="*/ 728 w 2015"/>
              <a:gd name="T97" fmla="*/ 1730 h 1939"/>
              <a:gd name="T98" fmla="*/ 590 w 2015"/>
              <a:gd name="T99" fmla="*/ 1696 h 1939"/>
              <a:gd name="T100" fmla="*/ 519 w 2015"/>
              <a:gd name="T101" fmla="*/ 1836 h 1939"/>
              <a:gd name="T102" fmla="*/ 347 w 2015"/>
              <a:gd name="T103" fmla="*/ 1766 h 1939"/>
              <a:gd name="T104" fmla="*/ 174 w 2015"/>
              <a:gd name="T105" fmla="*/ 1766 h 1939"/>
              <a:gd name="T106" fmla="*/ 69 w 2015"/>
              <a:gd name="T107" fmla="*/ 1801 h 1939"/>
              <a:gd name="T108" fmla="*/ 69 w 2015"/>
              <a:gd name="T109" fmla="*/ 1730 h 1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5" h="1939">
                <a:moveTo>
                  <a:pt x="69" y="1730"/>
                </a:moveTo>
                <a:lnTo>
                  <a:pt x="139" y="1696"/>
                </a:lnTo>
                <a:lnTo>
                  <a:pt x="174" y="1696"/>
                </a:lnTo>
                <a:lnTo>
                  <a:pt x="174" y="1663"/>
                </a:lnTo>
                <a:lnTo>
                  <a:pt x="276" y="1626"/>
                </a:lnTo>
                <a:lnTo>
                  <a:pt x="347" y="1626"/>
                </a:lnTo>
                <a:lnTo>
                  <a:pt x="381" y="1557"/>
                </a:lnTo>
                <a:lnTo>
                  <a:pt x="381" y="1522"/>
                </a:lnTo>
                <a:lnTo>
                  <a:pt x="416" y="1522"/>
                </a:lnTo>
                <a:lnTo>
                  <a:pt x="452" y="1557"/>
                </a:lnTo>
                <a:lnTo>
                  <a:pt x="487" y="1522"/>
                </a:lnTo>
                <a:lnTo>
                  <a:pt x="452" y="1490"/>
                </a:lnTo>
                <a:lnTo>
                  <a:pt x="487" y="1490"/>
                </a:lnTo>
                <a:lnTo>
                  <a:pt x="519" y="1490"/>
                </a:lnTo>
                <a:lnTo>
                  <a:pt x="554" y="1490"/>
                </a:lnTo>
                <a:lnTo>
                  <a:pt x="554" y="1522"/>
                </a:lnTo>
                <a:lnTo>
                  <a:pt x="590" y="1522"/>
                </a:lnTo>
                <a:lnTo>
                  <a:pt x="625" y="1557"/>
                </a:lnTo>
                <a:lnTo>
                  <a:pt x="659" y="1557"/>
                </a:lnTo>
                <a:lnTo>
                  <a:pt x="695" y="1557"/>
                </a:lnTo>
                <a:lnTo>
                  <a:pt x="763" y="1557"/>
                </a:lnTo>
                <a:lnTo>
                  <a:pt x="797" y="1557"/>
                </a:lnTo>
                <a:lnTo>
                  <a:pt x="797" y="1522"/>
                </a:lnTo>
                <a:lnTo>
                  <a:pt x="833" y="1490"/>
                </a:lnTo>
                <a:lnTo>
                  <a:pt x="868" y="1490"/>
                </a:lnTo>
                <a:lnTo>
                  <a:pt x="903" y="1490"/>
                </a:lnTo>
                <a:lnTo>
                  <a:pt x="938" y="1454"/>
                </a:lnTo>
                <a:lnTo>
                  <a:pt x="970" y="1419"/>
                </a:lnTo>
                <a:lnTo>
                  <a:pt x="938" y="1419"/>
                </a:lnTo>
                <a:lnTo>
                  <a:pt x="868" y="1419"/>
                </a:lnTo>
                <a:lnTo>
                  <a:pt x="868" y="1387"/>
                </a:lnTo>
                <a:lnTo>
                  <a:pt x="903" y="1387"/>
                </a:lnTo>
                <a:lnTo>
                  <a:pt x="903" y="1316"/>
                </a:lnTo>
                <a:lnTo>
                  <a:pt x="868" y="1316"/>
                </a:lnTo>
                <a:lnTo>
                  <a:pt x="868" y="1281"/>
                </a:lnTo>
                <a:lnTo>
                  <a:pt x="868" y="1246"/>
                </a:lnTo>
                <a:lnTo>
                  <a:pt x="903" y="1211"/>
                </a:lnTo>
                <a:lnTo>
                  <a:pt x="938" y="1143"/>
                </a:lnTo>
                <a:lnTo>
                  <a:pt x="903" y="1143"/>
                </a:lnTo>
                <a:lnTo>
                  <a:pt x="938" y="1143"/>
                </a:lnTo>
                <a:lnTo>
                  <a:pt x="970" y="1108"/>
                </a:lnTo>
                <a:lnTo>
                  <a:pt x="970" y="1072"/>
                </a:lnTo>
                <a:lnTo>
                  <a:pt x="970" y="1039"/>
                </a:lnTo>
                <a:lnTo>
                  <a:pt x="1006" y="1002"/>
                </a:lnTo>
                <a:lnTo>
                  <a:pt x="1041" y="970"/>
                </a:lnTo>
                <a:lnTo>
                  <a:pt x="1041" y="935"/>
                </a:lnTo>
                <a:lnTo>
                  <a:pt x="1006" y="899"/>
                </a:lnTo>
                <a:lnTo>
                  <a:pt x="1006" y="866"/>
                </a:lnTo>
                <a:lnTo>
                  <a:pt x="1041" y="829"/>
                </a:lnTo>
                <a:lnTo>
                  <a:pt x="1041" y="866"/>
                </a:lnTo>
                <a:lnTo>
                  <a:pt x="1075" y="866"/>
                </a:lnTo>
                <a:lnTo>
                  <a:pt x="1111" y="829"/>
                </a:lnTo>
                <a:lnTo>
                  <a:pt x="1075" y="829"/>
                </a:lnTo>
                <a:lnTo>
                  <a:pt x="1075" y="797"/>
                </a:lnTo>
                <a:lnTo>
                  <a:pt x="1075" y="761"/>
                </a:lnTo>
                <a:lnTo>
                  <a:pt x="1041" y="761"/>
                </a:lnTo>
                <a:lnTo>
                  <a:pt x="1041" y="728"/>
                </a:lnTo>
                <a:lnTo>
                  <a:pt x="1075" y="693"/>
                </a:lnTo>
                <a:lnTo>
                  <a:pt x="1111" y="693"/>
                </a:lnTo>
                <a:lnTo>
                  <a:pt x="1111" y="657"/>
                </a:lnTo>
                <a:lnTo>
                  <a:pt x="1111" y="622"/>
                </a:lnTo>
                <a:lnTo>
                  <a:pt x="1146" y="622"/>
                </a:lnTo>
                <a:lnTo>
                  <a:pt x="1146" y="588"/>
                </a:lnTo>
                <a:lnTo>
                  <a:pt x="1213" y="588"/>
                </a:lnTo>
                <a:lnTo>
                  <a:pt x="1213" y="553"/>
                </a:lnTo>
                <a:lnTo>
                  <a:pt x="1146" y="517"/>
                </a:lnTo>
                <a:lnTo>
                  <a:pt x="1111" y="517"/>
                </a:lnTo>
                <a:lnTo>
                  <a:pt x="1075" y="553"/>
                </a:lnTo>
                <a:lnTo>
                  <a:pt x="1146" y="484"/>
                </a:lnTo>
                <a:lnTo>
                  <a:pt x="1111" y="484"/>
                </a:lnTo>
                <a:lnTo>
                  <a:pt x="1075" y="449"/>
                </a:lnTo>
                <a:lnTo>
                  <a:pt x="1075" y="417"/>
                </a:lnTo>
                <a:lnTo>
                  <a:pt x="1075" y="344"/>
                </a:lnTo>
                <a:lnTo>
                  <a:pt x="1075" y="311"/>
                </a:lnTo>
                <a:lnTo>
                  <a:pt x="1111" y="276"/>
                </a:lnTo>
                <a:lnTo>
                  <a:pt x="1146" y="244"/>
                </a:lnTo>
                <a:lnTo>
                  <a:pt x="1179" y="276"/>
                </a:lnTo>
                <a:lnTo>
                  <a:pt x="1179" y="244"/>
                </a:lnTo>
                <a:lnTo>
                  <a:pt x="1213" y="244"/>
                </a:lnTo>
                <a:lnTo>
                  <a:pt x="1249" y="206"/>
                </a:lnTo>
                <a:lnTo>
                  <a:pt x="1249" y="244"/>
                </a:lnTo>
                <a:lnTo>
                  <a:pt x="1284" y="244"/>
                </a:lnTo>
                <a:lnTo>
                  <a:pt x="1319" y="206"/>
                </a:lnTo>
                <a:lnTo>
                  <a:pt x="1354" y="173"/>
                </a:lnTo>
                <a:lnTo>
                  <a:pt x="1389" y="173"/>
                </a:lnTo>
                <a:lnTo>
                  <a:pt x="1389" y="138"/>
                </a:lnTo>
                <a:lnTo>
                  <a:pt x="1422" y="138"/>
                </a:lnTo>
                <a:lnTo>
                  <a:pt x="1422" y="103"/>
                </a:lnTo>
                <a:lnTo>
                  <a:pt x="1457" y="103"/>
                </a:lnTo>
                <a:lnTo>
                  <a:pt x="1493" y="138"/>
                </a:lnTo>
                <a:lnTo>
                  <a:pt x="1527" y="103"/>
                </a:lnTo>
                <a:lnTo>
                  <a:pt x="1493" y="70"/>
                </a:lnTo>
                <a:lnTo>
                  <a:pt x="1527" y="70"/>
                </a:lnTo>
                <a:lnTo>
                  <a:pt x="1562" y="0"/>
                </a:lnTo>
                <a:lnTo>
                  <a:pt x="1597" y="70"/>
                </a:lnTo>
                <a:lnTo>
                  <a:pt x="1632" y="103"/>
                </a:lnTo>
                <a:lnTo>
                  <a:pt x="1597" y="173"/>
                </a:lnTo>
                <a:lnTo>
                  <a:pt x="1597" y="206"/>
                </a:lnTo>
                <a:lnTo>
                  <a:pt x="1597" y="244"/>
                </a:lnTo>
                <a:lnTo>
                  <a:pt x="1632" y="276"/>
                </a:lnTo>
                <a:lnTo>
                  <a:pt x="1632" y="311"/>
                </a:lnTo>
                <a:lnTo>
                  <a:pt x="1597" y="344"/>
                </a:lnTo>
                <a:lnTo>
                  <a:pt x="1597" y="380"/>
                </a:lnTo>
                <a:lnTo>
                  <a:pt x="1597" y="449"/>
                </a:lnTo>
                <a:lnTo>
                  <a:pt x="1597" y="484"/>
                </a:lnTo>
                <a:lnTo>
                  <a:pt x="1632" y="484"/>
                </a:lnTo>
                <a:lnTo>
                  <a:pt x="1664" y="517"/>
                </a:lnTo>
                <a:lnTo>
                  <a:pt x="1700" y="517"/>
                </a:lnTo>
                <a:lnTo>
                  <a:pt x="1700" y="553"/>
                </a:lnTo>
                <a:lnTo>
                  <a:pt x="1735" y="588"/>
                </a:lnTo>
                <a:lnTo>
                  <a:pt x="1735" y="622"/>
                </a:lnTo>
                <a:lnTo>
                  <a:pt x="1735" y="657"/>
                </a:lnTo>
                <a:lnTo>
                  <a:pt x="1735" y="693"/>
                </a:lnTo>
                <a:lnTo>
                  <a:pt x="1735" y="866"/>
                </a:lnTo>
                <a:lnTo>
                  <a:pt x="1700" y="829"/>
                </a:lnTo>
                <a:lnTo>
                  <a:pt x="1664" y="829"/>
                </a:lnTo>
                <a:lnTo>
                  <a:pt x="1632" y="829"/>
                </a:lnTo>
                <a:lnTo>
                  <a:pt x="1632" y="866"/>
                </a:lnTo>
                <a:lnTo>
                  <a:pt x="1664" y="866"/>
                </a:lnTo>
                <a:lnTo>
                  <a:pt x="1735" y="899"/>
                </a:lnTo>
                <a:lnTo>
                  <a:pt x="1735" y="935"/>
                </a:lnTo>
                <a:lnTo>
                  <a:pt x="1772" y="970"/>
                </a:lnTo>
                <a:lnTo>
                  <a:pt x="1772" y="1002"/>
                </a:lnTo>
                <a:lnTo>
                  <a:pt x="1772" y="1039"/>
                </a:lnTo>
                <a:lnTo>
                  <a:pt x="1772" y="1072"/>
                </a:lnTo>
                <a:lnTo>
                  <a:pt x="1735" y="1108"/>
                </a:lnTo>
                <a:lnTo>
                  <a:pt x="1700" y="1143"/>
                </a:lnTo>
                <a:lnTo>
                  <a:pt x="1664" y="1143"/>
                </a:lnTo>
                <a:lnTo>
                  <a:pt x="1664" y="1178"/>
                </a:lnTo>
                <a:lnTo>
                  <a:pt x="1664" y="1211"/>
                </a:lnTo>
                <a:lnTo>
                  <a:pt x="1700" y="1246"/>
                </a:lnTo>
                <a:lnTo>
                  <a:pt x="1735" y="1211"/>
                </a:lnTo>
                <a:lnTo>
                  <a:pt x="1772" y="1211"/>
                </a:lnTo>
                <a:lnTo>
                  <a:pt x="1805" y="1178"/>
                </a:lnTo>
                <a:lnTo>
                  <a:pt x="1840" y="1211"/>
                </a:lnTo>
                <a:lnTo>
                  <a:pt x="1907" y="1211"/>
                </a:lnTo>
                <a:lnTo>
                  <a:pt x="1978" y="1246"/>
                </a:lnTo>
                <a:lnTo>
                  <a:pt x="2015" y="1281"/>
                </a:lnTo>
                <a:lnTo>
                  <a:pt x="2015" y="1352"/>
                </a:lnTo>
                <a:lnTo>
                  <a:pt x="2015" y="1387"/>
                </a:lnTo>
                <a:lnTo>
                  <a:pt x="1978" y="1454"/>
                </a:lnTo>
                <a:lnTo>
                  <a:pt x="1978" y="1490"/>
                </a:lnTo>
                <a:lnTo>
                  <a:pt x="1943" y="1522"/>
                </a:lnTo>
                <a:lnTo>
                  <a:pt x="1907" y="1557"/>
                </a:lnTo>
                <a:lnTo>
                  <a:pt x="1875" y="1557"/>
                </a:lnTo>
                <a:lnTo>
                  <a:pt x="1840" y="1557"/>
                </a:lnTo>
                <a:lnTo>
                  <a:pt x="1840" y="1594"/>
                </a:lnTo>
                <a:lnTo>
                  <a:pt x="1805" y="1594"/>
                </a:lnTo>
                <a:lnTo>
                  <a:pt x="1772" y="1594"/>
                </a:lnTo>
                <a:lnTo>
                  <a:pt x="1735" y="1594"/>
                </a:lnTo>
                <a:lnTo>
                  <a:pt x="1700" y="1626"/>
                </a:lnTo>
                <a:lnTo>
                  <a:pt x="1735" y="1626"/>
                </a:lnTo>
                <a:lnTo>
                  <a:pt x="1735" y="1663"/>
                </a:lnTo>
                <a:lnTo>
                  <a:pt x="1700" y="1696"/>
                </a:lnTo>
                <a:lnTo>
                  <a:pt x="1664" y="1663"/>
                </a:lnTo>
                <a:lnTo>
                  <a:pt x="1632" y="1663"/>
                </a:lnTo>
                <a:lnTo>
                  <a:pt x="1597" y="1663"/>
                </a:lnTo>
                <a:lnTo>
                  <a:pt x="1597" y="1696"/>
                </a:lnTo>
                <a:lnTo>
                  <a:pt x="1632" y="1730"/>
                </a:lnTo>
                <a:lnTo>
                  <a:pt x="1664" y="1766"/>
                </a:lnTo>
                <a:lnTo>
                  <a:pt x="1700" y="1766"/>
                </a:lnTo>
                <a:lnTo>
                  <a:pt x="1735" y="1801"/>
                </a:lnTo>
                <a:lnTo>
                  <a:pt x="1772" y="1766"/>
                </a:lnTo>
                <a:lnTo>
                  <a:pt x="1805" y="1766"/>
                </a:lnTo>
                <a:lnTo>
                  <a:pt x="1840" y="1801"/>
                </a:lnTo>
                <a:lnTo>
                  <a:pt x="1805" y="1836"/>
                </a:lnTo>
                <a:lnTo>
                  <a:pt x="1772" y="1869"/>
                </a:lnTo>
                <a:lnTo>
                  <a:pt x="1735" y="1869"/>
                </a:lnTo>
                <a:lnTo>
                  <a:pt x="1700" y="1903"/>
                </a:lnTo>
                <a:lnTo>
                  <a:pt x="1664" y="1939"/>
                </a:lnTo>
                <a:lnTo>
                  <a:pt x="1632" y="1903"/>
                </a:lnTo>
                <a:lnTo>
                  <a:pt x="1597" y="1903"/>
                </a:lnTo>
                <a:lnTo>
                  <a:pt x="1527" y="1939"/>
                </a:lnTo>
                <a:lnTo>
                  <a:pt x="1493" y="1903"/>
                </a:lnTo>
                <a:lnTo>
                  <a:pt x="1457" y="1903"/>
                </a:lnTo>
                <a:lnTo>
                  <a:pt x="1422" y="1869"/>
                </a:lnTo>
                <a:lnTo>
                  <a:pt x="1389" y="1869"/>
                </a:lnTo>
                <a:lnTo>
                  <a:pt x="1354" y="1869"/>
                </a:lnTo>
                <a:lnTo>
                  <a:pt x="1319" y="1869"/>
                </a:lnTo>
                <a:lnTo>
                  <a:pt x="1249" y="1869"/>
                </a:lnTo>
                <a:lnTo>
                  <a:pt x="1249" y="1836"/>
                </a:lnTo>
                <a:lnTo>
                  <a:pt x="1213" y="1836"/>
                </a:lnTo>
                <a:lnTo>
                  <a:pt x="1179" y="1836"/>
                </a:lnTo>
                <a:lnTo>
                  <a:pt x="1146" y="1801"/>
                </a:lnTo>
                <a:lnTo>
                  <a:pt x="1111" y="1766"/>
                </a:lnTo>
                <a:lnTo>
                  <a:pt x="1075" y="1801"/>
                </a:lnTo>
                <a:lnTo>
                  <a:pt x="1075" y="1836"/>
                </a:lnTo>
                <a:lnTo>
                  <a:pt x="1006" y="1836"/>
                </a:lnTo>
                <a:lnTo>
                  <a:pt x="970" y="1801"/>
                </a:lnTo>
                <a:lnTo>
                  <a:pt x="903" y="1801"/>
                </a:lnTo>
                <a:lnTo>
                  <a:pt x="868" y="1836"/>
                </a:lnTo>
                <a:lnTo>
                  <a:pt x="833" y="1836"/>
                </a:lnTo>
                <a:lnTo>
                  <a:pt x="833" y="1801"/>
                </a:lnTo>
                <a:lnTo>
                  <a:pt x="797" y="1766"/>
                </a:lnTo>
                <a:lnTo>
                  <a:pt x="763" y="1730"/>
                </a:lnTo>
                <a:lnTo>
                  <a:pt x="728" y="1730"/>
                </a:lnTo>
                <a:lnTo>
                  <a:pt x="695" y="1730"/>
                </a:lnTo>
                <a:lnTo>
                  <a:pt x="659" y="1730"/>
                </a:lnTo>
                <a:lnTo>
                  <a:pt x="625" y="1730"/>
                </a:lnTo>
                <a:lnTo>
                  <a:pt x="590" y="1696"/>
                </a:lnTo>
                <a:lnTo>
                  <a:pt x="554" y="1730"/>
                </a:lnTo>
                <a:lnTo>
                  <a:pt x="554" y="1766"/>
                </a:lnTo>
                <a:lnTo>
                  <a:pt x="554" y="1801"/>
                </a:lnTo>
                <a:lnTo>
                  <a:pt x="519" y="1836"/>
                </a:lnTo>
                <a:lnTo>
                  <a:pt x="452" y="1836"/>
                </a:lnTo>
                <a:lnTo>
                  <a:pt x="416" y="1801"/>
                </a:lnTo>
                <a:lnTo>
                  <a:pt x="416" y="1766"/>
                </a:lnTo>
                <a:lnTo>
                  <a:pt x="347" y="1766"/>
                </a:lnTo>
                <a:lnTo>
                  <a:pt x="276" y="1730"/>
                </a:lnTo>
                <a:lnTo>
                  <a:pt x="209" y="1766"/>
                </a:lnTo>
                <a:lnTo>
                  <a:pt x="174" y="1801"/>
                </a:lnTo>
                <a:lnTo>
                  <a:pt x="174" y="1766"/>
                </a:lnTo>
                <a:lnTo>
                  <a:pt x="139" y="1766"/>
                </a:lnTo>
                <a:lnTo>
                  <a:pt x="139" y="1801"/>
                </a:lnTo>
                <a:lnTo>
                  <a:pt x="103" y="1801"/>
                </a:lnTo>
                <a:lnTo>
                  <a:pt x="69" y="1801"/>
                </a:lnTo>
                <a:lnTo>
                  <a:pt x="69" y="1730"/>
                </a:lnTo>
                <a:lnTo>
                  <a:pt x="36" y="1730"/>
                </a:lnTo>
                <a:lnTo>
                  <a:pt x="0" y="1730"/>
                </a:lnTo>
                <a:lnTo>
                  <a:pt x="69" y="173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7" name="Freeform 86"/>
          <p:cNvSpPr>
            <a:spLocks/>
          </p:cNvSpPr>
          <p:nvPr/>
        </p:nvSpPr>
        <p:spPr bwMode="auto">
          <a:xfrm>
            <a:off x="8343137" y="5283762"/>
            <a:ext cx="462081" cy="439261"/>
          </a:xfrm>
          <a:custGeom>
            <a:avLst/>
            <a:gdLst>
              <a:gd name="T0" fmla="*/ 660 w 729"/>
              <a:gd name="T1" fmla="*/ 68 h 692"/>
              <a:gd name="T2" fmla="*/ 627 w 729"/>
              <a:gd name="T3" fmla="*/ 32 h 692"/>
              <a:gd name="T4" fmla="*/ 591 w 729"/>
              <a:gd name="T5" fmla="*/ 0 h 692"/>
              <a:gd name="T6" fmla="*/ 451 w 729"/>
              <a:gd name="T7" fmla="*/ 32 h 692"/>
              <a:gd name="T8" fmla="*/ 348 w 729"/>
              <a:gd name="T9" fmla="*/ 68 h 692"/>
              <a:gd name="T10" fmla="*/ 279 w 729"/>
              <a:gd name="T11" fmla="*/ 103 h 692"/>
              <a:gd name="T12" fmla="*/ 313 w 729"/>
              <a:gd name="T13" fmla="*/ 138 h 692"/>
              <a:gd name="T14" fmla="*/ 386 w 729"/>
              <a:gd name="T15" fmla="*/ 138 h 692"/>
              <a:gd name="T16" fmla="*/ 451 w 729"/>
              <a:gd name="T17" fmla="*/ 103 h 692"/>
              <a:gd name="T18" fmla="*/ 416 w 729"/>
              <a:gd name="T19" fmla="*/ 172 h 692"/>
              <a:gd name="T20" fmla="*/ 416 w 729"/>
              <a:gd name="T21" fmla="*/ 241 h 692"/>
              <a:gd name="T22" fmla="*/ 416 w 729"/>
              <a:gd name="T23" fmla="*/ 276 h 692"/>
              <a:gd name="T24" fmla="*/ 348 w 729"/>
              <a:gd name="T25" fmla="*/ 312 h 692"/>
              <a:gd name="T26" fmla="*/ 279 w 729"/>
              <a:gd name="T27" fmla="*/ 382 h 692"/>
              <a:gd name="T28" fmla="*/ 208 w 729"/>
              <a:gd name="T29" fmla="*/ 382 h 692"/>
              <a:gd name="T30" fmla="*/ 141 w 729"/>
              <a:gd name="T31" fmla="*/ 382 h 692"/>
              <a:gd name="T32" fmla="*/ 70 w 729"/>
              <a:gd name="T33" fmla="*/ 345 h 692"/>
              <a:gd name="T34" fmla="*/ 35 w 729"/>
              <a:gd name="T35" fmla="*/ 414 h 692"/>
              <a:gd name="T36" fmla="*/ 70 w 729"/>
              <a:gd name="T37" fmla="*/ 449 h 692"/>
              <a:gd name="T38" fmla="*/ 106 w 729"/>
              <a:gd name="T39" fmla="*/ 483 h 692"/>
              <a:gd name="T40" fmla="*/ 70 w 729"/>
              <a:gd name="T41" fmla="*/ 518 h 692"/>
              <a:gd name="T42" fmla="*/ 175 w 729"/>
              <a:gd name="T43" fmla="*/ 483 h 692"/>
              <a:gd name="T44" fmla="*/ 244 w 729"/>
              <a:gd name="T45" fmla="*/ 483 h 692"/>
              <a:gd name="T46" fmla="*/ 244 w 729"/>
              <a:gd name="T47" fmla="*/ 556 h 692"/>
              <a:gd name="T48" fmla="*/ 244 w 729"/>
              <a:gd name="T49" fmla="*/ 556 h 692"/>
              <a:gd name="T50" fmla="*/ 313 w 729"/>
              <a:gd name="T51" fmla="*/ 588 h 692"/>
              <a:gd name="T52" fmla="*/ 313 w 729"/>
              <a:gd name="T53" fmla="*/ 626 h 692"/>
              <a:gd name="T54" fmla="*/ 386 w 729"/>
              <a:gd name="T55" fmla="*/ 692 h 692"/>
              <a:gd name="T56" fmla="*/ 486 w 729"/>
              <a:gd name="T57" fmla="*/ 692 h 692"/>
              <a:gd name="T58" fmla="*/ 557 w 729"/>
              <a:gd name="T59" fmla="*/ 658 h 692"/>
              <a:gd name="T60" fmla="*/ 591 w 729"/>
              <a:gd name="T61" fmla="*/ 626 h 692"/>
              <a:gd name="T62" fmla="*/ 557 w 729"/>
              <a:gd name="T63" fmla="*/ 556 h 692"/>
              <a:gd name="T64" fmla="*/ 557 w 729"/>
              <a:gd name="T65" fmla="*/ 483 h 692"/>
              <a:gd name="T66" fmla="*/ 627 w 729"/>
              <a:gd name="T67" fmla="*/ 382 h 692"/>
              <a:gd name="T68" fmla="*/ 627 w 729"/>
              <a:gd name="T69" fmla="*/ 382 h 692"/>
              <a:gd name="T70" fmla="*/ 660 w 729"/>
              <a:gd name="T71" fmla="*/ 312 h 692"/>
              <a:gd name="T72" fmla="*/ 697 w 729"/>
              <a:gd name="T73" fmla="*/ 241 h 692"/>
              <a:gd name="T74" fmla="*/ 729 w 729"/>
              <a:gd name="T75" fmla="*/ 172 h 692"/>
              <a:gd name="T76" fmla="*/ 697 w 729"/>
              <a:gd name="T77" fmla="*/ 103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9" h="692">
                <a:moveTo>
                  <a:pt x="697" y="103"/>
                </a:moveTo>
                <a:lnTo>
                  <a:pt x="660" y="68"/>
                </a:lnTo>
                <a:lnTo>
                  <a:pt x="660" y="32"/>
                </a:lnTo>
                <a:lnTo>
                  <a:pt x="627" y="32"/>
                </a:lnTo>
                <a:lnTo>
                  <a:pt x="591" y="32"/>
                </a:lnTo>
                <a:lnTo>
                  <a:pt x="591" y="0"/>
                </a:lnTo>
                <a:lnTo>
                  <a:pt x="486" y="32"/>
                </a:lnTo>
                <a:lnTo>
                  <a:pt x="451" y="32"/>
                </a:lnTo>
                <a:lnTo>
                  <a:pt x="416" y="68"/>
                </a:lnTo>
                <a:lnTo>
                  <a:pt x="348" y="68"/>
                </a:lnTo>
                <a:lnTo>
                  <a:pt x="313" y="103"/>
                </a:lnTo>
                <a:lnTo>
                  <a:pt x="279" y="103"/>
                </a:lnTo>
                <a:lnTo>
                  <a:pt x="279" y="138"/>
                </a:lnTo>
                <a:lnTo>
                  <a:pt x="313" y="138"/>
                </a:lnTo>
                <a:lnTo>
                  <a:pt x="348" y="103"/>
                </a:lnTo>
                <a:lnTo>
                  <a:pt x="386" y="138"/>
                </a:lnTo>
                <a:lnTo>
                  <a:pt x="416" y="103"/>
                </a:lnTo>
                <a:lnTo>
                  <a:pt x="451" y="103"/>
                </a:lnTo>
                <a:lnTo>
                  <a:pt x="451" y="138"/>
                </a:lnTo>
                <a:lnTo>
                  <a:pt x="416" y="172"/>
                </a:lnTo>
                <a:lnTo>
                  <a:pt x="416" y="206"/>
                </a:lnTo>
                <a:lnTo>
                  <a:pt x="416" y="241"/>
                </a:lnTo>
                <a:lnTo>
                  <a:pt x="386" y="241"/>
                </a:lnTo>
                <a:lnTo>
                  <a:pt x="416" y="276"/>
                </a:lnTo>
                <a:lnTo>
                  <a:pt x="386" y="312"/>
                </a:lnTo>
                <a:lnTo>
                  <a:pt x="348" y="312"/>
                </a:lnTo>
                <a:lnTo>
                  <a:pt x="313" y="345"/>
                </a:lnTo>
                <a:lnTo>
                  <a:pt x="279" y="382"/>
                </a:lnTo>
                <a:lnTo>
                  <a:pt x="244" y="345"/>
                </a:lnTo>
                <a:lnTo>
                  <a:pt x="208" y="382"/>
                </a:lnTo>
                <a:lnTo>
                  <a:pt x="175" y="382"/>
                </a:lnTo>
                <a:lnTo>
                  <a:pt x="141" y="382"/>
                </a:lnTo>
                <a:lnTo>
                  <a:pt x="106" y="382"/>
                </a:lnTo>
                <a:lnTo>
                  <a:pt x="70" y="345"/>
                </a:lnTo>
                <a:lnTo>
                  <a:pt x="35" y="382"/>
                </a:lnTo>
                <a:lnTo>
                  <a:pt x="35" y="414"/>
                </a:lnTo>
                <a:lnTo>
                  <a:pt x="0" y="449"/>
                </a:lnTo>
                <a:lnTo>
                  <a:pt x="70" y="449"/>
                </a:lnTo>
                <a:lnTo>
                  <a:pt x="106" y="449"/>
                </a:lnTo>
                <a:lnTo>
                  <a:pt x="106" y="483"/>
                </a:lnTo>
                <a:lnTo>
                  <a:pt x="70" y="483"/>
                </a:lnTo>
                <a:lnTo>
                  <a:pt x="70" y="518"/>
                </a:lnTo>
                <a:lnTo>
                  <a:pt x="141" y="518"/>
                </a:lnTo>
                <a:lnTo>
                  <a:pt x="175" y="483"/>
                </a:lnTo>
                <a:lnTo>
                  <a:pt x="208" y="483"/>
                </a:lnTo>
                <a:lnTo>
                  <a:pt x="244" y="483"/>
                </a:lnTo>
                <a:lnTo>
                  <a:pt x="244" y="518"/>
                </a:lnTo>
                <a:lnTo>
                  <a:pt x="244" y="556"/>
                </a:lnTo>
                <a:lnTo>
                  <a:pt x="279" y="556"/>
                </a:lnTo>
                <a:lnTo>
                  <a:pt x="244" y="556"/>
                </a:lnTo>
                <a:lnTo>
                  <a:pt x="244" y="588"/>
                </a:lnTo>
                <a:lnTo>
                  <a:pt x="313" y="588"/>
                </a:lnTo>
                <a:lnTo>
                  <a:pt x="348" y="588"/>
                </a:lnTo>
                <a:lnTo>
                  <a:pt x="313" y="626"/>
                </a:lnTo>
                <a:lnTo>
                  <a:pt x="348" y="658"/>
                </a:lnTo>
                <a:lnTo>
                  <a:pt x="386" y="692"/>
                </a:lnTo>
                <a:lnTo>
                  <a:pt x="416" y="692"/>
                </a:lnTo>
                <a:lnTo>
                  <a:pt x="486" y="692"/>
                </a:lnTo>
                <a:lnTo>
                  <a:pt x="521" y="692"/>
                </a:lnTo>
                <a:lnTo>
                  <a:pt x="557" y="658"/>
                </a:lnTo>
                <a:lnTo>
                  <a:pt x="557" y="626"/>
                </a:lnTo>
                <a:lnTo>
                  <a:pt x="591" y="626"/>
                </a:lnTo>
                <a:lnTo>
                  <a:pt x="591" y="556"/>
                </a:lnTo>
                <a:lnTo>
                  <a:pt x="557" y="556"/>
                </a:lnTo>
                <a:lnTo>
                  <a:pt x="557" y="518"/>
                </a:lnTo>
                <a:lnTo>
                  <a:pt x="557" y="483"/>
                </a:lnTo>
                <a:lnTo>
                  <a:pt x="591" y="449"/>
                </a:lnTo>
                <a:lnTo>
                  <a:pt x="627" y="382"/>
                </a:lnTo>
                <a:lnTo>
                  <a:pt x="591" y="382"/>
                </a:lnTo>
                <a:lnTo>
                  <a:pt x="627" y="382"/>
                </a:lnTo>
                <a:lnTo>
                  <a:pt x="660" y="345"/>
                </a:lnTo>
                <a:lnTo>
                  <a:pt x="660" y="312"/>
                </a:lnTo>
                <a:lnTo>
                  <a:pt x="660" y="276"/>
                </a:lnTo>
                <a:lnTo>
                  <a:pt x="697" y="241"/>
                </a:lnTo>
                <a:lnTo>
                  <a:pt x="729" y="206"/>
                </a:lnTo>
                <a:lnTo>
                  <a:pt x="729" y="172"/>
                </a:lnTo>
                <a:lnTo>
                  <a:pt x="697" y="138"/>
                </a:lnTo>
                <a:lnTo>
                  <a:pt x="697" y="10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9" name="Freeform 88"/>
          <p:cNvSpPr>
            <a:spLocks/>
          </p:cNvSpPr>
          <p:nvPr/>
        </p:nvSpPr>
        <p:spPr bwMode="auto">
          <a:xfrm>
            <a:off x="8643584" y="4057253"/>
            <a:ext cx="638926" cy="901341"/>
          </a:xfrm>
          <a:custGeom>
            <a:avLst/>
            <a:gdLst>
              <a:gd name="T0" fmla="*/ 417 w 1008"/>
              <a:gd name="T1" fmla="*/ 1386 h 1421"/>
              <a:gd name="T2" fmla="*/ 314 w 1008"/>
              <a:gd name="T3" fmla="*/ 1352 h 1421"/>
              <a:gd name="T4" fmla="*/ 278 w 1008"/>
              <a:gd name="T5" fmla="*/ 1352 h 1421"/>
              <a:gd name="T6" fmla="*/ 174 w 1008"/>
              <a:gd name="T7" fmla="*/ 1317 h 1421"/>
              <a:gd name="T8" fmla="*/ 140 w 1008"/>
              <a:gd name="T9" fmla="*/ 1421 h 1421"/>
              <a:gd name="T10" fmla="*/ 71 w 1008"/>
              <a:gd name="T11" fmla="*/ 1317 h 1421"/>
              <a:gd name="T12" fmla="*/ 35 w 1008"/>
              <a:gd name="T13" fmla="*/ 1386 h 1421"/>
              <a:gd name="T14" fmla="*/ 0 w 1008"/>
              <a:gd name="T15" fmla="*/ 1281 h 1421"/>
              <a:gd name="T16" fmla="*/ 35 w 1008"/>
              <a:gd name="T17" fmla="*/ 1211 h 1421"/>
              <a:gd name="T18" fmla="*/ 106 w 1008"/>
              <a:gd name="T19" fmla="*/ 1144 h 1421"/>
              <a:gd name="T20" fmla="*/ 211 w 1008"/>
              <a:gd name="T21" fmla="*/ 1073 h 1421"/>
              <a:gd name="T22" fmla="*/ 278 w 1008"/>
              <a:gd name="T23" fmla="*/ 1004 h 1421"/>
              <a:gd name="T24" fmla="*/ 211 w 1008"/>
              <a:gd name="T25" fmla="*/ 935 h 1421"/>
              <a:gd name="T26" fmla="*/ 140 w 1008"/>
              <a:gd name="T27" fmla="*/ 900 h 1421"/>
              <a:gd name="T28" fmla="*/ 211 w 1008"/>
              <a:gd name="T29" fmla="*/ 829 h 1421"/>
              <a:gd name="T30" fmla="*/ 106 w 1008"/>
              <a:gd name="T31" fmla="*/ 866 h 1421"/>
              <a:gd name="T32" fmla="*/ 71 w 1008"/>
              <a:gd name="T33" fmla="*/ 829 h 1421"/>
              <a:gd name="T34" fmla="*/ 174 w 1008"/>
              <a:gd name="T35" fmla="*/ 729 h 1421"/>
              <a:gd name="T36" fmla="*/ 174 w 1008"/>
              <a:gd name="T37" fmla="*/ 693 h 1421"/>
              <a:gd name="T38" fmla="*/ 278 w 1008"/>
              <a:gd name="T39" fmla="*/ 590 h 1421"/>
              <a:gd name="T40" fmla="*/ 174 w 1008"/>
              <a:gd name="T41" fmla="*/ 624 h 1421"/>
              <a:gd name="T42" fmla="*/ 71 w 1008"/>
              <a:gd name="T43" fmla="*/ 624 h 1421"/>
              <a:gd name="T44" fmla="*/ 140 w 1008"/>
              <a:gd name="T45" fmla="*/ 520 h 1421"/>
              <a:gd name="T46" fmla="*/ 211 w 1008"/>
              <a:gd name="T47" fmla="*/ 449 h 1421"/>
              <a:gd name="T48" fmla="*/ 278 w 1008"/>
              <a:gd name="T49" fmla="*/ 380 h 1421"/>
              <a:gd name="T50" fmla="*/ 243 w 1008"/>
              <a:gd name="T51" fmla="*/ 347 h 1421"/>
              <a:gd name="T52" fmla="*/ 243 w 1008"/>
              <a:gd name="T53" fmla="*/ 244 h 1421"/>
              <a:gd name="T54" fmla="*/ 349 w 1008"/>
              <a:gd name="T55" fmla="*/ 205 h 1421"/>
              <a:gd name="T56" fmla="*/ 417 w 1008"/>
              <a:gd name="T57" fmla="*/ 276 h 1421"/>
              <a:gd name="T58" fmla="*/ 381 w 1008"/>
              <a:gd name="T59" fmla="*/ 171 h 1421"/>
              <a:gd name="T60" fmla="*/ 417 w 1008"/>
              <a:gd name="T61" fmla="*/ 103 h 1421"/>
              <a:gd name="T62" fmla="*/ 487 w 1008"/>
              <a:gd name="T63" fmla="*/ 103 h 1421"/>
              <a:gd name="T64" fmla="*/ 557 w 1008"/>
              <a:gd name="T65" fmla="*/ 0 h 1421"/>
              <a:gd name="T66" fmla="*/ 625 w 1008"/>
              <a:gd name="T67" fmla="*/ 71 h 1421"/>
              <a:gd name="T68" fmla="*/ 730 w 1008"/>
              <a:gd name="T69" fmla="*/ 103 h 1421"/>
              <a:gd name="T70" fmla="*/ 834 w 1008"/>
              <a:gd name="T71" fmla="*/ 103 h 1421"/>
              <a:gd name="T72" fmla="*/ 868 w 1008"/>
              <a:gd name="T73" fmla="*/ 171 h 1421"/>
              <a:gd name="T74" fmla="*/ 767 w 1008"/>
              <a:gd name="T75" fmla="*/ 244 h 1421"/>
              <a:gd name="T76" fmla="*/ 659 w 1008"/>
              <a:gd name="T77" fmla="*/ 276 h 1421"/>
              <a:gd name="T78" fmla="*/ 594 w 1008"/>
              <a:gd name="T79" fmla="*/ 347 h 1421"/>
              <a:gd name="T80" fmla="*/ 557 w 1008"/>
              <a:gd name="T81" fmla="*/ 414 h 1421"/>
              <a:gd name="T82" fmla="*/ 524 w 1008"/>
              <a:gd name="T83" fmla="*/ 485 h 1421"/>
              <a:gd name="T84" fmla="*/ 659 w 1008"/>
              <a:gd name="T85" fmla="*/ 449 h 1421"/>
              <a:gd name="T86" fmla="*/ 834 w 1008"/>
              <a:gd name="T87" fmla="*/ 449 h 1421"/>
              <a:gd name="T88" fmla="*/ 905 w 1008"/>
              <a:gd name="T89" fmla="*/ 520 h 1421"/>
              <a:gd name="T90" fmla="*/ 1008 w 1008"/>
              <a:gd name="T91" fmla="*/ 520 h 1421"/>
              <a:gd name="T92" fmla="*/ 976 w 1008"/>
              <a:gd name="T93" fmla="*/ 624 h 1421"/>
              <a:gd name="T94" fmla="*/ 905 w 1008"/>
              <a:gd name="T95" fmla="*/ 658 h 1421"/>
              <a:gd name="T96" fmla="*/ 905 w 1008"/>
              <a:gd name="T97" fmla="*/ 762 h 1421"/>
              <a:gd name="T98" fmla="*/ 800 w 1008"/>
              <a:gd name="T99" fmla="*/ 866 h 1421"/>
              <a:gd name="T100" fmla="*/ 694 w 1008"/>
              <a:gd name="T101" fmla="*/ 866 h 1421"/>
              <a:gd name="T102" fmla="*/ 594 w 1008"/>
              <a:gd name="T103" fmla="*/ 900 h 1421"/>
              <a:gd name="T104" fmla="*/ 694 w 1008"/>
              <a:gd name="T105" fmla="*/ 935 h 1421"/>
              <a:gd name="T106" fmla="*/ 594 w 1008"/>
              <a:gd name="T107" fmla="*/ 1004 h 1421"/>
              <a:gd name="T108" fmla="*/ 487 w 1008"/>
              <a:gd name="T109" fmla="*/ 972 h 1421"/>
              <a:gd name="T110" fmla="*/ 487 w 1008"/>
              <a:gd name="T111" fmla="*/ 1004 h 1421"/>
              <a:gd name="T112" fmla="*/ 625 w 1008"/>
              <a:gd name="T113" fmla="*/ 1040 h 1421"/>
              <a:gd name="T114" fmla="*/ 730 w 1008"/>
              <a:gd name="T115" fmla="*/ 1108 h 1421"/>
              <a:gd name="T116" fmla="*/ 694 w 1008"/>
              <a:gd name="T117" fmla="*/ 1248 h 1421"/>
              <a:gd name="T118" fmla="*/ 659 w 1008"/>
              <a:gd name="T119" fmla="*/ 1281 h 1421"/>
              <a:gd name="T120" fmla="*/ 594 w 1008"/>
              <a:gd name="T121" fmla="*/ 1317 h 1421"/>
              <a:gd name="T122" fmla="*/ 524 w 1008"/>
              <a:gd name="T123" fmla="*/ 1386 h 1421"/>
              <a:gd name="T124" fmla="*/ 452 w 1008"/>
              <a:gd name="T125" fmla="*/ 1386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1421">
                <a:moveTo>
                  <a:pt x="452" y="1386"/>
                </a:moveTo>
                <a:lnTo>
                  <a:pt x="452" y="1352"/>
                </a:lnTo>
                <a:lnTo>
                  <a:pt x="417" y="1386"/>
                </a:lnTo>
                <a:lnTo>
                  <a:pt x="381" y="1386"/>
                </a:lnTo>
                <a:lnTo>
                  <a:pt x="349" y="1352"/>
                </a:lnTo>
                <a:lnTo>
                  <a:pt x="314" y="1352"/>
                </a:lnTo>
                <a:lnTo>
                  <a:pt x="314" y="1386"/>
                </a:lnTo>
                <a:lnTo>
                  <a:pt x="278" y="1386"/>
                </a:lnTo>
                <a:lnTo>
                  <a:pt x="278" y="1352"/>
                </a:lnTo>
                <a:lnTo>
                  <a:pt x="211" y="1386"/>
                </a:lnTo>
                <a:lnTo>
                  <a:pt x="211" y="1352"/>
                </a:lnTo>
                <a:lnTo>
                  <a:pt x="174" y="1317"/>
                </a:lnTo>
                <a:lnTo>
                  <a:pt x="140" y="1352"/>
                </a:lnTo>
                <a:lnTo>
                  <a:pt x="140" y="1386"/>
                </a:lnTo>
                <a:lnTo>
                  <a:pt x="140" y="1421"/>
                </a:lnTo>
                <a:lnTo>
                  <a:pt x="106" y="1386"/>
                </a:lnTo>
                <a:lnTo>
                  <a:pt x="106" y="1352"/>
                </a:lnTo>
                <a:lnTo>
                  <a:pt x="71" y="1317"/>
                </a:lnTo>
                <a:lnTo>
                  <a:pt x="35" y="1317"/>
                </a:lnTo>
                <a:lnTo>
                  <a:pt x="35" y="1352"/>
                </a:lnTo>
                <a:lnTo>
                  <a:pt x="35" y="1386"/>
                </a:lnTo>
                <a:lnTo>
                  <a:pt x="0" y="1386"/>
                </a:lnTo>
                <a:lnTo>
                  <a:pt x="0" y="1352"/>
                </a:lnTo>
                <a:lnTo>
                  <a:pt x="0" y="1281"/>
                </a:lnTo>
                <a:lnTo>
                  <a:pt x="0" y="1248"/>
                </a:lnTo>
                <a:lnTo>
                  <a:pt x="35" y="1248"/>
                </a:lnTo>
                <a:lnTo>
                  <a:pt x="35" y="1211"/>
                </a:lnTo>
                <a:lnTo>
                  <a:pt x="71" y="1211"/>
                </a:lnTo>
                <a:lnTo>
                  <a:pt x="106" y="1179"/>
                </a:lnTo>
                <a:lnTo>
                  <a:pt x="106" y="1144"/>
                </a:lnTo>
                <a:lnTo>
                  <a:pt x="140" y="1144"/>
                </a:lnTo>
                <a:lnTo>
                  <a:pt x="174" y="1108"/>
                </a:lnTo>
                <a:lnTo>
                  <a:pt x="211" y="1073"/>
                </a:lnTo>
                <a:lnTo>
                  <a:pt x="243" y="1040"/>
                </a:lnTo>
                <a:lnTo>
                  <a:pt x="243" y="1004"/>
                </a:lnTo>
                <a:lnTo>
                  <a:pt x="278" y="1004"/>
                </a:lnTo>
                <a:lnTo>
                  <a:pt x="278" y="972"/>
                </a:lnTo>
                <a:lnTo>
                  <a:pt x="243" y="972"/>
                </a:lnTo>
                <a:lnTo>
                  <a:pt x="211" y="935"/>
                </a:lnTo>
                <a:lnTo>
                  <a:pt x="174" y="935"/>
                </a:lnTo>
                <a:lnTo>
                  <a:pt x="140" y="935"/>
                </a:lnTo>
                <a:lnTo>
                  <a:pt x="140" y="900"/>
                </a:lnTo>
                <a:lnTo>
                  <a:pt x="174" y="900"/>
                </a:lnTo>
                <a:lnTo>
                  <a:pt x="211" y="866"/>
                </a:lnTo>
                <a:lnTo>
                  <a:pt x="211" y="829"/>
                </a:lnTo>
                <a:lnTo>
                  <a:pt x="174" y="799"/>
                </a:lnTo>
                <a:lnTo>
                  <a:pt x="140" y="799"/>
                </a:lnTo>
                <a:lnTo>
                  <a:pt x="106" y="866"/>
                </a:lnTo>
                <a:lnTo>
                  <a:pt x="71" y="900"/>
                </a:lnTo>
                <a:lnTo>
                  <a:pt x="71" y="866"/>
                </a:lnTo>
                <a:lnTo>
                  <a:pt x="71" y="829"/>
                </a:lnTo>
                <a:lnTo>
                  <a:pt x="106" y="762"/>
                </a:lnTo>
                <a:lnTo>
                  <a:pt x="140" y="729"/>
                </a:lnTo>
                <a:lnTo>
                  <a:pt x="174" y="729"/>
                </a:lnTo>
                <a:lnTo>
                  <a:pt x="211" y="729"/>
                </a:lnTo>
                <a:lnTo>
                  <a:pt x="211" y="693"/>
                </a:lnTo>
                <a:lnTo>
                  <a:pt x="174" y="693"/>
                </a:lnTo>
                <a:lnTo>
                  <a:pt x="211" y="658"/>
                </a:lnTo>
                <a:lnTo>
                  <a:pt x="243" y="624"/>
                </a:lnTo>
                <a:lnTo>
                  <a:pt x="278" y="590"/>
                </a:lnTo>
                <a:lnTo>
                  <a:pt x="243" y="590"/>
                </a:lnTo>
                <a:lnTo>
                  <a:pt x="211" y="624"/>
                </a:lnTo>
                <a:lnTo>
                  <a:pt x="174" y="624"/>
                </a:lnTo>
                <a:lnTo>
                  <a:pt x="140" y="693"/>
                </a:lnTo>
                <a:lnTo>
                  <a:pt x="106" y="658"/>
                </a:lnTo>
                <a:lnTo>
                  <a:pt x="71" y="624"/>
                </a:lnTo>
                <a:lnTo>
                  <a:pt x="140" y="590"/>
                </a:lnTo>
                <a:lnTo>
                  <a:pt x="140" y="555"/>
                </a:lnTo>
                <a:lnTo>
                  <a:pt x="140" y="520"/>
                </a:lnTo>
                <a:lnTo>
                  <a:pt x="174" y="485"/>
                </a:lnTo>
                <a:lnTo>
                  <a:pt x="211" y="485"/>
                </a:lnTo>
                <a:lnTo>
                  <a:pt x="211" y="449"/>
                </a:lnTo>
                <a:lnTo>
                  <a:pt x="211" y="414"/>
                </a:lnTo>
                <a:lnTo>
                  <a:pt x="278" y="414"/>
                </a:lnTo>
                <a:lnTo>
                  <a:pt x="278" y="380"/>
                </a:lnTo>
                <a:lnTo>
                  <a:pt x="243" y="347"/>
                </a:lnTo>
                <a:lnTo>
                  <a:pt x="211" y="347"/>
                </a:lnTo>
                <a:lnTo>
                  <a:pt x="243" y="347"/>
                </a:lnTo>
                <a:lnTo>
                  <a:pt x="243" y="312"/>
                </a:lnTo>
                <a:lnTo>
                  <a:pt x="243" y="276"/>
                </a:lnTo>
                <a:lnTo>
                  <a:pt x="243" y="244"/>
                </a:lnTo>
                <a:lnTo>
                  <a:pt x="278" y="205"/>
                </a:lnTo>
                <a:lnTo>
                  <a:pt x="314" y="205"/>
                </a:lnTo>
                <a:lnTo>
                  <a:pt x="349" y="205"/>
                </a:lnTo>
                <a:lnTo>
                  <a:pt x="349" y="244"/>
                </a:lnTo>
                <a:lnTo>
                  <a:pt x="381" y="244"/>
                </a:lnTo>
                <a:lnTo>
                  <a:pt x="417" y="276"/>
                </a:lnTo>
                <a:lnTo>
                  <a:pt x="417" y="244"/>
                </a:lnTo>
                <a:lnTo>
                  <a:pt x="417" y="205"/>
                </a:lnTo>
                <a:lnTo>
                  <a:pt x="381" y="171"/>
                </a:lnTo>
                <a:lnTo>
                  <a:pt x="417" y="140"/>
                </a:lnTo>
                <a:lnTo>
                  <a:pt x="452" y="140"/>
                </a:lnTo>
                <a:lnTo>
                  <a:pt x="417" y="103"/>
                </a:lnTo>
                <a:lnTo>
                  <a:pt x="487" y="140"/>
                </a:lnTo>
                <a:lnTo>
                  <a:pt x="524" y="103"/>
                </a:lnTo>
                <a:lnTo>
                  <a:pt x="487" y="103"/>
                </a:lnTo>
                <a:lnTo>
                  <a:pt x="524" y="34"/>
                </a:lnTo>
                <a:lnTo>
                  <a:pt x="524" y="0"/>
                </a:lnTo>
                <a:lnTo>
                  <a:pt x="557" y="0"/>
                </a:lnTo>
                <a:lnTo>
                  <a:pt x="625" y="34"/>
                </a:lnTo>
                <a:lnTo>
                  <a:pt x="594" y="34"/>
                </a:lnTo>
                <a:lnTo>
                  <a:pt x="625" y="71"/>
                </a:lnTo>
                <a:lnTo>
                  <a:pt x="659" y="34"/>
                </a:lnTo>
                <a:lnTo>
                  <a:pt x="659" y="71"/>
                </a:lnTo>
                <a:lnTo>
                  <a:pt x="730" y="103"/>
                </a:lnTo>
                <a:lnTo>
                  <a:pt x="800" y="71"/>
                </a:lnTo>
                <a:lnTo>
                  <a:pt x="800" y="103"/>
                </a:lnTo>
                <a:lnTo>
                  <a:pt x="834" y="103"/>
                </a:lnTo>
                <a:lnTo>
                  <a:pt x="868" y="103"/>
                </a:lnTo>
                <a:lnTo>
                  <a:pt x="905" y="140"/>
                </a:lnTo>
                <a:lnTo>
                  <a:pt x="868" y="171"/>
                </a:lnTo>
                <a:lnTo>
                  <a:pt x="868" y="205"/>
                </a:lnTo>
                <a:lnTo>
                  <a:pt x="800" y="205"/>
                </a:lnTo>
                <a:lnTo>
                  <a:pt x="767" y="244"/>
                </a:lnTo>
                <a:lnTo>
                  <a:pt x="730" y="276"/>
                </a:lnTo>
                <a:lnTo>
                  <a:pt x="694" y="276"/>
                </a:lnTo>
                <a:lnTo>
                  <a:pt x="659" y="276"/>
                </a:lnTo>
                <a:lnTo>
                  <a:pt x="625" y="312"/>
                </a:lnTo>
                <a:lnTo>
                  <a:pt x="625" y="347"/>
                </a:lnTo>
                <a:lnTo>
                  <a:pt x="594" y="347"/>
                </a:lnTo>
                <a:lnTo>
                  <a:pt x="524" y="380"/>
                </a:lnTo>
                <a:lnTo>
                  <a:pt x="524" y="414"/>
                </a:lnTo>
                <a:lnTo>
                  <a:pt x="557" y="414"/>
                </a:lnTo>
                <a:lnTo>
                  <a:pt x="524" y="414"/>
                </a:lnTo>
                <a:lnTo>
                  <a:pt x="524" y="449"/>
                </a:lnTo>
                <a:lnTo>
                  <a:pt x="524" y="485"/>
                </a:lnTo>
                <a:lnTo>
                  <a:pt x="557" y="485"/>
                </a:lnTo>
                <a:lnTo>
                  <a:pt x="625" y="449"/>
                </a:lnTo>
                <a:lnTo>
                  <a:pt x="659" y="449"/>
                </a:lnTo>
                <a:lnTo>
                  <a:pt x="730" y="449"/>
                </a:lnTo>
                <a:lnTo>
                  <a:pt x="767" y="449"/>
                </a:lnTo>
                <a:lnTo>
                  <a:pt x="834" y="449"/>
                </a:lnTo>
                <a:lnTo>
                  <a:pt x="868" y="449"/>
                </a:lnTo>
                <a:lnTo>
                  <a:pt x="905" y="485"/>
                </a:lnTo>
                <a:lnTo>
                  <a:pt x="905" y="520"/>
                </a:lnTo>
                <a:lnTo>
                  <a:pt x="937" y="520"/>
                </a:lnTo>
                <a:lnTo>
                  <a:pt x="976" y="520"/>
                </a:lnTo>
                <a:lnTo>
                  <a:pt x="1008" y="520"/>
                </a:lnTo>
                <a:lnTo>
                  <a:pt x="1008" y="555"/>
                </a:lnTo>
                <a:lnTo>
                  <a:pt x="1008" y="590"/>
                </a:lnTo>
                <a:lnTo>
                  <a:pt x="976" y="624"/>
                </a:lnTo>
                <a:lnTo>
                  <a:pt x="937" y="624"/>
                </a:lnTo>
                <a:lnTo>
                  <a:pt x="937" y="658"/>
                </a:lnTo>
                <a:lnTo>
                  <a:pt x="905" y="658"/>
                </a:lnTo>
                <a:lnTo>
                  <a:pt x="868" y="693"/>
                </a:lnTo>
                <a:lnTo>
                  <a:pt x="905" y="729"/>
                </a:lnTo>
                <a:lnTo>
                  <a:pt x="905" y="762"/>
                </a:lnTo>
                <a:lnTo>
                  <a:pt x="868" y="799"/>
                </a:lnTo>
                <a:lnTo>
                  <a:pt x="800" y="829"/>
                </a:lnTo>
                <a:lnTo>
                  <a:pt x="800" y="866"/>
                </a:lnTo>
                <a:lnTo>
                  <a:pt x="767" y="866"/>
                </a:lnTo>
                <a:lnTo>
                  <a:pt x="730" y="900"/>
                </a:lnTo>
                <a:lnTo>
                  <a:pt x="694" y="866"/>
                </a:lnTo>
                <a:lnTo>
                  <a:pt x="659" y="866"/>
                </a:lnTo>
                <a:lnTo>
                  <a:pt x="594" y="866"/>
                </a:lnTo>
                <a:lnTo>
                  <a:pt x="594" y="900"/>
                </a:lnTo>
                <a:lnTo>
                  <a:pt x="625" y="900"/>
                </a:lnTo>
                <a:lnTo>
                  <a:pt x="659" y="935"/>
                </a:lnTo>
                <a:lnTo>
                  <a:pt x="694" y="935"/>
                </a:lnTo>
                <a:lnTo>
                  <a:pt x="659" y="972"/>
                </a:lnTo>
                <a:lnTo>
                  <a:pt x="594" y="972"/>
                </a:lnTo>
                <a:lnTo>
                  <a:pt x="594" y="1004"/>
                </a:lnTo>
                <a:lnTo>
                  <a:pt x="557" y="1004"/>
                </a:lnTo>
                <a:lnTo>
                  <a:pt x="524" y="1004"/>
                </a:lnTo>
                <a:lnTo>
                  <a:pt x="487" y="972"/>
                </a:lnTo>
                <a:lnTo>
                  <a:pt x="452" y="972"/>
                </a:lnTo>
                <a:lnTo>
                  <a:pt x="452" y="1004"/>
                </a:lnTo>
                <a:lnTo>
                  <a:pt x="487" y="1004"/>
                </a:lnTo>
                <a:lnTo>
                  <a:pt x="524" y="1040"/>
                </a:lnTo>
                <a:lnTo>
                  <a:pt x="557" y="1040"/>
                </a:lnTo>
                <a:lnTo>
                  <a:pt x="625" y="1040"/>
                </a:lnTo>
                <a:lnTo>
                  <a:pt x="659" y="1040"/>
                </a:lnTo>
                <a:lnTo>
                  <a:pt x="694" y="1073"/>
                </a:lnTo>
                <a:lnTo>
                  <a:pt x="730" y="1108"/>
                </a:lnTo>
                <a:lnTo>
                  <a:pt x="767" y="1179"/>
                </a:lnTo>
                <a:lnTo>
                  <a:pt x="730" y="1248"/>
                </a:lnTo>
                <a:lnTo>
                  <a:pt x="694" y="1248"/>
                </a:lnTo>
                <a:lnTo>
                  <a:pt x="730" y="1281"/>
                </a:lnTo>
                <a:lnTo>
                  <a:pt x="694" y="1317"/>
                </a:lnTo>
                <a:lnTo>
                  <a:pt x="659" y="1281"/>
                </a:lnTo>
                <a:lnTo>
                  <a:pt x="625" y="1281"/>
                </a:lnTo>
                <a:lnTo>
                  <a:pt x="625" y="1317"/>
                </a:lnTo>
                <a:lnTo>
                  <a:pt x="594" y="1317"/>
                </a:lnTo>
                <a:lnTo>
                  <a:pt x="594" y="1352"/>
                </a:lnTo>
                <a:lnTo>
                  <a:pt x="557" y="1352"/>
                </a:lnTo>
                <a:lnTo>
                  <a:pt x="524" y="1386"/>
                </a:lnTo>
                <a:lnTo>
                  <a:pt x="487" y="1421"/>
                </a:lnTo>
                <a:lnTo>
                  <a:pt x="452" y="1421"/>
                </a:lnTo>
                <a:lnTo>
                  <a:pt x="452" y="138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1" name="Freeform 90"/>
          <p:cNvSpPr>
            <a:spLocks/>
          </p:cNvSpPr>
          <p:nvPr/>
        </p:nvSpPr>
        <p:spPr bwMode="auto">
          <a:xfrm>
            <a:off x="9744590" y="7227161"/>
            <a:ext cx="2068902" cy="2175389"/>
          </a:xfrm>
          <a:custGeom>
            <a:avLst/>
            <a:gdLst>
              <a:gd name="T0" fmla="*/ 313 w 3265"/>
              <a:gd name="T1" fmla="*/ 1041 h 3433"/>
              <a:gd name="T2" fmla="*/ 486 w 3265"/>
              <a:gd name="T3" fmla="*/ 868 h 3433"/>
              <a:gd name="T4" fmla="*/ 800 w 3265"/>
              <a:gd name="T5" fmla="*/ 974 h 3433"/>
              <a:gd name="T6" fmla="*/ 869 w 3265"/>
              <a:gd name="T7" fmla="*/ 939 h 3433"/>
              <a:gd name="T8" fmla="*/ 975 w 3265"/>
              <a:gd name="T9" fmla="*/ 1252 h 3433"/>
              <a:gd name="T10" fmla="*/ 1218 w 3265"/>
              <a:gd name="T11" fmla="*/ 1667 h 3433"/>
              <a:gd name="T12" fmla="*/ 1632 w 3265"/>
              <a:gd name="T13" fmla="*/ 2116 h 3433"/>
              <a:gd name="T14" fmla="*/ 1842 w 3265"/>
              <a:gd name="T15" fmla="*/ 2220 h 3433"/>
              <a:gd name="T16" fmla="*/ 2117 w 3265"/>
              <a:gd name="T17" fmla="*/ 2464 h 3433"/>
              <a:gd name="T18" fmla="*/ 2188 w 3265"/>
              <a:gd name="T19" fmla="*/ 2634 h 3433"/>
              <a:gd name="T20" fmla="*/ 2431 w 3265"/>
              <a:gd name="T21" fmla="*/ 2740 h 3433"/>
              <a:gd name="T22" fmla="*/ 2537 w 3265"/>
              <a:gd name="T23" fmla="*/ 3122 h 3433"/>
              <a:gd name="T24" fmla="*/ 2431 w 3265"/>
              <a:gd name="T25" fmla="*/ 3227 h 3433"/>
              <a:gd name="T26" fmla="*/ 2363 w 3265"/>
              <a:gd name="T27" fmla="*/ 3400 h 3433"/>
              <a:gd name="T28" fmla="*/ 2537 w 3265"/>
              <a:gd name="T29" fmla="*/ 3400 h 3433"/>
              <a:gd name="T30" fmla="*/ 2641 w 3265"/>
              <a:gd name="T31" fmla="*/ 3227 h 3433"/>
              <a:gd name="T32" fmla="*/ 2812 w 3265"/>
              <a:gd name="T33" fmla="*/ 3122 h 3433"/>
              <a:gd name="T34" fmla="*/ 2849 w 3265"/>
              <a:gd name="T35" fmla="*/ 2948 h 3433"/>
              <a:gd name="T36" fmla="*/ 2709 w 3265"/>
              <a:gd name="T37" fmla="*/ 2819 h 3433"/>
              <a:gd name="T38" fmla="*/ 2780 w 3265"/>
              <a:gd name="T39" fmla="*/ 2604 h 3433"/>
              <a:gd name="T40" fmla="*/ 2882 w 3265"/>
              <a:gd name="T41" fmla="*/ 2533 h 3433"/>
              <a:gd name="T42" fmla="*/ 3057 w 3265"/>
              <a:gd name="T43" fmla="*/ 2604 h 3433"/>
              <a:gd name="T44" fmla="*/ 3125 w 3265"/>
              <a:gd name="T45" fmla="*/ 2740 h 3433"/>
              <a:gd name="T46" fmla="*/ 3265 w 3265"/>
              <a:gd name="T47" fmla="*/ 2671 h 3433"/>
              <a:gd name="T48" fmla="*/ 3125 w 3265"/>
              <a:gd name="T49" fmla="*/ 2428 h 3433"/>
              <a:gd name="T50" fmla="*/ 2812 w 3265"/>
              <a:gd name="T51" fmla="*/ 2291 h 3433"/>
              <a:gd name="T52" fmla="*/ 2606 w 3265"/>
              <a:gd name="T53" fmla="*/ 2187 h 3433"/>
              <a:gd name="T54" fmla="*/ 2606 w 3265"/>
              <a:gd name="T55" fmla="*/ 2082 h 3433"/>
              <a:gd name="T56" fmla="*/ 2293 w 3265"/>
              <a:gd name="T57" fmla="*/ 1978 h 3433"/>
              <a:gd name="T58" fmla="*/ 2048 w 3265"/>
              <a:gd name="T59" fmla="*/ 1702 h 3433"/>
              <a:gd name="T60" fmla="*/ 1944 w 3265"/>
              <a:gd name="T61" fmla="*/ 1388 h 3433"/>
              <a:gd name="T62" fmla="*/ 1807 w 3265"/>
              <a:gd name="T63" fmla="*/ 1215 h 3433"/>
              <a:gd name="T64" fmla="*/ 1599 w 3265"/>
              <a:gd name="T65" fmla="*/ 1079 h 3433"/>
              <a:gd name="T66" fmla="*/ 1599 w 3265"/>
              <a:gd name="T67" fmla="*/ 868 h 3433"/>
              <a:gd name="T68" fmla="*/ 1599 w 3265"/>
              <a:gd name="T69" fmla="*/ 730 h 3433"/>
              <a:gd name="T70" fmla="*/ 1632 w 3265"/>
              <a:gd name="T71" fmla="*/ 592 h 3433"/>
              <a:gd name="T72" fmla="*/ 1842 w 3265"/>
              <a:gd name="T73" fmla="*/ 557 h 3433"/>
              <a:gd name="T74" fmla="*/ 1944 w 3265"/>
              <a:gd name="T75" fmla="*/ 557 h 3433"/>
              <a:gd name="T76" fmla="*/ 2015 w 3265"/>
              <a:gd name="T77" fmla="*/ 453 h 3433"/>
              <a:gd name="T78" fmla="*/ 2015 w 3265"/>
              <a:gd name="T79" fmla="*/ 280 h 3433"/>
              <a:gd name="T80" fmla="*/ 1842 w 3265"/>
              <a:gd name="T81" fmla="*/ 209 h 3433"/>
              <a:gd name="T82" fmla="*/ 1702 w 3265"/>
              <a:gd name="T83" fmla="*/ 107 h 3433"/>
              <a:gd name="T84" fmla="*/ 1494 w 3265"/>
              <a:gd name="T85" fmla="*/ 36 h 3433"/>
              <a:gd name="T86" fmla="*/ 1321 w 3265"/>
              <a:gd name="T87" fmla="*/ 71 h 3433"/>
              <a:gd name="T88" fmla="*/ 1218 w 3265"/>
              <a:gd name="T89" fmla="*/ 0 h 3433"/>
              <a:gd name="T90" fmla="*/ 1147 w 3265"/>
              <a:gd name="T91" fmla="*/ 107 h 3433"/>
              <a:gd name="T92" fmla="*/ 1043 w 3265"/>
              <a:gd name="T93" fmla="*/ 209 h 3433"/>
              <a:gd name="T94" fmla="*/ 905 w 3265"/>
              <a:gd name="T95" fmla="*/ 140 h 3433"/>
              <a:gd name="T96" fmla="*/ 800 w 3265"/>
              <a:gd name="T97" fmla="*/ 209 h 3433"/>
              <a:gd name="T98" fmla="*/ 662 w 3265"/>
              <a:gd name="T99" fmla="*/ 244 h 3433"/>
              <a:gd name="T100" fmla="*/ 556 w 3265"/>
              <a:gd name="T101" fmla="*/ 107 h 3433"/>
              <a:gd name="T102" fmla="*/ 384 w 3265"/>
              <a:gd name="T103" fmla="*/ 244 h 3433"/>
              <a:gd name="T104" fmla="*/ 140 w 3265"/>
              <a:gd name="T105" fmla="*/ 280 h 3433"/>
              <a:gd name="T106" fmla="*/ 175 w 3265"/>
              <a:gd name="T107" fmla="*/ 453 h 3433"/>
              <a:gd name="T108" fmla="*/ 0 w 3265"/>
              <a:gd name="T109" fmla="*/ 524 h 3433"/>
              <a:gd name="T110" fmla="*/ 105 w 3265"/>
              <a:gd name="T111" fmla="*/ 660 h 3433"/>
              <a:gd name="T112" fmla="*/ 71 w 3265"/>
              <a:gd name="T113" fmla="*/ 868 h 3433"/>
              <a:gd name="T114" fmla="*/ 209 w 3265"/>
              <a:gd name="T115" fmla="*/ 1008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5" h="3433">
                <a:moveTo>
                  <a:pt x="140" y="1109"/>
                </a:moveTo>
                <a:lnTo>
                  <a:pt x="209" y="1079"/>
                </a:lnTo>
                <a:lnTo>
                  <a:pt x="243" y="1041"/>
                </a:lnTo>
                <a:lnTo>
                  <a:pt x="278" y="1041"/>
                </a:lnTo>
                <a:lnTo>
                  <a:pt x="313" y="1041"/>
                </a:lnTo>
                <a:lnTo>
                  <a:pt x="384" y="1008"/>
                </a:lnTo>
                <a:lnTo>
                  <a:pt x="418" y="974"/>
                </a:lnTo>
                <a:lnTo>
                  <a:pt x="418" y="939"/>
                </a:lnTo>
                <a:lnTo>
                  <a:pt x="451" y="903"/>
                </a:lnTo>
                <a:lnTo>
                  <a:pt x="486" y="868"/>
                </a:lnTo>
                <a:lnTo>
                  <a:pt x="556" y="868"/>
                </a:lnTo>
                <a:lnTo>
                  <a:pt x="592" y="868"/>
                </a:lnTo>
                <a:lnTo>
                  <a:pt x="662" y="939"/>
                </a:lnTo>
                <a:lnTo>
                  <a:pt x="694" y="903"/>
                </a:lnTo>
                <a:lnTo>
                  <a:pt x="800" y="974"/>
                </a:lnTo>
                <a:lnTo>
                  <a:pt x="800" y="939"/>
                </a:lnTo>
                <a:lnTo>
                  <a:pt x="834" y="903"/>
                </a:lnTo>
                <a:lnTo>
                  <a:pt x="869" y="903"/>
                </a:lnTo>
                <a:lnTo>
                  <a:pt x="905" y="903"/>
                </a:lnTo>
                <a:lnTo>
                  <a:pt x="869" y="939"/>
                </a:lnTo>
                <a:lnTo>
                  <a:pt x="869" y="974"/>
                </a:lnTo>
                <a:lnTo>
                  <a:pt x="905" y="1008"/>
                </a:lnTo>
                <a:lnTo>
                  <a:pt x="869" y="1041"/>
                </a:lnTo>
                <a:lnTo>
                  <a:pt x="937" y="1109"/>
                </a:lnTo>
                <a:lnTo>
                  <a:pt x="975" y="1252"/>
                </a:lnTo>
                <a:lnTo>
                  <a:pt x="1007" y="1388"/>
                </a:lnTo>
                <a:lnTo>
                  <a:pt x="1043" y="1423"/>
                </a:lnTo>
                <a:lnTo>
                  <a:pt x="1112" y="1596"/>
                </a:lnTo>
                <a:lnTo>
                  <a:pt x="1147" y="1596"/>
                </a:lnTo>
                <a:lnTo>
                  <a:pt x="1218" y="1667"/>
                </a:lnTo>
                <a:lnTo>
                  <a:pt x="1250" y="1737"/>
                </a:lnTo>
                <a:lnTo>
                  <a:pt x="1287" y="1767"/>
                </a:lnTo>
                <a:lnTo>
                  <a:pt x="1321" y="1805"/>
                </a:lnTo>
                <a:lnTo>
                  <a:pt x="1423" y="1907"/>
                </a:lnTo>
                <a:lnTo>
                  <a:pt x="1632" y="2116"/>
                </a:lnTo>
                <a:lnTo>
                  <a:pt x="1669" y="2116"/>
                </a:lnTo>
                <a:lnTo>
                  <a:pt x="1702" y="2187"/>
                </a:lnTo>
                <a:lnTo>
                  <a:pt x="1772" y="2187"/>
                </a:lnTo>
                <a:lnTo>
                  <a:pt x="1807" y="2255"/>
                </a:lnTo>
                <a:lnTo>
                  <a:pt x="1842" y="2220"/>
                </a:lnTo>
                <a:lnTo>
                  <a:pt x="1944" y="2325"/>
                </a:lnTo>
                <a:lnTo>
                  <a:pt x="1983" y="2360"/>
                </a:lnTo>
                <a:lnTo>
                  <a:pt x="2015" y="2393"/>
                </a:lnTo>
                <a:lnTo>
                  <a:pt x="2048" y="2393"/>
                </a:lnTo>
                <a:lnTo>
                  <a:pt x="2117" y="2464"/>
                </a:lnTo>
                <a:lnTo>
                  <a:pt x="2155" y="2464"/>
                </a:lnTo>
                <a:lnTo>
                  <a:pt x="2188" y="2498"/>
                </a:lnTo>
                <a:lnTo>
                  <a:pt x="2188" y="2567"/>
                </a:lnTo>
                <a:lnTo>
                  <a:pt x="2188" y="2604"/>
                </a:lnTo>
                <a:lnTo>
                  <a:pt x="2188" y="2634"/>
                </a:lnTo>
                <a:lnTo>
                  <a:pt x="2257" y="2671"/>
                </a:lnTo>
                <a:lnTo>
                  <a:pt x="2293" y="2671"/>
                </a:lnTo>
                <a:lnTo>
                  <a:pt x="2326" y="2671"/>
                </a:lnTo>
                <a:lnTo>
                  <a:pt x="2397" y="2706"/>
                </a:lnTo>
                <a:lnTo>
                  <a:pt x="2431" y="2740"/>
                </a:lnTo>
                <a:lnTo>
                  <a:pt x="2431" y="2777"/>
                </a:lnTo>
                <a:lnTo>
                  <a:pt x="2466" y="2810"/>
                </a:lnTo>
                <a:lnTo>
                  <a:pt x="2498" y="2913"/>
                </a:lnTo>
                <a:lnTo>
                  <a:pt x="2537" y="3019"/>
                </a:lnTo>
                <a:lnTo>
                  <a:pt x="2537" y="3122"/>
                </a:lnTo>
                <a:lnTo>
                  <a:pt x="2498" y="3157"/>
                </a:lnTo>
                <a:lnTo>
                  <a:pt x="2466" y="3157"/>
                </a:lnTo>
                <a:lnTo>
                  <a:pt x="2431" y="3157"/>
                </a:lnTo>
                <a:lnTo>
                  <a:pt x="2431" y="3192"/>
                </a:lnTo>
                <a:lnTo>
                  <a:pt x="2431" y="3227"/>
                </a:lnTo>
                <a:lnTo>
                  <a:pt x="2431" y="3259"/>
                </a:lnTo>
                <a:lnTo>
                  <a:pt x="2431" y="3293"/>
                </a:lnTo>
                <a:lnTo>
                  <a:pt x="2397" y="3330"/>
                </a:lnTo>
                <a:lnTo>
                  <a:pt x="2363" y="3362"/>
                </a:lnTo>
                <a:lnTo>
                  <a:pt x="2363" y="3400"/>
                </a:lnTo>
                <a:lnTo>
                  <a:pt x="2397" y="3433"/>
                </a:lnTo>
                <a:lnTo>
                  <a:pt x="2431" y="3433"/>
                </a:lnTo>
                <a:lnTo>
                  <a:pt x="2466" y="3433"/>
                </a:lnTo>
                <a:lnTo>
                  <a:pt x="2498" y="3433"/>
                </a:lnTo>
                <a:lnTo>
                  <a:pt x="2537" y="3400"/>
                </a:lnTo>
                <a:lnTo>
                  <a:pt x="2569" y="3400"/>
                </a:lnTo>
                <a:lnTo>
                  <a:pt x="2569" y="3362"/>
                </a:lnTo>
                <a:lnTo>
                  <a:pt x="2641" y="3330"/>
                </a:lnTo>
                <a:lnTo>
                  <a:pt x="2641" y="3293"/>
                </a:lnTo>
                <a:lnTo>
                  <a:pt x="2641" y="3227"/>
                </a:lnTo>
                <a:lnTo>
                  <a:pt x="2677" y="3192"/>
                </a:lnTo>
                <a:lnTo>
                  <a:pt x="2709" y="3157"/>
                </a:lnTo>
                <a:lnTo>
                  <a:pt x="2744" y="3122"/>
                </a:lnTo>
                <a:lnTo>
                  <a:pt x="2780" y="3122"/>
                </a:lnTo>
                <a:lnTo>
                  <a:pt x="2812" y="3122"/>
                </a:lnTo>
                <a:lnTo>
                  <a:pt x="2849" y="3122"/>
                </a:lnTo>
                <a:lnTo>
                  <a:pt x="2849" y="3086"/>
                </a:lnTo>
                <a:lnTo>
                  <a:pt x="2849" y="3054"/>
                </a:lnTo>
                <a:lnTo>
                  <a:pt x="2849" y="3019"/>
                </a:lnTo>
                <a:lnTo>
                  <a:pt x="2849" y="2948"/>
                </a:lnTo>
                <a:lnTo>
                  <a:pt x="2849" y="2913"/>
                </a:lnTo>
                <a:lnTo>
                  <a:pt x="2849" y="2878"/>
                </a:lnTo>
                <a:lnTo>
                  <a:pt x="2812" y="2846"/>
                </a:lnTo>
                <a:lnTo>
                  <a:pt x="2744" y="2878"/>
                </a:lnTo>
                <a:lnTo>
                  <a:pt x="2709" y="2819"/>
                </a:lnTo>
                <a:lnTo>
                  <a:pt x="2698" y="2728"/>
                </a:lnTo>
                <a:lnTo>
                  <a:pt x="2709" y="2671"/>
                </a:lnTo>
                <a:lnTo>
                  <a:pt x="2744" y="2671"/>
                </a:lnTo>
                <a:lnTo>
                  <a:pt x="2744" y="2634"/>
                </a:lnTo>
                <a:lnTo>
                  <a:pt x="2780" y="2604"/>
                </a:lnTo>
                <a:lnTo>
                  <a:pt x="2744" y="2604"/>
                </a:lnTo>
                <a:lnTo>
                  <a:pt x="2780" y="2567"/>
                </a:lnTo>
                <a:lnTo>
                  <a:pt x="2812" y="2533"/>
                </a:lnTo>
                <a:lnTo>
                  <a:pt x="2849" y="2533"/>
                </a:lnTo>
                <a:lnTo>
                  <a:pt x="2882" y="2533"/>
                </a:lnTo>
                <a:lnTo>
                  <a:pt x="2882" y="2567"/>
                </a:lnTo>
                <a:lnTo>
                  <a:pt x="2951" y="2604"/>
                </a:lnTo>
                <a:lnTo>
                  <a:pt x="2987" y="2604"/>
                </a:lnTo>
                <a:lnTo>
                  <a:pt x="3022" y="2604"/>
                </a:lnTo>
                <a:lnTo>
                  <a:pt x="3057" y="2604"/>
                </a:lnTo>
                <a:lnTo>
                  <a:pt x="3093" y="2604"/>
                </a:lnTo>
                <a:lnTo>
                  <a:pt x="3093" y="2634"/>
                </a:lnTo>
                <a:lnTo>
                  <a:pt x="3093" y="2671"/>
                </a:lnTo>
                <a:lnTo>
                  <a:pt x="3125" y="2706"/>
                </a:lnTo>
                <a:lnTo>
                  <a:pt x="3125" y="2740"/>
                </a:lnTo>
                <a:lnTo>
                  <a:pt x="3162" y="2777"/>
                </a:lnTo>
                <a:lnTo>
                  <a:pt x="3192" y="2777"/>
                </a:lnTo>
                <a:lnTo>
                  <a:pt x="3231" y="2777"/>
                </a:lnTo>
                <a:lnTo>
                  <a:pt x="3265" y="2740"/>
                </a:lnTo>
                <a:lnTo>
                  <a:pt x="3265" y="2671"/>
                </a:lnTo>
                <a:lnTo>
                  <a:pt x="3265" y="2604"/>
                </a:lnTo>
                <a:lnTo>
                  <a:pt x="3265" y="2567"/>
                </a:lnTo>
                <a:lnTo>
                  <a:pt x="3192" y="2533"/>
                </a:lnTo>
                <a:lnTo>
                  <a:pt x="3162" y="2464"/>
                </a:lnTo>
                <a:lnTo>
                  <a:pt x="3125" y="2428"/>
                </a:lnTo>
                <a:lnTo>
                  <a:pt x="3057" y="2393"/>
                </a:lnTo>
                <a:lnTo>
                  <a:pt x="2987" y="2393"/>
                </a:lnTo>
                <a:lnTo>
                  <a:pt x="2951" y="2360"/>
                </a:lnTo>
                <a:lnTo>
                  <a:pt x="2919" y="2325"/>
                </a:lnTo>
                <a:lnTo>
                  <a:pt x="2812" y="2291"/>
                </a:lnTo>
                <a:lnTo>
                  <a:pt x="2780" y="2255"/>
                </a:lnTo>
                <a:lnTo>
                  <a:pt x="2744" y="2220"/>
                </a:lnTo>
                <a:lnTo>
                  <a:pt x="2709" y="2220"/>
                </a:lnTo>
                <a:lnTo>
                  <a:pt x="2641" y="2220"/>
                </a:lnTo>
                <a:lnTo>
                  <a:pt x="2606" y="2187"/>
                </a:lnTo>
                <a:lnTo>
                  <a:pt x="2537" y="2151"/>
                </a:lnTo>
                <a:lnTo>
                  <a:pt x="2498" y="2151"/>
                </a:lnTo>
                <a:lnTo>
                  <a:pt x="2537" y="2116"/>
                </a:lnTo>
                <a:lnTo>
                  <a:pt x="2569" y="2116"/>
                </a:lnTo>
                <a:lnTo>
                  <a:pt x="2606" y="2082"/>
                </a:lnTo>
                <a:lnTo>
                  <a:pt x="2606" y="2011"/>
                </a:lnTo>
                <a:lnTo>
                  <a:pt x="2498" y="1978"/>
                </a:lnTo>
                <a:lnTo>
                  <a:pt x="2466" y="1978"/>
                </a:lnTo>
                <a:lnTo>
                  <a:pt x="2363" y="1978"/>
                </a:lnTo>
                <a:lnTo>
                  <a:pt x="2293" y="1978"/>
                </a:lnTo>
                <a:lnTo>
                  <a:pt x="2225" y="1943"/>
                </a:lnTo>
                <a:lnTo>
                  <a:pt x="2188" y="1875"/>
                </a:lnTo>
                <a:lnTo>
                  <a:pt x="2155" y="1838"/>
                </a:lnTo>
                <a:lnTo>
                  <a:pt x="2085" y="1767"/>
                </a:lnTo>
                <a:lnTo>
                  <a:pt x="2048" y="1702"/>
                </a:lnTo>
                <a:lnTo>
                  <a:pt x="1983" y="1632"/>
                </a:lnTo>
                <a:lnTo>
                  <a:pt x="1983" y="1561"/>
                </a:lnTo>
                <a:lnTo>
                  <a:pt x="2015" y="1526"/>
                </a:lnTo>
                <a:lnTo>
                  <a:pt x="1983" y="1459"/>
                </a:lnTo>
                <a:lnTo>
                  <a:pt x="1944" y="1388"/>
                </a:lnTo>
                <a:lnTo>
                  <a:pt x="1944" y="1352"/>
                </a:lnTo>
                <a:lnTo>
                  <a:pt x="1912" y="1317"/>
                </a:lnTo>
                <a:lnTo>
                  <a:pt x="1912" y="1252"/>
                </a:lnTo>
                <a:lnTo>
                  <a:pt x="1875" y="1252"/>
                </a:lnTo>
                <a:lnTo>
                  <a:pt x="1807" y="1215"/>
                </a:lnTo>
                <a:lnTo>
                  <a:pt x="1737" y="1179"/>
                </a:lnTo>
                <a:lnTo>
                  <a:pt x="1702" y="1179"/>
                </a:lnTo>
                <a:lnTo>
                  <a:pt x="1632" y="1147"/>
                </a:lnTo>
                <a:lnTo>
                  <a:pt x="1632" y="1109"/>
                </a:lnTo>
                <a:lnTo>
                  <a:pt x="1599" y="1079"/>
                </a:lnTo>
                <a:lnTo>
                  <a:pt x="1599" y="1041"/>
                </a:lnTo>
                <a:lnTo>
                  <a:pt x="1563" y="974"/>
                </a:lnTo>
                <a:lnTo>
                  <a:pt x="1599" y="939"/>
                </a:lnTo>
                <a:lnTo>
                  <a:pt x="1599" y="903"/>
                </a:lnTo>
                <a:lnTo>
                  <a:pt x="1599" y="868"/>
                </a:lnTo>
                <a:lnTo>
                  <a:pt x="1632" y="835"/>
                </a:lnTo>
                <a:lnTo>
                  <a:pt x="1669" y="799"/>
                </a:lnTo>
                <a:lnTo>
                  <a:pt x="1669" y="765"/>
                </a:lnTo>
                <a:lnTo>
                  <a:pt x="1632" y="765"/>
                </a:lnTo>
                <a:lnTo>
                  <a:pt x="1599" y="730"/>
                </a:lnTo>
                <a:lnTo>
                  <a:pt x="1599" y="697"/>
                </a:lnTo>
                <a:lnTo>
                  <a:pt x="1563" y="697"/>
                </a:lnTo>
                <a:lnTo>
                  <a:pt x="1599" y="660"/>
                </a:lnTo>
                <a:lnTo>
                  <a:pt x="1632" y="660"/>
                </a:lnTo>
                <a:lnTo>
                  <a:pt x="1632" y="592"/>
                </a:lnTo>
                <a:lnTo>
                  <a:pt x="1702" y="592"/>
                </a:lnTo>
                <a:lnTo>
                  <a:pt x="1737" y="592"/>
                </a:lnTo>
                <a:lnTo>
                  <a:pt x="1772" y="592"/>
                </a:lnTo>
                <a:lnTo>
                  <a:pt x="1807" y="592"/>
                </a:lnTo>
                <a:lnTo>
                  <a:pt x="1842" y="557"/>
                </a:lnTo>
                <a:lnTo>
                  <a:pt x="1875" y="557"/>
                </a:lnTo>
                <a:lnTo>
                  <a:pt x="1875" y="524"/>
                </a:lnTo>
                <a:lnTo>
                  <a:pt x="1912" y="524"/>
                </a:lnTo>
                <a:lnTo>
                  <a:pt x="1944" y="524"/>
                </a:lnTo>
                <a:lnTo>
                  <a:pt x="1944" y="557"/>
                </a:lnTo>
                <a:lnTo>
                  <a:pt x="1983" y="592"/>
                </a:lnTo>
                <a:lnTo>
                  <a:pt x="1983" y="524"/>
                </a:lnTo>
                <a:lnTo>
                  <a:pt x="2015" y="524"/>
                </a:lnTo>
                <a:lnTo>
                  <a:pt x="2048" y="486"/>
                </a:lnTo>
                <a:lnTo>
                  <a:pt x="2015" y="453"/>
                </a:lnTo>
                <a:lnTo>
                  <a:pt x="1983" y="419"/>
                </a:lnTo>
                <a:lnTo>
                  <a:pt x="2048" y="384"/>
                </a:lnTo>
                <a:lnTo>
                  <a:pt x="2048" y="350"/>
                </a:lnTo>
                <a:lnTo>
                  <a:pt x="2015" y="313"/>
                </a:lnTo>
                <a:lnTo>
                  <a:pt x="2015" y="280"/>
                </a:lnTo>
                <a:lnTo>
                  <a:pt x="2015" y="244"/>
                </a:lnTo>
                <a:lnTo>
                  <a:pt x="1983" y="244"/>
                </a:lnTo>
                <a:lnTo>
                  <a:pt x="1944" y="209"/>
                </a:lnTo>
                <a:lnTo>
                  <a:pt x="1875" y="209"/>
                </a:lnTo>
                <a:lnTo>
                  <a:pt x="1842" y="209"/>
                </a:lnTo>
                <a:lnTo>
                  <a:pt x="1807" y="209"/>
                </a:lnTo>
                <a:lnTo>
                  <a:pt x="1772" y="209"/>
                </a:lnTo>
                <a:lnTo>
                  <a:pt x="1737" y="177"/>
                </a:lnTo>
                <a:lnTo>
                  <a:pt x="1702" y="140"/>
                </a:lnTo>
                <a:lnTo>
                  <a:pt x="1702" y="107"/>
                </a:lnTo>
                <a:lnTo>
                  <a:pt x="1669" y="71"/>
                </a:lnTo>
                <a:lnTo>
                  <a:pt x="1632" y="36"/>
                </a:lnTo>
                <a:lnTo>
                  <a:pt x="1563" y="36"/>
                </a:lnTo>
                <a:lnTo>
                  <a:pt x="1528" y="36"/>
                </a:lnTo>
                <a:lnTo>
                  <a:pt x="1494" y="36"/>
                </a:lnTo>
                <a:lnTo>
                  <a:pt x="1461" y="36"/>
                </a:lnTo>
                <a:lnTo>
                  <a:pt x="1423" y="0"/>
                </a:lnTo>
                <a:lnTo>
                  <a:pt x="1388" y="0"/>
                </a:lnTo>
                <a:lnTo>
                  <a:pt x="1388" y="36"/>
                </a:lnTo>
                <a:lnTo>
                  <a:pt x="1321" y="71"/>
                </a:lnTo>
                <a:lnTo>
                  <a:pt x="1287" y="71"/>
                </a:lnTo>
                <a:lnTo>
                  <a:pt x="1250" y="71"/>
                </a:lnTo>
                <a:lnTo>
                  <a:pt x="1250" y="36"/>
                </a:lnTo>
                <a:lnTo>
                  <a:pt x="1250" y="0"/>
                </a:lnTo>
                <a:lnTo>
                  <a:pt x="1218" y="0"/>
                </a:lnTo>
                <a:lnTo>
                  <a:pt x="1181" y="0"/>
                </a:lnTo>
                <a:lnTo>
                  <a:pt x="1181" y="36"/>
                </a:lnTo>
                <a:lnTo>
                  <a:pt x="1181" y="71"/>
                </a:lnTo>
                <a:lnTo>
                  <a:pt x="1181" y="107"/>
                </a:lnTo>
                <a:lnTo>
                  <a:pt x="1147" y="107"/>
                </a:lnTo>
                <a:lnTo>
                  <a:pt x="1112" y="71"/>
                </a:lnTo>
                <a:lnTo>
                  <a:pt x="1078" y="107"/>
                </a:lnTo>
                <a:lnTo>
                  <a:pt x="1043" y="140"/>
                </a:lnTo>
                <a:lnTo>
                  <a:pt x="1078" y="177"/>
                </a:lnTo>
                <a:lnTo>
                  <a:pt x="1043" y="209"/>
                </a:lnTo>
                <a:lnTo>
                  <a:pt x="1007" y="177"/>
                </a:lnTo>
                <a:lnTo>
                  <a:pt x="975" y="177"/>
                </a:lnTo>
                <a:lnTo>
                  <a:pt x="937" y="177"/>
                </a:lnTo>
                <a:lnTo>
                  <a:pt x="905" y="177"/>
                </a:lnTo>
                <a:lnTo>
                  <a:pt x="905" y="140"/>
                </a:lnTo>
                <a:lnTo>
                  <a:pt x="869" y="107"/>
                </a:lnTo>
                <a:lnTo>
                  <a:pt x="834" y="107"/>
                </a:lnTo>
                <a:lnTo>
                  <a:pt x="834" y="140"/>
                </a:lnTo>
                <a:lnTo>
                  <a:pt x="834" y="209"/>
                </a:lnTo>
                <a:lnTo>
                  <a:pt x="800" y="209"/>
                </a:lnTo>
                <a:lnTo>
                  <a:pt x="765" y="244"/>
                </a:lnTo>
                <a:lnTo>
                  <a:pt x="729" y="280"/>
                </a:lnTo>
                <a:lnTo>
                  <a:pt x="729" y="313"/>
                </a:lnTo>
                <a:lnTo>
                  <a:pt x="694" y="280"/>
                </a:lnTo>
                <a:lnTo>
                  <a:pt x="662" y="244"/>
                </a:lnTo>
                <a:lnTo>
                  <a:pt x="627" y="209"/>
                </a:lnTo>
                <a:lnTo>
                  <a:pt x="627" y="177"/>
                </a:lnTo>
                <a:lnTo>
                  <a:pt x="627" y="140"/>
                </a:lnTo>
                <a:lnTo>
                  <a:pt x="592" y="107"/>
                </a:lnTo>
                <a:lnTo>
                  <a:pt x="556" y="107"/>
                </a:lnTo>
                <a:lnTo>
                  <a:pt x="521" y="140"/>
                </a:lnTo>
                <a:lnTo>
                  <a:pt x="521" y="177"/>
                </a:lnTo>
                <a:lnTo>
                  <a:pt x="486" y="244"/>
                </a:lnTo>
                <a:lnTo>
                  <a:pt x="451" y="244"/>
                </a:lnTo>
                <a:lnTo>
                  <a:pt x="384" y="244"/>
                </a:lnTo>
                <a:lnTo>
                  <a:pt x="349" y="209"/>
                </a:lnTo>
                <a:lnTo>
                  <a:pt x="209" y="244"/>
                </a:lnTo>
                <a:lnTo>
                  <a:pt x="175" y="244"/>
                </a:lnTo>
                <a:lnTo>
                  <a:pt x="175" y="280"/>
                </a:lnTo>
                <a:lnTo>
                  <a:pt x="140" y="280"/>
                </a:lnTo>
                <a:lnTo>
                  <a:pt x="140" y="313"/>
                </a:lnTo>
                <a:lnTo>
                  <a:pt x="175" y="350"/>
                </a:lnTo>
                <a:lnTo>
                  <a:pt x="175" y="384"/>
                </a:lnTo>
                <a:lnTo>
                  <a:pt x="209" y="419"/>
                </a:lnTo>
                <a:lnTo>
                  <a:pt x="175" y="453"/>
                </a:lnTo>
                <a:lnTo>
                  <a:pt x="140" y="486"/>
                </a:lnTo>
                <a:lnTo>
                  <a:pt x="105" y="524"/>
                </a:lnTo>
                <a:lnTo>
                  <a:pt x="71" y="524"/>
                </a:lnTo>
                <a:lnTo>
                  <a:pt x="35" y="524"/>
                </a:lnTo>
                <a:lnTo>
                  <a:pt x="0" y="524"/>
                </a:lnTo>
                <a:lnTo>
                  <a:pt x="0" y="557"/>
                </a:lnTo>
                <a:lnTo>
                  <a:pt x="35" y="592"/>
                </a:lnTo>
                <a:lnTo>
                  <a:pt x="71" y="592"/>
                </a:lnTo>
                <a:lnTo>
                  <a:pt x="105" y="626"/>
                </a:lnTo>
                <a:lnTo>
                  <a:pt x="105" y="660"/>
                </a:lnTo>
                <a:lnTo>
                  <a:pt x="105" y="697"/>
                </a:lnTo>
                <a:lnTo>
                  <a:pt x="71" y="730"/>
                </a:lnTo>
                <a:lnTo>
                  <a:pt x="71" y="765"/>
                </a:lnTo>
                <a:lnTo>
                  <a:pt x="71" y="835"/>
                </a:lnTo>
                <a:lnTo>
                  <a:pt x="71" y="868"/>
                </a:lnTo>
                <a:lnTo>
                  <a:pt x="105" y="939"/>
                </a:lnTo>
                <a:lnTo>
                  <a:pt x="140" y="939"/>
                </a:lnTo>
                <a:lnTo>
                  <a:pt x="209" y="939"/>
                </a:lnTo>
                <a:lnTo>
                  <a:pt x="243" y="974"/>
                </a:lnTo>
                <a:lnTo>
                  <a:pt x="209" y="1008"/>
                </a:lnTo>
                <a:lnTo>
                  <a:pt x="209" y="1041"/>
                </a:lnTo>
                <a:lnTo>
                  <a:pt x="175" y="1079"/>
                </a:lnTo>
                <a:lnTo>
                  <a:pt x="140" y="110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3" name="Freeform 92"/>
          <p:cNvSpPr>
            <a:spLocks/>
          </p:cNvSpPr>
          <p:nvPr/>
        </p:nvSpPr>
        <p:spPr bwMode="auto">
          <a:xfrm>
            <a:off x="9725575" y="7014186"/>
            <a:ext cx="792953" cy="416442"/>
          </a:xfrm>
          <a:custGeom>
            <a:avLst/>
            <a:gdLst>
              <a:gd name="T0" fmla="*/ 175 w 1251"/>
              <a:gd name="T1" fmla="*/ 520 h 658"/>
              <a:gd name="T2" fmla="*/ 208 w 1251"/>
              <a:gd name="T3" fmla="*/ 485 h 658"/>
              <a:gd name="T4" fmla="*/ 175 w 1251"/>
              <a:gd name="T5" fmla="*/ 417 h 658"/>
              <a:gd name="T6" fmla="*/ 242 w 1251"/>
              <a:gd name="T7" fmla="*/ 417 h 658"/>
              <a:gd name="T8" fmla="*/ 208 w 1251"/>
              <a:gd name="T9" fmla="*/ 312 h 658"/>
              <a:gd name="T10" fmla="*/ 175 w 1251"/>
              <a:gd name="T11" fmla="*/ 347 h 658"/>
              <a:gd name="T12" fmla="*/ 106 w 1251"/>
              <a:gd name="T13" fmla="*/ 417 h 658"/>
              <a:gd name="T14" fmla="*/ 0 w 1251"/>
              <a:gd name="T15" fmla="*/ 379 h 658"/>
              <a:gd name="T16" fmla="*/ 106 w 1251"/>
              <a:gd name="T17" fmla="*/ 244 h 658"/>
              <a:gd name="T18" fmla="*/ 138 w 1251"/>
              <a:gd name="T19" fmla="*/ 173 h 658"/>
              <a:gd name="T20" fmla="*/ 278 w 1251"/>
              <a:gd name="T21" fmla="*/ 138 h 658"/>
              <a:gd name="T22" fmla="*/ 311 w 1251"/>
              <a:gd name="T23" fmla="*/ 35 h 658"/>
              <a:gd name="T24" fmla="*/ 381 w 1251"/>
              <a:gd name="T25" fmla="*/ 35 h 658"/>
              <a:gd name="T26" fmla="*/ 451 w 1251"/>
              <a:gd name="T27" fmla="*/ 0 h 658"/>
              <a:gd name="T28" fmla="*/ 486 w 1251"/>
              <a:gd name="T29" fmla="*/ 0 h 658"/>
              <a:gd name="T30" fmla="*/ 518 w 1251"/>
              <a:gd name="T31" fmla="*/ 0 h 658"/>
              <a:gd name="T32" fmla="*/ 626 w 1251"/>
              <a:gd name="T33" fmla="*/ 35 h 658"/>
              <a:gd name="T34" fmla="*/ 694 w 1251"/>
              <a:gd name="T35" fmla="*/ 35 h 658"/>
              <a:gd name="T36" fmla="*/ 762 w 1251"/>
              <a:gd name="T37" fmla="*/ 35 h 658"/>
              <a:gd name="T38" fmla="*/ 869 w 1251"/>
              <a:gd name="T39" fmla="*/ 35 h 658"/>
              <a:gd name="T40" fmla="*/ 904 w 1251"/>
              <a:gd name="T41" fmla="*/ 71 h 658"/>
              <a:gd name="T42" fmla="*/ 938 w 1251"/>
              <a:gd name="T43" fmla="*/ 105 h 658"/>
              <a:gd name="T44" fmla="*/ 1007 w 1251"/>
              <a:gd name="T45" fmla="*/ 173 h 658"/>
              <a:gd name="T46" fmla="*/ 972 w 1251"/>
              <a:gd name="T47" fmla="*/ 244 h 658"/>
              <a:gd name="T48" fmla="*/ 1007 w 1251"/>
              <a:gd name="T49" fmla="*/ 276 h 658"/>
              <a:gd name="T50" fmla="*/ 1076 w 1251"/>
              <a:gd name="T51" fmla="*/ 312 h 658"/>
              <a:gd name="T52" fmla="*/ 1251 w 1251"/>
              <a:gd name="T53" fmla="*/ 347 h 658"/>
              <a:gd name="T54" fmla="*/ 1216 w 1251"/>
              <a:gd name="T55" fmla="*/ 379 h 658"/>
              <a:gd name="T56" fmla="*/ 1216 w 1251"/>
              <a:gd name="T57" fmla="*/ 449 h 658"/>
              <a:gd name="T58" fmla="*/ 1145 w 1251"/>
              <a:gd name="T59" fmla="*/ 417 h 658"/>
              <a:gd name="T60" fmla="*/ 1076 w 1251"/>
              <a:gd name="T61" fmla="*/ 485 h 658"/>
              <a:gd name="T62" fmla="*/ 1076 w 1251"/>
              <a:gd name="T63" fmla="*/ 552 h 658"/>
              <a:gd name="T64" fmla="*/ 1007 w 1251"/>
              <a:gd name="T65" fmla="*/ 520 h 658"/>
              <a:gd name="T66" fmla="*/ 938 w 1251"/>
              <a:gd name="T67" fmla="*/ 520 h 658"/>
              <a:gd name="T68" fmla="*/ 904 w 1251"/>
              <a:gd name="T69" fmla="*/ 449 h 658"/>
              <a:gd name="T70" fmla="*/ 869 w 1251"/>
              <a:gd name="T71" fmla="*/ 485 h 658"/>
              <a:gd name="T72" fmla="*/ 832 w 1251"/>
              <a:gd name="T73" fmla="*/ 552 h 658"/>
              <a:gd name="T74" fmla="*/ 762 w 1251"/>
              <a:gd name="T75" fmla="*/ 623 h 658"/>
              <a:gd name="T76" fmla="*/ 729 w 1251"/>
              <a:gd name="T77" fmla="*/ 623 h 658"/>
              <a:gd name="T78" fmla="*/ 662 w 1251"/>
              <a:gd name="T79" fmla="*/ 552 h 658"/>
              <a:gd name="T80" fmla="*/ 662 w 1251"/>
              <a:gd name="T81" fmla="*/ 485 h 658"/>
              <a:gd name="T82" fmla="*/ 591 w 1251"/>
              <a:gd name="T83" fmla="*/ 449 h 658"/>
              <a:gd name="T84" fmla="*/ 556 w 1251"/>
              <a:gd name="T85" fmla="*/ 520 h 658"/>
              <a:gd name="T86" fmla="*/ 486 w 1251"/>
              <a:gd name="T87" fmla="*/ 590 h 658"/>
              <a:gd name="T88" fmla="*/ 381 w 1251"/>
              <a:gd name="T89" fmla="*/ 552 h 658"/>
              <a:gd name="T90" fmla="*/ 208 w 1251"/>
              <a:gd name="T91" fmla="*/ 55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1" h="658">
                <a:moveTo>
                  <a:pt x="208" y="552"/>
                </a:moveTo>
                <a:lnTo>
                  <a:pt x="175" y="520"/>
                </a:lnTo>
                <a:lnTo>
                  <a:pt x="175" y="485"/>
                </a:lnTo>
                <a:lnTo>
                  <a:pt x="208" y="485"/>
                </a:lnTo>
                <a:lnTo>
                  <a:pt x="175" y="449"/>
                </a:lnTo>
                <a:lnTo>
                  <a:pt x="175" y="417"/>
                </a:lnTo>
                <a:lnTo>
                  <a:pt x="208" y="417"/>
                </a:lnTo>
                <a:lnTo>
                  <a:pt x="242" y="417"/>
                </a:lnTo>
                <a:lnTo>
                  <a:pt x="242" y="379"/>
                </a:lnTo>
                <a:lnTo>
                  <a:pt x="208" y="312"/>
                </a:lnTo>
                <a:lnTo>
                  <a:pt x="175" y="312"/>
                </a:lnTo>
                <a:lnTo>
                  <a:pt x="175" y="347"/>
                </a:lnTo>
                <a:lnTo>
                  <a:pt x="138" y="347"/>
                </a:lnTo>
                <a:lnTo>
                  <a:pt x="106" y="417"/>
                </a:lnTo>
                <a:lnTo>
                  <a:pt x="35" y="449"/>
                </a:lnTo>
                <a:lnTo>
                  <a:pt x="0" y="379"/>
                </a:lnTo>
                <a:lnTo>
                  <a:pt x="35" y="312"/>
                </a:lnTo>
                <a:lnTo>
                  <a:pt x="106" y="244"/>
                </a:lnTo>
                <a:lnTo>
                  <a:pt x="106" y="209"/>
                </a:lnTo>
                <a:lnTo>
                  <a:pt x="138" y="173"/>
                </a:lnTo>
                <a:lnTo>
                  <a:pt x="208" y="173"/>
                </a:lnTo>
                <a:lnTo>
                  <a:pt x="278" y="138"/>
                </a:lnTo>
                <a:lnTo>
                  <a:pt x="311" y="71"/>
                </a:lnTo>
                <a:lnTo>
                  <a:pt x="311" y="35"/>
                </a:lnTo>
                <a:lnTo>
                  <a:pt x="348" y="0"/>
                </a:lnTo>
                <a:lnTo>
                  <a:pt x="381" y="35"/>
                </a:lnTo>
                <a:lnTo>
                  <a:pt x="419" y="71"/>
                </a:lnTo>
                <a:lnTo>
                  <a:pt x="451" y="0"/>
                </a:lnTo>
                <a:lnTo>
                  <a:pt x="486" y="35"/>
                </a:lnTo>
                <a:lnTo>
                  <a:pt x="486" y="0"/>
                </a:lnTo>
                <a:lnTo>
                  <a:pt x="518" y="35"/>
                </a:lnTo>
                <a:lnTo>
                  <a:pt x="518" y="0"/>
                </a:lnTo>
                <a:lnTo>
                  <a:pt x="591" y="35"/>
                </a:lnTo>
                <a:lnTo>
                  <a:pt x="626" y="35"/>
                </a:lnTo>
                <a:lnTo>
                  <a:pt x="662" y="35"/>
                </a:lnTo>
                <a:lnTo>
                  <a:pt x="694" y="35"/>
                </a:lnTo>
                <a:lnTo>
                  <a:pt x="729" y="35"/>
                </a:lnTo>
                <a:lnTo>
                  <a:pt x="762" y="35"/>
                </a:lnTo>
                <a:lnTo>
                  <a:pt x="800" y="35"/>
                </a:lnTo>
                <a:lnTo>
                  <a:pt x="869" y="35"/>
                </a:lnTo>
                <a:lnTo>
                  <a:pt x="869" y="71"/>
                </a:lnTo>
                <a:lnTo>
                  <a:pt x="904" y="71"/>
                </a:lnTo>
                <a:lnTo>
                  <a:pt x="938" y="71"/>
                </a:lnTo>
                <a:lnTo>
                  <a:pt x="938" y="105"/>
                </a:lnTo>
                <a:lnTo>
                  <a:pt x="1007" y="138"/>
                </a:lnTo>
                <a:lnTo>
                  <a:pt x="1007" y="173"/>
                </a:lnTo>
                <a:lnTo>
                  <a:pt x="972" y="209"/>
                </a:lnTo>
                <a:lnTo>
                  <a:pt x="972" y="244"/>
                </a:lnTo>
                <a:lnTo>
                  <a:pt x="1007" y="244"/>
                </a:lnTo>
                <a:lnTo>
                  <a:pt x="1007" y="276"/>
                </a:lnTo>
                <a:lnTo>
                  <a:pt x="1042" y="276"/>
                </a:lnTo>
                <a:lnTo>
                  <a:pt x="1076" y="312"/>
                </a:lnTo>
                <a:lnTo>
                  <a:pt x="1113" y="347"/>
                </a:lnTo>
                <a:lnTo>
                  <a:pt x="1251" y="347"/>
                </a:lnTo>
                <a:lnTo>
                  <a:pt x="1216" y="347"/>
                </a:lnTo>
                <a:lnTo>
                  <a:pt x="1216" y="379"/>
                </a:lnTo>
                <a:lnTo>
                  <a:pt x="1216" y="417"/>
                </a:lnTo>
                <a:lnTo>
                  <a:pt x="1216" y="449"/>
                </a:lnTo>
                <a:lnTo>
                  <a:pt x="1180" y="449"/>
                </a:lnTo>
                <a:lnTo>
                  <a:pt x="1145" y="417"/>
                </a:lnTo>
                <a:lnTo>
                  <a:pt x="1113" y="449"/>
                </a:lnTo>
                <a:lnTo>
                  <a:pt x="1076" y="485"/>
                </a:lnTo>
                <a:lnTo>
                  <a:pt x="1113" y="520"/>
                </a:lnTo>
                <a:lnTo>
                  <a:pt x="1076" y="552"/>
                </a:lnTo>
                <a:lnTo>
                  <a:pt x="1042" y="520"/>
                </a:lnTo>
                <a:lnTo>
                  <a:pt x="1007" y="520"/>
                </a:lnTo>
                <a:lnTo>
                  <a:pt x="972" y="520"/>
                </a:lnTo>
                <a:lnTo>
                  <a:pt x="938" y="520"/>
                </a:lnTo>
                <a:lnTo>
                  <a:pt x="938" y="485"/>
                </a:lnTo>
                <a:lnTo>
                  <a:pt x="904" y="449"/>
                </a:lnTo>
                <a:lnTo>
                  <a:pt x="869" y="449"/>
                </a:lnTo>
                <a:lnTo>
                  <a:pt x="869" y="485"/>
                </a:lnTo>
                <a:lnTo>
                  <a:pt x="869" y="552"/>
                </a:lnTo>
                <a:lnTo>
                  <a:pt x="832" y="552"/>
                </a:lnTo>
                <a:lnTo>
                  <a:pt x="800" y="590"/>
                </a:lnTo>
                <a:lnTo>
                  <a:pt x="762" y="623"/>
                </a:lnTo>
                <a:lnTo>
                  <a:pt x="762" y="658"/>
                </a:lnTo>
                <a:lnTo>
                  <a:pt x="729" y="623"/>
                </a:lnTo>
                <a:lnTo>
                  <a:pt x="694" y="590"/>
                </a:lnTo>
                <a:lnTo>
                  <a:pt x="662" y="552"/>
                </a:lnTo>
                <a:lnTo>
                  <a:pt x="662" y="520"/>
                </a:lnTo>
                <a:lnTo>
                  <a:pt x="662" y="485"/>
                </a:lnTo>
                <a:lnTo>
                  <a:pt x="626" y="449"/>
                </a:lnTo>
                <a:lnTo>
                  <a:pt x="591" y="449"/>
                </a:lnTo>
                <a:lnTo>
                  <a:pt x="556" y="485"/>
                </a:lnTo>
                <a:lnTo>
                  <a:pt x="556" y="520"/>
                </a:lnTo>
                <a:lnTo>
                  <a:pt x="518" y="590"/>
                </a:lnTo>
                <a:lnTo>
                  <a:pt x="486" y="590"/>
                </a:lnTo>
                <a:lnTo>
                  <a:pt x="419" y="590"/>
                </a:lnTo>
                <a:lnTo>
                  <a:pt x="381" y="552"/>
                </a:lnTo>
                <a:lnTo>
                  <a:pt x="242" y="590"/>
                </a:lnTo>
                <a:lnTo>
                  <a:pt x="208" y="55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3" name="Freeform 94"/>
          <p:cNvSpPr>
            <a:spLocks/>
          </p:cNvSpPr>
          <p:nvPr/>
        </p:nvSpPr>
        <p:spPr bwMode="auto">
          <a:xfrm>
            <a:off x="10341682" y="6835439"/>
            <a:ext cx="1275950" cy="593288"/>
          </a:xfrm>
          <a:custGeom>
            <a:avLst/>
            <a:gdLst>
              <a:gd name="T0" fmla="*/ 1739 w 2013"/>
              <a:gd name="T1" fmla="*/ 829 h 934"/>
              <a:gd name="T2" fmla="*/ 1702 w 2013"/>
              <a:gd name="T3" fmla="*/ 829 h 934"/>
              <a:gd name="T4" fmla="*/ 1599 w 2013"/>
              <a:gd name="T5" fmla="*/ 829 h 934"/>
              <a:gd name="T6" fmla="*/ 1494 w 2013"/>
              <a:gd name="T7" fmla="*/ 829 h 934"/>
              <a:gd name="T8" fmla="*/ 1425 w 2013"/>
              <a:gd name="T9" fmla="*/ 900 h 934"/>
              <a:gd name="T10" fmla="*/ 1320 w 2013"/>
              <a:gd name="T11" fmla="*/ 934 h 934"/>
              <a:gd name="T12" fmla="*/ 1216 w 2013"/>
              <a:gd name="T13" fmla="*/ 900 h 934"/>
              <a:gd name="T14" fmla="*/ 1145 w 2013"/>
              <a:gd name="T15" fmla="*/ 900 h 934"/>
              <a:gd name="T16" fmla="*/ 1007 w 2013"/>
              <a:gd name="T17" fmla="*/ 829 h 934"/>
              <a:gd name="T18" fmla="*/ 869 w 2013"/>
              <a:gd name="T19" fmla="*/ 829 h 934"/>
              <a:gd name="T20" fmla="*/ 765 w 2013"/>
              <a:gd name="T21" fmla="*/ 761 h 934"/>
              <a:gd name="T22" fmla="*/ 694 w 2013"/>
              <a:gd name="T23" fmla="*/ 658 h 934"/>
              <a:gd name="T24" fmla="*/ 556 w 2013"/>
              <a:gd name="T25" fmla="*/ 658 h 934"/>
              <a:gd name="T26" fmla="*/ 451 w 2013"/>
              <a:gd name="T27" fmla="*/ 623 h 934"/>
              <a:gd name="T28" fmla="*/ 349 w 2013"/>
              <a:gd name="T29" fmla="*/ 693 h 934"/>
              <a:gd name="T30" fmla="*/ 313 w 2013"/>
              <a:gd name="T31" fmla="*/ 623 h 934"/>
              <a:gd name="T32" fmla="*/ 106 w 2013"/>
              <a:gd name="T33" fmla="*/ 588 h 934"/>
              <a:gd name="T34" fmla="*/ 35 w 2013"/>
              <a:gd name="T35" fmla="*/ 520 h 934"/>
              <a:gd name="T36" fmla="*/ 35 w 2013"/>
              <a:gd name="T37" fmla="*/ 450 h 934"/>
              <a:gd name="T38" fmla="*/ 106 w 2013"/>
              <a:gd name="T39" fmla="*/ 382 h 934"/>
              <a:gd name="T40" fmla="*/ 208 w 2013"/>
              <a:gd name="T41" fmla="*/ 450 h 934"/>
              <a:gd name="T42" fmla="*/ 313 w 2013"/>
              <a:gd name="T43" fmla="*/ 450 h 934"/>
              <a:gd name="T44" fmla="*/ 416 w 2013"/>
              <a:gd name="T45" fmla="*/ 450 h 934"/>
              <a:gd name="T46" fmla="*/ 522 w 2013"/>
              <a:gd name="T47" fmla="*/ 414 h 934"/>
              <a:gd name="T48" fmla="*/ 626 w 2013"/>
              <a:gd name="T49" fmla="*/ 450 h 934"/>
              <a:gd name="T50" fmla="*/ 765 w 2013"/>
              <a:gd name="T51" fmla="*/ 414 h 934"/>
              <a:gd name="T52" fmla="*/ 834 w 2013"/>
              <a:gd name="T53" fmla="*/ 414 h 934"/>
              <a:gd name="T54" fmla="*/ 938 w 2013"/>
              <a:gd name="T55" fmla="*/ 485 h 934"/>
              <a:gd name="T56" fmla="*/ 972 w 2013"/>
              <a:gd name="T57" fmla="*/ 520 h 934"/>
              <a:gd name="T58" fmla="*/ 1007 w 2013"/>
              <a:gd name="T59" fmla="*/ 450 h 934"/>
              <a:gd name="T60" fmla="*/ 972 w 2013"/>
              <a:gd name="T61" fmla="*/ 347 h 934"/>
              <a:gd name="T62" fmla="*/ 938 w 2013"/>
              <a:gd name="T63" fmla="*/ 206 h 934"/>
              <a:gd name="T64" fmla="*/ 1110 w 2013"/>
              <a:gd name="T65" fmla="*/ 138 h 934"/>
              <a:gd name="T66" fmla="*/ 1181 w 2013"/>
              <a:gd name="T67" fmla="*/ 103 h 934"/>
              <a:gd name="T68" fmla="*/ 1250 w 2013"/>
              <a:gd name="T69" fmla="*/ 70 h 934"/>
              <a:gd name="T70" fmla="*/ 1425 w 2013"/>
              <a:gd name="T71" fmla="*/ 103 h 934"/>
              <a:gd name="T72" fmla="*/ 1459 w 2013"/>
              <a:gd name="T73" fmla="*/ 0 h 934"/>
              <a:gd name="T74" fmla="*/ 1599 w 2013"/>
              <a:gd name="T75" fmla="*/ 0 h 934"/>
              <a:gd name="T76" fmla="*/ 1702 w 2013"/>
              <a:gd name="T77" fmla="*/ 33 h 934"/>
              <a:gd name="T78" fmla="*/ 1843 w 2013"/>
              <a:gd name="T79" fmla="*/ 70 h 934"/>
              <a:gd name="T80" fmla="*/ 1910 w 2013"/>
              <a:gd name="T81" fmla="*/ 138 h 934"/>
              <a:gd name="T82" fmla="*/ 2013 w 2013"/>
              <a:gd name="T83" fmla="*/ 174 h 934"/>
              <a:gd name="T84" fmla="*/ 1979 w 2013"/>
              <a:gd name="T85" fmla="*/ 276 h 934"/>
              <a:gd name="T86" fmla="*/ 1979 w 2013"/>
              <a:gd name="T87" fmla="*/ 450 h 934"/>
              <a:gd name="T88" fmla="*/ 1944 w 2013"/>
              <a:gd name="T89" fmla="*/ 450 h 934"/>
              <a:gd name="T90" fmla="*/ 1875 w 2013"/>
              <a:gd name="T91" fmla="*/ 485 h 934"/>
              <a:gd name="T92" fmla="*/ 1910 w 2013"/>
              <a:gd name="T93" fmla="*/ 588 h 934"/>
              <a:gd name="T94" fmla="*/ 1843 w 2013"/>
              <a:gd name="T95" fmla="*/ 729 h 934"/>
              <a:gd name="T96" fmla="*/ 1772 w 2013"/>
              <a:gd name="T97" fmla="*/ 829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13" h="934">
                <a:moveTo>
                  <a:pt x="1772" y="799"/>
                </a:moveTo>
                <a:lnTo>
                  <a:pt x="1772" y="829"/>
                </a:lnTo>
                <a:lnTo>
                  <a:pt x="1739" y="829"/>
                </a:lnTo>
                <a:lnTo>
                  <a:pt x="1739" y="866"/>
                </a:lnTo>
                <a:lnTo>
                  <a:pt x="1702" y="866"/>
                </a:lnTo>
                <a:lnTo>
                  <a:pt x="1702" y="829"/>
                </a:lnTo>
                <a:lnTo>
                  <a:pt x="1666" y="829"/>
                </a:lnTo>
                <a:lnTo>
                  <a:pt x="1632" y="829"/>
                </a:lnTo>
                <a:lnTo>
                  <a:pt x="1599" y="829"/>
                </a:lnTo>
                <a:lnTo>
                  <a:pt x="1562" y="829"/>
                </a:lnTo>
                <a:lnTo>
                  <a:pt x="1528" y="829"/>
                </a:lnTo>
                <a:lnTo>
                  <a:pt x="1494" y="829"/>
                </a:lnTo>
                <a:lnTo>
                  <a:pt x="1459" y="829"/>
                </a:lnTo>
                <a:lnTo>
                  <a:pt x="1459" y="866"/>
                </a:lnTo>
                <a:lnTo>
                  <a:pt x="1425" y="900"/>
                </a:lnTo>
                <a:lnTo>
                  <a:pt x="1388" y="900"/>
                </a:lnTo>
                <a:lnTo>
                  <a:pt x="1354" y="900"/>
                </a:lnTo>
                <a:lnTo>
                  <a:pt x="1320" y="934"/>
                </a:lnTo>
                <a:lnTo>
                  <a:pt x="1285" y="934"/>
                </a:lnTo>
                <a:lnTo>
                  <a:pt x="1250" y="900"/>
                </a:lnTo>
                <a:lnTo>
                  <a:pt x="1216" y="900"/>
                </a:lnTo>
                <a:lnTo>
                  <a:pt x="1181" y="900"/>
                </a:lnTo>
                <a:lnTo>
                  <a:pt x="1145" y="866"/>
                </a:lnTo>
                <a:lnTo>
                  <a:pt x="1145" y="900"/>
                </a:lnTo>
                <a:lnTo>
                  <a:pt x="1078" y="866"/>
                </a:lnTo>
                <a:lnTo>
                  <a:pt x="1043" y="866"/>
                </a:lnTo>
                <a:lnTo>
                  <a:pt x="1007" y="829"/>
                </a:lnTo>
                <a:lnTo>
                  <a:pt x="938" y="829"/>
                </a:lnTo>
                <a:lnTo>
                  <a:pt x="903" y="829"/>
                </a:lnTo>
                <a:lnTo>
                  <a:pt x="869" y="829"/>
                </a:lnTo>
                <a:lnTo>
                  <a:pt x="834" y="829"/>
                </a:lnTo>
                <a:lnTo>
                  <a:pt x="800" y="799"/>
                </a:lnTo>
                <a:lnTo>
                  <a:pt x="765" y="761"/>
                </a:lnTo>
                <a:lnTo>
                  <a:pt x="765" y="729"/>
                </a:lnTo>
                <a:lnTo>
                  <a:pt x="729" y="693"/>
                </a:lnTo>
                <a:lnTo>
                  <a:pt x="694" y="658"/>
                </a:lnTo>
                <a:lnTo>
                  <a:pt x="626" y="658"/>
                </a:lnTo>
                <a:lnTo>
                  <a:pt x="591" y="658"/>
                </a:lnTo>
                <a:lnTo>
                  <a:pt x="556" y="658"/>
                </a:lnTo>
                <a:lnTo>
                  <a:pt x="522" y="658"/>
                </a:lnTo>
                <a:lnTo>
                  <a:pt x="486" y="623"/>
                </a:lnTo>
                <a:lnTo>
                  <a:pt x="451" y="623"/>
                </a:lnTo>
                <a:lnTo>
                  <a:pt x="451" y="658"/>
                </a:lnTo>
                <a:lnTo>
                  <a:pt x="384" y="693"/>
                </a:lnTo>
                <a:lnTo>
                  <a:pt x="349" y="693"/>
                </a:lnTo>
                <a:lnTo>
                  <a:pt x="313" y="693"/>
                </a:lnTo>
                <a:lnTo>
                  <a:pt x="313" y="658"/>
                </a:lnTo>
                <a:lnTo>
                  <a:pt x="313" y="623"/>
                </a:lnTo>
                <a:lnTo>
                  <a:pt x="278" y="623"/>
                </a:lnTo>
                <a:lnTo>
                  <a:pt x="140" y="623"/>
                </a:lnTo>
                <a:lnTo>
                  <a:pt x="106" y="588"/>
                </a:lnTo>
                <a:lnTo>
                  <a:pt x="71" y="555"/>
                </a:lnTo>
                <a:lnTo>
                  <a:pt x="35" y="555"/>
                </a:lnTo>
                <a:lnTo>
                  <a:pt x="35" y="520"/>
                </a:lnTo>
                <a:lnTo>
                  <a:pt x="0" y="520"/>
                </a:lnTo>
                <a:lnTo>
                  <a:pt x="0" y="485"/>
                </a:lnTo>
                <a:lnTo>
                  <a:pt x="35" y="450"/>
                </a:lnTo>
                <a:lnTo>
                  <a:pt x="35" y="414"/>
                </a:lnTo>
                <a:lnTo>
                  <a:pt x="71" y="382"/>
                </a:lnTo>
                <a:lnTo>
                  <a:pt x="106" y="382"/>
                </a:lnTo>
                <a:lnTo>
                  <a:pt x="140" y="414"/>
                </a:lnTo>
                <a:lnTo>
                  <a:pt x="173" y="450"/>
                </a:lnTo>
                <a:lnTo>
                  <a:pt x="208" y="450"/>
                </a:lnTo>
                <a:lnTo>
                  <a:pt x="243" y="485"/>
                </a:lnTo>
                <a:lnTo>
                  <a:pt x="278" y="450"/>
                </a:lnTo>
                <a:lnTo>
                  <a:pt x="313" y="450"/>
                </a:lnTo>
                <a:lnTo>
                  <a:pt x="349" y="382"/>
                </a:lnTo>
                <a:lnTo>
                  <a:pt x="416" y="414"/>
                </a:lnTo>
                <a:lnTo>
                  <a:pt x="416" y="450"/>
                </a:lnTo>
                <a:lnTo>
                  <a:pt x="451" y="450"/>
                </a:lnTo>
                <a:lnTo>
                  <a:pt x="486" y="450"/>
                </a:lnTo>
                <a:lnTo>
                  <a:pt x="522" y="414"/>
                </a:lnTo>
                <a:lnTo>
                  <a:pt x="556" y="450"/>
                </a:lnTo>
                <a:lnTo>
                  <a:pt x="591" y="450"/>
                </a:lnTo>
                <a:lnTo>
                  <a:pt x="626" y="450"/>
                </a:lnTo>
                <a:lnTo>
                  <a:pt x="662" y="414"/>
                </a:lnTo>
                <a:lnTo>
                  <a:pt x="694" y="414"/>
                </a:lnTo>
                <a:lnTo>
                  <a:pt x="765" y="414"/>
                </a:lnTo>
                <a:lnTo>
                  <a:pt x="800" y="414"/>
                </a:lnTo>
                <a:lnTo>
                  <a:pt x="834" y="450"/>
                </a:lnTo>
                <a:lnTo>
                  <a:pt x="834" y="414"/>
                </a:lnTo>
                <a:lnTo>
                  <a:pt x="869" y="414"/>
                </a:lnTo>
                <a:lnTo>
                  <a:pt x="938" y="450"/>
                </a:lnTo>
                <a:lnTo>
                  <a:pt x="938" y="485"/>
                </a:lnTo>
                <a:lnTo>
                  <a:pt x="938" y="520"/>
                </a:lnTo>
                <a:lnTo>
                  <a:pt x="972" y="555"/>
                </a:lnTo>
                <a:lnTo>
                  <a:pt x="972" y="520"/>
                </a:lnTo>
                <a:lnTo>
                  <a:pt x="1007" y="520"/>
                </a:lnTo>
                <a:lnTo>
                  <a:pt x="1007" y="485"/>
                </a:lnTo>
                <a:lnTo>
                  <a:pt x="1007" y="450"/>
                </a:lnTo>
                <a:lnTo>
                  <a:pt x="972" y="414"/>
                </a:lnTo>
                <a:lnTo>
                  <a:pt x="972" y="382"/>
                </a:lnTo>
                <a:lnTo>
                  <a:pt x="972" y="347"/>
                </a:lnTo>
                <a:lnTo>
                  <a:pt x="938" y="311"/>
                </a:lnTo>
                <a:lnTo>
                  <a:pt x="938" y="276"/>
                </a:lnTo>
                <a:lnTo>
                  <a:pt x="938" y="206"/>
                </a:lnTo>
                <a:lnTo>
                  <a:pt x="1043" y="206"/>
                </a:lnTo>
                <a:lnTo>
                  <a:pt x="1078" y="174"/>
                </a:lnTo>
                <a:lnTo>
                  <a:pt x="1110" y="138"/>
                </a:lnTo>
                <a:lnTo>
                  <a:pt x="1110" y="103"/>
                </a:lnTo>
                <a:lnTo>
                  <a:pt x="1145" y="103"/>
                </a:lnTo>
                <a:lnTo>
                  <a:pt x="1181" y="103"/>
                </a:lnTo>
                <a:lnTo>
                  <a:pt x="1216" y="103"/>
                </a:lnTo>
                <a:lnTo>
                  <a:pt x="1216" y="70"/>
                </a:lnTo>
                <a:lnTo>
                  <a:pt x="1250" y="70"/>
                </a:lnTo>
                <a:lnTo>
                  <a:pt x="1285" y="103"/>
                </a:lnTo>
                <a:lnTo>
                  <a:pt x="1354" y="103"/>
                </a:lnTo>
                <a:lnTo>
                  <a:pt x="1425" y="103"/>
                </a:lnTo>
                <a:lnTo>
                  <a:pt x="1459" y="70"/>
                </a:lnTo>
                <a:lnTo>
                  <a:pt x="1459" y="33"/>
                </a:lnTo>
                <a:lnTo>
                  <a:pt x="1459" y="0"/>
                </a:lnTo>
                <a:lnTo>
                  <a:pt x="1494" y="0"/>
                </a:lnTo>
                <a:lnTo>
                  <a:pt x="1562" y="0"/>
                </a:lnTo>
                <a:lnTo>
                  <a:pt x="1599" y="0"/>
                </a:lnTo>
                <a:lnTo>
                  <a:pt x="1632" y="0"/>
                </a:lnTo>
                <a:lnTo>
                  <a:pt x="1666" y="33"/>
                </a:lnTo>
                <a:lnTo>
                  <a:pt x="1702" y="33"/>
                </a:lnTo>
                <a:lnTo>
                  <a:pt x="1772" y="33"/>
                </a:lnTo>
                <a:lnTo>
                  <a:pt x="1807" y="70"/>
                </a:lnTo>
                <a:lnTo>
                  <a:pt x="1843" y="70"/>
                </a:lnTo>
                <a:lnTo>
                  <a:pt x="1843" y="103"/>
                </a:lnTo>
                <a:lnTo>
                  <a:pt x="1875" y="138"/>
                </a:lnTo>
                <a:lnTo>
                  <a:pt x="1910" y="138"/>
                </a:lnTo>
                <a:lnTo>
                  <a:pt x="1944" y="138"/>
                </a:lnTo>
                <a:lnTo>
                  <a:pt x="1979" y="138"/>
                </a:lnTo>
                <a:lnTo>
                  <a:pt x="2013" y="174"/>
                </a:lnTo>
                <a:lnTo>
                  <a:pt x="1979" y="206"/>
                </a:lnTo>
                <a:lnTo>
                  <a:pt x="2013" y="276"/>
                </a:lnTo>
                <a:lnTo>
                  <a:pt x="1979" y="276"/>
                </a:lnTo>
                <a:lnTo>
                  <a:pt x="2013" y="347"/>
                </a:lnTo>
                <a:lnTo>
                  <a:pt x="2013" y="414"/>
                </a:lnTo>
                <a:lnTo>
                  <a:pt x="1979" y="450"/>
                </a:lnTo>
                <a:lnTo>
                  <a:pt x="1979" y="485"/>
                </a:lnTo>
                <a:lnTo>
                  <a:pt x="1944" y="485"/>
                </a:lnTo>
                <a:lnTo>
                  <a:pt x="1944" y="450"/>
                </a:lnTo>
                <a:lnTo>
                  <a:pt x="1910" y="450"/>
                </a:lnTo>
                <a:lnTo>
                  <a:pt x="1875" y="450"/>
                </a:lnTo>
                <a:lnTo>
                  <a:pt x="1875" y="485"/>
                </a:lnTo>
                <a:lnTo>
                  <a:pt x="1910" y="520"/>
                </a:lnTo>
                <a:lnTo>
                  <a:pt x="1910" y="555"/>
                </a:lnTo>
                <a:lnTo>
                  <a:pt x="1910" y="588"/>
                </a:lnTo>
                <a:lnTo>
                  <a:pt x="1875" y="588"/>
                </a:lnTo>
                <a:lnTo>
                  <a:pt x="1875" y="658"/>
                </a:lnTo>
                <a:lnTo>
                  <a:pt x="1843" y="729"/>
                </a:lnTo>
                <a:lnTo>
                  <a:pt x="1807" y="729"/>
                </a:lnTo>
                <a:lnTo>
                  <a:pt x="1772" y="799"/>
                </a:lnTo>
                <a:lnTo>
                  <a:pt x="1772" y="829"/>
                </a:lnTo>
                <a:lnTo>
                  <a:pt x="1772" y="79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5" name="Freeform 96"/>
          <p:cNvSpPr>
            <a:spLocks/>
          </p:cNvSpPr>
          <p:nvPr/>
        </p:nvSpPr>
        <p:spPr bwMode="auto">
          <a:xfrm>
            <a:off x="9906223" y="5325597"/>
            <a:ext cx="1429976" cy="1867336"/>
          </a:xfrm>
          <a:custGeom>
            <a:avLst/>
            <a:gdLst>
              <a:gd name="T0" fmla="*/ 69 w 2258"/>
              <a:gd name="T1" fmla="*/ 1803 h 2946"/>
              <a:gd name="T2" fmla="*/ 69 w 2258"/>
              <a:gd name="T3" fmla="*/ 1974 h 2946"/>
              <a:gd name="T4" fmla="*/ 313 w 2258"/>
              <a:gd name="T5" fmla="*/ 2147 h 2946"/>
              <a:gd name="T6" fmla="*/ 313 w 2258"/>
              <a:gd name="T7" fmla="*/ 2287 h 2946"/>
              <a:gd name="T8" fmla="*/ 243 w 2258"/>
              <a:gd name="T9" fmla="*/ 2529 h 2946"/>
              <a:gd name="T10" fmla="*/ 243 w 2258"/>
              <a:gd name="T11" fmla="*/ 2703 h 2946"/>
              <a:gd name="T12" fmla="*/ 418 w 2258"/>
              <a:gd name="T13" fmla="*/ 2703 h 2946"/>
              <a:gd name="T14" fmla="*/ 593 w 2258"/>
              <a:gd name="T15" fmla="*/ 2740 h 2946"/>
              <a:gd name="T16" fmla="*/ 765 w 2258"/>
              <a:gd name="T17" fmla="*/ 2773 h 2946"/>
              <a:gd name="T18" fmla="*/ 937 w 2258"/>
              <a:gd name="T19" fmla="*/ 2876 h 2946"/>
              <a:gd name="T20" fmla="*/ 1110 w 2258"/>
              <a:gd name="T21" fmla="*/ 2842 h 2946"/>
              <a:gd name="T22" fmla="*/ 1287 w 2258"/>
              <a:gd name="T23" fmla="*/ 2842 h 2946"/>
              <a:gd name="T24" fmla="*/ 1494 w 2258"/>
              <a:gd name="T25" fmla="*/ 2808 h 2946"/>
              <a:gd name="T26" fmla="*/ 1631 w 2258"/>
              <a:gd name="T27" fmla="*/ 2876 h 2946"/>
              <a:gd name="T28" fmla="*/ 1701 w 2258"/>
              <a:gd name="T29" fmla="*/ 2876 h 2946"/>
              <a:gd name="T30" fmla="*/ 1631 w 2258"/>
              <a:gd name="T31" fmla="*/ 2703 h 2946"/>
              <a:gd name="T32" fmla="*/ 1804 w 2258"/>
              <a:gd name="T33" fmla="*/ 2529 h 2946"/>
              <a:gd name="T34" fmla="*/ 1912 w 2258"/>
              <a:gd name="T35" fmla="*/ 2461 h 2946"/>
              <a:gd name="T36" fmla="*/ 1772 w 2258"/>
              <a:gd name="T37" fmla="*/ 2323 h 2946"/>
              <a:gd name="T38" fmla="*/ 1631 w 2258"/>
              <a:gd name="T39" fmla="*/ 2079 h 2946"/>
              <a:gd name="T40" fmla="*/ 1531 w 2258"/>
              <a:gd name="T41" fmla="*/ 1873 h 2946"/>
              <a:gd name="T42" fmla="*/ 1599 w 2258"/>
              <a:gd name="T43" fmla="*/ 1768 h 2946"/>
              <a:gd name="T44" fmla="*/ 1841 w 2258"/>
              <a:gd name="T45" fmla="*/ 1732 h 2946"/>
              <a:gd name="T46" fmla="*/ 2119 w 2258"/>
              <a:gd name="T47" fmla="*/ 1561 h 2946"/>
              <a:gd name="T48" fmla="*/ 2225 w 2258"/>
              <a:gd name="T49" fmla="*/ 1561 h 2946"/>
              <a:gd name="T50" fmla="*/ 2225 w 2258"/>
              <a:gd name="T51" fmla="*/ 1351 h 2946"/>
              <a:gd name="T52" fmla="*/ 2188 w 2258"/>
              <a:gd name="T53" fmla="*/ 1075 h 2946"/>
              <a:gd name="T54" fmla="*/ 2119 w 2258"/>
              <a:gd name="T55" fmla="*/ 936 h 2946"/>
              <a:gd name="T56" fmla="*/ 2155 w 2258"/>
              <a:gd name="T57" fmla="*/ 728 h 2946"/>
              <a:gd name="T58" fmla="*/ 2050 w 2258"/>
              <a:gd name="T59" fmla="*/ 486 h 2946"/>
              <a:gd name="T60" fmla="*/ 1912 w 2258"/>
              <a:gd name="T61" fmla="*/ 348 h 2946"/>
              <a:gd name="T62" fmla="*/ 1772 w 2258"/>
              <a:gd name="T63" fmla="*/ 348 h 2946"/>
              <a:gd name="T64" fmla="*/ 1564 w 2258"/>
              <a:gd name="T65" fmla="*/ 416 h 2946"/>
              <a:gd name="T66" fmla="*/ 1425 w 2258"/>
              <a:gd name="T67" fmla="*/ 348 h 2946"/>
              <a:gd name="T68" fmla="*/ 1388 w 2258"/>
              <a:gd name="T69" fmla="*/ 276 h 2946"/>
              <a:gd name="T70" fmla="*/ 1250 w 2258"/>
              <a:gd name="T71" fmla="*/ 207 h 2946"/>
              <a:gd name="T72" fmla="*/ 1181 w 2258"/>
              <a:gd name="T73" fmla="*/ 104 h 2946"/>
              <a:gd name="T74" fmla="*/ 974 w 2258"/>
              <a:gd name="T75" fmla="*/ 0 h 2946"/>
              <a:gd name="T76" fmla="*/ 937 w 2258"/>
              <a:gd name="T77" fmla="*/ 207 h 2946"/>
              <a:gd name="T78" fmla="*/ 937 w 2258"/>
              <a:gd name="T79" fmla="*/ 313 h 2946"/>
              <a:gd name="T80" fmla="*/ 1078 w 2258"/>
              <a:gd name="T81" fmla="*/ 521 h 2946"/>
              <a:gd name="T82" fmla="*/ 869 w 2258"/>
              <a:gd name="T83" fmla="*/ 451 h 2946"/>
              <a:gd name="T84" fmla="*/ 799 w 2258"/>
              <a:gd name="T85" fmla="*/ 557 h 2946"/>
              <a:gd name="T86" fmla="*/ 731 w 2258"/>
              <a:gd name="T87" fmla="*/ 521 h 2946"/>
              <a:gd name="T88" fmla="*/ 556 w 2258"/>
              <a:gd name="T89" fmla="*/ 416 h 2946"/>
              <a:gd name="T90" fmla="*/ 521 w 2258"/>
              <a:gd name="T91" fmla="*/ 521 h 2946"/>
              <a:gd name="T92" fmla="*/ 521 w 2258"/>
              <a:gd name="T93" fmla="*/ 693 h 2946"/>
              <a:gd name="T94" fmla="*/ 487 w 2258"/>
              <a:gd name="T95" fmla="*/ 866 h 2946"/>
              <a:gd name="T96" fmla="*/ 418 w 2258"/>
              <a:gd name="T97" fmla="*/ 1075 h 2946"/>
              <a:gd name="T98" fmla="*/ 175 w 2258"/>
              <a:gd name="T99" fmla="*/ 1075 h 2946"/>
              <a:gd name="T100" fmla="*/ 105 w 2258"/>
              <a:gd name="T101" fmla="*/ 1283 h 2946"/>
              <a:gd name="T102" fmla="*/ 0 w 2258"/>
              <a:gd name="T103" fmla="*/ 1492 h 2946"/>
              <a:gd name="T104" fmla="*/ 0 w 2258"/>
              <a:gd name="T105" fmla="*/ 1595 h 2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2946">
                <a:moveTo>
                  <a:pt x="0" y="1665"/>
                </a:moveTo>
                <a:lnTo>
                  <a:pt x="0" y="1697"/>
                </a:lnTo>
                <a:lnTo>
                  <a:pt x="35" y="1732"/>
                </a:lnTo>
                <a:lnTo>
                  <a:pt x="69" y="1768"/>
                </a:lnTo>
                <a:lnTo>
                  <a:pt x="69" y="1803"/>
                </a:lnTo>
                <a:lnTo>
                  <a:pt x="69" y="1838"/>
                </a:lnTo>
                <a:lnTo>
                  <a:pt x="69" y="1873"/>
                </a:lnTo>
                <a:lnTo>
                  <a:pt x="69" y="1906"/>
                </a:lnTo>
                <a:lnTo>
                  <a:pt x="35" y="1906"/>
                </a:lnTo>
                <a:lnTo>
                  <a:pt x="69" y="1974"/>
                </a:lnTo>
                <a:lnTo>
                  <a:pt x="105" y="2045"/>
                </a:lnTo>
                <a:lnTo>
                  <a:pt x="140" y="2079"/>
                </a:lnTo>
                <a:lnTo>
                  <a:pt x="207" y="2114"/>
                </a:lnTo>
                <a:lnTo>
                  <a:pt x="280" y="2114"/>
                </a:lnTo>
                <a:lnTo>
                  <a:pt x="313" y="2147"/>
                </a:lnTo>
                <a:lnTo>
                  <a:pt x="351" y="2147"/>
                </a:lnTo>
                <a:lnTo>
                  <a:pt x="383" y="2147"/>
                </a:lnTo>
                <a:lnTo>
                  <a:pt x="418" y="2185"/>
                </a:lnTo>
                <a:lnTo>
                  <a:pt x="351" y="2252"/>
                </a:lnTo>
                <a:lnTo>
                  <a:pt x="313" y="2287"/>
                </a:lnTo>
                <a:lnTo>
                  <a:pt x="280" y="2358"/>
                </a:lnTo>
                <a:lnTo>
                  <a:pt x="280" y="2391"/>
                </a:lnTo>
                <a:lnTo>
                  <a:pt x="243" y="2427"/>
                </a:lnTo>
                <a:lnTo>
                  <a:pt x="243" y="2461"/>
                </a:lnTo>
                <a:lnTo>
                  <a:pt x="243" y="2529"/>
                </a:lnTo>
                <a:lnTo>
                  <a:pt x="243" y="2564"/>
                </a:lnTo>
                <a:lnTo>
                  <a:pt x="207" y="2600"/>
                </a:lnTo>
                <a:lnTo>
                  <a:pt x="207" y="2675"/>
                </a:lnTo>
                <a:lnTo>
                  <a:pt x="207" y="2669"/>
                </a:lnTo>
                <a:lnTo>
                  <a:pt x="243" y="2703"/>
                </a:lnTo>
                <a:lnTo>
                  <a:pt x="243" y="2669"/>
                </a:lnTo>
                <a:lnTo>
                  <a:pt x="313" y="2703"/>
                </a:lnTo>
                <a:lnTo>
                  <a:pt x="351" y="2703"/>
                </a:lnTo>
                <a:lnTo>
                  <a:pt x="383" y="2703"/>
                </a:lnTo>
                <a:lnTo>
                  <a:pt x="418" y="2703"/>
                </a:lnTo>
                <a:lnTo>
                  <a:pt x="451" y="2703"/>
                </a:lnTo>
                <a:lnTo>
                  <a:pt x="487" y="2703"/>
                </a:lnTo>
                <a:lnTo>
                  <a:pt x="521" y="2703"/>
                </a:lnTo>
                <a:lnTo>
                  <a:pt x="593" y="2703"/>
                </a:lnTo>
                <a:lnTo>
                  <a:pt x="593" y="2740"/>
                </a:lnTo>
                <a:lnTo>
                  <a:pt x="627" y="2740"/>
                </a:lnTo>
                <a:lnTo>
                  <a:pt x="662" y="2740"/>
                </a:lnTo>
                <a:lnTo>
                  <a:pt x="662" y="2773"/>
                </a:lnTo>
                <a:lnTo>
                  <a:pt x="731" y="2808"/>
                </a:lnTo>
                <a:lnTo>
                  <a:pt x="765" y="2773"/>
                </a:lnTo>
                <a:lnTo>
                  <a:pt x="799" y="2773"/>
                </a:lnTo>
                <a:lnTo>
                  <a:pt x="834" y="2808"/>
                </a:lnTo>
                <a:lnTo>
                  <a:pt x="869" y="2842"/>
                </a:lnTo>
                <a:lnTo>
                  <a:pt x="905" y="2842"/>
                </a:lnTo>
                <a:lnTo>
                  <a:pt x="937" y="2876"/>
                </a:lnTo>
                <a:lnTo>
                  <a:pt x="974" y="2842"/>
                </a:lnTo>
                <a:lnTo>
                  <a:pt x="1007" y="2842"/>
                </a:lnTo>
                <a:lnTo>
                  <a:pt x="1045" y="2773"/>
                </a:lnTo>
                <a:lnTo>
                  <a:pt x="1110" y="2808"/>
                </a:lnTo>
                <a:lnTo>
                  <a:pt x="1110" y="2842"/>
                </a:lnTo>
                <a:lnTo>
                  <a:pt x="1145" y="2842"/>
                </a:lnTo>
                <a:lnTo>
                  <a:pt x="1181" y="2842"/>
                </a:lnTo>
                <a:lnTo>
                  <a:pt x="1218" y="2808"/>
                </a:lnTo>
                <a:lnTo>
                  <a:pt x="1250" y="2842"/>
                </a:lnTo>
                <a:lnTo>
                  <a:pt x="1287" y="2842"/>
                </a:lnTo>
                <a:lnTo>
                  <a:pt x="1321" y="2842"/>
                </a:lnTo>
                <a:lnTo>
                  <a:pt x="1356" y="2808"/>
                </a:lnTo>
                <a:lnTo>
                  <a:pt x="1388" y="2808"/>
                </a:lnTo>
                <a:lnTo>
                  <a:pt x="1459" y="2808"/>
                </a:lnTo>
                <a:lnTo>
                  <a:pt x="1494" y="2808"/>
                </a:lnTo>
                <a:lnTo>
                  <a:pt x="1531" y="2842"/>
                </a:lnTo>
                <a:lnTo>
                  <a:pt x="1531" y="2808"/>
                </a:lnTo>
                <a:lnTo>
                  <a:pt x="1564" y="2808"/>
                </a:lnTo>
                <a:lnTo>
                  <a:pt x="1631" y="2842"/>
                </a:lnTo>
                <a:lnTo>
                  <a:pt x="1631" y="2876"/>
                </a:lnTo>
                <a:lnTo>
                  <a:pt x="1631" y="2913"/>
                </a:lnTo>
                <a:lnTo>
                  <a:pt x="1669" y="2946"/>
                </a:lnTo>
                <a:lnTo>
                  <a:pt x="1669" y="2913"/>
                </a:lnTo>
                <a:lnTo>
                  <a:pt x="1701" y="2913"/>
                </a:lnTo>
                <a:lnTo>
                  <a:pt x="1701" y="2876"/>
                </a:lnTo>
                <a:lnTo>
                  <a:pt x="1701" y="2842"/>
                </a:lnTo>
                <a:lnTo>
                  <a:pt x="1669" y="2808"/>
                </a:lnTo>
                <a:lnTo>
                  <a:pt x="1669" y="2773"/>
                </a:lnTo>
                <a:lnTo>
                  <a:pt x="1669" y="2740"/>
                </a:lnTo>
                <a:lnTo>
                  <a:pt x="1631" y="2703"/>
                </a:lnTo>
                <a:lnTo>
                  <a:pt x="1631" y="2669"/>
                </a:lnTo>
                <a:lnTo>
                  <a:pt x="1631" y="2600"/>
                </a:lnTo>
                <a:lnTo>
                  <a:pt x="1739" y="2600"/>
                </a:lnTo>
                <a:lnTo>
                  <a:pt x="1772" y="2564"/>
                </a:lnTo>
                <a:lnTo>
                  <a:pt x="1804" y="2529"/>
                </a:lnTo>
                <a:lnTo>
                  <a:pt x="1804" y="2496"/>
                </a:lnTo>
                <a:lnTo>
                  <a:pt x="1841" y="2496"/>
                </a:lnTo>
                <a:lnTo>
                  <a:pt x="1875" y="2496"/>
                </a:lnTo>
                <a:lnTo>
                  <a:pt x="1912" y="2496"/>
                </a:lnTo>
                <a:lnTo>
                  <a:pt x="1912" y="2461"/>
                </a:lnTo>
                <a:lnTo>
                  <a:pt x="1912" y="2427"/>
                </a:lnTo>
                <a:lnTo>
                  <a:pt x="1875" y="2391"/>
                </a:lnTo>
                <a:lnTo>
                  <a:pt x="1841" y="2358"/>
                </a:lnTo>
                <a:lnTo>
                  <a:pt x="1804" y="2323"/>
                </a:lnTo>
                <a:lnTo>
                  <a:pt x="1772" y="2323"/>
                </a:lnTo>
                <a:lnTo>
                  <a:pt x="1739" y="2287"/>
                </a:lnTo>
                <a:lnTo>
                  <a:pt x="1701" y="2218"/>
                </a:lnTo>
                <a:lnTo>
                  <a:pt x="1669" y="2147"/>
                </a:lnTo>
                <a:lnTo>
                  <a:pt x="1631" y="2114"/>
                </a:lnTo>
                <a:lnTo>
                  <a:pt x="1631" y="2079"/>
                </a:lnTo>
                <a:lnTo>
                  <a:pt x="1631" y="2011"/>
                </a:lnTo>
                <a:lnTo>
                  <a:pt x="1599" y="1974"/>
                </a:lnTo>
                <a:lnTo>
                  <a:pt x="1564" y="1941"/>
                </a:lnTo>
                <a:lnTo>
                  <a:pt x="1564" y="1873"/>
                </a:lnTo>
                <a:lnTo>
                  <a:pt x="1531" y="1873"/>
                </a:lnTo>
                <a:lnTo>
                  <a:pt x="1494" y="1803"/>
                </a:lnTo>
                <a:lnTo>
                  <a:pt x="1494" y="1732"/>
                </a:lnTo>
                <a:lnTo>
                  <a:pt x="1531" y="1768"/>
                </a:lnTo>
                <a:lnTo>
                  <a:pt x="1531" y="1803"/>
                </a:lnTo>
                <a:lnTo>
                  <a:pt x="1599" y="1768"/>
                </a:lnTo>
                <a:lnTo>
                  <a:pt x="1631" y="1803"/>
                </a:lnTo>
                <a:lnTo>
                  <a:pt x="1701" y="1803"/>
                </a:lnTo>
                <a:lnTo>
                  <a:pt x="1772" y="1768"/>
                </a:lnTo>
                <a:lnTo>
                  <a:pt x="1804" y="1768"/>
                </a:lnTo>
                <a:lnTo>
                  <a:pt x="1841" y="1732"/>
                </a:lnTo>
                <a:lnTo>
                  <a:pt x="1875" y="1732"/>
                </a:lnTo>
                <a:lnTo>
                  <a:pt x="1981" y="1665"/>
                </a:lnTo>
                <a:lnTo>
                  <a:pt x="2015" y="1630"/>
                </a:lnTo>
                <a:lnTo>
                  <a:pt x="2050" y="1595"/>
                </a:lnTo>
                <a:lnTo>
                  <a:pt x="2119" y="1561"/>
                </a:lnTo>
                <a:lnTo>
                  <a:pt x="2155" y="1595"/>
                </a:lnTo>
                <a:lnTo>
                  <a:pt x="2155" y="1630"/>
                </a:lnTo>
                <a:lnTo>
                  <a:pt x="2188" y="1630"/>
                </a:lnTo>
                <a:lnTo>
                  <a:pt x="2225" y="1595"/>
                </a:lnTo>
                <a:lnTo>
                  <a:pt x="2225" y="1561"/>
                </a:lnTo>
                <a:lnTo>
                  <a:pt x="2225" y="1456"/>
                </a:lnTo>
                <a:lnTo>
                  <a:pt x="2258" y="1421"/>
                </a:lnTo>
                <a:lnTo>
                  <a:pt x="2225" y="1421"/>
                </a:lnTo>
                <a:lnTo>
                  <a:pt x="2225" y="1388"/>
                </a:lnTo>
                <a:lnTo>
                  <a:pt x="2225" y="1351"/>
                </a:lnTo>
                <a:lnTo>
                  <a:pt x="2225" y="1248"/>
                </a:lnTo>
                <a:lnTo>
                  <a:pt x="2225" y="1215"/>
                </a:lnTo>
                <a:lnTo>
                  <a:pt x="2188" y="1145"/>
                </a:lnTo>
                <a:lnTo>
                  <a:pt x="2188" y="1110"/>
                </a:lnTo>
                <a:lnTo>
                  <a:pt x="2188" y="1075"/>
                </a:lnTo>
                <a:lnTo>
                  <a:pt x="2225" y="1039"/>
                </a:lnTo>
                <a:lnTo>
                  <a:pt x="2188" y="1039"/>
                </a:lnTo>
                <a:lnTo>
                  <a:pt x="2155" y="1004"/>
                </a:lnTo>
                <a:lnTo>
                  <a:pt x="2155" y="972"/>
                </a:lnTo>
                <a:lnTo>
                  <a:pt x="2119" y="936"/>
                </a:lnTo>
                <a:lnTo>
                  <a:pt x="2085" y="866"/>
                </a:lnTo>
                <a:lnTo>
                  <a:pt x="2119" y="833"/>
                </a:lnTo>
                <a:lnTo>
                  <a:pt x="2155" y="796"/>
                </a:lnTo>
                <a:lnTo>
                  <a:pt x="2155" y="765"/>
                </a:lnTo>
                <a:lnTo>
                  <a:pt x="2155" y="728"/>
                </a:lnTo>
                <a:lnTo>
                  <a:pt x="2155" y="693"/>
                </a:lnTo>
                <a:lnTo>
                  <a:pt x="2155" y="660"/>
                </a:lnTo>
                <a:lnTo>
                  <a:pt x="2155" y="557"/>
                </a:lnTo>
                <a:lnTo>
                  <a:pt x="2050" y="557"/>
                </a:lnTo>
                <a:lnTo>
                  <a:pt x="2050" y="486"/>
                </a:lnTo>
                <a:lnTo>
                  <a:pt x="2050" y="416"/>
                </a:lnTo>
                <a:lnTo>
                  <a:pt x="1981" y="416"/>
                </a:lnTo>
                <a:lnTo>
                  <a:pt x="1944" y="416"/>
                </a:lnTo>
                <a:lnTo>
                  <a:pt x="1944" y="380"/>
                </a:lnTo>
                <a:lnTo>
                  <a:pt x="1912" y="348"/>
                </a:lnTo>
                <a:lnTo>
                  <a:pt x="1912" y="313"/>
                </a:lnTo>
                <a:lnTo>
                  <a:pt x="1875" y="313"/>
                </a:lnTo>
                <a:lnTo>
                  <a:pt x="1841" y="348"/>
                </a:lnTo>
                <a:lnTo>
                  <a:pt x="1804" y="348"/>
                </a:lnTo>
                <a:lnTo>
                  <a:pt x="1772" y="348"/>
                </a:lnTo>
                <a:lnTo>
                  <a:pt x="1701" y="380"/>
                </a:lnTo>
                <a:lnTo>
                  <a:pt x="1631" y="416"/>
                </a:lnTo>
                <a:lnTo>
                  <a:pt x="1599" y="380"/>
                </a:lnTo>
                <a:lnTo>
                  <a:pt x="1599" y="416"/>
                </a:lnTo>
                <a:lnTo>
                  <a:pt x="1564" y="416"/>
                </a:lnTo>
                <a:lnTo>
                  <a:pt x="1494" y="416"/>
                </a:lnTo>
                <a:lnTo>
                  <a:pt x="1459" y="416"/>
                </a:lnTo>
                <a:lnTo>
                  <a:pt x="1388" y="380"/>
                </a:lnTo>
                <a:lnTo>
                  <a:pt x="1425" y="380"/>
                </a:lnTo>
                <a:lnTo>
                  <a:pt x="1425" y="348"/>
                </a:lnTo>
                <a:lnTo>
                  <a:pt x="1459" y="348"/>
                </a:lnTo>
                <a:lnTo>
                  <a:pt x="1459" y="313"/>
                </a:lnTo>
                <a:lnTo>
                  <a:pt x="1459" y="276"/>
                </a:lnTo>
                <a:lnTo>
                  <a:pt x="1425" y="276"/>
                </a:lnTo>
                <a:lnTo>
                  <a:pt x="1388" y="276"/>
                </a:lnTo>
                <a:lnTo>
                  <a:pt x="1356" y="313"/>
                </a:lnTo>
                <a:lnTo>
                  <a:pt x="1321" y="243"/>
                </a:lnTo>
                <a:lnTo>
                  <a:pt x="1287" y="243"/>
                </a:lnTo>
                <a:lnTo>
                  <a:pt x="1250" y="243"/>
                </a:lnTo>
                <a:lnTo>
                  <a:pt x="1250" y="207"/>
                </a:lnTo>
                <a:lnTo>
                  <a:pt x="1218" y="207"/>
                </a:lnTo>
                <a:lnTo>
                  <a:pt x="1181" y="207"/>
                </a:lnTo>
                <a:lnTo>
                  <a:pt x="1181" y="173"/>
                </a:lnTo>
                <a:lnTo>
                  <a:pt x="1218" y="138"/>
                </a:lnTo>
                <a:lnTo>
                  <a:pt x="1181" y="104"/>
                </a:lnTo>
                <a:lnTo>
                  <a:pt x="1145" y="69"/>
                </a:lnTo>
                <a:lnTo>
                  <a:pt x="1110" y="37"/>
                </a:lnTo>
                <a:lnTo>
                  <a:pt x="1045" y="37"/>
                </a:lnTo>
                <a:lnTo>
                  <a:pt x="1007" y="0"/>
                </a:lnTo>
                <a:lnTo>
                  <a:pt x="974" y="0"/>
                </a:lnTo>
                <a:lnTo>
                  <a:pt x="974" y="69"/>
                </a:lnTo>
                <a:lnTo>
                  <a:pt x="974" y="104"/>
                </a:lnTo>
                <a:lnTo>
                  <a:pt x="1007" y="138"/>
                </a:lnTo>
                <a:lnTo>
                  <a:pt x="1007" y="173"/>
                </a:lnTo>
                <a:lnTo>
                  <a:pt x="937" y="207"/>
                </a:lnTo>
                <a:lnTo>
                  <a:pt x="905" y="207"/>
                </a:lnTo>
                <a:lnTo>
                  <a:pt x="905" y="243"/>
                </a:lnTo>
                <a:lnTo>
                  <a:pt x="937" y="243"/>
                </a:lnTo>
                <a:lnTo>
                  <a:pt x="937" y="276"/>
                </a:lnTo>
                <a:lnTo>
                  <a:pt x="937" y="313"/>
                </a:lnTo>
                <a:lnTo>
                  <a:pt x="1007" y="348"/>
                </a:lnTo>
                <a:lnTo>
                  <a:pt x="974" y="380"/>
                </a:lnTo>
                <a:lnTo>
                  <a:pt x="1007" y="416"/>
                </a:lnTo>
                <a:lnTo>
                  <a:pt x="1078" y="451"/>
                </a:lnTo>
                <a:lnTo>
                  <a:pt x="1078" y="521"/>
                </a:lnTo>
                <a:lnTo>
                  <a:pt x="1045" y="451"/>
                </a:lnTo>
                <a:lnTo>
                  <a:pt x="1007" y="416"/>
                </a:lnTo>
                <a:lnTo>
                  <a:pt x="937" y="416"/>
                </a:lnTo>
                <a:lnTo>
                  <a:pt x="869" y="416"/>
                </a:lnTo>
                <a:lnTo>
                  <a:pt x="869" y="451"/>
                </a:lnTo>
                <a:lnTo>
                  <a:pt x="869" y="521"/>
                </a:lnTo>
                <a:lnTo>
                  <a:pt x="869" y="557"/>
                </a:lnTo>
                <a:lnTo>
                  <a:pt x="834" y="589"/>
                </a:lnTo>
                <a:lnTo>
                  <a:pt x="834" y="622"/>
                </a:lnTo>
                <a:lnTo>
                  <a:pt x="799" y="557"/>
                </a:lnTo>
                <a:lnTo>
                  <a:pt x="799" y="521"/>
                </a:lnTo>
                <a:lnTo>
                  <a:pt x="799" y="486"/>
                </a:lnTo>
                <a:lnTo>
                  <a:pt x="765" y="486"/>
                </a:lnTo>
                <a:lnTo>
                  <a:pt x="765" y="521"/>
                </a:lnTo>
                <a:lnTo>
                  <a:pt x="731" y="521"/>
                </a:lnTo>
                <a:lnTo>
                  <a:pt x="731" y="486"/>
                </a:lnTo>
                <a:lnTo>
                  <a:pt x="765" y="451"/>
                </a:lnTo>
                <a:lnTo>
                  <a:pt x="694" y="416"/>
                </a:lnTo>
                <a:lnTo>
                  <a:pt x="627" y="416"/>
                </a:lnTo>
                <a:lnTo>
                  <a:pt x="556" y="416"/>
                </a:lnTo>
                <a:lnTo>
                  <a:pt x="521" y="416"/>
                </a:lnTo>
                <a:lnTo>
                  <a:pt x="521" y="451"/>
                </a:lnTo>
                <a:lnTo>
                  <a:pt x="487" y="486"/>
                </a:lnTo>
                <a:lnTo>
                  <a:pt x="487" y="521"/>
                </a:lnTo>
                <a:lnTo>
                  <a:pt x="521" y="521"/>
                </a:lnTo>
                <a:lnTo>
                  <a:pt x="521" y="557"/>
                </a:lnTo>
                <a:lnTo>
                  <a:pt x="556" y="589"/>
                </a:lnTo>
                <a:lnTo>
                  <a:pt x="521" y="622"/>
                </a:lnTo>
                <a:lnTo>
                  <a:pt x="521" y="660"/>
                </a:lnTo>
                <a:lnTo>
                  <a:pt x="521" y="693"/>
                </a:lnTo>
                <a:lnTo>
                  <a:pt x="521" y="728"/>
                </a:lnTo>
                <a:lnTo>
                  <a:pt x="487" y="728"/>
                </a:lnTo>
                <a:lnTo>
                  <a:pt x="487" y="765"/>
                </a:lnTo>
                <a:lnTo>
                  <a:pt x="487" y="833"/>
                </a:lnTo>
                <a:lnTo>
                  <a:pt x="487" y="866"/>
                </a:lnTo>
                <a:lnTo>
                  <a:pt x="451" y="901"/>
                </a:lnTo>
                <a:lnTo>
                  <a:pt x="487" y="936"/>
                </a:lnTo>
                <a:lnTo>
                  <a:pt x="487" y="972"/>
                </a:lnTo>
                <a:lnTo>
                  <a:pt x="451" y="1075"/>
                </a:lnTo>
                <a:lnTo>
                  <a:pt x="418" y="1075"/>
                </a:lnTo>
                <a:lnTo>
                  <a:pt x="383" y="1075"/>
                </a:lnTo>
                <a:lnTo>
                  <a:pt x="351" y="1075"/>
                </a:lnTo>
                <a:lnTo>
                  <a:pt x="313" y="1075"/>
                </a:lnTo>
                <a:lnTo>
                  <a:pt x="280" y="1039"/>
                </a:lnTo>
                <a:lnTo>
                  <a:pt x="175" y="1075"/>
                </a:lnTo>
                <a:lnTo>
                  <a:pt x="105" y="1110"/>
                </a:lnTo>
                <a:lnTo>
                  <a:pt x="105" y="1145"/>
                </a:lnTo>
                <a:lnTo>
                  <a:pt x="105" y="1177"/>
                </a:lnTo>
                <a:lnTo>
                  <a:pt x="105" y="1248"/>
                </a:lnTo>
                <a:lnTo>
                  <a:pt x="105" y="1283"/>
                </a:lnTo>
                <a:lnTo>
                  <a:pt x="35" y="1319"/>
                </a:lnTo>
                <a:lnTo>
                  <a:pt x="35" y="1351"/>
                </a:lnTo>
                <a:lnTo>
                  <a:pt x="35" y="1388"/>
                </a:lnTo>
                <a:lnTo>
                  <a:pt x="35" y="1421"/>
                </a:lnTo>
                <a:lnTo>
                  <a:pt x="0" y="1492"/>
                </a:lnTo>
                <a:lnTo>
                  <a:pt x="35" y="1492"/>
                </a:lnTo>
                <a:lnTo>
                  <a:pt x="35" y="1524"/>
                </a:lnTo>
                <a:lnTo>
                  <a:pt x="35" y="1561"/>
                </a:lnTo>
                <a:lnTo>
                  <a:pt x="0" y="1561"/>
                </a:lnTo>
                <a:lnTo>
                  <a:pt x="0" y="1595"/>
                </a:lnTo>
                <a:lnTo>
                  <a:pt x="0" y="1630"/>
                </a:lnTo>
                <a:lnTo>
                  <a:pt x="0" y="166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7" name="Freeform 98"/>
          <p:cNvSpPr>
            <a:spLocks/>
          </p:cNvSpPr>
          <p:nvPr/>
        </p:nvSpPr>
        <p:spPr bwMode="auto">
          <a:xfrm>
            <a:off x="10461479" y="4865418"/>
            <a:ext cx="397427" cy="505816"/>
          </a:xfrm>
          <a:custGeom>
            <a:avLst/>
            <a:gdLst>
              <a:gd name="T0" fmla="*/ 138 w 625"/>
              <a:gd name="T1" fmla="*/ 730 h 798"/>
              <a:gd name="T2" fmla="*/ 246 w 625"/>
              <a:gd name="T3" fmla="*/ 763 h 798"/>
              <a:gd name="T4" fmla="*/ 241 w 625"/>
              <a:gd name="T5" fmla="*/ 798 h 798"/>
              <a:gd name="T6" fmla="*/ 313 w 625"/>
              <a:gd name="T7" fmla="*/ 763 h 798"/>
              <a:gd name="T8" fmla="*/ 241 w 625"/>
              <a:gd name="T9" fmla="*/ 692 h 798"/>
              <a:gd name="T10" fmla="*/ 313 w 625"/>
              <a:gd name="T11" fmla="*/ 660 h 798"/>
              <a:gd name="T12" fmla="*/ 278 w 625"/>
              <a:gd name="T13" fmla="*/ 592 h 798"/>
              <a:gd name="T14" fmla="*/ 313 w 625"/>
              <a:gd name="T15" fmla="*/ 555 h 798"/>
              <a:gd name="T16" fmla="*/ 349 w 625"/>
              <a:gd name="T17" fmla="*/ 521 h 798"/>
              <a:gd name="T18" fmla="*/ 420 w 625"/>
              <a:gd name="T19" fmla="*/ 487 h 798"/>
              <a:gd name="T20" fmla="*/ 487 w 625"/>
              <a:gd name="T21" fmla="*/ 417 h 798"/>
              <a:gd name="T22" fmla="*/ 487 w 625"/>
              <a:gd name="T23" fmla="*/ 314 h 798"/>
              <a:gd name="T24" fmla="*/ 556 w 625"/>
              <a:gd name="T25" fmla="*/ 278 h 798"/>
              <a:gd name="T26" fmla="*/ 592 w 625"/>
              <a:gd name="T27" fmla="*/ 314 h 798"/>
              <a:gd name="T28" fmla="*/ 625 w 625"/>
              <a:gd name="T29" fmla="*/ 243 h 798"/>
              <a:gd name="T30" fmla="*/ 592 w 625"/>
              <a:gd name="T31" fmla="*/ 175 h 798"/>
              <a:gd name="T32" fmla="*/ 522 w 625"/>
              <a:gd name="T33" fmla="*/ 175 h 798"/>
              <a:gd name="T34" fmla="*/ 487 w 625"/>
              <a:gd name="T35" fmla="*/ 141 h 798"/>
              <a:gd name="T36" fmla="*/ 522 w 625"/>
              <a:gd name="T37" fmla="*/ 70 h 798"/>
              <a:gd name="T38" fmla="*/ 522 w 625"/>
              <a:gd name="T39" fmla="*/ 37 h 798"/>
              <a:gd name="T40" fmla="*/ 487 w 625"/>
              <a:gd name="T41" fmla="*/ 0 h 798"/>
              <a:gd name="T42" fmla="*/ 455 w 625"/>
              <a:gd name="T43" fmla="*/ 37 h 798"/>
              <a:gd name="T44" fmla="*/ 349 w 625"/>
              <a:gd name="T45" fmla="*/ 37 h 798"/>
              <a:gd name="T46" fmla="*/ 349 w 625"/>
              <a:gd name="T47" fmla="*/ 105 h 798"/>
              <a:gd name="T48" fmla="*/ 349 w 625"/>
              <a:gd name="T49" fmla="*/ 175 h 798"/>
              <a:gd name="T50" fmla="*/ 313 w 625"/>
              <a:gd name="T51" fmla="*/ 105 h 798"/>
              <a:gd name="T52" fmla="*/ 278 w 625"/>
              <a:gd name="T53" fmla="*/ 105 h 798"/>
              <a:gd name="T54" fmla="*/ 241 w 625"/>
              <a:gd name="T55" fmla="*/ 70 h 798"/>
              <a:gd name="T56" fmla="*/ 211 w 625"/>
              <a:gd name="T57" fmla="*/ 141 h 798"/>
              <a:gd name="T58" fmla="*/ 176 w 625"/>
              <a:gd name="T59" fmla="*/ 175 h 798"/>
              <a:gd name="T60" fmla="*/ 138 w 625"/>
              <a:gd name="T61" fmla="*/ 105 h 798"/>
              <a:gd name="T62" fmla="*/ 106 w 625"/>
              <a:gd name="T63" fmla="*/ 70 h 798"/>
              <a:gd name="T64" fmla="*/ 71 w 625"/>
              <a:gd name="T65" fmla="*/ 105 h 798"/>
              <a:gd name="T66" fmla="*/ 36 w 625"/>
              <a:gd name="T67" fmla="*/ 175 h 798"/>
              <a:gd name="T68" fmla="*/ 36 w 625"/>
              <a:gd name="T69" fmla="*/ 278 h 798"/>
              <a:gd name="T70" fmla="*/ 36 w 625"/>
              <a:gd name="T71" fmla="*/ 348 h 798"/>
              <a:gd name="T72" fmla="*/ 36 w 625"/>
              <a:gd name="T73" fmla="*/ 417 h 798"/>
              <a:gd name="T74" fmla="*/ 36 w 625"/>
              <a:gd name="T75" fmla="*/ 487 h 798"/>
              <a:gd name="T76" fmla="*/ 71 w 625"/>
              <a:gd name="T77" fmla="*/ 521 h 798"/>
              <a:gd name="T78" fmla="*/ 106 w 625"/>
              <a:gd name="T79" fmla="*/ 592 h 798"/>
              <a:gd name="T80" fmla="*/ 106 w 625"/>
              <a:gd name="T81" fmla="*/ 692 h 798"/>
              <a:gd name="T82" fmla="*/ 106 w 625"/>
              <a:gd name="T83" fmla="*/ 763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5" h="798">
                <a:moveTo>
                  <a:pt x="106" y="730"/>
                </a:moveTo>
                <a:lnTo>
                  <a:pt x="138" y="730"/>
                </a:lnTo>
                <a:lnTo>
                  <a:pt x="176" y="763"/>
                </a:lnTo>
                <a:lnTo>
                  <a:pt x="246" y="763"/>
                </a:lnTo>
                <a:lnTo>
                  <a:pt x="260" y="782"/>
                </a:lnTo>
                <a:lnTo>
                  <a:pt x="241" y="798"/>
                </a:lnTo>
                <a:lnTo>
                  <a:pt x="278" y="763"/>
                </a:lnTo>
                <a:lnTo>
                  <a:pt x="313" y="763"/>
                </a:lnTo>
                <a:lnTo>
                  <a:pt x="278" y="728"/>
                </a:lnTo>
                <a:lnTo>
                  <a:pt x="241" y="692"/>
                </a:lnTo>
                <a:lnTo>
                  <a:pt x="278" y="660"/>
                </a:lnTo>
                <a:lnTo>
                  <a:pt x="313" y="660"/>
                </a:lnTo>
                <a:lnTo>
                  <a:pt x="278" y="625"/>
                </a:lnTo>
                <a:lnTo>
                  <a:pt x="278" y="592"/>
                </a:lnTo>
                <a:lnTo>
                  <a:pt x="313" y="592"/>
                </a:lnTo>
                <a:lnTo>
                  <a:pt x="313" y="555"/>
                </a:lnTo>
                <a:lnTo>
                  <a:pt x="313" y="521"/>
                </a:lnTo>
                <a:lnTo>
                  <a:pt x="349" y="521"/>
                </a:lnTo>
                <a:lnTo>
                  <a:pt x="382" y="487"/>
                </a:lnTo>
                <a:lnTo>
                  <a:pt x="420" y="487"/>
                </a:lnTo>
                <a:lnTo>
                  <a:pt x="420" y="452"/>
                </a:lnTo>
                <a:lnTo>
                  <a:pt x="487" y="417"/>
                </a:lnTo>
                <a:lnTo>
                  <a:pt x="522" y="348"/>
                </a:lnTo>
                <a:lnTo>
                  <a:pt x="487" y="314"/>
                </a:lnTo>
                <a:lnTo>
                  <a:pt x="522" y="278"/>
                </a:lnTo>
                <a:lnTo>
                  <a:pt x="556" y="278"/>
                </a:lnTo>
                <a:lnTo>
                  <a:pt x="556" y="314"/>
                </a:lnTo>
                <a:lnTo>
                  <a:pt x="592" y="314"/>
                </a:lnTo>
                <a:lnTo>
                  <a:pt x="625" y="278"/>
                </a:lnTo>
                <a:lnTo>
                  <a:pt x="625" y="243"/>
                </a:lnTo>
                <a:lnTo>
                  <a:pt x="625" y="208"/>
                </a:lnTo>
                <a:lnTo>
                  <a:pt x="592" y="175"/>
                </a:lnTo>
                <a:lnTo>
                  <a:pt x="556" y="175"/>
                </a:lnTo>
                <a:lnTo>
                  <a:pt x="522" y="175"/>
                </a:lnTo>
                <a:lnTo>
                  <a:pt x="522" y="141"/>
                </a:lnTo>
                <a:lnTo>
                  <a:pt x="487" y="141"/>
                </a:lnTo>
                <a:lnTo>
                  <a:pt x="487" y="105"/>
                </a:lnTo>
                <a:lnTo>
                  <a:pt x="522" y="70"/>
                </a:lnTo>
                <a:lnTo>
                  <a:pt x="556" y="70"/>
                </a:lnTo>
                <a:lnTo>
                  <a:pt x="522" y="37"/>
                </a:lnTo>
                <a:lnTo>
                  <a:pt x="522" y="0"/>
                </a:lnTo>
                <a:lnTo>
                  <a:pt x="487" y="0"/>
                </a:lnTo>
                <a:lnTo>
                  <a:pt x="455" y="0"/>
                </a:lnTo>
                <a:lnTo>
                  <a:pt x="455" y="37"/>
                </a:lnTo>
                <a:lnTo>
                  <a:pt x="382" y="37"/>
                </a:lnTo>
                <a:lnTo>
                  <a:pt x="349" y="37"/>
                </a:lnTo>
                <a:lnTo>
                  <a:pt x="313" y="70"/>
                </a:lnTo>
                <a:lnTo>
                  <a:pt x="349" y="105"/>
                </a:lnTo>
                <a:lnTo>
                  <a:pt x="349" y="141"/>
                </a:lnTo>
                <a:lnTo>
                  <a:pt x="349" y="175"/>
                </a:lnTo>
                <a:lnTo>
                  <a:pt x="349" y="141"/>
                </a:lnTo>
                <a:lnTo>
                  <a:pt x="313" y="105"/>
                </a:lnTo>
                <a:lnTo>
                  <a:pt x="278" y="141"/>
                </a:lnTo>
                <a:lnTo>
                  <a:pt x="278" y="105"/>
                </a:lnTo>
                <a:lnTo>
                  <a:pt x="278" y="70"/>
                </a:lnTo>
                <a:lnTo>
                  <a:pt x="241" y="70"/>
                </a:lnTo>
                <a:lnTo>
                  <a:pt x="211" y="105"/>
                </a:lnTo>
                <a:lnTo>
                  <a:pt x="211" y="141"/>
                </a:lnTo>
                <a:lnTo>
                  <a:pt x="176" y="141"/>
                </a:lnTo>
                <a:lnTo>
                  <a:pt x="176" y="175"/>
                </a:lnTo>
                <a:lnTo>
                  <a:pt x="176" y="141"/>
                </a:lnTo>
                <a:lnTo>
                  <a:pt x="138" y="105"/>
                </a:lnTo>
                <a:lnTo>
                  <a:pt x="106" y="105"/>
                </a:lnTo>
                <a:lnTo>
                  <a:pt x="106" y="70"/>
                </a:lnTo>
                <a:lnTo>
                  <a:pt x="71" y="70"/>
                </a:lnTo>
                <a:lnTo>
                  <a:pt x="71" y="105"/>
                </a:lnTo>
                <a:lnTo>
                  <a:pt x="36" y="141"/>
                </a:lnTo>
                <a:lnTo>
                  <a:pt x="36" y="175"/>
                </a:lnTo>
                <a:lnTo>
                  <a:pt x="36" y="243"/>
                </a:lnTo>
                <a:lnTo>
                  <a:pt x="36" y="278"/>
                </a:lnTo>
                <a:lnTo>
                  <a:pt x="36" y="314"/>
                </a:lnTo>
                <a:lnTo>
                  <a:pt x="36" y="348"/>
                </a:lnTo>
                <a:lnTo>
                  <a:pt x="36" y="381"/>
                </a:lnTo>
                <a:lnTo>
                  <a:pt x="36" y="417"/>
                </a:lnTo>
                <a:lnTo>
                  <a:pt x="0" y="452"/>
                </a:lnTo>
                <a:lnTo>
                  <a:pt x="36" y="487"/>
                </a:lnTo>
                <a:lnTo>
                  <a:pt x="71" y="487"/>
                </a:lnTo>
                <a:lnTo>
                  <a:pt x="71" y="521"/>
                </a:lnTo>
                <a:lnTo>
                  <a:pt x="106" y="555"/>
                </a:lnTo>
                <a:lnTo>
                  <a:pt x="106" y="592"/>
                </a:lnTo>
                <a:lnTo>
                  <a:pt x="106" y="625"/>
                </a:lnTo>
                <a:lnTo>
                  <a:pt x="106" y="692"/>
                </a:lnTo>
                <a:lnTo>
                  <a:pt x="106" y="728"/>
                </a:lnTo>
                <a:lnTo>
                  <a:pt x="106" y="763"/>
                </a:lnTo>
                <a:lnTo>
                  <a:pt x="106" y="73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8" name="Freeform 99"/>
          <p:cNvSpPr>
            <a:spLocks/>
          </p:cNvSpPr>
          <p:nvPr/>
        </p:nvSpPr>
        <p:spPr bwMode="auto">
          <a:xfrm>
            <a:off x="10461479" y="4865418"/>
            <a:ext cx="397427" cy="505816"/>
          </a:xfrm>
          <a:custGeom>
            <a:avLst/>
            <a:gdLst>
              <a:gd name="T0" fmla="*/ 138 w 625"/>
              <a:gd name="T1" fmla="*/ 730 h 798"/>
              <a:gd name="T2" fmla="*/ 246 w 625"/>
              <a:gd name="T3" fmla="*/ 763 h 798"/>
              <a:gd name="T4" fmla="*/ 241 w 625"/>
              <a:gd name="T5" fmla="*/ 798 h 798"/>
              <a:gd name="T6" fmla="*/ 313 w 625"/>
              <a:gd name="T7" fmla="*/ 763 h 798"/>
              <a:gd name="T8" fmla="*/ 241 w 625"/>
              <a:gd name="T9" fmla="*/ 692 h 798"/>
              <a:gd name="T10" fmla="*/ 313 w 625"/>
              <a:gd name="T11" fmla="*/ 660 h 798"/>
              <a:gd name="T12" fmla="*/ 278 w 625"/>
              <a:gd name="T13" fmla="*/ 592 h 798"/>
              <a:gd name="T14" fmla="*/ 313 w 625"/>
              <a:gd name="T15" fmla="*/ 555 h 798"/>
              <a:gd name="T16" fmla="*/ 349 w 625"/>
              <a:gd name="T17" fmla="*/ 521 h 798"/>
              <a:gd name="T18" fmla="*/ 420 w 625"/>
              <a:gd name="T19" fmla="*/ 487 h 798"/>
              <a:gd name="T20" fmla="*/ 487 w 625"/>
              <a:gd name="T21" fmla="*/ 417 h 798"/>
              <a:gd name="T22" fmla="*/ 487 w 625"/>
              <a:gd name="T23" fmla="*/ 314 h 798"/>
              <a:gd name="T24" fmla="*/ 556 w 625"/>
              <a:gd name="T25" fmla="*/ 278 h 798"/>
              <a:gd name="T26" fmla="*/ 592 w 625"/>
              <a:gd name="T27" fmla="*/ 314 h 798"/>
              <a:gd name="T28" fmla="*/ 625 w 625"/>
              <a:gd name="T29" fmla="*/ 243 h 798"/>
              <a:gd name="T30" fmla="*/ 592 w 625"/>
              <a:gd name="T31" fmla="*/ 175 h 798"/>
              <a:gd name="T32" fmla="*/ 522 w 625"/>
              <a:gd name="T33" fmla="*/ 175 h 798"/>
              <a:gd name="T34" fmla="*/ 487 w 625"/>
              <a:gd name="T35" fmla="*/ 141 h 798"/>
              <a:gd name="T36" fmla="*/ 522 w 625"/>
              <a:gd name="T37" fmla="*/ 70 h 798"/>
              <a:gd name="T38" fmla="*/ 522 w 625"/>
              <a:gd name="T39" fmla="*/ 37 h 798"/>
              <a:gd name="T40" fmla="*/ 487 w 625"/>
              <a:gd name="T41" fmla="*/ 0 h 798"/>
              <a:gd name="T42" fmla="*/ 455 w 625"/>
              <a:gd name="T43" fmla="*/ 37 h 798"/>
              <a:gd name="T44" fmla="*/ 349 w 625"/>
              <a:gd name="T45" fmla="*/ 37 h 798"/>
              <a:gd name="T46" fmla="*/ 349 w 625"/>
              <a:gd name="T47" fmla="*/ 105 h 798"/>
              <a:gd name="T48" fmla="*/ 349 w 625"/>
              <a:gd name="T49" fmla="*/ 175 h 798"/>
              <a:gd name="T50" fmla="*/ 313 w 625"/>
              <a:gd name="T51" fmla="*/ 105 h 798"/>
              <a:gd name="T52" fmla="*/ 278 w 625"/>
              <a:gd name="T53" fmla="*/ 105 h 798"/>
              <a:gd name="T54" fmla="*/ 241 w 625"/>
              <a:gd name="T55" fmla="*/ 70 h 798"/>
              <a:gd name="T56" fmla="*/ 211 w 625"/>
              <a:gd name="T57" fmla="*/ 141 h 798"/>
              <a:gd name="T58" fmla="*/ 176 w 625"/>
              <a:gd name="T59" fmla="*/ 175 h 798"/>
              <a:gd name="T60" fmla="*/ 138 w 625"/>
              <a:gd name="T61" fmla="*/ 105 h 798"/>
              <a:gd name="T62" fmla="*/ 106 w 625"/>
              <a:gd name="T63" fmla="*/ 70 h 798"/>
              <a:gd name="T64" fmla="*/ 71 w 625"/>
              <a:gd name="T65" fmla="*/ 105 h 798"/>
              <a:gd name="T66" fmla="*/ 36 w 625"/>
              <a:gd name="T67" fmla="*/ 175 h 798"/>
              <a:gd name="T68" fmla="*/ 36 w 625"/>
              <a:gd name="T69" fmla="*/ 278 h 798"/>
              <a:gd name="T70" fmla="*/ 36 w 625"/>
              <a:gd name="T71" fmla="*/ 348 h 798"/>
              <a:gd name="T72" fmla="*/ 36 w 625"/>
              <a:gd name="T73" fmla="*/ 417 h 798"/>
              <a:gd name="T74" fmla="*/ 36 w 625"/>
              <a:gd name="T75" fmla="*/ 487 h 798"/>
              <a:gd name="T76" fmla="*/ 71 w 625"/>
              <a:gd name="T77" fmla="*/ 521 h 798"/>
              <a:gd name="T78" fmla="*/ 106 w 625"/>
              <a:gd name="T79" fmla="*/ 592 h 798"/>
              <a:gd name="T80" fmla="*/ 106 w 625"/>
              <a:gd name="T81" fmla="*/ 692 h 798"/>
              <a:gd name="T82" fmla="*/ 106 w 625"/>
              <a:gd name="T83" fmla="*/ 763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5" h="798">
                <a:moveTo>
                  <a:pt x="106" y="730"/>
                </a:moveTo>
                <a:lnTo>
                  <a:pt x="138" y="730"/>
                </a:lnTo>
                <a:lnTo>
                  <a:pt x="176" y="763"/>
                </a:lnTo>
                <a:lnTo>
                  <a:pt x="246" y="763"/>
                </a:lnTo>
                <a:lnTo>
                  <a:pt x="260" y="782"/>
                </a:lnTo>
                <a:lnTo>
                  <a:pt x="241" y="798"/>
                </a:lnTo>
                <a:lnTo>
                  <a:pt x="278" y="763"/>
                </a:lnTo>
                <a:lnTo>
                  <a:pt x="313" y="763"/>
                </a:lnTo>
                <a:lnTo>
                  <a:pt x="278" y="728"/>
                </a:lnTo>
                <a:lnTo>
                  <a:pt x="241" y="692"/>
                </a:lnTo>
                <a:lnTo>
                  <a:pt x="278" y="660"/>
                </a:lnTo>
                <a:lnTo>
                  <a:pt x="313" y="660"/>
                </a:lnTo>
                <a:lnTo>
                  <a:pt x="278" y="625"/>
                </a:lnTo>
                <a:lnTo>
                  <a:pt x="278" y="592"/>
                </a:lnTo>
                <a:lnTo>
                  <a:pt x="313" y="592"/>
                </a:lnTo>
                <a:lnTo>
                  <a:pt x="313" y="555"/>
                </a:lnTo>
                <a:lnTo>
                  <a:pt x="313" y="521"/>
                </a:lnTo>
                <a:lnTo>
                  <a:pt x="349" y="521"/>
                </a:lnTo>
                <a:lnTo>
                  <a:pt x="382" y="487"/>
                </a:lnTo>
                <a:lnTo>
                  <a:pt x="420" y="487"/>
                </a:lnTo>
                <a:lnTo>
                  <a:pt x="420" y="452"/>
                </a:lnTo>
                <a:lnTo>
                  <a:pt x="487" y="417"/>
                </a:lnTo>
                <a:lnTo>
                  <a:pt x="522" y="348"/>
                </a:lnTo>
                <a:lnTo>
                  <a:pt x="487" y="314"/>
                </a:lnTo>
                <a:lnTo>
                  <a:pt x="522" y="278"/>
                </a:lnTo>
                <a:lnTo>
                  <a:pt x="556" y="278"/>
                </a:lnTo>
                <a:lnTo>
                  <a:pt x="556" y="314"/>
                </a:lnTo>
                <a:lnTo>
                  <a:pt x="592" y="314"/>
                </a:lnTo>
                <a:lnTo>
                  <a:pt x="625" y="278"/>
                </a:lnTo>
                <a:lnTo>
                  <a:pt x="625" y="243"/>
                </a:lnTo>
                <a:lnTo>
                  <a:pt x="625" y="208"/>
                </a:lnTo>
                <a:lnTo>
                  <a:pt x="592" y="175"/>
                </a:lnTo>
                <a:lnTo>
                  <a:pt x="556" y="175"/>
                </a:lnTo>
                <a:lnTo>
                  <a:pt x="522" y="175"/>
                </a:lnTo>
                <a:lnTo>
                  <a:pt x="522" y="141"/>
                </a:lnTo>
                <a:lnTo>
                  <a:pt x="487" y="141"/>
                </a:lnTo>
                <a:lnTo>
                  <a:pt x="487" y="105"/>
                </a:lnTo>
                <a:lnTo>
                  <a:pt x="522" y="70"/>
                </a:lnTo>
                <a:lnTo>
                  <a:pt x="556" y="70"/>
                </a:lnTo>
                <a:lnTo>
                  <a:pt x="522" y="37"/>
                </a:lnTo>
                <a:lnTo>
                  <a:pt x="522" y="0"/>
                </a:lnTo>
                <a:lnTo>
                  <a:pt x="487" y="0"/>
                </a:lnTo>
                <a:lnTo>
                  <a:pt x="455" y="0"/>
                </a:lnTo>
                <a:lnTo>
                  <a:pt x="455" y="37"/>
                </a:lnTo>
                <a:lnTo>
                  <a:pt x="382" y="37"/>
                </a:lnTo>
                <a:lnTo>
                  <a:pt x="349" y="37"/>
                </a:lnTo>
                <a:lnTo>
                  <a:pt x="313" y="70"/>
                </a:lnTo>
                <a:lnTo>
                  <a:pt x="349" y="105"/>
                </a:lnTo>
                <a:lnTo>
                  <a:pt x="349" y="141"/>
                </a:lnTo>
                <a:lnTo>
                  <a:pt x="349" y="175"/>
                </a:lnTo>
                <a:lnTo>
                  <a:pt x="349" y="141"/>
                </a:lnTo>
                <a:lnTo>
                  <a:pt x="313" y="105"/>
                </a:lnTo>
                <a:lnTo>
                  <a:pt x="278" y="141"/>
                </a:lnTo>
                <a:lnTo>
                  <a:pt x="278" y="105"/>
                </a:lnTo>
                <a:lnTo>
                  <a:pt x="278" y="70"/>
                </a:lnTo>
                <a:lnTo>
                  <a:pt x="241" y="70"/>
                </a:lnTo>
                <a:lnTo>
                  <a:pt x="211" y="105"/>
                </a:lnTo>
                <a:lnTo>
                  <a:pt x="211" y="141"/>
                </a:lnTo>
                <a:lnTo>
                  <a:pt x="176" y="141"/>
                </a:lnTo>
                <a:lnTo>
                  <a:pt x="176" y="175"/>
                </a:lnTo>
                <a:lnTo>
                  <a:pt x="176" y="141"/>
                </a:lnTo>
                <a:lnTo>
                  <a:pt x="138" y="105"/>
                </a:lnTo>
                <a:lnTo>
                  <a:pt x="106" y="105"/>
                </a:lnTo>
                <a:lnTo>
                  <a:pt x="106" y="70"/>
                </a:lnTo>
                <a:lnTo>
                  <a:pt x="71" y="70"/>
                </a:lnTo>
                <a:lnTo>
                  <a:pt x="71" y="105"/>
                </a:lnTo>
                <a:lnTo>
                  <a:pt x="36" y="141"/>
                </a:lnTo>
                <a:lnTo>
                  <a:pt x="36" y="175"/>
                </a:lnTo>
                <a:lnTo>
                  <a:pt x="36" y="243"/>
                </a:lnTo>
                <a:lnTo>
                  <a:pt x="36" y="278"/>
                </a:lnTo>
                <a:lnTo>
                  <a:pt x="36" y="314"/>
                </a:lnTo>
                <a:lnTo>
                  <a:pt x="36" y="348"/>
                </a:lnTo>
                <a:lnTo>
                  <a:pt x="36" y="381"/>
                </a:lnTo>
                <a:lnTo>
                  <a:pt x="36" y="417"/>
                </a:lnTo>
                <a:lnTo>
                  <a:pt x="0" y="452"/>
                </a:lnTo>
                <a:lnTo>
                  <a:pt x="36" y="487"/>
                </a:lnTo>
                <a:lnTo>
                  <a:pt x="71" y="487"/>
                </a:lnTo>
                <a:lnTo>
                  <a:pt x="71" y="521"/>
                </a:lnTo>
                <a:lnTo>
                  <a:pt x="106" y="555"/>
                </a:lnTo>
                <a:lnTo>
                  <a:pt x="106" y="592"/>
                </a:lnTo>
                <a:lnTo>
                  <a:pt x="106" y="625"/>
                </a:lnTo>
                <a:lnTo>
                  <a:pt x="106" y="692"/>
                </a:lnTo>
                <a:lnTo>
                  <a:pt x="106" y="728"/>
                </a:lnTo>
                <a:lnTo>
                  <a:pt x="106" y="763"/>
                </a:lnTo>
                <a:lnTo>
                  <a:pt x="106" y="7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9" name="Freeform 100"/>
          <p:cNvSpPr>
            <a:spLocks/>
          </p:cNvSpPr>
          <p:nvPr/>
        </p:nvSpPr>
        <p:spPr bwMode="auto">
          <a:xfrm>
            <a:off x="9421324" y="6008258"/>
            <a:ext cx="505816" cy="528635"/>
          </a:xfrm>
          <a:custGeom>
            <a:avLst/>
            <a:gdLst>
              <a:gd name="T0" fmla="*/ 728 w 798"/>
              <a:gd name="T1" fmla="*/ 143 h 834"/>
              <a:gd name="T2" fmla="*/ 660 w 798"/>
              <a:gd name="T3" fmla="*/ 70 h 834"/>
              <a:gd name="T4" fmla="*/ 590 w 798"/>
              <a:gd name="T5" fmla="*/ 105 h 834"/>
              <a:gd name="T6" fmla="*/ 554 w 798"/>
              <a:gd name="T7" fmla="*/ 70 h 834"/>
              <a:gd name="T8" fmla="*/ 416 w 798"/>
              <a:gd name="T9" fmla="*/ 37 h 834"/>
              <a:gd name="T10" fmla="*/ 382 w 798"/>
              <a:gd name="T11" fmla="*/ 105 h 834"/>
              <a:gd name="T12" fmla="*/ 276 w 798"/>
              <a:gd name="T13" fmla="*/ 105 h 834"/>
              <a:gd name="T14" fmla="*/ 244 w 798"/>
              <a:gd name="T15" fmla="*/ 70 h 834"/>
              <a:gd name="T16" fmla="*/ 173 w 798"/>
              <a:gd name="T17" fmla="*/ 37 h 834"/>
              <a:gd name="T18" fmla="*/ 138 w 798"/>
              <a:gd name="T19" fmla="*/ 0 h 834"/>
              <a:gd name="T20" fmla="*/ 69 w 798"/>
              <a:gd name="T21" fmla="*/ 0 h 834"/>
              <a:gd name="T22" fmla="*/ 0 w 798"/>
              <a:gd name="T23" fmla="*/ 70 h 834"/>
              <a:gd name="T24" fmla="*/ 0 w 798"/>
              <a:gd name="T25" fmla="*/ 143 h 834"/>
              <a:gd name="T26" fmla="*/ 36 w 798"/>
              <a:gd name="T27" fmla="*/ 210 h 834"/>
              <a:gd name="T28" fmla="*/ 69 w 798"/>
              <a:gd name="T29" fmla="*/ 243 h 834"/>
              <a:gd name="T30" fmla="*/ 104 w 798"/>
              <a:gd name="T31" fmla="*/ 279 h 834"/>
              <a:gd name="T32" fmla="*/ 138 w 798"/>
              <a:gd name="T33" fmla="*/ 314 h 834"/>
              <a:gd name="T34" fmla="*/ 173 w 798"/>
              <a:gd name="T35" fmla="*/ 349 h 834"/>
              <a:gd name="T36" fmla="*/ 244 w 798"/>
              <a:gd name="T37" fmla="*/ 417 h 834"/>
              <a:gd name="T38" fmla="*/ 312 w 798"/>
              <a:gd name="T39" fmla="*/ 417 h 834"/>
              <a:gd name="T40" fmla="*/ 312 w 798"/>
              <a:gd name="T41" fmla="*/ 523 h 834"/>
              <a:gd name="T42" fmla="*/ 312 w 798"/>
              <a:gd name="T43" fmla="*/ 592 h 834"/>
              <a:gd name="T44" fmla="*/ 382 w 798"/>
              <a:gd name="T45" fmla="*/ 592 h 834"/>
              <a:gd name="T46" fmla="*/ 416 w 798"/>
              <a:gd name="T47" fmla="*/ 555 h 834"/>
              <a:gd name="T48" fmla="*/ 452 w 798"/>
              <a:gd name="T49" fmla="*/ 625 h 834"/>
              <a:gd name="T50" fmla="*/ 487 w 798"/>
              <a:gd name="T51" fmla="*/ 696 h 834"/>
              <a:gd name="T52" fmla="*/ 520 w 798"/>
              <a:gd name="T53" fmla="*/ 728 h 834"/>
              <a:gd name="T54" fmla="*/ 590 w 798"/>
              <a:gd name="T55" fmla="*/ 798 h 834"/>
              <a:gd name="T56" fmla="*/ 625 w 798"/>
              <a:gd name="T57" fmla="*/ 798 h 834"/>
              <a:gd name="T58" fmla="*/ 669 w 798"/>
              <a:gd name="T59" fmla="*/ 795 h 834"/>
              <a:gd name="T60" fmla="*/ 664 w 798"/>
              <a:gd name="T61" fmla="*/ 696 h 834"/>
              <a:gd name="T62" fmla="*/ 664 w 798"/>
              <a:gd name="T63" fmla="*/ 625 h 834"/>
              <a:gd name="T64" fmla="*/ 732 w 798"/>
              <a:gd name="T65" fmla="*/ 555 h 834"/>
              <a:gd name="T66" fmla="*/ 763 w 798"/>
              <a:gd name="T67" fmla="*/ 523 h 834"/>
              <a:gd name="T68" fmla="*/ 798 w 798"/>
              <a:gd name="T69" fmla="*/ 487 h 834"/>
              <a:gd name="T70" fmla="*/ 798 w 798"/>
              <a:gd name="T71" fmla="*/ 417 h 834"/>
              <a:gd name="T72" fmla="*/ 798 w 798"/>
              <a:gd name="T73" fmla="*/ 349 h 834"/>
              <a:gd name="T74" fmla="*/ 798 w 798"/>
              <a:gd name="T75" fmla="*/ 279 h 834"/>
              <a:gd name="T76" fmla="*/ 798 w 798"/>
              <a:gd name="T77" fmla="*/ 21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8" h="834">
                <a:moveTo>
                  <a:pt x="798" y="210"/>
                </a:moveTo>
                <a:lnTo>
                  <a:pt x="728" y="143"/>
                </a:lnTo>
                <a:lnTo>
                  <a:pt x="695" y="105"/>
                </a:lnTo>
                <a:lnTo>
                  <a:pt x="660" y="70"/>
                </a:lnTo>
                <a:lnTo>
                  <a:pt x="625" y="70"/>
                </a:lnTo>
                <a:lnTo>
                  <a:pt x="590" y="105"/>
                </a:lnTo>
                <a:lnTo>
                  <a:pt x="554" y="105"/>
                </a:lnTo>
                <a:lnTo>
                  <a:pt x="554" y="70"/>
                </a:lnTo>
                <a:lnTo>
                  <a:pt x="452" y="37"/>
                </a:lnTo>
                <a:lnTo>
                  <a:pt x="416" y="37"/>
                </a:lnTo>
                <a:lnTo>
                  <a:pt x="382" y="70"/>
                </a:lnTo>
                <a:lnTo>
                  <a:pt x="382" y="105"/>
                </a:lnTo>
                <a:lnTo>
                  <a:pt x="312" y="105"/>
                </a:lnTo>
                <a:lnTo>
                  <a:pt x="276" y="105"/>
                </a:lnTo>
                <a:lnTo>
                  <a:pt x="244" y="105"/>
                </a:lnTo>
                <a:lnTo>
                  <a:pt x="244" y="70"/>
                </a:lnTo>
                <a:lnTo>
                  <a:pt x="209" y="37"/>
                </a:lnTo>
                <a:lnTo>
                  <a:pt x="173" y="37"/>
                </a:lnTo>
                <a:lnTo>
                  <a:pt x="173" y="0"/>
                </a:lnTo>
                <a:lnTo>
                  <a:pt x="138" y="0"/>
                </a:lnTo>
                <a:lnTo>
                  <a:pt x="104" y="37"/>
                </a:lnTo>
                <a:lnTo>
                  <a:pt x="69" y="0"/>
                </a:lnTo>
                <a:lnTo>
                  <a:pt x="69" y="37"/>
                </a:lnTo>
                <a:lnTo>
                  <a:pt x="0" y="70"/>
                </a:lnTo>
                <a:lnTo>
                  <a:pt x="0" y="105"/>
                </a:lnTo>
                <a:lnTo>
                  <a:pt x="0" y="143"/>
                </a:lnTo>
                <a:lnTo>
                  <a:pt x="0" y="173"/>
                </a:lnTo>
                <a:lnTo>
                  <a:pt x="36" y="210"/>
                </a:lnTo>
                <a:lnTo>
                  <a:pt x="36" y="243"/>
                </a:lnTo>
                <a:lnTo>
                  <a:pt x="69" y="243"/>
                </a:lnTo>
                <a:lnTo>
                  <a:pt x="104" y="243"/>
                </a:lnTo>
                <a:lnTo>
                  <a:pt x="104" y="279"/>
                </a:lnTo>
                <a:lnTo>
                  <a:pt x="104" y="314"/>
                </a:lnTo>
                <a:lnTo>
                  <a:pt x="138" y="314"/>
                </a:lnTo>
                <a:lnTo>
                  <a:pt x="173" y="314"/>
                </a:lnTo>
                <a:lnTo>
                  <a:pt x="173" y="349"/>
                </a:lnTo>
                <a:lnTo>
                  <a:pt x="209" y="417"/>
                </a:lnTo>
                <a:lnTo>
                  <a:pt x="244" y="417"/>
                </a:lnTo>
                <a:lnTo>
                  <a:pt x="276" y="417"/>
                </a:lnTo>
                <a:lnTo>
                  <a:pt x="312" y="417"/>
                </a:lnTo>
                <a:lnTo>
                  <a:pt x="312" y="487"/>
                </a:lnTo>
                <a:lnTo>
                  <a:pt x="312" y="523"/>
                </a:lnTo>
                <a:lnTo>
                  <a:pt x="276" y="555"/>
                </a:lnTo>
                <a:lnTo>
                  <a:pt x="312" y="592"/>
                </a:lnTo>
                <a:lnTo>
                  <a:pt x="347" y="592"/>
                </a:lnTo>
                <a:lnTo>
                  <a:pt x="382" y="592"/>
                </a:lnTo>
                <a:lnTo>
                  <a:pt x="382" y="555"/>
                </a:lnTo>
                <a:lnTo>
                  <a:pt x="416" y="555"/>
                </a:lnTo>
                <a:lnTo>
                  <a:pt x="416" y="592"/>
                </a:lnTo>
                <a:lnTo>
                  <a:pt x="452" y="625"/>
                </a:lnTo>
                <a:lnTo>
                  <a:pt x="452" y="660"/>
                </a:lnTo>
                <a:lnTo>
                  <a:pt x="487" y="696"/>
                </a:lnTo>
                <a:lnTo>
                  <a:pt x="487" y="728"/>
                </a:lnTo>
                <a:lnTo>
                  <a:pt x="520" y="728"/>
                </a:lnTo>
                <a:lnTo>
                  <a:pt x="554" y="765"/>
                </a:lnTo>
                <a:lnTo>
                  <a:pt x="590" y="798"/>
                </a:lnTo>
                <a:lnTo>
                  <a:pt x="590" y="834"/>
                </a:lnTo>
                <a:lnTo>
                  <a:pt x="625" y="798"/>
                </a:lnTo>
                <a:lnTo>
                  <a:pt x="660" y="798"/>
                </a:lnTo>
                <a:lnTo>
                  <a:pt x="669" y="795"/>
                </a:lnTo>
                <a:lnTo>
                  <a:pt x="683" y="735"/>
                </a:lnTo>
                <a:lnTo>
                  <a:pt x="664" y="696"/>
                </a:lnTo>
                <a:lnTo>
                  <a:pt x="664" y="660"/>
                </a:lnTo>
                <a:lnTo>
                  <a:pt x="664" y="625"/>
                </a:lnTo>
                <a:lnTo>
                  <a:pt x="699" y="592"/>
                </a:lnTo>
                <a:lnTo>
                  <a:pt x="732" y="555"/>
                </a:lnTo>
                <a:lnTo>
                  <a:pt x="763" y="555"/>
                </a:lnTo>
                <a:lnTo>
                  <a:pt x="763" y="523"/>
                </a:lnTo>
                <a:lnTo>
                  <a:pt x="763" y="487"/>
                </a:lnTo>
                <a:lnTo>
                  <a:pt x="798" y="487"/>
                </a:lnTo>
                <a:lnTo>
                  <a:pt x="798" y="452"/>
                </a:lnTo>
                <a:lnTo>
                  <a:pt x="798" y="417"/>
                </a:lnTo>
                <a:lnTo>
                  <a:pt x="763" y="417"/>
                </a:lnTo>
                <a:lnTo>
                  <a:pt x="798" y="349"/>
                </a:lnTo>
                <a:lnTo>
                  <a:pt x="798" y="314"/>
                </a:lnTo>
                <a:lnTo>
                  <a:pt x="798" y="279"/>
                </a:lnTo>
                <a:lnTo>
                  <a:pt x="798" y="243"/>
                </a:lnTo>
                <a:lnTo>
                  <a:pt x="798" y="2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1" name="Freeform 102"/>
          <p:cNvSpPr>
            <a:spLocks/>
          </p:cNvSpPr>
          <p:nvPr/>
        </p:nvSpPr>
        <p:spPr bwMode="auto">
          <a:xfrm>
            <a:off x="9839669" y="6360048"/>
            <a:ext cx="110291" cy="176845"/>
          </a:xfrm>
          <a:custGeom>
            <a:avLst/>
            <a:gdLst>
              <a:gd name="T0" fmla="*/ 4 w 172"/>
              <a:gd name="T1" fmla="*/ 240 h 279"/>
              <a:gd name="T2" fmla="*/ 18 w 172"/>
              <a:gd name="T3" fmla="*/ 180 h 279"/>
              <a:gd name="T4" fmla="*/ 0 w 172"/>
              <a:gd name="T5" fmla="*/ 141 h 279"/>
              <a:gd name="T6" fmla="*/ 0 w 172"/>
              <a:gd name="T7" fmla="*/ 105 h 279"/>
              <a:gd name="T8" fmla="*/ 0 w 172"/>
              <a:gd name="T9" fmla="*/ 70 h 279"/>
              <a:gd name="T10" fmla="*/ 35 w 172"/>
              <a:gd name="T11" fmla="*/ 37 h 279"/>
              <a:gd name="T12" fmla="*/ 68 w 172"/>
              <a:gd name="T13" fmla="*/ 0 h 279"/>
              <a:gd name="T14" fmla="*/ 103 w 172"/>
              <a:gd name="T15" fmla="*/ 37 h 279"/>
              <a:gd name="T16" fmla="*/ 103 w 172"/>
              <a:gd name="T17" fmla="*/ 70 h 279"/>
              <a:gd name="T18" fmla="*/ 138 w 172"/>
              <a:gd name="T19" fmla="*/ 105 h 279"/>
              <a:gd name="T20" fmla="*/ 172 w 172"/>
              <a:gd name="T21" fmla="*/ 141 h 279"/>
              <a:gd name="T22" fmla="*/ 172 w 172"/>
              <a:gd name="T23" fmla="*/ 173 h 279"/>
              <a:gd name="T24" fmla="*/ 172 w 172"/>
              <a:gd name="T25" fmla="*/ 210 h 279"/>
              <a:gd name="T26" fmla="*/ 172 w 172"/>
              <a:gd name="T27" fmla="*/ 243 h 279"/>
              <a:gd name="T28" fmla="*/ 172 w 172"/>
              <a:gd name="T29" fmla="*/ 279 h 279"/>
              <a:gd name="T30" fmla="*/ 138 w 172"/>
              <a:gd name="T31" fmla="*/ 279 h 279"/>
              <a:gd name="T32" fmla="*/ 4 w 172"/>
              <a:gd name="T33" fmla="*/ 24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279">
                <a:moveTo>
                  <a:pt x="4" y="240"/>
                </a:moveTo>
                <a:lnTo>
                  <a:pt x="18" y="180"/>
                </a:lnTo>
                <a:lnTo>
                  <a:pt x="0" y="141"/>
                </a:lnTo>
                <a:lnTo>
                  <a:pt x="0" y="105"/>
                </a:lnTo>
                <a:lnTo>
                  <a:pt x="0" y="70"/>
                </a:lnTo>
                <a:lnTo>
                  <a:pt x="35" y="37"/>
                </a:lnTo>
                <a:lnTo>
                  <a:pt x="68" y="0"/>
                </a:lnTo>
                <a:lnTo>
                  <a:pt x="103" y="37"/>
                </a:lnTo>
                <a:lnTo>
                  <a:pt x="103" y="70"/>
                </a:lnTo>
                <a:lnTo>
                  <a:pt x="138" y="105"/>
                </a:lnTo>
                <a:lnTo>
                  <a:pt x="172" y="141"/>
                </a:lnTo>
                <a:lnTo>
                  <a:pt x="172" y="173"/>
                </a:lnTo>
                <a:lnTo>
                  <a:pt x="172" y="210"/>
                </a:lnTo>
                <a:lnTo>
                  <a:pt x="172" y="243"/>
                </a:lnTo>
                <a:lnTo>
                  <a:pt x="172" y="279"/>
                </a:lnTo>
                <a:lnTo>
                  <a:pt x="138" y="279"/>
                </a:lnTo>
                <a:lnTo>
                  <a:pt x="4" y="24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4" name="Freeform 105"/>
          <p:cNvSpPr>
            <a:spLocks/>
          </p:cNvSpPr>
          <p:nvPr/>
        </p:nvSpPr>
        <p:spPr bwMode="auto">
          <a:xfrm>
            <a:off x="9660922" y="5614635"/>
            <a:ext cx="595190" cy="549551"/>
          </a:xfrm>
          <a:custGeom>
            <a:avLst/>
            <a:gdLst>
              <a:gd name="T0" fmla="*/ 834 w 938"/>
              <a:gd name="T1" fmla="*/ 138 h 867"/>
              <a:gd name="T2" fmla="*/ 800 w 938"/>
              <a:gd name="T3" fmla="*/ 0 h 867"/>
              <a:gd name="T4" fmla="*/ 732 w 938"/>
              <a:gd name="T5" fmla="*/ 37 h 867"/>
              <a:gd name="T6" fmla="*/ 662 w 938"/>
              <a:gd name="T7" fmla="*/ 37 h 867"/>
              <a:gd name="T8" fmla="*/ 625 w 938"/>
              <a:gd name="T9" fmla="*/ 37 h 867"/>
              <a:gd name="T10" fmla="*/ 556 w 938"/>
              <a:gd name="T11" fmla="*/ 37 h 867"/>
              <a:gd name="T12" fmla="*/ 451 w 938"/>
              <a:gd name="T13" fmla="*/ 106 h 867"/>
              <a:gd name="T14" fmla="*/ 451 w 938"/>
              <a:gd name="T15" fmla="*/ 173 h 867"/>
              <a:gd name="T16" fmla="*/ 451 w 938"/>
              <a:gd name="T17" fmla="*/ 244 h 867"/>
              <a:gd name="T18" fmla="*/ 384 w 938"/>
              <a:gd name="T19" fmla="*/ 382 h 867"/>
              <a:gd name="T20" fmla="*/ 313 w 938"/>
              <a:gd name="T21" fmla="*/ 382 h 867"/>
              <a:gd name="T22" fmla="*/ 349 w 938"/>
              <a:gd name="T23" fmla="*/ 276 h 867"/>
              <a:gd name="T24" fmla="*/ 349 w 938"/>
              <a:gd name="T25" fmla="*/ 244 h 867"/>
              <a:gd name="T26" fmla="*/ 384 w 938"/>
              <a:gd name="T27" fmla="*/ 173 h 867"/>
              <a:gd name="T28" fmla="*/ 281 w 938"/>
              <a:gd name="T29" fmla="*/ 138 h 867"/>
              <a:gd name="T30" fmla="*/ 281 w 938"/>
              <a:gd name="T31" fmla="*/ 138 h 867"/>
              <a:gd name="T32" fmla="*/ 243 w 938"/>
              <a:gd name="T33" fmla="*/ 276 h 867"/>
              <a:gd name="T34" fmla="*/ 211 w 938"/>
              <a:gd name="T35" fmla="*/ 347 h 867"/>
              <a:gd name="T36" fmla="*/ 173 w 938"/>
              <a:gd name="T37" fmla="*/ 382 h 867"/>
              <a:gd name="T38" fmla="*/ 71 w 938"/>
              <a:gd name="T39" fmla="*/ 417 h 867"/>
              <a:gd name="T40" fmla="*/ 106 w 938"/>
              <a:gd name="T41" fmla="*/ 488 h 867"/>
              <a:gd name="T42" fmla="*/ 38 w 938"/>
              <a:gd name="T43" fmla="*/ 555 h 867"/>
              <a:gd name="T44" fmla="*/ 0 w 938"/>
              <a:gd name="T45" fmla="*/ 488 h 867"/>
              <a:gd name="T46" fmla="*/ 0 w 938"/>
              <a:gd name="T47" fmla="*/ 555 h 867"/>
              <a:gd name="T48" fmla="*/ 38 w 938"/>
              <a:gd name="T49" fmla="*/ 624 h 867"/>
              <a:gd name="T50" fmla="*/ 173 w 938"/>
              <a:gd name="T51" fmla="*/ 693 h 867"/>
              <a:gd name="T52" fmla="*/ 211 w 938"/>
              <a:gd name="T53" fmla="*/ 728 h 867"/>
              <a:gd name="T54" fmla="*/ 281 w 938"/>
              <a:gd name="T55" fmla="*/ 693 h 867"/>
              <a:gd name="T56" fmla="*/ 349 w 938"/>
              <a:gd name="T57" fmla="*/ 764 h 867"/>
              <a:gd name="T58" fmla="*/ 416 w 938"/>
              <a:gd name="T59" fmla="*/ 867 h 867"/>
              <a:gd name="T60" fmla="*/ 486 w 938"/>
              <a:gd name="T61" fmla="*/ 797 h 867"/>
              <a:gd name="T62" fmla="*/ 486 w 938"/>
              <a:gd name="T63" fmla="*/ 693 h 867"/>
              <a:gd name="T64" fmla="*/ 556 w 938"/>
              <a:gd name="T65" fmla="*/ 624 h 867"/>
              <a:gd name="T66" fmla="*/ 694 w 938"/>
              <a:gd name="T67" fmla="*/ 624 h 867"/>
              <a:gd name="T68" fmla="*/ 765 w 938"/>
              <a:gd name="T69" fmla="*/ 624 h 867"/>
              <a:gd name="T70" fmla="*/ 834 w 938"/>
              <a:gd name="T71" fmla="*/ 624 h 867"/>
              <a:gd name="T72" fmla="*/ 868 w 938"/>
              <a:gd name="T73" fmla="*/ 488 h 867"/>
              <a:gd name="T74" fmla="*/ 868 w 938"/>
              <a:gd name="T75" fmla="*/ 417 h 867"/>
              <a:gd name="T76" fmla="*/ 868 w 938"/>
              <a:gd name="T77" fmla="*/ 313 h 867"/>
              <a:gd name="T78" fmla="*/ 905 w 938"/>
              <a:gd name="T79" fmla="*/ 276 h 867"/>
              <a:gd name="T80" fmla="*/ 905 w 938"/>
              <a:gd name="T81" fmla="*/ 209 h 867"/>
              <a:gd name="T82" fmla="*/ 938 w 938"/>
              <a:gd name="T83" fmla="*/ 138 h 867"/>
              <a:gd name="T84" fmla="*/ 868 w 938"/>
              <a:gd name="T85" fmla="*/ 138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8" h="867">
                <a:moveTo>
                  <a:pt x="868" y="138"/>
                </a:moveTo>
                <a:lnTo>
                  <a:pt x="834" y="138"/>
                </a:lnTo>
                <a:lnTo>
                  <a:pt x="834" y="0"/>
                </a:lnTo>
                <a:lnTo>
                  <a:pt x="800" y="0"/>
                </a:lnTo>
                <a:lnTo>
                  <a:pt x="765" y="0"/>
                </a:lnTo>
                <a:lnTo>
                  <a:pt x="732" y="37"/>
                </a:lnTo>
                <a:lnTo>
                  <a:pt x="662" y="71"/>
                </a:lnTo>
                <a:lnTo>
                  <a:pt x="662" y="37"/>
                </a:lnTo>
                <a:lnTo>
                  <a:pt x="662" y="0"/>
                </a:lnTo>
                <a:lnTo>
                  <a:pt x="625" y="37"/>
                </a:lnTo>
                <a:lnTo>
                  <a:pt x="592" y="37"/>
                </a:lnTo>
                <a:lnTo>
                  <a:pt x="556" y="37"/>
                </a:lnTo>
                <a:lnTo>
                  <a:pt x="486" y="71"/>
                </a:lnTo>
                <a:lnTo>
                  <a:pt x="451" y="106"/>
                </a:lnTo>
                <a:lnTo>
                  <a:pt x="451" y="138"/>
                </a:lnTo>
                <a:lnTo>
                  <a:pt x="451" y="173"/>
                </a:lnTo>
                <a:lnTo>
                  <a:pt x="451" y="209"/>
                </a:lnTo>
                <a:lnTo>
                  <a:pt x="451" y="244"/>
                </a:lnTo>
                <a:lnTo>
                  <a:pt x="451" y="313"/>
                </a:lnTo>
                <a:lnTo>
                  <a:pt x="384" y="382"/>
                </a:lnTo>
                <a:lnTo>
                  <a:pt x="349" y="382"/>
                </a:lnTo>
                <a:lnTo>
                  <a:pt x="313" y="382"/>
                </a:lnTo>
                <a:lnTo>
                  <a:pt x="313" y="313"/>
                </a:lnTo>
                <a:lnTo>
                  <a:pt x="349" y="276"/>
                </a:lnTo>
                <a:lnTo>
                  <a:pt x="313" y="276"/>
                </a:lnTo>
                <a:lnTo>
                  <a:pt x="349" y="244"/>
                </a:lnTo>
                <a:lnTo>
                  <a:pt x="384" y="209"/>
                </a:lnTo>
                <a:lnTo>
                  <a:pt x="384" y="173"/>
                </a:lnTo>
                <a:lnTo>
                  <a:pt x="349" y="138"/>
                </a:lnTo>
                <a:lnTo>
                  <a:pt x="281" y="138"/>
                </a:lnTo>
                <a:lnTo>
                  <a:pt x="281" y="106"/>
                </a:lnTo>
                <a:lnTo>
                  <a:pt x="281" y="138"/>
                </a:lnTo>
                <a:lnTo>
                  <a:pt x="243" y="209"/>
                </a:lnTo>
                <a:lnTo>
                  <a:pt x="243" y="276"/>
                </a:lnTo>
                <a:lnTo>
                  <a:pt x="211" y="313"/>
                </a:lnTo>
                <a:lnTo>
                  <a:pt x="211" y="347"/>
                </a:lnTo>
                <a:lnTo>
                  <a:pt x="173" y="347"/>
                </a:lnTo>
                <a:lnTo>
                  <a:pt x="173" y="382"/>
                </a:lnTo>
                <a:lnTo>
                  <a:pt x="140" y="417"/>
                </a:lnTo>
                <a:lnTo>
                  <a:pt x="71" y="417"/>
                </a:lnTo>
                <a:lnTo>
                  <a:pt x="71" y="488"/>
                </a:lnTo>
                <a:lnTo>
                  <a:pt x="106" y="488"/>
                </a:lnTo>
                <a:lnTo>
                  <a:pt x="106" y="520"/>
                </a:lnTo>
                <a:lnTo>
                  <a:pt x="38" y="555"/>
                </a:lnTo>
                <a:lnTo>
                  <a:pt x="38" y="488"/>
                </a:lnTo>
                <a:lnTo>
                  <a:pt x="0" y="488"/>
                </a:lnTo>
                <a:lnTo>
                  <a:pt x="0" y="520"/>
                </a:lnTo>
                <a:lnTo>
                  <a:pt x="0" y="555"/>
                </a:lnTo>
                <a:lnTo>
                  <a:pt x="0" y="624"/>
                </a:lnTo>
                <a:lnTo>
                  <a:pt x="38" y="624"/>
                </a:lnTo>
                <a:lnTo>
                  <a:pt x="71" y="661"/>
                </a:lnTo>
                <a:lnTo>
                  <a:pt x="173" y="693"/>
                </a:lnTo>
                <a:lnTo>
                  <a:pt x="173" y="728"/>
                </a:lnTo>
                <a:lnTo>
                  <a:pt x="211" y="728"/>
                </a:lnTo>
                <a:lnTo>
                  <a:pt x="243" y="693"/>
                </a:lnTo>
                <a:lnTo>
                  <a:pt x="281" y="693"/>
                </a:lnTo>
                <a:lnTo>
                  <a:pt x="313" y="728"/>
                </a:lnTo>
                <a:lnTo>
                  <a:pt x="349" y="764"/>
                </a:lnTo>
                <a:lnTo>
                  <a:pt x="416" y="834"/>
                </a:lnTo>
                <a:lnTo>
                  <a:pt x="416" y="867"/>
                </a:lnTo>
                <a:lnTo>
                  <a:pt x="486" y="834"/>
                </a:lnTo>
                <a:lnTo>
                  <a:pt x="486" y="797"/>
                </a:lnTo>
                <a:lnTo>
                  <a:pt x="486" y="728"/>
                </a:lnTo>
                <a:lnTo>
                  <a:pt x="486" y="693"/>
                </a:lnTo>
                <a:lnTo>
                  <a:pt x="486" y="661"/>
                </a:lnTo>
                <a:lnTo>
                  <a:pt x="556" y="624"/>
                </a:lnTo>
                <a:lnTo>
                  <a:pt x="662" y="590"/>
                </a:lnTo>
                <a:lnTo>
                  <a:pt x="694" y="624"/>
                </a:lnTo>
                <a:lnTo>
                  <a:pt x="732" y="624"/>
                </a:lnTo>
                <a:lnTo>
                  <a:pt x="765" y="624"/>
                </a:lnTo>
                <a:lnTo>
                  <a:pt x="800" y="624"/>
                </a:lnTo>
                <a:lnTo>
                  <a:pt x="834" y="624"/>
                </a:lnTo>
                <a:lnTo>
                  <a:pt x="868" y="520"/>
                </a:lnTo>
                <a:lnTo>
                  <a:pt x="868" y="488"/>
                </a:lnTo>
                <a:lnTo>
                  <a:pt x="834" y="453"/>
                </a:lnTo>
                <a:lnTo>
                  <a:pt x="868" y="417"/>
                </a:lnTo>
                <a:lnTo>
                  <a:pt x="868" y="382"/>
                </a:lnTo>
                <a:lnTo>
                  <a:pt x="868" y="313"/>
                </a:lnTo>
                <a:lnTo>
                  <a:pt x="868" y="276"/>
                </a:lnTo>
                <a:lnTo>
                  <a:pt x="905" y="276"/>
                </a:lnTo>
                <a:lnTo>
                  <a:pt x="905" y="244"/>
                </a:lnTo>
                <a:lnTo>
                  <a:pt x="905" y="209"/>
                </a:lnTo>
                <a:lnTo>
                  <a:pt x="905" y="173"/>
                </a:lnTo>
                <a:lnTo>
                  <a:pt x="938" y="138"/>
                </a:lnTo>
                <a:lnTo>
                  <a:pt x="905" y="106"/>
                </a:lnTo>
                <a:lnTo>
                  <a:pt x="868" y="1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6" name="Freeform 107"/>
          <p:cNvSpPr>
            <a:spLocks/>
          </p:cNvSpPr>
          <p:nvPr/>
        </p:nvSpPr>
        <p:spPr bwMode="auto">
          <a:xfrm>
            <a:off x="10550854" y="4680966"/>
            <a:ext cx="353691" cy="218679"/>
          </a:xfrm>
          <a:custGeom>
            <a:avLst/>
            <a:gdLst>
              <a:gd name="T0" fmla="*/ 38 w 557"/>
              <a:gd name="T1" fmla="*/ 344 h 344"/>
              <a:gd name="T2" fmla="*/ 38 w 557"/>
              <a:gd name="T3" fmla="*/ 311 h 344"/>
              <a:gd name="T4" fmla="*/ 38 w 557"/>
              <a:gd name="T5" fmla="*/ 274 h 344"/>
              <a:gd name="T6" fmla="*/ 73 w 557"/>
              <a:gd name="T7" fmla="*/ 241 h 344"/>
              <a:gd name="T8" fmla="*/ 104 w 557"/>
              <a:gd name="T9" fmla="*/ 241 h 344"/>
              <a:gd name="T10" fmla="*/ 141 w 557"/>
              <a:gd name="T11" fmla="*/ 241 h 344"/>
              <a:gd name="T12" fmla="*/ 173 w 557"/>
              <a:gd name="T13" fmla="*/ 241 h 344"/>
              <a:gd name="T14" fmla="*/ 211 w 557"/>
              <a:gd name="T15" fmla="*/ 241 h 344"/>
              <a:gd name="T16" fmla="*/ 244 w 557"/>
              <a:gd name="T17" fmla="*/ 241 h 344"/>
              <a:gd name="T18" fmla="*/ 281 w 557"/>
              <a:gd name="T19" fmla="*/ 206 h 344"/>
              <a:gd name="T20" fmla="*/ 317 w 557"/>
              <a:gd name="T21" fmla="*/ 206 h 344"/>
              <a:gd name="T22" fmla="*/ 384 w 557"/>
              <a:gd name="T23" fmla="*/ 206 h 344"/>
              <a:gd name="T24" fmla="*/ 420 w 557"/>
              <a:gd name="T25" fmla="*/ 241 h 344"/>
              <a:gd name="T26" fmla="*/ 455 w 557"/>
              <a:gd name="T27" fmla="*/ 274 h 344"/>
              <a:gd name="T28" fmla="*/ 455 w 557"/>
              <a:gd name="T29" fmla="*/ 241 h 344"/>
              <a:gd name="T30" fmla="*/ 487 w 557"/>
              <a:gd name="T31" fmla="*/ 206 h 344"/>
              <a:gd name="T32" fmla="*/ 524 w 557"/>
              <a:gd name="T33" fmla="*/ 174 h 344"/>
              <a:gd name="T34" fmla="*/ 524 w 557"/>
              <a:gd name="T35" fmla="*/ 103 h 344"/>
              <a:gd name="T36" fmla="*/ 487 w 557"/>
              <a:gd name="T37" fmla="*/ 103 h 344"/>
              <a:gd name="T38" fmla="*/ 487 w 557"/>
              <a:gd name="T39" fmla="*/ 68 h 344"/>
              <a:gd name="T40" fmla="*/ 524 w 557"/>
              <a:gd name="T41" fmla="*/ 33 h 344"/>
              <a:gd name="T42" fmla="*/ 557 w 557"/>
              <a:gd name="T43" fmla="*/ 0 h 344"/>
              <a:gd name="T44" fmla="*/ 524 w 557"/>
              <a:gd name="T45" fmla="*/ 0 h 344"/>
              <a:gd name="T46" fmla="*/ 487 w 557"/>
              <a:gd name="T47" fmla="*/ 33 h 344"/>
              <a:gd name="T48" fmla="*/ 455 w 557"/>
              <a:gd name="T49" fmla="*/ 33 h 344"/>
              <a:gd name="T50" fmla="*/ 420 w 557"/>
              <a:gd name="T51" fmla="*/ 33 h 344"/>
              <a:gd name="T52" fmla="*/ 384 w 557"/>
              <a:gd name="T53" fmla="*/ 68 h 344"/>
              <a:gd name="T54" fmla="*/ 349 w 557"/>
              <a:gd name="T55" fmla="*/ 68 h 344"/>
              <a:gd name="T56" fmla="*/ 317 w 557"/>
              <a:gd name="T57" fmla="*/ 103 h 344"/>
              <a:gd name="T58" fmla="*/ 281 w 557"/>
              <a:gd name="T59" fmla="*/ 138 h 344"/>
              <a:gd name="T60" fmla="*/ 281 w 557"/>
              <a:gd name="T61" fmla="*/ 174 h 344"/>
              <a:gd name="T62" fmla="*/ 244 w 557"/>
              <a:gd name="T63" fmla="*/ 206 h 344"/>
              <a:gd name="T64" fmla="*/ 211 w 557"/>
              <a:gd name="T65" fmla="*/ 206 h 344"/>
              <a:gd name="T66" fmla="*/ 173 w 557"/>
              <a:gd name="T67" fmla="*/ 206 h 344"/>
              <a:gd name="T68" fmla="*/ 73 w 557"/>
              <a:gd name="T69" fmla="*/ 206 h 344"/>
              <a:gd name="T70" fmla="*/ 38 w 557"/>
              <a:gd name="T71" fmla="*/ 206 h 344"/>
              <a:gd name="T72" fmla="*/ 0 w 557"/>
              <a:gd name="T73" fmla="*/ 241 h 344"/>
              <a:gd name="T74" fmla="*/ 0 w 557"/>
              <a:gd name="T75" fmla="*/ 274 h 344"/>
              <a:gd name="T76" fmla="*/ 38 w 557"/>
              <a:gd name="T77"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7" h="344">
                <a:moveTo>
                  <a:pt x="38" y="344"/>
                </a:moveTo>
                <a:lnTo>
                  <a:pt x="38" y="311"/>
                </a:lnTo>
                <a:lnTo>
                  <a:pt x="38" y="274"/>
                </a:lnTo>
                <a:lnTo>
                  <a:pt x="73" y="241"/>
                </a:lnTo>
                <a:lnTo>
                  <a:pt x="104" y="241"/>
                </a:lnTo>
                <a:lnTo>
                  <a:pt x="141" y="241"/>
                </a:lnTo>
                <a:lnTo>
                  <a:pt x="173" y="241"/>
                </a:lnTo>
                <a:lnTo>
                  <a:pt x="211" y="241"/>
                </a:lnTo>
                <a:lnTo>
                  <a:pt x="244" y="241"/>
                </a:lnTo>
                <a:lnTo>
                  <a:pt x="281" y="206"/>
                </a:lnTo>
                <a:lnTo>
                  <a:pt x="317" y="206"/>
                </a:lnTo>
                <a:lnTo>
                  <a:pt x="384" y="206"/>
                </a:lnTo>
                <a:lnTo>
                  <a:pt x="420" y="241"/>
                </a:lnTo>
                <a:lnTo>
                  <a:pt x="455" y="274"/>
                </a:lnTo>
                <a:lnTo>
                  <a:pt x="455" y="241"/>
                </a:lnTo>
                <a:lnTo>
                  <a:pt x="487" y="206"/>
                </a:lnTo>
                <a:lnTo>
                  <a:pt x="524" y="174"/>
                </a:lnTo>
                <a:lnTo>
                  <a:pt x="524" y="103"/>
                </a:lnTo>
                <a:lnTo>
                  <a:pt x="487" y="103"/>
                </a:lnTo>
                <a:lnTo>
                  <a:pt x="487" y="68"/>
                </a:lnTo>
                <a:lnTo>
                  <a:pt x="524" y="33"/>
                </a:lnTo>
                <a:lnTo>
                  <a:pt x="557" y="0"/>
                </a:lnTo>
                <a:lnTo>
                  <a:pt x="524" y="0"/>
                </a:lnTo>
                <a:lnTo>
                  <a:pt x="487" y="33"/>
                </a:lnTo>
                <a:lnTo>
                  <a:pt x="455" y="33"/>
                </a:lnTo>
                <a:lnTo>
                  <a:pt x="420" y="33"/>
                </a:lnTo>
                <a:lnTo>
                  <a:pt x="384" y="68"/>
                </a:lnTo>
                <a:lnTo>
                  <a:pt x="349" y="68"/>
                </a:lnTo>
                <a:lnTo>
                  <a:pt x="317" y="103"/>
                </a:lnTo>
                <a:lnTo>
                  <a:pt x="281" y="138"/>
                </a:lnTo>
                <a:lnTo>
                  <a:pt x="281" y="174"/>
                </a:lnTo>
                <a:lnTo>
                  <a:pt x="244" y="206"/>
                </a:lnTo>
                <a:lnTo>
                  <a:pt x="211" y="206"/>
                </a:lnTo>
                <a:lnTo>
                  <a:pt x="173" y="206"/>
                </a:lnTo>
                <a:lnTo>
                  <a:pt x="73" y="206"/>
                </a:lnTo>
                <a:lnTo>
                  <a:pt x="38" y="206"/>
                </a:lnTo>
                <a:lnTo>
                  <a:pt x="0" y="241"/>
                </a:lnTo>
                <a:lnTo>
                  <a:pt x="0" y="274"/>
                </a:lnTo>
                <a:lnTo>
                  <a:pt x="38" y="34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7" name="Freeform 108"/>
          <p:cNvSpPr>
            <a:spLocks/>
          </p:cNvSpPr>
          <p:nvPr/>
        </p:nvSpPr>
        <p:spPr bwMode="auto">
          <a:xfrm>
            <a:off x="10550854" y="4680966"/>
            <a:ext cx="353691" cy="218679"/>
          </a:xfrm>
          <a:custGeom>
            <a:avLst/>
            <a:gdLst>
              <a:gd name="T0" fmla="*/ 38 w 557"/>
              <a:gd name="T1" fmla="*/ 344 h 344"/>
              <a:gd name="T2" fmla="*/ 38 w 557"/>
              <a:gd name="T3" fmla="*/ 311 h 344"/>
              <a:gd name="T4" fmla="*/ 38 w 557"/>
              <a:gd name="T5" fmla="*/ 274 h 344"/>
              <a:gd name="T6" fmla="*/ 73 w 557"/>
              <a:gd name="T7" fmla="*/ 241 h 344"/>
              <a:gd name="T8" fmla="*/ 104 w 557"/>
              <a:gd name="T9" fmla="*/ 241 h 344"/>
              <a:gd name="T10" fmla="*/ 141 w 557"/>
              <a:gd name="T11" fmla="*/ 241 h 344"/>
              <a:gd name="T12" fmla="*/ 173 w 557"/>
              <a:gd name="T13" fmla="*/ 241 h 344"/>
              <a:gd name="T14" fmla="*/ 211 w 557"/>
              <a:gd name="T15" fmla="*/ 241 h 344"/>
              <a:gd name="T16" fmla="*/ 244 w 557"/>
              <a:gd name="T17" fmla="*/ 241 h 344"/>
              <a:gd name="T18" fmla="*/ 281 w 557"/>
              <a:gd name="T19" fmla="*/ 206 h 344"/>
              <a:gd name="T20" fmla="*/ 317 w 557"/>
              <a:gd name="T21" fmla="*/ 206 h 344"/>
              <a:gd name="T22" fmla="*/ 384 w 557"/>
              <a:gd name="T23" fmla="*/ 206 h 344"/>
              <a:gd name="T24" fmla="*/ 420 w 557"/>
              <a:gd name="T25" fmla="*/ 241 h 344"/>
              <a:gd name="T26" fmla="*/ 455 w 557"/>
              <a:gd name="T27" fmla="*/ 274 h 344"/>
              <a:gd name="T28" fmla="*/ 455 w 557"/>
              <a:gd name="T29" fmla="*/ 241 h 344"/>
              <a:gd name="T30" fmla="*/ 487 w 557"/>
              <a:gd name="T31" fmla="*/ 206 h 344"/>
              <a:gd name="T32" fmla="*/ 524 w 557"/>
              <a:gd name="T33" fmla="*/ 174 h 344"/>
              <a:gd name="T34" fmla="*/ 524 w 557"/>
              <a:gd name="T35" fmla="*/ 103 h 344"/>
              <a:gd name="T36" fmla="*/ 487 w 557"/>
              <a:gd name="T37" fmla="*/ 103 h 344"/>
              <a:gd name="T38" fmla="*/ 487 w 557"/>
              <a:gd name="T39" fmla="*/ 68 h 344"/>
              <a:gd name="T40" fmla="*/ 524 w 557"/>
              <a:gd name="T41" fmla="*/ 33 h 344"/>
              <a:gd name="T42" fmla="*/ 557 w 557"/>
              <a:gd name="T43" fmla="*/ 0 h 344"/>
              <a:gd name="T44" fmla="*/ 524 w 557"/>
              <a:gd name="T45" fmla="*/ 0 h 344"/>
              <a:gd name="T46" fmla="*/ 487 w 557"/>
              <a:gd name="T47" fmla="*/ 33 h 344"/>
              <a:gd name="T48" fmla="*/ 455 w 557"/>
              <a:gd name="T49" fmla="*/ 33 h 344"/>
              <a:gd name="T50" fmla="*/ 420 w 557"/>
              <a:gd name="T51" fmla="*/ 33 h 344"/>
              <a:gd name="T52" fmla="*/ 384 w 557"/>
              <a:gd name="T53" fmla="*/ 68 h 344"/>
              <a:gd name="T54" fmla="*/ 349 w 557"/>
              <a:gd name="T55" fmla="*/ 68 h 344"/>
              <a:gd name="T56" fmla="*/ 317 w 557"/>
              <a:gd name="T57" fmla="*/ 103 h 344"/>
              <a:gd name="T58" fmla="*/ 281 w 557"/>
              <a:gd name="T59" fmla="*/ 138 h 344"/>
              <a:gd name="T60" fmla="*/ 281 w 557"/>
              <a:gd name="T61" fmla="*/ 174 h 344"/>
              <a:gd name="T62" fmla="*/ 244 w 557"/>
              <a:gd name="T63" fmla="*/ 206 h 344"/>
              <a:gd name="T64" fmla="*/ 211 w 557"/>
              <a:gd name="T65" fmla="*/ 206 h 344"/>
              <a:gd name="T66" fmla="*/ 173 w 557"/>
              <a:gd name="T67" fmla="*/ 206 h 344"/>
              <a:gd name="T68" fmla="*/ 73 w 557"/>
              <a:gd name="T69" fmla="*/ 206 h 344"/>
              <a:gd name="T70" fmla="*/ 38 w 557"/>
              <a:gd name="T71" fmla="*/ 206 h 344"/>
              <a:gd name="T72" fmla="*/ 0 w 557"/>
              <a:gd name="T73" fmla="*/ 241 h 344"/>
              <a:gd name="T74" fmla="*/ 0 w 557"/>
              <a:gd name="T75" fmla="*/ 274 h 344"/>
              <a:gd name="T76" fmla="*/ 38 w 557"/>
              <a:gd name="T77"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7" h="344">
                <a:moveTo>
                  <a:pt x="38" y="344"/>
                </a:moveTo>
                <a:lnTo>
                  <a:pt x="38" y="311"/>
                </a:lnTo>
                <a:lnTo>
                  <a:pt x="38" y="274"/>
                </a:lnTo>
                <a:lnTo>
                  <a:pt x="73" y="241"/>
                </a:lnTo>
                <a:lnTo>
                  <a:pt x="104" y="241"/>
                </a:lnTo>
                <a:lnTo>
                  <a:pt x="141" y="241"/>
                </a:lnTo>
                <a:lnTo>
                  <a:pt x="173" y="241"/>
                </a:lnTo>
                <a:lnTo>
                  <a:pt x="211" y="241"/>
                </a:lnTo>
                <a:lnTo>
                  <a:pt x="244" y="241"/>
                </a:lnTo>
                <a:lnTo>
                  <a:pt x="281" y="206"/>
                </a:lnTo>
                <a:lnTo>
                  <a:pt x="317" y="206"/>
                </a:lnTo>
                <a:lnTo>
                  <a:pt x="384" y="206"/>
                </a:lnTo>
                <a:lnTo>
                  <a:pt x="420" y="241"/>
                </a:lnTo>
                <a:lnTo>
                  <a:pt x="455" y="274"/>
                </a:lnTo>
                <a:lnTo>
                  <a:pt x="455" y="241"/>
                </a:lnTo>
                <a:lnTo>
                  <a:pt x="487" y="206"/>
                </a:lnTo>
                <a:lnTo>
                  <a:pt x="524" y="174"/>
                </a:lnTo>
                <a:lnTo>
                  <a:pt x="524" y="103"/>
                </a:lnTo>
                <a:lnTo>
                  <a:pt x="487" y="103"/>
                </a:lnTo>
                <a:lnTo>
                  <a:pt x="487" y="68"/>
                </a:lnTo>
                <a:lnTo>
                  <a:pt x="524" y="33"/>
                </a:lnTo>
                <a:lnTo>
                  <a:pt x="557" y="0"/>
                </a:lnTo>
                <a:lnTo>
                  <a:pt x="524" y="0"/>
                </a:lnTo>
                <a:lnTo>
                  <a:pt x="487" y="33"/>
                </a:lnTo>
                <a:lnTo>
                  <a:pt x="455" y="33"/>
                </a:lnTo>
                <a:lnTo>
                  <a:pt x="420" y="33"/>
                </a:lnTo>
                <a:lnTo>
                  <a:pt x="384" y="68"/>
                </a:lnTo>
                <a:lnTo>
                  <a:pt x="349" y="68"/>
                </a:lnTo>
                <a:lnTo>
                  <a:pt x="317" y="103"/>
                </a:lnTo>
                <a:lnTo>
                  <a:pt x="281" y="138"/>
                </a:lnTo>
                <a:lnTo>
                  <a:pt x="281" y="174"/>
                </a:lnTo>
                <a:lnTo>
                  <a:pt x="244" y="206"/>
                </a:lnTo>
                <a:lnTo>
                  <a:pt x="211" y="206"/>
                </a:lnTo>
                <a:lnTo>
                  <a:pt x="173" y="206"/>
                </a:lnTo>
                <a:lnTo>
                  <a:pt x="73" y="206"/>
                </a:lnTo>
                <a:lnTo>
                  <a:pt x="38" y="206"/>
                </a:lnTo>
                <a:lnTo>
                  <a:pt x="0" y="241"/>
                </a:lnTo>
                <a:lnTo>
                  <a:pt x="0" y="274"/>
                </a:lnTo>
                <a:lnTo>
                  <a:pt x="38" y="3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8" name="Freeform 109"/>
          <p:cNvSpPr>
            <a:spLocks/>
          </p:cNvSpPr>
          <p:nvPr/>
        </p:nvSpPr>
        <p:spPr bwMode="auto">
          <a:xfrm>
            <a:off x="10704880" y="5207700"/>
            <a:ext cx="112193" cy="110291"/>
          </a:xfrm>
          <a:custGeom>
            <a:avLst/>
            <a:gdLst>
              <a:gd name="T0" fmla="*/ 176 w 176"/>
              <a:gd name="T1" fmla="*/ 173 h 173"/>
              <a:gd name="T2" fmla="*/ 140 w 176"/>
              <a:gd name="T3" fmla="*/ 173 h 173"/>
              <a:gd name="T4" fmla="*/ 73 w 176"/>
              <a:gd name="T5" fmla="*/ 173 h 173"/>
              <a:gd name="T6" fmla="*/ 73 w 176"/>
              <a:gd name="T7" fmla="*/ 140 h 173"/>
              <a:gd name="T8" fmla="*/ 0 w 176"/>
              <a:gd name="T9" fmla="*/ 140 h 173"/>
              <a:gd name="T10" fmla="*/ 0 w 176"/>
              <a:gd name="T11" fmla="*/ 70 h 173"/>
              <a:gd name="T12" fmla="*/ 0 w 176"/>
              <a:gd name="T13" fmla="*/ 37 h 173"/>
              <a:gd name="T14" fmla="*/ 37 w 176"/>
              <a:gd name="T15" fmla="*/ 37 h 173"/>
              <a:gd name="T16" fmla="*/ 37 w 176"/>
              <a:gd name="T17" fmla="*/ 0 h 173"/>
              <a:gd name="T18" fmla="*/ 73 w 176"/>
              <a:gd name="T19" fmla="*/ 37 h 173"/>
              <a:gd name="T20" fmla="*/ 105 w 176"/>
              <a:gd name="T21" fmla="*/ 0 h 173"/>
              <a:gd name="T22" fmla="*/ 140 w 176"/>
              <a:gd name="T23" fmla="*/ 37 h 173"/>
              <a:gd name="T24" fmla="*/ 176 w 176"/>
              <a:gd name="T25" fmla="*/ 37 h 173"/>
              <a:gd name="T26" fmla="*/ 176 w 176"/>
              <a:gd name="T27" fmla="*/ 70 h 173"/>
              <a:gd name="T28" fmla="*/ 176 w 176"/>
              <a:gd name="T29" fmla="*/ 104 h 173"/>
              <a:gd name="T30" fmla="*/ 176 w 176"/>
              <a:gd name="T31" fmla="*/ 140 h 173"/>
              <a:gd name="T32" fmla="*/ 176 w 176"/>
              <a:gd name="T33" fmla="*/ 173 h 173"/>
              <a:gd name="T34" fmla="*/ 140 w 176"/>
              <a:gd name="T35" fmla="*/ 173 h 173"/>
              <a:gd name="T36" fmla="*/ 176 w 176"/>
              <a:gd name="T3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73">
                <a:moveTo>
                  <a:pt x="176" y="173"/>
                </a:moveTo>
                <a:lnTo>
                  <a:pt x="140" y="173"/>
                </a:lnTo>
                <a:lnTo>
                  <a:pt x="73" y="173"/>
                </a:lnTo>
                <a:lnTo>
                  <a:pt x="73" y="140"/>
                </a:lnTo>
                <a:lnTo>
                  <a:pt x="0" y="140"/>
                </a:lnTo>
                <a:lnTo>
                  <a:pt x="0" y="70"/>
                </a:lnTo>
                <a:lnTo>
                  <a:pt x="0" y="37"/>
                </a:lnTo>
                <a:lnTo>
                  <a:pt x="37" y="37"/>
                </a:lnTo>
                <a:lnTo>
                  <a:pt x="37" y="0"/>
                </a:lnTo>
                <a:lnTo>
                  <a:pt x="73" y="37"/>
                </a:lnTo>
                <a:lnTo>
                  <a:pt x="105" y="0"/>
                </a:lnTo>
                <a:lnTo>
                  <a:pt x="140" y="37"/>
                </a:lnTo>
                <a:lnTo>
                  <a:pt x="176" y="37"/>
                </a:lnTo>
                <a:lnTo>
                  <a:pt x="176" y="70"/>
                </a:lnTo>
                <a:lnTo>
                  <a:pt x="176" y="104"/>
                </a:lnTo>
                <a:lnTo>
                  <a:pt x="176" y="140"/>
                </a:lnTo>
                <a:lnTo>
                  <a:pt x="176" y="173"/>
                </a:lnTo>
                <a:lnTo>
                  <a:pt x="140" y="173"/>
                </a:lnTo>
                <a:lnTo>
                  <a:pt x="176" y="17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9" name="Freeform 110"/>
          <p:cNvSpPr>
            <a:spLocks/>
          </p:cNvSpPr>
          <p:nvPr/>
        </p:nvSpPr>
        <p:spPr bwMode="auto">
          <a:xfrm>
            <a:off x="10704880" y="5207700"/>
            <a:ext cx="112193" cy="110291"/>
          </a:xfrm>
          <a:custGeom>
            <a:avLst/>
            <a:gdLst>
              <a:gd name="T0" fmla="*/ 176 w 176"/>
              <a:gd name="T1" fmla="*/ 173 h 173"/>
              <a:gd name="T2" fmla="*/ 140 w 176"/>
              <a:gd name="T3" fmla="*/ 173 h 173"/>
              <a:gd name="T4" fmla="*/ 73 w 176"/>
              <a:gd name="T5" fmla="*/ 173 h 173"/>
              <a:gd name="T6" fmla="*/ 73 w 176"/>
              <a:gd name="T7" fmla="*/ 140 h 173"/>
              <a:gd name="T8" fmla="*/ 0 w 176"/>
              <a:gd name="T9" fmla="*/ 140 h 173"/>
              <a:gd name="T10" fmla="*/ 0 w 176"/>
              <a:gd name="T11" fmla="*/ 70 h 173"/>
              <a:gd name="T12" fmla="*/ 0 w 176"/>
              <a:gd name="T13" fmla="*/ 37 h 173"/>
              <a:gd name="T14" fmla="*/ 37 w 176"/>
              <a:gd name="T15" fmla="*/ 37 h 173"/>
              <a:gd name="T16" fmla="*/ 37 w 176"/>
              <a:gd name="T17" fmla="*/ 0 h 173"/>
              <a:gd name="T18" fmla="*/ 73 w 176"/>
              <a:gd name="T19" fmla="*/ 37 h 173"/>
              <a:gd name="T20" fmla="*/ 105 w 176"/>
              <a:gd name="T21" fmla="*/ 0 h 173"/>
              <a:gd name="T22" fmla="*/ 140 w 176"/>
              <a:gd name="T23" fmla="*/ 37 h 173"/>
              <a:gd name="T24" fmla="*/ 176 w 176"/>
              <a:gd name="T25" fmla="*/ 37 h 173"/>
              <a:gd name="T26" fmla="*/ 176 w 176"/>
              <a:gd name="T27" fmla="*/ 70 h 173"/>
              <a:gd name="T28" fmla="*/ 176 w 176"/>
              <a:gd name="T29" fmla="*/ 104 h 173"/>
              <a:gd name="T30" fmla="*/ 176 w 176"/>
              <a:gd name="T31" fmla="*/ 140 h 173"/>
              <a:gd name="T32" fmla="*/ 176 w 176"/>
              <a:gd name="T33" fmla="*/ 173 h 173"/>
              <a:gd name="T34" fmla="*/ 140 w 176"/>
              <a:gd name="T35" fmla="*/ 173 h 173"/>
              <a:gd name="T36" fmla="*/ 176 w 176"/>
              <a:gd name="T3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73">
                <a:moveTo>
                  <a:pt x="176" y="173"/>
                </a:moveTo>
                <a:lnTo>
                  <a:pt x="140" y="173"/>
                </a:lnTo>
                <a:lnTo>
                  <a:pt x="73" y="173"/>
                </a:lnTo>
                <a:lnTo>
                  <a:pt x="73" y="140"/>
                </a:lnTo>
                <a:lnTo>
                  <a:pt x="0" y="140"/>
                </a:lnTo>
                <a:lnTo>
                  <a:pt x="0" y="70"/>
                </a:lnTo>
                <a:lnTo>
                  <a:pt x="0" y="37"/>
                </a:lnTo>
                <a:lnTo>
                  <a:pt x="37" y="37"/>
                </a:lnTo>
                <a:lnTo>
                  <a:pt x="37" y="0"/>
                </a:lnTo>
                <a:lnTo>
                  <a:pt x="73" y="37"/>
                </a:lnTo>
                <a:lnTo>
                  <a:pt x="105" y="0"/>
                </a:lnTo>
                <a:lnTo>
                  <a:pt x="140" y="37"/>
                </a:lnTo>
                <a:lnTo>
                  <a:pt x="176" y="37"/>
                </a:lnTo>
                <a:lnTo>
                  <a:pt x="176" y="70"/>
                </a:lnTo>
                <a:lnTo>
                  <a:pt x="176" y="104"/>
                </a:lnTo>
                <a:lnTo>
                  <a:pt x="176" y="140"/>
                </a:lnTo>
                <a:lnTo>
                  <a:pt x="176" y="173"/>
                </a:lnTo>
                <a:lnTo>
                  <a:pt x="140" y="173"/>
                </a:lnTo>
                <a:lnTo>
                  <a:pt x="176" y="17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0" name="Freeform 111"/>
          <p:cNvSpPr>
            <a:spLocks/>
          </p:cNvSpPr>
          <p:nvPr/>
        </p:nvSpPr>
        <p:spPr bwMode="auto">
          <a:xfrm>
            <a:off x="10851301" y="5097409"/>
            <a:ext cx="220581" cy="262416"/>
          </a:xfrm>
          <a:custGeom>
            <a:avLst/>
            <a:gdLst>
              <a:gd name="T0" fmla="*/ 175 w 348"/>
              <a:gd name="T1" fmla="*/ 414 h 414"/>
              <a:gd name="T2" fmla="*/ 106 w 348"/>
              <a:gd name="T3" fmla="*/ 382 h 414"/>
              <a:gd name="T4" fmla="*/ 140 w 348"/>
              <a:gd name="T5" fmla="*/ 382 h 414"/>
              <a:gd name="T6" fmla="*/ 140 w 348"/>
              <a:gd name="T7" fmla="*/ 345 h 414"/>
              <a:gd name="T8" fmla="*/ 106 w 348"/>
              <a:gd name="T9" fmla="*/ 345 h 414"/>
              <a:gd name="T10" fmla="*/ 35 w 348"/>
              <a:gd name="T11" fmla="*/ 345 h 414"/>
              <a:gd name="T12" fmla="*/ 0 w 348"/>
              <a:gd name="T13" fmla="*/ 311 h 414"/>
              <a:gd name="T14" fmla="*/ 0 w 348"/>
              <a:gd name="T15" fmla="*/ 276 h 414"/>
              <a:gd name="T16" fmla="*/ 35 w 348"/>
              <a:gd name="T17" fmla="*/ 244 h 414"/>
              <a:gd name="T18" fmla="*/ 0 w 348"/>
              <a:gd name="T19" fmla="*/ 209 h 414"/>
              <a:gd name="T20" fmla="*/ 0 w 348"/>
              <a:gd name="T21" fmla="*/ 170 h 414"/>
              <a:gd name="T22" fmla="*/ 35 w 348"/>
              <a:gd name="T23" fmla="*/ 138 h 414"/>
              <a:gd name="T24" fmla="*/ 70 w 348"/>
              <a:gd name="T25" fmla="*/ 138 h 414"/>
              <a:gd name="T26" fmla="*/ 106 w 348"/>
              <a:gd name="T27" fmla="*/ 103 h 414"/>
              <a:gd name="T28" fmla="*/ 106 w 348"/>
              <a:gd name="T29" fmla="*/ 68 h 414"/>
              <a:gd name="T30" fmla="*/ 140 w 348"/>
              <a:gd name="T31" fmla="*/ 68 h 414"/>
              <a:gd name="T32" fmla="*/ 140 w 348"/>
              <a:gd name="T33" fmla="*/ 103 h 414"/>
              <a:gd name="T34" fmla="*/ 106 w 348"/>
              <a:gd name="T35" fmla="*/ 138 h 414"/>
              <a:gd name="T36" fmla="*/ 140 w 348"/>
              <a:gd name="T37" fmla="*/ 170 h 414"/>
              <a:gd name="T38" fmla="*/ 175 w 348"/>
              <a:gd name="T39" fmla="*/ 170 h 414"/>
              <a:gd name="T40" fmla="*/ 175 w 348"/>
              <a:gd name="T41" fmla="*/ 138 h 414"/>
              <a:gd name="T42" fmla="*/ 175 w 348"/>
              <a:gd name="T43" fmla="*/ 103 h 414"/>
              <a:gd name="T44" fmla="*/ 210 w 348"/>
              <a:gd name="T45" fmla="*/ 103 h 414"/>
              <a:gd name="T46" fmla="*/ 244 w 348"/>
              <a:gd name="T47" fmla="*/ 103 h 414"/>
              <a:gd name="T48" fmla="*/ 278 w 348"/>
              <a:gd name="T49" fmla="*/ 68 h 414"/>
              <a:gd name="T50" fmla="*/ 244 w 348"/>
              <a:gd name="T51" fmla="*/ 34 h 414"/>
              <a:gd name="T52" fmla="*/ 210 w 348"/>
              <a:gd name="T53" fmla="*/ 34 h 414"/>
              <a:gd name="T54" fmla="*/ 244 w 348"/>
              <a:gd name="T55" fmla="*/ 0 h 414"/>
              <a:gd name="T56" fmla="*/ 278 w 348"/>
              <a:gd name="T57" fmla="*/ 0 h 414"/>
              <a:gd name="T58" fmla="*/ 348 w 348"/>
              <a:gd name="T59" fmla="*/ 0 h 414"/>
              <a:gd name="T60" fmla="*/ 313 w 348"/>
              <a:gd name="T61" fmla="*/ 34 h 414"/>
              <a:gd name="T62" fmla="*/ 348 w 348"/>
              <a:gd name="T63" fmla="*/ 34 h 414"/>
              <a:gd name="T64" fmla="*/ 313 w 348"/>
              <a:gd name="T65" fmla="*/ 68 h 414"/>
              <a:gd name="T66" fmla="*/ 348 w 348"/>
              <a:gd name="T67" fmla="*/ 138 h 414"/>
              <a:gd name="T68" fmla="*/ 313 w 348"/>
              <a:gd name="T69" fmla="*/ 170 h 414"/>
              <a:gd name="T70" fmla="*/ 244 w 348"/>
              <a:gd name="T71" fmla="*/ 244 h 414"/>
              <a:gd name="T72" fmla="*/ 278 w 348"/>
              <a:gd name="T73" fmla="*/ 276 h 414"/>
              <a:gd name="T74" fmla="*/ 244 w 348"/>
              <a:gd name="T75" fmla="*/ 345 h 414"/>
              <a:gd name="T76" fmla="*/ 210 w 348"/>
              <a:gd name="T77" fmla="*/ 345 h 414"/>
              <a:gd name="T78" fmla="*/ 175 w 348"/>
              <a:gd name="T79" fmla="*/ 382 h 414"/>
              <a:gd name="T80" fmla="*/ 210 w 348"/>
              <a:gd name="T81" fmla="*/ 414 h 414"/>
              <a:gd name="T82" fmla="*/ 175 w 348"/>
              <a:gd name="T83"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8" h="414">
                <a:moveTo>
                  <a:pt x="175" y="414"/>
                </a:moveTo>
                <a:lnTo>
                  <a:pt x="106" y="382"/>
                </a:lnTo>
                <a:lnTo>
                  <a:pt x="140" y="382"/>
                </a:lnTo>
                <a:lnTo>
                  <a:pt x="140" y="345"/>
                </a:lnTo>
                <a:lnTo>
                  <a:pt x="106" y="345"/>
                </a:lnTo>
                <a:lnTo>
                  <a:pt x="35" y="345"/>
                </a:lnTo>
                <a:lnTo>
                  <a:pt x="0" y="311"/>
                </a:lnTo>
                <a:lnTo>
                  <a:pt x="0" y="276"/>
                </a:lnTo>
                <a:lnTo>
                  <a:pt x="35" y="244"/>
                </a:lnTo>
                <a:lnTo>
                  <a:pt x="0" y="209"/>
                </a:lnTo>
                <a:lnTo>
                  <a:pt x="0" y="170"/>
                </a:lnTo>
                <a:lnTo>
                  <a:pt x="35" y="138"/>
                </a:lnTo>
                <a:lnTo>
                  <a:pt x="70" y="138"/>
                </a:lnTo>
                <a:lnTo>
                  <a:pt x="106" y="103"/>
                </a:lnTo>
                <a:lnTo>
                  <a:pt x="106" y="68"/>
                </a:lnTo>
                <a:lnTo>
                  <a:pt x="140" y="68"/>
                </a:lnTo>
                <a:lnTo>
                  <a:pt x="140" y="103"/>
                </a:lnTo>
                <a:lnTo>
                  <a:pt x="106" y="138"/>
                </a:lnTo>
                <a:lnTo>
                  <a:pt x="140" y="170"/>
                </a:lnTo>
                <a:lnTo>
                  <a:pt x="175" y="170"/>
                </a:lnTo>
                <a:lnTo>
                  <a:pt x="175" y="138"/>
                </a:lnTo>
                <a:lnTo>
                  <a:pt x="175" y="103"/>
                </a:lnTo>
                <a:lnTo>
                  <a:pt x="210" y="103"/>
                </a:lnTo>
                <a:lnTo>
                  <a:pt x="244" y="103"/>
                </a:lnTo>
                <a:lnTo>
                  <a:pt x="278" y="68"/>
                </a:lnTo>
                <a:lnTo>
                  <a:pt x="244" y="34"/>
                </a:lnTo>
                <a:lnTo>
                  <a:pt x="210" y="34"/>
                </a:lnTo>
                <a:lnTo>
                  <a:pt x="244" y="0"/>
                </a:lnTo>
                <a:lnTo>
                  <a:pt x="278" y="0"/>
                </a:lnTo>
                <a:lnTo>
                  <a:pt x="348" y="0"/>
                </a:lnTo>
                <a:lnTo>
                  <a:pt x="313" y="34"/>
                </a:lnTo>
                <a:lnTo>
                  <a:pt x="348" y="34"/>
                </a:lnTo>
                <a:lnTo>
                  <a:pt x="313" y="68"/>
                </a:lnTo>
                <a:lnTo>
                  <a:pt x="348" y="138"/>
                </a:lnTo>
                <a:lnTo>
                  <a:pt x="313" y="170"/>
                </a:lnTo>
                <a:lnTo>
                  <a:pt x="244" y="244"/>
                </a:lnTo>
                <a:lnTo>
                  <a:pt x="278" y="276"/>
                </a:lnTo>
                <a:lnTo>
                  <a:pt x="244" y="345"/>
                </a:lnTo>
                <a:lnTo>
                  <a:pt x="210" y="345"/>
                </a:lnTo>
                <a:lnTo>
                  <a:pt x="175" y="382"/>
                </a:lnTo>
                <a:lnTo>
                  <a:pt x="210" y="414"/>
                </a:lnTo>
                <a:lnTo>
                  <a:pt x="175" y="41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1" name="Freeform 112"/>
          <p:cNvSpPr>
            <a:spLocks/>
          </p:cNvSpPr>
          <p:nvPr/>
        </p:nvSpPr>
        <p:spPr bwMode="auto">
          <a:xfrm>
            <a:off x="10851301" y="5097409"/>
            <a:ext cx="220581" cy="262416"/>
          </a:xfrm>
          <a:custGeom>
            <a:avLst/>
            <a:gdLst>
              <a:gd name="T0" fmla="*/ 175 w 348"/>
              <a:gd name="T1" fmla="*/ 414 h 414"/>
              <a:gd name="T2" fmla="*/ 106 w 348"/>
              <a:gd name="T3" fmla="*/ 382 h 414"/>
              <a:gd name="T4" fmla="*/ 140 w 348"/>
              <a:gd name="T5" fmla="*/ 382 h 414"/>
              <a:gd name="T6" fmla="*/ 140 w 348"/>
              <a:gd name="T7" fmla="*/ 345 h 414"/>
              <a:gd name="T8" fmla="*/ 106 w 348"/>
              <a:gd name="T9" fmla="*/ 345 h 414"/>
              <a:gd name="T10" fmla="*/ 35 w 348"/>
              <a:gd name="T11" fmla="*/ 345 h 414"/>
              <a:gd name="T12" fmla="*/ 0 w 348"/>
              <a:gd name="T13" fmla="*/ 311 h 414"/>
              <a:gd name="T14" fmla="*/ 0 w 348"/>
              <a:gd name="T15" fmla="*/ 276 h 414"/>
              <a:gd name="T16" fmla="*/ 35 w 348"/>
              <a:gd name="T17" fmla="*/ 244 h 414"/>
              <a:gd name="T18" fmla="*/ 0 w 348"/>
              <a:gd name="T19" fmla="*/ 209 h 414"/>
              <a:gd name="T20" fmla="*/ 0 w 348"/>
              <a:gd name="T21" fmla="*/ 170 h 414"/>
              <a:gd name="T22" fmla="*/ 35 w 348"/>
              <a:gd name="T23" fmla="*/ 138 h 414"/>
              <a:gd name="T24" fmla="*/ 70 w 348"/>
              <a:gd name="T25" fmla="*/ 138 h 414"/>
              <a:gd name="T26" fmla="*/ 106 w 348"/>
              <a:gd name="T27" fmla="*/ 103 h 414"/>
              <a:gd name="T28" fmla="*/ 106 w 348"/>
              <a:gd name="T29" fmla="*/ 68 h 414"/>
              <a:gd name="T30" fmla="*/ 140 w 348"/>
              <a:gd name="T31" fmla="*/ 68 h 414"/>
              <a:gd name="T32" fmla="*/ 140 w 348"/>
              <a:gd name="T33" fmla="*/ 103 h 414"/>
              <a:gd name="T34" fmla="*/ 106 w 348"/>
              <a:gd name="T35" fmla="*/ 138 h 414"/>
              <a:gd name="T36" fmla="*/ 140 w 348"/>
              <a:gd name="T37" fmla="*/ 170 h 414"/>
              <a:gd name="T38" fmla="*/ 175 w 348"/>
              <a:gd name="T39" fmla="*/ 170 h 414"/>
              <a:gd name="T40" fmla="*/ 175 w 348"/>
              <a:gd name="T41" fmla="*/ 138 h 414"/>
              <a:gd name="T42" fmla="*/ 175 w 348"/>
              <a:gd name="T43" fmla="*/ 103 h 414"/>
              <a:gd name="T44" fmla="*/ 210 w 348"/>
              <a:gd name="T45" fmla="*/ 103 h 414"/>
              <a:gd name="T46" fmla="*/ 244 w 348"/>
              <a:gd name="T47" fmla="*/ 103 h 414"/>
              <a:gd name="T48" fmla="*/ 278 w 348"/>
              <a:gd name="T49" fmla="*/ 68 h 414"/>
              <a:gd name="T50" fmla="*/ 244 w 348"/>
              <a:gd name="T51" fmla="*/ 34 h 414"/>
              <a:gd name="T52" fmla="*/ 210 w 348"/>
              <a:gd name="T53" fmla="*/ 34 h 414"/>
              <a:gd name="T54" fmla="*/ 244 w 348"/>
              <a:gd name="T55" fmla="*/ 0 h 414"/>
              <a:gd name="T56" fmla="*/ 278 w 348"/>
              <a:gd name="T57" fmla="*/ 0 h 414"/>
              <a:gd name="T58" fmla="*/ 348 w 348"/>
              <a:gd name="T59" fmla="*/ 0 h 414"/>
              <a:gd name="T60" fmla="*/ 313 w 348"/>
              <a:gd name="T61" fmla="*/ 34 h 414"/>
              <a:gd name="T62" fmla="*/ 348 w 348"/>
              <a:gd name="T63" fmla="*/ 34 h 414"/>
              <a:gd name="T64" fmla="*/ 313 w 348"/>
              <a:gd name="T65" fmla="*/ 68 h 414"/>
              <a:gd name="T66" fmla="*/ 348 w 348"/>
              <a:gd name="T67" fmla="*/ 138 h 414"/>
              <a:gd name="T68" fmla="*/ 313 w 348"/>
              <a:gd name="T69" fmla="*/ 170 h 414"/>
              <a:gd name="T70" fmla="*/ 244 w 348"/>
              <a:gd name="T71" fmla="*/ 244 h 414"/>
              <a:gd name="T72" fmla="*/ 278 w 348"/>
              <a:gd name="T73" fmla="*/ 276 h 414"/>
              <a:gd name="T74" fmla="*/ 244 w 348"/>
              <a:gd name="T75" fmla="*/ 345 h 414"/>
              <a:gd name="T76" fmla="*/ 210 w 348"/>
              <a:gd name="T77" fmla="*/ 345 h 414"/>
              <a:gd name="T78" fmla="*/ 175 w 348"/>
              <a:gd name="T79" fmla="*/ 382 h 414"/>
              <a:gd name="T80" fmla="*/ 210 w 348"/>
              <a:gd name="T81" fmla="*/ 414 h 414"/>
              <a:gd name="T82" fmla="*/ 175 w 348"/>
              <a:gd name="T83"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8" h="414">
                <a:moveTo>
                  <a:pt x="175" y="414"/>
                </a:moveTo>
                <a:lnTo>
                  <a:pt x="106" y="382"/>
                </a:lnTo>
                <a:lnTo>
                  <a:pt x="140" y="382"/>
                </a:lnTo>
                <a:lnTo>
                  <a:pt x="140" y="345"/>
                </a:lnTo>
                <a:lnTo>
                  <a:pt x="106" y="345"/>
                </a:lnTo>
                <a:lnTo>
                  <a:pt x="35" y="345"/>
                </a:lnTo>
                <a:lnTo>
                  <a:pt x="0" y="311"/>
                </a:lnTo>
                <a:lnTo>
                  <a:pt x="0" y="276"/>
                </a:lnTo>
                <a:lnTo>
                  <a:pt x="35" y="244"/>
                </a:lnTo>
                <a:lnTo>
                  <a:pt x="0" y="209"/>
                </a:lnTo>
                <a:lnTo>
                  <a:pt x="0" y="170"/>
                </a:lnTo>
                <a:lnTo>
                  <a:pt x="35" y="138"/>
                </a:lnTo>
                <a:lnTo>
                  <a:pt x="70" y="138"/>
                </a:lnTo>
                <a:lnTo>
                  <a:pt x="106" y="103"/>
                </a:lnTo>
                <a:lnTo>
                  <a:pt x="106" y="68"/>
                </a:lnTo>
                <a:lnTo>
                  <a:pt x="140" y="68"/>
                </a:lnTo>
                <a:lnTo>
                  <a:pt x="140" y="103"/>
                </a:lnTo>
                <a:lnTo>
                  <a:pt x="106" y="138"/>
                </a:lnTo>
                <a:lnTo>
                  <a:pt x="140" y="170"/>
                </a:lnTo>
                <a:lnTo>
                  <a:pt x="175" y="170"/>
                </a:lnTo>
                <a:lnTo>
                  <a:pt x="175" y="138"/>
                </a:lnTo>
                <a:lnTo>
                  <a:pt x="175" y="103"/>
                </a:lnTo>
                <a:lnTo>
                  <a:pt x="210" y="103"/>
                </a:lnTo>
                <a:lnTo>
                  <a:pt x="244" y="103"/>
                </a:lnTo>
                <a:lnTo>
                  <a:pt x="278" y="68"/>
                </a:lnTo>
                <a:lnTo>
                  <a:pt x="244" y="34"/>
                </a:lnTo>
                <a:lnTo>
                  <a:pt x="210" y="34"/>
                </a:lnTo>
                <a:lnTo>
                  <a:pt x="244" y="0"/>
                </a:lnTo>
                <a:lnTo>
                  <a:pt x="278" y="0"/>
                </a:lnTo>
                <a:lnTo>
                  <a:pt x="348" y="0"/>
                </a:lnTo>
                <a:lnTo>
                  <a:pt x="313" y="34"/>
                </a:lnTo>
                <a:lnTo>
                  <a:pt x="348" y="34"/>
                </a:lnTo>
                <a:lnTo>
                  <a:pt x="313" y="68"/>
                </a:lnTo>
                <a:lnTo>
                  <a:pt x="348" y="138"/>
                </a:lnTo>
                <a:lnTo>
                  <a:pt x="313" y="170"/>
                </a:lnTo>
                <a:lnTo>
                  <a:pt x="244" y="244"/>
                </a:lnTo>
                <a:lnTo>
                  <a:pt x="278" y="276"/>
                </a:lnTo>
                <a:lnTo>
                  <a:pt x="244" y="345"/>
                </a:lnTo>
                <a:lnTo>
                  <a:pt x="210" y="345"/>
                </a:lnTo>
                <a:lnTo>
                  <a:pt x="175" y="382"/>
                </a:lnTo>
                <a:lnTo>
                  <a:pt x="210" y="414"/>
                </a:lnTo>
                <a:lnTo>
                  <a:pt x="175" y="4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2" name="Freeform 113"/>
          <p:cNvSpPr>
            <a:spLocks/>
          </p:cNvSpPr>
          <p:nvPr/>
        </p:nvSpPr>
        <p:spPr bwMode="auto">
          <a:xfrm>
            <a:off x="10828482" y="5382644"/>
            <a:ext cx="89374" cy="64653"/>
          </a:xfrm>
          <a:custGeom>
            <a:avLst/>
            <a:gdLst>
              <a:gd name="T0" fmla="*/ 105 w 141"/>
              <a:gd name="T1" fmla="*/ 102 h 102"/>
              <a:gd name="T2" fmla="*/ 70 w 141"/>
              <a:gd name="T3" fmla="*/ 102 h 102"/>
              <a:gd name="T4" fmla="*/ 35 w 141"/>
              <a:gd name="T5" fmla="*/ 68 h 102"/>
              <a:gd name="T6" fmla="*/ 0 w 141"/>
              <a:gd name="T7" fmla="*/ 35 h 102"/>
              <a:gd name="T8" fmla="*/ 0 w 141"/>
              <a:gd name="T9" fmla="*/ 0 h 102"/>
              <a:gd name="T10" fmla="*/ 35 w 141"/>
              <a:gd name="T11" fmla="*/ 0 h 102"/>
              <a:gd name="T12" fmla="*/ 70 w 141"/>
              <a:gd name="T13" fmla="*/ 0 h 102"/>
              <a:gd name="T14" fmla="*/ 70 w 141"/>
              <a:gd name="T15" fmla="*/ 35 h 102"/>
              <a:gd name="T16" fmla="*/ 105 w 141"/>
              <a:gd name="T17" fmla="*/ 35 h 102"/>
              <a:gd name="T18" fmla="*/ 141 w 141"/>
              <a:gd name="T19" fmla="*/ 68 h 102"/>
              <a:gd name="T20" fmla="*/ 141 w 141"/>
              <a:gd name="T21" fmla="*/ 102 h 102"/>
              <a:gd name="T22" fmla="*/ 105 w 141"/>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102">
                <a:moveTo>
                  <a:pt x="105" y="102"/>
                </a:moveTo>
                <a:lnTo>
                  <a:pt x="70" y="102"/>
                </a:lnTo>
                <a:lnTo>
                  <a:pt x="35" y="68"/>
                </a:lnTo>
                <a:lnTo>
                  <a:pt x="0" y="35"/>
                </a:lnTo>
                <a:lnTo>
                  <a:pt x="0" y="0"/>
                </a:lnTo>
                <a:lnTo>
                  <a:pt x="35" y="0"/>
                </a:lnTo>
                <a:lnTo>
                  <a:pt x="70" y="0"/>
                </a:lnTo>
                <a:lnTo>
                  <a:pt x="70" y="35"/>
                </a:lnTo>
                <a:lnTo>
                  <a:pt x="105" y="35"/>
                </a:lnTo>
                <a:lnTo>
                  <a:pt x="141" y="68"/>
                </a:lnTo>
                <a:lnTo>
                  <a:pt x="141" y="102"/>
                </a:lnTo>
                <a:lnTo>
                  <a:pt x="105" y="10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3" name="Freeform 114"/>
          <p:cNvSpPr>
            <a:spLocks/>
          </p:cNvSpPr>
          <p:nvPr/>
        </p:nvSpPr>
        <p:spPr bwMode="auto">
          <a:xfrm>
            <a:off x="10828482" y="5382644"/>
            <a:ext cx="89374" cy="64653"/>
          </a:xfrm>
          <a:custGeom>
            <a:avLst/>
            <a:gdLst>
              <a:gd name="T0" fmla="*/ 105 w 141"/>
              <a:gd name="T1" fmla="*/ 102 h 102"/>
              <a:gd name="T2" fmla="*/ 70 w 141"/>
              <a:gd name="T3" fmla="*/ 102 h 102"/>
              <a:gd name="T4" fmla="*/ 35 w 141"/>
              <a:gd name="T5" fmla="*/ 68 h 102"/>
              <a:gd name="T6" fmla="*/ 0 w 141"/>
              <a:gd name="T7" fmla="*/ 35 h 102"/>
              <a:gd name="T8" fmla="*/ 0 w 141"/>
              <a:gd name="T9" fmla="*/ 0 h 102"/>
              <a:gd name="T10" fmla="*/ 35 w 141"/>
              <a:gd name="T11" fmla="*/ 0 h 102"/>
              <a:gd name="T12" fmla="*/ 70 w 141"/>
              <a:gd name="T13" fmla="*/ 0 h 102"/>
              <a:gd name="T14" fmla="*/ 70 w 141"/>
              <a:gd name="T15" fmla="*/ 35 h 102"/>
              <a:gd name="T16" fmla="*/ 105 w 141"/>
              <a:gd name="T17" fmla="*/ 35 h 102"/>
              <a:gd name="T18" fmla="*/ 141 w 141"/>
              <a:gd name="T19" fmla="*/ 68 h 102"/>
              <a:gd name="T20" fmla="*/ 141 w 141"/>
              <a:gd name="T21" fmla="*/ 102 h 102"/>
              <a:gd name="T22" fmla="*/ 105 w 141"/>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102">
                <a:moveTo>
                  <a:pt x="105" y="102"/>
                </a:moveTo>
                <a:lnTo>
                  <a:pt x="70" y="102"/>
                </a:lnTo>
                <a:lnTo>
                  <a:pt x="35" y="68"/>
                </a:lnTo>
                <a:lnTo>
                  <a:pt x="0" y="35"/>
                </a:lnTo>
                <a:lnTo>
                  <a:pt x="0" y="0"/>
                </a:lnTo>
                <a:lnTo>
                  <a:pt x="35" y="0"/>
                </a:lnTo>
                <a:lnTo>
                  <a:pt x="70" y="0"/>
                </a:lnTo>
                <a:lnTo>
                  <a:pt x="70" y="35"/>
                </a:lnTo>
                <a:lnTo>
                  <a:pt x="105" y="35"/>
                </a:lnTo>
                <a:lnTo>
                  <a:pt x="141" y="68"/>
                </a:lnTo>
                <a:lnTo>
                  <a:pt x="141" y="102"/>
                </a:lnTo>
                <a:lnTo>
                  <a:pt x="105" y="10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4" name="Freeform 115"/>
          <p:cNvSpPr>
            <a:spLocks/>
          </p:cNvSpPr>
          <p:nvPr/>
        </p:nvSpPr>
        <p:spPr bwMode="auto">
          <a:xfrm>
            <a:off x="10938773" y="5382644"/>
            <a:ext cx="45638" cy="64653"/>
          </a:xfrm>
          <a:custGeom>
            <a:avLst/>
            <a:gdLst>
              <a:gd name="T0" fmla="*/ 0 w 70"/>
              <a:gd name="T1" fmla="*/ 68 h 102"/>
              <a:gd name="T2" fmla="*/ 0 w 70"/>
              <a:gd name="T3" fmla="*/ 35 h 102"/>
              <a:gd name="T4" fmla="*/ 0 w 70"/>
              <a:gd name="T5" fmla="*/ 0 h 102"/>
              <a:gd name="T6" fmla="*/ 35 w 70"/>
              <a:gd name="T7" fmla="*/ 35 h 102"/>
              <a:gd name="T8" fmla="*/ 70 w 70"/>
              <a:gd name="T9" fmla="*/ 35 h 102"/>
              <a:gd name="T10" fmla="*/ 70 w 70"/>
              <a:gd name="T11" fmla="*/ 68 h 102"/>
              <a:gd name="T12" fmla="*/ 35 w 70"/>
              <a:gd name="T13" fmla="*/ 68 h 102"/>
              <a:gd name="T14" fmla="*/ 35 w 70"/>
              <a:gd name="T15" fmla="*/ 102 h 102"/>
              <a:gd name="T16" fmla="*/ 0 w 70"/>
              <a:gd name="T17"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02">
                <a:moveTo>
                  <a:pt x="0" y="68"/>
                </a:moveTo>
                <a:lnTo>
                  <a:pt x="0" y="35"/>
                </a:lnTo>
                <a:lnTo>
                  <a:pt x="0" y="0"/>
                </a:lnTo>
                <a:lnTo>
                  <a:pt x="35" y="35"/>
                </a:lnTo>
                <a:lnTo>
                  <a:pt x="70" y="35"/>
                </a:lnTo>
                <a:lnTo>
                  <a:pt x="70" y="68"/>
                </a:lnTo>
                <a:lnTo>
                  <a:pt x="35" y="68"/>
                </a:lnTo>
                <a:lnTo>
                  <a:pt x="35" y="102"/>
                </a:lnTo>
                <a:lnTo>
                  <a:pt x="0" y="6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5" name="Freeform 116"/>
          <p:cNvSpPr>
            <a:spLocks/>
          </p:cNvSpPr>
          <p:nvPr/>
        </p:nvSpPr>
        <p:spPr bwMode="auto">
          <a:xfrm>
            <a:off x="10938773" y="5382644"/>
            <a:ext cx="45638" cy="64653"/>
          </a:xfrm>
          <a:custGeom>
            <a:avLst/>
            <a:gdLst>
              <a:gd name="T0" fmla="*/ 0 w 70"/>
              <a:gd name="T1" fmla="*/ 68 h 102"/>
              <a:gd name="T2" fmla="*/ 0 w 70"/>
              <a:gd name="T3" fmla="*/ 35 h 102"/>
              <a:gd name="T4" fmla="*/ 0 w 70"/>
              <a:gd name="T5" fmla="*/ 0 h 102"/>
              <a:gd name="T6" fmla="*/ 35 w 70"/>
              <a:gd name="T7" fmla="*/ 35 h 102"/>
              <a:gd name="T8" fmla="*/ 70 w 70"/>
              <a:gd name="T9" fmla="*/ 35 h 102"/>
              <a:gd name="T10" fmla="*/ 70 w 70"/>
              <a:gd name="T11" fmla="*/ 68 h 102"/>
              <a:gd name="T12" fmla="*/ 35 w 70"/>
              <a:gd name="T13" fmla="*/ 68 h 102"/>
              <a:gd name="T14" fmla="*/ 35 w 70"/>
              <a:gd name="T15" fmla="*/ 102 h 102"/>
              <a:gd name="T16" fmla="*/ 0 w 70"/>
              <a:gd name="T17"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02">
                <a:moveTo>
                  <a:pt x="0" y="68"/>
                </a:moveTo>
                <a:lnTo>
                  <a:pt x="0" y="35"/>
                </a:lnTo>
                <a:lnTo>
                  <a:pt x="0" y="0"/>
                </a:lnTo>
                <a:lnTo>
                  <a:pt x="35" y="35"/>
                </a:lnTo>
                <a:lnTo>
                  <a:pt x="70" y="35"/>
                </a:lnTo>
                <a:lnTo>
                  <a:pt x="70" y="68"/>
                </a:lnTo>
                <a:lnTo>
                  <a:pt x="35" y="68"/>
                </a:lnTo>
                <a:lnTo>
                  <a:pt x="35" y="102"/>
                </a:lnTo>
                <a:lnTo>
                  <a:pt x="0" y="6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6" name="Freeform 117"/>
          <p:cNvSpPr>
            <a:spLocks/>
          </p:cNvSpPr>
          <p:nvPr/>
        </p:nvSpPr>
        <p:spPr bwMode="auto">
          <a:xfrm>
            <a:off x="10853202" y="6314410"/>
            <a:ext cx="1692392" cy="821476"/>
          </a:xfrm>
          <a:custGeom>
            <a:avLst/>
            <a:gdLst>
              <a:gd name="T0" fmla="*/ 2558 w 2670"/>
              <a:gd name="T1" fmla="*/ 940 h 1296"/>
              <a:gd name="T2" fmla="*/ 2620 w 2670"/>
              <a:gd name="T3" fmla="*/ 870 h 1296"/>
              <a:gd name="T4" fmla="*/ 2670 w 2670"/>
              <a:gd name="T5" fmla="*/ 779 h 1296"/>
              <a:gd name="T6" fmla="*/ 2571 w 2670"/>
              <a:gd name="T7" fmla="*/ 726 h 1296"/>
              <a:gd name="T8" fmla="*/ 2463 w 2670"/>
              <a:gd name="T9" fmla="*/ 657 h 1296"/>
              <a:gd name="T10" fmla="*/ 2363 w 2670"/>
              <a:gd name="T11" fmla="*/ 542 h 1296"/>
              <a:gd name="T12" fmla="*/ 2188 w 2670"/>
              <a:gd name="T13" fmla="*/ 657 h 1296"/>
              <a:gd name="T14" fmla="*/ 2153 w 2670"/>
              <a:gd name="T15" fmla="*/ 569 h 1296"/>
              <a:gd name="T16" fmla="*/ 2015 w 2670"/>
              <a:gd name="T17" fmla="*/ 586 h 1296"/>
              <a:gd name="T18" fmla="*/ 1980 w 2670"/>
              <a:gd name="T19" fmla="*/ 586 h 1296"/>
              <a:gd name="T20" fmla="*/ 1877 w 2670"/>
              <a:gd name="T21" fmla="*/ 586 h 1296"/>
              <a:gd name="T22" fmla="*/ 1737 w 2670"/>
              <a:gd name="T23" fmla="*/ 586 h 1296"/>
              <a:gd name="T24" fmla="*/ 1634 w 2670"/>
              <a:gd name="T25" fmla="*/ 484 h 1296"/>
              <a:gd name="T26" fmla="*/ 1456 w 2670"/>
              <a:gd name="T27" fmla="*/ 413 h 1296"/>
              <a:gd name="T28" fmla="*/ 1321 w 2670"/>
              <a:gd name="T29" fmla="*/ 312 h 1296"/>
              <a:gd name="T30" fmla="*/ 1250 w 2670"/>
              <a:gd name="T31" fmla="*/ 345 h 1296"/>
              <a:gd name="T32" fmla="*/ 1183 w 2670"/>
              <a:gd name="T33" fmla="*/ 413 h 1296"/>
              <a:gd name="T34" fmla="*/ 1043 w 2670"/>
              <a:gd name="T35" fmla="*/ 312 h 1296"/>
              <a:gd name="T36" fmla="*/ 1075 w 2670"/>
              <a:gd name="T37" fmla="*/ 207 h 1296"/>
              <a:gd name="T38" fmla="*/ 904 w 2670"/>
              <a:gd name="T39" fmla="*/ 171 h 1296"/>
              <a:gd name="T40" fmla="*/ 832 w 2670"/>
              <a:gd name="T41" fmla="*/ 104 h 1296"/>
              <a:gd name="T42" fmla="*/ 799 w 2670"/>
              <a:gd name="T43" fmla="*/ 0 h 1296"/>
              <a:gd name="T44" fmla="*/ 694 w 2670"/>
              <a:gd name="T45" fmla="*/ 69 h 1296"/>
              <a:gd name="T46" fmla="*/ 627 w 2670"/>
              <a:gd name="T47" fmla="*/ 0 h 1296"/>
              <a:gd name="T48" fmla="*/ 488 w 2670"/>
              <a:gd name="T49" fmla="*/ 104 h 1296"/>
              <a:gd name="T50" fmla="*/ 310 w 2670"/>
              <a:gd name="T51" fmla="*/ 207 h 1296"/>
              <a:gd name="T52" fmla="*/ 138 w 2670"/>
              <a:gd name="T53" fmla="*/ 242 h 1296"/>
              <a:gd name="T54" fmla="*/ 35 w 2670"/>
              <a:gd name="T55" fmla="*/ 207 h 1296"/>
              <a:gd name="T56" fmla="*/ 35 w 2670"/>
              <a:gd name="T57" fmla="*/ 312 h 1296"/>
              <a:gd name="T58" fmla="*/ 105 w 2670"/>
              <a:gd name="T59" fmla="*/ 413 h 1296"/>
              <a:gd name="T60" fmla="*/ 138 w 2670"/>
              <a:gd name="T61" fmla="*/ 553 h 1296"/>
              <a:gd name="T62" fmla="*/ 246 w 2670"/>
              <a:gd name="T63" fmla="*/ 726 h 1296"/>
              <a:gd name="T64" fmla="*/ 334 w 2670"/>
              <a:gd name="T65" fmla="*/ 799 h 1296"/>
              <a:gd name="T66" fmla="*/ 416 w 2670"/>
              <a:gd name="T67" fmla="*/ 900 h 1296"/>
              <a:gd name="T68" fmla="*/ 556 w 2670"/>
              <a:gd name="T69" fmla="*/ 935 h 1296"/>
              <a:gd name="T70" fmla="*/ 662 w 2670"/>
              <a:gd name="T71" fmla="*/ 866 h 1296"/>
              <a:gd name="T72" fmla="*/ 762 w 2670"/>
              <a:gd name="T73" fmla="*/ 830 h 1296"/>
              <a:gd name="T74" fmla="*/ 869 w 2670"/>
              <a:gd name="T75" fmla="*/ 866 h 1296"/>
              <a:gd name="T76" fmla="*/ 991 w 2670"/>
              <a:gd name="T77" fmla="*/ 898 h 1296"/>
              <a:gd name="T78" fmla="*/ 1075 w 2670"/>
              <a:gd name="T79" fmla="*/ 968 h 1296"/>
              <a:gd name="T80" fmla="*/ 1170 w 2670"/>
              <a:gd name="T81" fmla="*/ 1007 h 1296"/>
              <a:gd name="T82" fmla="*/ 1149 w 2670"/>
              <a:gd name="T83" fmla="*/ 1108 h 1296"/>
              <a:gd name="T84" fmla="*/ 1285 w 2670"/>
              <a:gd name="T85" fmla="*/ 1212 h 1296"/>
              <a:gd name="T86" fmla="*/ 1388 w 2670"/>
              <a:gd name="T87" fmla="*/ 1281 h 1296"/>
              <a:gd name="T88" fmla="*/ 1528 w 2670"/>
              <a:gd name="T89" fmla="*/ 1281 h 1296"/>
              <a:gd name="T90" fmla="*/ 1627 w 2670"/>
              <a:gd name="T91" fmla="*/ 1256 h 1296"/>
              <a:gd name="T92" fmla="*/ 1687 w 2670"/>
              <a:gd name="T93" fmla="*/ 1186 h 1296"/>
              <a:gd name="T94" fmla="*/ 1806 w 2670"/>
              <a:gd name="T95" fmla="*/ 1179 h 1296"/>
              <a:gd name="T96" fmla="*/ 1944 w 2670"/>
              <a:gd name="T97" fmla="*/ 1108 h 1296"/>
              <a:gd name="T98" fmla="*/ 2084 w 2670"/>
              <a:gd name="T99" fmla="*/ 1003 h 1296"/>
              <a:gd name="T100" fmla="*/ 2153 w 2670"/>
              <a:gd name="T101" fmla="*/ 935 h 1296"/>
              <a:gd name="T102" fmla="*/ 2292 w 2670"/>
              <a:gd name="T103" fmla="*/ 935 h 1296"/>
              <a:gd name="T104" fmla="*/ 2332 w 2670"/>
              <a:gd name="T105" fmla="*/ 968 h 1296"/>
              <a:gd name="T106" fmla="*/ 2507 w 2670"/>
              <a:gd name="T107" fmla="*/ 963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0" h="1296">
                <a:moveTo>
                  <a:pt x="2558" y="1027"/>
                </a:moveTo>
                <a:lnTo>
                  <a:pt x="2571" y="963"/>
                </a:lnTo>
                <a:lnTo>
                  <a:pt x="2558" y="940"/>
                </a:lnTo>
                <a:lnTo>
                  <a:pt x="2571" y="900"/>
                </a:lnTo>
                <a:lnTo>
                  <a:pt x="2590" y="870"/>
                </a:lnTo>
                <a:lnTo>
                  <a:pt x="2620" y="870"/>
                </a:lnTo>
                <a:lnTo>
                  <a:pt x="2611" y="827"/>
                </a:lnTo>
                <a:lnTo>
                  <a:pt x="2631" y="802"/>
                </a:lnTo>
                <a:lnTo>
                  <a:pt x="2670" y="779"/>
                </a:lnTo>
                <a:lnTo>
                  <a:pt x="2657" y="726"/>
                </a:lnTo>
                <a:lnTo>
                  <a:pt x="2604" y="726"/>
                </a:lnTo>
                <a:lnTo>
                  <a:pt x="2571" y="726"/>
                </a:lnTo>
                <a:lnTo>
                  <a:pt x="2534" y="726"/>
                </a:lnTo>
                <a:lnTo>
                  <a:pt x="2500" y="691"/>
                </a:lnTo>
                <a:lnTo>
                  <a:pt x="2463" y="657"/>
                </a:lnTo>
                <a:lnTo>
                  <a:pt x="2431" y="624"/>
                </a:lnTo>
                <a:lnTo>
                  <a:pt x="2395" y="624"/>
                </a:lnTo>
                <a:lnTo>
                  <a:pt x="2363" y="542"/>
                </a:lnTo>
                <a:lnTo>
                  <a:pt x="2314" y="590"/>
                </a:lnTo>
                <a:lnTo>
                  <a:pt x="2292" y="624"/>
                </a:lnTo>
                <a:lnTo>
                  <a:pt x="2188" y="657"/>
                </a:lnTo>
                <a:lnTo>
                  <a:pt x="2195" y="622"/>
                </a:lnTo>
                <a:lnTo>
                  <a:pt x="2183" y="542"/>
                </a:lnTo>
                <a:lnTo>
                  <a:pt x="2153" y="569"/>
                </a:lnTo>
                <a:lnTo>
                  <a:pt x="2120" y="586"/>
                </a:lnTo>
                <a:lnTo>
                  <a:pt x="2084" y="553"/>
                </a:lnTo>
                <a:lnTo>
                  <a:pt x="2015" y="586"/>
                </a:lnTo>
                <a:lnTo>
                  <a:pt x="2015" y="624"/>
                </a:lnTo>
                <a:lnTo>
                  <a:pt x="1980" y="657"/>
                </a:lnTo>
                <a:lnTo>
                  <a:pt x="1980" y="586"/>
                </a:lnTo>
                <a:lnTo>
                  <a:pt x="1944" y="553"/>
                </a:lnTo>
                <a:lnTo>
                  <a:pt x="1910" y="586"/>
                </a:lnTo>
                <a:lnTo>
                  <a:pt x="1877" y="586"/>
                </a:lnTo>
                <a:lnTo>
                  <a:pt x="1841" y="624"/>
                </a:lnTo>
                <a:lnTo>
                  <a:pt x="1806" y="586"/>
                </a:lnTo>
                <a:lnTo>
                  <a:pt x="1737" y="586"/>
                </a:lnTo>
                <a:lnTo>
                  <a:pt x="1701" y="553"/>
                </a:lnTo>
                <a:lnTo>
                  <a:pt x="1666" y="518"/>
                </a:lnTo>
                <a:lnTo>
                  <a:pt x="1634" y="484"/>
                </a:lnTo>
                <a:lnTo>
                  <a:pt x="1563" y="484"/>
                </a:lnTo>
                <a:lnTo>
                  <a:pt x="1494" y="450"/>
                </a:lnTo>
                <a:lnTo>
                  <a:pt x="1456" y="413"/>
                </a:lnTo>
                <a:lnTo>
                  <a:pt x="1388" y="312"/>
                </a:lnTo>
                <a:lnTo>
                  <a:pt x="1356" y="345"/>
                </a:lnTo>
                <a:lnTo>
                  <a:pt x="1321" y="312"/>
                </a:lnTo>
                <a:lnTo>
                  <a:pt x="1250" y="312"/>
                </a:lnTo>
                <a:lnTo>
                  <a:pt x="1215" y="312"/>
                </a:lnTo>
                <a:lnTo>
                  <a:pt x="1250" y="345"/>
                </a:lnTo>
                <a:lnTo>
                  <a:pt x="1215" y="345"/>
                </a:lnTo>
                <a:lnTo>
                  <a:pt x="1183" y="380"/>
                </a:lnTo>
                <a:lnTo>
                  <a:pt x="1183" y="413"/>
                </a:lnTo>
                <a:lnTo>
                  <a:pt x="1145" y="345"/>
                </a:lnTo>
                <a:lnTo>
                  <a:pt x="1112" y="312"/>
                </a:lnTo>
                <a:lnTo>
                  <a:pt x="1043" y="312"/>
                </a:lnTo>
                <a:lnTo>
                  <a:pt x="1075" y="277"/>
                </a:lnTo>
                <a:lnTo>
                  <a:pt x="1112" y="242"/>
                </a:lnTo>
                <a:lnTo>
                  <a:pt x="1075" y="207"/>
                </a:lnTo>
                <a:lnTo>
                  <a:pt x="1007" y="207"/>
                </a:lnTo>
                <a:lnTo>
                  <a:pt x="940" y="171"/>
                </a:lnTo>
                <a:lnTo>
                  <a:pt x="904" y="171"/>
                </a:lnTo>
                <a:lnTo>
                  <a:pt x="869" y="136"/>
                </a:lnTo>
                <a:lnTo>
                  <a:pt x="832" y="136"/>
                </a:lnTo>
                <a:lnTo>
                  <a:pt x="832" y="104"/>
                </a:lnTo>
                <a:lnTo>
                  <a:pt x="832" y="69"/>
                </a:lnTo>
                <a:lnTo>
                  <a:pt x="832" y="0"/>
                </a:lnTo>
                <a:lnTo>
                  <a:pt x="799" y="0"/>
                </a:lnTo>
                <a:lnTo>
                  <a:pt x="731" y="0"/>
                </a:lnTo>
                <a:lnTo>
                  <a:pt x="731" y="34"/>
                </a:lnTo>
                <a:lnTo>
                  <a:pt x="694" y="69"/>
                </a:lnTo>
                <a:lnTo>
                  <a:pt x="662" y="69"/>
                </a:lnTo>
                <a:lnTo>
                  <a:pt x="662" y="34"/>
                </a:lnTo>
                <a:lnTo>
                  <a:pt x="627" y="0"/>
                </a:lnTo>
                <a:lnTo>
                  <a:pt x="556" y="34"/>
                </a:lnTo>
                <a:lnTo>
                  <a:pt x="520" y="69"/>
                </a:lnTo>
                <a:lnTo>
                  <a:pt x="488" y="104"/>
                </a:lnTo>
                <a:lnTo>
                  <a:pt x="380" y="171"/>
                </a:lnTo>
                <a:lnTo>
                  <a:pt x="348" y="171"/>
                </a:lnTo>
                <a:lnTo>
                  <a:pt x="310" y="207"/>
                </a:lnTo>
                <a:lnTo>
                  <a:pt x="278" y="207"/>
                </a:lnTo>
                <a:lnTo>
                  <a:pt x="207" y="242"/>
                </a:lnTo>
                <a:lnTo>
                  <a:pt x="138" y="242"/>
                </a:lnTo>
                <a:lnTo>
                  <a:pt x="105" y="207"/>
                </a:lnTo>
                <a:lnTo>
                  <a:pt x="35" y="242"/>
                </a:lnTo>
                <a:lnTo>
                  <a:pt x="35" y="207"/>
                </a:lnTo>
                <a:lnTo>
                  <a:pt x="0" y="171"/>
                </a:lnTo>
                <a:lnTo>
                  <a:pt x="0" y="242"/>
                </a:lnTo>
                <a:lnTo>
                  <a:pt x="35" y="312"/>
                </a:lnTo>
                <a:lnTo>
                  <a:pt x="69" y="312"/>
                </a:lnTo>
                <a:lnTo>
                  <a:pt x="69" y="380"/>
                </a:lnTo>
                <a:lnTo>
                  <a:pt x="105" y="413"/>
                </a:lnTo>
                <a:lnTo>
                  <a:pt x="138" y="450"/>
                </a:lnTo>
                <a:lnTo>
                  <a:pt x="138" y="518"/>
                </a:lnTo>
                <a:lnTo>
                  <a:pt x="138" y="553"/>
                </a:lnTo>
                <a:lnTo>
                  <a:pt x="175" y="586"/>
                </a:lnTo>
                <a:lnTo>
                  <a:pt x="207" y="657"/>
                </a:lnTo>
                <a:lnTo>
                  <a:pt x="246" y="726"/>
                </a:lnTo>
                <a:lnTo>
                  <a:pt x="278" y="762"/>
                </a:lnTo>
                <a:lnTo>
                  <a:pt x="310" y="762"/>
                </a:lnTo>
                <a:lnTo>
                  <a:pt x="334" y="799"/>
                </a:lnTo>
                <a:lnTo>
                  <a:pt x="365" y="827"/>
                </a:lnTo>
                <a:lnTo>
                  <a:pt x="395" y="870"/>
                </a:lnTo>
                <a:lnTo>
                  <a:pt x="416" y="900"/>
                </a:lnTo>
                <a:lnTo>
                  <a:pt x="451" y="900"/>
                </a:lnTo>
                <a:lnTo>
                  <a:pt x="488" y="935"/>
                </a:lnTo>
                <a:lnTo>
                  <a:pt x="556" y="935"/>
                </a:lnTo>
                <a:lnTo>
                  <a:pt x="627" y="935"/>
                </a:lnTo>
                <a:lnTo>
                  <a:pt x="662" y="900"/>
                </a:lnTo>
                <a:lnTo>
                  <a:pt x="662" y="866"/>
                </a:lnTo>
                <a:lnTo>
                  <a:pt x="673" y="848"/>
                </a:lnTo>
                <a:lnTo>
                  <a:pt x="694" y="830"/>
                </a:lnTo>
                <a:lnTo>
                  <a:pt x="762" y="830"/>
                </a:lnTo>
                <a:lnTo>
                  <a:pt x="799" y="830"/>
                </a:lnTo>
                <a:lnTo>
                  <a:pt x="832" y="830"/>
                </a:lnTo>
                <a:lnTo>
                  <a:pt x="869" y="866"/>
                </a:lnTo>
                <a:lnTo>
                  <a:pt x="904" y="866"/>
                </a:lnTo>
                <a:lnTo>
                  <a:pt x="972" y="866"/>
                </a:lnTo>
                <a:lnTo>
                  <a:pt x="991" y="898"/>
                </a:lnTo>
                <a:lnTo>
                  <a:pt x="1011" y="919"/>
                </a:lnTo>
                <a:lnTo>
                  <a:pt x="1021" y="940"/>
                </a:lnTo>
                <a:lnTo>
                  <a:pt x="1075" y="968"/>
                </a:lnTo>
                <a:lnTo>
                  <a:pt x="1110" y="977"/>
                </a:lnTo>
                <a:lnTo>
                  <a:pt x="1149" y="977"/>
                </a:lnTo>
                <a:lnTo>
                  <a:pt x="1170" y="1007"/>
                </a:lnTo>
                <a:lnTo>
                  <a:pt x="1159" y="1039"/>
                </a:lnTo>
                <a:lnTo>
                  <a:pt x="1200" y="1087"/>
                </a:lnTo>
                <a:lnTo>
                  <a:pt x="1149" y="1108"/>
                </a:lnTo>
                <a:lnTo>
                  <a:pt x="1190" y="1177"/>
                </a:lnTo>
                <a:lnTo>
                  <a:pt x="1250" y="1179"/>
                </a:lnTo>
                <a:lnTo>
                  <a:pt x="1285" y="1212"/>
                </a:lnTo>
                <a:lnTo>
                  <a:pt x="1317" y="1237"/>
                </a:lnTo>
                <a:lnTo>
                  <a:pt x="1349" y="1265"/>
                </a:lnTo>
                <a:lnTo>
                  <a:pt x="1388" y="1281"/>
                </a:lnTo>
                <a:lnTo>
                  <a:pt x="1458" y="1296"/>
                </a:lnTo>
                <a:lnTo>
                  <a:pt x="1498" y="1285"/>
                </a:lnTo>
                <a:lnTo>
                  <a:pt x="1528" y="1281"/>
                </a:lnTo>
                <a:lnTo>
                  <a:pt x="1538" y="1277"/>
                </a:lnTo>
                <a:lnTo>
                  <a:pt x="1598" y="1256"/>
                </a:lnTo>
                <a:lnTo>
                  <a:pt x="1627" y="1256"/>
                </a:lnTo>
                <a:lnTo>
                  <a:pt x="1657" y="1247"/>
                </a:lnTo>
                <a:lnTo>
                  <a:pt x="1666" y="1212"/>
                </a:lnTo>
                <a:lnTo>
                  <a:pt x="1687" y="1186"/>
                </a:lnTo>
                <a:lnTo>
                  <a:pt x="1701" y="1179"/>
                </a:lnTo>
                <a:lnTo>
                  <a:pt x="1769" y="1179"/>
                </a:lnTo>
                <a:lnTo>
                  <a:pt x="1806" y="1179"/>
                </a:lnTo>
                <a:lnTo>
                  <a:pt x="1841" y="1179"/>
                </a:lnTo>
                <a:lnTo>
                  <a:pt x="1910" y="1142"/>
                </a:lnTo>
                <a:lnTo>
                  <a:pt x="1944" y="1108"/>
                </a:lnTo>
                <a:lnTo>
                  <a:pt x="2015" y="1073"/>
                </a:lnTo>
                <a:lnTo>
                  <a:pt x="2050" y="1039"/>
                </a:lnTo>
                <a:lnTo>
                  <a:pt x="2084" y="1003"/>
                </a:lnTo>
                <a:lnTo>
                  <a:pt x="2084" y="968"/>
                </a:lnTo>
                <a:lnTo>
                  <a:pt x="2120" y="935"/>
                </a:lnTo>
                <a:lnTo>
                  <a:pt x="2153" y="935"/>
                </a:lnTo>
                <a:lnTo>
                  <a:pt x="2188" y="935"/>
                </a:lnTo>
                <a:lnTo>
                  <a:pt x="2257" y="935"/>
                </a:lnTo>
                <a:lnTo>
                  <a:pt x="2292" y="935"/>
                </a:lnTo>
                <a:lnTo>
                  <a:pt x="2305" y="940"/>
                </a:lnTo>
                <a:lnTo>
                  <a:pt x="2332" y="940"/>
                </a:lnTo>
                <a:lnTo>
                  <a:pt x="2332" y="968"/>
                </a:lnTo>
                <a:lnTo>
                  <a:pt x="2395" y="968"/>
                </a:lnTo>
                <a:lnTo>
                  <a:pt x="2431" y="1003"/>
                </a:lnTo>
                <a:lnTo>
                  <a:pt x="2507" y="963"/>
                </a:lnTo>
                <a:lnTo>
                  <a:pt x="2558" y="10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8" name="Freeform 119"/>
          <p:cNvSpPr>
            <a:spLocks/>
          </p:cNvSpPr>
          <p:nvPr/>
        </p:nvSpPr>
        <p:spPr bwMode="auto">
          <a:xfrm>
            <a:off x="11461702" y="6903895"/>
            <a:ext cx="1110513" cy="703579"/>
          </a:xfrm>
          <a:custGeom>
            <a:avLst/>
            <a:gdLst>
              <a:gd name="T0" fmla="*/ 278 w 1753"/>
              <a:gd name="T1" fmla="*/ 244 h 1108"/>
              <a:gd name="T2" fmla="*/ 348 w 1753"/>
              <a:gd name="T3" fmla="*/ 278 h 1108"/>
              <a:gd name="T4" fmla="*/ 416 w 1753"/>
              <a:gd name="T5" fmla="*/ 346 h 1108"/>
              <a:gd name="T6" fmla="*/ 522 w 1753"/>
              <a:gd name="T7" fmla="*/ 346 h 1108"/>
              <a:gd name="T8" fmla="*/ 570 w 1753"/>
              <a:gd name="T9" fmla="*/ 346 h 1108"/>
              <a:gd name="T10" fmla="*/ 690 w 1753"/>
              <a:gd name="T11" fmla="*/ 316 h 1108"/>
              <a:gd name="T12" fmla="*/ 690 w 1753"/>
              <a:gd name="T13" fmla="*/ 276 h 1108"/>
              <a:gd name="T14" fmla="*/ 748 w 1753"/>
              <a:gd name="T15" fmla="*/ 237 h 1108"/>
              <a:gd name="T16" fmla="*/ 834 w 1753"/>
              <a:gd name="T17" fmla="*/ 244 h 1108"/>
              <a:gd name="T18" fmla="*/ 938 w 1753"/>
              <a:gd name="T19" fmla="*/ 208 h 1108"/>
              <a:gd name="T20" fmla="*/ 1042 w 1753"/>
              <a:gd name="T21" fmla="*/ 138 h 1108"/>
              <a:gd name="T22" fmla="*/ 1110 w 1753"/>
              <a:gd name="T23" fmla="*/ 67 h 1108"/>
              <a:gd name="T24" fmla="*/ 1149 w 1753"/>
              <a:gd name="T25" fmla="*/ 0 h 1108"/>
              <a:gd name="T26" fmla="*/ 1216 w 1753"/>
              <a:gd name="T27" fmla="*/ 0 h 1108"/>
              <a:gd name="T28" fmla="*/ 1321 w 1753"/>
              <a:gd name="T29" fmla="*/ 0 h 1108"/>
              <a:gd name="T30" fmla="*/ 1388 w 1753"/>
              <a:gd name="T31" fmla="*/ 0 h 1108"/>
              <a:gd name="T32" fmla="*/ 1423 w 1753"/>
              <a:gd name="T33" fmla="*/ 34 h 1108"/>
              <a:gd name="T34" fmla="*/ 1529 w 1753"/>
              <a:gd name="T35" fmla="*/ 34 h 1108"/>
              <a:gd name="T36" fmla="*/ 1613 w 1753"/>
              <a:gd name="T37" fmla="*/ 108 h 1108"/>
              <a:gd name="T38" fmla="*/ 1673 w 1753"/>
              <a:gd name="T39" fmla="*/ 108 h 1108"/>
              <a:gd name="T40" fmla="*/ 1753 w 1753"/>
              <a:gd name="T41" fmla="*/ 166 h 1108"/>
              <a:gd name="T42" fmla="*/ 1744 w 1753"/>
              <a:gd name="T43" fmla="*/ 267 h 1108"/>
              <a:gd name="T44" fmla="*/ 1643 w 1753"/>
              <a:gd name="T45" fmla="*/ 346 h 1108"/>
              <a:gd name="T46" fmla="*/ 1576 w 1753"/>
              <a:gd name="T47" fmla="*/ 375 h 1108"/>
              <a:gd name="T48" fmla="*/ 1533 w 1753"/>
              <a:gd name="T49" fmla="*/ 494 h 1108"/>
              <a:gd name="T50" fmla="*/ 1503 w 1753"/>
              <a:gd name="T51" fmla="*/ 564 h 1108"/>
              <a:gd name="T52" fmla="*/ 1445 w 1753"/>
              <a:gd name="T53" fmla="*/ 693 h 1108"/>
              <a:gd name="T54" fmla="*/ 1374 w 1753"/>
              <a:gd name="T55" fmla="*/ 743 h 1108"/>
              <a:gd name="T56" fmla="*/ 1317 w 1753"/>
              <a:gd name="T57" fmla="*/ 822 h 1108"/>
              <a:gd name="T58" fmla="*/ 1264 w 1753"/>
              <a:gd name="T59" fmla="*/ 880 h 1108"/>
              <a:gd name="T60" fmla="*/ 1225 w 1753"/>
              <a:gd name="T61" fmla="*/ 941 h 1108"/>
              <a:gd name="T62" fmla="*/ 1078 w 1753"/>
              <a:gd name="T63" fmla="*/ 902 h 1108"/>
              <a:gd name="T64" fmla="*/ 1042 w 1753"/>
              <a:gd name="T65" fmla="*/ 934 h 1108"/>
              <a:gd name="T66" fmla="*/ 938 w 1753"/>
              <a:gd name="T67" fmla="*/ 969 h 1108"/>
              <a:gd name="T68" fmla="*/ 834 w 1753"/>
              <a:gd name="T69" fmla="*/ 969 h 1108"/>
              <a:gd name="T70" fmla="*/ 729 w 1753"/>
              <a:gd name="T71" fmla="*/ 1004 h 1108"/>
              <a:gd name="T72" fmla="*/ 662 w 1753"/>
              <a:gd name="T73" fmla="*/ 1040 h 1108"/>
              <a:gd name="T74" fmla="*/ 591 w 1753"/>
              <a:gd name="T75" fmla="*/ 1108 h 1108"/>
              <a:gd name="T76" fmla="*/ 483 w 1753"/>
              <a:gd name="T77" fmla="*/ 1075 h 1108"/>
              <a:gd name="T78" fmla="*/ 416 w 1753"/>
              <a:gd name="T79" fmla="*/ 1075 h 1108"/>
              <a:gd name="T80" fmla="*/ 348 w 1753"/>
              <a:gd name="T81" fmla="*/ 1040 h 1108"/>
              <a:gd name="T82" fmla="*/ 313 w 1753"/>
              <a:gd name="T83" fmla="*/ 1004 h 1108"/>
              <a:gd name="T84" fmla="*/ 242 w 1753"/>
              <a:gd name="T85" fmla="*/ 969 h 1108"/>
              <a:gd name="T86" fmla="*/ 173 w 1753"/>
              <a:gd name="T87" fmla="*/ 902 h 1108"/>
              <a:gd name="T88" fmla="*/ 140 w 1753"/>
              <a:gd name="T89" fmla="*/ 831 h 1108"/>
              <a:gd name="T90" fmla="*/ 103 w 1753"/>
              <a:gd name="T91" fmla="*/ 763 h 1108"/>
              <a:gd name="T92" fmla="*/ 71 w 1753"/>
              <a:gd name="T93" fmla="*/ 693 h 1108"/>
              <a:gd name="T94" fmla="*/ 0 w 1753"/>
              <a:gd name="T95" fmla="*/ 725 h 1108"/>
              <a:gd name="T96" fmla="*/ 35 w 1753"/>
              <a:gd name="T97" fmla="*/ 622 h 1108"/>
              <a:gd name="T98" fmla="*/ 103 w 1753"/>
              <a:gd name="T99" fmla="*/ 552 h 1108"/>
              <a:gd name="T100" fmla="*/ 140 w 1753"/>
              <a:gd name="T101" fmla="*/ 485 h 1108"/>
              <a:gd name="T102" fmla="*/ 140 w 1753"/>
              <a:gd name="T103" fmla="*/ 417 h 1108"/>
              <a:gd name="T104" fmla="*/ 103 w 1753"/>
              <a:gd name="T105" fmla="*/ 346 h 1108"/>
              <a:gd name="T106" fmla="*/ 182 w 1753"/>
              <a:gd name="T107" fmla="*/ 325 h 1108"/>
              <a:gd name="T108" fmla="*/ 212 w 1753"/>
              <a:gd name="T109" fmla="*/ 365 h 1108"/>
              <a:gd name="T110" fmla="*/ 242 w 1753"/>
              <a:gd name="T111" fmla="*/ 311 h 1108"/>
              <a:gd name="T112" fmla="*/ 201 w 1753"/>
              <a:gd name="T113" fmla="*/ 188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3" h="1108">
                <a:moveTo>
                  <a:pt x="201" y="188"/>
                </a:moveTo>
                <a:lnTo>
                  <a:pt x="278" y="244"/>
                </a:lnTo>
                <a:lnTo>
                  <a:pt x="313" y="278"/>
                </a:lnTo>
                <a:lnTo>
                  <a:pt x="348" y="278"/>
                </a:lnTo>
                <a:lnTo>
                  <a:pt x="384" y="311"/>
                </a:lnTo>
                <a:lnTo>
                  <a:pt x="416" y="346"/>
                </a:lnTo>
                <a:lnTo>
                  <a:pt x="483" y="346"/>
                </a:lnTo>
                <a:lnTo>
                  <a:pt x="522" y="346"/>
                </a:lnTo>
                <a:lnTo>
                  <a:pt x="556" y="346"/>
                </a:lnTo>
                <a:lnTo>
                  <a:pt x="570" y="346"/>
                </a:lnTo>
                <a:lnTo>
                  <a:pt x="660" y="316"/>
                </a:lnTo>
                <a:lnTo>
                  <a:pt x="690" y="316"/>
                </a:lnTo>
                <a:lnTo>
                  <a:pt x="669" y="285"/>
                </a:lnTo>
                <a:lnTo>
                  <a:pt x="690" y="276"/>
                </a:lnTo>
                <a:lnTo>
                  <a:pt x="694" y="244"/>
                </a:lnTo>
                <a:lnTo>
                  <a:pt x="748" y="237"/>
                </a:lnTo>
                <a:lnTo>
                  <a:pt x="797" y="244"/>
                </a:lnTo>
                <a:lnTo>
                  <a:pt x="834" y="244"/>
                </a:lnTo>
                <a:lnTo>
                  <a:pt x="869" y="244"/>
                </a:lnTo>
                <a:lnTo>
                  <a:pt x="938" y="208"/>
                </a:lnTo>
                <a:lnTo>
                  <a:pt x="972" y="173"/>
                </a:lnTo>
                <a:lnTo>
                  <a:pt x="1042" y="138"/>
                </a:lnTo>
                <a:lnTo>
                  <a:pt x="1078" y="103"/>
                </a:lnTo>
                <a:lnTo>
                  <a:pt x="1110" y="67"/>
                </a:lnTo>
                <a:lnTo>
                  <a:pt x="1110" y="34"/>
                </a:lnTo>
                <a:lnTo>
                  <a:pt x="1149" y="0"/>
                </a:lnTo>
                <a:lnTo>
                  <a:pt x="1181" y="0"/>
                </a:lnTo>
                <a:lnTo>
                  <a:pt x="1216" y="0"/>
                </a:lnTo>
                <a:lnTo>
                  <a:pt x="1285" y="0"/>
                </a:lnTo>
                <a:lnTo>
                  <a:pt x="1321" y="0"/>
                </a:lnTo>
                <a:lnTo>
                  <a:pt x="1356" y="0"/>
                </a:lnTo>
                <a:lnTo>
                  <a:pt x="1388" y="0"/>
                </a:lnTo>
                <a:lnTo>
                  <a:pt x="1388" y="34"/>
                </a:lnTo>
                <a:lnTo>
                  <a:pt x="1423" y="34"/>
                </a:lnTo>
                <a:lnTo>
                  <a:pt x="1459" y="67"/>
                </a:lnTo>
                <a:lnTo>
                  <a:pt x="1529" y="34"/>
                </a:lnTo>
                <a:lnTo>
                  <a:pt x="1599" y="67"/>
                </a:lnTo>
                <a:lnTo>
                  <a:pt x="1613" y="108"/>
                </a:lnTo>
                <a:lnTo>
                  <a:pt x="1636" y="96"/>
                </a:lnTo>
                <a:lnTo>
                  <a:pt x="1673" y="108"/>
                </a:lnTo>
                <a:lnTo>
                  <a:pt x="1701" y="138"/>
                </a:lnTo>
                <a:lnTo>
                  <a:pt x="1753" y="166"/>
                </a:lnTo>
                <a:lnTo>
                  <a:pt x="1753" y="206"/>
                </a:lnTo>
                <a:lnTo>
                  <a:pt x="1744" y="267"/>
                </a:lnTo>
                <a:lnTo>
                  <a:pt x="1692" y="316"/>
                </a:lnTo>
                <a:lnTo>
                  <a:pt x="1643" y="346"/>
                </a:lnTo>
                <a:lnTo>
                  <a:pt x="1613" y="365"/>
                </a:lnTo>
                <a:lnTo>
                  <a:pt x="1576" y="375"/>
                </a:lnTo>
                <a:lnTo>
                  <a:pt x="1545" y="424"/>
                </a:lnTo>
                <a:lnTo>
                  <a:pt x="1533" y="494"/>
                </a:lnTo>
                <a:lnTo>
                  <a:pt x="1515" y="525"/>
                </a:lnTo>
                <a:lnTo>
                  <a:pt x="1503" y="564"/>
                </a:lnTo>
                <a:lnTo>
                  <a:pt x="1485" y="653"/>
                </a:lnTo>
                <a:lnTo>
                  <a:pt x="1445" y="693"/>
                </a:lnTo>
                <a:lnTo>
                  <a:pt x="1423" y="732"/>
                </a:lnTo>
                <a:lnTo>
                  <a:pt x="1374" y="743"/>
                </a:lnTo>
                <a:lnTo>
                  <a:pt x="1374" y="782"/>
                </a:lnTo>
                <a:lnTo>
                  <a:pt x="1317" y="822"/>
                </a:lnTo>
                <a:lnTo>
                  <a:pt x="1306" y="840"/>
                </a:lnTo>
                <a:lnTo>
                  <a:pt x="1264" y="880"/>
                </a:lnTo>
                <a:lnTo>
                  <a:pt x="1246" y="911"/>
                </a:lnTo>
                <a:lnTo>
                  <a:pt x="1225" y="941"/>
                </a:lnTo>
                <a:lnTo>
                  <a:pt x="1110" y="934"/>
                </a:lnTo>
                <a:lnTo>
                  <a:pt x="1078" y="902"/>
                </a:lnTo>
                <a:lnTo>
                  <a:pt x="1042" y="902"/>
                </a:lnTo>
                <a:lnTo>
                  <a:pt x="1042" y="934"/>
                </a:lnTo>
                <a:lnTo>
                  <a:pt x="972" y="969"/>
                </a:lnTo>
                <a:lnTo>
                  <a:pt x="938" y="969"/>
                </a:lnTo>
                <a:lnTo>
                  <a:pt x="905" y="934"/>
                </a:lnTo>
                <a:lnTo>
                  <a:pt x="834" y="969"/>
                </a:lnTo>
                <a:lnTo>
                  <a:pt x="797" y="1004"/>
                </a:lnTo>
                <a:lnTo>
                  <a:pt x="729" y="1004"/>
                </a:lnTo>
                <a:lnTo>
                  <a:pt x="694" y="1004"/>
                </a:lnTo>
                <a:lnTo>
                  <a:pt x="662" y="1040"/>
                </a:lnTo>
                <a:lnTo>
                  <a:pt x="626" y="1075"/>
                </a:lnTo>
                <a:lnTo>
                  <a:pt x="591" y="1108"/>
                </a:lnTo>
                <a:lnTo>
                  <a:pt x="556" y="1108"/>
                </a:lnTo>
                <a:lnTo>
                  <a:pt x="483" y="1075"/>
                </a:lnTo>
                <a:lnTo>
                  <a:pt x="453" y="1075"/>
                </a:lnTo>
                <a:lnTo>
                  <a:pt x="416" y="1075"/>
                </a:lnTo>
                <a:lnTo>
                  <a:pt x="384" y="1075"/>
                </a:lnTo>
                <a:lnTo>
                  <a:pt x="348" y="1040"/>
                </a:lnTo>
                <a:lnTo>
                  <a:pt x="313" y="1040"/>
                </a:lnTo>
                <a:lnTo>
                  <a:pt x="313" y="1004"/>
                </a:lnTo>
                <a:lnTo>
                  <a:pt x="278" y="1004"/>
                </a:lnTo>
                <a:lnTo>
                  <a:pt x="242" y="969"/>
                </a:lnTo>
                <a:lnTo>
                  <a:pt x="210" y="934"/>
                </a:lnTo>
                <a:lnTo>
                  <a:pt x="173" y="902"/>
                </a:lnTo>
                <a:lnTo>
                  <a:pt x="140" y="866"/>
                </a:lnTo>
                <a:lnTo>
                  <a:pt x="140" y="831"/>
                </a:lnTo>
                <a:lnTo>
                  <a:pt x="140" y="796"/>
                </a:lnTo>
                <a:lnTo>
                  <a:pt x="103" y="763"/>
                </a:lnTo>
                <a:lnTo>
                  <a:pt x="71" y="725"/>
                </a:lnTo>
                <a:lnTo>
                  <a:pt x="71" y="693"/>
                </a:lnTo>
                <a:lnTo>
                  <a:pt x="0" y="693"/>
                </a:lnTo>
                <a:lnTo>
                  <a:pt x="0" y="725"/>
                </a:lnTo>
                <a:lnTo>
                  <a:pt x="0" y="693"/>
                </a:lnTo>
                <a:lnTo>
                  <a:pt x="35" y="622"/>
                </a:lnTo>
                <a:lnTo>
                  <a:pt x="71" y="622"/>
                </a:lnTo>
                <a:lnTo>
                  <a:pt x="103" y="552"/>
                </a:lnTo>
                <a:lnTo>
                  <a:pt x="103" y="485"/>
                </a:lnTo>
                <a:lnTo>
                  <a:pt x="140" y="485"/>
                </a:lnTo>
                <a:lnTo>
                  <a:pt x="140" y="449"/>
                </a:lnTo>
                <a:lnTo>
                  <a:pt x="140" y="417"/>
                </a:lnTo>
                <a:lnTo>
                  <a:pt x="103" y="382"/>
                </a:lnTo>
                <a:lnTo>
                  <a:pt x="103" y="346"/>
                </a:lnTo>
                <a:lnTo>
                  <a:pt x="140" y="346"/>
                </a:lnTo>
                <a:lnTo>
                  <a:pt x="182" y="325"/>
                </a:lnTo>
                <a:lnTo>
                  <a:pt x="171" y="354"/>
                </a:lnTo>
                <a:lnTo>
                  <a:pt x="212" y="365"/>
                </a:lnTo>
                <a:lnTo>
                  <a:pt x="210" y="346"/>
                </a:lnTo>
                <a:lnTo>
                  <a:pt x="242" y="311"/>
                </a:lnTo>
                <a:lnTo>
                  <a:pt x="222" y="246"/>
                </a:lnTo>
                <a:lnTo>
                  <a:pt x="201" y="18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1" name="Freeform 122"/>
          <p:cNvSpPr>
            <a:spLocks/>
          </p:cNvSpPr>
          <p:nvPr/>
        </p:nvSpPr>
        <p:spPr bwMode="auto">
          <a:xfrm>
            <a:off x="11225908" y="5342710"/>
            <a:ext cx="1557382" cy="1466105"/>
          </a:xfrm>
          <a:custGeom>
            <a:avLst/>
            <a:gdLst>
              <a:gd name="T0" fmla="*/ 173 w 2457"/>
              <a:gd name="T1" fmla="*/ 633 h 2313"/>
              <a:gd name="T2" fmla="*/ 209 w 2457"/>
              <a:gd name="T3" fmla="*/ 459 h 2313"/>
              <a:gd name="T4" fmla="*/ 416 w 2457"/>
              <a:gd name="T5" fmla="*/ 424 h 2313"/>
              <a:gd name="T6" fmla="*/ 522 w 2457"/>
              <a:gd name="T7" fmla="*/ 353 h 2313"/>
              <a:gd name="T8" fmla="*/ 660 w 2457"/>
              <a:gd name="T9" fmla="*/ 286 h 2313"/>
              <a:gd name="T10" fmla="*/ 765 w 2457"/>
              <a:gd name="T11" fmla="*/ 216 h 2313"/>
              <a:gd name="T12" fmla="*/ 938 w 2457"/>
              <a:gd name="T13" fmla="*/ 180 h 2313"/>
              <a:gd name="T14" fmla="*/ 1076 w 2457"/>
              <a:gd name="T15" fmla="*/ 286 h 2313"/>
              <a:gd name="T16" fmla="*/ 1216 w 2457"/>
              <a:gd name="T17" fmla="*/ 353 h 2313"/>
              <a:gd name="T18" fmla="*/ 1356 w 2457"/>
              <a:gd name="T19" fmla="*/ 389 h 2313"/>
              <a:gd name="T20" fmla="*/ 1390 w 2457"/>
              <a:gd name="T21" fmla="*/ 286 h 2313"/>
              <a:gd name="T22" fmla="*/ 1424 w 2457"/>
              <a:gd name="T23" fmla="*/ 146 h 2313"/>
              <a:gd name="T24" fmla="*/ 1530 w 2457"/>
              <a:gd name="T25" fmla="*/ 111 h 2313"/>
              <a:gd name="T26" fmla="*/ 1667 w 2457"/>
              <a:gd name="T27" fmla="*/ 42 h 2313"/>
              <a:gd name="T28" fmla="*/ 1719 w 2457"/>
              <a:gd name="T29" fmla="*/ 0 h 2313"/>
              <a:gd name="T30" fmla="*/ 1807 w 2457"/>
              <a:gd name="T31" fmla="*/ 68 h 2313"/>
              <a:gd name="T32" fmla="*/ 2034 w 2457"/>
              <a:gd name="T33" fmla="*/ 24 h 2313"/>
              <a:gd name="T34" fmla="*/ 2071 w 2457"/>
              <a:gd name="T35" fmla="*/ 221 h 2313"/>
              <a:gd name="T36" fmla="*/ 2132 w 2457"/>
              <a:gd name="T37" fmla="*/ 307 h 2313"/>
              <a:gd name="T38" fmla="*/ 2270 w 2457"/>
              <a:gd name="T39" fmla="*/ 507 h 2313"/>
              <a:gd name="T40" fmla="*/ 2373 w 2457"/>
              <a:gd name="T41" fmla="*/ 735 h 2313"/>
              <a:gd name="T42" fmla="*/ 2242 w 2457"/>
              <a:gd name="T43" fmla="*/ 1064 h 2313"/>
              <a:gd name="T44" fmla="*/ 2307 w 2457"/>
              <a:gd name="T45" fmla="*/ 1249 h 2313"/>
              <a:gd name="T46" fmla="*/ 2296 w 2457"/>
              <a:gd name="T47" fmla="*/ 1419 h 2313"/>
              <a:gd name="T48" fmla="*/ 2406 w 2457"/>
              <a:gd name="T49" fmla="*/ 1598 h 2313"/>
              <a:gd name="T50" fmla="*/ 2431 w 2457"/>
              <a:gd name="T51" fmla="*/ 1778 h 2313"/>
              <a:gd name="T52" fmla="*/ 2233 w 2457"/>
              <a:gd name="T53" fmla="*/ 1896 h 2313"/>
              <a:gd name="T54" fmla="*/ 2121 w 2457"/>
              <a:gd name="T55" fmla="*/ 2050 h 2313"/>
              <a:gd name="T56" fmla="*/ 2094 w 2457"/>
              <a:gd name="T57" fmla="*/ 2223 h 2313"/>
              <a:gd name="T58" fmla="*/ 2013 w 2457"/>
              <a:gd name="T59" fmla="*/ 2260 h 2313"/>
              <a:gd name="T60" fmla="*/ 1875 w 2457"/>
              <a:gd name="T61" fmla="*/ 2191 h 2313"/>
              <a:gd name="T62" fmla="*/ 1737 w 2457"/>
              <a:gd name="T63" fmla="*/ 2120 h 2313"/>
              <a:gd name="T64" fmla="*/ 1597 w 2457"/>
              <a:gd name="T65" fmla="*/ 2087 h 2313"/>
              <a:gd name="T66" fmla="*/ 1424 w 2457"/>
              <a:gd name="T67" fmla="*/ 2120 h 2313"/>
              <a:gd name="T68" fmla="*/ 1356 w 2457"/>
              <a:gd name="T69" fmla="*/ 2087 h 2313"/>
              <a:gd name="T70" fmla="*/ 1216 w 2457"/>
              <a:gd name="T71" fmla="*/ 2120 h 2313"/>
              <a:gd name="T72" fmla="*/ 1043 w 2457"/>
              <a:gd name="T73" fmla="*/ 2018 h 2313"/>
              <a:gd name="T74" fmla="*/ 800 w 2457"/>
              <a:gd name="T75" fmla="*/ 1846 h 2313"/>
              <a:gd name="T76" fmla="*/ 625 w 2457"/>
              <a:gd name="T77" fmla="*/ 1846 h 2313"/>
              <a:gd name="T78" fmla="*/ 592 w 2457"/>
              <a:gd name="T79" fmla="*/ 1947 h 2313"/>
              <a:gd name="T80" fmla="*/ 487 w 2457"/>
              <a:gd name="T81" fmla="*/ 1811 h 2313"/>
              <a:gd name="T82" fmla="*/ 349 w 2457"/>
              <a:gd name="T83" fmla="*/ 1705 h 2313"/>
              <a:gd name="T84" fmla="*/ 244 w 2457"/>
              <a:gd name="T85" fmla="*/ 1638 h 2313"/>
              <a:gd name="T86" fmla="*/ 159 w 2457"/>
              <a:gd name="T87" fmla="*/ 1541 h 2313"/>
              <a:gd name="T88" fmla="*/ 173 w 2457"/>
              <a:gd name="T89" fmla="*/ 1394 h 2313"/>
              <a:gd name="T90" fmla="*/ 140 w 2457"/>
              <a:gd name="T91" fmla="*/ 1221 h 2313"/>
              <a:gd name="T92" fmla="*/ 103 w 2457"/>
              <a:gd name="T93" fmla="*/ 1048 h 2313"/>
              <a:gd name="T94" fmla="*/ 71 w 2457"/>
              <a:gd name="T95" fmla="*/ 945 h 2313"/>
              <a:gd name="T96" fmla="*/ 71 w 2457"/>
              <a:gd name="T97" fmla="*/ 769 h 2313"/>
              <a:gd name="T98" fmla="*/ 71 w 2457"/>
              <a:gd name="T99" fmla="*/ 633 h 2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7" h="2313">
                <a:moveTo>
                  <a:pt x="76" y="579"/>
                </a:moveTo>
                <a:lnTo>
                  <a:pt x="113" y="629"/>
                </a:lnTo>
                <a:lnTo>
                  <a:pt x="164" y="629"/>
                </a:lnTo>
                <a:lnTo>
                  <a:pt x="173" y="633"/>
                </a:lnTo>
                <a:lnTo>
                  <a:pt x="173" y="595"/>
                </a:lnTo>
                <a:lnTo>
                  <a:pt x="140" y="562"/>
                </a:lnTo>
                <a:lnTo>
                  <a:pt x="173" y="530"/>
                </a:lnTo>
                <a:lnTo>
                  <a:pt x="209" y="459"/>
                </a:lnTo>
                <a:lnTo>
                  <a:pt x="278" y="424"/>
                </a:lnTo>
                <a:lnTo>
                  <a:pt x="313" y="424"/>
                </a:lnTo>
                <a:lnTo>
                  <a:pt x="384" y="424"/>
                </a:lnTo>
                <a:lnTo>
                  <a:pt x="416" y="424"/>
                </a:lnTo>
                <a:lnTo>
                  <a:pt x="416" y="389"/>
                </a:lnTo>
                <a:lnTo>
                  <a:pt x="452" y="389"/>
                </a:lnTo>
                <a:lnTo>
                  <a:pt x="487" y="353"/>
                </a:lnTo>
                <a:lnTo>
                  <a:pt x="522" y="353"/>
                </a:lnTo>
                <a:lnTo>
                  <a:pt x="556" y="321"/>
                </a:lnTo>
                <a:lnTo>
                  <a:pt x="592" y="286"/>
                </a:lnTo>
                <a:lnTo>
                  <a:pt x="625" y="249"/>
                </a:lnTo>
                <a:lnTo>
                  <a:pt x="660" y="286"/>
                </a:lnTo>
                <a:lnTo>
                  <a:pt x="694" y="249"/>
                </a:lnTo>
                <a:lnTo>
                  <a:pt x="730" y="249"/>
                </a:lnTo>
                <a:lnTo>
                  <a:pt x="730" y="216"/>
                </a:lnTo>
                <a:lnTo>
                  <a:pt x="765" y="216"/>
                </a:lnTo>
                <a:lnTo>
                  <a:pt x="800" y="180"/>
                </a:lnTo>
                <a:lnTo>
                  <a:pt x="867" y="216"/>
                </a:lnTo>
                <a:lnTo>
                  <a:pt x="903" y="216"/>
                </a:lnTo>
                <a:lnTo>
                  <a:pt x="938" y="180"/>
                </a:lnTo>
                <a:lnTo>
                  <a:pt x="1043" y="180"/>
                </a:lnTo>
                <a:lnTo>
                  <a:pt x="1043" y="216"/>
                </a:lnTo>
                <a:lnTo>
                  <a:pt x="1076" y="249"/>
                </a:lnTo>
                <a:lnTo>
                  <a:pt x="1076" y="286"/>
                </a:lnTo>
                <a:lnTo>
                  <a:pt x="1076" y="321"/>
                </a:lnTo>
                <a:lnTo>
                  <a:pt x="1076" y="353"/>
                </a:lnTo>
                <a:lnTo>
                  <a:pt x="1113" y="389"/>
                </a:lnTo>
                <a:lnTo>
                  <a:pt x="1216" y="353"/>
                </a:lnTo>
                <a:lnTo>
                  <a:pt x="1251" y="353"/>
                </a:lnTo>
                <a:lnTo>
                  <a:pt x="1251" y="389"/>
                </a:lnTo>
                <a:lnTo>
                  <a:pt x="1286" y="389"/>
                </a:lnTo>
                <a:lnTo>
                  <a:pt x="1356" y="389"/>
                </a:lnTo>
                <a:lnTo>
                  <a:pt x="1356" y="353"/>
                </a:lnTo>
                <a:lnTo>
                  <a:pt x="1356" y="321"/>
                </a:lnTo>
                <a:lnTo>
                  <a:pt x="1356" y="286"/>
                </a:lnTo>
                <a:lnTo>
                  <a:pt x="1390" y="286"/>
                </a:lnTo>
                <a:lnTo>
                  <a:pt x="1424" y="249"/>
                </a:lnTo>
                <a:lnTo>
                  <a:pt x="1424" y="216"/>
                </a:lnTo>
                <a:lnTo>
                  <a:pt x="1363" y="194"/>
                </a:lnTo>
                <a:lnTo>
                  <a:pt x="1424" y="146"/>
                </a:lnTo>
                <a:lnTo>
                  <a:pt x="1424" y="111"/>
                </a:lnTo>
                <a:lnTo>
                  <a:pt x="1530" y="42"/>
                </a:lnTo>
                <a:lnTo>
                  <a:pt x="1530" y="77"/>
                </a:lnTo>
                <a:lnTo>
                  <a:pt x="1530" y="111"/>
                </a:lnTo>
                <a:lnTo>
                  <a:pt x="1530" y="146"/>
                </a:lnTo>
                <a:lnTo>
                  <a:pt x="1597" y="146"/>
                </a:lnTo>
                <a:lnTo>
                  <a:pt x="1632" y="111"/>
                </a:lnTo>
                <a:lnTo>
                  <a:pt x="1667" y="42"/>
                </a:lnTo>
                <a:lnTo>
                  <a:pt x="1632" y="42"/>
                </a:lnTo>
                <a:lnTo>
                  <a:pt x="1632" y="10"/>
                </a:lnTo>
                <a:lnTo>
                  <a:pt x="1667" y="10"/>
                </a:lnTo>
                <a:lnTo>
                  <a:pt x="1719" y="0"/>
                </a:lnTo>
                <a:lnTo>
                  <a:pt x="1746" y="40"/>
                </a:lnTo>
                <a:lnTo>
                  <a:pt x="1756" y="68"/>
                </a:lnTo>
                <a:lnTo>
                  <a:pt x="1765" y="68"/>
                </a:lnTo>
                <a:lnTo>
                  <a:pt x="1807" y="68"/>
                </a:lnTo>
                <a:lnTo>
                  <a:pt x="1875" y="68"/>
                </a:lnTo>
                <a:lnTo>
                  <a:pt x="1917" y="21"/>
                </a:lnTo>
                <a:lnTo>
                  <a:pt x="1972" y="3"/>
                </a:lnTo>
                <a:lnTo>
                  <a:pt x="2034" y="24"/>
                </a:lnTo>
                <a:lnTo>
                  <a:pt x="2059" y="82"/>
                </a:lnTo>
                <a:lnTo>
                  <a:pt x="2071" y="111"/>
                </a:lnTo>
                <a:lnTo>
                  <a:pt x="2084" y="171"/>
                </a:lnTo>
                <a:lnTo>
                  <a:pt x="2071" y="221"/>
                </a:lnTo>
                <a:lnTo>
                  <a:pt x="2059" y="226"/>
                </a:lnTo>
                <a:lnTo>
                  <a:pt x="2098" y="226"/>
                </a:lnTo>
                <a:lnTo>
                  <a:pt x="2071" y="265"/>
                </a:lnTo>
                <a:lnTo>
                  <a:pt x="2132" y="307"/>
                </a:lnTo>
                <a:lnTo>
                  <a:pt x="2183" y="321"/>
                </a:lnTo>
                <a:lnTo>
                  <a:pt x="2259" y="380"/>
                </a:lnTo>
                <a:lnTo>
                  <a:pt x="2259" y="454"/>
                </a:lnTo>
                <a:lnTo>
                  <a:pt x="2270" y="507"/>
                </a:lnTo>
                <a:lnTo>
                  <a:pt x="2296" y="530"/>
                </a:lnTo>
                <a:lnTo>
                  <a:pt x="2296" y="631"/>
                </a:lnTo>
                <a:lnTo>
                  <a:pt x="2314" y="657"/>
                </a:lnTo>
                <a:lnTo>
                  <a:pt x="2373" y="735"/>
                </a:lnTo>
                <a:lnTo>
                  <a:pt x="2394" y="804"/>
                </a:lnTo>
                <a:lnTo>
                  <a:pt x="2394" y="917"/>
                </a:lnTo>
                <a:lnTo>
                  <a:pt x="2370" y="977"/>
                </a:lnTo>
                <a:lnTo>
                  <a:pt x="2242" y="1064"/>
                </a:lnTo>
                <a:lnTo>
                  <a:pt x="2270" y="1106"/>
                </a:lnTo>
                <a:lnTo>
                  <a:pt x="2330" y="1120"/>
                </a:lnTo>
                <a:lnTo>
                  <a:pt x="2307" y="1226"/>
                </a:lnTo>
                <a:lnTo>
                  <a:pt x="2307" y="1249"/>
                </a:lnTo>
                <a:lnTo>
                  <a:pt x="2319" y="1263"/>
                </a:lnTo>
                <a:lnTo>
                  <a:pt x="2296" y="1364"/>
                </a:lnTo>
                <a:lnTo>
                  <a:pt x="2314" y="1392"/>
                </a:lnTo>
                <a:lnTo>
                  <a:pt x="2296" y="1419"/>
                </a:lnTo>
                <a:lnTo>
                  <a:pt x="2346" y="1455"/>
                </a:lnTo>
                <a:lnTo>
                  <a:pt x="2370" y="1507"/>
                </a:lnTo>
                <a:lnTo>
                  <a:pt x="2431" y="1587"/>
                </a:lnTo>
                <a:lnTo>
                  <a:pt x="2406" y="1598"/>
                </a:lnTo>
                <a:lnTo>
                  <a:pt x="2406" y="1642"/>
                </a:lnTo>
                <a:lnTo>
                  <a:pt x="2431" y="1654"/>
                </a:lnTo>
                <a:lnTo>
                  <a:pt x="2457" y="1704"/>
                </a:lnTo>
                <a:lnTo>
                  <a:pt x="2431" y="1778"/>
                </a:lnTo>
                <a:lnTo>
                  <a:pt x="2392" y="1806"/>
                </a:lnTo>
                <a:lnTo>
                  <a:pt x="2324" y="1797"/>
                </a:lnTo>
                <a:lnTo>
                  <a:pt x="2254" y="1857"/>
                </a:lnTo>
                <a:lnTo>
                  <a:pt x="2233" y="1896"/>
                </a:lnTo>
                <a:lnTo>
                  <a:pt x="2202" y="1956"/>
                </a:lnTo>
                <a:lnTo>
                  <a:pt x="2165" y="1965"/>
                </a:lnTo>
                <a:lnTo>
                  <a:pt x="2135" y="2006"/>
                </a:lnTo>
                <a:lnTo>
                  <a:pt x="2121" y="2050"/>
                </a:lnTo>
                <a:lnTo>
                  <a:pt x="2103" y="2124"/>
                </a:lnTo>
                <a:lnTo>
                  <a:pt x="2103" y="2156"/>
                </a:lnTo>
                <a:lnTo>
                  <a:pt x="2103" y="2195"/>
                </a:lnTo>
                <a:lnTo>
                  <a:pt x="2094" y="2223"/>
                </a:lnTo>
                <a:lnTo>
                  <a:pt x="2098" y="2260"/>
                </a:lnTo>
                <a:lnTo>
                  <a:pt x="2059" y="2313"/>
                </a:lnTo>
                <a:lnTo>
                  <a:pt x="2048" y="2260"/>
                </a:lnTo>
                <a:lnTo>
                  <a:pt x="2013" y="2260"/>
                </a:lnTo>
                <a:lnTo>
                  <a:pt x="1981" y="2260"/>
                </a:lnTo>
                <a:lnTo>
                  <a:pt x="1945" y="2260"/>
                </a:lnTo>
                <a:lnTo>
                  <a:pt x="1910" y="2225"/>
                </a:lnTo>
                <a:lnTo>
                  <a:pt x="1875" y="2191"/>
                </a:lnTo>
                <a:lnTo>
                  <a:pt x="1840" y="2158"/>
                </a:lnTo>
                <a:lnTo>
                  <a:pt x="1807" y="2158"/>
                </a:lnTo>
                <a:lnTo>
                  <a:pt x="1770" y="2087"/>
                </a:lnTo>
                <a:lnTo>
                  <a:pt x="1737" y="2120"/>
                </a:lnTo>
                <a:lnTo>
                  <a:pt x="1701" y="2158"/>
                </a:lnTo>
                <a:lnTo>
                  <a:pt x="1597" y="2191"/>
                </a:lnTo>
                <a:lnTo>
                  <a:pt x="1597" y="2158"/>
                </a:lnTo>
                <a:lnTo>
                  <a:pt x="1597" y="2087"/>
                </a:lnTo>
                <a:lnTo>
                  <a:pt x="1562" y="2120"/>
                </a:lnTo>
                <a:lnTo>
                  <a:pt x="1530" y="2120"/>
                </a:lnTo>
                <a:lnTo>
                  <a:pt x="1494" y="2087"/>
                </a:lnTo>
                <a:lnTo>
                  <a:pt x="1424" y="2120"/>
                </a:lnTo>
                <a:lnTo>
                  <a:pt x="1424" y="2158"/>
                </a:lnTo>
                <a:lnTo>
                  <a:pt x="1390" y="2191"/>
                </a:lnTo>
                <a:lnTo>
                  <a:pt x="1390" y="2120"/>
                </a:lnTo>
                <a:lnTo>
                  <a:pt x="1356" y="2087"/>
                </a:lnTo>
                <a:lnTo>
                  <a:pt x="1319" y="2120"/>
                </a:lnTo>
                <a:lnTo>
                  <a:pt x="1286" y="2120"/>
                </a:lnTo>
                <a:lnTo>
                  <a:pt x="1251" y="2158"/>
                </a:lnTo>
                <a:lnTo>
                  <a:pt x="1216" y="2120"/>
                </a:lnTo>
                <a:lnTo>
                  <a:pt x="1146" y="2120"/>
                </a:lnTo>
                <a:lnTo>
                  <a:pt x="1113" y="2087"/>
                </a:lnTo>
                <a:lnTo>
                  <a:pt x="1076" y="2052"/>
                </a:lnTo>
                <a:lnTo>
                  <a:pt x="1043" y="2018"/>
                </a:lnTo>
                <a:lnTo>
                  <a:pt x="972" y="2018"/>
                </a:lnTo>
                <a:lnTo>
                  <a:pt x="903" y="1984"/>
                </a:lnTo>
                <a:lnTo>
                  <a:pt x="867" y="1947"/>
                </a:lnTo>
                <a:lnTo>
                  <a:pt x="800" y="1846"/>
                </a:lnTo>
                <a:lnTo>
                  <a:pt x="765" y="1879"/>
                </a:lnTo>
                <a:lnTo>
                  <a:pt x="730" y="1846"/>
                </a:lnTo>
                <a:lnTo>
                  <a:pt x="660" y="1846"/>
                </a:lnTo>
                <a:lnTo>
                  <a:pt x="625" y="1846"/>
                </a:lnTo>
                <a:lnTo>
                  <a:pt x="660" y="1879"/>
                </a:lnTo>
                <a:lnTo>
                  <a:pt x="625" y="1879"/>
                </a:lnTo>
                <a:lnTo>
                  <a:pt x="592" y="1914"/>
                </a:lnTo>
                <a:lnTo>
                  <a:pt x="592" y="1947"/>
                </a:lnTo>
                <a:lnTo>
                  <a:pt x="556" y="1879"/>
                </a:lnTo>
                <a:lnTo>
                  <a:pt x="522" y="1846"/>
                </a:lnTo>
                <a:lnTo>
                  <a:pt x="452" y="1846"/>
                </a:lnTo>
                <a:lnTo>
                  <a:pt x="487" y="1811"/>
                </a:lnTo>
                <a:lnTo>
                  <a:pt x="522" y="1776"/>
                </a:lnTo>
                <a:lnTo>
                  <a:pt x="487" y="1741"/>
                </a:lnTo>
                <a:lnTo>
                  <a:pt x="416" y="1741"/>
                </a:lnTo>
                <a:lnTo>
                  <a:pt x="349" y="1705"/>
                </a:lnTo>
                <a:lnTo>
                  <a:pt x="313" y="1705"/>
                </a:lnTo>
                <a:lnTo>
                  <a:pt x="278" y="1670"/>
                </a:lnTo>
                <a:lnTo>
                  <a:pt x="244" y="1670"/>
                </a:lnTo>
                <a:lnTo>
                  <a:pt x="244" y="1638"/>
                </a:lnTo>
                <a:lnTo>
                  <a:pt x="244" y="1603"/>
                </a:lnTo>
                <a:lnTo>
                  <a:pt x="244" y="1534"/>
                </a:lnTo>
                <a:lnTo>
                  <a:pt x="209" y="1534"/>
                </a:lnTo>
                <a:lnTo>
                  <a:pt x="159" y="1541"/>
                </a:lnTo>
                <a:lnTo>
                  <a:pt x="140" y="1568"/>
                </a:lnTo>
                <a:lnTo>
                  <a:pt x="140" y="1534"/>
                </a:lnTo>
                <a:lnTo>
                  <a:pt x="140" y="1429"/>
                </a:lnTo>
                <a:lnTo>
                  <a:pt x="173" y="1394"/>
                </a:lnTo>
                <a:lnTo>
                  <a:pt x="140" y="1394"/>
                </a:lnTo>
                <a:lnTo>
                  <a:pt x="140" y="1361"/>
                </a:lnTo>
                <a:lnTo>
                  <a:pt x="140" y="1324"/>
                </a:lnTo>
                <a:lnTo>
                  <a:pt x="140" y="1221"/>
                </a:lnTo>
                <a:lnTo>
                  <a:pt x="140" y="1188"/>
                </a:lnTo>
                <a:lnTo>
                  <a:pt x="103" y="1118"/>
                </a:lnTo>
                <a:lnTo>
                  <a:pt x="103" y="1083"/>
                </a:lnTo>
                <a:lnTo>
                  <a:pt x="103" y="1048"/>
                </a:lnTo>
                <a:lnTo>
                  <a:pt x="140" y="1012"/>
                </a:lnTo>
                <a:lnTo>
                  <a:pt x="103" y="1012"/>
                </a:lnTo>
                <a:lnTo>
                  <a:pt x="71" y="977"/>
                </a:lnTo>
                <a:lnTo>
                  <a:pt x="71" y="945"/>
                </a:lnTo>
                <a:lnTo>
                  <a:pt x="36" y="909"/>
                </a:lnTo>
                <a:lnTo>
                  <a:pt x="0" y="839"/>
                </a:lnTo>
                <a:lnTo>
                  <a:pt x="36" y="806"/>
                </a:lnTo>
                <a:lnTo>
                  <a:pt x="71" y="769"/>
                </a:lnTo>
                <a:lnTo>
                  <a:pt x="71" y="738"/>
                </a:lnTo>
                <a:lnTo>
                  <a:pt x="71" y="701"/>
                </a:lnTo>
                <a:lnTo>
                  <a:pt x="71" y="666"/>
                </a:lnTo>
                <a:lnTo>
                  <a:pt x="71" y="633"/>
                </a:lnTo>
                <a:lnTo>
                  <a:pt x="76" y="57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3" name="Freeform 124"/>
          <p:cNvSpPr>
            <a:spLocks/>
          </p:cNvSpPr>
          <p:nvPr/>
        </p:nvSpPr>
        <p:spPr bwMode="auto">
          <a:xfrm>
            <a:off x="12693916" y="9155347"/>
            <a:ext cx="308053" cy="220581"/>
          </a:xfrm>
          <a:custGeom>
            <a:avLst/>
            <a:gdLst>
              <a:gd name="T0" fmla="*/ 0 w 485"/>
              <a:gd name="T1" fmla="*/ 32 h 347"/>
              <a:gd name="T2" fmla="*/ 70 w 485"/>
              <a:gd name="T3" fmla="*/ 0 h 347"/>
              <a:gd name="T4" fmla="*/ 105 w 485"/>
              <a:gd name="T5" fmla="*/ 0 h 347"/>
              <a:gd name="T6" fmla="*/ 142 w 485"/>
              <a:gd name="T7" fmla="*/ 32 h 347"/>
              <a:gd name="T8" fmla="*/ 173 w 485"/>
              <a:gd name="T9" fmla="*/ 67 h 347"/>
              <a:gd name="T10" fmla="*/ 243 w 485"/>
              <a:gd name="T11" fmla="*/ 67 h 347"/>
              <a:gd name="T12" fmla="*/ 312 w 485"/>
              <a:gd name="T13" fmla="*/ 103 h 347"/>
              <a:gd name="T14" fmla="*/ 348 w 485"/>
              <a:gd name="T15" fmla="*/ 136 h 347"/>
              <a:gd name="T16" fmla="*/ 383 w 485"/>
              <a:gd name="T17" fmla="*/ 136 h 347"/>
              <a:gd name="T18" fmla="*/ 416 w 485"/>
              <a:gd name="T19" fmla="*/ 173 h 347"/>
              <a:gd name="T20" fmla="*/ 416 w 485"/>
              <a:gd name="T21" fmla="*/ 207 h 347"/>
              <a:gd name="T22" fmla="*/ 453 w 485"/>
              <a:gd name="T23" fmla="*/ 239 h 347"/>
              <a:gd name="T24" fmla="*/ 485 w 485"/>
              <a:gd name="T25" fmla="*/ 276 h 347"/>
              <a:gd name="T26" fmla="*/ 485 w 485"/>
              <a:gd name="T27" fmla="*/ 347 h 347"/>
              <a:gd name="T28" fmla="*/ 453 w 485"/>
              <a:gd name="T29" fmla="*/ 347 h 347"/>
              <a:gd name="T30" fmla="*/ 416 w 485"/>
              <a:gd name="T31" fmla="*/ 276 h 347"/>
              <a:gd name="T32" fmla="*/ 383 w 485"/>
              <a:gd name="T33" fmla="*/ 239 h 347"/>
              <a:gd name="T34" fmla="*/ 348 w 485"/>
              <a:gd name="T35" fmla="*/ 207 h 347"/>
              <a:gd name="T36" fmla="*/ 278 w 485"/>
              <a:gd name="T37" fmla="*/ 173 h 347"/>
              <a:gd name="T38" fmla="*/ 243 w 485"/>
              <a:gd name="T39" fmla="*/ 136 h 347"/>
              <a:gd name="T40" fmla="*/ 173 w 485"/>
              <a:gd name="T41" fmla="*/ 103 h 347"/>
              <a:gd name="T42" fmla="*/ 142 w 485"/>
              <a:gd name="T43" fmla="*/ 67 h 347"/>
              <a:gd name="T44" fmla="*/ 70 w 485"/>
              <a:gd name="T45" fmla="*/ 67 h 347"/>
              <a:gd name="T46" fmla="*/ 34 w 485"/>
              <a:gd name="T47" fmla="*/ 67 h 347"/>
              <a:gd name="T48" fmla="*/ 0 w 485"/>
              <a:gd name="T49" fmla="*/ 3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5" h="347">
                <a:moveTo>
                  <a:pt x="0" y="32"/>
                </a:moveTo>
                <a:lnTo>
                  <a:pt x="70" y="0"/>
                </a:lnTo>
                <a:lnTo>
                  <a:pt x="105" y="0"/>
                </a:lnTo>
                <a:lnTo>
                  <a:pt x="142" y="32"/>
                </a:lnTo>
                <a:lnTo>
                  <a:pt x="173" y="67"/>
                </a:lnTo>
                <a:lnTo>
                  <a:pt x="243" y="67"/>
                </a:lnTo>
                <a:lnTo>
                  <a:pt x="312" y="103"/>
                </a:lnTo>
                <a:lnTo>
                  <a:pt x="348" y="136"/>
                </a:lnTo>
                <a:lnTo>
                  <a:pt x="383" y="136"/>
                </a:lnTo>
                <a:lnTo>
                  <a:pt x="416" y="173"/>
                </a:lnTo>
                <a:lnTo>
                  <a:pt x="416" y="207"/>
                </a:lnTo>
                <a:lnTo>
                  <a:pt x="453" y="239"/>
                </a:lnTo>
                <a:lnTo>
                  <a:pt x="485" y="276"/>
                </a:lnTo>
                <a:lnTo>
                  <a:pt x="485" y="347"/>
                </a:lnTo>
                <a:lnTo>
                  <a:pt x="453" y="347"/>
                </a:lnTo>
                <a:lnTo>
                  <a:pt x="416" y="276"/>
                </a:lnTo>
                <a:lnTo>
                  <a:pt x="383" y="239"/>
                </a:lnTo>
                <a:lnTo>
                  <a:pt x="348" y="207"/>
                </a:lnTo>
                <a:lnTo>
                  <a:pt x="278" y="173"/>
                </a:lnTo>
                <a:lnTo>
                  <a:pt x="243" y="136"/>
                </a:lnTo>
                <a:lnTo>
                  <a:pt x="173" y="103"/>
                </a:lnTo>
                <a:lnTo>
                  <a:pt x="142" y="67"/>
                </a:lnTo>
                <a:lnTo>
                  <a:pt x="70" y="67"/>
                </a:lnTo>
                <a:lnTo>
                  <a:pt x="34" y="67"/>
                </a:lnTo>
                <a:lnTo>
                  <a:pt x="0" y="3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4" name="Freeform 125"/>
          <p:cNvSpPr>
            <a:spLocks/>
          </p:cNvSpPr>
          <p:nvPr/>
        </p:nvSpPr>
        <p:spPr bwMode="auto">
          <a:xfrm>
            <a:off x="12693916" y="9155347"/>
            <a:ext cx="308053" cy="220581"/>
          </a:xfrm>
          <a:custGeom>
            <a:avLst/>
            <a:gdLst>
              <a:gd name="T0" fmla="*/ 0 w 485"/>
              <a:gd name="T1" fmla="*/ 32 h 347"/>
              <a:gd name="T2" fmla="*/ 70 w 485"/>
              <a:gd name="T3" fmla="*/ 0 h 347"/>
              <a:gd name="T4" fmla="*/ 105 w 485"/>
              <a:gd name="T5" fmla="*/ 0 h 347"/>
              <a:gd name="T6" fmla="*/ 142 w 485"/>
              <a:gd name="T7" fmla="*/ 32 h 347"/>
              <a:gd name="T8" fmla="*/ 173 w 485"/>
              <a:gd name="T9" fmla="*/ 67 h 347"/>
              <a:gd name="T10" fmla="*/ 243 w 485"/>
              <a:gd name="T11" fmla="*/ 67 h 347"/>
              <a:gd name="T12" fmla="*/ 312 w 485"/>
              <a:gd name="T13" fmla="*/ 103 h 347"/>
              <a:gd name="T14" fmla="*/ 348 w 485"/>
              <a:gd name="T15" fmla="*/ 136 h 347"/>
              <a:gd name="T16" fmla="*/ 383 w 485"/>
              <a:gd name="T17" fmla="*/ 136 h 347"/>
              <a:gd name="T18" fmla="*/ 416 w 485"/>
              <a:gd name="T19" fmla="*/ 173 h 347"/>
              <a:gd name="T20" fmla="*/ 416 w 485"/>
              <a:gd name="T21" fmla="*/ 207 h 347"/>
              <a:gd name="T22" fmla="*/ 453 w 485"/>
              <a:gd name="T23" fmla="*/ 239 h 347"/>
              <a:gd name="T24" fmla="*/ 485 w 485"/>
              <a:gd name="T25" fmla="*/ 276 h 347"/>
              <a:gd name="T26" fmla="*/ 485 w 485"/>
              <a:gd name="T27" fmla="*/ 347 h 347"/>
              <a:gd name="T28" fmla="*/ 453 w 485"/>
              <a:gd name="T29" fmla="*/ 347 h 347"/>
              <a:gd name="T30" fmla="*/ 416 w 485"/>
              <a:gd name="T31" fmla="*/ 276 h 347"/>
              <a:gd name="T32" fmla="*/ 383 w 485"/>
              <a:gd name="T33" fmla="*/ 239 h 347"/>
              <a:gd name="T34" fmla="*/ 348 w 485"/>
              <a:gd name="T35" fmla="*/ 207 h 347"/>
              <a:gd name="T36" fmla="*/ 278 w 485"/>
              <a:gd name="T37" fmla="*/ 173 h 347"/>
              <a:gd name="T38" fmla="*/ 243 w 485"/>
              <a:gd name="T39" fmla="*/ 136 h 347"/>
              <a:gd name="T40" fmla="*/ 173 w 485"/>
              <a:gd name="T41" fmla="*/ 103 h 347"/>
              <a:gd name="T42" fmla="*/ 142 w 485"/>
              <a:gd name="T43" fmla="*/ 67 h 347"/>
              <a:gd name="T44" fmla="*/ 70 w 485"/>
              <a:gd name="T45" fmla="*/ 67 h 347"/>
              <a:gd name="T46" fmla="*/ 34 w 485"/>
              <a:gd name="T47" fmla="*/ 67 h 347"/>
              <a:gd name="T48" fmla="*/ 0 w 485"/>
              <a:gd name="T49" fmla="*/ 3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5" h="347">
                <a:moveTo>
                  <a:pt x="0" y="32"/>
                </a:moveTo>
                <a:lnTo>
                  <a:pt x="70" y="0"/>
                </a:lnTo>
                <a:lnTo>
                  <a:pt x="105" y="0"/>
                </a:lnTo>
                <a:lnTo>
                  <a:pt x="142" y="32"/>
                </a:lnTo>
                <a:lnTo>
                  <a:pt x="173" y="67"/>
                </a:lnTo>
                <a:lnTo>
                  <a:pt x="243" y="67"/>
                </a:lnTo>
                <a:lnTo>
                  <a:pt x="312" y="103"/>
                </a:lnTo>
                <a:lnTo>
                  <a:pt x="348" y="136"/>
                </a:lnTo>
                <a:lnTo>
                  <a:pt x="383" y="136"/>
                </a:lnTo>
                <a:lnTo>
                  <a:pt x="416" y="173"/>
                </a:lnTo>
                <a:lnTo>
                  <a:pt x="416" y="207"/>
                </a:lnTo>
                <a:lnTo>
                  <a:pt x="453" y="239"/>
                </a:lnTo>
                <a:lnTo>
                  <a:pt x="485" y="276"/>
                </a:lnTo>
                <a:lnTo>
                  <a:pt x="485" y="347"/>
                </a:lnTo>
                <a:lnTo>
                  <a:pt x="453" y="347"/>
                </a:lnTo>
                <a:lnTo>
                  <a:pt x="416" y="276"/>
                </a:lnTo>
                <a:lnTo>
                  <a:pt x="383" y="239"/>
                </a:lnTo>
                <a:lnTo>
                  <a:pt x="348" y="207"/>
                </a:lnTo>
                <a:lnTo>
                  <a:pt x="278" y="173"/>
                </a:lnTo>
                <a:lnTo>
                  <a:pt x="243" y="136"/>
                </a:lnTo>
                <a:lnTo>
                  <a:pt x="173" y="103"/>
                </a:lnTo>
                <a:lnTo>
                  <a:pt x="142" y="67"/>
                </a:lnTo>
                <a:lnTo>
                  <a:pt x="70" y="67"/>
                </a:lnTo>
                <a:lnTo>
                  <a:pt x="34" y="67"/>
                </a:lnTo>
                <a:lnTo>
                  <a:pt x="0"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5" name="Freeform 126"/>
          <p:cNvSpPr>
            <a:spLocks/>
          </p:cNvSpPr>
          <p:nvPr/>
        </p:nvSpPr>
        <p:spPr bwMode="auto">
          <a:xfrm>
            <a:off x="12693916" y="9155347"/>
            <a:ext cx="308053" cy="220581"/>
          </a:xfrm>
          <a:custGeom>
            <a:avLst/>
            <a:gdLst>
              <a:gd name="T0" fmla="*/ 0 w 485"/>
              <a:gd name="T1" fmla="*/ 32 h 347"/>
              <a:gd name="T2" fmla="*/ 70 w 485"/>
              <a:gd name="T3" fmla="*/ 0 h 347"/>
              <a:gd name="T4" fmla="*/ 105 w 485"/>
              <a:gd name="T5" fmla="*/ 0 h 347"/>
              <a:gd name="T6" fmla="*/ 142 w 485"/>
              <a:gd name="T7" fmla="*/ 32 h 347"/>
              <a:gd name="T8" fmla="*/ 173 w 485"/>
              <a:gd name="T9" fmla="*/ 67 h 347"/>
              <a:gd name="T10" fmla="*/ 243 w 485"/>
              <a:gd name="T11" fmla="*/ 67 h 347"/>
              <a:gd name="T12" fmla="*/ 312 w 485"/>
              <a:gd name="T13" fmla="*/ 103 h 347"/>
              <a:gd name="T14" fmla="*/ 348 w 485"/>
              <a:gd name="T15" fmla="*/ 136 h 347"/>
              <a:gd name="T16" fmla="*/ 383 w 485"/>
              <a:gd name="T17" fmla="*/ 136 h 347"/>
              <a:gd name="T18" fmla="*/ 416 w 485"/>
              <a:gd name="T19" fmla="*/ 173 h 347"/>
              <a:gd name="T20" fmla="*/ 416 w 485"/>
              <a:gd name="T21" fmla="*/ 207 h 347"/>
              <a:gd name="T22" fmla="*/ 453 w 485"/>
              <a:gd name="T23" fmla="*/ 239 h 347"/>
              <a:gd name="T24" fmla="*/ 485 w 485"/>
              <a:gd name="T25" fmla="*/ 276 h 347"/>
              <a:gd name="T26" fmla="*/ 485 w 485"/>
              <a:gd name="T27" fmla="*/ 347 h 347"/>
              <a:gd name="T28" fmla="*/ 453 w 485"/>
              <a:gd name="T29" fmla="*/ 347 h 347"/>
              <a:gd name="T30" fmla="*/ 416 w 485"/>
              <a:gd name="T31" fmla="*/ 276 h 347"/>
              <a:gd name="T32" fmla="*/ 383 w 485"/>
              <a:gd name="T33" fmla="*/ 239 h 347"/>
              <a:gd name="T34" fmla="*/ 348 w 485"/>
              <a:gd name="T35" fmla="*/ 207 h 347"/>
              <a:gd name="T36" fmla="*/ 278 w 485"/>
              <a:gd name="T37" fmla="*/ 173 h 347"/>
              <a:gd name="T38" fmla="*/ 243 w 485"/>
              <a:gd name="T39" fmla="*/ 136 h 347"/>
              <a:gd name="T40" fmla="*/ 173 w 485"/>
              <a:gd name="T41" fmla="*/ 103 h 347"/>
              <a:gd name="T42" fmla="*/ 142 w 485"/>
              <a:gd name="T43" fmla="*/ 67 h 347"/>
              <a:gd name="T44" fmla="*/ 70 w 485"/>
              <a:gd name="T45" fmla="*/ 67 h 347"/>
              <a:gd name="T46" fmla="*/ 34 w 485"/>
              <a:gd name="T47" fmla="*/ 67 h 347"/>
              <a:gd name="T48" fmla="*/ 0 w 485"/>
              <a:gd name="T49" fmla="*/ 3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5" h="347">
                <a:moveTo>
                  <a:pt x="0" y="32"/>
                </a:moveTo>
                <a:lnTo>
                  <a:pt x="70" y="0"/>
                </a:lnTo>
                <a:lnTo>
                  <a:pt x="105" y="0"/>
                </a:lnTo>
                <a:lnTo>
                  <a:pt x="142" y="32"/>
                </a:lnTo>
                <a:lnTo>
                  <a:pt x="173" y="67"/>
                </a:lnTo>
                <a:lnTo>
                  <a:pt x="243" y="67"/>
                </a:lnTo>
                <a:lnTo>
                  <a:pt x="312" y="103"/>
                </a:lnTo>
                <a:lnTo>
                  <a:pt x="348" y="136"/>
                </a:lnTo>
                <a:lnTo>
                  <a:pt x="383" y="136"/>
                </a:lnTo>
                <a:lnTo>
                  <a:pt x="416" y="173"/>
                </a:lnTo>
                <a:lnTo>
                  <a:pt x="416" y="207"/>
                </a:lnTo>
                <a:lnTo>
                  <a:pt x="453" y="239"/>
                </a:lnTo>
                <a:lnTo>
                  <a:pt x="485" y="276"/>
                </a:lnTo>
                <a:lnTo>
                  <a:pt x="485" y="347"/>
                </a:lnTo>
                <a:lnTo>
                  <a:pt x="453" y="347"/>
                </a:lnTo>
                <a:lnTo>
                  <a:pt x="416" y="276"/>
                </a:lnTo>
                <a:lnTo>
                  <a:pt x="383" y="239"/>
                </a:lnTo>
                <a:lnTo>
                  <a:pt x="348" y="207"/>
                </a:lnTo>
                <a:lnTo>
                  <a:pt x="278" y="173"/>
                </a:lnTo>
                <a:lnTo>
                  <a:pt x="243" y="136"/>
                </a:lnTo>
                <a:lnTo>
                  <a:pt x="173" y="103"/>
                </a:lnTo>
                <a:lnTo>
                  <a:pt x="142" y="67"/>
                </a:lnTo>
                <a:lnTo>
                  <a:pt x="70" y="67"/>
                </a:lnTo>
                <a:lnTo>
                  <a:pt x="34" y="67"/>
                </a:lnTo>
                <a:lnTo>
                  <a:pt x="0" y="3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6" name="Freeform 127"/>
          <p:cNvSpPr>
            <a:spLocks/>
          </p:cNvSpPr>
          <p:nvPr/>
        </p:nvSpPr>
        <p:spPr bwMode="auto">
          <a:xfrm>
            <a:off x="11828705" y="2005466"/>
            <a:ext cx="112193" cy="129306"/>
          </a:xfrm>
          <a:custGeom>
            <a:avLst/>
            <a:gdLst>
              <a:gd name="T0" fmla="*/ 34 w 176"/>
              <a:gd name="T1" fmla="*/ 206 h 206"/>
              <a:gd name="T2" fmla="*/ 69 w 176"/>
              <a:gd name="T3" fmla="*/ 173 h 206"/>
              <a:gd name="T4" fmla="*/ 69 w 176"/>
              <a:gd name="T5" fmla="*/ 137 h 206"/>
              <a:gd name="T6" fmla="*/ 105 w 176"/>
              <a:gd name="T7" fmla="*/ 137 h 206"/>
              <a:gd name="T8" fmla="*/ 137 w 176"/>
              <a:gd name="T9" fmla="*/ 137 h 206"/>
              <a:gd name="T10" fmla="*/ 176 w 176"/>
              <a:gd name="T11" fmla="*/ 37 h 206"/>
              <a:gd name="T12" fmla="*/ 137 w 176"/>
              <a:gd name="T13" fmla="*/ 0 h 206"/>
              <a:gd name="T14" fmla="*/ 105 w 176"/>
              <a:gd name="T15" fmla="*/ 0 h 206"/>
              <a:gd name="T16" fmla="*/ 105 w 176"/>
              <a:gd name="T17" fmla="*/ 37 h 206"/>
              <a:gd name="T18" fmla="*/ 69 w 176"/>
              <a:gd name="T19" fmla="*/ 37 h 206"/>
              <a:gd name="T20" fmla="*/ 34 w 176"/>
              <a:gd name="T21" fmla="*/ 37 h 206"/>
              <a:gd name="T22" fmla="*/ 34 w 176"/>
              <a:gd name="T23" fmla="*/ 70 h 206"/>
              <a:gd name="T24" fmla="*/ 34 w 176"/>
              <a:gd name="T25" fmla="*/ 102 h 206"/>
              <a:gd name="T26" fmla="*/ 0 w 176"/>
              <a:gd name="T27" fmla="*/ 137 h 206"/>
              <a:gd name="T28" fmla="*/ 34 w 176"/>
              <a:gd name="T29" fmla="*/ 173 h 206"/>
              <a:gd name="T30" fmla="*/ 34 w 176"/>
              <a:gd name="T31"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206">
                <a:moveTo>
                  <a:pt x="34" y="206"/>
                </a:moveTo>
                <a:lnTo>
                  <a:pt x="69" y="173"/>
                </a:lnTo>
                <a:lnTo>
                  <a:pt x="69" y="137"/>
                </a:lnTo>
                <a:lnTo>
                  <a:pt x="105" y="137"/>
                </a:lnTo>
                <a:lnTo>
                  <a:pt x="137" y="137"/>
                </a:lnTo>
                <a:lnTo>
                  <a:pt x="176" y="37"/>
                </a:lnTo>
                <a:lnTo>
                  <a:pt x="137" y="0"/>
                </a:lnTo>
                <a:lnTo>
                  <a:pt x="105" y="0"/>
                </a:lnTo>
                <a:lnTo>
                  <a:pt x="105" y="37"/>
                </a:lnTo>
                <a:lnTo>
                  <a:pt x="69" y="37"/>
                </a:lnTo>
                <a:lnTo>
                  <a:pt x="34" y="37"/>
                </a:lnTo>
                <a:lnTo>
                  <a:pt x="34" y="70"/>
                </a:lnTo>
                <a:lnTo>
                  <a:pt x="34" y="102"/>
                </a:lnTo>
                <a:lnTo>
                  <a:pt x="0" y="137"/>
                </a:lnTo>
                <a:lnTo>
                  <a:pt x="34" y="173"/>
                </a:lnTo>
                <a:lnTo>
                  <a:pt x="34" y="2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7" name="Freeform 128"/>
          <p:cNvSpPr>
            <a:spLocks/>
          </p:cNvSpPr>
          <p:nvPr/>
        </p:nvSpPr>
        <p:spPr bwMode="auto">
          <a:xfrm>
            <a:off x="11828705" y="2005466"/>
            <a:ext cx="112193" cy="129306"/>
          </a:xfrm>
          <a:custGeom>
            <a:avLst/>
            <a:gdLst>
              <a:gd name="T0" fmla="*/ 34 w 176"/>
              <a:gd name="T1" fmla="*/ 206 h 206"/>
              <a:gd name="T2" fmla="*/ 69 w 176"/>
              <a:gd name="T3" fmla="*/ 173 h 206"/>
              <a:gd name="T4" fmla="*/ 69 w 176"/>
              <a:gd name="T5" fmla="*/ 137 h 206"/>
              <a:gd name="T6" fmla="*/ 105 w 176"/>
              <a:gd name="T7" fmla="*/ 137 h 206"/>
              <a:gd name="T8" fmla="*/ 137 w 176"/>
              <a:gd name="T9" fmla="*/ 137 h 206"/>
              <a:gd name="T10" fmla="*/ 176 w 176"/>
              <a:gd name="T11" fmla="*/ 37 h 206"/>
              <a:gd name="T12" fmla="*/ 137 w 176"/>
              <a:gd name="T13" fmla="*/ 0 h 206"/>
              <a:gd name="T14" fmla="*/ 105 w 176"/>
              <a:gd name="T15" fmla="*/ 0 h 206"/>
              <a:gd name="T16" fmla="*/ 105 w 176"/>
              <a:gd name="T17" fmla="*/ 37 h 206"/>
              <a:gd name="T18" fmla="*/ 69 w 176"/>
              <a:gd name="T19" fmla="*/ 37 h 206"/>
              <a:gd name="T20" fmla="*/ 34 w 176"/>
              <a:gd name="T21" fmla="*/ 37 h 206"/>
              <a:gd name="T22" fmla="*/ 34 w 176"/>
              <a:gd name="T23" fmla="*/ 70 h 206"/>
              <a:gd name="T24" fmla="*/ 34 w 176"/>
              <a:gd name="T25" fmla="*/ 102 h 206"/>
              <a:gd name="T26" fmla="*/ 0 w 176"/>
              <a:gd name="T27" fmla="*/ 137 h 206"/>
              <a:gd name="T28" fmla="*/ 34 w 176"/>
              <a:gd name="T29" fmla="*/ 173 h 206"/>
              <a:gd name="T30" fmla="*/ 34 w 176"/>
              <a:gd name="T31"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206">
                <a:moveTo>
                  <a:pt x="34" y="206"/>
                </a:moveTo>
                <a:lnTo>
                  <a:pt x="69" y="173"/>
                </a:lnTo>
                <a:lnTo>
                  <a:pt x="69" y="137"/>
                </a:lnTo>
                <a:lnTo>
                  <a:pt x="105" y="137"/>
                </a:lnTo>
                <a:lnTo>
                  <a:pt x="137" y="137"/>
                </a:lnTo>
                <a:lnTo>
                  <a:pt x="176" y="37"/>
                </a:lnTo>
                <a:lnTo>
                  <a:pt x="137" y="0"/>
                </a:lnTo>
                <a:lnTo>
                  <a:pt x="105" y="0"/>
                </a:lnTo>
                <a:lnTo>
                  <a:pt x="105" y="37"/>
                </a:lnTo>
                <a:lnTo>
                  <a:pt x="69" y="37"/>
                </a:lnTo>
                <a:lnTo>
                  <a:pt x="34" y="37"/>
                </a:lnTo>
                <a:lnTo>
                  <a:pt x="34" y="70"/>
                </a:lnTo>
                <a:lnTo>
                  <a:pt x="34" y="102"/>
                </a:lnTo>
                <a:lnTo>
                  <a:pt x="0" y="137"/>
                </a:lnTo>
                <a:lnTo>
                  <a:pt x="34" y="173"/>
                </a:lnTo>
                <a:lnTo>
                  <a:pt x="34" y="2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8" name="Freeform 129"/>
          <p:cNvSpPr>
            <a:spLocks/>
          </p:cNvSpPr>
          <p:nvPr/>
        </p:nvSpPr>
        <p:spPr bwMode="auto">
          <a:xfrm>
            <a:off x="11828705" y="2005466"/>
            <a:ext cx="112193" cy="129306"/>
          </a:xfrm>
          <a:custGeom>
            <a:avLst/>
            <a:gdLst>
              <a:gd name="T0" fmla="*/ 34 w 176"/>
              <a:gd name="T1" fmla="*/ 206 h 206"/>
              <a:gd name="T2" fmla="*/ 69 w 176"/>
              <a:gd name="T3" fmla="*/ 173 h 206"/>
              <a:gd name="T4" fmla="*/ 69 w 176"/>
              <a:gd name="T5" fmla="*/ 137 h 206"/>
              <a:gd name="T6" fmla="*/ 105 w 176"/>
              <a:gd name="T7" fmla="*/ 137 h 206"/>
              <a:gd name="T8" fmla="*/ 137 w 176"/>
              <a:gd name="T9" fmla="*/ 137 h 206"/>
              <a:gd name="T10" fmla="*/ 176 w 176"/>
              <a:gd name="T11" fmla="*/ 37 h 206"/>
              <a:gd name="T12" fmla="*/ 137 w 176"/>
              <a:gd name="T13" fmla="*/ 0 h 206"/>
              <a:gd name="T14" fmla="*/ 105 w 176"/>
              <a:gd name="T15" fmla="*/ 0 h 206"/>
              <a:gd name="T16" fmla="*/ 105 w 176"/>
              <a:gd name="T17" fmla="*/ 37 h 206"/>
              <a:gd name="T18" fmla="*/ 69 w 176"/>
              <a:gd name="T19" fmla="*/ 37 h 206"/>
              <a:gd name="T20" fmla="*/ 34 w 176"/>
              <a:gd name="T21" fmla="*/ 37 h 206"/>
              <a:gd name="T22" fmla="*/ 34 w 176"/>
              <a:gd name="T23" fmla="*/ 70 h 206"/>
              <a:gd name="T24" fmla="*/ 34 w 176"/>
              <a:gd name="T25" fmla="*/ 102 h 206"/>
              <a:gd name="T26" fmla="*/ 0 w 176"/>
              <a:gd name="T27" fmla="*/ 137 h 206"/>
              <a:gd name="T28" fmla="*/ 34 w 176"/>
              <a:gd name="T29" fmla="*/ 173 h 206"/>
              <a:gd name="T30" fmla="*/ 34 w 176"/>
              <a:gd name="T31"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206">
                <a:moveTo>
                  <a:pt x="34" y="206"/>
                </a:moveTo>
                <a:lnTo>
                  <a:pt x="69" y="173"/>
                </a:lnTo>
                <a:lnTo>
                  <a:pt x="69" y="137"/>
                </a:lnTo>
                <a:lnTo>
                  <a:pt x="105" y="137"/>
                </a:lnTo>
                <a:lnTo>
                  <a:pt x="137" y="137"/>
                </a:lnTo>
                <a:lnTo>
                  <a:pt x="176" y="37"/>
                </a:lnTo>
                <a:lnTo>
                  <a:pt x="137" y="0"/>
                </a:lnTo>
                <a:lnTo>
                  <a:pt x="105" y="0"/>
                </a:lnTo>
                <a:lnTo>
                  <a:pt x="105" y="37"/>
                </a:lnTo>
                <a:lnTo>
                  <a:pt x="69" y="37"/>
                </a:lnTo>
                <a:lnTo>
                  <a:pt x="34" y="37"/>
                </a:lnTo>
                <a:lnTo>
                  <a:pt x="34" y="70"/>
                </a:lnTo>
                <a:lnTo>
                  <a:pt x="34" y="102"/>
                </a:lnTo>
                <a:lnTo>
                  <a:pt x="0" y="137"/>
                </a:lnTo>
                <a:lnTo>
                  <a:pt x="34" y="173"/>
                </a:lnTo>
                <a:lnTo>
                  <a:pt x="34" y="2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9" name="Freeform 130"/>
          <p:cNvSpPr>
            <a:spLocks/>
          </p:cNvSpPr>
          <p:nvPr/>
        </p:nvSpPr>
        <p:spPr bwMode="auto">
          <a:xfrm>
            <a:off x="10244701" y="1564303"/>
            <a:ext cx="2799102" cy="3010175"/>
          </a:xfrm>
          <a:custGeom>
            <a:avLst/>
            <a:gdLst>
              <a:gd name="T0" fmla="*/ 1283 w 4415"/>
              <a:gd name="T1" fmla="*/ 4366 h 4748"/>
              <a:gd name="T2" fmla="*/ 1529 w 4415"/>
              <a:gd name="T3" fmla="*/ 4057 h 4748"/>
              <a:gd name="T4" fmla="*/ 1598 w 4415"/>
              <a:gd name="T5" fmla="*/ 3608 h 4748"/>
              <a:gd name="T6" fmla="*/ 1563 w 4415"/>
              <a:gd name="T7" fmla="*/ 3258 h 4748"/>
              <a:gd name="T8" fmla="*/ 1598 w 4415"/>
              <a:gd name="T9" fmla="*/ 2809 h 4748"/>
              <a:gd name="T10" fmla="*/ 1912 w 4415"/>
              <a:gd name="T11" fmla="*/ 2705 h 4748"/>
              <a:gd name="T12" fmla="*/ 1981 w 4415"/>
              <a:gd name="T13" fmla="*/ 2357 h 4748"/>
              <a:gd name="T14" fmla="*/ 2156 w 4415"/>
              <a:gd name="T15" fmla="*/ 1906 h 4748"/>
              <a:gd name="T16" fmla="*/ 2431 w 4415"/>
              <a:gd name="T17" fmla="*/ 1560 h 4748"/>
              <a:gd name="T18" fmla="*/ 2606 w 4415"/>
              <a:gd name="T19" fmla="*/ 1214 h 4748"/>
              <a:gd name="T20" fmla="*/ 2850 w 4415"/>
              <a:gd name="T21" fmla="*/ 1111 h 4748"/>
              <a:gd name="T22" fmla="*/ 3057 w 4415"/>
              <a:gd name="T23" fmla="*/ 764 h 4748"/>
              <a:gd name="T24" fmla="*/ 3333 w 4415"/>
              <a:gd name="T25" fmla="*/ 973 h 4748"/>
              <a:gd name="T26" fmla="*/ 3682 w 4415"/>
              <a:gd name="T27" fmla="*/ 867 h 4748"/>
              <a:gd name="T28" fmla="*/ 3854 w 4415"/>
              <a:gd name="T29" fmla="*/ 487 h 4748"/>
              <a:gd name="T30" fmla="*/ 4168 w 4415"/>
              <a:gd name="T31" fmla="*/ 588 h 4748"/>
              <a:gd name="T32" fmla="*/ 4183 w 4415"/>
              <a:gd name="T33" fmla="*/ 708 h 4748"/>
              <a:gd name="T34" fmla="*/ 4339 w 4415"/>
              <a:gd name="T35" fmla="*/ 418 h 4748"/>
              <a:gd name="T36" fmla="*/ 4339 w 4415"/>
              <a:gd name="T37" fmla="*/ 174 h 4748"/>
              <a:gd name="T38" fmla="*/ 3992 w 4415"/>
              <a:gd name="T39" fmla="*/ 243 h 4748"/>
              <a:gd name="T40" fmla="*/ 3887 w 4415"/>
              <a:gd name="T41" fmla="*/ 103 h 4748"/>
              <a:gd name="T42" fmla="*/ 3749 w 4415"/>
              <a:gd name="T43" fmla="*/ 103 h 4748"/>
              <a:gd name="T44" fmla="*/ 3609 w 4415"/>
              <a:gd name="T45" fmla="*/ 314 h 4748"/>
              <a:gd name="T46" fmla="*/ 3609 w 4415"/>
              <a:gd name="T47" fmla="*/ 70 h 4748"/>
              <a:gd name="T48" fmla="*/ 3436 w 4415"/>
              <a:gd name="T49" fmla="*/ 243 h 4748"/>
              <a:gd name="T50" fmla="*/ 3263 w 4415"/>
              <a:gd name="T51" fmla="*/ 418 h 4748"/>
              <a:gd name="T52" fmla="*/ 3055 w 4415"/>
              <a:gd name="T53" fmla="*/ 450 h 4748"/>
              <a:gd name="T54" fmla="*/ 2917 w 4415"/>
              <a:gd name="T55" fmla="*/ 660 h 4748"/>
              <a:gd name="T56" fmla="*/ 2811 w 4415"/>
              <a:gd name="T57" fmla="*/ 764 h 4748"/>
              <a:gd name="T58" fmla="*/ 2604 w 4415"/>
              <a:gd name="T59" fmla="*/ 900 h 4748"/>
              <a:gd name="T60" fmla="*/ 2464 w 4415"/>
              <a:gd name="T61" fmla="*/ 1074 h 4748"/>
              <a:gd name="T62" fmla="*/ 2395 w 4415"/>
              <a:gd name="T63" fmla="*/ 1143 h 4748"/>
              <a:gd name="T64" fmla="*/ 2291 w 4415"/>
              <a:gd name="T65" fmla="*/ 1246 h 4748"/>
              <a:gd name="T66" fmla="*/ 2291 w 4415"/>
              <a:gd name="T67" fmla="*/ 1386 h 4748"/>
              <a:gd name="T68" fmla="*/ 2152 w 4415"/>
              <a:gd name="T69" fmla="*/ 1526 h 4748"/>
              <a:gd name="T70" fmla="*/ 1910 w 4415"/>
              <a:gd name="T71" fmla="*/ 1696 h 4748"/>
              <a:gd name="T72" fmla="*/ 1874 w 4415"/>
              <a:gd name="T73" fmla="*/ 1872 h 4748"/>
              <a:gd name="T74" fmla="*/ 1770 w 4415"/>
              <a:gd name="T75" fmla="*/ 2083 h 4748"/>
              <a:gd name="T76" fmla="*/ 1701 w 4415"/>
              <a:gd name="T77" fmla="*/ 2254 h 4748"/>
              <a:gd name="T78" fmla="*/ 1597 w 4415"/>
              <a:gd name="T79" fmla="*/ 2462 h 4748"/>
              <a:gd name="T80" fmla="*/ 1351 w 4415"/>
              <a:gd name="T81" fmla="*/ 2498 h 4748"/>
              <a:gd name="T82" fmla="*/ 1180 w 4415"/>
              <a:gd name="T83" fmla="*/ 2772 h 4748"/>
              <a:gd name="T84" fmla="*/ 938 w 4415"/>
              <a:gd name="T85" fmla="*/ 2912 h 4748"/>
              <a:gd name="T86" fmla="*/ 764 w 4415"/>
              <a:gd name="T87" fmla="*/ 2947 h 4748"/>
              <a:gd name="T88" fmla="*/ 556 w 4415"/>
              <a:gd name="T89" fmla="*/ 3014 h 4748"/>
              <a:gd name="T90" fmla="*/ 380 w 4415"/>
              <a:gd name="T91" fmla="*/ 3120 h 4748"/>
              <a:gd name="T92" fmla="*/ 313 w 4415"/>
              <a:gd name="T93" fmla="*/ 3223 h 4748"/>
              <a:gd name="T94" fmla="*/ 138 w 4415"/>
              <a:gd name="T95" fmla="*/ 3364 h 4748"/>
              <a:gd name="T96" fmla="*/ 138 w 4415"/>
              <a:gd name="T97" fmla="*/ 3537 h 4748"/>
              <a:gd name="T98" fmla="*/ 171 w 4415"/>
              <a:gd name="T99" fmla="*/ 3778 h 4748"/>
              <a:gd name="T100" fmla="*/ 244 w 4415"/>
              <a:gd name="T101" fmla="*/ 3917 h 4748"/>
              <a:gd name="T102" fmla="*/ 70 w 4415"/>
              <a:gd name="T103" fmla="*/ 4057 h 4748"/>
              <a:gd name="T104" fmla="*/ 171 w 4415"/>
              <a:gd name="T105" fmla="*/ 4265 h 4748"/>
              <a:gd name="T106" fmla="*/ 70 w 4415"/>
              <a:gd name="T107" fmla="*/ 4508 h 4748"/>
              <a:gd name="T108" fmla="*/ 451 w 4415"/>
              <a:gd name="T109" fmla="*/ 4748 h 4748"/>
              <a:gd name="T110" fmla="*/ 800 w 4415"/>
              <a:gd name="T111" fmla="*/ 4508 h 4748"/>
              <a:gd name="T112" fmla="*/ 1076 w 4415"/>
              <a:gd name="T113" fmla="*/ 4296 h 4748"/>
              <a:gd name="T114" fmla="*/ 1145 w 4415"/>
              <a:gd name="T115" fmla="*/ 4228 h 4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15" h="4748">
                <a:moveTo>
                  <a:pt x="1218" y="4437"/>
                </a:moveTo>
                <a:lnTo>
                  <a:pt x="1253" y="4437"/>
                </a:lnTo>
                <a:lnTo>
                  <a:pt x="1253" y="4472"/>
                </a:lnTo>
                <a:lnTo>
                  <a:pt x="1283" y="4508"/>
                </a:lnTo>
                <a:lnTo>
                  <a:pt x="1321" y="4472"/>
                </a:lnTo>
                <a:lnTo>
                  <a:pt x="1321" y="4437"/>
                </a:lnTo>
                <a:lnTo>
                  <a:pt x="1321" y="4401"/>
                </a:lnTo>
                <a:lnTo>
                  <a:pt x="1283" y="4366"/>
                </a:lnTo>
                <a:lnTo>
                  <a:pt x="1354" y="4296"/>
                </a:lnTo>
                <a:lnTo>
                  <a:pt x="1354" y="4265"/>
                </a:lnTo>
                <a:lnTo>
                  <a:pt x="1391" y="4228"/>
                </a:lnTo>
                <a:lnTo>
                  <a:pt x="1391" y="4193"/>
                </a:lnTo>
                <a:lnTo>
                  <a:pt x="1423" y="4161"/>
                </a:lnTo>
                <a:lnTo>
                  <a:pt x="1461" y="4161"/>
                </a:lnTo>
                <a:lnTo>
                  <a:pt x="1494" y="4161"/>
                </a:lnTo>
                <a:lnTo>
                  <a:pt x="1529" y="4057"/>
                </a:lnTo>
                <a:lnTo>
                  <a:pt x="1529" y="3949"/>
                </a:lnTo>
                <a:lnTo>
                  <a:pt x="1529" y="3917"/>
                </a:lnTo>
                <a:lnTo>
                  <a:pt x="1529" y="3882"/>
                </a:lnTo>
                <a:lnTo>
                  <a:pt x="1494" y="3813"/>
                </a:lnTo>
                <a:lnTo>
                  <a:pt x="1494" y="3778"/>
                </a:lnTo>
                <a:lnTo>
                  <a:pt x="1598" y="3709"/>
                </a:lnTo>
                <a:lnTo>
                  <a:pt x="1598" y="3673"/>
                </a:lnTo>
                <a:lnTo>
                  <a:pt x="1598" y="3608"/>
                </a:lnTo>
                <a:lnTo>
                  <a:pt x="1598" y="3569"/>
                </a:lnTo>
                <a:lnTo>
                  <a:pt x="1563" y="3537"/>
                </a:lnTo>
                <a:lnTo>
                  <a:pt x="1529" y="3500"/>
                </a:lnTo>
                <a:lnTo>
                  <a:pt x="1529" y="3465"/>
                </a:lnTo>
                <a:lnTo>
                  <a:pt x="1529" y="3432"/>
                </a:lnTo>
                <a:lnTo>
                  <a:pt x="1563" y="3364"/>
                </a:lnTo>
                <a:lnTo>
                  <a:pt x="1563" y="3327"/>
                </a:lnTo>
                <a:lnTo>
                  <a:pt x="1563" y="3258"/>
                </a:lnTo>
                <a:lnTo>
                  <a:pt x="1529" y="3223"/>
                </a:lnTo>
                <a:lnTo>
                  <a:pt x="1529" y="3191"/>
                </a:lnTo>
                <a:lnTo>
                  <a:pt x="1529" y="3120"/>
                </a:lnTo>
                <a:lnTo>
                  <a:pt x="1563" y="3085"/>
                </a:lnTo>
                <a:lnTo>
                  <a:pt x="1563" y="3014"/>
                </a:lnTo>
                <a:lnTo>
                  <a:pt x="1563" y="2947"/>
                </a:lnTo>
                <a:lnTo>
                  <a:pt x="1563" y="2877"/>
                </a:lnTo>
                <a:lnTo>
                  <a:pt x="1598" y="2809"/>
                </a:lnTo>
                <a:lnTo>
                  <a:pt x="1634" y="2772"/>
                </a:lnTo>
                <a:lnTo>
                  <a:pt x="1704" y="2738"/>
                </a:lnTo>
                <a:lnTo>
                  <a:pt x="1704" y="2772"/>
                </a:lnTo>
                <a:lnTo>
                  <a:pt x="1737" y="2772"/>
                </a:lnTo>
                <a:lnTo>
                  <a:pt x="1772" y="2738"/>
                </a:lnTo>
                <a:lnTo>
                  <a:pt x="1804" y="2705"/>
                </a:lnTo>
                <a:lnTo>
                  <a:pt x="1842" y="2705"/>
                </a:lnTo>
                <a:lnTo>
                  <a:pt x="1912" y="2705"/>
                </a:lnTo>
                <a:lnTo>
                  <a:pt x="1947" y="2668"/>
                </a:lnTo>
                <a:lnTo>
                  <a:pt x="1912" y="2597"/>
                </a:lnTo>
                <a:lnTo>
                  <a:pt x="1912" y="2565"/>
                </a:lnTo>
                <a:lnTo>
                  <a:pt x="1912" y="2530"/>
                </a:lnTo>
                <a:lnTo>
                  <a:pt x="1877" y="2462"/>
                </a:lnTo>
                <a:lnTo>
                  <a:pt x="1912" y="2424"/>
                </a:lnTo>
                <a:lnTo>
                  <a:pt x="1981" y="2392"/>
                </a:lnTo>
                <a:lnTo>
                  <a:pt x="1981" y="2357"/>
                </a:lnTo>
                <a:lnTo>
                  <a:pt x="2015" y="2254"/>
                </a:lnTo>
                <a:lnTo>
                  <a:pt x="2015" y="2219"/>
                </a:lnTo>
                <a:lnTo>
                  <a:pt x="2015" y="2183"/>
                </a:lnTo>
                <a:lnTo>
                  <a:pt x="2015" y="2113"/>
                </a:lnTo>
                <a:lnTo>
                  <a:pt x="2048" y="2083"/>
                </a:lnTo>
                <a:lnTo>
                  <a:pt x="2085" y="2012"/>
                </a:lnTo>
                <a:lnTo>
                  <a:pt x="2085" y="1940"/>
                </a:lnTo>
                <a:lnTo>
                  <a:pt x="2156" y="1906"/>
                </a:lnTo>
                <a:lnTo>
                  <a:pt x="2223" y="1872"/>
                </a:lnTo>
                <a:lnTo>
                  <a:pt x="2258" y="1839"/>
                </a:lnTo>
                <a:lnTo>
                  <a:pt x="2258" y="1804"/>
                </a:lnTo>
                <a:lnTo>
                  <a:pt x="2258" y="1733"/>
                </a:lnTo>
                <a:lnTo>
                  <a:pt x="2328" y="1696"/>
                </a:lnTo>
                <a:lnTo>
                  <a:pt x="2398" y="1630"/>
                </a:lnTo>
                <a:lnTo>
                  <a:pt x="2398" y="1595"/>
                </a:lnTo>
                <a:lnTo>
                  <a:pt x="2431" y="1560"/>
                </a:lnTo>
                <a:lnTo>
                  <a:pt x="2398" y="1490"/>
                </a:lnTo>
                <a:lnTo>
                  <a:pt x="2361" y="1457"/>
                </a:lnTo>
                <a:lnTo>
                  <a:pt x="2398" y="1422"/>
                </a:lnTo>
                <a:lnTo>
                  <a:pt x="2431" y="1386"/>
                </a:lnTo>
                <a:lnTo>
                  <a:pt x="2536" y="1317"/>
                </a:lnTo>
                <a:lnTo>
                  <a:pt x="2536" y="1284"/>
                </a:lnTo>
                <a:lnTo>
                  <a:pt x="2572" y="1214"/>
                </a:lnTo>
                <a:lnTo>
                  <a:pt x="2606" y="1214"/>
                </a:lnTo>
                <a:lnTo>
                  <a:pt x="2675" y="1246"/>
                </a:lnTo>
                <a:lnTo>
                  <a:pt x="2709" y="1246"/>
                </a:lnTo>
                <a:lnTo>
                  <a:pt x="2709" y="1214"/>
                </a:lnTo>
                <a:lnTo>
                  <a:pt x="2709" y="1143"/>
                </a:lnTo>
                <a:lnTo>
                  <a:pt x="2779" y="1111"/>
                </a:lnTo>
                <a:lnTo>
                  <a:pt x="2815" y="1143"/>
                </a:lnTo>
                <a:lnTo>
                  <a:pt x="2850" y="1143"/>
                </a:lnTo>
                <a:lnTo>
                  <a:pt x="2850" y="1111"/>
                </a:lnTo>
                <a:lnTo>
                  <a:pt x="2882" y="1005"/>
                </a:lnTo>
                <a:lnTo>
                  <a:pt x="2952" y="1040"/>
                </a:lnTo>
                <a:lnTo>
                  <a:pt x="2952" y="1005"/>
                </a:lnTo>
                <a:lnTo>
                  <a:pt x="2952" y="938"/>
                </a:lnTo>
                <a:lnTo>
                  <a:pt x="2952" y="900"/>
                </a:lnTo>
                <a:lnTo>
                  <a:pt x="3022" y="900"/>
                </a:lnTo>
                <a:lnTo>
                  <a:pt x="3022" y="831"/>
                </a:lnTo>
                <a:lnTo>
                  <a:pt x="3057" y="764"/>
                </a:lnTo>
                <a:lnTo>
                  <a:pt x="3092" y="764"/>
                </a:lnTo>
                <a:lnTo>
                  <a:pt x="3125" y="796"/>
                </a:lnTo>
                <a:lnTo>
                  <a:pt x="3195" y="831"/>
                </a:lnTo>
                <a:lnTo>
                  <a:pt x="3195" y="867"/>
                </a:lnTo>
                <a:lnTo>
                  <a:pt x="3230" y="938"/>
                </a:lnTo>
                <a:lnTo>
                  <a:pt x="3266" y="938"/>
                </a:lnTo>
                <a:lnTo>
                  <a:pt x="3300" y="938"/>
                </a:lnTo>
                <a:lnTo>
                  <a:pt x="3333" y="973"/>
                </a:lnTo>
                <a:lnTo>
                  <a:pt x="3436" y="973"/>
                </a:lnTo>
                <a:lnTo>
                  <a:pt x="3473" y="938"/>
                </a:lnTo>
                <a:lnTo>
                  <a:pt x="3509" y="938"/>
                </a:lnTo>
                <a:lnTo>
                  <a:pt x="3544" y="1005"/>
                </a:lnTo>
                <a:lnTo>
                  <a:pt x="3611" y="973"/>
                </a:lnTo>
                <a:lnTo>
                  <a:pt x="3646" y="973"/>
                </a:lnTo>
                <a:lnTo>
                  <a:pt x="3646" y="938"/>
                </a:lnTo>
                <a:lnTo>
                  <a:pt x="3682" y="867"/>
                </a:lnTo>
                <a:lnTo>
                  <a:pt x="3716" y="831"/>
                </a:lnTo>
                <a:lnTo>
                  <a:pt x="3716" y="796"/>
                </a:lnTo>
                <a:lnTo>
                  <a:pt x="3716" y="764"/>
                </a:lnTo>
                <a:lnTo>
                  <a:pt x="3716" y="731"/>
                </a:lnTo>
                <a:lnTo>
                  <a:pt x="3749" y="660"/>
                </a:lnTo>
                <a:lnTo>
                  <a:pt x="3749" y="520"/>
                </a:lnTo>
                <a:lnTo>
                  <a:pt x="3785" y="487"/>
                </a:lnTo>
                <a:lnTo>
                  <a:pt x="3854" y="487"/>
                </a:lnTo>
                <a:lnTo>
                  <a:pt x="3925" y="450"/>
                </a:lnTo>
                <a:lnTo>
                  <a:pt x="3960" y="418"/>
                </a:lnTo>
                <a:lnTo>
                  <a:pt x="3995" y="418"/>
                </a:lnTo>
                <a:lnTo>
                  <a:pt x="3960" y="487"/>
                </a:lnTo>
                <a:lnTo>
                  <a:pt x="4063" y="520"/>
                </a:lnTo>
                <a:lnTo>
                  <a:pt x="4098" y="520"/>
                </a:lnTo>
                <a:lnTo>
                  <a:pt x="4132" y="555"/>
                </a:lnTo>
                <a:lnTo>
                  <a:pt x="4168" y="588"/>
                </a:lnTo>
                <a:lnTo>
                  <a:pt x="4168" y="623"/>
                </a:lnTo>
                <a:lnTo>
                  <a:pt x="4132" y="660"/>
                </a:lnTo>
                <a:lnTo>
                  <a:pt x="4132" y="731"/>
                </a:lnTo>
                <a:lnTo>
                  <a:pt x="4132" y="764"/>
                </a:lnTo>
                <a:lnTo>
                  <a:pt x="4132" y="796"/>
                </a:lnTo>
                <a:lnTo>
                  <a:pt x="4132" y="831"/>
                </a:lnTo>
                <a:lnTo>
                  <a:pt x="4168" y="831"/>
                </a:lnTo>
                <a:lnTo>
                  <a:pt x="4183" y="708"/>
                </a:lnTo>
                <a:lnTo>
                  <a:pt x="4231" y="630"/>
                </a:lnTo>
                <a:lnTo>
                  <a:pt x="4305" y="586"/>
                </a:lnTo>
                <a:lnTo>
                  <a:pt x="4385" y="569"/>
                </a:lnTo>
                <a:lnTo>
                  <a:pt x="4415" y="446"/>
                </a:lnTo>
                <a:lnTo>
                  <a:pt x="4408" y="450"/>
                </a:lnTo>
                <a:lnTo>
                  <a:pt x="4339" y="450"/>
                </a:lnTo>
                <a:lnTo>
                  <a:pt x="4303" y="450"/>
                </a:lnTo>
                <a:lnTo>
                  <a:pt x="4339" y="418"/>
                </a:lnTo>
                <a:lnTo>
                  <a:pt x="4339" y="347"/>
                </a:lnTo>
                <a:lnTo>
                  <a:pt x="4303" y="314"/>
                </a:lnTo>
                <a:lnTo>
                  <a:pt x="4339" y="314"/>
                </a:lnTo>
                <a:lnTo>
                  <a:pt x="4373" y="279"/>
                </a:lnTo>
                <a:lnTo>
                  <a:pt x="4373" y="243"/>
                </a:lnTo>
                <a:lnTo>
                  <a:pt x="4373" y="209"/>
                </a:lnTo>
                <a:lnTo>
                  <a:pt x="4339" y="209"/>
                </a:lnTo>
                <a:lnTo>
                  <a:pt x="4339" y="174"/>
                </a:lnTo>
                <a:lnTo>
                  <a:pt x="4268" y="174"/>
                </a:lnTo>
                <a:lnTo>
                  <a:pt x="4201" y="209"/>
                </a:lnTo>
                <a:lnTo>
                  <a:pt x="4201" y="139"/>
                </a:lnTo>
                <a:lnTo>
                  <a:pt x="4130" y="139"/>
                </a:lnTo>
                <a:lnTo>
                  <a:pt x="4095" y="103"/>
                </a:lnTo>
                <a:lnTo>
                  <a:pt x="4025" y="174"/>
                </a:lnTo>
                <a:lnTo>
                  <a:pt x="4025" y="209"/>
                </a:lnTo>
                <a:lnTo>
                  <a:pt x="3992" y="243"/>
                </a:lnTo>
                <a:lnTo>
                  <a:pt x="3957" y="174"/>
                </a:lnTo>
                <a:lnTo>
                  <a:pt x="3957" y="139"/>
                </a:lnTo>
                <a:lnTo>
                  <a:pt x="3992" y="103"/>
                </a:lnTo>
                <a:lnTo>
                  <a:pt x="3992" y="70"/>
                </a:lnTo>
                <a:lnTo>
                  <a:pt x="3992" y="0"/>
                </a:lnTo>
                <a:lnTo>
                  <a:pt x="3957" y="0"/>
                </a:lnTo>
                <a:lnTo>
                  <a:pt x="3887" y="70"/>
                </a:lnTo>
                <a:lnTo>
                  <a:pt x="3887" y="103"/>
                </a:lnTo>
                <a:lnTo>
                  <a:pt x="3817" y="139"/>
                </a:lnTo>
                <a:lnTo>
                  <a:pt x="3817" y="243"/>
                </a:lnTo>
                <a:lnTo>
                  <a:pt x="3817" y="279"/>
                </a:lnTo>
                <a:lnTo>
                  <a:pt x="3781" y="243"/>
                </a:lnTo>
                <a:lnTo>
                  <a:pt x="3781" y="209"/>
                </a:lnTo>
                <a:lnTo>
                  <a:pt x="3749" y="174"/>
                </a:lnTo>
                <a:lnTo>
                  <a:pt x="3749" y="139"/>
                </a:lnTo>
                <a:lnTo>
                  <a:pt x="3749" y="103"/>
                </a:lnTo>
                <a:lnTo>
                  <a:pt x="3749" y="70"/>
                </a:lnTo>
                <a:lnTo>
                  <a:pt x="3714" y="70"/>
                </a:lnTo>
                <a:lnTo>
                  <a:pt x="3714" y="103"/>
                </a:lnTo>
                <a:lnTo>
                  <a:pt x="3714" y="139"/>
                </a:lnTo>
                <a:lnTo>
                  <a:pt x="3679" y="209"/>
                </a:lnTo>
                <a:lnTo>
                  <a:pt x="3645" y="279"/>
                </a:lnTo>
                <a:lnTo>
                  <a:pt x="3609" y="347"/>
                </a:lnTo>
                <a:lnTo>
                  <a:pt x="3609" y="314"/>
                </a:lnTo>
                <a:lnTo>
                  <a:pt x="3609" y="279"/>
                </a:lnTo>
                <a:lnTo>
                  <a:pt x="3609" y="209"/>
                </a:lnTo>
                <a:lnTo>
                  <a:pt x="3679" y="174"/>
                </a:lnTo>
                <a:lnTo>
                  <a:pt x="3679" y="139"/>
                </a:lnTo>
                <a:lnTo>
                  <a:pt x="3714" y="70"/>
                </a:lnTo>
                <a:lnTo>
                  <a:pt x="3749" y="36"/>
                </a:lnTo>
                <a:lnTo>
                  <a:pt x="3714" y="0"/>
                </a:lnTo>
                <a:lnTo>
                  <a:pt x="3609" y="70"/>
                </a:lnTo>
                <a:lnTo>
                  <a:pt x="3574" y="36"/>
                </a:lnTo>
                <a:lnTo>
                  <a:pt x="3541" y="70"/>
                </a:lnTo>
                <a:lnTo>
                  <a:pt x="3541" y="103"/>
                </a:lnTo>
                <a:lnTo>
                  <a:pt x="3609" y="139"/>
                </a:lnTo>
                <a:lnTo>
                  <a:pt x="3506" y="174"/>
                </a:lnTo>
                <a:lnTo>
                  <a:pt x="3471" y="139"/>
                </a:lnTo>
                <a:lnTo>
                  <a:pt x="3436" y="174"/>
                </a:lnTo>
                <a:lnTo>
                  <a:pt x="3436" y="243"/>
                </a:lnTo>
                <a:lnTo>
                  <a:pt x="3401" y="243"/>
                </a:lnTo>
                <a:lnTo>
                  <a:pt x="3436" y="279"/>
                </a:lnTo>
                <a:lnTo>
                  <a:pt x="3365" y="347"/>
                </a:lnTo>
                <a:lnTo>
                  <a:pt x="3331" y="279"/>
                </a:lnTo>
                <a:lnTo>
                  <a:pt x="3298" y="314"/>
                </a:lnTo>
                <a:lnTo>
                  <a:pt x="3298" y="347"/>
                </a:lnTo>
                <a:lnTo>
                  <a:pt x="3298" y="382"/>
                </a:lnTo>
                <a:lnTo>
                  <a:pt x="3263" y="418"/>
                </a:lnTo>
                <a:lnTo>
                  <a:pt x="3227" y="382"/>
                </a:lnTo>
                <a:lnTo>
                  <a:pt x="3193" y="382"/>
                </a:lnTo>
                <a:lnTo>
                  <a:pt x="3193" y="418"/>
                </a:lnTo>
                <a:lnTo>
                  <a:pt x="3158" y="382"/>
                </a:lnTo>
                <a:lnTo>
                  <a:pt x="3123" y="382"/>
                </a:lnTo>
                <a:lnTo>
                  <a:pt x="3091" y="418"/>
                </a:lnTo>
                <a:lnTo>
                  <a:pt x="3091" y="450"/>
                </a:lnTo>
                <a:lnTo>
                  <a:pt x="3055" y="450"/>
                </a:lnTo>
                <a:lnTo>
                  <a:pt x="3020" y="487"/>
                </a:lnTo>
                <a:lnTo>
                  <a:pt x="3020" y="555"/>
                </a:lnTo>
                <a:lnTo>
                  <a:pt x="3055" y="588"/>
                </a:lnTo>
                <a:lnTo>
                  <a:pt x="3055" y="660"/>
                </a:lnTo>
                <a:lnTo>
                  <a:pt x="3020" y="623"/>
                </a:lnTo>
                <a:lnTo>
                  <a:pt x="2985" y="588"/>
                </a:lnTo>
                <a:lnTo>
                  <a:pt x="2950" y="588"/>
                </a:lnTo>
                <a:lnTo>
                  <a:pt x="2917" y="660"/>
                </a:lnTo>
                <a:lnTo>
                  <a:pt x="2880" y="588"/>
                </a:lnTo>
                <a:lnTo>
                  <a:pt x="2847" y="623"/>
                </a:lnTo>
                <a:lnTo>
                  <a:pt x="2847" y="694"/>
                </a:lnTo>
                <a:lnTo>
                  <a:pt x="2880" y="764"/>
                </a:lnTo>
                <a:lnTo>
                  <a:pt x="2880" y="796"/>
                </a:lnTo>
                <a:lnTo>
                  <a:pt x="2847" y="764"/>
                </a:lnTo>
                <a:lnTo>
                  <a:pt x="2811" y="694"/>
                </a:lnTo>
                <a:lnTo>
                  <a:pt x="2811" y="764"/>
                </a:lnTo>
                <a:lnTo>
                  <a:pt x="2777" y="831"/>
                </a:lnTo>
                <a:lnTo>
                  <a:pt x="2742" y="796"/>
                </a:lnTo>
                <a:lnTo>
                  <a:pt x="2742" y="731"/>
                </a:lnTo>
                <a:lnTo>
                  <a:pt x="2707" y="764"/>
                </a:lnTo>
                <a:lnTo>
                  <a:pt x="2707" y="867"/>
                </a:lnTo>
                <a:lnTo>
                  <a:pt x="2675" y="867"/>
                </a:lnTo>
                <a:lnTo>
                  <a:pt x="2636" y="867"/>
                </a:lnTo>
                <a:lnTo>
                  <a:pt x="2604" y="900"/>
                </a:lnTo>
                <a:lnTo>
                  <a:pt x="2636" y="938"/>
                </a:lnTo>
                <a:lnTo>
                  <a:pt x="2604" y="973"/>
                </a:lnTo>
                <a:lnTo>
                  <a:pt x="2568" y="1005"/>
                </a:lnTo>
                <a:lnTo>
                  <a:pt x="2568" y="1040"/>
                </a:lnTo>
                <a:lnTo>
                  <a:pt x="2604" y="1074"/>
                </a:lnTo>
                <a:lnTo>
                  <a:pt x="2568" y="1111"/>
                </a:lnTo>
                <a:lnTo>
                  <a:pt x="2464" y="1111"/>
                </a:lnTo>
                <a:lnTo>
                  <a:pt x="2464" y="1074"/>
                </a:lnTo>
                <a:lnTo>
                  <a:pt x="2428" y="1111"/>
                </a:lnTo>
                <a:lnTo>
                  <a:pt x="2428" y="1143"/>
                </a:lnTo>
                <a:lnTo>
                  <a:pt x="2428" y="1214"/>
                </a:lnTo>
                <a:lnTo>
                  <a:pt x="2428" y="1246"/>
                </a:lnTo>
                <a:lnTo>
                  <a:pt x="2395" y="1317"/>
                </a:lnTo>
                <a:lnTo>
                  <a:pt x="2395" y="1246"/>
                </a:lnTo>
                <a:lnTo>
                  <a:pt x="2395" y="1181"/>
                </a:lnTo>
                <a:lnTo>
                  <a:pt x="2395" y="1143"/>
                </a:lnTo>
                <a:lnTo>
                  <a:pt x="2361" y="1181"/>
                </a:lnTo>
                <a:lnTo>
                  <a:pt x="2326" y="1181"/>
                </a:lnTo>
                <a:lnTo>
                  <a:pt x="2291" y="1181"/>
                </a:lnTo>
                <a:lnTo>
                  <a:pt x="2255" y="1214"/>
                </a:lnTo>
                <a:lnTo>
                  <a:pt x="2291" y="1214"/>
                </a:lnTo>
                <a:lnTo>
                  <a:pt x="2326" y="1246"/>
                </a:lnTo>
                <a:lnTo>
                  <a:pt x="2326" y="1284"/>
                </a:lnTo>
                <a:lnTo>
                  <a:pt x="2291" y="1246"/>
                </a:lnTo>
                <a:lnTo>
                  <a:pt x="2255" y="1284"/>
                </a:lnTo>
                <a:lnTo>
                  <a:pt x="2220" y="1246"/>
                </a:lnTo>
                <a:lnTo>
                  <a:pt x="2186" y="1246"/>
                </a:lnTo>
                <a:lnTo>
                  <a:pt x="2186" y="1317"/>
                </a:lnTo>
                <a:lnTo>
                  <a:pt x="2152" y="1354"/>
                </a:lnTo>
                <a:lnTo>
                  <a:pt x="2255" y="1317"/>
                </a:lnTo>
                <a:lnTo>
                  <a:pt x="2291" y="1354"/>
                </a:lnTo>
                <a:lnTo>
                  <a:pt x="2291" y="1386"/>
                </a:lnTo>
                <a:lnTo>
                  <a:pt x="2220" y="1386"/>
                </a:lnTo>
                <a:lnTo>
                  <a:pt x="2186" y="1386"/>
                </a:lnTo>
                <a:lnTo>
                  <a:pt x="2152" y="1422"/>
                </a:lnTo>
                <a:lnTo>
                  <a:pt x="2152" y="1457"/>
                </a:lnTo>
                <a:lnTo>
                  <a:pt x="2220" y="1457"/>
                </a:lnTo>
                <a:lnTo>
                  <a:pt x="2220" y="1526"/>
                </a:lnTo>
                <a:lnTo>
                  <a:pt x="2186" y="1526"/>
                </a:lnTo>
                <a:lnTo>
                  <a:pt x="2152" y="1526"/>
                </a:lnTo>
                <a:lnTo>
                  <a:pt x="2117" y="1560"/>
                </a:lnTo>
                <a:lnTo>
                  <a:pt x="2083" y="1595"/>
                </a:lnTo>
                <a:lnTo>
                  <a:pt x="2013" y="1560"/>
                </a:lnTo>
                <a:lnTo>
                  <a:pt x="1977" y="1595"/>
                </a:lnTo>
                <a:lnTo>
                  <a:pt x="1977" y="1630"/>
                </a:lnTo>
                <a:lnTo>
                  <a:pt x="1977" y="1664"/>
                </a:lnTo>
                <a:lnTo>
                  <a:pt x="1945" y="1664"/>
                </a:lnTo>
                <a:lnTo>
                  <a:pt x="1910" y="1696"/>
                </a:lnTo>
                <a:lnTo>
                  <a:pt x="1945" y="1733"/>
                </a:lnTo>
                <a:lnTo>
                  <a:pt x="1910" y="1769"/>
                </a:lnTo>
                <a:lnTo>
                  <a:pt x="1839" y="1769"/>
                </a:lnTo>
                <a:lnTo>
                  <a:pt x="1874" y="1804"/>
                </a:lnTo>
                <a:lnTo>
                  <a:pt x="1910" y="1839"/>
                </a:lnTo>
                <a:lnTo>
                  <a:pt x="1945" y="1804"/>
                </a:lnTo>
                <a:lnTo>
                  <a:pt x="1945" y="1872"/>
                </a:lnTo>
                <a:lnTo>
                  <a:pt x="1874" y="1872"/>
                </a:lnTo>
                <a:lnTo>
                  <a:pt x="1839" y="1872"/>
                </a:lnTo>
                <a:lnTo>
                  <a:pt x="1839" y="1906"/>
                </a:lnTo>
                <a:lnTo>
                  <a:pt x="1874" y="1940"/>
                </a:lnTo>
                <a:lnTo>
                  <a:pt x="1839" y="1975"/>
                </a:lnTo>
                <a:lnTo>
                  <a:pt x="1804" y="1975"/>
                </a:lnTo>
                <a:lnTo>
                  <a:pt x="1770" y="2012"/>
                </a:lnTo>
                <a:lnTo>
                  <a:pt x="1734" y="2045"/>
                </a:lnTo>
                <a:lnTo>
                  <a:pt x="1770" y="2083"/>
                </a:lnTo>
                <a:lnTo>
                  <a:pt x="1770" y="2113"/>
                </a:lnTo>
                <a:lnTo>
                  <a:pt x="1734" y="2148"/>
                </a:lnTo>
                <a:lnTo>
                  <a:pt x="1701" y="2113"/>
                </a:lnTo>
                <a:lnTo>
                  <a:pt x="1701" y="2083"/>
                </a:lnTo>
                <a:lnTo>
                  <a:pt x="1664" y="2148"/>
                </a:lnTo>
                <a:lnTo>
                  <a:pt x="1664" y="2183"/>
                </a:lnTo>
                <a:lnTo>
                  <a:pt x="1701" y="2183"/>
                </a:lnTo>
                <a:lnTo>
                  <a:pt x="1701" y="2254"/>
                </a:lnTo>
                <a:lnTo>
                  <a:pt x="1664" y="2289"/>
                </a:lnTo>
                <a:lnTo>
                  <a:pt x="1632" y="2289"/>
                </a:lnTo>
                <a:lnTo>
                  <a:pt x="1632" y="2357"/>
                </a:lnTo>
                <a:lnTo>
                  <a:pt x="1597" y="2392"/>
                </a:lnTo>
                <a:lnTo>
                  <a:pt x="1561" y="2392"/>
                </a:lnTo>
                <a:lnTo>
                  <a:pt x="1561" y="2424"/>
                </a:lnTo>
                <a:lnTo>
                  <a:pt x="1597" y="2424"/>
                </a:lnTo>
                <a:lnTo>
                  <a:pt x="1597" y="2462"/>
                </a:lnTo>
                <a:lnTo>
                  <a:pt x="1597" y="2498"/>
                </a:lnTo>
                <a:lnTo>
                  <a:pt x="1561" y="2530"/>
                </a:lnTo>
                <a:lnTo>
                  <a:pt x="1494" y="2498"/>
                </a:lnTo>
                <a:lnTo>
                  <a:pt x="1494" y="2462"/>
                </a:lnTo>
                <a:lnTo>
                  <a:pt x="1458" y="2424"/>
                </a:lnTo>
                <a:lnTo>
                  <a:pt x="1423" y="2462"/>
                </a:lnTo>
                <a:lnTo>
                  <a:pt x="1388" y="2498"/>
                </a:lnTo>
                <a:lnTo>
                  <a:pt x="1351" y="2498"/>
                </a:lnTo>
                <a:lnTo>
                  <a:pt x="1318" y="2498"/>
                </a:lnTo>
                <a:lnTo>
                  <a:pt x="1318" y="2565"/>
                </a:lnTo>
                <a:lnTo>
                  <a:pt x="1281" y="2597"/>
                </a:lnTo>
                <a:lnTo>
                  <a:pt x="1251" y="2668"/>
                </a:lnTo>
                <a:lnTo>
                  <a:pt x="1216" y="2668"/>
                </a:lnTo>
                <a:lnTo>
                  <a:pt x="1180" y="2668"/>
                </a:lnTo>
                <a:lnTo>
                  <a:pt x="1180" y="2705"/>
                </a:lnTo>
                <a:lnTo>
                  <a:pt x="1180" y="2772"/>
                </a:lnTo>
                <a:lnTo>
                  <a:pt x="1145" y="2738"/>
                </a:lnTo>
                <a:lnTo>
                  <a:pt x="1110" y="2772"/>
                </a:lnTo>
                <a:lnTo>
                  <a:pt x="1076" y="2809"/>
                </a:lnTo>
                <a:lnTo>
                  <a:pt x="1040" y="2772"/>
                </a:lnTo>
                <a:lnTo>
                  <a:pt x="1007" y="2809"/>
                </a:lnTo>
                <a:lnTo>
                  <a:pt x="970" y="2841"/>
                </a:lnTo>
                <a:lnTo>
                  <a:pt x="938" y="2841"/>
                </a:lnTo>
                <a:lnTo>
                  <a:pt x="938" y="2912"/>
                </a:lnTo>
                <a:lnTo>
                  <a:pt x="903" y="2877"/>
                </a:lnTo>
                <a:lnTo>
                  <a:pt x="867" y="2877"/>
                </a:lnTo>
                <a:lnTo>
                  <a:pt x="903" y="2912"/>
                </a:lnTo>
                <a:lnTo>
                  <a:pt x="903" y="2947"/>
                </a:lnTo>
                <a:lnTo>
                  <a:pt x="867" y="2947"/>
                </a:lnTo>
                <a:lnTo>
                  <a:pt x="832" y="2912"/>
                </a:lnTo>
                <a:lnTo>
                  <a:pt x="800" y="2947"/>
                </a:lnTo>
                <a:lnTo>
                  <a:pt x="764" y="2947"/>
                </a:lnTo>
                <a:lnTo>
                  <a:pt x="727" y="2947"/>
                </a:lnTo>
                <a:lnTo>
                  <a:pt x="694" y="2947"/>
                </a:lnTo>
                <a:lnTo>
                  <a:pt x="694" y="2982"/>
                </a:lnTo>
                <a:lnTo>
                  <a:pt x="727" y="3050"/>
                </a:lnTo>
                <a:lnTo>
                  <a:pt x="694" y="3050"/>
                </a:lnTo>
                <a:lnTo>
                  <a:pt x="656" y="3050"/>
                </a:lnTo>
                <a:lnTo>
                  <a:pt x="587" y="3014"/>
                </a:lnTo>
                <a:lnTo>
                  <a:pt x="556" y="3014"/>
                </a:lnTo>
                <a:lnTo>
                  <a:pt x="521" y="3050"/>
                </a:lnTo>
                <a:lnTo>
                  <a:pt x="556" y="3085"/>
                </a:lnTo>
                <a:lnTo>
                  <a:pt x="556" y="3120"/>
                </a:lnTo>
                <a:lnTo>
                  <a:pt x="521" y="3120"/>
                </a:lnTo>
                <a:lnTo>
                  <a:pt x="451" y="3120"/>
                </a:lnTo>
                <a:lnTo>
                  <a:pt x="414" y="3191"/>
                </a:lnTo>
                <a:lnTo>
                  <a:pt x="414" y="3120"/>
                </a:lnTo>
                <a:lnTo>
                  <a:pt x="380" y="3120"/>
                </a:lnTo>
                <a:lnTo>
                  <a:pt x="346" y="3156"/>
                </a:lnTo>
                <a:lnTo>
                  <a:pt x="313" y="3120"/>
                </a:lnTo>
                <a:lnTo>
                  <a:pt x="276" y="3120"/>
                </a:lnTo>
                <a:lnTo>
                  <a:pt x="244" y="3120"/>
                </a:lnTo>
                <a:lnTo>
                  <a:pt x="244" y="3156"/>
                </a:lnTo>
                <a:lnTo>
                  <a:pt x="244" y="3191"/>
                </a:lnTo>
                <a:lnTo>
                  <a:pt x="276" y="3223"/>
                </a:lnTo>
                <a:lnTo>
                  <a:pt x="313" y="3223"/>
                </a:lnTo>
                <a:lnTo>
                  <a:pt x="313" y="3258"/>
                </a:lnTo>
                <a:lnTo>
                  <a:pt x="276" y="3258"/>
                </a:lnTo>
                <a:lnTo>
                  <a:pt x="244" y="3293"/>
                </a:lnTo>
                <a:lnTo>
                  <a:pt x="171" y="3293"/>
                </a:lnTo>
                <a:lnTo>
                  <a:pt x="171" y="3327"/>
                </a:lnTo>
                <a:lnTo>
                  <a:pt x="209" y="3364"/>
                </a:lnTo>
                <a:lnTo>
                  <a:pt x="209" y="3396"/>
                </a:lnTo>
                <a:lnTo>
                  <a:pt x="138" y="3364"/>
                </a:lnTo>
                <a:lnTo>
                  <a:pt x="138" y="3396"/>
                </a:lnTo>
                <a:lnTo>
                  <a:pt x="138" y="3432"/>
                </a:lnTo>
                <a:lnTo>
                  <a:pt x="171" y="3500"/>
                </a:lnTo>
                <a:lnTo>
                  <a:pt x="244" y="3500"/>
                </a:lnTo>
                <a:lnTo>
                  <a:pt x="244" y="3537"/>
                </a:lnTo>
                <a:lnTo>
                  <a:pt x="209" y="3537"/>
                </a:lnTo>
                <a:lnTo>
                  <a:pt x="138" y="3500"/>
                </a:lnTo>
                <a:lnTo>
                  <a:pt x="138" y="3537"/>
                </a:lnTo>
                <a:lnTo>
                  <a:pt x="138" y="3569"/>
                </a:lnTo>
                <a:lnTo>
                  <a:pt x="171" y="3638"/>
                </a:lnTo>
                <a:lnTo>
                  <a:pt x="209" y="3673"/>
                </a:lnTo>
                <a:lnTo>
                  <a:pt x="171" y="3709"/>
                </a:lnTo>
                <a:lnTo>
                  <a:pt x="138" y="3673"/>
                </a:lnTo>
                <a:lnTo>
                  <a:pt x="103" y="3709"/>
                </a:lnTo>
                <a:lnTo>
                  <a:pt x="103" y="3744"/>
                </a:lnTo>
                <a:lnTo>
                  <a:pt x="171" y="3778"/>
                </a:lnTo>
                <a:lnTo>
                  <a:pt x="138" y="3778"/>
                </a:lnTo>
                <a:lnTo>
                  <a:pt x="103" y="3778"/>
                </a:lnTo>
                <a:lnTo>
                  <a:pt x="103" y="3813"/>
                </a:lnTo>
                <a:lnTo>
                  <a:pt x="138" y="3849"/>
                </a:lnTo>
                <a:lnTo>
                  <a:pt x="171" y="3882"/>
                </a:lnTo>
                <a:lnTo>
                  <a:pt x="244" y="3882"/>
                </a:lnTo>
                <a:lnTo>
                  <a:pt x="313" y="3849"/>
                </a:lnTo>
                <a:lnTo>
                  <a:pt x="244" y="3917"/>
                </a:lnTo>
                <a:lnTo>
                  <a:pt x="209" y="3949"/>
                </a:lnTo>
                <a:lnTo>
                  <a:pt x="171" y="3987"/>
                </a:lnTo>
                <a:lnTo>
                  <a:pt x="244" y="4057"/>
                </a:lnTo>
                <a:lnTo>
                  <a:pt x="209" y="4057"/>
                </a:lnTo>
                <a:lnTo>
                  <a:pt x="171" y="4057"/>
                </a:lnTo>
                <a:lnTo>
                  <a:pt x="138" y="4090"/>
                </a:lnTo>
                <a:lnTo>
                  <a:pt x="103" y="4057"/>
                </a:lnTo>
                <a:lnTo>
                  <a:pt x="70" y="4057"/>
                </a:lnTo>
                <a:lnTo>
                  <a:pt x="33" y="4123"/>
                </a:lnTo>
                <a:lnTo>
                  <a:pt x="33" y="4161"/>
                </a:lnTo>
                <a:lnTo>
                  <a:pt x="0" y="4228"/>
                </a:lnTo>
                <a:lnTo>
                  <a:pt x="33" y="4265"/>
                </a:lnTo>
                <a:lnTo>
                  <a:pt x="103" y="4161"/>
                </a:lnTo>
                <a:lnTo>
                  <a:pt x="171" y="4161"/>
                </a:lnTo>
                <a:lnTo>
                  <a:pt x="171" y="4193"/>
                </a:lnTo>
                <a:lnTo>
                  <a:pt x="171" y="4265"/>
                </a:lnTo>
                <a:lnTo>
                  <a:pt x="138" y="4265"/>
                </a:lnTo>
                <a:lnTo>
                  <a:pt x="138" y="4334"/>
                </a:lnTo>
                <a:lnTo>
                  <a:pt x="103" y="4366"/>
                </a:lnTo>
                <a:lnTo>
                  <a:pt x="103" y="4334"/>
                </a:lnTo>
                <a:lnTo>
                  <a:pt x="70" y="4366"/>
                </a:lnTo>
                <a:lnTo>
                  <a:pt x="70" y="4401"/>
                </a:lnTo>
                <a:lnTo>
                  <a:pt x="70" y="4472"/>
                </a:lnTo>
                <a:lnTo>
                  <a:pt x="70" y="4508"/>
                </a:lnTo>
                <a:lnTo>
                  <a:pt x="138" y="4575"/>
                </a:lnTo>
                <a:lnTo>
                  <a:pt x="244" y="4610"/>
                </a:lnTo>
                <a:lnTo>
                  <a:pt x="171" y="4678"/>
                </a:lnTo>
                <a:lnTo>
                  <a:pt x="244" y="4716"/>
                </a:lnTo>
                <a:lnTo>
                  <a:pt x="276" y="4678"/>
                </a:lnTo>
                <a:lnTo>
                  <a:pt x="276" y="4748"/>
                </a:lnTo>
                <a:lnTo>
                  <a:pt x="380" y="4748"/>
                </a:lnTo>
                <a:lnTo>
                  <a:pt x="451" y="4748"/>
                </a:lnTo>
                <a:lnTo>
                  <a:pt x="521" y="4716"/>
                </a:lnTo>
                <a:lnTo>
                  <a:pt x="521" y="4748"/>
                </a:lnTo>
                <a:lnTo>
                  <a:pt x="587" y="4716"/>
                </a:lnTo>
                <a:lnTo>
                  <a:pt x="624" y="4678"/>
                </a:lnTo>
                <a:lnTo>
                  <a:pt x="656" y="4610"/>
                </a:lnTo>
                <a:lnTo>
                  <a:pt x="694" y="4575"/>
                </a:lnTo>
                <a:lnTo>
                  <a:pt x="800" y="4540"/>
                </a:lnTo>
                <a:lnTo>
                  <a:pt x="800" y="4508"/>
                </a:lnTo>
                <a:lnTo>
                  <a:pt x="832" y="4472"/>
                </a:lnTo>
                <a:lnTo>
                  <a:pt x="903" y="4472"/>
                </a:lnTo>
                <a:lnTo>
                  <a:pt x="903" y="4508"/>
                </a:lnTo>
                <a:lnTo>
                  <a:pt x="938" y="4540"/>
                </a:lnTo>
                <a:lnTo>
                  <a:pt x="1007" y="4508"/>
                </a:lnTo>
                <a:lnTo>
                  <a:pt x="1007" y="4437"/>
                </a:lnTo>
                <a:lnTo>
                  <a:pt x="1076" y="4366"/>
                </a:lnTo>
                <a:lnTo>
                  <a:pt x="1076" y="4296"/>
                </a:lnTo>
                <a:lnTo>
                  <a:pt x="1040" y="4265"/>
                </a:lnTo>
                <a:lnTo>
                  <a:pt x="1110" y="4193"/>
                </a:lnTo>
                <a:lnTo>
                  <a:pt x="1145" y="4161"/>
                </a:lnTo>
                <a:lnTo>
                  <a:pt x="1180" y="4123"/>
                </a:lnTo>
                <a:lnTo>
                  <a:pt x="1216" y="4123"/>
                </a:lnTo>
                <a:lnTo>
                  <a:pt x="1216" y="4193"/>
                </a:lnTo>
                <a:lnTo>
                  <a:pt x="1180" y="4228"/>
                </a:lnTo>
                <a:lnTo>
                  <a:pt x="1145" y="4228"/>
                </a:lnTo>
                <a:lnTo>
                  <a:pt x="1145" y="4296"/>
                </a:lnTo>
                <a:lnTo>
                  <a:pt x="1180" y="4296"/>
                </a:lnTo>
                <a:lnTo>
                  <a:pt x="1281" y="4366"/>
                </a:lnTo>
                <a:lnTo>
                  <a:pt x="1218" y="443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0" name="Freeform 131"/>
          <p:cNvSpPr>
            <a:spLocks/>
          </p:cNvSpPr>
          <p:nvPr/>
        </p:nvSpPr>
        <p:spPr bwMode="auto">
          <a:xfrm>
            <a:off x="10244701" y="1564303"/>
            <a:ext cx="2799102" cy="3010175"/>
          </a:xfrm>
          <a:custGeom>
            <a:avLst/>
            <a:gdLst>
              <a:gd name="T0" fmla="*/ 1283 w 4415"/>
              <a:gd name="T1" fmla="*/ 4366 h 4748"/>
              <a:gd name="T2" fmla="*/ 1529 w 4415"/>
              <a:gd name="T3" fmla="*/ 4057 h 4748"/>
              <a:gd name="T4" fmla="*/ 1598 w 4415"/>
              <a:gd name="T5" fmla="*/ 3608 h 4748"/>
              <a:gd name="T6" fmla="*/ 1563 w 4415"/>
              <a:gd name="T7" fmla="*/ 3258 h 4748"/>
              <a:gd name="T8" fmla="*/ 1598 w 4415"/>
              <a:gd name="T9" fmla="*/ 2809 h 4748"/>
              <a:gd name="T10" fmla="*/ 1912 w 4415"/>
              <a:gd name="T11" fmla="*/ 2705 h 4748"/>
              <a:gd name="T12" fmla="*/ 1981 w 4415"/>
              <a:gd name="T13" fmla="*/ 2357 h 4748"/>
              <a:gd name="T14" fmla="*/ 2156 w 4415"/>
              <a:gd name="T15" fmla="*/ 1906 h 4748"/>
              <a:gd name="T16" fmla="*/ 2431 w 4415"/>
              <a:gd name="T17" fmla="*/ 1560 h 4748"/>
              <a:gd name="T18" fmla="*/ 2606 w 4415"/>
              <a:gd name="T19" fmla="*/ 1214 h 4748"/>
              <a:gd name="T20" fmla="*/ 2850 w 4415"/>
              <a:gd name="T21" fmla="*/ 1111 h 4748"/>
              <a:gd name="T22" fmla="*/ 3057 w 4415"/>
              <a:gd name="T23" fmla="*/ 764 h 4748"/>
              <a:gd name="T24" fmla="*/ 3333 w 4415"/>
              <a:gd name="T25" fmla="*/ 973 h 4748"/>
              <a:gd name="T26" fmla="*/ 3682 w 4415"/>
              <a:gd name="T27" fmla="*/ 867 h 4748"/>
              <a:gd name="T28" fmla="*/ 3854 w 4415"/>
              <a:gd name="T29" fmla="*/ 487 h 4748"/>
              <a:gd name="T30" fmla="*/ 4168 w 4415"/>
              <a:gd name="T31" fmla="*/ 588 h 4748"/>
              <a:gd name="T32" fmla="*/ 4183 w 4415"/>
              <a:gd name="T33" fmla="*/ 708 h 4748"/>
              <a:gd name="T34" fmla="*/ 4339 w 4415"/>
              <a:gd name="T35" fmla="*/ 418 h 4748"/>
              <a:gd name="T36" fmla="*/ 4339 w 4415"/>
              <a:gd name="T37" fmla="*/ 174 h 4748"/>
              <a:gd name="T38" fmla="*/ 3992 w 4415"/>
              <a:gd name="T39" fmla="*/ 243 h 4748"/>
              <a:gd name="T40" fmla="*/ 3887 w 4415"/>
              <a:gd name="T41" fmla="*/ 103 h 4748"/>
              <a:gd name="T42" fmla="*/ 3749 w 4415"/>
              <a:gd name="T43" fmla="*/ 103 h 4748"/>
              <a:gd name="T44" fmla="*/ 3609 w 4415"/>
              <a:gd name="T45" fmla="*/ 314 h 4748"/>
              <a:gd name="T46" fmla="*/ 3609 w 4415"/>
              <a:gd name="T47" fmla="*/ 70 h 4748"/>
              <a:gd name="T48" fmla="*/ 3436 w 4415"/>
              <a:gd name="T49" fmla="*/ 243 h 4748"/>
              <a:gd name="T50" fmla="*/ 3263 w 4415"/>
              <a:gd name="T51" fmla="*/ 418 h 4748"/>
              <a:gd name="T52" fmla="*/ 3055 w 4415"/>
              <a:gd name="T53" fmla="*/ 450 h 4748"/>
              <a:gd name="T54" fmla="*/ 2917 w 4415"/>
              <a:gd name="T55" fmla="*/ 660 h 4748"/>
              <a:gd name="T56" fmla="*/ 2811 w 4415"/>
              <a:gd name="T57" fmla="*/ 764 h 4748"/>
              <a:gd name="T58" fmla="*/ 2604 w 4415"/>
              <a:gd name="T59" fmla="*/ 900 h 4748"/>
              <a:gd name="T60" fmla="*/ 2464 w 4415"/>
              <a:gd name="T61" fmla="*/ 1074 h 4748"/>
              <a:gd name="T62" fmla="*/ 2395 w 4415"/>
              <a:gd name="T63" fmla="*/ 1143 h 4748"/>
              <a:gd name="T64" fmla="*/ 2291 w 4415"/>
              <a:gd name="T65" fmla="*/ 1246 h 4748"/>
              <a:gd name="T66" fmla="*/ 2291 w 4415"/>
              <a:gd name="T67" fmla="*/ 1386 h 4748"/>
              <a:gd name="T68" fmla="*/ 2152 w 4415"/>
              <a:gd name="T69" fmla="*/ 1526 h 4748"/>
              <a:gd name="T70" fmla="*/ 1910 w 4415"/>
              <a:gd name="T71" fmla="*/ 1696 h 4748"/>
              <a:gd name="T72" fmla="*/ 1874 w 4415"/>
              <a:gd name="T73" fmla="*/ 1872 h 4748"/>
              <a:gd name="T74" fmla="*/ 1770 w 4415"/>
              <a:gd name="T75" fmla="*/ 2083 h 4748"/>
              <a:gd name="T76" fmla="*/ 1701 w 4415"/>
              <a:gd name="T77" fmla="*/ 2254 h 4748"/>
              <a:gd name="T78" fmla="*/ 1597 w 4415"/>
              <a:gd name="T79" fmla="*/ 2462 h 4748"/>
              <a:gd name="T80" fmla="*/ 1351 w 4415"/>
              <a:gd name="T81" fmla="*/ 2498 h 4748"/>
              <a:gd name="T82" fmla="*/ 1180 w 4415"/>
              <a:gd name="T83" fmla="*/ 2772 h 4748"/>
              <a:gd name="T84" fmla="*/ 938 w 4415"/>
              <a:gd name="T85" fmla="*/ 2912 h 4748"/>
              <a:gd name="T86" fmla="*/ 764 w 4415"/>
              <a:gd name="T87" fmla="*/ 2947 h 4748"/>
              <a:gd name="T88" fmla="*/ 556 w 4415"/>
              <a:gd name="T89" fmla="*/ 3014 h 4748"/>
              <a:gd name="T90" fmla="*/ 380 w 4415"/>
              <a:gd name="T91" fmla="*/ 3120 h 4748"/>
              <a:gd name="T92" fmla="*/ 313 w 4415"/>
              <a:gd name="T93" fmla="*/ 3223 h 4748"/>
              <a:gd name="T94" fmla="*/ 138 w 4415"/>
              <a:gd name="T95" fmla="*/ 3364 h 4748"/>
              <a:gd name="T96" fmla="*/ 138 w 4415"/>
              <a:gd name="T97" fmla="*/ 3537 h 4748"/>
              <a:gd name="T98" fmla="*/ 171 w 4415"/>
              <a:gd name="T99" fmla="*/ 3778 h 4748"/>
              <a:gd name="T100" fmla="*/ 244 w 4415"/>
              <a:gd name="T101" fmla="*/ 3917 h 4748"/>
              <a:gd name="T102" fmla="*/ 70 w 4415"/>
              <a:gd name="T103" fmla="*/ 4057 h 4748"/>
              <a:gd name="T104" fmla="*/ 171 w 4415"/>
              <a:gd name="T105" fmla="*/ 4265 h 4748"/>
              <a:gd name="T106" fmla="*/ 70 w 4415"/>
              <a:gd name="T107" fmla="*/ 4508 h 4748"/>
              <a:gd name="T108" fmla="*/ 451 w 4415"/>
              <a:gd name="T109" fmla="*/ 4748 h 4748"/>
              <a:gd name="T110" fmla="*/ 800 w 4415"/>
              <a:gd name="T111" fmla="*/ 4508 h 4748"/>
              <a:gd name="T112" fmla="*/ 1076 w 4415"/>
              <a:gd name="T113" fmla="*/ 4296 h 4748"/>
              <a:gd name="T114" fmla="*/ 1145 w 4415"/>
              <a:gd name="T115" fmla="*/ 4228 h 4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15" h="4748">
                <a:moveTo>
                  <a:pt x="1218" y="4437"/>
                </a:moveTo>
                <a:lnTo>
                  <a:pt x="1253" y="4437"/>
                </a:lnTo>
                <a:lnTo>
                  <a:pt x="1253" y="4472"/>
                </a:lnTo>
                <a:lnTo>
                  <a:pt x="1283" y="4508"/>
                </a:lnTo>
                <a:lnTo>
                  <a:pt x="1321" y="4472"/>
                </a:lnTo>
                <a:lnTo>
                  <a:pt x="1321" y="4437"/>
                </a:lnTo>
                <a:lnTo>
                  <a:pt x="1321" y="4401"/>
                </a:lnTo>
                <a:lnTo>
                  <a:pt x="1283" y="4366"/>
                </a:lnTo>
                <a:lnTo>
                  <a:pt x="1354" y="4296"/>
                </a:lnTo>
                <a:lnTo>
                  <a:pt x="1354" y="4265"/>
                </a:lnTo>
                <a:lnTo>
                  <a:pt x="1391" y="4228"/>
                </a:lnTo>
                <a:lnTo>
                  <a:pt x="1391" y="4193"/>
                </a:lnTo>
                <a:lnTo>
                  <a:pt x="1423" y="4161"/>
                </a:lnTo>
                <a:lnTo>
                  <a:pt x="1461" y="4161"/>
                </a:lnTo>
                <a:lnTo>
                  <a:pt x="1494" y="4161"/>
                </a:lnTo>
                <a:lnTo>
                  <a:pt x="1529" y="4057"/>
                </a:lnTo>
                <a:lnTo>
                  <a:pt x="1529" y="3949"/>
                </a:lnTo>
                <a:lnTo>
                  <a:pt x="1529" y="3917"/>
                </a:lnTo>
                <a:lnTo>
                  <a:pt x="1529" y="3882"/>
                </a:lnTo>
                <a:lnTo>
                  <a:pt x="1494" y="3813"/>
                </a:lnTo>
                <a:lnTo>
                  <a:pt x="1494" y="3778"/>
                </a:lnTo>
                <a:lnTo>
                  <a:pt x="1598" y="3709"/>
                </a:lnTo>
                <a:lnTo>
                  <a:pt x="1598" y="3673"/>
                </a:lnTo>
                <a:lnTo>
                  <a:pt x="1598" y="3608"/>
                </a:lnTo>
                <a:lnTo>
                  <a:pt x="1598" y="3569"/>
                </a:lnTo>
                <a:lnTo>
                  <a:pt x="1563" y="3537"/>
                </a:lnTo>
                <a:lnTo>
                  <a:pt x="1529" y="3500"/>
                </a:lnTo>
                <a:lnTo>
                  <a:pt x="1529" y="3465"/>
                </a:lnTo>
                <a:lnTo>
                  <a:pt x="1529" y="3432"/>
                </a:lnTo>
                <a:lnTo>
                  <a:pt x="1563" y="3364"/>
                </a:lnTo>
                <a:lnTo>
                  <a:pt x="1563" y="3327"/>
                </a:lnTo>
                <a:lnTo>
                  <a:pt x="1563" y="3258"/>
                </a:lnTo>
                <a:lnTo>
                  <a:pt x="1529" y="3223"/>
                </a:lnTo>
                <a:lnTo>
                  <a:pt x="1529" y="3191"/>
                </a:lnTo>
                <a:lnTo>
                  <a:pt x="1529" y="3120"/>
                </a:lnTo>
                <a:lnTo>
                  <a:pt x="1563" y="3085"/>
                </a:lnTo>
                <a:lnTo>
                  <a:pt x="1563" y="3014"/>
                </a:lnTo>
                <a:lnTo>
                  <a:pt x="1563" y="2947"/>
                </a:lnTo>
                <a:lnTo>
                  <a:pt x="1563" y="2877"/>
                </a:lnTo>
                <a:lnTo>
                  <a:pt x="1598" y="2809"/>
                </a:lnTo>
                <a:lnTo>
                  <a:pt x="1634" y="2772"/>
                </a:lnTo>
                <a:lnTo>
                  <a:pt x="1704" y="2738"/>
                </a:lnTo>
                <a:lnTo>
                  <a:pt x="1704" y="2772"/>
                </a:lnTo>
                <a:lnTo>
                  <a:pt x="1737" y="2772"/>
                </a:lnTo>
                <a:lnTo>
                  <a:pt x="1772" y="2738"/>
                </a:lnTo>
                <a:lnTo>
                  <a:pt x="1804" y="2705"/>
                </a:lnTo>
                <a:lnTo>
                  <a:pt x="1842" y="2705"/>
                </a:lnTo>
                <a:lnTo>
                  <a:pt x="1912" y="2705"/>
                </a:lnTo>
                <a:lnTo>
                  <a:pt x="1947" y="2668"/>
                </a:lnTo>
                <a:lnTo>
                  <a:pt x="1912" y="2597"/>
                </a:lnTo>
                <a:lnTo>
                  <a:pt x="1912" y="2565"/>
                </a:lnTo>
                <a:lnTo>
                  <a:pt x="1912" y="2530"/>
                </a:lnTo>
                <a:lnTo>
                  <a:pt x="1877" y="2462"/>
                </a:lnTo>
                <a:lnTo>
                  <a:pt x="1912" y="2424"/>
                </a:lnTo>
                <a:lnTo>
                  <a:pt x="1981" y="2392"/>
                </a:lnTo>
                <a:lnTo>
                  <a:pt x="1981" y="2357"/>
                </a:lnTo>
                <a:lnTo>
                  <a:pt x="2015" y="2254"/>
                </a:lnTo>
                <a:lnTo>
                  <a:pt x="2015" y="2219"/>
                </a:lnTo>
                <a:lnTo>
                  <a:pt x="2015" y="2183"/>
                </a:lnTo>
                <a:lnTo>
                  <a:pt x="2015" y="2113"/>
                </a:lnTo>
                <a:lnTo>
                  <a:pt x="2048" y="2083"/>
                </a:lnTo>
                <a:lnTo>
                  <a:pt x="2085" y="2012"/>
                </a:lnTo>
                <a:lnTo>
                  <a:pt x="2085" y="1940"/>
                </a:lnTo>
                <a:lnTo>
                  <a:pt x="2156" y="1906"/>
                </a:lnTo>
                <a:lnTo>
                  <a:pt x="2223" y="1872"/>
                </a:lnTo>
                <a:lnTo>
                  <a:pt x="2258" y="1839"/>
                </a:lnTo>
                <a:lnTo>
                  <a:pt x="2258" y="1804"/>
                </a:lnTo>
                <a:lnTo>
                  <a:pt x="2258" y="1733"/>
                </a:lnTo>
                <a:lnTo>
                  <a:pt x="2328" y="1696"/>
                </a:lnTo>
                <a:lnTo>
                  <a:pt x="2398" y="1630"/>
                </a:lnTo>
                <a:lnTo>
                  <a:pt x="2398" y="1595"/>
                </a:lnTo>
                <a:lnTo>
                  <a:pt x="2431" y="1560"/>
                </a:lnTo>
                <a:lnTo>
                  <a:pt x="2398" y="1490"/>
                </a:lnTo>
                <a:lnTo>
                  <a:pt x="2361" y="1457"/>
                </a:lnTo>
                <a:lnTo>
                  <a:pt x="2398" y="1422"/>
                </a:lnTo>
                <a:lnTo>
                  <a:pt x="2431" y="1386"/>
                </a:lnTo>
                <a:lnTo>
                  <a:pt x="2536" y="1317"/>
                </a:lnTo>
                <a:lnTo>
                  <a:pt x="2536" y="1284"/>
                </a:lnTo>
                <a:lnTo>
                  <a:pt x="2572" y="1214"/>
                </a:lnTo>
                <a:lnTo>
                  <a:pt x="2606" y="1214"/>
                </a:lnTo>
                <a:lnTo>
                  <a:pt x="2675" y="1246"/>
                </a:lnTo>
                <a:lnTo>
                  <a:pt x="2709" y="1246"/>
                </a:lnTo>
                <a:lnTo>
                  <a:pt x="2709" y="1214"/>
                </a:lnTo>
                <a:lnTo>
                  <a:pt x="2709" y="1143"/>
                </a:lnTo>
                <a:lnTo>
                  <a:pt x="2779" y="1111"/>
                </a:lnTo>
                <a:lnTo>
                  <a:pt x="2815" y="1143"/>
                </a:lnTo>
                <a:lnTo>
                  <a:pt x="2850" y="1143"/>
                </a:lnTo>
                <a:lnTo>
                  <a:pt x="2850" y="1111"/>
                </a:lnTo>
                <a:lnTo>
                  <a:pt x="2882" y="1005"/>
                </a:lnTo>
                <a:lnTo>
                  <a:pt x="2952" y="1040"/>
                </a:lnTo>
                <a:lnTo>
                  <a:pt x="2952" y="1005"/>
                </a:lnTo>
                <a:lnTo>
                  <a:pt x="2952" y="938"/>
                </a:lnTo>
                <a:lnTo>
                  <a:pt x="2952" y="900"/>
                </a:lnTo>
                <a:lnTo>
                  <a:pt x="3022" y="900"/>
                </a:lnTo>
                <a:lnTo>
                  <a:pt x="3022" y="831"/>
                </a:lnTo>
                <a:lnTo>
                  <a:pt x="3057" y="764"/>
                </a:lnTo>
                <a:lnTo>
                  <a:pt x="3092" y="764"/>
                </a:lnTo>
                <a:lnTo>
                  <a:pt x="3125" y="796"/>
                </a:lnTo>
                <a:lnTo>
                  <a:pt x="3195" y="831"/>
                </a:lnTo>
                <a:lnTo>
                  <a:pt x="3195" y="867"/>
                </a:lnTo>
                <a:lnTo>
                  <a:pt x="3230" y="938"/>
                </a:lnTo>
                <a:lnTo>
                  <a:pt x="3266" y="938"/>
                </a:lnTo>
                <a:lnTo>
                  <a:pt x="3300" y="938"/>
                </a:lnTo>
                <a:lnTo>
                  <a:pt x="3333" y="973"/>
                </a:lnTo>
                <a:lnTo>
                  <a:pt x="3436" y="973"/>
                </a:lnTo>
                <a:lnTo>
                  <a:pt x="3473" y="938"/>
                </a:lnTo>
                <a:lnTo>
                  <a:pt x="3509" y="938"/>
                </a:lnTo>
                <a:lnTo>
                  <a:pt x="3544" y="1005"/>
                </a:lnTo>
                <a:lnTo>
                  <a:pt x="3611" y="973"/>
                </a:lnTo>
                <a:lnTo>
                  <a:pt x="3646" y="973"/>
                </a:lnTo>
                <a:lnTo>
                  <a:pt x="3646" y="938"/>
                </a:lnTo>
                <a:lnTo>
                  <a:pt x="3682" y="867"/>
                </a:lnTo>
                <a:lnTo>
                  <a:pt x="3716" y="831"/>
                </a:lnTo>
                <a:lnTo>
                  <a:pt x="3716" y="796"/>
                </a:lnTo>
                <a:lnTo>
                  <a:pt x="3716" y="764"/>
                </a:lnTo>
                <a:lnTo>
                  <a:pt x="3716" y="731"/>
                </a:lnTo>
                <a:lnTo>
                  <a:pt x="3749" y="660"/>
                </a:lnTo>
                <a:lnTo>
                  <a:pt x="3749" y="520"/>
                </a:lnTo>
                <a:lnTo>
                  <a:pt x="3785" y="487"/>
                </a:lnTo>
                <a:lnTo>
                  <a:pt x="3854" y="487"/>
                </a:lnTo>
                <a:lnTo>
                  <a:pt x="3925" y="450"/>
                </a:lnTo>
                <a:lnTo>
                  <a:pt x="3960" y="418"/>
                </a:lnTo>
                <a:lnTo>
                  <a:pt x="3995" y="418"/>
                </a:lnTo>
                <a:lnTo>
                  <a:pt x="3960" y="487"/>
                </a:lnTo>
                <a:lnTo>
                  <a:pt x="4063" y="520"/>
                </a:lnTo>
                <a:lnTo>
                  <a:pt x="4098" y="520"/>
                </a:lnTo>
                <a:lnTo>
                  <a:pt x="4132" y="555"/>
                </a:lnTo>
                <a:lnTo>
                  <a:pt x="4168" y="588"/>
                </a:lnTo>
                <a:lnTo>
                  <a:pt x="4168" y="623"/>
                </a:lnTo>
                <a:lnTo>
                  <a:pt x="4132" y="660"/>
                </a:lnTo>
                <a:lnTo>
                  <a:pt x="4132" y="731"/>
                </a:lnTo>
                <a:lnTo>
                  <a:pt x="4132" y="764"/>
                </a:lnTo>
                <a:lnTo>
                  <a:pt x="4132" y="796"/>
                </a:lnTo>
                <a:lnTo>
                  <a:pt x="4132" y="831"/>
                </a:lnTo>
                <a:lnTo>
                  <a:pt x="4168" y="831"/>
                </a:lnTo>
                <a:lnTo>
                  <a:pt x="4183" y="708"/>
                </a:lnTo>
                <a:lnTo>
                  <a:pt x="4231" y="630"/>
                </a:lnTo>
                <a:lnTo>
                  <a:pt x="4305" y="586"/>
                </a:lnTo>
                <a:lnTo>
                  <a:pt x="4385" y="569"/>
                </a:lnTo>
                <a:lnTo>
                  <a:pt x="4415" y="446"/>
                </a:lnTo>
                <a:lnTo>
                  <a:pt x="4408" y="450"/>
                </a:lnTo>
                <a:lnTo>
                  <a:pt x="4339" y="450"/>
                </a:lnTo>
                <a:lnTo>
                  <a:pt x="4303" y="450"/>
                </a:lnTo>
                <a:lnTo>
                  <a:pt x="4339" y="418"/>
                </a:lnTo>
                <a:lnTo>
                  <a:pt x="4339" y="347"/>
                </a:lnTo>
                <a:lnTo>
                  <a:pt x="4303" y="314"/>
                </a:lnTo>
                <a:lnTo>
                  <a:pt x="4339" y="314"/>
                </a:lnTo>
                <a:lnTo>
                  <a:pt x="4373" y="279"/>
                </a:lnTo>
                <a:lnTo>
                  <a:pt x="4373" y="243"/>
                </a:lnTo>
                <a:lnTo>
                  <a:pt x="4373" y="209"/>
                </a:lnTo>
                <a:lnTo>
                  <a:pt x="4339" y="209"/>
                </a:lnTo>
                <a:lnTo>
                  <a:pt x="4339" y="174"/>
                </a:lnTo>
                <a:lnTo>
                  <a:pt x="4268" y="174"/>
                </a:lnTo>
                <a:lnTo>
                  <a:pt x="4201" y="209"/>
                </a:lnTo>
                <a:lnTo>
                  <a:pt x="4201" y="139"/>
                </a:lnTo>
                <a:lnTo>
                  <a:pt x="4130" y="139"/>
                </a:lnTo>
                <a:lnTo>
                  <a:pt x="4095" y="103"/>
                </a:lnTo>
                <a:lnTo>
                  <a:pt x="4025" y="174"/>
                </a:lnTo>
                <a:lnTo>
                  <a:pt x="4025" y="209"/>
                </a:lnTo>
                <a:lnTo>
                  <a:pt x="3992" y="243"/>
                </a:lnTo>
                <a:lnTo>
                  <a:pt x="3957" y="174"/>
                </a:lnTo>
                <a:lnTo>
                  <a:pt x="3957" y="139"/>
                </a:lnTo>
                <a:lnTo>
                  <a:pt x="3992" y="103"/>
                </a:lnTo>
                <a:lnTo>
                  <a:pt x="3992" y="70"/>
                </a:lnTo>
                <a:lnTo>
                  <a:pt x="3992" y="0"/>
                </a:lnTo>
                <a:lnTo>
                  <a:pt x="3957" y="0"/>
                </a:lnTo>
                <a:lnTo>
                  <a:pt x="3887" y="70"/>
                </a:lnTo>
                <a:lnTo>
                  <a:pt x="3887" y="103"/>
                </a:lnTo>
                <a:lnTo>
                  <a:pt x="3817" y="139"/>
                </a:lnTo>
                <a:lnTo>
                  <a:pt x="3817" y="243"/>
                </a:lnTo>
                <a:lnTo>
                  <a:pt x="3817" y="279"/>
                </a:lnTo>
                <a:lnTo>
                  <a:pt x="3781" y="243"/>
                </a:lnTo>
                <a:lnTo>
                  <a:pt x="3781" y="209"/>
                </a:lnTo>
                <a:lnTo>
                  <a:pt x="3749" y="174"/>
                </a:lnTo>
                <a:lnTo>
                  <a:pt x="3749" y="139"/>
                </a:lnTo>
                <a:lnTo>
                  <a:pt x="3749" y="103"/>
                </a:lnTo>
                <a:lnTo>
                  <a:pt x="3749" y="70"/>
                </a:lnTo>
                <a:lnTo>
                  <a:pt x="3714" y="70"/>
                </a:lnTo>
                <a:lnTo>
                  <a:pt x="3714" y="103"/>
                </a:lnTo>
                <a:lnTo>
                  <a:pt x="3714" y="139"/>
                </a:lnTo>
                <a:lnTo>
                  <a:pt x="3679" y="209"/>
                </a:lnTo>
                <a:lnTo>
                  <a:pt x="3645" y="279"/>
                </a:lnTo>
                <a:lnTo>
                  <a:pt x="3609" y="347"/>
                </a:lnTo>
                <a:lnTo>
                  <a:pt x="3609" y="314"/>
                </a:lnTo>
                <a:lnTo>
                  <a:pt x="3609" y="279"/>
                </a:lnTo>
                <a:lnTo>
                  <a:pt x="3609" y="209"/>
                </a:lnTo>
                <a:lnTo>
                  <a:pt x="3679" y="174"/>
                </a:lnTo>
                <a:lnTo>
                  <a:pt x="3679" y="139"/>
                </a:lnTo>
                <a:lnTo>
                  <a:pt x="3714" y="70"/>
                </a:lnTo>
                <a:lnTo>
                  <a:pt x="3749" y="36"/>
                </a:lnTo>
                <a:lnTo>
                  <a:pt x="3714" y="0"/>
                </a:lnTo>
                <a:lnTo>
                  <a:pt x="3609" y="70"/>
                </a:lnTo>
                <a:lnTo>
                  <a:pt x="3574" y="36"/>
                </a:lnTo>
                <a:lnTo>
                  <a:pt x="3541" y="70"/>
                </a:lnTo>
                <a:lnTo>
                  <a:pt x="3541" y="103"/>
                </a:lnTo>
                <a:lnTo>
                  <a:pt x="3609" y="139"/>
                </a:lnTo>
                <a:lnTo>
                  <a:pt x="3506" y="174"/>
                </a:lnTo>
                <a:lnTo>
                  <a:pt x="3471" y="139"/>
                </a:lnTo>
                <a:lnTo>
                  <a:pt x="3436" y="174"/>
                </a:lnTo>
                <a:lnTo>
                  <a:pt x="3436" y="243"/>
                </a:lnTo>
                <a:lnTo>
                  <a:pt x="3401" y="243"/>
                </a:lnTo>
                <a:lnTo>
                  <a:pt x="3436" y="279"/>
                </a:lnTo>
                <a:lnTo>
                  <a:pt x="3365" y="347"/>
                </a:lnTo>
                <a:lnTo>
                  <a:pt x="3331" y="279"/>
                </a:lnTo>
                <a:lnTo>
                  <a:pt x="3298" y="314"/>
                </a:lnTo>
                <a:lnTo>
                  <a:pt x="3298" y="347"/>
                </a:lnTo>
                <a:lnTo>
                  <a:pt x="3298" y="382"/>
                </a:lnTo>
                <a:lnTo>
                  <a:pt x="3263" y="418"/>
                </a:lnTo>
                <a:lnTo>
                  <a:pt x="3227" y="382"/>
                </a:lnTo>
                <a:lnTo>
                  <a:pt x="3193" y="382"/>
                </a:lnTo>
                <a:lnTo>
                  <a:pt x="3193" y="418"/>
                </a:lnTo>
                <a:lnTo>
                  <a:pt x="3158" y="382"/>
                </a:lnTo>
                <a:lnTo>
                  <a:pt x="3123" y="382"/>
                </a:lnTo>
                <a:lnTo>
                  <a:pt x="3091" y="418"/>
                </a:lnTo>
                <a:lnTo>
                  <a:pt x="3091" y="450"/>
                </a:lnTo>
                <a:lnTo>
                  <a:pt x="3055" y="450"/>
                </a:lnTo>
                <a:lnTo>
                  <a:pt x="3020" y="487"/>
                </a:lnTo>
                <a:lnTo>
                  <a:pt x="3020" y="555"/>
                </a:lnTo>
                <a:lnTo>
                  <a:pt x="3055" y="588"/>
                </a:lnTo>
                <a:lnTo>
                  <a:pt x="3055" y="660"/>
                </a:lnTo>
                <a:lnTo>
                  <a:pt x="3020" y="623"/>
                </a:lnTo>
                <a:lnTo>
                  <a:pt x="2985" y="588"/>
                </a:lnTo>
                <a:lnTo>
                  <a:pt x="2950" y="588"/>
                </a:lnTo>
                <a:lnTo>
                  <a:pt x="2917" y="660"/>
                </a:lnTo>
                <a:lnTo>
                  <a:pt x="2880" y="588"/>
                </a:lnTo>
                <a:lnTo>
                  <a:pt x="2847" y="623"/>
                </a:lnTo>
                <a:lnTo>
                  <a:pt x="2847" y="694"/>
                </a:lnTo>
                <a:lnTo>
                  <a:pt x="2880" y="764"/>
                </a:lnTo>
                <a:lnTo>
                  <a:pt x="2880" y="796"/>
                </a:lnTo>
                <a:lnTo>
                  <a:pt x="2847" y="764"/>
                </a:lnTo>
                <a:lnTo>
                  <a:pt x="2811" y="694"/>
                </a:lnTo>
                <a:lnTo>
                  <a:pt x="2811" y="764"/>
                </a:lnTo>
                <a:lnTo>
                  <a:pt x="2777" y="831"/>
                </a:lnTo>
                <a:lnTo>
                  <a:pt x="2742" y="796"/>
                </a:lnTo>
                <a:lnTo>
                  <a:pt x="2742" y="731"/>
                </a:lnTo>
                <a:lnTo>
                  <a:pt x="2707" y="764"/>
                </a:lnTo>
                <a:lnTo>
                  <a:pt x="2707" y="867"/>
                </a:lnTo>
                <a:lnTo>
                  <a:pt x="2675" y="867"/>
                </a:lnTo>
                <a:lnTo>
                  <a:pt x="2636" y="867"/>
                </a:lnTo>
                <a:lnTo>
                  <a:pt x="2604" y="900"/>
                </a:lnTo>
                <a:lnTo>
                  <a:pt x="2636" y="938"/>
                </a:lnTo>
                <a:lnTo>
                  <a:pt x="2604" y="973"/>
                </a:lnTo>
                <a:lnTo>
                  <a:pt x="2568" y="1005"/>
                </a:lnTo>
                <a:lnTo>
                  <a:pt x="2568" y="1040"/>
                </a:lnTo>
                <a:lnTo>
                  <a:pt x="2604" y="1074"/>
                </a:lnTo>
                <a:lnTo>
                  <a:pt x="2568" y="1111"/>
                </a:lnTo>
                <a:lnTo>
                  <a:pt x="2464" y="1111"/>
                </a:lnTo>
                <a:lnTo>
                  <a:pt x="2464" y="1074"/>
                </a:lnTo>
                <a:lnTo>
                  <a:pt x="2428" y="1111"/>
                </a:lnTo>
                <a:lnTo>
                  <a:pt x="2428" y="1143"/>
                </a:lnTo>
                <a:lnTo>
                  <a:pt x="2428" y="1214"/>
                </a:lnTo>
                <a:lnTo>
                  <a:pt x="2428" y="1246"/>
                </a:lnTo>
                <a:lnTo>
                  <a:pt x="2395" y="1317"/>
                </a:lnTo>
                <a:lnTo>
                  <a:pt x="2395" y="1246"/>
                </a:lnTo>
                <a:lnTo>
                  <a:pt x="2395" y="1181"/>
                </a:lnTo>
                <a:lnTo>
                  <a:pt x="2395" y="1143"/>
                </a:lnTo>
                <a:lnTo>
                  <a:pt x="2361" y="1181"/>
                </a:lnTo>
                <a:lnTo>
                  <a:pt x="2326" y="1181"/>
                </a:lnTo>
                <a:lnTo>
                  <a:pt x="2291" y="1181"/>
                </a:lnTo>
                <a:lnTo>
                  <a:pt x="2255" y="1214"/>
                </a:lnTo>
                <a:lnTo>
                  <a:pt x="2291" y="1214"/>
                </a:lnTo>
                <a:lnTo>
                  <a:pt x="2326" y="1246"/>
                </a:lnTo>
                <a:lnTo>
                  <a:pt x="2326" y="1284"/>
                </a:lnTo>
                <a:lnTo>
                  <a:pt x="2291" y="1246"/>
                </a:lnTo>
                <a:lnTo>
                  <a:pt x="2255" y="1284"/>
                </a:lnTo>
                <a:lnTo>
                  <a:pt x="2220" y="1246"/>
                </a:lnTo>
                <a:lnTo>
                  <a:pt x="2186" y="1246"/>
                </a:lnTo>
                <a:lnTo>
                  <a:pt x="2186" y="1317"/>
                </a:lnTo>
                <a:lnTo>
                  <a:pt x="2152" y="1354"/>
                </a:lnTo>
                <a:lnTo>
                  <a:pt x="2255" y="1317"/>
                </a:lnTo>
                <a:lnTo>
                  <a:pt x="2291" y="1354"/>
                </a:lnTo>
                <a:lnTo>
                  <a:pt x="2291" y="1386"/>
                </a:lnTo>
                <a:lnTo>
                  <a:pt x="2220" y="1386"/>
                </a:lnTo>
                <a:lnTo>
                  <a:pt x="2186" y="1386"/>
                </a:lnTo>
                <a:lnTo>
                  <a:pt x="2152" y="1422"/>
                </a:lnTo>
                <a:lnTo>
                  <a:pt x="2152" y="1457"/>
                </a:lnTo>
                <a:lnTo>
                  <a:pt x="2220" y="1457"/>
                </a:lnTo>
                <a:lnTo>
                  <a:pt x="2220" y="1526"/>
                </a:lnTo>
                <a:lnTo>
                  <a:pt x="2186" y="1526"/>
                </a:lnTo>
                <a:lnTo>
                  <a:pt x="2152" y="1526"/>
                </a:lnTo>
                <a:lnTo>
                  <a:pt x="2117" y="1560"/>
                </a:lnTo>
                <a:lnTo>
                  <a:pt x="2083" y="1595"/>
                </a:lnTo>
                <a:lnTo>
                  <a:pt x="2013" y="1560"/>
                </a:lnTo>
                <a:lnTo>
                  <a:pt x="1977" y="1595"/>
                </a:lnTo>
                <a:lnTo>
                  <a:pt x="1977" y="1630"/>
                </a:lnTo>
                <a:lnTo>
                  <a:pt x="1977" y="1664"/>
                </a:lnTo>
                <a:lnTo>
                  <a:pt x="1945" y="1664"/>
                </a:lnTo>
                <a:lnTo>
                  <a:pt x="1910" y="1696"/>
                </a:lnTo>
                <a:lnTo>
                  <a:pt x="1945" y="1733"/>
                </a:lnTo>
                <a:lnTo>
                  <a:pt x="1910" y="1769"/>
                </a:lnTo>
                <a:lnTo>
                  <a:pt x="1839" y="1769"/>
                </a:lnTo>
                <a:lnTo>
                  <a:pt x="1874" y="1804"/>
                </a:lnTo>
                <a:lnTo>
                  <a:pt x="1910" y="1839"/>
                </a:lnTo>
                <a:lnTo>
                  <a:pt x="1945" y="1804"/>
                </a:lnTo>
                <a:lnTo>
                  <a:pt x="1945" y="1872"/>
                </a:lnTo>
                <a:lnTo>
                  <a:pt x="1874" y="1872"/>
                </a:lnTo>
                <a:lnTo>
                  <a:pt x="1839" y="1872"/>
                </a:lnTo>
                <a:lnTo>
                  <a:pt x="1839" y="1906"/>
                </a:lnTo>
                <a:lnTo>
                  <a:pt x="1874" y="1940"/>
                </a:lnTo>
                <a:lnTo>
                  <a:pt x="1839" y="1975"/>
                </a:lnTo>
                <a:lnTo>
                  <a:pt x="1804" y="1975"/>
                </a:lnTo>
                <a:lnTo>
                  <a:pt x="1770" y="2012"/>
                </a:lnTo>
                <a:lnTo>
                  <a:pt x="1734" y="2045"/>
                </a:lnTo>
                <a:lnTo>
                  <a:pt x="1770" y="2083"/>
                </a:lnTo>
                <a:lnTo>
                  <a:pt x="1770" y="2113"/>
                </a:lnTo>
                <a:lnTo>
                  <a:pt x="1734" y="2148"/>
                </a:lnTo>
                <a:lnTo>
                  <a:pt x="1701" y="2113"/>
                </a:lnTo>
                <a:lnTo>
                  <a:pt x="1701" y="2083"/>
                </a:lnTo>
                <a:lnTo>
                  <a:pt x="1664" y="2148"/>
                </a:lnTo>
                <a:lnTo>
                  <a:pt x="1664" y="2183"/>
                </a:lnTo>
                <a:lnTo>
                  <a:pt x="1701" y="2183"/>
                </a:lnTo>
                <a:lnTo>
                  <a:pt x="1701" y="2254"/>
                </a:lnTo>
                <a:lnTo>
                  <a:pt x="1664" y="2289"/>
                </a:lnTo>
                <a:lnTo>
                  <a:pt x="1632" y="2289"/>
                </a:lnTo>
                <a:lnTo>
                  <a:pt x="1632" y="2357"/>
                </a:lnTo>
                <a:lnTo>
                  <a:pt x="1597" y="2392"/>
                </a:lnTo>
                <a:lnTo>
                  <a:pt x="1561" y="2392"/>
                </a:lnTo>
                <a:lnTo>
                  <a:pt x="1561" y="2424"/>
                </a:lnTo>
                <a:lnTo>
                  <a:pt x="1597" y="2424"/>
                </a:lnTo>
                <a:lnTo>
                  <a:pt x="1597" y="2462"/>
                </a:lnTo>
                <a:lnTo>
                  <a:pt x="1597" y="2498"/>
                </a:lnTo>
                <a:lnTo>
                  <a:pt x="1561" y="2530"/>
                </a:lnTo>
                <a:lnTo>
                  <a:pt x="1494" y="2498"/>
                </a:lnTo>
                <a:lnTo>
                  <a:pt x="1494" y="2462"/>
                </a:lnTo>
                <a:lnTo>
                  <a:pt x="1458" y="2424"/>
                </a:lnTo>
                <a:lnTo>
                  <a:pt x="1423" y="2462"/>
                </a:lnTo>
                <a:lnTo>
                  <a:pt x="1388" y="2498"/>
                </a:lnTo>
                <a:lnTo>
                  <a:pt x="1351" y="2498"/>
                </a:lnTo>
                <a:lnTo>
                  <a:pt x="1318" y="2498"/>
                </a:lnTo>
                <a:lnTo>
                  <a:pt x="1318" y="2565"/>
                </a:lnTo>
                <a:lnTo>
                  <a:pt x="1281" y="2597"/>
                </a:lnTo>
                <a:lnTo>
                  <a:pt x="1251" y="2668"/>
                </a:lnTo>
                <a:lnTo>
                  <a:pt x="1216" y="2668"/>
                </a:lnTo>
                <a:lnTo>
                  <a:pt x="1180" y="2668"/>
                </a:lnTo>
                <a:lnTo>
                  <a:pt x="1180" y="2705"/>
                </a:lnTo>
                <a:lnTo>
                  <a:pt x="1180" y="2772"/>
                </a:lnTo>
                <a:lnTo>
                  <a:pt x="1145" y="2738"/>
                </a:lnTo>
                <a:lnTo>
                  <a:pt x="1110" y="2772"/>
                </a:lnTo>
                <a:lnTo>
                  <a:pt x="1076" y="2809"/>
                </a:lnTo>
                <a:lnTo>
                  <a:pt x="1040" y="2772"/>
                </a:lnTo>
                <a:lnTo>
                  <a:pt x="1007" y="2809"/>
                </a:lnTo>
                <a:lnTo>
                  <a:pt x="970" y="2841"/>
                </a:lnTo>
                <a:lnTo>
                  <a:pt x="938" y="2841"/>
                </a:lnTo>
                <a:lnTo>
                  <a:pt x="938" y="2912"/>
                </a:lnTo>
                <a:lnTo>
                  <a:pt x="903" y="2877"/>
                </a:lnTo>
                <a:lnTo>
                  <a:pt x="867" y="2877"/>
                </a:lnTo>
                <a:lnTo>
                  <a:pt x="903" y="2912"/>
                </a:lnTo>
                <a:lnTo>
                  <a:pt x="903" y="2947"/>
                </a:lnTo>
                <a:lnTo>
                  <a:pt x="867" y="2947"/>
                </a:lnTo>
                <a:lnTo>
                  <a:pt x="832" y="2912"/>
                </a:lnTo>
                <a:lnTo>
                  <a:pt x="800" y="2947"/>
                </a:lnTo>
                <a:lnTo>
                  <a:pt x="764" y="2947"/>
                </a:lnTo>
                <a:lnTo>
                  <a:pt x="727" y="2947"/>
                </a:lnTo>
                <a:lnTo>
                  <a:pt x="694" y="2947"/>
                </a:lnTo>
                <a:lnTo>
                  <a:pt x="694" y="2982"/>
                </a:lnTo>
                <a:lnTo>
                  <a:pt x="727" y="3050"/>
                </a:lnTo>
                <a:lnTo>
                  <a:pt x="694" y="3050"/>
                </a:lnTo>
                <a:lnTo>
                  <a:pt x="656" y="3050"/>
                </a:lnTo>
                <a:lnTo>
                  <a:pt x="587" y="3014"/>
                </a:lnTo>
                <a:lnTo>
                  <a:pt x="556" y="3014"/>
                </a:lnTo>
                <a:lnTo>
                  <a:pt x="521" y="3050"/>
                </a:lnTo>
                <a:lnTo>
                  <a:pt x="556" y="3085"/>
                </a:lnTo>
                <a:lnTo>
                  <a:pt x="556" y="3120"/>
                </a:lnTo>
                <a:lnTo>
                  <a:pt x="521" y="3120"/>
                </a:lnTo>
                <a:lnTo>
                  <a:pt x="451" y="3120"/>
                </a:lnTo>
                <a:lnTo>
                  <a:pt x="414" y="3191"/>
                </a:lnTo>
                <a:lnTo>
                  <a:pt x="414" y="3120"/>
                </a:lnTo>
                <a:lnTo>
                  <a:pt x="380" y="3120"/>
                </a:lnTo>
                <a:lnTo>
                  <a:pt x="346" y="3156"/>
                </a:lnTo>
                <a:lnTo>
                  <a:pt x="313" y="3120"/>
                </a:lnTo>
                <a:lnTo>
                  <a:pt x="276" y="3120"/>
                </a:lnTo>
                <a:lnTo>
                  <a:pt x="244" y="3120"/>
                </a:lnTo>
                <a:lnTo>
                  <a:pt x="244" y="3156"/>
                </a:lnTo>
                <a:lnTo>
                  <a:pt x="244" y="3191"/>
                </a:lnTo>
                <a:lnTo>
                  <a:pt x="276" y="3223"/>
                </a:lnTo>
                <a:lnTo>
                  <a:pt x="313" y="3223"/>
                </a:lnTo>
                <a:lnTo>
                  <a:pt x="313" y="3258"/>
                </a:lnTo>
                <a:lnTo>
                  <a:pt x="276" y="3258"/>
                </a:lnTo>
                <a:lnTo>
                  <a:pt x="244" y="3293"/>
                </a:lnTo>
                <a:lnTo>
                  <a:pt x="171" y="3293"/>
                </a:lnTo>
                <a:lnTo>
                  <a:pt x="171" y="3327"/>
                </a:lnTo>
                <a:lnTo>
                  <a:pt x="209" y="3364"/>
                </a:lnTo>
                <a:lnTo>
                  <a:pt x="209" y="3396"/>
                </a:lnTo>
                <a:lnTo>
                  <a:pt x="138" y="3364"/>
                </a:lnTo>
                <a:lnTo>
                  <a:pt x="138" y="3396"/>
                </a:lnTo>
                <a:lnTo>
                  <a:pt x="138" y="3432"/>
                </a:lnTo>
                <a:lnTo>
                  <a:pt x="171" y="3500"/>
                </a:lnTo>
                <a:lnTo>
                  <a:pt x="244" y="3500"/>
                </a:lnTo>
                <a:lnTo>
                  <a:pt x="244" y="3537"/>
                </a:lnTo>
                <a:lnTo>
                  <a:pt x="209" y="3537"/>
                </a:lnTo>
                <a:lnTo>
                  <a:pt x="138" y="3500"/>
                </a:lnTo>
                <a:lnTo>
                  <a:pt x="138" y="3537"/>
                </a:lnTo>
                <a:lnTo>
                  <a:pt x="138" y="3569"/>
                </a:lnTo>
                <a:lnTo>
                  <a:pt x="171" y="3638"/>
                </a:lnTo>
                <a:lnTo>
                  <a:pt x="209" y="3673"/>
                </a:lnTo>
                <a:lnTo>
                  <a:pt x="171" y="3709"/>
                </a:lnTo>
                <a:lnTo>
                  <a:pt x="138" y="3673"/>
                </a:lnTo>
                <a:lnTo>
                  <a:pt x="103" y="3709"/>
                </a:lnTo>
                <a:lnTo>
                  <a:pt x="103" y="3744"/>
                </a:lnTo>
                <a:lnTo>
                  <a:pt x="171" y="3778"/>
                </a:lnTo>
                <a:lnTo>
                  <a:pt x="138" y="3778"/>
                </a:lnTo>
                <a:lnTo>
                  <a:pt x="103" y="3778"/>
                </a:lnTo>
                <a:lnTo>
                  <a:pt x="103" y="3813"/>
                </a:lnTo>
                <a:lnTo>
                  <a:pt x="138" y="3849"/>
                </a:lnTo>
                <a:lnTo>
                  <a:pt x="171" y="3882"/>
                </a:lnTo>
                <a:lnTo>
                  <a:pt x="244" y="3882"/>
                </a:lnTo>
                <a:lnTo>
                  <a:pt x="313" y="3849"/>
                </a:lnTo>
                <a:lnTo>
                  <a:pt x="244" y="3917"/>
                </a:lnTo>
                <a:lnTo>
                  <a:pt x="209" y="3949"/>
                </a:lnTo>
                <a:lnTo>
                  <a:pt x="171" y="3987"/>
                </a:lnTo>
                <a:lnTo>
                  <a:pt x="244" y="4057"/>
                </a:lnTo>
                <a:lnTo>
                  <a:pt x="209" y="4057"/>
                </a:lnTo>
                <a:lnTo>
                  <a:pt x="171" y="4057"/>
                </a:lnTo>
                <a:lnTo>
                  <a:pt x="138" y="4090"/>
                </a:lnTo>
                <a:lnTo>
                  <a:pt x="103" y="4057"/>
                </a:lnTo>
                <a:lnTo>
                  <a:pt x="70" y="4057"/>
                </a:lnTo>
                <a:lnTo>
                  <a:pt x="33" y="4123"/>
                </a:lnTo>
                <a:lnTo>
                  <a:pt x="33" y="4161"/>
                </a:lnTo>
                <a:lnTo>
                  <a:pt x="0" y="4228"/>
                </a:lnTo>
                <a:lnTo>
                  <a:pt x="33" y="4265"/>
                </a:lnTo>
                <a:lnTo>
                  <a:pt x="103" y="4161"/>
                </a:lnTo>
                <a:lnTo>
                  <a:pt x="171" y="4161"/>
                </a:lnTo>
                <a:lnTo>
                  <a:pt x="171" y="4193"/>
                </a:lnTo>
                <a:lnTo>
                  <a:pt x="171" y="4265"/>
                </a:lnTo>
                <a:lnTo>
                  <a:pt x="138" y="4265"/>
                </a:lnTo>
                <a:lnTo>
                  <a:pt x="138" y="4334"/>
                </a:lnTo>
                <a:lnTo>
                  <a:pt x="103" y="4366"/>
                </a:lnTo>
                <a:lnTo>
                  <a:pt x="103" y="4334"/>
                </a:lnTo>
                <a:lnTo>
                  <a:pt x="70" y="4366"/>
                </a:lnTo>
                <a:lnTo>
                  <a:pt x="70" y="4401"/>
                </a:lnTo>
                <a:lnTo>
                  <a:pt x="70" y="4472"/>
                </a:lnTo>
                <a:lnTo>
                  <a:pt x="70" y="4508"/>
                </a:lnTo>
                <a:lnTo>
                  <a:pt x="138" y="4575"/>
                </a:lnTo>
                <a:lnTo>
                  <a:pt x="244" y="4610"/>
                </a:lnTo>
                <a:lnTo>
                  <a:pt x="171" y="4678"/>
                </a:lnTo>
                <a:lnTo>
                  <a:pt x="244" y="4716"/>
                </a:lnTo>
                <a:lnTo>
                  <a:pt x="276" y="4678"/>
                </a:lnTo>
                <a:lnTo>
                  <a:pt x="276" y="4748"/>
                </a:lnTo>
                <a:lnTo>
                  <a:pt x="380" y="4748"/>
                </a:lnTo>
                <a:lnTo>
                  <a:pt x="451" y="4748"/>
                </a:lnTo>
                <a:lnTo>
                  <a:pt x="521" y="4716"/>
                </a:lnTo>
                <a:lnTo>
                  <a:pt x="521" y="4748"/>
                </a:lnTo>
                <a:lnTo>
                  <a:pt x="587" y="4716"/>
                </a:lnTo>
                <a:lnTo>
                  <a:pt x="624" y="4678"/>
                </a:lnTo>
                <a:lnTo>
                  <a:pt x="656" y="4610"/>
                </a:lnTo>
                <a:lnTo>
                  <a:pt x="694" y="4575"/>
                </a:lnTo>
                <a:lnTo>
                  <a:pt x="800" y="4540"/>
                </a:lnTo>
                <a:lnTo>
                  <a:pt x="800" y="4508"/>
                </a:lnTo>
                <a:lnTo>
                  <a:pt x="832" y="4472"/>
                </a:lnTo>
                <a:lnTo>
                  <a:pt x="903" y="4472"/>
                </a:lnTo>
                <a:lnTo>
                  <a:pt x="903" y="4508"/>
                </a:lnTo>
                <a:lnTo>
                  <a:pt x="938" y="4540"/>
                </a:lnTo>
                <a:lnTo>
                  <a:pt x="1007" y="4508"/>
                </a:lnTo>
                <a:lnTo>
                  <a:pt x="1007" y="4437"/>
                </a:lnTo>
                <a:lnTo>
                  <a:pt x="1076" y="4366"/>
                </a:lnTo>
                <a:lnTo>
                  <a:pt x="1076" y="4296"/>
                </a:lnTo>
                <a:lnTo>
                  <a:pt x="1040" y="4265"/>
                </a:lnTo>
                <a:lnTo>
                  <a:pt x="1110" y="4193"/>
                </a:lnTo>
                <a:lnTo>
                  <a:pt x="1145" y="4161"/>
                </a:lnTo>
                <a:lnTo>
                  <a:pt x="1180" y="4123"/>
                </a:lnTo>
                <a:lnTo>
                  <a:pt x="1216" y="4123"/>
                </a:lnTo>
                <a:lnTo>
                  <a:pt x="1216" y="4193"/>
                </a:lnTo>
                <a:lnTo>
                  <a:pt x="1180" y="4228"/>
                </a:lnTo>
                <a:lnTo>
                  <a:pt x="1145" y="4228"/>
                </a:lnTo>
                <a:lnTo>
                  <a:pt x="1145" y="4296"/>
                </a:lnTo>
                <a:lnTo>
                  <a:pt x="1180" y="4296"/>
                </a:lnTo>
                <a:lnTo>
                  <a:pt x="1281" y="4366"/>
                </a:lnTo>
                <a:lnTo>
                  <a:pt x="1218" y="443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1" name="Freeform 132"/>
          <p:cNvSpPr>
            <a:spLocks/>
          </p:cNvSpPr>
          <p:nvPr/>
        </p:nvSpPr>
        <p:spPr bwMode="auto">
          <a:xfrm>
            <a:off x="11014835" y="2134772"/>
            <a:ext cx="1515547" cy="3164203"/>
          </a:xfrm>
          <a:custGeom>
            <a:avLst/>
            <a:gdLst>
              <a:gd name="T0" fmla="*/ 2325 w 2392"/>
              <a:gd name="T1" fmla="*/ 904 h 4991"/>
              <a:gd name="T2" fmla="*/ 2325 w 2392"/>
              <a:gd name="T3" fmla="*/ 660 h 4991"/>
              <a:gd name="T4" fmla="*/ 2220 w 2392"/>
              <a:gd name="T5" fmla="*/ 522 h 4991"/>
              <a:gd name="T6" fmla="*/ 2254 w 2392"/>
              <a:gd name="T7" fmla="*/ 346 h 4991"/>
              <a:gd name="T8" fmla="*/ 2047 w 2392"/>
              <a:gd name="T9" fmla="*/ 174 h 4991"/>
              <a:gd name="T10" fmla="*/ 1873 w 2392"/>
              <a:gd name="T11" fmla="*/ 38 h 4991"/>
              <a:gd name="T12" fmla="*/ 1733 w 2392"/>
              <a:gd name="T13" fmla="*/ 140 h 4991"/>
              <a:gd name="T14" fmla="*/ 1560 w 2392"/>
              <a:gd name="T15" fmla="*/ 211 h 4991"/>
              <a:gd name="T16" fmla="*/ 1390 w 2392"/>
              <a:gd name="T17" fmla="*/ 314 h 4991"/>
              <a:gd name="T18" fmla="*/ 1179 w 2392"/>
              <a:gd name="T19" fmla="*/ 522 h 4991"/>
              <a:gd name="T20" fmla="*/ 1179 w 2392"/>
              <a:gd name="T21" fmla="*/ 730 h 4991"/>
              <a:gd name="T22" fmla="*/ 1004 w 2392"/>
              <a:gd name="T23" fmla="*/ 972 h 4991"/>
              <a:gd name="T24" fmla="*/ 797 w 2392"/>
              <a:gd name="T25" fmla="*/ 1213 h 4991"/>
              <a:gd name="T26" fmla="*/ 761 w 2392"/>
              <a:gd name="T27" fmla="*/ 1492 h 4991"/>
              <a:gd name="T28" fmla="*/ 694 w 2392"/>
              <a:gd name="T29" fmla="*/ 1697 h 4991"/>
              <a:gd name="T30" fmla="*/ 553 w 2392"/>
              <a:gd name="T31" fmla="*/ 1838 h 4991"/>
              <a:gd name="T32" fmla="*/ 380 w 2392"/>
              <a:gd name="T33" fmla="*/ 1909 h 4991"/>
              <a:gd name="T34" fmla="*/ 310 w 2392"/>
              <a:gd name="T35" fmla="*/ 2220 h 4991"/>
              <a:gd name="T36" fmla="*/ 345 w 2392"/>
              <a:gd name="T37" fmla="*/ 2464 h 4991"/>
              <a:gd name="T38" fmla="*/ 380 w 2392"/>
              <a:gd name="T39" fmla="*/ 2669 h 4991"/>
              <a:gd name="T40" fmla="*/ 278 w 2392"/>
              <a:gd name="T41" fmla="*/ 2913 h 4991"/>
              <a:gd name="T42" fmla="*/ 278 w 2392"/>
              <a:gd name="T43" fmla="*/ 3261 h 4991"/>
              <a:gd name="T44" fmla="*/ 137 w 2392"/>
              <a:gd name="T45" fmla="*/ 3365 h 4991"/>
              <a:gd name="T46" fmla="*/ 101 w 2392"/>
              <a:gd name="T47" fmla="*/ 3572 h 4991"/>
              <a:gd name="T48" fmla="*/ 2 w 2392"/>
              <a:gd name="T49" fmla="*/ 3537 h 4991"/>
              <a:gd name="T50" fmla="*/ 2 w 2392"/>
              <a:gd name="T51" fmla="*/ 3778 h 4991"/>
              <a:gd name="T52" fmla="*/ 67 w 2392"/>
              <a:gd name="T53" fmla="*/ 3884 h 4991"/>
              <a:gd name="T54" fmla="*/ 67 w 2392"/>
              <a:gd name="T55" fmla="*/ 4090 h 4991"/>
              <a:gd name="T56" fmla="*/ 67 w 2392"/>
              <a:gd name="T57" fmla="*/ 4334 h 4991"/>
              <a:gd name="T58" fmla="*/ 209 w 2392"/>
              <a:gd name="T59" fmla="*/ 4541 h 4991"/>
              <a:gd name="T60" fmla="*/ 137 w 2392"/>
              <a:gd name="T61" fmla="*/ 4680 h 4991"/>
              <a:gd name="T62" fmla="*/ 209 w 2392"/>
              <a:gd name="T63" fmla="*/ 4853 h 4991"/>
              <a:gd name="T64" fmla="*/ 280 w 2392"/>
              <a:gd name="T65" fmla="*/ 4991 h 4991"/>
              <a:gd name="T66" fmla="*/ 487 w 2392"/>
              <a:gd name="T67" fmla="*/ 4958 h 4991"/>
              <a:gd name="T68" fmla="*/ 590 w 2392"/>
              <a:gd name="T69" fmla="*/ 4785 h 4991"/>
              <a:gd name="T70" fmla="*/ 763 w 2392"/>
              <a:gd name="T71" fmla="*/ 4716 h 4991"/>
              <a:gd name="T72" fmla="*/ 903 w 2392"/>
              <a:gd name="T73" fmla="*/ 4680 h 4991"/>
              <a:gd name="T74" fmla="*/ 1041 w 2392"/>
              <a:gd name="T75" fmla="*/ 4401 h 4991"/>
              <a:gd name="T76" fmla="*/ 1041 w 2392"/>
              <a:gd name="T77" fmla="*/ 4230 h 4991"/>
              <a:gd name="T78" fmla="*/ 1112 w 2392"/>
              <a:gd name="T79" fmla="*/ 4021 h 4991"/>
              <a:gd name="T80" fmla="*/ 1041 w 2392"/>
              <a:gd name="T81" fmla="*/ 3816 h 4991"/>
              <a:gd name="T82" fmla="*/ 1250 w 2392"/>
              <a:gd name="T83" fmla="*/ 3710 h 4991"/>
              <a:gd name="T84" fmla="*/ 1390 w 2392"/>
              <a:gd name="T85" fmla="*/ 3640 h 4991"/>
              <a:gd name="T86" fmla="*/ 1461 w 2392"/>
              <a:gd name="T87" fmla="*/ 3466 h 4991"/>
              <a:gd name="T88" fmla="*/ 1461 w 2392"/>
              <a:gd name="T89" fmla="*/ 3293 h 4991"/>
              <a:gd name="T90" fmla="*/ 1390 w 2392"/>
              <a:gd name="T91" fmla="*/ 3122 h 4991"/>
              <a:gd name="T92" fmla="*/ 1250 w 2392"/>
              <a:gd name="T93" fmla="*/ 2982 h 4991"/>
              <a:gd name="T94" fmla="*/ 1250 w 2392"/>
              <a:gd name="T95" fmla="*/ 2844 h 4991"/>
              <a:gd name="T96" fmla="*/ 1250 w 2392"/>
              <a:gd name="T97" fmla="*/ 2637 h 4991"/>
              <a:gd name="T98" fmla="*/ 1214 w 2392"/>
              <a:gd name="T99" fmla="*/ 2427 h 4991"/>
              <a:gd name="T100" fmla="*/ 1390 w 2392"/>
              <a:gd name="T101" fmla="*/ 2323 h 4991"/>
              <a:gd name="T102" fmla="*/ 1563 w 2392"/>
              <a:gd name="T103" fmla="*/ 2150 h 4991"/>
              <a:gd name="T104" fmla="*/ 1736 w 2392"/>
              <a:gd name="T105" fmla="*/ 2047 h 4991"/>
              <a:gd name="T106" fmla="*/ 1841 w 2392"/>
              <a:gd name="T107" fmla="*/ 1872 h 4991"/>
              <a:gd name="T108" fmla="*/ 1944 w 2392"/>
              <a:gd name="T109" fmla="*/ 1665 h 4991"/>
              <a:gd name="T110" fmla="*/ 1944 w 2392"/>
              <a:gd name="T111" fmla="*/ 1421 h 4991"/>
              <a:gd name="T112" fmla="*/ 2084 w 2392"/>
              <a:gd name="T113" fmla="*/ 1283 h 4991"/>
              <a:gd name="T114" fmla="*/ 2151 w 2392"/>
              <a:gd name="T115" fmla="*/ 1145 h 4991"/>
              <a:gd name="T116" fmla="*/ 2360 w 2392"/>
              <a:gd name="T117" fmla="*/ 1145 h 4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92" h="4991">
                <a:moveTo>
                  <a:pt x="2392" y="1112"/>
                </a:moveTo>
                <a:lnTo>
                  <a:pt x="2392" y="1040"/>
                </a:lnTo>
                <a:lnTo>
                  <a:pt x="2358" y="1006"/>
                </a:lnTo>
                <a:lnTo>
                  <a:pt x="2325" y="939"/>
                </a:lnTo>
                <a:lnTo>
                  <a:pt x="2325" y="904"/>
                </a:lnTo>
                <a:lnTo>
                  <a:pt x="2325" y="833"/>
                </a:lnTo>
                <a:lnTo>
                  <a:pt x="2325" y="764"/>
                </a:lnTo>
                <a:lnTo>
                  <a:pt x="2358" y="730"/>
                </a:lnTo>
                <a:lnTo>
                  <a:pt x="2325" y="695"/>
                </a:lnTo>
                <a:lnTo>
                  <a:pt x="2325" y="660"/>
                </a:lnTo>
                <a:lnTo>
                  <a:pt x="2290" y="626"/>
                </a:lnTo>
                <a:lnTo>
                  <a:pt x="2290" y="590"/>
                </a:lnTo>
                <a:lnTo>
                  <a:pt x="2290" y="557"/>
                </a:lnTo>
                <a:lnTo>
                  <a:pt x="2290" y="522"/>
                </a:lnTo>
                <a:lnTo>
                  <a:pt x="2220" y="522"/>
                </a:lnTo>
                <a:lnTo>
                  <a:pt x="2254" y="486"/>
                </a:lnTo>
                <a:lnTo>
                  <a:pt x="2254" y="454"/>
                </a:lnTo>
                <a:lnTo>
                  <a:pt x="2254" y="417"/>
                </a:lnTo>
                <a:lnTo>
                  <a:pt x="2254" y="384"/>
                </a:lnTo>
                <a:lnTo>
                  <a:pt x="2254" y="346"/>
                </a:lnTo>
                <a:lnTo>
                  <a:pt x="2220" y="314"/>
                </a:lnTo>
                <a:lnTo>
                  <a:pt x="2220" y="243"/>
                </a:lnTo>
                <a:lnTo>
                  <a:pt x="2185" y="243"/>
                </a:lnTo>
                <a:lnTo>
                  <a:pt x="2114" y="211"/>
                </a:lnTo>
                <a:lnTo>
                  <a:pt x="2047" y="174"/>
                </a:lnTo>
                <a:lnTo>
                  <a:pt x="2013" y="174"/>
                </a:lnTo>
                <a:lnTo>
                  <a:pt x="1976" y="140"/>
                </a:lnTo>
                <a:lnTo>
                  <a:pt x="1942" y="140"/>
                </a:lnTo>
                <a:lnTo>
                  <a:pt x="1942" y="73"/>
                </a:lnTo>
                <a:lnTo>
                  <a:pt x="1873" y="38"/>
                </a:lnTo>
                <a:lnTo>
                  <a:pt x="1804" y="0"/>
                </a:lnTo>
                <a:lnTo>
                  <a:pt x="1733" y="0"/>
                </a:lnTo>
                <a:lnTo>
                  <a:pt x="1733" y="38"/>
                </a:lnTo>
                <a:lnTo>
                  <a:pt x="1733" y="105"/>
                </a:lnTo>
                <a:lnTo>
                  <a:pt x="1733" y="140"/>
                </a:lnTo>
                <a:lnTo>
                  <a:pt x="1663" y="105"/>
                </a:lnTo>
                <a:lnTo>
                  <a:pt x="1631" y="211"/>
                </a:lnTo>
                <a:lnTo>
                  <a:pt x="1631" y="243"/>
                </a:lnTo>
                <a:lnTo>
                  <a:pt x="1596" y="243"/>
                </a:lnTo>
                <a:lnTo>
                  <a:pt x="1560" y="211"/>
                </a:lnTo>
                <a:lnTo>
                  <a:pt x="1491" y="243"/>
                </a:lnTo>
                <a:lnTo>
                  <a:pt x="1491" y="314"/>
                </a:lnTo>
                <a:lnTo>
                  <a:pt x="1491" y="346"/>
                </a:lnTo>
                <a:lnTo>
                  <a:pt x="1457" y="346"/>
                </a:lnTo>
                <a:lnTo>
                  <a:pt x="1390" y="314"/>
                </a:lnTo>
                <a:lnTo>
                  <a:pt x="1353" y="314"/>
                </a:lnTo>
                <a:lnTo>
                  <a:pt x="1317" y="384"/>
                </a:lnTo>
                <a:lnTo>
                  <a:pt x="1317" y="417"/>
                </a:lnTo>
                <a:lnTo>
                  <a:pt x="1213" y="486"/>
                </a:lnTo>
                <a:lnTo>
                  <a:pt x="1179" y="522"/>
                </a:lnTo>
                <a:lnTo>
                  <a:pt x="1144" y="557"/>
                </a:lnTo>
                <a:lnTo>
                  <a:pt x="1179" y="590"/>
                </a:lnTo>
                <a:lnTo>
                  <a:pt x="1213" y="660"/>
                </a:lnTo>
                <a:lnTo>
                  <a:pt x="1179" y="695"/>
                </a:lnTo>
                <a:lnTo>
                  <a:pt x="1179" y="730"/>
                </a:lnTo>
                <a:lnTo>
                  <a:pt x="1110" y="796"/>
                </a:lnTo>
                <a:lnTo>
                  <a:pt x="1039" y="833"/>
                </a:lnTo>
                <a:lnTo>
                  <a:pt x="1039" y="904"/>
                </a:lnTo>
                <a:lnTo>
                  <a:pt x="1039" y="939"/>
                </a:lnTo>
                <a:lnTo>
                  <a:pt x="1004" y="972"/>
                </a:lnTo>
                <a:lnTo>
                  <a:pt x="937" y="1006"/>
                </a:lnTo>
                <a:lnTo>
                  <a:pt x="866" y="1040"/>
                </a:lnTo>
                <a:lnTo>
                  <a:pt x="866" y="1112"/>
                </a:lnTo>
                <a:lnTo>
                  <a:pt x="831" y="1183"/>
                </a:lnTo>
                <a:lnTo>
                  <a:pt x="797" y="1213"/>
                </a:lnTo>
                <a:lnTo>
                  <a:pt x="797" y="1283"/>
                </a:lnTo>
                <a:lnTo>
                  <a:pt x="797" y="1319"/>
                </a:lnTo>
                <a:lnTo>
                  <a:pt x="797" y="1354"/>
                </a:lnTo>
                <a:lnTo>
                  <a:pt x="761" y="1457"/>
                </a:lnTo>
                <a:lnTo>
                  <a:pt x="761" y="1492"/>
                </a:lnTo>
                <a:lnTo>
                  <a:pt x="694" y="1524"/>
                </a:lnTo>
                <a:lnTo>
                  <a:pt x="659" y="1562"/>
                </a:lnTo>
                <a:lnTo>
                  <a:pt x="694" y="1630"/>
                </a:lnTo>
                <a:lnTo>
                  <a:pt x="694" y="1665"/>
                </a:lnTo>
                <a:lnTo>
                  <a:pt x="694" y="1697"/>
                </a:lnTo>
                <a:lnTo>
                  <a:pt x="728" y="1768"/>
                </a:lnTo>
                <a:lnTo>
                  <a:pt x="694" y="1805"/>
                </a:lnTo>
                <a:lnTo>
                  <a:pt x="623" y="1805"/>
                </a:lnTo>
                <a:lnTo>
                  <a:pt x="588" y="1805"/>
                </a:lnTo>
                <a:lnTo>
                  <a:pt x="553" y="1838"/>
                </a:lnTo>
                <a:lnTo>
                  <a:pt x="519" y="1872"/>
                </a:lnTo>
                <a:lnTo>
                  <a:pt x="485" y="1872"/>
                </a:lnTo>
                <a:lnTo>
                  <a:pt x="485" y="1838"/>
                </a:lnTo>
                <a:lnTo>
                  <a:pt x="415" y="1872"/>
                </a:lnTo>
                <a:lnTo>
                  <a:pt x="380" y="1909"/>
                </a:lnTo>
                <a:lnTo>
                  <a:pt x="345" y="1977"/>
                </a:lnTo>
                <a:lnTo>
                  <a:pt x="345" y="2047"/>
                </a:lnTo>
                <a:lnTo>
                  <a:pt x="345" y="2114"/>
                </a:lnTo>
                <a:lnTo>
                  <a:pt x="345" y="2185"/>
                </a:lnTo>
                <a:lnTo>
                  <a:pt x="310" y="2220"/>
                </a:lnTo>
                <a:lnTo>
                  <a:pt x="310" y="2291"/>
                </a:lnTo>
                <a:lnTo>
                  <a:pt x="310" y="2323"/>
                </a:lnTo>
                <a:lnTo>
                  <a:pt x="345" y="2358"/>
                </a:lnTo>
                <a:lnTo>
                  <a:pt x="345" y="2427"/>
                </a:lnTo>
                <a:lnTo>
                  <a:pt x="345" y="2464"/>
                </a:lnTo>
                <a:lnTo>
                  <a:pt x="310" y="2532"/>
                </a:lnTo>
                <a:lnTo>
                  <a:pt x="310" y="2565"/>
                </a:lnTo>
                <a:lnTo>
                  <a:pt x="310" y="2600"/>
                </a:lnTo>
                <a:lnTo>
                  <a:pt x="345" y="2637"/>
                </a:lnTo>
                <a:lnTo>
                  <a:pt x="380" y="2669"/>
                </a:lnTo>
                <a:lnTo>
                  <a:pt x="380" y="2708"/>
                </a:lnTo>
                <a:lnTo>
                  <a:pt x="380" y="2773"/>
                </a:lnTo>
                <a:lnTo>
                  <a:pt x="380" y="2809"/>
                </a:lnTo>
                <a:lnTo>
                  <a:pt x="278" y="2878"/>
                </a:lnTo>
                <a:lnTo>
                  <a:pt x="278" y="2913"/>
                </a:lnTo>
                <a:lnTo>
                  <a:pt x="310" y="2982"/>
                </a:lnTo>
                <a:lnTo>
                  <a:pt x="310" y="3017"/>
                </a:lnTo>
                <a:lnTo>
                  <a:pt x="310" y="3049"/>
                </a:lnTo>
                <a:lnTo>
                  <a:pt x="310" y="3157"/>
                </a:lnTo>
                <a:lnTo>
                  <a:pt x="278" y="3261"/>
                </a:lnTo>
                <a:lnTo>
                  <a:pt x="243" y="3261"/>
                </a:lnTo>
                <a:lnTo>
                  <a:pt x="207" y="3261"/>
                </a:lnTo>
                <a:lnTo>
                  <a:pt x="172" y="3293"/>
                </a:lnTo>
                <a:lnTo>
                  <a:pt x="172" y="3328"/>
                </a:lnTo>
                <a:lnTo>
                  <a:pt x="137" y="3365"/>
                </a:lnTo>
                <a:lnTo>
                  <a:pt x="137" y="3396"/>
                </a:lnTo>
                <a:lnTo>
                  <a:pt x="67" y="3466"/>
                </a:lnTo>
                <a:lnTo>
                  <a:pt x="101" y="3501"/>
                </a:lnTo>
                <a:lnTo>
                  <a:pt x="101" y="3537"/>
                </a:lnTo>
                <a:lnTo>
                  <a:pt x="101" y="3572"/>
                </a:lnTo>
                <a:lnTo>
                  <a:pt x="67" y="3608"/>
                </a:lnTo>
                <a:lnTo>
                  <a:pt x="34" y="3572"/>
                </a:lnTo>
                <a:lnTo>
                  <a:pt x="34" y="3537"/>
                </a:lnTo>
                <a:lnTo>
                  <a:pt x="0" y="3537"/>
                </a:lnTo>
                <a:lnTo>
                  <a:pt x="2" y="3537"/>
                </a:lnTo>
                <a:lnTo>
                  <a:pt x="2" y="3608"/>
                </a:lnTo>
                <a:lnTo>
                  <a:pt x="2" y="3640"/>
                </a:lnTo>
                <a:lnTo>
                  <a:pt x="2" y="3710"/>
                </a:lnTo>
                <a:lnTo>
                  <a:pt x="2" y="3745"/>
                </a:lnTo>
                <a:lnTo>
                  <a:pt x="2" y="3778"/>
                </a:lnTo>
                <a:lnTo>
                  <a:pt x="2" y="3816"/>
                </a:lnTo>
                <a:lnTo>
                  <a:pt x="2" y="3848"/>
                </a:lnTo>
                <a:lnTo>
                  <a:pt x="37" y="3848"/>
                </a:lnTo>
                <a:lnTo>
                  <a:pt x="37" y="3919"/>
                </a:lnTo>
                <a:lnTo>
                  <a:pt x="67" y="3884"/>
                </a:lnTo>
                <a:lnTo>
                  <a:pt x="104" y="3919"/>
                </a:lnTo>
                <a:lnTo>
                  <a:pt x="67" y="3989"/>
                </a:lnTo>
                <a:lnTo>
                  <a:pt x="67" y="4021"/>
                </a:lnTo>
                <a:lnTo>
                  <a:pt x="67" y="4057"/>
                </a:lnTo>
                <a:lnTo>
                  <a:pt x="67" y="4090"/>
                </a:lnTo>
                <a:lnTo>
                  <a:pt x="67" y="4162"/>
                </a:lnTo>
                <a:lnTo>
                  <a:pt x="67" y="4195"/>
                </a:lnTo>
                <a:lnTo>
                  <a:pt x="104" y="4230"/>
                </a:lnTo>
                <a:lnTo>
                  <a:pt x="67" y="4265"/>
                </a:lnTo>
                <a:lnTo>
                  <a:pt x="67" y="4334"/>
                </a:lnTo>
                <a:lnTo>
                  <a:pt x="104" y="4368"/>
                </a:lnTo>
                <a:lnTo>
                  <a:pt x="137" y="4368"/>
                </a:lnTo>
                <a:lnTo>
                  <a:pt x="137" y="4474"/>
                </a:lnTo>
                <a:lnTo>
                  <a:pt x="209" y="4507"/>
                </a:lnTo>
                <a:lnTo>
                  <a:pt x="209" y="4541"/>
                </a:lnTo>
                <a:lnTo>
                  <a:pt x="209" y="4576"/>
                </a:lnTo>
                <a:lnTo>
                  <a:pt x="174" y="4576"/>
                </a:lnTo>
                <a:lnTo>
                  <a:pt x="174" y="4612"/>
                </a:lnTo>
                <a:lnTo>
                  <a:pt x="137" y="4645"/>
                </a:lnTo>
                <a:lnTo>
                  <a:pt x="137" y="4680"/>
                </a:lnTo>
                <a:lnTo>
                  <a:pt x="137" y="4716"/>
                </a:lnTo>
                <a:lnTo>
                  <a:pt x="174" y="4748"/>
                </a:lnTo>
                <a:lnTo>
                  <a:pt x="174" y="4785"/>
                </a:lnTo>
                <a:lnTo>
                  <a:pt x="209" y="4818"/>
                </a:lnTo>
                <a:lnTo>
                  <a:pt x="209" y="4853"/>
                </a:lnTo>
                <a:lnTo>
                  <a:pt x="209" y="4923"/>
                </a:lnTo>
                <a:lnTo>
                  <a:pt x="174" y="4958"/>
                </a:lnTo>
                <a:lnTo>
                  <a:pt x="209" y="4991"/>
                </a:lnTo>
                <a:lnTo>
                  <a:pt x="244" y="4958"/>
                </a:lnTo>
                <a:lnTo>
                  <a:pt x="280" y="4991"/>
                </a:lnTo>
                <a:lnTo>
                  <a:pt x="383" y="4958"/>
                </a:lnTo>
                <a:lnTo>
                  <a:pt x="418" y="4991"/>
                </a:lnTo>
                <a:lnTo>
                  <a:pt x="450" y="4991"/>
                </a:lnTo>
                <a:lnTo>
                  <a:pt x="487" y="4991"/>
                </a:lnTo>
                <a:lnTo>
                  <a:pt x="487" y="4958"/>
                </a:lnTo>
                <a:lnTo>
                  <a:pt x="487" y="4889"/>
                </a:lnTo>
                <a:lnTo>
                  <a:pt x="487" y="4818"/>
                </a:lnTo>
                <a:lnTo>
                  <a:pt x="520" y="4785"/>
                </a:lnTo>
                <a:lnTo>
                  <a:pt x="556" y="4785"/>
                </a:lnTo>
                <a:lnTo>
                  <a:pt x="590" y="4785"/>
                </a:lnTo>
                <a:lnTo>
                  <a:pt x="625" y="4748"/>
                </a:lnTo>
                <a:lnTo>
                  <a:pt x="590" y="4748"/>
                </a:lnTo>
                <a:lnTo>
                  <a:pt x="625" y="4716"/>
                </a:lnTo>
                <a:lnTo>
                  <a:pt x="696" y="4680"/>
                </a:lnTo>
                <a:lnTo>
                  <a:pt x="763" y="4716"/>
                </a:lnTo>
                <a:lnTo>
                  <a:pt x="763" y="4748"/>
                </a:lnTo>
                <a:lnTo>
                  <a:pt x="799" y="4748"/>
                </a:lnTo>
                <a:lnTo>
                  <a:pt x="869" y="4748"/>
                </a:lnTo>
                <a:lnTo>
                  <a:pt x="903" y="4748"/>
                </a:lnTo>
                <a:lnTo>
                  <a:pt x="903" y="4680"/>
                </a:lnTo>
                <a:lnTo>
                  <a:pt x="903" y="4645"/>
                </a:lnTo>
                <a:lnTo>
                  <a:pt x="972" y="4541"/>
                </a:lnTo>
                <a:lnTo>
                  <a:pt x="972" y="4474"/>
                </a:lnTo>
                <a:lnTo>
                  <a:pt x="1006" y="4439"/>
                </a:lnTo>
                <a:lnTo>
                  <a:pt x="1041" y="4401"/>
                </a:lnTo>
                <a:lnTo>
                  <a:pt x="1041" y="4368"/>
                </a:lnTo>
                <a:lnTo>
                  <a:pt x="1006" y="4368"/>
                </a:lnTo>
                <a:lnTo>
                  <a:pt x="1041" y="4298"/>
                </a:lnTo>
                <a:lnTo>
                  <a:pt x="1077" y="4265"/>
                </a:lnTo>
                <a:lnTo>
                  <a:pt x="1041" y="4230"/>
                </a:lnTo>
                <a:lnTo>
                  <a:pt x="1041" y="4195"/>
                </a:lnTo>
                <a:lnTo>
                  <a:pt x="1041" y="4162"/>
                </a:lnTo>
                <a:lnTo>
                  <a:pt x="1077" y="4125"/>
                </a:lnTo>
                <a:lnTo>
                  <a:pt x="1077" y="4090"/>
                </a:lnTo>
                <a:lnTo>
                  <a:pt x="1112" y="4021"/>
                </a:lnTo>
                <a:lnTo>
                  <a:pt x="1112" y="3989"/>
                </a:lnTo>
                <a:lnTo>
                  <a:pt x="1112" y="3951"/>
                </a:lnTo>
                <a:lnTo>
                  <a:pt x="1077" y="3884"/>
                </a:lnTo>
                <a:lnTo>
                  <a:pt x="1147" y="3848"/>
                </a:lnTo>
                <a:lnTo>
                  <a:pt x="1041" y="3816"/>
                </a:lnTo>
                <a:lnTo>
                  <a:pt x="1077" y="3778"/>
                </a:lnTo>
                <a:lnTo>
                  <a:pt x="1147" y="3816"/>
                </a:lnTo>
                <a:lnTo>
                  <a:pt x="1181" y="3816"/>
                </a:lnTo>
                <a:lnTo>
                  <a:pt x="1250" y="3745"/>
                </a:lnTo>
                <a:lnTo>
                  <a:pt x="1250" y="3710"/>
                </a:lnTo>
                <a:lnTo>
                  <a:pt x="1250" y="3675"/>
                </a:lnTo>
                <a:lnTo>
                  <a:pt x="1285" y="3675"/>
                </a:lnTo>
                <a:lnTo>
                  <a:pt x="1319" y="3675"/>
                </a:lnTo>
                <a:lnTo>
                  <a:pt x="1354" y="3710"/>
                </a:lnTo>
                <a:lnTo>
                  <a:pt x="1390" y="3640"/>
                </a:lnTo>
                <a:lnTo>
                  <a:pt x="1422" y="3608"/>
                </a:lnTo>
                <a:lnTo>
                  <a:pt x="1493" y="3572"/>
                </a:lnTo>
                <a:lnTo>
                  <a:pt x="1422" y="3537"/>
                </a:lnTo>
                <a:lnTo>
                  <a:pt x="1422" y="3501"/>
                </a:lnTo>
                <a:lnTo>
                  <a:pt x="1461" y="3466"/>
                </a:lnTo>
                <a:lnTo>
                  <a:pt x="1493" y="3466"/>
                </a:lnTo>
                <a:lnTo>
                  <a:pt x="1563" y="3365"/>
                </a:lnTo>
                <a:lnTo>
                  <a:pt x="1528" y="3328"/>
                </a:lnTo>
                <a:lnTo>
                  <a:pt x="1528" y="3261"/>
                </a:lnTo>
                <a:lnTo>
                  <a:pt x="1461" y="3293"/>
                </a:lnTo>
                <a:lnTo>
                  <a:pt x="1461" y="3261"/>
                </a:lnTo>
                <a:lnTo>
                  <a:pt x="1461" y="3223"/>
                </a:lnTo>
                <a:lnTo>
                  <a:pt x="1422" y="3190"/>
                </a:lnTo>
                <a:lnTo>
                  <a:pt x="1390" y="3157"/>
                </a:lnTo>
                <a:lnTo>
                  <a:pt x="1390" y="3122"/>
                </a:lnTo>
                <a:lnTo>
                  <a:pt x="1390" y="3087"/>
                </a:lnTo>
                <a:lnTo>
                  <a:pt x="1319" y="3122"/>
                </a:lnTo>
                <a:lnTo>
                  <a:pt x="1285" y="3087"/>
                </a:lnTo>
                <a:lnTo>
                  <a:pt x="1250" y="3049"/>
                </a:lnTo>
                <a:lnTo>
                  <a:pt x="1250" y="2982"/>
                </a:lnTo>
                <a:lnTo>
                  <a:pt x="1214" y="2949"/>
                </a:lnTo>
                <a:lnTo>
                  <a:pt x="1214" y="2913"/>
                </a:lnTo>
                <a:lnTo>
                  <a:pt x="1181" y="2878"/>
                </a:lnTo>
                <a:lnTo>
                  <a:pt x="1214" y="2878"/>
                </a:lnTo>
                <a:lnTo>
                  <a:pt x="1250" y="2844"/>
                </a:lnTo>
                <a:lnTo>
                  <a:pt x="1250" y="2773"/>
                </a:lnTo>
                <a:lnTo>
                  <a:pt x="1250" y="2738"/>
                </a:lnTo>
                <a:lnTo>
                  <a:pt x="1250" y="2669"/>
                </a:lnTo>
                <a:lnTo>
                  <a:pt x="1285" y="2669"/>
                </a:lnTo>
                <a:lnTo>
                  <a:pt x="1250" y="2637"/>
                </a:lnTo>
                <a:lnTo>
                  <a:pt x="1285" y="2600"/>
                </a:lnTo>
                <a:lnTo>
                  <a:pt x="1285" y="2532"/>
                </a:lnTo>
                <a:lnTo>
                  <a:pt x="1319" y="2496"/>
                </a:lnTo>
                <a:lnTo>
                  <a:pt x="1319" y="2427"/>
                </a:lnTo>
                <a:lnTo>
                  <a:pt x="1214" y="2427"/>
                </a:lnTo>
                <a:lnTo>
                  <a:pt x="1214" y="2358"/>
                </a:lnTo>
                <a:lnTo>
                  <a:pt x="1250" y="2323"/>
                </a:lnTo>
                <a:lnTo>
                  <a:pt x="1319" y="2358"/>
                </a:lnTo>
                <a:lnTo>
                  <a:pt x="1354" y="2323"/>
                </a:lnTo>
                <a:lnTo>
                  <a:pt x="1390" y="2323"/>
                </a:lnTo>
                <a:lnTo>
                  <a:pt x="1422" y="2291"/>
                </a:lnTo>
                <a:lnTo>
                  <a:pt x="1461" y="2291"/>
                </a:lnTo>
                <a:lnTo>
                  <a:pt x="1528" y="2256"/>
                </a:lnTo>
                <a:lnTo>
                  <a:pt x="1493" y="2220"/>
                </a:lnTo>
                <a:lnTo>
                  <a:pt x="1563" y="2150"/>
                </a:lnTo>
                <a:lnTo>
                  <a:pt x="1528" y="2114"/>
                </a:lnTo>
                <a:lnTo>
                  <a:pt x="1597" y="2114"/>
                </a:lnTo>
                <a:lnTo>
                  <a:pt x="1633" y="2047"/>
                </a:lnTo>
                <a:lnTo>
                  <a:pt x="1666" y="2082"/>
                </a:lnTo>
                <a:lnTo>
                  <a:pt x="1736" y="2047"/>
                </a:lnTo>
                <a:lnTo>
                  <a:pt x="1703" y="2012"/>
                </a:lnTo>
                <a:lnTo>
                  <a:pt x="1736" y="1977"/>
                </a:lnTo>
                <a:lnTo>
                  <a:pt x="1771" y="1977"/>
                </a:lnTo>
                <a:lnTo>
                  <a:pt x="1841" y="1941"/>
                </a:lnTo>
                <a:lnTo>
                  <a:pt x="1841" y="1872"/>
                </a:lnTo>
                <a:lnTo>
                  <a:pt x="1841" y="1838"/>
                </a:lnTo>
                <a:lnTo>
                  <a:pt x="1841" y="1805"/>
                </a:lnTo>
                <a:lnTo>
                  <a:pt x="1877" y="1736"/>
                </a:lnTo>
                <a:lnTo>
                  <a:pt x="1909" y="1736"/>
                </a:lnTo>
                <a:lnTo>
                  <a:pt x="1944" y="1665"/>
                </a:lnTo>
                <a:lnTo>
                  <a:pt x="1979" y="1630"/>
                </a:lnTo>
                <a:lnTo>
                  <a:pt x="1944" y="1598"/>
                </a:lnTo>
                <a:lnTo>
                  <a:pt x="1944" y="1562"/>
                </a:lnTo>
                <a:lnTo>
                  <a:pt x="1944" y="1492"/>
                </a:lnTo>
                <a:lnTo>
                  <a:pt x="1944" y="1421"/>
                </a:lnTo>
                <a:lnTo>
                  <a:pt x="1979" y="1389"/>
                </a:lnTo>
                <a:lnTo>
                  <a:pt x="1979" y="1354"/>
                </a:lnTo>
                <a:lnTo>
                  <a:pt x="1979" y="1319"/>
                </a:lnTo>
                <a:lnTo>
                  <a:pt x="2013" y="1283"/>
                </a:lnTo>
                <a:lnTo>
                  <a:pt x="2084" y="1283"/>
                </a:lnTo>
                <a:lnTo>
                  <a:pt x="2084" y="1213"/>
                </a:lnTo>
                <a:lnTo>
                  <a:pt x="2084" y="1145"/>
                </a:lnTo>
                <a:lnTo>
                  <a:pt x="2084" y="1112"/>
                </a:lnTo>
                <a:lnTo>
                  <a:pt x="2117" y="1112"/>
                </a:lnTo>
                <a:lnTo>
                  <a:pt x="2151" y="1145"/>
                </a:lnTo>
                <a:lnTo>
                  <a:pt x="2222" y="1075"/>
                </a:lnTo>
                <a:lnTo>
                  <a:pt x="2257" y="1112"/>
                </a:lnTo>
                <a:lnTo>
                  <a:pt x="2292" y="1112"/>
                </a:lnTo>
                <a:lnTo>
                  <a:pt x="2327" y="1112"/>
                </a:lnTo>
                <a:lnTo>
                  <a:pt x="2360" y="1145"/>
                </a:lnTo>
                <a:lnTo>
                  <a:pt x="2392" y="11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3" name="Freeform 134"/>
          <p:cNvSpPr>
            <a:spLocks/>
          </p:cNvSpPr>
          <p:nvPr/>
        </p:nvSpPr>
        <p:spPr bwMode="auto">
          <a:xfrm>
            <a:off x="12159577" y="1830522"/>
            <a:ext cx="1298769" cy="2392168"/>
          </a:xfrm>
          <a:custGeom>
            <a:avLst/>
            <a:gdLst>
              <a:gd name="T0" fmla="*/ 1110 w 2050"/>
              <a:gd name="T1" fmla="*/ 346 h 3775"/>
              <a:gd name="T2" fmla="*/ 1145 w 2050"/>
              <a:gd name="T3" fmla="*/ 170 h 3775"/>
              <a:gd name="T4" fmla="*/ 937 w 2050"/>
              <a:gd name="T5" fmla="*/ 69 h 3775"/>
              <a:gd name="T6" fmla="*/ 832 w 2050"/>
              <a:gd name="T7" fmla="*/ 69 h 3775"/>
              <a:gd name="T8" fmla="*/ 694 w 2050"/>
              <a:gd name="T9" fmla="*/ 313 h 3775"/>
              <a:gd name="T10" fmla="*/ 659 w 2050"/>
              <a:gd name="T11" fmla="*/ 449 h 3775"/>
              <a:gd name="T12" fmla="*/ 521 w 2050"/>
              <a:gd name="T13" fmla="*/ 587 h 3775"/>
              <a:gd name="T14" fmla="*/ 311 w 2050"/>
              <a:gd name="T15" fmla="*/ 555 h 3775"/>
              <a:gd name="T16" fmla="*/ 173 w 2050"/>
              <a:gd name="T17" fmla="*/ 449 h 3775"/>
              <a:gd name="T18" fmla="*/ 35 w 2050"/>
              <a:gd name="T19" fmla="*/ 346 h 3775"/>
              <a:gd name="T20" fmla="*/ 138 w 2050"/>
              <a:gd name="T21" fmla="*/ 555 h 3775"/>
              <a:gd name="T22" fmla="*/ 243 w 2050"/>
              <a:gd name="T23" fmla="*/ 656 h 3775"/>
              <a:gd name="T24" fmla="*/ 416 w 2050"/>
              <a:gd name="T25" fmla="*/ 796 h 3775"/>
              <a:gd name="T26" fmla="*/ 451 w 2050"/>
              <a:gd name="T27" fmla="*/ 936 h 3775"/>
              <a:gd name="T28" fmla="*/ 486 w 2050"/>
              <a:gd name="T29" fmla="*/ 1039 h 3775"/>
              <a:gd name="T30" fmla="*/ 521 w 2050"/>
              <a:gd name="T31" fmla="*/ 1177 h 3775"/>
              <a:gd name="T32" fmla="*/ 521 w 2050"/>
              <a:gd name="T33" fmla="*/ 1386 h 3775"/>
              <a:gd name="T34" fmla="*/ 589 w 2050"/>
              <a:gd name="T35" fmla="*/ 1594 h 3775"/>
              <a:gd name="T36" fmla="*/ 729 w 2050"/>
              <a:gd name="T37" fmla="*/ 1665 h 3775"/>
              <a:gd name="T38" fmla="*/ 761 w 2050"/>
              <a:gd name="T39" fmla="*/ 1836 h 3775"/>
              <a:gd name="T40" fmla="*/ 761 w 2050"/>
              <a:gd name="T41" fmla="*/ 1939 h 3775"/>
              <a:gd name="T42" fmla="*/ 625 w 2050"/>
              <a:gd name="T43" fmla="*/ 2080 h 3775"/>
              <a:gd name="T44" fmla="*/ 486 w 2050"/>
              <a:gd name="T45" fmla="*/ 2287 h 3775"/>
              <a:gd name="T46" fmla="*/ 416 w 2050"/>
              <a:gd name="T47" fmla="*/ 2423 h 3775"/>
              <a:gd name="T48" fmla="*/ 345 w 2050"/>
              <a:gd name="T49" fmla="*/ 2494 h 3775"/>
              <a:gd name="T50" fmla="*/ 207 w 2050"/>
              <a:gd name="T51" fmla="*/ 2564 h 3775"/>
              <a:gd name="T52" fmla="*/ 138 w 2050"/>
              <a:gd name="T53" fmla="*/ 2805 h 3775"/>
              <a:gd name="T54" fmla="*/ 138 w 2050"/>
              <a:gd name="T55" fmla="*/ 2978 h 3775"/>
              <a:gd name="T56" fmla="*/ 207 w 2050"/>
              <a:gd name="T57" fmla="*/ 3220 h 3775"/>
              <a:gd name="T58" fmla="*/ 138 w 2050"/>
              <a:gd name="T59" fmla="*/ 3431 h 3775"/>
              <a:gd name="T60" fmla="*/ 416 w 2050"/>
              <a:gd name="T61" fmla="*/ 3569 h 3775"/>
              <a:gd name="T62" fmla="*/ 521 w 2050"/>
              <a:gd name="T63" fmla="*/ 3743 h 3775"/>
              <a:gd name="T64" fmla="*/ 729 w 2050"/>
              <a:gd name="T65" fmla="*/ 3705 h 3775"/>
              <a:gd name="T66" fmla="*/ 867 w 2050"/>
              <a:gd name="T67" fmla="*/ 3672 h 3775"/>
              <a:gd name="T68" fmla="*/ 1110 w 2050"/>
              <a:gd name="T69" fmla="*/ 3604 h 3775"/>
              <a:gd name="T70" fmla="*/ 1181 w 2050"/>
              <a:gd name="T71" fmla="*/ 3569 h 3775"/>
              <a:gd name="T72" fmla="*/ 1353 w 2050"/>
              <a:gd name="T73" fmla="*/ 3464 h 3775"/>
              <a:gd name="T74" fmla="*/ 1561 w 2050"/>
              <a:gd name="T75" fmla="*/ 3291 h 3775"/>
              <a:gd name="T76" fmla="*/ 1699 w 2050"/>
              <a:gd name="T77" fmla="*/ 3119 h 3775"/>
              <a:gd name="T78" fmla="*/ 1804 w 2050"/>
              <a:gd name="T79" fmla="*/ 2978 h 3775"/>
              <a:gd name="T80" fmla="*/ 1839 w 2050"/>
              <a:gd name="T81" fmla="*/ 2805 h 3775"/>
              <a:gd name="T82" fmla="*/ 1942 w 2050"/>
              <a:gd name="T83" fmla="*/ 2632 h 3775"/>
              <a:gd name="T84" fmla="*/ 1979 w 2050"/>
              <a:gd name="T85" fmla="*/ 2423 h 3775"/>
              <a:gd name="T86" fmla="*/ 1699 w 2050"/>
              <a:gd name="T87" fmla="*/ 2287 h 3775"/>
              <a:gd name="T88" fmla="*/ 1699 w 2050"/>
              <a:gd name="T89" fmla="*/ 2218 h 3775"/>
              <a:gd name="T90" fmla="*/ 1699 w 2050"/>
              <a:gd name="T91" fmla="*/ 2080 h 3775"/>
              <a:gd name="T92" fmla="*/ 1632 w 2050"/>
              <a:gd name="T93" fmla="*/ 1974 h 3775"/>
              <a:gd name="T94" fmla="*/ 1597 w 2050"/>
              <a:gd name="T95" fmla="*/ 1836 h 3775"/>
              <a:gd name="T96" fmla="*/ 1526 w 2050"/>
              <a:gd name="T97" fmla="*/ 1765 h 3775"/>
              <a:gd name="T98" fmla="*/ 1526 w 2050"/>
              <a:gd name="T99" fmla="*/ 1627 h 3775"/>
              <a:gd name="T100" fmla="*/ 1526 w 2050"/>
              <a:gd name="T101" fmla="*/ 1454 h 3775"/>
              <a:gd name="T102" fmla="*/ 1353 w 2050"/>
              <a:gd name="T103" fmla="*/ 1246 h 3775"/>
              <a:gd name="T104" fmla="*/ 1283 w 2050"/>
              <a:gd name="T105" fmla="*/ 1039 h 3775"/>
              <a:gd name="T106" fmla="*/ 1319 w 2050"/>
              <a:gd name="T107" fmla="*/ 866 h 3775"/>
              <a:gd name="T108" fmla="*/ 1181 w 2050"/>
              <a:gd name="T109" fmla="*/ 656 h 3775"/>
              <a:gd name="T110" fmla="*/ 1075 w 2050"/>
              <a:gd name="T111" fmla="*/ 520 h 3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0" h="3775">
                <a:moveTo>
                  <a:pt x="1145" y="413"/>
                </a:moveTo>
                <a:lnTo>
                  <a:pt x="1110" y="413"/>
                </a:lnTo>
                <a:lnTo>
                  <a:pt x="1110" y="378"/>
                </a:lnTo>
                <a:lnTo>
                  <a:pt x="1110" y="346"/>
                </a:lnTo>
                <a:lnTo>
                  <a:pt x="1110" y="313"/>
                </a:lnTo>
                <a:lnTo>
                  <a:pt x="1110" y="242"/>
                </a:lnTo>
                <a:lnTo>
                  <a:pt x="1145" y="205"/>
                </a:lnTo>
                <a:lnTo>
                  <a:pt x="1145" y="170"/>
                </a:lnTo>
                <a:lnTo>
                  <a:pt x="1110" y="137"/>
                </a:lnTo>
                <a:lnTo>
                  <a:pt x="1075" y="102"/>
                </a:lnTo>
                <a:lnTo>
                  <a:pt x="1041" y="102"/>
                </a:lnTo>
                <a:lnTo>
                  <a:pt x="937" y="69"/>
                </a:lnTo>
                <a:lnTo>
                  <a:pt x="972" y="0"/>
                </a:lnTo>
                <a:lnTo>
                  <a:pt x="937" y="0"/>
                </a:lnTo>
                <a:lnTo>
                  <a:pt x="902" y="32"/>
                </a:lnTo>
                <a:lnTo>
                  <a:pt x="832" y="69"/>
                </a:lnTo>
                <a:lnTo>
                  <a:pt x="761" y="69"/>
                </a:lnTo>
                <a:lnTo>
                  <a:pt x="729" y="102"/>
                </a:lnTo>
                <a:lnTo>
                  <a:pt x="729" y="242"/>
                </a:lnTo>
                <a:lnTo>
                  <a:pt x="694" y="313"/>
                </a:lnTo>
                <a:lnTo>
                  <a:pt x="694" y="346"/>
                </a:lnTo>
                <a:lnTo>
                  <a:pt x="694" y="378"/>
                </a:lnTo>
                <a:lnTo>
                  <a:pt x="694" y="413"/>
                </a:lnTo>
                <a:lnTo>
                  <a:pt x="659" y="449"/>
                </a:lnTo>
                <a:lnTo>
                  <a:pt x="625" y="520"/>
                </a:lnTo>
                <a:lnTo>
                  <a:pt x="625" y="555"/>
                </a:lnTo>
                <a:lnTo>
                  <a:pt x="589" y="555"/>
                </a:lnTo>
                <a:lnTo>
                  <a:pt x="521" y="587"/>
                </a:lnTo>
                <a:lnTo>
                  <a:pt x="486" y="520"/>
                </a:lnTo>
                <a:lnTo>
                  <a:pt x="451" y="520"/>
                </a:lnTo>
                <a:lnTo>
                  <a:pt x="416" y="555"/>
                </a:lnTo>
                <a:lnTo>
                  <a:pt x="311" y="555"/>
                </a:lnTo>
                <a:lnTo>
                  <a:pt x="278" y="520"/>
                </a:lnTo>
                <a:lnTo>
                  <a:pt x="243" y="520"/>
                </a:lnTo>
                <a:lnTo>
                  <a:pt x="207" y="520"/>
                </a:lnTo>
                <a:lnTo>
                  <a:pt x="173" y="449"/>
                </a:lnTo>
                <a:lnTo>
                  <a:pt x="173" y="413"/>
                </a:lnTo>
                <a:lnTo>
                  <a:pt x="103" y="378"/>
                </a:lnTo>
                <a:lnTo>
                  <a:pt x="71" y="346"/>
                </a:lnTo>
                <a:lnTo>
                  <a:pt x="35" y="346"/>
                </a:lnTo>
                <a:lnTo>
                  <a:pt x="0" y="413"/>
                </a:lnTo>
                <a:lnTo>
                  <a:pt x="0" y="482"/>
                </a:lnTo>
                <a:lnTo>
                  <a:pt x="71" y="520"/>
                </a:lnTo>
                <a:lnTo>
                  <a:pt x="138" y="555"/>
                </a:lnTo>
                <a:lnTo>
                  <a:pt x="138" y="622"/>
                </a:lnTo>
                <a:lnTo>
                  <a:pt x="173" y="622"/>
                </a:lnTo>
                <a:lnTo>
                  <a:pt x="207" y="656"/>
                </a:lnTo>
                <a:lnTo>
                  <a:pt x="243" y="656"/>
                </a:lnTo>
                <a:lnTo>
                  <a:pt x="311" y="693"/>
                </a:lnTo>
                <a:lnTo>
                  <a:pt x="381" y="725"/>
                </a:lnTo>
                <a:lnTo>
                  <a:pt x="416" y="725"/>
                </a:lnTo>
                <a:lnTo>
                  <a:pt x="416" y="796"/>
                </a:lnTo>
                <a:lnTo>
                  <a:pt x="451" y="828"/>
                </a:lnTo>
                <a:lnTo>
                  <a:pt x="451" y="866"/>
                </a:lnTo>
                <a:lnTo>
                  <a:pt x="451" y="899"/>
                </a:lnTo>
                <a:lnTo>
                  <a:pt x="451" y="936"/>
                </a:lnTo>
                <a:lnTo>
                  <a:pt x="451" y="968"/>
                </a:lnTo>
                <a:lnTo>
                  <a:pt x="416" y="1004"/>
                </a:lnTo>
                <a:lnTo>
                  <a:pt x="486" y="1004"/>
                </a:lnTo>
                <a:lnTo>
                  <a:pt x="486" y="1039"/>
                </a:lnTo>
                <a:lnTo>
                  <a:pt x="486" y="1072"/>
                </a:lnTo>
                <a:lnTo>
                  <a:pt x="486" y="1108"/>
                </a:lnTo>
                <a:lnTo>
                  <a:pt x="521" y="1142"/>
                </a:lnTo>
                <a:lnTo>
                  <a:pt x="521" y="1177"/>
                </a:lnTo>
                <a:lnTo>
                  <a:pt x="554" y="1212"/>
                </a:lnTo>
                <a:lnTo>
                  <a:pt x="521" y="1246"/>
                </a:lnTo>
                <a:lnTo>
                  <a:pt x="521" y="1315"/>
                </a:lnTo>
                <a:lnTo>
                  <a:pt x="521" y="1386"/>
                </a:lnTo>
                <a:lnTo>
                  <a:pt x="521" y="1421"/>
                </a:lnTo>
                <a:lnTo>
                  <a:pt x="554" y="1488"/>
                </a:lnTo>
                <a:lnTo>
                  <a:pt x="589" y="1522"/>
                </a:lnTo>
                <a:lnTo>
                  <a:pt x="589" y="1594"/>
                </a:lnTo>
                <a:lnTo>
                  <a:pt x="625" y="1594"/>
                </a:lnTo>
                <a:lnTo>
                  <a:pt x="659" y="1627"/>
                </a:lnTo>
                <a:lnTo>
                  <a:pt x="729" y="1627"/>
                </a:lnTo>
                <a:lnTo>
                  <a:pt x="729" y="1665"/>
                </a:lnTo>
                <a:lnTo>
                  <a:pt x="761" y="1695"/>
                </a:lnTo>
                <a:lnTo>
                  <a:pt x="761" y="1730"/>
                </a:lnTo>
                <a:lnTo>
                  <a:pt x="761" y="1765"/>
                </a:lnTo>
                <a:lnTo>
                  <a:pt x="761" y="1836"/>
                </a:lnTo>
                <a:lnTo>
                  <a:pt x="761" y="1871"/>
                </a:lnTo>
                <a:lnTo>
                  <a:pt x="797" y="1903"/>
                </a:lnTo>
                <a:lnTo>
                  <a:pt x="797" y="1939"/>
                </a:lnTo>
                <a:lnTo>
                  <a:pt x="761" y="1939"/>
                </a:lnTo>
                <a:lnTo>
                  <a:pt x="729" y="1939"/>
                </a:lnTo>
                <a:lnTo>
                  <a:pt x="694" y="1939"/>
                </a:lnTo>
                <a:lnTo>
                  <a:pt x="694" y="1974"/>
                </a:lnTo>
                <a:lnTo>
                  <a:pt x="625" y="2080"/>
                </a:lnTo>
                <a:lnTo>
                  <a:pt x="625" y="2112"/>
                </a:lnTo>
                <a:lnTo>
                  <a:pt x="589" y="2179"/>
                </a:lnTo>
                <a:lnTo>
                  <a:pt x="554" y="2218"/>
                </a:lnTo>
                <a:lnTo>
                  <a:pt x="486" y="2287"/>
                </a:lnTo>
                <a:lnTo>
                  <a:pt x="486" y="2320"/>
                </a:lnTo>
                <a:lnTo>
                  <a:pt x="486" y="2354"/>
                </a:lnTo>
                <a:lnTo>
                  <a:pt x="416" y="2391"/>
                </a:lnTo>
                <a:lnTo>
                  <a:pt x="416" y="2423"/>
                </a:lnTo>
                <a:lnTo>
                  <a:pt x="416" y="2391"/>
                </a:lnTo>
                <a:lnTo>
                  <a:pt x="381" y="2423"/>
                </a:lnTo>
                <a:lnTo>
                  <a:pt x="345" y="2459"/>
                </a:lnTo>
                <a:lnTo>
                  <a:pt x="345" y="2494"/>
                </a:lnTo>
                <a:lnTo>
                  <a:pt x="345" y="2564"/>
                </a:lnTo>
                <a:lnTo>
                  <a:pt x="278" y="2596"/>
                </a:lnTo>
                <a:lnTo>
                  <a:pt x="243" y="2564"/>
                </a:lnTo>
                <a:lnTo>
                  <a:pt x="207" y="2564"/>
                </a:lnTo>
                <a:lnTo>
                  <a:pt x="207" y="2632"/>
                </a:lnTo>
                <a:lnTo>
                  <a:pt x="138" y="2702"/>
                </a:lnTo>
                <a:lnTo>
                  <a:pt x="138" y="2773"/>
                </a:lnTo>
                <a:lnTo>
                  <a:pt x="138" y="2805"/>
                </a:lnTo>
                <a:lnTo>
                  <a:pt x="173" y="2840"/>
                </a:lnTo>
                <a:lnTo>
                  <a:pt x="173" y="2909"/>
                </a:lnTo>
                <a:lnTo>
                  <a:pt x="138" y="2946"/>
                </a:lnTo>
                <a:lnTo>
                  <a:pt x="138" y="2978"/>
                </a:lnTo>
                <a:lnTo>
                  <a:pt x="207" y="3014"/>
                </a:lnTo>
                <a:lnTo>
                  <a:pt x="207" y="3047"/>
                </a:lnTo>
                <a:lnTo>
                  <a:pt x="207" y="3119"/>
                </a:lnTo>
                <a:lnTo>
                  <a:pt x="207" y="3220"/>
                </a:lnTo>
                <a:lnTo>
                  <a:pt x="207" y="3291"/>
                </a:lnTo>
                <a:lnTo>
                  <a:pt x="138" y="3326"/>
                </a:lnTo>
                <a:lnTo>
                  <a:pt x="138" y="3395"/>
                </a:lnTo>
                <a:lnTo>
                  <a:pt x="138" y="3431"/>
                </a:lnTo>
                <a:lnTo>
                  <a:pt x="207" y="3531"/>
                </a:lnTo>
                <a:lnTo>
                  <a:pt x="311" y="3531"/>
                </a:lnTo>
                <a:lnTo>
                  <a:pt x="345" y="3569"/>
                </a:lnTo>
                <a:lnTo>
                  <a:pt x="416" y="3569"/>
                </a:lnTo>
                <a:lnTo>
                  <a:pt x="451" y="3569"/>
                </a:lnTo>
                <a:lnTo>
                  <a:pt x="486" y="3639"/>
                </a:lnTo>
                <a:lnTo>
                  <a:pt x="486" y="3705"/>
                </a:lnTo>
                <a:lnTo>
                  <a:pt x="521" y="3743"/>
                </a:lnTo>
                <a:lnTo>
                  <a:pt x="554" y="3775"/>
                </a:lnTo>
                <a:lnTo>
                  <a:pt x="659" y="3775"/>
                </a:lnTo>
                <a:lnTo>
                  <a:pt x="694" y="3775"/>
                </a:lnTo>
                <a:lnTo>
                  <a:pt x="729" y="3705"/>
                </a:lnTo>
                <a:lnTo>
                  <a:pt x="761" y="3672"/>
                </a:lnTo>
                <a:lnTo>
                  <a:pt x="797" y="3743"/>
                </a:lnTo>
                <a:lnTo>
                  <a:pt x="832" y="3705"/>
                </a:lnTo>
                <a:lnTo>
                  <a:pt x="867" y="3672"/>
                </a:lnTo>
                <a:lnTo>
                  <a:pt x="937" y="3639"/>
                </a:lnTo>
                <a:lnTo>
                  <a:pt x="1041" y="3604"/>
                </a:lnTo>
                <a:lnTo>
                  <a:pt x="1075" y="3604"/>
                </a:lnTo>
                <a:lnTo>
                  <a:pt x="1110" y="3604"/>
                </a:lnTo>
                <a:lnTo>
                  <a:pt x="1110" y="3569"/>
                </a:lnTo>
                <a:lnTo>
                  <a:pt x="1110" y="3531"/>
                </a:lnTo>
                <a:lnTo>
                  <a:pt x="1145" y="3499"/>
                </a:lnTo>
                <a:lnTo>
                  <a:pt x="1181" y="3569"/>
                </a:lnTo>
                <a:lnTo>
                  <a:pt x="1213" y="3531"/>
                </a:lnTo>
                <a:lnTo>
                  <a:pt x="1283" y="3499"/>
                </a:lnTo>
                <a:lnTo>
                  <a:pt x="1319" y="3431"/>
                </a:lnTo>
                <a:lnTo>
                  <a:pt x="1353" y="3464"/>
                </a:lnTo>
                <a:lnTo>
                  <a:pt x="1425" y="3464"/>
                </a:lnTo>
                <a:lnTo>
                  <a:pt x="1455" y="3464"/>
                </a:lnTo>
                <a:lnTo>
                  <a:pt x="1491" y="3431"/>
                </a:lnTo>
                <a:lnTo>
                  <a:pt x="1561" y="3291"/>
                </a:lnTo>
                <a:lnTo>
                  <a:pt x="1597" y="3255"/>
                </a:lnTo>
                <a:lnTo>
                  <a:pt x="1632" y="3190"/>
                </a:lnTo>
                <a:lnTo>
                  <a:pt x="1666" y="3151"/>
                </a:lnTo>
                <a:lnTo>
                  <a:pt x="1699" y="3119"/>
                </a:lnTo>
                <a:lnTo>
                  <a:pt x="1737" y="3047"/>
                </a:lnTo>
                <a:lnTo>
                  <a:pt x="1769" y="2946"/>
                </a:lnTo>
                <a:lnTo>
                  <a:pt x="1769" y="2978"/>
                </a:lnTo>
                <a:lnTo>
                  <a:pt x="1804" y="2978"/>
                </a:lnTo>
                <a:lnTo>
                  <a:pt x="1839" y="2946"/>
                </a:lnTo>
                <a:lnTo>
                  <a:pt x="1804" y="2909"/>
                </a:lnTo>
                <a:lnTo>
                  <a:pt x="1839" y="2875"/>
                </a:lnTo>
                <a:lnTo>
                  <a:pt x="1839" y="2805"/>
                </a:lnTo>
                <a:lnTo>
                  <a:pt x="1875" y="2773"/>
                </a:lnTo>
                <a:lnTo>
                  <a:pt x="1910" y="2738"/>
                </a:lnTo>
                <a:lnTo>
                  <a:pt x="1910" y="2702"/>
                </a:lnTo>
                <a:lnTo>
                  <a:pt x="1942" y="2632"/>
                </a:lnTo>
                <a:lnTo>
                  <a:pt x="2013" y="2596"/>
                </a:lnTo>
                <a:lnTo>
                  <a:pt x="2050" y="2529"/>
                </a:lnTo>
                <a:lnTo>
                  <a:pt x="2013" y="2459"/>
                </a:lnTo>
                <a:lnTo>
                  <a:pt x="1979" y="2423"/>
                </a:lnTo>
                <a:lnTo>
                  <a:pt x="1875" y="2391"/>
                </a:lnTo>
                <a:lnTo>
                  <a:pt x="1769" y="2354"/>
                </a:lnTo>
                <a:lnTo>
                  <a:pt x="1737" y="2320"/>
                </a:lnTo>
                <a:lnTo>
                  <a:pt x="1699" y="2287"/>
                </a:lnTo>
                <a:lnTo>
                  <a:pt x="1666" y="2287"/>
                </a:lnTo>
                <a:lnTo>
                  <a:pt x="1632" y="2218"/>
                </a:lnTo>
                <a:lnTo>
                  <a:pt x="1666" y="2218"/>
                </a:lnTo>
                <a:lnTo>
                  <a:pt x="1699" y="2218"/>
                </a:lnTo>
                <a:lnTo>
                  <a:pt x="1737" y="2179"/>
                </a:lnTo>
                <a:lnTo>
                  <a:pt x="1737" y="2147"/>
                </a:lnTo>
                <a:lnTo>
                  <a:pt x="1737" y="2112"/>
                </a:lnTo>
                <a:lnTo>
                  <a:pt x="1699" y="2080"/>
                </a:lnTo>
                <a:lnTo>
                  <a:pt x="1699" y="2044"/>
                </a:lnTo>
                <a:lnTo>
                  <a:pt x="1632" y="2044"/>
                </a:lnTo>
                <a:lnTo>
                  <a:pt x="1632" y="2006"/>
                </a:lnTo>
                <a:lnTo>
                  <a:pt x="1632" y="1974"/>
                </a:lnTo>
                <a:lnTo>
                  <a:pt x="1561" y="1939"/>
                </a:lnTo>
                <a:lnTo>
                  <a:pt x="1632" y="1903"/>
                </a:lnTo>
                <a:lnTo>
                  <a:pt x="1597" y="1871"/>
                </a:lnTo>
                <a:lnTo>
                  <a:pt x="1597" y="1836"/>
                </a:lnTo>
                <a:lnTo>
                  <a:pt x="1561" y="1871"/>
                </a:lnTo>
                <a:lnTo>
                  <a:pt x="1526" y="1836"/>
                </a:lnTo>
                <a:lnTo>
                  <a:pt x="1526" y="1801"/>
                </a:lnTo>
                <a:lnTo>
                  <a:pt x="1526" y="1765"/>
                </a:lnTo>
                <a:lnTo>
                  <a:pt x="1526" y="1730"/>
                </a:lnTo>
                <a:lnTo>
                  <a:pt x="1491" y="1695"/>
                </a:lnTo>
                <a:lnTo>
                  <a:pt x="1491" y="1665"/>
                </a:lnTo>
                <a:lnTo>
                  <a:pt x="1526" y="1627"/>
                </a:lnTo>
                <a:lnTo>
                  <a:pt x="1491" y="1557"/>
                </a:lnTo>
                <a:lnTo>
                  <a:pt x="1526" y="1522"/>
                </a:lnTo>
                <a:lnTo>
                  <a:pt x="1526" y="1488"/>
                </a:lnTo>
                <a:lnTo>
                  <a:pt x="1526" y="1454"/>
                </a:lnTo>
                <a:lnTo>
                  <a:pt x="1491" y="1386"/>
                </a:lnTo>
                <a:lnTo>
                  <a:pt x="1455" y="1315"/>
                </a:lnTo>
                <a:lnTo>
                  <a:pt x="1425" y="1278"/>
                </a:lnTo>
                <a:lnTo>
                  <a:pt x="1353" y="1246"/>
                </a:lnTo>
                <a:lnTo>
                  <a:pt x="1353" y="1212"/>
                </a:lnTo>
                <a:lnTo>
                  <a:pt x="1319" y="1177"/>
                </a:lnTo>
                <a:lnTo>
                  <a:pt x="1283" y="1108"/>
                </a:lnTo>
                <a:lnTo>
                  <a:pt x="1283" y="1039"/>
                </a:lnTo>
                <a:lnTo>
                  <a:pt x="1283" y="1004"/>
                </a:lnTo>
                <a:lnTo>
                  <a:pt x="1283" y="936"/>
                </a:lnTo>
                <a:lnTo>
                  <a:pt x="1319" y="899"/>
                </a:lnTo>
                <a:lnTo>
                  <a:pt x="1319" y="866"/>
                </a:lnTo>
                <a:lnTo>
                  <a:pt x="1319" y="796"/>
                </a:lnTo>
                <a:lnTo>
                  <a:pt x="1248" y="725"/>
                </a:lnTo>
                <a:lnTo>
                  <a:pt x="1181" y="693"/>
                </a:lnTo>
                <a:lnTo>
                  <a:pt x="1181" y="656"/>
                </a:lnTo>
                <a:lnTo>
                  <a:pt x="1145" y="622"/>
                </a:lnTo>
                <a:lnTo>
                  <a:pt x="1110" y="587"/>
                </a:lnTo>
                <a:lnTo>
                  <a:pt x="1075" y="555"/>
                </a:lnTo>
                <a:lnTo>
                  <a:pt x="1075" y="520"/>
                </a:lnTo>
                <a:lnTo>
                  <a:pt x="1110" y="482"/>
                </a:lnTo>
                <a:lnTo>
                  <a:pt x="1110" y="449"/>
                </a:lnTo>
                <a:lnTo>
                  <a:pt x="1145" y="413"/>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5" name="Freeform 136"/>
          <p:cNvSpPr>
            <a:spLocks/>
          </p:cNvSpPr>
          <p:nvPr/>
        </p:nvSpPr>
        <p:spPr bwMode="auto">
          <a:xfrm>
            <a:off x="12503759" y="7892708"/>
            <a:ext cx="1144742" cy="724495"/>
          </a:xfrm>
          <a:custGeom>
            <a:avLst/>
            <a:gdLst>
              <a:gd name="T0" fmla="*/ 280 w 1806"/>
              <a:gd name="T1" fmla="*/ 1110 h 1144"/>
              <a:gd name="T2" fmla="*/ 420 w 1806"/>
              <a:gd name="T3" fmla="*/ 1110 h 1144"/>
              <a:gd name="T4" fmla="*/ 523 w 1806"/>
              <a:gd name="T5" fmla="*/ 1144 h 1144"/>
              <a:gd name="T6" fmla="*/ 593 w 1806"/>
              <a:gd name="T7" fmla="*/ 1073 h 1144"/>
              <a:gd name="T8" fmla="*/ 661 w 1806"/>
              <a:gd name="T9" fmla="*/ 1041 h 1144"/>
              <a:gd name="T10" fmla="*/ 696 w 1806"/>
              <a:gd name="T11" fmla="*/ 1041 h 1144"/>
              <a:gd name="T12" fmla="*/ 766 w 1806"/>
              <a:gd name="T13" fmla="*/ 1073 h 1144"/>
              <a:gd name="T14" fmla="*/ 801 w 1806"/>
              <a:gd name="T15" fmla="*/ 1110 h 1144"/>
              <a:gd name="T16" fmla="*/ 905 w 1806"/>
              <a:gd name="T17" fmla="*/ 1073 h 1144"/>
              <a:gd name="T18" fmla="*/ 1009 w 1806"/>
              <a:gd name="T19" fmla="*/ 1073 h 1144"/>
              <a:gd name="T20" fmla="*/ 1112 w 1806"/>
              <a:gd name="T21" fmla="*/ 1041 h 1144"/>
              <a:gd name="T22" fmla="*/ 1217 w 1806"/>
              <a:gd name="T23" fmla="*/ 1006 h 1144"/>
              <a:gd name="T24" fmla="*/ 1182 w 1806"/>
              <a:gd name="T25" fmla="*/ 935 h 1144"/>
              <a:gd name="T26" fmla="*/ 1250 w 1806"/>
              <a:gd name="T27" fmla="*/ 935 h 1144"/>
              <a:gd name="T28" fmla="*/ 1294 w 1806"/>
              <a:gd name="T29" fmla="*/ 900 h 1144"/>
              <a:gd name="T30" fmla="*/ 1346 w 1806"/>
              <a:gd name="T31" fmla="*/ 839 h 1144"/>
              <a:gd name="T32" fmla="*/ 1390 w 1806"/>
              <a:gd name="T33" fmla="*/ 797 h 1144"/>
              <a:gd name="T34" fmla="*/ 1461 w 1806"/>
              <a:gd name="T35" fmla="*/ 797 h 1144"/>
              <a:gd name="T36" fmla="*/ 1496 w 1806"/>
              <a:gd name="T37" fmla="*/ 832 h 1144"/>
              <a:gd name="T38" fmla="*/ 1599 w 1806"/>
              <a:gd name="T39" fmla="*/ 832 h 1144"/>
              <a:gd name="T40" fmla="*/ 1703 w 1806"/>
              <a:gd name="T41" fmla="*/ 797 h 1144"/>
              <a:gd name="T42" fmla="*/ 1668 w 1806"/>
              <a:gd name="T43" fmla="*/ 727 h 1144"/>
              <a:gd name="T44" fmla="*/ 1633 w 1806"/>
              <a:gd name="T45" fmla="*/ 659 h 1144"/>
              <a:gd name="T46" fmla="*/ 1530 w 1806"/>
              <a:gd name="T47" fmla="*/ 694 h 1144"/>
              <a:gd name="T48" fmla="*/ 1530 w 1806"/>
              <a:gd name="T49" fmla="*/ 589 h 1144"/>
              <a:gd name="T50" fmla="*/ 1599 w 1806"/>
              <a:gd name="T51" fmla="*/ 555 h 1144"/>
              <a:gd name="T52" fmla="*/ 1633 w 1806"/>
              <a:gd name="T53" fmla="*/ 486 h 1144"/>
              <a:gd name="T54" fmla="*/ 1599 w 1806"/>
              <a:gd name="T55" fmla="*/ 382 h 1144"/>
              <a:gd name="T56" fmla="*/ 1633 w 1806"/>
              <a:gd name="T57" fmla="*/ 313 h 1144"/>
              <a:gd name="T58" fmla="*/ 1703 w 1806"/>
              <a:gd name="T59" fmla="*/ 244 h 1144"/>
              <a:gd name="T60" fmla="*/ 1806 w 1806"/>
              <a:gd name="T61" fmla="*/ 209 h 1144"/>
              <a:gd name="T62" fmla="*/ 1769 w 1806"/>
              <a:gd name="T63" fmla="*/ 106 h 1144"/>
              <a:gd name="T64" fmla="*/ 1594 w 1806"/>
              <a:gd name="T65" fmla="*/ 46 h 1144"/>
              <a:gd name="T66" fmla="*/ 1533 w 1806"/>
              <a:gd name="T67" fmla="*/ 46 h 1144"/>
              <a:gd name="T68" fmla="*/ 1425 w 1806"/>
              <a:gd name="T69" fmla="*/ 35 h 1144"/>
              <a:gd name="T70" fmla="*/ 1323 w 1806"/>
              <a:gd name="T71" fmla="*/ 35 h 1144"/>
              <a:gd name="T72" fmla="*/ 1147 w 1806"/>
              <a:gd name="T73" fmla="*/ 35 h 1144"/>
              <a:gd name="T74" fmla="*/ 1045 w 1806"/>
              <a:gd name="T75" fmla="*/ 138 h 1144"/>
              <a:gd name="T76" fmla="*/ 905 w 1806"/>
              <a:gd name="T77" fmla="*/ 244 h 1144"/>
              <a:gd name="T78" fmla="*/ 801 w 1806"/>
              <a:gd name="T79" fmla="*/ 274 h 1144"/>
              <a:gd name="T80" fmla="*/ 696 w 1806"/>
              <a:gd name="T81" fmla="*/ 244 h 1144"/>
              <a:gd name="T82" fmla="*/ 593 w 1806"/>
              <a:gd name="T83" fmla="*/ 244 h 1144"/>
              <a:gd name="T84" fmla="*/ 453 w 1806"/>
              <a:gd name="T85" fmla="*/ 244 h 1144"/>
              <a:gd name="T86" fmla="*/ 351 w 1806"/>
              <a:gd name="T87" fmla="*/ 209 h 1144"/>
              <a:gd name="T88" fmla="*/ 211 w 1806"/>
              <a:gd name="T89" fmla="*/ 209 h 1144"/>
              <a:gd name="T90" fmla="*/ 175 w 1806"/>
              <a:gd name="T91" fmla="*/ 138 h 1144"/>
              <a:gd name="T92" fmla="*/ 107 w 1806"/>
              <a:gd name="T93" fmla="*/ 69 h 1144"/>
              <a:gd name="T94" fmla="*/ 70 w 1806"/>
              <a:gd name="T95" fmla="*/ 138 h 1144"/>
              <a:gd name="T96" fmla="*/ 0 w 1806"/>
              <a:gd name="T97" fmla="*/ 174 h 1144"/>
              <a:gd name="T98" fmla="*/ 37 w 1806"/>
              <a:gd name="T99" fmla="*/ 313 h 1144"/>
              <a:gd name="T100" fmla="*/ 70 w 1806"/>
              <a:gd name="T101" fmla="*/ 382 h 1144"/>
              <a:gd name="T102" fmla="*/ 142 w 1806"/>
              <a:gd name="T103" fmla="*/ 382 h 1144"/>
              <a:gd name="T104" fmla="*/ 142 w 1806"/>
              <a:gd name="T105" fmla="*/ 451 h 1144"/>
              <a:gd name="T106" fmla="*/ 70 w 1806"/>
              <a:gd name="T107" fmla="*/ 518 h 1144"/>
              <a:gd name="T108" fmla="*/ 70 w 1806"/>
              <a:gd name="T109" fmla="*/ 624 h 1144"/>
              <a:gd name="T110" fmla="*/ 37 w 1806"/>
              <a:gd name="T111" fmla="*/ 694 h 1144"/>
              <a:gd name="T112" fmla="*/ 37 w 1806"/>
              <a:gd name="T113" fmla="*/ 797 h 1144"/>
              <a:gd name="T114" fmla="*/ 142 w 1806"/>
              <a:gd name="T115" fmla="*/ 867 h 1144"/>
              <a:gd name="T116" fmla="*/ 211 w 1806"/>
              <a:gd name="T117" fmla="*/ 935 h 1144"/>
              <a:gd name="T118" fmla="*/ 243 w 1806"/>
              <a:gd name="T119" fmla="*/ 1006 h 1144"/>
              <a:gd name="T120" fmla="*/ 211 w 1806"/>
              <a:gd name="T121" fmla="*/ 1073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6" h="1144">
                <a:moveTo>
                  <a:pt x="211" y="1110"/>
                </a:moveTo>
                <a:lnTo>
                  <a:pt x="280" y="1110"/>
                </a:lnTo>
                <a:lnTo>
                  <a:pt x="351" y="1110"/>
                </a:lnTo>
                <a:lnTo>
                  <a:pt x="420" y="1110"/>
                </a:lnTo>
                <a:lnTo>
                  <a:pt x="487" y="1110"/>
                </a:lnTo>
                <a:lnTo>
                  <a:pt x="523" y="1144"/>
                </a:lnTo>
                <a:lnTo>
                  <a:pt x="593" y="1110"/>
                </a:lnTo>
                <a:lnTo>
                  <a:pt x="593" y="1073"/>
                </a:lnTo>
                <a:lnTo>
                  <a:pt x="625" y="1073"/>
                </a:lnTo>
                <a:lnTo>
                  <a:pt x="661" y="1041"/>
                </a:lnTo>
                <a:lnTo>
                  <a:pt x="696" y="1073"/>
                </a:lnTo>
                <a:lnTo>
                  <a:pt x="696" y="1041"/>
                </a:lnTo>
                <a:lnTo>
                  <a:pt x="731" y="1041"/>
                </a:lnTo>
                <a:lnTo>
                  <a:pt x="766" y="1073"/>
                </a:lnTo>
                <a:lnTo>
                  <a:pt x="801" y="1073"/>
                </a:lnTo>
                <a:lnTo>
                  <a:pt x="801" y="1110"/>
                </a:lnTo>
                <a:lnTo>
                  <a:pt x="871" y="1073"/>
                </a:lnTo>
                <a:lnTo>
                  <a:pt x="905" y="1073"/>
                </a:lnTo>
                <a:lnTo>
                  <a:pt x="937" y="1073"/>
                </a:lnTo>
                <a:lnTo>
                  <a:pt x="1009" y="1073"/>
                </a:lnTo>
                <a:lnTo>
                  <a:pt x="1045" y="1041"/>
                </a:lnTo>
                <a:lnTo>
                  <a:pt x="1112" y="1041"/>
                </a:lnTo>
                <a:lnTo>
                  <a:pt x="1182" y="1041"/>
                </a:lnTo>
                <a:lnTo>
                  <a:pt x="1217" y="1006"/>
                </a:lnTo>
                <a:lnTo>
                  <a:pt x="1182" y="970"/>
                </a:lnTo>
                <a:lnTo>
                  <a:pt x="1182" y="935"/>
                </a:lnTo>
                <a:lnTo>
                  <a:pt x="1217" y="935"/>
                </a:lnTo>
                <a:lnTo>
                  <a:pt x="1250" y="935"/>
                </a:lnTo>
                <a:lnTo>
                  <a:pt x="1250" y="903"/>
                </a:lnTo>
                <a:lnTo>
                  <a:pt x="1294" y="900"/>
                </a:lnTo>
                <a:lnTo>
                  <a:pt x="1308" y="839"/>
                </a:lnTo>
                <a:lnTo>
                  <a:pt x="1346" y="839"/>
                </a:lnTo>
                <a:lnTo>
                  <a:pt x="1355" y="832"/>
                </a:lnTo>
                <a:lnTo>
                  <a:pt x="1390" y="797"/>
                </a:lnTo>
                <a:lnTo>
                  <a:pt x="1425" y="797"/>
                </a:lnTo>
                <a:lnTo>
                  <a:pt x="1461" y="797"/>
                </a:lnTo>
                <a:lnTo>
                  <a:pt x="1496" y="797"/>
                </a:lnTo>
                <a:lnTo>
                  <a:pt x="1496" y="832"/>
                </a:lnTo>
                <a:lnTo>
                  <a:pt x="1530" y="832"/>
                </a:lnTo>
                <a:lnTo>
                  <a:pt x="1599" y="832"/>
                </a:lnTo>
                <a:lnTo>
                  <a:pt x="1703" y="832"/>
                </a:lnTo>
                <a:lnTo>
                  <a:pt x="1703" y="797"/>
                </a:lnTo>
                <a:lnTo>
                  <a:pt x="1703" y="727"/>
                </a:lnTo>
                <a:lnTo>
                  <a:pt x="1668" y="727"/>
                </a:lnTo>
                <a:lnTo>
                  <a:pt x="1633" y="694"/>
                </a:lnTo>
                <a:lnTo>
                  <a:pt x="1633" y="659"/>
                </a:lnTo>
                <a:lnTo>
                  <a:pt x="1563" y="659"/>
                </a:lnTo>
                <a:lnTo>
                  <a:pt x="1530" y="694"/>
                </a:lnTo>
                <a:lnTo>
                  <a:pt x="1530" y="624"/>
                </a:lnTo>
                <a:lnTo>
                  <a:pt x="1530" y="589"/>
                </a:lnTo>
                <a:lnTo>
                  <a:pt x="1563" y="555"/>
                </a:lnTo>
                <a:lnTo>
                  <a:pt x="1599" y="555"/>
                </a:lnTo>
                <a:lnTo>
                  <a:pt x="1599" y="518"/>
                </a:lnTo>
                <a:lnTo>
                  <a:pt x="1633" y="486"/>
                </a:lnTo>
                <a:lnTo>
                  <a:pt x="1599" y="451"/>
                </a:lnTo>
                <a:lnTo>
                  <a:pt x="1599" y="382"/>
                </a:lnTo>
                <a:lnTo>
                  <a:pt x="1633" y="382"/>
                </a:lnTo>
                <a:lnTo>
                  <a:pt x="1633" y="313"/>
                </a:lnTo>
                <a:lnTo>
                  <a:pt x="1633" y="244"/>
                </a:lnTo>
                <a:lnTo>
                  <a:pt x="1703" y="244"/>
                </a:lnTo>
                <a:lnTo>
                  <a:pt x="1774" y="244"/>
                </a:lnTo>
                <a:lnTo>
                  <a:pt x="1806" y="209"/>
                </a:lnTo>
                <a:lnTo>
                  <a:pt x="1769" y="118"/>
                </a:lnTo>
                <a:lnTo>
                  <a:pt x="1769" y="106"/>
                </a:lnTo>
                <a:lnTo>
                  <a:pt x="1633" y="57"/>
                </a:lnTo>
                <a:lnTo>
                  <a:pt x="1594" y="46"/>
                </a:lnTo>
                <a:lnTo>
                  <a:pt x="1570" y="46"/>
                </a:lnTo>
                <a:lnTo>
                  <a:pt x="1533" y="46"/>
                </a:lnTo>
                <a:lnTo>
                  <a:pt x="1458" y="57"/>
                </a:lnTo>
                <a:lnTo>
                  <a:pt x="1425" y="35"/>
                </a:lnTo>
                <a:lnTo>
                  <a:pt x="1355" y="35"/>
                </a:lnTo>
                <a:lnTo>
                  <a:pt x="1323" y="35"/>
                </a:lnTo>
                <a:lnTo>
                  <a:pt x="1288" y="0"/>
                </a:lnTo>
                <a:lnTo>
                  <a:pt x="1147" y="35"/>
                </a:lnTo>
                <a:lnTo>
                  <a:pt x="1112" y="69"/>
                </a:lnTo>
                <a:lnTo>
                  <a:pt x="1045" y="138"/>
                </a:lnTo>
                <a:lnTo>
                  <a:pt x="974" y="209"/>
                </a:lnTo>
                <a:lnTo>
                  <a:pt x="905" y="244"/>
                </a:lnTo>
                <a:lnTo>
                  <a:pt x="871" y="274"/>
                </a:lnTo>
                <a:lnTo>
                  <a:pt x="801" y="274"/>
                </a:lnTo>
                <a:lnTo>
                  <a:pt x="731" y="244"/>
                </a:lnTo>
                <a:lnTo>
                  <a:pt x="696" y="244"/>
                </a:lnTo>
                <a:lnTo>
                  <a:pt x="625" y="244"/>
                </a:lnTo>
                <a:lnTo>
                  <a:pt x="593" y="244"/>
                </a:lnTo>
                <a:lnTo>
                  <a:pt x="523" y="244"/>
                </a:lnTo>
                <a:lnTo>
                  <a:pt x="453" y="244"/>
                </a:lnTo>
                <a:lnTo>
                  <a:pt x="420" y="209"/>
                </a:lnTo>
                <a:lnTo>
                  <a:pt x="351" y="209"/>
                </a:lnTo>
                <a:lnTo>
                  <a:pt x="280" y="209"/>
                </a:lnTo>
                <a:lnTo>
                  <a:pt x="211" y="209"/>
                </a:lnTo>
                <a:lnTo>
                  <a:pt x="175" y="174"/>
                </a:lnTo>
                <a:lnTo>
                  <a:pt x="175" y="138"/>
                </a:lnTo>
                <a:lnTo>
                  <a:pt x="175" y="69"/>
                </a:lnTo>
                <a:lnTo>
                  <a:pt x="107" y="69"/>
                </a:lnTo>
                <a:lnTo>
                  <a:pt x="142" y="69"/>
                </a:lnTo>
                <a:lnTo>
                  <a:pt x="70" y="138"/>
                </a:lnTo>
                <a:lnTo>
                  <a:pt x="37" y="174"/>
                </a:lnTo>
                <a:lnTo>
                  <a:pt x="0" y="174"/>
                </a:lnTo>
                <a:lnTo>
                  <a:pt x="37" y="244"/>
                </a:lnTo>
                <a:lnTo>
                  <a:pt x="37" y="313"/>
                </a:lnTo>
                <a:lnTo>
                  <a:pt x="70" y="345"/>
                </a:lnTo>
                <a:lnTo>
                  <a:pt x="70" y="382"/>
                </a:lnTo>
                <a:lnTo>
                  <a:pt x="107" y="382"/>
                </a:lnTo>
                <a:lnTo>
                  <a:pt x="142" y="382"/>
                </a:lnTo>
                <a:lnTo>
                  <a:pt x="175" y="415"/>
                </a:lnTo>
                <a:lnTo>
                  <a:pt x="142" y="451"/>
                </a:lnTo>
                <a:lnTo>
                  <a:pt x="142" y="486"/>
                </a:lnTo>
                <a:lnTo>
                  <a:pt x="70" y="518"/>
                </a:lnTo>
                <a:lnTo>
                  <a:pt x="70" y="555"/>
                </a:lnTo>
                <a:lnTo>
                  <a:pt x="70" y="624"/>
                </a:lnTo>
                <a:lnTo>
                  <a:pt x="37" y="624"/>
                </a:lnTo>
                <a:lnTo>
                  <a:pt x="37" y="694"/>
                </a:lnTo>
                <a:lnTo>
                  <a:pt x="37" y="727"/>
                </a:lnTo>
                <a:lnTo>
                  <a:pt x="37" y="797"/>
                </a:lnTo>
                <a:lnTo>
                  <a:pt x="107" y="832"/>
                </a:lnTo>
                <a:lnTo>
                  <a:pt x="142" y="867"/>
                </a:lnTo>
                <a:lnTo>
                  <a:pt x="175" y="903"/>
                </a:lnTo>
                <a:lnTo>
                  <a:pt x="211" y="935"/>
                </a:lnTo>
                <a:lnTo>
                  <a:pt x="243" y="970"/>
                </a:lnTo>
                <a:lnTo>
                  <a:pt x="243" y="1006"/>
                </a:lnTo>
                <a:lnTo>
                  <a:pt x="243" y="1041"/>
                </a:lnTo>
                <a:lnTo>
                  <a:pt x="211" y="1073"/>
                </a:lnTo>
                <a:lnTo>
                  <a:pt x="211" y="11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7" name="Freeform 138"/>
          <p:cNvSpPr>
            <a:spLocks/>
          </p:cNvSpPr>
          <p:nvPr/>
        </p:nvSpPr>
        <p:spPr bwMode="auto">
          <a:xfrm>
            <a:off x="12207115" y="6894387"/>
            <a:ext cx="1584003" cy="1186576"/>
          </a:xfrm>
          <a:custGeom>
            <a:avLst/>
            <a:gdLst>
              <a:gd name="T0" fmla="*/ 554 w 2499"/>
              <a:gd name="T1" fmla="*/ 1572 h 1874"/>
              <a:gd name="T2" fmla="*/ 554 w 2499"/>
              <a:gd name="T3" fmla="*/ 1466 h 1874"/>
              <a:gd name="T4" fmla="*/ 380 w 2499"/>
              <a:gd name="T5" fmla="*/ 1504 h 1874"/>
              <a:gd name="T6" fmla="*/ 240 w 2499"/>
              <a:gd name="T7" fmla="*/ 1466 h 1874"/>
              <a:gd name="T8" fmla="*/ 208 w 2499"/>
              <a:gd name="T9" fmla="*/ 1399 h 1874"/>
              <a:gd name="T10" fmla="*/ 208 w 2499"/>
              <a:gd name="T11" fmla="*/ 1295 h 1874"/>
              <a:gd name="T12" fmla="*/ 102 w 2499"/>
              <a:gd name="T13" fmla="*/ 1260 h 1874"/>
              <a:gd name="T14" fmla="*/ 68 w 2499"/>
              <a:gd name="T15" fmla="*/ 1122 h 1874"/>
              <a:gd name="T16" fmla="*/ 33 w 2499"/>
              <a:gd name="T17" fmla="*/ 1017 h 1874"/>
              <a:gd name="T18" fmla="*/ 33 w 2499"/>
              <a:gd name="T19" fmla="*/ 951 h 1874"/>
              <a:gd name="T20" fmla="*/ 141 w 2499"/>
              <a:gd name="T21" fmla="*/ 811 h 1874"/>
              <a:gd name="T22" fmla="*/ 210 w 2499"/>
              <a:gd name="T23" fmla="*/ 710 h 1874"/>
              <a:gd name="T24" fmla="*/ 313 w 2499"/>
              <a:gd name="T25" fmla="*/ 638 h 1874"/>
              <a:gd name="T26" fmla="*/ 346 w 2499"/>
              <a:gd name="T27" fmla="*/ 431 h 1874"/>
              <a:gd name="T28" fmla="*/ 453 w 2499"/>
              <a:gd name="T29" fmla="*/ 360 h 1874"/>
              <a:gd name="T30" fmla="*/ 555 w 2499"/>
              <a:gd name="T31" fmla="*/ 258 h 1874"/>
              <a:gd name="T32" fmla="*/ 560 w 2499"/>
              <a:gd name="T33" fmla="*/ 125 h 1874"/>
              <a:gd name="T34" fmla="*/ 771 w 2499"/>
              <a:gd name="T35" fmla="*/ 162 h 1874"/>
              <a:gd name="T36" fmla="*/ 909 w 2499"/>
              <a:gd name="T37" fmla="*/ 150 h 1874"/>
              <a:gd name="T38" fmla="*/ 1108 w 2499"/>
              <a:gd name="T39" fmla="*/ 185 h 1874"/>
              <a:gd name="T40" fmla="*/ 1244 w 2499"/>
              <a:gd name="T41" fmla="*/ 104 h 1874"/>
              <a:gd name="T42" fmla="*/ 1379 w 2499"/>
              <a:gd name="T43" fmla="*/ 75 h 1874"/>
              <a:gd name="T44" fmla="*/ 1554 w 2499"/>
              <a:gd name="T45" fmla="*/ 26 h 1874"/>
              <a:gd name="T46" fmla="*/ 1769 w 2499"/>
              <a:gd name="T47" fmla="*/ 153 h 1874"/>
              <a:gd name="T48" fmla="*/ 1908 w 2499"/>
              <a:gd name="T49" fmla="*/ 323 h 1874"/>
              <a:gd name="T50" fmla="*/ 1977 w 2499"/>
              <a:gd name="T51" fmla="*/ 464 h 1874"/>
              <a:gd name="T52" fmla="*/ 2080 w 2499"/>
              <a:gd name="T53" fmla="*/ 602 h 1874"/>
              <a:gd name="T54" fmla="*/ 2044 w 2499"/>
              <a:gd name="T55" fmla="*/ 708 h 1874"/>
              <a:gd name="T56" fmla="*/ 2080 w 2499"/>
              <a:gd name="T57" fmla="*/ 809 h 1874"/>
              <a:gd name="T58" fmla="*/ 2080 w 2499"/>
              <a:gd name="T59" fmla="*/ 982 h 1874"/>
              <a:gd name="T60" fmla="*/ 2227 w 2499"/>
              <a:gd name="T61" fmla="*/ 1042 h 1874"/>
              <a:gd name="T62" fmla="*/ 2302 w 2499"/>
              <a:gd name="T63" fmla="*/ 1005 h 1874"/>
              <a:gd name="T64" fmla="*/ 2426 w 2499"/>
              <a:gd name="T65" fmla="*/ 1042 h 1874"/>
              <a:gd name="T66" fmla="*/ 2499 w 2499"/>
              <a:gd name="T67" fmla="*/ 1191 h 1874"/>
              <a:gd name="T68" fmla="*/ 2428 w 2499"/>
              <a:gd name="T69" fmla="*/ 1295 h 1874"/>
              <a:gd name="T70" fmla="*/ 2361 w 2499"/>
              <a:gd name="T71" fmla="*/ 1260 h 1874"/>
              <a:gd name="T72" fmla="*/ 2288 w 2499"/>
              <a:gd name="T73" fmla="*/ 1295 h 1874"/>
              <a:gd name="T74" fmla="*/ 2288 w 2499"/>
              <a:gd name="T75" fmla="*/ 1399 h 1874"/>
              <a:gd name="T76" fmla="*/ 2255 w 2499"/>
              <a:gd name="T77" fmla="*/ 1466 h 1874"/>
              <a:gd name="T78" fmla="*/ 2288 w 2499"/>
              <a:gd name="T79" fmla="*/ 1610 h 1874"/>
              <a:gd name="T80" fmla="*/ 2251 w 2499"/>
              <a:gd name="T81" fmla="*/ 1724 h 1874"/>
              <a:gd name="T82" fmla="*/ 2044 w 2499"/>
              <a:gd name="T83" fmla="*/ 1640 h 1874"/>
              <a:gd name="T84" fmla="*/ 1904 w 2499"/>
              <a:gd name="T85" fmla="*/ 1626 h 1874"/>
              <a:gd name="T86" fmla="*/ 1764 w 2499"/>
              <a:gd name="T87" fmla="*/ 1588 h 1874"/>
              <a:gd name="T88" fmla="*/ 1543 w 2499"/>
              <a:gd name="T89" fmla="*/ 1724 h 1874"/>
              <a:gd name="T90" fmla="*/ 1355 w 2499"/>
              <a:gd name="T91" fmla="*/ 1863 h 1874"/>
              <a:gd name="T92" fmla="*/ 1182 w 2499"/>
              <a:gd name="T93" fmla="*/ 1836 h 1874"/>
              <a:gd name="T94" fmla="*/ 1010 w 2499"/>
              <a:gd name="T95" fmla="*/ 1836 h 1874"/>
              <a:gd name="T96" fmla="*/ 835 w 2499"/>
              <a:gd name="T97" fmla="*/ 1811 h 1874"/>
              <a:gd name="T98" fmla="*/ 658 w 2499"/>
              <a:gd name="T99" fmla="*/ 1788 h 1874"/>
              <a:gd name="T100" fmla="*/ 624 w 2499"/>
              <a:gd name="T101" fmla="*/ 1677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9" h="1874">
                <a:moveTo>
                  <a:pt x="624" y="1663"/>
                </a:moveTo>
                <a:lnTo>
                  <a:pt x="584" y="1588"/>
                </a:lnTo>
                <a:lnTo>
                  <a:pt x="554" y="1572"/>
                </a:lnTo>
                <a:lnTo>
                  <a:pt x="554" y="1537"/>
                </a:lnTo>
                <a:lnTo>
                  <a:pt x="589" y="1504"/>
                </a:lnTo>
                <a:lnTo>
                  <a:pt x="554" y="1466"/>
                </a:lnTo>
                <a:lnTo>
                  <a:pt x="484" y="1504"/>
                </a:lnTo>
                <a:lnTo>
                  <a:pt x="451" y="1537"/>
                </a:lnTo>
                <a:lnTo>
                  <a:pt x="380" y="1504"/>
                </a:lnTo>
                <a:lnTo>
                  <a:pt x="343" y="1466"/>
                </a:lnTo>
                <a:lnTo>
                  <a:pt x="311" y="1466"/>
                </a:lnTo>
                <a:lnTo>
                  <a:pt x="240" y="1466"/>
                </a:lnTo>
                <a:lnTo>
                  <a:pt x="208" y="1466"/>
                </a:lnTo>
                <a:lnTo>
                  <a:pt x="208" y="1433"/>
                </a:lnTo>
                <a:lnTo>
                  <a:pt x="208" y="1399"/>
                </a:lnTo>
                <a:lnTo>
                  <a:pt x="240" y="1364"/>
                </a:lnTo>
                <a:lnTo>
                  <a:pt x="240" y="1330"/>
                </a:lnTo>
                <a:lnTo>
                  <a:pt x="208" y="1295"/>
                </a:lnTo>
                <a:lnTo>
                  <a:pt x="173" y="1260"/>
                </a:lnTo>
                <a:lnTo>
                  <a:pt x="138" y="1260"/>
                </a:lnTo>
                <a:lnTo>
                  <a:pt x="102" y="1260"/>
                </a:lnTo>
                <a:lnTo>
                  <a:pt x="102" y="1191"/>
                </a:lnTo>
                <a:lnTo>
                  <a:pt x="68" y="1157"/>
                </a:lnTo>
                <a:lnTo>
                  <a:pt x="68" y="1122"/>
                </a:lnTo>
                <a:lnTo>
                  <a:pt x="68" y="1051"/>
                </a:lnTo>
                <a:lnTo>
                  <a:pt x="68" y="1017"/>
                </a:lnTo>
                <a:lnTo>
                  <a:pt x="33" y="1017"/>
                </a:lnTo>
                <a:lnTo>
                  <a:pt x="0" y="1017"/>
                </a:lnTo>
                <a:lnTo>
                  <a:pt x="33" y="949"/>
                </a:lnTo>
                <a:lnTo>
                  <a:pt x="33" y="951"/>
                </a:lnTo>
                <a:lnTo>
                  <a:pt x="70" y="881"/>
                </a:lnTo>
                <a:lnTo>
                  <a:pt x="105" y="846"/>
                </a:lnTo>
                <a:lnTo>
                  <a:pt x="141" y="811"/>
                </a:lnTo>
                <a:lnTo>
                  <a:pt x="175" y="778"/>
                </a:lnTo>
                <a:lnTo>
                  <a:pt x="210" y="740"/>
                </a:lnTo>
                <a:lnTo>
                  <a:pt x="210" y="710"/>
                </a:lnTo>
                <a:lnTo>
                  <a:pt x="242" y="710"/>
                </a:lnTo>
                <a:lnTo>
                  <a:pt x="278" y="673"/>
                </a:lnTo>
                <a:lnTo>
                  <a:pt x="313" y="638"/>
                </a:lnTo>
                <a:lnTo>
                  <a:pt x="313" y="535"/>
                </a:lnTo>
                <a:lnTo>
                  <a:pt x="346" y="499"/>
                </a:lnTo>
                <a:lnTo>
                  <a:pt x="346" y="431"/>
                </a:lnTo>
                <a:lnTo>
                  <a:pt x="383" y="396"/>
                </a:lnTo>
                <a:lnTo>
                  <a:pt x="415" y="360"/>
                </a:lnTo>
                <a:lnTo>
                  <a:pt x="453" y="360"/>
                </a:lnTo>
                <a:lnTo>
                  <a:pt x="484" y="326"/>
                </a:lnTo>
                <a:lnTo>
                  <a:pt x="521" y="293"/>
                </a:lnTo>
                <a:lnTo>
                  <a:pt x="555" y="258"/>
                </a:lnTo>
                <a:lnTo>
                  <a:pt x="555" y="223"/>
                </a:lnTo>
                <a:lnTo>
                  <a:pt x="497" y="139"/>
                </a:lnTo>
                <a:lnTo>
                  <a:pt x="560" y="125"/>
                </a:lnTo>
                <a:lnTo>
                  <a:pt x="658" y="125"/>
                </a:lnTo>
                <a:lnTo>
                  <a:pt x="722" y="139"/>
                </a:lnTo>
                <a:lnTo>
                  <a:pt x="771" y="162"/>
                </a:lnTo>
                <a:lnTo>
                  <a:pt x="811" y="185"/>
                </a:lnTo>
                <a:lnTo>
                  <a:pt x="872" y="197"/>
                </a:lnTo>
                <a:lnTo>
                  <a:pt x="909" y="150"/>
                </a:lnTo>
                <a:lnTo>
                  <a:pt x="970" y="139"/>
                </a:lnTo>
                <a:lnTo>
                  <a:pt x="1010" y="139"/>
                </a:lnTo>
                <a:lnTo>
                  <a:pt x="1108" y="185"/>
                </a:lnTo>
                <a:lnTo>
                  <a:pt x="1145" y="162"/>
                </a:lnTo>
                <a:lnTo>
                  <a:pt x="1219" y="99"/>
                </a:lnTo>
                <a:lnTo>
                  <a:pt x="1244" y="104"/>
                </a:lnTo>
                <a:lnTo>
                  <a:pt x="1302" y="104"/>
                </a:lnTo>
                <a:lnTo>
                  <a:pt x="1366" y="99"/>
                </a:lnTo>
                <a:lnTo>
                  <a:pt x="1379" y="75"/>
                </a:lnTo>
                <a:lnTo>
                  <a:pt x="1393" y="35"/>
                </a:lnTo>
                <a:lnTo>
                  <a:pt x="1493" y="0"/>
                </a:lnTo>
                <a:lnTo>
                  <a:pt x="1554" y="26"/>
                </a:lnTo>
                <a:lnTo>
                  <a:pt x="1628" y="47"/>
                </a:lnTo>
                <a:lnTo>
                  <a:pt x="1664" y="83"/>
                </a:lnTo>
                <a:lnTo>
                  <a:pt x="1769" y="153"/>
                </a:lnTo>
                <a:lnTo>
                  <a:pt x="1754" y="272"/>
                </a:lnTo>
                <a:lnTo>
                  <a:pt x="1837" y="291"/>
                </a:lnTo>
                <a:lnTo>
                  <a:pt x="1908" y="323"/>
                </a:lnTo>
                <a:lnTo>
                  <a:pt x="1908" y="394"/>
                </a:lnTo>
                <a:lnTo>
                  <a:pt x="1942" y="429"/>
                </a:lnTo>
                <a:lnTo>
                  <a:pt x="1977" y="464"/>
                </a:lnTo>
                <a:lnTo>
                  <a:pt x="2044" y="497"/>
                </a:lnTo>
                <a:lnTo>
                  <a:pt x="2044" y="532"/>
                </a:lnTo>
                <a:lnTo>
                  <a:pt x="2080" y="602"/>
                </a:lnTo>
                <a:lnTo>
                  <a:pt x="2080" y="638"/>
                </a:lnTo>
                <a:lnTo>
                  <a:pt x="2080" y="708"/>
                </a:lnTo>
                <a:lnTo>
                  <a:pt x="2044" y="708"/>
                </a:lnTo>
                <a:lnTo>
                  <a:pt x="2044" y="738"/>
                </a:lnTo>
                <a:lnTo>
                  <a:pt x="2044" y="775"/>
                </a:lnTo>
                <a:lnTo>
                  <a:pt x="2080" y="809"/>
                </a:lnTo>
                <a:lnTo>
                  <a:pt x="2080" y="843"/>
                </a:lnTo>
                <a:lnTo>
                  <a:pt x="2080" y="914"/>
                </a:lnTo>
                <a:lnTo>
                  <a:pt x="2080" y="982"/>
                </a:lnTo>
                <a:lnTo>
                  <a:pt x="2117" y="1037"/>
                </a:lnTo>
                <a:lnTo>
                  <a:pt x="2188" y="1019"/>
                </a:lnTo>
                <a:lnTo>
                  <a:pt x="2227" y="1042"/>
                </a:lnTo>
                <a:lnTo>
                  <a:pt x="2251" y="1055"/>
                </a:lnTo>
                <a:lnTo>
                  <a:pt x="2274" y="1042"/>
                </a:lnTo>
                <a:lnTo>
                  <a:pt x="2302" y="1005"/>
                </a:lnTo>
                <a:lnTo>
                  <a:pt x="2377" y="1019"/>
                </a:lnTo>
                <a:lnTo>
                  <a:pt x="2400" y="1032"/>
                </a:lnTo>
                <a:lnTo>
                  <a:pt x="2426" y="1042"/>
                </a:lnTo>
                <a:lnTo>
                  <a:pt x="2472" y="1106"/>
                </a:lnTo>
                <a:lnTo>
                  <a:pt x="2499" y="1051"/>
                </a:lnTo>
                <a:lnTo>
                  <a:pt x="2499" y="1191"/>
                </a:lnTo>
                <a:lnTo>
                  <a:pt x="2463" y="1260"/>
                </a:lnTo>
                <a:lnTo>
                  <a:pt x="2428" y="1260"/>
                </a:lnTo>
                <a:lnTo>
                  <a:pt x="2428" y="1295"/>
                </a:lnTo>
                <a:lnTo>
                  <a:pt x="2393" y="1330"/>
                </a:lnTo>
                <a:lnTo>
                  <a:pt x="2361" y="1330"/>
                </a:lnTo>
                <a:lnTo>
                  <a:pt x="2361" y="1260"/>
                </a:lnTo>
                <a:lnTo>
                  <a:pt x="2322" y="1226"/>
                </a:lnTo>
                <a:lnTo>
                  <a:pt x="2288" y="1260"/>
                </a:lnTo>
                <a:lnTo>
                  <a:pt x="2288" y="1295"/>
                </a:lnTo>
                <a:lnTo>
                  <a:pt x="2255" y="1364"/>
                </a:lnTo>
                <a:lnTo>
                  <a:pt x="2255" y="1399"/>
                </a:lnTo>
                <a:lnTo>
                  <a:pt x="2288" y="1399"/>
                </a:lnTo>
                <a:lnTo>
                  <a:pt x="2322" y="1399"/>
                </a:lnTo>
                <a:lnTo>
                  <a:pt x="2288" y="1433"/>
                </a:lnTo>
                <a:lnTo>
                  <a:pt x="2255" y="1466"/>
                </a:lnTo>
                <a:lnTo>
                  <a:pt x="2255" y="1504"/>
                </a:lnTo>
                <a:lnTo>
                  <a:pt x="2255" y="1572"/>
                </a:lnTo>
                <a:lnTo>
                  <a:pt x="2288" y="1610"/>
                </a:lnTo>
                <a:lnTo>
                  <a:pt x="2255" y="1677"/>
                </a:lnTo>
                <a:lnTo>
                  <a:pt x="2255" y="1710"/>
                </a:lnTo>
                <a:lnTo>
                  <a:pt x="2251" y="1724"/>
                </a:lnTo>
                <a:lnTo>
                  <a:pt x="2115" y="1649"/>
                </a:lnTo>
                <a:lnTo>
                  <a:pt x="2078" y="1649"/>
                </a:lnTo>
                <a:lnTo>
                  <a:pt x="2044" y="1640"/>
                </a:lnTo>
                <a:lnTo>
                  <a:pt x="2014" y="1638"/>
                </a:lnTo>
                <a:lnTo>
                  <a:pt x="1940" y="1649"/>
                </a:lnTo>
                <a:lnTo>
                  <a:pt x="1904" y="1626"/>
                </a:lnTo>
                <a:lnTo>
                  <a:pt x="1842" y="1626"/>
                </a:lnTo>
                <a:lnTo>
                  <a:pt x="1804" y="1626"/>
                </a:lnTo>
                <a:lnTo>
                  <a:pt x="1764" y="1588"/>
                </a:lnTo>
                <a:lnTo>
                  <a:pt x="1628" y="1626"/>
                </a:lnTo>
                <a:lnTo>
                  <a:pt x="1594" y="1640"/>
                </a:lnTo>
                <a:lnTo>
                  <a:pt x="1543" y="1724"/>
                </a:lnTo>
                <a:lnTo>
                  <a:pt x="1456" y="1799"/>
                </a:lnTo>
                <a:lnTo>
                  <a:pt x="1379" y="1825"/>
                </a:lnTo>
                <a:lnTo>
                  <a:pt x="1355" y="1863"/>
                </a:lnTo>
                <a:lnTo>
                  <a:pt x="1281" y="1874"/>
                </a:lnTo>
                <a:lnTo>
                  <a:pt x="1219" y="1836"/>
                </a:lnTo>
                <a:lnTo>
                  <a:pt x="1182" y="1836"/>
                </a:lnTo>
                <a:lnTo>
                  <a:pt x="1108" y="1836"/>
                </a:lnTo>
                <a:lnTo>
                  <a:pt x="1070" y="1836"/>
                </a:lnTo>
                <a:lnTo>
                  <a:pt x="1010" y="1836"/>
                </a:lnTo>
                <a:lnTo>
                  <a:pt x="934" y="1836"/>
                </a:lnTo>
                <a:lnTo>
                  <a:pt x="883" y="1811"/>
                </a:lnTo>
                <a:lnTo>
                  <a:pt x="835" y="1811"/>
                </a:lnTo>
                <a:lnTo>
                  <a:pt x="759" y="1811"/>
                </a:lnTo>
                <a:lnTo>
                  <a:pt x="699" y="1811"/>
                </a:lnTo>
                <a:lnTo>
                  <a:pt x="658" y="1788"/>
                </a:lnTo>
                <a:lnTo>
                  <a:pt x="647" y="1737"/>
                </a:lnTo>
                <a:lnTo>
                  <a:pt x="635" y="1689"/>
                </a:lnTo>
                <a:lnTo>
                  <a:pt x="624" y="1677"/>
                </a:lnTo>
                <a:lnTo>
                  <a:pt x="624" y="166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9" name="Freeform 140"/>
          <p:cNvSpPr>
            <a:spLocks/>
          </p:cNvSpPr>
          <p:nvPr/>
        </p:nvSpPr>
        <p:spPr bwMode="auto">
          <a:xfrm>
            <a:off x="13260582" y="8394721"/>
            <a:ext cx="530537" cy="439261"/>
          </a:xfrm>
          <a:custGeom>
            <a:avLst/>
            <a:gdLst>
              <a:gd name="T0" fmla="*/ 522 w 835"/>
              <a:gd name="T1" fmla="*/ 37 h 694"/>
              <a:gd name="T2" fmla="*/ 556 w 835"/>
              <a:gd name="T3" fmla="*/ 71 h 694"/>
              <a:gd name="T4" fmla="*/ 556 w 835"/>
              <a:gd name="T5" fmla="*/ 106 h 694"/>
              <a:gd name="T6" fmla="*/ 556 w 835"/>
              <a:gd name="T7" fmla="*/ 138 h 694"/>
              <a:gd name="T8" fmla="*/ 624 w 835"/>
              <a:gd name="T9" fmla="*/ 138 h 694"/>
              <a:gd name="T10" fmla="*/ 697 w 835"/>
              <a:gd name="T11" fmla="*/ 209 h 694"/>
              <a:gd name="T12" fmla="*/ 729 w 835"/>
              <a:gd name="T13" fmla="*/ 209 h 694"/>
              <a:gd name="T14" fmla="*/ 799 w 835"/>
              <a:gd name="T15" fmla="*/ 244 h 694"/>
              <a:gd name="T16" fmla="*/ 835 w 835"/>
              <a:gd name="T17" fmla="*/ 244 h 694"/>
              <a:gd name="T18" fmla="*/ 835 w 835"/>
              <a:gd name="T19" fmla="*/ 314 h 694"/>
              <a:gd name="T20" fmla="*/ 799 w 835"/>
              <a:gd name="T21" fmla="*/ 350 h 694"/>
              <a:gd name="T22" fmla="*/ 764 w 835"/>
              <a:gd name="T23" fmla="*/ 350 h 694"/>
              <a:gd name="T24" fmla="*/ 697 w 835"/>
              <a:gd name="T25" fmla="*/ 350 h 694"/>
              <a:gd name="T26" fmla="*/ 624 w 835"/>
              <a:gd name="T27" fmla="*/ 350 h 694"/>
              <a:gd name="T28" fmla="*/ 591 w 835"/>
              <a:gd name="T29" fmla="*/ 350 h 694"/>
              <a:gd name="T30" fmla="*/ 522 w 835"/>
              <a:gd name="T31" fmla="*/ 380 h 694"/>
              <a:gd name="T32" fmla="*/ 486 w 835"/>
              <a:gd name="T33" fmla="*/ 417 h 694"/>
              <a:gd name="T34" fmla="*/ 451 w 835"/>
              <a:gd name="T35" fmla="*/ 450 h 694"/>
              <a:gd name="T36" fmla="*/ 380 w 835"/>
              <a:gd name="T37" fmla="*/ 488 h 694"/>
              <a:gd name="T38" fmla="*/ 348 w 835"/>
              <a:gd name="T39" fmla="*/ 521 h 694"/>
              <a:gd name="T40" fmla="*/ 348 w 835"/>
              <a:gd name="T41" fmla="*/ 555 h 694"/>
              <a:gd name="T42" fmla="*/ 278 w 835"/>
              <a:gd name="T43" fmla="*/ 590 h 694"/>
              <a:gd name="T44" fmla="*/ 244 w 835"/>
              <a:gd name="T45" fmla="*/ 624 h 694"/>
              <a:gd name="T46" fmla="*/ 140 w 835"/>
              <a:gd name="T47" fmla="*/ 661 h 694"/>
              <a:gd name="T48" fmla="*/ 105 w 835"/>
              <a:gd name="T49" fmla="*/ 694 h 694"/>
              <a:gd name="T50" fmla="*/ 70 w 835"/>
              <a:gd name="T51" fmla="*/ 661 h 694"/>
              <a:gd name="T52" fmla="*/ 140 w 835"/>
              <a:gd name="T53" fmla="*/ 590 h 694"/>
              <a:gd name="T54" fmla="*/ 173 w 835"/>
              <a:gd name="T55" fmla="*/ 590 h 694"/>
              <a:gd name="T56" fmla="*/ 173 w 835"/>
              <a:gd name="T57" fmla="*/ 555 h 694"/>
              <a:gd name="T58" fmla="*/ 173 w 835"/>
              <a:gd name="T59" fmla="*/ 521 h 694"/>
              <a:gd name="T60" fmla="*/ 140 w 835"/>
              <a:gd name="T61" fmla="*/ 555 h 694"/>
              <a:gd name="T62" fmla="*/ 105 w 835"/>
              <a:gd name="T63" fmla="*/ 555 h 694"/>
              <a:gd name="T64" fmla="*/ 35 w 835"/>
              <a:gd name="T65" fmla="*/ 555 h 694"/>
              <a:gd name="T66" fmla="*/ 0 w 835"/>
              <a:gd name="T67" fmla="*/ 521 h 694"/>
              <a:gd name="T68" fmla="*/ 35 w 835"/>
              <a:gd name="T69" fmla="*/ 488 h 694"/>
              <a:gd name="T70" fmla="*/ 35 w 835"/>
              <a:gd name="T71" fmla="*/ 450 h 694"/>
              <a:gd name="T72" fmla="*/ 70 w 835"/>
              <a:gd name="T73" fmla="*/ 417 h 694"/>
              <a:gd name="T74" fmla="*/ 70 w 835"/>
              <a:gd name="T75" fmla="*/ 350 h 694"/>
              <a:gd name="T76" fmla="*/ 70 w 835"/>
              <a:gd name="T77" fmla="*/ 314 h 694"/>
              <a:gd name="T78" fmla="*/ 105 w 835"/>
              <a:gd name="T79" fmla="*/ 314 h 694"/>
              <a:gd name="T80" fmla="*/ 105 w 835"/>
              <a:gd name="T81" fmla="*/ 279 h 694"/>
              <a:gd name="T82" fmla="*/ 140 w 835"/>
              <a:gd name="T83" fmla="*/ 244 h 694"/>
              <a:gd name="T84" fmla="*/ 140 w 835"/>
              <a:gd name="T85" fmla="*/ 209 h 694"/>
              <a:gd name="T86" fmla="*/ 140 w 835"/>
              <a:gd name="T87" fmla="*/ 173 h 694"/>
              <a:gd name="T88" fmla="*/ 105 w 835"/>
              <a:gd name="T89" fmla="*/ 173 h 694"/>
              <a:gd name="T90" fmla="*/ 70 w 835"/>
              <a:gd name="T91" fmla="*/ 138 h 694"/>
              <a:gd name="T92" fmla="*/ 70 w 835"/>
              <a:gd name="T93" fmla="*/ 106 h 694"/>
              <a:gd name="T94" fmla="*/ 105 w 835"/>
              <a:gd name="T95" fmla="*/ 71 h 694"/>
              <a:gd name="T96" fmla="*/ 105 w 835"/>
              <a:gd name="T97" fmla="*/ 37 h 694"/>
              <a:gd name="T98" fmla="*/ 140 w 835"/>
              <a:gd name="T99" fmla="*/ 37 h 694"/>
              <a:gd name="T100" fmla="*/ 173 w 835"/>
              <a:gd name="T101" fmla="*/ 37 h 694"/>
              <a:gd name="T102" fmla="*/ 208 w 835"/>
              <a:gd name="T103" fmla="*/ 0 h 694"/>
              <a:gd name="T104" fmla="*/ 244 w 835"/>
              <a:gd name="T105" fmla="*/ 0 h 694"/>
              <a:gd name="T106" fmla="*/ 278 w 835"/>
              <a:gd name="T107" fmla="*/ 0 h 694"/>
              <a:gd name="T108" fmla="*/ 313 w 835"/>
              <a:gd name="T109" fmla="*/ 0 h 694"/>
              <a:gd name="T110" fmla="*/ 313 w 835"/>
              <a:gd name="T111" fmla="*/ 37 h 694"/>
              <a:gd name="T112" fmla="*/ 348 w 835"/>
              <a:gd name="T113" fmla="*/ 37 h 694"/>
              <a:gd name="T114" fmla="*/ 416 w 835"/>
              <a:gd name="T115" fmla="*/ 37 h 694"/>
              <a:gd name="T116" fmla="*/ 522 w 835"/>
              <a:gd name="T117" fmla="*/ 37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5" h="694">
                <a:moveTo>
                  <a:pt x="522" y="37"/>
                </a:moveTo>
                <a:lnTo>
                  <a:pt x="556" y="71"/>
                </a:lnTo>
                <a:lnTo>
                  <a:pt x="556" y="106"/>
                </a:lnTo>
                <a:lnTo>
                  <a:pt x="556" y="138"/>
                </a:lnTo>
                <a:lnTo>
                  <a:pt x="624" y="138"/>
                </a:lnTo>
                <a:lnTo>
                  <a:pt x="697" y="209"/>
                </a:lnTo>
                <a:lnTo>
                  <a:pt x="729" y="209"/>
                </a:lnTo>
                <a:lnTo>
                  <a:pt x="799" y="244"/>
                </a:lnTo>
                <a:lnTo>
                  <a:pt x="835" y="244"/>
                </a:lnTo>
                <a:lnTo>
                  <a:pt x="835" y="314"/>
                </a:lnTo>
                <a:lnTo>
                  <a:pt x="799" y="350"/>
                </a:lnTo>
                <a:lnTo>
                  <a:pt x="764" y="350"/>
                </a:lnTo>
                <a:lnTo>
                  <a:pt x="697" y="350"/>
                </a:lnTo>
                <a:lnTo>
                  <a:pt x="624" y="350"/>
                </a:lnTo>
                <a:lnTo>
                  <a:pt x="591" y="350"/>
                </a:lnTo>
                <a:lnTo>
                  <a:pt x="522" y="380"/>
                </a:lnTo>
                <a:lnTo>
                  <a:pt x="486" y="417"/>
                </a:lnTo>
                <a:lnTo>
                  <a:pt x="451" y="450"/>
                </a:lnTo>
                <a:lnTo>
                  <a:pt x="380" y="488"/>
                </a:lnTo>
                <a:lnTo>
                  <a:pt x="348" y="521"/>
                </a:lnTo>
                <a:lnTo>
                  <a:pt x="348" y="555"/>
                </a:lnTo>
                <a:lnTo>
                  <a:pt x="278" y="590"/>
                </a:lnTo>
                <a:lnTo>
                  <a:pt x="244" y="624"/>
                </a:lnTo>
                <a:lnTo>
                  <a:pt x="140" y="661"/>
                </a:lnTo>
                <a:lnTo>
                  <a:pt x="105" y="694"/>
                </a:lnTo>
                <a:lnTo>
                  <a:pt x="70" y="661"/>
                </a:lnTo>
                <a:lnTo>
                  <a:pt x="140" y="590"/>
                </a:lnTo>
                <a:lnTo>
                  <a:pt x="173" y="590"/>
                </a:lnTo>
                <a:lnTo>
                  <a:pt x="173" y="555"/>
                </a:lnTo>
                <a:lnTo>
                  <a:pt x="173" y="521"/>
                </a:lnTo>
                <a:lnTo>
                  <a:pt x="140" y="555"/>
                </a:lnTo>
                <a:lnTo>
                  <a:pt x="105" y="555"/>
                </a:lnTo>
                <a:lnTo>
                  <a:pt x="35" y="555"/>
                </a:lnTo>
                <a:lnTo>
                  <a:pt x="0" y="521"/>
                </a:lnTo>
                <a:lnTo>
                  <a:pt x="35" y="488"/>
                </a:lnTo>
                <a:lnTo>
                  <a:pt x="35" y="450"/>
                </a:lnTo>
                <a:lnTo>
                  <a:pt x="70" y="417"/>
                </a:lnTo>
                <a:lnTo>
                  <a:pt x="70" y="350"/>
                </a:lnTo>
                <a:lnTo>
                  <a:pt x="70" y="314"/>
                </a:lnTo>
                <a:lnTo>
                  <a:pt x="105" y="314"/>
                </a:lnTo>
                <a:lnTo>
                  <a:pt x="105" y="279"/>
                </a:lnTo>
                <a:lnTo>
                  <a:pt x="140" y="244"/>
                </a:lnTo>
                <a:lnTo>
                  <a:pt x="140" y="209"/>
                </a:lnTo>
                <a:lnTo>
                  <a:pt x="140" y="173"/>
                </a:lnTo>
                <a:lnTo>
                  <a:pt x="105" y="173"/>
                </a:lnTo>
                <a:lnTo>
                  <a:pt x="70" y="138"/>
                </a:lnTo>
                <a:lnTo>
                  <a:pt x="70" y="106"/>
                </a:lnTo>
                <a:lnTo>
                  <a:pt x="105" y="71"/>
                </a:lnTo>
                <a:lnTo>
                  <a:pt x="105" y="37"/>
                </a:lnTo>
                <a:lnTo>
                  <a:pt x="140" y="37"/>
                </a:lnTo>
                <a:lnTo>
                  <a:pt x="173" y="37"/>
                </a:lnTo>
                <a:lnTo>
                  <a:pt x="208" y="0"/>
                </a:lnTo>
                <a:lnTo>
                  <a:pt x="244" y="0"/>
                </a:lnTo>
                <a:lnTo>
                  <a:pt x="278" y="0"/>
                </a:lnTo>
                <a:lnTo>
                  <a:pt x="313" y="0"/>
                </a:lnTo>
                <a:lnTo>
                  <a:pt x="313" y="37"/>
                </a:lnTo>
                <a:lnTo>
                  <a:pt x="348" y="37"/>
                </a:lnTo>
                <a:lnTo>
                  <a:pt x="416" y="37"/>
                </a:lnTo>
                <a:lnTo>
                  <a:pt x="522" y="3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2" name="Freeform 143"/>
          <p:cNvSpPr>
            <a:spLocks/>
          </p:cNvSpPr>
          <p:nvPr/>
        </p:nvSpPr>
        <p:spPr bwMode="auto">
          <a:xfrm>
            <a:off x="12142462" y="8463178"/>
            <a:ext cx="1209395" cy="1291161"/>
          </a:xfrm>
          <a:custGeom>
            <a:avLst/>
            <a:gdLst>
              <a:gd name="T0" fmla="*/ 1075 w 1907"/>
              <a:gd name="T1" fmla="*/ 201 h 2038"/>
              <a:gd name="T2" fmla="*/ 1245 w 1907"/>
              <a:gd name="T3" fmla="*/ 125 h 2038"/>
              <a:gd name="T4" fmla="*/ 1388 w 1907"/>
              <a:gd name="T5" fmla="*/ 166 h 2038"/>
              <a:gd name="T6" fmla="*/ 1593 w 1907"/>
              <a:gd name="T7" fmla="*/ 166 h 2038"/>
              <a:gd name="T8" fmla="*/ 1741 w 1907"/>
              <a:gd name="T9" fmla="*/ 61 h 2038"/>
              <a:gd name="T10" fmla="*/ 1907 w 1907"/>
              <a:gd name="T11" fmla="*/ 61 h 2038"/>
              <a:gd name="T12" fmla="*/ 1841 w 1907"/>
              <a:gd name="T13" fmla="*/ 210 h 2038"/>
              <a:gd name="T14" fmla="*/ 1769 w 1907"/>
              <a:gd name="T15" fmla="*/ 410 h 2038"/>
              <a:gd name="T16" fmla="*/ 1457 w 1907"/>
              <a:gd name="T17" fmla="*/ 341 h 2038"/>
              <a:gd name="T18" fmla="*/ 1317 w 1907"/>
              <a:gd name="T19" fmla="*/ 375 h 2038"/>
              <a:gd name="T20" fmla="*/ 1213 w 1907"/>
              <a:gd name="T21" fmla="*/ 443 h 2038"/>
              <a:gd name="T22" fmla="*/ 1142 w 1907"/>
              <a:gd name="T23" fmla="*/ 548 h 2038"/>
              <a:gd name="T24" fmla="*/ 1213 w 1907"/>
              <a:gd name="T25" fmla="*/ 684 h 2038"/>
              <a:gd name="T26" fmla="*/ 1110 w 1907"/>
              <a:gd name="T27" fmla="*/ 654 h 2038"/>
              <a:gd name="T28" fmla="*/ 1039 w 1907"/>
              <a:gd name="T29" fmla="*/ 684 h 2038"/>
              <a:gd name="T30" fmla="*/ 1006 w 1907"/>
              <a:gd name="T31" fmla="*/ 721 h 2038"/>
              <a:gd name="T32" fmla="*/ 899 w 1907"/>
              <a:gd name="T33" fmla="*/ 654 h 2038"/>
              <a:gd name="T34" fmla="*/ 726 w 1907"/>
              <a:gd name="T35" fmla="*/ 514 h 2038"/>
              <a:gd name="T36" fmla="*/ 726 w 1907"/>
              <a:gd name="T37" fmla="*/ 721 h 2038"/>
              <a:gd name="T38" fmla="*/ 1006 w 1907"/>
              <a:gd name="T39" fmla="*/ 963 h 2038"/>
              <a:gd name="T40" fmla="*/ 899 w 1907"/>
              <a:gd name="T41" fmla="*/ 928 h 2038"/>
              <a:gd name="T42" fmla="*/ 829 w 1907"/>
              <a:gd name="T43" fmla="*/ 1033 h 2038"/>
              <a:gd name="T44" fmla="*/ 866 w 1907"/>
              <a:gd name="T45" fmla="*/ 1172 h 2038"/>
              <a:gd name="T46" fmla="*/ 1142 w 1907"/>
              <a:gd name="T47" fmla="*/ 1343 h 2038"/>
              <a:gd name="T48" fmla="*/ 1179 w 1907"/>
              <a:gd name="T49" fmla="*/ 1553 h 2038"/>
              <a:gd name="T50" fmla="*/ 937 w 1907"/>
              <a:gd name="T51" fmla="*/ 1553 h 2038"/>
              <a:gd name="T52" fmla="*/ 1075 w 1907"/>
              <a:gd name="T53" fmla="*/ 1656 h 2038"/>
              <a:gd name="T54" fmla="*/ 866 w 1907"/>
              <a:gd name="T55" fmla="*/ 1656 h 2038"/>
              <a:gd name="T56" fmla="*/ 866 w 1907"/>
              <a:gd name="T57" fmla="*/ 1794 h 2038"/>
              <a:gd name="T58" fmla="*/ 1006 w 1907"/>
              <a:gd name="T59" fmla="*/ 1968 h 2038"/>
              <a:gd name="T60" fmla="*/ 794 w 1907"/>
              <a:gd name="T61" fmla="*/ 1935 h 2038"/>
              <a:gd name="T62" fmla="*/ 761 w 1907"/>
              <a:gd name="T63" fmla="*/ 2038 h 2038"/>
              <a:gd name="T64" fmla="*/ 623 w 1907"/>
              <a:gd name="T65" fmla="*/ 1900 h 2038"/>
              <a:gd name="T66" fmla="*/ 556 w 1907"/>
              <a:gd name="T67" fmla="*/ 1864 h 2038"/>
              <a:gd name="T68" fmla="*/ 448 w 1907"/>
              <a:gd name="T69" fmla="*/ 1864 h 2038"/>
              <a:gd name="T70" fmla="*/ 448 w 1907"/>
              <a:gd name="T71" fmla="*/ 1656 h 2038"/>
              <a:gd name="T72" fmla="*/ 312 w 1907"/>
              <a:gd name="T73" fmla="*/ 1483 h 2038"/>
              <a:gd name="T74" fmla="*/ 448 w 1907"/>
              <a:gd name="T75" fmla="*/ 1412 h 2038"/>
              <a:gd name="T76" fmla="*/ 623 w 1907"/>
              <a:gd name="T77" fmla="*/ 1380 h 2038"/>
              <a:gd name="T78" fmla="*/ 761 w 1907"/>
              <a:gd name="T79" fmla="*/ 1450 h 2038"/>
              <a:gd name="T80" fmla="*/ 829 w 1907"/>
              <a:gd name="T81" fmla="*/ 1380 h 2038"/>
              <a:gd name="T82" fmla="*/ 655 w 1907"/>
              <a:gd name="T83" fmla="*/ 1309 h 2038"/>
              <a:gd name="T84" fmla="*/ 413 w 1907"/>
              <a:gd name="T85" fmla="*/ 1309 h 2038"/>
              <a:gd name="T86" fmla="*/ 243 w 1907"/>
              <a:gd name="T87" fmla="*/ 1277 h 2038"/>
              <a:gd name="T88" fmla="*/ 205 w 1907"/>
              <a:gd name="T89" fmla="*/ 1136 h 2038"/>
              <a:gd name="T90" fmla="*/ 275 w 1907"/>
              <a:gd name="T91" fmla="*/ 1069 h 2038"/>
              <a:gd name="T92" fmla="*/ 135 w 1907"/>
              <a:gd name="T93" fmla="*/ 998 h 2038"/>
              <a:gd name="T94" fmla="*/ 32 w 1907"/>
              <a:gd name="T95" fmla="*/ 860 h 2038"/>
              <a:gd name="T96" fmla="*/ 172 w 1907"/>
              <a:gd name="T97" fmla="*/ 721 h 2038"/>
              <a:gd name="T98" fmla="*/ 275 w 1907"/>
              <a:gd name="T99" fmla="*/ 548 h 2038"/>
              <a:gd name="T100" fmla="*/ 243 w 1907"/>
              <a:gd name="T101" fmla="*/ 375 h 2038"/>
              <a:gd name="T102" fmla="*/ 413 w 1907"/>
              <a:gd name="T103" fmla="*/ 375 h 2038"/>
              <a:gd name="T104" fmla="*/ 655 w 1907"/>
              <a:gd name="T105" fmla="*/ 305 h 2038"/>
              <a:gd name="T106" fmla="*/ 866 w 1907"/>
              <a:gd name="T107" fmla="*/ 201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7" h="2038">
                <a:moveTo>
                  <a:pt x="794" y="201"/>
                </a:moveTo>
                <a:lnTo>
                  <a:pt x="866" y="201"/>
                </a:lnTo>
                <a:lnTo>
                  <a:pt x="937" y="201"/>
                </a:lnTo>
                <a:lnTo>
                  <a:pt x="1006" y="201"/>
                </a:lnTo>
                <a:lnTo>
                  <a:pt x="1075" y="201"/>
                </a:lnTo>
                <a:lnTo>
                  <a:pt x="1110" y="237"/>
                </a:lnTo>
                <a:lnTo>
                  <a:pt x="1156" y="199"/>
                </a:lnTo>
                <a:lnTo>
                  <a:pt x="1144" y="162"/>
                </a:lnTo>
                <a:lnTo>
                  <a:pt x="1170" y="148"/>
                </a:lnTo>
                <a:lnTo>
                  <a:pt x="1245" y="125"/>
                </a:lnTo>
                <a:lnTo>
                  <a:pt x="1282" y="148"/>
                </a:lnTo>
                <a:lnTo>
                  <a:pt x="1308" y="125"/>
                </a:lnTo>
                <a:lnTo>
                  <a:pt x="1319" y="125"/>
                </a:lnTo>
                <a:lnTo>
                  <a:pt x="1349" y="166"/>
                </a:lnTo>
                <a:lnTo>
                  <a:pt x="1388" y="166"/>
                </a:lnTo>
                <a:lnTo>
                  <a:pt x="1388" y="201"/>
                </a:lnTo>
                <a:lnTo>
                  <a:pt x="1457" y="166"/>
                </a:lnTo>
                <a:lnTo>
                  <a:pt x="1491" y="166"/>
                </a:lnTo>
                <a:lnTo>
                  <a:pt x="1523" y="166"/>
                </a:lnTo>
                <a:lnTo>
                  <a:pt x="1593" y="166"/>
                </a:lnTo>
                <a:lnTo>
                  <a:pt x="1631" y="132"/>
                </a:lnTo>
                <a:lnTo>
                  <a:pt x="1698" y="132"/>
                </a:lnTo>
                <a:lnTo>
                  <a:pt x="1769" y="132"/>
                </a:lnTo>
                <a:lnTo>
                  <a:pt x="1767" y="98"/>
                </a:lnTo>
                <a:lnTo>
                  <a:pt x="1741" y="61"/>
                </a:lnTo>
                <a:lnTo>
                  <a:pt x="1741" y="26"/>
                </a:lnTo>
                <a:lnTo>
                  <a:pt x="1804" y="0"/>
                </a:lnTo>
                <a:lnTo>
                  <a:pt x="1854" y="26"/>
                </a:lnTo>
                <a:lnTo>
                  <a:pt x="1873" y="61"/>
                </a:lnTo>
                <a:lnTo>
                  <a:pt x="1907" y="61"/>
                </a:lnTo>
                <a:lnTo>
                  <a:pt x="1907" y="98"/>
                </a:lnTo>
                <a:lnTo>
                  <a:pt x="1907" y="132"/>
                </a:lnTo>
                <a:lnTo>
                  <a:pt x="1873" y="166"/>
                </a:lnTo>
                <a:lnTo>
                  <a:pt x="1893" y="199"/>
                </a:lnTo>
                <a:lnTo>
                  <a:pt x="1841" y="210"/>
                </a:lnTo>
                <a:lnTo>
                  <a:pt x="1854" y="237"/>
                </a:lnTo>
                <a:lnTo>
                  <a:pt x="1836" y="305"/>
                </a:lnTo>
                <a:lnTo>
                  <a:pt x="1804" y="341"/>
                </a:lnTo>
                <a:lnTo>
                  <a:pt x="1804" y="375"/>
                </a:lnTo>
                <a:lnTo>
                  <a:pt x="1769" y="410"/>
                </a:lnTo>
                <a:lnTo>
                  <a:pt x="1733" y="410"/>
                </a:lnTo>
                <a:lnTo>
                  <a:pt x="1698" y="375"/>
                </a:lnTo>
                <a:lnTo>
                  <a:pt x="1593" y="375"/>
                </a:lnTo>
                <a:lnTo>
                  <a:pt x="1523" y="341"/>
                </a:lnTo>
                <a:lnTo>
                  <a:pt x="1457" y="341"/>
                </a:lnTo>
                <a:lnTo>
                  <a:pt x="1422" y="341"/>
                </a:lnTo>
                <a:lnTo>
                  <a:pt x="1457" y="375"/>
                </a:lnTo>
                <a:lnTo>
                  <a:pt x="1422" y="410"/>
                </a:lnTo>
                <a:lnTo>
                  <a:pt x="1349" y="410"/>
                </a:lnTo>
                <a:lnTo>
                  <a:pt x="1317" y="375"/>
                </a:lnTo>
                <a:lnTo>
                  <a:pt x="1282" y="341"/>
                </a:lnTo>
                <a:lnTo>
                  <a:pt x="1247" y="375"/>
                </a:lnTo>
                <a:lnTo>
                  <a:pt x="1247" y="410"/>
                </a:lnTo>
                <a:lnTo>
                  <a:pt x="1247" y="443"/>
                </a:lnTo>
                <a:lnTo>
                  <a:pt x="1213" y="443"/>
                </a:lnTo>
                <a:lnTo>
                  <a:pt x="1110" y="443"/>
                </a:lnTo>
                <a:lnTo>
                  <a:pt x="1075" y="443"/>
                </a:lnTo>
                <a:lnTo>
                  <a:pt x="1075" y="478"/>
                </a:lnTo>
                <a:lnTo>
                  <a:pt x="1110" y="514"/>
                </a:lnTo>
                <a:lnTo>
                  <a:pt x="1142" y="548"/>
                </a:lnTo>
                <a:lnTo>
                  <a:pt x="1213" y="583"/>
                </a:lnTo>
                <a:lnTo>
                  <a:pt x="1282" y="617"/>
                </a:lnTo>
                <a:lnTo>
                  <a:pt x="1317" y="617"/>
                </a:lnTo>
                <a:lnTo>
                  <a:pt x="1282" y="654"/>
                </a:lnTo>
                <a:lnTo>
                  <a:pt x="1213" y="684"/>
                </a:lnTo>
                <a:lnTo>
                  <a:pt x="1142" y="684"/>
                </a:lnTo>
                <a:lnTo>
                  <a:pt x="1142" y="617"/>
                </a:lnTo>
                <a:lnTo>
                  <a:pt x="1110" y="617"/>
                </a:lnTo>
                <a:lnTo>
                  <a:pt x="1075" y="617"/>
                </a:lnTo>
                <a:lnTo>
                  <a:pt x="1110" y="654"/>
                </a:lnTo>
                <a:lnTo>
                  <a:pt x="1142" y="721"/>
                </a:lnTo>
                <a:lnTo>
                  <a:pt x="1179" y="721"/>
                </a:lnTo>
                <a:lnTo>
                  <a:pt x="1179" y="756"/>
                </a:lnTo>
                <a:lnTo>
                  <a:pt x="1075" y="721"/>
                </a:lnTo>
                <a:lnTo>
                  <a:pt x="1039" y="684"/>
                </a:lnTo>
                <a:lnTo>
                  <a:pt x="1006" y="654"/>
                </a:lnTo>
                <a:lnTo>
                  <a:pt x="969" y="617"/>
                </a:lnTo>
                <a:lnTo>
                  <a:pt x="969" y="654"/>
                </a:lnTo>
                <a:lnTo>
                  <a:pt x="969" y="684"/>
                </a:lnTo>
                <a:lnTo>
                  <a:pt x="1006" y="721"/>
                </a:lnTo>
                <a:lnTo>
                  <a:pt x="1075" y="756"/>
                </a:lnTo>
                <a:lnTo>
                  <a:pt x="1075" y="790"/>
                </a:lnTo>
                <a:lnTo>
                  <a:pt x="1006" y="756"/>
                </a:lnTo>
                <a:lnTo>
                  <a:pt x="937" y="721"/>
                </a:lnTo>
                <a:lnTo>
                  <a:pt x="899" y="654"/>
                </a:lnTo>
                <a:lnTo>
                  <a:pt x="866" y="583"/>
                </a:lnTo>
                <a:lnTo>
                  <a:pt x="829" y="548"/>
                </a:lnTo>
                <a:lnTo>
                  <a:pt x="829" y="478"/>
                </a:lnTo>
                <a:lnTo>
                  <a:pt x="794" y="478"/>
                </a:lnTo>
                <a:lnTo>
                  <a:pt x="726" y="514"/>
                </a:lnTo>
                <a:lnTo>
                  <a:pt x="694" y="548"/>
                </a:lnTo>
                <a:lnTo>
                  <a:pt x="726" y="583"/>
                </a:lnTo>
                <a:lnTo>
                  <a:pt x="726" y="617"/>
                </a:lnTo>
                <a:lnTo>
                  <a:pt x="726" y="654"/>
                </a:lnTo>
                <a:lnTo>
                  <a:pt x="726" y="721"/>
                </a:lnTo>
                <a:lnTo>
                  <a:pt x="761" y="756"/>
                </a:lnTo>
                <a:lnTo>
                  <a:pt x="829" y="790"/>
                </a:lnTo>
                <a:lnTo>
                  <a:pt x="866" y="860"/>
                </a:lnTo>
                <a:lnTo>
                  <a:pt x="969" y="963"/>
                </a:lnTo>
                <a:lnTo>
                  <a:pt x="1006" y="963"/>
                </a:lnTo>
                <a:lnTo>
                  <a:pt x="969" y="1033"/>
                </a:lnTo>
                <a:lnTo>
                  <a:pt x="937" y="1033"/>
                </a:lnTo>
                <a:lnTo>
                  <a:pt x="937" y="998"/>
                </a:lnTo>
                <a:lnTo>
                  <a:pt x="937" y="963"/>
                </a:lnTo>
                <a:lnTo>
                  <a:pt x="899" y="928"/>
                </a:lnTo>
                <a:lnTo>
                  <a:pt x="829" y="928"/>
                </a:lnTo>
                <a:lnTo>
                  <a:pt x="794" y="928"/>
                </a:lnTo>
                <a:lnTo>
                  <a:pt x="761" y="963"/>
                </a:lnTo>
                <a:lnTo>
                  <a:pt x="794" y="1033"/>
                </a:lnTo>
                <a:lnTo>
                  <a:pt x="829" y="1033"/>
                </a:lnTo>
                <a:lnTo>
                  <a:pt x="829" y="1069"/>
                </a:lnTo>
                <a:lnTo>
                  <a:pt x="794" y="1104"/>
                </a:lnTo>
                <a:lnTo>
                  <a:pt x="761" y="1136"/>
                </a:lnTo>
                <a:lnTo>
                  <a:pt x="794" y="1172"/>
                </a:lnTo>
                <a:lnTo>
                  <a:pt x="866" y="1172"/>
                </a:lnTo>
                <a:lnTo>
                  <a:pt x="937" y="1207"/>
                </a:lnTo>
                <a:lnTo>
                  <a:pt x="1006" y="1242"/>
                </a:lnTo>
                <a:lnTo>
                  <a:pt x="1039" y="1242"/>
                </a:lnTo>
                <a:lnTo>
                  <a:pt x="1075" y="1309"/>
                </a:lnTo>
                <a:lnTo>
                  <a:pt x="1142" y="1343"/>
                </a:lnTo>
                <a:lnTo>
                  <a:pt x="1179" y="1343"/>
                </a:lnTo>
                <a:lnTo>
                  <a:pt x="1179" y="1412"/>
                </a:lnTo>
                <a:lnTo>
                  <a:pt x="1179" y="1483"/>
                </a:lnTo>
                <a:lnTo>
                  <a:pt x="1179" y="1518"/>
                </a:lnTo>
                <a:lnTo>
                  <a:pt x="1179" y="1553"/>
                </a:lnTo>
                <a:lnTo>
                  <a:pt x="1110" y="1518"/>
                </a:lnTo>
                <a:lnTo>
                  <a:pt x="1075" y="1450"/>
                </a:lnTo>
                <a:lnTo>
                  <a:pt x="1039" y="1450"/>
                </a:lnTo>
                <a:lnTo>
                  <a:pt x="969" y="1518"/>
                </a:lnTo>
                <a:lnTo>
                  <a:pt x="937" y="1553"/>
                </a:lnTo>
                <a:lnTo>
                  <a:pt x="937" y="1585"/>
                </a:lnTo>
                <a:lnTo>
                  <a:pt x="969" y="1624"/>
                </a:lnTo>
                <a:lnTo>
                  <a:pt x="1006" y="1624"/>
                </a:lnTo>
                <a:lnTo>
                  <a:pt x="1075" y="1585"/>
                </a:lnTo>
                <a:lnTo>
                  <a:pt x="1075" y="1656"/>
                </a:lnTo>
                <a:lnTo>
                  <a:pt x="1006" y="1691"/>
                </a:lnTo>
                <a:lnTo>
                  <a:pt x="937" y="1727"/>
                </a:lnTo>
                <a:lnTo>
                  <a:pt x="899" y="1727"/>
                </a:lnTo>
                <a:lnTo>
                  <a:pt x="866" y="1691"/>
                </a:lnTo>
                <a:lnTo>
                  <a:pt x="866" y="1656"/>
                </a:lnTo>
                <a:lnTo>
                  <a:pt x="829" y="1624"/>
                </a:lnTo>
                <a:lnTo>
                  <a:pt x="794" y="1624"/>
                </a:lnTo>
                <a:lnTo>
                  <a:pt x="794" y="1691"/>
                </a:lnTo>
                <a:lnTo>
                  <a:pt x="829" y="1727"/>
                </a:lnTo>
                <a:lnTo>
                  <a:pt x="866" y="1794"/>
                </a:lnTo>
                <a:lnTo>
                  <a:pt x="899" y="1794"/>
                </a:lnTo>
                <a:lnTo>
                  <a:pt x="899" y="1864"/>
                </a:lnTo>
                <a:lnTo>
                  <a:pt x="937" y="1900"/>
                </a:lnTo>
                <a:lnTo>
                  <a:pt x="937" y="1935"/>
                </a:lnTo>
                <a:lnTo>
                  <a:pt x="1006" y="1968"/>
                </a:lnTo>
                <a:lnTo>
                  <a:pt x="1006" y="2004"/>
                </a:lnTo>
                <a:lnTo>
                  <a:pt x="866" y="2004"/>
                </a:lnTo>
                <a:lnTo>
                  <a:pt x="829" y="2004"/>
                </a:lnTo>
                <a:lnTo>
                  <a:pt x="829" y="1935"/>
                </a:lnTo>
                <a:lnTo>
                  <a:pt x="794" y="1935"/>
                </a:lnTo>
                <a:lnTo>
                  <a:pt x="794" y="1864"/>
                </a:lnTo>
                <a:lnTo>
                  <a:pt x="761" y="1900"/>
                </a:lnTo>
                <a:lnTo>
                  <a:pt x="761" y="1935"/>
                </a:lnTo>
                <a:lnTo>
                  <a:pt x="761" y="1968"/>
                </a:lnTo>
                <a:lnTo>
                  <a:pt x="761" y="2038"/>
                </a:lnTo>
                <a:lnTo>
                  <a:pt x="726" y="2038"/>
                </a:lnTo>
                <a:lnTo>
                  <a:pt x="694" y="1968"/>
                </a:lnTo>
                <a:lnTo>
                  <a:pt x="655" y="1968"/>
                </a:lnTo>
                <a:lnTo>
                  <a:pt x="623" y="1935"/>
                </a:lnTo>
                <a:lnTo>
                  <a:pt x="623" y="1900"/>
                </a:lnTo>
                <a:lnTo>
                  <a:pt x="623" y="1864"/>
                </a:lnTo>
                <a:lnTo>
                  <a:pt x="623" y="1829"/>
                </a:lnTo>
                <a:lnTo>
                  <a:pt x="586" y="1794"/>
                </a:lnTo>
                <a:lnTo>
                  <a:pt x="556" y="1829"/>
                </a:lnTo>
                <a:lnTo>
                  <a:pt x="556" y="1864"/>
                </a:lnTo>
                <a:lnTo>
                  <a:pt x="586" y="1900"/>
                </a:lnTo>
                <a:lnTo>
                  <a:pt x="556" y="1935"/>
                </a:lnTo>
                <a:lnTo>
                  <a:pt x="519" y="1935"/>
                </a:lnTo>
                <a:lnTo>
                  <a:pt x="483" y="1935"/>
                </a:lnTo>
                <a:lnTo>
                  <a:pt x="448" y="1864"/>
                </a:lnTo>
                <a:lnTo>
                  <a:pt x="448" y="1829"/>
                </a:lnTo>
                <a:lnTo>
                  <a:pt x="448" y="1794"/>
                </a:lnTo>
                <a:lnTo>
                  <a:pt x="413" y="1762"/>
                </a:lnTo>
                <a:lnTo>
                  <a:pt x="448" y="1727"/>
                </a:lnTo>
                <a:lnTo>
                  <a:pt x="448" y="1656"/>
                </a:lnTo>
                <a:lnTo>
                  <a:pt x="448" y="1624"/>
                </a:lnTo>
                <a:lnTo>
                  <a:pt x="413" y="1585"/>
                </a:lnTo>
                <a:lnTo>
                  <a:pt x="381" y="1553"/>
                </a:lnTo>
                <a:lnTo>
                  <a:pt x="345" y="1553"/>
                </a:lnTo>
                <a:lnTo>
                  <a:pt x="312" y="1483"/>
                </a:lnTo>
                <a:lnTo>
                  <a:pt x="312" y="1450"/>
                </a:lnTo>
                <a:lnTo>
                  <a:pt x="345" y="1412"/>
                </a:lnTo>
                <a:lnTo>
                  <a:pt x="381" y="1412"/>
                </a:lnTo>
                <a:lnTo>
                  <a:pt x="413" y="1412"/>
                </a:lnTo>
                <a:lnTo>
                  <a:pt x="448" y="1412"/>
                </a:lnTo>
                <a:lnTo>
                  <a:pt x="483" y="1412"/>
                </a:lnTo>
                <a:lnTo>
                  <a:pt x="519" y="1380"/>
                </a:lnTo>
                <a:lnTo>
                  <a:pt x="556" y="1380"/>
                </a:lnTo>
                <a:lnTo>
                  <a:pt x="586" y="1380"/>
                </a:lnTo>
                <a:lnTo>
                  <a:pt x="623" y="1380"/>
                </a:lnTo>
                <a:lnTo>
                  <a:pt x="655" y="1380"/>
                </a:lnTo>
                <a:lnTo>
                  <a:pt x="655" y="1412"/>
                </a:lnTo>
                <a:lnTo>
                  <a:pt x="726" y="1380"/>
                </a:lnTo>
                <a:lnTo>
                  <a:pt x="761" y="1412"/>
                </a:lnTo>
                <a:lnTo>
                  <a:pt x="761" y="1450"/>
                </a:lnTo>
                <a:lnTo>
                  <a:pt x="794" y="1483"/>
                </a:lnTo>
                <a:lnTo>
                  <a:pt x="829" y="1450"/>
                </a:lnTo>
                <a:lnTo>
                  <a:pt x="866" y="1450"/>
                </a:lnTo>
                <a:lnTo>
                  <a:pt x="899" y="1412"/>
                </a:lnTo>
                <a:lnTo>
                  <a:pt x="829" y="1380"/>
                </a:lnTo>
                <a:lnTo>
                  <a:pt x="794" y="1343"/>
                </a:lnTo>
                <a:lnTo>
                  <a:pt x="761" y="1309"/>
                </a:lnTo>
                <a:lnTo>
                  <a:pt x="694" y="1309"/>
                </a:lnTo>
                <a:lnTo>
                  <a:pt x="694" y="1343"/>
                </a:lnTo>
                <a:lnTo>
                  <a:pt x="655" y="1309"/>
                </a:lnTo>
                <a:lnTo>
                  <a:pt x="623" y="1277"/>
                </a:lnTo>
                <a:lnTo>
                  <a:pt x="556" y="1277"/>
                </a:lnTo>
                <a:lnTo>
                  <a:pt x="519" y="1277"/>
                </a:lnTo>
                <a:lnTo>
                  <a:pt x="483" y="1277"/>
                </a:lnTo>
                <a:lnTo>
                  <a:pt x="413" y="1309"/>
                </a:lnTo>
                <a:lnTo>
                  <a:pt x="413" y="1277"/>
                </a:lnTo>
                <a:lnTo>
                  <a:pt x="381" y="1277"/>
                </a:lnTo>
                <a:lnTo>
                  <a:pt x="345" y="1277"/>
                </a:lnTo>
                <a:lnTo>
                  <a:pt x="312" y="1309"/>
                </a:lnTo>
                <a:lnTo>
                  <a:pt x="243" y="1277"/>
                </a:lnTo>
                <a:lnTo>
                  <a:pt x="205" y="1277"/>
                </a:lnTo>
                <a:lnTo>
                  <a:pt x="205" y="1242"/>
                </a:lnTo>
                <a:lnTo>
                  <a:pt x="205" y="1207"/>
                </a:lnTo>
                <a:lnTo>
                  <a:pt x="172" y="1172"/>
                </a:lnTo>
                <a:lnTo>
                  <a:pt x="205" y="1136"/>
                </a:lnTo>
                <a:lnTo>
                  <a:pt x="243" y="1136"/>
                </a:lnTo>
                <a:lnTo>
                  <a:pt x="312" y="1136"/>
                </a:lnTo>
                <a:lnTo>
                  <a:pt x="312" y="1104"/>
                </a:lnTo>
                <a:lnTo>
                  <a:pt x="312" y="1069"/>
                </a:lnTo>
                <a:lnTo>
                  <a:pt x="275" y="1069"/>
                </a:lnTo>
                <a:lnTo>
                  <a:pt x="243" y="1069"/>
                </a:lnTo>
                <a:lnTo>
                  <a:pt x="205" y="1069"/>
                </a:lnTo>
                <a:lnTo>
                  <a:pt x="172" y="1104"/>
                </a:lnTo>
                <a:lnTo>
                  <a:pt x="135" y="1069"/>
                </a:lnTo>
                <a:lnTo>
                  <a:pt x="135" y="998"/>
                </a:lnTo>
                <a:lnTo>
                  <a:pt x="135" y="963"/>
                </a:lnTo>
                <a:lnTo>
                  <a:pt x="67" y="963"/>
                </a:lnTo>
                <a:lnTo>
                  <a:pt x="32" y="928"/>
                </a:lnTo>
                <a:lnTo>
                  <a:pt x="0" y="860"/>
                </a:lnTo>
                <a:lnTo>
                  <a:pt x="32" y="860"/>
                </a:lnTo>
                <a:lnTo>
                  <a:pt x="32" y="827"/>
                </a:lnTo>
                <a:lnTo>
                  <a:pt x="32" y="790"/>
                </a:lnTo>
                <a:lnTo>
                  <a:pt x="67" y="756"/>
                </a:lnTo>
                <a:lnTo>
                  <a:pt x="105" y="756"/>
                </a:lnTo>
                <a:lnTo>
                  <a:pt x="172" y="721"/>
                </a:lnTo>
                <a:lnTo>
                  <a:pt x="135" y="684"/>
                </a:lnTo>
                <a:lnTo>
                  <a:pt x="172" y="684"/>
                </a:lnTo>
                <a:lnTo>
                  <a:pt x="205" y="654"/>
                </a:lnTo>
                <a:lnTo>
                  <a:pt x="243" y="583"/>
                </a:lnTo>
                <a:lnTo>
                  <a:pt x="275" y="548"/>
                </a:lnTo>
                <a:lnTo>
                  <a:pt x="275" y="514"/>
                </a:lnTo>
                <a:lnTo>
                  <a:pt x="275" y="478"/>
                </a:lnTo>
                <a:lnTo>
                  <a:pt x="243" y="443"/>
                </a:lnTo>
                <a:lnTo>
                  <a:pt x="205" y="410"/>
                </a:lnTo>
                <a:lnTo>
                  <a:pt x="243" y="375"/>
                </a:lnTo>
                <a:lnTo>
                  <a:pt x="275" y="375"/>
                </a:lnTo>
                <a:lnTo>
                  <a:pt x="275" y="341"/>
                </a:lnTo>
                <a:lnTo>
                  <a:pt x="312" y="375"/>
                </a:lnTo>
                <a:lnTo>
                  <a:pt x="381" y="375"/>
                </a:lnTo>
                <a:lnTo>
                  <a:pt x="413" y="375"/>
                </a:lnTo>
                <a:lnTo>
                  <a:pt x="483" y="341"/>
                </a:lnTo>
                <a:lnTo>
                  <a:pt x="556" y="341"/>
                </a:lnTo>
                <a:lnTo>
                  <a:pt x="586" y="305"/>
                </a:lnTo>
                <a:lnTo>
                  <a:pt x="623" y="270"/>
                </a:lnTo>
                <a:lnTo>
                  <a:pt x="655" y="305"/>
                </a:lnTo>
                <a:lnTo>
                  <a:pt x="694" y="305"/>
                </a:lnTo>
                <a:lnTo>
                  <a:pt x="726" y="305"/>
                </a:lnTo>
                <a:lnTo>
                  <a:pt x="761" y="270"/>
                </a:lnTo>
                <a:lnTo>
                  <a:pt x="794" y="237"/>
                </a:lnTo>
                <a:lnTo>
                  <a:pt x="866" y="201"/>
                </a:lnTo>
                <a:lnTo>
                  <a:pt x="794" y="20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4" name="Freeform 145"/>
          <p:cNvSpPr>
            <a:spLocks/>
          </p:cNvSpPr>
          <p:nvPr/>
        </p:nvSpPr>
        <p:spPr bwMode="auto">
          <a:xfrm>
            <a:off x="12013156" y="8347182"/>
            <a:ext cx="308053" cy="661744"/>
          </a:xfrm>
          <a:custGeom>
            <a:avLst/>
            <a:gdLst>
              <a:gd name="T0" fmla="*/ 451 w 486"/>
              <a:gd name="T1" fmla="*/ 626 h 1043"/>
              <a:gd name="T2" fmla="*/ 486 w 486"/>
              <a:gd name="T3" fmla="*/ 661 h 1043"/>
              <a:gd name="T4" fmla="*/ 486 w 486"/>
              <a:gd name="T5" fmla="*/ 697 h 1043"/>
              <a:gd name="T6" fmla="*/ 486 w 486"/>
              <a:gd name="T7" fmla="*/ 731 h 1043"/>
              <a:gd name="T8" fmla="*/ 451 w 486"/>
              <a:gd name="T9" fmla="*/ 766 h 1043"/>
              <a:gd name="T10" fmla="*/ 417 w 486"/>
              <a:gd name="T11" fmla="*/ 837 h 1043"/>
              <a:gd name="T12" fmla="*/ 381 w 486"/>
              <a:gd name="T13" fmla="*/ 867 h 1043"/>
              <a:gd name="T14" fmla="*/ 346 w 486"/>
              <a:gd name="T15" fmla="*/ 867 h 1043"/>
              <a:gd name="T16" fmla="*/ 381 w 486"/>
              <a:gd name="T17" fmla="*/ 904 h 1043"/>
              <a:gd name="T18" fmla="*/ 314 w 486"/>
              <a:gd name="T19" fmla="*/ 939 h 1043"/>
              <a:gd name="T20" fmla="*/ 278 w 486"/>
              <a:gd name="T21" fmla="*/ 939 h 1043"/>
              <a:gd name="T22" fmla="*/ 243 w 486"/>
              <a:gd name="T23" fmla="*/ 973 h 1043"/>
              <a:gd name="T24" fmla="*/ 243 w 486"/>
              <a:gd name="T25" fmla="*/ 1010 h 1043"/>
              <a:gd name="T26" fmla="*/ 243 w 486"/>
              <a:gd name="T27" fmla="*/ 1043 h 1043"/>
              <a:gd name="T28" fmla="*/ 208 w 486"/>
              <a:gd name="T29" fmla="*/ 1043 h 1043"/>
              <a:gd name="T30" fmla="*/ 173 w 486"/>
              <a:gd name="T31" fmla="*/ 973 h 1043"/>
              <a:gd name="T32" fmla="*/ 173 w 486"/>
              <a:gd name="T33" fmla="*/ 939 h 1043"/>
              <a:gd name="T34" fmla="*/ 103 w 486"/>
              <a:gd name="T35" fmla="*/ 939 h 1043"/>
              <a:gd name="T36" fmla="*/ 70 w 486"/>
              <a:gd name="T37" fmla="*/ 904 h 1043"/>
              <a:gd name="T38" fmla="*/ 0 w 486"/>
              <a:gd name="T39" fmla="*/ 904 h 1043"/>
              <a:gd name="T40" fmla="*/ 0 w 486"/>
              <a:gd name="T41" fmla="*/ 837 h 1043"/>
              <a:gd name="T42" fmla="*/ 34 w 486"/>
              <a:gd name="T43" fmla="*/ 837 h 1043"/>
              <a:gd name="T44" fmla="*/ 34 w 486"/>
              <a:gd name="T45" fmla="*/ 800 h 1043"/>
              <a:gd name="T46" fmla="*/ 0 w 486"/>
              <a:gd name="T47" fmla="*/ 800 h 1043"/>
              <a:gd name="T48" fmla="*/ 0 w 486"/>
              <a:gd name="T49" fmla="*/ 766 h 1043"/>
              <a:gd name="T50" fmla="*/ 34 w 486"/>
              <a:gd name="T51" fmla="*/ 731 h 1043"/>
              <a:gd name="T52" fmla="*/ 0 w 486"/>
              <a:gd name="T53" fmla="*/ 697 h 1043"/>
              <a:gd name="T54" fmla="*/ 0 w 486"/>
              <a:gd name="T55" fmla="*/ 661 h 1043"/>
              <a:gd name="T56" fmla="*/ 0 w 486"/>
              <a:gd name="T57" fmla="*/ 626 h 1043"/>
              <a:gd name="T58" fmla="*/ 34 w 486"/>
              <a:gd name="T59" fmla="*/ 593 h 1043"/>
              <a:gd name="T60" fmla="*/ 34 w 486"/>
              <a:gd name="T61" fmla="*/ 524 h 1043"/>
              <a:gd name="T62" fmla="*/ 34 w 486"/>
              <a:gd name="T63" fmla="*/ 488 h 1043"/>
              <a:gd name="T64" fmla="*/ 34 w 486"/>
              <a:gd name="T65" fmla="*/ 453 h 1043"/>
              <a:gd name="T66" fmla="*/ 34 w 486"/>
              <a:gd name="T67" fmla="*/ 420 h 1043"/>
              <a:gd name="T68" fmla="*/ 34 w 486"/>
              <a:gd name="T69" fmla="*/ 384 h 1043"/>
              <a:gd name="T70" fmla="*/ 34 w 486"/>
              <a:gd name="T71" fmla="*/ 349 h 1043"/>
              <a:gd name="T72" fmla="*/ 70 w 486"/>
              <a:gd name="T73" fmla="*/ 349 h 1043"/>
              <a:gd name="T74" fmla="*/ 70 w 486"/>
              <a:gd name="T75" fmla="*/ 315 h 1043"/>
              <a:gd name="T76" fmla="*/ 70 w 486"/>
              <a:gd name="T77" fmla="*/ 281 h 1043"/>
              <a:gd name="T78" fmla="*/ 34 w 486"/>
              <a:gd name="T79" fmla="*/ 244 h 1043"/>
              <a:gd name="T80" fmla="*/ 34 w 486"/>
              <a:gd name="T81" fmla="*/ 176 h 1043"/>
              <a:gd name="T82" fmla="*/ 34 w 486"/>
              <a:gd name="T83" fmla="*/ 140 h 1043"/>
              <a:gd name="T84" fmla="*/ 34 w 486"/>
              <a:gd name="T85" fmla="*/ 108 h 1043"/>
              <a:gd name="T86" fmla="*/ 34 w 486"/>
              <a:gd name="T87" fmla="*/ 71 h 1043"/>
              <a:gd name="T88" fmla="*/ 70 w 486"/>
              <a:gd name="T89" fmla="*/ 38 h 1043"/>
              <a:gd name="T90" fmla="*/ 103 w 486"/>
              <a:gd name="T91" fmla="*/ 38 h 1043"/>
              <a:gd name="T92" fmla="*/ 173 w 486"/>
              <a:gd name="T93" fmla="*/ 0 h 1043"/>
              <a:gd name="T94" fmla="*/ 208 w 486"/>
              <a:gd name="T95" fmla="*/ 38 h 1043"/>
              <a:gd name="T96" fmla="*/ 243 w 486"/>
              <a:gd name="T97" fmla="*/ 71 h 1043"/>
              <a:gd name="T98" fmla="*/ 314 w 486"/>
              <a:gd name="T99" fmla="*/ 71 h 1043"/>
              <a:gd name="T100" fmla="*/ 314 w 486"/>
              <a:gd name="T101" fmla="*/ 108 h 1043"/>
              <a:gd name="T102" fmla="*/ 346 w 486"/>
              <a:gd name="T103" fmla="*/ 176 h 1043"/>
              <a:gd name="T104" fmla="*/ 346 w 486"/>
              <a:gd name="T105" fmla="*/ 211 h 1043"/>
              <a:gd name="T106" fmla="*/ 314 w 486"/>
              <a:gd name="T107" fmla="*/ 244 h 1043"/>
              <a:gd name="T108" fmla="*/ 314 w 486"/>
              <a:gd name="T109" fmla="*/ 281 h 1043"/>
              <a:gd name="T110" fmla="*/ 314 w 486"/>
              <a:gd name="T111" fmla="*/ 349 h 1043"/>
              <a:gd name="T112" fmla="*/ 346 w 486"/>
              <a:gd name="T113" fmla="*/ 384 h 1043"/>
              <a:gd name="T114" fmla="*/ 346 w 486"/>
              <a:gd name="T115" fmla="*/ 420 h 1043"/>
              <a:gd name="T116" fmla="*/ 346 w 486"/>
              <a:gd name="T117" fmla="*/ 488 h 1043"/>
              <a:gd name="T118" fmla="*/ 381 w 486"/>
              <a:gd name="T119" fmla="*/ 488 h 1043"/>
              <a:gd name="T120" fmla="*/ 381 w 486"/>
              <a:gd name="T121" fmla="*/ 558 h 1043"/>
              <a:gd name="T122" fmla="*/ 417 w 486"/>
              <a:gd name="T123" fmla="*/ 593 h 1043"/>
              <a:gd name="T124" fmla="*/ 451 w 486"/>
              <a:gd name="T125" fmla="*/ 62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1043">
                <a:moveTo>
                  <a:pt x="451" y="626"/>
                </a:moveTo>
                <a:lnTo>
                  <a:pt x="486" y="661"/>
                </a:lnTo>
                <a:lnTo>
                  <a:pt x="486" y="697"/>
                </a:lnTo>
                <a:lnTo>
                  <a:pt x="486" y="731"/>
                </a:lnTo>
                <a:lnTo>
                  <a:pt x="451" y="766"/>
                </a:lnTo>
                <a:lnTo>
                  <a:pt x="417" y="837"/>
                </a:lnTo>
                <a:lnTo>
                  <a:pt x="381" y="867"/>
                </a:lnTo>
                <a:lnTo>
                  <a:pt x="346" y="867"/>
                </a:lnTo>
                <a:lnTo>
                  <a:pt x="381" y="904"/>
                </a:lnTo>
                <a:lnTo>
                  <a:pt x="314" y="939"/>
                </a:lnTo>
                <a:lnTo>
                  <a:pt x="278" y="939"/>
                </a:lnTo>
                <a:lnTo>
                  <a:pt x="243" y="973"/>
                </a:lnTo>
                <a:lnTo>
                  <a:pt x="243" y="1010"/>
                </a:lnTo>
                <a:lnTo>
                  <a:pt x="243" y="1043"/>
                </a:lnTo>
                <a:lnTo>
                  <a:pt x="208" y="1043"/>
                </a:lnTo>
                <a:lnTo>
                  <a:pt x="173" y="973"/>
                </a:lnTo>
                <a:lnTo>
                  <a:pt x="173" y="939"/>
                </a:lnTo>
                <a:lnTo>
                  <a:pt x="103" y="939"/>
                </a:lnTo>
                <a:lnTo>
                  <a:pt x="70" y="904"/>
                </a:lnTo>
                <a:lnTo>
                  <a:pt x="0" y="904"/>
                </a:lnTo>
                <a:lnTo>
                  <a:pt x="0" y="837"/>
                </a:lnTo>
                <a:lnTo>
                  <a:pt x="34" y="837"/>
                </a:lnTo>
                <a:lnTo>
                  <a:pt x="34" y="800"/>
                </a:lnTo>
                <a:lnTo>
                  <a:pt x="0" y="800"/>
                </a:lnTo>
                <a:lnTo>
                  <a:pt x="0" y="766"/>
                </a:lnTo>
                <a:lnTo>
                  <a:pt x="34" y="731"/>
                </a:lnTo>
                <a:lnTo>
                  <a:pt x="0" y="697"/>
                </a:lnTo>
                <a:lnTo>
                  <a:pt x="0" y="661"/>
                </a:lnTo>
                <a:lnTo>
                  <a:pt x="0" y="626"/>
                </a:lnTo>
                <a:lnTo>
                  <a:pt x="34" y="593"/>
                </a:lnTo>
                <a:lnTo>
                  <a:pt x="34" y="524"/>
                </a:lnTo>
                <a:lnTo>
                  <a:pt x="34" y="488"/>
                </a:lnTo>
                <a:lnTo>
                  <a:pt x="34" y="453"/>
                </a:lnTo>
                <a:lnTo>
                  <a:pt x="34" y="420"/>
                </a:lnTo>
                <a:lnTo>
                  <a:pt x="34" y="384"/>
                </a:lnTo>
                <a:lnTo>
                  <a:pt x="34" y="349"/>
                </a:lnTo>
                <a:lnTo>
                  <a:pt x="70" y="349"/>
                </a:lnTo>
                <a:lnTo>
                  <a:pt x="70" y="315"/>
                </a:lnTo>
                <a:lnTo>
                  <a:pt x="70" y="281"/>
                </a:lnTo>
                <a:lnTo>
                  <a:pt x="34" y="244"/>
                </a:lnTo>
                <a:lnTo>
                  <a:pt x="34" y="176"/>
                </a:lnTo>
                <a:lnTo>
                  <a:pt x="34" y="140"/>
                </a:lnTo>
                <a:lnTo>
                  <a:pt x="34" y="108"/>
                </a:lnTo>
                <a:lnTo>
                  <a:pt x="34" y="71"/>
                </a:lnTo>
                <a:lnTo>
                  <a:pt x="70" y="38"/>
                </a:lnTo>
                <a:lnTo>
                  <a:pt x="103" y="38"/>
                </a:lnTo>
                <a:lnTo>
                  <a:pt x="173" y="0"/>
                </a:lnTo>
                <a:lnTo>
                  <a:pt x="208" y="38"/>
                </a:lnTo>
                <a:lnTo>
                  <a:pt x="243" y="71"/>
                </a:lnTo>
                <a:lnTo>
                  <a:pt x="314" y="71"/>
                </a:lnTo>
                <a:lnTo>
                  <a:pt x="314" y="108"/>
                </a:lnTo>
                <a:lnTo>
                  <a:pt x="346" y="176"/>
                </a:lnTo>
                <a:lnTo>
                  <a:pt x="346" y="211"/>
                </a:lnTo>
                <a:lnTo>
                  <a:pt x="314" y="244"/>
                </a:lnTo>
                <a:lnTo>
                  <a:pt x="314" y="281"/>
                </a:lnTo>
                <a:lnTo>
                  <a:pt x="314" y="349"/>
                </a:lnTo>
                <a:lnTo>
                  <a:pt x="346" y="384"/>
                </a:lnTo>
                <a:lnTo>
                  <a:pt x="346" y="420"/>
                </a:lnTo>
                <a:lnTo>
                  <a:pt x="346" y="488"/>
                </a:lnTo>
                <a:lnTo>
                  <a:pt x="381" y="488"/>
                </a:lnTo>
                <a:lnTo>
                  <a:pt x="381" y="558"/>
                </a:lnTo>
                <a:lnTo>
                  <a:pt x="417" y="593"/>
                </a:lnTo>
                <a:lnTo>
                  <a:pt x="451" y="6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6" name="Freeform 147"/>
          <p:cNvSpPr>
            <a:spLocks/>
          </p:cNvSpPr>
          <p:nvPr/>
        </p:nvSpPr>
        <p:spPr bwMode="auto">
          <a:xfrm>
            <a:off x="10990114" y="7329845"/>
            <a:ext cx="1703801" cy="1395748"/>
          </a:xfrm>
          <a:custGeom>
            <a:avLst/>
            <a:gdLst>
              <a:gd name="T0" fmla="*/ 2654 w 2689"/>
              <a:gd name="T1" fmla="*/ 1852 h 2200"/>
              <a:gd name="T2" fmla="*/ 2518 w 2689"/>
              <a:gd name="T3" fmla="*/ 1716 h 2200"/>
              <a:gd name="T4" fmla="*/ 2445 w 2689"/>
              <a:gd name="T5" fmla="*/ 1506 h 2200"/>
              <a:gd name="T6" fmla="*/ 2551 w 2689"/>
              <a:gd name="T7" fmla="*/ 1368 h 2200"/>
              <a:gd name="T8" fmla="*/ 2518 w 2689"/>
              <a:gd name="T9" fmla="*/ 1265 h 2200"/>
              <a:gd name="T10" fmla="*/ 2445 w 2689"/>
              <a:gd name="T11" fmla="*/ 1126 h 2200"/>
              <a:gd name="T12" fmla="*/ 2551 w 2689"/>
              <a:gd name="T13" fmla="*/ 951 h 2200"/>
              <a:gd name="T14" fmla="*/ 2518 w 2689"/>
              <a:gd name="T15" fmla="*/ 815 h 2200"/>
              <a:gd name="T16" fmla="*/ 2307 w 2689"/>
              <a:gd name="T17" fmla="*/ 815 h 2200"/>
              <a:gd name="T18" fmla="*/ 2137 w 2689"/>
              <a:gd name="T19" fmla="*/ 777 h 2200"/>
              <a:gd name="T20" fmla="*/ 2167 w 2689"/>
              <a:gd name="T21" fmla="*/ 641 h 2200"/>
              <a:gd name="T22" fmla="*/ 2029 w 2689"/>
              <a:gd name="T23" fmla="*/ 571 h 2200"/>
              <a:gd name="T24" fmla="*/ 1994 w 2689"/>
              <a:gd name="T25" fmla="*/ 362 h 2200"/>
              <a:gd name="T26" fmla="*/ 1960 w 2689"/>
              <a:gd name="T27" fmla="*/ 260 h 2200"/>
              <a:gd name="T28" fmla="*/ 1781 w 2689"/>
              <a:gd name="T29" fmla="*/ 260 h 2200"/>
              <a:gd name="T30" fmla="*/ 1602 w 2689"/>
              <a:gd name="T31" fmla="*/ 260 h 2200"/>
              <a:gd name="T32" fmla="*/ 1434 w 2689"/>
              <a:gd name="T33" fmla="*/ 328 h 2200"/>
              <a:gd name="T34" fmla="*/ 1266 w 2689"/>
              <a:gd name="T35" fmla="*/ 398 h 2200"/>
              <a:gd name="T36" fmla="*/ 1130 w 2689"/>
              <a:gd name="T37" fmla="*/ 362 h 2200"/>
              <a:gd name="T38" fmla="*/ 1022 w 2689"/>
              <a:gd name="T39" fmla="*/ 293 h 2200"/>
              <a:gd name="T40" fmla="*/ 919 w 2689"/>
              <a:gd name="T41" fmla="*/ 154 h 2200"/>
              <a:gd name="T42" fmla="*/ 838 w 2689"/>
              <a:gd name="T43" fmla="*/ 21 h 2200"/>
              <a:gd name="T44" fmla="*/ 636 w 2689"/>
              <a:gd name="T45" fmla="*/ 40 h 2200"/>
              <a:gd name="T46" fmla="*/ 400 w 2689"/>
              <a:gd name="T47" fmla="*/ 100 h 2200"/>
              <a:gd name="T48" fmla="*/ 300 w 2689"/>
              <a:gd name="T49" fmla="*/ 150 h 2200"/>
              <a:gd name="T50" fmla="*/ 151 w 2689"/>
              <a:gd name="T51" fmla="*/ 71 h 2200"/>
              <a:gd name="T52" fmla="*/ 50 w 2689"/>
              <a:gd name="T53" fmla="*/ 159 h 2200"/>
              <a:gd name="T54" fmla="*/ 0 w 2689"/>
              <a:gd name="T55" fmla="*/ 260 h 2200"/>
              <a:gd name="T56" fmla="*/ 120 w 2689"/>
              <a:gd name="T57" fmla="*/ 328 h 2200"/>
              <a:gd name="T58" fmla="*/ 87 w 2689"/>
              <a:gd name="T59" fmla="*/ 468 h 2200"/>
              <a:gd name="T60" fmla="*/ 52 w 2689"/>
              <a:gd name="T61" fmla="*/ 571 h 2200"/>
              <a:gd name="T62" fmla="*/ 120 w 2689"/>
              <a:gd name="T63" fmla="*/ 744 h 2200"/>
              <a:gd name="T64" fmla="*/ 225 w 2689"/>
              <a:gd name="T65" fmla="*/ 537 h 2200"/>
              <a:gd name="T66" fmla="*/ 363 w 2689"/>
              <a:gd name="T67" fmla="*/ 641 h 2200"/>
              <a:gd name="T68" fmla="*/ 363 w 2689"/>
              <a:gd name="T69" fmla="*/ 883 h 2200"/>
              <a:gd name="T70" fmla="*/ 501 w 2689"/>
              <a:gd name="T71" fmla="*/ 951 h 2200"/>
              <a:gd name="T72" fmla="*/ 501 w 2689"/>
              <a:gd name="T73" fmla="*/ 1057 h 2200"/>
              <a:gd name="T74" fmla="*/ 641 w 2689"/>
              <a:gd name="T75" fmla="*/ 1230 h 2200"/>
              <a:gd name="T76" fmla="*/ 884 w 2689"/>
              <a:gd name="T77" fmla="*/ 1301 h 2200"/>
              <a:gd name="T78" fmla="*/ 1092 w 2689"/>
              <a:gd name="T79" fmla="*/ 1506 h 2200"/>
              <a:gd name="T80" fmla="*/ 1266 w 2689"/>
              <a:gd name="T81" fmla="*/ 1610 h 2200"/>
              <a:gd name="T82" fmla="*/ 1443 w 2689"/>
              <a:gd name="T83" fmla="*/ 1679 h 2200"/>
              <a:gd name="T84" fmla="*/ 1510 w 2689"/>
              <a:gd name="T85" fmla="*/ 1817 h 2200"/>
              <a:gd name="T86" fmla="*/ 1649 w 2689"/>
              <a:gd name="T87" fmla="*/ 1852 h 2200"/>
              <a:gd name="T88" fmla="*/ 1649 w 2689"/>
              <a:gd name="T89" fmla="*/ 1679 h 2200"/>
              <a:gd name="T90" fmla="*/ 1824 w 2689"/>
              <a:gd name="T91" fmla="*/ 1647 h 2200"/>
              <a:gd name="T92" fmla="*/ 1960 w 2689"/>
              <a:gd name="T93" fmla="*/ 1785 h 2200"/>
              <a:gd name="T94" fmla="*/ 1927 w 2689"/>
              <a:gd name="T95" fmla="*/ 1958 h 2200"/>
              <a:gd name="T96" fmla="*/ 1994 w 2689"/>
              <a:gd name="T97" fmla="*/ 2096 h 2200"/>
              <a:gd name="T98" fmla="*/ 2100 w 2689"/>
              <a:gd name="T99" fmla="*/ 2167 h 2200"/>
              <a:gd name="T100" fmla="*/ 2238 w 2689"/>
              <a:gd name="T101" fmla="*/ 2167 h 2200"/>
              <a:gd name="T102" fmla="*/ 2445 w 2689"/>
              <a:gd name="T103" fmla="*/ 2059 h 2200"/>
              <a:gd name="T104" fmla="*/ 2587 w 2689"/>
              <a:gd name="T105" fmla="*/ 205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89" h="2200">
                <a:moveTo>
                  <a:pt x="2619" y="1958"/>
                </a:moveTo>
                <a:lnTo>
                  <a:pt x="2654" y="1923"/>
                </a:lnTo>
                <a:lnTo>
                  <a:pt x="2654" y="1888"/>
                </a:lnTo>
                <a:lnTo>
                  <a:pt x="2654" y="1852"/>
                </a:lnTo>
                <a:lnTo>
                  <a:pt x="2619" y="1817"/>
                </a:lnTo>
                <a:lnTo>
                  <a:pt x="2587" y="1785"/>
                </a:lnTo>
                <a:lnTo>
                  <a:pt x="2551" y="1750"/>
                </a:lnTo>
                <a:lnTo>
                  <a:pt x="2518" y="1716"/>
                </a:lnTo>
                <a:lnTo>
                  <a:pt x="2445" y="1679"/>
                </a:lnTo>
                <a:lnTo>
                  <a:pt x="2445" y="1610"/>
                </a:lnTo>
                <a:lnTo>
                  <a:pt x="2445" y="1576"/>
                </a:lnTo>
                <a:lnTo>
                  <a:pt x="2445" y="1506"/>
                </a:lnTo>
                <a:lnTo>
                  <a:pt x="2480" y="1506"/>
                </a:lnTo>
                <a:lnTo>
                  <a:pt x="2480" y="1438"/>
                </a:lnTo>
                <a:lnTo>
                  <a:pt x="2480" y="1403"/>
                </a:lnTo>
                <a:lnTo>
                  <a:pt x="2551" y="1368"/>
                </a:lnTo>
                <a:lnTo>
                  <a:pt x="2551" y="1333"/>
                </a:lnTo>
                <a:lnTo>
                  <a:pt x="2587" y="1301"/>
                </a:lnTo>
                <a:lnTo>
                  <a:pt x="2551" y="1265"/>
                </a:lnTo>
                <a:lnTo>
                  <a:pt x="2518" y="1265"/>
                </a:lnTo>
                <a:lnTo>
                  <a:pt x="2480" y="1265"/>
                </a:lnTo>
                <a:lnTo>
                  <a:pt x="2480" y="1230"/>
                </a:lnTo>
                <a:lnTo>
                  <a:pt x="2445" y="1195"/>
                </a:lnTo>
                <a:lnTo>
                  <a:pt x="2445" y="1126"/>
                </a:lnTo>
                <a:lnTo>
                  <a:pt x="2410" y="1057"/>
                </a:lnTo>
                <a:lnTo>
                  <a:pt x="2445" y="1057"/>
                </a:lnTo>
                <a:lnTo>
                  <a:pt x="2480" y="1021"/>
                </a:lnTo>
                <a:lnTo>
                  <a:pt x="2551" y="951"/>
                </a:lnTo>
                <a:lnTo>
                  <a:pt x="2518" y="883"/>
                </a:lnTo>
                <a:lnTo>
                  <a:pt x="2480" y="883"/>
                </a:lnTo>
                <a:lnTo>
                  <a:pt x="2480" y="848"/>
                </a:lnTo>
                <a:lnTo>
                  <a:pt x="2518" y="815"/>
                </a:lnTo>
                <a:lnTo>
                  <a:pt x="2480" y="777"/>
                </a:lnTo>
                <a:lnTo>
                  <a:pt x="2410" y="815"/>
                </a:lnTo>
                <a:lnTo>
                  <a:pt x="2378" y="848"/>
                </a:lnTo>
                <a:lnTo>
                  <a:pt x="2307" y="815"/>
                </a:lnTo>
                <a:lnTo>
                  <a:pt x="2273" y="777"/>
                </a:lnTo>
                <a:lnTo>
                  <a:pt x="2238" y="777"/>
                </a:lnTo>
                <a:lnTo>
                  <a:pt x="2167" y="777"/>
                </a:lnTo>
                <a:lnTo>
                  <a:pt x="2137" y="777"/>
                </a:lnTo>
                <a:lnTo>
                  <a:pt x="2137" y="744"/>
                </a:lnTo>
                <a:lnTo>
                  <a:pt x="2137" y="710"/>
                </a:lnTo>
                <a:lnTo>
                  <a:pt x="2167" y="675"/>
                </a:lnTo>
                <a:lnTo>
                  <a:pt x="2167" y="641"/>
                </a:lnTo>
                <a:lnTo>
                  <a:pt x="2137" y="606"/>
                </a:lnTo>
                <a:lnTo>
                  <a:pt x="2100" y="571"/>
                </a:lnTo>
                <a:lnTo>
                  <a:pt x="2067" y="571"/>
                </a:lnTo>
                <a:lnTo>
                  <a:pt x="2029" y="571"/>
                </a:lnTo>
                <a:lnTo>
                  <a:pt x="2029" y="502"/>
                </a:lnTo>
                <a:lnTo>
                  <a:pt x="1994" y="468"/>
                </a:lnTo>
                <a:lnTo>
                  <a:pt x="1994" y="433"/>
                </a:lnTo>
                <a:lnTo>
                  <a:pt x="1994" y="362"/>
                </a:lnTo>
                <a:lnTo>
                  <a:pt x="1994" y="328"/>
                </a:lnTo>
                <a:lnTo>
                  <a:pt x="1960" y="328"/>
                </a:lnTo>
                <a:lnTo>
                  <a:pt x="1927" y="328"/>
                </a:lnTo>
                <a:lnTo>
                  <a:pt x="1960" y="260"/>
                </a:lnTo>
                <a:lnTo>
                  <a:pt x="1911" y="249"/>
                </a:lnTo>
                <a:lnTo>
                  <a:pt x="1861" y="230"/>
                </a:lnTo>
                <a:lnTo>
                  <a:pt x="1781" y="230"/>
                </a:lnTo>
                <a:lnTo>
                  <a:pt x="1781" y="260"/>
                </a:lnTo>
                <a:lnTo>
                  <a:pt x="1730" y="269"/>
                </a:lnTo>
                <a:lnTo>
                  <a:pt x="1721" y="279"/>
                </a:lnTo>
                <a:lnTo>
                  <a:pt x="1682" y="239"/>
                </a:lnTo>
                <a:lnTo>
                  <a:pt x="1602" y="260"/>
                </a:lnTo>
                <a:lnTo>
                  <a:pt x="1553" y="297"/>
                </a:lnTo>
                <a:lnTo>
                  <a:pt x="1523" y="307"/>
                </a:lnTo>
                <a:lnTo>
                  <a:pt x="1464" y="307"/>
                </a:lnTo>
                <a:lnTo>
                  <a:pt x="1434" y="328"/>
                </a:lnTo>
                <a:lnTo>
                  <a:pt x="1393" y="368"/>
                </a:lnTo>
                <a:lnTo>
                  <a:pt x="1354" y="408"/>
                </a:lnTo>
                <a:lnTo>
                  <a:pt x="1333" y="417"/>
                </a:lnTo>
                <a:lnTo>
                  <a:pt x="1266" y="398"/>
                </a:lnTo>
                <a:lnTo>
                  <a:pt x="1233" y="398"/>
                </a:lnTo>
                <a:lnTo>
                  <a:pt x="1197" y="398"/>
                </a:lnTo>
                <a:lnTo>
                  <a:pt x="1162" y="398"/>
                </a:lnTo>
                <a:lnTo>
                  <a:pt x="1130" y="362"/>
                </a:lnTo>
                <a:lnTo>
                  <a:pt x="1092" y="362"/>
                </a:lnTo>
                <a:lnTo>
                  <a:pt x="1092" y="328"/>
                </a:lnTo>
                <a:lnTo>
                  <a:pt x="1057" y="328"/>
                </a:lnTo>
                <a:lnTo>
                  <a:pt x="1022" y="293"/>
                </a:lnTo>
                <a:lnTo>
                  <a:pt x="990" y="260"/>
                </a:lnTo>
                <a:lnTo>
                  <a:pt x="954" y="225"/>
                </a:lnTo>
                <a:lnTo>
                  <a:pt x="919" y="192"/>
                </a:lnTo>
                <a:lnTo>
                  <a:pt x="919" y="154"/>
                </a:lnTo>
                <a:lnTo>
                  <a:pt x="919" y="120"/>
                </a:lnTo>
                <a:lnTo>
                  <a:pt x="884" y="86"/>
                </a:lnTo>
                <a:lnTo>
                  <a:pt x="850" y="49"/>
                </a:lnTo>
                <a:lnTo>
                  <a:pt x="838" y="21"/>
                </a:lnTo>
                <a:lnTo>
                  <a:pt x="758" y="0"/>
                </a:lnTo>
                <a:lnTo>
                  <a:pt x="707" y="40"/>
                </a:lnTo>
                <a:lnTo>
                  <a:pt x="667" y="30"/>
                </a:lnTo>
                <a:lnTo>
                  <a:pt x="636" y="40"/>
                </a:lnTo>
                <a:lnTo>
                  <a:pt x="606" y="49"/>
                </a:lnTo>
                <a:lnTo>
                  <a:pt x="572" y="49"/>
                </a:lnTo>
                <a:lnTo>
                  <a:pt x="428" y="49"/>
                </a:lnTo>
                <a:lnTo>
                  <a:pt x="400" y="100"/>
                </a:lnTo>
                <a:lnTo>
                  <a:pt x="400" y="110"/>
                </a:lnTo>
                <a:lnTo>
                  <a:pt x="358" y="100"/>
                </a:lnTo>
                <a:lnTo>
                  <a:pt x="310" y="120"/>
                </a:lnTo>
                <a:lnTo>
                  <a:pt x="300" y="150"/>
                </a:lnTo>
                <a:lnTo>
                  <a:pt x="260" y="120"/>
                </a:lnTo>
                <a:lnTo>
                  <a:pt x="225" y="120"/>
                </a:lnTo>
                <a:lnTo>
                  <a:pt x="190" y="120"/>
                </a:lnTo>
                <a:lnTo>
                  <a:pt x="151" y="71"/>
                </a:lnTo>
                <a:lnTo>
                  <a:pt x="120" y="71"/>
                </a:lnTo>
                <a:lnTo>
                  <a:pt x="50" y="91"/>
                </a:lnTo>
                <a:lnTo>
                  <a:pt x="41" y="131"/>
                </a:lnTo>
                <a:lnTo>
                  <a:pt x="50" y="159"/>
                </a:lnTo>
                <a:lnTo>
                  <a:pt x="62" y="189"/>
                </a:lnTo>
                <a:lnTo>
                  <a:pt x="62" y="221"/>
                </a:lnTo>
                <a:lnTo>
                  <a:pt x="50" y="230"/>
                </a:lnTo>
                <a:lnTo>
                  <a:pt x="0" y="260"/>
                </a:lnTo>
                <a:lnTo>
                  <a:pt x="50" y="297"/>
                </a:lnTo>
                <a:lnTo>
                  <a:pt x="50" y="348"/>
                </a:lnTo>
                <a:lnTo>
                  <a:pt x="87" y="362"/>
                </a:lnTo>
                <a:lnTo>
                  <a:pt x="120" y="328"/>
                </a:lnTo>
                <a:lnTo>
                  <a:pt x="120" y="362"/>
                </a:lnTo>
                <a:lnTo>
                  <a:pt x="120" y="398"/>
                </a:lnTo>
                <a:lnTo>
                  <a:pt x="120" y="433"/>
                </a:lnTo>
                <a:lnTo>
                  <a:pt x="87" y="468"/>
                </a:lnTo>
                <a:lnTo>
                  <a:pt x="52" y="468"/>
                </a:lnTo>
                <a:lnTo>
                  <a:pt x="18" y="502"/>
                </a:lnTo>
                <a:lnTo>
                  <a:pt x="52" y="537"/>
                </a:lnTo>
                <a:lnTo>
                  <a:pt x="52" y="571"/>
                </a:lnTo>
                <a:lnTo>
                  <a:pt x="52" y="641"/>
                </a:lnTo>
                <a:lnTo>
                  <a:pt x="87" y="675"/>
                </a:lnTo>
                <a:lnTo>
                  <a:pt x="87" y="710"/>
                </a:lnTo>
                <a:lnTo>
                  <a:pt x="120" y="744"/>
                </a:lnTo>
                <a:lnTo>
                  <a:pt x="156" y="675"/>
                </a:lnTo>
                <a:lnTo>
                  <a:pt x="190" y="641"/>
                </a:lnTo>
                <a:lnTo>
                  <a:pt x="225" y="571"/>
                </a:lnTo>
                <a:lnTo>
                  <a:pt x="225" y="537"/>
                </a:lnTo>
                <a:lnTo>
                  <a:pt x="260" y="537"/>
                </a:lnTo>
                <a:lnTo>
                  <a:pt x="296" y="571"/>
                </a:lnTo>
                <a:lnTo>
                  <a:pt x="331" y="606"/>
                </a:lnTo>
                <a:lnTo>
                  <a:pt x="363" y="641"/>
                </a:lnTo>
                <a:lnTo>
                  <a:pt x="398" y="710"/>
                </a:lnTo>
                <a:lnTo>
                  <a:pt x="363" y="777"/>
                </a:lnTo>
                <a:lnTo>
                  <a:pt x="363" y="815"/>
                </a:lnTo>
                <a:lnTo>
                  <a:pt x="363" y="883"/>
                </a:lnTo>
                <a:lnTo>
                  <a:pt x="432" y="883"/>
                </a:lnTo>
                <a:lnTo>
                  <a:pt x="432" y="921"/>
                </a:lnTo>
                <a:lnTo>
                  <a:pt x="468" y="921"/>
                </a:lnTo>
                <a:lnTo>
                  <a:pt x="501" y="951"/>
                </a:lnTo>
                <a:lnTo>
                  <a:pt x="539" y="988"/>
                </a:lnTo>
                <a:lnTo>
                  <a:pt x="432" y="988"/>
                </a:lnTo>
                <a:lnTo>
                  <a:pt x="468" y="1021"/>
                </a:lnTo>
                <a:lnTo>
                  <a:pt x="501" y="1057"/>
                </a:lnTo>
                <a:lnTo>
                  <a:pt x="539" y="1126"/>
                </a:lnTo>
                <a:lnTo>
                  <a:pt x="572" y="1126"/>
                </a:lnTo>
                <a:lnTo>
                  <a:pt x="641" y="1195"/>
                </a:lnTo>
                <a:lnTo>
                  <a:pt x="641" y="1230"/>
                </a:lnTo>
                <a:lnTo>
                  <a:pt x="712" y="1265"/>
                </a:lnTo>
                <a:lnTo>
                  <a:pt x="781" y="1230"/>
                </a:lnTo>
                <a:lnTo>
                  <a:pt x="816" y="1230"/>
                </a:lnTo>
                <a:lnTo>
                  <a:pt x="884" y="1301"/>
                </a:lnTo>
                <a:lnTo>
                  <a:pt x="954" y="1368"/>
                </a:lnTo>
                <a:lnTo>
                  <a:pt x="990" y="1438"/>
                </a:lnTo>
                <a:lnTo>
                  <a:pt x="1057" y="1438"/>
                </a:lnTo>
                <a:lnTo>
                  <a:pt x="1092" y="1506"/>
                </a:lnTo>
                <a:lnTo>
                  <a:pt x="1162" y="1543"/>
                </a:lnTo>
                <a:lnTo>
                  <a:pt x="1197" y="1543"/>
                </a:lnTo>
                <a:lnTo>
                  <a:pt x="1233" y="1610"/>
                </a:lnTo>
                <a:lnTo>
                  <a:pt x="1266" y="1610"/>
                </a:lnTo>
                <a:lnTo>
                  <a:pt x="1300" y="1647"/>
                </a:lnTo>
                <a:lnTo>
                  <a:pt x="1370" y="1647"/>
                </a:lnTo>
                <a:lnTo>
                  <a:pt x="1406" y="1647"/>
                </a:lnTo>
                <a:lnTo>
                  <a:pt x="1443" y="1679"/>
                </a:lnTo>
                <a:lnTo>
                  <a:pt x="1443" y="1716"/>
                </a:lnTo>
                <a:lnTo>
                  <a:pt x="1473" y="1750"/>
                </a:lnTo>
                <a:lnTo>
                  <a:pt x="1510" y="1750"/>
                </a:lnTo>
                <a:lnTo>
                  <a:pt x="1510" y="1817"/>
                </a:lnTo>
                <a:lnTo>
                  <a:pt x="1578" y="1817"/>
                </a:lnTo>
                <a:lnTo>
                  <a:pt x="1578" y="1852"/>
                </a:lnTo>
                <a:lnTo>
                  <a:pt x="1613" y="1852"/>
                </a:lnTo>
                <a:lnTo>
                  <a:pt x="1649" y="1852"/>
                </a:lnTo>
                <a:lnTo>
                  <a:pt x="1649" y="1785"/>
                </a:lnTo>
                <a:lnTo>
                  <a:pt x="1649" y="1750"/>
                </a:lnTo>
                <a:lnTo>
                  <a:pt x="1649" y="1716"/>
                </a:lnTo>
                <a:lnTo>
                  <a:pt x="1649" y="1679"/>
                </a:lnTo>
                <a:lnTo>
                  <a:pt x="1684" y="1647"/>
                </a:lnTo>
                <a:lnTo>
                  <a:pt x="1716" y="1647"/>
                </a:lnTo>
                <a:lnTo>
                  <a:pt x="1786" y="1610"/>
                </a:lnTo>
                <a:lnTo>
                  <a:pt x="1824" y="1647"/>
                </a:lnTo>
                <a:lnTo>
                  <a:pt x="1857" y="1679"/>
                </a:lnTo>
                <a:lnTo>
                  <a:pt x="1927" y="1679"/>
                </a:lnTo>
                <a:lnTo>
                  <a:pt x="1927" y="1716"/>
                </a:lnTo>
                <a:lnTo>
                  <a:pt x="1960" y="1785"/>
                </a:lnTo>
                <a:lnTo>
                  <a:pt x="1960" y="1817"/>
                </a:lnTo>
                <a:lnTo>
                  <a:pt x="1927" y="1852"/>
                </a:lnTo>
                <a:lnTo>
                  <a:pt x="1927" y="1888"/>
                </a:lnTo>
                <a:lnTo>
                  <a:pt x="1927" y="1958"/>
                </a:lnTo>
                <a:lnTo>
                  <a:pt x="1960" y="1993"/>
                </a:lnTo>
                <a:lnTo>
                  <a:pt x="1960" y="2029"/>
                </a:lnTo>
                <a:lnTo>
                  <a:pt x="1960" y="2096"/>
                </a:lnTo>
                <a:lnTo>
                  <a:pt x="1994" y="2096"/>
                </a:lnTo>
                <a:lnTo>
                  <a:pt x="1994" y="2167"/>
                </a:lnTo>
                <a:lnTo>
                  <a:pt x="2029" y="2200"/>
                </a:lnTo>
                <a:lnTo>
                  <a:pt x="2067" y="2167"/>
                </a:lnTo>
                <a:lnTo>
                  <a:pt x="2100" y="2167"/>
                </a:lnTo>
                <a:lnTo>
                  <a:pt x="2100" y="2129"/>
                </a:lnTo>
                <a:lnTo>
                  <a:pt x="2137" y="2167"/>
                </a:lnTo>
                <a:lnTo>
                  <a:pt x="2204" y="2167"/>
                </a:lnTo>
                <a:lnTo>
                  <a:pt x="2238" y="2167"/>
                </a:lnTo>
                <a:lnTo>
                  <a:pt x="2307" y="2129"/>
                </a:lnTo>
                <a:lnTo>
                  <a:pt x="2378" y="2129"/>
                </a:lnTo>
                <a:lnTo>
                  <a:pt x="2410" y="2096"/>
                </a:lnTo>
                <a:lnTo>
                  <a:pt x="2445" y="2059"/>
                </a:lnTo>
                <a:lnTo>
                  <a:pt x="2480" y="2096"/>
                </a:lnTo>
                <a:lnTo>
                  <a:pt x="2518" y="2096"/>
                </a:lnTo>
                <a:lnTo>
                  <a:pt x="2551" y="2096"/>
                </a:lnTo>
                <a:lnTo>
                  <a:pt x="2587" y="2059"/>
                </a:lnTo>
                <a:lnTo>
                  <a:pt x="2619" y="2029"/>
                </a:lnTo>
                <a:lnTo>
                  <a:pt x="2689" y="1993"/>
                </a:lnTo>
                <a:lnTo>
                  <a:pt x="2619" y="195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8" name="Freeform 149"/>
          <p:cNvSpPr>
            <a:spLocks/>
          </p:cNvSpPr>
          <p:nvPr/>
        </p:nvSpPr>
        <p:spPr bwMode="auto">
          <a:xfrm>
            <a:off x="8774793" y="7974475"/>
            <a:ext cx="91275" cy="79866"/>
          </a:xfrm>
          <a:custGeom>
            <a:avLst/>
            <a:gdLst>
              <a:gd name="T0" fmla="*/ 0 w 144"/>
              <a:gd name="T1" fmla="*/ 50 h 127"/>
              <a:gd name="T2" fmla="*/ 18 w 144"/>
              <a:gd name="T3" fmla="*/ 19 h 127"/>
              <a:gd name="T4" fmla="*/ 44 w 144"/>
              <a:gd name="T5" fmla="*/ 9 h 127"/>
              <a:gd name="T6" fmla="*/ 87 w 144"/>
              <a:gd name="T7" fmla="*/ 0 h 127"/>
              <a:gd name="T8" fmla="*/ 112 w 144"/>
              <a:gd name="T9" fmla="*/ 0 h 127"/>
              <a:gd name="T10" fmla="*/ 144 w 144"/>
              <a:gd name="T11" fmla="*/ 45 h 127"/>
              <a:gd name="T12" fmla="*/ 142 w 144"/>
              <a:gd name="T13" fmla="*/ 97 h 127"/>
              <a:gd name="T14" fmla="*/ 112 w 144"/>
              <a:gd name="T15" fmla="*/ 127 h 127"/>
              <a:gd name="T16" fmla="*/ 88 w 144"/>
              <a:gd name="T17" fmla="*/ 127 h 127"/>
              <a:gd name="T18" fmla="*/ 55 w 144"/>
              <a:gd name="T19" fmla="*/ 120 h 127"/>
              <a:gd name="T20" fmla="*/ 16 w 144"/>
              <a:gd name="T21" fmla="*/ 106 h 127"/>
              <a:gd name="T22" fmla="*/ 0 w 144"/>
              <a:gd name="T23" fmla="*/ 5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27">
                <a:moveTo>
                  <a:pt x="0" y="50"/>
                </a:moveTo>
                <a:lnTo>
                  <a:pt x="18" y="19"/>
                </a:lnTo>
                <a:lnTo>
                  <a:pt x="44" y="9"/>
                </a:lnTo>
                <a:lnTo>
                  <a:pt x="87" y="0"/>
                </a:lnTo>
                <a:lnTo>
                  <a:pt x="112" y="0"/>
                </a:lnTo>
                <a:lnTo>
                  <a:pt x="144" y="45"/>
                </a:lnTo>
                <a:lnTo>
                  <a:pt x="142" y="97"/>
                </a:lnTo>
                <a:lnTo>
                  <a:pt x="112" y="127"/>
                </a:lnTo>
                <a:lnTo>
                  <a:pt x="88" y="127"/>
                </a:lnTo>
                <a:lnTo>
                  <a:pt x="55" y="120"/>
                </a:lnTo>
                <a:lnTo>
                  <a:pt x="16" y="106"/>
                </a:lnTo>
                <a:lnTo>
                  <a:pt x="0" y="5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1" name="Freeform 152"/>
          <p:cNvSpPr>
            <a:spLocks/>
          </p:cNvSpPr>
          <p:nvPr/>
        </p:nvSpPr>
        <p:spPr bwMode="auto">
          <a:xfrm>
            <a:off x="10341682" y="7124476"/>
            <a:ext cx="57047" cy="74160"/>
          </a:xfrm>
          <a:custGeom>
            <a:avLst/>
            <a:gdLst>
              <a:gd name="T0" fmla="*/ 46 w 92"/>
              <a:gd name="T1" fmla="*/ 0 h 119"/>
              <a:gd name="T2" fmla="*/ 92 w 92"/>
              <a:gd name="T3" fmla="*/ 36 h 119"/>
              <a:gd name="T4" fmla="*/ 92 w 92"/>
              <a:gd name="T5" fmla="*/ 89 h 119"/>
              <a:gd name="T6" fmla="*/ 82 w 92"/>
              <a:gd name="T7" fmla="*/ 112 h 119"/>
              <a:gd name="T8" fmla="*/ 46 w 92"/>
              <a:gd name="T9" fmla="*/ 119 h 119"/>
              <a:gd name="T10" fmla="*/ 21 w 92"/>
              <a:gd name="T11" fmla="*/ 119 h 119"/>
              <a:gd name="T12" fmla="*/ 0 w 92"/>
              <a:gd name="T13" fmla="*/ 89 h 119"/>
              <a:gd name="T14" fmla="*/ 0 w 92"/>
              <a:gd name="T15" fmla="*/ 31 h 119"/>
              <a:gd name="T16" fmla="*/ 37 w 92"/>
              <a:gd name="T17" fmla="*/ 8 h 119"/>
              <a:gd name="T18" fmla="*/ 46 w 92"/>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19">
                <a:moveTo>
                  <a:pt x="46" y="0"/>
                </a:moveTo>
                <a:lnTo>
                  <a:pt x="92" y="36"/>
                </a:lnTo>
                <a:lnTo>
                  <a:pt x="92" y="89"/>
                </a:lnTo>
                <a:lnTo>
                  <a:pt x="82" y="112"/>
                </a:lnTo>
                <a:lnTo>
                  <a:pt x="46" y="119"/>
                </a:lnTo>
                <a:lnTo>
                  <a:pt x="21" y="119"/>
                </a:lnTo>
                <a:lnTo>
                  <a:pt x="0" y="89"/>
                </a:lnTo>
                <a:lnTo>
                  <a:pt x="0" y="31"/>
                </a:lnTo>
                <a:lnTo>
                  <a:pt x="37" y="8"/>
                </a:lnTo>
                <a:lnTo>
                  <a:pt x="46"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2" name="Freeform 153"/>
          <p:cNvSpPr>
            <a:spLocks/>
          </p:cNvSpPr>
          <p:nvPr/>
        </p:nvSpPr>
        <p:spPr bwMode="auto">
          <a:xfrm>
            <a:off x="10341682" y="7124476"/>
            <a:ext cx="57047" cy="74160"/>
          </a:xfrm>
          <a:custGeom>
            <a:avLst/>
            <a:gdLst>
              <a:gd name="T0" fmla="*/ 46 w 92"/>
              <a:gd name="T1" fmla="*/ 0 h 119"/>
              <a:gd name="T2" fmla="*/ 92 w 92"/>
              <a:gd name="T3" fmla="*/ 36 h 119"/>
              <a:gd name="T4" fmla="*/ 92 w 92"/>
              <a:gd name="T5" fmla="*/ 89 h 119"/>
              <a:gd name="T6" fmla="*/ 82 w 92"/>
              <a:gd name="T7" fmla="*/ 112 h 119"/>
              <a:gd name="T8" fmla="*/ 46 w 92"/>
              <a:gd name="T9" fmla="*/ 119 h 119"/>
              <a:gd name="T10" fmla="*/ 21 w 92"/>
              <a:gd name="T11" fmla="*/ 119 h 119"/>
              <a:gd name="T12" fmla="*/ 0 w 92"/>
              <a:gd name="T13" fmla="*/ 89 h 119"/>
              <a:gd name="T14" fmla="*/ 0 w 92"/>
              <a:gd name="T15" fmla="*/ 31 h 119"/>
              <a:gd name="T16" fmla="*/ 37 w 92"/>
              <a:gd name="T17" fmla="*/ 8 h 119"/>
              <a:gd name="T18" fmla="*/ 46 w 92"/>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19">
                <a:moveTo>
                  <a:pt x="46" y="0"/>
                </a:moveTo>
                <a:lnTo>
                  <a:pt x="92" y="36"/>
                </a:lnTo>
                <a:lnTo>
                  <a:pt x="92" y="89"/>
                </a:lnTo>
                <a:lnTo>
                  <a:pt x="82" y="112"/>
                </a:lnTo>
                <a:lnTo>
                  <a:pt x="46" y="119"/>
                </a:lnTo>
                <a:lnTo>
                  <a:pt x="21" y="119"/>
                </a:lnTo>
                <a:lnTo>
                  <a:pt x="0" y="89"/>
                </a:lnTo>
                <a:lnTo>
                  <a:pt x="0" y="31"/>
                </a:lnTo>
                <a:lnTo>
                  <a:pt x="37" y="8"/>
                </a:lnTo>
                <a:lnTo>
                  <a:pt x="46"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9" name="TextBox 118"/>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20" name="TextBox 119"/>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21"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21403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Рисунок 2"/>
          <p:cNvSpPr>
            <a:spLocks noGrp="1"/>
          </p:cNvSpPr>
          <p:nvPr>
            <p:ph type="pic" sz="quarter" idx="24"/>
          </p:nvPr>
        </p:nvSpPr>
        <p:spPr/>
      </p:sp>
      <p:sp>
        <p:nvSpPr>
          <p:cNvPr id="2" name="Рисунок 1"/>
          <p:cNvSpPr>
            <a:spLocks noGrp="1"/>
          </p:cNvSpPr>
          <p:nvPr>
            <p:ph type="pic" sz="quarter" idx="23"/>
          </p:nvPr>
        </p:nvSpPr>
        <p:spPr/>
      </p:sp>
      <p:sp>
        <p:nvSpPr>
          <p:cNvPr id="5" name="Текст 4"/>
          <p:cNvSpPr txBox="1">
            <a:spLocks/>
          </p:cNvSpPr>
          <p:nvPr/>
        </p:nvSpPr>
        <p:spPr>
          <a:xfrm>
            <a:off x="9448800" y="1102823"/>
            <a:ext cx="8077200" cy="6284948"/>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5000" dirty="0">
                <a:solidFill>
                  <a:schemeClr val="bg1"/>
                </a:solidFill>
                <a:latin typeface="Arial" panose="020B0604020202020204" pitchFamily="34" charset="0"/>
                <a:cs typeface="Arial" panose="020B0604020202020204" pitchFamily="34" charset="0"/>
              </a:rPr>
              <a:t>Weaknesses</a:t>
            </a:r>
            <a:r>
              <a:rPr lang="en-US" sz="2400" dirty="0">
                <a:solidFill>
                  <a:schemeClr val="bg1"/>
                </a:solidFill>
                <a:latin typeface="Arial" panose="020B0604020202020204" pitchFamily="34" charset="0"/>
                <a:cs typeface="Arial" panose="020B0604020202020204" pitchFamily="34" charset="0"/>
              </a:rPr>
              <a:t> are also generally considered internal and are the factors you will need to address to run a successful business. For a start-up business, an example might be a lack of experience in the selected industry. Another example may be that your family members do not completely support you in this venture. You may lack qualified employees, or perhaps your business will not support full-time employees. If you identify these as weaknesses, don’t worry because existing businesses may have similar weaknesses.</a:t>
            </a:r>
          </a:p>
        </p:txBody>
      </p:sp>
    </p:spTree>
    <p:extLst>
      <p:ext uri="{BB962C8B-B14F-4D97-AF65-F5344CB8AC3E}">
        <p14:creationId xmlns:p14="http://schemas.microsoft.com/office/powerpoint/2010/main" val="230834506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Прямоугольник 32"/>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8" name="Группа 27"/>
          <p:cNvGrpSpPr/>
          <p:nvPr/>
        </p:nvGrpSpPr>
        <p:grpSpPr>
          <a:xfrm>
            <a:off x="8363111" y="1001487"/>
            <a:ext cx="8451477" cy="8180602"/>
            <a:chOff x="2992826" y="1668614"/>
            <a:chExt cx="3164810" cy="3063376"/>
          </a:xfrm>
          <a:solidFill>
            <a:schemeClr val="bg1">
              <a:lumMod val="50000"/>
            </a:schemeClr>
          </a:solidFill>
        </p:grpSpPr>
        <p:sp>
          <p:nvSpPr>
            <p:cNvPr id="4" name="Freeform 71"/>
            <p:cNvSpPr>
              <a:spLocks noChangeArrowheads="1"/>
            </p:cNvSpPr>
            <p:nvPr/>
          </p:nvSpPr>
          <p:spPr bwMode="auto">
            <a:xfrm>
              <a:off x="4593354" y="3716314"/>
              <a:ext cx="726350" cy="855044"/>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3175" cap="flat" cmpd="sng">
              <a:solidFill>
                <a:srgbClr val="222328"/>
              </a:solidFill>
              <a:round/>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 name="Freeform 484"/>
            <p:cNvSpPr>
              <a:spLocks noChangeArrowheads="1"/>
            </p:cNvSpPr>
            <p:nvPr/>
          </p:nvSpPr>
          <p:spPr bwMode="auto">
            <a:xfrm>
              <a:off x="5907464" y="4193945"/>
              <a:ext cx="250172" cy="538045"/>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 name="Freeform 485"/>
            <p:cNvSpPr>
              <a:spLocks noChangeArrowheads="1"/>
            </p:cNvSpPr>
            <p:nvPr/>
          </p:nvSpPr>
          <p:spPr bwMode="auto">
            <a:xfrm>
              <a:off x="4405015" y="1668614"/>
              <a:ext cx="573547" cy="363198"/>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 name="Freeform 486"/>
            <p:cNvSpPr>
              <a:spLocks noChangeArrowheads="1"/>
            </p:cNvSpPr>
            <p:nvPr/>
          </p:nvSpPr>
          <p:spPr bwMode="auto">
            <a:xfrm>
              <a:off x="4366636" y="1916669"/>
              <a:ext cx="609082" cy="488292"/>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 name="Freeform 487"/>
            <p:cNvSpPr>
              <a:spLocks noChangeArrowheads="1"/>
            </p:cNvSpPr>
            <p:nvPr/>
          </p:nvSpPr>
          <p:spPr bwMode="auto">
            <a:xfrm>
              <a:off x="4081640" y="2004804"/>
              <a:ext cx="370282" cy="442093"/>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 name="Freeform 488"/>
            <p:cNvSpPr>
              <a:spLocks noChangeArrowheads="1"/>
            </p:cNvSpPr>
            <p:nvPr/>
          </p:nvSpPr>
          <p:spPr bwMode="auto">
            <a:xfrm>
              <a:off x="3646683" y="2085119"/>
              <a:ext cx="649593" cy="526673"/>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 name="Freeform 489"/>
            <p:cNvSpPr>
              <a:spLocks noChangeArrowheads="1"/>
            </p:cNvSpPr>
            <p:nvPr/>
          </p:nvSpPr>
          <p:spPr bwMode="auto">
            <a:xfrm>
              <a:off x="2992826" y="2338150"/>
              <a:ext cx="842907" cy="482606"/>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 name="Freeform 490"/>
            <p:cNvSpPr>
              <a:spLocks noChangeArrowheads="1"/>
            </p:cNvSpPr>
            <p:nvPr/>
          </p:nvSpPr>
          <p:spPr bwMode="auto">
            <a:xfrm>
              <a:off x="3467583" y="2491674"/>
              <a:ext cx="791736" cy="735637"/>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solidFill>
              <a:schemeClr val="accent2"/>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2" name="Freeform 491"/>
            <p:cNvSpPr>
              <a:spLocks noChangeArrowheads="1"/>
            </p:cNvSpPr>
            <p:nvPr/>
          </p:nvSpPr>
          <p:spPr bwMode="auto">
            <a:xfrm>
              <a:off x="4345315" y="2270628"/>
              <a:ext cx="499632" cy="3681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3" name="Freeform 492"/>
            <p:cNvSpPr>
              <a:spLocks noChangeArrowheads="1"/>
            </p:cNvSpPr>
            <p:nvPr/>
          </p:nvSpPr>
          <p:spPr bwMode="auto">
            <a:xfrm>
              <a:off x="4383693" y="2383638"/>
              <a:ext cx="711" cy="71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4" name="Freeform 493"/>
            <p:cNvSpPr>
              <a:spLocks noChangeArrowheads="1"/>
            </p:cNvSpPr>
            <p:nvPr/>
          </p:nvSpPr>
          <p:spPr bwMode="auto">
            <a:xfrm>
              <a:off x="3736233" y="2951536"/>
              <a:ext cx="589182" cy="671668"/>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5" name="Freeform 494"/>
            <p:cNvSpPr>
              <a:spLocks noChangeArrowheads="1"/>
            </p:cNvSpPr>
            <p:nvPr/>
          </p:nvSpPr>
          <p:spPr bwMode="auto">
            <a:xfrm>
              <a:off x="4190379" y="3178979"/>
              <a:ext cx="444197" cy="488292"/>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6" name="Freeform 495"/>
            <p:cNvSpPr>
              <a:spLocks noChangeArrowheads="1"/>
            </p:cNvSpPr>
            <p:nvPr/>
          </p:nvSpPr>
          <p:spPr bwMode="auto">
            <a:xfrm>
              <a:off x="3583429" y="3419216"/>
              <a:ext cx="807372" cy="943889"/>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7" name="Freeform 496"/>
            <p:cNvSpPr>
              <a:spLocks noChangeArrowheads="1"/>
            </p:cNvSpPr>
            <p:nvPr/>
          </p:nvSpPr>
          <p:spPr bwMode="auto">
            <a:xfrm>
              <a:off x="3947315" y="3633866"/>
              <a:ext cx="886261" cy="823060"/>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8" name="Freeform 497"/>
            <p:cNvSpPr>
              <a:spLocks noChangeArrowheads="1"/>
            </p:cNvSpPr>
            <p:nvPr/>
          </p:nvSpPr>
          <p:spPr bwMode="auto">
            <a:xfrm>
              <a:off x="4418519" y="3640973"/>
              <a:ext cx="740564" cy="869259"/>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9" name="Freeform 498"/>
            <p:cNvSpPr>
              <a:spLocks noChangeArrowheads="1"/>
            </p:cNvSpPr>
            <p:nvPr/>
          </p:nvSpPr>
          <p:spPr bwMode="auto">
            <a:xfrm>
              <a:off x="5063136" y="3580559"/>
              <a:ext cx="763307" cy="666693"/>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0" name="Freeform 499"/>
            <p:cNvSpPr>
              <a:spLocks noChangeArrowheads="1"/>
            </p:cNvSpPr>
            <p:nvPr/>
          </p:nvSpPr>
          <p:spPr bwMode="auto">
            <a:xfrm>
              <a:off x="4515886" y="3063125"/>
              <a:ext cx="568571" cy="710760"/>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1" name="Freeform 500"/>
            <p:cNvSpPr>
              <a:spLocks noChangeArrowheads="1"/>
            </p:cNvSpPr>
            <p:nvPr/>
          </p:nvSpPr>
          <p:spPr bwMode="auto">
            <a:xfrm>
              <a:off x="4884036" y="3124961"/>
              <a:ext cx="778943" cy="781836"/>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2" name="Freeform 501"/>
            <p:cNvSpPr>
              <a:spLocks noChangeArrowheads="1"/>
            </p:cNvSpPr>
            <p:nvPr/>
          </p:nvSpPr>
          <p:spPr bwMode="auto">
            <a:xfrm>
              <a:off x="5222336" y="2648041"/>
              <a:ext cx="409371" cy="594906"/>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3" name="Freeform 502"/>
            <p:cNvSpPr>
              <a:spLocks noChangeArrowheads="1"/>
            </p:cNvSpPr>
            <p:nvPr/>
          </p:nvSpPr>
          <p:spPr bwMode="auto">
            <a:xfrm>
              <a:off x="4061740" y="2382217"/>
              <a:ext cx="693657" cy="825903"/>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4" name="Freeform 503"/>
            <p:cNvSpPr>
              <a:spLocks noChangeArrowheads="1"/>
            </p:cNvSpPr>
            <p:nvPr/>
          </p:nvSpPr>
          <p:spPr bwMode="auto">
            <a:xfrm>
              <a:off x="4683614" y="2547114"/>
              <a:ext cx="614768" cy="727108"/>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5" name="Freeform 504"/>
            <p:cNvSpPr>
              <a:spLocks noChangeArrowheads="1"/>
            </p:cNvSpPr>
            <p:nvPr/>
          </p:nvSpPr>
          <p:spPr bwMode="auto">
            <a:xfrm>
              <a:off x="5121414" y="2148377"/>
              <a:ext cx="577811" cy="569318"/>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6" name="Freeform 505"/>
            <p:cNvSpPr>
              <a:spLocks noChangeArrowheads="1"/>
            </p:cNvSpPr>
            <p:nvPr/>
          </p:nvSpPr>
          <p:spPr bwMode="auto">
            <a:xfrm>
              <a:off x="4769611" y="1983481"/>
              <a:ext cx="594157" cy="812399"/>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7" name="Freeform 506"/>
            <p:cNvSpPr>
              <a:spLocks noChangeArrowheads="1"/>
            </p:cNvSpPr>
            <p:nvPr/>
          </p:nvSpPr>
          <p:spPr bwMode="auto">
            <a:xfrm>
              <a:off x="5562769" y="2276314"/>
              <a:ext cx="268650" cy="550839"/>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grpSp>
      <p:sp>
        <p:nvSpPr>
          <p:cNvPr id="29" name="Прямоугольник 28"/>
          <p:cNvSpPr/>
          <p:nvPr/>
        </p:nvSpPr>
        <p:spPr>
          <a:xfrm>
            <a:off x="970373" y="725011"/>
            <a:ext cx="5749741"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France map</a:t>
            </a:r>
            <a:endParaRPr lang="ru-RU" sz="5000" b="1" dirty="0">
              <a:solidFill>
                <a:schemeClr val="accent2"/>
              </a:solidFill>
              <a:latin typeface="Arial" panose="020B0604020202020204" pitchFamily="34" charset="0"/>
              <a:cs typeface="Arial" panose="020B0604020202020204" pitchFamily="34" charset="0"/>
            </a:endParaRPr>
          </a:p>
        </p:txBody>
      </p:sp>
      <p:sp>
        <p:nvSpPr>
          <p:cNvPr id="30" name="TextBox 29"/>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31" name="TextBox 30"/>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32" name="Прямая соединительная линия 64"/>
          <p:cNvCxnSpPr/>
          <p:nvPr/>
        </p:nvCxnSpPr>
        <p:spPr>
          <a:xfrm flipV="1">
            <a:off x="3055164" y="4815524"/>
            <a:ext cx="7461286" cy="2346274"/>
          </a:xfrm>
          <a:prstGeom prst="bentConnector3">
            <a:avLst>
              <a:gd name="adj1" fmla="val 213"/>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321608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Прямоугольник 49"/>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p:cNvSpPr>
          <p:nvPr/>
        </p:nvSpPr>
        <p:spPr bwMode="auto">
          <a:xfrm>
            <a:off x="11921387" y="4853624"/>
            <a:ext cx="1997075" cy="1635125"/>
          </a:xfrm>
          <a:custGeom>
            <a:avLst/>
            <a:gdLst>
              <a:gd name="T0" fmla="*/ 3748 w 3774"/>
              <a:gd name="T1" fmla="*/ 1638 h 3089"/>
              <a:gd name="T2" fmla="*/ 3494 w 3774"/>
              <a:gd name="T3" fmla="*/ 1732 h 3089"/>
              <a:gd name="T4" fmla="*/ 3283 w 3774"/>
              <a:gd name="T5" fmla="*/ 1905 h 3089"/>
              <a:gd name="T6" fmla="*/ 3260 w 3774"/>
              <a:gd name="T7" fmla="*/ 2004 h 3089"/>
              <a:gd name="T8" fmla="*/ 3237 w 3774"/>
              <a:gd name="T9" fmla="*/ 2194 h 3089"/>
              <a:gd name="T10" fmla="*/ 3039 w 3774"/>
              <a:gd name="T11" fmla="*/ 2336 h 3089"/>
              <a:gd name="T12" fmla="*/ 2877 w 3774"/>
              <a:gd name="T13" fmla="*/ 2366 h 3089"/>
              <a:gd name="T14" fmla="*/ 2806 w 3774"/>
              <a:gd name="T15" fmla="*/ 2565 h 3089"/>
              <a:gd name="T16" fmla="*/ 2663 w 3774"/>
              <a:gd name="T17" fmla="*/ 2695 h 3089"/>
              <a:gd name="T18" fmla="*/ 2567 w 3774"/>
              <a:gd name="T19" fmla="*/ 2654 h 3089"/>
              <a:gd name="T20" fmla="*/ 2235 w 3774"/>
              <a:gd name="T21" fmla="*/ 2718 h 3089"/>
              <a:gd name="T22" fmla="*/ 2100 w 3774"/>
              <a:gd name="T23" fmla="*/ 2576 h 3089"/>
              <a:gd name="T24" fmla="*/ 1966 w 3774"/>
              <a:gd name="T25" fmla="*/ 2466 h 3089"/>
              <a:gd name="T26" fmla="*/ 1887 w 3774"/>
              <a:gd name="T27" fmla="*/ 2620 h 3089"/>
              <a:gd name="T28" fmla="*/ 1911 w 3774"/>
              <a:gd name="T29" fmla="*/ 2771 h 3089"/>
              <a:gd name="T30" fmla="*/ 1877 w 3774"/>
              <a:gd name="T31" fmla="*/ 2917 h 3089"/>
              <a:gd name="T32" fmla="*/ 1741 w 3774"/>
              <a:gd name="T33" fmla="*/ 2825 h 3089"/>
              <a:gd name="T34" fmla="*/ 1640 w 3774"/>
              <a:gd name="T35" fmla="*/ 2778 h 3089"/>
              <a:gd name="T36" fmla="*/ 1453 w 3774"/>
              <a:gd name="T37" fmla="*/ 2706 h 3089"/>
              <a:gd name="T38" fmla="*/ 1312 w 3774"/>
              <a:gd name="T39" fmla="*/ 2697 h 3089"/>
              <a:gd name="T40" fmla="*/ 1190 w 3774"/>
              <a:gd name="T41" fmla="*/ 2771 h 3089"/>
              <a:gd name="T42" fmla="*/ 1220 w 3774"/>
              <a:gd name="T43" fmla="*/ 2910 h 3089"/>
              <a:gd name="T44" fmla="*/ 1321 w 3774"/>
              <a:gd name="T45" fmla="*/ 2990 h 3089"/>
              <a:gd name="T46" fmla="*/ 1157 w 3774"/>
              <a:gd name="T47" fmla="*/ 3060 h 3089"/>
              <a:gd name="T48" fmla="*/ 977 w 3774"/>
              <a:gd name="T49" fmla="*/ 2961 h 3089"/>
              <a:gd name="T50" fmla="*/ 883 w 3774"/>
              <a:gd name="T51" fmla="*/ 2780 h 3089"/>
              <a:gd name="T52" fmla="*/ 746 w 3774"/>
              <a:gd name="T53" fmla="*/ 2690 h 3089"/>
              <a:gd name="T54" fmla="*/ 626 w 3774"/>
              <a:gd name="T55" fmla="*/ 2542 h 3089"/>
              <a:gd name="T56" fmla="*/ 447 w 3774"/>
              <a:gd name="T57" fmla="*/ 2371 h 3089"/>
              <a:gd name="T58" fmla="*/ 228 w 3774"/>
              <a:gd name="T59" fmla="*/ 2408 h 3089"/>
              <a:gd name="T60" fmla="*/ 265 w 3774"/>
              <a:gd name="T61" fmla="*/ 2212 h 3089"/>
              <a:gd name="T62" fmla="*/ 97 w 3774"/>
              <a:gd name="T63" fmla="*/ 2120 h 3089"/>
              <a:gd name="T64" fmla="*/ 28 w 3774"/>
              <a:gd name="T65" fmla="*/ 2172 h 3089"/>
              <a:gd name="T66" fmla="*/ 47 w 3774"/>
              <a:gd name="T67" fmla="*/ 2035 h 3089"/>
              <a:gd name="T68" fmla="*/ 94 w 3774"/>
              <a:gd name="T69" fmla="*/ 1871 h 3089"/>
              <a:gd name="T70" fmla="*/ 192 w 3774"/>
              <a:gd name="T71" fmla="*/ 1752 h 3089"/>
              <a:gd name="T72" fmla="*/ 167 w 3774"/>
              <a:gd name="T73" fmla="*/ 1559 h 3089"/>
              <a:gd name="T74" fmla="*/ 106 w 3774"/>
              <a:gd name="T75" fmla="*/ 1551 h 3089"/>
              <a:gd name="T76" fmla="*/ 218 w 3774"/>
              <a:gd name="T77" fmla="*/ 1456 h 3089"/>
              <a:gd name="T78" fmla="*/ 336 w 3774"/>
              <a:gd name="T79" fmla="*/ 1393 h 3089"/>
              <a:gd name="T80" fmla="*/ 401 w 3774"/>
              <a:gd name="T81" fmla="*/ 1287 h 3089"/>
              <a:gd name="T82" fmla="*/ 358 w 3774"/>
              <a:gd name="T83" fmla="*/ 1125 h 3089"/>
              <a:gd name="T84" fmla="*/ 419 w 3774"/>
              <a:gd name="T85" fmla="*/ 1111 h 3089"/>
              <a:gd name="T86" fmla="*/ 435 w 3774"/>
              <a:gd name="T87" fmla="*/ 966 h 3089"/>
              <a:gd name="T88" fmla="*/ 267 w 3774"/>
              <a:gd name="T89" fmla="*/ 894 h 3089"/>
              <a:gd name="T90" fmla="*/ 119 w 3774"/>
              <a:gd name="T91" fmla="*/ 737 h 3089"/>
              <a:gd name="T92" fmla="*/ 67 w 3774"/>
              <a:gd name="T93" fmla="*/ 590 h 3089"/>
              <a:gd name="T94" fmla="*/ 366 w 3774"/>
              <a:gd name="T95" fmla="*/ 437 h 3089"/>
              <a:gd name="T96" fmla="*/ 432 w 3774"/>
              <a:gd name="T97" fmla="*/ 346 h 3089"/>
              <a:gd name="T98" fmla="*/ 578 w 3774"/>
              <a:gd name="T99" fmla="*/ 284 h 3089"/>
              <a:gd name="T100" fmla="*/ 677 w 3774"/>
              <a:gd name="T101" fmla="*/ 120 h 3089"/>
              <a:gd name="T102" fmla="*/ 1041 w 3774"/>
              <a:gd name="T103" fmla="*/ 164 h 3089"/>
              <a:gd name="T104" fmla="*/ 1271 w 3774"/>
              <a:gd name="T105" fmla="*/ 12 h 3089"/>
              <a:gd name="T106" fmla="*/ 1430 w 3774"/>
              <a:gd name="T107" fmla="*/ 136 h 3089"/>
              <a:gd name="T108" fmla="*/ 1460 w 3774"/>
              <a:gd name="T109" fmla="*/ 316 h 3089"/>
              <a:gd name="T110" fmla="*/ 2120 w 3774"/>
              <a:gd name="T111" fmla="*/ 844 h 3089"/>
              <a:gd name="T112" fmla="*/ 2112 w 3774"/>
              <a:gd name="T113" fmla="*/ 1109 h 3089"/>
              <a:gd name="T114" fmla="*/ 2243 w 3774"/>
              <a:gd name="T115" fmla="*/ 1178 h 3089"/>
              <a:gd name="T116" fmla="*/ 2503 w 3774"/>
              <a:gd name="T117" fmla="*/ 1296 h 3089"/>
              <a:gd name="T118" fmla="*/ 2827 w 3774"/>
              <a:gd name="T119" fmla="*/ 1436 h 3089"/>
              <a:gd name="T120" fmla="*/ 3110 w 3774"/>
              <a:gd name="T121" fmla="*/ 1492 h 3089"/>
              <a:gd name="T122" fmla="*/ 3225 w 3774"/>
              <a:gd name="T123" fmla="*/ 1297 h 3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089">
                <a:moveTo>
                  <a:pt x="3253" y="1207"/>
                </a:moveTo>
                <a:lnTo>
                  <a:pt x="3340" y="1198"/>
                </a:lnTo>
                <a:lnTo>
                  <a:pt x="3551" y="1262"/>
                </a:lnTo>
                <a:lnTo>
                  <a:pt x="3561" y="1327"/>
                </a:lnTo>
                <a:lnTo>
                  <a:pt x="3565" y="1335"/>
                </a:lnTo>
                <a:lnTo>
                  <a:pt x="3602" y="1399"/>
                </a:lnTo>
                <a:lnTo>
                  <a:pt x="3617" y="1433"/>
                </a:lnTo>
                <a:lnTo>
                  <a:pt x="3635" y="1451"/>
                </a:lnTo>
                <a:lnTo>
                  <a:pt x="3654" y="1461"/>
                </a:lnTo>
                <a:lnTo>
                  <a:pt x="3674" y="1468"/>
                </a:lnTo>
                <a:lnTo>
                  <a:pt x="3713" y="1491"/>
                </a:lnTo>
                <a:lnTo>
                  <a:pt x="3745" y="1542"/>
                </a:lnTo>
                <a:lnTo>
                  <a:pt x="3773" y="1605"/>
                </a:lnTo>
                <a:lnTo>
                  <a:pt x="3774" y="1611"/>
                </a:lnTo>
                <a:lnTo>
                  <a:pt x="3773" y="1621"/>
                </a:lnTo>
                <a:lnTo>
                  <a:pt x="3758" y="1627"/>
                </a:lnTo>
                <a:lnTo>
                  <a:pt x="3751" y="1634"/>
                </a:lnTo>
                <a:lnTo>
                  <a:pt x="3748" y="1638"/>
                </a:lnTo>
                <a:lnTo>
                  <a:pt x="3735" y="1658"/>
                </a:lnTo>
                <a:lnTo>
                  <a:pt x="3724" y="1669"/>
                </a:lnTo>
                <a:lnTo>
                  <a:pt x="3721" y="1669"/>
                </a:lnTo>
                <a:lnTo>
                  <a:pt x="3718" y="1666"/>
                </a:lnTo>
                <a:lnTo>
                  <a:pt x="3712" y="1656"/>
                </a:lnTo>
                <a:lnTo>
                  <a:pt x="3706" y="1653"/>
                </a:lnTo>
                <a:lnTo>
                  <a:pt x="3701" y="1653"/>
                </a:lnTo>
                <a:lnTo>
                  <a:pt x="3690" y="1657"/>
                </a:lnTo>
                <a:lnTo>
                  <a:pt x="3684" y="1658"/>
                </a:lnTo>
                <a:lnTo>
                  <a:pt x="3641" y="1652"/>
                </a:lnTo>
                <a:lnTo>
                  <a:pt x="3611" y="1655"/>
                </a:lnTo>
                <a:lnTo>
                  <a:pt x="3605" y="1654"/>
                </a:lnTo>
                <a:lnTo>
                  <a:pt x="3583" y="1644"/>
                </a:lnTo>
                <a:lnTo>
                  <a:pt x="3581" y="1663"/>
                </a:lnTo>
                <a:lnTo>
                  <a:pt x="3578" y="1667"/>
                </a:lnTo>
                <a:lnTo>
                  <a:pt x="3574" y="1670"/>
                </a:lnTo>
                <a:lnTo>
                  <a:pt x="3523" y="1699"/>
                </a:lnTo>
                <a:lnTo>
                  <a:pt x="3494" y="1732"/>
                </a:lnTo>
                <a:lnTo>
                  <a:pt x="3470" y="1768"/>
                </a:lnTo>
                <a:lnTo>
                  <a:pt x="3465" y="1770"/>
                </a:lnTo>
                <a:lnTo>
                  <a:pt x="3460" y="1770"/>
                </a:lnTo>
                <a:lnTo>
                  <a:pt x="3460" y="1764"/>
                </a:lnTo>
                <a:lnTo>
                  <a:pt x="3455" y="1761"/>
                </a:lnTo>
                <a:lnTo>
                  <a:pt x="3446" y="1758"/>
                </a:lnTo>
                <a:lnTo>
                  <a:pt x="3406" y="1761"/>
                </a:lnTo>
                <a:lnTo>
                  <a:pt x="3397" y="1764"/>
                </a:lnTo>
                <a:lnTo>
                  <a:pt x="3388" y="1770"/>
                </a:lnTo>
                <a:lnTo>
                  <a:pt x="3354" y="1800"/>
                </a:lnTo>
                <a:lnTo>
                  <a:pt x="3343" y="1807"/>
                </a:lnTo>
                <a:lnTo>
                  <a:pt x="3243" y="1837"/>
                </a:lnTo>
                <a:lnTo>
                  <a:pt x="3242" y="1858"/>
                </a:lnTo>
                <a:lnTo>
                  <a:pt x="3258" y="1877"/>
                </a:lnTo>
                <a:lnTo>
                  <a:pt x="3281" y="1887"/>
                </a:lnTo>
                <a:lnTo>
                  <a:pt x="3286" y="1894"/>
                </a:lnTo>
                <a:lnTo>
                  <a:pt x="3286" y="1899"/>
                </a:lnTo>
                <a:lnTo>
                  <a:pt x="3283" y="1905"/>
                </a:lnTo>
                <a:lnTo>
                  <a:pt x="3273" y="1916"/>
                </a:lnTo>
                <a:lnTo>
                  <a:pt x="3263" y="1928"/>
                </a:lnTo>
                <a:lnTo>
                  <a:pt x="3261" y="1930"/>
                </a:lnTo>
                <a:lnTo>
                  <a:pt x="3258" y="1931"/>
                </a:lnTo>
                <a:lnTo>
                  <a:pt x="3254" y="1932"/>
                </a:lnTo>
                <a:lnTo>
                  <a:pt x="3245" y="1932"/>
                </a:lnTo>
                <a:lnTo>
                  <a:pt x="3239" y="1936"/>
                </a:lnTo>
                <a:lnTo>
                  <a:pt x="3231" y="1944"/>
                </a:lnTo>
                <a:lnTo>
                  <a:pt x="3221" y="1968"/>
                </a:lnTo>
                <a:lnTo>
                  <a:pt x="3219" y="1980"/>
                </a:lnTo>
                <a:lnTo>
                  <a:pt x="3221" y="1988"/>
                </a:lnTo>
                <a:lnTo>
                  <a:pt x="3225" y="1989"/>
                </a:lnTo>
                <a:lnTo>
                  <a:pt x="3230" y="1989"/>
                </a:lnTo>
                <a:lnTo>
                  <a:pt x="3238" y="1987"/>
                </a:lnTo>
                <a:lnTo>
                  <a:pt x="3243" y="1987"/>
                </a:lnTo>
                <a:lnTo>
                  <a:pt x="3249" y="1988"/>
                </a:lnTo>
                <a:lnTo>
                  <a:pt x="3258" y="1996"/>
                </a:lnTo>
                <a:lnTo>
                  <a:pt x="3260" y="2004"/>
                </a:lnTo>
                <a:lnTo>
                  <a:pt x="3259" y="2011"/>
                </a:lnTo>
                <a:lnTo>
                  <a:pt x="3256" y="2018"/>
                </a:lnTo>
                <a:lnTo>
                  <a:pt x="3254" y="2033"/>
                </a:lnTo>
                <a:lnTo>
                  <a:pt x="3256" y="2045"/>
                </a:lnTo>
                <a:lnTo>
                  <a:pt x="3262" y="2064"/>
                </a:lnTo>
                <a:lnTo>
                  <a:pt x="3267" y="2073"/>
                </a:lnTo>
                <a:lnTo>
                  <a:pt x="3272" y="2079"/>
                </a:lnTo>
                <a:lnTo>
                  <a:pt x="3276" y="2082"/>
                </a:lnTo>
                <a:lnTo>
                  <a:pt x="3281" y="2085"/>
                </a:lnTo>
                <a:lnTo>
                  <a:pt x="3287" y="2086"/>
                </a:lnTo>
                <a:lnTo>
                  <a:pt x="3299" y="2087"/>
                </a:lnTo>
                <a:lnTo>
                  <a:pt x="3317" y="2085"/>
                </a:lnTo>
                <a:lnTo>
                  <a:pt x="3330" y="2092"/>
                </a:lnTo>
                <a:lnTo>
                  <a:pt x="3302" y="2140"/>
                </a:lnTo>
                <a:lnTo>
                  <a:pt x="3297" y="2147"/>
                </a:lnTo>
                <a:lnTo>
                  <a:pt x="3287" y="2158"/>
                </a:lnTo>
                <a:lnTo>
                  <a:pt x="3244" y="2189"/>
                </a:lnTo>
                <a:lnTo>
                  <a:pt x="3237" y="2194"/>
                </a:lnTo>
                <a:lnTo>
                  <a:pt x="3203" y="2196"/>
                </a:lnTo>
                <a:lnTo>
                  <a:pt x="3176" y="2191"/>
                </a:lnTo>
                <a:lnTo>
                  <a:pt x="3153" y="2192"/>
                </a:lnTo>
                <a:lnTo>
                  <a:pt x="3147" y="2194"/>
                </a:lnTo>
                <a:lnTo>
                  <a:pt x="3140" y="2200"/>
                </a:lnTo>
                <a:lnTo>
                  <a:pt x="3133" y="2212"/>
                </a:lnTo>
                <a:lnTo>
                  <a:pt x="3108" y="2243"/>
                </a:lnTo>
                <a:lnTo>
                  <a:pt x="3111" y="2285"/>
                </a:lnTo>
                <a:lnTo>
                  <a:pt x="3106" y="2299"/>
                </a:lnTo>
                <a:lnTo>
                  <a:pt x="3101" y="2319"/>
                </a:lnTo>
                <a:lnTo>
                  <a:pt x="3096" y="2327"/>
                </a:lnTo>
                <a:lnTo>
                  <a:pt x="3089" y="2331"/>
                </a:lnTo>
                <a:lnTo>
                  <a:pt x="3077" y="2334"/>
                </a:lnTo>
                <a:lnTo>
                  <a:pt x="3060" y="2341"/>
                </a:lnTo>
                <a:lnTo>
                  <a:pt x="3053" y="2342"/>
                </a:lnTo>
                <a:lnTo>
                  <a:pt x="3047" y="2342"/>
                </a:lnTo>
                <a:lnTo>
                  <a:pt x="3042" y="2339"/>
                </a:lnTo>
                <a:lnTo>
                  <a:pt x="3039" y="2336"/>
                </a:lnTo>
                <a:lnTo>
                  <a:pt x="3034" y="2333"/>
                </a:lnTo>
                <a:lnTo>
                  <a:pt x="3024" y="2330"/>
                </a:lnTo>
                <a:lnTo>
                  <a:pt x="3002" y="2334"/>
                </a:lnTo>
                <a:lnTo>
                  <a:pt x="2972" y="2385"/>
                </a:lnTo>
                <a:lnTo>
                  <a:pt x="2958" y="2398"/>
                </a:lnTo>
                <a:lnTo>
                  <a:pt x="2952" y="2398"/>
                </a:lnTo>
                <a:lnTo>
                  <a:pt x="2945" y="2398"/>
                </a:lnTo>
                <a:lnTo>
                  <a:pt x="2939" y="2397"/>
                </a:lnTo>
                <a:lnTo>
                  <a:pt x="2935" y="2395"/>
                </a:lnTo>
                <a:lnTo>
                  <a:pt x="2930" y="2391"/>
                </a:lnTo>
                <a:lnTo>
                  <a:pt x="2927" y="2388"/>
                </a:lnTo>
                <a:lnTo>
                  <a:pt x="2925" y="2385"/>
                </a:lnTo>
                <a:lnTo>
                  <a:pt x="2916" y="2371"/>
                </a:lnTo>
                <a:lnTo>
                  <a:pt x="2912" y="2368"/>
                </a:lnTo>
                <a:lnTo>
                  <a:pt x="2906" y="2365"/>
                </a:lnTo>
                <a:lnTo>
                  <a:pt x="2893" y="2362"/>
                </a:lnTo>
                <a:lnTo>
                  <a:pt x="2884" y="2364"/>
                </a:lnTo>
                <a:lnTo>
                  <a:pt x="2877" y="2366"/>
                </a:lnTo>
                <a:lnTo>
                  <a:pt x="2874" y="2370"/>
                </a:lnTo>
                <a:lnTo>
                  <a:pt x="2873" y="2373"/>
                </a:lnTo>
                <a:lnTo>
                  <a:pt x="2870" y="2380"/>
                </a:lnTo>
                <a:lnTo>
                  <a:pt x="2867" y="2385"/>
                </a:lnTo>
                <a:lnTo>
                  <a:pt x="2849" y="2406"/>
                </a:lnTo>
                <a:lnTo>
                  <a:pt x="2817" y="2431"/>
                </a:lnTo>
                <a:lnTo>
                  <a:pt x="2802" y="2452"/>
                </a:lnTo>
                <a:lnTo>
                  <a:pt x="2794" y="2471"/>
                </a:lnTo>
                <a:lnTo>
                  <a:pt x="2790" y="2482"/>
                </a:lnTo>
                <a:lnTo>
                  <a:pt x="2790" y="2490"/>
                </a:lnTo>
                <a:lnTo>
                  <a:pt x="2793" y="2494"/>
                </a:lnTo>
                <a:lnTo>
                  <a:pt x="2797" y="2499"/>
                </a:lnTo>
                <a:lnTo>
                  <a:pt x="2814" y="2511"/>
                </a:lnTo>
                <a:lnTo>
                  <a:pt x="2817" y="2518"/>
                </a:lnTo>
                <a:lnTo>
                  <a:pt x="2820" y="2527"/>
                </a:lnTo>
                <a:lnTo>
                  <a:pt x="2820" y="2545"/>
                </a:lnTo>
                <a:lnTo>
                  <a:pt x="2817" y="2554"/>
                </a:lnTo>
                <a:lnTo>
                  <a:pt x="2806" y="2565"/>
                </a:lnTo>
                <a:lnTo>
                  <a:pt x="2804" y="2572"/>
                </a:lnTo>
                <a:lnTo>
                  <a:pt x="2804" y="2583"/>
                </a:lnTo>
                <a:lnTo>
                  <a:pt x="2802" y="2589"/>
                </a:lnTo>
                <a:lnTo>
                  <a:pt x="2798" y="2592"/>
                </a:lnTo>
                <a:lnTo>
                  <a:pt x="2776" y="2600"/>
                </a:lnTo>
                <a:lnTo>
                  <a:pt x="2770" y="2603"/>
                </a:lnTo>
                <a:lnTo>
                  <a:pt x="2764" y="2608"/>
                </a:lnTo>
                <a:lnTo>
                  <a:pt x="2755" y="2617"/>
                </a:lnTo>
                <a:lnTo>
                  <a:pt x="2752" y="2623"/>
                </a:lnTo>
                <a:lnTo>
                  <a:pt x="2752" y="2628"/>
                </a:lnTo>
                <a:lnTo>
                  <a:pt x="2763" y="2646"/>
                </a:lnTo>
                <a:lnTo>
                  <a:pt x="2730" y="2663"/>
                </a:lnTo>
                <a:lnTo>
                  <a:pt x="2717" y="2673"/>
                </a:lnTo>
                <a:lnTo>
                  <a:pt x="2711" y="2676"/>
                </a:lnTo>
                <a:lnTo>
                  <a:pt x="2687" y="2682"/>
                </a:lnTo>
                <a:lnTo>
                  <a:pt x="2673" y="2689"/>
                </a:lnTo>
                <a:lnTo>
                  <a:pt x="2669" y="2693"/>
                </a:lnTo>
                <a:lnTo>
                  <a:pt x="2663" y="2695"/>
                </a:lnTo>
                <a:lnTo>
                  <a:pt x="2659" y="2697"/>
                </a:lnTo>
                <a:lnTo>
                  <a:pt x="2652" y="2697"/>
                </a:lnTo>
                <a:lnTo>
                  <a:pt x="2649" y="2690"/>
                </a:lnTo>
                <a:lnTo>
                  <a:pt x="2651" y="2685"/>
                </a:lnTo>
                <a:lnTo>
                  <a:pt x="2653" y="2680"/>
                </a:lnTo>
                <a:lnTo>
                  <a:pt x="2651" y="2677"/>
                </a:lnTo>
                <a:lnTo>
                  <a:pt x="2646" y="2674"/>
                </a:lnTo>
                <a:lnTo>
                  <a:pt x="2631" y="2669"/>
                </a:lnTo>
                <a:lnTo>
                  <a:pt x="2625" y="2664"/>
                </a:lnTo>
                <a:lnTo>
                  <a:pt x="2621" y="2660"/>
                </a:lnTo>
                <a:lnTo>
                  <a:pt x="2620" y="2658"/>
                </a:lnTo>
                <a:lnTo>
                  <a:pt x="2618" y="2654"/>
                </a:lnTo>
                <a:lnTo>
                  <a:pt x="2617" y="2653"/>
                </a:lnTo>
                <a:lnTo>
                  <a:pt x="2614" y="2650"/>
                </a:lnTo>
                <a:lnTo>
                  <a:pt x="2608" y="2648"/>
                </a:lnTo>
                <a:lnTo>
                  <a:pt x="2599" y="2648"/>
                </a:lnTo>
                <a:lnTo>
                  <a:pt x="2576" y="2652"/>
                </a:lnTo>
                <a:lnTo>
                  <a:pt x="2567" y="2654"/>
                </a:lnTo>
                <a:lnTo>
                  <a:pt x="2565" y="2659"/>
                </a:lnTo>
                <a:lnTo>
                  <a:pt x="2563" y="2662"/>
                </a:lnTo>
                <a:lnTo>
                  <a:pt x="2560" y="2665"/>
                </a:lnTo>
                <a:lnTo>
                  <a:pt x="2537" y="2673"/>
                </a:lnTo>
                <a:lnTo>
                  <a:pt x="2376" y="2707"/>
                </a:lnTo>
                <a:lnTo>
                  <a:pt x="2336" y="2691"/>
                </a:lnTo>
                <a:lnTo>
                  <a:pt x="2318" y="2689"/>
                </a:lnTo>
                <a:lnTo>
                  <a:pt x="2306" y="2690"/>
                </a:lnTo>
                <a:lnTo>
                  <a:pt x="2301" y="2693"/>
                </a:lnTo>
                <a:lnTo>
                  <a:pt x="2298" y="2697"/>
                </a:lnTo>
                <a:lnTo>
                  <a:pt x="2294" y="2708"/>
                </a:lnTo>
                <a:lnTo>
                  <a:pt x="2291" y="2713"/>
                </a:lnTo>
                <a:lnTo>
                  <a:pt x="2287" y="2716"/>
                </a:lnTo>
                <a:lnTo>
                  <a:pt x="2282" y="2719"/>
                </a:lnTo>
                <a:lnTo>
                  <a:pt x="2264" y="2721"/>
                </a:lnTo>
                <a:lnTo>
                  <a:pt x="2254" y="2725"/>
                </a:lnTo>
                <a:lnTo>
                  <a:pt x="2246" y="2723"/>
                </a:lnTo>
                <a:lnTo>
                  <a:pt x="2235" y="2718"/>
                </a:lnTo>
                <a:lnTo>
                  <a:pt x="2213" y="2699"/>
                </a:lnTo>
                <a:lnTo>
                  <a:pt x="2202" y="2693"/>
                </a:lnTo>
                <a:lnTo>
                  <a:pt x="2194" y="2686"/>
                </a:lnTo>
                <a:lnTo>
                  <a:pt x="2189" y="2679"/>
                </a:lnTo>
                <a:lnTo>
                  <a:pt x="2188" y="2650"/>
                </a:lnTo>
                <a:lnTo>
                  <a:pt x="2186" y="2631"/>
                </a:lnTo>
                <a:lnTo>
                  <a:pt x="2184" y="2625"/>
                </a:lnTo>
                <a:lnTo>
                  <a:pt x="2180" y="2620"/>
                </a:lnTo>
                <a:lnTo>
                  <a:pt x="2170" y="2616"/>
                </a:lnTo>
                <a:lnTo>
                  <a:pt x="2164" y="2616"/>
                </a:lnTo>
                <a:lnTo>
                  <a:pt x="2159" y="2617"/>
                </a:lnTo>
                <a:lnTo>
                  <a:pt x="2153" y="2620"/>
                </a:lnTo>
                <a:lnTo>
                  <a:pt x="2148" y="2620"/>
                </a:lnTo>
                <a:lnTo>
                  <a:pt x="2141" y="2616"/>
                </a:lnTo>
                <a:lnTo>
                  <a:pt x="2130" y="2603"/>
                </a:lnTo>
                <a:lnTo>
                  <a:pt x="2116" y="2592"/>
                </a:lnTo>
                <a:lnTo>
                  <a:pt x="2104" y="2587"/>
                </a:lnTo>
                <a:lnTo>
                  <a:pt x="2100" y="2576"/>
                </a:lnTo>
                <a:lnTo>
                  <a:pt x="2099" y="2567"/>
                </a:lnTo>
                <a:lnTo>
                  <a:pt x="2102" y="2495"/>
                </a:lnTo>
                <a:lnTo>
                  <a:pt x="2110" y="2488"/>
                </a:lnTo>
                <a:lnTo>
                  <a:pt x="2123" y="2480"/>
                </a:lnTo>
                <a:lnTo>
                  <a:pt x="2126" y="2476"/>
                </a:lnTo>
                <a:lnTo>
                  <a:pt x="2127" y="2471"/>
                </a:lnTo>
                <a:lnTo>
                  <a:pt x="2127" y="2467"/>
                </a:lnTo>
                <a:lnTo>
                  <a:pt x="2126" y="2465"/>
                </a:lnTo>
                <a:lnTo>
                  <a:pt x="2124" y="2459"/>
                </a:lnTo>
                <a:lnTo>
                  <a:pt x="2111" y="2437"/>
                </a:lnTo>
                <a:lnTo>
                  <a:pt x="2089" y="2430"/>
                </a:lnTo>
                <a:lnTo>
                  <a:pt x="2002" y="2424"/>
                </a:lnTo>
                <a:lnTo>
                  <a:pt x="1989" y="2440"/>
                </a:lnTo>
                <a:lnTo>
                  <a:pt x="1980" y="2443"/>
                </a:lnTo>
                <a:lnTo>
                  <a:pt x="1972" y="2449"/>
                </a:lnTo>
                <a:lnTo>
                  <a:pt x="1967" y="2457"/>
                </a:lnTo>
                <a:lnTo>
                  <a:pt x="1966" y="2463"/>
                </a:lnTo>
                <a:lnTo>
                  <a:pt x="1966" y="2466"/>
                </a:lnTo>
                <a:lnTo>
                  <a:pt x="1966" y="2468"/>
                </a:lnTo>
                <a:lnTo>
                  <a:pt x="1966" y="2472"/>
                </a:lnTo>
                <a:lnTo>
                  <a:pt x="1965" y="2474"/>
                </a:lnTo>
                <a:lnTo>
                  <a:pt x="1960" y="2481"/>
                </a:lnTo>
                <a:lnTo>
                  <a:pt x="1932" y="2500"/>
                </a:lnTo>
                <a:lnTo>
                  <a:pt x="1906" y="2505"/>
                </a:lnTo>
                <a:lnTo>
                  <a:pt x="1868" y="2523"/>
                </a:lnTo>
                <a:lnTo>
                  <a:pt x="1875" y="2546"/>
                </a:lnTo>
                <a:lnTo>
                  <a:pt x="1879" y="2557"/>
                </a:lnTo>
                <a:lnTo>
                  <a:pt x="1879" y="2561"/>
                </a:lnTo>
                <a:lnTo>
                  <a:pt x="1879" y="2567"/>
                </a:lnTo>
                <a:lnTo>
                  <a:pt x="1876" y="2574"/>
                </a:lnTo>
                <a:lnTo>
                  <a:pt x="1878" y="2584"/>
                </a:lnTo>
                <a:lnTo>
                  <a:pt x="1881" y="2590"/>
                </a:lnTo>
                <a:lnTo>
                  <a:pt x="1883" y="2596"/>
                </a:lnTo>
                <a:lnTo>
                  <a:pt x="1884" y="2602"/>
                </a:lnTo>
                <a:lnTo>
                  <a:pt x="1886" y="2613"/>
                </a:lnTo>
                <a:lnTo>
                  <a:pt x="1887" y="2620"/>
                </a:lnTo>
                <a:lnTo>
                  <a:pt x="1887" y="2626"/>
                </a:lnTo>
                <a:lnTo>
                  <a:pt x="1882" y="2663"/>
                </a:lnTo>
                <a:lnTo>
                  <a:pt x="1882" y="2672"/>
                </a:lnTo>
                <a:lnTo>
                  <a:pt x="1884" y="2677"/>
                </a:lnTo>
                <a:lnTo>
                  <a:pt x="1889" y="2687"/>
                </a:lnTo>
                <a:lnTo>
                  <a:pt x="1890" y="2693"/>
                </a:lnTo>
                <a:lnTo>
                  <a:pt x="1889" y="2702"/>
                </a:lnTo>
                <a:lnTo>
                  <a:pt x="1890" y="2708"/>
                </a:lnTo>
                <a:lnTo>
                  <a:pt x="1894" y="2713"/>
                </a:lnTo>
                <a:lnTo>
                  <a:pt x="1903" y="2725"/>
                </a:lnTo>
                <a:lnTo>
                  <a:pt x="1905" y="2730"/>
                </a:lnTo>
                <a:lnTo>
                  <a:pt x="1907" y="2736"/>
                </a:lnTo>
                <a:lnTo>
                  <a:pt x="1907" y="2741"/>
                </a:lnTo>
                <a:lnTo>
                  <a:pt x="1907" y="2747"/>
                </a:lnTo>
                <a:lnTo>
                  <a:pt x="1907" y="2753"/>
                </a:lnTo>
                <a:lnTo>
                  <a:pt x="1908" y="2758"/>
                </a:lnTo>
                <a:lnTo>
                  <a:pt x="1911" y="2767"/>
                </a:lnTo>
                <a:lnTo>
                  <a:pt x="1911" y="2771"/>
                </a:lnTo>
                <a:lnTo>
                  <a:pt x="1908" y="2774"/>
                </a:lnTo>
                <a:lnTo>
                  <a:pt x="1899" y="2777"/>
                </a:lnTo>
                <a:lnTo>
                  <a:pt x="1896" y="2779"/>
                </a:lnTo>
                <a:lnTo>
                  <a:pt x="1895" y="2782"/>
                </a:lnTo>
                <a:lnTo>
                  <a:pt x="1896" y="2792"/>
                </a:lnTo>
                <a:lnTo>
                  <a:pt x="1898" y="2798"/>
                </a:lnTo>
                <a:lnTo>
                  <a:pt x="1898" y="2804"/>
                </a:lnTo>
                <a:lnTo>
                  <a:pt x="1896" y="2810"/>
                </a:lnTo>
                <a:lnTo>
                  <a:pt x="1884" y="2838"/>
                </a:lnTo>
                <a:lnTo>
                  <a:pt x="1882" y="2847"/>
                </a:lnTo>
                <a:lnTo>
                  <a:pt x="1882" y="2856"/>
                </a:lnTo>
                <a:lnTo>
                  <a:pt x="1889" y="2870"/>
                </a:lnTo>
                <a:lnTo>
                  <a:pt x="1892" y="2875"/>
                </a:lnTo>
                <a:lnTo>
                  <a:pt x="1892" y="2881"/>
                </a:lnTo>
                <a:lnTo>
                  <a:pt x="1889" y="2891"/>
                </a:lnTo>
                <a:lnTo>
                  <a:pt x="1881" y="2905"/>
                </a:lnTo>
                <a:lnTo>
                  <a:pt x="1879" y="2912"/>
                </a:lnTo>
                <a:lnTo>
                  <a:pt x="1877" y="2917"/>
                </a:lnTo>
                <a:lnTo>
                  <a:pt x="1879" y="2933"/>
                </a:lnTo>
                <a:lnTo>
                  <a:pt x="1880" y="2938"/>
                </a:lnTo>
                <a:lnTo>
                  <a:pt x="1879" y="2941"/>
                </a:lnTo>
                <a:lnTo>
                  <a:pt x="1877" y="2946"/>
                </a:lnTo>
                <a:lnTo>
                  <a:pt x="1871" y="2949"/>
                </a:lnTo>
                <a:lnTo>
                  <a:pt x="1862" y="2949"/>
                </a:lnTo>
                <a:lnTo>
                  <a:pt x="1831" y="2940"/>
                </a:lnTo>
                <a:lnTo>
                  <a:pt x="1824" y="2935"/>
                </a:lnTo>
                <a:lnTo>
                  <a:pt x="1812" y="2924"/>
                </a:lnTo>
                <a:lnTo>
                  <a:pt x="1805" y="2928"/>
                </a:lnTo>
                <a:lnTo>
                  <a:pt x="1791" y="2952"/>
                </a:lnTo>
                <a:lnTo>
                  <a:pt x="1724" y="2890"/>
                </a:lnTo>
                <a:lnTo>
                  <a:pt x="1713" y="2873"/>
                </a:lnTo>
                <a:lnTo>
                  <a:pt x="1740" y="2842"/>
                </a:lnTo>
                <a:lnTo>
                  <a:pt x="1742" y="2838"/>
                </a:lnTo>
                <a:lnTo>
                  <a:pt x="1743" y="2834"/>
                </a:lnTo>
                <a:lnTo>
                  <a:pt x="1742" y="2830"/>
                </a:lnTo>
                <a:lnTo>
                  <a:pt x="1741" y="2825"/>
                </a:lnTo>
                <a:lnTo>
                  <a:pt x="1739" y="2821"/>
                </a:lnTo>
                <a:lnTo>
                  <a:pt x="1734" y="2811"/>
                </a:lnTo>
                <a:lnTo>
                  <a:pt x="1727" y="2803"/>
                </a:lnTo>
                <a:lnTo>
                  <a:pt x="1717" y="2784"/>
                </a:lnTo>
                <a:lnTo>
                  <a:pt x="1712" y="2781"/>
                </a:lnTo>
                <a:lnTo>
                  <a:pt x="1708" y="2779"/>
                </a:lnTo>
                <a:lnTo>
                  <a:pt x="1699" y="2780"/>
                </a:lnTo>
                <a:lnTo>
                  <a:pt x="1694" y="2778"/>
                </a:lnTo>
                <a:lnTo>
                  <a:pt x="1690" y="2770"/>
                </a:lnTo>
                <a:lnTo>
                  <a:pt x="1687" y="2756"/>
                </a:lnTo>
                <a:lnTo>
                  <a:pt x="1683" y="2753"/>
                </a:lnTo>
                <a:lnTo>
                  <a:pt x="1677" y="2754"/>
                </a:lnTo>
                <a:lnTo>
                  <a:pt x="1664" y="2757"/>
                </a:lnTo>
                <a:lnTo>
                  <a:pt x="1657" y="2762"/>
                </a:lnTo>
                <a:lnTo>
                  <a:pt x="1652" y="2767"/>
                </a:lnTo>
                <a:lnTo>
                  <a:pt x="1650" y="2772"/>
                </a:lnTo>
                <a:lnTo>
                  <a:pt x="1646" y="2776"/>
                </a:lnTo>
                <a:lnTo>
                  <a:pt x="1640" y="2778"/>
                </a:lnTo>
                <a:lnTo>
                  <a:pt x="1622" y="2780"/>
                </a:lnTo>
                <a:lnTo>
                  <a:pt x="1617" y="2781"/>
                </a:lnTo>
                <a:lnTo>
                  <a:pt x="1597" y="2791"/>
                </a:lnTo>
                <a:lnTo>
                  <a:pt x="1592" y="2790"/>
                </a:lnTo>
                <a:lnTo>
                  <a:pt x="1586" y="2787"/>
                </a:lnTo>
                <a:lnTo>
                  <a:pt x="1580" y="2775"/>
                </a:lnTo>
                <a:lnTo>
                  <a:pt x="1572" y="2767"/>
                </a:lnTo>
                <a:lnTo>
                  <a:pt x="1563" y="2762"/>
                </a:lnTo>
                <a:lnTo>
                  <a:pt x="1526" y="2757"/>
                </a:lnTo>
                <a:lnTo>
                  <a:pt x="1523" y="2757"/>
                </a:lnTo>
                <a:lnTo>
                  <a:pt x="1520" y="2759"/>
                </a:lnTo>
                <a:lnTo>
                  <a:pt x="1519" y="2775"/>
                </a:lnTo>
                <a:lnTo>
                  <a:pt x="1518" y="2779"/>
                </a:lnTo>
                <a:lnTo>
                  <a:pt x="1516" y="2782"/>
                </a:lnTo>
                <a:lnTo>
                  <a:pt x="1513" y="2786"/>
                </a:lnTo>
                <a:lnTo>
                  <a:pt x="1505" y="2779"/>
                </a:lnTo>
                <a:lnTo>
                  <a:pt x="1498" y="2774"/>
                </a:lnTo>
                <a:lnTo>
                  <a:pt x="1453" y="2706"/>
                </a:lnTo>
                <a:lnTo>
                  <a:pt x="1442" y="2704"/>
                </a:lnTo>
                <a:lnTo>
                  <a:pt x="1430" y="2705"/>
                </a:lnTo>
                <a:lnTo>
                  <a:pt x="1396" y="2716"/>
                </a:lnTo>
                <a:lnTo>
                  <a:pt x="1391" y="2716"/>
                </a:lnTo>
                <a:lnTo>
                  <a:pt x="1387" y="2716"/>
                </a:lnTo>
                <a:lnTo>
                  <a:pt x="1384" y="2715"/>
                </a:lnTo>
                <a:lnTo>
                  <a:pt x="1381" y="2712"/>
                </a:lnTo>
                <a:lnTo>
                  <a:pt x="1378" y="2708"/>
                </a:lnTo>
                <a:lnTo>
                  <a:pt x="1376" y="2704"/>
                </a:lnTo>
                <a:lnTo>
                  <a:pt x="1373" y="2699"/>
                </a:lnTo>
                <a:lnTo>
                  <a:pt x="1370" y="2695"/>
                </a:lnTo>
                <a:lnTo>
                  <a:pt x="1366" y="2693"/>
                </a:lnTo>
                <a:lnTo>
                  <a:pt x="1363" y="2691"/>
                </a:lnTo>
                <a:lnTo>
                  <a:pt x="1358" y="2691"/>
                </a:lnTo>
                <a:lnTo>
                  <a:pt x="1354" y="2693"/>
                </a:lnTo>
                <a:lnTo>
                  <a:pt x="1348" y="2696"/>
                </a:lnTo>
                <a:lnTo>
                  <a:pt x="1337" y="2702"/>
                </a:lnTo>
                <a:lnTo>
                  <a:pt x="1312" y="2697"/>
                </a:lnTo>
                <a:lnTo>
                  <a:pt x="1306" y="2697"/>
                </a:lnTo>
                <a:lnTo>
                  <a:pt x="1302" y="2699"/>
                </a:lnTo>
                <a:lnTo>
                  <a:pt x="1285" y="2711"/>
                </a:lnTo>
                <a:lnTo>
                  <a:pt x="1280" y="2713"/>
                </a:lnTo>
                <a:lnTo>
                  <a:pt x="1270" y="2716"/>
                </a:lnTo>
                <a:lnTo>
                  <a:pt x="1265" y="2716"/>
                </a:lnTo>
                <a:lnTo>
                  <a:pt x="1262" y="2715"/>
                </a:lnTo>
                <a:lnTo>
                  <a:pt x="1249" y="2709"/>
                </a:lnTo>
                <a:lnTo>
                  <a:pt x="1247" y="2709"/>
                </a:lnTo>
                <a:lnTo>
                  <a:pt x="1242" y="2708"/>
                </a:lnTo>
                <a:lnTo>
                  <a:pt x="1235" y="2712"/>
                </a:lnTo>
                <a:lnTo>
                  <a:pt x="1229" y="2719"/>
                </a:lnTo>
                <a:lnTo>
                  <a:pt x="1210" y="2752"/>
                </a:lnTo>
                <a:lnTo>
                  <a:pt x="1207" y="2757"/>
                </a:lnTo>
                <a:lnTo>
                  <a:pt x="1204" y="2764"/>
                </a:lnTo>
                <a:lnTo>
                  <a:pt x="1199" y="2769"/>
                </a:lnTo>
                <a:lnTo>
                  <a:pt x="1195" y="2772"/>
                </a:lnTo>
                <a:lnTo>
                  <a:pt x="1190" y="2771"/>
                </a:lnTo>
                <a:lnTo>
                  <a:pt x="1188" y="2771"/>
                </a:lnTo>
                <a:lnTo>
                  <a:pt x="1167" y="2762"/>
                </a:lnTo>
                <a:lnTo>
                  <a:pt x="1162" y="2762"/>
                </a:lnTo>
                <a:lnTo>
                  <a:pt x="1156" y="2762"/>
                </a:lnTo>
                <a:lnTo>
                  <a:pt x="1151" y="2770"/>
                </a:lnTo>
                <a:lnTo>
                  <a:pt x="1145" y="2782"/>
                </a:lnTo>
                <a:lnTo>
                  <a:pt x="1140" y="2832"/>
                </a:lnTo>
                <a:lnTo>
                  <a:pt x="1141" y="2845"/>
                </a:lnTo>
                <a:lnTo>
                  <a:pt x="1146" y="2854"/>
                </a:lnTo>
                <a:lnTo>
                  <a:pt x="1152" y="2859"/>
                </a:lnTo>
                <a:lnTo>
                  <a:pt x="1157" y="2862"/>
                </a:lnTo>
                <a:lnTo>
                  <a:pt x="1172" y="2870"/>
                </a:lnTo>
                <a:lnTo>
                  <a:pt x="1188" y="2880"/>
                </a:lnTo>
                <a:lnTo>
                  <a:pt x="1191" y="2882"/>
                </a:lnTo>
                <a:lnTo>
                  <a:pt x="1207" y="2901"/>
                </a:lnTo>
                <a:lnTo>
                  <a:pt x="1210" y="2905"/>
                </a:lnTo>
                <a:lnTo>
                  <a:pt x="1215" y="2908"/>
                </a:lnTo>
                <a:lnTo>
                  <a:pt x="1220" y="2910"/>
                </a:lnTo>
                <a:lnTo>
                  <a:pt x="1226" y="2911"/>
                </a:lnTo>
                <a:lnTo>
                  <a:pt x="1250" y="2909"/>
                </a:lnTo>
                <a:lnTo>
                  <a:pt x="1255" y="2910"/>
                </a:lnTo>
                <a:lnTo>
                  <a:pt x="1260" y="2913"/>
                </a:lnTo>
                <a:lnTo>
                  <a:pt x="1263" y="2917"/>
                </a:lnTo>
                <a:lnTo>
                  <a:pt x="1266" y="2928"/>
                </a:lnTo>
                <a:lnTo>
                  <a:pt x="1267" y="2933"/>
                </a:lnTo>
                <a:lnTo>
                  <a:pt x="1270" y="2938"/>
                </a:lnTo>
                <a:lnTo>
                  <a:pt x="1275" y="2941"/>
                </a:lnTo>
                <a:lnTo>
                  <a:pt x="1279" y="2944"/>
                </a:lnTo>
                <a:lnTo>
                  <a:pt x="1284" y="2946"/>
                </a:lnTo>
                <a:lnTo>
                  <a:pt x="1308" y="2952"/>
                </a:lnTo>
                <a:lnTo>
                  <a:pt x="1313" y="2956"/>
                </a:lnTo>
                <a:lnTo>
                  <a:pt x="1316" y="2960"/>
                </a:lnTo>
                <a:lnTo>
                  <a:pt x="1318" y="2965"/>
                </a:lnTo>
                <a:lnTo>
                  <a:pt x="1320" y="2977"/>
                </a:lnTo>
                <a:lnTo>
                  <a:pt x="1321" y="2982"/>
                </a:lnTo>
                <a:lnTo>
                  <a:pt x="1321" y="2990"/>
                </a:lnTo>
                <a:lnTo>
                  <a:pt x="1321" y="2997"/>
                </a:lnTo>
                <a:lnTo>
                  <a:pt x="1319" y="3007"/>
                </a:lnTo>
                <a:lnTo>
                  <a:pt x="1316" y="3012"/>
                </a:lnTo>
                <a:lnTo>
                  <a:pt x="1312" y="3016"/>
                </a:lnTo>
                <a:lnTo>
                  <a:pt x="1305" y="3018"/>
                </a:lnTo>
                <a:lnTo>
                  <a:pt x="1296" y="3018"/>
                </a:lnTo>
                <a:lnTo>
                  <a:pt x="1280" y="3014"/>
                </a:lnTo>
                <a:lnTo>
                  <a:pt x="1260" y="3004"/>
                </a:lnTo>
                <a:lnTo>
                  <a:pt x="1254" y="3002"/>
                </a:lnTo>
                <a:lnTo>
                  <a:pt x="1211" y="3013"/>
                </a:lnTo>
                <a:lnTo>
                  <a:pt x="1200" y="3013"/>
                </a:lnTo>
                <a:lnTo>
                  <a:pt x="1193" y="3012"/>
                </a:lnTo>
                <a:lnTo>
                  <a:pt x="1188" y="3008"/>
                </a:lnTo>
                <a:lnTo>
                  <a:pt x="1184" y="3004"/>
                </a:lnTo>
                <a:lnTo>
                  <a:pt x="1179" y="3003"/>
                </a:lnTo>
                <a:lnTo>
                  <a:pt x="1174" y="3003"/>
                </a:lnTo>
                <a:lnTo>
                  <a:pt x="1163" y="3015"/>
                </a:lnTo>
                <a:lnTo>
                  <a:pt x="1157" y="3060"/>
                </a:lnTo>
                <a:lnTo>
                  <a:pt x="1157" y="3077"/>
                </a:lnTo>
                <a:lnTo>
                  <a:pt x="1157" y="3083"/>
                </a:lnTo>
                <a:lnTo>
                  <a:pt x="1155" y="3088"/>
                </a:lnTo>
                <a:lnTo>
                  <a:pt x="1148" y="3089"/>
                </a:lnTo>
                <a:lnTo>
                  <a:pt x="1139" y="3087"/>
                </a:lnTo>
                <a:lnTo>
                  <a:pt x="1120" y="3076"/>
                </a:lnTo>
                <a:lnTo>
                  <a:pt x="1103" y="3063"/>
                </a:lnTo>
                <a:lnTo>
                  <a:pt x="1069" y="3053"/>
                </a:lnTo>
                <a:lnTo>
                  <a:pt x="1007" y="3053"/>
                </a:lnTo>
                <a:lnTo>
                  <a:pt x="997" y="3040"/>
                </a:lnTo>
                <a:lnTo>
                  <a:pt x="990" y="3030"/>
                </a:lnTo>
                <a:lnTo>
                  <a:pt x="989" y="3025"/>
                </a:lnTo>
                <a:lnTo>
                  <a:pt x="989" y="3019"/>
                </a:lnTo>
                <a:lnTo>
                  <a:pt x="994" y="3013"/>
                </a:lnTo>
                <a:lnTo>
                  <a:pt x="995" y="3007"/>
                </a:lnTo>
                <a:lnTo>
                  <a:pt x="994" y="2998"/>
                </a:lnTo>
                <a:lnTo>
                  <a:pt x="982" y="2975"/>
                </a:lnTo>
                <a:lnTo>
                  <a:pt x="977" y="2961"/>
                </a:lnTo>
                <a:lnTo>
                  <a:pt x="976" y="2953"/>
                </a:lnTo>
                <a:lnTo>
                  <a:pt x="978" y="2944"/>
                </a:lnTo>
                <a:lnTo>
                  <a:pt x="981" y="2936"/>
                </a:lnTo>
                <a:lnTo>
                  <a:pt x="982" y="2925"/>
                </a:lnTo>
                <a:lnTo>
                  <a:pt x="984" y="2918"/>
                </a:lnTo>
                <a:lnTo>
                  <a:pt x="984" y="2908"/>
                </a:lnTo>
                <a:lnTo>
                  <a:pt x="983" y="2895"/>
                </a:lnTo>
                <a:lnTo>
                  <a:pt x="977" y="2868"/>
                </a:lnTo>
                <a:lnTo>
                  <a:pt x="975" y="2855"/>
                </a:lnTo>
                <a:lnTo>
                  <a:pt x="973" y="2843"/>
                </a:lnTo>
                <a:lnTo>
                  <a:pt x="972" y="2837"/>
                </a:lnTo>
                <a:lnTo>
                  <a:pt x="968" y="2830"/>
                </a:lnTo>
                <a:lnTo>
                  <a:pt x="949" y="2821"/>
                </a:lnTo>
                <a:lnTo>
                  <a:pt x="937" y="2807"/>
                </a:lnTo>
                <a:lnTo>
                  <a:pt x="919" y="2766"/>
                </a:lnTo>
                <a:lnTo>
                  <a:pt x="897" y="2770"/>
                </a:lnTo>
                <a:lnTo>
                  <a:pt x="888" y="2778"/>
                </a:lnTo>
                <a:lnTo>
                  <a:pt x="883" y="2780"/>
                </a:lnTo>
                <a:lnTo>
                  <a:pt x="877" y="2781"/>
                </a:lnTo>
                <a:lnTo>
                  <a:pt x="865" y="2779"/>
                </a:lnTo>
                <a:lnTo>
                  <a:pt x="847" y="2778"/>
                </a:lnTo>
                <a:lnTo>
                  <a:pt x="844" y="2776"/>
                </a:lnTo>
                <a:lnTo>
                  <a:pt x="842" y="2772"/>
                </a:lnTo>
                <a:lnTo>
                  <a:pt x="843" y="2764"/>
                </a:lnTo>
                <a:lnTo>
                  <a:pt x="842" y="2758"/>
                </a:lnTo>
                <a:lnTo>
                  <a:pt x="839" y="2752"/>
                </a:lnTo>
                <a:lnTo>
                  <a:pt x="802" y="2721"/>
                </a:lnTo>
                <a:lnTo>
                  <a:pt x="794" y="2712"/>
                </a:lnTo>
                <a:lnTo>
                  <a:pt x="790" y="2705"/>
                </a:lnTo>
                <a:lnTo>
                  <a:pt x="786" y="2695"/>
                </a:lnTo>
                <a:lnTo>
                  <a:pt x="785" y="2690"/>
                </a:lnTo>
                <a:lnTo>
                  <a:pt x="783" y="2685"/>
                </a:lnTo>
                <a:lnTo>
                  <a:pt x="779" y="2680"/>
                </a:lnTo>
                <a:lnTo>
                  <a:pt x="770" y="2684"/>
                </a:lnTo>
                <a:lnTo>
                  <a:pt x="757" y="2688"/>
                </a:lnTo>
                <a:lnTo>
                  <a:pt x="746" y="2690"/>
                </a:lnTo>
                <a:lnTo>
                  <a:pt x="719" y="2688"/>
                </a:lnTo>
                <a:lnTo>
                  <a:pt x="713" y="2685"/>
                </a:lnTo>
                <a:lnTo>
                  <a:pt x="708" y="2679"/>
                </a:lnTo>
                <a:lnTo>
                  <a:pt x="702" y="2668"/>
                </a:lnTo>
                <a:lnTo>
                  <a:pt x="701" y="2660"/>
                </a:lnTo>
                <a:lnTo>
                  <a:pt x="702" y="2654"/>
                </a:lnTo>
                <a:lnTo>
                  <a:pt x="710" y="2646"/>
                </a:lnTo>
                <a:lnTo>
                  <a:pt x="713" y="2642"/>
                </a:lnTo>
                <a:lnTo>
                  <a:pt x="714" y="2637"/>
                </a:lnTo>
                <a:lnTo>
                  <a:pt x="711" y="2629"/>
                </a:lnTo>
                <a:lnTo>
                  <a:pt x="675" y="2601"/>
                </a:lnTo>
                <a:lnTo>
                  <a:pt x="669" y="2594"/>
                </a:lnTo>
                <a:lnTo>
                  <a:pt x="664" y="2585"/>
                </a:lnTo>
                <a:lnTo>
                  <a:pt x="658" y="2576"/>
                </a:lnTo>
                <a:lnTo>
                  <a:pt x="650" y="2569"/>
                </a:lnTo>
                <a:lnTo>
                  <a:pt x="631" y="2553"/>
                </a:lnTo>
                <a:lnTo>
                  <a:pt x="628" y="2548"/>
                </a:lnTo>
                <a:lnTo>
                  <a:pt x="626" y="2542"/>
                </a:lnTo>
                <a:lnTo>
                  <a:pt x="626" y="2536"/>
                </a:lnTo>
                <a:lnTo>
                  <a:pt x="627" y="2523"/>
                </a:lnTo>
                <a:lnTo>
                  <a:pt x="627" y="2517"/>
                </a:lnTo>
                <a:lnTo>
                  <a:pt x="626" y="2512"/>
                </a:lnTo>
                <a:lnTo>
                  <a:pt x="622" y="2501"/>
                </a:lnTo>
                <a:lnTo>
                  <a:pt x="619" y="2495"/>
                </a:lnTo>
                <a:lnTo>
                  <a:pt x="613" y="2488"/>
                </a:lnTo>
                <a:lnTo>
                  <a:pt x="601" y="2482"/>
                </a:lnTo>
                <a:lnTo>
                  <a:pt x="491" y="2443"/>
                </a:lnTo>
                <a:lnTo>
                  <a:pt x="483" y="2438"/>
                </a:lnTo>
                <a:lnTo>
                  <a:pt x="477" y="2432"/>
                </a:lnTo>
                <a:lnTo>
                  <a:pt x="475" y="2420"/>
                </a:lnTo>
                <a:lnTo>
                  <a:pt x="469" y="2404"/>
                </a:lnTo>
                <a:lnTo>
                  <a:pt x="467" y="2392"/>
                </a:lnTo>
                <a:lnTo>
                  <a:pt x="464" y="2387"/>
                </a:lnTo>
                <a:lnTo>
                  <a:pt x="459" y="2382"/>
                </a:lnTo>
                <a:lnTo>
                  <a:pt x="451" y="2375"/>
                </a:lnTo>
                <a:lnTo>
                  <a:pt x="447" y="2371"/>
                </a:lnTo>
                <a:lnTo>
                  <a:pt x="442" y="2366"/>
                </a:lnTo>
                <a:lnTo>
                  <a:pt x="435" y="2362"/>
                </a:lnTo>
                <a:lnTo>
                  <a:pt x="423" y="2359"/>
                </a:lnTo>
                <a:lnTo>
                  <a:pt x="357" y="2367"/>
                </a:lnTo>
                <a:lnTo>
                  <a:pt x="349" y="2365"/>
                </a:lnTo>
                <a:lnTo>
                  <a:pt x="344" y="2362"/>
                </a:lnTo>
                <a:lnTo>
                  <a:pt x="342" y="2357"/>
                </a:lnTo>
                <a:lnTo>
                  <a:pt x="341" y="2352"/>
                </a:lnTo>
                <a:lnTo>
                  <a:pt x="341" y="2346"/>
                </a:lnTo>
                <a:lnTo>
                  <a:pt x="342" y="2340"/>
                </a:lnTo>
                <a:lnTo>
                  <a:pt x="341" y="2334"/>
                </a:lnTo>
                <a:lnTo>
                  <a:pt x="338" y="2330"/>
                </a:lnTo>
                <a:lnTo>
                  <a:pt x="316" y="2346"/>
                </a:lnTo>
                <a:lnTo>
                  <a:pt x="242" y="2430"/>
                </a:lnTo>
                <a:lnTo>
                  <a:pt x="231" y="2429"/>
                </a:lnTo>
                <a:lnTo>
                  <a:pt x="227" y="2423"/>
                </a:lnTo>
                <a:lnTo>
                  <a:pt x="227" y="2418"/>
                </a:lnTo>
                <a:lnTo>
                  <a:pt x="228" y="2408"/>
                </a:lnTo>
                <a:lnTo>
                  <a:pt x="231" y="2396"/>
                </a:lnTo>
                <a:lnTo>
                  <a:pt x="243" y="2358"/>
                </a:lnTo>
                <a:lnTo>
                  <a:pt x="244" y="2348"/>
                </a:lnTo>
                <a:lnTo>
                  <a:pt x="235" y="2325"/>
                </a:lnTo>
                <a:lnTo>
                  <a:pt x="234" y="2320"/>
                </a:lnTo>
                <a:lnTo>
                  <a:pt x="232" y="2315"/>
                </a:lnTo>
                <a:lnTo>
                  <a:pt x="232" y="2308"/>
                </a:lnTo>
                <a:lnTo>
                  <a:pt x="231" y="2302"/>
                </a:lnTo>
                <a:lnTo>
                  <a:pt x="234" y="2263"/>
                </a:lnTo>
                <a:lnTo>
                  <a:pt x="234" y="2255"/>
                </a:lnTo>
                <a:lnTo>
                  <a:pt x="231" y="2250"/>
                </a:lnTo>
                <a:lnTo>
                  <a:pt x="229" y="2246"/>
                </a:lnTo>
                <a:lnTo>
                  <a:pt x="229" y="2238"/>
                </a:lnTo>
                <a:lnTo>
                  <a:pt x="232" y="2230"/>
                </a:lnTo>
                <a:lnTo>
                  <a:pt x="246" y="2214"/>
                </a:lnTo>
                <a:lnTo>
                  <a:pt x="256" y="2210"/>
                </a:lnTo>
                <a:lnTo>
                  <a:pt x="262" y="2210"/>
                </a:lnTo>
                <a:lnTo>
                  <a:pt x="265" y="2212"/>
                </a:lnTo>
                <a:lnTo>
                  <a:pt x="267" y="2209"/>
                </a:lnTo>
                <a:lnTo>
                  <a:pt x="271" y="2203"/>
                </a:lnTo>
                <a:lnTo>
                  <a:pt x="267" y="2153"/>
                </a:lnTo>
                <a:lnTo>
                  <a:pt x="253" y="2115"/>
                </a:lnTo>
                <a:lnTo>
                  <a:pt x="248" y="2109"/>
                </a:lnTo>
                <a:lnTo>
                  <a:pt x="244" y="2104"/>
                </a:lnTo>
                <a:lnTo>
                  <a:pt x="238" y="2101"/>
                </a:lnTo>
                <a:lnTo>
                  <a:pt x="225" y="2097"/>
                </a:lnTo>
                <a:lnTo>
                  <a:pt x="201" y="2095"/>
                </a:lnTo>
                <a:lnTo>
                  <a:pt x="178" y="2086"/>
                </a:lnTo>
                <a:lnTo>
                  <a:pt x="172" y="2086"/>
                </a:lnTo>
                <a:lnTo>
                  <a:pt x="164" y="2086"/>
                </a:lnTo>
                <a:lnTo>
                  <a:pt x="154" y="2091"/>
                </a:lnTo>
                <a:lnTo>
                  <a:pt x="137" y="2102"/>
                </a:lnTo>
                <a:lnTo>
                  <a:pt x="126" y="2108"/>
                </a:lnTo>
                <a:lnTo>
                  <a:pt x="104" y="2113"/>
                </a:lnTo>
                <a:lnTo>
                  <a:pt x="100" y="2116"/>
                </a:lnTo>
                <a:lnTo>
                  <a:pt x="97" y="2120"/>
                </a:lnTo>
                <a:lnTo>
                  <a:pt x="95" y="2126"/>
                </a:lnTo>
                <a:lnTo>
                  <a:pt x="94" y="2131"/>
                </a:lnTo>
                <a:lnTo>
                  <a:pt x="95" y="2136"/>
                </a:lnTo>
                <a:lnTo>
                  <a:pt x="98" y="2143"/>
                </a:lnTo>
                <a:lnTo>
                  <a:pt x="108" y="2155"/>
                </a:lnTo>
                <a:lnTo>
                  <a:pt x="112" y="2161"/>
                </a:lnTo>
                <a:lnTo>
                  <a:pt x="113" y="2165"/>
                </a:lnTo>
                <a:lnTo>
                  <a:pt x="108" y="2175"/>
                </a:lnTo>
                <a:lnTo>
                  <a:pt x="104" y="2185"/>
                </a:lnTo>
                <a:lnTo>
                  <a:pt x="100" y="2189"/>
                </a:lnTo>
                <a:lnTo>
                  <a:pt x="96" y="2192"/>
                </a:lnTo>
                <a:lnTo>
                  <a:pt x="89" y="2193"/>
                </a:lnTo>
                <a:lnTo>
                  <a:pt x="77" y="2191"/>
                </a:lnTo>
                <a:lnTo>
                  <a:pt x="66" y="2186"/>
                </a:lnTo>
                <a:lnTo>
                  <a:pt x="44" y="2171"/>
                </a:lnTo>
                <a:lnTo>
                  <a:pt x="37" y="2170"/>
                </a:lnTo>
                <a:lnTo>
                  <a:pt x="32" y="2170"/>
                </a:lnTo>
                <a:lnTo>
                  <a:pt x="28" y="2172"/>
                </a:lnTo>
                <a:lnTo>
                  <a:pt x="23" y="2176"/>
                </a:lnTo>
                <a:lnTo>
                  <a:pt x="13" y="2179"/>
                </a:lnTo>
                <a:lnTo>
                  <a:pt x="7" y="2178"/>
                </a:lnTo>
                <a:lnTo>
                  <a:pt x="2" y="2170"/>
                </a:lnTo>
                <a:lnTo>
                  <a:pt x="0" y="2157"/>
                </a:lnTo>
                <a:lnTo>
                  <a:pt x="1" y="2138"/>
                </a:lnTo>
                <a:lnTo>
                  <a:pt x="0" y="2128"/>
                </a:lnTo>
                <a:lnTo>
                  <a:pt x="1" y="2117"/>
                </a:lnTo>
                <a:lnTo>
                  <a:pt x="5" y="2107"/>
                </a:lnTo>
                <a:lnTo>
                  <a:pt x="14" y="2087"/>
                </a:lnTo>
                <a:lnTo>
                  <a:pt x="22" y="2079"/>
                </a:lnTo>
                <a:lnTo>
                  <a:pt x="27" y="2074"/>
                </a:lnTo>
                <a:lnTo>
                  <a:pt x="32" y="2070"/>
                </a:lnTo>
                <a:lnTo>
                  <a:pt x="36" y="2068"/>
                </a:lnTo>
                <a:lnTo>
                  <a:pt x="40" y="2064"/>
                </a:lnTo>
                <a:lnTo>
                  <a:pt x="48" y="2051"/>
                </a:lnTo>
                <a:lnTo>
                  <a:pt x="49" y="2046"/>
                </a:lnTo>
                <a:lnTo>
                  <a:pt x="47" y="2035"/>
                </a:lnTo>
                <a:lnTo>
                  <a:pt x="48" y="2026"/>
                </a:lnTo>
                <a:lnTo>
                  <a:pt x="53" y="2011"/>
                </a:lnTo>
                <a:lnTo>
                  <a:pt x="71" y="1977"/>
                </a:lnTo>
                <a:lnTo>
                  <a:pt x="76" y="1965"/>
                </a:lnTo>
                <a:lnTo>
                  <a:pt x="78" y="1957"/>
                </a:lnTo>
                <a:lnTo>
                  <a:pt x="80" y="1944"/>
                </a:lnTo>
                <a:lnTo>
                  <a:pt x="80" y="1931"/>
                </a:lnTo>
                <a:lnTo>
                  <a:pt x="79" y="1926"/>
                </a:lnTo>
                <a:lnTo>
                  <a:pt x="75" y="1916"/>
                </a:lnTo>
                <a:lnTo>
                  <a:pt x="59" y="1898"/>
                </a:lnTo>
                <a:lnTo>
                  <a:pt x="66" y="1878"/>
                </a:lnTo>
                <a:lnTo>
                  <a:pt x="72" y="1876"/>
                </a:lnTo>
                <a:lnTo>
                  <a:pt x="79" y="1873"/>
                </a:lnTo>
                <a:lnTo>
                  <a:pt x="83" y="1871"/>
                </a:lnTo>
                <a:lnTo>
                  <a:pt x="86" y="1873"/>
                </a:lnTo>
                <a:lnTo>
                  <a:pt x="88" y="1875"/>
                </a:lnTo>
                <a:lnTo>
                  <a:pt x="91" y="1875"/>
                </a:lnTo>
                <a:lnTo>
                  <a:pt x="94" y="1871"/>
                </a:lnTo>
                <a:lnTo>
                  <a:pt x="93" y="1861"/>
                </a:lnTo>
                <a:lnTo>
                  <a:pt x="91" y="1854"/>
                </a:lnTo>
                <a:lnTo>
                  <a:pt x="88" y="1841"/>
                </a:lnTo>
                <a:lnTo>
                  <a:pt x="87" y="1836"/>
                </a:lnTo>
                <a:lnTo>
                  <a:pt x="88" y="1828"/>
                </a:lnTo>
                <a:lnTo>
                  <a:pt x="88" y="1822"/>
                </a:lnTo>
                <a:lnTo>
                  <a:pt x="90" y="1814"/>
                </a:lnTo>
                <a:lnTo>
                  <a:pt x="98" y="1800"/>
                </a:lnTo>
                <a:lnTo>
                  <a:pt x="99" y="1793"/>
                </a:lnTo>
                <a:lnTo>
                  <a:pt x="98" y="1788"/>
                </a:lnTo>
                <a:lnTo>
                  <a:pt x="101" y="1783"/>
                </a:lnTo>
                <a:lnTo>
                  <a:pt x="110" y="1776"/>
                </a:lnTo>
                <a:lnTo>
                  <a:pt x="130" y="1768"/>
                </a:lnTo>
                <a:lnTo>
                  <a:pt x="156" y="1764"/>
                </a:lnTo>
                <a:lnTo>
                  <a:pt x="165" y="1761"/>
                </a:lnTo>
                <a:lnTo>
                  <a:pt x="176" y="1755"/>
                </a:lnTo>
                <a:lnTo>
                  <a:pt x="185" y="1753"/>
                </a:lnTo>
                <a:lnTo>
                  <a:pt x="192" y="1752"/>
                </a:lnTo>
                <a:lnTo>
                  <a:pt x="199" y="1749"/>
                </a:lnTo>
                <a:lnTo>
                  <a:pt x="202" y="1741"/>
                </a:lnTo>
                <a:lnTo>
                  <a:pt x="203" y="1720"/>
                </a:lnTo>
                <a:lnTo>
                  <a:pt x="199" y="1703"/>
                </a:lnTo>
                <a:lnTo>
                  <a:pt x="202" y="1693"/>
                </a:lnTo>
                <a:lnTo>
                  <a:pt x="206" y="1686"/>
                </a:lnTo>
                <a:lnTo>
                  <a:pt x="243" y="1642"/>
                </a:lnTo>
                <a:lnTo>
                  <a:pt x="231" y="1628"/>
                </a:lnTo>
                <a:lnTo>
                  <a:pt x="227" y="1621"/>
                </a:lnTo>
                <a:lnTo>
                  <a:pt x="221" y="1602"/>
                </a:lnTo>
                <a:lnTo>
                  <a:pt x="216" y="1592"/>
                </a:lnTo>
                <a:lnTo>
                  <a:pt x="211" y="1586"/>
                </a:lnTo>
                <a:lnTo>
                  <a:pt x="195" y="1572"/>
                </a:lnTo>
                <a:lnTo>
                  <a:pt x="183" y="1563"/>
                </a:lnTo>
                <a:lnTo>
                  <a:pt x="178" y="1560"/>
                </a:lnTo>
                <a:lnTo>
                  <a:pt x="175" y="1559"/>
                </a:lnTo>
                <a:lnTo>
                  <a:pt x="170" y="1559"/>
                </a:lnTo>
                <a:lnTo>
                  <a:pt x="167" y="1559"/>
                </a:lnTo>
                <a:lnTo>
                  <a:pt x="164" y="1561"/>
                </a:lnTo>
                <a:lnTo>
                  <a:pt x="159" y="1564"/>
                </a:lnTo>
                <a:lnTo>
                  <a:pt x="156" y="1567"/>
                </a:lnTo>
                <a:lnTo>
                  <a:pt x="153" y="1570"/>
                </a:lnTo>
                <a:lnTo>
                  <a:pt x="150" y="1575"/>
                </a:lnTo>
                <a:lnTo>
                  <a:pt x="148" y="1580"/>
                </a:lnTo>
                <a:lnTo>
                  <a:pt x="145" y="1585"/>
                </a:lnTo>
                <a:lnTo>
                  <a:pt x="140" y="1588"/>
                </a:lnTo>
                <a:lnTo>
                  <a:pt x="136" y="1590"/>
                </a:lnTo>
                <a:lnTo>
                  <a:pt x="132" y="1591"/>
                </a:lnTo>
                <a:lnTo>
                  <a:pt x="128" y="1585"/>
                </a:lnTo>
                <a:lnTo>
                  <a:pt x="126" y="1574"/>
                </a:lnTo>
                <a:lnTo>
                  <a:pt x="128" y="1549"/>
                </a:lnTo>
                <a:lnTo>
                  <a:pt x="125" y="1542"/>
                </a:lnTo>
                <a:lnTo>
                  <a:pt x="122" y="1539"/>
                </a:lnTo>
                <a:lnTo>
                  <a:pt x="115" y="1548"/>
                </a:lnTo>
                <a:lnTo>
                  <a:pt x="112" y="1551"/>
                </a:lnTo>
                <a:lnTo>
                  <a:pt x="106" y="1551"/>
                </a:lnTo>
                <a:lnTo>
                  <a:pt x="102" y="1548"/>
                </a:lnTo>
                <a:lnTo>
                  <a:pt x="100" y="1540"/>
                </a:lnTo>
                <a:lnTo>
                  <a:pt x="101" y="1527"/>
                </a:lnTo>
                <a:lnTo>
                  <a:pt x="103" y="1520"/>
                </a:lnTo>
                <a:lnTo>
                  <a:pt x="106" y="1515"/>
                </a:lnTo>
                <a:lnTo>
                  <a:pt x="116" y="1512"/>
                </a:lnTo>
                <a:lnTo>
                  <a:pt x="122" y="1512"/>
                </a:lnTo>
                <a:lnTo>
                  <a:pt x="128" y="1514"/>
                </a:lnTo>
                <a:lnTo>
                  <a:pt x="130" y="1516"/>
                </a:lnTo>
                <a:lnTo>
                  <a:pt x="132" y="1518"/>
                </a:lnTo>
                <a:lnTo>
                  <a:pt x="137" y="1520"/>
                </a:lnTo>
                <a:lnTo>
                  <a:pt x="185" y="1524"/>
                </a:lnTo>
                <a:lnTo>
                  <a:pt x="202" y="1522"/>
                </a:lnTo>
                <a:lnTo>
                  <a:pt x="223" y="1516"/>
                </a:lnTo>
                <a:lnTo>
                  <a:pt x="227" y="1509"/>
                </a:lnTo>
                <a:lnTo>
                  <a:pt x="229" y="1499"/>
                </a:lnTo>
                <a:lnTo>
                  <a:pt x="225" y="1471"/>
                </a:lnTo>
                <a:lnTo>
                  <a:pt x="218" y="1456"/>
                </a:lnTo>
                <a:lnTo>
                  <a:pt x="211" y="1448"/>
                </a:lnTo>
                <a:lnTo>
                  <a:pt x="207" y="1444"/>
                </a:lnTo>
                <a:lnTo>
                  <a:pt x="203" y="1440"/>
                </a:lnTo>
                <a:lnTo>
                  <a:pt x="199" y="1428"/>
                </a:lnTo>
                <a:lnTo>
                  <a:pt x="203" y="1398"/>
                </a:lnTo>
                <a:lnTo>
                  <a:pt x="237" y="1373"/>
                </a:lnTo>
                <a:lnTo>
                  <a:pt x="253" y="1370"/>
                </a:lnTo>
                <a:lnTo>
                  <a:pt x="294" y="1370"/>
                </a:lnTo>
                <a:lnTo>
                  <a:pt x="309" y="1376"/>
                </a:lnTo>
                <a:lnTo>
                  <a:pt x="313" y="1376"/>
                </a:lnTo>
                <a:lnTo>
                  <a:pt x="328" y="1369"/>
                </a:lnTo>
                <a:lnTo>
                  <a:pt x="332" y="1369"/>
                </a:lnTo>
                <a:lnTo>
                  <a:pt x="334" y="1371"/>
                </a:lnTo>
                <a:lnTo>
                  <a:pt x="335" y="1377"/>
                </a:lnTo>
                <a:lnTo>
                  <a:pt x="333" y="1386"/>
                </a:lnTo>
                <a:lnTo>
                  <a:pt x="333" y="1388"/>
                </a:lnTo>
                <a:lnTo>
                  <a:pt x="334" y="1390"/>
                </a:lnTo>
                <a:lnTo>
                  <a:pt x="336" y="1393"/>
                </a:lnTo>
                <a:lnTo>
                  <a:pt x="343" y="1398"/>
                </a:lnTo>
                <a:lnTo>
                  <a:pt x="348" y="1400"/>
                </a:lnTo>
                <a:lnTo>
                  <a:pt x="354" y="1401"/>
                </a:lnTo>
                <a:lnTo>
                  <a:pt x="362" y="1402"/>
                </a:lnTo>
                <a:lnTo>
                  <a:pt x="392" y="1396"/>
                </a:lnTo>
                <a:lnTo>
                  <a:pt x="422" y="1398"/>
                </a:lnTo>
                <a:lnTo>
                  <a:pt x="428" y="1396"/>
                </a:lnTo>
                <a:lnTo>
                  <a:pt x="431" y="1390"/>
                </a:lnTo>
                <a:lnTo>
                  <a:pt x="451" y="1344"/>
                </a:lnTo>
                <a:lnTo>
                  <a:pt x="452" y="1335"/>
                </a:lnTo>
                <a:lnTo>
                  <a:pt x="450" y="1326"/>
                </a:lnTo>
                <a:lnTo>
                  <a:pt x="447" y="1319"/>
                </a:lnTo>
                <a:lnTo>
                  <a:pt x="437" y="1305"/>
                </a:lnTo>
                <a:lnTo>
                  <a:pt x="433" y="1296"/>
                </a:lnTo>
                <a:lnTo>
                  <a:pt x="430" y="1292"/>
                </a:lnTo>
                <a:lnTo>
                  <a:pt x="425" y="1289"/>
                </a:lnTo>
                <a:lnTo>
                  <a:pt x="406" y="1288"/>
                </a:lnTo>
                <a:lnTo>
                  <a:pt x="401" y="1287"/>
                </a:lnTo>
                <a:lnTo>
                  <a:pt x="397" y="1284"/>
                </a:lnTo>
                <a:lnTo>
                  <a:pt x="389" y="1277"/>
                </a:lnTo>
                <a:lnTo>
                  <a:pt x="385" y="1274"/>
                </a:lnTo>
                <a:lnTo>
                  <a:pt x="379" y="1272"/>
                </a:lnTo>
                <a:lnTo>
                  <a:pt x="366" y="1271"/>
                </a:lnTo>
                <a:lnTo>
                  <a:pt x="361" y="1269"/>
                </a:lnTo>
                <a:lnTo>
                  <a:pt x="359" y="1262"/>
                </a:lnTo>
                <a:lnTo>
                  <a:pt x="360" y="1250"/>
                </a:lnTo>
                <a:lnTo>
                  <a:pt x="363" y="1228"/>
                </a:lnTo>
                <a:lnTo>
                  <a:pt x="367" y="1213"/>
                </a:lnTo>
                <a:lnTo>
                  <a:pt x="373" y="1195"/>
                </a:lnTo>
                <a:lnTo>
                  <a:pt x="392" y="1166"/>
                </a:lnTo>
                <a:lnTo>
                  <a:pt x="397" y="1148"/>
                </a:lnTo>
                <a:lnTo>
                  <a:pt x="397" y="1139"/>
                </a:lnTo>
                <a:lnTo>
                  <a:pt x="393" y="1134"/>
                </a:lnTo>
                <a:lnTo>
                  <a:pt x="367" y="1130"/>
                </a:lnTo>
                <a:lnTo>
                  <a:pt x="362" y="1128"/>
                </a:lnTo>
                <a:lnTo>
                  <a:pt x="358" y="1125"/>
                </a:lnTo>
                <a:lnTo>
                  <a:pt x="355" y="1121"/>
                </a:lnTo>
                <a:lnTo>
                  <a:pt x="353" y="1115"/>
                </a:lnTo>
                <a:lnTo>
                  <a:pt x="351" y="1110"/>
                </a:lnTo>
                <a:lnTo>
                  <a:pt x="349" y="1105"/>
                </a:lnTo>
                <a:lnTo>
                  <a:pt x="347" y="1100"/>
                </a:lnTo>
                <a:lnTo>
                  <a:pt x="343" y="1096"/>
                </a:lnTo>
                <a:lnTo>
                  <a:pt x="338" y="1093"/>
                </a:lnTo>
                <a:lnTo>
                  <a:pt x="341" y="1089"/>
                </a:lnTo>
                <a:lnTo>
                  <a:pt x="350" y="1082"/>
                </a:lnTo>
                <a:lnTo>
                  <a:pt x="380" y="1074"/>
                </a:lnTo>
                <a:lnTo>
                  <a:pt x="394" y="1074"/>
                </a:lnTo>
                <a:lnTo>
                  <a:pt x="403" y="1075"/>
                </a:lnTo>
                <a:lnTo>
                  <a:pt x="408" y="1080"/>
                </a:lnTo>
                <a:lnTo>
                  <a:pt x="419" y="1095"/>
                </a:lnTo>
                <a:lnTo>
                  <a:pt x="420" y="1100"/>
                </a:lnTo>
                <a:lnTo>
                  <a:pt x="420" y="1105"/>
                </a:lnTo>
                <a:lnTo>
                  <a:pt x="418" y="1108"/>
                </a:lnTo>
                <a:lnTo>
                  <a:pt x="419" y="1111"/>
                </a:lnTo>
                <a:lnTo>
                  <a:pt x="419" y="1113"/>
                </a:lnTo>
                <a:lnTo>
                  <a:pt x="428" y="1119"/>
                </a:lnTo>
                <a:lnTo>
                  <a:pt x="431" y="1124"/>
                </a:lnTo>
                <a:lnTo>
                  <a:pt x="432" y="1132"/>
                </a:lnTo>
                <a:lnTo>
                  <a:pt x="434" y="1138"/>
                </a:lnTo>
                <a:lnTo>
                  <a:pt x="437" y="1136"/>
                </a:lnTo>
                <a:lnTo>
                  <a:pt x="443" y="1128"/>
                </a:lnTo>
                <a:lnTo>
                  <a:pt x="450" y="1083"/>
                </a:lnTo>
                <a:lnTo>
                  <a:pt x="450" y="1071"/>
                </a:lnTo>
                <a:lnTo>
                  <a:pt x="451" y="1061"/>
                </a:lnTo>
                <a:lnTo>
                  <a:pt x="458" y="1039"/>
                </a:lnTo>
                <a:lnTo>
                  <a:pt x="478" y="1013"/>
                </a:lnTo>
                <a:lnTo>
                  <a:pt x="484" y="1002"/>
                </a:lnTo>
                <a:lnTo>
                  <a:pt x="484" y="998"/>
                </a:lnTo>
                <a:lnTo>
                  <a:pt x="483" y="993"/>
                </a:lnTo>
                <a:lnTo>
                  <a:pt x="481" y="989"/>
                </a:lnTo>
                <a:lnTo>
                  <a:pt x="463" y="981"/>
                </a:lnTo>
                <a:lnTo>
                  <a:pt x="435" y="966"/>
                </a:lnTo>
                <a:lnTo>
                  <a:pt x="420" y="953"/>
                </a:lnTo>
                <a:lnTo>
                  <a:pt x="402" y="941"/>
                </a:lnTo>
                <a:lnTo>
                  <a:pt x="389" y="940"/>
                </a:lnTo>
                <a:lnTo>
                  <a:pt x="377" y="941"/>
                </a:lnTo>
                <a:lnTo>
                  <a:pt x="369" y="940"/>
                </a:lnTo>
                <a:lnTo>
                  <a:pt x="361" y="936"/>
                </a:lnTo>
                <a:lnTo>
                  <a:pt x="348" y="926"/>
                </a:lnTo>
                <a:lnTo>
                  <a:pt x="341" y="924"/>
                </a:lnTo>
                <a:lnTo>
                  <a:pt x="327" y="923"/>
                </a:lnTo>
                <a:lnTo>
                  <a:pt x="319" y="921"/>
                </a:lnTo>
                <a:lnTo>
                  <a:pt x="310" y="917"/>
                </a:lnTo>
                <a:lnTo>
                  <a:pt x="304" y="915"/>
                </a:lnTo>
                <a:lnTo>
                  <a:pt x="298" y="912"/>
                </a:lnTo>
                <a:lnTo>
                  <a:pt x="289" y="907"/>
                </a:lnTo>
                <a:lnTo>
                  <a:pt x="283" y="905"/>
                </a:lnTo>
                <a:lnTo>
                  <a:pt x="277" y="904"/>
                </a:lnTo>
                <a:lnTo>
                  <a:pt x="272" y="901"/>
                </a:lnTo>
                <a:lnTo>
                  <a:pt x="267" y="894"/>
                </a:lnTo>
                <a:lnTo>
                  <a:pt x="264" y="869"/>
                </a:lnTo>
                <a:lnTo>
                  <a:pt x="261" y="860"/>
                </a:lnTo>
                <a:lnTo>
                  <a:pt x="240" y="842"/>
                </a:lnTo>
                <a:lnTo>
                  <a:pt x="236" y="837"/>
                </a:lnTo>
                <a:lnTo>
                  <a:pt x="232" y="829"/>
                </a:lnTo>
                <a:lnTo>
                  <a:pt x="232" y="818"/>
                </a:lnTo>
                <a:lnTo>
                  <a:pt x="240" y="800"/>
                </a:lnTo>
                <a:lnTo>
                  <a:pt x="238" y="794"/>
                </a:lnTo>
                <a:lnTo>
                  <a:pt x="234" y="788"/>
                </a:lnTo>
                <a:lnTo>
                  <a:pt x="222" y="783"/>
                </a:lnTo>
                <a:lnTo>
                  <a:pt x="201" y="781"/>
                </a:lnTo>
                <a:lnTo>
                  <a:pt x="170" y="768"/>
                </a:lnTo>
                <a:lnTo>
                  <a:pt x="167" y="767"/>
                </a:lnTo>
                <a:lnTo>
                  <a:pt x="152" y="769"/>
                </a:lnTo>
                <a:lnTo>
                  <a:pt x="145" y="768"/>
                </a:lnTo>
                <a:lnTo>
                  <a:pt x="138" y="764"/>
                </a:lnTo>
                <a:lnTo>
                  <a:pt x="130" y="755"/>
                </a:lnTo>
                <a:lnTo>
                  <a:pt x="119" y="737"/>
                </a:lnTo>
                <a:lnTo>
                  <a:pt x="111" y="731"/>
                </a:lnTo>
                <a:lnTo>
                  <a:pt x="103" y="728"/>
                </a:lnTo>
                <a:lnTo>
                  <a:pt x="99" y="731"/>
                </a:lnTo>
                <a:lnTo>
                  <a:pt x="95" y="728"/>
                </a:lnTo>
                <a:lnTo>
                  <a:pt x="91" y="720"/>
                </a:lnTo>
                <a:lnTo>
                  <a:pt x="93" y="699"/>
                </a:lnTo>
                <a:lnTo>
                  <a:pt x="88" y="680"/>
                </a:lnTo>
                <a:lnTo>
                  <a:pt x="86" y="668"/>
                </a:lnTo>
                <a:lnTo>
                  <a:pt x="81" y="663"/>
                </a:lnTo>
                <a:lnTo>
                  <a:pt x="73" y="655"/>
                </a:lnTo>
                <a:lnTo>
                  <a:pt x="71" y="651"/>
                </a:lnTo>
                <a:lnTo>
                  <a:pt x="69" y="644"/>
                </a:lnTo>
                <a:lnTo>
                  <a:pt x="68" y="632"/>
                </a:lnTo>
                <a:lnTo>
                  <a:pt x="67" y="625"/>
                </a:lnTo>
                <a:lnTo>
                  <a:pt x="65" y="621"/>
                </a:lnTo>
                <a:lnTo>
                  <a:pt x="63" y="615"/>
                </a:lnTo>
                <a:lnTo>
                  <a:pt x="63" y="605"/>
                </a:lnTo>
                <a:lnTo>
                  <a:pt x="67" y="590"/>
                </a:lnTo>
                <a:lnTo>
                  <a:pt x="72" y="581"/>
                </a:lnTo>
                <a:lnTo>
                  <a:pt x="98" y="558"/>
                </a:lnTo>
                <a:lnTo>
                  <a:pt x="167" y="501"/>
                </a:lnTo>
                <a:lnTo>
                  <a:pt x="183" y="482"/>
                </a:lnTo>
                <a:lnTo>
                  <a:pt x="191" y="477"/>
                </a:lnTo>
                <a:lnTo>
                  <a:pt x="210" y="466"/>
                </a:lnTo>
                <a:lnTo>
                  <a:pt x="218" y="459"/>
                </a:lnTo>
                <a:lnTo>
                  <a:pt x="221" y="452"/>
                </a:lnTo>
                <a:lnTo>
                  <a:pt x="224" y="448"/>
                </a:lnTo>
                <a:lnTo>
                  <a:pt x="229" y="449"/>
                </a:lnTo>
                <a:lnTo>
                  <a:pt x="257" y="473"/>
                </a:lnTo>
                <a:lnTo>
                  <a:pt x="261" y="476"/>
                </a:lnTo>
                <a:lnTo>
                  <a:pt x="266" y="473"/>
                </a:lnTo>
                <a:lnTo>
                  <a:pt x="274" y="464"/>
                </a:lnTo>
                <a:lnTo>
                  <a:pt x="282" y="451"/>
                </a:lnTo>
                <a:lnTo>
                  <a:pt x="302" y="447"/>
                </a:lnTo>
                <a:lnTo>
                  <a:pt x="370" y="449"/>
                </a:lnTo>
                <a:lnTo>
                  <a:pt x="366" y="437"/>
                </a:lnTo>
                <a:lnTo>
                  <a:pt x="366" y="435"/>
                </a:lnTo>
                <a:lnTo>
                  <a:pt x="367" y="430"/>
                </a:lnTo>
                <a:lnTo>
                  <a:pt x="371" y="426"/>
                </a:lnTo>
                <a:lnTo>
                  <a:pt x="389" y="421"/>
                </a:lnTo>
                <a:lnTo>
                  <a:pt x="396" y="417"/>
                </a:lnTo>
                <a:lnTo>
                  <a:pt x="401" y="411"/>
                </a:lnTo>
                <a:lnTo>
                  <a:pt x="412" y="392"/>
                </a:lnTo>
                <a:lnTo>
                  <a:pt x="415" y="385"/>
                </a:lnTo>
                <a:lnTo>
                  <a:pt x="415" y="382"/>
                </a:lnTo>
                <a:lnTo>
                  <a:pt x="414" y="378"/>
                </a:lnTo>
                <a:lnTo>
                  <a:pt x="412" y="375"/>
                </a:lnTo>
                <a:lnTo>
                  <a:pt x="412" y="371"/>
                </a:lnTo>
                <a:lnTo>
                  <a:pt x="412" y="367"/>
                </a:lnTo>
                <a:lnTo>
                  <a:pt x="414" y="362"/>
                </a:lnTo>
                <a:lnTo>
                  <a:pt x="417" y="358"/>
                </a:lnTo>
                <a:lnTo>
                  <a:pt x="420" y="353"/>
                </a:lnTo>
                <a:lnTo>
                  <a:pt x="425" y="349"/>
                </a:lnTo>
                <a:lnTo>
                  <a:pt x="432" y="346"/>
                </a:lnTo>
                <a:lnTo>
                  <a:pt x="446" y="344"/>
                </a:lnTo>
                <a:lnTo>
                  <a:pt x="452" y="345"/>
                </a:lnTo>
                <a:lnTo>
                  <a:pt x="456" y="348"/>
                </a:lnTo>
                <a:lnTo>
                  <a:pt x="457" y="350"/>
                </a:lnTo>
                <a:lnTo>
                  <a:pt x="458" y="354"/>
                </a:lnTo>
                <a:lnTo>
                  <a:pt x="459" y="358"/>
                </a:lnTo>
                <a:lnTo>
                  <a:pt x="461" y="361"/>
                </a:lnTo>
                <a:lnTo>
                  <a:pt x="465" y="364"/>
                </a:lnTo>
                <a:lnTo>
                  <a:pt x="470" y="366"/>
                </a:lnTo>
                <a:lnTo>
                  <a:pt x="483" y="366"/>
                </a:lnTo>
                <a:lnTo>
                  <a:pt x="493" y="362"/>
                </a:lnTo>
                <a:lnTo>
                  <a:pt x="552" y="324"/>
                </a:lnTo>
                <a:lnTo>
                  <a:pt x="558" y="323"/>
                </a:lnTo>
                <a:lnTo>
                  <a:pt x="563" y="319"/>
                </a:lnTo>
                <a:lnTo>
                  <a:pt x="567" y="315"/>
                </a:lnTo>
                <a:lnTo>
                  <a:pt x="572" y="300"/>
                </a:lnTo>
                <a:lnTo>
                  <a:pt x="574" y="292"/>
                </a:lnTo>
                <a:lnTo>
                  <a:pt x="578" y="284"/>
                </a:lnTo>
                <a:lnTo>
                  <a:pt x="584" y="277"/>
                </a:lnTo>
                <a:lnTo>
                  <a:pt x="608" y="262"/>
                </a:lnTo>
                <a:lnTo>
                  <a:pt x="619" y="257"/>
                </a:lnTo>
                <a:lnTo>
                  <a:pt x="624" y="253"/>
                </a:lnTo>
                <a:lnTo>
                  <a:pt x="626" y="250"/>
                </a:lnTo>
                <a:lnTo>
                  <a:pt x="628" y="244"/>
                </a:lnTo>
                <a:lnTo>
                  <a:pt x="632" y="236"/>
                </a:lnTo>
                <a:lnTo>
                  <a:pt x="654" y="221"/>
                </a:lnTo>
                <a:lnTo>
                  <a:pt x="664" y="208"/>
                </a:lnTo>
                <a:lnTo>
                  <a:pt x="678" y="167"/>
                </a:lnTo>
                <a:lnTo>
                  <a:pt x="682" y="155"/>
                </a:lnTo>
                <a:lnTo>
                  <a:pt x="684" y="143"/>
                </a:lnTo>
                <a:lnTo>
                  <a:pt x="683" y="137"/>
                </a:lnTo>
                <a:lnTo>
                  <a:pt x="683" y="132"/>
                </a:lnTo>
                <a:lnTo>
                  <a:pt x="682" y="129"/>
                </a:lnTo>
                <a:lnTo>
                  <a:pt x="678" y="123"/>
                </a:lnTo>
                <a:lnTo>
                  <a:pt x="677" y="122"/>
                </a:lnTo>
                <a:lnTo>
                  <a:pt x="677" y="120"/>
                </a:lnTo>
                <a:lnTo>
                  <a:pt x="677" y="116"/>
                </a:lnTo>
                <a:lnTo>
                  <a:pt x="678" y="112"/>
                </a:lnTo>
                <a:lnTo>
                  <a:pt x="682" y="110"/>
                </a:lnTo>
                <a:lnTo>
                  <a:pt x="692" y="108"/>
                </a:lnTo>
                <a:lnTo>
                  <a:pt x="713" y="108"/>
                </a:lnTo>
                <a:lnTo>
                  <a:pt x="731" y="104"/>
                </a:lnTo>
                <a:lnTo>
                  <a:pt x="741" y="99"/>
                </a:lnTo>
                <a:lnTo>
                  <a:pt x="754" y="102"/>
                </a:lnTo>
                <a:lnTo>
                  <a:pt x="819" y="137"/>
                </a:lnTo>
                <a:lnTo>
                  <a:pt x="867" y="177"/>
                </a:lnTo>
                <a:lnTo>
                  <a:pt x="884" y="179"/>
                </a:lnTo>
                <a:lnTo>
                  <a:pt x="926" y="176"/>
                </a:lnTo>
                <a:lnTo>
                  <a:pt x="932" y="175"/>
                </a:lnTo>
                <a:lnTo>
                  <a:pt x="998" y="142"/>
                </a:lnTo>
                <a:lnTo>
                  <a:pt x="1010" y="140"/>
                </a:lnTo>
                <a:lnTo>
                  <a:pt x="1017" y="140"/>
                </a:lnTo>
                <a:lnTo>
                  <a:pt x="1036" y="161"/>
                </a:lnTo>
                <a:lnTo>
                  <a:pt x="1041" y="164"/>
                </a:lnTo>
                <a:lnTo>
                  <a:pt x="1046" y="166"/>
                </a:lnTo>
                <a:lnTo>
                  <a:pt x="1052" y="163"/>
                </a:lnTo>
                <a:lnTo>
                  <a:pt x="1057" y="156"/>
                </a:lnTo>
                <a:lnTo>
                  <a:pt x="1059" y="138"/>
                </a:lnTo>
                <a:lnTo>
                  <a:pt x="1058" y="129"/>
                </a:lnTo>
                <a:lnTo>
                  <a:pt x="1055" y="124"/>
                </a:lnTo>
                <a:lnTo>
                  <a:pt x="1053" y="122"/>
                </a:lnTo>
                <a:lnTo>
                  <a:pt x="1040" y="107"/>
                </a:lnTo>
                <a:lnTo>
                  <a:pt x="1032" y="92"/>
                </a:lnTo>
                <a:lnTo>
                  <a:pt x="1026" y="83"/>
                </a:lnTo>
                <a:lnTo>
                  <a:pt x="1024" y="79"/>
                </a:lnTo>
                <a:lnTo>
                  <a:pt x="1024" y="74"/>
                </a:lnTo>
                <a:lnTo>
                  <a:pt x="1026" y="65"/>
                </a:lnTo>
                <a:lnTo>
                  <a:pt x="1051" y="38"/>
                </a:lnTo>
                <a:lnTo>
                  <a:pt x="1118" y="0"/>
                </a:lnTo>
                <a:lnTo>
                  <a:pt x="1139" y="13"/>
                </a:lnTo>
                <a:lnTo>
                  <a:pt x="1262" y="10"/>
                </a:lnTo>
                <a:lnTo>
                  <a:pt x="1271" y="12"/>
                </a:lnTo>
                <a:lnTo>
                  <a:pt x="1282" y="18"/>
                </a:lnTo>
                <a:lnTo>
                  <a:pt x="1312" y="38"/>
                </a:lnTo>
                <a:lnTo>
                  <a:pt x="1323" y="42"/>
                </a:lnTo>
                <a:lnTo>
                  <a:pt x="1330" y="44"/>
                </a:lnTo>
                <a:lnTo>
                  <a:pt x="1364" y="43"/>
                </a:lnTo>
                <a:lnTo>
                  <a:pt x="1381" y="60"/>
                </a:lnTo>
                <a:lnTo>
                  <a:pt x="1426" y="79"/>
                </a:lnTo>
                <a:lnTo>
                  <a:pt x="1444" y="79"/>
                </a:lnTo>
                <a:lnTo>
                  <a:pt x="1451" y="85"/>
                </a:lnTo>
                <a:lnTo>
                  <a:pt x="1455" y="93"/>
                </a:lnTo>
                <a:lnTo>
                  <a:pt x="1461" y="111"/>
                </a:lnTo>
                <a:lnTo>
                  <a:pt x="1464" y="123"/>
                </a:lnTo>
                <a:lnTo>
                  <a:pt x="1463" y="131"/>
                </a:lnTo>
                <a:lnTo>
                  <a:pt x="1458" y="139"/>
                </a:lnTo>
                <a:lnTo>
                  <a:pt x="1453" y="142"/>
                </a:lnTo>
                <a:lnTo>
                  <a:pt x="1445" y="143"/>
                </a:lnTo>
                <a:lnTo>
                  <a:pt x="1441" y="141"/>
                </a:lnTo>
                <a:lnTo>
                  <a:pt x="1430" y="136"/>
                </a:lnTo>
                <a:lnTo>
                  <a:pt x="1425" y="133"/>
                </a:lnTo>
                <a:lnTo>
                  <a:pt x="1419" y="133"/>
                </a:lnTo>
                <a:lnTo>
                  <a:pt x="1414" y="136"/>
                </a:lnTo>
                <a:lnTo>
                  <a:pt x="1411" y="140"/>
                </a:lnTo>
                <a:lnTo>
                  <a:pt x="1408" y="145"/>
                </a:lnTo>
                <a:lnTo>
                  <a:pt x="1409" y="157"/>
                </a:lnTo>
                <a:lnTo>
                  <a:pt x="1414" y="175"/>
                </a:lnTo>
                <a:lnTo>
                  <a:pt x="1429" y="213"/>
                </a:lnTo>
                <a:lnTo>
                  <a:pt x="1438" y="228"/>
                </a:lnTo>
                <a:lnTo>
                  <a:pt x="1445" y="239"/>
                </a:lnTo>
                <a:lnTo>
                  <a:pt x="1449" y="242"/>
                </a:lnTo>
                <a:lnTo>
                  <a:pt x="1454" y="244"/>
                </a:lnTo>
                <a:lnTo>
                  <a:pt x="1457" y="250"/>
                </a:lnTo>
                <a:lnTo>
                  <a:pt x="1458" y="260"/>
                </a:lnTo>
                <a:lnTo>
                  <a:pt x="1455" y="295"/>
                </a:lnTo>
                <a:lnTo>
                  <a:pt x="1455" y="301"/>
                </a:lnTo>
                <a:lnTo>
                  <a:pt x="1457" y="308"/>
                </a:lnTo>
                <a:lnTo>
                  <a:pt x="1460" y="316"/>
                </a:lnTo>
                <a:lnTo>
                  <a:pt x="1476" y="350"/>
                </a:lnTo>
                <a:lnTo>
                  <a:pt x="1489" y="367"/>
                </a:lnTo>
                <a:lnTo>
                  <a:pt x="1491" y="374"/>
                </a:lnTo>
                <a:lnTo>
                  <a:pt x="1491" y="382"/>
                </a:lnTo>
                <a:lnTo>
                  <a:pt x="1482" y="423"/>
                </a:lnTo>
                <a:lnTo>
                  <a:pt x="1481" y="439"/>
                </a:lnTo>
                <a:lnTo>
                  <a:pt x="1481" y="459"/>
                </a:lnTo>
                <a:lnTo>
                  <a:pt x="1492" y="479"/>
                </a:lnTo>
                <a:lnTo>
                  <a:pt x="1528" y="500"/>
                </a:lnTo>
                <a:lnTo>
                  <a:pt x="1739" y="525"/>
                </a:lnTo>
                <a:lnTo>
                  <a:pt x="1796" y="524"/>
                </a:lnTo>
                <a:lnTo>
                  <a:pt x="1923" y="544"/>
                </a:lnTo>
                <a:lnTo>
                  <a:pt x="1958" y="555"/>
                </a:lnTo>
                <a:lnTo>
                  <a:pt x="2029" y="612"/>
                </a:lnTo>
                <a:lnTo>
                  <a:pt x="2066" y="682"/>
                </a:lnTo>
                <a:lnTo>
                  <a:pt x="2145" y="799"/>
                </a:lnTo>
                <a:lnTo>
                  <a:pt x="2133" y="826"/>
                </a:lnTo>
                <a:lnTo>
                  <a:pt x="2120" y="844"/>
                </a:lnTo>
                <a:lnTo>
                  <a:pt x="2105" y="859"/>
                </a:lnTo>
                <a:lnTo>
                  <a:pt x="2071" y="879"/>
                </a:lnTo>
                <a:lnTo>
                  <a:pt x="2009" y="889"/>
                </a:lnTo>
                <a:lnTo>
                  <a:pt x="2002" y="892"/>
                </a:lnTo>
                <a:lnTo>
                  <a:pt x="1993" y="902"/>
                </a:lnTo>
                <a:lnTo>
                  <a:pt x="1989" y="908"/>
                </a:lnTo>
                <a:lnTo>
                  <a:pt x="1983" y="920"/>
                </a:lnTo>
                <a:lnTo>
                  <a:pt x="1987" y="930"/>
                </a:lnTo>
                <a:lnTo>
                  <a:pt x="1999" y="945"/>
                </a:lnTo>
                <a:lnTo>
                  <a:pt x="2029" y="965"/>
                </a:lnTo>
                <a:lnTo>
                  <a:pt x="2059" y="977"/>
                </a:lnTo>
                <a:lnTo>
                  <a:pt x="2073" y="992"/>
                </a:lnTo>
                <a:lnTo>
                  <a:pt x="2101" y="1042"/>
                </a:lnTo>
                <a:lnTo>
                  <a:pt x="2109" y="1071"/>
                </a:lnTo>
                <a:lnTo>
                  <a:pt x="2110" y="1077"/>
                </a:lnTo>
                <a:lnTo>
                  <a:pt x="2112" y="1088"/>
                </a:lnTo>
                <a:lnTo>
                  <a:pt x="2112" y="1099"/>
                </a:lnTo>
                <a:lnTo>
                  <a:pt x="2112" y="1109"/>
                </a:lnTo>
                <a:lnTo>
                  <a:pt x="2110" y="1113"/>
                </a:lnTo>
                <a:lnTo>
                  <a:pt x="2105" y="1115"/>
                </a:lnTo>
                <a:lnTo>
                  <a:pt x="2100" y="1116"/>
                </a:lnTo>
                <a:lnTo>
                  <a:pt x="2098" y="1121"/>
                </a:lnTo>
                <a:lnTo>
                  <a:pt x="2097" y="1124"/>
                </a:lnTo>
                <a:lnTo>
                  <a:pt x="2101" y="1148"/>
                </a:lnTo>
                <a:lnTo>
                  <a:pt x="2107" y="1164"/>
                </a:lnTo>
                <a:lnTo>
                  <a:pt x="2109" y="1168"/>
                </a:lnTo>
                <a:lnTo>
                  <a:pt x="2112" y="1175"/>
                </a:lnTo>
                <a:lnTo>
                  <a:pt x="2115" y="1178"/>
                </a:lnTo>
                <a:lnTo>
                  <a:pt x="2119" y="1181"/>
                </a:lnTo>
                <a:lnTo>
                  <a:pt x="2134" y="1189"/>
                </a:lnTo>
                <a:lnTo>
                  <a:pt x="2143" y="1192"/>
                </a:lnTo>
                <a:lnTo>
                  <a:pt x="2217" y="1195"/>
                </a:lnTo>
                <a:lnTo>
                  <a:pt x="2222" y="1194"/>
                </a:lnTo>
                <a:lnTo>
                  <a:pt x="2228" y="1192"/>
                </a:lnTo>
                <a:lnTo>
                  <a:pt x="2232" y="1189"/>
                </a:lnTo>
                <a:lnTo>
                  <a:pt x="2243" y="1178"/>
                </a:lnTo>
                <a:lnTo>
                  <a:pt x="2253" y="1173"/>
                </a:lnTo>
                <a:lnTo>
                  <a:pt x="2258" y="1172"/>
                </a:lnTo>
                <a:lnTo>
                  <a:pt x="2322" y="1180"/>
                </a:lnTo>
                <a:lnTo>
                  <a:pt x="2357" y="1178"/>
                </a:lnTo>
                <a:lnTo>
                  <a:pt x="2384" y="1181"/>
                </a:lnTo>
                <a:lnTo>
                  <a:pt x="2394" y="1180"/>
                </a:lnTo>
                <a:lnTo>
                  <a:pt x="2406" y="1176"/>
                </a:lnTo>
                <a:lnTo>
                  <a:pt x="2433" y="1169"/>
                </a:lnTo>
                <a:lnTo>
                  <a:pt x="2440" y="1170"/>
                </a:lnTo>
                <a:lnTo>
                  <a:pt x="2447" y="1174"/>
                </a:lnTo>
                <a:lnTo>
                  <a:pt x="2468" y="1190"/>
                </a:lnTo>
                <a:lnTo>
                  <a:pt x="2475" y="1197"/>
                </a:lnTo>
                <a:lnTo>
                  <a:pt x="2478" y="1207"/>
                </a:lnTo>
                <a:lnTo>
                  <a:pt x="2478" y="1228"/>
                </a:lnTo>
                <a:lnTo>
                  <a:pt x="2480" y="1249"/>
                </a:lnTo>
                <a:lnTo>
                  <a:pt x="2492" y="1270"/>
                </a:lnTo>
                <a:lnTo>
                  <a:pt x="2496" y="1286"/>
                </a:lnTo>
                <a:lnTo>
                  <a:pt x="2503" y="1296"/>
                </a:lnTo>
                <a:lnTo>
                  <a:pt x="2512" y="1310"/>
                </a:lnTo>
                <a:lnTo>
                  <a:pt x="2513" y="1316"/>
                </a:lnTo>
                <a:lnTo>
                  <a:pt x="2517" y="1334"/>
                </a:lnTo>
                <a:lnTo>
                  <a:pt x="2518" y="1339"/>
                </a:lnTo>
                <a:lnTo>
                  <a:pt x="2521" y="1345"/>
                </a:lnTo>
                <a:lnTo>
                  <a:pt x="2528" y="1351"/>
                </a:lnTo>
                <a:lnTo>
                  <a:pt x="2537" y="1356"/>
                </a:lnTo>
                <a:lnTo>
                  <a:pt x="2547" y="1361"/>
                </a:lnTo>
                <a:lnTo>
                  <a:pt x="2564" y="1347"/>
                </a:lnTo>
                <a:lnTo>
                  <a:pt x="2674" y="1339"/>
                </a:lnTo>
                <a:lnTo>
                  <a:pt x="2687" y="1336"/>
                </a:lnTo>
                <a:lnTo>
                  <a:pt x="2701" y="1339"/>
                </a:lnTo>
                <a:lnTo>
                  <a:pt x="2732" y="1363"/>
                </a:lnTo>
                <a:lnTo>
                  <a:pt x="2798" y="1393"/>
                </a:lnTo>
                <a:lnTo>
                  <a:pt x="2811" y="1403"/>
                </a:lnTo>
                <a:lnTo>
                  <a:pt x="2818" y="1412"/>
                </a:lnTo>
                <a:lnTo>
                  <a:pt x="2824" y="1428"/>
                </a:lnTo>
                <a:lnTo>
                  <a:pt x="2827" y="1436"/>
                </a:lnTo>
                <a:lnTo>
                  <a:pt x="2833" y="1446"/>
                </a:lnTo>
                <a:lnTo>
                  <a:pt x="2838" y="1451"/>
                </a:lnTo>
                <a:lnTo>
                  <a:pt x="2883" y="1475"/>
                </a:lnTo>
                <a:lnTo>
                  <a:pt x="2886" y="1490"/>
                </a:lnTo>
                <a:lnTo>
                  <a:pt x="2886" y="1495"/>
                </a:lnTo>
                <a:lnTo>
                  <a:pt x="2889" y="1498"/>
                </a:lnTo>
                <a:lnTo>
                  <a:pt x="2899" y="1499"/>
                </a:lnTo>
                <a:lnTo>
                  <a:pt x="2944" y="1492"/>
                </a:lnTo>
                <a:lnTo>
                  <a:pt x="2970" y="1486"/>
                </a:lnTo>
                <a:lnTo>
                  <a:pt x="2974" y="1483"/>
                </a:lnTo>
                <a:lnTo>
                  <a:pt x="2984" y="1484"/>
                </a:lnTo>
                <a:lnTo>
                  <a:pt x="3055" y="1508"/>
                </a:lnTo>
                <a:lnTo>
                  <a:pt x="3063" y="1508"/>
                </a:lnTo>
                <a:lnTo>
                  <a:pt x="3071" y="1507"/>
                </a:lnTo>
                <a:lnTo>
                  <a:pt x="3084" y="1500"/>
                </a:lnTo>
                <a:lnTo>
                  <a:pt x="3095" y="1489"/>
                </a:lnTo>
                <a:lnTo>
                  <a:pt x="3101" y="1489"/>
                </a:lnTo>
                <a:lnTo>
                  <a:pt x="3110" y="1492"/>
                </a:lnTo>
                <a:lnTo>
                  <a:pt x="3134" y="1517"/>
                </a:lnTo>
                <a:lnTo>
                  <a:pt x="3145" y="1525"/>
                </a:lnTo>
                <a:lnTo>
                  <a:pt x="3154" y="1543"/>
                </a:lnTo>
                <a:lnTo>
                  <a:pt x="3166" y="1544"/>
                </a:lnTo>
                <a:lnTo>
                  <a:pt x="3190" y="1524"/>
                </a:lnTo>
                <a:lnTo>
                  <a:pt x="3185" y="1505"/>
                </a:lnTo>
                <a:lnTo>
                  <a:pt x="3188" y="1487"/>
                </a:lnTo>
                <a:lnTo>
                  <a:pt x="3226" y="1439"/>
                </a:lnTo>
                <a:lnTo>
                  <a:pt x="3235" y="1427"/>
                </a:lnTo>
                <a:lnTo>
                  <a:pt x="3267" y="1367"/>
                </a:lnTo>
                <a:lnTo>
                  <a:pt x="3267" y="1361"/>
                </a:lnTo>
                <a:lnTo>
                  <a:pt x="3267" y="1352"/>
                </a:lnTo>
                <a:lnTo>
                  <a:pt x="3261" y="1338"/>
                </a:lnTo>
                <a:lnTo>
                  <a:pt x="3255" y="1332"/>
                </a:lnTo>
                <a:lnTo>
                  <a:pt x="3249" y="1327"/>
                </a:lnTo>
                <a:lnTo>
                  <a:pt x="3227" y="1318"/>
                </a:lnTo>
                <a:lnTo>
                  <a:pt x="3225" y="1311"/>
                </a:lnTo>
                <a:lnTo>
                  <a:pt x="3225" y="1297"/>
                </a:lnTo>
                <a:lnTo>
                  <a:pt x="3231" y="1266"/>
                </a:lnTo>
                <a:lnTo>
                  <a:pt x="3253" y="1228"/>
                </a:lnTo>
                <a:lnTo>
                  <a:pt x="3255" y="1224"/>
                </a:lnTo>
                <a:lnTo>
                  <a:pt x="3253" y="120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noEditPoints="1"/>
          </p:cNvSpPr>
          <p:nvPr/>
        </p:nvSpPr>
        <p:spPr bwMode="auto">
          <a:xfrm>
            <a:off x="10481524" y="708662"/>
            <a:ext cx="2474913" cy="2100262"/>
          </a:xfrm>
          <a:custGeom>
            <a:avLst/>
            <a:gdLst>
              <a:gd name="T0" fmla="*/ 1081 w 4679"/>
              <a:gd name="T1" fmla="*/ 2401 h 3967"/>
              <a:gd name="T2" fmla="*/ 582 w 4679"/>
              <a:gd name="T3" fmla="*/ 475 h 3967"/>
              <a:gd name="T4" fmla="*/ 1056 w 4679"/>
              <a:gd name="T5" fmla="*/ 408 h 3967"/>
              <a:gd name="T6" fmla="*/ 712 w 4679"/>
              <a:gd name="T7" fmla="*/ 40 h 3967"/>
              <a:gd name="T8" fmla="*/ 4298 w 4679"/>
              <a:gd name="T9" fmla="*/ 1646 h 3967"/>
              <a:gd name="T10" fmla="*/ 3885 w 4679"/>
              <a:gd name="T11" fmla="*/ 1781 h 3967"/>
              <a:gd name="T12" fmla="*/ 3208 w 4679"/>
              <a:gd name="T13" fmla="*/ 1529 h 3967"/>
              <a:gd name="T14" fmla="*/ 3090 w 4679"/>
              <a:gd name="T15" fmla="*/ 1645 h 3967"/>
              <a:gd name="T16" fmla="*/ 3059 w 4679"/>
              <a:gd name="T17" fmla="*/ 1347 h 3967"/>
              <a:gd name="T18" fmla="*/ 2941 w 4679"/>
              <a:gd name="T19" fmla="*/ 1057 h 3967"/>
              <a:gd name="T20" fmla="*/ 2797 w 4679"/>
              <a:gd name="T21" fmla="*/ 901 h 3967"/>
              <a:gd name="T22" fmla="*/ 2868 w 4679"/>
              <a:gd name="T23" fmla="*/ 799 h 3967"/>
              <a:gd name="T24" fmla="*/ 2527 w 4679"/>
              <a:gd name="T25" fmla="*/ 612 h 3967"/>
              <a:gd name="T26" fmla="*/ 2078 w 4679"/>
              <a:gd name="T27" fmla="*/ 609 h 3967"/>
              <a:gd name="T28" fmla="*/ 1792 w 4679"/>
              <a:gd name="T29" fmla="*/ 510 h 3967"/>
              <a:gd name="T30" fmla="*/ 1092 w 4679"/>
              <a:gd name="T31" fmla="*/ 676 h 3967"/>
              <a:gd name="T32" fmla="*/ 1334 w 4679"/>
              <a:gd name="T33" fmla="*/ 1087 h 3967"/>
              <a:gd name="T34" fmla="*/ 1372 w 4679"/>
              <a:gd name="T35" fmla="*/ 1529 h 3967"/>
              <a:gd name="T36" fmla="*/ 1112 w 4679"/>
              <a:gd name="T37" fmla="*/ 1652 h 3967"/>
              <a:gd name="T38" fmla="*/ 1170 w 4679"/>
              <a:gd name="T39" fmla="*/ 1820 h 3967"/>
              <a:gd name="T40" fmla="*/ 1442 w 4679"/>
              <a:gd name="T41" fmla="*/ 1835 h 3967"/>
              <a:gd name="T42" fmla="*/ 1300 w 4679"/>
              <a:gd name="T43" fmla="*/ 2147 h 3967"/>
              <a:gd name="T44" fmla="*/ 1552 w 4679"/>
              <a:gd name="T45" fmla="*/ 2312 h 3967"/>
              <a:gd name="T46" fmla="*/ 1505 w 4679"/>
              <a:gd name="T47" fmla="*/ 2742 h 3967"/>
              <a:gd name="T48" fmla="*/ 2088 w 4679"/>
              <a:gd name="T49" fmla="*/ 3015 h 3967"/>
              <a:gd name="T50" fmla="*/ 2536 w 4679"/>
              <a:gd name="T51" fmla="*/ 3489 h 3967"/>
              <a:gd name="T52" fmla="*/ 2578 w 4679"/>
              <a:gd name="T53" fmla="*/ 3358 h 3967"/>
              <a:gd name="T54" fmla="*/ 2627 w 4679"/>
              <a:gd name="T55" fmla="*/ 3435 h 3967"/>
              <a:gd name="T56" fmla="*/ 2894 w 4679"/>
              <a:gd name="T57" fmla="*/ 3272 h 3967"/>
              <a:gd name="T58" fmla="*/ 3010 w 4679"/>
              <a:gd name="T59" fmla="*/ 3151 h 3967"/>
              <a:gd name="T60" fmla="*/ 3154 w 4679"/>
              <a:gd name="T61" fmla="*/ 3145 h 3967"/>
              <a:gd name="T62" fmla="*/ 3171 w 4679"/>
              <a:gd name="T63" fmla="*/ 3310 h 3967"/>
              <a:gd name="T64" fmla="*/ 3177 w 4679"/>
              <a:gd name="T65" fmla="*/ 3459 h 3967"/>
              <a:gd name="T66" fmla="*/ 3137 w 4679"/>
              <a:gd name="T67" fmla="*/ 3577 h 3967"/>
              <a:gd name="T68" fmla="*/ 3323 w 4679"/>
              <a:gd name="T69" fmla="*/ 3757 h 3967"/>
              <a:gd name="T70" fmla="*/ 3743 w 4679"/>
              <a:gd name="T71" fmla="*/ 3881 h 3967"/>
              <a:gd name="T72" fmla="*/ 3830 w 4679"/>
              <a:gd name="T73" fmla="*/ 3752 h 3967"/>
              <a:gd name="T74" fmla="*/ 4006 w 4679"/>
              <a:gd name="T75" fmla="*/ 3622 h 3967"/>
              <a:gd name="T76" fmla="*/ 4018 w 4679"/>
              <a:gd name="T77" fmla="*/ 3501 h 3967"/>
              <a:gd name="T78" fmla="*/ 4141 w 4679"/>
              <a:gd name="T79" fmla="*/ 3506 h 3967"/>
              <a:gd name="T80" fmla="*/ 4189 w 4679"/>
              <a:gd name="T81" fmla="*/ 3504 h 3967"/>
              <a:gd name="T82" fmla="*/ 4189 w 4679"/>
              <a:gd name="T83" fmla="*/ 3342 h 3967"/>
              <a:gd name="T84" fmla="*/ 4177 w 4679"/>
              <a:gd name="T85" fmla="*/ 3249 h 3967"/>
              <a:gd name="T86" fmla="*/ 4003 w 4679"/>
              <a:gd name="T87" fmla="*/ 3119 h 3967"/>
              <a:gd name="T88" fmla="*/ 3934 w 4679"/>
              <a:gd name="T89" fmla="*/ 2955 h 3967"/>
              <a:gd name="T90" fmla="*/ 3934 w 4679"/>
              <a:gd name="T91" fmla="*/ 2810 h 3967"/>
              <a:gd name="T92" fmla="*/ 4125 w 4679"/>
              <a:gd name="T93" fmla="*/ 2710 h 3967"/>
              <a:gd name="T94" fmla="*/ 4193 w 4679"/>
              <a:gd name="T95" fmla="*/ 2710 h 3967"/>
              <a:gd name="T96" fmla="*/ 4124 w 4679"/>
              <a:gd name="T97" fmla="*/ 2593 h 3967"/>
              <a:gd name="T98" fmla="*/ 3914 w 4679"/>
              <a:gd name="T99" fmla="*/ 2387 h 3967"/>
              <a:gd name="T100" fmla="*/ 4184 w 4679"/>
              <a:gd name="T101" fmla="*/ 2179 h 3967"/>
              <a:gd name="T102" fmla="*/ 4363 w 4679"/>
              <a:gd name="T103" fmla="*/ 1677 h 3967"/>
              <a:gd name="T104" fmla="*/ 780 w 4679"/>
              <a:gd name="T105" fmla="*/ 880 h 3967"/>
              <a:gd name="T106" fmla="*/ 918 w 4679"/>
              <a:gd name="T107" fmla="*/ 738 h 3967"/>
              <a:gd name="T108" fmla="*/ 614 w 4679"/>
              <a:gd name="T109" fmla="*/ 1028 h 3967"/>
              <a:gd name="T110" fmla="*/ 1028 w 4679"/>
              <a:gd name="T111" fmla="*/ 1237 h 3967"/>
              <a:gd name="T112" fmla="*/ 4416 w 4679"/>
              <a:gd name="T113" fmla="*/ 1252 h 3967"/>
              <a:gd name="T114" fmla="*/ 4367 w 4679"/>
              <a:gd name="T115" fmla="*/ 1442 h 3967"/>
              <a:gd name="T116" fmla="*/ 1286 w 4679"/>
              <a:gd name="T117" fmla="*/ 1405 h 3967"/>
              <a:gd name="T118" fmla="*/ 1362 w 4679"/>
              <a:gd name="T119" fmla="*/ 1268 h 3967"/>
              <a:gd name="T120" fmla="*/ 68 w 4679"/>
              <a:gd name="T121" fmla="*/ 2049 h 3967"/>
              <a:gd name="T122" fmla="*/ 19 w 4679"/>
              <a:gd name="T123" fmla="*/ 2078 h 3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79" h="3967">
                <a:moveTo>
                  <a:pt x="1099" y="2360"/>
                </a:moveTo>
                <a:lnTo>
                  <a:pt x="1094" y="2351"/>
                </a:lnTo>
                <a:lnTo>
                  <a:pt x="1092" y="2340"/>
                </a:lnTo>
                <a:lnTo>
                  <a:pt x="1094" y="2330"/>
                </a:lnTo>
                <a:lnTo>
                  <a:pt x="1093" y="2318"/>
                </a:lnTo>
                <a:lnTo>
                  <a:pt x="1082" y="2318"/>
                </a:lnTo>
                <a:lnTo>
                  <a:pt x="1071" y="2327"/>
                </a:lnTo>
                <a:lnTo>
                  <a:pt x="1065" y="2335"/>
                </a:lnTo>
                <a:lnTo>
                  <a:pt x="1061" y="2355"/>
                </a:lnTo>
                <a:lnTo>
                  <a:pt x="1062" y="2366"/>
                </a:lnTo>
                <a:lnTo>
                  <a:pt x="1066" y="2380"/>
                </a:lnTo>
                <a:lnTo>
                  <a:pt x="1081" y="2401"/>
                </a:lnTo>
                <a:lnTo>
                  <a:pt x="1098" y="2406"/>
                </a:lnTo>
                <a:lnTo>
                  <a:pt x="1103" y="2392"/>
                </a:lnTo>
                <a:lnTo>
                  <a:pt x="1104" y="2383"/>
                </a:lnTo>
                <a:lnTo>
                  <a:pt x="1108" y="2372"/>
                </a:lnTo>
                <a:lnTo>
                  <a:pt x="1107" y="2365"/>
                </a:lnTo>
                <a:lnTo>
                  <a:pt x="1099" y="2360"/>
                </a:lnTo>
                <a:close/>
                <a:moveTo>
                  <a:pt x="570" y="685"/>
                </a:moveTo>
                <a:lnTo>
                  <a:pt x="566" y="555"/>
                </a:lnTo>
                <a:lnTo>
                  <a:pt x="569" y="546"/>
                </a:lnTo>
                <a:lnTo>
                  <a:pt x="571" y="500"/>
                </a:lnTo>
                <a:lnTo>
                  <a:pt x="576" y="482"/>
                </a:lnTo>
                <a:lnTo>
                  <a:pt x="582" y="475"/>
                </a:lnTo>
                <a:lnTo>
                  <a:pt x="623" y="447"/>
                </a:lnTo>
                <a:lnTo>
                  <a:pt x="633" y="442"/>
                </a:lnTo>
                <a:lnTo>
                  <a:pt x="646" y="442"/>
                </a:lnTo>
                <a:lnTo>
                  <a:pt x="657" y="448"/>
                </a:lnTo>
                <a:lnTo>
                  <a:pt x="669" y="469"/>
                </a:lnTo>
                <a:lnTo>
                  <a:pt x="677" y="473"/>
                </a:lnTo>
                <a:lnTo>
                  <a:pt x="772" y="473"/>
                </a:lnTo>
                <a:lnTo>
                  <a:pt x="792" y="467"/>
                </a:lnTo>
                <a:lnTo>
                  <a:pt x="830" y="438"/>
                </a:lnTo>
                <a:lnTo>
                  <a:pt x="851" y="427"/>
                </a:lnTo>
                <a:lnTo>
                  <a:pt x="1021" y="436"/>
                </a:lnTo>
                <a:lnTo>
                  <a:pt x="1056" y="408"/>
                </a:lnTo>
                <a:lnTo>
                  <a:pt x="759" y="423"/>
                </a:lnTo>
                <a:lnTo>
                  <a:pt x="693" y="407"/>
                </a:lnTo>
                <a:lnTo>
                  <a:pt x="647" y="363"/>
                </a:lnTo>
                <a:lnTo>
                  <a:pt x="655" y="279"/>
                </a:lnTo>
                <a:lnTo>
                  <a:pt x="644" y="235"/>
                </a:lnTo>
                <a:lnTo>
                  <a:pt x="657" y="187"/>
                </a:lnTo>
                <a:lnTo>
                  <a:pt x="683" y="149"/>
                </a:lnTo>
                <a:lnTo>
                  <a:pt x="738" y="117"/>
                </a:lnTo>
                <a:lnTo>
                  <a:pt x="751" y="84"/>
                </a:lnTo>
                <a:lnTo>
                  <a:pt x="739" y="56"/>
                </a:lnTo>
                <a:lnTo>
                  <a:pt x="702" y="53"/>
                </a:lnTo>
                <a:lnTo>
                  <a:pt x="712" y="40"/>
                </a:lnTo>
                <a:lnTo>
                  <a:pt x="795" y="36"/>
                </a:lnTo>
                <a:lnTo>
                  <a:pt x="730" y="0"/>
                </a:lnTo>
                <a:lnTo>
                  <a:pt x="673" y="73"/>
                </a:lnTo>
                <a:lnTo>
                  <a:pt x="570" y="364"/>
                </a:lnTo>
                <a:lnTo>
                  <a:pt x="557" y="414"/>
                </a:lnTo>
                <a:lnTo>
                  <a:pt x="541" y="671"/>
                </a:lnTo>
                <a:lnTo>
                  <a:pt x="543" y="733"/>
                </a:lnTo>
                <a:lnTo>
                  <a:pt x="551" y="767"/>
                </a:lnTo>
                <a:lnTo>
                  <a:pt x="560" y="759"/>
                </a:lnTo>
                <a:lnTo>
                  <a:pt x="567" y="727"/>
                </a:lnTo>
                <a:lnTo>
                  <a:pt x="570" y="685"/>
                </a:lnTo>
                <a:close/>
                <a:moveTo>
                  <a:pt x="4298" y="1646"/>
                </a:moveTo>
                <a:lnTo>
                  <a:pt x="4266" y="1624"/>
                </a:lnTo>
                <a:lnTo>
                  <a:pt x="4242" y="1633"/>
                </a:lnTo>
                <a:lnTo>
                  <a:pt x="4218" y="1622"/>
                </a:lnTo>
                <a:lnTo>
                  <a:pt x="4253" y="1622"/>
                </a:lnTo>
                <a:lnTo>
                  <a:pt x="4277" y="1620"/>
                </a:lnTo>
                <a:lnTo>
                  <a:pt x="4277" y="1604"/>
                </a:lnTo>
                <a:lnTo>
                  <a:pt x="4163" y="1619"/>
                </a:lnTo>
                <a:lnTo>
                  <a:pt x="4116" y="1639"/>
                </a:lnTo>
                <a:lnTo>
                  <a:pt x="4072" y="1668"/>
                </a:lnTo>
                <a:lnTo>
                  <a:pt x="3993" y="1741"/>
                </a:lnTo>
                <a:lnTo>
                  <a:pt x="3948" y="1770"/>
                </a:lnTo>
                <a:lnTo>
                  <a:pt x="3885" y="1781"/>
                </a:lnTo>
                <a:lnTo>
                  <a:pt x="3829" y="1767"/>
                </a:lnTo>
                <a:lnTo>
                  <a:pt x="3708" y="1652"/>
                </a:lnTo>
                <a:lnTo>
                  <a:pt x="3493" y="1556"/>
                </a:lnTo>
                <a:lnTo>
                  <a:pt x="3410" y="1490"/>
                </a:lnTo>
                <a:lnTo>
                  <a:pt x="3381" y="1475"/>
                </a:lnTo>
                <a:lnTo>
                  <a:pt x="3322" y="1470"/>
                </a:lnTo>
                <a:lnTo>
                  <a:pt x="3307" y="1475"/>
                </a:lnTo>
                <a:lnTo>
                  <a:pt x="3295" y="1487"/>
                </a:lnTo>
                <a:lnTo>
                  <a:pt x="3287" y="1501"/>
                </a:lnTo>
                <a:lnTo>
                  <a:pt x="3279" y="1514"/>
                </a:lnTo>
                <a:lnTo>
                  <a:pt x="3260" y="1524"/>
                </a:lnTo>
                <a:lnTo>
                  <a:pt x="3208" y="1529"/>
                </a:lnTo>
                <a:lnTo>
                  <a:pt x="3194" y="1539"/>
                </a:lnTo>
                <a:lnTo>
                  <a:pt x="3185" y="1558"/>
                </a:lnTo>
                <a:lnTo>
                  <a:pt x="3167" y="1636"/>
                </a:lnTo>
                <a:lnTo>
                  <a:pt x="3135" y="1709"/>
                </a:lnTo>
                <a:lnTo>
                  <a:pt x="3112" y="1737"/>
                </a:lnTo>
                <a:lnTo>
                  <a:pt x="3082" y="1748"/>
                </a:lnTo>
                <a:lnTo>
                  <a:pt x="3095" y="1725"/>
                </a:lnTo>
                <a:lnTo>
                  <a:pt x="3101" y="1704"/>
                </a:lnTo>
                <a:lnTo>
                  <a:pt x="3097" y="1684"/>
                </a:lnTo>
                <a:lnTo>
                  <a:pt x="3082" y="1668"/>
                </a:lnTo>
                <a:lnTo>
                  <a:pt x="3091" y="1653"/>
                </a:lnTo>
                <a:lnTo>
                  <a:pt x="3090" y="1645"/>
                </a:lnTo>
                <a:lnTo>
                  <a:pt x="3086" y="1641"/>
                </a:lnTo>
                <a:lnTo>
                  <a:pt x="3082" y="1636"/>
                </a:lnTo>
                <a:lnTo>
                  <a:pt x="3106" y="1629"/>
                </a:lnTo>
                <a:lnTo>
                  <a:pt x="3130" y="1608"/>
                </a:lnTo>
                <a:lnTo>
                  <a:pt x="3150" y="1578"/>
                </a:lnTo>
                <a:lnTo>
                  <a:pt x="3157" y="1548"/>
                </a:lnTo>
                <a:lnTo>
                  <a:pt x="3151" y="1510"/>
                </a:lnTo>
                <a:lnTo>
                  <a:pt x="3139" y="1481"/>
                </a:lnTo>
                <a:lnTo>
                  <a:pt x="3140" y="1455"/>
                </a:lnTo>
                <a:lnTo>
                  <a:pt x="3167" y="1429"/>
                </a:lnTo>
                <a:lnTo>
                  <a:pt x="3084" y="1356"/>
                </a:lnTo>
                <a:lnTo>
                  <a:pt x="3059" y="1347"/>
                </a:lnTo>
                <a:lnTo>
                  <a:pt x="2730" y="1425"/>
                </a:lnTo>
                <a:lnTo>
                  <a:pt x="2671" y="1395"/>
                </a:lnTo>
                <a:lnTo>
                  <a:pt x="2671" y="1379"/>
                </a:lnTo>
                <a:lnTo>
                  <a:pt x="2729" y="1372"/>
                </a:lnTo>
                <a:lnTo>
                  <a:pt x="2787" y="1353"/>
                </a:lnTo>
                <a:lnTo>
                  <a:pt x="2842" y="1322"/>
                </a:lnTo>
                <a:lnTo>
                  <a:pt x="2886" y="1281"/>
                </a:lnTo>
                <a:lnTo>
                  <a:pt x="2904" y="1256"/>
                </a:lnTo>
                <a:lnTo>
                  <a:pt x="2916" y="1229"/>
                </a:lnTo>
                <a:lnTo>
                  <a:pt x="2926" y="1196"/>
                </a:lnTo>
                <a:lnTo>
                  <a:pt x="2932" y="1154"/>
                </a:lnTo>
                <a:lnTo>
                  <a:pt x="2941" y="1057"/>
                </a:lnTo>
                <a:lnTo>
                  <a:pt x="2940" y="1010"/>
                </a:lnTo>
                <a:lnTo>
                  <a:pt x="2932" y="978"/>
                </a:lnTo>
                <a:lnTo>
                  <a:pt x="2942" y="944"/>
                </a:lnTo>
                <a:lnTo>
                  <a:pt x="2934" y="930"/>
                </a:lnTo>
                <a:lnTo>
                  <a:pt x="2920" y="931"/>
                </a:lnTo>
                <a:lnTo>
                  <a:pt x="2905" y="944"/>
                </a:lnTo>
                <a:lnTo>
                  <a:pt x="2883" y="916"/>
                </a:lnTo>
                <a:lnTo>
                  <a:pt x="2848" y="918"/>
                </a:lnTo>
                <a:lnTo>
                  <a:pt x="2812" y="929"/>
                </a:lnTo>
                <a:lnTo>
                  <a:pt x="2793" y="928"/>
                </a:lnTo>
                <a:lnTo>
                  <a:pt x="2793" y="906"/>
                </a:lnTo>
                <a:lnTo>
                  <a:pt x="2797" y="901"/>
                </a:lnTo>
                <a:lnTo>
                  <a:pt x="2803" y="901"/>
                </a:lnTo>
                <a:lnTo>
                  <a:pt x="2811" y="895"/>
                </a:lnTo>
                <a:lnTo>
                  <a:pt x="2816" y="895"/>
                </a:lnTo>
                <a:lnTo>
                  <a:pt x="2850" y="869"/>
                </a:lnTo>
                <a:lnTo>
                  <a:pt x="2848" y="863"/>
                </a:lnTo>
                <a:lnTo>
                  <a:pt x="2861" y="866"/>
                </a:lnTo>
                <a:lnTo>
                  <a:pt x="2878" y="875"/>
                </a:lnTo>
                <a:lnTo>
                  <a:pt x="2896" y="877"/>
                </a:lnTo>
                <a:lnTo>
                  <a:pt x="2914" y="863"/>
                </a:lnTo>
                <a:lnTo>
                  <a:pt x="2889" y="836"/>
                </a:lnTo>
                <a:lnTo>
                  <a:pt x="2876" y="818"/>
                </a:lnTo>
                <a:lnTo>
                  <a:pt x="2868" y="799"/>
                </a:lnTo>
                <a:lnTo>
                  <a:pt x="2848" y="719"/>
                </a:lnTo>
                <a:lnTo>
                  <a:pt x="2818" y="678"/>
                </a:lnTo>
                <a:lnTo>
                  <a:pt x="2773" y="651"/>
                </a:lnTo>
                <a:lnTo>
                  <a:pt x="2741" y="653"/>
                </a:lnTo>
                <a:lnTo>
                  <a:pt x="2747" y="703"/>
                </a:lnTo>
                <a:lnTo>
                  <a:pt x="2684" y="726"/>
                </a:lnTo>
                <a:lnTo>
                  <a:pt x="2649" y="733"/>
                </a:lnTo>
                <a:lnTo>
                  <a:pt x="2633" y="710"/>
                </a:lnTo>
                <a:lnTo>
                  <a:pt x="2618" y="670"/>
                </a:lnTo>
                <a:lnTo>
                  <a:pt x="2587" y="646"/>
                </a:lnTo>
                <a:lnTo>
                  <a:pt x="2552" y="631"/>
                </a:lnTo>
                <a:lnTo>
                  <a:pt x="2527" y="612"/>
                </a:lnTo>
                <a:lnTo>
                  <a:pt x="2471" y="588"/>
                </a:lnTo>
                <a:lnTo>
                  <a:pt x="2387" y="583"/>
                </a:lnTo>
                <a:lnTo>
                  <a:pt x="2321" y="558"/>
                </a:lnTo>
                <a:lnTo>
                  <a:pt x="2316" y="473"/>
                </a:lnTo>
                <a:lnTo>
                  <a:pt x="2298" y="488"/>
                </a:lnTo>
                <a:lnTo>
                  <a:pt x="2281" y="519"/>
                </a:lnTo>
                <a:lnTo>
                  <a:pt x="2248" y="532"/>
                </a:lnTo>
                <a:lnTo>
                  <a:pt x="2223" y="565"/>
                </a:lnTo>
                <a:lnTo>
                  <a:pt x="2141" y="606"/>
                </a:lnTo>
                <a:lnTo>
                  <a:pt x="2121" y="605"/>
                </a:lnTo>
                <a:lnTo>
                  <a:pt x="2101" y="612"/>
                </a:lnTo>
                <a:lnTo>
                  <a:pt x="2078" y="609"/>
                </a:lnTo>
                <a:lnTo>
                  <a:pt x="2050" y="584"/>
                </a:lnTo>
                <a:lnTo>
                  <a:pt x="2026" y="589"/>
                </a:lnTo>
                <a:lnTo>
                  <a:pt x="2011" y="603"/>
                </a:lnTo>
                <a:lnTo>
                  <a:pt x="1991" y="608"/>
                </a:lnTo>
                <a:lnTo>
                  <a:pt x="1978" y="622"/>
                </a:lnTo>
                <a:lnTo>
                  <a:pt x="1958" y="626"/>
                </a:lnTo>
                <a:lnTo>
                  <a:pt x="1858" y="625"/>
                </a:lnTo>
                <a:lnTo>
                  <a:pt x="1834" y="616"/>
                </a:lnTo>
                <a:lnTo>
                  <a:pt x="1824" y="587"/>
                </a:lnTo>
                <a:lnTo>
                  <a:pt x="1820" y="554"/>
                </a:lnTo>
                <a:lnTo>
                  <a:pt x="1814" y="531"/>
                </a:lnTo>
                <a:lnTo>
                  <a:pt x="1792" y="510"/>
                </a:lnTo>
                <a:lnTo>
                  <a:pt x="1502" y="441"/>
                </a:lnTo>
                <a:lnTo>
                  <a:pt x="1395" y="398"/>
                </a:lnTo>
                <a:lnTo>
                  <a:pt x="1286" y="379"/>
                </a:lnTo>
                <a:lnTo>
                  <a:pt x="1254" y="384"/>
                </a:lnTo>
                <a:lnTo>
                  <a:pt x="1162" y="419"/>
                </a:lnTo>
                <a:lnTo>
                  <a:pt x="1111" y="417"/>
                </a:lnTo>
                <a:lnTo>
                  <a:pt x="1064" y="402"/>
                </a:lnTo>
                <a:lnTo>
                  <a:pt x="1045" y="471"/>
                </a:lnTo>
                <a:lnTo>
                  <a:pt x="1040" y="525"/>
                </a:lnTo>
                <a:lnTo>
                  <a:pt x="1047" y="588"/>
                </a:lnTo>
                <a:lnTo>
                  <a:pt x="1065" y="628"/>
                </a:lnTo>
                <a:lnTo>
                  <a:pt x="1092" y="676"/>
                </a:lnTo>
                <a:lnTo>
                  <a:pt x="1110" y="724"/>
                </a:lnTo>
                <a:lnTo>
                  <a:pt x="1103" y="767"/>
                </a:lnTo>
                <a:lnTo>
                  <a:pt x="1103" y="782"/>
                </a:lnTo>
                <a:lnTo>
                  <a:pt x="1148" y="806"/>
                </a:lnTo>
                <a:lnTo>
                  <a:pt x="1222" y="871"/>
                </a:lnTo>
                <a:lnTo>
                  <a:pt x="1262" y="895"/>
                </a:lnTo>
                <a:lnTo>
                  <a:pt x="1279" y="928"/>
                </a:lnTo>
                <a:lnTo>
                  <a:pt x="1326" y="1057"/>
                </a:lnTo>
                <a:lnTo>
                  <a:pt x="1280" y="1089"/>
                </a:lnTo>
                <a:lnTo>
                  <a:pt x="1289" y="1107"/>
                </a:lnTo>
                <a:lnTo>
                  <a:pt x="1304" y="1096"/>
                </a:lnTo>
                <a:lnTo>
                  <a:pt x="1334" y="1087"/>
                </a:lnTo>
                <a:lnTo>
                  <a:pt x="1361" y="1086"/>
                </a:lnTo>
                <a:lnTo>
                  <a:pt x="1374" y="1097"/>
                </a:lnTo>
                <a:lnTo>
                  <a:pt x="1380" y="1123"/>
                </a:lnTo>
                <a:lnTo>
                  <a:pt x="1396" y="1147"/>
                </a:lnTo>
                <a:lnTo>
                  <a:pt x="1507" y="1268"/>
                </a:lnTo>
                <a:lnTo>
                  <a:pt x="1542" y="1322"/>
                </a:lnTo>
                <a:lnTo>
                  <a:pt x="1542" y="1379"/>
                </a:lnTo>
                <a:lnTo>
                  <a:pt x="1533" y="1417"/>
                </a:lnTo>
                <a:lnTo>
                  <a:pt x="1511" y="1434"/>
                </a:lnTo>
                <a:lnTo>
                  <a:pt x="1458" y="1460"/>
                </a:lnTo>
                <a:lnTo>
                  <a:pt x="1400" y="1511"/>
                </a:lnTo>
                <a:lnTo>
                  <a:pt x="1372" y="1529"/>
                </a:lnTo>
                <a:lnTo>
                  <a:pt x="1337" y="1539"/>
                </a:lnTo>
                <a:lnTo>
                  <a:pt x="1187" y="1539"/>
                </a:lnTo>
                <a:lnTo>
                  <a:pt x="1076" y="1569"/>
                </a:lnTo>
                <a:lnTo>
                  <a:pt x="1047" y="1556"/>
                </a:lnTo>
                <a:lnTo>
                  <a:pt x="1034" y="1575"/>
                </a:lnTo>
                <a:lnTo>
                  <a:pt x="1021" y="1600"/>
                </a:lnTo>
                <a:lnTo>
                  <a:pt x="1017" y="1626"/>
                </a:lnTo>
                <a:lnTo>
                  <a:pt x="1028" y="1652"/>
                </a:lnTo>
                <a:lnTo>
                  <a:pt x="1051" y="1623"/>
                </a:lnTo>
                <a:lnTo>
                  <a:pt x="1069" y="1628"/>
                </a:lnTo>
                <a:lnTo>
                  <a:pt x="1087" y="1646"/>
                </a:lnTo>
                <a:lnTo>
                  <a:pt x="1112" y="1652"/>
                </a:lnTo>
                <a:lnTo>
                  <a:pt x="1112" y="1668"/>
                </a:lnTo>
                <a:lnTo>
                  <a:pt x="1079" y="1667"/>
                </a:lnTo>
                <a:lnTo>
                  <a:pt x="1038" y="1675"/>
                </a:lnTo>
                <a:lnTo>
                  <a:pt x="1001" y="1692"/>
                </a:lnTo>
                <a:lnTo>
                  <a:pt x="982" y="1715"/>
                </a:lnTo>
                <a:lnTo>
                  <a:pt x="985" y="1777"/>
                </a:lnTo>
                <a:lnTo>
                  <a:pt x="1013" y="1828"/>
                </a:lnTo>
                <a:lnTo>
                  <a:pt x="1052" y="1863"/>
                </a:lnTo>
                <a:lnTo>
                  <a:pt x="1089" y="1877"/>
                </a:lnTo>
                <a:lnTo>
                  <a:pt x="1105" y="1872"/>
                </a:lnTo>
                <a:lnTo>
                  <a:pt x="1149" y="1828"/>
                </a:lnTo>
                <a:lnTo>
                  <a:pt x="1170" y="1820"/>
                </a:lnTo>
                <a:lnTo>
                  <a:pt x="1219" y="1828"/>
                </a:lnTo>
                <a:lnTo>
                  <a:pt x="1262" y="1823"/>
                </a:lnTo>
                <a:lnTo>
                  <a:pt x="1333" y="1800"/>
                </a:lnTo>
                <a:lnTo>
                  <a:pt x="1374" y="1796"/>
                </a:lnTo>
                <a:lnTo>
                  <a:pt x="1371" y="1804"/>
                </a:lnTo>
                <a:lnTo>
                  <a:pt x="1368" y="1820"/>
                </a:lnTo>
                <a:lnTo>
                  <a:pt x="1364" y="1828"/>
                </a:lnTo>
                <a:lnTo>
                  <a:pt x="1394" y="1814"/>
                </a:lnTo>
                <a:lnTo>
                  <a:pt x="1445" y="1770"/>
                </a:lnTo>
                <a:lnTo>
                  <a:pt x="1476" y="1764"/>
                </a:lnTo>
                <a:lnTo>
                  <a:pt x="1463" y="1799"/>
                </a:lnTo>
                <a:lnTo>
                  <a:pt x="1442" y="1835"/>
                </a:lnTo>
                <a:lnTo>
                  <a:pt x="1421" y="1865"/>
                </a:lnTo>
                <a:lnTo>
                  <a:pt x="1406" y="1877"/>
                </a:lnTo>
                <a:lnTo>
                  <a:pt x="1382" y="1879"/>
                </a:lnTo>
                <a:lnTo>
                  <a:pt x="1324" y="1896"/>
                </a:lnTo>
                <a:lnTo>
                  <a:pt x="1308" y="1909"/>
                </a:lnTo>
                <a:lnTo>
                  <a:pt x="1308" y="1925"/>
                </a:lnTo>
                <a:lnTo>
                  <a:pt x="1318" y="1960"/>
                </a:lnTo>
                <a:lnTo>
                  <a:pt x="1303" y="1997"/>
                </a:lnTo>
                <a:lnTo>
                  <a:pt x="1283" y="2037"/>
                </a:lnTo>
                <a:lnTo>
                  <a:pt x="1271" y="2084"/>
                </a:lnTo>
                <a:lnTo>
                  <a:pt x="1275" y="2095"/>
                </a:lnTo>
                <a:lnTo>
                  <a:pt x="1300" y="2147"/>
                </a:lnTo>
                <a:lnTo>
                  <a:pt x="1337" y="2213"/>
                </a:lnTo>
                <a:lnTo>
                  <a:pt x="1345" y="2213"/>
                </a:lnTo>
                <a:lnTo>
                  <a:pt x="1371" y="2185"/>
                </a:lnTo>
                <a:lnTo>
                  <a:pt x="1415" y="2163"/>
                </a:lnTo>
                <a:lnTo>
                  <a:pt x="1462" y="2154"/>
                </a:lnTo>
                <a:lnTo>
                  <a:pt x="1496" y="2165"/>
                </a:lnTo>
                <a:lnTo>
                  <a:pt x="1496" y="2179"/>
                </a:lnTo>
                <a:lnTo>
                  <a:pt x="1492" y="2205"/>
                </a:lnTo>
                <a:lnTo>
                  <a:pt x="1511" y="2230"/>
                </a:lnTo>
                <a:lnTo>
                  <a:pt x="1535" y="2252"/>
                </a:lnTo>
                <a:lnTo>
                  <a:pt x="1551" y="2275"/>
                </a:lnTo>
                <a:lnTo>
                  <a:pt x="1552" y="2312"/>
                </a:lnTo>
                <a:lnTo>
                  <a:pt x="1545" y="2361"/>
                </a:lnTo>
                <a:lnTo>
                  <a:pt x="1533" y="2407"/>
                </a:lnTo>
                <a:lnTo>
                  <a:pt x="1522" y="2433"/>
                </a:lnTo>
                <a:lnTo>
                  <a:pt x="1493" y="2448"/>
                </a:lnTo>
                <a:lnTo>
                  <a:pt x="1463" y="2437"/>
                </a:lnTo>
                <a:lnTo>
                  <a:pt x="1410" y="2401"/>
                </a:lnTo>
                <a:lnTo>
                  <a:pt x="1377" y="2392"/>
                </a:lnTo>
                <a:lnTo>
                  <a:pt x="1352" y="2394"/>
                </a:lnTo>
                <a:lnTo>
                  <a:pt x="1300" y="2419"/>
                </a:lnTo>
                <a:lnTo>
                  <a:pt x="1412" y="2648"/>
                </a:lnTo>
                <a:lnTo>
                  <a:pt x="1458" y="2705"/>
                </a:lnTo>
                <a:lnTo>
                  <a:pt x="1505" y="2742"/>
                </a:lnTo>
                <a:lnTo>
                  <a:pt x="1537" y="2751"/>
                </a:lnTo>
                <a:lnTo>
                  <a:pt x="1551" y="2728"/>
                </a:lnTo>
                <a:lnTo>
                  <a:pt x="1567" y="2718"/>
                </a:lnTo>
                <a:lnTo>
                  <a:pt x="1602" y="2728"/>
                </a:lnTo>
                <a:lnTo>
                  <a:pt x="1654" y="2751"/>
                </a:lnTo>
                <a:lnTo>
                  <a:pt x="1827" y="2756"/>
                </a:lnTo>
                <a:lnTo>
                  <a:pt x="1877" y="2767"/>
                </a:lnTo>
                <a:lnTo>
                  <a:pt x="1929" y="2799"/>
                </a:lnTo>
                <a:lnTo>
                  <a:pt x="2015" y="2875"/>
                </a:lnTo>
                <a:lnTo>
                  <a:pt x="2065" y="2894"/>
                </a:lnTo>
                <a:lnTo>
                  <a:pt x="2067" y="2939"/>
                </a:lnTo>
                <a:lnTo>
                  <a:pt x="2088" y="3015"/>
                </a:lnTo>
                <a:lnTo>
                  <a:pt x="2120" y="3084"/>
                </a:lnTo>
                <a:lnTo>
                  <a:pt x="2153" y="3115"/>
                </a:lnTo>
                <a:lnTo>
                  <a:pt x="2174" y="3122"/>
                </a:lnTo>
                <a:lnTo>
                  <a:pt x="2238" y="3157"/>
                </a:lnTo>
                <a:lnTo>
                  <a:pt x="2252" y="3170"/>
                </a:lnTo>
                <a:lnTo>
                  <a:pt x="2257" y="3210"/>
                </a:lnTo>
                <a:lnTo>
                  <a:pt x="2261" y="3273"/>
                </a:lnTo>
                <a:lnTo>
                  <a:pt x="2277" y="3346"/>
                </a:lnTo>
                <a:lnTo>
                  <a:pt x="2322" y="3397"/>
                </a:lnTo>
                <a:lnTo>
                  <a:pt x="2420" y="3461"/>
                </a:lnTo>
                <a:lnTo>
                  <a:pt x="2470" y="3481"/>
                </a:lnTo>
                <a:lnTo>
                  <a:pt x="2536" y="3489"/>
                </a:lnTo>
                <a:lnTo>
                  <a:pt x="2546" y="3444"/>
                </a:lnTo>
                <a:lnTo>
                  <a:pt x="2548" y="3430"/>
                </a:lnTo>
                <a:lnTo>
                  <a:pt x="2551" y="3416"/>
                </a:lnTo>
                <a:lnTo>
                  <a:pt x="2552" y="3408"/>
                </a:lnTo>
                <a:lnTo>
                  <a:pt x="2554" y="3403"/>
                </a:lnTo>
                <a:lnTo>
                  <a:pt x="2557" y="3399"/>
                </a:lnTo>
                <a:lnTo>
                  <a:pt x="2562" y="3393"/>
                </a:lnTo>
                <a:lnTo>
                  <a:pt x="2567" y="3388"/>
                </a:lnTo>
                <a:lnTo>
                  <a:pt x="2569" y="3383"/>
                </a:lnTo>
                <a:lnTo>
                  <a:pt x="2571" y="3366"/>
                </a:lnTo>
                <a:lnTo>
                  <a:pt x="2573" y="3359"/>
                </a:lnTo>
                <a:lnTo>
                  <a:pt x="2578" y="3358"/>
                </a:lnTo>
                <a:lnTo>
                  <a:pt x="2585" y="3358"/>
                </a:lnTo>
                <a:lnTo>
                  <a:pt x="2600" y="3362"/>
                </a:lnTo>
                <a:lnTo>
                  <a:pt x="2611" y="3370"/>
                </a:lnTo>
                <a:lnTo>
                  <a:pt x="2614" y="3373"/>
                </a:lnTo>
                <a:lnTo>
                  <a:pt x="2626" y="3380"/>
                </a:lnTo>
                <a:lnTo>
                  <a:pt x="2630" y="3385"/>
                </a:lnTo>
                <a:lnTo>
                  <a:pt x="2630" y="3391"/>
                </a:lnTo>
                <a:lnTo>
                  <a:pt x="2627" y="3411"/>
                </a:lnTo>
                <a:lnTo>
                  <a:pt x="2625" y="3422"/>
                </a:lnTo>
                <a:lnTo>
                  <a:pt x="2625" y="3428"/>
                </a:lnTo>
                <a:lnTo>
                  <a:pt x="2626" y="3433"/>
                </a:lnTo>
                <a:lnTo>
                  <a:pt x="2627" y="3435"/>
                </a:lnTo>
                <a:lnTo>
                  <a:pt x="2629" y="3437"/>
                </a:lnTo>
                <a:lnTo>
                  <a:pt x="2630" y="3439"/>
                </a:lnTo>
                <a:lnTo>
                  <a:pt x="2633" y="3440"/>
                </a:lnTo>
                <a:lnTo>
                  <a:pt x="2639" y="3442"/>
                </a:lnTo>
                <a:lnTo>
                  <a:pt x="2656" y="3433"/>
                </a:lnTo>
                <a:lnTo>
                  <a:pt x="2789" y="3321"/>
                </a:lnTo>
                <a:lnTo>
                  <a:pt x="2824" y="3310"/>
                </a:lnTo>
                <a:lnTo>
                  <a:pt x="2862" y="3319"/>
                </a:lnTo>
                <a:lnTo>
                  <a:pt x="2868" y="3319"/>
                </a:lnTo>
                <a:lnTo>
                  <a:pt x="2875" y="3315"/>
                </a:lnTo>
                <a:lnTo>
                  <a:pt x="2880" y="3308"/>
                </a:lnTo>
                <a:lnTo>
                  <a:pt x="2894" y="3272"/>
                </a:lnTo>
                <a:lnTo>
                  <a:pt x="2899" y="3264"/>
                </a:lnTo>
                <a:lnTo>
                  <a:pt x="2907" y="3258"/>
                </a:lnTo>
                <a:lnTo>
                  <a:pt x="2924" y="3253"/>
                </a:lnTo>
                <a:lnTo>
                  <a:pt x="2933" y="3251"/>
                </a:lnTo>
                <a:lnTo>
                  <a:pt x="2942" y="3251"/>
                </a:lnTo>
                <a:lnTo>
                  <a:pt x="2960" y="3254"/>
                </a:lnTo>
                <a:lnTo>
                  <a:pt x="2970" y="3247"/>
                </a:lnTo>
                <a:lnTo>
                  <a:pt x="2978" y="3240"/>
                </a:lnTo>
                <a:lnTo>
                  <a:pt x="2995" y="3167"/>
                </a:lnTo>
                <a:lnTo>
                  <a:pt x="3000" y="3158"/>
                </a:lnTo>
                <a:lnTo>
                  <a:pt x="3006" y="3153"/>
                </a:lnTo>
                <a:lnTo>
                  <a:pt x="3010" y="3151"/>
                </a:lnTo>
                <a:lnTo>
                  <a:pt x="3012" y="3150"/>
                </a:lnTo>
                <a:lnTo>
                  <a:pt x="3015" y="3150"/>
                </a:lnTo>
                <a:lnTo>
                  <a:pt x="3083" y="3166"/>
                </a:lnTo>
                <a:lnTo>
                  <a:pt x="3090" y="3165"/>
                </a:lnTo>
                <a:lnTo>
                  <a:pt x="3098" y="3160"/>
                </a:lnTo>
                <a:lnTo>
                  <a:pt x="3122" y="3138"/>
                </a:lnTo>
                <a:lnTo>
                  <a:pt x="3129" y="3134"/>
                </a:lnTo>
                <a:lnTo>
                  <a:pt x="3137" y="3132"/>
                </a:lnTo>
                <a:lnTo>
                  <a:pt x="3144" y="3133"/>
                </a:lnTo>
                <a:lnTo>
                  <a:pt x="3151" y="3135"/>
                </a:lnTo>
                <a:lnTo>
                  <a:pt x="3153" y="3138"/>
                </a:lnTo>
                <a:lnTo>
                  <a:pt x="3154" y="3145"/>
                </a:lnTo>
                <a:lnTo>
                  <a:pt x="3152" y="3155"/>
                </a:lnTo>
                <a:lnTo>
                  <a:pt x="3150" y="3162"/>
                </a:lnTo>
                <a:lnTo>
                  <a:pt x="3134" y="3183"/>
                </a:lnTo>
                <a:lnTo>
                  <a:pt x="3120" y="3210"/>
                </a:lnTo>
                <a:lnTo>
                  <a:pt x="3115" y="3225"/>
                </a:lnTo>
                <a:lnTo>
                  <a:pt x="3114" y="3232"/>
                </a:lnTo>
                <a:lnTo>
                  <a:pt x="3115" y="3237"/>
                </a:lnTo>
                <a:lnTo>
                  <a:pt x="3119" y="3246"/>
                </a:lnTo>
                <a:lnTo>
                  <a:pt x="3168" y="3282"/>
                </a:lnTo>
                <a:lnTo>
                  <a:pt x="3169" y="3283"/>
                </a:lnTo>
                <a:lnTo>
                  <a:pt x="3170" y="3295"/>
                </a:lnTo>
                <a:lnTo>
                  <a:pt x="3171" y="3310"/>
                </a:lnTo>
                <a:lnTo>
                  <a:pt x="3174" y="3323"/>
                </a:lnTo>
                <a:lnTo>
                  <a:pt x="3181" y="3331"/>
                </a:lnTo>
                <a:lnTo>
                  <a:pt x="3187" y="3334"/>
                </a:lnTo>
                <a:lnTo>
                  <a:pt x="3191" y="3339"/>
                </a:lnTo>
                <a:lnTo>
                  <a:pt x="3192" y="3349"/>
                </a:lnTo>
                <a:lnTo>
                  <a:pt x="3190" y="3366"/>
                </a:lnTo>
                <a:lnTo>
                  <a:pt x="3189" y="3373"/>
                </a:lnTo>
                <a:lnTo>
                  <a:pt x="3185" y="3386"/>
                </a:lnTo>
                <a:lnTo>
                  <a:pt x="3182" y="3393"/>
                </a:lnTo>
                <a:lnTo>
                  <a:pt x="3179" y="3422"/>
                </a:lnTo>
                <a:lnTo>
                  <a:pt x="3178" y="3454"/>
                </a:lnTo>
                <a:lnTo>
                  <a:pt x="3177" y="3459"/>
                </a:lnTo>
                <a:lnTo>
                  <a:pt x="3176" y="3462"/>
                </a:lnTo>
                <a:lnTo>
                  <a:pt x="3173" y="3465"/>
                </a:lnTo>
                <a:lnTo>
                  <a:pt x="3170" y="3468"/>
                </a:lnTo>
                <a:lnTo>
                  <a:pt x="3156" y="3474"/>
                </a:lnTo>
                <a:lnTo>
                  <a:pt x="3132" y="3480"/>
                </a:lnTo>
                <a:lnTo>
                  <a:pt x="3128" y="3482"/>
                </a:lnTo>
                <a:lnTo>
                  <a:pt x="3124" y="3487"/>
                </a:lnTo>
                <a:lnTo>
                  <a:pt x="3124" y="3494"/>
                </a:lnTo>
                <a:lnTo>
                  <a:pt x="3126" y="3504"/>
                </a:lnTo>
                <a:lnTo>
                  <a:pt x="3135" y="3542"/>
                </a:lnTo>
                <a:lnTo>
                  <a:pt x="3137" y="3561"/>
                </a:lnTo>
                <a:lnTo>
                  <a:pt x="3137" y="3577"/>
                </a:lnTo>
                <a:lnTo>
                  <a:pt x="3138" y="3589"/>
                </a:lnTo>
                <a:lnTo>
                  <a:pt x="3143" y="3597"/>
                </a:lnTo>
                <a:lnTo>
                  <a:pt x="3158" y="3606"/>
                </a:lnTo>
                <a:lnTo>
                  <a:pt x="3180" y="3612"/>
                </a:lnTo>
                <a:lnTo>
                  <a:pt x="3192" y="3626"/>
                </a:lnTo>
                <a:lnTo>
                  <a:pt x="3226" y="3681"/>
                </a:lnTo>
                <a:lnTo>
                  <a:pt x="3257" y="3698"/>
                </a:lnTo>
                <a:lnTo>
                  <a:pt x="3267" y="3707"/>
                </a:lnTo>
                <a:lnTo>
                  <a:pt x="3315" y="3759"/>
                </a:lnTo>
                <a:lnTo>
                  <a:pt x="3316" y="3758"/>
                </a:lnTo>
                <a:lnTo>
                  <a:pt x="3318" y="3757"/>
                </a:lnTo>
                <a:lnTo>
                  <a:pt x="3323" y="3757"/>
                </a:lnTo>
                <a:lnTo>
                  <a:pt x="3326" y="3757"/>
                </a:lnTo>
                <a:lnTo>
                  <a:pt x="3329" y="3769"/>
                </a:lnTo>
                <a:lnTo>
                  <a:pt x="3336" y="3810"/>
                </a:lnTo>
                <a:lnTo>
                  <a:pt x="3366" y="3811"/>
                </a:lnTo>
                <a:lnTo>
                  <a:pt x="3416" y="3830"/>
                </a:lnTo>
                <a:lnTo>
                  <a:pt x="3609" y="3947"/>
                </a:lnTo>
                <a:lnTo>
                  <a:pt x="3665" y="3967"/>
                </a:lnTo>
                <a:lnTo>
                  <a:pt x="3708" y="3949"/>
                </a:lnTo>
                <a:lnTo>
                  <a:pt x="3723" y="3928"/>
                </a:lnTo>
                <a:lnTo>
                  <a:pt x="3737" y="3904"/>
                </a:lnTo>
                <a:lnTo>
                  <a:pt x="3741" y="3890"/>
                </a:lnTo>
                <a:lnTo>
                  <a:pt x="3743" y="3881"/>
                </a:lnTo>
                <a:lnTo>
                  <a:pt x="3742" y="3875"/>
                </a:lnTo>
                <a:lnTo>
                  <a:pt x="3742" y="3867"/>
                </a:lnTo>
                <a:lnTo>
                  <a:pt x="3743" y="3853"/>
                </a:lnTo>
                <a:lnTo>
                  <a:pt x="3755" y="3781"/>
                </a:lnTo>
                <a:lnTo>
                  <a:pt x="3756" y="3775"/>
                </a:lnTo>
                <a:lnTo>
                  <a:pt x="3762" y="3767"/>
                </a:lnTo>
                <a:lnTo>
                  <a:pt x="3771" y="3761"/>
                </a:lnTo>
                <a:lnTo>
                  <a:pt x="3790" y="3751"/>
                </a:lnTo>
                <a:lnTo>
                  <a:pt x="3800" y="3749"/>
                </a:lnTo>
                <a:lnTo>
                  <a:pt x="3808" y="3748"/>
                </a:lnTo>
                <a:lnTo>
                  <a:pt x="3824" y="3754"/>
                </a:lnTo>
                <a:lnTo>
                  <a:pt x="3830" y="3752"/>
                </a:lnTo>
                <a:lnTo>
                  <a:pt x="3835" y="3747"/>
                </a:lnTo>
                <a:lnTo>
                  <a:pt x="3839" y="3734"/>
                </a:lnTo>
                <a:lnTo>
                  <a:pt x="3841" y="3726"/>
                </a:lnTo>
                <a:lnTo>
                  <a:pt x="3845" y="3712"/>
                </a:lnTo>
                <a:lnTo>
                  <a:pt x="3848" y="3707"/>
                </a:lnTo>
                <a:lnTo>
                  <a:pt x="3853" y="3702"/>
                </a:lnTo>
                <a:lnTo>
                  <a:pt x="3878" y="3698"/>
                </a:lnTo>
                <a:lnTo>
                  <a:pt x="3904" y="3688"/>
                </a:lnTo>
                <a:lnTo>
                  <a:pt x="3918" y="3685"/>
                </a:lnTo>
                <a:lnTo>
                  <a:pt x="3924" y="3682"/>
                </a:lnTo>
                <a:lnTo>
                  <a:pt x="3985" y="3634"/>
                </a:lnTo>
                <a:lnTo>
                  <a:pt x="4006" y="3622"/>
                </a:lnTo>
                <a:lnTo>
                  <a:pt x="4009" y="3617"/>
                </a:lnTo>
                <a:lnTo>
                  <a:pt x="4008" y="3610"/>
                </a:lnTo>
                <a:lnTo>
                  <a:pt x="4008" y="3604"/>
                </a:lnTo>
                <a:lnTo>
                  <a:pt x="4011" y="3590"/>
                </a:lnTo>
                <a:lnTo>
                  <a:pt x="4011" y="3583"/>
                </a:lnTo>
                <a:lnTo>
                  <a:pt x="4014" y="3576"/>
                </a:lnTo>
                <a:lnTo>
                  <a:pt x="4023" y="3555"/>
                </a:lnTo>
                <a:lnTo>
                  <a:pt x="4024" y="3546"/>
                </a:lnTo>
                <a:lnTo>
                  <a:pt x="4024" y="3539"/>
                </a:lnTo>
                <a:lnTo>
                  <a:pt x="4021" y="3526"/>
                </a:lnTo>
                <a:lnTo>
                  <a:pt x="4018" y="3507"/>
                </a:lnTo>
                <a:lnTo>
                  <a:pt x="4018" y="3501"/>
                </a:lnTo>
                <a:lnTo>
                  <a:pt x="4019" y="3495"/>
                </a:lnTo>
                <a:lnTo>
                  <a:pt x="4024" y="3491"/>
                </a:lnTo>
                <a:lnTo>
                  <a:pt x="4035" y="3491"/>
                </a:lnTo>
                <a:lnTo>
                  <a:pt x="4046" y="3497"/>
                </a:lnTo>
                <a:lnTo>
                  <a:pt x="4052" y="3498"/>
                </a:lnTo>
                <a:lnTo>
                  <a:pt x="4057" y="3499"/>
                </a:lnTo>
                <a:lnTo>
                  <a:pt x="4120" y="3490"/>
                </a:lnTo>
                <a:lnTo>
                  <a:pt x="4126" y="3490"/>
                </a:lnTo>
                <a:lnTo>
                  <a:pt x="4130" y="3492"/>
                </a:lnTo>
                <a:lnTo>
                  <a:pt x="4135" y="3495"/>
                </a:lnTo>
                <a:lnTo>
                  <a:pt x="4139" y="3501"/>
                </a:lnTo>
                <a:lnTo>
                  <a:pt x="4141" y="3506"/>
                </a:lnTo>
                <a:lnTo>
                  <a:pt x="4143" y="3511"/>
                </a:lnTo>
                <a:lnTo>
                  <a:pt x="4145" y="3516"/>
                </a:lnTo>
                <a:lnTo>
                  <a:pt x="4146" y="3530"/>
                </a:lnTo>
                <a:lnTo>
                  <a:pt x="4147" y="3537"/>
                </a:lnTo>
                <a:lnTo>
                  <a:pt x="4150" y="3541"/>
                </a:lnTo>
                <a:lnTo>
                  <a:pt x="4155" y="3544"/>
                </a:lnTo>
                <a:lnTo>
                  <a:pt x="4161" y="3542"/>
                </a:lnTo>
                <a:lnTo>
                  <a:pt x="4167" y="3535"/>
                </a:lnTo>
                <a:lnTo>
                  <a:pt x="4176" y="3519"/>
                </a:lnTo>
                <a:lnTo>
                  <a:pt x="4183" y="3512"/>
                </a:lnTo>
                <a:lnTo>
                  <a:pt x="4187" y="3507"/>
                </a:lnTo>
                <a:lnTo>
                  <a:pt x="4189" y="3504"/>
                </a:lnTo>
                <a:lnTo>
                  <a:pt x="4184" y="3499"/>
                </a:lnTo>
                <a:lnTo>
                  <a:pt x="4175" y="3497"/>
                </a:lnTo>
                <a:lnTo>
                  <a:pt x="4173" y="3495"/>
                </a:lnTo>
                <a:lnTo>
                  <a:pt x="4183" y="3490"/>
                </a:lnTo>
                <a:lnTo>
                  <a:pt x="4187" y="3487"/>
                </a:lnTo>
                <a:lnTo>
                  <a:pt x="4188" y="3477"/>
                </a:lnTo>
                <a:lnTo>
                  <a:pt x="4186" y="3462"/>
                </a:lnTo>
                <a:lnTo>
                  <a:pt x="4170" y="3400"/>
                </a:lnTo>
                <a:lnTo>
                  <a:pt x="4169" y="3360"/>
                </a:lnTo>
                <a:lnTo>
                  <a:pt x="4180" y="3355"/>
                </a:lnTo>
                <a:lnTo>
                  <a:pt x="4187" y="3348"/>
                </a:lnTo>
                <a:lnTo>
                  <a:pt x="4189" y="3342"/>
                </a:lnTo>
                <a:lnTo>
                  <a:pt x="4192" y="3336"/>
                </a:lnTo>
                <a:lnTo>
                  <a:pt x="4192" y="3331"/>
                </a:lnTo>
                <a:lnTo>
                  <a:pt x="4191" y="3324"/>
                </a:lnTo>
                <a:lnTo>
                  <a:pt x="4192" y="3317"/>
                </a:lnTo>
                <a:lnTo>
                  <a:pt x="4192" y="3310"/>
                </a:lnTo>
                <a:lnTo>
                  <a:pt x="4192" y="3305"/>
                </a:lnTo>
                <a:lnTo>
                  <a:pt x="4189" y="3299"/>
                </a:lnTo>
                <a:lnTo>
                  <a:pt x="4178" y="3277"/>
                </a:lnTo>
                <a:lnTo>
                  <a:pt x="4177" y="3270"/>
                </a:lnTo>
                <a:lnTo>
                  <a:pt x="4177" y="3263"/>
                </a:lnTo>
                <a:lnTo>
                  <a:pt x="4178" y="3256"/>
                </a:lnTo>
                <a:lnTo>
                  <a:pt x="4177" y="3249"/>
                </a:lnTo>
                <a:lnTo>
                  <a:pt x="4174" y="3241"/>
                </a:lnTo>
                <a:lnTo>
                  <a:pt x="4167" y="3232"/>
                </a:lnTo>
                <a:lnTo>
                  <a:pt x="4149" y="3214"/>
                </a:lnTo>
                <a:lnTo>
                  <a:pt x="4134" y="3204"/>
                </a:lnTo>
                <a:lnTo>
                  <a:pt x="4109" y="3195"/>
                </a:lnTo>
                <a:lnTo>
                  <a:pt x="4096" y="3192"/>
                </a:lnTo>
                <a:lnTo>
                  <a:pt x="4086" y="3191"/>
                </a:lnTo>
                <a:lnTo>
                  <a:pt x="4068" y="3197"/>
                </a:lnTo>
                <a:lnTo>
                  <a:pt x="4057" y="3190"/>
                </a:lnTo>
                <a:lnTo>
                  <a:pt x="4042" y="3176"/>
                </a:lnTo>
                <a:lnTo>
                  <a:pt x="4014" y="3138"/>
                </a:lnTo>
                <a:lnTo>
                  <a:pt x="4003" y="3119"/>
                </a:lnTo>
                <a:lnTo>
                  <a:pt x="3992" y="3106"/>
                </a:lnTo>
                <a:lnTo>
                  <a:pt x="3987" y="3101"/>
                </a:lnTo>
                <a:lnTo>
                  <a:pt x="3949" y="3090"/>
                </a:lnTo>
                <a:lnTo>
                  <a:pt x="3937" y="3090"/>
                </a:lnTo>
                <a:lnTo>
                  <a:pt x="3926" y="3088"/>
                </a:lnTo>
                <a:lnTo>
                  <a:pt x="3922" y="3086"/>
                </a:lnTo>
                <a:lnTo>
                  <a:pt x="3921" y="3083"/>
                </a:lnTo>
                <a:lnTo>
                  <a:pt x="3922" y="3077"/>
                </a:lnTo>
                <a:lnTo>
                  <a:pt x="3934" y="3024"/>
                </a:lnTo>
                <a:lnTo>
                  <a:pt x="3937" y="3005"/>
                </a:lnTo>
                <a:lnTo>
                  <a:pt x="3939" y="2981"/>
                </a:lnTo>
                <a:lnTo>
                  <a:pt x="3934" y="2955"/>
                </a:lnTo>
                <a:lnTo>
                  <a:pt x="3931" y="2939"/>
                </a:lnTo>
                <a:lnTo>
                  <a:pt x="3928" y="2919"/>
                </a:lnTo>
                <a:lnTo>
                  <a:pt x="3927" y="2914"/>
                </a:lnTo>
                <a:lnTo>
                  <a:pt x="3915" y="2887"/>
                </a:lnTo>
                <a:lnTo>
                  <a:pt x="3913" y="2881"/>
                </a:lnTo>
                <a:lnTo>
                  <a:pt x="3912" y="2876"/>
                </a:lnTo>
                <a:lnTo>
                  <a:pt x="3912" y="2871"/>
                </a:lnTo>
                <a:lnTo>
                  <a:pt x="3913" y="2866"/>
                </a:lnTo>
                <a:lnTo>
                  <a:pt x="3916" y="2847"/>
                </a:lnTo>
                <a:lnTo>
                  <a:pt x="3918" y="2841"/>
                </a:lnTo>
                <a:lnTo>
                  <a:pt x="3929" y="2815"/>
                </a:lnTo>
                <a:lnTo>
                  <a:pt x="3934" y="2810"/>
                </a:lnTo>
                <a:lnTo>
                  <a:pt x="3941" y="2805"/>
                </a:lnTo>
                <a:lnTo>
                  <a:pt x="3969" y="2792"/>
                </a:lnTo>
                <a:lnTo>
                  <a:pt x="3995" y="2775"/>
                </a:lnTo>
                <a:lnTo>
                  <a:pt x="4062" y="2712"/>
                </a:lnTo>
                <a:lnTo>
                  <a:pt x="4095" y="2691"/>
                </a:lnTo>
                <a:lnTo>
                  <a:pt x="4099" y="2690"/>
                </a:lnTo>
                <a:lnTo>
                  <a:pt x="4104" y="2691"/>
                </a:lnTo>
                <a:lnTo>
                  <a:pt x="4108" y="2693"/>
                </a:lnTo>
                <a:lnTo>
                  <a:pt x="4125" y="2699"/>
                </a:lnTo>
                <a:lnTo>
                  <a:pt x="4126" y="2703"/>
                </a:lnTo>
                <a:lnTo>
                  <a:pt x="4126" y="2706"/>
                </a:lnTo>
                <a:lnTo>
                  <a:pt x="4125" y="2710"/>
                </a:lnTo>
                <a:lnTo>
                  <a:pt x="4123" y="2714"/>
                </a:lnTo>
                <a:lnTo>
                  <a:pt x="4123" y="2717"/>
                </a:lnTo>
                <a:lnTo>
                  <a:pt x="4124" y="2723"/>
                </a:lnTo>
                <a:lnTo>
                  <a:pt x="4127" y="2726"/>
                </a:lnTo>
                <a:lnTo>
                  <a:pt x="4129" y="2728"/>
                </a:lnTo>
                <a:lnTo>
                  <a:pt x="4131" y="2729"/>
                </a:lnTo>
                <a:lnTo>
                  <a:pt x="4132" y="2730"/>
                </a:lnTo>
                <a:lnTo>
                  <a:pt x="4139" y="2730"/>
                </a:lnTo>
                <a:lnTo>
                  <a:pt x="4177" y="2723"/>
                </a:lnTo>
                <a:lnTo>
                  <a:pt x="4184" y="2717"/>
                </a:lnTo>
                <a:lnTo>
                  <a:pt x="4189" y="2712"/>
                </a:lnTo>
                <a:lnTo>
                  <a:pt x="4193" y="2710"/>
                </a:lnTo>
                <a:lnTo>
                  <a:pt x="4195" y="2709"/>
                </a:lnTo>
                <a:lnTo>
                  <a:pt x="4197" y="2709"/>
                </a:lnTo>
                <a:lnTo>
                  <a:pt x="4199" y="2707"/>
                </a:lnTo>
                <a:lnTo>
                  <a:pt x="4197" y="2705"/>
                </a:lnTo>
                <a:lnTo>
                  <a:pt x="4143" y="2688"/>
                </a:lnTo>
                <a:lnTo>
                  <a:pt x="4140" y="2686"/>
                </a:lnTo>
                <a:lnTo>
                  <a:pt x="4135" y="2682"/>
                </a:lnTo>
                <a:lnTo>
                  <a:pt x="4129" y="2678"/>
                </a:lnTo>
                <a:lnTo>
                  <a:pt x="4125" y="2670"/>
                </a:lnTo>
                <a:lnTo>
                  <a:pt x="4121" y="2662"/>
                </a:lnTo>
                <a:lnTo>
                  <a:pt x="4121" y="2602"/>
                </a:lnTo>
                <a:lnTo>
                  <a:pt x="4124" y="2593"/>
                </a:lnTo>
                <a:lnTo>
                  <a:pt x="4118" y="2592"/>
                </a:lnTo>
                <a:lnTo>
                  <a:pt x="4098" y="2587"/>
                </a:lnTo>
                <a:lnTo>
                  <a:pt x="4093" y="2565"/>
                </a:lnTo>
                <a:lnTo>
                  <a:pt x="4092" y="2538"/>
                </a:lnTo>
                <a:lnTo>
                  <a:pt x="4081" y="2513"/>
                </a:lnTo>
                <a:lnTo>
                  <a:pt x="4069" y="2508"/>
                </a:lnTo>
                <a:lnTo>
                  <a:pt x="4016" y="2513"/>
                </a:lnTo>
                <a:lnTo>
                  <a:pt x="3979" y="2502"/>
                </a:lnTo>
                <a:lnTo>
                  <a:pt x="3952" y="2479"/>
                </a:lnTo>
                <a:lnTo>
                  <a:pt x="3933" y="2446"/>
                </a:lnTo>
                <a:lnTo>
                  <a:pt x="3914" y="2401"/>
                </a:lnTo>
                <a:lnTo>
                  <a:pt x="3914" y="2387"/>
                </a:lnTo>
                <a:lnTo>
                  <a:pt x="3929" y="2371"/>
                </a:lnTo>
                <a:lnTo>
                  <a:pt x="3981" y="2289"/>
                </a:lnTo>
                <a:lnTo>
                  <a:pt x="3986" y="2283"/>
                </a:lnTo>
                <a:lnTo>
                  <a:pt x="3998" y="2275"/>
                </a:lnTo>
                <a:lnTo>
                  <a:pt x="4009" y="2276"/>
                </a:lnTo>
                <a:lnTo>
                  <a:pt x="4019" y="2287"/>
                </a:lnTo>
                <a:lnTo>
                  <a:pt x="4028" y="2295"/>
                </a:lnTo>
                <a:lnTo>
                  <a:pt x="4040" y="2284"/>
                </a:lnTo>
                <a:lnTo>
                  <a:pt x="4051" y="2284"/>
                </a:lnTo>
                <a:lnTo>
                  <a:pt x="4106" y="2265"/>
                </a:lnTo>
                <a:lnTo>
                  <a:pt x="4129" y="2250"/>
                </a:lnTo>
                <a:lnTo>
                  <a:pt x="4184" y="2179"/>
                </a:lnTo>
                <a:lnTo>
                  <a:pt x="4342" y="2076"/>
                </a:lnTo>
                <a:lnTo>
                  <a:pt x="4348" y="2055"/>
                </a:lnTo>
                <a:lnTo>
                  <a:pt x="4361" y="2041"/>
                </a:lnTo>
                <a:lnTo>
                  <a:pt x="4374" y="2019"/>
                </a:lnTo>
                <a:lnTo>
                  <a:pt x="4380" y="1980"/>
                </a:lnTo>
                <a:lnTo>
                  <a:pt x="4371" y="1912"/>
                </a:lnTo>
                <a:lnTo>
                  <a:pt x="4370" y="1873"/>
                </a:lnTo>
                <a:lnTo>
                  <a:pt x="4380" y="1844"/>
                </a:lnTo>
                <a:lnTo>
                  <a:pt x="4370" y="1799"/>
                </a:lnTo>
                <a:lnTo>
                  <a:pt x="4357" y="1706"/>
                </a:lnTo>
                <a:lnTo>
                  <a:pt x="4342" y="1668"/>
                </a:lnTo>
                <a:lnTo>
                  <a:pt x="4363" y="1677"/>
                </a:lnTo>
                <a:lnTo>
                  <a:pt x="4371" y="1684"/>
                </a:lnTo>
                <a:lnTo>
                  <a:pt x="4386" y="1661"/>
                </a:lnTo>
                <a:lnTo>
                  <a:pt x="4436" y="1604"/>
                </a:lnTo>
                <a:lnTo>
                  <a:pt x="4393" y="1588"/>
                </a:lnTo>
                <a:lnTo>
                  <a:pt x="4298" y="1646"/>
                </a:lnTo>
                <a:close/>
                <a:moveTo>
                  <a:pt x="918" y="738"/>
                </a:moveTo>
                <a:lnTo>
                  <a:pt x="842" y="733"/>
                </a:lnTo>
                <a:lnTo>
                  <a:pt x="796" y="737"/>
                </a:lnTo>
                <a:lnTo>
                  <a:pt x="759" y="752"/>
                </a:lnTo>
                <a:lnTo>
                  <a:pt x="728" y="781"/>
                </a:lnTo>
                <a:lnTo>
                  <a:pt x="702" y="831"/>
                </a:lnTo>
                <a:lnTo>
                  <a:pt x="780" y="880"/>
                </a:lnTo>
                <a:lnTo>
                  <a:pt x="825" y="894"/>
                </a:lnTo>
                <a:lnTo>
                  <a:pt x="861" y="881"/>
                </a:lnTo>
                <a:lnTo>
                  <a:pt x="872" y="891"/>
                </a:lnTo>
                <a:lnTo>
                  <a:pt x="893" y="899"/>
                </a:lnTo>
                <a:lnTo>
                  <a:pt x="916" y="901"/>
                </a:lnTo>
                <a:lnTo>
                  <a:pt x="935" y="895"/>
                </a:lnTo>
                <a:lnTo>
                  <a:pt x="946" y="879"/>
                </a:lnTo>
                <a:lnTo>
                  <a:pt x="962" y="835"/>
                </a:lnTo>
                <a:lnTo>
                  <a:pt x="973" y="815"/>
                </a:lnTo>
                <a:lnTo>
                  <a:pt x="973" y="799"/>
                </a:lnTo>
                <a:lnTo>
                  <a:pt x="949" y="757"/>
                </a:lnTo>
                <a:lnTo>
                  <a:pt x="918" y="738"/>
                </a:lnTo>
                <a:close/>
                <a:moveTo>
                  <a:pt x="617" y="881"/>
                </a:moveTo>
                <a:lnTo>
                  <a:pt x="631" y="863"/>
                </a:lnTo>
                <a:lnTo>
                  <a:pt x="646" y="847"/>
                </a:lnTo>
                <a:lnTo>
                  <a:pt x="649" y="845"/>
                </a:lnTo>
                <a:lnTo>
                  <a:pt x="653" y="845"/>
                </a:lnTo>
                <a:lnTo>
                  <a:pt x="655" y="843"/>
                </a:lnTo>
                <a:lnTo>
                  <a:pt x="655" y="831"/>
                </a:lnTo>
                <a:lnTo>
                  <a:pt x="624" y="842"/>
                </a:lnTo>
                <a:lnTo>
                  <a:pt x="600" y="870"/>
                </a:lnTo>
                <a:lnTo>
                  <a:pt x="561" y="944"/>
                </a:lnTo>
                <a:lnTo>
                  <a:pt x="588" y="981"/>
                </a:lnTo>
                <a:lnTo>
                  <a:pt x="614" y="1028"/>
                </a:lnTo>
                <a:lnTo>
                  <a:pt x="646" y="1057"/>
                </a:lnTo>
                <a:lnTo>
                  <a:pt x="692" y="1041"/>
                </a:lnTo>
                <a:lnTo>
                  <a:pt x="710" y="1025"/>
                </a:lnTo>
                <a:lnTo>
                  <a:pt x="685" y="1010"/>
                </a:lnTo>
                <a:lnTo>
                  <a:pt x="617" y="881"/>
                </a:lnTo>
                <a:close/>
                <a:moveTo>
                  <a:pt x="1007" y="1354"/>
                </a:moveTo>
                <a:lnTo>
                  <a:pt x="1038" y="1355"/>
                </a:lnTo>
                <a:lnTo>
                  <a:pt x="1076" y="1333"/>
                </a:lnTo>
                <a:lnTo>
                  <a:pt x="1108" y="1283"/>
                </a:lnTo>
                <a:lnTo>
                  <a:pt x="1118" y="1225"/>
                </a:lnTo>
                <a:lnTo>
                  <a:pt x="1116" y="1199"/>
                </a:lnTo>
                <a:lnTo>
                  <a:pt x="1028" y="1237"/>
                </a:lnTo>
                <a:lnTo>
                  <a:pt x="1019" y="1244"/>
                </a:lnTo>
                <a:lnTo>
                  <a:pt x="1008" y="1248"/>
                </a:lnTo>
                <a:lnTo>
                  <a:pt x="984" y="1267"/>
                </a:lnTo>
                <a:lnTo>
                  <a:pt x="975" y="1305"/>
                </a:lnTo>
                <a:lnTo>
                  <a:pt x="989" y="1339"/>
                </a:lnTo>
                <a:lnTo>
                  <a:pt x="1007" y="1354"/>
                </a:lnTo>
                <a:close/>
                <a:moveTo>
                  <a:pt x="4679" y="1539"/>
                </a:moveTo>
                <a:lnTo>
                  <a:pt x="4600" y="1387"/>
                </a:lnTo>
                <a:lnTo>
                  <a:pt x="4579" y="1347"/>
                </a:lnTo>
                <a:lnTo>
                  <a:pt x="4568" y="1333"/>
                </a:lnTo>
                <a:lnTo>
                  <a:pt x="4533" y="1303"/>
                </a:lnTo>
                <a:lnTo>
                  <a:pt x="4416" y="1252"/>
                </a:lnTo>
                <a:lnTo>
                  <a:pt x="4351" y="1264"/>
                </a:lnTo>
                <a:lnTo>
                  <a:pt x="4298" y="1316"/>
                </a:lnTo>
                <a:lnTo>
                  <a:pt x="4259" y="1410"/>
                </a:lnTo>
                <a:lnTo>
                  <a:pt x="4263" y="1443"/>
                </a:lnTo>
                <a:lnTo>
                  <a:pt x="4280" y="1433"/>
                </a:lnTo>
                <a:lnTo>
                  <a:pt x="4287" y="1434"/>
                </a:lnTo>
                <a:lnTo>
                  <a:pt x="4291" y="1443"/>
                </a:lnTo>
                <a:lnTo>
                  <a:pt x="4295" y="1460"/>
                </a:lnTo>
                <a:lnTo>
                  <a:pt x="4306" y="1460"/>
                </a:lnTo>
                <a:lnTo>
                  <a:pt x="4316" y="1447"/>
                </a:lnTo>
                <a:lnTo>
                  <a:pt x="4330" y="1441"/>
                </a:lnTo>
                <a:lnTo>
                  <a:pt x="4367" y="1442"/>
                </a:lnTo>
                <a:lnTo>
                  <a:pt x="4386" y="1450"/>
                </a:lnTo>
                <a:lnTo>
                  <a:pt x="4392" y="1469"/>
                </a:lnTo>
                <a:lnTo>
                  <a:pt x="4390" y="1517"/>
                </a:lnTo>
                <a:lnTo>
                  <a:pt x="4405" y="1536"/>
                </a:lnTo>
                <a:lnTo>
                  <a:pt x="4441" y="1541"/>
                </a:lnTo>
                <a:lnTo>
                  <a:pt x="4496" y="1538"/>
                </a:lnTo>
                <a:lnTo>
                  <a:pt x="4489" y="1534"/>
                </a:lnTo>
                <a:lnTo>
                  <a:pt x="4483" y="1524"/>
                </a:lnTo>
                <a:lnTo>
                  <a:pt x="4509" y="1510"/>
                </a:lnTo>
                <a:lnTo>
                  <a:pt x="4679" y="1539"/>
                </a:lnTo>
                <a:close/>
                <a:moveTo>
                  <a:pt x="1271" y="1379"/>
                </a:moveTo>
                <a:lnTo>
                  <a:pt x="1286" y="1405"/>
                </a:lnTo>
                <a:lnTo>
                  <a:pt x="1315" y="1416"/>
                </a:lnTo>
                <a:lnTo>
                  <a:pt x="1374" y="1410"/>
                </a:lnTo>
                <a:lnTo>
                  <a:pt x="1406" y="1395"/>
                </a:lnTo>
                <a:lnTo>
                  <a:pt x="1425" y="1368"/>
                </a:lnTo>
                <a:lnTo>
                  <a:pt x="1443" y="1339"/>
                </a:lnTo>
                <a:lnTo>
                  <a:pt x="1467" y="1315"/>
                </a:lnTo>
                <a:lnTo>
                  <a:pt x="1466" y="1302"/>
                </a:lnTo>
                <a:lnTo>
                  <a:pt x="1467" y="1291"/>
                </a:lnTo>
                <a:lnTo>
                  <a:pt x="1469" y="1284"/>
                </a:lnTo>
                <a:lnTo>
                  <a:pt x="1476" y="1281"/>
                </a:lnTo>
                <a:lnTo>
                  <a:pt x="1416" y="1265"/>
                </a:lnTo>
                <a:lnTo>
                  <a:pt x="1362" y="1268"/>
                </a:lnTo>
                <a:lnTo>
                  <a:pt x="1315" y="1290"/>
                </a:lnTo>
                <a:lnTo>
                  <a:pt x="1271" y="1332"/>
                </a:lnTo>
                <a:lnTo>
                  <a:pt x="1283" y="1344"/>
                </a:lnTo>
                <a:lnTo>
                  <a:pt x="1289" y="1357"/>
                </a:lnTo>
                <a:lnTo>
                  <a:pt x="1286" y="1371"/>
                </a:lnTo>
                <a:lnTo>
                  <a:pt x="1271" y="1379"/>
                </a:lnTo>
                <a:close/>
                <a:moveTo>
                  <a:pt x="68" y="2049"/>
                </a:moveTo>
                <a:lnTo>
                  <a:pt x="73" y="2062"/>
                </a:lnTo>
                <a:lnTo>
                  <a:pt x="51" y="2068"/>
                </a:lnTo>
                <a:lnTo>
                  <a:pt x="73" y="2062"/>
                </a:lnTo>
                <a:lnTo>
                  <a:pt x="68" y="2049"/>
                </a:lnTo>
                <a:lnTo>
                  <a:pt x="68" y="2049"/>
                </a:lnTo>
                <a:close/>
                <a:moveTo>
                  <a:pt x="68" y="2049"/>
                </a:moveTo>
                <a:lnTo>
                  <a:pt x="45" y="2056"/>
                </a:lnTo>
                <a:lnTo>
                  <a:pt x="51" y="2068"/>
                </a:lnTo>
                <a:lnTo>
                  <a:pt x="45" y="2056"/>
                </a:lnTo>
                <a:lnTo>
                  <a:pt x="68" y="2049"/>
                </a:lnTo>
                <a:close/>
                <a:moveTo>
                  <a:pt x="20" y="2051"/>
                </a:moveTo>
                <a:lnTo>
                  <a:pt x="20" y="2051"/>
                </a:lnTo>
                <a:lnTo>
                  <a:pt x="20" y="2051"/>
                </a:lnTo>
                <a:lnTo>
                  <a:pt x="0" y="2052"/>
                </a:lnTo>
                <a:lnTo>
                  <a:pt x="9" y="2060"/>
                </a:lnTo>
                <a:lnTo>
                  <a:pt x="14" y="2067"/>
                </a:lnTo>
                <a:lnTo>
                  <a:pt x="19" y="2078"/>
                </a:lnTo>
                <a:lnTo>
                  <a:pt x="24" y="2080"/>
                </a:lnTo>
                <a:lnTo>
                  <a:pt x="27" y="2089"/>
                </a:lnTo>
                <a:lnTo>
                  <a:pt x="27" y="2089"/>
                </a:lnTo>
                <a:lnTo>
                  <a:pt x="27" y="2089"/>
                </a:lnTo>
                <a:lnTo>
                  <a:pt x="33" y="2084"/>
                </a:lnTo>
                <a:lnTo>
                  <a:pt x="29" y="2060"/>
                </a:lnTo>
                <a:lnTo>
                  <a:pt x="20" y="205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11041912" y="1935799"/>
            <a:ext cx="25400" cy="46037"/>
          </a:xfrm>
          <a:custGeom>
            <a:avLst/>
            <a:gdLst>
              <a:gd name="T0" fmla="*/ 38 w 47"/>
              <a:gd name="T1" fmla="*/ 42 h 88"/>
              <a:gd name="T2" fmla="*/ 33 w 47"/>
              <a:gd name="T3" fmla="*/ 33 h 88"/>
              <a:gd name="T4" fmla="*/ 31 w 47"/>
              <a:gd name="T5" fmla="*/ 22 h 88"/>
              <a:gd name="T6" fmla="*/ 33 w 47"/>
              <a:gd name="T7" fmla="*/ 12 h 88"/>
              <a:gd name="T8" fmla="*/ 32 w 47"/>
              <a:gd name="T9" fmla="*/ 0 h 88"/>
              <a:gd name="T10" fmla="*/ 21 w 47"/>
              <a:gd name="T11" fmla="*/ 0 h 88"/>
              <a:gd name="T12" fmla="*/ 10 w 47"/>
              <a:gd name="T13" fmla="*/ 9 h 88"/>
              <a:gd name="T14" fmla="*/ 4 w 47"/>
              <a:gd name="T15" fmla="*/ 17 h 88"/>
              <a:gd name="T16" fmla="*/ 0 w 47"/>
              <a:gd name="T17" fmla="*/ 37 h 88"/>
              <a:gd name="T18" fmla="*/ 1 w 47"/>
              <a:gd name="T19" fmla="*/ 48 h 88"/>
              <a:gd name="T20" fmla="*/ 5 w 47"/>
              <a:gd name="T21" fmla="*/ 62 h 88"/>
              <a:gd name="T22" fmla="*/ 20 w 47"/>
              <a:gd name="T23" fmla="*/ 83 h 88"/>
              <a:gd name="T24" fmla="*/ 37 w 47"/>
              <a:gd name="T25" fmla="*/ 88 h 88"/>
              <a:gd name="T26" fmla="*/ 42 w 47"/>
              <a:gd name="T27" fmla="*/ 74 h 88"/>
              <a:gd name="T28" fmla="*/ 43 w 47"/>
              <a:gd name="T29" fmla="*/ 65 h 88"/>
              <a:gd name="T30" fmla="*/ 47 w 47"/>
              <a:gd name="T31" fmla="*/ 54 h 88"/>
              <a:gd name="T32" fmla="*/ 46 w 47"/>
              <a:gd name="T33" fmla="*/ 47 h 88"/>
              <a:gd name="T34" fmla="*/ 38 w 47"/>
              <a:gd name="T35"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88">
                <a:moveTo>
                  <a:pt x="38" y="42"/>
                </a:moveTo>
                <a:lnTo>
                  <a:pt x="33" y="33"/>
                </a:lnTo>
                <a:lnTo>
                  <a:pt x="31" y="22"/>
                </a:lnTo>
                <a:lnTo>
                  <a:pt x="33" y="12"/>
                </a:lnTo>
                <a:lnTo>
                  <a:pt x="32" y="0"/>
                </a:lnTo>
                <a:lnTo>
                  <a:pt x="21" y="0"/>
                </a:lnTo>
                <a:lnTo>
                  <a:pt x="10" y="9"/>
                </a:lnTo>
                <a:lnTo>
                  <a:pt x="4" y="17"/>
                </a:lnTo>
                <a:lnTo>
                  <a:pt x="0" y="37"/>
                </a:lnTo>
                <a:lnTo>
                  <a:pt x="1" y="48"/>
                </a:lnTo>
                <a:lnTo>
                  <a:pt x="5" y="62"/>
                </a:lnTo>
                <a:lnTo>
                  <a:pt x="20" y="83"/>
                </a:lnTo>
                <a:lnTo>
                  <a:pt x="37" y="88"/>
                </a:lnTo>
                <a:lnTo>
                  <a:pt x="42" y="74"/>
                </a:lnTo>
                <a:lnTo>
                  <a:pt x="43" y="65"/>
                </a:lnTo>
                <a:lnTo>
                  <a:pt x="47" y="54"/>
                </a:lnTo>
                <a:lnTo>
                  <a:pt x="46" y="47"/>
                </a:lnTo>
                <a:lnTo>
                  <a:pt x="38" y="4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10767274" y="708662"/>
            <a:ext cx="273050" cy="406400"/>
          </a:xfrm>
          <a:custGeom>
            <a:avLst/>
            <a:gdLst>
              <a:gd name="T0" fmla="*/ 29 w 515"/>
              <a:gd name="T1" fmla="*/ 685 h 767"/>
              <a:gd name="T2" fmla="*/ 25 w 515"/>
              <a:gd name="T3" fmla="*/ 555 h 767"/>
              <a:gd name="T4" fmla="*/ 28 w 515"/>
              <a:gd name="T5" fmla="*/ 546 h 767"/>
              <a:gd name="T6" fmla="*/ 30 w 515"/>
              <a:gd name="T7" fmla="*/ 500 h 767"/>
              <a:gd name="T8" fmla="*/ 35 w 515"/>
              <a:gd name="T9" fmla="*/ 482 h 767"/>
              <a:gd name="T10" fmla="*/ 41 w 515"/>
              <a:gd name="T11" fmla="*/ 475 h 767"/>
              <a:gd name="T12" fmla="*/ 82 w 515"/>
              <a:gd name="T13" fmla="*/ 447 h 767"/>
              <a:gd name="T14" fmla="*/ 92 w 515"/>
              <a:gd name="T15" fmla="*/ 442 h 767"/>
              <a:gd name="T16" fmla="*/ 105 w 515"/>
              <a:gd name="T17" fmla="*/ 442 h 767"/>
              <a:gd name="T18" fmla="*/ 116 w 515"/>
              <a:gd name="T19" fmla="*/ 448 h 767"/>
              <a:gd name="T20" fmla="*/ 128 w 515"/>
              <a:gd name="T21" fmla="*/ 469 h 767"/>
              <a:gd name="T22" fmla="*/ 136 w 515"/>
              <a:gd name="T23" fmla="*/ 473 h 767"/>
              <a:gd name="T24" fmla="*/ 231 w 515"/>
              <a:gd name="T25" fmla="*/ 473 h 767"/>
              <a:gd name="T26" fmla="*/ 251 w 515"/>
              <a:gd name="T27" fmla="*/ 467 h 767"/>
              <a:gd name="T28" fmla="*/ 289 w 515"/>
              <a:gd name="T29" fmla="*/ 438 h 767"/>
              <a:gd name="T30" fmla="*/ 310 w 515"/>
              <a:gd name="T31" fmla="*/ 427 h 767"/>
              <a:gd name="T32" fmla="*/ 480 w 515"/>
              <a:gd name="T33" fmla="*/ 436 h 767"/>
              <a:gd name="T34" fmla="*/ 515 w 515"/>
              <a:gd name="T35" fmla="*/ 408 h 767"/>
              <a:gd name="T36" fmla="*/ 218 w 515"/>
              <a:gd name="T37" fmla="*/ 423 h 767"/>
              <a:gd name="T38" fmla="*/ 152 w 515"/>
              <a:gd name="T39" fmla="*/ 407 h 767"/>
              <a:gd name="T40" fmla="*/ 106 w 515"/>
              <a:gd name="T41" fmla="*/ 363 h 767"/>
              <a:gd name="T42" fmla="*/ 114 w 515"/>
              <a:gd name="T43" fmla="*/ 279 h 767"/>
              <a:gd name="T44" fmla="*/ 103 w 515"/>
              <a:gd name="T45" fmla="*/ 235 h 767"/>
              <a:gd name="T46" fmla="*/ 116 w 515"/>
              <a:gd name="T47" fmla="*/ 187 h 767"/>
              <a:gd name="T48" fmla="*/ 142 w 515"/>
              <a:gd name="T49" fmla="*/ 149 h 767"/>
              <a:gd name="T50" fmla="*/ 197 w 515"/>
              <a:gd name="T51" fmla="*/ 117 h 767"/>
              <a:gd name="T52" fmla="*/ 210 w 515"/>
              <a:gd name="T53" fmla="*/ 84 h 767"/>
              <a:gd name="T54" fmla="*/ 198 w 515"/>
              <a:gd name="T55" fmla="*/ 56 h 767"/>
              <a:gd name="T56" fmla="*/ 161 w 515"/>
              <a:gd name="T57" fmla="*/ 53 h 767"/>
              <a:gd name="T58" fmla="*/ 171 w 515"/>
              <a:gd name="T59" fmla="*/ 40 h 767"/>
              <a:gd name="T60" fmla="*/ 254 w 515"/>
              <a:gd name="T61" fmla="*/ 36 h 767"/>
              <a:gd name="T62" fmla="*/ 189 w 515"/>
              <a:gd name="T63" fmla="*/ 0 h 767"/>
              <a:gd name="T64" fmla="*/ 132 w 515"/>
              <a:gd name="T65" fmla="*/ 73 h 767"/>
              <a:gd name="T66" fmla="*/ 29 w 515"/>
              <a:gd name="T67" fmla="*/ 364 h 767"/>
              <a:gd name="T68" fmla="*/ 16 w 515"/>
              <a:gd name="T69" fmla="*/ 414 h 767"/>
              <a:gd name="T70" fmla="*/ 0 w 515"/>
              <a:gd name="T71" fmla="*/ 671 h 767"/>
              <a:gd name="T72" fmla="*/ 2 w 515"/>
              <a:gd name="T73" fmla="*/ 733 h 767"/>
              <a:gd name="T74" fmla="*/ 10 w 515"/>
              <a:gd name="T75" fmla="*/ 767 h 767"/>
              <a:gd name="T76" fmla="*/ 19 w 515"/>
              <a:gd name="T77" fmla="*/ 759 h 767"/>
              <a:gd name="T78" fmla="*/ 26 w 515"/>
              <a:gd name="T79" fmla="*/ 727 h 767"/>
              <a:gd name="T80" fmla="*/ 29 w 515"/>
              <a:gd name="T81" fmla="*/ 685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5" h="767">
                <a:moveTo>
                  <a:pt x="29" y="685"/>
                </a:moveTo>
                <a:lnTo>
                  <a:pt x="25" y="555"/>
                </a:lnTo>
                <a:lnTo>
                  <a:pt x="28" y="546"/>
                </a:lnTo>
                <a:lnTo>
                  <a:pt x="30" y="500"/>
                </a:lnTo>
                <a:lnTo>
                  <a:pt x="35" y="482"/>
                </a:lnTo>
                <a:lnTo>
                  <a:pt x="41" y="475"/>
                </a:lnTo>
                <a:lnTo>
                  <a:pt x="82" y="447"/>
                </a:lnTo>
                <a:lnTo>
                  <a:pt x="92" y="442"/>
                </a:lnTo>
                <a:lnTo>
                  <a:pt x="105" y="442"/>
                </a:lnTo>
                <a:lnTo>
                  <a:pt x="116" y="448"/>
                </a:lnTo>
                <a:lnTo>
                  <a:pt x="128" y="469"/>
                </a:lnTo>
                <a:lnTo>
                  <a:pt x="136" y="473"/>
                </a:lnTo>
                <a:lnTo>
                  <a:pt x="231" y="473"/>
                </a:lnTo>
                <a:lnTo>
                  <a:pt x="251" y="467"/>
                </a:lnTo>
                <a:lnTo>
                  <a:pt x="289" y="438"/>
                </a:lnTo>
                <a:lnTo>
                  <a:pt x="310" y="427"/>
                </a:lnTo>
                <a:lnTo>
                  <a:pt x="480" y="436"/>
                </a:lnTo>
                <a:lnTo>
                  <a:pt x="515" y="408"/>
                </a:lnTo>
                <a:lnTo>
                  <a:pt x="218" y="423"/>
                </a:lnTo>
                <a:lnTo>
                  <a:pt x="152" y="407"/>
                </a:lnTo>
                <a:lnTo>
                  <a:pt x="106" y="363"/>
                </a:lnTo>
                <a:lnTo>
                  <a:pt x="114" y="279"/>
                </a:lnTo>
                <a:lnTo>
                  <a:pt x="103" y="235"/>
                </a:lnTo>
                <a:lnTo>
                  <a:pt x="116" y="187"/>
                </a:lnTo>
                <a:lnTo>
                  <a:pt x="142" y="149"/>
                </a:lnTo>
                <a:lnTo>
                  <a:pt x="197" y="117"/>
                </a:lnTo>
                <a:lnTo>
                  <a:pt x="210" y="84"/>
                </a:lnTo>
                <a:lnTo>
                  <a:pt x="198" y="56"/>
                </a:lnTo>
                <a:lnTo>
                  <a:pt x="161" y="53"/>
                </a:lnTo>
                <a:lnTo>
                  <a:pt x="171" y="40"/>
                </a:lnTo>
                <a:lnTo>
                  <a:pt x="254" y="36"/>
                </a:lnTo>
                <a:lnTo>
                  <a:pt x="189" y="0"/>
                </a:lnTo>
                <a:lnTo>
                  <a:pt x="132" y="73"/>
                </a:lnTo>
                <a:lnTo>
                  <a:pt x="29" y="364"/>
                </a:lnTo>
                <a:lnTo>
                  <a:pt x="16" y="414"/>
                </a:lnTo>
                <a:lnTo>
                  <a:pt x="0" y="671"/>
                </a:lnTo>
                <a:lnTo>
                  <a:pt x="2" y="733"/>
                </a:lnTo>
                <a:lnTo>
                  <a:pt x="10" y="767"/>
                </a:lnTo>
                <a:lnTo>
                  <a:pt x="19" y="759"/>
                </a:lnTo>
                <a:lnTo>
                  <a:pt x="26" y="727"/>
                </a:lnTo>
                <a:lnTo>
                  <a:pt x="29" y="68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11"/>
          <p:cNvSpPr>
            <a:spLocks/>
          </p:cNvSpPr>
          <p:nvPr/>
        </p:nvSpPr>
        <p:spPr bwMode="auto">
          <a:xfrm>
            <a:off x="10852999" y="1097599"/>
            <a:ext cx="142875" cy="88900"/>
          </a:xfrm>
          <a:custGeom>
            <a:avLst/>
            <a:gdLst>
              <a:gd name="T0" fmla="*/ 216 w 271"/>
              <a:gd name="T1" fmla="*/ 5 h 168"/>
              <a:gd name="T2" fmla="*/ 140 w 271"/>
              <a:gd name="T3" fmla="*/ 0 h 168"/>
              <a:gd name="T4" fmla="*/ 94 w 271"/>
              <a:gd name="T5" fmla="*/ 4 h 168"/>
              <a:gd name="T6" fmla="*/ 57 w 271"/>
              <a:gd name="T7" fmla="*/ 19 h 168"/>
              <a:gd name="T8" fmla="*/ 26 w 271"/>
              <a:gd name="T9" fmla="*/ 48 h 168"/>
              <a:gd name="T10" fmla="*/ 0 w 271"/>
              <a:gd name="T11" fmla="*/ 98 h 168"/>
              <a:gd name="T12" fmla="*/ 78 w 271"/>
              <a:gd name="T13" fmla="*/ 147 h 168"/>
              <a:gd name="T14" fmla="*/ 123 w 271"/>
              <a:gd name="T15" fmla="*/ 161 h 168"/>
              <a:gd name="T16" fmla="*/ 159 w 271"/>
              <a:gd name="T17" fmla="*/ 148 h 168"/>
              <a:gd name="T18" fmla="*/ 170 w 271"/>
              <a:gd name="T19" fmla="*/ 158 h 168"/>
              <a:gd name="T20" fmla="*/ 191 w 271"/>
              <a:gd name="T21" fmla="*/ 166 h 168"/>
              <a:gd name="T22" fmla="*/ 214 w 271"/>
              <a:gd name="T23" fmla="*/ 168 h 168"/>
              <a:gd name="T24" fmla="*/ 233 w 271"/>
              <a:gd name="T25" fmla="*/ 162 h 168"/>
              <a:gd name="T26" fmla="*/ 244 w 271"/>
              <a:gd name="T27" fmla="*/ 146 h 168"/>
              <a:gd name="T28" fmla="*/ 260 w 271"/>
              <a:gd name="T29" fmla="*/ 102 h 168"/>
              <a:gd name="T30" fmla="*/ 271 w 271"/>
              <a:gd name="T31" fmla="*/ 82 h 168"/>
              <a:gd name="T32" fmla="*/ 271 w 271"/>
              <a:gd name="T33" fmla="*/ 66 h 168"/>
              <a:gd name="T34" fmla="*/ 247 w 271"/>
              <a:gd name="T35" fmla="*/ 24 h 168"/>
              <a:gd name="T36" fmla="*/ 216 w 271"/>
              <a:gd name="T37" fmla="*/ 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1" h="168">
                <a:moveTo>
                  <a:pt x="216" y="5"/>
                </a:moveTo>
                <a:lnTo>
                  <a:pt x="140" y="0"/>
                </a:lnTo>
                <a:lnTo>
                  <a:pt x="94" y="4"/>
                </a:lnTo>
                <a:lnTo>
                  <a:pt x="57" y="19"/>
                </a:lnTo>
                <a:lnTo>
                  <a:pt x="26" y="48"/>
                </a:lnTo>
                <a:lnTo>
                  <a:pt x="0" y="98"/>
                </a:lnTo>
                <a:lnTo>
                  <a:pt x="78" y="147"/>
                </a:lnTo>
                <a:lnTo>
                  <a:pt x="123" y="161"/>
                </a:lnTo>
                <a:lnTo>
                  <a:pt x="159" y="148"/>
                </a:lnTo>
                <a:lnTo>
                  <a:pt x="170" y="158"/>
                </a:lnTo>
                <a:lnTo>
                  <a:pt x="191" y="166"/>
                </a:lnTo>
                <a:lnTo>
                  <a:pt x="214" y="168"/>
                </a:lnTo>
                <a:lnTo>
                  <a:pt x="233" y="162"/>
                </a:lnTo>
                <a:lnTo>
                  <a:pt x="244" y="146"/>
                </a:lnTo>
                <a:lnTo>
                  <a:pt x="260" y="102"/>
                </a:lnTo>
                <a:lnTo>
                  <a:pt x="271" y="82"/>
                </a:lnTo>
                <a:lnTo>
                  <a:pt x="271" y="66"/>
                </a:lnTo>
                <a:lnTo>
                  <a:pt x="247" y="24"/>
                </a:lnTo>
                <a:lnTo>
                  <a:pt x="216"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12"/>
          <p:cNvSpPr>
            <a:spLocks/>
          </p:cNvSpPr>
          <p:nvPr/>
        </p:nvSpPr>
        <p:spPr bwMode="auto">
          <a:xfrm>
            <a:off x="10778387" y="1148399"/>
            <a:ext cx="77788" cy="120650"/>
          </a:xfrm>
          <a:custGeom>
            <a:avLst/>
            <a:gdLst>
              <a:gd name="T0" fmla="*/ 56 w 149"/>
              <a:gd name="T1" fmla="*/ 50 h 226"/>
              <a:gd name="T2" fmla="*/ 70 w 149"/>
              <a:gd name="T3" fmla="*/ 32 h 226"/>
              <a:gd name="T4" fmla="*/ 85 w 149"/>
              <a:gd name="T5" fmla="*/ 16 h 226"/>
              <a:gd name="T6" fmla="*/ 88 w 149"/>
              <a:gd name="T7" fmla="*/ 14 h 226"/>
              <a:gd name="T8" fmla="*/ 92 w 149"/>
              <a:gd name="T9" fmla="*/ 14 h 226"/>
              <a:gd name="T10" fmla="*/ 94 w 149"/>
              <a:gd name="T11" fmla="*/ 12 h 226"/>
              <a:gd name="T12" fmla="*/ 94 w 149"/>
              <a:gd name="T13" fmla="*/ 0 h 226"/>
              <a:gd name="T14" fmla="*/ 63 w 149"/>
              <a:gd name="T15" fmla="*/ 11 h 226"/>
              <a:gd name="T16" fmla="*/ 39 w 149"/>
              <a:gd name="T17" fmla="*/ 39 h 226"/>
              <a:gd name="T18" fmla="*/ 0 w 149"/>
              <a:gd name="T19" fmla="*/ 113 h 226"/>
              <a:gd name="T20" fmla="*/ 27 w 149"/>
              <a:gd name="T21" fmla="*/ 150 h 226"/>
              <a:gd name="T22" fmla="*/ 53 w 149"/>
              <a:gd name="T23" fmla="*/ 197 h 226"/>
              <a:gd name="T24" fmla="*/ 85 w 149"/>
              <a:gd name="T25" fmla="*/ 226 h 226"/>
              <a:gd name="T26" fmla="*/ 131 w 149"/>
              <a:gd name="T27" fmla="*/ 210 h 226"/>
              <a:gd name="T28" fmla="*/ 149 w 149"/>
              <a:gd name="T29" fmla="*/ 194 h 226"/>
              <a:gd name="T30" fmla="*/ 124 w 149"/>
              <a:gd name="T31" fmla="*/ 179 h 226"/>
              <a:gd name="T32" fmla="*/ 56 w 149"/>
              <a:gd name="T33" fmla="*/ 5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226">
                <a:moveTo>
                  <a:pt x="56" y="50"/>
                </a:moveTo>
                <a:lnTo>
                  <a:pt x="70" y="32"/>
                </a:lnTo>
                <a:lnTo>
                  <a:pt x="85" y="16"/>
                </a:lnTo>
                <a:lnTo>
                  <a:pt x="88" y="14"/>
                </a:lnTo>
                <a:lnTo>
                  <a:pt x="92" y="14"/>
                </a:lnTo>
                <a:lnTo>
                  <a:pt x="94" y="12"/>
                </a:lnTo>
                <a:lnTo>
                  <a:pt x="94" y="0"/>
                </a:lnTo>
                <a:lnTo>
                  <a:pt x="63" y="11"/>
                </a:lnTo>
                <a:lnTo>
                  <a:pt x="39" y="39"/>
                </a:lnTo>
                <a:lnTo>
                  <a:pt x="0" y="113"/>
                </a:lnTo>
                <a:lnTo>
                  <a:pt x="27" y="150"/>
                </a:lnTo>
                <a:lnTo>
                  <a:pt x="53" y="197"/>
                </a:lnTo>
                <a:lnTo>
                  <a:pt x="85" y="226"/>
                </a:lnTo>
                <a:lnTo>
                  <a:pt x="131" y="210"/>
                </a:lnTo>
                <a:lnTo>
                  <a:pt x="149" y="194"/>
                </a:lnTo>
                <a:lnTo>
                  <a:pt x="124" y="179"/>
                </a:lnTo>
                <a:lnTo>
                  <a:pt x="56" y="5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13"/>
          <p:cNvSpPr>
            <a:spLocks/>
          </p:cNvSpPr>
          <p:nvPr/>
        </p:nvSpPr>
        <p:spPr bwMode="auto">
          <a:xfrm>
            <a:off x="10997462" y="1343662"/>
            <a:ext cx="74613" cy="82550"/>
          </a:xfrm>
          <a:custGeom>
            <a:avLst/>
            <a:gdLst>
              <a:gd name="T0" fmla="*/ 32 w 143"/>
              <a:gd name="T1" fmla="*/ 155 h 156"/>
              <a:gd name="T2" fmla="*/ 63 w 143"/>
              <a:gd name="T3" fmla="*/ 156 h 156"/>
              <a:gd name="T4" fmla="*/ 101 w 143"/>
              <a:gd name="T5" fmla="*/ 134 h 156"/>
              <a:gd name="T6" fmla="*/ 133 w 143"/>
              <a:gd name="T7" fmla="*/ 84 h 156"/>
              <a:gd name="T8" fmla="*/ 143 w 143"/>
              <a:gd name="T9" fmla="*/ 26 h 156"/>
              <a:gd name="T10" fmla="*/ 141 w 143"/>
              <a:gd name="T11" fmla="*/ 0 h 156"/>
              <a:gd name="T12" fmla="*/ 53 w 143"/>
              <a:gd name="T13" fmla="*/ 38 h 156"/>
              <a:gd name="T14" fmla="*/ 44 w 143"/>
              <a:gd name="T15" fmla="*/ 45 h 156"/>
              <a:gd name="T16" fmla="*/ 33 w 143"/>
              <a:gd name="T17" fmla="*/ 49 h 156"/>
              <a:gd name="T18" fmla="*/ 9 w 143"/>
              <a:gd name="T19" fmla="*/ 68 h 156"/>
              <a:gd name="T20" fmla="*/ 0 w 143"/>
              <a:gd name="T21" fmla="*/ 106 h 156"/>
              <a:gd name="T22" fmla="*/ 14 w 143"/>
              <a:gd name="T23" fmla="*/ 140 h 156"/>
              <a:gd name="T24" fmla="*/ 32 w 143"/>
              <a:gd name="T25" fmla="*/ 1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56">
                <a:moveTo>
                  <a:pt x="32" y="155"/>
                </a:moveTo>
                <a:lnTo>
                  <a:pt x="63" y="156"/>
                </a:lnTo>
                <a:lnTo>
                  <a:pt x="101" y="134"/>
                </a:lnTo>
                <a:lnTo>
                  <a:pt x="133" y="84"/>
                </a:lnTo>
                <a:lnTo>
                  <a:pt x="143" y="26"/>
                </a:lnTo>
                <a:lnTo>
                  <a:pt x="141" y="0"/>
                </a:lnTo>
                <a:lnTo>
                  <a:pt x="53" y="38"/>
                </a:lnTo>
                <a:lnTo>
                  <a:pt x="44" y="45"/>
                </a:lnTo>
                <a:lnTo>
                  <a:pt x="33" y="49"/>
                </a:lnTo>
                <a:lnTo>
                  <a:pt x="9" y="68"/>
                </a:lnTo>
                <a:lnTo>
                  <a:pt x="0" y="106"/>
                </a:lnTo>
                <a:lnTo>
                  <a:pt x="14" y="140"/>
                </a:lnTo>
                <a:lnTo>
                  <a:pt x="32" y="15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 name="Freeform 14"/>
          <p:cNvSpPr>
            <a:spLocks/>
          </p:cNvSpPr>
          <p:nvPr/>
        </p:nvSpPr>
        <p:spPr bwMode="auto">
          <a:xfrm>
            <a:off x="12734187" y="1372237"/>
            <a:ext cx="222250" cy="152400"/>
          </a:xfrm>
          <a:custGeom>
            <a:avLst/>
            <a:gdLst>
              <a:gd name="T0" fmla="*/ 420 w 420"/>
              <a:gd name="T1" fmla="*/ 287 h 289"/>
              <a:gd name="T2" fmla="*/ 341 w 420"/>
              <a:gd name="T3" fmla="*/ 135 h 289"/>
              <a:gd name="T4" fmla="*/ 320 w 420"/>
              <a:gd name="T5" fmla="*/ 95 h 289"/>
              <a:gd name="T6" fmla="*/ 309 w 420"/>
              <a:gd name="T7" fmla="*/ 81 h 289"/>
              <a:gd name="T8" fmla="*/ 274 w 420"/>
              <a:gd name="T9" fmla="*/ 51 h 289"/>
              <a:gd name="T10" fmla="*/ 157 w 420"/>
              <a:gd name="T11" fmla="*/ 0 h 289"/>
              <a:gd name="T12" fmla="*/ 92 w 420"/>
              <a:gd name="T13" fmla="*/ 12 h 289"/>
              <a:gd name="T14" fmla="*/ 39 w 420"/>
              <a:gd name="T15" fmla="*/ 64 h 289"/>
              <a:gd name="T16" fmla="*/ 0 w 420"/>
              <a:gd name="T17" fmla="*/ 158 h 289"/>
              <a:gd name="T18" fmla="*/ 4 w 420"/>
              <a:gd name="T19" fmla="*/ 191 h 289"/>
              <a:gd name="T20" fmla="*/ 21 w 420"/>
              <a:gd name="T21" fmla="*/ 181 h 289"/>
              <a:gd name="T22" fmla="*/ 28 w 420"/>
              <a:gd name="T23" fmla="*/ 182 h 289"/>
              <a:gd name="T24" fmla="*/ 32 w 420"/>
              <a:gd name="T25" fmla="*/ 191 h 289"/>
              <a:gd name="T26" fmla="*/ 36 w 420"/>
              <a:gd name="T27" fmla="*/ 208 h 289"/>
              <a:gd name="T28" fmla="*/ 47 w 420"/>
              <a:gd name="T29" fmla="*/ 208 h 289"/>
              <a:gd name="T30" fmla="*/ 57 w 420"/>
              <a:gd name="T31" fmla="*/ 195 h 289"/>
              <a:gd name="T32" fmla="*/ 71 w 420"/>
              <a:gd name="T33" fmla="*/ 189 h 289"/>
              <a:gd name="T34" fmla="*/ 108 w 420"/>
              <a:gd name="T35" fmla="*/ 190 h 289"/>
              <a:gd name="T36" fmla="*/ 127 w 420"/>
              <a:gd name="T37" fmla="*/ 198 h 289"/>
              <a:gd name="T38" fmla="*/ 133 w 420"/>
              <a:gd name="T39" fmla="*/ 217 h 289"/>
              <a:gd name="T40" fmla="*/ 131 w 420"/>
              <a:gd name="T41" fmla="*/ 265 h 289"/>
              <a:gd name="T42" fmla="*/ 146 w 420"/>
              <a:gd name="T43" fmla="*/ 284 h 289"/>
              <a:gd name="T44" fmla="*/ 182 w 420"/>
              <a:gd name="T45" fmla="*/ 289 h 289"/>
              <a:gd name="T46" fmla="*/ 237 w 420"/>
              <a:gd name="T47" fmla="*/ 286 h 289"/>
              <a:gd name="T48" fmla="*/ 230 w 420"/>
              <a:gd name="T49" fmla="*/ 282 h 289"/>
              <a:gd name="T50" fmla="*/ 224 w 420"/>
              <a:gd name="T51" fmla="*/ 272 h 289"/>
              <a:gd name="T52" fmla="*/ 250 w 420"/>
              <a:gd name="T53" fmla="*/ 258 h 289"/>
              <a:gd name="T54" fmla="*/ 420 w 420"/>
              <a:gd name="T55" fmla="*/ 28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0" h="289">
                <a:moveTo>
                  <a:pt x="420" y="287"/>
                </a:moveTo>
                <a:lnTo>
                  <a:pt x="341" y="135"/>
                </a:lnTo>
                <a:lnTo>
                  <a:pt x="320" y="95"/>
                </a:lnTo>
                <a:lnTo>
                  <a:pt x="309" y="81"/>
                </a:lnTo>
                <a:lnTo>
                  <a:pt x="274" y="51"/>
                </a:lnTo>
                <a:lnTo>
                  <a:pt x="157" y="0"/>
                </a:lnTo>
                <a:lnTo>
                  <a:pt x="92" y="12"/>
                </a:lnTo>
                <a:lnTo>
                  <a:pt x="39" y="64"/>
                </a:lnTo>
                <a:lnTo>
                  <a:pt x="0" y="158"/>
                </a:lnTo>
                <a:lnTo>
                  <a:pt x="4" y="191"/>
                </a:lnTo>
                <a:lnTo>
                  <a:pt x="21" y="181"/>
                </a:lnTo>
                <a:lnTo>
                  <a:pt x="28" y="182"/>
                </a:lnTo>
                <a:lnTo>
                  <a:pt x="32" y="191"/>
                </a:lnTo>
                <a:lnTo>
                  <a:pt x="36" y="208"/>
                </a:lnTo>
                <a:lnTo>
                  <a:pt x="47" y="208"/>
                </a:lnTo>
                <a:lnTo>
                  <a:pt x="57" y="195"/>
                </a:lnTo>
                <a:lnTo>
                  <a:pt x="71" y="189"/>
                </a:lnTo>
                <a:lnTo>
                  <a:pt x="108" y="190"/>
                </a:lnTo>
                <a:lnTo>
                  <a:pt x="127" y="198"/>
                </a:lnTo>
                <a:lnTo>
                  <a:pt x="133" y="217"/>
                </a:lnTo>
                <a:lnTo>
                  <a:pt x="131" y="265"/>
                </a:lnTo>
                <a:lnTo>
                  <a:pt x="146" y="284"/>
                </a:lnTo>
                <a:lnTo>
                  <a:pt x="182" y="289"/>
                </a:lnTo>
                <a:lnTo>
                  <a:pt x="237" y="286"/>
                </a:lnTo>
                <a:lnTo>
                  <a:pt x="230" y="282"/>
                </a:lnTo>
                <a:lnTo>
                  <a:pt x="224" y="272"/>
                </a:lnTo>
                <a:lnTo>
                  <a:pt x="250" y="258"/>
                </a:lnTo>
                <a:lnTo>
                  <a:pt x="420" y="28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5"/>
          <p:cNvSpPr>
            <a:spLocks/>
          </p:cNvSpPr>
          <p:nvPr/>
        </p:nvSpPr>
        <p:spPr bwMode="auto">
          <a:xfrm>
            <a:off x="11153037" y="1378587"/>
            <a:ext cx="109538" cy="79375"/>
          </a:xfrm>
          <a:custGeom>
            <a:avLst/>
            <a:gdLst>
              <a:gd name="T0" fmla="*/ 0 w 205"/>
              <a:gd name="T1" fmla="*/ 114 h 151"/>
              <a:gd name="T2" fmla="*/ 15 w 205"/>
              <a:gd name="T3" fmla="*/ 140 h 151"/>
              <a:gd name="T4" fmla="*/ 44 w 205"/>
              <a:gd name="T5" fmla="*/ 151 h 151"/>
              <a:gd name="T6" fmla="*/ 103 w 205"/>
              <a:gd name="T7" fmla="*/ 145 h 151"/>
              <a:gd name="T8" fmla="*/ 135 w 205"/>
              <a:gd name="T9" fmla="*/ 130 h 151"/>
              <a:gd name="T10" fmla="*/ 154 w 205"/>
              <a:gd name="T11" fmla="*/ 103 h 151"/>
              <a:gd name="T12" fmla="*/ 172 w 205"/>
              <a:gd name="T13" fmla="*/ 74 h 151"/>
              <a:gd name="T14" fmla="*/ 196 w 205"/>
              <a:gd name="T15" fmla="*/ 50 h 151"/>
              <a:gd name="T16" fmla="*/ 195 w 205"/>
              <a:gd name="T17" fmla="*/ 37 h 151"/>
              <a:gd name="T18" fmla="*/ 196 w 205"/>
              <a:gd name="T19" fmla="*/ 26 h 151"/>
              <a:gd name="T20" fmla="*/ 198 w 205"/>
              <a:gd name="T21" fmla="*/ 19 h 151"/>
              <a:gd name="T22" fmla="*/ 205 w 205"/>
              <a:gd name="T23" fmla="*/ 16 h 151"/>
              <a:gd name="T24" fmla="*/ 145 w 205"/>
              <a:gd name="T25" fmla="*/ 0 h 151"/>
              <a:gd name="T26" fmla="*/ 91 w 205"/>
              <a:gd name="T27" fmla="*/ 3 h 151"/>
              <a:gd name="T28" fmla="*/ 44 w 205"/>
              <a:gd name="T29" fmla="*/ 25 h 151"/>
              <a:gd name="T30" fmla="*/ 0 w 205"/>
              <a:gd name="T31" fmla="*/ 67 h 151"/>
              <a:gd name="T32" fmla="*/ 12 w 205"/>
              <a:gd name="T33" fmla="*/ 79 h 151"/>
              <a:gd name="T34" fmla="*/ 18 w 205"/>
              <a:gd name="T35" fmla="*/ 92 h 151"/>
              <a:gd name="T36" fmla="*/ 15 w 205"/>
              <a:gd name="T37" fmla="*/ 106 h 151"/>
              <a:gd name="T38" fmla="*/ 0 w 205"/>
              <a:gd name="T39" fmla="*/ 11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151">
                <a:moveTo>
                  <a:pt x="0" y="114"/>
                </a:moveTo>
                <a:lnTo>
                  <a:pt x="15" y="140"/>
                </a:lnTo>
                <a:lnTo>
                  <a:pt x="44" y="151"/>
                </a:lnTo>
                <a:lnTo>
                  <a:pt x="103" y="145"/>
                </a:lnTo>
                <a:lnTo>
                  <a:pt x="135" y="130"/>
                </a:lnTo>
                <a:lnTo>
                  <a:pt x="154" y="103"/>
                </a:lnTo>
                <a:lnTo>
                  <a:pt x="172" y="74"/>
                </a:lnTo>
                <a:lnTo>
                  <a:pt x="196" y="50"/>
                </a:lnTo>
                <a:lnTo>
                  <a:pt x="195" y="37"/>
                </a:lnTo>
                <a:lnTo>
                  <a:pt x="196" y="26"/>
                </a:lnTo>
                <a:lnTo>
                  <a:pt x="198" y="19"/>
                </a:lnTo>
                <a:lnTo>
                  <a:pt x="205" y="16"/>
                </a:lnTo>
                <a:lnTo>
                  <a:pt x="145" y="0"/>
                </a:lnTo>
                <a:lnTo>
                  <a:pt x="91" y="3"/>
                </a:lnTo>
                <a:lnTo>
                  <a:pt x="44" y="25"/>
                </a:lnTo>
                <a:lnTo>
                  <a:pt x="0" y="67"/>
                </a:lnTo>
                <a:lnTo>
                  <a:pt x="12" y="79"/>
                </a:lnTo>
                <a:lnTo>
                  <a:pt x="18" y="92"/>
                </a:lnTo>
                <a:lnTo>
                  <a:pt x="15" y="106"/>
                </a:lnTo>
                <a:lnTo>
                  <a:pt x="0" y="1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6"/>
          <p:cNvSpPr>
            <a:spLocks/>
          </p:cNvSpPr>
          <p:nvPr/>
        </p:nvSpPr>
        <p:spPr bwMode="auto">
          <a:xfrm>
            <a:off x="10508512" y="1792924"/>
            <a:ext cx="11113" cy="11112"/>
          </a:xfrm>
          <a:custGeom>
            <a:avLst/>
            <a:gdLst>
              <a:gd name="T0" fmla="*/ 17 w 22"/>
              <a:gd name="T1" fmla="*/ 0 h 19"/>
              <a:gd name="T2" fmla="*/ 22 w 22"/>
              <a:gd name="T3" fmla="*/ 13 h 19"/>
              <a:gd name="T4" fmla="*/ 0 w 22"/>
              <a:gd name="T5" fmla="*/ 19 h 19"/>
              <a:gd name="T6" fmla="*/ 22 w 22"/>
              <a:gd name="T7" fmla="*/ 13 h 19"/>
              <a:gd name="T8" fmla="*/ 17 w 22"/>
              <a:gd name="T9" fmla="*/ 0 h 19"/>
              <a:gd name="T10" fmla="*/ 17 w 22"/>
              <a:gd name="T11" fmla="*/ 0 h 19"/>
            </a:gdLst>
            <a:ahLst/>
            <a:cxnLst>
              <a:cxn ang="0">
                <a:pos x="T0" y="T1"/>
              </a:cxn>
              <a:cxn ang="0">
                <a:pos x="T2" y="T3"/>
              </a:cxn>
              <a:cxn ang="0">
                <a:pos x="T4" y="T5"/>
              </a:cxn>
              <a:cxn ang="0">
                <a:pos x="T6" y="T7"/>
              </a:cxn>
              <a:cxn ang="0">
                <a:pos x="T8" y="T9"/>
              </a:cxn>
              <a:cxn ang="0">
                <a:pos x="T10" y="T11"/>
              </a:cxn>
            </a:cxnLst>
            <a:rect l="0" t="0" r="r" b="b"/>
            <a:pathLst>
              <a:path w="22" h="19">
                <a:moveTo>
                  <a:pt x="17" y="0"/>
                </a:moveTo>
                <a:lnTo>
                  <a:pt x="22" y="13"/>
                </a:lnTo>
                <a:lnTo>
                  <a:pt x="0" y="19"/>
                </a:lnTo>
                <a:lnTo>
                  <a:pt x="22" y="13"/>
                </a:lnTo>
                <a:lnTo>
                  <a:pt x="17" y="0"/>
                </a:lnTo>
                <a:lnTo>
                  <a:pt x="17"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7"/>
          <p:cNvSpPr>
            <a:spLocks/>
          </p:cNvSpPr>
          <p:nvPr/>
        </p:nvSpPr>
        <p:spPr bwMode="auto">
          <a:xfrm>
            <a:off x="10505337" y="1792924"/>
            <a:ext cx="11113" cy="11112"/>
          </a:xfrm>
          <a:custGeom>
            <a:avLst/>
            <a:gdLst>
              <a:gd name="T0" fmla="*/ 23 w 23"/>
              <a:gd name="T1" fmla="*/ 0 h 19"/>
              <a:gd name="T2" fmla="*/ 0 w 23"/>
              <a:gd name="T3" fmla="*/ 7 h 19"/>
              <a:gd name="T4" fmla="*/ 6 w 23"/>
              <a:gd name="T5" fmla="*/ 19 h 19"/>
              <a:gd name="T6" fmla="*/ 0 w 23"/>
              <a:gd name="T7" fmla="*/ 7 h 19"/>
              <a:gd name="T8" fmla="*/ 23 w 23"/>
              <a:gd name="T9" fmla="*/ 0 h 19"/>
            </a:gdLst>
            <a:ahLst/>
            <a:cxnLst>
              <a:cxn ang="0">
                <a:pos x="T0" y="T1"/>
              </a:cxn>
              <a:cxn ang="0">
                <a:pos x="T2" y="T3"/>
              </a:cxn>
              <a:cxn ang="0">
                <a:pos x="T4" y="T5"/>
              </a:cxn>
              <a:cxn ang="0">
                <a:pos x="T6" y="T7"/>
              </a:cxn>
              <a:cxn ang="0">
                <a:pos x="T8" y="T9"/>
              </a:cxn>
            </a:cxnLst>
            <a:rect l="0" t="0" r="r" b="b"/>
            <a:pathLst>
              <a:path w="23" h="19">
                <a:moveTo>
                  <a:pt x="23" y="0"/>
                </a:moveTo>
                <a:lnTo>
                  <a:pt x="0" y="7"/>
                </a:lnTo>
                <a:lnTo>
                  <a:pt x="6" y="19"/>
                </a:lnTo>
                <a:lnTo>
                  <a:pt x="0" y="7"/>
                </a:lnTo>
                <a:lnTo>
                  <a:pt x="2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18"/>
          <p:cNvSpPr>
            <a:spLocks/>
          </p:cNvSpPr>
          <p:nvPr/>
        </p:nvSpPr>
        <p:spPr bwMode="auto">
          <a:xfrm>
            <a:off x="10481524" y="1794512"/>
            <a:ext cx="17463" cy="20637"/>
          </a:xfrm>
          <a:custGeom>
            <a:avLst/>
            <a:gdLst>
              <a:gd name="T0" fmla="*/ 20 w 33"/>
              <a:gd name="T1" fmla="*/ 0 h 38"/>
              <a:gd name="T2" fmla="*/ 20 w 33"/>
              <a:gd name="T3" fmla="*/ 0 h 38"/>
              <a:gd name="T4" fmla="*/ 20 w 33"/>
              <a:gd name="T5" fmla="*/ 0 h 38"/>
              <a:gd name="T6" fmla="*/ 0 w 33"/>
              <a:gd name="T7" fmla="*/ 1 h 38"/>
              <a:gd name="T8" fmla="*/ 9 w 33"/>
              <a:gd name="T9" fmla="*/ 9 h 38"/>
              <a:gd name="T10" fmla="*/ 14 w 33"/>
              <a:gd name="T11" fmla="*/ 16 h 38"/>
              <a:gd name="T12" fmla="*/ 19 w 33"/>
              <a:gd name="T13" fmla="*/ 27 h 38"/>
              <a:gd name="T14" fmla="*/ 24 w 33"/>
              <a:gd name="T15" fmla="*/ 29 h 38"/>
              <a:gd name="T16" fmla="*/ 27 w 33"/>
              <a:gd name="T17" fmla="*/ 38 h 38"/>
              <a:gd name="T18" fmla="*/ 27 w 33"/>
              <a:gd name="T19" fmla="*/ 38 h 38"/>
              <a:gd name="T20" fmla="*/ 27 w 33"/>
              <a:gd name="T21" fmla="*/ 38 h 38"/>
              <a:gd name="T22" fmla="*/ 33 w 33"/>
              <a:gd name="T23" fmla="*/ 33 h 38"/>
              <a:gd name="T24" fmla="*/ 29 w 33"/>
              <a:gd name="T25" fmla="*/ 9 h 38"/>
              <a:gd name="T26" fmla="*/ 20 w 33"/>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8">
                <a:moveTo>
                  <a:pt x="20" y="0"/>
                </a:moveTo>
                <a:lnTo>
                  <a:pt x="20" y="0"/>
                </a:lnTo>
                <a:lnTo>
                  <a:pt x="20" y="0"/>
                </a:lnTo>
                <a:lnTo>
                  <a:pt x="0" y="1"/>
                </a:lnTo>
                <a:lnTo>
                  <a:pt x="9" y="9"/>
                </a:lnTo>
                <a:lnTo>
                  <a:pt x="14" y="16"/>
                </a:lnTo>
                <a:lnTo>
                  <a:pt x="19" y="27"/>
                </a:lnTo>
                <a:lnTo>
                  <a:pt x="24" y="29"/>
                </a:lnTo>
                <a:lnTo>
                  <a:pt x="27" y="38"/>
                </a:lnTo>
                <a:lnTo>
                  <a:pt x="27" y="38"/>
                </a:lnTo>
                <a:lnTo>
                  <a:pt x="27" y="38"/>
                </a:lnTo>
                <a:lnTo>
                  <a:pt x="33" y="33"/>
                </a:lnTo>
                <a:lnTo>
                  <a:pt x="29" y="9"/>
                </a:lnTo>
                <a:lnTo>
                  <a:pt x="2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9"/>
          <p:cNvSpPr>
            <a:spLocks/>
          </p:cNvSpPr>
          <p:nvPr/>
        </p:nvSpPr>
        <p:spPr bwMode="auto">
          <a:xfrm>
            <a:off x="12419862" y="3185162"/>
            <a:ext cx="1924050" cy="2486025"/>
          </a:xfrm>
          <a:custGeom>
            <a:avLst/>
            <a:gdLst>
              <a:gd name="T0" fmla="*/ 3163 w 3634"/>
              <a:gd name="T1" fmla="*/ 3079 h 4696"/>
              <a:gd name="T2" fmla="*/ 2829 w 3634"/>
              <a:gd name="T3" fmla="*/ 3222 h 4696"/>
              <a:gd name="T4" fmla="*/ 2293 w 3634"/>
              <a:gd name="T5" fmla="*/ 3327 h 4696"/>
              <a:gd name="T6" fmla="*/ 2196 w 3634"/>
              <a:gd name="T7" fmla="*/ 3528 h 4696"/>
              <a:gd name="T8" fmla="*/ 2182 w 3634"/>
              <a:gd name="T9" fmla="*/ 3731 h 4696"/>
              <a:gd name="T10" fmla="*/ 2136 w 3634"/>
              <a:gd name="T11" fmla="*/ 3883 h 4696"/>
              <a:gd name="T12" fmla="*/ 2174 w 3634"/>
              <a:gd name="T13" fmla="*/ 4130 h 4696"/>
              <a:gd name="T14" fmla="*/ 2252 w 3634"/>
              <a:gd name="T15" fmla="*/ 4348 h 4696"/>
              <a:gd name="T16" fmla="*/ 2283 w 3634"/>
              <a:gd name="T17" fmla="*/ 4591 h 4696"/>
              <a:gd name="T18" fmla="*/ 2041 w 3634"/>
              <a:gd name="T19" fmla="*/ 4636 h 4696"/>
              <a:gd name="T20" fmla="*/ 1855 w 3634"/>
              <a:gd name="T21" fmla="*/ 4545 h 4696"/>
              <a:gd name="T22" fmla="*/ 1553 w 3634"/>
              <a:gd name="T23" fmla="*/ 4438 h 4696"/>
              <a:gd name="T24" fmla="*/ 1315 w 3634"/>
              <a:gd name="T25" fmla="*/ 4324 h 4696"/>
              <a:gd name="T26" fmla="*/ 1154 w 3634"/>
              <a:gd name="T27" fmla="*/ 4276 h 4696"/>
              <a:gd name="T28" fmla="*/ 1044 w 3634"/>
              <a:gd name="T29" fmla="*/ 4082 h 4696"/>
              <a:gd name="T30" fmla="*/ 853 w 3634"/>
              <a:gd name="T31" fmla="*/ 3676 h 4696"/>
              <a:gd name="T32" fmla="*/ 515 w 3634"/>
              <a:gd name="T33" fmla="*/ 3412 h 4696"/>
              <a:gd name="T34" fmla="*/ 498 w 3634"/>
              <a:gd name="T35" fmla="*/ 3293 h 4696"/>
              <a:gd name="T36" fmla="*/ 369 w 3634"/>
              <a:gd name="T37" fmla="*/ 3190 h 4696"/>
              <a:gd name="T38" fmla="*/ 82 w 3634"/>
              <a:gd name="T39" fmla="*/ 2929 h 4696"/>
              <a:gd name="T40" fmla="*/ 12 w 3634"/>
              <a:gd name="T41" fmla="*/ 2795 h 4696"/>
              <a:gd name="T42" fmla="*/ 83 w 3634"/>
              <a:gd name="T43" fmla="*/ 2631 h 4696"/>
              <a:gd name="T44" fmla="*/ 74 w 3634"/>
              <a:gd name="T45" fmla="*/ 2468 h 4696"/>
              <a:gd name="T46" fmla="*/ 22 w 3634"/>
              <a:gd name="T47" fmla="*/ 2380 h 4696"/>
              <a:gd name="T48" fmla="*/ 112 w 3634"/>
              <a:gd name="T49" fmla="*/ 2280 h 4696"/>
              <a:gd name="T50" fmla="*/ 544 w 3634"/>
              <a:gd name="T51" fmla="*/ 2209 h 4696"/>
              <a:gd name="T52" fmla="*/ 638 w 3634"/>
              <a:gd name="T53" fmla="*/ 2060 h 4696"/>
              <a:gd name="T54" fmla="*/ 617 w 3634"/>
              <a:gd name="T55" fmla="*/ 1949 h 4696"/>
              <a:gd name="T56" fmla="*/ 702 w 3634"/>
              <a:gd name="T57" fmla="*/ 1812 h 4696"/>
              <a:gd name="T58" fmla="*/ 652 w 3634"/>
              <a:gd name="T59" fmla="*/ 1772 h 4696"/>
              <a:gd name="T60" fmla="*/ 622 w 3634"/>
              <a:gd name="T61" fmla="*/ 1655 h 4696"/>
              <a:gd name="T62" fmla="*/ 598 w 3634"/>
              <a:gd name="T63" fmla="*/ 1583 h 4696"/>
              <a:gd name="T64" fmla="*/ 601 w 3634"/>
              <a:gd name="T65" fmla="*/ 1456 h 4696"/>
              <a:gd name="T66" fmla="*/ 547 w 3634"/>
              <a:gd name="T67" fmla="*/ 1240 h 4696"/>
              <a:gd name="T68" fmla="*/ 513 w 3634"/>
              <a:gd name="T69" fmla="*/ 1087 h 4696"/>
              <a:gd name="T70" fmla="*/ 516 w 3634"/>
              <a:gd name="T71" fmla="*/ 969 h 4696"/>
              <a:gd name="T72" fmla="*/ 305 w 3634"/>
              <a:gd name="T73" fmla="*/ 683 h 4696"/>
              <a:gd name="T74" fmla="*/ 255 w 3634"/>
              <a:gd name="T75" fmla="*/ 525 h 4696"/>
              <a:gd name="T76" fmla="*/ 575 w 3634"/>
              <a:gd name="T77" fmla="*/ 376 h 4696"/>
              <a:gd name="T78" fmla="*/ 696 w 3634"/>
              <a:gd name="T79" fmla="*/ 323 h 4696"/>
              <a:gd name="T80" fmla="*/ 927 w 3634"/>
              <a:gd name="T81" fmla="*/ 392 h 4696"/>
              <a:gd name="T82" fmla="*/ 1268 w 3634"/>
              <a:gd name="T83" fmla="*/ 244 h 4696"/>
              <a:gd name="T84" fmla="*/ 1339 w 3634"/>
              <a:gd name="T85" fmla="*/ 101 h 4696"/>
              <a:gd name="T86" fmla="*/ 1556 w 3634"/>
              <a:gd name="T87" fmla="*/ 155 h 4696"/>
              <a:gd name="T88" fmla="*/ 1902 w 3634"/>
              <a:gd name="T89" fmla="*/ 374 h 4696"/>
              <a:gd name="T90" fmla="*/ 2193 w 3634"/>
              <a:gd name="T91" fmla="*/ 405 h 4696"/>
              <a:gd name="T92" fmla="*/ 2232 w 3634"/>
              <a:gd name="T93" fmla="*/ 667 h 4696"/>
              <a:gd name="T94" fmla="*/ 2252 w 3634"/>
              <a:gd name="T95" fmla="*/ 801 h 4696"/>
              <a:gd name="T96" fmla="*/ 2157 w 3634"/>
              <a:gd name="T97" fmla="*/ 1046 h 4696"/>
              <a:gd name="T98" fmla="*/ 2150 w 3634"/>
              <a:gd name="T99" fmla="*/ 1161 h 4696"/>
              <a:gd name="T100" fmla="*/ 2227 w 3634"/>
              <a:gd name="T101" fmla="*/ 1158 h 4696"/>
              <a:gd name="T102" fmla="*/ 2331 w 3634"/>
              <a:gd name="T103" fmla="*/ 1206 h 4696"/>
              <a:gd name="T104" fmla="*/ 2286 w 3634"/>
              <a:gd name="T105" fmla="*/ 1363 h 4696"/>
              <a:gd name="T106" fmla="*/ 2264 w 3634"/>
              <a:gd name="T107" fmla="*/ 1525 h 4696"/>
              <a:gd name="T108" fmla="*/ 2233 w 3634"/>
              <a:gd name="T109" fmla="*/ 1733 h 4696"/>
              <a:gd name="T110" fmla="*/ 2220 w 3634"/>
              <a:gd name="T111" fmla="*/ 1922 h 4696"/>
              <a:gd name="T112" fmla="*/ 2454 w 3634"/>
              <a:gd name="T113" fmla="*/ 2272 h 4696"/>
              <a:gd name="T114" fmla="*/ 2627 w 3634"/>
              <a:gd name="T115" fmla="*/ 2351 h 4696"/>
              <a:gd name="T116" fmla="*/ 3046 w 3634"/>
              <a:gd name="T117" fmla="*/ 2475 h 4696"/>
              <a:gd name="T118" fmla="*/ 3402 w 3634"/>
              <a:gd name="T119" fmla="*/ 2678 h 4696"/>
              <a:gd name="T120" fmla="*/ 3527 w 3634"/>
              <a:gd name="T121" fmla="*/ 2833 h 4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4" h="4696">
                <a:moveTo>
                  <a:pt x="3395" y="3200"/>
                </a:moveTo>
                <a:lnTo>
                  <a:pt x="3371" y="3194"/>
                </a:lnTo>
                <a:lnTo>
                  <a:pt x="3342" y="3163"/>
                </a:lnTo>
                <a:lnTo>
                  <a:pt x="3333" y="3156"/>
                </a:lnTo>
                <a:lnTo>
                  <a:pt x="3323" y="3153"/>
                </a:lnTo>
                <a:lnTo>
                  <a:pt x="3314" y="3156"/>
                </a:lnTo>
                <a:lnTo>
                  <a:pt x="3307" y="3160"/>
                </a:lnTo>
                <a:lnTo>
                  <a:pt x="3299" y="3170"/>
                </a:lnTo>
                <a:lnTo>
                  <a:pt x="3281" y="3173"/>
                </a:lnTo>
                <a:lnTo>
                  <a:pt x="3263" y="3149"/>
                </a:lnTo>
                <a:lnTo>
                  <a:pt x="3232" y="3135"/>
                </a:lnTo>
                <a:lnTo>
                  <a:pt x="3216" y="3131"/>
                </a:lnTo>
                <a:lnTo>
                  <a:pt x="3195" y="3124"/>
                </a:lnTo>
                <a:lnTo>
                  <a:pt x="3178" y="3111"/>
                </a:lnTo>
                <a:lnTo>
                  <a:pt x="3163" y="3079"/>
                </a:lnTo>
                <a:lnTo>
                  <a:pt x="3124" y="3084"/>
                </a:lnTo>
                <a:lnTo>
                  <a:pt x="3111" y="3102"/>
                </a:lnTo>
                <a:lnTo>
                  <a:pt x="3040" y="3161"/>
                </a:lnTo>
                <a:lnTo>
                  <a:pt x="3014" y="3174"/>
                </a:lnTo>
                <a:lnTo>
                  <a:pt x="2973" y="3157"/>
                </a:lnTo>
                <a:lnTo>
                  <a:pt x="2923" y="3149"/>
                </a:lnTo>
                <a:lnTo>
                  <a:pt x="2903" y="3161"/>
                </a:lnTo>
                <a:lnTo>
                  <a:pt x="2890" y="3184"/>
                </a:lnTo>
                <a:lnTo>
                  <a:pt x="2879" y="3206"/>
                </a:lnTo>
                <a:lnTo>
                  <a:pt x="2869" y="3217"/>
                </a:lnTo>
                <a:lnTo>
                  <a:pt x="2851" y="3230"/>
                </a:lnTo>
                <a:lnTo>
                  <a:pt x="2841" y="3232"/>
                </a:lnTo>
                <a:lnTo>
                  <a:pt x="2835" y="3231"/>
                </a:lnTo>
                <a:lnTo>
                  <a:pt x="2832" y="3226"/>
                </a:lnTo>
                <a:lnTo>
                  <a:pt x="2829" y="3222"/>
                </a:lnTo>
                <a:lnTo>
                  <a:pt x="2823" y="3220"/>
                </a:lnTo>
                <a:lnTo>
                  <a:pt x="2691" y="3242"/>
                </a:lnTo>
                <a:lnTo>
                  <a:pt x="2674" y="3229"/>
                </a:lnTo>
                <a:lnTo>
                  <a:pt x="2575" y="3224"/>
                </a:lnTo>
                <a:lnTo>
                  <a:pt x="2565" y="3225"/>
                </a:lnTo>
                <a:lnTo>
                  <a:pt x="2553" y="3230"/>
                </a:lnTo>
                <a:lnTo>
                  <a:pt x="2547" y="3273"/>
                </a:lnTo>
                <a:lnTo>
                  <a:pt x="2545" y="3280"/>
                </a:lnTo>
                <a:lnTo>
                  <a:pt x="2541" y="3291"/>
                </a:lnTo>
                <a:lnTo>
                  <a:pt x="2535" y="3294"/>
                </a:lnTo>
                <a:lnTo>
                  <a:pt x="2435" y="3303"/>
                </a:lnTo>
                <a:lnTo>
                  <a:pt x="2366" y="3337"/>
                </a:lnTo>
                <a:lnTo>
                  <a:pt x="2354" y="3341"/>
                </a:lnTo>
                <a:lnTo>
                  <a:pt x="2313" y="3335"/>
                </a:lnTo>
                <a:lnTo>
                  <a:pt x="2293" y="3327"/>
                </a:lnTo>
                <a:lnTo>
                  <a:pt x="2279" y="3319"/>
                </a:lnTo>
                <a:lnTo>
                  <a:pt x="2269" y="3316"/>
                </a:lnTo>
                <a:lnTo>
                  <a:pt x="2265" y="3319"/>
                </a:lnTo>
                <a:lnTo>
                  <a:pt x="2263" y="3324"/>
                </a:lnTo>
                <a:lnTo>
                  <a:pt x="2262" y="3333"/>
                </a:lnTo>
                <a:lnTo>
                  <a:pt x="2260" y="3345"/>
                </a:lnTo>
                <a:lnTo>
                  <a:pt x="2258" y="3350"/>
                </a:lnTo>
                <a:lnTo>
                  <a:pt x="2256" y="3354"/>
                </a:lnTo>
                <a:lnTo>
                  <a:pt x="2251" y="3359"/>
                </a:lnTo>
                <a:lnTo>
                  <a:pt x="2215" y="3390"/>
                </a:lnTo>
                <a:lnTo>
                  <a:pt x="2215" y="3492"/>
                </a:lnTo>
                <a:lnTo>
                  <a:pt x="2209" y="3518"/>
                </a:lnTo>
                <a:lnTo>
                  <a:pt x="2204" y="3520"/>
                </a:lnTo>
                <a:lnTo>
                  <a:pt x="2199" y="3523"/>
                </a:lnTo>
                <a:lnTo>
                  <a:pt x="2196" y="3528"/>
                </a:lnTo>
                <a:lnTo>
                  <a:pt x="2188" y="3541"/>
                </a:lnTo>
                <a:lnTo>
                  <a:pt x="2185" y="3546"/>
                </a:lnTo>
                <a:lnTo>
                  <a:pt x="2170" y="3556"/>
                </a:lnTo>
                <a:lnTo>
                  <a:pt x="2162" y="3564"/>
                </a:lnTo>
                <a:lnTo>
                  <a:pt x="2161" y="3570"/>
                </a:lnTo>
                <a:lnTo>
                  <a:pt x="2162" y="3577"/>
                </a:lnTo>
                <a:lnTo>
                  <a:pt x="2164" y="3583"/>
                </a:lnTo>
                <a:lnTo>
                  <a:pt x="2164" y="3608"/>
                </a:lnTo>
                <a:lnTo>
                  <a:pt x="2165" y="3615"/>
                </a:lnTo>
                <a:lnTo>
                  <a:pt x="2168" y="3620"/>
                </a:lnTo>
                <a:lnTo>
                  <a:pt x="2171" y="3624"/>
                </a:lnTo>
                <a:lnTo>
                  <a:pt x="2177" y="3639"/>
                </a:lnTo>
                <a:lnTo>
                  <a:pt x="2181" y="3689"/>
                </a:lnTo>
                <a:lnTo>
                  <a:pt x="2180" y="3724"/>
                </a:lnTo>
                <a:lnTo>
                  <a:pt x="2182" y="3731"/>
                </a:lnTo>
                <a:lnTo>
                  <a:pt x="2186" y="3742"/>
                </a:lnTo>
                <a:lnTo>
                  <a:pt x="2192" y="3754"/>
                </a:lnTo>
                <a:lnTo>
                  <a:pt x="2200" y="3777"/>
                </a:lnTo>
                <a:lnTo>
                  <a:pt x="2203" y="3794"/>
                </a:lnTo>
                <a:lnTo>
                  <a:pt x="2203" y="3809"/>
                </a:lnTo>
                <a:lnTo>
                  <a:pt x="2200" y="3821"/>
                </a:lnTo>
                <a:lnTo>
                  <a:pt x="2198" y="3829"/>
                </a:lnTo>
                <a:lnTo>
                  <a:pt x="2196" y="3835"/>
                </a:lnTo>
                <a:lnTo>
                  <a:pt x="2193" y="3839"/>
                </a:lnTo>
                <a:lnTo>
                  <a:pt x="2189" y="3842"/>
                </a:lnTo>
                <a:lnTo>
                  <a:pt x="2185" y="3844"/>
                </a:lnTo>
                <a:lnTo>
                  <a:pt x="2164" y="3845"/>
                </a:lnTo>
                <a:lnTo>
                  <a:pt x="2156" y="3851"/>
                </a:lnTo>
                <a:lnTo>
                  <a:pt x="2147" y="3859"/>
                </a:lnTo>
                <a:lnTo>
                  <a:pt x="2136" y="3883"/>
                </a:lnTo>
                <a:lnTo>
                  <a:pt x="2131" y="3896"/>
                </a:lnTo>
                <a:lnTo>
                  <a:pt x="2129" y="3907"/>
                </a:lnTo>
                <a:lnTo>
                  <a:pt x="2129" y="3913"/>
                </a:lnTo>
                <a:lnTo>
                  <a:pt x="2131" y="3918"/>
                </a:lnTo>
                <a:lnTo>
                  <a:pt x="2132" y="3921"/>
                </a:lnTo>
                <a:lnTo>
                  <a:pt x="2133" y="3925"/>
                </a:lnTo>
                <a:lnTo>
                  <a:pt x="2136" y="3930"/>
                </a:lnTo>
                <a:lnTo>
                  <a:pt x="2140" y="3946"/>
                </a:lnTo>
                <a:lnTo>
                  <a:pt x="2142" y="3991"/>
                </a:lnTo>
                <a:lnTo>
                  <a:pt x="2168" y="4027"/>
                </a:lnTo>
                <a:lnTo>
                  <a:pt x="2173" y="4049"/>
                </a:lnTo>
                <a:lnTo>
                  <a:pt x="2178" y="4112"/>
                </a:lnTo>
                <a:lnTo>
                  <a:pt x="2177" y="4118"/>
                </a:lnTo>
                <a:lnTo>
                  <a:pt x="2175" y="4125"/>
                </a:lnTo>
                <a:lnTo>
                  <a:pt x="2174" y="4130"/>
                </a:lnTo>
                <a:lnTo>
                  <a:pt x="2171" y="4135"/>
                </a:lnTo>
                <a:lnTo>
                  <a:pt x="2165" y="4145"/>
                </a:lnTo>
                <a:lnTo>
                  <a:pt x="2157" y="4156"/>
                </a:lnTo>
                <a:lnTo>
                  <a:pt x="2158" y="4172"/>
                </a:lnTo>
                <a:lnTo>
                  <a:pt x="2171" y="4177"/>
                </a:lnTo>
                <a:lnTo>
                  <a:pt x="2199" y="4184"/>
                </a:lnTo>
                <a:lnTo>
                  <a:pt x="2193" y="4244"/>
                </a:lnTo>
                <a:lnTo>
                  <a:pt x="2206" y="4269"/>
                </a:lnTo>
                <a:lnTo>
                  <a:pt x="2231" y="4291"/>
                </a:lnTo>
                <a:lnTo>
                  <a:pt x="2237" y="4299"/>
                </a:lnTo>
                <a:lnTo>
                  <a:pt x="2239" y="4308"/>
                </a:lnTo>
                <a:lnTo>
                  <a:pt x="2238" y="4317"/>
                </a:lnTo>
                <a:lnTo>
                  <a:pt x="2242" y="4335"/>
                </a:lnTo>
                <a:lnTo>
                  <a:pt x="2246" y="4343"/>
                </a:lnTo>
                <a:lnTo>
                  <a:pt x="2252" y="4348"/>
                </a:lnTo>
                <a:lnTo>
                  <a:pt x="2310" y="4359"/>
                </a:lnTo>
                <a:lnTo>
                  <a:pt x="2312" y="4376"/>
                </a:lnTo>
                <a:lnTo>
                  <a:pt x="2310" y="4380"/>
                </a:lnTo>
                <a:lnTo>
                  <a:pt x="2288" y="4418"/>
                </a:lnTo>
                <a:lnTo>
                  <a:pt x="2282" y="4449"/>
                </a:lnTo>
                <a:lnTo>
                  <a:pt x="2282" y="4463"/>
                </a:lnTo>
                <a:lnTo>
                  <a:pt x="2284" y="4470"/>
                </a:lnTo>
                <a:lnTo>
                  <a:pt x="2306" y="4479"/>
                </a:lnTo>
                <a:lnTo>
                  <a:pt x="2312" y="4484"/>
                </a:lnTo>
                <a:lnTo>
                  <a:pt x="2318" y="4490"/>
                </a:lnTo>
                <a:lnTo>
                  <a:pt x="2324" y="4504"/>
                </a:lnTo>
                <a:lnTo>
                  <a:pt x="2324" y="4513"/>
                </a:lnTo>
                <a:lnTo>
                  <a:pt x="2324" y="4519"/>
                </a:lnTo>
                <a:lnTo>
                  <a:pt x="2292" y="4579"/>
                </a:lnTo>
                <a:lnTo>
                  <a:pt x="2283" y="4591"/>
                </a:lnTo>
                <a:lnTo>
                  <a:pt x="2245" y="4639"/>
                </a:lnTo>
                <a:lnTo>
                  <a:pt x="2242" y="4657"/>
                </a:lnTo>
                <a:lnTo>
                  <a:pt x="2247" y="4676"/>
                </a:lnTo>
                <a:lnTo>
                  <a:pt x="2223" y="4696"/>
                </a:lnTo>
                <a:lnTo>
                  <a:pt x="2211" y="4695"/>
                </a:lnTo>
                <a:lnTo>
                  <a:pt x="2202" y="4677"/>
                </a:lnTo>
                <a:lnTo>
                  <a:pt x="2191" y="4669"/>
                </a:lnTo>
                <a:lnTo>
                  <a:pt x="2167" y="4644"/>
                </a:lnTo>
                <a:lnTo>
                  <a:pt x="2158" y="4641"/>
                </a:lnTo>
                <a:lnTo>
                  <a:pt x="2152" y="4641"/>
                </a:lnTo>
                <a:lnTo>
                  <a:pt x="2141" y="4652"/>
                </a:lnTo>
                <a:lnTo>
                  <a:pt x="2128" y="4659"/>
                </a:lnTo>
                <a:lnTo>
                  <a:pt x="2120" y="4660"/>
                </a:lnTo>
                <a:lnTo>
                  <a:pt x="2112" y="4660"/>
                </a:lnTo>
                <a:lnTo>
                  <a:pt x="2041" y="4636"/>
                </a:lnTo>
                <a:lnTo>
                  <a:pt x="2031" y="4635"/>
                </a:lnTo>
                <a:lnTo>
                  <a:pt x="2027" y="4638"/>
                </a:lnTo>
                <a:lnTo>
                  <a:pt x="2001" y="4644"/>
                </a:lnTo>
                <a:lnTo>
                  <a:pt x="1956" y="4651"/>
                </a:lnTo>
                <a:lnTo>
                  <a:pt x="1946" y="4650"/>
                </a:lnTo>
                <a:lnTo>
                  <a:pt x="1943" y="4647"/>
                </a:lnTo>
                <a:lnTo>
                  <a:pt x="1943" y="4642"/>
                </a:lnTo>
                <a:lnTo>
                  <a:pt x="1940" y="4627"/>
                </a:lnTo>
                <a:lnTo>
                  <a:pt x="1895" y="4603"/>
                </a:lnTo>
                <a:lnTo>
                  <a:pt x="1890" y="4598"/>
                </a:lnTo>
                <a:lnTo>
                  <a:pt x="1884" y="4588"/>
                </a:lnTo>
                <a:lnTo>
                  <a:pt x="1881" y="4580"/>
                </a:lnTo>
                <a:lnTo>
                  <a:pt x="1875" y="4564"/>
                </a:lnTo>
                <a:lnTo>
                  <a:pt x="1868" y="4555"/>
                </a:lnTo>
                <a:lnTo>
                  <a:pt x="1855" y="4545"/>
                </a:lnTo>
                <a:lnTo>
                  <a:pt x="1789" y="4515"/>
                </a:lnTo>
                <a:lnTo>
                  <a:pt x="1758" y="4491"/>
                </a:lnTo>
                <a:lnTo>
                  <a:pt x="1744" y="4488"/>
                </a:lnTo>
                <a:lnTo>
                  <a:pt x="1731" y="4491"/>
                </a:lnTo>
                <a:lnTo>
                  <a:pt x="1621" y="4499"/>
                </a:lnTo>
                <a:lnTo>
                  <a:pt x="1604" y="4513"/>
                </a:lnTo>
                <a:lnTo>
                  <a:pt x="1594" y="4508"/>
                </a:lnTo>
                <a:lnTo>
                  <a:pt x="1585" y="4503"/>
                </a:lnTo>
                <a:lnTo>
                  <a:pt x="1578" y="4497"/>
                </a:lnTo>
                <a:lnTo>
                  <a:pt x="1575" y="4491"/>
                </a:lnTo>
                <a:lnTo>
                  <a:pt x="1574" y="4486"/>
                </a:lnTo>
                <a:lnTo>
                  <a:pt x="1570" y="4468"/>
                </a:lnTo>
                <a:lnTo>
                  <a:pt x="1569" y="4462"/>
                </a:lnTo>
                <a:lnTo>
                  <a:pt x="1560" y="4448"/>
                </a:lnTo>
                <a:lnTo>
                  <a:pt x="1553" y="4438"/>
                </a:lnTo>
                <a:lnTo>
                  <a:pt x="1549" y="4422"/>
                </a:lnTo>
                <a:lnTo>
                  <a:pt x="1537" y="4401"/>
                </a:lnTo>
                <a:lnTo>
                  <a:pt x="1535" y="4380"/>
                </a:lnTo>
                <a:lnTo>
                  <a:pt x="1535" y="4359"/>
                </a:lnTo>
                <a:lnTo>
                  <a:pt x="1532" y="4349"/>
                </a:lnTo>
                <a:lnTo>
                  <a:pt x="1525" y="4342"/>
                </a:lnTo>
                <a:lnTo>
                  <a:pt x="1504" y="4326"/>
                </a:lnTo>
                <a:lnTo>
                  <a:pt x="1497" y="4322"/>
                </a:lnTo>
                <a:lnTo>
                  <a:pt x="1490" y="4321"/>
                </a:lnTo>
                <a:lnTo>
                  <a:pt x="1463" y="4328"/>
                </a:lnTo>
                <a:lnTo>
                  <a:pt x="1451" y="4332"/>
                </a:lnTo>
                <a:lnTo>
                  <a:pt x="1441" y="4333"/>
                </a:lnTo>
                <a:lnTo>
                  <a:pt x="1414" y="4330"/>
                </a:lnTo>
                <a:lnTo>
                  <a:pt x="1379" y="4332"/>
                </a:lnTo>
                <a:lnTo>
                  <a:pt x="1315" y="4324"/>
                </a:lnTo>
                <a:lnTo>
                  <a:pt x="1310" y="4325"/>
                </a:lnTo>
                <a:lnTo>
                  <a:pt x="1300" y="4330"/>
                </a:lnTo>
                <a:lnTo>
                  <a:pt x="1289" y="4341"/>
                </a:lnTo>
                <a:lnTo>
                  <a:pt x="1285" y="4344"/>
                </a:lnTo>
                <a:lnTo>
                  <a:pt x="1279" y="4346"/>
                </a:lnTo>
                <a:lnTo>
                  <a:pt x="1274" y="4347"/>
                </a:lnTo>
                <a:lnTo>
                  <a:pt x="1200" y="4344"/>
                </a:lnTo>
                <a:lnTo>
                  <a:pt x="1191" y="4341"/>
                </a:lnTo>
                <a:lnTo>
                  <a:pt x="1176" y="4333"/>
                </a:lnTo>
                <a:lnTo>
                  <a:pt x="1172" y="4330"/>
                </a:lnTo>
                <a:lnTo>
                  <a:pt x="1169" y="4327"/>
                </a:lnTo>
                <a:lnTo>
                  <a:pt x="1166" y="4320"/>
                </a:lnTo>
                <a:lnTo>
                  <a:pt x="1164" y="4316"/>
                </a:lnTo>
                <a:lnTo>
                  <a:pt x="1158" y="4300"/>
                </a:lnTo>
                <a:lnTo>
                  <a:pt x="1154" y="4276"/>
                </a:lnTo>
                <a:lnTo>
                  <a:pt x="1155" y="4273"/>
                </a:lnTo>
                <a:lnTo>
                  <a:pt x="1157" y="4268"/>
                </a:lnTo>
                <a:lnTo>
                  <a:pt x="1162" y="4267"/>
                </a:lnTo>
                <a:lnTo>
                  <a:pt x="1167" y="4265"/>
                </a:lnTo>
                <a:lnTo>
                  <a:pt x="1169" y="4261"/>
                </a:lnTo>
                <a:lnTo>
                  <a:pt x="1169" y="4251"/>
                </a:lnTo>
                <a:lnTo>
                  <a:pt x="1169" y="4240"/>
                </a:lnTo>
                <a:lnTo>
                  <a:pt x="1167" y="4229"/>
                </a:lnTo>
                <a:lnTo>
                  <a:pt x="1166" y="4223"/>
                </a:lnTo>
                <a:lnTo>
                  <a:pt x="1158" y="4194"/>
                </a:lnTo>
                <a:lnTo>
                  <a:pt x="1130" y="4144"/>
                </a:lnTo>
                <a:lnTo>
                  <a:pt x="1116" y="4129"/>
                </a:lnTo>
                <a:lnTo>
                  <a:pt x="1086" y="4117"/>
                </a:lnTo>
                <a:lnTo>
                  <a:pt x="1056" y="4097"/>
                </a:lnTo>
                <a:lnTo>
                  <a:pt x="1044" y="4082"/>
                </a:lnTo>
                <a:lnTo>
                  <a:pt x="1040" y="4072"/>
                </a:lnTo>
                <a:lnTo>
                  <a:pt x="1046" y="4060"/>
                </a:lnTo>
                <a:lnTo>
                  <a:pt x="1050" y="4054"/>
                </a:lnTo>
                <a:lnTo>
                  <a:pt x="1059" y="4044"/>
                </a:lnTo>
                <a:lnTo>
                  <a:pt x="1066" y="4041"/>
                </a:lnTo>
                <a:lnTo>
                  <a:pt x="1128" y="4031"/>
                </a:lnTo>
                <a:lnTo>
                  <a:pt x="1162" y="4011"/>
                </a:lnTo>
                <a:lnTo>
                  <a:pt x="1177" y="3996"/>
                </a:lnTo>
                <a:lnTo>
                  <a:pt x="1190" y="3978"/>
                </a:lnTo>
                <a:lnTo>
                  <a:pt x="1202" y="3951"/>
                </a:lnTo>
                <a:lnTo>
                  <a:pt x="1123" y="3834"/>
                </a:lnTo>
                <a:lnTo>
                  <a:pt x="1086" y="3764"/>
                </a:lnTo>
                <a:lnTo>
                  <a:pt x="1015" y="3707"/>
                </a:lnTo>
                <a:lnTo>
                  <a:pt x="980" y="3696"/>
                </a:lnTo>
                <a:lnTo>
                  <a:pt x="853" y="3676"/>
                </a:lnTo>
                <a:lnTo>
                  <a:pt x="796" y="3677"/>
                </a:lnTo>
                <a:lnTo>
                  <a:pt x="585" y="3652"/>
                </a:lnTo>
                <a:lnTo>
                  <a:pt x="549" y="3631"/>
                </a:lnTo>
                <a:lnTo>
                  <a:pt x="538" y="3611"/>
                </a:lnTo>
                <a:lnTo>
                  <a:pt x="538" y="3591"/>
                </a:lnTo>
                <a:lnTo>
                  <a:pt x="539" y="3575"/>
                </a:lnTo>
                <a:lnTo>
                  <a:pt x="548" y="3534"/>
                </a:lnTo>
                <a:lnTo>
                  <a:pt x="548" y="3526"/>
                </a:lnTo>
                <a:lnTo>
                  <a:pt x="546" y="3519"/>
                </a:lnTo>
                <a:lnTo>
                  <a:pt x="533" y="3502"/>
                </a:lnTo>
                <a:lnTo>
                  <a:pt x="517" y="3468"/>
                </a:lnTo>
                <a:lnTo>
                  <a:pt x="514" y="3460"/>
                </a:lnTo>
                <a:lnTo>
                  <a:pt x="512" y="3453"/>
                </a:lnTo>
                <a:lnTo>
                  <a:pt x="512" y="3447"/>
                </a:lnTo>
                <a:lnTo>
                  <a:pt x="515" y="3412"/>
                </a:lnTo>
                <a:lnTo>
                  <a:pt x="514" y="3402"/>
                </a:lnTo>
                <a:lnTo>
                  <a:pt x="511" y="3396"/>
                </a:lnTo>
                <a:lnTo>
                  <a:pt x="506" y="3394"/>
                </a:lnTo>
                <a:lnTo>
                  <a:pt x="502" y="3391"/>
                </a:lnTo>
                <a:lnTo>
                  <a:pt x="495" y="3380"/>
                </a:lnTo>
                <a:lnTo>
                  <a:pt x="486" y="3365"/>
                </a:lnTo>
                <a:lnTo>
                  <a:pt x="471" y="3327"/>
                </a:lnTo>
                <a:lnTo>
                  <a:pt x="466" y="3309"/>
                </a:lnTo>
                <a:lnTo>
                  <a:pt x="465" y="3297"/>
                </a:lnTo>
                <a:lnTo>
                  <a:pt x="468" y="3292"/>
                </a:lnTo>
                <a:lnTo>
                  <a:pt x="471" y="3288"/>
                </a:lnTo>
                <a:lnTo>
                  <a:pt x="476" y="3285"/>
                </a:lnTo>
                <a:lnTo>
                  <a:pt x="482" y="3285"/>
                </a:lnTo>
                <a:lnTo>
                  <a:pt x="487" y="3288"/>
                </a:lnTo>
                <a:lnTo>
                  <a:pt x="498" y="3293"/>
                </a:lnTo>
                <a:lnTo>
                  <a:pt x="502" y="3295"/>
                </a:lnTo>
                <a:lnTo>
                  <a:pt x="510" y="3294"/>
                </a:lnTo>
                <a:lnTo>
                  <a:pt x="515" y="3291"/>
                </a:lnTo>
                <a:lnTo>
                  <a:pt x="520" y="3283"/>
                </a:lnTo>
                <a:lnTo>
                  <a:pt x="521" y="3275"/>
                </a:lnTo>
                <a:lnTo>
                  <a:pt x="518" y="3263"/>
                </a:lnTo>
                <a:lnTo>
                  <a:pt x="512" y="3245"/>
                </a:lnTo>
                <a:lnTo>
                  <a:pt x="508" y="3237"/>
                </a:lnTo>
                <a:lnTo>
                  <a:pt x="501" y="3231"/>
                </a:lnTo>
                <a:lnTo>
                  <a:pt x="483" y="3231"/>
                </a:lnTo>
                <a:lnTo>
                  <a:pt x="438" y="3212"/>
                </a:lnTo>
                <a:lnTo>
                  <a:pt x="421" y="3195"/>
                </a:lnTo>
                <a:lnTo>
                  <a:pt x="387" y="3196"/>
                </a:lnTo>
                <a:lnTo>
                  <a:pt x="380" y="3194"/>
                </a:lnTo>
                <a:lnTo>
                  <a:pt x="369" y="3190"/>
                </a:lnTo>
                <a:lnTo>
                  <a:pt x="339" y="3170"/>
                </a:lnTo>
                <a:lnTo>
                  <a:pt x="328" y="3164"/>
                </a:lnTo>
                <a:lnTo>
                  <a:pt x="319" y="3162"/>
                </a:lnTo>
                <a:lnTo>
                  <a:pt x="196" y="3165"/>
                </a:lnTo>
                <a:lnTo>
                  <a:pt x="175" y="3152"/>
                </a:lnTo>
                <a:lnTo>
                  <a:pt x="135" y="3080"/>
                </a:lnTo>
                <a:lnTo>
                  <a:pt x="135" y="3029"/>
                </a:lnTo>
                <a:lnTo>
                  <a:pt x="134" y="3018"/>
                </a:lnTo>
                <a:lnTo>
                  <a:pt x="129" y="2997"/>
                </a:lnTo>
                <a:lnTo>
                  <a:pt x="125" y="2990"/>
                </a:lnTo>
                <a:lnTo>
                  <a:pt x="121" y="2984"/>
                </a:lnTo>
                <a:lnTo>
                  <a:pt x="105" y="2970"/>
                </a:lnTo>
                <a:lnTo>
                  <a:pt x="102" y="2967"/>
                </a:lnTo>
                <a:lnTo>
                  <a:pt x="93" y="2944"/>
                </a:lnTo>
                <a:lnTo>
                  <a:pt x="82" y="2929"/>
                </a:lnTo>
                <a:lnTo>
                  <a:pt x="79" y="2923"/>
                </a:lnTo>
                <a:lnTo>
                  <a:pt x="75" y="2900"/>
                </a:lnTo>
                <a:lnTo>
                  <a:pt x="72" y="2891"/>
                </a:lnTo>
                <a:lnTo>
                  <a:pt x="68" y="2885"/>
                </a:lnTo>
                <a:lnTo>
                  <a:pt x="63" y="2882"/>
                </a:lnTo>
                <a:lnTo>
                  <a:pt x="54" y="2875"/>
                </a:lnTo>
                <a:lnTo>
                  <a:pt x="45" y="2869"/>
                </a:lnTo>
                <a:lnTo>
                  <a:pt x="38" y="2861"/>
                </a:lnTo>
                <a:lnTo>
                  <a:pt x="35" y="2856"/>
                </a:lnTo>
                <a:lnTo>
                  <a:pt x="28" y="2849"/>
                </a:lnTo>
                <a:lnTo>
                  <a:pt x="21" y="2842"/>
                </a:lnTo>
                <a:lnTo>
                  <a:pt x="19" y="2837"/>
                </a:lnTo>
                <a:lnTo>
                  <a:pt x="18" y="2827"/>
                </a:lnTo>
                <a:lnTo>
                  <a:pt x="14" y="2801"/>
                </a:lnTo>
                <a:lnTo>
                  <a:pt x="12" y="2795"/>
                </a:lnTo>
                <a:lnTo>
                  <a:pt x="11" y="2792"/>
                </a:lnTo>
                <a:lnTo>
                  <a:pt x="11" y="2782"/>
                </a:lnTo>
                <a:lnTo>
                  <a:pt x="15" y="2726"/>
                </a:lnTo>
                <a:lnTo>
                  <a:pt x="15" y="2695"/>
                </a:lnTo>
                <a:lnTo>
                  <a:pt x="17" y="2688"/>
                </a:lnTo>
                <a:lnTo>
                  <a:pt x="24" y="2681"/>
                </a:lnTo>
                <a:lnTo>
                  <a:pt x="42" y="2673"/>
                </a:lnTo>
                <a:lnTo>
                  <a:pt x="47" y="2669"/>
                </a:lnTo>
                <a:lnTo>
                  <a:pt x="52" y="2664"/>
                </a:lnTo>
                <a:lnTo>
                  <a:pt x="56" y="2653"/>
                </a:lnTo>
                <a:lnTo>
                  <a:pt x="61" y="2648"/>
                </a:lnTo>
                <a:lnTo>
                  <a:pt x="65" y="2644"/>
                </a:lnTo>
                <a:lnTo>
                  <a:pt x="76" y="2639"/>
                </a:lnTo>
                <a:lnTo>
                  <a:pt x="80" y="2636"/>
                </a:lnTo>
                <a:lnTo>
                  <a:pt x="83" y="2631"/>
                </a:lnTo>
                <a:lnTo>
                  <a:pt x="88" y="2620"/>
                </a:lnTo>
                <a:lnTo>
                  <a:pt x="91" y="2616"/>
                </a:lnTo>
                <a:lnTo>
                  <a:pt x="94" y="2612"/>
                </a:lnTo>
                <a:lnTo>
                  <a:pt x="95" y="2610"/>
                </a:lnTo>
                <a:lnTo>
                  <a:pt x="97" y="2602"/>
                </a:lnTo>
                <a:lnTo>
                  <a:pt x="97" y="2592"/>
                </a:lnTo>
                <a:lnTo>
                  <a:pt x="93" y="2559"/>
                </a:lnTo>
                <a:lnTo>
                  <a:pt x="89" y="2548"/>
                </a:lnTo>
                <a:lnTo>
                  <a:pt x="85" y="2543"/>
                </a:lnTo>
                <a:lnTo>
                  <a:pt x="61" y="2528"/>
                </a:lnTo>
                <a:lnTo>
                  <a:pt x="59" y="2522"/>
                </a:lnTo>
                <a:lnTo>
                  <a:pt x="59" y="2519"/>
                </a:lnTo>
                <a:lnTo>
                  <a:pt x="61" y="2498"/>
                </a:lnTo>
                <a:lnTo>
                  <a:pt x="65" y="2477"/>
                </a:lnTo>
                <a:lnTo>
                  <a:pt x="74" y="2468"/>
                </a:lnTo>
                <a:lnTo>
                  <a:pt x="78" y="2465"/>
                </a:lnTo>
                <a:lnTo>
                  <a:pt x="98" y="2456"/>
                </a:lnTo>
                <a:lnTo>
                  <a:pt x="102" y="2452"/>
                </a:lnTo>
                <a:lnTo>
                  <a:pt x="104" y="2447"/>
                </a:lnTo>
                <a:lnTo>
                  <a:pt x="102" y="2444"/>
                </a:lnTo>
                <a:lnTo>
                  <a:pt x="98" y="2443"/>
                </a:lnTo>
                <a:lnTo>
                  <a:pt x="89" y="2446"/>
                </a:lnTo>
                <a:lnTo>
                  <a:pt x="81" y="2444"/>
                </a:lnTo>
                <a:lnTo>
                  <a:pt x="75" y="2440"/>
                </a:lnTo>
                <a:lnTo>
                  <a:pt x="67" y="2427"/>
                </a:lnTo>
                <a:lnTo>
                  <a:pt x="62" y="2422"/>
                </a:lnTo>
                <a:lnTo>
                  <a:pt x="28" y="2405"/>
                </a:lnTo>
                <a:lnTo>
                  <a:pt x="25" y="2388"/>
                </a:lnTo>
                <a:lnTo>
                  <a:pt x="24" y="2384"/>
                </a:lnTo>
                <a:lnTo>
                  <a:pt x="22" y="2380"/>
                </a:lnTo>
                <a:lnTo>
                  <a:pt x="4" y="2356"/>
                </a:lnTo>
                <a:lnTo>
                  <a:pt x="2" y="2351"/>
                </a:lnTo>
                <a:lnTo>
                  <a:pt x="1" y="2349"/>
                </a:lnTo>
                <a:lnTo>
                  <a:pt x="1" y="2347"/>
                </a:lnTo>
                <a:lnTo>
                  <a:pt x="0" y="2343"/>
                </a:lnTo>
                <a:lnTo>
                  <a:pt x="1" y="2338"/>
                </a:lnTo>
                <a:lnTo>
                  <a:pt x="5" y="2332"/>
                </a:lnTo>
                <a:lnTo>
                  <a:pt x="14" y="2329"/>
                </a:lnTo>
                <a:lnTo>
                  <a:pt x="54" y="2334"/>
                </a:lnTo>
                <a:lnTo>
                  <a:pt x="61" y="2332"/>
                </a:lnTo>
                <a:lnTo>
                  <a:pt x="71" y="2329"/>
                </a:lnTo>
                <a:lnTo>
                  <a:pt x="89" y="2313"/>
                </a:lnTo>
                <a:lnTo>
                  <a:pt x="100" y="2298"/>
                </a:lnTo>
                <a:lnTo>
                  <a:pt x="111" y="2287"/>
                </a:lnTo>
                <a:lnTo>
                  <a:pt x="112" y="2280"/>
                </a:lnTo>
                <a:lnTo>
                  <a:pt x="112" y="2275"/>
                </a:lnTo>
                <a:lnTo>
                  <a:pt x="111" y="2269"/>
                </a:lnTo>
                <a:lnTo>
                  <a:pt x="111" y="2263"/>
                </a:lnTo>
                <a:lnTo>
                  <a:pt x="113" y="2258"/>
                </a:lnTo>
                <a:lnTo>
                  <a:pt x="124" y="2253"/>
                </a:lnTo>
                <a:lnTo>
                  <a:pt x="201" y="2241"/>
                </a:lnTo>
                <a:lnTo>
                  <a:pt x="382" y="2241"/>
                </a:lnTo>
                <a:lnTo>
                  <a:pt x="417" y="2227"/>
                </a:lnTo>
                <a:lnTo>
                  <a:pt x="445" y="2223"/>
                </a:lnTo>
                <a:lnTo>
                  <a:pt x="512" y="2224"/>
                </a:lnTo>
                <a:lnTo>
                  <a:pt x="526" y="2224"/>
                </a:lnTo>
                <a:lnTo>
                  <a:pt x="531" y="2223"/>
                </a:lnTo>
                <a:lnTo>
                  <a:pt x="536" y="2220"/>
                </a:lnTo>
                <a:lnTo>
                  <a:pt x="539" y="2216"/>
                </a:lnTo>
                <a:lnTo>
                  <a:pt x="544" y="2209"/>
                </a:lnTo>
                <a:lnTo>
                  <a:pt x="546" y="2199"/>
                </a:lnTo>
                <a:lnTo>
                  <a:pt x="547" y="2181"/>
                </a:lnTo>
                <a:lnTo>
                  <a:pt x="546" y="2172"/>
                </a:lnTo>
                <a:lnTo>
                  <a:pt x="545" y="2168"/>
                </a:lnTo>
                <a:lnTo>
                  <a:pt x="541" y="2164"/>
                </a:lnTo>
                <a:lnTo>
                  <a:pt x="520" y="2147"/>
                </a:lnTo>
                <a:lnTo>
                  <a:pt x="517" y="2144"/>
                </a:lnTo>
                <a:lnTo>
                  <a:pt x="516" y="2142"/>
                </a:lnTo>
                <a:lnTo>
                  <a:pt x="515" y="2137"/>
                </a:lnTo>
                <a:lnTo>
                  <a:pt x="517" y="2131"/>
                </a:lnTo>
                <a:lnTo>
                  <a:pt x="520" y="2125"/>
                </a:lnTo>
                <a:lnTo>
                  <a:pt x="529" y="2120"/>
                </a:lnTo>
                <a:lnTo>
                  <a:pt x="576" y="2105"/>
                </a:lnTo>
                <a:lnTo>
                  <a:pt x="605" y="2089"/>
                </a:lnTo>
                <a:lnTo>
                  <a:pt x="638" y="2060"/>
                </a:lnTo>
                <a:lnTo>
                  <a:pt x="645" y="2052"/>
                </a:lnTo>
                <a:lnTo>
                  <a:pt x="652" y="2042"/>
                </a:lnTo>
                <a:lnTo>
                  <a:pt x="663" y="2022"/>
                </a:lnTo>
                <a:lnTo>
                  <a:pt x="665" y="2014"/>
                </a:lnTo>
                <a:lnTo>
                  <a:pt x="665" y="2002"/>
                </a:lnTo>
                <a:lnTo>
                  <a:pt x="660" y="1978"/>
                </a:lnTo>
                <a:lnTo>
                  <a:pt x="655" y="1971"/>
                </a:lnTo>
                <a:lnTo>
                  <a:pt x="649" y="1968"/>
                </a:lnTo>
                <a:lnTo>
                  <a:pt x="643" y="1969"/>
                </a:lnTo>
                <a:lnTo>
                  <a:pt x="637" y="1968"/>
                </a:lnTo>
                <a:lnTo>
                  <a:pt x="632" y="1966"/>
                </a:lnTo>
                <a:lnTo>
                  <a:pt x="627" y="1963"/>
                </a:lnTo>
                <a:lnTo>
                  <a:pt x="623" y="1958"/>
                </a:lnTo>
                <a:lnTo>
                  <a:pt x="620" y="1954"/>
                </a:lnTo>
                <a:lnTo>
                  <a:pt x="617" y="1949"/>
                </a:lnTo>
                <a:lnTo>
                  <a:pt x="612" y="1938"/>
                </a:lnTo>
                <a:lnTo>
                  <a:pt x="612" y="1931"/>
                </a:lnTo>
                <a:lnTo>
                  <a:pt x="615" y="1922"/>
                </a:lnTo>
                <a:lnTo>
                  <a:pt x="626" y="1895"/>
                </a:lnTo>
                <a:lnTo>
                  <a:pt x="633" y="1887"/>
                </a:lnTo>
                <a:lnTo>
                  <a:pt x="637" y="1883"/>
                </a:lnTo>
                <a:lnTo>
                  <a:pt x="665" y="1870"/>
                </a:lnTo>
                <a:lnTo>
                  <a:pt x="685" y="1867"/>
                </a:lnTo>
                <a:lnTo>
                  <a:pt x="693" y="1862"/>
                </a:lnTo>
                <a:lnTo>
                  <a:pt x="696" y="1857"/>
                </a:lnTo>
                <a:lnTo>
                  <a:pt x="699" y="1853"/>
                </a:lnTo>
                <a:lnTo>
                  <a:pt x="702" y="1847"/>
                </a:lnTo>
                <a:lnTo>
                  <a:pt x="703" y="1840"/>
                </a:lnTo>
                <a:lnTo>
                  <a:pt x="703" y="1819"/>
                </a:lnTo>
                <a:lnTo>
                  <a:pt x="702" y="1812"/>
                </a:lnTo>
                <a:lnTo>
                  <a:pt x="699" y="1804"/>
                </a:lnTo>
                <a:lnTo>
                  <a:pt x="693" y="1796"/>
                </a:lnTo>
                <a:lnTo>
                  <a:pt x="689" y="1795"/>
                </a:lnTo>
                <a:lnTo>
                  <a:pt x="687" y="1796"/>
                </a:lnTo>
                <a:lnTo>
                  <a:pt x="686" y="1798"/>
                </a:lnTo>
                <a:lnTo>
                  <a:pt x="682" y="1804"/>
                </a:lnTo>
                <a:lnTo>
                  <a:pt x="679" y="1808"/>
                </a:lnTo>
                <a:lnTo>
                  <a:pt x="677" y="1812"/>
                </a:lnTo>
                <a:lnTo>
                  <a:pt x="673" y="1812"/>
                </a:lnTo>
                <a:lnTo>
                  <a:pt x="672" y="1806"/>
                </a:lnTo>
                <a:lnTo>
                  <a:pt x="671" y="1796"/>
                </a:lnTo>
                <a:lnTo>
                  <a:pt x="671" y="1779"/>
                </a:lnTo>
                <a:lnTo>
                  <a:pt x="669" y="1772"/>
                </a:lnTo>
                <a:lnTo>
                  <a:pt x="662" y="1769"/>
                </a:lnTo>
                <a:lnTo>
                  <a:pt x="652" y="1772"/>
                </a:lnTo>
                <a:lnTo>
                  <a:pt x="647" y="1771"/>
                </a:lnTo>
                <a:lnTo>
                  <a:pt x="643" y="1767"/>
                </a:lnTo>
                <a:lnTo>
                  <a:pt x="637" y="1755"/>
                </a:lnTo>
                <a:lnTo>
                  <a:pt x="632" y="1750"/>
                </a:lnTo>
                <a:lnTo>
                  <a:pt x="623" y="1742"/>
                </a:lnTo>
                <a:lnTo>
                  <a:pt x="606" y="1714"/>
                </a:lnTo>
                <a:lnTo>
                  <a:pt x="605" y="1709"/>
                </a:lnTo>
                <a:lnTo>
                  <a:pt x="607" y="1704"/>
                </a:lnTo>
                <a:lnTo>
                  <a:pt x="615" y="1696"/>
                </a:lnTo>
                <a:lnTo>
                  <a:pt x="629" y="1683"/>
                </a:lnTo>
                <a:lnTo>
                  <a:pt x="633" y="1678"/>
                </a:lnTo>
                <a:lnTo>
                  <a:pt x="633" y="1671"/>
                </a:lnTo>
                <a:lnTo>
                  <a:pt x="627" y="1663"/>
                </a:lnTo>
                <a:lnTo>
                  <a:pt x="624" y="1659"/>
                </a:lnTo>
                <a:lnTo>
                  <a:pt x="622" y="1655"/>
                </a:lnTo>
                <a:lnTo>
                  <a:pt x="621" y="1650"/>
                </a:lnTo>
                <a:lnTo>
                  <a:pt x="620" y="1645"/>
                </a:lnTo>
                <a:lnTo>
                  <a:pt x="619" y="1641"/>
                </a:lnTo>
                <a:lnTo>
                  <a:pt x="618" y="1637"/>
                </a:lnTo>
                <a:lnTo>
                  <a:pt x="615" y="1634"/>
                </a:lnTo>
                <a:lnTo>
                  <a:pt x="605" y="1629"/>
                </a:lnTo>
                <a:lnTo>
                  <a:pt x="594" y="1625"/>
                </a:lnTo>
                <a:lnTo>
                  <a:pt x="590" y="1621"/>
                </a:lnTo>
                <a:lnTo>
                  <a:pt x="589" y="1618"/>
                </a:lnTo>
                <a:lnTo>
                  <a:pt x="587" y="1612"/>
                </a:lnTo>
                <a:lnTo>
                  <a:pt x="586" y="1601"/>
                </a:lnTo>
                <a:lnTo>
                  <a:pt x="585" y="1596"/>
                </a:lnTo>
                <a:lnTo>
                  <a:pt x="585" y="1592"/>
                </a:lnTo>
                <a:lnTo>
                  <a:pt x="588" y="1588"/>
                </a:lnTo>
                <a:lnTo>
                  <a:pt x="598" y="1583"/>
                </a:lnTo>
                <a:lnTo>
                  <a:pt x="612" y="1578"/>
                </a:lnTo>
                <a:lnTo>
                  <a:pt x="651" y="1573"/>
                </a:lnTo>
                <a:lnTo>
                  <a:pt x="673" y="1566"/>
                </a:lnTo>
                <a:lnTo>
                  <a:pt x="677" y="1562"/>
                </a:lnTo>
                <a:lnTo>
                  <a:pt x="680" y="1556"/>
                </a:lnTo>
                <a:lnTo>
                  <a:pt x="682" y="1542"/>
                </a:lnTo>
                <a:lnTo>
                  <a:pt x="685" y="1533"/>
                </a:lnTo>
                <a:lnTo>
                  <a:pt x="686" y="1525"/>
                </a:lnTo>
                <a:lnTo>
                  <a:pt x="681" y="1515"/>
                </a:lnTo>
                <a:lnTo>
                  <a:pt x="677" y="1508"/>
                </a:lnTo>
                <a:lnTo>
                  <a:pt x="638" y="1475"/>
                </a:lnTo>
                <a:lnTo>
                  <a:pt x="620" y="1469"/>
                </a:lnTo>
                <a:lnTo>
                  <a:pt x="615" y="1466"/>
                </a:lnTo>
                <a:lnTo>
                  <a:pt x="607" y="1462"/>
                </a:lnTo>
                <a:lnTo>
                  <a:pt x="601" y="1456"/>
                </a:lnTo>
                <a:lnTo>
                  <a:pt x="503" y="1324"/>
                </a:lnTo>
                <a:lnTo>
                  <a:pt x="505" y="1301"/>
                </a:lnTo>
                <a:lnTo>
                  <a:pt x="506" y="1292"/>
                </a:lnTo>
                <a:lnTo>
                  <a:pt x="509" y="1285"/>
                </a:lnTo>
                <a:lnTo>
                  <a:pt x="512" y="1280"/>
                </a:lnTo>
                <a:lnTo>
                  <a:pt x="513" y="1278"/>
                </a:lnTo>
                <a:lnTo>
                  <a:pt x="514" y="1275"/>
                </a:lnTo>
                <a:lnTo>
                  <a:pt x="514" y="1267"/>
                </a:lnTo>
                <a:lnTo>
                  <a:pt x="516" y="1261"/>
                </a:lnTo>
                <a:lnTo>
                  <a:pt x="518" y="1256"/>
                </a:lnTo>
                <a:lnTo>
                  <a:pt x="521" y="1252"/>
                </a:lnTo>
                <a:lnTo>
                  <a:pt x="526" y="1248"/>
                </a:lnTo>
                <a:lnTo>
                  <a:pt x="535" y="1243"/>
                </a:lnTo>
                <a:lnTo>
                  <a:pt x="541" y="1241"/>
                </a:lnTo>
                <a:lnTo>
                  <a:pt x="547" y="1240"/>
                </a:lnTo>
                <a:lnTo>
                  <a:pt x="553" y="1241"/>
                </a:lnTo>
                <a:lnTo>
                  <a:pt x="579" y="1246"/>
                </a:lnTo>
                <a:lnTo>
                  <a:pt x="585" y="1246"/>
                </a:lnTo>
                <a:lnTo>
                  <a:pt x="589" y="1243"/>
                </a:lnTo>
                <a:lnTo>
                  <a:pt x="586" y="1234"/>
                </a:lnTo>
                <a:lnTo>
                  <a:pt x="579" y="1220"/>
                </a:lnTo>
                <a:lnTo>
                  <a:pt x="540" y="1158"/>
                </a:lnTo>
                <a:lnTo>
                  <a:pt x="537" y="1154"/>
                </a:lnTo>
                <a:lnTo>
                  <a:pt x="533" y="1151"/>
                </a:lnTo>
                <a:lnTo>
                  <a:pt x="527" y="1142"/>
                </a:lnTo>
                <a:lnTo>
                  <a:pt x="523" y="1138"/>
                </a:lnTo>
                <a:lnTo>
                  <a:pt x="520" y="1129"/>
                </a:lnTo>
                <a:lnTo>
                  <a:pt x="517" y="1119"/>
                </a:lnTo>
                <a:lnTo>
                  <a:pt x="513" y="1099"/>
                </a:lnTo>
                <a:lnTo>
                  <a:pt x="513" y="1087"/>
                </a:lnTo>
                <a:lnTo>
                  <a:pt x="513" y="1052"/>
                </a:lnTo>
                <a:lnTo>
                  <a:pt x="514" y="1046"/>
                </a:lnTo>
                <a:lnTo>
                  <a:pt x="516" y="1040"/>
                </a:lnTo>
                <a:lnTo>
                  <a:pt x="518" y="1035"/>
                </a:lnTo>
                <a:lnTo>
                  <a:pt x="521" y="1031"/>
                </a:lnTo>
                <a:lnTo>
                  <a:pt x="545" y="1005"/>
                </a:lnTo>
                <a:lnTo>
                  <a:pt x="551" y="997"/>
                </a:lnTo>
                <a:lnTo>
                  <a:pt x="554" y="991"/>
                </a:lnTo>
                <a:lnTo>
                  <a:pt x="556" y="986"/>
                </a:lnTo>
                <a:lnTo>
                  <a:pt x="554" y="979"/>
                </a:lnTo>
                <a:lnTo>
                  <a:pt x="550" y="972"/>
                </a:lnTo>
                <a:lnTo>
                  <a:pt x="536" y="966"/>
                </a:lnTo>
                <a:lnTo>
                  <a:pt x="528" y="965"/>
                </a:lnTo>
                <a:lnTo>
                  <a:pt x="521" y="967"/>
                </a:lnTo>
                <a:lnTo>
                  <a:pt x="516" y="969"/>
                </a:lnTo>
                <a:lnTo>
                  <a:pt x="501" y="984"/>
                </a:lnTo>
                <a:lnTo>
                  <a:pt x="496" y="986"/>
                </a:lnTo>
                <a:lnTo>
                  <a:pt x="488" y="984"/>
                </a:lnTo>
                <a:lnTo>
                  <a:pt x="477" y="972"/>
                </a:lnTo>
                <a:lnTo>
                  <a:pt x="429" y="900"/>
                </a:lnTo>
                <a:lnTo>
                  <a:pt x="378" y="797"/>
                </a:lnTo>
                <a:lnTo>
                  <a:pt x="364" y="768"/>
                </a:lnTo>
                <a:lnTo>
                  <a:pt x="353" y="760"/>
                </a:lnTo>
                <a:lnTo>
                  <a:pt x="343" y="754"/>
                </a:lnTo>
                <a:lnTo>
                  <a:pt x="329" y="754"/>
                </a:lnTo>
                <a:lnTo>
                  <a:pt x="322" y="750"/>
                </a:lnTo>
                <a:lnTo>
                  <a:pt x="315" y="741"/>
                </a:lnTo>
                <a:lnTo>
                  <a:pt x="308" y="714"/>
                </a:lnTo>
                <a:lnTo>
                  <a:pt x="306" y="700"/>
                </a:lnTo>
                <a:lnTo>
                  <a:pt x="305" y="683"/>
                </a:lnTo>
                <a:lnTo>
                  <a:pt x="302" y="678"/>
                </a:lnTo>
                <a:lnTo>
                  <a:pt x="285" y="660"/>
                </a:lnTo>
                <a:lnTo>
                  <a:pt x="279" y="652"/>
                </a:lnTo>
                <a:lnTo>
                  <a:pt x="265" y="617"/>
                </a:lnTo>
                <a:lnTo>
                  <a:pt x="258" y="607"/>
                </a:lnTo>
                <a:lnTo>
                  <a:pt x="256" y="602"/>
                </a:lnTo>
                <a:lnTo>
                  <a:pt x="255" y="596"/>
                </a:lnTo>
                <a:lnTo>
                  <a:pt x="255" y="590"/>
                </a:lnTo>
                <a:lnTo>
                  <a:pt x="255" y="583"/>
                </a:lnTo>
                <a:lnTo>
                  <a:pt x="259" y="563"/>
                </a:lnTo>
                <a:lnTo>
                  <a:pt x="259" y="556"/>
                </a:lnTo>
                <a:lnTo>
                  <a:pt x="259" y="549"/>
                </a:lnTo>
                <a:lnTo>
                  <a:pt x="258" y="543"/>
                </a:lnTo>
                <a:lnTo>
                  <a:pt x="255" y="531"/>
                </a:lnTo>
                <a:lnTo>
                  <a:pt x="255" y="525"/>
                </a:lnTo>
                <a:lnTo>
                  <a:pt x="256" y="516"/>
                </a:lnTo>
                <a:lnTo>
                  <a:pt x="259" y="506"/>
                </a:lnTo>
                <a:lnTo>
                  <a:pt x="261" y="498"/>
                </a:lnTo>
                <a:lnTo>
                  <a:pt x="257" y="487"/>
                </a:lnTo>
                <a:lnTo>
                  <a:pt x="262" y="479"/>
                </a:lnTo>
                <a:lnTo>
                  <a:pt x="307" y="461"/>
                </a:lnTo>
                <a:lnTo>
                  <a:pt x="372" y="457"/>
                </a:lnTo>
                <a:lnTo>
                  <a:pt x="430" y="459"/>
                </a:lnTo>
                <a:lnTo>
                  <a:pt x="448" y="456"/>
                </a:lnTo>
                <a:lnTo>
                  <a:pt x="469" y="444"/>
                </a:lnTo>
                <a:lnTo>
                  <a:pt x="506" y="432"/>
                </a:lnTo>
                <a:lnTo>
                  <a:pt x="533" y="419"/>
                </a:lnTo>
                <a:lnTo>
                  <a:pt x="546" y="401"/>
                </a:lnTo>
                <a:lnTo>
                  <a:pt x="572" y="380"/>
                </a:lnTo>
                <a:lnTo>
                  <a:pt x="575" y="376"/>
                </a:lnTo>
                <a:lnTo>
                  <a:pt x="576" y="372"/>
                </a:lnTo>
                <a:lnTo>
                  <a:pt x="577" y="368"/>
                </a:lnTo>
                <a:lnTo>
                  <a:pt x="577" y="357"/>
                </a:lnTo>
                <a:lnTo>
                  <a:pt x="579" y="351"/>
                </a:lnTo>
                <a:lnTo>
                  <a:pt x="580" y="343"/>
                </a:lnTo>
                <a:lnTo>
                  <a:pt x="581" y="337"/>
                </a:lnTo>
                <a:lnTo>
                  <a:pt x="583" y="331"/>
                </a:lnTo>
                <a:lnTo>
                  <a:pt x="585" y="327"/>
                </a:lnTo>
                <a:lnTo>
                  <a:pt x="586" y="324"/>
                </a:lnTo>
                <a:lnTo>
                  <a:pt x="587" y="323"/>
                </a:lnTo>
                <a:lnTo>
                  <a:pt x="589" y="321"/>
                </a:lnTo>
                <a:lnTo>
                  <a:pt x="606" y="313"/>
                </a:lnTo>
                <a:lnTo>
                  <a:pt x="633" y="310"/>
                </a:lnTo>
                <a:lnTo>
                  <a:pt x="656" y="312"/>
                </a:lnTo>
                <a:lnTo>
                  <a:pt x="696" y="323"/>
                </a:lnTo>
                <a:lnTo>
                  <a:pt x="721" y="337"/>
                </a:lnTo>
                <a:lnTo>
                  <a:pt x="731" y="339"/>
                </a:lnTo>
                <a:lnTo>
                  <a:pt x="812" y="333"/>
                </a:lnTo>
                <a:lnTo>
                  <a:pt x="877" y="345"/>
                </a:lnTo>
                <a:lnTo>
                  <a:pt x="882" y="348"/>
                </a:lnTo>
                <a:lnTo>
                  <a:pt x="886" y="353"/>
                </a:lnTo>
                <a:lnTo>
                  <a:pt x="889" y="357"/>
                </a:lnTo>
                <a:lnTo>
                  <a:pt x="893" y="360"/>
                </a:lnTo>
                <a:lnTo>
                  <a:pt x="910" y="368"/>
                </a:lnTo>
                <a:lnTo>
                  <a:pt x="915" y="372"/>
                </a:lnTo>
                <a:lnTo>
                  <a:pt x="918" y="376"/>
                </a:lnTo>
                <a:lnTo>
                  <a:pt x="919" y="381"/>
                </a:lnTo>
                <a:lnTo>
                  <a:pt x="922" y="387"/>
                </a:lnTo>
                <a:lnTo>
                  <a:pt x="924" y="390"/>
                </a:lnTo>
                <a:lnTo>
                  <a:pt x="927" y="392"/>
                </a:lnTo>
                <a:lnTo>
                  <a:pt x="932" y="394"/>
                </a:lnTo>
                <a:lnTo>
                  <a:pt x="938" y="394"/>
                </a:lnTo>
                <a:lnTo>
                  <a:pt x="946" y="391"/>
                </a:lnTo>
                <a:lnTo>
                  <a:pt x="958" y="380"/>
                </a:lnTo>
                <a:lnTo>
                  <a:pt x="967" y="376"/>
                </a:lnTo>
                <a:lnTo>
                  <a:pt x="974" y="373"/>
                </a:lnTo>
                <a:lnTo>
                  <a:pt x="985" y="378"/>
                </a:lnTo>
                <a:lnTo>
                  <a:pt x="1012" y="377"/>
                </a:lnTo>
                <a:lnTo>
                  <a:pt x="1096" y="341"/>
                </a:lnTo>
                <a:lnTo>
                  <a:pt x="1144" y="328"/>
                </a:lnTo>
                <a:lnTo>
                  <a:pt x="1148" y="326"/>
                </a:lnTo>
                <a:lnTo>
                  <a:pt x="1227" y="250"/>
                </a:lnTo>
                <a:lnTo>
                  <a:pt x="1239" y="248"/>
                </a:lnTo>
                <a:lnTo>
                  <a:pt x="1265" y="245"/>
                </a:lnTo>
                <a:lnTo>
                  <a:pt x="1268" y="244"/>
                </a:lnTo>
                <a:lnTo>
                  <a:pt x="1270" y="240"/>
                </a:lnTo>
                <a:lnTo>
                  <a:pt x="1268" y="228"/>
                </a:lnTo>
                <a:lnTo>
                  <a:pt x="1264" y="217"/>
                </a:lnTo>
                <a:lnTo>
                  <a:pt x="1263" y="205"/>
                </a:lnTo>
                <a:lnTo>
                  <a:pt x="1262" y="198"/>
                </a:lnTo>
                <a:lnTo>
                  <a:pt x="1262" y="184"/>
                </a:lnTo>
                <a:lnTo>
                  <a:pt x="1269" y="139"/>
                </a:lnTo>
                <a:lnTo>
                  <a:pt x="1270" y="133"/>
                </a:lnTo>
                <a:lnTo>
                  <a:pt x="1277" y="112"/>
                </a:lnTo>
                <a:lnTo>
                  <a:pt x="1280" y="105"/>
                </a:lnTo>
                <a:lnTo>
                  <a:pt x="1288" y="99"/>
                </a:lnTo>
                <a:lnTo>
                  <a:pt x="1302" y="96"/>
                </a:lnTo>
                <a:lnTo>
                  <a:pt x="1309" y="97"/>
                </a:lnTo>
                <a:lnTo>
                  <a:pt x="1321" y="102"/>
                </a:lnTo>
                <a:lnTo>
                  <a:pt x="1339" y="101"/>
                </a:lnTo>
                <a:lnTo>
                  <a:pt x="1351" y="91"/>
                </a:lnTo>
                <a:lnTo>
                  <a:pt x="1379" y="17"/>
                </a:lnTo>
                <a:lnTo>
                  <a:pt x="1438" y="0"/>
                </a:lnTo>
                <a:lnTo>
                  <a:pt x="1452" y="10"/>
                </a:lnTo>
                <a:lnTo>
                  <a:pt x="1453" y="25"/>
                </a:lnTo>
                <a:lnTo>
                  <a:pt x="1453" y="30"/>
                </a:lnTo>
                <a:lnTo>
                  <a:pt x="1446" y="52"/>
                </a:lnTo>
                <a:lnTo>
                  <a:pt x="1434" y="64"/>
                </a:lnTo>
                <a:lnTo>
                  <a:pt x="1453" y="73"/>
                </a:lnTo>
                <a:lnTo>
                  <a:pt x="1498" y="75"/>
                </a:lnTo>
                <a:lnTo>
                  <a:pt x="1514" y="86"/>
                </a:lnTo>
                <a:lnTo>
                  <a:pt x="1523" y="115"/>
                </a:lnTo>
                <a:lnTo>
                  <a:pt x="1525" y="137"/>
                </a:lnTo>
                <a:lnTo>
                  <a:pt x="1533" y="151"/>
                </a:lnTo>
                <a:lnTo>
                  <a:pt x="1556" y="155"/>
                </a:lnTo>
                <a:lnTo>
                  <a:pt x="1570" y="150"/>
                </a:lnTo>
                <a:lnTo>
                  <a:pt x="1605" y="130"/>
                </a:lnTo>
                <a:lnTo>
                  <a:pt x="1626" y="125"/>
                </a:lnTo>
                <a:lnTo>
                  <a:pt x="1667" y="188"/>
                </a:lnTo>
                <a:lnTo>
                  <a:pt x="1686" y="204"/>
                </a:lnTo>
                <a:lnTo>
                  <a:pt x="1729" y="206"/>
                </a:lnTo>
                <a:lnTo>
                  <a:pt x="1746" y="216"/>
                </a:lnTo>
                <a:lnTo>
                  <a:pt x="1738" y="242"/>
                </a:lnTo>
                <a:lnTo>
                  <a:pt x="1722" y="267"/>
                </a:lnTo>
                <a:lnTo>
                  <a:pt x="1719" y="276"/>
                </a:lnTo>
                <a:lnTo>
                  <a:pt x="1808" y="336"/>
                </a:lnTo>
                <a:lnTo>
                  <a:pt x="1822" y="341"/>
                </a:lnTo>
                <a:lnTo>
                  <a:pt x="1846" y="344"/>
                </a:lnTo>
                <a:lnTo>
                  <a:pt x="1864" y="352"/>
                </a:lnTo>
                <a:lnTo>
                  <a:pt x="1902" y="374"/>
                </a:lnTo>
                <a:lnTo>
                  <a:pt x="1925" y="378"/>
                </a:lnTo>
                <a:lnTo>
                  <a:pt x="1946" y="370"/>
                </a:lnTo>
                <a:lnTo>
                  <a:pt x="1980" y="371"/>
                </a:lnTo>
                <a:lnTo>
                  <a:pt x="2075" y="359"/>
                </a:lnTo>
                <a:lnTo>
                  <a:pt x="2081" y="360"/>
                </a:lnTo>
                <a:lnTo>
                  <a:pt x="2086" y="363"/>
                </a:lnTo>
                <a:lnTo>
                  <a:pt x="2094" y="374"/>
                </a:lnTo>
                <a:lnTo>
                  <a:pt x="2099" y="382"/>
                </a:lnTo>
                <a:lnTo>
                  <a:pt x="2102" y="390"/>
                </a:lnTo>
                <a:lnTo>
                  <a:pt x="2101" y="415"/>
                </a:lnTo>
                <a:lnTo>
                  <a:pt x="2120" y="418"/>
                </a:lnTo>
                <a:lnTo>
                  <a:pt x="2135" y="418"/>
                </a:lnTo>
                <a:lnTo>
                  <a:pt x="2181" y="403"/>
                </a:lnTo>
                <a:lnTo>
                  <a:pt x="2188" y="403"/>
                </a:lnTo>
                <a:lnTo>
                  <a:pt x="2193" y="405"/>
                </a:lnTo>
                <a:lnTo>
                  <a:pt x="2210" y="413"/>
                </a:lnTo>
                <a:lnTo>
                  <a:pt x="2226" y="418"/>
                </a:lnTo>
                <a:lnTo>
                  <a:pt x="2232" y="426"/>
                </a:lnTo>
                <a:lnTo>
                  <a:pt x="2240" y="443"/>
                </a:lnTo>
                <a:lnTo>
                  <a:pt x="2266" y="529"/>
                </a:lnTo>
                <a:lnTo>
                  <a:pt x="2267" y="544"/>
                </a:lnTo>
                <a:lnTo>
                  <a:pt x="2262" y="568"/>
                </a:lnTo>
                <a:lnTo>
                  <a:pt x="2217" y="606"/>
                </a:lnTo>
                <a:lnTo>
                  <a:pt x="2214" y="613"/>
                </a:lnTo>
                <a:lnTo>
                  <a:pt x="2213" y="620"/>
                </a:lnTo>
                <a:lnTo>
                  <a:pt x="2216" y="638"/>
                </a:lnTo>
                <a:lnTo>
                  <a:pt x="2221" y="646"/>
                </a:lnTo>
                <a:lnTo>
                  <a:pt x="2225" y="653"/>
                </a:lnTo>
                <a:lnTo>
                  <a:pt x="2230" y="660"/>
                </a:lnTo>
                <a:lnTo>
                  <a:pt x="2232" y="667"/>
                </a:lnTo>
                <a:lnTo>
                  <a:pt x="2233" y="674"/>
                </a:lnTo>
                <a:lnTo>
                  <a:pt x="2228" y="681"/>
                </a:lnTo>
                <a:lnTo>
                  <a:pt x="2215" y="694"/>
                </a:lnTo>
                <a:lnTo>
                  <a:pt x="2209" y="703"/>
                </a:lnTo>
                <a:lnTo>
                  <a:pt x="2208" y="710"/>
                </a:lnTo>
                <a:lnTo>
                  <a:pt x="2208" y="717"/>
                </a:lnTo>
                <a:lnTo>
                  <a:pt x="2212" y="728"/>
                </a:lnTo>
                <a:lnTo>
                  <a:pt x="2216" y="734"/>
                </a:lnTo>
                <a:lnTo>
                  <a:pt x="2224" y="745"/>
                </a:lnTo>
                <a:lnTo>
                  <a:pt x="2226" y="751"/>
                </a:lnTo>
                <a:lnTo>
                  <a:pt x="2229" y="762"/>
                </a:lnTo>
                <a:lnTo>
                  <a:pt x="2231" y="777"/>
                </a:lnTo>
                <a:lnTo>
                  <a:pt x="2235" y="785"/>
                </a:lnTo>
                <a:lnTo>
                  <a:pt x="2240" y="791"/>
                </a:lnTo>
                <a:lnTo>
                  <a:pt x="2252" y="801"/>
                </a:lnTo>
                <a:lnTo>
                  <a:pt x="2257" y="806"/>
                </a:lnTo>
                <a:lnTo>
                  <a:pt x="2260" y="813"/>
                </a:lnTo>
                <a:lnTo>
                  <a:pt x="2260" y="832"/>
                </a:lnTo>
                <a:lnTo>
                  <a:pt x="2257" y="852"/>
                </a:lnTo>
                <a:lnTo>
                  <a:pt x="2243" y="896"/>
                </a:lnTo>
                <a:lnTo>
                  <a:pt x="2234" y="913"/>
                </a:lnTo>
                <a:lnTo>
                  <a:pt x="2228" y="923"/>
                </a:lnTo>
                <a:lnTo>
                  <a:pt x="2214" y="932"/>
                </a:lnTo>
                <a:lnTo>
                  <a:pt x="2202" y="935"/>
                </a:lnTo>
                <a:lnTo>
                  <a:pt x="2175" y="933"/>
                </a:lnTo>
                <a:lnTo>
                  <a:pt x="2170" y="934"/>
                </a:lnTo>
                <a:lnTo>
                  <a:pt x="2165" y="948"/>
                </a:lnTo>
                <a:lnTo>
                  <a:pt x="2162" y="970"/>
                </a:lnTo>
                <a:lnTo>
                  <a:pt x="2160" y="1023"/>
                </a:lnTo>
                <a:lnTo>
                  <a:pt x="2157" y="1046"/>
                </a:lnTo>
                <a:lnTo>
                  <a:pt x="2154" y="1060"/>
                </a:lnTo>
                <a:lnTo>
                  <a:pt x="2118" y="1117"/>
                </a:lnTo>
                <a:lnTo>
                  <a:pt x="2117" y="1121"/>
                </a:lnTo>
                <a:lnTo>
                  <a:pt x="2118" y="1125"/>
                </a:lnTo>
                <a:lnTo>
                  <a:pt x="2126" y="1128"/>
                </a:lnTo>
                <a:lnTo>
                  <a:pt x="2133" y="1128"/>
                </a:lnTo>
                <a:lnTo>
                  <a:pt x="2146" y="1125"/>
                </a:lnTo>
                <a:lnTo>
                  <a:pt x="2159" y="1125"/>
                </a:lnTo>
                <a:lnTo>
                  <a:pt x="2165" y="1126"/>
                </a:lnTo>
                <a:lnTo>
                  <a:pt x="2169" y="1129"/>
                </a:lnTo>
                <a:lnTo>
                  <a:pt x="2171" y="1135"/>
                </a:lnTo>
                <a:lnTo>
                  <a:pt x="2165" y="1143"/>
                </a:lnTo>
                <a:lnTo>
                  <a:pt x="2161" y="1149"/>
                </a:lnTo>
                <a:lnTo>
                  <a:pt x="2156" y="1153"/>
                </a:lnTo>
                <a:lnTo>
                  <a:pt x="2150" y="1161"/>
                </a:lnTo>
                <a:lnTo>
                  <a:pt x="2149" y="1168"/>
                </a:lnTo>
                <a:lnTo>
                  <a:pt x="2147" y="1176"/>
                </a:lnTo>
                <a:lnTo>
                  <a:pt x="2150" y="1188"/>
                </a:lnTo>
                <a:lnTo>
                  <a:pt x="2153" y="1194"/>
                </a:lnTo>
                <a:lnTo>
                  <a:pt x="2157" y="1201"/>
                </a:lnTo>
                <a:lnTo>
                  <a:pt x="2161" y="1204"/>
                </a:lnTo>
                <a:lnTo>
                  <a:pt x="2178" y="1209"/>
                </a:lnTo>
                <a:lnTo>
                  <a:pt x="2197" y="1205"/>
                </a:lnTo>
                <a:lnTo>
                  <a:pt x="2208" y="1200"/>
                </a:lnTo>
                <a:lnTo>
                  <a:pt x="2212" y="1197"/>
                </a:lnTo>
                <a:lnTo>
                  <a:pt x="2215" y="1193"/>
                </a:lnTo>
                <a:lnTo>
                  <a:pt x="2218" y="1189"/>
                </a:lnTo>
                <a:lnTo>
                  <a:pt x="2223" y="1184"/>
                </a:lnTo>
                <a:lnTo>
                  <a:pt x="2224" y="1178"/>
                </a:lnTo>
                <a:lnTo>
                  <a:pt x="2227" y="1158"/>
                </a:lnTo>
                <a:lnTo>
                  <a:pt x="2229" y="1152"/>
                </a:lnTo>
                <a:lnTo>
                  <a:pt x="2232" y="1148"/>
                </a:lnTo>
                <a:lnTo>
                  <a:pt x="2238" y="1145"/>
                </a:lnTo>
                <a:lnTo>
                  <a:pt x="2244" y="1145"/>
                </a:lnTo>
                <a:lnTo>
                  <a:pt x="2252" y="1149"/>
                </a:lnTo>
                <a:lnTo>
                  <a:pt x="2262" y="1157"/>
                </a:lnTo>
                <a:lnTo>
                  <a:pt x="2269" y="1167"/>
                </a:lnTo>
                <a:lnTo>
                  <a:pt x="2290" y="1201"/>
                </a:lnTo>
                <a:lnTo>
                  <a:pt x="2298" y="1208"/>
                </a:lnTo>
                <a:lnTo>
                  <a:pt x="2304" y="1210"/>
                </a:lnTo>
                <a:lnTo>
                  <a:pt x="2309" y="1207"/>
                </a:lnTo>
                <a:lnTo>
                  <a:pt x="2314" y="1206"/>
                </a:lnTo>
                <a:lnTo>
                  <a:pt x="2319" y="1206"/>
                </a:lnTo>
                <a:lnTo>
                  <a:pt x="2324" y="1207"/>
                </a:lnTo>
                <a:lnTo>
                  <a:pt x="2331" y="1206"/>
                </a:lnTo>
                <a:lnTo>
                  <a:pt x="2335" y="1205"/>
                </a:lnTo>
                <a:lnTo>
                  <a:pt x="2346" y="1199"/>
                </a:lnTo>
                <a:lnTo>
                  <a:pt x="2349" y="1200"/>
                </a:lnTo>
                <a:lnTo>
                  <a:pt x="2351" y="1204"/>
                </a:lnTo>
                <a:lnTo>
                  <a:pt x="2345" y="1217"/>
                </a:lnTo>
                <a:lnTo>
                  <a:pt x="2341" y="1226"/>
                </a:lnTo>
                <a:lnTo>
                  <a:pt x="2341" y="1241"/>
                </a:lnTo>
                <a:lnTo>
                  <a:pt x="2343" y="1258"/>
                </a:lnTo>
                <a:lnTo>
                  <a:pt x="2341" y="1268"/>
                </a:lnTo>
                <a:lnTo>
                  <a:pt x="2339" y="1275"/>
                </a:lnTo>
                <a:lnTo>
                  <a:pt x="2323" y="1303"/>
                </a:lnTo>
                <a:lnTo>
                  <a:pt x="2312" y="1337"/>
                </a:lnTo>
                <a:lnTo>
                  <a:pt x="2303" y="1349"/>
                </a:lnTo>
                <a:lnTo>
                  <a:pt x="2288" y="1359"/>
                </a:lnTo>
                <a:lnTo>
                  <a:pt x="2286" y="1363"/>
                </a:lnTo>
                <a:lnTo>
                  <a:pt x="2285" y="1369"/>
                </a:lnTo>
                <a:lnTo>
                  <a:pt x="2288" y="1376"/>
                </a:lnTo>
                <a:lnTo>
                  <a:pt x="2291" y="1380"/>
                </a:lnTo>
                <a:lnTo>
                  <a:pt x="2297" y="1389"/>
                </a:lnTo>
                <a:lnTo>
                  <a:pt x="2299" y="1394"/>
                </a:lnTo>
                <a:lnTo>
                  <a:pt x="2299" y="1403"/>
                </a:lnTo>
                <a:lnTo>
                  <a:pt x="2298" y="1414"/>
                </a:lnTo>
                <a:lnTo>
                  <a:pt x="2288" y="1445"/>
                </a:lnTo>
                <a:lnTo>
                  <a:pt x="2283" y="1458"/>
                </a:lnTo>
                <a:lnTo>
                  <a:pt x="2267" y="1488"/>
                </a:lnTo>
                <a:lnTo>
                  <a:pt x="2265" y="1493"/>
                </a:lnTo>
                <a:lnTo>
                  <a:pt x="2264" y="1500"/>
                </a:lnTo>
                <a:lnTo>
                  <a:pt x="2267" y="1510"/>
                </a:lnTo>
                <a:lnTo>
                  <a:pt x="2266" y="1517"/>
                </a:lnTo>
                <a:lnTo>
                  <a:pt x="2264" y="1525"/>
                </a:lnTo>
                <a:lnTo>
                  <a:pt x="2262" y="1533"/>
                </a:lnTo>
                <a:lnTo>
                  <a:pt x="2264" y="1550"/>
                </a:lnTo>
                <a:lnTo>
                  <a:pt x="2266" y="1560"/>
                </a:lnTo>
                <a:lnTo>
                  <a:pt x="2268" y="1567"/>
                </a:lnTo>
                <a:lnTo>
                  <a:pt x="2269" y="1575"/>
                </a:lnTo>
                <a:lnTo>
                  <a:pt x="2267" y="1583"/>
                </a:lnTo>
                <a:lnTo>
                  <a:pt x="2250" y="1613"/>
                </a:lnTo>
                <a:lnTo>
                  <a:pt x="2247" y="1624"/>
                </a:lnTo>
                <a:lnTo>
                  <a:pt x="2245" y="1630"/>
                </a:lnTo>
                <a:lnTo>
                  <a:pt x="2242" y="1643"/>
                </a:lnTo>
                <a:lnTo>
                  <a:pt x="2232" y="1665"/>
                </a:lnTo>
                <a:lnTo>
                  <a:pt x="2230" y="1670"/>
                </a:lnTo>
                <a:lnTo>
                  <a:pt x="2229" y="1682"/>
                </a:lnTo>
                <a:lnTo>
                  <a:pt x="2230" y="1699"/>
                </a:lnTo>
                <a:lnTo>
                  <a:pt x="2233" y="1733"/>
                </a:lnTo>
                <a:lnTo>
                  <a:pt x="2241" y="1745"/>
                </a:lnTo>
                <a:lnTo>
                  <a:pt x="2248" y="1751"/>
                </a:lnTo>
                <a:lnTo>
                  <a:pt x="2262" y="1753"/>
                </a:lnTo>
                <a:lnTo>
                  <a:pt x="2267" y="1757"/>
                </a:lnTo>
                <a:lnTo>
                  <a:pt x="2271" y="1765"/>
                </a:lnTo>
                <a:lnTo>
                  <a:pt x="2276" y="1778"/>
                </a:lnTo>
                <a:lnTo>
                  <a:pt x="2283" y="1788"/>
                </a:lnTo>
                <a:lnTo>
                  <a:pt x="2286" y="1793"/>
                </a:lnTo>
                <a:lnTo>
                  <a:pt x="2284" y="1799"/>
                </a:lnTo>
                <a:lnTo>
                  <a:pt x="2282" y="1803"/>
                </a:lnTo>
                <a:lnTo>
                  <a:pt x="2251" y="1837"/>
                </a:lnTo>
                <a:lnTo>
                  <a:pt x="2233" y="1892"/>
                </a:lnTo>
                <a:lnTo>
                  <a:pt x="2224" y="1909"/>
                </a:lnTo>
                <a:lnTo>
                  <a:pt x="2221" y="1916"/>
                </a:lnTo>
                <a:lnTo>
                  <a:pt x="2220" y="1922"/>
                </a:lnTo>
                <a:lnTo>
                  <a:pt x="2231" y="1957"/>
                </a:lnTo>
                <a:lnTo>
                  <a:pt x="2244" y="1984"/>
                </a:lnTo>
                <a:lnTo>
                  <a:pt x="2248" y="1989"/>
                </a:lnTo>
                <a:lnTo>
                  <a:pt x="2284" y="2025"/>
                </a:lnTo>
                <a:lnTo>
                  <a:pt x="2294" y="2054"/>
                </a:lnTo>
                <a:lnTo>
                  <a:pt x="2298" y="2062"/>
                </a:lnTo>
                <a:lnTo>
                  <a:pt x="2303" y="2068"/>
                </a:lnTo>
                <a:lnTo>
                  <a:pt x="2331" y="2082"/>
                </a:lnTo>
                <a:lnTo>
                  <a:pt x="2356" y="2109"/>
                </a:lnTo>
                <a:lnTo>
                  <a:pt x="2441" y="2224"/>
                </a:lnTo>
                <a:lnTo>
                  <a:pt x="2444" y="2240"/>
                </a:lnTo>
                <a:lnTo>
                  <a:pt x="2445" y="2245"/>
                </a:lnTo>
                <a:lnTo>
                  <a:pt x="2445" y="2253"/>
                </a:lnTo>
                <a:lnTo>
                  <a:pt x="2446" y="2263"/>
                </a:lnTo>
                <a:lnTo>
                  <a:pt x="2454" y="2272"/>
                </a:lnTo>
                <a:lnTo>
                  <a:pt x="2465" y="2283"/>
                </a:lnTo>
                <a:lnTo>
                  <a:pt x="2507" y="2312"/>
                </a:lnTo>
                <a:lnTo>
                  <a:pt x="2522" y="2326"/>
                </a:lnTo>
                <a:lnTo>
                  <a:pt x="2529" y="2329"/>
                </a:lnTo>
                <a:lnTo>
                  <a:pt x="2538" y="2331"/>
                </a:lnTo>
                <a:lnTo>
                  <a:pt x="2553" y="2331"/>
                </a:lnTo>
                <a:lnTo>
                  <a:pt x="2562" y="2328"/>
                </a:lnTo>
                <a:lnTo>
                  <a:pt x="2567" y="2324"/>
                </a:lnTo>
                <a:lnTo>
                  <a:pt x="2571" y="2313"/>
                </a:lnTo>
                <a:lnTo>
                  <a:pt x="2575" y="2308"/>
                </a:lnTo>
                <a:lnTo>
                  <a:pt x="2579" y="2306"/>
                </a:lnTo>
                <a:lnTo>
                  <a:pt x="2584" y="2305"/>
                </a:lnTo>
                <a:lnTo>
                  <a:pt x="2592" y="2308"/>
                </a:lnTo>
                <a:lnTo>
                  <a:pt x="2599" y="2314"/>
                </a:lnTo>
                <a:lnTo>
                  <a:pt x="2627" y="2351"/>
                </a:lnTo>
                <a:lnTo>
                  <a:pt x="2690" y="2401"/>
                </a:lnTo>
                <a:lnTo>
                  <a:pt x="2714" y="2415"/>
                </a:lnTo>
                <a:lnTo>
                  <a:pt x="2777" y="2429"/>
                </a:lnTo>
                <a:lnTo>
                  <a:pt x="2796" y="2410"/>
                </a:lnTo>
                <a:lnTo>
                  <a:pt x="2813" y="2398"/>
                </a:lnTo>
                <a:lnTo>
                  <a:pt x="2830" y="2391"/>
                </a:lnTo>
                <a:lnTo>
                  <a:pt x="2835" y="2383"/>
                </a:lnTo>
                <a:lnTo>
                  <a:pt x="2839" y="2376"/>
                </a:lnTo>
                <a:lnTo>
                  <a:pt x="2839" y="2369"/>
                </a:lnTo>
                <a:lnTo>
                  <a:pt x="2841" y="2364"/>
                </a:lnTo>
                <a:lnTo>
                  <a:pt x="2849" y="2364"/>
                </a:lnTo>
                <a:lnTo>
                  <a:pt x="2858" y="2364"/>
                </a:lnTo>
                <a:lnTo>
                  <a:pt x="2910" y="2395"/>
                </a:lnTo>
                <a:lnTo>
                  <a:pt x="3032" y="2471"/>
                </a:lnTo>
                <a:lnTo>
                  <a:pt x="3046" y="2475"/>
                </a:lnTo>
                <a:lnTo>
                  <a:pt x="3099" y="2481"/>
                </a:lnTo>
                <a:lnTo>
                  <a:pt x="3120" y="2496"/>
                </a:lnTo>
                <a:lnTo>
                  <a:pt x="3126" y="2510"/>
                </a:lnTo>
                <a:lnTo>
                  <a:pt x="3137" y="2545"/>
                </a:lnTo>
                <a:lnTo>
                  <a:pt x="3144" y="2549"/>
                </a:lnTo>
                <a:lnTo>
                  <a:pt x="3155" y="2552"/>
                </a:lnTo>
                <a:lnTo>
                  <a:pt x="3217" y="2552"/>
                </a:lnTo>
                <a:lnTo>
                  <a:pt x="3245" y="2558"/>
                </a:lnTo>
                <a:lnTo>
                  <a:pt x="3259" y="2565"/>
                </a:lnTo>
                <a:lnTo>
                  <a:pt x="3276" y="2580"/>
                </a:lnTo>
                <a:lnTo>
                  <a:pt x="3284" y="2592"/>
                </a:lnTo>
                <a:lnTo>
                  <a:pt x="3290" y="2603"/>
                </a:lnTo>
                <a:lnTo>
                  <a:pt x="3300" y="2614"/>
                </a:lnTo>
                <a:lnTo>
                  <a:pt x="3376" y="2668"/>
                </a:lnTo>
                <a:lnTo>
                  <a:pt x="3402" y="2678"/>
                </a:lnTo>
                <a:lnTo>
                  <a:pt x="3492" y="2667"/>
                </a:lnTo>
                <a:lnTo>
                  <a:pt x="3501" y="2669"/>
                </a:lnTo>
                <a:lnTo>
                  <a:pt x="3513" y="2685"/>
                </a:lnTo>
                <a:lnTo>
                  <a:pt x="3520" y="2690"/>
                </a:lnTo>
                <a:lnTo>
                  <a:pt x="3531" y="2696"/>
                </a:lnTo>
                <a:lnTo>
                  <a:pt x="3536" y="2686"/>
                </a:lnTo>
                <a:lnTo>
                  <a:pt x="3547" y="2665"/>
                </a:lnTo>
                <a:lnTo>
                  <a:pt x="3555" y="2658"/>
                </a:lnTo>
                <a:lnTo>
                  <a:pt x="3563" y="2656"/>
                </a:lnTo>
                <a:lnTo>
                  <a:pt x="3608" y="2661"/>
                </a:lnTo>
                <a:lnTo>
                  <a:pt x="3634" y="2671"/>
                </a:lnTo>
                <a:lnTo>
                  <a:pt x="3622" y="2699"/>
                </a:lnTo>
                <a:lnTo>
                  <a:pt x="3575" y="2752"/>
                </a:lnTo>
                <a:lnTo>
                  <a:pt x="3534" y="2818"/>
                </a:lnTo>
                <a:lnTo>
                  <a:pt x="3527" y="2833"/>
                </a:lnTo>
                <a:lnTo>
                  <a:pt x="3525" y="2849"/>
                </a:lnTo>
                <a:lnTo>
                  <a:pt x="3526" y="2907"/>
                </a:lnTo>
                <a:lnTo>
                  <a:pt x="3528" y="2923"/>
                </a:lnTo>
                <a:lnTo>
                  <a:pt x="3536" y="2948"/>
                </a:lnTo>
                <a:lnTo>
                  <a:pt x="3549" y="2970"/>
                </a:lnTo>
                <a:lnTo>
                  <a:pt x="3558" y="2995"/>
                </a:lnTo>
                <a:lnTo>
                  <a:pt x="3554" y="3021"/>
                </a:lnTo>
                <a:lnTo>
                  <a:pt x="3516" y="3073"/>
                </a:lnTo>
                <a:lnTo>
                  <a:pt x="3434" y="3138"/>
                </a:lnTo>
                <a:lnTo>
                  <a:pt x="3424" y="3149"/>
                </a:lnTo>
                <a:lnTo>
                  <a:pt x="3395" y="32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21"/>
          <p:cNvSpPr>
            <a:spLocks/>
          </p:cNvSpPr>
          <p:nvPr/>
        </p:nvSpPr>
        <p:spPr bwMode="auto">
          <a:xfrm>
            <a:off x="13377124" y="4815524"/>
            <a:ext cx="2254250" cy="1724025"/>
          </a:xfrm>
          <a:custGeom>
            <a:avLst/>
            <a:gdLst>
              <a:gd name="T0" fmla="*/ 1602 w 4258"/>
              <a:gd name="T1" fmla="*/ 127 h 3260"/>
              <a:gd name="T2" fmla="*/ 1732 w 4258"/>
              <a:gd name="T3" fmla="*/ 219 h 3260"/>
              <a:gd name="T4" fmla="*/ 1789 w 4258"/>
              <a:gd name="T5" fmla="*/ 381 h 3260"/>
              <a:gd name="T6" fmla="*/ 1772 w 4258"/>
              <a:gd name="T7" fmla="*/ 489 h 3260"/>
              <a:gd name="T8" fmla="*/ 1744 w 4258"/>
              <a:gd name="T9" fmla="*/ 606 h 3260"/>
              <a:gd name="T10" fmla="*/ 1846 w 4258"/>
              <a:gd name="T11" fmla="*/ 624 h 3260"/>
              <a:gd name="T12" fmla="*/ 2190 w 4258"/>
              <a:gd name="T13" fmla="*/ 630 h 3260"/>
              <a:gd name="T14" fmla="*/ 2791 w 4258"/>
              <a:gd name="T15" fmla="*/ 679 h 3260"/>
              <a:gd name="T16" fmla="*/ 3010 w 4258"/>
              <a:gd name="T17" fmla="*/ 360 h 3260"/>
              <a:gd name="T18" fmla="*/ 3677 w 4258"/>
              <a:gd name="T19" fmla="*/ 236 h 3260"/>
              <a:gd name="T20" fmla="*/ 4075 w 4258"/>
              <a:gd name="T21" fmla="*/ 425 h 3260"/>
              <a:gd name="T22" fmla="*/ 4202 w 4258"/>
              <a:gd name="T23" fmla="*/ 792 h 3260"/>
              <a:gd name="T24" fmla="*/ 4202 w 4258"/>
              <a:gd name="T25" fmla="*/ 1167 h 3260"/>
              <a:gd name="T26" fmla="*/ 4037 w 4258"/>
              <a:gd name="T27" fmla="*/ 1641 h 3260"/>
              <a:gd name="T28" fmla="*/ 3819 w 4258"/>
              <a:gd name="T29" fmla="*/ 1858 h 3260"/>
              <a:gd name="T30" fmla="*/ 3614 w 4258"/>
              <a:gd name="T31" fmla="*/ 1650 h 3260"/>
              <a:gd name="T32" fmla="*/ 3566 w 4258"/>
              <a:gd name="T33" fmla="*/ 1454 h 3260"/>
              <a:gd name="T34" fmla="*/ 3377 w 4258"/>
              <a:gd name="T35" fmla="*/ 1424 h 3260"/>
              <a:gd name="T36" fmla="*/ 3252 w 4258"/>
              <a:gd name="T37" fmla="*/ 1515 h 3260"/>
              <a:gd name="T38" fmla="*/ 3336 w 4258"/>
              <a:gd name="T39" fmla="*/ 1719 h 3260"/>
              <a:gd name="T40" fmla="*/ 2773 w 4258"/>
              <a:gd name="T41" fmla="*/ 1926 h 3260"/>
              <a:gd name="T42" fmla="*/ 2704 w 4258"/>
              <a:gd name="T43" fmla="*/ 2016 h 3260"/>
              <a:gd name="T44" fmla="*/ 2260 w 4258"/>
              <a:gd name="T45" fmla="*/ 2094 h 3260"/>
              <a:gd name="T46" fmla="*/ 2172 w 4258"/>
              <a:gd name="T47" fmla="*/ 2270 h 3260"/>
              <a:gd name="T48" fmla="*/ 2000 w 4258"/>
              <a:gd name="T49" fmla="*/ 2272 h 3260"/>
              <a:gd name="T50" fmla="*/ 1720 w 4258"/>
              <a:gd name="T51" fmla="*/ 2543 h 3260"/>
              <a:gd name="T52" fmla="*/ 1537 w 4258"/>
              <a:gd name="T53" fmla="*/ 2542 h 3260"/>
              <a:gd name="T54" fmla="*/ 1222 w 4258"/>
              <a:gd name="T55" fmla="*/ 2674 h 3260"/>
              <a:gd name="T56" fmla="*/ 835 w 4258"/>
              <a:gd name="T57" fmla="*/ 2775 h 3260"/>
              <a:gd name="T58" fmla="*/ 770 w 4258"/>
              <a:gd name="T59" fmla="*/ 2878 h 3260"/>
              <a:gd name="T60" fmla="*/ 567 w 4258"/>
              <a:gd name="T61" fmla="*/ 3121 h 3260"/>
              <a:gd name="T62" fmla="*/ 494 w 4258"/>
              <a:gd name="T63" fmla="*/ 3167 h 3260"/>
              <a:gd name="T64" fmla="*/ 459 w 4258"/>
              <a:gd name="T65" fmla="*/ 3087 h 3260"/>
              <a:gd name="T66" fmla="*/ 377 w 4258"/>
              <a:gd name="T67" fmla="*/ 3015 h 3260"/>
              <a:gd name="T68" fmla="*/ 194 w 4258"/>
              <a:gd name="T69" fmla="*/ 2903 h 3260"/>
              <a:gd name="T70" fmla="*/ 69 w 4258"/>
              <a:gd name="T71" fmla="*/ 2737 h 3260"/>
              <a:gd name="T72" fmla="*/ 24 w 4258"/>
              <a:gd name="T73" fmla="*/ 2673 h 3260"/>
              <a:gd name="T74" fmla="*/ 45 w 4258"/>
              <a:gd name="T75" fmla="*/ 2572 h 3260"/>
              <a:gd name="T76" fmla="*/ 122 w 4258"/>
              <a:gd name="T77" fmla="*/ 2443 h 3260"/>
              <a:gd name="T78" fmla="*/ 187 w 4258"/>
              <a:gd name="T79" fmla="*/ 2470 h 3260"/>
              <a:gd name="T80" fmla="*/ 301 w 4258"/>
              <a:gd name="T81" fmla="*/ 2415 h 3260"/>
              <a:gd name="T82" fmla="*/ 395 w 4258"/>
              <a:gd name="T83" fmla="*/ 2267 h 3260"/>
              <a:gd name="T84" fmla="*/ 547 w 4258"/>
              <a:gd name="T85" fmla="*/ 2160 h 3260"/>
              <a:gd name="T86" fmla="*/ 508 w 4258"/>
              <a:gd name="T87" fmla="*/ 2077 h 3260"/>
              <a:gd name="T88" fmla="*/ 487 w 4258"/>
              <a:gd name="T89" fmla="*/ 2009 h 3260"/>
              <a:gd name="T90" fmla="*/ 506 w 4258"/>
              <a:gd name="T91" fmla="*/ 1950 h 3260"/>
              <a:gd name="T92" fmla="*/ 708 w 4258"/>
              <a:gd name="T93" fmla="*/ 1843 h 3260"/>
              <a:gd name="T94" fmla="*/ 889 w 4258"/>
              <a:gd name="T95" fmla="*/ 1725 h 3260"/>
              <a:gd name="T96" fmla="*/ 999 w 4258"/>
              <a:gd name="T97" fmla="*/ 1707 h 3260"/>
              <a:gd name="T98" fmla="*/ 850 w 4258"/>
              <a:gd name="T99" fmla="*/ 1472 h 3260"/>
              <a:gd name="T100" fmla="*/ 428 w 4258"/>
              <a:gd name="T101" fmla="*/ 1220 h 3260"/>
              <a:gd name="T102" fmla="*/ 366 w 4258"/>
              <a:gd name="T103" fmla="*/ 1046 h 3260"/>
              <a:gd name="T104" fmla="*/ 320 w 4258"/>
              <a:gd name="T105" fmla="*/ 834 h 3260"/>
              <a:gd name="T106" fmla="*/ 389 w 4258"/>
              <a:gd name="T107" fmla="*/ 750 h 3260"/>
              <a:gd name="T108" fmla="*/ 362 w 4258"/>
              <a:gd name="T109" fmla="*/ 545 h 3260"/>
              <a:gd name="T110" fmla="*/ 387 w 4258"/>
              <a:gd name="T111" fmla="*/ 449 h 3260"/>
              <a:gd name="T112" fmla="*/ 454 w 4258"/>
              <a:gd name="T113" fmla="*/ 245 h 3260"/>
              <a:gd name="T114" fmla="*/ 736 w 4258"/>
              <a:gd name="T115" fmla="*/ 201 h 3260"/>
              <a:gd name="T116" fmla="*/ 1032 w 4258"/>
              <a:gd name="T117" fmla="*/ 153 h 3260"/>
              <a:gd name="T118" fmla="*/ 1315 w 4258"/>
              <a:gd name="T119" fmla="*/ 5 h 3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8" h="3260">
                <a:moveTo>
                  <a:pt x="1454" y="70"/>
                </a:moveTo>
                <a:lnTo>
                  <a:pt x="1472" y="94"/>
                </a:lnTo>
                <a:lnTo>
                  <a:pt x="1490" y="91"/>
                </a:lnTo>
                <a:lnTo>
                  <a:pt x="1498" y="81"/>
                </a:lnTo>
                <a:lnTo>
                  <a:pt x="1505" y="77"/>
                </a:lnTo>
                <a:lnTo>
                  <a:pt x="1514" y="74"/>
                </a:lnTo>
                <a:lnTo>
                  <a:pt x="1524" y="77"/>
                </a:lnTo>
                <a:lnTo>
                  <a:pt x="1533" y="84"/>
                </a:lnTo>
                <a:lnTo>
                  <a:pt x="1562" y="115"/>
                </a:lnTo>
                <a:lnTo>
                  <a:pt x="1586" y="121"/>
                </a:lnTo>
                <a:lnTo>
                  <a:pt x="1602" y="127"/>
                </a:lnTo>
                <a:lnTo>
                  <a:pt x="1640" y="175"/>
                </a:lnTo>
                <a:lnTo>
                  <a:pt x="1659" y="187"/>
                </a:lnTo>
                <a:lnTo>
                  <a:pt x="1670" y="192"/>
                </a:lnTo>
                <a:lnTo>
                  <a:pt x="1676" y="189"/>
                </a:lnTo>
                <a:lnTo>
                  <a:pt x="1679" y="185"/>
                </a:lnTo>
                <a:lnTo>
                  <a:pt x="1685" y="183"/>
                </a:lnTo>
                <a:lnTo>
                  <a:pt x="1689" y="183"/>
                </a:lnTo>
                <a:lnTo>
                  <a:pt x="1694" y="186"/>
                </a:lnTo>
                <a:lnTo>
                  <a:pt x="1712" y="202"/>
                </a:lnTo>
                <a:lnTo>
                  <a:pt x="1728" y="213"/>
                </a:lnTo>
                <a:lnTo>
                  <a:pt x="1732" y="219"/>
                </a:lnTo>
                <a:lnTo>
                  <a:pt x="1736" y="229"/>
                </a:lnTo>
                <a:lnTo>
                  <a:pt x="1734" y="245"/>
                </a:lnTo>
                <a:lnTo>
                  <a:pt x="1730" y="253"/>
                </a:lnTo>
                <a:lnTo>
                  <a:pt x="1728" y="261"/>
                </a:lnTo>
                <a:lnTo>
                  <a:pt x="1727" y="274"/>
                </a:lnTo>
                <a:lnTo>
                  <a:pt x="1741" y="294"/>
                </a:lnTo>
                <a:lnTo>
                  <a:pt x="1770" y="311"/>
                </a:lnTo>
                <a:lnTo>
                  <a:pt x="1775" y="320"/>
                </a:lnTo>
                <a:lnTo>
                  <a:pt x="1779" y="334"/>
                </a:lnTo>
                <a:lnTo>
                  <a:pt x="1787" y="365"/>
                </a:lnTo>
                <a:lnTo>
                  <a:pt x="1789" y="381"/>
                </a:lnTo>
                <a:lnTo>
                  <a:pt x="1789" y="393"/>
                </a:lnTo>
                <a:lnTo>
                  <a:pt x="1784" y="403"/>
                </a:lnTo>
                <a:lnTo>
                  <a:pt x="1780" y="408"/>
                </a:lnTo>
                <a:lnTo>
                  <a:pt x="1770" y="414"/>
                </a:lnTo>
                <a:lnTo>
                  <a:pt x="1765" y="417"/>
                </a:lnTo>
                <a:lnTo>
                  <a:pt x="1762" y="421"/>
                </a:lnTo>
                <a:lnTo>
                  <a:pt x="1760" y="425"/>
                </a:lnTo>
                <a:lnTo>
                  <a:pt x="1764" y="439"/>
                </a:lnTo>
                <a:lnTo>
                  <a:pt x="1773" y="447"/>
                </a:lnTo>
                <a:lnTo>
                  <a:pt x="1775" y="465"/>
                </a:lnTo>
                <a:lnTo>
                  <a:pt x="1772" y="489"/>
                </a:lnTo>
                <a:lnTo>
                  <a:pt x="1773" y="520"/>
                </a:lnTo>
                <a:lnTo>
                  <a:pt x="1765" y="542"/>
                </a:lnTo>
                <a:lnTo>
                  <a:pt x="1762" y="549"/>
                </a:lnTo>
                <a:lnTo>
                  <a:pt x="1759" y="553"/>
                </a:lnTo>
                <a:lnTo>
                  <a:pt x="1744" y="568"/>
                </a:lnTo>
                <a:lnTo>
                  <a:pt x="1741" y="572"/>
                </a:lnTo>
                <a:lnTo>
                  <a:pt x="1739" y="577"/>
                </a:lnTo>
                <a:lnTo>
                  <a:pt x="1739" y="584"/>
                </a:lnTo>
                <a:lnTo>
                  <a:pt x="1740" y="591"/>
                </a:lnTo>
                <a:lnTo>
                  <a:pt x="1742" y="600"/>
                </a:lnTo>
                <a:lnTo>
                  <a:pt x="1744" y="606"/>
                </a:lnTo>
                <a:lnTo>
                  <a:pt x="1749" y="618"/>
                </a:lnTo>
                <a:lnTo>
                  <a:pt x="1754" y="621"/>
                </a:lnTo>
                <a:lnTo>
                  <a:pt x="1758" y="624"/>
                </a:lnTo>
                <a:lnTo>
                  <a:pt x="1766" y="611"/>
                </a:lnTo>
                <a:lnTo>
                  <a:pt x="1773" y="605"/>
                </a:lnTo>
                <a:lnTo>
                  <a:pt x="1779" y="597"/>
                </a:lnTo>
                <a:lnTo>
                  <a:pt x="1795" y="600"/>
                </a:lnTo>
                <a:lnTo>
                  <a:pt x="1801" y="586"/>
                </a:lnTo>
                <a:lnTo>
                  <a:pt x="1819" y="589"/>
                </a:lnTo>
                <a:lnTo>
                  <a:pt x="1828" y="595"/>
                </a:lnTo>
                <a:lnTo>
                  <a:pt x="1846" y="624"/>
                </a:lnTo>
                <a:lnTo>
                  <a:pt x="1871" y="617"/>
                </a:lnTo>
                <a:lnTo>
                  <a:pt x="1997" y="574"/>
                </a:lnTo>
                <a:lnTo>
                  <a:pt x="2018" y="563"/>
                </a:lnTo>
                <a:lnTo>
                  <a:pt x="2030" y="549"/>
                </a:lnTo>
                <a:lnTo>
                  <a:pt x="2044" y="544"/>
                </a:lnTo>
                <a:lnTo>
                  <a:pt x="2062" y="545"/>
                </a:lnTo>
                <a:lnTo>
                  <a:pt x="2126" y="576"/>
                </a:lnTo>
                <a:lnTo>
                  <a:pt x="2146" y="593"/>
                </a:lnTo>
                <a:lnTo>
                  <a:pt x="2155" y="606"/>
                </a:lnTo>
                <a:lnTo>
                  <a:pt x="2171" y="615"/>
                </a:lnTo>
                <a:lnTo>
                  <a:pt x="2190" y="630"/>
                </a:lnTo>
                <a:lnTo>
                  <a:pt x="2214" y="664"/>
                </a:lnTo>
                <a:lnTo>
                  <a:pt x="2230" y="671"/>
                </a:lnTo>
                <a:lnTo>
                  <a:pt x="2246" y="666"/>
                </a:lnTo>
                <a:lnTo>
                  <a:pt x="2258" y="665"/>
                </a:lnTo>
                <a:lnTo>
                  <a:pt x="2276" y="669"/>
                </a:lnTo>
                <a:lnTo>
                  <a:pt x="2340" y="690"/>
                </a:lnTo>
                <a:lnTo>
                  <a:pt x="2499" y="700"/>
                </a:lnTo>
                <a:lnTo>
                  <a:pt x="2547" y="706"/>
                </a:lnTo>
                <a:lnTo>
                  <a:pt x="2692" y="688"/>
                </a:lnTo>
                <a:lnTo>
                  <a:pt x="2781" y="676"/>
                </a:lnTo>
                <a:lnTo>
                  <a:pt x="2791" y="679"/>
                </a:lnTo>
                <a:lnTo>
                  <a:pt x="2805" y="682"/>
                </a:lnTo>
                <a:lnTo>
                  <a:pt x="2812" y="686"/>
                </a:lnTo>
                <a:lnTo>
                  <a:pt x="2819" y="683"/>
                </a:lnTo>
                <a:lnTo>
                  <a:pt x="2824" y="681"/>
                </a:lnTo>
                <a:lnTo>
                  <a:pt x="2849" y="640"/>
                </a:lnTo>
                <a:lnTo>
                  <a:pt x="2925" y="530"/>
                </a:lnTo>
                <a:lnTo>
                  <a:pt x="2946" y="482"/>
                </a:lnTo>
                <a:lnTo>
                  <a:pt x="2947" y="464"/>
                </a:lnTo>
                <a:lnTo>
                  <a:pt x="2948" y="447"/>
                </a:lnTo>
                <a:lnTo>
                  <a:pt x="2956" y="431"/>
                </a:lnTo>
                <a:lnTo>
                  <a:pt x="3010" y="360"/>
                </a:lnTo>
                <a:lnTo>
                  <a:pt x="3027" y="345"/>
                </a:lnTo>
                <a:lnTo>
                  <a:pt x="3081" y="315"/>
                </a:lnTo>
                <a:lnTo>
                  <a:pt x="3166" y="294"/>
                </a:lnTo>
                <a:lnTo>
                  <a:pt x="3231" y="302"/>
                </a:lnTo>
                <a:lnTo>
                  <a:pt x="3280" y="320"/>
                </a:lnTo>
                <a:lnTo>
                  <a:pt x="3326" y="352"/>
                </a:lnTo>
                <a:lnTo>
                  <a:pt x="3379" y="339"/>
                </a:lnTo>
                <a:lnTo>
                  <a:pt x="3559" y="249"/>
                </a:lnTo>
                <a:lnTo>
                  <a:pt x="3617" y="232"/>
                </a:lnTo>
                <a:lnTo>
                  <a:pt x="3646" y="231"/>
                </a:lnTo>
                <a:lnTo>
                  <a:pt x="3677" y="236"/>
                </a:lnTo>
                <a:lnTo>
                  <a:pt x="3711" y="256"/>
                </a:lnTo>
                <a:lnTo>
                  <a:pt x="3769" y="281"/>
                </a:lnTo>
                <a:lnTo>
                  <a:pt x="3827" y="284"/>
                </a:lnTo>
                <a:lnTo>
                  <a:pt x="3827" y="284"/>
                </a:lnTo>
                <a:lnTo>
                  <a:pt x="3832" y="306"/>
                </a:lnTo>
                <a:lnTo>
                  <a:pt x="3862" y="338"/>
                </a:lnTo>
                <a:lnTo>
                  <a:pt x="3951" y="368"/>
                </a:lnTo>
                <a:lnTo>
                  <a:pt x="3980" y="388"/>
                </a:lnTo>
                <a:lnTo>
                  <a:pt x="3980" y="388"/>
                </a:lnTo>
                <a:lnTo>
                  <a:pt x="4011" y="406"/>
                </a:lnTo>
                <a:lnTo>
                  <a:pt x="4075" y="425"/>
                </a:lnTo>
                <a:lnTo>
                  <a:pt x="4106" y="440"/>
                </a:lnTo>
                <a:lnTo>
                  <a:pt x="4127" y="457"/>
                </a:lnTo>
                <a:lnTo>
                  <a:pt x="4153" y="484"/>
                </a:lnTo>
                <a:lnTo>
                  <a:pt x="4166" y="513"/>
                </a:lnTo>
                <a:lnTo>
                  <a:pt x="4155" y="541"/>
                </a:lnTo>
                <a:lnTo>
                  <a:pt x="4160" y="600"/>
                </a:lnTo>
                <a:lnTo>
                  <a:pt x="4167" y="691"/>
                </a:lnTo>
                <a:lnTo>
                  <a:pt x="4167" y="693"/>
                </a:lnTo>
                <a:lnTo>
                  <a:pt x="4174" y="732"/>
                </a:lnTo>
                <a:lnTo>
                  <a:pt x="4178" y="747"/>
                </a:lnTo>
                <a:lnTo>
                  <a:pt x="4202" y="792"/>
                </a:lnTo>
                <a:lnTo>
                  <a:pt x="4233" y="828"/>
                </a:lnTo>
                <a:lnTo>
                  <a:pt x="4253" y="871"/>
                </a:lnTo>
                <a:lnTo>
                  <a:pt x="4247" y="934"/>
                </a:lnTo>
                <a:lnTo>
                  <a:pt x="4251" y="941"/>
                </a:lnTo>
                <a:lnTo>
                  <a:pt x="4258" y="947"/>
                </a:lnTo>
                <a:lnTo>
                  <a:pt x="4257" y="947"/>
                </a:lnTo>
                <a:lnTo>
                  <a:pt x="4250" y="960"/>
                </a:lnTo>
                <a:lnTo>
                  <a:pt x="4233" y="993"/>
                </a:lnTo>
                <a:lnTo>
                  <a:pt x="4215" y="1051"/>
                </a:lnTo>
                <a:lnTo>
                  <a:pt x="4205" y="1112"/>
                </a:lnTo>
                <a:lnTo>
                  <a:pt x="4202" y="1167"/>
                </a:lnTo>
                <a:lnTo>
                  <a:pt x="4200" y="1195"/>
                </a:lnTo>
                <a:lnTo>
                  <a:pt x="4191" y="1208"/>
                </a:lnTo>
                <a:lnTo>
                  <a:pt x="4180" y="1219"/>
                </a:lnTo>
                <a:lnTo>
                  <a:pt x="4180" y="1219"/>
                </a:lnTo>
                <a:lnTo>
                  <a:pt x="4174" y="1233"/>
                </a:lnTo>
                <a:lnTo>
                  <a:pt x="4173" y="1234"/>
                </a:lnTo>
                <a:lnTo>
                  <a:pt x="4171" y="1255"/>
                </a:lnTo>
                <a:lnTo>
                  <a:pt x="4170" y="1297"/>
                </a:lnTo>
                <a:lnTo>
                  <a:pt x="4166" y="1322"/>
                </a:lnTo>
                <a:lnTo>
                  <a:pt x="4105" y="1476"/>
                </a:lnTo>
                <a:lnTo>
                  <a:pt x="4037" y="1641"/>
                </a:lnTo>
                <a:lnTo>
                  <a:pt x="3988" y="1694"/>
                </a:lnTo>
                <a:lnTo>
                  <a:pt x="3988" y="1695"/>
                </a:lnTo>
                <a:lnTo>
                  <a:pt x="3969" y="1726"/>
                </a:lnTo>
                <a:lnTo>
                  <a:pt x="3969" y="1766"/>
                </a:lnTo>
                <a:lnTo>
                  <a:pt x="3968" y="1767"/>
                </a:lnTo>
                <a:lnTo>
                  <a:pt x="3947" y="1825"/>
                </a:lnTo>
                <a:lnTo>
                  <a:pt x="3934" y="1849"/>
                </a:lnTo>
                <a:lnTo>
                  <a:pt x="3922" y="1865"/>
                </a:lnTo>
                <a:lnTo>
                  <a:pt x="3899" y="1870"/>
                </a:lnTo>
                <a:lnTo>
                  <a:pt x="3870" y="1869"/>
                </a:lnTo>
                <a:lnTo>
                  <a:pt x="3819" y="1858"/>
                </a:lnTo>
                <a:lnTo>
                  <a:pt x="3767" y="1818"/>
                </a:lnTo>
                <a:lnTo>
                  <a:pt x="3748" y="1808"/>
                </a:lnTo>
                <a:lnTo>
                  <a:pt x="3700" y="1794"/>
                </a:lnTo>
                <a:lnTo>
                  <a:pt x="3694" y="1778"/>
                </a:lnTo>
                <a:lnTo>
                  <a:pt x="3698" y="1740"/>
                </a:lnTo>
                <a:lnTo>
                  <a:pt x="3721" y="1685"/>
                </a:lnTo>
                <a:lnTo>
                  <a:pt x="3730" y="1657"/>
                </a:lnTo>
                <a:lnTo>
                  <a:pt x="3722" y="1632"/>
                </a:lnTo>
                <a:lnTo>
                  <a:pt x="3705" y="1631"/>
                </a:lnTo>
                <a:lnTo>
                  <a:pt x="3630" y="1663"/>
                </a:lnTo>
                <a:lnTo>
                  <a:pt x="3614" y="1650"/>
                </a:lnTo>
                <a:lnTo>
                  <a:pt x="3614" y="1650"/>
                </a:lnTo>
                <a:lnTo>
                  <a:pt x="3622" y="1624"/>
                </a:lnTo>
                <a:lnTo>
                  <a:pt x="3638" y="1593"/>
                </a:lnTo>
                <a:lnTo>
                  <a:pt x="3649" y="1568"/>
                </a:lnTo>
                <a:lnTo>
                  <a:pt x="3651" y="1535"/>
                </a:lnTo>
                <a:lnTo>
                  <a:pt x="3651" y="1535"/>
                </a:lnTo>
                <a:lnTo>
                  <a:pt x="3647" y="1513"/>
                </a:lnTo>
                <a:lnTo>
                  <a:pt x="3636" y="1496"/>
                </a:lnTo>
                <a:lnTo>
                  <a:pt x="3620" y="1476"/>
                </a:lnTo>
                <a:lnTo>
                  <a:pt x="3604" y="1463"/>
                </a:lnTo>
                <a:lnTo>
                  <a:pt x="3566" y="1454"/>
                </a:lnTo>
                <a:lnTo>
                  <a:pt x="3549" y="1442"/>
                </a:lnTo>
                <a:lnTo>
                  <a:pt x="3537" y="1424"/>
                </a:lnTo>
                <a:lnTo>
                  <a:pt x="3532" y="1411"/>
                </a:lnTo>
                <a:lnTo>
                  <a:pt x="3529" y="1399"/>
                </a:lnTo>
                <a:lnTo>
                  <a:pt x="3522" y="1381"/>
                </a:lnTo>
                <a:lnTo>
                  <a:pt x="3509" y="1410"/>
                </a:lnTo>
                <a:lnTo>
                  <a:pt x="3494" y="1418"/>
                </a:lnTo>
                <a:lnTo>
                  <a:pt x="3444" y="1416"/>
                </a:lnTo>
                <a:lnTo>
                  <a:pt x="3406" y="1433"/>
                </a:lnTo>
                <a:lnTo>
                  <a:pt x="3391" y="1432"/>
                </a:lnTo>
                <a:lnTo>
                  <a:pt x="3377" y="1424"/>
                </a:lnTo>
                <a:lnTo>
                  <a:pt x="3368" y="1412"/>
                </a:lnTo>
                <a:lnTo>
                  <a:pt x="3361" y="1400"/>
                </a:lnTo>
                <a:lnTo>
                  <a:pt x="3350" y="1390"/>
                </a:lnTo>
                <a:lnTo>
                  <a:pt x="3299" y="1374"/>
                </a:lnTo>
                <a:lnTo>
                  <a:pt x="3256" y="1381"/>
                </a:lnTo>
                <a:lnTo>
                  <a:pt x="3224" y="1415"/>
                </a:lnTo>
                <a:lnTo>
                  <a:pt x="3205" y="1476"/>
                </a:lnTo>
                <a:lnTo>
                  <a:pt x="3189" y="1498"/>
                </a:lnTo>
                <a:lnTo>
                  <a:pt x="3189" y="1498"/>
                </a:lnTo>
                <a:lnTo>
                  <a:pt x="3205" y="1509"/>
                </a:lnTo>
                <a:lnTo>
                  <a:pt x="3252" y="1515"/>
                </a:lnTo>
                <a:lnTo>
                  <a:pt x="3278" y="1526"/>
                </a:lnTo>
                <a:lnTo>
                  <a:pt x="3278" y="1526"/>
                </a:lnTo>
                <a:lnTo>
                  <a:pt x="3276" y="1530"/>
                </a:lnTo>
                <a:lnTo>
                  <a:pt x="3264" y="1539"/>
                </a:lnTo>
                <a:lnTo>
                  <a:pt x="3263" y="1561"/>
                </a:lnTo>
                <a:lnTo>
                  <a:pt x="3298" y="1595"/>
                </a:lnTo>
                <a:lnTo>
                  <a:pt x="3348" y="1610"/>
                </a:lnTo>
                <a:lnTo>
                  <a:pt x="3385" y="1631"/>
                </a:lnTo>
                <a:lnTo>
                  <a:pt x="3385" y="1631"/>
                </a:lnTo>
                <a:lnTo>
                  <a:pt x="3377" y="1685"/>
                </a:lnTo>
                <a:lnTo>
                  <a:pt x="3336" y="1719"/>
                </a:lnTo>
                <a:lnTo>
                  <a:pt x="3229" y="1711"/>
                </a:lnTo>
                <a:lnTo>
                  <a:pt x="3181" y="1722"/>
                </a:lnTo>
                <a:lnTo>
                  <a:pt x="3166" y="1735"/>
                </a:lnTo>
                <a:lnTo>
                  <a:pt x="3141" y="1774"/>
                </a:lnTo>
                <a:lnTo>
                  <a:pt x="3124" y="1790"/>
                </a:lnTo>
                <a:lnTo>
                  <a:pt x="2912" y="1887"/>
                </a:lnTo>
                <a:lnTo>
                  <a:pt x="2886" y="1888"/>
                </a:lnTo>
                <a:lnTo>
                  <a:pt x="2836" y="1882"/>
                </a:lnTo>
                <a:lnTo>
                  <a:pt x="2810" y="1888"/>
                </a:lnTo>
                <a:lnTo>
                  <a:pt x="2795" y="1898"/>
                </a:lnTo>
                <a:lnTo>
                  <a:pt x="2773" y="1926"/>
                </a:lnTo>
                <a:lnTo>
                  <a:pt x="2760" y="1936"/>
                </a:lnTo>
                <a:lnTo>
                  <a:pt x="2743" y="1938"/>
                </a:lnTo>
                <a:lnTo>
                  <a:pt x="2730" y="1934"/>
                </a:lnTo>
                <a:lnTo>
                  <a:pt x="2718" y="1935"/>
                </a:lnTo>
                <a:lnTo>
                  <a:pt x="2706" y="1950"/>
                </a:lnTo>
                <a:lnTo>
                  <a:pt x="2700" y="1971"/>
                </a:lnTo>
                <a:lnTo>
                  <a:pt x="2700" y="1971"/>
                </a:lnTo>
                <a:lnTo>
                  <a:pt x="2701" y="1989"/>
                </a:lnTo>
                <a:lnTo>
                  <a:pt x="2705" y="2004"/>
                </a:lnTo>
                <a:lnTo>
                  <a:pt x="2705" y="2004"/>
                </a:lnTo>
                <a:lnTo>
                  <a:pt x="2704" y="2016"/>
                </a:lnTo>
                <a:lnTo>
                  <a:pt x="2695" y="2029"/>
                </a:lnTo>
                <a:lnTo>
                  <a:pt x="2687" y="2032"/>
                </a:lnTo>
                <a:lnTo>
                  <a:pt x="2678" y="2032"/>
                </a:lnTo>
                <a:lnTo>
                  <a:pt x="2639" y="2056"/>
                </a:lnTo>
                <a:lnTo>
                  <a:pt x="2614" y="2062"/>
                </a:lnTo>
                <a:lnTo>
                  <a:pt x="2552" y="2055"/>
                </a:lnTo>
                <a:lnTo>
                  <a:pt x="2522" y="2058"/>
                </a:lnTo>
                <a:lnTo>
                  <a:pt x="2471" y="2078"/>
                </a:lnTo>
                <a:lnTo>
                  <a:pt x="2444" y="2082"/>
                </a:lnTo>
                <a:lnTo>
                  <a:pt x="2322" y="2082"/>
                </a:lnTo>
                <a:lnTo>
                  <a:pt x="2260" y="2094"/>
                </a:lnTo>
                <a:lnTo>
                  <a:pt x="2204" y="2128"/>
                </a:lnTo>
                <a:lnTo>
                  <a:pt x="2204" y="2128"/>
                </a:lnTo>
                <a:lnTo>
                  <a:pt x="2220" y="2160"/>
                </a:lnTo>
                <a:lnTo>
                  <a:pt x="2215" y="2189"/>
                </a:lnTo>
                <a:lnTo>
                  <a:pt x="2197" y="2213"/>
                </a:lnTo>
                <a:lnTo>
                  <a:pt x="2173" y="2230"/>
                </a:lnTo>
                <a:lnTo>
                  <a:pt x="2173" y="2230"/>
                </a:lnTo>
                <a:lnTo>
                  <a:pt x="2182" y="2247"/>
                </a:lnTo>
                <a:lnTo>
                  <a:pt x="2182" y="2247"/>
                </a:lnTo>
                <a:lnTo>
                  <a:pt x="2181" y="2260"/>
                </a:lnTo>
                <a:lnTo>
                  <a:pt x="2172" y="2270"/>
                </a:lnTo>
                <a:lnTo>
                  <a:pt x="2159" y="2277"/>
                </a:lnTo>
                <a:lnTo>
                  <a:pt x="2135" y="2307"/>
                </a:lnTo>
                <a:lnTo>
                  <a:pt x="2112" y="2328"/>
                </a:lnTo>
                <a:lnTo>
                  <a:pt x="2087" y="2335"/>
                </a:lnTo>
                <a:lnTo>
                  <a:pt x="2057" y="2320"/>
                </a:lnTo>
                <a:lnTo>
                  <a:pt x="2047" y="2308"/>
                </a:lnTo>
                <a:lnTo>
                  <a:pt x="2028" y="2276"/>
                </a:lnTo>
                <a:lnTo>
                  <a:pt x="2021" y="2268"/>
                </a:lnTo>
                <a:lnTo>
                  <a:pt x="2004" y="2261"/>
                </a:lnTo>
                <a:lnTo>
                  <a:pt x="2001" y="2265"/>
                </a:lnTo>
                <a:lnTo>
                  <a:pt x="2000" y="2272"/>
                </a:lnTo>
                <a:lnTo>
                  <a:pt x="1991" y="2282"/>
                </a:lnTo>
                <a:lnTo>
                  <a:pt x="1940" y="2318"/>
                </a:lnTo>
                <a:lnTo>
                  <a:pt x="1933" y="2332"/>
                </a:lnTo>
                <a:lnTo>
                  <a:pt x="1918" y="2375"/>
                </a:lnTo>
                <a:lnTo>
                  <a:pt x="1889" y="2389"/>
                </a:lnTo>
                <a:lnTo>
                  <a:pt x="1867" y="2379"/>
                </a:lnTo>
                <a:lnTo>
                  <a:pt x="1845" y="2363"/>
                </a:lnTo>
                <a:lnTo>
                  <a:pt x="1818" y="2361"/>
                </a:lnTo>
                <a:lnTo>
                  <a:pt x="1773" y="2482"/>
                </a:lnTo>
                <a:lnTo>
                  <a:pt x="1754" y="2519"/>
                </a:lnTo>
                <a:lnTo>
                  <a:pt x="1720" y="2543"/>
                </a:lnTo>
                <a:lnTo>
                  <a:pt x="1649" y="2539"/>
                </a:lnTo>
                <a:lnTo>
                  <a:pt x="1610" y="2553"/>
                </a:lnTo>
                <a:lnTo>
                  <a:pt x="1610" y="2553"/>
                </a:lnTo>
                <a:lnTo>
                  <a:pt x="1610" y="2553"/>
                </a:lnTo>
                <a:lnTo>
                  <a:pt x="1610" y="2553"/>
                </a:lnTo>
                <a:lnTo>
                  <a:pt x="1597" y="2556"/>
                </a:lnTo>
                <a:lnTo>
                  <a:pt x="1584" y="2557"/>
                </a:lnTo>
                <a:lnTo>
                  <a:pt x="1571" y="2556"/>
                </a:lnTo>
                <a:lnTo>
                  <a:pt x="1560" y="2553"/>
                </a:lnTo>
                <a:lnTo>
                  <a:pt x="1549" y="2544"/>
                </a:lnTo>
                <a:lnTo>
                  <a:pt x="1537" y="2542"/>
                </a:lnTo>
                <a:lnTo>
                  <a:pt x="1526" y="2545"/>
                </a:lnTo>
                <a:lnTo>
                  <a:pt x="1515" y="2553"/>
                </a:lnTo>
                <a:lnTo>
                  <a:pt x="1506" y="2640"/>
                </a:lnTo>
                <a:lnTo>
                  <a:pt x="1497" y="2679"/>
                </a:lnTo>
                <a:lnTo>
                  <a:pt x="1478" y="2701"/>
                </a:lnTo>
                <a:lnTo>
                  <a:pt x="1438" y="2742"/>
                </a:lnTo>
                <a:lnTo>
                  <a:pt x="1390" y="2740"/>
                </a:lnTo>
                <a:lnTo>
                  <a:pt x="1265" y="2662"/>
                </a:lnTo>
                <a:lnTo>
                  <a:pt x="1253" y="2659"/>
                </a:lnTo>
                <a:lnTo>
                  <a:pt x="1241" y="2662"/>
                </a:lnTo>
                <a:lnTo>
                  <a:pt x="1222" y="2674"/>
                </a:lnTo>
                <a:lnTo>
                  <a:pt x="1213" y="2678"/>
                </a:lnTo>
                <a:lnTo>
                  <a:pt x="1189" y="2674"/>
                </a:lnTo>
                <a:lnTo>
                  <a:pt x="1167" y="2676"/>
                </a:lnTo>
                <a:lnTo>
                  <a:pt x="1144" y="2683"/>
                </a:lnTo>
                <a:lnTo>
                  <a:pt x="1127" y="2701"/>
                </a:lnTo>
                <a:lnTo>
                  <a:pt x="1097" y="2748"/>
                </a:lnTo>
                <a:lnTo>
                  <a:pt x="1082" y="2762"/>
                </a:lnTo>
                <a:lnTo>
                  <a:pt x="1065" y="2764"/>
                </a:lnTo>
                <a:lnTo>
                  <a:pt x="991" y="2751"/>
                </a:lnTo>
                <a:lnTo>
                  <a:pt x="890" y="2759"/>
                </a:lnTo>
                <a:lnTo>
                  <a:pt x="835" y="2775"/>
                </a:lnTo>
                <a:lnTo>
                  <a:pt x="796" y="2808"/>
                </a:lnTo>
                <a:lnTo>
                  <a:pt x="787" y="2816"/>
                </a:lnTo>
                <a:lnTo>
                  <a:pt x="782" y="2827"/>
                </a:lnTo>
                <a:lnTo>
                  <a:pt x="779" y="2837"/>
                </a:lnTo>
                <a:lnTo>
                  <a:pt x="775" y="2847"/>
                </a:lnTo>
                <a:lnTo>
                  <a:pt x="775" y="2851"/>
                </a:lnTo>
                <a:lnTo>
                  <a:pt x="777" y="2859"/>
                </a:lnTo>
                <a:lnTo>
                  <a:pt x="778" y="2867"/>
                </a:lnTo>
                <a:lnTo>
                  <a:pt x="778" y="2867"/>
                </a:lnTo>
                <a:lnTo>
                  <a:pt x="775" y="2876"/>
                </a:lnTo>
                <a:lnTo>
                  <a:pt x="770" y="2878"/>
                </a:lnTo>
                <a:lnTo>
                  <a:pt x="757" y="2878"/>
                </a:lnTo>
                <a:lnTo>
                  <a:pt x="753" y="2881"/>
                </a:lnTo>
                <a:lnTo>
                  <a:pt x="736" y="2895"/>
                </a:lnTo>
                <a:lnTo>
                  <a:pt x="697" y="2917"/>
                </a:lnTo>
                <a:lnTo>
                  <a:pt x="682" y="2932"/>
                </a:lnTo>
                <a:lnTo>
                  <a:pt x="640" y="3009"/>
                </a:lnTo>
                <a:lnTo>
                  <a:pt x="624" y="3025"/>
                </a:lnTo>
                <a:lnTo>
                  <a:pt x="609" y="3036"/>
                </a:lnTo>
                <a:lnTo>
                  <a:pt x="598" y="3053"/>
                </a:lnTo>
                <a:lnTo>
                  <a:pt x="594" y="3086"/>
                </a:lnTo>
                <a:lnTo>
                  <a:pt x="567" y="3121"/>
                </a:lnTo>
                <a:lnTo>
                  <a:pt x="560" y="3141"/>
                </a:lnTo>
                <a:lnTo>
                  <a:pt x="556" y="3178"/>
                </a:lnTo>
                <a:lnTo>
                  <a:pt x="556" y="3178"/>
                </a:lnTo>
                <a:lnTo>
                  <a:pt x="560" y="3205"/>
                </a:lnTo>
                <a:lnTo>
                  <a:pt x="567" y="3228"/>
                </a:lnTo>
                <a:lnTo>
                  <a:pt x="567" y="3246"/>
                </a:lnTo>
                <a:lnTo>
                  <a:pt x="548" y="3260"/>
                </a:lnTo>
                <a:lnTo>
                  <a:pt x="525" y="3258"/>
                </a:lnTo>
                <a:lnTo>
                  <a:pt x="511" y="3236"/>
                </a:lnTo>
                <a:lnTo>
                  <a:pt x="495" y="3177"/>
                </a:lnTo>
                <a:lnTo>
                  <a:pt x="494" y="3167"/>
                </a:lnTo>
                <a:lnTo>
                  <a:pt x="491" y="3154"/>
                </a:lnTo>
                <a:lnTo>
                  <a:pt x="486" y="3140"/>
                </a:lnTo>
                <a:lnTo>
                  <a:pt x="479" y="3133"/>
                </a:lnTo>
                <a:lnTo>
                  <a:pt x="456" y="3108"/>
                </a:lnTo>
                <a:lnTo>
                  <a:pt x="453" y="3103"/>
                </a:lnTo>
                <a:lnTo>
                  <a:pt x="451" y="3099"/>
                </a:lnTo>
                <a:lnTo>
                  <a:pt x="451" y="3099"/>
                </a:lnTo>
                <a:lnTo>
                  <a:pt x="452" y="3094"/>
                </a:lnTo>
                <a:lnTo>
                  <a:pt x="456" y="3090"/>
                </a:lnTo>
                <a:lnTo>
                  <a:pt x="458" y="3088"/>
                </a:lnTo>
                <a:lnTo>
                  <a:pt x="459" y="3087"/>
                </a:lnTo>
                <a:lnTo>
                  <a:pt x="461" y="3087"/>
                </a:lnTo>
                <a:lnTo>
                  <a:pt x="464" y="3086"/>
                </a:lnTo>
                <a:lnTo>
                  <a:pt x="470" y="3074"/>
                </a:lnTo>
                <a:lnTo>
                  <a:pt x="470" y="3065"/>
                </a:lnTo>
                <a:lnTo>
                  <a:pt x="470" y="3065"/>
                </a:lnTo>
                <a:lnTo>
                  <a:pt x="466" y="3057"/>
                </a:lnTo>
                <a:lnTo>
                  <a:pt x="456" y="3052"/>
                </a:lnTo>
                <a:lnTo>
                  <a:pt x="417" y="3051"/>
                </a:lnTo>
                <a:lnTo>
                  <a:pt x="397" y="3045"/>
                </a:lnTo>
                <a:lnTo>
                  <a:pt x="382" y="3031"/>
                </a:lnTo>
                <a:lnTo>
                  <a:pt x="377" y="3015"/>
                </a:lnTo>
                <a:lnTo>
                  <a:pt x="377" y="2978"/>
                </a:lnTo>
                <a:lnTo>
                  <a:pt x="377" y="2978"/>
                </a:lnTo>
                <a:lnTo>
                  <a:pt x="369" y="2958"/>
                </a:lnTo>
                <a:lnTo>
                  <a:pt x="343" y="2939"/>
                </a:lnTo>
                <a:lnTo>
                  <a:pt x="277" y="2935"/>
                </a:lnTo>
                <a:lnTo>
                  <a:pt x="267" y="2917"/>
                </a:lnTo>
                <a:lnTo>
                  <a:pt x="229" y="2905"/>
                </a:lnTo>
                <a:lnTo>
                  <a:pt x="210" y="2907"/>
                </a:lnTo>
                <a:lnTo>
                  <a:pt x="205" y="2907"/>
                </a:lnTo>
                <a:lnTo>
                  <a:pt x="199" y="2906"/>
                </a:lnTo>
                <a:lnTo>
                  <a:pt x="194" y="2903"/>
                </a:lnTo>
                <a:lnTo>
                  <a:pt x="138" y="2866"/>
                </a:lnTo>
                <a:lnTo>
                  <a:pt x="125" y="2861"/>
                </a:lnTo>
                <a:lnTo>
                  <a:pt x="121" y="2855"/>
                </a:lnTo>
                <a:lnTo>
                  <a:pt x="115" y="2813"/>
                </a:lnTo>
                <a:lnTo>
                  <a:pt x="116" y="2804"/>
                </a:lnTo>
                <a:lnTo>
                  <a:pt x="117" y="2797"/>
                </a:lnTo>
                <a:lnTo>
                  <a:pt x="119" y="2793"/>
                </a:lnTo>
                <a:lnTo>
                  <a:pt x="114" y="2783"/>
                </a:lnTo>
                <a:lnTo>
                  <a:pt x="85" y="2764"/>
                </a:lnTo>
                <a:lnTo>
                  <a:pt x="71" y="2741"/>
                </a:lnTo>
                <a:lnTo>
                  <a:pt x="69" y="2737"/>
                </a:lnTo>
                <a:lnTo>
                  <a:pt x="66" y="2733"/>
                </a:lnTo>
                <a:lnTo>
                  <a:pt x="63" y="2729"/>
                </a:lnTo>
                <a:lnTo>
                  <a:pt x="59" y="2720"/>
                </a:lnTo>
                <a:lnTo>
                  <a:pt x="47" y="2715"/>
                </a:lnTo>
                <a:lnTo>
                  <a:pt x="11" y="2719"/>
                </a:lnTo>
                <a:lnTo>
                  <a:pt x="0" y="2701"/>
                </a:lnTo>
                <a:lnTo>
                  <a:pt x="0" y="2696"/>
                </a:lnTo>
                <a:lnTo>
                  <a:pt x="3" y="2690"/>
                </a:lnTo>
                <a:lnTo>
                  <a:pt x="12" y="2681"/>
                </a:lnTo>
                <a:lnTo>
                  <a:pt x="18" y="2676"/>
                </a:lnTo>
                <a:lnTo>
                  <a:pt x="24" y="2673"/>
                </a:lnTo>
                <a:lnTo>
                  <a:pt x="46" y="2665"/>
                </a:lnTo>
                <a:lnTo>
                  <a:pt x="50" y="2662"/>
                </a:lnTo>
                <a:lnTo>
                  <a:pt x="52" y="2656"/>
                </a:lnTo>
                <a:lnTo>
                  <a:pt x="52" y="2645"/>
                </a:lnTo>
                <a:lnTo>
                  <a:pt x="54" y="2638"/>
                </a:lnTo>
                <a:lnTo>
                  <a:pt x="65" y="2627"/>
                </a:lnTo>
                <a:lnTo>
                  <a:pt x="68" y="2618"/>
                </a:lnTo>
                <a:lnTo>
                  <a:pt x="68" y="2600"/>
                </a:lnTo>
                <a:lnTo>
                  <a:pt x="65" y="2591"/>
                </a:lnTo>
                <a:lnTo>
                  <a:pt x="62" y="2584"/>
                </a:lnTo>
                <a:lnTo>
                  <a:pt x="45" y="2572"/>
                </a:lnTo>
                <a:lnTo>
                  <a:pt x="41" y="2567"/>
                </a:lnTo>
                <a:lnTo>
                  <a:pt x="38" y="2563"/>
                </a:lnTo>
                <a:lnTo>
                  <a:pt x="38" y="2555"/>
                </a:lnTo>
                <a:lnTo>
                  <a:pt x="42" y="2544"/>
                </a:lnTo>
                <a:lnTo>
                  <a:pt x="50" y="2525"/>
                </a:lnTo>
                <a:lnTo>
                  <a:pt x="65" y="2504"/>
                </a:lnTo>
                <a:lnTo>
                  <a:pt x="97" y="2479"/>
                </a:lnTo>
                <a:lnTo>
                  <a:pt x="115" y="2458"/>
                </a:lnTo>
                <a:lnTo>
                  <a:pt x="118" y="2453"/>
                </a:lnTo>
                <a:lnTo>
                  <a:pt x="121" y="2446"/>
                </a:lnTo>
                <a:lnTo>
                  <a:pt x="122" y="2443"/>
                </a:lnTo>
                <a:lnTo>
                  <a:pt x="125" y="2439"/>
                </a:lnTo>
                <a:lnTo>
                  <a:pt x="132" y="2437"/>
                </a:lnTo>
                <a:lnTo>
                  <a:pt x="141" y="2435"/>
                </a:lnTo>
                <a:lnTo>
                  <a:pt x="154" y="2438"/>
                </a:lnTo>
                <a:lnTo>
                  <a:pt x="160" y="2441"/>
                </a:lnTo>
                <a:lnTo>
                  <a:pt x="164" y="2444"/>
                </a:lnTo>
                <a:lnTo>
                  <a:pt x="173" y="2458"/>
                </a:lnTo>
                <a:lnTo>
                  <a:pt x="175" y="2461"/>
                </a:lnTo>
                <a:lnTo>
                  <a:pt x="178" y="2464"/>
                </a:lnTo>
                <a:lnTo>
                  <a:pt x="183" y="2468"/>
                </a:lnTo>
                <a:lnTo>
                  <a:pt x="187" y="2470"/>
                </a:lnTo>
                <a:lnTo>
                  <a:pt x="193" y="2471"/>
                </a:lnTo>
                <a:lnTo>
                  <a:pt x="200" y="2471"/>
                </a:lnTo>
                <a:lnTo>
                  <a:pt x="206" y="2471"/>
                </a:lnTo>
                <a:lnTo>
                  <a:pt x="220" y="2458"/>
                </a:lnTo>
                <a:lnTo>
                  <a:pt x="250" y="2407"/>
                </a:lnTo>
                <a:lnTo>
                  <a:pt x="272" y="2403"/>
                </a:lnTo>
                <a:lnTo>
                  <a:pt x="282" y="2406"/>
                </a:lnTo>
                <a:lnTo>
                  <a:pt x="287" y="2409"/>
                </a:lnTo>
                <a:lnTo>
                  <a:pt x="290" y="2412"/>
                </a:lnTo>
                <a:lnTo>
                  <a:pt x="295" y="2415"/>
                </a:lnTo>
                <a:lnTo>
                  <a:pt x="301" y="2415"/>
                </a:lnTo>
                <a:lnTo>
                  <a:pt x="308" y="2414"/>
                </a:lnTo>
                <a:lnTo>
                  <a:pt x="325" y="2407"/>
                </a:lnTo>
                <a:lnTo>
                  <a:pt x="337" y="2404"/>
                </a:lnTo>
                <a:lnTo>
                  <a:pt x="344" y="2400"/>
                </a:lnTo>
                <a:lnTo>
                  <a:pt x="349" y="2392"/>
                </a:lnTo>
                <a:lnTo>
                  <a:pt x="354" y="2372"/>
                </a:lnTo>
                <a:lnTo>
                  <a:pt x="359" y="2358"/>
                </a:lnTo>
                <a:lnTo>
                  <a:pt x="356" y="2316"/>
                </a:lnTo>
                <a:lnTo>
                  <a:pt x="381" y="2285"/>
                </a:lnTo>
                <a:lnTo>
                  <a:pt x="388" y="2273"/>
                </a:lnTo>
                <a:lnTo>
                  <a:pt x="395" y="2267"/>
                </a:lnTo>
                <a:lnTo>
                  <a:pt x="401" y="2265"/>
                </a:lnTo>
                <a:lnTo>
                  <a:pt x="424" y="2264"/>
                </a:lnTo>
                <a:lnTo>
                  <a:pt x="451" y="2269"/>
                </a:lnTo>
                <a:lnTo>
                  <a:pt x="485" y="2267"/>
                </a:lnTo>
                <a:lnTo>
                  <a:pt x="492" y="2262"/>
                </a:lnTo>
                <a:lnTo>
                  <a:pt x="535" y="2231"/>
                </a:lnTo>
                <a:lnTo>
                  <a:pt x="545" y="2220"/>
                </a:lnTo>
                <a:lnTo>
                  <a:pt x="550" y="2213"/>
                </a:lnTo>
                <a:lnTo>
                  <a:pt x="578" y="2165"/>
                </a:lnTo>
                <a:lnTo>
                  <a:pt x="565" y="2158"/>
                </a:lnTo>
                <a:lnTo>
                  <a:pt x="547" y="2160"/>
                </a:lnTo>
                <a:lnTo>
                  <a:pt x="535" y="2159"/>
                </a:lnTo>
                <a:lnTo>
                  <a:pt x="529" y="2158"/>
                </a:lnTo>
                <a:lnTo>
                  <a:pt x="524" y="2155"/>
                </a:lnTo>
                <a:lnTo>
                  <a:pt x="520" y="2152"/>
                </a:lnTo>
                <a:lnTo>
                  <a:pt x="515" y="2146"/>
                </a:lnTo>
                <a:lnTo>
                  <a:pt x="510" y="2137"/>
                </a:lnTo>
                <a:lnTo>
                  <a:pt x="504" y="2118"/>
                </a:lnTo>
                <a:lnTo>
                  <a:pt x="502" y="2106"/>
                </a:lnTo>
                <a:lnTo>
                  <a:pt x="504" y="2091"/>
                </a:lnTo>
                <a:lnTo>
                  <a:pt x="507" y="2084"/>
                </a:lnTo>
                <a:lnTo>
                  <a:pt x="508" y="2077"/>
                </a:lnTo>
                <a:lnTo>
                  <a:pt x="506" y="2069"/>
                </a:lnTo>
                <a:lnTo>
                  <a:pt x="497" y="2061"/>
                </a:lnTo>
                <a:lnTo>
                  <a:pt x="491" y="2060"/>
                </a:lnTo>
                <a:lnTo>
                  <a:pt x="486" y="2060"/>
                </a:lnTo>
                <a:lnTo>
                  <a:pt x="478" y="2062"/>
                </a:lnTo>
                <a:lnTo>
                  <a:pt x="473" y="2062"/>
                </a:lnTo>
                <a:lnTo>
                  <a:pt x="469" y="2061"/>
                </a:lnTo>
                <a:lnTo>
                  <a:pt x="467" y="2053"/>
                </a:lnTo>
                <a:lnTo>
                  <a:pt x="469" y="2041"/>
                </a:lnTo>
                <a:lnTo>
                  <a:pt x="479" y="2017"/>
                </a:lnTo>
                <a:lnTo>
                  <a:pt x="487" y="2009"/>
                </a:lnTo>
                <a:lnTo>
                  <a:pt x="493" y="2005"/>
                </a:lnTo>
                <a:lnTo>
                  <a:pt x="502" y="2005"/>
                </a:lnTo>
                <a:lnTo>
                  <a:pt x="506" y="2004"/>
                </a:lnTo>
                <a:lnTo>
                  <a:pt x="509" y="2003"/>
                </a:lnTo>
                <a:lnTo>
                  <a:pt x="511" y="2001"/>
                </a:lnTo>
                <a:lnTo>
                  <a:pt x="521" y="1989"/>
                </a:lnTo>
                <a:lnTo>
                  <a:pt x="531" y="1978"/>
                </a:lnTo>
                <a:lnTo>
                  <a:pt x="534" y="1972"/>
                </a:lnTo>
                <a:lnTo>
                  <a:pt x="534" y="1967"/>
                </a:lnTo>
                <a:lnTo>
                  <a:pt x="529" y="1960"/>
                </a:lnTo>
                <a:lnTo>
                  <a:pt x="506" y="1950"/>
                </a:lnTo>
                <a:lnTo>
                  <a:pt x="490" y="1931"/>
                </a:lnTo>
                <a:lnTo>
                  <a:pt x="491" y="1910"/>
                </a:lnTo>
                <a:lnTo>
                  <a:pt x="591" y="1880"/>
                </a:lnTo>
                <a:lnTo>
                  <a:pt x="602" y="1873"/>
                </a:lnTo>
                <a:lnTo>
                  <a:pt x="636" y="1843"/>
                </a:lnTo>
                <a:lnTo>
                  <a:pt x="645" y="1837"/>
                </a:lnTo>
                <a:lnTo>
                  <a:pt x="654" y="1834"/>
                </a:lnTo>
                <a:lnTo>
                  <a:pt x="694" y="1831"/>
                </a:lnTo>
                <a:lnTo>
                  <a:pt x="703" y="1834"/>
                </a:lnTo>
                <a:lnTo>
                  <a:pt x="708" y="1837"/>
                </a:lnTo>
                <a:lnTo>
                  <a:pt x="708" y="1843"/>
                </a:lnTo>
                <a:lnTo>
                  <a:pt x="713" y="1843"/>
                </a:lnTo>
                <a:lnTo>
                  <a:pt x="718" y="1841"/>
                </a:lnTo>
                <a:lnTo>
                  <a:pt x="742" y="1805"/>
                </a:lnTo>
                <a:lnTo>
                  <a:pt x="771" y="1772"/>
                </a:lnTo>
                <a:lnTo>
                  <a:pt x="822" y="1743"/>
                </a:lnTo>
                <a:lnTo>
                  <a:pt x="826" y="1740"/>
                </a:lnTo>
                <a:lnTo>
                  <a:pt x="829" y="1736"/>
                </a:lnTo>
                <a:lnTo>
                  <a:pt x="831" y="1717"/>
                </a:lnTo>
                <a:lnTo>
                  <a:pt x="853" y="1727"/>
                </a:lnTo>
                <a:lnTo>
                  <a:pt x="859" y="1728"/>
                </a:lnTo>
                <a:lnTo>
                  <a:pt x="889" y="1725"/>
                </a:lnTo>
                <a:lnTo>
                  <a:pt x="932" y="1731"/>
                </a:lnTo>
                <a:lnTo>
                  <a:pt x="938" y="1730"/>
                </a:lnTo>
                <a:lnTo>
                  <a:pt x="949" y="1726"/>
                </a:lnTo>
                <a:lnTo>
                  <a:pt x="954" y="1726"/>
                </a:lnTo>
                <a:lnTo>
                  <a:pt x="960" y="1729"/>
                </a:lnTo>
                <a:lnTo>
                  <a:pt x="966" y="1739"/>
                </a:lnTo>
                <a:lnTo>
                  <a:pt x="969" y="1742"/>
                </a:lnTo>
                <a:lnTo>
                  <a:pt x="972" y="1742"/>
                </a:lnTo>
                <a:lnTo>
                  <a:pt x="983" y="1731"/>
                </a:lnTo>
                <a:lnTo>
                  <a:pt x="996" y="1711"/>
                </a:lnTo>
                <a:lnTo>
                  <a:pt x="999" y="1707"/>
                </a:lnTo>
                <a:lnTo>
                  <a:pt x="1006" y="1700"/>
                </a:lnTo>
                <a:lnTo>
                  <a:pt x="1021" y="1694"/>
                </a:lnTo>
                <a:lnTo>
                  <a:pt x="1022" y="1684"/>
                </a:lnTo>
                <a:lnTo>
                  <a:pt x="1021" y="1678"/>
                </a:lnTo>
                <a:lnTo>
                  <a:pt x="993" y="1615"/>
                </a:lnTo>
                <a:lnTo>
                  <a:pt x="961" y="1564"/>
                </a:lnTo>
                <a:lnTo>
                  <a:pt x="922" y="1541"/>
                </a:lnTo>
                <a:lnTo>
                  <a:pt x="902" y="1534"/>
                </a:lnTo>
                <a:lnTo>
                  <a:pt x="883" y="1524"/>
                </a:lnTo>
                <a:lnTo>
                  <a:pt x="865" y="1506"/>
                </a:lnTo>
                <a:lnTo>
                  <a:pt x="850" y="1472"/>
                </a:lnTo>
                <a:lnTo>
                  <a:pt x="813" y="1408"/>
                </a:lnTo>
                <a:lnTo>
                  <a:pt x="809" y="1400"/>
                </a:lnTo>
                <a:lnTo>
                  <a:pt x="799" y="1335"/>
                </a:lnTo>
                <a:lnTo>
                  <a:pt x="588" y="1271"/>
                </a:lnTo>
                <a:lnTo>
                  <a:pt x="501" y="1280"/>
                </a:lnTo>
                <a:lnTo>
                  <a:pt x="443" y="1269"/>
                </a:lnTo>
                <a:lnTo>
                  <a:pt x="437" y="1264"/>
                </a:lnTo>
                <a:lnTo>
                  <a:pt x="433" y="1256"/>
                </a:lnTo>
                <a:lnTo>
                  <a:pt x="429" y="1238"/>
                </a:lnTo>
                <a:lnTo>
                  <a:pt x="430" y="1229"/>
                </a:lnTo>
                <a:lnTo>
                  <a:pt x="428" y="1220"/>
                </a:lnTo>
                <a:lnTo>
                  <a:pt x="422" y="1212"/>
                </a:lnTo>
                <a:lnTo>
                  <a:pt x="397" y="1190"/>
                </a:lnTo>
                <a:lnTo>
                  <a:pt x="384" y="1165"/>
                </a:lnTo>
                <a:lnTo>
                  <a:pt x="390" y="1105"/>
                </a:lnTo>
                <a:lnTo>
                  <a:pt x="362" y="1098"/>
                </a:lnTo>
                <a:lnTo>
                  <a:pt x="349" y="1093"/>
                </a:lnTo>
                <a:lnTo>
                  <a:pt x="348" y="1077"/>
                </a:lnTo>
                <a:lnTo>
                  <a:pt x="356" y="1066"/>
                </a:lnTo>
                <a:lnTo>
                  <a:pt x="362" y="1056"/>
                </a:lnTo>
                <a:lnTo>
                  <a:pt x="365" y="1051"/>
                </a:lnTo>
                <a:lnTo>
                  <a:pt x="366" y="1046"/>
                </a:lnTo>
                <a:lnTo>
                  <a:pt x="368" y="1039"/>
                </a:lnTo>
                <a:lnTo>
                  <a:pt x="369" y="1033"/>
                </a:lnTo>
                <a:lnTo>
                  <a:pt x="364" y="970"/>
                </a:lnTo>
                <a:lnTo>
                  <a:pt x="359" y="948"/>
                </a:lnTo>
                <a:lnTo>
                  <a:pt x="333" y="912"/>
                </a:lnTo>
                <a:lnTo>
                  <a:pt x="331" y="867"/>
                </a:lnTo>
                <a:lnTo>
                  <a:pt x="327" y="851"/>
                </a:lnTo>
                <a:lnTo>
                  <a:pt x="324" y="846"/>
                </a:lnTo>
                <a:lnTo>
                  <a:pt x="323" y="842"/>
                </a:lnTo>
                <a:lnTo>
                  <a:pt x="322" y="839"/>
                </a:lnTo>
                <a:lnTo>
                  <a:pt x="320" y="834"/>
                </a:lnTo>
                <a:lnTo>
                  <a:pt x="320" y="828"/>
                </a:lnTo>
                <a:lnTo>
                  <a:pt x="322" y="817"/>
                </a:lnTo>
                <a:lnTo>
                  <a:pt x="327" y="804"/>
                </a:lnTo>
                <a:lnTo>
                  <a:pt x="338" y="780"/>
                </a:lnTo>
                <a:lnTo>
                  <a:pt x="347" y="772"/>
                </a:lnTo>
                <a:lnTo>
                  <a:pt x="355" y="766"/>
                </a:lnTo>
                <a:lnTo>
                  <a:pt x="376" y="765"/>
                </a:lnTo>
                <a:lnTo>
                  <a:pt x="380" y="763"/>
                </a:lnTo>
                <a:lnTo>
                  <a:pt x="384" y="760"/>
                </a:lnTo>
                <a:lnTo>
                  <a:pt x="387" y="756"/>
                </a:lnTo>
                <a:lnTo>
                  <a:pt x="389" y="750"/>
                </a:lnTo>
                <a:lnTo>
                  <a:pt x="391" y="742"/>
                </a:lnTo>
                <a:lnTo>
                  <a:pt x="394" y="730"/>
                </a:lnTo>
                <a:lnTo>
                  <a:pt x="394" y="715"/>
                </a:lnTo>
                <a:lnTo>
                  <a:pt x="391" y="698"/>
                </a:lnTo>
                <a:lnTo>
                  <a:pt x="383" y="675"/>
                </a:lnTo>
                <a:lnTo>
                  <a:pt x="377" y="663"/>
                </a:lnTo>
                <a:lnTo>
                  <a:pt x="373" y="652"/>
                </a:lnTo>
                <a:lnTo>
                  <a:pt x="371" y="645"/>
                </a:lnTo>
                <a:lnTo>
                  <a:pt x="372" y="610"/>
                </a:lnTo>
                <a:lnTo>
                  <a:pt x="368" y="560"/>
                </a:lnTo>
                <a:lnTo>
                  <a:pt x="362" y="545"/>
                </a:lnTo>
                <a:lnTo>
                  <a:pt x="359" y="541"/>
                </a:lnTo>
                <a:lnTo>
                  <a:pt x="356" y="536"/>
                </a:lnTo>
                <a:lnTo>
                  <a:pt x="355" y="529"/>
                </a:lnTo>
                <a:lnTo>
                  <a:pt x="355" y="504"/>
                </a:lnTo>
                <a:lnTo>
                  <a:pt x="353" y="498"/>
                </a:lnTo>
                <a:lnTo>
                  <a:pt x="352" y="491"/>
                </a:lnTo>
                <a:lnTo>
                  <a:pt x="353" y="485"/>
                </a:lnTo>
                <a:lnTo>
                  <a:pt x="361" y="477"/>
                </a:lnTo>
                <a:lnTo>
                  <a:pt x="376" y="467"/>
                </a:lnTo>
                <a:lnTo>
                  <a:pt x="379" y="462"/>
                </a:lnTo>
                <a:lnTo>
                  <a:pt x="387" y="449"/>
                </a:lnTo>
                <a:lnTo>
                  <a:pt x="390" y="444"/>
                </a:lnTo>
                <a:lnTo>
                  <a:pt x="395" y="441"/>
                </a:lnTo>
                <a:lnTo>
                  <a:pt x="400" y="439"/>
                </a:lnTo>
                <a:lnTo>
                  <a:pt x="406" y="413"/>
                </a:lnTo>
                <a:lnTo>
                  <a:pt x="406" y="311"/>
                </a:lnTo>
                <a:lnTo>
                  <a:pt x="442" y="280"/>
                </a:lnTo>
                <a:lnTo>
                  <a:pt x="447" y="275"/>
                </a:lnTo>
                <a:lnTo>
                  <a:pt x="449" y="271"/>
                </a:lnTo>
                <a:lnTo>
                  <a:pt x="451" y="266"/>
                </a:lnTo>
                <a:lnTo>
                  <a:pt x="453" y="254"/>
                </a:lnTo>
                <a:lnTo>
                  <a:pt x="454" y="245"/>
                </a:lnTo>
                <a:lnTo>
                  <a:pt x="456" y="240"/>
                </a:lnTo>
                <a:lnTo>
                  <a:pt x="460" y="237"/>
                </a:lnTo>
                <a:lnTo>
                  <a:pt x="470" y="240"/>
                </a:lnTo>
                <a:lnTo>
                  <a:pt x="484" y="248"/>
                </a:lnTo>
                <a:lnTo>
                  <a:pt x="504" y="256"/>
                </a:lnTo>
                <a:lnTo>
                  <a:pt x="545" y="262"/>
                </a:lnTo>
                <a:lnTo>
                  <a:pt x="557" y="258"/>
                </a:lnTo>
                <a:lnTo>
                  <a:pt x="626" y="224"/>
                </a:lnTo>
                <a:lnTo>
                  <a:pt x="726" y="215"/>
                </a:lnTo>
                <a:lnTo>
                  <a:pt x="732" y="212"/>
                </a:lnTo>
                <a:lnTo>
                  <a:pt x="736" y="201"/>
                </a:lnTo>
                <a:lnTo>
                  <a:pt x="738" y="194"/>
                </a:lnTo>
                <a:lnTo>
                  <a:pt x="744" y="151"/>
                </a:lnTo>
                <a:lnTo>
                  <a:pt x="756" y="146"/>
                </a:lnTo>
                <a:lnTo>
                  <a:pt x="766" y="145"/>
                </a:lnTo>
                <a:lnTo>
                  <a:pt x="865" y="150"/>
                </a:lnTo>
                <a:lnTo>
                  <a:pt x="882" y="163"/>
                </a:lnTo>
                <a:lnTo>
                  <a:pt x="1014" y="141"/>
                </a:lnTo>
                <a:lnTo>
                  <a:pt x="1020" y="143"/>
                </a:lnTo>
                <a:lnTo>
                  <a:pt x="1023" y="147"/>
                </a:lnTo>
                <a:lnTo>
                  <a:pt x="1026" y="152"/>
                </a:lnTo>
                <a:lnTo>
                  <a:pt x="1032" y="153"/>
                </a:lnTo>
                <a:lnTo>
                  <a:pt x="1042" y="151"/>
                </a:lnTo>
                <a:lnTo>
                  <a:pt x="1060" y="138"/>
                </a:lnTo>
                <a:lnTo>
                  <a:pt x="1070" y="127"/>
                </a:lnTo>
                <a:lnTo>
                  <a:pt x="1081" y="105"/>
                </a:lnTo>
                <a:lnTo>
                  <a:pt x="1094" y="82"/>
                </a:lnTo>
                <a:lnTo>
                  <a:pt x="1114" y="70"/>
                </a:lnTo>
                <a:lnTo>
                  <a:pt x="1164" y="78"/>
                </a:lnTo>
                <a:lnTo>
                  <a:pt x="1205" y="95"/>
                </a:lnTo>
                <a:lnTo>
                  <a:pt x="1231" y="82"/>
                </a:lnTo>
                <a:lnTo>
                  <a:pt x="1302" y="23"/>
                </a:lnTo>
                <a:lnTo>
                  <a:pt x="1315" y="5"/>
                </a:lnTo>
                <a:lnTo>
                  <a:pt x="1354" y="0"/>
                </a:lnTo>
                <a:lnTo>
                  <a:pt x="1369" y="32"/>
                </a:lnTo>
                <a:lnTo>
                  <a:pt x="1386" y="45"/>
                </a:lnTo>
                <a:lnTo>
                  <a:pt x="1407" y="52"/>
                </a:lnTo>
                <a:lnTo>
                  <a:pt x="1423" y="56"/>
                </a:lnTo>
                <a:lnTo>
                  <a:pt x="1454" y="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23"/>
          <p:cNvSpPr>
            <a:spLocks/>
          </p:cNvSpPr>
          <p:nvPr/>
        </p:nvSpPr>
        <p:spPr bwMode="auto">
          <a:xfrm>
            <a:off x="9371862" y="7134862"/>
            <a:ext cx="755650" cy="581025"/>
          </a:xfrm>
          <a:custGeom>
            <a:avLst/>
            <a:gdLst>
              <a:gd name="T0" fmla="*/ 996 w 1429"/>
              <a:gd name="T1" fmla="*/ 56 h 1097"/>
              <a:gd name="T2" fmla="*/ 1165 w 1429"/>
              <a:gd name="T3" fmla="*/ 126 h 1097"/>
              <a:gd name="T4" fmla="*/ 1196 w 1429"/>
              <a:gd name="T5" fmla="*/ 140 h 1097"/>
              <a:gd name="T6" fmla="*/ 1253 w 1429"/>
              <a:gd name="T7" fmla="*/ 113 h 1097"/>
              <a:gd name="T8" fmla="*/ 1269 w 1429"/>
              <a:gd name="T9" fmla="*/ 144 h 1097"/>
              <a:gd name="T10" fmla="*/ 1296 w 1429"/>
              <a:gd name="T11" fmla="*/ 248 h 1097"/>
              <a:gd name="T12" fmla="*/ 1311 w 1429"/>
              <a:gd name="T13" fmla="*/ 266 h 1097"/>
              <a:gd name="T14" fmla="*/ 1318 w 1429"/>
              <a:gd name="T15" fmla="*/ 294 h 1097"/>
              <a:gd name="T16" fmla="*/ 1289 w 1429"/>
              <a:gd name="T17" fmla="*/ 324 h 1097"/>
              <a:gd name="T18" fmla="*/ 1238 w 1429"/>
              <a:gd name="T19" fmla="*/ 375 h 1097"/>
              <a:gd name="T20" fmla="*/ 1297 w 1429"/>
              <a:gd name="T21" fmla="*/ 485 h 1097"/>
              <a:gd name="T22" fmla="*/ 1297 w 1429"/>
              <a:gd name="T23" fmla="*/ 500 h 1097"/>
              <a:gd name="T24" fmla="*/ 1408 w 1429"/>
              <a:gd name="T25" fmla="*/ 538 h 1097"/>
              <a:gd name="T26" fmla="*/ 1421 w 1429"/>
              <a:gd name="T27" fmla="*/ 584 h 1097"/>
              <a:gd name="T28" fmla="*/ 1425 w 1429"/>
              <a:gd name="T29" fmla="*/ 615 h 1097"/>
              <a:gd name="T30" fmla="*/ 1392 w 1429"/>
              <a:gd name="T31" fmla="*/ 652 h 1097"/>
              <a:gd name="T32" fmla="*/ 1377 w 1429"/>
              <a:gd name="T33" fmla="*/ 696 h 1097"/>
              <a:gd name="T34" fmla="*/ 1357 w 1429"/>
              <a:gd name="T35" fmla="*/ 721 h 1097"/>
              <a:gd name="T36" fmla="*/ 1347 w 1429"/>
              <a:gd name="T37" fmla="*/ 767 h 1097"/>
              <a:gd name="T38" fmla="*/ 1329 w 1429"/>
              <a:gd name="T39" fmla="*/ 792 h 1097"/>
              <a:gd name="T40" fmla="*/ 1314 w 1429"/>
              <a:gd name="T41" fmla="*/ 795 h 1097"/>
              <a:gd name="T42" fmla="*/ 1306 w 1429"/>
              <a:gd name="T43" fmla="*/ 794 h 1097"/>
              <a:gd name="T44" fmla="*/ 1289 w 1429"/>
              <a:gd name="T45" fmla="*/ 816 h 1097"/>
              <a:gd name="T46" fmla="*/ 1296 w 1429"/>
              <a:gd name="T47" fmla="*/ 864 h 1097"/>
              <a:gd name="T48" fmla="*/ 1373 w 1429"/>
              <a:gd name="T49" fmla="*/ 965 h 1097"/>
              <a:gd name="T50" fmla="*/ 1374 w 1429"/>
              <a:gd name="T51" fmla="*/ 984 h 1097"/>
              <a:gd name="T52" fmla="*/ 1341 w 1429"/>
              <a:gd name="T53" fmla="*/ 1042 h 1097"/>
              <a:gd name="T54" fmla="*/ 1279 w 1429"/>
              <a:gd name="T55" fmla="*/ 1088 h 1097"/>
              <a:gd name="T56" fmla="*/ 1108 w 1429"/>
              <a:gd name="T57" fmla="*/ 1078 h 1097"/>
              <a:gd name="T58" fmla="*/ 1005 w 1429"/>
              <a:gd name="T59" fmla="*/ 1020 h 1097"/>
              <a:gd name="T60" fmla="*/ 999 w 1429"/>
              <a:gd name="T61" fmla="*/ 1054 h 1097"/>
              <a:gd name="T62" fmla="*/ 925 w 1429"/>
              <a:gd name="T63" fmla="*/ 1068 h 1097"/>
              <a:gd name="T64" fmla="*/ 880 w 1429"/>
              <a:gd name="T65" fmla="*/ 935 h 1097"/>
              <a:gd name="T66" fmla="*/ 683 w 1429"/>
              <a:gd name="T67" fmla="*/ 876 h 1097"/>
              <a:gd name="T68" fmla="*/ 672 w 1429"/>
              <a:gd name="T69" fmla="*/ 942 h 1097"/>
              <a:gd name="T70" fmla="*/ 583 w 1429"/>
              <a:gd name="T71" fmla="*/ 992 h 1097"/>
              <a:gd name="T72" fmla="*/ 489 w 1429"/>
              <a:gd name="T73" fmla="*/ 956 h 1097"/>
              <a:gd name="T74" fmla="*/ 486 w 1429"/>
              <a:gd name="T75" fmla="*/ 871 h 1097"/>
              <a:gd name="T76" fmla="*/ 455 w 1429"/>
              <a:gd name="T77" fmla="*/ 860 h 1097"/>
              <a:gd name="T78" fmla="*/ 433 w 1429"/>
              <a:gd name="T79" fmla="*/ 802 h 1097"/>
              <a:gd name="T80" fmla="*/ 405 w 1429"/>
              <a:gd name="T81" fmla="*/ 780 h 1097"/>
              <a:gd name="T82" fmla="*/ 315 w 1429"/>
              <a:gd name="T83" fmla="*/ 663 h 1097"/>
              <a:gd name="T84" fmla="*/ 291 w 1429"/>
              <a:gd name="T85" fmla="*/ 592 h 1097"/>
              <a:gd name="T86" fmla="*/ 316 w 1429"/>
              <a:gd name="T87" fmla="*/ 561 h 1097"/>
              <a:gd name="T88" fmla="*/ 243 w 1429"/>
              <a:gd name="T89" fmla="*/ 476 h 1097"/>
              <a:gd name="T90" fmla="*/ 231 w 1429"/>
              <a:gd name="T91" fmla="*/ 430 h 1097"/>
              <a:gd name="T92" fmla="*/ 56 w 1429"/>
              <a:gd name="T93" fmla="*/ 346 h 1097"/>
              <a:gd name="T94" fmla="*/ 5 w 1429"/>
              <a:gd name="T95" fmla="*/ 350 h 1097"/>
              <a:gd name="T96" fmla="*/ 202 w 1429"/>
              <a:gd name="T97" fmla="*/ 202 h 1097"/>
              <a:gd name="T98" fmla="*/ 485 w 1429"/>
              <a:gd name="T99" fmla="*/ 171 h 1097"/>
              <a:gd name="T100" fmla="*/ 819 w 1429"/>
              <a:gd name="T101" fmla="*/ 5 h 1097"/>
              <a:gd name="T102" fmla="*/ 868 w 1429"/>
              <a:gd name="T103" fmla="*/ 22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9" h="1097">
                <a:moveTo>
                  <a:pt x="895" y="0"/>
                </a:moveTo>
                <a:lnTo>
                  <a:pt x="979" y="47"/>
                </a:lnTo>
                <a:lnTo>
                  <a:pt x="986" y="52"/>
                </a:lnTo>
                <a:lnTo>
                  <a:pt x="996" y="56"/>
                </a:lnTo>
                <a:lnTo>
                  <a:pt x="1078" y="59"/>
                </a:lnTo>
                <a:lnTo>
                  <a:pt x="1085" y="61"/>
                </a:lnTo>
                <a:lnTo>
                  <a:pt x="1114" y="90"/>
                </a:lnTo>
                <a:lnTo>
                  <a:pt x="1165" y="126"/>
                </a:lnTo>
                <a:lnTo>
                  <a:pt x="1170" y="131"/>
                </a:lnTo>
                <a:lnTo>
                  <a:pt x="1173" y="135"/>
                </a:lnTo>
                <a:lnTo>
                  <a:pt x="1181" y="137"/>
                </a:lnTo>
                <a:lnTo>
                  <a:pt x="1196" y="140"/>
                </a:lnTo>
                <a:lnTo>
                  <a:pt x="1221" y="134"/>
                </a:lnTo>
                <a:lnTo>
                  <a:pt x="1234" y="129"/>
                </a:lnTo>
                <a:lnTo>
                  <a:pt x="1246" y="122"/>
                </a:lnTo>
                <a:lnTo>
                  <a:pt x="1253" y="113"/>
                </a:lnTo>
                <a:lnTo>
                  <a:pt x="1262" y="108"/>
                </a:lnTo>
                <a:lnTo>
                  <a:pt x="1266" y="110"/>
                </a:lnTo>
                <a:lnTo>
                  <a:pt x="1269" y="112"/>
                </a:lnTo>
                <a:lnTo>
                  <a:pt x="1269" y="144"/>
                </a:lnTo>
                <a:lnTo>
                  <a:pt x="1278" y="170"/>
                </a:lnTo>
                <a:lnTo>
                  <a:pt x="1294" y="201"/>
                </a:lnTo>
                <a:lnTo>
                  <a:pt x="1296" y="220"/>
                </a:lnTo>
                <a:lnTo>
                  <a:pt x="1296" y="248"/>
                </a:lnTo>
                <a:lnTo>
                  <a:pt x="1297" y="258"/>
                </a:lnTo>
                <a:lnTo>
                  <a:pt x="1300" y="264"/>
                </a:lnTo>
                <a:lnTo>
                  <a:pt x="1305" y="265"/>
                </a:lnTo>
                <a:lnTo>
                  <a:pt x="1311" y="266"/>
                </a:lnTo>
                <a:lnTo>
                  <a:pt x="1314" y="267"/>
                </a:lnTo>
                <a:lnTo>
                  <a:pt x="1316" y="271"/>
                </a:lnTo>
                <a:lnTo>
                  <a:pt x="1317" y="279"/>
                </a:lnTo>
                <a:lnTo>
                  <a:pt x="1318" y="294"/>
                </a:lnTo>
                <a:lnTo>
                  <a:pt x="1317" y="303"/>
                </a:lnTo>
                <a:lnTo>
                  <a:pt x="1314" y="311"/>
                </a:lnTo>
                <a:lnTo>
                  <a:pt x="1299" y="317"/>
                </a:lnTo>
                <a:lnTo>
                  <a:pt x="1289" y="324"/>
                </a:lnTo>
                <a:lnTo>
                  <a:pt x="1278" y="334"/>
                </a:lnTo>
                <a:lnTo>
                  <a:pt x="1251" y="368"/>
                </a:lnTo>
                <a:lnTo>
                  <a:pt x="1244" y="374"/>
                </a:lnTo>
                <a:lnTo>
                  <a:pt x="1238" y="375"/>
                </a:lnTo>
                <a:lnTo>
                  <a:pt x="1232" y="386"/>
                </a:lnTo>
                <a:lnTo>
                  <a:pt x="1241" y="418"/>
                </a:lnTo>
                <a:lnTo>
                  <a:pt x="1273" y="457"/>
                </a:lnTo>
                <a:lnTo>
                  <a:pt x="1297" y="485"/>
                </a:lnTo>
                <a:lnTo>
                  <a:pt x="1300" y="494"/>
                </a:lnTo>
                <a:lnTo>
                  <a:pt x="1299" y="496"/>
                </a:lnTo>
                <a:lnTo>
                  <a:pt x="1299" y="498"/>
                </a:lnTo>
                <a:lnTo>
                  <a:pt x="1297" y="500"/>
                </a:lnTo>
                <a:lnTo>
                  <a:pt x="1295" y="506"/>
                </a:lnTo>
                <a:lnTo>
                  <a:pt x="1307" y="514"/>
                </a:lnTo>
                <a:lnTo>
                  <a:pt x="1375" y="525"/>
                </a:lnTo>
                <a:lnTo>
                  <a:pt x="1408" y="538"/>
                </a:lnTo>
                <a:lnTo>
                  <a:pt x="1422" y="545"/>
                </a:lnTo>
                <a:lnTo>
                  <a:pt x="1429" y="565"/>
                </a:lnTo>
                <a:lnTo>
                  <a:pt x="1422" y="578"/>
                </a:lnTo>
                <a:lnTo>
                  <a:pt x="1421" y="584"/>
                </a:lnTo>
                <a:lnTo>
                  <a:pt x="1420" y="591"/>
                </a:lnTo>
                <a:lnTo>
                  <a:pt x="1424" y="600"/>
                </a:lnTo>
                <a:lnTo>
                  <a:pt x="1426" y="607"/>
                </a:lnTo>
                <a:lnTo>
                  <a:pt x="1425" y="615"/>
                </a:lnTo>
                <a:lnTo>
                  <a:pt x="1419" y="627"/>
                </a:lnTo>
                <a:lnTo>
                  <a:pt x="1413" y="634"/>
                </a:lnTo>
                <a:lnTo>
                  <a:pt x="1408" y="640"/>
                </a:lnTo>
                <a:lnTo>
                  <a:pt x="1392" y="652"/>
                </a:lnTo>
                <a:lnTo>
                  <a:pt x="1386" y="658"/>
                </a:lnTo>
                <a:lnTo>
                  <a:pt x="1384" y="665"/>
                </a:lnTo>
                <a:lnTo>
                  <a:pt x="1379" y="688"/>
                </a:lnTo>
                <a:lnTo>
                  <a:pt x="1377" y="696"/>
                </a:lnTo>
                <a:lnTo>
                  <a:pt x="1373" y="703"/>
                </a:lnTo>
                <a:lnTo>
                  <a:pt x="1365" y="710"/>
                </a:lnTo>
                <a:lnTo>
                  <a:pt x="1360" y="714"/>
                </a:lnTo>
                <a:lnTo>
                  <a:pt x="1357" y="721"/>
                </a:lnTo>
                <a:lnTo>
                  <a:pt x="1355" y="727"/>
                </a:lnTo>
                <a:lnTo>
                  <a:pt x="1353" y="735"/>
                </a:lnTo>
                <a:lnTo>
                  <a:pt x="1351" y="751"/>
                </a:lnTo>
                <a:lnTo>
                  <a:pt x="1347" y="767"/>
                </a:lnTo>
                <a:lnTo>
                  <a:pt x="1337" y="781"/>
                </a:lnTo>
                <a:lnTo>
                  <a:pt x="1334" y="787"/>
                </a:lnTo>
                <a:lnTo>
                  <a:pt x="1331" y="790"/>
                </a:lnTo>
                <a:lnTo>
                  <a:pt x="1329" y="792"/>
                </a:lnTo>
                <a:lnTo>
                  <a:pt x="1325" y="793"/>
                </a:lnTo>
                <a:lnTo>
                  <a:pt x="1322" y="795"/>
                </a:lnTo>
                <a:lnTo>
                  <a:pt x="1316" y="795"/>
                </a:lnTo>
                <a:lnTo>
                  <a:pt x="1314" y="795"/>
                </a:lnTo>
                <a:lnTo>
                  <a:pt x="1313" y="795"/>
                </a:lnTo>
                <a:lnTo>
                  <a:pt x="1312" y="794"/>
                </a:lnTo>
                <a:lnTo>
                  <a:pt x="1309" y="794"/>
                </a:lnTo>
                <a:lnTo>
                  <a:pt x="1306" y="794"/>
                </a:lnTo>
                <a:lnTo>
                  <a:pt x="1301" y="795"/>
                </a:lnTo>
                <a:lnTo>
                  <a:pt x="1300" y="795"/>
                </a:lnTo>
                <a:lnTo>
                  <a:pt x="1298" y="799"/>
                </a:lnTo>
                <a:lnTo>
                  <a:pt x="1289" y="816"/>
                </a:lnTo>
                <a:lnTo>
                  <a:pt x="1287" y="826"/>
                </a:lnTo>
                <a:lnTo>
                  <a:pt x="1288" y="836"/>
                </a:lnTo>
                <a:lnTo>
                  <a:pt x="1293" y="853"/>
                </a:lnTo>
                <a:lnTo>
                  <a:pt x="1296" y="864"/>
                </a:lnTo>
                <a:lnTo>
                  <a:pt x="1298" y="884"/>
                </a:lnTo>
                <a:lnTo>
                  <a:pt x="1299" y="890"/>
                </a:lnTo>
                <a:lnTo>
                  <a:pt x="1347" y="943"/>
                </a:lnTo>
                <a:lnTo>
                  <a:pt x="1373" y="965"/>
                </a:lnTo>
                <a:lnTo>
                  <a:pt x="1400" y="964"/>
                </a:lnTo>
                <a:lnTo>
                  <a:pt x="1403" y="969"/>
                </a:lnTo>
                <a:lnTo>
                  <a:pt x="1397" y="972"/>
                </a:lnTo>
                <a:lnTo>
                  <a:pt x="1374" y="984"/>
                </a:lnTo>
                <a:lnTo>
                  <a:pt x="1369" y="995"/>
                </a:lnTo>
                <a:lnTo>
                  <a:pt x="1358" y="1025"/>
                </a:lnTo>
                <a:lnTo>
                  <a:pt x="1352" y="1036"/>
                </a:lnTo>
                <a:lnTo>
                  <a:pt x="1341" y="1042"/>
                </a:lnTo>
                <a:lnTo>
                  <a:pt x="1314" y="1045"/>
                </a:lnTo>
                <a:lnTo>
                  <a:pt x="1301" y="1049"/>
                </a:lnTo>
                <a:lnTo>
                  <a:pt x="1293" y="1060"/>
                </a:lnTo>
                <a:lnTo>
                  <a:pt x="1279" y="1088"/>
                </a:lnTo>
                <a:lnTo>
                  <a:pt x="1270" y="1097"/>
                </a:lnTo>
                <a:lnTo>
                  <a:pt x="1262" y="1096"/>
                </a:lnTo>
                <a:lnTo>
                  <a:pt x="1226" y="1079"/>
                </a:lnTo>
                <a:lnTo>
                  <a:pt x="1108" y="1078"/>
                </a:lnTo>
                <a:lnTo>
                  <a:pt x="1086" y="1070"/>
                </a:lnTo>
                <a:lnTo>
                  <a:pt x="1065" y="1059"/>
                </a:lnTo>
                <a:lnTo>
                  <a:pt x="1013" y="1020"/>
                </a:lnTo>
                <a:lnTo>
                  <a:pt x="1005" y="1020"/>
                </a:lnTo>
                <a:lnTo>
                  <a:pt x="994" y="1032"/>
                </a:lnTo>
                <a:lnTo>
                  <a:pt x="994" y="1032"/>
                </a:lnTo>
                <a:lnTo>
                  <a:pt x="995" y="1044"/>
                </a:lnTo>
                <a:lnTo>
                  <a:pt x="999" y="1054"/>
                </a:lnTo>
                <a:lnTo>
                  <a:pt x="999" y="1054"/>
                </a:lnTo>
                <a:lnTo>
                  <a:pt x="997" y="1065"/>
                </a:lnTo>
                <a:lnTo>
                  <a:pt x="954" y="1092"/>
                </a:lnTo>
                <a:lnTo>
                  <a:pt x="925" y="1068"/>
                </a:lnTo>
                <a:lnTo>
                  <a:pt x="909" y="1011"/>
                </a:lnTo>
                <a:lnTo>
                  <a:pt x="910" y="938"/>
                </a:lnTo>
                <a:lnTo>
                  <a:pt x="910" y="938"/>
                </a:lnTo>
                <a:lnTo>
                  <a:pt x="880" y="935"/>
                </a:lnTo>
                <a:lnTo>
                  <a:pt x="795" y="888"/>
                </a:lnTo>
                <a:lnTo>
                  <a:pt x="779" y="886"/>
                </a:lnTo>
                <a:lnTo>
                  <a:pt x="740" y="889"/>
                </a:lnTo>
                <a:lnTo>
                  <a:pt x="683" y="876"/>
                </a:lnTo>
                <a:lnTo>
                  <a:pt x="669" y="879"/>
                </a:lnTo>
                <a:lnTo>
                  <a:pt x="662" y="908"/>
                </a:lnTo>
                <a:lnTo>
                  <a:pt x="662" y="909"/>
                </a:lnTo>
                <a:lnTo>
                  <a:pt x="672" y="942"/>
                </a:lnTo>
                <a:lnTo>
                  <a:pt x="678" y="977"/>
                </a:lnTo>
                <a:lnTo>
                  <a:pt x="653" y="1008"/>
                </a:lnTo>
                <a:lnTo>
                  <a:pt x="636" y="1012"/>
                </a:lnTo>
                <a:lnTo>
                  <a:pt x="583" y="992"/>
                </a:lnTo>
                <a:lnTo>
                  <a:pt x="523" y="992"/>
                </a:lnTo>
                <a:lnTo>
                  <a:pt x="507" y="985"/>
                </a:lnTo>
                <a:lnTo>
                  <a:pt x="489" y="956"/>
                </a:lnTo>
                <a:lnTo>
                  <a:pt x="489" y="956"/>
                </a:lnTo>
                <a:lnTo>
                  <a:pt x="493" y="930"/>
                </a:lnTo>
                <a:lnTo>
                  <a:pt x="500" y="904"/>
                </a:lnTo>
                <a:lnTo>
                  <a:pt x="491" y="871"/>
                </a:lnTo>
                <a:lnTo>
                  <a:pt x="486" y="871"/>
                </a:lnTo>
                <a:lnTo>
                  <a:pt x="468" y="883"/>
                </a:lnTo>
                <a:lnTo>
                  <a:pt x="461" y="883"/>
                </a:lnTo>
                <a:lnTo>
                  <a:pt x="457" y="876"/>
                </a:lnTo>
                <a:lnTo>
                  <a:pt x="455" y="860"/>
                </a:lnTo>
                <a:lnTo>
                  <a:pt x="454" y="855"/>
                </a:lnTo>
                <a:lnTo>
                  <a:pt x="449" y="846"/>
                </a:lnTo>
                <a:lnTo>
                  <a:pt x="438" y="808"/>
                </a:lnTo>
                <a:lnTo>
                  <a:pt x="433" y="802"/>
                </a:lnTo>
                <a:lnTo>
                  <a:pt x="414" y="795"/>
                </a:lnTo>
                <a:lnTo>
                  <a:pt x="406" y="789"/>
                </a:lnTo>
                <a:lnTo>
                  <a:pt x="405" y="780"/>
                </a:lnTo>
                <a:lnTo>
                  <a:pt x="405" y="780"/>
                </a:lnTo>
                <a:lnTo>
                  <a:pt x="408" y="760"/>
                </a:lnTo>
                <a:lnTo>
                  <a:pt x="408" y="760"/>
                </a:lnTo>
                <a:lnTo>
                  <a:pt x="405" y="751"/>
                </a:lnTo>
                <a:lnTo>
                  <a:pt x="315" y="663"/>
                </a:lnTo>
                <a:lnTo>
                  <a:pt x="292" y="636"/>
                </a:lnTo>
                <a:lnTo>
                  <a:pt x="283" y="611"/>
                </a:lnTo>
                <a:lnTo>
                  <a:pt x="283" y="611"/>
                </a:lnTo>
                <a:lnTo>
                  <a:pt x="291" y="592"/>
                </a:lnTo>
                <a:lnTo>
                  <a:pt x="315" y="591"/>
                </a:lnTo>
                <a:lnTo>
                  <a:pt x="321" y="574"/>
                </a:lnTo>
                <a:lnTo>
                  <a:pt x="321" y="574"/>
                </a:lnTo>
                <a:lnTo>
                  <a:pt x="316" y="561"/>
                </a:lnTo>
                <a:lnTo>
                  <a:pt x="250" y="491"/>
                </a:lnTo>
                <a:lnTo>
                  <a:pt x="241" y="476"/>
                </a:lnTo>
                <a:lnTo>
                  <a:pt x="241" y="476"/>
                </a:lnTo>
                <a:lnTo>
                  <a:pt x="243" y="476"/>
                </a:lnTo>
                <a:lnTo>
                  <a:pt x="243" y="476"/>
                </a:lnTo>
                <a:lnTo>
                  <a:pt x="243" y="465"/>
                </a:lnTo>
                <a:lnTo>
                  <a:pt x="240" y="447"/>
                </a:lnTo>
                <a:lnTo>
                  <a:pt x="231" y="430"/>
                </a:lnTo>
                <a:lnTo>
                  <a:pt x="208" y="407"/>
                </a:lnTo>
                <a:lnTo>
                  <a:pt x="83" y="345"/>
                </a:lnTo>
                <a:lnTo>
                  <a:pt x="68" y="341"/>
                </a:lnTo>
                <a:lnTo>
                  <a:pt x="56" y="346"/>
                </a:lnTo>
                <a:lnTo>
                  <a:pt x="31" y="364"/>
                </a:lnTo>
                <a:lnTo>
                  <a:pt x="16" y="367"/>
                </a:lnTo>
                <a:lnTo>
                  <a:pt x="5" y="366"/>
                </a:lnTo>
                <a:lnTo>
                  <a:pt x="5" y="350"/>
                </a:lnTo>
                <a:lnTo>
                  <a:pt x="0" y="286"/>
                </a:lnTo>
                <a:lnTo>
                  <a:pt x="9" y="220"/>
                </a:lnTo>
                <a:lnTo>
                  <a:pt x="20" y="218"/>
                </a:lnTo>
                <a:lnTo>
                  <a:pt x="202" y="202"/>
                </a:lnTo>
                <a:lnTo>
                  <a:pt x="359" y="210"/>
                </a:lnTo>
                <a:lnTo>
                  <a:pt x="448" y="169"/>
                </a:lnTo>
                <a:lnTo>
                  <a:pt x="479" y="173"/>
                </a:lnTo>
                <a:lnTo>
                  <a:pt x="485" y="171"/>
                </a:lnTo>
                <a:lnTo>
                  <a:pt x="505" y="167"/>
                </a:lnTo>
                <a:lnTo>
                  <a:pt x="706" y="75"/>
                </a:lnTo>
                <a:lnTo>
                  <a:pt x="810" y="6"/>
                </a:lnTo>
                <a:lnTo>
                  <a:pt x="819" y="5"/>
                </a:lnTo>
                <a:lnTo>
                  <a:pt x="827" y="6"/>
                </a:lnTo>
                <a:lnTo>
                  <a:pt x="845" y="13"/>
                </a:lnTo>
                <a:lnTo>
                  <a:pt x="858" y="24"/>
                </a:lnTo>
                <a:lnTo>
                  <a:pt x="868" y="22"/>
                </a:lnTo>
                <a:lnTo>
                  <a:pt x="895"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5"/>
          <p:cNvSpPr>
            <a:spLocks/>
          </p:cNvSpPr>
          <p:nvPr/>
        </p:nvSpPr>
        <p:spPr bwMode="auto">
          <a:xfrm>
            <a:off x="9194062" y="5664837"/>
            <a:ext cx="1736725" cy="2212975"/>
          </a:xfrm>
          <a:custGeom>
            <a:avLst/>
            <a:gdLst>
              <a:gd name="T0" fmla="*/ 2570 w 3282"/>
              <a:gd name="T1" fmla="*/ 263 h 4180"/>
              <a:gd name="T2" fmla="*/ 2675 w 3282"/>
              <a:gd name="T3" fmla="*/ 525 h 4180"/>
              <a:gd name="T4" fmla="*/ 2779 w 3282"/>
              <a:gd name="T5" fmla="*/ 660 h 4180"/>
              <a:gd name="T6" fmla="*/ 2772 w 3282"/>
              <a:gd name="T7" fmla="*/ 853 h 4180"/>
              <a:gd name="T8" fmla="*/ 2652 w 3282"/>
              <a:gd name="T9" fmla="*/ 836 h 4180"/>
              <a:gd name="T10" fmla="*/ 2593 w 3282"/>
              <a:gd name="T11" fmla="*/ 1004 h 4180"/>
              <a:gd name="T12" fmla="*/ 2577 w 3282"/>
              <a:gd name="T13" fmla="*/ 1120 h 4180"/>
              <a:gd name="T14" fmla="*/ 2669 w 3282"/>
              <a:gd name="T15" fmla="*/ 1218 h 4180"/>
              <a:gd name="T16" fmla="*/ 2759 w 3282"/>
              <a:gd name="T17" fmla="*/ 1425 h 4180"/>
              <a:gd name="T18" fmla="*/ 2652 w 3282"/>
              <a:gd name="T19" fmla="*/ 1499 h 4180"/>
              <a:gd name="T20" fmla="*/ 2576 w 3282"/>
              <a:gd name="T21" fmla="*/ 1518 h 4180"/>
              <a:gd name="T22" fmla="*/ 2468 w 3282"/>
              <a:gd name="T23" fmla="*/ 1684 h 4180"/>
              <a:gd name="T24" fmla="*/ 2477 w 3282"/>
              <a:gd name="T25" fmla="*/ 1763 h 4180"/>
              <a:gd name="T26" fmla="*/ 2396 w 3282"/>
              <a:gd name="T27" fmla="*/ 1750 h 4180"/>
              <a:gd name="T28" fmla="*/ 2400 w 3282"/>
              <a:gd name="T29" fmla="*/ 1990 h 4180"/>
              <a:gd name="T30" fmla="*/ 3079 w 3282"/>
              <a:gd name="T31" fmla="*/ 2154 h 4180"/>
              <a:gd name="T32" fmla="*/ 3197 w 3282"/>
              <a:gd name="T33" fmla="*/ 2486 h 4180"/>
              <a:gd name="T34" fmla="*/ 3163 w 3282"/>
              <a:gd name="T35" fmla="*/ 2883 h 4180"/>
              <a:gd name="T36" fmla="*/ 3278 w 3282"/>
              <a:gd name="T37" fmla="*/ 3198 h 4180"/>
              <a:gd name="T38" fmla="*/ 3122 w 3282"/>
              <a:gd name="T39" fmla="*/ 3610 h 4180"/>
              <a:gd name="T40" fmla="*/ 2717 w 3282"/>
              <a:gd name="T41" fmla="*/ 4135 h 4180"/>
              <a:gd name="T42" fmla="*/ 2132 w 3282"/>
              <a:gd name="T43" fmla="*/ 4014 h 4180"/>
              <a:gd name="T44" fmla="*/ 1873 w 3282"/>
              <a:gd name="T45" fmla="*/ 3825 h 4180"/>
              <a:gd name="T46" fmla="*/ 1708 w 3282"/>
              <a:gd name="T47" fmla="*/ 3742 h 4180"/>
              <a:gd name="T48" fmla="*/ 1641 w 3282"/>
              <a:gd name="T49" fmla="*/ 3571 h 4180"/>
              <a:gd name="T50" fmla="*/ 1682 w 3282"/>
              <a:gd name="T51" fmla="*/ 3544 h 4180"/>
              <a:gd name="T52" fmla="*/ 1727 w 3282"/>
              <a:gd name="T53" fmla="*/ 3429 h 4180"/>
              <a:gd name="T54" fmla="*/ 1743 w 3282"/>
              <a:gd name="T55" fmla="*/ 3315 h 4180"/>
              <a:gd name="T56" fmla="*/ 1573 w 3282"/>
              <a:gd name="T57" fmla="*/ 3152 h 4180"/>
              <a:gd name="T58" fmla="*/ 1646 w 3282"/>
              <a:gd name="T59" fmla="*/ 3043 h 4180"/>
              <a:gd name="T60" fmla="*/ 1588 w 3282"/>
              <a:gd name="T61" fmla="*/ 2890 h 4180"/>
              <a:gd name="T62" fmla="*/ 1331 w 3282"/>
              <a:gd name="T63" fmla="*/ 2833 h 4180"/>
              <a:gd name="T64" fmla="*/ 820 w 3282"/>
              <a:gd name="T65" fmla="*/ 2948 h 4180"/>
              <a:gd name="T66" fmla="*/ 411 w 3282"/>
              <a:gd name="T67" fmla="*/ 2810 h 4180"/>
              <a:gd name="T68" fmla="*/ 439 w 3282"/>
              <a:gd name="T69" fmla="*/ 2692 h 4180"/>
              <a:gd name="T70" fmla="*/ 534 w 3282"/>
              <a:gd name="T71" fmla="*/ 2574 h 4180"/>
              <a:gd name="T72" fmla="*/ 550 w 3282"/>
              <a:gd name="T73" fmla="*/ 2447 h 4180"/>
              <a:gd name="T74" fmla="*/ 348 w 3282"/>
              <a:gd name="T75" fmla="*/ 2348 h 4180"/>
              <a:gd name="T76" fmla="*/ 104 w 3282"/>
              <a:gd name="T77" fmla="*/ 2088 h 4180"/>
              <a:gd name="T78" fmla="*/ 13 w 3282"/>
              <a:gd name="T79" fmla="*/ 1867 h 4180"/>
              <a:gd name="T80" fmla="*/ 42 w 3282"/>
              <a:gd name="T81" fmla="*/ 1724 h 4180"/>
              <a:gd name="T82" fmla="*/ 94 w 3282"/>
              <a:gd name="T83" fmla="*/ 1609 h 4180"/>
              <a:gd name="T84" fmla="*/ 234 w 3282"/>
              <a:gd name="T85" fmla="*/ 1408 h 4180"/>
              <a:gd name="T86" fmla="*/ 378 w 3282"/>
              <a:gd name="T87" fmla="*/ 1309 h 4180"/>
              <a:gd name="T88" fmla="*/ 408 w 3282"/>
              <a:gd name="T89" fmla="*/ 1184 h 4180"/>
              <a:gd name="T90" fmla="*/ 483 w 3282"/>
              <a:gd name="T91" fmla="*/ 1244 h 4180"/>
              <a:gd name="T92" fmla="*/ 685 w 3282"/>
              <a:gd name="T93" fmla="*/ 1197 h 4180"/>
              <a:gd name="T94" fmla="*/ 773 w 3282"/>
              <a:gd name="T95" fmla="*/ 1226 h 4180"/>
              <a:gd name="T96" fmla="*/ 958 w 3282"/>
              <a:gd name="T97" fmla="*/ 1203 h 4180"/>
              <a:gd name="T98" fmla="*/ 900 w 3282"/>
              <a:gd name="T99" fmla="*/ 1073 h 4180"/>
              <a:gd name="T100" fmla="*/ 980 w 3282"/>
              <a:gd name="T101" fmla="*/ 960 h 4180"/>
              <a:gd name="T102" fmla="*/ 1070 w 3282"/>
              <a:gd name="T103" fmla="*/ 1000 h 4180"/>
              <a:gd name="T104" fmla="*/ 1145 w 3282"/>
              <a:gd name="T105" fmla="*/ 820 h 4180"/>
              <a:gd name="T106" fmla="*/ 1367 w 3282"/>
              <a:gd name="T107" fmla="*/ 745 h 4180"/>
              <a:gd name="T108" fmla="*/ 1498 w 3282"/>
              <a:gd name="T109" fmla="*/ 645 h 4180"/>
              <a:gd name="T110" fmla="*/ 1541 w 3282"/>
              <a:gd name="T111" fmla="*/ 670 h 4180"/>
              <a:gd name="T112" fmla="*/ 1755 w 3282"/>
              <a:gd name="T113" fmla="*/ 560 h 4180"/>
              <a:gd name="T114" fmla="*/ 1957 w 3282"/>
              <a:gd name="T115" fmla="*/ 457 h 4180"/>
              <a:gd name="T116" fmla="*/ 2130 w 3282"/>
              <a:gd name="T117" fmla="*/ 365 h 4180"/>
              <a:gd name="T118" fmla="*/ 2178 w 3282"/>
              <a:gd name="T119" fmla="*/ 339 h 4180"/>
              <a:gd name="T120" fmla="*/ 2238 w 3282"/>
              <a:gd name="T121" fmla="*/ 196 h 4180"/>
              <a:gd name="T122" fmla="*/ 2267 w 3282"/>
              <a:gd name="T123" fmla="*/ 135 h 4180"/>
              <a:gd name="T124" fmla="*/ 2383 w 3282"/>
              <a:gd name="T125" fmla="*/ 103 h 4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2" h="4180">
                <a:moveTo>
                  <a:pt x="2490" y="198"/>
                </a:moveTo>
                <a:lnTo>
                  <a:pt x="2505" y="210"/>
                </a:lnTo>
                <a:lnTo>
                  <a:pt x="2516" y="218"/>
                </a:lnTo>
                <a:lnTo>
                  <a:pt x="2522" y="218"/>
                </a:lnTo>
                <a:lnTo>
                  <a:pt x="2525" y="217"/>
                </a:lnTo>
                <a:lnTo>
                  <a:pt x="2543" y="207"/>
                </a:lnTo>
                <a:lnTo>
                  <a:pt x="2547" y="206"/>
                </a:lnTo>
                <a:lnTo>
                  <a:pt x="2551" y="206"/>
                </a:lnTo>
                <a:lnTo>
                  <a:pt x="2554" y="207"/>
                </a:lnTo>
                <a:lnTo>
                  <a:pt x="2558" y="215"/>
                </a:lnTo>
                <a:lnTo>
                  <a:pt x="2562" y="228"/>
                </a:lnTo>
                <a:lnTo>
                  <a:pt x="2570" y="263"/>
                </a:lnTo>
                <a:lnTo>
                  <a:pt x="2573" y="280"/>
                </a:lnTo>
                <a:lnTo>
                  <a:pt x="2572" y="298"/>
                </a:lnTo>
                <a:lnTo>
                  <a:pt x="2569" y="319"/>
                </a:lnTo>
                <a:lnTo>
                  <a:pt x="2568" y="334"/>
                </a:lnTo>
                <a:lnTo>
                  <a:pt x="2569" y="343"/>
                </a:lnTo>
                <a:lnTo>
                  <a:pt x="2583" y="371"/>
                </a:lnTo>
                <a:lnTo>
                  <a:pt x="2641" y="446"/>
                </a:lnTo>
                <a:lnTo>
                  <a:pt x="2663" y="485"/>
                </a:lnTo>
                <a:lnTo>
                  <a:pt x="2666" y="493"/>
                </a:lnTo>
                <a:lnTo>
                  <a:pt x="2669" y="505"/>
                </a:lnTo>
                <a:lnTo>
                  <a:pt x="2672" y="522"/>
                </a:lnTo>
                <a:lnTo>
                  <a:pt x="2675" y="525"/>
                </a:lnTo>
                <a:lnTo>
                  <a:pt x="2682" y="525"/>
                </a:lnTo>
                <a:lnTo>
                  <a:pt x="2716" y="509"/>
                </a:lnTo>
                <a:lnTo>
                  <a:pt x="2725" y="508"/>
                </a:lnTo>
                <a:lnTo>
                  <a:pt x="2740" y="512"/>
                </a:lnTo>
                <a:lnTo>
                  <a:pt x="2778" y="536"/>
                </a:lnTo>
                <a:lnTo>
                  <a:pt x="2772" y="572"/>
                </a:lnTo>
                <a:lnTo>
                  <a:pt x="2767" y="585"/>
                </a:lnTo>
                <a:lnTo>
                  <a:pt x="2761" y="597"/>
                </a:lnTo>
                <a:lnTo>
                  <a:pt x="2759" y="603"/>
                </a:lnTo>
                <a:lnTo>
                  <a:pt x="2759" y="610"/>
                </a:lnTo>
                <a:lnTo>
                  <a:pt x="2761" y="618"/>
                </a:lnTo>
                <a:lnTo>
                  <a:pt x="2779" y="660"/>
                </a:lnTo>
                <a:lnTo>
                  <a:pt x="2786" y="679"/>
                </a:lnTo>
                <a:lnTo>
                  <a:pt x="2790" y="711"/>
                </a:lnTo>
                <a:lnTo>
                  <a:pt x="2796" y="722"/>
                </a:lnTo>
                <a:lnTo>
                  <a:pt x="2800" y="730"/>
                </a:lnTo>
                <a:lnTo>
                  <a:pt x="2812" y="736"/>
                </a:lnTo>
                <a:lnTo>
                  <a:pt x="2814" y="742"/>
                </a:lnTo>
                <a:lnTo>
                  <a:pt x="2818" y="747"/>
                </a:lnTo>
                <a:lnTo>
                  <a:pt x="2804" y="782"/>
                </a:lnTo>
                <a:lnTo>
                  <a:pt x="2784" y="838"/>
                </a:lnTo>
                <a:lnTo>
                  <a:pt x="2782" y="841"/>
                </a:lnTo>
                <a:lnTo>
                  <a:pt x="2779" y="847"/>
                </a:lnTo>
                <a:lnTo>
                  <a:pt x="2772" y="853"/>
                </a:lnTo>
                <a:lnTo>
                  <a:pt x="2751" y="869"/>
                </a:lnTo>
                <a:lnTo>
                  <a:pt x="2745" y="872"/>
                </a:lnTo>
                <a:lnTo>
                  <a:pt x="2741" y="874"/>
                </a:lnTo>
                <a:lnTo>
                  <a:pt x="2735" y="874"/>
                </a:lnTo>
                <a:lnTo>
                  <a:pt x="2722" y="872"/>
                </a:lnTo>
                <a:lnTo>
                  <a:pt x="2717" y="869"/>
                </a:lnTo>
                <a:lnTo>
                  <a:pt x="2714" y="866"/>
                </a:lnTo>
                <a:lnTo>
                  <a:pt x="2691" y="836"/>
                </a:lnTo>
                <a:lnTo>
                  <a:pt x="2685" y="833"/>
                </a:lnTo>
                <a:lnTo>
                  <a:pt x="2680" y="832"/>
                </a:lnTo>
                <a:lnTo>
                  <a:pt x="2666" y="832"/>
                </a:lnTo>
                <a:lnTo>
                  <a:pt x="2652" y="836"/>
                </a:lnTo>
                <a:lnTo>
                  <a:pt x="2643" y="841"/>
                </a:lnTo>
                <a:lnTo>
                  <a:pt x="2637" y="850"/>
                </a:lnTo>
                <a:lnTo>
                  <a:pt x="2623" y="870"/>
                </a:lnTo>
                <a:lnTo>
                  <a:pt x="2616" y="879"/>
                </a:lnTo>
                <a:lnTo>
                  <a:pt x="2607" y="884"/>
                </a:lnTo>
                <a:lnTo>
                  <a:pt x="2601" y="886"/>
                </a:lnTo>
                <a:lnTo>
                  <a:pt x="2599" y="896"/>
                </a:lnTo>
                <a:lnTo>
                  <a:pt x="2595" y="912"/>
                </a:lnTo>
                <a:lnTo>
                  <a:pt x="2592" y="983"/>
                </a:lnTo>
                <a:lnTo>
                  <a:pt x="2592" y="986"/>
                </a:lnTo>
                <a:lnTo>
                  <a:pt x="2592" y="990"/>
                </a:lnTo>
                <a:lnTo>
                  <a:pt x="2593" y="1004"/>
                </a:lnTo>
                <a:lnTo>
                  <a:pt x="2595" y="1007"/>
                </a:lnTo>
                <a:lnTo>
                  <a:pt x="2597" y="1011"/>
                </a:lnTo>
                <a:lnTo>
                  <a:pt x="2602" y="1015"/>
                </a:lnTo>
                <a:lnTo>
                  <a:pt x="2606" y="1018"/>
                </a:lnTo>
                <a:lnTo>
                  <a:pt x="2619" y="1025"/>
                </a:lnTo>
                <a:lnTo>
                  <a:pt x="2621" y="1027"/>
                </a:lnTo>
                <a:lnTo>
                  <a:pt x="2620" y="1032"/>
                </a:lnTo>
                <a:lnTo>
                  <a:pt x="2616" y="1037"/>
                </a:lnTo>
                <a:lnTo>
                  <a:pt x="2595" y="1058"/>
                </a:lnTo>
                <a:lnTo>
                  <a:pt x="2589" y="1076"/>
                </a:lnTo>
                <a:lnTo>
                  <a:pt x="2585" y="1100"/>
                </a:lnTo>
                <a:lnTo>
                  <a:pt x="2577" y="1120"/>
                </a:lnTo>
                <a:lnTo>
                  <a:pt x="2560" y="1134"/>
                </a:lnTo>
                <a:lnTo>
                  <a:pt x="2558" y="1144"/>
                </a:lnTo>
                <a:lnTo>
                  <a:pt x="2561" y="1148"/>
                </a:lnTo>
                <a:lnTo>
                  <a:pt x="2568" y="1154"/>
                </a:lnTo>
                <a:lnTo>
                  <a:pt x="2625" y="1168"/>
                </a:lnTo>
                <a:lnTo>
                  <a:pt x="2629" y="1170"/>
                </a:lnTo>
                <a:lnTo>
                  <a:pt x="2634" y="1174"/>
                </a:lnTo>
                <a:lnTo>
                  <a:pt x="2635" y="1182"/>
                </a:lnTo>
                <a:lnTo>
                  <a:pt x="2636" y="1190"/>
                </a:lnTo>
                <a:lnTo>
                  <a:pt x="2638" y="1194"/>
                </a:lnTo>
                <a:lnTo>
                  <a:pt x="2662" y="1206"/>
                </a:lnTo>
                <a:lnTo>
                  <a:pt x="2669" y="1218"/>
                </a:lnTo>
                <a:lnTo>
                  <a:pt x="2694" y="1276"/>
                </a:lnTo>
                <a:lnTo>
                  <a:pt x="2703" y="1294"/>
                </a:lnTo>
                <a:lnTo>
                  <a:pt x="2716" y="1308"/>
                </a:lnTo>
                <a:lnTo>
                  <a:pt x="2729" y="1314"/>
                </a:lnTo>
                <a:lnTo>
                  <a:pt x="2732" y="1316"/>
                </a:lnTo>
                <a:lnTo>
                  <a:pt x="2741" y="1334"/>
                </a:lnTo>
                <a:lnTo>
                  <a:pt x="2756" y="1389"/>
                </a:lnTo>
                <a:lnTo>
                  <a:pt x="2761" y="1399"/>
                </a:lnTo>
                <a:lnTo>
                  <a:pt x="2762" y="1406"/>
                </a:lnTo>
                <a:lnTo>
                  <a:pt x="2762" y="1413"/>
                </a:lnTo>
                <a:lnTo>
                  <a:pt x="2761" y="1418"/>
                </a:lnTo>
                <a:lnTo>
                  <a:pt x="2759" y="1425"/>
                </a:lnTo>
                <a:lnTo>
                  <a:pt x="2754" y="1428"/>
                </a:lnTo>
                <a:lnTo>
                  <a:pt x="2748" y="1433"/>
                </a:lnTo>
                <a:lnTo>
                  <a:pt x="2726" y="1439"/>
                </a:lnTo>
                <a:lnTo>
                  <a:pt x="2657" y="1436"/>
                </a:lnTo>
                <a:lnTo>
                  <a:pt x="2652" y="1440"/>
                </a:lnTo>
                <a:lnTo>
                  <a:pt x="2646" y="1446"/>
                </a:lnTo>
                <a:lnTo>
                  <a:pt x="2641" y="1461"/>
                </a:lnTo>
                <a:lnTo>
                  <a:pt x="2640" y="1468"/>
                </a:lnTo>
                <a:lnTo>
                  <a:pt x="2640" y="1474"/>
                </a:lnTo>
                <a:lnTo>
                  <a:pt x="2653" y="1490"/>
                </a:lnTo>
                <a:lnTo>
                  <a:pt x="2654" y="1494"/>
                </a:lnTo>
                <a:lnTo>
                  <a:pt x="2652" y="1499"/>
                </a:lnTo>
                <a:lnTo>
                  <a:pt x="2637" y="1523"/>
                </a:lnTo>
                <a:lnTo>
                  <a:pt x="2631" y="1533"/>
                </a:lnTo>
                <a:lnTo>
                  <a:pt x="2626" y="1537"/>
                </a:lnTo>
                <a:lnTo>
                  <a:pt x="2617" y="1536"/>
                </a:lnTo>
                <a:lnTo>
                  <a:pt x="2610" y="1533"/>
                </a:lnTo>
                <a:lnTo>
                  <a:pt x="2605" y="1529"/>
                </a:lnTo>
                <a:lnTo>
                  <a:pt x="2600" y="1521"/>
                </a:lnTo>
                <a:lnTo>
                  <a:pt x="2592" y="1514"/>
                </a:lnTo>
                <a:lnTo>
                  <a:pt x="2589" y="1512"/>
                </a:lnTo>
                <a:lnTo>
                  <a:pt x="2586" y="1511"/>
                </a:lnTo>
                <a:lnTo>
                  <a:pt x="2582" y="1513"/>
                </a:lnTo>
                <a:lnTo>
                  <a:pt x="2576" y="1518"/>
                </a:lnTo>
                <a:lnTo>
                  <a:pt x="2568" y="1530"/>
                </a:lnTo>
                <a:lnTo>
                  <a:pt x="2531" y="1547"/>
                </a:lnTo>
                <a:lnTo>
                  <a:pt x="2512" y="1561"/>
                </a:lnTo>
                <a:lnTo>
                  <a:pt x="2488" y="1571"/>
                </a:lnTo>
                <a:lnTo>
                  <a:pt x="2481" y="1580"/>
                </a:lnTo>
                <a:lnTo>
                  <a:pt x="2472" y="1595"/>
                </a:lnTo>
                <a:lnTo>
                  <a:pt x="2455" y="1632"/>
                </a:lnTo>
                <a:lnTo>
                  <a:pt x="2453" y="1651"/>
                </a:lnTo>
                <a:lnTo>
                  <a:pt x="2454" y="1667"/>
                </a:lnTo>
                <a:lnTo>
                  <a:pt x="2459" y="1674"/>
                </a:lnTo>
                <a:lnTo>
                  <a:pt x="2464" y="1681"/>
                </a:lnTo>
                <a:lnTo>
                  <a:pt x="2468" y="1684"/>
                </a:lnTo>
                <a:lnTo>
                  <a:pt x="2494" y="1699"/>
                </a:lnTo>
                <a:lnTo>
                  <a:pt x="2498" y="1702"/>
                </a:lnTo>
                <a:lnTo>
                  <a:pt x="2500" y="1706"/>
                </a:lnTo>
                <a:lnTo>
                  <a:pt x="2500" y="1711"/>
                </a:lnTo>
                <a:lnTo>
                  <a:pt x="2499" y="1717"/>
                </a:lnTo>
                <a:lnTo>
                  <a:pt x="2493" y="1736"/>
                </a:lnTo>
                <a:lnTo>
                  <a:pt x="2490" y="1746"/>
                </a:lnTo>
                <a:lnTo>
                  <a:pt x="2489" y="1751"/>
                </a:lnTo>
                <a:lnTo>
                  <a:pt x="2489" y="1759"/>
                </a:lnTo>
                <a:lnTo>
                  <a:pt x="2488" y="1765"/>
                </a:lnTo>
                <a:lnTo>
                  <a:pt x="2485" y="1767"/>
                </a:lnTo>
                <a:lnTo>
                  <a:pt x="2477" y="1763"/>
                </a:lnTo>
                <a:lnTo>
                  <a:pt x="2471" y="1759"/>
                </a:lnTo>
                <a:lnTo>
                  <a:pt x="2466" y="1753"/>
                </a:lnTo>
                <a:lnTo>
                  <a:pt x="2459" y="1744"/>
                </a:lnTo>
                <a:lnTo>
                  <a:pt x="2453" y="1740"/>
                </a:lnTo>
                <a:lnTo>
                  <a:pt x="2448" y="1739"/>
                </a:lnTo>
                <a:lnTo>
                  <a:pt x="2441" y="1741"/>
                </a:lnTo>
                <a:lnTo>
                  <a:pt x="2429" y="1746"/>
                </a:lnTo>
                <a:lnTo>
                  <a:pt x="2422" y="1746"/>
                </a:lnTo>
                <a:lnTo>
                  <a:pt x="2414" y="1745"/>
                </a:lnTo>
                <a:lnTo>
                  <a:pt x="2409" y="1742"/>
                </a:lnTo>
                <a:lnTo>
                  <a:pt x="2402" y="1744"/>
                </a:lnTo>
                <a:lnTo>
                  <a:pt x="2396" y="1750"/>
                </a:lnTo>
                <a:lnTo>
                  <a:pt x="2387" y="1769"/>
                </a:lnTo>
                <a:lnTo>
                  <a:pt x="2382" y="1780"/>
                </a:lnTo>
                <a:lnTo>
                  <a:pt x="2381" y="1790"/>
                </a:lnTo>
                <a:lnTo>
                  <a:pt x="2380" y="1808"/>
                </a:lnTo>
                <a:lnTo>
                  <a:pt x="2375" y="1817"/>
                </a:lnTo>
                <a:lnTo>
                  <a:pt x="2361" y="1829"/>
                </a:lnTo>
                <a:lnTo>
                  <a:pt x="2337" y="1840"/>
                </a:lnTo>
                <a:lnTo>
                  <a:pt x="2283" y="1883"/>
                </a:lnTo>
                <a:lnTo>
                  <a:pt x="2288" y="1888"/>
                </a:lnTo>
                <a:lnTo>
                  <a:pt x="2302" y="1893"/>
                </a:lnTo>
                <a:lnTo>
                  <a:pt x="2390" y="1973"/>
                </a:lnTo>
                <a:lnTo>
                  <a:pt x="2400" y="1990"/>
                </a:lnTo>
                <a:lnTo>
                  <a:pt x="2405" y="2017"/>
                </a:lnTo>
                <a:lnTo>
                  <a:pt x="2429" y="2053"/>
                </a:lnTo>
                <a:lnTo>
                  <a:pt x="2484" y="2052"/>
                </a:lnTo>
                <a:lnTo>
                  <a:pt x="2542" y="2031"/>
                </a:lnTo>
                <a:lnTo>
                  <a:pt x="2608" y="1997"/>
                </a:lnTo>
                <a:lnTo>
                  <a:pt x="2661" y="1957"/>
                </a:lnTo>
                <a:lnTo>
                  <a:pt x="2832" y="1899"/>
                </a:lnTo>
                <a:lnTo>
                  <a:pt x="2868" y="1898"/>
                </a:lnTo>
                <a:lnTo>
                  <a:pt x="2885" y="1902"/>
                </a:lnTo>
                <a:lnTo>
                  <a:pt x="2906" y="1915"/>
                </a:lnTo>
                <a:lnTo>
                  <a:pt x="3051" y="2081"/>
                </a:lnTo>
                <a:lnTo>
                  <a:pt x="3079" y="2154"/>
                </a:lnTo>
                <a:lnTo>
                  <a:pt x="3058" y="2227"/>
                </a:lnTo>
                <a:lnTo>
                  <a:pt x="3068" y="2252"/>
                </a:lnTo>
                <a:lnTo>
                  <a:pt x="3099" y="2299"/>
                </a:lnTo>
                <a:lnTo>
                  <a:pt x="3113" y="2329"/>
                </a:lnTo>
                <a:lnTo>
                  <a:pt x="3118" y="2350"/>
                </a:lnTo>
                <a:lnTo>
                  <a:pt x="3121" y="2368"/>
                </a:lnTo>
                <a:lnTo>
                  <a:pt x="3125" y="2386"/>
                </a:lnTo>
                <a:lnTo>
                  <a:pt x="3152" y="2434"/>
                </a:lnTo>
                <a:lnTo>
                  <a:pt x="3158" y="2451"/>
                </a:lnTo>
                <a:lnTo>
                  <a:pt x="3161" y="2466"/>
                </a:lnTo>
                <a:lnTo>
                  <a:pt x="3172" y="2487"/>
                </a:lnTo>
                <a:lnTo>
                  <a:pt x="3197" y="2486"/>
                </a:lnTo>
                <a:lnTo>
                  <a:pt x="3225" y="2480"/>
                </a:lnTo>
                <a:lnTo>
                  <a:pt x="3244" y="2487"/>
                </a:lnTo>
                <a:lnTo>
                  <a:pt x="3240" y="2509"/>
                </a:lnTo>
                <a:lnTo>
                  <a:pt x="3223" y="2537"/>
                </a:lnTo>
                <a:lnTo>
                  <a:pt x="3193" y="2573"/>
                </a:lnTo>
                <a:lnTo>
                  <a:pt x="3149" y="2582"/>
                </a:lnTo>
                <a:lnTo>
                  <a:pt x="3112" y="2607"/>
                </a:lnTo>
                <a:lnTo>
                  <a:pt x="3088" y="2649"/>
                </a:lnTo>
                <a:lnTo>
                  <a:pt x="3086" y="2704"/>
                </a:lnTo>
                <a:lnTo>
                  <a:pt x="3106" y="2753"/>
                </a:lnTo>
                <a:lnTo>
                  <a:pt x="3139" y="2818"/>
                </a:lnTo>
                <a:lnTo>
                  <a:pt x="3163" y="2883"/>
                </a:lnTo>
                <a:lnTo>
                  <a:pt x="3151" y="2934"/>
                </a:lnTo>
                <a:lnTo>
                  <a:pt x="3177" y="2978"/>
                </a:lnTo>
                <a:lnTo>
                  <a:pt x="3208" y="3069"/>
                </a:lnTo>
                <a:lnTo>
                  <a:pt x="3226" y="3107"/>
                </a:lnTo>
                <a:lnTo>
                  <a:pt x="3226" y="3122"/>
                </a:lnTo>
                <a:lnTo>
                  <a:pt x="3197" y="3135"/>
                </a:lnTo>
                <a:lnTo>
                  <a:pt x="3197" y="3150"/>
                </a:lnTo>
                <a:lnTo>
                  <a:pt x="3221" y="3159"/>
                </a:lnTo>
                <a:lnTo>
                  <a:pt x="3245" y="3162"/>
                </a:lnTo>
                <a:lnTo>
                  <a:pt x="3267" y="3171"/>
                </a:lnTo>
                <a:lnTo>
                  <a:pt x="3282" y="3194"/>
                </a:lnTo>
                <a:lnTo>
                  <a:pt x="3278" y="3198"/>
                </a:lnTo>
                <a:lnTo>
                  <a:pt x="3265" y="3232"/>
                </a:lnTo>
                <a:lnTo>
                  <a:pt x="3263" y="3235"/>
                </a:lnTo>
                <a:lnTo>
                  <a:pt x="3264" y="3252"/>
                </a:lnTo>
                <a:lnTo>
                  <a:pt x="3273" y="3287"/>
                </a:lnTo>
                <a:lnTo>
                  <a:pt x="3273" y="3309"/>
                </a:lnTo>
                <a:lnTo>
                  <a:pt x="3224" y="3419"/>
                </a:lnTo>
                <a:lnTo>
                  <a:pt x="3221" y="3437"/>
                </a:lnTo>
                <a:lnTo>
                  <a:pt x="3254" y="3449"/>
                </a:lnTo>
                <a:lnTo>
                  <a:pt x="3248" y="3474"/>
                </a:lnTo>
                <a:lnTo>
                  <a:pt x="3154" y="3586"/>
                </a:lnTo>
                <a:lnTo>
                  <a:pt x="3137" y="3596"/>
                </a:lnTo>
                <a:lnTo>
                  <a:pt x="3122" y="3610"/>
                </a:lnTo>
                <a:lnTo>
                  <a:pt x="3114" y="3646"/>
                </a:lnTo>
                <a:lnTo>
                  <a:pt x="3087" y="3844"/>
                </a:lnTo>
                <a:lnTo>
                  <a:pt x="3081" y="3865"/>
                </a:lnTo>
                <a:lnTo>
                  <a:pt x="2981" y="4073"/>
                </a:lnTo>
                <a:lnTo>
                  <a:pt x="2953" y="4117"/>
                </a:lnTo>
                <a:lnTo>
                  <a:pt x="2908" y="4164"/>
                </a:lnTo>
                <a:lnTo>
                  <a:pt x="2865" y="4180"/>
                </a:lnTo>
                <a:lnTo>
                  <a:pt x="2865" y="4180"/>
                </a:lnTo>
                <a:lnTo>
                  <a:pt x="2867" y="4178"/>
                </a:lnTo>
                <a:lnTo>
                  <a:pt x="2867" y="4178"/>
                </a:lnTo>
                <a:lnTo>
                  <a:pt x="2851" y="4163"/>
                </a:lnTo>
                <a:lnTo>
                  <a:pt x="2717" y="4135"/>
                </a:lnTo>
                <a:lnTo>
                  <a:pt x="2501" y="4020"/>
                </a:lnTo>
                <a:lnTo>
                  <a:pt x="2477" y="4017"/>
                </a:lnTo>
                <a:lnTo>
                  <a:pt x="2399" y="4025"/>
                </a:lnTo>
                <a:lnTo>
                  <a:pt x="2286" y="3992"/>
                </a:lnTo>
                <a:lnTo>
                  <a:pt x="2271" y="3996"/>
                </a:lnTo>
                <a:lnTo>
                  <a:pt x="2239" y="4014"/>
                </a:lnTo>
                <a:lnTo>
                  <a:pt x="2222" y="4018"/>
                </a:lnTo>
                <a:lnTo>
                  <a:pt x="2208" y="4016"/>
                </a:lnTo>
                <a:lnTo>
                  <a:pt x="2180" y="4006"/>
                </a:lnTo>
                <a:lnTo>
                  <a:pt x="2165" y="4004"/>
                </a:lnTo>
                <a:lnTo>
                  <a:pt x="2148" y="4007"/>
                </a:lnTo>
                <a:lnTo>
                  <a:pt x="2132" y="4014"/>
                </a:lnTo>
                <a:lnTo>
                  <a:pt x="2116" y="4018"/>
                </a:lnTo>
                <a:lnTo>
                  <a:pt x="2097" y="4013"/>
                </a:lnTo>
                <a:lnTo>
                  <a:pt x="2084" y="4003"/>
                </a:lnTo>
                <a:lnTo>
                  <a:pt x="2071" y="3976"/>
                </a:lnTo>
                <a:lnTo>
                  <a:pt x="2061" y="3963"/>
                </a:lnTo>
                <a:lnTo>
                  <a:pt x="2030" y="3947"/>
                </a:lnTo>
                <a:lnTo>
                  <a:pt x="1971" y="3938"/>
                </a:lnTo>
                <a:lnTo>
                  <a:pt x="1941" y="3919"/>
                </a:lnTo>
                <a:lnTo>
                  <a:pt x="1923" y="3895"/>
                </a:lnTo>
                <a:lnTo>
                  <a:pt x="1893" y="3845"/>
                </a:lnTo>
                <a:lnTo>
                  <a:pt x="1873" y="3825"/>
                </a:lnTo>
                <a:lnTo>
                  <a:pt x="1873" y="3825"/>
                </a:lnTo>
                <a:lnTo>
                  <a:pt x="1876" y="3819"/>
                </a:lnTo>
                <a:lnTo>
                  <a:pt x="1879" y="3813"/>
                </a:lnTo>
                <a:lnTo>
                  <a:pt x="1889" y="3807"/>
                </a:lnTo>
                <a:lnTo>
                  <a:pt x="1889" y="3807"/>
                </a:lnTo>
                <a:lnTo>
                  <a:pt x="1880" y="3777"/>
                </a:lnTo>
                <a:lnTo>
                  <a:pt x="1855" y="3768"/>
                </a:lnTo>
                <a:lnTo>
                  <a:pt x="1797" y="3765"/>
                </a:lnTo>
                <a:lnTo>
                  <a:pt x="1791" y="3741"/>
                </a:lnTo>
                <a:lnTo>
                  <a:pt x="1764" y="3739"/>
                </a:lnTo>
                <a:lnTo>
                  <a:pt x="1738" y="3746"/>
                </a:lnTo>
                <a:lnTo>
                  <a:pt x="1735" y="3741"/>
                </a:lnTo>
                <a:lnTo>
                  <a:pt x="1708" y="3742"/>
                </a:lnTo>
                <a:lnTo>
                  <a:pt x="1682" y="3720"/>
                </a:lnTo>
                <a:lnTo>
                  <a:pt x="1634" y="3667"/>
                </a:lnTo>
                <a:lnTo>
                  <a:pt x="1633" y="3661"/>
                </a:lnTo>
                <a:lnTo>
                  <a:pt x="1631" y="3641"/>
                </a:lnTo>
                <a:lnTo>
                  <a:pt x="1628" y="3630"/>
                </a:lnTo>
                <a:lnTo>
                  <a:pt x="1623" y="3613"/>
                </a:lnTo>
                <a:lnTo>
                  <a:pt x="1622" y="3603"/>
                </a:lnTo>
                <a:lnTo>
                  <a:pt x="1624" y="3593"/>
                </a:lnTo>
                <a:lnTo>
                  <a:pt x="1633" y="3576"/>
                </a:lnTo>
                <a:lnTo>
                  <a:pt x="1635" y="3572"/>
                </a:lnTo>
                <a:lnTo>
                  <a:pt x="1636" y="3572"/>
                </a:lnTo>
                <a:lnTo>
                  <a:pt x="1641" y="3571"/>
                </a:lnTo>
                <a:lnTo>
                  <a:pt x="1644" y="3571"/>
                </a:lnTo>
                <a:lnTo>
                  <a:pt x="1647" y="3571"/>
                </a:lnTo>
                <a:lnTo>
                  <a:pt x="1648" y="3572"/>
                </a:lnTo>
                <a:lnTo>
                  <a:pt x="1649" y="3572"/>
                </a:lnTo>
                <a:lnTo>
                  <a:pt x="1651" y="3572"/>
                </a:lnTo>
                <a:lnTo>
                  <a:pt x="1657" y="3572"/>
                </a:lnTo>
                <a:lnTo>
                  <a:pt x="1660" y="3570"/>
                </a:lnTo>
                <a:lnTo>
                  <a:pt x="1664" y="3569"/>
                </a:lnTo>
                <a:lnTo>
                  <a:pt x="1666" y="3567"/>
                </a:lnTo>
                <a:lnTo>
                  <a:pt x="1669" y="3564"/>
                </a:lnTo>
                <a:lnTo>
                  <a:pt x="1672" y="3558"/>
                </a:lnTo>
                <a:lnTo>
                  <a:pt x="1682" y="3544"/>
                </a:lnTo>
                <a:lnTo>
                  <a:pt x="1686" y="3528"/>
                </a:lnTo>
                <a:lnTo>
                  <a:pt x="1688" y="3512"/>
                </a:lnTo>
                <a:lnTo>
                  <a:pt x="1690" y="3504"/>
                </a:lnTo>
                <a:lnTo>
                  <a:pt x="1692" y="3498"/>
                </a:lnTo>
                <a:lnTo>
                  <a:pt x="1695" y="3491"/>
                </a:lnTo>
                <a:lnTo>
                  <a:pt x="1700" y="3487"/>
                </a:lnTo>
                <a:lnTo>
                  <a:pt x="1708" y="3480"/>
                </a:lnTo>
                <a:lnTo>
                  <a:pt x="1712" y="3473"/>
                </a:lnTo>
                <a:lnTo>
                  <a:pt x="1714" y="3465"/>
                </a:lnTo>
                <a:lnTo>
                  <a:pt x="1719" y="3442"/>
                </a:lnTo>
                <a:lnTo>
                  <a:pt x="1721" y="3435"/>
                </a:lnTo>
                <a:lnTo>
                  <a:pt x="1727" y="3429"/>
                </a:lnTo>
                <a:lnTo>
                  <a:pt x="1743" y="3417"/>
                </a:lnTo>
                <a:lnTo>
                  <a:pt x="1748" y="3411"/>
                </a:lnTo>
                <a:lnTo>
                  <a:pt x="1754" y="3404"/>
                </a:lnTo>
                <a:lnTo>
                  <a:pt x="1760" y="3392"/>
                </a:lnTo>
                <a:lnTo>
                  <a:pt x="1761" y="3384"/>
                </a:lnTo>
                <a:lnTo>
                  <a:pt x="1759" y="3377"/>
                </a:lnTo>
                <a:lnTo>
                  <a:pt x="1755" y="3368"/>
                </a:lnTo>
                <a:lnTo>
                  <a:pt x="1756" y="3361"/>
                </a:lnTo>
                <a:lnTo>
                  <a:pt x="1757" y="3355"/>
                </a:lnTo>
                <a:lnTo>
                  <a:pt x="1764" y="3342"/>
                </a:lnTo>
                <a:lnTo>
                  <a:pt x="1757" y="3322"/>
                </a:lnTo>
                <a:lnTo>
                  <a:pt x="1743" y="3315"/>
                </a:lnTo>
                <a:lnTo>
                  <a:pt x="1710" y="3302"/>
                </a:lnTo>
                <a:lnTo>
                  <a:pt x="1642" y="3291"/>
                </a:lnTo>
                <a:lnTo>
                  <a:pt x="1630" y="3283"/>
                </a:lnTo>
                <a:lnTo>
                  <a:pt x="1632" y="3277"/>
                </a:lnTo>
                <a:lnTo>
                  <a:pt x="1634" y="3275"/>
                </a:lnTo>
                <a:lnTo>
                  <a:pt x="1634" y="3273"/>
                </a:lnTo>
                <a:lnTo>
                  <a:pt x="1635" y="3271"/>
                </a:lnTo>
                <a:lnTo>
                  <a:pt x="1632" y="3262"/>
                </a:lnTo>
                <a:lnTo>
                  <a:pt x="1608" y="3234"/>
                </a:lnTo>
                <a:lnTo>
                  <a:pt x="1576" y="3195"/>
                </a:lnTo>
                <a:lnTo>
                  <a:pt x="1567" y="3163"/>
                </a:lnTo>
                <a:lnTo>
                  <a:pt x="1573" y="3152"/>
                </a:lnTo>
                <a:lnTo>
                  <a:pt x="1579" y="3151"/>
                </a:lnTo>
                <a:lnTo>
                  <a:pt x="1586" y="3145"/>
                </a:lnTo>
                <a:lnTo>
                  <a:pt x="1613" y="3111"/>
                </a:lnTo>
                <a:lnTo>
                  <a:pt x="1624" y="3101"/>
                </a:lnTo>
                <a:lnTo>
                  <a:pt x="1634" y="3094"/>
                </a:lnTo>
                <a:lnTo>
                  <a:pt x="1649" y="3088"/>
                </a:lnTo>
                <a:lnTo>
                  <a:pt x="1652" y="3080"/>
                </a:lnTo>
                <a:lnTo>
                  <a:pt x="1653" y="3071"/>
                </a:lnTo>
                <a:lnTo>
                  <a:pt x="1652" y="3056"/>
                </a:lnTo>
                <a:lnTo>
                  <a:pt x="1651" y="3048"/>
                </a:lnTo>
                <a:lnTo>
                  <a:pt x="1649" y="3044"/>
                </a:lnTo>
                <a:lnTo>
                  <a:pt x="1646" y="3043"/>
                </a:lnTo>
                <a:lnTo>
                  <a:pt x="1640" y="3042"/>
                </a:lnTo>
                <a:lnTo>
                  <a:pt x="1635" y="3041"/>
                </a:lnTo>
                <a:lnTo>
                  <a:pt x="1632" y="3035"/>
                </a:lnTo>
                <a:lnTo>
                  <a:pt x="1631" y="3025"/>
                </a:lnTo>
                <a:lnTo>
                  <a:pt x="1631" y="2997"/>
                </a:lnTo>
                <a:lnTo>
                  <a:pt x="1629" y="2978"/>
                </a:lnTo>
                <a:lnTo>
                  <a:pt x="1613" y="2947"/>
                </a:lnTo>
                <a:lnTo>
                  <a:pt x="1604" y="2921"/>
                </a:lnTo>
                <a:lnTo>
                  <a:pt x="1604" y="2889"/>
                </a:lnTo>
                <a:lnTo>
                  <a:pt x="1601" y="2887"/>
                </a:lnTo>
                <a:lnTo>
                  <a:pt x="1597" y="2885"/>
                </a:lnTo>
                <a:lnTo>
                  <a:pt x="1588" y="2890"/>
                </a:lnTo>
                <a:lnTo>
                  <a:pt x="1581" y="2899"/>
                </a:lnTo>
                <a:lnTo>
                  <a:pt x="1569" y="2906"/>
                </a:lnTo>
                <a:lnTo>
                  <a:pt x="1556" y="2911"/>
                </a:lnTo>
                <a:lnTo>
                  <a:pt x="1531" y="2917"/>
                </a:lnTo>
                <a:lnTo>
                  <a:pt x="1516" y="2914"/>
                </a:lnTo>
                <a:lnTo>
                  <a:pt x="1508" y="2912"/>
                </a:lnTo>
                <a:lnTo>
                  <a:pt x="1505" y="2908"/>
                </a:lnTo>
                <a:lnTo>
                  <a:pt x="1500" y="2903"/>
                </a:lnTo>
                <a:lnTo>
                  <a:pt x="1449" y="2867"/>
                </a:lnTo>
                <a:lnTo>
                  <a:pt x="1420" y="2838"/>
                </a:lnTo>
                <a:lnTo>
                  <a:pt x="1413" y="2836"/>
                </a:lnTo>
                <a:lnTo>
                  <a:pt x="1331" y="2833"/>
                </a:lnTo>
                <a:lnTo>
                  <a:pt x="1321" y="2829"/>
                </a:lnTo>
                <a:lnTo>
                  <a:pt x="1314" y="2824"/>
                </a:lnTo>
                <a:lnTo>
                  <a:pt x="1230" y="2777"/>
                </a:lnTo>
                <a:lnTo>
                  <a:pt x="1203" y="2799"/>
                </a:lnTo>
                <a:lnTo>
                  <a:pt x="1193" y="2801"/>
                </a:lnTo>
                <a:lnTo>
                  <a:pt x="1180" y="2790"/>
                </a:lnTo>
                <a:lnTo>
                  <a:pt x="1162" y="2783"/>
                </a:lnTo>
                <a:lnTo>
                  <a:pt x="1154" y="2782"/>
                </a:lnTo>
                <a:lnTo>
                  <a:pt x="1145" y="2783"/>
                </a:lnTo>
                <a:lnTo>
                  <a:pt x="1041" y="2852"/>
                </a:lnTo>
                <a:lnTo>
                  <a:pt x="840" y="2944"/>
                </a:lnTo>
                <a:lnTo>
                  <a:pt x="820" y="2948"/>
                </a:lnTo>
                <a:lnTo>
                  <a:pt x="814" y="2950"/>
                </a:lnTo>
                <a:lnTo>
                  <a:pt x="783" y="2946"/>
                </a:lnTo>
                <a:lnTo>
                  <a:pt x="694" y="2987"/>
                </a:lnTo>
                <a:lnTo>
                  <a:pt x="537" y="2979"/>
                </a:lnTo>
                <a:lnTo>
                  <a:pt x="355" y="2995"/>
                </a:lnTo>
                <a:lnTo>
                  <a:pt x="344" y="2997"/>
                </a:lnTo>
                <a:lnTo>
                  <a:pt x="347" y="2976"/>
                </a:lnTo>
                <a:lnTo>
                  <a:pt x="347" y="2909"/>
                </a:lnTo>
                <a:lnTo>
                  <a:pt x="354" y="2886"/>
                </a:lnTo>
                <a:lnTo>
                  <a:pt x="374" y="2854"/>
                </a:lnTo>
                <a:lnTo>
                  <a:pt x="376" y="2854"/>
                </a:lnTo>
                <a:lnTo>
                  <a:pt x="411" y="2810"/>
                </a:lnTo>
                <a:lnTo>
                  <a:pt x="411" y="2809"/>
                </a:lnTo>
                <a:lnTo>
                  <a:pt x="424" y="2782"/>
                </a:lnTo>
                <a:lnTo>
                  <a:pt x="424" y="2782"/>
                </a:lnTo>
                <a:lnTo>
                  <a:pt x="425" y="2780"/>
                </a:lnTo>
                <a:lnTo>
                  <a:pt x="435" y="2767"/>
                </a:lnTo>
                <a:lnTo>
                  <a:pt x="438" y="2757"/>
                </a:lnTo>
                <a:lnTo>
                  <a:pt x="437" y="2742"/>
                </a:lnTo>
                <a:lnTo>
                  <a:pt x="429" y="2735"/>
                </a:lnTo>
                <a:lnTo>
                  <a:pt x="420" y="2729"/>
                </a:lnTo>
                <a:lnTo>
                  <a:pt x="418" y="2722"/>
                </a:lnTo>
                <a:lnTo>
                  <a:pt x="424" y="2713"/>
                </a:lnTo>
                <a:lnTo>
                  <a:pt x="439" y="2692"/>
                </a:lnTo>
                <a:lnTo>
                  <a:pt x="439" y="2692"/>
                </a:lnTo>
                <a:lnTo>
                  <a:pt x="539" y="2628"/>
                </a:lnTo>
                <a:lnTo>
                  <a:pt x="539" y="2628"/>
                </a:lnTo>
                <a:lnTo>
                  <a:pt x="537" y="2622"/>
                </a:lnTo>
                <a:lnTo>
                  <a:pt x="527" y="2612"/>
                </a:lnTo>
                <a:lnTo>
                  <a:pt x="531" y="2602"/>
                </a:lnTo>
                <a:lnTo>
                  <a:pt x="531" y="2601"/>
                </a:lnTo>
                <a:lnTo>
                  <a:pt x="538" y="2599"/>
                </a:lnTo>
                <a:lnTo>
                  <a:pt x="549" y="2603"/>
                </a:lnTo>
                <a:lnTo>
                  <a:pt x="549" y="2603"/>
                </a:lnTo>
                <a:lnTo>
                  <a:pt x="540" y="2590"/>
                </a:lnTo>
                <a:lnTo>
                  <a:pt x="534" y="2574"/>
                </a:lnTo>
                <a:lnTo>
                  <a:pt x="530" y="2557"/>
                </a:lnTo>
                <a:lnTo>
                  <a:pt x="531" y="2538"/>
                </a:lnTo>
                <a:lnTo>
                  <a:pt x="531" y="2538"/>
                </a:lnTo>
                <a:lnTo>
                  <a:pt x="544" y="2528"/>
                </a:lnTo>
                <a:lnTo>
                  <a:pt x="545" y="2527"/>
                </a:lnTo>
                <a:lnTo>
                  <a:pt x="545" y="2519"/>
                </a:lnTo>
                <a:lnTo>
                  <a:pt x="542" y="2510"/>
                </a:lnTo>
                <a:lnTo>
                  <a:pt x="542" y="2495"/>
                </a:lnTo>
                <a:lnTo>
                  <a:pt x="548" y="2449"/>
                </a:lnTo>
                <a:lnTo>
                  <a:pt x="548" y="2449"/>
                </a:lnTo>
                <a:lnTo>
                  <a:pt x="550" y="2448"/>
                </a:lnTo>
                <a:lnTo>
                  <a:pt x="550" y="2447"/>
                </a:lnTo>
                <a:lnTo>
                  <a:pt x="550" y="2430"/>
                </a:lnTo>
                <a:lnTo>
                  <a:pt x="550" y="2430"/>
                </a:lnTo>
                <a:lnTo>
                  <a:pt x="554" y="2427"/>
                </a:lnTo>
                <a:lnTo>
                  <a:pt x="554" y="2427"/>
                </a:lnTo>
                <a:lnTo>
                  <a:pt x="554" y="2427"/>
                </a:lnTo>
                <a:lnTo>
                  <a:pt x="546" y="2419"/>
                </a:lnTo>
                <a:lnTo>
                  <a:pt x="541" y="2418"/>
                </a:lnTo>
                <a:lnTo>
                  <a:pt x="499" y="2407"/>
                </a:lnTo>
                <a:lnTo>
                  <a:pt x="434" y="2407"/>
                </a:lnTo>
                <a:lnTo>
                  <a:pt x="411" y="2400"/>
                </a:lnTo>
                <a:lnTo>
                  <a:pt x="387" y="2385"/>
                </a:lnTo>
                <a:lnTo>
                  <a:pt x="348" y="2348"/>
                </a:lnTo>
                <a:lnTo>
                  <a:pt x="325" y="2333"/>
                </a:lnTo>
                <a:lnTo>
                  <a:pt x="313" y="2333"/>
                </a:lnTo>
                <a:lnTo>
                  <a:pt x="292" y="2345"/>
                </a:lnTo>
                <a:lnTo>
                  <a:pt x="281" y="2344"/>
                </a:lnTo>
                <a:lnTo>
                  <a:pt x="280" y="2338"/>
                </a:lnTo>
                <a:lnTo>
                  <a:pt x="266" y="2300"/>
                </a:lnTo>
                <a:lnTo>
                  <a:pt x="260" y="2289"/>
                </a:lnTo>
                <a:lnTo>
                  <a:pt x="240" y="2276"/>
                </a:lnTo>
                <a:lnTo>
                  <a:pt x="193" y="2256"/>
                </a:lnTo>
                <a:lnTo>
                  <a:pt x="172" y="2233"/>
                </a:lnTo>
                <a:lnTo>
                  <a:pt x="127" y="2126"/>
                </a:lnTo>
                <a:lnTo>
                  <a:pt x="104" y="2088"/>
                </a:lnTo>
                <a:lnTo>
                  <a:pt x="104" y="2088"/>
                </a:lnTo>
                <a:lnTo>
                  <a:pt x="89" y="2116"/>
                </a:lnTo>
                <a:lnTo>
                  <a:pt x="89" y="2116"/>
                </a:lnTo>
                <a:lnTo>
                  <a:pt x="79" y="2098"/>
                </a:lnTo>
                <a:lnTo>
                  <a:pt x="58" y="2039"/>
                </a:lnTo>
                <a:lnTo>
                  <a:pt x="34" y="2003"/>
                </a:lnTo>
                <a:lnTo>
                  <a:pt x="29" y="1986"/>
                </a:lnTo>
                <a:lnTo>
                  <a:pt x="32" y="1962"/>
                </a:lnTo>
                <a:lnTo>
                  <a:pt x="24" y="1918"/>
                </a:lnTo>
                <a:lnTo>
                  <a:pt x="15" y="1901"/>
                </a:lnTo>
                <a:lnTo>
                  <a:pt x="0" y="1892"/>
                </a:lnTo>
                <a:lnTo>
                  <a:pt x="13" y="1867"/>
                </a:lnTo>
                <a:lnTo>
                  <a:pt x="13" y="1867"/>
                </a:lnTo>
                <a:lnTo>
                  <a:pt x="18" y="1860"/>
                </a:lnTo>
                <a:lnTo>
                  <a:pt x="18" y="1860"/>
                </a:lnTo>
                <a:lnTo>
                  <a:pt x="15" y="1859"/>
                </a:lnTo>
                <a:lnTo>
                  <a:pt x="7" y="1860"/>
                </a:lnTo>
                <a:lnTo>
                  <a:pt x="5" y="1859"/>
                </a:lnTo>
                <a:lnTo>
                  <a:pt x="13" y="1800"/>
                </a:lnTo>
                <a:lnTo>
                  <a:pt x="19" y="1770"/>
                </a:lnTo>
                <a:lnTo>
                  <a:pt x="29" y="1739"/>
                </a:lnTo>
                <a:lnTo>
                  <a:pt x="29" y="1739"/>
                </a:lnTo>
                <a:lnTo>
                  <a:pt x="42" y="1725"/>
                </a:lnTo>
                <a:lnTo>
                  <a:pt x="42" y="1724"/>
                </a:lnTo>
                <a:lnTo>
                  <a:pt x="46" y="1711"/>
                </a:lnTo>
                <a:lnTo>
                  <a:pt x="41" y="1698"/>
                </a:lnTo>
                <a:lnTo>
                  <a:pt x="27" y="1686"/>
                </a:lnTo>
                <a:lnTo>
                  <a:pt x="30" y="1676"/>
                </a:lnTo>
                <a:lnTo>
                  <a:pt x="34" y="1652"/>
                </a:lnTo>
                <a:lnTo>
                  <a:pt x="36" y="1646"/>
                </a:lnTo>
                <a:lnTo>
                  <a:pt x="36" y="1645"/>
                </a:lnTo>
                <a:lnTo>
                  <a:pt x="48" y="1637"/>
                </a:lnTo>
                <a:lnTo>
                  <a:pt x="76" y="1635"/>
                </a:lnTo>
                <a:lnTo>
                  <a:pt x="85" y="1629"/>
                </a:lnTo>
                <a:lnTo>
                  <a:pt x="86" y="1629"/>
                </a:lnTo>
                <a:lnTo>
                  <a:pt x="94" y="1609"/>
                </a:lnTo>
                <a:lnTo>
                  <a:pt x="95" y="1585"/>
                </a:lnTo>
                <a:lnTo>
                  <a:pt x="87" y="1561"/>
                </a:lnTo>
                <a:lnTo>
                  <a:pt x="69" y="1541"/>
                </a:lnTo>
                <a:lnTo>
                  <a:pt x="69" y="1540"/>
                </a:lnTo>
                <a:lnTo>
                  <a:pt x="83" y="1523"/>
                </a:lnTo>
                <a:lnTo>
                  <a:pt x="114" y="1500"/>
                </a:lnTo>
                <a:lnTo>
                  <a:pt x="127" y="1479"/>
                </a:lnTo>
                <a:lnTo>
                  <a:pt x="155" y="1466"/>
                </a:lnTo>
                <a:lnTo>
                  <a:pt x="214" y="1449"/>
                </a:lnTo>
                <a:lnTo>
                  <a:pt x="239" y="1427"/>
                </a:lnTo>
                <a:lnTo>
                  <a:pt x="239" y="1427"/>
                </a:lnTo>
                <a:lnTo>
                  <a:pt x="234" y="1408"/>
                </a:lnTo>
                <a:lnTo>
                  <a:pt x="236" y="1387"/>
                </a:lnTo>
                <a:lnTo>
                  <a:pt x="245" y="1365"/>
                </a:lnTo>
                <a:lnTo>
                  <a:pt x="249" y="1360"/>
                </a:lnTo>
                <a:lnTo>
                  <a:pt x="259" y="1349"/>
                </a:lnTo>
                <a:lnTo>
                  <a:pt x="277" y="1339"/>
                </a:lnTo>
                <a:lnTo>
                  <a:pt x="292" y="1340"/>
                </a:lnTo>
                <a:lnTo>
                  <a:pt x="308" y="1346"/>
                </a:lnTo>
                <a:lnTo>
                  <a:pt x="326" y="1349"/>
                </a:lnTo>
                <a:lnTo>
                  <a:pt x="362" y="1343"/>
                </a:lnTo>
                <a:lnTo>
                  <a:pt x="379" y="1325"/>
                </a:lnTo>
                <a:lnTo>
                  <a:pt x="379" y="1325"/>
                </a:lnTo>
                <a:lnTo>
                  <a:pt x="378" y="1309"/>
                </a:lnTo>
                <a:lnTo>
                  <a:pt x="413" y="1309"/>
                </a:lnTo>
                <a:lnTo>
                  <a:pt x="442" y="1295"/>
                </a:lnTo>
                <a:lnTo>
                  <a:pt x="450" y="1289"/>
                </a:lnTo>
                <a:lnTo>
                  <a:pt x="451" y="1287"/>
                </a:lnTo>
                <a:lnTo>
                  <a:pt x="451" y="1282"/>
                </a:lnTo>
                <a:lnTo>
                  <a:pt x="450" y="1279"/>
                </a:lnTo>
                <a:lnTo>
                  <a:pt x="448" y="1275"/>
                </a:lnTo>
                <a:lnTo>
                  <a:pt x="403" y="1204"/>
                </a:lnTo>
                <a:lnTo>
                  <a:pt x="402" y="1197"/>
                </a:lnTo>
                <a:lnTo>
                  <a:pt x="402" y="1193"/>
                </a:lnTo>
                <a:lnTo>
                  <a:pt x="404" y="1188"/>
                </a:lnTo>
                <a:lnTo>
                  <a:pt x="408" y="1184"/>
                </a:lnTo>
                <a:lnTo>
                  <a:pt x="412" y="1180"/>
                </a:lnTo>
                <a:lnTo>
                  <a:pt x="417" y="1180"/>
                </a:lnTo>
                <a:lnTo>
                  <a:pt x="423" y="1182"/>
                </a:lnTo>
                <a:lnTo>
                  <a:pt x="433" y="1191"/>
                </a:lnTo>
                <a:lnTo>
                  <a:pt x="437" y="1197"/>
                </a:lnTo>
                <a:lnTo>
                  <a:pt x="439" y="1202"/>
                </a:lnTo>
                <a:lnTo>
                  <a:pt x="441" y="1207"/>
                </a:lnTo>
                <a:lnTo>
                  <a:pt x="444" y="1212"/>
                </a:lnTo>
                <a:lnTo>
                  <a:pt x="453" y="1220"/>
                </a:lnTo>
                <a:lnTo>
                  <a:pt x="475" y="1231"/>
                </a:lnTo>
                <a:lnTo>
                  <a:pt x="481" y="1238"/>
                </a:lnTo>
                <a:lnTo>
                  <a:pt x="483" y="1244"/>
                </a:lnTo>
                <a:lnTo>
                  <a:pt x="489" y="1268"/>
                </a:lnTo>
                <a:lnTo>
                  <a:pt x="494" y="1271"/>
                </a:lnTo>
                <a:lnTo>
                  <a:pt x="503" y="1269"/>
                </a:lnTo>
                <a:lnTo>
                  <a:pt x="525" y="1260"/>
                </a:lnTo>
                <a:lnTo>
                  <a:pt x="585" y="1215"/>
                </a:lnTo>
                <a:lnTo>
                  <a:pt x="589" y="1212"/>
                </a:lnTo>
                <a:lnTo>
                  <a:pt x="595" y="1210"/>
                </a:lnTo>
                <a:lnTo>
                  <a:pt x="650" y="1202"/>
                </a:lnTo>
                <a:lnTo>
                  <a:pt x="658" y="1198"/>
                </a:lnTo>
                <a:lnTo>
                  <a:pt x="667" y="1193"/>
                </a:lnTo>
                <a:lnTo>
                  <a:pt x="674" y="1194"/>
                </a:lnTo>
                <a:lnTo>
                  <a:pt x="685" y="1197"/>
                </a:lnTo>
                <a:lnTo>
                  <a:pt x="709" y="1210"/>
                </a:lnTo>
                <a:lnTo>
                  <a:pt x="718" y="1218"/>
                </a:lnTo>
                <a:lnTo>
                  <a:pt x="721" y="1225"/>
                </a:lnTo>
                <a:lnTo>
                  <a:pt x="718" y="1231"/>
                </a:lnTo>
                <a:lnTo>
                  <a:pt x="714" y="1240"/>
                </a:lnTo>
                <a:lnTo>
                  <a:pt x="712" y="1245"/>
                </a:lnTo>
                <a:lnTo>
                  <a:pt x="714" y="1249"/>
                </a:lnTo>
                <a:lnTo>
                  <a:pt x="721" y="1250"/>
                </a:lnTo>
                <a:lnTo>
                  <a:pt x="735" y="1250"/>
                </a:lnTo>
                <a:lnTo>
                  <a:pt x="755" y="1242"/>
                </a:lnTo>
                <a:lnTo>
                  <a:pt x="765" y="1232"/>
                </a:lnTo>
                <a:lnTo>
                  <a:pt x="773" y="1226"/>
                </a:lnTo>
                <a:lnTo>
                  <a:pt x="784" y="1225"/>
                </a:lnTo>
                <a:lnTo>
                  <a:pt x="799" y="1235"/>
                </a:lnTo>
                <a:lnTo>
                  <a:pt x="808" y="1243"/>
                </a:lnTo>
                <a:lnTo>
                  <a:pt x="825" y="1265"/>
                </a:lnTo>
                <a:lnTo>
                  <a:pt x="848" y="1270"/>
                </a:lnTo>
                <a:lnTo>
                  <a:pt x="919" y="1246"/>
                </a:lnTo>
                <a:lnTo>
                  <a:pt x="952" y="1240"/>
                </a:lnTo>
                <a:lnTo>
                  <a:pt x="956" y="1238"/>
                </a:lnTo>
                <a:lnTo>
                  <a:pt x="960" y="1231"/>
                </a:lnTo>
                <a:lnTo>
                  <a:pt x="961" y="1223"/>
                </a:lnTo>
                <a:lnTo>
                  <a:pt x="959" y="1210"/>
                </a:lnTo>
                <a:lnTo>
                  <a:pt x="958" y="1203"/>
                </a:lnTo>
                <a:lnTo>
                  <a:pt x="953" y="1195"/>
                </a:lnTo>
                <a:lnTo>
                  <a:pt x="941" y="1176"/>
                </a:lnTo>
                <a:lnTo>
                  <a:pt x="937" y="1169"/>
                </a:lnTo>
                <a:lnTo>
                  <a:pt x="934" y="1159"/>
                </a:lnTo>
                <a:lnTo>
                  <a:pt x="931" y="1143"/>
                </a:lnTo>
                <a:lnTo>
                  <a:pt x="930" y="1124"/>
                </a:lnTo>
                <a:lnTo>
                  <a:pt x="930" y="1099"/>
                </a:lnTo>
                <a:lnTo>
                  <a:pt x="929" y="1093"/>
                </a:lnTo>
                <a:lnTo>
                  <a:pt x="927" y="1089"/>
                </a:lnTo>
                <a:lnTo>
                  <a:pt x="924" y="1085"/>
                </a:lnTo>
                <a:lnTo>
                  <a:pt x="918" y="1082"/>
                </a:lnTo>
                <a:lnTo>
                  <a:pt x="900" y="1073"/>
                </a:lnTo>
                <a:lnTo>
                  <a:pt x="897" y="1070"/>
                </a:lnTo>
                <a:lnTo>
                  <a:pt x="895" y="1066"/>
                </a:lnTo>
                <a:lnTo>
                  <a:pt x="895" y="1058"/>
                </a:lnTo>
                <a:lnTo>
                  <a:pt x="899" y="1048"/>
                </a:lnTo>
                <a:lnTo>
                  <a:pt x="907" y="1028"/>
                </a:lnTo>
                <a:lnTo>
                  <a:pt x="908" y="1017"/>
                </a:lnTo>
                <a:lnTo>
                  <a:pt x="907" y="1007"/>
                </a:lnTo>
                <a:lnTo>
                  <a:pt x="906" y="1001"/>
                </a:lnTo>
                <a:lnTo>
                  <a:pt x="905" y="997"/>
                </a:lnTo>
                <a:lnTo>
                  <a:pt x="906" y="993"/>
                </a:lnTo>
                <a:lnTo>
                  <a:pt x="928" y="981"/>
                </a:lnTo>
                <a:lnTo>
                  <a:pt x="980" y="960"/>
                </a:lnTo>
                <a:lnTo>
                  <a:pt x="987" y="960"/>
                </a:lnTo>
                <a:lnTo>
                  <a:pt x="989" y="968"/>
                </a:lnTo>
                <a:lnTo>
                  <a:pt x="998" y="984"/>
                </a:lnTo>
                <a:lnTo>
                  <a:pt x="1006" y="997"/>
                </a:lnTo>
                <a:lnTo>
                  <a:pt x="1009" y="1000"/>
                </a:lnTo>
                <a:lnTo>
                  <a:pt x="1015" y="1005"/>
                </a:lnTo>
                <a:lnTo>
                  <a:pt x="1022" y="1010"/>
                </a:lnTo>
                <a:lnTo>
                  <a:pt x="1032" y="1014"/>
                </a:lnTo>
                <a:lnTo>
                  <a:pt x="1041" y="1015"/>
                </a:lnTo>
                <a:lnTo>
                  <a:pt x="1047" y="1015"/>
                </a:lnTo>
                <a:lnTo>
                  <a:pt x="1059" y="1011"/>
                </a:lnTo>
                <a:lnTo>
                  <a:pt x="1070" y="1000"/>
                </a:lnTo>
                <a:lnTo>
                  <a:pt x="1079" y="981"/>
                </a:lnTo>
                <a:lnTo>
                  <a:pt x="1083" y="938"/>
                </a:lnTo>
                <a:lnTo>
                  <a:pt x="1082" y="918"/>
                </a:lnTo>
                <a:lnTo>
                  <a:pt x="1079" y="904"/>
                </a:lnTo>
                <a:lnTo>
                  <a:pt x="1077" y="895"/>
                </a:lnTo>
                <a:lnTo>
                  <a:pt x="1075" y="884"/>
                </a:lnTo>
                <a:lnTo>
                  <a:pt x="1079" y="880"/>
                </a:lnTo>
                <a:lnTo>
                  <a:pt x="1082" y="878"/>
                </a:lnTo>
                <a:lnTo>
                  <a:pt x="1113" y="868"/>
                </a:lnTo>
                <a:lnTo>
                  <a:pt x="1135" y="842"/>
                </a:lnTo>
                <a:lnTo>
                  <a:pt x="1143" y="827"/>
                </a:lnTo>
                <a:lnTo>
                  <a:pt x="1145" y="820"/>
                </a:lnTo>
                <a:lnTo>
                  <a:pt x="1147" y="817"/>
                </a:lnTo>
                <a:lnTo>
                  <a:pt x="1149" y="814"/>
                </a:lnTo>
                <a:lnTo>
                  <a:pt x="1157" y="811"/>
                </a:lnTo>
                <a:lnTo>
                  <a:pt x="1168" y="806"/>
                </a:lnTo>
                <a:lnTo>
                  <a:pt x="1193" y="803"/>
                </a:lnTo>
                <a:lnTo>
                  <a:pt x="1231" y="788"/>
                </a:lnTo>
                <a:lnTo>
                  <a:pt x="1303" y="737"/>
                </a:lnTo>
                <a:lnTo>
                  <a:pt x="1316" y="732"/>
                </a:lnTo>
                <a:lnTo>
                  <a:pt x="1333" y="734"/>
                </a:lnTo>
                <a:lnTo>
                  <a:pt x="1355" y="746"/>
                </a:lnTo>
                <a:lnTo>
                  <a:pt x="1359" y="746"/>
                </a:lnTo>
                <a:lnTo>
                  <a:pt x="1367" y="745"/>
                </a:lnTo>
                <a:lnTo>
                  <a:pt x="1375" y="739"/>
                </a:lnTo>
                <a:lnTo>
                  <a:pt x="1382" y="729"/>
                </a:lnTo>
                <a:lnTo>
                  <a:pt x="1386" y="720"/>
                </a:lnTo>
                <a:lnTo>
                  <a:pt x="1389" y="711"/>
                </a:lnTo>
                <a:lnTo>
                  <a:pt x="1393" y="708"/>
                </a:lnTo>
                <a:lnTo>
                  <a:pt x="1399" y="708"/>
                </a:lnTo>
                <a:lnTo>
                  <a:pt x="1428" y="718"/>
                </a:lnTo>
                <a:lnTo>
                  <a:pt x="1443" y="714"/>
                </a:lnTo>
                <a:lnTo>
                  <a:pt x="1476" y="679"/>
                </a:lnTo>
                <a:lnTo>
                  <a:pt x="1485" y="676"/>
                </a:lnTo>
                <a:lnTo>
                  <a:pt x="1496" y="650"/>
                </a:lnTo>
                <a:lnTo>
                  <a:pt x="1498" y="645"/>
                </a:lnTo>
                <a:lnTo>
                  <a:pt x="1500" y="638"/>
                </a:lnTo>
                <a:lnTo>
                  <a:pt x="1503" y="636"/>
                </a:lnTo>
                <a:lnTo>
                  <a:pt x="1508" y="635"/>
                </a:lnTo>
                <a:lnTo>
                  <a:pt x="1516" y="638"/>
                </a:lnTo>
                <a:lnTo>
                  <a:pt x="1526" y="644"/>
                </a:lnTo>
                <a:lnTo>
                  <a:pt x="1529" y="646"/>
                </a:lnTo>
                <a:lnTo>
                  <a:pt x="1530" y="648"/>
                </a:lnTo>
                <a:lnTo>
                  <a:pt x="1532" y="652"/>
                </a:lnTo>
                <a:lnTo>
                  <a:pt x="1534" y="658"/>
                </a:lnTo>
                <a:lnTo>
                  <a:pt x="1535" y="664"/>
                </a:lnTo>
                <a:lnTo>
                  <a:pt x="1537" y="668"/>
                </a:lnTo>
                <a:lnTo>
                  <a:pt x="1541" y="670"/>
                </a:lnTo>
                <a:lnTo>
                  <a:pt x="1617" y="676"/>
                </a:lnTo>
                <a:lnTo>
                  <a:pt x="1633" y="674"/>
                </a:lnTo>
                <a:lnTo>
                  <a:pt x="1696" y="654"/>
                </a:lnTo>
                <a:lnTo>
                  <a:pt x="1702" y="652"/>
                </a:lnTo>
                <a:lnTo>
                  <a:pt x="1738" y="625"/>
                </a:lnTo>
                <a:lnTo>
                  <a:pt x="1740" y="621"/>
                </a:lnTo>
                <a:lnTo>
                  <a:pt x="1741" y="615"/>
                </a:lnTo>
                <a:lnTo>
                  <a:pt x="1741" y="602"/>
                </a:lnTo>
                <a:lnTo>
                  <a:pt x="1743" y="593"/>
                </a:lnTo>
                <a:lnTo>
                  <a:pt x="1745" y="583"/>
                </a:lnTo>
                <a:lnTo>
                  <a:pt x="1755" y="569"/>
                </a:lnTo>
                <a:lnTo>
                  <a:pt x="1755" y="560"/>
                </a:lnTo>
                <a:lnTo>
                  <a:pt x="1755" y="551"/>
                </a:lnTo>
                <a:lnTo>
                  <a:pt x="1754" y="543"/>
                </a:lnTo>
                <a:lnTo>
                  <a:pt x="1754" y="536"/>
                </a:lnTo>
                <a:lnTo>
                  <a:pt x="1756" y="519"/>
                </a:lnTo>
                <a:lnTo>
                  <a:pt x="1756" y="515"/>
                </a:lnTo>
                <a:lnTo>
                  <a:pt x="1754" y="511"/>
                </a:lnTo>
                <a:lnTo>
                  <a:pt x="1750" y="508"/>
                </a:lnTo>
                <a:lnTo>
                  <a:pt x="1749" y="505"/>
                </a:lnTo>
                <a:lnTo>
                  <a:pt x="1759" y="494"/>
                </a:lnTo>
                <a:lnTo>
                  <a:pt x="1792" y="484"/>
                </a:lnTo>
                <a:lnTo>
                  <a:pt x="1844" y="489"/>
                </a:lnTo>
                <a:lnTo>
                  <a:pt x="1957" y="457"/>
                </a:lnTo>
                <a:lnTo>
                  <a:pt x="2000" y="431"/>
                </a:lnTo>
                <a:lnTo>
                  <a:pt x="2011" y="426"/>
                </a:lnTo>
                <a:lnTo>
                  <a:pt x="2019" y="425"/>
                </a:lnTo>
                <a:lnTo>
                  <a:pt x="2024" y="425"/>
                </a:lnTo>
                <a:lnTo>
                  <a:pt x="2048" y="430"/>
                </a:lnTo>
                <a:lnTo>
                  <a:pt x="2054" y="426"/>
                </a:lnTo>
                <a:lnTo>
                  <a:pt x="2058" y="420"/>
                </a:lnTo>
                <a:lnTo>
                  <a:pt x="2064" y="403"/>
                </a:lnTo>
                <a:lnTo>
                  <a:pt x="2067" y="395"/>
                </a:lnTo>
                <a:lnTo>
                  <a:pt x="2074" y="389"/>
                </a:lnTo>
                <a:lnTo>
                  <a:pt x="2087" y="382"/>
                </a:lnTo>
                <a:lnTo>
                  <a:pt x="2130" y="365"/>
                </a:lnTo>
                <a:lnTo>
                  <a:pt x="2134" y="363"/>
                </a:lnTo>
                <a:lnTo>
                  <a:pt x="2138" y="358"/>
                </a:lnTo>
                <a:lnTo>
                  <a:pt x="2150" y="336"/>
                </a:lnTo>
                <a:lnTo>
                  <a:pt x="2155" y="331"/>
                </a:lnTo>
                <a:lnTo>
                  <a:pt x="2159" y="330"/>
                </a:lnTo>
                <a:lnTo>
                  <a:pt x="2160" y="332"/>
                </a:lnTo>
                <a:lnTo>
                  <a:pt x="2163" y="337"/>
                </a:lnTo>
                <a:lnTo>
                  <a:pt x="2164" y="339"/>
                </a:lnTo>
                <a:lnTo>
                  <a:pt x="2167" y="340"/>
                </a:lnTo>
                <a:lnTo>
                  <a:pt x="2171" y="341"/>
                </a:lnTo>
                <a:lnTo>
                  <a:pt x="2175" y="340"/>
                </a:lnTo>
                <a:lnTo>
                  <a:pt x="2178" y="339"/>
                </a:lnTo>
                <a:lnTo>
                  <a:pt x="2181" y="336"/>
                </a:lnTo>
                <a:lnTo>
                  <a:pt x="2182" y="332"/>
                </a:lnTo>
                <a:lnTo>
                  <a:pt x="2184" y="326"/>
                </a:lnTo>
                <a:lnTo>
                  <a:pt x="2185" y="320"/>
                </a:lnTo>
                <a:lnTo>
                  <a:pt x="2185" y="313"/>
                </a:lnTo>
                <a:lnTo>
                  <a:pt x="2184" y="304"/>
                </a:lnTo>
                <a:lnTo>
                  <a:pt x="2178" y="291"/>
                </a:lnTo>
                <a:lnTo>
                  <a:pt x="2152" y="264"/>
                </a:lnTo>
                <a:lnTo>
                  <a:pt x="2203" y="234"/>
                </a:lnTo>
                <a:lnTo>
                  <a:pt x="2212" y="226"/>
                </a:lnTo>
                <a:lnTo>
                  <a:pt x="2233" y="201"/>
                </a:lnTo>
                <a:lnTo>
                  <a:pt x="2238" y="196"/>
                </a:lnTo>
                <a:lnTo>
                  <a:pt x="2241" y="196"/>
                </a:lnTo>
                <a:lnTo>
                  <a:pt x="2272" y="208"/>
                </a:lnTo>
                <a:lnTo>
                  <a:pt x="2275" y="208"/>
                </a:lnTo>
                <a:lnTo>
                  <a:pt x="2278" y="208"/>
                </a:lnTo>
                <a:lnTo>
                  <a:pt x="2282" y="202"/>
                </a:lnTo>
                <a:lnTo>
                  <a:pt x="2283" y="191"/>
                </a:lnTo>
                <a:lnTo>
                  <a:pt x="2282" y="168"/>
                </a:lnTo>
                <a:lnTo>
                  <a:pt x="2278" y="158"/>
                </a:lnTo>
                <a:lnTo>
                  <a:pt x="2275" y="151"/>
                </a:lnTo>
                <a:lnTo>
                  <a:pt x="2271" y="148"/>
                </a:lnTo>
                <a:lnTo>
                  <a:pt x="2269" y="141"/>
                </a:lnTo>
                <a:lnTo>
                  <a:pt x="2267" y="135"/>
                </a:lnTo>
                <a:lnTo>
                  <a:pt x="2265" y="124"/>
                </a:lnTo>
                <a:lnTo>
                  <a:pt x="2259" y="71"/>
                </a:lnTo>
                <a:lnTo>
                  <a:pt x="2261" y="56"/>
                </a:lnTo>
                <a:lnTo>
                  <a:pt x="2265" y="47"/>
                </a:lnTo>
                <a:lnTo>
                  <a:pt x="2307" y="5"/>
                </a:lnTo>
                <a:lnTo>
                  <a:pt x="2324" y="0"/>
                </a:lnTo>
                <a:lnTo>
                  <a:pt x="2403" y="22"/>
                </a:lnTo>
                <a:lnTo>
                  <a:pt x="2399" y="53"/>
                </a:lnTo>
                <a:lnTo>
                  <a:pt x="2393" y="72"/>
                </a:lnTo>
                <a:lnTo>
                  <a:pt x="2390" y="82"/>
                </a:lnTo>
                <a:lnTo>
                  <a:pt x="2387" y="91"/>
                </a:lnTo>
                <a:lnTo>
                  <a:pt x="2383" y="103"/>
                </a:lnTo>
                <a:lnTo>
                  <a:pt x="2383" y="109"/>
                </a:lnTo>
                <a:lnTo>
                  <a:pt x="2385" y="117"/>
                </a:lnTo>
                <a:lnTo>
                  <a:pt x="2390" y="122"/>
                </a:lnTo>
                <a:lnTo>
                  <a:pt x="2402" y="129"/>
                </a:lnTo>
                <a:lnTo>
                  <a:pt x="2438" y="142"/>
                </a:lnTo>
                <a:lnTo>
                  <a:pt x="2449" y="152"/>
                </a:lnTo>
                <a:lnTo>
                  <a:pt x="2490" y="1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27"/>
          <p:cNvSpPr>
            <a:spLocks/>
          </p:cNvSpPr>
          <p:nvPr/>
        </p:nvSpPr>
        <p:spPr bwMode="auto">
          <a:xfrm>
            <a:off x="9017849" y="3813812"/>
            <a:ext cx="2603500" cy="2544762"/>
          </a:xfrm>
          <a:custGeom>
            <a:avLst/>
            <a:gdLst>
              <a:gd name="T0" fmla="*/ 4054 w 4920"/>
              <a:gd name="T1" fmla="*/ 302 h 4809"/>
              <a:gd name="T2" fmla="*/ 4470 w 4920"/>
              <a:gd name="T3" fmla="*/ 106 h 4809"/>
              <a:gd name="T4" fmla="*/ 4301 w 4920"/>
              <a:gd name="T5" fmla="*/ 413 h 4809"/>
              <a:gd name="T6" fmla="*/ 4348 w 4920"/>
              <a:gd name="T7" fmla="*/ 669 h 4809"/>
              <a:gd name="T8" fmla="*/ 4285 w 4920"/>
              <a:gd name="T9" fmla="*/ 869 h 4809"/>
              <a:gd name="T10" fmla="*/ 4532 w 4920"/>
              <a:gd name="T11" fmla="*/ 1033 h 4809"/>
              <a:gd name="T12" fmla="*/ 4525 w 4920"/>
              <a:gd name="T13" fmla="*/ 1194 h 4809"/>
              <a:gd name="T14" fmla="*/ 4663 w 4920"/>
              <a:gd name="T15" fmla="*/ 1309 h 4809"/>
              <a:gd name="T16" fmla="*/ 4849 w 4920"/>
              <a:gd name="T17" fmla="*/ 1475 h 4809"/>
              <a:gd name="T18" fmla="*/ 4906 w 4920"/>
              <a:gd name="T19" fmla="*/ 1572 h 4809"/>
              <a:gd name="T20" fmla="*/ 4822 w 4920"/>
              <a:gd name="T21" fmla="*/ 1790 h 4809"/>
              <a:gd name="T22" fmla="*/ 4827 w 4920"/>
              <a:gd name="T23" fmla="*/ 1959 h 4809"/>
              <a:gd name="T24" fmla="*/ 4758 w 4920"/>
              <a:gd name="T25" fmla="*/ 2119 h 4809"/>
              <a:gd name="T26" fmla="*/ 4588 w 4920"/>
              <a:gd name="T27" fmla="*/ 2320 h 4809"/>
              <a:gd name="T28" fmla="*/ 4408 w 4920"/>
              <a:gd name="T29" fmla="*/ 2325 h 4809"/>
              <a:gd name="T30" fmla="*/ 4167 w 4920"/>
              <a:gd name="T31" fmla="*/ 2364 h 4809"/>
              <a:gd name="T32" fmla="*/ 4132 w 4920"/>
              <a:gd name="T33" fmla="*/ 2512 h 4809"/>
              <a:gd name="T34" fmla="*/ 3829 w 4920"/>
              <a:gd name="T35" fmla="*/ 2598 h 4809"/>
              <a:gd name="T36" fmla="*/ 3739 w 4920"/>
              <a:gd name="T37" fmla="*/ 2801 h 4809"/>
              <a:gd name="T38" fmla="*/ 3898 w 4920"/>
              <a:gd name="T39" fmla="*/ 2767 h 4809"/>
              <a:gd name="T40" fmla="*/ 3949 w 4920"/>
              <a:gd name="T41" fmla="*/ 2927 h 4809"/>
              <a:gd name="T42" fmla="*/ 3835 w 4920"/>
              <a:gd name="T43" fmla="*/ 3161 h 4809"/>
              <a:gd name="T44" fmla="*/ 3641 w 4920"/>
              <a:gd name="T45" fmla="*/ 3355 h 4809"/>
              <a:gd name="T46" fmla="*/ 3473 w 4920"/>
              <a:gd name="T47" fmla="*/ 3587 h 4809"/>
              <a:gd name="T48" fmla="*/ 3232 w 4920"/>
              <a:gd name="T49" fmla="*/ 3695 h 4809"/>
              <a:gd name="T50" fmla="*/ 3122 w 4920"/>
              <a:gd name="T51" fmla="*/ 3864 h 4809"/>
              <a:gd name="T52" fmla="*/ 3005 w 4920"/>
              <a:gd name="T53" fmla="*/ 4022 h 4809"/>
              <a:gd name="T54" fmla="*/ 2838 w 4920"/>
              <a:gd name="T55" fmla="*/ 3710 h 4809"/>
              <a:gd name="T56" fmla="*/ 2602 w 4920"/>
              <a:gd name="T57" fmla="*/ 3641 h 4809"/>
              <a:gd name="T58" fmla="*/ 2515 w 4920"/>
              <a:gd name="T59" fmla="*/ 3832 h 4809"/>
              <a:gd name="T60" fmla="*/ 2381 w 4920"/>
              <a:gd name="T61" fmla="*/ 3930 h 4809"/>
              <a:gd name="T62" fmla="*/ 2074 w 4920"/>
              <a:gd name="T63" fmla="*/ 4102 h 4809"/>
              <a:gd name="T64" fmla="*/ 1829 w 4920"/>
              <a:gd name="T65" fmla="*/ 4150 h 4809"/>
              <a:gd name="T66" fmla="*/ 1482 w 4920"/>
              <a:gd name="T67" fmla="*/ 4314 h 4809"/>
              <a:gd name="T68" fmla="*/ 1342 w 4920"/>
              <a:gd name="T69" fmla="*/ 4500 h 4809"/>
              <a:gd name="T70" fmla="*/ 1262 w 4920"/>
              <a:gd name="T71" fmla="*/ 4593 h 4809"/>
              <a:gd name="T72" fmla="*/ 1098 w 4920"/>
              <a:gd name="T73" fmla="*/ 4732 h 4809"/>
              <a:gd name="T74" fmla="*/ 827 w 4920"/>
              <a:gd name="T75" fmla="*/ 4771 h 4809"/>
              <a:gd name="T76" fmla="*/ 784 w 4920"/>
              <a:gd name="T77" fmla="*/ 4782 h 4809"/>
              <a:gd name="T78" fmla="*/ 636 w 4920"/>
              <a:gd name="T79" fmla="*/ 4469 h 4809"/>
              <a:gd name="T80" fmla="*/ 446 w 4920"/>
              <a:gd name="T81" fmla="*/ 4297 h 4809"/>
              <a:gd name="T82" fmla="*/ 218 w 4920"/>
              <a:gd name="T83" fmla="*/ 3942 h 4809"/>
              <a:gd name="T84" fmla="*/ 203 w 4920"/>
              <a:gd name="T85" fmla="*/ 3720 h 4809"/>
              <a:gd name="T86" fmla="*/ 202 w 4920"/>
              <a:gd name="T87" fmla="*/ 3440 h 4809"/>
              <a:gd name="T88" fmla="*/ 179 w 4920"/>
              <a:gd name="T89" fmla="*/ 3192 h 4809"/>
              <a:gd name="T90" fmla="*/ 452 w 4920"/>
              <a:gd name="T91" fmla="*/ 2624 h 4809"/>
              <a:gd name="T92" fmla="*/ 213 w 4920"/>
              <a:gd name="T93" fmla="*/ 1868 h 4809"/>
              <a:gd name="T94" fmla="*/ 261 w 4920"/>
              <a:gd name="T95" fmla="*/ 1503 h 4809"/>
              <a:gd name="T96" fmla="*/ 673 w 4920"/>
              <a:gd name="T97" fmla="*/ 1561 h 4809"/>
              <a:gd name="T98" fmla="*/ 1298 w 4920"/>
              <a:gd name="T99" fmla="*/ 1199 h 4809"/>
              <a:gd name="T100" fmla="*/ 1467 w 4920"/>
              <a:gd name="T101" fmla="*/ 784 h 4809"/>
              <a:gd name="T102" fmla="*/ 2202 w 4920"/>
              <a:gd name="T103" fmla="*/ 397 h 4809"/>
              <a:gd name="T104" fmla="*/ 2363 w 4920"/>
              <a:gd name="T105" fmla="*/ 215 h 4809"/>
              <a:gd name="T106" fmla="*/ 2695 w 4920"/>
              <a:gd name="T107" fmla="*/ 360 h 4809"/>
              <a:gd name="T108" fmla="*/ 2847 w 4920"/>
              <a:gd name="T109" fmla="*/ 537 h 4809"/>
              <a:gd name="T110" fmla="*/ 2824 w 4920"/>
              <a:gd name="T111" fmla="*/ 731 h 4809"/>
              <a:gd name="T112" fmla="*/ 2882 w 4920"/>
              <a:gd name="T113" fmla="*/ 897 h 4809"/>
              <a:gd name="T114" fmla="*/ 3199 w 4920"/>
              <a:gd name="T115" fmla="*/ 968 h 4809"/>
              <a:gd name="T116" fmla="*/ 3591 w 4920"/>
              <a:gd name="T117" fmla="*/ 734 h 4809"/>
              <a:gd name="T118" fmla="*/ 3428 w 4920"/>
              <a:gd name="T119" fmla="*/ 185 h 4809"/>
              <a:gd name="T120" fmla="*/ 3837 w 4920"/>
              <a:gd name="T121" fmla="*/ 20 h 4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20" h="4809">
                <a:moveTo>
                  <a:pt x="3849" y="28"/>
                </a:moveTo>
                <a:lnTo>
                  <a:pt x="3887" y="98"/>
                </a:lnTo>
                <a:lnTo>
                  <a:pt x="3890" y="118"/>
                </a:lnTo>
                <a:lnTo>
                  <a:pt x="3891" y="133"/>
                </a:lnTo>
                <a:lnTo>
                  <a:pt x="3891" y="140"/>
                </a:lnTo>
                <a:lnTo>
                  <a:pt x="3888" y="161"/>
                </a:lnTo>
                <a:lnTo>
                  <a:pt x="3888" y="173"/>
                </a:lnTo>
                <a:lnTo>
                  <a:pt x="3888" y="181"/>
                </a:lnTo>
                <a:lnTo>
                  <a:pt x="3890" y="189"/>
                </a:lnTo>
                <a:lnTo>
                  <a:pt x="3894" y="200"/>
                </a:lnTo>
                <a:lnTo>
                  <a:pt x="3896" y="205"/>
                </a:lnTo>
                <a:lnTo>
                  <a:pt x="3895" y="212"/>
                </a:lnTo>
                <a:lnTo>
                  <a:pt x="3891" y="238"/>
                </a:lnTo>
                <a:lnTo>
                  <a:pt x="3890" y="249"/>
                </a:lnTo>
                <a:lnTo>
                  <a:pt x="3891" y="261"/>
                </a:lnTo>
                <a:lnTo>
                  <a:pt x="3892" y="270"/>
                </a:lnTo>
                <a:lnTo>
                  <a:pt x="3893" y="275"/>
                </a:lnTo>
                <a:lnTo>
                  <a:pt x="3896" y="280"/>
                </a:lnTo>
                <a:lnTo>
                  <a:pt x="3898" y="282"/>
                </a:lnTo>
                <a:lnTo>
                  <a:pt x="3914" y="287"/>
                </a:lnTo>
                <a:lnTo>
                  <a:pt x="4054" y="302"/>
                </a:lnTo>
                <a:lnTo>
                  <a:pt x="4099" y="297"/>
                </a:lnTo>
                <a:lnTo>
                  <a:pt x="4138" y="282"/>
                </a:lnTo>
                <a:lnTo>
                  <a:pt x="4146" y="277"/>
                </a:lnTo>
                <a:lnTo>
                  <a:pt x="4238" y="257"/>
                </a:lnTo>
                <a:lnTo>
                  <a:pt x="4241" y="254"/>
                </a:lnTo>
                <a:lnTo>
                  <a:pt x="4245" y="247"/>
                </a:lnTo>
                <a:lnTo>
                  <a:pt x="4248" y="241"/>
                </a:lnTo>
                <a:lnTo>
                  <a:pt x="4268" y="177"/>
                </a:lnTo>
                <a:lnTo>
                  <a:pt x="4282" y="146"/>
                </a:lnTo>
                <a:lnTo>
                  <a:pt x="4288" y="137"/>
                </a:lnTo>
                <a:lnTo>
                  <a:pt x="4326" y="100"/>
                </a:lnTo>
                <a:lnTo>
                  <a:pt x="4401" y="59"/>
                </a:lnTo>
                <a:lnTo>
                  <a:pt x="4407" y="57"/>
                </a:lnTo>
                <a:lnTo>
                  <a:pt x="4414" y="59"/>
                </a:lnTo>
                <a:lnTo>
                  <a:pt x="4422" y="64"/>
                </a:lnTo>
                <a:lnTo>
                  <a:pt x="4441" y="91"/>
                </a:lnTo>
                <a:lnTo>
                  <a:pt x="4443" y="94"/>
                </a:lnTo>
                <a:lnTo>
                  <a:pt x="4449" y="99"/>
                </a:lnTo>
                <a:lnTo>
                  <a:pt x="4454" y="102"/>
                </a:lnTo>
                <a:lnTo>
                  <a:pt x="4459" y="103"/>
                </a:lnTo>
                <a:lnTo>
                  <a:pt x="4470" y="106"/>
                </a:lnTo>
                <a:lnTo>
                  <a:pt x="4473" y="109"/>
                </a:lnTo>
                <a:lnTo>
                  <a:pt x="4474" y="117"/>
                </a:lnTo>
                <a:lnTo>
                  <a:pt x="4468" y="133"/>
                </a:lnTo>
                <a:lnTo>
                  <a:pt x="4462" y="141"/>
                </a:lnTo>
                <a:lnTo>
                  <a:pt x="4455" y="149"/>
                </a:lnTo>
                <a:lnTo>
                  <a:pt x="4450" y="152"/>
                </a:lnTo>
                <a:lnTo>
                  <a:pt x="4442" y="158"/>
                </a:lnTo>
                <a:lnTo>
                  <a:pt x="4439" y="162"/>
                </a:lnTo>
                <a:lnTo>
                  <a:pt x="4440" y="174"/>
                </a:lnTo>
                <a:lnTo>
                  <a:pt x="4441" y="184"/>
                </a:lnTo>
                <a:lnTo>
                  <a:pt x="4465" y="258"/>
                </a:lnTo>
                <a:lnTo>
                  <a:pt x="4420" y="331"/>
                </a:lnTo>
                <a:lnTo>
                  <a:pt x="4397" y="383"/>
                </a:lnTo>
                <a:lnTo>
                  <a:pt x="4391" y="392"/>
                </a:lnTo>
                <a:lnTo>
                  <a:pt x="4375" y="397"/>
                </a:lnTo>
                <a:lnTo>
                  <a:pt x="4369" y="401"/>
                </a:lnTo>
                <a:lnTo>
                  <a:pt x="4357" y="411"/>
                </a:lnTo>
                <a:lnTo>
                  <a:pt x="4346" y="413"/>
                </a:lnTo>
                <a:lnTo>
                  <a:pt x="4315" y="409"/>
                </a:lnTo>
                <a:lnTo>
                  <a:pt x="4308" y="410"/>
                </a:lnTo>
                <a:lnTo>
                  <a:pt x="4301" y="413"/>
                </a:lnTo>
                <a:lnTo>
                  <a:pt x="4296" y="418"/>
                </a:lnTo>
                <a:lnTo>
                  <a:pt x="4292" y="427"/>
                </a:lnTo>
                <a:lnTo>
                  <a:pt x="4283" y="450"/>
                </a:lnTo>
                <a:lnTo>
                  <a:pt x="4281" y="464"/>
                </a:lnTo>
                <a:lnTo>
                  <a:pt x="4276" y="526"/>
                </a:lnTo>
                <a:lnTo>
                  <a:pt x="4273" y="546"/>
                </a:lnTo>
                <a:lnTo>
                  <a:pt x="4269" y="559"/>
                </a:lnTo>
                <a:lnTo>
                  <a:pt x="4267" y="566"/>
                </a:lnTo>
                <a:lnTo>
                  <a:pt x="4266" y="571"/>
                </a:lnTo>
                <a:lnTo>
                  <a:pt x="4267" y="578"/>
                </a:lnTo>
                <a:lnTo>
                  <a:pt x="4273" y="588"/>
                </a:lnTo>
                <a:lnTo>
                  <a:pt x="4276" y="593"/>
                </a:lnTo>
                <a:lnTo>
                  <a:pt x="4280" y="596"/>
                </a:lnTo>
                <a:lnTo>
                  <a:pt x="4305" y="602"/>
                </a:lnTo>
                <a:lnTo>
                  <a:pt x="4350" y="624"/>
                </a:lnTo>
                <a:lnTo>
                  <a:pt x="4381" y="630"/>
                </a:lnTo>
                <a:lnTo>
                  <a:pt x="4387" y="633"/>
                </a:lnTo>
                <a:lnTo>
                  <a:pt x="4389" y="635"/>
                </a:lnTo>
                <a:lnTo>
                  <a:pt x="4386" y="641"/>
                </a:lnTo>
                <a:lnTo>
                  <a:pt x="4356" y="661"/>
                </a:lnTo>
                <a:lnTo>
                  <a:pt x="4348" y="669"/>
                </a:lnTo>
                <a:lnTo>
                  <a:pt x="4343" y="681"/>
                </a:lnTo>
                <a:lnTo>
                  <a:pt x="4344" y="687"/>
                </a:lnTo>
                <a:lnTo>
                  <a:pt x="4346" y="694"/>
                </a:lnTo>
                <a:lnTo>
                  <a:pt x="4349" y="700"/>
                </a:lnTo>
                <a:lnTo>
                  <a:pt x="4352" y="713"/>
                </a:lnTo>
                <a:lnTo>
                  <a:pt x="4355" y="731"/>
                </a:lnTo>
                <a:lnTo>
                  <a:pt x="4353" y="736"/>
                </a:lnTo>
                <a:lnTo>
                  <a:pt x="4347" y="738"/>
                </a:lnTo>
                <a:lnTo>
                  <a:pt x="4317" y="736"/>
                </a:lnTo>
                <a:lnTo>
                  <a:pt x="4274" y="748"/>
                </a:lnTo>
                <a:lnTo>
                  <a:pt x="4282" y="771"/>
                </a:lnTo>
                <a:lnTo>
                  <a:pt x="4296" y="802"/>
                </a:lnTo>
                <a:lnTo>
                  <a:pt x="4298" y="809"/>
                </a:lnTo>
                <a:lnTo>
                  <a:pt x="4300" y="820"/>
                </a:lnTo>
                <a:lnTo>
                  <a:pt x="4301" y="828"/>
                </a:lnTo>
                <a:lnTo>
                  <a:pt x="4300" y="835"/>
                </a:lnTo>
                <a:lnTo>
                  <a:pt x="4298" y="840"/>
                </a:lnTo>
                <a:lnTo>
                  <a:pt x="4295" y="847"/>
                </a:lnTo>
                <a:lnTo>
                  <a:pt x="4293" y="850"/>
                </a:lnTo>
                <a:lnTo>
                  <a:pt x="4286" y="863"/>
                </a:lnTo>
                <a:lnTo>
                  <a:pt x="4285" y="869"/>
                </a:lnTo>
                <a:lnTo>
                  <a:pt x="4288" y="871"/>
                </a:lnTo>
                <a:lnTo>
                  <a:pt x="4295" y="870"/>
                </a:lnTo>
                <a:lnTo>
                  <a:pt x="4312" y="865"/>
                </a:lnTo>
                <a:lnTo>
                  <a:pt x="4332" y="863"/>
                </a:lnTo>
                <a:lnTo>
                  <a:pt x="4350" y="864"/>
                </a:lnTo>
                <a:lnTo>
                  <a:pt x="4377" y="860"/>
                </a:lnTo>
                <a:lnTo>
                  <a:pt x="4475" y="874"/>
                </a:lnTo>
                <a:lnTo>
                  <a:pt x="4485" y="881"/>
                </a:lnTo>
                <a:lnTo>
                  <a:pt x="4490" y="887"/>
                </a:lnTo>
                <a:lnTo>
                  <a:pt x="4488" y="898"/>
                </a:lnTo>
                <a:lnTo>
                  <a:pt x="4483" y="910"/>
                </a:lnTo>
                <a:lnTo>
                  <a:pt x="4481" y="917"/>
                </a:lnTo>
                <a:lnTo>
                  <a:pt x="4481" y="922"/>
                </a:lnTo>
                <a:lnTo>
                  <a:pt x="4482" y="927"/>
                </a:lnTo>
                <a:lnTo>
                  <a:pt x="4493" y="940"/>
                </a:lnTo>
                <a:lnTo>
                  <a:pt x="4531" y="956"/>
                </a:lnTo>
                <a:lnTo>
                  <a:pt x="4547" y="977"/>
                </a:lnTo>
                <a:lnTo>
                  <a:pt x="4548" y="991"/>
                </a:lnTo>
                <a:lnTo>
                  <a:pt x="4549" y="1000"/>
                </a:lnTo>
                <a:lnTo>
                  <a:pt x="4547" y="1006"/>
                </a:lnTo>
                <a:lnTo>
                  <a:pt x="4532" y="1033"/>
                </a:lnTo>
                <a:lnTo>
                  <a:pt x="4531" y="1036"/>
                </a:lnTo>
                <a:lnTo>
                  <a:pt x="4531" y="1040"/>
                </a:lnTo>
                <a:lnTo>
                  <a:pt x="4532" y="1049"/>
                </a:lnTo>
                <a:lnTo>
                  <a:pt x="4543" y="1084"/>
                </a:lnTo>
                <a:lnTo>
                  <a:pt x="4560" y="1123"/>
                </a:lnTo>
                <a:lnTo>
                  <a:pt x="4561" y="1128"/>
                </a:lnTo>
                <a:lnTo>
                  <a:pt x="4560" y="1137"/>
                </a:lnTo>
                <a:lnTo>
                  <a:pt x="4559" y="1142"/>
                </a:lnTo>
                <a:lnTo>
                  <a:pt x="4558" y="1146"/>
                </a:lnTo>
                <a:lnTo>
                  <a:pt x="4553" y="1153"/>
                </a:lnTo>
                <a:lnTo>
                  <a:pt x="4549" y="1157"/>
                </a:lnTo>
                <a:lnTo>
                  <a:pt x="4542" y="1164"/>
                </a:lnTo>
                <a:lnTo>
                  <a:pt x="4533" y="1170"/>
                </a:lnTo>
                <a:lnTo>
                  <a:pt x="4532" y="1171"/>
                </a:lnTo>
                <a:lnTo>
                  <a:pt x="4531" y="1173"/>
                </a:lnTo>
                <a:lnTo>
                  <a:pt x="4531" y="1176"/>
                </a:lnTo>
                <a:lnTo>
                  <a:pt x="4531" y="1179"/>
                </a:lnTo>
                <a:lnTo>
                  <a:pt x="4531" y="1185"/>
                </a:lnTo>
                <a:lnTo>
                  <a:pt x="4530" y="1188"/>
                </a:lnTo>
                <a:lnTo>
                  <a:pt x="4528" y="1192"/>
                </a:lnTo>
                <a:lnTo>
                  <a:pt x="4525" y="1194"/>
                </a:lnTo>
                <a:lnTo>
                  <a:pt x="4523" y="1197"/>
                </a:lnTo>
                <a:lnTo>
                  <a:pt x="4529" y="1204"/>
                </a:lnTo>
                <a:lnTo>
                  <a:pt x="4542" y="1212"/>
                </a:lnTo>
                <a:lnTo>
                  <a:pt x="4577" y="1229"/>
                </a:lnTo>
                <a:lnTo>
                  <a:pt x="4588" y="1231"/>
                </a:lnTo>
                <a:lnTo>
                  <a:pt x="4595" y="1229"/>
                </a:lnTo>
                <a:lnTo>
                  <a:pt x="4595" y="1225"/>
                </a:lnTo>
                <a:lnTo>
                  <a:pt x="4595" y="1222"/>
                </a:lnTo>
                <a:lnTo>
                  <a:pt x="4596" y="1219"/>
                </a:lnTo>
                <a:lnTo>
                  <a:pt x="4598" y="1214"/>
                </a:lnTo>
                <a:lnTo>
                  <a:pt x="4600" y="1211"/>
                </a:lnTo>
                <a:lnTo>
                  <a:pt x="4604" y="1208"/>
                </a:lnTo>
                <a:lnTo>
                  <a:pt x="4609" y="1205"/>
                </a:lnTo>
                <a:lnTo>
                  <a:pt x="4615" y="1203"/>
                </a:lnTo>
                <a:lnTo>
                  <a:pt x="4621" y="1202"/>
                </a:lnTo>
                <a:lnTo>
                  <a:pt x="4628" y="1203"/>
                </a:lnTo>
                <a:lnTo>
                  <a:pt x="4680" y="1226"/>
                </a:lnTo>
                <a:lnTo>
                  <a:pt x="4682" y="1231"/>
                </a:lnTo>
                <a:lnTo>
                  <a:pt x="4680" y="1244"/>
                </a:lnTo>
                <a:lnTo>
                  <a:pt x="4665" y="1305"/>
                </a:lnTo>
                <a:lnTo>
                  <a:pt x="4663" y="1309"/>
                </a:lnTo>
                <a:lnTo>
                  <a:pt x="4657" y="1317"/>
                </a:lnTo>
                <a:lnTo>
                  <a:pt x="4651" y="1325"/>
                </a:lnTo>
                <a:lnTo>
                  <a:pt x="4641" y="1333"/>
                </a:lnTo>
                <a:lnTo>
                  <a:pt x="4638" y="1338"/>
                </a:lnTo>
                <a:lnTo>
                  <a:pt x="4640" y="1340"/>
                </a:lnTo>
                <a:lnTo>
                  <a:pt x="4649" y="1341"/>
                </a:lnTo>
                <a:lnTo>
                  <a:pt x="4684" y="1334"/>
                </a:lnTo>
                <a:lnTo>
                  <a:pt x="4702" y="1335"/>
                </a:lnTo>
                <a:lnTo>
                  <a:pt x="4734" y="1351"/>
                </a:lnTo>
                <a:lnTo>
                  <a:pt x="4741" y="1362"/>
                </a:lnTo>
                <a:lnTo>
                  <a:pt x="4744" y="1369"/>
                </a:lnTo>
                <a:lnTo>
                  <a:pt x="4746" y="1375"/>
                </a:lnTo>
                <a:lnTo>
                  <a:pt x="4749" y="1385"/>
                </a:lnTo>
                <a:lnTo>
                  <a:pt x="4751" y="1401"/>
                </a:lnTo>
                <a:lnTo>
                  <a:pt x="4749" y="1426"/>
                </a:lnTo>
                <a:lnTo>
                  <a:pt x="4728" y="1483"/>
                </a:lnTo>
                <a:lnTo>
                  <a:pt x="4743" y="1487"/>
                </a:lnTo>
                <a:lnTo>
                  <a:pt x="4757" y="1484"/>
                </a:lnTo>
                <a:lnTo>
                  <a:pt x="4781" y="1474"/>
                </a:lnTo>
                <a:lnTo>
                  <a:pt x="4789" y="1472"/>
                </a:lnTo>
                <a:lnTo>
                  <a:pt x="4849" y="1475"/>
                </a:lnTo>
                <a:lnTo>
                  <a:pt x="4880" y="1469"/>
                </a:lnTo>
                <a:lnTo>
                  <a:pt x="4894" y="1464"/>
                </a:lnTo>
                <a:lnTo>
                  <a:pt x="4903" y="1460"/>
                </a:lnTo>
                <a:lnTo>
                  <a:pt x="4911" y="1458"/>
                </a:lnTo>
                <a:lnTo>
                  <a:pt x="4914" y="1459"/>
                </a:lnTo>
                <a:lnTo>
                  <a:pt x="4918" y="1464"/>
                </a:lnTo>
                <a:lnTo>
                  <a:pt x="4915" y="1477"/>
                </a:lnTo>
                <a:lnTo>
                  <a:pt x="4912" y="1485"/>
                </a:lnTo>
                <a:lnTo>
                  <a:pt x="4904" y="1496"/>
                </a:lnTo>
                <a:lnTo>
                  <a:pt x="4892" y="1513"/>
                </a:lnTo>
                <a:lnTo>
                  <a:pt x="4890" y="1518"/>
                </a:lnTo>
                <a:lnTo>
                  <a:pt x="4891" y="1522"/>
                </a:lnTo>
                <a:lnTo>
                  <a:pt x="4896" y="1530"/>
                </a:lnTo>
                <a:lnTo>
                  <a:pt x="4902" y="1531"/>
                </a:lnTo>
                <a:lnTo>
                  <a:pt x="4914" y="1535"/>
                </a:lnTo>
                <a:lnTo>
                  <a:pt x="4918" y="1537"/>
                </a:lnTo>
                <a:lnTo>
                  <a:pt x="4920" y="1542"/>
                </a:lnTo>
                <a:lnTo>
                  <a:pt x="4919" y="1545"/>
                </a:lnTo>
                <a:lnTo>
                  <a:pt x="4910" y="1554"/>
                </a:lnTo>
                <a:lnTo>
                  <a:pt x="4908" y="1562"/>
                </a:lnTo>
                <a:lnTo>
                  <a:pt x="4906" y="1572"/>
                </a:lnTo>
                <a:lnTo>
                  <a:pt x="4908" y="1595"/>
                </a:lnTo>
                <a:lnTo>
                  <a:pt x="4905" y="1613"/>
                </a:lnTo>
                <a:lnTo>
                  <a:pt x="4898" y="1640"/>
                </a:lnTo>
                <a:lnTo>
                  <a:pt x="4885" y="1672"/>
                </a:lnTo>
                <a:lnTo>
                  <a:pt x="4881" y="1680"/>
                </a:lnTo>
                <a:lnTo>
                  <a:pt x="4874" y="1689"/>
                </a:lnTo>
                <a:lnTo>
                  <a:pt x="4866" y="1697"/>
                </a:lnTo>
                <a:lnTo>
                  <a:pt x="4848" y="1707"/>
                </a:lnTo>
                <a:lnTo>
                  <a:pt x="4844" y="1711"/>
                </a:lnTo>
                <a:lnTo>
                  <a:pt x="4843" y="1713"/>
                </a:lnTo>
                <a:lnTo>
                  <a:pt x="4841" y="1718"/>
                </a:lnTo>
                <a:lnTo>
                  <a:pt x="4840" y="1728"/>
                </a:lnTo>
                <a:lnTo>
                  <a:pt x="4837" y="1734"/>
                </a:lnTo>
                <a:lnTo>
                  <a:pt x="4834" y="1739"/>
                </a:lnTo>
                <a:lnTo>
                  <a:pt x="4830" y="1745"/>
                </a:lnTo>
                <a:lnTo>
                  <a:pt x="4827" y="1747"/>
                </a:lnTo>
                <a:lnTo>
                  <a:pt x="4825" y="1750"/>
                </a:lnTo>
                <a:lnTo>
                  <a:pt x="4823" y="1753"/>
                </a:lnTo>
                <a:lnTo>
                  <a:pt x="4822" y="1763"/>
                </a:lnTo>
                <a:lnTo>
                  <a:pt x="4821" y="1775"/>
                </a:lnTo>
                <a:lnTo>
                  <a:pt x="4822" y="1790"/>
                </a:lnTo>
                <a:lnTo>
                  <a:pt x="4826" y="1816"/>
                </a:lnTo>
                <a:lnTo>
                  <a:pt x="4826" y="1826"/>
                </a:lnTo>
                <a:lnTo>
                  <a:pt x="4826" y="1833"/>
                </a:lnTo>
                <a:lnTo>
                  <a:pt x="4822" y="1838"/>
                </a:lnTo>
                <a:lnTo>
                  <a:pt x="4818" y="1843"/>
                </a:lnTo>
                <a:lnTo>
                  <a:pt x="4817" y="1851"/>
                </a:lnTo>
                <a:lnTo>
                  <a:pt x="4818" y="1861"/>
                </a:lnTo>
                <a:lnTo>
                  <a:pt x="4822" y="1876"/>
                </a:lnTo>
                <a:lnTo>
                  <a:pt x="4820" y="1885"/>
                </a:lnTo>
                <a:lnTo>
                  <a:pt x="4816" y="1890"/>
                </a:lnTo>
                <a:lnTo>
                  <a:pt x="4808" y="1895"/>
                </a:lnTo>
                <a:lnTo>
                  <a:pt x="4804" y="1900"/>
                </a:lnTo>
                <a:lnTo>
                  <a:pt x="4800" y="1905"/>
                </a:lnTo>
                <a:lnTo>
                  <a:pt x="4798" y="1912"/>
                </a:lnTo>
                <a:lnTo>
                  <a:pt x="4797" y="1924"/>
                </a:lnTo>
                <a:lnTo>
                  <a:pt x="4797" y="1936"/>
                </a:lnTo>
                <a:lnTo>
                  <a:pt x="4798" y="1943"/>
                </a:lnTo>
                <a:lnTo>
                  <a:pt x="4800" y="1950"/>
                </a:lnTo>
                <a:lnTo>
                  <a:pt x="4803" y="1955"/>
                </a:lnTo>
                <a:lnTo>
                  <a:pt x="4806" y="1959"/>
                </a:lnTo>
                <a:lnTo>
                  <a:pt x="4827" y="1959"/>
                </a:lnTo>
                <a:lnTo>
                  <a:pt x="4890" y="1940"/>
                </a:lnTo>
                <a:lnTo>
                  <a:pt x="4868" y="1978"/>
                </a:lnTo>
                <a:lnTo>
                  <a:pt x="4860" y="1988"/>
                </a:lnTo>
                <a:lnTo>
                  <a:pt x="4761" y="2020"/>
                </a:lnTo>
                <a:lnTo>
                  <a:pt x="4750" y="2027"/>
                </a:lnTo>
                <a:lnTo>
                  <a:pt x="4744" y="2032"/>
                </a:lnTo>
                <a:lnTo>
                  <a:pt x="4745" y="2036"/>
                </a:lnTo>
                <a:lnTo>
                  <a:pt x="4750" y="2041"/>
                </a:lnTo>
                <a:lnTo>
                  <a:pt x="4753" y="2043"/>
                </a:lnTo>
                <a:lnTo>
                  <a:pt x="4770" y="2055"/>
                </a:lnTo>
                <a:lnTo>
                  <a:pt x="4772" y="2057"/>
                </a:lnTo>
                <a:lnTo>
                  <a:pt x="4774" y="2060"/>
                </a:lnTo>
                <a:lnTo>
                  <a:pt x="4774" y="2063"/>
                </a:lnTo>
                <a:lnTo>
                  <a:pt x="4774" y="2066"/>
                </a:lnTo>
                <a:lnTo>
                  <a:pt x="4773" y="2071"/>
                </a:lnTo>
                <a:lnTo>
                  <a:pt x="4768" y="2083"/>
                </a:lnTo>
                <a:lnTo>
                  <a:pt x="4765" y="2090"/>
                </a:lnTo>
                <a:lnTo>
                  <a:pt x="4762" y="2100"/>
                </a:lnTo>
                <a:lnTo>
                  <a:pt x="4759" y="2111"/>
                </a:lnTo>
                <a:lnTo>
                  <a:pt x="4758" y="2115"/>
                </a:lnTo>
                <a:lnTo>
                  <a:pt x="4758" y="2119"/>
                </a:lnTo>
                <a:lnTo>
                  <a:pt x="4754" y="2132"/>
                </a:lnTo>
                <a:lnTo>
                  <a:pt x="4749" y="2148"/>
                </a:lnTo>
                <a:lnTo>
                  <a:pt x="4742" y="2158"/>
                </a:lnTo>
                <a:lnTo>
                  <a:pt x="4735" y="2166"/>
                </a:lnTo>
                <a:lnTo>
                  <a:pt x="4720" y="2179"/>
                </a:lnTo>
                <a:lnTo>
                  <a:pt x="4714" y="2189"/>
                </a:lnTo>
                <a:lnTo>
                  <a:pt x="4708" y="2199"/>
                </a:lnTo>
                <a:lnTo>
                  <a:pt x="4703" y="2215"/>
                </a:lnTo>
                <a:lnTo>
                  <a:pt x="4699" y="2223"/>
                </a:lnTo>
                <a:lnTo>
                  <a:pt x="4693" y="2228"/>
                </a:lnTo>
                <a:lnTo>
                  <a:pt x="4675" y="2239"/>
                </a:lnTo>
                <a:lnTo>
                  <a:pt x="4658" y="2253"/>
                </a:lnTo>
                <a:lnTo>
                  <a:pt x="4649" y="2261"/>
                </a:lnTo>
                <a:lnTo>
                  <a:pt x="4634" y="2266"/>
                </a:lnTo>
                <a:lnTo>
                  <a:pt x="4608" y="2283"/>
                </a:lnTo>
                <a:lnTo>
                  <a:pt x="4601" y="2289"/>
                </a:lnTo>
                <a:lnTo>
                  <a:pt x="4596" y="2295"/>
                </a:lnTo>
                <a:lnTo>
                  <a:pt x="4593" y="2302"/>
                </a:lnTo>
                <a:lnTo>
                  <a:pt x="4591" y="2310"/>
                </a:lnTo>
                <a:lnTo>
                  <a:pt x="4588" y="2317"/>
                </a:lnTo>
                <a:lnTo>
                  <a:pt x="4588" y="2320"/>
                </a:lnTo>
                <a:lnTo>
                  <a:pt x="4588" y="2327"/>
                </a:lnTo>
                <a:lnTo>
                  <a:pt x="4588" y="2332"/>
                </a:lnTo>
                <a:lnTo>
                  <a:pt x="4588" y="2335"/>
                </a:lnTo>
                <a:lnTo>
                  <a:pt x="4587" y="2341"/>
                </a:lnTo>
                <a:lnTo>
                  <a:pt x="4586" y="2346"/>
                </a:lnTo>
                <a:lnTo>
                  <a:pt x="4583" y="2357"/>
                </a:lnTo>
                <a:lnTo>
                  <a:pt x="4580" y="2361"/>
                </a:lnTo>
                <a:lnTo>
                  <a:pt x="4577" y="2362"/>
                </a:lnTo>
                <a:lnTo>
                  <a:pt x="4561" y="2359"/>
                </a:lnTo>
                <a:lnTo>
                  <a:pt x="4553" y="2362"/>
                </a:lnTo>
                <a:lnTo>
                  <a:pt x="4506" y="2400"/>
                </a:lnTo>
                <a:lnTo>
                  <a:pt x="4499" y="2401"/>
                </a:lnTo>
                <a:lnTo>
                  <a:pt x="4489" y="2401"/>
                </a:lnTo>
                <a:lnTo>
                  <a:pt x="4438" y="2392"/>
                </a:lnTo>
                <a:lnTo>
                  <a:pt x="4412" y="2369"/>
                </a:lnTo>
                <a:lnTo>
                  <a:pt x="4406" y="2360"/>
                </a:lnTo>
                <a:lnTo>
                  <a:pt x="4405" y="2358"/>
                </a:lnTo>
                <a:lnTo>
                  <a:pt x="4405" y="2354"/>
                </a:lnTo>
                <a:lnTo>
                  <a:pt x="4407" y="2332"/>
                </a:lnTo>
                <a:lnTo>
                  <a:pt x="4407" y="2329"/>
                </a:lnTo>
                <a:lnTo>
                  <a:pt x="4408" y="2325"/>
                </a:lnTo>
                <a:lnTo>
                  <a:pt x="4405" y="2303"/>
                </a:lnTo>
                <a:lnTo>
                  <a:pt x="4398" y="2292"/>
                </a:lnTo>
                <a:lnTo>
                  <a:pt x="4392" y="2286"/>
                </a:lnTo>
                <a:lnTo>
                  <a:pt x="4387" y="2284"/>
                </a:lnTo>
                <a:lnTo>
                  <a:pt x="4381" y="2284"/>
                </a:lnTo>
                <a:lnTo>
                  <a:pt x="4377" y="2285"/>
                </a:lnTo>
                <a:lnTo>
                  <a:pt x="4357" y="2275"/>
                </a:lnTo>
                <a:lnTo>
                  <a:pt x="4331" y="2255"/>
                </a:lnTo>
                <a:lnTo>
                  <a:pt x="4319" y="2249"/>
                </a:lnTo>
                <a:lnTo>
                  <a:pt x="4311" y="2246"/>
                </a:lnTo>
                <a:lnTo>
                  <a:pt x="4290" y="2258"/>
                </a:lnTo>
                <a:lnTo>
                  <a:pt x="4233" y="2273"/>
                </a:lnTo>
                <a:lnTo>
                  <a:pt x="4162" y="2308"/>
                </a:lnTo>
                <a:lnTo>
                  <a:pt x="4157" y="2314"/>
                </a:lnTo>
                <a:lnTo>
                  <a:pt x="4155" y="2318"/>
                </a:lnTo>
                <a:lnTo>
                  <a:pt x="4153" y="2324"/>
                </a:lnTo>
                <a:lnTo>
                  <a:pt x="4152" y="2333"/>
                </a:lnTo>
                <a:lnTo>
                  <a:pt x="4152" y="2340"/>
                </a:lnTo>
                <a:lnTo>
                  <a:pt x="4153" y="2344"/>
                </a:lnTo>
                <a:lnTo>
                  <a:pt x="4154" y="2347"/>
                </a:lnTo>
                <a:lnTo>
                  <a:pt x="4167" y="2364"/>
                </a:lnTo>
                <a:lnTo>
                  <a:pt x="4168" y="2367"/>
                </a:lnTo>
                <a:lnTo>
                  <a:pt x="4171" y="2375"/>
                </a:lnTo>
                <a:lnTo>
                  <a:pt x="4173" y="2385"/>
                </a:lnTo>
                <a:lnTo>
                  <a:pt x="4176" y="2405"/>
                </a:lnTo>
                <a:lnTo>
                  <a:pt x="4176" y="2410"/>
                </a:lnTo>
                <a:lnTo>
                  <a:pt x="4175" y="2430"/>
                </a:lnTo>
                <a:lnTo>
                  <a:pt x="4176" y="2435"/>
                </a:lnTo>
                <a:lnTo>
                  <a:pt x="4177" y="2438"/>
                </a:lnTo>
                <a:lnTo>
                  <a:pt x="4179" y="2440"/>
                </a:lnTo>
                <a:lnTo>
                  <a:pt x="4181" y="2442"/>
                </a:lnTo>
                <a:lnTo>
                  <a:pt x="4210" y="2446"/>
                </a:lnTo>
                <a:lnTo>
                  <a:pt x="4213" y="2448"/>
                </a:lnTo>
                <a:lnTo>
                  <a:pt x="4217" y="2451"/>
                </a:lnTo>
                <a:lnTo>
                  <a:pt x="4222" y="2457"/>
                </a:lnTo>
                <a:lnTo>
                  <a:pt x="4222" y="2466"/>
                </a:lnTo>
                <a:lnTo>
                  <a:pt x="4218" y="2476"/>
                </a:lnTo>
                <a:lnTo>
                  <a:pt x="4212" y="2493"/>
                </a:lnTo>
                <a:lnTo>
                  <a:pt x="4207" y="2500"/>
                </a:lnTo>
                <a:lnTo>
                  <a:pt x="4202" y="2504"/>
                </a:lnTo>
                <a:lnTo>
                  <a:pt x="4145" y="2506"/>
                </a:lnTo>
                <a:lnTo>
                  <a:pt x="4132" y="2512"/>
                </a:lnTo>
                <a:lnTo>
                  <a:pt x="4097" y="2538"/>
                </a:lnTo>
                <a:lnTo>
                  <a:pt x="4093" y="2539"/>
                </a:lnTo>
                <a:lnTo>
                  <a:pt x="4090" y="2540"/>
                </a:lnTo>
                <a:lnTo>
                  <a:pt x="4087" y="2540"/>
                </a:lnTo>
                <a:lnTo>
                  <a:pt x="4058" y="2531"/>
                </a:lnTo>
                <a:lnTo>
                  <a:pt x="4051" y="2528"/>
                </a:lnTo>
                <a:lnTo>
                  <a:pt x="4045" y="2525"/>
                </a:lnTo>
                <a:lnTo>
                  <a:pt x="4037" y="2524"/>
                </a:lnTo>
                <a:lnTo>
                  <a:pt x="4030" y="2524"/>
                </a:lnTo>
                <a:lnTo>
                  <a:pt x="4013" y="2528"/>
                </a:lnTo>
                <a:lnTo>
                  <a:pt x="3980" y="2538"/>
                </a:lnTo>
                <a:lnTo>
                  <a:pt x="3952" y="2542"/>
                </a:lnTo>
                <a:lnTo>
                  <a:pt x="3928" y="2541"/>
                </a:lnTo>
                <a:lnTo>
                  <a:pt x="3920" y="2544"/>
                </a:lnTo>
                <a:lnTo>
                  <a:pt x="3887" y="2558"/>
                </a:lnTo>
                <a:lnTo>
                  <a:pt x="3861" y="2565"/>
                </a:lnTo>
                <a:lnTo>
                  <a:pt x="3856" y="2568"/>
                </a:lnTo>
                <a:lnTo>
                  <a:pt x="3854" y="2571"/>
                </a:lnTo>
                <a:lnTo>
                  <a:pt x="3854" y="2574"/>
                </a:lnTo>
                <a:lnTo>
                  <a:pt x="3845" y="2589"/>
                </a:lnTo>
                <a:lnTo>
                  <a:pt x="3829" y="2598"/>
                </a:lnTo>
                <a:lnTo>
                  <a:pt x="3819" y="2607"/>
                </a:lnTo>
                <a:lnTo>
                  <a:pt x="3818" y="2610"/>
                </a:lnTo>
                <a:lnTo>
                  <a:pt x="3818" y="2613"/>
                </a:lnTo>
                <a:lnTo>
                  <a:pt x="3817" y="2616"/>
                </a:lnTo>
                <a:lnTo>
                  <a:pt x="3815" y="2622"/>
                </a:lnTo>
                <a:lnTo>
                  <a:pt x="3810" y="2628"/>
                </a:lnTo>
                <a:lnTo>
                  <a:pt x="3766" y="2673"/>
                </a:lnTo>
                <a:lnTo>
                  <a:pt x="3737" y="2711"/>
                </a:lnTo>
                <a:lnTo>
                  <a:pt x="3730" y="2725"/>
                </a:lnTo>
                <a:lnTo>
                  <a:pt x="3715" y="2755"/>
                </a:lnTo>
                <a:lnTo>
                  <a:pt x="3713" y="2764"/>
                </a:lnTo>
                <a:lnTo>
                  <a:pt x="3712" y="2768"/>
                </a:lnTo>
                <a:lnTo>
                  <a:pt x="3713" y="2771"/>
                </a:lnTo>
                <a:lnTo>
                  <a:pt x="3714" y="2774"/>
                </a:lnTo>
                <a:lnTo>
                  <a:pt x="3715" y="2776"/>
                </a:lnTo>
                <a:lnTo>
                  <a:pt x="3718" y="2779"/>
                </a:lnTo>
                <a:lnTo>
                  <a:pt x="3724" y="2785"/>
                </a:lnTo>
                <a:lnTo>
                  <a:pt x="3733" y="2791"/>
                </a:lnTo>
                <a:lnTo>
                  <a:pt x="3737" y="2795"/>
                </a:lnTo>
                <a:lnTo>
                  <a:pt x="3738" y="2799"/>
                </a:lnTo>
                <a:lnTo>
                  <a:pt x="3739" y="2801"/>
                </a:lnTo>
                <a:lnTo>
                  <a:pt x="3741" y="2810"/>
                </a:lnTo>
                <a:lnTo>
                  <a:pt x="3743" y="2817"/>
                </a:lnTo>
                <a:lnTo>
                  <a:pt x="3744" y="2820"/>
                </a:lnTo>
                <a:lnTo>
                  <a:pt x="3746" y="2823"/>
                </a:lnTo>
                <a:lnTo>
                  <a:pt x="3747" y="2826"/>
                </a:lnTo>
                <a:lnTo>
                  <a:pt x="3750" y="2828"/>
                </a:lnTo>
                <a:lnTo>
                  <a:pt x="3756" y="2830"/>
                </a:lnTo>
                <a:lnTo>
                  <a:pt x="3769" y="2834"/>
                </a:lnTo>
                <a:lnTo>
                  <a:pt x="3775" y="2833"/>
                </a:lnTo>
                <a:lnTo>
                  <a:pt x="3780" y="2832"/>
                </a:lnTo>
                <a:lnTo>
                  <a:pt x="3783" y="2829"/>
                </a:lnTo>
                <a:lnTo>
                  <a:pt x="3786" y="2825"/>
                </a:lnTo>
                <a:lnTo>
                  <a:pt x="3793" y="2811"/>
                </a:lnTo>
                <a:lnTo>
                  <a:pt x="3794" y="2809"/>
                </a:lnTo>
                <a:lnTo>
                  <a:pt x="3797" y="2807"/>
                </a:lnTo>
                <a:lnTo>
                  <a:pt x="3800" y="2805"/>
                </a:lnTo>
                <a:lnTo>
                  <a:pt x="3806" y="2803"/>
                </a:lnTo>
                <a:lnTo>
                  <a:pt x="3834" y="2801"/>
                </a:lnTo>
                <a:lnTo>
                  <a:pt x="3862" y="2792"/>
                </a:lnTo>
                <a:lnTo>
                  <a:pt x="3892" y="2770"/>
                </a:lnTo>
                <a:lnTo>
                  <a:pt x="3898" y="2767"/>
                </a:lnTo>
                <a:lnTo>
                  <a:pt x="3905" y="2766"/>
                </a:lnTo>
                <a:lnTo>
                  <a:pt x="3907" y="2767"/>
                </a:lnTo>
                <a:lnTo>
                  <a:pt x="3910" y="2769"/>
                </a:lnTo>
                <a:lnTo>
                  <a:pt x="3912" y="2771"/>
                </a:lnTo>
                <a:lnTo>
                  <a:pt x="3913" y="2774"/>
                </a:lnTo>
                <a:lnTo>
                  <a:pt x="3914" y="2777"/>
                </a:lnTo>
                <a:lnTo>
                  <a:pt x="3913" y="2782"/>
                </a:lnTo>
                <a:lnTo>
                  <a:pt x="3909" y="2795"/>
                </a:lnTo>
                <a:lnTo>
                  <a:pt x="3908" y="2799"/>
                </a:lnTo>
                <a:lnTo>
                  <a:pt x="3909" y="2801"/>
                </a:lnTo>
                <a:lnTo>
                  <a:pt x="3911" y="2803"/>
                </a:lnTo>
                <a:lnTo>
                  <a:pt x="3922" y="2808"/>
                </a:lnTo>
                <a:lnTo>
                  <a:pt x="3924" y="2810"/>
                </a:lnTo>
                <a:lnTo>
                  <a:pt x="3925" y="2812"/>
                </a:lnTo>
                <a:lnTo>
                  <a:pt x="3931" y="2840"/>
                </a:lnTo>
                <a:lnTo>
                  <a:pt x="3933" y="2847"/>
                </a:lnTo>
                <a:lnTo>
                  <a:pt x="3933" y="2852"/>
                </a:lnTo>
                <a:lnTo>
                  <a:pt x="3942" y="2888"/>
                </a:lnTo>
                <a:lnTo>
                  <a:pt x="3943" y="2897"/>
                </a:lnTo>
                <a:lnTo>
                  <a:pt x="3948" y="2924"/>
                </a:lnTo>
                <a:lnTo>
                  <a:pt x="3949" y="2927"/>
                </a:lnTo>
                <a:lnTo>
                  <a:pt x="3949" y="2929"/>
                </a:lnTo>
                <a:lnTo>
                  <a:pt x="3951" y="2941"/>
                </a:lnTo>
                <a:lnTo>
                  <a:pt x="3952" y="2947"/>
                </a:lnTo>
                <a:lnTo>
                  <a:pt x="3953" y="2955"/>
                </a:lnTo>
                <a:lnTo>
                  <a:pt x="3952" y="2969"/>
                </a:lnTo>
                <a:lnTo>
                  <a:pt x="3951" y="2975"/>
                </a:lnTo>
                <a:lnTo>
                  <a:pt x="3949" y="2979"/>
                </a:lnTo>
                <a:lnTo>
                  <a:pt x="3906" y="3029"/>
                </a:lnTo>
                <a:lnTo>
                  <a:pt x="3878" y="3066"/>
                </a:lnTo>
                <a:lnTo>
                  <a:pt x="3876" y="3072"/>
                </a:lnTo>
                <a:lnTo>
                  <a:pt x="3875" y="3075"/>
                </a:lnTo>
                <a:lnTo>
                  <a:pt x="3875" y="3077"/>
                </a:lnTo>
                <a:lnTo>
                  <a:pt x="3876" y="3080"/>
                </a:lnTo>
                <a:lnTo>
                  <a:pt x="3877" y="3083"/>
                </a:lnTo>
                <a:lnTo>
                  <a:pt x="3889" y="3102"/>
                </a:lnTo>
                <a:lnTo>
                  <a:pt x="3891" y="3109"/>
                </a:lnTo>
                <a:lnTo>
                  <a:pt x="3891" y="3118"/>
                </a:lnTo>
                <a:lnTo>
                  <a:pt x="3890" y="3124"/>
                </a:lnTo>
                <a:lnTo>
                  <a:pt x="3888" y="3128"/>
                </a:lnTo>
                <a:lnTo>
                  <a:pt x="3853" y="3146"/>
                </a:lnTo>
                <a:lnTo>
                  <a:pt x="3835" y="3161"/>
                </a:lnTo>
                <a:lnTo>
                  <a:pt x="3832" y="3163"/>
                </a:lnTo>
                <a:lnTo>
                  <a:pt x="3828" y="3163"/>
                </a:lnTo>
                <a:lnTo>
                  <a:pt x="3825" y="3163"/>
                </a:lnTo>
                <a:lnTo>
                  <a:pt x="3782" y="3151"/>
                </a:lnTo>
                <a:lnTo>
                  <a:pt x="3643" y="3152"/>
                </a:lnTo>
                <a:lnTo>
                  <a:pt x="3636" y="3170"/>
                </a:lnTo>
                <a:lnTo>
                  <a:pt x="3642" y="3181"/>
                </a:lnTo>
                <a:lnTo>
                  <a:pt x="3647" y="3190"/>
                </a:lnTo>
                <a:lnTo>
                  <a:pt x="3657" y="3209"/>
                </a:lnTo>
                <a:lnTo>
                  <a:pt x="3660" y="3217"/>
                </a:lnTo>
                <a:lnTo>
                  <a:pt x="3661" y="3225"/>
                </a:lnTo>
                <a:lnTo>
                  <a:pt x="3658" y="3233"/>
                </a:lnTo>
                <a:lnTo>
                  <a:pt x="3657" y="3246"/>
                </a:lnTo>
                <a:lnTo>
                  <a:pt x="3659" y="3260"/>
                </a:lnTo>
                <a:lnTo>
                  <a:pt x="3667" y="3288"/>
                </a:lnTo>
                <a:lnTo>
                  <a:pt x="3669" y="3301"/>
                </a:lnTo>
                <a:lnTo>
                  <a:pt x="3670" y="3310"/>
                </a:lnTo>
                <a:lnTo>
                  <a:pt x="3661" y="3326"/>
                </a:lnTo>
                <a:lnTo>
                  <a:pt x="3646" y="3343"/>
                </a:lnTo>
                <a:lnTo>
                  <a:pt x="3645" y="3347"/>
                </a:lnTo>
                <a:lnTo>
                  <a:pt x="3641" y="3355"/>
                </a:lnTo>
                <a:lnTo>
                  <a:pt x="3635" y="3368"/>
                </a:lnTo>
                <a:lnTo>
                  <a:pt x="3629" y="3382"/>
                </a:lnTo>
                <a:lnTo>
                  <a:pt x="3626" y="3390"/>
                </a:lnTo>
                <a:lnTo>
                  <a:pt x="3624" y="3395"/>
                </a:lnTo>
                <a:lnTo>
                  <a:pt x="3622" y="3397"/>
                </a:lnTo>
                <a:lnTo>
                  <a:pt x="3618" y="3399"/>
                </a:lnTo>
                <a:lnTo>
                  <a:pt x="3615" y="3400"/>
                </a:lnTo>
                <a:lnTo>
                  <a:pt x="3605" y="3403"/>
                </a:lnTo>
                <a:lnTo>
                  <a:pt x="3596" y="3413"/>
                </a:lnTo>
                <a:lnTo>
                  <a:pt x="3579" y="3452"/>
                </a:lnTo>
                <a:lnTo>
                  <a:pt x="3568" y="3476"/>
                </a:lnTo>
                <a:lnTo>
                  <a:pt x="3567" y="3481"/>
                </a:lnTo>
                <a:lnTo>
                  <a:pt x="3565" y="3491"/>
                </a:lnTo>
                <a:lnTo>
                  <a:pt x="3565" y="3525"/>
                </a:lnTo>
                <a:lnTo>
                  <a:pt x="3563" y="3535"/>
                </a:lnTo>
                <a:lnTo>
                  <a:pt x="3559" y="3539"/>
                </a:lnTo>
                <a:lnTo>
                  <a:pt x="3556" y="3539"/>
                </a:lnTo>
                <a:lnTo>
                  <a:pt x="3541" y="3535"/>
                </a:lnTo>
                <a:lnTo>
                  <a:pt x="3533" y="3536"/>
                </a:lnTo>
                <a:lnTo>
                  <a:pt x="3509" y="3552"/>
                </a:lnTo>
                <a:lnTo>
                  <a:pt x="3473" y="3587"/>
                </a:lnTo>
                <a:lnTo>
                  <a:pt x="3468" y="3594"/>
                </a:lnTo>
                <a:lnTo>
                  <a:pt x="3469" y="3605"/>
                </a:lnTo>
                <a:lnTo>
                  <a:pt x="3470" y="3616"/>
                </a:lnTo>
                <a:lnTo>
                  <a:pt x="3468" y="3621"/>
                </a:lnTo>
                <a:lnTo>
                  <a:pt x="3466" y="3624"/>
                </a:lnTo>
                <a:lnTo>
                  <a:pt x="3437" y="3646"/>
                </a:lnTo>
                <a:lnTo>
                  <a:pt x="3430" y="3651"/>
                </a:lnTo>
                <a:lnTo>
                  <a:pt x="3423" y="3654"/>
                </a:lnTo>
                <a:lnTo>
                  <a:pt x="3406" y="3654"/>
                </a:lnTo>
                <a:lnTo>
                  <a:pt x="3386" y="3657"/>
                </a:lnTo>
                <a:lnTo>
                  <a:pt x="3364" y="3653"/>
                </a:lnTo>
                <a:lnTo>
                  <a:pt x="3356" y="3648"/>
                </a:lnTo>
                <a:lnTo>
                  <a:pt x="3345" y="3619"/>
                </a:lnTo>
                <a:lnTo>
                  <a:pt x="3341" y="3615"/>
                </a:lnTo>
                <a:lnTo>
                  <a:pt x="3335" y="3612"/>
                </a:lnTo>
                <a:lnTo>
                  <a:pt x="3320" y="3612"/>
                </a:lnTo>
                <a:lnTo>
                  <a:pt x="3314" y="3615"/>
                </a:lnTo>
                <a:lnTo>
                  <a:pt x="3310" y="3618"/>
                </a:lnTo>
                <a:lnTo>
                  <a:pt x="3293" y="3639"/>
                </a:lnTo>
                <a:lnTo>
                  <a:pt x="3235" y="3692"/>
                </a:lnTo>
                <a:lnTo>
                  <a:pt x="3232" y="3695"/>
                </a:lnTo>
                <a:lnTo>
                  <a:pt x="3226" y="3705"/>
                </a:lnTo>
                <a:lnTo>
                  <a:pt x="3223" y="3709"/>
                </a:lnTo>
                <a:lnTo>
                  <a:pt x="3197" y="3728"/>
                </a:lnTo>
                <a:lnTo>
                  <a:pt x="3194" y="3730"/>
                </a:lnTo>
                <a:lnTo>
                  <a:pt x="3192" y="3734"/>
                </a:lnTo>
                <a:lnTo>
                  <a:pt x="3183" y="3761"/>
                </a:lnTo>
                <a:lnTo>
                  <a:pt x="3117" y="3819"/>
                </a:lnTo>
                <a:lnTo>
                  <a:pt x="3111" y="3827"/>
                </a:lnTo>
                <a:lnTo>
                  <a:pt x="3110" y="3829"/>
                </a:lnTo>
                <a:lnTo>
                  <a:pt x="3109" y="3834"/>
                </a:lnTo>
                <a:lnTo>
                  <a:pt x="3109" y="3836"/>
                </a:lnTo>
                <a:lnTo>
                  <a:pt x="3110" y="3839"/>
                </a:lnTo>
                <a:lnTo>
                  <a:pt x="3112" y="3841"/>
                </a:lnTo>
                <a:lnTo>
                  <a:pt x="3114" y="3844"/>
                </a:lnTo>
                <a:lnTo>
                  <a:pt x="3117" y="3845"/>
                </a:lnTo>
                <a:lnTo>
                  <a:pt x="3119" y="3847"/>
                </a:lnTo>
                <a:lnTo>
                  <a:pt x="3121" y="3849"/>
                </a:lnTo>
                <a:lnTo>
                  <a:pt x="3121" y="3853"/>
                </a:lnTo>
                <a:lnTo>
                  <a:pt x="3121" y="3859"/>
                </a:lnTo>
                <a:lnTo>
                  <a:pt x="3121" y="3861"/>
                </a:lnTo>
                <a:lnTo>
                  <a:pt x="3122" y="3864"/>
                </a:lnTo>
                <a:lnTo>
                  <a:pt x="3126" y="3868"/>
                </a:lnTo>
                <a:lnTo>
                  <a:pt x="3155" y="3891"/>
                </a:lnTo>
                <a:lnTo>
                  <a:pt x="3162" y="3897"/>
                </a:lnTo>
                <a:lnTo>
                  <a:pt x="3164" y="3900"/>
                </a:lnTo>
                <a:lnTo>
                  <a:pt x="3165" y="3904"/>
                </a:lnTo>
                <a:lnTo>
                  <a:pt x="3166" y="3907"/>
                </a:lnTo>
                <a:lnTo>
                  <a:pt x="3166" y="3911"/>
                </a:lnTo>
                <a:lnTo>
                  <a:pt x="3158" y="3967"/>
                </a:lnTo>
                <a:lnTo>
                  <a:pt x="3155" y="3984"/>
                </a:lnTo>
                <a:lnTo>
                  <a:pt x="3152" y="3990"/>
                </a:lnTo>
                <a:lnTo>
                  <a:pt x="3148" y="3993"/>
                </a:lnTo>
                <a:lnTo>
                  <a:pt x="3133" y="3996"/>
                </a:lnTo>
                <a:lnTo>
                  <a:pt x="3128" y="4001"/>
                </a:lnTo>
                <a:lnTo>
                  <a:pt x="3123" y="4007"/>
                </a:lnTo>
                <a:lnTo>
                  <a:pt x="3111" y="4036"/>
                </a:lnTo>
                <a:lnTo>
                  <a:pt x="3073" y="4012"/>
                </a:lnTo>
                <a:lnTo>
                  <a:pt x="3058" y="4008"/>
                </a:lnTo>
                <a:lnTo>
                  <a:pt x="3049" y="4009"/>
                </a:lnTo>
                <a:lnTo>
                  <a:pt x="3015" y="4025"/>
                </a:lnTo>
                <a:lnTo>
                  <a:pt x="3008" y="4025"/>
                </a:lnTo>
                <a:lnTo>
                  <a:pt x="3005" y="4022"/>
                </a:lnTo>
                <a:lnTo>
                  <a:pt x="3002" y="4005"/>
                </a:lnTo>
                <a:lnTo>
                  <a:pt x="2999" y="3993"/>
                </a:lnTo>
                <a:lnTo>
                  <a:pt x="2996" y="3985"/>
                </a:lnTo>
                <a:lnTo>
                  <a:pt x="2974" y="3946"/>
                </a:lnTo>
                <a:lnTo>
                  <a:pt x="2916" y="3871"/>
                </a:lnTo>
                <a:lnTo>
                  <a:pt x="2902" y="3843"/>
                </a:lnTo>
                <a:lnTo>
                  <a:pt x="2901" y="3834"/>
                </a:lnTo>
                <a:lnTo>
                  <a:pt x="2902" y="3819"/>
                </a:lnTo>
                <a:lnTo>
                  <a:pt x="2905" y="3798"/>
                </a:lnTo>
                <a:lnTo>
                  <a:pt x="2906" y="3780"/>
                </a:lnTo>
                <a:lnTo>
                  <a:pt x="2903" y="3763"/>
                </a:lnTo>
                <a:lnTo>
                  <a:pt x="2895" y="3728"/>
                </a:lnTo>
                <a:lnTo>
                  <a:pt x="2891" y="3715"/>
                </a:lnTo>
                <a:lnTo>
                  <a:pt x="2887" y="3707"/>
                </a:lnTo>
                <a:lnTo>
                  <a:pt x="2884" y="3706"/>
                </a:lnTo>
                <a:lnTo>
                  <a:pt x="2880" y="3706"/>
                </a:lnTo>
                <a:lnTo>
                  <a:pt x="2876" y="3707"/>
                </a:lnTo>
                <a:lnTo>
                  <a:pt x="2858" y="3717"/>
                </a:lnTo>
                <a:lnTo>
                  <a:pt x="2855" y="3718"/>
                </a:lnTo>
                <a:lnTo>
                  <a:pt x="2849" y="3718"/>
                </a:lnTo>
                <a:lnTo>
                  <a:pt x="2838" y="3710"/>
                </a:lnTo>
                <a:lnTo>
                  <a:pt x="2823" y="3698"/>
                </a:lnTo>
                <a:lnTo>
                  <a:pt x="2782" y="3652"/>
                </a:lnTo>
                <a:lnTo>
                  <a:pt x="2771" y="3642"/>
                </a:lnTo>
                <a:lnTo>
                  <a:pt x="2735" y="3629"/>
                </a:lnTo>
                <a:lnTo>
                  <a:pt x="2723" y="3622"/>
                </a:lnTo>
                <a:lnTo>
                  <a:pt x="2718" y="3617"/>
                </a:lnTo>
                <a:lnTo>
                  <a:pt x="2716" y="3609"/>
                </a:lnTo>
                <a:lnTo>
                  <a:pt x="2716" y="3603"/>
                </a:lnTo>
                <a:lnTo>
                  <a:pt x="2720" y="3591"/>
                </a:lnTo>
                <a:lnTo>
                  <a:pt x="2723" y="3582"/>
                </a:lnTo>
                <a:lnTo>
                  <a:pt x="2726" y="3572"/>
                </a:lnTo>
                <a:lnTo>
                  <a:pt x="2732" y="3553"/>
                </a:lnTo>
                <a:lnTo>
                  <a:pt x="2736" y="3522"/>
                </a:lnTo>
                <a:lnTo>
                  <a:pt x="2657" y="3500"/>
                </a:lnTo>
                <a:lnTo>
                  <a:pt x="2640" y="3505"/>
                </a:lnTo>
                <a:lnTo>
                  <a:pt x="2598" y="3547"/>
                </a:lnTo>
                <a:lnTo>
                  <a:pt x="2594" y="3556"/>
                </a:lnTo>
                <a:lnTo>
                  <a:pt x="2592" y="3571"/>
                </a:lnTo>
                <a:lnTo>
                  <a:pt x="2598" y="3624"/>
                </a:lnTo>
                <a:lnTo>
                  <a:pt x="2600" y="3635"/>
                </a:lnTo>
                <a:lnTo>
                  <a:pt x="2602" y="3641"/>
                </a:lnTo>
                <a:lnTo>
                  <a:pt x="2604" y="3648"/>
                </a:lnTo>
                <a:lnTo>
                  <a:pt x="2608" y="3651"/>
                </a:lnTo>
                <a:lnTo>
                  <a:pt x="2611" y="3658"/>
                </a:lnTo>
                <a:lnTo>
                  <a:pt x="2615" y="3668"/>
                </a:lnTo>
                <a:lnTo>
                  <a:pt x="2616" y="3691"/>
                </a:lnTo>
                <a:lnTo>
                  <a:pt x="2615" y="3702"/>
                </a:lnTo>
                <a:lnTo>
                  <a:pt x="2611" y="3708"/>
                </a:lnTo>
                <a:lnTo>
                  <a:pt x="2608" y="3708"/>
                </a:lnTo>
                <a:lnTo>
                  <a:pt x="2605" y="3708"/>
                </a:lnTo>
                <a:lnTo>
                  <a:pt x="2574" y="3696"/>
                </a:lnTo>
                <a:lnTo>
                  <a:pt x="2571" y="3696"/>
                </a:lnTo>
                <a:lnTo>
                  <a:pt x="2566" y="3701"/>
                </a:lnTo>
                <a:lnTo>
                  <a:pt x="2545" y="3726"/>
                </a:lnTo>
                <a:lnTo>
                  <a:pt x="2536" y="3734"/>
                </a:lnTo>
                <a:lnTo>
                  <a:pt x="2485" y="3764"/>
                </a:lnTo>
                <a:lnTo>
                  <a:pt x="2511" y="3791"/>
                </a:lnTo>
                <a:lnTo>
                  <a:pt x="2517" y="3804"/>
                </a:lnTo>
                <a:lnTo>
                  <a:pt x="2518" y="3813"/>
                </a:lnTo>
                <a:lnTo>
                  <a:pt x="2518" y="3820"/>
                </a:lnTo>
                <a:lnTo>
                  <a:pt x="2517" y="3826"/>
                </a:lnTo>
                <a:lnTo>
                  <a:pt x="2515" y="3832"/>
                </a:lnTo>
                <a:lnTo>
                  <a:pt x="2514" y="3836"/>
                </a:lnTo>
                <a:lnTo>
                  <a:pt x="2511" y="3839"/>
                </a:lnTo>
                <a:lnTo>
                  <a:pt x="2508" y="3840"/>
                </a:lnTo>
                <a:lnTo>
                  <a:pt x="2504" y="3841"/>
                </a:lnTo>
                <a:lnTo>
                  <a:pt x="2500" y="3840"/>
                </a:lnTo>
                <a:lnTo>
                  <a:pt x="2497" y="3839"/>
                </a:lnTo>
                <a:lnTo>
                  <a:pt x="2496" y="3837"/>
                </a:lnTo>
                <a:lnTo>
                  <a:pt x="2493" y="3832"/>
                </a:lnTo>
                <a:lnTo>
                  <a:pt x="2492" y="3830"/>
                </a:lnTo>
                <a:lnTo>
                  <a:pt x="2488" y="3831"/>
                </a:lnTo>
                <a:lnTo>
                  <a:pt x="2483" y="3836"/>
                </a:lnTo>
                <a:lnTo>
                  <a:pt x="2471" y="3858"/>
                </a:lnTo>
                <a:lnTo>
                  <a:pt x="2467" y="3863"/>
                </a:lnTo>
                <a:lnTo>
                  <a:pt x="2463" y="3865"/>
                </a:lnTo>
                <a:lnTo>
                  <a:pt x="2420" y="3882"/>
                </a:lnTo>
                <a:lnTo>
                  <a:pt x="2407" y="3889"/>
                </a:lnTo>
                <a:lnTo>
                  <a:pt x="2400" y="3895"/>
                </a:lnTo>
                <a:lnTo>
                  <a:pt x="2397" y="3903"/>
                </a:lnTo>
                <a:lnTo>
                  <a:pt x="2391" y="3920"/>
                </a:lnTo>
                <a:lnTo>
                  <a:pt x="2387" y="3926"/>
                </a:lnTo>
                <a:lnTo>
                  <a:pt x="2381" y="3930"/>
                </a:lnTo>
                <a:lnTo>
                  <a:pt x="2357" y="3925"/>
                </a:lnTo>
                <a:lnTo>
                  <a:pt x="2352" y="3925"/>
                </a:lnTo>
                <a:lnTo>
                  <a:pt x="2344" y="3926"/>
                </a:lnTo>
                <a:lnTo>
                  <a:pt x="2333" y="3931"/>
                </a:lnTo>
                <a:lnTo>
                  <a:pt x="2290" y="3957"/>
                </a:lnTo>
                <a:lnTo>
                  <a:pt x="2177" y="3989"/>
                </a:lnTo>
                <a:lnTo>
                  <a:pt x="2125" y="3984"/>
                </a:lnTo>
                <a:lnTo>
                  <a:pt x="2092" y="3994"/>
                </a:lnTo>
                <a:lnTo>
                  <a:pt x="2082" y="4005"/>
                </a:lnTo>
                <a:lnTo>
                  <a:pt x="2083" y="4008"/>
                </a:lnTo>
                <a:lnTo>
                  <a:pt x="2087" y="4011"/>
                </a:lnTo>
                <a:lnTo>
                  <a:pt x="2089" y="4015"/>
                </a:lnTo>
                <a:lnTo>
                  <a:pt x="2089" y="4019"/>
                </a:lnTo>
                <a:lnTo>
                  <a:pt x="2087" y="4036"/>
                </a:lnTo>
                <a:lnTo>
                  <a:pt x="2087" y="4043"/>
                </a:lnTo>
                <a:lnTo>
                  <a:pt x="2088" y="4051"/>
                </a:lnTo>
                <a:lnTo>
                  <a:pt x="2088" y="4060"/>
                </a:lnTo>
                <a:lnTo>
                  <a:pt x="2088" y="4069"/>
                </a:lnTo>
                <a:lnTo>
                  <a:pt x="2078" y="4083"/>
                </a:lnTo>
                <a:lnTo>
                  <a:pt x="2076" y="4093"/>
                </a:lnTo>
                <a:lnTo>
                  <a:pt x="2074" y="4102"/>
                </a:lnTo>
                <a:lnTo>
                  <a:pt x="2074" y="4115"/>
                </a:lnTo>
                <a:lnTo>
                  <a:pt x="2073" y="4121"/>
                </a:lnTo>
                <a:lnTo>
                  <a:pt x="2071" y="4125"/>
                </a:lnTo>
                <a:lnTo>
                  <a:pt x="2035" y="4152"/>
                </a:lnTo>
                <a:lnTo>
                  <a:pt x="2029" y="4154"/>
                </a:lnTo>
                <a:lnTo>
                  <a:pt x="1966" y="4174"/>
                </a:lnTo>
                <a:lnTo>
                  <a:pt x="1950" y="4176"/>
                </a:lnTo>
                <a:lnTo>
                  <a:pt x="1874" y="4170"/>
                </a:lnTo>
                <a:lnTo>
                  <a:pt x="1870" y="4168"/>
                </a:lnTo>
                <a:lnTo>
                  <a:pt x="1868" y="4164"/>
                </a:lnTo>
                <a:lnTo>
                  <a:pt x="1867" y="4158"/>
                </a:lnTo>
                <a:lnTo>
                  <a:pt x="1865" y="4152"/>
                </a:lnTo>
                <a:lnTo>
                  <a:pt x="1863" y="4148"/>
                </a:lnTo>
                <a:lnTo>
                  <a:pt x="1862" y="4146"/>
                </a:lnTo>
                <a:lnTo>
                  <a:pt x="1859" y="4144"/>
                </a:lnTo>
                <a:lnTo>
                  <a:pt x="1849" y="4138"/>
                </a:lnTo>
                <a:lnTo>
                  <a:pt x="1841" y="4135"/>
                </a:lnTo>
                <a:lnTo>
                  <a:pt x="1836" y="4136"/>
                </a:lnTo>
                <a:lnTo>
                  <a:pt x="1833" y="4138"/>
                </a:lnTo>
                <a:lnTo>
                  <a:pt x="1831" y="4145"/>
                </a:lnTo>
                <a:lnTo>
                  <a:pt x="1829" y="4150"/>
                </a:lnTo>
                <a:lnTo>
                  <a:pt x="1818" y="4176"/>
                </a:lnTo>
                <a:lnTo>
                  <a:pt x="1809" y="4179"/>
                </a:lnTo>
                <a:lnTo>
                  <a:pt x="1776" y="4214"/>
                </a:lnTo>
                <a:lnTo>
                  <a:pt x="1761" y="4218"/>
                </a:lnTo>
                <a:lnTo>
                  <a:pt x="1732" y="4208"/>
                </a:lnTo>
                <a:lnTo>
                  <a:pt x="1726" y="4208"/>
                </a:lnTo>
                <a:lnTo>
                  <a:pt x="1722" y="4211"/>
                </a:lnTo>
                <a:lnTo>
                  <a:pt x="1719" y="4220"/>
                </a:lnTo>
                <a:lnTo>
                  <a:pt x="1715" y="4229"/>
                </a:lnTo>
                <a:lnTo>
                  <a:pt x="1708" y="4239"/>
                </a:lnTo>
                <a:lnTo>
                  <a:pt x="1700" y="4245"/>
                </a:lnTo>
                <a:lnTo>
                  <a:pt x="1692" y="4246"/>
                </a:lnTo>
                <a:lnTo>
                  <a:pt x="1688" y="4246"/>
                </a:lnTo>
                <a:lnTo>
                  <a:pt x="1666" y="4234"/>
                </a:lnTo>
                <a:lnTo>
                  <a:pt x="1649" y="4232"/>
                </a:lnTo>
                <a:lnTo>
                  <a:pt x="1636" y="4237"/>
                </a:lnTo>
                <a:lnTo>
                  <a:pt x="1564" y="4288"/>
                </a:lnTo>
                <a:lnTo>
                  <a:pt x="1526" y="4303"/>
                </a:lnTo>
                <a:lnTo>
                  <a:pt x="1501" y="4306"/>
                </a:lnTo>
                <a:lnTo>
                  <a:pt x="1490" y="4311"/>
                </a:lnTo>
                <a:lnTo>
                  <a:pt x="1482" y="4314"/>
                </a:lnTo>
                <a:lnTo>
                  <a:pt x="1480" y="4317"/>
                </a:lnTo>
                <a:lnTo>
                  <a:pt x="1478" y="4320"/>
                </a:lnTo>
                <a:lnTo>
                  <a:pt x="1476" y="4327"/>
                </a:lnTo>
                <a:lnTo>
                  <a:pt x="1468" y="4342"/>
                </a:lnTo>
                <a:lnTo>
                  <a:pt x="1446" y="4368"/>
                </a:lnTo>
                <a:lnTo>
                  <a:pt x="1415" y="4378"/>
                </a:lnTo>
                <a:lnTo>
                  <a:pt x="1412" y="4380"/>
                </a:lnTo>
                <a:lnTo>
                  <a:pt x="1408" y="4384"/>
                </a:lnTo>
                <a:lnTo>
                  <a:pt x="1410" y="4395"/>
                </a:lnTo>
                <a:lnTo>
                  <a:pt x="1412" y="4404"/>
                </a:lnTo>
                <a:lnTo>
                  <a:pt x="1415" y="4418"/>
                </a:lnTo>
                <a:lnTo>
                  <a:pt x="1416" y="4438"/>
                </a:lnTo>
                <a:lnTo>
                  <a:pt x="1412" y="4481"/>
                </a:lnTo>
                <a:lnTo>
                  <a:pt x="1403" y="4500"/>
                </a:lnTo>
                <a:lnTo>
                  <a:pt x="1392" y="4511"/>
                </a:lnTo>
                <a:lnTo>
                  <a:pt x="1380" y="4515"/>
                </a:lnTo>
                <a:lnTo>
                  <a:pt x="1374" y="4515"/>
                </a:lnTo>
                <a:lnTo>
                  <a:pt x="1365" y="4514"/>
                </a:lnTo>
                <a:lnTo>
                  <a:pt x="1355" y="4510"/>
                </a:lnTo>
                <a:lnTo>
                  <a:pt x="1348" y="4505"/>
                </a:lnTo>
                <a:lnTo>
                  <a:pt x="1342" y="4500"/>
                </a:lnTo>
                <a:lnTo>
                  <a:pt x="1339" y="4497"/>
                </a:lnTo>
                <a:lnTo>
                  <a:pt x="1331" y="4484"/>
                </a:lnTo>
                <a:lnTo>
                  <a:pt x="1322" y="4468"/>
                </a:lnTo>
                <a:lnTo>
                  <a:pt x="1320" y="4460"/>
                </a:lnTo>
                <a:lnTo>
                  <a:pt x="1313" y="4460"/>
                </a:lnTo>
                <a:lnTo>
                  <a:pt x="1261" y="4481"/>
                </a:lnTo>
                <a:lnTo>
                  <a:pt x="1239" y="4493"/>
                </a:lnTo>
                <a:lnTo>
                  <a:pt x="1238" y="4497"/>
                </a:lnTo>
                <a:lnTo>
                  <a:pt x="1239" y="4501"/>
                </a:lnTo>
                <a:lnTo>
                  <a:pt x="1240" y="4507"/>
                </a:lnTo>
                <a:lnTo>
                  <a:pt x="1241" y="4517"/>
                </a:lnTo>
                <a:lnTo>
                  <a:pt x="1240" y="4528"/>
                </a:lnTo>
                <a:lnTo>
                  <a:pt x="1232" y="4548"/>
                </a:lnTo>
                <a:lnTo>
                  <a:pt x="1228" y="4558"/>
                </a:lnTo>
                <a:lnTo>
                  <a:pt x="1228" y="4566"/>
                </a:lnTo>
                <a:lnTo>
                  <a:pt x="1230" y="4570"/>
                </a:lnTo>
                <a:lnTo>
                  <a:pt x="1233" y="4573"/>
                </a:lnTo>
                <a:lnTo>
                  <a:pt x="1251" y="4582"/>
                </a:lnTo>
                <a:lnTo>
                  <a:pt x="1257" y="4585"/>
                </a:lnTo>
                <a:lnTo>
                  <a:pt x="1260" y="4589"/>
                </a:lnTo>
                <a:lnTo>
                  <a:pt x="1262" y="4593"/>
                </a:lnTo>
                <a:lnTo>
                  <a:pt x="1263" y="4599"/>
                </a:lnTo>
                <a:lnTo>
                  <a:pt x="1263" y="4624"/>
                </a:lnTo>
                <a:lnTo>
                  <a:pt x="1264" y="4643"/>
                </a:lnTo>
                <a:lnTo>
                  <a:pt x="1267" y="4659"/>
                </a:lnTo>
                <a:lnTo>
                  <a:pt x="1270" y="4669"/>
                </a:lnTo>
                <a:lnTo>
                  <a:pt x="1274" y="4676"/>
                </a:lnTo>
                <a:lnTo>
                  <a:pt x="1286" y="4695"/>
                </a:lnTo>
                <a:lnTo>
                  <a:pt x="1291" y="4703"/>
                </a:lnTo>
                <a:lnTo>
                  <a:pt x="1292" y="4710"/>
                </a:lnTo>
                <a:lnTo>
                  <a:pt x="1294" y="4723"/>
                </a:lnTo>
                <a:lnTo>
                  <a:pt x="1293" y="4731"/>
                </a:lnTo>
                <a:lnTo>
                  <a:pt x="1289" y="4738"/>
                </a:lnTo>
                <a:lnTo>
                  <a:pt x="1285" y="4740"/>
                </a:lnTo>
                <a:lnTo>
                  <a:pt x="1252" y="4746"/>
                </a:lnTo>
                <a:lnTo>
                  <a:pt x="1181" y="4770"/>
                </a:lnTo>
                <a:lnTo>
                  <a:pt x="1158" y="4765"/>
                </a:lnTo>
                <a:lnTo>
                  <a:pt x="1141" y="4743"/>
                </a:lnTo>
                <a:lnTo>
                  <a:pt x="1132" y="4735"/>
                </a:lnTo>
                <a:lnTo>
                  <a:pt x="1117" y="4725"/>
                </a:lnTo>
                <a:lnTo>
                  <a:pt x="1106" y="4726"/>
                </a:lnTo>
                <a:lnTo>
                  <a:pt x="1098" y="4732"/>
                </a:lnTo>
                <a:lnTo>
                  <a:pt x="1088" y="4742"/>
                </a:lnTo>
                <a:lnTo>
                  <a:pt x="1068" y="4750"/>
                </a:lnTo>
                <a:lnTo>
                  <a:pt x="1054" y="4750"/>
                </a:lnTo>
                <a:lnTo>
                  <a:pt x="1047" y="4749"/>
                </a:lnTo>
                <a:lnTo>
                  <a:pt x="1045" y="4745"/>
                </a:lnTo>
                <a:lnTo>
                  <a:pt x="1047" y="4740"/>
                </a:lnTo>
                <a:lnTo>
                  <a:pt x="1051" y="4731"/>
                </a:lnTo>
                <a:lnTo>
                  <a:pt x="1054" y="4725"/>
                </a:lnTo>
                <a:lnTo>
                  <a:pt x="1051" y="4718"/>
                </a:lnTo>
                <a:lnTo>
                  <a:pt x="1042" y="4710"/>
                </a:lnTo>
                <a:lnTo>
                  <a:pt x="1018" y="4697"/>
                </a:lnTo>
                <a:lnTo>
                  <a:pt x="1007" y="4694"/>
                </a:lnTo>
                <a:lnTo>
                  <a:pt x="1000" y="4693"/>
                </a:lnTo>
                <a:lnTo>
                  <a:pt x="991" y="4698"/>
                </a:lnTo>
                <a:lnTo>
                  <a:pt x="983" y="4702"/>
                </a:lnTo>
                <a:lnTo>
                  <a:pt x="928" y="4710"/>
                </a:lnTo>
                <a:lnTo>
                  <a:pt x="922" y="4712"/>
                </a:lnTo>
                <a:lnTo>
                  <a:pt x="918" y="4715"/>
                </a:lnTo>
                <a:lnTo>
                  <a:pt x="858" y="4760"/>
                </a:lnTo>
                <a:lnTo>
                  <a:pt x="836" y="4769"/>
                </a:lnTo>
                <a:lnTo>
                  <a:pt x="827" y="4771"/>
                </a:lnTo>
                <a:lnTo>
                  <a:pt x="822" y="4768"/>
                </a:lnTo>
                <a:lnTo>
                  <a:pt x="816" y="4744"/>
                </a:lnTo>
                <a:lnTo>
                  <a:pt x="814" y="4738"/>
                </a:lnTo>
                <a:lnTo>
                  <a:pt x="808" y="4731"/>
                </a:lnTo>
                <a:lnTo>
                  <a:pt x="786" y="4720"/>
                </a:lnTo>
                <a:lnTo>
                  <a:pt x="777" y="4712"/>
                </a:lnTo>
                <a:lnTo>
                  <a:pt x="774" y="4707"/>
                </a:lnTo>
                <a:lnTo>
                  <a:pt x="772" y="4702"/>
                </a:lnTo>
                <a:lnTo>
                  <a:pt x="770" y="4697"/>
                </a:lnTo>
                <a:lnTo>
                  <a:pt x="766" y="4691"/>
                </a:lnTo>
                <a:lnTo>
                  <a:pt x="756" y="4682"/>
                </a:lnTo>
                <a:lnTo>
                  <a:pt x="750" y="4680"/>
                </a:lnTo>
                <a:lnTo>
                  <a:pt x="745" y="4680"/>
                </a:lnTo>
                <a:lnTo>
                  <a:pt x="741" y="4684"/>
                </a:lnTo>
                <a:lnTo>
                  <a:pt x="737" y="4688"/>
                </a:lnTo>
                <a:lnTo>
                  <a:pt x="735" y="4693"/>
                </a:lnTo>
                <a:lnTo>
                  <a:pt x="735" y="4697"/>
                </a:lnTo>
                <a:lnTo>
                  <a:pt x="736" y="4704"/>
                </a:lnTo>
                <a:lnTo>
                  <a:pt x="781" y="4775"/>
                </a:lnTo>
                <a:lnTo>
                  <a:pt x="783" y="4779"/>
                </a:lnTo>
                <a:lnTo>
                  <a:pt x="784" y="4782"/>
                </a:lnTo>
                <a:lnTo>
                  <a:pt x="784" y="4787"/>
                </a:lnTo>
                <a:lnTo>
                  <a:pt x="783" y="4789"/>
                </a:lnTo>
                <a:lnTo>
                  <a:pt x="775" y="4795"/>
                </a:lnTo>
                <a:lnTo>
                  <a:pt x="746" y="4809"/>
                </a:lnTo>
                <a:lnTo>
                  <a:pt x="711" y="4809"/>
                </a:lnTo>
                <a:lnTo>
                  <a:pt x="710" y="4795"/>
                </a:lnTo>
                <a:lnTo>
                  <a:pt x="662" y="4712"/>
                </a:lnTo>
                <a:lnTo>
                  <a:pt x="661" y="4687"/>
                </a:lnTo>
                <a:lnTo>
                  <a:pt x="669" y="4658"/>
                </a:lnTo>
                <a:lnTo>
                  <a:pt x="679" y="4608"/>
                </a:lnTo>
                <a:lnTo>
                  <a:pt x="680" y="4572"/>
                </a:lnTo>
                <a:lnTo>
                  <a:pt x="676" y="4565"/>
                </a:lnTo>
                <a:lnTo>
                  <a:pt x="665" y="4563"/>
                </a:lnTo>
                <a:lnTo>
                  <a:pt x="653" y="4543"/>
                </a:lnTo>
                <a:lnTo>
                  <a:pt x="646" y="4522"/>
                </a:lnTo>
                <a:lnTo>
                  <a:pt x="642" y="4503"/>
                </a:lnTo>
                <a:lnTo>
                  <a:pt x="646" y="4486"/>
                </a:lnTo>
                <a:lnTo>
                  <a:pt x="646" y="4486"/>
                </a:lnTo>
                <a:lnTo>
                  <a:pt x="661" y="4471"/>
                </a:lnTo>
                <a:lnTo>
                  <a:pt x="661" y="4471"/>
                </a:lnTo>
                <a:lnTo>
                  <a:pt x="636" y="4469"/>
                </a:lnTo>
                <a:lnTo>
                  <a:pt x="577" y="4456"/>
                </a:lnTo>
                <a:lnTo>
                  <a:pt x="556" y="4446"/>
                </a:lnTo>
                <a:lnTo>
                  <a:pt x="554" y="4442"/>
                </a:lnTo>
                <a:lnTo>
                  <a:pt x="550" y="4441"/>
                </a:lnTo>
                <a:lnTo>
                  <a:pt x="546" y="4442"/>
                </a:lnTo>
                <a:lnTo>
                  <a:pt x="544" y="4446"/>
                </a:lnTo>
                <a:lnTo>
                  <a:pt x="498" y="4460"/>
                </a:lnTo>
                <a:lnTo>
                  <a:pt x="484" y="4459"/>
                </a:lnTo>
                <a:lnTo>
                  <a:pt x="473" y="4451"/>
                </a:lnTo>
                <a:lnTo>
                  <a:pt x="462" y="4426"/>
                </a:lnTo>
                <a:lnTo>
                  <a:pt x="451" y="4416"/>
                </a:lnTo>
                <a:lnTo>
                  <a:pt x="462" y="4398"/>
                </a:lnTo>
                <a:lnTo>
                  <a:pt x="446" y="4397"/>
                </a:lnTo>
                <a:lnTo>
                  <a:pt x="435" y="4391"/>
                </a:lnTo>
                <a:lnTo>
                  <a:pt x="433" y="4382"/>
                </a:lnTo>
                <a:lnTo>
                  <a:pt x="444" y="4366"/>
                </a:lnTo>
                <a:lnTo>
                  <a:pt x="444" y="4366"/>
                </a:lnTo>
                <a:lnTo>
                  <a:pt x="421" y="4337"/>
                </a:lnTo>
                <a:lnTo>
                  <a:pt x="421" y="4336"/>
                </a:lnTo>
                <a:lnTo>
                  <a:pt x="446" y="4298"/>
                </a:lnTo>
                <a:lnTo>
                  <a:pt x="446" y="4297"/>
                </a:lnTo>
                <a:lnTo>
                  <a:pt x="489" y="4262"/>
                </a:lnTo>
                <a:lnTo>
                  <a:pt x="519" y="4244"/>
                </a:lnTo>
                <a:lnTo>
                  <a:pt x="520" y="4244"/>
                </a:lnTo>
                <a:lnTo>
                  <a:pt x="520" y="4235"/>
                </a:lnTo>
                <a:lnTo>
                  <a:pt x="535" y="4217"/>
                </a:lnTo>
                <a:lnTo>
                  <a:pt x="535" y="4217"/>
                </a:lnTo>
                <a:lnTo>
                  <a:pt x="544" y="4198"/>
                </a:lnTo>
                <a:lnTo>
                  <a:pt x="541" y="4184"/>
                </a:lnTo>
                <a:lnTo>
                  <a:pt x="447" y="4182"/>
                </a:lnTo>
                <a:lnTo>
                  <a:pt x="419" y="4167"/>
                </a:lnTo>
                <a:lnTo>
                  <a:pt x="403" y="4136"/>
                </a:lnTo>
                <a:lnTo>
                  <a:pt x="403" y="4136"/>
                </a:lnTo>
                <a:lnTo>
                  <a:pt x="421" y="4126"/>
                </a:lnTo>
                <a:lnTo>
                  <a:pt x="421" y="4126"/>
                </a:lnTo>
                <a:lnTo>
                  <a:pt x="339" y="3998"/>
                </a:lnTo>
                <a:lnTo>
                  <a:pt x="312" y="3972"/>
                </a:lnTo>
                <a:lnTo>
                  <a:pt x="290" y="3970"/>
                </a:lnTo>
                <a:lnTo>
                  <a:pt x="236" y="3984"/>
                </a:lnTo>
                <a:lnTo>
                  <a:pt x="218" y="3982"/>
                </a:lnTo>
                <a:lnTo>
                  <a:pt x="212" y="3964"/>
                </a:lnTo>
                <a:lnTo>
                  <a:pt x="218" y="3942"/>
                </a:lnTo>
                <a:lnTo>
                  <a:pt x="217" y="3922"/>
                </a:lnTo>
                <a:lnTo>
                  <a:pt x="194" y="3909"/>
                </a:lnTo>
                <a:lnTo>
                  <a:pt x="192" y="3905"/>
                </a:lnTo>
                <a:lnTo>
                  <a:pt x="192" y="3902"/>
                </a:lnTo>
                <a:lnTo>
                  <a:pt x="192" y="3897"/>
                </a:lnTo>
                <a:lnTo>
                  <a:pt x="193" y="3896"/>
                </a:lnTo>
                <a:lnTo>
                  <a:pt x="195" y="3893"/>
                </a:lnTo>
                <a:lnTo>
                  <a:pt x="195" y="3893"/>
                </a:lnTo>
                <a:lnTo>
                  <a:pt x="198" y="3865"/>
                </a:lnTo>
                <a:lnTo>
                  <a:pt x="198" y="3865"/>
                </a:lnTo>
                <a:lnTo>
                  <a:pt x="189" y="3853"/>
                </a:lnTo>
                <a:lnTo>
                  <a:pt x="175" y="3843"/>
                </a:lnTo>
                <a:lnTo>
                  <a:pt x="166" y="3825"/>
                </a:lnTo>
                <a:lnTo>
                  <a:pt x="159" y="3797"/>
                </a:lnTo>
                <a:lnTo>
                  <a:pt x="159" y="3797"/>
                </a:lnTo>
                <a:lnTo>
                  <a:pt x="180" y="3803"/>
                </a:lnTo>
                <a:lnTo>
                  <a:pt x="200" y="3784"/>
                </a:lnTo>
                <a:lnTo>
                  <a:pt x="207" y="3758"/>
                </a:lnTo>
                <a:lnTo>
                  <a:pt x="207" y="3758"/>
                </a:lnTo>
                <a:lnTo>
                  <a:pt x="204" y="3739"/>
                </a:lnTo>
                <a:lnTo>
                  <a:pt x="203" y="3720"/>
                </a:lnTo>
                <a:lnTo>
                  <a:pt x="203" y="3720"/>
                </a:lnTo>
                <a:lnTo>
                  <a:pt x="215" y="3699"/>
                </a:lnTo>
                <a:lnTo>
                  <a:pt x="234" y="3688"/>
                </a:lnTo>
                <a:lnTo>
                  <a:pt x="264" y="3690"/>
                </a:lnTo>
                <a:lnTo>
                  <a:pt x="279" y="3672"/>
                </a:lnTo>
                <a:lnTo>
                  <a:pt x="288" y="3650"/>
                </a:lnTo>
                <a:lnTo>
                  <a:pt x="288" y="3633"/>
                </a:lnTo>
                <a:lnTo>
                  <a:pt x="288" y="3633"/>
                </a:lnTo>
                <a:lnTo>
                  <a:pt x="276" y="3588"/>
                </a:lnTo>
                <a:lnTo>
                  <a:pt x="276" y="3588"/>
                </a:lnTo>
                <a:lnTo>
                  <a:pt x="279" y="3574"/>
                </a:lnTo>
                <a:lnTo>
                  <a:pt x="286" y="3563"/>
                </a:lnTo>
                <a:lnTo>
                  <a:pt x="289" y="3554"/>
                </a:lnTo>
                <a:lnTo>
                  <a:pt x="289" y="3553"/>
                </a:lnTo>
                <a:lnTo>
                  <a:pt x="244" y="3538"/>
                </a:lnTo>
                <a:lnTo>
                  <a:pt x="212" y="3518"/>
                </a:lnTo>
                <a:lnTo>
                  <a:pt x="202" y="3506"/>
                </a:lnTo>
                <a:lnTo>
                  <a:pt x="199" y="3489"/>
                </a:lnTo>
                <a:lnTo>
                  <a:pt x="197" y="3458"/>
                </a:lnTo>
                <a:lnTo>
                  <a:pt x="197" y="3458"/>
                </a:lnTo>
                <a:lnTo>
                  <a:pt x="202" y="3440"/>
                </a:lnTo>
                <a:lnTo>
                  <a:pt x="209" y="3422"/>
                </a:lnTo>
                <a:lnTo>
                  <a:pt x="209" y="3422"/>
                </a:lnTo>
                <a:lnTo>
                  <a:pt x="207" y="3411"/>
                </a:lnTo>
                <a:lnTo>
                  <a:pt x="158" y="3416"/>
                </a:lnTo>
                <a:lnTo>
                  <a:pt x="122" y="3404"/>
                </a:lnTo>
                <a:lnTo>
                  <a:pt x="103" y="3402"/>
                </a:lnTo>
                <a:lnTo>
                  <a:pt x="85" y="3407"/>
                </a:lnTo>
                <a:lnTo>
                  <a:pt x="49" y="3424"/>
                </a:lnTo>
                <a:lnTo>
                  <a:pt x="31" y="3429"/>
                </a:lnTo>
                <a:lnTo>
                  <a:pt x="30" y="3374"/>
                </a:lnTo>
                <a:lnTo>
                  <a:pt x="9" y="3312"/>
                </a:lnTo>
                <a:lnTo>
                  <a:pt x="0" y="3261"/>
                </a:lnTo>
                <a:lnTo>
                  <a:pt x="0" y="3261"/>
                </a:lnTo>
                <a:lnTo>
                  <a:pt x="40" y="3241"/>
                </a:lnTo>
                <a:lnTo>
                  <a:pt x="58" y="3251"/>
                </a:lnTo>
                <a:lnTo>
                  <a:pt x="74" y="3272"/>
                </a:lnTo>
                <a:lnTo>
                  <a:pt x="93" y="3289"/>
                </a:lnTo>
                <a:lnTo>
                  <a:pt x="117" y="3286"/>
                </a:lnTo>
                <a:lnTo>
                  <a:pt x="134" y="3268"/>
                </a:lnTo>
                <a:lnTo>
                  <a:pt x="160" y="3213"/>
                </a:lnTo>
                <a:lnTo>
                  <a:pt x="179" y="3192"/>
                </a:lnTo>
                <a:lnTo>
                  <a:pt x="305" y="3093"/>
                </a:lnTo>
                <a:lnTo>
                  <a:pt x="382" y="3050"/>
                </a:lnTo>
                <a:lnTo>
                  <a:pt x="402" y="3024"/>
                </a:lnTo>
                <a:lnTo>
                  <a:pt x="402" y="3024"/>
                </a:lnTo>
                <a:lnTo>
                  <a:pt x="375" y="2997"/>
                </a:lnTo>
                <a:lnTo>
                  <a:pt x="374" y="2996"/>
                </a:lnTo>
                <a:lnTo>
                  <a:pt x="405" y="2971"/>
                </a:lnTo>
                <a:lnTo>
                  <a:pt x="416" y="2965"/>
                </a:lnTo>
                <a:lnTo>
                  <a:pt x="416" y="2964"/>
                </a:lnTo>
                <a:lnTo>
                  <a:pt x="385" y="2954"/>
                </a:lnTo>
                <a:lnTo>
                  <a:pt x="317" y="3000"/>
                </a:lnTo>
                <a:lnTo>
                  <a:pt x="285" y="2983"/>
                </a:lnTo>
                <a:lnTo>
                  <a:pt x="275" y="2943"/>
                </a:lnTo>
                <a:lnTo>
                  <a:pt x="275" y="2943"/>
                </a:lnTo>
                <a:lnTo>
                  <a:pt x="279" y="2894"/>
                </a:lnTo>
                <a:lnTo>
                  <a:pt x="291" y="2851"/>
                </a:lnTo>
                <a:lnTo>
                  <a:pt x="305" y="2827"/>
                </a:lnTo>
                <a:lnTo>
                  <a:pt x="333" y="2792"/>
                </a:lnTo>
                <a:lnTo>
                  <a:pt x="403" y="2663"/>
                </a:lnTo>
                <a:lnTo>
                  <a:pt x="417" y="2649"/>
                </a:lnTo>
                <a:lnTo>
                  <a:pt x="452" y="2624"/>
                </a:lnTo>
                <a:lnTo>
                  <a:pt x="466" y="2605"/>
                </a:lnTo>
                <a:lnTo>
                  <a:pt x="473" y="2578"/>
                </a:lnTo>
                <a:lnTo>
                  <a:pt x="477" y="2530"/>
                </a:lnTo>
                <a:lnTo>
                  <a:pt x="485" y="2511"/>
                </a:lnTo>
                <a:lnTo>
                  <a:pt x="485" y="2511"/>
                </a:lnTo>
                <a:lnTo>
                  <a:pt x="465" y="2486"/>
                </a:lnTo>
                <a:lnTo>
                  <a:pt x="467" y="2446"/>
                </a:lnTo>
                <a:lnTo>
                  <a:pt x="476" y="2400"/>
                </a:lnTo>
                <a:lnTo>
                  <a:pt x="482" y="2357"/>
                </a:lnTo>
                <a:lnTo>
                  <a:pt x="482" y="2357"/>
                </a:lnTo>
                <a:lnTo>
                  <a:pt x="475" y="2316"/>
                </a:lnTo>
                <a:lnTo>
                  <a:pt x="466" y="2245"/>
                </a:lnTo>
                <a:lnTo>
                  <a:pt x="411" y="2181"/>
                </a:lnTo>
                <a:lnTo>
                  <a:pt x="320" y="2056"/>
                </a:lnTo>
                <a:lnTo>
                  <a:pt x="314" y="2029"/>
                </a:lnTo>
                <a:lnTo>
                  <a:pt x="314" y="2029"/>
                </a:lnTo>
                <a:lnTo>
                  <a:pt x="322" y="1997"/>
                </a:lnTo>
                <a:lnTo>
                  <a:pt x="338" y="1949"/>
                </a:lnTo>
                <a:lnTo>
                  <a:pt x="338" y="1949"/>
                </a:lnTo>
                <a:lnTo>
                  <a:pt x="245" y="1908"/>
                </a:lnTo>
                <a:lnTo>
                  <a:pt x="213" y="1868"/>
                </a:lnTo>
                <a:lnTo>
                  <a:pt x="232" y="1806"/>
                </a:lnTo>
                <a:lnTo>
                  <a:pt x="232" y="1806"/>
                </a:lnTo>
                <a:lnTo>
                  <a:pt x="218" y="1792"/>
                </a:lnTo>
                <a:lnTo>
                  <a:pt x="188" y="1769"/>
                </a:lnTo>
                <a:lnTo>
                  <a:pt x="172" y="1762"/>
                </a:lnTo>
                <a:lnTo>
                  <a:pt x="133" y="1763"/>
                </a:lnTo>
                <a:lnTo>
                  <a:pt x="119" y="1756"/>
                </a:lnTo>
                <a:lnTo>
                  <a:pt x="120" y="1733"/>
                </a:lnTo>
                <a:lnTo>
                  <a:pt x="127" y="1726"/>
                </a:lnTo>
                <a:lnTo>
                  <a:pt x="151" y="1703"/>
                </a:lnTo>
                <a:lnTo>
                  <a:pt x="153" y="1658"/>
                </a:lnTo>
                <a:lnTo>
                  <a:pt x="153" y="1658"/>
                </a:lnTo>
                <a:lnTo>
                  <a:pt x="135" y="1616"/>
                </a:lnTo>
                <a:lnTo>
                  <a:pt x="104" y="1592"/>
                </a:lnTo>
                <a:lnTo>
                  <a:pt x="104" y="1592"/>
                </a:lnTo>
                <a:lnTo>
                  <a:pt x="109" y="1572"/>
                </a:lnTo>
                <a:lnTo>
                  <a:pt x="131" y="1556"/>
                </a:lnTo>
                <a:lnTo>
                  <a:pt x="187" y="1546"/>
                </a:lnTo>
                <a:lnTo>
                  <a:pt x="213" y="1535"/>
                </a:lnTo>
                <a:lnTo>
                  <a:pt x="241" y="1514"/>
                </a:lnTo>
                <a:lnTo>
                  <a:pt x="261" y="1503"/>
                </a:lnTo>
                <a:lnTo>
                  <a:pt x="316" y="1488"/>
                </a:lnTo>
                <a:lnTo>
                  <a:pt x="361" y="1500"/>
                </a:lnTo>
                <a:lnTo>
                  <a:pt x="393" y="1509"/>
                </a:lnTo>
                <a:lnTo>
                  <a:pt x="415" y="1514"/>
                </a:lnTo>
                <a:lnTo>
                  <a:pt x="415" y="1514"/>
                </a:lnTo>
                <a:lnTo>
                  <a:pt x="397" y="1485"/>
                </a:lnTo>
                <a:lnTo>
                  <a:pt x="346" y="1431"/>
                </a:lnTo>
                <a:lnTo>
                  <a:pt x="329" y="1418"/>
                </a:lnTo>
                <a:lnTo>
                  <a:pt x="329" y="1418"/>
                </a:lnTo>
                <a:lnTo>
                  <a:pt x="375" y="1394"/>
                </a:lnTo>
                <a:lnTo>
                  <a:pt x="419" y="1414"/>
                </a:lnTo>
                <a:lnTo>
                  <a:pt x="463" y="1450"/>
                </a:lnTo>
                <a:lnTo>
                  <a:pt x="509" y="1469"/>
                </a:lnTo>
                <a:lnTo>
                  <a:pt x="552" y="1460"/>
                </a:lnTo>
                <a:lnTo>
                  <a:pt x="562" y="1461"/>
                </a:lnTo>
                <a:lnTo>
                  <a:pt x="572" y="1470"/>
                </a:lnTo>
                <a:lnTo>
                  <a:pt x="588" y="1497"/>
                </a:lnTo>
                <a:lnTo>
                  <a:pt x="593" y="1505"/>
                </a:lnTo>
                <a:lnTo>
                  <a:pt x="646" y="1513"/>
                </a:lnTo>
                <a:lnTo>
                  <a:pt x="668" y="1526"/>
                </a:lnTo>
                <a:lnTo>
                  <a:pt x="673" y="1561"/>
                </a:lnTo>
                <a:lnTo>
                  <a:pt x="723" y="1546"/>
                </a:lnTo>
                <a:lnTo>
                  <a:pt x="729" y="1525"/>
                </a:lnTo>
                <a:lnTo>
                  <a:pt x="729" y="1523"/>
                </a:lnTo>
                <a:lnTo>
                  <a:pt x="718" y="1475"/>
                </a:lnTo>
                <a:lnTo>
                  <a:pt x="718" y="1475"/>
                </a:lnTo>
                <a:lnTo>
                  <a:pt x="805" y="1500"/>
                </a:lnTo>
                <a:lnTo>
                  <a:pt x="833" y="1500"/>
                </a:lnTo>
                <a:lnTo>
                  <a:pt x="855" y="1489"/>
                </a:lnTo>
                <a:lnTo>
                  <a:pt x="922" y="1438"/>
                </a:lnTo>
                <a:lnTo>
                  <a:pt x="1057" y="1392"/>
                </a:lnTo>
                <a:lnTo>
                  <a:pt x="1178" y="1387"/>
                </a:lnTo>
                <a:lnTo>
                  <a:pt x="1215" y="1367"/>
                </a:lnTo>
                <a:lnTo>
                  <a:pt x="1247" y="1330"/>
                </a:lnTo>
                <a:lnTo>
                  <a:pt x="1278" y="1273"/>
                </a:lnTo>
                <a:lnTo>
                  <a:pt x="1289" y="1261"/>
                </a:lnTo>
                <a:lnTo>
                  <a:pt x="1300" y="1259"/>
                </a:lnTo>
                <a:lnTo>
                  <a:pt x="1306" y="1253"/>
                </a:lnTo>
                <a:lnTo>
                  <a:pt x="1307" y="1225"/>
                </a:lnTo>
                <a:lnTo>
                  <a:pt x="1307" y="1225"/>
                </a:lnTo>
                <a:lnTo>
                  <a:pt x="1304" y="1210"/>
                </a:lnTo>
                <a:lnTo>
                  <a:pt x="1298" y="1199"/>
                </a:lnTo>
                <a:lnTo>
                  <a:pt x="1262" y="1162"/>
                </a:lnTo>
                <a:lnTo>
                  <a:pt x="1173" y="1112"/>
                </a:lnTo>
                <a:lnTo>
                  <a:pt x="1143" y="1104"/>
                </a:lnTo>
                <a:lnTo>
                  <a:pt x="1122" y="1088"/>
                </a:lnTo>
                <a:lnTo>
                  <a:pt x="1119" y="1055"/>
                </a:lnTo>
                <a:lnTo>
                  <a:pt x="1119" y="1055"/>
                </a:lnTo>
                <a:lnTo>
                  <a:pt x="1128" y="1032"/>
                </a:lnTo>
                <a:lnTo>
                  <a:pt x="1140" y="1025"/>
                </a:lnTo>
                <a:lnTo>
                  <a:pt x="1155" y="1024"/>
                </a:lnTo>
                <a:lnTo>
                  <a:pt x="1172" y="1017"/>
                </a:lnTo>
                <a:lnTo>
                  <a:pt x="1182" y="1002"/>
                </a:lnTo>
                <a:lnTo>
                  <a:pt x="1193" y="974"/>
                </a:lnTo>
                <a:lnTo>
                  <a:pt x="1200" y="961"/>
                </a:lnTo>
                <a:lnTo>
                  <a:pt x="1224" y="937"/>
                </a:lnTo>
                <a:lnTo>
                  <a:pt x="1246" y="925"/>
                </a:lnTo>
                <a:lnTo>
                  <a:pt x="1252" y="924"/>
                </a:lnTo>
                <a:lnTo>
                  <a:pt x="1334" y="915"/>
                </a:lnTo>
                <a:lnTo>
                  <a:pt x="1351" y="900"/>
                </a:lnTo>
                <a:lnTo>
                  <a:pt x="1382" y="838"/>
                </a:lnTo>
                <a:lnTo>
                  <a:pt x="1407" y="809"/>
                </a:lnTo>
                <a:lnTo>
                  <a:pt x="1467" y="784"/>
                </a:lnTo>
                <a:lnTo>
                  <a:pt x="1493" y="760"/>
                </a:lnTo>
                <a:lnTo>
                  <a:pt x="1525" y="707"/>
                </a:lnTo>
                <a:lnTo>
                  <a:pt x="1540" y="690"/>
                </a:lnTo>
                <a:lnTo>
                  <a:pt x="1600" y="653"/>
                </a:lnTo>
                <a:lnTo>
                  <a:pt x="1604" y="642"/>
                </a:lnTo>
                <a:lnTo>
                  <a:pt x="1601" y="636"/>
                </a:lnTo>
                <a:lnTo>
                  <a:pt x="1637" y="638"/>
                </a:lnTo>
                <a:lnTo>
                  <a:pt x="1693" y="614"/>
                </a:lnTo>
                <a:lnTo>
                  <a:pt x="1712" y="600"/>
                </a:lnTo>
                <a:lnTo>
                  <a:pt x="1723" y="590"/>
                </a:lnTo>
                <a:lnTo>
                  <a:pt x="1730" y="583"/>
                </a:lnTo>
                <a:lnTo>
                  <a:pt x="1918" y="576"/>
                </a:lnTo>
                <a:lnTo>
                  <a:pt x="1974" y="563"/>
                </a:lnTo>
                <a:lnTo>
                  <a:pt x="2040" y="517"/>
                </a:lnTo>
                <a:lnTo>
                  <a:pt x="2060" y="499"/>
                </a:lnTo>
                <a:lnTo>
                  <a:pt x="2067" y="494"/>
                </a:lnTo>
                <a:lnTo>
                  <a:pt x="2073" y="492"/>
                </a:lnTo>
                <a:lnTo>
                  <a:pt x="2108" y="483"/>
                </a:lnTo>
                <a:lnTo>
                  <a:pt x="2123" y="477"/>
                </a:lnTo>
                <a:lnTo>
                  <a:pt x="2132" y="469"/>
                </a:lnTo>
                <a:lnTo>
                  <a:pt x="2202" y="397"/>
                </a:lnTo>
                <a:lnTo>
                  <a:pt x="2265" y="344"/>
                </a:lnTo>
                <a:lnTo>
                  <a:pt x="2272" y="340"/>
                </a:lnTo>
                <a:lnTo>
                  <a:pt x="2292" y="337"/>
                </a:lnTo>
                <a:lnTo>
                  <a:pt x="2301" y="337"/>
                </a:lnTo>
                <a:lnTo>
                  <a:pt x="2326" y="341"/>
                </a:lnTo>
                <a:lnTo>
                  <a:pt x="2328" y="341"/>
                </a:lnTo>
                <a:lnTo>
                  <a:pt x="2330" y="340"/>
                </a:lnTo>
                <a:lnTo>
                  <a:pt x="2336" y="332"/>
                </a:lnTo>
                <a:lnTo>
                  <a:pt x="2342" y="322"/>
                </a:lnTo>
                <a:lnTo>
                  <a:pt x="2346" y="317"/>
                </a:lnTo>
                <a:lnTo>
                  <a:pt x="2348" y="315"/>
                </a:lnTo>
                <a:lnTo>
                  <a:pt x="2350" y="315"/>
                </a:lnTo>
                <a:lnTo>
                  <a:pt x="2356" y="298"/>
                </a:lnTo>
                <a:lnTo>
                  <a:pt x="2364" y="266"/>
                </a:lnTo>
                <a:lnTo>
                  <a:pt x="2370" y="254"/>
                </a:lnTo>
                <a:lnTo>
                  <a:pt x="2376" y="246"/>
                </a:lnTo>
                <a:lnTo>
                  <a:pt x="2386" y="242"/>
                </a:lnTo>
                <a:lnTo>
                  <a:pt x="2386" y="239"/>
                </a:lnTo>
                <a:lnTo>
                  <a:pt x="2383" y="234"/>
                </a:lnTo>
                <a:lnTo>
                  <a:pt x="2374" y="221"/>
                </a:lnTo>
                <a:lnTo>
                  <a:pt x="2363" y="215"/>
                </a:lnTo>
                <a:lnTo>
                  <a:pt x="2360" y="204"/>
                </a:lnTo>
                <a:lnTo>
                  <a:pt x="2358" y="195"/>
                </a:lnTo>
                <a:lnTo>
                  <a:pt x="2375" y="124"/>
                </a:lnTo>
                <a:lnTo>
                  <a:pt x="2381" y="113"/>
                </a:lnTo>
                <a:lnTo>
                  <a:pt x="2385" y="110"/>
                </a:lnTo>
                <a:lnTo>
                  <a:pt x="2390" y="108"/>
                </a:lnTo>
                <a:lnTo>
                  <a:pt x="2395" y="108"/>
                </a:lnTo>
                <a:lnTo>
                  <a:pt x="2493" y="139"/>
                </a:lnTo>
                <a:lnTo>
                  <a:pt x="2499" y="143"/>
                </a:lnTo>
                <a:lnTo>
                  <a:pt x="2503" y="147"/>
                </a:lnTo>
                <a:lnTo>
                  <a:pt x="2508" y="158"/>
                </a:lnTo>
                <a:lnTo>
                  <a:pt x="2511" y="170"/>
                </a:lnTo>
                <a:lnTo>
                  <a:pt x="2522" y="247"/>
                </a:lnTo>
                <a:lnTo>
                  <a:pt x="2527" y="255"/>
                </a:lnTo>
                <a:lnTo>
                  <a:pt x="2532" y="260"/>
                </a:lnTo>
                <a:lnTo>
                  <a:pt x="2566" y="273"/>
                </a:lnTo>
                <a:lnTo>
                  <a:pt x="2658" y="331"/>
                </a:lnTo>
                <a:lnTo>
                  <a:pt x="2662" y="336"/>
                </a:lnTo>
                <a:lnTo>
                  <a:pt x="2677" y="355"/>
                </a:lnTo>
                <a:lnTo>
                  <a:pt x="2686" y="359"/>
                </a:lnTo>
                <a:lnTo>
                  <a:pt x="2695" y="360"/>
                </a:lnTo>
                <a:lnTo>
                  <a:pt x="2784" y="325"/>
                </a:lnTo>
                <a:lnTo>
                  <a:pt x="2791" y="325"/>
                </a:lnTo>
                <a:lnTo>
                  <a:pt x="2799" y="328"/>
                </a:lnTo>
                <a:lnTo>
                  <a:pt x="2806" y="341"/>
                </a:lnTo>
                <a:lnTo>
                  <a:pt x="2818" y="356"/>
                </a:lnTo>
                <a:lnTo>
                  <a:pt x="2831" y="366"/>
                </a:lnTo>
                <a:lnTo>
                  <a:pt x="2849" y="394"/>
                </a:lnTo>
                <a:lnTo>
                  <a:pt x="2874" y="441"/>
                </a:lnTo>
                <a:lnTo>
                  <a:pt x="2887" y="461"/>
                </a:lnTo>
                <a:lnTo>
                  <a:pt x="2890" y="467"/>
                </a:lnTo>
                <a:lnTo>
                  <a:pt x="2891" y="473"/>
                </a:lnTo>
                <a:lnTo>
                  <a:pt x="2887" y="478"/>
                </a:lnTo>
                <a:lnTo>
                  <a:pt x="2882" y="480"/>
                </a:lnTo>
                <a:lnTo>
                  <a:pt x="2840" y="485"/>
                </a:lnTo>
                <a:lnTo>
                  <a:pt x="2835" y="489"/>
                </a:lnTo>
                <a:lnTo>
                  <a:pt x="2832" y="493"/>
                </a:lnTo>
                <a:lnTo>
                  <a:pt x="2831" y="500"/>
                </a:lnTo>
                <a:lnTo>
                  <a:pt x="2834" y="514"/>
                </a:lnTo>
                <a:lnTo>
                  <a:pt x="2836" y="519"/>
                </a:lnTo>
                <a:lnTo>
                  <a:pt x="2839" y="526"/>
                </a:lnTo>
                <a:lnTo>
                  <a:pt x="2847" y="537"/>
                </a:lnTo>
                <a:lnTo>
                  <a:pt x="2854" y="551"/>
                </a:lnTo>
                <a:lnTo>
                  <a:pt x="2854" y="558"/>
                </a:lnTo>
                <a:lnTo>
                  <a:pt x="2852" y="564"/>
                </a:lnTo>
                <a:lnTo>
                  <a:pt x="2844" y="576"/>
                </a:lnTo>
                <a:lnTo>
                  <a:pt x="2818" y="602"/>
                </a:lnTo>
                <a:lnTo>
                  <a:pt x="2814" y="610"/>
                </a:lnTo>
                <a:lnTo>
                  <a:pt x="2813" y="613"/>
                </a:lnTo>
                <a:lnTo>
                  <a:pt x="2814" y="618"/>
                </a:lnTo>
                <a:lnTo>
                  <a:pt x="2817" y="627"/>
                </a:lnTo>
                <a:lnTo>
                  <a:pt x="2824" y="642"/>
                </a:lnTo>
                <a:lnTo>
                  <a:pt x="2827" y="648"/>
                </a:lnTo>
                <a:lnTo>
                  <a:pt x="2826" y="655"/>
                </a:lnTo>
                <a:lnTo>
                  <a:pt x="2823" y="664"/>
                </a:lnTo>
                <a:lnTo>
                  <a:pt x="2815" y="678"/>
                </a:lnTo>
                <a:lnTo>
                  <a:pt x="2797" y="697"/>
                </a:lnTo>
                <a:lnTo>
                  <a:pt x="2793" y="705"/>
                </a:lnTo>
                <a:lnTo>
                  <a:pt x="2793" y="712"/>
                </a:lnTo>
                <a:lnTo>
                  <a:pt x="2796" y="721"/>
                </a:lnTo>
                <a:lnTo>
                  <a:pt x="2802" y="727"/>
                </a:lnTo>
                <a:lnTo>
                  <a:pt x="2812" y="730"/>
                </a:lnTo>
                <a:lnTo>
                  <a:pt x="2824" y="731"/>
                </a:lnTo>
                <a:lnTo>
                  <a:pt x="2836" y="733"/>
                </a:lnTo>
                <a:lnTo>
                  <a:pt x="2838" y="734"/>
                </a:lnTo>
                <a:lnTo>
                  <a:pt x="2841" y="744"/>
                </a:lnTo>
                <a:lnTo>
                  <a:pt x="2844" y="757"/>
                </a:lnTo>
                <a:lnTo>
                  <a:pt x="2849" y="764"/>
                </a:lnTo>
                <a:lnTo>
                  <a:pt x="2856" y="767"/>
                </a:lnTo>
                <a:lnTo>
                  <a:pt x="2873" y="767"/>
                </a:lnTo>
                <a:lnTo>
                  <a:pt x="2898" y="762"/>
                </a:lnTo>
                <a:lnTo>
                  <a:pt x="2915" y="763"/>
                </a:lnTo>
                <a:lnTo>
                  <a:pt x="2939" y="772"/>
                </a:lnTo>
                <a:lnTo>
                  <a:pt x="2946" y="775"/>
                </a:lnTo>
                <a:lnTo>
                  <a:pt x="2952" y="780"/>
                </a:lnTo>
                <a:lnTo>
                  <a:pt x="2952" y="789"/>
                </a:lnTo>
                <a:lnTo>
                  <a:pt x="2946" y="802"/>
                </a:lnTo>
                <a:lnTo>
                  <a:pt x="2933" y="832"/>
                </a:lnTo>
                <a:lnTo>
                  <a:pt x="2924" y="859"/>
                </a:lnTo>
                <a:lnTo>
                  <a:pt x="2923" y="870"/>
                </a:lnTo>
                <a:lnTo>
                  <a:pt x="2920" y="883"/>
                </a:lnTo>
                <a:lnTo>
                  <a:pt x="2915" y="893"/>
                </a:lnTo>
                <a:lnTo>
                  <a:pt x="2900" y="897"/>
                </a:lnTo>
                <a:lnTo>
                  <a:pt x="2882" y="897"/>
                </a:lnTo>
                <a:lnTo>
                  <a:pt x="2855" y="903"/>
                </a:lnTo>
                <a:lnTo>
                  <a:pt x="2821" y="919"/>
                </a:lnTo>
                <a:lnTo>
                  <a:pt x="2798" y="938"/>
                </a:lnTo>
                <a:lnTo>
                  <a:pt x="2782" y="955"/>
                </a:lnTo>
                <a:lnTo>
                  <a:pt x="2780" y="968"/>
                </a:lnTo>
                <a:lnTo>
                  <a:pt x="2792" y="993"/>
                </a:lnTo>
                <a:lnTo>
                  <a:pt x="2797" y="1007"/>
                </a:lnTo>
                <a:lnTo>
                  <a:pt x="2809" y="1042"/>
                </a:lnTo>
                <a:lnTo>
                  <a:pt x="2812" y="1045"/>
                </a:lnTo>
                <a:lnTo>
                  <a:pt x="2818" y="1049"/>
                </a:lnTo>
                <a:lnTo>
                  <a:pt x="2856" y="1061"/>
                </a:lnTo>
                <a:lnTo>
                  <a:pt x="2881" y="1075"/>
                </a:lnTo>
                <a:lnTo>
                  <a:pt x="2887" y="1080"/>
                </a:lnTo>
                <a:lnTo>
                  <a:pt x="2892" y="1081"/>
                </a:lnTo>
                <a:lnTo>
                  <a:pt x="2900" y="1076"/>
                </a:lnTo>
                <a:lnTo>
                  <a:pt x="2959" y="1020"/>
                </a:lnTo>
                <a:lnTo>
                  <a:pt x="2979" y="1009"/>
                </a:lnTo>
                <a:lnTo>
                  <a:pt x="3029" y="1001"/>
                </a:lnTo>
                <a:lnTo>
                  <a:pt x="3078" y="1019"/>
                </a:lnTo>
                <a:lnTo>
                  <a:pt x="3174" y="983"/>
                </a:lnTo>
                <a:lnTo>
                  <a:pt x="3199" y="968"/>
                </a:lnTo>
                <a:lnTo>
                  <a:pt x="3216" y="952"/>
                </a:lnTo>
                <a:lnTo>
                  <a:pt x="3224" y="937"/>
                </a:lnTo>
                <a:lnTo>
                  <a:pt x="3247" y="908"/>
                </a:lnTo>
                <a:lnTo>
                  <a:pt x="3291" y="870"/>
                </a:lnTo>
                <a:lnTo>
                  <a:pt x="3464" y="920"/>
                </a:lnTo>
                <a:lnTo>
                  <a:pt x="3473" y="917"/>
                </a:lnTo>
                <a:lnTo>
                  <a:pt x="3481" y="913"/>
                </a:lnTo>
                <a:lnTo>
                  <a:pt x="3484" y="910"/>
                </a:lnTo>
                <a:lnTo>
                  <a:pt x="3487" y="903"/>
                </a:lnTo>
                <a:lnTo>
                  <a:pt x="3498" y="870"/>
                </a:lnTo>
                <a:lnTo>
                  <a:pt x="3502" y="860"/>
                </a:lnTo>
                <a:lnTo>
                  <a:pt x="3508" y="854"/>
                </a:lnTo>
                <a:lnTo>
                  <a:pt x="3562" y="819"/>
                </a:lnTo>
                <a:lnTo>
                  <a:pt x="3576" y="807"/>
                </a:lnTo>
                <a:lnTo>
                  <a:pt x="3583" y="800"/>
                </a:lnTo>
                <a:lnTo>
                  <a:pt x="3590" y="789"/>
                </a:lnTo>
                <a:lnTo>
                  <a:pt x="3597" y="775"/>
                </a:lnTo>
                <a:lnTo>
                  <a:pt x="3605" y="760"/>
                </a:lnTo>
                <a:lnTo>
                  <a:pt x="3607" y="752"/>
                </a:lnTo>
                <a:lnTo>
                  <a:pt x="3606" y="747"/>
                </a:lnTo>
                <a:lnTo>
                  <a:pt x="3591" y="734"/>
                </a:lnTo>
                <a:lnTo>
                  <a:pt x="3562" y="714"/>
                </a:lnTo>
                <a:lnTo>
                  <a:pt x="3560" y="712"/>
                </a:lnTo>
                <a:lnTo>
                  <a:pt x="3556" y="690"/>
                </a:lnTo>
                <a:lnTo>
                  <a:pt x="3553" y="611"/>
                </a:lnTo>
                <a:lnTo>
                  <a:pt x="3556" y="530"/>
                </a:lnTo>
                <a:lnTo>
                  <a:pt x="3555" y="491"/>
                </a:lnTo>
                <a:lnTo>
                  <a:pt x="3549" y="452"/>
                </a:lnTo>
                <a:lnTo>
                  <a:pt x="3540" y="415"/>
                </a:lnTo>
                <a:lnTo>
                  <a:pt x="3528" y="380"/>
                </a:lnTo>
                <a:lnTo>
                  <a:pt x="3520" y="363"/>
                </a:lnTo>
                <a:lnTo>
                  <a:pt x="3510" y="351"/>
                </a:lnTo>
                <a:lnTo>
                  <a:pt x="3471" y="323"/>
                </a:lnTo>
                <a:lnTo>
                  <a:pt x="3382" y="280"/>
                </a:lnTo>
                <a:lnTo>
                  <a:pt x="3373" y="266"/>
                </a:lnTo>
                <a:lnTo>
                  <a:pt x="3365" y="254"/>
                </a:lnTo>
                <a:lnTo>
                  <a:pt x="3339" y="162"/>
                </a:lnTo>
                <a:lnTo>
                  <a:pt x="3368" y="174"/>
                </a:lnTo>
                <a:lnTo>
                  <a:pt x="3400" y="174"/>
                </a:lnTo>
                <a:lnTo>
                  <a:pt x="3405" y="176"/>
                </a:lnTo>
                <a:lnTo>
                  <a:pt x="3416" y="181"/>
                </a:lnTo>
                <a:lnTo>
                  <a:pt x="3428" y="185"/>
                </a:lnTo>
                <a:lnTo>
                  <a:pt x="3505" y="174"/>
                </a:lnTo>
                <a:lnTo>
                  <a:pt x="3528" y="163"/>
                </a:lnTo>
                <a:lnTo>
                  <a:pt x="3538" y="155"/>
                </a:lnTo>
                <a:lnTo>
                  <a:pt x="3543" y="147"/>
                </a:lnTo>
                <a:lnTo>
                  <a:pt x="3546" y="140"/>
                </a:lnTo>
                <a:lnTo>
                  <a:pt x="3557" y="85"/>
                </a:lnTo>
                <a:lnTo>
                  <a:pt x="3558" y="81"/>
                </a:lnTo>
                <a:lnTo>
                  <a:pt x="3560" y="76"/>
                </a:lnTo>
                <a:lnTo>
                  <a:pt x="3562" y="73"/>
                </a:lnTo>
                <a:lnTo>
                  <a:pt x="3571" y="66"/>
                </a:lnTo>
                <a:lnTo>
                  <a:pt x="3583" y="58"/>
                </a:lnTo>
                <a:lnTo>
                  <a:pt x="3597" y="47"/>
                </a:lnTo>
                <a:lnTo>
                  <a:pt x="3605" y="39"/>
                </a:lnTo>
                <a:lnTo>
                  <a:pt x="3632" y="35"/>
                </a:lnTo>
                <a:lnTo>
                  <a:pt x="3699" y="37"/>
                </a:lnTo>
                <a:lnTo>
                  <a:pt x="3721" y="33"/>
                </a:lnTo>
                <a:lnTo>
                  <a:pt x="3789" y="0"/>
                </a:lnTo>
                <a:lnTo>
                  <a:pt x="3796" y="0"/>
                </a:lnTo>
                <a:lnTo>
                  <a:pt x="3804" y="0"/>
                </a:lnTo>
                <a:lnTo>
                  <a:pt x="3826" y="9"/>
                </a:lnTo>
                <a:lnTo>
                  <a:pt x="3837" y="20"/>
                </a:lnTo>
                <a:lnTo>
                  <a:pt x="3849" y="28"/>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9"/>
          <p:cNvSpPr>
            <a:spLocks noEditPoints="1"/>
          </p:cNvSpPr>
          <p:nvPr/>
        </p:nvSpPr>
        <p:spPr bwMode="auto">
          <a:xfrm>
            <a:off x="12443674" y="1181737"/>
            <a:ext cx="2732088" cy="1933575"/>
          </a:xfrm>
          <a:custGeom>
            <a:avLst/>
            <a:gdLst>
              <a:gd name="T0" fmla="*/ 3545 w 5164"/>
              <a:gd name="T1" fmla="*/ 421 h 3654"/>
              <a:gd name="T2" fmla="*/ 3557 w 5164"/>
              <a:gd name="T3" fmla="*/ 605 h 3654"/>
              <a:gd name="T4" fmla="*/ 3490 w 5164"/>
              <a:gd name="T5" fmla="*/ 893 h 3654"/>
              <a:gd name="T6" fmla="*/ 3688 w 5164"/>
              <a:gd name="T7" fmla="*/ 983 h 3654"/>
              <a:gd name="T8" fmla="*/ 3753 w 5164"/>
              <a:gd name="T9" fmla="*/ 1031 h 3654"/>
              <a:gd name="T10" fmla="*/ 4137 w 5164"/>
              <a:gd name="T11" fmla="*/ 851 h 3654"/>
              <a:gd name="T12" fmla="*/ 4259 w 5164"/>
              <a:gd name="T13" fmla="*/ 910 h 3654"/>
              <a:gd name="T14" fmla="*/ 4182 w 5164"/>
              <a:gd name="T15" fmla="*/ 287 h 3654"/>
              <a:gd name="T16" fmla="*/ 3576 w 5164"/>
              <a:gd name="T17" fmla="*/ 98 h 3654"/>
              <a:gd name="T18" fmla="*/ 3772 w 5164"/>
              <a:gd name="T19" fmla="*/ 180 h 3654"/>
              <a:gd name="T20" fmla="*/ 3962 w 5164"/>
              <a:gd name="T21" fmla="*/ 298 h 3654"/>
              <a:gd name="T22" fmla="*/ 3763 w 5164"/>
              <a:gd name="T23" fmla="*/ 308 h 3654"/>
              <a:gd name="T24" fmla="*/ 3723 w 5164"/>
              <a:gd name="T25" fmla="*/ 271 h 3654"/>
              <a:gd name="T26" fmla="*/ 3478 w 5164"/>
              <a:gd name="T27" fmla="*/ 229 h 3654"/>
              <a:gd name="T28" fmla="*/ 5135 w 5164"/>
              <a:gd name="T29" fmla="*/ 3007 h 3654"/>
              <a:gd name="T30" fmla="*/ 4985 w 5164"/>
              <a:gd name="T31" fmla="*/ 2238 h 3654"/>
              <a:gd name="T32" fmla="*/ 4473 w 5164"/>
              <a:gd name="T33" fmla="*/ 2031 h 3654"/>
              <a:gd name="T34" fmla="*/ 4425 w 5164"/>
              <a:gd name="T35" fmla="*/ 1712 h 3654"/>
              <a:gd name="T36" fmla="*/ 4220 w 5164"/>
              <a:gd name="T37" fmla="*/ 1253 h 3654"/>
              <a:gd name="T38" fmla="*/ 3845 w 5164"/>
              <a:gd name="T39" fmla="*/ 1266 h 3654"/>
              <a:gd name="T40" fmla="*/ 3465 w 5164"/>
              <a:gd name="T41" fmla="*/ 998 h 3654"/>
              <a:gd name="T42" fmla="*/ 3281 w 5164"/>
              <a:gd name="T43" fmla="*/ 588 h 3654"/>
              <a:gd name="T44" fmla="*/ 2939 w 5164"/>
              <a:gd name="T45" fmla="*/ 725 h 3654"/>
              <a:gd name="T46" fmla="*/ 2826 w 5164"/>
              <a:gd name="T47" fmla="*/ 688 h 3654"/>
              <a:gd name="T48" fmla="*/ 2521 w 5164"/>
              <a:gd name="T49" fmla="*/ 902 h 3654"/>
              <a:gd name="T50" fmla="*/ 2456 w 5164"/>
              <a:gd name="T51" fmla="*/ 798 h 3654"/>
              <a:gd name="T52" fmla="*/ 2707 w 5164"/>
              <a:gd name="T53" fmla="*/ 691 h 3654"/>
              <a:gd name="T54" fmla="*/ 3143 w 5164"/>
              <a:gd name="T55" fmla="*/ 573 h 3654"/>
              <a:gd name="T56" fmla="*/ 2180 w 5164"/>
              <a:gd name="T57" fmla="*/ 1031 h 3654"/>
              <a:gd name="T58" fmla="*/ 2026 w 5164"/>
              <a:gd name="T59" fmla="*/ 1158 h 3654"/>
              <a:gd name="T60" fmla="*/ 1298 w 5164"/>
              <a:gd name="T61" fmla="*/ 1539 h 3654"/>
              <a:gd name="T62" fmla="*/ 1089 w 5164"/>
              <a:gd name="T63" fmla="*/ 1753 h 3654"/>
              <a:gd name="T64" fmla="*/ 544 w 5164"/>
              <a:gd name="T65" fmla="*/ 1628 h 3654"/>
              <a:gd name="T66" fmla="*/ 481 w 5164"/>
              <a:gd name="T67" fmla="*/ 1818 h 3654"/>
              <a:gd name="T68" fmla="*/ 354 w 5164"/>
              <a:gd name="T69" fmla="*/ 1818 h 3654"/>
              <a:gd name="T70" fmla="*/ 226 w 5164"/>
              <a:gd name="T71" fmla="*/ 2130 h 3654"/>
              <a:gd name="T72" fmla="*/ 459 w 5164"/>
              <a:gd name="T73" fmla="*/ 2338 h 3654"/>
              <a:gd name="T74" fmla="*/ 478 w 5164"/>
              <a:gd name="T75" fmla="*/ 2568 h 3654"/>
              <a:gd name="T76" fmla="*/ 433 w 5164"/>
              <a:gd name="T77" fmla="*/ 2612 h 3654"/>
              <a:gd name="T78" fmla="*/ 303 w 5164"/>
              <a:gd name="T79" fmla="*/ 2689 h 3654"/>
              <a:gd name="T80" fmla="*/ 100 w 5164"/>
              <a:gd name="T81" fmla="*/ 2854 h 3654"/>
              <a:gd name="T82" fmla="*/ 181 w 5164"/>
              <a:gd name="T83" fmla="*/ 3169 h 3654"/>
              <a:gd name="T84" fmla="*/ 775 w 5164"/>
              <a:gd name="T85" fmla="*/ 3525 h 3654"/>
              <a:gd name="T86" fmla="*/ 1108 w 5164"/>
              <a:gd name="T87" fmla="*/ 3587 h 3654"/>
              <a:gd name="T88" fmla="*/ 1541 w 5164"/>
              <a:gd name="T89" fmla="*/ 3372 h 3654"/>
              <a:gd name="T90" fmla="*/ 1937 w 5164"/>
              <a:gd name="T91" fmla="*/ 3152 h 3654"/>
              <a:gd name="T92" fmla="*/ 2192 w 5164"/>
              <a:gd name="T93" fmla="*/ 3080 h 3654"/>
              <a:gd name="T94" fmla="*/ 2583 w 5164"/>
              <a:gd name="T95" fmla="*/ 3283 h 3654"/>
              <a:gd name="T96" fmla="*/ 3028 w 5164"/>
              <a:gd name="T97" fmla="*/ 3450 h 3654"/>
              <a:gd name="T98" fmla="*/ 3198 w 5164"/>
              <a:gd name="T99" fmla="*/ 3488 h 3654"/>
              <a:gd name="T100" fmla="*/ 3417 w 5164"/>
              <a:gd name="T101" fmla="*/ 3372 h 3654"/>
              <a:gd name="T102" fmla="*/ 3589 w 5164"/>
              <a:gd name="T103" fmla="*/ 3332 h 3654"/>
              <a:gd name="T104" fmla="*/ 3992 w 5164"/>
              <a:gd name="T105" fmla="*/ 3023 h 3654"/>
              <a:gd name="T106" fmla="*/ 4501 w 5164"/>
              <a:gd name="T107" fmla="*/ 2897 h 3654"/>
              <a:gd name="T108" fmla="*/ 4880 w 5164"/>
              <a:gd name="T109" fmla="*/ 3302 h 3654"/>
              <a:gd name="T110" fmla="*/ 4433 w 5164"/>
              <a:gd name="T111" fmla="*/ 1501 h 3654"/>
              <a:gd name="T112" fmla="*/ 4606 w 5164"/>
              <a:gd name="T113" fmla="*/ 1478 h 3654"/>
              <a:gd name="T114" fmla="*/ 4585 w 5164"/>
              <a:gd name="T115" fmla="*/ 1651 h 3654"/>
              <a:gd name="T116" fmla="*/ 4750 w 5164"/>
              <a:gd name="T117" fmla="*/ 1908 h 3654"/>
              <a:gd name="T118" fmla="*/ 4379 w 5164"/>
              <a:gd name="T119" fmla="*/ 1206 h 3654"/>
              <a:gd name="T120" fmla="*/ 1141 w 5164"/>
              <a:gd name="T121" fmla="*/ 1615 h 3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64" h="3654">
                <a:moveTo>
                  <a:pt x="3674" y="396"/>
                </a:moveTo>
                <a:lnTo>
                  <a:pt x="3669" y="379"/>
                </a:lnTo>
                <a:lnTo>
                  <a:pt x="3662" y="349"/>
                </a:lnTo>
                <a:lnTo>
                  <a:pt x="3646" y="337"/>
                </a:lnTo>
                <a:lnTo>
                  <a:pt x="3630" y="331"/>
                </a:lnTo>
                <a:lnTo>
                  <a:pt x="3622" y="317"/>
                </a:lnTo>
                <a:lnTo>
                  <a:pt x="3599" y="311"/>
                </a:lnTo>
                <a:lnTo>
                  <a:pt x="3495" y="327"/>
                </a:lnTo>
                <a:lnTo>
                  <a:pt x="3465" y="342"/>
                </a:lnTo>
                <a:lnTo>
                  <a:pt x="3476" y="342"/>
                </a:lnTo>
                <a:lnTo>
                  <a:pt x="3485" y="348"/>
                </a:lnTo>
                <a:lnTo>
                  <a:pt x="3490" y="359"/>
                </a:lnTo>
                <a:lnTo>
                  <a:pt x="3492" y="379"/>
                </a:lnTo>
                <a:lnTo>
                  <a:pt x="3495" y="399"/>
                </a:lnTo>
                <a:lnTo>
                  <a:pt x="3502" y="404"/>
                </a:lnTo>
                <a:lnTo>
                  <a:pt x="3508" y="405"/>
                </a:lnTo>
                <a:lnTo>
                  <a:pt x="3510" y="412"/>
                </a:lnTo>
                <a:lnTo>
                  <a:pt x="3521" y="423"/>
                </a:lnTo>
                <a:lnTo>
                  <a:pt x="3545" y="421"/>
                </a:lnTo>
                <a:lnTo>
                  <a:pt x="3585" y="405"/>
                </a:lnTo>
                <a:lnTo>
                  <a:pt x="3586" y="421"/>
                </a:lnTo>
                <a:lnTo>
                  <a:pt x="3584" y="428"/>
                </a:lnTo>
                <a:lnTo>
                  <a:pt x="3580" y="433"/>
                </a:lnTo>
                <a:lnTo>
                  <a:pt x="3576" y="438"/>
                </a:lnTo>
                <a:lnTo>
                  <a:pt x="3586" y="459"/>
                </a:lnTo>
                <a:lnTo>
                  <a:pt x="3603" y="470"/>
                </a:lnTo>
                <a:lnTo>
                  <a:pt x="3641" y="485"/>
                </a:lnTo>
                <a:lnTo>
                  <a:pt x="3632" y="495"/>
                </a:lnTo>
                <a:lnTo>
                  <a:pt x="3624" y="501"/>
                </a:lnTo>
                <a:lnTo>
                  <a:pt x="3622" y="501"/>
                </a:lnTo>
                <a:lnTo>
                  <a:pt x="3622" y="516"/>
                </a:lnTo>
                <a:lnTo>
                  <a:pt x="3594" y="522"/>
                </a:lnTo>
                <a:lnTo>
                  <a:pt x="3554" y="544"/>
                </a:lnTo>
                <a:lnTo>
                  <a:pt x="3516" y="553"/>
                </a:lnTo>
                <a:lnTo>
                  <a:pt x="3506" y="565"/>
                </a:lnTo>
                <a:lnTo>
                  <a:pt x="3483" y="614"/>
                </a:lnTo>
                <a:lnTo>
                  <a:pt x="3543" y="598"/>
                </a:lnTo>
                <a:lnTo>
                  <a:pt x="3557" y="605"/>
                </a:lnTo>
                <a:lnTo>
                  <a:pt x="3565" y="617"/>
                </a:lnTo>
                <a:lnTo>
                  <a:pt x="3576" y="628"/>
                </a:lnTo>
                <a:lnTo>
                  <a:pt x="3594" y="630"/>
                </a:lnTo>
                <a:lnTo>
                  <a:pt x="3594" y="645"/>
                </a:lnTo>
                <a:lnTo>
                  <a:pt x="3588" y="669"/>
                </a:lnTo>
                <a:lnTo>
                  <a:pt x="3595" y="692"/>
                </a:lnTo>
                <a:lnTo>
                  <a:pt x="3611" y="708"/>
                </a:lnTo>
                <a:lnTo>
                  <a:pt x="3632" y="710"/>
                </a:lnTo>
                <a:lnTo>
                  <a:pt x="3592" y="739"/>
                </a:lnTo>
                <a:lnTo>
                  <a:pt x="3573" y="742"/>
                </a:lnTo>
                <a:lnTo>
                  <a:pt x="3557" y="726"/>
                </a:lnTo>
                <a:lnTo>
                  <a:pt x="3547" y="742"/>
                </a:lnTo>
                <a:lnTo>
                  <a:pt x="3506" y="714"/>
                </a:lnTo>
                <a:lnTo>
                  <a:pt x="3472" y="730"/>
                </a:lnTo>
                <a:lnTo>
                  <a:pt x="3444" y="771"/>
                </a:lnTo>
                <a:lnTo>
                  <a:pt x="3426" y="821"/>
                </a:lnTo>
                <a:lnTo>
                  <a:pt x="3510" y="887"/>
                </a:lnTo>
                <a:lnTo>
                  <a:pt x="3510" y="902"/>
                </a:lnTo>
                <a:lnTo>
                  <a:pt x="3490" y="893"/>
                </a:lnTo>
                <a:lnTo>
                  <a:pt x="3472" y="900"/>
                </a:lnTo>
                <a:lnTo>
                  <a:pt x="3463" y="916"/>
                </a:lnTo>
                <a:lnTo>
                  <a:pt x="3473" y="934"/>
                </a:lnTo>
                <a:lnTo>
                  <a:pt x="3487" y="932"/>
                </a:lnTo>
                <a:lnTo>
                  <a:pt x="3528" y="912"/>
                </a:lnTo>
                <a:lnTo>
                  <a:pt x="3547" y="918"/>
                </a:lnTo>
                <a:lnTo>
                  <a:pt x="3540" y="947"/>
                </a:lnTo>
                <a:lnTo>
                  <a:pt x="3555" y="967"/>
                </a:lnTo>
                <a:lnTo>
                  <a:pt x="3579" y="979"/>
                </a:lnTo>
                <a:lnTo>
                  <a:pt x="3599" y="983"/>
                </a:lnTo>
                <a:lnTo>
                  <a:pt x="3608" y="990"/>
                </a:lnTo>
                <a:lnTo>
                  <a:pt x="3620" y="1003"/>
                </a:lnTo>
                <a:lnTo>
                  <a:pt x="3634" y="1013"/>
                </a:lnTo>
                <a:lnTo>
                  <a:pt x="3646" y="1006"/>
                </a:lnTo>
                <a:lnTo>
                  <a:pt x="3655" y="998"/>
                </a:lnTo>
                <a:lnTo>
                  <a:pt x="3670" y="995"/>
                </a:lnTo>
                <a:lnTo>
                  <a:pt x="3698" y="998"/>
                </a:lnTo>
                <a:lnTo>
                  <a:pt x="3694" y="989"/>
                </a:lnTo>
                <a:lnTo>
                  <a:pt x="3688" y="983"/>
                </a:lnTo>
                <a:lnTo>
                  <a:pt x="3697" y="970"/>
                </a:lnTo>
                <a:lnTo>
                  <a:pt x="3705" y="962"/>
                </a:lnTo>
                <a:lnTo>
                  <a:pt x="3725" y="950"/>
                </a:lnTo>
                <a:lnTo>
                  <a:pt x="3712" y="985"/>
                </a:lnTo>
                <a:lnTo>
                  <a:pt x="3704" y="1013"/>
                </a:lnTo>
                <a:lnTo>
                  <a:pt x="3694" y="1025"/>
                </a:lnTo>
                <a:lnTo>
                  <a:pt x="3741" y="1057"/>
                </a:lnTo>
                <a:lnTo>
                  <a:pt x="3785" y="1072"/>
                </a:lnTo>
                <a:lnTo>
                  <a:pt x="3824" y="1079"/>
                </a:lnTo>
                <a:lnTo>
                  <a:pt x="3845" y="1068"/>
                </a:lnTo>
                <a:lnTo>
                  <a:pt x="3848" y="1043"/>
                </a:lnTo>
                <a:lnTo>
                  <a:pt x="3838" y="990"/>
                </a:lnTo>
                <a:lnTo>
                  <a:pt x="3828" y="986"/>
                </a:lnTo>
                <a:lnTo>
                  <a:pt x="3763" y="998"/>
                </a:lnTo>
                <a:lnTo>
                  <a:pt x="3766" y="1000"/>
                </a:lnTo>
                <a:lnTo>
                  <a:pt x="3770" y="1000"/>
                </a:lnTo>
                <a:lnTo>
                  <a:pt x="3772" y="1003"/>
                </a:lnTo>
                <a:lnTo>
                  <a:pt x="3772" y="1015"/>
                </a:lnTo>
                <a:lnTo>
                  <a:pt x="3753" y="1031"/>
                </a:lnTo>
                <a:lnTo>
                  <a:pt x="3758" y="968"/>
                </a:lnTo>
                <a:lnTo>
                  <a:pt x="3789" y="952"/>
                </a:lnTo>
                <a:lnTo>
                  <a:pt x="3822" y="946"/>
                </a:lnTo>
                <a:lnTo>
                  <a:pt x="3838" y="910"/>
                </a:lnTo>
                <a:lnTo>
                  <a:pt x="3853" y="885"/>
                </a:lnTo>
                <a:lnTo>
                  <a:pt x="3925" y="821"/>
                </a:lnTo>
                <a:lnTo>
                  <a:pt x="3949" y="805"/>
                </a:lnTo>
                <a:lnTo>
                  <a:pt x="4085" y="790"/>
                </a:lnTo>
                <a:lnTo>
                  <a:pt x="4101" y="799"/>
                </a:lnTo>
                <a:lnTo>
                  <a:pt x="4111" y="814"/>
                </a:lnTo>
                <a:lnTo>
                  <a:pt x="4123" y="819"/>
                </a:lnTo>
                <a:lnTo>
                  <a:pt x="4141" y="798"/>
                </a:lnTo>
                <a:lnTo>
                  <a:pt x="4155" y="788"/>
                </a:lnTo>
                <a:lnTo>
                  <a:pt x="4174" y="786"/>
                </a:lnTo>
                <a:lnTo>
                  <a:pt x="4210" y="790"/>
                </a:lnTo>
                <a:lnTo>
                  <a:pt x="4210" y="805"/>
                </a:lnTo>
                <a:lnTo>
                  <a:pt x="4184" y="816"/>
                </a:lnTo>
                <a:lnTo>
                  <a:pt x="4109" y="870"/>
                </a:lnTo>
                <a:lnTo>
                  <a:pt x="4137" y="851"/>
                </a:lnTo>
                <a:lnTo>
                  <a:pt x="4167" y="842"/>
                </a:lnTo>
                <a:lnTo>
                  <a:pt x="4238" y="836"/>
                </a:lnTo>
                <a:lnTo>
                  <a:pt x="4228" y="863"/>
                </a:lnTo>
                <a:lnTo>
                  <a:pt x="4207" y="880"/>
                </a:lnTo>
                <a:lnTo>
                  <a:pt x="4156" y="902"/>
                </a:lnTo>
                <a:lnTo>
                  <a:pt x="4156" y="918"/>
                </a:lnTo>
                <a:lnTo>
                  <a:pt x="4173" y="926"/>
                </a:lnTo>
                <a:lnTo>
                  <a:pt x="4194" y="924"/>
                </a:lnTo>
                <a:lnTo>
                  <a:pt x="4215" y="917"/>
                </a:lnTo>
                <a:lnTo>
                  <a:pt x="4229" y="902"/>
                </a:lnTo>
                <a:lnTo>
                  <a:pt x="4238" y="902"/>
                </a:lnTo>
                <a:lnTo>
                  <a:pt x="4244" y="927"/>
                </a:lnTo>
                <a:lnTo>
                  <a:pt x="4238" y="943"/>
                </a:lnTo>
                <a:lnTo>
                  <a:pt x="4226" y="950"/>
                </a:lnTo>
                <a:lnTo>
                  <a:pt x="4210" y="950"/>
                </a:lnTo>
                <a:lnTo>
                  <a:pt x="4239" y="961"/>
                </a:lnTo>
                <a:lnTo>
                  <a:pt x="4254" y="962"/>
                </a:lnTo>
                <a:lnTo>
                  <a:pt x="4259" y="947"/>
                </a:lnTo>
                <a:lnTo>
                  <a:pt x="4259" y="910"/>
                </a:lnTo>
                <a:lnTo>
                  <a:pt x="4264" y="871"/>
                </a:lnTo>
                <a:lnTo>
                  <a:pt x="4277" y="842"/>
                </a:lnTo>
                <a:lnTo>
                  <a:pt x="4295" y="819"/>
                </a:lnTo>
                <a:lnTo>
                  <a:pt x="4313" y="805"/>
                </a:lnTo>
                <a:lnTo>
                  <a:pt x="4280" y="793"/>
                </a:lnTo>
                <a:lnTo>
                  <a:pt x="4256" y="762"/>
                </a:lnTo>
                <a:lnTo>
                  <a:pt x="4220" y="696"/>
                </a:lnTo>
                <a:lnTo>
                  <a:pt x="4192" y="675"/>
                </a:lnTo>
                <a:lnTo>
                  <a:pt x="4127" y="660"/>
                </a:lnTo>
                <a:lnTo>
                  <a:pt x="4100" y="645"/>
                </a:lnTo>
                <a:lnTo>
                  <a:pt x="4085" y="624"/>
                </a:lnTo>
                <a:lnTo>
                  <a:pt x="4070" y="589"/>
                </a:lnTo>
                <a:lnTo>
                  <a:pt x="4057" y="548"/>
                </a:lnTo>
                <a:lnTo>
                  <a:pt x="4053" y="509"/>
                </a:lnTo>
                <a:lnTo>
                  <a:pt x="4066" y="474"/>
                </a:lnTo>
                <a:lnTo>
                  <a:pt x="4095" y="445"/>
                </a:lnTo>
                <a:lnTo>
                  <a:pt x="4156" y="405"/>
                </a:lnTo>
                <a:lnTo>
                  <a:pt x="4192" y="348"/>
                </a:lnTo>
                <a:lnTo>
                  <a:pt x="4182" y="287"/>
                </a:lnTo>
                <a:lnTo>
                  <a:pt x="4141" y="241"/>
                </a:lnTo>
                <a:lnTo>
                  <a:pt x="4080" y="229"/>
                </a:lnTo>
                <a:lnTo>
                  <a:pt x="3904" y="263"/>
                </a:lnTo>
                <a:lnTo>
                  <a:pt x="3847" y="242"/>
                </a:lnTo>
                <a:lnTo>
                  <a:pt x="3824" y="223"/>
                </a:lnTo>
                <a:lnTo>
                  <a:pt x="3806" y="198"/>
                </a:lnTo>
                <a:lnTo>
                  <a:pt x="3794" y="164"/>
                </a:lnTo>
                <a:lnTo>
                  <a:pt x="3790" y="122"/>
                </a:lnTo>
                <a:lnTo>
                  <a:pt x="3801" y="89"/>
                </a:lnTo>
                <a:lnTo>
                  <a:pt x="3826" y="67"/>
                </a:lnTo>
                <a:lnTo>
                  <a:pt x="3854" y="51"/>
                </a:lnTo>
                <a:lnTo>
                  <a:pt x="3875" y="34"/>
                </a:lnTo>
                <a:lnTo>
                  <a:pt x="3875" y="19"/>
                </a:lnTo>
                <a:lnTo>
                  <a:pt x="3839" y="0"/>
                </a:lnTo>
                <a:lnTo>
                  <a:pt x="3801" y="0"/>
                </a:lnTo>
                <a:lnTo>
                  <a:pt x="3614" y="54"/>
                </a:lnTo>
                <a:lnTo>
                  <a:pt x="3598" y="67"/>
                </a:lnTo>
                <a:lnTo>
                  <a:pt x="3583" y="82"/>
                </a:lnTo>
                <a:lnTo>
                  <a:pt x="3576" y="98"/>
                </a:lnTo>
                <a:lnTo>
                  <a:pt x="3575" y="125"/>
                </a:lnTo>
                <a:lnTo>
                  <a:pt x="3583" y="129"/>
                </a:lnTo>
                <a:lnTo>
                  <a:pt x="3603" y="114"/>
                </a:lnTo>
                <a:lnTo>
                  <a:pt x="3665" y="98"/>
                </a:lnTo>
                <a:lnTo>
                  <a:pt x="3668" y="108"/>
                </a:lnTo>
                <a:lnTo>
                  <a:pt x="3665" y="131"/>
                </a:lnTo>
                <a:lnTo>
                  <a:pt x="3660" y="152"/>
                </a:lnTo>
                <a:lnTo>
                  <a:pt x="3655" y="163"/>
                </a:lnTo>
                <a:lnTo>
                  <a:pt x="3636" y="180"/>
                </a:lnTo>
                <a:lnTo>
                  <a:pt x="3618" y="220"/>
                </a:lnTo>
                <a:lnTo>
                  <a:pt x="3609" y="263"/>
                </a:lnTo>
                <a:lnTo>
                  <a:pt x="3614" y="291"/>
                </a:lnTo>
                <a:lnTo>
                  <a:pt x="3642" y="300"/>
                </a:lnTo>
                <a:lnTo>
                  <a:pt x="3666" y="282"/>
                </a:lnTo>
                <a:lnTo>
                  <a:pt x="3689" y="256"/>
                </a:lnTo>
                <a:lnTo>
                  <a:pt x="3721" y="237"/>
                </a:lnTo>
                <a:lnTo>
                  <a:pt x="3743" y="206"/>
                </a:lnTo>
                <a:lnTo>
                  <a:pt x="3753" y="195"/>
                </a:lnTo>
                <a:lnTo>
                  <a:pt x="3772" y="180"/>
                </a:lnTo>
                <a:lnTo>
                  <a:pt x="3774" y="189"/>
                </a:lnTo>
                <a:lnTo>
                  <a:pt x="3790" y="213"/>
                </a:lnTo>
                <a:lnTo>
                  <a:pt x="3800" y="229"/>
                </a:lnTo>
                <a:lnTo>
                  <a:pt x="3804" y="244"/>
                </a:lnTo>
                <a:lnTo>
                  <a:pt x="3812" y="256"/>
                </a:lnTo>
                <a:lnTo>
                  <a:pt x="3833" y="260"/>
                </a:lnTo>
                <a:lnTo>
                  <a:pt x="3846" y="268"/>
                </a:lnTo>
                <a:lnTo>
                  <a:pt x="3856" y="285"/>
                </a:lnTo>
                <a:lnTo>
                  <a:pt x="3863" y="301"/>
                </a:lnTo>
                <a:lnTo>
                  <a:pt x="3869" y="308"/>
                </a:lnTo>
                <a:lnTo>
                  <a:pt x="3917" y="311"/>
                </a:lnTo>
                <a:lnTo>
                  <a:pt x="3932" y="308"/>
                </a:lnTo>
                <a:lnTo>
                  <a:pt x="3942" y="300"/>
                </a:lnTo>
                <a:lnTo>
                  <a:pt x="3950" y="288"/>
                </a:lnTo>
                <a:lnTo>
                  <a:pt x="3961" y="277"/>
                </a:lnTo>
                <a:lnTo>
                  <a:pt x="3979" y="276"/>
                </a:lnTo>
                <a:lnTo>
                  <a:pt x="3979" y="291"/>
                </a:lnTo>
                <a:lnTo>
                  <a:pt x="3967" y="293"/>
                </a:lnTo>
                <a:lnTo>
                  <a:pt x="3962" y="298"/>
                </a:lnTo>
                <a:lnTo>
                  <a:pt x="3957" y="303"/>
                </a:lnTo>
                <a:lnTo>
                  <a:pt x="3949" y="308"/>
                </a:lnTo>
                <a:lnTo>
                  <a:pt x="3949" y="324"/>
                </a:lnTo>
                <a:lnTo>
                  <a:pt x="3960" y="338"/>
                </a:lnTo>
                <a:lnTo>
                  <a:pt x="3967" y="355"/>
                </a:lnTo>
                <a:lnTo>
                  <a:pt x="3979" y="387"/>
                </a:lnTo>
                <a:lnTo>
                  <a:pt x="3979" y="405"/>
                </a:lnTo>
                <a:lnTo>
                  <a:pt x="3969" y="412"/>
                </a:lnTo>
                <a:lnTo>
                  <a:pt x="3963" y="422"/>
                </a:lnTo>
                <a:lnTo>
                  <a:pt x="3949" y="453"/>
                </a:lnTo>
                <a:lnTo>
                  <a:pt x="3960" y="470"/>
                </a:lnTo>
                <a:lnTo>
                  <a:pt x="3890" y="472"/>
                </a:lnTo>
                <a:lnTo>
                  <a:pt x="3856" y="460"/>
                </a:lnTo>
                <a:lnTo>
                  <a:pt x="3828" y="421"/>
                </a:lnTo>
                <a:lnTo>
                  <a:pt x="3838" y="385"/>
                </a:lnTo>
                <a:lnTo>
                  <a:pt x="3821" y="353"/>
                </a:lnTo>
                <a:lnTo>
                  <a:pt x="3797" y="322"/>
                </a:lnTo>
                <a:lnTo>
                  <a:pt x="3782" y="291"/>
                </a:lnTo>
                <a:lnTo>
                  <a:pt x="3763" y="308"/>
                </a:lnTo>
                <a:lnTo>
                  <a:pt x="3763" y="324"/>
                </a:lnTo>
                <a:lnTo>
                  <a:pt x="3775" y="328"/>
                </a:lnTo>
                <a:lnTo>
                  <a:pt x="3788" y="339"/>
                </a:lnTo>
                <a:lnTo>
                  <a:pt x="3800" y="342"/>
                </a:lnTo>
                <a:lnTo>
                  <a:pt x="3791" y="368"/>
                </a:lnTo>
                <a:lnTo>
                  <a:pt x="3779" y="383"/>
                </a:lnTo>
                <a:lnTo>
                  <a:pt x="3763" y="388"/>
                </a:lnTo>
                <a:lnTo>
                  <a:pt x="3744" y="387"/>
                </a:lnTo>
                <a:lnTo>
                  <a:pt x="3756" y="353"/>
                </a:lnTo>
                <a:lnTo>
                  <a:pt x="3763" y="342"/>
                </a:lnTo>
                <a:lnTo>
                  <a:pt x="3757" y="332"/>
                </a:lnTo>
                <a:lnTo>
                  <a:pt x="3751" y="325"/>
                </a:lnTo>
                <a:lnTo>
                  <a:pt x="3743" y="324"/>
                </a:lnTo>
                <a:lnTo>
                  <a:pt x="3735" y="324"/>
                </a:lnTo>
                <a:lnTo>
                  <a:pt x="3747" y="311"/>
                </a:lnTo>
                <a:lnTo>
                  <a:pt x="3757" y="290"/>
                </a:lnTo>
                <a:lnTo>
                  <a:pt x="3772" y="242"/>
                </a:lnTo>
                <a:lnTo>
                  <a:pt x="3749" y="252"/>
                </a:lnTo>
                <a:lnTo>
                  <a:pt x="3723" y="271"/>
                </a:lnTo>
                <a:lnTo>
                  <a:pt x="3699" y="298"/>
                </a:lnTo>
                <a:lnTo>
                  <a:pt x="3679" y="324"/>
                </a:lnTo>
                <a:lnTo>
                  <a:pt x="3690" y="361"/>
                </a:lnTo>
                <a:lnTo>
                  <a:pt x="3685" y="388"/>
                </a:lnTo>
                <a:lnTo>
                  <a:pt x="3674" y="396"/>
                </a:lnTo>
                <a:close/>
                <a:moveTo>
                  <a:pt x="3364" y="468"/>
                </a:moveTo>
                <a:lnTo>
                  <a:pt x="3366" y="443"/>
                </a:lnTo>
                <a:lnTo>
                  <a:pt x="3371" y="421"/>
                </a:lnTo>
                <a:lnTo>
                  <a:pt x="3379" y="403"/>
                </a:lnTo>
                <a:lnTo>
                  <a:pt x="3399" y="386"/>
                </a:lnTo>
                <a:lnTo>
                  <a:pt x="3408" y="373"/>
                </a:lnTo>
                <a:lnTo>
                  <a:pt x="3421" y="324"/>
                </a:lnTo>
                <a:lnTo>
                  <a:pt x="3423" y="278"/>
                </a:lnTo>
                <a:lnTo>
                  <a:pt x="3431" y="240"/>
                </a:lnTo>
                <a:lnTo>
                  <a:pt x="3465" y="213"/>
                </a:lnTo>
                <a:lnTo>
                  <a:pt x="3465" y="260"/>
                </a:lnTo>
                <a:lnTo>
                  <a:pt x="3473" y="260"/>
                </a:lnTo>
                <a:lnTo>
                  <a:pt x="3473" y="229"/>
                </a:lnTo>
                <a:lnTo>
                  <a:pt x="3478" y="229"/>
                </a:lnTo>
                <a:lnTo>
                  <a:pt x="3482" y="234"/>
                </a:lnTo>
                <a:lnTo>
                  <a:pt x="3483" y="237"/>
                </a:lnTo>
                <a:lnTo>
                  <a:pt x="3483" y="210"/>
                </a:lnTo>
                <a:lnTo>
                  <a:pt x="3474" y="197"/>
                </a:lnTo>
                <a:lnTo>
                  <a:pt x="3459" y="193"/>
                </a:lnTo>
                <a:lnTo>
                  <a:pt x="3440" y="195"/>
                </a:lnTo>
                <a:lnTo>
                  <a:pt x="3418" y="201"/>
                </a:lnTo>
                <a:lnTo>
                  <a:pt x="3408" y="217"/>
                </a:lnTo>
                <a:lnTo>
                  <a:pt x="3399" y="276"/>
                </a:lnTo>
                <a:lnTo>
                  <a:pt x="3356" y="430"/>
                </a:lnTo>
                <a:lnTo>
                  <a:pt x="3352" y="485"/>
                </a:lnTo>
                <a:lnTo>
                  <a:pt x="3352" y="516"/>
                </a:lnTo>
                <a:lnTo>
                  <a:pt x="3362" y="516"/>
                </a:lnTo>
                <a:lnTo>
                  <a:pt x="3364" y="468"/>
                </a:lnTo>
                <a:close/>
                <a:moveTo>
                  <a:pt x="3484" y="239"/>
                </a:moveTo>
                <a:lnTo>
                  <a:pt x="3483" y="237"/>
                </a:lnTo>
                <a:lnTo>
                  <a:pt x="3483" y="242"/>
                </a:lnTo>
                <a:lnTo>
                  <a:pt x="3484" y="239"/>
                </a:lnTo>
                <a:close/>
                <a:moveTo>
                  <a:pt x="5135" y="3007"/>
                </a:moveTo>
                <a:lnTo>
                  <a:pt x="5120" y="2888"/>
                </a:lnTo>
                <a:lnTo>
                  <a:pt x="5092" y="2840"/>
                </a:lnTo>
                <a:lnTo>
                  <a:pt x="5078" y="2792"/>
                </a:lnTo>
                <a:lnTo>
                  <a:pt x="5045" y="2741"/>
                </a:lnTo>
                <a:lnTo>
                  <a:pt x="5036" y="2694"/>
                </a:lnTo>
                <a:lnTo>
                  <a:pt x="5035" y="2643"/>
                </a:lnTo>
                <a:lnTo>
                  <a:pt x="5038" y="2559"/>
                </a:lnTo>
                <a:lnTo>
                  <a:pt x="5036" y="2536"/>
                </a:lnTo>
                <a:lnTo>
                  <a:pt x="5007" y="2447"/>
                </a:lnTo>
                <a:lnTo>
                  <a:pt x="4986" y="2401"/>
                </a:lnTo>
                <a:lnTo>
                  <a:pt x="4991" y="2366"/>
                </a:lnTo>
                <a:lnTo>
                  <a:pt x="4990" y="2303"/>
                </a:lnTo>
                <a:lnTo>
                  <a:pt x="4990" y="2302"/>
                </a:lnTo>
                <a:lnTo>
                  <a:pt x="4980" y="2303"/>
                </a:lnTo>
                <a:lnTo>
                  <a:pt x="4958" y="2301"/>
                </a:lnTo>
                <a:lnTo>
                  <a:pt x="4938" y="2293"/>
                </a:lnTo>
                <a:lnTo>
                  <a:pt x="4921" y="2283"/>
                </a:lnTo>
                <a:lnTo>
                  <a:pt x="4983" y="2239"/>
                </a:lnTo>
                <a:lnTo>
                  <a:pt x="4985" y="2238"/>
                </a:lnTo>
                <a:lnTo>
                  <a:pt x="4995" y="2221"/>
                </a:lnTo>
                <a:lnTo>
                  <a:pt x="4992" y="2183"/>
                </a:lnTo>
                <a:lnTo>
                  <a:pt x="4986" y="2177"/>
                </a:lnTo>
                <a:lnTo>
                  <a:pt x="4972" y="2163"/>
                </a:lnTo>
                <a:lnTo>
                  <a:pt x="4950" y="2159"/>
                </a:lnTo>
                <a:lnTo>
                  <a:pt x="4940" y="2167"/>
                </a:lnTo>
                <a:lnTo>
                  <a:pt x="4924" y="2198"/>
                </a:lnTo>
                <a:lnTo>
                  <a:pt x="4885" y="2210"/>
                </a:lnTo>
                <a:lnTo>
                  <a:pt x="4776" y="2202"/>
                </a:lnTo>
                <a:lnTo>
                  <a:pt x="4759" y="2195"/>
                </a:lnTo>
                <a:lnTo>
                  <a:pt x="4725" y="2174"/>
                </a:lnTo>
                <a:lnTo>
                  <a:pt x="4715" y="2172"/>
                </a:lnTo>
                <a:lnTo>
                  <a:pt x="4683" y="2174"/>
                </a:lnTo>
                <a:lnTo>
                  <a:pt x="4677" y="2170"/>
                </a:lnTo>
                <a:lnTo>
                  <a:pt x="4655" y="2142"/>
                </a:lnTo>
                <a:lnTo>
                  <a:pt x="4609" y="2132"/>
                </a:lnTo>
                <a:lnTo>
                  <a:pt x="4510" y="2048"/>
                </a:lnTo>
                <a:lnTo>
                  <a:pt x="4495" y="2051"/>
                </a:lnTo>
                <a:lnTo>
                  <a:pt x="4473" y="2031"/>
                </a:lnTo>
                <a:lnTo>
                  <a:pt x="4453" y="2002"/>
                </a:lnTo>
                <a:lnTo>
                  <a:pt x="4444" y="1976"/>
                </a:lnTo>
                <a:lnTo>
                  <a:pt x="4432" y="1968"/>
                </a:lnTo>
                <a:lnTo>
                  <a:pt x="4407" y="1962"/>
                </a:lnTo>
                <a:lnTo>
                  <a:pt x="4382" y="1950"/>
                </a:lnTo>
                <a:lnTo>
                  <a:pt x="4370" y="1921"/>
                </a:lnTo>
                <a:lnTo>
                  <a:pt x="4384" y="1891"/>
                </a:lnTo>
                <a:lnTo>
                  <a:pt x="4481" y="1811"/>
                </a:lnTo>
                <a:lnTo>
                  <a:pt x="4497" y="1789"/>
                </a:lnTo>
                <a:lnTo>
                  <a:pt x="4506" y="1763"/>
                </a:lnTo>
                <a:lnTo>
                  <a:pt x="4503" y="1741"/>
                </a:lnTo>
                <a:lnTo>
                  <a:pt x="4486" y="1732"/>
                </a:lnTo>
                <a:lnTo>
                  <a:pt x="4478" y="1730"/>
                </a:lnTo>
                <a:lnTo>
                  <a:pt x="4470" y="1727"/>
                </a:lnTo>
                <a:lnTo>
                  <a:pt x="4461" y="1721"/>
                </a:lnTo>
                <a:lnTo>
                  <a:pt x="4455" y="1716"/>
                </a:lnTo>
                <a:lnTo>
                  <a:pt x="4449" y="1714"/>
                </a:lnTo>
                <a:lnTo>
                  <a:pt x="4430" y="1716"/>
                </a:lnTo>
                <a:lnTo>
                  <a:pt x="4425" y="1712"/>
                </a:lnTo>
                <a:lnTo>
                  <a:pt x="4425" y="1702"/>
                </a:lnTo>
                <a:lnTo>
                  <a:pt x="4427" y="1693"/>
                </a:lnTo>
                <a:lnTo>
                  <a:pt x="4426" y="1684"/>
                </a:lnTo>
                <a:lnTo>
                  <a:pt x="4422" y="1674"/>
                </a:lnTo>
                <a:lnTo>
                  <a:pt x="4418" y="1657"/>
                </a:lnTo>
                <a:lnTo>
                  <a:pt x="4411" y="1641"/>
                </a:lnTo>
                <a:lnTo>
                  <a:pt x="4402" y="1634"/>
                </a:lnTo>
                <a:lnTo>
                  <a:pt x="4363" y="1617"/>
                </a:lnTo>
                <a:lnTo>
                  <a:pt x="4355" y="1612"/>
                </a:lnTo>
                <a:lnTo>
                  <a:pt x="4341" y="1588"/>
                </a:lnTo>
                <a:lnTo>
                  <a:pt x="4302" y="1537"/>
                </a:lnTo>
                <a:lnTo>
                  <a:pt x="4285" y="1525"/>
                </a:lnTo>
                <a:lnTo>
                  <a:pt x="4322" y="1501"/>
                </a:lnTo>
                <a:lnTo>
                  <a:pt x="4339" y="1461"/>
                </a:lnTo>
                <a:lnTo>
                  <a:pt x="4350" y="1415"/>
                </a:lnTo>
                <a:lnTo>
                  <a:pt x="4370" y="1381"/>
                </a:lnTo>
                <a:lnTo>
                  <a:pt x="4370" y="1365"/>
                </a:lnTo>
                <a:lnTo>
                  <a:pt x="4262" y="1275"/>
                </a:lnTo>
                <a:lnTo>
                  <a:pt x="4220" y="1253"/>
                </a:lnTo>
                <a:lnTo>
                  <a:pt x="4220" y="1239"/>
                </a:lnTo>
                <a:lnTo>
                  <a:pt x="4233" y="1235"/>
                </a:lnTo>
                <a:lnTo>
                  <a:pt x="4243" y="1227"/>
                </a:lnTo>
                <a:lnTo>
                  <a:pt x="4245" y="1218"/>
                </a:lnTo>
                <a:lnTo>
                  <a:pt x="4238" y="1206"/>
                </a:lnTo>
                <a:lnTo>
                  <a:pt x="4200" y="1219"/>
                </a:lnTo>
                <a:lnTo>
                  <a:pt x="4130" y="1267"/>
                </a:lnTo>
                <a:lnTo>
                  <a:pt x="4090" y="1285"/>
                </a:lnTo>
                <a:lnTo>
                  <a:pt x="3921" y="1319"/>
                </a:lnTo>
                <a:lnTo>
                  <a:pt x="3921" y="1334"/>
                </a:lnTo>
                <a:lnTo>
                  <a:pt x="3933" y="1344"/>
                </a:lnTo>
                <a:lnTo>
                  <a:pt x="3948" y="1371"/>
                </a:lnTo>
                <a:lnTo>
                  <a:pt x="3960" y="1381"/>
                </a:lnTo>
                <a:lnTo>
                  <a:pt x="3960" y="1397"/>
                </a:lnTo>
                <a:lnTo>
                  <a:pt x="3928" y="1397"/>
                </a:lnTo>
                <a:lnTo>
                  <a:pt x="3902" y="1380"/>
                </a:lnTo>
                <a:lnTo>
                  <a:pt x="3882" y="1353"/>
                </a:lnTo>
                <a:lnTo>
                  <a:pt x="3865" y="1319"/>
                </a:lnTo>
                <a:lnTo>
                  <a:pt x="3845" y="1266"/>
                </a:lnTo>
                <a:lnTo>
                  <a:pt x="3838" y="1253"/>
                </a:lnTo>
                <a:lnTo>
                  <a:pt x="3825" y="1250"/>
                </a:lnTo>
                <a:lnTo>
                  <a:pt x="3816" y="1257"/>
                </a:lnTo>
                <a:lnTo>
                  <a:pt x="3807" y="1263"/>
                </a:lnTo>
                <a:lnTo>
                  <a:pt x="3790" y="1253"/>
                </a:lnTo>
                <a:lnTo>
                  <a:pt x="3801" y="1243"/>
                </a:lnTo>
                <a:lnTo>
                  <a:pt x="3808" y="1233"/>
                </a:lnTo>
                <a:lnTo>
                  <a:pt x="3819" y="1206"/>
                </a:lnTo>
                <a:lnTo>
                  <a:pt x="3791" y="1195"/>
                </a:lnTo>
                <a:lnTo>
                  <a:pt x="3741" y="1221"/>
                </a:lnTo>
                <a:lnTo>
                  <a:pt x="3707" y="1222"/>
                </a:lnTo>
                <a:lnTo>
                  <a:pt x="3723" y="1205"/>
                </a:lnTo>
                <a:lnTo>
                  <a:pt x="3744" y="1190"/>
                </a:lnTo>
                <a:lnTo>
                  <a:pt x="3707" y="1157"/>
                </a:lnTo>
                <a:lnTo>
                  <a:pt x="3662" y="1065"/>
                </a:lnTo>
                <a:lnTo>
                  <a:pt x="3628" y="1045"/>
                </a:lnTo>
                <a:lnTo>
                  <a:pt x="3580" y="1034"/>
                </a:lnTo>
                <a:lnTo>
                  <a:pt x="3509" y="994"/>
                </a:lnTo>
                <a:lnTo>
                  <a:pt x="3465" y="998"/>
                </a:lnTo>
                <a:lnTo>
                  <a:pt x="3479" y="987"/>
                </a:lnTo>
                <a:lnTo>
                  <a:pt x="3488" y="983"/>
                </a:lnTo>
                <a:lnTo>
                  <a:pt x="3502" y="983"/>
                </a:lnTo>
                <a:lnTo>
                  <a:pt x="3502" y="966"/>
                </a:lnTo>
                <a:lnTo>
                  <a:pt x="3440" y="966"/>
                </a:lnTo>
                <a:lnTo>
                  <a:pt x="3425" y="957"/>
                </a:lnTo>
                <a:lnTo>
                  <a:pt x="3421" y="938"/>
                </a:lnTo>
                <a:lnTo>
                  <a:pt x="3421" y="913"/>
                </a:lnTo>
                <a:lnTo>
                  <a:pt x="3418" y="887"/>
                </a:lnTo>
                <a:lnTo>
                  <a:pt x="3379" y="824"/>
                </a:lnTo>
                <a:lnTo>
                  <a:pt x="3373" y="788"/>
                </a:lnTo>
                <a:lnTo>
                  <a:pt x="3399" y="742"/>
                </a:lnTo>
                <a:lnTo>
                  <a:pt x="3383" y="726"/>
                </a:lnTo>
                <a:lnTo>
                  <a:pt x="3324" y="696"/>
                </a:lnTo>
                <a:lnTo>
                  <a:pt x="3308" y="673"/>
                </a:lnTo>
                <a:lnTo>
                  <a:pt x="3297" y="643"/>
                </a:lnTo>
                <a:lnTo>
                  <a:pt x="3298" y="615"/>
                </a:lnTo>
                <a:lnTo>
                  <a:pt x="3315" y="598"/>
                </a:lnTo>
                <a:lnTo>
                  <a:pt x="3281" y="588"/>
                </a:lnTo>
                <a:lnTo>
                  <a:pt x="3226" y="608"/>
                </a:lnTo>
                <a:lnTo>
                  <a:pt x="3172" y="644"/>
                </a:lnTo>
                <a:lnTo>
                  <a:pt x="3138" y="678"/>
                </a:lnTo>
                <a:lnTo>
                  <a:pt x="3125" y="701"/>
                </a:lnTo>
                <a:lnTo>
                  <a:pt x="3112" y="740"/>
                </a:lnTo>
                <a:lnTo>
                  <a:pt x="3100" y="758"/>
                </a:lnTo>
                <a:lnTo>
                  <a:pt x="3084" y="771"/>
                </a:lnTo>
                <a:lnTo>
                  <a:pt x="3070" y="776"/>
                </a:lnTo>
                <a:lnTo>
                  <a:pt x="3045" y="774"/>
                </a:lnTo>
                <a:lnTo>
                  <a:pt x="3031" y="777"/>
                </a:lnTo>
                <a:lnTo>
                  <a:pt x="3026" y="780"/>
                </a:lnTo>
                <a:lnTo>
                  <a:pt x="3020" y="776"/>
                </a:lnTo>
                <a:lnTo>
                  <a:pt x="2997" y="746"/>
                </a:lnTo>
                <a:lnTo>
                  <a:pt x="2989" y="731"/>
                </a:lnTo>
                <a:lnTo>
                  <a:pt x="2982" y="714"/>
                </a:lnTo>
                <a:lnTo>
                  <a:pt x="2979" y="696"/>
                </a:lnTo>
                <a:lnTo>
                  <a:pt x="2966" y="713"/>
                </a:lnTo>
                <a:lnTo>
                  <a:pt x="2954" y="724"/>
                </a:lnTo>
                <a:lnTo>
                  <a:pt x="2939" y="725"/>
                </a:lnTo>
                <a:lnTo>
                  <a:pt x="2923" y="710"/>
                </a:lnTo>
                <a:lnTo>
                  <a:pt x="2908" y="728"/>
                </a:lnTo>
                <a:lnTo>
                  <a:pt x="2892" y="722"/>
                </a:lnTo>
                <a:lnTo>
                  <a:pt x="2878" y="700"/>
                </a:lnTo>
                <a:lnTo>
                  <a:pt x="2866" y="678"/>
                </a:lnTo>
                <a:lnTo>
                  <a:pt x="2861" y="697"/>
                </a:lnTo>
                <a:lnTo>
                  <a:pt x="2855" y="712"/>
                </a:lnTo>
                <a:lnTo>
                  <a:pt x="2838" y="742"/>
                </a:lnTo>
                <a:lnTo>
                  <a:pt x="2841" y="713"/>
                </a:lnTo>
                <a:lnTo>
                  <a:pt x="2850" y="686"/>
                </a:lnTo>
                <a:lnTo>
                  <a:pt x="2863" y="667"/>
                </a:lnTo>
                <a:lnTo>
                  <a:pt x="2884" y="662"/>
                </a:lnTo>
                <a:lnTo>
                  <a:pt x="2884" y="645"/>
                </a:lnTo>
                <a:lnTo>
                  <a:pt x="2867" y="643"/>
                </a:lnTo>
                <a:lnTo>
                  <a:pt x="2850" y="645"/>
                </a:lnTo>
                <a:lnTo>
                  <a:pt x="2834" y="651"/>
                </a:lnTo>
                <a:lnTo>
                  <a:pt x="2820" y="662"/>
                </a:lnTo>
                <a:lnTo>
                  <a:pt x="2822" y="671"/>
                </a:lnTo>
                <a:lnTo>
                  <a:pt x="2826" y="688"/>
                </a:lnTo>
                <a:lnTo>
                  <a:pt x="2828" y="696"/>
                </a:lnTo>
                <a:lnTo>
                  <a:pt x="2754" y="739"/>
                </a:lnTo>
                <a:lnTo>
                  <a:pt x="2714" y="749"/>
                </a:lnTo>
                <a:lnTo>
                  <a:pt x="2689" y="726"/>
                </a:lnTo>
                <a:lnTo>
                  <a:pt x="2689" y="742"/>
                </a:lnTo>
                <a:lnTo>
                  <a:pt x="2677" y="733"/>
                </a:lnTo>
                <a:lnTo>
                  <a:pt x="2668" y="732"/>
                </a:lnTo>
                <a:lnTo>
                  <a:pt x="2643" y="742"/>
                </a:lnTo>
                <a:lnTo>
                  <a:pt x="2643" y="758"/>
                </a:lnTo>
                <a:lnTo>
                  <a:pt x="2651" y="760"/>
                </a:lnTo>
                <a:lnTo>
                  <a:pt x="2669" y="774"/>
                </a:lnTo>
                <a:lnTo>
                  <a:pt x="2582" y="817"/>
                </a:lnTo>
                <a:lnTo>
                  <a:pt x="2558" y="836"/>
                </a:lnTo>
                <a:lnTo>
                  <a:pt x="2555" y="846"/>
                </a:lnTo>
                <a:lnTo>
                  <a:pt x="2554" y="876"/>
                </a:lnTo>
                <a:lnTo>
                  <a:pt x="2550" y="887"/>
                </a:lnTo>
                <a:lnTo>
                  <a:pt x="2544" y="892"/>
                </a:lnTo>
                <a:lnTo>
                  <a:pt x="2530" y="896"/>
                </a:lnTo>
                <a:lnTo>
                  <a:pt x="2521" y="902"/>
                </a:lnTo>
                <a:lnTo>
                  <a:pt x="2487" y="935"/>
                </a:lnTo>
                <a:lnTo>
                  <a:pt x="2474" y="955"/>
                </a:lnTo>
                <a:lnTo>
                  <a:pt x="2465" y="983"/>
                </a:lnTo>
                <a:lnTo>
                  <a:pt x="2492" y="1007"/>
                </a:lnTo>
                <a:lnTo>
                  <a:pt x="2509" y="1016"/>
                </a:lnTo>
                <a:lnTo>
                  <a:pt x="2531" y="1015"/>
                </a:lnTo>
                <a:lnTo>
                  <a:pt x="2501" y="1033"/>
                </a:lnTo>
                <a:lnTo>
                  <a:pt x="2468" y="1024"/>
                </a:lnTo>
                <a:lnTo>
                  <a:pt x="2409" y="983"/>
                </a:lnTo>
                <a:lnTo>
                  <a:pt x="2424" y="965"/>
                </a:lnTo>
                <a:lnTo>
                  <a:pt x="2421" y="944"/>
                </a:lnTo>
                <a:lnTo>
                  <a:pt x="2410" y="919"/>
                </a:lnTo>
                <a:lnTo>
                  <a:pt x="2400" y="887"/>
                </a:lnTo>
                <a:lnTo>
                  <a:pt x="2422" y="882"/>
                </a:lnTo>
                <a:lnTo>
                  <a:pt x="2439" y="862"/>
                </a:lnTo>
                <a:lnTo>
                  <a:pt x="2446" y="834"/>
                </a:lnTo>
                <a:lnTo>
                  <a:pt x="2437" y="805"/>
                </a:lnTo>
                <a:lnTo>
                  <a:pt x="2447" y="790"/>
                </a:lnTo>
                <a:lnTo>
                  <a:pt x="2456" y="798"/>
                </a:lnTo>
                <a:lnTo>
                  <a:pt x="2464" y="802"/>
                </a:lnTo>
                <a:lnTo>
                  <a:pt x="2484" y="805"/>
                </a:lnTo>
                <a:lnTo>
                  <a:pt x="2477" y="769"/>
                </a:lnTo>
                <a:lnTo>
                  <a:pt x="2485" y="733"/>
                </a:lnTo>
                <a:lnTo>
                  <a:pt x="2503" y="707"/>
                </a:lnTo>
                <a:lnTo>
                  <a:pt x="2525" y="696"/>
                </a:lnTo>
                <a:lnTo>
                  <a:pt x="2575" y="700"/>
                </a:lnTo>
                <a:lnTo>
                  <a:pt x="2602" y="714"/>
                </a:lnTo>
                <a:lnTo>
                  <a:pt x="2624" y="742"/>
                </a:lnTo>
                <a:lnTo>
                  <a:pt x="2637" y="715"/>
                </a:lnTo>
                <a:lnTo>
                  <a:pt x="2661" y="698"/>
                </a:lnTo>
                <a:lnTo>
                  <a:pt x="2691" y="696"/>
                </a:lnTo>
                <a:lnTo>
                  <a:pt x="2716" y="710"/>
                </a:lnTo>
                <a:lnTo>
                  <a:pt x="2716" y="700"/>
                </a:lnTo>
                <a:lnTo>
                  <a:pt x="2718" y="697"/>
                </a:lnTo>
                <a:lnTo>
                  <a:pt x="2721" y="697"/>
                </a:lnTo>
                <a:lnTo>
                  <a:pt x="2727" y="696"/>
                </a:lnTo>
                <a:lnTo>
                  <a:pt x="2715" y="694"/>
                </a:lnTo>
                <a:lnTo>
                  <a:pt x="2707" y="691"/>
                </a:lnTo>
                <a:lnTo>
                  <a:pt x="2701" y="682"/>
                </a:lnTo>
                <a:lnTo>
                  <a:pt x="2699" y="662"/>
                </a:lnTo>
                <a:lnTo>
                  <a:pt x="2708" y="660"/>
                </a:lnTo>
                <a:lnTo>
                  <a:pt x="2719" y="649"/>
                </a:lnTo>
                <a:lnTo>
                  <a:pt x="2727" y="645"/>
                </a:lnTo>
                <a:lnTo>
                  <a:pt x="2735" y="662"/>
                </a:lnTo>
                <a:lnTo>
                  <a:pt x="2744" y="631"/>
                </a:lnTo>
                <a:lnTo>
                  <a:pt x="2756" y="624"/>
                </a:lnTo>
                <a:lnTo>
                  <a:pt x="2791" y="630"/>
                </a:lnTo>
                <a:lnTo>
                  <a:pt x="2820" y="630"/>
                </a:lnTo>
                <a:lnTo>
                  <a:pt x="2827" y="624"/>
                </a:lnTo>
                <a:lnTo>
                  <a:pt x="2842" y="603"/>
                </a:lnTo>
                <a:lnTo>
                  <a:pt x="2853" y="598"/>
                </a:lnTo>
                <a:lnTo>
                  <a:pt x="2888" y="604"/>
                </a:lnTo>
                <a:lnTo>
                  <a:pt x="2946" y="625"/>
                </a:lnTo>
                <a:lnTo>
                  <a:pt x="3092" y="638"/>
                </a:lnTo>
                <a:lnTo>
                  <a:pt x="3127" y="630"/>
                </a:lnTo>
                <a:lnTo>
                  <a:pt x="3161" y="598"/>
                </a:lnTo>
                <a:lnTo>
                  <a:pt x="3143" y="573"/>
                </a:lnTo>
                <a:lnTo>
                  <a:pt x="3104" y="563"/>
                </a:lnTo>
                <a:lnTo>
                  <a:pt x="3073" y="581"/>
                </a:lnTo>
                <a:lnTo>
                  <a:pt x="3022" y="556"/>
                </a:lnTo>
                <a:lnTo>
                  <a:pt x="2712" y="556"/>
                </a:lnTo>
                <a:lnTo>
                  <a:pt x="2654" y="531"/>
                </a:lnTo>
                <a:lnTo>
                  <a:pt x="2624" y="485"/>
                </a:lnTo>
                <a:lnTo>
                  <a:pt x="2633" y="485"/>
                </a:lnTo>
                <a:lnTo>
                  <a:pt x="2633" y="470"/>
                </a:lnTo>
                <a:lnTo>
                  <a:pt x="2606" y="485"/>
                </a:lnTo>
                <a:lnTo>
                  <a:pt x="2590" y="505"/>
                </a:lnTo>
                <a:lnTo>
                  <a:pt x="2569" y="566"/>
                </a:lnTo>
                <a:lnTo>
                  <a:pt x="2513" y="664"/>
                </a:lnTo>
                <a:lnTo>
                  <a:pt x="2503" y="686"/>
                </a:lnTo>
                <a:lnTo>
                  <a:pt x="2421" y="805"/>
                </a:lnTo>
                <a:lnTo>
                  <a:pt x="2373" y="902"/>
                </a:lnTo>
                <a:lnTo>
                  <a:pt x="2351" y="926"/>
                </a:lnTo>
                <a:lnTo>
                  <a:pt x="2301" y="969"/>
                </a:lnTo>
                <a:lnTo>
                  <a:pt x="2198" y="1025"/>
                </a:lnTo>
                <a:lnTo>
                  <a:pt x="2180" y="1031"/>
                </a:lnTo>
                <a:lnTo>
                  <a:pt x="2161" y="1043"/>
                </a:lnTo>
                <a:lnTo>
                  <a:pt x="2129" y="1098"/>
                </a:lnTo>
                <a:lnTo>
                  <a:pt x="2101" y="1123"/>
                </a:lnTo>
                <a:lnTo>
                  <a:pt x="2055" y="1184"/>
                </a:lnTo>
                <a:lnTo>
                  <a:pt x="2044" y="1206"/>
                </a:lnTo>
                <a:lnTo>
                  <a:pt x="2057" y="1196"/>
                </a:lnTo>
                <a:lnTo>
                  <a:pt x="2071" y="1191"/>
                </a:lnTo>
                <a:lnTo>
                  <a:pt x="2085" y="1188"/>
                </a:lnTo>
                <a:lnTo>
                  <a:pt x="2101" y="1190"/>
                </a:lnTo>
                <a:lnTo>
                  <a:pt x="2089" y="1221"/>
                </a:lnTo>
                <a:lnTo>
                  <a:pt x="2050" y="1243"/>
                </a:lnTo>
                <a:lnTo>
                  <a:pt x="2036" y="1271"/>
                </a:lnTo>
                <a:lnTo>
                  <a:pt x="2043" y="1293"/>
                </a:lnTo>
                <a:lnTo>
                  <a:pt x="2049" y="1354"/>
                </a:lnTo>
                <a:lnTo>
                  <a:pt x="2063" y="1381"/>
                </a:lnTo>
                <a:lnTo>
                  <a:pt x="2031" y="1344"/>
                </a:lnTo>
                <a:lnTo>
                  <a:pt x="2028" y="1289"/>
                </a:lnTo>
                <a:lnTo>
                  <a:pt x="2033" y="1224"/>
                </a:lnTo>
                <a:lnTo>
                  <a:pt x="2026" y="1158"/>
                </a:lnTo>
                <a:lnTo>
                  <a:pt x="1975" y="1191"/>
                </a:lnTo>
                <a:lnTo>
                  <a:pt x="1651" y="1261"/>
                </a:lnTo>
                <a:lnTo>
                  <a:pt x="1536" y="1241"/>
                </a:lnTo>
                <a:lnTo>
                  <a:pt x="1483" y="1249"/>
                </a:lnTo>
                <a:lnTo>
                  <a:pt x="1440" y="1278"/>
                </a:lnTo>
                <a:lnTo>
                  <a:pt x="1406" y="1340"/>
                </a:lnTo>
                <a:lnTo>
                  <a:pt x="1401" y="1346"/>
                </a:lnTo>
                <a:lnTo>
                  <a:pt x="1395" y="1354"/>
                </a:lnTo>
                <a:lnTo>
                  <a:pt x="1391" y="1365"/>
                </a:lnTo>
                <a:lnTo>
                  <a:pt x="1391" y="1378"/>
                </a:lnTo>
                <a:lnTo>
                  <a:pt x="1402" y="1386"/>
                </a:lnTo>
                <a:lnTo>
                  <a:pt x="1401" y="1397"/>
                </a:lnTo>
                <a:lnTo>
                  <a:pt x="1394" y="1415"/>
                </a:lnTo>
                <a:lnTo>
                  <a:pt x="1388" y="1429"/>
                </a:lnTo>
                <a:lnTo>
                  <a:pt x="1378" y="1440"/>
                </a:lnTo>
                <a:lnTo>
                  <a:pt x="1368" y="1444"/>
                </a:lnTo>
                <a:lnTo>
                  <a:pt x="1349" y="1457"/>
                </a:lnTo>
                <a:lnTo>
                  <a:pt x="1325" y="1518"/>
                </a:lnTo>
                <a:lnTo>
                  <a:pt x="1298" y="1539"/>
                </a:lnTo>
                <a:lnTo>
                  <a:pt x="1285" y="1539"/>
                </a:lnTo>
                <a:lnTo>
                  <a:pt x="1251" y="1525"/>
                </a:lnTo>
                <a:lnTo>
                  <a:pt x="1251" y="1539"/>
                </a:lnTo>
                <a:lnTo>
                  <a:pt x="1260" y="1539"/>
                </a:lnTo>
                <a:lnTo>
                  <a:pt x="1260" y="1556"/>
                </a:lnTo>
                <a:lnTo>
                  <a:pt x="1214" y="1603"/>
                </a:lnTo>
                <a:lnTo>
                  <a:pt x="1216" y="1614"/>
                </a:lnTo>
                <a:lnTo>
                  <a:pt x="1219" y="1641"/>
                </a:lnTo>
                <a:lnTo>
                  <a:pt x="1222" y="1651"/>
                </a:lnTo>
                <a:lnTo>
                  <a:pt x="1211" y="1653"/>
                </a:lnTo>
                <a:lnTo>
                  <a:pt x="1197" y="1664"/>
                </a:lnTo>
                <a:lnTo>
                  <a:pt x="1187" y="1681"/>
                </a:lnTo>
                <a:lnTo>
                  <a:pt x="1193" y="1718"/>
                </a:lnTo>
                <a:lnTo>
                  <a:pt x="1182" y="1765"/>
                </a:lnTo>
                <a:lnTo>
                  <a:pt x="1168" y="1802"/>
                </a:lnTo>
                <a:lnTo>
                  <a:pt x="1167" y="1827"/>
                </a:lnTo>
                <a:lnTo>
                  <a:pt x="1151" y="1827"/>
                </a:lnTo>
                <a:lnTo>
                  <a:pt x="1141" y="1819"/>
                </a:lnTo>
                <a:lnTo>
                  <a:pt x="1089" y="1753"/>
                </a:lnTo>
                <a:lnTo>
                  <a:pt x="1088" y="1746"/>
                </a:lnTo>
                <a:lnTo>
                  <a:pt x="1032" y="1746"/>
                </a:lnTo>
                <a:lnTo>
                  <a:pt x="1023" y="1738"/>
                </a:lnTo>
                <a:lnTo>
                  <a:pt x="1009" y="1705"/>
                </a:lnTo>
                <a:lnTo>
                  <a:pt x="999" y="1698"/>
                </a:lnTo>
                <a:lnTo>
                  <a:pt x="944" y="1746"/>
                </a:lnTo>
                <a:lnTo>
                  <a:pt x="932" y="1749"/>
                </a:lnTo>
                <a:lnTo>
                  <a:pt x="892" y="1746"/>
                </a:lnTo>
                <a:lnTo>
                  <a:pt x="875" y="1736"/>
                </a:lnTo>
                <a:lnTo>
                  <a:pt x="872" y="1712"/>
                </a:lnTo>
                <a:lnTo>
                  <a:pt x="878" y="1659"/>
                </a:lnTo>
                <a:lnTo>
                  <a:pt x="871" y="1647"/>
                </a:lnTo>
                <a:lnTo>
                  <a:pt x="822" y="1634"/>
                </a:lnTo>
                <a:lnTo>
                  <a:pt x="812" y="1617"/>
                </a:lnTo>
                <a:lnTo>
                  <a:pt x="804" y="1585"/>
                </a:lnTo>
                <a:lnTo>
                  <a:pt x="794" y="1572"/>
                </a:lnTo>
                <a:lnTo>
                  <a:pt x="781" y="1567"/>
                </a:lnTo>
                <a:lnTo>
                  <a:pt x="616" y="1590"/>
                </a:lnTo>
                <a:lnTo>
                  <a:pt x="544" y="1628"/>
                </a:lnTo>
                <a:lnTo>
                  <a:pt x="518" y="1634"/>
                </a:lnTo>
                <a:lnTo>
                  <a:pt x="495" y="1643"/>
                </a:lnTo>
                <a:lnTo>
                  <a:pt x="456" y="1684"/>
                </a:lnTo>
                <a:lnTo>
                  <a:pt x="438" y="1698"/>
                </a:lnTo>
                <a:lnTo>
                  <a:pt x="432" y="1700"/>
                </a:lnTo>
                <a:lnTo>
                  <a:pt x="416" y="1699"/>
                </a:lnTo>
                <a:lnTo>
                  <a:pt x="413" y="1708"/>
                </a:lnTo>
                <a:lnTo>
                  <a:pt x="413" y="1768"/>
                </a:lnTo>
                <a:lnTo>
                  <a:pt x="417" y="1776"/>
                </a:lnTo>
                <a:lnTo>
                  <a:pt x="421" y="1784"/>
                </a:lnTo>
                <a:lnTo>
                  <a:pt x="427" y="1788"/>
                </a:lnTo>
                <a:lnTo>
                  <a:pt x="432" y="1792"/>
                </a:lnTo>
                <a:lnTo>
                  <a:pt x="435" y="1794"/>
                </a:lnTo>
                <a:lnTo>
                  <a:pt x="489" y="1811"/>
                </a:lnTo>
                <a:lnTo>
                  <a:pt x="491" y="1813"/>
                </a:lnTo>
                <a:lnTo>
                  <a:pt x="489" y="1815"/>
                </a:lnTo>
                <a:lnTo>
                  <a:pt x="487" y="1815"/>
                </a:lnTo>
                <a:lnTo>
                  <a:pt x="485" y="1816"/>
                </a:lnTo>
                <a:lnTo>
                  <a:pt x="481" y="1818"/>
                </a:lnTo>
                <a:lnTo>
                  <a:pt x="476" y="1823"/>
                </a:lnTo>
                <a:lnTo>
                  <a:pt x="469" y="1829"/>
                </a:lnTo>
                <a:lnTo>
                  <a:pt x="431" y="1836"/>
                </a:lnTo>
                <a:lnTo>
                  <a:pt x="424" y="1836"/>
                </a:lnTo>
                <a:lnTo>
                  <a:pt x="423" y="1835"/>
                </a:lnTo>
                <a:lnTo>
                  <a:pt x="421" y="1834"/>
                </a:lnTo>
                <a:lnTo>
                  <a:pt x="419" y="1832"/>
                </a:lnTo>
                <a:lnTo>
                  <a:pt x="416" y="1829"/>
                </a:lnTo>
                <a:lnTo>
                  <a:pt x="415" y="1823"/>
                </a:lnTo>
                <a:lnTo>
                  <a:pt x="415" y="1820"/>
                </a:lnTo>
                <a:lnTo>
                  <a:pt x="417" y="1816"/>
                </a:lnTo>
                <a:lnTo>
                  <a:pt x="418" y="1812"/>
                </a:lnTo>
                <a:lnTo>
                  <a:pt x="418" y="1809"/>
                </a:lnTo>
                <a:lnTo>
                  <a:pt x="417" y="1805"/>
                </a:lnTo>
                <a:lnTo>
                  <a:pt x="400" y="1799"/>
                </a:lnTo>
                <a:lnTo>
                  <a:pt x="396" y="1797"/>
                </a:lnTo>
                <a:lnTo>
                  <a:pt x="391" y="1796"/>
                </a:lnTo>
                <a:lnTo>
                  <a:pt x="387" y="1797"/>
                </a:lnTo>
                <a:lnTo>
                  <a:pt x="354" y="1818"/>
                </a:lnTo>
                <a:lnTo>
                  <a:pt x="287" y="1881"/>
                </a:lnTo>
                <a:lnTo>
                  <a:pt x="261" y="1898"/>
                </a:lnTo>
                <a:lnTo>
                  <a:pt x="233" y="1911"/>
                </a:lnTo>
                <a:lnTo>
                  <a:pt x="226" y="1916"/>
                </a:lnTo>
                <a:lnTo>
                  <a:pt x="221" y="1921"/>
                </a:lnTo>
                <a:lnTo>
                  <a:pt x="210" y="1947"/>
                </a:lnTo>
                <a:lnTo>
                  <a:pt x="208" y="1953"/>
                </a:lnTo>
                <a:lnTo>
                  <a:pt x="205" y="1972"/>
                </a:lnTo>
                <a:lnTo>
                  <a:pt x="204" y="1977"/>
                </a:lnTo>
                <a:lnTo>
                  <a:pt x="204" y="1982"/>
                </a:lnTo>
                <a:lnTo>
                  <a:pt x="205" y="1987"/>
                </a:lnTo>
                <a:lnTo>
                  <a:pt x="207" y="1993"/>
                </a:lnTo>
                <a:lnTo>
                  <a:pt x="219" y="2020"/>
                </a:lnTo>
                <a:lnTo>
                  <a:pt x="220" y="2025"/>
                </a:lnTo>
                <a:lnTo>
                  <a:pt x="223" y="2045"/>
                </a:lnTo>
                <a:lnTo>
                  <a:pt x="226" y="2061"/>
                </a:lnTo>
                <a:lnTo>
                  <a:pt x="231" y="2087"/>
                </a:lnTo>
                <a:lnTo>
                  <a:pt x="229" y="2111"/>
                </a:lnTo>
                <a:lnTo>
                  <a:pt x="226" y="2130"/>
                </a:lnTo>
                <a:lnTo>
                  <a:pt x="214" y="2183"/>
                </a:lnTo>
                <a:lnTo>
                  <a:pt x="213" y="2189"/>
                </a:lnTo>
                <a:lnTo>
                  <a:pt x="214" y="2192"/>
                </a:lnTo>
                <a:lnTo>
                  <a:pt x="218" y="2194"/>
                </a:lnTo>
                <a:lnTo>
                  <a:pt x="229" y="2196"/>
                </a:lnTo>
                <a:lnTo>
                  <a:pt x="241" y="2196"/>
                </a:lnTo>
                <a:lnTo>
                  <a:pt x="279" y="2207"/>
                </a:lnTo>
                <a:lnTo>
                  <a:pt x="284" y="2212"/>
                </a:lnTo>
                <a:lnTo>
                  <a:pt x="295" y="2225"/>
                </a:lnTo>
                <a:lnTo>
                  <a:pt x="306" y="2244"/>
                </a:lnTo>
                <a:lnTo>
                  <a:pt x="334" y="2282"/>
                </a:lnTo>
                <a:lnTo>
                  <a:pt x="349" y="2296"/>
                </a:lnTo>
                <a:lnTo>
                  <a:pt x="360" y="2303"/>
                </a:lnTo>
                <a:lnTo>
                  <a:pt x="378" y="2297"/>
                </a:lnTo>
                <a:lnTo>
                  <a:pt x="388" y="2298"/>
                </a:lnTo>
                <a:lnTo>
                  <a:pt x="401" y="2301"/>
                </a:lnTo>
                <a:lnTo>
                  <a:pt x="426" y="2310"/>
                </a:lnTo>
                <a:lnTo>
                  <a:pt x="441" y="2320"/>
                </a:lnTo>
                <a:lnTo>
                  <a:pt x="459" y="2338"/>
                </a:lnTo>
                <a:lnTo>
                  <a:pt x="466" y="2347"/>
                </a:lnTo>
                <a:lnTo>
                  <a:pt x="469" y="2355"/>
                </a:lnTo>
                <a:lnTo>
                  <a:pt x="470" y="2362"/>
                </a:lnTo>
                <a:lnTo>
                  <a:pt x="469" y="2369"/>
                </a:lnTo>
                <a:lnTo>
                  <a:pt x="469" y="2376"/>
                </a:lnTo>
                <a:lnTo>
                  <a:pt x="470" y="2383"/>
                </a:lnTo>
                <a:lnTo>
                  <a:pt x="481" y="2405"/>
                </a:lnTo>
                <a:lnTo>
                  <a:pt x="484" y="2411"/>
                </a:lnTo>
                <a:lnTo>
                  <a:pt x="484" y="2416"/>
                </a:lnTo>
                <a:lnTo>
                  <a:pt x="484" y="2423"/>
                </a:lnTo>
                <a:lnTo>
                  <a:pt x="483" y="2430"/>
                </a:lnTo>
                <a:lnTo>
                  <a:pt x="484" y="2437"/>
                </a:lnTo>
                <a:lnTo>
                  <a:pt x="484" y="2442"/>
                </a:lnTo>
                <a:lnTo>
                  <a:pt x="481" y="2448"/>
                </a:lnTo>
                <a:lnTo>
                  <a:pt x="479" y="2454"/>
                </a:lnTo>
                <a:lnTo>
                  <a:pt x="472" y="2461"/>
                </a:lnTo>
                <a:lnTo>
                  <a:pt x="461" y="2466"/>
                </a:lnTo>
                <a:lnTo>
                  <a:pt x="462" y="2506"/>
                </a:lnTo>
                <a:lnTo>
                  <a:pt x="478" y="2568"/>
                </a:lnTo>
                <a:lnTo>
                  <a:pt x="480" y="2583"/>
                </a:lnTo>
                <a:lnTo>
                  <a:pt x="479" y="2593"/>
                </a:lnTo>
                <a:lnTo>
                  <a:pt x="475" y="2596"/>
                </a:lnTo>
                <a:lnTo>
                  <a:pt x="465" y="2601"/>
                </a:lnTo>
                <a:lnTo>
                  <a:pt x="467" y="2603"/>
                </a:lnTo>
                <a:lnTo>
                  <a:pt x="476" y="2605"/>
                </a:lnTo>
                <a:lnTo>
                  <a:pt x="481" y="2610"/>
                </a:lnTo>
                <a:lnTo>
                  <a:pt x="479" y="2613"/>
                </a:lnTo>
                <a:lnTo>
                  <a:pt x="475" y="2618"/>
                </a:lnTo>
                <a:lnTo>
                  <a:pt x="468" y="2625"/>
                </a:lnTo>
                <a:lnTo>
                  <a:pt x="459" y="2641"/>
                </a:lnTo>
                <a:lnTo>
                  <a:pt x="453" y="2648"/>
                </a:lnTo>
                <a:lnTo>
                  <a:pt x="447" y="2650"/>
                </a:lnTo>
                <a:lnTo>
                  <a:pt x="442" y="2647"/>
                </a:lnTo>
                <a:lnTo>
                  <a:pt x="439" y="2643"/>
                </a:lnTo>
                <a:lnTo>
                  <a:pt x="438" y="2636"/>
                </a:lnTo>
                <a:lnTo>
                  <a:pt x="437" y="2622"/>
                </a:lnTo>
                <a:lnTo>
                  <a:pt x="435" y="2617"/>
                </a:lnTo>
                <a:lnTo>
                  <a:pt x="433" y="2612"/>
                </a:lnTo>
                <a:lnTo>
                  <a:pt x="431" y="2607"/>
                </a:lnTo>
                <a:lnTo>
                  <a:pt x="427" y="2601"/>
                </a:lnTo>
                <a:lnTo>
                  <a:pt x="422" y="2598"/>
                </a:lnTo>
                <a:lnTo>
                  <a:pt x="418" y="2596"/>
                </a:lnTo>
                <a:lnTo>
                  <a:pt x="412" y="2596"/>
                </a:lnTo>
                <a:lnTo>
                  <a:pt x="349" y="2605"/>
                </a:lnTo>
                <a:lnTo>
                  <a:pt x="344" y="2604"/>
                </a:lnTo>
                <a:lnTo>
                  <a:pt x="338" y="2603"/>
                </a:lnTo>
                <a:lnTo>
                  <a:pt x="327" y="2597"/>
                </a:lnTo>
                <a:lnTo>
                  <a:pt x="316" y="2597"/>
                </a:lnTo>
                <a:lnTo>
                  <a:pt x="311" y="2601"/>
                </a:lnTo>
                <a:lnTo>
                  <a:pt x="310" y="2607"/>
                </a:lnTo>
                <a:lnTo>
                  <a:pt x="310" y="2613"/>
                </a:lnTo>
                <a:lnTo>
                  <a:pt x="313" y="2632"/>
                </a:lnTo>
                <a:lnTo>
                  <a:pt x="316" y="2645"/>
                </a:lnTo>
                <a:lnTo>
                  <a:pt x="316" y="2652"/>
                </a:lnTo>
                <a:lnTo>
                  <a:pt x="315" y="2661"/>
                </a:lnTo>
                <a:lnTo>
                  <a:pt x="306" y="2682"/>
                </a:lnTo>
                <a:lnTo>
                  <a:pt x="303" y="2689"/>
                </a:lnTo>
                <a:lnTo>
                  <a:pt x="303" y="2696"/>
                </a:lnTo>
                <a:lnTo>
                  <a:pt x="300" y="2710"/>
                </a:lnTo>
                <a:lnTo>
                  <a:pt x="300" y="2716"/>
                </a:lnTo>
                <a:lnTo>
                  <a:pt x="301" y="2723"/>
                </a:lnTo>
                <a:lnTo>
                  <a:pt x="298" y="2728"/>
                </a:lnTo>
                <a:lnTo>
                  <a:pt x="277" y="2740"/>
                </a:lnTo>
                <a:lnTo>
                  <a:pt x="216" y="2788"/>
                </a:lnTo>
                <a:lnTo>
                  <a:pt x="210" y="2791"/>
                </a:lnTo>
                <a:lnTo>
                  <a:pt x="196" y="2794"/>
                </a:lnTo>
                <a:lnTo>
                  <a:pt x="170" y="2804"/>
                </a:lnTo>
                <a:lnTo>
                  <a:pt x="145" y="2808"/>
                </a:lnTo>
                <a:lnTo>
                  <a:pt x="140" y="2813"/>
                </a:lnTo>
                <a:lnTo>
                  <a:pt x="137" y="2818"/>
                </a:lnTo>
                <a:lnTo>
                  <a:pt x="133" y="2832"/>
                </a:lnTo>
                <a:lnTo>
                  <a:pt x="131" y="2840"/>
                </a:lnTo>
                <a:lnTo>
                  <a:pt x="127" y="2853"/>
                </a:lnTo>
                <a:lnTo>
                  <a:pt x="122" y="2858"/>
                </a:lnTo>
                <a:lnTo>
                  <a:pt x="116" y="2860"/>
                </a:lnTo>
                <a:lnTo>
                  <a:pt x="100" y="2854"/>
                </a:lnTo>
                <a:lnTo>
                  <a:pt x="92" y="2855"/>
                </a:lnTo>
                <a:lnTo>
                  <a:pt x="82" y="2857"/>
                </a:lnTo>
                <a:lnTo>
                  <a:pt x="63" y="2867"/>
                </a:lnTo>
                <a:lnTo>
                  <a:pt x="54" y="2873"/>
                </a:lnTo>
                <a:lnTo>
                  <a:pt x="48" y="2881"/>
                </a:lnTo>
                <a:lnTo>
                  <a:pt x="47" y="2887"/>
                </a:lnTo>
                <a:lnTo>
                  <a:pt x="35" y="2959"/>
                </a:lnTo>
                <a:lnTo>
                  <a:pt x="34" y="2973"/>
                </a:lnTo>
                <a:lnTo>
                  <a:pt x="34" y="2981"/>
                </a:lnTo>
                <a:lnTo>
                  <a:pt x="35" y="2987"/>
                </a:lnTo>
                <a:lnTo>
                  <a:pt x="33" y="2996"/>
                </a:lnTo>
                <a:lnTo>
                  <a:pt x="29" y="3010"/>
                </a:lnTo>
                <a:lnTo>
                  <a:pt x="15" y="3034"/>
                </a:lnTo>
                <a:lnTo>
                  <a:pt x="0" y="3055"/>
                </a:lnTo>
                <a:lnTo>
                  <a:pt x="101" y="3051"/>
                </a:lnTo>
                <a:lnTo>
                  <a:pt x="148" y="3062"/>
                </a:lnTo>
                <a:lnTo>
                  <a:pt x="177" y="3100"/>
                </a:lnTo>
                <a:lnTo>
                  <a:pt x="181" y="3132"/>
                </a:lnTo>
                <a:lnTo>
                  <a:pt x="181" y="3169"/>
                </a:lnTo>
                <a:lnTo>
                  <a:pt x="188" y="3199"/>
                </a:lnTo>
                <a:lnTo>
                  <a:pt x="210" y="3212"/>
                </a:lnTo>
                <a:lnTo>
                  <a:pt x="237" y="3217"/>
                </a:lnTo>
                <a:lnTo>
                  <a:pt x="253" y="3233"/>
                </a:lnTo>
                <a:lnTo>
                  <a:pt x="281" y="3274"/>
                </a:lnTo>
                <a:lnTo>
                  <a:pt x="325" y="3309"/>
                </a:lnTo>
                <a:lnTo>
                  <a:pt x="449" y="3381"/>
                </a:lnTo>
                <a:lnTo>
                  <a:pt x="598" y="3522"/>
                </a:lnTo>
                <a:lnTo>
                  <a:pt x="636" y="3547"/>
                </a:lnTo>
                <a:lnTo>
                  <a:pt x="649" y="3562"/>
                </a:lnTo>
                <a:lnTo>
                  <a:pt x="665" y="3573"/>
                </a:lnTo>
                <a:lnTo>
                  <a:pt x="679" y="3563"/>
                </a:lnTo>
                <a:lnTo>
                  <a:pt x="692" y="3547"/>
                </a:lnTo>
                <a:lnTo>
                  <a:pt x="714" y="3532"/>
                </a:lnTo>
                <a:lnTo>
                  <a:pt x="724" y="3520"/>
                </a:lnTo>
                <a:lnTo>
                  <a:pt x="739" y="3509"/>
                </a:lnTo>
                <a:lnTo>
                  <a:pt x="756" y="3505"/>
                </a:lnTo>
                <a:lnTo>
                  <a:pt x="768" y="3513"/>
                </a:lnTo>
                <a:lnTo>
                  <a:pt x="775" y="3525"/>
                </a:lnTo>
                <a:lnTo>
                  <a:pt x="784" y="3539"/>
                </a:lnTo>
                <a:lnTo>
                  <a:pt x="794" y="3555"/>
                </a:lnTo>
                <a:lnTo>
                  <a:pt x="808" y="3581"/>
                </a:lnTo>
                <a:lnTo>
                  <a:pt x="818" y="3582"/>
                </a:lnTo>
                <a:lnTo>
                  <a:pt x="836" y="3562"/>
                </a:lnTo>
                <a:lnTo>
                  <a:pt x="849" y="3553"/>
                </a:lnTo>
                <a:lnTo>
                  <a:pt x="860" y="3563"/>
                </a:lnTo>
                <a:lnTo>
                  <a:pt x="869" y="3578"/>
                </a:lnTo>
                <a:lnTo>
                  <a:pt x="892" y="3592"/>
                </a:lnTo>
                <a:lnTo>
                  <a:pt x="901" y="3603"/>
                </a:lnTo>
                <a:lnTo>
                  <a:pt x="917" y="3634"/>
                </a:lnTo>
                <a:lnTo>
                  <a:pt x="947" y="3630"/>
                </a:lnTo>
                <a:lnTo>
                  <a:pt x="979" y="3637"/>
                </a:lnTo>
                <a:lnTo>
                  <a:pt x="1023" y="3637"/>
                </a:lnTo>
                <a:lnTo>
                  <a:pt x="1055" y="3651"/>
                </a:lnTo>
                <a:lnTo>
                  <a:pt x="1080" y="3654"/>
                </a:lnTo>
                <a:lnTo>
                  <a:pt x="1083" y="3622"/>
                </a:lnTo>
                <a:lnTo>
                  <a:pt x="1087" y="3598"/>
                </a:lnTo>
                <a:lnTo>
                  <a:pt x="1108" y="3587"/>
                </a:lnTo>
                <a:lnTo>
                  <a:pt x="1153" y="3587"/>
                </a:lnTo>
                <a:lnTo>
                  <a:pt x="1191" y="3609"/>
                </a:lnTo>
                <a:lnTo>
                  <a:pt x="1227" y="3630"/>
                </a:lnTo>
                <a:lnTo>
                  <a:pt x="1263" y="3627"/>
                </a:lnTo>
                <a:lnTo>
                  <a:pt x="1290" y="3605"/>
                </a:lnTo>
                <a:lnTo>
                  <a:pt x="1300" y="3569"/>
                </a:lnTo>
                <a:lnTo>
                  <a:pt x="1294" y="3552"/>
                </a:lnTo>
                <a:lnTo>
                  <a:pt x="1290" y="3514"/>
                </a:lnTo>
                <a:lnTo>
                  <a:pt x="1286" y="3498"/>
                </a:lnTo>
                <a:lnTo>
                  <a:pt x="1279" y="3485"/>
                </a:lnTo>
                <a:lnTo>
                  <a:pt x="1268" y="3475"/>
                </a:lnTo>
                <a:lnTo>
                  <a:pt x="1265" y="3458"/>
                </a:lnTo>
                <a:lnTo>
                  <a:pt x="1273" y="3434"/>
                </a:lnTo>
                <a:lnTo>
                  <a:pt x="1334" y="3379"/>
                </a:lnTo>
                <a:lnTo>
                  <a:pt x="1360" y="3361"/>
                </a:lnTo>
                <a:lnTo>
                  <a:pt x="1434" y="3333"/>
                </a:lnTo>
                <a:lnTo>
                  <a:pt x="1481" y="3330"/>
                </a:lnTo>
                <a:lnTo>
                  <a:pt x="1497" y="3336"/>
                </a:lnTo>
                <a:lnTo>
                  <a:pt x="1541" y="3372"/>
                </a:lnTo>
                <a:lnTo>
                  <a:pt x="1557" y="3411"/>
                </a:lnTo>
                <a:lnTo>
                  <a:pt x="1585" y="3393"/>
                </a:lnTo>
                <a:lnTo>
                  <a:pt x="1615" y="3382"/>
                </a:lnTo>
                <a:lnTo>
                  <a:pt x="1644" y="3382"/>
                </a:lnTo>
                <a:lnTo>
                  <a:pt x="1687" y="3386"/>
                </a:lnTo>
                <a:lnTo>
                  <a:pt x="1683" y="3355"/>
                </a:lnTo>
                <a:lnTo>
                  <a:pt x="1655" y="3332"/>
                </a:lnTo>
                <a:lnTo>
                  <a:pt x="1668" y="3325"/>
                </a:lnTo>
                <a:lnTo>
                  <a:pt x="1679" y="3319"/>
                </a:lnTo>
                <a:lnTo>
                  <a:pt x="1716" y="3329"/>
                </a:lnTo>
                <a:lnTo>
                  <a:pt x="1748" y="3291"/>
                </a:lnTo>
                <a:lnTo>
                  <a:pt x="1801" y="3264"/>
                </a:lnTo>
                <a:lnTo>
                  <a:pt x="1825" y="3258"/>
                </a:lnTo>
                <a:lnTo>
                  <a:pt x="1850" y="3270"/>
                </a:lnTo>
                <a:lnTo>
                  <a:pt x="1878" y="3241"/>
                </a:lnTo>
                <a:lnTo>
                  <a:pt x="1901" y="3223"/>
                </a:lnTo>
                <a:lnTo>
                  <a:pt x="1922" y="3220"/>
                </a:lnTo>
                <a:lnTo>
                  <a:pt x="1935" y="3183"/>
                </a:lnTo>
                <a:lnTo>
                  <a:pt x="1937" y="3152"/>
                </a:lnTo>
                <a:lnTo>
                  <a:pt x="1973" y="3127"/>
                </a:lnTo>
                <a:lnTo>
                  <a:pt x="1992" y="3090"/>
                </a:lnTo>
                <a:lnTo>
                  <a:pt x="2000" y="3091"/>
                </a:lnTo>
                <a:lnTo>
                  <a:pt x="2012" y="3087"/>
                </a:lnTo>
                <a:lnTo>
                  <a:pt x="2036" y="3073"/>
                </a:lnTo>
                <a:lnTo>
                  <a:pt x="2056" y="3070"/>
                </a:lnTo>
                <a:lnTo>
                  <a:pt x="2067" y="3066"/>
                </a:lnTo>
                <a:lnTo>
                  <a:pt x="2073" y="3066"/>
                </a:lnTo>
                <a:lnTo>
                  <a:pt x="2081" y="3069"/>
                </a:lnTo>
                <a:lnTo>
                  <a:pt x="2102" y="3092"/>
                </a:lnTo>
                <a:lnTo>
                  <a:pt x="2108" y="3094"/>
                </a:lnTo>
                <a:lnTo>
                  <a:pt x="2117" y="3091"/>
                </a:lnTo>
                <a:lnTo>
                  <a:pt x="2122" y="3087"/>
                </a:lnTo>
                <a:lnTo>
                  <a:pt x="2150" y="3066"/>
                </a:lnTo>
                <a:lnTo>
                  <a:pt x="2161" y="3061"/>
                </a:lnTo>
                <a:lnTo>
                  <a:pt x="2167" y="3060"/>
                </a:lnTo>
                <a:lnTo>
                  <a:pt x="2175" y="3062"/>
                </a:lnTo>
                <a:lnTo>
                  <a:pt x="2183" y="3067"/>
                </a:lnTo>
                <a:lnTo>
                  <a:pt x="2192" y="3080"/>
                </a:lnTo>
                <a:lnTo>
                  <a:pt x="2204" y="3106"/>
                </a:lnTo>
                <a:lnTo>
                  <a:pt x="2215" y="3121"/>
                </a:lnTo>
                <a:lnTo>
                  <a:pt x="2224" y="3125"/>
                </a:lnTo>
                <a:lnTo>
                  <a:pt x="2310" y="3147"/>
                </a:lnTo>
                <a:lnTo>
                  <a:pt x="2359" y="3177"/>
                </a:lnTo>
                <a:lnTo>
                  <a:pt x="2368" y="3181"/>
                </a:lnTo>
                <a:lnTo>
                  <a:pt x="2409" y="3213"/>
                </a:lnTo>
                <a:lnTo>
                  <a:pt x="2414" y="3221"/>
                </a:lnTo>
                <a:lnTo>
                  <a:pt x="2421" y="3228"/>
                </a:lnTo>
                <a:lnTo>
                  <a:pt x="2425" y="3232"/>
                </a:lnTo>
                <a:lnTo>
                  <a:pt x="2433" y="3240"/>
                </a:lnTo>
                <a:lnTo>
                  <a:pt x="2471" y="3262"/>
                </a:lnTo>
                <a:lnTo>
                  <a:pt x="2475" y="3266"/>
                </a:lnTo>
                <a:lnTo>
                  <a:pt x="2487" y="3285"/>
                </a:lnTo>
                <a:lnTo>
                  <a:pt x="2491" y="3291"/>
                </a:lnTo>
                <a:lnTo>
                  <a:pt x="2501" y="3293"/>
                </a:lnTo>
                <a:lnTo>
                  <a:pt x="2514" y="3295"/>
                </a:lnTo>
                <a:lnTo>
                  <a:pt x="2561" y="3292"/>
                </a:lnTo>
                <a:lnTo>
                  <a:pt x="2583" y="3283"/>
                </a:lnTo>
                <a:lnTo>
                  <a:pt x="2604" y="3280"/>
                </a:lnTo>
                <a:lnTo>
                  <a:pt x="2748" y="3318"/>
                </a:lnTo>
                <a:lnTo>
                  <a:pt x="2755" y="3318"/>
                </a:lnTo>
                <a:lnTo>
                  <a:pt x="2774" y="3327"/>
                </a:lnTo>
                <a:lnTo>
                  <a:pt x="2810" y="3365"/>
                </a:lnTo>
                <a:lnTo>
                  <a:pt x="2868" y="3381"/>
                </a:lnTo>
                <a:lnTo>
                  <a:pt x="2902" y="3382"/>
                </a:lnTo>
                <a:lnTo>
                  <a:pt x="2913" y="3391"/>
                </a:lnTo>
                <a:lnTo>
                  <a:pt x="2916" y="3423"/>
                </a:lnTo>
                <a:lnTo>
                  <a:pt x="2915" y="3437"/>
                </a:lnTo>
                <a:lnTo>
                  <a:pt x="2916" y="3443"/>
                </a:lnTo>
                <a:lnTo>
                  <a:pt x="2919" y="3449"/>
                </a:lnTo>
                <a:lnTo>
                  <a:pt x="2922" y="3453"/>
                </a:lnTo>
                <a:lnTo>
                  <a:pt x="2926" y="3457"/>
                </a:lnTo>
                <a:lnTo>
                  <a:pt x="2932" y="3461"/>
                </a:lnTo>
                <a:lnTo>
                  <a:pt x="2939" y="3462"/>
                </a:lnTo>
                <a:lnTo>
                  <a:pt x="2948" y="3463"/>
                </a:lnTo>
                <a:lnTo>
                  <a:pt x="3009" y="3449"/>
                </a:lnTo>
                <a:lnTo>
                  <a:pt x="3028" y="3450"/>
                </a:lnTo>
                <a:lnTo>
                  <a:pt x="3037" y="3453"/>
                </a:lnTo>
                <a:lnTo>
                  <a:pt x="3047" y="3458"/>
                </a:lnTo>
                <a:lnTo>
                  <a:pt x="3066" y="3475"/>
                </a:lnTo>
                <a:lnTo>
                  <a:pt x="3075" y="3478"/>
                </a:lnTo>
                <a:lnTo>
                  <a:pt x="3086" y="3480"/>
                </a:lnTo>
                <a:lnTo>
                  <a:pt x="3108" y="3478"/>
                </a:lnTo>
                <a:lnTo>
                  <a:pt x="3118" y="3475"/>
                </a:lnTo>
                <a:lnTo>
                  <a:pt x="3131" y="3469"/>
                </a:lnTo>
                <a:lnTo>
                  <a:pt x="3140" y="3467"/>
                </a:lnTo>
                <a:lnTo>
                  <a:pt x="3177" y="3467"/>
                </a:lnTo>
                <a:lnTo>
                  <a:pt x="3188" y="3464"/>
                </a:lnTo>
                <a:lnTo>
                  <a:pt x="3194" y="3460"/>
                </a:lnTo>
                <a:lnTo>
                  <a:pt x="3200" y="3457"/>
                </a:lnTo>
                <a:lnTo>
                  <a:pt x="3205" y="3457"/>
                </a:lnTo>
                <a:lnTo>
                  <a:pt x="3210" y="3461"/>
                </a:lnTo>
                <a:lnTo>
                  <a:pt x="3213" y="3471"/>
                </a:lnTo>
                <a:lnTo>
                  <a:pt x="3211" y="3478"/>
                </a:lnTo>
                <a:lnTo>
                  <a:pt x="3207" y="3482"/>
                </a:lnTo>
                <a:lnTo>
                  <a:pt x="3198" y="3488"/>
                </a:lnTo>
                <a:lnTo>
                  <a:pt x="3195" y="3493"/>
                </a:lnTo>
                <a:lnTo>
                  <a:pt x="3192" y="3497"/>
                </a:lnTo>
                <a:lnTo>
                  <a:pt x="3194" y="3505"/>
                </a:lnTo>
                <a:lnTo>
                  <a:pt x="3203" y="3512"/>
                </a:lnTo>
                <a:lnTo>
                  <a:pt x="3235" y="3526"/>
                </a:lnTo>
                <a:lnTo>
                  <a:pt x="3269" y="3519"/>
                </a:lnTo>
                <a:lnTo>
                  <a:pt x="3304" y="3485"/>
                </a:lnTo>
                <a:lnTo>
                  <a:pt x="3310" y="3476"/>
                </a:lnTo>
                <a:lnTo>
                  <a:pt x="3325" y="3458"/>
                </a:lnTo>
                <a:lnTo>
                  <a:pt x="3332" y="3451"/>
                </a:lnTo>
                <a:lnTo>
                  <a:pt x="3372" y="3426"/>
                </a:lnTo>
                <a:lnTo>
                  <a:pt x="3390" y="3408"/>
                </a:lnTo>
                <a:lnTo>
                  <a:pt x="3403" y="3399"/>
                </a:lnTo>
                <a:lnTo>
                  <a:pt x="3407" y="3394"/>
                </a:lnTo>
                <a:lnTo>
                  <a:pt x="3410" y="3390"/>
                </a:lnTo>
                <a:lnTo>
                  <a:pt x="3413" y="3384"/>
                </a:lnTo>
                <a:lnTo>
                  <a:pt x="3415" y="3380"/>
                </a:lnTo>
                <a:lnTo>
                  <a:pt x="3416" y="3377"/>
                </a:lnTo>
                <a:lnTo>
                  <a:pt x="3417" y="3372"/>
                </a:lnTo>
                <a:lnTo>
                  <a:pt x="3420" y="3359"/>
                </a:lnTo>
                <a:lnTo>
                  <a:pt x="3422" y="3354"/>
                </a:lnTo>
                <a:lnTo>
                  <a:pt x="3427" y="3348"/>
                </a:lnTo>
                <a:lnTo>
                  <a:pt x="3434" y="3343"/>
                </a:lnTo>
                <a:lnTo>
                  <a:pt x="3445" y="3336"/>
                </a:lnTo>
                <a:lnTo>
                  <a:pt x="3453" y="3331"/>
                </a:lnTo>
                <a:lnTo>
                  <a:pt x="3457" y="3324"/>
                </a:lnTo>
                <a:lnTo>
                  <a:pt x="3461" y="3319"/>
                </a:lnTo>
                <a:lnTo>
                  <a:pt x="3467" y="3315"/>
                </a:lnTo>
                <a:lnTo>
                  <a:pt x="3478" y="3311"/>
                </a:lnTo>
                <a:lnTo>
                  <a:pt x="3488" y="3312"/>
                </a:lnTo>
                <a:lnTo>
                  <a:pt x="3497" y="3317"/>
                </a:lnTo>
                <a:lnTo>
                  <a:pt x="3515" y="3340"/>
                </a:lnTo>
                <a:lnTo>
                  <a:pt x="3524" y="3358"/>
                </a:lnTo>
                <a:lnTo>
                  <a:pt x="3527" y="3363"/>
                </a:lnTo>
                <a:lnTo>
                  <a:pt x="3544" y="3371"/>
                </a:lnTo>
                <a:lnTo>
                  <a:pt x="3582" y="3371"/>
                </a:lnTo>
                <a:lnTo>
                  <a:pt x="3588" y="3347"/>
                </a:lnTo>
                <a:lnTo>
                  <a:pt x="3589" y="3332"/>
                </a:lnTo>
                <a:lnTo>
                  <a:pt x="3591" y="3325"/>
                </a:lnTo>
                <a:lnTo>
                  <a:pt x="3595" y="3314"/>
                </a:lnTo>
                <a:lnTo>
                  <a:pt x="3608" y="3284"/>
                </a:lnTo>
                <a:lnTo>
                  <a:pt x="3615" y="3273"/>
                </a:lnTo>
                <a:lnTo>
                  <a:pt x="3631" y="3258"/>
                </a:lnTo>
                <a:lnTo>
                  <a:pt x="3653" y="3246"/>
                </a:lnTo>
                <a:lnTo>
                  <a:pt x="3689" y="3243"/>
                </a:lnTo>
                <a:lnTo>
                  <a:pt x="3717" y="3248"/>
                </a:lnTo>
                <a:lnTo>
                  <a:pt x="3748" y="3263"/>
                </a:lnTo>
                <a:lnTo>
                  <a:pt x="3772" y="3278"/>
                </a:lnTo>
                <a:lnTo>
                  <a:pt x="3797" y="3284"/>
                </a:lnTo>
                <a:lnTo>
                  <a:pt x="3822" y="3276"/>
                </a:lnTo>
                <a:lnTo>
                  <a:pt x="3893" y="3219"/>
                </a:lnTo>
                <a:lnTo>
                  <a:pt x="3908" y="3213"/>
                </a:lnTo>
                <a:lnTo>
                  <a:pt x="3923" y="3198"/>
                </a:lnTo>
                <a:lnTo>
                  <a:pt x="3941" y="3174"/>
                </a:lnTo>
                <a:lnTo>
                  <a:pt x="3960" y="3122"/>
                </a:lnTo>
                <a:lnTo>
                  <a:pt x="3985" y="3067"/>
                </a:lnTo>
                <a:lnTo>
                  <a:pt x="3992" y="3023"/>
                </a:lnTo>
                <a:lnTo>
                  <a:pt x="4003" y="2998"/>
                </a:lnTo>
                <a:lnTo>
                  <a:pt x="4022" y="2979"/>
                </a:lnTo>
                <a:lnTo>
                  <a:pt x="4048" y="2967"/>
                </a:lnTo>
                <a:lnTo>
                  <a:pt x="4095" y="2965"/>
                </a:lnTo>
                <a:lnTo>
                  <a:pt x="4126" y="2935"/>
                </a:lnTo>
                <a:lnTo>
                  <a:pt x="4151" y="2889"/>
                </a:lnTo>
                <a:lnTo>
                  <a:pt x="4234" y="2818"/>
                </a:lnTo>
                <a:lnTo>
                  <a:pt x="4283" y="2811"/>
                </a:lnTo>
                <a:lnTo>
                  <a:pt x="4330" y="2815"/>
                </a:lnTo>
                <a:lnTo>
                  <a:pt x="4370" y="2797"/>
                </a:lnTo>
                <a:lnTo>
                  <a:pt x="4363" y="2768"/>
                </a:lnTo>
                <a:lnTo>
                  <a:pt x="4330" y="2703"/>
                </a:lnTo>
                <a:lnTo>
                  <a:pt x="4332" y="2661"/>
                </a:lnTo>
                <a:lnTo>
                  <a:pt x="4355" y="2665"/>
                </a:lnTo>
                <a:lnTo>
                  <a:pt x="4389" y="2718"/>
                </a:lnTo>
                <a:lnTo>
                  <a:pt x="4453" y="2744"/>
                </a:lnTo>
                <a:lnTo>
                  <a:pt x="4455" y="2792"/>
                </a:lnTo>
                <a:lnTo>
                  <a:pt x="4494" y="2865"/>
                </a:lnTo>
                <a:lnTo>
                  <a:pt x="4501" y="2897"/>
                </a:lnTo>
                <a:lnTo>
                  <a:pt x="4523" y="2928"/>
                </a:lnTo>
                <a:lnTo>
                  <a:pt x="4618" y="2921"/>
                </a:lnTo>
                <a:lnTo>
                  <a:pt x="4700" y="2927"/>
                </a:lnTo>
                <a:lnTo>
                  <a:pt x="4728" y="2939"/>
                </a:lnTo>
                <a:lnTo>
                  <a:pt x="4762" y="2945"/>
                </a:lnTo>
                <a:lnTo>
                  <a:pt x="4790" y="2907"/>
                </a:lnTo>
                <a:lnTo>
                  <a:pt x="4824" y="2900"/>
                </a:lnTo>
                <a:lnTo>
                  <a:pt x="4872" y="2924"/>
                </a:lnTo>
                <a:lnTo>
                  <a:pt x="4930" y="2921"/>
                </a:lnTo>
                <a:lnTo>
                  <a:pt x="4961" y="2928"/>
                </a:lnTo>
                <a:lnTo>
                  <a:pt x="4963" y="2989"/>
                </a:lnTo>
                <a:lnTo>
                  <a:pt x="4957" y="3032"/>
                </a:lnTo>
                <a:lnTo>
                  <a:pt x="4936" y="3081"/>
                </a:lnTo>
                <a:lnTo>
                  <a:pt x="4887" y="3159"/>
                </a:lnTo>
                <a:lnTo>
                  <a:pt x="4773" y="3237"/>
                </a:lnTo>
                <a:lnTo>
                  <a:pt x="4772" y="3254"/>
                </a:lnTo>
                <a:lnTo>
                  <a:pt x="4772" y="3281"/>
                </a:lnTo>
                <a:lnTo>
                  <a:pt x="4829" y="3290"/>
                </a:lnTo>
                <a:lnTo>
                  <a:pt x="4880" y="3302"/>
                </a:lnTo>
                <a:lnTo>
                  <a:pt x="4970" y="3312"/>
                </a:lnTo>
                <a:lnTo>
                  <a:pt x="4989" y="3297"/>
                </a:lnTo>
                <a:lnTo>
                  <a:pt x="4997" y="3265"/>
                </a:lnTo>
                <a:lnTo>
                  <a:pt x="5033" y="3248"/>
                </a:lnTo>
                <a:lnTo>
                  <a:pt x="5072" y="3198"/>
                </a:lnTo>
                <a:lnTo>
                  <a:pt x="5164" y="3141"/>
                </a:lnTo>
                <a:lnTo>
                  <a:pt x="5164" y="3141"/>
                </a:lnTo>
                <a:lnTo>
                  <a:pt x="5135" y="3007"/>
                </a:lnTo>
                <a:close/>
                <a:moveTo>
                  <a:pt x="4295" y="1253"/>
                </a:moveTo>
                <a:lnTo>
                  <a:pt x="4312" y="1279"/>
                </a:lnTo>
                <a:lnTo>
                  <a:pt x="4367" y="1338"/>
                </a:lnTo>
                <a:lnTo>
                  <a:pt x="4379" y="1374"/>
                </a:lnTo>
                <a:lnTo>
                  <a:pt x="4371" y="1435"/>
                </a:lnTo>
                <a:lnTo>
                  <a:pt x="4334" y="1511"/>
                </a:lnTo>
                <a:lnTo>
                  <a:pt x="4323" y="1556"/>
                </a:lnTo>
                <a:lnTo>
                  <a:pt x="4351" y="1566"/>
                </a:lnTo>
                <a:lnTo>
                  <a:pt x="4370" y="1548"/>
                </a:lnTo>
                <a:lnTo>
                  <a:pt x="4390" y="1521"/>
                </a:lnTo>
                <a:lnTo>
                  <a:pt x="4433" y="1501"/>
                </a:lnTo>
                <a:lnTo>
                  <a:pt x="4445" y="1493"/>
                </a:lnTo>
                <a:lnTo>
                  <a:pt x="4456" y="1496"/>
                </a:lnTo>
                <a:lnTo>
                  <a:pt x="4463" y="1525"/>
                </a:lnTo>
                <a:lnTo>
                  <a:pt x="4459" y="1540"/>
                </a:lnTo>
                <a:lnTo>
                  <a:pt x="4448" y="1554"/>
                </a:lnTo>
                <a:lnTo>
                  <a:pt x="4438" y="1573"/>
                </a:lnTo>
                <a:lnTo>
                  <a:pt x="4435" y="1603"/>
                </a:lnTo>
                <a:lnTo>
                  <a:pt x="4482" y="1585"/>
                </a:lnTo>
                <a:lnTo>
                  <a:pt x="4491" y="1580"/>
                </a:lnTo>
                <a:lnTo>
                  <a:pt x="4495" y="1563"/>
                </a:lnTo>
                <a:lnTo>
                  <a:pt x="4504" y="1545"/>
                </a:lnTo>
                <a:lnTo>
                  <a:pt x="4517" y="1531"/>
                </a:lnTo>
                <a:lnTo>
                  <a:pt x="4529" y="1525"/>
                </a:lnTo>
                <a:lnTo>
                  <a:pt x="4529" y="1507"/>
                </a:lnTo>
                <a:lnTo>
                  <a:pt x="4516" y="1478"/>
                </a:lnTo>
                <a:lnTo>
                  <a:pt x="4531" y="1460"/>
                </a:lnTo>
                <a:lnTo>
                  <a:pt x="4557" y="1455"/>
                </a:lnTo>
                <a:lnTo>
                  <a:pt x="4585" y="1461"/>
                </a:lnTo>
                <a:lnTo>
                  <a:pt x="4606" y="1478"/>
                </a:lnTo>
                <a:lnTo>
                  <a:pt x="4624" y="1503"/>
                </a:lnTo>
                <a:lnTo>
                  <a:pt x="4639" y="1534"/>
                </a:lnTo>
                <a:lnTo>
                  <a:pt x="4651" y="1572"/>
                </a:lnTo>
                <a:lnTo>
                  <a:pt x="4683" y="1559"/>
                </a:lnTo>
                <a:lnTo>
                  <a:pt x="4701" y="1597"/>
                </a:lnTo>
                <a:lnTo>
                  <a:pt x="4704" y="1659"/>
                </a:lnTo>
                <a:lnTo>
                  <a:pt x="4686" y="1716"/>
                </a:lnTo>
                <a:lnTo>
                  <a:pt x="4697" y="1746"/>
                </a:lnTo>
                <a:lnTo>
                  <a:pt x="4651" y="1732"/>
                </a:lnTo>
                <a:lnTo>
                  <a:pt x="4653" y="1718"/>
                </a:lnTo>
                <a:lnTo>
                  <a:pt x="4657" y="1710"/>
                </a:lnTo>
                <a:lnTo>
                  <a:pt x="4662" y="1704"/>
                </a:lnTo>
                <a:lnTo>
                  <a:pt x="4669" y="1698"/>
                </a:lnTo>
                <a:lnTo>
                  <a:pt x="4614" y="1698"/>
                </a:lnTo>
                <a:lnTo>
                  <a:pt x="4597" y="1708"/>
                </a:lnTo>
                <a:lnTo>
                  <a:pt x="4576" y="1746"/>
                </a:lnTo>
                <a:lnTo>
                  <a:pt x="4578" y="1710"/>
                </a:lnTo>
                <a:lnTo>
                  <a:pt x="4588" y="1664"/>
                </a:lnTo>
                <a:lnTo>
                  <a:pt x="4585" y="1651"/>
                </a:lnTo>
                <a:lnTo>
                  <a:pt x="4594" y="1634"/>
                </a:lnTo>
                <a:lnTo>
                  <a:pt x="4569" y="1624"/>
                </a:lnTo>
                <a:lnTo>
                  <a:pt x="4501" y="1619"/>
                </a:lnTo>
                <a:lnTo>
                  <a:pt x="4497" y="1679"/>
                </a:lnTo>
                <a:lnTo>
                  <a:pt x="4548" y="1776"/>
                </a:lnTo>
                <a:lnTo>
                  <a:pt x="4538" y="1843"/>
                </a:lnTo>
                <a:lnTo>
                  <a:pt x="4526" y="1855"/>
                </a:lnTo>
                <a:lnTo>
                  <a:pt x="4478" y="1883"/>
                </a:lnTo>
                <a:lnTo>
                  <a:pt x="4435" y="1892"/>
                </a:lnTo>
                <a:lnTo>
                  <a:pt x="4406" y="1915"/>
                </a:lnTo>
                <a:lnTo>
                  <a:pt x="4389" y="1921"/>
                </a:lnTo>
                <a:lnTo>
                  <a:pt x="4413" y="1955"/>
                </a:lnTo>
                <a:lnTo>
                  <a:pt x="4461" y="1970"/>
                </a:lnTo>
                <a:lnTo>
                  <a:pt x="4547" y="1968"/>
                </a:lnTo>
                <a:lnTo>
                  <a:pt x="4625" y="1948"/>
                </a:lnTo>
                <a:lnTo>
                  <a:pt x="4666" y="1924"/>
                </a:lnTo>
                <a:lnTo>
                  <a:pt x="4697" y="1888"/>
                </a:lnTo>
                <a:lnTo>
                  <a:pt x="4720" y="1904"/>
                </a:lnTo>
                <a:lnTo>
                  <a:pt x="4750" y="1908"/>
                </a:lnTo>
                <a:lnTo>
                  <a:pt x="4904" y="1891"/>
                </a:lnTo>
                <a:lnTo>
                  <a:pt x="4904" y="1891"/>
                </a:lnTo>
                <a:lnTo>
                  <a:pt x="4894" y="1854"/>
                </a:lnTo>
                <a:lnTo>
                  <a:pt x="4869" y="1826"/>
                </a:lnTo>
                <a:lnTo>
                  <a:pt x="4869" y="1824"/>
                </a:lnTo>
                <a:lnTo>
                  <a:pt x="4882" y="1821"/>
                </a:lnTo>
                <a:lnTo>
                  <a:pt x="4894" y="1814"/>
                </a:lnTo>
                <a:lnTo>
                  <a:pt x="4894" y="1813"/>
                </a:lnTo>
                <a:lnTo>
                  <a:pt x="4917" y="1751"/>
                </a:lnTo>
                <a:lnTo>
                  <a:pt x="4917" y="1751"/>
                </a:lnTo>
                <a:lnTo>
                  <a:pt x="4894" y="1734"/>
                </a:lnTo>
                <a:lnTo>
                  <a:pt x="4654" y="1470"/>
                </a:lnTo>
                <a:lnTo>
                  <a:pt x="4613" y="1444"/>
                </a:lnTo>
                <a:lnTo>
                  <a:pt x="4561" y="1424"/>
                </a:lnTo>
                <a:lnTo>
                  <a:pt x="4471" y="1371"/>
                </a:lnTo>
                <a:lnTo>
                  <a:pt x="4435" y="1334"/>
                </a:lnTo>
                <a:lnTo>
                  <a:pt x="4419" y="1304"/>
                </a:lnTo>
                <a:lnTo>
                  <a:pt x="4391" y="1228"/>
                </a:lnTo>
                <a:lnTo>
                  <a:pt x="4379" y="1206"/>
                </a:lnTo>
                <a:lnTo>
                  <a:pt x="4354" y="1194"/>
                </a:lnTo>
                <a:lnTo>
                  <a:pt x="4329" y="1205"/>
                </a:lnTo>
                <a:lnTo>
                  <a:pt x="4307" y="1227"/>
                </a:lnTo>
                <a:lnTo>
                  <a:pt x="4295" y="1253"/>
                </a:lnTo>
                <a:close/>
                <a:moveTo>
                  <a:pt x="1279" y="1477"/>
                </a:moveTo>
                <a:lnTo>
                  <a:pt x="1297" y="1440"/>
                </a:lnTo>
                <a:lnTo>
                  <a:pt x="1359" y="1381"/>
                </a:lnTo>
                <a:lnTo>
                  <a:pt x="1383" y="1348"/>
                </a:lnTo>
                <a:lnTo>
                  <a:pt x="1363" y="1368"/>
                </a:lnTo>
                <a:lnTo>
                  <a:pt x="1271" y="1412"/>
                </a:lnTo>
                <a:lnTo>
                  <a:pt x="1264" y="1429"/>
                </a:lnTo>
                <a:lnTo>
                  <a:pt x="1264" y="1435"/>
                </a:lnTo>
                <a:lnTo>
                  <a:pt x="1271" y="1477"/>
                </a:lnTo>
                <a:lnTo>
                  <a:pt x="1279" y="1477"/>
                </a:lnTo>
                <a:close/>
                <a:moveTo>
                  <a:pt x="1098" y="1682"/>
                </a:moveTo>
                <a:lnTo>
                  <a:pt x="1120" y="1684"/>
                </a:lnTo>
                <a:lnTo>
                  <a:pt x="1140" y="1667"/>
                </a:lnTo>
                <a:lnTo>
                  <a:pt x="1133" y="1635"/>
                </a:lnTo>
                <a:lnTo>
                  <a:pt x="1141" y="1615"/>
                </a:lnTo>
                <a:lnTo>
                  <a:pt x="1153" y="1615"/>
                </a:lnTo>
                <a:lnTo>
                  <a:pt x="1159" y="1643"/>
                </a:lnTo>
                <a:lnTo>
                  <a:pt x="1149" y="1683"/>
                </a:lnTo>
                <a:lnTo>
                  <a:pt x="1150" y="1699"/>
                </a:lnTo>
                <a:lnTo>
                  <a:pt x="1167" y="1698"/>
                </a:lnTo>
                <a:lnTo>
                  <a:pt x="1181" y="1677"/>
                </a:lnTo>
                <a:lnTo>
                  <a:pt x="1222" y="1556"/>
                </a:lnTo>
                <a:lnTo>
                  <a:pt x="1181" y="1538"/>
                </a:lnTo>
                <a:lnTo>
                  <a:pt x="1125" y="1556"/>
                </a:lnTo>
                <a:lnTo>
                  <a:pt x="1075" y="1598"/>
                </a:lnTo>
                <a:lnTo>
                  <a:pt x="1055" y="1651"/>
                </a:lnTo>
                <a:lnTo>
                  <a:pt x="1076" y="1669"/>
                </a:lnTo>
                <a:lnTo>
                  <a:pt x="1098" y="168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 name="Freeform 30"/>
          <p:cNvSpPr>
            <a:spLocks/>
          </p:cNvSpPr>
          <p:nvPr/>
        </p:nvSpPr>
        <p:spPr bwMode="auto">
          <a:xfrm>
            <a:off x="14256599" y="1181737"/>
            <a:ext cx="468313" cy="571500"/>
          </a:xfrm>
          <a:custGeom>
            <a:avLst/>
            <a:gdLst>
              <a:gd name="T0" fmla="*/ 220 w 887"/>
              <a:gd name="T1" fmla="*/ 337 h 1079"/>
              <a:gd name="T2" fmla="*/ 69 w 887"/>
              <a:gd name="T3" fmla="*/ 327 h 1079"/>
              <a:gd name="T4" fmla="*/ 64 w 887"/>
              <a:gd name="T5" fmla="*/ 359 h 1079"/>
              <a:gd name="T6" fmla="*/ 82 w 887"/>
              <a:gd name="T7" fmla="*/ 405 h 1079"/>
              <a:gd name="T8" fmla="*/ 159 w 887"/>
              <a:gd name="T9" fmla="*/ 405 h 1079"/>
              <a:gd name="T10" fmla="*/ 150 w 887"/>
              <a:gd name="T11" fmla="*/ 438 h 1079"/>
              <a:gd name="T12" fmla="*/ 206 w 887"/>
              <a:gd name="T13" fmla="*/ 495 h 1079"/>
              <a:gd name="T14" fmla="*/ 168 w 887"/>
              <a:gd name="T15" fmla="*/ 522 h 1079"/>
              <a:gd name="T16" fmla="*/ 57 w 887"/>
              <a:gd name="T17" fmla="*/ 614 h 1079"/>
              <a:gd name="T18" fmla="*/ 150 w 887"/>
              <a:gd name="T19" fmla="*/ 628 h 1079"/>
              <a:gd name="T20" fmla="*/ 169 w 887"/>
              <a:gd name="T21" fmla="*/ 692 h 1079"/>
              <a:gd name="T22" fmla="*/ 147 w 887"/>
              <a:gd name="T23" fmla="*/ 742 h 1079"/>
              <a:gd name="T24" fmla="*/ 46 w 887"/>
              <a:gd name="T25" fmla="*/ 730 h 1079"/>
              <a:gd name="T26" fmla="*/ 84 w 887"/>
              <a:gd name="T27" fmla="*/ 902 h 1079"/>
              <a:gd name="T28" fmla="*/ 47 w 887"/>
              <a:gd name="T29" fmla="*/ 934 h 1079"/>
              <a:gd name="T30" fmla="*/ 114 w 887"/>
              <a:gd name="T31" fmla="*/ 947 h 1079"/>
              <a:gd name="T32" fmla="*/ 182 w 887"/>
              <a:gd name="T33" fmla="*/ 990 h 1079"/>
              <a:gd name="T34" fmla="*/ 229 w 887"/>
              <a:gd name="T35" fmla="*/ 998 h 1079"/>
              <a:gd name="T36" fmla="*/ 262 w 887"/>
              <a:gd name="T37" fmla="*/ 983 h 1079"/>
              <a:gd name="T38" fmla="*/ 286 w 887"/>
              <a:gd name="T39" fmla="*/ 985 h 1079"/>
              <a:gd name="T40" fmla="*/ 359 w 887"/>
              <a:gd name="T41" fmla="*/ 1072 h 1079"/>
              <a:gd name="T42" fmla="*/ 412 w 887"/>
              <a:gd name="T43" fmla="*/ 990 h 1079"/>
              <a:gd name="T44" fmla="*/ 344 w 887"/>
              <a:gd name="T45" fmla="*/ 1000 h 1079"/>
              <a:gd name="T46" fmla="*/ 332 w 887"/>
              <a:gd name="T47" fmla="*/ 968 h 1079"/>
              <a:gd name="T48" fmla="*/ 427 w 887"/>
              <a:gd name="T49" fmla="*/ 885 h 1079"/>
              <a:gd name="T50" fmla="*/ 675 w 887"/>
              <a:gd name="T51" fmla="*/ 799 h 1079"/>
              <a:gd name="T52" fmla="*/ 729 w 887"/>
              <a:gd name="T53" fmla="*/ 788 h 1079"/>
              <a:gd name="T54" fmla="*/ 758 w 887"/>
              <a:gd name="T55" fmla="*/ 816 h 1079"/>
              <a:gd name="T56" fmla="*/ 812 w 887"/>
              <a:gd name="T57" fmla="*/ 836 h 1079"/>
              <a:gd name="T58" fmla="*/ 730 w 887"/>
              <a:gd name="T59" fmla="*/ 918 h 1079"/>
              <a:gd name="T60" fmla="*/ 803 w 887"/>
              <a:gd name="T61" fmla="*/ 902 h 1079"/>
              <a:gd name="T62" fmla="*/ 800 w 887"/>
              <a:gd name="T63" fmla="*/ 950 h 1079"/>
              <a:gd name="T64" fmla="*/ 833 w 887"/>
              <a:gd name="T65" fmla="*/ 947 h 1079"/>
              <a:gd name="T66" fmla="*/ 869 w 887"/>
              <a:gd name="T67" fmla="*/ 819 h 1079"/>
              <a:gd name="T68" fmla="*/ 794 w 887"/>
              <a:gd name="T69" fmla="*/ 696 h 1079"/>
              <a:gd name="T70" fmla="*/ 659 w 887"/>
              <a:gd name="T71" fmla="*/ 624 h 1079"/>
              <a:gd name="T72" fmla="*/ 640 w 887"/>
              <a:gd name="T73" fmla="*/ 474 h 1079"/>
              <a:gd name="T74" fmla="*/ 756 w 887"/>
              <a:gd name="T75" fmla="*/ 287 h 1079"/>
              <a:gd name="T76" fmla="*/ 421 w 887"/>
              <a:gd name="T77" fmla="*/ 242 h 1079"/>
              <a:gd name="T78" fmla="*/ 364 w 887"/>
              <a:gd name="T79" fmla="*/ 122 h 1079"/>
              <a:gd name="T80" fmla="*/ 449 w 887"/>
              <a:gd name="T81" fmla="*/ 34 h 1079"/>
              <a:gd name="T82" fmla="*/ 188 w 887"/>
              <a:gd name="T83" fmla="*/ 54 h 1079"/>
              <a:gd name="T84" fmla="*/ 149 w 887"/>
              <a:gd name="T85" fmla="*/ 125 h 1079"/>
              <a:gd name="T86" fmla="*/ 242 w 887"/>
              <a:gd name="T87" fmla="*/ 108 h 1079"/>
              <a:gd name="T88" fmla="*/ 210 w 887"/>
              <a:gd name="T89" fmla="*/ 180 h 1079"/>
              <a:gd name="T90" fmla="*/ 216 w 887"/>
              <a:gd name="T91" fmla="*/ 300 h 1079"/>
              <a:gd name="T92" fmla="*/ 317 w 887"/>
              <a:gd name="T93" fmla="*/ 206 h 1079"/>
              <a:gd name="T94" fmla="*/ 364 w 887"/>
              <a:gd name="T95" fmla="*/ 213 h 1079"/>
              <a:gd name="T96" fmla="*/ 407 w 887"/>
              <a:gd name="T97" fmla="*/ 260 h 1079"/>
              <a:gd name="T98" fmla="*/ 443 w 887"/>
              <a:gd name="T99" fmla="*/ 308 h 1079"/>
              <a:gd name="T100" fmla="*/ 524 w 887"/>
              <a:gd name="T101" fmla="*/ 288 h 1079"/>
              <a:gd name="T102" fmla="*/ 541 w 887"/>
              <a:gd name="T103" fmla="*/ 293 h 1079"/>
              <a:gd name="T104" fmla="*/ 523 w 887"/>
              <a:gd name="T105" fmla="*/ 324 h 1079"/>
              <a:gd name="T106" fmla="*/ 553 w 887"/>
              <a:gd name="T107" fmla="*/ 405 h 1079"/>
              <a:gd name="T108" fmla="*/ 534 w 887"/>
              <a:gd name="T109" fmla="*/ 470 h 1079"/>
              <a:gd name="T110" fmla="*/ 412 w 887"/>
              <a:gd name="T111" fmla="*/ 385 h 1079"/>
              <a:gd name="T112" fmla="*/ 337 w 887"/>
              <a:gd name="T113" fmla="*/ 308 h 1079"/>
              <a:gd name="T114" fmla="*/ 374 w 887"/>
              <a:gd name="T115" fmla="*/ 342 h 1079"/>
              <a:gd name="T116" fmla="*/ 318 w 887"/>
              <a:gd name="T117" fmla="*/ 387 h 1079"/>
              <a:gd name="T118" fmla="*/ 325 w 887"/>
              <a:gd name="T119" fmla="*/ 325 h 1079"/>
              <a:gd name="T120" fmla="*/ 331 w 887"/>
              <a:gd name="T121" fmla="*/ 290 h 1079"/>
              <a:gd name="T122" fmla="*/ 273 w 887"/>
              <a:gd name="T123" fmla="*/ 298 h 1079"/>
              <a:gd name="T124" fmla="*/ 248 w 887"/>
              <a:gd name="T125" fmla="*/ 396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7" h="1079">
                <a:moveTo>
                  <a:pt x="248" y="396"/>
                </a:moveTo>
                <a:lnTo>
                  <a:pt x="243" y="379"/>
                </a:lnTo>
                <a:lnTo>
                  <a:pt x="236" y="349"/>
                </a:lnTo>
                <a:lnTo>
                  <a:pt x="220" y="337"/>
                </a:lnTo>
                <a:lnTo>
                  <a:pt x="204" y="331"/>
                </a:lnTo>
                <a:lnTo>
                  <a:pt x="196" y="317"/>
                </a:lnTo>
                <a:lnTo>
                  <a:pt x="173" y="311"/>
                </a:lnTo>
                <a:lnTo>
                  <a:pt x="69" y="327"/>
                </a:lnTo>
                <a:lnTo>
                  <a:pt x="39" y="342"/>
                </a:lnTo>
                <a:lnTo>
                  <a:pt x="50" y="342"/>
                </a:lnTo>
                <a:lnTo>
                  <a:pt x="59" y="348"/>
                </a:lnTo>
                <a:lnTo>
                  <a:pt x="64" y="359"/>
                </a:lnTo>
                <a:lnTo>
                  <a:pt x="66" y="379"/>
                </a:lnTo>
                <a:lnTo>
                  <a:pt x="69" y="399"/>
                </a:lnTo>
                <a:lnTo>
                  <a:pt x="76" y="404"/>
                </a:lnTo>
                <a:lnTo>
                  <a:pt x="82" y="405"/>
                </a:lnTo>
                <a:lnTo>
                  <a:pt x="84" y="412"/>
                </a:lnTo>
                <a:lnTo>
                  <a:pt x="95" y="423"/>
                </a:lnTo>
                <a:lnTo>
                  <a:pt x="119" y="421"/>
                </a:lnTo>
                <a:lnTo>
                  <a:pt x="159" y="405"/>
                </a:lnTo>
                <a:lnTo>
                  <a:pt x="160" y="421"/>
                </a:lnTo>
                <a:lnTo>
                  <a:pt x="158" y="428"/>
                </a:lnTo>
                <a:lnTo>
                  <a:pt x="154" y="433"/>
                </a:lnTo>
                <a:lnTo>
                  <a:pt x="150" y="438"/>
                </a:lnTo>
                <a:lnTo>
                  <a:pt x="160" y="459"/>
                </a:lnTo>
                <a:lnTo>
                  <a:pt x="177" y="470"/>
                </a:lnTo>
                <a:lnTo>
                  <a:pt x="215" y="485"/>
                </a:lnTo>
                <a:lnTo>
                  <a:pt x="206" y="495"/>
                </a:lnTo>
                <a:lnTo>
                  <a:pt x="198" y="501"/>
                </a:lnTo>
                <a:lnTo>
                  <a:pt x="196" y="501"/>
                </a:lnTo>
                <a:lnTo>
                  <a:pt x="196" y="516"/>
                </a:lnTo>
                <a:lnTo>
                  <a:pt x="168" y="522"/>
                </a:lnTo>
                <a:lnTo>
                  <a:pt x="128" y="544"/>
                </a:lnTo>
                <a:lnTo>
                  <a:pt x="90" y="553"/>
                </a:lnTo>
                <a:lnTo>
                  <a:pt x="80" y="565"/>
                </a:lnTo>
                <a:lnTo>
                  <a:pt x="57" y="614"/>
                </a:lnTo>
                <a:lnTo>
                  <a:pt x="117" y="598"/>
                </a:lnTo>
                <a:lnTo>
                  <a:pt x="131" y="605"/>
                </a:lnTo>
                <a:lnTo>
                  <a:pt x="139" y="617"/>
                </a:lnTo>
                <a:lnTo>
                  <a:pt x="150" y="628"/>
                </a:lnTo>
                <a:lnTo>
                  <a:pt x="168" y="630"/>
                </a:lnTo>
                <a:lnTo>
                  <a:pt x="168" y="645"/>
                </a:lnTo>
                <a:lnTo>
                  <a:pt x="162" y="669"/>
                </a:lnTo>
                <a:lnTo>
                  <a:pt x="169" y="692"/>
                </a:lnTo>
                <a:lnTo>
                  <a:pt x="185" y="708"/>
                </a:lnTo>
                <a:lnTo>
                  <a:pt x="206" y="710"/>
                </a:lnTo>
                <a:lnTo>
                  <a:pt x="166" y="739"/>
                </a:lnTo>
                <a:lnTo>
                  <a:pt x="147" y="742"/>
                </a:lnTo>
                <a:lnTo>
                  <a:pt x="131" y="726"/>
                </a:lnTo>
                <a:lnTo>
                  <a:pt x="121" y="742"/>
                </a:lnTo>
                <a:lnTo>
                  <a:pt x="80" y="714"/>
                </a:lnTo>
                <a:lnTo>
                  <a:pt x="46" y="730"/>
                </a:lnTo>
                <a:lnTo>
                  <a:pt x="18" y="771"/>
                </a:lnTo>
                <a:lnTo>
                  <a:pt x="0" y="821"/>
                </a:lnTo>
                <a:lnTo>
                  <a:pt x="84" y="887"/>
                </a:lnTo>
                <a:lnTo>
                  <a:pt x="84" y="902"/>
                </a:lnTo>
                <a:lnTo>
                  <a:pt x="64" y="893"/>
                </a:lnTo>
                <a:lnTo>
                  <a:pt x="46" y="900"/>
                </a:lnTo>
                <a:lnTo>
                  <a:pt x="37" y="916"/>
                </a:lnTo>
                <a:lnTo>
                  <a:pt x="47" y="934"/>
                </a:lnTo>
                <a:lnTo>
                  <a:pt x="61" y="932"/>
                </a:lnTo>
                <a:lnTo>
                  <a:pt x="102" y="912"/>
                </a:lnTo>
                <a:lnTo>
                  <a:pt x="121" y="918"/>
                </a:lnTo>
                <a:lnTo>
                  <a:pt x="114" y="947"/>
                </a:lnTo>
                <a:lnTo>
                  <a:pt x="129" y="967"/>
                </a:lnTo>
                <a:lnTo>
                  <a:pt x="153" y="979"/>
                </a:lnTo>
                <a:lnTo>
                  <a:pt x="173" y="983"/>
                </a:lnTo>
                <a:lnTo>
                  <a:pt x="182" y="990"/>
                </a:lnTo>
                <a:lnTo>
                  <a:pt x="194" y="1003"/>
                </a:lnTo>
                <a:lnTo>
                  <a:pt x="208" y="1013"/>
                </a:lnTo>
                <a:lnTo>
                  <a:pt x="220" y="1006"/>
                </a:lnTo>
                <a:lnTo>
                  <a:pt x="229" y="998"/>
                </a:lnTo>
                <a:lnTo>
                  <a:pt x="244" y="995"/>
                </a:lnTo>
                <a:lnTo>
                  <a:pt x="272" y="998"/>
                </a:lnTo>
                <a:lnTo>
                  <a:pt x="268" y="989"/>
                </a:lnTo>
                <a:lnTo>
                  <a:pt x="262" y="983"/>
                </a:lnTo>
                <a:lnTo>
                  <a:pt x="271" y="970"/>
                </a:lnTo>
                <a:lnTo>
                  <a:pt x="279" y="962"/>
                </a:lnTo>
                <a:lnTo>
                  <a:pt x="299" y="950"/>
                </a:lnTo>
                <a:lnTo>
                  <a:pt x="286" y="985"/>
                </a:lnTo>
                <a:lnTo>
                  <a:pt x="278" y="1013"/>
                </a:lnTo>
                <a:lnTo>
                  <a:pt x="268" y="1025"/>
                </a:lnTo>
                <a:lnTo>
                  <a:pt x="315" y="1057"/>
                </a:lnTo>
                <a:lnTo>
                  <a:pt x="359" y="1072"/>
                </a:lnTo>
                <a:lnTo>
                  <a:pt x="398" y="1079"/>
                </a:lnTo>
                <a:lnTo>
                  <a:pt x="419" y="1068"/>
                </a:lnTo>
                <a:lnTo>
                  <a:pt x="422" y="1043"/>
                </a:lnTo>
                <a:lnTo>
                  <a:pt x="412" y="990"/>
                </a:lnTo>
                <a:lnTo>
                  <a:pt x="402" y="986"/>
                </a:lnTo>
                <a:lnTo>
                  <a:pt x="337" y="998"/>
                </a:lnTo>
                <a:lnTo>
                  <a:pt x="340" y="1000"/>
                </a:lnTo>
                <a:lnTo>
                  <a:pt x="344" y="1000"/>
                </a:lnTo>
                <a:lnTo>
                  <a:pt x="346" y="1003"/>
                </a:lnTo>
                <a:lnTo>
                  <a:pt x="346" y="1015"/>
                </a:lnTo>
                <a:lnTo>
                  <a:pt x="327" y="1031"/>
                </a:lnTo>
                <a:lnTo>
                  <a:pt x="332" y="968"/>
                </a:lnTo>
                <a:lnTo>
                  <a:pt x="363" y="952"/>
                </a:lnTo>
                <a:lnTo>
                  <a:pt x="396" y="946"/>
                </a:lnTo>
                <a:lnTo>
                  <a:pt x="412" y="910"/>
                </a:lnTo>
                <a:lnTo>
                  <a:pt x="427" y="885"/>
                </a:lnTo>
                <a:lnTo>
                  <a:pt x="499" y="821"/>
                </a:lnTo>
                <a:lnTo>
                  <a:pt x="523" y="805"/>
                </a:lnTo>
                <a:lnTo>
                  <a:pt x="659" y="790"/>
                </a:lnTo>
                <a:lnTo>
                  <a:pt x="675" y="799"/>
                </a:lnTo>
                <a:lnTo>
                  <a:pt x="685" y="814"/>
                </a:lnTo>
                <a:lnTo>
                  <a:pt x="697" y="819"/>
                </a:lnTo>
                <a:lnTo>
                  <a:pt x="715" y="798"/>
                </a:lnTo>
                <a:lnTo>
                  <a:pt x="729" y="788"/>
                </a:lnTo>
                <a:lnTo>
                  <a:pt x="748" y="786"/>
                </a:lnTo>
                <a:lnTo>
                  <a:pt x="784" y="790"/>
                </a:lnTo>
                <a:lnTo>
                  <a:pt x="784" y="805"/>
                </a:lnTo>
                <a:lnTo>
                  <a:pt x="758" y="816"/>
                </a:lnTo>
                <a:lnTo>
                  <a:pt x="683" y="870"/>
                </a:lnTo>
                <a:lnTo>
                  <a:pt x="711" y="851"/>
                </a:lnTo>
                <a:lnTo>
                  <a:pt x="741" y="842"/>
                </a:lnTo>
                <a:lnTo>
                  <a:pt x="812" y="836"/>
                </a:lnTo>
                <a:lnTo>
                  <a:pt x="802" y="863"/>
                </a:lnTo>
                <a:lnTo>
                  <a:pt x="781" y="880"/>
                </a:lnTo>
                <a:lnTo>
                  <a:pt x="730" y="902"/>
                </a:lnTo>
                <a:lnTo>
                  <a:pt x="730" y="918"/>
                </a:lnTo>
                <a:lnTo>
                  <a:pt x="747" y="926"/>
                </a:lnTo>
                <a:lnTo>
                  <a:pt x="768" y="924"/>
                </a:lnTo>
                <a:lnTo>
                  <a:pt x="789" y="917"/>
                </a:lnTo>
                <a:lnTo>
                  <a:pt x="803" y="902"/>
                </a:lnTo>
                <a:lnTo>
                  <a:pt x="812" y="902"/>
                </a:lnTo>
                <a:lnTo>
                  <a:pt x="818" y="927"/>
                </a:lnTo>
                <a:lnTo>
                  <a:pt x="812" y="943"/>
                </a:lnTo>
                <a:lnTo>
                  <a:pt x="800" y="950"/>
                </a:lnTo>
                <a:lnTo>
                  <a:pt x="784" y="950"/>
                </a:lnTo>
                <a:lnTo>
                  <a:pt x="813" y="961"/>
                </a:lnTo>
                <a:lnTo>
                  <a:pt x="828" y="962"/>
                </a:lnTo>
                <a:lnTo>
                  <a:pt x="833" y="947"/>
                </a:lnTo>
                <a:lnTo>
                  <a:pt x="833" y="910"/>
                </a:lnTo>
                <a:lnTo>
                  <a:pt x="838" y="871"/>
                </a:lnTo>
                <a:lnTo>
                  <a:pt x="851" y="842"/>
                </a:lnTo>
                <a:lnTo>
                  <a:pt x="869" y="819"/>
                </a:lnTo>
                <a:lnTo>
                  <a:pt x="887" y="805"/>
                </a:lnTo>
                <a:lnTo>
                  <a:pt x="854" y="793"/>
                </a:lnTo>
                <a:lnTo>
                  <a:pt x="830" y="762"/>
                </a:lnTo>
                <a:lnTo>
                  <a:pt x="794" y="696"/>
                </a:lnTo>
                <a:lnTo>
                  <a:pt x="766" y="675"/>
                </a:lnTo>
                <a:lnTo>
                  <a:pt x="701" y="660"/>
                </a:lnTo>
                <a:lnTo>
                  <a:pt x="674" y="645"/>
                </a:lnTo>
                <a:lnTo>
                  <a:pt x="659" y="624"/>
                </a:lnTo>
                <a:lnTo>
                  <a:pt x="644" y="589"/>
                </a:lnTo>
                <a:lnTo>
                  <a:pt x="631" y="548"/>
                </a:lnTo>
                <a:lnTo>
                  <a:pt x="627" y="509"/>
                </a:lnTo>
                <a:lnTo>
                  <a:pt x="640" y="474"/>
                </a:lnTo>
                <a:lnTo>
                  <a:pt x="669" y="445"/>
                </a:lnTo>
                <a:lnTo>
                  <a:pt x="730" y="405"/>
                </a:lnTo>
                <a:lnTo>
                  <a:pt x="766" y="348"/>
                </a:lnTo>
                <a:lnTo>
                  <a:pt x="756" y="287"/>
                </a:lnTo>
                <a:lnTo>
                  <a:pt x="715" y="241"/>
                </a:lnTo>
                <a:lnTo>
                  <a:pt x="654" y="229"/>
                </a:lnTo>
                <a:lnTo>
                  <a:pt x="478" y="263"/>
                </a:lnTo>
                <a:lnTo>
                  <a:pt x="421" y="242"/>
                </a:lnTo>
                <a:lnTo>
                  <a:pt x="398" y="223"/>
                </a:lnTo>
                <a:lnTo>
                  <a:pt x="380" y="198"/>
                </a:lnTo>
                <a:lnTo>
                  <a:pt x="368" y="164"/>
                </a:lnTo>
                <a:lnTo>
                  <a:pt x="364" y="122"/>
                </a:lnTo>
                <a:lnTo>
                  <a:pt x="375" y="89"/>
                </a:lnTo>
                <a:lnTo>
                  <a:pt x="400" y="67"/>
                </a:lnTo>
                <a:lnTo>
                  <a:pt x="428" y="51"/>
                </a:lnTo>
                <a:lnTo>
                  <a:pt x="449" y="34"/>
                </a:lnTo>
                <a:lnTo>
                  <a:pt x="449" y="19"/>
                </a:lnTo>
                <a:lnTo>
                  <a:pt x="413" y="0"/>
                </a:lnTo>
                <a:lnTo>
                  <a:pt x="375" y="0"/>
                </a:lnTo>
                <a:lnTo>
                  <a:pt x="188" y="54"/>
                </a:lnTo>
                <a:lnTo>
                  <a:pt x="172" y="67"/>
                </a:lnTo>
                <a:lnTo>
                  <a:pt x="157" y="82"/>
                </a:lnTo>
                <a:lnTo>
                  <a:pt x="150" y="98"/>
                </a:lnTo>
                <a:lnTo>
                  <a:pt x="149" y="125"/>
                </a:lnTo>
                <a:lnTo>
                  <a:pt x="157" y="129"/>
                </a:lnTo>
                <a:lnTo>
                  <a:pt x="177" y="114"/>
                </a:lnTo>
                <a:lnTo>
                  <a:pt x="239" y="98"/>
                </a:lnTo>
                <a:lnTo>
                  <a:pt x="242" y="108"/>
                </a:lnTo>
                <a:lnTo>
                  <a:pt x="239" y="131"/>
                </a:lnTo>
                <a:lnTo>
                  <a:pt x="234" y="152"/>
                </a:lnTo>
                <a:lnTo>
                  <a:pt x="229" y="163"/>
                </a:lnTo>
                <a:lnTo>
                  <a:pt x="210" y="180"/>
                </a:lnTo>
                <a:lnTo>
                  <a:pt x="192" y="220"/>
                </a:lnTo>
                <a:lnTo>
                  <a:pt x="183" y="263"/>
                </a:lnTo>
                <a:lnTo>
                  <a:pt x="188" y="291"/>
                </a:lnTo>
                <a:lnTo>
                  <a:pt x="216" y="300"/>
                </a:lnTo>
                <a:lnTo>
                  <a:pt x="240" y="282"/>
                </a:lnTo>
                <a:lnTo>
                  <a:pt x="263" y="256"/>
                </a:lnTo>
                <a:lnTo>
                  <a:pt x="295" y="237"/>
                </a:lnTo>
                <a:lnTo>
                  <a:pt x="317" y="206"/>
                </a:lnTo>
                <a:lnTo>
                  <a:pt x="327" y="195"/>
                </a:lnTo>
                <a:lnTo>
                  <a:pt x="346" y="180"/>
                </a:lnTo>
                <a:lnTo>
                  <a:pt x="348" y="189"/>
                </a:lnTo>
                <a:lnTo>
                  <a:pt x="364" y="213"/>
                </a:lnTo>
                <a:lnTo>
                  <a:pt x="374" y="229"/>
                </a:lnTo>
                <a:lnTo>
                  <a:pt x="378" y="244"/>
                </a:lnTo>
                <a:lnTo>
                  <a:pt x="386" y="256"/>
                </a:lnTo>
                <a:lnTo>
                  <a:pt x="407" y="260"/>
                </a:lnTo>
                <a:lnTo>
                  <a:pt x="420" y="268"/>
                </a:lnTo>
                <a:lnTo>
                  <a:pt x="430" y="285"/>
                </a:lnTo>
                <a:lnTo>
                  <a:pt x="437" y="301"/>
                </a:lnTo>
                <a:lnTo>
                  <a:pt x="443" y="308"/>
                </a:lnTo>
                <a:lnTo>
                  <a:pt x="491" y="311"/>
                </a:lnTo>
                <a:lnTo>
                  <a:pt x="506" y="308"/>
                </a:lnTo>
                <a:lnTo>
                  <a:pt x="516" y="300"/>
                </a:lnTo>
                <a:lnTo>
                  <a:pt x="524" y="288"/>
                </a:lnTo>
                <a:lnTo>
                  <a:pt x="535" y="277"/>
                </a:lnTo>
                <a:lnTo>
                  <a:pt x="553" y="276"/>
                </a:lnTo>
                <a:lnTo>
                  <a:pt x="553" y="291"/>
                </a:lnTo>
                <a:lnTo>
                  <a:pt x="541" y="293"/>
                </a:lnTo>
                <a:lnTo>
                  <a:pt x="536" y="298"/>
                </a:lnTo>
                <a:lnTo>
                  <a:pt x="531" y="303"/>
                </a:lnTo>
                <a:lnTo>
                  <a:pt x="523" y="308"/>
                </a:lnTo>
                <a:lnTo>
                  <a:pt x="523" y="324"/>
                </a:lnTo>
                <a:lnTo>
                  <a:pt x="534" y="338"/>
                </a:lnTo>
                <a:lnTo>
                  <a:pt x="541" y="355"/>
                </a:lnTo>
                <a:lnTo>
                  <a:pt x="553" y="387"/>
                </a:lnTo>
                <a:lnTo>
                  <a:pt x="553" y="405"/>
                </a:lnTo>
                <a:lnTo>
                  <a:pt x="543" y="412"/>
                </a:lnTo>
                <a:lnTo>
                  <a:pt x="537" y="422"/>
                </a:lnTo>
                <a:lnTo>
                  <a:pt x="523" y="453"/>
                </a:lnTo>
                <a:lnTo>
                  <a:pt x="534" y="470"/>
                </a:lnTo>
                <a:lnTo>
                  <a:pt x="464" y="472"/>
                </a:lnTo>
                <a:lnTo>
                  <a:pt x="430" y="460"/>
                </a:lnTo>
                <a:lnTo>
                  <a:pt x="402" y="421"/>
                </a:lnTo>
                <a:lnTo>
                  <a:pt x="412" y="385"/>
                </a:lnTo>
                <a:lnTo>
                  <a:pt x="395" y="353"/>
                </a:lnTo>
                <a:lnTo>
                  <a:pt x="371" y="322"/>
                </a:lnTo>
                <a:lnTo>
                  <a:pt x="356" y="291"/>
                </a:lnTo>
                <a:lnTo>
                  <a:pt x="337" y="308"/>
                </a:lnTo>
                <a:lnTo>
                  <a:pt x="337" y="324"/>
                </a:lnTo>
                <a:lnTo>
                  <a:pt x="349" y="328"/>
                </a:lnTo>
                <a:lnTo>
                  <a:pt x="362" y="339"/>
                </a:lnTo>
                <a:lnTo>
                  <a:pt x="374" y="342"/>
                </a:lnTo>
                <a:lnTo>
                  <a:pt x="365" y="368"/>
                </a:lnTo>
                <a:lnTo>
                  <a:pt x="353" y="383"/>
                </a:lnTo>
                <a:lnTo>
                  <a:pt x="337" y="388"/>
                </a:lnTo>
                <a:lnTo>
                  <a:pt x="318" y="387"/>
                </a:lnTo>
                <a:lnTo>
                  <a:pt x="330" y="353"/>
                </a:lnTo>
                <a:lnTo>
                  <a:pt x="337" y="342"/>
                </a:lnTo>
                <a:lnTo>
                  <a:pt x="331" y="332"/>
                </a:lnTo>
                <a:lnTo>
                  <a:pt x="325" y="325"/>
                </a:lnTo>
                <a:lnTo>
                  <a:pt x="317" y="324"/>
                </a:lnTo>
                <a:lnTo>
                  <a:pt x="309" y="324"/>
                </a:lnTo>
                <a:lnTo>
                  <a:pt x="321" y="311"/>
                </a:lnTo>
                <a:lnTo>
                  <a:pt x="331" y="290"/>
                </a:lnTo>
                <a:lnTo>
                  <a:pt x="346" y="242"/>
                </a:lnTo>
                <a:lnTo>
                  <a:pt x="323" y="252"/>
                </a:lnTo>
                <a:lnTo>
                  <a:pt x="297" y="271"/>
                </a:lnTo>
                <a:lnTo>
                  <a:pt x="273" y="298"/>
                </a:lnTo>
                <a:lnTo>
                  <a:pt x="253" y="324"/>
                </a:lnTo>
                <a:lnTo>
                  <a:pt x="264" y="361"/>
                </a:lnTo>
                <a:lnTo>
                  <a:pt x="259" y="388"/>
                </a:lnTo>
                <a:lnTo>
                  <a:pt x="248" y="39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31"/>
          <p:cNvSpPr>
            <a:spLocks/>
          </p:cNvSpPr>
          <p:nvPr/>
        </p:nvSpPr>
        <p:spPr bwMode="auto">
          <a:xfrm>
            <a:off x="14216912" y="1284924"/>
            <a:ext cx="69850" cy="169862"/>
          </a:xfrm>
          <a:custGeom>
            <a:avLst/>
            <a:gdLst>
              <a:gd name="T0" fmla="*/ 12 w 131"/>
              <a:gd name="T1" fmla="*/ 275 h 323"/>
              <a:gd name="T2" fmla="*/ 14 w 131"/>
              <a:gd name="T3" fmla="*/ 250 h 323"/>
              <a:gd name="T4" fmla="*/ 19 w 131"/>
              <a:gd name="T5" fmla="*/ 228 h 323"/>
              <a:gd name="T6" fmla="*/ 27 w 131"/>
              <a:gd name="T7" fmla="*/ 210 h 323"/>
              <a:gd name="T8" fmla="*/ 47 w 131"/>
              <a:gd name="T9" fmla="*/ 193 h 323"/>
              <a:gd name="T10" fmla="*/ 56 w 131"/>
              <a:gd name="T11" fmla="*/ 180 h 323"/>
              <a:gd name="T12" fmla="*/ 69 w 131"/>
              <a:gd name="T13" fmla="*/ 131 h 323"/>
              <a:gd name="T14" fmla="*/ 71 w 131"/>
              <a:gd name="T15" fmla="*/ 85 h 323"/>
              <a:gd name="T16" fmla="*/ 79 w 131"/>
              <a:gd name="T17" fmla="*/ 47 h 323"/>
              <a:gd name="T18" fmla="*/ 113 w 131"/>
              <a:gd name="T19" fmla="*/ 20 h 323"/>
              <a:gd name="T20" fmla="*/ 113 w 131"/>
              <a:gd name="T21" fmla="*/ 67 h 323"/>
              <a:gd name="T22" fmla="*/ 121 w 131"/>
              <a:gd name="T23" fmla="*/ 67 h 323"/>
              <a:gd name="T24" fmla="*/ 121 w 131"/>
              <a:gd name="T25" fmla="*/ 36 h 323"/>
              <a:gd name="T26" fmla="*/ 126 w 131"/>
              <a:gd name="T27" fmla="*/ 36 h 323"/>
              <a:gd name="T28" fmla="*/ 130 w 131"/>
              <a:gd name="T29" fmla="*/ 41 h 323"/>
              <a:gd name="T30" fmla="*/ 131 w 131"/>
              <a:gd name="T31" fmla="*/ 44 h 323"/>
              <a:gd name="T32" fmla="*/ 131 w 131"/>
              <a:gd name="T33" fmla="*/ 17 h 323"/>
              <a:gd name="T34" fmla="*/ 122 w 131"/>
              <a:gd name="T35" fmla="*/ 4 h 323"/>
              <a:gd name="T36" fmla="*/ 107 w 131"/>
              <a:gd name="T37" fmla="*/ 0 h 323"/>
              <a:gd name="T38" fmla="*/ 88 w 131"/>
              <a:gd name="T39" fmla="*/ 2 h 323"/>
              <a:gd name="T40" fmla="*/ 66 w 131"/>
              <a:gd name="T41" fmla="*/ 8 h 323"/>
              <a:gd name="T42" fmla="*/ 56 w 131"/>
              <a:gd name="T43" fmla="*/ 24 h 323"/>
              <a:gd name="T44" fmla="*/ 47 w 131"/>
              <a:gd name="T45" fmla="*/ 83 h 323"/>
              <a:gd name="T46" fmla="*/ 4 w 131"/>
              <a:gd name="T47" fmla="*/ 237 h 323"/>
              <a:gd name="T48" fmla="*/ 0 w 131"/>
              <a:gd name="T49" fmla="*/ 292 h 323"/>
              <a:gd name="T50" fmla="*/ 0 w 131"/>
              <a:gd name="T51" fmla="*/ 323 h 323"/>
              <a:gd name="T52" fmla="*/ 10 w 131"/>
              <a:gd name="T53" fmla="*/ 323 h 323"/>
              <a:gd name="T54" fmla="*/ 12 w 131"/>
              <a:gd name="T55" fmla="*/ 27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1" h="323">
                <a:moveTo>
                  <a:pt x="12" y="275"/>
                </a:moveTo>
                <a:lnTo>
                  <a:pt x="14" y="250"/>
                </a:lnTo>
                <a:lnTo>
                  <a:pt x="19" y="228"/>
                </a:lnTo>
                <a:lnTo>
                  <a:pt x="27" y="210"/>
                </a:lnTo>
                <a:lnTo>
                  <a:pt x="47" y="193"/>
                </a:lnTo>
                <a:lnTo>
                  <a:pt x="56" y="180"/>
                </a:lnTo>
                <a:lnTo>
                  <a:pt x="69" y="131"/>
                </a:lnTo>
                <a:lnTo>
                  <a:pt x="71" y="85"/>
                </a:lnTo>
                <a:lnTo>
                  <a:pt x="79" y="47"/>
                </a:lnTo>
                <a:lnTo>
                  <a:pt x="113" y="20"/>
                </a:lnTo>
                <a:lnTo>
                  <a:pt x="113" y="67"/>
                </a:lnTo>
                <a:lnTo>
                  <a:pt x="121" y="67"/>
                </a:lnTo>
                <a:lnTo>
                  <a:pt x="121" y="36"/>
                </a:lnTo>
                <a:lnTo>
                  <a:pt x="126" y="36"/>
                </a:lnTo>
                <a:lnTo>
                  <a:pt x="130" y="41"/>
                </a:lnTo>
                <a:lnTo>
                  <a:pt x="131" y="44"/>
                </a:lnTo>
                <a:lnTo>
                  <a:pt x="131" y="17"/>
                </a:lnTo>
                <a:lnTo>
                  <a:pt x="122" y="4"/>
                </a:lnTo>
                <a:lnTo>
                  <a:pt x="107" y="0"/>
                </a:lnTo>
                <a:lnTo>
                  <a:pt x="88" y="2"/>
                </a:lnTo>
                <a:lnTo>
                  <a:pt x="66" y="8"/>
                </a:lnTo>
                <a:lnTo>
                  <a:pt x="56" y="24"/>
                </a:lnTo>
                <a:lnTo>
                  <a:pt x="47" y="83"/>
                </a:lnTo>
                <a:lnTo>
                  <a:pt x="4" y="237"/>
                </a:lnTo>
                <a:lnTo>
                  <a:pt x="0" y="292"/>
                </a:lnTo>
                <a:lnTo>
                  <a:pt x="0" y="323"/>
                </a:lnTo>
                <a:lnTo>
                  <a:pt x="10" y="323"/>
                </a:lnTo>
                <a:lnTo>
                  <a:pt x="12" y="2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2"/>
          <p:cNvSpPr>
            <a:spLocks/>
          </p:cNvSpPr>
          <p:nvPr/>
        </p:nvSpPr>
        <p:spPr bwMode="auto">
          <a:xfrm>
            <a:off x="14286762" y="1307149"/>
            <a:ext cx="0" cy="3175"/>
          </a:xfrm>
          <a:custGeom>
            <a:avLst/>
            <a:gdLst>
              <a:gd name="T0" fmla="*/ 1 w 1"/>
              <a:gd name="T1" fmla="*/ 2 h 5"/>
              <a:gd name="T2" fmla="*/ 0 w 1"/>
              <a:gd name="T3" fmla="*/ 0 h 5"/>
              <a:gd name="T4" fmla="*/ 0 w 1"/>
              <a:gd name="T5" fmla="*/ 5 h 5"/>
              <a:gd name="T6" fmla="*/ 1 w 1"/>
              <a:gd name="T7" fmla="*/ 2 h 5"/>
            </a:gdLst>
            <a:ahLst/>
            <a:cxnLst>
              <a:cxn ang="0">
                <a:pos x="T0" y="T1"/>
              </a:cxn>
              <a:cxn ang="0">
                <a:pos x="T2" y="T3"/>
              </a:cxn>
              <a:cxn ang="0">
                <a:pos x="T4" y="T5"/>
              </a:cxn>
              <a:cxn ang="0">
                <a:pos x="T6" y="T7"/>
              </a:cxn>
            </a:cxnLst>
            <a:rect l="0" t="0" r="r" b="b"/>
            <a:pathLst>
              <a:path w="1" h="5">
                <a:moveTo>
                  <a:pt x="1" y="2"/>
                </a:moveTo>
                <a:lnTo>
                  <a:pt x="0" y="0"/>
                </a:lnTo>
                <a:lnTo>
                  <a:pt x="0" y="5"/>
                </a:lnTo>
                <a:lnTo>
                  <a:pt x="1"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
          <p:cNvSpPr>
            <a:spLocks/>
          </p:cNvSpPr>
          <p:nvPr/>
        </p:nvSpPr>
        <p:spPr bwMode="auto">
          <a:xfrm>
            <a:off x="14715387" y="1813562"/>
            <a:ext cx="330200" cy="411162"/>
          </a:xfrm>
          <a:custGeom>
            <a:avLst/>
            <a:gdLst>
              <a:gd name="T0" fmla="*/ 17 w 622"/>
              <a:gd name="T1" fmla="*/ 85 h 776"/>
              <a:gd name="T2" fmla="*/ 84 w 622"/>
              <a:gd name="T3" fmla="*/ 180 h 776"/>
              <a:gd name="T4" fmla="*/ 39 w 622"/>
              <a:gd name="T5" fmla="*/ 317 h 776"/>
              <a:gd name="T6" fmla="*/ 56 w 622"/>
              <a:gd name="T7" fmla="*/ 372 h 776"/>
              <a:gd name="T8" fmla="*/ 95 w 622"/>
              <a:gd name="T9" fmla="*/ 327 h 776"/>
              <a:gd name="T10" fmla="*/ 150 w 622"/>
              <a:gd name="T11" fmla="*/ 299 h 776"/>
              <a:gd name="T12" fmla="*/ 168 w 622"/>
              <a:gd name="T13" fmla="*/ 331 h 776"/>
              <a:gd name="T14" fmla="*/ 153 w 622"/>
              <a:gd name="T15" fmla="*/ 360 h 776"/>
              <a:gd name="T16" fmla="*/ 140 w 622"/>
              <a:gd name="T17" fmla="*/ 409 h 776"/>
              <a:gd name="T18" fmla="*/ 196 w 622"/>
              <a:gd name="T19" fmla="*/ 386 h 776"/>
              <a:gd name="T20" fmla="*/ 209 w 622"/>
              <a:gd name="T21" fmla="*/ 351 h 776"/>
              <a:gd name="T22" fmla="*/ 234 w 622"/>
              <a:gd name="T23" fmla="*/ 331 h 776"/>
              <a:gd name="T24" fmla="*/ 221 w 622"/>
              <a:gd name="T25" fmla="*/ 284 h 776"/>
              <a:gd name="T26" fmla="*/ 262 w 622"/>
              <a:gd name="T27" fmla="*/ 261 h 776"/>
              <a:gd name="T28" fmla="*/ 311 w 622"/>
              <a:gd name="T29" fmla="*/ 284 h 776"/>
              <a:gd name="T30" fmla="*/ 344 w 622"/>
              <a:gd name="T31" fmla="*/ 340 h 776"/>
              <a:gd name="T32" fmla="*/ 388 w 622"/>
              <a:gd name="T33" fmla="*/ 365 h 776"/>
              <a:gd name="T34" fmla="*/ 409 w 622"/>
              <a:gd name="T35" fmla="*/ 465 h 776"/>
              <a:gd name="T36" fmla="*/ 402 w 622"/>
              <a:gd name="T37" fmla="*/ 552 h 776"/>
              <a:gd name="T38" fmla="*/ 358 w 622"/>
              <a:gd name="T39" fmla="*/ 524 h 776"/>
              <a:gd name="T40" fmla="*/ 367 w 622"/>
              <a:gd name="T41" fmla="*/ 510 h 776"/>
              <a:gd name="T42" fmla="*/ 319 w 622"/>
              <a:gd name="T43" fmla="*/ 504 h 776"/>
              <a:gd name="T44" fmla="*/ 281 w 622"/>
              <a:gd name="T45" fmla="*/ 552 h 776"/>
              <a:gd name="T46" fmla="*/ 293 w 622"/>
              <a:gd name="T47" fmla="*/ 470 h 776"/>
              <a:gd name="T48" fmla="*/ 299 w 622"/>
              <a:gd name="T49" fmla="*/ 440 h 776"/>
              <a:gd name="T50" fmla="*/ 206 w 622"/>
              <a:gd name="T51" fmla="*/ 425 h 776"/>
              <a:gd name="T52" fmla="*/ 253 w 622"/>
              <a:gd name="T53" fmla="*/ 582 h 776"/>
              <a:gd name="T54" fmla="*/ 231 w 622"/>
              <a:gd name="T55" fmla="*/ 661 h 776"/>
              <a:gd name="T56" fmla="*/ 140 w 622"/>
              <a:gd name="T57" fmla="*/ 698 h 776"/>
              <a:gd name="T58" fmla="*/ 94 w 622"/>
              <a:gd name="T59" fmla="*/ 727 h 776"/>
              <a:gd name="T60" fmla="*/ 166 w 622"/>
              <a:gd name="T61" fmla="*/ 776 h 776"/>
              <a:gd name="T62" fmla="*/ 330 w 622"/>
              <a:gd name="T63" fmla="*/ 754 h 776"/>
              <a:gd name="T64" fmla="*/ 402 w 622"/>
              <a:gd name="T65" fmla="*/ 694 h 776"/>
              <a:gd name="T66" fmla="*/ 455 w 622"/>
              <a:gd name="T67" fmla="*/ 714 h 776"/>
              <a:gd name="T68" fmla="*/ 609 w 622"/>
              <a:gd name="T69" fmla="*/ 697 h 776"/>
              <a:gd name="T70" fmla="*/ 574 w 622"/>
              <a:gd name="T71" fmla="*/ 632 h 776"/>
              <a:gd name="T72" fmla="*/ 587 w 622"/>
              <a:gd name="T73" fmla="*/ 627 h 776"/>
              <a:gd name="T74" fmla="*/ 599 w 622"/>
              <a:gd name="T75" fmla="*/ 619 h 776"/>
              <a:gd name="T76" fmla="*/ 622 w 622"/>
              <a:gd name="T77" fmla="*/ 557 h 776"/>
              <a:gd name="T78" fmla="*/ 359 w 622"/>
              <a:gd name="T79" fmla="*/ 276 h 776"/>
              <a:gd name="T80" fmla="*/ 266 w 622"/>
              <a:gd name="T81" fmla="*/ 230 h 776"/>
              <a:gd name="T82" fmla="*/ 140 w 622"/>
              <a:gd name="T83" fmla="*/ 140 h 776"/>
              <a:gd name="T84" fmla="*/ 96 w 622"/>
              <a:gd name="T85" fmla="*/ 34 h 776"/>
              <a:gd name="T86" fmla="*/ 59 w 622"/>
              <a:gd name="T87" fmla="*/ 0 h 776"/>
              <a:gd name="T88" fmla="*/ 12 w 622"/>
              <a:gd name="T89" fmla="*/ 33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776">
                <a:moveTo>
                  <a:pt x="0" y="59"/>
                </a:moveTo>
                <a:lnTo>
                  <a:pt x="17" y="85"/>
                </a:lnTo>
                <a:lnTo>
                  <a:pt x="72" y="144"/>
                </a:lnTo>
                <a:lnTo>
                  <a:pt x="84" y="180"/>
                </a:lnTo>
                <a:lnTo>
                  <a:pt x="76" y="241"/>
                </a:lnTo>
                <a:lnTo>
                  <a:pt x="39" y="317"/>
                </a:lnTo>
                <a:lnTo>
                  <a:pt x="28" y="362"/>
                </a:lnTo>
                <a:lnTo>
                  <a:pt x="56" y="372"/>
                </a:lnTo>
                <a:lnTo>
                  <a:pt x="75" y="354"/>
                </a:lnTo>
                <a:lnTo>
                  <a:pt x="95" y="327"/>
                </a:lnTo>
                <a:lnTo>
                  <a:pt x="138" y="307"/>
                </a:lnTo>
                <a:lnTo>
                  <a:pt x="150" y="299"/>
                </a:lnTo>
                <a:lnTo>
                  <a:pt x="161" y="302"/>
                </a:lnTo>
                <a:lnTo>
                  <a:pt x="168" y="331"/>
                </a:lnTo>
                <a:lnTo>
                  <a:pt x="164" y="346"/>
                </a:lnTo>
                <a:lnTo>
                  <a:pt x="153" y="360"/>
                </a:lnTo>
                <a:lnTo>
                  <a:pt x="143" y="379"/>
                </a:lnTo>
                <a:lnTo>
                  <a:pt x="140" y="409"/>
                </a:lnTo>
                <a:lnTo>
                  <a:pt x="187" y="391"/>
                </a:lnTo>
                <a:lnTo>
                  <a:pt x="196" y="386"/>
                </a:lnTo>
                <a:lnTo>
                  <a:pt x="200" y="369"/>
                </a:lnTo>
                <a:lnTo>
                  <a:pt x="209" y="351"/>
                </a:lnTo>
                <a:lnTo>
                  <a:pt x="222" y="337"/>
                </a:lnTo>
                <a:lnTo>
                  <a:pt x="234" y="331"/>
                </a:lnTo>
                <a:lnTo>
                  <a:pt x="234" y="313"/>
                </a:lnTo>
                <a:lnTo>
                  <a:pt x="221" y="284"/>
                </a:lnTo>
                <a:lnTo>
                  <a:pt x="236" y="266"/>
                </a:lnTo>
                <a:lnTo>
                  <a:pt x="262" y="261"/>
                </a:lnTo>
                <a:lnTo>
                  <a:pt x="290" y="267"/>
                </a:lnTo>
                <a:lnTo>
                  <a:pt x="311" y="284"/>
                </a:lnTo>
                <a:lnTo>
                  <a:pt x="329" y="309"/>
                </a:lnTo>
                <a:lnTo>
                  <a:pt x="344" y="340"/>
                </a:lnTo>
                <a:lnTo>
                  <a:pt x="356" y="378"/>
                </a:lnTo>
                <a:lnTo>
                  <a:pt x="388" y="365"/>
                </a:lnTo>
                <a:lnTo>
                  <a:pt x="406" y="403"/>
                </a:lnTo>
                <a:lnTo>
                  <a:pt x="409" y="465"/>
                </a:lnTo>
                <a:lnTo>
                  <a:pt x="391" y="522"/>
                </a:lnTo>
                <a:lnTo>
                  <a:pt x="402" y="552"/>
                </a:lnTo>
                <a:lnTo>
                  <a:pt x="356" y="538"/>
                </a:lnTo>
                <a:lnTo>
                  <a:pt x="358" y="524"/>
                </a:lnTo>
                <a:lnTo>
                  <a:pt x="362" y="516"/>
                </a:lnTo>
                <a:lnTo>
                  <a:pt x="367" y="510"/>
                </a:lnTo>
                <a:lnTo>
                  <a:pt x="374" y="504"/>
                </a:lnTo>
                <a:lnTo>
                  <a:pt x="319" y="504"/>
                </a:lnTo>
                <a:lnTo>
                  <a:pt x="302" y="514"/>
                </a:lnTo>
                <a:lnTo>
                  <a:pt x="281" y="552"/>
                </a:lnTo>
                <a:lnTo>
                  <a:pt x="283" y="516"/>
                </a:lnTo>
                <a:lnTo>
                  <a:pt x="293" y="470"/>
                </a:lnTo>
                <a:lnTo>
                  <a:pt x="290" y="457"/>
                </a:lnTo>
                <a:lnTo>
                  <a:pt x="299" y="440"/>
                </a:lnTo>
                <a:lnTo>
                  <a:pt x="274" y="430"/>
                </a:lnTo>
                <a:lnTo>
                  <a:pt x="206" y="425"/>
                </a:lnTo>
                <a:lnTo>
                  <a:pt x="202" y="485"/>
                </a:lnTo>
                <a:lnTo>
                  <a:pt x="253" y="582"/>
                </a:lnTo>
                <a:lnTo>
                  <a:pt x="243" y="649"/>
                </a:lnTo>
                <a:lnTo>
                  <a:pt x="231" y="661"/>
                </a:lnTo>
                <a:lnTo>
                  <a:pt x="183" y="689"/>
                </a:lnTo>
                <a:lnTo>
                  <a:pt x="140" y="698"/>
                </a:lnTo>
                <a:lnTo>
                  <a:pt x="111" y="721"/>
                </a:lnTo>
                <a:lnTo>
                  <a:pt x="94" y="727"/>
                </a:lnTo>
                <a:lnTo>
                  <a:pt x="118" y="761"/>
                </a:lnTo>
                <a:lnTo>
                  <a:pt x="166" y="776"/>
                </a:lnTo>
                <a:lnTo>
                  <a:pt x="252" y="774"/>
                </a:lnTo>
                <a:lnTo>
                  <a:pt x="330" y="754"/>
                </a:lnTo>
                <a:lnTo>
                  <a:pt x="371" y="730"/>
                </a:lnTo>
                <a:lnTo>
                  <a:pt x="402" y="694"/>
                </a:lnTo>
                <a:lnTo>
                  <a:pt x="425" y="710"/>
                </a:lnTo>
                <a:lnTo>
                  <a:pt x="455" y="714"/>
                </a:lnTo>
                <a:lnTo>
                  <a:pt x="609" y="697"/>
                </a:lnTo>
                <a:lnTo>
                  <a:pt x="609" y="697"/>
                </a:lnTo>
                <a:lnTo>
                  <a:pt x="599" y="660"/>
                </a:lnTo>
                <a:lnTo>
                  <a:pt x="574" y="632"/>
                </a:lnTo>
                <a:lnTo>
                  <a:pt x="574" y="630"/>
                </a:lnTo>
                <a:lnTo>
                  <a:pt x="587" y="627"/>
                </a:lnTo>
                <a:lnTo>
                  <a:pt x="599" y="620"/>
                </a:lnTo>
                <a:lnTo>
                  <a:pt x="599" y="619"/>
                </a:lnTo>
                <a:lnTo>
                  <a:pt x="622" y="557"/>
                </a:lnTo>
                <a:lnTo>
                  <a:pt x="622" y="557"/>
                </a:lnTo>
                <a:lnTo>
                  <a:pt x="599" y="540"/>
                </a:lnTo>
                <a:lnTo>
                  <a:pt x="359" y="276"/>
                </a:lnTo>
                <a:lnTo>
                  <a:pt x="318" y="250"/>
                </a:lnTo>
                <a:lnTo>
                  <a:pt x="266" y="230"/>
                </a:lnTo>
                <a:lnTo>
                  <a:pt x="176" y="177"/>
                </a:lnTo>
                <a:lnTo>
                  <a:pt x="140" y="140"/>
                </a:lnTo>
                <a:lnTo>
                  <a:pt x="124" y="110"/>
                </a:lnTo>
                <a:lnTo>
                  <a:pt x="96" y="34"/>
                </a:lnTo>
                <a:lnTo>
                  <a:pt x="84" y="12"/>
                </a:lnTo>
                <a:lnTo>
                  <a:pt x="59" y="0"/>
                </a:lnTo>
                <a:lnTo>
                  <a:pt x="34" y="11"/>
                </a:lnTo>
                <a:lnTo>
                  <a:pt x="12" y="33"/>
                </a:lnTo>
                <a:lnTo>
                  <a:pt x="0" y="5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5"/>
          <p:cNvSpPr>
            <a:spLocks/>
          </p:cNvSpPr>
          <p:nvPr/>
        </p:nvSpPr>
        <p:spPr bwMode="auto">
          <a:xfrm>
            <a:off x="13112012" y="1896112"/>
            <a:ext cx="63500" cy="68262"/>
          </a:xfrm>
          <a:custGeom>
            <a:avLst/>
            <a:gdLst>
              <a:gd name="T0" fmla="*/ 15 w 119"/>
              <a:gd name="T1" fmla="*/ 129 h 129"/>
              <a:gd name="T2" fmla="*/ 33 w 119"/>
              <a:gd name="T3" fmla="*/ 92 h 129"/>
              <a:gd name="T4" fmla="*/ 95 w 119"/>
              <a:gd name="T5" fmla="*/ 33 h 129"/>
              <a:gd name="T6" fmla="*/ 119 w 119"/>
              <a:gd name="T7" fmla="*/ 0 h 129"/>
              <a:gd name="T8" fmla="*/ 99 w 119"/>
              <a:gd name="T9" fmla="*/ 20 h 129"/>
              <a:gd name="T10" fmla="*/ 7 w 119"/>
              <a:gd name="T11" fmla="*/ 64 h 129"/>
              <a:gd name="T12" fmla="*/ 0 w 119"/>
              <a:gd name="T13" fmla="*/ 81 h 129"/>
              <a:gd name="T14" fmla="*/ 0 w 119"/>
              <a:gd name="T15" fmla="*/ 87 h 129"/>
              <a:gd name="T16" fmla="*/ 7 w 119"/>
              <a:gd name="T17" fmla="*/ 129 h 129"/>
              <a:gd name="T18" fmla="*/ 15 w 119"/>
              <a:gd name="T19"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29">
                <a:moveTo>
                  <a:pt x="15" y="129"/>
                </a:moveTo>
                <a:lnTo>
                  <a:pt x="33" y="92"/>
                </a:lnTo>
                <a:lnTo>
                  <a:pt x="95" y="33"/>
                </a:lnTo>
                <a:lnTo>
                  <a:pt x="119" y="0"/>
                </a:lnTo>
                <a:lnTo>
                  <a:pt x="99" y="20"/>
                </a:lnTo>
                <a:lnTo>
                  <a:pt x="7" y="64"/>
                </a:lnTo>
                <a:lnTo>
                  <a:pt x="0" y="81"/>
                </a:lnTo>
                <a:lnTo>
                  <a:pt x="0" y="87"/>
                </a:lnTo>
                <a:lnTo>
                  <a:pt x="7" y="129"/>
                </a:lnTo>
                <a:lnTo>
                  <a:pt x="15" y="12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36"/>
          <p:cNvSpPr>
            <a:spLocks/>
          </p:cNvSpPr>
          <p:nvPr/>
        </p:nvSpPr>
        <p:spPr bwMode="auto">
          <a:xfrm>
            <a:off x="13000887" y="1996124"/>
            <a:ext cx="88900" cy="85725"/>
          </a:xfrm>
          <a:custGeom>
            <a:avLst/>
            <a:gdLst>
              <a:gd name="T0" fmla="*/ 43 w 167"/>
              <a:gd name="T1" fmla="*/ 144 h 161"/>
              <a:gd name="T2" fmla="*/ 65 w 167"/>
              <a:gd name="T3" fmla="*/ 146 h 161"/>
              <a:gd name="T4" fmla="*/ 85 w 167"/>
              <a:gd name="T5" fmla="*/ 129 h 161"/>
              <a:gd name="T6" fmla="*/ 78 w 167"/>
              <a:gd name="T7" fmla="*/ 97 h 161"/>
              <a:gd name="T8" fmla="*/ 86 w 167"/>
              <a:gd name="T9" fmla="*/ 77 h 161"/>
              <a:gd name="T10" fmla="*/ 98 w 167"/>
              <a:gd name="T11" fmla="*/ 77 h 161"/>
              <a:gd name="T12" fmla="*/ 104 w 167"/>
              <a:gd name="T13" fmla="*/ 105 h 161"/>
              <a:gd name="T14" fmla="*/ 94 w 167"/>
              <a:gd name="T15" fmla="*/ 145 h 161"/>
              <a:gd name="T16" fmla="*/ 95 w 167"/>
              <a:gd name="T17" fmla="*/ 161 h 161"/>
              <a:gd name="T18" fmla="*/ 112 w 167"/>
              <a:gd name="T19" fmla="*/ 160 h 161"/>
              <a:gd name="T20" fmla="*/ 126 w 167"/>
              <a:gd name="T21" fmla="*/ 139 h 161"/>
              <a:gd name="T22" fmla="*/ 167 w 167"/>
              <a:gd name="T23" fmla="*/ 18 h 161"/>
              <a:gd name="T24" fmla="*/ 126 w 167"/>
              <a:gd name="T25" fmla="*/ 0 h 161"/>
              <a:gd name="T26" fmla="*/ 70 w 167"/>
              <a:gd name="T27" fmla="*/ 18 h 161"/>
              <a:gd name="T28" fmla="*/ 20 w 167"/>
              <a:gd name="T29" fmla="*/ 60 h 161"/>
              <a:gd name="T30" fmla="*/ 0 w 167"/>
              <a:gd name="T31" fmla="*/ 113 h 161"/>
              <a:gd name="T32" fmla="*/ 21 w 167"/>
              <a:gd name="T33" fmla="*/ 131 h 161"/>
              <a:gd name="T34" fmla="*/ 43 w 167"/>
              <a:gd name="T35" fmla="*/ 14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161">
                <a:moveTo>
                  <a:pt x="43" y="144"/>
                </a:moveTo>
                <a:lnTo>
                  <a:pt x="65" y="146"/>
                </a:lnTo>
                <a:lnTo>
                  <a:pt x="85" y="129"/>
                </a:lnTo>
                <a:lnTo>
                  <a:pt x="78" y="97"/>
                </a:lnTo>
                <a:lnTo>
                  <a:pt x="86" y="77"/>
                </a:lnTo>
                <a:lnTo>
                  <a:pt x="98" y="77"/>
                </a:lnTo>
                <a:lnTo>
                  <a:pt x="104" y="105"/>
                </a:lnTo>
                <a:lnTo>
                  <a:pt x="94" y="145"/>
                </a:lnTo>
                <a:lnTo>
                  <a:pt x="95" y="161"/>
                </a:lnTo>
                <a:lnTo>
                  <a:pt x="112" y="160"/>
                </a:lnTo>
                <a:lnTo>
                  <a:pt x="126" y="139"/>
                </a:lnTo>
                <a:lnTo>
                  <a:pt x="167" y="18"/>
                </a:lnTo>
                <a:lnTo>
                  <a:pt x="126" y="0"/>
                </a:lnTo>
                <a:lnTo>
                  <a:pt x="70" y="18"/>
                </a:lnTo>
                <a:lnTo>
                  <a:pt x="20" y="60"/>
                </a:lnTo>
                <a:lnTo>
                  <a:pt x="0" y="113"/>
                </a:lnTo>
                <a:lnTo>
                  <a:pt x="21" y="131"/>
                </a:lnTo>
                <a:lnTo>
                  <a:pt x="43" y="14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37"/>
          <p:cNvSpPr>
            <a:spLocks noEditPoints="1"/>
          </p:cNvSpPr>
          <p:nvPr/>
        </p:nvSpPr>
        <p:spPr bwMode="auto">
          <a:xfrm>
            <a:off x="9602049" y="2164399"/>
            <a:ext cx="3548063" cy="3090862"/>
          </a:xfrm>
          <a:custGeom>
            <a:avLst/>
            <a:gdLst>
              <a:gd name="T0" fmla="*/ 3005 w 6706"/>
              <a:gd name="T1" fmla="*/ 1935 h 5839"/>
              <a:gd name="T2" fmla="*/ 2692 w 6706"/>
              <a:gd name="T3" fmla="*/ 1740 h 5839"/>
              <a:gd name="T4" fmla="*/ 2793 w 6706"/>
              <a:gd name="T5" fmla="*/ 1608 h 5839"/>
              <a:gd name="T6" fmla="*/ 3085 w 6706"/>
              <a:gd name="T7" fmla="*/ 1688 h 5839"/>
              <a:gd name="T8" fmla="*/ 6383 w 6706"/>
              <a:gd name="T9" fmla="*/ 1893 h 5839"/>
              <a:gd name="T10" fmla="*/ 5695 w 6706"/>
              <a:gd name="T11" fmla="*/ 1452 h 5839"/>
              <a:gd name="T12" fmla="*/ 4702 w 6706"/>
              <a:gd name="T13" fmla="*/ 1056 h 5839"/>
              <a:gd name="T14" fmla="*/ 4409 w 6706"/>
              <a:gd name="T15" fmla="*/ 1022 h 5839"/>
              <a:gd name="T16" fmla="*/ 3982 w 6706"/>
              <a:gd name="T17" fmla="*/ 694 h 5839"/>
              <a:gd name="T18" fmla="*/ 2653 w 6706"/>
              <a:gd name="T19" fmla="*/ 26 h 5839"/>
              <a:gd name="T20" fmla="*/ 2485 w 6706"/>
              <a:gd name="T21" fmla="*/ 1001 h 5839"/>
              <a:gd name="T22" fmla="*/ 2165 w 6706"/>
              <a:gd name="T23" fmla="*/ 1114 h 5839"/>
              <a:gd name="T24" fmla="*/ 1954 w 6706"/>
              <a:gd name="T25" fmla="*/ 663 h 5839"/>
              <a:gd name="T26" fmla="*/ 545 w 6706"/>
              <a:gd name="T27" fmla="*/ 855 h 5839"/>
              <a:gd name="T28" fmla="*/ 720 w 6706"/>
              <a:gd name="T29" fmla="*/ 1661 h 5839"/>
              <a:gd name="T30" fmla="*/ 56 w 6706"/>
              <a:gd name="T31" fmla="*/ 2900 h 5839"/>
              <a:gd name="T32" fmla="*/ 426 w 6706"/>
              <a:gd name="T33" fmla="*/ 3276 h 5839"/>
              <a:gd name="T34" fmla="*/ 1190 w 6706"/>
              <a:gd name="T35" fmla="*/ 3452 h 5839"/>
              <a:gd name="T36" fmla="*/ 1397 w 6706"/>
              <a:gd name="T37" fmla="*/ 3258 h 5839"/>
              <a:gd name="T38" fmla="*/ 1733 w 6706"/>
              <a:gd name="T39" fmla="*/ 3604 h 5839"/>
              <a:gd name="T40" fmla="*/ 1722 w 6706"/>
              <a:gd name="T41" fmla="*/ 3846 h 5839"/>
              <a:gd name="T42" fmla="*/ 1690 w 6706"/>
              <a:gd name="T43" fmla="*/ 4108 h 5839"/>
              <a:gd name="T44" fmla="*/ 2406 w 6706"/>
              <a:gd name="T45" fmla="*/ 3969 h 5839"/>
              <a:gd name="T46" fmla="*/ 2298 w 6706"/>
              <a:gd name="T47" fmla="*/ 3289 h 5839"/>
              <a:gd name="T48" fmla="*/ 2788 w 6706"/>
              <a:gd name="T49" fmla="*/ 3233 h 5839"/>
              <a:gd name="T50" fmla="*/ 3180 w 6706"/>
              <a:gd name="T51" fmla="*/ 3261 h 5839"/>
              <a:gd name="T52" fmla="*/ 3273 w 6706"/>
              <a:gd name="T53" fmla="*/ 3512 h 5839"/>
              <a:gd name="T54" fmla="*/ 3246 w 6706"/>
              <a:gd name="T55" fmla="*/ 3784 h 5839"/>
              <a:gd name="T56" fmla="*/ 3275 w 6706"/>
              <a:gd name="T57" fmla="*/ 3975 h 5839"/>
              <a:gd name="T58" fmla="*/ 3440 w 6706"/>
              <a:gd name="T59" fmla="*/ 4279 h 5839"/>
              <a:gd name="T60" fmla="*/ 3580 w 6706"/>
              <a:gd name="T61" fmla="*/ 4346 h 5839"/>
              <a:gd name="T62" fmla="*/ 3801 w 6706"/>
              <a:gd name="T63" fmla="*/ 4575 h 5839"/>
              <a:gd name="T64" fmla="*/ 3742 w 6706"/>
              <a:gd name="T65" fmla="*/ 4826 h 5839"/>
              <a:gd name="T66" fmla="*/ 3695 w 6706"/>
              <a:gd name="T67" fmla="*/ 5039 h 5839"/>
              <a:gd name="T68" fmla="*/ 3932 w 6706"/>
              <a:gd name="T69" fmla="*/ 5076 h 5839"/>
              <a:gd name="T70" fmla="*/ 4060 w 6706"/>
              <a:gd name="T71" fmla="*/ 5222 h 5839"/>
              <a:gd name="T72" fmla="*/ 4055 w 6706"/>
              <a:gd name="T73" fmla="*/ 5443 h 5839"/>
              <a:gd name="T74" fmla="*/ 3967 w 6706"/>
              <a:gd name="T75" fmla="*/ 5669 h 5839"/>
              <a:gd name="T76" fmla="*/ 4243 w 6706"/>
              <a:gd name="T77" fmla="*/ 5757 h 5839"/>
              <a:gd name="T78" fmla="*/ 4268 w 6706"/>
              <a:gd name="T79" fmla="*/ 5621 h 5839"/>
              <a:gd name="T80" fmla="*/ 4362 w 6706"/>
              <a:gd name="T81" fmla="*/ 5591 h 5839"/>
              <a:gd name="T82" fmla="*/ 4650 w 6706"/>
              <a:gd name="T83" fmla="*/ 5554 h 5839"/>
              <a:gd name="T84" fmla="*/ 4841 w 6706"/>
              <a:gd name="T85" fmla="*/ 5431 h 5839"/>
              <a:gd name="T86" fmla="*/ 5067 w 6706"/>
              <a:gd name="T87" fmla="*/ 5218 h 5839"/>
              <a:gd name="T88" fmla="*/ 5443 w 6706"/>
              <a:gd name="T89" fmla="*/ 5219 h 5839"/>
              <a:gd name="T90" fmla="*/ 5381 w 6706"/>
              <a:gd name="T91" fmla="*/ 4804 h 5839"/>
              <a:gd name="T92" fmla="*/ 5421 w 6706"/>
              <a:gd name="T93" fmla="*/ 4541 h 5839"/>
              <a:gd name="T94" fmla="*/ 5349 w 6706"/>
              <a:gd name="T95" fmla="*/ 4309 h 5839"/>
              <a:gd name="T96" fmla="*/ 5858 w 6706"/>
              <a:gd name="T97" fmla="*/ 4152 h 5839"/>
              <a:gd name="T98" fmla="*/ 5970 w 6706"/>
              <a:gd name="T99" fmla="*/ 3898 h 5839"/>
              <a:gd name="T100" fmla="*/ 6009 w 6706"/>
              <a:gd name="T101" fmla="*/ 3733 h 5839"/>
              <a:gd name="T102" fmla="*/ 5946 w 6706"/>
              <a:gd name="T103" fmla="*/ 3570 h 5839"/>
              <a:gd name="T104" fmla="*/ 5928 w 6706"/>
              <a:gd name="T105" fmla="*/ 3385 h 5839"/>
              <a:gd name="T106" fmla="*/ 5847 w 6706"/>
              <a:gd name="T107" fmla="*/ 3058 h 5839"/>
              <a:gd name="T108" fmla="*/ 5670 w 6706"/>
              <a:gd name="T109" fmla="*/ 2683 h 5839"/>
              <a:gd name="T110" fmla="*/ 5634 w 6706"/>
              <a:gd name="T111" fmla="*/ 2390 h 5839"/>
              <a:gd name="T112" fmla="*/ 6139 w 6706"/>
              <a:gd name="T113" fmla="*/ 2262 h 5839"/>
              <a:gd name="T114" fmla="*/ 6595 w 6706"/>
              <a:gd name="T115" fmla="*/ 2173 h 5839"/>
              <a:gd name="T116" fmla="*/ 699 w 6706"/>
              <a:gd name="T117" fmla="*/ 441 h 5839"/>
              <a:gd name="T118" fmla="*/ 2038 w 6706"/>
              <a:gd name="T119" fmla="*/ 407 h 5839"/>
              <a:gd name="T120" fmla="*/ 1737 w 6706"/>
              <a:gd name="T121" fmla="*/ 253 h 5839"/>
              <a:gd name="T122" fmla="*/ 1038 w 6706"/>
              <a:gd name="T123" fmla="*/ 397 h 5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06" h="5839">
                <a:moveTo>
                  <a:pt x="297" y="612"/>
                </a:moveTo>
                <a:lnTo>
                  <a:pt x="318" y="622"/>
                </a:lnTo>
                <a:lnTo>
                  <a:pt x="356" y="578"/>
                </a:lnTo>
                <a:lnTo>
                  <a:pt x="350" y="569"/>
                </a:lnTo>
                <a:lnTo>
                  <a:pt x="320" y="557"/>
                </a:lnTo>
                <a:lnTo>
                  <a:pt x="295" y="556"/>
                </a:lnTo>
                <a:lnTo>
                  <a:pt x="287" y="564"/>
                </a:lnTo>
                <a:lnTo>
                  <a:pt x="282" y="566"/>
                </a:lnTo>
                <a:lnTo>
                  <a:pt x="279" y="573"/>
                </a:lnTo>
                <a:lnTo>
                  <a:pt x="280" y="598"/>
                </a:lnTo>
                <a:lnTo>
                  <a:pt x="297" y="612"/>
                </a:lnTo>
                <a:close/>
                <a:moveTo>
                  <a:pt x="528" y="458"/>
                </a:moveTo>
                <a:lnTo>
                  <a:pt x="342" y="483"/>
                </a:lnTo>
                <a:lnTo>
                  <a:pt x="291" y="507"/>
                </a:lnTo>
                <a:lnTo>
                  <a:pt x="580" y="474"/>
                </a:lnTo>
                <a:lnTo>
                  <a:pt x="528" y="458"/>
                </a:lnTo>
                <a:close/>
                <a:moveTo>
                  <a:pt x="3172" y="1835"/>
                </a:moveTo>
                <a:lnTo>
                  <a:pt x="3163" y="1848"/>
                </a:lnTo>
                <a:lnTo>
                  <a:pt x="3160" y="1858"/>
                </a:lnTo>
                <a:lnTo>
                  <a:pt x="3157" y="1872"/>
                </a:lnTo>
                <a:lnTo>
                  <a:pt x="3155" y="1902"/>
                </a:lnTo>
                <a:lnTo>
                  <a:pt x="3153" y="1915"/>
                </a:lnTo>
                <a:lnTo>
                  <a:pt x="3151" y="1924"/>
                </a:lnTo>
                <a:lnTo>
                  <a:pt x="3130" y="1947"/>
                </a:lnTo>
                <a:lnTo>
                  <a:pt x="3084" y="1981"/>
                </a:lnTo>
                <a:lnTo>
                  <a:pt x="3072" y="1987"/>
                </a:lnTo>
                <a:lnTo>
                  <a:pt x="3005" y="1935"/>
                </a:lnTo>
                <a:lnTo>
                  <a:pt x="3005" y="1936"/>
                </a:lnTo>
                <a:lnTo>
                  <a:pt x="3005" y="1941"/>
                </a:lnTo>
                <a:lnTo>
                  <a:pt x="3005" y="1946"/>
                </a:lnTo>
                <a:lnTo>
                  <a:pt x="3005" y="1953"/>
                </a:lnTo>
                <a:lnTo>
                  <a:pt x="3002" y="1959"/>
                </a:lnTo>
                <a:lnTo>
                  <a:pt x="2995" y="1962"/>
                </a:lnTo>
                <a:lnTo>
                  <a:pt x="2975" y="1968"/>
                </a:lnTo>
                <a:lnTo>
                  <a:pt x="2963" y="1967"/>
                </a:lnTo>
                <a:lnTo>
                  <a:pt x="2949" y="1964"/>
                </a:lnTo>
                <a:lnTo>
                  <a:pt x="2884" y="1923"/>
                </a:lnTo>
                <a:lnTo>
                  <a:pt x="2877" y="1919"/>
                </a:lnTo>
                <a:lnTo>
                  <a:pt x="2873" y="1919"/>
                </a:lnTo>
                <a:lnTo>
                  <a:pt x="2859" y="1925"/>
                </a:lnTo>
                <a:lnTo>
                  <a:pt x="2806" y="1934"/>
                </a:lnTo>
                <a:lnTo>
                  <a:pt x="2786" y="1931"/>
                </a:lnTo>
                <a:lnTo>
                  <a:pt x="2785" y="1929"/>
                </a:lnTo>
                <a:lnTo>
                  <a:pt x="2783" y="1927"/>
                </a:lnTo>
                <a:lnTo>
                  <a:pt x="2783" y="1926"/>
                </a:lnTo>
                <a:lnTo>
                  <a:pt x="2784" y="1924"/>
                </a:lnTo>
                <a:lnTo>
                  <a:pt x="2783" y="1919"/>
                </a:lnTo>
                <a:lnTo>
                  <a:pt x="2784" y="1862"/>
                </a:lnTo>
                <a:lnTo>
                  <a:pt x="2781" y="1854"/>
                </a:lnTo>
                <a:lnTo>
                  <a:pt x="2778" y="1848"/>
                </a:lnTo>
                <a:lnTo>
                  <a:pt x="2770" y="1843"/>
                </a:lnTo>
                <a:lnTo>
                  <a:pt x="2717" y="1780"/>
                </a:lnTo>
                <a:lnTo>
                  <a:pt x="2695" y="1747"/>
                </a:lnTo>
                <a:lnTo>
                  <a:pt x="2692" y="1740"/>
                </a:lnTo>
                <a:lnTo>
                  <a:pt x="2689" y="1728"/>
                </a:lnTo>
                <a:lnTo>
                  <a:pt x="2688" y="1723"/>
                </a:lnTo>
                <a:lnTo>
                  <a:pt x="2686" y="1681"/>
                </a:lnTo>
                <a:lnTo>
                  <a:pt x="2667" y="1642"/>
                </a:lnTo>
                <a:lnTo>
                  <a:pt x="2659" y="1635"/>
                </a:lnTo>
                <a:lnTo>
                  <a:pt x="2629" y="1637"/>
                </a:lnTo>
                <a:lnTo>
                  <a:pt x="2613" y="1636"/>
                </a:lnTo>
                <a:lnTo>
                  <a:pt x="2581" y="1613"/>
                </a:lnTo>
                <a:lnTo>
                  <a:pt x="2525" y="1590"/>
                </a:lnTo>
                <a:lnTo>
                  <a:pt x="2513" y="1565"/>
                </a:lnTo>
                <a:lnTo>
                  <a:pt x="2509" y="1551"/>
                </a:lnTo>
                <a:lnTo>
                  <a:pt x="2502" y="1535"/>
                </a:lnTo>
                <a:lnTo>
                  <a:pt x="2532" y="1529"/>
                </a:lnTo>
                <a:lnTo>
                  <a:pt x="2547" y="1533"/>
                </a:lnTo>
                <a:lnTo>
                  <a:pt x="2590" y="1560"/>
                </a:lnTo>
                <a:lnTo>
                  <a:pt x="2595" y="1562"/>
                </a:lnTo>
                <a:lnTo>
                  <a:pt x="2597" y="1562"/>
                </a:lnTo>
                <a:lnTo>
                  <a:pt x="2622" y="1554"/>
                </a:lnTo>
                <a:lnTo>
                  <a:pt x="2630" y="1554"/>
                </a:lnTo>
                <a:lnTo>
                  <a:pt x="2668" y="1578"/>
                </a:lnTo>
                <a:lnTo>
                  <a:pt x="2748" y="1611"/>
                </a:lnTo>
                <a:lnTo>
                  <a:pt x="2767" y="1616"/>
                </a:lnTo>
                <a:lnTo>
                  <a:pt x="2781" y="1614"/>
                </a:lnTo>
                <a:lnTo>
                  <a:pt x="2785" y="1613"/>
                </a:lnTo>
                <a:lnTo>
                  <a:pt x="2786" y="1612"/>
                </a:lnTo>
                <a:lnTo>
                  <a:pt x="2788" y="1609"/>
                </a:lnTo>
                <a:lnTo>
                  <a:pt x="2793" y="1608"/>
                </a:lnTo>
                <a:lnTo>
                  <a:pt x="2825" y="1606"/>
                </a:lnTo>
                <a:lnTo>
                  <a:pt x="2842" y="1608"/>
                </a:lnTo>
                <a:lnTo>
                  <a:pt x="2844" y="1610"/>
                </a:lnTo>
                <a:lnTo>
                  <a:pt x="2846" y="1613"/>
                </a:lnTo>
                <a:lnTo>
                  <a:pt x="2847" y="1616"/>
                </a:lnTo>
                <a:lnTo>
                  <a:pt x="2847" y="1619"/>
                </a:lnTo>
                <a:lnTo>
                  <a:pt x="2847" y="1622"/>
                </a:lnTo>
                <a:lnTo>
                  <a:pt x="2846" y="1626"/>
                </a:lnTo>
                <a:lnTo>
                  <a:pt x="2849" y="1631"/>
                </a:lnTo>
                <a:lnTo>
                  <a:pt x="2857" y="1638"/>
                </a:lnTo>
                <a:lnTo>
                  <a:pt x="2886" y="1657"/>
                </a:lnTo>
                <a:lnTo>
                  <a:pt x="2894" y="1660"/>
                </a:lnTo>
                <a:lnTo>
                  <a:pt x="2931" y="1658"/>
                </a:lnTo>
                <a:lnTo>
                  <a:pt x="2948" y="1662"/>
                </a:lnTo>
                <a:lnTo>
                  <a:pt x="2951" y="1664"/>
                </a:lnTo>
                <a:lnTo>
                  <a:pt x="2971" y="1685"/>
                </a:lnTo>
                <a:lnTo>
                  <a:pt x="2998" y="1705"/>
                </a:lnTo>
                <a:lnTo>
                  <a:pt x="3045" y="1728"/>
                </a:lnTo>
                <a:lnTo>
                  <a:pt x="3057" y="1731"/>
                </a:lnTo>
                <a:lnTo>
                  <a:pt x="3065" y="1729"/>
                </a:lnTo>
                <a:lnTo>
                  <a:pt x="3069" y="1727"/>
                </a:lnTo>
                <a:lnTo>
                  <a:pt x="3072" y="1724"/>
                </a:lnTo>
                <a:lnTo>
                  <a:pt x="3073" y="1721"/>
                </a:lnTo>
                <a:lnTo>
                  <a:pt x="3075" y="1716"/>
                </a:lnTo>
                <a:lnTo>
                  <a:pt x="3076" y="1710"/>
                </a:lnTo>
                <a:lnTo>
                  <a:pt x="3078" y="1704"/>
                </a:lnTo>
                <a:lnTo>
                  <a:pt x="3085" y="1688"/>
                </a:lnTo>
                <a:lnTo>
                  <a:pt x="3088" y="1681"/>
                </a:lnTo>
                <a:lnTo>
                  <a:pt x="3091" y="1677"/>
                </a:lnTo>
                <a:lnTo>
                  <a:pt x="3096" y="1673"/>
                </a:lnTo>
                <a:lnTo>
                  <a:pt x="3102" y="1674"/>
                </a:lnTo>
                <a:lnTo>
                  <a:pt x="3106" y="1676"/>
                </a:lnTo>
                <a:lnTo>
                  <a:pt x="3120" y="1689"/>
                </a:lnTo>
                <a:lnTo>
                  <a:pt x="3151" y="1727"/>
                </a:lnTo>
                <a:lnTo>
                  <a:pt x="3155" y="1732"/>
                </a:lnTo>
                <a:lnTo>
                  <a:pt x="3155" y="1738"/>
                </a:lnTo>
                <a:lnTo>
                  <a:pt x="3150" y="1743"/>
                </a:lnTo>
                <a:lnTo>
                  <a:pt x="3134" y="1757"/>
                </a:lnTo>
                <a:lnTo>
                  <a:pt x="3131" y="1763"/>
                </a:lnTo>
                <a:lnTo>
                  <a:pt x="3130" y="1766"/>
                </a:lnTo>
                <a:lnTo>
                  <a:pt x="3136" y="1780"/>
                </a:lnTo>
                <a:lnTo>
                  <a:pt x="3169" y="1816"/>
                </a:lnTo>
                <a:lnTo>
                  <a:pt x="3172" y="1823"/>
                </a:lnTo>
                <a:lnTo>
                  <a:pt x="3175" y="1831"/>
                </a:lnTo>
                <a:lnTo>
                  <a:pt x="3172" y="1835"/>
                </a:lnTo>
                <a:close/>
                <a:moveTo>
                  <a:pt x="6638" y="1919"/>
                </a:moveTo>
                <a:lnTo>
                  <a:pt x="6607" y="1915"/>
                </a:lnTo>
                <a:lnTo>
                  <a:pt x="6582" y="1906"/>
                </a:lnTo>
                <a:lnTo>
                  <a:pt x="6542" y="1863"/>
                </a:lnTo>
                <a:lnTo>
                  <a:pt x="6510" y="1854"/>
                </a:lnTo>
                <a:lnTo>
                  <a:pt x="6481" y="1860"/>
                </a:lnTo>
                <a:lnTo>
                  <a:pt x="6437" y="1891"/>
                </a:lnTo>
                <a:lnTo>
                  <a:pt x="6411" y="1898"/>
                </a:lnTo>
                <a:lnTo>
                  <a:pt x="6383" y="1893"/>
                </a:lnTo>
                <a:lnTo>
                  <a:pt x="6377" y="1890"/>
                </a:lnTo>
                <a:lnTo>
                  <a:pt x="6359" y="1879"/>
                </a:lnTo>
                <a:lnTo>
                  <a:pt x="6309" y="1820"/>
                </a:lnTo>
                <a:lnTo>
                  <a:pt x="6271" y="1746"/>
                </a:lnTo>
                <a:lnTo>
                  <a:pt x="6262" y="1735"/>
                </a:lnTo>
                <a:lnTo>
                  <a:pt x="6239" y="1721"/>
                </a:lnTo>
                <a:lnTo>
                  <a:pt x="6230" y="1706"/>
                </a:lnTo>
                <a:lnTo>
                  <a:pt x="6219" y="1696"/>
                </a:lnTo>
                <a:lnTo>
                  <a:pt x="6206" y="1705"/>
                </a:lnTo>
                <a:lnTo>
                  <a:pt x="6188" y="1725"/>
                </a:lnTo>
                <a:lnTo>
                  <a:pt x="6178" y="1724"/>
                </a:lnTo>
                <a:lnTo>
                  <a:pt x="6164" y="1698"/>
                </a:lnTo>
                <a:lnTo>
                  <a:pt x="6154" y="1682"/>
                </a:lnTo>
                <a:lnTo>
                  <a:pt x="6145" y="1668"/>
                </a:lnTo>
                <a:lnTo>
                  <a:pt x="6138" y="1656"/>
                </a:lnTo>
                <a:lnTo>
                  <a:pt x="6126" y="1648"/>
                </a:lnTo>
                <a:lnTo>
                  <a:pt x="6109" y="1652"/>
                </a:lnTo>
                <a:lnTo>
                  <a:pt x="6094" y="1663"/>
                </a:lnTo>
                <a:lnTo>
                  <a:pt x="6084" y="1675"/>
                </a:lnTo>
                <a:lnTo>
                  <a:pt x="6062" y="1690"/>
                </a:lnTo>
                <a:lnTo>
                  <a:pt x="6049" y="1706"/>
                </a:lnTo>
                <a:lnTo>
                  <a:pt x="6035" y="1716"/>
                </a:lnTo>
                <a:lnTo>
                  <a:pt x="6019" y="1705"/>
                </a:lnTo>
                <a:lnTo>
                  <a:pt x="6006" y="1690"/>
                </a:lnTo>
                <a:lnTo>
                  <a:pt x="5968" y="1665"/>
                </a:lnTo>
                <a:lnTo>
                  <a:pt x="5819" y="1524"/>
                </a:lnTo>
                <a:lnTo>
                  <a:pt x="5695" y="1452"/>
                </a:lnTo>
                <a:lnTo>
                  <a:pt x="5651" y="1417"/>
                </a:lnTo>
                <a:lnTo>
                  <a:pt x="5623" y="1376"/>
                </a:lnTo>
                <a:lnTo>
                  <a:pt x="5607" y="1360"/>
                </a:lnTo>
                <a:lnTo>
                  <a:pt x="5580" y="1355"/>
                </a:lnTo>
                <a:lnTo>
                  <a:pt x="5558" y="1342"/>
                </a:lnTo>
                <a:lnTo>
                  <a:pt x="5551" y="1312"/>
                </a:lnTo>
                <a:lnTo>
                  <a:pt x="5551" y="1275"/>
                </a:lnTo>
                <a:lnTo>
                  <a:pt x="5547" y="1243"/>
                </a:lnTo>
                <a:lnTo>
                  <a:pt x="5518" y="1205"/>
                </a:lnTo>
                <a:lnTo>
                  <a:pt x="5471" y="1194"/>
                </a:lnTo>
                <a:lnTo>
                  <a:pt x="5370" y="1198"/>
                </a:lnTo>
                <a:lnTo>
                  <a:pt x="5327" y="1216"/>
                </a:lnTo>
                <a:lnTo>
                  <a:pt x="5271" y="1196"/>
                </a:lnTo>
                <a:lnTo>
                  <a:pt x="5078" y="1079"/>
                </a:lnTo>
                <a:lnTo>
                  <a:pt x="5028" y="1060"/>
                </a:lnTo>
                <a:lnTo>
                  <a:pt x="4998" y="1059"/>
                </a:lnTo>
                <a:lnTo>
                  <a:pt x="4940" y="1059"/>
                </a:lnTo>
                <a:lnTo>
                  <a:pt x="4927" y="1063"/>
                </a:lnTo>
                <a:lnTo>
                  <a:pt x="4913" y="1071"/>
                </a:lnTo>
                <a:lnTo>
                  <a:pt x="4883" y="1112"/>
                </a:lnTo>
                <a:lnTo>
                  <a:pt x="4879" y="1118"/>
                </a:lnTo>
                <a:lnTo>
                  <a:pt x="4805" y="1124"/>
                </a:lnTo>
                <a:lnTo>
                  <a:pt x="4782" y="1118"/>
                </a:lnTo>
                <a:lnTo>
                  <a:pt x="4760" y="1102"/>
                </a:lnTo>
                <a:lnTo>
                  <a:pt x="4746" y="1081"/>
                </a:lnTo>
                <a:lnTo>
                  <a:pt x="4730" y="1063"/>
                </a:lnTo>
                <a:lnTo>
                  <a:pt x="4702" y="1056"/>
                </a:lnTo>
                <a:lnTo>
                  <a:pt x="4685" y="1043"/>
                </a:lnTo>
                <a:lnTo>
                  <a:pt x="4664" y="1017"/>
                </a:lnTo>
                <a:lnTo>
                  <a:pt x="4655" y="1018"/>
                </a:lnTo>
                <a:lnTo>
                  <a:pt x="4604" y="1034"/>
                </a:lnTo>
                <a:lnTo>
                  <a:pt x="4595" y="1040"/>
                </a:lnTo>
                <a:lnTo>
                  <a:pt x="4591" y="1046"/>
                </a:lnTo>
                <a:lnTo>
                  <a:pt x="4591" y="1049"/>
                </a:lnTo>
                <a:lnTo>
                  <a:pt x="4592" y="1054"/>
                </a:lnTo>
                <a:lnTo>
                  <a:pt x="4592" y="1058"/>
                </a:lnTo>
                <a:lnTo>
                  <a:pt x="4593" y="1062"/>
                </a:lnTo>
                <a:lnTo>
                  <a:pt x="4592" y="1066"/>
                </a:lnTo>
                <a:lnTo>
                  <a:pt x="4589" y="1070"/>
                </a:lnTo>
                <a:lnTo>
                  <a:pt x="4567" y="1084"/>
                </a:lnTo>
                <a:lnTo>
                  <a:pt x="4531" y="1099"/>
                </a:lnTo>
                <a:lnTo>
                  <a:pt x="4517" y="1101"/>
                </a:lnTo>
                <a:lnTo>
                  <a:pt x="4507" y="1100"/>
                </a:lnTo>
                <a:lnTo>
                  <a:pt x="4483" y="1083"/>
                </a:lnTo>
                <a:lnTo>
                  <a:pt x="4475" y="1081"/>
                </a:lnTo>
                <a:lnTo>
                  <a:pt x="4467" y="1083"/>
                </a:lnTo>
                <a:lnTo>
                  <a:pt x="4441" y="1098"/>
                </a:lnTo>
                <a:lnTo>
                  <a:pt x="4432" y="1098"/>
                </a:lnTo>
                <a:lnTo>
                  <a:pt x="4427" y="1092"/>
                </a:lnTo>
                <a:lnTo>
                  <a:pt x="4427" y="1084"/>
                </a:lnTo>
                <a:lnTo>
                  <a:pt x="4426" y="1063"/>
                </a:lnTo>
                <a:lnTo>
                  <a:pt x="4421" y="1039"/>
                </a:lnTo>
                <a:lnTo>
                  <a:pt x="4414" y="1027"/>
                </a:lnTo>
                <a:lnTo>
                  <a:pt x="4409" y="1022"/>
                </a:lnTo>
                <a:lnTo>
                  <a:pt x="4402" y="1022"/>
                </a:lnTo>
                <a:lnTo>
                  <a:pt x="4391" y="1025"/>
                </a:lnTo>
                <a:lnTo>
                  <a:pt x="4383" y="1031"/>
                </a:lnTo>
                <a:lnTo>
                  <a:pt x="4367" y="1057"/>
                </a:lnTo>
                <a:lnTo>
                  <a:pt x="4362" y="1060"/>
                </a:lnTo>
                <a:lnTo>
                  <a:pt x="4356" y="1058"/>
                </a:lnTo>
                <a:lnTo>
                  <a:pt x="4311" y="1015"/>
                </a:lnTo>
                <a:lnTo>
                  <a:pt x="4301" y="1003"/>
                </a:lnTo>
                <a:lnTo>
                  <a:pt x="4293" y="991"/>
                </a:lnTo>
                <a:lnTo>
                  <a:pt x="4285" y="975"/>
                </a:lnTo>
                <a:lnTo>
                  <a:pt x="4279" y="961"/>
                </a:lnTo>
                <a:lnTo>
                  <a:pt x="4273" y="941"/>
                </a:lnTo>
                <a:lnTo>
                  <a:pt x="4270" y="932"/>
                </a:lnTo>
                <a:lnTo>
                  <a:pt x="4267" y="928"/>
                </a:lnTo>
                <a:lnTo>
                  <a:pt x="4258" y="922"/>
                </a:lnTo>
                <a:lnTo>
                  <a:pt x="4254" y="917"/>
                </a:lnTo>
                <a:lnTo>
                  <a:pt x="4252" y="912"/>
                </a:lnTo>
                <a:lnTo>
                  <a:pt x="4250" y="905"/>
                </a:lnTo>
                <a:lnTo>
                  <a:pt x="4248" y="899"/>
                </a:lnTo>
                <a:lnTo>
                  <a:pt x="4235" y="886"/>
                </a:lnTo>
                <a:lnTo>
                  <a:pt x="4231" y="804"/>
                </a:lnTo>
                <a:lnTo>
                  <a:pt x="4230" y="795"/>
                </a:lnTo>
                <a:lnTo>
                  <a:pt x="4137" y="774"/>
                </a:lnTo>
                <a:lnTo>
                  <a:pt x="4057" y="719"/>
                </a:lnTo>
                <a:lnTo>
                  <a:pt x="4040" y="710"/>
                </a:lnTo>
                <a:lnTo>
                  <a:pt x="4007" y="706"/>
                </a:lnTo>
                <a:lnTo>
                  <a:pt x="3982" y="694"/>
                </a:lnTo>
                <a:lnTo>
                  <a:pt x="3961" y="675"/>
                </a:lnTo>
                <a:lnTo>
                  <a:pt x="3868" y="537"/>
                </a:lnTo>
                <a:lnTo>
                  <a:pt x="3849" y="468"/>
                </a:lnTo>
                <a:lnTo>
                  <a:pt x="3830" y="444"/>
                </a:lnTo>
                <a:lnTo>
                  <a:pt x="3792" y="412"/>
                </a:lnTo>
                <a:lnTo>
                  <a:pt x="3737" y="347"/>
                </a:lnTo>
                <a:lnTo>
                  <a:pt x="3604" y="112"/>
                </a:lnTo>
                <a:lnTo>
                  <a:pt x="3574" y="72"/>
                </a:lnTo>
                <a:lnTo>
                  <a:pt x="3563" y="64"/>
                </a:lnTo>
                <a:lnTo>
                  <a:pt x="3516" y="66"/>
                </a:lnTo>
                <a:lnTo>
                  <a:pt x="3494" y="62"/>
                </a:lnTo>
                <a:lnTo>
                  <a:pt x="3476" y="48"/>
                </a:lnTo>
                <a:lnTo>
                  <a:pt x="3453" y="65"/>
                </a:lnTo>
                <a:lnTo>
                  <a:pt x="3344" y="64"/>
                </a:lnTo>
                <a:lnTo>
                  <a:pt x="3236" y="91"/>
                </a:lnTo>
                <a:lnTo>
                  <a:pt x="3211" y="120"/>
                </a:lnTo>
                <a:lnTo>
                  <a:pt x="3156" y="116"/>
                </a:lnTo>
                <a:lnTo>
                  <a:pt x="3057" y="141"/>
                </a:lnTo>
                <a:lnTo>
                  <a:pt x="2999" y="143"/>
                </a:lnTo>
                <a:lnTo>
                  <a:pt x="2892" y="116"/>
                </a:lnTo>
                <a:lnTo>
                  <a:pt x="2841" y="90"/>
                </a:lnTo>
                <a:lnTo>
                  <a:pt x="2792" y="48"/>
                </a:lnTo>
                <a:lnTo>
                  <a:pt x="2758" y="10"/>
                </a:lnTo>
                <a:lnTo>
                  <a:pt x="2742" y="3"/>
                </a:lnTo>
                <a:lnTo>
                  <a:pt x="2714" y="0"/>
                </a:lnTo>
                <a:lnTo>
                  <a:pt x="2683" y="8"/>
                </a:lnTo>
                <a:lnTo>
                  <a:pt x="2653" y="26"/>
                </a:lnTo>
                <a:lnTo>
                  <a:pt x="2627" y="51"/>
                </a:lnTo>
                <a:lnTo>
                  <a:pt x="2607" y="81"/>
                </a:lnTo>
                <a:lnTo>
                  <a:pt x="2583" y="143"/>
                </a:lnTo>
                <a:lnTo>
                  <a:pt x="2547" y="282"/>
                </a:lnTo>
                <a:lnTo>
                  <a:pt x="2496" y="409"/>
                </a:lnTo>
                <a:lnTo>
                  <a:pt x="2488" y="444"/>
                </a:lnTo>
                <a:lnTo>
                  <a:pt x="2485" y="483"/>
                </a:lnTo>
                <a:lnTo>
                  <a:pt x="2490" y="521"/>
                </a:lnTo>
                <a:lnTo>
                  <a:pt x="2509" y="573"/>
                </a:lnTo>
                <a:lnTo>
                  <a:pt x="2519" y="617"/>
                </a:lnTo>
                <a:lnTo>
                  <a:pt x="2525" y="636"/>
                </a:lnTo>
                <a:lnTo>
                  <a:pt x="2530" y="652"/>
                </a:lnTo>
                <a:lnTo>
                  <a:pt x="2544" y="683"/>
                </a:lnTo>
                <a:lnTo>
                  <a:pt x="2555" y="696"/>
                </a:lnTo>
                <a:lnTo>
                  <a:pt x="2590" y="786"/>
                </a:lnTo>
                <a:lnTo>
                  <a:pt x="2597" y="797"/>
                </a:lnTo>
                <a:lnTo>
                  <a:pt x="2584" y="862"/>
                </a:lnTo>
                <a:lnTo>
                  <a:pt x="2584" y="863"/>
                </a:lnTo>
                <a:lnTo>
                  <a:pt x="2556" y="890"/>
                </a:lnTo>
                <a:lnTo>
                  <a:pt x="2525" y="912"/>
                </a:lnTo>
                <a:lnTo>
                  <a:pt x="2504" y="962"/>
                </a:lnTo>
                <a:lnTo>
                  <a:pt x="2503" y="1029"/>
                </a:lnTo>
                <a:lnTo>
                  <a:pt x="2518" y="1172"/>
                </a:lnTo>
                <a:lnTo>
                  <a:pt x="2513" y="1229"/>
                </a:lnTo>
                <a:lnTo>
                  <a:pt x="2494" y="1186"/>
                </a:lnTo>
                <a:lnTo>
                  <a:pt x="2487" y="1130"/>
                </a:lnTo>
                <a:lnTo>
                  <a:pt x="2485" y="1001"/>
                </a:lnTo>
                <a:lnTo>
                  <a:pt x="2494" y="935"/>
                </a:lnTo>
                <a:lnTo>
                  <a:pt x="2515" y="886"/>
                </a:lnTo>
                <a:lnTo>
                  <a:pt x="2545" y="849"/>
                </a:lnTo>
                <a:lnTo>
                  <a:pt x="2578" y="821"/>
                </a:lnTo>
                <a:lnTo>
                  <a:pt x="2578" y="804"/>
                </a:lnTo>
                <a:lnTo>
                  <a:pt x="2525" y="778"/>
                </a:lnTo>
                <a:lnTo>
                  <a:pt x="2409" y="756"/>
                </a:lnTo>
                <a:lnTo>
                  <a:pt x="2354" y="727"/>
                </a:lnTo>
                <a:lnTo>
                  <a:pt x="2337" y="705"/>
                </a:lnTo>
                <a:lnTo>
                  <a:pt x="2321" y="673"/>
                </a:lnTo>
                <a:lnTo>
                  <a:pt x="2301" y="645"/>
                </a:lnTo>
                <a:lnTo>
                  <a:pt x="2275" y="634"/>
                </a:lnTo>
                <a:lnTo>
                  <a:pt x="2218" y="636"/>
                </a:lnTo>
                <a:lnTo>
                  <a:pt x="2194" y="645"/>
                </a:lnTo>
                <a:lnTo>
                  <a:pt x="2176" y="665"/>
                </a:lnTo>
                <a:lnTo>
                  <a:pt x="2165" y="697"/>
                </a:lnTo>
                <a:lnTo>
                  <a:pt x="2155" y="775"/>
                </a:lnTo>
                <a:lnTo>
                  <a:pt x="2143" y="812"/>
                </a:lnTo>
                <a:lnTo>
                  <a:pt x="2141" y="846"/>
                </a:lnTo>
                <a:lnTo>
                  <a:pt x="2170" y="852"/>
                </a:lnTo>
                <a:lnTo>
                  <a:pt x="2223" y="837"/>
                </a:lnTo>
                <a:lnTo>
                  <a:pt x="2262" y="883"/>
                </a:lnTo>
                <a:lnTo>
                  <a:pt x="2256" y="961"/>
                </a:lnTo>
                <a:lnTo>
                  <a:pt x="2225" y="1041"/>
                </a:lnTo>
                <a:lnTo>
                  <a:pt x="2196" y="1088"/>
                </a:lnTo>
                <a:lnTo>
                  <a:pt x="2179" y="1104"/>
                </a:lnTo>
                <a:lnTo>
                  <a:pt x="2165" y="1114"/>
                </a:lnTo>
                <a:lnTo>
                  <a:pt x="2148" y="1117"/>
                </a:lnTo>
                <a:lnTo>
                  <a:pt x="2125" y="1118"/>
                </a:lnTo>
                <a:lnTo>
                  <a:pt x="2105" y="1109"/>
                </a:lnTo>
                <a:lnTo>
                  <a:pt x="2091" y="1087"/>
                </a:lnTo>
                <a:lnTo>
                  <a:pt x="2080" y="1065"/>
                </a:lnTo>
                <a:lnTo>
                  <a:pt x="2069" y="1056"/>
                </a:lnTo>
                <a:lnTo>
                  <a:pt x="2060" y="1049"/>
                </a:lnTo>
                <a:lnTo>
                  <a:pt x="2033" y="1019"/>
                </a:lnTo>
                <a:lnTo>
                  <a:pt x="2017" y="1010"/>
                </a:lnTo>
                <a:lnTo>
                  <a:pt x="1995" y="1010"/>
                </a:lnTo>
                <a:lnTo>
                  <a:pt x="1979" y="1016"/>
                </a:lnTo>
                <a:lnTo>
                  <a:pt x="1962" y="1025"/>
                </a:lnTo>
                <a:lnTo>
                  <a:pt x="1943" y="1005"/>
                </a:lnTo>
                <a:lnTo>
                  <a:pt x="1931" y="976"/>
                </a:lnTo>
                <a:lnTo>
                  <a:pt x="1906" y="899"/>
                </a:lnTo>
                <a:lnTo>
                  <a:pt x="1930" y="884"/>
                </a:lnTo>
                <a:lnTo>
                  <a:pt x="1983" y="879"/>
                </a:lnTo>
                <a:lnTo>
                  <a:pt x="2008" y="866"/>
                </a:lnTo>
                <a:lnTo>
                  <a:pt x="2037" y="844"/>
                </a:lnTo>
                <a:lnTo>
                  <a:pt x="2050" y="824"/>
                </a:lnTo>
                <a:lnTo>
                  <a:pt x="2054" y="782"/>
                </a:lnTo>
                <a:lnTo>
                  <a:pt x="2039" y="758"/>
                </a:lnTo>
                <a:lnTo>
                  <a:pt x="2010" y="750"/>
                </a:lnTo>
                <a:lnTo>
                  <a:pt x="1989" y="739"/>
                </a:lnTo>
                <a:lnTo>
                  <a:pt x="2000" y="710"/>
                </a:lnTo>
                <a:lnTo>
                  <a:pt x="2000" y="696"/>
                </a:lnTo>
                <a:lnTo>
                  <a:pt x="1954" y="663"/>
                </a:lnTo>
                <a:lnTo>
                  <a:pt x="1897" y="591"/>
                </a:lnTo>
                <a:lnTo>
                  <a:pt x="1860" y="508"/>
                </a:lnTo>
                <a:lnTo>
                  <a:pt x="1869" y="444"/>
                </a:lnTo>
                <a:lnTo>
                  <a:pt x="1869" y="426"/>
                </a:lnTo>
                <a:lnTo>
                  <a:pt x="1760" y="395"/>
                </a:lnTo>
                <a:lnTo>
                  <a:pt x="1350" y="452"/>
                </a:lnTo>
                <a:lnTo>
                  <a:pt x="1150" y="495"/>
                </a:lnTo>
                <a:lnTo>
                  <a:pt x="1117" y="486"/>
                </a:lnTo>
                <a:lnTo>
                  <a:pt x="1103" y="466"/>
                </a:lnTo>
                <a:lnTo>
                  <a:pt x="1089" y="456"/>
                </a:lnTo>
                <a:lnTo>
                  <a:pt x="879" y="480"/>
                </a:lnTo>
                <a:lnTo>
                  <a:pt x="772" y="522"/>
                </a:lnTo>
                <a:lnTo>
                  <a:pt x="721" y="575"/>
                </a:lnTo>
                <a:lnTo>
                  <a:pt x="694" y="593"/>
                </a:lnTo>
                <a:lnTo>
                  <a:pt x="644" y="649"/>
                </a:lnTo>
                <a:lnTo>
                  <a:pt x="601" y="679"/>
                </a:lnTo>
                <a:lnTo>
                  <a:pt x="582" y="705"/>
                </a:lnTo>
                <a:lnTo>
                  <a:pt x="584" y="735"/>
                </a:lnTo>
                <a:lnTo>
                  <a:pt x="602" y="754"/>
                </a:lnTo>
                <a:lnTo>
                  <a:pt x="642" y="774"/>
                </a:lnTo>
                <a:lnTo>
                  <a:pt x="654" y="790"/>
                </a:lnTo>
                <a:lnTo>
                  <a:pt x="656" y="819"/>
                </a:lnTo>
                <a:lnTo>
                  <a:pt x="646" y="841"/>
                </a:lnTo>
                <a:lnTo>
                  <a:pt x="634" y="848"/>
                </a:lnTo>
                <a:lnTo>
                  <a:pt x="626" y="866"/>
                </a:lnTo>
                <a:lnTo>
                  <a:pt x="571" y="855"/>
                </a:lnTo>
                <a:lnTo>
                  <a:pt x="545" y="855"/>
                </a:lnTo>
                <a:lnTo>
                  <a:pt x="533" y="875"/>
                </a:lnTo>
                <a:lnTo>
                  <a:pt x="528" y="909"/>
                </a:lnTo>
                <a:lnTo>
                  <a:pt x="501" y="979"/>
                </a:lnTo>
                <a:lnTo>
                  <a:pt x="495" y="1017"/>
                </a:lnTo>
                <a:lnTo>
                  <a:pt x="495" y="1186"/>
                </a:lnTo>
                <a:lnTo>
                  <a:pt x="515" y="1250"/>
                </a:lnTo>
                <a:lnTo>
                  <a:pt x="566" y="1275"/>
                </a:lnTo>
                <a:lnTo>
                  <a:pt x="875" y="1286"/>
                </a:lnTo>
                <a:lnTo>
                  <a:pt x="930" y="1306"/>
                </a:lnTo>
                <a:lnTo>
                  <a:pt x="962" y="1355"/>
                </a:lnTo>
                <a:lnTo>
                  <a:pt x="937" y="1345"/>
                </a:lnTo>
                <a:lnTo>
                  <a:pt x="890" y="1315"/>
                </a:lnTo>
                <a:lnTo>
                  <a:pt x="861" y="1306"/>
                </a:lnTo>
                <a:lnTo>
                  <a:pt x="829" y="1307"/>
                </a:lnTo>
                <a:lnTo>
                  <a:pt x="811" y="1317"/>
                </a:lnTo>
                <a:lnTo>
                  <a:pt x="776" y="1369"/>
                </a:lnTo>
                <a:lnTo>
                  <a:pt x="786" y="1394"/>
                </a:lnTo>
                <a:lnTo>
                  <a:pt x="781" y="1421"/>
                </a:lnTo>
                <a:lnTo>
                  <a:pt x="769" y="1445"/>
                </a:lnTo>
                <a:lnTo>
                  <a:pt x="758" y="1462"/>
                </a:lnTo>
                <a:lnTo>
                  <a:pt x="742" y="1479"/>
                </a:lnTo>
                <a:lnTo>
                  <a:pt x="728" y="1487"/>
                </a:lnTo>
                <a:lnTo>
                  <a:pt x="731" y="1551"/>
                </a:lnTo>
                <a:lnTo>
                  <a:pt x="733" y="1587"/>
                </a:lnTo>
                <a:lnTo>
                  <a:pt x="733" y="1587"/>
                </a:lnTo>
                <a:lnTo>
                  <a:pt x="729" y="1623"/>
                </a:lnTo>
                <a:lnTo>
                  <a:pt x="720" y="1661"/>
                </a:lnTo>
                <a:lnTo>
                  <a:pt x="701" y="1711"/>
                </a:lnTo>
                <a:lnTo>
                  <a:pt x="697" y="1730"/>
                </a:lnTo>
                <a:lnTo>
                  <a:pt x="697" y="1730"/>
                </a:lnTo>
                <a:lnTo>
                  <a:pt x="698" y="1757"/>
                </a:lnTo>
                <a:lnTo>
                  <a:pt x="703" y="1772"/>
                </a:lnTo>
                <a:lnTo>
                  <a:pt x="710" y="1783"/>
                </a:lnTo>
                <a:lnTo>
                  <a:pt x="714" y="1803"/>
                </a:lnTo>
                <a:lnTo>
                  <a:pt x="727" y="1965"/>
                </a:lnTo>
                <a:lnTo>
                  <a:pt x="727" y="1965"/>
                </a:lnTo>
                <a:lnTo>
                  <a:pt x="725" y="2047"/>
                </a:lnTo>
                <a:lnTo>
                  <a:pt x="713" y="2119"/>
                </a:lnTo>
                <a:lnTo>
                  <a:pt x="684" y="2195"/>
                </a:lnTo>
                <a:lnTo>
                  <a:pt x="571" y="2371"/>
                </a:lnTo>
                <a:lnTo>
                  <a:pt x="561" y="2401"/>
                </a:lnTo>
                <a:lnTo>
                  <a:pt x="547" y="2440"/>
                </a:lnTo>
                <a:lnTo>
                  <a:pt x="535" y="2515"/>
                </a:lnTo>
                <a:lnTo>
                  <a:pt x="522" y="2758"/>
                </a:lnTo>
                <a:lnTo>
                  <a:pt x="513" y="2837"/>
                </a:lnTo>
                <a:lnTo>
                  <a:pt x="487" y="2885"/>
                </a:lnTo>
                <a:lnTo>
                  <a:pt x="439" y="2869"/>
                </a:lnTo>
                <a:lnTo>
                  <a:pt x="419" y="2861"/>
                </a:lnTo>
                <a:lnTo>
                  <a:pt x="352" y="2871"/>
                </a:lnTo>
                <a:lnTo>
                  <a:pt x="280" y="2849"/>
                </a:lnTo>
                <a:lnTo>
                  <a:pt x="149" y="2851"/>
                </a:lnTo>
                <a:lnTo>
                  <a:pt x="104" y="2865"/>
                </a:lnTo>
                <a:lnTo>
                  <a:pt x="79" y="2884"/>
                </a:lnTo>
                <a:lnTo>
                  <a:pt x="56" y="2900"/>
                </a:lnTo>
                <a:lnTo>
                  <a:pt x="56" y="2900"/>
                </a:lnTo>
                <a:lnTo>
                  <a:pt x="68" y="2924"/>
                </a:lnTo>
                <a:lnTo>
                  <a:pt x="68" y="2925"/>
                </a:lnTo>
                <a:lnTo>
                  <a:pt x="65" y="2944"/>
                </a:lnTo>
                <a:lnTo>
                  <a:pt x="59" y="2963"/>
                </a:lnTo>
                <a:lnTo>
                  <a:pt x="59" y="2963"/>
                </a:lnTo>
                <a:lnTo>
                  <a:pt x="59" y="2981"/>
                </a:lnTo>
                <a:lnTo>
                  <a:pt x="69" y="2996"/>
                </a:lnTo>
                <a:lnTo>
                  <a:pt x="113" y="3034"/>
                </a:lnTo>
                <a:lnTo>
                  <a:pt x="113" y="3034"/>
                </a:lnTo>
                <a:lnTo>
                  <a:pt x="38" y="3072"/>
                </a:lnTo>
                <a:lnTo>
                  <a:pt x="16" y="3074"/>
                </a:lnTo>
                <a:lnTo>
                  <a:pt x="16" y="3074"/>
                </a:lnTo>
                <a:lnTo>
                  <a:pt x="32" y="3109"/>
                </a:lnTo>
                <a:lnTo>
                  <a:pt x="37" y="3150"/>
                </a:lnTo>
                <a:lnTo>
                  <a:pt x="39" y="3189"/>
                </a:lnTo>
                <a:lnTo>
                  <a:pt x="48" y="3222"/>
                </a:lnTo>
                <a:lnTo>
                  <a:pt x="74" y="3254"/>
                </a:lnTo>
                <a:lnTo>
                  <a:pt x="110" y="3271"/>
                </a:lnTo>
                <a:lnTo>
                  <a:pt x="218" y="3287"/>
                </a:lnTo>
                <a:lnTo>
                  <a:pt x="288" y="3313"/>
                </a:lnTo>
                <a:lnTo>
                  <a:pt x="326" y="3320"/>
                </a:lnTo>
                <a:lnTo>
                  <a:pt x="362" y="3318"/>
                </a:lnTo>
                <a:lnTo>
                  <a:pt x="396" y="3307"/>
                </a:lnTo>
                <a:lnTo>
                  <a:pt x="409" y="3295"/>
                </a:lnTo>
                <a:lnTo>
                  <a:pt x="418" y="3281"/>
                </a:lnTo>
                <a:lnTo>
                  <a:pt x="426" y="3276"/>
                </a:lnTo>
                <a:lnTo>
                  <a:pt x="509" y="3411"/>
                </a:lnTo>
                <a:lnTo>
                  <a:pt x="528" y="3469"/>
                </a:lnTo>
                <a:lnTo>
                  <a:pt x="528" y="3469"/>
                </a:lnTo>
                <a:lnTo>
                  <a:pt x="517" y="3550"/>
                </a:lnTo>
                <a:lnTo>
                  <a:pt x="490" y="3614"/>
                </a:lnTo>
                <a:lnTo>
                  <a:pt x="480" y="3647"/>
                </a:lnTo>
                <a:lnTo>
                  <a:pt x="479" y="3689"/>
                </a:lnTo>
                <a:lnTo>
                  <a:pt x="491" y="3736"/>
                </a:lnTo>
                <a:lnTo>
                  <a:pt x="499" y="3751"/>
                </a:lnTo>
                <a:lnTo>
                  <a:pt x="535" y="3753"/>
                </a:lnTo>
                <a:lnTo>
                  <a:pt x="591" y="3729"/>
                </a:lnTo>
                <a:lnTo>
                  <a:pt x="610" y="3715"/>
                </a:lnTo>
                <a:lnTo>
                  <a:pt x="621" y="3705"/>
                </a:lnTo>
                <a:lnTo>
                  <a:pt x="628" y="3698"/>
                </a:lnTo>
                <a:lnTo>
                  <a:pt x="816" y="3691"/>
                </a:lnTo>
                <a:lnTo>
                  <a:pt x="872" y="3678"/>
                </a:lnTo>
                <a:lnTo>
                  <a:pt x="938" y="3632"/>
                </a:lnTo>
                <a:lnTo>
                  <a:pt x="958" y="3614"/>
                </a:lnTo>
                <a:lnTo>
                  <a:pt x="965" y="3609"/>
                </a:lnTo>
                <a:lnTo>
                  <a:pt x="971" y="3607"/>
                </a:lnTo>
                <a:lnTo>
                  <a:pt x="1006" y="3598"/>
                </a:lnTo>
                <a:lnTo>
                  <a:pt x="1021" y="3592"/>
                </a:lnTo>
                <a:lnTo>
                  <a:pt x="1030" y="3584"/>
                </a:lnTo>
                <a:lnTo>
                  <a:pt x="1100" y="3512"/>
                </a:lnTo>
                <a:lnTo>
                  <a:pt x="1163" y="3459"/>
                </a:lnTo>
                <a:lnTo>
                  <a:pt x="1170" y="3455"/>
                </a:lnTo>
                <a:lnTo>
                  <a:pt x="1190" y="3452"/>
                </a:lnTo>
                <a:lnTo>
                  <a:pt x="1199" y="3452"/>
                </a:lnTo>
                <a:lnTo>
                  <a:pt x="1224" y="3456"/>
                </a:lnTo>
                <a:lnTo>
                  <a:pt x="1226" y="3456"/>
                </a:lnTo>
                <a:lnTo>
                  <a:pt x="1228" y="3455"/>
                </a:lnTo>
                <a:lnTo>
                  <a:pt x="1234" y="3447"/>
                </a:lnTo>
                <a:lnTo>
                  <a:pt x="1240" y="3437"/>
                </a:lnTo>
                <a:lnTo>
                  <a:pt x="1244" y="3432"/>
                </a:lnTo>
                <a:lnTo>
                  <a:pt x="1246" y="3430"/>
                </a:lnTo>
                <a:lnTo>
                  <a:pt x="1248" y="3430"/>
                </a:lnTo>
                <a:lnTo>
                  <a:pt x="1254" y="3413"/>
                </a:lnTo>
                <a:lnTo>
                  <a:pt x="1262" y="3381"/>
                </a:lnTo>
                <a:lnTo>
                  <a:pt x="1268" y="3369"/>
                </a:lnTo>
                <a:lnTo>
                  <a:pt x="1274" y="3361"/>
                </a:lnTo>
                <a:lnTo>
                  <a:pt x="1284" y="3357"/>
                </a:lnTo>
                <a:lnTo>
                  <a:pt x="1284" y="3354"/>
                </a:lnTo>
                <a:lnTo>
                  <a:pt x="1281" y="3349"/>
                </a:lnTo>
                <a:lnTo>
                  <a:pt x="1272" y="3336"/>
                </a:lnTo>
                <a:lnTo>
                  <a:pt x="1261" y="3330"/>
                </a:lnTo>
                <a:lnTo>
                  <a:pt x="1258" y="3319"/>
                </a:lnTo>
                <a:lnTo>
                  <a:pt x="1256" y="3310"/>
                </a:lnTo>
                <a:lnTo>
                  <a:pt x="1273" y="3239"/>
                </a:lnTo>
                <a:lnTo>
                  <a:pt x="1279" y="3228"/>
                </a:lnTo>
                <a:lnTo>
                  <a:pt x="1283" y="3225"/>
                </a:lnTo>
                <a:lnTo>
                  <a:pt x="1288" y="3223"/>
                </a:lnTo>
                <a:lnTo>
                  <a:pt x="1293" y="3223"/>
                </a:lnTo>
                <a:lnTo>
                  <a:pt x="1391" y="3254"/>
                </a:lnTo>
                <a:lnTo>
                  <a:pt x="1397" y="3258"/>
                </a:lnTo>
                <a:lnTo>
                  <a:pt x="1401" y="3262"/>
                </a:lnTo>
                <a:lnTo>
                  <a:pt x="1406" y="3273"/>
                </a:lnTo>
                <a:lnTo>
                  <a:pt x="1409" y="3285"/>
                </a:lnTo>
                <a:lnTo>
                  <a:pt x="1420" y="3362"/>
                </a:lnTo>
                <a:lnTo>
                  <a:pt x="1425" y="3370"/>
                </a:lnTo>
                <a:lnTo>
                  <a:pt x="1430" y="3375"/>
                </a:lnTo>
                <a:lnTo>
                  <a:pt x="1464" y="3388"/>
                </a:lnTo>
                <a:lnTo>
                  <a:pt x="1556" y="3446"/>
                </a:lnTo>
                <a:lnTo>
                  <a:pt x="1560" y="3451"/>
                </a:lnTo>
                <a:lnTo>
                  <a:pt x="1575" y="3470"/>
                </a:lnTo>
                <a:lnTo>
                  <a:pt x="1584" y="3474"/>
                </a:lnTo>
                <a:lnTo>
                  <a:pt x="1593" y="3475"/>
                </a:lnTo>
                <a:lnTo>
                  <a:pt x="1682" y="3440"/>
                </a:lnTo>
                <a:lnTo>
                  <a:pt x="1689" y="3440"/>
                </a:lnTo>
                <a:lnTo>
                  <a:pt x="1697" y="3443"/>
                </a:lnTo>
                <a:lnTo>
                  <a:pt x="1704" y="3456"/>
                </a:lnTo>
                <a:lnTo>
                  <a:pt x="1716" y="3471"/>
                </a:lnTo>
                <a:lnTo>
                  <a:pt x="1729" y="3481"/>
                </a:lnTo>
                <a:lnTo>
                  <a:pt x="1747" y="3509"/>
                </a:lnTo>
                <a:lnTo>
                  <a:pt x="1772" y="3556"/>
                </a:lnTo>
                <a:lnTo>
                  <a:pt x="1785" y="3576"/>
                </a:lnTo>
                <a:lnTo>
                  <a:pt x="1788" y="3582"/>
                </a:lnTo>
                <a:lnTo>
                  <a:pt x="1789" y="3588"/>
                </a:lnTo>
                <a:lnTo>
                  <a:pt x="1785" y="3593"/>
                </a:lnTo>
                <a:lnTo>
                  <a:pt x="1780" y="3595"/>
                </a:lnTo>
                <a:lnTo>
                  <a:pt x="1738" y="3600"/>
                </a:lnTo>
                <a:lnTo>
                  <a:pt x="1733" y="3604"/>
                </a:lnTo>
                <a:lnTo>
                  <a:pt x="1730" y="3608"/>
                </a:lnTo>
                <a:lnTo>
                  <a:pt x="1729" y="3615"/>
                </a:lnTo>
                <a:lnTo>
                  <a:pt x="1732" y="3629"/>
                </a:lnTo>
                <a:lnTo>
                  <a:pt x="1734" y="3634"/>
                </a:lnTo>
                <a:lnTo>
                  <a:pt x="1737" y="3641"/>
                </a:lnTo>
                <a:lnTo>
                  <a:pt x="1745" y="3652"/>
                </a:lnTo>
                <a:lnTo>
                  <a:pt x="1752" y="3666"/>
                </a:lnTo>
                <a:lnTo>
                  <a:pt x="1752" y="3673"/>
                </a:lnTo>
                <a:lnTo>
                  <a:pt x="1750" y="3679"/>
                </a:lnTo>
                <a:lnTo>
                  <a:pt x="1742" y="3691"/>
                </a:lnTo>
                <a:lnTo>
                  <a:pt x="1716" y="3717"/>
                </a:lnTo>
                <a:lnTo>
                  <a:pt x="1712" y="3725"/>
                </a:lnTo>
                <a:lnTo>
                  <a:pt x="1711" y="3728"/>
                </a:lnTo>
                <a:lnTo>
                  <a:pt x="1712" y="3733"/>
                </a:lnTo>
                <a:lnTo>
                  <a:pt x="1715" y="3742"/>
                </a:lnTo>
                <a:lnTo>
                  <a:pt x="1722" y="3757"/>
                </a:lnTo>
                <a:lnTo>
                  <a:pt x="1725" y="3763"/>
                </a:lnTo>
                <a:lnTo>
                  <a:pt x="1724" y="3770"/>
                </a:lnTo>
                <a:lnTo>
                  <a:pt x="1721" y="3779"/>
                </a:lnTo>
                <a:lnTo>
                  <a:pt x="1713" y="3793"/>
                </a:lnTo>
                <a:lnTo>
                  <a:pt x="1695" y="3812"/>
                </a:lnTo>
                <a:lnTo>
                  <a:pt x="1691" y="3820"/>
                </a:lnTo>
                <a:lnTo>
                  <a:pt x="1691" y="3827"/>
                </a:lnTo>
                <a:lnTo>
                  <a:pt x="1694" y="3836"/>
                </a:lnTo>
                <a:lnTo>
                  <a:pt x="1700" y="3842"/>
                </a:lnTo>
                <a:lnTo>
                  <a:pt x="1710" y="3845"/>
                </a:lnTo>
                <a:lnTo>
                  <a:pt x="1722" y="3846"/>
                </a:lnTo>
                <a:lnTo>
                  <a:pt x="1734" y="3848"/>
                </a:lnTo>
                <a:lnTo>
                  <a:pt x="1736" y="3849"/>
                </a:lnTo>
                <a:lnTo>
                  <a:pt x="1739" y="3859"/>
                </a:lnTo>
                <a:lnTo>
                  <a:pt x="1742" y="3872"/>
                </a:lnTo>
                <a:lnTo>
                  <a:pt x="1747" y="3879"/>
                </a:lnTo>
                <a:lnTo>
                  <a:pt x="1754" y="3882"/>
                </a:lnTo>
                <a:lnTo>
                  <a:pt x="1771" y="3882"/>
                </a:lnTo>
                <a:lnTo>
                  <a:pt x="1796" y="3877"/>
                </a:lnTo>
                <a:lnTo>
                  <a:pt x="1813" y="3878"/>
                </a:lnTo>
                <a:lnTo>
                  <a:pt x="1837" y="3887"/>
                </a:lnTo>
                <a:lnTo>
                  <a:pt x="1844" y="3890"/>
                </a:lnTo>
                <a:lnTo>
                  <a:pt x="1850" y="3895"/>
                </a:lnTo>
                <a:lnTo>
                  <a:pt x="1850" y="3904"/>
                </a:lnTo>
                <a:lnTo>
                  <a:pt x="1844" y="3917"/>
                </a:lnTo>
                <a:lnTo>
                  <a:pt x="1831" y="3947"/>
                </a:lnTo>
                <a:lnTo>
                  <a:pt x="1822" y="3974"/>
                </a:lnTo>
                <a:lnTo>
                  <a:pt x="1821" y="3985"/>
                </a:lnTo>
                <a:lnTo>
                  <a:pt x="1818" y="3998"/>
                </a:lnTo>
                <a:lnTo>
                  <a:pt x="1813" y="4008"/>
                </a:lnTo>
                <a:lnTo>
                  <a:pt x="1798" y="4012"/>
                </a:lnTo>
                <a:lnTo>
                  <a:pt x="1780" y="4012"/>
                </a:lnTo>
                <a:lnTo>
                  <a:pt x="1753" y="4018"/>
                </a:lnTo>
                <a:lnTo>
                  <a:pt x="1719" y="4034"/>
                </a:lnTo>
                <a:lnTo>
                  <a:pt x="1696" y="4053"/>
                </a:lnTo>
                <a:lnTo>
                  <a:pt x="1680" y="4070"/>
                </a:lnTo>
                <a:lnTo>
                  <a:pt x="1678" y="4083"/>
                </a:lnTo>
                <a:lnTo>
                  <a:pt x="1690" y="4108"/>
                </a:lnTo>
                <a:lnTo>
                  <a:pt x="1695" y="4122"/>
                </a:lnTo>
                <a:lnTo>
                  <a:pt x="1707" y="4157"/>
                </a:lnTo>
                <a:lnTo>
                  <a:pt x="1710" y="4160"/>
                </a:lnTo>
                <a:lnTo>
                  <a:pt x="1716" y="4164"/>
                </a:lnTo>
                <a:lnTo>
                  <a:pt x="1754" y="4176"/>
                </a:lnTo>
                <a:lnTo>
                  <a:pt x="1779" y="4190"/>
                </a:lnTo>
                <a:lnTo>
                  <a:pt x="1785" y="4195"/>
                </a:lnTo>
                <a:lnTo>
                  <a:pt x="1790" y="4196"/>
                </a:lnTo>
                <a:lnTo>
                  <a:pt x="1798" y="4191"/>
                </a:lnTo>
                <a:lnTo>
                  <a:pt x="1857" y="4135"/>
                </a:lnTo>
                <a:lnTo>
                  <a:pt x="1877" y="4124"/>
                </a:lnTo>
                <a:lnTo>
                  <a:pt x="1927" y="4116"/>
                </a:lnTo>
                <a:lnTo>
                  <a:pt x="1976" y="4134"/>
                </a:lnTo>
                <a:lnTo>
                  <a:pt x="2072" y="4098"/>
                </a:lnTo>
                <a:lnTo>
                  <a:pt x="2097" y="4083"/>
                </a:lnTo>
                <a:lnTo>
                  <a:pt x="2114" y="4067"/>
                </a:lnTo>
                <a:lnTo>
                  <a:pt x="2122" y="4052"/>
                </a:lnTo>
                <a:lnTo>
                  <a:pt x="2145" y="4023"/>
                </a:lnTo>
                <a:lnTo>
                  <a:pt x="2189" y="3985"/>
                </a:lnTo>
                <a:lnTo>
                  <a:pt x="2362" y="4035"/>
                </a:lnTo>
                <a:lnTo>
                  <a:pt x="2371" y="4032"/>
                </a:lnTo>
                <a:lnTo>
                  <a:pt x="2379" y="4028"/>
                </a:lnTo>
                <a:lnTo>
                  <a:pt x="2382" y="4025"/>
                </a:lnTo>
                <a:lnTo>
                  <a:pt x="2385" y="4018"/>
                </a:lnTo>
                <a:lnTo>
                  <a:pt x="2396" y="3985"/>
                </a:lnTo>
                <a:lnTo>
                  <a:pt x="2400" y="3975"/>
                </a:lnTo>
                <a:lnTo>
                  <a:pt x="2406" y="3969"/>
                </a:lnTo>
                <a:lnTo>
                  <a:pt x="2460" y="3934"/>
                </a:lnTo>
                <a:lnTo>
                  <a:pt x="2474" y="3922"/>
                </a:lnTo>
                <a:lnTo>
                  <a:pt x="2481" y="3915"/>
                </a:lnTo>
                <a:lnTo>
                  <a:pt x="2488" y="3904"/>
                </a:lnTo>
                <a:lnTo>
                  <a:pt x="2495" y="3890"/>
                </a:lnTo>
                <a:lnTo>
                  <a:pt x="2503" y="3875"/>
                </a:lnTo>
                <a:lnTo>
                  <a:pt x="2505" y="3867"/>
                </a:lnTo>
                <a:lnTo>
                  <a:pt x="2504" y="3862"/>
                </a:lnTo>
                <a:lnTo>
                  <a:pt x="2489" y="3849"/>
                </a:lnTo>
                <a:lnTo>
                  <a:pt x="2460" y="3829"/>
                </a:lnTo>
                <a:lnTo>
                  <a:pt x="2458" y="3827"/>
                </a:lnTo>
                <a:lnTo>
                  <a:pt x="2454" y="3805"/>
                </a:lnTo>
                <a:lnTo>
                  <a:pt x="2451" y="3726"/>
                </a:lnTo>
                <a:lnTo>
                  <a:pt x="2454" y="3645"/>
                </a:lnTo>
                <a:lnTo>
                  <a:pt x="2453" y="3606"/>
                </a:lnTo>
                <a:lnTo>
                  <a:pt x="2447" y="3567"/>
                </a:lnTo>
                <a:lnTo>
                  <a:pt x="2438" y="3530"/>
                </a:lnTo>
                <a:lnTo>
                  <a:pt x="2426" y="3495"/>
                </a:lnTo>
                <a:lnTo>
                  <a:pt x="2418" y="3478"/>
                </a:lnTo>
                <a:lnTo>
                  <a:pt x="2408" y="3466"/>
                </a:lnTo>
                <a:lnTo>
                  <a:pt x="2369" y="3438"/>
                </a:lnTo>
                <a:lnTo>
                  <a:pt x="2280" y="3395"/>
                </a:lnTo>
                <a:lnTo>
                  <a:pt x="2271" y="3381"/>
                </a:lnTo>
                <a:lnTo>
                  <a:pt x="2263" y="3369"/>
                </a:lnTo>
                <a:lnTo>
                  <a:pt x="2237" y="3277"/>
                </a:lnTo>
                <a:lnTo>
                  <a:pt x="2266" y="3289"/>
                </a:lnTo>
                <a:lnTo>
                  <a:pt x="2298" y="3289"/>
                </a:lnTo>
                <a:lnTo>
                  <a:pt x="2303" y="3291"/>
                </a:lnTo>
                <a:lnTo>
                  <a:pt x="2314" y="3296"/>
                </a:lnTo>
                <a:lnTo>
                  <a:pt x="2326" y="3300"/>
                </a:lnTo>
                <a:lnTo>
                  <a:pt x="2403" y="3289"/>
                </a:lnTo>
                <a:lnTo>
                  <a:pt x="2426" y="3278"/>
                </a:lnTo>
                <a:lnTo>
                  <a:pt x="2436" y="3270"/>
                </a:lnTo>
                <a:lnTo>
                  <a:pt x="2441" y="3262"/>
                </a:lnTo>
                <a:lnTo>
                  <a:pt x="2444" y="3255"/>
                </a:lnTo>
                <a:lnTo>
                  <a:pt x="2455" y="3200"/>
                </a:lnTo>
                <a:lnTo>
                  <a:pt x="2456" y="3196"/>
                </a:lnTo>
                <a:lnTo>
                  <a:pt x="2458" y="3191"/>
                </a:lnTo>
                <a:lnTo>
                  <a:pt x="2460" y="3188"/>
                </a:lnTo>
                <a:lnTo>
                  <a:pt x="2469" y="3181"/>
                </a:lnTo>
                <a:lnTo>
                  <a:pt x="2481" y="3173"/>
                </a:lnTo>
                <a:lnTo>
                  <a:pt x="2495" y="3162"/>
                </a:lnTo>
                <a:lnTo>
                  <a:pt x="2503" y="3154"/>
                </a:lnTo>
                <a:lnTo>
                  <a:pt x="2530" y="3150"/>
                </a:lnTo>
                <a:lnTo>
                  <a:pt x="2597" y="3152"/>
                </a:lnTo>
                <a:lnTo>
                  <a:pt x="2619" y="3148"/>
                </a:lnTo>
                <a:lnTo>
                  <a:pt x="2687" y="3115"/>
                </a:lnTo>
                <a:lnTo>
                  <a:pt x="2694" y="3115"/>
                </a:lnTo>
                <a:lnTo>
                  <a:pt x="2702" y="3115"/>
                </a:lnTo>
                <a:lnTo>
                  <a:pt x="2724" y="3124"/>
                </a:lnTo>
                <a:lnTo>
                  <a:pt x="2735" y="3135"/>
                </a:lnTo>
                <a:lnTo>
                  <a:pt x="2747" y="3143"/>
                </a:lnTo>
                <a:lnTo>
                  <a:pt x="2785" y="3213"/>
                </a:lnTo>
                <a:lnTo>
                  <a:pt x="2788" y="3233"/>
                </a:lnTo>
                <a:lnTo>
                  <a:pt x="2789" y="3248"/>
                </a:lnTo>
                <a:lnTo>
                  <a:pt x="2789" y="3255"/>
                </a:lnTo>
                <a:lnTo>
                  <a:pt x="2786" y="3276"/>
                </a:lnTo>
                <a:lnTo>
                  <a:pt x="2786" y="3288"/>
                </a:lnTo>
                <a:lnTo>
                  <a:pt x="2786" y="3296"/>
                </a:lnTo>
                <a:lnTo>
                  <a:pt x="2788" y="3304"/>
                </a:lnTo>
                <a:lnTo>
                  <a:pt x="2792" y="3315"/>
                </a:lnTo>
                <a:lnTo>
                  <a:pt x="2794" y="3320"/>
                </a:lnTo>
                <a:lnTo>
                  <a:pt x="2793" y="3327"/>
                </a:lnTo>
                <a:lnTo>
                  <a:pt x="2789" y="3353"/>
                </a:lnTo>
                <a:lnTo>
                  <a:pt x="2788" y="3364"/>
                </a:lnTo>
                <a:lnTo>
                  <a:pt x="2789" y="3376"/>
                </a:lnTo>
                <a:lnTo>
                  <a:pt x="2790" y="3385"/>
                </a:lnTo>
                <a:lnTo>
                  <a:pt x="2791" y="3390"/>
                </a:lnTo>
                <a:lnTo>
                  <a:pt x="2794" y="3395"/>
                </a:lnTo>
                <a:lnTo>
                  <a:pt x="2796" y="3397"/>
                </a:lnTo>
                <a:lnTo>
                  <a:pt x="2812" y="3402"/>
                </a:lnTo>
                <a:lnTo>
                  <a:pt x="2952" y="3417"/>
                </a:lnTo>
                <a:lnTo>
                  <a:pt x="2997" y="3412"/>
                </a:lnTo>
                <a:lnTo>
                  <a:pt x="3036" y="3397"/>
                </a:lnTo>
                <a:lnTo>
                  <a:pt x="3044" y="3392"/>
                </a:lnTo>
                <a:lnTo>
                  <a:pt x="3136" y="3372"/>
                </a:lnTo>
                <a:lnTo>
                  <a:pt x="3139" y="3369"/>
                </a:lnTo>
                <a:lnTo>
                  <a:pt x="3143" y="3362"/>
                </a:lnTo>
                <a:lnTo>
                  <a:pt x="3146" y="3356"/>
                </a:lnTo>
                <a:lnTo>
                  <a:pt x="3166" y="3292"/>
                </a:lnTo>
                <a:lnTo>
                  <a:pt x="3180" y="3261"/>
                </a:lnTo>
                <a:lnTo>
                  <a:pt x="3186" y="3252"/>
                </a:lnTo>
                <a:lnTo>
                  <a:pt x="3224" y="3215"/>
                </a:lnTo>
                <a:lnTo>
                  <a:pt x="3299" y="3174"/>
                </a:lnTo>
                <a:lnTo>
                  <a:pt x="3305" y="3172"/>
                </a:lnTo>
                <a:lnTo>
                  <a:pt x="3312" y="3174"/>
                </a:lnTo>
                <a:lnTo>
                  <a:pt x="3320" y="3179"/>
                </a:lnTo>
                <a:lnTo>
                  <a:pt x="3339" y="3206"/>
                </a:lnTo>
                <a:lnTo>
                  <a:pt x="3341" y="3209"/>
                </a:lnTo>
                <a:lnTo>
                  <a:pt x="3347" y="3214"/>
                </a:lnTo>
                <a:lnTo>
                  <a:pt x="3352" y="3217"/>
                </a:lnTo>
                <a:lnTo>
                  <a:pt x="3357" y="3218"/>
                </a:lnTo>
                <a:lnTo>
                  <a:pt x="3368" y="3221"/>
                </a:lnTo>
                <a:lnTo>
                  <a:pt x="3371" y="3224"/>
                </a:lnTo>
                <a:lnTo>
                  <a:pt x="3372" y="3232"/>
                </a:lnTo>
                <a:lnTo>
                  <a:pt x="3366" y="3248"/>
                </a:lnTo>
                <a:lnTo>
                  <a:pt x="3360" y="3256"/>
                </a:lnTo>
                <a:lnTo>
                  <a:pt x="3353" y="3264"/>
                </a:lnTo>
                <a:lnTo>
                  <a:pt x="3348" y="3267"/>
                </a:lnTo>
                <a:lnTo>
                  <a:pt x="3340" y="3273"/>
                </a:lnTo>
                <a:lnTo>
                  <a:pt x="3337" y="3277"/>
                </a:lnTo>
                <a:lnTo>
                  <a:pt x="3338" y="3289"/>
                </a:lnTo>
                <a:lnTo>
                  <a:pt x="3339" y="3299"/>
                </a:lnTo>
                <a:lnTo>
                  <a:pt x="3363" y="3373"/>
                </a:lnTo>
                <a:lnTo>
                  <a:pt x="3318" y="3446"/>
                </a:lnTo>
                <a:lnTo>
                  <a:pt x="3295" y="3498"/>
                </a:lnTo>
                <a:lnTo>
                  <a:pt x="3289" y="3507"/>
                </a:lnTo>
                <a:lnTo>
                  <a:pt x="3273" y="3512"/>
                </a:lnTo>
                <a:lnTo>
                  <a:pt x="3267" y="3516"/>
                </a:lnTo>
                <a:lnTo>
                  <a:pt x="3255" y="3526"/>
                </a:lnTo>
                <a:lnTo>
                  <a:pt x="3244" y="3528"/>
                </a:lnTo>
                <a:lnTo>
                  <a:pt x="3213" y="3524"/>
                </a:lnTo>
                <a:lnTo>
                  <a:pt x="3206" y="3525"/>
                </a:lnTo>
                <a:lnTo>
                  <a:pt x="3199" y="3528"/>
                </a:lnTo>
                <a:lnTo>
                  <a:pt x="3194" y="3533"/>
                </a:lnTo>
                <a:lnTo>
                  <a:pt x="3190" y="3542"/>
                </a:lnTo>
                <a:lnTo>
                  <a:pt x="3181" y="3565"/>
                </a:lnTo>
                <a:lnTo>
                  <a:pt x="3179" y="3579"/>
                </a:lnTo>
                <a:lnTo>
                  <a:pt x="3174" y="3641"/>
                </a:lnTo>
                <a:lnTo>
                  <a:pt x="3171" y="3661"/>
                </a:lnTo>
                <a:lnTo>
                  <a:pt x="3167" y="3674"/>
                </a:lnTo>
                <a:lnTo>
                  <a:pt x="3165" y="3681"/>
                </a:lnTo>
                <a:lnTo>
                  <a:pt x="3164" y="3686"/>
                </a:lnTo>
                <a:lnTo>
                  <a:pt x="3165" y="3693"/>
                </a:lnTo>
                <a:lnTo>
                  <a:pt x="3171" y="3703"/>
                </a:lnTo>
                <a:lnTo>
                  <a:pt x="3174" y="3708"/>
                </a:lnTo>
                <a:lnTo>
                  <a:pt x="3178" y="3711"/>
                </a:lnTo>
                <a:lnTo>
                  <a:pt x="3203" y="3717"/>
                </a:lnTo>
                <a:lnTo>
                  <a:pt x="3248" y="3739"/>
                </a:lnTo>
                <a:lnTo>
                  <a:pt x="3279" y="3745"/>
                </a:lnTo>
                <a:lnTo>
                  <a:pt x="3285" y="3748"/>
                </a:lnTo>
                <a:lnTo>
                  <a:pt x="3287" y="3750"/>
                </a:lnTo>
                <a:lnTo>
                  <a:pt x="3284" y="3756"/>
                </a:lnTo>
                <a:lnTo>
                  <a:pt x="3254" y="3776"/>
                </a:lnTo>
                <a:lnTo>
                  <a:pt x="3246" y="3784"/>
                </a:lnTo>
                <a:lnTo>
                  <a:pt x="3241" y="3796"/>
                </a:lnTo>
                <a:lnTo>
                  <a:pt x="3242" y="3802"/>
                </a:lnTo>
                <a:lnTo>
                  <a:pt x="3244" y="3809"/>
                </a:lnTo>
                <a:lnTo>
                  <a:pt x="3247" y="3815"/>
                </a:lnTo>
                <a:lnTo>
                  <a:pt x="3250" y="3828"/>
                </a:lnTo>
                <a:lnTo>
                  <a:pt x="3253" y="3846"/>
                </a:lnTo>
                <a:lnTo>
                  <a:pt x="3251" y="3851"/>
                </a:lnTo>
                <a:lnTo>
                  <a:pt x="3245" y="3853"/>
                </a:lnTo>
                <a:lnTo>
                  <a:pt x="3215" y="3851"/>
                </a:lnTo>
                <a:lnTo>
                  <a:pt x="3172" y="3863"/>
                </a:lnTo>
                <a:lnTo>
                  <a:pt x="3180" y="3886"/>
                </a:lnTo>
                <a:lnTo>
                  <a:pt x="3194" y="3917"/>
                </a:lnTo>
                <a:lnTo>
                  <a:pt x="3196" y="3924"/>
                </a:lnTo>
                <a:lnTo>
                  <a:pt x="3198" y="3935"/>
                </a:lnTo>
                <a:lnTo>
                  <a:pt x="3199" y="3943"/>
                </a:lnTo>
                <a:lnTo>
                  <a:pt x="3198" y="3950"/>
                </a:lnTo>
                <a:lnTo>
                  <a:pt x="3196" y="3955"/>
                </a:lnTo>
                <a:lnTo>
                  <a:pt x="3193" y="3962"/>
                </a:lnTo>
                <a:lnTo>
                  <a:pt x="3191" y="3965"/>
                </a:lnTo>
                <a:lnTo>
                  <a:pt x="3184" y="3978"/>
                </a:lnTo>
                <a:lnTo>
                  <a:pt x="3183" y="3984"/>
                </a:lnTo>
                <a:lnTo>
                  <a:pt x="3186" y="3986"/>
                </a:lnTo>
                <a:lnTo>
                  <a:pt x="3193" y="3985"/>
                </a:lnTo>
                <a:lnTo>
                  <a:pt x="3210" y="3980"/>
                </a:lnTo>
                <a:lnTo>
                  <a:pt x="3230" y="3978"/>
                </a:lnTo>
                <a:lnTo>
                  <a:pt x="3248" y="3979"/>
                </a:lnTo>
                <a:lnTo>
                  <a:pt x="3275" y="3975"/>
                </a:lnTo>
                <a:lnTo>
                  <a:pt x="3373" y="3989"/>
                </a:lnTo>
                <a:lnTo>
                  <a:pt x="3383" y="3996"/>
                </a:lnTo>
                <a:lnTo>
                  <a:pt x="3388" y="4002"/>
                </a:lnTo>
                <a:lnTo>
                  <a:pt x="3386" y="4013"/>
                </a:lnTo>
                <a:lnTo>
                  <a:pt x="3381" y="4025"/>
                </a:lnTo>
                <a:lnTo>
                  <a:pt x="3379" y="4032"/>
                </a:lnTo>
                <a:lnTo>
                  <a:pt x="3379" y="4037"/>
                </a:lnTo>
                <a:lnTo>
                  <a:pt x="3380" y="4042"/>
                </a:lnTo>
                <a:lnTo>
                  <a:pt x="3391" y="4055"/>
                </a:lnTo>
                <a:lnTo>
                  <a:pt x="3429" y="4071"/>
                </a:lnTo>
                <a:lnTo>
                  <a:pt x="3445" y="4092"/>
                </a:lnTo>
                <a:lnTo>
                  <a:pt x="3446" y="4106"/>
                </a:lnTo>
                <a:lnTo>
                  <a:pt x="3447" y="4115"/>
                </a:lnTo>
                <a:lnTo>
                  <a:pt x="3445" y="4121"/>
                </a:lnTo>
                <a:lnTo>
                  <a:pt x="3430" y="4148"/>
                </a:lnTo>
                <a:lnTo>
                  <a:pt x="3429" y="4151"/>
                </a:lnTo>
                <a:lnTo>
                  <a:pt x="3429" y="4155"/>
                </a:lnTo>
                <a:lnTo>
                  <a:pt x="3430" y="4164"/>
                </a:lnTo>
                <a:lnTo>
                  <a:pt x="3441" y="4199"/>
                </a:lnTo>
                <a:lnTo>
                  <a:pt x="3458" y="4238"/>
                </a:lnTo>
                <a:lnTo>
                  <a:pt x="3459" y="4243"/>
                </a:lnTo>
                <a:lnTo>
                  <a:pt x="3458" y="4252"/>
                </a:lnTo>
                <a:lnTo>
                  <a:pt x="3457" y="4257"/>
                </a:lnTo>
                <a:lnTo>
                  <a:pt x="3456" y="4261"/>
                </a:lnTo>
                <a:lnTo>
                  <a:pt x="3451" y="4268"/>
                </a:lnTo>
                <a:lnTo>
                  <a:pt x="3447" y="4272"/>
                </a:lnTo>
                <a:lnTo>
                  <a:pt x="3440" y="4279"/>
                </a:lnTo>
                <a:lnTo>
                  <a:pt x="3431" y="4285"/>
                </a:lnTo>
                <a:lnTo>
                  <a:pt x="3430" y="4286"/>
                </a:lnTo>
                <a:lnTo>
                  <a:pt x="3429" y="4288"/>
                </a:lnTo>
                <a:lnTo>
                  <a:pt x="3429" y="4291"/>
                </a:lnTo>
                <a:lnTo>
                  <a:pt x="3429" y="4294"/>
                </a:lnTo>
                <a:lnTo>
                  <a:pt x="3429" y="4300"/>
                </a:lnTo>
                <a:lnTo>
                  <a:pt x="3428" y="4303"/>
                </a:lnTo>
                <a:lnTo>
                  <a:pt x="3426" y="4307"/>
                </a:lnTo>
                <a:lnTo>
                  <a:pt x="3423" y="4309"/>
                </a:lnTo>
                <a:lnTo>
                  <a:pt x="3421" y="4312"/>
                </a:lnTo>
                <a:lnTo>
                  <a:pt x="3427" y="4319"/>
                </a:lnTo>
                <a:lnTo>
                  <a:pt x="3440" y="4327"/>
                </a:lnTo>
                <a:lnTo>
                  <a:pt x="3475" y="4344"/>
                </a:lnTo>
                <a:lnTo>
                  <a:pt x="3486" y="4346"/>
                </a:lnTo>
                <a:lnTo>
                  <a:pt x="3493" y="4344"/>
                </a:lnTo>
                <a:lnTo>
                  <a:pt x="3493" y="4340"/>
                </a:lnTo>
                <a:lnTo>
                  <a:pt x="3493" y="4337"/>
                </a:lnTo>
                <a:lnTo>
                  <a:pt x="3494" y="4334"/>
                </a:lnTo>
                <a:lnTo>
                  <a:pt x="3496" y="4329"/>
                </a:lnTo>
                <a:lnTo>
                  <a:pt x="3498" y="4326"/>
                </a:lnTo>
                <a:lnTo>
                  <a:pt x="3502" y="4323"/>
                </a:lnTo>
                <a:lnTo>
                  <a:pt x="3507" y="4320"/>
                </a:lnTo>
                <a:lnTo>
                  <a:pt x="3513" y="4318"/>
                </a:lnTo>
                <a:lnTo>
                  <a:pt x="3519" y="4317"/>
                </a:lnTo>
                <a:lnTo>
                  <a:pt x="3526" y="4318"/>
                </a:lnTo>
                <a:lnTo>
                  <a:pt x="3578" y="4341"/>
                </a:lnTo>
                <a:lnTo>
                  <a:pt x="3580" y="4346"/>
                </a:lnTo>
                <a:lnTo>
                  <a:pt x="3578" y="4359"/>
                </a:lnTo>
                <a:lnTo>
                  <a:pt x="3563" y="4420"/>
                </a:lnTo>
                <a:lnTo>
                  <a:pt x="3561" y="4424"/>
                </a:lnTo>
                <a:lnTo>
                  <a:pt x="3555" y="4432"/>
                </a:lnTo>
                <a:lnTo>
                  <a:pt x="3549" y="4440"/>
                </a:lnTo>
                <a:lnTo>
                  <a:pt x="3539" y="4448"/>
                </a:lnTo>
                <a:lnTo>
                  <a:pt x="3536" y="4453"/>
                </a:lnTo>
                <a:lnTo>
                  <a:pt x="3538" y="4455"/>
                </a:lnTo>
                <a:lnTo>
                  <a:pt x="3547" y="4456"/>
                </a:lnTo>
                <a:lnTo>
                  <a:pt x="3582" y="4449"/>
                </a:lnTo>
                <a:lnTo>
                  <a:pt x="3600" y="4450"/>
                </a:lnTo>
                <a:lnTo>
                  <a:pt x="3632" y="4466"/>
                </a:lnTo>
                <a:lnTo>
                  <a:pt x="3639" y="4477"/>
                </a:lnTo>
                <a:lnTo>
                  <a:pt x="3642" y="4484"/>
                </a:lnTo>
                <a:lnTo>
                  <a:pt x="3644" y="4490"/>
                </a:lnTo>
                <a:lnTo>
                  <a:pt x="3647" y="4500"/>
                </a:lnTo>
                <a:lnTo>
                  <a:pt x="3649" y="4516"/>
                </a:lnTo>
                <a:lnTo>
                  <a:pt x="3647" y="4541"/>
                </a:lnTo>
                <a:lnTo>
                  <a:pt x="3626" y="4598"/>
                </a:lnTo>
                <a:lnTo>
                  <a:pt x="3641" y="4602"/>
                </a:lnTo>
                <a:lnTo>
                  <a:pt x="3655" y="4599"/>
                </a:lnTo>
                <a:lnTo>
                  <a:pt x="3679" y="4589"/>
                </a:lnTo>
                <a:lnTo>
                  <a:pt x="3687" y="4587"/>
                </a:lnTo>
                <a:lnTo>
                  <a:pt x="3747" y="4590"/>
                </a:lnTo>
                <a:lnTo>
                  <a:pt x="3778" y="4584"/>
                </a:lnTo>
                <a:lnTo>
                  <a:pt x="3792" y="4579"/>
                </a:lnTo>
                <a:lnTo>
                  <a:pt x="3801" y="4575"/>
                </a:lnTo>
                <a:lnTo>
                  <a:pt x="3809" y="4573"/>
                </a:lnTo>
                <a:lnTo>
                  <a:pt x="3812" y="4574"/>
                </a:lnTo>
                <a:lnTo>
                  <a:pt x="3816" y="4579"/>
                </a:lnTo>
                <a:lnTo>
                  <a:pt x="3813" y="4592"/>
                </a:lnTo>
                <a:lnTo>
                  <a:pt x="3810" y="4600"/>
                </a:lnTo>
                <a:lnTo>
                  <a:pt x="3802" y="4611"/>
                </a:lnTo>
                <a:lnTo>
                  <a:pt x="3790" y="4628"/>
                </a:lnTo>
                <a:lnTo>
                  <a:pt x="3788" y="4633"/>
                </a:lnTo>
                <a:lnTo>
                  <a:pt x="3789" y="4637"/>
                </a:lnTo>
                <a:lnTo>
                  <a:pt x="3794" y="4645"/>
                </a:lnTo>
                <a:lnTo>
                  <a:pt x="3800" y="4646"/>
                </a:lnTo>
                <a:lnTo>
                  <a:pt x="3812" y="4650"/>
                </a:lnTo>
                <a:lnTo>
                  <a:pt x="3816" y="4652"/>
                </a:lnTo>
                <a:lnTo>
                  <a:pt x="3818" y="4657"/>
                </a:lnTo>
                <a:lnTo>
                  <a:pt x="3817" y="4660"/>
                </a:lnTo>
                <a:lnTo>
                  <a:pt x="3808" y="4669"/>
                </a:lnTo>
                <a:lnTo>
                  <a:pt x="3806" y="4677"/>
                </a:lnTo>
                <a:lnTo>
                  <a:pt x="3804" y="4687"/>
                </a:lnTo>
                <a:lnTo>
                  <a:pt x="3806" y="4710"/>
                </a:lnTo>
                <a:lnTo>
                  <a:pt x="3803" y="4728"/>
                </a:lnTo>
                <a:lnTo>
                  <a:pt x="3796" y="4755"/>
                </a:lnTo>
                <a:lnTo>
                  <a:pt x="3783" y="4787"/>
                </a:lnTo>
                <a:lnTo>
                  <a:pt x="3779" y="4795"/>
                </a:lnTo>
                <a:lnTo>
                  <a:pt x="3772" y="4804"/>
                </a:lnTo>
                <a:lnTo>
                  <a:pt x="3764" y="4812"/>
                </a:lnTo>
                <a:lnTo>
                  <a:pt x="3746" y="4822"/>
                </a:lnTo>
                <a:lnTo>
                  <a:pt x="3742" y="4826"/>
                </a:lnTo>
                <a:lnTo>
                  <a:pt x="3741" y="4828"/>
                </a:lnTo>
                <a:lnTo>
                  <a:pt x="3739" y="4833"/>
                </a:lnTo>
                <a:lnTo>
                  <a:pt x="3738" y="4843"/>
                </a:lnTo>
                <a:lnTo>
                  <a:pt x="3735" y="4849"/>
                </a:lnTo>
                <a:lnTo>
                  <a:pt x="3732" y="4854"/>
                </a:lnTo>
                <a:lnTo>
                  <a:pt x="3728" y="4860"/>
                </a:lnTo>
                <a:lnTo>
                  <a:pt x="3725" y="4862"/>
                </a:lnTo>
                <a:lnTo>
                  <a:pt x="3723" y="4865"/>
                </a:lnTo>
                <a:lnTo>
                  <a:pt x="3721" y="4868"/>
                </a:lnTo>
                <a:lnTo>
                  <a:pt x="3720" y="4878"/>
                </a:lnTo>
                <a:lnTo>
                  <a:pt x="3719" y="4890"/>
                </a:lnTo>
                <a:lnTo>
                  <a:pt x="3720" y="4905"/>
                </a:lnTo>
                <a:lnTo>
                  <a:pt x="3724" y="4931"/>
                </a:lnTo>
                <a:lnTo>
                  <a:pt x="3724" y="4941"/>
                </a:lnTo>
                <a:lnTo>
                  <a:pt x="3724" y="4948"/>
                </a:lnTo>
                <a:lnTo>
                  <a:pt x="3720" y="4953"/>
                </a:lnTo>
                <a:lnTo>
                  <a:pt x="3716" y="4958"/>
                </a:lnTo>
                <a:lnTo>
                  <a:pt x="3715" y="4966"/>
                </a:lnTo>
                <a:lnTo>
                  <a:pt x="3716" y="4976"/>
                </a:lnTo>
                <a:lnTo>
                  <a:pt x="3720" y="4991"/>
                </a:lnTo>
                <a:lnTo>
                  <a:pt x="3718" y="5000"/>
                </a:lnTo>
                <a:lnTo>
                  <a:pt x="3714" y="5005"/>
                </a:lnTo>
                <a:lnTo>
                  <a:pt x="3706" y="5010"/>
                </a:lnTo>
                <a:lnTo>
                  <a:pt x="3702" y="5015"/>
                </a:lnTo>
                <a:lnTo>
                  <a:pt x="3698" y="5020"/>
                </a:lnTo>
                <a:lnTo>
                  <a:pt x="3696" y="5027"/>
                </a:lnTo>
                <a:lnTo>
                  <a:pt x="3695" y="5039"/>
                </a:lnTo>
                <a:lnTo>
                  <a:pt x="3695" y="5051"/>
                </a:lnTo>
                <a:lnTo>
                  <a:pt x="3696" y="5058"/>
                </a:lnTo>
                <a:lnTo>
                  <a:pt x="3698" y="5065"/>
                </a:lnTo>
                <a:lnTo>
                  <a:pt x="3701" y="5070"/>
                </a:lnTo>
                <a:lnTo>
                  <a:pt x="3704" y="5074"/>
                </a:lnTo>
                <a:lnTo>
                  <a:pt x="3725" y="5074"/>
                </a:lnTo>
                <a:lnTo>
                  <a:pt x="3788" y="5055"/>
                </a:lnTo>
                <a:lnTo>
                  <a:pt x="3799" y="5066"/>
                </a:lnTo>
                <a:lnTo>
                  <a:pt x="3825" y="5041"/>
                </a:lnTo>
                <a:lnTo>
                  <a:pt x="3846" y="5042"/>
                </a:lnTo>
                <a:lnTo>
                  <a:pt x="3851" y="5045"/>
                </a:lnTo>
                <a:lnTo>
                  <a:pt x="3856" y="5054"/>
                </a:lnTo>
                <a:lnTo>
                  <a:pt x="3856" y="5061"/>
                </a:lnTo>
                <a:lnTo>
                  <a:pt x="3856" y="5069"/>
                </a:lnTo>
                <a:lnTo>
                  <a:pt x="3856" y="5075"/>
                </a:lnTo>
                <a:lnTo>
                  <a:pt x="3856" y="5082"/>
                </a:lnTo>
                <a:lnTo>
                  <a:pt x="3859" y="5087"/>
                </a:lnTo>
                <a:lnTo>
                  <a:pt x="3862" y="5092"/>
                </a:lnTo>
                <a:lnTo>
                  <a:pt x="3869" y="5096"/>
                </a:lnTo>
                <a:lnTo>
                  <a:pt x="3880" y="5100"/>
                </a:lnTo>
                <a:lnTo>
                  <a:pt x="3898" y="5101"/>
                </a:lnTo>
                <a:lnTo>
                  <a:pt x="3907" y="5099"/>
                </a:lnTo>
                <a:lnTo>
                  <a:pt x="3914" y="5095"/>
                </a:lnTo>
                <a:lnTo>
                  <a:pt x="3917" y="5092"/>
                </a:lnTo>
                <a:lnTo>
                  <a:pt x="3921" y="5087"/>
                </a:lnTo>
                <a:lnTo>
                  <a:pt x="3927" y="5079"/>
                </a:lnTo>
                <a:lnTo>
                  <a:pt x="3932" y="5076"/>
                </a:lnTo>
                <a:lnTo>
                  <a:pt x="3937" y="5074"/>
                </a:lnTo>
                <a:lnTo>
                  <a:pt x="3941" y="5074"/>
                </a:lnTo>
                <a:lnTo>
                  <a:pt x="3947" y="5078"/>
                </a:lnTo>
                <a:lnTo>
                  <a:pt x="3952" y="5088"/>
                </a:lnTo>
                <a:lnTo>
                  <a:pt x="3957" y="5095"/>
                </a:lnTo>
                <a:lnTo>
                  <a:pt x="3974" y="5103"/>
                </a:lnTo>
                <a:lnTo>
                  <a:pt x="3986" y="5105"/>
                </a:lnTo>
                <a:lnTo>
                  <a:pt x="3995" y="5106"/>
                </a:lnTo>
                <a:lnTo>
                  <a:pt x="4012" y="5102"/>
                </a:lnTo>
                <a:lnTo>
                  <a:pt x="4028" y="5095"/>
                </a:lnTo>
                <a:lnTo>
                  <a:pt x="4035" y="5094"/>
                </a:lnTo>
                <a:lnTo>
                  <a:pt x="4038" y="5098"/>
                </a:lnTo>
                <a:lnTo>
                  <a:pt x="4040" y="5109"/>
                </a:lnTo>
                <a:lnTo>
                  <a:pt x="4043" y="5118"/>
                </a:lnTo>
                <a:lnTo>
                  <a:pt x="4048" y="5124"/>
                </a:lnTo>
                <a:lnTo>
                  <a:pt x="4075" y="5138"/>
                </a:lnTo>
                <a:lnTo>
                  <a:pt x="4080" y="5144"/>
                </a:lnTo>
                <a:lnTo>
                  <a:pt x="4083" y="5154"/>
                </a:lnTo>
                <a:lnTo>
                  <a:pt x="4088" y="5173"/>
                </a:lnTo>
                <a:lnTo>
                  <a:pt x="4096" y="5195"/>
                </a:lnTo>
                <a:lnTo>
                  <a:pt x="4122" y="5224"/>
                </a:lnTo>
                <a:lnTo>
                  <a:pt x="4111" y="5248"/>
                </a:lnTo>
                <a:lnTo>
                  <a:pt x="4103" y="5252"/>
                </a:lnTo>
                <a:lnTo>
                  <a:pt x="4099" y="5249"/>
                </a:lnTo>
                <a:lnTo>
                  <a:pt x="4065" y="5224"/>
                </a:lnTo>
                <a:lnTo>
                  <a:pt x="4063" y="5223"/>
                </a:lnTo>
                <a:lnTo>
                  <a:pt x="4060" y="5222"/>
                </a:lnTo>
                <a:lnTo>
                  <a:pt x="4057" y="5223"/>
                </a:lnTo>
                <a:lnTo>
                  <a:pt x="4055" y="5226"/>
                </a:lnTo>
                <a:lnTo>
                  <a:pt x="4051" y="5230"/>
                </a:lnTo>
                <a:lnTo>
                  <a:pt x="4051" y="5237"/>
                </a:lnTo>
                <a:lnTo>
                  <a:pt x="4054" y="5245"/>
                </a:lnTo>
                <a:lnTo>
                  <a:pt x="4067" y="5269"/>
                </a:lnTo>
                <a:lnTo>
                  <a:pt x="4066" y="5272"/>
                </a:lnTo>
                <a:lnTo>
                  <a:pt x="4062" y="5275"/>
                </a:lnTo>
                <a:lnTo>
                  <a:pt x="4056" y="5275"/>
                </a:lnTo>
                <a:lnTo>
                  <a:pt x="4050" y="5274"/>
                </a:lnTo>
                <a:lnTo>
                  <a:pt x="4046" y="5273"/>
                </a:lnTo>
                <a:lnTo>
                  <a:pt x="4037" y="5266"/>
                </a:lnTo>
                <a:lnTo>
                  <a:pt x="4032" y="5266"/>
                </a:lnTo>
                <a:lnTo>
                  <a:pt x="4029" y="5272"/>
                </a:lnTo>
                <a:lnTo>
                  <a:pt x="4027" y="5285"/>
                </a:lnTo>
                <a:lnTo>
                  <a:pt x="4027" y="5309"/>
                </a:lnTo>
                <a:lnTo>
                  <a:pt x="4025" y="5322"/>
                </a:lnTo>
                <a:lnTo>
                  <a:pt x="4023" y="5329"/>
                </a:lnTo>
                <a:lnTo>
                  <a:pt x="4019" y="5333"/>
                </a:lnTo>
                <a:lnTo>
                  <a:pt x="4013" y="5336"/>
                </a:lnTo>
                <a:lnTo>
                  <a:pt x="4002" y="5337"/>
                </a:lnTo>
                <a:lnTo>
                  <a:pt x="3998" y="5342"/>
                </a:lnTo>
                <a:lnTo>
                  <a:pt x="4002" y="5356"/>
                </a:lnTo>
                <a:lnTo>
                  <a:pt x="4028" y="5416"/>
                </a:lnTo>
                <a:lnTo>
                  <a:pt x="4037" y="5431"/>
                </a:lnTo>
                <a:lnTo>
                  <a:pt x="4044" y="5438"/>
                </a:lnTo>
                <a:lnTo>
                  <a:pt x="4055" y="5443"/>
                </a:lnTo>
                <a:lnTo>
                  <a:pt x="4058" y="5446"/>
                </a:lnTo>
                <a:lnTo>
                  <a:pt x="4059" y="5451"/>
                </a:lnTo>
                <a:lnTo>
                  <a:pt x="4056" y="5458"/>
                </a:lnTo>
                <a:lnTo>
                  <a:pt x="4048" y="5467"/>
                </a:lnTo>
                <a:lnTo>
                  <a:pt x="4046" y="5473"/>
                </a:lnTo>
                <a:lnTo>
                  <a:pt x="4048" y="5479"/>
                </a:lnTo>
                <a:lnTo>
                  <a:pt x="4054" y="5487"/>
                </a:lnTo>
                <a:lnTo>
                  <a:pt x="4056" y="5496"/>
                </a:lnTo>
                <a:lnTo>
                  <a:pt x="4056" y="5509"/>
                </a:lnTo>
                <a:lnTo>
                  <a:pt x="4054" y="5517"/>
                </a:lnTo>
                <a:lnTo>
                  <a:pt x="4053" y="5526"/>
                </a:lnTo>
                <a:lnTo>
                  <a:pt x="4058" y="5581"/>
                </a:lnTo>
                <a:lnTo>
                  <a:pt x="4055" y="5592"/>
                </a:lnTo>
                <a:lnTo>
                  <a:pt x="4050" y="5598"/>
                </a:lnTo>
                <a:lnTo>
                  <a:pt x="4011" y="5602"/>
                </a:lnTo>
                <a:lnTo>
                  <a:pt x="4002" y="5606"/>
                </a:lnTo>
                <a:lnTo>
                  <a:pt x="3996" y="5606"/>
                </a:lnTo>
                <a:lnTo>
                  <a:pt x="3987" y="5603"/>
                </a:lnTo>
                <a:lnTo>
                  <a:pt x="3982" y="5602"/>
                </a:lnTo>
                <a:lnTo>
                  <a:pt x="3977" y="5605"/>
                </a:lnTo>
                <a:lnTo>
                  <a:pt x="3974" y="5610"/>
                </a:lnTo>
                <a:lnTo>
                  <a:pt x="3971" y="5617"/>
                </a:lnTo>
                <a:lnTo>
                  <a:pt x="3968" y="5622"/>
                </a:lnTo>
                <a:lnTo>
                  <a:pt x="3956" y="5634"/>
                </a:lnTo>
                <a:lnTo>
                  <a:pt x="3955" y="5640"/>
                </a:lnTo>
                <a:lnTo>
                  <a:pt x="3957" y="5651"/>
                </a:lnTo>
                <a:lnTo>
                  <a:pt x="3967" y="5669"/>
                </a:lnTo>
                <a:lnTo>
                  <a:pt x="3968" y="5679"/>
                </a:lnTo>
                <a:lnTo>
                  <a:pt x="3966" y="5684"/>
                </a:lnTo>
                <a:lnTo>
                  <a:pt x="3960" y="5686"/>
                </a:lnTo>
                <a:lnTo>
                  <a:pt x="3955" y="5686"/>
                </a:lnTo>
                <a:lnTo>
                  <a:pt x="3942" y="5683"/>
                </a:lnTo>
                <a:lnTo>
                  <a:pt x="3921" y="5673"/>
                </a:lnTo>
                <a:lnTo>
                  <a:pt x="3917" y="5672"/>
                </a:lnTo>
                <a:lnTo>
                  <a:pt x="3918" y="5679"/>
                </a:lnTo>
                <a:lnTo>
                  <a:pt x="3925" y="5690"/>
                </a:lnTo>
                <a:lnTo>
                  <a:pt x="3963" y="5725"/>
                </a:lnTo>
                <a:lnTo>
                  <a:pt x="3987" y="5732"/>
                </a:lnTo>
                <a:lnTo>
                  <a:pt x="4082" y="5775"/>
                </a:lnTo>
                <a:lnTo>
                  <a:pt x="4091" y="5777"/>
                </a:lnTo>
                <a:lnTo>
                  <a:pt x="4100" y="5775"/>
                </a:lnTo>
                <a:lnTo>
                  <a:pt x="4118" y="5785"/>
                </a:lnTo>
                <a:lnTo>
                  <a:pt x="4157" y="5836"/>
                </a:lnTo>
                <a:lnTo>
                  <a:pt x="4172" y="5839"/>
                </a:lnTo>
                <a:lnTo>
                  <a:pt x="4177" y="5838"/>
                </a:lnTo>
                <a:lnTo>
                  <a:pt x="4188" y="5833"/>
                </a:lnTo>
                <a:lnTo>
                  <a:pt x="4226" y="5798"/>
                </a:lnTo>
                <a:lnTo>
                  <a:pt x="4237" y="5786"/>
                </a:lnTo>
                <a:lnTo>
                  <a:pt x="4241" y="5777"/>
                </a:lnTo>
                <a:lnTo>
                  <a:pt x="4241" y="5772"/>
                </a:lnTo>
                <a:lnTo>
                  <a:pt x="4241" y="5767"/>
                </a:lnTo>
                <a:lnTo>
                  <a:pt x="4241" y="5763"/>
                </a:lnTo>
                <a:lnTo>
                  <a:pt x="4242" y="5760"/>
                </a:lnTo>
                <a:lnTo>
                  <a:pt x="4243" y="5757"/>
                </a:lnTo>
                <a:lnTo>
                  <a:pt x="4245" y="5754"/>
                </a:lnTo>
                <a:lnTo>
                  <a:pt x="4248" y="5753"/>
                </a:lnTo>
                <a:lnTo>
                  <a:pt x="4249" y="5751"/>
                </a:lnTo>
                <a:lnTo>
                  <a:pt x="4251" y="5750"/>
                </a:lnTo>
                <a:lnTo>
                  <a:pt x="4255" y="5745"/>
                </a:lnTo>
                <a:lnTo>
                  <a:pt x="4257" y="5739"/>
                </a:lnTo>
                <a:lnTo>
                  <a:pt x="4257" y="5736"/>
                </a:lnTo>
                <a:lnTo>
                  <a:pt x="4257" y="5734"/>
                </a:lnTo>
                <a:lnTo>
                  <a:pt x="4255" y="5731"/>
                </a:lnTo>
                <a:lnTo>
                  <a:pt x="4253" y="5729"/>
                </a:lnTo>
                <a:lnTo>
                  <a:pt x="4251" y="5727"/>
                </a:lnTo>
                <a:lnTo>
                  <a:pt x="4244" y="5727"/>
                </a:lnTo>
                <a:lnTo>
                  <a:pt x="4237" y="5730"/>
                </a:lnTo>
                <a:lnTo>
                  <a:pt x="4223" y="5744"/>
                </a:lnTo>
                <a:lnTo>
                  <a:pt x="4220" y="5748"/>
                </a:lnTo>
                <a:lnTo>
                  <a:pt x="4216" y="5751"/>
                </a:lnTo>
                <a:lnTo>
                  <a:pt x="4212" y="5750"/>
                </a:lnTo>
                <a:lnTo>
                  <a:pt x="4200" y="5743"/>
                </a:lnTo>
                <a:lnTo>
                  <a:pt x="4168" y="5707"/>
                </a:lnTo>
                <a:lnTo>
                  <a:pt x="4163" y="5700"/>
                </a:lnTo>
                <a:lnTo>
                  <a:pt x="4160" y="5689"/>
                </a:lnTo>
                <a:lnTo>
                  <a:pt x="4160" y="5685"/>
                </a:lnTo>
                <a:lnTo>
                  <a:pt x="4160" y="5682"/>
                </a:lnTo>
                <a:lnTo>
                  <a:pt x="4161" y="5679"/>
                </a:lnTo>
                <a:lnTo>
                  <a:pt x="4218" y="5646"/>
                </a:lnTo>
                <a:lnTo>
                  <a:pt x="4235" y="5631"/>
                </a:lnTo>
                <a:lnTo>
                  <a:pt x="4268" y="5621"/>
                </a:lnTo>
                <a:lnTo>
                  <a:pt x="4276" y="5612"/>
                </a:lnTo>
                <a:lnTo>
                  <a:pt x="4280" y="5606"/>
                </a:lnTo>
                <a:lnTo>
                  <a:pt x="4276" y="5599"/>
                </a:lnTo>
                <a:lnTo>
                  <a:pt x="4274" y="5595"/>
                </a:lnTo>
                <a:lnTo>
                  <a:pt x="4273" y="5591"/>
                </a:lnTo>
                <a:lnTo>
                  <a:pt x="4273" y="5585"/>
                </a:lnTo>
                <a:lnTo>
                  <a:pt x="4273" y="5582"/>
                </a:lnTo>
                <a:lnTo>
                  <a:pt x="4279" y="5581"/>
                </a:lnTo>
                <a:lnTo>
                  <a:pt x="4289" y="5584"/>
                </a:lnTo>
                <a:lnTo>
                  <a:pt x="4313" y="5598"/>
                </a:lnTo>
                <a:lnTo>
                  <a:pt x="4323" y="5605"/>
                </a:lnTo>
                <a:lnTo>
                  <a:pt x="4329" y="5614"/>
                </a:lnTo>
                <a:lnTo>
                  <a:pt x="4331" y="5620"/>
                </a:lnTo>
                <a:lnTo>
                  <a:pt x="4339" y="5640"/>
                </a:lnTo>
                <a:lnTo>
                  <a:pt x="4345" y="5651"/>
                </a:lnTo>
                <a:lnTo>
                  <a:pt x="4349" y="5656"/>
                </a:lnTo>
                <a:lnTo>
                  <a:pt x="4355" y="5661"/>
                </a:lnTo>
                <a:lnTo>
                  <a:pt x="4361" y="5661"/>
                </a:lnTo>
                <a:lnTo>
                  <a:pt x="4368" y="5659"/>
                </a:lnTo>
                <a:lnTo>
                  <a:pt x="4378" y="5646"/>
                </a:lnTo>
                <a:lnTo>
                  <a:pt x="4381" y="5639"/>
                </a:lnTo>
                <a:lnTo>
                  <a:pt x="4381" y="5633"/>
                </a:lnTo>
                <a:lnTo>
                  <a:pt x="4369" y="5609"/>
                </a:lnTo>
                <a:lnTo>
                  <a:pt x="4367" y="5605"/>
                </a:lnTo>
                <a:lnTo>
                  <a:pt x="4365" y="5600"/>
                </a:lnTo>
                <a:lnTo>
                  <a:pt x="4364" y="5597"/>
                </a:lnTo>
                <a:lnTo>
                  <a:pt x="4362" y="5591"/>
                </a:lnTo>
                <a:lnTo>
                  <a:pt x="4362" y="5585"/>
                </a:lnTo>
                <a:lnTo>
                  <a:pt x="4364" y="5581"/>
                </a:lnTo>
                <a:lnTo>
                  <a:pt x="4367" y="5578"/>
                </a:lnTo>
                <a:lnTo>
                  <a:pt x="4374" y="5576"/>
                </a:lnTo>
                <a:lnTo>
                  <a:pt x="4391" y="5576"/>
                </a:lnTo>
                <a:lnTo>
                  <a:pt x="4394" y="5576"/>
                </a:lnTo>
                <a:lnTo>
                  <a:pt x="4403" y="5564"/>
                </a:lnTo>
                <a:lnTo>
                  <a:pt x="4407" y="5561"/>
                </a:lnTo>
                <a:lnTo>
                  <a:pt x="4411" y="5559"/>
                </a:lnTo>
                <a:lnTo>
                  <a:pt x="4416" y="5559"/>
                </a:lnTo>
                <a:lnTo>
                  <a:pt x="4420" y="5563"/>
                </a:lnTo>
                <a:lnTo>
                  <a:pt x="4421" y="5576"/>
                </a:lnTo>
                <a:lnTo>
                  <a:pt x="4422" y="5588"/>
                </a:lnTo>
                <a:lnTo>
                  <a:pt x="4422" y="5592"/>
                </a:lnTo>
                <a:lnTo>
                  <a:pt x="4434" y="5605"/>
                </a:lnTo>
                <a:lnTo>
                  <a:pt x="4482" y="5639"/>
                </a:lnTo>
                <a:lnTo>
                  <a:pt x="4551" y="5582"/>
                </a:lnTo>
                <a:lnTo>
                  <a:pt x="4567" y="5563"/>
                </a:lnTo>
                <a:lnTo>
                  <a:pt x="4575" y="5558"/>
                </a:lnTo>
                <a:lnTo>
                  <a:pt x="4594" y="5547"/>
                </a:lnTo>
                <a:lnTo>
                  <a:pt x="4602" y="5540"/>
                </a:lnTo>
                <a:lnTo>
                  <a:pt x="4605" y="5533"/>
                </a:lnTo>
                <a:lnTo>
                  <a:pt x="4608" y="5529"/>
                </a:lnTo>
                <a:lnTo>
                  <a:pt x="4613" y="5530"/>
                </a:lnTo>
                <a:lnTo>
                  <a:pt x="4641" y="5554"/>
                </a:lnTo>
                <a:lnTo>
                  <a:pt x="4645" y="5557"/>
                </a:lnTo>
                <a:lnTo>
                  <a:pt x="4650" y="5554"/>
                </a:lnTo>
                <a:lnTo>
                  <a:pt x="4658" y="5545"/>
                </a:lnTo>
                <a:lnTo>
                  <a:pt x="4666" y="5532"/>
                </a:lnTo>
                <a:lnTo>
                  <a:pt x="4686" y="5528"/>
                </a:lnTo>
                <a:lnTo>
                  <a:pt x="4754" y="5530"/>
                </a:lnTo>
                <a:lnTo>
                  <a:pt x="4750" y="5518"/>
                </a:lnTo>
                <a:lnTo>
                  <a:pt x="4750" y="5516"/>
                </a:lnTo>
                <a:lnTo>
                  <a:pt x="4751" y="5511"/>
                </a:lnTo>
                <a:lnTo>
                  <a:pt x="4755" y="5507"/>
                </a:lnTo>
                <a:lnTo>
                  <a:pt x="4773" y="5502"/>
                </a:lnTo>
                <a:lnTo>
                  <a:pt x="4780" y="5498"/>
                </a:lnTo>
                <a:lnTo>
                  <a:pt x="4785" y="5492"/>
                </a:lnTo>
                <a:lnTo>
                  <a:pt x="4796" y="5473"/>
                </a:lnTo>
                <a:lnTo>
                  <a:pt x="4799" y="5466"/>
                </a:lnTo>
                <a:lnTo>
                  <a:pt x="4799" y="5463"/>
                </a:lnTo>
                <a:lnTo>
                  <a:pt x="4798" y="5459"/>
                </a:lnTo>
                <a:lnTo>
                  <a:pt x="4796" y="5456"/>
                </a:lnTo>
                <a:lnTo>
                  <a:pt x="4796" y="5452"/>
                </a:lnTo>
                <a:lnTo>
                  <a:pt x="4796" y="5448"/>
                </a:lnTo>
                <a:lnTo>
                  <a:pt x="4798" y="5443"/>
                </a:lnTo>
                <a:lnTo>
                  <a:pt x="4801" y="5439"/>
                </a:lnTo>
                <a:lnTo>
                  <a:pt x="4804" y="5434"/>
                </a:lnTo>
                <a:lnTo>
                  <a:pt x="4809" y="5430"/>
                </a:lnTo>
                <a:lnTo>
                  <a:pt x="4816" y="5427"/>
                </a:lnTo>
                <a:lnTo>
                  <a:pt x="4830" y="5425"/>
                </a:lnTo>
                <a:lnTo>
                  <a:pt x="4836" y="5426"/>
                </a:lnTo>
                <a:lnTo>
                  <a:pt x="4840" y="5429"/>
                </a:lnTo>
                <a:lnTo>
                  <a:pt x="4841" y="5431"/>
                </a:lnTo>
                <a:lnTo>
                  <a:pt x="4842" y="5435"/>
                </a:lnTo>
                <a:lnTo>
                  <a:pt x="4843" y="5439"/>
                </a:lnTo>
                <a:lnTo>
                  <a:pt x="4845" y="5442"/>
                </a:lnTo>
                <a:lnTo>
                  <a:pt x="4849" y="5445"/>
                </a:lnTo>
                <a:lnTo>
                  <a:pt x="4854" y="5447"/>
                </a:lnTo>
                <a:lnTo>
                  <a:pt x="4867" y="5447"/>
                </a:lnTo>
                <a:lnTo>
                  <a:pt x="4877" y="5443"/>
                </a:lnTo>
                <a:lnTo>
                  <a:pt x="4936" y="5405"/>
                </a:lnTo>
                <a:lnTo>
                  <a:pt x="4942" y="5404"/>
                </a:lnTo>
                <a:lnTo>
                  <a:pt x="4947" y="5400"/>
                </a:lnTo>
                <a:lnTo>
                  <a:pt x="4951" y="5396"/>
                </a:lnTo>
                <a:lnTo>
                  <a:pt x="4956" y="5381"/>
                </a:lnTo>
                <a:lnTo>
                  <a:pt x="4958" y="5373"/>
                </a:lnTo>
                <a:lnTo>
                  <a:pt x="4962" y="5365"/>
                </a:lnTo>
                <a:lnTo>
                  <a:pt x="4968" y="5358"/>
                </a:lnTo>
                <a:lnTo>
                  <a:pt x="4992" y="5343"/>
                </a:lnTo>
                <a:lnTo>
                  <a:pt x="5003" y="5338"/>
                </a:lnTo>
                <a:lnTo>
                  <a:pt x="5008" y="5334"/>
                </a:lnTo>
                <a:lnTo>
                  <a:pt x="5010" y="5331"/>
                </a:lnTo>
                <a:lnTo>
                  <a:pt x="5012" y="5325"/>
                </a:lnTo>
                <a:lnTo>
                  <a:pt x="5016" y="5317"/>
                </a:lnTo>
                <a:lnTo>
                  <a:pt x="5038" y="5302"/>
                </a:lnTo>
                <a:lnTo>
                  <a:pt x="5048" y="5289"/>
                </a:lnTo>
                <a:lnTo>
                  <a:pt x="5062" y="5248"/>
                </a:lnTo>
                <a:lnTo>
                  <a:pt x="5066" y="5236"/>
                </a:lnTo>
                <a:lnTo>
                  <a:pt x="5068" y="5224"/>
                </a:lnTo>
                <a:lnTo>
                  <a:pt x="5067" y="5218"/>
                </a:lnTo>
                <a:lnTo>
                  <a:pt x="5067" y="5213"/>
                </a:lnTo>
                <a:lnTo>
                  <a:pt x="5066" y="5210"/>
                </a:lnTo>
                <a:lnTo>
                  <a:pt x="5062" y="5204"/>
                </a:lnTo>
                <a:lnTo>
                  <a:pt x="5061" y="5203"/>
                </a:lnTo>
                <a:lnTo>
                  <a:pt x="5061" y="5201"/>
                </a:lnTo>
                <a:lnTo>
                  <a:pt x="5061" y="5197"/>
                </a:lnTo>
                <a:lnTo>
                  <a:pt x="5062" y="5193"/>
                </a:lnTo>
                <a:lnTo>
                  <a:pt x="5066" y="5191"/>
                </a:lnTo>
                <a:lnTo>
                  <a:pt x="5076" y="5189"/>
                </a:lnTo>
                <a:lnTo>
                  <a:pt x="5097" y="5189"/>
                </a:lnTo>
                <a:lnTo>
                  <a:pt x="5115" y="5185"/>
                </a:lnTo>
                <a:lnTo>
                  <a:pt x="5125" y="5180"/>
                </a:lnTo>
                <a:lnTo>
                  <a:pt x="5138" y="5183"/>
                </a:lnTo>
                <a:lnTo>
                  <a:pt x="5203" y="5218"/>
                </a:lnTo>
                <a:lnTo>
                  <a:pt x="5251" y="5258"/>
                </a:lnTo>
                <a:lnTo>
                  <a:pt x="5268" y="5260"/>
                </a:lnTo>
                <a:lnTo>
                  <a:pt x="5310" y="5257"/>
                </a:lnTo>
                <a:lnTo>
                  <a:pt x="5316" y="5256"/>
                </a:lnTo>
                <a:lnTo>
                  <a:pt x="5382" y="5223"/>
                </a:lnTo>
                <a:lnTo>
                  <a:pt x="5394" y="5221"/>
                </a:lnTo>
                <a:lnTo>
                  <a:pt x="5401" y="5221"/>
                </a:lnTo>
                <a:lnTo>
                  <a:pt x="5420" y="5242"/>
                </a:lnTo>
                <a:lnTo>
                  <a:pt x="5425" y="5245"/>
                </a:lnTo>
                <a:lnTo>
                  <a:pt x="5430" y="5247"/>
                </a:lnTo>
                <a:lnTo>
                  <a:pt x="5436" y="5244"/>
                </a:lnTo>
                <a:lnTo>
                  <a:pt x="5441" y="5237"/>
                </a:lnTo>
                <a:lnTo>
                  <a:pt x="5443" y="5219"/>
                </a:lnTo>
                <a:lnTo>
                  <a:pt x="5442" y="5210"/>
                </a:lnTo>
                <a:lnTo>
                  <a:pt x="5439" y="5205"/>
                </a:lnTo>
                <a:lnTo>
                  <a:pt x="5437" y="5203"/>
                </a:lnTo>
                <a:lnTo>
                  <a:pt x="5424" y="5188"/>
                </a:lnTo>
                <a:lnTo>
                  <a:pt x="5416" y="5173"/>
                </a:lnTo>
                <a:lnTo>
                  <a:pt x="5410" y="5164"/>
                </a:lnTo>
                <a:lnTo>
                  <a:pt x="5408" y="5160"/>
                </a:lnTo>
                <a:lnTo>
                  <a:pt x="5408" y="5155"/>
                </a:lnTo>
                <a:lnTo>
                  <a:pt x="5410" y="5146"/>
                </a:lnTo>
                <a:lnTo>
                  <a:pt x="5435" y="5119"/>
                </a:lnTo>
                <a:lnTo>
                  <a:pt x="5502" y="5081"/>
                </a:lnTo>
                <a:lnTo>
                  <a:pt x="5462" y="5009"/>
                </a:lnTo>
                <a:lnTo>
                  <a:pt x="5462" y="4958"/>
                </a:lnTo>
                <a:lnTo>
                  <a:pt x="5461" y="4947"/>
                </a:lnTo>
                <a:lnTo>
                  <a:pt x="5456" y="4926"/>
                </a:lnTo>
                <a:lnTo>
                  <a:pt x="5452" y="4919"/>
                </a:lnTo>
                <a:lnTo>
                  <a:pt x="5448" y="4913"/>
                </a:lnTo>
                <a:lnTo>
                  <a:pt x="5432" y="4899"/>
                </a:lnTo>
                <a:lnTo>
                  <a:pt x="5429" y="4896"/>
                </a:lnTo>
                <a:lnTo>
                  <a:pt x="5420" y="4873"/>
                </a:lnTo>
                <a:lnTo>
                  <a:pt x="5409" y="4858"/>
                </a:lnTo>
                <a:lnTo>
                  <a:pt x="5406" y="4852"/>
                </a:lnTo>
                <a:lnTo>
                  <a:pt x="5402" y="4829"/>
                </a:lnTo>
                <a:lnTo>
                  <a:pt x="5399" y="4820"/>
                </a:lnTo>
                <a:lnTo>
                  <a:pt x="5395" y="4814"/>
                </a:lnTo>
                <a:lnTo>
                  <a:pt x="5390" y="4811"/>
                </a:lnTo>
                <a:lnTo>
                  <a:pt x="5381" y="4804"/>
                </a:lnTo>
                <a:lnTo>
                  <a:pt x="5372" y="4798"/>
                </a:lnTo>
                <a:lnTo>
                  <a:pt x="5365" y="4790"/>
                </a:lnTo>
                <a:lnTo>
                  <a:pt x="5362" y="4785"/>
                </a:lnTo>
                <a:lnTo>
                  <a:pt x="5355" y="4778"/>
                </a:lnTo>
                <a:lnTo>
                  <a:pt x="5348" y="4771"/>
                </a:lnTo>
                <a:lnTo>
                  <a:pt x="5346" y="4766"/>
                </a:lnTo>
                <a:lnTo>
                  <a:pt x="5345" y="4756"/>
                </a:lnTo>
                <a:lnTo>
                  <a:pt x="5341" y="4730"/>
                </a:lnTo>
                <a:lnTo>
                  <a:pt x="5339" y="4724"/>
                </a:lnTo>
                <a:lnTo>
                  <a:pt x="5338" y="4721"/>
                </a:lnTo>
                <a:lnTo>
                  <a:pt x="5338" y="4711"/>
                </a:lnTo>
                <a:lnTo>
                  <a:pt x="5342" y="4655"/>
                </a:lnTo>
                <a:lnTo>
                  <a:pt x="5342" y="4624"/>
                </a:lnTo>
                <a:lnTo>
                  <a:pt x="5344" y="4617"/>
                </a:lnTo>
                <a:lnTo>
                  <a:pt x="5351" y="4610"/>
                </a:lnTo>
                <a:lnTo>
                  <a:pt x="5369" y="4602"/>
                </a:lnTo>
                <a:lnTo>
                  <a:pt x="5374" y="4598"/>
                </a:lnTo>
                <a:lnTo>
                  <a:pt x="5379" y="4593"/>
                </a:lnTo>
                <a:lnTo>
                  <a:pt x="5383" y="4582"/>
                </a:lnTo>
                <a:lnTo>
                  <a:pt x="5388" y="4577"/>
                </a:lnTo>
                <a:lnTo>
                  <a:pt x="5392" y="4573"/>
                </a:lnTo>
                <a:lnTo>
                  <a:pt x="5403" y="4568"/>
                </a:lnTo>
                <a:lnTo>
                  <a:pt x="5407" y="4565"/>
                </a:lnTo>
                <a:lnTo>
                  <a:pt x="5410" y="4560"/>
                </a:lnTo>
                <a:lnTo>
                  <a:pt x="5415" y="4549"/>
                </a:lnTo>
                <a:lnTo>
                  <a:pt x="5418" y="4545"/>
                </a:lnTo>
                <a:lnTo>
                  <a:pt x="5421" y="4541"/>
                </a:lnTo>
                <a:lnTo>
                  <a:pt x="5422" y="4539"/>
                </a:lnTo>
                <a:lnTo>
                  <a:pt x="5424" y="4531"/>
                </a:lnTo>
                <a:lnTo>
                  <a:pt x="5424" y="4521"/>
                </a:lnTo>
                <a:lnTo>
                  <a:pt x="5420" y="4488"/>
                </a:lnTo>
                <a:lnTo>
                  <a:pt x="5416" y="4477"/>
                </a:lnTo>
                <a:lnTo>
                  <a:pt x="5412" y="4472"/>
                </a:lnTo>
                <a:lnTo>
                  <a:pt x="5388" y="4457"/>
                </a:lnTo>
                <a:lnTo>
                  <a:pt x="5386" y="4451"/>
                </a:lnTo>
                <a:lnTo>
                  <a:pt x="5386" y="4448"/>
                </a:lnTo>
                <a:lnTo>
                  <a:pt x="5388" y="4427"/>
                </a:lnTo>
                <a:lnTo>
                  <a:pt x="5392" y="4406"/>
                </a:lnTo>
                <a:lnTo>
                  <a:pt x="5401" y="4397"/>
                </a:lnTo>
                <a:lnTo>
                  <a:pt x="5405" y="4394"/>
                </a:lnTo>
                <a:lnTo>
                  <a:pt x="5425" y="4385"/>
                </a:lnTo>
                <a:lnTo>
                  <a:pt x="5429" y="4381"/>
                </a:lnTo>
                <a:lnTo>
                  <a:pt x="5431" y="4376"/>
                </a:lnTo>
                <a:lnTo>
                  <a:pt x="5429" y="4373"/>
                </a:lnTo>
                <a:lnTo>
                  <a:pt x="5425" y="4372"/>
                </a:lnTo>
                <a:lnTo>
                  <a:pt x="5416" y="4375"/>
                </a:lnTo>
                <a:lnTo>
                  <a:pt x="5408" y="4373"/>
                </a:lnTo>
                <a:lnTo>
                  <a:pt x="5402" y="4369"/>
                </a:lnTo>
                <a:lnTo>
                  <a:pt x="5394" y="4356"/>
                </a:lnTo>
                <a:lnTo>
                  <a:pt x="5389" y="4351"/>
                </a:lnTo>
                <a:lnTo>
                  <a:pt x="5355" y="4334"/>
                </a:lnTo>
                <a:lnTo>
                  <a:pt x="5352" y="4317"/>
                </a:lnTo>
                <a:lnTo>
                  <a:pt x="5351" y="4313"/>
                </a:lnTo>
                <a:lnTo>
                  <a:pt x="5349" y="4309"/>
                </a:lnTo>
                <a:lnTo>
                  <a:pt x="5331" y="4285"/>
                </a:lnTo>
                <a:lnTo>
                  <a:pt x="5329" y="4280"/>
                </a:lnTo>
                <a:lnTo>
                  <a:pt x="5328" y="4278"/>
                </a:lnTo>
                <a:lnTo>
                  <a:pt x="5328" y="4276"/>
                </a:lnTo>
                <a:lnTo>
                  <a:pt x="5327" y="4272"/>
                </a:lnTo>
                <a:lnTo>
                  <a:pt x="5328" y="4267"/>
                </a:lnTo>
                <a:lnTo>
                  <a:pt x="5332" y="4261"/>
                </a:lnTo>
                <a:lnTo>
                  <a:pt x="5341" y="4258"/>
                </a:lnTo>
                <a:lnTo>
                  <a:pt x="5381" y="4263"/>
                </a:lnTo>
                <a:lnTo>
                  <a:pt x="5388" y="4261"/>
                </a:lnTo>
                <a:lnTo>
                  <a:pt x="5398" y="4258"/>
                </a:lnTo>
                <a:lnTo>
                  <a:pt x="5416" y="4242"/>
                </a:lnTo>
                <a:lnTo>
                  <a:pt x="5427" y="4227"/>
                </a:lnTo>
                <a:lnTo>
                  <a:pt x="5438" y="4216"/>
                </a:lnTo>
                <a:lnTo>
                  <a:pt x="5439" y="4209"/>
                </a:lnTo>
                <a:lnTo>
                  <a:pt x="5439" y="4204"/>
                </a:lnTo>
                <a:lnTo>
                  <a:pt x="5438" y="4198"/>
                </a:lnTo>
                <a:lnTo>
                  <a:pt x="5438" y="4192"/>
                </a:lnTo>
                <a:lnTo>
                  <a:pt x="5440" y="4187"/>
                </a:lnTo>
                <a:lnTo>
                  <a:pt x="5451" y="4182"/>
                </a:lnTo>
                <a:lnTo>
                  <a:pt x="5528" y="4170"/>
                </a:lnTo>
                <a:lnTo>
                  <a:pt x="5709" y="4170"/>
                </a:lnTo>
                <a:lnTo>
                  <a:pt x="5744" y="4156"/>
                </a:lnTo>
                <a:lnTo>
                  <a:pt x="5772" y="4152"/>
                </a:lnTo>
                <a:lnTo>
                  <a:pt x="5839" y="4153"/>
                </a:lnTo>
                <a:lnTo>
                  <a:pt x="5853" y="4153"/>
                </a:lnTo>
                <a:lnTo>
                  <a:pt x="5858" y="4152"/>
                </a:lnTo>
                <a:lnTo>
                  <a:pt x="5863" y="4149"/>
                </a:lnTo>
                <a:lnTo>
                  <a:pt x="5866" y="4145"/>
                </a:lnTo>
                <a:lnTo>
                  <a:pt x="5871" y="4138"/>
                </a:lnTo>
                <a:lnTo>
                  <a:pt x="5873" y="4128"/>
                </a:lnTo>
                <a:lnTo>
                  <a:pt x="5874" y="4110"/>
                </a:lnTo>
                <a:lnTo>
                  <a:pt x="5873" y="4101"/>
                </a:lnTo>
                <a:lnTo>
                  <a:pt x="5872" y="4097"/>
                </a:lnTo>
                <a:lnTo>
                  <a:pt x="5868" y="4093"/>
                </a:lnTo>
                <a:lnTo>
                  <a:pt x="5847" y="4076"/>
                </a:lnTo>
                <a:lnTo>
                  <a:pt x="5844" y="4073"/>
                </a:lnTo>
                <a:lnTo>
                  <a:pt x="5843" y="4071"/>
                </a:lnTo>
                <a:lnTo>
                  <a:pt x="5842" y="4066"/>
                </a:lnTo>
                <a:lnTo>
                  <a:pt x="5844" y="4060"/>
                </a:lnTo>
                <a:lnTo>
                  <a:pt x="5847" y="4054"/>
                </a:lnTo>
                <a:lnTo>
                  <a:pt x="5856" y="4049"/>
                </a:lnTo>
                <a:lnTo>
                  <a:pt x="5903" y="4034"/>
                </a:lnTo>
                <a:lnTo>
                  <a:pt x="5932" y="4018"/>
                </a:lnTo>
                <a:lnTo>
                  <a:pt x="5965" y="3989"/>
                </a:lnTo>
                <a:lnTo>
                  <a:pt x="5972" y="3981"/>
                </a:lnTo>
                <a:lnTo>
                  <a:pt x="5979" y="3971"/>
                </a:lnTo>
                <a:lnTo>
                  <a:pt x="5990" y="3951"/>
                </a:lnTo>
                <a:lnTo>
                  <a:pt x="5992" y="3943"/>
                </a:lnTo>
                <a:lnTo>
                  <a:pt x="5992" y="3931"/>
                </a:lnTo>
                <a:lnTo>
                  <a:pt x="5987" y="3907"/>
                </a:lnTo>
                <a:lnTo>
                  <a:pt x="5982" y="3900"/>
                </a:lnTo>
                <a:lnTo>
                  <a:pt x="5976" y="3897"/>
                </a:lnTo>
                <a:lnTo>
                  <a:pt x="5970" y="3898"/>
                </a:lnTo>
                <a:lnTo>
                  <a:pt x="5964" y="3897"/>
                </a:lnTo>
                <a:lnTo>
                  <a:pt x="5959" y="3895"/>
                </a:lnTo>
                <a:lnTo>
                  <a:pt x="5954" y="3892"/>
                </a:lnTo>
                <a:lnTo>
                  <a:pt x="5950" y="3887"/>
                </a:lnTo>
                <a:lnTo>
                  <a:pt x="5947" y="3883"/>
                </a:lnTo>
                <a:lnTo>
                  <a:pt x="5944" y="3878"/>
                </a:lnTo>
                <a:lnTo>
                  <a:pt x="5939" y="3867"/>
                </a:lnTo>
                <a:lnTo>
                  <a:pt x="5939" y="3860"/>
                </a:lnTo>
                <a:lnTo>
                  <a:pt x="5942" y="3851"/>
                </a:lnTo>
                <a:lnTo>
                  <a:pt x="5953" y="3824"/>
                </a:lnTo>
                <a:lnTo>
                  <a:pt x="5960" y="3816"/>
                </a:lnTo>
                <a:lnTo>
                  <a:pt x="5964" y="3812"/>
                </a:lnTo>
                <a:lnTo>
                  <a:pt x="5992" y="3799"/>
                </a:lnTo>
                <a:lnTo>
                  <a:pt x="6012" y="3796"/>
                </a:lnTo>
                <a:lnTo>
                  <a:pt x="6020" y="3791"/>
                </a:lnTo>
                <a:lnTo>
                  <a:pt x="6023" y="3786"/>
                </a:lnTo>
                <a:lnTo>
                  <a:pt x="6026" y="3782"/>
                </a:lnTo>
                <a:lnTo>
                  <a:pt x="6029" y="3776"/>
                </a:lnTo>
                <a:lnTo>
                  <a:pt x="6030" y="3769"/>
                </a:lnTo>
                <a:lnTo>
                  <a:pt x="6030" y="3748"/>
                </a:lnTo>
                <a:lnTo>
                  <a:pt x="6029" y="3741"/>
                </a:lnTo>
                <a:lnTo>
                  <a:pt x="6026" y="3733"/>
                </a:lnTo>
                <a:lnTo>
                  <a:pt x="6020" y="3725"/>
                </a:lnTo>
                <a:lnTo>
                  <a:pt x="6016" y="3724"/>
                </a:lnTo>
                <a:lnTo>
                  <a:pt x="6014" y="3725"/>
                </a:lnTo>
                <a:lnTo>
                  <a:pt x="6013" y="3727"/>
                </a:lnTo>
                <a:lnTo>
                  <a:pt x="6009" y="3733"/>
                </a:lnTo>
                <a:lnTo>
                  <a:pt x="6006" y="3737"/>
                </a:lnTo>
                <a:lnTo>
                  <a:pt x="6004" y="3741"/>
                </a:lnTo>
                <a:lnTo>
                  <a:pt x="6000" y="3741"/>
                </a:lnTo>
                <a:lnTo>
                  <a:pt x="5999" y="3735"/>
                </a:lnTo>
                <a:lnTo>
                  <a:pt x="5998" y="3725"/>
                </a:lnTo>
                <a:lnTo>
                  <a:pt x="5998" y="3708"/>
                </a:lnTo>
                <a:lnTo>
                  <a:pt x="5996" y="3701"/>
                </a:lnTo>
                <a:lnTo>
                  <a:pt x="5989" y="3698"/>
                </a:lnTo>
                <a:lnTo>
                  <a:pt x="5979" y="3701"/>
                </a:lnTo>
                <a:lnTo>
                  <a:pt x="5974" y="3700"/>
                </a:lnTo>
                <a:lnTo>
                  <a:pt x="5970" y="3696"/>
                </a:lnTo>
                <a:lnTo>
                  <a:pt x="5964" y="3684"/>
                </a:lnTo>
                <a:lnTo>
                  <a:pt x="5959" y="3679"/>
                </a:lnTo>
                <a:lnTo>
                  <a:pt x="5950" y="3671"/>
                </a:lnTo>
                <a:lnTo>
                  <a:pt x="5933" y="3643"/>
                </a:lnTo>
                <a:lnTo>
                  <a:pt x="5932" y="3638"/>
                </a:lnTo>
                <a:lnTo>
                  <a:pt x="5934" y="3633"/>
                </a:lnTo>
                <a:lnTo>
                  <a:pt x="5942" y="3625"/>
                </a:lnTo>
                <a:lnTo>
                  <a:pt x="5956" y="3612"/>
                </a:lnTo>
                <a:lnTo>
                  <a:pt x="5960" y="3607"/>
                </a:lnTo>
                <a:lnTo>
                  <a:pt x="5960" y="3600"/>
                </a:lnTo>
                <a:lnTo>
                  <a:pt x="5954" y="3592"/>
                </a:lnTo>
                <a:lnTo>
                  <a:pt x="5951" y="3588"/>
                </a:lnTo>
                <a:lnTo>
                  <a:pt x="5949" y="3584"/>
                </a:lnTo>
                <a:lnTo>
                  <a:pt x="5948" y="3579"/>
                </a:lnTo>
                <a:lnTo>
                  <a:pt x="5947" y="3574"/>
                </a:lnTo>
                <a:lnTo>
                  <a:pt x="5946" y="3570"/>
                </a:lnTo>
                <a:lnTo>
                  <a:pt x="5945" y="3566"/>
                </a:lnTo>
                <a:lnTo>
                  <a:pt x="5942" y="3563"/>
                </a:lnTo>
                <a:lnTo>
                  <a:pt x="5932" y="3558"/>
                </a:lnTo>
                <a:lnTo>
                  <a:pt x="5921" y="3554"/>
                </a:lnTo>
                <a:lnTo>
                  <a:pt x="5917" y="3550"/>
                </a:lnTo>
                <a:lnTo>
                  <a:pt x="5916" y="3547"/>
                </a:lnTo>
                <a:lnTo>
                  <a:pt x="5914" y="3541"/>
                </a:lnTo>
                <a:lnTo>
                  <a:pt x="5913" y="3530"/>
                </a:lnTo>
                <a:lnTo>
                  <a:pt x="5912" y="3525"/>
                </a:lnTo>
                <a:lnTo>
                  <a:pt x="5912" y="3521"/>
                </a:lnTo>
                <a:lnTo>
                  <a:pt x="5915" y="3517"/>
                </a:lnTo>
                <a:lnTo>
                  <a:pt x="5925" y="3512"/>
                </a:lnTo>
                <a:lnTo>
                  <a:pt x="5939" y="3507"/>
                </a:lnTo>
                <a:lnTo>
                  <a:pt x="5978" y="3502"/>
                </a:lnTo>
                <a:lnTo>
                  <a:pt x="6000" y="3495"/>
                </a:lnTo>
                <a:lnTo>
                  <a:pt x="6004" y="3491"/>
                </a:lnTo>
                <a:lnTo>
                  <a:pt x="6007" y="3485"/>
                </a:lnTo>
                <a:lnTo>
                  <a:pt x="6009" y="3471"/>
                </a:lnTo>
                <a:lnTo>
                  <a:pt x="6012" y="3462"/>
                </a:lnTo>
                <a:lnTo>
                  <a:pt x="6013" y="3454"/>
                </a:lnTo>
                <a:lnTo>
                  <a:pt x="6008" y="3444"/>
                </a:lnTo>
                <a:lnTo>
                  <a:pt x="6004" y="3437"/>
                </a:lnTo>
                <a:lnTo>
                  <a:pt x="5965" y="3404"/>
                </a:lnTo>
                <a:lnTo>
                  <a:pt x="5947" y="3398"/>
                </a:lnTo>
                <a:lnTo>
                  <a:pt x="5942" y="3395"/>
                </a:lnTo>
                <a:lnTo>
                  <a:pt x="5934" y="3391"/>
                </a:lnTo>
                <a:lnTo>
                  <a:pt x="5928" y="3385"/>
                </a:lnTo>
                <a:lnTo>
                  <a:pt x="5830" y="3253"/>
                </a:lnTo>
                <a:lnTo>
                  <a:pt x="5832" y="3230"/>
                </a:lnTo>
                <a:lnTo>
                  <a:pt x="5833" y="3221"/>
                </a:lnTo>
                <a:lnTo>
                  <a:pt x="5836" y="3214"/>
                </a:lnTo>
                <a:lnTo>
                  <a:pt x="5839" y="3209"/>
                </a:lnTo>
                <a:lnTo>
                  <a:pt x="5840" y="3207"/>
                </a:lnTo>
                <a:lnTo>
                  <a:pt x="5841" y="3204"/>
                </a:lnTo>
                <a:lnTo>
                  <a:pt x="5841" y="3196"/>
                </a:lnTo>
                <a:lnTo>
                  <a:pt x="5843" y="3190"/>
                </a:lnTo>
                <a:lnTo>
                  <a:pt x="5845" y="3185"/>
                </a:lnTo>
                <a:lnTo>
                  <a:pt x="5848" y="3181"/>
                </a:lnTo>
                <a:lnTo>
                  <a:pt x="5853" y="3177"/>
                </a:lnTo>
                <a:lnTo>
                  <a:pt x="5862" y="3172"/>
                </a:lnTo>
                <a:lnTo>
                  <a:pt x="5868" y="3170"/>
                </a:lnTo>
                <a:lnTo>
                  <a:pt x="5874" y="3169"/>
                </a:lnTo>
                <a:lnTo>
                  <a:pt x="5880" y="3170"/>
                </a:lnTo>
                <a:lnTo>
                  <a:pt x="5906" y="3175"/>
                </a:lnTo>
                <a:lnTo>
                  <a:pt x="5912" y="3175"/>
                </a:lnTo>
                <a:lnTo>
                  <a:pt x="5916" y="3172"/>
                </a:lnTo>
                <a:lnTo>
                  <a:pt x="5913" y="3163"/>
                </a:lnTo>
                <a:lnTo>
                  <a:pt x="5906" y="3149"/>
                </a:lnTo>
                <a:lnTo>
                  <a:pt x="5867" y="3087"/>
                </a:lnTo>
                <a:lnTo>
                  <a:pt x="5864" y="3083"/>
                </a:lnTo>
                <a:lnTo>
                  <a:pt x="5860" y="3080"/>
                </a:lnTo>
                <a:lnTo>
                  <a:pt x="5854" y="3071"/>
                </a:lnTo>
                <a:lnTo>
                  <a:pt x="5850" y="3067"/>
                </a:lnTo>
                <a:lnTo>
                  <a:pt x="5847" y="3058"/>
                </a:lnTo>
                <a:lnTo>
                  <a:pt x="5844" y="3048"/>
                </a:lnTo>
                <a:lnTo>
                  <a:pt x="5840" y="3028"/>
                </a:lnTo>
                <a:lnTo>
                  <a:pt x="5840" y="3016"/>
                </a:lnTo>
                <a:lnTo>
                  <a:pt x="5840" y="2981"/>
                </a:lnTo>
                <a:lnTo>
                  <a:pt x="5841" y="2975"/>
                </a:lnTo>
                <a:lnTo>
                  <a:pt x="5843" y="2969"/>
                </a:lnTo>
                <a:lnTo>
                  <a:pt x="5845" y="2964"/>
                </a:lnTo>
                <a:lnTo>
                  <a:pt x="5848" y="2960"/>
                </a:lnTo>
                <a:lnTo>
                  <a:pt x="5872" y="2934"/>
                </a:lnTo>
                <a:lnTo>
                  <a:pt x="5878" y="2926"/>
                </a:lnTo>
                <a:lnTo>
                  <a:pt x="5881" y="2920"/>
                </a:lnTo>
                <a:lnTo>
                  <a:pt x="5883" y="2915"/>
                </a:lnTo>
                <a:lnTo>
                  <a:pt x="5881" y="2908"/>
                </a:lnTo>
                <a:lnTo>
                  <a:pt x="5877" y="2901"/>
                </a:lnTo>
                <a:lnTo>
                  <a:pt x="5863" y="2895"/>
                </a:lnTo>
                <a:lnTo>
                  <a:pt x="5855" y="2894"/>
                </a:lnTo>
                <a:lnTo>
                  <a:pt x="5848" y="2896"/>
                </a:lnTo>
                <a:lnTo>
                  <a:pt x="5843" y="2898"/>
                </a:lnTo>
                <a:lnTo>
                  <a:pt x="5828" y="2913"/>
                </a:lnTo>
                <a:lnTo>
                  <a:pt x="5823" y="2915"/>
                </a:lnTo>
                <a:lnTo>
                  <a:pt x="5815" y="2913"/>
                </a:lnTo>
                <a:lnTo>
                  <a:pt x="5804" y="2901"/>
                </a:lnTo>
                <a:lnTo>
                  <a:pt x="5756" y="2829"/>
                </a:lnTo>
                <a:lnTo>
                  <a:pt x="5705" y="2726"/>
                </a:lnTo>
                <a:lnTo>
                  <a:pt x="5691" y="2697"/>
                </a:lnTo>
                <a:lnTo>
                  <a:pt x="5680" y="2689"/>
                </a:lnTo>
                <a:lnTo>
                  <a:pt x="5670" y="2683"/>
                </a:lnTo>
                <a:lnTo>
                  <a:pt x="5656" y="2683"/>
                </a:lnTo>
                <a:lnTo>
                  <a:pt x="5649" y="2679"/>
                </a:lnTo>
                <a:lnTo>
                  <a:pt x="5642" y="2670"/>
                </a:lnTo>
                <a:lnTo>
                  <a:pt x="5635" y="2643"/>
                </a:lnTo>
                <a:lnTo>
                  <a:pt x="5633" y="2629"/>
                </a:lnTo>
                <a:lnTo>
                  <a:pt x="5632" y="2612"/>
                </a:lnTo>
                <a:lnTo>
                  <a:pt x="5629" y="2607"/>
                </a:lnTo>
                <a:lnTo>
                  <a:pt x="5612" y="2589"/>
                </a:lnTo>
                <a:lnTo>
                  <a:pt x="5606" y="2581"/>
                </a:lnTo>
                <a:lnTo>
                  <a:pt x="5592" y="2546"/>
                </a:lnTo>
                <a:lnTo>
                  <a:pt x="5585" y="2536"/>
                </a:lnTo>
                <a:lnTo>
                  <a:pt x="5583" y="2531"/>
                </a:lnTo>
                <a:lnTo>
                  <a:pt x="5582" y="2525"/>
                </a:lnTo>
                <a:lnTo>
                  <a:pt x="5582" y="2519"/>
                </a:lnTo>
                <a:lnTo>
                  <a:pt x="5582" y="2512"/>
                </a:lnTo>
                <a:lnTo>
                  <a:pt x="5586" y="2492"/>
                </a:lnTo>
                <a:lnTo>
                  <a:pt x="5586" y="2485"/>
                </a:lnTo>
                <a:lnTo>
                  <a:pt x="5586" y="2478"/>
                </a:lnTo>
                <a:lnTo>
                  <a:pt x="5585" y="2472"/>
                </a:lnTo>
                <a:lnTo>
                  <a:pt x="5582" y="2460"/>
                </a:lnTo>
                <a:lnTo>
                  <a:pt x="5582" y="2454"/>
                </a:lnTo>
                <a:lnTo>
                  <a:pt x="5583" y="2445"/>
                </a:lnTo>
                <a:lnTo>
                  <a:pt x="5586" y="2435"/>
                </a:lnTo>
                <a:lnTo>
                  <a:pt x="5588" y="2427"/>
                </a:lnTo>
                <a:lnTo>
                  <a:pt x="5584" y="2416"/>
                </a:lnTo>
                <a:lnTo>
                  <a:pt x="5589" y="2408"/>
                </a:lnTo>
                <a:lnTo>
                  <a:pt x="5634" y="2390"/>
                </a:lnTo>
                <a:lnTo>
                  <a:pt x="5699" y="2386"/>
                </a:lnTo>
                <a:lnTo>
                  <a:pt x="5757" y="2388"/>
                </a:lnTo>
                <a:lnTo>
                  <a:pt x="5775" y="2385"/>
                </a:lnTo>
                <a:lnTo>
                  <a:pt x="5796" y="2373"/>
                </a:lnTo>
                <a:lnTo>
                  <a:pt x="5833" y="2361"/>
                </a:lnTo>
                <a:lnTo>
                  <a:pt x="5860" y="2348"/>
                </a:lnTo>
                <a:lnTo>
                  <a:pt x="5873" y="2330"/>
                </a:lnTo>
                <a:lnTo>
                  <a:pt x="5899" y="2309"/>
                </a:lnTo>
                <a:lnTo>
                  <a:pt x="5902" y="2305"/>
                </a:lnTo>
                <a:lnTo>
                  <a:pt x="5903" y="2301"/>
                </a:lnTo>
                <a:lnTo>
                  <a:pt x="5904" y="2297"/>
                </a:lnTo>
                <a:lnTo>
                  <a:pt x="5904" y="2286"/>
                </a:lnTo>
                <a:lnTo>
                  <a:pt x="5906" y="2280"/>
                </a:lnTo>
                <a:lnTo>
                  <a:pt x="5907" y="2272"/>
                </a:lnTo>
                <a:lnTo>
                  <a:pt x="5908" y="2266"/>
                </a:lnTo>
                <a:lnTo>
                  <a:pt x="5910" y="2260"/>
                </a:lnTo>
                <a:lnTo>
                  <a:pt x="5912" y="2256"/>
                </a:lnTo>
                <a:lnTo>
                  <a:pt x="5913" y="2253"/>
                </a:lnTo>
                <a:lnTo>
                  <a:pt x="5914" y="2252"/>
                </a:lnTo>
                <a:lnTo>
                  <a:pt x="5916" y="2250"/>
                </a:lnTo>
                <a:lnTo>
                  <a:pt x="5933" y="2242"/>
                </a:lnTo>
                <a:lnTo>
                  <a:pt x="5960" y="2239"/>
                </a:lnTo>
                <a:lnTo>
                  <a:pt x="5983" y="2241"/>
                </a:lnTo>
                <a:lnTo>
                  <a:pt x="6023" y="2252"/>
                </a:lnTo>
                <a:lnTo>
                  <a:pt x="6048" y="2266"/>
                </a:lnTo>
                <a:lnTo>
                  <a:pt x="6058" y="2268"/>
                </a:lnTo>
                <a:lnTo>
                  <a:pt x="6139" y="2262"/>
                </a:lnTo>
                <a:lnTo>
                  <a:pt x="6204" y="2274"/>
                </a:lnTo>
                <a:lnTo>
                  <a:pt x="6209" y="2277"/>
                </a:lnTo>
                <a:lnTo>
                  <a:pt x="6213" y="2282"/>
                </a:lnTo>
                <a:lnTo>
                  <a:pt x="6216" y="2286"/>
                </a:lnTo>
                <a:lnTo>
                  <a:pt x="6220" y="2289"/>
                </a:lnTo>
                <a:lnTo>
                  <a:pt x="6237" y="2297"/>
                </a:lnTo>
                <a:lnTo>
                  <a:pt x="6242" y="2301"/>
                </a:lnTo>
                <a:lnTo>
                  <a:pt x="6245" y="2305"/>
                </a:lnTo>
                <a:lnTo>
                  <a:pt x="6246" y="2310"/>
                </a:lnTo>
                <a:lnTo>
                  <a:pt x="6249" y="2316"/>
                </a:lnTo>
                <a:lnTo>
                  <a:pt x="6251" y="2319"/>
                </a:lnTo>
                <a:lnTo>
                  <a:pt x="6254" y="2321"/>
                </a:lnTo>
                <a:lnTo>
                  <a:pt x="6259" y="2323"/>
                </a:lnTo>
                <a:lnTo>
                  <a:pt x="6265" y="2323"/>
                </a:lnTo>
                <a:lnTo>
                  <a:pt x="6273" y="2320"/>
                </a:lnTo>
                <a:lnTo>
                  <a:pt x="6285" y="2309"/>
                </a:lnTo>
                <a:lnTo>
                  <a:pt x="6294" y="2305"/>
                </a:lnTo>
                <a:lnTo>
                  <a:pt x="6301" y="2302"/>
                </a:lnTo>
                <a:lnTo>
                  <a:pt x="6312" y="2307"/>
                </a:lnTo>
                <a:lnTo>
                  <a:pt x="6339" y="2306"/>
                </a:lnTo>
                <a:lnTo>
                  <a:pt x="6423" y="2270"/>
                </a:lnTo>
                <a:lnTo>
                  <a:pt x="6471" y="2257"/>
                </a:lnTo>
                <a:lnTo>
                  <a:pt x="6475" y="2255"/>
                </a:lnTo>
                <a:lnTo>
                  <a:pt x="6554" y="2179"/>
                </a:lnTo>
                <a:lnTo>
                  <a:pt x="6566" y="2177"/>
                </a:lnTo>
                <a:lnTo>
                  <a:pt x="6592" y="2174"/>
                </a:lnTo>
                <a:lnTo>
                  <a:pt x="6595" y="2173"/>
                </a:lnTo>
                <a:lnTo>
                  <a:pt x="6597" y="2169"/>
                </a:lnTo>
                <a:lnTo>
                  <a:pt x="6595" y="2157"/>
                </a:lnTo>
                <a:lnTo>
                  <a:pt x="6591" y="2146"/>
                </a:lnTo>
                <a:lnTo>
                  <a:pt x="6590" y="2134"/>
                </a:lnTo>
                <a:lnTo>
                  <a:pt x="6589" y="2127"/>
                </a:lnTo>
                <a:lnTo>
                  <a:pt x="6589" y="2113"/>
                </a:lnTo>
                <a:lnTo>
                  <a:pt x="6596" y="2068"/>
                </a:lnTo>
                <a:lnTo>
                  <a:pt x="6597" y="2062"/>
                </a:lnTo>
                <a:lnTo>
                  <a:pt x="6604" y="2041"/>
                </a:lnTo>
                <a:lnTo>
                  <a:pt x="6607" y="2034"/>
                </a:lnTo>
                <a:lnTo>
                  <a:pt x="6615" y="2028"/>
                </a:lnTo>
                <a:lnTo>
                  <a:pt x="6629" y="2025"/>
                </a:lnTo>
                <a:lnTo>
                  <a:pt x="6636" y="2026"/>
                </a:lnTo>
                <a:lnTo>
                  <a:pt x="6648" y="2031"/>
                </a:lnTo>
                <a:lnTo>
                  <a:pt x="6666" y="2030"/>
                </a:lnTo>
                <a:lnTo>
                  <a:pt x="6678" y="2020"/>
                </a:lnTo>
                <a:lnTo>
                  <a:pt x="6706" y="1946"/>
                </a:lnTo>
                <a:lnTo>
                  <a:pt x="6638" y="1919"/>
                </a:lnTo>
                <a:close/>
                <a:moveTo>
                  <a:pt x="866" y="419"/>
                </a:moveTo>
                <a:lnTo>
                  <a:pt x="930" y="394"/>
                </a:lnTo>
                <a:lnTo>
                  <a:pt x="934" y="394"/>
                </a:lnTo>
                <a:lnTo>
                  <a:pt x="936" y="391"/>
                </a:lnTo>
                <a:lnTo>
                  <a:pt x="935" y="381"/>
                </a:lnTo>
                <a:lnTo>
                  <a:pt x="781" y="378"/>
                </a:lnTo>
                <a:lnTo>
                  <a:pt x="707" y="389"/>
                </a:lnTo>
                <a:lnTo>
                  <a:pt x="644" y="426"/>
                </a:lnTo>
                <a:lnTo>
                  <a:pt x="699" y="441"/>
                </a:lnTo>
                <a:lnTo>
                  <a:pt x="866" y="419"/>
                </a:lnTo>
                <a:close/>
                <a:moveTo>
                  <a:pt x="48" y="743"/>
                </a:moveTo>
                <a:lnTo>
                  <a:pt x="56" y="740"/>
                </a:lnTo>
                <a:lnTo>
                  <a:pt x="76" y="729"/>
                </a:lnTo>
                <a:lnTo>
                  <a:pt x="90" y="727"/>
                </a:lnTo>
                <a:lnTo>
                  <a:pt x="102" y="731"/>
                </a:lnTo>
                <a:lnTo>
                  <a:pt x="120" y="753"/>
                </a:lnTo>
                <a:lnTo>
                  <a:pt x="131" y="760"/>
                </a:lnTo>
                <a:lnTo>
                  <a:pt x="122" y="738"/>
                </a:lnTo>
                <a:lnTo>
                  <a:pt x="112" y="724"/>
                </a:lnTo>
                <a:lnTo>
                  <a:pt x="101" y="717"/>
                </a:lnTo>
                <a:lnTo>
                  <a:pt x="85" y="710"/>
                </a:lnTo>
                <a:lnTo>
                  <a:pt x="85" y="696"/>
                </a:lnTo>
                <a:lnTo>
                  <a:pt x="110" y="690"/>
                </a:lnTo>
                <a:lnTo>
                  <a:pt x="158" y="669"/>
                </a:lnTo>
                <a:lnTo>
                  <a:pt x="189" y="665"/>
                </a:lnTo>
                <a:lnTo>
                  <a:pt x="171" y="628"/>
                </a:lnTo>
                <a:lnTo>
                  <a:pt x="119" y="633"/>
                </a:lnTo>
                <a:lnTo>
                  <a:pt x="16" y="665"/>
                </a:lnTo>
                <a:lnTo>
                  <a:pt x="0" y="677"/>
                </a:lnTo>
                <a:lnTo>
                  <a:pt x="5" y="704"/>
                </a:lnTo>
                <a:lnTo>
                  <a:pt x="23" y="730"/>
                </a:lnTo>
                <a:lnTo>
                  <a:pt x="48" y="743"/>
                </a:lnTo>
                <a:close/>
                <a:moveTo>
                  <a:pt x="2012" y="403"/>
                </a:moveTo>
                <a:lnTo>
                  <a:pt x="2019" y="408"/>
                </a:lnTo>
                <a:lnTo>
                  <a:pt x="2031" y="412"/>
                </a:lnTo>
                <a:lnTo>
                  <a:pt x="2038" y="407"/>
                </a:lnTo>
                <a:lnTo>
                  <a:pt x="2060" y="386"/>
                </a:lnTo>
                <a:lnTo>
                  <a:pt x="2073" y="381"/>
                </a:lnTo>
                <a:lnTo>
                  <a:pt x="2092" y="381"/>
                </a:lnTo>
                <a:lnTo>
                  <a:pt x="2064" y="360"/>
                </a:lnTo>
                <a:lnTo>
                  <a:pt x="2033" y="354"/>
                </a:lnTo>
                <a:lnTo>
                  <a:pt x="2007" y="367"/>
                </a:lnTo>
                <a:lnTo>
                  <a:pt x="1990" y="397"/>
                </a:lnTo>
                <a:lnTo>
                  <a:pt x="1990" y="412"/>
                </a:lnTo>
                <a:lnTo>
                  <a:pt x="2004" y="402"/>
                </a:lnTo>
                <a:lnTo>
                  <a:pt x="2012" y="403"/>
                </a:lnTo>
                <a:close/>
                <a:moveTo>
                  <a:pt x="1385" y="312"/>
                </a:moveTo>
                <a:lnTo>
                  <a:pt x="1398" y="302"/>
                </a:lnTo>
                <a:lnTo>
                  <a:pt x="1410" y="285"/>
                </a:lnTo>
                <a:lnTo>
                  <a:pt x="1444" y="307"/>
                </a:lnTo>
                <a:lnTo>
                  <a:pt x="1483" y="304"/>
                </a:lnTo>
                <a:lnTo>
                  <a:pt x="1521" y="288"/>
                </a:lnTo>
                <a:lnTo>
                  <a:pt x="1552" y="269"/>
                </a:lnTo>
                <a:lnTo>
                  <a:pt x="1571" y="269"/>
                </a:lnTo>
                <a:lnTo>
                  <a:pt x="1571" y="253"/>
                </a:lnTo>
                <a:lnTo>
                  <a:pt x="1455" y="246"/>
                </a:lnTo>
                <a:lnTo>
                  <a:pt x="1398" y="259"/>
                </a:lnTo>
                <a:lnTo>
                  <a:pt x="1364" y="302"/>
                </a:lnTo>
                <a:lnTo>
                  <a:pt x="1375" y="312"/>
                </a:lnTo>
                <a:lnTo>
                  <a:pt x="1385" y="312"/>
                </a:lnTo>
                <a:close/>
                <a:moveTo>
                  <a:pt x="1656" y="242"/>
                </a:moveTo>
                <a:lnTo>
                  <a:pt x="1680" y="239"/>
                </a:lnTo>
                <a:lnTo>
                  <a:pt x="1737" y="253"/>
                </a:lnTo>
                <a:lnTo>
                  <a:pt x="1752" y="251"/>
                </a:lnTo>
                <a:lnTo>
                  <a:pt x="1765" y="254"/>
                </a:lnTo>
                <a:lnTo>
                  <a:pt x="1729" y="232"/>
                </a:lnTo>
                <a:lnTo>
                  <a:pt x="1709" y="226"/>
                </a:lnTo>
                <a:lnTo>
                  <a:pt x="1686" y="224"/>
                </a:lnTo>
                <a:lnTo>
                  <a:pt x="1658" y="227"/>
                </a:lnTo>
                <a:lnTo>
                  <a:pt x="1633" y="235"/>
                </a:lnTo>
                <a:lnTo>
                  <a:pt x="1627" y="250"/>
                </a:lnTo>
                <a:lnTo>
                  <a:pt x="1654" y="269"/>
                </a:lnTo>
                <a:lnTo>
                  <a:pt x="1656" y="242"/>
                </a:lnTo>
                <a:close/>
                <a:moveTo>
                  <a:pt x="1120" y="383"/>
                </a:moveTo>
                <a:lnTo>
                  <a:pt x="1160" y="381"/>
                </a:lnTo>
                <a:lnTo>
                  <a:pt x="1164" y="340"/>
                </a:lnTo>
                <a:lnTo>
                  <a:pt x="1209" y="329"/>
                </a:lnTo>
                <a:lnTo>
                  <a:pt x="1309" y="332"/>
                </a:lnTo>
                <a:lnTo>
                  <a:pt x="1312" y="330"/>
                </a:lnTo>
                <a:lnTo>
                  <a:pt x="1315" y="330"/>
                </a:lnTo>
                <a:lnTo>
                  <a:pt x="1318" y="328"/>
                </a:lnTo>
                <a:lnTo>
                  <a:pt x="1318" y="317"/>
                </a:lnTo>
                <a:lnTo>
                  <a:pt x="1290" y="301"/>
                </a:lnTo>
                <a:lnTo>
                  <a:pt x="1168" y="302"/>
                </a:lnTo>
                <a:lnTo>
                  <a:pt x="1127" y="303"/>
                </a:lnTo>
                <a:lnTo>
                  <a:pt x="1110" y="314"/>
                </a:lnTo>
                <a:lnTo>
                  <a:pt x="1103" y="340"/>
                </a:lnTo>
                <a:lnTo>
                  <a:pt x="1108" y="371"/>
                </a:lnTo>
                <a:lnTo>
                  <a:pt x="1120" y="383"/>
                </a:lnTo>
                <a:close/>
                <a:moveTo>
                  <a:pt x="1038" y="397"/>
                </a:moveTo>
                <a:lnTo>
                  <a:pt x="1048" y="394"/>
                </a:lnTo>
                <a:lnTo>
                  <a:pt x="1053" y="389"/>
                </a:lnTo>
                <a:lnTo>
                  <a:pt x="1057" y="381"/>
                </a:lnTo>
                <a:lnTo>
                  <a:pt x="1039" y="366"/>
                </a:lnTo>
                <a:lnTo>
                  <a:pt x="1013" y="361"/>
                </a:lnTo>
                <a:lnTo>
                  <a:pt x="985" y="365"/>
                </a:lnTo>
                <a:lnTo>
                  <a:pt x="962" y="381"/>
                </a:lnTo>
                <a:lnTo>
                  <a:pt x="983" y="379"/>
                </a:lnTo>
                <a:lnTo>
                  <a:pt x="1038" y="39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38"/>
          <p:cNvSpPr>
            <a:spLocks/>
          </p:cNvSpPr>
          <p:nvPr/>
        </p:nvSpPr>
        <p:spPr bwMode="auto">
          <a:xfrm>
            <a:off x="9749687" y="2459674"/>
            <a:ext cx="39688" cy="34925"/>
          </a:xfrm>
          <a:custGeom>
            <a:avLst/>
            <a:gdLst>
              <a:gd name="T0" fmla="*/ 18 w 77"/>
              <a:gd name="T1" fmla="*/ 56 h 66"/>
              <a:gd name="T2" fmla="*/ 39 w 77"/>
              <a:gd name="T3" fmla="*/ 66 h 66"/>
              <a:gd name="T4" fmla="*/ 77 w 77"/>
              <a:gd name="T5" fmla="*/ 22 h 66"/>
              <a:gd name="T6" fmla="*/ 71 w 77"/>
              <a:gd name="T7" fmla="*/ 13 h 66"/>
              <a:gd name="T8" fmla="*/ 41 w 77"/>
              <a:gd name="T9" fmla="*/ 1 h 66"/>
              <a:gd name="T10" fmla="*/ 16 w 77"/>
              <a:gd name="T11" fmla="*/ 0 h 66"/>
              <a:gd name="T12" fmla="*/ 8 w 77"/>
              <a:gd name="T13" fmla="*/ 8 h 66"/>
              <a:gd name="T14" fmla="*/ 3 w 77"/>
              <a:gd name="T15" fmla="*/ 10 h 66"/>
              <a:gd name="T16" fmla="*/ 0 w 77"/>
              <a:gd name="T17" fmla="*/ 17 h 66"/>
              <a:gd name="T18" fmla="*/ 1 w 77"/>
              <a:gd name="T19" fmla="*/ 42 h 66"/>
              <a:gd name="T20" fmla="*/ 18 w 77"/>
              <a:gd name="T21"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66">
                <a:moveTo>
                  <a:pt x="18" y="56"/>
                </a:moveTo>
                <a:lnTo>
                  <a:pt x="39" y="66"/>
                </a:lnTo>
                <a:lnTo>
                  <a:pt x="77" y="22"/>
                </a:lnTo>
                <a:lnTo>
                  <a:pt x="71" y="13"/>
                </a:lnTo>
                <a:lnTo>
                  <a:pt x="41" y="1"/>
                </a:lnTo>
                <a:lnTo>
                  <a:pt x="16" y="0"/>
                </a:lnTo>
                <a:lnTo>
                  <a:pt x="8" y="8"/>
                </a:lnTo>
                <a:lnTo>
                  <a:pt x="3" y="10"/>
                </a:lnTo>
                <a:lnTo>
                  <a:pt x="0" y="17"/>
                </a:lnTo>
                <a:lnTo>
                  <a:pt x="1" y="42"/>
                </a:lnTo>
                <a:lnTo>
                  <a:pt x="18" y="5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9"/>
          <p:cNvSpPr>
            <a:spLocks/>
          </p:cNvSpPr>
          <p:nvPr/>
        </p:nvSpPr>
        <p:spPr bwMode="auto">
          <a:xfrm>
            <a:off x="9756037" y="2407287"/>
            <a:ext cx="152400" cy="25400"/>
          </a:xfrm>
          <a:custGeom>
            <a:avLst/>
            <a:gdLst>
              <a:gd name="T0" fmla="*/ 237 w 289"/>
              <a:gd name="T1" fmla="*/ 0 h 49"/>
              <a:gd name="T2" fmla="*/ 51 w 289"/>
              <a:gd name="T3" fmla="*/ 25 h 49"/>
              <a:gd name="T4" fmla="*/ 0 w 289"/>
              <a:gd name="T5" fmla="*/ 49 h 49"/>
              <a:gd name="T6" fmla="*/ 289 w 289"/>
              <a:gd name="T7" fmla="*/ 16 h 49"/>
              <a:gd name="T8" fmla="*/ 237 w 289"/>
              <a:gd name="T9" fmla="*/ 0 h 49"/>
            </a:gdLst>
            <a:ahLst/>
            <a:cxnLst>
              <a:cxn ang="0">
                <a:pos x="T0" y="T1"/>
              </a:cxn>
              <a:cxn ang="0">
                <a:pos x="T2" y="T3"/>
              </a:cxn>
              <a:cxn ang="0">
                <a:pos x="T4" y="T5"/>
              </a:cxn>
              <a:cxn ang="0">
                <a:pos x="T6" y="T7"/>
              </a:cxn>
              <a:cxn ang="0">
                <a:pos x="T8" y="T9"/>
              </a:cxn>
            </a:cxnLst>
            <a:rect l="0" t="0" r="r" b="b"/>
            <a:pathLst>
              <a:path w="289" h="49">
                <a:moveTo>
                  <a:pt x="237" y="0"/>
                </a:moveTo>
                <a:lnTo>
                  <a:pt x="51" y="25"/>
                </a:lnTo>
                <a:lnTo>
                  <a:pt x="0" y="49"/>
                </a:lnTo>
                <a:lnTo>
                  <a:pt x="289" y="16"/>
                </a:lnTo>
                <a:lnTo>
                  <a:pt x="237"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40"/>
          <p:cNvSpPr>
            <a:spLocks/>
          </p:cNvSpPr>
          <p:nvPr/>
        </p:nvSpPr>
        <p:spPr bwMode="auto">
          <a:xfrm>
            <a:off x="10926024" y="2974024"/>
            <a:ext cx="355600" cy="242887"/>
          </a:xfrm>
          <a:custGeom>
            <a:avLst/>
            <a:gdLst>
              <a:gd name="T0" fmla="*/ 661 w 673"/>
              <a:gd name="T1" fmla="*/ 319 h 458"/>
              <a:gd name="T2" fmla="*/ 655 w 673"/>
              <a:gd name="T3" fmla="*/ 343 h 458"/>
              <a:gd name="T4" fmla="*/ 651 w 673"/>
              <a:gd name="T5" fmla="*/ 386 h 458"/>
              <a:gd name="T6" fmla="*/ 628 w 673"/>
              <a:gd name="T7" fmla="*/ 418 h 458"/>
              <a:gd name="T8" fmla="*/ 570 w 673"/>
              <a:gd name="T9" fmla="*/ 458 h 458"/>
              <a:gd name="T10" fmla="*/ 503 w 673"/>
              <a:gd name="T11" fmla="*/ 407 h 458"/>
              <a:gd name="T12" fmla="*/ 503 w 673"/>
              <a:gd name="T13" fmla="*/ 417 h 458"/>
              <a:gd name="T14" fmla="*/ 500 w 673"/>
              <a:gd name="T15" fmla="*/ 430 h 458"/>
              <a:gd name="T16" fmla="*/ 473 w 673"/>
              <a:gd name="T17" fmla="*/ 439 h 458"/>
              <a:gd name="T18" fmla="*/ 447 w 673"/>
              <a:gd name="T19" fmla="*/ 435 h 458"/>
              <a:gd name="T20" fmla="*/ 375 w 673"/>
              <a:gd name="T21" fmla="*/ 390 h 458"/>
              <a:gd name="T22" fmla="*/ 357 w 673"/>
              <a:gd name="T23" fmla="*/ 396 h 458"/>
              <a:gd name="T24" fmla="*/ 284 w 673"/>
              <a:gd name="T25" fmla="*/ 402 h 458"/>
              <a:gd name="T26" fmla="*/ 281 w 673"/>
              <a:gd name="T27" fmla="*/ 398 h 458"/>
              <a:gd name="T28" fmla="*/ 282 w 673"/>
              <a:gd name="T29" fmla="*/ 395 h 458"/>
              <a:gd name="T30" fmla="*/ 282 w 673"/>
              <a:gd name="T31" fmla="*/ 333 h 458"/>
              <a:gd name="T32" fmla="*/ 276 w 673"/>
              <a:gd name="T33" fmla="*/ 319 h 458"/>
              <a:gd name="T34" fmla="*/ 215 w 673"/>
              <a:gd name="T35" fmla="*/ 251 h 458"/>
              <a:gd name="T36" fmla="*/ 190 w 673"/>
              <a:gd name="T37" fmla="*/ 211 h 458"/>
              <a:gd name="T38" fmla="*/ 186 w 673"/>
              <a:gd name="T39" fmla="*/ 194 h 458"/>
              <a:gd name="T40" fmla="*/ 165 w 673"/>
              <a:gd name="T41" fmla="*/ 113 h 458"/>
              <a:gd name="T42" fmla="*/ 127 w 673"/>
              <a:gd name="T43" fmla="*/ 108 h 458"/>
              <a:gd name="T44" fmla="*/ 79 w 673"/>
              <a:gd name="T45" fmla="*/ 84 h 458"/>
              <a:gd name="T46" fmla="*/ 11 w 673"/>
              <a:gd name="T47" fmla="*/ 36 h 458"/>
              <a:gd name="T48" fmla="*/ 0 w 673"/>
              <a:gd name="T49" fmla="*/ 6 h 458"/>
              <a:gd name="T50" fmla="*/ 45 w 673"/>
              <a:gd name="T51" fmla="*/ 4 h 458"/>
              <a:gd name="T52" fmla="*/ 93 w 673"/>
              <a:gd name="T53" fmla="*/ 33 h 458"/>
              <a:gd name="T54" fmla="*/ 120 w 673"/>
              <a:gd name="T55" fmla="*/ 25 h 458"/>
              <a:gd name="T56" fmla="*/ 166 w 673"/>
              <a:gd name="T57" fmla="*/ 49 h 458"/>
              <a:gd name="T58" fmla="*/ 265 w 673"/>
              <a:gd name="T59" fmla="*/ 87 h 458"/>
              <a:gd name="T60" fmla="*/ 283 w 673"/>
              <a:gd name="T61" fmla="*/ 84 h 458"/>
              <a:gd name="T62" fmla="*/ 286 w 673"/>
              <a:gd name="T63" fmla="*/ 80 h 458"/>
              <a:gd name="T64" fmla="*/ 323 w 673"/>
              <a:gd name="T65" fmla="*/ 77 h 458"/>
              <a:gd name="T66" fmla="*/ 342 w 673"/>
              <a:gd name="T67" fmla="*/ 81 h 458"/>
              <a:gd name="T68" fmla="*/ 345 w 673"/>
              <a:gd name="T69" fmla="*/ 87 h 458"/>
              <a:gd name="T70" fmla="*/ 345 w 673"/>
              <a:gd name="T71" fmla="*/ 93 h 458"/>
              <a:gd name="T72" fmla="*/ 347 w 673"/>
              <a:gd name="T73" fmla="*/ 102 h 458"/>
              <a:gd name="T74" fmla="*/ 384 w 673"/>
              <a:gd name="T75" fmla="*/ 128 h 458"/>
              <a:gd name="T76" fmla="*/ 429 w 673"/>
              <a:gd name="T77" fmla="*/ 129 h 458"/>
              <a:gd name="T78" fmla="*/ 449 w 673"/>
              <a:gd name="T79" fmla="*/ 135 h 458"/>
              <a:gd name="T80" fmla="*/ 496 w 673"/>
              <a:gd name="T81" fmla="*/ 176 h 458"/>
              <a:gd name="T82" fmla="*/ 555 w 673"/>
              <a:gd name="T83" fmla="*/ 202 h 458"/>
              <a:gd name="T84" fmla="*/ 567 w 673"/>
              <a:gd name="T85" fmla="*/ 198 h 458"/>
              <a:gd name="T86" fmla="*/ 571 w 673"/>
              <a:gd name="T87" fmla="*/ 192 h 458"/>
              <a:gd name="T88" fmla="*/ 574 w 673"/>
              <a:gd name="T89" fmla="*/ 181 h 458"/>
              <a:gd name="T90" fmla="*/ 583 w 673"/>
              <a:gd name="T91" fmla="*/ 159 h 458"/>
              <a:gd name="T92" fmla="*/ 589 w 673"/>
              <a:gd name="T93" fmla="*/ 148 h 458"/>
              <a:gd name="T94" fmla="*/ 600 w 673"/>
              <a:gd name="T95" fmla="*/ 145 h 458"/>
              <a:gd name="T96" fmla="*/ 618 w 673"/>
              <a:gd name="T97" fmla="*/ 160 h 458"/>
              <a:gd name="T98" fmla="*/ 653 w 673"/>
              <a:gd name="T99" fmla="*/ 203 h 458"/>
              <a:gd name="T100" fmla="*/ 648 w 673"/>
              <a:gd name="T101" fmla="*/ 214 h 458"/>
              <a:gd name="T102" fmla="*/ 629 w 673"/>
              <a:gd name="T103" fmla="*/ 234 h 458"/>
              <a:gd name="T104" fmla="*/ 634 w 673"/>
              <a:gd name="T105" fmla="*/ 251 h 458"/>
              <a:gd name="T106" fmla="*/ 670 w 673"/>
              <a:gd name="T107" fmla="*/ 294 h 458"/>
              <a:gd name="T108" fmla="*/ 670 w 673"/>
              <a:gd name="T109" fmla="*/ 30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3" h="458">
                <a:moveTo>
                  <a:pt x="670" y="306"/>
                </a:moveTo>
                <a:lnTo>
                  <a:pt x="661" y="319"/>
                </a:lnTo>
                <a:lnTo>
                  <a:pt x="658" y="329"/>
                </a:lnTo>
                <a:lnTo>
                  <a:pt x="655" y="343"/>
                </a:lnTo>
                <a:lnTo>
                  <a:pt x="653" y="373"/>
                </a:lnTo>
                <a:lnTo>
                  <a:pt x="651" y="386"/>
                </a:lnTo>
                <a:lnTo>
                  <a:pt x="649" y="395"/>
                </a:lnTo>
                <a:lnTo>
                  <a:pt x="628" y="418"/>
                </a:lnTo>
                <a:lnTo>
                  <a:pt x="582" y="452"/>
                </a:lnTo>
                <a:lnTo>
                  <a:pt x="570" y="458"/>
                </a:lnTo>
                <a:lnTo>
                  <a:pt x="503" y="406"/>
                </a:lnTo>
                <a:lnTo>
                  <a:pt x="503" y="407"/>
                </a:lnTo>
                <a:lnTo>
                  <a:pt x="503" y="412"/>
                </a:lnTo>
                <a:lnTo>
                  <a:pt x="503" y="417"/>
                </a:lnTo>
                <a:lnTo>
                  <a:pt x="503" y="424"/>
                </a:lnTo>
                <a:lnTo>
                  <a:pt x="500" y="430"/>
                </a:lnTo>
                <a:lnTo>
                  <a:pt x="493" y="433"/>
                </a:lnTo>
                <a:lnTo>
                  <a:pt x="473" y="439"/>
                </a:lnTo>
                <a:lnTo>
                  <a:pt x="461" y="438"/>
                </a:lnTo>
                <a:lnTo>
                  <a:pt x="447" y="435"/>
                </a:lnTo>
                <a:lnTo>
                  <a:pt x="382" y="394"/>
                </a:lnTo>
                <a:lnTo>
                  <a:pt x="375" y="390"/>
                </a:lnTo>
                <a:lnTo>
                  <a:pt x="371" y="390"/>
                </a:lnTo>
                <a:lnTo>
                  <a:pt x="357" y="396"/>
                </a:lnTo>
                <a:lnTo>
                  <a:pt x="304" y="405"/>
                </a:lnTo>
                <a:lnTo>
                  <a:pt x="284" y="402"/>
                </a:lnTo>
                <a:lnTo>
                  <a:pt x="283" y="400"/>
                </a:lnTo>
                <a:lnTo>
                  <a:pt x="281" y="398"/>
                </a:lnTo>
                <a:lnTo>
                  <a:pt x="281" y="397"/>
                </a:lnTo>
                <a:lnTo>
                  <a:pt x="282" y="395"/>
                </a:lnTo>
                <a:lnTo>
                  <a:pt x="281" y="390"/>
                </a:lnTo>
                <a:lnTo>
                  <a:pt x="282" y="333"/>
                </a:lnTo>
                <a:lnTo>
                  <a:pt x="279" y="325"/>
                </a:lnTo>
                <a:lnTo>
                  <a:pt x="276" y="319"/>
                </a:lnTo>
                <a:lnTo>
                  <a:pt x="268" y="314"/>
                </a:lnTo>
                <a:lnTo>
                  <a:pt x="215" y="251"/>
                </a:lnTo>
                <a:lnTo>
                  <a:pt x="193" y="218"/>
                </a:lnTo>
                <a:lnTo>
                  <a:pt x="190" y="211"/>
                </a:lnTo>
                <a:lnTo>
                  <a:pt x="187" y="199"/>
                </a:lnTo>
                <a:lnTo>
                  <a:pt x="186" y="194"/>
                </a:lnTo>
                <a:lnTo>
                  <a:pt x="184" y="152"/>
                </a:lnTo>
                <a:lnTo>
                  <a:pt x="165" y="113"/>
                </a:lnTo>
                <a:lnTo>
                  <a:pt x="157" y="106"/>
                </a:lnTo>
                <a:lnTo>
                  <a:pt x="127" y="108"/>
                </a:lnTo>
                <a:lnTo>
                  <a:pt x="111" y="107"/>
                </a:lnTo>
                <a:lnTo>
                  <a:pt x="79" y="84"/>
                </a:lnTo>
                <a:lnTo>
                  <a:pt x="23" y="61"/>
                </a:lnTo>
                <a:lnTo>
                  <a:pt x="11" y="36"/>
                </a:lnTo>
                <a:lnTo>
                  <a:pt x="7" y="22"/>
                </a:lnTo>
                <a:lnTo>
                  <a:pt x="0" y="6"/>
                </a:lnTo>
                <a:lnTo>
                  <a:pt x="30" y="0"/>
                </a:lnTo>
                <a:lnTo>
                  <a:pt x="45" y="4"/>
                </a:lnTo>
                <a:lnTo>
                  <a:pt x="88" y="31"/>
                </a:lnTo>
                <a:lnTo>
                  <a:pt x="93" y="33"/>
                </a:lnTo>
                <a:lnTo>
                  <a:pt x="95" y="33"/>
                </a:lnTo>
                <a:lnTo>
                  <a:pt x="120" y="25"/>
                </a:lnTo>
                <a:lnTo>
                  <a:pt x="128" y="25"/>
                </a:lnTo>
                <a:lnTo>
                  <a:pt x="166" y="49"/>
                </a:lnTo>
                <a:lnTo>
                  <a:pt x="246" y="82"/>
                </a:lnTo>
                <a:lnTo>
                  <a:pt x="265" y="87"/>
                </a:lnTo>
                <a:lnTo>
                  <a:pt x="279" y="85"/>
                </a:lnTo>
                <a:lnTo>
                  <a:pt x="283" y="84"/>
                </a:lnTo>
                <a:lnTo>
                  <a:pt x="284" y="83"/>
                </a:lnTo>
                <a:lnTo>
                  <a:pt x="286" y="80"/>
                </a:lnTo>
                <a:lnTo>
                  <a:pt x="291" y="79"/>
                </a:lnTo>
                <a:lnTo>
                  <a:pt x="323" y="77"/>
                </a:lnTo>
                <a:lnTo>
                  <a:pt x="340" y="79"/>
                </a:lnTo>
                <a:lnTo>
                  <a:pt x="342" y="81"/>
                </a:lnTo>
                <a:lnTo>
                  <a:pt x="344" y="84"/>
                </a:lnTo>
                <a:lnTo>
                  <a:pt x="345" y="87"/>
                </a:lnTo>
                <a:lnTo>
                  <a:pt x="345" y="90"/>
                </a:lnTo>
                <a:lnTo>
                  <a:pt x="345" y="93"/>
                </a:lnTo>
                <a:lnTo>
                  <a:pt x="344" y="97"/>
                </a:lnTo>
                <a:lnTo>
                  <a:pt x="347" y="102"/>
                </a:lnTo>
                <a:lnTo>
                  <a:pt x="355" y="109"/>
                </a:lnTo>
                <a:lnTo>
                  <a:pt x="384" y="128"/>
                </a:lnTo>
                <a:lnTo>
                  <a:pt x="392" y="131"/>
                </a:lnTo>
                <a:lnTo>
                  <a:pt x="429" y="129"/>
                </a:lnTo>
                <a:lnTo>
                  <a:pt x="446" y="133"/>
                </a:lnTo>
                <a:lnTo>
                  <a:pt x="449" y="135"/>
                </a:lnTo>
                <a:lnTo>
                  <a:pt x="469" y="156"/>
                </a:lnTo>
                <a:lnTo>
                  <a:pt x="496" y="176"/>
                </a:lnTo>
                <a:lnTo>
                  <a:pt x="543" y="199"/>
                </a:lnTo>
                <a:lnTo>
                  <a:pt x="555" y="202"/>
                </a:lnTo>
                <a:lnTo>
                  <a:pt x="563" y="200"/>
                </a:lnTo>
                <a:lnTo>
                  <a:pt x="567" y="198"/>
                </a:lnTo>
                <a:lnTo>
                  <a:pt x="570" y="195"/>
                </a:lnTo>
                <a:lnTo>
                  <a:pt x="571" y="192"/>
                </a:lnTo>
                <a:lnTo>
                  <a:pt x="573" y="187"/>
                </a:lnTo>
                <a:lnTo>
                  <a:pt x="574" y="181"/>
                </a:lnTo>
                <a:lnTo>
                  <a:pt x="576" y="175"/>
                </a:lnTo>
                <a:lnTo>
                  <a:pt x="583" y="159"/>
                </a:lnTo>
                <a:lnTo>
                  <a:pt x="586" y="152"/>
                </a:lnTo>
                <a:lnTo>
                  <a:pt x="589" y="148"/>
                </a:lnTo>
                <a:lnTo>
                  <a:pt x="594" y="144"/>
                </a:lnTo>
                <a:lnTo>
                  <a:pt x="600" y="145"/>
                </a:lnTo>
                <a:lnTo>
                  <a:pt x="604" y="147"/>
                </a:lnTo>
                <a:lnTo>
                  <a:pt x="618" y="160"/>
                </a:lnTo>
                <a:lnTo>
                  <a:pt x="649" y="198"/>
                </a:lnTo>
                <a:lnTo>
                  <a:pt x="653" y="203"/>
                </a:lnTo>
                <a:lnTo>
                  <a:pt x="653" y="209"/>
                </a:lnTo>
                <a:lnTo>
                  <a:pt x="648" y="214"/>
                </a:lnTo>
                <a:lnTo>
                  <a:pt x="632" y="228"/>
                </a:lnTo>
                <a:lnTo>
                  <a:pt x="629" y="234"/>
                </a:lnTo>
                <a:lnTo>
                  <a:pt x="628" y="237"/>
                </a:lnTo>
                <a:lnTo>
                  <a:pt x="634" y="251"/>
                </a:lnTo>
                <a:lnTo>
                  <a:pt x="667" y="287"/>
                </a:lnTo>
                <a:lnTo>
                  <a:pt x="670" y="294"/>
                </a:lnTo>
                <a:lnTo>
                  <a:pt x="673" y="302"/>
                </a:lnTo>
                <a:lnTo>
                  <a:pt x="670" y="3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42"/>
          <p:cNvSpPr>
            <a:spLocks/>
          </p:cNvSpPr>
          <p:nvPr/>
        </p:nvSpPr>
        <p:spPr bwMode="auto">
          <a:xfrm>
            <a:off x="9941774" y="2364424"/>
            <a:ext cx="155575" cy="33337"/>
          </a:xfrm>
          <a:custGeom>
            <a:avLst/>
            <a:gdLst>
              <a:gd name="T0" fmla="*/ 222 w 292"/>
              <a:gd name="T1" fmla="*/ 41 h 63"/>
              <a:gd name="T2" fmla="*/ 286 w 292"/>
              <a:gd name="T3" fmla="*/ 16 h 63"/>
              <a:gd name="T4" fmla="*/ 290 w 292"/>
              <a:gd name="T5" fmla="*/ 16 h 63"/>
              <a:gd name="T6" fmla="*/ 292 w 292"/>
              <a:gd name="T7" fmla="*/ 13 h 63"/>
              <a:gd name="T8" fmla="*/ 291 w 292"/>
              <a:gd name="T9" fmla="*/ 3 h 63"/>
              <a:gd name="T10" fmla="*/ 137 w 292"/>
              <a:gd name="T11" fmla="*/ 0 h 63"/>
              <a:gd name="T12" fmla="*/ 63 w 292"/>
              <a:gd name="T13" fmla="*/ 11 h 63"/>
              <a:gd name="T14" fmla="*/ 0 w 292"/>
              <a:gd name="T15" fmla="*/ 48 h 63"/>
              <a:gd name="T16" fmla="*/ 55 w 292"/>
              <a:gd name="T17" fmla="*/ 63 h 63"/>
              <a:gd name="T18" fmla="*/ 222 w 292"/>
              <a:gd name="T19"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63">
                <a:moveTo>
                  <a:pt x="222" y="41"/>
                </a:moveTo>
                <a:lnTo>
                  <a:pt x="286" y="16"/>
                </a:lnTo>
                <a:lnTo>
                  <a:pt x="290" y="16"/>
                </a:lnTo>
                <a:lnTo>
                  <a:pt x="292" y="13"/>
                </a:lnTo>
                <a:lnTo>
                  <a:pt x="291" y="3"/>
                </a:lnTo>
                <a:lnTo>
                  <a:pt x="137" y="0"/>
                </a:lnTo>
                <a:lnTo>
                  <a:pt x="63" y="11"/>
                </a:lnTo>
                <a:lnTo>
                  <a:pt x="0" y="48"/>
                </a:lnTo>
                <a:lnTo>
                  <a:pt x="55" y="63"/>
                </a:lnTo>
                <a:lnTo>
                  <a:pt x="222" y="4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43"/>
          <p:cNvSpPr>
            <a:spLocks/>
          </p:cNvSpPr>
          <p:nvPr/>
        </p:nvSpPr>
        <p:spPr bwMode="auto">
          <a:xfrm>
            <a:off x="9602049" y="2497774"/>
            <a:ext cx="100013" cy="69850"/>
          </a:xfrm>
          <a:custGeom>
            <a:avLst/>
            <a:gdLst>
              <a:gd name="T0" fmla="*/ 48 w 189"/>
              <a:gd name="T1" fmla="*/ 115 h 132"/>
              <a:gd name="T2" fmla="*/ 56 w 189"/>
              <a:gd name="T3" fmla="*/ 112 h 132"/>
              <a:gd name="T4" fmla="*/ 76 w 189"/>
              <a:gd name="T5" fmla="*/ 101 h 132"/>
              <a:gd name="T6" fmla="*/ 90 w 189"/>
              <a:gd name="T7" fmla="*/ 99 h 132"/>
              <a:gd name="T8" fmla="*/ 102 w 189"/>
              <a:gd name="T9" fmla="*/ 103 h 132"/>
              <a:gd name="T10" fmla="*/ 120 w 189"/>
              <a:gd name="T11" fmla="*/ 125 h 132"/>
              <a:gd name="T12" fmla="*/ 131 w 189"/>
              <a:gd name="T13" fmla="*/ 132 h 132"/>
              <a:gd name="T14" fmla="*/ 122 w 189"/>
              <a:gd name="T15" fmla="*/ 110 h 132"/>
              <a:gd name="T16" fmla="*/ 112 w 189"/>
              <a:gd name="T17" fmla="*/ 96 h 132"/>
              <a:gd name="T18" fmla="*/ 101 w 189"/>
              <a:gd name="T19" fmla="*/ 89 h 132"/>
              <a:gd name="T20" fmla="*/ 85 w 189"/>
              <a:gd name="T21" fmla="*/ 82 h 132"/>
              <a:gd name="T22" fmla="*/ 85 w 189"/>
              <a:gd name="T23" fmla="*/ 68 h 132"/>
              <a:gd name="T24" fmla="*/ 110 w 189"/>
              <a:gd name="T25" fmla="*/ 62 h 132"/>
              <a:gd name="T26" fmla="*/ 158 w 189"/>
              <a:gd name="T27" fmla="*/ 41 h 132"/>
              <a:gd name="T28" fmla="*/ 189 w 189"/>
              <a:gd name="T29" fmla="*/ 37 h 132"/>
              <a:gd name="T30" fmla="*/ 171 w 189"/>
              <a:gd name="T31" fmla="*/ 0 h 132"/>
              <a:gd name="T32" fmla="*/ 119 w 189"/>
              <a:gd name="T33" fmla="*/ 5 h 132"/>
              <a:gd name="T34" fmla="*/ 16 w 189"/>
              <a:gd name="T35" fmla="*/ 37 h 132"/>
              <a:gd name="T36" fmla="*/ 0 w 189"/>
              <a:gd name="T37" fmla="*/ 49 h 132"/>
              <a:gd name="T38" fmla="*/ 5 w 189"/>
              <a:gd name="T39" fmla="*/ 76 h 132"/>
              <a:gd name="T40" fmla="*/ 23 w 189"/>
              <a:gd name="T41" fmla="*/ 102 h 132"/>
              <a:gd name="T42" fmla="*/ 48 w 189"/>
              <a:gd name="T43" fmla="*/ 11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32">
                <a:moveTo>
                  <a:pt x="48" y="115"/>
                </a:moveTo>
                <a:lnTo>
                  <a:pt x="56" y="112"/>
                </a:lnTo>
                <a:lnTo>
                  <a:pt x="76" y="101"/>
                </a:lnTo>
                <a:lnTo>
                  <a:pt x="90" y="99"/>
                </a:lnTo>
                <a:lnTo>
                  <a:pt x="102" y="103"/>
                </a:lnTo>
                <a:lnTo>
                  <a:pt x="120" y="125"/>
                </a:lnTo>
                <a:lnTo>
                  <a:pt x="131" y="132"/>
                </a:lnTo>
                <a:lnTo>
                  <a:pt x="122" y="110"/>
                </a:lnTo>
                <a:lnTo>
                  <a:pt x="112" y="96"/>
                </a:lnTo>
                <a:lnTo>
                  <a:pt x="101" y="89"/>
                </a:lnTo>
                <a:lnTo>
                  <a:pt x="85" y="82"/>
                </a:lnTo>
                <a:lnTo>
                  <a:pt x="85" y="68"/>
                </a:lnTo>
                <a:lnTo>
                  <a:pt x="110" y="62"/>
                </a:lnTo>
                <a:lnTo>
                  <a:pt x="158" y="41"/>
                </a:lnTo>
                <a:lnTo>
                  <a:pt x="189" y="37"/>
                </a:lnTo>
                <a:lnTo>
                  <a:pt x="171" y="0"/>
                </a:lnTo>
                <a:lnTo>
                  <a:pt x="119" y="5"/>
                </a:lnTo>
                <a:lnTo>
                  <a:pt x="16" y="37"/>
                </a:lnTo>
                <a:lnTo>
                  <a:pt x="0" y="49"/>
                </a:lnTo>
                <a:lnTo>
                  <a:pt x="5" y="76"/>
                </a:lnTo>
                <a:lnTo>
                  <a:pt x="23" y="102"/>
                </a:lnTo>
                <a:lnTo>
                  <a:pt x="48" y="1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4"/>
          <p:cNvSpPr>
            <a:spLocks/>
          </p:cNvSpPr>
          <p:nvPr/>
        </p:nvSpPr>
        <p:spPr bwMode="auto">
          <a:xfrm>
            <a:off x="10654562" y="2351724"/>
            <a:ext cx="53975" cy="31750"/>
          </a:xfrm>
          <a:custGeom>
            <a:avLst/>
            <a:gdLst>
              <a:gd name="T0" fmla="*/ 22 w 102"/>
              <a:gd name="T1" fmla="*/ 49 h 58"/>
              <a:gd name="T2" fmla="*/ 29 w 102"/>
              <a:gd name="T3" fmla="*/ 54 h 58"/>
              <a:gd name="T4" fmla="*/ 41 w 102"/>
              <a:gd name="T5" fmla="*/ 58 h 58"/>
              <a:gd name="T6" fmla="*/ 48 w 102"/>
              <a:gd name="T7" fmla="*/ 53 h 58"/>
              <a:gd name="T8" fmla="*/ 70 w 102"/>
              <a:gd name="T9" fmla="*/ 32 h 58"/>
              <a:gd name="T10" fmla="*/ 83 w 102"/>
              <a:gd name="T11" fmla="*/ 27 h 58"/>
              <a:gd name="T12" fmla="*/ 102 w 102"/>
              <a:gd name="T13" fmla="*/ 27 h 58"/>
              <a:gd name="T14" fmla="*/ 74 w 102"/>
              <a:gd name="T15" fmla="*/ 6 h 58"/>
              <a:gd name="T16" fmla="*/ 43 w 102"/>
              <a:gd name="T17" fmla="*/ 0 h 58"/>
              <a:gd name="T18" fmla="*/ 17 w 102"/>
              <a:gd name="T19" fmla="*/ 13 h 58"/>
              <a:gd name="T20" fmla="*/ 0 w 102"/>
              <a:gd name="T21" fmla="*/ 43 h 58"/>
              <a:gd name="T22" fmla="*/ 0 w 102"/>
              <a:gd name="T23" fmla="*/ 58 h 58"/>
              <a:gd name="T24" fmla="*/ 14 w 102"/>
              <a:gd name="T25" fmla="*/ 48 h 58"/>
              <a:gd name="T26" fmla="*/ 22 w 102"/>
              <a:gd name="T27"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58">
                <a:moveTo>
                  <a:pt x="22" y="49"/>
                </a:moveTo>
                <a:lnTo>
                  <a:pt x="29" y="54"/>
                </a:lnTo>
                <a:lnTo>
                  <a:pt x="41" y="58"/>
                </a:lnTo>
                <a:lnTo>
                  <a:pt x="48" y="53"/>
                </a:lnTo>
                <a:lnTo>
                  <a:pt x="70" y="32"/>
                </a:lnTo>
                <a:lnTo>
                  <a:pt x="83" y="27"/>
                </a:lnTo>
                <a:lnTo>
                  <a:pt x="102" y="27"/>
                </a:lnTo>
                <a:lnTo>
                  <a:pt x="74" y="6"/>
                </a:lnTo>
                <a:lnTo>
                  <a:pt x="43" y="0"/>
                </a:lnTo>
                <a:lnTo>
                  <a:pt x="17" y="13"/>
                </a:lnTo>
                <a:lnTo>
                  <a:pt x="0" y="43"/>
                </a:lnTo>
                <a:lnTo>
                  <a:pt x="0" y="58"/>
                </a:lnTo>
                <a:lnTo>
                  <a:pt x="14" y="48"/>
                </a:lnTo>
                <a:lnTo>
                  <a:pt x="22" y="4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45"/>
          <p:cNvSpPr>
            <a:spLocks/>
          </p:cNvSpPr>
          <p:nvPr/>
        </p:nvSpPr>
        <p:spPr bwMode="auto">
          <a:xfrm>
            <a:off x="10322774" y="2294574"/>
            <a:ext cx="109538" cy="34925"/>
          </a:xfrm>
          <a:custGeom>
            <a:avLst/>
            <a:gdLst>
              <a:gd name="T0" fmla="*/ 21 w 207"/>
              <a:gd name="T1" fmla="*/ 66 h 66"/>
              <a:gd name="T2" fmla="*/ 34 w 207"/>
              <a:gd name="T3" fmla="*/ 56 h 66"/>
              <a:gd name="T4" fmla="*/ 46 w 207"/>
              <a:gd name="T5" fmla="*/ 39 h 66"/>
              <a:gd name="T6" fmla="*/ 80 w 207"/>
              <a:gd name="T7" fmla="*/ 61 h 66"/>
              <a:gd name="T8" fmla="*/ 119 w 207"/>
              <a:gd name="T9" fmla="*/ 58 h 66"/>
              <a:gd name="T10" fmla="*/ 157 w 207"/>
              <a:gd name="T11" fmla="*/ 42 h 66"/>
              <a:gd name="T12" fmla="*/ 188 w 207"/>
              <a:gd name="T13" fmla="*/ 23 h 66"/>
              <a:gd name="T14" fmla="*/ 207 w 207"/>
              <a:gd name="T15" fmla="*/ 23 h 66"/>
              <a:gd name="T16" fmla="*/ 207 w 207"/>
              <a:gd name="T17" fmla="*/ 7 h 66"/>
              <a:gd name="T18" fmla="*/ 91 w 207"/>
              <a:gd name="T19" fmla="*/ 0 h 66"/>
              <a:gd name="T20" fmla="*/ 34 w 207"/>
              <a:gd name="T21" fmla="*/ 13 h 66"/>
              <a:gd name="T22" fmla="*/ 0 w 207"/>
              <a:gd name="T23" fmla="*/ 56 h 66"/>
              <a:gd name="T24" fmla="*/ 11 w 207"/>
              <a:gd name="T25" fmla="*/ 66 h 66"/>
              <a:gd name="T26" fmla="*/ 21 w 207"/>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66">
                <a:moveTo>
                  <a:pt x="21" y="66"/>
                </a:moveTo>
                <a:lnTo>
                  <a:pt x="34" y="56"/>
                </a:lnTo>
                <a:lnTo>
                  <a:pt x="46" y="39"/>
                </a:lnTo>
                <a:lnTo>
                  <a:pt x="80" y="61"/>
                </a:lnTo>
                <a:lnTo>
                  <a:pt x="119" y="58"/>
                </a:lnTo>
                <a:lnTo>
                  <a:pt x="157" y="42"/>
                </a:lnTo>
                <a:lnTo>
                  <a:pt x="188" y="23"/>
                </a:lnTo>
                <a:lnTo>
                  <a:pt x="207" y="23"/>
                </a:lnTo>
                <a:lnTo>
                  <a:pt x="207" y="7"/>
                </a:lnTo>
                <a:lnTo>
                  <a:pt x="91" y="0"/>
                </a:lnTo>
                <a:lnTo>
                  <a:pt x="34" y="13"/>
                </a:lnTo>
                <a:lnTo>
                  <a:pt x="0" y="56"/>
                </a:lnTo>
                <a:lnTo>
                  <a:pt x="11" y="66"/>
                </a:lnTo>
                <a:lnTo>
                  <a:pt x="21" y="6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46"/>
          <p:cNvSpPr>
            <a:spLocks/>
          </p:cNvSpPr>
          <p:nvPr/>
        </p:nvSpPr>
        <p:spPr bwMode="auto">
          <a:xfrm>
            <a:off x="10462474" y="2283462"/>
            <a:ext cx="73025" cy="23812"/>
          </a:xfrm>
          <a:custGeom>
            <a:avLst/>
            <a:gdLst>
              <a:gd name="T0" fmla="*/ 29 w 138"/>
              <a:gd name="T1" fmla="*/ 18 h 45"/>
              <a:gd name="T2" fmla="*/ 53 w 138"/>
              <a:gd name="T3" fmla="*/ 15 h 45"/>
              <a:gd name="T4" fmla="*/ 110 w 138"/>
              <a:gd name="T5" fmla="*/ 29 h 45"/>
              <a:gd name="T6" fmla="*/ 125 w 138"/>
              <a:gd name="T7" fmla="*/ 27 h 45"/>
              <a:gd name="T8" fmla="*/ 138 w 138"/>
              <a:gd name="T9" fmla="*/ 30 h 45"/>
              <a:gd name="T10" fmla="*/ 102 w 138"/>
              <a:gd name="T11" fmla="*/ 8 h 45"/>
              <a:gd name="T12" fmla="*/ 82 w 138"/>
              <a:gd name="T13" fmla="*/ 2 h 45"/>
              <a:gd name="T14" fmla="*/ 59 w 138"/>
              <a:gd name="T15" fmla="*/ 0 h 45"/>
              <a:gd name="T16" fmla="*/ 31 w 138"/>
              <a:gd name="T17" fmla="*/ 3 h 45"/>
              <a:gd name="T18" fmla="*/ 6 w 138"/>
              <a:gd name="T19" fmla="*/ 11 h 45"/>
              <a:gd name="T20" fmla="*/ 0 w 138"/>
              <a:gd name="T21" fmla="*/ 26 h 45"/>
              <a:gd name="T22" fmla="*/ 27 w 138"/>
              <a:gd name="T23" fmla="*/ 45 h 45"/>
              <a:gd name="T24" fmla="*/ 29 w 138"/>
              <a:gd name="T25"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45">
                <a:moveTo>
                  <a:pt x="29" y="18"/>
                </a:moveTo>
                <a:lnTo>
                  <a:pt x="53" y="15"/>
                </a:lnTo>
                <a:lnTo>
                  <a:pt x="110" y="29"/>
                </a:lnTo>
                <a:lnTo>
                  <a:pt x="125" y="27"/>
                </a:lnTo>
                <a:lnTo>
                  <a:pt x="138" y="30"/>
                </a:lnTo>
                <a:lnTo>
                  <a:pt x="102" y="8"/>
                </a:lnTo>
                <a:lnTo>
                  <a:pt x="82" y="2"/>
                </a:lnTo>
                <a:lnTo>
                  <a:pt x="59" y="0"/>
                </a:lnTo>
                <a:lnTo>
                  <a:pt x="31" y="3"/>
                </a:lnTo>
                <a:lnTo>
                  <a:pt x="6" y="11"/>
                </a:lnTo>
                <a:lnTo>
                  <a:pt x="0" y="26"/>
                </a:lnTo>
                <a:lnTo>
                  <a:pt x="27" y="45"/>
                </a:lnTo>
                <a:lnTo>
                  <a:pt x="29"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47"/>
          <p:cNvSpPr>
            <a:spLocks/>
          </p:cNvSpPr>
          <p:nvPr/>
        </p:nvSpPr>
        <p:spPr bwMode="auto">
          <a:xfrm>
            <a:off x="10184662" y="2324737"/>
            <a:ext cx="114300" cy="42862"/>
          </a:xfrm>
          <a:custGeom>
            <a:avLst/>
            <a:gdLst>
              <a:gd name="T0" fmla="*/ 17 w 215"/>
              <a:gd name="T1" fmla="*/ 82 h 82"/>
              <a:gd name="T2" fmla="*/ 57 w 215"/>
              <a:gd name="T3" fmla="*/ 80 h 82"/>
              <a:gd name="T4" fmla="*/ 61 w 215"/>
              <a:gd name="T5" fmla="*/ 39 h 82"/>
              <a:gd name="T6" fmla="*/ 106 w 215"/>
              <a:gd name="T7" fmla="*/ 28 h 82"/>
              <a:gd name="T8" fmla="*/ 206 w 215"/>
              <a:gd name="T9" fmla="*/ 31 h 82"/>
              <a:gd name="T10" fmla="*/ 209 w 215"/>
              <a:gd name="T11" fmla="*/ 29 h 82"/>
              <a:gd name="T12" fmla="*/ 212 w 215"/>
              <a:gd name="T13" fmla="*/ 29 h 82"/>
              <a:gd name="T14" fmla="*/ 215 w 215"/>
              <a:gd name="T15" fmla="*/ 27 h 82"/>
              <a:gd name="T16" fmla="*/ 215 w 215"/>
              <a:gd name="T17" fmla="*/ 16 h 82"/>
              <a:gd name="T18" fmla="*/ 187 w 215"/>
              <a:gd name="T19" fmla="*/ 0 h 82"/>
              <a:gd name="T20" fmla="*/ 65 w 215"/>
              <a:gd name="T21" fmla="*/ 1 h 82"/>
              <a:gd name="T22" fmla="*/ 24 w 215"/>
              <a:gd name="T23" fmla="*/ 2 h 82"/>
              <a:gd name="T24" fmla="*/ 7 w 215"/>
              <a:gd name="T25" fmla="*/ 13 h 82"/>
              <a:gd name="T26" fmla="*/ 0 w 215"/>
              <a:gd name="T27" fmla="*/ 39 h 82"/>
              <a:gd name="T28" fmla="*/ 5 w 215"/>
              <a:gd name="T29" fmla="*/ 70 h 82"/>
              <a:gd name="T30" fmla="*/ 17 w 215"/>
              <a:gd name="T31"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82">
                <a:moveTo>
                  <a:pt x="17" y="82"/>
                </a:moveTo>
                <a:lnTo>
                  <a:pt x="57" y="80"/>
                </a:lnTo>
                <a:lnTo>
                  <a:pt x="61" y="39"/>
                </a:lnTo>
                <a:lnTo>
                  <a:pt x="106" y="28"/>
                </a:lnTo>
                <a:lnTo>
                  <a:pt x="206" y="31"/>
                </a:lnTo>
                <a:lnTo>
                  <a:pt x="209" y="29"/>
                </a:lnTo>
                <a:lnTo>
                  <a:pt x="212" y="29"/>
                </a:lnTo>
                <a:lnTo>
                  <a:pt x="215" y="27"/>
                </a:lnTo>
                <a:lnTo>
                  <a:pt x="215" y="16"/>
                </a:lnTo>
                <a:lnTo>
                  <a:pt x="187" y="0"/>
                </a:lnTo>
                <a:lnTo>
                  <a:pt x="65" y="1"/>
                </a:lnTo>
                <a:lnTo>
                  <a:pt x="24" y="2"/>
                </a:lnTo>
                <a:lnTo>
                  <a:pt x="7" y="13"/>
                </a:lnTo>
                <a:lnTo>
                  <a:pt x="0" y="39"/>
                </a:lnTo>
                <a:lnTo>
                  <a:pt x="5" y="70"/>
                </a:lnTo>
                <a:lnTo>
                  <a:pt x="17" y="8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8"/>
          <p:cNvSpPr>
            <a:spLocks/>
          </p:cNvSpPr>
          <p:nvPr/>
        </p:nvSpPr>
        <p:spPr bwMode="auto">
          <a:xfrm>
            <a:off x="10110049" y="2356487"/>
            <a:ext cx="50800" cy="19050"/>
          </a:xfrm>
          <a:custGeom>
            <a:avLst/>
            <a:gdLst>
              <a:gd name="T0" fmla="*/ 76 w 95"/>
              <a:gd name="T1" fmla="*/ 36 h 36"/>
              <a:gd name="T2" fmla="*/ 86 w 95"/>
              <a:gd name="T3" fmla="*/ 33 h 36"/>
              <a:gd name="T4" fmla="*/ 91 w 95"/>
              <a:gd name="T5" fmla="*/ 28 h 36"/>
              <a:gd name="T6" fmla="*/ 95 w 95"/>
              <a:gd name="T7" fmla="*/ 20 h 36"/>
              <a:gd name="T8" fmla="*/ 77 w 95"/>
              <a:gd name="T9" fmla="*/ 5 h 36"/>
              <a:gd name="T10" fmla="*/ 51 w 95"/>
              <a:gd name="T11" fmla="*/ 0 h 36"/>
              <a:gd name="T12" fmla="*/ 23 w 95"/>
              <a:gd name="T13" fmla="*/ 4 h 36"/>
              <a:gd name="T14" fmla="*/ 0 w 95"/>
              <a:gd name="T15" fmla="*/ 20 h 36"/>
              <a:gd name="T16" fmla="*/ 21 w 95"/>
              <a:gd name="T17" fmla="*/ 18 h 36"/>
              <a:gd name="T18" fmla="*/ 76 w 95"/>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36">
                <a:moveTo>
                  <a:pt x="76" y="36"/>
                </a:moveTo>
                <a:lnTo>
                  <a:pt x="86" y="33"/>
                </a:lnTo>
                <a:lnTo>
                  <a:pt x="91" y="28"/>
                </a:lnTo>
                <a:lnTo>
                  <a:pt x="95" y="20"/>
                </a:lnTo>
                <a:lnTo>
                  <a:pt x="77" y="5"/>
                </a:lnTo>
                <a:lnTo>
                  <a:pt x="51" y="0"/>
                </a:lnTo>
                <a:lnTo>
                  <a:pt x="23" y="4"/>
                </a:lnTo>
                <a:lnTo>
                  <a:pt x="0" y="20"/>
                </a:lnTo>
                <a:lnTo>
                  <a:pt x="21" y="18"/>
                </a:lnTo>
                <a:lnTo>
                  <a:pt x="76" y="3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9"/>
          <p:cNvSpPr>
            <a:spLocks/>
          </p:cNvSpPr>
          <p:nvPr/>
        </p:nvSpPr>
        <p:spPr bwMode="auto">
          <a:xfrm>
            <a:off x="10402149" y="4832987"/>
            <a:ext cx="1774825" cy="2560637"/>
          </a:xfrm>
          <a:custGeom>
            <a:avLst/>
            <a:gdLst>
              <a:gd name="T0" fmla="*/ 3008 w 3354"/>
              <a:gd name="T1" fmla="*/ 804 h 4841"/>
              <a:gd name="T2" fmla="*/ 3180 w 3354"/>
              <a:gd name="T3" fmla="*/ 957 h 4841"/>
              <a:gd name="T4" fmla="*/ 3307 w 3354"/>
              <a:gd name="T5" fmla="*/ 1176 h 4841"/>
              <a:gd name="T6" fmla="*/ 3225 w 3354"/>
              <a:gd name="T7" fmla="*/ 1161 h 4841"/>
              <a:gd name="T8" fmla="*/ 3303 w 3354"/>
              <a:gd name="T9" fmla="*/ 1336 h 4841"/>
              <a:gd name="T10" fmla="*/ 3179 w 3354"/>
              <a:gd name="T11" fmla="*/ 1416 h 4841"/>
              <a:gd name="T12" fmla="*/ 2973 w 3354"/>
              <a:gd name="T13" fmla="*/ 1560 h 4841"/>
              <a:gd name="T14" fmla="*/ 3040 w 3354"/>
              <a:gd name="T15" fmla="*/ 1599 h 4841"/>
              <a:gd name="T16" fmla="*/ 2980 w 3354"/>
              <a:gd name="T17" fmla="*/ 1816 h 4841"/>
              <a:gd name="T18" fmla="*/ 2950 w 3354"/>
              <a:gd name="T19" fmla="*/ 1971 h 4841"/>
              <a:gd name="T20" fmla="*/ 2883 w 3354"/>
              <a:gd name="T21" fmla="*/ 2219 h 4841"/>
              <a:gd name="T22" fmla="*/ 2996 w 3354"/>
              <a:gd name="T23" fmla="*/ 2148 h 4841"/>
              <a:gd name="T24" fmla="*/ 3104 w 3354"/>
              <a:gd name="T25" fmla="*/ 2295 h 4841"/>
              <a:gd name="T26" fmla="*/ 2925 w 3354"/>
              <a:gd name="T27" fmla="*/ 2690 h 4841"/>
              <a:gd name="T28" fmla="*/ 2681 w 3354"/>
              <a:gd name="T29" fmla="*/ 2937 h 4841"/>
              <a:gd name="T30" fmla="*/ 2438 w 3354"/>
              <a:gd name="T31" fmla="*/ 3090 h 4841"/>
              <a:gd name="T32" fmla="*/ 2356 w 3354"/>
              <a:gd name="T33" fmla="*/ 3197 h 4841"/>
              <a:gd name="T34" fmla="*/ 2199 w 3354"/>
              <a:gd name="T35" fmla="*/ 3322 h 4841"/>
              <a:gd name="T36" fmla="*/ 1877 w 3354"/>
              <a:gd name="T37" fmla="*/ 3363 h 4841"/>
              <a:gd name="T38" fmla="*/ 1685 w 3354"/>
              <a:gd name="T39" fmla="*/ 3412 h 4841"/>
              <a:gd name="T40" fmla="*/ 1746 w 3354"/>
              <a:gd name="T41" fmla="*/ 3604 h 4841"/>
              <a:gd name="T42" fmla="*/ 1801 w 3354"/>
              <a:gd name="T43" fmla="*/ 3904 h 4841"/>
              <a:gd name="T44" fmla="*/ 1837 w 3354"/>
              <a:gd name="T45" fmla="*/ 4082 h 4841"/>
              <a:gd name="T46" fmla="*/ 1824 w 3354"/>
              <a:gd name="T47" fmla="*/ 4317 h 4841"/>
              <a:gd name="T48" fmla="*/ 1804 w 3354"/>
              <a:gd name="T49" fmla="*/ 4517 h 4841"/>
              <a:gd name="T50" fmla="*/ 1704 w 3354"/>
              <a:gd name="T51" fmla="*/ 4618 h 4841"/>
              <a:gd name="T52" fmla="*/ 1547 w 3354"/>
              <a:gd name="T53" fmla="*/ 4739 h 4841"/>
              <a:gd name="T54" fmla="*/ 1425 w 3354"/>
              <a:gd name="T55" fmla="*/ 4779 h 4841"/>
              <a:gd name="T56" fmla="*/ 1527 w 3354"/>
              <a:gd name="T57" fmla="*/ 4637 h 4841"/>
              <a:gd name="T58" fmla="*/ 1254 w 3354"/>
              <a:gd name="T59" fmla="*/ 4469 h 4841"/>
              <a:gd name="T60" fmla="*/ 1153 w 3354"/>
              <a:gd name="T61" fmla="*/ 4525 h 4841"/>
              <a:gd name="T62" fmla="*/ 940 w 3354"/>
              <a:gd name="T63" fmla="*/ 4111 h 4841"/>
              <a:gd name="T64" fmla="*/ 325 w 3354"/>
              <a:gd name="T65" fmla="*/ 3571 h 4841"/>
              <a:gd name="T66" fmla="*/ 158 w 3354"/>
              <a:gd name="T67" fmla="*/ 3315 h 4841"/>
              <a:gd name="T68" fmla="*/ 172 w 3354"/>
              <a:gd name="T69" fmla="*/ 3206 h 4841"/>
              <a:gd name="T70" fmla="*/ 357 w 3354"/>
              <a:gd name="T71" fmla="*/ 3042 h 4841"/>
              <a:gd name="T72" fmla="*/ 353 w 3354"/>
              <a:gd name="T73" fmla="*/ 2764 h 4841"/>
              <a:gd name="T74" fmla="*/ 309 w 3354"/>
              <a:gd name="T75" fmla="*/ 2560 h 4841"/>
              <a:gd name="T76" fmla="*/ 496 w 3354"/>
              <a:gd name="T77" fmla="*/ 2421 h 4841"/>
              <a:gd name="T78" fmla="*/ 536 w 3354"/>
              <a:gd name="T79" fmla="*/ 2064 h 4841"/>
              <a:gd name="T80" fmla="*/ 495 w 3354"/>
              <a:gd name="T81" fmla="*/ 1901 h 4841"/>
              <a:gd name="T82" fmla="*/ 821 w 3354"/>
              <a:gd name="T83" fmla="*/ 1720 h 4841"/>
              <a:gd name="T84" fmla="*/ 1008 w 3354"/>
              <a:gd name="T85" fmla="*/ 1469 h 4841"/>
              <a:gd name="T86" fmla="*/ 1212 w 3354"/>
              <a:gd name="T87" fmla="*/ 1237 h 4841"/>
              <a:gd name="T88" fmla="*/ 1333 w 3354"/>
              <a:gd name="T89" fmla="*/ 1001 h 4841"/>
              <a:gd name="T90" fmla="*/ 1246 w 3354"/>
              <a:gd name="T91" fmla="*/ 866 h 4841"/>
              <a:gd name="T92" fmla="*/ 1108 w 3354"/>
              <a:gd name="T93" fmla="*/ 859 h 4841"/>
              <a:gd name="T94" fmla="*/ 1271 w 3354"/>
              <a:gd name="T95" fmla="*/ 632 h 4841"/>
              <a:gd name="T96" fmla="*/ 1601 w 3354"/>
              <a:gd name="T97" fmla="*/ 525 h 4841"/>
              <a:gd name="T98" fmla="*/ 1674 w 3354"/>
              <a:gd name="T99" fmla="*/ 332 h 4841"/>
              <a:gd name="T100" fmla="*/ 1945 w 3354"/>
              <a:gd name="T101" fmla="*/ 433 h 4841"/>
              <a:gd name="T102" fmla="*/ 2092 w 3354"/>
              <a:gd name="T103" fmla="*/ 273 h 4841"/>
              <a:gd name="T104" fmla="*/ 2134 w 3354"/>
              <a:gd name="T105" fmla="*/ 101 h 4841"/>
              <a:gd name="T106" fmla="*/ 2413 w 3354"/>
              <a:gd name="T107" fmla="*/ 38 h 4841"/>
              <a:gd name="T108" fmla="*/ 2597 w 3354"/>
              <a:gd name="T109" fmla="*/ 207 h 4841"/>
              <a:gd name="T110" fmla="*/ 2509 w 3354"/>
              <a:gd name="T111" fmla="*/ 288 h 4841"/>
              <a:gd name="T112" fmla="*/ 2536 w 3354"/>
              <a:gd name="T113" fmla="*/ 557 h 4841"/>
              <a:gd name="T114" fmla="*/ 2449 w 3354"/>
              <a:gd name="T115" fmla="*/ 684 h 4841"/>
              <a:gd name="T116" fmla="*/ 2743 w 3354"/>
              <a:gd name="T117" fmla="*/ 698 h 4841"/>
              <a:gd name="T118" fmla="*/ 2766 w 3354"/>
              <a:gd name="T119" fmla="*/ 565 h 4841"/>
              <a:gd name="T120" fmla="*/ 2851 w 3354"/>
              <a:gd name="T121" fmla="*/ 559 h 4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54" h="4841">
                <a:moveTo>
                  <a:pt x="2968" y="598"/>
                </a:moveTo>
                <a:lnTo>
                  <a:pt x="2942" y="621"/>
                </a:lnTo>
                <a:lnTo>
                  <a:pt x="2937" y="630"/>
                </a:lnTo>
                <a:lnTo>
                  <a:pt x="2933" y="645"/>
                </a:lnTo>
                <a:lnTo>
                  <a:pt x="2933" y="655"/>
                </a:lnTo>
                <a:lnTo>
                  <a:pt x="2935" y="661"/>
                </a:lnTo>
                <a:lnTo>
                  <a:pt x="2937" y="665"/>
                </a:lnTo>
                <a:lnTo>
                  <a:pt x="2938" y="672"/>
                </a:lnTo>
                <a:lnTo>
                  <a:pt x="2939" y="684"/>
                </a:lnTo>
                <a:lnTo>
                  <a:pt x="2941" y="691"/>
                </a:lnTo>
                <a:lnTo>
                  <a:pt x="2943" y="695"/>
                </a:lnTo>
                <a:lnTo>
                  <a:pt x="2951" y="703"/>
                </a:lnTo>
                <a:lnTo>
                  <a:pt x="2956" y="708"/>
                </a:lnTo>
                <a:lnTo>
                  <a:pt x="2958" y="720"/>
                </a:lnTo>
                <a:lnTo>
                  <a:pt x="2963" y="739"/>
                </a:lnTo>
                <a:lnTo>
                  <a:pt x="2961" y="760"/>
                </a:lnTo>
                <a:lnTo>
                  <a:pt x="2965" y="768"/>
                </a:lnTo>
                <a:lnTo>
                  <a:pt x="2969" y="771"/>
                </a:lnTo>
                <a:lnTo>
                  <a:pt x="2973" y="768"/>
                </a:lnTo>
                <a:lnTo>
                  <a:pt x="2981" y="771"/>
                </a:lnTo>
                <a:lnTo>
                  <a:pt x="2989" y="777"/>
                </a:lnTo>
                <a:lnTo>
                  <a:pt x="3000" y="795"/>
                </a:lnTo>
                <a:lnTo>
                  <a:pt x="3008" y="804"/>
                </a:lnTo>
                <a:lnTo>
                  <a:pt x="3015" y="808"/>
                </a:lnTo>
                <a:lnTo>
                  <a:pt x="3022" y="809"/>
                </a:lnTo>
                <a:lnTo>
                  <a:pt x="3037" y="807"/>
                </a:lnTo>
                <a:lnTo>
                  <a:pt x="3040" y="808"/>
                </a:lnTo>
                <a:lnTo>
                  <a:pt x="3071" y="821"/>
                </a:lnTo>
                <a:lnTo>
                  <a:pt x="3092" y="823"/>
                </a:lnTo>
                <a:lnTo>
                  <a:pt x="3104" y="828"/>
                </a:lnTo>
                <a:lnTo>
                  <a:pt x="3108" y="834"/>
                </a:lnTo>
                <a:lnTo>
                  <a:pt x="3110" y="840"/>
                </a:lnTo>
                <a:lnTo>
                  <a:pt x="3102" y="858"/>
                </a:lnTo>
                <a:lnTo>
                  <a:pt x="3102" y="869"/>
                </a:lnTo>
                <a:lnTo>
                  <a:pt x="3106" y="877"/>
                </a:lnTo>
                <a:lnTo>
                  <a:pt x="3110" y="882"/>
                </a:lnTo>
                <a:lnTo>
                  <a:pt x="3131" y="900"/>
                </a:lnTo>
                <a:lnTo>
                  <a:pt x="3134" y="909"/>
                </a:lnTo>
                <a:lnTo>
                  <a:pt x="3137" y="934"/>
                </a:lnTo>
                <a:lnTo>
                  <a:pt x="3142" y="941"/>
                </a:lnTo>
                <a:lnTo>
                  <a:pt x="3147" y="944"/>
                </a:lnTo>
                <a:lnTo>
                  <a:pt x="3153" y="945"/>
                </a:lnTo>
                <a:lnTo>
                  <a:pt x="3159" y="947"/>
                </a:lnTo>
                <a:lnTo>
                  <a:pt x="3168" y="952"/>
                </a:lnTo>
                <a:lnTo>
                  <a:pt x="3174" y="955"/>
                </a:lnTo>
                <a:lnTo>
                  <a:pt x="3180" y="957"/>
                </a:lnTo>
                <a:lnTo>
                  <a:pt x="3189" y="961"/>
                </a:lnTo>
                <a:lnTo>
                  <a:pt x="3197" y="963"/>
                </a:lnTo>
                <a:lnTo>
                  <a:pt x="3211" y="964"/>
                </a:lnTo>
                <a:lnTo>
                  <a:pt x="3218" y="966"/>
                </a:lnTo>
                <a:lnTo>
                  <a:pt x="3231" y="976"/>
                </a:lnTo>
                <a:lnTo>
                  <a:pt x="3239" y="980"/>
                </a:lnTo>
                <a:lnTo>
                  <a:pt x="3247" y="981"/>
                </a:lnTo>
                <a:lnTo>
                  <a:pt x="3259" y="980"/>
                </a:lnTo>
                <a:lnTo>
                  <a:pt x="3272" y="981"/>
                </a:lnTo>
                <a:lnTo>
                  <a:pt x="3290" y="993"/>
                </a:lnTo>
                <a:lnTo>
                  <a:pt x="3305" y="1006"/>
                </a:lnTo>
                <a:lnTo>
                  <a:pt x="3333" y="1021"/>
                </a:lnTo>
                <a:lnTo>
                  <a:pt x="3351" y="1029"/>
                </a:lnTo>
                <a:lnTo>
                  <a:pt x="3353" y="1033"/>
                </a:lnTo>
                <a:lnTo>
                  <a:pt x="3354" y="1038"/>
                </a:lnTo>
                <a:lnTo>
                  <a:pt x="3354" y="1042"/>
                </a:lnTo>
                <a:lnTo>
                  <a:pt x="3348" y="1053"/>
                </a:lnTo>
                <a:lnTo>
                  <a:pt x="3328" y="1079"/>
                </a:lnTo>
                <a:lnTo>
                  <a:pt x="3321" y="1101"/>
                </a:lnTo>
                <a:lnTo>
                  <a:pt x="3320" y="1111"/>
                </a:lnTo>
                <a:lnTo>
                  <a:pt x="3320" y="1123"/>
                </a:lnTo>
                <a:lnTo>
                  <a:pt x="3313" y="1168"/>
                </a:lnTo>
                <a:lnTo>
                  <a:pt x="3307" y="1176"/>
                </a:lnTo>
                <a:lnTo>
                  <a:pt x="3304" y="1178"/>
                </a:lnTo>
                <a:lnTo>
                  <a:pt x="3302" y="1172"/>
                </a:lnTo>
                <a:lnTo>
                  <a:pt x="3301" y="1164"/>
                </a:lnTo>
                <a:lnTo>
                  <a:pt x="3298" y="1159"/>
                </a:lnTo>
                <a:lnTo>
                  <a:pt x="3289" y="1153"/>
                </a:lnTo>
                <a:lnTo>
                  <a:pt x="3289" y="1151"/>
                </a:lnTo>
                <a:lnTo>
                  <a:pt x="3288" y="1148"/>
                </a:lnTo>
                <a:lnTo>
                  <a:pt x="3290" y="1145"/>
                </a:lnTo>
                <a:lnTo>
                  <a:pt x="3290" y="1140"/>
                </a:lnTo>
                <a:lnTo>
                  <a:pt x="3289" y="1135"/>
                </a:lnTo>
                <a:lnTo>
                  <a:pt x="3278" y="1120"/>
                </a:lnTo>
                <a:lnTo>
                  <a:pt x="3273" y="1115"/>
                </a:lnTo>
                <a:lnTo>
                  <a:pt x="3264" y="1114"/>
                </a:lnTo>
                <a:lnTo>
                  <a:pt x="3250" y="1114"/>
                </a:lnTo>
                <a:lnTo>
                  <a:pt x="3220" y="1122"/>
                </a:lnTo>
                <a:lnTo>
                  <a:pt x="3211" y="1129"/>
                </a:lnTo>
                <a:lnTo>
                  <a:pt x="3208" y="1133"/>
                </a:lnTo>
                <a:lnTo>
                  <a:pt x="3213" y="1136"/>
                </a:lnTo>
                <a:lnTo>
                  <a:pt x="3217" y="1140"/>
                </a:lnTo>
                <a:lnTo>
                  <a:pt x="3219" y="1145"/>
                </a:lnTo>
                <a:lnTo>
                  <a:pt x="3221" y="1150"/>
                </a:lnTo>
                <a:lnTo>
                  <a:pt x="3223" y="1155"/>
                </a:lnTo>
                <a:lnTo>
                  <a:pt x="3225" y="1161"/>
                </a:lnTo>
                <a:lnTo>
                  <a:pt x="3228" y="1165"/>
                </a:lnTo>
                <a:lnTo>
                  <a:pt x="3232" y="1168"/>
                </a:lnTo>
                <a:lnTo>
                  <a:pt x="3237" y="1170"/>
                </a:lnTo>
                <a:lnTo>
                  <a:pt x="3263" y="1174"/>
                </a:lnTo>
                <a:lnTo>
                  <a:pt x="3267" y="1179"/>
                </a:lnTo>
                <a:lnTo>
                  <a:pt x="3267" y="1188"/>
                </a:lnTo>
                <a:lnTo>
                  <a:pt x="3262" y="1206"/>
                </a:lnTo>
                <a:lnTo>
                  <a:pt x="3243" y="1235"/>
                </a:lnTo>
                <a:lnTo>
                  <a:pt x="3237" y="1253"/>
                </a:lnTo>
                <a:lnTo>
                  <a:pt x="3233" y="1268"/>
                </a:lnTo>
                <a:lnTo>
                  <a:pt x="3230" y="1290"/>
                </a:lnTo>
                <a:lnTo>
                  <a:pt x="3229" y="1302"/>
                </a:lnTo>
                <a:lnTo>
                  <a:pt x="3231" y="1309"/>
                </a:lnTo>
                <a:lnTo>
                  <a:pt x="3236" y="1311"/>
                </a:lnTo>
                <a:lnTo>
                  <a:pt x="3249" y="1312"/>
                </a:lnTo>
                <a:lnTo>
                  <a:pt x="3255" y="1314"/>
                </a:lnTo>
                <a:lnTo>
                  <a:pt x="3259" y="1317"/>
                </a:lnTo>
                <a:lnTo>
                  <a:pt x="3267" y="1324"/>
                </a:lnTo>
                <a:lnTo>
                  <a:pt x="3271" y="1327"/>
                </a:lnTo>
                <a:lnTo>
                  <a:pt x="3276" y="1328"/>
                </a:lnTo>
                <a:lnTo>
                  <a:pt x="3295" y="1329"/>
                </a:lnTo>
                <a:lnTo>
                  <a:pt x="3300" y="1332"/>
                </a:lnTo>
                <a:lnTo>
                  <a:pt x="3303" y="1336"/>
                </a:lnTo>
                <a:lnTo>
                  <a:pt x="3307" y="1345"/>
                </a:lnTo>
                <a:lnTo>
                  <a:pt x="3317" y="1359"/>
                </a:lnTo>
                <a:lnTo>
                  <a:pt x="3320" y="1366"/>
                </a:lnTo>
                <a:lnTo>
                  <a:pt x="3322" y="1375"/>
                </a:lnTo>
                <a:lnTo>
                  <a:pt x="3321" y="1384"/>
                </a:lnTo>
                <a:lnTo>
                  <a:pt x="3301" y="1430"/>
                </a:lnTo>
                <a:lnTo>
                  <a:pt x="3298" y="1436"/>
                </a:lnTo>
                <a:lnTo>
                  <a:pt x="3292" y="1438"/>
                </a:lnTo>
                <a:lnTo>
                  <a:pt x="3262" y="1436"/>
                </a:lnTo>
                <a:lnTo>
                  <a:pt x="3232" y="1442"/>
                </a:lnTo>
                <a:lnTo>
                  <a:pt x="3224" y="1441"/>
                </a:lnTo>
                <a:lnTo>
                  <a:pt x="3218" y="1440"/>
                </a:lnTo>
                <a:lnTo>
                  <a:pt x="3213" y="1438"/>
                </a:lnTo>
                <a:lnTo>
                  <a:pt x="3206" y="1433"/>
                </a:lnTo>
                <a:lnTo>
                  <a:pt x="3204" y="1430"/>
                </a:lnTo>
                <a:lnTo>
                  <a:pt x="3203" y="1428"/>
                </a:lnTo>
                <a:lnTo>
                  <a:pt x="3203" y="1426"/>
                </a:lnTo>
                <a:lnTo>
                  <a:pt x="3205" y="1417"/>
                </a:lnTo>
                <a:lnTo>
                  <a:pt x="3204" y="1411"/>
                </a:lnTo>
                <a:lnTo>
                  <a:pt x="3202" y="1409"/>
                </a:lnTo>
                <a:lnTo>
                  <a:pt x="3198" y="1409"/>
                </a:lnTo>
                <a:lnTo>
                  <a:pt x="3183" y="1416"/>
                </a:lnTo>
                <a:lnTo>
                  <a:pt x="3179" y="1416"/>
                </a:lnTo>
                <a:lnTo>
                  <a:pt x="3164" y="1410"/>
                </a:lnTo>
                <a:lnTo>
                  <a:pt x="3123" y="1410"/>
                </a:lnTo>
                <a:lnTo>
                  <a:pt x="3107" y="1413"/>
                </a:lnTo>
                <a:lnTo>
                  <a:pt x="3073" y="1438"/>
                </a:lnTo>
                <a:lnTo>
                  <a:pt x="3069" y="1468"/>
                </a:lnTo>
                <a:lnTo>
                  <a:pt x="3073" y="1480"/>
                </a:lnTo>
                <a:lnTo>
                  <a:pt x="3077" y="1484"/>
                </a:lnTo>
                <a:lnTo>
                  <a:pt x="3081" y="1488"/>
                </a:lnTo>
                <a:lnTo>
                  <a:pt x="3088" y="1496"/>
                </a:lnTo>
                <a:lnTo>
                  <a:pt x="3095" y="1511"/>
                </a:lnTo>
                <a:lnTo>
                  <a:pt x="3099" y="1539"/>
                </a:lnTo>
                <a:lnTo>
                  <a:pt x="3097" y="1549"/>
                </a:lnTo>
                <a:lnTo>
                  <a:pt x="3093" y="1556"/>
                </a:lnTo>
                <a:lnTo>
                  <a:pt x="3072" y="1562"/>
                </a:lnTo>
                <a:lnTo>
                  <a:pt x="3055" y="1564"/>
                </a:lnTo>
                <a:lnTo>
                  <a:pt x="3007" y="1560"/>
                </a:lnTo>
                <a:lnTo>
                  <a:pt x="3002" y="1558"/>
                </a:lnTo>
                <a:lnTo>
                  <a:pt x="3000" y="1556"/>
                </a:lnTo>
                <a:lnTo>
                  <a:pt x="2998" y="1554"/>
                </a:lnTo>
                <a:lnTo>
                  <a:pt x="2992" y="1552"/>
                </a:lnTo>
                <a:lnTo>
                  <a:pt x="2986" y="1552"/>
                </a:lnTo>
                <a:lnTo>
                  <a:pt x="2976" y="1555"/>
                </a:lnTo>
                <a:lnTo>
                  <a:pt x="2973" y="1560"/>
                </a:lnTo>
                <a:lnTo>
                  <a:pt x="2971" y="1567"/>
                </a:lnTo>
                <a:lnTo>
                  <a:pt x="2970" y="1580"/>
                </a:lnTo>
                <a:lnTo>
                  <a:pt x="2972" y="1588"/>
                </a:lnTo>
                <a:lnTo>
                  <a:pt x="2976" y="1591"/>
                </a:lnTo>
                <a:lnTo>
                  <a:pt x="2982" y="1591"/>
                </a:lnTo>
                <a:lnTo>
                  <a:pt x="2985" y="1588"/>
                </a:lnTo>
                <a:lnTo>
                  <a:pt x="2992" y="1579"/>
                </a:lnTo>
                <a:lnTo>
                  <a:pt x="2995" y="1582"/>
                </a:lnTo>
                <a:lnTo>
                  <a:pt x="2998" y="1589"/>
                </a:lnTo>
                <a:lnTo>
                  <a:pt x="2996" y="1614"/>
                </a:lnTo>
                <a:lnTo>
                  <a:pt x="2998" y="1625"/>
                </a:lnTo>
                <a:lnTo>
                  <a:pt x="3002" y="1631"/>
                </a:lnTo>
                <a:lnTo>
                  <a:pt x="3006" y="1630"/>
                </a:lnTo>
                <a:lnTo>
                  <a:pt x="3010" y="1628"/>
                </a:lnTo>
                <a:lnTo>
                  <a:pt x="3015" y="1625"/>
                </a:lnTo>
                <a:lnTo>
                  <a:pt x="3018" y="1620"/>
                </a:lnTo>
                <a:lnTo>
                  <a:pt x="3020" y="1615"/>
                </a:lnTo>
                <a:lnTo>
                  <a:pt x="3023" y="1610"/>
                </a:lnTo>
                <a:lnTo>
                  <a:pt x="3026" y="1607"/>
                </a:lnTo>
                <a:lnTo>
                  <a:pt x="3029" y="1604"/>
                </a:lnTo>
                <a:lnTo>
                  <a:pt x="3034" y="1601"/>
                </a:lnTo>
                <a:lnTo>
                  <a:pt x="3037" y="1599"/>
                </a:lnTo>
                <a:lnTo>
                  <a:pt x="3040" y="1599"/>
                </a:lnTo>
                <a:lnTo>
                  <a:pt x="3045" y="1599"/>
                </a:lnTo>
                <a:lnTo>
                  <a:pt x="3048" y="1600"/>
                </a:lnTo>
                <a:lnTo>
                  <a:pt x="3053" y="1603"/>
                </a:lnTo>
                <a:lnTo>
                  <a:pt x="3065" y="1612"/>
                </a:lnTo>
                <a:lnTo>
                  <a:pt x="3081" y="1626"/>
                </a:lnTo>
                <a:lnTo>
                  <a:pt x="3086" y="1632"/>
                </a:lnTo>
                <a:lnTo>
                  <a:pt x="3091" y="1642"/>
                </a:lnTo>
                <a:lnTo>
                  <a:pt x="3097" y="1661"/>
                </a:lnTo>
                <a:lnTo>
                  <a:pt x="3101" y="1668"/>
                </a:lnTo>
                <a:lnTo>
                  <a:pt x="3113" y="1682"/>
                </a:lnTo>
                <a:lnTo>
                  <a:pt x="3076" y="1726"/>
                </a:lnTo>
                <a:lnTo>
                  <a:pt x="3072" y="1733"/>
                </a:lnTo>
                <a:lnTo>
                  <a:pt x="3069" y="1743"/>
                </a:lnTo>
                <a:lnTo>
                  <a:pt x="3073" y="1760"/>
                </a:lnTo>
                <a:lnTo>
                  <a:pt x="3072" y="1781"/>
                </a:lnTo>
                <a:lnTo>
                  <a:pt x="3069" y="1789"/>
                </a:lnTo>
                <a:lnTo>
                  <a:pt x="3062" y="1792"/>
                </a:lnTo>
                <a:lnTo>
                  <a:pt x="3055" y="1793"/>
                </a:lnTo>
                <a:lnTo>
                  <a:pt x="3046" y="1795"/>
                </a:lnTo>
                <a:lnTo>
                  <a:pt x="3035" y="1801"/>
                </a:lnTo>
                <a:lnTo>
                  <a:pt x="3026" y="1804"/>
                </a:lnTo>
                <a:lnTo>
                  <a:pt x="3000" y="1808"/>
                </a:lnTo>
                <a:lnTo>
                  <a:pt x="2980" y="1816"/>
                </a:lnTo>
                <a:lnTo>
                  <a:pt x="2971" y="1823"/>
                </a:lnTo>
                <a:lnTo>
                  <a:pt x="2968" y="1828"/>
                </a:lnTo>
                <a:lnTo>
                  <a:pt x="2969" y="1833"/>
                </a:lnTo>
                <a:lnTo>
                  <a:pt x="2968" y="1840"/>
                </a:lnTo>
                <a:lnTo>
                  <a:pt x="2960" y="1854"/>
                </a:lnTo>
                <a:lnTo>
                  <a:pt x="2958" y="1862"/>
                </a:lnTo>
                <a:lnTo>
                  <a:pt x="2958" y="1868"/>
                </a:lnTo>
                <a:lnTo>
                  <a:pt x="2957" y="1876"/>
                </a:lnTo>
                <a:lnTo>
                  <a:pt x="2958" y="1881"/>
                </a:lnTo>
                <a:lnTo>
                  <a:pt x="2961" y="1894"/>
                </a:lnTo>
                <a:lnTo>
                  <a:pt x="2963" y="1901"/>
                </a:lnTo>
                <a:lnTo>
                  <a:pt x="2964" y="1911"/>
                </a:lnTo>
                <a:lnTo>
                  <a:pt x="2961" y="1915"/>
                </a:lnTo>
                <a:lnTo>
                  <a:pt x="2958" y="1915"/>
                </a:lnTo>
                <a:lnTo>
                  <a:pt x="2956" y="1913"/>
                </a:lnTo>
                <a:lnTo>
                  <a:pt x="2953" y="1911"/>
                </a:lnTo>
                <a:lnTo>
                  <a:pt x="2949" y="1913"/>
                </a:lnTo>
                <a:lnTo>
                  <a:pt x="2942" y="1916"/>
                </a:lnTo>
                <a:lnTo>
                  <a:pt x="2936" y="1918"/>
                </a:lnTo>
                <a:lnTo>
                  <a:pt x="2929" y="1938"/>
                </a:lnTo>
                <a:lnTo>
                  <a:pt x="2945" y="1956"/>
                </a:lnTo>
                <a:lnTo>
                  <a:pt x="2949" y="1966"/>
                </a:lnTo>
                <a:lnTo>
                  <a:pt x="2950" y="1971"/>
                </a:lnTo>
                <a:lnTo>
                  <a:pt x="2950" y="1984"/>
                </a:lnTo>
                <a:lnTo>
                  <a:pt x="2948" y="1997"/>
                </a:lnTo>
                <a:lnTo>
                  <a:pt x="2946" y="2005"/>
                </a:lnTo>
                <a:lnTo>
                  <a:pt x="2941" y="2017"/>
                </a:lnTo>
                <a:lnTo>
                  <a:pt x="2923" y="2051"/>
                </a:lnTo>
                <a:lnTo>
                  <a:pt x="2918" y="2066"/>
                </a:lnTo>
                <a:lnTo>
                  <a:pt x="2917" y="2075"/>
                </a:lnTo>
                <a:lnTo>
                  <a:pt x="2919" y="2086"/>
                </a:lnTo>
                <a:lnTo>
                  <a:pt x="2918" y="2091"/>
                </a:lnTo>
                <a:lnTo>
                  <a:pt x="2910" y="2104"/>
                </a:lnTo>
                <a:lnTo>
                  <a:pt x="2906" y="2108"/>
                </a:lnTo>
                <a:lnTo>
                  <a:pt x="2902" y="2110"/>
                </a:lnTo>
                <a:lnTo>
                  <a:pt x="2897" y="2114"/>
                </a:lnTo>
                <a:lnTo>
                  <a:pt x="2892" y="2119"/>
                </a:lnTo>
                <a:lnTo>
                  <a:pt x="2884" y="2127"/>
                </a:lnTo>
                <a:lnTo>
                  <a:pt x="2875" y="2147"/>
                </a:lnTo>
                <a:lnTo>
                  <a:pt x="2871" y="2157"/>
                </a:lnTo>
                <a:lnTo>
                  <a:pt x="2870" y="2168"/>
                </a:lnTo>
                <a:lnTo>
                  <a:pt x="2871" y="2178"/>
                </a:lnTo>
                <a:lnTo>
                  <a:pt x="2870" y="2197"/>
                </a:lnTo>
                <a:lnTo>
                  <a:pt x="2872" y="2210"/>
                </a:lnTo>
                <a:lnTo>
                  <a:pt x="2877" y="2218"/>
                </a:lnTo>
                <a:lnTo>
                  <a:pt x="2883" y="2219"/>
                </a:lnTo>
                <a:lnTo>
                  <a:pt x="2893" y="2216"/>
                </a:lnTo>
                <a:lnTo>
                  <a:pt x="2898" y="2212"/>
                </a:lnTo>
                <a:lnTo>
                  <a:pt x="2902" y="2210"/>
                </a:lnTo>
                <a:lnTo>
                  <a:pt x="2907" y="2210"/>
                </a:lnTo>
                <a:lnTo>
                  <a:pt x="2914" y="2211"/>
                </a:lnTo>
                <a:lnTo>
                  <a:pt x="2936" y="2226"/>
                </a:lnTo>
                <a:lnTo>
                  <a:pt x="2947" y="2231"/>
                </a:lnTo>
                <a:lnTo>
                  <a:pt x="2959" y="2233"/>
                </a:lnTo>
                <a:lnTo>
                  <a:pt x="2966" y="2232"/>
                </a:lnTo>
                <a:lnTo>
                  <a:pt x="2970" y="2229"/>
                </a:lnTo>
                <a:lnTo>
                  <a:pt x="2974" y="2225"/>
                </a:lnTo>
                <a:lnTo>
                  <a:pt x="2978" y="2215"/>
                </a:lnTo>
                <a:lnTo>
                  <a:pt x="2983" y="2205"/>
                </a:lnTo>
                <a:lnTo>
                  <a:pt x="2982" y="2201"/>
                </a:lnTo>
                <a:lnTo>
                  <a:pt x="2978" y="2195"/>
                </a:lnTo>
                <a:lnTo>
                  <a:pt x="2968" y="2183"/>
                </a:lnTo>
                <a:lnTo>
                  <a:pt x="2965" y="2176"/>
                </a:lnTo>
                <a:lnTo>
                  <a:pt x="2964" y="2171"/>
                </a:lnTo>
                <a:lnTo>
                  <a:pt x="2965" y="2166"/>
                </a:lnTo>
                <a:lnTo>
                  <a:pt x="2967" y="2160"/>
                </a:lnTo>
                <a:lnTo>
                  <a:pt x="2970" y="2156"/>
                </a:lnTo>
                <a:lnTo>
                  <a:pt x="2974" y="2153"/>
                </a:lnTo>
                <a:lnTo>
                  <a:pt x="2996" y="2148"/>
                </a:lnTo>
                <a:lnTo>
                  <a:pt x="3007" y="2142"/>
                </a:lnTo>
                <a:lnTo>
                  <a:pt x="3024" y="2131"/>
                </a:lnTo>
                <a:lnTo>
                  <a:pt x="3034" y="2126"/>
                </a:lnTo>
                <a:lnTo>
                  <a:pt x="3042" y="2126"/>
                </a:lnTo>
                <a:lnTo>
                  <a:pt x="3048" y="2126"/>
                </a:lnTo>
                <a:lnTo>
                  <a:pt x="3071" y="2135"/>
                </a:lnTo>
                <a:lnTo>
                  <a:pt x="3095" y="2137"/>
                </a:lnTo>
                <a:lnTo>
                  <a:pt x="3108" y="2141"/>
                </a:lnTo>
                <a:lnTo>
                  <a:pt x="3114" y="2144"/>
                </a:lnTo>
                <a:lnTo>
                  <a:pt x="3118" y="2149"/>
                </a:lnTo>
                <a:lnTo>
                  <a:pt x="3123" y="2155"/>
                </a:lnTo>
                <a:lnTo>
                  <a:pt x="3137" y="2193"/>
                </a:lnTo>
                <a:lnTo>
                  <a:pt x="3141" y="2243"/>
                </a:lnTo>
                <a:lnTo>
                  <a:pt x="3137" y="2249"/>
                </a:lnTo>
                <a:lnTo>
                  <a:pt x="3135" y="2252"/>
                </a:lnTo>
                <a:lnTo>
                  <a:pt x="3132" y="2250"/>
                </a:lnTo>
                <a:lnTo>
                  <a:pt x="3126" y="2250"/>
                </a:lnTo>
                <a:lnTo>
                  <a:pt x="3116" y="2254"/>
                </a:lnTo>
                <a:lnTo>
                  <a:pt x="3102" y="2270"/>
                </a:lnTo>
                <a:lnTo>
                  <a:pt x="3099" y="2278"/>
                </a:lnTo>
                <a:lnTo>
                  <a:pt x="3099" y="2286"/>
                </a:lnTo>
                <a:lnTo>
                  <a:pt x="3101" y="2290"/>
                </a:lnTo>
                <a:lnTo>
                  <a:pt x="3104" y="2295"/>
                </a:lnTo>
                <a:lnTo>
                  <a:pt x="3104" y="2303"/>
                </a:lnTo>
                <a:lnTo>
                  <a:pt x="3101" y="2342"/>
                </a:lnTo>
                <a:lnTo>
                  <a:pt x="3102" y="2348"/>
                </a:lnTo>
                <a:lnTo>
                  <a:pt x="3102" y="2355"/>
                </a:lnTo>
                <a:lnTo>
                  <a:pt x="3104" y="2360"/>
                </a:lnTo>
                <a:lnTo>
                  <a:pt x="3105" y="2365"/>
                </a:lnTo>
                <a:lnTo>
                  <a:pt x="3114" y="2388"/>
                </a:lnTo>
                <a:lnTo>
                  <a:pt x="3113" y="2398"/>
                </a:lnTo>
                <a:lnTo>
                  <a:pt x="3101" y="2436"/>
                </a:lnTo>
                <a:lnTo>
                  <a:pt x="3098" y="2448"/>
                </a:lnTo>
                <a:lnTo>
                  <a:pt x="3097" y="2458"/>
                </a:lnTo>
                <a:lnTo>
                  <a:pt x="3097" y="2463"/>
                </a:lnTo>
                <a:lnTo>
                  <a:pt x="3101" y="2469"/>
                </a:lnTo>
                <a:lnTo>
                  <a:pt x="3112" y="2470"/>
                </a:lnTo>
                <a:lnTo>
                  <a:pt x="3104" y="2493"/>
                </a:lnTo>
                <a:lnTo>
                  <a:pt x="3101" y="2499"/>
                </a:lnTo>
                <a:lnTo>
                  <a:pt x="3099" y="2507"/>
                </a:lnTo>
                <a:lnTo>
                  <a:pt x="3097" y="2511"/>
                </a:lnTo>
                <a:lnTo>
                  <a:pt x="3069" y="2560"/>
                </a:lnTo>
                <a:lnTo>
                  <a:pt x="3054" y="2589"/>
                </a:lnTo>
                <a:lnTo>
                  <a:pt x="3038" y="2615"/>
                </a:lnTo>
                <a:lnTo>
                  <a:pt x="3010" y="2639"/>
                </a:lnTo>
                <a:lnTo>
                  <a:pt x="2925" y="2690"/>
                </a:lnTo>
                <a:lnTo>
                  <a:pt x="2845" y="2721"/>
                </a:lnTo>
                <a:lnTo>
                  <a:pt x="2829" y="2724"/>
                </a:lnTo>
                <a:lnTo>
                  <a:pt x="2817" y="2722"/>
                </a:lnTo>
                <a:lnTo>
                  <a:pt x="2812" y="2721"/>
                </a:lnTo>
                <a:lnTo>
                  <a:pt x="2804" y="2717"/>
                </a:lnTo>
                <a:lnTo>
                  <a:pt x="2791" y="2708"/>
                </a:lnTo>
                <a:lnTo>
                  <a:pt x="2783" y="2699"/>
                </a:lnTo>
                <a:lnTo>
                  <a:pt x="2774" y="2683"/>
                </a:lnTo>
                <a:lnTo>
                  <a:pt x="2771" y="2680"/>
                </a:lnTo>
                <a:lnTo>
                  <a:pt x="2766" y="2678"/>
                </a:lnTo>
                <a:lnTo>
                  <a:pt x="2763" y="2677"/>
                </a:lnTo>
                <a:lnTo>
                  <a:pt x="2759" y="2678"/>
                </a:lnTo>
                <a:lnTo>
                  <a:pt x="2743" y="2685"/>
                </a:lnTo>
                <a:lnTo>
                  <a:pt x="2736" y="2688"/>
                </a:lnTo>
                <a:lnTo>
                  <a:pt x="2719" y="2714"/>
                </a:lnTo>
                <a:lnTo>
                  <a:pt x="2686" y="2832"/>
                </a:lnTo>
                <a:lnTo>
                  <a:pt x="2691" y="2862"/>
                </a:lnTo>
                <a:lnTo>
                  <a:pt x="2692" y="2872"/>
                </a:lnTo>
                <a:lnTo>
                  <a:pt x="2693" y="2882"/>
                </a:lnTo>
                <a:lnTo>
                  <a:pt x="2694" y="2900"/>
                </a:lnTo>
                <a:lnTo>
                  <a:pt x="2694" y="2920"/>
                </a:lnTo>
                <a:lnTo>
                  <a:pt x="2689" y="2930"/>
                </a:lnTo>
                <a:lnTo>
                  <a:pt x="2681" y="2937"/>
                </a:lnTo>
                <a:lnTo>
                  <a:pt x="2657" y="2953"/>
                </a:lnTo>
                <a:lnTo>
                  <a:pt x="2634" y="2964"/>
                </a:lnTo>
                <a:lnTo>
                  <a:pt x="2619" y="2967"/>
                </a:lnTo>
                <a:lnTo>
                  <a:pt x="2601" y="2975"/>
                </a:lnTo>
                <a:lnTo>
                  <a:pt x="2592" y="2985"/>
                </a:lnTo>
                <a:lnTo>
                  <a:pt x="2581" y="3000"/>
                </a:lnTo>
                <a:lnTo>
                  <a:pt x="2571" y="3030"/>
                </a:lnTo>
                <a:lnTo>
                  <a:pt x="2570" y="3044"/>
                </a:lnTo>
                <a:lnTo>
                  <a:pt x="2574" y="3055"/>
                </a:lnTo>
                <a:lnTo>
                  <a:pt x="2580" y="3064"/>
                </a:lnTo>
                <a:lnTo>
                  <a:pt x="2578" y="3069"/>
                </a:lnTo>
                <a:lnTo>
                  <a:pt x="2575" y="3072"/>
                </a:lnTo>
                <a:lnTo>
                  <a:pt x="2533" y="3085"/>
                </a:lnTo>
                <a:lnTo>
                  <a:pt x="2508" y="3093"/>
                </a:lnTo>
                <a:lnTo>
                  <a:pt x="2489" y="3094"/>
                </a:lnTo>
                <a:lnTo>
                  <a:pt x="2482" y="3092"/>
                </a:lnTo>
                <a:lnTo>
                  <a:pt x="2478" y="3090"/>
                </a:lnTo>
                <a:lnTo>
                  <a:pt x="2475" y="3087"/>
                </a:lnTo>
                <a:lnTo>
                  <a:pt x="2473" y="3085"/>
                </a:lnTo>
                <a:lnTo>
                  <a:pt x="2470" y="3084"/>
                </a:lnTo>
                <a:lnTo>
                  <a:pt x="2465" y="3084"/>
                </a:lnTo>
                <a:lnTo>
                  <a:pt x="2459" y="3084"/>
                </a:lnTo>
                <a:lnTo>
                  <a:pt x="2438" y="3090"/>
                </a:lnTo>
                <a:lnTo>
                  <a:pt x="2434" y="3090"/>
                </a:lnTo>
                <a:lnTo>
                  <a:pt x="2430" y="3088"/>
                </a:lnTo>
                <a:lnTo>
                  <a:pt x="2428" y="3086"/>
                </a:lnTo>
                <a:lnTo>
                  <a:pt x="2422" y="3075"/>
                </a:lnTo>
                <a:lnTo>
                  <a:pt x="2418" y="3071"/>
                </a:lnTo>
                <a:lnTo>
                  <a:pt x="2414" y="3069"/>
                </a:lnTo>
                <a:lnTo>
                  <a:pt x="2411" y="3068"/>
                </a:lnTo>
                <a:lnTo>
                  <a:pt x="2408" y="3068"/>
                </a:lnTo>
                <a:lnTo>
                  <a:pt x="2396" y="3075"/>
                </a:lnTo>
                <a:lnTo>
                  <a:pt x="2391" y="3075"/>
                </a:lnTo>
                <a:lnTo>
                  <a:pt x="2383" y="3073"/>
                </a:lnTo>
                <a:lnTo>
                  <a:pt x="2370" y="3068"/>
                </a:lnTo>
                <a:lnTo>
                  <a:pt x="2366" y="3070"/>
                </a:lnTo>
                <a:lnTo>
                  <a:pt x="2364" y="3074"/>
                </a:lnTo>
                <a:lnTo>
                  <a:pt x="2363" y="3088"/>
                </a:lnTo>
                <a:lnTo>
                  <a:pt x="2367" y="3131"/>
                </a:lnTo>
                <a:lnTo>
                  <a:pt x="2366" y="3140"/>
                </a:lnTo>
                <a:lnTo>
                  <a:pt x="2356" y="3169"/>
                </a:lnTo>
                <a:lnTo>
                  <a:pt x="2354" y="3179"/>
                </a:lnTo>
                <a:lnTo>
                  <a:pt x="2353" y="3186"/>
                </a:lnTo>
                <a:lnTo>
                  <a:pt x="2353" y="3190"/>
                </a:lnTo>
                <a:lnTo>
                  <a:pt x="2354" y="3194"/>
                </a:lnTo>
                <a:lnTo>
                  <a:pt x="2356" y="3197"/>
                </a:lnTo>
                <a:lnTo>
                  <a:pt x="2357" y="3200"/>
                </a:lnTo>
                <a:lnTo>
                  <a:pt x="2361" y="3202"/>
                </a:lnTo>
                <a:lnTo>
                  <a:pt x="2385" y="3204"/>
                </a:lnTo>
                <a:lnTo>
                  <a:pt x="2390" y="3206"/>
                </a:lnTo>
                <a:lnTo>
                  <a:pt x="2393" y="3209"/>
                </a:lnTo>
                <a:lnTo>
                  <a:pt x="2394" y="3212"/>
                </a:lnTo>
                <a:lnTo>
                  <a:pt x="2395" y="3216"/>
                </a:lnTo>
                <a:lnTo>
                  <a:pt x="2392" y="3223"/>
                </a:lnTo>
                <a:lnTo>
                  <a:pt x="2375" y="3255"/>
                </a:lnTo>
                <a:lnTo>
                  <a:pt x="2371" y="3267"/>
                </a:lnTo>
                <a:lnTo>
                  <a:pt x="2370" y="3277"/>
                </a:lnTo>
                <a:lnTo>
                  <a:pt x="2370" y="3285"/>
                </a:lnTo>
                <a:lnTo>
                  <a:pt x="2378" y="3323"/>
                </a:lnTo>
                <a:lnTo>
                  <a:pt x="2374" y="3330"/>
                </a:lnTo>
                <a:lnTo>
                  <a:pt x="2365" y="3341"/>
                </a:lnTo>
                <a:lnTo>
                  <a:pt x="2282" y="3376"/>
                </a:lnTo>
                <a:lnTo>
                  <a:pt x="2261" y="3379"/>
                </a:lnTo>
                <a:lnTo>
                  <a:pt x="2228" y="3374"/>
                </a:lnTo>
                <a:lnTo>
                  <a:pt x="2219" y="3363"/>
                </a:lnTo>
                <a:lnTo>
                  <a:pt x="2210" y="3349"/>
                </a:lnTo>
                <a:lnTo>
                  <a:pt x="2208" y="3344"/>
                </a:lnTo>
                <a:lnTo>
                  <a:pt x="2202" y="3326"/>
                </a:lnTo>
                <a:lnTo>
                  <a:pt x="2199" y="3322"/>
                </a:lnTo>
                <a:lnTo>
                  <a:pt x="2197" y="3318"/>
                </a:lnTo>
                <a:lnTo>
                  <a:pt x="2189" y="3308"/>
                </a:lnTo>
                <a:lnTo>
                  <a:pt x="2176" y="3299"/>
                </a:lnTo>
                <a:lnTo>
                  <a:pt x="2123" y="3274"/>
                </a:lnTo>
                <a:lnTo>
                  <a:pt x="2116" y="3274"/>
                </a:lnTo>
                <a:lnTo>
                  <a:pt x="2098" y="3276"/>
                </a:lnTo>
                <a:lnTo>
                  <a:pt x="2091" y="3275"/>
                </a:lnTo>
                <a:lnTo>
                  <a:pt x="2082" y="3271"/>
                </a:lnTo>
                <a:lnTo>
                  <a:pt x="2077" y="3270"/>
                </a:lnTo>
                <a:lnTo>
                  <a:pt x="2017" y="3268"/>
                </a:lnTo>
                <a:lnTo>
                  <a:pt x="2002" y="3264"/>
                </a:lnTo>
                <a:lnTo>
                  <a:pt x="1995" y="3263"/>
                </a:lnTo>
                <a:lnTo>
                  <a:pt x="1986" y="3264"/>
                </a:lnTo>
                <a:lnTo>
                  <a:pt x="1944" y="3277"/>
                </a:lnTo>
                <a:lnTo>
                  <a:pt x="1937" y="3280"/>
                </a:lnTo>
                <a:lnTo>
                  <a:pt x="1935" y="3284"/>
                </a:lnTo>
                <a:lnTo>
                  <a:pt x="1933" y="3293"/>
                </a:lnTo>
                <a:lnTo>
                  <a:pt x="1934" y="3304"/>
                </a:lnTo>
                <a:lnTo>
                  <a:pt x="1933" y="3309"/>
                </a:lnTo>
                <a:lnTo>
                  <a:pt x="1930" y="3315"/>
                </a:lnTo>
                <a:lnTo>
                  <a:pt x="1907" y="3344"/>
                </a:lnTo>
                <a:lnTo>
                  <a:pt x="1887" y="3358"/>
                </a:lnTo>
                <a:lnTo>
                  <a:pt x="1877" y="3363"/>
                </a:lnTo>
                <a:lnTo>
                  <a:pt x="1874" y="3363"/>
                </a:lnTo>
                <a:lnTo>
                  <a:pt x="1874" y="3359"/>
                </a:lnTo>
                <a:lnTo>
                  <a:pt x="1876" y="3354"/>
                </a:lnTo>
                <a:lnTo>
                  <a:pt x="1884" y="3341"/>
                </a:lnTo>
                <a:lnTo>
                  <a:pt x="1886" y="3337"/>
                </a:lnTo>
                <a:lnTo>
                  <a:pt x="1886" y="3333"/>
                </a:lnTo>
                <a:lnTo>
                  <a:pt x="1882" y="3331"/>
                </a:lnTo>
                <a:lnTo>
                  <a:pt x="1863" y="3326"/>
                </a:lnTo>
                <a:lnTo>
                  <a:pt x="1856" y="3321"/>
                </a:lnTo>
                <a:lnTo>
                  <a:pt x="1839" y="3307"/>
                </a:lnTo>
                <a:lnTo>
                  <a:pt x="1834" y="3304"/>
                </a:lnTo>
                <a:lnTo>
                  <a:pt x="1829" y="3304"/>
                </a:lnTo>
                <a:lnTo>
                  <a:pt x="1825" y="3303"/>
                </a:lnTo>
                <a:lnTo>
                  <a:pt x="1821" y="3304"/>
                </a:lnTo>
                <a:lnTo>
                  <a:pt x="1752" y="3337"/>
                </a:lnTo>
                <a:lnTo>
                  <a:pt x="1707" y="3347"/>
                </a:lnTo>
                <a:lnTo>
                  <a:pt x="1700" y="3350"/>
                </a:lnTo>
                <a:lnTo>
                  <a:pt x="1694" y="3356"/>
                </a:lnTo>
                <a:lnTo>
                  <a:pt x="1690" y="3360"/>
                </a:lnTo>
                <a:lnTo>
                  <a:pt x="1688" y="3364"/>
                </a:lnTo>
                <a:lnTo>
                  <a:pt x="1686" y="3372"/>
                </a:lnTo>
                <a:lnTo>
                  <a:pt x="1685" y="3382"/>
                </a:lnTo>
                <a:lnTo>
                  <a:pt x="1685" y="3412"/>
                </a:lnTo>
                <a:lnTo>
                  <a:pt x="1684" y="3421"/>
                </a:lnTo>
                <a:lnTo>
                  <a:pt x="1682" y="3429"/>
                </a:lnTo>
                <a:lnTo>
                  <a:pt x="1678" y="3433"/>
                </a:lnTo>
                <a:lnTo>
                  <a:pt x="1674" y="3435"/>
                </a:lnTo>
                <a:lnTo>
                  <a:pt x="1667" y="3437"/>
                </a:lnTo>
                <a:lnTo>
                  <a:pt x="1662" y="3434"/>
                </a:lnTo>
                <a:lnTo>
                  <a:pt x="1658" y="3438"/>
                </a:lnTo>
                <a:lnTo>
                  <a:pt x="1645" y="3454"/>
                </a:lnTo>
                <a:lnTo>
                  <a:pt x="1643" y="3458"/>
                </a:lnTo>
                <a:lnTo>
                  <a:pt x="1651" y="3464"/>
                </a:lnTo>
                <a:lnTo>
                  <a:pt x="1664" y="3473"/>
                </a:lnTo>
                <a:lnTo>
                  <a:pt x="1670" y="3475"/>
                </a:lnTo>
                <a:lnTo>
                  <a:pt x="1677" y="3467"/>
                </a:lnTo>
                <a:lnTo>
                  <a:pt x="1690" y="3465"/>
                </a:lnTo>
                <a:lnTo>
                  <a:pt x="1703" y="3467"/>
                </a:lnTo>
                <a:lnTo>
                  <a:pt x="1710" y="3475"/>
                </a:lnTo>
                <a:lnTo>
                  <a:pt x="1711" y="3478"/>
                </a:lnTo>
                <a:lnTo>
                  <a:pt x="1718" y="3525"/>
                </a:lnTo>
                <a:lnTo>
                  <a:pt x="1731" y="3545"/>
                </a:lnTo>
                <a:lnTo>
                  <a:pt x="1730" y="3569"/>
                </a:lnTo>
                <a:lnTo>
                  <a:pt x="1731" y="3573"/>
                </a:lnTo>
                <a:lnTo>
                  <a:pt x="1736" y="3585"/>
                </a:lnTo>
                <a:lnTo>
                  <a:pt x="1746" y="3604"/>
                </a:lnTo>
                <a:lnTo>
                  <a:pt x="1747" y="3609"/>
                </a:lnTo>
                <a:lnTo>
                  <a:pt x="1743" y="3610"/>
                </a:lnTo>
                <a:lnTo>
                  <a:pt x="1741" y="3612"/>
                </a:lnTo>
                <a:lnTo>
                  <a:pt x="1713" y="3601"/>
                </a:lnTo>
                <a:lnTo>
                  <a:pt x="1710" y="3757"/>
                </a:lnTo>
                <a:lnTo>
                  <a:pt x="1711" y="3766"/>
                </a:lnTo>
                <a:lnTo>
                  <a:pt x="1729" y="3819"/>
                </a:lnTo>
                <a:lnTo>
                  <a:pt x="1741" y="3853"/>
                </a:lnTo>
                <a:lnTo>
                  <a:pt x="1758" y="3908"/>
                </a:lnTo>
                <a:lnTo>
                  <a:pt x="1763" y="3915"/>
                </a:lnTo>
                <a:lnTo>
                  <a:pt x="1767" y="3923"/>
                </a:lnTo>
                <a:lnTo>
                  <a:pt x="1768" y="3926"/>
                </a:lnTo>
                <a:lnTo>
                  <a:pt x="1770" y="3929"/>
                </a:lnTo>
                <a:lnTo>
                  <a:pt x="1773" y="3929"/>
                </a:lnTo>
                <a:lnTo>
                  <a:pt x="1774" y="3929"/>
                </a:lnTo>
                <a:lnTo>
                  <a:pt x="1776" y="3926"/>
                </a:lnTo>
                <a:lnTo>
                  <a:pt x="1778" y="3921"/>
                </a:lnTo>
                <a:lnTo>
                  <a:pt x="1787" y="3906"/>
                </a:lnTo>
                <a:lnTo>
                  <a:pt x="1791" y="3901"/>
                </a:lnTo>
                <a:lnTo>
                  <a:pt x="1794" y="3900"/>
                </a:lnTo>
                <a:lnTo>
                  <a:pt x="1796" y="3900"/>
                </a:lnTo>
                <a:lnTo>
                  <a:pt x="1799" y="3901"/>
                </a:lnTo>
                <a:lnTo>
                  <a:pt x="1801" y="3904"/>
                </a:lnTo>
                <a:lnTo>
                  <a:pt x="1801" y="3908"/>
                </a:lnTo>
                <a:lnTo>
                  <a:pt x="1801" y="3918"/>
                </a:lnTo>
                <a:lnTo>
                  <a:pt x="1798" y="3934"/>
                </a:lnTo>
                <a:lnTo>
                  <a:pt x="1796" y="3948"/>
                </a:lnTo>
                <a:lnTo>
                  <a:pt x="1798" y="3961"/>
                </a:lnTo>
                <a:lnTo>
                  <a:pt x="1805" y="3983"/>
                </a:lnTo>
                <a:lnTo>
                  <a:pt x="1809" y="3992"/>
                </a:lnTo>
                <a:lnTo>
                  <a:pt x="1816" y="4001"/>
                </a:lnTo>
                <a:lnTo>
                  <a:pt x="1822" y="4005"/>
                </a:lnTo>
                <a:lnTo>
                  <a:pt x="1828" y="4006"/>
                </a:lnTo>
                <a:lnTo>
                  <a:pt x="1835" y="4005"/>
                </a:lnTo>
                <a:lnTo>
                  <a:pt x="1840" y="4003"/>
                </a:lnTo>
                <a:lnTo>
                  <a:pt x="1846" y="4001"/>
                </a:lnTo>
                <a:lnTo>
                  <a:pt x="1852" y="4001"/>
                </a:lnTo>
                <a:lnTo>
                  <a:pt x="1855" y="4002"/>
                </a:lnTo>
                <a:lnTo>
                  <a:pt x="1859" y="4005"/>
                </a:lnTo>
                <a:lnTo>
                  <a:pt x="1864" y="4012"/>
                </a:lnTo>
                <a:lnTo>
                  <a:pt x="1866" y="4020"/>
                </a:lnTo>
                <a:lnTo>
                  <a:pt x="1865" y="4027"/>
                </a:lnTo>
                <a:lnTo>
                  <a:pt x="1859" y="4040"/>
                </a:lnTo>
                <a:lnTo>
                  <a:pt x="1841" y="4065"/>
                </a:lnTo>
                <a:lnTo>
                  <a:pt x="1837" y="4073"/>
                </a:lnTo>
                <a:lnTo>
                  <a:pt x="1837" y="4082"/>
                </a:lnTo>
                <a:lnTo>
                  <a:pt x="1842" y="4090"/>
                </a:lnTo>
                <a:lnTo>
                  <a:pt x="1853" y="4097"/>
                </a:lnTo>
                <a:lnTo>
                  <a:pt x="1874" y="4106"/>
                </a:lnTo>
                <a:lnTo>
                  <a:pt x="1877" y="4112"/>
                </a:lnTo>
                <a:lnTo>
                  <a:pt x="1877" y="4120"/>
                </a:lnTo>
                <a:lnTo>
                  <a:pt x="1859" y="4158"/>
                </a:lnTo>
                <a:lnTo>
                  <a:pt x="1855" y="4168"/>
                </a:lnTo>
                <a:lnTo>
                  <a:pt x="1854" y="4176"/>
                </a:lnTo>
                <a:lnTo>
                  <a:pt x="1854" y="4186"/>
                </a:lnTo>
                <a:lnTo>
                  <a:pt x="1856" y="4196"/>
                </a:lnTo>
                <a:lnTo>
                  <a:pt x="1858" y="4203"/>
                </a:lnTo>
                <a:lnTo>
                  <a:pt x="1858" y="4208"/>
                </a:lnTo>
                <a:lnTo>
                  <a:pt x="1856" y="4212"/>
                </a:lnTo>
                <a:lnTo>
                  <a:pt x="1848" y="4221"/>
                </a:lnTo>
                <a:lnTo>
                  <a:pt x="1842" y="4225"/>
                </a:lnTo>
                <a:lnTo>
                  <a:pt x="1836" y="4227"/>
                </a:lnTo>
                <a:lnTo>
                  <a:pt x="1830" y="4228"/>
                </a:lnTo>
                <a:lnTo>
                  <a:pt x="1821" y="4228"/>
                </a:lnTo>
                <a:lnTo>
                  <a:pt x="1816" y="4229"/>
                </a:lnTo>
                <a:lnTo>
                  <a:pt x="1809" y="4232"/>
                </a:lnTo>
                <a:lnTo>
                  <a:pt x="1809" y="4243"/>
                </a:lnTo>
                <a:lnTo>
                  <a:pt x="1810" y="4261"/>
                </a:lnTo>
                <a:lnTo>
                  <a:pt x="1824" y="4317"/>
                </a:lnTo>
                <a:lnTo>
                  <a:pt x="1826" y="4330"/>
                </a:lnTo>
                <a:lnTo>
                  <a:pt x="1822" y="4340"/>
                </a:lnTo>
                <a:lnTo>
                  <a:pt x="1819" y="4344"/>
                </a:lnTo>
                <a:lnTo>
                  <a:pt x="1814" y="4348"/>
                </a:lnTo>
                <a:lnTo>
                  <a:pt x="1809" y="4351"/>
                </a:lnTo>
                <a:lnTo>
                  <a:pt x="1799" y="4361"/>
                </a:lnTo>
                <a:lnTo>
                  <a:pt x="1785" y="4376"/>
                </a:lnTo>
                <a:lnTo>
                  <a:pt x="1782" y="4380"/>
                </a:lnTo>
                <a:lnTo>
                  <a:pt x="1778" y="4383"/>
                </a:lnTo>
                <a:lnTo>
                  <a:pt x="1773" y="4391"/>
                </a:lnTo>
                <a:lnTo>
                  <a:pt x="1773" y="4399"/>
                </a:lnTo>
                <a:lnTo>
                  <a:pt x="1778" y="4407"/>
                </a:lnTo>
                <a:lnTo>
                  <a:pt x="1806" y="4432"/>
                </a:lnTo>
                <a:lnTo>
                  <a:pt x="1825" y="4466"/>
                </a:lnTo>
                <a:lnTo>
                  <a:pt x="1812" y="4486"/>
                </a:lnTo>
                <a:lnTo>
                  <a:pt x="1809" y="4487"/>
                </a:lnTo>
                <a:lnTo>
                  <a:pt x="1802" y="4486"/>
                </a:lnTo>
                <a:lnTo>
                  <a:pt x="1784" y="4469"/>
                </a:lnTo>
                <a:lnTo>
                  <a:pt x="1776" y="4473"/>
                </a:lnTo>
                <a:lnTo>
                  <a:pt x="1774" y="4477"/>
                </a:lnTo>
                <a:lnTo>
                  <a:pt x="1776" y="4483"/>
                </a:lnTo>
                <a:lnTo>
                  <a:pt x="1781" y="4492"/>
                </a:lnTo>
                <a:lnTo>
                  <a:pt x="1804" y="4517"/>
                </a:lnTo>
                <a:lnTo>
                  <a:pt x="1809" y="4527"/>
                </a:lnTo>
                <a:lnTo>
                  <a:pt x="1816" y="4541"/>
                </a:lnTo>
                <a:lnTo>
                  <a:pt x="1819" y="4546"/>
                </a:lnTo>
                <a:lnTo>
                  <a:pt x="1833" y="4566"/>
                </a:lnTo>
                <a:lnTo>
                  <a:pt x="1845" y="4590"/>
                </a:lnTo>
                <a:lnTo>
                  <a:pt x="1847" y="4600"/>
                </a:lnTo>
                <a:lnTo>
                  <a:pt x="1847" y="4606"/>
                </a:lnTo>
                <a:lnTo>
                  <a:pt x="1844" y="4607"/>
                </a:lnTo>
                <a:lnTo>
                  <a:pt x="1839" y="4609"/>
                </a:lnTo>
                <a:lnTo>
                  <a:pt x="1836" y="4607"/>
                </a:lnTo>
                <a:lnTo>
                  <a:pt x="1831" y="4605"/>
                </a:lnTo>
                <a:lnTo>
                  <a:pt x="1828" y="4602"/>
                </a:lnTo>
                <a:lnTo>
                  <a:pt x="1818" y="4588"/>
                </a:lnTo>
                <a:lnTo>
                  <a:pt x="1816" y="4586"/>
                </a:lnTo>
                <a:lnTo>
                  <a:pt x="1813" y="4585"/>
                </a:lnTo>
                <a:lnTo>
                  <a:pt x="1809" y="4584"/>
                </a:lnTo>
                <a:lnTo>
                  <a:pt x="1793" y="4586"/>
                </a:lnTo>
                <a:lnTo>
                  <a:pt x="1778" y="4584"/>
                </a:lnTo>
                <a:lnTo>
                  <a:pt x="1767" y="4585"/>
                </a:lnTo>
                <a:lnTo>
                  <a:pt x="1735" y="4616"/>
                </a:lnTo>
                <a:lnTo>
                  <a:pt x="1729" y="4618"/>
                </a:lnTo>
                <a:lnTo>
                  <a:pt x="1722" y="4621"/>
                </a:lnTo>
                <a:lnTo>
                  <a:pt x="1704" y="4618"/>
                </a:lnTo>
                <a:lnTo>
                  <a:pt x="1701" y="4616"/>
                </a:lnTo>
                <a:lnTo>
                  <a:pt x="1689" y="4615"/>
                </a:lnTo>
                <a:lnTo>
                  <a:pt x="1616" y="4616"/>
                </a:lnTo>
                <a:lnTo>
                  <a:pt x="1611" y="4618"/>
                </a:lnTo>
                <a:lnTo>
                  <a:pt x="1611" y="4620"/>
                </a:lnTo>
                <a:lnTo>
                  <a:pt x="1610" y="4622"/>
                </a:lnTo>
                <a:lnTo>
                  <a:pt x="1610" y="4623"/>
                </a:lnTo>
                <a:lnTo>
                  <a:pt x="1579" y="4657"/>
                </a:lnTo>
                <a:lnTo>
                  <a:pt x="1575" y="4663"/>
                </a:lnTo>
                <a:lnTo>
                  <a:pt x="1575" y="4666"/>
                </a:lnTo>
                <a:lnTo>
                  <a:pt x="1576" y="4669"/>
                </a:lnTo>
                <a:lnTo>
                  <a:pt x="1584" y="4680"/>
                </a:lnTo>
                <a:lnTo>
                  <a:pt x="1591" y="4690"/>
                </a:lnTo>
                <a:lnTo>
                  <a:pt x="1594" y="4697"/>
                </a:lnTo>
                <a:lnTo>
                  <a:pt x="1596" y="4703"/>
                </a:lnTo>
                <a:lnTo>
                  <a:pt x="1600" y="4718"/>
                </a:lnTo>
                <a:lnTo>
                  <a:pt x="1598" y="4724"/>
                </a:lnTo>
                <a:lnTo>
                  <a:pt x="1593" y="4734"/>
                </a:lnTo>
                <a:lnTo>
                  <a:pt x="1565" y="4752"/>
                </a:lnTo>
                <a:lnTo>
                  <a:pt x="1557" y="4754"/>
                </a:lnTo>
                <a:lnTo>
                  <a:pt x="1553" y="4753"/>
                </a:lnTo>
                <a:lnTo>
                  <a:pt x="1549" y="4750"/>
                </a:lnTo>
                <a:lnTo>
                  <a:pt x="1547" y="4739"/>
                </a:lnTo>
                <a:lnTo>
                  <a:pt x="1543" y="4735"/>
                </a:lnTo>
                <a:lnTo>
                  <a:pt x="1540" y="4736"/>
                </a:lnTo>
                <a:lnTo>
                  <a:pt x="1537" y="4739"/>
                </a:lnTo>
                <a:lnTo>
                  <a:pt x="1535" y="4745"/>
                </a:lnTo>
                <a:lnTo>
                  <a:pt x="1529" y="4770"/>
                </a:lnTo>
                <a:lnTo>
                  <a:pt x="1528" y="4775"/>
                </a:lnTo>
                <a:lnTo>
                  <a:pt x="1526" y="4781"/>
                </a:lnTo>
                <a:lnTo>
                  <a:pt x="1509" y="4803"/>
                </a:lnTo>
                <a:lnTo>
                  <a:pt x="1485" y="4830"/>
                </a:lnTo>
                <a:lnTo>
                  <a:pt x="1473" y="4839"/>
                </a:lnTo>
                <a:lnTo>
                  <a:pt x="1465" y="4841"/>
                </a:lnTo>
                <a:lnTo>
                  <a:pt x="1454" y="4835"/>
                </a:lnTo>
                <a:lnTo>
                  <a:pt x="1443" y="4835"/>
                </a:lnTo>
                <a:lnTo>
                  <a:pt x="1424" y="4828"/>
                </a:lnTo>
                <a:lnTo>
                  <a:pt x="1421" y="4827"/>
                </a:lnTo>
                <a:lnTo>
                  <a:pt x="1419" y="4824"/>
                </a:lnTo>
                <a:lnTo>
                  <a:pt x="1417" y="4820"/>
                </a:lnTo>
                <a:lnTo>
                  <a:pt x="1416" y="4814"/>
                </a:lnTo>
                <a:lnTo>
                  <a:pt x="1417" y="4798"/>
                </a:lnTo>
                <a:lnTo>
                  <a:pt x="1419" y="4787"/>
                </a:lnTo>
                <a:lnTo>
                  <a:pt x="1420" y="4784"/>
                </a:lnTo>
                <a:lnTo>
                  <a:pt x="1422" y="4782"/>
                </a:lnTo>
                <a:lnTo>
                  <a:pt x="1425" y="4779"/>
                </a:lnTo>
                <a:lnTo>
                  <a:pt x="1440" y="4772"/>
                </a:lnTo>
                <a:lnTo>
                  <a:pt x="1442" y="4769"/>
                </a:lnTo>
                <a:lnTo>
                  <a:pt x="1445" y="4765"/>
                </a:lnTo>
                <a:lnTo>
                  <a:pt x="1446" y="4759"/>
                </a:lnTo>
                <a:lnTo>
                  <a:pt x="1446" y="4753"/>
                </a:lnTo>
                <a:lnTo>
                  <a:pt x="1441" y="4720"/>
                </a:lnTo>
                <a:lnTo>
                  <a:pt x="1440" y="4712"/>
                </a:lnTo>
                <a:lnTo>
                  <a:pt x="1440" y="4703"/>
                </a:lnTo>
                <a:lnTo>
                  <a:pt x="1441" y="4696"/>
                </a:lnTo>
                <a:lnTo>
                  <a:pt x="1443" y="4689"/>
                </a:lnTo>
                <a:lnTo>
                  <a:pt x="1447" y="4684"/>
                </a:lnTo>
                <a:lnTo>
                  <a:pt x="1468" y="4658"/>
                </a:lnTo>
                <a:lnTo>
                  <a:pt x="1473" y="4656"/>
                </a:lnTo>
                <a:lnTo>
                  <a:pt x="1477" y="4656"/>
                </a:lnTo>
                <a:lnTo>
                  <a:pt x="1485" y="4667"/>
                </a:lnTo>
                <a:lnTo>
                  <a:pt x="1490" y="4672"/>
                </a:lnTo>
                <a:lnTo>
                  <a:pt x="1498" y="4678"/>
                </a:lnTo>
                <a:lnTo>
                  <a:pt x="1503" y="4678"/>
                </a:lnTo>
                <a:lnTo>
                  <a:pt x="1507" y="4675"/>
                </a:lnTo>
                <a:lnTo>
                  <a:pt x="1517" y="4662"/>
                </a:lnTo>
                <a:lnTo>
                  <a:pt x="1521" y="4654"/>
                </a:lnTo>
                <a:lnTo>
                  <a:pt x="1525" y="4645"/>
                </a:lnTo>
                <a:lnTo>
                  <a:pt x="1527" y="4637"/>
                </a:lnTo>
                <a:lnTo>
                  <a:pt x="1529" y="4631"/>
                </a:lnTo>
                <a:lnTo>
                  <a:pt x="1529" y="4626"/>
                </a:lnTo>
                <a:lnTo>
                  <a:pt x="1529" y="4622"/>
                </a:lnTo>
                <a:lnTo>
                  <a:pt x="1528" y="4621"/>
                </a:lnTo>
                <a:lnTo>
                  <a:pt x="1525" y="4611"/>
                </a:lnTo>
                <a:lnTo>
                  <a:pt x="1458" y="4619"/>
                </a:lnTo>
                <a:lnTo>
                  <a:pt x="1440" y="4618"/>
                </a:lnTo>
                <a:lnTo>
                  <a:pt x="1434" y="4614"/>
                </a:lnTo>
                <a:lnTo>
                  <a:pt x="1431" y="4610"/>
                </a:lnTo>
                <a:lnTo>
                  <a:pt x="1429" y="4605"/>
                </a:lnTo>
                <a:lnTo>
                  <a:pt x="1423" y="4587"/>
                </a:lnTo>
                <a:lnTo>
                  <a:pt x="1417" y="4578"/>
                </a:lnTo>
                <a:lnTo>
                  <a:pt x="1412" y="4575"/>
                </a:lnTo>
                <a:lnTo>
                  <a:pt x="1405" y="4575"/>
                </a:lnTo>
                <a:lnTo>
                  <a:pt x="1377" y="4578"/>
                </a:lnTo>
                <a:lnTo>
                  <a:pt x="1353" y="4573"/>
                </a:lnTo>
                <a:lnTo>
                  <a:pt x="1328" y="4561"/>
                </a:lnTo>
                <a:lnTo>
                  <a:pt x="1290" y="4536"/>
                </a:lnTo>
                <a:lnTo>
                  <a:pt x="1280" y="4527"/>
                </a:lnTo>
                <a:lnTo>
                  <a:pt x="1277" y="4524"/>
                </a:lnTo>
                <a:lnTo>
                  <a:pt x="1274" y="4517"/>
                </a:lnTo>
                <a:lnTo>
                  <a:pt x="1271" y="4511"/>
                </a:lnTo>
                <a:lnTo>
                  <a:pt x="1254" y="4469"/>
                </a:lnTo>
                <a:lnTo>
                  <a:pt x="1247" y="4447"/>
                </a:lnTo>
                <a:lnTo>
                  <a:pt x="1247" y="4444"/>
                </a:lnTo>
                <a:lnTo>
                  <a:pt x="1248" y="4442"/>
                </a:lnTo>
                <a:lnTo>
                  <a:pt x="1251" y="4436"/>
                </a:lnTo>
                <a:lnTo>
                  <a:pt x="1254" y="4431"/>
                </a:lnTo>
                <a:lnTo>
                  <a:pt x="1256" y="4427"/>
                </a:lnTo>
                <a:lnTo>
                  <a:pt x="1256" y="4419"/>
                </a:lnTo>
                <a:lnTo>
                  <a:pt x="1254" y="4409"/>
                </a:lnTo>
                <a:lnTo>
                  <a:pt x="1240" y="4389"/>
                </a:lnTo>
                <a:lnTo>
                  <a:pt x="1237" y="4383"/>
                </a:lnTo>
                <a:lnTo>
                  <a:pt x="1236" y="4369"/>
                </a:lnTo>
                <a:lnTo>
                  <a:pt x="1233" y="4366"/>
                </a:lnTo>
                <a:lnTo>
                  <a:pt x="1226" y="4366"/>
                </a:lnTo>
                <a:lnTo>
                  <a:pt x="1131" y="4391"/>
                </a:lnTo>
                <a:lnTo>
                  <a:pt x="1128" y="4393"/>
                </a:lnTo>
                <a:lnTo>
                  <a:pt x="1127" y="4396"/>
                </a:lnTo>
                <a:lnTo>
                  <a:pt x="1127" y="4401"/>
                </a:lnTo>
                <a:lnTo>
                  <a:pt x="1136" y="4445"/>
                </a:lnTo>
                <a:lnTo>
                  <a:pt x="1136" y="4449"/>
                </a:lnTo>
                <a:lnTo>
                  <a:pt x="1149" y="4497"/>
                </a:lnTo>
                <a:lnTo>
                  <a:pt x="1152" y="4513"/>
                </a:lnTo>
                <a:lnTo>
                  <a:pt x="1153" y="4519"/>
                </a:lnTo>
                <a:lnTo>
                  <a:pt x="1153" y="4525"/>
                </a:lnTo>
                <a:lnTo>
                  <a:pt x="1152" y="4529"/>
                </a:lnTo>
                <a:lnTo>
                  <a:pt x="1150" y="4534"/>
                </a:lnTo>
                <a:lnTo>
                  <a:pt x="1147" y="4538"/>
                </a:lnTo>
                <a:lnTo>
                  <a:pt x="1141" y="4542"/>
                </a:lnTo>
                <a:lnTo>
                  <a:pt x="1124" y="4548"/>
                </a:lnTo>
                <a:lnTo>
                  <a:pt x="1122" y="4549"/>
                </a:lnTo>
                <a:lnTo>
                  <a:pt x="1117" y="4553"/>
                </a:lnTo>
                <a:lnTo>
                  <a:pt x="1113" y="4556"/>
                </a:lnTo>
                <a:lnTo>
                  <a:pt x="1083" y="4567"/>
                </a:lnTo>
                <a:lnTo>
                  <a:pt x="991" y="4469"/>
                </a:lnTo>
                <a:lnTo>
                  <a:pt x="958" y="4444"/>
                </a:lnTo>
                <a:lnTo>
                  <a:pt x="941" y="4439"/>
                </a:lnTo>
                <a:lnTo>
                  <a:pt x="936" y="4437"/>
                </a:lnTo>
                <a:lnTo>
                  <a:pt x="924" y="4439"/>
                </a:lnTo>
                <a:lnTo>
                  <a:pt x="880" y="4457"/>
                </a:lnTo>
                <a:lnTo>
                  <a:pt x="856" y="4392"/>
                </a:lnTo>
                <a:lnTo>
                  <a:pt x="823" y="4327"/>
                </a:lnTo>
                <a:lnTo>
                  <a:pt x="803" y="4278"/>
                </a:lnTo>
                <a:lnTo>
                  <a:pt x="805" y="4223"/>
                </a:lnTo>
                <a:lnTo>
                  <a:pt x="829" y="4181"/>
                </a:lnTo>
                <a:lnTo>
                  <a:pt x="866" y="4156"/>
                </a:lnTo>
                <a:lnTo>
                  <a:pt x="910" y="4147"/>
                </a:lnTo>
                <a:lnTo>
                  <a:pt x="940" y="4111"/>
                </a:lnTo>
                <a:lnTo>
                  <a:pt x="957" y="4083"/>
                </a:lnTo>
                <a:lnTo>
                  <a:pt x="961" y="4061"/>
                </a:lnTo>
                <a:lnTo>
                  <a:pt x="942" y="4054"/>
                </a:lnTo>
                <a:lnTo>
                  <a:pt x="914" y="4060"/>
                </a:lnTo>
                <a:lnTo>
                  <a:pt x="889" y="4061"/>
                </a:lnTo>
                <a:lnTo>
                  <a:pt x="878" y="4040"/>
                </a:lnTo>
                <a:lnTo>
                  <a:pt x="875" y="4025"/>
                </a:lnTo>
                <a:lnTo>
                  <a:pt x="869" y="4008"/>
                </a:lnTo>
                <a:lnTo>
                  <a:pt x="842" y="3960"/>
                </a:lnTo>
                <a:lnTo>
                  <a:pt x="838" y="3942"/>
                </a:lnTo>
                <a:lnTo>
                  <a:pt x="835" y="3924"/>
                </a:lnTo>
                <a:lnTo>
                  <a:pt x="830" y="3903"/>
                </a:lnTo>
                <a:lnTo>
                  <a:pt x="816" y="3873"/>
                </a:lnTo>
                <a:lnTo>
                  <a:pt x="785" y="3826"/>
                </a:lnTo>
                <a:lnTo>
                  <a:pt x="775" y="3801"/>
                </a:lnTo>
                <a:lnTo>
                  <a:pt x="796" y="3728"/>
                </a:lnTo>
                <a:lnTo>
                  <a:pt x="768" y="3655"/>
                </a:lnTo>
                <a:lnTo>
                  <a:pt x="623" y="3489"/>
                </a:lnTo>
                <a:lnTo>
                  <a:pt x="602" y="3476"/>
                </a:lnTo>
                <a:lnTo>
                  <a:pt x="585" y="3472"/>
                </a:lnTo>
                <a:lnTo>
                  <a:pt x="549" y="3473"/>
                </a:lnTo>
                <a:lnTo>
                  <a:pt x="378" y="3531"/>
                </a:lnTo>
                <a:lnTo>
                  <a:pt x="325" y="3571"/>
                </a:lnTo>
                <a:lnTo>
                  <a:pt x="259" y="3605"/>
                </a:lnTo>
                <a:lnTo>
                  <a:pt x="201" y="3626"/>
                </a:lnTo>
                <a:lnTo>
                  <a:pt x="146" y="3627"/>
                </a:lnTo>
                <a:lnTo>
                  <a:pt x="122" y="3591"/>
                </a:lnTo>
                <a:lnTo>
                  <a:pt x="117" y="3564"/>
                </a:lnTo>
                <a:lnTo>
                  <a:pt x="107" y="3547"/>
                </a:lnTo>
                <a:lnTo>
                  <a:pt x="19" y="3467"/>
                </a:lnTo>
                <a:lnTo>
                  <a:pt x="5" y="3462"/>
                </a:lnTo>
                <a:lnTo>
                  <a:pt x="0" y="3457"/>
                </a:lnTo>
                <a:lnTo>
                  <a:pt x="54" y="3414"/>
                </a:lnTo>
                <a:lnTo>
                  <a:pt x="78" y="3403"/>
                </a:lnTo>
                <a:lnTo>
                  <a:pt x="92" y="3391"/>
                </a:lnTo>
                <a:lnTo>
                  <a:pt x="97" y="3382"/>
                </a:lnTo>
                <a:lnTo>
                  <a:pt x="98" y="3364"/>
                </a:lnTo>
                <a:lnTo>
                  <a:pt x="99" y="3354"/>
                </a:lnTo>
                <a:lnTo>
                  <a:pt x="104" y="3343"/>
                </a:lnTo>
                <a:lnTo>
                  <a:pt x="113" y="3324"/>
                </a:lnTo>
                <a:lnTo>
                  <a:pt x="119" y="3318"/>
                </a:lnTo>
                <a:lnTo>
                  <a:pt x="126" y="3316"/>
                </a:lnTo>
                <a:lnTo>
                  <a:pt x="131" y="3319"/>
                </a:lnTo>
                <a:lnTo>
                  <a:pt x="139" y="3320"/>
                </a:lnTo>
                <a:lnTo>
                  <a:pt x="146" y="3320"/>
                </a:lnTo>
                <a:lnTo>
                  <a:pt x="158" y="3315"/>
                </a:lnTo>
                <a:lnTo>
                  <a:pt x="165" y="3313"/>
                </a:lnTo>
                <a:lnTo>
                  <a:pt x="170" y="3314"/>
                </a:lnTo>
                <a:lnTo>
                  <a:pt x="176" y="3318"/>
                </a:lnTo>
                <a:lnTo>
                  <a:pt x="183" y="3327"/>
                </a:lnTo>
                <a:lnTo>
                  <a:pt x="188" y="3333"/>
                </a:lnTo>
                <a:lnTo>
                  <a:pt x="194" y="3337"/>
                </a:lnTo>
                <a:lnTo>
                  <a:pt x="202" y="3341"/>
                </a:lnTo>
                <a:lnTo>
                  <a:pt x="205" y="3339"/>
                </a:lnTo>
                <a:lnTo>
                  <a:pt x="206" y="3333"/>
                </a:lnTo>
                <a:lnTo>
                  <a:pt x="206" y="3325"/>
                </a:lnTo>
                <a:lnTo>
                  <a:pt x="207" y="3320"/>
                </a:lnTo>
                <a:lnTo>
                  <a:pt x="210" y="3310"/>
                </a:lnTo>
                <a:lnTo>
                  <a:pt x="216" y="3291"/>
                </a:lnTo>
                <a:lnTo>
                  <a:pt x="217" y="3285"/>
                </a:lnTo>
                <a:lnTo>
                  <a:pt x="217" y="3280"/>
                </a:lnTo>
                <a:lnTo>
                  <a:pt x="215" y="3276"/>
                </a:lnTo>
                <a:lnTo>
                  <a:pt x="211" y="3273"/>
                </a:lnTo>
                <a:lnTo>
                  <a:pt x="185" y="3258"/>
                </a:lnTo>
                <a:lnTo>
                  <a:pt x="181" y="3255"/>
                </a:lnTo>
                <a:lnTo>
                  <a:pt x="176" y="3248"/>
                </a:lnTo>
                <a:lnTo>
                  <a:pt x="171" y="3241"/>
                </a:lnTo>
                <a:lnTo>
                  <a:pt x="170" y="3225"/>
                </a:lnTo>
                <a:lnTo>
                  <a:pt x="172" y="3206"/>
                </a:lnTo>
                <a:lnTo>
                  <a:pt x="189" y="3169"/>
                </a:lnTo>
                <a:lnTo>
                  <a:pt x="198" y="3154"/>
                </a:lnTo>
                <a:lnTo>
                  <a:pt x="205" y="3145"/>
                </a:lnTo>
                <a:lnTo>
                  <a:pt x="229" y="3135"/>
                </a:lnTo>
                <a:lnTo>
                  <a:pt x="248" y="3121"/>
                </a:lnTo>
                <a:lnTo>
                  <a:pt x="285" y="3104"/>
                </a:lnTo>
                <a:lnTo>
                  <a:pt x="293" y="3092"/>
                </a:lnTo>
                <a:lnTo>
                  <a:pt x="299" y="3087"/>
                </a:lnTo>
                <a:lnTo>
                  <a:pt x="303" y="3085"/>
                </a:lnTo>
                <a:lnTo>
                  <a:pt x="306" y="3086"/>
                </a:lnTo>
                <a:lnTo>
                  <a:pt x="309" y="3088"/>
                </a:lnTo>
                <a:lnTo>
                  <a:pt x="317" y="3095"/>
                </a:lnTo>
                <a:lnTo>
                  <a:pt x="322" y="3103"/>
                </a:lnTo>
                <a:lnTo>
                  <a:pt x="327" y="3107"/>
                </a:lnTo>
                <a:lnTo>
                  <a:pt x="334" y="3110"/>
                </a:lnTo>
                <a:lnTo>
                  <a:pt x="343" y="3111"/>
                </a:lnTo>
                <a:lnTo>
                  <a:pt x="348" y="3107"/>
                </a:lnTo>
                <a:lnTo>
                  <a:pt x="354" y="3097"/>
                </a:lnTo>
                <a:lnTo>
                  <a:pt x="369" y="3073"/>
                </a:lnTo>
                <a:lnTo>
                  <a:pt x="371" y="3068"/>
                </a:lnTo>
                <a:lnTo>
                  <a:pt x="370" y="3064"/>
                </a:lnTo>
                <a:lnTo>
                  <a:pt x="357" y="3048"/>
                </a:lnTo>
                <a:lnTo>
                  <a:pt x="357" y="3042"/>
                </a:lnTo>
                <a:lnTo>
                  <a:pt x="358" y="3035"/>
                </a:lnTo>
                <a:lnTo>
                  <a:pt x="363" y="3020"/>
                </a:lnTo>
                <a:lnTo>
                  <a:pt x="369" y="3014"/>
                </a:lnTo>
                <a:lnTo>
                  <a:pt x="374" y="3010"/>
                </a:lnTo>
                <a:lnTo>
                  <a:pt x="443" y="3013"/>
                </a:lnTo>
                <a:lnTo>
                  <a:pt x="465" y="3007"/>
                </a:lnTo>
                <a:lnTo>
                  <a:pt x="471" y="3002"/>
                </a:lnTo>
                <a:lnTo>
                  <a:pt x="476" y="2999"/>
                </a:lnTo>
                <a:lnTo>
                  <a:pt x="478" y="2992"/>
                </a:lnTo>
                <a:lnTo>
                  <a:pt x="479" y="2987"/>
                </a:lnTo>
                <a:lnTo>
                  <a:pt x="479" y="2980"/>
                </a:lnTo>
                <a:lnTo>
                  <a:pt x="478" y="2973"/>
                </a:lnTo>
                <a:lnTo>
                  <a:pt x="473" y="2963"/>
                </a:lnTo>
                <a:lnTo>
                  <a:pt x="458" y="2908"/>
                </a:lnTo>
                <a:lnTo>
                  <a:pt x="449" y="2890"/>
                </a:lnTo>
                <a:lnTo>
                  <a:pt x="446" y="2888"/>
                </a:lnTo>
                <a:lnTo>
                  <a:pt x="433" y="2882"/>
                </a:lnTo>
                <a:lnTo>
                  <a:pt x="420" y="2868"/>
                </a:lnTo>
                <a:lnTo>
                  <a:pt x="411" y="2850"/>
                </a:lnTo>
                <a:lnTo>
                  <a:pt x="386" y="2792"/>
                </a:lnTo>
                <a:lnTo>
                  <a:pt x="379" y="2780"/>
                </a:lnTo>
                <a:lnTo>
                  <a:pt x="355" y="2768"/>
                </a:lnTo>
                <a:lnTo>
                  <a:pt x="353" y="2764"/>
                </a:lnTo>
                <a:lnTo>
                  <a:pt x="352" y="2756"/>
                </a:lnTo>
                <a:lnTo>
                  <a:pt x="351" y="2748"/>
                </a:lnTo>
                <a:lnTo>
                  <a:pt x="346" y="2744"/>
                </a:lnTo>
                <a:lnTo>
                  <a:pt x="342" y="2742"/>
                </a:lnTo>
                <a:lnTo>
                  <a:pt x="285" y="2728"/>
                </a:lnTo>
                <a:lnTo>
                  <a:pt x="278" y="2722"/>
                </a:lnTo>
                <a:lnTo>
                  <a:pt x="275" y="2718"/>
                </a:lnTo>
                <a:lnTo>
                  <a:pt x="277" y="2708"/>
                </a:lnTo>
                <a:lnTo>
                  <a:pt x="294" y="2694"/>
                </a:lnTo>
                <a:lnTo>
                  <a:pt x="302" y="2674"/>
                </a:lnTo>
                <a:lnTo>
                  <a:pt x="306" y="2650"/>
                </a:lnTo>
                <a:lnTo>
                  <a:pt x="312" y="2632"/>
                </a:lnTo>
                <a:lnTo>
                  <a:pt x="333" y="2611"/>
                </a:lnTo>
                <a:lnTo>
                  <a:pt x="337" y="2606"/>
                </a:lnTo>
                <a:lnTo>
                  <a:pt x="338" y="2601"/>
                </a:lnTo>
                <a:lnTo>
                  <a:pt x="336" y="2599"/>
                </a:lnTo>
                <a:lnTo>
                  <a:pt x="323" y="2592"/>
                </a:lnTo>
                <a:lnTo>
                  <a:pt x="319" y="2589"/>
                </a:lnTo>
                <a:lnTo>
                  <a:pt x="314" y="2585"/>
                </a:lnTo>
                <a:lnTo>
                  <a:pt x="312" y="2581"/>
                </a:lnTo>
                <a:lnTo>
                  <a:pt x="310" y="2578"/>
                </a:lnTo>
                <a:lnTo>
                  <a:pt x="309" y="2564"/>
                </a:lnTo>
                <a:lnTo>
                  <a:pt x="309" y="2560"/>
                </a:lnTo>
                <a:lnTo>
                  <a:pt x="309" y="2557"/>
                </a:lnTo>
                <a:lnTo>
                  <a:pt x="312" y="2486"/>
                </a:lnTo>
                <a:lnTo>
                  <a:pt x="316" y="2470"/>
                </a:lnTo>
                <a:lnTo>
                  <a:pt x="318" y="2460"/>
                </a:lnTo>
                <a:lnTo>
                  <a:pt x="324" y="2458"/>
                </a:lnTo>
                <a:lnTo>
                  <a:pt x="333" y="2453"/>
                </a:lnTo>
                <a:lnTo>
                  <a:pt x="340" y="2444"/>
                </a:lnTo>
                <a:lnTo>
                  <a:pt x="354" y="2424"/>
                </a:lnTo>
                <a:lnTo>
                  <a:pt x="360" y="2415"/>
                </a:lnTo>
                <a:lnTo>
                  <a:pt x="369" y="2410"/>
                </a:lnTo>
                <a:lnTo>
                  <a:pt x="383" y="2406"/>
                </a:lnTo>
                <a:lnTo>
                  <a:pt x="397" y="2406"/>
                </a:lnTo>
                <a:lnTo>
                  <a:pt x="402" y="2407"/>
                </a:lnTo>
                <a:lnTo>
                  <a:pt x="408" y="2410"/>
                </a:lnTo>
                <a:lnTo>
                  <a:pt x="431" y="2440"/>
                </a:lnTo>
                <a:lnTo>
                  <a:pt x="434" y="2443"/>
                </a:lnTo>
                <a:lnTo>
                  <a:pt x="439" y="2446"/>
                </a:lnTo>
                <a:lnTo>
                  <a:pt x="452" y="2448"/>
                </a:lnTo>
                <a:lnTo>
                  <a:pt x="458" y="2448"/>
                </a:lnTo>
                <a:lnTo>
                  <a:pt x="462" y="2446"/>
                </a:lnTo>
                <a:lnTo>
                  <a:pt x="468" y="2443"/>
                </a:lnTo>
                <a:lnTo>
                  <a:pt x="489" y="2427"/>
                </a:lnTo>
                <a:lnTo>
                  <a:pt x="496" y="2421"/>
                </a:lnTo>
                <a:lnTo>
                  <a:pt x="499" y="2415"/>
                </a:lnTo>
                <a:lnTo>
                  <a:pt x="501" y="2412"/>
                </a:lnTo>
                <a:lnTo>
                  <a:pt x="521" y="2356"/>
                </a:lnTo>
                <a:lnTo>
                  <a:pt x="535" y="2321"/>
                </a:lnTo>
                <a:lnTo>
                  <a:pt x="531" y="2316"/>
                </a:lnTo>
                <a:lnTo>
                  <a:pt x="529" y="2310"/>
                </a:lnTo>
                <a:lnTo>
                  <a:pt x="517" y="2304"/>
                </a:lnTo>
                <a:lnTo>
                  <a:pt x="513" y="2296"/>
                </a:lnTo>
                <a:lnTo>
                  <a:pt x="507" y="2285"/>
                </a:lnTo>
                <a:lnTo>
                  <a:pt x="503" y="2253"/>
                </a:lnTo>
                <a:lnTo>
                  <a:pt x="496" y="2234"/>
                </a:lnTo>
                <a:lnTo>
                  <a:pt x="478" y="2192"/>
                </a:lnTo>
                <a:lnTo>
                  <a:pt x="476" y="2184"/>
                </a:lnTo>
                <a:lnTo>
                  <a:pt x="476" y="2177"/>
                </a:lnTo>
                <a:lnTo>
                  <a:pt x="478" y="2171"/>
                </a:lnTo>
                <a:lnTo>
                  <a:pt x="484" y="2159"/>
                </a:lnTo>
                <a:lnTo>
                  <a:pt x="489" y="2146"/>
                </a:lnTo>
                <a:lnTo>
                  <a:pt x="495" y="2110"/>
                </a:lnTo>
                <a:lnTo>
                  <a:pt x="507" y="2081"/>
                </a:lnTo>
                <a:lnTo>
                  <a:pt x="512" y="2075"/>
                </a:lnTo>
                <a:lnTo>
                  <a:pt x="517" y="2070"/>
                </a:lnTo>
                <a:lnTo>
                  <a:pt x="532" y="2067"/>
                </a:lnTo>
                <a:lnTo>
                  <a:pt x="536" y="2064"/>
                </a:lnTo>
                <a:lnTo>
                  <a:pt x="539" y="2058"/>
                </a:lnTo>
                <a:lnTo>
                  <a:pt x="542" y="2041"/>
                </a:lnTo>
                <a:lnTo>
                  <a:pt x="550" y="1985"/>
                </a:lnTo>
                <a:lnTo>
                  <a:pt x="550" y="1981"/>
                </a:lnTo>
                <a:lnTo>
                  <a:pt x="549" y="1978"/>
                </a:lnTo>
                <a:lnTo>
                  <a:pt x="548" y="1974"/>
                </a:lnTo>
                <a:lnTo>
                  <a:pt x="546" y="1971"/>
                </a:lnTo>
                <a:lnTo>
                  <a:pt x="539" y="1965"/>
                </a:lnTo>
                <a:lnTo>
                  <a:pt x="510" y="1942"/>
                </a:lnTo>
                <a:lnTo>
                  <a:pt x="506" y="1938"/>
                </a:lnTo>
                <a:lnTo>
                  <a:pt x="505" y="1935"/>
                </a:lnTo>
                <a:lnTo>
                  <a:pt x="505" y="1933"/>
                </a:lnTo>
                <a:lnTo>
                  <a:pt x="505" y="1927"/>
                </a:lnTo>
                <a:lnTo>
                  <a:pt x="505" y="1923"/>
                </a:lnTo>
                <a:lnTo>
                  <a:pt x="503" y="1921"/>
                </a:lnTo>
                <a:lnTo>
                  <a:pt x="501" y="1919"/>
                </a:lnTo>
                <a:lnTo>
                  <a:pt x="498" y="1918"/>
                </a:lnTo>
                <a:lnTo>
                  <a:pt x="496" y="1915"/>
                </a:lnTo>
                <a:lnTo>
                  <a:pt x="494" y="1913"/>
                </a:lnTo>
                <a:lnTo>
                  <a:pt x="493" y="1910"/>
                </a:lnTo>
                <a:lnTo>
                  <a:pt x="493" y="1908"/>
                </a:lnTo>
                <a:lnTo>
                  <a:pt x="494" y="1903"/>
                </a:lnTo>
                <a:lnTo>
                  <a:pt x="495" y="1901"/>
                </a:lnTo>
                <a:lnTo>
                  <a:pt x="501" y="1893"/>
                </a:lnTo>
                <a:lnTo>
                  <a:pt x="567" y="1835"/>
                </a:lnTo>
                <a:lnTo>
                  <a:pt x="576" y="1808"/>
                </a:lnTo>
                <a:lnTo>
                  <a:pt x="578" y="1804"/>
                </a:lnTo>
                <a:lnTo>
                  <a:pt x="581" y="1802"/>
                </a:lnTo>
                <a:lnTo>
                  <a:pt x="607" y="1783"/>
                </a:lnTo>
                <a:lnTo>
                  <a:pt x="610" y="1779"/>
                </a:lnTo>
                <a:lnTo>
                  <a:pt x="616" y="1769"/>
                </a:lnTo>
                <a:lnTo>
                  <a:pt x="619" y="1766"/>
                </a:lnTo>
                <a:lnTo>
                  <a:pt x="677" y="1713"/>
                </a:lnTo>
                <a:lnTo>
                  <a:pt x="694" y="1692"/>
                </a:lnTo>
                <a:lnTo>
                  <a:pt x="698" y="1689"/>
                </a:lnTo>
                <a:lnTo>
                  <a:pt x="704" y="1686"/>
                </a:lnTo>
                <a:lnTo>
                  <a:pt x="719" y="1686"/>
                </a:lnTo>
                <a:lnTo>
                  <a:pt x="725" y="1689"/>
                </a:lnTo>
                <a:lnTo>
                  <a:pt x="729" y="1693"/>
                </a:lnTo>
                <a:lnTo>
                  <a:pt x="740" y="1722"/>
                </a:lnTo>
                <a:lnTo>
                  <a:pt x="748" y="1727"/>
                </a:lnTo>
                <a:lnTo>
                  <a:pt x="770" y="1731"/>
                </a:lnTo>
                <a:lnTo>
                  <a:pt x="790" y="1728"/>
                </a:lnTo>
                <a:lnTo>
                  <a:pt x="807" y="1728"/>
                </a:lnTo>
                <a:lnTo>
                  <a:pt x="814" y="1725"/>
                </a:lnTo>
                <a:lnTo>
                  <a:pt x="821" y="1720"/>
                </a:lnTo>
                <a:lnTo>
                  <a:pt x="850" y="1698"/>
                </a:lnTo>
                <a:lnTo>
                  <a:pt x="852" y="1695"/>
                </a:lnTo>
                <a:lnTo>
                  <a:pt x="854" y="1690"/>
                </a:lnTo>
                <a:lnTo>
                  <a:pt x="853" y="1679"/>
                </a:lnTo>
                <a:lnTo>
                  <a:pt x="852" y="1668"/>
                </a:lnTo>
                <a:lnTo>
                  <a:pt x="857" y="1661"/>
                </a:lnTo>
                <a:lnTo>
                  <a:pt x="893" y="1626"/>
                </a:lnTo>
                <a:lnTo>
                  <a:pt x="917" y="1610"/>
                </a:lnTo>
                <a:lnTo>
                  <a:pt x="925" y="1609"/>
                </a:lnTo>
                <a:lnTo>
                  <a:pt x="940" y="1613"/>
                </a:lnTo>
                <a:lnTo>
                  <a:pt x="943" y="1613"/>
                </a:lnTo>
                <a:lnTo>
                  <a:pt x="947" y="1609"/>
                </a:lnTo>
                <a:lnTo>
                  <a:pt x="949" y="1599"/>
                </a:lnTo>
                <a:lnTo>
                  <a:pt x="949" y="1565"/>
                </a:lnTo>
                <a:lnTo>
                  <a:pt x="951" y="1555"/>
                </a:lnTo>
                <a:lnTo>
                  <a:pt x="952" y="1550"/>
                </a:lnTo>
                <a:lnTo>
                  <a:pt x="963" y="1526"/>
                </a:lnTo>
                <a:lnTo>
                  <a:pt x="980" y="1487"/>
                </a:lnTo>
                <a:lnTo>
                  <a:pt x="989" y="1477"/>
                </a:lnTo>
                <a:lnTo>
                  <a:pt x="999" y="1474"/>
                </a:lnTo>
                <a:lnTo>
                  <a:pt x="1002" y="1473"/>
                </a:lnTo>
                <a:lnTo>
                  <a:pt x="1006" y="1471"/>
                </a:lnTo>
                <a:lnTo>
                  <a:pt x="1008" y="1469"/>
                </a:lnTo>
                <a:lnTo>
                  <a:pt x="1010" y="1464"/>
                </a:lnTo>
                <a:lnTo>
                  <a:pt x="1013" y="1456"/>
                </a:lnTo>
                <a:lnTo>
                  <a:pt x="1019" y="1442"/>
                </a:lnTo>
                <a:lnTo>
                  <a:pt x="1025" y="1429"/>
                </a:lnTo>
                <a:lnTo>
                  <a:pt x="1029" y="1421"/>
                </a:lnTo>
                <a:lnTo>
                  <a:pt x="1030" y="1417"/>
                </a:lnTo>
                <a:lnTo>
                  <a:pt x="1045" y="1400"/>
                </a:lnTo>
                <a:lnTo>
                  <a:pt x="1054" y="1384"/>
                </a:lnTo>
                <a:lnTo>
                  <a:pt x="1053" y="1375"/>
                </a:lnTo>
                <a:lnTo>
                  <a:pt x="1051" y="1362"/>
                </a:lnTo>
                <a:lnTo>
                  <a:pt x="1043" y="1334"/>
                </a:lnTo>
                <a:lnTo>
                  <a:pt x="1041" y="1320"/>
                </a:lnTo>
                <a:lnTo>
                  <a:pt x="1042" y="1307"/>
                </a:lnTo>
                <a:lnTo>
                  <a:pt x="1045" y="1299"/>
                </a:lnTo>
                <a:lnTo>
                  <a:pt x="1044" y="1291"/>
                </a:lnTo>
                <a:lnTo>
                  <a:pt x="1041" y="1283"/>
                </a:lnTo>
                <a:lnTo>
                  <a:pt x="1031" y="1264"/>
                </a:lnTo>
                <a:lnTo>
                  <a:pt x="1026" y="1255"/>
                </a:lnTo>
                <a:lnTo>
                  <a:pt x="1020" y="1244"/>
                </a:lnTo>
                <a:lnTo>
                  <a:pt x="1027" y="1226"/>
                </a:lnTo>
                <a:lnTo>
                  <a:pt x="1166" y="1225"/>
                </a:lnTo>
                <a:lnTo>
                  <a:pt x="1209" y="1237"/>
                </a:lnTo>
                <a:lnTo>
                  <a:pt x="1212" y="1237"/>
                </a:lnTo>
                <a:lnTo>
                  <a:pt x="1216" y="1237"/>
                </a:lnTo>
                <a:lnTo>
                  <a:pt x="1219" y="1235"/>
                </a:lnTo>
                <a:lnTo>
                  <a:pt x="1237" y="1220"/>
                </a:lnTo>
                <a:lnTo>
                  <a:pt x="1272" y="1202"/>
                </a:lnTo>
                <a:lnTo>
                  <a:pt x="1274" y="1198"/>
                </a:lnTo>
                <a:lnTo>
                  <a:pt x="1275" y="1192"/>
                </a:lnTo>
                <a:lnTo>
                  <a:pt x="1275" y="1183"/>
                </a:lnTo>
                <a:lnTo>
                  <a:pt x="1273" y="1176"/>
                </a:lnTo>
                <a:lnTo>
                  <a:pt x="1261" y="1157"/>
                </a:lnTo>
                <a:lnTo>
                  <a:pt x="1260" y="1154"/>
                </a:lnTo>
                <a:lnTo>
                  <a:pt x="1259" y="1151"/>
                </a:lnTo>
                <a:lnTo>
                  <a:pt x="1259" y="1149"/>
                </a:lnTo>
                <a:lnTo>
                  <a:pt x="1260" y="1146"/>
                </a:lnTo>
                <a:lnTo>
                  <a:pt x="1262" y="1140"/>
                </a:lnTo>
                <a:lnTo>
                  <a:pt x="1290" y="1103"/>
                </a:lnTo>
                <a:lnTo>
                  <a:pt x="1333" y="1053"/>
                </a:lnTo>
                <a:lnTo>
                  <a:pt x="1335" y="1049"/>
                </a:lnTo>
                <a:lnTo>
                  <a:pt x="1336" y="1043"/>
                </a:lnTo>
                <a:lnTo>
                  <a:pt x="1337" y="1029"/>
                </a:lnTo>
                <a:lnTo>
                  <a:pt x="1336" y="1021"/>
                </a:lnTo>
                <a:lnTo>
                  <a:pt x="1335" y="1015"/>
                </a:lnTo>
                <a:lnTo>
                  <a:pt x="1333" y="1003"/>
                </a:lnTo>
                <a:lnTo>
                  <a:pt x="1333" y="1001"/>
                </a:lnTo>
                <a:lnTo>
                  <a:pt x="1332" y="998"/>
                </a:lnTo>
                <a:lnTo>
                  <a:pt x="1327" y="971"/>
                </a:lnTo>
                <a:lnTo>
                  <a:pt x="1326" y="962"/>
                </a:lnTo>
                <a:lnTo>
                  <a:pt x="1317" y="926"/>
                </a:lnTo>
                <a:lnTo>
                  <a:pt x="1317" y="921"/>
                </a:lnTo>
                <a:lnTo>
                  <a:pt x="1315" y="914"/>
                </a:lnTo>
                <a:lnTo>
                  <a:pt x="1309" y="886"/>
                </a:lnTo>
                <a:lnTo>
                  <a:pt x="1308" y="884"/>
                </a:lnTo>
                <a:lnTo>
                  <a:pt x="1306" y="882"/>
                </a:lnTo>
                <a:lnTo>
                  <a:pt x="1295" y="877"/>
                </a:lnTo>
                <a:lnTo>
                  <a:pt x="1293" y="875"/>
                </a:lnTo>
                <a:lnTo>
                  <a:pt x="1292" y="873"/>
                </a:lnTo>
                <a:lnTo>
                  <a:pt x="1293" y="869"/>
                </a:lnTo>
                <a:lnTo>
                  <a:pt x="1297" y="856"/>
                </a:lnTo>
                <a:lnTo>
                  <a:pt x="1298" y="851"/>
                </a:lnTo>
                <a:lnTo>
                  <a:pt x="1297" y="848"/>
                </a:lnTo>
                <a:lnTo>
                  <a:pt x="1296" y="845"/>
                </a:lnTo>
                <a:lnTo>
                  <a:pt x="1294" y="843"/>
                </a:lnTo>
                <a:lnTo>
                  <a:pt x="1291" y="841"/>
                </a:lnTo>
                <a:lnTo>
                  <a:pt x="1289" y="840"/>
                </a:lnTo>
                <a:lnTo>
                  <a:pt x="1282" y="841"/>
                </a:lnTo>
                <a:lnTo>
                  <a:pt x="1276" y="844"/>
                </a:lnTo>
                <a:lnTo>
                  <a:pt x="1246" y="866"/>
                </a:lnTo>
                <a:lnTo>
                  <a:pt x="1218" y="875"/>
                </a:lnTo>
                <a:lnTo>
                  <a:pt x="1190" y="877"/>
                </a:lnTo>
                <a:lnTo>
                  <a:pt x="1184" y="879"/>
                </a:lnTo>
                <a:lnTo>
                  <a:pt x="1181" y="881"/>
                </a:lnTo>
                <a:lnTo>
                  <a:pt x="1178" y="883"/>
                </a:lnTo>
                <a:lnTo>
                  <a:pt x="1177" y="885"/>
                </a:lnTo>
                <a:lnTo>
                  <a:pt x="1170" y="899"/>
                </a:lnTo>
                <a:lnTo>
                  <a:pt x="1167" y="903"/>
                </a:lnTo>
                <a:lnTo>
                  <a:pt x="1164" y="906"/>
                </a:lnTo>
                <a:lnTo>
                  <a:pt x="1159" y="907"/>
                </a:lnTo>
                <a:lnTo>
                  <a:pt x="1153" y="908"/>
                </a:lnTo>
                <a:lnTo>
                  <a:pt x="1140" y="904"/>
                </a:lnTo>
                <a:lnTo>
                  <a:pt x="1134" y="902"/>
                </a:lnTo>
                <a:lnTo>
                  <a:pt x="1131" y="900"/>
                </a:lnTo>
                <a:lnTo>
                  <a:pt x="1130" y="897"/>
                </a:lnTo>
                <a:lnTo>
                  <a:pt x="1128" y="894"/>
                </a:lnTo>
                <a:lnTo>
                  <a:pt x="1127" y="891"/>
                </a:lnTo>
                <a:lnTo>
                  <a:pt x="1125" y="884"/>
                </a:lnTo>
                <a:lnTo>
                  <a:pt x="1123" y="875"/>
                </a:lnTo>
                <a:lnTo>
                  <a:pt x="1122" y="873"/>
                </a:lnTo>
                <a:lnTo>
                  <a:pt x="1121" y="869"/>
                </a:lnTo>
                <a:lnTo>
                  <a:pt x="1117" y="865"/>
                </a:lnTo>
                <a:lnTo>
                  <a:pt x="1108" y="859"/>
                </a:lnTo>
                <a:lnTo>
                  <a:pt x="1102" y="853"/>
                </a:lnTo>
                <a:lnTo>
                  <a:pt x="1099" y="850"/>
                </a:lnTo>
                <a:lnTo>
                  <a:pt x="1098" y="848"/>
                </a:lnTo>
                <a:lnTo>
                  <a:pt x="1097" y="845"/>
                </a:lnTo>
                <a:lnTo>
                  <a:pt x="1096" y="842"/>
                </a:lnTo>
                <a:lnTo>
                  <a:pt x="1097" y="838"/>
                </a:lnTo>
                <a:lnTo>
                  <a:pt x="1099" y="829"/>
                </a:lnTo>
                <a:lnTo>
                  <a:pt x="1114" y="799"/>
                </a:lnTo>
                <a:lnTo>
                  <a:pt x="1121" y="785"/>
                </a:lnTo>
                <a:lnTo>
                  <a:pt x="1150" y="747"/>
                </a:lnTo>
                <a:lnTo>
                  <a:pt x="1194" y="702"/>
                </a:lnTo>
                <a:lnTo>
                  <a:pt x="1199" y="696"/>
                </a:lnTo>
                <a:lnTo>
                  <a:pt x="1201" y="690"/>
                </a:lnTo>
                <a:lnTo>
                  <a:pt x="1202" y="687"/>
                </a:lnTo>
                <a:lnTo>
                  <a:pt x="1202" y="684"/>
                </a:lnTo>
                <a:lnTo>
                  <a:pt x="1203" y="681"/>
                </a:lnTo>
                <a:lnTo>
                  <a:pt x="1213" y="672"/>
                </a:lnTo>
                <a:lnTo>
                  <a:pt x="1229" y="663"/>
                </a:lnTo>
                <a:lnTo>
                  <a:pt x="1238" y="648"/>
                </a:lnTo>
                <a:lnTo>
                  <a:pt x="1238" y="645"/>
                </a:lnTo>
                <a:lnTo>
                  <a:pt x="1240" y="642"/>
                </a:lnTo>
                <a:lnTo>
                  <a:pt x="1245" y="639"/>
                </a:lnTo>
                <a:lnTo>
                  <a:pt x="1271" y="632"/>
                </a:lnTo>
                <a:lnTo>
                  <a:pt x="1304" y="618"/>
                </a:lnTo>
                <a:lnTo>
                  <a:pt x="1312" y="615"/>
                </a:lnTo>
                <a:lnTo>
                  <a:pt x="1336" y="616"/>
                </a:lnTo>
                <a:lnTo>
                  <a:pt x="1364" y="612"/>
                </a:lnTo>
                <a:lnTo>
                  <a:pt x="1397" y="602"/>
                </a:lnTo>
                <a:lnTo>
                  <a:pt x="1414" y="598"/>
                </a:lnTo>
                <a:lnTo>
                  <a:pt x="1421" y="598"/>
                </a:lnTo>
                <a:lnTo>
                  <a:pt x="1429" y="599"/>
                </a:lnTo>
                <a:lnTo>
                  <a:pt x="1435" y="602"/>
                </a:lnTo>
                <a:lnTo>
                  <a:pt x="1442" y="605"/>
                </a:lnTo>
                <a:lnTo>
                  <a:pt x="1471" y="614"/>
                </a:lnTo>
                <a:lnTo>
                  <a:pt x="1474" y="614"/>
                </a:lnTo>
                <a:lnTo>
                  <a:pt x="1477" y="613"/>
                </a:lnTo>
                <a:lnTo>
                  <a:pt x="1481" y="612"/>
                </a:lnTo>
                <a:lnTo>
                  <a:pt x="1516" y="586"/>
                </a:lnTo>
                <a:lnTo>
                  <a:pt x="1529" y="580"/>
                </a:lnTo>
                <a:lnTo>
                  <a:pt x="1586" y="578"/>
                </a:lnTo>
                <a:lnTo>
                  <a:pt x="1591" y="574"/>
                </a:lnTo>
                <a:lnTo>
                  <a:pt x="1596" y="567"/>
                </a:lnTo>
                <a:lnTo>
                  <a:pt x="1602" y="550"/>
                </a:lnTo>
                <a:lnTo>
                  <a:pt x="1606" y="540"/>
                </a:lnTo>
                <a:lnTo>
                  <a:pt x="1606" y="531"/>
                </a:lnTo>
                <a:lnTo>
                  <a:pt x="1601" y="525"/>
                </a:lnTo>
                <a:lnTo>
                  <a:pt x="1597" y="522"/>
                </a:lnTo>
                <a:lnTo>
                  <a:pt x="1594" y="520"/>
                </a:lnTo>
                <a:lnTo>
                  <a:pt x="1565" y="516"/>
                </a:lnTo>
                <a:lnTo>
                  <a:pt x="1563" y="514"/>
                </a:lnTo>
                <a:lnTo>
                  <a:pt x="1561" y="512"/>
                </a:lnTo>
                <a:lnTo>
                  <a:pt x="1560" y="509"/>
                </a:lnTo>
                <a:lnTo>
                  <a:pt x="1559" y="504"/>
                </a:lnTo>
                <a:lnTo>
                  <a:pt x="1560" y="484"/>
                </a:lnTo>
                <a:lnTo>
                  <a:pt x="1560" y="479"/>
                </a:lnTo>
                <a:lnTo>
                  <a:pt x="1557" y="459"/>
                </a:lnTo>
                <a:lnTo>
                  <a:pt x="1555" y="449"/>
                </a:lnTo>
                <a:lnTo>
                  <a:pt x="1552" y="441"/>
                </a:lnTo>
                <a:lnTo>
                  <a:pt x="1551" y="438"/>
                </a:lnTo>
                <a:lnTo>
                  <a:pt x="1538" y="421"/>
                </a:lnTo>
                <a:lnTo>
                  <a:pt x="1537" y="418"/>
                </a:lnTo>
                <a:lnTo>
                  <a:pt x="1536" y="414"/>
                </a:lnTo>
                <a:lnTo>
                  <a:pt x="1536" y="407"/>
                </a:lnTo>
                <a:lnTo>
                  <a:pt x="1537" y="398"/>
                </a:lnTo>
                <a:lnTo>
                  <a:pt x="1539" y="392"/>
                </a:lnTo>
                <a:lnTo>
                  <a:pt x="1541" y="388"/>
                </a:lnTo>
                <a:lnTo>
                  <a:pt x="1546" y="382"/>
                </a:lnTo>
                <a:lnTo>
                  <a:pt x="1617" y="347"/>
                </a:lnTo>
                <a:lnTo>
                  <a:pt x="1674" y="332"/>
                </a:lnTo>
                <a:lnTo>
                  <a:pt x="1695" y="320"/>
                </a:lnTo>
                <a:lnTo>
                  <a:pt x="1703" y="323"/>
                </a:lnTo>
                <a:lnTo>
                  <a:pt x="1715" y="329"/>
                </a:lnTo>
                <a:lnTo>
                  <a:pt x="1741" y="349"/>
                </a:lnTo>
                <a:lnTo>
                  <a:pt x="1761" y="359"/>
                </a:lnTo>
                <a:lnTo>
                  <a:pt x="1765" y="358"/>
                </a:lnTo>
                <a:lnTo>
                  <a:pt x="1771" y="358"/>
                </a:lnTo>
                <a:lnTo>
                  <a:pt x="1776" y="360"/>
                </a:lnTo>
                <a:lnTo>
                  <a:pt x="1782" y="366"/>
                </a:lnTo>
                <a:lnTo>
                  <a:pt x="1789" y="377"/>
                </a:lnTo>
                <a:lnTo>
                  <a:pt x="1792" y="399"/>
                </a:lnTo>
                <a:lnTo>
                  <a:pt x="1791" y="403"/>
                </a:lnTo>
                <a:lnTo>
                  <a:pt x="1791" y="406"/>
                </a:lnTo>
                <a:lnTo>
                  <a:pt x="1789" y="428"/>
                </a:lnTo>
                <a:lnTo>
                  <a:pt x="1789" y="432"/>
                </a:lnTo>
                <a:lnTo>
                  <a:pt x="1790" y="434"/>
                </a:lnTo>
                <a:lnTo>
                  <a:pt x="1796" y="443"/>
                </a:lnTo>
                <a:lnTo>
                  <a:pt x="1822" y="466"/>
                </a:lnTo>
                <a:lnTo>
                  <a:pt x="1873" y="475"/>
                </a:lnTo>
                <a:lnTo>
                  <a:pt x="1883" y="475"/>
                </a:lnTo>
                <a:lnTo>
                  <a:pt x="1890" y="474"/>
                </a:lnTo>
                <a:lnTo>
                  <a:pt x="1937" y="436"/>
                </a:lnTo>
                <a:lnTo>
                  <a:pt x="1945" y="433"/>
                </a:lnTo>
                <a:lnTo>
                  <a:pt x="1961" y="436"/>
                </a:lnTo>
                <a:lnTo>
                  <a:pt x="1964" y="435"/>
                </a:lnTo>
                <a:lnTo>
                  <a:pt x="1967" y="431"/>
                </a:lnTo>
                <a:lnTo>
                  <a:pt x="1970" y="420"/>
                </a:lnTo>
                <a:lnTo>
                  <a:pt x="1971" y="415"/>
                </a:lnTo>
                <a:lnTo>
                  <a:pt x="1972" y="409"/>
                </a:lnTo>
                <a:lnTo>
                  <a:pt x="1972" y="406"/>
                </a:lnTo>
                <a:lnTo>
                  <a:pt x="1972" y="401"/>
                </a:lnTo>
                <a:lnTo>
                  <a:pt x="1972" y="394"/>
                </a:lnTo>
                <a:lnTo>
                  <a:pt x="1972" y="391"/>
                </a:lnTo>
                <a:lnTo>
                  <a:pt x="1975" y="384"/>
                </a:lnTo>
                <a:lnTo>
                  <a:pt x="1977" y="376"/>
                </a:lnTo>
                <a:lnTo>
                  <a:pt x="1980" y="369"/>
                </a:lnTo>
                <a:lnTo>
                  <a:pt x="1985" y="363"/>
                </a:lnTo>
                <a:lnTo>
                  <a:pt x="1992" y="357"/>
                </a:lnTo>
                <a:lnTo>
                  <a:pt x="2018" y="340"/>
                </a:lnTo>
                <a:lnTo>
                  <a:pt x="2033" y="335"/>
                </a:lnTo>
                <a:lnTo>
                  <a:pt x="2042" y="327"/>
                </a:lnTo>
                <a:lnTo>
                  <a:pt x="2059" y="313"/>
                </a:lnTo>
                <a:lnTo>
                  <a:pt x="2077" y="302"/>
                </a:lnTo>
                <a:lnTo>
                  <a:pt x="2083" y="297"/>
                </a:lnTo>
                <a:lnTo>
                  <a:pt x="2087" y="289"/>
                </a:lnTo>
                <a:lnTo>
                  <a:pt x="2092" y="273"/>
                </a:lnTo>
                <a:lnTo>
                  <a:pt x="2098" y="263"/>
                </a:lnTo>
                <a:lnTo>
                  <a:pt x="2104" y="253"/>
                </a:lnTo>
                <a:lnTo>
                  <a:pt x="2119" y="240"/>
                </a:lnTo>
                <a:lnTo>
                  <a:pt x="2126" y="232"/>
                </a:lnTo>
                <a:lnTo>
                  <a:pt x="2133" y="222"/>
                </a:lnTo>
                <a:lnTo>
                  <a:pt x="2138" y="206"/>
                </a:lnTo>
                <a:lnTo>
                  <a:pt x="2142" y="193"/>
                </a:lnTo>
                <a:lnTo>
                  <a:pt x="2142" y="189"/>
                </a:lnTo>
                <a:lnTo>
                  <a:pt x="2143" y="185"/>
                </a:lnTo>
                <a:lnTo>
                  <a:pt x="2146" y="174"/>
                </a:lnTo>
                <a:lnTo>
                  <a:pt x="2149" y="164"/>
                </a:lnTo>
                <a:lnTo>
                  <a:pt x="2152" y="157"/>
                </a:lnTo>
                <a:lnTo>
                  <a:pt x="2157" y="145"/>
                </a:lnTo>
                <a:lnTo>
                  <a:pt x="2158" y="140"/>
                </a:lnTo>
                <a:lnTo>
                  <a:pt x="2158" y="137"/>
                </a:lnTo>
                <a:lnTo>
                  <a:pt x="2158" y="134"/>
                </a:lnTo>
                <a:lnTo>
                  <a:pt x="2156" y="131"/>
                </a:lnTo>
                <a:lnTo>
                  <a:pt x="2154" y="129"/>
                </a:lnTo>
                <a:lnTo>
                  <a:pt x="2137" y="117"/>
                </a:lnTo>
                <a:lnTo>
                  <a:pt x="2134" y="115"/>
                </a:lnTo>
                <a:lnTo>
                  <a:pt x="2129" y="110"/>
                </a:lnTo>
                <a:lnTo>
                  <a:pt x="2128" y="106"/>
                </a:lnTo>
                <a:lnTo>
                  <a:pt x="2134" y="101"/>
                </a:lnTo>
                <a:lnTo>
                  <a:pt x="2145" y="94"/>
                </a:lnTo>
                <a:lnTo>
                  <a:pt x="2244" y="62"/>
                </a:lnTo>
                <a:lnTo>
                  <a:pt x="2252" y="52"/>
                </a:lnTo>
                <a:lnTo>
                  <a:pt x="2274" y="14"/>
                </a:lnTo>
                <a:lnTo>
                  <a:pt x="2285" y="25"/>
                </a:lnTo>
                <a:lnTo>
                  <a:pt x="2311" y="0"/>
                </a:lnTo>
                <a:lnTo>
                  <a:pt x="2332" y="1"/>
                </a:lnTo>
                <a:lnTo>
                  <a:pt x="2337" y="4"/>
                </a:lnTo>
                <a:lnTo>
                  <a:pt x="2342" y="13"/>
                </a:lnTo>
                <a:lnTo>
                  <a:pt x="2342" y="20"/>
                </a:lnTo>
                <a:lnTo>
                  <a:pt x="2342" y="28"/>
                </a:lnTo>
                <a:lnTo>
                  <a:pt x="2342" y="34"/>
                </a:lnTo>
                <a:lnTo>
                  <a:pt x="2342" y="41"/>
                </a:lnTo>
                <a:lnTo>
                  <a:pt x="2345" y="46"/>
                </a:lnTo>
                <a:lnTo>
                  <a:pt x="2348" y="51"/>
                </a:lnTo>
                <a:lnTo>
                  <a:pt x="2355" y="55"/>
                </a:lnTo>
                <a:lnTo>
                  <a:pt x="2366" y="59"/>
                </a:lnTo>
                <a:lnTo>
                  <a:pt x="2384" y="60"/>
                </a:lnTo>
                <a:lnTo>
                  <a:pt x="2393" y="58"/>
                </a:lnTo>
                <a:lnTo>
                  <a:pt x="2400" y="54"/>
                </a:lnTo>
                <a:lnTo>
                  <a:pt x="2403" y="51"/>
                </a:lnTo>
                <a:lnTo>
                  <a:pt x="2407" y="46"/>
                </a:lnTo>
                <a:lnTo>
                  <a:pt x="2413" y="38"/>
                </a:lnTo>
                <a:lnTo>
                  <a:pt x="2418" y="35"/>
                </a:lnTo>
                <a:lnTo>
                  <a:pt x="2423" y="33"/>
                </a:lnTo>
                <a:lnTo>
                  <a:pt x="2427" y="33"/>
                </a:lnTo>
                <a:lnTo>
                  <a:pt x="2433" y="37"/>
                </a:lnTo>
                <a:lnTo>
                  <a:pt x="2438" y="47"/>
                </a:lnTo>
                <a:lnTo>
                  <a:pt x="2443" y="54"/>
                </a:lnTo>
                <a:lnTo>
                  <a:pt x="2460" y="62"/>
                </a:lnTo>
                <a:lnTo>
                  <a:pt x="2472" y="64"/>
                </a:lnTo>
                <a:lnTo>
                  <a:pt x="2481" y="65"/>
                </a:lnTo>
                <a:lnTo>
                  <a:pt x="2498" y="61"/>
                </a:lnTo>
                <a:lnTo>
                  <a:pt x="2514" y="54"/>
                </a:lnTo>
                <a:lnTo>
                  <a:pt x="2521" y="53"/>
                </a:lnTo>
                <a:lnTo>
                  <a:pt x="2524" y="57"/>
                </a:lnTo>
                <a:lnTo>
                  <a:pt x="2526" y="68"/>
                </a:lnTo>
                <a:lnTo>
                  <a:pt x="2529" y="77"/>
                </a:lnTo>
                <a:lnTo>
                  <a:pt x="2534" y="83"/>
                </a:lnTo>
                <a:lnTo>
                  <a:pt x="2561" y="97"/>
                </a:lnTo>
                <a:lnTo>
                  <a:pt x="2566" y="103"/>
                </a:lnTo>
                <a:lnTo>
                  <a:pt x="2569" y="113"/>
                </a:lnTo>
                <a:lnTo>
                  <a:pt x="2574" y="132"/>
                </a:lnTo>
                <a:lnTo>
                  <a:pt x="2582" y="154"/>
                </a:lnTo>
                <a:lnTo>
                  <a:pt x="2608" y="183"/>
                </a:lnTo>
                <a:lnTo>
                  <a:pt x="2597" y="207"/>
                </a:lnTo>
                <a:lnTo>
                  <a:pt x="2589" y="211"/>
                </a:lnTo>
                <a:lnTo>
                  <a:pt x="2585" y="208"/>
                </a:lnTo>
                <a:lnTo>
                  <a:pt x="2551" y="183"/>
                </a:lnTo>
                <a:lnTo>
                  <a:pt x="2549" y="182"/>
                </a:lnTo>
                <a:lnTo>
                  <a:pt x="2546" y="181"/>
                </a:lnTo>
                <a:lnTo>
                  <a:pt x="2543" y="182"/>
                </a:lnTo>
                <a:lnTo>
                  <a:pt x="2541" y="185"/>
                </a:lnTo>
                <a:lnTo>
                  <a:pt x="2537" y="189"/>
                </a:lnTo>
                <a:lnTo>
                  <a:pt x="2537" y="196"/>
                </a:lnTo>
                <a:lnTo>
                  <a:pt x="2540" y="204"/>
                </a:lnTo>
                <a:lnTo>
                  <a:pt x="2553" y="228"/>
                </a:lnTo>
                <a:lnTo>
                  <a:pt x="2552" y="231"/>
                </a:lnTo>
                <a:lnTo>
                  <a:pt x="2548" y="234"/>
                </a:lnTo>
                <a:lnTo>
                  <a:pt x="2542" y="234"/>
                </a:lnTo>
                <a:lnTo>
                  <a:pt x="2536" y="233"/>
                </a:lnTo>
                <a:lnTo>
                  <a:pt x="2532" y="232"/>
                </a:lnTo>
                <a:lnTo>
                  <a:pt x="2523" y="225"/>
                </a:lnTo>
                <a:lnTo>
                  <a:pt x="2518" y="225"/>
                </a:lnTo>
                <a:lnTo>
                  <a:pt x="2515" y="231"/>
                </a:lnTo>
                <a:lnTo>
                  <a:pt x="2513" y="244"/>
                </a:lnTo>
                <a:lnTo>
                  <a:pt x="2513" y="268"/>
                </a:lnTo>
                <a:lnTo>
                  <a:pt x="2511" y="281"/>
                </a:lnTo>
                <a:lnTo>
                  <a:pt x="2509" y="288"/>
                </a:lnTo>
                <a:lnTo>
                  <a:pt x="2505" y="292"/>
                </a:lnTo>
                <a:lnTo>
                  <a:pt x="2499" y="295"/>
                </a:lnTo>
                <a:lnTo>
                  <a:pt x="2488" y="296"/>
                </a:lnTo>
                <a:lnTo>
                  <a:pt x="2484" y="301"/>
                </a:lnTo>
                <a:lnTo>
                  <a:pt x="2488" y="315"/>
                </a:lnTo>
                <a:lnTo>
                  <a:pt x="2514" y="375"/>
                </a:lnTo>
                <a:lnTo>
                  <a:pt x="2523" y="390"/>
                </a:lnTo>
                <a:lnTo>
                  <a:pt x="2530" y="397"/>
                </a:lnTo>
                <a:lnTo>
                  <a:pt x="2541" y="402"/>
                </a:lnTo>
                <a:lnTo>
                  <a:pt x="2544" y="405"/>
                </a:lnTo>
                <a:lnTo>
                  <a:pt x="2545" y="410"/>
                </a:lnTo>
                <a:lnTo>
                  <a:pt x="2542" y="417"/>
                </a:lnTo>
                <a:lnTo>
                  <a:pt x="2534" y="426"/>
                </a:lnTo>
                <a:lnTo>
                  <a:pt x="2532" y="432"/>
                </a:lnTo>
                <a:lnTo>
                  <a:pt x="2534" y="438"/>
                </a:lnTo>
                <a:lnTo>
                  <a:pt x="2540" y="446"/>
                </a:lnTo>
                <a:lnTo>
                  <a:pt x="2542" y="455"/>
                </a:lnTo>
                <a:lnTo>
                  <a:pt x="2542" y="468"/>
                </a:lnTo>
                <a:lnTo>
                  <a:pt x="2540" y="476"/>
                </a:lnTo>
                <a:lnTo>
                  <a:pt x="2539" y="485"/>
                </a:lnTo>
                <a:lnTo>
                  <a:pt x="2544" y="540"/>
                </a:lnTo>
                <a:lnTo>
                  <a:pt x="2541" y="551"/>
                </a:lnTo>
                <a:lnTo>
                  <a:pt x="2536" y="557"/>
                </a:lnTo>
                <a:lnTo>
                  <a:pt x="2497" y="561"/>
                </a:lnTo>
                <a:lnTo>
                  <a:pt x="2488" y="565"/>
                </a:lnTo>
                <a:lnTo>
                  <a:pt x="2482" y="565"/>
                </a:lnTo>
                <a:lnTo>
                  <a:pt x="2473" y="562"/>
                </a:lnTo>
                <a:lnTo>
                  <a:pt x="2468" y="561"/>
                </a:lnTo>
                <a:lnTo>
                  <a:pt x="2463" y="564"/>
                </a:lnTo>
                <a:lnTo>
                  <a:pt x="2460" y="569"/>
                </a:lnTo>
                <a:lnTo>
                  <a:pt x="2457" y="576"/>
                </a:lnTo>
                <a:lnTo>
                  <a:pt x="2454" y="581"/>
                </a:lnTo>
                <a:lnTo>
                  <a:pt x="2442" y="593"/>
                </a:lnTo>
                <a:lnTo>
                  <a:pt x="2441" y="599"/>
                </a:lnTo>
                <a:lnTo>
                  <a:pt x="2443" y="610"/>
                </a:lnTo>
                <a:lnTo>
                  <a:pt x="2453" y="628"/>
                </a:lnTo>
                <a:lnTo>
                  <a:pt x="2454" y="638"/>
                </a:lnTo>
                <a:lnTo>
                  <a:pt x="2452" y="643"/>
                </a:lnTo>
                <a:lnTo>
                  <a:pt x="2446" y="645"/>
                </a:lnTo>
                <a:lnTo>
                  <a:pt x="2441" y="645"/>
                </a:lnTo>
                <a:lnTo>
                  <a:pt x="2428" y="642"/>
                </a:lnTo>
                <a:lnTo>
                  <a:pt x="2407" y="632"/>
                </a:lnTo>
                <a:lnTo>
                  <a:pt x="2403" y="631"/>
                </a:lnTo>
                <a:lnTo>
                  <a:pt x="2404" y="638"/>
                </a:lnTo>
                <a:lnTo>
                  <a:pt x="2411" y="649"/>
                </a:lnTo>
                <a:lnTo>
                  <a:pt x="2449" y="684"/>
                </a:lnTo>
                <a:lnTo>
                  <a:pt x="2473" y="691"/>
                </a:lnTo>
                <a:lnTo>
                  <a:pt x="2568" y="734"/>
                </a:lnTo>
                <a:lnTo>
                  <a:pt x="2577" y="736"/>
                </a:lnTo>
                <a:lnTo>
                  <a:pt x="2586" y="734"/>
                </a:lnTo>
                <a:lnTo>
                  <a:pt x="2604" y="744"/>
                </a:lnTo>
                <a:lnTo>
                  <a:pt x="2643" y="795"/>
                </a:lnTo>
                <a:lnTo>
                  <a:pt x="2658" y="798"/>
                </a:lnTo>
                <a:lnTo>
                  <a:pt x="2663" y="797"/>
                </a:lnTo>
                <a:lnTo>
                  <a:pt x="2674" y="792"/>
                </a:lnTo>
                <a:lnTo>
                  <a:pt x="2712" y="757"/>
                </a:lnTo>
                <a:lnTo>
                  <a:pt x="2723" y="745"/>
                </a:lnTo>
                <a:lnTo>
                  <a:pt x="2727" y="736"/>
                </a:lnTo>
                <a:lnTo>
                  <a:pt x="2727" y="731"/>
                </a:lnTo>
                <a:lnTo>
                  <a:pt x="2727" y="726"/>
                </a:lnTo>
                <a:lnTo>
                  <a:pt x="2727" y="722"/>
                </a:lnTo>
                <a:lnTo>
                  <a:pt x="2728" y="719"/>
                </a:lnTo>
                <a:lnTo>
                  <a:pt x="2729" y="716"/>
                </a:lnTo>
                <a:lnTo>
                  <a:pt x="2731" y="713"/>
                </a:lnTo>
                <a:lnTo>
                  <a:pt x="2734" y="712"/>
                </a:lnTo>
                <a:lnTo>
                  <a:pt x="2735" y="710"/>
                </a:lnTo>
                <a:lnTo>
                  <a:pt x="2737" y="709"/>
                </a:lnTo>
                <a:lnTo>
                  <a:pt x="2741" y="704"/>
                </a:lnTo>
                <a:lnTo>
                  <a:pt x="2743" y="698"/>
                </a:lnTo>
                <a:lnTo>
                  <a:pt x="2743" y="695"/>
                </a:lnTo>
                <a:lnTo>
                  <a:pt x="2743" y="693"/>
                </a:lnTo>
                <a:lnTo>
                  <a:pt x="2741" y="690"/>
                </a:lnTo>
                <a:lnTo>
                  <a:pt x="2739" y="688"/>
                </a:lnTo>
                <a:lnTo>
                  <a:pt x="2737" y="686"/>
                </a:lnTo>
                <a:lnTo>
                  <a:pt x="2730" y="686"/>
                </a:lnTo>
                <a:lnTo>
                  <a:pt x="2723" y="689"/>
                </a:lnTo>
                <a:lnTo>
                  <a:pt x="2709" y="703"/>
                </a:lnTo>
                <a:lnTo>
                  <a:pt x="2706" y="707"/>
                </a:lnTo>
                <a:lnTo>
                  <a:pt x="2702" y="710"/>
                </a:lnTo>
                <a:lnTo>
                  <a:pt x="2698" y="709"/>
                </a:lnTo>
                <a:lnTo>
                  <a:pt x="2686" y="702"/>
                </a:lnTo>
                <a:lnTo>
                  <a:pt x="2654" y="666"/>
                </a:lnTo>
                <a:lnTo>
                  <a:pt x="2649" y="659"/>
                </a:lnTo>
                <a:lnTo>
                  <a:pt x="2646" y="648"/>
                </a:lnTo>
                <a:lnTo>
                  <a:pt x="2646" y="644"/>
                </a:lnTo>
                <a:lnTo>
                  <a:pt x="2646" y="641"/>
                </a:lnTo>
                <a:lnTo>
                  <a:pt x="2647" y="638"/>
                </a:lnTo>
                <a:lnTo>
                  <a:pt x="2704" y="605"/>
                </a:lnTo>
                <a:lnTo>
                  <a:pt x="2721" y="590"/>
                </a:lnTo>
                <a:lnTo>
                  <a:pt x="2754" y="580"/>
                </a:lnTo>
                <a:lnTo>
                  <a:pt x="2762" y="571"/>
                </a:lnTo>
                <a:lnTo>
                  <a:pt x="2766" y="565"/>
                </a:lnTo>
                <a:lnTo>
                  <a:pt x="2762" y="558"/>
                </a:lnTo>
                <a:lnTo>
                  <a:pt x="2760" y="554"/>
                </a:lnTo>
                <a:lnTo>
                  <a:pt x="2759" y="550"/>
                </a:lnTo>
                <a:lnTo>
                  <a:pt x="2759" y="544"/>
                </a:lnTo>
                <a:lnTo>
                  <a:pt x="2759" y="541"/>
                </a:lnTo>
                <a:lnTo>
                  <a:pt x="2765" y="540"/>
                </a:lnTo>
                <a:lnTo>
                  <a:pt x="2775" y="543"/>
                </a:lnTo>
                <a:lnTo>
                  <a:pt x="2799" y="557"/>
                </a:lnTo>
                <a:lnTo>
                  <a:pt x="2809" y="564"/>
                </a:lnTo>
                <a:lnTo>
                  <a:pt x="2815" y="573"/>
                </a:lnTo>
                <a:lnTo>
                  <a:pt x="2817" y="579"/>
                </a:lnTo>
                <a:lnTo>
                  <a:pt x="2825" y="599"/>
                </a:lnTo>
                <a:lnTo>
                  <a:pt x="2831" y="610"/>
                </a:lnTo>
                <a:lnTo>
                  <a:pt x="2835" y="615"/>
                </a:lnTo>
                <a:lnTo>
                  <a:pt x="2841" y="620"/>
                </a:lnTo>
                <a:lnTo>
                  <a:pt x="2847" y="620"/>
                </a:lnTo>
                <a:lnTo>
                  <a:pt x="2854" y="618"/>
                </a:lnTo>
                <a:lnTo>
                  <a:pt x="2864" y="605"/>
                </a:lnTo>
                <a:lnTo>
                  <a:pt x="2867" y="598"/>
                </a:lnTo>
                <a:lnTo>
                  <a:pt x="2867" y="592"/>
                </a:lnTo>
                <a:lnTo>
                  <a:pt x="2855" y="568"/>
                </a:lnTo>
                <a:lnTo>
                  <a:pt x="2853" y="564"/>
                </a:lnTo>
                <a:lnTo>
                  <a:pt x="2851" y="559"/>
                </a:lnTo>
                <a:lnTo>
                  <a:pt x="2850" y="556"/>
                </a:lnTo>
                <a:lnTo>
                  <a:pt x="2848" y="550"/>
                </a:lnTo>
                <a:lnTo>
                  <a:pt x="2848" y="544"/>
                </a:lnTo>
                <a:lnTo>
                  <a:pt x="2850" y="540"/>
                </a:lnTo>
                <a:lnTo>
                  <a:pt x="2853" y="537"/>
                </a:lnTo>
                <a:lnTo>
                  <a:pt x="2860" y="535"/>
                </a:lnTo>
                <a:lnTo>
                  <a:pt x="2877" y="535"/>
                </a:lnTo>
                <a:lnTo>
                  <a:pt x="2880" y="535"/>
                </a:lnTo>
                <a:lnTo>
                  <a:pt x="2889" y="523"/>
                </a:lnTo>
                <a:lnTo>
                  <a:pt x="2893" y="520"/>
                </a:lnTo>
                <a:lnTo>
                  <a:pt x="2897" y="518"/>
                </a:lnTo>
                <a:lnTo>
                  <a:pt x="2902" y="518"/>
                </a:lnTo>
                <a:lnTo>
                  <a:pt x="2906" y="522"/>
                </a:lnTo>
                <a:lnTo>
                  <a:pt x="2907" y="535"/>
                </a:lnTo>
                <a:lnTo>
                  <a:pt x="2908" y="547"/>
                </a:lnTo>
                <a:lnTo>
                  <a:pt x="2908" y="551"/>
                </a:lnTo>
                <a:lnTo>
                  <a:pt x="2920" y="564"/>
                </a:lnTo>
                <a:lnTo>
                  <a:pt x="2968" y="5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Freeform 51"/>
          <p:cNvSpPr>
            <a:spLocks/>
          </p:cNvSpPr>
          <p:nvPr/>
        </p:nvSpPr>
        <p:spPr bwMode="auto">
          <a:xfrm>
            <a:off x="11822962" y="2366012"/>
            <a:ext cx="423863" cy="393700"/>
          </a:xfrm>
          <a:custGeom>
            <a:avLst/>
            <a:gdLst>
              <a:gd name="T0" fmla="*/ 729 w 800"/>
              <a:gd name="T1" fmla="*/ 682 h 743"/>
              <a:gd name="T2" fmla="*/ 681 w 800"/>
              <a:gd name="T3" fmla="*/ 737 h 743"/>
              <a:gd name="T4" fmla="*/ 562 w 800"/>
              <a:gd name="T5" fmla="*/ 721 h 743"/>
              <a:gd name="T6" fmla="*/ 504 w 800"/>
              <a:gd name="T7" fmla="*/ 675 h 743"/>
              <a:gd name="T8" fmla="*/ 457 w 800"/>
              <a:gd name="T9" fmla="*/ 637 h 743"/>
              <a:gd name="T10" fmla="*/ 393 w 800"/>
              <a:gd name="T11" fmla="*/ 665 h 743"/>
              <a:gd name="T12" fmla="*/ 394 w 800"/>
              <a:gd name="T13" fmla="*/ 677 h 743"/>
              <a:gd name="T14" fmla="*/ 391 w 800"/>
              <a:gd name="T15" fmla="*/ 689 h 743"/>
              <a:gd name="T16" fmla="*/ 319 w 800"/>
              <a:gd name="T17" fmla="*/ 720 h 743"/>
              <a:gd name="T18" fmla="*/ 277 w 800"/>
              <a:gd name="T19" fmla="*/ 700 h 743"/>
              <a:gd name="T20" fmla="*/ 234 w 800"/>
              <a:gd name="T21" fmla="*/ 717 h 743"/>
              <a:gd name="T22" fmla="*/ 228 w 800"/>
              <a:gd name="T23" fmla="*/ 682 h 743"/>
              <a:gd name="T24" fmla="*/ 211 w 800"/>
              <a:gd name="T25" fmla="*/ 641 h 743"/>
              <a:gd name="T26" fmla="*/ 185 w 800"/>
              <a:gd name="T27" fmla="*/ 650 h 743"/>
              <a:gd name="T28" fmla="*/ 158 w 800"/>
              <a:gd name="T29" fmla="*/ 677 h 743"/>
              <a:gd name="T30" fmla="*/ 95 w 800"/>
              <a:gd name="T31" fmla="*/ 610 h 743"/>
              <a:gd name="T32" fmla="*/ 75 w 800"/>
              <a:gd name="T33" fmla="*/ 560 h 743"/>
              <a:gd name="T34" fmla="*/ 60 w 800"/>
              <a:gd name="T35" fmla="*/ 541 h 743"/>
              <a:gd name="T36" fmla="*/ 52 w 800"/>
              <a:gd name="T37" fmla="*/ 524 h 743"/>
              <a:gd name="T38" fmla="*/ 33 w 800"/>
              <a:gd name="T39" fmla="*/ 423 h 743"/>
              <a:gd name="T40" fmla="*/ 124 w 800"/>
              <a:gd name="T41" fmla="*/ 423 h 743"/>
              <a:gd name="T42" fmla="*/ 0 w 800"/>
              <a:gd name="T43" fmla="*/ 357 h 743"/>
              <a:gd name="T44" fmla="*/ 15 w 800"/>
              <a:gd name="T45" fmla="*/ 284 h 743"/>
              <a:gd name="T46" fmla="*/ 21 w 800"/>
              <a:gd name="T47" fmla="*/ 267 h 743"/>
              <a:gd name="T48" fmla="*/ 33 w 800"/>
              <a:gd name="T49" fmla="*/ 251 h 743"/>
              <a:gd name="T50" fmla="*/ 42 w 800"/>
              <a:gd name="T51" fmla="*/ 226 h 743"/>
              <a:gd name="T52" fmla="*/ 75 w 800"/>
              <a:gd name="T53" fmla="*/ 238 h 743"/>
              <a:gd name="T54" fmla="*/ 94 w 800"/>
              <a:gd name="T55" fmla="*/ 253 h 743"/>
              <a:gd name="T56" fmla="*/ 89 w 800"/>
              <a:gd name="T57" fmla="*/ 290 h 743"/>
              <a:gd name="T58" fmla="*/ 91 w 800"/>
              <a:gd name="T59" fmla="*/ 303 h 743"/>
              <a:gd name="T60" fmla="*/ 97 w 800"/>
              <a:gd name="T61" fmla="*/ 308 h 743"/>
              <a:gd name="T62" fmla="*/ 253 w 800"/>
              <a:gd name="T63" fmla="*/ 189 h 743"/>
              <a:gd name="T64" fmla="*/ 332 w 800"/>
              <a:gd name="T65" fmla="*/ 187 h 743"/>
              <a:gd name="T66" fmla="*/ 358 w 800"/>
              <a:gd name="T67" fmla="*/ 140 h 743"/>
              <a:gd name="T68" fmla="*/ 388 w 800"/>
              <a:gd name="T69" fmla="*/ 121 h 743"/>
              <a:gd name="T70" fmla="*/ 424 w 800"/>
              <a:gd name="T71" fmla="*/ 122 h 743"/>
              <a:gd name="T72" fmla="*/ 459 w 800"/>
              <a:gd name="T73" fmla="*/ 35 h 743"/>
              <a:gd name="T74" fmla="*/ 474 w 800"/>
              <a:gd name="T75" fmla="*/ 19 h 743"/>
              <a:gd name="T76" fmla="*/ 547 w 800"/>
              <a:gd name="T77" fmla="*/ 34 h 743"/>
              <a:gd name="T78" fmla="*/ 586 w 800"/>
              <a:gd name="T79" fmla="*/ 6 h 743"/>
              <a:gd name="T80" fmla="*/ 608 w 800"/>
              <a:gd name="T81" fmla="*/ 1 h 743"/>
              <a:gd name="T82" fmla="*/ 618 w 800"/>
              <a:gd name="T83" fmla="*/ 13 h 743"/>
              <a:gd name="T84" fmla="*/ 598 w 800"/>
              <a:gd name="T85" fmla="*/ 51 h 743"/>
              <a:gd name="T86" fmla="*/ 578 w 800"/>
              <a:gd name="T87" fmla="*/ 100 h 743"/>
              <a:gd name="T88" fmla="*/ 632 w 800"/>
              <a:gd name="T89" fmla="*/ 150 h 743"/>
              <a:gd name="T90" fmla="*/ 635 w 800"/>
              <a:gd name="T91" fmla="*/ 178 h 743"/>
              <a:gd name="T92" fmla="*/ 651 w 800"/>
              <a:gd name="T93" fmla="*/ 202 h 743"/>
              <a:gd name="T94" fmla="*/ 654 w 800"/>
              <a:gd name="T95" fmla="*/ 234 h 743"/>
              <a:gd name="T96" fmla="*/ 646 w 800"/>
              <a:gd name="T97" fmla="*/ 261 h 743"/>
              <a:gd name="T98" fmla="*/ 641 w 800"/>
              <a:gd name="T99" fmla="*/ 327 h 743"/>
              <a:gd name="T100" fmla="*/ 634 w 800"/>
              <a:gd name="T101" fmla="*/ 336 h 743"/>
              <a:gd name="T102" fmla="*/ 592 w 800"/>
              <a:gd name="T103" fmla="*/ 350 h 743"/>
              <a:gd name="T104" fmla="*/ 590 w 800"/>
              <a:gd name="T105" fmla="*/ 372 h 743"/>
              <a:gd name="T106" fmla="*/ 601 w 800"/>
              <a:gd name="T107" fmla="*/ 445 h 743"/>
              <a:gd name="T108" fmla="*/ 622 w 800"/>
              <a:gd name="T109" fmla="*/ 474 h 743"/>
              <a:gd name="T110" fmla="*/ 690 w 800"/>
              <a:gd name="T111" fmla="*/ 549 h 743"/>
              <a:gd name="T112" fmla="*/ 779 w 800"/>
              <a:gd name="T113" fmla="*/ 627 h 743"/>
              <a:gd name="T114" fmla="*/ 787 w 800"/>
              <a:gd name="T115" fmla="*/ 625 h 743"/>
              <a:gd name="T116" fmla="*/ 800 w 800"/>
              <a:gd name="T117" fmla="*/ 67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743">
                <a:moveTo>
                  <a:pt x="800" y="678"/>
                </a:moveTo>
                <a:lnTo>
                  <a:pt x="742" y="678"/>
                </a:lnTo>
                <a:lnTo>
                  <a:pt x="729" y="682"/>
                </a:lnTo>
                <a:lnTo>
                  <a:pt x="715" y="690"/>
                </a:lnTo>
                <a:lnTo>
                  <a:pt x="685" y="731"/>
                </a:lnTo>
                <a:lnTo>
                  <a:pt x="681" y="737"/>
                </a:lnTo>
                <a:lnTo>
                  <a:pt x="607" y="743"/>
                </a:lnTo>
                <a:lnTo>
                  <a:pt x="584" y="737"/>
                </a:lnTo>
                <a:lnTo>
                  <a:pt x="562" y="721"/>
                </a:lnTo>
                <a:lnTo>
                  <a:pt x="548" y="700"/>
                </a:lnTo>
                <a:lnTo>
                  <a:pt x="532" y="682"/>
                </a:lnTo>
                <a:lnTo>
                  <a:pt x="504" y="675"/>
                </a:lnTo>
                <a:lnTo>
                  <a:pt x="487" y="662"/>
                </a:lnTo>
                <a:lnTo>
                  <a:pt x="466" y="636"/>
                </a:lnTo>
                <a:lnTo>
                  <a:pt x="457" y="637"/>
                </a:lnTo>
                <a:lnTo>
                  <a:pt x="406" y="653"/>
                </a:lnTo>
                <a:lnTo>
                  <a:pt x="397" y="659"/>
                </a:lnTo>
                <a:lnTo>
                  <a:pt x="393" y="665"/>
                </a:lnTo>
                <a:lnTo>
                  <a:pt x="393" y="668"/>
                </a:lnTo>
                <a:lnTo>
                  <a:pt x="394" y="673"/>
                </a:lnTo>
                <a:lnTo>
                  <a:pt x="394" y="677"/>
                </a:lnTo>
                <a:lnTo>
                  <a:pt x="395" y="681"/>
                </a:lnTo>
                <a:lnTo>
                  <a:pt x="394" y="685"/>
                </a:lnTo>
                <a:lnTo>
                  <a:pt x="391" y="689"/>
                </a:lnTo>
                <a:lnTo>
                  <a:pt x="369" y="703"/>
                </a:lnTo>
                <a:lnTo>
                  <a:pt x="333" y="718"/>
                </a:lnTo>
                <a:lnTo>
                  <a:pt x="319" y="720"/>
                </a:lnTo>
                <a:lnTo>
                  <a:pt x="309" y="719"/>
                </a:lnTo>
                <a:lnTo>
                  <a:pt x="285" y="702"/>
                </a:lnTo>
                <a:lnTo>
                  <a:pt x="277" y="700"/>
                </a:lnTo>
                <a:lnTo>
                  <a:pt x="269" y="702"/>
                </a:lnTo>
                <a:lnTo>
                  <a:pt x="243" y="717"/>
                </a:lnTo>
                <a:lnTo>
                  <a:pt x="234" y="717"/>
                </a:lnTo>
                <a:lnTo>
                  <a:pt x="229" y="711"/>
                </a:lnTo>
                <a:lnTo>
                  <a:pt x="229" y="703"/>
                </a:lnTo>
                <a:lnTo>
                  <a:pt x="228" y="682"/>
                </a:lnTo>
                <a:lnTo>
                  <a:pt x="223" y="658"/>
                </a:lnTo>
                <a:lnTo>
                  <a:pt x="216" y="646"/>
                </a:lnTo>
                <a:lnTo>
                  <a:pt x="211" y="641"/>
                </a:lnTo>
                <a:lnTo>
                  <a:pt x="204" y="641"/>
                </a:lnTo>
                <a:lnTo>
                  <a:pt x="193" y="644"/>
                </a:lnTo>
                <a:lnTo>
                  <a:pt x="185" y="650"/>
                </a:lnTo>
                <a:lnTo>
                  <a:pt x="169" y="676"/>
                </a:lnTo>
                <a:lnTo>
                  <a:pt x="164" y="679"/>
                </a:lnTo>
                <a:lnTo>
                  <a:pt x="158" y="677"/>
                </a:lnTo>
                <a:lnTo>
                  <a:pt x="113" y="634"/>
                </a:lnTo>
                <a:lnTo>
                  <a:pt x="103" y="622"/>
                </a:lnTo>
                <a:lnTo>
                  <a:pt x="95" y="610"/>
                </a:lnTo>
                <a:lnTo>
                  <a:pt x="87" y="594"/>
                </a:lnTo>
                <a:lnTo>
                  <a:pt x="81" y="580"/>
                </a:lnTo>
                <a:lnTo>
                  <a:pt x="75" y="560"/>
                </a:lnTo>
                <a:lnTo>
                  <a:pt x="72" y="551"/>
                </a:lnTo>
                <a:lnTo>
                  <a:pt x="69" y="547"/>
                </a:lnTo>
                <a:lnTo>
                  <a:pt x="60" y="541"/>
                </a:lnTo>
                <a:lnTo>
                  <a:pt x="56" y="536"/>
                </a:lnTo>
                <a:lnTo>
                  <a:pt x="54" y="531"/>
                </a:lnTo>
                <a:lnTo>
                  <a:pt x="52" y="524"/>
                </a:lnTo>
                <a:lnTo>
                  <a:pt x="50" y="518"/>
                </a:lnTo>
                <a:lnTo>
                  <a:pt x="37" y="505"/>
                </a:lnTo>
                <a:lnTo>
                  <a:pt x="33" y="423"/>
                </a:lnTo>
                <a:lnTo>
                  <a:pt x="32" y="414"/>
                </a:lnTo>
                <a:lnTo>
                  <a:pt x="106" y="430"/>
                </a:lnTo>
                <a:lnTo>
                  <a:pt x="124" y="423"/>
                </a:lnTo>
                <a:lnTo>
                  <a:pt x="107" y="393"/>
                </a:lnTo>
                <a:lnTo>
                  <a:pt x="56" y="363"/>
                </a:lnTo>
                <a:lnTo>
                  <a:pt x="0" y="357"/>
                </a:lnTo>
                <a:lnTo>
                  <a:pt x="10" y="312"/>
                </a:lnTo>
                <a:lnTo>
                  <a:pt x="12" y="298"/>
                </a:lnTo>
                <a:lnTo>
                  <a:pt x="15" y="284"/>
                </a:lnTo>
                <a:lnTo>
                  <a:pt x="16" y="276"/>
                </a:lnTo>
                <a:lnTo>
                  <a:pt x="18" y="271"/>
                </a:lnTo>
                <a:lnTo>
                  <a:pt x="21" y="267"/>
                </a:lnTo>
                <a:lnTo>
                  <a:pt x="26" y="261"/>
                </a:lnTo>
                <a:lnTo>
                  <a:pt x="31" y="256"/>
                </a:lnTo>
                <a:lnTo>
                  <a:pt x="33" y="251"/>
                </a:lnTo>
                <a:lnTo>
                  <a:pt x="35" y="234"/>
                </a:lnTo>
                <a:lnTo>
                  <a:pt x="37" y="227"/>
                </a:lnTo>
                <a:lnTo>
                  <a:pt x="42" y="226"/>
                </a:lnTo>
                <a:lnTo>
                  <a:pt x="49" y="226"/>
                </a:lnTo>
                <a:lnTo>
                  <a:pt x="64" y="230"/>
                </a:lnTo>
                <a:lnTo>
                  <a:pt x="75" y="238"/>
                </a:lnTo>
                <a:lnTo>
                  <a:pt x="78" y="241"/>
                </a:lnTo>
                <a:lnTo>
                  <a:pt x="90" y="248"/>
                </a:lnTo>
                <a:lnTo>
                  <a:pt x="94" y="253"/>
                </a:lnTo>
                <a:lnTo>
                  <a:pt x="94" y="259"/>
                </a:lnTo>
                <a:lnTo>
                  <a:pt x="91" y="279"/>
                </a:lnTo>
                <a:lnTo>
                  <a:pt x="89" y="290"/>
                </a:lnTo>
                <a:lnTo>
                  <a:pt x="89" y="296"/>
                </a:lnTo>
                <a:lnTo>
                  <a:pt x="90" y="301"/>
                </a:lnTo>
                <a:lnTo>
                  <a:pt x="91" y="303"/>
                </a:lnTo>
                <a:lnTo>
                  <a:pt x="93" y="305"/>
                </a:lnTo>
                <a:lnTo>
                  <a:pt x="94" y="307"/>
                </a:lnTo>
                <a:lnTo>
                  <a:pt x="97" y="308"/>
                </a:lnTo>
                <a:lnTo>
                  <a:pt x="103" y="310"/>
                </a:lnTo>
                <a:lnTo>
                  <a:pt x="120" y="301"/>
                </a:lnTo>
                <a:lnTo>
                  <a:pt x="253" y="189"/>
                </a:lnTo>
                <a:lnTo>
                  <a:pt x="288" y="178"/>
                </a:lnTo>
                <a:lnTo>
                  <a:pt x="326" y="187"/>
                </a:lnTo>
                <a:lnTo>
                  <a:pt x="332" y="187"/>
                </a:lnTo>
                <a:lnTo>
                  <a:pt x="339" y="183"/>
                </a:lnTo>
                <a:lnTo>
                  <a:pt x="344" y="176"/>
                </a:lnTo>
                <a:lnTo>
                  <a:pt x="358" y="140"/>
                </a:lnTo>
                <a:lnTo>
                  <a:pt x="363" y="132"/>
                </a:lnTo>
                <a:lnTo>
                  <a:pt x="371" y="126"/>
                </a:lnTo>
                <a:lnTo>
                  <a:pt x="388" y="121"/>
                </a:lnTo>
                <a:lnTo>
                  <a:pt x="397" y="119"/>
                </a:lnTo>
                <a:lnTo>
                  <a:pt x="406" y="119"/>
                </a:lnTo>
                <a:lnTo>
                  <a:pt x="424" y="122"/>
                </a:lnTo>
                <a:lnTo>
                  <a:pt x="434" y="115"/>
                </a:lnTo>
                <a:lnTo>
                  <a:pt x="442" y="108"/>
                </a:lnTo>
                <a:lnTo>
                  <a:pt x="459" y="35"/>
                </a:lnTo>
                <a:lnTo>
                  <a:pt x="464" y="26"/>
                </a:lnTo>
                <a:lnTo>
                  <a:pt x="470" y="21"/>
                </a:lnTo>
                <a:lnTo>
                  <a:pt x="474" y="19"/>
                </a:lnTo>
                <a:lnTo>
                  <a:pt x="476" y="18"/>
                </a:lnTo>
                <a:lnTo>
                  <a:pt x="479" y="18"/>
                </a:lnTo>
                <a:lnTo>
                  <a:pt x="547" y="34"/>
                </a:lnTo>
                <a:lnTo>
                  <a:pt x="554" y="33"/>
                </a:lnTo>
                <a:lnTo>
                  <a:pt x="562" y="28"/>
                </a:lnTo>
                <a:lnTo>
                  <a:pt x="586" y="6"/>
                </a:lnTo>
                <a:lnTo>
                  <a:pt x="593" y="2"/>
                </a:lnTo>
                <a:lnTo>
                  <a:pt x="601" y="0"/>
                </a:lnTo>
                <a:lnTo>
                  <a:pt x="608" y="1"/>
                </a:lnTo>
                <a:lnTo>
                  <a:pt x="615" y="3"/>
                </a:lnTo>
                <a:lnTo>
                  <a:pt x="617" y="6"/>
                </a:lnTo>
                <a:lnTo>
                  <a:pt x="618" y="13"/>
                </a:lnTo>
                <a:lnTo>
                  <a:pt x="616" y="23"/>
                </a:lnTo>
                <a:lnTo>
                  <a:pt x="614" y="30"/>
                </a:lnTo>
                <a:lnTo>
                  <a:pt x="598" y="51"/>
                </a:lnTo>
                <a:lnTo>
                  <a:pt x="584" y="78"/>
                </a:lnTo>
                <a:lnTo>
                  <a:pt x="579" y="93"/>
                </a:lnTo>
                <a:lnTo>
                  <a:pt x="578" y="100"/>
                </a:lnTo>
                <a:lnTo>
                  <a:pt x="579" y="105"/>
                </a:lnTo>
                <a:lnTo>
                  <a:pt x="583" y="114"/>
                </a:lnTo>
                <a:lnTo>
                  <a:pt x="632" y="150"/>
                </a:lnTo>
                <a:lnTo>
                  <a:pt x="633" y="151"/>
                </a:lnTo>
                <a:lnTo>
                  <a:pt x="634" y="163"/>
                </a:lnTo>
                <a:lnTo>
                  <a:pt x="635" y="178"/>
                </a:lnTo>
                <a:lnTo>
                  <a:pt x="638" y="191"/>
                </a:lnTo>
                <a:lnTo>
                  <a:pt x="645" y="199"/>
                </a:lnTo>
                <a:lnTo>
                  <a:pt x="651" y="202"/>
                </a:lnTo>
                <a:lnTo>
                  <a:pt x="655" y="207"/>
                </a:lnTo>
                <a:lnTo>
                  <a:pt x="656" y="217"/>
                </a:lnTo>
                <a:lnTo>
                  <a:pt x="654" y="234"/>
                </a:lnTo>
                <a:lnTo>
                  <a:pt x="653" y="241"/>
                </a:lnTo>
                <a:lnTo>
                  <a:pt x="649" y="254"/>
                </a:lnTo>
                <a:lnTo>
                  <a:pt x="646" y="261"/>
                </a:lnTo>
                <a:lnTo>
                  <a:pt x="643" y="290"/>
                </a:lnTo>
                <a:lnTo>
                  <a:pt x="642" y="322"/>
                </a:lnTo>
                <a:lnTo>
                  <a:pt x="641" y="327"/>
                </a:lnTo>
                <a:lnTo>
                  <a:pt x="640" y="330"/>
                </a:lnTo>
                <a:lnTo>
                  <a:pt x="637" y="333"/>
                </a:lnTo>
                <a:lnTo>
                  <a:pt x="634" y="336"/>
                </a:lnTo>
                <a:lnTo>
                  <a:pt x="620" y="342"/>
                </a:lnTo>
                <a:lnTo>
                  <a:pt x="596" y="348"/>
                </a:lnTo>
                <a:lnTo>
                  <a:pt x="592" y="350"/>
                </a:lnTo>
                <a:lnTo>
                  <a:pt x="588" y="355"/>
                </a:lnTo>
                <a:lnTo>
                  <a:pt x="588" y="362"/>
                </a:lnTo>
                <a:lnTo>
                  <a:pt x="590" y="372"/>
                </a:lnTo>
                <a:lnTo>
                  <a:pt x="599" y="410"/>
                </a:lnTo>
                <a:lnTo>
                  <a:pt x="601" y="429"/>
                </a:lnTo>
                <a:lnTo>
                  <a:pt x="601" y="445"/>
                </a:lnTo>
                <a:lnTo>
                  <a:pt x="602" y="457"/>
                </a:lnTo>
                <a:lnTo>
                  <a:pt x="607" y="465"/>
                </a:lnTo>
                <a:lnTo>
                  <a:pt x="622" y="474"/>
                </a:lnTo>
                <a:lnTo>
                  <a:pt x="644" y="480"/>
                </a:lnTo>
                <a:lnTo>
                  <a:pt x="656" y="494"/>
                </a:lnTo>
                <a:lnTo>
                  <a:pt x="690" y="549"/>
                </a:lnTo>
                <a:lnTo>
                  <a:pt x="721" y="566"/>
                </a:lnTo>
                <a:lnTo>
                  <a:pt x="731" y="575"/>
                </a:lnTo>
                <a:lnTo>
                  <a:pt x="779" y="627"/>
                </a:lnTo>
                <a:lnTo>
                  <a:pt x="780" y="626"/>
                </a:lnTo>
                <a:lnTo>
                  <a:pt x="782" y="625"/>
                </a:lnTo>
                <a:lnTo>
                  <a:pt x="787" y="625"/>
                </a:lnTo>
                <a:lnTo>
                  <a:pt x="790" y="625"/>
                </a:lnTo>
                <a:lnTo>
                  <a:pt x="793" y="637"/>
                </a:lnTo>
                <a:lnTo>
                  <a:pt x="800" y="67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3" name="Freeform 53"/>
          <p:cNvSpPr>
            <a:spLocks/>
          </p:cNvSpPr>
          <p:nvPr/>
        </p:nvSpPr>
        <p:spPr bwMode="auto">
          <a:xfrm>
            <a:off x="10926024" y="2974024"/>
            <a:ext cx="355600" cy="242887"/>
          </a:xfrm>
          <a:custGeom>
            <a:avLst/>
            <a:gdLst>
              <a:gd name="T0" fmla="*/ 93 w 673"/>
              <a:gd name="T1" fmla="*/ 33 h 458"/>
              <a:gd name="T2" fmla="*/ 120 w 673"/>
              <a:gd name="T3" fmla="*/ 25 h 458"/>
              <a:gd name="T4" fmla="*/ 166 w 673"/>
              <a:gd name="T5" fmla="*/ 49 h 458"/>
              <a:gd name="T6" fmla="*/ 265 w 673"/>
              <a:gd name="T7" fmla="*/ 87 h 458"/>
              <a:gd name="T8" fmla="*/ 283 w 673"/>
              <a:gd name="T9" fmla="*/ 84 h 458"/>
              <a:gd name="T10" fmla="*/ 286 w 673"/>
              <a:gd name="T11" fmla="*/ 80 h 458"/>
              <a:gd name="T12" fmla="*/ 323 w 673"/>
              <a:gd name="T13" fmla="*/ 77 h 458"/>
              <a:gd name="T14" fmla="*/ 342 w 673"/>
              <a:gd name="T15" fmla="*/ 81 h 458"/>
              <a:gd name="T16" fmla="*/ 345 w 673"/>
              <a:gd name="T17" fmla="*/ 87 h 458"/>
              <a:gd name="T18" fmla="*/ 345 w 673"/>
              <a:gd name="T19" fmla="*/ 93 h 458"/>
              <a:gd name="T20" fmla="*/ 347 w 673"/>
              <a:gd name="T21" fmla="*/ 102 h 458"/>
              <a:gd name="T22" fmla="*/ 384 w 673"/>
              <a:gd name="T23" fmla="*/ 128 h 458"/>
              <a:gd name="T24" fmla="*/ 429 w 673"/>
              <a:gd name="T25" fmla="*/ 129 h 458"/>
              <a:gd name="T26" fmla="*/ 449 w 673"/>
              <a:gd name="T27" fmla="*/ 135 h 458"/>
              <a:gd name="T28" fmla="*/ 496 w 673"/>
              <a:gd name="T29" fmla="*/ 176 h 458"/>
              <a:gd name="T30" fmla="*/ 555 w 673"/>
              <a:gd name="T31" fmla="*/ 202 h 458"/>
              <a:gd name="T32" fmla="*/ 567 w 673"/>
              <a:gd name="T33" fmla="*/ 198 h 458"/>
              <a:gd name="T34" fmla="*/ 571 w 673"/>
              <a:gd name="T35" fmla="*/ 192 h 458"/>
              <a:gd name="T36" fmla="*/ 574 w 673"/>
              <a:gd name="T37" fmla="*/ 181 h 458"/>
              <a:gd name="T38" fmla="*/ 583 w 673"/>
              <a:gd name="T39" fmla="*/ 159 h 458"/>
              <a:gd name="T40" fmla="*/ 589 w 673"/>
              <a:gd name="T41" fmla="*/ 148 h 458"/>
              <a:gd name="T42" fmla="*/ 600 w 673"/>
              <a:gd name="T43" fmla="*/ 145 h 458"/>
              <a:gd name="T44" fmla="*/ 618 w 673"/>
              <a:gd name="T45" fmla="*/ 160 h 458"/>
              <a:gd name="T46" fmla="*/ 653 w 673"/>
              <a:gd name="T47" fmla="*/ 203 h 458"/>
              <a:gd name="T48" fmla="*/ 648 w 673"/>
              <a:gd name="T49" fmla="*/ 214 h 458"/>
              <a:gd name="T50" fmla="*/ 629 w 673"/>
              <a:gd name="T51" fmla="*/ 234 h 458"/>
              <a:gd name="T52" fmla="*/ 634 w 673"/>
              <a:gd name="T53" fmla="*/ 251 h 458"/>
              <a:gd name="T54" fmla="*/ 670 w 673"/>
              <a:gd name="T55" fmla="*/ 294 h 458"/>
              <a:gd name="T56" fmla="*/ 670 w 673"/>
              <a:gd name="T57" fmla="*/ 306 h 458"/>
              <a:gd name="T58" fmla="*/ 658 w 673"/>
              <a:gd name="T59" fmla="*/ 329 h 458"/>
              <a:gd name="T60" fmla="*/ 653 w 673"/>
              <a:gd name="T61" fmla="*/ 373 h 458"/>
              <a:gd name="T62" fmla="*/ 649 w 673"/>
              <a:gd name="T63" fmla="*/ 395 h 458"/>
              <a:gd name="T64" fmla="*/ 582 w 673"/>
              <a:gd name="T65" fmla="*/ 452 h 458"/>
              <a:gd name="T66" fmla="*/ 503 w 673"/>
              <a:gd name="T67" fmla="*/ 406 h 458"/>
              <a:gd name="T68" fmla="*/ 503 w 673"/>
              <a:gd name="T69" fmla="*/ 412 h 458"/>
              <a:gd name="T70" fmla="*/ 503 w 673"/>
              <a:gd name="T71" fmla="*/ 424 h 458"/>
              <a:gd name="T72" fmla="*/ 493 w 673"/>
              <a:gd name="T73" fmla="*/ 433 h 458"/>
              <a:gd name="T74" fmla="*/ 461 w 673"/>
              <a:gd name="T75" fmla="*/ 438 h 458"/>
              <a:gd name="T76" fmla="*/ 382 w 673"/>
              <a:gd name="T77" fmla="*/ 394 h 458"/>
              <a:gd name="T78" fmla="*/ 371 w 673"/>
              <a:gd name="T79" fmla="*/ 390 h 458"/>
              <a:gd name="T80" fmla="*/ 304 w 673"/>
              <a:gd name="T81" fmla="*/ 405 h 458"/>
              <a:gd name="T82" fmla="*/ 283 w 673"/>
              <a:gd name="T83" fmla="*/ 400 h 458"/>
              <a:gd name="T84" fmla="*/ 281 w 673"/>
              <a:gd name="T85" fmla="*/ 397 h 458"/>
              <a:gd name="T86" fmla="*/ 281 w 673"/>
              <a:gd name="T87" fmla="*/ 390 h 458"/>
              <a:gd name="T88" fmla="*/ 279 w 673"/>
              <a:gd name="T89" fmla="*/ 325 h 458"/>
              <a:gd name="T90" fmla="*/ 268 w 673"/>
              <a:gd name="T91" fmla="*/ 314 h 458"/>
              <a:gd name="T92" fmla="*/ 193 w 673"/>
              <a:gd name="T93" fmla="*/ 218 h 458"/>
              <a:gd name="T94" fmla="*/ 187 w 673"/>
              <a:gd name="T95" fmla="*/ 199 h 458"/>
              <a:gd name="T96" fmla="*/ 184 w 673"/>
              <a:gd name="T97" fmla="*/ 152 h 458"/>
              <a:gd name="T98" fmla="*/ 157 w 673"/>
              <a:gd name="T99" fmla="*/ 106 h 458"/>
              <a:gd name="T100" fmla="*/ 111 w 673"/>
              <a:gd name="T101" fmla="*/ 107 h 458"/>
              <a:gd name="T102" fmla="*/ 23 w 673"/>
              <a:gd name="T103" fmla="*/ 61 h 458"/>
              <a:gd name="T104" fmla="*/ 7 w 673"/>
              <a:gd name="T105" fmla="*/ 22 h 458"/>
              <a:gd name="T106" fmla="*/ 30 w 673"/>
              <a:gd name="T107" fmla="*/ 0 h 458"/>
              <a:gd name="T108" fmla="*/ 88 w 673"/>
              <a:gd name="T109" fmla="*/ 3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3" h="458">
                <a:moveTo>
                  <a:pt x="88" y="31"/>
                </a:moveTo>
                <a:lnTo>
                  <a:pt x="93" y="33"/>
                </a:lnTo>
                <a:lnTo>
                  <a:pt x="95" y="33"/>
                </a:lnTo>
                <a:lnTo>
                  <a:pt x="120" y="25"/>
                </a:lnTo>
                <a:lnTo>
                  <a:pt x="128" y="25"/>
                </a:lnTo>
                <a:lnTo>
                  <a:pt x="166" y="49"/>
                </a:lnTo>
                <a:lnTo>
                  <a:pt x="246" y="82"/>
                </a:lnTo>
                <a:lnTo>
                  <a:pt x="265" y="87"/>
                </a:lnTo>
                <a:lnTo>
                  <a:pt x="279" y="85"/>
                </a:lnTo>
                <a:lnTo>
                  <a:pt x="283" y="84"/>
                </a:lnTo>
                <a:lnTo>
                  <a:pt x="284" y="83"/>
                </a:lnTo>
                <a:lnTo>
                  <a:pt x="286" y="80"/>
                </a:lnTo>
                <a:lnTo>
                  <a:pt x="291" y="79"/>
                </a:lnTo>
                <a:lnTo>
                  <a:pt x="323" y="77"/>
                </a:lnTo>
                <a:lnTo>
                  <a:pt x="340" y="79"/>
                </a:lnTo>
                <a:lnTo>
                  <a:pt x="342" y="81"/>
                </a:lnTo>
                <a:lnTo>
                  <a:pt x="344" y="84"/>
                </a:lnTo>
                <a:lnTo>
                  <a:pt x="345" y="87"/>
                </a:lnTo>
                <a:lnTo>
                  <a:pt x="345" y="90"/>
                </a:lnTo>
                <a:lnTo>
                  <a:pt x="345" y="93"/>
                </a:lnTo>
                <a:lnTo>
                  <a:pt x="344" y="97"/>
                </a:lnTo>
                <a:lnTo>
                  <a:pt x="347" y="102"/>
                </a:lnTo>
                <a:lnTo>
                  <a:pt x="355" y="109"/>
                </a:lnTo>
                <a:lnTo>
                  <a:pt x="384" y="128"/>
                </a:lnTo>
                <a:lnTo>
                  <a:pt x="392" y="131"/>
                </a:lnTo>
                <a:lnTo>
                  <a:pt x="429" y="129"/>
                </a:lnTo>
                <a:lnTo>
                  <a:pt x="446" y="133"/>
                </a:lnTo>
                <a:lnTo>
                  <a:pt x="449" y="135"/>
                </a:lnTo>
                <a:lnTo>
                  <a:pt x="469" y="156"/>
                </a:lnTo>
                <a:lnTo>
                  <a:pt x="496" y="176"/>
                </a:lnTo>
                <a:lnTo>
                  <a:pt x="543" y="199"/>
                </a:lnTo>
                <a:lnTo>
                  <a:pt x="555" y="202"/>
                </a:lnTo>
                <a:lnTo>
                  <a:pt x="563" y="200"/>
                </a:lnTo>
                <a:lnTo>
                  <a:pt x="567" y="198"/>
                </a:lnTo>
                <a:lnTo>
                  <a:pt x="570" y="195"/>
                </a:lnTo>
                <a:lnTo>
                  <a:pt x="571" y="192"/>
                </a:lnTo>
                <a:lnTo>
                  <a:pt x="573" y="187"/>
                </a:lnTo>
                <a:lnTo>
                  <a:pt x="574" y="181"/>
                </a:lnTo>
                <a:lnTo>
                  <a:pt x="576" y="175"/>
                </a:lnTo>
                <a:lnTo>
                  <a:pt x="583" y="159"/>
                </a:lnTo>
                <a:lnTo>
                  <a:pt x="586" y="152"/>
                </a:lnTo>
                <a:lnTo>
                  <a:pt x="589" y="148"/>
                </a:lnTo>
                <a:lnTo>
                  <a:pt x="594" y="144"/>
                </a:lnTo>
                <a:lnTo>
                  <a:pt x="600" y="145"/>
                </a:lnTo>
                <a:lnTo>
                  <a:pt x="604" y="147"/>
                </a:lnTo>
                <a:lnTo>
                  <a:pt x="618" y="160"/>
                </a:lnTo>
                <a:lnTo>
                  <a:pt x="649" y="198"/>
                </a:lnTo>
                <a:lnTo>
                  <a:pt x="653" y="203"/>
                </a:lnTo>
                <a:lnTo>
                  <a:pt x="653" y="209"/>
                </a:lnTo>
                <a:lnTo>
                  <a:pt x="648" y="214"/>
                </a:lnTo>
                <a:lnTo>
                  <a:pt x="632" y="228"/>
                </a:lnTo>
                <a:lnTo>
                  <a:pt x="629" y="234"/>
                </a:lnTo>
                <a:lnTo>
                  <a:pt x="628" y="237"/>
                </a:lnTo>
                <a:lnTo>
                  <a:pt x="634" y="251"/>
                </a:lnTo>
                <a:lnTo>
                  <a:pt x="667" y="287"/>
                </a:lnTo>
                <a:lnTo>
                  <a:pt x="670" y="294"/>
                </a:lnTo>
                <a:lnTo>
                  <a:pt x="673" y="302"/>
                </a:lnTo>
                <a:lnTo>
                  <a:pt x="670" y="306"/>
                </a:lnTo>
                <a:lnTo>
                  <a:pt x="661" y="319"/>
                </a:lnTo>
                <a:lnTo>
                  <a:pt x="658" y="329"/>
                </a:lnTo>
                <a:lnTo>
                  <a:pt x="655" y="343"/>
                </a:lnTo>
                <a:lnTo>
                  <a:pt x="653" y="373"/>
                </a:lnTo>
                <a:lnTo>
                  <a:pt x="651" y="386"/>
                </a:lnTo>
                <a:lnTo>
                  <a:pt x="649" y="395"/>
                </a:lnTo>
                <a:lnTo>
                  <a:pt x="628" y="418"/>
                </a:lnTo>
                <a:lnTo>
                  <a:pt x="582" y="452"/>
                </a:lnTo>
                <a:lnTo>
                  <a:pt x="570" y="458"/>
                </a:lnTo>
                <a:lnTo>
                  <a:pt x="503" y="406"/>
                </a:lnTo>
                <a:lnTo>
                  <a:pt x="503" y="407"/>
                </a:lnTo>
                <a:lnTo>
                  <a:pt x="503" y="412"/>
                </a:lnTo>
                <a:lnTo>
                  <a:pt x="503" y="417"/>
                </a:lnTo>
                <a:lnTo>
                  <a:pt x="503" y="424"/>
                </a:lnTo>
                <a:lnTo>
                  <a:pt x="500" y="430"/>
                </a:lnTo>
                <a:lnTo>
                  <a:pt x="493" y="433"/>
                </a:lnTo>
                <a:lnTo>
                  <a:pt x="473" y="439"/>
                </a:lnTo>
                <a:lnTo>
                  <a:pt x="461" y="438"/>
                </a:lnTo>
                <a:lnTo>
                  <a:pt x="447" y="435"/>
                </a:lnTo>
                <a:lnTo>
                  <a:pt x="382" y="394"/>
                </a:lnTo>
                <a:lnTo>
                  <a:pt x="375" y="390"/>
                </a:lnTo>
                <a:lnTo>
                  <a:pt x="371" y="390"/>
                </a:lnTo>
                <a:lnTo>
                  <a:pt x="357" y="396"/>
                </a:lnTo>
                <a:lnTo>
                  <a:pt x="304" y="405"/>
                </a:lnTo>
                <a:lnTo>
                  <a:pt x="284" y="402"/>
                </a:lnTo>
                <a:lnTo>
                  <a:pt x="283" y="400"/>
                </a:lnTo>
                <a:lnTo>
                  <a:pt x="281" y="398"/>
                </a:lnTo>
                <a:lnTo>
                  <a:pt x="281" y="397"/>
                </a:lnTo>
                <a:lnTo>
                  <a:pt x="282" y="395"/>
                </a:lnTo>
                <a:lnTo>
                  <a:pt x="281" y="390"/>
                </a:lnTo>
                <a:lnTo>
                  <a:pt x="282" y="333"/>
                </a:lnTo>
                <a:lnTo>
                  <a:pt x="279" y="325"/>
                </a:lnTo>
                <a:lnTo>
                  <a:pt x="276" y="319"/>
                </a:lnTo>
                <a:lnTo>
                  <a:pt x="268" y="314"/>
                </a:lnTo>
                <a:lnTo>
                  <a:pt x="215" y="251"/>
                </a:lnTo>
                <a:lnTo>
                  <a:pt x="193" y="218"/>
                </a:lnTo>
                <a:lnTo>
                  <a:pt x="190" y="211"/>
                </a:lnTo>
                <a:lnTo>
                  <a:pt x="187" y="199"/>
                </a:lnTo>
                <a:lnTo>
                  <a:pt x="186" y="194"/>
                </a:lnTo>
                <a:lnTo>
                  <a:pt x="184" y="152"/>
                </a:lnTo>
                <a:lnTo>
                  <a:pt x="165" y="113"/>
                </a:lnTo>
                <a:lnTo>
                  <a:pt x="157" y="106"/>
                </a:lnTo>
                <a:lnTo>
                  <a:pt x="127" y="108"/>
                </a:lnTo>
                <a:lnTo>
                  <a:pt x="111" y="107"/>
                </a:lnTo>
                <a:lnTo>
                  <a:pt x="79" y="84"/>
                </a:lnTo>
                <a:lnTo>
                  <a:pt x="23" y="61"/>
                </a:lnTo>
                <a:lnTo>
                  <a:pt x="11" y="36"/>
                </a:lnTo>
                <a:lnTo>
                  <a:pt x="7" y="22"/>
                </a:lnTo>
                <a:lnTo>
                  <a:pt x="0" y="6"/>
                </a:lnTo>
                <a:lnTo>
                  <a:pt x="30" y="0"/>
                </a:lnTo>
                <a:lnTo>
                  <a:pt x="45" y="4"/>
                </a:lnTo>
                <a:lnTo>
                  <a:pt x="88" y="3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4" name="Freeform 54"/>
          <p:cNvSpPr>
            <a:spLocks/>
          </p:cNvSpPr>
          <p:nvPr/>
        </p:nvSpPr>
        <p:spPr bwMode="auto">
          <a:xfrm>
            <a:off x="10926024" y="2974024"/>
            <a:ext cx="355600" cy="242887"/>
          </a:xfrm>
          <a:custGeom>
            <a:avLst/>
            <a:gdLst>
              <a:gd name="T0" fmla="*/ 93 w 673"/>
              <a:gd name="T1" fmla="*/ 33 h 458"/>
              <a:gd name="T2" fmla="*/ 120 w 673"/>
              <a:gd name="T3" fmla="*/ 25 h 458"/>
              <a:gd name="T4" fmla="*/ 166 w 673"/>
              <a:gd name="T5" fmla="*/ 49 h 458"/>
              <a:gd name="T6" fmla="*/ 265 w 673"/>
              <a:gd name="T7" fmla="*/ 87 h 458"/>
              <a:gd name="T8" fmla="*/ 283 w 673"/>
              <a:gd name="T9" fmla="*/ 84 h 458"/>
              <a:gd name="T10" fmla="*/ 286 w 673"/>
              <a:gd name="T11" fmla="*/ 80 h 458"/>
              <a:gd name="T12" fmla="*/ 323 w 673"/>
              <a:gd name="T13" fmla="*/ 77 h 458"/>
              <a:gd name="T14" fmla="*/ 342 w 673"/>
              <a:gd name="T15" fmla="*/ 81 h 458"/>
              <a:gd name="T16" fmla="*/ 345 w 673"/>
              <a:gd name="T17" fmla="*/ 87 h 458"/>
              <a:gd name="T18" fmla="*/ 345 w 673"/>
              <a:gd name="T19" fmla="*/ 93 h 458"/>
              <a:gd name="T20" fmla="*/ 347 w 673"/>
              <a:gd name="T21" fmla="*/ 102 h 458"/>
              <a:gd name="T22" fmla="*/ 384 w 673"/>
              <a:gd name="T23" fmla="*/ 128 h 458"/>
              <a:gd name="T24" fmla="*/ 429 w 673"/>
              <a:gd name="T25" fmla="*/ 129 h 458"/>
              <a:gd name="T26" fmla="*/ 449 w 673"/>
              <a:gd name="T27" fmla="*/ 135 h 458"/>
              <a:gd name="T28" fmla="*/ 496 w 673"/>
              <a:gd name="T29" fmla="*/ 176 h 458"/>
              <a:gd name="T30" fmla="*/ 555 w 673"/>
              <a:gd name="T31" fmla="*/ 202 h 458"/>
              <a:gd name="T32" fmla="*/ 567 w 673"/>
              <a:gd name="T33" fmla="*/ 198 h 458"/>
              <a:gd name="T34" fmla="*/ 571 w 673"/>
              <a:gd name="T35" fmla="*/ 192 h 458"/>
              <a:gd name="T36" fmla="*/ 574 w 673"/>
              <a:gd name="T37" fmla="*/ 181 h 458"/>
              <a:gd name="T38" fmla="*/ 583 w 673"/>
              <a:gd name="T39" fmla="*/ 159 h 458"/>
              <a:gd name="T40" fmla="*/ 589 w 673"/>
              <a:gd name="T41" fmla="*/ 148 h 458"/>
              <a:gd name="T42" fmla="*/ 600 w 673"/>
              <a:gd name="T43" fmla="*/ 145 h 458"/>
              <a:gd name="T44" fmla="*/ 618 w 673"/>
              <a:gd name="T45" fmla="*/ 160 h 458"/>
              <a:gd name="T46" fmla="*/ 653 w 673"/>
              <a:gd name="T47" fmla="*/ 203 h 458"/>
              <a:gd name="T48" fmla="*/ 648 w 673"/>
              <a:gd name="T49" fmla="*/ 214 h 458"/>
              <a:gd name="T50" fmla="*/ 629 w 673"/>
              <a:gd name="T51" fmla="*/ 234 h 458"/>
              <a:gd name="T52" fmla="*/ 634 w 673"/>
              <a:gd name="T53" fmla="*/ 251 h 458"/>
              <a:gd name="T54" fmla="*/ 670 w 673"/>
              <a:gd name="T55" fmla="*/ 294 h 458"/>
              <a:gd name="T56" fmla="*/ 670 w 673"/>
              <a:gd name="T57" fmla="*/ 306 h 458"/>
              <a:gd name="T58" fmla="*/ 658 w 673"/>
              <a:gd name="T59" fmla="*/ 329 h 458"/>
              <a:gd name="T60" fmla="*/ 653 w 673"/>
              <a:gd name="T61" fmla="*/ 373 h 458"/>
              <a:gd name="T62" fmla="*/ 649 w 673"/>
              <a:gd name="T63" fmla="*/ 395 h 458"/>
              <a:gd name="T64" fmla="*/ 582 w 673"/>
              <a:gd name="T65" fmla="*/ 452 h 458"/>
              <a:gd name="T66" fmla="*/ 503 w 673"/>
              <a:gd name="T67" fmla="*/ 406 h 458"/>
              <a:gd name="T68" fmla="*/ 503 w 673"/>
              <a:gd name="T69" fmla="*/ 412 h 458"/>
              <a:gd name="T70" fmla="*/ 503 w 673"/>
              <a:gd name="T71" fmla="*/ 424 h 458"/>
              <a:gd name="T72" fmla="*/ 493 w 673"/>
              <a:gd name="T73" fmla="*/ 433 h 458"/>
              <a:gd name="T74" fmla="*/ 461 w 673"/>
              <a:gd name="T75" fmla="*/ 438 h 458"/>
              <a:gd name="T76" fmla="*/ 382 w 673"/>
              <a:gd name="T77" fmla="*/ 394 h 458"/>
              <a:gd name="T78" fmla="*/ 371 w 673"/>
              <a:gd name="T79" fmla="*/ 390 h 458"/>
              <a:gd name="T80" fmla="*/ 304 w 673"/>
              <a:gd name="T81" fmla="*/ 405 h 458"/>
              <a:gd name="T82" fmla="*/ 283 w 673"/>
              <a:gd name="T83" fmla="*/ 400 h 458"/>
              <a:gd name="T84" fmla="*/ 281 w 673"/>
              <a:gd name="T85" fmla="*/ 397 h 458"/>
              <a:gd name="T86" fmla="*/ 281 w 673"/>
              <a:gd name="T87" fmla="*/ 390 h 458"/>
              <a:gd name="T88" fmla="*/ 279 w 673"/>
              <a:gd name="T89" fmla="*/ 325 h 458"/>
              <a:gd name="T90" fmla="*/ 268 w 673"/>
              <a:gd name="T91" fmla="*/ 314 h 458"/>
              <a:gd name="T92" fmla="*/ 193 w 673"/>
              <a:gd name="T93" fmla="*/ 218 h 458"/>
              <a:gd name="T94" fmla="*/ 187 w 673"/>
              <a:gd name="T95" fmla="*/ 199 h 458"/>
              <a:gd name="T96" fmla="*/ 184 w 673"/>
              <a:gd name="T97" fmla="*/ 152 h 458"/>
              <a:gd name="T98" fmla="*/ 157 w 673"/>
              <a:gd name="T99" fmla="*/ 106 h 458"/>
              <a:gd name="T100" fmla="*/ 111 w 673"/>
              <a:gd name="T101" fmla="*/ 107 h 458"/>
              <a:gd name="T102" fmla="*/ 23 w 673"/>
              <a:gd name="T103" fmla="*/ 61 h 458"/>
              <a:gd name="T104" fmla="*/ 7 w 673"/>
              <a:gd name="T105" fmla="*/ 22 h 458"/>
              <a:gd name="T106" fmla="*/ 30 w 673"/>
              <a:gd name="T107" fmla="*/ 0 h 458"/>
              <a:gd name="T108" fmla="*/ 88 w 673"/>
              <a:gd name="T109" fmla="*/ 3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3" h="458">
                <a:moveTo>
                  <a:pt x="88" y="31"/>
                </a:moveTo>
                <a:lnTo>
                  <a:pt x="93" y="33"/>
                </a:lnTo>
                <a:lnTo>
                  <a:pt x="95" y="33"/>
                </a:lnTo>
                <a:lnTo>
                  <a:pt x="120" y="25"/>
                </a:lnTo>
                <a:lnTo>
                  <a:pt x="128" y="25"/>
                </a:lnTo>
                <a:lnTo>
                  <a:pt x="166" y="49"/>
                </a:lnTo>
                <a:lnTo>
                  <a:pt x="246" y="82"/>
                </a:lnTo>
                <a:lnTo>
                  <a:pt x="265" y="87"/>
                </a:lnTo>
                <a:lnTo>
                  <a:pt x="279" y="85"/>
                </a:lnTo>
                <a:lnTo>
                  <a:pt x="283" y="84"/>
                </a:lnTo>
                <a:lnTo>
                  <a:pt x="284" y="83"/>
                </a:lnTo>
                <a:lnTo>
                  <a:pt x="286" y="80"/>
                </a:lnTo>
                <a:lnTo>
                  <a:pt x="291" y="79"/>
                </a:lnTo>
                <a:lnTo>
                  <a:pt x="323" y="77"/>
                </a:lnTo>
                <a:lnTo>
                  <a:pt x="340" y="79"/>
                </a:lnTo>
                <a:lnTo>
                  <a:pt x="342" y="81"/>
                </a:lnTo>
                <a:lnTo>
                  <a:pt x="344" y="84"/>
                </a:lnTo>
                <a:lnTo>
                  <a:pt x="345" y="87"/>
                </a:lnTo>
                <a:lnTo>
                  <a:pt x="345" y="90"/>
                </a:lnTo>
                <a:lnTo>
                  <a:pt x="345" y="93"/>
                </a:lnTo>
                <a:lnTo>
                  <a:pt x="344" y="97"/>
                </a:lnTo>
                <a:lnTo>
                  <a:pt x="347" y="102"/>
                </a:lnTo>
                <a:lnTo>
                  <a:pt x="355" y="109"/>
                </a:lnTo>
                <a:lnTo>
                  <a:pt x="384" y="128"/>
                </a:lnTo>
                <a:lnTo>
                  <a:pt x="392" y="131"/>
                </a:lnTo>
                <a:lnTo>
                  <a:pt x="429" y="129"/>
                </a:lnTo>
                <a:lnTo>
                  <a:pt x="446" y="133"/>
                </a:lnTo>
                <a:lnTo>
                  <a:pt x="449" y="135"/>
                </a:lnTo>
                <a:lnTo>
                  <a:pt x="469" y="156"/>
                </a:lnTo>
                <a:lnTo>
                  <a:pt x="496" y="176"/>
                </a:lnTo>
                <a:lnTo>
                  <a:pt x="543" y="199"/>
                </a:lnTo>
                <a:lnTo>
                  <a:pt x="555" y="202"/>
                </a:lnTo>
                <a:lnTo>
                  <a:pt x="563" y="200"/>
                </a:lnTo>
                <a:lnTo>
                  <a:pt x="567" y="198"/>
                </a:lnTo>
                <a:lnTo>
                  <a:pt x="570" y="195"/>
                </a:lnTo>
                <a:lnTo>
                  <a:pt x="571" y="192"/>
                </a:lnTo>
                <a:lnTo>
                  <a:pt x="573" y="187"/>
                </a:lnTo>
                <a:lnTo>
                  <a:pt x="574" y="181"/>
                </a:lnTo>
                <a:lnTo>
                  <a:pt x="576" y="175"/>
                </a:lnTo>
                <a:lnTo>
                  <a:pt x="583" y="159"/>
                </a:lnTo>
                <a:lnTo>
                  <a:pt x="586" y="152"/>
                </a:lnTo>
                <a:lnTo>
                  <a:pt x="589" y="148"/>
                </a:lnTo>
                <a:lnTo>
                  <a:pt x="594" y="144"/>
                </a:lnTo>
                <a:lnTo>
                  <a:pt x="600" y="145"/>
                </a:lnTo>
                <a:lnTo>
                  <a:pt x="604" y="147"/>
                </a:lnTo>
                <a:lnTo>
                  <a:pt x="618" y="160"/>
                </a:lnTo>
                <a:lnTo>
                  <a:pt x="649" y="198"/>
                </a:lnTo>
                <a:lnTo>
                  <a:pt x="653" y="203"/>
                </a:lnTo>
                <a:lnTo>
                  <a:pt x="653" y="209"/>
                </a:lnTo>
                <a:lnTo>
                  <a:pt x="648" y="214"/>
                </a:lnTo>
                <a:lnTo>
                  <a:pt x="632" y="228"/>
                </a:lnTo>
                <a:lnTo>
                  <a:pt x="629" y="234"/>
                </a:lnTo>
                <a:lnTo>
                  <a:pt x="628" y="237"/>
                </a:lnTo>
                <a:lnTo>
                  <a:pt x="634" y="251"/>
                </a:lnTo>
                <a:lnTo>
                  <a:pt x="667" y="287"/>
                </a:lnTo>
                <a:lnTo>
                  <a:pt x="670" y="294"/>
                </a:lnTo>
                <a:lnTo>
                  <a:pt x="673" y="302"/>
                </a:lnTo>
                <a:lnTo>
                  <a:pt x="670" y="306"/>
                </a:lnTo>
                <a:lnTo>
                  <a:pt x="661" y="319"/>
                </a:lnTo>
                <a:lnTo>
                  <a:pt x="658" y="329"/>
                </a:lnTo>
                <a:lnTo>
                  <a:pt x="655" y="343"/>
                </a:lnTo>
                <a:lnTo>
                  <a:pt x="653" y="373"/>
                </a:lnTo>
                <a:lnTo>
                  <a:pt x="651" y="386"/>
                </a:lnTo>
                <a:lnTo>
                  <a:pt x="649" y="395"/>
                </a:lnTo>
                <a:lnTo>
                  <a:pt x="628" y="418"/>
                </a:lnTo>
                <a:lnTo>
                  <a:pt x="582" y="452"/>
                </a:lnTo>
                <a:lnTo>
                  <a:pt x="570" y="458"/>
                </a:lnTo>
                <a:lnTo>
                  <a:pt x="503" y="406"/>
                </a:lnTo>
                <a:lnTo>
                  <a:pt x="503" y="407"/>
                </a:lnTo>
                <a:lnTo>
                  <a:pt x="503" y="412"/>
                </a:lnTo>
                <a:lnTo>
                  <a:pt x="503" y="417"/>
                </a:lnTo>
                <a:lnTo>
                  <a:pt x="503" y="424"/>
                </a:lnTo>
                <a:lnTo>
                  <a:pt x="500" y="430"/>
                </a:lnTo>
                <a:lnTo>
                  <a:pt x="493" y="433"/>
                </a:lnTo>
                <a:lnTo>
                  <a:pt x="473" y="439"/>
                </a:lnTo>
                <a:lnTo>
                  <a:pt x="461" y="438"/>
                </a:lnTo>
                <a:lnTo>
                  <a:pt x="447" y="435"/>
                </a:lnTo>
                <a:lnTo>
                  <a:pt x="382" y="394"/>
                </a:lnTo>
                <a:lnTo>
                  <a:pt x="375" y="390"/>
                </a:lnTo>
                <a:lnTo>
                  <a:pt x="371" y="390"/>
                </a:lnTo>
                <a:lnTo>
                  <a:pt x="357" y="396"/>
                </a:lnTo>
                <a:lnTo>
                  <a:pt x="304" y="405"/>
                </a:lnTo>
                <a:lnTo>
                  <a:pt x="284" y="402"/>
                </a:lnTo>
                <a:lnTo>
                  <a:pt x="283" y="400"/>
                </a:lnTo>
                <a:lnTo>
                  <a:pt x="281" y="398"/>
                </a:lnTo>
                <a:lnTo>
                  <a:pt x="281" y="397"/>
                </a:lnTo>
                <a:lnTo>
                  <a:pt x="282" y="395"/>
                </a:lnTo>
                <a:lnTo>
                  <a:pt x="281" y="390"/>
                </a:lnTo>
                <a:lnTo>
                  <a:pt x="282" y="333"/>
                </a:lnTo>
                <a:lnTo>
                  <a:pt x="279" y="325"/>
                </a:lnTo>
                <a:lnTo>
                  <a:pt x="276" y="319"/>
                </a:lnTo>
                <a:lnTo>
                  <a:pt x="268" y="314"/>
                </a:lnTo>
                <a:lnTo>
                  <a:pt x="215" y="251"/>
                </a:lnTo>
                <a:lnTo>
                  <a:pt x="193" y="218"/>
                </a:lnTo>
                <a:lnTo>
                  <a:pt x="190" y="211"/>
                </a:lnTo>
                <a:lnTo>
                  <a:pt x="187" y="199"/>
                </a:lnTo>
                <a:lnTo>
                  <a:pt x="186" y="194"/>
                </a:lnTo>
                <a:lnTo>
                  <a:pt x="184" y="152"/>
                </a:lnTo>
                <a:lnTo>
                  <a:pt x="165" y="113"/>
                </a:lnTo>
                <a:lnTo>
                  <a:pt x="157" y="106"/>
                </a:lnTo>
                <a:lnTo>
                  <a:pt x="127" y="108"/>
                </a:lnTo>
                <a:lnTo>
                  <a:pt x="111" y="107"/>
                </a:lnTo>
                <a:lnTo>
                  <a:pt x="79" y="84"/>
                </a:lnTo>
                <a:lnTo>
                  <a:pt x="23" y="61"/>
                </a:lnTo>
                <a:lnTo>
                  <a:pt x="11" y="36"/>
                </a:lnTo>
                <a:lnTo>
                  <a:pt x="7" y="22"/>
                </a:lnTo>
                <a:lnTo>
                  <a:pt x="0" y="6"/>
                </a:lnTo>
                <a:lnTo>
                  <a:pt x="30" y="0"/>
                </a:lnTo>
                <a:lnTo>
                  <a:pt x="45" y="4"/>
                </a:lnTo>
                <a:lnTo>
                  <a:pt x="88" y="3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55"/>
          <p:cNvSpPr>
            <a:spLocks noEditPoints="1"/>
          </p:cNvSpPr>
          <p:nvPr/>
        </p:nvSpPr>
        <p:spPr bwMode="auto">
          <a:xfrm>
            <a:off x="12927862" y="2589849"/>
            <a:ext cx="2514600" cy="2598737"/>
          </a:xfrm>
          <a:custGeom>
            <a:avLst/>
            <a:gdLst>
              <a:gd name="T0" fmla="*/ 4040 w 4750"/>
              <a:gd name="T1" fmla="*/ 371 h 4910"/>
              <a:gd name="T2" fmla="*/ 4255 w 4750"/>
              <a:gd name="T3" fmla="*/ 521 h 4910"/>
              <a:gd name="T4" fmla="*/ 4232 w 4750"/>
              <a:gd name="T5" fmla="*/ 807 h 4910"/>
              <a:gd name="T6" fmla="*/ 3935 w 4750"/>
              <a:gd name="T7" fmla="*/ 1446 h 4910"/>
              <a:gd name="T8" fmla="*/ 4255 w 4750"/>
              <a:gd name="T9" fmla="*/ 1854 h 4910"/>
              <a:gd name="T10" fmla="*/ 4519 w 4750"/>
              <a:gd name="T11" fmla="*/ 2475 h 4910"/>
              <a:gd name="T12" fmla="*/ 4657 w 4750"/>
              <a:gd name="T13" fmla="*/ 3033 h 4910"/>
              <a:gd name="T14" fmla="*/ 4673 w 4750"/>
              <a:gd name="T15" fmla="*/ 3471 h 4910"/>
              <a:gd name="T16" fmla="*/ 4597 w 4750"/>
              <a:gd name="T17" fmla="*/ 4100 h 4910"/>
              <a:gd name="T18" fmla="*/ 4526 w 4750"/>
              <a:gd name="T19" fmla="*/ 4440 h 4910"/>
              <a:gd name="T20" fmla="*/ 3795 w 4750"/>
              <a:gd name="T21" fmla="*/ 4686 h 4910"/>
              <a:gd name="T22" fmla="*/ 3095 w 4750"/>
              <a:gd name="T23" fmla="*/ 4870 h 4910"/>
              <a:gd name="T24" fmla="*/ 2677 w 4750"/>
              <a:gd name="T25" fmla="*/ 4799 h 4910"/>
              <a:gd name="T26" fmla="*/ 2590 w 4750"/>
              <a:gd name="T27" fmla="*/ 4776 h 4910"/>
              <a:gd name="T28" fmla="*/ 2633 w 4750"/>
              <a:gd name="T29" fmla="*/ 4607 h 4910"/>
              <a:gd name="T30" fmla="*/ 2561 w 4750"/>
              <a:gd name="T31" fmla="*/ 4406 h 4910"/>
              <a:gd name="T32" fmla="*/ 2598 w 4750"/>
              <a:gd name="T33" fmla="*/ 4120 h 4910"/>
              <a:gd name="T34" fmla="*/ 2576 w 4750"/>
              <a:gd name="T35" fmla="*/ 3811 h 4910"/>
              <a:gd name="T36" fmla="*/ 2195 w 4750"/>
              <a:gd name="T37" fmla="*/ 3677 h 4910"/>
              <a:gd name="T38" fmla="*/ 1870 w 4750"/>
              <a:gd name="T39" fmla="*/ 3516 h 4910"/>
              <a:gd name="T40" fmla="*/ 1593 w 4750"/>
              <a:gd name="T41" fmla="*/ 3456 h 4910"/>
              <a:gd name="T42" fmla="*/ 1338 w 4750"/>
              <a:gd name="T43" fmla="*/ 3187 h 4910"/>
              <a:gd name="T44" fmla="*/ 1316 w 4750"/>
              <a:gd name="T45" fmla="*/ 2903 h 4910"/>
              <a:gd name="T46" fmla="*/ 1307 w 4750"/>
              <a:gd name="T47" fmla="*/ 2708 h 4910"/>
              <a:gd name="T48" fmla="*/ 1339 w 4750"/>
              <a:gd name="T49" fmla="*/ 2528 h 4910"/>
              <a:gd name="T50" fmla="*/ 1381 w 4750"/>
              <a:gd name="T51" fmla="*/ 2351 h 4910"/>
              <a:gd name="T52" fmla="*/ 1302 w 4750"/>
              <a:gd name="T53" fmla="*/ 2282 h 4910"/>
              <a:gd name="T54" fmla="*/ 1201 w 4750"/>
              <a:gd name="T55" fmla="*/ 2329 h 4910"/>
              <a:gd name="T56" fmla="*/ 1173 w 4750"/>
              <a:gd name="T57" fmla="*/ 2253 h 4910"/>
              <a:gd name="T58" fmla="*/ 1274 w 4750"/>
              <a:gd name="T59" fmla="*/ 2038 h 4910"/>
              <a:gd name="T60" fmla="*/ 1248 w 4750"/>
              <a:gd name="T61" fmla="*/ 1842 h 4910"/>
              <a:gd name="T62" fmla="*/ 1307 w 4750"/>
              <a:gd name="T63" fmla="*/ 1669 h 4910"/>
              <a:gd name="T64" fmla="*/ 1126 w 4750"/>
              <a:gd name="T65" fmla="*/ 1488 h 4910"/>
              <a:gd name="T66" fmla="*/ 769 w 4750"/>
              <a:gd name="T67" fmla="*/ 1331 h 4910"/>
              <a:gd name="T68" fmla="*/ 493 w 4750"/>
              <a:gd name="T69" fmla="*/ 1155 h 4910"/>
              <a:gd name="T70" fmla="*/ 72 w 4750"/>
              <a:gd name="T71" fmla="*/ 1075 h 4910"/>
              <a:gd name="T72" fmla="*/ 383 w 4750"/>
              <a:gd name="T73" fmla="*/ 908 h 4910"/>
              <a:gd name="T74" fmla="*/ 668 w 4750"/>
              <a:gd name="T75" fmla="*/ 732 h 4910"/>
              <a:gd name="T76" fmla="*/ 984 w 4750"/>
              <a:gd name="T77" fmla="*/ 562 h 4910"/>
              <a:gd name="T78" fmla="*/ 1200 w 4750"/>
              <a:gd name="T79" fmla="*/ 430 h 4910"/>
              <a:gd name="T80" fmla="*/ 1497 w 4750"/>
              <a:gd name="T81" fmla="*/ 560 h 4910"/>
              <a:gd name="T82" fmla="*/ 1857 w 4750"/>
              <a:gd name="T83" fmla="*/ 666 h 4910"/>
              <a:gd name="T84" fmla="*/ 2111 w 4750"/>
              <a:gd name="T85" fmla="*/ 789 h 4910"/>
              <a:gd name="T86" fmla="*/ 2293 w 4750"/>
              <a:gd name="T87" fmla="*/ 800 h 4910"/>
              <a:gd name="T88" fmla="*/ 2455 w 4750"/>
              <a:gd name="T89" fmla="*/ 765 h 4910"/>
              <a:gd name="T90" fmla="*/ 2540 w 4750"/>
              <a:gd name="T91" fmla="*/ 663 h 4910"/>
              <a:gd name="T92" fmla="*/ 2691 w 4750"/>
              <a:gd name="T93" fmla="*/ 623 h 4910"/>
              <a:gd name="T94" fmla="*/ 3068 w 4750"/>
              <a:gd name="T95" fmla="*/ 406 h 4910"/>
              <a:gd name="T96" fmla="*/ 3438 w 4750"/>
              <a:gd name="T97" fmla="*/ 4 h 4910"/>
              <a:gd name="T98" fmla="*/ 2869 w 4750"/>
              <a:gd name="T99" fmla="*/ 2081 h 4910"/>
              <a:gd name="T100" fmla="*/ 2746 w 4750"/>
              <a:gd name="T101" fmla="*/ 2012 h 4910"/>
              <a:gd name="T102" fmla="*/ 2640 w 4750"/>
              <a:gd name="T103" fmla="*/ 2149 h 4910"/>
              <a:gd name="T104" fmla="*/ 2554 w 4750"/>
              <a:gd name="T105" fmla="*/ 2195 h 4910"/>
              <a:gd name="T106" fmla="*/ 2500 w 4750"/>
              <a:gd name="T107" fmla="*/ 2464 h 4910"/>
              <a:gd name="T108" fmla="*/ 2477 w 4750"/>
              <a:gd name="T109" fmla="*/ 2554 h 4910"/>
              <a:gd name="T110" fmla="*/ 2650 w 4750"/>
              <a:gd name="T111" fmla="*/ 2550 h 4910"/>
              <a:gd name="T112" fmla="*/ 2810 w 4750"/>
              <a:gd name="T113" fmla="*/ 2574 h 4910"/>
              <a:gd name="T114" fmla="*/ 2930 w 4750"/>
              <a:gd name="T115" fmla="*/ 2571 h 4910"/>
              <a:gd name="T116" fmla="*/ 3045 w 4750"/>
              <a:gd name="T117" fmla="*/ 2588 h 4910"/>
              <a:gd name="T118" fmla="*/ 3228 w 4750"/>
              <a:gd name="T119" fmla="*/ 2715 h 4910"/>
              <a:gd name="T120" fmla="*/ 3311 w 4750"/>
              <a:gd name="T121" fmla="*/ 2592 h 4910"/>
              <a:gd name="T122" fmla="*/ 3354 w 4750"/>
              <a:gd name="T123" fmla="*/ 2454 h 4910"/>
              <a:gd name="T124" fmla="*/ 3033 w 4750"/>
              <a:gd name="T125" fmla="*/ 2111 h 4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50" h="4910">
                <a:moveTo>
                  <a:pt x="3538" y="131"/>
                </a:moveTo>
                <a:lnTo>
                  <a:pt x="3577" y="204"/>
                </a:lnTo>
                <a:lnTo>
                  <a:pt x="3584" y="236"/>
                </a:lnTo>
                <a:lnTo>
                  <a:pt x="3606" y="267"/>
                </a:lnTo>
                <a:lnTo>
                  <a:pt x="3701" y="260"/>
                </a:lnTo>
                <a:lnTo>
                  <a:pt x="3783" y="266"/>
                </a:lnTo>
                <a:lnTo>
                  <a:pt x="3811" y="278"/>
                </a:lnTo>
                <a:lnTo>
                  <a:pt x="3845" y="284"/>
                </a:lnTo>
                <a:lnTo>
                  <a:pt x="3873" y="246"/>
                </a:lnTo>
                <a:lnTo>
                  <a:pt x="3907" y="239"/>
                </a:lnTo>
                <a:lnTo>
                  <a:pt x="3955" y="263"/>
                </a:lnTo>
                <a:lnTo>
                  <a:pt x="4013" y="260"/>
                </a:lnTo>
                <a:lnTo>
                  <a:pt x="4044" y="267"/>
                </a:lnTo>
                <a:lnTo>
                  <a:pt x="4046" y="328"/>
                </a:lnTo>
                <a:lnTo>
                  <a:pt x="4040" y="371"/>
                </a:lnTo>
                <a:lnTo>
                  <a:pt x="4019" y="420"/>
                </a:lnTo>
                <a:lnTo>
                  <a:pt x="3970" y="498"/>
                </a:lnTo>
                <a:lnTo>
                  <a:pt x="3856" y="576"/>
                </a:lnTo>
                <a:lnTo>
                  <a:pt x="3855" y="593"/>
                </a:lnTo>
                <a:lnTo>
                  <a:pt x="3855" y="620"/>
                </a:lnTo>
                <a:lnTo>
                  <a:pt x="3912" y="629"/>
                </a:lnTo>
                <a:lnTo>
                  <a:pt x="3963" y="641"/>
                </a:lnTo>
                <a:lnTo>
                  <a:pt x="4053" y="651"/>
                </a:lnTo>
                <a:lnTo>
                  <a:pt x="4072" y="636"/>
                </a:lnTo>
                <a:lnTo>
                  <a:pt x="4080" y="604"/>
                </a:lnTo>
                <a:lnTo>
                  <a:pt x="4116" y="587"/>
                </a:lnTo>
                <a:lnTo>
                  <a:pt x="4155" y="537"/>
                </a:lnTo>
                <a:lnTo>
                  <a:pt x="4247" y="480"/>
                </a:lnTo>
                <a:lnTo>
                  <a:pt x="4247" y="480"/>
                </a:lnTo>
                <a:lnTo>
                  <a:pt x="4255" y="521"/>
                </a:lnTo>
                <a:lnTo>
                  <a:pt x="4257" y="541"/>
                </a:lnTo>
                <a:lnTo>
                  <a:pt x="4259" y="582"/>
                </a:lnTo>
                <a:lnTo>
                  <a:pt x="4263" y="605"/>
                </a:lnTo>
                <a:lnTo>
                  <a:pt x="4271" y="619"/>
                </a:lnTo>
                <a:lnTo>
                  <a:pt x="4292" y="637"/>
                </a:lnTo>
                <a:lnTo>
                  <a:pt x="4298" y="650"/>
                </a:lnTo>
                <a:lnTo>
                  <a:pt x="4316" y="666"/>
                </a:lnTo>
                <a:lnTo>
                  <a:pt x="4289" y="718"/>
                </a:lnTo>
                <a:lnTo>
                  <a:pt x="4280" y="736"/>
                </a:lnTo>
                <a:lnTo>
                  <a:pt x="4270" y="751"/>
                </a:lnTo>
                <a:lnTo>
                  <a:pt x="4270" y="752"/>
                </a:lnTo>
                <a:lnTo>
                  <a:pt x="4255" y="759"/>
                </a:lnTo>
                <a:lnTo>
                  <a:pt x="4242" y="780"/>
                </a:lnTo>
                <a:lnTo>
                  <a:pt x="4242" y="780"/>
                </a:lnTo>
                <a:lnTo>
                  <a:pt x="4232" y="807"/>
                </a:lnTo>
                <a:lnTo>
                  <a:pt x="4229" y="838"/>
                </a:lnTo>
                <a:lnTo>
                  <a:pt x="4233" y="874"/>
                </a:lnTo>
                <a:lnTo>
                  <a:pt x="4242" y="907"/>
                </a:lnTo>
                <a:lnTo>
                  <a:pt x="4245" y="939"/>
                </a:lnTo>
                <a:lnTo>
                  <a:pt x="4203" y="1068"/>
                </a:lnTo>
                <a:lnTo>
                  <a:pt x="4199" y="1087"/>
                </a:lnTo>
                <a:lnTo>
                  <a:pt x="4181" y="1128"/>
                </a:lnTo>
                <a:lnTo>
                  <a:pt x="4140" y="1172"/>
                </a:lnTo>
                <a:lnTo>
                  <a:pt x="4059" y="1237"/>
                </a:lnTo>
                <a:lnTo>
                  <a:pt x="3977" y="1280"/>
                </a:lnTo>
                <a:lnTo>
                  <a:pt x="3911" y="1329"/>
                </a:lnTo>
                <a:lnTo>
                  <a:pt x="3911" y="1329"/>
                </a:lnTo>
                <a:lnTo>
                  <a:pt x="3911" y="1343"/>
                </a:lnTo>
                <a:lnTo>
                  <a:pt x="3918" y="1366"/>
                </a:lnTo>
                <a:lnTo>
                  <a:pt x="3935" y="1446"/>
                </a:lnTo>
                <a:lnTo>
                  <a:pt x="3938" y="1473"/>
                </a:lnTo>
                <a:lnTo>
                  <a:pt x="3933" y="1517"/>
                </a:lnTo>
                <a:lnTo>
                  <a:pt x="3925" y="1533"/>
                </a:lnTo>
                <a:lnTo>
                  <a:pt x="3918" y="1544"/>
                </a:lnTo>
                <a:lnTo>
                  <a:pt x="3882" y="1575"/>
                </a:lnTo>
                <a:lnTo>
                  <a:pt x="3882" y="1575"/>
                </a:lnTo>
                <a:lnTo>
                  <a:pt x="3898" y="1607"/>
                </a:lnTo>
                <a:lnTo>
                  <a:pt x="3921" y="1626"/>
                </a:lnTo>
                <a:lnTo>
                  <a:pt x="3950" y="1635"/>
                </a:lnTo>
                <a:lnTo>
                  <a:pt x="3981" y="1637"/>
                </a:lnTo>
                <a:lnTo>
                  <a:pt x="4008" y="1649"/>
                </a:lnTo>
                <a:lnTo>
                  <a:pt x="4053" y="1702"/>
                </a:lnTo>
                <a:lnTo>
                  <a:pt x="4090" y="1722"/>
                </a:lnTo>
                <a:lnTo>
                  <a:pt x="4234" y="1829"/>
                </a:lnTo>
                <a:lnTo>
                  <a:pt x="4255" y="1854"/>
                </a:lnTo>
                <a:lnTo>
                  <a:pt x="4302" y="1946"/>
                </a:lnTo>
                <a:lnTo>
                  <a:pt x="4316" y="1960"/>
                </a:lnTo>
                <a:lnTo>
                  <a:pt x="4342" y="1972"/>
                </a:lnTo>
                <a:lnTo>
                  <a:pt x="4381" y="2026"/>
                </a:lnTo>
                <a:lnTo>
                  <a:pt x="4463" y="2058"/>
                </a:lnTo>
                <a:lnTo>
                  <a:pt x="4543" y="2148"/>
                </a:lnTo>
                <a:lnTo>
                  <a:pt x="4550" y="2156"/>
                </a:lnTo>
                <a:lnTo>
                  <a:pt x="4592" y="2191"/>
                </a:lnTo>
                <a:lnTo>
                  <a:pt x="4554" y="2271"/>
                </a:lnTo>
                <a:lnTo>
                  <a:pt x="4544" y="2324"/>
                </a:lnTo>
                <a:lnTo>
                  <a:pt x="4569" y="2347"/>
                </a:lnTo>
                <a:lnTo>
                  <a:pt x="4574" y="2371"/>
                </a:lnTo>
                <a:lnTo>
                  <a:pt x="4552" y="2423"/>
                </a:lnTo>
                <a:lnTo>
                  <a:pt x="4552" y="2423"/>
                </a:lnTo>
                <a:lnTo>
                  <a:pt x="4519" y="2475"/>
                </a:lnTo>
                <a:lnTo>
                  <a:pt x="4449" y="2538"/>
                </a:lnTo>
                <a:lnTo>
                  <a:pt x="4449" y="2538"/>
                </a:lnTo>
                <a:lnTo>
                  <a:pt x="4457" y="2627"/>
                </a:lnTo>
                <a:lnTo>
                  <a:pt x="4489" y="2724"/>
                </a:lnTo>
                <a:lnTo>
                  <a:pt x="4517" y="2789"/>
                </a:lnTo>
                <a:lnTo>
                  <a:pt x="4510" y="2829"/>
                </a:lnTo>
                <a:lnTo>
                  <a:pt x="4540" y="2864"/>
                </a:lnTo>
                <a:lnTo>
                  <a:pt x="4586" y="2888"/>
                </a:lnTo>
                <a:lnTo>
                  <a:pt x="4625" y="2897"/>
                </a:lnTo>
                <a:lnTo>
                  <a:pt x="4663" y="2913"/>
                </a:lnTo>
                <a:lnTo>
                  <a:pt x="4684" y="2953"/>
                </a:lnTo>
                <a:lnTo>
                  <a:pt x="4684" y="2998"/>
                </a:lnTo>
                <a:lnTo>
                  <a:pt x="4684" y="2998"/>
                </a:lnTo>
                <a:lnTo>
                  <a:pt x="4657" y="3033"/>
                </a:lnTo>
                <a:lnTo>
                  <a:pt x="4657" y="3033"/>
                </a:lnTo>
                <a:lnTo>
                  <a:pt x="4657" y="3047"/>
                </a:lnTo>
                <a:lnTo>
                  <a:pt x="4677" y="3078"/>
                </a:lnTo>
                <a:lnTo>
                  <a:pt x="4672" y="3110"/>
                </a:lnTo>
                <a:lnTo>
                  <a:pt x="4657" y="3150"/>
                </a:lnTo>
                <a:lnTo>
                  <a:pt x="4649" y="3208"/>
                </a:lnTo>
                <a:lnTo>
                  <a:pt x="4662" y="3239"/>
                </a:lnTo>
                <a:lnTo>
                  <a:pt x="4750" y="3306"/>
                </a:lnTo>
                <a:lnTo>
                  <a:pt x="4750" y="3306"/>
                </a:lnTo>
                <a:lnTo>
                  <a:pt x="4726" y="3337"/>
                </a:lnTo>
                <a:lnTo>
                  <a:pt x="4719" y="3350"/>
                </a:lnTo>
                <a:lnTo>
                  <a:pt x="4715" y="3356"/>
                </a:lnTo>
                <a:lnTo>
                  <a:pt x="4711" y="3377"/>
                </a:lnTo>
                <a:lnTo>
                  <a:pt x="4708" y="3397"/>
                </a:lnTo>
                <a:lnTo>
                  <a:pt x="4703" y="3418"/>
                </a:lnTo>
                <a:lnTo>
                  <a:pt x="4673" y="3471"/>
                </a:lnTo>
                <a:lnTo>
                  <a:pt x="4666" y="3492"/>
                </a:lnTo>
                <a:lnTo>
                  <a:pt x="4661" y="3627"/>
                </a:lnTo>
                <a:lnTo>
                  <a:pt x="4650" y="3671"/>
                </a:lnTo>
                <a:lnTo>
                  <a:pt x="4628" y="3710"/>
                </a:lnTo>
                <a:lnTo>
                  <a:pt x="4628" y="3711"/>
                </a:lnTo>
                <a:lnTo>
                  <a:pt x="4604" y="3744"/>
                </a:lnTo>
                <a:lnTo>
                  <a:pt x="4526" y="3824"/>
                </a:lnTo>
                <a:lnTo>
                  <a:pt x="4526" y="3825"/>
                </a:lnTo>
                <a:lnTo>
                  <a:pt x="4508" y="3862"/>
                </a:lnTo>
                <a:lnTo>
                  <a:pt x="4512" y="3909"/>
                </a:lnTo>
                <a:lnTo>
                  <a:pt x="4534" y="3944"/>
                </a:lnTo>
                <a:lnTo>
                  <a:pt x="4559" y="3961"/>
                </a:lnTo>
                <a:lnTo>
                  <a:pt x="4578" y="3986"/>
                </a:lnTo>
                <a:lnTo>
                  <a:pt x="4583" y="4044"/>
                </a:lnTo>
                <a:lnTo>
                  <a:pt x="4597" y="4100"/>
                </a:lnTo>
                <a:lnTo>
                  <a:pt x="4627" y="4136"/>
                </a:lnTo>
                <a:lnTo>
                  <a:pt x="4694" y="4192"/>
                </a:lnTo>
                <a:lnTo>
                  <a:pt x="4711" y="4230"/>
                </a:lnTo>
                <a:lnTo>
                  <a:pt x="4725" y="4285"/>
                </a:lnTo>
                <a:lnTo>
                  <a:pt x="4727" y="4342"/>
                </a:lnTo>
                <a:lnTo>
                  <a:pt x="4711" y="4387"/>
                </a:lnTo>
                <a:lnTo>
                  <a:pt x="4711" y="4387"/>
                </a:lnTo>
                <a:lnTo>
                  <a:pt x="4685" y="4428"/>
                </a:lnTo>
                <a:lnTo>
                  <a:pt x="4685" y="4428"/>
                </a:lnTo>
                <a:lnTo>
                  <a:pt x="4673" y="4471"/>
                </a:lnTo>
                <a:lnTo>
                  <a:pt x="4676" y="4488"/>
                </a:lnTo>
                <a:lnTo>
                  <a:pt x="4676" y="4488"/>
                </a:lnTo>
                <a:lnTo>
                  <a:pt x="4618" y="4485"/>
                </a:lnTo>
                <a:lnTo>
                  <a:pt x="4560" y="4460"/>
                </a:lnTo>
                <a:lnTo>
                  <a:pt x="4526" y="4440"/>
                </a:lnTo>
                <a:lnTo>
                  <a:pt x="4495" y="4435"/>
                </a:lnTo>
                <a:lnTo>
                  <a:pt x="4466" y="4436"/>
                </a:lnTo>
                <a:lnTo>
                  <a:pt x="4408" y="4453"/>
                </a:lnTo>
                <a:lnTo>
                  <a:pt x="4228" y="4543"/>
                </a:lnTo>
                <a:lnTo>
                  <a:pt x="4175" y="4556"/>
                </a:lnTo>
                <a:lnTo>
                  <a:pt x="4129" y="4524"/>
                </a:lnTo>
                <a:lnTo>
                  <a:pt x="4080" y="4506"/>
                </a:lnTo>
                <a:lnTo>
                  <a:pt x="4015" y="4498"/>
                </a:lnTo>
                <a:lnTo>
                  <a:pt x="3930" y="4519"/>
                </a:lnTo>
                <a:lnTo>
                  <a:pt x="3876" y="4549"/>
                </a:lnTo>
                <a:lnTo>
                  <a:pt x="3859" y="4564"/>
                </a:lnTo>
                <a:lnTo>
                  <a:pt x="3805" y="4635"/>
                </a:lnTo>
                <a:lnTo>
                  <a:pt x="3797" y="4651"/>
                </a:lnTo>
                <a:lnTo>
                  <a:pt x="3796" y="4668"/>
                </a:lnTo>
                <a:lnTo>
                  <a:pt x="3795" y="4686"/>
                </a:lnTo>
                <a:lnTo>
                  <a:pt x="3774" y="4734"/>
                </a:lnTo>
                <a:lnTo>
                  <a:pt x="3698" y="4844"/>
                </a:lnTo>
                <a:lnTo>
                  <a:pt x="3673" y="4885"/>
                </a:lnTo>
                <a:lnTo>
                  <a:pt x="3668" y="4887"/>
                </a:lnTo>
                <a:lnTo>
                  <a:pt x="3661" y="4890"/>
                </a:lnTo>
                <a:lnTo>
                  <a:pt x="3654" y="4886"/>
                </a:lnTo>
                <a:lnTo>
                  <a:pt x="3640" y="4883"/>
                </a:lnTo>
                <a:lnTo>
                  <a:pt x="3630" y="4880"/>
                </a:lnTo>
                <a:lnTo>
                  <a:pt x="3541" y="4892"/>
                </a:lnTo>
                <a:lnTo>
                  <a:pt x="3396" y="4910"/>
                </a:lnTo>
                <a:lnTo>
                  <a:pt x="3348" y="4904"/>
                </a:lnTo>
                <a:lnTo>
                  <a:pt x="3189" y="4894"/>
                </a:lnTo>
                <a:lnTo>
                  <a:pt x="3125" y="4873"/>
                </a:lnTo>
                <a:lnTo>
                  <a:pt x="3107" y="4869"/>
                </a:lnTo>
                <a:lnTo>
                  <a:pt x="3095" y="4870"/>
                </a:lnTo>
                <a:lnTo>
                  <a:pt x="3079" y="4875"/>
                </a:lnTo>
                <a:lnTo>
                  <a:pt x="3063" y="4868"/>
                </a:lnTo>
                <a:lnTo>
                  <a:pt x="3039" y="4834"/>
                </a:lnTo>
                <a:lnTo>
                  <a:pt x="3020" y="4819"/>
                </a:lnTo>
                <a:lnTo>
                  <a:pt x="3004" y="4810"/>
                </a:lnTo>
                <a:lnTo>
                  <a:pt x="2995" y="4797"/>
                </a:lnTo>
                <a:lnTo>
                  <a:pt x="2975" y="4780"/>
                </a:lnTo>
                <a:lnTo>
                  <a:pt x="2911" y="4749"/>
                </a:lnTo>
                <a:lnTo>
                  <a:pt x="2893" y="4748"/>
                </a:lnTo>
                <a:lnTo>
                  <a:pt x="2879" y="4753"/>
                </a:lnTo>
                <a:lnTo>
                  <a:pt x="2867" y="4767"/>
                </a:lnTo>
                <a:lnTo>
                  <a:pt x="2846" y="4778"/>
                </a:lnTo>
                <a:lnTo>
                  <a:pt x="2720" y="4821"/>
                </a:lnTo>
                <a:lnTo>
                  <a:pt x="2695" y="4828"/>
                </a:lnTo>
                <a:lnTo>
                  <a:pt x="2677" y="4799"/>
                </a:lnTo>
                <a:lnTo>
                  <a:pt x="2668" y="4793"/>
                </a:lnTo>
                <a:lnTo>
                  <a:pt x="2650" y="4790"/>
                </a:lnTo>
                <a:lnTo>
                  <a:pt x="2644" y="4804"/>
                </a:lnTo>
                <a:lnTo>
                  <a:pt x="2628" y="4801"/>
                </a:lnTo>
                <a:lnTo>
                  <a:pt x="2622" y="4809"/>
                </a:lnTo>
                <a:lnTo>
                  <a:pt x="2615" y="4815"/>
                </a:lnTo>
                <a:lnTo>
                  <a:pt x="2607" y="4828"/>
                </a:lnTo>
                <a:lnTo>
                  <a:pt x="2603" y="4825"/>
                </a:lnTo>
                <a:lnTo>
                  <a:pt x="2598" y="4822"/>
                </a:lnTo>
                <a:lnTo>
                  <a:pt x="2593" y="4810"/>
                </a:lnTo>
                <a:lnTo>
                  <a:pt x="2591" y="4804"/>
                </a:lnTo>
                <a:lnTo>
                  <a:pt x="2589" y="4795"/>
                </a:lnTo>
                <a:lnTo>
                  <a:pt x="2588" y="4788"/>
                </a:lnTo>
                <a:lnTo>
                  <a:pt x="2588" y="4781"/>
                </a:lnTo>
                <a:lnTo>
                  <a:pt x="2590" y="4776"/>
                </a:lnTo>
                <a:lnTo>
                  <a:pt x="2593" y="4772"/>
                </a:lnTo>
                <a:lnTo>
                  <a:pt x="2608" y="4757"/>
                </a:lnTo>
                <a:lnTo>
                  <a:pt x="2611" y="4753"/>
                </a:lnTo>
                <a:lnTo>
                  <a:pt x="2614" y="4746"/>
                </a:lnTo>
                <a:lnTo>
                  <a:pt x="2622" y="4724"/>
                </a:lnTo>
                <a:lnTo>
                  <a:pt x="2621" y="4693"/>
                </a:lnTo>
                <a:lnTo>
                  <a:pt x="2624" y="4669"/>
                </a:lnTo>
                <a:lnTo>
                  <a:pt x="2622" y="4651"/>
                </a:lnTo>
                <a:lnTo>
                  <a:pt x="2613" y="4643"/>
                </a:lnTo>
                <a:lnTo>
                  <a:pt x="2609" y="4629"/>
                </a:lnTo>
                <a:lnTo>
                  <a:pt x="2611" y="4625"/>
                </a:lnTo>
                <a:lnTo>
                  <a:pt x="2614" y="4621"/>
                </a:lnTo>
                <a:lnTo>
                  <a:pt x="2619" y="4618"/>
                </a:lnTo>
                <a:lnTo>
                  <a:pt x="2629" y="4612"/>
                </a:lnTo>
                <a:lnTo>
                  <a:pt x="2633" y="4607"/>
                </a:lnTo>
                <a:lnTo>
                  <a:pt x="2638" y="4597"/>
                </a:lnTo>
                <a:lnTo>
                  <a:pt x="2638" y="4585"/>
                </a:lnTo>
                <a:lnTo>
                  <a:pt x="2636" y="4569"/>
                </a:lnTo>
                <a:lnTo>
                  <a:pt x="2628" y="4538"/>
                </a:lnTo>
                <a:lnTo>
                  <a:pt x="2624" y="4524"/>
                </a:lnTo>
                <a:lnTo>
                  <a:pt x="2619" y="4515"/>
                </a:lnTo>
                <a:lnTo>
                  <a:pt x="2590" y="4498"/>
                </a:lnTo>
                <a:lnTo>
                  <a:pt x="2576" y="4478"/>
                </a:lnTo>
                <a:lnTo>
                  <a:pt x="2577" y="4465"/>
                </a:lnTo>
                <a:lnTo>
                  <a:pt x="2579" y="4457"/>
                </a:lnTo>
                <a:lnTo>
                  <a:pt x="2583" y="4449"/>
                </a:lnTo>
                <a:lnTo>
                  <a:pt x="2585" y="4433"/>
                </a:lnTo>
                <a:lnTo>
                  <a:pt x="2581" y="4423"/>
                </a:lnTo>
                <a:lnTo>
                  <a:pt x="2577" y="4417"/>
                </a:lnTo>
                <a:lnTo>
                  <a:pt x="2561" y="4406"/>
                </a:lnTo>
                <a:lnTo>
                  <a:pt x="2543" y="4390"/>
                </a:lnTo>
                <a:lnTo>
                  <a:pt x="2538" y="4387"/>
                </a:lnTo>
                <a:lnTo>
                  <a:pt x="2534" y="4387"/>
                </a:lnTo>
                <a:lnTo>
                  <a:pt x="2528" y="4389"/>
                </a:lnTo>
                <a:lnTo>
                  <a:pt x="2525" y="4393"/>
                </a:lnTo>
                <a:lnTo>
                  <a:pt x="2519" y="4396"/>
                </a:lnTo>
                <a:lnTo>
                  <a:pt x="2508" y="4391"/>
                </a:lnTo>
                <a:lnTo>
                  <a:pt x="2489" y="4379"/>
                </a:lnTo>
                <a:lnTo>
                  <a:pt x="2451" y="4331"/>
                </a:lnTo>
                <a:lnTo>
                  <a:pt x="2435" y="4325"/>
                </a:lnTo>
                <a:lnTo>
                  <a:pt x="2464" y="4274"/>
                </a:lnTo>
                <a:lnTo>
                  <a:pt x="2474" y="4263"/>
                </a:lnTo>
                <a:lnTo>
                  <a:pt x="2556" y="4198"/>
                </a:lnTo>
                <a:lnTo>
                  <a:pt x="2594" y="4146"/>
                </a:lnTo>
                <a:lnTo>
                  <a:pt x="2598" y="4120"/>
                </a:lnTo>
                <a:lnTo>
                  <a:pt x="2589" y="4095"/>
                </a:lnTo>
                <a:lnTo>
                  <a:pt x="2576" y="4073"/>
                </a:lnTo>
                <a:lnTo>
                  <a:pt x="2568" y="4048"/>
                </a:lnTo>
                <a:lnTo>
                  <a:pt x="2566" y="4032"/>
                </a:lnTo>
                <a:lnTo>
                  <a:pt x="2565" y="3974"/>
                </a:lnTo>
                <a:lnTo>
                  <a:pt x="2567" y="3958"/>
                </a:lnTo>
                <a:lnTo>
                  <a:pt x="2574" y="3943"/>
                </a:lnTo>
                <a:lnTo>
                  <a:pt x="2615" y="3877"/>
                </a:lnTo>
                <a:lnTo>
                  <a:pt x="2662" y="3824"/>
                </a:lnTo>
                <a:lnTo>
                  <a:pt x="2674" y="3796"/>
                </a:lnTo>
                <a:lnTo>
                  <a:pt x="2648" y="3786"/>
                </a:lnTo>
                <a:lnTo>
                  <a:pt x="2603" y="3781"/>
                </a:lnTo>
                <a:lnTo>
                  <a:pt x="2595" y="3783"/>
                </a:lnTo>
                <a:lnTo>
                  <a:pt x="2587" y="3790"/>
                </a:lnTo>
                <a:lnTo>
                  <a:pt x="2576" y="3811"/>
                </a:lnTo>
                <a:lnTo>
                  <a:pt x="2571" y="3821"/>
                </a:lnTo>
                <a:lnTo>
                  <a:pt x="2560" y="3815"/>
                </a:lnTo>
                <a:lnTo>
                  <a:pt x="2553" y="3810"/>
                </a:lnTo>
                <a:lnTo>
                  <a:pt x="2541" y="3794"/>
                </a:lnTo>
                <a:lnTo>
                  <a:pt x="2532" y="3792"/>
                </a:lnTo>
                <a:lnTo>
                  <a:pt x="2442" y="3803"/>
                </a:lnTo>
                <a:lnTo>
                  <a:pt x="2416" y="3793"/>
                </a:lnTo>
                <a:lnTo>
                  <a:pt x="2340" y="3739"/>
                </a:lnTo>
                <a:lnTo>
                  <a:pt x="2330" y="3728"/>
                </a:lnTo>
                <a:lnTo>
                  <a:pt x="2324" y="3717"/>
                </a:lnTo>
                <a:lnTo>
                  <a:pt x="2316" y="3705"/>
                </a:lnTo>
                <a:lnTo>
                  <a:pt x="2299" y="3690"/>
                </a:lnTo>
                <a:lnTo>
                  <a:pt x="2285" y="3683"/>
                </a:lnTo>
                <a:lnTo>
                  <a:pt x="2257" y="3677"/>
                </a:lnTo>
                <a:lnTo>
                  <a:pt x="2195" y="3677"/>
                </a:lnTo>
                <a:lnTo>
                  <a:pt x="2184" y="3674"/>
                </a:lnTo>
                <a:lnTo>
                  <a:pt x="2177" y="3670"/>
                </a:lnTo>
                <a:lnTo>
                  <a:pt x="2166" y="3635"/>
                </a:lnTo>
                <a:lnTo>
                  <a:pt x="2160" y="3621"/>
                </a:lnTo>
                <a:lnTo>
                  <a:pt x="2139" y="3606"/>
                </a:lnTo>
                <a:lnTo>
                  <a:pt x="2086" y="3600"/>
                </a:lnTo>
                <a:lnTo>
                  <a:pt x="2072" y="3596"/>
                </a:lnTo>
                <a:lnTo>
                  <a:pt x="1950" y="3520"/>
                </a:lnTo>
                <a:lnTo>
                  <a:pt x="1898" y="3489"/>
                </a:lnTo>
                <a:lnTo>
                  <a:pt x="1889" y="3489"/>
                </a:lnTo>
                <a:lnTo>
                  <a:pt x="1881" y="3489"/>
                </a:lnTo>
                <a:lnTo>
                  <a:pt x="1879" y="3494"/>
                </a:lnTo>
                <a:lnTo>
                  <a:pt x="1879" y="3501"/>
                </a:lnTo>
                <a:lnTo>
                  <a:pt x="1875" y="3508"/>
                </a:lnTo>
                <a:lnTo>
                  <a:pt x="1870" y="3516"/>
                </a:lnTo>
                <a:lnTo>
                  <a:pt x="1853" y="3523"/>
                </a:lnTo>
                <a:lnTo>
                  <a:pt x="1836" y="3535"/>
                </a:lnTo>
                <a:lnTo>
                  <a:pt x="1817" y="3554"/>
                </a:lnTo>
                <a:lnTo>
                  <a:pt x="1754" y="3540"/>
                </a:lnTo>
                <a:lnTo>
                  <a:pt x="1730" y="3526"/>
                </a:lnTo>
                <a:lnTo>
                  <a:pt x="1667" y="3476"/>
                </a:lnTo>
                <a:lnTo>
                  <a:pt x="1639" y="3439"/>
                </a:lnTo>
                <a:lnTo>
                  <a:pt x="1632" y="3433"/>
                </a:lnTo>
                <a:lnTo>
                  <a:pt x="1624" y="3430"/>
                </a:lnTo>
                <a:lnTo>
                  <a:pt x="1619" y="3431"/>
                </a:lnTo>
                <a:lnTo>
                  <a:pt x="1615" y="3433"/>
                </a:lnTo>
                <a:lnTo>
                  <a:pt x="1611" y="3438"/>
                </a:lnTo>
                <a:lnTo>
                  <a:pt x="1607" y="3449"/>
                </a:lnTo>
                <a:lnTo>
                  <a:pt x="1602" y="3453"/>
                </a:lnTo>
                <a:lnTo>
                  <a:pt x="1593" y="3456"/>
                </a:lnTo>
                <a:lnTo>
                  <a:pt x="1578" y="3456"/>
                </a:lnTo>
                <a:lnTo>
                  <a:pt x="1569" y="3454"/>
                </a:lnTo>
                <a:lnTo>
                  <a:pt x="1562" y="3451"/>
                </a:lnTo>
                <a:lnTo>
                  <a:pt x="1547" y="3437"/>
                </a:lnTo>
                <a:lnTo>
                  <a:pt x="1505" y="3408"/>
                </a:lnTo>
                <a:lnTo>
                  <a:pt x="1494" y="3397"/>
                </a:lnTo>
                <a:lnTo>
                  <a:pt x="1486" y="3388"/>
                </a:lnTo>
                <a:lnTo>
                  <a:pt x="1485" y="3378"/>
                </a:lnTo>
                <a:lnTo>
                  <a:pt x="1485" y="3370"/>
                </a:lnTo>
                <a:lnTo>
                  <a:pt x="1484" y="3365"/>
                </a:lnTo>
                <a:lnTo>
                  <a:pt x="1481" y="3349"/>
                </a:lnTo>
                <a:lnTo>
                  <a:pt x="1396" y="3234"/>
                </a:lnTo>
                <a:lnTo>
                  <a:pt x="1371" y="3207"/>
                </a:lnTo>
                <a:lnTo>
                  <a:pt x="1343" y="3193"/>
                </a:lnTo>
                <a:lnTo>
                  <a:pt x="1338" y="3187"/>
                </a:lnTo>
                <a:lnTo>
                  <a:pt x="1334" y="3179"/>
                </a:lnTo>
                <a:lnTo>
                  <a:pt x="1324" y="3150"/>
                </a:lnTo>
                <a:lnTo>
                  <a:pt x="1288" y="3114"/>
                </a:lnTo>
                <a:lnTo>
                  <a:pt x="1284" y="3109"/>
                </a:lnTo>
                <a:lnTo>
                  <a:pt x="1271" y="3082"/>
                </a:lnTo>
                <a:lnTo>
                  <a:pt x="1260" y="3047"/>
                </a:lnTo>
                <a:lnTo>
                  <a:pt x="1261" y="3041"/>
                </a:lnTo>
                <a:lnTo>
                  <a:pt x="1264" y="3034"/>
                </a:lnTo>
                <a:lnTo>
                  <a:pt x="1273" y="3017"/>
                </a:lnTo>
                <a:lnTo>
                  <a:pt x="1291" y="2962"/>
                </a:lnTo>
                <a:lnTo>
                  <a:pt x="1322" y="2928"/>
                </a:lnTo>
                <a:lnTo>
                  <a:pt x="1324" y="2924"/>
                </a:lnTo>
                <a:lnTo>
                  <a:pt x="1326" y="2918"/>
                </a:lnTo>
                <a:lnTo>
                  <a:pt x="1323" y="2913"/>
                </a:lnTo>
                <a:lnTo>
                  <a:pt x="1316" y="2903"/>
                </a:lnTo>
                <a:lnTo>
                  <a:pt x="1311" y="2890"/>
                </a:lnTo>
                <a:lnTo>
                  <a:pt x="1307" y="2882"/>
                </a:lnTo>
                <a:lnTo>
                  <a:pt x="1302" y="2878"/>
                </a:lnTo>
                <a:lnTo>
                  <a:pt x="1288" y="2876"/>
                </a:lnTo>
                <a:lnTo>
                  <a:pt x="1281" y="2870"/>
                </a:lnTo>
                <a:lnTo>
                  <a:pt x="1273" y="2858"/>
                </a:lnTo>
                <a:lnTo>
                  <a:pt x="1270" y="2824"/>
                </a:lnTo>
                <a:lnTo>
                  <a:pt x="1269" y="2807"/>
                </a:lnTo>
                <a:lnTo>
                  <a:pt x="1270" y="2795"/>
                </a:lnTo>
                <a:lnTo>
                  <a:pt x="1272" y="2790"/>
                </a:lnTo>
                <a:lnTo>
                  <a:pt x="1282" y="2768"/>
                </a:lnTo>
                <a:lnTo>
                  <a:pt x="1285" y="2755"/>
                </a:lnTo>
                <a:lnTo>
                  <a:pt x="1287" y="2749"/>
                </a:lnTo>
                <a:lnTo>
                  <a:pt x="1290" y="2738"/>
                </a:lnTo>
                <a:lnTo>
                  <a:pt x="1307" y="2708"/>
                </a:lnTo>
                <a:lnTo>
                  <a:pt x="1309" y="2700"/>
                </a:lnTo>
                <a:lnTo>
                  <a:pt x="1308" y="2692"/>
                </a:lnTo>
                <a:lnTo>
                  <a:pt x="1306" y="2685"/>
                </a:lnTo>
                <a:lnTo>
                  <a:pt x="1304" y="2675"/>
                </a:lnTo>
                <a:lnTo>
                  <a:pt x="1302" y="2658"/>
                </a:lnTo>
                <a:lnTo>
                  <a:pt x="1304" y="2650"/>
                </a:lnTo>
                <a:lnTo>
                  <a:pt x="1306" y="2642"/>
                </a:lnTo>
                <a:lnTo>
                  <a:pt x="1307" y="2635"/>
                </a:lnTo>
                <a:lnTo>
                  <a:pt x="1304" y="2625"/>
                </a:lnTo>
                <a:lnTo>
                  <a:pt x="1305" y="2618"/>
                </a:lnTo>
                <a:lnTo>
                  <a:pt x="1307" y="2613"/>
                </a:lnTo>
                <a:lnTo>
                  <a:pt x="1323" y="2583"/>
                </a:lnTo>
                <a:lnTo>
                  <a:pt x="1328" y="2570"/>
                </a:lnTo>
                <a:lnTo>
                  <a:pt x="1338" y="2539"/>
                </a:lnTo>
                <a:lnTo>
                  <a:pt x="1339" y="2528"/>
                </a:lnTo>
                <a:lnTo>
                  <a:pt x="1339" y="2519"/>
                </a:lnTo>
                <a:lnTo>
                  <a:pt x="1337" y="2514"/>
                </a:lnTo>
                <a:lnTo>
                  <a:pt x="1331" y="2505"/>
                </a:lnTo>
                <a:lnTo>
                  <a:pt x="1328" y="2501"/>
                </a:lnTo>
                <a:lnTo>
                  <a:pt x="1325" y="2494"/>
                </a:lnTo>
                <a:lnTo>
                  <a:pt x="1326" y="2488"/>
                </a:lnTo>
                <a:lnTo>
                  <a:pt x="1328" y="2484"/>
                </a:lnTo>
                <a:lnTo>
                  <a:pt x="1343" y="2474"/>
                </a:lnTo>
                <a:lnTo>
                  <a:pt x="1352" y="2462"/>
                </a:lnTo>
                <a:lnTo>
                  <a:pt x="1363" y="2428"/>
                </a:lnTo>
                <a:lnTo>
                  <a:pt x="1379" y="2400"/>
                </a:lnTo>
                <a:lnTo>
                  <a:pt x="1381" y="2393"/>
                </a:lnTo>
                <a:lnTo>
                  <a:pt x="1383" y="2383"/>
                </a:lnTo>
                <a:lnTo>
                  <a:pt x="1381" y="2366"/>
                </a:lnTo>
                <a:lnTo>
                  <a:pt x="1381" y="2351"/>
                </a:lnTo>
                <a:lnTo>
                  <a:pt x="1385" y="2342"/>
                </a:lnTo>
                <a:lnTo>
                  <a:pt x="1391" y="2329"/>
                </a:lnTo>
                <a:lnTo>
                  <a:pt x="1389" y="2325"/>
                </a:lnTo>
                <a:lnTo>
                  <a:pt x="1386" y="2324"/>
                </a:lnTo>
                <a:lnTo>
                  <a:pt x="1375" y="2330"/>
                </a:lnTo>
                <a:lnTo>
                  <a:pt x="1371" y="2331"/>
                </a:lnTo>
                <a:lnTo>
                  <a:pt x="1364" y="2332"/>
                </a:lnTo>
                <a:lnTo>
                  <a:pt x="1359" y="2331"/>
                </a:lnTo>
                <a:lnTo>
                  <a:pt x="1354" y="2331"/>
                </a:lnTo>
                <a:lnTo>
                  <a:pt x="1349" y="2332"/>
                </a:lnTo>
                <a:lnTo>
                  <a:pt x="1344" y="2335"/>
                </a:lnTo>
                <a:lnTo>
                  <a:pt x="1338" y="2333"/>
                </a:lnTo>
                <a:lnTo>
                  <a:pt x="1330" y="2326"/>
                </a:lnTo>
                <a:lnTo>
                  <a:pt x="1309" y="2292"/>
                </a:lnTo>
                <a:lnTo>
                  <a:pt x="1302" y="2282"/>
                </a:lnTo>
                <a:lnTo>
                  <a:pt x="1292" y="2274"/>
                </a:lnTo>
                <a:lnTo>
                  <a:pt x="1284" y="2270"/>
                </a:lnTo>
                <a:lnTo>
                  <a:pt x="1278" y="2270"/>
                </a:lnTo>
                <a:lnTo>
                  <a:pt x="1272" y="2273"/>
                </a:lnTo>
                <a:lnTo>
                  <a:pt x="1269" y="2277"/>
                </a:lnTo>
                <a:lnTo>
                  <a:pt x="1267" y="2283"/>
                </a:lnTo>
                <a:lnTo>
                  <a:pt x="1264" y="2303"/>
                </a:lnTo>
                <a:lnTo>
                  <a:pt x="1263" y="2309"/>
                </a:lnTo>
                <a:lnTo>
                  <a:pt x="1258" y="2314"/>
                </a:lnTo>
                <a:lnTo>
                  <a:pt x="1255" y="2318"/>
                </a:lnTo>
                <a:lnTo>
                  <a:pt x="1252" y="2322"/>
                </a:lnTo>
                <a:lnTo>
                  <a:pt x="1248" y="2325"/>
                </a:lnTo>
                <a:lnTo>
                  <a:pt x="1237" y="2330"/>
                </a:lnTo>
                <a:lnTo>
                  <a:pt x="1218" y="2334"/>
                </a:lnTo>
                <a:lnTo>
                  <a:pt x="1201" y="2329"/>
                </a:lnTo>
                <a:lnTo>
                  <a:pt x="1197" y="2326"/>
                </a:lnTo>
                <a:lnTo>
                  <a:pt x="1193" y="2319"/>
                </a:lnTo>
                <a:lnTo>
                  <a:pt x="1190" y="2313"/>
                </a:lnTo>
                <a:lnTo>
                  <a:pt x="1187" y="2301"/>
                </a:lnTo>
                <a:lnTo>
                  <a:pt x="1189" y="2293"/>
                </a:lnTo>
                <a:lnTo>
                  <a:pt x="1190" y="2286"/>
                </a:lnTo>
                <a:lnTo>
                  <a:pt x="1196" y="2278"/>
                </a:lnTo>
                <a:lnTo>
                  <a:pt x="1201" y="2274"/>
                </a:lnTo>
                <a:lnTo>
                  <a:pt x="1205" y="2268"/>
                </a:lnTo>
                <a:lnTo>
                  <a:pt x="1211" y="2260"/>
                </a:lnTo>
                <a:lnTo>
                  <a:pt x="1209" y="2254"/>
                </a:lnTo>
                <a:lnTo>
                  <a:pt x="1205" y="2251"/>
                </a:lnTo>
                <a:lnTo>
                  <a:pt x="1199" y="2250"/>
                </a:lnTo>
                <a:lnTo>
                  <a:pt x="1186" y="2250"/>
                </a:lnTo>
                <a:lnTo>
                  <a:pt x="1173" y="2253"/>
                </a:lnTo>
                <a:lnTo>
                  <a:pt x="1166" y="2253"/>
                </a:lnTo>
                <a:lnTo>
                  <a:pt x="1158" y="2250"/>
                </a:lnTo>
                <a:lnTo>
                  <a:pt x="1157" y="2246"/>
                </a:lnTo>
                <a:lnTo>
                  <a:pt x="1158" y="2242"/>
                </a:lnTo>
                <a:lnTo>
                  <a:pt x="1194" y="2185"/>
                </a:lnTo>
                <a:lnTo>
                  <a:pt x="1197" y="2171"/>
                </a:lnTo>
                <a:lnTo>
                  <a:pt x="1200" y="2148"/>
                </a:lnTo>
                <a:lnTo>
                  <a:pt x="1202" y="2095"/>
                </a:lnTo>
                <a:lnTo>
                  <a:pt x="1205" y="2073"/>
                </a:lnTo>
                <a:lnTo>
                  <a:pt x="1210" y="2059"/>
                </a:lnTo>
                <a:lnTo>
                  <a:pt x="1215" y="2058"/>
                </a:lnTo>
                <a:lnTo>
                  <a:pt x="1242" y="2060"/>
                </a:lnTo>
                <a:lnTo>
                  <a:pt x="1254" y="2057"/>
                </a:lnTo>
                <a:lnTo>
                  <a:pt x="1268" y="2048"/>
                </a:lnTo>
                <a:lnTo>
                  <a:pt x="1274" y="2038"/>
                </a:lnTo>
                <a:lnTo>
                  <a:pt x="1283" y="2021"/>
                </a:lnTo>
                <a:lnTo>
                  <a:pt x="1297" y="1977"/>
                </a:lnTo>
                <a:lnTo>
                  <a:pt x="1300" y="1957"/>
                </a:lnTo>
                <a:lnTo>
                  <a:pt x="1300" y="1938"/>
                </a:lnTo>
                <a:lnTo>
                  <a:pt x="1297" y="1931"/>
                </a:lnTo>
                <a:lnTo>
                  <a:pt x="1292" y="1926"/>
                </a:lnTo>
                <a:lnTo>
                  <a:pt x="1280" y="1916"/>
                </a:lnTo>
                <a:lnTo>
                  <a:pt x="1275" y="1910"/>
                </a:lnTo>
                <a:lnTo>
                  <a:pt x="1271" y="1902"/>
                </a:lnTo>
                <a:lnTo>
                  <a:pt x="1269" y="1887"/>
                </a:lnTo>
                <a:lnTo>
                  <a:pt x="1266" y="1876"/>
                </a:lnTo>
                <a:lnTo>
                  <a:pt x="1264" y="1870"/>
                </a:lnTo>
                <a:lnTo>
                  <a:pt x="1256" y="1859"/>
                </a:lnTo>
                <a:lnTo>
                  <a:pt x="1252" y="1853"/>
                </a:lnTo>
                <a:lnTo>
                  <a:pt x="1248" y="1842"/>
                </a:lnTo>
                <a:lnTo>
                  <a:pt x="1248" y="1835"/>
                </a:lnTo>
                <a:lnTo>
                  <a:pt x="1249" y="1828"/>
                </a:lnTo>
                <a:lnTo>
                  <a:pt x="1255" y="1819"/>
                </a:lnTo>
                <a:lnTo>
                  <a:pt x="1268" y="1806"/>
                </a:lnTo>
                <a:lnTo>
                  <a:pt x="1273" y="1799"/>
                </a:lnTo>
                <a:lnTo>
                  <a:pt x="1272" y="1792"/>
                </a:lnTo>
                <a:lnTo>
                  <a:pt x="1270" y="1785"/>
                </a:lnTo>
                <a:lnTo>
                  <a:pt x="1265" y="1778"/>
                </a:lnTo>
                <a:lnTo>
                  <a:pt x="1261" y="1771"/>
                </a:lnTo>
                <a:lnTo>
                  <a:pt x="1256" y="1763"/>
                </a:lnTo>
                <a:lnTo>
                  <a:pt x="1253" y="1745"/>
                </a:lnTo>
                <a:lnTo>
                  <a:pt x="1254" y="1738"/>
                </a:lnTo>
                <a:lnTo>
                  <a:pt x="1257" y="1731"/>
                </a:lnTo>
                <a:lnTo>
                  <a:pt x="1302" y="1693"/>
                </a:lnTo>
                <a:lnTo>
                  <a:pt x="1307" y="1669"/>
                </a:lnTo>
                <a:lnTo>
                  <a:pt x="1306" y="1654"/>
                </a:lnTo>
                <a:lnTo>
                  <a:pt x="1280" y="1568"/>
                </a:lnTo>
                <a:lnTo>
                  <a:pt x="1272" y="1551"/>
                </a:lnTo>
                <a:lnTo>
                  <a:pt x="1266" y="1543"/>
                </a:lnTo>
                <a:lnTo>
                  <a:pt x="1250" y="1538"/>
                </a:lnTo>
                <a:lnTo>
                  <a:pt x="1233" y="1530"/>
                </a:lnTo>
                <a:lnTo>
                  <a:pt x="1228" y="1528"/>
                </a:lnTo>
                <a:lnTo>
                  <a:pt x="1221" y="1528"/>
                </a:lnTo>
                <a:lnTo>
                  <a:pt x="1175" y="1543"/>
                </a:lnTo>
                <a:lnTo>
                  <a:pt x="1160" y="1543"/>
                </a:lnTo>
                <a:lnTo>
                  <a:pt x="1141" y="1540"/>
                </a:lnTo>
                <a:lnTo>
                  <a:pt x="1142" y="1515"/>
                </a:lnTo>
                <a:lnTo>
                  <a:pt x="1139" y="1507"/>
                </a:lnTo>
                <a:lnTo>
                  <a:pt x="1134" y="1499"/>
                </a:lnTo>
                <a:lnTo>
                  <a:pt x="1126" y="1488"/>
                </a:lnTo>
                <a:lnTo>
                  <a:pt x="1121" y="1485"/>
                </a:lnTo>
                <a:lnTo>
                  <a:pt x="1115" y="1484"/>
                </a:lnTo>
                <a:lnTo>
                  <a:pt x="1020" y="1496"/>
                </a:lnTo>
                <a:lnTo>
                  <a:pt x="986" y="1495"/>
                </a:lnTo>
                <a:lnTo>
                  <a:pt x="965" y="1503"/>
                </a:lnTo>
                <a:lnTo>
                  <a:pt x="942" y="1499"/>
                </a:lnTo>
                <a:lnTo>
                  <a:pt x="904" y="1477"/>
                </a:lnTo>
                <a:lnTo>
                  <a:pt x="886" y="1469"/>
                </a:lnTo>
                <a:lnTo>
                  <a:pt x="862" y="1466"/>
                </a:lnTo>
                <a:lnTo>
                  <a:pt x="848" y="1461"/>
                </a:lnTo>
                <a:lnTo>
                  <a:pt x="759" y="1401"/>
                </a:lnTo>
                <a:lnTo>
                  <a:pt x="762" y="1392"/>
                </a:lnTo>
                <a:lnTo>
                  <a:pt x="778" y="1367"/>
                </a:lnTo>
                <a:lnTo>
                  <a:pt x="786" y="1341"/>
                </a:lnTo>
                <a:lnTo>
                  <a:pt x="769" y="1331"/>
                </a:lnTo>
                <a:lnTo>
                  <a:pt x="726" y="1329"/>
                </a:lnTo>
                <a:lnTo>
                  <a:pt x="707" y="1313"/>
                </a:lnTo>
                <a:lnTo>
                  <a:pt x="666" y="1250"/>
                </a:lnTo>
                <a:lnTo>
                  <a:pt x="645" y="1255"/>
                </a:lnTo>
                <a:lnTo>
                  <a:pt x="610" y="1275"/>
                </a:lnTo>
                <a:lnTo>
                  <a:pt x="596" y="1280"/>
                </a:lnTo>
                <a:lnTo>
                  <a:pt x="573" y="1276"/>
                </a:lnTo>
                <a:lnTo>
                  <a:pt x="565" y="1262"/>
                </a:lnTo>
                <a:lnTo>
                  <a:pt x="563" y="1240"/>
                </a:lnTo>
                <a:lnTo>
                  <a:pt x="554" y="1211"/>
                </a:lnTo>
                <a:lnTo>
                  <a:pt x="538" y="1200"/>
                </a:lnTo>
                <a:lnTo>
                  <a:pt x="493" y="1198"/>
                </a:lnTo>
                <a:lnTo>
                  <a:pt x="474" y="1189"/>
                </a:lnTo>
                <a:lnTo>
                  <a:pt x="486" y="1177"/>
                </a:lnTo>
                <a:lnTo>
                  <a:pt x="493" y="1155"/>
                </a:lnTo>
                <a:lnTo>
                  <a:pt x="493" y="1150"/>
                </a:lnTo>
                <a:lnTo>
                  <a:pt x="492" y="1135"/>
                </a:lnTo>
                <a:lnTo>
                  <a:pt x="478" y="1125"/>
                </a:lnTo>
                <a:lnTo>
                  <a:pt x="419" y="1142"/>
                </a:lnTo>
                <a:lnTo>
                  <a:pt x="351" y="1115"/>
                </a:lnTo>
                <a:lnTo>
                  <a:pt x="320" y="1111"/>
                </a:lnTo>
                <a:lnTo>
                  <a:pt x="295" y="1102"/>
                </a:lnTo>
                <a:lnTo>
                  <a:pt x="255" y="1059"/>
                </a:lnTo>
                <a:lnTo>
                  <a:pt x="223" y="1050"/>
                </a:lnTo>
                <a:lnTo>
                  <a:pt x="194" y="1056"/>
                </a:lnTo>
                <a:lnTo>
                  <a:pt x="150" y="1087"/>
                </a:lnTo>
                <a:lnTo>
                  <a:pt x="124" y="1094"/>
                </a:lnTo>
                <a:lnTo>
                  <a:pt x="90" y="1086"/>
                </a:lnTo>
                <a:lnTo>
                  <a:pt x="87" y="1085"/>
                </a:lnTo>
                <a:lnTo>
                  <a:pt x="72" y="1075"/>
                </a:lnTo>
                <a:lnTo>
                  <a:pt x="22" y="1016"/>
                </a:lnTo>
                <a:lnTo>
                  <a:pt x="0" y="973"/>
                </a:lnTo>
                <a:lnTo>
                  <a:pt x="30" y="969"/>
                </a:lnTo>
                <a:lnTo>
                  <a:pt x="62" y="976"/>
                </a:lnTo>
                <a:lnTo>
                  <a:pt x="106" y="976"/>
                </a:lnTo>
                <a:lnTo>
                  <a:pt x="138" y="990"/>
                </a:lnTo>
                <a:lnTo>
                  <a:pt x="163" y="993"/>
                </a:lnTo>
                <a:lnTo>
                  <a:pt x="166" y="961"/>
                </a:lnTo>
                <a:lnTo>
                  <a:pt x="170" y="937"/>
                </a:lnTo>
                <a:lnTo>
                  <a:pt x="191" y="926"/>
                </a:lnTo>
                <a:lnTo>
                  <a:pt x="236" y="926"/>
                </a:lnTo>
                <a:lnTo>
                  <a:pt x="310" y="969"/>
                </a:lnTo>
                <a:lnTo>
                  <a:pt x="346" y="966"/>
                </a:lnTo>
                <a:lnTo>
                  <a:pt x="373" y="944"/>
                </a:lnTo>
                <a:lnTo>
                  <a:pt x="383" y="908"/>
                </a:lnTo>
                <a:lnTo>
                  <a:pt x="377" y="891"/>
                </a:lnTo>
                <a:lnTo>
                  <a:pt x="373" y="853"/>
                </a:lnTo>
                <a:lnTo>
                  <a:pt x="369" y="837"/>
                </a:lnTo>
                <a:lnTo>
                  <a:pt x="362" y="824"/>
                </a:lnTo>
                <a:lnTo>
                  <a:pt x="351" y="814"/>
                </a:lnTo>
                <a:lnTo>
                  <a:pt x="348" y="797"/>
                </a:lnTo>
                <a:lnTo>
                  <a:pt x="356" y="773"/>
                </a:lnTo>
                <a:lnTo>
                  <a:pt x="417" y="718"/>
                </a:lnTo>
                <a:lnTo>
                  <a:pt x="443" y="700"/>
                </a:lnTo>
                <a:lnTo>
                  <a:pt x="517" y="672"/>
                </a:lnTo>
                <a:lnTo>
                  <a:pt x="564" y="669"/>
                </a:lnTo>
                <a:lnTo>
                  <a:pt x="580" y="675"/>
                </a:lnTo>
                <a:lnTo>
                  <a:pt x="624" y="711"/>
                </a:lnTo>
                <a:lnTo>
                  <a:pt x="640" y="750"/>
                </a:lnTo>
                <a:lnTo>
                  <a:pt x="668" y="732"/>
                </a:lnTo>
                <a:lnTo>
                  <a:pt x="698" y="721"/>
                </a:lnTo>
                <a:lnTo>
                  <a:pt x="727" y="721"/>
                </a:lnTo>
                <a:lnTo>
                  <a:pt x="770" y="725"/>
                </a:lnTo>
                <a:lnTo>
                  <a:pt x="766" y="694"/>
                </a:lnTo>
                <a:lnTo>
                  <a:pt x="738" y="671"/>
                </a:lnTo>
                <a:lnTo>
                  <a:pt x="751" y="664"/>
                </a:lnTo>
                <a:lnTo>
                  <a:pt x="762" y="658"/>
                </a:lnTo>
                <a:lnTo>
                  <a:pt x="799" y="668"/>
                </a:lnTo>
                <a:lnTo>
                  <a:pt x="831" y="630"/>
                </a:lnTo>
                <a:lnTo>
                  <a:pt x="884" y="603"/>
                </a:lnTo>
                <a:lnTo>
                  <a:pt x="897" y="603"/>
                </a:lnTo>
                <a:lnTo>
                  <a:pt x="908" y="597"/>
                </a:lnTo>
                <a:lnTo>
                  <a:pt x="933" y="609"/>
                </a:lnTo>
                <a:lnTo>
                  <a:pt x="961" y="580"/>
                </a:lnTo>
                <a:lnTo>
                  <a:pt x="984" y="562"/>
                </a:lnTo>
                <a:lnTo>
                  <a:pt x="1005" y="559"/>
                </a:lnTo>
                <a:lnTo>
                  <a:pt x="1018" y="522"/>
                </a:lnTo>
                <a:lnTo>
                  <a:pt x="1020" y="491"/>
                </a:lnTo>
                <a:lnTo>
                  <a:pt x="1056" y="466"/>
                </a:lnTo>
                <a:lnTo>
                  <a:pt x="1075" y="429"/>
                </a:lnTo>
                <a:lnTo>
                  <a:pt x="1083" y="430"/>
                </a:lnTo>
                <a:lnTo>
                  <a:pt x="1095" y="426"/>
                </a:lnTo>
                <a:lnTo>
                  <a:pt x="1119" y="412"/>
                </a:lnTo>
                <a:lnTo>
                  <a:pt x="1139" y="409"/>
                </a:lnTo>
                <a:lnTo>
                  <a:pt x="1150" y="405"/>
                </a:lnTo>
                <a:lnTo>
                  <a:pt x="1156" y="405"/>
                </a:lnTo>
                <a:lnTo>
                  <a:pt x="1164" y="408"/>
                </a:lnTo>
                <a:lnTo>
                  <a:pt x="1185" y="431"/>
                </a:lnTo>
                <a:lnTo>
                  <a:pt x="1191" y="433"/>
                </a:lnTo>
                <a:lnTo>
                  <a:pt x="1200" y="430"/>
                </a:lnTo>
                <a:lnTo>
                  <a:pt x="1205" y="426"/>
                </a:lnTo>
                <a:lnTo>
                  <a:pt x="1233" y="405"/>
                </a:lnTo>
                <a:lnTo>
                  <a:pt x="1244" y="400"/>
                </a:lnTo>
                <a:lnTo>
                  <a:pt x="1250" y="399"/>
                </a:lnTo>
                <a:lnTo>
                  <a:pt x="1258" y="401"/>
                </a:lnTo>
                <a:lnTo>
                  <a:pt x="1266" y="406"/>
                </a:lnTo>
                <a:lnTo>
                  <a:pt x="1275" y="419"/>
                </a:lnTo>
                <a:lnTo>
                  <a:pt x="1287" y="445"/>
                </a:lnTo>
                <a:lnTo>
                  <a:pt x="1298" y="460"/>
                </a:lnTo>
                <a:lnTo>
                  <a:pt x="1307" y="464"/>
                </a:lnTo>
                <a:lnTo>
                  <a:pt x="1393" y="486"/>
                </a:lnTo>
                <a:lnTo>
                  <a:pt x="1442" y="516"/>
                </a:lnTo>
                <a:lnTo>
                  <a:pt x="1451" y="520"/>
                </a:lnTo>
                <a:lnTo>
                  <a:pt x="1492" y="552"/>
                </a:lnTo>
                <a:lnTo>
                  <a:pt x="1497" y="560"/>
                </a:lnTo>
                <a:lnTo>
                  <a:pt x="1504" y="567"/>
                </a:lnTo>
                <a:lnTo>
                  <a:pt x="1508" y="571"/>
                </a:lnTo>
                <a:lnTo>
                  <a:pt x="1516" y="579"/>
                </a:lnTo>
                <a:lnTo>
                  <a:pt x="1554" y="601"/>
                </a:lnTo>
                <a:lnTo>
                  <a:pt x="1558" y="605"/>
                </a:lnTo>
                <a:lnTo>
                  <a:pt x="1570" y="624"/>
                </a:lnTo>
                <a:lnTo>
                  <a:pt x="1574" y="630"/>
                </a:lnTo>
                <a:lnTo>
                  <a:pt x="1584" y="632"/>
                </a:lnTo>
                <a:lnTo>
                  <a:pt x="1597" y="634"/>
                </a:lnTo>
                <a:lnTo>
                  <a:pt x="1644" y="631"/>
                </a:lnTo>
                <a:lnTo>
                  <a:pt x="1666" y="622"/>
                </a:lnTo>
                <a:lnTo>
                  <a:pt x="1687" y="619"/>
                </a:lnTo>
                <a:lnTo>
                  <a:pt x="1831" y="657"/>
                </a:lnTo>
                <a:lnTo>
                  <a:pt x="1838" y="657"/>
                </a:lnTo>
                <a:lnTo>
                  <a:pt x="1857" y="666"/>
                </a:lnTo>
                <a:lnTo>
                  <a:pt x="1893" y="704"/>
                </a:lnTo>
                <a:lnTo>
                  <a:pt x="1951" y="720"/>
                </a:lnTo>
                <a:lnTo>
                  <a:pt x="1985" y="721"/>
                </a:lnTo>
                <a:lnTo>
                  <a:pt x="1996" y="730"/>
                </a:lnTo>
                <a:lnTo>
                  <a:pt x="1999" y="762"/>
                </a:lnTo>
                <a:lnTo>
                  <a:pt x="1998" y="776"/>
                </a:lnTo>
                <a:lnTo>
                  <a:pt x="1999" y="782"/>
                </a:lnTo>
                <a:lnTo>
                  <a:pt x="2002" y="788"/>
                </a:lnTo>
                <a:lnTo>
                  <a:pt x="2005" y="792"/>
                </a:lnTo>
                <a:lnTo>
                  <a:pt x="2009" y="796"/>
                </a:lnTo>
                <a:lnTo>
                  <a:pt x="2015" y="800"/>
                </a:lnTo>
                <a:lnTo>
                  <a:pt x="2022" y="801"/>
                </a:lnTo>
                <a:lnTo>
                  <a:pt x="2031" y="802"/>
                </a:lnTo>
                <a:lnTo>
                  <a:pt x="2092" y="788"/>
                </a:lnTo>
                <a:lnTo>
                  <a:pt x="2111" y="789"/>
                </a:lnTo>
                <a:lnTo>
                  <a:pt x="2120" y="792"/>
                </a:lnTo>
                <a:lnTo>
                  <a:pt x="2130" y="797"/>
                </a:lnTo>
                <a:lnTo>
                  <a:pt x="2149" y="814"/>
                </a:lnTo>
                <a:lnTo>
                  <a:pt x="2158" y="817"/>
                </a:lnTo>
                <a:lnTo>
                  <a:pt x="2169" y="819"/>
                </a:lnTo>
                <a:lnTo>
                  <a:pt x="2191" y="817"/>
                </a:lnTo>
                <a:lnTo>
                  <a:pt x="2201" y="814"/>
                </a:lnTo>
                <a:lnTo>
                  <a:pt x="2214" y="808"/>
                </a:lnTo>
                <a:lnTo>
                  <a:pt x="2223" y="806"/>
                </a:lnTo>
                <a:lnTo>
                  <a:pt x="2260" y="806"/>
                </a:lnTo>
                <a:lnTo>
                  <a:pt x="2271" y="803"/>
                </a:lnTo>
                <a:lnTo>
                  <a:pt x="2277" y="799"/>
                </a:lnTo>
                <a:lnTo>
                  <a:pt x="2283" y="796"/>
                </a:lnTo>
                <a:lnTo>
                  <a:pt x="2288" y="796"/>
                </a:lnTo>
                <a:lnTo>
                  <a:pt x="2293" y="800"/>
                </a:lnTo>
                <a:lnTo>
                  <a:pt x="2296" y="810"/>
                </a:lnTo>
                <a:lnTo>
                  <a:pt x="2294" y="817"/>
                </a:lnTo>
                <a:lnTo>
                  <a:pt x="2290" y="821"/>
                </a:lnTo>
                <a:lnTo>
                  <a:pt x="2281" y="827"/>
                </a:lnTo>
                <a:lnTo>
                  <a:pt x="2278" y="832"/>
                </a:lnTo>
                <a:lnTo>
                  <a:pt x="2275" y="836"/>
                </a:lnTo>
                <a:lnTo>
                  <a:pt x="2277" y="844"/>
                </a:lnTo>
                <a:lnTo>
                  <a:pt x="2286" y="851"/>
                </a:lnTo>
                <a:lnTo>
                  <a:pt x="2318" y="865"/>
                </a:lnTo>
                <a:lnTo>
                  <a:pt x="2352" y="858"/>
                </a:lnTo>
                <a:lnTo>
                  <a:pt x="2387" y="824"/>
                </a:lnTo>
                <a:lnTo>
                  <a:pt x="2393" y="815"/>
                </a:lnTo>
                <a:lnTo>
                  <a:pt x="2408" y="797"/>
                </a:lnTo>
                <a:lnTo>
                  <a:pt x="2415" y="790"/>
                </a:lnTo>
                <a:lnTo>
                  <a:pt x="2455" y="765"/>
                </a:lnTo>
                <a:lnTo>
                  <a:pt x="2473" y="747"/>
                </a:lnTo>
                <a:lnTo>
                  <a:pt x="2486" y="738"/>
                </a:lnTo>
                <a:lnTo>
                  <a:pt x="2490" y="733"/>
                </a:lnTo>
                <a:lnTo>
                  <a:pt x="2493" y="729"/>
                </a:lnTo>
                <a:lnTo>
                  <a:pt x="2496" y="723"/>
                </a:lnTo>
                <a:lnTo>
                  <a:pt x="2498" y="719"/>
                </a:lnTo>
                <a:lnTo>
                  <a:pt x="2499" y="716"/>
                </a:lnTo>
                <a:lnTo>
                  <a:pt x="2500" y="711"/>
                </a:lnTo>
                <a:lnTo>
                  <a:pt x="2503" y="698"/>
                </a:lnTo>
                <a:lnTo>
                  <a:pt x="2505" y="693"/>
                </a:lnTo>
                <a:lnTo>
                  <a:pt x="2510" y="687"/>
                </a:lnTo>
                <a:lnTo>
                  <a:pt x="2517" y="682"/>
                </a:lnTo>
                <a:lnTo>
                  <a:pt x="2528" y="675"/>
                </a:lnTo>
                <a:lnTo>
                  <a:pt x="2536" y="670"/>
                </a:lnTo>
                <a:lnTo>
                  <a:pt x="2540" y="663"/>
                </a:lnTo>
                <a:lnTo>
                  <a:pt x="2544" y="658"/>
                </a:lnTo>
                <a:lnTo>
                  <a:pt x="2550" y="654"/>
                </a:lnTo>
                <a:lnTo>
                  <a:pt x="2561" y="650"/>
                </a:lnTo>
                <a:lnTo>
                  <a:pt x="2571" y="651"/>
                </a:lnTo>
                <a:lnTo>
                  <a:pt x="2580" y="656"/>
                </a:lnTo>
                <a:lnTo>
                  <a:pt x="2598" y="679"/>
                </a:lnTo>
                <a:lnTo>
                  <a:pt x="2607" y="697"/>
                </a:lnTo>
                <a:lnTo>
                  <a:pt x="2610" y="702"/>
                </a:lnTo>
                <a:lnTo>
                  <a:pt x="2627" y="710"/>
                </a:lnTo>
                <a:lnTo>
                  <a:pt x="2665" y="710"/>
                </a:lnTo>
                <a:lnTo>
                  <a:pt x="2671" y="686"/>
                </a:lnTo>
                <a:lnTo>
                  <a:pt x="2672" y="671"/>
                </a:lnTo>
                <a:lnTo>
                  <a:pt x="2674" y="664"/>
                </a:lnTo>
                <a:lnTo>
                  <a:pt x="2678" y="653"/>
                </a:lnTo>
                <a:lnTo>
                  <a:pt x="2691" y="623"/>
                </a:lnTo>
                <a:lnTo>
                  <a:pt x="2698" y="612"/>
                </a:lnTo>
                <a:lnTo>
                  <a:pt x="2714" y="597"/>
                </a:lnTo>
                <a:lnTo>
                  <a:pt x="2736" y="585"/>
                </a:lnTo>
                <a:lnTo>
                  <a:pt x="2772" y="582"/>
                </a:lnTo>
                <a:lnTo>
                  <a:pt x="2800" y="587"/>
                </a:lnTo>
                <a:lnTo>
                  <a:pt x="2831" y="602"/>
                </a:lnTo>
                <a:lnTo>
                  <a:pt x="2855" y="617"/>
                </a:lnTo>
                <a:lnTo>
                  <a:pt x="2880" y="623"/>
                </a:lnTo>
                <a:lnTo>
                  <a:pt x="2905" y="615"/>
                </a:lnTo>
                <a:lnTo>
                  <a:pt x="2976" y="558"/>
                </a:lnTo>
                <a:lnTo>
                  <a:pt x="2991" y="552"/>
                </a:lnTo>
                <a:lnTo>
                  <a:pt x="3006" y="537"/>
                </a:lnTo>
                <a:lnTo>
                  <a:pt x="3024" y="513"/>
                </a:lnTo>
                <a:lnTo>
                  <a:pt x="3043" y="461"/>
                </a:lnTo>
                <a:lnTo>
                  <a:pt x="3068" y="406"/>
                </a:lnTo>
                <a:lnTo>
                  <a:pt x="3075" y="362"/>
                </a:lnTo>
                <a:lnTo>
                  <a:pt x="3086" y="337"/>
                </a:lnTo>
                <a:lnTo>
                  <a:pt x="3105" y="318"/>
                </a:lnTo>
                <a:lnTo>
                  <a:pt x="3131" y="306"/>
                </a:lnTo>
                <a:lnTo>
                  <a:pt x="3178" y="304"/>
                </a:lnTo>
                <a:lnTo>
                  <a:pt x="3209" y="274"/>
                </a:lnTo>
                <a:lnTo>
                  <a:pt x="3234" y="228"/>
                </a:lnTo>
                <a:lnTo>
                  <a:pt x="3317" y="157"/>
                </a:lnTo>
                <a:lnTo>
                  <a:pt x="3366" y="150"/>
                </a:lnTo>
                <a:lnTo>
                  <a:pt x="3413" y="154"/>
                </a:lnTo>
                <a:lnTo>
                  <a:pt x="3453" y="136"/>
                </a:lnTo>
                <a:lnTo>
                  <a:pt x="3446" y="107"/>
                </a:lnTo>
                <a:lnTo>
                  <a:pt x="3413" y="42"/>
                </a:lnTo>
                <a:lnTo>
                  <a:pt x="3415" y="0"/>
                </a:lnTo>
                <a:lnTo>
                  <a:pt x="3438" y="4"/>
                </a:lnTo>
                <a:lnTo>
                  <a:pt x="3472" y="57"/>
                </a:lnTo>
                <a:lnTo>
                  <a:pt x="3536" y="83"/>
                </a:lnTo>
                <a:lnTo>
                  <a:pt x="3538" y="131"/>
                </a:lnTo>
                <a:close/>
                <a:moveTo>
                  <a:pt x="2990" y="1998"/>
                </a:moveTo>
                <a:lnTo>
                  <a:pt x="2958" y="2029"/>
                </a:lnTo>
                <a:lnTo>
                  <a:pt x="2955" y="2035"/>
                </a:lnTo>
                <a:lnTo>
                  <a:pt x="2951" y="2041"/>
                </a:lnTo>
                <a:lnTo>
                  <a:pt x="2948" y="2047"/>
                </a:lnTo>
                <a:lnTo>
                  <a:pt x="2943" y="2048"/>
                </a:lnTo>
                <a:lnTo>
                  <a:pt x="2939" y="2048"/>
                </a:lnTo>
                <a:lnTo>
                  <a:pt x="2913" y="2031"/>
                </a:lnTo>
                <a:lnTo>
                  <a:pt x="2881" y="2058"/>
                </a:lnTo>
                <a:lnTo>
                  <a:pt x="2874" y="2072"/>
                </a:lnTo>
                <a:lnTo>
                  <a:pt x="2872" y="2077"/>
                </a:lnTo>
                <a:lnTo>
                  <a:pt x="2869" y="2081"/>
                </a:lnTo>
                <a:lnTo>
                  <a:pt x="2861" y="2084"/>
                </a:lnTo>
                <a:lnTo>
                  <a:pt x="2848" y="2088"/>
                </a:lnTo>
                <a:lnTo>
                  <a:pt x="2797" y="2083"/>
                </a:lnTo>
                <a:lnTo>
                  <a:pt x="2774" y="2074"/>
                </a:lnTo>
                <a:lnTo>
                  <a:pt x="2769" y="2071"/>
                </a:lnTo>
                <a:lnTo>
                  <a:pt x="2766" y="2066"/>
                </a:lnTo>
                <a:lnTo>
                  <a:pt x="2764" y="2061"/>
                </a:lnTo>
                <a:lnTo>
                  <a:pt x="2765" y="2041"/>
                </a:lnTo>
                <a:lnTo>
                  <a:pt x="2764" y="2035"/>
                </a:lnTo>
                <a:lnTo>
                  <a:pt x="2760" y="2025"/>
                </a:lnTo>
                <a:lnTo>
                  <a:pt x="2761" y="2021"/>
                </a:lnTo>
                <a:lnTo>
                  <a:pt x="2763" y="2018"/>
                </a:lnTo>
                <a:lnTo>
                  <a:pt x="2764" y="2014"/>
                </a:lnTo>
                <a:lnTo>
                  <a:pt x="2761" y="2012"/>
                </a:lnTo>
                <a:lnTo>
                  <a:pt x="2746" y="2012"/>
                </a:lnTo>
                <a:lnTo>
                  <a:pt x="2740" y="2014"/>
                </a:lnTo>
                <a:lnTo>
                  <a:pt x="2736" y="2020"/>
                </a:lnTo>
                <a:lnTo>
                  <a:pt x="2733" y="2031"/>
                </a:lnTo>
                <a:lnTo>
                  <a:pt x="2729" y="2042"/>
                </a:lnTo>
                <a:lnTo>
                  <a:pt x="2722" y="2053"/>
                </a:lnTo>
                <a:lnTo>
                  <a:pt x="2708" y="2066"/>
                </a:lnTo>
                <a:lnTo>
                  <a:pt x="2696" y="2074"/>
                </a:lnTo>
                <a:lnTo>
                  <a:pt x="2656" y="2079"/>
                </a:lnTo>
                <a:lnTo>
                  <a:pt x="2652" y="2082"/>
                </a:lnTo>
                <a:lnTo>
                  <a:pt x="2639" y="2118"/>
                </a:lnTo>
                <a:lnTo>
                  <a:pt x="2638" y="2125"/>
                </a:lnTo>
                <a:lnTo>
                  <a:pt x="2637" y="2132"/>
                </a:lnTo>
                <a:lnTo>
                  <a:pt x="2637" y="2139"/>
                </a:lnTo>
                <a:lnTo>
                  <a:pt x="2638" y="2144"/>
                </a:lnTo>
                <a:lnTo>
                  <a:pt x="2640" y="2149"/>
                </a:lnTo>
                <a:lnTo>
                  <a:pt x="2644" y="2156"/>
                </a:lnTo>
                <a:lnTo>
                  <a:pt x="2646" y="2160"/>
                </a:lnTo>
                <a:lnTo>
                  <a:pt x="2647" y="2164"/>
                </a:lnTo>
                <a:lnTo>
                  <a:pt x="2647" y="2168"/>
                </a:lnTo>
                <a:lnTo>
                  <a:pt x="2634" y="2171"/>
                </a:lnTo>
                <a:lnTo>
                  <a:pt x="2576" y="2145"/>
                </a:lnTo>
                <a:lnTo>
                  <a:pt x="2566" y="2140"/>
                </a:lnTo>
                <a:lnTo>
                  <a:pt x="2562" y="2142"/>
                </a:lnTo>
                <a:lnTo>
                  <a:pt x="2559" y="2145"/>
                </a:lnTo>
                <a:lnTo>
                  <a:pt x="2554" y="2157"/>
                </a:lnTo>
                <a:lnTo>
                  <a:pt x="2552" y="2162"/>
                </a:lnTo>
                <a:lnTo>
                  <a:pt x="2550" y="2167"/>
                </a:lnTo>
                <a:lnTo>
                  <a:pt x="2549" y="2174"/>
                </a:lnTo>
                <a:lnTo>
                  <a:pt x="2552" y="2183"/>
                </a:lnTo>
                <a:lnTo>
                  <a:pt x="2554" y="2195"/>
                </a:lnTo>
                <a:lnTo>
                  <a:pt x="2553" y="2215"/>
                </a:lnTo>
                <a:lnTo>
                  <a:pt x="2546" y="2248"/>
                </a:lnTo>
                <a:lnTo>
                  <a:pt x="2543" y="2310"/>
                </a:lnTo>
                <a:lnTo>
                  <a:pt x="2565" y="2349"/>
                </a:lnTo>
                <a:lnTo>
                  <a:pt x="2565" y="2355"/>
                </a:lnTo>
                <a:lnTo>
                  <a:pt x="2565" y="2362"/>
                </a:lnTo>
                <a:lnTo>
                  <a:pt x="2527" y="2405"/>
                </a:lnTo>
                <a:lnTo>
                  <a:pt x="2523" y="2410"/>
                </a:lnTo>
                <a:lnTo>
                  <a:pt x="2515" y="2414"/>
                </a:lnTo>
                <a:lnTo>
                  <a:pt x="2510" y="2418"/>
                </a:lnTo>
                <a:lnTo>
                  <a:pt x="2507" y="2423"/>
                </a:lnTo>
                <a:lnTo>
                  <a:pt x="2505" y="2429"/>
                </a:lnTo>
                <a:lnTo>
                  <a:pt x="2502" y="2443"/>
                </a:lnTo>
                <a:lnTo>
                  <a:pt x="2500" y="2457"/>
                </a:lnTo>
                <a:lnTo>
                  <a:pt x="2500" y="2464"/>
                </a:lnTo>
                <a:lnTo>
                  <a:pt x="2502" y="2477"/>
                </a:lnTo>
                <a:lnTo>
                  <a:pt x="2504" y="2482"/>
                </a:lnTo>
                <a:lnTo>
                  <a:pt x="2510" y="2496"/>
                </a:lnTo>
                <a:lnTo>
                  <a:pt x="2510" y="2498"/>
                </a:lnTo>
                <a:lnTo>
                  <a:pt x="2504" y="2502"/>
                </a:lnTo>
                <a:lnTo>
                  <a:pt x="2501" y="2506"/>
                </a:lnTo>
                <a:lnTo>
                  <a:pt x="2498" y="2511"/>
                </a:lnTo>
                <a:lnTo>
                  <a:pt x="2496" y="2516"/>
                </a:lnTo>
                <a:lnTo>
                  <a:pt x="2495" y="2521"/>
                </a:lnTo>
                <a:lnTo>
                  <a:pt x="2495" y="2524"/>
                </a:lnTo>
                <a:lnTo>
                  <a:pt x="2493" y="2529"/>
                </a:lnTo>
                <a:lnTo>
                  <a:pt x="2491" y="2531"/>
                </a:lnTo>
                <a:lnTo>
                  <a:pt x="2479" y="2547"/>
                </a:lnTo>
                <a:lnTo>
                  <a:pt x="2477" y="2551"/>
                </a:lnTo>
                <a:lnTo>
                  <a:pt x="2477" y="2554"/>
                </a:lnTo>
                <a:lnTo>
                  <a:pt x="2477" y="2556"/>
                </a:lnTo>
                <a:lnTo>
                  <a:pt x="2477" y="2557"/>
                </a:lnTo>
                <a:lnTo>
                  <a:pt x="2478" y="2558"/>
                </a:lnTo>
                <a:lnTo>
                  <a:pt x="2481" y="2562"/>
                </a:lnTo>
                <a:lnTo>
                  <a:pt x="2504" y="2580"/>
                </a:lnTo>
                <a:lnTo>
                  <a:pt x="2513" y="2584"/>
                </a:lnTo>
                <a:lnTo>
                  <a:pt x="2517" y="2585"/>
                </a:lnTo>
                <a:lnTo>
                  <a:pt x="2565" y="2594"/>
                </a:lnTo>
                <a:lnTo>
                  <a:pt x="2569" y="2594"/>
                </a:lnTo>
                <a:lnTo>
                  <a:pt x="2574" y="2592"/>
                </a:lnTo>
                <a:lnTo>
                  <a:pt x="2578" y="2585"/>
                </a:lnTo>
                <a:lnTo>
                  <a:pt x="2583" y="2580"/>
                </a:lnTo>
                <a:lnTo>
                  <a:pt x="2587" y="2576"/>
                </a:lnTo>
                <a:lnTo>
                  <a:pt x="2643" y="2550"/>
                </a:lnTo>
                <a:lnTo>
                  <a:pt x="2650" y="2550"/>
                </a:lnTo>
                <a:lnTo>
                  <a:pt x="2660" y="2552"/>
                </a:lnTo>
                <a:lnTo>
                  <a:pt x="2678" y="2564"/>
                </a:lnTo>
                <a:lnTo>
                  <a:pt x="2690" y="2576"/>
                </a:lnTo>
                <a:lnTo>
                  <a:pt x="2695" y="2577"/>
                </a:lnTo>
                <a:lnTo>
                  <a:pt x="2703" y="2575"/>
                </a:lnTo>
                <a:lnTo>
                  <a:pt x="2740" y="2562"/>
                </a:lnTo>
                <a:lnTo>
                  <a:pt x="2748" y="2556"/>
                </a:lnTo>
                <a:lnTo>
                  <a:pt x="2750" y="2555"/>
                </a:lnTo>
                <a:lnTo>
                  <a:pt x="2752" y="2554"/>
                </a:lnTo>
                <a:lnTo>
                  <a:pt x="2754" y="2556"/>
                </a:lnTo>
                <a:lnTo>
                  <a:pt x="2760" y="2565"/>
                </a:lnTo>
                <a:lnTo>
                  <a:pt x="2767" y="2583"/>
                </a:lnTo>
                <a:lnTo>
                  <a:pt x="2772" y="2586"/>
                </a:lnTo>
                <a:lnTo>
                  <a:pt x="2778" y="2587"/>
                </a:lnTo>
                <a:lnTo>
                  <a:pt x="2810" y="2574"/>
                </a:lnTo>
                <a:lnTo>
                  <a:pt x="2822" y="2571"/>
                </a:lnTo>
                <a:lnTo>
                  <a:pt x="2827" y="2575"/>
                </a:lnTo>
                <a:lnTo>
                  <a:pt x="2835" y="2584"/>
                </a:lnTo>
                <a:lnTo>
                  <a:pt x="2850" y="2598"/>
                </a:lnTo>
                <a:lnTo>
                  <a:pt x="2857" y="2611"/>
                </a:lnTo>
                <a:lnTo>
                  <a:pt x="2863" y="2618"/>
                </a:lnTo>
                <a:lnTo>
                  <a:pt x="2888" y="2630"/>
                </a:lnTo>
                <a:lnTo>
                  <a:pt x="2931" y="2631"/>
                </a:lnTo>
                <a:lnTo>
                  <a:pt x="2933" y="2615"/>
                </a:lnTo>
                <a:lnTo>
                  <a:pt x="2933" y="2608"/>
                </a:lnTo>
                <a:lnTo>
                  <a:pt x="2933" y="2602"/>
                </a:lnTo>
                <a:lnTo>
                  <a:pt x="2930" y="2590"/>
                </a:lnTo>
                <a:lnTo>
                  <a:pt x="2929" y="2584"/>
                </a:lnTo>
                <a:lnTo>
                  <a:pt x="2929" y="2579"/>
                </a:lnTo>
                <a:lnTo>
                  <a:pt x="2930" y="2571"/>
                </a:lnTo>
                <a:lnTo>
                  <a:pt x="2933" y="2567"/>
                </a:lnTo>
                <a:lnTo>
                  <a:pt x="2938" y="2564"/>
                </a:lnTo>
                <a:lnTo>
                  <a:pt x="2942" y="2560"/>
                </a:lnTo>
                <a:lnTo>
                  <a:pt x="2963" y="2553"/>
                </a:lnTo>
                <a:lnTo>
                  <a:pt x="2976" y="2551"/>
                </a:lnTo>
                <a:lnTo>
                  <a:pt x="2982" y="2553"/>
                </a:lnTo>
                <a:lnTo>
                  <a:pt x="2990" y="2557"/>
                </a:lnTo>
                <a:lnTo>
                  <a:pt x="2996" y="2571"/>
                </a:lnTo>
                <a:lnTo>
                  <a:pt x="2999" y="2580"/>
                </a:lnTo>
                <a:lnTo>
                  <a:pt x="3004" y="2587"/>
                </a:lnTo>
                <a:lnTo>
                  <a:pt x="3011" y="2591"/>
                </a:lnTo>
                <a:lnTo>
                  <a:pt x="3026" y="2592"/>
                </a:lnTo>
                <a:lnTo>
                  <a:pt x="3037" y="2592"/>
                </a:lnTo>
                <a:lnTo>
                  <a:pt x="3040" y="2590"/>
                </a:lnTo>
                <a:lnTo>
                  <a:pt x="3045" y="2588"/>
                </a:lnTo>
                <a:lnTo>
                  <a:pt x="3049" y="2584"/>
                </a:lnTo>
                <a:lnTo>
                  <a:pt x="3052" y="2580"/>
                </a:lnTo>
                <a:lnTo>
                  <a:pt x="3060" y="2577"/>
                </a:lnTo>
                <a:lnTo>
                  <a:pt x="3071" y="2577"/>
                </a:lnTo>
                <a:lnTo>
                  <a:pt x="3122" y="2598"/>
                </a:lnTo>
                <a:lnTo>
                  <a:pt x="3148" y="2613"/>
                </a:lnTo>
                <a:lnTo>
                  <a:pt x="3183" y="2624"/>
                </a:lnTo>
                <a:lnTo>
                  <a:pt x="3189" y="2625"/>
                </a:lnTo>
                <a:lnTo>
                  <a:pt x="3205" y="2623"/>
                </a:lnTo>
                <a:lnTo>
                  <a:pt x="3213" y="2628"/>
                </a:lnTo>
                <a:lnTo>
                  <a:pt x="3220" y="2641"/>
                </a:lnTo>
                <a:lnTo>
                  <a:pt x="3225" y="2675"/>
                </a:lnTo>
                <a:lnTo>
                  <a:pt x="3227" y="2705"/>
                </a:lnTo>
                <a:lnTo>
                  <a:pt x="3227" y="2711"/>
                </a:lnTo>
                <a:lnTo>
                  <a:pt x="3228" y="2715"/>
                </a:lnTo>
                <a:lnTo>
                  <a:pt x="3229" y="2718"/>
                </a:lnTo>
                <a:lnTo>
                  <a:pt x="3243" y="2717"/>
                </a:lnTo>
                <a:lnTo>
                  <a:pt x="3260" y="2678"/>
                </a:lnTo>
                <a:lnTo>
                  <a:pt x="3266" y="2673"/>
                </a:lnTo>
                <a:lnTo>
                  <a:pt x="3268" y="2671"/>
                </a:lnTo>
                <a:lnTo>
                  <a:pt x="3300" y="2660"/>
                </a:lnTo>
                <a:lnTo>
                  <a:pt x="3302" y="2659"/>
                </a:lnTo>
                <a:lnTo>
                  <a:pt x="3306" y="2657"/>
                </a:lnTo>
                <a:lnTo>
                  <a:pt x="3307" y="2655"/>
                </a:lnTo>
                <a:lnTo>
                  <a:pt x="3310" y="2651"/>
                </a:lnTo>
                <a:lnTo>
                  <a:pt x="3312" y="2645"/>
                </a:lnTo>
                <a:lnTo>
                  <a:pt x="3314" y="2637"/>
                </a:lnTo>
                <a:lnTo>
                  <a:pt x="3315" y="2625"/>
                </a:lnTo>
                <a:lnTo>
                  <a:pt x="3311" y="2606"/>
                </a:lnTo>
                <a:lnTo>
                  <a:pt x="3311" y="2592"/>
                </a:lnTo>
                <a:lnTo>
                  <a:pt x="3317" y="2577"/>
                </a:lnTo>
                <a:lnTo>
                  <a:pt x="3321" y="2570"/>
                </a:lnTo>
                <a:lnTo>
                  <a:pt x="3327" y="2565"/>
                </a:lnTo>
                <a:lnTo>
                  <a:pt x="3352" y="2545"/>
                </a:lnTo>
                <a:lnTo>
                  <a:pt x="3355" y="2537"/>
                </a:lnTo>
                <a:lnTo>
                  <a:pt x="3357" y="2529"/>
                </a:lnTo>
                <a:lnTo>
                  <a:pt x="3357" y="2514"/>
                </a:lnTo>
                <a:lnTo>
                  <a:pt x="3357" y="2507"/>
                </a:lnTo>
                <a:lnTo>
                  <a:pt x="3360" y="2500"/>
                </a:lnTo>
                <a:lnTo>
                  <a:pt x="3364" y="2496"/>
                </a:lnTo>
                <a:lnTo>
                  <a:pt x="3372" y="2488"/>
                </a:lnTo>
                <a:lnTo>
                  <a:pt x="3374" y="2483"/>
                </a:lnTo>
                <a:lnTo>
                  <a:pt x="3374" y="2475"/>
                </a:lnTo>
                <a:lnTo>
                  <a:pt x="3363" y="2462"/>
                </a:lnTo>
                <a:lnTo>
                  <a:pt x="3354" y="2454"/>
                </a:lnTo>
                <a:lnTo>
                  <a:pt x="3300" y="2430"/>
                </a:lnTo>
                <a:lnTo>
                  <a:pt x="3275" y="2397"/>
                </a:lnTo>
                <a:lnTo>
                  <a:pt x="3257" y="2387"/>
                </a:lnTo>
                <a:lnTo>
                  <a:pt x="3205" y="2394"/>
                </a:lnTo>
                <a:lnTo>
                  <a:pt x="3201" y="2385"/>
                </a:lnTo>
                <a:lnTo>
                  <a:pt x="3203" y="2369"/>
                </a:lnTo>
                <a:lnTo>
                  <a:pt x="3234" y="2294"/>
                </a:lnTo>
                <a:lnTo>
                  <a:pt x="3233" y="2277"/>
                </a:lnTo>
                <a:lnTo>
                  <a:pt x="3205" y="2273"/>
                </a:lnTo>
                <a:lnTo>
                  <a:pt x="3185" y="2263"/>
                </a:lnTo>
                <a:lnTo>
                  <a:pt x="3173" y="2251"/>
                </a:lnTo>
                <a:lnTo>
                  <a:pt x="3156" y="2245"/>
                </a:lnTo>
                <a:lnTo>
                  <a:pt x="3126" y="2223"/>
                </a:lnTo>
                <a:lnTo>
                  <a:pt x="3037" y="2117"/>
                </a:lnTo>
                <a:lnTo>
                  <a:pt x="3033" y="2111"/>
                </a:lnTo>
                <a:lnTo>
                  <a:pt x="3033" y="2109"/>
                </a:lnTo>
                <a:lnTo>
                  <a:pt x="3032" y="2097"/>
                </a:lnTo>
                <a:lnTo>
                  <a:pt x="3032" y="2086"/>
                </a:lnTo>
                <a:lnTo>
                  <a:pt x="3034" y="2075"/>
                </a:lnTo>
                <a:lnTo>
                  <a:pt x="3036" y="2054"/>
                </a:lnTo>
                <a:lnTo>
                  <a:pt x="3036" y="2048"/>
                </a:lnTo>
                <a:lnTo>
                  <a:pt x="3034" y="2043"/>
                </a:lnTo>
                <a:lnTo>
                  <a:pt x="3032" y="2039"/>
                </a:lnTo>
                <a:lnTo>
                  <a:pt x="3010" y="2019"/>
                </a:lnTo>
                <a:lnTo>
                  <a:pt x="3004" y="2011"/>
                </a:lnTo>
                <a:lnTo>
                  <a:pt x="3001" y="2002"/>
                </a:lnTo>
                <a:lnTo>
                  <a:pt x="2997" y="1997"/>
                </a:lnTo>
                <a:lnTo>
                  <a:pt x="2990" y="199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7" name="Freeform 57"/>
          <p:cNvSpPr>
            <a:spLocks/>
          </p:cNvSpPr>
          <p:nvPr/>
        </p:nvSpPr>
        <p:spPr bwMode="auto">
          <a:xfrm>
            <a:off x="14239137" y="3647124"/>
            <a:ext cx="474663" cy="381000"/>
          </a:xfrm>
          <a:custGeom>
            <a:avLst/>
            <a:gdLst>
              <a:gd name="T0" fmla="*/ 474 w 897"/>
              <a:gd name="T1" fmla="*/ 44 h 721"/>
              <a:gd name="T2" fmla="*/ 436 w 897"/>
              <a:gd name="T3" fmla="*/ 34 h 721"/>
              <a:gd name="T4" fmla="*/ 392 w 897"/>
              <a:gd name="T5" fmla="*/ 84 h 721"/>
              <a:gd name="T6" fmla="*/ 297 w 897"/>
              <a:gd name="T7" fmla="*/ 77 h 721"/>
              <a:gd name="T8" fmla="*/ 288 w 897"/>
              <a:gd name="T9" fmla="*/ 44 h 721"/>
              <a:gd name="T10" fmla="*/ 286 w 897"/>
              <a:gd name="T11" fmla="*/ 21 h 721"/>
              <a:gd name="T12" fmla="*/ 263 w 897"/>
              <a:gd name="T13" fmla="*/ 17 h 721"/>
              <a:gd name="T14" fmla="*/ 245 w 897"/>
              <a:gd name="T15" fmla="*/ 56 h 721"/>
              <a:gd name="T16" fmla="*/ 175 w 897"/>
              <a:gd name="T17" fmla="*/ 85 h 721"/>
              <a:gd name="T18" fmla="*/ 160 w 897"/>
              <a:gd name="T19" fmla="*/ 142 h 721"/>
              <a:gd name="T20" fmla="*/ 169 w 897"/>
              <a:gd name="T21" fmla="*/ 163 h 721"/>
              <a:gd name="T22" fmla="*/ 99 w 897"/>
              <a:gd name="T23" fmla="*/ 148 h 721"/>
              <a:gd name="T24" fmla="*/ 77 w 897"/>
              <a:gd name="T25" fmla="*/ 160 h 721"/>
              <a:gd name="T26" fmla="*/ 75 w 897"/>
              <a:gd name="T27" fmla="*/ 186 h 721"/>
              <a:gd name="T28" fmla="*/ 66 w 897"/>
              <a:gd name="T29" fmla="*/ 313 h 721"/>
              <a:gd name="T30" fmla="*/ 50 w 897"/>
              <a:gd name="T31" fmla="*/ 408 h 721"/>
              <a:gd name="T32" fmla="*/ 30 w 897"/>
              <a:gd name="T33" fmla="*/ 426 h 721"/>
              <a:gd name="T34" fmla="*/ 23 w 897"/>
              <a:gd name="T35" fmla="*/ 467 h 721"/>
              <a:gd name="T36" fmla="*/ 33 w 897"/>
              <a:gd name="T37" fmla="*/ 501 h 721"/>
              <a:gd name="T38" fmla="*/ 19 w 897"/>
              <a:gd name="T39" fmla="*/ 519 h 721"/>
              <a:gd name="T40" fmla="*/ 14 w 897"/>
              <a:gd name="T41" fmla="*/ 534 h 721"/>
              <a:gd name="T42" fmla="*/ 0 w 897"/>
              <a:gd name="T43" fmla="*/ 559 h 721"/>
              <a:gd name="T44" fmla="*/ 27 w 897"/>
              <a:gd name="T45" fmla="*/ 583 h 721"/>
              <a:gd name="T46" fmla="*/ 92 w 897"/>
              <a:gd name="T47" fmla="*/ 597 h 721"/>
              <a:gd name="T48" fmla="*/ 110 w 897"/>
              <a:gd name="T49" fmla="*/ 579 h 721"/>
              <a:gd name="T50" fmla="*/ 201 w 897"/>
              <a:gd name="T51" fmla="*/ 567 h 721"/>
              <a:gd name="T52" fmla="*/ 263 w 897"/>
              <a:gd name="T53" fmla="*/ 565 h 721"/>
              <a:gd name="T54" fmla="*/ 277 w 897"/>
              <a:gd name="T55" fmla="*/ 559 h 721"/>
              <a:gd name="T56" fmla="*/ 301 w 897"/>
              <a:gd name="T57" fmla="*/ 590 h 721"/>
              <a:gd name="T58" fmla="*/ 358 w 897"/>
              <a:gd name="T59" fmla="*/ 587 h 721"/>
              <a:gd name="T60" fmla="*/ 411 w 897"/>
              <a:gd name="T61" fmla="*/ 633 h 721"/>
              <a:gd name="T62" fmla="*/ 456 w 897"/>
              <a:gd name="T63" fmla="*/ 605 h 721"/>
              <a:gd name="T64" fmla="*/ 453 w 897"/>
              <a:gd name="T65" fmla="*/ 574 h 721"/>
              <a:gd name="T66" fmla="*/ 486 w 897"/>
              <a:gd name="T67" fmla="*/ 556 h 721"/>
              <a:gd name="T68" fmla="*/ 519 w 897"/>
              <a:gd name="T69" fmla="*/ 574 h 721"/>
              <a:gd name="T70" fmla="*/ 549 w 897"/>
              <a:gd name="T71" fmla="*/ 595 h 721"/>
              <a:gd name="T72" fmla="*/ 572 w 897"/>
              <a:gd name="T73" fmla="*/ 587 h 721"/>
              <a:gd name="T74" fmla="*/ 645 w 897"/>
              <a:gd name="T75" fmla="*/ 601 h 721"/>
              <a:gd name="T76" fmla="*/ 728 w 897"/>
              <a:gd name="T77" fmla="*/ 626 h 721"/>
              <a:gd name="T78" fmla="*/ 750 w 897"/>
              <a:gd name="T79" fmla="*/ 708 h 721"/>
              <a:gd name="T80" fmla="*/ 766 w 897"/>
              <a:gd name="T81" fmla="*/ 720 h 721"/>
              <a:gd name="T82" fmla="*/ 823 w 897"/>
              <a:gd name="T83" fmla="*/ 663 h 721"/>
              <a:gd name="T84" fmla="*/ 833 w 897"/>
              <a:gd name="T85" fmla="*/ 654 h 721"/>
              <a:gd name="T86" fmla="*/ 834 w 897"/>
              <a:gd name="T87" fmla="*/ 609 h 721"/>
              <a:gd name="T88" fmla="*/ 850 w 897"/>
              <a:gd name="T89" fmla="*/ 568 h 721"/>
              <a:gd name="T90" fmla="*/ 880 w 897"/>
              <a:gd name="T91" fmla="*/ 517 h 721"/>
              <a:gd name="T92" fmla="*/ 895 w 897"/>
              <a:gd name="T93" fmla="*/ 491 h 721"/>
              <a:gd name="T94" fmla="*/ 877 w 897"/>
              <a:gd name="T95" fmla="*/ 457 h 721"/>
              <a:gd name="T96" fmla="*/ 728 w 897"/>
              <a:gd name="T97" fmla="*/ 397 h 721"/>
              <a:gd name="T98" fmla="*/ 756 w 897"/>
              <a:gd name="T99" fmla="*/ 280 h 721"/>
              <a:gd name="T100" fmla="*/ 679 w 897"/>
              <a:gd name="T101" fmla="*/ 248 h 721"/>
              <a:gd name="T102" fmla="*/ 556 w 897"/>
              <a:gd name="T103" fmla="*/ 112 h 721"/>
              <a:gd name="T104" fmla="*/ 559 w 897"/>
              <a:gd name="T105" fmla="*/ 57 h 721"/>
              <a:gd name="T106" fmla="*/ 533 w 897"/>
              <a:gd name="T107" fmla="*/ 22 h 721"/>
              <a:gd name="T108" fmla="*/ 513 w 897"/>
              <a:gd name="T109" fmla="*/ 1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7" h="721">
                <a:moveTo>
                  <a:pt x="513" y="1"/>
                </a:moveTo>
                <a:lnTo>
                  <a:pt x="481" y="32"/>
                </a:lnTo>
                <a:lnTo>
                  <a:pt x="478" y="38"/>
                </a:lnTo>
                <a:lnTo>
                  <a:pt x="474" y="44"/>
                </a:lnTo>
                <a:lnTo>
                  <a:pt x="471" y="50"/>
                </a:lnTo>
                <a:lnTo>
                  <a:pt x="466" y="51"/>
                </a:lnTo>
                <a:lnTo>
                  <a:pt x="462" y="51"/>
                </a:lnTo>
                <a:lnTo>
                  <a:pt x="436" y="34"/>
                </a:lnTo>
                <a:lnTo>
                  <a:pt x="404" y="61"/>
                </a:lnTo>
                <a:lnTo>
                  <a:pt x="397" y="75"/>
                </a:lnTo>
                <a:lnTo>
                  <a:pt x="395" y="80"/>
                </a:lnTo>
                <a:lnTo>
                  <a:pt x="392" y="84"/>
                </a:lnTo>
                <a:lnTo>
                  <a:pt x="384" y="87"/>
                </a:lnTo>
                <a:lnTo>
                  <a:pt x="371" y="91"/>
                </a:lnTo>
                <a:lnTo>
                  <a:pt x="320" y="86"/>
                </a:lnTo>
                <a:lnTo>
                  <a:pt x="297" y="77"/>
                </a:lnTo>
                <a:lnTo>
                  <a:pt x="292" y="74"/>
                </a:lnTo>
                <a:lnTo>
                  <a:pt x="289" y="69"/>
                </a:lnTo>
                <a:lnTo>
                  <a:pt x="287" y="64"/>
                </a:lnTo>
                <a:lnTo>
                  <a:pt x="288" y="44"/>
                </a:lnTo>
                <a:lnTo>
                  <a:pt x="287" y="38"/>
                </a:lnTo>
                <a:lnTo>
                  <a:pt x="283" y="28"/>
                </a:lnTo>
                <a:lnTo>
                  <a:pt x="284" y="24"/>
                </a:lnTo>
                <a:lnTo>
                  <a:pt x="286" y="21"/>
                </a:lnTo>
                <a:lnTo>
                  <a:pt x="287" y="17"/>
                </a:lnTo>
                <a:lnTo>
                  <a:pt x="284" y="15"/>
                </a:lnTo>
                <a:lnTo>
                  <a:pt x="269" y="15"/>
                </a:lnTo>
                <a:lnTo>
                  <a:pt x="263" y="17"/>
                </a:lnTo>
                <a:lnTo>
                  <a:pt x="259" y="23"/>
                </a:lnTo>
                <a:lnTo>
                  <a:pt x="256" y="34"/>
                </a:lnTo>
                <a:lnTo>
                  <a:pt x="252" y="45"/>
                </a:lnTo>
                <a:lnTo>
                  <a:pt x="245" y="56"/>
                </a:lnTo>
                <a:lnTo>
                  <a:pt x="231" y="69"/>
                </a:lnTo>
                <a:lnTo>
                  <a:pt x="219" y="77"/>
                </a:lnTo>
                <a:lnTo>
                  <a:pt x="179" y="82"/>
                </a:lnTo>
                <a:lnTo>
                  <a:pt x="175" y="85"/>
                </a:lnTo>
                <a:lnTo>
                  <a:pt x="162" y="121"/>
                </a:lnTo>
                <a:lnTo>
                  <a:pt x="161" y="128"/>
                </a:lnTo>
                <a:lnTo>
                  <a:pt x="160" y="135"/>
                </a:lnTo>
                <a:lnTo>
                  <a:pt x="160" y="142"/>
                </a:lnTo>
                <a:lnTo>
                  <a:pt x="161" y="147"/>
                </a:lnTo>
                <a:lnTo>
                  <a:pt x="163" y="152"/>
                </a:lnTo>
                <a:lnTo>
                  <a:pt x="167" y="159"/>
                </a:lnTo>
                <a:lnTo>
                  <a:pt x="169" y="163"/>
                </a:lnTo>
                <a:lnTo>
                  <a:pt x="170" y="167"/>
                </a:lnTo>
                <a:lnTo>
                  <a:pt x="170" y="171"/>
                </a:lnTo>
                <a:lnTo>
                  <a:pt x="157" y="174"/>
                </a:lnTo>
                <a:lnTo>
                  <a:pt x="99" y="148"/>
                </a:lnTo>
                <a:lnTo>
                  <a:pt x="89" y="143"/>
                </a:lnTo>
                <a:lnTo>
                  <a:pt x="85" y="145"/>
                </a:lnTo>
                <a:lnTo>
                  <a:pt x="82" y="148"/>
                </a:lnTo>
                <a:lnTo>
                  <a:pt x="77" y="160"/>
                </a:lnTo>
                <a:lnTo>
                  <a:pt x="75" y="165"/>
                </a:lnTo>
                <a:lnTo>
                  <a:pt x="73" y="170"/>
                </a:lnTo>
                <a:lnTo>
                  <a:pt x="72" y="177"/>
                </a:lnTo>
                <a:lnTo>
                  <a:pt x="75" y="186"/>
                </a:lnTo>
                <a:lnTo>
                  <a:pt x="77" y="198"/>
                </a:lnTo>
                <a:lnTo>
                  <a:pt x="76" y="218"/>
                </a:lnTo>
                <a:lnTo>
                  <a:pt x="69" y="251"/>
                </a:lnTo>
                <a:lnTo>
                  <a:pt x="66" y="313"/>
                </a:lnTo>
                <a:lnTo>
                  <a:pt x="88" y="352"/>
                </a:lnTo>
                <a:lnTo>
                  <a:pt x="88" y="358"/>
                </a:lnTo>
                <a:lnTo>
                  <a:pt x="88" y="365"/>
                </a:lnTo>
                <a:lnTo>
                  <a:pt x="50" y="408"/>
                </a:lnTo>
                <a:lnTo>
                  <a:pt x="46" y="413"/>
                </a:lnTo>
                <a:lnTo>
                  <a:pt x="38" y="417"/>
                </a:lnTo>
                <a:lnTo>
                  <a:pt x="33" y="421"/>
                </a:lnTo>
                <a:lnTo>
                  <a:pt x="30" y="426"/>
                </a:lnTo>
                <a:lnTo>
                  <a:pt x="28" y="432"/>
                </a:lnTo>
                <a:lnTo>
                  <a:pt x="25" y="446"/>
                </a:lnTo>
                <a:lnTo>
                  <a:pt x="23" y="460"/>
                </a:lnTo>
                <a:lnTo>
                  <a:pt x="23" y="467"/>
                </a:lnTo>
                <a:lnTo>
                  <a:pt x="25" y="480"/>
                </a:lnTo>
                <a:lnTo>
                  <a:pt x="27" y="485"/>
                </a:lnTo>
                <a:lnTo>
                  <a:pt x="33" y="499"/>
                </a:lnTo>
                <a:lnTo>
                  <a:pt x="33" y="501"/>
                </a:lnTo>
                <a:lnTo>
                  <a:pt x="27" y="505"/>
                </a:lnTo>
                <a:lnTo>
                  <a:pt x="24" y="509"/>
                </a:lnTo>
                <a:lnTo>
                  <a:pt x="21" y="514"/>
                </a:lnTo>
                <a:lnTo>
                  <a:pt x="19" y="519"/>
                </a:lnTo>
                <a:lnTo>
                  <a:pt x="18" y="524"/>
                </a:lnTo>
                <a:lnTo>
                  <a:pt x="18" y="527"/>
                </a:lnTo>
                <a:lnTo>
                  <a:pt x="16" y="532"/>
                </a:lnTo>
                <a:lnTo>
                  <a:pt x="14" y="534"/>
                </a:lnTo>
                <a:lnTo>
                  <a:pt x="2" y="550"/>
                </a:lnTo>
                <a:lnTo>
                  <a:pt x="0" y="554"/>
                </a:lnTo>
                <a:lnTo>
                  <a:pt x="0" y="557"/>
                </a:lnTo>
                <a:lnTo>
                  <a:pt x="0" y="559"/>
                </a:lnTo>
                <a:lnTo>
                  <a:pt x="0" y="560"/>
                </a:lnTo>
                <a:lnTo>
                  <a:pt x="1" y="561"/>
                </a:lnTo>
                <a:lnTo>
                  <a:pt x="4" y="565"/>
                </a:lnTo>
                <a:lnTo>
                  <a:pt x="27" y="583"/>
                </a:lnTo>
                <a:lnTo>
                  <a:pt x="36" y="587"/>
                </a:lnTo>
                <a:lnTo>
                  <a:pt x="40" y="588"/>
                </a:lnTo>
                <a:lnTo>
                  <a:pt x="88" y="597"/>
                </a:lnTo>
                <a:lnTo>
                  <a:pt x="92" y="597"/>
                </a:lnTo>
                <a:lnTo>
                  <a:pt x="97" y="595"/>
                </a:lnTo>
                <a:lnTo>
                  <a:pt x="101" y="588"/>
                </a:lnTo>
                <a:lnTo>
                  <a:pt x="106" y="583"/>
                </a:lnTo>
                <a:lnTo>
                  <a:pt x="110" y="579"/>
                </a:lnTo>
                <a:lnTo>
                  <a:pt x="166" y="553"/>
                </a:lnTo>
                <a:lnTo>
                  <a:pt x="173" y="553"/>
                </a:lnTo>
                <a:lnTo>
                  <a:pt x="183" y="555"/>
                </a:lnTo>
                <a:lnTo>
                  <a:pt x="201" y="567"/>
                </a:lnTo>
                <a:lnTo>
                  <a:pt x="213" y="579"/>
                </a:lnTo>
                <a:lnTo>
                  <a:pt x="218" y="580"/>
                </a:lnTo>
                <a:lnTo>
                  <a:pt x="226" y="578"/>
                </a:lnTo>
                <a:lnTo>
                  <a:pt x="263" y="565"/>
                </a:lnTo>
                <a:lnTo>
                  <a:pt x="271" y="559"/>
                </a:lnTo>
                <a:lnTo>
                  <a:pt x="273" y="558"/>
                </a:lnTo>
                <a:lnTo>
                  <a:pt x="275" y="557"/>
                </a:lnTo>
                <a:lnTo>
                  <a:pt x="277" y="559"/>
                </a:lnTo>
                <a:lnTo>
                  <a:pt x="283" y="568"/>
                </a:lnTo>
                <a:lnTo>
                  <a:pt x="290" y="586"/>
                </a:lnTo>
                <a:lnTo>
                  <a:pt x="295" y="589"/>
                </a:lnTo>
                <a:lnTo>
                  <a:pt x="301" y="590"/>
                </a:lnTo>
                <a:lnTo>
                  <a:pt x="333" y="577"/>
                </a:lnTo>
                <a:lnTo>
                  <a:pt x="345" y="574"/>
                </a:lnTo>
                <a:lnTo>
                  <a:pt x="350" y="578"/>
                </a:lnTo>
                <a:lnTo>
                  <a:pt x="358" y="587"/>
                </a:lnTo>
                <a:lnTo>
                  <a:pt x="373" y="601"/>
                </a:lnTo>
                <a:lnTo>
                  <a:pt x="380" y="614"/>
                </a:lnTo>
                <a:lnTo>
                  <a:pt x="386" y="621"/>
                </a:lnTo>
                <a:lnTo>
                  <a:pt x="411" y="633"/>
                </a:lnTo>
                <a:lnTo>
                  <a:pt x="454" y="634"/>
                </a:lnTo>
                <a:lnTo>
                  <a:pt x="456" y="618"/>
                </a:lnTo>
                <a:lnTo>
                  <a:pt x="456" y="611"/>
                </a:lnTo>
                <a:lnTo>
                  <a:pt x="456" y="605"/>
                </a:lnTo>
                <a:lnTo>
                  <a:pt x="453" y="593"/>
                </a:lnTo>
                <a:lnTo>
                  <a:pt x="452" y="587"/>
                </a:lnTo>
                <a:lnTo>
                  <a:pt x="452" y="582"/>
                </a:lnTo>
                <a:lnTo>
                  <a:pt x="453" y="574"/>
                </a:lnTo>
                <a:lnTo>
                  <a:pt x="456" y="570"/>
                </a:lnTo>
                <a:lnTo>
                  <a:pt x="461" y="567"/>
                </a:lnTo>
                <a:lnTo>
                  <a:pt x="465" y="563"/>
                </a:lnTo>
                <a:lnTo>
                  <a:pt x="486" y="556"/>
                </a:lnTo>
                <a:lnTo>
                  <a:pt x="499" y="554"/>
                </a:lnTo>
                <a:lnTo>
                  <a:pt x="505" y="556"/>
                </a:lnTo>
                <a:lnTo>
                  <a:pt x="513" y="560"/>
                </a:lnTo>
                <a:lnTo>
                  <a:pt x="519" y="574"/>
                </a:lnTo>
                <a:lnTo>
                  <a:pt x="522" y="583"/>
                </a:lnTo>
                <a:lnTo>
                  <a:pt x="527" y="590"/>
                </a:lnTo>
                <a:lnTo>
                  <a:pt x="534" y="594"/>
                </a:lnTo>
                <a:lnTo>
                  <a:pt x="549" y="595"/>
                </a:lnTo>
                <a:lnTo>
                  <a:pt x="560" y="595"/>
                </a:lnTo>
                <a:lnTo>
                  <a:pt x="563" y="593"/>
                </a:lnTo>
                <a:lnTo>
                  <a:pt x="568" y="591"/>
                </a:lnTo>
                <a:lnTo>
                  <a:pt x="572" y="587"/>
                </a:lnTo>
                <a:lnTo>
                  <a:pt x="575" y="583"/>
                </a:lnTo>
                <a:lnTo>
                  <a:pt x="583" y="580"/>
                </a:lnTo>
                <a:lnTo>
                  <a:pt x="594" y="580"/>
                </a:lnTo>
                <a:lnTo>
                  <a:pt x="645" y="601"/>
                </a:lnTo>
                <a:lnTo>
                  <a:pt x="671" y="616"/>
                </a:lnTo>
                <a:lnTo>
                  <a:pt x="706" y="627"/>
                </a:lnTo>
                <a:lnTo>
                  <a:pt x="712" y="628"/>
                </a:lnTo>
                <a:lnTo>
                  <a:pt x="728" y="626"/>
                </a:lnTo>
                <a:lnTo>
                  <a:pt x="736" y="631"/>
                </a:lnTo>
                <a:lnTo>
                  <a:pt x="743" y="644"/>
                </a:lnTo>
                <a:lnTo>
                  <a:pt x="748" y="678"/>
                </a:lnTo>
                <a:lnTo>
                  <a:pt x="750" y="708"/>
                </a:lnTo>
                <a:lnTo>
                  <a:pt x="750" y="714"/>
                </a:lnTo>
                <a:lnTo>
                  <a:pt x="751" y="718"/>
                </a:lnTo>
                <a:lnTo>
                  <a:pt x="752" y="721"/>
                </a:lnTo>
                <a:lnTo>
                  <a:pt x="766" y="720"/>
                </a:lnTo>
                <a:lnTo>
                  <a:pt x="783" y="681"/>
                </a:lnTo>
                <a:lnTo>
                  <a:pt x="789" y="676"/>
                </a:lnTo>
                <a:lnTo>
                  <a:pt x="791" y="674"/>
                </a:lnTo>
                <a:lnTo>
                  <a:pt x="823" y="663"/>
                </a:lnTo>
                <a:lnTo>
                  <a:pt x="825" y="662"/>
                </a:lnTo>
                <a:lnTo>
                  <a:pt x="829" y="660"/>
                </a:lnTo>
                <a:lnTo>
                  <a:pt x="830" y="658"/>
                </a:lnTo>
                <a:lnTo>
                  <a:pt x="833" y="654"/>
                </a:lnTo>
                <a:lnTo>
                  <a:pt x="835" y="648"/>
                </a:lnTo>
                <a:lnTo>
                  <a:pt x="837" y="640"/>
                </a:lnTo>
                <a:lnTo>
                  <a:pt x="838" y="628"/>
                </a:lnTo>
                <a:lnTo>
                  <a:pt x="834" y="609"/>
                </a:lnTo>
                <a:lnTo>
                  <a:pt x="834" y="595"/>
                </a:lnTo>
                <a:lnTo>
                  <a:pt x="840" y="580"/>
                </a:lnTo>
                <a:lnTo>
                  <a:pt x="844" y="573"/>
                </a:lnTo>
                <a:lnTo>
                  <a:pt x="850" y="568"/>
                </a:lnTo>
                <a:lnTo>
                  <a:pt x="875" y="548"/>
                </a:lnTo>
                <a:lnTo>
                  <a:pt x="878" y="540"/>
                </a:lnTo>
                <a:lnTo>
                  <a:pt x="880" y="532"/>
                </a:lnTo>
                <a:lnTo>
                  <a:pt x="880" y="517"/>
                </a:lnTo>
                <a:lnTo>
                  <a:pt x="880" y="510"/>
                </a:lnTo>
                <a:lnTo>
                  <a:pt x="883" y="503"/>
                </a:lnTo>
                <a:lnTo>
                  <a:pt x="887" y="499"/>
                </a:lnTo>
                <a:lnTo>
                  <a:pt x="895" y="491"/>
                </a:lnTo>
                <a:lnTo>
                  <a:pt x="897" y="486"/>
                </a:lnTo>
                <a:lnTo>
                  <a:pt x="897" y="478"/>
                </a:lnTo>
                <a:lnTo>
                  <a:pt x="886" y="465"/>
                </a:lnTo>
                <a:lnTo>
                  <a:pt x="877" y="457"/>
                </a:lnTo>
                <a:lnTo>
                  <a:pt x="823" y="433"/>
                </a:lnTo>
                <a:lnTo>
                  <a:pt x="798" y="400"/>
                </a:lnTo>
                <a:lnTo>
                  <a:pt x="780" y="390"/>
                </a:lnTo>
                <a:lnTo>
                  <a:pt x="728" y="397"/>
                </a:lnTo>
                <a:lnTo>
                  <a:pt x="724" y="388"/>
                </a:lnTo>
                <a:lnTo>
                  <a:pt x="726" y="372"/>
                </a:lnTo>
                <a:lnTo>
                  <a:pt x="757" y="297"/>
                </a:lnTo>
                <a:lnTo>
                  <a:pt x="756" y="280"/>
                </a:lnTo>
                <a:lnTo>
                  <a:pt x="728" y="276"/>
                </a:lnTo>
                <a:lnTo>
                  <a:pt x="708" y="266"/>
                </a:lnTo>
                <a:lnTo>
                  <a:pt x="696" y="254"/>
                </a:lnTo>
                <a:lnTo>
                  <a:pt x="679" y="248"/>
                </a:lnTo>
                <a:lnTo>
                  <a:pt x="649" y="226"/>
                </a:lnTo>
                <a:lnTo>
                  <a:pt x="560" y="120"/>
                </a:lnTo>
                <a:lnTo>
                  <a:pt x="556" y="114"/>
                </a:lnTo>
                <a:lnTo>
                  <a:pt x="556" y="112"/>
                </a:lnTo>
                <a:lnTo>
                  <a:pt x="555" y="100"/>
                </a:lnTo>
                <a:lnTo>
                  <a:pt x="555" y="89"/>
                </a:lnTo>
                <a:lnTo>
                  <a:pt x="557" y="78"/>
                </a:lnTo>
                <a:lnTo>
                  <a:pt x="559" y="57"/>
                </a:lnTo>
                <a:lnTo>
                  <a:pt x="559" y="51"/>
                </a:lnTo>
                <a:lnTo>
                  <a:pt x="557" y="46"/>
                </a:lnTo>
                <a:lnTo>
                  <a:pt x="555" y="42"/>
                </a:lnTo>
                <a:lnTo>
                  <a:pt x="533" y="22"/>
                </a:lnTo>
                <a:lnTo>
                  <a:pt x="527" y="14"/>
                </a:lnTo>
                <a:lnTo>
                  <a:pt x="524" y="5"/>
                </a:lnTo>
                <a:lnTo>
                  <a:pt x="520" y="0"/>
                </a:lnTo>
                <a:lnTo>
                  <a:pt x="513"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60"/>
          <p:cNvSpPr>
            <a:spLocks/>
          </p:cNvSpPr>
          <p:nvPr/>
        </p:nvSpPr>
        <p:spPr bwMode="auto">
          <a:xfrm>
            <a:off x="11272099" y="6087112"/>
            <a:ext cx="3489325" cy="3611562"/>
          </a:xfrm>
          <a:custGeom>
            <a:avLst/>
            <a:gdLst>
              <a:gd name="T0" fmla="*/ 1896 w 6593"/>
              <a:gd name="T1" fmla="*/ 264 h 6825"/>
              <a:gd name="T2" fmla="*/ 2110 w 6593"/>
              <a:gd name="T3" fmla="*/ 450 h 6825"/>
              <a:gd name="T4" fmla="*/ 2347 w 6593"/>
              <a:gd name="T5" fmla="*/ 746 h 6825"/>
              <a:gd name="T6" fmla="*/ 2535 w 6593"/>
              <a:gd name="T7" fmla="*/ 622 h 6825"/>
              <a:gd name="T8" fmla="*/ 2417 w 6593"/>
              <a:gd name="T9" fmla="*/ 441 h 6825"/>
              <a:gd name="T10" fmla="*/ 2611 w 6593"/>
              <a:gd name="T11" fmla="*/ 385 h 6825"/>
              <a:gd name="T12" fmla="*/ 2904 w 6593"/>
              <a:gd name="T13" fmla="*/ 424 h 6825"/>
              <a:gd name="T14" fmla="*/ 3104 w 6593"/>
              <a:gd name="T15" fmla="*/ 587 h 6825"/>
              <a:gd name="T16" fmla="*/ 3117 w 6593"/>
              <a:gd name="T17" fmla="*/ 363 h 6825"/>
              <a:gd name="T18" fmla="*/ 3229 w 6593"/>
              <a:gd name="T19" fmla="*/ 94 h 6825"/>
              <a:gd name="T20" fmla="*/ 3462 w 6593"/>
              <a:gd name="T21" fmla="*/ 388 h 6825"/>
              <a:gd name="T22" fmla="*/ 3878 w 6593"/>
              <a:gd name="T23" fmla="*/ 347 h 6825"/>
              <a:gd name="T24" fmla="*/ 4178 w 6593"/>
              <a:gd name="T25" fmla="*/ 503 h 6825"/>
              <a:gd name="T26" fmla="*/ 4435 w 6593"/>
              <a:gd name="T27" fmla="*/ 1028 h 6825"/>
              <a:gd name="T28" fmla="*/ 4662 w 6593"/>
              <a:gd name="T29" fmla="*/ 1791 h 6825"/>
              <a:gd name="T30" fmla="*/ 4980 w 6593"/>
              <a:gd name="T31" fmla="*/ 2370 h 6825"/>
              <a:gd name="T32" fmla="*/ 5762 w 6593"/>
              <a:gd name="T33" fmla="*/ 3073 h 6825"/>
              <a:gd name="T34" fmla="*/ 6592 w 6593"/>
              <a:gd name="T35" fmla="*/ 3780 h 6825"/>
              <a:gd name="T36" fmla="*/ 6088 w 6593"/>
              <a:gd name="T37" fmla="*/ 4189 h 6825"/>
              <a:gd name="T38" fmla="*/ 5257 w 6593"/>
              <a:gd name="T39" fmla="*/ 5003 h 6825"/>
              <a:gd name="T40" fmla="*/ 5368 w 6593"/>
              <a:gd name="T41" fmla="*/ 5859 h 6825"/>
              <a:gd name="T42" fmla="*/ 5528 w 6593"/>
              <a:gd name="T43" fmla="*/ 6349 h 6825"/>
              <a:gd name="T44" fmla="*/ 4933 w 6593"/>
              <a:gd name="T45" fmla="*/ 6035 h 6825"/>
              <a:gd name="T46" fmla="*/ 4362 w 6593"/>
              <a:gd name="T47" fmla="*/ 5965 h 6825"/>
              <a:gd name="T48" fmla="*/ 3318 w 6593"/>
              <a:gd name="T49" fmla="*/ 6352 h 6825"/>
              <a:gd name="T50" fmla="*/ 2598 w 6593"/>
              <a:gd name="T51" fmla="*/ 6347 h 6825"/>
              <a:gd name="T52" fmla="*/ 1958 w 6593"/>
              <a:gd name="T53" fmla="*/ 6217 h 6825"/>
              <a:gd name="T54" fmla="*/ 1653 w 6593"/>
              <a:gd name="T55" fmla="*/ 6769 h 6825"/>
              <a:gd name="T56" fmla="*/ 1367 w 6593"/>
              <a:gd name="T57" fmla="*/ 6385 h 6825"/>
              <a:gd name="T58" fmla="*/ 875 w 6593"/>
              <a:gd name="T59" fmla="*/ 6182 h 6825"/>
              <a:gd name="T60" fmla="*/ 1511 w 6593"/>
              <a:gd name="T61" fmla="*/ 6016 h 6825"/>
              <a:gd name="T62" fmla="*/ 1503 w 6593"/>
              <a:gd name="T63" fmla="*/ 5773 h 6825"/>
              <a:gd name="T64" fmla="*/ 1520 w 6593"/>
              <a:gd name="T65" fmla="*/ 5613 h 6825"/>
              <a:gd name="T66" fmla="*/ 1425 w 6593"/>
              <a:gd name="T67" fmla="*/ 4657 h 6825"/>
              <a:gd name="T68" fmla="*/ 1581 w 6593"/>
              <a:gd name="T69" fmla="*/ 4365 h 6825"/>
              <a:gd name="T70" fmla="*/ 1835 w 6593"/>
              <a:gd name="T71" fmla="*/ 4166 h 6825"/>
              <a:gd name="T72" fmla="*/ 1771 w 6593"/>
              <a:gd name="T73" fmla="*/ 4003 h 6825"/>
              <a:gd name="T74" fmla="*/ 1998 w 6593"/>
              <a:gd name="T75" fmla="*/ 3923 h 6825"/>
              <a:gd name="T76" fmla="*/ 1983 w 6593"/>
              <a:gd name="T77" fmla="*/ 3782 h 6825"/>
              <a:gd name="T78" fmla="*/ 2012 w 6593"/>
              <a:gd name="T79" fmla="*/ 3504 h 6825"/>
              <a:gd name="T80" fmla="*/ 1860 w 6593"/>
              <a:gd name="T81" fmla="*/ 3228 h 6825"/>
              <a:gd name="T82" fmla="*/ 1708 w 6593"/>
              <a:gd name="T83" fmla="*/ 3080 h 6825"/>
              <a:gd name="T84" fmla="*/ 1674 w 6593"/>
              <a:gd name="T85" fmla="*/ 2957 h 6825"/>
              <a:gd name="T86" fmla="*/ 1574 w 6593"/>
              <a:gd name="T87" fmla="*/ 2731 h 6825"/>
              <a:gd name="T88" fmla="*/ 1614 w 6593"/>
              <a:gd name="T89" fmla="*/ 2503 h 6825"/>
              <a:gd name="T90" fmla="*/ 1525 w 6593"/>
              <a:gd name="T91" fmla="*/ 2209 h 6825"/>
              <a:gd name="T92" fmla="*/ 1308 w 6593"/>
              <a:gd name="T93" fmla="*/ 2282 h 6825"/>
              <a:gd name="T94" fmla="*/ 1225 w 6593"/>
              <a:gd name="T95" fmla="*/ 2122 h 6825"/>
              <a:gd name="T96" fmla="*/ 1223 w 6593"/>
              <a:gd name="T97" fmla="*/ 2001 h 6825"/>
              <a:gd name="T98" fmla="*/ 995 w 6593"/>
              <a:gd name="T99" fmla="*/ 1789 h 6825"/>
              <a:gd name="T100" fmla="*/ 912 w 6593"/>
              <a:gd name="T101" fmla="*/ 1773 h 6825"/>
              <a:gd name="T102" fmla="*/ 774 w 6593"/>
              <a:gd name="T103" fmla="*/ 1668 h 6825"/>
              <a:gd name="T104" fmla="*/ 544 w 6593"/>
              <a:gd name="T105" fmla="*/ 1838 h 6825"/>
              <a:gd name="T106" fmla="*/ 473 w 6593"/>
              <a:gd name="T107" fmla="*/ 1957 h 6825"/>
              <a:gd name="T108" fmla="*/ 156 w 6593"/>
              <a:gd name="T109" fmla="*/ 1991 h 6825"/>
              <a:gd name="T110" fmla="*/ 194 w 6593"/>
              <a:gd name="T111" fmla="*/ 1703 h 6825"/>
              <a:gd name="T112" fmla="*/ 131 w 6593"/>
              <a:gd name="T113" fmla="*/ 1559 h 6825"/>
              <a:gd name="T114" fmla="*/ 2 w 6593"/>
              <a:gd name="T115" fmla="*/ 1084 h 6825"/>
              <a:gd name="T116" fmla="*/ 231 w 6593"/>
              <a:gd name="T117" fmla="*/ 993 h 6825"/>
              <a:gd name="T118" fmla="*/ 618 w 6593"/>
              <a:gd name="T119" fmla="*/ 1009 h 6825"/>
              <a:gd name="T120" fmla="*/ 748 w 6593"/>
              <a:gd name="T121" fmla="*/ 705 h 6825"/>
              <a:gd name="T122" fmla="*/ 976 w 6593"/>
              <a:gd name="T123" fmla="*/ 597 h 6825"/>
              <a:gd name="T124" fmla="*/ 1426 w 6593"/>
              <a:gd name="T125" fmla="*/ 190 h 6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3" h="6825">
                <a:moveTo>
                  <a:pt x="1576" y="35"/>
                </a:moveTo>
                <a:lnTo>
                  <a:pt x="1584" y="37"/>
                </a:lnTo>
                <a:lnTo>
                  <a:pt x="1650" y="29"/>
                </a:lnTo>
                <a:lnTo>
                  <a:pt x="1662" y="32"/>
                </a:lnTo>
                <a:lnTo>
                  <a:pt x="1669" y="36"/>
                </a:lnTo>
                <a:lnTo>
                  <a:pt x="1674" y="41"/>
                </a:lnTo>
                <a:lnTo>
                  <a:pt x="1678" y="45"/>
                </a:lnTo>
                <a:lnTo>
                  <a:pt x="1686" y="52"/>
                </a:lnTo>
                <a:lnTo>
                  <a:pt x="1691" y="57"/>
                </a:lnTo>
                <a:lnTo>
                  <a:pt x="1694" y="62"/>
                </a:lnTo>
                <a:lnTo>
                  <a:pt x="1696" y="74"/>
                </a:lnTo>
                <a:lnTo>
                  <a:pt x="1702" y="90"/>
                </a:lnTo>
                <a:lnTo>
                  <a:pt x="1704" y="102"/>
                </a:lnTo>
                <a:lnTo>
                  <a:pt x="1710" y="108"/>
                </a:lnTo>
                <a:lnTo>
                  <a:pt x="1718" y="113"/>
                </a:lnTo>
                <a:lnTo>
                  <a:pt x="1828" y="152"/>
                </a:lnTo>
                <a:lnTo>
                  <a:pt x="1840" y="158"/>
                </a:lnTo>
                <a:lnTo>
                  <a:pt x="1846" y="165"/>
                </a:lnTo>
                <a:lnTo>
                  <a:pt x="1849" y="171"/>
                </a:lnTo>
                <a:lnTo>
                  <a:pt x="1853" y="182"/>
                </a:lnTo>
                <a:lnTo>
                  <a:pt x="1854" y="187"/>
                </a:lnTo>
                <a:lnTo>
                  <a:pt x="1854" y="193"/>
                </a:lnTo>
                <a:lnTo>
                  <a:pt x="1853" y="206"/>
                </a:lnTo>
                <a:lnTo>
                  <a:pt x="1853" y="212"/>
                </a:lnTo>
                <a:lnTo>
                  <a:pt x="1855" y="218"/>
                </a:lnTo>
                <a:lnTo>
                  <a:pt x="1858" y="223"/>
                </a:lnTo>
                <a:lnTo>
                  <a:pt x="1877" y="239"/>
                </a:lnTo>
                <a:lnTo>
                  <a:pt x="1885" y="246"/>
                </a:lnTo>
                <a:lnTo>
                  <a:pt x="1891" y="255"/>
                </a:lnTo>
                <a:lnTo>
                  <a:pt x="1896" y="264"/>
                </a:lnTo>
                <a:lnTo>
                  <a:pt x="1902" y="271"/>
                </a:lnTo>
                <a:lnTo>
                  <a:pt x="1938" y="299"/>
                </a:lnTo>
                <a:lnTo>
                  <a:pt x="1941" y="307"/>
                </a:lnTo>
                <a:lnTo>
                  <a:pt x="1940" y="312"/>
                </a:lnTo>
                <a:lnTo>
                  <a:pt x="1937" y="316"/>
                </a:lnTo>
                <a:lnTo>
                  <a:pt x="1929" y="324"/>
                </a:lnTo>
                <a:lnTo>
                  <a:pt x="1928" y="330"/>
                </a:lnTo>
                <a:lnTo>
                  <a:pt x="1929" y="338"/>
                </a:lnTo>
                <a:lnTo>
                  <a:pt x="1935" y="349"/>
                </a:lnTo>
                <a:lnTo>
                  <a:pt x="1940" y="355"/>
                </a:lnTo>
                <a:lnTo>
                  <a:pt x="1946" y="358"/>
                </a:lnTo>
                <a:lnTo>
                  <a:pt x="1973" y="360"/>
                </a:lnTo>
                <a:lnTo>
                  <a:pt x="1984" y="358"/>
                </a:lnTo>
                <a:lnTo>
                  <a:pt x="1997" y="354"/>
                </a:lnTo>
                <a:lnTo>
                  <a:pt x="2006" y="350"/>
                </a:lnTo>
                <a:lnTo>
                  <a:pt x="2010" y="355"/>
                </a:lnTo>
                <a:lnTo>
                  <a:pt x="2012" y="360"/>
                </a:lnTo>
                <a:lnTo>
                  <a:pt x="2013" y="365"/>
                </a:lnTo>
                <a:lnTo>
                  <a:pt x="2017" y="375"/>
                </a:lnTo>
                <a:lnTo>
                  <a:pt x="2021" y="382"/>
                </a:lnTo>
                <a:lnTo>
                  <a:pt x="2029" y="391"/>
                </a:lnTo>
                <a:lnTo>
                  <a:pt x="2066" y="422"/>
                </a:lnTo>
                <a:lnTo>
                  <a:pt x="2069" y="428"/>
                </a:lnTo>
                <a:lnTo>
                  <a:pt x="2070" y="434"/>
                </a:lnTo>
                <a:lnTo>
                  <a:pt x="2069" y="442"/>
                </a:lnTo>
                <a:lnTo>
                  <a:pt x="2071" y="446"/>
                </a:lnTo>
                <a:lnTo>
                  <a:pt x="2074" y="448"/>
                </a:lnTo>
                <a:lnTo>
                  <a:pt x="2092" y="449"/>
                </a:lnTo>
                <a:lnTo>
                  <a:pt x="2104" y="451"/>
                </a:lnTo>
                <a:lnTo>
                  <a:pt x="2110" y="450"/>
                </a:lnTo>
                <a:lnTo>
                  <a:pt x="2115" y="448"/>
                </a:lnTo>
                <a:lnTo>
                  <a:pt x="2124" y="440"/>
                </a:lnTo>
                <a:lnTo>
                  <a:pt x="2146" y="436"/>
                </a:lnTo>
                <a:lnTo>
                  <a:pt x="2164" y="477"/>
                </a:lnTo>
                <a:lnTo>
                  <a:pt x="2176" y="491"/>
                </a:lnTo>
                <a:lnTo>
                  <a:pt x="2195" y="500"/>
                </a:lnTo>
                <a:lnTo>
                  <a:pt x="2199" y="507"/>
                </a:lnTo>
                <a:lnTo>
                  <a:pt x="2200" y="513"/>
                </a:lnTo>
                <a:lnTo>
                  <a:pt x="2202" y="525"/>
                </a:lnTo>
                <a:lnTo>
                  <a:pt x="2204" y="538"/>
                </a:lnTo>
                <a:lnTo>
                  <a:pt x="2210" y="565"/>
                </a:lnTo>
                <a:lnTo>
                  <a:pt x="2211" y="578"/>
                </a:lnTo>
                <a:lnTo>
                  <a:pt x="2211" y="588"/>
                </a:lnTo>
                <a:lnTo>
                  <a:pt x="2209" y="595"/>
                </a:lnTo>
                <a:lnTo>
                  <a:pt x="2208" y="606"/>
                </a:lnTo>
                <a:lnTo>
                  <a:pt x="2205" y="614"/>
                </a:lnTo>
                <a:lnTo>
                  <a:pt x="2203" y="623"/>
                </a:lnTo>
                <a:lnTo>
                  <a:pt x="2204" y="631"/>
                </a:lnTo>
                <a:lnTo>
                  <a:pt x="2209" y="645"/>
                </a:lnTo>
                <a:lnTo>
                  <a:pt x="2221" y="668"/>
                </a:lnTo>
                <a:lnTo>
                  <a:pt x="2222" y="677"/>
                </a:lnTo>
                <a:lnTo>
                  <a:pt x="2221" y="683"/>
                </a:lnTo>
                <a:lnTo>
                  <a:pt x="2216" y="689"/>
                </a:lnTo>
                <a:lnTo>
                  <a:pt x="2216" y="695"/>
                </a:lnTo>
                <a:lnTo>
                  <a:pt x="2217" y="700"/>
                </a:lnTo>
                <a:lnTo>
                  <a:pt x="2224" y="710"/>
                </a:lnTo>
                <a:lnTo>
                  <a:pt x="2234" y="723"/>
                </a:lnTo>
                <a:lnTo>
                  <a:pt x="2296" y="723"/>
                </a:lnTo>
                <a:lnTo>
                  <a:pt x="2330" y="733"/>
                </a:lnTo>
                <a:lnTo>
                  <a:pt x="2347" y="746"/>
                </a:lnTo>
                <a:lnTo>
                  <a:pt x="2366" y="757"/>
                </a:lnTo>
                <a:lnTo>
                  <a:pt x="2375" y="759"/>
                </a:lnTo>
                <a:lnTo>
                  <a:pt x="2382" y="758"/>
                </a:lnTo>
                <a:lnTo>
                  <a:pt x="2384" y="753"/>
                </a:lnTo>
                <a:lnTo>
                  <a:pt x="2384" y="747"/>
                </a:lnTo>
                <a:lnTo>
                  <a:pt x="2384" y="730"/>
                </a:lnTo>
                <a:lnTo>
                  <a:pt x="2390" y="685"/>
                </a:lnTo>
                <a:lnTo>
                  <a:pt x="2401" y="673"/>
                </a:lnTo>
                <a:lnTo>
                  <a:pt x="2406" y="673"/>
                </a:lnTo>
                <a:lnTo>
                  <a:pt x="2411" y="674"/>
                </a:lnTo>
                <a:lnTo>
                  <a:pt x="2415" y="678"/>
                </a:lnTo>
                <a:lnTo>
                  <a:pt x="2420" y="682"/>
                </a:lnTo>
                <a:lnTo>
                  <a:pt x="2427" y="683"/>
                </a:lnTo>
                <a:lnTo>
                  <a:pt x="2438" y="683"/>
                </a:lnTo>
                <a:lnTo>
                  <a:pt x="2481" y="672"/>
                </a:lnTo>
                <a:lnTo>
                  <a:pt x="2487" y="674"/>
                </a:lnTo>
                <a:lnTo>
                  <a:pt x="2507" y="684"/>
                </a:lnTo>
                <a:lnTo>
                  <a:pt x="2523" y="688"/>
                </a:lnTo>
                <a:lnTo>
                  <a:pt x="2532" y="688"/>
                </a:lnTo>
                <a:lnTo>
                  <a:pt x="2539" y="686"/>
                </a:lnTo>
                <a:lnTo>
                  <a:pt x="2543" y="682"/>
                </a:lnTo>
                <a:lnTo>
                  <a:pt x="2546" y="677"/>
                </a:lnTo>
                <a:lnTo>
                  <a:pt x="2548" y="667"/>
                </a:lnTo>
                <a:lnTo>
                  <a:pt x="2548" y="660"/>
                </a:lnTo>
                <a:lnTo>
                  <a:pt x="2548" y="652"/>
                </a:lnTo>
                <a:lnTo>
                  <a:pt x="2547" y="647"/>
                </a:lnTo>
                <a:lnTo>
                  <a:pt x="2545" y="635"/>
                </a:lnTo>
                <a:lnTo>
                  <a:pt x="2543" y="630"/>
                </a:lnTo>
                <a:lnTo>
                  <a:pt x="2540" y="626"/>
                </a:lnTo>
                <a:lnTo>
                  <a:pt x="2535" y="622"/>
                </a:lnTo>
                <a:lnTo>
                  <a:pt x="2511" y="616"/>
                </a:lnTo>
                <a:lnTo>
                  <a:pt x="2506" y="614"/>
                </a:lnTo>
                <a:lnTo>
                  <a:pt x="2502" y="611"/>
                </a:lnTo>
                <a:lnTo>
                  <a:pt x="2497" y="608"/>
                </a:lnTo>
                <a:lnTo>
                  <a:pt x="2494" y="603"/>
                </a:lnTo>
                <a:lnTo>
                  <a:pt x="2493" y="598"/>
                </a:lnTo>
                <a:lnTo>
                  <a:pt x="2490" y="587"/>
                </a:lnTo>
                <a:lnTo>
                  <a:pt x="2487" y="583"/>
                </a:lnTo>
                <a:lnTo>
                  <a:pt x="2482" y="580"/>
                </a:lnTo>
                <a:lnTo>
                  <a:pt x="2477" y="579"/>
                </a:lnTo>
                <a:lnTo>
                  <a:pt x="2453" y="581"/>
                </a:lnTo>
                <a:lnTo>
                  <a:pt x="2447" y="580"/>
                </a:lnTo>
                <a:lnTo>
                  <a:pt x="2442" y="578"/>
                </a:lnTo>
                <a:lnTo>
                  <a:pt x="2437" y="575"/>
                </a:lnTo>
                <a:lnTo>
                  <a:pt x="2434" y="571"/>
                </a:lnTo>
                <a:lnTo>
                  <a:pt x="2418" y="552"/>
                </a:lnTo>
                <a:lnTo>
                  <a:pt x="2415" y="550"/>
                </a:lnTo>
                <a:lnTo>
                  <a:pt x="2399" y="540"/>
                </a:lnTo>
                <a:lnTo>
                  <a:pt x="2384" y="532"/>
                </a:lnTo>
                <a:lnTo>
                  <a:pt x="2379" y="529"/>
                </a:lnTo>
                <a:lnTo>
                  <a:pt x="2373" y="524"/>
                </a:lnTo>
                <a:lnTo>
                  <a:pt x="2368" y="515"/>
                </a:lnTo>
                <a:lnTo>
                  <a:pt x="2367" y="502"/>
                </a:lnTo>
                <a:lnTo>
                  <a:pt x="2372" y="452"/>
                </a:lnTo>
                <a:lnTo>
                  <a:pt x="2378" y="440"/>
                </a:lnTo>
                <a:lnTo>
                  <a:pt x="2383" y="432"/>
                </a:lnTo>
                <a:lnTo>
                  <a:pt x="2389" y="432"/>
                </a:lnTo>
                <a:lnTo>
                  <a:pt x="2394" y="432"/>
                </a:lnTo>
                <a:lnTo>
                  <a:pt x="2415" y="441"/>
                </a:lnTo>
                <a:lnTo>
                  <a:pt x="2417" y="441"/>
                </a:lnTo>
                <a:lnTo>
                  <a:pt x="2422" y="442"/>
                </a:lnTo>
                <a:lnTo>
                  <a:pt x="2426" y="439"/>
                </a:lnTo>
                <a:lnTo>
                  <a:pt x="2431" y="434"/>
                </a:lnTo>
                <a:lnTo>
                  <a:pt x="2434" y="427"/>
                </a:lnTo>
                <a:lnTo>
                  <a:pt x="2437" y="422"/>
                </a:lnTo>
                <a:lnTo>
                  <a:pt x="2456" y="389"/>
                </a:lnTo>
                <a:lnTo>
                  <a:pt x="2462" y="382"/>
                </a:lnTo>
                <a:lnTo>
                  <a:pt x="2469" y="378"/>
                </a:lnTo>
                <a:lnTo>
                  <a:pt x="2474" y="379"/>
                </a:lnTo>
                <a:lnTo>
                  <a:pt x="2476" y="379"/>
                </a:lnTo>
                <a:lnTo>
                  <a:pt x="2489" y="385"/>
                </a:lnTo>
                <a:lnTo>
                  <a:pt x="2492" y="386"/>
                </a:lnTo>
                <a:lnTo>
                  <a:pt x="2497" y="386"/>
                </a:lnTo>
                <a:lnTo>
                  <a:pt x="2507" y="383"/>
                </a:lnTo>
                <a:lnTo>
                  <a:pt x="2512" y="381"/>
                </a:lnTo>
                <a:lnTo>
                  <a:pt x="2529" y="369"/>
                </a:lnTo>
                <a:lnTo>
                  <a:pt x="2533" y="367"/>
                </a:lnTo>
                <a:lnTo>
                  <a:pt x="2539" y="367"/>
                </a:lnTo>
                <a:lnTo>
                  <a:pt x="2564" y="372"/>
                </a:lnTo>
                <a:lnTo>
                  <a:pt x="2575" y="366"/>
                </a:lnTo>
                <a:lnTo>
                  <a:pt x="2581" y="363"/>
                </a:lnTo>
                <a:lnTo>
                  <a:pt x="2585" y="361"/>
                </a:lnTo>
                <a:lnTo>
                  <a:pt x="2590" y="361"/>
                </a:lnTo>
                <a:lnTo>
                  <a:pt x="2593" y="363"/>
                </a:lnTo>
                <a:lnTo>
                  <a:pt x="2597" y="365"/>
                </a:lnTo>
                <a:lnTo>
                  <a:pt x="2600" y="369"/>
                </a:lnTo>
                <a:lnTo>
                  <a:pt x="2603" y="374"/>
                </a:lnTo>
                <a:lnTo>
                  <a:pt x="2605" y="378"/>
                </a:lnTo>
                <a:lnTo>
                  <a:pt x="2608" y="382"/>
                </a:lnTo>
                <a:lnTo>
                  <a:pt x="2611" y="385"/>
                </a:lnTo>
                <a:lnTo>
                  <a:pt x="2614" y="386"/>
                </a:lnTo>
                <a:lnTo>
                  <a:pt x="2618" y="386"/>
                </a:lnTo>
                <a:lnTo>
                  <a:pt x="2623" y="386"/>
                </a:lnTo>
                <a:lnTo>
                  <a:pt x="2657" y="375"/>
                </a:lnTo>
                <a:lnTo>
                  <a:pt x="2669" y="374"/>
                </a:lnTo>
                <a:lnTo>
                  <a:pt x="2680" y="376"/>
                </a:lnTo>
                <a:lnTo>
                  <a:pt x="2725" y="444"/>
                </a:lnTo>
                <a:lnTo>
                  <a:pt x="2732" y="449"/>
                </a:lnTo>
                <a:lnTo>
                  <a:pt x="2740" y="456"/>
                </a:lnTo>
                <a:lnTo>
                  <a:pt x="2743" y="452"/>
                </a:lnTo>
                <a:lnTo>
                  <a:pt x="2745" y="449"/>
                </a:lnTo>
                <a:lnTo>
                  <a:pt x="2746" y="445"/>
                </a:lnTo>
                <a:lnTo>
                  <a:pt x="2747" y="429"/>
                </a:lnTo>
                <a:lnTo>
                  <a:pt x="2750" y="427"/>
                </a:lnTo>
                <a:lnTo>
                  <a:pt x="2753" y="427"/>
                </a:lnTo>
                <a:lnTo>
                  <a:pt x="2790" y="432"/>
                </a:lnTo>
                <a:lnTo>
                  <a:pt x="2799" y="437"/>
                </a:lnTo>
                <a:lnTo>
                  <a:pt x="2807" y="445"/>
                </a:lnTo>
                <a:lnTo>
                  <a:pt x="2813" y="457"/>
                </a:lnTo>
                <a:lnTo>
                  <a:pt x="2819" y="460"/>
                </a:lnTo>
                <a:lnTo>
                  <a:pt x="2824" y="461"/>
                </a:lnTo>
                <a:lnTo>
                  <a:pt x="2844" y="451"/>
                </a:lnTo>
                <a:lnTo>
                  <a:pt x="2849" y="450"/>
                </a:lnTo>
                <a:lnTo>
                  <a:pt x="2867" y="448"/>
                </a:lnTo>
                <a:lnTo>
                  <a:pt x="2873" y="446"/>
                </a:lnTo>
                <a:lnTo>
                  <a:pt x="2877" y="442"/>
                </a:lnTo>
                <a:lnTo>
                  <a:pt x="2879" y="437"/>
                </a:lnTo>
                <a:lnTo>
                  <a:pt x="2884" y="432"/>
                </a:lnTo>
                <a:lnTo>
                  <a:pt x="2891" y="427"/>
                </a:lnTo>
                <a:lnTo>
                  <a:pt x="2904" y="424"/>
                </a:lnTo>
                <a:lnTo>
                  <a:pt x="2910" y="423"/>
                </a:lnTo>
                <a:lnTo>
                  <a:pt x="2914" y="426"/>
                </a:lnTo>
                <a:lnTo>
                  <a:pt x="2917" y="440"/>
                </a:lnTo>
                <a:lnTo>
                  <a:pt x="2921" y="448"/>
                </a:lnTo>
                <a:lnTo>
                  <a:pt x="2926" y="450"/>
                </a:lnTo>
                <a:lnTo>
                  <a:pt x="2935" y="449"/>
                </a:lnTo>
                <a:lnTo>
                  <a:pt x="2939" y="451"/>
                </a:lnTo>
                <a:lnTo>
                  <a:pt x="2944" y="454"/>
                </a:lnTo>
                <a:lnTo>
                  <a:pt x="2954" y="473"/>
                </a:lnTo>
                <a:lnTo>
                  <a:pt x="2961" y="481"/>
                </a:lnTo>
                <a:lnTo>
                  <a:pt x="2966" y="491"/>
                </a:lnTo>
                <a:lnTo>
                  <a:pt x="2968" y="495"/>
                </a:lnTo>
                <a:lnTo>
                  <a:pt x="2969" y="500"/>
                </a:lnTo>
                <a:lnTo>
                  <a:pt x="2970" y="504"/>
                </a:lnTo>
                <a:lnTo>
                  <a:pt x="2969" y="508"/>
                </a:lnTo>
                <a:lnTo>
                  <a:pt x="2967" y="512"/>
                </a:lnTo>
                <a:lnTo>
                  <a:pt x="2940" y="543"/>
                </a:lnTo>
                <a:lnTo>
                  <a:pt x="2951" y="560"/>
                </a:lnTo>
                <a:lnTo>
                  <a:pt x="3018" y="622"/>
                </a:lnTo>
                <a:lnTo>
                  <a:pt x="3032" y="598"/>
                </a:lnTo>
                <a:lnTo>
                  <a:pt x="3039" y="594"/>
                </a:lnTo>
                <a:lnTo>
                  <a:pt x="3051" y="605"/>
                </a:lnTo>
                <a:lnTo>
                  <a:pt x="3058" y="610"/>
                </a:lnTo>
                <a:lnTo>
                  <a:pt x="3089" y="619"/>
                </a:lnTo>
                <a:lnTo>
                  <a:pt x="3098" y="619"/>
                </a:lnTo>
                <a:lnTo>
                  <a:pt x="3104" y="616"/>
                </a:lnTo>
                <a:lnTo>
                  <a:pt x="3106" y="611"/>
                </a:lnTo>
                <a:lnTo>
                  <a:pt x="3107" y="608"/>
                </a:lnTo>
                <a:lnTo>
                  <a:pt x="3106" y="603"/>
                </a:lnTo>
                <a:lnTo>
                  <a:pt x="3104" y="587"/>
                </a:lnTo>
                <a:lnTo>
                  <a:pt x="3106" y="582"/>
                </a:lnTo>
                <a:lnTo>
                  <a:pt x="3108" y="575"/>
                </a:lnTo>
                <a:lnTo>
                  <a:pt x="3116" y="561"/>
                </a:lnTo>
                <a:lnTo>
                  <a:pt x="3119" y="551"/>
                </a:lnTo>
                <a:lnTo>
                  <a:pt x="3119" y="545"/>
                </a:lnTo>
                <a:lnTo>
                  <a:pt x="3116" y="540"/>
                </a:lnTo>
                <a:lnTo>
                  <a:pt x="3109" y="526"/>
                </a:lnTo>
                <a:lnTo>
                  <a:pt x="3109" y="517"/>
                </a:lnTo>
                <a:lnTo>
                  <a:pt x="3111" y="508"/>
                </a:lnTo>
                <a:lnTo>
                  <a:pt x="3123" y="480"/>
                </a:lnTo>
                <a:lnTo>
                  <a:pt x="3125" y="474"/>
                </a:lnTo>
                <a:lnTo>
                  <a:pt x="3125" y="468"/>
                </a:lnTo>
                <a:lnTo>
                  <a:pt x="3123" y="462"/>
                </a:lnTo>
                <a:lnTo>
                  <a:pt x="3122" y="452"/>
                </a:lnTo>
                <a:lnTo>
                  <a:pt x="3123" y="449"/>
                </a:lnTo>
                <a:lnTo>
                  <a:pt x="3126" y="447"/>
                </a:lnTo>
                <a:lnTo>
                  <a:pt x="3135" y="444"/>
                </a:lnTo>
                <a:lnTo>
                  <a:pt x="3138" y="441"/>
                </a:lnTo>
                <a:lnTo>
                  <a:pt x="3138" y="437"/>
                </a:lnTo>
                <a:lnTo>
                  <a:pt x="3135" y="428"/>
                </a:lnTo>
                <a:lnTo>
                  <a:pt x="3134" y="423"/>
                </a:lnTo>
                <a:lnTo>
                  <a:pt x="3134" y="417"/>
                </a:lnTo>
                <a:lnTo>
                  <a:pt x="3134" y="411"/>
                </a:lnTo>
                <a:lnTo>
                  <a:pt x="3134" y="406"/>
                </a:lnTo>
                <a:lnTo>
                  <a:pt x="3132" y="400"/>
                </a:lnTo>
                <a:lnTo>
                  <a:pt x="3130" y="395"/>
                </a:lnTo>
                <a:lnTo>
                  <a:pt x="3121" y="383"/>
                </a:lnTo>
                <a:lnTo>
                  <a:pt x="3117" y="378"/>
                </a:lnTo>
                <a:lnTo>
                  <a:pt x="3116" y="372"/>
                </a:lnTo>
                <a:lnTo>
                  <a:pt x="3117" y="363"/>
                </a:lnTo>
                <a:lnTo>
                  <a:pt x="3116" y="357"/>
                </a:lnTo>
                <a:lnTo>
                  <a:pt x="3111" y="347"/>
                </a:lnTo>
                <a:lnTo>
                  <a:pt x="3109" y="342"/>
                </a:lnTo>
                <a:lnTo>
                  <a:pt x="3109" y="333"/>
                </a:lnTo>
                <a:lnTo>
                  <a:pt x="3114" y="296"/>
                </a:lnTo>
                <a:lnTo>
                  <a:pt x="3114" y="290"/>
                </a:lnTo>
                <a:lnTo>
                  <a:pt x="3113" y="283"/>
                </a:lnTo>
                <a:lnTo>
                  <a:pt x="3111" y="272"/>
                </a:lnTo>
                <a:lnTo>
                  <a:pt x="3110" y="266"/>
                </a:lnTo>
                <a:lnTo>
                  <a:pt x="3108" y="260"/>
                </a:lnTo>
                <a:lnTo>
                  <a:pt x="3105" y="254"/>
                </a:lnTo>
                <a:lnTo>
                  <a:pt x="3103" y="244"/>
                </a:lnTo>
                <a:lnTo>
                  <a:pt x="3106" y="237"/>
                </a:lnTo>
                <a:lnTo>
                  <a:pt x="3106" y="231"/>
                </a:lnTo>
                <a:lnTo>
                  <a:pt x="3106" y="227"/>
                </a:lnTo>
                <a:lnTo>
                  <a:pt x="3102" y="216"/>
                </a:lnTo>
                <a:lnTo>
                  <a:pt x="3095" y="193"/>
                </a:lnTo>
                <a:lnTo>
                  <a:pt x="3133" y="175"/>
                </a:lnTo>
                <a:lnTo>
                  <a:pt x="3159" y="170"/>
                </a:lnTo>
                <a:lnTo>
                  <a:pt x="3187" y="151"/>
                </a:lnTo>
                <a:lnTo>
                  <a:pt x="3192" y="144"/>
                </a:lnTo>
                <a:lnTo>
                  <a:pt x="3193" y="142"/>
                </a:lnTo>
                <a:lnTo>
                  <a:pt x="3193" y="138"/>
                </a:lnTo>
                <a:lnTo>
                  <a:pt x="3193" y="136"/>
                </a:lnTo>
                <a:lnTo>
                  <a:pt x="3193" y="133"/>
                </a:lnTo>
                <a:lnTo>
                  <a:pt x="3194" y="127"/>
                </a:lnTo>
                <a:lnTo>
                  <a:pt x="3199" y="119"/>
                </a:lnTo>
                <a:lnTo>
                  <a:pt x="3207" y="113"/>
                </a:lnTo>
                <a:lnTo>
                  <a:pt x="3216" y="110"/>
                </a:lnTo>
                <a:lnTo>
                  <a:pt x="3229" y="94"/>
                </a:lnTo>
                <a:lnTo>
                  <a:pt x="3316" y="100"/>
                </a:lnTo>
                <a:lnTo>
                  <a:pt x="3338" y="107"/>
                </a:lnTo>
                <a:lnTo>
                  <a:pt x="3351" y="129"/>
                </a:lnTo>
                <a:lnTo>
                  <a:pt x="3353" y="135"/>
                </a:lnTo>
                <a:lnTo>
                  <a:pt x="3354" y="137"/>
                </a:lnTo>
                <a:lnTo>
                  <a:pt x="3354" y="141"/>
                </a:lnTo>
                <a:lnTo>
                  <a:pt x="3353" y="146"/>
                </a:lnTo>
                <a:lnTo>
                  <a:pt x="3350" y="150"/>
                </a:lnTo>
                <a:lnTo>
                  <a:pt x="3337" y="158"/>
                </a:lnTo>
                <a:lnTo>
                  <a:pt x="3329" y="165"/>
                </a:lnTo>
                <a:lnTo>
                  <a:pt x="3326" y="237"/>
                </a:lnTo>
                <a:lnTo>
                  <a:pt x="3327" y="246"/>
                </a:lnTo>
                <a:lnTo>
                  <a:pt x="3331" y="257"/>
                </a:lnTo>
                <a:lnTo>
                  <a:pt x="3343" y="262"/>
                </a:lnTo>
                <a:lnTo>
                  <a:pt x="3357" y="273"/>
                </a:lnTo>
                <a:lnTo>
                  <a:pt x="3368" y="286"/>
                </a:lnTo>
                <a:lnTo>
                  <a:pt x="3375" y="290"/>
                </a:lnTo>
                <a:lnTo>
                  <a:pt x="3380" y="290"/>
                </a:lnTo>
                <a:lnTo>
                  <a:pt x="3386" y="287"/>
                </a:lnTo>
                <a:lnTo>
                  <a:pt x="3391" y="286"/>
                </a:lnTo>
                <a:lnTo>
                  <a:pt x="3397" y="286"/>
                </a:lnTo>
                <a:lnTo>
                  <a:pt x="3407" y="290"/>
                </a:lnTo>
                <a:lnTo>
                  <a:pt x="3411" y="295"/>
                </a:lnTo>
                <a:lnTo>
                  <a:pt x="3413" y="301"/>
                </a:lnTo>
                <a:lnTo>
                  <a:pt x="3415" y="320"/>
                </a:lnTo>
                <a:lnTo>
                  <a:pt x="3416" y="349"/>
                </a:lnTo>
                <a:lnTo>
                  <a:pt x="3421" y="356"/>
                </a:lnTo>
                <a:lnTo>
                  <a:pt x="3429" y="363"/>
                </a:lnTo>
                <a:lnTo>
                  <a:pt x="3440" y="369"/>
                </a:lnTo>
                <a:lnTo>
                  <a:pt x="3462" y="388"/>
                </a:lnTo>
                <a:lnTo>
                  <a:pt x="3473" y="393"/>
                </a:lnTo>
                <a:lnTo>
                  <a:pt x="3481" y="395"/>
                </a:lnTo>
                <a:lnTo>
                  <a:pt x="3491" y="391"/>
                </a:lnTo>
                <a:lnTo>
                  <a:pt x="3509" y="389"/>
                </a:lnTo>
                <a:lnTo>
                  <a:pt x="3514" y="386"/>
                </a:lnTo>
                <a:lnTo>
                  <a:pt x="3518" y="383"/>
                </a:lnTo>
                <a:lnTo>
                  <a:pt x="3521" y="378"/>
                </a:lnTo>
                <a:lnTo>
                  <a:pt x="3525" y="367"/>
                </a:lnTo>
                <a:lnTo>
                  <a:pt x="3528" y="363"/>
                </a:lnTo>
                <a:lnTo>
                  <a:pt x="3533" y="360"/>
                </a:lnTo>
                <a:lnTo>
                  <a:pt x="3545" y="359"/>
                </a:lnTo>
                <a:lnTo>
                  <a:pt x="3563" y="361"/>
                </a:lnTo>
                <a:lnTo>
                  <a:pt x="3603" y="377"/>
                </a:lnTo>
                <a:lnTo>
                  <a:pt x="3764" y="343"/>
                </a:lnTo>
                <a:lnTo>
                  <a:pt x="3787" y="335"/>
                </a:lnTo>
                <a:lnTo>
                  <a:pt x="3790" y="332"/>
                </a:lnTo>
                <a:lnTo>
                  <a:pt x="3792" y="329"/>
                </a:lnTo>
                <a:lnTo>
                  <a:pt x="3794" y="324"/>
                </a:lnTo>
                <a:lnTo>
                  <a:pt x="3803" y="322"/>
                </a:lnTo>
                <a:lnTo>
                  <a:pt x="3826" y="318"/>
                </a:lnTo>
                <a:lnTo>
                  <a:pt x="3835" y="318"/>
                </a:lnTo>
                <a:lnTo>
                  <a:pt x="3841" y="320"/>
                </a:lnTo>
                <a:lnTo>
                  <a:pt x="3844" y="323"/>
                </a:lnTo>
                <a:lnTo>
                  <a:pt x="3845" y="324"/>
                </a:lnTo>
                <a:lnTo>
                  <a:pt x="3847" y="328"/>
                </a:lnTo>
                <a:lnTo>
                  <a:pt x="3848" y="330"/>
                </a:lnTo>
                <a:lnTo>
                  <a:pt x="3852" y="334"/>
                </a:lnTo>
                <a:lnTo>
                  <a:pt x="3858" y="339"/>
                </a:lnTo>
                <a:lnTo>
                  <a:pt x="3873" y="344"/>
                </a:lnTo>
                <a:lnTo>
                  <a:pt x="3878" y="347"/>
                </a:lnTo>
                <a:lnTo>
                  <a:pt x="3880" y="350"/>
                </a:lnTo>
                <a:lnTo>
                  <a:pt x="3878" y="355"/>
                </a:lnTo>
                <a:lnTo>
                  <a:pt x="3876" y="360"/>
                </a:lnTo>
                <a:lnTo>
                  <a:pt x="3879" y="367"/>
                </a:lnTo>
                <a:lnTo>
                  <a:pt x="3886" y="367"/>
                </a:lnTo>
                <a:lnTo>
                  <a:pt x="3890" y="365"/>
                </a:lnTo>
                <a:lnTo>
                  <a:pt x="3896" y="363"/>
                </a:lnTo>
                <a:lnTo>
                  <a:pt x="3900" y="359"/>
                </a:lnTo>
                <a:lnTo>
                  <a:pt x="3914" y="352"/>
                </a:lnTo>
                <a:lnTo>
                  <a:pt x="3938" y="346"/>
                </a:lnTo>
                <a:lnTo>
                  <a:pt x="3944" y="343"/>
                </a:lnTo>
                <a:lnTo>
                  <a:pt x="3957" y="333"/>
                </a:lnTo>
                <a:lnTo>
                  <a:pt x="3990" y="316"/>
                </a:lnTo>
                <a:lnTo>
                  <a:pt x="4026" y="312"/>
                </a:lnTo>
                <a:lnTo>
                  <a:pt x="4038" y="317"/>
                </a:lnTo>
                <a:lnTo>
                  <a:pt x="4042" y="326"/>
                </a:lnTo>
                <a:lnTo>
                  <a:pt x="4045" y="330"/>
                </a:lnTo>
                <a:lnTo>
                  <a:pt x="4048" y="334"/>
                </a:lnTo>
                <a:lnTo>
                  <a:pt x="4050" y="338"/>
                </a:lnTo>
                <a:lnTo>
                  <a:pt x="4064" y="361"/>
                </a:lnTo>
                <a:lnTo>
                  <a:pt x="4093" y="380"/>
                </a:lnTo>
                <a:lnTo>
                  <a:pt x="4098" y="390"/>
                </a:lnTo>
                <a:lnTo>
                  <a:pt x="4096" y="394"/>
                </a:lnTo>
                <a:lnTo>
                  <a:pt x="4095" y="401"/>
                </a:lnTo>
                <a:lnTo>
                  <a:pt x="4094" y="410"/>
                </a:lnTo>
                <a:lnTo>
                  <a:pt x="4100" y="452"/>
                </a:lnTo>
                <a:lnTo>
                  <a:pt x="4104" y="458"/>
                </a:lnTo>
                <a:lnTo>
                  <a:pt x="4117" y="463"/>
                </a:lnTo>
                <a:lnTo>
                  <a:pt x="4173" y="500"/>
                </a:lnTo>
                <a:lnTo>
                  <a:pt x="4178" y="503"/>
                </a:lnTo>
                <a:lnTo>
                  <a:pt x="4184" y="504"/>
                </a:lnTo>
                <a:lnTo>
                  <a:pt x="4189" y="504"/>
                </a:lnTo>
                <a:lnTo>
                  <a:pt x="4208" y="502"/>
                </a:lnTo>
                <a:lnTo>
                  <a:pt x="4246" y="514"/>
                </a:lnTo>
                <a:lnTo>
                  <a:pt x="4256" y="532"/>
                </a:lnTo>
                <a:lnTo>
                  <a:pt x="4222" y="529"/>
                </a:lnTo>
                <a:lnTo>
                  <a:pt x="4222" y="529"/>
                </a:lnTo>
                <a:lnTo>
                  <a:pt x="4254" y="562"/>
                </a:lnTo>
                <a:lnTo>
                  <a:pt x="4264" y="581"/>
                </a:lnTo>
                <a:lnTo>
                  <a:pt x="4270" y="611"/>
                </a:lnTo>
                <a:lnTo>
                  <a:pt x="4270" y="611"/>
                </a:lnTo>
                <a:lnTo>
                  <a:pt x="4267" y="638"/>
                </a:lnTo>
                <a:lnTo>
                  <a:pt x="4258" y="648"/>
                </a:lnTo>
                <a:lnTo>
                  <a:pt x="4244" y="657"/>
                </a:lnTo>
                <a:lnTo>
                  <a:pt x="4226" y="683"/>
                </a:lnTo>
                <a:lnTo>
                  <a:pt x="4226" y="683"/>
                </a:lnTo>
                <a:lnTo>
                  <a:pt x="4241" y="708"/>
                </a:lnTo>
                <a:lnTo>
                  <a:pt x="4308" y="751"/>
                </a:lnTo>
                <a:lnTo>
                  <a:pt x="4342" y="787"/>
                </a:lnTo>
                <a:lnTo>
                  <a:pt x="4357" y="812"/>
                </a:lnTo>
                <a:lnTo>
                  <a:pt x="4367" y="837"/>
                </a:lnTo>
                <a:lnTo>
                  <a:pt x="4372" y="869"/>
                </a:lnTo>
                <a:lnTo>
                  <a:pt x="4372" y="869"/>
                </a:lnTo>
                <a:lnTo>
                  <a:pt x="4362" y="917"/>
                </a:lnTo>
                <a:lnTo>
                  <a:pt x="4362" y="917"/>
                </a:lnTo>
                <a:lnTo>
                  <a:pt x="4362" y="949"/>
                </a:lnTo>
                <a:lnTo>
                  <a:pt x="4375" y="980"/>
                </a:lnTo>
                <a:lnTo>
                  <a:pt x="4394" y="999"/>
                </a:lnTo>
                <a:lnTo>
                  <a:pt x="4415" y="1011"/>
                </a:lnTo>
                <a:lnTo>
                  <a:pt x="4435" y="1028"/>
                </a:lnTo>
                <a:lnTo>
                  <a:pt x="4447" y="1050"/>
                </a:lnTo>
                <a:lnTo>
                  <a:pt x="4450" y="1071"/>
                </a:lnTo>
                <a:lnTo>
                  <a:pt x="4450" y="1090"/>
                </a:lnTo>
                <a:lnTo>
                  <a:pt x="4454" y="1104"/>
                </a:lnTo>
                <a:lnTo>
                  <a:pt x="4661" y="1214"/>
                </a:lnTo>
                <a:lnTo>
                  <a:pt x="4662" y="1214"/>
                </a:lnTo>
                <a:lnTo>
                  <a:pt x="4683" y="1235"/>
                </a:lnTo>
                <a:lnTo>
                  <a:pt x="4733" y="1240"/>
                </a:lnTo>
                <a:lnTo>
                  <a:pt x="4756" y="1262"/>
                </a:lnTo>
                <a:lnTo>
                  <a:pt x="4760" y="1293"/>
                </a:lnTo>
                <a:lnTo>
                  <a:pt x="4750" y="1322"/>
                </a:lnTo>
                <a:lnTo>
                  <a:pt x="4749" y="1345"/>
                </a:lnTo>
                <a:lnTo>
                  <a:pt x="4805" y="1378"/>
                </a:lnTo>
                <a:lnTo>
                  <a:pt x="4824" y="1385"/>
                </a:lnTo>
                <a:lnTo>
                  <a:pt x="4833" y="1400"/>
                </a:lnTo>
                <a:lnTo>
                  <a:pt x="4833" y="1400"/>
                </a:lnTo>
                <a:lnTo>
                  <a:pt x="4828" y="1442"/>
                </a:lnTo>
                <a:lnTo>
                  <a:pt x="4817" y="1473"/>
                </a:lnTo>
                <a:lnTo>
                  <a:pt x="4786" y="1532"/>
                </a:lnTo>
                <a:lnTo>
                  <a:pt x="4775" y="1565"/>
                </a:lnTo>
                <a:lnTo>
                  <a:pt x="4748" y="1556"/>
                </a:lnTo>
                <a:lnTo>
                  <a:pt x="4740" y="1586"/>
                </a:lnTo>
                <a:lnTo>
                  <a:pt x="4739" y="1630"/>
                </a:lnTo>
                <a:lnTo>
                  <a:pt x="4735" y="1665"/>
                </a:lnTo>
                <a:lnTo>
                  <a:pt x="4713" y="1687"/>
                </a:lnTo>
                <a:lnTo>
                  <a:pt x="4657" y="1710"/>
                </a:lnTo>
                <a:lnTo>
                  <a:pt x="4641" y="1742"/>
                </a:lnTo>
                <a:lnTo>
                  <a:pt x="4641" y="1742"/>
                </a:lnTo>
                <a:lnTo>
                  <a:pt x="4648" y="1765"/>
                </a:lnTo>
                <a:lnTo>
                  <a:pt x="4662" y="1791"/>
                </a:lnTo>
                <a:lnTo>
                  <a:pt x="4690" y="1833"/>
                </a:lnTo>
                <a:lnTo>
                  <a:pt x="4710" y="1850"/>
                </a:lnTo>
                <a:lnTo>
                  <a:pt x="4731" y="1865"/>
                </a:lnTo>
                <a:lnTo>
                  <a:pt x="4775" y="1886"/>
                </a:lnTo>
                <a:lnTo>
                  <a:pt x="4795" y="1895"/>
                </a:lnTo>
                <a:lnTo>
                  <a:pt x="4806" y="1919"/>
                </a:lnTo>
                <a:lnTo>
                  <a:pt x="4807" y="1946"/>
                </a:lnTo>
                <a:lnTo>
                  <a:pt x="4807" y="1946"/>
                </a:lnTo>
                <a:lnTo>
                  <a:pt x="4796" y="1972"/>
                </a:lnTo>
                <a:lnTo>
                  <a:pt x="4799" y="1975"/>
                </a:lnTo>
                <a:lnTo>
                  <a:pt x="4809" y="1980"/>
                </a:lnTo>
                <a:lnTo>
                  <a:pt x="4809" y="1980"/>
                </a:lnTo>
                <a:lnTo>
                  <a:pt x="4803" y="1996"/>
                </a:lnTo>
                <a:lnTo>
                  <a:pt x="4802" y="2002"/>
                </a:lnTo>
                <a:lnTo>
                  <a:pt x="4816" y="2019"/>
                </a:lnTo>
                <a:lnTo>
                  <a:pt x="4849" y="2037"/>
                </a:lnTo>
                <a:lnTo>
                  <a:pt x="4863" y="2053"/>
                </a:lnTo>
                <a:lnTo>
                  <a:pt x="4873" y="2075"/>
                </a:lnTo>
                <a:lnTo>
                  <a:pt x="4879" y="2122"/>
                </a:lnTo>
                <a:lnTo>
                  <a:pt x="4885" y="2146"/>
                </a:lnTo>
                <a:lnTo>
                  <a:pt x="4893" y="2172"/>
                </a:lnTo>
                <a:lnTo>
                  <a:pt x="4902" y="2191"/>
                </a:lnTo>
                <a:lnTo>
                  <a:pt x="4912" y="2206"/>
                </a:lnTo>
                <a:lnTo>
                  <a:pt x="4927" y="2222"/>
                </a:lnTo>
                <a:lnTo>
                  <a:pt x="4943" y="2226"/>
                </a:lnTo>
                <a:lnTo>
                  <a:pt x="4957" y="2224"/>
                </a:lnTo>
                <a:lnTo>
                  <a:pt x="4967" y="2232"/>
                </a:lnTo>
                <a:lnTo>
                  <a:pt x="4969" y="2267"/>
                </a:lnTo>
                <a:lnTo>
                  <a:pt x="4973" y="2336"/>
                </a:lnTo>
                <a:lnTo>
                  <a:pt x="4980" y="2370"/>
                </a:lnTo>
                <a:lnTo>
                  <a:pt x="4995" y="2401"/>
                </a:lnTo>
                <a:lnTo>
                  <a:pt x="5021" y="2422"/>
                </a:lnTo>
                <a:lnTo>
                  <a:pt x="5085" y="2452"/>
                </a:lnTo>
                <a:lnTo>
                  <a:pt x="5113" y="2481"/>
                </a:lnTo>
                <a:lnTo>
                  <a:pt x="5157" y="2581"/>
                </a:lnTo>
                <a:lnTo>
                  <a:pt x="5178" y="2604"/>
                </a:lnTo>
                <a:lnTo>
                  <a:pt x="5205" y="2614"/>
                </a:lnTo>
                <a:lnTo>
                  <a:pt x="5285" y="2625"/>
                </a:lnTo>
                <a:lnTo>
                  <a:pt x="5311" y="2622"/>
                </a:lnTo>
                <a:lnTo>
                  <a:pt x="5311" y="2622"/>
                </a:lnTo>
                <a:lnTo>
                  <a:pt x="5305" y="2595"/>
                </a:lnTo>
                <a:lnTo>
                  <a:pt x="5305" y="2595"/>
                </a:lnTo>
                <a:lnTo>
                  <a:pt x="5323" y="2589"/>
                </a:lnTo>
                <a:lnTo>
                  <a:pt x="5375" y="2603"/>
                </a:lnTo>
                <a:lnTo>
                  <a:pt x="5399" y="2616"/>
                </a:lnTo>
                <a:lnTo>
                  <a:pt x="5419" y="2632"/>
                </a:lnTo>
                <a:lnTo>
                  <a:pt x="5457" y="2672"/>
                </a:lnTo>
                <a:lnTo>
                  <a:pt x="5480" y="2682"/>
                </a:lnTo>
                <a:lnTo>
                  <a:pt x="5488" y="2699"/>
                </a:lnTo>
                <a:lnTo>
                  <a:pt x="5490" y="2720"/>
                </a:lnTo>
                <a:lnTo>
                  <a:pt x="5496" y="2739"/>
                </a:lnTo>
                <a:lnTo>
                  <a:pt x="5540" y="2791"/>
                </a:lnTo>
                <a:lnTo>
                  <a:pt x="5540" y="2791"/>
                </a:lnTo>
                <a:lnTo>
                  <a:pt x="5540" y="2791"/>
                </a:lnTo>
                <a:lnTo>
                  <a:pt x="5540" y="2791"/>
                </a:lnTo>
                <a:lnTo>
                  <a:pt x="5557" y="2801"/>
                </a:lnTo>
                <a:lnTo>
                  <a:pt x="5685" y="2974"/>
                </a:lnTo>
                <a:lnTo>
                  <a:pt x="5702" y="3015"/>
                </a:lnTo>
                <a:lnTo>
                  <a:pt x="5724" y="3050"/>
                </a:lnTo>
                <a:lnTo>
                  <a:pt x="5762" y="3073"/>
                </a:lnTo>
                <a:lnTo>
                  <a:pt x="5845" y="3077"/>
                </a:lnTo>
                <a:lnTo>
                  <a:pt x="5873" y="3088"/>
                </a:lnTo>
                <a:lnTo>
                  <a:pt x="5890" y="3101"/>
                </a:lnTo>
                <a:lnTo>
                  <a:pt x="5930" y="3157"/>
                </a:lnTo>
                <a:lnTo>
                  <a:pt x="5988" y="3216"/>
                </a:lnTo>
                <a:lnTo>
                  <a:pt x="6003" y="3252"/>
                </a:lnTo>
                <a:lnTo>
                  <a:pt x="6004" y="3311"/>
                </a:lnTo>
                <a:lnTo>
                  <a:pt x="6024" y="3343"/>
                </a:lnTo>
                <a:lnTo>
                  <a:pt x="6063" y="3379"/>
                </a:lnTo>
                <a:lnTo>
                  <a:pt x="6106" y="3411"/>
                </a:lnTo>
                <a:lnTo>
                  <a:pt x="6138" y="3425"/>
                </a:lnTo>
                <a:lnTo>
                  <a:pt x="6152" y="3389"/>
                </a:lnTo>
                <a:lnTo>
                  <a:pt x="6165" y="3367"/>
                </a:lnTo>
                <a:lnTo>
                  <a:pt x="6184" y="3357"/>
                </a:lnTo>
                <a:lnTo>
                  <a:pt x="6193" y="3360"/>
                </a:lnTo>
                <a:lnTo>
                  <a:pt x="6215" y="3365"/>
                </a:lnTo>
                <a:lnTo>
                  <a:pt x="6239" y="3379"/>
                </a:lnTo>
                <a:lnTo>
                  <a:pt x="6263" y="3398"/>
                </a:lnTo>
                <a:lnTo>
                  <a:pt x="6285" y="3411"/>
                </a:lnTo>
                <a:lnTo>
                  <a:pt x="6310" y="3407"/>
                </a:lnTo>
                <a:lnTo>
                  <a:pt x="6314" y="3447"/>
                </a:lnTo>
                <a:lnTo>
                  <a:pt x="6328" y="3485"/>
                </a:lnTo>
                <a:lnTo>
                  <a:pt x="6350" y="3517"/>
                </a:lnTo>
                <a:lnTo>
                  <a:pt x="6373" y="3540"/>
                </a:lnTo>
                <a:lnTo>
                  <a:pt x="6398" y="3553"/>
                </a:lnTo>
                <a:lnTo>
                  <a:pt x="6449" y="3560"/>
                </a:lnTo>
                <a:lnTo>
                  <a:pt x="6468" y="3571"/>
                </a:lnTo>
                <a:lnTo>
                  <a:pt x="6500" y="3621"/>
                </a:lnTo>
                <a:lnTo>
                  <a:pt x="6566" y="3753"/>
                </a:lnTo>
                <a:lnTo>
                  <a:pt x="6592" y="3780"/>
                </a:lnTo>
                <a:lnTo>
                  <a:pt x="6592" y="3780"/>
                </a:lnTo>
                <a:lnTo>
                  <a:pt x="6552" y="3866"/>
                </a:lnTo>
                <a:lnTo>
                  <a:pt x="6549" y="3886"/>
                </a:lnTo>
                <a:lnTo>
                  <a:pt x="6555" y="3883"/>
                </a:lnTo>
                <a:lnTo>
                  <a:pt x="6570" y="3912"/>
                </a:lnTo>
                <a:lnTo>
                  <a:pt x="6576" y="3917"/>
                </a:lnTo>
                <a:lnTo>
                  <a:pt x="6593" y="3926"/>
                </a:lnTo>
                <a:lnTo>
                  <a:pt x="6575" y="3944"/>
                </a:lnTo>
                <a:lnTo>
                  <a:pt x="6572" y="3968"/>
                </a:lnTo>
                <a:lnTo>
                  <a:pt x="6580" y="4035"/>
                </a:lnTo>
                <a:lnTo>
                  <a:pt x="6579" y="4069"/>
                </a:lnTo>
                <a:lnTo>
                  <a:pt x="6574" y="4099"/>
                </a:lnTo>
                <a:lnTo>
                  <a:pt x="6566" y="4126"/>
                </a:lnTo>
                <a:lnTo>
                  <a:pt x="6543" y="4177"/>
                </a:lnTo>
                <a:lnTo>
                  <a:pt x="6536" y="4186"/>
                </a:lnTo>
                <a:lnTo>
                  <a:pt x="6525" y="4198"/>
                </a:lnTo>
                <a:lnTo>
                  <a:pt x="6514" y="4202"/>
                </a:lnTo>
                <a:lnTo>
                  <a:pt x="6485" y="4207"/>
                </a:lnTo>
                <a:lnTo>
                  <a:pt x="6481" y="4206"/>
                </a:lnTo>
                <a:lnTo>
                  <a:pt x="6469" y="4230"/>
                </a:lnTo>
                <a:lnTo>
                  <a:pt x="6457" y="4284"/>
                </a:lnTo>
                <a:lnTo>
                  <a:pt x="6455" y="4281"/>
                </a:lnTo>
                <a:lnTo>
                  <a:pt x="6398" y="4256"/>
                </a:lnTo>
                <a:lnTo>
                  <a:pt x="6377" y="4223"/>
                </a:lnTo>
                <a:lnTo>
                  <a:pt x="6355" y="4207"/>
                </a:lnTo>
                <a:lnTo>
                  <a:pt x="6332" y="4195"/>
                </a:lnTo>
                <a:lnTo>
                  <a:pt x="6191" y="4155"/>
                </a:lnTo>
                <a:lnTo>
                  <a:pt x="6145" y="4161"/>
                </a:lnTo>
                <a:lnTo>
                  <a:pt x="6101" y="4178"/>
                </a:lnTo>
                <a:lnTo>
                  <a:pt x="6088" y="4189"/>
                </a:lnTo>
                <a:lnTo>
                  <a:pt x="6080" y="4203"/>
                </a:lnTo>
                <a:lnTo>
                  <a:pt x="6081" y="4211"/>
                </a:lnTo>
                <a:lnTo>
                  <a:pt x="6086" y="4220"/>
                </a:lnTo>
                <a:lnTo>
                  <a:pt x="6091" y="4257"/>
                </a:lnTo>
                <a:lnTo>
                  <a:pt x="6104" y="4278"/>
                </a:lnTo>
                <a:lnTo>
                  <a:pt x="6107" y="4295"/>
                </a:lnTo>
                <a:lnTo>
                  <a:pt x="6103" y="4315"/>
                </a:lnTo>
                <a:lnTo>
                  <a:pt x="6085" y="4354"/>
                </a:lnTo>
                <a:lnTo>
                  <a:pt x="6078" y="4373"/>
                </a:lnTo>
                <a:lnTo>
                  <a:pt x="6075" y="4392"/>
                </a:lnTo>
                <a:lnTo>
                  <a:pt x="6078" y="4450"/>
                </a:lnTo>
                <a:lnTo>
                  <a:pt x="6075" y="4471"/>
                </a:lnTo>
                <a:lnTo>
                  <a:pt x="6069" y="4486"/>
                </a:lnTo>
                <a:lnTo>
                  <a:pt x="6062" y="4496"/>
                </a:lnTo>
                <a:lnTo>
                  <a:pt x="6060" y="4507"/>
                </a:lnTo>
                <a:lnTo>
                  <a:pt x="6053" y="4551"/>
                </a:lnTo>
                <a:lnTo>
                  <a:pt x="6034" y="4583"/>
                </a:lnTo>
                <a:lnTo>
                  <a:pt x="5900" y="4698"/>
                </a:lnTo>
                <a:lnTo>
                  <a:pt x="5855" y="4725"/>
                </a:lnTo>
                <a:lnTo>
                  <a:pt x="5667" y="4758"/>
                </a:lnTo>
                <a:lnTo>
                  <a:pt x="5526" y="4814"/>
                </a:lnTo>
                <a:lnTo>
                  <a:pt x="5504" y="4829"/>
                </a:lnTo>
                <a:lnTo>
                  <a:pt x="5453" y="4878"/>
                </a:lnTo>
                <a:lnTo>
                  <a:pt x="5409" y="4902"/>
                </a:lnTo>
                <a:lnTo>
                  <a:pt x="5388" y="4919"/>
                </a:lnTo>
                <a:lnTo>
                  <a:pt x="5389" y="4925"/>
                </a:lnTo>
                <a:lnTo>
                  <a:pt x="5314" y="4940"/>
                </a:lnTo>
                <a:lnTo>
                  <a:pt x="5294" y="4950"/>
                </a:lnTo>
                <a:lnTo>
                  <a:pt x="5281" y="4964"/>
                </a:lnTo>
                <a:lnTo>
                  <a:pt x="5257" y="5003"/>
                </a:lnTo>
                <a:lnTo>
                  <a:pt x="5239" y="5024"/>
                </a:lnTo>
                <a:lnTo>
                  <a:pt x="5185" y="5062"/>
                </a:lnTo>
                <a:lnTo>
                  <a:pt x="5179" y="5068"/>
                </a:lnTo>
                <a:lnTo>
                  <a:pt x="5159" y="5099"/>
                </a:lnTo>
                <a:lnTo>
                  <a:pt x="5151" y="5103"/>
                </a:lnTo>
                <a:lnTo>
                  <a:pt x="5142" y="5102"/>
                </a:lnTo>
                <a:lnTo>
                  <a:pt x="5134" y="5105"/>
                </a:lnTo>
                <a:lnTo>
                  <a:pt x="5125" y="5120"/>
                </a:lnTo>
                <a:lnTo>
                  <a:pt x="5122" y="5148"/>
                </a:lnTo>
                <a:lnTo>
                  <a:pt x="5129" y="5174"/>
                </a:lnTo>
                <a:lnTo>
                  <a:pt x="5141" y="5199"/>
                </a:lnTo>
                <a:lnTo>
                  <a:pt x="5154" y="5219"/>
                </a:lnTo>
                <a:lnTo>
                  <a:pt x="5250" y="5320"/>
                </a:lnTo>
                <a:lnTo>
                  <a:pt x="5270" y="5366"/>
                </a:lnTo>
                <a:lnTo>
                  <a:pt x="5275" y="5388"/>
                </a:lnTo>
                <a:lnTo>
                  <a:pt x="5275" y="5390"/>
                </a:lnTo>
                <a:lnTo>
                  <a:pt x="5282" y="5411"/>
                </a:lnTo>
                <a:lnTo>
                  <a:pt x="5293" y="5427"/>
                </a:lnTo>
                <a:lnTo>
                  <a:pt x="5326" y="5447"/>
                </a:lnTo>
                <a:lnTo>
                  <a:pt x="5353" y="5475"/>
                </a:lnTo>
                <a:lnTo>
                  <a:pt x="5364" y="5481"/>
                </a:lnTo>
                <a:lnTo>
                  <a:pt x="5387" y="5504"/>
                </a:lnTo>
                <a:lnTo>
                  <a:pt x="5433" y="5611"/>
                </a:lnTo>
                <a:lnTo>
                  <a:pt x="5462" y="5656"/>
                </a:lnTo>
                <a:lnTo>
                  <a:pt x="5469" y="5662"/>
                </a:lnTo>
                <a:lnTo>
                  <a:pt x="5381" y="5803"/>
                </a:lnTo>
                <a:lnTo>
                  <a:pt x="5373" y="5819"/>
                </a:lnTo>
                <a:lnTo>
                  <a:pt x="5371" y="5832"/>
                </a:lnTo>
                <a:lnTo>
                  <a:pt x="5370" y="5845"/>
                </a:lnTo>
                <a:lnTo>
                  <a:pt x="5368" y="5859"/>
                </a:lnTo>
                <a:lnTo>
                  <a:pt x="5360" y="5873"/>
                </a:lnTo>
                <a:lnTo>
                  <a:pt x="5360" y="5874"/>
                </a:lnTo>
                <a:lnTo>
                  <a:pt x="5360" y="5874"/>
                </a:lnTo>
                <a:lnTo>
                  <a:pt x="5334" y="5913"/>
                </a:lnTo>
                <a:lnTo>
                  <a:pt x="5356" y="5935"/>
                </a:lnTo>
                <a:lnTo>
                  <a:pt x="5432" y="5949"/>
                </a:lnTo>
                <a:lnTo>
                  <a:pt x="5453" y="5946"/>
                </a:lnTo>
                <a:lnTo>
                  <a:pt x="5487" y="5931"/>
                </a:lnTo>
                <a:lnTo>
                  <a:pt x="5508" y="5934"/>
                </a:lnTo>
                <a:lnTo>
                  <a:pt x="5525" y="5947"/>
                </a:lnTo>
                <a:lnTo>
                  <a:pt x="5542" y="5967"/>
                </a:lnTo>
                <a:lnTo>
                  <a:pt x="5568" y="6013"/>
                </a:lnTo>
                <a:lnTo>
                  <a:pt x="5579" y="6041"/>
                </a:lnTo>
                <a:lnTo>
                  <a:pt x="5583" y="6068"/>
                </a:lnTo>
                <a:lnTo>
                  <a:pt x="5582" y="6092"/>
                </a:lnTo>
                <a:lnTo>
                  <a:pt x="5579" y="6117"/>
                </a:lnTo>
                <a:lnTo>
                  <a:pt x="5576" y="6121"/>
                </a:lnTo>
                <a:lnTo>
                  <a:pt x="5560" y="6162"/>
                </a:lnTo>
                <a:lnTo>
                  <a:pt x="5559" y="6167"/>
                </a:lnTo>
                <a:lnTo>
                  <a:pt x="5537" y="6196"/>
                </a:lnTo>
                <a:lnTo>
                  <a:pt x="5533" y="6194"/>
                </a:lnTo>
                <a:lnTo>
                  <a:pt x="5534" y="6240"/>
                </a:lnTo>
                <a:lnTo>
                  <a:pt x="5537" y="6239"/>
                </a:lnTo>
                <a:lnTo>
                  <a:pt x="5535" y="6242"/>
                </a:lnTo>
                <a:lnTo>
                  <a:pt x="5523" y="6275"/>
                </a:lnTo>
                <a:lnTo>
                  <a:pt x="5520" y="6281"/>
                </a:lnTo>
                <a:lnTo>
                  <a:pt x="5520" y="6316"/>
                </a:lnTo>
                <a:lnTo>
                  <a:pt x="5521" y="6327"/>
                </a:lnTo>
                <a:lnTo>
                  <a:pt x="5524" y="6339"/>
                </a:lnTo>
                <a:lnTo>
                  <a:pt x="5528" y="6349"/>
                </a:lnTo>
                <a:lnTo>
                  <a:pt x="5531" y="6361"/>
                </a:lnTo>
                <a:lnTo>
                  <a:pt x="5532" y="6378"/>
                </a:lnTo>
                <a:lnTo>
                  <a:pt x="5493" y="6424"/>
                </a:lnTo>
                <a:lnTo>
                  <a:pt x="5484" y="6432"/>
                </a:lnTo>
                <a:lnTo>
                  <a:pt x="5469" y="6434"/>
                </a:lnTo>
                <a:lnTo>
                  <a:pt x="5460" y="6428"/>
                </a:lnTo>
                <a:lnTo>
                  <a:pt x="5453" y="6420"/>
                </a:lnTo>
                <a:lnTo>
                  <a:pt x="5439" y="6413"/>
                </a:lnTo>
                <a:lnTo>
                  <a:pt x="5425" y="6413"/>
                </a:lnTo>
                <a:lnTo>
                  <a:pt x="5414" y="6420"/>
                </a:lnTo>
                <a:lnTo>
                  <a:pt x="5403" y="6423"/>
                </a:lnTo>
                <a:lnTo>
                  <a:pt x="5388" y="6418"/>
                </a:lnTo>
                <a:lnTo>
                  <a:pt x="5321" y="6367"/>
                </a:lnTo>
                <a:lnTo>
                  <a:pt x="5259" y="6299"/>
                </a:lnTo>
                <a:lnTo>
                  <a:pt x="5247" y="6289"/>
                </a:lnTo>
                <a:lnTo>
                  <a:pt x="5234" y="6284"/>
                </a:lnTo>
                <a:lnTo>
                  <a:pt x="5213" y="6281"/>
                </a:lnTo>
                <a:lnTo>
                  <a:pt x="5179" y="6254"/>
                </a:lnTo>
                <a:lnTo>
                  <a:pt x="5173" y="6204"/>
                </a:lnTo>
                <a:lnTo>
                  <a:pt x="5189" y="6157"/>
                </a:lnTo>
                <a:lnTo>
                  <a:pt x="5226" y="6138"/>
                </a:lnTo>
                <a:lnTo>
                  <a:pt x="5199" y="6112"/>
                </a:lnTo>
                <a:lnTo>
                  <a:pt x="5163" y="6088"/>
                </a:lnTo>
                <a:lnTo>
                  <a:pt x="5142" y="6063"/>
                </a:lnTo>
                <a:lnTo>
                  <a:pt x="5156" y="6028"/>
                </a:lnTo>
                <a:lnTo>
                  <a:pt x="5133" y="6030"/>
                </a:lnTo>
                <a:lnTo>
                  <a:pt x="5056" y="6011"/>
                </a:lnTo>
                <a:lnTo>
                  <a:pt x="5008" y="6011"/>
                </a:lnTo>
                <a:lnTo>
                  <a:pt x="4960" y="6022"/>
                </a:lnTo>
                <a:lnTo>
                  <a:pt x="4933" y="6035"/>
                </a:lnTo>
                <a:lnTo>
                  <a:pt x="4873" y="6089"/>
                </a:lnTo>
                <a:lnTo>
                  <a:pt x="4852" y="6099"/>
                </a:lnTo>
                <a:lnTo>
                  <a:pt x="4823" y="6104"/>
                </a:lnTo>
                <a:lnTo>
                  <a:pt x="4795" y="6104"/>
                </a:lnTo>
                <a:lnTo>
                  <a:pt x="4775" y="6095"/>
                </a:lnTo>
                <a:lnTo>
                  <a:pt x="4735" y="6062"/>
                </a:lnTo>
                <a:lnTo>
                  <a:pt x="4725" y="6049"/>
                </a:lnTo>
                <a:lnTo>
                  <a:pt x="4717" y="6032"/>
                </a:lnTo>
                <a:lnTo>
                  <a:pt x="4702" y="5988"/>
                </a:lnTo>
                <a:lnTo>
                  <a:pt x="4696" y="5977"/>
                </a:lnTo>
                <a:lnTo>
                  <a:pt x="4674" y="5972"/>
                </a:lnTo>
                <a:lnTo>
                  <a:pt x="4621" y="5994"/>
                </a:lnTo>
                <a:lnTo>
                  <a:pt x="4597" y="5997"/>
                </a:lnTo>
                <a:lnTo>
                  <a:pt x="4519" y="5980"/>
                </a:lnTo>
                <a:lnTo>
                  <a:pt x="4489" y="5984"/>
                </a:lnTo>
                <a:lnTo>
                  <a:pt x="4458" y="6000"/>
                </a:lnTo>
                <a:lnTo>
                  <a:pt x="4444" y="6002"/>
                </a:lnTo>
                <a:lnTo>
                  <a:pt x="4430" y="5990"/>
                </a:lnTo>
                <a:lnTo>
                  <a:pt x="4422" y="5968"/>
                </a:lnTo>
                <a:lnTo>
                  <a:pt x="4427" y="5954"/>
                </a:lnTo>
                <a:lnTo>
                  <a:pt x="4436" y="5942"/>
                </a:lnTo>
                <a:lnTo>
                  <a:pt x="4440" y="5926"/>
                </a:lnTo>
                <a:lnTo>
                  <a:pt x="4444" y="5904"/>
                </a:lnTo>
                <a:lnTo>
                  <a:pt x="4448" y="5895"/>
                </a:lnTo>
                <a:lnTo>
                  <a:pt x="4445" y="5896"/>
                </a:lnTo>
                <a:lnTo>
                  <a:pt x="4426" y="5904"/>
                </a:lnTo>
                <a:lnTo>
                  <a:pt x="4413" y="5912"/>
                </a:lnTo>
                <a:lnTo>
                  <a:pt x="4380" y="5939"/>
                </a:lnTo>
                <a:lnTo>
                  <a:pt x="4359" y="5948"/>
                </a:lnTo>
                <a:lnTo>
                  <a:pt x="4362" y="5965"/>
                </a:lnTo>
                <a:lnTo>
                  <a:pt x="4366" y="5976"/>
                </a:lnTo>
                <a:lnTo>
                  <a:pt x="4376" y="5989"/>
                </a:lnTo>
                <a:lnTo>
                  <a:pt x="4387" y="6000"/>
                </a:lnTo>
                <a:lnTo>
                  <a:pt x="4394" y="6005"/>
                </a:lnTo>
                <a:lnTo>
                  <a:pt x="4398" y="6016"/>
                </a:lnTo>
                <a:lnTo>
                  <a:pt x="4400" y="6070"/>
                </a:lnTo>
                <a:lnTo>
                  <a:pt x="4399" y="6089"/>
                </a:lnTo>
                <a:lnTo>
                  <a:pt x="4394" y="6102"/>
                </a:lnTo>
                <a:lnTo>
                  <a:pt x="4355" y="6152"/>
                </a:lnTo>
                <a:lnTo>
                  <a:pt x="4344" y="6154"/>
                </a:lnTo>
                <a:lnTo>
                  <a:pt x="4031" y="6140"/>
                </a:lnTo>
                <a:lnTo>
                  <a:pt x="3917" y="6164"/>
                </a:lnTo>
                <a:lnTo>
                  <a:pt x="3901" y="6173"/>
                </a:lnTo>
                <a:lnTo>
                  <a:pt x="3888" y="6207"/>
                </a:lnTo>
                <a:lnTo>
                  <a:pt x="3873" y="6213"/>
                </a:lnTo>
                <a:lnTo>
                  <a:pt x="3797" y="6197"/>
                </a:lnTo>
                <a:lnTo>
                  <a:pt x="3686" y="6196"/>
                </a:lnTo>
                <a:lnTo>
                  <a:pt x="3626" y="6184"/>
                </a:lnTo>
                <a:lnTo>
                  <a:pt x="3601" y="6183"/>
                </a:lnTo>
                <a:lnTo>
                  <a:pt x="3597" y="6189"/>
                </a:lnTo>
                <a:lnTo>
                  <a:pt x="3558" y="6222"/>
                </a:lnTo>
                <a:lnTo>
                  <a:pt x="3549" y="6243"/>
                </a:lnTo>
                <a:lnTo>
                  <a:pt x="3538" y="6290"/>
                </a:lnTo>
                <a:lnTo>
                  <a:pt x="3532" y="6309"/>
                </a:lnTo>
                <a:lnTo>
                  <a:pt x="3507" y="6337"/>
                </a:lnTo>
                <a:lnTo>
                  <a:pt x="3477" y="6349"/>
                </a:lnTo>
                <a:lnTo>
                  <a:pt x="3413" y="6359"/>
                </a:lnTo>
                <a:lnTo>
                  <a:pt x="3382" y="6349"/>
                </a:lnTo>
                <a:lnTo>
                  <a:pt x="3349" y="6344"/>
                </a:lnTo>
                <a:lnTo>
                  <a:pt x="3318" y="6352"/>
                </a:lnTo>
                <a:lnTo>
                  <a:pt x="3254" y="6426"/>
                </a:lnTo>
                <a:lnTo>
                  <a:pt x="3270" y="6430"/>
                </a:lnTo>
                <a:lnTo>
                  <a:pt x="3285" y="6440"/>
                </a:lnTo>
                <a:lnTo>
                  <a:pt x="3290" y="6455"/>
                </a:lnTo>
                <a:lnTo>
                  <a:pt x="3279" y="6475"/>
                </a:lnTo>
                <a:lnTo>
                  <a:pt x="3256" y="6485"/>
                </a:lnTo>
                <a:lnTo>
                  <a:pt x="3198" y="6486"/>
                </a:lnTo>
                <a:lnTo>
                  <a:pt x="3173" y="6494"/>
                </a:lnTo>
                <a:lnTo>
                  <a:pt x="3146" y="6519"/>
                </a:lnTo>
                <a:lnTo>
                  <a:pt x="3128" y="6543"/>
                </a:lnTo>
                <a:lnTo>
                  <a:pt x="3108" y="6564"/>
                </a:lnTo>
                <a:lnTo>
                  <a:pt x="3078" y="6577"/>
                </a:lnTo>
                <a:lnTo>
                  <a:pt x="3046" y="6574"/>
                </a:lnTo>
                <a:lnTo>
                  <a:pt x="3049" y="6519"/>
                </a:lnTo>
                <a:lnTo>
                  <a:pt x="3020" y="6507"/>
                </a:lnTo>
                <a:lnTo>
                  <a:pt x="2985" y="6516"/>
                </a:lnTo>
                <a:lnTo>
                  <a:pt x="2897" y="6578"/>
                </a:lnTo>
                <a:lnTo>
                  <a:pt x="2869" y="6587"/>
                </a:lnTo>
                <a:lnTo>
                  <a:pt x="2727" y="6584"/>
                </a:lnTo>
                <a:lnTo>
                  <a:pt x="2709" y="6573"/>
                </a:lnTo>
                <a:lnTo>
                  <a:pt x="2694" y="6546"/>
                </a:lnTo>
                <a:lnTo>
                  <a:pt x="2698" y="6546"/>
                </a:lnTo>
                <a:lnTo>
                  <a:pt x="2702" y="6537"/>
                </a:lnTo>
                <a:lnTo>
                  <a:pt x="2705" y="6523"/>
                </a:lnTo>
                <a:lnTo>
                  <a:pt x="2705" y="6509"/>
                </a:lnTo>
                <a:lnTo>
                  <a:pt x="2701" y="6499"/>
                </a:lnTo>
                <a:lnTo>
                  <a:pt x="2633" y="6426"/>
                </a:lnTo>
                <a:lnTo>
                  <a:pt x="2563" y="6394"/>
                </a:lnTo>
                <a:lnTo>
                  <a:pt x="2553" y="6378"/>
                </a:lnTo>
                <a:lnTo>
                  <a:pt x="2598" y="6347"/>
                </a:lnTo>
                <a:lnTo>
                  <a:pt x="2609" y="6334"/>
                </a:lnTo>
                <a:lnTo>
                  <a:pt x="2578" y="6310"/>
                </a:lnTo>
                <a:lnTo>
                  <a:pt x="2563" y="6302"/>
                </a:lnTo>
                <a:lnTo>
                  <a:pt x="2544" y="6301"/>
                </a:lnTo>
                <a:lnTo>
                  <a:pt x="2525" y="6306"/>
                </a:lnTo>
                <a:lnTo>
                  <a:pt x="2470" y="6332"/>
                </a:lnTo>
                <a:lnTo>
                  <a:pt x="2429" y="6337"/>
                </a:lnTo>
                <a:lnTo>
                  <a:pt x="2418" y="6333"/>
                </a:lnTo>
                <a:lnTo>
                  <a:pt x="2411" y="6323"/>
                </a:lnTo>
                <a:lnTo>
                  <a:pt x="2407" y="6312"/>
                </a:lnTo>
                <a:lnTo>
                  <a:pt x="2401" y="6306"/>
                </a:lnTo>
                <a:lnTo>
                  <a:pt x="2222" y="6238"/>
                </a:lnTo>
                <a:lnTo>
                  <a:pt x="2189" y="6238"/>
                </a:lnTo>
                <a:lnTo>
                  <a:pt x="2170" y="6251"/>
                </a:lnTo>
                <a:lnTo>
                  <a:pt x="2142" y="6290"/>
                </a:lnTo>
                <a:lnTo>
                  <a:pt x="2125" y="6304"/>
                </a:lnTo>
                <a:lnTo>
                  <a:pt x="2108" y="6306"/>
                </a:lnTo>
                <a:lnTo>
                  <a:pt x="2051" y="6298"/>
                </a:lnTo>
                <a:lnTo>
                  <a:pt x="2030" y="6288"/>
                </a:lnTo>
                <a:lnTo>
                  <a:pt x="2018" y="6281"/>
                </a:lnTo>
                <a:lnTo>
                  <a:pt x="2011" y="6271"/>
                </a:lnTo>
                <a:lnTo>
                  <a:pt x="2009" y="6254"/>
                </a:lnTo>
                <a:lnTo>
                  <a:pt x="2014" y="6240"/>
                </a:lnTo>
                <a:lnTo>
                  <a:pt x="2020" y="6231"/>
                </a:lnTo>
                <a:lnTo>
                  <a:pt x="2022" y="6223"/>
                </a:lnTo>
                <a:lnTo>
                  <a:pt x="2016" y="6204"/>
                </a:lnTo>
                <a:lnTo>
                  <a:pt x="2012" y="6201"/>
                </a:lnTo>
                <a:lnTo>
                  <a:pt x="2001" y="6204"/>
                </a:lnTo>
                <a:lnTo>
                  <a:pt x="1978" y="6208"/>
                </a:lnTo>
                <a:lnTo>
                  <a:pt x="1958" y="6217"/>
                </a:lnTo>
                <a:lnTo>
                  <a:pt x="1960" y="6234"/>
                </a:lnTo>
                <a:lnTo>
                  <a:pt x="1972" y="6256"/>
                </a:lnTo>
                <a:lnTo>
                  <a:pt x="1980" y="6278"/>
                </a:lnTo>
                <a:lnTo>
                  <a:pt x="1979" y="6298"/>
                </a:lnTo>
                <a:lnTo>
                  <a:pt x="1965" y="6378"/>
                </a:lnTo>
                <a:lnTo>
                  <a:pt x="1984" y="6389"/>
                </a:lnTo>
                <a:lnTo>
                  <a:pt x="1996" y="6402"/>
                </a:lnTo>
                <a:lnTo>
                  <a:pt x="2003" y="6420"/>
                </a:lnTo>
                <a:lnTo>
                  <a:pt x="2009" y="6444"/>
                </a:lnTo>
                <a:lnTo>
                  <a:pt x="2009" y="6488"/>
                </a:lnTo>
                <a:lnTo>
                  <a:pt x="1997" y="6532"/>
                </a:lnTo>
                <a:lnTo>
                  <a:pt x="1977" y="6573"/>
                </a:lnTo>
                <a:lnTo>
                  <a:pt x="1955" y="6604"/>
                </a:lnTo>
                <a:lnTo>
                  <a:pt x="1943" y="6611"/>
                </a:lnTo>
                <a:lnTo>
                  <a:pt x="1913" y="6622"/>
                </a:lnTo>
                <a:lnTo>
                  <a:pt x="1899" y="6631"/>
                </a:lnTo>
                <a:lnTo>
                  <a:pt x="1891" y="6644"/>
                </a:lnTo>
                <a:lnTo>
                  <a:pt x="1861" y="6704"/>
                </a:lnTo>
                <a:lnTo>
                  <a:pt x="1837" y="6737"/>
                </a:lnTo>
                <a:lnTo>
                  <a:pt x="1810" y="6762"/>
                </a:lnTo>
                <a:lnTo>
                  <a:pt x="1749" y="6799"/>
                </a:lnTo>
                <a:lnTo>
                  <a:pt x="1719" y="6811"/>
                </a:lnTo>
                <a:lnTo>
                  <a:pt x="1632" y="6821"/>
                </a:lnTo>
                <a:lnTo>
                  <a:pt x="1611" y="6825"/>
                </a:lnTo>
                <a:lnTo>
                  <a:pt x="1605" y="6820"/>
                </a:lnTo>
                <a:lnTo>
                  <a:pt x="1610" y="6809"/>
                </a:lnTo>
                <a:lnTo>
                  <a:pt x="1623" y="6785"/>
                </a:lnTo>
                <a:lnTo>
                  <a:pt x="1628" y="6782"/>
                </a:lnTo>
                <a:lnTo>
                  <a:pt x="1646" y="6777"/>
                </a:lnTo>
                <a:lnTo>
                  <a:pt x="1653" y="6769"/>
                </a:lnTo>
                <a:lnTo>
                  <a:pt x="1657" y="6757"/>
                </a:lnTo>
                <a:lnTo>
                  <a:pt x="1656" y="6744"/>
                </a:lnTo>
                <a:lnTo>
                  <a:pt x="1652" y="6731"/>
                </a:lnTo>
                <a:lnTo>
                  <a:pt x="1678" y="6657"/>
                </a:lnTo>
                <a:lnTo>
                  <a:pt x="1678" y="6621"/>
                </a:lnTo>
                <a:lnTo>
                  <a:pt x="1653" y="6607"/>
                </a:lnTo>
                <a:lnTo>
                  <a:pt x="1593" y="6618"/>
                </a:lnTo>
                <a:lnTo>
                  <a:pt x="1577" y="6635"/>
                </a:lnTo>
                <a:lnTo>
                  <a:pt x="1572" y="6641"/>
                </a:lnTo>
                <a:lnTo>
                  <a:pt x="1564" y="6640"/>
                </a:lnTo>
                <a:lnTo>
                  <a:pt x="1551" y="6632"/>
                </a:lnTo>
                <a:lnTo>
                  <a:pt x="1543" y="6631"/>
                </a:lnTo>
                <a:lnTo>
                  <a:pt x="1525" y="6640"/>
                </a:lnTo>
                <a:lnTo>
                  <a:pt x="1516" y="6647"/>
                </a:lnTo>
                <a:lnTo>
                  <a:pt x="1506" y="6647"/>
                </a:lnTo>
                <a:lnTo>
                  <a:pt x="1492" y="6634"/>
                </a:lnTo>
                <a:lnTo>
                  <a:pt x="1486" y="6615"/>
                </a:lnTo>
                <a:lnTo>
                  <a:pt x="1484" y="6594"/>
                </a:lnTo>
                <a:lnTo>
                  <a:pt x="1481" y="6573"/>
                </a:lnTo>
                <a:lnTo>
                  <a:pt x="1466" y="6556"/>
                </a:lnTo>
                <a:lnTo>
                  <a:pt x="1497" y="6531"/>
                </a:lnTo>
                <a:lnTo>
                  <a:pt x="1503" y="6510"/>
                </a:lnTo>
                <a:lnTo>
                  <a:pt x="1491" y="6487"/>
                </a:lnTo>
                <a:lnTo>
                  <a:pt x="1425" y="6388"/>
                </a:lnTo>
                <a:lnTo>
                  <a:pt x="1409" y="6395"/>
                </a:lnTo>
                <a:lnTo>
                  <a:pt x="1397" y="6406"/>
                </a:lnTo>
                <a:lnTo>
                  <a:pt x="1384" y="6411"/>
                </a:lnTo>
                <a:lnTo>
                  <a:pt x="1369" y="6402"/>
                </a:lnTo>
                <a:lnTo>
                  <a:pt x="1367" y="6390"/>
                </a:lnTo>
                <a:lnTo>
                  <a:pt x="1367" y="6385"/>
                </a:lnTo>
                <a:lnTo>
                  <a:pt x="1367" y="6378"/>
                </a:lnTo>
                <a:lnTo>
                  <a:pt x="1355" y="6351"/>
                </a:lnTo>
                <a:lnTo>
                  <a:pt x="1338" y="6334"/>
                </a:lnTo>
                <a:lnTo>
                  <a:pt x="1324" y="6315"/>
                </a:lnTo>
                <a:lnTo>
                  <a:pt x="1320" y="6282"/>
                </a:lnTo>
                <a:lnTo>
                  <a:pt x="1303" y="6295"/>
                </a:lnTo>
                <a:lnTo>
                  <a:pt x="1282" y="6299"/>
                </a:lnTo>
                <a:lnTo>
                  <a:pt x="1242" y="6295"/>
                </a:lnTo>
                <a:lnTo>
                  <a:pt x="1201" y="6281"/>
                </a:lnTo>
                <a:lnTo>
                  <a:pt x="1194" y="6283"/>
                </a:lnTo>
                <a:lnTo>
                  <a:pt x="1178" y="6293"/>
                </a:lnTo>
                <a:lnTo>
                  <a:pt x="1166" y="6294"/>
                </a:lnTo>
                <a:lnTo>
                  <a:pt x="1138" y="6279"/>
                </a:lnTo>
                <a:lnTo>
                  <a:pt x="1133" y="6258"/>
                </a:lnTo>
                <a:lnTo>
                  <a:pt x="1136" y="6234"/>
                </a:lnTo>
                <a:lnTo>
                  <a:pt x="1132" y="6210"/>
                </a:lnTo>
                <a:lnTo>
                  <a:pt x="1116" y="6192"/>
                </a:lnTo>
                <a:lnTo>
                  <a:pt x="1096" y="6186"/>
                </a:lnTo>
                <a:lnTo>
                  <a:pt x="1076" y="6188"/>
                </a:lnTo>
                <a:lnTo>
                  <a:pt x="1057" y="6199"/>
                </a:lnTo>
                <a:lnTo>
                  <a:pt x="1027" y="6233"/>
                </a:lnTo>
                <a:lnTo>
                  <a:pt x="1009" y="6270"/>
                </a:lnTo>
                <a:lnTo>
                  <a:pt x="990" y="6301"/>
                </a:lnTo>
                <a:lnTo>
                  <a:pt x="953" y="6319"/>
                </a:lnTo>
                <a:lnTo>
                  <a:pt x="866" y="6320"/>
                </a:lnTo>
                <a:lnTo>
                  <a:pt x="786" y="6299"/>
                </a:lnTo>
                <a:lnTo>
                  <a:pt x="851" y="6209"/>
                </a:lnTo>
                <a:lnTo>
                  <a:pt x="866" y="6188"/>
                </a:lnTo>
                <a:lnTo>
                  <a:pt x="868" y="6186"/>
                </a:lnTo>
                <a:lnTo>
                  <a:pt x="875" y="6182"/>
                </a:lnTo>
                <a:lnTo>
                  <a:pt x="912" y="6175"/>
                </a:lnTo>
                <a:lnTo>
                  <a:pt x="923" y="6171"/>
                </a:lnTo>
                <a:lnTo>
                  <a:pt x="928" y="6168"/>
                </a:lnTo>
                <a:lnTo>
                  <a:pt x="929" y="6164"/>
                </a:lnTo>
                <a:lnTo>
                  <a:pt x="932" y="6159"/>
                </a:lnTo>
                <a:lnTo>
                  <a:pt x="936" y="6150"/>
                </a:lnTo>
                <a:lnTo>
                  <a:pt x="958" y="6139"/>
                </a:lnTo>
                <a:lnTo>
                  <a:pt x="967" y="6140"/>
                </a:lnTo>
                <a:lnTo>
                  <a:pt x="1006" y="6153"/>
                </a:lnTo>
                <a:lnTo>
                  <a:pt x="1067" y="6122"/>
                </a:lnTo>
                <a:lnTo>
                  <a:pt x="1168" y="6032"/>
                </a:lnTo>
                <a:lnTo>
                  <a:pt x="1193" y="6018"/>
                </a:lnTo>
                <a:lnTo>
                  <a:pt x="1209" y="6012"/>
                </a:lnTo>
                <a:lnTo>
                  <a:pt x="1220" y="6015"/>
                </a:lnTo>
                <a:lnTo>
                  <a:pt x="1264" y="6035"/>
                </a:lnTo>
                <a:lnTo>
                  <a:pt x="1297" y="6044"/>
                </a:lnTo>
                <a:lnTo>
                  <a:pt x="1330" y="6043"/>
                </a:lnTo>
                <a:lnTo>
                  <a:pt x="1352" y="6037"/>
                </a:lnTo>
                <a:lnTo>
                  <a:pt x="1377" y="6028"/>
                </a:lnTo>
                <a:lnTo>
                  <a:pt x="1406" y="6011"/>
                </a:lnTo>
                <a:lnTo>
                  <a:pt x="1440" y="6001"/>
                </a:lnTo>
                <a:lnTo>
                  <a:pt x="1456" y="6000"/>
                </a:lnTo>
                <a:lnTo>
                  <a:pt x="1466" y="6002"/>
                </a:lnTo>
                <a:lnTo>
                  <a:pt x="1472" y="6005"/>
                </a:lnTo>
                <a:lnTo>
                  <a:pt x="1475" y="6011"/>
                </a:lnTo>
                <a:lnTo>
                  <a:pt x="1483" y="6033"/>
                </a:lnTo>
                <a:lnTo>
                  <a:pt x="1488" y="6047"/>
                </a:lnTo>
                <a:lnTo>
                  <a:pt x="1497" y="6063"/>
                </a:lnTo>
                <a:lnTo>
                  <a:pt x="1510" y="6046"/>
                </a:lnTo>
                <a:lnTo>
                  <a:pt x="1511" y="6016"/>
                </a:lnTo>
                <a:lnTo>
                  <a:pt x="1515" y="6007"/>
                </a:lnTo>
                <a:lnTo>
                  <a:pt x="1517" y="6003"/>
                </a:lnTo>
                <a:lnTo>
                  <a:pt x="1519" y="6002"/>
                </a:lnTo>
                <a:lnTo>
                  <a:pt x="1521" y="6002"/>
                </a:lnTo>
                <a:lnTo>
                  <a:pt x="1546" y="6012"/>
                </a:lnTo>
                <a:lnTo>
                  <a:pt x="1559" y="6014"/>
                </a:lnTo>
                <a:lnTo>
                  <a:pt x="1563" y="6011"/>
                </a:lnTo>
                <a:lnTo>
                  <a:pt x="1567" y="6006"/>
                </a:lnTo>
                <a:lnTo>
                  <a:pt x="1569" y="6001"/>
                </a:lnTo>
                <a:lnTo>
                  <a:pt x="1571" y="5995"/>
                </a:lnTo>
                <a:lnTo>
                  <a:pt x="1573" y="5985"/>
                </a:lnTo>
                <a:lnTo>
                  <a:pt x="1573" y="5979"/>
                </a:lnTo>
                <a:lnTo>
                  <a:pt x="1571" y="5973"/>
                </a:lnTo>
                <a:lnTo>
                  <a:pt x="1565" y="5960"/>
                </a:lnTo>
                <a:lnTo>
                  <a:pt x="1561" y="5938"/>
                </a:lnTo>
                <a:lnTo>
                  <a:pt x="1556" y="5901"/>
                </a:lnTo>
                <a:lnTo>
                  <a:pt x="1555" y="5842"/>
                </a:lnTo>
                <a:lnTo>
                  <a:pt x="1554" y="5833"/>
                </a:lnTo>
                <a:lnTo>
                  <a:pt x="1552" y="5829"/>
                </a:lnTo>
                <a:lnTo>
                  <a:pt x="1550" y="5825"/>
                </a:lnTo>
                <a:lnTo>
                  <a:pt x="1546" y="5823"/>
                </a:lnTo>
                <a:lnTo>
                  <a:pt x="1536" y="5824"/>
                </a:lnTo>
                <a:lnTo>
                  <a:pt x="1532" y="5822"/>
                </a:lnTo>
                <a:lnTo>
                  <a:pt x="1528" y="5819"/>
                </a:lnTo>
                <a:lnTo>
                  <a:pt x="1525" y="5810"/>
                </a:lnTo>
                <a:lnTo>
                  <a:pt x="1521" y="5801"/>
                </a:lnTo>
                <a:lnTo>
                  <a:pt x="1511" y="5794"/>
                </a:lnTo>
                <a:lnTo>
                  <a:pt x="1503" y="5784"/>
                </a:lnTo>
                <a:lnTo>
                  <a:pt x="1502" y="5779"/>
                </a:lnTo>
                <a:lnTo>
                  <a:pt x="1503" y="5773"/>
                </a:lnTo>
                <a:lnTo>
                  <a:pt x="1509" y="5761"/>
                </a:lnTo>
                <a:lnTo>
                  <a:pt x="1512" y="5757"/>
                </a:lnTo>
                <a:lnTo>
                  <a:pt x="1516" y="5755"/>
                </a:lnTo>
                <a:lnTo>
                  <a:pt x="1520" y="5753"/>
                </a:lnTo>
                <a:lnTo>
                  <a:pt x="1543" y="5753"/>
                </a:lnTo>
                <a:lnTo>
                  <a:pt x="1546" y="5750"/>
                </a:lnTo>
                <a:lnTo>
                  <a:pt x="1550" y="5746"/>
                </a:lnTo>
                <a:lnTo>
                  <a:pt x="1553" y="5739"/>
                </a:lnTo>
                <a:lnTo>
                  <a:pt x="1555" y="5734"/>
                </a:lnTo>
                <a:lnTo>
                  <a:pt x="1557" y="5731"/>
                </a:lnTo>
                <a:lnTo>
                  <a:pt x="1560" y="5729"/>
                </a:lnTo>
                <a:lnTo>
                  <a:pt x="1562" y="5729"/>
                </a:lnTo>
                <a:lnTo>
                  <a:pt x="1570" y="5725"/>
                </a:lnTo>
                <a:lnTo>
                  <a:pt x="1544" y="5667"/>
                </a:lnTo>
                <a:lnTo>
                  <a:pt x="1540" y="5648"/>
                </a:lnTo>
                <a:lnTo>
                  <a:pt x="1535" y="5637"/>
                </a:lnTo>
                <a:lnTo>
                  <a:pt x="1533" y="5633"/>
                </a:lnTo>
                <a:lnTo>
                  <a:pt x="1532" y="5632"/>
                </a:lnTo>
                <a:lnTo>
                  <a:pt x="1529" y="5632"/>
                </a:lnTo>
                <a:lnTo>
                  <a:pt x="1528" y="5632"/>
                </a:lnTo>
                <a:lnTo>
                  <a:pt x="1525" y="5633"/>
                </a:lnTo>
                <a:lnTo>
                  <a:pt x="1523" y="5634"/>
                </a:lnTo>
                <a:lnTo>
                  <a:pt x="1520" y="5634"/>
                </a:lnTo>
                <a:lnTo>
                  <a:pt x="1514" y="5632"/>
                </a:lnTo>
                <a:lnTo>
                  <a:pt x="1511" y="5627"/>
                </a:lnTo>
                <a:lnTo>
                  <a:pt x="1511" y="5625"/>
                </a:lnTo>
                <a:lnTo>
                  <a:pt x="1511" y="5622"/>
                </a:lnTo>
                <a:lnTo>
                  <a:pt x="1517" y="5616"/>
                </a:lnTo>
                <a:lnTo>
                  <a:pt x="1518" y="5614"/>
                </a:lnTo>
                <a:lnTo>
                  <a:pt x="1520" y="5613"/>
                </a:lnTo>
                <a:lnTo>
                  <a:pt x="1524" y="5609"/>
                </a:lnTo>
                <a:lnTo>
                  <a:pt x="1526" y="5606"/>
                </a:lnTo>
                <a:lnTo>
                  <a:pt x="1527" y="5600"/>
                </a:lnTo>
                <a:lnTo>
                  <a:pt x="1532" y="5575"/>
                </a:lnTo>
                <a:lnTo>
                  <a:pt x="1533" y="5569"/>
                </a:lnTo>
                <a:lnTo>
                  <a:pt x="1539" y="5560"/>
                </a:lnTo>
                <a:lnTo>
                  <a:pt x="1541" y="5549"/>
                </a:lnTo>
                <a:lnTo>
                  <a:pt x="1542" y="5535"/>
                </a:lnTo>
                <a:lnTo>
                  <a:pt x="1544" y="5487"/>
                </a:lnTo>
                <a:lnTo>
                  <a:pt x="1543" y="5478"/>
                </a:lnTo>
                <a:lnTo>
                  <a:pt x="1526" y="5461"/>
                </a:lnTo>
                <a:lnTo>
                  <a:pt x="1524" y="5457"/>
                </a:lnTo>
                <a:lnTo>
                  <a:pt x="1512" y="5433"/>
                </a:lnTo>
                <a:lnTo>
                  <a:pt x="1510" y="5421"/>
                </a:lnTo>
                <a:lnTo>
                  <a:pt x="1510" y="5412"/>
                </a:lnTo>
                <a:lnTo>
                  <a:pt x="1514" y="5407"/>
                </a:lnTo>
                <a:lnTo>
                  <a:pt x="1518" y="5403"/>
                </a:lnTo>
                <a:lnTo>
                  <a:pt x="1521" y="5400"/>
                </a:lnTo>
                <a:lnTo>
                  <a:pt x="1531" y="5393"/>
                </a:lnTo>
                <a:lnTo>
                  <a:pt x="1571" y="5281"/>
                </a:lnTo>
                <a:lnTo>
                  <a:pt x="1581" y="5236"/>
                </a:lnTo>
                <a:lnTo>
                  <a:pt x="1585" y="5182"/>
                </a:lnTo>
                <a:lnTo>
                  <a:pt x="1584" y="5160"/>
                </a:lnTo>
                <a:lnTo>
                  <a:pt x="1579" y="5134"/>
                </a:lnTo>
                <a:lnTo>
                  <a:pt x="1542" y="5050"/>
                </a:lnTo>
                <a:lnTo>
                  <a:pt x="1489" y="4804"/>
                </a:lnTo>
                <a:lnTo>
                  <a:pt x="1467" y="4730"/>
                </a:lnTo>
                <a:lnTo>
                  <a:pt x="1462" y="4719"/>
                </a:lnTo>
                <a:lnTo>
                  <a:pt x="1443" y="4690"/>
                </a:lnTo>
                <a:lnTo>
                  <a:pt x="1425" y="4657"/>
                </a:lnTo>
                <a:lnTo>
                  <a:pt x="1399" y="4601"/>
                </a:lnTo>
                <a:lnTo>
                  <a:pt x="1398" y="4598"/>
                </a:lnTo>
                <a:lnTo>
                  <a:pt x="1396" y="4597"/>
                </a:lnTo>
                <a:lnTo>
                  <a:pt x="1395" y="4596"/>
                </a:lnTo>
                <a:lnTo>
                  <a:pt x="1394" y="4595"/>
                </a:lnTo>
                <a:lnTo>
                  <a:pt x="1392" y="4595"/>
                </a:lnTo>
                <a:lnTo>
                  <a:pt x="1390" y="4596"/>
                </a:lnTo>
                <a:lnTo>
                  <a:pt x="1380" y="4596"/>
                </a:lnTo>
                <a:lnTo>
                  <a:pt x="1367" y="4573"/>
                </a:lnTo>
                <a:lnTo>
                  <a:pt x="1444" y="4467"/>
                </a:lnTo>
                <a:lnTo>
                  <a:pt x="1453" y="4460"/>
                </a:lnTo>
                <a:lnTo>
                  <a:pt x="1450" y="4448"/>
                </a:lnTo>
                <a:lnTo>
                  <a:pt x="1449" y="4440"/>
                </a:lnTo>
                <a:lnTo>
                  <a:pt x="1449" y="4433"/>
                </a:lnTo>
                <a:lnTo>
                  <a:pt x="1456" y="4416"/>
                </a:lnTo>
                <a:lnTo>
                  <a:pt x="1463" y="4407"/>
                </a:lnTo>
                <a:lnTo>
                  <a:pt x="1474" y="4394"/>
                </a:lnTo>
                <a:lnTo>
                  <a:pt x="1481" y="4389"/>
                </a:lnTo>
                <a:lnTo>
                  <a:pt x="1486" y="4387"/>
                </a:lnTo>
                <a:lnTo>
                  <a:pt x="1503" y="4385"/>
                </a:lnTo>
                <a:lnTo>
                  <a:pt x="1527" y="4379"/>
                </a:lnTo>
                <a:lnTo>
                  <a:pt x="1532" y="4376"/>
                </a:lnTo>
                <a:lnTo>
                  <a:pt x="1542" y="4368"/>
                </a:lnTo>
                <a:lnTo>
                  <a:pt x="1559" y="4356"/>
                </a:lnTo>
                <a:lnTo>
                  <a:pt x="1564" y="4354"/>
                </a:lnTo>
                <a:lnTo>
                  <a:pt x="1571" y="4355"/>
                </a:lnTo>
                <a:lnTo>
                  <a:pt x="1573" y="4355"/>
                </a:lnTo>
                <a:lnTo>
                  <a:pt x="1575" y="4356"/>
                </a:lnTo>
                <a:lnTo>
                  <a:pt x="1580" y="4363"/>
                </a:lnTo>
                <a:lnTo>
                  <a:pt x="1581" y="4365"/>
                </a:lnTo>
                <a:lnTo>
                  <a:pt x="1584" y="4368"/>
                </a:lnTo>
                <a:lnTo>
                  <a:pt x="1585" y="4373"/>
                </a:lnTo>
                <a:lnTo>
                  <a:pt x="1586" y="4386"/>
                </a:lnTo>
                <a:lnTo>
                  <a:pt x="1587" y="4390"/>
                </a:lnTo>
                <a:lnTo>
                  <a:pt x="1588" y="4392"/>
                </a:lnTo>
                <a:lnTo>
                  <a:pt x="1590" y="4396"/>
                </a:lnTo>
                <a:lnTo>
                  <a:pt x="1593" y="4398"/>
                </a:lnTo>
                <a:lnTo>
                  <a:pt x="1595" y="4399"/>
                </a:lnTo>
                <a:lnTo>
                  <a:pt x="1603" y="4400"/>
                </a:lnTo>
                <a:lnTo>
                  <a:pt x="1735" y="4319"/>
                </a:lnTo>
                <a:lnTo>
                  <a:pt x="1738" y="4296"/>
                </a:lnTo>
                <a:lnTo>
                  <a:pt x="1740" y="4292"/>
                </a:lnTo>
                <a:lnTo>
                  <a:pt x="1744" y="4287"/>
                </a:lnTo>
                <a:lnTo>
                  <a:pt x="1751" y="4278"/>
                </a:lnTo>
                <a:lnTo>
                  <a:pt x="1755" y="4273"/>
                </a:lnTo>
                <a:lnTo>
                  <a:pt x="1759" y="4271"/>
                </a:lnTo>
                <a:lnTo>
                  <a:pt x="1771" y="4268"/>
                </a:lnTo>
                <a:lnTo>
                  <a:pt x="1823" y="4266"/>
                </a:lnTo>
                <a:lnTo>
                  <a:pt x="1826" y="4265"/>
                </a:lnTo>
                <a:lnTo>
                  <a:pt x="1829" y="4263"/>
                </a:lnTo>
                <a:lnTo>
                  <a:pt x="1826" y="4262"/>
                </a:lnTo>
                <a:lnTo>
                  <a:pt x="1822" y="4258"/>
                </a:lnTo>
                <a:lnTo>
                  <a:pt x="1820" y="4255"/>
                </a:lnTo>
                <a:lnTo>
                  <a:pt x="1818" y="4253"/>
                </a:lnTo>
                <a:lnTo>
                  <a:pt x="1818" y="4248"/>
                </a:lnTo>
                <a:lnTo>
                  <a:pt x="1820" y="4240"/>
                </a:lnTo>
                <a:lnTo>
                  <a:pt x="1834" y="4202"/>
                </a:lnTo>
                <a:lnTo>
                  <a:pt x="1836" y="4189"/>
                </a:lnTo>
                <a:lnTo>
                  <a:pt x="1836" y="4179"/>
                </a:lnTo>
                <a:lnTo>
                  <a:pt x="1835" y="4166"/>
                </a:lnTo>
                <a:lnTo>
                  <a:pt x="1833" y="4158"/>
                </a:lnTo>
                <a:lnTo>
                  <a:pt x="1831" y="4151"/>
                </a:lnTo>
                <a:lnTo>
                  <a:pt x="1824" y="4139"/>
                </a:lnTo>
                <a:lnTo>
                  <a:pt x="1821" y="4132"/>
                </a:lnTo>
                <a:lnTo>
                  <a:pt x="1819" y="4128"/>
                </a:lnTo>
                <a:lnTo>
                  <a:pt x="1819" y="4122"/>
                </a:lnTo>
                <a:lnTo>
                  <a:pt x="1818" y="4114"/>
                </a:lnTo>
                <a:lnTo>
                  <a:pt x="1819" y="4110"/>
                </a:lnTo>
                <a:lnTo>
                  <a:pt x="1820" y="4108"/>
                </a:lnTo>
                <a:lnTo>
                  <a:pt x="1828" y="4102"/>
                </a:lnTo>
                <a:lnTo>
                  <a:pt x="1839" y="4099"/>
                </a:lnTo>
                <a:lnTo>
                  <a:pt x="1842" y="4096"/>
                </a:lnTo>
                <a:lnTo>
                  <a:pt x="1849" y="4088"/>
                </a:lnTo>
                <a:lnTo>
                  <a:pt x="1849" y="4081"/>
                </a:lnTo>
                <a:lnTo>
                  <a:pt x="1847" y="4076"/>
                </a:lnTo>
                <a:lnTo>
                  <a:pt x="1845" y="4073"/>
                </a:lnTo>
                <a:lnTo>
                  <a:pt x="1841" y="4069"/>
                </a:lnTo>
                <a:lnTo>
                  <a:pt x="1831" y="4063"/>
                </a:lnTo>
                <a:lnTo>
                  <a:pt x="1823" y="4056"/>
                </a:lnTo>
                <a:lnTo>
                  <a:pt x="1816" y="4048"/>
                </a:lnTo>
                <a:lnTo>
                  <a:pt x="1809" y="4042"/>
                </a:lnTo>
                <a:lnTo>
                  <a:pt x="1801" y="4037"/>
                </a:lnTo>
                <a:lnTo>
                  <a:pt x="1793" y="4034"/>
                </a:lnTo>
                <a:lnTo>
                  <a:pt x="1788" y="4030"/>
                </a:lnTo>
                <a:lnTo>
                  <a:pt x="1785" y="4027"/>
                </a:lnTo>
                <a:lnTo>
                  <a:pt x="1783" y="4023"/>
                </a:lnTo>
                <a:lnTo>
                  <a:pt x="1781" y="4015"/>
                </a:lnTo>
                <a:lnTo>
                  <a:pt x="1778" y="4011"/>
                </a:lnTo>
                <a:lnTo>
                  <a:pt x="1775" y="4008"/>
                </a:lnTo>
                <a:lnTo>
                  <a:pt x="1771" y="4003"/>
                </a:lnTo>
                <a:lnTo>
                  <a:pt x="1766" y="3995"/>
                </a:lnTo>
                <a:lnTo>
                  <a:pt x="1761" y="3981"/>
                </a:lnTo>
                <a:lnTo>
                  <a:pt x="1763" y="3957"/>
                </a:lnTo>
                <a:lnTo>
                  <a:pt x="1764" y="3952"/>
                </a:lnTo>
                <a:lnTo>
                  <a:pt x="1767" y="3951"/>
                </a:lnTo>
                <a:lnTo>
                  <a:pt x="1779" y="3937"/>
                </a:lnTo>
                <a:lnTo>
                  <a:pt x="1789" y="3917"/>
                </a:lnTo>
                <a:lnTo>
                  <a:pt x="1794" y="3912"/>
                </a:lnTo>
                <a:lnTo>
                  <a:pt x="1800" y="3911"/>
                </a:lnTo>
                <a:lnTo>
                  <a:pt x="1806" y="3916"/>
                </a:lnTo>
                <a:lnTo>
                  <a:pt x="1819" y="3930"/>
                </a:lnTo>
                <a:lnTo>
                  <a:pt x="1825" y="3935"/>
                </a:lnTo>
                <a:lnTo>
                  <a:pt x="1829" y="3939"/>
                </a:lnTo>
                <a:lnTo>
                  <a:pt x="1837" y="3941"/>
                </a:lnTo>
                <a:lnTo>
                  <a:pt x="1866" y="3939"/>
                </a:lnTo>
                <a:lnTo>
                  <a:pt x="1872" y="3941"/>
                </a:lnTo>
                <a:lnTo>
                  <a:pt x="1876" y="3946"/>
                </a:lnTo>
                <a:lnTo>
                  <a:pt x="1887" y="3972"/>
                </a:lnTo>
                <a:lnTo>
                  <a:pt x="1895" y="3986"/>
                </a:lnTo>
                <a:lnTo>
                  <a:pt x="1898" y="3990"/>
                </a:lnTo>
                <a:lnTo>
                  <a:pt x="1900" y="3991"/>
                </a:lnTo>
                <a:lnTo>
                  <a:pt x="1905" y="3990"/>
                </a:lnTo>
                <a:lnTo>
                  <a:pt x="1910" y="3985"/>
                </a:lnTo>
                <a:lnTo>
                  <a:pt x="1972" y="3913"/>
                </a:lnTo>
                <a:lnTo>
                  <a:pt x="1981" y="3908"/>
                </a:lnTo>
                <a:lnTo>
                  <a:pt x="1986" y="3908"/>
                </a:lnTo>
                <a:lnTo>
                  <a:pt x="1993" y="3910"/>
                </a:lnTo>
                <a:lnTo>
                  <a:pt x="1996" y="3912"/>
                </a:lnTo>
                <a:lnTo>
                  <a:pt x="1999" y="3920"/>
                </a:lnTo>
                <a:lnTo>
                  <a:pt x="1998" y="3923"/>
                </a:lnTo>
                <a:lnTo>
                  <a:pt x="1995" y="3926"/>
                </a:lnTo>
                <a:lnTo>
                  <a:pt x="1991" y="3927"/>
                </a:lnTo>
                <a:lnTo>
                  <a:pt x="1990" y="3933"/>
                </a:lnTo>
                <a:lnTo>
                  <a:pt x="1991" y="3939"/>
                </a:lnTo>
                <a:lnTo>
                  <a:pt x="1991" y="3944"/>
                </a:lnTo>
                <a:lnTo>
                  <a:pt x="1985" y="3956"/>
                </a:lnTo>
                <a:lnTo>
                  <a:pt x="1983" y="3961"/>
                </a:lnTo>
                <a:lnTo>
                  <a:pt x="1982" y="3964"/>
                </a:lnTo>
                <a:lnTo>
                  <a:pt x="1982" y="3968"/>
                </a:lnTo>
                <a:lnTo>
                  <a:pt x="1983" y="3974"/>
                </a:lnTo>
                <a:lnTo>
                  <a:pt x="1984" y="3978"/>
                </a:lnTo>
                <a:lnTo>
                  <a:pt x="1986" y="3982"/>
                </a:lnTo>
                <a:lnTo>
                  <a:pt x="1988" y="3983"/>
                </a:lnTo>
                <a:lnTo>
                  <a:pt x="1992" y="3984"/>
                </a:lnTo>
                <a:lnTo>
                  <a:pt x="2010" y="3974"/>
                </a:lnTo>
                <a:lnTo>
                  <a:pt x="2068" y="3920"/>
                </a:lnTo>
                <a:lnTo>
                  <a:pt x="2044" y="3874"/>
                </a:lnTo>
                <a:lnTo>
                  <a:pt x="2040" y="3859"/>
                </a:lnTo>
                <a:lnTo>
                  <a:pt x="2035" y="3848"/>
                </a:lnTo>
                <a:lnTo>
                  <a:pt x="2033" y="3845"/>
                </a:lnTo>
                <a:lnTo>
                  <a:pt x="2031" y="3844"/>
                </a:lnTo>
                <a:lnTo>
                  <a:pt x="2021" y="3846"/>
                </a:lnTo>
                <a:lnTo>
                  <a:pt x="1995" y="3831"/>
                </a:lnTo>
                <a:lnTo>
                  <a:pt x="1985" y="3819"/>
                </a:lnTo>
                <a:lnTo>
                  <a:pt x="1984" y="3815"/>
                </a:lnTo>
                <a:lnTo>
                  <a:pt x="1983" y="3813"/>
                </a:lnTo>
                <a:lnTo>
                  <a:pt x="1982" y="3803"/>
                </a:lnTo>
                <a:lnTo>
                  <a:pt x="1982" y="3792"/>
                </a:lnTo>
                <a:lnTo>
                  <a:pt x="1982" y="3787"/>
                </a:lnTo>
                <a:lnTo>
                  <a:pt x="1983" y="3782"/>
                </a:lnTo>
                <a:lnTo>
                  <a:pt x="1984" y="3777"/>
                </a:lnTo>
                <a:lnTo>
                  <a:pt x="1986" y="3775"/>
                </a:lnTo>
                <a:lnTo>
                  <a:pt x="1988" y="3772"/>
                </a:lnTo>
                <a:lnTo>
                  <a:pt x="1992" y="3770"/>
                </a:lnTo>
                <a:lnTo>
                  <a:pt x="1993" y="3763"/>
                </a:lnTo>
                <a:lnTo>
                  <a:pt x="1994" y="3753"/>
                </a:lnTo>
                <a:lnTo>
                  <a:pt x="1992" y="3724"/>
                </a:lnTo>
                <a:lnTo>
                  <a:pt x="1993" y="3711"/>
                </a:lnTo>
                <a:lnTo>
                  <a:pt x="1995" y="3703"/>
                </a:lnTo>
                <a:lnTo>
                  <a:pt x="1999" y="3697"/>
                </a:lnTo>
                <a:lnTo>
                  <a:pt x="2008" y="3690"/>
                </a:lnTo>
                <a:lnTo>
                  <a:pt x="2010" y="3688"/>
                </a:lnTo>
                <a:lnTo>
                  <a:pt x="2013" y="3683"/>
                </a:lnTo>
                <a:lnTo>
                  <a:pt x="2015" y="3675"/>
                </a:lnTo>
                <a:lnTo>
                  <a:pt x="2018" y="3657"/>
                </a:lnTo>
                <a:lnTo>
                  <a:pt x="2019" y="3649"/>
                </a:lnTo>
                <a:lnTo>
                  <a:pt x="2019" y="3642"/>
                </a:lnTo>
                <a:lnTo>
                  <a:pt x="2018" y="3639"/>
                </a:lnTo>
                <a:lnTo>
                  <a:pt x="2016" y="3636"/>
                </a:lnTo>
                <a:lnTo>
                  <a:pt x="2005" y="3617"/>
                </a:lnTo>
                <a:lnTo>
                  <a:pt x="2004" y="3612"/>
                </a:lnTo>
                <a:lnTo>
                  <a:pt x="2004" y="3608"/>
                </a:lnTo>
                <a:lnTo>
                  <a:pt x="2004" y="3607"/>
                </a:lnTo>
                <a:lnTo>
                  <a:pt x="2010" y="3592"/>
                </a:lnTo>
                <a:lnTo>
                  <a:pt x="2011" y="3589"/>
                </a:lnTo>
                <a:lnTo>
                  <a:pt x="2011" y="3586"/>
                </a:lnTo>
                <a:lnTo>
                  <a:pt x="2015" y="3530"/>
                </a:lnTo>
                <a:lnTo>
                  <a:pt x="2015" y="3516"/>
                </a:lnTo>
                <a:lnTo>
                  <a:pt x="2015" y="3506"/>
                </a:lnTo>
                <a:lnTo>
                  <a:pt x="2012" y="3504"/>
                </a:lnTo>
                <a:lnTo>
                  <a:pt x="2001" y="3494"/>
                </a:lnTo>
                <a:lnTo>
                  <a:pt x="2000" y="3491"/>
                </a:lnTo>
                <a:lnTo>
                  <a:pt x="2001" y="3488"/>
                </a:lnTo>
                <a:lnTo>
                  <a:pt x="2004" y="3486"/>
                </a:lnTo>
                <a:lnTo>
                  <a:pt x="2020" y="3481"/>
                </a:lnTo>
                <a:lnTo>
                  <a:pt x="2023" y="3479"/>
                </a:lnTo>
                <a:lnTo>
                  <a:pt x="2031" y="3473"/>
                </a:lnTo>
                <a:lnTo>
                  <a:pt x="2032" y="3467"/>
                </a:lnTo>
                <a:lnTo>
                  <a:pt x="2031" y="3460"/>
                </a:lnTo>
                <a:lnTo>
                  <a:pt x="2025" y="3441"/>
                </a:lnTo>
                <a:lnTo>
                  <a:pt x="2020" y="3429"/>
                </a:lnTo>
                <a:lnTo>
                  <a:pt x="2019" y="3423"/>
                </a:lnTo>
                <a:lnTo>
                  <a:pt x="2016" y="3418"/>
                </a:lnTo>
                <a:lnTo>
                  <a:pt x="2013" y="3414"/>
                </a:lnTo>
                <a:lnTo>
                  <a:pt x="2004" y="3408"/>
                </a:lnTo>
                <a:lnTo>
                  <a:pt x="2001" y="3403"/>
                </a:lnTo>
                <a:lnTo>
                  <a:pt x="1995" y="3386"/>
                </a:lnTo>
                <a:lnTo>
                  <a:pt x="1993" y="3381"/>
                </a:lnTo>
                <a:lnTo>
                  <a:pt x="1992" y="3379"/>
                </a:lnTo>
                <a:lnTo>
                  <a:pt x="1990" y="3377"/>
                </a:lnTo>
                <a:lnTo>
                  <a:pt x="1987" y="3374"/>
                </a:lnTo>
                <a:lnTo>
                  <a:pt x="1969" y="3354"/>
                </a:lnTo>
                <a:lnTo>
                  <a:pt x="1959" y="3333"/>
                </a:lnTo>
                <a:lnTo>
                  <a:pt x="1903" y="3286"/>
                </a:lnTo>
                <a:lnTo>
                  <a:pt x="1894" y="3275"/>
                </a:lnTo>
                <a:lnTo>
                  <a:pt x="1889" y="3254"/>
                </a:lnTo>
                <a:lnTo>
                  <a:pt x="1885" y="3238"/>
                </a:lnTo>
                <a:lnTo>
                  <a:pt x="1880" y="3231"/>
                </a:lnTo>
                <a:lnTo>
                  <a:pt x="1876" y="3228"/>
                </a:lnTo>
                <a:lnTo>
                  <a:pt x="1860" y="3228"/>
                </a:lnTo>
                <a:lnTo>
                  <a:pt x="1856" y="3228"/>
                </a:lnTo>
                <a:lnTo>
                  <a:pt x="1853" y="3226"/>
                </a:lnTo>
                <a:lnTo>
                  <a:pt x="1829" y="3212"/>
                </a:lnTo>
                <a:lnTo>
                  <a:pt x="1824" y="3210"/>
                </a:lnTo>
                <a:lnTo>
                  <a:pt x="1820" y="3210"/>
                </a:lnTo>
                <a:lnTo>
                  <a:pt x="1809" y="3211"/>
                </a:lnTo>
                <a:lnTo>
                  <a:pt x="1803" y="3210"/>
                </a:lnTo>
                <a:lnTo>
                  <a:pt x="1779" y="3200"/>
                </a:lnTo>
                <a:lnTo>
                  <a:pt x="1771" y="3197"/>
                </a:lnTo>
                <a:lnTo>
                  <a:pt x="1768" y="3193"/>
                </a:lnTo>
                <a:lnTo>
                  <a:pt x="1768" y="3190"/>
                </a:lnTo>
                <a:lnTo>
                  <a:pt x="1768" y="3186"/>
                </a:lnTo>
                <a:lnTo>
                  <a:pt x="1770" y="3181"/>
                </a:lnTo>
                <a:lnTo>
                  <a:pt x="1771" y="3178"/>
                </a:lnTo>
                <a:lnTo>
                  <a:pt x="1773" y="3171"/>
                </a:lnTo>
                <a:lnTo>
                  <a:pt x="1773" y="3159"/>
                </a:lnTo>
                <a:lnTo>
                  <a:pt x="1752" y="3142"/>
                </a:lnTo>
                <a:lnTo>
                  <a:pt x="1747" y="3133"/>
                </a:lnTo>
                <a:lnTo>
                  <a:pt x="1747" y="3130"/>
                </a:lnTo>
                <a:lnTo>
                  <a:pt x="1747" y="3127"/>
                </a:lnTo>
                <a:lnTo>
                  <a:pt x="1750" y="3119"/>
                </a:lnTo>
                <a:lnTo>
                  <a:pt x="1751" y="3112"/>
                </a:lnTo>
                <a:lnTo>
                  <a:pt x="1750" y="3108"/>
                </a:lnTo>
                <a:lnTo>
                  <a:pt x="1748" y="3106"/>
                </a:lnTo>
                <a:lnTo>
                  <a:pt x="1741" y="3105"/>
                </a:lnTo>
                <a:lnTo>
                  <a:pt x="1729" y="3100"/>
                </a:lnTo>
                <a:lnTo>
                  <a:pt x="1714" y="3092"/>
                </a:lnTo>
                <a:lnTo>
                  <a:pt x="1709" y="3088"/>
                </a:lnTo>
                <a:lnTo>
                  <a:pt x="1706" y="3083"/>
                </a:lnTo>
                <a:lnTo>
                  <a:pt x="1708" y="3080"/>
                </a:lnTo>
                <a:lnTo>
                  <a:pt x="1710" y="3078"/>
                </a:lnTo>
                <a:lnTo>
                  <a:pt x="1713" y="3076"/>
                </a:lnTo>
                <a:lnTo>
                  <a:pt x="1715" y="3076"/>
                </a:lnTo>
                <a:lnTo>
                  <a:pt x="1721" y="3077"/>
                </a:lnTo>
                <a:lnTo>
                  <a:pt x="1727" y="3077"/>
                </a:lnTo>
                <a:lnTo>
                  <a:pt x="1730" y="3077"/>
                </a:lnTo>
                <a:lnTo>
                  <a:pt x="1733" y="3075"/>
                </a:lnTo>
                <a:lnTo>
                  <a:pt x="1736" y="3074"/>
                </a:lnTo>
                <a:lnTo>
                  <a:pt x="1738" y="3071"/>
                </a:lnTo>
                <a:lnTo>
                  <a:pt x="1739" y="3067"/>
                </a:lnTo>
                <a:lnTo>
                  <a:pt x="1743" y="3059"/>
                </a:lnTo>
                <a:lnTo>
                  <a:pt x="1745" y="3056"/>
                </a:lnTo>
                <a:lnTo>
                  <a:pt x="1746" y="3054"/>
                </a:lnTo>
                <a:lnTo>
                  <a:pt x="1748" y="3050"/>
                </a:lnTo>
                <a:lnTo>
                  <a:pt x="1751" y="3043"/>
                </a:lnTo>
                <a:lnTo>
                  <a:pt x="1753" y="3033"/>
                </a:lnTo>
                <a:lnTo>
                  <a:pt x="1756" y="3010"/>
                </a:lnTo>
                <a:lnTo>
                  <a:pt x="1754" y="2998"/>
                </a:lnTo>
                <a:lnTo>
                  <a:pt x="1752" y="2990"/>
                </a:lnTo>
                <a:lnTo>
                  <a:pt x="1750" y="2987"/>
                </a:lnTo>
                <a:lnTo>
                  <a:pt x="1729" y="2966"/>
                </a:lnTo>
                <a:lnTo>
                  <a:pt x="1726" y="2964"/>
                </a:lnTo>
                <a:lnTo>
                  <a:pt x="1723" y="2963"/>
                </a:lnTo>
                <a:lnTo>
                  <a:pt x="1720" y="2963"/>
                </a:lnTo>
                <a:lnTo>
                  <a:pt x="1717" y="2963"/>
                </a:lnTo>
                <a:lnTo>
                  <a:pt x="1713" y="2965"/>
                </a:lnTo>
                <a:lnTo>
                  <a:pt x="1698" y="2975"/>
                </a:lnTo>
                <a:lnTo>
                  <a:pt x="1695" y="2976"/>
                </a:lnTo>
                <a:lnTo>
                  <a:pt x="1692" y="2975"/>
                </a:lnTo>
                <a:lnTo>
                  <a:pt x="1674" y="2957"/>
                </a:lnTo>
                <a:lnTo>
                  <a:pt x="1645" y="2916"/>
                </a:lnTo>
                <a:lnTo>
                  <a:pt x="1640" y="2910"/>
                </a:lnTo>
                <a:lnTo>
                  <a:pt x="1634" y="2906"/>
                </a:lnTo>
                <a:lnTo>
                  <a:pt x="1610" y="2889"/>
                </a:lnTo>
                <a:lnTo>
                  <a:pt x="1598" y="2879"/>
                </a:lnTo>
                <a:lnTo>
                  <a:pt x="1595" y="2874"/>
                </a:lnTo>
                <a:lnTo>
                  <a:pt x="1594" y="2870"/>
                </a:lnTo>
                <a:lnTo>
                  <a:pt x="1596" y="2868"/>
                </a:lnTo>
                <a:lnTo>
                  <a:pt x="1599" y="2867"/>
                </a:lnTo>
                <a:lnTo>
                  <a:pt x="1605" y="2867"/>
                </a:lnTo>
                <a:lnTo>
                  <a:pt x="1608" y="2864"/>
                </a:lnTo>
                <a:lnTo>
                  <a:pt x="1611" y="2862"/>
                </a:lnTo>
                <a:lnTo>
                  <a:pt x="1613" y="2856"/>
                </a:lnTo>
                <a:lnTo>
                  <a:pt x="1612" y="2851"/>
                </a:lnTo>
                <a:lnTo>
                  <a:pt x="1607" y="2844"/>
                </a:lnTo>
                <a:lnTo>
                  <a:pt x="1598" y="2836"/>
                </a:lnTo>
                <a:lnTo>
                  <a:pt x="1594" y="2828"/>
                </a:lnTo>
                <a:lnTo>
                  <a:pt x="1592" y="2820"/>
                </a:lnTo>
                <a:lnTo>
                  <a:pt x="1591" y="2810"/>
                </a:lnTo>
                <a:lnTo>
                  <a:pt x="1592" y="2804"/>
                </a:lnTo>
                <a:lnTo>
                  <a:pt x="1592" y="2785"/>
                </a:lnTo>
                <a:lnTo>
                  <a:pt x="1590" y="2777"/>
                </a:lnTo>
                <a:lnTo>
                  <a:pt x="1590" y="2776"/>
                </a:lnTo>
                <a:lnTo>
                  <a:pt x="1571" y="2755"/>
                </a:lnTo>
                <a:lnTo>
                  <a:pt x="1568" y="2748"/>
                </a:lnTo>
                <a:lnTo>
                  <a:pt x="1567" y="2740"/>
                </a:lnTo>
                <a:lnTo>
                  <a:pt x="1568" y="2735"/>
                </a:lnTo>
                <a:lnTo>
                  <a:pt x="1570" y="2731"/>
                </a:lnTo>
                <a:lnTo>
                  <a:pt x="1572" y="2729"/>
                </a:lnTo>
                <a:lnTo>
                  <a:pt x="1574" y="2731"/>
                </a:lnTo>
                <a:lnTo>
                  <a:pt x="1580" y="2736"/>
                </a:lnTo>
                <a:lnTo>
                  <a:pt x="1585" y="2738"/>
                </a:lnTo>
                <a:lnTo>
                  <a:pt x="1598" y="2743"/>
                </a:lnTo>
                <a:lnTo>
                  <a:pt x="1604" y="2744"/>
                </a:lnTo>
                <a:lnTo>
                  <a:pt x="1608" y="2742"/>
                </a:lnTo>
                <a:lnTo>
                  <a:pt x="1611" y="2737"/>
                </a:lnTo>
                <a:lnTo>
                  <a:pt x="1611" y="2724"/>
                </a:lnTo>
                <a:lnTo>
                  <a:pt x="1608" y="2712"/>
                </a:lnTo>
                <a:lnTo>
                  <a:pt x="1598" y="2692"/>
                </a:lnTo>
                <a:lnTo>
                  <a:pt x="1595" y="2682"/>
                </a:lnTo>
                <a:lnTo>
                  <a:pt x="1594" y="2674"/>
                </a:lnTo>
                <a:lnTo>
                  <a:pt x="1604" y="2644"/>
                </a:lnTo>
                <a:lnTo>
                  <a:pt x="1604" y="2638"/>
                </a:lnTo>
                <a:lnTo>
                  <a:pt x="1602" y="2633"/>
                </a:lnTo>
                <a:lnTo>
                  <a:pt x="1599" y="2631"/>
                </a:lnTo>
                <a:lnTo>
                  <a:pt x="1597" y="2629"/>
                </a:lnTo>
                <a:lnTo>
                  <a:pt x="1594" y="2629"/>
                </a:lnTo>
                <a:lnTo>
                  <a:pt x="1590" y="2627"/>
                </a:lnTo>
                <a:lnTo>
                  <a:pt x="1582" y="2624"/>
                </a:lnTo>
                <a:lnTo>
                  <a:pt x="1573" y="2618"/>
                </a:lnTo>
                <a:lnTo>
                  <a:pt x="1560" y="2600"/>
                </a:lnTo>
                <a:lnTo>
                  <a:pt x="1556" y="2585"/>
                </a:lnTo>
                <a:lnTo>
                  <a:pt x="1556" y="2572"/>
                </a:lnTo>
                <a:lnTo>
                  <a:pt x="1559" y="2565"/>
                </a:lnTo>
                <a:lnTo>
                  <a:pt x="1560" y="2528"/>
                </a:lnTo>
                <a:lnTo>
                  <a:pt x="1584" y="2498"/>
                </a:lnTo>
                <a:lnTo>
                  <a:pt x="1590" y="2496"/>
                </a:lnTo>
                <a:lnTo>
                  <a:pt x="1599" y="2496"/>
                </a:lnTo>
                <a:lnTo>
                  <a:pt x="1608" y="2500"/>
                </a:lnTo>
                <a:lnTo>
                  <a:pt x="1614" y="2503"/>
                </a:lnTo>
                <a:lnTo>
                  <a:pt x="1625" y="2504"/>
                </a:lnTo>
                <a:lnTo>
                  <a:pt x="1627" y="2501"/>
                </a:lnTo>
                <a:lnTo>
                  <a:pt x="1627" y="2496"/>
                </a:lnTo>
                <a:lnTo>
                  <a:pt x="1588" y="2399"/>
                </a:lnTo>
                <a:lnTo>
                  <a:pt x="1585" y="2395"/>
                </a:lnTo>
                <a:lnTo>
                  <a:pt x="1582" y="2392"/>
                </a:lnTo>
                <a:lnTo>
                  <a:pt x="1576" y="2388"/>
                </a:lnTo>
                <a:lnTo>
                  <a:pt x="1550" y="2379"/>
                </a:lnTo>
                <a:lnTo>
                  <a:pt x="1546" y="2376"/>
                </a:lnTo>
                <a:lnTo>
                  <a:pt x="1547" y="2370"/>
                </a:lnTo>
                <a:lnTo>
                  <a:pt x="1551" y="2366"/>
                </a:lnTo>
                <a:lnTo>
                  <a:pt x="1559" y="2356"/>
                </a:lnTo>
                <a:lnTo>
                  <a:pt x="1563" y="2346"/>
                </a:lnTo>
                <a:lnTo>
                  <a:pt x="1574" y="2312"/>
                </a:lnTo>
                <a:lnTo>
                  <a:pt x="1560" y="2281"/>
                </a:lnTo>
                <a:lnTo>
                  <a:pt x="1558" y="2270"/>
                </a:lnTo>
                <a:lnTo>
                  <a:pt x="1559" y="2267"/>
                </a:lnTo>
                <a:lnTo>
                  <a:pt x="1565" y="2253"/>
                </a:lnTo>
                <a:lnTo>
                  <a:pt x="1570" y="2242"/>
                </a:lnTo>
                <a:lnTo>
                  <a:pt x="1570" y="2235"/>
                </a:lnTo>
                <a:lnTo>
                  <a:pt x="1568" y="2230"/>
                </a:lnTo>
                <a:lnTo>
                  <a:pt x="1561" y="2225"/>
                </a:lnTo>
                <a:lnTo>
                  <a:pt x="1557" y="2223"/>
                </a:lnTo>
                <a:lnTo>
                  <a:pt x="1555" y="2223"/>
                </a:lnTo>
                <a:lnTo>
                  <a:pt x="1551" y="2223"/>
                </a:lnTo>
                <a:lnTo>
                  <a:pt x="1546" y="2224"/>
                </a:lnTo>
                <a:lnTo>
                  <a:pt x="1542" y="2223"/>
                </a:lnTo>
                <a:lnTo>
                  <a:pt x="1537" y="2220"/>
                </a:lnTo>
                <a:lnTo>
                  <a:pt x="1528" y="2213"/>
                </a:lnTo>
                <a:lnTo>
                  <a:pt x="1525" y="2209"/>
                </a:lnTo>
                <a:lnTo>
                  <a:pt x="1524" y="2205"/>
                </a:lnTo>
                <a:lnTo>
                  <a:pt x="1526" y="2199"/>
                </a:lnTo>
                <a:lnTo>
                  <a:pt x="1527" y="2197"/>
                </a:lnTo>
                <a:lnTo>
                  <a:pt x="1529" y="2194"/>
                </a:lnTo>
                <a:lnTo>
                  <a:pt x="1534" y="2182"/>
                </a:lnTo>
                <a:lnTo>
                  <a:pt x="1534" y="2178"/>
                </a:lnTo>
                <a:lnTo>
                  <a:pt x="1533" y="2175"/>
                </a:lnTo>
                <a:lnTo>
                  <a:pt x="1525" y="2168"/>
                </a:lnTo>
                <a:lnTo>
                  <a:pt x="1520" y="2166"/>
                </a:lnTo>
                <a:lnTo>
                  <a:pt x="1509" y="2161"/>
                </a:lnTo>
                <a:lnTo>
                  <a:pt x="1478" y="2186"/>
                </a:lnTo>
                <a:lnTo>
                  <a:pt x="1472" y="2197"/>
                </a:lnTo>
                <a:lnTo>
                  <a:pt x="1473" y="2198"/>
                </a:lnTo>
                <a:lnTo>
                  <a:pt x="1474" y="2200"/>
                </a:lnTo>
                <a:lnTo>
                  <a:pt x="1475" y="2202"/>
                </a:lnTo>
                <a:lnTo>
                  <a:pt x="1479" y="2207"/>
                </a:lnTo>
                <a:lnTo>
                  <a:pt x="1481" y="2208"/>
                </a:lnTo>
                <a:lnTo>
                  <a:pt x="1484" y="2213"/>
                </a:lnTo>
                <a:lnTo>
                  <a:pt x="1485" y="2218"/>
                </a:lnTo>
                <a:lnTo>
                  <a:pt x="1486" y="2229"/>
                </a:lnTo>
                <a:lnTo>
                  <a:pt x="1484" y="2234"/>
                </a:lnTo>
                <a:lnTo>
                  <a:pt x="1445" y="2279"/>
                </a:lnTo>
                <a:lnTo>
                  <a:pt x="1432" y="2290"/>
                </a:lnTo>
                <a:lnTo>
                  <a:pt x="1420" y="2295"/>
                </a:lnTo>
                <a:lnTo>
                  <a:pt x="1323" y="2297"/>
                </a:lnTo>
                <a:lnTo>
                  <a:pt x="1310" y="2295"/>
                </a:lnTo>
                <a:lnTo>
                  <a:pt x="1307" y="2292"/>
                </a:lnTo>
                <a:lnTo>
                  <a:pt x="1307" y="2290"/>
                </a:lnTo>
                <a:lnTo>
                  <a:pt x="1308" y="2286"/>
                </a:lnTo>
                <a:lnTo>
                  <a:pt x="1308" y="2282"/>
                </a:lnTo>
                <a:lnTo>
                  <a:pt x="1302" y="2241"/>
                </a:lnTo>
                <a:lnTo>
                  <a:pt x="1300" y="2232"/>
                </a:lnTo>
                <a:lnTo>
                  <a:pt x="1302" y="2224"/>
                </a:lnTo>
                <a:lnTo>
                  <a:pt x="1304" y="2214"/>
                </a:lnTo>
                <a:lnTo>
                  <a:pt x="1304" y="2203"/>
                </a:lnTo>
                <a:lnTo>
                  <a:pt x="1304" y="2194"/>
                </a:lnTo>
                <a:lnTo>
                  <a:pt x="1300" y="2177"/>
                </a:lnTo>
                <a:lnTo>
                  <a:pt x="1298" y="2148"/>
                </a:lnTo>
                <a:lnTo>
                  <a:pt x="1296" y="2144"/>
                </a:lnTo>
                <a:lnTo>
                  <a:pt x="1293" y="2140"/>
                </a:lnTo>
                <a:lnTo>
                  <a:pt x="1275" y="2125"/>
                </a:lnTo>
                <a:lnTo>
                  <a:pt x="1274" y="2123"/>
                </a:lnTo>
                <a:lnTo>
                  <a:pt x="1275" y="2121"/>
                </a:lnTo>
                <a:lnTo>
                  <a:pt x="1276" y="2117"/>
                </a:lnTo>
                <a:lnTo>
                  <a:pt x="1279" y="2114"/>
                </a:lnTo>
                <a:lnTo>
                  <a:pt x="1282" y="2107"/>
                </a:lnTo>
                <a:lnTo>
                  <a:pt x="1284" y="2103"/>
                </a:lnTo>
                <a:lnTo>
                  <a:pt x="1282" y="2099"/>
                </a:lnTo>
                <a:lnTo>
                  <a:pt x="1281" y="2095"/>
                </a:lnTo>
                <a:lnTo>
                  <a:pt x="1275" y="2088"/>
                </a:lnTo>
                <a:lnTo>
                  <a:pt x="1270" y="2087"/>
                </a:lnTo>
                <a:lnTo>
                  <a:pt x="1264" y="2087"/>
                </a:lnTo>
                <a:lnTo>
                  <a:pt x="1259" y="2091"/>
                </a:lnTo>
                <a:lnTo>
                  <a:pt x="1256" y="2094"/>
                </a:lnTo>
                <a:lnTo>
                  <a:pt x="1249" y="2105"/>
                </a:lnTo>
                <a:lnTo>
                  <a:pt x="1244" y="2112"/>
                </a:lnTo>
                <a:lnTo>
                  <a:pt x="1242" y="2115"/>
                </a:lnTo>
                <a:lnTo>
                  <a:pt x="1239" y="2117"/>
                </a:lnTo>
                <a:lnTo>
                  <a:pt x="1232" y="2120"/>
                </a:lnTo>
                <a:lnTo>
                  <a:pt x="1225" y="2122"/>
                </a:lnTo>
                <a:lnTo>
                  <a:pt x="1221" y="2126"/>
                </a:lnTo>
                <a:lnTo>
                  <a:pt x="1219" y="2130"/>
                </a:lnTo>
                <a:lnTo>
                  <a:pt x="1216" y="2144"/>
                </a:lnTo>
                <a:lnTo>
                  <a:pt x="1214" y="2152"/>
                </a:lnTo>
                <a:lnTo>
                  <a:pt x="1208" y="2159"/>
                </a:lnTo>
                <a:lnTo>
                  <a:pt x="1197" y="2165"/>
                </a:lnTo>
                <a:lnTo>
                  <a:pt x="1188" y="2164"/>
                </a:lnTo>
                <a:lnTo>
                  <a:pt x="1178" y="2158"/>
                </a:lnTo>
                <a:lnTo>
                  <a:pt x="1174" y="2152"/>
                </a:lnTo>
                <a:lnTo>
                  <a:pt x="1174" y="2146"/>
                </a:lnTo>
                <a:lnTo>
                  <a:pt x="1179" y="2140"/>
                </a:lnTo>
                <a:lnTo>
                  <a:pt x="1198" y="2120"/>
                </a:lnTo>
                <a:lnTo>
                  <a:pt x="1201" y="2116"/>
                </a:lnTo>
                <a:lnTo>
                  <a:pt x="1203" y="2111"/>
                </a:lnTo>
                <a:lnTo>
                  <a:pt x="1204" y="2105"/>
                </a:lnTo>
                <a:lnTo>
                  <a:pt x="1204" y="2100"/>
                </a:lnTo>
                <a:lnTo>
                  <a:pt x="1202" y="2089"/>
                </a:lnTo>
                <a:lnTo>
                  <a:pt x="1202" y="2082"/>
                </a:lnTo>
                <a:lnTo>
                  <a:pt x="1203" y="2075"/>
                </a:lnTo>
                <a:lnTo>
                  <a:pt x="1205" y="2069"/>
                </a:lnTo>
                <a:lnTo>
                  <a:pt x="1218" y="2052"/>
                </a:lnTo>
                <a:lnTo>
                  <a:pt x="1228" y="2040"/>
                </a:lnTo>
                <a:lnTo>
                  <a:pt x="1231" y="2035"/>
                </a:lnTo>
                <a:lnTo>
                  <a:pt x="1232" y="2031"/>
                </a:lnTo>
                <a:lnTo>
                  <a:pt x="1233" y="2027"/>
                </a:lnTo>
                <a:lnTo>
                  <a:pt x="1234" y="2024"/>
                </a:lnTo>
                <a:lnTo>
                  <a:pt x="1234" y="2021"/>
                </a:lnTo>
                <a:lnTo>
                  <a:pt x="1233" y="2015"/>
                </a:lnTo>
                <a:lnTo>
                  <a:pt x="1231" y="2010"/>
                </a:lnTo>
                <a:lnTo>
                  <a:pt x="1223" y="2001"/>
                </a:lnTo>
                <a:lnTo>
                  <a:pt x="1176" y="1950"/>
                </a:lnTo>
                <a:lnTo>
                  <a:pt x="1170" y="1940"/>
                </a:lnTo>
                <a:lnTo>
                  <a:pt x="1168" y="1937"/>
                </a:lnTo>
                <a:lnTo>
                  <a:pt x="1167" y="1933"/>
                </a:lnTo>
                <a:lnTo>
                  <a:pt x="1166" y="1914"/>
                </a:lnTo>
                <a:lnTo>
                  <a:pt x="1167" y="1871"/>
                </a:lnTo>
                <a:lnTo>
                  <a:pt x="1167" y="1862"/>
                </a:lnTo>
                <a:lnTo>
                  <a:pt x="1166" y="1857"/>
                </a:lnTo>
                <a:lnTo>
                  <a:pt x="1165" y="1853"/>
                </a:lnTo>
                <a:lnTo>
                  <a:pt x="1126" y="1806"/>
                </a:lnTo>
                <a:lnTo>
                  <a:pt x="1117" y="1792"/>
                </a:lnTo>
                <a:lnTo>
                  <a:pt x="1114" y="1789"/>
                </a:lnTo>
                <a:lnTo>
                  <a:pt x="1111" y="1787"/>
                </a:lnTo>
                <a:lnTo>
                  <a:pt x="1100" y="1794"/>
                </a:lnTo>
                <a:lnTo>
                  <a:pt x="1078" y="1804"/>
                </a:lnTo>
                <a:lnTo>
                  <a:pt x="1073" y="1808"/>
                </a:lnTo>
                <a:lnTo>
                  <a:pt x="1068" y="1812"/>
                </a:lnTo>
                <a:lnTo>
                  <a:pt x="1067" y="1814"/>
                </a:lnTo>
                <a:lnTo>
                  <a:pt x="1040" y="1840"/>
                </a:lnTo>
                <a:lnTo>
                  <a:pt x="1032" y="1853"/>
                </a:lnTo>
                <a:lnTo>
                  <a:pt x="1028" y="1857"/>
                </a:lnTo>
                <a:lnTo>
                  <a:pt x="1023" y="1860"/>
                </a:lnTo>
                <a:lnTo>
                  <a:pt x="1018" y="1858"/>
                </a:lnTo>
                <a:lnTo>
                  <a:pt x="1015" y="1855"/>
                </a:lnTo>
                <a:lnTo>
                  <a:pt x="1003" y="1824"/>
                </a:lnTo>
                <a:lnTo>
                  <a:pt x="1002" y="1820"/>
                </a:lnTo>
                <a:lnTo>
                  <a:pt x="999" y="1811"/>
                </a:lnTo>
                <a:lnTo>
                  <a:pt x="999" y="1801"/>
                </a:lnTo>
                <a:lnTo>
                  <a:pt x="998" y="1792"/>
                </a:lnTo>
                <a:lnTo>
                  <a:pt x="995" y="1789"/>
                </a:lnTo>
                <a:lnTo>
                  <a:pt x="992" y="1789"/>
                </a:lnTo>
                <a:lnTo>
                  <a:pt x="990" y="1790"/>
                </a:lnTo>
                <a:lnTo>
                  <a:pt x="989" y="1791"/>
                </a:lnTo>
                <a:lnTo>
                  <a:pt x="982" y="1805"/>
                </a:lnTo>
                <a:lnTo>
                  <a:pt x="979" y="1809"/>
                </a:lnTo>
                <a:lnTo>
                  <a:pt x="964" y="1816"/>
                </a:lnTo>
                <a:lnTo>
                  <a:pt x="961" y="1819"/>
                </a:lnTo>
                <a:lnTo>
                  <a:pt x="959" y="1822"/>
                </a:lnTo>
                <a:lnTo>
                  <a:pt x="958" y="1829"/>
                </a:lnTo>
                <a:lnTo>
                  <a:pt x="957" y="1843"/>
                </a:lnTo>
                <a:lnTo>
                  <a:pt x="956" y="1850"/>
                </a:lnTo>
                <a:lnTo>
                  <a:pt x="955" y="1854"/>
                </a:lnTo>
                <a:lnTo>
                  <a:pt x="949" y="1859"/>
                </a:lnTo>
                <a:lnTo>
                  <a:pt x="940" y="1860"/>
                </a:lnTo>
                <a:lnTo>
                  <a:pt x="921" y="1858"/>
                </a:lnTo>
                <a:lnTo>
                  <a:pt x="908" y="1853"/>
                </a:lnTo>
                <a:lnTo>
                  <a:pt x="898" y="1846"/>
                </a:lnTo>
                <a:lnTo>
                  <a:pt x="892" y="1840"/>
                </a:lnTo>
                <a:lnTo>
                  <a:pt x="891" y="1839"/>
                </a:lnTo>
                <a:lnTo>
                  <a:pt x="890" y="1836"/>
                </a:lnTo>
                <a:lnTo>
                  <a:pt x="891" y="1832"/>
                </a:lnTo>
                <a:lnTo>
                  <a:pt x="892" y="1826"/>
                </a:lnTo>
                <a:lnTo>
                  <a:pt x="901" y="1806"/>
                </a:lnTo>
                <a:lnTo>
                  <a:pt x="903" y="1802"/>
                </a:lnTo>
                <a:lnTo>
                  <a:pt x="903" y="1798"/>
                </a:lnTo>
                <a:lnTo>
                  <a:pt x="901" y="1787"/>
                </a:lnTo>
                <a:lnTo>
                  <a:pt x="902" y="1784"/>
                </a:lnTo>
                <a:lnTo>
                  <a:pt x="904" y="1781"/>
                </a:lnTo>
                <a:lnTo>
                  <a:pt x="910" y="1775"/>
                </a:lnTo>
                <a:lnTo>
                  <a:pt x="912" y="1773"/>
                </a:lnTo>
                <a:lnTo>
                  <a:pt x="912" y="1769"/>
                </a:lnTo>
                <a:lnTo>
                  <a:pt x="910" y="1757"/>
                </a:lnTo>
                <a:lnTo>
                  <a:pt x="910" y="1750"/>
                </a:lnTo>
                <a:lnTo>
                  <a:pt x="911" y="1743"/>
                </a:lnTo>
                <a:lnTo>
                  <a:pt x="912" y="1739"/>
                </a:lnTo>
                <a:lnTo>
                  <a:pt x="915" y="1735"/>
                </a:lnTo>
                <a:lnTo>
                  <a:pt x="917" y="1731"/>
                </a:lnTo>
                <a:lnTo>
                  <a:pt x="918" y="1727"/>
                </a:lnTo>
                <a:lnTo>
                  <a:pt x="918" y="1725"/>
                </a:lnTo>
                <a:lnTo>
                  <a:pt x="918" y="1719"/>
                </a:lnTo>
                <a:lnTo>
                  <a:pt x="915" y="1708"/>
                </a:lnTo>
                <a:lnTo>
                  <a:pt x="914" y="1698"/>
                </a:lnTo>
                <a:lnTo>
                  <a:pt x="914" y="1695"/>
                </a:lnTo>
                <a:lnTo>
                  <a:pt x="915" y="1691"/>
                </a:lnTo>
                <a:lnTo>
                  <a:pt x="917" y="1687"/>
                </a:lnTo>
                <a:lnTo>
                  <a:pt x="921" y="1681"/>
                </a:lnTo>
                <a:lnTo>
                  <a:pt x="923" y="1676"/>
                </a:lnTo>
                <a:lnTo>
                  <a:pt x="923" y="1671"/>
                </a:lnTo>
                <a:lnTo>
                  <a:pt x="920" y="1663"/>
                </a:lnTo>
                <a:lnTo>
                  <a:pt x="916" y="1658"/>
                </a:lnTo>
                <a:lnTo>
                  <a:pt x="911" y="1657"/>
                </a:lnTo>
                <a:lnTo>
                  <a:pt x="907" y="1659"/>
                </a:lnTo>
                <a:lnTo>
                  <a:pt x="901" y="1665"/>
                </a:lnTo>
                <a:lnTo>
                  <a:pt x="889" y="1672"/>
                </a:lnTo>
                <a:lnTo>
                  <a:pt x="866" y="1682"/>
                </a:lnTo>
                <a:lnTo>
                  <a:pt x="851" y="1684"/>
                </a:lnTo>
                <a:lnTo>
                  <a:pt x="814" y="1661"/>
                </a:lnTo>
                <a:lnTo>
                  <a:pt x="806" y="1665"/>
                </a:lnTo>
                <a:lnTo>
                  <a:pt x="790" y="1669"/>
                </a:lnTo>
                <a:lnTo>
                  <a:pt x="774" y="1668"/>
                </a:lnTo>
                <a:lnTo>
                  <a:pt x="700" y="1633"/>
                </a:lnTo>
                <a:lnTo>
                  <a:pt x="675" y="1632"/>
                </a:lnTo>
                <a:lnTo>
                  <a:pt x="626" y="1639"/>
                </a:lnTo>
                <a:lnTo>
                  <a:pt x="578" y="1657"/>
                </a:lnTo>
                <a:lnTo>
                  <a:pt x="511" y="1653"/>
                </a:lnTo>
                <a:lnTo>
                  <a:pt x="494" y="1658"/>
                </a:lnTo>
                <a:lnTo>
                  <a:pt x="479" y="1668"/>
                </a:lnTo>
                <a:lnTo>
                  <a:pt x="464" y="1683"/>
                </a:lnTo>
                <a:lnTo>
                  <a:pt x="457" y="1696"/>
                </a:lnTo>
                <a:lnTo>
                  <a:pt x="466" y="1723"/>
                </a:lnTo>
                <a:lnTo>
                  <a:pt x="467" y="1727"/>
                </a:lnTo>
                <a:lnTo>
                  <a:pt x="467" y="1729"/>
                </a:lnTo>
                <a:lnTo>
                  <a:pt x="466" y="1733"/>
                </a:lnTo>
                <a:lnTo>
                  <a:pt x="464" y="1739"/>
                </a:lnTo>
                <a:lnTo>
                  <a:pt x="458" y="1751"/>
                </a:lnTo>
                <a:lnTo>
                  <a:pt x="458" y="1759"/>
                </a:lnTo>
                <a:lnTo>
                  <a:pt x="459" y="1766"/>
                </a:lnTo>
                <a:lnTo>
                  <a:pt x="461" y="1770"/>
                </a:lnTo>
                <a:lnTo>
                  <a:pt x="466" y="1774"/>
                </a:lnTo>
                <a:lnTo>
                  <a:pt x="477" y="1777"/>
                </a:lnTo>
                <a:lnTo>
                  <a:pt x="523" y="1785"/>
                </a:lnTo>
                <a:lnTo>
                  <a:pt x="531" y="1789"/>
                </a:lnTo>
                <a:lnTo>
                  <a:pt x="535" y="1793"/>
                </a:lnTo>
                <a:lnTo>
                  <a:pt x="537" y="1801"/>
                </a:lnTo>
                <a:lnTo>
                  <a:pt x="536" y="1808"/>
                </a:lnTo>
                <a:lnTo>
                  <a:pt x="532" y="1824"/>
                </a:lnTo>
                <a:lnTo>
                  <a:pt x="531" y="1832"/>
                </a:lnTo>
                <a:lnTo>
                  <a:pt x="534" y="1837"/>
                </a:lnTo>
                <a:lnTo>
                  <a:pt x="538" y="1838"/>
                </a:lnTo>
                <a:lnTo>
                  <a:pt x="544" y="1838"/>
                </a:lnTo>
                <a:lnTo>
                  <a:pt x="548" y="1837"/>
                </a:lnTo>
                <a:lnTo>
                  <a:pt x="553" y="1834"/>
                </a:lnTo>
                <a:lnTo>
                  <a:pt x="556" y="1829"/>
                </a:lnTo>
                <a:lnTo>
                  <a:pt x="559" y="1822"/>
                </a:lnTo>
                <a:lnTo>
                  <a:pt x="564" y="1806"/>
                </a:lnTo>
                <a:lnTo>
                  <a:pt x="565" y="1802"/>
                </a:lnTo>
                <a:lnTo>
                  <a:pt x="567" y="1800"/>
                </a:lnTo>
                <a:lnTo>
                  <a:pt x="569" y="1797"/>
                </a:lnTo>
                <a:lnTo>
                  <a:pt x="572" y="1795"/>
                </a:lnTo>
                <a:lnTo>
                  <a:pt x="576" y="1794"/>
                </a:lnTo>
                <a:lnTo>
                  <a:pt x="579" y="1794"/>
                </a:lnTo>
                <a:lnTo>
                  <a:pt x="605" y="1806"/>
                </a:lnTo>
                <a:lnTo>
                  <a:pt x="609" y="1810"/>
                </a:lnTo>
                <a:lnTo>
                  <a:pt x="612" y="1814"/>
                </a:lnTo>
                <a:lnTo>
                  <a:pt x="614" y="1817"/>
                </a:lnTo>
                <a:lnTo>
                  <a:pt x="598" y="1901"/>
                </a:lnTo>
                <a:lnTo>
                  <a:pt x="597" y="1911"/>
                </a:lnTo>
                <a:lnTo>
                  <a:pt x="598" y="1912"/>
                </a:lnTo>
                <a:lnTo>
                  <a:pt x="599" y="1913"/>
                </a:lnTo>
                <a:lnTo>
                  <a:pt x="603" y="1922"/>
                </a:lnTo>
                <a:lnTo>
                  <a:pt x="607" y="1936"/>
                </a:lnTo>
                <a:lnTo>
                  <a:pt x="582" y="1960"/>
                </a:lnTo>
                <a:lnTo>
                  <a:pt x="576" y="1960"/>
                </a:lnTo>
                <a:lnTo>
                  <a:pt x="569" y="1959"/>
                </a:lnTo>
                <a:lnTo>
                  <a:pt x="552" y="1941"/>
                </a:lnTo>
                <a:lnTo>
                  <a:pt x="548" y="1939"/>
                </a:lnTo>
                <a:lnTo>
                  <a:pt x="545" y="1938"/>
                </a:lnTo>
                <a:lnTo>
                  <a:pt x="505" y="1955"/>
                </a:lnTo>
                <a:lnTo>
                  <a:pt x="492" y="1958"/>
                </a:lnTo>
                <a:lnTo>
                  <a:pt x="473" y="1957"/>
                </a:lnTo>
                <a:lnTo>
                  <a:pt x="461" y="1959"/>
                </a:lnTo>
                <a:lnTo>
                  <a:pt x="450" y="1962"/>
                </a:lnTo>
                <a:lnTo>
                  <a:pt x="431" y="1974"/>
                </a:lnTo>
                <a:lnTo>
                  <a:pt x="425" y="1980"/>
                </a:lnTo>
                <a:lnTo>
                  <a:pt x="422" y="1988"/>
                </a:lnTo>
                <a:lnTo>
                  <a:pt x="425" y="2013"/>
                </a:lnTo>
                <a:lnTo>
                  <a:pt x="426" y="2019"/>
                </a:lnTo>
                <a:lnTo>
                  <a:pt x="426" y="2022"/>
                </a:lnTo>
                <a:lnTo>
                  <a:pt x="424" y="2025"/>
                </a:lnTo>
                <a:lnTo>
                  <a:pt x="411" y="2037"/>
                </a:lnTo>
                <a:lnTo>
                  <a:pt x="407" y="2042"/>
                </a:lnTo>
                <a:lnTo>
                  <a:pt x="404" y="2047"/>
                </a:lnTo>
                <a:lnTo>
                  <a:pt x="399" y="2065"/>
                </a:lnTo>
                <a:lnTo>
                  <a:pt x="397" y="2072"/>
                </a:lnTo>
                <a:lnTo>
                  <a:pt x="391" y="2083"/>
                </a:lnTo>
                <a:lnTo>
                  <a:pt x="384" y="2089"/>
                </a:lnTo>
                <a:lnTo>
                  <a:pt x="376" y="2091"/>
                </a:lnTo>
                <a:lnTo>
                  <a:pt x="294" y="2092"/>
                </a:lnTo>
                <a:lnTo>
                  <a:pt x="274" y="2088"/>
                </a:lnTo>
                <a:lnTo>
                  <a:pt x="197" y="2105"/>
                </a:lnTo>
                <a:lnTo>
                  <a:pt x="193" y="2105"/>
                </a:lnTo>
                <a:lnTo>
                  <a:pt x="182" y="2096"/>
                </a:lnTo>
                <a:lnTo>
                  <a:pt x="163" y="2062"/>
                </a:lnTo>
                <a:lnTo>
                  <a:pt x="135" y="2037"/>
                </a:lnTo>
                <a:lnTo>
                  <a:pt x="130" y="2029"/>
                </a:lnTo>
                <a:lnTo>
                  <a:pt x="130" y="2021"/>
                </a:lnTo>
                <a:lnTo>
                  <a:pt x="135" y="2013"/>
                </a:lnTo>
                <a:lnTo>
                  <a:pt x="139" y="2010"/>
                </a:lnTo>
                <a:lnTo>
                  <a:pt x="142" y="2006"/>
                </a:lnTo>
                <a:lnTo>
                  <a:pt x="156" y="1991"/>
                </a:lnTo>
                <a:lnTo>
                  <a:pt x="166" y="1981"/>
                </a:lnTo>
                <a:lnTo>
                  <a:pt x="171" y="1978"/>
                </a:lnTo>
                <a:lnTo>
                  <a:pt x="176" y="1974"/>
                </a:lnTo>
                <a:lnTo>
                  <a:pt x="179" y="1970"/>
                </a:lnTo>
                <a:lnTo>
                  <a:pt x="183" y="1960"/>
                </a:lnTo>
                <a:lnTo>
                  <a:pt x="181" y="1947"/>
                </a:lnTo>
                <a:lnTo>
                  <a:pt x="167" y="1891"/>
                </a:lnTo>
                <a:lnTo>
                  <a:pt x="166" y="1873"/>
                </a:lnTo>
                <a:lnTo>
                  <a:pt x="166" y="1862"/>
                </a:lnTo>
                <a:lnTo>
                  <a:pt x="173" y="1859"/>
                </a:lnTo>
                <a:lnTo>
                  <a:pt x="178" y="1858"/>
                </a:lnTo>
                <a:lnTo>
                  <a:pt x="187" y="1858"/>
                </a:lnTo>
                <a:lnTo>
                  <a:pt x="193" y="1857"/>
                </a:lnTo>
                <a:lnTo>
                  <a:pt x="199" y="1855"/>
                </a:lnTo>
                <a:lnTo>
                  <a:pt x="205" y="1851"/>
                </a:lnTo>
                <a:lnTo>
                  <a:pt x="213" y="1842"/>
                </a:lnTo>
                <a:lnTo>
                  <a:pt x="215" y="1838"/>
                </a:lnTo>
                <a:lnTo>
                  <a:pt x="215" y="1833"/>
                </a:lnTo>
                <a:lnTo>
                  <a:pt x="213" y="1826"/>
                </a:lnTo>
                <a:lnTo>
                  <a:pt x="211" y="1816"/>
                </a:lnTo>
                <a:lnTo>
                  <a:pt x="211" y="1806"/>
                </a:lnTo>
                <a:lnTo>
                  <a:pt x="212" y="1798"/>
                </a:lnTo>
                <a:lnTo>
                  <a:pt x="216" y="1788"/>
                </a:lnTo>
                <a:lnTo>
                  <a:pt x="234" y="1750"/>
                </a:lnTo>
                <a:lnTo>
                  <a:pt x="234" y="1742"/>
                </a:lnTo>
                <a:lnTo>
                  <a:pt x="231" y="1736"/>
                </a:lnTo>
                <a:lnTo>
                  <a:pt x="210" y="1727"/>
                </a:lnTo>
                <a:lnTo>
                  <a:pt x="199" y="1720"/>
                </a:lnTo>
                <a:lnTo>
                  <a:pt x="194" y="1712"/>
                </a:lnTo>
                <a:lnTo>
                  <a:pt x="194" y="1703"/>
                </a:lnTo>
                <a:lnTo>
                  <a:pt x="198" y="1695"/>
                </a:lnTo>
                <a:lnTo>
                  <a:pt x="216" y="1670"/>
                </a:lnTo>
                <a:lnTo>
                  <a:pt x="222" y="1657"/>
                </a:lnTo>
                <a:lnTo>
                  <a:pt x="223" y="1650"/>
                </a:lnTo>
                <a:lnTo>
                  <a:pt x="221" y="1642"/>
                </a:lnTo>
                <a:lnTo>
                  <a:pt x="216" y="1635"/>
                </a:lnTo>
                <a:lnTo>
                  <a:pt x="212" y="1632"/>
                </a:lnTo>
                <a:lnTo>
                  <a:pt x="209" y="1631"/>
                </a:lnTo>
                <a:lnTo>
                  <a:pt x="203" y="1631"/>
                </a:lnTo>
                <a:lnTo>
                  <a:pt x="197" y="1633"/>
                </a:lnTo>
                <a:lnTo>
                  <a:pt x="192" y="1635"/>
                </a:lnTo>
                <a:lnTo>
                  <a:pt x="185" y="1636"/>
                </a:lnTo>
                <a:lnTo>
                  <a:pt x="179" y="1635"/>
                </a:lnTo>
                <a:lnTo>
                  <a:pt x="173" y="1631"/>
                </a:lnTo>
                <a:lnTo>
                  <a:pt x="166" y="1622"/>
                </a:lnTo>
                <a:lnTo>
                  <a:pt x="162" y="1613"/>
                </a:lnTo>
                <a:lnTo>
                  <a:pt x="155" y="1591"/>
                </a:lnTo>
                <a:lnTo>
                  <a:pt x="153" y="1578"/>
                </a:lnTo>
                <a:lnTo>
                  <a:pt x="155" y="1564"/>
                </a:lnTo>
                <a:lnTo>
                  <a:pt x="158" y="1548"/>
                </a:lnTo>
                <a:lnTo>
                  <a:pt x="158" y="1538"/>
                </a:lnTo>
                <a:lnTo>
                  <a:pt x="158" y="1534"/>
                </a:lnTo>
                <a:lnTo>
                  <a:pt x="156" y="1531"/>
                </a:lnTo>
                <a:lnTo>
                  <a:pt x="153" y="1530"/>
                </a:lnTo>
                <a:lnTo>
                  <a:pt x="151" y="1530"/>
                </a:lnTo>
                <a:lnTo>
                  <a:pt x="148" y="1531"/>
                </a:lnTo>
                <a:lnTo>
                  <a:pt x="144" y="1536"/>
                </a:lnTo>
                <a:lnTo>
                  <a:pt x="135" y="1551"/>
                </a:lnTo>
                <a:lnTo>
                  <a:pt x="133" y="1556"/>
                </a:lnTo>
                <a:lnTo>
                  <a:pt x="131" y="1559"/>
                </a:lnTo>
                <a:lnTo>
                  <a:pt x="130" y="1559"/>
                </a:lnTo>
                <a:lnTo>
                  <a:pt x="127" y="1559"/>
                </a:lnTo>
                <a:lnTo>
                  <a:pt x="125" y="1556"/>
                </a:lnTo>
                <a:lnTo>
                  <a:pt x="124" y="1553"/>
                </a:lnTo>
                <a:lnTo>
                  <a:pt x="120" y="1545"/>
                </a:lnTo>
                <a:lnTo>
                  <a:pt x="115" y="1538"/>
                </a:lnTo>
                <a:lnTo>
                  <a:pt x="98" y="1483"/>
                </a:lnTo>
                <a:lnTo>
                  <a:pt x="86" y="1449"/>
                </a:lnTo>
                <a:lnTo>
                  <a:pt x="68" y="1396"/>
                </a:lnTo>
                <a:lnTo>
                  <a:pt x="67" y="1387"/>
                </a:lnTo>
                <a:lnTo>
                  <a:pt x="70" y="1231"/>
                </a:lnTo>
                <a:lnTo>
                  <a:pt x="98" y="1242"/>
                </a:lnTo>
                <a:lnTo>
                  <a:pt x="100" y="1240"/>
                </a:lnTo>
                <a:lnTo>
                  <a:pt x="104" y="1239"/>
                </a:lnTo>
                <a:lnTo>
                  <a:pt x="103" y="1234"/>
                </a:lnTo>
                <a:lnTo>
                  <a:pt x="93" y="1215"/>
                </a:lnTo>
                <a:lnTo>
                  <a:pt x="88" y="1203"/>
                </a:lnTo>
                <a:lnTo>
                  <a:pt x="87" y="1199"/>
                </a:lnTo>
                <a:lnTo>
                  <a:pt x="88" y="1175"/>
                </a:lnTo>
                <a:lnTo>
                  <a:pt x="75" y="1155"/>
                </a:lnTo>
                <a:lnTo>
                  <a:pt x="68" y="1108"/>
                </a:lnTo>
                <a:lnTo>
                  <a:pt x="67" y="1105"/>
                </a:lnTo>
                <a:lnTo>
                  <a:pt x="60" y="1097"/>
                </a:lnTo>
                <a:lnTo>
                  <a:pt x="47" y="1095"/>
                </a:lnTo>
                <a:lnTo>
                  <a:pt x="34" y="1097"/>
                </a:lnTo>
                <a:lnTo>
                  <a:pt x="27" y="1105"/>
                </a:lnTo>
                <a:lnTo>
                  <a:pt x="21" y="1103"/>
                </a:lnTo>
                <a:lnTo>
                  <a:pt x="8" y="1094"/>
                </a:lnTo>
                <a:lnTo>
                  <a:pt x="0" y="1088"/>
                </a:lnTo>
                <a:lnTo>
                  <a:pt x="2" y="1084"/>
                </a:lnTo>
                <a:lnTo>
                  <a:pt x="15" y="1068"/>
                </a:lnTo>
                <a:lnTo>
                  <a:pt x="19" y="1064"/>
                </a:lnTo>
                <a:lnTo>
                  <a:pt x="24" y="1067"/>
                </a:lnTo>
                <a:lnTo>
                  <a:pt x="31" y="1065"/>
                </a:lnTo>
                <a:lnTo>
                  <a:pt x="35" y="1063"/>
                </a:lnTo>
                <a:lnTo>
                  <a:pt x="39" y="1059"/>
                </a:lnTo>
                <a:lnTo>
                  <a:pt x="41" y="1051"/>
                </a:lnTo>
                <a:lnTo>
                  <a:pt x="42" y="1042"/>
                </a:lnTo>
                <a:lnTo>
                  <a:pt x="42" y="1012"/>
                </a:lnTo>
                <a:lnTo>
                  <a:pt x="43" y="1002"/>
                </a:lnTo>
                <a:lnTo>
                  <a:pt x="45" y="994"/>
                </a:lnTo>
                <a:lnTo>
                  <a:pt x="47" y="990"/>
                </a:lnTo>
                <a:lnTo>
                  <a:pt x="51" y="986"/>
                </a:lnTo>
                <a:lnTo>
                  <a:pt x="57" y="980"/>
                </a:lnTo>
                <a:lnTo>
                  <a:pt x="64" y="977"/>
                </a:lnTo>
                <a:lnTo>
                  <a:pt x="109" y="967"/>
                </a:lnTo>
                <a:lnTo>
                  <a:pt x="178" y="934"/>
                </a:lnTo>
                <a:lnTo>
                  <a:pt x="182" y="933"/>
                </a:lnTo>
                <a:lnTo>
                  <a:pt x="186" y="934"/>
                </a:lnTo>
                <a:lnTo>
                  <a:pt x="191" y="934"/>
                </a:lnTo>
                <a:lnTo>
                  <a:pt x="196" y="937"/>
                </a:lnTo>
                <a:lnTo>
                  <a:pt x="213" y="951"/>
                </a:lnTo>
                <a:lnTo>
                  <a:pt x="220" y="956"/>
                </a:lnTo>
                <a:lnTo>
                  <a:pt x="239" y="961"/>
                </a:lnTo>
                <a:lnTo>
                  <a:pt x="243" y="963"/>
                </a:lnTo>
                <a:lnTo>
                  <a:pt x="243" y="967"/>
                </a:lnTo>
                <a:lnTo>
                  <a:pt x="241" y="971"/>
                </a:lnTo>
                <a:lnTo>
                  <a:pt x="233" y="984"/>
                </a:lnTo>
                <a:lnTo>
                  <a:pt x="231" y="989"/>
                </a:lnTo>
                <a:lnTo>
                  <a:pt x="231" y="993"/>
                </a:lnTo>
                <a:lnTo>
                  <a:pt x="234" y="993"/>
                </a:lnTo>
                <a:lnTo>
                  <a:pt x="244" y="988"/>
                </a:lnTo>
                <a:lnTo>
                  <a:pt x="264" y="974"/>
                </a:lnTo>
                <a:lnTo>
                  <a:pt x="287" y="945"/>
                </a:lnTo>
                <a:lnTo>
                  <a:pt x="290" y="939"/>
                </a:lnTo>
                <a:lnTo>
                  <a:pt x="291" y="934"/>
                </a:lnTo>
                <a:lnTo>
                  <a:pt x="290" y="923"/>
                </a:lnTo>
                <a:lnTo>
                  <a:pt x="292" y="914"/>
                </a:lnTo>
                <a:lnTo>
                  <a:pt x="294" y="910"/>
                </a:lnTo>
                <a:lnTo>
                  <a:pt x="301" y="907"/>
                </a:lnTo>
                <a:lnTo>
                  <a:pt x="343" y="894"/>
                </a:lnTo>
                <a:lnTo>
                  <a:pt x="352" y="893"/>
                </a:lnTo>
                <a:lnTo>
                  <a:pt x="359" y="894"/>
                </a:lnTo>
                <a:lnTo>
                  <a:pt x="374" y="898"/>
                </a:lnTo>
                <a:lnTo>
                  <a:pt x="434" y="900"/>
                </a:lnTo>
                <a:lnTo>
                  <a:pt x="439" y="901"/>
                </a:lnTo>
                <a:lnTo>
                  <a:pt x="448" y="905"/>
                </a:lnTo>
                <a:lnTo>
                  <a:pt x="455" y="906"/>
                </a:lnTo>
                <a:lnTo>
                  <a:pt x="473" y="904"/>
                </a:lnTo>
                <a:lnTo>
                  <a:pt x="480" y="904"/>
                </a:lnTo>
                <a:lnTo>
                  <a:pt x="533" y="929"/>
                </a:lnTo>
                <a:lnTo>
                  <a:pt x="546" y="938"/>
                </a:lnTo>
                <a:lnTo>
                  <a:pt x="554" y="948"/>
                </a:lnTo>
                <a:lnTo>
                  <a:pt x="556" y="952"/>
                </a:lnTo>
                <a:lnTo>
                  <a:pt x="559" y="956"/>
                </a:lnTo>
                <a:lnTo>
                  <a:pt x="565" y="974"/>
                </a:lnTo>
                <a:lnTo>
                  <a:pt x="567" y="979"/>
                </a:lnTo>
                <a:lnTo>
                  <a:pt x="576" y="993"/>
                </a:lnTo>
                <a:lnTo>
                  <a:pt x="585" y="1004"/>
                </a:lnTo>
                <a:lnTo>
                  <a:pt x="618" y="1009"/>
                </a:lnTo>
                <a:lnTo>
                  <a:pt x="639" y="1006"/>
                </a:lnTo>
                <a:lnTo>
                  <a:pt x="722" y="971"/>
                </a:lnTo>
                <a:lnTo>
                  <a:pt x="731" y="960"/>
                </a:lnTo>
                <a:lnTo>
                  <a:pt x="735" y="953"/>
                </a:lnTo>
                <a:lnTo>
                  <a:pt x="727" y="915"/>
                </a:lnTo>
                <a:lnTo>
                  <a:pt x="727" y="907"/>
                </a:lnTo>
                <a:lnTo>
                  <a:pt x="728" y="897"/>
                </a:lnTo>
                <a:lnTo>
                  <a:pt x="732" y="885"/>
                </a:lnTo>
                <a:lnTo>
                  <a:pt x="749" y="853"/>
                </a:lnTo>
                <a:lnTo>
                  <a:pt x="752" y="846"/>
                </a:lnTo>
                <a:lnTo>
                  <a:pt x="751" y="842"/>
                </a:lnTo>
                <a:lnTo>
                  <a:pt x="750" y="839"/>
                </a:lnTo>
                <a:lnTo>
                  <a:pt x="747" y="836"/>
                </a:lnTo>
                <a:lnTo>
                  <a:pt x="742" y="834"/>
                </a:lnTo>
                <a:lnTo>
                  <a:pt x="718" y="832"/>
                </a:lnTo>
                <a:lnTo>
                  <a:pt x="714" y="830"/>
                </a:lnTo>
                <a:lnTo>
                  <a:pt x="713" y="827"/>
                </a:lnTo>
                <a:lnTo>
                  <a:pt x="711" y="824"/>
                </a:lnTo>
                <a:lnTo>
                  <a:pt x="710" y="820"/>
                </a:lnTo>
                <a:lnTo>
                  <a:pt x="710" y="816"/>
                </a:lnTo>
                <a:lnTo>
                  <a:pt x="711" y="809"/>
                </a:lnTo>
                <a:lnTo>
                  <a:pt x="713" y="799"/>
                </a:lnTo>
                <a:lnTo>
                  <a:pt x="723" y="770"/>
                </a:lnTo>
                <a:lnTo>
                  <a:pt x="724" y="761"/>
                </a:lnTo>
                <a:lnTo>
                  <a:pt x="720" y="718"/>
                </a:lnTo>
                <a:lnTo>
                  <a:pt x="721" y="704"/>
                </a:lnTo>
                <a:lnTo>
                  <a:pt x="723" y="700"/>
                </a:lnTo>
                <a:lnTo>
                  <a:pt x="727" y="698"/>
                </a:lnTo>
                <a:lnTo>
                  <a:pt x="740" y="703"/>
                </a:lnTo>
                <a:lnTo>
                  <a:pt x="748" y="705"/>
                </a:lnTo>
                <a:lnTo>
                  <a:pt x="753" y="705"/>
                </a:lnTo>
                <a:lnTo>
                  <a:pt x="765" y="698"/>
                </a:lnTo>
                <a:lnTo>
                  <a:pt x="768" y="698"/>
                </a:lnTo>
                <a:lnTo>
                  <a:pt x="771" y="699"/>
                </a:lnTo>
                <a:lnTo>
                  <a:pt x="775" y="701"/>
                </a:lnTo>
                <a:lnTo>
                  <a:pt x="779" y="705"/>
                </a:lnTo>
                <a:lnTo>
                  <a:pt x="785" y="716"/>
                </a:lnTo>
                <a:lnTo>
                  <a:pt x="787" y="718"/>
                </a:lnTo>
                <a:lnTo>
                  <a:pt x="791" y="720"/>
                </a:lnTo>
                <a:lnTo>
                  <a:pt x="795" y="720"/>
                </a:lnTo>
                <a:lnTo>
                  <a:pt x="816" y="714"/>
                </a:lnTo>
                <a:lnTo>
                  <a:pt x="822" y="714"/>
                </a:lnTo>
                <a:lnTo>
                  <a:pt x="827" y="714"/>
                </a:lnTo>
                <a:lnTo>
                  <a:pt x="830" y="715"/>
                </a:lnTo>
                <a:lnTo>
                  <a:pt x="832" y="717"/>
                </a:lnTo>
                <a:lnTo>
                  <a:pt x="835" y="720"/>
                </a:lnTo>
                <a:lnTo>
                  <a:pt x="839" y="722"/>
                </a:lnTo>
                <a:lnTo>
                  <a:pt x="846" y="724"/>
                </a:lnTo>
                <a:lnTo>
                  <a:pt x="865" y="723"/>
                </a:lnTo>
                <a:lnTo>
                  <a:pt x="890" y="715"/>
                </a:lnTo>
                <a:lnTo>
                  <a:pt x="932" y="702"/>
                </a:lnTo>
                <a:lnTo>
                  <a:pt x="935" y="699"/>
                </a:lnTo>
                <a:lnTo>
                  <a:pt x="937" y="694"/>
                </a:lnTo>
                <a:lnTo>
                  <a:pt x="931" y="685"/>
                </a:lnTo>
                <a:lnTo>
                  <a:pt x="927" y="674"/>
                </a:lnTo>
                <a:lnTo>
                  <a:pt x="928" y="660"/>
                </a:lnTo>
                <a:lnTo>
                  <a:pt x="938" y="630"/>
                </a:lnTo>
                <a:lnTo>
                  <a:pt x="949" y="615"/>
                </a:lnTo>
                <a:lnTo>
                  <a:pt x="958" y="605"/>
                </a:lnTo>
                <a:lnTo>
                  <a:pt x="976" y="597"/>
                </a:lnTo>
                <a:lnTo>
                  <a:pt x="991" y="594"/>
                </a:lnTo>
                <a:lnTo>
                  <a:pt x="1014" y="583"/>
                </a:lnTo>
                <a:lnTo>
                  <a:pt x="1038" y="567"/>
                </a:lnTo>
                <a:lnTo>
                  <a:pt x="1046" y="560"/>
                </a:lnTo>
                <a:lnTo>
                  <a:pt x="1051" y="550"/>
                </a:lnTo>
                <a:lnTo>
                  <a:pt x="1051" y="530"/>
                </a:lnTo>
                <a:lnTo>
                  <a:pt x="1050" y="512"/>
                </a:lnTo>
                <a:lnTo>
                  <a:pt x="1049" y="502"/>
                </a:lnTo>
                <a:lnTo>
                  <a:pt x="1048" y="492"/>
                </a:lnTo>
                <a:lnTo>
                  <a:pt x="1043" y="462"/>
                </a:lnTo>
                <a:lnTo>
                  <a:pt x="1076" y="344"/>
                </a:lnTo>
                <a:lnTo>
                  <a:pt x="1093" y="318"/>
                </a:lnTo>
                <a:lnTo>
                  <a:pt x="1100" y="315"/>
                </a:lnTo>
                <a:lnTo>
                  <a:pt x="1116" y="308"/>
                </a:lnTo>
                <a:lnTo>
                  <a:pt x="1120" y="307"/>
                </a:lnTo>
                <a:lnTo>
                  <a:pt x="1123" y="308"/>
                </a:lnTo>
                <a:lnTo>
                  <a:pt x="1128" y="310"/>
                </a:lnTo>
                <a:lnTo>
                  <a:pt x="1131" y="313"/>
                </a:lnTo>
                <a:lnTo>
                  <a:pt x="1140" y="329"/>
                </a:lnTo>
                <a:lnTo>
                  <a:pt x="1148" y="338"/>
                </a:lnTo>
                <a:lnTo>
                  <a:pt x="1161" y="347"/>
                </a:lnTo>
                <a:lnTo>
                  <a:pt x="1169" y="351"/>
                </a:lnTo>
                <a:lnTo>
                  <a:pt x="1174" y="352"/>
                </a:lnTo>
                <a:lnTo>
                  <a:pt x="1186" y="354"/>
                </a:lnTo>
                <a:lnTo>
                  <a:pt x="1202" y="351"/>
                </a:lnTo>
                <a:lnTo>
                  <a:pt x="1282" y="320"/>
                </a:lnTo>
                <a:lnTo>
                  <a:pt x="1367" y="269"/>
                </a:lnTo>
                <a:lnTo>
                  <a:pt x="1395" y="245"/>
                </a:lnTo>
                <a:lnTo>
                  <a:pt x="1411" y="219"/>
                </a:lnTo>
                <a:lnTo>
                  <a:pt x="1426" y="190"/>
                </a:lnTo>
                <a:lnTo>
                  <a:pt x="1454" y="141"/>
                </a:lnTo>
                <a:lnTo>
                  <a:pt x="1456" y="137"/>
                </a:lnTo>
                <a:lnTo>
                  <a:pt x="1458" y="129"/>
                </a:lnTo>
                <a:lnTo>
                  <a:pt x="1461" y="123"/>
                </a:lnTo>
                <a:lnTo>
                  <a:pt x="1469" y="100"/>
                </a:lnTo>
                <a:lnTo>
                  <a:pt x="1543" y="16"/>
                </a:lnTo>
                <a:lnTo>
                  <a:pt x="1565" y="0"/>
                </a:lnTo>
                <a:lnTo>
                  <a:pt x="1568" y="4"/>
                </a:lnTo>
                <a:lnTo>
                  <a:pt x="1569" y="10"/>
                </a:lnTo>
                <a:lnTo>
                  <a:pt x="1568" y="16"/>
                </a:lnTo>
                <a:lnTo>
                  <a:pt x="1568" y="22"/>
                </a:lnTo>
                <a:lnTo>
                  <a:pt x="1569" y="27"/>
                </a:lnTo>
                <a:lnTo>
                  <a:pt x="1571" y="32"/>
                </a:lnTo>
                <a:lnTo>
                  <a:pt x="1576" y="3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2" name="Freeform 62"/>
          <p:cNvSpPr>
            <a:spLocks/>
          </p:cNvSpPr>
          <p:nvPr/>
        </p:nvSpPr>
        <p:spPr bwMode="auto">
          <a:xfrm>
            <a:off x="10214824" y="6950712"/>
            <a:ext cx="2151063" cy="2468562"/>
          </a:xfrm>
          <a:custGeom>
            <a:avLst/>
            <a:gdLst>
              <a:gd name="T0" fmla="*/ 2911 w 4065"/>
              <a:gd name="T1" fmla="*/ 63 h 4667"/>
              <a:gd name="T2" fmla="*/ 2900 w 4065"/>
              <a:gd name="T3" fmla="*/ 170 h 4667"/>
              <a:gd name="T4" fmla="*/ 2976 w 4065"/>
              <a:gd name="T5" fmla="*/ 177 h 4667"/>
              <a:gd name="T6" fmla="*/ 3070 w 4065"/>
              <a:gd name="T7" fmla="*/ 176 h 4667"/>
              <a:gd name="T8" fmla="*/ 3231 w 4065"/>
              <a:gd name="T9" fmla="*/ 389 h 4667"/>
              <a:gd name="T10" fmla="*/ 3175 w 4065"/>
              <a:gd name="T11" fmla="*/ 526 h 4667"/>
              <a:gd name="T12" fmla="*/ 3278 w 4065"/>
              <a:gd name="T13" fmla="*/ 463 h 4667"/>
              <a:gd name="T14" fmla="*/ 3305 w 4065"/>
              <a:gd name="T15" fmla="*/ 650 h 4667"/>
              <a:gd name="T16" fmla="*/ 3475 w 4065"/>
              <a:gd name="T17" fmla="*/ 554 h 4667"/>
              <a:gd name="T18" fmla="*/ 3558 w 4065"/>
              <a:gd name="T19" fmla="*/ 593 h 4667"/>
              <a:gd name="T20" fmla="*/ 3624 w 4065"/>
              <a:gd name="T21" fmla="*/ 864 h 4667"/>
              <a:gd name="T22" fmla="*/ 3599 w 4065"/>
              <a:gd name="T23" fmla="*/ 1001 h 4667"/>
              <a:gd name="T24" fmla="*/ 3565 w 4065"/>
              <a:gd name="T25" fmla="*/ 1116 h 4667"/>
              <a:gd name="T26" fmla="*/ 3592 w 4065"/>
              <a:gd name="T27" fmla="*/ 1242 h 4667"/>
              <a:gd name="T28" fmla="*/ 3753 w 4065"/>
              <a:gd name="T29" fmla="*/ 1378 h 4667"/>
              <a:gd name="T30" fmla="*/ 3706 w 4065"/>
              <a:gd name="T31" fmla="*/ 1456 h 4667"/>
              <a:gd name="T32" fmla="*/ 3768 w 4065"/>
              <a:gd name="T33" fmla="*/ 1565 h 4667"/>
              <a:gd name="T34" fmla="*/ 3987 w 4065"/>
              <a:gd name="T35" fmla="*/ 1745 h 4667"/>
              <a:gd name="T36" fmla="*/ 3998 w 4065"/>
              <a:gd name="T37" fmla="*/ 1862 h 4667"/>
              <a:gd name="T38" fmla="*/ 4007 w 4065"/>
              <a:gd name="T39" fmla="*/ 2056 h 4667"/>
              <a:gd name="T40" fmla="*/ 3992 w 4065"/>
              <a:gd name="T41" fmla="*/ 2199 h 4667"/>
              <a:gd name="T42" fmla="*/ 3988 w 4065"/>
              <a:gd name="T43" fmla="*/ 2307 h 4667"/>
              <a:gd name="T44" fmla="*/ 3863 w 4065"/>
              <a:gd name="T45" fmla="*/ 2307 h 4667"/>
              <a:gd name="T46" fmla="*/ 3780 w 4065"/>
              <a:gd name="T47" fmla="*/ 2391 h 4667"/>
              <a:gd name="T48" fmla="*/ 3815 w 4065"/>
              <a:gd name="T49" fmla="*/ 2482 h 4667"/>
              <a:gd name="T50" fmla="*/ 3820 w 4065"/>
              <a:gd name="T51" fmla="*/ 2634 h 4667"/>
              <a:gd name="T52" fmla="*/ 3577 w 4065"/>
              <a:gd name="T53" fmla="*/ 2731 h 4667"/>
              <a:gd name="T54" fmla="*/ 3441 w 4065"/>
              <a:gd name="T55" fmla="*/ 2835 h 4667"/>
              <a:gd name="T56" fmla="*/ 3578 w 4065"/>
              <a:gd name="T57" fmla="*/ 3604 h 4667"/>
              <a:gd name="T58" fmla="*/ 3523 w 4065"/>
              <a:gd name="T59" fmla="*/ 3974 h 4667"/>
              <a:gd name="T60" fmla="*/ 3567 w 4065"/>
              <a:gd name="T61" fmla="*/ 4093 h 4667"/>
              <a:gd name="T62" fmla="*/ 3525 w 4065"/>
              <a:gd name="T63" fmla="*/ 4187 h 4667"/>
              <a:gd name="T64" fmla="*/ 3543 w 4065"/>
              <a:gd name="T65" fmla="*/ 4380 h 4667"/>
              <a:gd name="T66" fmla="*/ 3294 w 4065"/>
              <a:gd name="T67" fmla="*/ 4412 h 4667"/>
              <a:gd name="T68" fmla="*/ 2848 w 4065"/>
              <a:gd name="T69" fmla="*/ 4577 h 4667"/>
              <a:gd name="T70" fmla="*/ 1831 w 4065"/>
              <a:gd name="T71" fmla="*/ 4347 h 4667"/>
              <a:gd name="T72" fmla="*/ 1609 w 4065"/>
              <a:gd name="T73" fmla="*/ 4213 h 4667"/>
              <a:gd name="T74" fmla="*/ 1323 w 4065"/>
              <a:gd name="T75" fmla="*/ 4193 h 4667"/>
              <a:gd name="T76" fmla="*/ 1334 w 4065"/>
              <a:gd name="T77" fmla="*/ 4438 h 4667"/>
              <a:gd name="T78" fmla="*/ 1459 w 4065"/>
              <a:gd name="T79" fmla="*/ 4487 h 4667"/>
              <a:gd name="T80" fmla="*/ 1066 w 4065"/>
              <a:gd name="T81" fmla="*/ 4507 h 4667"/>
              <a:gd name="T82" fmla="*/ 539 w 4065"/>
              <a:gd name="T83" fmla="*/ 4583 h 4667"/>
              <a:gd name="T84" fmla="*/ 110 w 4065"/>
              <a:gd name="T85" fmla="*/ 4534 h 4667"/>
              <a:gd name="T86" fmla="*/ 23 w 4065"/>
              <a:gd name="T87" fmla="*/ 4131 h 4667"/>
              <a:gd name="T88" fmla="*/ 92 w 4065"/>
              <a:gd name="T89" fmla="*/ 3868 h 4667"/>
              <a:gd name="T90" fmla="*/ 250 w 4065"/>
              <a:gd name="T91" fmla="*/ 3127 h 4667"/>
              <a:gd name="T92" fmla="*/ 377 w 4065"/>
              <a:gd name="T93" fmla="*/ 2684 h 4667"/>
              <a:gd name="T94" fmla="*/ 678 w 4065"/>
              <a:gd name="T95" fmla="*/ 2161 h 4667"/>
              <a:gd name="T96" fmla="*/ 1152 w 4065"/>
              <a:gd name="T97" fmla="*/ 1437 h 4667"/>
              <a:gd name="T98" fmla="*/ 1292 w 4065"/>
              <a:gd name="T99" fmla="*/ 731 h 4667"/>
              <a:gd name="T100" fmla="*/ 1495 w 4065"/>
              <a:gd name="T101" fmla="*/ 540 h 4667"/>
              <a:gd name="T102" fmla="*/ 1608 w 4065"/>
              <a:gd name="T103" fmla="*/ 407 h 4667"/>
              <a:gd name="T104" fmla="*/ 1771 w 4065"/>
              <a:gd name="T105" fmla="*/ 576 h 4667"/>
              <a:gd name="T106" fmla="*/ 1844 w 4065"/>
              <a:gd name="T107" fmla="*/ 670 h 4667"/>
              <a:gd name="T108" fmla="*/ 1773 w 4065"/>
              <a:gd name="T109" fmla="*/ 785 h 4667"/>
              <a:gd name="T110" fmla="*/ 1897 w 4065"/>
              <a:gd name="T111" fmla="*/ 733 h 4667"/>
              <a:gd name="T112" fmla="*/ 1965 w 4065"/>
              <a:gd name="T113" fmla="*/ 618 h 4667"/>
              <a:gd name="T114" fmla="*/ 2193 w 4065"/>
              <a:gd name="T115" fmla="*/ 607 h 4667"/>
              <a:gd name="T116" fmla="*/ 2190 w 4065"/>
              <a:gd name="T117" fmla="*/ 473 h 4667"/>
              <a:gd name="T118" fmla="*/ 2447 w 4065"/>
              <a:gd name="T119" fmla="*/ 330 h 4667"/>
              <a:gd name="T120" fmla="*/ 2606 w 4065"/>
              <a:gd name="T121" fmla="*/ 178 h 4667"/>
              <a:gd name="T122" fmla="*/ 2534 w 4065"/>
              <a:gd name="T123" fmla="*/ 169 h 4667"/>
              <a:gd name="T124" fmla="*/ 2508 w 4065"/>
              <a:gd name="T125" fmla="*/ 21 h 4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65" h="4667">
                <a:moveTo>
                  <a:pt x="2697" y="1"/>
                </a:moveTo>
                <a:lnTo>
                  <a:pt x="2771" y="36"/>
                </a:lnTo>
                <a:lnTo>
                  <a:pt x="2787" y="37"/>
                </a:lnTo>
                <a:lnTo>
                  <a:pt x="2803" y="33"/>
                </a:lnTo>
                <a:lnTo>
                  <a:pt x="2811" y="29"/>
                </a:lnTo>
                <a:lnTo>
                  <a:pt x="2848" y="52"/>
                </a:lnTo>
                <a:lnTo>
                  <a:pt x="2863" y="50"/>
                </a:lnTo>
                <a:lnTo>
                  <a:pt x="2886" y="40"/>
                </a:lnTo>
                <a:lnTo>
                  <a:pt x="2898" y="33"/>
                </a:lnTo>
                <a:lnTo>
                  <a:pt x="2904" y="27"/>
                </a:lnTo>
                <a:lnTo>
                  <a:pt x="2908" y="25"/>
                </a:lnTo>
                <a:lnTo>
                  <a:pt x="2913" y="26"/>
                </a:lnTo>
                <a:lnTo>
                  <a:pt x="2917" y="31"/>
                </a:lnTo>
                <a:lnTo>
                  <a:pt x="2920" y="39"/>
                </a:lnTo>
                <a:lnTo>
                  <a:pt x="2920" y="44"/>
                </a:lnTo>
                <a:lnTo>
                  <a:pt x="2918" y="49"/>
                </a:lnTo>
                <a:lnTo>
                  <a:pt x="2914" y="55"/>
                </a:lnTo>
                <a:lnTo>
                  <a:pt x="2912" y="59"/>
                </a:lnTo>
                <a:lnTo>
                  <a:pt x="2911" y="63"/>
                </a:lnTo>
                <a:lnTo>
                  <a:pt x="2911" y="66"/>
                </a:lnTo>
                <a:lnTo>
                  <a:pt x="2912" y="76"/>
                </a:lnTo>
                <a:lnTo>
                  <a:pt x="2915" y="87"/>
                </a:lnTo>
                <a:lnTo>
                  <a:pt x="2915" y="93"/>
                </a:lnTo>
                <a:lnTo>
                  <a:pt x="2915" y="95"/>
                </a:lnTo>
                <a:lnTo>
                  <a:pt x="2914" y="99"/>
                </a:lnTo>
                <a:lnTo>
                  <a:pt x="2912" y="103"/>
                </a:lnTo>
                <a:lnTo>
                  <a:pt x="2909" y="107"/>
                </a:lnTo>
                <a:lnTo>
                  <a:pt x="2908" y="111"/>
                </a:lnTo>
                <a:lnTo>
                  <a:pt x="2907" y="118"/>
                </a:lnTo>
                <a:lnTo>
                  <a:pt x="2907" y="125"/>
                </a:lnTo>
                <a:lnTo>
                  <a:pt x="2909" y="137"/>
                </a:lnTo>
                <a:lnTo>
                  <a:pt x="2909" y="141"/>
                </a:lnTo>
                <a:lnTo>
                  <a:pt x="2907" y="143"/>
                </a:lnTo>
                <a:lnTo>
                  <a:pt x="2901" y="149"/>
                </a:lnTo>
                <a:lnTo>
                  <a:pt x="2899" y="152"/>
                </a:lnTo>
                <a:lnTo>
                  <a:pt x="2898" y="155"/>
                </a:lnTo>
                <a:lnTo>
                  <a:pt x="2900" y="166"/>
                </a:lnTo>
                <a:lnTo>
                  <a:pt x="2900" y="170"/>
                </a:lnTo>
                <a:lnTo>
                  <a:pt x="2898" y="174"/>
                </a:lnTo>
                <a:lnTo>
                  <a:pt x="2889" y="194"/>
                </a:lnTo>
                <a:lnTo>
                  <a:pt x="2888" y="200"/>
                </a:lnTo>
                <a:lnTo>
                  <a:pt x="2887" y="204"/>
                </a:lnTo>
                <a:lnTo>
                  <a:pt x="2888" y="207"/>
                </a:lnTo>
                <a:lnTo>
                  <a:pt x="2889" y="208"/>
                </a:lnTo>
                <a:lnTo>
                  <a:pt x="2895" y="214"/>
                </a:lnTo>
                <a:lnTo>
                  <a:pt x="2905" y="221"/>
                </a:lnTo>
                <a:lnTo>
                  <a:pt x="2918" y="226"/>
                </a:lnTo>
                <a:lnTo>
                  <a:pt x="2937" y="228"/>
                </a:lnTo>
                <a:lnTo>
                  <a:pt x="2946" y="227"/>
                </a:lnTo>
                <a:lnTo>
                  <a:pt x="2952" y="222"/>
                </a:lnTo>
                <a:lnTo>
                  <a:pt x="2953" y="218"/>
                </a:lnTo>
                <a:lnTo>
                  <a:pt x="2954" y="211"/>
                </a:lnTo>
                <a:lnTo>
                  <a:pt x="2955" y="197"/>
                </a:lnTo>
                <a:lnTo>
                  <a:pt x="2956" y="190"/>
                </a:lnTo>
                <a:lnTo>
                  <a:pt x="2958" y="187"/>
                </a:lnTo>
                <a:lnTo>
                  <a:pt x="2961" y="184"/>
                </a:lnTo>
                <a:lnTo>
                  <a:pt x="2976" y="177"/>
                </a:lnTo>
                <a:lnTo>
                  <a:pt x="2979" y="173"/>
                </a:lnTo>
                <a:lnTo>
                  <a:pt x="2986" y="159"/>
                </a:lnTo>
                <a:lnTo>
                  <a:pt x="2987" y="158"/>
                </a:lnTo>
                <a:lnTo>
                  <a:pt x="2989" y="157"/>
                </a:lnTo>
                <a:lnTo>
                  <a:pt x="2992" y="157"/>
                </a:lnTo>
                <a:lnTo>
                  <a:pt x="2995" y="160"/>
                </a:lnTo>
                <a:lnTo>
                  <a:pt x="2996" y="169"/>
                </a:lnTo>
                <a:lnTo>
                  <a:pt x="2996" y="179"/>
                </a:lnTo>
                <a:lnTo>
                  <a:pt x="2999" y="188"/>
                </a:lnTo>
                <a:lnTo>
                  <a:pt x="3000" y="192"/>
                </a:lnTo>
                <a:lnTo>
                  <a:pt x="3012" y="223"/>
                </a:lnTo>
                <a:lnTo>
                  <a:pt x="3015" y="226"/>
                </a:lnTo>
                <a:lnTo>
                  <a:pt x="3020" y="228"/>
                </a:lnTo>
                <a:lnTo>
                  <a:pt x="3025" y="225"/>
                </a:lnTo>
                <a:lnTo>
                  <a:pt x="3029" y="221"/>
                </a:lnTo>
                <a:lnTo>
                  <a:pt x="3037" y="208"/>
                </a:lnTo>
                <a:lnTo>
                  <a:pt x="3064" y="182"/>
                </a:lnTo>
                <a:lnTo>
                  <a:pt x="3065" y="180"/>
                </a:lnTo>
                <a:lnTo>
                  <a:pt x="3070" y="176"/>
                </a:lnTo>
                <a:lnTo>
                  <a:pt x="3075" y="172"/>
                </a:lnTo>
                <a:lnTo>
                  <a:pt x="3097" y="162"/>
                </a:lnTo>
                <a:lnTo>
                  <a:pt x="3108" y="155"/>
                </a:lnTo>
                <a:lnTo>
                  <a:pt x="3111" y="157"/>
                </a:lnTo>
                <a:lnTo>
                  <a:pt x="3114" y="160"/>
                </a:lnTo>
                <a:lnTo>
                  <a:pt x="3123" y="174"/>
                </a:lnTo>
                <a:lnTo>
                  <a:pt x="3162" y="221"/>
                </a:lnTo>
                <a:lnTo>
                  <a:pt x="3163" y="225"/>
                </a:lnTo>
                <a:lnTo>
                  <a:pt x="3164" y="230"/>
                </a:lnTo>
                <a:lnTo>
                  <a:pt x="3164" y="239"/>
                </a:lnTo>
                <a:lnTo>
                  <a:pt x="3163" y="282"/>
                </a:lnTo>
                <a:lnTo>
                  <a:pt x="3164" y="301"/>
                </a:lnTo>
                <a:lnTo>
                  <a:pt x="3165" y="305"/>
                </a:lnTo>
                <a:lnTo>
                  <a:pt x="3167" y="308"/>
                </a:lnTo>
                <a:lnTo>
                  <a:pt x="3173" y="318"/>
                </a:lnTo>
                <a:lnTo>
                  <a:pt x="3220" y="369"/>
                </a:lnTo>
                <a:lnTo>
                  <a:pt x="3228" y="378"/>
                </a:lnTo>
                <a:lnTo>
                  <a:pt x="3230" y="383"/>
                </a:lnTo>
                <a:lnTo>
                  <a:pt x="3231" y="389"/>
                </a:lnTo>
                <a:lnTo>
                  <a:pt x="3231" y="392"/>
                </a:lnTo>
                <a:lnTo>
                  <a:pt x="3230" y="395"/>
                </a:lnTo>
                <a:lnTo>
                  <a:pt x="3229" y="399"/>
                </a:lnTo>
                <a:lnTo>
                  <a:pt x="3228" y="403"/>
                </a:lnTo>
                <a:lnTo>
                  <a:pt x="3225" y="408"/>
                </a:lnTo>
                <a:lnTo>
                  <a:pt x="3215" y="420"/>
                </a:lnTo>
                <a:lnTo>
                  <a:pt x="3202" y="437"/>
                </a:lnTo>
                <a:lnTo>
                  <a:pt x="3200" y="443"/>
                </a:lnTo>
                <a:lnTo>
                  <a:pt x="3199" y="450"/>
                </a:lnTo>
                <a:lnTo>
                  <a:pt x="3199" y="457"/>
                </a:lnTo>
                <a:lnTo>
                  <a:pt x="3201" y="468"/>
                </a:lnTo>
                <a:lnTo>
                  <a:pt x="3201" y="473"/>
                </a:lnTo>
                <a:lnTo>
                  <a:pt x="3200" y="479"/>
                </a:lnTo>
                <a:lnTo>
                  <a:pt x="3198" y="484"/>
                </a:lnTo>
                <a:lnTo>
                  <a:pt x="3195" y="488"/>
                </a:lnTo>
                <a:lnTo>
                  <a:pt x="3176" y="508"/>
                </a:lnTo>
                <a:lnTo>
                  <a:pt x="3171" y="514"/>
                </a:lnTo>
                <a:lnTo>
                  <a:pt x="3171" y="520"/>
                </a:lnTo>
                <a:lnTo>
                  <a:pt x="3175" y="526"/>
                </a:lnTo>
                <a:lnTo>
                  <a:pt x="3185" y="532"/>
                </a:lnTo>
                <a:lnTo>
                  <a:pt x="3194" y="533"/>
                </a:lnTo>
                <a:lnTo>
                  <a:pt x="3205" y="527"/>
                </a:lnTo>
                <a:lnTo>
                  <a:pt x="3211" y="520"/>
                </a:lnTo>
                <a:lnTo>
                  <a:pt x="3213" y="512"/>
                </a:lnTo>
                <a:lnTo>
                  <a:pt x="3216" y="498"/>
                </a:lnTo>
                <a:lnTo>
                  <a:pt x="3218" y="494"/>
                </a:lnTo>
                <a:lnTo>
                  <a:pt x="3222" y="490"/>
                </a:lnTo>
                <a:lnTo>
                  <a:pt x="3229" y="488"/>
                </a:lnTo>
                <a:lnTo>
                  <a:pt x="3236" y="485"/>
                </a:lnTo>
                <a:lnTo>
                  <a:pt x="3239" y="483"/>
                </a:lnTo>
                <a:lnTo>
                  <a:pt x="3241" y="480"/>
                </a:lnTo>
                <a:lnTo>
                  <a:pt x="3246" y="473"/>
                </a:lnTo>
                <a:lnTo>
                  <a:pt x="3253" y="462"/>
                </a:lnTo>
                <a:lnTo>
                  <a:pt x="3256" y="459"/>
                </a:lnTo>
                <a:lnTo>
                  <a:pt x="3261" y="455"/>
                </a:lnTo>
                <a:lnTo>
                  <a:pt x="3267" y="455"/>
                </a:lnTo>
                <a:lnTo>
                  <a:pt x="3272" y="456"/>
                </a:lnTo>
                <a:lnTo>
                  <a:pt x="3278" y="463"/>
                </a:lnTo>
                <a:lnTo>
                  <a:pt x="3279" y="467"/>
                </a:lnTo>
                <a:lnTo>
                  <a:pt x="3281" y="471"/>
                </a:lnTo>
                <a:lnTo>
                  <a:pt x="3279" y="475"/>
                </a:lnTo>
                <a:lnTo>
                  <a:pt x="3276" y="482"/>
                </a:lnTo>
                <a:lnTo>
                  <a:pt x="3273" y="485"/>
                </a:lnTo>
                <a:lnTo>
                  <a:pt x="3272" y="489"/>
                </a:lnTo>
                <a:lnTo>
                  <a:pt x="3271" y="491"/>
                </a:lnTo>
                <a:lnTo>
                  <a:pt x="3272" y="493"/>
                </a:lnTo>
                <a:lnTo>
                  <a:pt x="3290" y="508"/>
                </a:lnTo>
                <a:lnTo>
                  <a:pt x="3293" y="512"/>
                </a:lnTo>
                <a:lnTo>
                  <a:pt x="3295" y="516"/>
                </a:lnTo>
                <a:lnTo>
                  <a:pt x="3297" y="545"/>
                </a:lnTo>
                <a:lnTo>
                  <a:pt x="3301" y="562"/>
                </a:lnTo>
                <a:lnTo>
                  <a:pt x="3301" y="571"/>
                </a:lnTo>
                <a:lnTo>
                  <a:pt x="3301" y="582"/>
                </a:lnTo>
                <a:lnTo>
                  <a:pt x="3299" y="592"/>
                </a:lnTo>
                <a:lnTo>
                  <a:pt x="3297" y="600"/>
                </a:lnTo>
                <a:lnTo>
                  <a:pt x="3299" y="609"/>
                </a:lnTo>
                <a:lnTo>
                  <a:pt x="3305" y="650"/>
                </a:lnTo>
                <a:lnTo>
                  <a:pt x="3305" y="654"/>
                </a:lnTo>
                <a:lnTo>
                  <a:pt x="3304" y="658"/>
                </a:lnTo>
                <a:lnTo>
                  <a:pt x="3304" y="660"/>
                </a:lnTo>
                <a:lnTo>
                  <a:pt x="3307" y="663"/>
                </a:lnTo>
                <a:lnTo>
                  <a:pt x="3320" y="665"/>
                </a:lnTo>
                <a:lnTo>
                  <a:pt x="3417" y="663"/>
                </a:lnTo>
                <a:lnTo>
                  <a:pt x="3429" y="658"/>
                </a:lnTo>
                <a:lnTo>
                  <a:pt x="3442" y="647"/>
                </a:lnTo>
                <a:lnTo>
                  <a:pt x="3481" y="602"/>
                </a:lnTo>
                <a:lnTo>
                  <a:pt x="3483" y="597"/>
                </a:lnTo>
                <a:lnTo>
                  <a:pt x="3482" y="586"/>
                </a:lnTo>
                <a:lnTo>
                  <a:pt x="3481" y="581"/>
                </a:lnTo>
                <a:lnTo>
                  <a:pt x="3478" y="576"/>
                </a:lnTo>
                <a:lnTo>
                  <a:pt x="3476" y="575"/>
                </a:lnTo>
                <a:lnTo>
                  <a:pt x="3472" y="570"/>
                </a:lnTo>
                <a:lnTo>
                  <a:pt x="3471" y="568"/>
                </a:lnTo>
                <a:lnTo>
                  <a:pt x="3470" y="566"/>
                </a:lnTo>
                <a:lnTo>
                  <a:pt x="3469" y="565"/>
                </a:lnTo>
                <a:lnTo>
                  <a:pt x="3475" y="554"/>
                </a:lnTo>
                <a:lnTo>
                  <a:pt x="3506" y="529"/>
                </a:lnTo>
                <a:lnTo>
                  <a:pt x="3517" y="534"/>
                </a:lnTo>
                <a:lnTo>
                  <a:pt x="3522" y="536"/>
                </a:lnTo>
                <a:lnTo>
                  <a:pt x="3530" y="543"/>
                </a:lnTo>
                <a:lnTo>
                  <a:pt x="3531" y="546"/>
                </a:lnTo>
                <a:lnTo>
                  <a:pt x="3531" y="550"/>
                </a:lnTo>
                <a:lnTo>
                  <a:pt x="3526" y="562"/>
                </a:lnTo>
                <a:lnTo>
                  <a:pt x="3524" y="565"/>
                </a:lnTo>
                <a:lnTo>
                  <a:pt x="3523" y="567"/>
                </a:lnTo>
                <a:lnTo>
                  <a:pt x="3521" y="573"/>
                </a:lnTo>
                <a:lnTo>
                  <a:pt x="3522" y="577"/>
                </a:lnTo>
                <a:lnTo>
                  <a:pt x="3525" y="581"/>
                </a:lnTo>
                <a:lnTo>
                  <a:pt x="3534" y="588"/>
                </a:lnTo>
                <a:lnTo>
                  <a:pt x="3539" y="591"/>
                </a:lnTo>
                <a:lnTo>
                  <a:pt x="3543" y="592"/>
                </a:lnTo>
                <a:lnTo>
                  <a:pt x="3548" y="591"/>
                </a:lnTo>
                <a:lnTo>
                  <a:pt x="3552" y="591"/>
                </a:lnTo>
                <a:lnTo>
                  <a:pt x="3554" y="591"/>
                </a:lnTo>
                <a:lnTo>
                  <a:pt x="3558" y="593"/>
                </a:lnTo>
                <a:lnTo>
                  <a:pt x="3565" y="598"/>
                </a:lnTo>
                <a:lnTo>
                  <a:pt x="3567" y="603"/>
                </a:lnTo>
                <a:lnTo>
                  <a:pt x="3567" y="610"/>
                </a:lnTo>
                <a:lnTo>
                  <a:pt x="3562" y="621"/>
                </a:lnTo>
                <a:lnTo>
                  <a:pt x="3556" y="635"/>
                </a:lnTo>
                <a:lnTo>
                  <a:pt x="3555" y="638"/>
                </a:lnTo>
                <a:lnTo>
                  <a:pt x="3557" y="649"/>
                </a:lnTo>
                <a:lnTo>
                  <a:pt x="3571" y="680"/>
                </a:lnTo>
                <a:lnTo>
                  <a:pt x="3560" y="714"/>
                </a:lnTo>
                <a:lnTo>
                  <a:pt x="3556" y="724"/>
                </a:lnTo>
                <a:lnTo>
                  <a:pt x="3548" y="734"/>
                </a:lnTo>
                <a:lnTo>
                  <a:pt x="3544" y="738"/>
                </a:lnTo>
                <a:lnTo>
                  <a:pt x="3543" y="744"/>
                </a:lnTo>
                <a:lnTo>
                  <a:pt x="3547" y="747"/>
                </a:lnTo>
                <a:lnTo>
                  <a:pt x="3573" y="756"/>
                </a:lnTo>
                <a:lnTo>
                  <a:pt x="3579" y="760"/>
                </a:lnTo>
                <a:lnTo>
                  <a:pt x="3582" y="763"/>
                </a:lnTo>
                <a:lnTo>
                  <a:pt x="3585" y="767"/>
                </a:lnTo>
                <a:lnTo>
                  <a:pt x="3624" y="864"/>
                </a:lnTo>
                <a:lnTo>
                  <a:pt x="3624" y="869"/>
                </a:lnTo>
                <a:lnTo>
                  <a:pt x="3622" y="872"/>
                </a:lnTo>
                <a:lnTo>
                  <a:pt x="3611" y="871"/>
                </a:lnTo>
                <a:lnTo>
                  <a:pt x="3605" y="868"/>
                </a:lnTo>
                <a:lnTo>
                  <a:pt x="3596" y="864"/>
                </a:lnTo>
                <a:lnTo>
                  <a:pt x="3587" y="864"/>
                </a:lnTo>
                <a:lnTo>
                  <a:pt x="3581" y="866"/>
                </a:lnTo>
                <a:lnTo>
                  <a:pt x="3557" y="896"/>
                </a:lnTo>
                <a:lnTo>
                  <a:pt x="3556" y="933"/>
                </a:lnTo>
                <a:lnTo>
                  <a:pt x="3553" y="940"/>
                </a:lnTo>
                <a:lnTo>
                  <a:pt x="3553" y="953"/>
                </a:lnTo>
                <a:lnTo>
                  <a:pt x="3557" y="968"/>
                </a:lnTo>
                <a:lnTo>
                  <a:pt x="3570" y="986"/>
                </a:lnTo>
                <a:lnTo>
                  <a:pt x="3579" y="992"/>
                </a:lnTo>
                <a:lnTo>
                  <a:pt x="3587" y="995"/>
                </a:lnTo>
                <a:lnTo>
                  <a:pt x="3591" y="997"/>
                </a:lnTo>
                <a:lnTo>
                  <a:pt x="3594" y="997"/>
                </a:lnTo>
                <a:lnTo>
                  <a:pt x="3596" y="999"/>
                </a:lnTo>
                <a:lnTo>
                  <a:pt x="3599" y="1001"/>
                </a:lnTo>
                <a:lnTo>
                  <a:pt x="3601" y="1006"/>
                </a:lnTo>
                <a:lnTo>
                  <a:pt x="3601" y="1012"/>
                </a:lnTo>
                <a:lnTo>
                  <a:pt x="3591" y="1042"/>
                </a:lnTo>
                <a:lnTo>
                  <a:pt x="3592" y="1050"/>
                </a:lnTo>
                <a:lnTo>
                  <a:pt x="3595" y="1060"/>
                </a:lnTo>
                <a:lnTo>
                  <a:pt x="3605" y="1080"/>
                </a:lnTo>
                <a:lnTo>
                  <a:pt x="3608" y="1092"/>
                </a:lnTo>
                <a:lnTo>
                  <a:pt x="3608" y="1105"/>
                </a:lnTo>
                <a:lnTo>
                  <a:pt x="3605" y="1110"/>
                </a:lnTo>
                <a:lnTo>
                  <a:pt x="3601" y="1112"/>
                </a:lnTo>
                <a:lnTo>
                  <a:pt x="3595" y="1111"/>
                </a:lnTo>
                <a:lnTo>
                  <a:pt x="3582" y="1106"/>
                </a:lnTo>
                <a:lnTo>
                  <a:pt x="3577" y="1104"/>
                </a:lnTo>
                <a:lnTo>
                  <a:pt x="3571" y="1099"/>
                </a:lnTo>
                <a:lnTo>
                  <a:pt x="3569" y="1097"/>
                </a:lnTo>
                <a:lnTo>
                  <a:pt x="3567" y="1099"/>
                </a:lnTo>
                <a:lnTo>
                  <a:pt x="3565" y="1103"/>
                </a:lnTo>
                <a:lnTo>
                  <a:pt x="3564" y="1108"/>
                </a:lnTo>
                <a:lnTo>
                  <a:pt x="3565" y="1116"/>
                </a:lnTo>
                <a:lnTo>
                  <a:pt x="3568" y="1123"/>
                </a:lnTo>
                <a:lnTo>
                  <a:pt x="3587" y="1144"/>
                </a:lnTo>
                <a:lnTo>
                  <a:pt x="3587" y="1145"/>
                </a:lnTo>
                <a:lnTo>
                  <a:pt x="3589" y="1153"/>
                </a:lnTo>
                <a:lnTo>
                  <a:pt x="3589" y="1172"/>
                </a:lnTo>
                <a:lnTo>
                  <a:pt x="3588" y="1178"/>
                </a:lnTo>
                <a:lnTo>
                  <a:pt x="3589" y="1188"/>
                </a:lnTo>
                <a:lnTo>
                  <a:pt x="3591" y="1196"/>
                </a:lnTo>
                <a:lnTo>
                  <a:pt x="3595" y="1204"/>
                </a:lnTo>
                <a:lnTo>
                  <a:pt x="3604" y="1212"/>
                </a:lnTo>
                <a:lnTo>
                  <a:pt x="3609" y="1219"/>
                </a:lnTo>
                <a:lnTo>
                  <a:pt x="3610" y="1224"/>
                </a:lnTo>
                <a:lnTo>
                  <a:pt x="3608" y="1230"/>
                </a:lnTo>
                <a:lnTo>
                  <a:pt x="3605" y="1232"/>
                </a:lnTo>
                <a:lnTo>
                  <a:pt x="3602" y="1235"/>
                </a:lnTo>
                <a:lnTo>
                  <a:pt x="3596" y="1235"/>
                </a:lnTo>
                <a:lnTo>
                  <a:pt x="3593" y="1236"/>
                </a:lnTo>
                <a:lnTo>
                  <a:pt x="3591" y="1238"/>
                </a:lnTo>
                <a:lnTo>
                  <a:pt x="3592" y="1242"/>
                </a:lnTo>
                <a:lnTo>
                  <a:pt x="3595" y="1247"/>
                </a:lnTo>
                <a:lnTo>
                  <a:pt x="3607" y="1257"/>
                </a:lnTo>
                <a:lnTo>
                  <a:pt x="3631" y="1274"/>
                </a:lnTo>
                <a:lnTo>
                  <a:pt x="3637" y="1278"/>
                </a:lnTo>
                <a:lnTo>
                  <a:pt x="3642" y="1284"/>
                </a:lnTo>
                <a:lnTo>
                  <a:pt x="3671" y="1325"/>
                </a:lnTo>
                <a:lnTo>
                  <a:pt x="3689" y="1343"/>
                </a:lnTo>
                <a:lnTo>
                  <a:pt x="3692" y="1344"/>
                </a:lnTo>
                <a:lnTo>
                  <a:pt x="3695" y="1343"/>
                </a:lnTo>
                <a:lnTo>
                  <a:pt x="3710" y="1333"/>
                </a:lnTo>
                <a:lnTo>
                  <a:pt x="3714" y="1331"/>
                </a:lnTo>
                <a:lnTo>
                  <a:pt x="3717" y="1331"/>
                </a:lnTo>
                <a:lnTo>
                  <a:pt x="3720" y="1331"/>
                </a:lnTo>
                <a:lnTo>
                  <a:pt x="3723" y="1332"/>
                </a:lnTo>
                <a:lnTo>
                  <a:pt x="3726" y="1334"/>
                </a:lnTo>
                <a:lnTo>
                  <a:pt x="3747" y="1355"/>
                </a:lnTo>
                <a:lnTo>
                  <a:pt x="3749" y="1358"/>
                </a:lnTo>
                <a:lnTo>
                  <a:pt x="3751" y="1366"/>
                </a:lnTo>
                <a:lnTo>
                  <a:pt x="3753" y="1378"/>
                </a:lnTo>
                <a:lnTo>
                  <a:pt x="3750" y="1401"/>
                </a:lnTo>
                <a:lnTo>
                  <a:pt x="3748" y="1411"/>
                </a:lnTo>
                <a:lnTo>
                  <a:pt x="3745" y="1418"/>
                </a:lnTo>
                <a:lnTo>
                  <a:pt x="3743" y="1422"/>
                </a:lnTo>
                <a:lnTo>
                  <a:pt x="3742" y="1424"/>
                </a:lnTo>
                <a:lnTo>
                  <a:pt x="3740" y="1427"/>
                </a:lnTo>
                <a:lnTo>
                  <a:pt x="3736" y="1435"/>
                </a:lnTo>
                <a:lnTo>
                  <a:pt x="3735" y="1439"/>
                </a:lnTo>
                <a:lnTo>
                  <a:pt x="3733" y="1442"/>
                </a:lnTo>
                <a:lnTo>
                  <a:pt x="3730" y="1443"/>
                </a:lnTo>
                <a:lnTo>
                  <a:pt x="3727" y="1445"/>
                </a:lnTo>
                <a:lnTo>
                  <a:pt x="3724" y="1445"/>
                </a:lnTo>
                <a:lnTo>
                  <a:pt x="3718" y="1445"/>
                </a:lnTo>
                <a:lnTo>
                  <a:pt x="3712" y="1444"/>
                </a:lnTo>
                <a:lnTo>
                  <a:pt x="3710" y="1444"/>
                </a:lnTo>
                <a:lnTo>
                  <a:pt x="3707" y="1446"/>
                </a:lnTo>
                <a:lnTo>
                  <a:pt x="3705" y="1448"/>
                </a:lnTo>
                <a:lnTo>
                  <a:pt x="3703" y="1451"/>
                </a:lnTo>
                <a:lnTo>
                  <a:pt x="3706" y="1456"/>
                </a:lnTo>
                <a:lnTo>
                  <a:pt x="3711" y="1460"/>
                </a:lnTo>
                <a:lnTo>
                  <a:pt x="3726" y="1468"/>
                </a:lnTo>
                <a:lnTo>
                  <a:pt x="3738" y="1473"/>
                </a:lnTo>
                <a:lnTo>
                  <a:pt x="3745" y="1474"/>
                </a:lnTo>
                <a:lnTo>
                  <a:pt x="3747" y="1476"/>
                </a:lnTo>
                <a:lnTo>
                  <a:pt x="3748" y="1480"/>
                </a:lnTo>
                <a:lnTo>
                  <a:pt x="3747" y="1487"/>
                </a:lnTo>
                <a:lnTo>
                  <a:pt x="3744" y="1495"/>
                </a:lnTo>
                <a:lnTo>
                  <a:pt x="3744" y="1498"/>
                </a:lnTo>
                <a:lnTo>
                  <a:pt x="3744" y="1501"/>
                </a:lnTo>
                <a:lnTo>
                  <a:pt x="3749" y="1510"/>
                </a:lnTo>
                <a:lnTo>
                  <a:pt x="3770" y="1527"/>
                </a:lnTo>
                <a:lnTo>
                  <a:pt x="3770" y="1539"/>
                </a:lnTo>
                <a:lnTo>
                  <a:pt x="3768" y="1546"/>
                </a:lnTo>
                <a:lnTo>
                  <a:pt x="3767" y="1549"/>
                </a:lnTo>
                <a:lnTo>
                  <a:pt x="3765" y="1554"/>
                </a:lnTo>
                <a:lnTo>
                  <a:pt x="3765" y="1558"/>
                </a:lnTo>
                <a:lnTo>
                  <a:pt x="3765" y="1561"/>
                </a:lnTo>
                <a:lnTo>
                  <a:pt x="3768" y="1565"/>
                </a:lnTo>
                <a:lnTo>
                  <a:pt x="3776" y="1568"/>
                </a:lnTo>
                <a:lnTo>
                  <a:pt x="3800" y="1578"/>
                </a:lnTo>
                <a:lnTo>
                  <a:pt x="3806" y="1579"/>
                </a:lnTo>
                <a:lnTo>
                  <a:pt x="3817" y="1578"/>
                </a:lnTo>
                <a:lnTo>
                  <a:pt x="3821" y="1578"/>
                </a:lnTo>
                <a:lnTo>
                  <a:pt x="3826" y="1580"/>
                </a:lnTo>
                <a:lnTo>
                  <a:pt x="3850" y="1594"/>
                </a:lnTo>
                <a:lnTo>
                  <a:pt x="3853" y="1596"/>
                </a:lnTo>
                <a:lnTo>
                  <a:pt x="3857" y="1596"/>
                </a:lnTo>
                <a:lnTo>
                  <a:pt x="3873" y="1596"/>
                </a:lnTo>
                <a:lnTo>
                  <a:pt x="3877" y="1599"/>
                </a:lnTo>
                <a:lnTo>
                  <a:pt x="3882" y="1606"/>
                </a:lnTo>
                <a:lnTo>
                  <a:pt x="3886" y="1622"/>
                </a:lnTo>
                <a:lnTo>
                  <a:pt x="3891" y="1643"/>
                </a:lnTo>
                <a:lnTo>
                  <a:pt x="3900" y="1654"/>
                </a:lnTo>
                <a:lnTo>
                  <a:pt x="3956" y="1701"/>
                </a:lnTo>
                <a:lnTo>
                  <a:pt x="3966" y="1722"/>
                </a:lnTo>
                <a:lnTo>
                  <a:pt x="3984" y="1742"/>
                </a:lnTo>
                <a:lnTo>
                  <a:pt x="3987" y="1745"/>
                </a:lnTo>
                <a:lnTo>
                  <a:pt x="3989" y="1747"/>
                </a:lnTo>
                <a:lnTo>
                  <a:pt x="3990" y="1749"/>
                </a:lnTo>
                <a:lnTo>
                  <a:pt x="3992" y="1754"/>
                </a:lnTo>
                <a:lnTo>
                  <a:pt x="3998" y="1771"/>
                </a:lnTo>
                <a:lnTo>
                  <a:pt x="4001" y="1776"/>
                </a:lnTo>
                <a:lnTo>
                  <a:pt x="4010" y="1782"/>
                </a:lnTo>
                <a:lnTo>
                  <a:pt x="4013" y="1786"/>
                </a:lnTo>
                <a:lnTo>
                  <a:pt x="4016" y="1791"/>
                </a:lnTo>
                <a:lnTo>
                  <a:pt x="4017" y="1797"/>
                </a:lnTo>
                <a:lnTo>
                  <a:pt x="4022" y="1809"/>
                </a:lnTo>
                <a:lnTo>
                  <a:pt x="4028" y="1828"/>
                </a:lnTo>
                <a:lnTo>
                  <a:pt x="4029" y="1835"/>
                </a:lnTo>
                <a:lnTo>
                  <a:pt x="4028" y="1841"/>
                </a:lnTo>
                <a:lnTo>
                  <a:pt x="4020" y="1847"/>
                </a:lnTo>
                <a:lnTo>
                  <a:pt x="4017" y="1849"/>
                </a:lnTo>
                <a:lnTo>
                  <a:pt x="4001" y="1854"/>
                </a:lnTo>
                <a:lnTo>
                  <a:pt x="3998" y="1856"/>
                </a:lnTo>
                <a:lnTo>
                  <a:pt x="3997" y="1859"/>
                </a:lnTo>
                <a:lnTo>
                  <a:pt x="3998" y="1862"/>
                </a:lnTo>
                <a:lnTo>
                  <a:pt x="4009" y="1872"/>
                </a:lnTo>
                <a:lnTo>
                  <a:pt x="4012" y="1874"/>
                </a:lnTo>
                <a:lnTo>
                  <a:pt x="4012" y="1884"/>
                </a:lnTo>
                <a:lnTo>
                  <a:pt x="4012" y="1898"/>
                </a:lnTo>
                <a:lnTo>
                  <a:pt x="4008" y="1954"/>
                </a:lnTo>
                <a:lnTo>
                  <a:pt x="4008" y="1957"/>
                </a:lnTo>
                <a:lnTo>
                  <a:pt x="4007" y="1960"/>
                </a:lnTo>
                <a:lnTo>
                  <a:pt x="4001" y="1975"/>
                </a:lnTo>
                <a:lnTo>
                  <a:pt x="4001" y="1976"/>
                </a:lnTo>
                <a:lnTo>
                  <a:pt x="4001" y="1980"/>
                </a:lnTo>
                <a:lnTo>
                  <a:pt x="4002" y="1985"/>
                </a:lnTo>
                <a:lnTo>
                  <a:pt x="4013" y="2004"/>
                </a:lnTo>
                <a:lnTo>
                  <a:pt x="4015" y="2007"/>
                </a:lnTo>
                <a:lnTo>
                  <a:pt x="4016" y="2010"/>
                </a:lnTo>
                <a:lnTo>
                  <a:pt x="4016" y="2017"/>
                </a:lnTo>
                <a:lnTo>
                  <a:pt x="4015" y="2025"/>
                </a:lnTo>
                <a:lnTo>
                  <a:pt x="4012" y="2043"/>
                </a:lnTo>
                <a:lnTo>
                  <a:pt x="4010" y="2051"/>
                </a:lnTo>
                <a:lnTo>
                  <a:pt x="4007" y="2056"/>
                </a:lnTo>
                <a:lnTo>
                  <a:pt x="4005" y="2058"/>
                </a:lnTo>
                <a:lnTo>
                  <a:pt x="3996" y="2065"/>
                </a:lnTo>
                <a:lnTo>
                  <a:pt x="3992" y="2071"/>
                </a:lnTo>
                <a:lnTo>
                  <a:pt x="3990" y="2079"/>
                </a:lnTo>
                <a:lnTo>
                  <a:pt x="3989" y="2092"/>
                </a:lnTo>
                <a:lnTo>
                  <a:pt x="3991" y="2121"/>
                </a:lnTo>
                <a:lnTo>
                  <a:pt x="3990" y="2131"/>
                </a:lnTo>
                <a:lnTo>
                  <a:pt x="3989" y="2138"/>
                </a:lnTo>
                <a:lnTo>
                  <a:pt x="3985" y="2140"/>
                </a:lnTo>
                <a:lnTo>
                  <a:pt x="3983" y="2143"/>
                </a:lnTo>
                <a:lnTo>
                  <a:pt x="3981" y="2145"/>
                </a:lnTo>
                <a:lnTo>
                  <a:pt x="3980" y="2150"/>
                </a:lnTo>
                <a:lnTo>
                  <a:pt x="3979" y="2155"/>
                </a:lnTo>
                <a:lnTo>
                  <a:pt x="3979" y="2160"/>
                </a:lnTo>
                <a:lnTo>
                  <a:pt x="3979" y="2171"/>
                </a:lnTo>
                <a:lnTo>
                  <a:pt x="3980" y="2181"/>
                </a:lnTo>
                <a:lnTo>
                  <a:pt x="3981" y="2183"/>
                </a:lnTo>
                <a:lnTo>
                  <a:pt x="3982" y="2187"/>
                </a:lnTo>
                <a:lnTo>
                  <a:pt x="3992" y="2199"/>
                </a:lnTo>
                <a:lnTo>
                  <a:pt x="4018" y="2214"/>
                </a:lnTo>
                <a:lnTo>
                  <a:pt x="4028" y="2212"/>
                </a:lnTo>
                <a:lnTo>
                  <a:pt x="4030" y="2213"/>
                </a:lnTo>
                <a:lnTo>
                  <a:pt x="4032" y="2216"/>
                </a:lnTo>
                <a:lnTo>
                  <a:pt x="4037" y="2227"/>
                </a:lnTo>
                <a:lnTo>
                  <a:pt x="4041" y="2242"/>
                </a:lnTo>
                <a:lnTo>
                  <a:pt x="4065" y="2288"/>
                </a:lnTo>
                <a:lnTo>
                  <a:pt x="4007" y="2342"/>
                </a:lnTo>
                <a:lnTo>
                  <a:pt x="3989" y="2352"/>
                </a:lnTo>
                <a:lnTo>
                  <a:pt x="3985" y="2351"/>
                </a:lnTo>
                <a:lnTo>
                  <a:pt x="3983" y="2350"/>
                </a:lnTo>
                <a:lnTo>
                  <a:pt x="3981" y="2346"/>
                </a:lnTo>
                <a:lnTo>
                  <a:pt x="3980" y="2342"/>
                </a:lnTo>
                <a:lnTo>
                  <a:pt x="3979" y="2336"/>
                </a:lnTo>
                <a:lnTo>
                  <a:pt x="3979" y="2332"/>
                </a:lnTo>
                <a:lnTo>
                  <a:pt x="3980" y="2329"/>
                </a:lnTo>
                <a:lnTo>
                  <a:pt x="3982" y="2324"/>
                </a:lnTo>
                <a:lnTo>
                  <a:pt x="3988" y="2312"/>
                </a:lnTo>
                <a:lnTo>
                  <a:pt x="3988" y="2307"/>
                </a:lnTo>
                <a:lnTo>
                  <a:pt x="3987" y="2301"/>
                </a:lnTo>
                <a:lnTo>
                  <a:pt x="3988" y="2295"/>
                </a:lnTo>
                <a:lnTo>
                  <a:pt x="3992" y="2294"/>
                </a:lnTo>
                <a:lnTo>
                  <a:pt x="3995" y="2291"/>
                </a:lnTo>
                <a:lnTo>
                  <a:pt x="3996" y="2288"/>
                </a:lnTo>
                <a:lnTo>
                  <a:pt x="3993" y="2280"/>
                </a:lnTo>
                <a:lnTo>
                  <a:pt x="3990" y="2278"/>
                </a:lnTo>
                <a:lnTo>
                  <a:pt x="3983" y="2276"/>
                </a:lnTo>
                <a:lnTo>
                  <a:pt x="3978" y="2276"/>
                </a:lnTo>
                <a:lnTo>
                  <a:pt x="3969" y="2281"/>
                </a:lnTo>
                <a:lnTo>
                  <a:pt x="3907" y="2353"/>
                </a:lnTo>
                <a:lnTo>
                  <a:pt x="3902" y="2358"/>
                </a:lnTo>
                <a:lnTo>
                  <a:pt x="3897" y="2359"/>
                </a:lnTo>
                <a:lnTo>
                  <a:pt x="3895" y="2358"/>
                </a:lnTo>
                <a:lnTo>
                  <a:pt x="3892" y="2354"/>
                </a:lnTo>
                <a:lnTo>
                  <a:pt x="3884" y="2340"/>
                </a:lnTo>
                <a:lnTo>
                  <a:pt x="3873" y="2314"/>
                </a:lnTo>
                <a:lnTo>
                  <a:pt x="3869" y="2309"/>
                </a:lnTo>
                <a:lnTo>
                  <a:pt x="3863" y="2307"/>
                </a:lnTo>
                <a:lnTo>
                  <a:pt x="3834" y="2309"/>
                </a:lnTo>
                <a:lnTo>
                  <a:pt x="3826" y="2307"/>
                </a:lnTo>
                <a:lnTo>
                  <a:pt x="3822" y="2303"/>
                </a:lnTo>
                <a:lnTo>
                  <a:pt x="3816" y="2298"/>
                </a:lnTo>
                <a:lnTo>
                  <a:pt x="3803" y="2284"/>
                </a:lnTo>
                <a:lnTo>
                  <a:pt x="3797" y="2279"/>
                </a:lnTo>
                <a:lnTo>
                  <a:pt x="3791" y="2280"/>
                </a:lnTo>
                <a:lnTo>
                  <a:pt x="3786" y="2285"/>
                </a:lnTo>
                <a:lnTo>
                  <a:pt x="3776" y="2305"/>
                </a:lnTo>
                <a:lnTo>
                  <a:pt x="3764" y="2319"/>
                </a:lnTo>
                <a:lnTo>
                  <a:pt x="3761" y="2320"/>
                </a:lnTo>
                <a:lnTo>
                  <a:pt x="3760" y="2325"/>
                </a:lnTo>
                <a:lnTo>
                  <a:pt x="3758" y="2349"/>
                </a:lnTo>
                <a:lnTo>
                  <a:pt x="3763" y="2363"/>
                </a:lnTo>
                <a:lnTo>
                  <a:pt x="3768" y="2371"/>
                </a:lnTo>
                <a:lnTo>
                  <a:pt x="3772" y="2376"/>
                </a:lnTo>
                <a:lnTo>
                  <a:pt x="3775" y="2379"/>
                </a:lnTo>
                <a:lnTo>
                  <a:pt x="3778" y="2383"/>
                </a:lnTo>
                <a:lnTo>
                  <a:pt x="3780" y="2391"/>
                </a:lnTo>
                <a:lnTo>
                  <a:pt x="3782" y="2395"/>
                </a:lnTo>
                <a:lnTo>
                  <a:pt x="3785" y="2398"/>
                </a:lnTo>
                <a:lnTo>
                  <a:pt x="3790" y="2402"/>
                </a:lnTo>
                <a:lnTo>
                  <a:pt x="3798" y="2405"/>
                </a:lnTo>
                <a:lnTo>
                  <a:pt x="3806" y="2410"/>
                </a:lnTo>
                <a:lnTo>
                  <a:pt x="3813" y="2416"/>
                </a:lnTo>
                <a:lnTo>
                  <a:pt x="3820" y="2424"/>
                </a:lnTo>
                <a:lnTo>
                  <a:pt x="3828" y="2431"/>
                </a:lnTo>
                <a:lnTo>
                  <a:pt x="3838" y="2437"/>
                </a:lnTo>
                <a:lnTo>
                  <a:pt x="3842" y="2441"/>
                </a:lnTo>
                <a:lnTo>
                  <a:pt x="3844" y="2444"/>
                </a:lnTo>
                <a:lnTo>
                  <a:pt x="3846" y="2449"/>
                </a:lnTo>
                <a:lnTo>
                  <a:pt x="3846" y="2456"/>
                </a:lnTo>
                <a:lnTo>
                  <a:pt x="3839" y="2464"/>
                </a:lnTo>
                <a:lnTo>
                  <a:pt x="3836" y="2467"/>
                </a:lnTo>
                <a:lnTo>
                  <a:pt x="3825" y="2470"/>
                </a:lnTo>
                <a:lnTo>
                  <a:pt x="3817" y="2476"/>
                </a:lnTo>
                <a:lnTo>
                  <a:pt x="3816" y="2478"/>
                </a:lnTo>
                <a:lnTo>
                  <a:pt x="3815" y="2482"/>
                </a:lnTo>
                <a:lnTo>
                  <a:pt x="3816" y="2490"/>
                </a:lnTo>
                <a:lnTo>
                  <a:pt x="3816" y="2496"/>
                </a:lnTo>
                <a:lnTo>
                  <a:pt x="3818" y="2500"/>
                </a:lnTo>
                <a:lnTo>
                  <a:pt x="3821" y="2507"/>
                </a:lnTo>
                <a:lnTo>
                  <a:pt x="3828" y="2519"/>
                </a:lnTo>
                <a:lnTo>
                  <a:pt x="3830" y="2526"/>
                </a:lnTo>
                <a:lnTo>
                  <a:pt x="3832" y="2534"/>
                </a:lnTo>
                <a:lnTo>
                  <a:pt x="3833" y="2547"/>
                </a:lnTo>
                <a:lnTo>
                  <a:pt x="3833" y="2557"/>
                </a:lnTo>
                <a:lnTo>
                  <a:pt x="3831" y="2570"/>
                </a:lnTo>
                <a:lnTo>
                  <a:pt x="3817" y="2608"/>
                </a:lnTo>
                <a:lnTo>
                  <a:pt x="3815" y="2616"/>
                </a:lnTo>
                <a:lnTo>
                  <a:pt x="3815" y="2621"/>
                </a:lnTo>
                <a:lnTo>
                  <a:pt x="3817" y="2623"/>
                </a:lnTo>
                <a:lnTo>
                  <a:pt x="3819" y="2626"/>
                </a:lnTo>
                <a:lnTo>
                  <a:pt x="3823" y="2630"/>
                </a:lnTo>
                <a:lnTo>
                  <a:pt x="3826" y="2631"/>
                </a:lnTo>
                <a:lnTo>
                  <a:pt x="3823" y="2633"/>
                </a:lnTo>
                <a:lnTo>
                  <a:pt x="3820" y="2634"/>
                </a:lnTo>
                <a:lnTo>
                  <a:pt x="3768" y="2636"/>
                </a:lnTo>
                <a:lnTo>
                  <a:pt x="3756" y="2639"/>
                </a:lnTo>
                <a:lnTo>
                  <a:pt x="3752" y="2641"/>
                </a:lnTo>
                <a:lnTo>
                  <a:pt x="3748" y="2646"/>
                </a:lnTo>
                <a:lnTo>
                  <a:pt x="3741" y="2655"/>
                </a:lnTo>
                <a:lnTo>
                  <a:pt x="3737" y="2660"/>
                </a:lnTo>
                <a:lnTo>
                  <a:pt x="3735" y="2664"/>
                </a:lnTo>
                <a:lnTo>
                  <a:pt x="3732" y="2687"/>
                </a:lnTo>
                <a:lnTo>
                  <a:pt x="3600" y="2768"/>
                </a:lnTo>
                <a:lnTo>
                  <a:pt x="3592" y="2767"/>
                </a:lnTo>
                <a:lnTo>
                  <a:pt x="3590" y="2766"/>
                </a:lnTo>
                <a:lnTo>
                  <a:pt x="3587" y="2764"/>
                </a:lnTo>
                <a:lnTo>
                  <a:pt x="3585" y="2760"/>
                </a:lnTo>
                <a:lnTo>
                  <a:pt x="3584" y="2758"/>
                </a:lnTo>
                <a:lnTo>
                  <a:pt x="3583" y="2754"/>
                </a:lnTo>
                <a:lnTo>
                  <a:pt x="3582" y="2741"/>
                </a:lnTo>
                <a:lnTo>
                  <a:pt x="3581" y="2736"/>
                </a:lnTo>
                <a:lnTo>
                  <a:pt x="3578" y="2733"/>
                </a:lnTo>
                <a:lnTo>
                  <a:pt x="3577" y="2731"/>
                </a:lnTo>
                <a:lnTo>
                  <a:pt x="3572" y="2724"/>
                </a:lnTo>
                <a:lnTo>
                  <a:pt x="3570" y="2723"/>
                </a:lnTo>
                <a:lnTo>
                  <a:pt x="3568" y="2723"/>
                </a:lnTo>
                <a:lnTo>
                  <a:pt x="3561" y="2722"/>
                </a:lnTo>
                <a:lnTo>
                  <a:pt x="3556" y="2724"/>
                </a:lnTo>
                <a:lnTo>
                  <a:pt x="3539" y="2736"/>
                </a:lnTo>
                <a:lnTo>
                  <a:pt x="3529" y="2744"/>
                </a:lnTo>
                <a:lnTo>
                  <a:pt x="3524" y="2747"/>
                </a:lnTo>
                <a:lnTo>
                  <a:pt x="3500" y="2753"/>
                </a:lnTo>
                <a:lnTo>
                  <a:pt x="3483" y="2755"/>
                </a:lnTo>
                <a:lnTo>
                  <a:pt x="3478" y="2757"/>
                </a:lnTo>
                <a:lnTo>
                  <a:pt x="3471" y="2762"/>
                </a:lnTo>
                <a:lnTo>
                  <a:pt x="3460" y="2775"/>
                </a:lnTo>
                <a:lnTo>
                  <a:pt x="3453" y="2784"/>
                </a:lnTo>
                <a:lnTo>
                  <a:pt x="3446" y="2801"/>
                </a:lnTo>
                <a:lnTo>
                  <a:pt x="3446" y="2808"/>
                </a:lnTo>
                <a:lnTo>
                  <a:pt x="3447" y="2816"/>
                </a:lnTo>
                <a:lnTo>
                  <a:pt x="3450" y="2828"/>
                </a:lnTo>
                <a:lnTo>
                  <a:pt x="3441" y="2835"/>
                </a:lnTo>
                <a:lnTo>
                  <a:pt x="3364" y="2941"/>
                </a:lnTo>
                <a:lnTo>
                  <a:pt x="3377" y="2964"/>
                </a:lnTo>
                <a:lnTo>
                  <a:pt x="3387" y="2964"/>
                </a:lnTo>
                <a:lnTo>
                  <a:pt x="3389" y="2963"/>
                </a:lnTo>
                <a:lnTo>
                  <a:pt x="3391" y="2963"/>
                </a:lnTo>
                <a:lnTo>
                  <a:pt x="3392" y="2964"/>
                </a:lnTo>
                <a:lnTo>
                  <a:pt x="3393" y="2965"/>
                </a:lnTo>
                <a:lnTo>
                  <a:pt x="3395" y="2966"/>
                </a:lnTo>
                <a:lnTo>
                  <a:pt x="3396" y="2969"/>
                </a:lnTo>
                <a:lnTo>
                  <a:pt x="3422" y="3025"/>
                </a:lnTo>
                <a:lnTo>
                  <a:pt x="3440" y="3058"/>
                </a:lnTo>
                <a:lnTo>
                  <a:pt x="3459" y="3087"/>
                </a:lnTo>
                <a:lnTo>
                  <a:pt x="3464" y="3098"/>
                </a:lnTo>
                <a:lnTo>
                  <a:pt x="3486" y="3172"/>
                </a:lnTo>
                <a:lnTo>
                  <a:pt x="3539" y="3418"/>
                </a:lnTo>
                <a:lnTo>
                  <a:pt x="3576" y="3502"/>
                </a:lnTo>
                <a:lnTo>
                  <a:pt x="3581" y="3528"/>
                </a:lnTo>
                <a:lnTo>
                  <a:pt x="3582" y="3550"/>
                </a:lnTo>
                <a:lnTo>
                  <a:pt x="3578" y="3604"/>
                </a:lnTo>
                <a:lnTo>
                  <a:pt x="3568" y="3649"/>
                </a:lnTo>
                <a:lnTo>
                  <a:pt x="3528" y="3761"/>
                </a:lnTo>
                <a:lnTo>
                  <a:pt x="3518" y="3768"/>
                </a:lnTo>
                <a:lnTo>
                  <a:pt x="3515" y="3771"/>
                </a:lnTo>
                <a:lnTo>
                  <a:pt x="3511" y="3775"/>
                </a:lnTo>
                <a:lnTo>
                  <a:pt x="3507" y="3780"/>
                </a:lnTo>
                <a:lnTo>
                  <a:pt x="3507" y="3789"/>
                </a:lnTo>
                <a:lnTo>
                  <a:pt x="3509" y="3801"/>
                </a:lnTo>
                <a:lnTo>
                  <a:pt x="3521" y="3825"/>
                </a:lnTo>
                <a:lnTo>
                  <a:pt x="3523" y="3829"/>
                </a:lnTo>
                <a:lnTo>
                  <a:pt x="3540" y="3846"/>
                </a:lnTo>
                <a:lnTo>
                  <a:pt x="3541" y="3855"/>
                </a:lnTo>
                <a:lnTo>
                  <a:pt x="3539" y="3903"/>
                </a:lnTo>
                <a:lnTo>
                  <a:pt x="3538" y="3917"/>
                </a:lnTo>
                <a:lnTo>
                  <a:pt x="3536" y="3928"/>
                </a:lnTo>
                <a:lnTo>
                  <a:pt x="3530" y="3937"/>
                </a:lnTo>
                <a:lnTo>
                  <a:pt x="3529" y="3943"/>
                </a:lnTo>
                <a:lnTo>
                  <a:pt x="3524" y="3968"/>
                </a:lnTo>
                <a:lnTo>
                  <a:pt x="3523" y="3974"/>
                </a:lnTo>
                <a:lnTo>
                  <a:pt x="3521" y="3977"/>
                </a:lnTo>
                <a:lnTo>
                  <a:pt x="3517" y="3981"/>
                </a:lnTo>
                <a:lnTo>
                  <a:pt x="3515" y="3982"/>
                </a:lnTo>
                <a:lnTo>
                  <a:pt x="3514" y="3984"/>
                </a:lnTo>
                <a:lnTo>
                  <a:pt x="3508" y="3990"/>
                </a:lnTo>
                <a:lnTo>
                  <a:pt x="3508" y="3993"/>
                </a:lnTo>
                <a:lnTo>
                  <a:pt x="3508" y="3995"/>
                </a:lnTo>
                <a:lnTo>
                  <a:pt x="3511" y="4000"/>
                </a:lnTo>
                <a:lnTo>
                  <a:pt x="3517" y="4002"/>
                </a:lnTo>
                <a:lnTo>
                  <a:pt x="3520" y="4002"/>
                </a:lnTo>
                <a:lnTo>
                  <a:pt x="3522" y="4001"/>
                </a:lnTo>
                <a:lnTo>
                  <a:pt x="3525" y="4000"/>
                </a:lnTo>
                <a:lnTo>
                  <a:pt x="3526" y="4000"/>
                </a:lnTo>
                <a:lnTo>
                  <a:pt x="3529" y="4000"/>
                </a:lnTo>
                <a:lnTo>
                  <a:pt x="3530" y="4001"/>
                </a:lnTo>
                <a:lnTo>
                  <a:pt x="3532" y="4005"/>
                </a:lnTo>
                <a:lnTo>
                  <a:pt x="3537" y="4016"/>
                </a:lnTo>
                <a:lnTo>
                  <a:pt x="3541" y="4035"/>
                </a:lnTo>
                <a:lnTo>
                  <a:pt x="3567" y="4093"/>
                </a:lnTo>
                <a:lnTo>
                  <a:pt x="3559" y="4097"/>
                </a:lnTo>
                <a:lnTo>
                  <a:pt x="3557" y="4097"/>
                </a:lnTo>
                <a:lnTo>
                  <a:pt x="3554" y="4099"/>
                </a:lnTo>
                <a:lnTo>
                  <a:pt x="3552" y="4102"/>
                </a:lnTo>
                <a:lnTo>
                  <a:pt x="3550" y="4107"/>
                </a:lnTo>
                <a:lnTo>
                  <a:pt x="3547" y="4114"/>
                </a:lnTo>
                <a:lnTo>
                  <a:pt x="3543" y="4118"/>
                </a:lnTo>
                <a:lnTo>
                  <a:pt x="3540" y="4121"/>
                </a:lnTo>
                <a:lnTo>
                  <a:pt x="3517" y="4121"/>
                </a:lnTo>
                <a:lnTo>
                  <a:pt x="3513" y="4123"/>
                </a:lnTo>
                <a:lnTo>
                  <a:pt x="3509" y="4125"/>
                </a:lnTo>
                <a:lnTo>
                  <a:pt x="3506" y="4129"/>
                </a:lnTo>
                <a:lnTo>
                  <a:pt x="3500" y="4141"/>
                </a:lnTo>
                <a:lnTo>
                  <a:pt x="3499" y="4147"/>
                </a:lnTo>
                <a:lnTo>
                  <a:pt x="3500" y="4152"/>
                </a:lnTo>
                <a:lnTo>
                  <a:pt x="3508" y="4162"/>
                </a:lnTo>
                <a:lnTo>
                  <a:pt x="3518" y="4169"/>
                </a:lnTo>
                <a:lnTo>
                  <a:pt x="3522" y="4178"/>
                </a:lnTo>
                <a:lnTo>
                  <a:pt x="3525" y="4187"/>
                </a:lnTo>
                <a:lnTo>
                  <a:pt x="3529" y="4190"/>
                </a:lnTo>
                <a:lnTo>
                  <a:pt x="3533" y="4192"/>
                </a:lnTo>
                <a:lnTo>
                  <a:pt x="3543" y="4191"/>
                </a:lnTo>
                <a:lnTo>
                  <a:pt x="3547" y="4193"/>
                </a:lnTo>
                <a:lnTo>
                  <a:pt x="3549" y="4197"/>
                </a:lnTo>
                <a:lnTo>
                  <a:pt x="3551" y="4201"/>
                </a:lnTo>
                <a:lnTo>
                  <a:pt x="3552" y="4210"/>
                </a:lnTo>
                <a:lnTo>
                  <a:pt x="3553" y="4269"/>
                </a:lnTo>
                <a:lnTo>
                  <a:pt x="3558" y="4306"/>
                </a:lnTo>
                <a:lnTo>
                  <a:pt x="3562" y="4328"/>
                </a:lnTo>
                <a:lnTo>
                  <a:pt x="3568" y="4341"/>
                </a:lnTo>
                <a:lnTo>
                  <a:pt x="3570" y="4347"/>
                </a:lnTo>
                <a:lnTo>
                  <a:pt x="3570" y="4353"/>
                </a:lnTo>
                <a:lnTo>
                  <a:pt x="3568" y="4363"/>
                </a:lnTo>
                <a:lnTo>
                  <a:pt x="3566" y="4369"/>
                </a:lnTo>
                <a:lnTo>
                  <a:pt x="3564" y="4374"/>
                </a:lnTo>
                <a:lnTo>
                  <a:pt x="3560" y="4379"/>
                </a:lnTo>
                <a:lnTo>
                  <a:pt x="3556" y="4382"/>
                </a:lnTo>
                <a:lnTo>
                  <a:pt x="3543" y="4380"/>
                </a:lnTo>
                <a:lnTo>
                  <a:pt x="3518" y="4370"/>
                </a:lnTo>
                <a:lnTo>
                  <a:pt x="3516" y="4370"/>
                </a:lnTo>
                <a:lnTo>
                  <a:pt x="3514" y="4371"/>
                </a:lnTo>
                <a:lnTo>
                  <a:pt x="3512" y="4375"/>
                </a:lnTo>
                <a:lnTo>
                  <a:pt x="3508" y="4384"/>
                </a:lnTo>
                <a:lnTo>
                  <a:pt x="3507" y="4414"/>
                </a:lnTo>
                <a:lnTo>
                  <a:pt x="3494" y="4431"/>
                </a:lnTo>
                <a:lnTo>
                  <a:pt x="3485" y="4415"/>
                </a:lnTo>
                <a:lnTo>
                  <a:pt x="3480" y="4401"/>
                </a:lnTo>
                <a:lnTo>
                  <a:pt x="3472" y="4379"/>
                </a:lnTo>
                <a:lnTo>
                  <a:pt x="3469" y="4373"/>
                </a:lnTo>
                <a:lnTo>
                  <a:pt x="3463" y="4370"/>
                </a:lnTo>
                <a:lnTo>
                  <a:pt x="3453" y="4368"/>
                </a:lnTo>
                <a:lnTo>
                  <a:pt x="3437" y="4369"/>
                </a:lnTo>
                <a:lnTo>
                  <a:pt x="3403" y="4379"/>
                </a:lnTo>
                <a:lnTo>
                  <a:pt x="3374" y="4396"/>
                </a:lnTo>
                <a:lnTo>
                  <a:pt x="3349" y="4405"/>
                </a:lnTo>
                <a:lnTo>
                  <a:pt x="3327" y="4411"/>
                </a:lnTo>
                <a:lnTo>
                  <a:pt x="3294" y="4412"/>
                </a:lnTo>
                <a:lnTo>
                  <a:pt x="3261" y="4403"/>
                </a:lnTo>
                <a:lnTo>
                  <a:pt x="3217" y="4383"/>
                </a:lnTo>
                <a:lnTo>
                  <a:pt x="3206" y="4380"/>
                </a:lnTo>
                <a:lnTo>
                  <a:pt x="3190" y="4386"/>
                </a:lnTo>
                <a:lnTo>
                  <a:pt x="3165" y="4400"/>
                </a:lnTo>
                <a:lnTo>
                  <a:pt x="3064" y="4490"/>
                </a:lnTo>
                <a:lnTo>
                  <a:pt x="3003" y="4521"/>
                </a:lnTo>
                <a:lnTo>
                  <a:pt x="2964" y="4508"/>
                </a:lnTo>
                <a:lnTo>
                  <a:pt x="2955" y="4507"/>
                </a:lnTo>
                <a:lnTo>
                  <a:pt x="2933" y="4518"/>
                </a:lnTo>
                <a:lnTo>
                  <a:pt x="2929" y="4527"/>
                </a:lnTo>
                <a:lnTo>
                  <a:pt x="2926" y="4532"/>
                </a:lnTo>
                <a:lnTo>
                  <a:pt x="2925" y="4536"/>
                </a:lnTo>
                <a:lnTo>
                  <a:pt x="2920" y="4539"/>
                </a:lnTo>
                <a:lnTo>
                  <a:pt x="2909" y="4543"/>
                </a:lnTo>
                <a:lnTo>
                  <a:pt x="2872" y="4550"/>
                </a:lnTo>
                <a:lnTo>
                  <a:pt x="2865" y="4554"/>
                </a:lnTo>
                <a:lnTo>
                  <a:pt x="2863" y="4556"/>
                </a:lnTo>
                <a:lnTo>
                  <a:pt x="2848" y="4577"/>
                </a:lnTo>
                <a:lnTo>
                  <a:pt x="2783" y="4667"/>
                </a:lnTo>
                <a:lnTo>
                  <a:pt x="2777" y="4664"/>
                </a:lnTo>
                <a:lnTo>
                  <a:pt x="2774" y="4662"/>
                </a:lnTo>
                <a:lnTo>
                  <a:pt x="2400" y="4429"/>
                </a:lnTo>
                <a:lnTo>
                  <a:pt x="2347" y="4417"/>
                </a:lnTo>
                <a:lnTo>
                  <a:pt x="2296" y="4417"/>
                </a:lnTo>
                <a:lnTo>
                  <a:pt x="2278" y="4388"/>
                </a:lnTo>
                <a:lnTo>
                  <a:pt x="2202" y="4388"/>
                </a:lnTo>
                <a:lnTo>
                  <a:pt x="2051" y="4370"/>
                </a:lnTo>
                <a:lnTo>
                  <a:pt x="2024" y="4381"/>
                </a:lnTo>
                <a:lnTo>
                  <a:pt x="2003" y="4405"/>
                </a:lnTo>
                <a:lnTo>
                  <a:pt x="1953" y="4420"/>
                </a:lnTo>
                <a:lnTo>
                  <a:pt x="1900" y="4425"/>
                </a:lnTo>
                <a:lnTo>
                  <a:pt x="1866" y="4417"/>
                </a:lnTo>
                <a:lnTo>
                  <a:pt x="1827" y="4387"/>
                </a:lnTo>
                <a:lnTo>
                  <a:pt x="1807" y="4367"/>
                </a:lnTo>
                <a:lnTo>
                  <a:pt x="1806" y="4353"/>
                </a:lnTo>
                <a:lnTo>
                  <a:pt x="1806" y="4353"/>
                </a:lnTo>
                <a:lnTo>
                  <a:pt x="1831" y="4347"/>
                </a:lnTo>
                <a:lnTo>
                  <a:pt x="1831" y="4347"/>
                </a:lnTo>
                <a:lnTo>
                  <a:pt x="1796" y="4314"/>
                </a:lnTo>
                <a:lnTo>
                  <a:pt x="1752" y="4287"/>
                </a:lnTo>
                <a:lnTo>
                  <a:pt x="1716" y="4286"/>
                </a:lnTo>
                <a:lnTo>
                  <a:pt x="1703" y="4326"/>
                </a:lnTo>
                <a:lnTo>
                  <a:pt x="1714" y="4338"/>
                </a:lnTo>
                <a:lnTo>
                  <a:pt x="1714" y="4338"/>
                </a:lnTo>
                <a:lnTo>
                  <a:pt x="1642" y="4339"/>
                </a:lnTo>
                <a:lnTo>
                  <a:pt x="1640" y="4326"/>
                </a:lnTo>
                <a:lnTo>
                  <a:pt x="1636" y="4311"/>
                </a:lnTo>
                <a:lnTo>
                  <a:pt x="1626" y="4297"/>
                </a:lnTo>
                <a:lnTo>
                  <a:pt x="1619" y="4281"/>
                </a:lnTo>
                <a:lnTo>
                  <a:pt x="1619" y="4281"/>
                </a:lnTo>
                <a:lnTo>
                  <a:pt x="1624" y="4267"/>
                </a:lnTo>
                <a:lnTo>
                  <a:pt x="1642" y="4239"/>
                </a:lnTo>
                <a:lnTo>
                  <a:pt x="1646" y="4232"/>
                </a:lnTo>
                <a:lnTo>
                  <a:pt x="1636" y="4212"/>
                </a:lnTo>
                <a:lnTo>
                  <a:pt x="1624" y="4210"/>
                </a:lnTo>
                <a:lnTo>
                  <a:pt x="1609" y="4213"/>
                </a:lnTo>
                <a:lnTo>
                  <a:pt x="1594" y="4209"/>
                </a:lnTo>
                <a:lnTo>
                  <a:pt x="1584" y="4193"/>
                </a:lnTo>
                <a:lnTo>
                  <a:pt x="1574" y="4169"/>
                </a:lnTo>
                <a:lnTo>
                  <a:pt x="1560" y="4150"/>
                </a:lnTo>
                <a:lnTo>
                  <a:pt x="1543" y="4144"/>
                </a:lnTo>
                <a:lnTo>
                  <a:pt x="1530" y="4157"/>
                </a:lnTo>
                <a:lnTo>
                  <a:pt x="1523" y="4201"/>
                </a:lnTo>
                <a:lnTo>
                  <a:pt x="1506" y="4212"/>
                </a:lnTo>
                <a:lnTo>
                  <a:pt x="1493" y="4202"/>
                </a:lnTo>
                <a:lnTo>
                  <a:pt x="1488" y="4178"/>
                </a:lnTo>
                <a:lnTo>
                  <a:pt x="1487" y="4151"/>
                </a:lnTo>
                <a:lnTo>
                  <a:pt x="1485" y="4136"/>
                </a:lnTo>
                <a:lnTo>
                  <a:pt x="1459" y="4125"/>
                </a:lnTo>
                <a:lnTo>
                  <a:pt x="1425" y="4124"/>
                </a:lnTo>
                <a:lnTo>
                  <a:pt x="1404" y="4135"/>
                </a:lnTo>
                <a:lnTo>
                  <a:pt x="1404" y="4135"/>
                </a:lnTo>
                <a:lnTo>
                  <a:pt x="1417" y="4167"/>
                </a:lnTo>
                <a:lnTo>
                  <a:pt x="1396" y="4178"/>
                </a:lnTo>
                <a:lnTo>
                  <a:pt x="1323" y="4193"/>
                </a:lnTo>
                <a:lnTo>
                  <a:pt x="1308" y="4193"/>
                </a:lnTo>
                <a:lnTo>
                  <a:pt x="1297" y="4199"/>
                </a:lnTo>
                <a:lnTo>
                  <a:pt x="1278" y="4226"/>
                </a:lnTo>
                <a:lnTo>
                  <a:pt x="1272" y="4241"/>
                </a:lnTo>
                <a:lnTo>
                  <a:pt x="1262" y="4281"/>
                </a:lnTo>
                <a:lnTo>
                  <a:pt x="1247" y="4295"/>
                </a:lnTo>
                <a:lnTo>
                  <a:pt x="1212" y="4314"/>
                </a:lnTo>
                <a:lnTo>
                  <a:pt x="1200" y="4329"/>
                </a:lnTo>
                <a:lnTo>
                  <a:pt x="1197" y="4344"/>
                </a:lnTo>
                <a:lnTo>
                  <a:pt x="1197" y="4344"/>
                </a:lnTo>
                <a:lnTo>
                  <a:pt x="1204" y="4358"/>
                </a:lnTo>
                <a:lnTo>
                  <a:pt x="1207" y="4377"/>
                </a:lnTo>
                <a:lnTo>
                  <a:pt x="1199" y="4398"/>
                </a:lnTo>
                <a:lnTo>
                  <a:pt x="1220" y="4406"/>
                </a:lnTo>
                <a:lnTo>
                  <a:pt x="1226" y="4407"/>
                </a:lnTo>
                <a:lnTo>
                  <a:pt x="1261" y="4434"/>
                </a:lnTo>
                <a:lnTo>
                  <a:pt x="1290" y="4450"/>
                </a:lnTo>
                <a:lnTo>
                  <a:pt x="1314" y="4449"/>
                </a:lnTo>
                <a:lnTo>
                  <a:pt x="1334" y="4438"/>
                </a:lnTo>
                <a:lnTo>
                  <a:pt x="1353" y="4424"/>
                </a:lnTo>
                <a:lnTo>
                  <a:pt x="1373" y="4414"/>
                </a:lnTo>
                <a:lnTo>
                  <a:pt x="1439" y="4403"/>
                </a:lnTo>
                <a:lnTo>
                  <a:pt x="1458" y="4406"/>
                </a:lnTo>
                <a:lnTo>
                  <a:pt x="1475" y="4413"/>
                </a:lnTo>
                <a:lnTo>
                  <a:pt x="1481" y="4416"/>
                </a:lnTo>
                <a:lnTo>
                  <a:pt x="1492" y="4417"/>
                </a:lnTo>
                <a:lnTo>
                  <a:pt x="1492" y="4417"/>
                </a:lnTo>
                <a:lnTo>
                  <a:pt x="1485" y="4465"/>
                </a:lnTo>
                <a:lnTo>
                  <a:pt x="1476" y="4459"/>
                </a:lnTo>
                <a:lnTo>
                  <a:pt x="1475" y="4448"/>
                </a:lnTo>
                <a:lnTo>
                  <a:pt x="1474" y="4445"/>
                </a:lnTo>
                <a:lnTo>
                  <a:pt x="1468" y="4445"/>
                </a:lnTo>
                <a:lnTo>
                  <a:pt x="1460" y="4447"/>
                </a:lnTo>
                <a:lnTo>
                  <a:pt x="1456" y="4451"/>
                </a:lnTo>
                <a:lnTo>
                  <a:pt x="1453" y="4463"/>
                </a:lnTo>
                <a:lnTo>
                  <a:pt x="1455" y="4472"/>
                </a:lnTo>
                <a:lnTo>
                  <a:pt x="1458" y="4480"/>
                </a:lnTo>
                <a:lnTo>
                  <a:pt x="1459" y="4487"/>
                </a:lnTo>
                <a:lnTo>
                  <a:pt x="1457" y="4501"/>
                </a:lnTo>
                <a:lnTo>
                  <a:pt x="1457" y="4501"/>
                </a:lnTo>
                <a:lnTo>
                  <a:pt x="1458" y="4515"/>
                </a:lnTo>
                <a:lnTo>
                  <a:pt x="1456" y="4530"/>
                </a:lnTo>
                <a:lnTo>
                  <a:pt x="1448" y="4545"/>
                </a:lnTo>
                <a:lnTo>
                  <a:pt x="1430" y="4552"/>
                </a:lnTo>
                <a:lnTo>
                  <a:pt x="1414" y="4533"/>
                </a:lnTo>
                <a:lnTo>
                  <a:pt x="1398" y="4506"/>
                </a:lnTo>
                <a:lnTo>
                  <a:pt x="1377" y="4486"/>
                </a:lnTo>
                <a:lnTo>
                  <a:pt x="1336" y="4490"/>
                </a:lnTo>
                <a:lnTo>
                  <a:pt x="1294" y="4518"/>
                </a:lnTo>
                <a:lnTo>
                  <a:pt x="1278" y="4552"/>
                </a:lnTo>
                <a:lnTo>
                  <a:pt x="1277" y="4561"/>
                </a:lnTo>
                <a:lnTo>
                  <a:pt x="1235" y="4569"/>
                </a:lnTo>
                <a:lnTo>
                  <a:pt x="1148" y="4569"/>
                </a:lnTo>
                <a:lnTo>
                  <a:pt x="1096" y="4555"/>
                </a:lnTo>
                <a:lnTo>
                  <a:pt x="1082" y="4547"/>
                </a:lnTo>
                <a:lnTo>
                  <a:pt x="1073" y="4526"/>
                </a:lnTo>
                <a:lnTo>
                  <a:pt x="1066" y="4507"/>
                </a:lnTo>
                <a:lnTo>
                  <a:pt x="1059" y="4499"/>
                </a:lnTo>
                <a:lnTo>
                  <a:pt x="1043" y="4497"/>
                </a:lnTo>
                <a:lnTo>
                  <a:pt x="1008" y="4486"/>
                </a:lnTo>
                <a:lnTo>
                  <a:pt x="982" y="4486"/>
                </a:lnTo>
                <a:lnTo>
                  <a:pt x="909" y="4499"/>
                </a:lnTo>
                <a:lnTo>
                  <a:pt x="902" y="4503"/>
                </a:lnTo>
                <a:lnTo>
                  <a:pt x="895" y="4513"/>
                </a:lnTo>
                <a:lnTo>
                  <a:pt x="886" y="4522"/>
                </a:lnTo>
                <a:lnTo>
                  <a:pt x="861" y="4531"/>
                </a:lnTo>
                <a:lnTo>
                  <a:pt x="832" y="4547"/>
                </a:lnTo>
                <a:lnTo>
                  <a:pt x="820" y="4555"/>
                </a:lnTo>
                <a:lnTo>
                  <a:pt x="808" y="4568"/>
                </a:lnTo>
                <a:lnTo>
                  <a:pt x="803" y="4578"/>
                </a:lnTo>
                <a:lnTo>
                  <a:pt x="797" y="4587"/>
                </a:lnTo>
                <a:lnTo>
                  <a:pt x="784" y="4596"/>
                </a:lnTo>
                <a:lnTo>
                  <a:pt x="723" y="4610"/>
                </a:lnTo>
                <a:lnTo>
                  <a:pt x="546" y="4610"/>
                </a:lnTo>
                <a:lnTo>
                  <a:pt x="542" y="4602"/>
                </a:lnTo>
                <a:lnTo>
                  <a:pt x="539" y="4583"/>
                </a:lnTo>
                <a:lnTo>
                  <a:pt x="535" y="4564"/>
                </a:lnTo>
                <a:lnTo>
                  <a:pt x="526" y="4555"/>
                </a:lnTo>
                <a:lnTo>
                  <a:pt x="438" y="4550"/>
                </a:lnTo>
                <a:lnTo>
                  <a:pt x="419" y="4540"/>
                </a:lnTo>
                <a:lnTo>
                  <a:pt x="395" y="4578"/>
                </a:lnTo>
                <a:lnTo>
                  <a:pt x="373" y="4605"/>
                </a:lnTo>
                <a:lnTo>
                  <a:pt x="347" y="4619"/>
                </a:lnTo>
                <a:lnTo>
                  <a:pt x="234" y="4643"/>
                </a:lnTo>
                <a:lnTo>
                  <a:pt x="204" y="4639"/>
                </a:lnTo>
                <a:lnTo>
                  <a:pt x="133" y="4602"/>
                </a:lnTo>
                <a:lnTo>
                  <a:pt x="133" y="4602"/>
                </a:lnTo>
                <a:lnTo>
                  <a:pt x="169" y="4602"/>
                </a:lnTo>
                <a:lnTo>
                  <a:pt x="184" y="4588"/>
                </a:lnTo>
                <a:lnTo>
                  <a:pt x="201" y="4537"/>
                </a:lnTo>
                <a:lnTo>
                  <a:pt x="201" y="4537"/>
                </a:lnTo>
                <a:lnTo>
                  <a:pt x="170" y="4540"/>
                </a:lnTo>
                <a:lnTo>
                  <a:pt x="101" y="4561"/>
                </a:lnTo>
                <a:lnTo>
                  <a:pt x="107" y="4541"/>
                </a:lnTo>
                <a:lnTo>
                  <a:pt x="110" y="4534"/>
                </a:lnTo>
                <a:lnTo>
                  <a:pt x="110" y="4534"/>
                </a:lnTo>
                <a:lnTo>
                  <a:pt x="107" y="4515"/>
                </a:lnTo>
                <a:lnTo>
                  <a:pt x="100" y="4504"/>
                </a:lnTo>
                <a:lnTo>
                  <a:pt x="91" y="4496"/>
                </a:lnTo>
                <a:lnTo>
                  <a:pt x="83" y="4486"/>
                </a:lnTo>
                <a:lnTo>
                  <a:pt x="53" y="4424"/>
                </a:lnTo>
                <a:lnTo>
                  <a:pt x="33" y="4399"/>
                </a:lnTo>
                <a:lnTo>
                  <a:pt x="13" y="4388"/>
                </a:lnTo>
                <a:lnTo>
                  <a:pt x="8" y="4379"/>
                </a:lnTo>
                <a:lnTo>
                  <a:pt x="4" y="4356"/>
                </a:lnTo>
                <a:lnTo>
                  <a:pt x="0" y="4314"/>
                </a:lnTo>
                <a:lnTo>
                  <a:pt x="0" y="4313"/>
                </a:lnTo>
                <a:lnTo>
                  <a:pt x="5" y="4301"/>
                </a:lnTo>
                <a:lnTo>
                  <a:pt x="27" y="4277"/>
                </a:lnTo>
                <a:lnTo>
                  <a:pt x="36" y="4264"/>
                </a:lnTo>
                <a:lnTo>
                  <a:pt x="36" y="4231"/>
                </a:lnTo>
                <a:lnTo>
                  <a:pt x="36" y="4231"/>
                </a:lnTo>
                <a:lnTo>
                  <a:pt x="19" y="4160"/>
                </a:lnTo>
                <a:lnTo>
                  <a:pt x="23" y="4131"/>
                </a:lnTo>
                <a:lnTo>
                  <a:pt x="42" y="4066"/>
                </a:lnTo>
                <a:lnTo>
                  <a:pt x="49" y="4056"/>
                </a:lnTo>
                <a:lnTo>
                  <a:pt x="68" y="4046"/>
                </a:lnTo>
                <a:lnTo>
                  <a:pt x="72" y="4024"/>
                </a:lnTo>
                <a:lnTo>
                  <a:pt x="72" y="4024"/>
                </a:lnTo>
                <a:lnTo>
                  <a:pt x="64" y="3985"/>
                </a:lnTo>
                <a:lnTo>
                  <a:pt x="64" y="3977"/>
                </a:lnTo>
                <a:lnTo>
                  <a:pt x="64" y="3977"/>
                </a:lnTo>
                <a:lnTo>
                  <a:pt x="63" y="3972"/>
                </a:lnTo>
                <a:lnTo>
                  <a:pt x="62" y="3966"/>
                </a:lnTo>
                <a:lnTo>
                  <a:pt x="62" y="3966"/>
                </a:lnTo>
                <a:lnTo>
                  <a:pt x="64" y="3958"/>
                </a:lnTo>
                <a:lnTo>
                  <a:pt x="68" y="3949"/>
                </a:lnTo>
                <a:lnTo>
                  <a:pt x="77" y="3940"/>
                </a:lnTo>
                <a:lnTo>
                  <a:pt x="83" y="3930"/>
                </a:lnTo>
                <a:lnTo>
                  <a:pt x="92" y="3910"/>
                </a:lnTo>
                <a:lnTo>
                  <a:pt x="94" y="3900"/>
                </a:lnTo>
                <a:lnTo>
                  <a:pt x="94" y="3900"/>
                </a:lnTo>
                <a:lnTo>
                  <a:pt x="92" y="3868"/>
                </a:lnTo>
                <a:lnTo>
                  <a:pt x="92" y="3868"/>
                </a:lnTo>
                <a:lnTo>
                  <a:pt x="99" y="3841"/>
                </a:lnTo>
                <a:lnTo>
                  <a:pt x="136" y="3802"/>
                </a:lnTo>
                <a:lnTo>
                  <a:pt x="149" y="3777"/>
                </a:lnTo>
                <a:lnTo>
                  <a:pt x="146" y="3713"/>
                </a:lnTo>
                <a:lnTo>
                  <a:pt x="88" y="3610"/>
                </a:lnTo>
                <a:lnTo>
                  <a:pt x="83" y="3526"/>
                </a:lnTo>
                <a:lnTo>
                  <a:pt x="83" y="3525"/>
                </a:lnTo>
                <a:lnTo>
                  <a:pt x="91" y="3486"/>
                </a:lnTo>
                <a:lnTo>
                  <a:pt x="100" y="3455"/>
                </a:lnTo>
                <a:lnTo>
                  <a:pt x="111" y="3437"/>
                </a:lnTo>
                <a:lnTo>
                  <a:pt x="119" y="3424"/>
                </a:lnTo>
                <a:lnTo>
                  <a:pt x="127" y="3409"/>
                </a:lnTo>
                <a:lnTo>
                  <a:pt x="129" y="3379"/>
                </a:lnTo>
                <a:lnTo>
                  <a:pt x="138" y="3354"/>
                </a:lnTo>
                <a:lnTo>
                  <a:pt x="224" y="3233"/>
                </a:lnTo>
                <a:lnTo>
                  <a:pt x="239" y="3203"/>
                </a:lnTo>
                <a:lnTo>
                  <a:pt x="248" y="3168"/>
                </a:lnTo>
                <a:lnTo>
                  <a:pt x="250" y="3127"/>
                </a:lnTo>
                <a:lnTo>
                  <a:pt x="259" y="3084"/>
                </a:lnTo>
                <a:lnTo>
                  <a:pt x="282" y="3066"/>
                </a:lnTo>
                <a:lnTo>
                  <a:pt x="307" y="3053"/>
                </a:lnTo>
                <a:lnTo>
                  <a:pt x="325" y="3023"/>
                </a:lnTo>
                <a:lnTo>
                  <a:pt x="327" y="2994"/>
                </a:lnTo>
                <a:lnTo>
                  <a:pt x="327" y="2994"/>
                </a:lnTo>
                <a:lnTo>
                  <a:pt x="320" y="2966"/>
                </a:lnTo>
                <a:lnTo>
                  <a:pt x="311" y="2940"/>
                </a:lnTo>
                <a:lnTo>
                  <a:pt x="307" y="2915"/>
                </a:lnTo>
                <a:lnTo>
                  <a:pt x="307" y="2915"/>
                </a:lnTo>
                <a:lnTo>
                  <a:pt x="309" y="2889"/>
                </a:lnTo>
                <a:lnTo>
                  <a:pt x="319" y="2835"/>
                </a:lnTo>
                <a:lnTo>
                  <a:pt x="325" y="2811"/>
                </a:lnTo>
                <a:lnTo>
                  <a:pt x="335" y="2791"/>
                </a:lnTo>
                <a:lnTo>
                  <a:pt x="344" y="2778"/>
                </a:lnTo>
                <a:lnTo>
                  <a:pt x="350" y="2758"/>
                </a:lnTo>
                <a:lnTo>
                  <a:pt x="354" y="2719"/>
                </a:lnTo>
                <a:lnTo>
                  <a:pt x="360" y="2701"/>
                </a:lnTo>
                <a:lnTo>
                  <a:pt x="377" y="2684"/>
                </a:lnTo>
                <a:lnTo>
                  <a:pt x="411" y="2656"/>
                </a:lnTo>
                <a:lnTo>
                  <a:pt x="411" y="2642"/>
                </a:lnTo>
                <a:lnTo>
                  <a:pt x="411" y="2642"/>
                </a:lnTo>
                <a:lnTo>
                  <a:pt x="395" y="2599"/>
                </a:lnTo>
                <a:lnTo>
                  <a:pt x="395" y="2528"/>
                </a:lnTo>
                <a:lnTo>
                  <a:pt x="407" y="2461"/>
                </a:lnTo>
                <a:lnTo>
                  <a:pt x="464" y="2370"/>
                </a:lnTo>
                <a:lnTo>
                  <a:pt x="480" y="2359"/>
                </a:lnTo>
                <a:lnTo>
                  <a:pt x="502" y="2351"/>
                </a:lnTo>
                <a:lnTo>
                  <a:pt x="523" y="2333"/>
                </a:lnTo>
                <a:lnTo>
                  <a:pt x="560" y="2289"/>
                </a:lnTo>
                <a:lnTo>
                  <a:pt x="577" y="2278"/>
                </a:lnTo>
                <a:lnTo>
                  <a:pt x="595" y="2261"/>
                </a:lnTo>
                <a:lnTo>
                  <a:pt x="609" y="2241"/>
                </a:lnTo>
                <a:lnTo>
                  <a:pt x="615" y="2225"/>
                </a:lnTo>
                <a:lnTo>
                  <a:pt x="618" y="2186"/>
                </a:lnTo>
                <a:lnTo>
                  <a:pt x="624" y="2166"/>
                </a:lnTo>
                <a:lnTo>
                  <a:pt x="640" y="2161"/>
                </a:lnTo>
                <a:lnTo>
                  <a:pt x="678" y="2161"/>
                </a:lnTo>
                <a:lnTo>
                  <a:pt x="689" y="2158"/>
                </a:lnTo>
                <a:lnTo>
                  <a:pt x="696" y="2150"/>
                </a:lnTo>
                <a:lnTo>
                  <a:pt x="699" y="2139"/>
                </a:lnTo>
                <a:lnTo>
                  <a:pt x="702" y="2120"/>
                </a:lnTo>
                <a:lnTo>
                  <a:pt x="709" y="2109"/>
                </a:lnTo>
                <a:lnTo>
                  <a:pt x="715" y="2103"/>
                </a:lnTo>
                <a:lnTo>
                  <a:pt x="718" y="2097"/>
                </a:lnTo>
                <a:lnTo>
                  <a:pt x="730" y="2097"/>
                </a:lnTo>
                <a:lnTo>
                  <a:pt x="780" y="2070"/>
                </a:lnTo>
                <a:lnTo>
                  <a:pt x="788" y="2063"/>
                </a:lnTo>
                <a:lnTo>
                  <a:pt x="805" y="2035"/>
                </a:lnTo>
                <a:lnTo>
                  <a:pt x="867" y="1864"/>
                </a:lnTo>
                <a:lnTo>
                  <a:pt x="909" y="1783"/>
                </a:lnTo>
                <a:lnTo>
                  <a:pt x="936" y="1752"/>
                </a:lnTo>
                <a:lnTo>
                  <a:pt x="936" y="1752"/>
                </a:lnTo>
                <a:lnTo>
                  <a:pt x="979" y="1736"/>
                </a:lnTo>
                <a:lnTo>
                  <a:pt x="1024" y="1689"/>
                </a:lnTo>
                <a:lnTo>
                  <a:pt x="1052" y="1645"/>
                </a:lnTo>
                <a:lnTo>
                  <a:pt x="1152" y="1437"/>
                </a:lnTo>
                <a:lnTo>
                  <a:pt x="1158" y="1416"/>
                </a:lnTo>
                <a:lnTo>
                  <a:pt x="1185" y="1218"/>
                </a:lnTo>
                <a:lnTo>
                  <a:pt x="1193" y="1182"/>
                </a:lnTo>
                <a:lnTo>
                  <a:pt x="1208" y="1168"/>
                </a:lnTo>
                <a:lnTo>
                  <a:pt x="1225" y="1158"/>
                </a:lnTo>
                <a:lnTo>
                  <a:pt x="1319" y="1046"/>
                </a:lnTo>
                <a:lnTo>
                  <a:pt x="1325" y="1021"/>
                </a:lnTo>
                <a:lnTo>
                  <a:pt x="1292" y="1009"/>
                </a:lnTo>
                <a:lnTo>
                  <a:pt x="1295" y="991"/>
                </a:lnTo>
                <a:lnTo>
                  <a:pt x="1344" y="881"/>
                </a:lnTo>
                <a:lnTo>
                  <a:pt x="1344" y="859"/>
                </a:lnTo>
                <a:lnTo>
                  <a:pt x="1335" y="824"/>
                </a:lnTo>
                <a:lnTo>
                  <a:pt x="1334" y="807"/>
                </a:lnTo>
                <a:lnTo>
                  <a:pt x="1336" y="804"/>
                </a:lnTo>
                <a:lnTo>
                  <a:pt x="1349" y="770"/>
                </a:lnTo>
                <a:lnTo>
                  <a:pt x="1353" y="766"/>
                </a:lnTo>
                <a:lnTo>
                  <a:pt x="1338" y="743"/>
                </a:lnTo>
                <a:lnTo>
                  <a:pt x="1316" y="734"/>
                </a:lnTo>
                <a:lnTo>
                  <a:pt x="1292" y="731"/>
                </a:lnTo>
                <a:lnTo>
                  <a:pt x="1268" y="722"/>
                </a:lnTo>
                <a:lnTo>
                  <a:pt x="1268" y="707"/>
                </a:lnTo>
                <a:lnTo>
                  <a:pt x="1297" y="694"/>
                </a:lnTo>
                <a:lnTo>
                  <a:pt x="1297" y="679"/>
                </a:lnTo>
                <a:lnTo>
                  <a:pt x="1279" y="641"/>
                </a:lnTo>
                <a:lnTo>
                  <a:pt x="1248" y="550"/>
                </a:lnTo>
                <a:lnTo>
                  <a:pt x="1222" y="506"/>
                </a:lnTo>
                <a:lnTo>
                  <a:pt x="1234" y="455"/>
                </a:lnTo>
                <a:lnTo>
                  <a:pt x="1278" y="437"/>
                </a:lnTo>
                <a:lnTo>
                  <a:pt x="1290" y="435"/>
                </a:lnTo>
                <a:lnTo>
                  <a:pt x="1295" y="437"/>
                </a:lnTo>
                <a:lnTo>
                  <a:pt x="1312" y="442"/>
                </a:lnTo>
                <a:lnTo>
                  <a:pt x="1345" y="467"/>
                </a:lnTo>
                <a:lnTo>
                  <a:pt x="1437" y="565"/>
                </a:lnTo>
                <a:lnTo>
                  <a:pt x="1467" y="554"/>
                </a:lnTo>
                <a:lnTo>
                  <a:pt x="1471" y="551"/>
                </a:lnTo>
                <a:lnTo>
                  <a:pt x="1476" y="547"/>
                </a:lnTo>
                <a:lnTo>
                  <a:pt x="1478" y="546"/>
                </a:lnTo>
                <a:lnTo>
                  <a:pt x="1495" y="540"/>
                </a:lnTo>
                <a:lnTo>
                  <a:pt x="1501" y="536"/>
                </a:lnTo>
                <a:lnTo>
                  <a:pt x="1504" y="532"/>
                </a:lnTo>
                <a:lnTo>
                  <a:pt x="1506" y="527"/>
                </a:lnTo>
                <a:lnTo>
                  <a:pt x="1507" y="523"/>
                </a:lnTo>
                <a:lnTo>
                  <a:pt x="1507" y="517"/>
                </a:lnTo>
                <a:lnTo>
                  <a:pt x="1506" y="511"/>
                </a:lnTo>
                <a:lnTo>
                  <a:pt x="1503" y="495"/>
                </a:lnTo>
                <a:lnTo>
                  <a:pt x="1490" y="447"/>
                </a:lnTo>
                <a:lnTo>
                  <a:pt x="1490" y="443"/>
                </a:lnTo>
                <a:lnTo>
                  <a:pt x="1481" y="399"/>
                </a:lnTo>
                <a:lnTo>
                  <a:pt x="1481" y="394"/>
                </a:lnTo>
                <a:lnTo>
                  <a:pt x="1482" y="391"/>
                </a:lnTo>
                <a:lnTo>
                  <a:pt x="1485" y="389"/>
                </a:lnTo>
                <a:lnTo>
                  <a:pt x="1580" y="364"/>
                </a:lnTo>
                <a:lnTo>
                  <a:pt x="1587" y="364"/>
                </a:lnTo>
                <a:lnTo>
                  <a:pt x="1590" y="367"/>
                </a:lnTo>
                <a:lnTo>
                  <a:pt x="1591" y="381"/>
                </a:lnTo>
                <a:lnTo>
                  <a:pt x="1594" y="387"/>
                </a:lnTo>
                <a:lnTo>
                  <a:pt x="1608" y="407"/>
                </a:lnTo>
                <a:lnTo>
                  <a:pt x="1610" y="417"/>
                </a:lnTo>
                <a:lnTo>
                  <a:pt x="1610" y="425"/>
                </a:lnTo>
                <a:lnTo>
                  <a:pt x="1608" y="429"/>
                </a:lnTo>
                <a:lnTo>
                  <a:pt x="1605" y="434"/>
                </a:lnTo>
                <a:lnTo>
                  <a:pt x="1602" y="440"/>
                </a:lnTo>
                <a:lnTo>
                  <a:pt x="1601" y="442"/>
                </a:lnTo>
                <a:lnTo>
                  <a:pt x="1601" y="445"/>
                </a:lnTo>
                <a:lnTo>
                  <a:pt x="1608" y="467"/>
                </a:lnTo>
                <a:lnTo>
                  <a:pt x="1625" y="509"/>
                </a:lnTo>
                <a:lnTo>
                  <a:pt x="1628" y="515"/>
                </a:lnTo>
                <a:lnTo>
                  <a:pt x="1631" y="522"/>
                </a:lnTo>
                <a:lnTo>
                  <a:pt x="1634" y="525"/>
                </a:lnTo>
                <a:lnTo>
                  <a:pt x="1644" y="534"/>
                </a:lnTo>
                <a:lnTo>
                  <a:pt x="1682" y="559"/>
                </a:lnTo>
                <a:lnTo>
                  <a:pt x="1707" y="571"/>
                </a:lnTo>
                <a:lnTo>
                  <a:pt x="1731" y="576"/>
                </a:lnTo>
                <a:lnTo>
                  <a:pt x="1759" y="573"/>
                </a:lnTo>
                <a:lnTo>
                  <a:pt x="1766" y="573"/>
                </a:lnTo>
                <a:lnTo>
                  <a:pt x="1771" y="576"/>
                </a:lnTo>
                <a:lnTo>
                  <a:pt x="1777" y="585"/>
                </a:lnTo>
                <a:lnTo>
                  <a:pt x="1783" y="603"/>
                </a:lnTo>
                <a:lnTo>
                  <a:pt x="1785" y="608"/>
                </a:lnTo>
                <a:lnTo>
                  <a:pt x="1788" y="612"/>
                </a:lnTo>
                <a:lnTo>
                  <a:pt x="1794" y="616"/>
                </a:lnTo>
                <a:lnTo>
                  <a:pt x="1812" y="617"/>
                </a:lnTo>
                <a:lnTo>
                  <a:pt x="1879" y="609"/>
                </a:lnTo>
                <a:lnTo>
                  <a:pt x="1882" y="619"/>
                </a:lnTo>
                <a:lnTo>
                  <a:pt x="1883" y="620"/>
                </a:lnTo>
                <a:lnTo>
                  <a:pt x="1883" y="624"/>
                </a:lnTo>
                <a:lnTo>
                  <a:pt x="1883" y="629"/>
                </a:lnTo>
                <a:lnTo>
                  <a:pt x="1881" y="635"/>
                </a:lnTo>
                <a:lnTo>
                  <a:pt x="1879" y="643"/>
                </a:lnTo>
                <a:lnTo>
                  <a:pt x="1875" y="652"/>
                </a:lnTo>
                <a:lnTo>
                  <a:pt x="1871" y="660"/>
                </a:lnTo>
                <a:lnTo>
                  <a:pt x="1861" y="673"/>
                </a:lnTo>
                <a:lnTo>
                  <a:pt x="1857" y="676"/>
                </a:lnTo>
                <a:lnTo>
                  <a:pt x="1852" y="676"/>
                </a:lnTo>
                <a:lnTo>
                  <a:pt x="1844" y="670"/>
                </a:lnTo>
                <a:lnTo>
                  <a:pt x="1839" y="665"/>
                </a:lnTo>
                <a:lnTo>
                  <a:pt x="1831" y="654"/>
                </a:lnTo>
                <a:lnTo>
                  <a:pt x="1827" y="654"/>
                </a:lnTo>
                <a:lnTo>
                  <a:pt x="1822" y="656"/>
                </a:lnTo>
                <a:lnTo>
                  <a:pt x="1801" y="682"/>
                </a:lnTo>
                <a:lnTo>
                  <a:pt x="1797" y="687"/>
                </a:lnTo>
                <a:lnTo>
                  <a:pt x="1795" y="694"/>
                </a:lnTo>
                <a:lnTo>
                  <a:pt x="1794" y="701"/>
                </a:lnTo>
                <a:lnTo>
                  <a:pt x="1794" y="710"/>
                </a:lnTo>
                <a:lnTo>
                  <a:pt x="1795" y="718"/>
                </a:lnTo>
                <a:lnTo>
                  <a:pt x="1800" y="751"/>
                </a:lnTo>
                <a:lnTo>
                  <a:pt x="1800" y="757"/>
                </a:lnTo>
                <a:lnTo>
                  <a:pt x="1799" y="763"/>
                </a:lnTo>
                <a:lnTo>
                  <a:pt x="1796" y="767"/>
                </a:lnTo>
                <a:lnTo>
                  <a:pt x="1794" y="770"/>
                </a:lnTo>
                <a:lnTo>
                  <a:pt x="1779" y="777"/>
                </a:lnTo>
                <a:lnTo>
                  <a:pt x="1776" y="780"/>
                </a:lnTo>
                <a:lnTo>
                  <a:pt x="1774" y="782"/>
                </a:lnTo>
                <a:lnTo>
                  <a:pt x="1773" y="785"/>
                </a:lnTo>
                <a:lnTo>
                  <a:pt x="1771" y="796"/>
                </a:lnTo>
                <a:lnTo>
                  <a:pt x="1770" y="812"/>
                </a:lnTo>
                <a:lnTo>
                  <a:pt x="1771" y="818"/>
                </a:lnTo>
                <a:lnTo>
                  <a:pt x="1773" y="822"/>
                </a:lnTo>
                <a:lnTo>
                  <a:pt x="1775" y="825"/>
                </a:lnTo>
                <a:lnTo>
                  <a:pt x="1778" y="826"/>
                </a:lnTo>
                <a:lnTo>
                  <a:pt x="1797" y="833"/>
                </a:lnTo>
                <a:lnTo>
                  <a:pt x="1808" y="833"/>
                </a:lnTo>
                <a:lnTo>
                  <a:pt x="1819" y="839"/>
                </a:lnTo>
                <a:lnTo>
                  <a:pt x="1827" y="837"/>
                </a:lnTo>
                <a:lnTo>
                  <a:pt x="1839" y="828"/>
                </a:lnTo>
                <a:lnTo>
                  <a:pt x="1863" y="801"/>
                </a:lnTo>
                <a:lnTo>
                  <a:pt x="1880" y="779"/>
                </a:lnTo>
                <a:lnTo>
                  <a:pt x="1882" y="773"/>
                </a:lnTo>
                <a:lnTo>
                  <a:pt x="1883" y="768"/>
                </a:lnTo>
                <a:lnTo>
                  <a:pt x="1889" y="743"/>
                </a:lnTo>
                <a:lnTo>
                  <a:pt x="1891" y="737"/>
                </a:lnTo>
                <a:lnTo>
                  <a:pt x="1894" y="734"/>
                </a:lnTo>
                <a:lnTo>
                  <a:pt x="1897" y="733"/>
                </a:lnTo>
                <a:lnTo>
                  <a:pt x="1901" y="737"/>
                </a:lnTo>
                <a:lnTo>
                  <a:pt x="1903" y="748"/>
                </a:lnTo>
                <a:lnTo>
                  <a:pt x="1907" y="751"/>
                </a:lnTo>
                <a:lnTo>
                  <a:pt x="1911" y="752"/>
                </a:lnTo>
                <a:lnTo>
                  <a:pt x="1919" y="750"/>
                </a:lnTo>
                <a:lnTo>
                  <a:pt x="1947" y="732"/>
                </a:lnTo>
                <a:lnTo>
                  <a:pt x="1952" y="722"/>
                </a:lnTo>
                <a:lnTo>
                  <a:pt x="1954" y="716"/>
                </a:lnTo>
                <a:lnTo>
                  <a:pt x="1950" y="701"/>
                </a:lnTo>
                <a:lnTo>
                  <a:pt x="1948" y="695"/>
                </a:lnTo>
                <a:lnTo>
                  <a:pt x="1945" y="688"/>
                </a:lnTo>
                <a:lnTo>
                  <a:pt x="1938" y="678"/>
                </a:lnTo>
                <a:lnTo>
                  <a:pt x="1930" y="667"/>
                </a:lnTo>
                <a:lnTo>
                  <a:pt x="1929" y="664"/>
                </a:lnTo>
                <a:lnTo>
                  <a:pt x="1929" y="661"/>
                </a:lnTo>
                <a:lnTo>
                  <a:pt x="1933" y="655"/>
                </a:lnTo>
                <a:lnTo>
                  <a:pt x="1964" y="621"/>
                </a:lnTo>
                <a:lnTo>
                  <a:pt x="1964" y="620"/>
                </a:lnTo>
                <a:lnTo>
                  <a:pt x="1965" y="618"/>
                </a:lnTo>
                <a:lnTo>
                  <a:pt x="1965" y="616"/>
                </a:lnTo>
                <a:lnTo>
                  <a:pt x="1970" y="614"/>
                </a:lnTo>
                <a:lnTo>
                  <a:pt x="2043" y="613"/>
                </a:lnTo>
                <a:lnTo>
                  <a:pt x="2055" y="614"/>
                </a:lnTo>
                <a:lnTo>
                  <a:pt x="2058" y="616"/>
                </a:lnTo>
                <a:lnTo>
                  <a:pt x="2076" y="619"/>
                </a:lnTo>
                <a:lnTo>
                  <a:pt x="2083" y="616"/>
                </a:lnTo>
                <a:lnTo>
                  <a:pt x="2089" y="614"/>
                </a:lnTo>
                <a:lnTo>
                  <a:pt x="2121" y="583"/>
                </a:lnTo>
                <a:lnTo>
                  <a:pt x="2132" y="582"/>
                </a:lnTo>
                <a:lnTo>
                  <a:pt x="2147" y="584"/>
                </a:lnTo>
                <a:lnTo>
                  <a:pt x="2163" y="582"/>
                </a:lnTo>
                <a:lnTo>
                  <a:pt x="2167" y="583"/>
                </a:lnTo>
                <a:lnTo>
                  <a:pt x="2170" y="584"/>
                </a:lnTo>
                <a:lnTo>
                  <a:pt x="2172" y="586"/>
                </a:lnTo>
                <a:lnTo>
                  <a:pt x="2182" y="600"/>
                </a:lnTo>
                <a:lnTo>
                  <a:pt x="2185" y="603"/>
                </a:lnTo>
                <a:lnTo>
                  <a:pt x="2190" y="605"/>
                </a:lnTo>
                <a:lnTo>
                  <a:pt x="2193" y="607"/>
                </a:lnTo>
                <a:lnTo>
                  <a:pt x="2198" y="605"/>
                </a:lnTo>
                <a:lnTo>
                  <a:pt x="2201" y="604"/>
                </a:lnTo>
                <a:lnTo>
                  <a:pt x="2201" y="598"/>
                </a:lnTo>
                <a:lnTo>
                  <a:pt x="2199" y="588"/>
                </a:lnTo>
                <a:lnTo>
                  <a:pt x="2187" y="564"/>
                </a:lnTo>
                <a:lnTo>
                  <a:pt x="2173" y="544"/>
                </a:lnTo>
                <a:lnTo>
                  <a:pt x="2170" y="539"/>
                </a:lnTo>
                <a:lnTo>
                  <a:pt x="2163" y="525"/>
                </a:lnTo>
                <a:lnTo>
                  <a:pt x="2158" y="515"/>
                </a:lnTo>
                <a:lnTo>
                  <a:pt x="2135" y="490"/>
                </a:lnTo>
                <a:lnTo>
                  <a:pt x="2130" y="481"/>
                </a:lnTo>
                <a:lnTo>
                  <a:pt x="2128" y="475"/>
                </a:lnTo>
                <a:lnTo>
                  <a:pt x="2130" y="471"/>
                </a:lnTo>
                <a:lnTo>
                  <a:pt x="2138" y="467"/>
                </a:lnTo>
                <a:lnTo>
                  <a:pt x="2156" y="484"/>
                </a:lnTo>
                <a:lnTo>
                  <a:pt x="2163" y="485"/>
                </a:lnTo>
                <a:lnTo>
                  <a:pt x="2166" y="484"/>
                </a:lnTo>
                <a:lnTo>
                  <a:pt x="2179" y="464"/>
                </a:lnTo>
                <a:lnTo>
                  <a:pt x="2190" y="473"/>
                </a:lnTo>
                <a:lnTo>
                  <a:pt x="2194" y="473"/>
                </a:lnTo>
                <a:lnTo>
                  <a:pt x="2271" y="456"/>
                </a:lnTo>
                <a:lnTo>
                  <a:pt x="2291" y="460"/>
                </a:lnTo>
                <a:lnTo>
                  <a:pt x="2373" y="459"/>
                </a:lnTo>
                <a:lnTo>
                  <a:pt x="2381" y="457"/>
                </a:lnTo>
                <a:lnTo>
                  <a:pt x="2388" y="451"/>
                </a:lnTo>
                <a:lnTo>
                  <a:pt x="2394" y="440"/>
                </a:lnTo>
                <a:lnTo>
                  <a:pt x="2396" y="433"/>
                </a:lnTo>
                <a:lnTo>
                  <a:pt x="2401" y="415"/>
                </a:lnTo>
                <a:lnTo>
                  <a:pt x="2404" y="410"/>
                </a:lnTo>
                <a:lnTo>
                  <a:pt x="2408" y="405"/>
                </a:lnTo>
                <a:lnTo>
                  <a:pt x="2421" y="393"/>
                </a:lnTo>
                <a:lnTo>
                  <a:pt x="2423" y="390"/>
                </a:lnTo>
                <a:lnTo>
                  <a:pt x="2423" y="387"/>
                </a:lnTo>
                <a:lnTo>
                  <a:pt x="2422" y="381"/>
                </a:lnTo>
                <a:lnTo>
                  <a:pt x="2419" y="356"/>
                </a:lnTo>
                <a:lnTo>
                  <a:pt x="2422" y="348"/>
                </a:lnTo>
                <a:lnTo>
                  <a:pt x="2428" y="342"/>
                </a:lnTo>
                <a:lnTo>
                  <a:pt x="2447" y="330"/>
                </a:lnTo>
                <a:lnTo>
                  <a:pt x="2458" y="327"/>
                </a:lnTo>
                <a:lnTo>
                  <a:pt x="2470" y="325"/>
                </a:lnTo>
                <a:lnTo>
                  <a:pt x="2489" y="326"/>
                </a:lnTo>
                <a:lnTo>
                  <a:pt x="2502" y="323"/>
                </a:lnTo>
                <a:lnTo>
                  <a:pt x="2542" y="306"/>
                </a:lnTo>
                <a:lnTo>
                  <a:pt x="2545" y="307"/>
                </a:lnTo>
                <a:lnTo>
                  <a:pt x="2549" y="309"/>
                </a:lnTo>
                <a:lnTo>
                  <a:pt x="2566" y="327"/>
                </a:lnTo>
                <a:lnTo>
                  <a:pt x="2573" y="328"/>
                </a:lnTo>
                <a:lnTo>
                  <a:pt x="2579" y="328"/>
                </a:lnTo>
                <a:lnTo>
                  <a:pt x="2604" y="304"/>
                </a:lnTo>
                <a:lnTo>
                  <a:pt x="2600" y="290"/>
                </a:lnTo>
                <a:lnTo>
                  <a:pt x="2596" y="281"/>
                </a:lnTo>
                <a:lnTo>
                  <a:pt x="2595" y="280"/>
                </a:lnTo>
                <a:lnTo>
                  <a:pt x="2594" y="279"/>
                </a:lnTo>
                <a:lnTo>
                  <a:pt x="2595" y="269"/>
                </a:lnTo>
                <a:lnTo>
                  <a:pt x="2611" y="185"/>
                </a:lnTo>
                <a:lnTo>
                  <a:pt x="2609" y="182"/>
                </a:lnTo>
                <a:lnTo>
                  <a:pt x="2606" y="178"/>
                </a:lnTo>
                <a:lnTo>
                  <a:pt x="2602" y="174"/>
                </a:lnTo>
                <a:lnTo>
                  <a:pt x="2576" y="162"/>
                </a:lnTo>
                <a:lnTo>
                  <a:pt x="2573" y="162"/>
                </a:lnTo>
                <a:lnTo>
                  <a:pt x="2569" y="163"/>
                </a:lnTo>
                <a:lnTo>
                  <a:pt x="2566" y="165"/>
                </a:lnTo>
                <a:lnTo>
                  <a:pt x="2564" y="168"/>
                </a:lnTo>
                <a:lnTo>
                  <a:pt x="2562" y="170"/>
                </a:lnTo>
                <a:lnTo>
                  <a:pt x="2561" y="174"/>
                </a:lnTo>
                <a:lnTo>
                  <a:pt x="2556" y="190"/>
                </a:lnTo>
                <a:lnTo>
                  <a:pt x="2553" y="197"/>
                </a:lnTo>
                <a:lnTo>
                  <a:pt x="2550" y="202"/>
                </a:lnTo>
                <a:lnTo>
                  <a:pt x="2545" y="205"/>
                </a:lnTo>
                <a:lnTo>
                  <a:pt x="2541" y="206"/>
                </a:lnTo>
                <a:lnTo>
                  <a:pt x="2535" y="206"/>
                </a:lnTo>
                <a:lnTo>
                  <a:pt x="2531" y="205"/>
                </a:lnTo>
                <a:lnTo>
                  <a:pt x="2528" y="200"/>
                </a:lnTo>
                <a:lnTo>
                  <a:pt x="2529" y="192"/>
                </a:lnTo>
                <a:lnTo>
                  <a:pt x="2533" y="176"/>
                </a:lnTo>
                <a:lnTo>
                  <a:pt x="2534" y="169"/>
                </a:lnTo>
                <a:lnTo>
                  <a:pt x="2532" y="161"/>
                </a:lnTo>
                <a:lnTo>
                  <a:pt x="2528" y="157"/>
                </a:lnTo>
                <a:lnTo>
                  <a:pt x="2520" y="153"/>
                </a:lnTo>
                <a:lnTo>
                  <a:pt x="2474" y="145"/>
                </a:lnTo>
                <a:lnTo>
                  <a:pt x="2463" y="142"/>
                </a:lnTo>
                <a:lnTo>
                  <a:pt x="2458" y="138"/>
                </a:lnTo>
                <a:lnTo>
                  <a:pt x="2456" y="134"/>
                </a:lnTo>
                <a:lnTo>
                  <a:pt x="2455" y="127"/>
                </a:lnTo>
                <a:lnTo>
                  <a:pt x="2455" y="119"/>
                </a:lnTo>
                <a:lnTo>
                  <a:pt x="2461" y="107"/>
                </a:lnTo>
                <a:lnTo>
                  <a:pt x="2463" y="101"/>
                </a:lnTo>
                <a:lnTo>
                  <a:pt x="2464" y="97"/>
                </a:lnTo>
                <a:lnTo>
                  <a:pt x="2464" y="95"/>
                </a:lnTo>
                <a:lnTo>
                  <a:pt x="2463" y="91"/>
                </a:lnTo>
                <a:lnTo>
                  <a:pt x="2454" y="64"/>
                </a:lnTo>
                <a:lnTo>
                  <a:pt x="2461" y="51"/>
                </a:lnTo>
                <a:lnTo>
                  <a:pt x="2476" y="36"/>
                </a:lnTo>
                <a:lnTo>
                  <a:pt x="2491" y="26"/>
                </a:lnTo>
                <a:lnTo>
                  <a:pt x="2508" y="21"/>
                </a:lnTo>
                <a:lnTo>
                  <a:pt x="2575" y="25"/>
                </a:lnTo>
                <a:lnTo>
                  <a:pt x="2623" y="7"/>
                </a:lnTo>
                <a:lnTo>
                  <a:pt x="2672" y="0"/>
                </a:lnTo>
                <a:lnTo>
                  <a:pt x="2697" y="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6" name="Прямоугольник 85"/>
          <p:cNvSpPr/>
          <p:nvPr/>
        </p:nvSpPr>
        <p:spPr>
          <a:xfrm>
            <a:off x="970373" y="725011"/>
            <a:ext cx="5749741"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Germany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6" name="TextBox 55"/>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8" name="TextBox 57"/>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9" name="Прямая соединительная линия 64"/>
          <p:cNvCxnSpPr/>
          <p:nvPr/>
        </p:nvCxnSpPr>
        <p:spPr>
          <a:xfrm flipV="1">
            <a:off x="3055164" y="4815524"/>
            <a:ext cx="7461286" cy="2346274"/>
          </a:xfrm>
          <a:prstGeom prst="bentConnector3">
            <a:avLst>
              <a:gd name="adj1" fmla="val 213"/>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974221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12206901" y="7063775"/>
            <a:ext cx="1355830" cy="1640101"/>
          </a:xfrm>
          <a:custGeom>
            <a:avLst/>
            <a:gdLst>
              <a:gd name="T0" fmla="*/ 775 w 2229"/>
              <a:gd name="T1" fmla="*/ 337 h 2757"/>
              <a:gd name="T2" fmla="*/ 822 w 2229"/>
              <a:gd name="T3" fmla="*/ 408 h 2757"/>
              <a:gd name="T4" fmla="*/ 1013 w 2229"/>
              <a:gd name="T5" fmla="*/ 255 h 2757"/>
              <a:gd name="T6" fmla="*/ 957 w 2229"/>
              <a:gd name="T7" fmla="*/ 180 h 2757"/>
              <a:gd name="T8" fmla="*/ 892 w 2229"/>
              <a:gd name="T9" fmla="*/ 69 h 2757"/>
              <a:gd name="T10" fmla="*/ 643 w 2229"/>
              <a:gd name="T11" fmla="*/ 198 h 2757"/>
              <a:gd name="T12" fmla="*/ 2151 w 2229"/>
              <a:gd name="T13" fmla="*/ 2146 h 2757"/>
              <a:gd name="T14" fmla="*/ 1948 w 2229"/>
              <a:gd name="T15" fmla="*/ 2036 h 2757"/>
              <a:gd name="T16" fmla="*/ 1852 w 2229"/>
              <a:gd name="T17" fmla="*/ 1854 h 2757"/>
              <a:gd name="T18" fmla="*/ 1837 w 2229"/>
              <a:gd name="T19" fmla="*/ 1762 h 2757"/>
              <a:gd name="T20" fmla="*/ 1887 w 2229"/>
              <a:gd name="T21" fmla="*/ 1651 h 2757"/>
              <a:gd name="T22" fmla="*/ 1974 w 2229"/>
              <a:gd name="T23" fmla="*/ 1580 h 2757"/>
              <a:gd name="T24" fmla="*/ 1880 w 2229"/>
              <a:gd name="T25" fmla="*/ 1473 h 2757"/>
              <a:gd name="T26" fmla="*/ 1771 w 2229"/>
              <a:gd name="T27" fmla="*/ 1318 h 2757"/>
              <a:gd name="T28" fmla="*/ 1934 w 2229"/>
              <a:gd name="T29" fmla="*/ 1175 h 2757"/>
              <a:gd name="T30" fmla="*/ 1843 w 2229"/>
              <a:gd name="T31" fmla="*/ 1224 h 2757"/>
              <a:gd name="T32" fmla="*/ 1877 w 2229"/>
              <a:gd name="T33" fmla="*/ 1122 h 2757"/>
              <a:gd name="T34" fmla="*/ 1924 w 2229"/>
              <a:gd name="T35" fmla="*/ 989 h 2757"/>
              <a:gd name="T36" fmla="*/ 1938 w 2229"/>
              <a:gd name="T37" fmla="*/ 918 h 2757"/>
              <a:gd name="T38" fmla="*/ 1814 w 2229"/>
              <a:gd name="T39" fmla="*/ 815 h 2757"/>
              <a:gd name="T40" fmla="*/ 1862 w 2229"/>
              <a:gd name="T41" fmla="*/ 712 h 2757"/>
              <a:gd name="T42" fmla="*/ 1999 w 2229"/>
              <a:gd name="T43" fmla="*/ 677 h 2757"/>
              <a:gd name="T44" fmla="*/ 2172 w 2229"/>
              <a:gd name="T45" fmla="*/ 689 h 2757"/>
              <a:gd name="T46" fmla="*/ 2055 w 2229"/>
              <a:gd name="T47" fmla="*/ 538 h 2757"/>
              <a:gd name="T48" fmla="*/ 2002 w 2229"/>
              <a:gd name="T49" fmla="*/ 321 h 2757"/>
              <a:gd name="T50" fmla="*/ 1666 w 2229"/>
              <a:gd name="T51" fmla="*/ 104 h 2757"/>
              <a:gd name="T52" fmla="*/ 1245 w 2229"/>
              <a:gd name="T53" fmla="*/ 165 h 2757"/>
              <a:gd name="T54" fmla="*/ 931 w 2229"/>
              <a:gd name="T55" fmla="*/ 347 h 2757"/>
              <a:gd name="T56" fmla="*/ 818 w 2229"/>
              <a:gd name="T57" fmla="*/ 548 h 2757"/>
              <a:gd name="T58" fmla="*/ 509 w 2229"/>
              <a:gd name="T59" fmla="*/ 877 h 2757"/>
              <a:gd name="T60" fmla="*/ 700 w 2229"/>
              <a:gd name="T61" fmla="*/ 866 h 2757"/>
              <a:gd name="T62" fmla="*/ 973 w 2229"/>
              <a:gd name="T63" fmla="*/ 706 h 2757"/>
              <a:gd name="T64" fmla="*/ 1015 w 2229"/>
              <a:gd name="T65" fmla="*/ 797 h 2757"/>
              <a:gd name="T66" fmla="*/ 1066 w 2229"/>
              <a:gd name="T67" fmla="*/ 1001 h 2757"/>
              <a:gd name="T68" fmla="*/ 1100 w 2229"/>
              <a:gd name="T69" fmla="*/ 1238 h 2757"/>
              <a:gd name="T70" fmla="*/ 853 w 2229"/>
              <a:gd name="T71" fmla="*/ 1650 h 2757"/>
              <a:gd name="T72" fmla="*/ 559 w 2229"/>
              <a:gd name="T73" fmla="*/ 1810 h 2757"/>
              <a:gd name="T74" fmla="*/ 355 w 2229"/>
              <a:gd name="T75" fmla="*/ 1902 h 2757"/>
              <a:gd name="T76" fmla="*/ 157 w 2229"/>
              <a:gd name="T77" fmla="*/ 2008 h 2757"/>
              <a:gd name="T78" fmla="*/ 34 w 2229"/>
              <a:gd name="T79" fmla="*/ 2121 h 2757"/>
              <a:gd name="T80" fmla="*/ 171 w 2229"/>
              <a:gd name="T81" fmla="*/ 2255 h 2757"/>
              <a:gd name="T82" fmla="*/ 281 w 2229"/>
              <a:gd name="T83" fmla="*/ 2331 h 2757"/>
              <a:gd name="T84" fmla="*/ 403 w 2229"/>
              <a:gd name="T85" fmla="*/ 2230 h 2757"/>
              <a:gd name="T86" fmla="*/ 258 w 2229"/>
              <a:gd name="T87" fmla="*/ 2364 h 2757"/>
              <a:gd name="T88" fmla="*/ 376 w 2229"/>
              <a:gd name="T89" fmla="*/ 2444 h 2757"/>
              <a:gd name="T90" fmla="*/ 554 w 2229"/>
              <a:gd name="T91" fmla="*/ 2316 h 2757"/>
              <a:gd name="T92" fmla="*/ 796 w 2229"/>
              <a:gd name="T93" fmla="*/ 2244 h 2757"/>
              <a:gd name="T94" fmla="*/ 802 w 2229"/>
              <a:gd name="T95" fmla="*/ 2304 h 2757"/>
              <a:gd name="T96" fmla="*/ 1038 w 2229"/>
              <a:gd name="T97" fmla="*/ 2419 h 2757"/>
              <a:gd name="T98" fmla="*/ 884 w 2229"/>
              <a:gd name="T99" fmla="*/ 2502 h 2757"/>
              <a:gd name="T100" fmla="*/ 1014 w 2229"/>
              <a:gd name="T101" fmla="*/ 2517 h 2757"/>
              <a:gd name="T102" fmla="*/ 1100 w 2229"/>
              <a:gd name="T103" fmla="*/ 2522 h 2757"/>
              <a:gd name="T104" fmla="*/ 1294 w 2229"/>
              <a:gd name="T105" fmla="*/ 2504 h 2757"/>
              <a:gd name="T106" fmla="*/ 1479 w 2229"/>
              <a:gd name="T107" fmla="*/ 2730 h 2757"/>
              <a:gd name="T108" fmla="*/ 1852 w 2229"/>
              <a:gd name="T109" fmla="*/ 2608 h 2757"/>
              <a:gd name="T110" fmla="*/ 2191 w 2229"/>
              <a:gd name="T111" fmla="*/ 2477 h 2757"/>
              <a:gd name="T112" fmla="*/ 2198 w 2229"/>
              <a:gd name="T113" fmla="*/ 2310 h 2757"/>
              <a:gd name="T114" fmla="*/ 617 w 2229"/>
              <a:gd name="T115" fmla="*/ 240 h 2757"/>
              <a:gd name="T116" fmla="*/ 564 w 2229"/>
              <a:gd name="T117" fmla="*/ 142 h 2757"/>
              <a:gd name="T118" fmla="*/ 47 w 2229"/>
              <a:gd name="T119" fmla="*/ 2283 h 2757"/>
              <a:gd name="T120" fmla="*/ 7 w 2229"/>
              <a:gd name="T121" fmla="*/ 2102 h 2757"/>
              <a:gd name="T122" fmla="*/ 471 w 2229"/>
              <a:gd name="T123" fmla="*/ 911 h 2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9" h="2757">
                <a:moveTo>
                  <a:pt x="685" y="281"/>
                </a:moveTo>
                <a:lnTo>
                  <a:pt x="702" y="297"/>
                </a:lnTo>
                <a:lnTo>
                  <a:pt x="704" y="308"/>
                </a:lnTo>
                <a:lnTo>
                  <a:pt x="705" y="317"/>
                </a:lnTo>
                <a:lnTo>
                  <a:pt x="705" y="322"/>
                </a:lnTo>
                <a:lnTo>
                  <a:pt x="706" y="325"/>
                </a:lnTo>
                <a:lnTo>
                  <a:pt x="705" y="336"/>
                </a:lnTo>
                <a:lnTo>
                  <a:pt x="705" y="341"/>
                </a:lnTo>
                <a:lnTo>
                  <a:pt x="708" y="341"/>
                </a:lnTo>
                <a:lnTo>
                  <a:pt x="715" y="340"/>
                </a:lnTo>
                <a:lnTo>
                  <a:pt x="717" y="341"/>
                </a:lnTo>
                <a:lnTo>
                  <a:pt x="745" y="364"/>
                </a:lnTo>
                <a:lnTo>
                  <a:pt x="745" y="368"/>
                </a:lnTo>
                <a:lnTo>
                  <a:pt x="757" y="364"/>
                </a:lnTo>
                <a:lnTo>
                  <a:pt x="775" y="337"/>
                </a:lnTo>
                <a:lnTo>
                  <a:pt x="788" y="331"/>
                </a:lnTo>
                <a:lnTo>
                  <a:pt x="796" y="336"/>
                </a:lnTo>
                <a:lnTo>
                  <a:pt x="792" y="350"/>
                </a:lnTo>
                <a:lnTo>
                  <a:pt x="783" y="363"/>
                </a:lnTo>
                <a:lnTo>
                  <a:pt x="776" y="368"/>
                </a:lnTo>
                <a:lnTo>
                  <a:pt x="774" y="373"/>
                </a:lnTo>
                <a:lnTo>
                  <a:pt x="773" y="385"/>
                </a:lnTo>
                <a:lnTo>
                  <a:pt x="772" y="398"/>
                </a:lnTo>
                <a:lnTo>
                  <a:pt x="773" y="406"/>
                </a:lnTo>
                <a:lnTo>
                  <a:pt x="778" y="407"/>
                </a:lnTo>
                <a:lnTo>
                  <a:pt x="786" y="405"/>
                </a:lnTo>
                <a:lnTo>
                  <a:pt x="790" y="401"/>
                </a:lnTo>
                <a:lnTo>
                  <a:pt x="790" y="397"/>
                </a:lnTo>
                <a:lnTo>
                  <a:pt x="812" y="406"/>
                </a:lnTo>
                <a:lnTo>
                  <a:pt x="822" y="408"/>
                </a:lnTo>
                <a:lnTo>
                  <a:pt x="830" y="406"/>
                </a:lnTo>
                <a:lnTo>
                  <a:pt x="883" y="375"/>
                </a:lnTo>
                <a:lnTo>
                  <a:pt x="896" y="358"/>
                </a:lnTo>
                <a:lnTo>
                  <a:pt x="925" y="337"/>
                </a:lnTo>
                <a:lnTo>
                  <a:pt x="928" y="339"/>
                </a:lnTo>
                <a:lnTo>
                  <a:pt x="930" y="337"/>
                </a:lnTo>
                <a:lnTo>
                  <a:pt x="931" y="326"/>
                </a:lnTo>
                <a:lnTo>
                  <a:pt x="931" y="316"/>
                </a:lnTo>
                <a:lnTo>
                  <a:pt x="933" y="311"/>
                </a:lnTo>
                <a:lnTo>
                  <a:pt x="934" y="307"/>
                </a:lnTo>
                <a:lnTo>
                  <a:pt x="937" y="303"/>
                </a:lnTo>
                <a:lnTo>
                  <a:pt x="953" y="285"/>
                </a:lnTo>
                <a:lnTo>
                  <a:pt x="972" y="270"/>
                </a:lnTo>
                <a:lnTo>
                  <a:pt x="993" y="259"/>
                </a:lnTo>
                <a:lnTo>
                  <a:pt x="1013" y="255"/>
                </a:lnTo>
                <a:lnTo>
                  <a:pt x="1033" y="243"/>
                </a:lnTo>
                <a:lnTo>
                  <a:pt x="1061" y="189"/>
                </a:lnTo>
                <a:lnTo>
                  <a:pt x="1078" y="171"/>
                </a:lnTo>
                <a:lnTo>
                  <a:pt x="1069" y="163"/>
                </a:lnTo>
                <a:lnTo>
                  <a:pt x="1057" y="161"/>
                </a:lnTo>
                <a:lnTo>
                  <a:pt x="1033" y="162"/>
                </a:lnTo>
                <a:lnTo>
                  <a:pt x="1030" y="160"/>
                </a:lnTo>
                <a:lnTo>
                  <a:pt x="1019" y="153"/>
                </a:lnTo>
                <a:lnTo>
                  <a:pt x="1013" y="151"/>
                </a:lnTo>
                <a:lnTo>
                  <a:pt x="1009" y="155"/>
                </a:lnTo>
                <a:lnTo>
                  <a:pt x="1001" y="168"/>
                </a:lnTo>
                <a:lnTo>
                  <a:pt x="997" y="171"/>
                </a:lnTo>
                <a:lnTo>
                  <a:pt x="986" y="172"/>
                </a:lnTo>
                <a:lnTo>
                  <a:pt x="967" y="179"/>
                </a:lnTo>
                <a:lnTo>
                  <a:pt x="957" y="180"/>
                </a:lnTo>
                <a:lnTo>
                  <a:pt x="946" y="177"/>
                </a:lnTo>
                <a:lnTo>
                  <a:pt x="943" y="169"/>
                </a:lnTo>
                <a:lnTo>
                  <a:pt x="941" y="158"/>
                </a:lnTo>
                <a:lnTo>
                  <a:pt x="937" y="142"/>
                </a:lnTo>
                <a:lnTo>
                  <a:pt x="924" y="126"/>
                </a:lnTo>
                <a:lnTo>
                  <a:pt x="923" y="123"/>
                </a:lnTo>
                <a:lnTo>
                  <a:pt x="920" y="120"/>
                </a:lnTo>
                <a:lnTo>
                  <a:pt x="920" y="111"/>
                </a:lnTo>
                <a:lnTo>
                  <a:pt x="921" y="102"/>
                </a:lnTo>
                <a:lnTo>
                  <a:pt x="921" y="95"/>
                </a:lnTo>
                <a:lnTo>
                  <a:pt x="916" y="94"/>
                </a:lnTo>
                <a:lnTo>
                  <a:pt x="904" y="88"/>
                </a:lnTo>
                <a:lnTo>
                  <a:pt x="893" y="79"/>
                </a:lnTo>
                <a:lnTo>
                  <a:pt x="895" y="76"/>
                </a:lnTo>
                <a:lnTo>
                  <a:pt x="892" y="69"/>
                </a:lnTo>
                <a:lnTo>
                  <a:pt x="889" y="52"/>
                </a:lnTo>
                <a:lnTo>
                  <a:pt x="886" y="35"/>
                </a:lnTo>
                <a:lnTo>
                  <a:pt x="878" y="28"/>
                </a:lnTo>
                <a:lnTo>
                  <a:pt x="846" y="10"/>
                </a:lnTo>
                <a:lnTo>
                  <a:pt x="831" y="10"/>
                </a:lnTo>
                <a:lnTo>
                  <a:pt x="773" y="0"/>
                </a:lnTo>
                <a:lnTo>
                  <a:pt x="764" y="0"/>
                </a:lnTo>
                <a:lnTo>
                  <a:pt x="658" y="36"/>
                </a:lnTo>
                <a:lnTo>
                  <a:pt x="643" y="47"/>
                </a:lnTo>
                <a:lnTo>
                  <a:pt x="652" y="68"/>
                </a:lnTo>
                <a:lnTo>
                  <a:pt x="654" y="88"/>
                </a:lnTo>
                <a:lnTo>
                  <a:pt x="649" y="133"/>
                </a:lnTo>
                <a:lnTo>
                  <a:pt x="649" y="164"/>
                </a:lnTo>
                <a:lnTo>
                  <a:pt x="648" y="184"/>
                </a:lnTo>
                <a:lnTo>
                  <a:pt x="643" y="198"/>
                </a:lnTo>
                <a:lnTo>
                  <a:pt x="643" y="208"/>
                </a:lnTo>
                <a:lnTo>
                  <a:pt x="658" y="227"/>
                </a:lnTo>
                <a:lnTo>
                  <a:pt x="685" y="281"/>
                </a:lnTo>
                <a:close/>
                <a:moveTo>
                  <a:pt x="2205" y="2224"/>
                </a:moveTo>
                <a:lnTo>
                  <a:pt x="2223" y="2196"/>
                </a:lnTo>
                <a:lnTo>
                  <a:pt x="2229" y="2177"/>
                </a:lnTo>
                <a:lnTo>
                  <a:pt x="2219" y="2182"/>
                </a:lnTo>
                <a:lnTo>
                  <a:pt x="2203" y="2173"/>
                </a:lnTo>
                <a:lnTo>
                  <a:pt x="2189" y="2158"/>
                </a:lnTo>
                <a:lnTo>
                  <a:pt x="2183" y="2155"/>
                </a:lnTo>
                <a:lnTo>
                  <a:pt x="2177" y="2155"/>
                </a:lnTo>
                <a:lnTo>
                  <a:pt x="2161" y="2155"/>
                </a:lnTo>
                <a:lnTo>
                  <a:pt x="2157" y="2154"/>
                </a:lnTo>
                <a:lnTo>
                  <a:pt x="2153" y="2150"/>
                </a:lnTo>
                <a:lnTo>
                  <a:pt x="2151" y="2146"/>
                </a:lnTo>
                <a:lnTo>
                  <a:pt x="2147" y="2139"/>
                </a:lnTo>
                <a:lnTo>
                  <a:pt x="2144" y="2134"/>
                </a:lnTo>
                <a:lnTo>
                  <a:pt x="2134" y="2122"/>
                </a:lnTo>
                <a:lnTo>
                  <a:pt x="2131" y="2118"/>
                </a:lnTo>
                <a:lnTo>
                  <a:pt x="2123" y="2106"/>
                </a:lnTo>
                <a:lnTo>
                  <a:pt x="2042" y="2034"/>
                </a:lnTo>
                <a:lnTo>
                  <a:pt x="2033" y="2035"/>
                </a:lnTo>
                <a:lnTo>
                  <a:pt x="2025" y="2038"/>
                </a:lnTo>
                <a:lnTo>
                  <a:pt x="2001" y="2057"/>
                </a:lnTo>
                <a:lnTo>
                  <a:pt x="1992" y="2060"/>
                </a:lnTo>
                <a:lnTo>
                  <a:pt x="1986" y="2062"/>
                </a:lnTo>
                <a:lnTo>
                  <a:pt x="1977" y="2062"/>
                </a:lnTo>
                <a:lnTo>
                  <a:pt x="1970" y="2058"/>
                </a:lnTo>
                <a:lnTo>
                  <a:pt x="1953" y="2042"/>
                </a:lnTo>
                <a:lnTo>
                  <a:pt x="1948" y="2036"/>
                </a:lnTo>
                <a:lnTo>
                  <a:pt x="1945" y="2030"/>
                </a:lnTo>
                <a:lnTo>
                  <a:pt x="1943" y="2020"/>
                </a:lnTo>
                <a:lnTo>
                  <a:pt x="1942" y="2016"/>
                </a:lnTo>
                <a:lnTo>
                  <a:pt x="1940" y="2013"/>
                </a:lnTo>
                <a:lnTo>
                  <a:pt x="1939" y="2011"/>
                </a:lnTo>
                <a:lnTo>
                  <a:pt x="1915" y="1989"/>
                </a:lnTo>
                <a:lnTo>
                  <a:pt x="1896" y="1962"/>
                </a:lnTo>
                <a:lnTo>
                  <a:pt x="1872" y="1917"/>
                </a:lnTo>
                <a:lnTo>
                  <a:pt x="1871" y="1909"/>
                </a:lnTo>
                <a:lnTo>
                  <a:pt x="1870" y="1900"/>
                </a:lnTo>
                <a:lnTo>
                  <a:pt x="1871" y="1892"/>
                </a:lnTo>
                <a:lnTo>
                  <a:pt x="1870" y="1882"/>
                </a:lnTo>
                <a:lnTo>
                  <a:pt x="1868" y="1875"/>
                </a:lnTo>
                <a:lnTo>
                  <a:pt x="1865" y="1870"/>
                </a:lnTo>
                <a:lnTo>
                  <a:pt x="1852" y="1854"/>
                </a:lnTo>
                <a:lnTo>
                  <a:pt x="1844" y="1848"/>
                </a:lnTo>
                <a:lnTo>
                  <a:pt x="1838" y="1845"/>
                </a:lnTo>
                <a:lnTo>
                  <a:pt x="1837" y="1842"/>
                </a:lnTo>
                <a:lnTo>
                  <a:pt x="1836" y="1838"/>
                </a:lnTo>
                <a:lnTo>
                  <a:pt x="1841" y="1815"/>
                </a:lnTo>
                <a:lnTo>
                  <a:pt x="1844" y="1803"/>
                </a:lnTo>
                <a:lnTo>
                  <a:pt x="1847" y="1798"/>
                </a:lnTo>
                <a:lnTo>
                  <a:pt x="1849" y="1795"/>
                </a:lnTo>
                <a:lnTo>
                  <a:pt x="1854" y="1792"/>
                </a:lnTo>
                <a:lnTo>
                  <a:pt x="1855" y="1790"/>
                </a:lnTo>
                <a:lnTo>
                  <a:pt x="1855" y="1788"/>
                </a:lnTo>
                <a:lnTo>
                  <a:pt x="1842" y="1779"/>
                </a:lnTo>
                <a:lnTo>
                  <a:pt x="1836" y="1772"/>
                </a:lnTo>
                <a:lnTo>
                  <a:pt x="1835" y="1766"/>
                </a:lnTo>
                <a:lnTo>
                  <a:pt x="1837" y="1762"/>
                </a:lnTo>
                <a:lnTo>
                  <a:pt x="1844" y="1758"/>
                </a:lnTo>
                <a:lnTo>
                  <a:pt x="1866" y="1751"/>
                </a:lnTo>
                <a:lnTo>
                  <a:pt x="1871" y="1747"/>
                </a:lnTo>
                <a:lnTo>
                  <a:pt x="1874" y="1742"/>
                </a:lnTo>
                <a:lnTo>
                  <a:pt x="1876" y="1735"/>
                </a:lnTo>
                <a:lnTo>
                  <a:pt x="1874" y="1730"/>
                </a:lnTo>
                <a:lnTo>
                  <a:pt x="1870" y="1729"/>
                </a:lnTo>
                <a:lnTo>
                  <a:pt x="1866" y="1730"/>
                </a:lnTo>
                <a:lnTo>
                  <a:pt x="1861" y="1730"/>
                </a:lnTo>
                <a:lnTo>
                  <a:pt x="1856" y="1728"/>
                </a:lnTo>
                <a:lnTo>
                  <a:pt x="1849" y="1720"/>
                </a:lnTo>
                <a:lnTo>
                  <a:pt x="1848" y="1714"/>
                </a:lnTo>
                <a:lnTo>
                  <a:pt x="1849" y="1708"/>
                </a:lnTo>
                <a:lnTo>
                  <a:pt x="1882" y="1659"/>
                </a:lnTo>
                <a:lnTo>
                  <a:pt x="1887" y="1651"/>
                </a:lnTo>
                <a:lnTo>
                  <a:pt x="1892" y="1635"/>
                </a:lnTo>
                <a:lnTo>
                  <a:pt x="1894" y="1631"/>
                </a:lnTo>
                <a:lnTo>
                  <a:pt x="1896" y="1627"/>
                </a:lnTo>
                <a:lnTo>
                  <a:pt x="1899" y="1624"/>
                </a:lnTo>
                <a:lnTo>
                  <a:pt x="1911" y="1617"/>
                </a:lnTo>
                <a:lnTo>
                  <a:pt x="1914" y="1615"/>
                </a:lnTo>
                <a:lnTo>
                  <a:pt x="1917" y="1612"/>
                </a:lnTo>
                <a:lnTo>
                  <a:pt x="1922" y="1602"/>
                </a:lnTo>
                <a:lnTo>
                  <a:pt x="1924" y="1600"/>
                </a:lnTo>
                <a:lnTo>
                  <a:pt x="1928" y="1597"/>
                </a:lnTo>
                <a:lnTo>
                  <a:pt x="1936" y="1595"/>
                </a:lnTo>
                <a:lnTo>
                  <a:pt x="1964" y="1593"/>
                </a:lnTo>
                <a:lnTo>
                  <a:pt x="1969" y="1591"/>
                </a:lnTo>
                <a:lnTo>
                  <a:pt x="1974" y="1584"/>
                </a:lnTo>
                <a:lnTo>
                  <a:pt x="1974" y="1580"/>
                </a:lnTo>
                <a:lnTo>
                  <a:pt x="1972" y="1577"/>
                </a:lnTo>
                <a:lnTo>
                  <a:pt x="1968" y="1575"/>
                </a:lnTo>
                <a:lnTo>
                  <a:pt x="1948" y="1569"/>
                </a:lnTo>
                <a:lnTo>
                  <a:pt x="1943" y="1564"/>
                </a:lnTo>
                <a:lnTo>
                  <a:pt x="1940" y="1558"/>
                </a:lnTo>
                <a:lnTo>
                  <a:pt x="1938" y="1544"/>
                </a:lnTo>
                <a:lnTo>
                  <a:pt x="1938" y="1542"/>
                </a:lnTo>
                <a:lnTo>
                  <a:pt x="1941" y="1533"/>
                </a:lnTo>
                <a:lnTo>
                  <a:pt x="1946" y="1524"/>
                </a:lnTo>
                <a:lnTo>
                  <a:pt x="1951" y="1518"/>
                </a:lnTo>
                <a:lnTo>
                  <a:pt x="1968" y="1506"/>
                </a:lnTo>
                <a:lnTo>
                  <a:pt x="1973" y="1499"/>
                </a:lnTo>
                <a:lnTo>
                  <a:pt x="1975" y="1495"/>
                </a:lnTo>
                <a:lnTo>
                  <a:pt x="1974" y="1482"/>
                </a:lnTo>
                <a:lnTo>
                  <a:pt x="1880" y="1473"/>
                </a:lnTo>
                <a:lnTo>
                  <a:pt x="1874" y="1469"/>
                </a:lnTo>
                <a:lnTo>
                  <a:pt x="1853" y="1445"/>
                </a:lnTo>
                <a:lnTo>
                  <a:pt x="1823" y="1424"/>
                </a:lnTo>
                <a:lnTo>
                  <a:pt x="1802" y="1404"/>
                </a:lnTo>
                <a:lnTo>
                  <a:pt x="1773" y="1385"/>
                </a:lnTo>
                <a:lnTo>
                  <a:pt x="1771" y="1381"/>
                </a:lnTo>
                <a:lnTo>
                  <a:pt x="1768" y="1377"/>
                </a:lnTo>
                <a:lnTo>
                  <a:pt x="1766" y="1373"/>
                </a:lnTo>
                <a:lnTo>
                  <a:pt x="1764" y="1367"/>
                </a:lnTo>
                <a:lnTo>
                  <a:pt x="1762" y="1360"/>
                </a:lnTo>
                <a:lnTo>
                  <a:pt x="1761" y="1350"/>
                </a:lnTo>
                <a:lnTo>
                  <a:pt x="1761" y="1344"/>
                </a:lnTo>
                <a:lnTo>
                  <a:pt x="1761" y="1339"/>
                </a:lnTo>
                <a:lnTo>
                  <a:pt x="1762" y="1334"/>
                </a:lnTo>
                <a:lnTo>
                  <a:pt x="1771" y="1318"/>
                </a:lnTo>
                <a:lnTo>
                  <a:pt x="1778" y="1312"/>
                </a:lnTo>
                <a:lnTo>
                  <a:pt x="1781" y="1308"/>
                </a:lnTo>
                <a:lnTo>
                  <a:pt x="1819" y="1294"/>
                </a:lnTo>
                <a:lnTo>
                  <a:pt x="1841" y="1279"/>
                </a:lnTo>
                <a:lnTo>
                  <a:pt x="1849" y="1275"/>
                </a:lnTo>
                <a:lnTo>
                  <a:pt x="1913" y="1271"/>
                </a:lnTo>
                <a:lnTo>
                  <a:pt x="1918" y="1267"/>
                </a:lnTo>
                <a:lnTo>
                  <a:pt x="1926" y="1249"/>
                </a:lnTo>
                <a:lnTo>
                  <a:pt x="1947" y="1229"/>
                </a:lnTo>
                <a:lnTo>
                  <a:pt x="1953" y="1222"/>
                </a:lnTo>
                <a:lnTo>
                  <a:pt x="1957" y="1215"/>
                </a:lnTo>
                <a:lnTo>
                  <a:pt x="1958" y="1210"/>
                </a:lnTo>
                <a:lnTo>
                  <a:pt x="1957" y="1205"/>
                </a:lnTo>
                <a:lnTo>
                  <a:pt x="1954" y="1200"/>
                </a:lnTo>
                <a:lnTo>
                  <a:pt x="1934" y="1175"/>
                </a:lnTo>
                <a:lnTo>
                  <a:pt x="1930" y="1174"/>
                </a:lnTo>
                <a:lnTo>
                  <a:pt x="1926" y="1174"/>
                </a:lnTo>
                <a:lnTo>
                  <a:pt x="1921" y="1176"/>
                </a:lnTo>
                <a:lnTo>
                  <a:pt x="1905" y="1192"/>
                </a:lnTo>
                <a:lnTo>
                  <a:pt x="1882" y="1205"/>
                </a:lnTo>
                <a:lnTo>
                  <a:pt x="1879" y="1208"/>
                </a:lnTo>
                <a:lnTo>
                  <a:pt x="1877" y="1211"/>
                </a:lnTo>
                <a:lnTo>
                  <a:pt x="1873" y="1221"/>
                </a:lnTo>
                <a:lnTo>
                  <a:pt x="1870" y="1224"/>
                </a:lnTo>
                <a:lnTo>
                  <a:pt x="1866" y="1227"/>
                </a:lnTo>
                <a:lnTo>
                  <a:pt x="1861" y="1230"/>
                </a:lnTo>
                <a:lnTo>
                  <a:pt x="1856" y="1230"/>
                </a:lnTo>
                <a:lnTo>
                  <a:pt x="1846" y="1230"/>
                </a:lnTo>
                <a:lnTo>
                  <a:pt x="1843" y="1228"/>
                </a:lnTo>
                <a:lnTo>
                  <a:pt x="1843" y="1224"/>
                </a:lnTo>
                <a:lnTo>
                  <a:pt x="1847" y="1215"/>
                </a:lnTo>
                <a:lnTo>
                  <a:pt x="1848" y="1211"/>
                </a:lnTo>
                <a:lnTo>
                  <a:pt x="1848" y="1206"/>
                </a:lnTo>
                <a:lnTo>
                  <a:pt x="1847" y="1202"/>
                </a:lnTo>
                <a:lnTo>
                  <a:pt x="1845" y="1197"/>
                </a:lnTo>
                <a:lnTo>
                  <a:pt x="1839" y="1186"/>
                </a:lnTo>
                <a:lnTo>
                  <a:pt x="1836" y="1176"/>
                </a:lnTo>
                <a:lnTo>
                  <a:pt x="1835" y="1171"/>
                </a:lnTo>
                <a:lnTo>
                  <a:pt x="1835" y="1162"/>
                </a:lnTo>
                <a:lnTo>
                  <a:pt x="1837" y="1157"/>
                </a:lnTo>
                <a:lnTo>
                  <a:pt x="1839" y="1153"/>
                </a:lnTo>
                <a:lnTo>
                  <a:pt x="1842" y="1150"/>
                </a:lnTo>
                <a:lnTo>
                  <a:pt x="1864" y="1136"/>
                </a:lnTo>
                <a:lnTo>
                  <a:pt x="1872" y="1130"/>
                </a:lnTo>
                <a:lnTo>
                  <a:pt x="1877" y="1122"/>
                </a:lnTo>
                <a:lnTo>
                  <a:pt x="1879" y="1118"/>
                </a:lnTo>
                <a:lnTo>
                  <a:pt x="1880" y="1112"/>
                </a:lnTo>
                <a:lnTo>
                  <a:pt x="1882" y="1094"/>
                </a:lnTo>
                <a:lnTo>
                  <a:pt x="1883" y="1085"/>
                </a:lnTo>
                <a:lnTo>
                  <a:pt x="1886" y="1081"/>
                </a:lnTo>
                <a:lnTo>
                  <a:pt x="1889" y="1077"/>
                </a:lnTo>
                <a:lnTo>
                  <a:pt x="1904" y="1068"/>
                </a:lnTo>
                <a:lnTo>
                  <a:pt x="1909" y="1064"/>
                </a:lnTo>
                <a:lnTo>
                  <a:pt x="1911" y="1058"/>
                </a:lnTo>
                <a:lnTo>
                  <a:pt x="1914" y="1045"/>
                </a:lnTo>
                <a:lnTo>
                  <a:pt x="1913" y="1028"/>
                </a:lnTo>
                <a:lnTo>
                  <a:pt x="1914" y="1019"/>
                </a:lnTo>
                <a:lnTo>
                  <a:pt x="1915" y="1013"/>
                </a:lnTo>
                <a:lnTo>
                  <a:pt x="1920" y="1002"/>
                </a:lnTo>
                <a:lnTo>
                  <a:pt x="1924" y="989"/>
                </a:lnTo>
                <a:lnTo>
                  <a:pt x="1927" y="984"/>
                </a:lnTo>
                <a:lnTo>
                  <a:pt x="1930" y="981"/>
                </a:lnTo>
                <a:lnTo>
                  <a:pt x="1933" y="980"/>
                </a:lnTo>
                <a:lnTo>
                  <a:pt x="1938" y="977"/>
                </a:lnTo>
                <a:lnTo>
                  <a:pt x="1955" y="976"/>
                </a:lnTo>
                <a:lnTo>
                  <a:pt x="1959" y="973"/>
                </a:lnTo>
                <a:lnTo>
                  <a:pt x="1965" y="969"/>
                </a:lnTo>
                <a:lnTo>
                  <a:pt x="1970" y="957"/>
                </a:lnTo>
                <a:lnTo>
                  <a:pt x="1971" y="953"/>
                </a:lnTo>
                <a:lnTo>
                  <a:pt x="1970" y="950"/>
                </a:lnTo>
                <a:lnTo>
                  <a:pt x="1955" y="942"/>
                </a:lnTo>
                <a:lnTo>
                  <a:pt x="1952" y="939"/>
                </a:lnTo>
                <a:lnTo>
                  <a:pt x="1948" y="935"/>
                </a:lnTo>
                <a:lnTo>
                  <a:pt x="1939" y="919"/>
                </a:lnTo>
                <a:lnTo>
                  <a:pt x="1938" y="918"/>
                </a:lnTo>
                <a:lnTo>
                  <a:pt x="1933" y="915"/>
                </a:lnTo>
                <a:lnTo>
                  <a:pt x="1914" y="909"/>
                </a:lnTo>
                <a:lnTo>
                  <a:pt x="1891" y="905"/>
                </a:lnTo>
                <a:lnTo>
                  <a:pt x="1886" y="902"/>
                </a:lnTo>
                <a:lnTo>
                  <a:pt x="1882" y="898"/>
                </a:lnTo>
                <a:lnTo>
                  <a:pt x="1876" y="887"/>
                </a:lnTo>
                <a:lnTo>
                  <a:pt x="1874" y="884"/>
                </a:lnTo>
                <a:lnTo>
                  <a:pt x="1871" y="882"/>
                </a:lnTo>
                <a:lnTo>
                  <a:pt x="1844" y="881"/>
                </a:lnTo>
                <a:lnTo>
                  <a:pt x="1830" y="874"/>
                </a:lnTo>
                <a:lnTo>
                  <a:pt x="1822" y="865"/>
                </a:lnTo>
                <a:lnTo>
                  <a:pt x="1812" y="834"/>
                </a:lnTo>
                <a:lnTo>
                  <a:pt x="1812" y="827"/>
                </a:lnTo>
                <a:lnTo>
                  <a:pt x="1812" y="819"/>
                </a:lnTo>
                <a:lnTo>
                  <a:pt x="1814" y="815"/>
                </a:lnTo>
                <a:lnTo>
                  <a:pt x="1819" y="806"/>
                </a:lnTo>
                <a:lnTo>
                  <a:pt x="1822" y="803"/>
                </a:lnTo>
                <a:lnTo>
                  <a:pt x="1834" y="791"/>
                </a:lnTo>
                <a:lnTo>
                  <a:pt x="1838" y="785"/>
                </a:lnTo>
                <a:lnTo>
                  <a:pt x="1838" y="779"/>
                </a:lnTo>
                <a:lnTo>
                  <a:pt x="1838" y="774"/>
                </a:lnTo>
                <a:lnTo>
                  <a:pt x="1836" y="768"/>
                </a:lnTo>
                <a:lnTo>
                  <a:pt x="1834" y="762"/>
                </a:lnTo>
                <a:lnTo>
                  <a:pt x="1833" y="750"/>
                </a:lnTo>
                <a:lnTo>
                  <a:pt x="1834" y="744"/>
                </a:lnTo>
                <a:lnTo>
                  <a:pt x="1836" y="739"/>
                </a:lnTo>
                <a:lnTo>
                  <a:pt x="1845" y="736"/>
                </a:lnTo>
                <a:lnTo>
                  <a:pt x="1851" y="733"/>
                </a:lnTo>
                <a:lnTo>
                  <a:pt x="1856" y="727"/>
                </a:lnTo>
                <a:lnTo>
                  <a:pt x="1862" y="712"/>
                </a:lnTo>
                <a:lnTo>
                  <a:pt x="1866" y="705"/>
                </a:lnTo>
                <a:lnTo>
                  <a:pt x="1872" y="699"/>
                </a:lnTo>
                <a:lnTo>
                  <a:pt x="1882" y="691"/>
                </a:lnTo>
                <a:lnTo>
                  <a:pt x="1885" y="690"/>
                </a:lnTo>
                <a:lnTo>
                  <a:pt x="1890" y="689"/>
                </a:lnTo>
                <a:lnTo>
                  <a:pt x="1893" y="688"/>
                </a:lnTo>
                <a:lnTo>
                  <a:pt x="1935" y="655"/>
                </a:lnTo>
                <a:lnTo>
                  <a:pt x="1943" y="651"/>
                </a:lnTo>
                <a:lnTo>
                  <a:pt x="1958" y="650"/>
                </a:lnTo>
                <a:lnTo>
                  <a:pt x="1969" y="653"/>
                </a:lnTo>
                <a:lnTo>
                  <a:pt x="1972" y="654"/>
                </a:lnTo>
                <a:lnTo>
                  <a:pt x="1986" y="671"/>
                </a:lnTo>
                <a:lnTo>
                  <a:pt x="1989" y="674"/>
                </a:lnTo>
                <a:lnTo>
                  <a:pt x="1993" y="676"/>
                </a:lnTo>
                <a:lnTo>
                  <a:pt x="1999" y="677"/>
                </a:lnTo>
                <a:lnTo>
                  <a:pt x="2006" y="677"/>
                </a:lnTo>
                <a:lnTo>
                  <a:pt x="2039" y="666"/>
                </a:lnTo>
                <a:lnTo>
                  <a:pt x="2049" y="667"/>
                </a:lnTo>
                <a:lnTo>
                  <a:pt x="2059" y="670"/>
                </a:lnTo>
                <a:lnTo>
                  <a:pt x="2063" y="672"/>
                </a:lnTo>
                <a:lnTo>
                  <a:pt x="2107" y="717"/>
                </a:lnTo>
                <a:lnTo>
                  <a:pt x="2111" y="720"/>
                </a:lnTo>
                <a:lnTo>
                  <a:pt x="2120" y="722"/>
                </a:lnTo>
                <a:lnTo>
                  <a:pt x="2126" y="720"/>
                </a:lnTo>
                <a:lnTo>
                  <a:pt x="2143" y="708"/>
                </a:lnTo>
                <a:lnTo>
                  <a:pt x="2152" y="703"/>
                </a:lnTo>
                <a:lnTo>
                  <a:pt x="2162" y="701"/>
                </a:lnTo>
                <a:lnTo>
                  <a:pt x="2167" y="698"/>
                </a:lnTo>
                <a:lnTo>
                  <a:pt x="2171" y="694"/>
                </a:lnTo>
                <a:lnTo>
                  <a:pt x="2172" y="689"/>
                </a:lnTo>
                <a:lnTo>
                  <a:pt x="2172" y="666"/>
                </a:lnTo>
                <a:lnTo>
                  <a:pt x="2171" y="661"/>
                </a:lnTo>
                <a:lnTo>
                  <a:pt x="2170" y="657"/>
                </a:lnTo>
                <a:lnTo>
                  <a:pt x="2164" y="643"/>
                </a:lnTo>
                <a:lnTo>
                  <a:pt x="2163" y="633"/>
                </a:lnTo>
                <a:lnTo>
                  <a:pt x="2128" y="611"/>
                </a:lnTo>
                <a:lnTo>
                  <a:pt x="2098" y="607"/>
                </a:lnTo>
                <a:lnTo>
                  <a:pt x="2091" y="604"/>
                </a:lnTo>
                <a:lnTo>
                  <a:pt x="2087" y="601"/>
                </a:lnTo>
                <a:lnTo>
                  <a:pt x="2082" y="586"/>
                </a:lnTo>
                <a:lnTo>
                  <a:pt x="2061" y="563"/>
                </a:lnTo>
                <a:lnTo>
                  <a:pt x="2058" y="555"/>
                </a:lnTo>
                <a:lnTo>
                  <a:pt x="2055" y="548"/>
                </a:lnTo>
                <a:lnTo>
                  <a:pt x="2055" y="543"/>
                </a:lnTo>
                <a:lnTo>
                  <a:pt x="2055" y="538"/>
                </a:lnTo>
                <a:lnTo>
                  <a:pt x="2050" y="514"/>
                </a:lnTo>
                <a:lnTo>
                  <a:pt x="2044" y="496"/>
                </a:lnTo>
                <a:lnTo>
                  <a:pt x="2023" y="446"/>
                </a:lnTo>
                <a:lnTo>
                  <a:pt x="2018" y="440"/>
                </a:lnTo>
                <a:lnTo>
                  <a:pt x="1978" y="397"/>
                </a:lnTo>
                <a:lnTo>
                  <a:pt x="1974" y="389"/>
                </a:lnTo>
                <a:lnTo>
                  <a:pt x="1973" y="385"/>
                </a:lnTo>
                <a:lnTo>
                  <a:pt x="1974" y="380"/>
                </a:lnTo>
                <a:lnTo>
                  <a:pt x="1977" y="377"/>
                </a:lnTo>
                <a:lnTo>
                  <a:pt x="2008" y="358"/>
                </a:lnTo>
                <a:lnTo>
                  <a:pt x="2010" y="353"/>
                </a:lnTo>
                <a:lnTo>
                  <a:pt x="2011" y="347"/>
                </a:lnTo>
                <a:lnTo>
                  <a:pt x="2009" y="335"/>
                </a:lnTo>
                <a:lnTo>
                  <a:pt x="2006" y="327"/>
                </a:lnTo>
                <a:lnTo>
                  <a:pt x="2002" y="321"/>
                </a:lnTo>
                <a:lnTo>
                  <a:pt x="1974" y="291"/>
                </a:lnTo>
                <a:lnTo>
                  <a:pt x="1921" y="248"/>
                </a:lnTo>
                <a:lnTo>
                  <a:pt x="1914" y="244"/>
                </a:lnTo>
                <a:lnTo>
                  <a:pt x="1883" y="239"/>
                </a:lnTo>
                <a:lnTo>
                  <a:pt x="1868" y="232"/>
                </a:lnTo>
                <a:lnTo>
                  <a:pt x="1868" y="259"/>
                </a:lnTo>
                <a:lnTo>
                  <a:pt x="1866" y="265"/>
                </a:lnTo>
                <a:lnTo>
                  <a:pt x="1860" y="258"/>
                </a:lnTo>
                <a:lnTo>
                  <a:pt x="1849" y="241"/>
                </a:lnTo>
                <a:lnTo>
                  <a:pt x="1838" y="227"/>
                </a:lnTo>
                <a:lnTo>
                  <a:pt x="1731" y="158"/>
                </a:lnTo>
                <a:lnTo>
                  <a:pt x="1723" y="146"/>
                </a:lnTo>
                <a:lnTo>
                  <a:pt x="1714" y="132"/>
                </a:lnTo>
                <a:lnTo>
                  <a:pt x="1697" y="120"/>
                </a:lnTo>
                <a:lnTo>
                  <a:pt x="1666" y="104"/>
                </a:lnTo>
                <a:lnTo>
                  <a:pt x="1632" y="105"/>
                </a:lnTo>
                <a:lnTo>
                  <a:pt x="1474" y="183"/>
                </a:lnTo>
                <a:lnTo>
                  <a:pt x="1442" y="190"/>
                </a:lnTo>
                <a:lnTo>
                  <a:pt x="1348" y="193"/>
                </a:lnTo>
                <a:lnTo>
                  <a:pt x="1335" y="185"/>
                </a:lnTo>
                <a:lnTo>
                  <a:pt x="1321" y="164"/>
                </a:lnTo>
                <a:lnTo>
                  <a:pt x="1304" y="148"/>
                </a:lnTo>
                <a:lnTo>
                  <a:pt x="1286" y="143"/>
                </a:lnTo>
                <a:lnTo>
                  <a:pt x="1271" y="151"/>
                </a:lnTo>
                <a:lnTo>
                  <a:pt x="1260" y="139"/>
                </a:lnTo>
                <a:lnTo>
                  <a:pt x="1245" y="129"/>
                </a:lnTo>
                <a:lnTo>
                  <a:pt x="1229" y="125"/>
                </a:lnTo>
                <a:lnTo>
                  <a:pt x="1215" y="123"/>
                </a:lnTo>
                <a:lnTo>
                  <a:pt x="1221" y="140"/>
                </a:lnTo>
                <a:lnTo>
                  <a:pt x="1245" y="165"/>
                </a:lnTo>
                <a:lnTo>
                  <a:pt x="1253" y="189"/>
                </a:lnTo>
                <a:lnTo>
                  <a:pt x="1225" y="189"/>
                </a:lnTo>
                <a:lnTo>
                  <a:pt x="1135" y="227"/>
                </a:lnTo>
                <a:lnTo>
                  <a:pt x="1107" y="251"/>
                </a:lnTo>
                <a:lnTo>
                  <a:pt x="1088" y="256"/>
                </a:lnTo>
                <a:lnTo>
                  <a:pt x="1069" y="266"/>
                </a:lnTo>
                <a:lnTo>
                  <a:pt x="1058" y="273"/>
                </a:lnTo>
                <a:lnTo>
                  <a:pt x="1053" y="270"/>
                </a:lnTo>
                <a:lnTo>
                  <a:pt x="1046" y="267"/>
                </a:lnTo>
                <a:lnTo>
                  <a:pt x="1039" y="265"/>
                </a:lnTo>
                <a:lnTo>
                  <a:pt x="1013" y="267"/>
                </a:lnTo>
                <a:lnTo>
                  <a:pt x="989" y="274"/>
                </a:lnTo>
                <a:lnTo>
                  <a:pt x="967" y="288"/>
                </a:lnTo>
                <a:lnTo>
                  <a:pt x="948" y="311"/>
                </a:lnTo>
                <a:lnTo>
                  <a:pt x="931" y="347"/>
                </a:lnTo>
                <a:lnTo>
                  <a:pt x="921" y="362"/>
                </a:lnTo>
                <a:lnTo>
                  <a:pt x="906" y="368"/>
                </a:lnTo>
                <a:lnTo>
                  <a:pt x="897" y="375"/>
                </a:lnTo>
                <a:lnTo>
                  <a:pt x="864" y="415"/>
                </a:lnTo>
                <a:lnTo>
                  <a:pt x="863" y="421"/>
                </a:lnTo>
                <a:lnTo>
                  <a:pt x="856" y="437"/>
                </a:lnTo>
                <a:lnTo>
                  <a:pt x="849" y="447"/>
                </a:lnTo>
                <a:lnTo>
                  <a:pt x="846" y="439"/>
                </a:lnTo>
                <a:lnTo>
                  <a:pt x="844" y="430"/>
                </a:lnTo>
                <a:lnTo>
                  <a:pt x="839" y="426"/>
                </a:lnTo>
                <a:lnTo>
                  <a:pt x="833" y="433"/>
                </a:lnTo>
                <a:lnTo>
                  <a:pt x="830" y="449"/>
                </a:lnTo>
                <a:lnTo>
                  <a:pt x="829" y="506"/>
                </a:lnTo>
                <a:lnTo>
                  <a:pt x="826" y="530"/>
                </a:lnTo>
                <a:lnTo>
                  <a:pt x="818" y="548"/>
                </a:lnTo>
                <a:lnTo>
                  <a:pt x="765" y="583"/>
                </a:lnTo>
                <a:lnTo>
                  <a:pt x="749" y="611"/>
                </a:lnTo>
                <a:lnTo>
                  <a:pt x="682" y="663"/>
                </a:lnTo>
                <a:lnTo>
                  <a:pt x="665" y="672"/>
                </a:lnTo>
                <a:lnTo>
                  <a:pt x="650" y="676"/>
                </a:lnTo>
                <a:lnTo>
                  <a:pt x="635" y="678"/>
                </a:lnTo>
                <a:lnTo>
                  <a:pt x="622" y="684"/>
                </a:lnTo>
                <a:lnTo>
                  <a:pt x="508" y="819"/>
                </a:lnTo>
                <a:lnTo>
                  <a:pt x="496" y="841"/>
                </a:lnTo>
                <a:lnTo>
                  <a:pt x="491" y="847"/>
                </a:lnTo>
                <a:lnTo>
                  <a:pt x="494" y="856"/>
                </a:lnTo>
                <a:lnTo>
                  <a:pt x="493" y="862"/>
                </a:lnTo>
                <a:lnTo>
                  <a:pt x="485" y="875"/>
                </a:lnTo>
                <a:lnTo>
                  <a:pt x="497" y="882"/>
                </a:lnTo>
                <a:lnTo>
                  <a:pt x="509" y="877"/>
                </a:lnTo>
                <a:lnTo>
                  <a:pt x="521" y="863"/>
                </a:lnTo>
                <a:lnTo>
                  <a:pt x="533" y="856"/>
                </a:lnTo>
                <a:lnTo>
                  <a:pt x="580" y="860"/>
                </a:lnTo>
                <a:lnTo>
                  <a:pt x="598" y="856"/>
                </a:lnTo>
                <a:lnTo>
                  <a:pt x="604" y="850"/>
                </a:lnTo>
                <a:lnTo>
                  <a:pt x="608" y="845"/>
                </a:lnTo>
                <a:lnTo>
                  <a:pt x="614" y="840"/>
                </a:lnTo>
                <a:lnTo>
                  <a:pt x="624" y="837"/>
                </a:lnTo>
                <a:lnTo>
                  <a:pt x="634" y="840"/>
                </a:lnTo>
                <a:lnTo>
                  <a:pt x="649" y="853"/>
                </a:lnTo>
                <a:lnTo>
                  <a:pt x="666" y="859"/>
                </a:lnTo>
                <a:lnTo>
                  <a:pt x="678" y="873"/>
                </a:lnTo>
                <a:lnTo>
                  <a:pt x="689" y="875"/>
                </a:lnTo>
                <a:lnTo>
                  <a:pt x="694" y="872"/>
                </a:lnTo>
                <a:lnTo>
                  <a:pt x="700" y="866"/>
                </a:lnTo>
                <a:lnTo>
                  <a:pt x="711" y="856"/>
                </a:lnTo>
                <a:lnTo>
                  <a:pt x="700" y="841"/>
                </a:lnTo>
                <a:lnTo>
                  <a:pt x="701" y="823"/>
                </a:lnTo>
                <a:lnTo>
                  <a:pt x="709" y="808"/>
                </a:lnTo>
                <a:lnTo>
                  <a:pt x="722" y="800"/>
                </a:lnTo>
                <a:lnTo>
                  <a:pt x="720" y="794"/>
                </a:lnTo>
                <a:lnTo>
                  <a:pt x="717" y="790"/>
                </a:lnTo>
                <a:lnTo>
                  <a:pt x="746" y="756"/>
                </a:lnTo>
                <a:lnTo>
                  <a:pt x="761" y="743"/>
                </a:lnTo>
                <a:lnTo>
                  <a:pt x="778" y="734"/>
                </a:lnTo>
                <a:lnTo>
                  <a:pt x="836" y="734"/>
                </a:lnTo>
                <a:lnTo>
                  <a:pt x="852" y="725"/>
                </a:lnTo>
                <a:lnTo>
                  <a:pt x="866" y="716"/>
                </a:lnTo>
                <a:lnTo>
                  <a:pt x="925" y="697"/>
                </a:lnTo>
                <a:lnTo>
                  <a:pt x="973" y="706"/>
                </a:lnTo>
                <a:lnTo>
                  <a:pt x="995" y="703"/>
                </a:lnTo>
                <a:lnTo>
                  <a:pt x="1016" y="688"/>
                </a:lnTo>
                <a:lnTo>
                  <a:pt x="1022" y="702"/>
                </a:lnTo>
                <a:lnTo>
                  <a:pt x="1031" y="705"/>
                </a:lnTo>
                <a:lnTo>
                  <a:pt x="1040" y="698"/>
                </a:lnTo>
                <a:lnTo>
                  <a:pt x="1050" y="688"/>
                </a:lnTo>
                <a:lnTo>
                  <a:pt x="1053" y="693"/>
                </a:lnTo>
                <a:lnTo>
                  <a:pt x="1055" y="695"/>
                </a:lnTo>
                <a:lnTo>
                  <a:pt x="1061" y="697"/>
                </a:lnTo>
                <a:lnTo>
                  <a:pt x="1012" y="733"/>
                </a:lnTo>
                <a:lnTo>
                  <a:pt x="1006" y="738"/>
                </a:lnTo>
                <a:lnTo>
                  <a:pt x="1005" y="748"/>
                </a:lnTo>
                <a:lnTo>
                  <a:pt x="1005" y="767"/>
                </a:lnTo>
                <a:lnTo>
                  <a:pt x="1009" y="775"/>
                </a:lnTo>
                <a:lnTo>
                  <a:pt x="1015" y="797"/>
                </a:lnTo>
                <a:lnTo>
                  <a:pt x="1017" y="818"/>
                </a:lnTo>
                <a:lnTo>
                  <a:pt x="1008" y="827"/>
                </a:lnTo>
                <a:lnTo>
                  <a:pt x="994" y="832"/>
                </a:lnTo>
                <a:lnTo>
                  <a:pt x="991" y="843"/>
                </a:lnTo>
                <a:lnTo>
                  <a:pt x="995" y="856"/>
                </a:lnTo>
                <a:lnTo>
                  <a:pt x="1011" y="890"/>
                </a:lnTo>
                <a:lnTo>
                  <a:pt x="1074" y="967"/>
                </a:lnTo>
                <a:lnTo>
                  <a:pt x="1088" y="964"/>
                </a:lnTo>
                <a:lnTo>
                  <a:pt x="1102" y="952"/>
                </a:lnTo>
                <a:lnTo>
                  <a:pt x="1124" y="950"/>
                </a:lnTo>
                <a:lnTo>
                  <a:pt x="1113" y="964"/>
                </a:lnTo>
                <a:lnTo>
                  <a:pt x="1079" y="990"/>
                </a:lnTo>
                <a:lnTo>
                  <a:pt x="1071" y="993"/>
                </a:lnTo>
                <a:lnTo>
                  <a:pt x="1068" y="995"/>
                </a:lnTo>
                <a:lnTo>
                  <a:pt x="1066" y="1001"/>
                </a:lnTo>
                <a:lnTo>
                  <a:pt x="1061" y="1019"/>
                </a:lnTo>
                <a:lnTo>
                  <a:pt x="1058" y="1023"/>
                </a:lnTo>
                <a:lnTo>
                  <a:pt x="1043" y="1033"/>
                </a:lnTo>
                <a:lnTo>
                  <a:pt x="1027" y="1059"/>
                </a:lnTo>
                <a:lnTo>
                  <a:pt x="1013" y="1093"/>
                </a:lnTo>
                <a:lnTo>
                  <a:pt x="1011" y="1127"/>
                </a:lnTo>
                <a:lnTo>
                  <a:pt x="1020" y="1148"/>
                </a:lnTo>
                <a:lnTo>
                  <a:pt x="1057" y="1200"/>
                </a:lnTo>
                <a:lnTo>
                  <a:pt x="1070" y="1210"/>
                </a:lnTo>
                <a:lnTo>
                  <a:pt x="1092" y="1206"/>
                </a:lnTo>
                <a:lnTo>
                  <a:pt x="1135" y="1190"/>
                </a:lnTo>
                <a:lnTo>
                  <a:pt x="1158" y="1190"/>
                </a:lnTo>
                <a:lnTo>
                  <a:pt x="1158" y="1201"/>
                </a:lnTo>
                <a:lnTo>
                  <a:pt x="1115" y="1232"/>
                </a:lnTo>
                <a:lnTo>
                  <a:pt x="1100" y="1238"/>
                </a:lnTo>
                <a:lnTo>
                  <a:pt x="1092" y="1235"/>
                </a:lnTo>
                <a:lnTo>
                  <a:pt x="1074" y="1226"/>
                </a:lnTo>
                <a:lnTo>
                  <a:pt x="1068" y="1227"/>
                </a:lnTo>
                <a:lnTo>
                  <a:pt x="1062" y="1239"/>
                </a:lnTo>
                <a:lnTo>
                  <a:pt x="1061" y="1255"/>
                </a:lnTo>
                <a:lnTo>
                  <a:pt x="1062" y="1271"/>
                </a:lnTo>
                <a:lnTo>
                  <a:pt x="1068" y="1284"/>
                </a:lnTo>
                <a:lnTo>
                  <a:pt x="1058" y="1303"/>
                </a:lnTo>
                <a:lnTo>
                  <a:pt x="1049" y="1331"/>
                </a:lnTo>
                <a:lnTo>
                  <a:pt x="1042" y="1361"/>
                </a:lnTo>
                <a:lnTo>
                  <a:pt x="1035" y="1418"/>
                </a:lnTo>
                <a:lnTo>
                  <a:pt x="1023" y="1449"/>
                </a:lnTo>
                <a:lnTo>
                  <a:pt x="999" y="1497"/>
                </a:lnTo>
                <a:lnTo>
                  <a:pt x="952" y="1565"/>
                </a:lnTo>
                <a:lnTo>
                  <a:pt x="853" y="1650"/>
                </a:lnTo>
                <a:lnTo>
                  <a:pt x="839" y="1654"/>
                </a:lnTo>
                <a:lnTo>
                  <a:pt x="822" y="1655"/>
                </a:lnTo>
                <a:lnTo>
                  <a:pt x="808" y="1660"/>
                </a:lnTo>
                <a:lnTo>
                  <a:pt x="796" y="1667"/>
                </a:lnTo>
                <a:lnTo>
                  <a:pt x="772" y="1697"/>
                </a:lnTo>
                <a:lnTo>
                  <a:pt x="755" y="1711"/>
                </a:lnTo>
                <a:lnTo>
                  <a:pt x="739" y="1723"/>
                </a:lnTo>
                <a:lnTo>
                  <a:pt x="715" y="1730"/>
                </a:lnTo>
                <a:lnTo>
                  <a:pt x="710" y="1738"/>
                </a:lnTo>
                <a:lnTo>
                  <a:pt x="705" y="1747"/>
                </a:lnTo>
                <a:lnTo>
                  <a:pt x="700" y="1754"/>
                </a:lnTo>
                <a:lnTo>
                  <a:pt x="691" y="1758"/>
                </a:lnTo>
                <a:lnTo>
                  <a:pt x="588" y="1754"/>
                </a:lnTo>
                <a:lnTo>
                  <a:pt x="556" y="1770"/>
                </a:lnTo>
                <a:lnTo>
                  <a:pt x="559" y="1810"/>
                </a:lnTo>
                <a:lnTo>
                  <a:pt x="531" y="1788"/>
                </a:lnTo>
                <a:lnTo>
                  <a:pt x="521" y="1788"/>
                </a:lnTo>
                <a:lnTo>
                  <a:pt x="505" y="1804"/>
                </a:lnTo>
                <a:lnTo>
                  <a:pt x="485" y="1838"/>
                </a:lnTo>
                <a:lnTo>
                  <a:pt x="473" y="1853"/>
                </a:lnTo>
                <a:lnTo>
                  <a:pt x="457" y="1864"/>
                </a:lnTo>
                <a:lnTo>
                  <a:pt x="430" y="1869"/>
                </a:lnTo>
                <a:lnTo>
                  <a:pt x="423" y="1874"/>
                </a:lnTo>
                <a:lnTo>
                  <a:pt x="422" y="1886"/>
                </a:lnTo>
                <a:lnTo>
                  <a:pt x="427" y="1901"/>
                </a:lnTo>
                <a:lnTo>
                  <a:pt x="428" y="1914"/>
                </a:lnTo>
                <a:lnTo>
                  <a:pt x="420" y="1920"/>
                </a:lnTo>
                <a:lnTo>
                  <a:pt x="402" y="1917"/>
                </a:lnTo>
                <a:lnTo>
                  <a:pt x="371" y="1904"/>
                </a:lnTo>
                <a:lnTo>
                  <a:pt x="355" y="1902"/>
                </a:lnTo>
                <a:lnTo>
                  <a:pt x="361" y="1920"/>
                </a:lnTo>
                <a:lnTo>
                  <a:pt x="337" y="1929"/>
                </a:lnTo>
                <a:lnTo>
                  <a:pt x="321" y="1929"/>
                </a:lnTo>
                <a:lnTo>
                  <a:pt x="277" y="1906"/>
                </a:lnTo>
                <a:lnTo>
                  <a:pt x="267" y="1903"/>
                </a:lnTo>
                <a:lnTo>
                  <a:pt x="245" y="1902"/>
                </a:lnTo>
                <a:lnTo>
                  <a:pt x="231" y="1904"/>
                </a:lnTo>
                <a:lnTo>
                  <a:pt x="223" y="1911"/>
                </a:lnTo>
                <a:lnTo>
                  <a:pt x="222" y="1921"/>
                </a:lnTo>
                <a:lnTo>
                  <a:pt x="231" y="1929"/>
                </a:lnTo>
                <a:lnTo>
                  <a:pt x="231" y="1937"/>
                </a:lnTo>
                <a:lnTo>
                  <a:pt x="220" y="1937"/>
                </a:lnTo>
                <a:lnTo>
                  <a:pt x="217" y="1972"/>
                </a:lnTo>
                <a:lnTo>
                  <a:pt x="191" y="1995"/>
                </a:lnTo>
                <a:lnTo>
                  <a:pt x="157" y="2008"/>
                </a:lnTo>
                <a:lnTo>
                  <a:pt x="132" y="2011"/>
                </a:lnTo>
                <a:lnTo>
                  <a:pt x="121" y="2017"/>
                </a:lnTo>
                <a:lnTo>
                  <a:pt x="96" y="2042"/>
                </a:lnTo>
                <a:lnTo>
                  <a:pt x="81" y="2048"/>
                </a:lnTo>
                <a:lnTo>
                  <a:pt x="52" y="2051"/>
                </a:lnTo>
                <a:lnTo>
                  <a:pt x="43" y="2058"/>
                </a:lnTo>
                <a:lnTo>
                  <a:pt x="50" y="2075"/>
                </a:lnTo>
                <a:lnTo>
                  <a:pt x="50" y="2084"/>
                </a:lnTo>
                <a:lnTo>
                  <a:pt x="42" y="2089"/>
                </a:lnTo>
                <a:lnTo>
                  <a:pt x="40" y="2093"/>
                </a:lnTo>
                <a:lnTo>
                  <a:pt x="42" y="2097"/>
                </a:lnTo>
                <a:lnTo>
                  <a:pt x="44" y="2103"/>
                </a:lnTo>
                <a:lnTo>
                  <a:pt x="44" y="2113"/>
                </a:lnTo>
                <a:lnTo>
                  <a:pt x="39" y="2117"/>
                </a:lnTo>
                <a:lnTo>
                  <a:pt x="34" y="2121"/>
                </a:lnTo>
                <a:lnTo>
                  <a:pt x="49" y="2121"/>
                </a:lnTo>
                <a:lnTo>
                  <a:pt x="95" y="2112"/>
                </a:lnTo>
                <a:lnTo>
                  <a:pt x="106" y="2103"/>
                </a:lnTo>
                <a:lnTo>
                  <a:pt x="121" y="2113"/>
                </a:lnTo>
                <a:lnTo>
                  <a:pt x="154" y="2118"/>
                </a:lnTo>
                <a:lnTo>
                  <a:pt x="169" y="2130"/>
                </a:lnTo>
                <a:lnTo>
                  <a:pt x="174" y="2121"/>
                </a:lnTo>
                <a:lnTo>
                  <a:pt x="186" y="2132"/>
                </a:lnTo>
                <a:lnTo>
                  <a:pt x="193" y="2148"/>
                </a:lnTo>
                <a:lnTo>
                  <a:pt x="196" y="2168"/>
                </a:lnTo>
                <a:lnTo>
                  <a:pt x="197" y="2188"/>
                </a:lnTo>
                <a:lnTo>
                  <a:pt x="202" y="2222"/>
                </a:lnTo>
                <a:lnTo>
                  <a:pt x="198" y="2235"/>
                </a:lnTo>
                <a:lnTo>
                  <a:pt x="186" y="2249"/>
                </a:lnTo>
                <a:lnTo>
                  <a:pt x="171" y="2255"/>
                </a:lnTo>
                <a:lnTo>
                  <a:pt x="143" y="2260"/>
                </a:lnTo>
                <a:lnTo>
                  <a:pt x="132" y="2272"/>
                </a:lnTo>
                <a:lnTo>
                  <a:pt x="122" y="2286"/>
                </a:lnTo>
                <a:lnTo>
                  <a:pt x="113" y="2292"/>
                </a:lnTo>
                <a:lnTo>
                  <a:pt x="101" y="2294"/>
                </a:lnTo>
                <a:lnTo>
                  <a:pt x="83" y="2295"/>
                </a:lnTo>
                <a:lnTo>
                  <a:pt x="100" y="2299"/>
                </a:lnTo>
                <a:lnTo>
                  <a:pt x="140" y="2331"/>
                </a:lnTo>
                <a:lnTo>
                  <a:pt x="140" y="2340"/>
                </a:lnTo>
                <a:lnTo>
                  <a:pt x="139" y="2353"/>
                </a:lnTo>
                <a:lnTo>
                  <a:pt x="151" y="2354"/>
                </a:lnTo>
                <a:lnTo>
                  <a:pt x="160" y="2343"/>
                </a:lnTo>
                <a:lnTo>
                  <a:pt x="152" y="2322"/>
                </a:lnTo>
                <a:lnTo>
                  <a:pt x="167" y="2315"/>
                </a:lnTo>
                <a:lnTo>
                  <a:pt x="281" y="2331"/>
                </a:lnTo>
                <a:lnTo>
                  <a:pt x="299" y="2330"/>
                </a:lnTo>
                <a:lnTo>
                  <a:pt x="363" y="2315"/>
                </a:lnTo>
                <a:lnTo>
                  <a:pt x="376" y="2303"/>
                </a:lnTo>
                <a:lnTo>
                  <a:pt x="378" y="2288"/>
                </a:lnTo>
                <a:lnTo>
                  <a:pt x="366" y="2276"/>
                </a:lnTo>
                <a:lnTo>
                  <a:pt x="372" y="2257"/>
                </a:lnTo>
                <a:lnTo>
                  <a:pt x="367" y="2244"/>
                </a:lnTo>
                <a:lnTo>
                  <a:pt x="358" y="2239"/>
                </a:lnTo>
                <a:lnTo>
                  <a:pt x="344" y="2239"/>
                </a:lnTo>
                <a:lnTo>
                  <a:pt x="355" y="2233"/>
                </a:lnTo>
                <a:lnTo>
                  <a:pt x="401" y="2229"/>
                </a:lnTo>
                <a:lnTo>
                  <a:pt x="424" y="2219"/>
                </a:lnTo>
                <a:lnTo>
                  <a:pt x="434" y="2212"/>
                </a:lnTo>
                <a:lnTo>
                  <a:pt x="434" y="2222"/>
                </a:lnTo>
                <a:lnTo>
                  <a:pt x="403" y="2230"/>
                </a:lnTo>
                <a:lnTo>
                  <a:pt x="390" y="2257"/>
                </a:lnTo>
                <a:lnTo>
                  <a:pt x="394" y="2289"/>
                </a:lnTo>
                <a:lnTo>
                  <a:pt x="417" y="2313"/>
                </a:lnTo>
                <a:lnTo>
                  <a:pt x="417" y="2322"/>
                </a:lnTo>
                <a:lnTo>
                  <a:pt x="406" y="2315"/>
                </a:lnTo>
                <a:lnTo>
                  <a:pt x="398" y="2317"/>
                </a:lnTo>
                <a:lnTo>
                  <a:pt x="378" y="2331"/>
                </a:lnTo>
                <a:lnTo>
                  <a:pt x="338" y="2340"/>
                </a:lnTo>
                <a:lnTo>
                  <a:pt x="310" y="2356"/>
                </a:lnTo>
                <a:lnTo>
                  <a:pt x="299" y="2358"/>
                </a:lnTo>
                <a:lnTo>
                  <a:pt x="287" y="2357"/>
                </a:lnTo>
                <a:lnTo>
                  <a:pt x="266" y="2349"/>
                </a:lnTo>
                <a:lnTo>
                  <a:pt x="253" y="2349"/>
                </a:lnTo>
                <a:lnTo>
                  <a:pt x="255" y="2353"/>
                </a:lnTo>
                <a:lnTo>
                  <a:pt x="258" y="2364"/>
                </a:lnTo>
                <a:lnTo>
                  <a:pt x="260" y="2368"/>
                </a:lnTo>
                <a:lnTo>
                  <a:pt x="196" y="2359"/>
                </a:lnTo>
                <a:lnTo>
                  <a:pt x="191" y="2368"/>
                </a:lnTo>
                <a:lnTo>
                  <a:pt x="207" y="2386"/>
                </a:lnTo>
                <a:lnTo>
                  <a:pt x="247" y="2397"/>
                </a:lnTo>
                <a:lnTo>
                  <a:pt x="260" y="2422"/>
                </a:lnTo>
                <a:lnTo>
                  <a:pt x="252" y="2437"/>
                </a:lnTo>
                <a:lnTo>
                  <a:pt x="271" y="2451"/>
                </a:lnTo>
                <a:lnTo>
                  <a:pt x="325" y="2469"/>
                </a:lnTo>
                <a:lnTo>
                  <a:pt x="334" y="2475"/>
                </a:lnTo>
                <a:lnTo>
                  <a:pt x="338" y="2477"/>
                </a:lnTo>
                <a:lnTo>
                  <a:pt x="345" y="2474"/>
                </a:lnTo>
                <a:lnTo>
                  <a:pt x="353" y="2461"/>
                </a:lnTo>
                <a:lnTo>
                  <a:pt x="367" y="2454"/>
                </a:lnTo>
                <a:lnTo>
                  <a:pt x="376" y="2444"/>
                </a:lnTo>
                <a:lnTo>
                  <a:pt x="382" y="2433"/>
                </a:lnTo>
                <a:lnTo>
                  <a:pt x="390" y="2422"/>
                </a:lnTo>
                <a:lnTo>
                  <a:pt x="402" y="2414"/>
                </a:lnTo>
                <a:lnTo>
                  <a:pt x="415" y="2411"/>
                </a:lnTo>
                <a:lnTo>
                  <a:pt x="488" y="2413"/>
                </a:lnTo>
                <a:lnTo>
                  <a:pt x="503" y="2398"/>
                </a:lnTo>
                <a:lnTo>
                  <a:pt x="508" y="2394"/>
                </a:lnTo>
                <a:lnTo>
                  <a:pt x="520" y="2403"/>
                </a:lnTo>
                <a:lnTo>
                  <a:pt x="527" y="2405"/>
                </a:lnTo>
                <a:lnTo>
                  <a:pt x="542" y="2368"/>
                </a:lnTo>
                <a:lnTo>
                  <a:pt x="544" y="2358"/>
                </a:lnTo>
                <a:lnTo>
                  <a:pt x="544" y="2353"/>
                </a:lnTo>
                <a:lnTo>
                  <a:pt x="546" y="2350"/>
                </a:lnTo>
                <a:lnTo>
                  <a:pt x="553" y="2349"/>
                </a:lnTo>
                <a:lnTo>
                  <a:pt x="554" y="2316"/>
                </a:lnTo>
                <a:lnTo>
                  <a:pt x="582" y="2296"/>
                </a:lnTo>
                <a:lnTo>
                  <a:pt x="617" y="2288"/>
                </a:lnTo>
                <a:lnTo>
                  <a:pt x="641" y="2285"/>
                </a:lnTo>
                <a:lnTo>
                  <a:pt x="702" y="2293"/>
                </a:lnTo>
                <a:lnTo>
                  <a:pt x="734" y="2292"/>
                </a:lnTo>
                <a:lnTo>
                  <a:pt x="762" y="2276"/>
                </a:lnTo>
                <a:lnTo>
                  <a:pt x="750" y="2265"/>
                </a:lnTo>
                <a:lnTo>
                  <a:pt x="743" y="2252"/>
                </a:lnTo>
                <a:lnTo>
                  <a:pt x="747" y="2242"/>
                </a:lnTo>
                <a:lnTo>
                  <a:pt x="762" y="2239"/>
                </a:lnTo>
                <a:lnTo>
                  <a:pt x="770" y="2250"/>
                </a:lnTo>
                <a:lnTo>
                  <a:pt x="776" y="2256"/>
                </a:lnTo>
                <a:lnTo>
                  <a:pt x="785" y="2257"/>
                </a:lnTo>
                <a:lnTo>
                  <a:pt x="790" y="2255"/>
                </a:lnTo>
                <a:lnTo>
                  <a:pt x="796" y="2244"/>
                </a:lnTo>
                <a:lnTo>
                  <a:pt x="802" y="2239"/>
                </a:lnTo>
                <a:lnTo>
                  <a:pt x="808" y="2225"/>
                </a:lnTo>
                <a:lnTo>
                  <a:pt x="813" y="2221"/>
                </a:lnTo>
                <a:lnTo>
                  <a:pt x="818" y="2231"/>
                </a:lnTo>
                <a:lnTo>
                  <a:pt x="818" y="2242"/>
                </a:lnTo>
                <a:lnTo>
                  <a:pt x="814" y="2255"/>
                </a:lnTo>
                <a:lnTo>
                  <a:pt x="810" y="2264"/>
                </a:lnTo>
                <a:lnTo>
                  <a:pt x="808" y="2267"/>
                </a:lnTo>
                <a:lnTo>
                  <a:pt x="815" y="2283"/>
                </a:lnTo>
                <a:lnTo>
                  <a:pt x="828" y="2292"/>
                </a:lnTo>
                <a:lnTo>
                  <a:pt x="843" y="2295"/>
                </a:lnTo>
                <a:lnTo>
                  <a:pt x="858" y="2295"/>
                </a:lnTo>
                <a:lnTo>
                  <a:pt x="850" y="2307"/>
                </a:lnTo>
                <a:lnTo>
                  <a:pt x="835" y="2308"/>
                </a:lnTo>
                <a:lnTo>
                  <a:pt x="802" y="2304"/>
                </a:lnTo>
                <a:lnTo>
                  <a:pt x="812" y="2328"/>
                </a:lnTo>
                <a:lnTo>
                  <a:pt x="832" y="2351"/>
                </a:lnTo>
                <a:lnTo>
                  <a:pt x="854" y="2369"/>
                </a:lnTo>
                <a:lnTo>
                  <a:pt x="872" y="2377"/>
                </a:lnTo>
                <a:lnTo>
                  <a:pt x="937" y="2366"/>
                </a:lnTo>
                <a:lnTo>
                  <a:pt x="948" y="2358"/>
                </a:lnTo>
                <a:lnTo>
                  <a:pt x="993" y="2383"/>
                </a:lnTo>
                <a:lnTo>
                  <a:pt x="1025" y="2387"/>
                </a:lnTo>
                <a:lnTo>
                  <a:pt x="1035" y="2386"/>
                </a:lnTo>
                <a:lnTo>
                  <a:pt x="1042" y="2381"/>
                </a:lnTo>
                <a:lnTo>
                  <a:pt x="1052" y="2369"/>
                </a:lnTo>
                <a:lnTo>
                  <a:pt x="1056" y="2371"/>
                </a:lnTo>
                <a:lnTo>
                  <a:pt x="1056" y="2381"/>
                </a:lnTo>
                <a:lnTo>
                  <a:pt x="1056" y="2389"/>
                </a:lnTo>
                <a:lnTo>
                  <a:pt x="1038" y="2419"/>
                </a:lnTo>
                <a:lnTo>
                  <a:pt x="999" y="2430"/>
                </a:lnTo>
                <a:lnTo>
                  <a:pt x="957" y="2432"/>
                </a:lnTo>
                <a:lnTo>
                  <a:pt x="931" y="2441"/>
                </a:lnTo>
                <a:lnTo>
                  <a:pt x="926" y="2435"/>
                </a:lnTo>
                <a:lnTo>
                  <a:pt x="921" y="2431"/>
                </a:lnTo>
                <a:lnTo>
                  <a:pt x="921" y="2422"/>
                </a:lnTo>
                <a:lnTo>
                  <a:pt x="925" y="2422"/>
                </a:lnTo>
                <a:lnTo>
                  <a:pt x="921" y="2413"/>
                </a:lnTo>
                <a:lnTo>
                  <a:pt x="915" y="2420"/>
                </a:lnTo>
                <a:lnTo>
                  <a:pt x="906" y="2437"/>
                </a:lnTo>
                <a:lnTo>
                  <a:pt x="903" y="2441"/>
                </a:lnTo>
                <a:lnTo>
                  <a:pt x="874" y="2450"/>
                </a:lnTo>
                <a:lnTo>
                  <a:pt x="875" y="2470"/>
                </a:lnTo>
                <a:lnTo>
                  <a:pt x="883" y="2488"/>
                </a:lnTo>
                <a:lnTo>
                  <a:pt x="884" y="2502"/>
                </a:lnTo>
                <a:lnTo>
                  <a:pt x="869" y="2513"/>
                </a:lnTo>
                <a:lnTo>
                  <a:pt x="870" y="2523"/>
                </a:lnTo>
                <a:lnTo>
                  <a:pt x="872" y="2526"/>
                </a:lnTo>
                <a:lnTo>
                  <a:pt x="874" y="2531"/>
                </a:lnTo>
                <a:lnTo>
                  <a:pt x="889" y="2532"/>
                </a:lnTo>
                <a:lnTo>
                  <a:pt x="938" y="2553"/>
                </a:lnTo>
                <a:lnTo>
                  <a:pt x="948" y="2553"/>
                </a:lnTo>
                <a:lnTo>
                  <a:pt x="952" y="2540"/>
                </a:lnTo>
                <a:lnTo>
                  <a:pt x="959" y="2540"/>
                </a:lnTo>
                <a:lnTo>
                  <a:pt x="968" y="2546"/>
                </a:lnTo>
                <a:lnTo>
                  <a:pt x="977" y="2549"/>
                </a:lnTo>
                <a:lnTo>
                  <a:pt x="984" y="2544"/>
                </a:lnTo>
                <a:lnTo>
                  <a:pt x="996" y="2529"/>
                </a:lnTo>
                <a:lnTo>
                  <a:pt x="1005" y="2522"/>
                </a:lnTo>
                <a:lnTo>
                  <a:pt x="1014" y="2517"/>
                </a:lnTo>
                <a:lnTo>
                  <a:pt x="1021" y="2517"/>
                </a:lnTo>
                <a:lnTo>
                  <a:pt x="1042" y="2523"/>
                </a:lnTo>
                <a:lnTo>
                  <a:pt x="1051" y="2529"/>
                </a:lnTo>
                <a:lnTo>
                  <a:pt x="1056" y="2531"/>
                </a:lnTo>
                <a:lnTo>
                  <a:pt x="1059" y="2528"/>
                </a:lnTo>
                <a:lnTo>
                  <a:pt x="1068" y="2516"/>
                </a:lnTo>
                <a:lnTo>
                  <a:pt x="1070" y="2513"/>
                </a:lnTo>
                <a:lnTo>
                  <a:pt x="1075" y="2514"/>
                </a:lnTo>
                <a:lnTo>
                  <a:pt x="1083" y="2517"/>
                </a:lnTo>
                <a:lnTo>
                  <a:pt x="1088" y="2522"/>
                </a:lnTo>
                <a:lnTo>
                  <a:pt x="1090" y="2526"/>
                </a:lnTo>
                <a:lnTo>
                  <a:pt x="1092" y="2533"/>
                </a:lnTo>
                <a:lnTo>
                  <a:pt x="1096" y="2531"/>
                </a:lnTo>
                <a:lnTo>
                  <a:pt x="1100" y="2525"/>
                </a:lnTo>
                <a:lnTo>
                  <a:pt x="1100" y="2522"/>
                </a:lnTo>
                <a:lnTo>
                  <a:pt x="1135" y="2522"/>
                </a:lnTo>
                <a:lnTo>
                  <a:pt x="1129" y="2510"/>
                </a:lnTo>
                <a:lnTo>
                  <a:pt x="1121" y="2497"/>
                </a:lnTo>
                <a:lnTo>
                  <a:pt x="1114" y="2485"/>
                </a:lnTo>
                <a:lnTo>
                  <a:pt x="1115" y="2472"/>
                </a:lnTo>
                <a:lnTo>
                  <a:pt x="1123" y="2463"/>
                </a:lnTo>
                <a:lnTo>
                  <a:pt x="1133" y="2456"/>
                </a:lnTo>
                <a:lnTo>
                  <a:pt x="1145" y="2452"/>
                </a:lnTo>
                <a:lnTo>
                  <a:pt x="1234" y="2441"/>
                </a:lnTo>
                <a:lnTo>
                  <a:pt x="1244" y="2443"/>
                </a:lnTo>
                <a:lnTo>
                  <a:pt x="1252" y="2452"/>
                </a:lnTo>
                <a:lnTo>
                  <a:pt x="1265" y="2477"/>
                </a:lnTo>
                <a:lnTo>
                  <a:pt x="1273" y="2487"/>
                </a:lnTo>
                <a:lnTo>
                  <a:pt x="1286" y="2496"/>
                </a:lnTo>
                <a:lnTo>
                  <a:pt x="1294" y="2504"/>
                </a:lnTo>
                <a:lnTo>
                  <a:pt x="1303" y="2521"/>
                </a:lnTo>
                <a:lnTo>
                  <a:pt x="1313" y="2543"/>
                </a:lnTo>
                <a:lnTo>
                  <a:pt x="1320" y="2568"/>
                </a:lnTo>
                <a:lnTo>
                  <a:pt x="1327" y="2594"/>
                </a:lnTo>
                <a:lnTo>
                  <a:pt x="1324" y="2595"/>
                </a:lnTo>
                <a:lnTo>
                  <a:pt x="1322" y="2596"/>
                </a:lnTo>
                <a:lnTo>
                  <a:pt x="1320" y="2598"/>
                </a:lnTo>
                <a:lnTo>
                  <a:pt x="1321" y="2603"/>
                </a:lnTo>
                <a:lnTo>
                  <a:pt x="1331" y="2617"/>
                </a:lnTo>
                <a:lnTo>
                  <a:pt x="1347" y="2633"/>
                </a:lnTo>
                <a:lnTo>
                  <a:pt x="1365" y="2642"/>
                </a:lnTo>
                <a:lnTo>
                  <a:pt x="1380" y="2635"/>
                </a:lnTo>
                <a:lnTo>
                  <a:pt x="1392" y="2636"/>
                </a:lnTo>
                <a:lnTo>
                  <a:pt x="1440" y="2676"/>
                </a:lnTo>
                <a:lnTo>
                  <a:pt x="1479" y="2730"/>
                </a:lnTo>
                <a:lnTo>
                  <a:pt x="1493" y="2738"/>
                </a:lnTo>
                <a:lnTo>
                  <a:pt x="1699" y="2757"/>
                </a:lnTo>
                <a:lnTo>
                  <a:pt x="1758" y="2733"/>
                </a:lnTo>
                <a:lnTo>
                  <a:pt x="1770" y="2735"/>
                </a:lnTo>
                <a:lnTo>
                  <a:pt x="1786" y="2739"/>
                </a:lnTo>
                <a:lnTo>
                  <a:pt x="1801" y="2723"/>
                </a:lnTo>
                <a:lnTo>
                  <a:pt x="1806" y="2695"/>
                </a:lnTo>
                <a:lnTo>
                  <a:pt x="1797" y="2667"/>
                </a:lnTo>
                <a:lnTo>
                  <a:pt x="1801" y="2663"/>
                </a:lnTo>
                <a:lnTo>
                  <a:pt x="1812" y="2661"/>
                </a:lnTo>
                <a:lnTo>
                  <a:pt x="1819" y="2658"/>
                </a:lnTo>
                <a:lnTo>
                  <a:pt x="1822" y="2652"/>
                </a:lnTo>
                <a:lnTo>
                  <a:pt x="1827" y="2636"/>
                </a:lnTo>
                <a:lnTo>
                  <a:pt x="1829" y="2631"/>
                </a:lnTo>
                <a:lnTo>
                  <a:pt x="1852" y="2608"/>
                </a:lnTo>
                <a:lnTo>
                  <a:pt x="1865" y="2598"/>
                </a:lnTo>
                <a:lnTo>
                  <a:pt x="1878" y="2594"/>
                </a:lnTo>
                <a:lnTo>
                  <a:pt x="1926" y="2563"/>
                </a:lnTo>
                <a:lnTo>
                  <a:pt x="1930" y="2554"/>
                </a:lnTo>
                <a:lnTo>
                  <a:pt x="1952" y="2527"/>
                </a:lnTo>
                <a:lnTo>
                  <a:pt x="1959" y="2522"/>
                </a:lnTo>
                <a:lnTo>
                  <a:pt x="1964" y="2526"/>
                </a:lnTo>
                <a:lnTo>
                  <a:pt x="1968" y="2535"/>
                </a:lnTo>
                <a:lnTo>
                  <a:pt x="1974" y="2544"/>
                </a:lnTo>
                <a:lnTo>
                  <a:pt x="1985" y="2549"/>
                </a:lnTo>
                <a:lnTo>
                  <a:pt x="2055" y="2544"/>
                </a:lnTo>
                <a:lnTo>
                  <a:pt x="2090" y="2531"/>
                </a:lnTo>
                <a:lnTo>
                  <a:pt x="2136" y="2499"/>
                </a:lnTo>
                <a:lnTo>
                  <a:pt x="2175" y="2490"/>
                </a:lnTo>
                <a:lnTo>
                  <a:pt x="2191" y="2477"/>
                </a:lnTo>
                <a:lnTo>
                  <a:pt x="2214" y="2450"/>
                </a:lnTo>
                <a:lnTo>
                  <a:pt x="2208" y="2421"/>
                </a:lnTo>
                <a:lnTo>
                  <a:pt x="2208" y="2409"/>
                </a:lnTo>
                <a:lnTo>
                  <a:pt x="2203" y="2400"/>
                </a:lnTo>
                <a:lnTo>
                  <a:pt x="2199" y="2394"/>
                </a:lnTo>
                <a:lnTo>
                  <a:pt x="2198" y="2389"/>
                </a:lnTo>
                <a:lnTo>
                  <a:pt x="2200" y="2386"/>
                </a:lnTo>
                <a:lnTo>
                  <a:pt x="2214" y="2381"/>
                </a:lnTo>
                <a:lnTo>
                  <a:pt x="2217" y="2376"/>
                </a:lnTo>
                <a:lnTo>
                  <a:pt x="2217" y="2371"/>
                </a:lnTo>
                <a:lnTo>
                  <a:pt x="2215" y="2365"/>
                </a:lnTo>
                <a:lnTo>
                  <a:pt x="2213" y="2358"/>
                </a:lnTo>
                <a:lnTo>
                  <a:pt x="2206" y="2335"/>
                </a:lnTo>
                <a:lnTo>
                  <a:pt x="2199" y="2316"/>
                </a:lnTo>
                <a:lnTo>
                  <a:pt x="2198" y="2310"/>
                </a:lnTo>
                <a:lnTo>
                  <a:pt x="2199" y="2305"/>
                </a:lnTo>
                <a:lnTo>
                  <a:pt x="2204" y="2296"/>
                </a:lnTo>
                <a:lnTo>
                  <a:pt x="2206" y="2291"/>
                </a:lnTo>
                <a:lnTo>
                  <a:pt x="2210" y="2280"/>
                </a:lnTo>
                <a:lnTo>
                  <a:pt x="2210" y="2273"/>
                </a:lnTo>
                <a:lnTo>
                  <a:pt x="2204" y="2262"/>
                </a:lnTo>
                <a:lnTo>
                  <a:pt x="2201" y="2253"/>
                </a:lnTo>
                <a:lnTo>
                  <a:pt x="2201" y="2243"/>
                </a:lnTo>
                <a:lnTo>
                  <a:pt x="2202" y="2235"/>
                </a:lnTo>
                <a:lnTo>
                  <a:pt x="2205" y="2224"/>
                </a:lnTo>
                <a:close/>
                <a:moveTo>
                  <a:pt x="561" y="198"/>
                </a:moveTo>
                <a:lnTo>
                  <a:pt x="585" y="197"/>
                </a:lnTo>
                <a:lnTo>
                  <a:pt x="592" y="198"/>
                </a:lnTo>
                <a:lnTo>
                  <a:pt x="601" y="208"/>
                </a:lnTo>
                <a:lnTo>
                  <a:pt x="617" y="240"/>
                </a:lnTo>
                <a:lnTo>
                  <a:pt x="635" y="255"/>
                </a:lnTo>
                <a:lnTo>
                  <a:pt x="642" y="258"/>
                </a:lnTo>
                <a:lnTo>
                  <a:pt x="649" y="255"/>
                </a:lnTo>
                <a:lnTo>
                  <a:pt x="654" y="240"/>
                </a:lnTo>
                <a:lnTo>
                  <a:pt x="649" y="230"/>
                </a:lnTo>
                <a:lnTo>
                  <a:pt x="642" y="221"/>
                </a:lnTo>
                <a:lnTo>
                  <a:pt x="638" y="214"/>
                </a:lnTo>
                <a:lnTo>
                  <a:pt x="635" y="195"/>
                </a:lnTo>
                <a:lnTo>
                  <a:pt x="627" y="179"/>
                </a:lnTo>
                <a:lnTo>
                  <a:pt x="616" y="164"/>
                </a:lnTo>
                <a:lnTo>
                  <a:pt x="604" y="151"/>
                </a:lnTo>
                <a:lnTo>
                  <a:pt x="598" y="146"/>
                </a:lnTo>
                <a:lnTo>
                  <a:pt x="583" y="148"/>
                </a:lnTo>
                <a:lnTo>
                  <a:pt x="573" y="147"/>
                </a:lnTo>
                <a:lnTo>
                  <a:pt x="564" y="142"/>
                </a:lnTo>
                <a:lnTo>
                  <a:pt x="542" y="162"/>
                </a:lnTo>
                <a:lnTo>
                  <a:pt x="542" y="171"/>
                </a:lnTo>
                <a:lnTo>
                  <a:pt x="555" y="196"/>
                </a:lnTo>
                <a:lnTo>
                  <a:pt x="561" y="198"/>
                </a:lnTo>
                <a:close/>
                <a:moveTo>
                  <a:pt x="530" y="2416"/>
                </a:moveTo>
                <a:lnTo>
                  <a:pt x="529" y="2420"/>
                </a:lnTo>
                <a:lnTo>
                  <a:pt x="532" y="2426"/>
                </a:lnTo>
                <a:lnTo>
                  <a:pt x="534" y="2429"/>
                </a:lnTo>
                <a:lnTo>
                  <a:pt x="539" y="2427"/>
                </a:lnTo>
                <a:lnTo>
                  <a:pt x="544" y="2434"/>
                </a:lnTo>
                <a:lnTo>
                  <a:pt x="551" y="2432"/>
                </a:lnTo>
                <a:lnTo>
                  <a:pt x="554" y="2425"/>
                </a:lnTo>
                <a:lnTo>
                  <a:pt x="545" y="2418"/>
                </a:lnTo>
                <a:lnTo>
                  <a:pt x="530" y="2416"/>
                </a:lnTo>
                <a:close/>
                <a:moveTo>
                  <a:pt x="47" y="2283"/>
                </a:moveTo>
                <a:lnTo>
                  <a:pt x="34" y="2287"/>
                </a:lnTo>
                <a:lnTo>
                  <a:pt x="29" y="2290"/>
                </a:lnTo>
                <a:lnTo>
                  <a:pt x="34" y="2297"/>
                </a:lnTo>
                <a:lnTo>
                  <a:pt x="38" y="2298"/>
                </a:lnTo>
                <a:lnTo>
                  <a:pt x="41" y="2301"/>
                </a:lnTo>
                <a:lnTo>
                  <a:pt x="41" y="2303"/>
                </a:lnTo>
                <a:lnTo>
                  <a:pt x="41" y="2304"/>
                </a:lnTo>
                <a:lnTo>
                  <a:pt x="49" y="2302"/>
                </a:lnTo>
                <a:lnTo>
                  <a:pt x="50" y="2298"/>
                </a:lnTo>
                <a:lnTo>
                  <a:pt x="57" y="2298"/>
                </a:lnTo>
                <a:lnTo>
                  <a:pt x="65" y="2293"/>
                </a:lnTo>
                <a:lnTo>
                  <a:pt x="58" y="2289"/>
                </a:lnTo>
                <a:lnTo>
                  <a:pt x="47" y="2283"/>
                </a:lnTo>
                <a:close/>
                <a:moveTo>
                  <a:pt x="12" y="2103"/>
                </a:moveTo>
                <a:lnTo>
                  <a:pt x="7" y="2102"/>
                </a:lnTo>
                <a:lnTo>
                  <a:pt x="1" y="2108"/>
                </a:lnTo>
                <a:lnTo>
                  <a:pt x="3" y="2115"/>
                </a:lnTo>
                <a:lnTo>
                  <a:pt x="1" y="2120"/>
                </a:lnTo>
                <a:lnTo>
                  <a:pt x="0" y="2130"/>
                </a:lnTo>
                <a:lnTo>
                  <a:pt x="5" y="2132"/>
                </a:lnTo>
                <a:lnTo>
                  <a:pt x="6" y="2136"/>
                </a:lnTo>
                <a:lnTo>
                  <a:pt x="7" y="2137"/>
                </a:lnTo>
                <a:lnTo>
                  <a:pt x="10" y="2134"/>
                </a:lnTo>
                <a:lnTo>
                  <a:pt x="14" y="2127"/>
                </a:lnTo>
                <a:lnTo>
                  <a:pt x="14" y="2115"/>
                </a:lnTo>
                <a:lnTo>
                  <a:pt x="16" y="2106"/>
                </a:lnTo>
                <a:lnTo>
                  <a:pt x="12" y="2103"/>
                </a:lnTo>
                <a:close/>
                <a:moveTo>
                  <a:pt x="460" y="925"/>
                </a:moveTo>
                <a:lnTo>
                  <a:pt x="466" y="922"/>
                </a:lnTo>
                <a:lnTo>
                  <a:pt x="471" y="911"/>
                </a:lnTo>
                <a:lnTo>
                  <a:pt x="469" y="905"/>
                </a:lnTo>
                <a:lnTo>
                  <a:pt x="459" y="903"/>
                </a:lnTo>
                <a:lnTo>
                  <a:pt x="453" y="922"/>
                </a:lnTo>
                <a:lnTo>
                  <a:pt x="452" y="934"/>
                </a:lnTo>
                <a:lnTo>
                  <a:pt x="457" y="926"/>
                </a:lnTo>
                <a:lnTo>
                  <a:pt x="460" y="92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noEditPoints="1"/>
          </p:cNvSpPr>
          <p:nvPr/>
        </p:nvSpPr>
        <p:spPr bwMode="auto">
          <a:xfrm>
            <a:off x="10566401" y="333829"/>
            <a:ext cx="3945227" cy="5725183"/>
          </a:xfrm>
          <a:custGeom>
            <a:avLst/>
            <a:gdLst>
              <a:gd name="T0" fmla="*/ 2011 w 6486"/>
              <a:gd name="T1" fmla="*/ 7467 h 9623"/>
              <a:gd name="T2" fmla="*/ 1857 w 6486"/>
              <a:gd name="T3" fmla="*/ 5808 h 9623"/>
              <a:gd name="T4" fmla="*/ 2341 w 6486"/>
              <a:gd name="T5" fmla="*/ 5899 h 9623"/>
              <a:gd name="T6" fmla="*/ 1876 w 6486"/>
              <a:gd name="T7" fmla="*/ 5094 h 9623"/>
              <a:gd name="T8" fmla="*/ 1635 w 6486"/>
              <a:gd name="T9" fmla="*/ 5461 h 9623"/>
              <a:gd name="T10" fmla="*/ 2129 w 6486"/>
              <a:gd name="T11" fmla="*/ 7094 h 9623"/>
              <a:gd name="T12" fmla="*/ 2418 w 6486"/>
              <a:gd name="T13" fmla="*/ 6999 h 9623"/>
              <a:gd name="T14" fmla="*/ 2476 w 6486"/>
              <a:gd name="T15" fmla="*/ 7262 h 9623"/>
              <a:gd name="T16" fmla="*/ 6199 w 6486"/>
              <a:gd name="T17" fmla="*/ 701 h 9623"/>
              <a:gd name="T18" fmla="*/ 6029 w 6486"/>
              <a:gd name="T19" fmla="*/ 495 h 9623"/>
              <a:gd name="T20" fmla="*/ 5966 w 6486"/>
              <a:gd name="T21" fmla="*/ 725 h 9623"/>
              <a:gd name="T22" fmla="*/ 5853 w 6486"/>
              <a:gd name="T23" fmla="*/ 1078 h 9623"/>
              <a:gd name="T24" fmla="*/ 6027 w 6486"/>
              <a:gd name="T25" fmla="*/ 1637 h 9623"/>
              <a:gd name="T26" fmla="*/ 6162 w 6486"/>
              <a:gd name="T27" fmla="*/ 1004 h 9623"/>
              <a:gd name="T28" fmla="*/ 1869 w 6486"/>
              <a:gd name="T29" fmla="*/ 7824 h 9623"/>
              <a:gd name="T30" fmla="*/ 6399 w 6486"/>
              <a:gd name="T31" fmla="*/ 466 h 9623"/>
              <a:gd name="T32" fmla="*/ 2734 w 6486"/>
              <a:gd name="T33" fmla="*/ 8430 h 9623"/>
              <a:gd name="T34" fmla="*/ 2544 w 6486"/>
              <a:gd name="T35" fmla="*/ 7062 h 9623"/>
              <a:gd name="T36" fmla="*/ 3117 w 6486"/>
              <a:gd name="T37" fmla="*/ 6137 h 9623"/>
              <a:gd name="T38" fmla="*/ 4225 w 6486"/>
              <a:gd name="T39" fmla="*/ 5095 h 9623"/>
              <a:gd name="T40" fmla="*/ 3472 w 6486"/>
              <a:gd name="T41" fmla="*/ 5262 h 9623"/>
              <a:gd name="T42" fmla="*/ 3736 w 6486"/>
              <a:gd name="T43" fmla="*/ 4679 h 9623"/>
              <a:gd name="T44" fmla="*/ 4219 w 6486"/>
              <a:gd name="T45" fmla="*/ 3671 h 9623"/>
              <a:gd name="T46" fmla="*/ 3190 w 6486"/>
              <a:gd name="T47" fmla="*/ 3894 h 9623"/>
              <a:gd name="T48" fmla="*/ 2860 w 6486"/>
              <a:gd name="T49" fmla="*/ 4064 h 9623"/>
              <a:gd name="T50" fmla="*/ 2664 w 6486"/>
              <a:gd name="T51" fmla="*/ 4474 h 9623"/>
              <a:gd name="T52" fmla="*/ 2501 w 6486"/>
              <a:gd name="T53" fmla="*/ 4749 h 9623"/>
              <a:gd name="T54" fmla="*/ 2560 w 6486"/>
              <a:gd name="T55" fmla="*/ 5335 h 9623"/>
              <a:gd name="T56" fmla="*/ 2384 w 6486"/>
              <a:gd name="T57" fmla="*/ 5698 h 9623"/>
              <a:gd name="T58" fmla="*/ 2450 w 6486"/>
              <a:gd name="T59" fmla="*/ 6152 h 9623"/>
              <a:gd name="T60" fmla="*/ 1968 w 6486"/>
              <a:gd name="T61" fmla="*/ 6560 h 9623"/>
              <a:gd name="T62" fmla="*/ 2752 w 6486"/>
              <a:gd name="T63" fmla="*/ 6588 h 9623"/>
              <a:gd name="T64" fmla="*/ 2819 w 6486"/>
              <a:gd name="T65" fmla="*/ 6959 h 9623"/>
              <a:gd name="T66" fmla="*/ 2510 w 6486"/>
              <a:gd name="T67" fmla="*/ 7500 h 9623"/>
              <a:gd name="T68" fmla="*/ 2328 w 6486"/>
              <a:gd name="T69" fmla="*/ 8550 h 9623"/>
              <a:gd name="T70" fmla="*/ 2630 w 6486"/>
              <a:gd name="T71" fmla="*/ 7720 h 9623"/>
              <a:gd name="T72" fmla="*/ 2914 w 6486"/>
              <a:gd name="T73" fmla="*/ 7743 h 9623"/>
              <a:gd name="T74" fmla="*/ 3212 w 6486"/>
              <a:gd name="T75" fmla="*/ 7646 h 9623"/>
              <a:gd name="T76" fmla="*/ 2992 w 6486"/>
              <a:gd name="T77" fmla="*/ 9206 h 9623"/>
              <a:gd name="T78" fmla="*/ 3430 w 6486"/>
              <a:gd name="T79" fmla="*/ 9526 h 9623"/>
              <a:gd name="T80" fmla="*/ 3962 w 6486"/>
              <a:gd name="T81" fmla="*/ 9274 h 9623"/>
              <a:gd name="T82" fmla="*/ 5085 w 6486"/>
              <a:gd name="T83" fmla="*/ 8574 h 9623"/>
              <a:gd name="T84" fmla="*/ 5386 w 6486"/>
              <a:gd name="T85" fmla="*/ 7992 h 9623"/>
              <a:gd name="T86" fmla="*/ 4049 w 6486"/>
              <a:gd name="T87" fmla="*/ 7557 h 9623"/>
              <a:gd name="T88" fmla="*/ 4913 w 6486"/>
              <a:gd name="T89" fmla="*/ 6880 h 9623"/>
              <a:gd name="T90" fmla="*/ 4457 w 6486"/>
              <a:gd name="T91" fmla="*/ 3336 h 9623"/>
              <a:gd name="T92" fmla="*/ 4835 w 6486"/>
              <a:gd name="T93" fmla="*/ 2722 h 9623"/>
              <a:gd name="T94" fmla="*/ 4758 w 6486"/>
              <a:gd name="T95" fmla="*/ 2635 h 9623"/>
              <a:gd name="T96" fmla="*/ 6401 w 6486"/>
              <a:gd name="T97" fmla="*/ 40 h 9623"/>
              <a:gd name="T98" fmla="*/ 6218 w 6486"/>
              <a:gd name="T99" fmla="*/ 190 h 9623"/>
              <a:gd name="T100" fmla="*/ 4905 w 6486"/>
              <a:gd name="T101" fmla="*/ 2678 h 9623"/>
              <a:gd name="T102" fmla="*/ 4431 w 6486"/>
              <a:gd name="T103" fmla="*/ 2991 h 9623"/>
              <a:gd name="T104" fmla="*/ 4586 w 6486"/>
              <a:gd name="T105" fmla="*/ 3054 h 9623"/>
              <a:gd name="T106" fmla="*/ 1018 w 6486"/>
              <a:gd name="T107" fmla="*/ 6158 h 9623"/>
              <a:gd name="T108" fmla="*/ 1099 w 6486"/>
              <a:gd name="T109" fmla="*/ 5808 h 9623"/>
              <a:gd name="T110" fmla="*/ 1226 w 6486"/>
              <a:gd name="T111" fmla="*/ 5330 h 9623"/>
              <a:gd name="T112" fmla="*/ 1549 w 6486"/>
              <a:gd name="T113" fmla="*/ 4786 h 9623"/>
              <a:gd name="T114" fmla="*/ 1860 w 6486"/>
              <a:gd name="T115" fmla="*/ 4558 h 9623"/>
              <a:gd name="T116" fmla="*/ 1960 w 6486"/>
              <a:gd name="T117" fmla="*/ 4142 h 9623"/>
              <a:gd name="T118" fmla="*/ 1421 w 6486"/>
              <a:gd name="T119" fmla="*/ 4372 h 9623"/>
              <a:gd name="T120" fmla="*/ 1447 w 6486"/>
              <a:gd name="T121" fmla="*/ 4739 h 9623"/>
              <a:gd name="T122" fmla="*/ 1441 w 6486"/>
              <a:gd name="T123" fmla="*/ 4278 h 9623"/>
              <a:gd name="T124" fmla="*/ 2309 w 6486"/>
              <a:gd name="T125" fmla="*/ 2826 h 9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6" h="9623">
                <a:moveTo>
                  <a:pt x="1727" y="6049"/>
                </a:moveTo>
                <a:lnTo>
                  <a:pt x="1718" y="6040"/>
                </a:lnTo>
                <a:lnTo>
                  <a:pt x="1703" y="6045"/>
                </a:lnTo>
                <a:lnTo>
                  <a:pt x="1674" y="6062"/>
                </a:lnTo>
                <a:lnTo>
                  <a:pt x="1662" y="6072"/>
                </a:lnTo>
                <a:lnTo>
                  <a:pt x="1683" y="6077"/>
                </a:lnTo>
                <a:lnTo>
                  <a:pt x="1709" y="6079"/>
                </a:lnTo>
                <a:lnTo>
                  <a:pt x="1736" y="6074"/>
                </a:lnTo>
                <a:lnTo>
                  <a:pt x="1758" y="6062"/>
                </a:lnTo>
                <a:lnTo>
                  <a:pt x="1747" y="6054"/>
                </a:lnTo>
                <a:lnTo>
                  <a:pt x="1727" y="6049"/>
                </a:lnTo>
                <a:close/>
                <a:moveTo>
                  <a:pt x="1758" y="6692"/>
                </a:moveTo>
                <a:lnTo>
                  <a:pt x="1763" y="6680"/>
                </a:lnTo>
                <a:lnTo>
                  <a:pt x="1775" y="6651"/>
                </a:lnTo>
                <a:lnTo>
                  <a:pt x="1782" y="6636"/>
                </a:lnTo>
                <a:lnTo>
                  <a:pt x="1788" y="6620"/>
                </a:lnTo>
                <a:lnTo>
                  <a:pt x="1780" y="6616"/>
                </a:lnTo>
                <a:lnTo>
                  <a:pt x="1758" y="6620"/>
                </a:lnTo>
                <a:lnTo>
                  <a:pt x="1744" y="6624"/>
                </a:lnTo>
                <a:lnTo>
                  <a:pt x="1720" y="6647"/>
                </a:lnTo>
                <a:lnTo>
                  <a:pt x="1700" y="6655"/>
                </a:lnTo>
                <a:lnTo>
                  <a:pt x="1673" y="6675"/>
                </a:lnTo>
                <a:lnTo>
                  <a:pt x="1664" y="6687"/>
                </a:lnTo>
                <a:lnTo>
                  <a:pt x="1627" y="6748"/>
                </a:lnTo>
                <a:lnTo>
                  <a:pt x="1605" y="6769"/>
                </a:lnTo>
                <a:lnTo>
                  <a:pt x="1582" y="6774"/>
                </a:lnTo>
                <a:lnTo>
                  <a:pt x="1587" y="6788"/>
                </a:lnTo>
                <a:lnTo>
                  <a:pt x="1595" y="6806"/>
                </a:lnTo>
                <a:lnTo>
                  <a:pt x="1602" y="6815"/>
                </a:lnTo>
                <a:lnTo>
                  <a:pt x="1606" y="6800"/>
                </a:lnTo>
                <a:lnTo>
                  <a:pt x="1610" y="6786"/>
                </a:lnTo>
                <a:lnTo>
                  <a:pt x="1619" y="6785"/>
                </a:lnTo>
                <a:lnTo>
                  <a:pt x="1639" y="6795"/>
                </a:lnTo>
                <a:lnTo>
                  <a:pt x="1653" y="6789"/>
                </a:lnTo>
                <a:lnTo>
                  <a:pt x="1695" y="6754"/>
                </a:lnTo>
                <a:lnTo>
                  <a:pt x="1726" y="6713"/>
                </a:lnTo>
                <a:lnTo>
                  <a:pt x="1737" y="6711"/>
                </a:lnTo>
                <a:lnTo>
                  <a:pt x="1745" y="6708"/>
                </a:lnTo>
                <a:lnTo>
                  <a:pt x="1751" y="6700"/>
                </a:lnTo>
                <a:lnTo>
                  <a:pt x="1758" y="6692"/>
                </a:lnTo>
                <a:close/>
                <a:moveTo>
                  <a:pt x="1986" y="6950"/>
                </a:moveTo>
                <a:lnTo>
                  <a:pt x="2029" y="6948"/>
                </a:lnTo>
                <a:lnTo>
                  <a:pt x="2021" y="6930"/>
                </a:lnTo>
                <a:lnTo>
                  <a:pt x="1995" y="6910"/>
                </a:lnTo>
                <a:lnTo>
                  <a:pt x="1984" y="6896"/>
                </a:lnTo>
                <a:lnTo>
                  <a:pt x="1972" y="6897"/>
                </a:lnTo>
                <a:lnTo>
                  <a:pt x="1962" y="6902"/>
                </a:lnTo>
                <a:lnTo>
                  <a:pt x="1952" y="6913"/>
                </a:lnTo>
                <a:lnTo>
                  <a:pt x="1944" y="6927"/>
                </a:lnTo>
                <a:lnTo>
                  <a:pt x="1965" y="6947"/>
                </a:lnTo>
                <a:lnTo>
                  <a:pt x="1986" y="6950"/>
                </a:lnTo>
                <a:close/>
                <a:moveTo>
                  <a:pt x="1954" y="6110"/>
                </a:moveTo>
                <a:lnTo>
                  <a:pt x="1936" y="6090"/>
                </a:lnTo>
                <a:lnTo>
                  <a:pt x="1893" y="6062"/>
                </a:lnTo>
                <a:lnTo>
                  <a:pt x="1860" y="6066"/>
                </a:lnTo>
                <a:lnTo>
                  <a:pt x="1835" y="6087"/>
                </a:lnTo>
                <a:lnTo>
                  <a:pt x="1785" y="6144"/>
                </a:lnTo>
                <a:lnTo>
                  <a:pt x="1801" y="6153"/>
                </a:lnTo>
                <a:lnTo>
                  <a:pt x="1826" y="6180"/>
                </a:lnTo>
                <a:lnTo>
                  <a:pt x="1839" y="6185"/>
                </a:lnTo>
                <a:lnTo>
                  <a:pt x="1851" y="6194"/>
                </a:lnTo>
                <a:lnTo>
                  <a:pt x="1864" y="6230"/>
                </a:lnTo>
                <a:lnTo>
                  <a:pt x="1879" y="6238"/>
                </a:lnTo>
                <a:lnTo>
                  <a:pt x="1911" y="6235"/>
                </a:lnTo>
                <a:lnTo>
                  <a:pt x="1933" y="6221"/>
                </a:lnTo>
                <a:lnTo>
                  <a:pt x="1949" y="6190"/>
                </a:lnTo>
                <a:lnTo>
                  <a:pt x="1961" y="6136"/>
                </a:lnTo>
                <a:lnTo>
                  <a:pt x="1938" y="6136"/>
                </a:lnTo>
                <a:lnTo>
                  <a:pt x="1938" y="6124"/>
                </a:lnTo>
                <a:lnTo>
                  <a:pt x="1954" y="6110"/>
                </a:lnTo>
                <a:close/>
                <a:moveTo>
                  <a:pt x="2051" y="7477"/>
                </a:moveTo>
                <a:lnTo>
                  <a:pt x="2047" y="7460"/>
                </a:lnTo>
                <a:lnTo>
                  <a:pt x="2038" y="7459"/>
                </a:lnTo>
                <a:lnTo>
                  <a:pt x="2025" y="7465"/>
                </a:lnTo>
                <a:lnTo>
                  <a:pt x="2011" y="7467"/>
                </a:lnTo>
                <a:lnTo>
                  <a:pt x="2013" y="7477"/>
                </a:lnTo>
                <a:lnTo>
                  <a:pt x="2014" y="7481"/>
                </a:lnTo>
                <a:lnTo>
                  <a:pt x="2018" y="7486"/>
                </a:lnTo>
                <a:lnTo>
                  <a:pt x="2010" y="7492"/>
                </a:lnTo>
                <a:lnTo>
                  <a:pt x="1998" y="7486"/>
                </a:lnTo>
                <a:lnTo>
                  <a:pt x="1991" y="7492"/>
                </a:lnTo>
                <a:lnTo>
                  <a:pt x="1987" y="7500"/>
                </a:lnTo>
                <a:lnTo>
                  <a:pt x="1969" y="7523"/>
                </a:lnTo>
                <a:lnTo>
                  <a:pt x="1962" y="7541"/>
                </a:lnTo>
                <a:lnTo>
                  <a:pt x="1957" y="7560"/>
                </a:lnTo>
                <a:lnTo>
                  <a:pt x="1951" y="7577"/>
                </a:lnTo>
                <a:lnTo>
                  <a:pt x="1938" y="7588"/>
                </a:lnTo>
                <a:lnTo>
                  <a:pt x="1955" y="7597"/>
                </a:lnTo>
                <a:lnTo>
                  <a:pt x="1979" y="7597"/>
                </a:lnTo>
                <a:lnTo>
                  <a:pt x="2001" y="7591"/>
                </a:lnTo>
                <a:lnTo>
                  <a:pt x="2018" y="7579"/>
                </a:lnTo>
                <a:lnTo>
                  <a:pt x="2014" y="7553"/>
                </a:lnTo>
                <a:lnTo>
                  <a:pt x="2025" y="7523"/>
                </a:lnTo>
                <a:lnTo>
                  <a:pt x="2051" y="7477"/>
                </a:lnTo>
                <a:close/>
                <a:moveTo>
                  <a:pt x="1607" y="5610"/>
                </a:moveTo>
                <a:lnTo>
                  <a:pt x="1683" y="5635"/>
                </a:lnTo>
                <a:lnTo>
                  <a:pt x="1695" y="5624"/>
                </a:lnTo>
                <a:lnTo>
                  <a:pt x="1698" y="5607"/>
                </a:lnTo>
                <a:lnTo>
                  <a:pt x="1688" y="5578"/>
                </a:lnTo>
                <a:lnTo>
                  <a:pt x="1690" y="5561"/>
                </a:lnTo>
                <a:lnTo>
                  <a:pt x="1698" y="5549"/>
                </a:lnTo>
                <a:lnTo>
                  <a:pt x="1707" y="5545"/>
                </a:lnTo>
                <a:lnTo>
                  <a:pt x="1717" y="5538"/>
                </a:lnTo>
                <a:lnTo>
                  <a:pt x="1724" y="5518"/>
                </a:lnTo>
                <a:lnTo>
                  <a:pt x="1731" y="5531"/>
                </a:lnTo>
                <a:lnTo>
                  <a:pt x="1735" y="5543"/>
                </a:lnTo>
                <a:lnTo>
                  <a:pt x="1733" y="5558"/>
                </a:lnTo>
                <a:lnTo>
                  <a:pt x="1729" y="5572"/>
                </a:lnTo>
                <a:lnTo>
                  <a:pt x="1740" y="5564"/>
                </a:lnTo>
                <a:lnTo>
                  <a:pt x="1757" y="5543"/>
                </a:lnTo>
                <a:lnTo>
                  <a:pt x="1768" y="5540"/>
                </a:lnTo>
                <a:lnTo>
                  <a:pt x="1764" y="5557"/>
                </a:lnTo>
                <a:lnTo>
                  <a:pt x="1766" y="5570"/>
                </a:lnTo>
                <a:lnTo>
                  <a:pt x="1771" y="5578"/>
                </a:lnTo>
                <a:lnTo>
                  <a:pt x="1779" y="5582"/>
                </a:lnTo>
                <a:lnTo>
                  <a:pt x="1777" y="5588"/>
                </a:lnTo>
                <a:lnTo>
                  <a:pt x="1775" y="5590"/>
                </a:lnTo>
                <a:lnTo>
                  <a:pt x="1768" y="5592"/>
                </a:lnTo>
                <a:lnTo>
                  <a:pt x="1784" y="5602"/>
                </a:lnTo>
                <a:lnTo>
                  <a:pt x="1792" y="5603"/>
                </a:lnTo>
                <a:lnTo>
                  <a:pt x="1792" y="5614"/>
                </a:lnTo>
                <a:lnTo>
                  <a:pt x="1779" y="5624"/>
                </a:lnTo>
                <a:lnTo>
                  <a:pt x="1789" y="5624"/>
                </a:lnTo>
                <a:lnTo>
                  <a:pt x="1807" y="5616"/>
                </a:lnTo>
                <a:lnTo>
                  <a:pt x="1817" y="5614"/>
                </a:lnTo>
                <a:lnTo>
                  <a:pt x="1826" y="5616"/>
                </a:lnTo>
                <a:lnTo>
                  <a:pt x="1832" y="5621"/>
                </a:lnTo>
                <a:lnTo>
                  <a:pt x="1842" y="5634"/>
                </a:lnTo>
                <a:lnTo>
                  <a:pt x="1894" y="5678"/>
                </a:lnTo>
                <a:lnTo>
                  <a:pt x="1905" y="5698"/>
                </a:lnTo>
                <a:lnTo>
                  <a:pt x="1882" y="5692"/>
                </a:lnTo>
                <a:lnTo>
                  <a:pt x="1866" y="5677"/>
                </a:lnTo>
                <a:lnTo>
                  <a:pt x="1851" y="5659"/>
                </a:lnTo>
                <a:lnTo>
                  <a:pt x="1836" y="5646"/>
                </a:lnTo>
                <a:lnTo>
                  <a:pt x="1818" y="5642"/>
                </a:lnTo>
                <a:lnTo>
                  <a:pt x="1801" y="5649"/>
                </a:lnTo>
                <a:lnTo>
                  <a:pt x="1763" y="5677"/>
                </a:lnTo>
                <a:lnTo>
                  <a:pt x="1766" y="5687"/>
                </a:lnTo>
                <a:lnTo>
                  <a:pt x="1769" y="5692"/>
                </a:lnTo>
                <a:lnTo>
                  <a:pt x="1773" y="5697"/>
                </a:lnTo>
                <a:lnTo>
                  <a:pt x="1777" y="5703"/>
                </a:lnTo>
                <a:lnTo>
                  <a:pt x="1779" y="5709"/>
                </a:lnTo>
                <a:lnTo>
                  <a:pt x="1783" y="5724"/>
                </a:lnTo>
                <a:lnTo>
                  <a:pt x="1785" y="5728"/>
                </a:lnTo>
                <a:lnTo>
                  <a:pt x="1824" y="5781"/>
                </a:lnTo>
                <a:lnTo>
                  <a:pt x="1838" y="5786"/>
                </a:lnTo>
                <a:lnTo>
                  <a:pt x="1876" y="5781"/>
                </a:lnTo>
                <a:lnTo>
                  <a:pt x="1871" y="5794"/>
                </a:lnTo>
                <a:lnTo>
                  <a:pt x="1864" y="5802"/>
                </a:lnTo>
                <a:lnTo>
                  <a:pt x="1857" y="5808"/>
                </a:lnTo>
                <a:lnTo>
                  <a:pt x="1848" y="5812"/>
                </a:lnTo>
                <a:lnTo>
                  <a:pt x="1860" y="5841"/>
                </a:lnTo>
                <a:lnTo>
                  <a:pt x="1876" y="5865"/>
                </a:lnTo>
                <a:lnTo>
                  <a:pt x="1889" y="5854"/>
                </a:lnTo>
                <a:lnTo>
                  <a:pt x="1902" y="5847"/>
                </a:lnTo>
                <a:lnTo>
                  <a:pt x="1917" y="5844"/>
                </a:lnTo>
                <a:lnTo>
                  <a:pt x="1933" y="5845"/>
                </a:lnTo>
                <a:lnTo>
                  <a:pt x="1933" y="5853"/>
                </a:lnTo>
                <a:lnTo>
                  <a:pt x="1908" y="5887"/>
                </a:lnTo>
                <a:lnTo>
                  <a:pt x="1898" y="5896"/>
                </a:lnTo>
                <a:lnTo>
                  <a:pt x="1898" y="5906"/>
                </a:lnTo>
                <a:lnTo>
                  <a:pt x="2014" y="5875"/>
                </a:lnTo>
                <a:lnTo>
                  <a:pt x="2029" y="5866"/>
                </a:lnTo>
                <a:lnTo>
                  <a:pt x="2018" y="5853"/>
                </a:lnTo>
                <a:lnTo>
                  <a:pt x="2018" y="5845"/>
                </a:lnTo>
                <a:lnTo>
                  <a:pt x="2025" y="5845"/>
                </a:lnTo>
                <a:lnTo>
                  <a:pt x="2032" y="5849"/>
                </a:lnTo>
                <a:lnTo>
                  <a:pt x="2040" y="5855"/>
                </a:lnTo>
                <a:lnTo>
                  <a:pt x="2045" y="5865"/>
                </a:lnTo>
                <a:lnTo>
                  <a:pt x="2052" y="5857"/>
                </a:lnTo>
                <a:lnTo>
                  <a:pt x="2057" y="5854"/>
                </a:lnTo>
                <a:lnTo>
                  <a:pt x="2061" y="5856"/>
                </a:lnTo>
                <a:lnTo>
                  <a:pt x="2068" y="5865"/>
                </a:lnTo>
                <a:lnTo>
                  <a:pt x="2069" y="5888"/>
                </a:lnTo>
                <a:lnTo>
                  <a:pt x="2073" y="5919"/>
                </a:lnTo>
                <a:lnTo>
                  <a:pt x="2078" y="5946"/>
                </a:lnTo>
                <a:lnTo>
                  <a:pt x="2088" y="5958"/>
                </a:lnTo>
                <a:lnTo>
                  <a:pt x="2100" y="5951"/>
                </a:lnTo>
                <a:lnTo>
                  <a:pt x="2107" y="5936"/>
                </a:lnTo>
                <a:lnTo>
                  <a:pt x="2115" y="5919"/>
                </a:lnTo>
                <a:lnTo>
                  <a:pt x="2124" y="5906"/>
                </a:lnTo>
                <a:lnTo>
                  <a:pt x="2119" y="5896"/>
                </a:lnTo>
                <a:lnTo>
                  <a:pt x="2127" y="5887"/>
                </a:lnTo>
                <a:lnTo>
                  <a:pt x="2133" y="5877"/>
                </a:lnTo>
                <a:lnTo>
                  <a:pt x="2141" y="5853"/>
                </a:lnTo>
                <a:lnTo>
                  <a:pt x="2132" y="5830"/>
                </a:lnTo>
                <a:lnTo>
                  <a:pt x="2129" y="5817"/>
                </a:lnTo>
                <a:lnTo>
                  <a:pt x="2124" y="5801"/>
                </a:lnTo>
                <a:lnTo>
                  <a:pt x="2135" y="5807"/>
                </a:lnTo>
                <a:lnTo>
                  <a:pt x="2145" y="5820"/>
                </a:lnTo>
                <a:lnTo>
                  <a:pt x="2164" y="5853"/>
                </a:lnTo>
                <a:lnTo>
                  <a:pt x="2167" y="5862"/>
                </a:lnTo>
                <a:lnTo>
                  <a:pt x="2167" y="5873"/>
                </a:lnTo>
                <a:lnTo>
                  <a:pt x="2168" y="5882"/>
                </a:lnTo>
                <a:lnTo>
                  <a:pt x="2172" y="5886"/>
                </a:lnTo>
                <a:lnTo>
                  <a:pt x="2243" y="5885"/>
                </a:lnTo>
                <a:lnTo>
                  <a:pt x="2266" y="5878"/>
                </a:lnTo>
                <a:lnTo>
                  <a:pt x="2288" y="5865"/>
                </a:lnTo>
                <a:lnTo>
                  <a:pt x="2288" y="5875"/>
                </a:lnTo>
                <a:lnTo>
                  <a:pt x="2209" y="5916"/>
                </a:lnTo>
                <a:lnTo>
                  <a:pt x="2200" y="5925"/>
                </a:lnTo>
                <a:lnTo>
                  <a:pt x="2193" y="5935"/>
                </a:lnTo>
                <a:lnTo>
                  <a:pt x="2177" y="5964"/>
                </a:lnTo>
                <a:lnTo>
                  <a:pt x="2172" y="5972"/>
                </a:lnTo>
                <a:lnTo>
                  <a:pt x="2170" y="5978"/>
                </a:lnTo>
                <a:lnTo>
                  <a:pt x="2166" y="5993"/>
                </a:lnTo>
                <a:lnTo>
                  <a:pt x="2163" y="5996"/>
                </a:lnTo>
                <a:lnTo>
                  <a:pt x="2158" y="6000"/>
                </a:lnTo>
                <a:lnTo>
                  <a:pt x="2158" y="6010"/>
                </a:lnTo>
                <a:lnTo>
                  <a:pt x="2161" y="6024"/>
                </a:lnTo>
                <a:lnTo>
                  <a:pt x="2138" y="6056"/>
                </a:lnTo>
                <a:lnTo>
                  <a:pt x="2136" y="6083"/>
                </a:lnTo>
                <a:lnTo>
                  <a:pt x="2144" y="6103"/>
                </a:lnTo>
                <a:lnTo>
                  <a:pt x="2156" y="6108"/>
                </a:lnTo>
                <a:lnTo>
                  <a:pt x="2199" y="6099"/>
                </a:lnTo>
                <a:lnTo>
                  <a:pt x="2215" y="6088"/>
                </a:lnTo>
                <a:lnTo>
                  <a:pt x="2228" y="6074"/>
                </a:lnTo>
                <a:lnTo>
                  <a:pt x="2276" y="6007"/>
                </a:lnTo>
                <a:lnTo>
                  <a:pt x="2283" y="5995"/>
                </a:lnTo>
                <a:lnTo>
                  <a:pt x="2291" y="5987"/>
                </a:lnTo>
                <a:lnTo>
                  <a:pt x="2308" y="5977"/>
                </a:lnTo>
                <a:lnTo>
                  <a:pt x="2326" y="5963"/>
                </a:lnTo>
                <a:lnTo>
                  <a:pt x="2333" y="5942"/>
                </a:lnTo>
                <a:lnTo>
                  <a:pt x="2335" y="5908"/>
                </a:lnTo>
                <a:lnTo>
                  <a:pt x="2341" y="5899"/>
                </a:lnTo>
                <a:lnTo>
                  <a:pt x="2374" y="5896"/>
                </a:lnTo>
                <a:lnTo>
                  <a:pt x="2386" y="5888"/>
                </a:lnTo>
                <a:lnTo>
                  <a:pt x="2416" y="5863"/>
                </a:lnTo>
                <a:lnTo>
                  <a:pt x="2433" y="5841"/>
                </a:lnTo>
                <a:lnTo>
                  <a:pt x="2439" y="5828"/>
                </a:lnTo>
                <a:lnTo>
                  <a:pt x="2442" y="5813"/>
                </a:lnTo>
                <a:lnTo>
                  <a:pt x="2438" y="5796"/>
                </a:lnTo>
                <a:lnTo>
                  <a:pt x="2438" y="5787"/>
                </a:lnTo>
                <a:lnTo>
                  <a:pt x="2452" y="5749"/>
                </a:lnTo>
                <a:lnTo>
                  <a:pt x="2391" y="5749"/>
                </a:lnTo>
                <a:lnTo>
                  <a:pt x="2377" y="5729"/>
                </a:lnTo>
                <a:lnTo>
                  <a:pt x="2352" y="5729"/>
                </a:lnTo>
                <a:lnTo>
                  <a:pt x="2329" y="5738"/>
                </a:lnTo>
                <a:lnTo>
                  <a:pt x="2306" y="5761"/>
                </a:lnTo>
                <a:lnTo>
                  <a:pt x="2271" y="5760"/>
                </a:lnTo>
                <a:lnTo>
                  <a:pt x="2267" y="5767"/>
                </a:lnTo>
                <a:lnTo>
                  <a:pt x="2262" y="5776"/>
                </a:lnTo>
                <a:lnTo>
                  <a:pt x="2254" y="5783"/>
                </a:lnTo>
                <a:lnTo>
                  <a:pt x="2243" y="5781"/>
                </a:lnTo>
                <a:lnTo>
                  <a:pt x="2237" y="5774"/>
                </a:lnTo>
                <a:lnTo>
                  <a:pt x="2232" y="5759"/>
                </a:lnTo>
                <a:lnTo>
                  <a:pt x="2225" y="5745"/>
                </a:lnTo>
                <a:lnTo>
                  <a:pt x="2212" y="5739"/>
                </a:lnTo>
                <a:lnTo>
                  <a:pt x="2191" y="5741"/>
                </a:lnTo>
                <a:lnTo>
                  <a:pt x="2180" y="5740"/>
                </a:lnTo>
                <a:lnTo>
                  <a:pt x="2172" y="5734"/>
                </a:lnTo>
                <a:lnTo>
                  <a:pt x="2154" y="5715"/>
                </a:lnTo>
                <a:lnTo>
                  <a:pt x="2137" y="5717"/>
                </a:lnTo>
                <a:lnTo>
                  <a:pt x="2119" y="5726"/>
                </a:lnTo>
                <a:lnTo>
                  <a:pt x="2097" y="5728"/>
                </a:lnTo>
                <a:lnTo>
                  <a:pt x="2097" y="5719"/>
                </a:lnTo>
                <a:lnTo>
                  <a:pt x="2117" y="5708"/>
                </a:lnTo>
                <a:lnTo>
                  <a:pt x="2127" y="5695"/>
                </a:lnTo>
                <a:lnTo>
                  <a:pt x="2123" y="5682"/>
                </a:lnTo>
                <a:lnTo>
                  <a:pt x="2104" y="5677"/>
                </a:lnTo>
                <a:lnTo>
                  <a:pt x="2035" y="5686"/>
                </a:lnTo>
                <a:lnTo>
                  <a:pt x="2045" y="5676"/>
                </a:lnTo>
                <a:lnTo>
                  <a:pt x="2074" y="5659"/>
                </a:lnTo>
                <a:lnTo>
                  <a:pt x="2079" y="5646"/>
                </a:lnTo>
                <a:lnTo>
                  <a:pt x="2074" y="5634"/>
                </a:lnTo>
                <a:lnTo>
                  <a:pt x="2061" y="5623"/>
                </a:lnTo>
                <a:lnTo>
                  <a:pt x="2049" y="5608"/>
                </a:lnTo>
                <a:lnTo>
                  <a:pt x="2045" y="5582"/>
                </a:lnTo>
                <a:lnTo>
                  <a:pt x="2050" y="5573"/>
                </a:lnTo>
                <a:lnTo>
                  <a:pt x="2059" y="5560"/>
                </a:lnTo>
                <a:lnTo>
                  <a:pt x="2064" y="5545"/>
                </a:lnTo>
                <a:lnTo>
                  <a:pt x="2057" y="5530"/>
                </a:lnTo>
                <a:lnTo>
                  <a:pt x="2044" y="5525"/>
                </a:lnTo>
                <a:lnTo>
                  <a:pt x="2030" y="5531"/>
                </a:lnTo>
                <a:lnTo>
                  <a:pt x="2017" y="5541"/>
                </a:lnTo>
                <a:lnTo>
                  <a:pt x="2006" y="5551"/>
                </a:lnTo>
                <a:lnTo>
                  <a:pt x="2013" y="5537"/>
                </a:lnTo>
                <a:lnTo>
                  <a:pt x="2036" y="5515"/>
                </a:lnTo>
                <a:lnTo>
                  <a:pt x="2040" y="5504"/>
                </a:lnTo>
                <a:lnTo>
                  <a:pt x="2042" y="5483"/>
                </a:lnTo>
                <a:lnTo>
                  <a:pt x="2049" y="5448"/>
                </a:lnTo>
                <a:lnTo>
                  <a:pt x="2051" y="5425"/>
                </a:lnTo>
                <a:lnTo>
                  <a:pt x="2049" y="5405"/>
                </a:lnTo>
                <a:lnTo>
                  <a:pt x="2042" y="5358"/>
                </a:lnTo>
                <a:lnTo>
                  <a:pt x="2035" y="5251"/>
                </a:lnTo>
                <a:lnTo>
                  <a:pt x="2030" y="5239"/>
                </a:lnTo>
                <a:lnTo>
                  <a:pt x="2022" y="5224"/>
                </a:lnTo>
                <a:lnTo>
                  <a:pt x="2006" y="5204"/>
                </a:lnTo>
                <a:lnTo>
                  <a:pt x="1969" y="5172"/>
                </a:lnTo>
                <a:lnTo>
                  <a:pt x="1967" y="5165"/>
                </a:lnTo>
                <a:lnTo>
                  <a:pt x="1946" y="5130"/>
                </a:lnTo>
                <a:lnTo>
                  <a:pt x="1938" y="5119"/>
                </a:lnTo>
                <a:lnTo>
                  <a:pt x="1919" y="5103"/>
                </a:lnTo>
                <a:lnTo>
                  <a:pt x="1912" y="5094"/>
                </a:lnTo>
                <a:lnTo>
                  <a:pt x="1905" y="5077"/>
                </a:lnTo>
                <a:lnTo>
                  <a:pt x="1901" y="5083"/>
                </a:lnTo>
                <a:lnTo>
                  <a:pt x="1899" y="5085"/>
                </a:lnTo>
                <a:lnTo>
                  <a:pt x="1893" y="5087"/>
                </a:lnTo>
                <a:lnTo>
                  <a:pt x="1882" y="5083"/>
                </a:lnTo>
                <a:lnTo>
                  <a:pt x="1876" y="5094"/>
                </a:lnTo>
                <a:lnTo>
                  <a:pt x="1872" y="5112"/>
                </a:lnTo>
                <a:lnTo>
                  <a:pt x="1864" y="5131"/>
                </a:lnTo>
                <a:lnTo>
                  <a:pt x="1859" y="5136"/>
                </a:lnTo>
                <a:lnTo>
                  <a:pt x="1825" y="5158"/>
                </a:lnTo>
                <a:lnTo>
                  <a:pt x="1820" y="5159"/>
                </a:lnTo>
                <a:lnTo>
                  <a:pt x="1818" y="5165"/>
                </a:lnTo>
                <a:lnTo>
                  <a:pt x="1819" y="5183"/>
                </a:lnTo>
                <a:lnTo>
                  <a:pt x="1823" y="5193"/>
                </a:lnTo>
                <a:lnTo>
                  <a:pt x="1831" y="5203"/>
                </a:lnTo>
                <a:lnTo>
                  <a:pt x="1835" y="5214"/>
                </a:lnTo>
                <a:lnTo>
                  <a:pt x="1831" y="5236"/>
                </a:lnTo>
                <a:lnTo>
                  <a:pt x="1837" y="5242"/>
                </a:lnTo>
                <a:lnTo>
                  <a:pt x="1845" y="5246"/>
                </a:lnTo>
                <a:lnTo>
                  <a:pt x="1854" y="5248"/>
                </a:lnTo>
                <a:lnTo>
                  <a:pt x="1864" y="5246"/>
                </a:lnTo>
                <a:lnTo>
                  <a:pt x="1854" y="5278"/>
                </a:lnTo>
                <a:lnTo>
                  <a:pt x="1843" y="5293"/>
                </a:lnTo>
                <a:lnTo>
                  <a:pt x="1840" y="5309"/>
                </a:lnTo>
                <a:lnTo>
                  <a:pt x="1854" y="5340"/>
                </a:lnTo>
                <a:lnTo>
                  <a:pt x="1882" y="5374"/>
                </a:lnTo>
                <a:lnTo>
                  <a:pt x="1893" y="5394"/>
                </a:lnTo>
                <a:lnTo>
                  <a:pt x="1893" y="5414"/>
                </a:lnTo>
                <a:lnTo>
                  <a:pt x="1896" y="5421"/>
                </a:lnTo>
                <a:lnTo>
                  <a:pt x="1900" y="5431"/>
                </a:lnTo>
                <a:lnTo>
                  <a:pt x="1905" y="5435"/>
                </a:lnTo>
                <a:lnTo>
                  <a:pt x="1905" y="5446"/>
                </a:lnTo>
                <a:lnTo>
                  <a:pt x="1842" y="5362"/>
                </a:lnTo>
                <a:lnTo>
                  <a:pt x="1831" y="5357"/>
                </a:lnTo>
                <a:lnTo>
                  <a:pt x="1821" y="5387"/>
                </a:lnTo>
                <a:lnTo>
                  <a:pt x="1803" y="5410"/>
                </a:lnTo>
                <a:lnTo>
                  <a:pt x="1796" y="5407"/>
                </a:lnTo>
                <a:lnTo>
                  <a:pt x="1814" y="5361"/>
                </a:lnTo>
                <a:lnTo>
                  <a:pt x="1800" y="5362"/>
                </a:lnTo>
                <a:lnTo>
                  <a:pt x="1788" y="5369"/>
                </a:lnTo>
                <a:lnTo>
                  <a:pt x="1778" y="5370"/>
                </a:lnTo>
                <a:lnTo>
                  <a:pt x="1766" y="5357"/>
                </a:lnTo>
                <a:lnTo>
                  <a:pt x="1757" y="5342"/>
                </a:lnTo>
                <a:lnTo>
                  <a:pt x="1748" y="5335"/>
                </a:lnTo>
                <a:lnTo>
                  <a:pt x="1709" y="5313"/>
                </a:lnTo>
                <a:lnTo>
                  <a:pt x="1704" y="5309"/>
                </a:lnTo>
                <a:lnTo>
                  <a:pt x="1695" y="5299"/>
                </a:lnTo>
                <a:lnTo>
                  <a:pt x="1693" y="5289"/>
                </a:lnTo>
                <a:lnTo>
                  <a:pt x="1692" y="5275"/>
                </a:lnTo>
                <a:lnTo>
                  <a:pt x="1689" y="5262"/>
                </a:lnTo>
                <a:lnTo>
                  <a:pt x="1671" y="5250"/>
                </a:lnTo>
                <a:lnTo>
                  <a:pt x="1662" y="5237"/>
                </a:lnTo>
                <a:lnTo>
                  <a:pt x="1650" y="5225"/>
                </a:lnTo>
                <a:lnTo>
                  <a:pt x="1633" y="5224"/>
                </a:lnTo>
                <a:lnTo>
                  <a:pt x="1633" y="5236"/>
                </a:lnTo>
                <a:lnTo>
                  <a:pt x="1643" y="5249"/>
                </a:lnTo>
                <a:lnTo>
                  <a:pt x="1641" y="5272"/>
                </a:lnTo>
                <a:lnTo>
                  <a:pt x="1632" y="5294"/>
                </a:lnTo>
                <a:lnTo>
                  <a:pt x="1621" y="5310"/>
                </a:lnTo>
                <a:lnTo>
                  <a:pt x="1642" y="5315"/>
                </a:lnTo>
                <a:lnTo>
                  <a:pt x="1667" y="5331"/>
                </a:lnTo>
                <a:lnTo>
                  <a:pt x="1688" y="5356"/>
                </a:lnTo>
                <a:lnTo>
                  <a:pt x="1695" y="5384"/>
                </a:lnTo>
                <a:lnTo>
                  <a:pt x="1671" y="5372"/>
                </a:lnTo>
                <a:lnTo>
                  <a:pt x="1657" y="5370"/>
                </a:lnTo>
                <a:lnTo>
                  <a:pt x="1650" y="5377"/>
                </a:lnTo>
                <a:lnTo>
                  <a:pt x="1649" y="5384"/>
                </a:lnTo>
                <a:lnTo>
                  <a:pt x="1642" y="5387"/>
                </a:lnTo>
                <a:lnTo>
                  <a:pt x="1639" y="5393"/>
                </a:lnTo>
                <a:lnTo>
                  <a:pt x="1641" y="5398"/>
                </a:lnTo>
                <a:lnTo>
                  <a:pt x="1648" y="5410"/>
                </a:lnTo>
                <a:lnTo>
                  <a:pt x="1650" y="5414"/>
                </a:lnTo>
                <a:lnTo>
                  <a:pt x="1652" y="5419"/>
                </a:lnTo>
                <a:lnTo>
                  <a:pt x="1667" y="5435"/>
                </a:lnTo>
                <a:lnTo>
                  <a:pt x="1663" y="5439"/>
                </a:lnTo>
                <a:lnTo>
                  <a:pt x="1660" y="5443"/>
                </a:lnTo>
                <a:lnTo>
                  <a:pt x="1656" y="5446"/>
                </a:lnTo>
                <a:lnTo>
                  <a:pt x="1656" y="5456"/>
                </a:lnTo>
                <a:lnTo>
                  <a:pt x="1661" y="5475"/>
                </a:lnTo>
                <a:lnTo>
                  <a:pt x="1650" y="5472"/>
                </a:lnTo>
                <a:lnTo>
                  <a:pt x="1635" y="5461"/>
                </a:lnTo>
                <a:lnTo>
                  <a:pt x="1628" y="5451"/>
                </a:lnTo>
                <a:lnTo>
                  <a:pt x="1623" y="5437"/>
                </a:lnTo>
                <a:lnTo>
                  <a:pt x="1578" y="5372"/>
                </a:lnTo>
                <a:lnTo>
                  <a:pt x="1571" y="5368"/>
                </a:lnTo>
                <a:lnTo>
                  <a:pt x="1562" y="5372"/>
                </a:lnTo>
                <a:lnTo>
                  <a:pt x="1551" y="5388"/>
                </a:lnTo>
                <a:lnTo>
                  <a:pt x="1545" y="5408"/>
                </a:lnTo>
                <a:lnTo>
                  <a:pt x="1546" y="5426"/>
                </a:lnTo>
                <a:lnTo>
                  <a:pt x="1554" y="5443"/>
                </a:lnTo>
                <a:lnTo>
                  <a:pt x="1566" y="5456"/>
                </a:lnTo>
                <a:lnTo>
                  <a:pt x="1515" y="5456"/>
                </a:lnTo>
                <a:lnTo>
                  <a:pt x="1523" y="5490"/>
                </a:lnTo>
                <a:lnTo>
                  <a:pt x="1558" y="5516"/>
                </a:lnTo>
                <a:lnTo>
                  <a:pt x="1566" y="5556"/>
                </a:lnTo>
                <a:lnTo>
                  <a:pt x="1572" y="5578"/>
                </a:lnTo>
                <a:lnTo>
                  <a:pt x="1588" y="5596"/>
                </a:lnTo>
                <a:lnTo>
                  <a:pt x="1607" y="5610"/>
                </a:lnTo>
                <a:close/>
                <a:moveTo>
                  <a:pt x="2112" y="6699"/>
                </a:moveTo>
                <a:lnTo>
                  <a:pt x="2113" y="6692"/>
                </a:lnTo>
                <a:lnTo>
                  <a:pt x="2075" y="6679"/>
                </a:lnTo>
                <a:lnTo>
                  <a:pt x="2063" y="6672"/>
                </a:lnTo>
                <a:lnTo>
                  <a:pt x="2037" y="6675"/>
                </a:lnTo>
                <a:lnTo>
                  <a:pt x="2004" y="6685"/>
                </a:lnTo>
                <a:lnTo>
                  <a:pt x="1980" y="6704"/>
                </a:lnTo>
                <a:lnTo>
                  <a:pt x="1977" y="6733"/>
                </a:lnTo>
                <a:lnTo>
                  <a:pt x="1971" y="6740"/>
                </a:lnTo>
                <a:lnTo>
                  <a:pt x="1965" y="6740"/>
                </a:lnTo>
                <a:lnTo>
                  <a:pt x="1957" y="6733"/>
                </a:lnTo>
                <a:lnTo>
                  <a:pt x="1950" y="6722"/>
                </a:lnTo>
                <a:lnTo>
                  <a:pt x="1936" y="6734"/>
                </a:lnTo>
                <a:lnTo>
                  <a:pt x="1924" y="6741"/>
                </a:lnTo>
                <a:lnTo>
                  <a:pt x="1893" y="6744"/>
                </a:lnTo>
                <a:lnTo>
                  <a:pt x="1898" y="6762"/>
                </a:lnTo>
                <a:lnTo>
                  <a:pt x="1915" y="6781"/>
                </a:lnTo>
                <a:lnTo>
                  <a:pt x="1921" y="6795"/>
                </a:lnTo>
                <a:lnTo>
                  <a:pt x="1882" y="6824"/>
                </a:lnTo>
                <a:lnTo>
                  <a:pt x="1894" y="6836"/>
                </a:lnTo>
                <a:lnTo>
                  <a:pt x="1908" y="6846"/>
                </a:lnTo>
                <a:lnTo>
                  <a:pt x="1924" y="6854"/>
                </a:lnTo>
                <a:lnTo>
                  <a:pt x="2001" y="6868"/>
                </a:lnTo>
                <a:lnTo>
                  <a:pt x="2018" y="6877"/>
                </a:lnTo>
                <a:lnTo>
                  <a:pt x="2027" y="6888"/>
                </a:lnTo>
                <a:lnTo>
                  <a:pt x="2035" y="6901"/>
                </a:lnTo>
                <a:lnTo>
                  <a:pt x="2048" y="6932"/>
                </a:lnTo>
                <a:lnTo>
                  <a:pt x="2056" y="6941"/>
                </a:lnTo>
                <a:lnTo>
                  <a:pt x="2063" y="6937"/>
                </a:lnTo>
                <a:lnTo>
                  <a:pt x="2070" y="6931"/>
                </a:lnTo>
                <a:lnTo>
                  <a:pt x="2077" y="6927"/>
                </a:lnTo>
                <a:lnTo>
                  <a:pt x="2094" y="6924"/>
                </a:lnTo>
                <a:lnTo>
                  <a:pt x="2148" y="6896"/>
                </a:lnTo>
                <a:lnTo>
                  <a:pt x="2155" y="6906"/>
                </a:lnTo>
                <a:lnTo>
                  <a:pt x="2158" y="6917"/>
                </a:lnTo>
                <a:lnTo>
                  <a:pt x="2158" y="6932"/>
                </a:lnTo>
                <a:lnTo>
                  <a:pt x="2153" y="6948"/>
                </a:lnTo>
                <a:lnTo>
                  <a:pt x="2143" y="6955"/>
                </a:lnTo>
                <a:lnTo>
                  <a:pt x="2094" y="6979"/>
                </a:lnTo>
                <a:lnTo>
                  <a:pt x="2065" y="6975"/>
                </a:lnTo>
                <a:lnTo>
                  <a:pt x="2057" y="6979"/>
                </a:lnTo>
                <a:lnTo>
                  <a:pt x="2049" y="6988"/>
                </a:lnTo>
                <a:lnTo>
                  <a:pt x="2046" y="6999"/>
                </a:lnTo>
                <a:lnTo>
                  <a:pt x="2043" y="7009"/>
                </a:lnTo>
                <a:lnTo>
                  <a:pt x="2031" y="7040"/>
                </a:lnTo>
                <a:lnTo>
                  <a:pt x="2025" y="7047"/>
                </a:lnTo>
                <a:lnTo>
                  <a:pt x="2014" y="7049"/>
                </a:lnTo>
                <a:lnTo>
                  <a:pt x="2005" y="7055"/>
                </a:lnTo>
                <a:lnTo>
                  <a:pt x="1998" y="7065"/>
                </a:lnTo>
                <a:lnTo>
                  <a:pt x="1993" y="7080"/>
                </a:lnTo>
                <a:lnTo>
                  <a:pt x="1998" y="7096"/>
                </a:lnTo>
                <a:lnTo>
                  <a:pt x="2013" y="7111"/>
                </a:lnTo>
                <a:lnTo>
                  <a:pt x="2035" y="7112"/>
                </a:lnTo>
                <a:lnTo>
                  <a:pt x="2075" y="7101"/>
                </a:lnTo>
                <a:lnTo>
                  <a:pt x="2122" y="7075"/>
                </a:lnTo>
                <a:lnTo>
                  <a:pt x="2139" y="7071"/>
                </a:lnTo>
                <a:lnTo>
                  <a:pt x="2144" y="7078"/>
                </a:lnTo>
                <a:lnTo>
                  <a:pt x="2129" y="7094"/>
                </a:lnTo>
                <a:lnTo>
                  <a:pt x="2091" y="7121"/>
                </a:lnTo>
                <a:lnTo>
                  <a:pt x="2035" y="7133"/>
                </a:lnTo>
                <a:lnTo>
                  <a:pt x="2020" y="7147"/>
                </a:lnTo>
                <a:lnTo>
                  <a:pt x="2007" y="7153"/>
                </a:lnTo>
                <a:lnTo>
                  <a:pt x="1970" y="7145"/>
                </a:lnTo>
                <a:lnTo>
                  <a:pt x="1955" y="7151"/>
                </a:lnTo>
                <a:lnTo>
                  <a:pt x="1960" y="7154"/>
                </a:lnTo>
                <a:lnTo>
                  <a:pt x="1963" y="7157"/>
                </a:lnTo>
                <a:lnTo>
                  <a:pt x="1966" y="7161"/>
                </a:lnTo>
                <a:lnTo>
                  <a:pt x="1972" y="7162"/>
                </a:lnTo>
                <a:lnTo>
                  <a:pt x="1972" y="7172"/>
                </a:lnTo>
                <a:lnTo>
                  <a:pt x="1957" y="7183"/>
                </a:lnTo>
                <a:lnTo>
                  <a:pt x="1946" y="7170"/>
                </a:lnTo>
                <a:lnTo>
                  <a:pt x="1935" y="7148"/>
                </a:lnTo>
                <a:lnTo>
                  <a:pt x="1921" y="7132"/>
                </a:lnTo>
                <a:lnTo>
                  <a:pt x="1906" y="7130"/>
                </a:lnTo>
                <a:lnTo>
                  <a:pt x="1885" y="7133"/>
                </a:lnTo>
                <a:lnTo>
                  <a:pt x="1867" y="7146"/>
                </a:lnTo>
                <a:lnTo>
                  <a:pt x="1859" y="7167"/>
                </a:lnTo>
                <a:lnTo>
                  <a:pt x="1864" y="7194"/>
                </a:lnTo>
                <a:lnTo>
                  <a:pt x="1876" y="7217"/>
                </a:lnTo>
                <a:lnTo>
                  <a:pt x="1891" y="7234"/>
                </a:lnTo>
                <a:lnTo>
                  <a:pt x="1914" y="7247"/>
                </a:lnTo>
                <a:lnTo>
                  <a:pt x="1931" y="7253"/>
                </a:lnTo>
                <a:lnTo>
                  <a:pt x="1942" y="7254"/>
                </a:lnTo>
                <a:lnTo>
                  <a:pt x="1950" y="7249"/>
                </a:lnTo>
                <a:lnTo>
                  <a:pt x="1954" y="7239"/>
                </a:lnTo>
                <a:lnTo>
                  <a:pt x="1958" y="7228"/>
                </a:lnTo>
                <a:lnTo>
                  <a:pt x="1964" y="7223"/>
                </a:lnTo>
                <a:lnTo>
                  <a:pt x="2040" y="7223"/>
                </a:lnTo>
                <a:lnTo>
                  <a:pt x="2048" y="7219"/>
                </a:lnTo>
                <a:lnTo>
                  <a:pt x="2068" y="7205"/>
                </a:lnTo>
                <a:lnTo>
                  <a:pt x="2077" y="7202"/>
                </a:lnTo>
                <a:lnTo>
                  <a:pt x="2086" y="7206"/>
                </a:lnTo>
                <a:lnTo>
                  <a:pt x="2097" y="7212"/>
                </a:lnTo>
                <a:lnTo>
                  <a:pt x="2106" y="7216"/>
                </a:lnTo>
                <a:lnTo>
                  <a:pt x="2116" y="7208"/>
                </a:lnTo>
                <a:lnTo>
                  <a:pt x="2131" y="7192"/>
                </a:lnTo>
                <a:lnTo>
                  <a:pt x="2196" y="7158"/>
                </a:lnTo>
                <a:lnTo>
                  <a:pt x="2224" y="7151"/>
                </a:lnTo>
                <a:lnTo>
                  <a:pt x="2231" y="7147"/>
                </a:lnTo>
                <a:lnTo>
                  <a:pt x="2237" y="7136"/>
                </a:lnTo>
                <a:lnTo>
                  <a:pt x="2242" y="7126"/>
                </a:lnTo>
                <a:lnTo>
                  <a:pt x="2246" y="7121"/>
                </a:lnTo>
                <a:lnTo>
                  <a:pt x="2266" y="7114"/>
                </a:lnTo>
                <a:lnTo>
                  <a:pt x="2276" y="7113"/>
                </a:lnTo>
                <a:lnTo>
                  <a:pt x="2283" y="7121"/>
                </a:lnTo>
                <a:lnTo>
                  <a:pt x="2282" y="7135"/>
                </a:lnTo>
                <a:lnTo>
                  <a:pt x="2274" y="7148"/>
                </a:lnTo>
                <a:lnTo>
                  <a:pt x="2265" y="7157"/>
                </a:lnTo>
                <a:lnTo>
                  <a:pt x="2260" y="7162"/>
                </a:lnTo>
                <a:lnTo>
                  <a:pt x="2286" y="7180"/>
                </a:lnTo>
                <a:lnTo>
                  <a:pt x="2319" y="7171"/>
                </a:lnTo>
                <a:lnTo>
                  <a:pt x="2392" y="7121"/>
                </a:lnTo>
                <a:lnTo>
                  <a:pt x="2406" y="7103"/>
                </a:lnTo>
                <a:lnTo>
                  <a:pt x="2412" y="7088"/>
                </a:lnTo>
                <a:lnTo>
                  <a:pt x="2398" y="7080"/>
                </a:lnTo>
                <a:lnTo>
                  <a:pt x="2367" y="7084"/>
                </a:lnTo>
                <a:lnTo>
                  <a:pt x="2352" y="7092"/>
                </a:lnTo>
                <a:lnTo>
                  <a:pt x="2339" y="7101"/>
                </a:lnTo>
                <a:lnTo>
                  <a:pt x="2339" y="7091"/>
                </a:lnTo>
                <a:lnTo>
                  <a:pt x="2366" y="7066"/>
                </a:lnTo>
                <a:lnTo>
                  <a:pt x="2376" y="7049"/>
                </a:lnTo>
                <a:lnTo>
                  <a:pt x="2374" y="7029"/>
                </a:lnTo>
                <a:lnTo>
                  <a:pt x="2380" y="7029"/>
                </a:lnTo>
                <a:lnTo>
                  <a:pt x="2385" y="7029"/>
                </a:lnTo>
                <a:lnTo>
                  <a:pt x="2391" y="7033"/>
                </a:lnTo>
                <a:lnTo>
                  <a:pt x="2396" y="7039"/>
                </a:lnTo>
                <a:lnTo>
                  <a:pt x="2394" y="7055"/>
                </a:lnTo>
                <a:lnTo>
                  <a:pt x="2406" y="7061"/>
                </a:lnTo>
                <a:lnTo>
                  <a:pt x="2433" y="7060"/>
                </a:lnTo>
                <a:lnTo>
                  <a:pt x="2443" y="7051"/>
                </a:lnTo>
                <a:lnTo>
                  <a:pt x="2437" y="7030"/>
                </a:lnTo>
                <a:lnTo>
                  <a:pt x="2425" y="7009"/>
                </a:lnTo>
                <a:lnTo>
                  <a:pt x="2418" y="6999"/>
                </a:lnTo>
                <a:lnTo>
                  <a:pt x="2433" y="7002"/>
                </a:lnTo>
                <a:lnTo>
                  <a:pt x="2440" y="7004"/>
                </a:lnTo>
                <a:lnTo>
                  <a:pt x="2446" y="7009"/>
                </a:lnTo>
                <a:lnTo>
                  <a:pt x="2451" y="6980"/>
                </a:lnTo>
                <a:lnTo>
                  <a:pt x="2442" y="6974"/>
                </a:lnTo>
                <a:lnTo>
                  <a:pt x="2431" y="6977"/>
                </a:lnTo>
                <a:lnTo>
                  <a:pt x="2424" y="6973"/>
                </a:lnTo>
                <a:lnTo>
                  <a:pt x="2420" y="6955"/>
                </a:lnTo>
                <a:lnTo>
                  <a:pt x="2411" y="6938"/>
                </a:lnTo>
                <a:lnTo>
                  <a:pt x="2400" y="6925"/>
                </a:lnTo>
                <a:lnTo>
                  <a:pt x="2391" y="6917"/>
                </a:lnTo>
                <a:lnTo>
                  <a:pt x="2385" y="6916"/>
                </a:lnTo>
                <a:lnTo>
                  <a:pt x="2369" y="6919"/>
                </a:lnTo>
                <a:lnTo>
                  <a:pt x="2362" y="6917"/>
                </a:lnTo>
                <a:lnTo>
                  <a:pt x="2355" y="6911"/>
                </a:lnTo>
                <a:lnTo>
                  <a:pt x="2337" y="6881"/>
                </a:lnTo>
                <a:lnTo>
                  <a:pt x="2330" y="6877"/>
                </a:lnTo>
                <a:lnTo>
                  <a:pt x="2323" y="6875"/>
                </a:lnTo>
                <a:lnTo>
                  <a:pt x="2314" y="6877"/>
                </a:lnTo>
                <a:lnTo>
                  <a:pt x="2302" y="6886"/>
                </a:lnTo>
                <a:lnTo>
                  <a:pt x="2295" y="6880"/>
                </a:lnTo>
                <a:lnTo>
                  <a:pt x="2289" y="6871"/>
                </a:lnTo>
                <a:lnTo>
                  <a:pt x="2283" y="6865"/>
                </a:lnTo>
                <a:lnTo>
                  <a:pt x="2200" y="6865"/>
                </a:lnTo>
                <a:lnTo>
                  <a:pt x="2192" y="6863"/>
                </a:lnTo>
                <a:lnTo>
                  <a:pt x="2190" y="6856"/>
                </a:lnTo>
                <a:lnTo>
                  <a:pt x="2190" y="6845"/>
                </a:lnTo>
                <a:lnTo>
                  <a:pt x="2188" y="6835"/>
                </a:lnTo>
                <a:lnTo>
                  <a:pt x="2154" y="6754"/>
                </a:lnTo>
                <a:lnTo>
                  <a:pt x="2134" y="6724"/>
                </a:lnTo>
                <a:lnTo>
                  <a:pt x="2107" y="6722"/>
                </a:lnTo>
                <a:lnTo>
                  <a:pt x="2110" y="6715"/>
                </a:lnTo>
                <a:lnTo>
                  <a:pt x="2112" y="6699"/>
                </a:lnTo>
                <a:close/>
                <a:moveTo>
                  <a:pt x="1529" y="6829"/>
                </a:moveTo>
                <a:lnTo>
                  <a:pt x="1486" y="6845"/>
                </a:lnTo>
                <a:lnTo>
                  <a:pt x="1467" y="6850"/>
                </a:lnTo>
                <a:lnTo>
                  <a:pt x="1437" y="6870"/>
                </a:lnTo>
                <a:lnTo>
                  <a:pt x="1419" y="6877"/>
                </a:lnTo>
                <a:lnTo>
                  <a:pt x="1363" y="6887"/>
                </a:lnTo>
                <a:lnTo>
                  <a:pt x="1345" y="6896"/>
                </a:lnTo>
                <a:lnTo>
                  <a:pt x="1353" y="6922"/>
                </a:lnTo>
                <a:lnTo>
                  <a:pt x="1358" y="6945"/>
                </a:lnTo>
                <a:lnTo>
                  <a:pt x="1365" y="6962"/>
                </a:lnTo>
                <a:lnTo>
                  <a:pt x="1417" y="6986"/>
                </a:lnTo>
                <a:lnTo>
                  <a:pt x="1435" y="6985"/>
                </a:lnTo>
                <a:lnTo>
                  <a:pt x="1429" y="6959"/>
                </a:lnTo>
                <a:lnTo>
                  <a:pt x="1444" y="6932"/>
                </a:lnTo>
                <a:lnTo>
                  <a:pt x="1462" y="6925"/>
                </a:lnTo>
                <a:lnTo>
                  <a:pt x="1480" y="6920"/>
                </a:lnTo>
                <a:lnTo>
                  <a:pt x="1497" y="6907"/>
                </a:lnTo>
                <a:lnTo>
                  <a:pt x="1498" y="6881"/>
                </a:lnTo>
                <a:lnTo>
                  <a:pt x="1549" y="6875"/>
                </a:lnTo>
                <a:lnTo>
                  <a:pt x="1560" y="6857"/>
                </a:lnTo>
                <a:lnTo>
                  <a:pt x="1550" y="6831"/>
                </a:lnTo>
                <a:lnTo>
                  <a:pt x="1529" y="6829"/>
                </a:lnTo>
                <a:close/>
                <a:moveTo>
                  <a:pt x="2498" y="7180"/>
                </a:moveTo>
                <a:lnTo>
                  <a:pt x="2504" y="7162"/>
                </a:lnTo>
                <a:lnTo>
                  <a:pt x="2493" y="7167"/>
                </a:lnTo>
                <a:lnTo>
                  <a:pt x="2474" y="7164"/>
                </a:lnTo>
                <a:lnTo>
                  <a:pt x="2463" y="7172"/>
                </a:lnTo>
                <a:lnTo>
                  <a:pt x="2453" y="7202"/>
                </a:lnTo>
                <a:lnTo>
                  <a:pt x="2458" y="7225"/>
                </a:lnTo>
                <a:lnTo>
                  <a:pt x="2473" y="7235"/>
                </a:lnTo>
                <a:lnTo>
                  <a:pt x="2492" y="7223"/>
                </a:lnTo>
                <a:lnTo>
                  <a:pt x="2487" y="7204"/>
                </a:lnTo>
                <a:lnTo>
                  <a:pt x="2491" y="7191"/>
                </a:lnTo>
                <a:lnTo>
                  <a:pt x="2498" y="7180"/>
                </a:lnTo>
                <a:close/>
                <a:moveTo>
                  <a:pt x="2436" y="7315"/>
                </a:moveTo>
                <a:lnTo>
                  <a:pt x="2452" y="7355"/>
                </a:lnTo>
                <a:lnTo>
                  <a:pt x="2460" y="7364"/>
                </a:lnTo>
                <a:lnTo>
                  <a:pt x="2468" y="7317"/>
                </a:lnTo>
                <a:lnTo>
                  <a:pt x="2476" y="7296"/>
                </a:lnTo>
                <a:lnTo>
                  <a:pt x="2482" y="7275"/>
                </a:lnTo>
                <a:lnTo>
                  <a:pt x="2480" y="7254"/>
                </a:lnTo>
                <a:lnTo>
                  <a:pt x="2476" y="7262"/>
                </a:lnTo>
                <a:lnTo>
                  <a:pt x="2472" y="7262"/>
                </a:lnTo>
                <a:lnTo>
                  <a:pt x="2468" y="7259"/>
                </a:lnTo>
                <a:lnTo>
                  <a:pt x="2463" y="7254"/>
                </a:lnTo>
                <a:lnTo>
                  <a:pt x="2454" y="7265"/>
                </a:lnTo>
                <a:lnTo>
                  <a:pt x="2444" y="7300"/>
                </a:lnTo>
                <a:lnTo>
                  <a:pt x="2436" y="7315"/>
                </a:lnTo>
                <a:close/>
                <a:moveTo>
                  <a:pt x="2391" y="7367"/>
                </a:moveTo>
                <a:lnTo>
                  <a:pt x="2377" y="7382"/>
                </a:lnTo>
                <a:lnTo>
                  <a:pt x="2367" y="7406"/>
                </a:lnTo>
                <a:lnTo>
                  <a:pt x="2387" y="7403"/>
                </a:lnTo>
                <a:lnTo>
                  <a:pt x="2413" y="7394"/>
                </a:lnTo>
                <a:lnTo>
                  <a:pt x="2430" y="7379"/>
                </a:lnTo>
                <a:lnTo>
                  <a:pt x="2424" y="7356"/>
                </a:lnTo>
                <a:lnTo>
                  <a:pt x="2418" y="7345"/>
                </a:lnTo>
                <a:lnTo>
                  <a:pt x="2391" y="7367"/>
                </a:lnTo>
                <a:close/>
                <a:moveTo>
                  <a:pt x="6231" y="1144"/>
                </a:moveTo>
                <a:lnTo>
                  <a:pt x="6225" y="1144"/>
                </a:lnTo>
                <a:lnTo>
                  <a:pt x="6223" y="1130"/>
                </a:lnTo>
                <a:lnTo>
                  <a:pt x="6221" y="1114"/>
                </a:lnTo>
                <a:lnTo>
                  <a:pt x="6218" y="1104"/>
                </a:lnTo>
                <a:lnTo>
                  <a:pt x="6211" y="1107"/>
                </a:lnTo>
                <a:lnTo>
                  <a:pt x="6209" y="1121"/>
                </a:lnTo>
                <a:lnTo>
                  <a:pt x="6203" y="1125"/>
                </a:lnTo>
                <a:lnTo>
                  <a:pt x="6187" y="1118"/>
                </a:lnTo>
                <a:lnTo>
                  <a:pt x="6171" y="1120"/>
                </a:lnTo>
                <a:lnTo>
                  <a:pt x="6171" y="1138"/>
                </a:lnTo>
                <a:lnTo>
                  <a:pt x="6185" y="1158"/>
                </a:lnTo>
                <a:lnTo>
                  <a:pt x="6182" y="1212"/>
                </a:lnTo>
                <a:lnTo>
                  <a:pt x="6190" y="1224"/>
                </a:lnTo>
                <a:lnTo>
                  <a:pt x="6213" y="1242"/>
                </a:lnTo>
                <a:lnTo>
                  <a:pt x="6222" y="1237"/>
                </a:lnTo>
                <a:lnTo>
                  <a:pt x="6228" y="1202"/>
                </a:lnTo>
                <a:lnTo>
                  <a:pt x="6233" y="1188"/>
                </a:lnTo>
                <a:lnTo>
                  <a:pt x="6240" y="1170"/>
                </a:lnTo>
                <a:lnTo>
                  <a:pt x="6242" y="1147"/>
                </a:lnTo>
                <a:lnTo>
                  <a:pt x="6241" y="1135"/>
                </a:lnTo>
                <a:lnTo>
                  <a:pt x="6231" y="1144"/>
                </a:lnTo>
                <a:close/>
                <a:moveTo>
                  <a:pt x="5993" y="1301"/>
                </a:moveTo>
                <a:lnTo>
                  <a:pt x="5988" y="1320"/>
                </a:lnTo>
                <a:lnTo>
                  <a:pt x="5978" y="1335"/>
                </a:lnTo>
                <a:lnTo>
                  <a:pt x="5980" y="1341"/>
                </a:lnTo>
                <a:lnTo>
                  <a:pt x="5991" y="1331"/>
                </a:lnTo>
                <a:lnTo>
                  <a:pt x="6004" y="1309"/>
                </a:lnTo>
                <a:lnTo>
                  <a:pt x="6006" y="1300"/>
                </a:lnTo>
                <a:lnTo>
                  <a:pt x="6007" y="1289"/>
                </a:lnTo>
                <a:lnTo>
                  <a:pt x="6008" y="1294"/>
                </a:lnTo>
                <a:lnTo>
                  <a:pt x="6007" y="1314"/>
                </a:lnTo>
                <a:lnTo>
                  <a:pt x="6004" y="1332"/>
                </a:lnTo>
                <a:lnTo>
                  <a:pt x="6003" y="1343"/>
                </a:lnTo>
                <a:lnTo>
                  <a:pt x="6007" y="1343"/>
                </a:lnTo>
                <a:lnTo>
                  <a:pt x="6014" y="1332"/>
                </a:lnTo>
                <a:lnTo>
                  <a:pt x="6021" y="1306"/>
                </a:lnTo>
                <a:lnTo>
                  <a:pt x="6027" y="1289"/>
                </a:lnTo>
                <a:lnTo>
                  <a:pt x="6032" y="1272"/>
                </a:lnTo>
                <a:lnTo>
                  <a:pt x="6029" y="1260"/>
                </a:lnTo>
                <a:lnTo>
                  <a:pt x="6023" y="1261"/>
                </a:lnTo>
                <a:lnTo>
                  <a:pt x="6016" y="1270"/>
                </a:lnTo>
                <a:lnTo>
                  <a:pt x="6018" y="1262"/>
                </a:lnTo>
                <a:lnTo>
                  <a:pt x="6023" y="1240"/>
                </a:lnTo>
                <a:lnTo>
                  <a:pt x="6022" y="1225"/>
                </a:lnTo>
                <a:lnTo>
                  <a:pt x="6018" y="1225"/>
                </a:lnTo>
                <a:lnTo>
                  <a:pt x="6013" y="1231"/>
                </a:lnTo>
                <a:lnTo>
                  <a:pt x="5998" y="1235"/>
                </a:lnTo>
                <a:lnTo>
                  <a:pt x="5997" y="1243"/>
                </a:lnTo>
                <a:lnTo>
                  <a:pt x="6002" y="1251"/>
                </a:lnTo>
                <a:lnTo>
                  <a:pt x="6004" y="1261"/>
                </a:lnTo>
                <a:lnTo>
                  <a:pt x="5996" y="1278"/>
                </a:lnTo>
                <a:lnTo>
                  <a:pt x="5993" y="1301"/>
                </a:lnTo>
                <a:close/>
                <a:moveTo>
                  <a:pt x="6239" y="668"/>
                </a:moveTo>
                <a:lnTo>
                  <a:pt x="6223" y="678"/>
                </a:lnTo>
                <a:lnTo>
                  <a:pt x="6210" y="697"/>
                </a:lnTo>
                <a:lnTo>
                  <a:pt x="6203" y="725"/>
                </a:lnTo>
                <a:lnTo>
                  <a:pt x="6202" y="712"/>
                </a:lnTo>
                <a:lnTo>
                  <a:pt x="6201" y="707"/>
                </a:lnTo>
                <a:lnTo>
                  <a:pt x="6199" y="701"/>
                </a:lnTo>
                <a:lnTo>
                  <a:pt x="6191" y="713"/>
                </a:lnTo>
                <a:lnTo>
                  <a:pt x="6187" y="727"/>
                </a:lnTo>
                <a:lnTo>
                  <a:pt x="6185" y="739"/>
                </a:lnTo>
                <a:lnTo>
                  <a:pt x="6182" y="749"/>
                </a:lnTo>
                <a:lnTo>
                  <a:pt x="6174" y="756"/>
                </a:lnTo>
                <a:lnTo>
                  <a:pt x="6170" y="753"/>
                </a:lnTo>
                <a:lnTo>
                  <a:pt x="6168" y="754"/>
                </a:lnTo>
                <a:lnTo>
                  <a:pt x="6165" y="771"/>
                </a:lnTo>
                <a:lnTo>
                  <a:pt x="6158" y="771"/>
                </a:lnTo>
                <a:lnTo>
                  <a:pt x="6156" y="739"/>
                </a:lnTo>
                <a:lnTo>
                  <a:pt x="6147" y="732"/>
                </a:lnTo>
                <a:lnTo>
                  <a:pt x="6118" y="749"/>
                </a:lnTo>
                <a:lnTo>
                  <a:pt x="6118" y="736"/>
                </a:lnTo>
                <a:lnTo>
                  <a:pt x="6128" y="729"/>
                </a:lnTo>
                <a:lnTo>
                  <a:pt x="6131" y="725"/>
                </a:lnTo>
                <a:lnTo>
                  <a:pt x="6111" y="735"/>
                </a:lnTo>
                <a:lnTo>
                  <a:pt x="6101" y="737"/>
                </a:lnTo>
                <a:lnTo>
                  <a:pt x="6098" y="733"/>
                </a:lnTo>
                <a:lnTo>
                  <a:pt x="6107" y="728"/>
                </a:lnTo>
                <a:lnTo>
                  <a:pt x="6115" y="719"/>
                </a:lnTo>
                <a:lnTo>
                  <a:pt x="6122" y="708"/>
                </a:lnTo>
                <a:lnTo>
                  <a:pt x="6130" y="700"/>
                </a:lnTo>
                <a:lnTo>
                  <a:pt x="6148" y="710"/>
                </a:lnTo>
                <a:lnTo>
                  <a:pt x="6158" y="701"/>
                </a:lnTo>
                <a:lnTo>
                  <a:pt x="6148" y="691"/>
                </a:lnTo>
                <a:lnTo>
                  <a:pt x="6149" y="687"/>
                </a:lnTo>
                <a:lnTo>
                  <a:pt x="6153" y="679"/>
                </a:lnTo>
                <a:lnTo>
                  <a:pt x="6149" y="660"/>
                </a:lnTo>
                <a:lnTo>
                  <a:pt x="6144" y="647"/>
                </a:lnTo>
                <a:lnTo>
                  <a:pt x="6135" y="639"/>
                </a:lnTo>
                <a:lnTo>
                  <a:pt x="6125" y="634"/>
                </a:lnTo>
                <a:lnTo>
                  <a:pt x="6130" y="616"/>
                </a:lnTo>
                <a:lnTo>
                  <a:pt x="6119" y="598"/>
                </a:lnTo>
                <a:lnTo>
                  <a:pt x="6104" y="589"/>
                </a:lnTo>
                <a:lnTo>
                  <a:pt x="6096" y="593"/>
                </a:lnTo>
                <a:lnTo>
                  <a:pt x="6093" y="604"/>
                </a:lnTo>
                <a:lnTo>
                  <a:pt x="6076" y="635"/>
                </a:lnTo>
                <a:lnTo>
                  <a:pt x="6069" y="644"/>
                </a:lnTo>
                <a:lnTo>
                  <a:pt x="6068" y="617"/>
                </a:lnTo>
                <a:lnTo>
                  <a:pt x="6059" y="612"/>
                </a:lnTo>
                <a:lnTo>
                  <a:pt x="6049" y="621"/>
                </a:lnTo>
                <a:lnTo>
                  <a:pt x="6040" y="634"/>
                </a:lnTo>
                <a:lnTo>
                  <a:pt x="6052" y="649"/>
                </a:lnTo>
                <a:lnTo>
                  <a:pt x="6091" y="679"/>
                </a:lnTo>
                <a:lnTo>
                  <a:pt x="6038" y="689"/>
                </a:lnTo>
                <a:lnTo>
                  <a:pt x="6016" y="707"/>
                </a:lnTo>
                <a:lnTo>
                  <a:pt x="6017" y="736"/>
                </a:lnTo>
                <a:lnTo>
                  <a:pt x="6008" y="745"/>
                </a:lnTo>
                <a:lnTo>
                  <a:pt x="5999" y="749"/>
                </a:lnTo>
                <a:lnTo>
                  <a:pt x="5988" y="750"/>
                </a:lnTo>
                <a:lnTo>
                  <a:pt x="5978" y="749"/>
                </a:lnTo>
                <a:lnTo>
                  <a:pt x="5978" y="736"/>
                </a:lnTo>
                <a:lnTo>
                  <a:pt x="5994" y="722"/>
                </a:lnTo>
                <a:lnTo>
                  <a:pt x="6013" y="663"/>
                </a:lnTo>
                <a:lnTo>
                  <a:pt x="6029" y="657"/>
                </a:lnTo>
                <a:lnTo>
                  <a:pt x="6029" y="644"/>
                </a:lnTo>
                <a:lnTo>
                  <a:pt x="6026" y="635"/>
                </a:lnTo>
                <a:lnTo>
                  <a:pt x="6029" y="624"/>
                </a:lnTo>
                <a:lnTo>
                  <a:pt x="6040" y="599"/>
                </a:lnTo>
                <a:lnTo>
                  <a:pt x="6035" y="588"/>
                </a:lnTo>
                <a:lnTo>
                  <a:pt x="6029" y="598"/>
                </a:lnTo>
                <a:lnTo>
                  <a:pt x="6021" y="604"/>
                </a:lnTo>
                <a:lnTo>
                  <a:pt x="6014" y="608"/>
                </a:lnTo>
                <a:lnTo>
                  <a:pt x="6006" y="610"/>
                </a:lnTo>
                <a:lnTo>
                  <a:pt x="6023" y="554"/>
                </a:lnTo>
                <a:lnTo>
                  <a:pt x="6017" y="552"/>
                </a:lnTo>
                <a:lnTo>
                  <a:pt x="6014" y="549"/>
                </a:lnTo>
                <a:lnTo>
                  <a:pt x="6011" y="546"/>
                </a:lnTo>
                <a:lnTo>
                  <a:pt x="6006" y="543"/>
                </a:lnTo>
                <a:lnTo>
                  <a:pt x="6016" y="542"/>
                </a:lnTo>
                <a:lnTo>
                  <a:pt x="6019" y="538"/>
                </a:lnTo>
                <a:lnTo>
                  <a:pt x="6023" y="530"/>
                </a:lnTo>
                <a:lnTo>
                  <a:pt x="6006" y="530"/>
                </a:lnTo>
                <a:lnTo>
                  <a:pt x="6016" y="508"/>
                </a:lnTo>
                <a:lnTo>
                  <a:pt x="6029" y="495"/>
                </a:lnTo>
                <a:lnTo>
                  <a:pt x="6035" y="477"/>
                </a:lnTo>
                <a:lnTo>
                  <a:pt x="6029" y="438"/>
                </a:lnTo>
                <a:lnTo>
                  <a:pt x="6037" y="436"/>
                </a:lnTo>
                <a:lnTo>
                  <a:pt x="6041" y="429"/>
                </a:lnTo>
                <a:lnTo>
                  <a:pt x="6042" y="419"/>
                </a:lnTo>
                <a:lnTo>
                  <a:pt x="6040" y="404"/>
                </a:lnTo>
                <a:lnTo>
                  <a:pt x="6043" y="392"/>
                </a:lnTo>
                <a:lnTo>
                  <a:pt x="6043" y="379"/>
                </a:lnTo>
                <a:lnTo>
                  <a:pt x="6035" y="346"/>
                </a:lnTo>
                <a:lnTo>
                  <a:pt x="6016" y="382"/>
                </a:lnTo>
                <a:lnTo>
                  <a:pt x="6015" y="399"/>
                </a:lnTo>
                <a:lnTo>
                  <a:pt x="6029" y="416"/>
                </a:lnTo>
                <a:lnTo>
                  <a:pt x="6025" y="421"/>
                </a:lnTo>
                <a:lnTo>
                  <a:pt x="6023" y="428"/>
                </a:lnTo>
                <a:lnTo>
                  <a:pt x="6003" y="410"/>
                </a:lnTo>
                <a:lnTo>
                  <a:pt x="5981" y="398"/>
                </a:lnTo>
                <a:lnTo>
                  <a:pt x="5958" y="393"/>
                </a:lnTo>
                <a:lnTo>
                  <a:pt x="5938" y="404"/>
                </a:lnTo>
                <a:lnTo>
                  <a:pt x="5941" y="411"/>
                </a:lnTo>
                <a:lnTo>
                  <a:pt x="5942" y="418"/>
                </a:lnTo>
                <a:lnTo>
                  <a:pt x="5940" y="426"/>
                </a:lnTo>
                <a:lnTo>
                  <a:pt x="5932" y="438"/>
                </a:lnTo>
                <a:lnTo>
                  <a:pt x="5936" y="441"/>
                </a:lnTo>
                <a:lnTo>
                  <a:pt x="5944" y="451"/>
                </a:lnTo>
                <a:lnTo>
                  <a:pt x="5920" y="471"/>
                </a:lnTo>
                <a:lnTo>
                  <a:pt x="5910" y="473"/>
                </a:lnTo>
                <a:lnTo>
                  <a:pt x="5906" y="478"/>
                </a:lnTo>
                <a:lnTo>
                  <a:pt x="5894" y="508"/>
                </a:lnTo>
                <a:lnTo>
                  <a:pt x="5887" y="519"/>
                </a:lnTo>
                <a:lnTo>
                  <a:pt x="5901" y="522"/>
                </a:lnTo>
                <a:lnTo>
                  <a:pt x="5910" y="535"/>
                </a:lnTo>
                <a:lnTo>
                  <a:pt x="5918" y="548"/>
                </a:lnTo>
                <a:lnTo>
                  <a:pt x="5924" y="554"/>
                </a:lnTo>
                <a:lnTo>
                  <a:pt x="5945" y="554"/>
                </a:lnTo>
                <a:lnTo>
                  <a:pt x="5957" y="557"/>
                </a:lnTo>
                <a:lnTo>
                  <a:pt x="5966" y="565"/>
                </a:lnTo>
                <a:lnTo>
                  <a:pt x="5939" y="582"/>
                </a:lnTo>
                <a:lnTo>
                  <a:pt x="5908" y="571"/>
                </a:lnTo>
                <a:lnTo>
                  <a:pt x="5881" y="543"/>
                </a:lnTo>
                <a:lnTo>
                  <a:pt x="5871" y="507"/>
                </a:lnTo>
                <a:lnTo>
                  <a:pt x="5860" y="489"/>
                </a:lnTo>
                <a:lnTo>
                  <a:pt x="5849" y="491"/>
                </a:lnTo>
                <a:lnTo>
                  <a:pt x="5839" y="503"/>
                </a:lnTo>
                <a:lnTo>
                  <a:pt x="5831" y="519"/>
                </a:lnTo>
                <a:lnTo>
                  <a:pt x="5829" y="530"/>
                </a:lnTo>
                <a:lnTo>
                  <a:pt x="5830" y="542"/>
                </a:lnTo>
                <a:lnTo>
                  <a:pt x="5829" y="553"/>
                </a:lnTo>
                <a:lnTo>
                  <a:pt x="5825" y="565"/>
                </a:lnTo>
                <a:lnTo>
                  <a:pt x="5820" y="568"/>
                </a:lnTo>
                <a:lnTo>
                  <a:pt x="5800" y="565"/>
                </a:lnTo>
                <a:lnTo>
                  <a:pt x="5793" y="574"/>
                </a:lnTo>
                <a:lnTo>
                  <a:pt x="5786" y="593"/>
                </a:lnTo>
                <a:lnTo>
                  <a:pt x="5781" y="613"/>
                </a:lnTo>
                <a:lnTo>
                  <a:pt x="5783" y="623"/>
                </a:lnTo>
                <a:lnTo>
                  <a:pt x="5812" y="624"/>
                </a:lnTo>
                <a:lnTo>
                  <a:pt x="5824" y="618"/>
                </a:lnTo>
                <a:lnTo>
                  <a:pt x="5831" y="599"/>
                </a:lnTo>
                <a:lnTo>
                  <a:pt x="5845" y="613"/>
                </a:lnTo>
                <a:lnTo>
                  <a:pt x="5857" y="615"/>
                </a:lnTo>
                <a:lnTo>
                  <a:pt x="5871" y="610"/>
                </a:lnTo>
                <a:lnTo>
                  <a:pt x="5887" y="610"/>
                </a:lnTo>
                <a:lnTo>
                  <a:pt x="5876" y="622"/>
                </a:lnTo>
                <a:lnTo>
                  <a:pt x="5872" y="637"/>
                </a:lnTo>
                <a:lnTo>
                  <a:pt x="5874" y="650"/>
                </a:lnTo>
                <a:lnTo>
                  <a:pt x="5887" y="657"/>
                </a:lnTo>
                <a:lnTo>
                  <a:pt x="5897" y="648"/>
                </a:lnTo>
                <a:lnTo>
                  <a:pt x="5905" y="631"/>
                </a:lnTo>
                <a:lnTo>
                  <a:pt x="5916" y="599"/>
                </a:lnTo>
                <a:lnTo>
                  <a:pt x="5922" y="652"/>
                </a:lnTo>
                <a:lnTo>
                  <a:pt x="5924" y="680"/>
                </a:lnTo>
                <a:lnTo>
                  <a:pt x="5922" y="701"/>
                </a:lnTo>
                <a:lnTo>
                  <a:pt x="5929" y="711"/>
                </a:lnTo>
                <a:lnTo>
                  <a:pt x="5941" y="714"/>
                </a:lnTo>
                <a:lnTo>
                  <a:pt x="5966" y="714"/>
                </a:lnTo>
                <a:lnTo>
                  <a:pt x="5966" y="725"/>
                </a:lnTo>
                <a:lnTo>
                  <a:pt x="5958" y="737"/>
                </a:lnTo>
                <a:lnTo>
                  <a:pt x="5955" y="753"/>
                </a:lnTo>
                <a:lnTo>
                  <a:pt x="5958" y="769"/>
                </a:lnTo>
                <a:lnTo>
                  <a:pt x="5966" y="782"/>
                </a:lnTo>
                <a:lnTo>
                  <a:pt x="5976" y="784"/>
                </a:lnTo>
                <a:lnTo>
                  <a:pt x="5984" y="778"/>
                </a:lnTo>
                <a:lnTo>
                  <a:pt x="6000" y="759"/>
                </a:lnTo>
                <a:lnTo>
                  <a:pt x="6005" y="795"/>
                </a:lnTo>
                <a:lnTo>
                  <a:pt x="6024" y="808"/>
                </a:lnTo>
                <a:lnTo>
                  <a:pt x="6049" y="813"/>
                </a:lnTo>
                <a:lnTo>
                  <a:pt x="6069" y="827"/>
                </a:lnTo>
                <a:lnTo>
                  <a:pt x="6027" y="826"/>
                </a:lnTo>
                <a:lnTo>
                  <a:pt x="6013" y="831"/>
                </a:lnTo>
                <a:lnTo>
                  <a:pt x="6023" y="850"/>
                </a:lnTo>
                <a:lnTo>
                  <a:pt x="6011" y="849"/>
                </a:lnTo>
                <a:lnTo>
                  <a:pt x="6006" y="847"/>
                </a:lnTo>
                <a:lnTo>
                  <a:pt x="6000" y="840"/>
                </a:lnTo>
                <a:lnTo>
                  <a:pt x="5983" y="884"/>
                </a:lnTo>
                <a:lnTo>
                  <a:pt x="6006" y="907"/>
                </a:lnTo>
                <a:lnTo>
                  <a:pt x="5995" y="923"/>
                </a:lnTo>
                <a:lnTo>
                  <a:pt x="5983" y="942"/>
                </a:lnTo>
                <a:lnTo>
                  <a:pt x="5975" y="905"/>
                </a:lnTo>
                <a:lnTo>
                  <a:pt x="5957" y="883"/>
                </a:lnTo>
                <a:lnTo>
                  <a:pt x="5935" y="876"/>
                </a:lnTo>
                <a:lnTo>
                  <a:pt x="5916" y="884"/>
                </a:lnTo>
                <a:lnTo>
                  <a:pt x="5919" y="901"/>
                </a:lnTo>
                <a:lnTo>
                  <a:pt x="5922" y="907"/>
                </a:lnTo>
                <a:lnTo>
                  <a:pt x="5904" y="907"/>
                </a:lnTo>
                <a:lnTo>
                  <a:pt x="5907" y="915"/>
                </a:lnTo>
                <a:lnTo>
                  <a:pt x="5911" y="933"/>
                </a:lnTo>
                <a:lnTo>
                  <a:pt x="5916" y="942"/>
                </a:lnTo>
                <a:lnTo>
                  <a:pt x="5912" y="946"/>
                </a:lnTo>
                <a:lnTo>
                  <a:pt x="5903" y="953"/>
                </a:lnTo>
                <a:lnTo>
                  <a:pt x="5899" y="954"/>
                </a:lnTo>
                <a:lnTo>
                  <a:pt x="5898" y="904"/>
                </a:lnTo>
                <a:lnTo>
                  <a:pt x="5887" y="892"/>
                </a:lnTo>
                <a:lnTo>
                  <a:pt x="5848" y="897"/>
                </a:lnTo>
                <a:lnTo>
                  <a:pt x="5848" y="907"/>
                </a:lnTo>
                <a:lnTo>
                  <a:pt x="5853" y="907"/>
                </a:lnTo>
                <a:lnTo>
                  <a:pt x="5853" y="919"/>
                </a:lnTo>
                <a:lnTo>
                  <a:pt x="5825" y="907"/>
                </a:lnTo>
                <a:lnTo>
                  <a:pt x="5831" y="931"/>
                </a:lnTo>
                <a:lnTo>
                  <a:pt x="5817" y="932"/>
                </a:lnTo>
                <a:lnTo>
                  <a:pt x="5808" y="921"/>
                </a:lnTo>
                <a:lnTo>
                  <a:pt x="5798" y="907"/>
                </a:lnTo>
                <a:lnTo>
                  <a:pt x="5787" y="897"/>
                </a:lnTo>
                <a:lnTo>
                  <a:pt x="5773" y="895"/>
                </a:lnTo>
                <a:lnTo>
                  <a:pt x="5757" y="900"/>
                </a:lnTo>
                <a:lnTo>
                  <a:pt x="5741" y="909"/>
                </a:lnTo>
                <a:lnTo>
                  <a:pt x="5730" y="919"/>
                </a:lnTo>
                <a:lnTo>
                  <a:pt x="5717" y="934"/>
                </a:lnTo>
                <a:lnTo>
                  <a:pt x="5714" y="943"/>
                </a:lnTo>
                <a:lnTo>
                  <a:pt x="5723" y="976"/>
                </a:lnTo>
                <a:lnTo>
                  <a:pt x="5731" y="1020"/>
                </a:lnTo>
                <a:lnTo>
                  <a:pt x="5738" y="1029"/>
                </a:lnTo>
                <a:lnTo>
                  <a:pt x="5755" y="1032"/>
                </a:lnTo>
                <a:lnTo>
                  <a:pt x="5761" y="1035"/>
                </a:lnTo>
                <a:lnTo>
                  <a:pt x="5763" y="1042"/>
                </a:lnTo>
                <a:lnTo>
                  <a:pt x="5763" y="1050"/>
                </a:lnTo>
                <a:lnTo>
                  <a:pt x="5769" y="1057"/>
                </a:lnTo>
                <a:lnTo>
                  <a:pt x="5776" y="1059"/>
                </a:lnTo>
                <a:lnTo>
                  <a:pt x="5794" y="1057"/>
                </a:lnTo>
                <a:lnTo>
                  <a:pt x="5819" y="1040"/>
                </a:lnTo>
                <a:lnTo>
                  <a:pt x="5831" y="1035"/>
                </a:lnTo>
                <a:lnTo>
                  <a:pt x="5836" y="1050"/>
                </a:lnTo>
                <a:lnTo>
                  <a:pt x="5841" y="1067"/>
                </a:lnTo>
                <a:lnTo>
                  <a:pt x="5850" y="1065"/>
                </a:lnTo>
                <a:lnTo>
                  <a:pt x="5861" y="1049"/>
                </a:lnTo>
                <a:lnTo>
                  <a:pt x="5865" y="1027"/>
                </a:lnTo>
                <a:lnTo>
                  <a:pt x="5868" y="1013"/>
                </a:lnTo>
                <a:lnTo>
                  <a:pt x="5888" y="1048"/>
                </a:lnTo>
                <a:lnTo>
                  <a:pt x="5899" y="1057"/>
                </a:lnTo>
                <a:lnTo>
                  <a:pt x="5888" y="1062"/>
                </a:lnTo>
                <a:lnTo>
                  <a:pt x="5864" y="1068"/>
                </a:lnTo>
                <a:lnTo>
                  <a:pt x="5853" y="1078"/>
                </a:lnTo>
                <a:lnTo>
                  <a:pt x="5849" y="1089"/>
                </a:lnTo>
                <a:lnTo>
                  <a:pt x="5849" y="1097"/>
                </a:lnTo>
                <a:lnTo>
                  <a:pt x="5853" y="1113"/>
                </a:lnTo>
                <a:lnTo>
                  <a:pt x="5856" y="1111"/>
                </a:lnTo>
                <a:lnTo>
                  <a:pt x="5874" y="1132"/>
                </a:lnTo>
                <a:lnTo>
                  <a:pt x="5875" y="1135"/>
                </a:lnTo>
                <a:lnTo>
                  <a:pt x="5908" y="1158"/>
                </a:lnTo>
                <a:lnTo>
                  <a:pt x="5916" y="1158"/>
                </a:lnTo>
                <a:lnTo>
                  <a:pt x="5922" y="1145"/>
                </a:lnTo>
                <a:lnTo>
                  <a:pt x="5925" y="1127"/>
                </a:lnTo>
                <a:lnTo>
                  <a:pt x="5928" y="1111"/>
                </a:lnTo>
                <a:lnTo>
                  <a:pt x="5938" y="1101"/>
                </a:lnTo>
                <a:lnTo>
                  <a:pt x="5942" y="1123"/>
                </a:lnTo>
                <a:lnTo>
                  <a:pt x="5949" y="1119"/>
                </a:lnTo>
                <a:lnTo>
                  <a:pt x="5956" y="1098"/>
                </a:lnTo>
                <a:lnTo>
                  <a:pt x="5955" y="1067"/>
                </a:lnTo>
                <a:lnTo>
                  <a:pt x="5965" y="1068"/>
                </a:lnTo>
                <a:lnTo>
                  <a:pt x="5974" y="1074"/>
                </a:lnTo>
                <a:lnTo>
                  <a:pt x="5989" y="1090"/>
                </a:lnTo>
                <a:lnTo>
                  <a:pt x="5995" y="1067"/>
                </a:lnTo>
                <a:lnTo>
                  <a:pt x="5984" y="1042"/>
                </a:lnTo>
                <a:lnTo>
                  <a:pt x="5974" y="1023"/>
                </a:lnTo>
                <a:lnTo>
                  <a:pt x="5960" y="1008"/>
                </a:lnTo>
                <a:lnTo>
                  <a:pt x="5944" y="1000"/>
                </a:lnTo>
                <a:lnTo>
                  <a:pt x="5944" y="988"/>
                </a:lnTo>
                <a:lnTo>
                  <a:pt x="5972" y="994"/>
                </a:lnTo>
                <a:lnTo>
                  <a:pt x="5988" y="1011"/>
                </a:lnTo>
                <a:lnTo>
                  <a:pt x="6000" y="1040"/>
                </a:lnTo>
                <a:lnTo>
                  <a:pt x="6012" y="1078"/>
                </a:lnTo>
                <a:lnTo>
                  <a:pt x="6035" y="1026"/>
                </a:lnTo>
                <a:lnTo>
                  <a:pt x="6047" y="1009"/>
                </a:lnTo>
                <a:lnTo>
                  <a:pt x="6062" y="1010"/>
                </a:lnTo>
                <a:lnTo>
                  <a:pt x="6062" y="1022"/>
                </a:lnTo>
                <a:lnTo>
                  <a:pt x="6054" y="1030"/>
                </a:lnTo>
                <a:lnTo>
                  <a:pt x="6047" y="1043"/>
                </a:lnTo>
                <a:lnTo>
                  <a:pt x="6040" y="1060"/>
                </a:lnTo>
                <a:lnTo>
                  <a:pt x="6029" y="1103"/>
                </a:lnTo>
                <a:lnTo>
                  <a:pt x="6025" y="1117"/>
                </a:lnTo>
                <a:lnTo>
                  <a:pt x="6029" y="1123"/>
                </a:lnTo>
                <a:lnTo>
                  <a:pt x="6037" y="1124"/>
                </a:lnTo>
                <a:lnTo>
                  <a:pt x="6041" y="1119"/>
                </a:lnTo>
                <a:lnTo>
                  <a:pt x="6053" y="1110"/>
                </a:lnTo>
                <a:lnTo>
                  <a:pt x="6061" y="1110"/>
                </a:lnTo>
                <a:lnTo>
                  <a:pt x="6049" y="1144"/>
                </a:lnTo>
                <a:lnTo>
                  <a:pt x="6045" y="1152"/>
                </a:lnTo>
                <a:lnTo>
                  <a:pt x="6045" y="1158"/>
                </a:lnTo>
                <a:lnTo>
                  <a:pt x="6049" y="1175"/>
                </a:lnTo>
                <a:lnTo>
                  <a:pt x="6053" y="1176"/>
                </a:lnTo>
                <a:lnTo>
                  <a:pt x="6058" y="1174"/>
                </a:lnTo>
                <a:lnTo>
                  <a:pt x="6062" y="1181"/>
                </a:lnTo>
                <a:lnTo>
                  <a:pt x="6067" y="1226"/>
                </a:lnTo>
                <a:lnTo>
                  <a:pt x="6058" y="1259"/>
                </a:lnTo>
                <a:lnTo>
                  <a:pt x="6047" y="1291"/>
                </a:lnTo>
                <a:lnTo>
                  <a:pt x="6034" y="1370"/>
                </a:lnTo>
                <a:lnTo>
                  <a:pt x="6021" y="1397"/>
                </a:lnTo>
                <a:lnTo>
                  <a:pt x="6012" y="1424"/>
                </a:lnTo>
                <a:lnTo>
                  <a:pt x="6017" y="1453"/>
                </a:lnTo>
                <a:lnTo>
                  <a:pt x="5995" y="1453"/>
                </a:lnTo>
                <a:lnTo>
                  <a:pt x="5995" y="1464"/>
                </a:lnTo>
                <a:lnTo>
                  <a:pt x="6002" y="1469"/>
                </a:lnTo>
                <a:lnTo>
                  <a:pt x="6017" y="1487"/>
                </a:lnTo>
                <a:lnTo>
                  <a:pt x="6017" y="1497"/>
                </a:lnTo>
                <a:lnTo>
                  <a:pt x="6007" y="1495"/>
                </a:lnTo>
                <a:lnTo>
                  <a:pt x="5998" y="1498"/>
                </a:lnTo>
                <a:lnTo>
                  <a:pt x="5989" y="1506"/>
                </a:lnTo>
                <a:lnTo>
                  <a:pt x="5983" y="1519"/>
                </a:lnTo>
                <a:lnTo>
                  <a:pt x="5988" y="1545"/>
                </a:lnTo>
                <a:lnTo>
                  <a:pt x="5974" y="1566"/>
                </a:lnTo>
                <a:lnTo>
                  <a:pt x="5983" y="1587"/>
                </a:lnTo>
                <a:lnTo>
                  <a:pt x="5997" y="1594"/>
                </a:lnTo>
                <a:lnTo>
                  <a:pt x="6022" y="1588"/>
                </a:lnTo>
                <a:lnTo>
                  <a:pt x="6035" y="1598"/>
                </a:lnTo>
                <a:lnTo>
                  <a:pt x="6035" y="1610"/>
                </a:lnTo>
                <a:lnTo>
                  <a:pt x="6025" y="1625"/>
                </a:lnTo>
                <a:lnTo>
                  <a:pt x="6027" y="1637"/>
                </a:lnTo>
                <a:lnTo>
                  <a:pt x="6034" y="1639"/>
                </a:lnTo>
                <a:lnTo>
                  <a:pt x="6040" y="1622"/>
                </a:lnTo>
                <a:lnTo>
                  <a:pt x="6054" y="1648"/>
                </a:lnTo>
                <a:lnTo>
                  <a:pt x="6057" y="1656"/>
                </a:lnTo>
                <a:lnTo>
                  <a:pt x="6064" y="1648"/>
                </a:lnTo>
                <a:lnTo>
                  <a:pt x="6068" y="1635"/>
                </a:lnTo>
                <a:lnTo>
                  <a:pt x="6066" y="1621"/>
                </a:lnTo>
                <a:lnTo>
                  <a:pt x="6057" y="1610"/>
                </a:lnTo>
                <a:lnTo>
                  <a:pt x="6064" y="1588"/>
                </a:lnTo>
                <a:lnTo>
                  <a:pt x="6067" y="1569"/>
                </a:lnTo>
                <a:lnTo>
                  <a:pt x="6063" y="1551"/>
                </a:lnTo>
                <a:lnTo>
                  <a:pt x="6057" y="1532"/>
                </a:lnTo>
                <a:lnTo>
                  <a:pt x="6059" y="1535"/>
                </a:lnTo>
                <a:lnTo>
                  <a:pt x="6062" y="1542"/>
                </a:lnTo>
                <a:lnTo>
                  <a:pt x="6074" y="1520"/>
                </a:lnTo>
                <a:lnTo>
                  <a:pt x="6081" y="1488"/>
                </a:lnTo>
                <a:lnTo>
                  <a:pt x="6083" y="1454"/>
                </a:lnTo>
                <a:lnTo>
                  <a:pt x="6079" y="1420"/>
                </a:lnTo>
                <a:lnTo>
                  <a:pt x="6106" y="1437"/>
                </a:lnTo>
                <a:lnTo>
                  <a:pt x="6117" y="1438"/>
                </a:lnTo>
                <a:lnTo>
                  <a:pt x="6125" y="1420"/>
                </a:lnTo>
                <a:lnTo>
                  <a:pt x="6106" y="1373"/>
                </a:lnTo>
                <a:lnTo>
                  <a:pt x="6102" y="1351"/>
                </a:lnTo>
                <a:lnTo>
                  <a:pt x="6115" y="1356"/>
                </a:lnTo>
                <a:lnTo>
                  <a:pt x="6131" y="1353"/>
                </a:lnTo>
                <a:lnTo>
                  <a:pt x="6143" y="1340"/>
                </a:lnTo>
                <a:lnTo>
                  <a:pt x="6148" y="1317"/>
                </a:lnTo>
                <a:lnTo>
                  <a:pt x="6139" y="1317"/>
                </a:lnTo>
                <a:lnTo>
                  <a:pt x="6125" y="1301"/>
                </a:lnTo>
                <a:lnTo>
                  <a:pt x="6116" y="1279"/>
                </a:lnTo>
                <a:lnTo>
                  <a:pt x="6131" y="1260"/>
                </a:lnTo>
                <a:lnTo>
                  <a:pt x="6114" y="1250"/>
                </a:lnTo>
                <a:lnTo>
                  <a:pt x="6108" y="1249"/>
                </a:lnTo>
                <a:lnTo>
                  <a:pt x="6108" y="1239"/>
                </a:lnTo>
                <a:lnTo>
                  <a:pt x="6116" y="1240"/>
                </a:lnTo>
                <a:lnTo>
                  <a:pt x="6123" y="1236"/>
                </a:lnTo>
                <a:lnTo>
                  <a:pt x="6127" y="1229"/>
                </a:lnTo>
                <a:lnTo>
                  <a:pt x="6131" y="1215"/>
                </a:lnTo>
                <a:lnTo>
                  <a:pt x="6118" y="1203"/>
                </a:lnTo>
                <a:lnTo>
                  <a:pt x="6133" y="1203"/>
                </a:lnTo>
                <a:lnTo>
                  <a:pt x="6143" y="1191"/>
                </a:lnTo>
                <a:lnTo>
                  <a:pt x="6151" y="1182"/>
                </a:lnTo>
                <a:lnTo>
                  <a:pt x="6165" y="1192"/>
                </a:lnTo>
                <a:lnTo>
                  <a:pt x="6165" y="1181"/>
                </a:lnTo>
                <a:lnTo>
                  <a:pt x="6158" y="1181"/>
                </a:lnTo>
                <a:lnTo>
                  <a:pt x="6158" y="1169"/>
                </a:lnTo>
                <a:lnTo>
                  <a:pt x="6182" y="1169"/>
                </a:lnTo>
                <a:lnTo>
                  <a:pt x="6182" y="1158"/>
                </a:lnTo>
                <a:lnTo>
                  <a:pt x="6153" y="1135"/>
                </a:lnTo>
                <a:lnTo>
                  <a:pt x="6165" y="1106"/>
                </a:lnTo>
                <a:lnTo>
                  <a:pt x="6155" y="1098"/>
                </a:lnTo>
                <a:lnTo>
                  <a:pt x="6137" y="1105"/>
                </a:lnTo>
                <a:lnTo>
                  <a:pt x="6125" y="1124"/>
                </a:lnTo>
                <a:lnTo>
                  <a:pt x="6129" y="1100"/>
                </a:lnTo>
                <a:lnTo>
                  <a:pt x="6153" y="1044"/>
                </a:lnTo>
                <a:lnTo>
                  <a:pt x="6143" y="1048"/>
                </a:lnTo>
                <a:lnTo>
                  <a:pt x="6134" y="1056"/>
                </a:lnTo>
                <a:lnTo>
                  <a:pt x="6118" y="1078"/>
                </a:lnTo>
                <a:lnTo>
                  <a:pt x="6126" y="1055"/>
                </a:lnTo>
                <a:lnTo>
                  <a:pt x="6130" y="1043"/>
                </a:lnTo>
                <a:lnTo>
                  <a:pt x="6136" y="1032"/>
                </a:lnTo>
                <a:lnTo>
                  <a:pt x="6102" y="1032"/>
                </a:lnTo>
                <a:lnTo>
                  <a:pt x="6102" y="1022"/>
                </a:lnTo>
                <a:lnTo>
                  <a:pt x="6116" y="1012"/>
                </a:lnTo>
                <a:lnTo>
                  <a:pt x="6123" y="1010"/>
                </a:lnTo>
                <a:lnTo>
                  <a:pt x="6131" y="1010"/>
                </a:lnTo>
                <a:lnTo>
                  <a:pt x="6131" y="1000"/>
                </a:lnTo>
                <a:lnTo>
                  <a:pt x="6125" y="994"/>
                </a:lnTo>
                <a:lnTo>
                  <a:pt x="6119" y="985"/>
                </a:lnTo>
                <a:lnTo>
                  <a:pt x="6119" y="974"/>
                </a:lnTo>
                <a:lnTo>
                  <a:pt x="6125" y="965"/>
                </a:lnTo>
                <a:lnTo>
                  <a:pt x="6132" y="966"/>
                </a:lnTo>
                <a:lnTo>
                  <a:pt x="6139" y="978"/>
                </a:lnTo>
                <a:lnTo>
                  <a:pt x="6148" y="1000"/>
                </a:lnTo>
                <a:lnTo>
                  <a:pt x="6162" y="1004"/>
                </a:lnTo>
                <a:lnTo>
                  <a:pt x="6176" y="997"/>
                </a:lnTo>
                <a:lnTo>
                  <a:pt x="6209" y="965"/>
                </a:lnTo>
                <a:lnTo>
                  <a:pt x="6204" y="960"/>
                </a:lnTo>
                <a:lnTo>
                  <a:pt x="6193" y="958"/>
                </a:lnTo>
                <a:lnTo>
                  <a:pt x="6187" y="954"/>
                </a:lnTo>
                <a:lnTo>
                  <a:pt x="6183" y="954"/>
                </a:lnTo>
                <a:lnTo>
                  <a:pt x="6176" y="962"/>
                </a:lnTo>
                <a:lnTo>
                  <a:pt x="6172" y="959"/>
                </a:lnTo>
                <a:lnTo>
                  <a:pt x="6170" y="953"/>
                </a:lnTo>
                <a:lnTo>
                  <a:pt x="6169" y="943"/>
                </a:lnTo>
                <a:lnTo>
                  <a:pt x="6169" y="935"/>
                </a:lnTo>
                <a:lnTo>
                  <a:pt x="6172" y="931"/>
                </a:lnTo>
                <a:lnTo>
                  <a:pt x="6182" y="925"/>
                </a:lnTo>
                <a:lnTo>
                  <a:pt x="6221" y="884"/>
                </a:lnTo>
                <a:lnTo>
                  <a:pt x="6200" y="867"/>
                </a:lnTo>
                <a:lnTo>
                  <a:pt x="6158" y="857"/>
                </a:lnTo>
                <a:lnTo>
                  <a:pt x="6142" y="840"/>
                </a:lnTo>
                <a:lnTo>
                  <a:pt x="6154" y="835"/>
                </a:lnTo>
                <a:lnTo>
                  <a:pt x="6218" y="827"/>
                </a:lnTo>
                <a:lnTo>
                  <a:pt x="6225" y="820"/>
                </a:lnTo>
                <a:lnTo>
                  <a:pt x="6229" y="804"/>
                </a:lnTo>
                <a:lnTo>
                  <a:pt x="6231" y="786"/>
                </a:lnTo>
                <a:lnTo>
                  <a:pt x="6232" y="776"/>
                </a:lnTo>
                <a:lnTo>
                  <a:pt x="6227" y="758"/>
                </a:lnTo>
                <a:lnTo>
                  <a:pt x="6217" y="759"/>
                </a:lnTo>
                <a:lnTo>
                  <a:pt x="6205" y="767"/>
                </a:lnTo>
                <a:lnTo>
                  <a:pt x="6201" y="771"/>
                </a:lnTo>
                <a:lnTo>
                  <a:pt x="6192" y="788"/>
                </a:lnTo>
                <a:lnTo>
                  <a:pt x="6186" y="796"/>
                </a:lnTo>
                <a:lnTo>
                  <a:pt x="6182" y="793"/>
                </a:lnTo>
                <a:lnTo>
                  <a:pt x="6181" y="780"/>
                </a:lnTo>
                <a:lnTo>
                  <a:pt x="6185" y="767"/>
                </a:lnTo>
                <a:lnTo>
                  <a:pt x="6243" y="697"/>
                </a:lnTo>
                <a:lnTo>
                  <a:pt x="6255" y="668"/>
                </a:lnTo>
                <a:lnTo>
                  <a:pt x="6239" y="668"/>
                </a:lnTo>
                <a:close/>
                <a:moveTo>
                  <a:pt x="2134" y="8074"/>
                </a:moveTo>
                <a:lnTo>
                  <a:pt x="2134" y="8057"/>
                </a:lnTo>
                <a:lnTo>
                  <a:pt x="2136" y="8041"/>
                </a:lnTo>
                <a:lnTo>
                  <a:pt x="2122" y="8034"/>
                </a:lnTo>
                <a:lnTo>
                  <a:pt x="2117" y="8029"/>
                </a:lnTo>
                <a:lnTo>
                  <a:pt x="2113" y="8022"/>
                </a:lnTo>
                <a:lnTo>
                  <a:pt x="2114" y="8012"/>
                </a:lnTo>
                <a:lnTo>
                  <a:pt x="2118" y="7998"/>
                </a:lnTo>
                <a:lnTo>
                  <a:pt x="2120" y="7987"/>
                </a:lnTo>
                <a:lnTo>
                  <a:pt x="2116" y="7981"/>
                </a:lnTo>
                <a:lnTo>
                  <a:pt x="2108" y="7976"/>
                </a:lnTo>
                <a:lnTo>
                  <a:pt x="2096" y="7964"/>
                </a:lnTo>
                <a:lnTo>
                  <a:pt x="2084" y="7950"/>
                </a:lnTo>
                <a:lnTo>
                  <a:pt x="2079" y="7936"/>
                </a:lnTo>
                <a:lnTo>
                  <a:pt x="2077" y="7891"/>
                </a:lnTo>
                <a:lnTo>
                  <a:pt x="2065" y="7810"/>
                </a:lnTo>
                <a:lnTo>
                  <a:pt x="2062" y="7748"/>
                </a:lnTo>
                <a:lnTo>
                  <a:pt x="2059" y="7738"/>
                </a:lnTo>
                <a:lnTo>
                  <a:pt x="2054" y="7733"/>
                </a:lnTo>
                <a:lnTo>
                  <a:pt x="2045" y="7730"/>
                </a:lnTo>
                <a:lnTo>
                  <a:pt x="2038" y="7739"/>
                </a:lnTo>
                <a:lnTo>
                  <a:pt x="2027" y="7749"/>
                </a:lnTo>
                <a:lnTo>
                  <a:pt x="2016" y="7756"/>
                </a:lnTo>
                <a:lnTo>
                  <a:pt x="2003" y="7760"/>
                </a:lnTo>
                <a:lnTo>
                  <a:pt x="1992" y="7767"/>
                </a:lnTo>
                <a:lnTo>
                  <a:pt x="1972" y="7794"/>
                </a:lnTo>
                <a:lnTo>
                  <a:pt x="1943" y="7812"/>
                </a:lnTo>
                <a:lnTo>
                  <a:pt x="1916" y="7839"/>
                </a:lnTo>
                <a:lnTo>
                  <a:pt x="1898" y="7871"/>
                </a:lnTo>
                <a:lnTo>
                  <a:pt x="1905" y="7900"/>
                </a:lnTo>
                <a:lnTo>
                  <a:pt x="1905" y="7910"/>
                </a:lnTo>
                <a:lnTo>
                  <a:pt x="1894" y="7907"/>
                </a:lnTo>
                <a:lnTo>
                  <a:pt x="1889" y="7897"/>
                </a:lnTo>
                <a:lnTo>
                  <a:pt x="1882" y="7870"/>
                </a:lnTo>
                <a:lnTo>
                  <a:pt x="1882" y="7861"/>
                </a:lnTo>
                <a:lnTo>
                  <a:pt x="1892" y="7819"/>
                </a:lnTo>
                <a:lnTo>
                  <a:pt x="1898" y="7810"/>
                </a:lnTo>
                <a:lnTo>
                  <a:pt x="1888" y="7805"/>
                </a:lnTo>
                <a:lnTo>
                  <a:pt x="1878" y="7812"/>
                </a:lnTo>
                <a:lnTo>
                  <a:pt x="1869" y="7824"/>
                </a:lnTo>
                <a:lnTo>
                  <a:pt x="1823" y="7844"/>
                </a:lnTo>
                <a:lnTo>
                  <a:pt x="1794" y="7866"/>
                </a:lnTo>
                <a:lnTo>
                  <a:pt x="1787" y="7878"/>
                </a:lnTo>
                <a:lnTo>
                  <a:pt x="1785" y="7896"/>
                </a:lnTo>
                <a:lnTo>
                  <a:pt x="1784" y="7919"/>
                </a:lnTo>
                <a:lnTo>
                  <a:pt x="1781" y="7933"/>
                </a:lnTo>
                <a:lnTo>
                  <a:pt x="1775" y="7942"/>
                </a:lnTo>
                <a:lnTo>
                  <a:pt x="1763" y="7952"/>
                </a:lnTo>
                <a:lnTo>
                  <a:pt x="1792" y="7971"/>
                </a:lnTo>
                <a:lnTo>
                  <a:pt x="1755" y="8027"/>
                </a:lnTo>
                <a:lnTo>
                  <a:pt x="1745" y="8050"/>
                </a:lnTo>
                <a:lnTo>
                  <a:pt x="1750" y="8053"/>
                </a:lnTo>
                <a:lnTo>
                  <a:pt x="1754" y="8059"/>
                </a:lnTo>
                <a:lnTo>
                  <a:pt x="1758" y="8061"/>
                </a:lnTo>
                <a:lnTo>
                  <a:pt x="1747" y="8087"/>
                </a:lnTo>
                <a:lnTo>
                  <a:pt x="1746" y="8110"/>
                </a:lnTo>
                <a:lnTo>
                  <a:pt x="1757" y="8125"/>
                </a:lnTo>
                <a:lnTo>
                  <a:pt x="1779" y="8121"/>
                </a:lnTo>
                <a:lnTo>
                  <a:pt x="1789" y="8109"/>
                </a:lnTo>
                <a:lnTo>
                  <a:pt x="1816" y="8069"/>
                </a:lnTo>
                <a:lnTo>
                  <a:pt x="1842" y="8051"/>
                </a:lnTo>
                <a:lnTo>
                  <a:pt x="1854" y="8027"/>
                </a:lnTo>
                <a:lnTo>
                  <a:pt x="1873" y="7976"/>
                </a:lnTo>
                <a:lnTo>
                  <a:pt x="1890" y="7962"/>
                </a:lnTo>
                <a:lnTo>
                  <a:pt x="1913" y="7958"/>
                </a:lnTo>
                <a:lnTo>
                  <a:pt x="1937" y="7962"/>
                </a:lnTo>
                <a:lnTo>
                  <a:pt x="1955" y="7971"/>
                </a:lnTo>
                <a:lnTo>
                  <a:pt x="1917" y="8008"/>
                </a:lnTo>
                <a:lnTo>
                  <a:pt x="1896" y="8034"/>
                </a:lnTo>
                <a:lnTo>
                  <a:pt x="1893" y="8061"/>
                </a:lnTo>
                <a:lnTo>
                  <a:pt x="1900" y="8062"/>
                </a:lnTo>
                <a:lnTo>
                  <a:pt x="1932" y="8078"/>
                </a:lnTo>
                <a:lnTo>
                  <a:pt x="1943" y="8090"/>
                </a:lnTo>
                <a:lnTo>
                  <a:pt x="1961" y="8142"/>
                </a:lnTo>
                <a:lnTo>
                  <a:pt x="1916" y="8167"/>
                </a:lnTo>
                <a:lnTo>
                  <a:pt x="1898" y="8189"/>
                </a:lnTo>
                <a:lnTo>
                  <a:pt x="1893" y="8221"/>
                </a:lnTo>
                <a:lnTo>
                  <a:pt x="1905" y="8254"/>
                </a:lnTo>
                <a:lnTo>
                  <a:pt x="1924" y="8261"/>
                </a:lnTo>
                <a:lnTo>
                  <a:pt x="1945" y="8253"/>
                </a:lnTo>
                <a:lnTo>
                  <a:pt x="1966" y="8236"/>
                </a:lnTo>
                <a:lnTo>
                  <a:pt x="1974" y="8227"/>
                </a:lnTo>
                <a:lnTo>
                  <a:pt x="1977" y="8221"/>
                </a:lnTo>
                <a:lnTo>
                  <a:pt x="1984" y="8191"/>
                </a:lnTo>
                <a:lnTo>
                  <a:pt x="1994" y="8185"/>
                </a:lnTo>
                <a:lnTo>
                  <a:pt x="2029" y="8191"/>
                </a:lnTo>
                <a:lnTo>
                  <a:pt x="2052" y="8183"/>
                </a:lnTo>
                <a:lnTo>
                  <a:pt x="2075" y="8171"/>
                </a:lnTo>
                <a:lnTo>
                  <a:pt x="2093" y="8154"/>
                </a:lnTo>
                <a:lnTo>
                  <a:pt x="2107" y="8130"/>
                </a:lnTo>
                <a:lnTo>
                  <a:pt x="2113" y="8142"/>
                </a:lnTo>
                <a:lnTo>
                  <a:pt x="2117" y="8129"/>
                </a:lnTo>
                <a:lnTo>
                  <a:pt x="2123" y="8121"/>
                </a:lnTo>
                <a:lnTo>
                  <a:pt x="2132" y="8115"/>
                </a:lnTo>
                <a:lnTo>
                  <a:pt x="2141" y="8110"/>
                </a:lnTo>
                <a:lnTo>
                  <a:pt x="2141" y="8101"/>
                </a:lnTo>
                <a:lnTo>
                  <a:pt x="2137" y="8089"/>
                </a:lnTo>
                <a:lnTo>
                  <a:pt x="2134" y="8074"/>
                </a:lnTo>
                <a:close/>
                <a:moveTo>
                  <a:pt x="6483" y="405"/>
                </a:moveTo>
                <a:lnTo>
                  <a:pt x="6473" y="396"/>
                </a:lnTo>
                <a:lnTo>
                  <a:pt x="6461" y="392"/>
                </a:lnTo>
                <a:lnTo>
                  <a:pt x="6457" y="395"/>
                </a:lnTo>
                <a:lnTo>
                  <a:pt x="6453" y="400"/>
                </a:lnTo>
                <a:lnTo>
                  <a:pt x="6448" y="404"/>
                </a:lnTo>
                <a:lnTo>
                  <a:pt x="6441" y="404"/>
                </a:lnTo>
                <a:lnTo>
                  <a:pt x="6439" y="397"/>
                </a:lnTo>
                <a:lnTo>
                  <a:pt x="6439" y="385"/>
                </a:lnTo>
                <a:lnTo>
                  <a:pt x="6438" y="374"/>
                </a:lnTo>
                <a:lnTo>
                  <a:pt x="6430" y="369"/>
                </a:lnTo>
                <a:lnTo>
                  <a:pt x="6334" y="369"/>
                </a:lnTo>
                <a:lnTo>
                  <a:pt x="6334" y="382"/>
                </a:lnTo>
                <a:lnTo>
                  <a:pt x="6361" y="440"/>
                </a:lnTo>
                <a:lnTo>
                  <a:pt x="6379" y="467"/>
                </a:lnTo>
                <a:lnTo>
                  <a:pt x="6401" y="473"/>
                </a:lnTo>
                <a:lnTo>
                  <a:pt x="6399" y="466"/>
                </a:lnTo>
                <a:lnTo>
                  <a:pt x="6397" y="461"/>
                </a:lnTo>
                <a:lnTo>
                  <a:pt x="6395" y="456"/>
                </a:lnTo>
                <a:lnTo>
                  <a:pt x="6390" y="451"/>
                </a:lnTo>
                <a:lnTo>
                  <a:pt x="6390" y="438"/>
                </a:lnTo>
                <a:lnTo>
                  <a:pt x="6413" y="438"/>
                </a:lnTo>
                <a:lnTo>
                  <a:pt x="6437" y="451"/>
                </a:lnTo>
                <a:lnTo>
                  <a:pt x="6461" y="458"/>
                </a:lnTo>
                <a:lnTo>
                  <a:pt x="6481" y="438"/>
                </a:lnTo>
                <a:lnTo>
                  <a:pt x="6486" y="420"/>
                </a:lnTo>
                <a:lnTo>
                  <a:pt x="6483" y="405"/>
                </a:lnTo>
                <a:close/>
                <a:moveTo>
                  <a:pt x="6350" y="775"/>
                </a:moveTo>
                <a:lnTo>
                  <a:pt x="6348" y="777"/>
                </a:lnTo>
                <a:lnTo>
                  <a:pt x="6339" y="781"/>
                </a:lnTo>
                <a:lnTo>
                  <a:pt x="6310" y="784"/>
                </a:lnTo>
                <a:lnTo>
                  <a:pt x="6304" y="792"/>
                </a:lnTo>
                <a:lnTo>
                  <a:pt x="6296" y="799"/>
                </a:lnTo>
                <a:lnTo>
                  <a:pt x="6287" y="800"/>
                </a:lnTo>
                <a:lnTo>
                  <a:pt x="6278" y="804"/>
                </a:lnTo>
                <a:lnTo>
                  <a:pt x="6269" y="815"/>
                </a:lnTo>
                <a:lnTo>
                  <a:pt x="6265" y="828"/>
                </a:lnTo>
                <a:lnTo>
                  <a:pt x="6263" y="837"/>
                </a:lnTo>
                <a:lnTo>
                  <a:pt x="6259" y="843"/>
                </a:lnTo>
                <a:lnTo>
                  <a:pt x="6255" y="851"/>
                </a:lnTo>
                <a:lnTo>
                  <a:pt x="6270" y="862"/>
                </a:lnTo>
                <a:lnTo>
                  <a:pt x="6303" y="851"/>
                </a:lnTo>
                <a:lnTo>
                  <a:pt x="6325" y="826"/>
                </a:lnTo>
                <a:lnTo>
                  <a:pt x="6339" y="805"/>
                </a:lnTo>
                <a:lnTo>
                  <a:pt x="6351" y="791"/>
                </a:lnTo>
                <a:lnTo>
                  <a:pt x="6356" y="782"/>
                </a:lnTo>
                <a:lnTo>
                  <a:pt x="6355" y="774"/>
                </a:lnTo>
                <a:lnTo>
                  <a:pt x="6350" y="775"/>
                </a:lnTo>
                <a:close/>
                <a:moveTo>
                  <a:pt x="2888" y="8463"/>
                </a:moveTo>
                <a:lnTo>
                  <a:pt x="2909" y="8453"/>
                </a:lnTo>
                <a:lnTo>
                  <a:pt x="2921" y="8440"/>
                </a:lnTo>
                <a:lnTo>
                  <a:pt x="2919" y="8416"/>
                </a:lnTo>
                <a:lnTo>
                  <a:pt x="2910" y="8394"/>
                </a:lnTo>
                <a:lnTo>
                  <a:pt x="2909" y="8375"/>
                </a:lnTo>
                <a:lnTo>
                  <a:pt x="2927" y="8361"/>
                </a:lnTo>
                <a:lnTo>
                  <a:pt x="2893" y="8346"/>
                </a:lnTo>
                <a:lnTo>
                  <a:pt x="2887" y="8341"/>
                </a:lnTo>
                <a:lnTo>
                  <a:pt x="2882" y="8322"/>
                </a:lnTo>
                <a:lnTo>
                  <a:pt x="2890" y="8317"/>
                </a:lnTo>
                <a:lnTo>
                  <a:pt x="2902" y="8316"/>
                </a:lnTo>
                <a:lnTo>
                  <a:pt x="2910" y="8311"/>
                </a:lnTo>
                <a:lnTo>
                  <a:pt x="2908" y="8279"/>
                </a:lnTo>
                <a:lnTo>
                  <a:pt x="2872" y="8242"/>
                </a:lnTo>
                <a:lnTo>
                  <a:pt x="2882" y="8221"/>
                </a:lnTo>
                <a:lnTo>
                  <a:pt x="2865" y="8149"/>
                </a:lnTo>
                <a:lnTo>
                  <a:pt x="2853" y="8119"/>
                </a:lnTo>
                <a:lnTo>
                  <a:pt x="2836" y="8091"/>
                </a:lnTo>
                <a:lnTo>
                  <a:pt x="2821" y="8078"/>
                </a:lnTo>
                <a:lnTo>
                  <a:pt x="2769" y="8050"/>
                </a:lnTo>
                <a:lnTo>
                  <a:pt x="2761" y="8049"/>
                </a:lnTo>
                <a:lnTo>
                  <a:pt x="2740" y="8050"/>
                </a:lnTo>
                <a:lnTo>
                  <a:pt x="2742" y="8055"/>
                </a:lnTo>
                <a:lnTo>
                  <a:pt x="2744" y="8066"/>
                </a:lnTo>
                <a:lnTo>
                  <a:pt x="2746" y="8071"/>
                </a:lnTo>
                <a:lnTo>
                  <a:pt x="2718" y="8077"/>
                </a:lnTo>
                <a:lnTo>
                  <a:pt x="2693" y="8099"/>
                </a:lnTo>
                <a:lnTo>
                  <a:pt x="2673" y="8130"/>
                </a:lnTo>
                <a:lnTo>
                  <a:pt x="2662" y="8162"/>
                </a:lnTo>
                <a:lnTo>
                  <a:pt x="2658" y="8209"/>
                </a:lnTo>
                <a:lnTo>
                  <a:pt x="2665" y="8244"/>
                </a:lnTo>
                <a:lnTo>
                  <a:pt x="2680" y="8273"/>
                </a:lnTo>
                <a:lnTo>
                  <a:pt x="2700" y="8302"/>
                </a:lnTo>
                <a:lnTo>
                  <a:pt x="2697" y="8309"/>
                </a:lnTo>
                <a:lnTo>
                  <a:pt x="2695" y="8313"/>
                </a:lnTo>
                <a:lnTo>
                  <a:pt x="2694" y="8318"/>
                </a:lnTo>
                <a:lnTo>
                  <a:pt x="2689" y="8321"/>
                </a:lnTo>
                <a:lnTo>
                  <a:pt x="2689" y="8330"/>
                </a:lnTo>
                <a:lnTo>
                  <a:pt x="2693" y="8342"/>
                </a:lnTo>
                <a:lnTo>
                  <a:pt x="2700" y="8381"/>
                </a:lnTo>
                <a:lnTo>
                  <a:pt x="2700" y="8391"/>
                </a:lnTo>
                <a:lnTo>
                  <a:pt x="2700" y="8400"/>
                </a:lnTo>
                <a:lnTo>
                  <a:pt x="2734" y="8430"/>
                </a:lnTo>
                <a:lnTo>
                  <a:pt x="2769" y="8452"/>
                </a:lnTo>
                <a:lnTo>
                  <a:pt x="2807" y="8466"/>
                </a:lnTo>
                <a:lnTo>
                  <a:pt x="2851" y="8470"/>
                </a:lnTo>
                <a:lnTo>
                  <a:pt x="2888" y="8463"/>
                </a:lnTo>
                <a:close/>
                <a:moveTo>
                  <a:pt x="5787" y="2137"/>
                </a:moveTo>
                <a:lnTo>
                  <a:pt x="5768" y="2143"/>
                </a:lnTo>
                <a:lnTo>
                  <a:pt x="5753" y="2160"/>
                </a:lnTo>
                <a:lnTo>
                  <a:pt x="5747" y="2187"/>
                </a:lnTo>
                <a:lnTo>
                  <a:pt x="5751" y="2211"/>
                </a:lnTo>
                <a:lnTo>
                  <a:pt x="5762" y="2206"/>
                </a:lnTo>
                <a:lnTo>
                  <a:pt x="5777" y="2190"/>
                </a:lnTo>
                <a:lnTo>
                  <a:pt x="5791" y="2182"/>
                </a:lnTo>
                <a:lnTo>
                  <a:pt x="5791" y="2169"/>
                </a:lnTo>
                <a:lnTo>
                  <a:pt x="5780" y="2169"/>
                </a:lnTo>
                <a:lnTo>
                  <a:pt x="5782" y="2157"/>
                </a:lnTo>
                <a:lnTo>
                  <a:pt x="5786" y="2151"/>
                </a:lnTo>
                <a:lnTo>
                  <a:pt x="5797" y="2148"/>
                </a:lnTo>
                <a:lnTo>
                  <a:pt x="5800" y="2147"/>
                </a:lnTo>
                <a:lnTo>
                  <a:pt x="5801" y="2146"/>
                </a:lnTo>
                <a:lnTo>
                  <a:pt x="5804" y="2144"/>
                </a:lnTo>
                <a:lnTo>
                  <a:pt x="5802" y="2137"/>
                </a:lnTo>
                <a:lnTo>
                  <a:pt x="5787" y="2137"/>
                </a:lnTo>
                <a:close/>
                <a:moveTo>
                  <a:pt x="2376" y="7531"/>
                </a:moveTo>
                <a:lnTo>
                  <a:pt x="2392" y="7514"/>
                </a:lnTo>
                <a:lnTo>
                  <a:pt x="2404" y="7492"/>
                </a:lnTo>
                <a:lnTo>
                  <a:pt x="2417" y="7478"/>
                </a:lnTo>
                <a:lnTo>
                  <a:pt x="2418" y="7460"/>
                </a:lnTo>
                <a:lnTo>
                  <a:pt x="2416" y="7440"/>
                </a:lnTo>
                <a:lnTo>
                  <a:pt x="2413" y="7426"/>
                </a:lnTo>
                <a:lnTo>
                  <a:pt x="2395" y="7418"/>
                </a:lnTo>
                <a:lnTo>
                  <a:pt x="2370" y="7434"/>
                </a:lnTo>
                <a:lnTo>
                  <a:pt x="2328" y="7477"/>
                </a:lnTo>
                <a:lnTo>
                  <a:pt x="2265" y="7540"/>
                </a:lnTo>
                <a:lnTo>
                  <a:pt x="2241" y="7548"/>
                </a:lnTo>
                <a:lnTo>
                  <a:pt x="2224" y="7560"/>
                </a:lnTo>
                <a:lnTo>
                  <a:pt x="2198" y="7592"/>
                </a:lnTo>
                <a:lnTo>
                  <a:pt x="2175" y="7630"/>
                </a:lnTo>
                <a:lnTo>
                  <a:pt x="2164" y="7664"/>
                </a:lnTo>
                <a:lnTo>
                  <a:pt x="2177" y="7687"/>
                </a:lnTo>
                <a:lnTo>
                  <a:pt x="2205" y="7686"/>
                </a:lnTo>
                <a:lnTo>
                  <a:pt x="2235" y="7678"/>
                </a:lnTo>
                <a:lnTo>
                  <a:pt x="2254" y="7679"/>
                </a:lnTo>
                <a:lnTo>
                  <a:pt x="2228" y="7702"/>
                </a:lnTo>
                <a:lnTo>
                  <a:pt x="2163" y="7715"/>
                </a:lnTo>
                <a:lnTo>
                  <a:pt x="2139" y="7735"/>
                </a:lnTo>
                <a:lnTo>
                  <a:pt x="2125" y="7750"/>
                </a:lnTo>
                <a:lnTo>
                  <a:pt x="2112" y="7757"/>
                </a:lnTo>
                <a:lnTo>
                  <a:pt x="2099" y="7767"/>
                </a:lnTo>
                <a:lnTo>
                  <a:pt x="2091" y="7790"/>
                </a:lnTo>
                <a:lnTo>
                  <a:pt x="2089" y="7815"/>
                </a:lnTo>
                <a:lnTo>
                  <a:pt x="2097" y="7886"/>
                </a:lnTo>
                <a:lnTo>
                  <a:pt x="2110" y="7923"/>
                </a:lnTo>
                <a:lnTo>
                  <a:pt x="2139" y="7943"/>
                </a:lnTo>
                <a:lnTo>
                  <a:pt x="2171" y="7945"/>
                </a:lnTo>
                <a:lnTo>
                  <a:pt x="2192" y="7931"/>
                </a:lnTo>
                <a:lnTo>
                  <a:pt x="2198" y="7907"/>
                </a:lnTo>
                <a:lnTo>
                  <a:pt x="2206" y="7851"/>
                </a:lnTo>
                <a:lnTo>
                  <a:pt x="2212" y="7840"/>
                </a:lnTo>
                <a:lnTo>
                  <a:pt x="2226" y="7832"/>
                </a:lnTo>
                <a:lnTo>
                  <a:pt x="2246" y="7807"/>
                </a:lnTo>
                <a:lnTo>
                  <a:pt x="2254" y="7810"/>
                </a:lnTo>
                <a:lnTo>
                  <a:pt x="2273" y="7751"/>
                </a:lnTo>
                <a:lnTo>
                  <a:pt x="2342" y="7613"/>
                </a:lnTo>
                <a:lnTo>
                  <a:pt x="2376" y="7531"/>
                </a:lnTo>
                <a:close/>
                <a:moveTo>
                  <a:pt x="2544" y="7062"/>
                </a:moveTo>
                <a:lnTo>
                  <a:pt x="2558" y="7045"/>
                </a:lnTo>
                <a:lnTo>
                  <a:pt x="2571" y="7020"/>
                </a:lnTo>
                <a:lnTo>
                  <a:pt x="2563" y="7028"/>
                </a:lnTo>
                <a:lnTo>
                  <a:pt x="2551" y="7030"/>
                </a:lnTo>
                <a:lnTo>
                  <a:pt x="2526" y="7029"/>
                </a:lnTo>
                <a:lnTo>
                  <a:pt x="2512" y="7046"/>
                </a:lnTo>
                <a:lnTo>
                  <a:pt x="2508" y="7056"/>
                </a:lnTo>
                <a:lnTo>
                  <a:pt x="2504" y="7071"/>
                </a:lnTo>
                <a:lnTo>
                  <a:pt x="2526" y="7071"/>
                </a:lnTo>
                <a:lnTo>
                  <a:pt x="2544" y="7062"/>
                </a:lnTo>
                <a:close/>
                <a:moveTo>
                  <a:pt x="2975" y="7983"/>
                </a:moveTo>
                <a:lnTo>
                  <a:pt x="2976" y="7975"/>
                </a:lnTo>
                <a:lnTo>
                  <a:pt x="2967" y="7929"/>
                </a:lnTo>
                <a:lnTo>
                  <a:pt x="2962" y="7909"/>
                </a:lnTo>
                <a:lnTo>
                  <a:pt x="2955" y="7889"/>
                </a:lnTo>
                <a:lnTo>
                  <a:pt x="2944" y="7870"/>
                </a:lnTo>
                <a:lnTo>
                  <a:pt x="2937" y="7864"/>
                </a:lnTo>
                <a:lnTo>
                  <a:pt x="2929" y="7861"/>
                </a:lnTo>
                <a:lnTo>
                  <a:pt x="2924" y="7853"/>
                </a:lnTo>
                <a:lnTo>
                  <a:pt x="2919" y="7821"/>
                </a:lnTo>
                <a:lnTo>
                  <a:pt x="2913" y="7816"/>
                </a:lnTo>
                <a:lnTo>
                  <a:pt x="2906" y="7814"/>
                </a:lnTo>
                <a:lnTo>
                  <a:pt x="2899" y="7810"/>
                </a:lnTo>
                <a:lnTo>
                  <a:pt x="2873" y="7781"/>
                </a:lnTo>
                <a:lnTo>
                  <a:pt x="2848" y="7760"/>
                </a:lnTo>
                <a:lnTo>
                  <a:pt x="2821" y="7774"/>
                </a:lnTo>
                <a:lnTo>
                  <a:pt x="2820" y="7797"/>
                </a:lnTo>
                <a:lnTo>
                  <a:pt x="2830" y="7823"/>
                </a:lnTo>
                <a:lnTo>
                  <a:pt x="2836" y="7845"/>
                </a:lnTo>
                <a:lnTo>
                  <a:pt x="2842" y="7857"/>
                </a:lnTo>
                <a:lnTo>
                  <a:pt x="2870" y="7876"/>
                </a:lnTo>
                <a:lnTo>
                  <a:pt x="2872" y="7895"/>
                </a:lnTo>
                <a:lnTo>
                  <a:pt x="2882" y="7936"/>
                </a:lnTo>
                <a:lnTo>
                  <a:pt x="2890" y="7960"/>
                </a:lnTo>
                <a:lnTo>
                  <a:pt x="2944" y="8011"/>
                </a:lnTo>
                <a:lnTo>
                  <a:pt x="2954" y="8037"/>
                </a:lnTo>
                <a:lnTo>
                  <a:pt x="2962" y="8049"/>
                </a:lnTo>
                <a:lnTo>
                  <a:pt x="2973" y="8050"/>
                </a:lnTo>
                <a:lnTo>
                  <a:pt x="2978" y="8041"/>
                </a:lnTo>
                <a:lnTo>
                  <a:pt x="2976" y="8029"/>
                </a:lnTo>
                <a:lnTo>
                  <a:pt x="2969" y="8017"/>
                </a:lnTo>
                <a:lnTo>
                  <a:pt x="2961" y="8011"/>
                </a:lnTo>
                <a:lnTo>
                  <a:pt x="2969" y="7991"/>
                </a:lnTo>
                <a:lnTo>
                  <a:pt x="2975" y="7983"/>
                </a:lnTo>
                <a:close/>
                <a:moveTo>
                  <a:pt x="3531" y="5581"/>
                </a:moveTo>
                <a:lnTo>
                  <a:pt x="3483" y="5631"/>
                </a:lnTo>
                <a:lnTo>
                  <a:pt x="3467" y="5665"/>
                </a:lnTo>
                <a:lnTo>
                  <a:pt x="3382" y="5793"/>
                </a:lnTo>
                <a:lnTo>
                  <a:pt x="3353" y="5811"/>
                </a:lnTo>
                <a:lnTo>
                  <a:pt x="3311" y="5874"/>
                </a:lnTo>
                <a:lnTo>
                  <a:pt x="3257" y="5935"/>
                </a:lnTo>
                <a:lnTo>
                  <a:pt x="3251" y="5925"/>
                </a:lnTo>
                <a:lnTo>
                  <a:pt x="3249" y="5912"/>
                </a:lnTo>
                <a:lnTo>
                  <a:pt x="3265" y="5901"/>
                </a:lnTo>
                <a:lnTo>
                  <a:pt x="3401" y="5739"/>
                </a:lnTo>
                <a:lnTo>
                  <a:pt x="3429" y="5686"/>
                </a:lnTo>
                <a:lnTo>
                  <a:pt x="3438" y="5660"/>
                </a:lnTo>
                <a:lnTo>
                  <a:pt x="3445" y="5649"/>
                </a:lnTo>
                <a:lnTo>
                  <a:pt x="3455" y="5645"/>
                </a:lnTo>
                <a:lnTo>
                  <a:pt x="3471" y="5633"/>
                </a:lnTo>
                <a:lnTo>
                  <a:pt x="3526" y="5551"/>
                </a:lnTo>
                <a:lnTo>
                  <a:pt x="3529" y="5557"/>
                </a:lnTo>
                <a:lnTo>
                  <a:pt x="3530" y="5564"/>
                </a:lnTo>
                <a:lnTo>
                  <a:pt x="3531" y="5573"/>
                </a:lnTo>
                <a:lnTo>
                  <a:pt x="3531" y="5581"/>
                </a:lnTo>
                <a:close/>
                <a:moveTo>
                  <a:pt x="3117" y="6137"/>
                </a:moveTo>
                <a:lnTo>
                  <a:pt x="3115" y="6140"/>
                </a:lnTo>
                <a:lnTo>
                  <a:pt x="3113" y="6144"/>
                </a:lnTo>
                <a:lnTo>
                  <a:pt x="3105" y="6154"/>
                </a:lnTo>
                <a:lnTo>
                  <a:pt x="3097" y="6164"/>
                </a:lnTo>
                <a:lnTo>
                  <a:pt x="3082" y="6191"/>
                </a:lnTo>
                <a:lnTo>
                  <a:pt x="3074" y="6200"/>
                </a:lnTo>
                <a:lnTo>
                  <a:pt x="3056" y="6213"/>
                </a:lnTo>
                <a:lnTo>
                  <a:pt x="3041" y="6232"/>
                </a:lnTo>
                <a:lnTo>
                  <a:pt x="3026" y="6244"/>
                </a:lnTo>
                <a:lnTo>
                  <a:pt x="3019" y="6253"/>
                </a:lnTo>
                <a:lnTo>
                  <a:pt x="3011" y="6260"/>
                </a:lnTo>
                <a:lnTo>
                  <a:pt x="3005" y="6251"/>
                </a:lnTo>
                <a:lnTo>
                  <a:pt x="3006" y="6235"/>
                </a:lnTo>
                <a:lnTo>
                  <a:pt x="3014" y="6228"/>
                </a:lnTo>
                <a:lnTo>
                  <a:pt x="3040" y="6207"/>
                </a:lnTo>
                <a:lnTo>
                  <a:pt x="3068" y="6164"/>
                </a:lnTo>
                <a:lnTo>
                  <a:pt x="3096" y="6130"/>
                </a:lnTo>
                <a:lnTo>
                  <a:pt x="3120" y="6135"/>
                </a:lnTo>
                <a:lnTo>
                  <a:pt x="3117" y="6137"/>
                </a:lnTo>
                <a:close/>
                <a:moveTo>
                  <a:pt x="5640" y="5419"/>
                </a:moveTo>
                <a:lnTo>
                  <a:pt x="5639" y="5406"/>
                </a:lnTo>
                <a:lnTo>
                  <a:pt x="5644" y="5394"/>
                </a:lnTo>
                <a:lnTo>
                  <a:pt x="5656" y="5393"/>
                </a:lnTo>
                <a:lnTo>
                  <a:pt x="5632" y="5367"/>
                </a:lnTo>
                <a:lnTo>
                  <a:pt x="5624" y="5350"/>
                </a:lnTo>
                <a:lnTo>
                  <a:pt x="5627" y="5330"/>
                </a:lnTo>
                <a:lnTo>
                  <a:pt x="5627" y="5321"/>
                </a:lnTo>
                <a:lnTo>
                  <a:pt x="5614" y="5296"/>
                </a:lnTo>
                <a:lnTo>
                  <a:pt x="5610" y="5269"/>
                </a:lnTo>
                <a:lnTo>
                  <a:pt x="5607" y="5241"/>
                </a:lnTo>
                <a:lnTo>
                  <a:pt x="5600" y="5214"/>
                </a:lnTo>
                <a:lnTo>
                  <a:pt x="5530" y="5136"/>
                </a:lnTo>
                <a:lnTo>
                  <a:pt x="5520" y="5115"/>
                </a:lnTo>
                <a:lnTo>
                  <a:pt x="5514" y="5109"/>
                </a:lnTo>
                <a:lnTo>
                  <a:pt x="5505" y="5109"/>
                </a:lnTo>
                <a:lnTo>
                  <a:pt x="5491" y="5120"/>
                </a:lnTo>
                <a:lnTo>
                  <a:pt x="5480" y="5119"/>
                </a:lnTo>
                <a:lnTo>
                  <a:pt x="5474" y="5111"/>
                </a:lnTo>
                <a:lnTo>
                  <a:pt x="5467" y="5096"/>
                </a:lnTo>
                <a:lnTo>
                  <a:pt x="5461" y="5083"/>
                </a:lnTo>
                <a:lnTo>
                  <a:pt x="5460" y="5077"/>
                </a:lnTo>
                <a:lnTo>
                  <a:pt x="5369" y="5074"/>
                </a:lnTo>
                <a:lnTo>
                  <a:pt x="5357" y="5077"/>
                </a:lnTo>
                <a:lnTo>
                  <a:pt x="5307" y="5115"/>
                </a:lnTo>
                <a:lnTo>
                  <a:pt x="5286" y="5119"/>
                </a:lnTo>
                <a:lnTo>
                  <a:pt x="5269" y="5114"/>
                </a:lnTo>
                <a:lnTo>
                  <a:pt x="5233" y="5091"/>
                </a:lnTo>
                <a:lnTo>
                  <a:pt x="5215" y="5087"/>
                </a:lnTo>
                <a:lnTo>
                  <a:pt x="5208" y="5091"/>
                </a:lnTo>
                <a:lnTo>
                  <a:pt x="5200" y="5097"/>
                </a:lnTo>
                <a:lnTo>
                  <a:pt x="5194" y="5105"/>
                </a:lnTo>
                <a:lnTo>
                  <a:pt x="5192" y="5114"/>
                </a:lnTo>
                <a:lnTo>
                  <a:pt x="5188" y="5121"/>
                </a:lnTo>
                <a:lnTo>
                  <a:pt x="5177" y="5119"/>
                </a:lnTo>
                <a:lnTo>
                  <a:pt x="5161" y="5109"/>
                </a:lnTo>
                <a:lnTo>
                  <a:pt x="5154" y="5112"/>
                </a:lnTo>
                <a:lnTo>
                  <a:pt x="5140" y="5126"/>
                </a:lnTo>
                <a:lnTo>
                  <a:pt x="5131" y="5131"/>
                </a:lnTo>
                <a:lnTo>
                  <a:pt x="5122" y="5129"/>
                </a:lnTo>
                <a:lnTo>
                  <a:pt x="5115" y="5121"/>
                </a:lnTo>
                <a:lnTo>
                  <a:pt x="5108" y="5119"/>
                </a:lnTo>
                <a:lnTo>
                  <a:pt x="5102" y="5131"/>
                </a:lnTo>
                <a:lnTo>
                  <a:pt x="5063" y="5111"/>
                </a:lnTo>
                <a:lnTo>
                  <a:pt x="5048" y="5109"/>
                </a:lnTo>
                <a:lnTo>
                  <a:pt x="5038" y="5116"/>
                </a:lnTo>
                <a:lnTo>
                  <a:pt x="5031" y="5128"/>
                </a:lnTo>
                <a:lnTo>
                  <a:pt x="5025" y="5130"/>
                </a:lnTo>
                <a:lnTo>
                  <a:pt x="5012" y="5109"/>
                </a:lnTo>
                <a:lnTo>
                  <a:pt x="4986" y="5110"/>
                </a:lnTo>
                <a:lnTo>
                  <a:pt x="4915" y="5085"/>
                </a:lnTo>
                <a:lnTo>
                  <a:pt x="4888" y="5099"/>
                </a:lnTo>
                <a:lnTo>
                  <a:pt x="4879" y="5090"/>
                </a:lnTo>
                <a:lnTo>
                  <a:pt x="4872" y="5091"/>
                </a:lnTo>
                <a:lnTo>
                  <a:pt x="4866" y="5096"/>
                </a:lnTo>
                <a:lnTo>
                  <a:pt x="4856" y="5099"/>
                </a:lnTo>
                <a:lnTo>
                  <a:pt x="4848" y="5096"/>
                </a:lnTo>
                <a:lnTo>
                  <a:pt x="4839" y="5080"/>
                </a:lnTo>
                <a:lnTo>
                  <a:pt x="4834" y="5077"/>
                </a:lnTo>
                <a:lnTo>
                  <a:pt x="4704" y="5077"/>
                </a:lnTo>
                <a:lnTo>
                  <a:pt x="4690" y="5082"/>
                </a:lnTo>
                <a:lnTo>
                  <a:pt x="4639" y="5119"/>
                </a:lnTo>
                <a:lnTo>
                  <a:pt x="4606" y="5130"/>
                </a:lnTo>
                <a:lnTo>
                  <a:pt x="4570" y="5129"/>
                </a:lnTo>
                <a:lnTo>
                  <a:pt x="4461" y="5091"/>
                </a:lnTo>
                <a:lnTo>
                  <a:pt x="4400" y="5050"/>
                </a:lnTo>
                <a:lnTo>
                  <a:pt x="4297" y="5045"/>
                </a:lnTo>
                <a:lnTo>
                  <a:pt x="4287" y="5048"/>
                </a:lnTo>
                <a:lnTo>
                  <a:pt x="4266" y="5062"/>
                </a:lnTo>
                <a:lnTo>
                  <a:pt x="4255" y="5066"/>
                </a:lnTo>
                <a:lnTo>
                  <a:pt x="4244" y="5064"/>
                </a:lnTo>
                <a:lnTo>
                  <a:pt x="4236" y="5060"/>
                </a:lnTo>
                <a:lnTo>
                  <a:pt x="4229" y="5061"/>
                </a:lnTo>
                <a:lnTo>
                  <a:pt x="4221" y="5077"/>
                </a:lnTo>
                <a:lnTo>
                  <a:pt x="4225" y="5095"/>
                </a:lnTo>
                <a:lnTo>
                  <a:pt x="4218" y="5114"/>
                </a:lnTo>
                <a:lnTo>
                  <a:pt x="4204" y="5131"/>
                </a:lnTo>
                <a:lnTo>
                  <a:pt x="4193" y="5140"/>
                </a:lnTo>
                <a:lnTo>
                  <a:pt x="4177" y="5144"/>
                </a:lnTo>
                <a:lnTo>
                  <a:pt x="4161" y="5141"/>
                </a:lnTo>
                <a:lnTo>
                  <a:pt x="4130" y="5131"/>
                </a:lnTo>
                <a:lnTo>
                  <a:pt x="4147" y="5172"/>
                </a:lnTo>
                <a:lnTo>
                  <a:pt x="4135" y="5175"/>
                </a:lnTo>
                <a:lnTo>
                  <a:pt x="4124" y="5179"/>
                </a:lnTo>
                <a:lnTo>
                  <a:pt x="4112" y="5181"/>
                </a:lnTo>
                <a:lnTo>
                  <a:pt x="4102" y="5172"/>
                </a:lnTo>
                <a:lnTo>
                  <a:pt x="4109" y="5165"/>
                </a:lnTo>
                <a:lnTo>
                  <a:pt x="4112" y="5157"/>
                </a:lnTo>
                <a:lnTo>
                  <a:pt x="4119" y="5140"/>
                </a:lnTo>
                <a:lnTo>
                  <a:pt x="4070" y="5152"/>
                </a:lnTo>
                <a:lnTo>
                  <a:pt x="3943" y="5246"/>
                </a:lnTo>
                <a:lnTo>
                  <a:pt x="3918" y="5255"/>
                </a:lnTo>
                <a:lnTo>
                  <a:pt x="3840" y="5246"/>
                </a:lnTo>
                <a:lnTo>
                  <a:pt x="3764" y="5259"/>
                </a:lnTo>
                <a:lnTo>
                  <a:pt x="3741" y="5257"/>
                </a:lnTo>
                <a:lnTo>
                  <a:pt x="3771" y="5285"/>
                </a:lnTo>
                <a:lnTo>
                  <a:pt x="3781" y="5302"/>
                </a:lnTo>
                <a:lnTo>
                  <a:pt x="3766" y="5310"/>
                </a:lnTo>
                <a:lnTo>
                  <a:pt x="3754" y="5313"/>
                </a:lnTo>
                <a:lnTo>
                  <a:pt x="3742" y="5321"/>
                </a:lnTo>
                <a:lnTo>
                  <a:pt x="3730" y="5333"/>
                </a:lnTo>
                <a:lnTo>
                  <a:pt x="3714" y="5356"/>
                </a:lnTo>
                <a:lnTo>
                  <a:pt x="3706" y="5360"/>
                </a:lnTo>
                <a:lnTo>
                  <a:pt x="3687" y="5361"/>
                </a:lnTo>
                <a:lnTo>
                  <a:pt x="3687" y="5366"/>
                </a:lnTo>
                <a:lnTo>
                  <a:pt x="3680" y="5376"/>
                </a:lnTo>
                <a:lnTo>
                  <a:pt x="3667" y="5393"/>
                </a:lnTo>
                <a:lnTo>
                  <a:pt x="3650" y="5402"/>
                </a:lnTo>
                <a:lnTo>
                  <a:pt x="3635" y="5401"/>
                </a:lnTo>
                <a:lnTo>
                  <a:pt x="3604" y="5393"/>
                </a:lnTo>
                <a:lnTo>
                  <a:pt x="3614" y="5380"/>
                </a:lnTo>
                <a:lnTo>
                  <a:pt x="3623" y="5366"/>
                </a:lnTo>
                <a:lnTo>
                  <a:pt x="3638" y="5330"/>
                </a:lnTo>
                <a:lnTo>
                  <a:pt x="3629" y="5322"/>
                </a:lnTo>
                <a:lnTo>
                  <a:pt x="3617" y="5320"/>
                </a:lnTo>
                <a:lnTo>
                  <a:pt x="3594" y="5321"/>
                </a:lnTo>
                <a:lnTo>
                  <a:pt x="3594" y="5310"/>
                </a:lnTo>
                <a:lnTo>
                  <a:pt x="3638" y="5310"/>
                </a:lnTo>
                <a:lnTo>
                  <a:pt x="3657" y="5315"/>
                </a:lnTo>
                <a:lnTo>
                  <a:pt x="3663" y="5313"/>
                </a:lnTo>
                <a:lnTo>
                  <a:pt x="3655" y="5299"/>
                </a:lnTo>
                <a:lnTo>
                  <a:pt x="3670" y="5280"/>
                </a:lnTo>
                <a:lnTo>
                  <a:pt x="3686" y="5272"/>
                </a:lnTo>
                <a:lnTo>
                  <a:pt x="3724" y="5267"/>
                </a:lnTo>
                <a:lnTo>
                  <a:pt x="3720" y="5264"/>
                </a:lnTo>
                <a:lnTo>
                  <a:pt x="3717" y="5260"/>
                </a:lnTo>
                <a:lnTo>
                  <a:pt x="3715" y="5255"/>
                </a:lnTo>
                <a:lnTo>
                  <a:pt x="3712" y="5246"/>
                </a:lnTo>
                <a:lnTo>
                  <a:pt x="3742" y="5200"/>
                </a:lnTo>
                <a:lnTo>
                  <a:pt x="3765" y="5181"/>
                </a:lnTo>
                <a:lnTo>
                  <a:pt x="3789" y="5151"/>
                </a:lnTo>
                <a:lnTo>
                  <a:pt x="3806" y="5118"/>
                </a:lnTo>
                <a:lnTo>
                  <a:pt x="3802" y="5099"/>
                </a:lnTo>
                <a:lnTo>
                  <a:pt x="3789" y="5101"/>
                </a:lnTo>
                <a:lnTo>
                  <a:pt x="3754" y="5124"/>
                </a:lnTo>
                <a:lnTo>
                  <a:pt x="3744" y="5135"/>
                </a:lnTo>
                <a:lnTo>
                  <a:pt x="3730" y="5146"/>
                </a:lnTo>
                <a:lnTo>
                  <a:pt x="3712" y="5147"/>
                </a:lnTo>
                <a:lnTo>
                  <a:pt x="3671" y="5137"/>
                </a:lnTo>
                <a:lnTo>
                  <a:pt x="3660" y="5123"/>
                </a:lnTo>
                <a:lnTo>
                  <a:pt x="3651" y="5119"/>
                </a:lnTo>
                <a:lnTo>
                  <a:pt x="3643" y="5120"/>
                </a:lnTo>
                <a:lnTo>
                  <a:pt x="3608" y="5138"/>
                </a:lnTo>
                <a:lnTo>
                  <a:pt x="3577" y="5172"/>
                </a:lnTo>
                <a:lnTo>
                  <a:pt x="3539" y="5195"/>
                </a:lnTo>
                <a:lnTo>
                  <a:pt x="3529" y="5209"/>
                </a:lnTo>
                <a:lnTo>
                  <a:pt x="3521" y="5224"/>
                </a:lnTo>
                <a:lnTo>
                  <a:pt x="3509" y="5240"/>
                </a:lnTo>
                <a:lnTo>
                  <a:pt x="3496" y="5251"/>
                </a:lnTo>
                <a:lnTo>
                  <a:pt x="3472" y="5262"/>
                </a:lnTo>
                <a:lnTo>
                  <a:pt x="3461" y="5272"/>
                </a:lnTo>
                <a:lnTo>
                  <a:pt x="3456" y="5270"/>
                </a:lnTo>
                <a:lnTo>
                  <a:pt x="3464" y="5246"/>
                </a:lnTo>
                <a:lnTo>
                  <a:pt x="3470" y="5231"/>
                </a:lnTo>
                <a:lnTo>
                  <a:pt x="3477" y="5221"/>
                </a:lnTo>
                <a:lnTo>
                  <a:pt x="3531" y="5166"/>
                </a:lnTo>
                <a:lnTo>
                  <a:pt x="3543" y="5162"/>
                </a:lnTo>
                <a:lnTo>
                  <a:pt x="3556" y="5151"/>
                </a:lnTo>
                <a:lnTo>
                  <a:pt x="3561" y="5130"/>
                </a:lnTo>
                <a:lnTo>
                  <a:pt x="3567" y="5112"/>
                </a:lnTo>
                <a:lnTo>
                  <a:pt x="3581" y="5112"/>
                </a:lnTo>
                <a:lnTo>
                  <a:pt x="3596" y="5114"/>
                </a:lnTo>
                <a:lnTo>
                  <a:pt x="3650" y="5099"/>
                </a:lnTo>
                <a:lnTo>
                  <a:pt x="3671" y="5098"/>
                </a:lnTo>
                <a:lnTo>
                  <a:pt x="3681" y="5093"/>
                </a:lnTo>
                <a:lnTo>
                  <a:pt x="3746" y="5035"/>
                </a:lnTo>
                <a:lnTo>
                  <a:pt x="3774" y="5024"/>
                </a:lnTo>
                <a:lnTo>
                  <a:pt x="3796" y="5045"/>
                </a:lnTo>
                <a:lnTo>
                  <a:pt x="3786" y="5069"/>
                </a:lnTo>
                <a:lnTo>
                  <a:pt x="3790" y="5085"/>
                </a:lnTo>
                <a:lnTo>
                  <a:pt x="3803" y="5091"/>
                </a:lnTo>
                <a:lnTo>
                  <a:pt x="3820" y="5087"/>
                </a:lnTo>
                <a:lnTo>
                  <a:pt x="3830" y="5077"/>
                </a:lnTo>
                <a:lnTo>
                  <a:pt x="3852" y="5043"/>
                </a:lnTo>
                <a:lnTo>
                  <a:pt x="3870" y="5028"/>
                </a:lnTo>
                <a:lnTo>
                  <a:pt x="3982" y="4880"/>
                </a:lnTo>
                <a:lnTo>
                  <a:pt x="3990" y="4866"/>
                </a:lnTo>
                <a:lnTo>
                  <a:pt x="3992" y="4841"/>
                </a:lnTo>
                <a:lnTo>
                  <a:pt x="3987" y="4826"/>
                </a:lnTo>
                <a:lnTo>
                  <a:pt x="3976" y="4824"/>
                </a:lnTo>
                <a:lnTo>
                  <a:pt x="3963" y="4839"/>
                </a:lnTo>
                <a:lnTo>
                  <a:pt x="3940" y="4873"/>
                </a:lnTo>
                <a:lnTo>
                  <a:pt x="3911" y="4901"/>
                </a:lnTo>
                <a:lnTo>
                  <a:pt x="3880" y="4915"/>
                </a:lnTo>
                <a:lnTo>
                  <a:pt x="3854" y="4908"/>
                </a:lnTo>
                <a:lnTo>
                  <a:pt x="3864" y="4888"/>
                </a:lnTo>
                <a:lnTo>
                  <a:pt x="3850" y="4867"/>
                </a:lnTo>
                <a:lnTo>
                  <a:pt x="3824" y="4862"/>
                </a:lnTo>
                <a:lnTo>
                  <a:pt x="3777" y="4899"/>
                </a:lnTo>
                <a:lnTo>
                  <a:pt x="3748" y="4891"/>
                </a:lnTo>
                <a:lnTo>
                  <a:pt x="3695" y="4855"/>
                </a:lnTo>
                <a:lnTo>
                  <a:pt x="3700" y="4880"/>
                </a:lnTo>
                <a:lnTo>
                  <a:pt x="3687" y="4881"/>
                </a:lnTo>
                <a:lnTo>
                  <a:pt x="3667" y="4866"/>
                </a:lnTo>
                <a:lnTo>
                  <a:pt x="3653" y="4849"/>
                </a:lnTo>
                <a:lnTo>
                  <a:pt x="3638" y="4836"/>
                </a:lnTo>
                <a:lnTo>
                  <a:pt x="3621" y="4839"/>
                </a:lnTo>
                <a:lnTo>
                  <a:pt x="3587" y="4855"/>
                </a:lnTo>
                <a:lnTo>
                  <a:pt x="3557" y="4847"/>
                </a:lnTo>
                <a:lnTo>
                  <a:pt x="3530" y="4825"/>
                </a:lnTo>
                <a:lnTo>
                  <a:pt x="3486" y="4760"/>
                </a:lnTo>
                <a:lnTo>
                  <a:pt x="3503" y="4765"/>
                </a:lnTo>
                <a:lnTo>
                  <a:pt x="3519" y="4780"/>
                </a:lnTo>
                <a:lnTo>
                  <a:pt x="3545" y="4817"/>
                </a:lnTo>
                <a:lnTo>
                  <a:pt x="3563" y="4829"/>
                </a:lnTo>
                <a:lnTo>
                  <a:pt x="3630" y="4812"/>
                </a:lnTo>
                <a:lnTo>
                  <a:pt x="3653" y="4819"/>
                </a:lnTo>
                <a:lnTo>
                  <a:pt x="3700" y="4843"/>
                </a:lnTo>
                <a:lnTo>
                  <a:pt x="3724" y="4844"/>
                </a:lnTo>
                <a:lnTo>
                  <a:pt x="3730" y="4838"/>
                </a:lnTo>
                <a:lnTo>
                  <a:pt x="3745" y="4819"/>
                </a:lnTo>
                <a:lnTo>
                  <a:pt x="3752" y="4812"/>
                </a:lnTo>
                <a:lnTo>
                  <a:pt x="3765" y="4812"/>
                </a:lnTo>
                <a:lnTo>
                  <a:pt x="3789" y="4822"/>
                </a:lnTo>
                <a:lnTo>
                  <a:pt x="3802" y="4822"/>
                </a:lnTo>
                <a:lnTo>
                  <a:pt x="3799" y="4804"/>
                </a:lnTo>
                <a:lnTo>
                  <a:pt x="3803" y="4788"/>
                </a:lnTo>
                <a:lnTo>
                  <a:pt x="3820" y="4760"/>
                </a:lnTo>
                <a:lnTo>
                  <a:pt x="3802" y="4729"/>
                </a:lnTo>
                <a:lnTo>
                  <a:pt x="3796" y="4723"/>
                </a:lnTo>
                <a:lnTo>
                  <a:pt x="3784" y="4716"/>
                </a:lnTo>
                <a:lnTo>
                  <a:pt x="3758" y="4715"/>
                </a:lnTo>
                <a:lnTo>
                  <a:pt x="3746" y="4706"/>
                </a:lnTo>
                <a:lnTo>
                  <a:pt x="3738" y="4692"/>
                </a:lnTo>
                <a:lnTo>
                  <a:pt x="3736" y="4679"/>
                </a:lnTo>
                <a:lnTo>
                  <a:pt x="3741" y="4673"/>
                </a:lnTo>
                <a:lnTo>
                  <a:pt x="3764" y="4687"/>
                </a:lnTo>
                <a:lnTo>
                  <a:pt x="3785" y="4690"/>
                </a:lnTo>
                <a:lnTo>
                  <a:pt x="3796" y="4696"/>
                </a:lnTo>
                <a:lnTo>
                  <a:pt x="3791" y="4706"/>
                </a:lnTo>
                <a:lnTo>
                  <a:pt x="3794" y="4709"/>
                </a:lnTo>
                <a:lnTo>
                  <a:pt x="3808" y="4717"/>
                </a:lnTo>
                <a:lnTo>
                  <a:pt x="3809" y="4700"/>
                </a:lnTo>
                <a:lnTo>
                  <a:pt x="3811" y="4688"/>
                </a:lnTo>
                <a:lnTo>
                  <a:pt x="3818" y="4678"/>
                </a:lnTo>
                <a:lnTo>
                  <a:pt x="3825" y="4674"/>
                </a:lnTo>
                <a:lnTo>
                  <a:pt x="3878" y="4637"/>
                </a:lnTo>
                <a:lnTo>
                  <a:pt x="3904" y="4631"/>
                </a:lnTo>
                <a:lnTo>
                  <a:pt x="3925" y="4619"/>
                </a:lnTo>
                <a:lnTo>
                  <a:pt x="3932" y="4610"/>
                </a:lnTo>
                <a:lnTo>
                  <a:pt x="3937" y="4600"/>
                </a:lnTo>
                <a:lnTo>
                  <a:pt x="3945" y="4568"/>
                </a:lnTo>
                <a:lnTo>
                  <a:pt x="3952" y="4551"/>
                </a:lnTo>
                <a:lnTo>
                  <a:pt x="3968" y="4536"/>
                </a:lnTo>
                <a:lnTo>
                  <a:pt x="4028" y="4505"/>
                </a:lnTo>
                <a:lnTo>
                  <a:pt x="4210" y="4354"/>
                </a:lnTo>
                <a:lnTo>
                  <a:pt x="4244" y="4315"/>
                </a:lnTo>
                <a:lnTo>
                  <a:pt x="4259" y="4289"/>
                </a:lnTo>
                <a:lnTo>
                  <a:pt x="4266" y="4264"/>
                </a:lnTo>
                <a:lnTo>
                  <a:pt x="4273" y="4249"/>
                </a:lnTo>
                <a:lnTo>
                  <a:pt x="4317" y="4204"/>
                </a:lnTo>
                <a:lnTo>
                  <a:pt x="4346" y="4186"/>
                </a:lnTo>
                <a:lnTo>
                  <a:pt x="4418" y="4160"/>
                </a:lnTo>
                <a:lnTo>
                  <a:pt x="4452" y="4140"/>
                </a:lnTo>
                <a:lnTo>
                  <a:pt x="4484" y="4104"/>
                </a:lnTo>
                <a:lnTo>
                  <a:pt x="4527" y="4040"/>
                </a:lnTo>
                <a:lnTo>
                  <a:pt x="4563" y="3970"/>
                </a:lnTo>
                <a:lnTo>
                  <a:pt x="4571" y="3913"/>
                </a:lnTo>
                <a:lnTo>
                  <a:pt x="4579" y="3911"/>
                </a:lnTo>
                <a:lnTo>
                  <a:pt x="4587" y="3902"/>
                </a:lnTo>
                <a:lnTo>
                  <a:pt x="4591" y="3888"/>
                </a:lnTo>
                <a:lnTo>
                  <a:pt x="4588" y="3869"/>
                </a:lnTo>
                <a:lnTo>
                  <a:pt x="4581" y="3861"/>
                </a:lnTo>
                <a:lnTo>
                  <a:pt x="4573" y="3863"/>
                </a:lnTo>
                <a:lnTo>
                  <a:pt x="4564" y="3868"/>
                </a:lnTo>
                <a:lnTo>
                  <a:pt x="4554" y="3869"/>
                </a:lnTo>
                <a:lnTo>
                  <a:pt x="4537" y="3858"/>
                </a:lnTo>
                <a:lnTo>
                  <a:pt x="4527" y="3839"/>
                </a:lnTo>
                <a:lnTo>
                  <a:pt x="4527" y="3814"/>
                </a:lnTo>
                <a:lnTo>
                  <a:pt x="4537" y="3783"/>
                </a:lnTo>
                <a:lnTo>
                  <a:pt x="4543" y="3773"/>
                </a:lnTo>
                <a:lnTo>
                  <a:pt x="4564" y="3752"/>
                </a:lnTo>
                <a:lnTo>
                  <a:pt x="4572" y="3739"/>
                </a:lnTo>
                <a:lnTo>
                  <a:pt x="4585" y="3710"/>
                </a:lnTo>
                <a:lnTo>
                  <a:pt x="4594" y="3697"/>
                </a:lnTo>
                <a:lnTo>
                  <a:pt x="4598" y="3673"/>
                </a:lnTo>
                <a:lnTo>
                  <a:pt x="4613" y="3641"/>
                </a:lnTo>
                <a:lnTo>
                  <a:pt x="4618" y="3612"/>
                </a:lnTo>
                <a:lnTo>
                  <a:pt x="4591" y="3599"/>
                </a:lnTo>
                <a:lnTo>
                  <a:pt x="4537" y="3611"/>
                </a:lnTo>
                <a:lnTo>
                  <a:pt x="4510" y="3611"/>
                </a:lnTo>
                <a:lnTo>
                  <a:pt x="4466" y="3579"/>
                </a:lnTo>
                <a:lnTo>
                  <a:pt x="4433" y="3582"/>
                </a:lnTo>
                <a:lnTo>
                  <a:pt x="4379" y="3599"/>
                </a:lnTo>
                <a:lnTo>
                  <a:pt x="4353" y="3599"/>
                </a:lnTo>
                <a:lnTo>
                  <a:pt x="4348" y="3594"/>
                </a:lnTo>
                <a:lnTo>
                  <a:pt x="4345" y="3579"/>
                </a:lnTo>
                <a:lnTo>
                  <a:pt x="4343" y="3565"/>
                </a:lnTo>
                <a:lnTo>
                  <a:pt x="4339" y="3557"/>
                </a:lnTo>
                <a:lnTo>
                  <a:pt x="4326" y="3554"/>
                </a:lnTo>
                <a:lnTo>
                  <a:pt x="4313" y="3562"/>
                </a:lnTo>
                <a:lnTo>
                  <a:pt x="4294" y="3588"/>
                </a:lnTo>
                <a:lnTo>
                  <a:pt x="4302" y="3610"/>
                </a:lnTo>
                <a:lnTo>
                  <a:pt x="4316" y="3626"/>
                </a:lnTo>
                <a:lnTo>
                  <a:pt x="4331" y="3637"/>
                </a:lnTo>
                <a:lnTo>
                  <a:pt x="4345" y="3643"/>
                </a:lnTo>
                <a:lnTo>
                  <a:pt x="4334" y="3674"/>
                </a:lnTo>
                <a:lnTo>
                  <a:pt x="4312" y="3675"/>
                </a:lnTo>
                <a:lnTo>
                  <a:pt x="4266" y="3654"/>
                </a:lnTo>
                <a:lnTo>
                  <a:pt x="4219" y="3671"/>
                </a:lnTo>
                <a:lnTo>
                  <a:pt x="4196" y="3673"/>
                </a:lnTo>
                <a:lnTo>
                  <a:pt x="4176" y="3654"/>
                </a:lnTo>
                <a:lnTo>
                  <a:pt x="4179" y="3651"/>
                </a:lnTo>
                <a:lnTo>
                  <a:pt x="4187" y="3643"/>
                </a:lnTo>
                <a:lnTo>
                  <a:pt x="4168" y="3634"/>
                </a:lnTo>
                <a:lnTo>
                  <a:pt x="4142" y="3633"/>
                </a:lnTo>
                <a:lnTo>
                  <a:pt x="4090" y="3643"/>
                </a:lnTo>
                <a:lnTo>
                  <a:pt x="4058" y="3659"/>
                </a:lnTo>
                <a:lnTo>
                  <a:pt x="4002" y="3702"/>
                </a:lnTo>
                <a:lnTo>
                  <a:pt x="3967" y="3719"/>
                </a:lnTo>
                <a:lnTo>
                  <a:pt x="3896" y="3730"/>
                </a:lnTo>
                <a:lnTo>
                  <a:pt x="3825" y="3719"/>
                </a:lnTo>
                <a:lnTo>
                  <a:pt x="3807" y="3722"/>
                </a:lnTo>
                <a:lnTo>
                  <a:pt x="3803" y="3719"/>
                </a:lnTo>
                <a:lnTo>
                  <a:pt x="3787" y="3687"/>
                </a:lnTo>
                <a:lnTo>
                  <a:pt x="3786" y="3684"/>
                </a:lnTo>
                <a:lnTo>
                  <a:pt x="3785" y="3685"/>
                </a:lnTo>
                <a:lnTo>
                  <a:pt x="3777" y="3687"/>
                </a:lnTo>
                <a:lnTo>
                  <a:pt x="3770" y="3692"/>
                </a:lnTo>
                <a:lnTo>
                  <a:pt x="3760" y="3719"/>
                </a:lnTo>
                <a:lnTo>
                  <a:pt x="3752" y="3730"/>
                </a:lnTo>
                <a:lnTo>
                  <a:pt x="3743" y="3737"/>
                </a:lnTo>
                <a:lnTo>
                  <a:pt x="3735" y="3736"/>
                </a:lnTo>
                <a:lnTo>
                  <a:pt x="3718" y="3730"/>
                </a:lnTo>
                <a:lnTo>
                  <a:pt x="3687" y="3730"/>
                </a:lnTo>
                <a:lnTo>
                  <a:pt x="3677" y="3736"/>
                </a:lnTo>
                <a:lnTo>
                  <a:pt x="3671" y="3756"/>
                </a:lnTo>
                <a:lnTo>
                  <a:pt x="3664" y="3761"/>
                </a:lnTo>
                <a:lnTo>
                  <a:pt x="3653" y="3759"/>
                </a:lnTo>
                <a:lnTo>
                  <a:pt x="3637" y="3751"/>
                </a:lnTo>
                <a:lnTo>
                  <a:pt x="3627" y="3752"/>
                </a:lnTo>
                <a:lnTo>
                  <a:pt x="3622" y="3758"/>
                </a:lnTo>
                <a:lnTo>
                  <a:pt x="3618" y="3766"/>
                </a:lnTo>
                <a:lnTo>
                  <a:pt x="3614" y="3777"/>
                </a:lnTo>
                <a:lnTo>
                  <a:pt x="3604" y="3783"/>
                </a:lnTo>
                <a:lnTo>
                  <a:pt x="3617" y="3795"/>
                </a:lnTo>
                <a:lnTo>
                  <a:pt x="3598" y="3790"/>
                </a:lnTo>
                <a:lnTo>
                  <a:pt x="3574" y="3766"/>
                </a:lnTo>
                <a:lnTo>
                  <a:pt x="3557" y="3761"/>
                </a:lnTo>
                <a:lnTo>
                  <a:pt x="3548" y="3762"/>
                </a:lnTo>
                <a:lnTo>
                  <a:pt x="3526" y="3773"/>
                </a:lnTo>
                <a:lnTo>
                  <a:pt x="3494" y="3795"/>
                </a:lnTo>
                <a:lnTo>
                  <a:pt x="3492" y="3798"/>
                </a:lnTo>
                <a:lnTo>
                  <a:pt x="3458" y="3835"/>
                </a:lnTo>
                <a:lnTo>
                  <a:pt x="3455" y="3837"/>
                </a:lnTo>
                <a:lnTo>
                  <a:pt x="3452" y="3839"/>
                </a:lnTo>
                <a:lnTo>
                  <a:pt x="3452" y="3846"/>
                </a:lnTo>
                <a:lnTo>
                  <a:pt x="3453" y="3853"/>
                </a:lnTo>
                <a:lnTo>
                  <a:pt x="3452" y="3860"/>
                </a:lnTo>
                <a:lnTo>
                  <a:pt x="3430" y="3893"/>
                </a:lnTo>
                <a:lnTo>
                  <a:pt x="3416" y="3907"/>
                </a:lnTo>
                <a:lnTo>
                  <a:pt x="3401" y="3913"/>
                </a:lnTo>
                <a:lnTo>
                  <a:pt x="3416" y="3880"/>
                </a:lnTo>
                <a:lnTo>
                  <a:pt x="3427" y="3847"/>
                </a:lnTo>
                <a:lnTo>
                  <a:pt x="3439" y="3818"/>
                </a:lnTo>
                <a:lnTo>
                  <a:pt x="3458" y="3795"/>
                </a:lnTo>
                <a:lnTo>
                  <a:pt x="3456" y="3779"/>
                </a:lnTo>
                <a:lnTo>
                  <a:pt x="3457" y="3778"/>
                </a:lnTo>
                <a:lnTo>
                  <a:pt x="3458" y="3773"/>
                </a:lnTo>
                <a:lnTo>
                  <a:pt x="3458" y="3761"/>
                </a:lnTo>
                <a:lnTo>
                  <a:pt x="3418" y="3730"/>
                </a:lnTo>
                <a:lnTo>
                  <a:pt x="3383" y="3715"/>
                </a:lnTo>
                <a:lnTo>
                  <a:pt x="3348" y="3708"/>
                </a:lnTo>
                <a:lnTo>
                  <a:pt x="3327" y="3717"/>
                </a:lnTo>
                <a:lnTo>
                  <a:pt x="3319" y="3739"/>
                </a:lnTo>
                <a:lnTo>
                  <a:pt x="3315" y="3767"/>
                </a:lnTo>
                <a:lnTo>
                  <a:pt x="3305" y="3795"/>
                </a:lnTo>
                <a:lnTo>
                  <a:pt x="3291" y="3811"/>
                </a:lnTo>
                <a:lnTo>
                  <a:pt x="3274" y="3818"/>
                </a:lnTo>
                <a:lnTo>
                  <a:pt x="3260" y="3830"/>
                </a:lnTo>
                <a:lnTo>
                  <a:pt x="3255" y="3854"/>
                </a:lnTo>
                <a:lnTo>
                  <a:pt x="3247" y="3858"/>
                </a:lnTo>
                <a:lnTo>
                  <a:pt x="3198" y="3913"/>
                </a:lnTo>
                <a:lnTo>
                  <a:pt x="3183" y="3916"/>
                </a:lnTo>
                <a:lnTo>
                  <a:pt x="3190" y="3894"/>
                </a:lnTo>
                <a:lnTo>
                  <a:pt x="3206" y="3865"/>
                </a:lnTo>
                <a:lnTo>
                  <a:pt x="3221" y="3826"/>
                </a:lnTo>
                <a:lnTo>
                  <a:pt x="3250" y="3796"/>
                </a:lnTo>
                <a:lnTo>
                  <a:pt x="3260" y="3783"/>
                </a:lnTo>
                <a:lnTo>
                  <a:pt x="3263" y="3774"/>
                </a:lnTo>
                <a:lnTo>
                  <a:pt x="3266" y="3759"/>
                </a:lnTo>
                <a:lnTo>
                  <a:pt x="3265" y="3746"/>
                </a:lnTo>
                <a:lnTo>
                  <a:pt x="3257" y="3740"/>
                </a:lnTo>
                <a:lnTo>
                  <a:pt x="3246" y="3737"/>
                </a:lnTo>
                <a:lnTo>
                  <a:pt x="3224" y="3719"/>
                </a:lnTo>
                <a:lnTo>
                  <a:pt x="3210" y="3711"/>
                </a:lnTo>
                <a:lnTo>
                  <a:pt x="3184" y="3678"/>
                </a:lnTo>
                <a:lnTo>
                  <a:pt x="3170" y="3665"/>
                </a:lnTo>
                <a:lnTo>
                  <a:pt x="3174" y="3691"/>
                </a:lnTo>
                <a:lnTo>
                  <a:pt x="3169" y="3702"/>
                </a:lnTo>
                <a:lnTo>
                  <a:pt x="3162" y="3712"/>
                </a:lnTo>
                <a:lnTo>
                  <a:pt x="3158" y="3736"/>
                </a:lnTo>
                <a:lnTo>
                  <a:pt x="3158" y="3753"/>
                </a:lnTo>
                <a:lnTo>
                  <a:pt x="3157" y="3769"/>
                </a:lnTo>
                <a:lnTo>
                  <a:pt x="3150" y="3782"/>
                </a:lnTo>
                <a:lnTo>
                  <a:pt x="3135" y="3795"/>
                </a:lnTo>
                <a:lnTo>
                  <a:pt x="3141" y="3783"/>
                </a:lnTo>
                <a:lnTo>
                  <a:pt x="3145" y="3772"/>
                </a:lnTo>
                <a:lnTo>
                  <a:pt x="3147" y="3758"/>
                </a:lnTo>
                <a:lnTo>
                  <a:pt x="3147" y="3740"/>
                </a:lnTo>
                <a:lnTo>
                  <a:pt x="3145" y="3742"/>
                </a:lnTo>
                <a:lnTo>
                  <a:pt x="3139" y="3720"/>
                </a:lnTo>
                <a:lnTo>
                  <a:pt x="3135" y="3696"/>
                </a:lnTo>
                <a:lnTo>
                  <a:pt x="3135" y="3687"/>
                </a:lnTo>
                <a:lnTo>
                  <a:pt x="3120" y="3668"/>
                </a:lnTo>
                <a:lnTo>
                  <a:pt x="3101" y="3655"/>
                </a:lnTo>
                <a:lnTo>
                  <a:pt x="2995" y="3631"/>
                </a:lnTo>
                <a:lnTo>
                  <a:pt x="2981" y="3648"/>
                </a:lnTo>
                <a:lnTo>
                  <a:pt x="2976" y="3675"/>
                </a:lnTo>
                <a:lnTo>
                  <a:pt x="2973" y="3707"/>
                </a:lnTo>
                <a:lnTo>
                  <a:pt x="2966" y="3740"/>
                </a:lnTo>
                <a:lnTo>
                  <a:pt x="2973" y="3740"/>
                </a:lnTo>
                <a:lnTo>
                  <a:pt x="2962" y="3764"/>
                </a:lnTo>
                <a:lnTo>
                  <a:pt x="2950" y="3778"/>
                </a:lnTo>
                <a:lnTo>
                  <a:pt x="2906" y="3805"/>
                </a:lnTo>
                <a:lnTo>
                  <a:pt x="2900" y="3812"/>
                </a:lnTo>
                <a:lnTo>
                  <a:pt x="2899" y="3826"/>
                </a:lnTo>
                <a:lnTo>
                  <a:pt x="2899" y="3854"/>
                </a:lnTo>
                <a:lnTo>
                  <a:pt x="2989" y="3934"/>
                </a:lnTo>
                <a:lnTo>
                  <a:pt x="2964" y="3917"/>
                </a:lnTo>
                <a:lnTo>
                  <a:pt x="2944" y="3907"/>
                </a:lnTo>
                <a:lnTo>
                  <a:pt x="2899" y="3934"/>
                </a:lnTo>
                <a:lnTo>
                  <a:pt x="2906" y="3942"/>
                </a:lnTo>
                <a:lnTo>
                  <a:pt x="2910" y="3945"/>
                </a:lnTo>
                <a:lnTo>
                  <a:pt x="2916" y="3946"/>
                </a:lnTo>
                <a:lnTo>
                  <a:pt x="2916" y="3957"/>
                </a:lnTo>
                <a:lnTo>
                  <a:pt x="2912" y="3957"/>
                </a:lnTo>
                <a:lnTo>
                  <a:pt x="2905" y="3957"/>
                </a:lnTo>
                <a:lnTo>
                  <a:pt x="2905" y="3968"/>
                </a:lnTo>
                <a:lnTo>
                  <a:pt x="2914" y="3970"/>
                </a:lnTo>
                <a:lnTo>
                  <a:pt x="2923" y="3968"/>
                </a:lnTo>
                <a:lnTo>
                  <a:pt x="2931" y="3964"/>
                </a:lnTo>
                <a:lnTo>
                  <a:pt x="2939" y="3957"/>
                </a:lnTo>
                <a:lnTo>
                  <a:pt x="2944" y="3968"/>
                </a:lnTo>
                <a:lnTo>
                  <a:pt x="2942" y="3981"/>
                </a:lnTo>
                <a:lnTo>
                  <a:pt x="2949" y="3992"/>
                </a:lnTo>
                <a:lnTo>
                  <a:pt x="2973" y="4010"/>
                </a:lnTo>
                <a:lnTo>
                  <a:pt x="2938" y="4012"/>
                </a:lnTo>
                <a:lnTo>
                  <a:pt x="2890" y="3978"/>
                </a:lnTo>
                <a:lnTo>
                  <a:pt x="2885" y="3977"/>
                </a:lnTo>
                <a:lnTo>
                  <a:pt x="2873" y="3970"/>
                </a:lnTo>
                <a:lnTo>
                  <a:pt x="2868" y="3968"/>
                </a:lnTo>
                <a:lnTo>
                  <a:pt x="2865" y="3972"/>
                </a:lnTo>
                <a:lnTo>
                  <a:pt x="2865" y="3981"/>
                </a:lnTo>
                <a:lnTo>
                  <a:pt x="2866" y="3992"/>
                </a:lnTo>
                <a:lnTo>
                  <a:pt x="2865" y="3999"/>
                </a:lnTo>
                <a:lnTo>
                  <a:pt x="2857" y="4016"/>
                </a:lnTo>
                <a:lnTo>
                  <a:pt x="2851" y="4032"/>
                </a:lnTo>
                <a:lnTo>
                  <a:pt x="2851" y="4048"/>
                </a:lnTo>
                <a:lnTo>
                  <a:pt x="2860" y="4064"/>
                </a:lnTo>
                <a:lnTo>
                  <a:pt x="2843" y="4064"/>
                </a:lnTo>
                <a:lnTo>
                  <a:pt x="2845" y="4075"/>
                </a:lnTo>
                <a:lnTo>
                  <a:pt x="2847" y="4087"/>
                </a:lnTo>
                <a:lnTo>
                  <a:pt x="2853" y="4107"/>
                </a:lnTo>
                <a:lnTo>
                  <a:pt x="2856" y="4110"/>
                </a:lnTo>
                <a:lnTo>
                  <a:pt x="2872" y="4135"/>
                </a:lnTo>
                <a:lnTo>
                  <a:pt x="2873" y="4140"/>
                </a:lnTo>
                <a:lnTo>
                  <a:pt x="2882" y="4148"/>
                </a:lnTo>
                <a:lnTo>
                  <a:pt x="2906" y="4185"/>
                </a:lnTo>
                <a:lnTo>
                  <a:pt x="2919" y="4194"/>
                </a:lnTo>
                <a:lnTo>
                  <a:pt x="2927" y="4197"/>
                </a:lnTo>
                <a:lnTo>
                  <a:pt x="2944" y="4212"/>
                </a:lnTo>
                <a:lnTo>
                  <a:pt x="2952" y="4215"/>
                </a:lnTo>
                <a:lnTo>
                  <a:pt x="2961" y="4212"/>
                </a:lnTo>
                <a:lnTo>
                  <a:pt x="2970" y="4198"/>
                </a:lnTo>
                <a:lnTo>
                  <a:pt x="2977" y="4194"/>
                </a:lnTo>
                <a:lnTo>
                  <a:pt x="2994" y="4194"/>
                </a:lnTo>
                <a:lnTo>
                  <a:pt x="3045" y="4204"/>
                </a:lnTo>
                <a:lnTo>
                  <a:pt x="3035" y="4212"/>
                </a:lnTo>
                <a:lnTo>
                  <a:pt x="3012" y="4216"/>
                </a:lnTo>
                <a:lnTo>
                  <a:pt x="3000" y="4225"/>
                </a:lnTo>
                <a:lnTo>
                  <a:pt x="3023" y="4242"/>
                </a:lnTo>
                <a:lnTo>
                  <a:pt x="3032" y="4253"/>
                </a:lnTo>
                <a:lnTo>
                  <a:pt x="3040" y="4269"/>
                </a:lnTo>
                <a:lnTo>
                  <a:pt x="2983" y="4225"/>
                </a:lnTo>
                <a:lnTo>
                  <a:pt x="2970" y="4222"/>
                </a:lnTo>
                <a:lnTo>
                  <a:pt x="2929" y="4225"/>
                </a:lnTo>
                <a:lnTo>
                  <a:pt x="2919" y="4220"/>
                </a:lnTo>
                <a:lnTo>
                  <a:pt x="2893" y="4198"/>
                </a:lnTo>
                <a:lnTo>
                  <a:pt x="2879" y="4194"/>
                </a:lnTo>
                <a:lnTo>
                  <a:pt x="2871" y="4196"/>
                </a:lnTo>
                <a:lnTo>
                  <a:pt x="2860" y="4203"/>
                </a:lnTo>
                <a:lnTo>
                  <a:pt x="2849" y="4214"/>
                </a:lnTo>
                <a:lnTo>
                  <a:pt x="2843" y="4225"/>
                </a:lnTo>
                <a:lnTo>
                  <a:pt x="2826" y="4212"/>
                </a:lnTo>
                <a:lnTo>
                  <a:pt x="2808" y="4209"/>
                </a:lnTo>
                <a:lnTo>
                  <a:pt x="2790" y="4215"/>
                </a:lnTo>
                <a:lnTo>
                  <a:pt x="2757" y="4237"/>
                </a:lnTo>
                <a:lnTo>
                  <a:pt x="2743" y="4241"/>
                </a:lnTo>
                <a:lnTo>
                  <a:pt x="2730" y="4237"/>
                </a:lnTo>
                <a:lnTo>
                  <a:pt x="2695" y="4213"/>
                </a:lnTo>
                <a:lnTo>
                  <a:pt x="2676" y="4204"/>
                </a:lnTo>
                <a:lnTo>
                  <a:pt x="2662" y="4209"/>
                </a:lnTo>
                <a:lnTo>
                  <a:pt x="2662" y="4235"/>
                </a:lnTo>
                <a:lnTo>
                  <a:pt x="2700" y="4294"/>
                </a:lnTo>
                <a:lnTo>
                  <a:pt x="2707" y="4301"/>
                </a:lnTo>
                <a:lnTo>
                  <a:pt x="2718" y="4301"/>
                </a:lnTo>
                <a:lnTo>
                  <a:pt x="2717" y="4308"/>
                </a:lnTo>
                <a:lnTo>
                  <a:pt x="2714" y="4326"/>
                </a:lnTo>
                <a:lnTo>
                  <a:pt x="2713" y="4333"/>
                </a:lnTo>
                <a:lnTo>
                  <a:pt x="2720" y="4337"/>
                </a:lnTo>
                <a:lnTo>
                  <a:pt x="2727" y="4341"/>
                </a:lnTo>
                <a:lnTo>
                  <a:pt x="2734" y="4347"/>
                </a:lnTo>
                <a:lnTo>
                  <a:pt x="2740" y="4354"/>
                </a:lnTo>
                <a:lnTo>
                  <a:pt x="2734" y="4364"/>
                </a:lnTo>
                <a:lnTo>
                  <a:pt x="2745" y="4374"/>
                </a:lnTo>
                <a:lnTo>
                  <a:pt x="2759" y="4377"/>
                </a:lnTo>
                <a:lnTo>
                  <a:pt x="2786" y="4375"/>
                </a:lnTo>
                <a:lnTo>
                  <a:pt x="2786" y="4386"/>
                </a:lnTo>
                <a:lnTo>
                  <a:pt x="2775" y="4393"/>
                </a:lnTo>
                <a:lnTo>
                  <a:pt x="2751" y="4399"/>
                </a:lnTo>
                <a:lnTo>
                  <a:pt x="2740" y="4407"/>
                </a:lnTo>
                <a:lnTo>
                  <a:pt x="2757" y="4418"/>
                </a:lnTo>
                <a:lnTo>
                  <a:pt x="2757" y="4430"/>
                </a:lnTo>
                <a:lnTo>
                  <a:pt x="2746" y="4430"/>
                </a:lnTo>
                <a:lnTo>
                  <a:pt x="2752" y="4440"/>
                </a:lnTo>
                <a:lnTo>
                  <a:pt x="2756" y="4453"/>
                </a:lnTo>
                <a:lnTo>
                  <a:pt x="2756" y="4468"/>
                </a:lnTo>
                <a:lnTo>
                  <a:pt x="2752" y="4482"/>
                </a:lnTo>
                <a:lnTo>
                  <a:pt x="2757" y="4482"/>
                </a:lnTo>
                <a:lnTo>
                  <a:pt x="2737" y="4508"/>
                </a:lnTo>
                <a:lnTo>
                  <a:pt x="2719" y="4506"/>
                </a:lnTo>
                <a:lnTo>
                  <a:pt x="2702" y="4499"/>
                </a:lnTo>
                <a:lnTo>
                  <a:pt x="2683" y="4514"/>
                </a:lnTo>
                <a:lnTo>
                  <a:pt x="2664" y="4474"/>
                </a:lnTo>
                <a:lnTo>
                  <a:pt x="2632" y="4464"/>
                </a:lnTo>
                <a:lnTo>
                  <a:pt x="2617" y="4486"/>
                </a:lnTo>
                <a:lnTo>
                  <a:pt x="2644" y="4535"/>
                </a:lnTo>
                <a:lnTo>
                  <a:pt x="2644" y="4546"/>
                </a:lnTo>
                <a:lnTo>
                  <a:pt x="2640" y="4551"/>
                </a:lnTo>
                <a:lnTo>
                  <a:pt x="2638" y="4557"/>
                </a:lnTo>
                <a:lnTo>
                  <a:pt x="2636" y="4562"/>
                </a:lnTo>
                <a:lnTo>
                  <a:pt x="2632" y="4568"/>
                </a:lnTo>
                <a:lnTo>
                  <a:pt x="2667" y="4566"/>
                </a:lnTo>
                <a:lnTo>
                  <a:pt x="2683" y="4572"/>
                </a:lnTo>
                <a:lnTo>
                  <a:pt x="2696" y="4589"/>
                </a:lnTo>
                <a:lnTo>
                  <a:pt x="2692" y="4594"/>
                </a:lnTo>
                <a:lnTo>
                  <a:pt x="2691" y="4595"/>
                </a:lnTo>
                <a:lnTo>
                  <a:pt x="2689" y="4599"/>
                </a:lnTo>
                <a:lnTo>
                  <a:pt x="2711" y="4604"/>
                </a:lnTo>
                <a:lnTo>
                  <a:pt x="2744" y="4647"/>
                </a:lnTo>
                <a:lnTo>
                  <a:pt x="2769" y="4654"/>
                </a:lnTo>
                <a:lnTo>
                  <a:pt x="2780" y="4664"/>
                </a:lnTo>
                <a:lnTo>
                  <a:pt x="2807" y="4670"/>
                </a:lnTo>
                <a:lnTo>
                  <a:pt x="2817" y="4679"/>
                </a:lnTo>
                <a:lnTo>
                  <a:pt x="2825" y="4698"/>
                </a:lnTo>
                <a:lnTo>
                  <a:pt x="2826" y="4716"/>
                </a:lnTo>
                <a:lnTo>
                  <a:pt x="2819" y="4728"/>
                </a:lnTo>
                <a:lnTo>
                  <a:pt x="2802" y="4728"/>
                </a:lnTo>
                <a:lnTo>
                  <a:pt x="2802" y="4739"/>
                </a:lnTo>
                <a:lnTo>
                  <a:pt x="2823" y="4745"/>
                </a:lnTo>
                <a:lnTo>
                  <a:pt x="2905" y="4818"/>
                </a:lnTo>
                <a:lnTo>
                  <a:pt x="2910" y="4827"/>
                </a:lnTo>
                <a:lnTo>
                  <a:pt x="2911" y="4839"/>
                </a:lnTo>
                <a:lnTo>
                  <a:pt x="2917" y="4854"/>
                </a:lnTo>
                <a:lnTo>
                  <a:pt x="2923" y="4867"/>
                </a:lnTo>
                <a:lnTo>
                  <a:pt x="2927" y="4876"/>
                </a:lnTo>
                <a:lnTo>
                  <a:pt x="2910" y="4864"/>
                </a:lnTo>
                <a:lnTo>
                  <a:pt x="2887" y="4822"/>
                </a:lnTo>
                <a:lnTo>
                  <a:pt x="2852" y="4805"/>
                </a:lnTo>
                <a:lnTo>
                  <a:pt x="2821" y="4775"/>
                </a:lnTo>
                <a:lnTo>
                  <a:pt x="2811" y="4769"/>
                </a:lnTo>
                <a:lnTo>
                  <a:pt x="2804" y="4766"/>
                </a:lnTo>
                <a:lnTo>
                  <a:pt x="2785" y="4752"/>
                </a:lnTo>
                <a:lnTo>
                  <a:pt x="2774" y="4749"/>
                </a:lnTo>
                <a:lnTo>
                  <a:pt x="2766" y="4750"/>
                </a:lnTo>
                <a:lnTo>
                  <a:pt x="2750" y="4759"/>
                </a:lnTo>
                <a:lnTo>
                  <a:pt x="2740" y="4760"/>
                </a:lnTo>
                <a:lnTo>
                  <a:pt x="2722" y="4749"/>
                </a:lnTo>
                <a:lnTo>
                  <a:pt x="2699" y="4715"/>
                </a:lnTo>
                <a:lnTo>
                  <a:pt x="2683" y="4706"/>
                </a:lnTo>
                <a:lnTo>
                  <a:pt x="2679" y="4724"/>
                </a:lnTo>
                <a:lnTo>
                  <a:pt x="2673" y="4723"/>
                </a:lnTo>
                <a:lnTo>
                  <a:pt x="2667" y="4716"/>
                </a:lnTo>
                <a:lnTo>
                  <a:pt x="2662" y="4717"/>
                </a:lnTo>
                <a:lnTo>
                  <a:pt x="2658" y="4728"/>
                </a:lnTo>
                <a:lnTo>
                  <a:pt x="2658" y="4732"/>
                </a:lnTo>
                <a:lnTo>
                  <a:pt x="2660" y="4735"/>
                </a:lnTo>
                <a:lnTo>
                  <a:pt x="2662" y="4744"/>
                </a:lnTo>
                <a:lnTo>
                  <a:pt x="2668" y="4750"/>
                </a:lnTo>
                <a:lnTo>
                  <a:pt x="2721" y="4774"/>
                </a:lnTo>
                <a:lnTo>
                  <a:pt x="2757" y="4812"/>
                </a:lnTo>
                <a:lnTo>
                  <a:pt x="2781" y="4823"/>
                </a:lnTo>
                <a:lnTo>
                  <a:pt x="2791" y="4833"/>
                </a:lnTo>
                <a:lnTo>
                  <a:pt x="2802" y="4855"/>
                </a:lnTo>
                <a:lnTo>
                  <a:pt x="2743" y="4832"/>
                </a:lnTo>
                <a:lnTo>
                  <a:pt x="2716" y="4814"/>
                </a:lnTo>
                <a:lnTo>
                  <a:pt x="2693" y="4786"/>
                </a:lnTo>
                <a:lnTo>
                  <a:pt x="2681" y="4777"/>
                </a:lnTo>
                <a:lnTo>
                  <a:pt x="2643" y="4760"/>
                </a:lnTo>
                <a:lnTo>
                  <a:pt x="2632" y="4760"/>
                </a:lnTo>
                <a:lnTo>
                  <a:pt x="2625" y="4775"/>
                </a:lnTo>
                <a:lnTo>
                  <a:pt x="2616" y="4820"/>
                </a:lnTo>
                <a:lnTo>
                  <a:pt x="2605" y="4834"/>
                </a:lnTo>
                <a:lnTo>
                  <a:pt x="2610" y="4844"/>
                </a:lnTo>
                <a:lnTo>
                  <a:pt x="2584" y="4841"/>
                </a:lnTo>
                <a:lnTo>
                  <a:pt x="2550" y="4823"/>
                </a:lnTo>
                <a:lnTo>
                  <a:pt x="2527" y="4791"/>
                </a:lnTo>
                <a:lnTo>
                  <a:pt x="2532" y="4749"/>
                </a:lnTo>
                <a:lnTo>
                  <a:pt x="2501" y="4749"/>
                </a:lnTo>
                <a:lnTo>
                  <a:pt x="2492" y="4743"/>
                </a:lnTo>
                <a:lnTo>
                  <a:pt x="2480" y="4728"/>
                </a:lnTo>
                <a:lnTo>
                  <a:pt x="2474" y="4739"/>
                </a:lnTo>
                <a:lnTo>
                  <a:pt x="2455" y="4766"/>
                </a:lnTo>
                <a:lnTo>
                  <a:pt x="2446" y="4781"/>
                </a:lnTo>
                <a:lnTo>
                  <a:pt x="2449" y="4787"/>
                </a:lnTo>
                <a:lnTo>
                  <a:pt x="2452" y="4789"/>
                </a:lnTo>
                <a:lnTo>
                  <a:pt x="2458" y="4791"/>
                </a:lnTo>
                <a:lnTo>
                  <a:pt x="2450" y="4807"/>
                </a:lnTo>
                <a:lnTo>
                  <a:pt x="2460" y="4824"/>
                </a:lnTo>
                <a:lnTo>
                  <a:pt x="2492" y="4855"/>
                </a:lnTo>
                <a:lnTo>
                  <a:pt x="2502" y="4879"/>
                </a:lnTo>
                <a:lnTo>
                  <a:pt x="2501" y="4898"/>
                </a:lnTo>
                <a:lnTo>
                  <a:pt x="2498" y="4920"/>
                </a:lnTo>
                <a:lnTo>
                  <a:pt x="2504" y="4951"/>
                </a:lnTo>
                <a:lnTo>
                  <a:pt x="2488" y="4940"/>
                </a:lnTo>
                <a:lnTo>
                  <a:pt x="2480" y="4938"/>
                </a:lnTo>
                <a:lnTo>
                  <a:pt x="2470" y="4939"/>
                </a:lnTo>
                <a:lnTo>
                  <a:pt x="2476" y="4957"/>
                </a:lnTo>
                <a:lnTo>
                  <a:pt x="2480" y="4966"/>
                </a:lnTo>
                <a:lnTo>
                  <a:pt x="2486" y="4972"/>
                </a:lnTo>
                <a:lnTo>
                  <a:pt x="2473" y="4973"/>
                </a:lnTo>
                <a:lnTo>
                  <a:pt x="2460" y="4967"/>
                </a:lnTo>
                <a:lnTo>
                  <a:pt x="2449" y="4955"/>
                </a:lnTo>
                <a:lnTo>
                  <a:pt x="2441" y="4939"/>
                </a:lnTo>
                <a:lnTo>
                  <a:pt x="2435" y="4916"/>
                </a:lnTo>
                <a:lnTo>
                  <a:pt x="2430" y="4885"/>
                </a:lnTo>
                <a:lnTo>
                  <a:pt x="2426" y="4855"/>
                </a:lnTo>
                <a:lnTo>
                  <a:pt x="2430" y="4834"/>
                </a:lnTo>
                <a:lnTo>
                  <a:pt x="2410" y="4820"/>
                </a:lnTo>
                <a:lnTo>
                  <a:pt x="2388" y="4814"/>
                </a:lnTo>
                <a:lnTo>
                  <a:pt x="2366" y="4814"/>
                </a:lnTo>
                <a:lnTo>
                  <a:pt x="2345" y="4822"/>
                </a:lnTo>
                <a:lnTo>
                  <a:pt x="2335" y="4832"/>
                </a:lnTo>
                <a:lnTo>
                  <a:pt x="2326" y="4844"/>
                </a:lnTo>
                <a:lnTo>
                  <a:pt x="2320" y="4859"/>
                </a:lnTo>
                <a:lnTo>
                  <a:pt x="2317" y="4876"/>
                </a:lnTo>
                <a:lnTo>
                  <a:pt x="2318" y="4895"/>
                </a:lnTo>
                <a:lnTo>
                  <a:pt x="2325" y="4927"/>
                </a:lnTo>
                <a:lnTo>
                  <a:pt x="2323" y="4939"/>
                </a:lnTo>
                <a:lnTo>
                  <a:pt x="2324" y="4957"/>
                </a:lnTo>
                <a:lnTo>
                  <a:pt x="2320" y="4998"/>
                </a:lnTo>
                <a:lnTo>
                  <a:pt x="2323" y="5013"/>
                </a:lnTo>
                <a:lnTo>
                  <a:pt x="2392" y="5030"/>
                </a:lnTo>
                <a:lnTo>
                  <a:pt x="2401" y="5036"/>
                </a:lnTo>
                <a:lnTo>
                  <a:pt x="2410" y="5046"/>
                </a:lnTo>
                <a:lnTo>
                  <a:pt x="2415" y="5056"/>
                </a:lnTo>
                <a:lnTo>
                  <a:pt x="2420" y="5064"/>
                </a:lnTo>
                <a:lnTo>
                  <a:pt x="2430" y="5066"/>
                </a:lnTo>
                <a:lnTo>
                  <a:pt x="2423" y="5083"/>
                </a:lnTo>
                <a:lnTo>
                  <a:pt x="2415" y="5095"/>
                </a:lnTo>
                <a:lnTo>
                  <a:pt x="2404" y="5097"/>
                </a:lnTo>
                <a:lnTo>
                  <a:pt x="2380" y="5069"/>
                </a:lnTo>
                <a:lnTo>
                  <a:pt x="2364" y="5071"/>
                </a:lnTo>
                <a:lnTo>
                  <a:pt x="2333" y="5087"/>
                </a:lnTo>
                <a:lnTo>
                  <a:pt x="2333" y="5099"/>
                </a:lnTo>
                <a:lnTo>
                  <a:pt x="2339" y="5113"/>
                </a:lnTo>
                <a:lnTo>
                  <a:pt x="2322" y="5132"/>
                </a:lnTo>
                <a:lnTo>
                  <a:pt x="2317" y="5151"/>
                </a:lnTo>
                <a:lnTo>
                  <a:pt x="2321" y="5170"/>
                </a:lnTo>
                <a:lnTo>
                  <a:pt x="2331" y="5176"/>
                </a:lnTo>
                <a:lnTo>
                  <a:pt x="2344" y="5177"/>
                </a:lnTo>
                <a:lnTo>
                  <a:pt x="2357" y="5183"/>
                </a:lnTo>
                <a:lnTo>
                  <a:pt x="2371" y="5208"/>
                </a:lnTo>
                <a:lnTo>
                  <a:pt x="2382" y="5238"/>
                </a:lnTo>
                <a:lnTo>
                  <a:pt x="2397" y="5262"/>
                </a:lnTo>
                <a:lnTo>
                  <a:pt x="2424" y="5267"/>
                </a:lnTo>
                <a:lnTo>
                  <a:pt x="2417" y="5282"/>
                </a:lnTo>
                <a:lnTo>
                  <a:pt x="2413" y="5287"/>
                </a:lnTo>
                <a:lnTo>
                  <a:pt x="2441" y="5321"/>
                </a:lnTo>
                <a:lnTo>
                  <a:pt x="2463" y="5300"/>
                </a:lnTo>
                <a:lnTo>
                  <a:pt x="2500" y="5295"/>
                </a:lnTo>
                <a:lnTo>
                  <a:pt x="2537" y="5304"/>
                </a:lnTo>
                <a:lnTo>
                  <a:pt x="2563" y="5325"/>
                </a:lnTo>
                <a:lnTo>
                  <a:pt x="2560" y="5335"/>
                </a:lnTo>
                <a:lnTo>
                  <a:pt x="2541" y="5336"/>
                </a:lnTo>
                <a:lnTo>
                  <a:pt x="2506" y="5330"/>
                </a:lnTo>
                <a:lnTo>
                  <a:pt x="2446" y="5340"/>
                </a:lnTo>
                <a:lnTo>
                  <a:pt x="2449" y="5348"/>
                </a:lnTo>
                <a:lnTo>
                  <a:pt x="2451" y="5355"/>
                </a:lnTo>
                <a:lnTo>
                  <a:pt x="2454" y="5364"/>
                </a:lnTo>
                <a:lnTo>
                  <a:pt x="2458" y="5372"/>
                </a:lnTo>
                <a:lnTo>
                  <a:pt x="2449" y="5370"/>
                </a:lnTo>
                <a:lnTo>
                  <a:pt x="2424" y="5352"/>
                </a:lnTo>
                <a:lnTo>
                  <a:pt x="2417" y="5347"/>
                </a:lnTo>
                <a:lnTo>
                  <a:pt x="2402" y="5324"/>
                </a:lnTo>
                <a:lnTo>
                  <a:pt x="2396" y="5330"/>
                </a:lnTo>
                <a:lnTo>
                  <a:pt x="2381" y="5319"/>
                </a:lnTo>
                <a:lnTo>
                  <a:pt x="2337" y="5274"/>
                </a:lnTo>
                <a:lnTo>
                  <a:pt x="2323" y="5264"/>
                </a:lnTo>
                <a:lnTo>
                  <a:pt x="2308" y="5261"/>
                </a:lnTo>
                <a:lnTo>
                  <a:pt x="2293" y="5267"/>
                </a:lnTo>
                <a:lnTo>
                  <a:pt x="2295" y="5275"/>
                </a:lnTo>
                <a:lnTo>
                  <a:pt x="2298" y="5292"/>
                </a:lnTo>
                <a:lnTo>
                  <a:pt x="2300" y="5299"/>
                </a:lnTo>
                <a:lnTo>
                  <a:pt x="2287" y="5299"/>
                </a:lnTo>
                <a:lnTo>
                  <a:pt x="2284" y="5311"/>
                </a:lnTo>
                <a:lnTo>
                  <a:pt x="2284" y="5330"/>
                </a:lnTo>
                <a:lnTo>
                  <a:pt x="2283" y="5352"/>
                </a:lnTo>
                <a:lnTo>
                  <a:pt x="2280" y="5361"/>
                </a:lnTo>
                <a:lnTo>
                  <a:pt x="2268" y="5388"/>
                </a:lnTo>
                <a:lnTo>
                  <a:pt x="2266" y="5398"/>
                </a:lnTo>
                <a:lnTo>
                  <a:pt x="2268" y="5419"/>
                </a:lnTo>
                <a:lnTo>
                  <a:pt x="2275" y="5445"/>
                </a:lnTo>
                <a:lnTo>
                  <a:pt x="2277" y="5462"/>
                </a:lnTo>
                <a:lnTo>
                  <a:pt x="2283" y="5465"/>
                </a:lnTo>
                <a:lnTo>
                  <a:pt x="2308" y="5472"/>
                </a:lnTo>
                <a:lnTo>
                  <a:pt x="2317" y="5478"/>
                </a:lnTo>
                <a:lnTo>
                  <a:pt x="2308" y="5487"/>
                </a:lnTo>
                <a:lnTo>
                  <a:pt x="2305" y="5498"/>
                </a:lnTo>
                <a:lnTo>
                  <a:pt x="2305" y="5518"/>
                </a:lnTo>
                <a:lnTo>
                  <a:pt x="2307" y="5523"/>
                </a:lnTo>
                <a:lnTo>
                  <a:pt x="2314" y="5535"/>
                </a:lnTo>
                <a:lnTo>
                  <a:pt x="2317" y="5540"/>
                </a:lnTo>
                <a:lnTo>
                  <a:pt x="2316" y="5545"/>
                </a:lnTo>
                <a:lnTo>
                  <a:pt x="2311" y="5550"/>
                </a:lnTo>
                <a:lnTo>
                  <a:pt x="2307" y="5552"/>
                </a:lnTo>
                <a:lnTo>
                  <a:pt x="2305" y="5551"/>
                </a:lnTo>
                <a:lnTo>
                  <a:pt x="2320" y="5611"/>
                </a:lnTo>
                <a:lnTo>
                  <a:pt x="2339" y="5621"/>
                </a:lnTo>
                <a:lnTo>
                  <a:pt x="2382" y="5614"/>
                </a:lnTo>
                <a:lnTo>
                  <a:pt x="2402" y="5604"/>
                </a:lnTo>
                <a:lnTo>
                  <a:pt x="2458" y="5530"/>
                </a:lnTo>
                <a:lnTo>
                  <a:pt x="2471" y="5517"/>
                </a:lnTo>
                <a:lnTo>
                  <a:pt x="2475" y="5517"/>
                </a:lnTo>
                <a:lnTo>
                  <a:pt x="2476" y="5526"/>
                </a:lnTo>
                <a:lnTo>
                  <a:pt x="2483" y="5545"/>
                </a:lnTo>
                <a:lnTo>
                  <a:pt x="2486" y="5559"/>
                </a:lnTo>
                <a:lnTo>
                  <a:pt x="2478" y="5569"/>
                </a:lnTo>
                <a:lnTo>
                  <a:pt x="2458" y="5582"/>
                </a:lnTo>
                <a:lnTo>
                  <a:pt x="2481" y="5586"/>
                </a:lnTo>
                <a:lnTo>
                  <a:pt x="2501" y="5595"/>
                </a:lnTo>
                <a:lnTo>
                  <a:pt x="2520" y="5598"/>
                </a:lnTo>
                <a:lnTo>
                  <a:pt x="2543" y="5582"/>
                </a:lnTo>
                <a:lnTo>
                  <a:pt x="2580" y="5529"/>
                </a:lnTo>
                <a:lnTo>
                  <a:pt x="2602" y="5505"/>
                </a:lnTo>
                <a:lnTo>
                  <a:pt x="2616" y="5508"/>
                </a:lnTo>
                <a:lnTo>
                  <a:pt x="2609" y="5552"/>
                </a:lnTo>
                <a:lnTo>
                  <a:pt x="2572" y="5587"/>
                </a:lnTo>
                <a:lnTo>
                  <a:pt x="2480" y="5631"/>
                </a:lnTo>
                <a:lnTo>
                  <a:pt x="2460" y="5634"/>
                </a:lnTo>
                <a:lnTo>
                  <a:pt x="2457" y="5629"/>
                </a:lnTo>
                <a:lnTo>
                  <a:pt x="2452" y="5618"/>
                </a:lnTo>
                <a:lnTo>
                  <a:pt x="2446" y="5612"/>
                </a:lnTo>
                <a:lnTo>
                  <a:pt x="2438" y="5619"/>
                </a:lnTo>
                <a:lnTo>
                  <a:pt x="2432" y="5627"/>
                </a:lnTo>
                <a:lnTo>
                  <a:pt x="2414" y="5639"/>
                </a:lnTo>
                <a:lnTo>
                  <a:pt x="2406" y="5646"/>
                </a:lnTo>
                <a:lnTo>
                  <a:pt x="2387" y="5692"/>
                </a:lnTo>
                <a:lnTo>
                  <a:pt x="2384" y="5698"/>
                </a:lnTo>
                <a:lnTo>
                  <a:pt x="2392" y="5719"/>
                </a:lnTo>
                <a:lnTo>
                  <a:pt x="2408" y="5720"/>
                </a:lnTo>
                <a:lnTo>
                  <a:pt x="2443" y="5708"/>
                </a:lnTo>
                <a:lnTo>
                  <a:pt x="2460" y="5712"/>
                </a:lnTo>
                <a:lnTo>
                  <a:pt x="2491" y="5726"/>
                </a:lnTo>
                <a:lnTo>
                  <a:pt x="2509" y="5728"/>
                </a:lnTo>
                <a:lnTo>
                  <a:pt x="2525" y="5723"/>
                </a:lnTo>
                <a:lnTo>
                  <a:pt x="2554" y="5702"/>
                </a:lnTo>
                <a:lnTo>
                  <a:pt x="2568" y="5698"/>
                </a:lnTo>
                <a:lnTo>
                  <a:pt x="2577" y="5688"/>
                </a:lnTo>
                <a:lnTo>
                  <a:pt x="2588" y="5669"/>
                </a:lnTo>
                <a:lnTo>
                  <a:pt x="2602" y="5657"/>
                </a:lnTo>
                <a:lnTo>
                  <a:pt x="2622" y="5665"/>
                </a:lnTo>
                <a:lnTo>
                  <a:pt x="2622" y="5677"/>
                </a:lnTo>
                <a:lnTo>
                  <a:pt x="2602" y="5685"/>
                </a:lnTo>
                <a:lnTo>
                  <a:pt x="2583" y="5706"/>
                </a:lnTo>
                <a:lnTo>
                  <a:pt x="2571" y="5728"/>
                </a:lnTo>
                <a:lnTo>
                  <a:pt x="2580" y="5739"/>
                </a:lnTo>
                <a:lnTo>
                  <a:pt x="2587" y="5743"/>
                </a:lnTo>
                <a:lnTo>
                  <a:pt x="2595" y="5754"/>
                </a:lnTo>
                <a:lnTo>
                  <a:pt x="2608" y="5776"/>
                </a:lnTo>
                <a:lnTo>
                  <a:pt x="2616" y="5783"/>
                </a:lnTo>
                <a:lnTo>
                  <a:pt x="2649" y="5792"/>
                </a:lnTo>
                <a:lnTo>
                  <a:pt x="2649" y="5801"/>
                </a:lnTo>
                <a:lnTo>
                  <a:pt x="2618" y="5812"/>
                </a:lnTo>
                <a:lnTo>
                  <a:pt x="2590" y="5791"/>
                </a:lnTo>
                <a:lnTo>
                  <a:pt x="2564" y="5759"/>
                </a:lnTo>
                <a:lnTo>
                  <a:pt x="2537" y="5739"/>
                </a:lnTo>
                <a:lnTo>
                  <a:pt x="2509" y="5745"/>
                </a:lnTo>
                <a:lnTo>
                  <a:pt x="2474" y="5768"/>
                </a:lnTo>
                <a:lnTo>
                  <a:pt x="2454" y="5797"/>
                </a:lnTo>
                <a:lnTo>
                  <a:pt x="2470" y="5823"/>
                </a:lnTo>
                <a:lnTo>
                  <a:pt x="2459" y="5844"/>
                </a:lnTo>
                <a:lnTo>
                  <a:pt x="2430" y="5885"/>
                </a:lnTo>
                <a:lnTo>
                  <a:pt x="2424" y="5911"/>
                </a:lnTo>
                <a:lnTo>
                  <a:pt x="2435" y="5927"/>
                </a:lnTo>
                <a:lnTo>
                  <a:pt x="2504" y="5947"/>
                </a:lnTo>
                <a:lnTo>
                  <a:pt x="2513" y="5957"/>
                </a:lnTo>
                <a:lnTo>
                  <a:pt x="2534" y="5983"/>
                </a:lnTo>
                <a:lnTo>
                  <a:pt x="2539" y="5990"/>
                </a:lnTo>
                <a:lnTo>
                  <a:pt x="2551" y="5988"/>
                </a:lnTo>
                <a:lnTo>
                  <a:pt x="2570" y="5980"/>
                </a:lnTo>
                <a:lnTo>
                  <a:pt x="2639" y="5967"/>
                </a:lnTo>
                <a:lnTo>
                  <a:pt x="2656" y="5978"/>
                </a:lnTo>
                <a:lnTo>
                  <a:pt x="2656" y="5990"/>
                </a:lnTo>
                <a:lnTo>
                  <a:pt x="2649" y="5990"/>
                </a:lnTo>
                <a:lnTo>
                  <a:pt x="2644" y="5987"/>
                </a:lnTo>
                <a:lnTo>
                  <a:pt x="2630" y="5983"/>
                </a:lnTo>
                <a:lnTo>
                  <a:pt x="2617" y="5983"/>
                </a:lnTo>
                <a:lnTo>
                  <a:pt x="2610" y="5995"/>
                </a:lnTo>
                <a:lnTo>
                  <a:pt x="2606" y="5999"/>
                </a:lnTo>
                <a:lnTo>
                  <a:pt x="2525" y="5998"/>
                </a:lnTo>
                <a:lnTo>
                  <a:pt x="2509" y="5990"/>
                </a:lnTo>
                <a:lnTo>
                  <a:pt x="2474" y="5962"/>
                </a:lnTo>
                <a:lnTo>
                  <a:pt x="2453" y="5954"/>
                </a:lnTo>
                <a:lnTo>
                  <a:pt x="2438" y="5963"/>
                </a:lnTo>
                <a:lnTo>
                  <a:pt x="2430" y="5971"/>
                </a:lnTo>
                <a:lnTo>
                  <a:pt x="2405" y="5967"/>
                </a:lnTo>
                <a:lnTo>
                  <a:pt x="2396" y="5969"/>
                </a:lnTo>
                <a:lnTo>
                  <a:pt x="2389" y="5974"/>
                </a:lnTo>
                <a:lnTo>
                  <a:pt x="2380" y="5991"/>
                </a:lnTo>
                <a:lnTo>
                  <a:pt x="2345" y="6036"/>
                </a:lnTo>
                <a:lnTo>
                  <a:pt x="2333" y="6061"/>
                </a:lnTo>
                <a:lnTo>
                  <a:pt x="2342" y="6072"/>
                </a:lnTo>
                <a:lnTo>
                  <a:pt x="2351" y="6075"/>
                </a:lnTo>
                <a:lnTo>
                  <a:pt x="2365" y="6089"/>
                </a:lnTo>
                <a:lnTo>
                  <a:pt x="2374" y="6093"/>
                </a:lnTo>
                <a:lnTo>
                  <a:pt x="2383" y="6091"/>
                </a:lnTo>
                <a:lnTo>
                  <a:pt x="2399" y="6084"/>
                </a:lnTo>
                <a:lnTo>
                  <a:pt x="2406" y="6083"/>
                </a:lnTo>
                <a:lnTo>
                  <a:pt x="2424" y="6095"/>
                </a:lnTo>
                <a:lnTo>
                  <a:pt x="2423" y="6117"/>
                </a:lnTo>
                <a:lnTo>
                  <a:pt x="2420" y="6136"/>
                </a:lnTo>
                <a:lnTo>
                  <a:pt x="2433" y="6144"/>
                </a:lnTo>
                <a:lnTo>
                  <a:pt x="2450" y="6152"/>
                </a:lnTo>
                <a:lnTo>
                  <a:pt x="2467" y="6163"/>
                </a:lnTo>
                <a:lnTo>
                  <a:pt x="2485" y="6167"/>
                </a:lnTo>
                <a:lnTo>
                  <a:pt x="2504" y="6155"/>
                </a:lnTo>
                <a:lnTo>
                  <a:pt x="2514" y="6161"/>
                </a:lnTo>
                <a:lnTo>
                  <a:pt x="2527" y="6157"/>
                </a:lnTo>
                <a:lnTo>
                  <a:pt x="2539" y="6148"/>
                </a:lnTo>
                <a:lnTo>
                  <a:pt x="2554" y="6144"/>
                </a:lnTo>
                <a:lnTo>
                  <a:pt x="2554" y="6155"/>
                </a:lnTo>
                <a:lnTo>
                  <a:pt x="2514" y="6175"/>
                </a:lnTo>
                <a:lnTo>
                  <a:pt x="2470" y="6185"/>
                </a:lnTo>
                <a:lnTo>
                  <a:pt x="2442" y="6181"/>
                </a:lnTo>
                <a:lnTo>
                  <a:pt x="2430" y="6176"/>
                </a:lnTo>
                <a:lnTo>
                  <a:pt x="2418" y="6166"/>
                </a:lnTo>
                <a:lnTo>
                  <a:pt x="2408" y="6154"/>
                </a:lnTo>
                <a:lnTo>
                  <a:pt x="2392" y="6124"/>
                </a:lnTo>
                <a:lnTo>
                  <a:pt x="2384" y="6114"/>
                </a:lnTo>
                <a:lnTo>
                  <a:pt x="2363" y="6110"/>
                </a:lnTo>
                <a:lnTo>
                  <a:pt x="2338" y="6120"/>
                </a:lnTo>
                <a:lnTo>
                  <a:pt x="2314" y="6136"/>
                </a:lnTo>
                <a:lnTo>
                  <a:pt x="2300" y="6155"/>
                </a:lnTo>
                <a:lnTo>
                  <a:pt x="2291" y="6184"/>
                </a:lnTo>
                <a:lnTo>
                  <a:pt x="2284" y="6219"/>
                </a:lnTo>
                <a:lnTo>
                  <a:pt x="2274" y="6251"/>
                </a:lnTo>
                <a:lnTo>
                  <a:pt x="2260" y="6269"/>
                </a:lnTo>
                <a:lnTo>
                  <a:pt x="2276" y="6286"/>
                </a:lnTo>
                <a:lnTo>
                  <a:pt x="2283" y="6290"/>
                </a:lnTo>
                <a:lnTo>
                  <a:pt x="2283" y="6302"/>
                </a:lnTo>
                <a:lnTo>
                  <a:pt x="2254" y="6303"/>
                </a:lnTo>
                <a:lnTo>
                  <a:pt x="2226" y="6310"/>
                </a:lnTo>
                <a:lnTo>
                  <a:pt x="2264" y="6321"/>
                </a:lnTo>
                <a:lnTo>
                  <a:pt x="2342" y="6304"/>
                </a:lnTo>
                <a:lnTo>
                  <a:pt x="2379" y="6310"/>
                </a:lnTo>
                <a:lnTo>
                  <a:pt x="2346" y="6347"/>
                </a:lnTo>
                <a:lnTo>
                  <a:pt x="2339" y="6362"/>
                </a:lnTo>
                <a:lnTo>
                  <a:pt x="2371" y="6370"/>
                </a:lnTo>
                <a:lnTo>
                  <a:pt x="2388" y="6372"/>
                </a:lnTo>
                <a:lnTo>
                  <a:pt x="2401" y="6346"/>
                </a:lnTo>
                <a:lnTo>
                  <a:pt x="2415" y="6339"/>
                </a:lnTo>
                <a:lnTo>
                  <a:pt x="2430" y="6337"/>
                </a:lnTo>
                <a:lnTo>
                  <a:pt x="2441" y="6342"/>
                </a:lnTo>
                <a:lnTo>
                  <a:pt x="2415" y="6369"/>
                </a:lnTo>
                <a:lnTo>
                  <a:pt x="2380" y="6385"/>
                </a:lnTo>
                <a:lnTo>
                  <a:pt x="2295" y="6397"/>
                </a:lnTo>
                <a:lnTo>
                  <a:pt x="2284" y="6409"/>
                </a:lnTo>
                <a:lnTo>
                  <a:pt x="2284" y="6425"/>
                </a:lnTo>
                <a:lnTo>
                  <a:pt x="2300" y="6444"/>
                </a:lnTo>
                <a:lnTo>
                  <a:pt x="2362" y="6475"/>
                </a:lnTo>
                <a:lnTo>
                  <a:pt x="2345" y="6471"/>
                </a:lnTo>
                <a:lnTo>
                  <a:pt x="2324" y="6465"/>
                </a:lnTo>
                <a:lnTo>
                  <a:pt x="2306" y="6471"/>
                </a:lnTo>
                <a:lnTo>
                  <a:pt x="2293" y="6486"/>
                </a:lnTo>
                <a:lnTo>
                  <a:pt x="2285" y="6478"/>
                </a:lnTo>
                <a:lnTo>
                  <a:pt x="2275" y="6475"/>
                </a:lnTo>
                <a:lnTo>
                  <a:pt x="2265" y="6474"/>
                </a:lnTo>
                <a:lnTo>
                  <a:pt x="2254" y="6475"/>
                </a:lnTo>
                <a:lnTo>
                  <a:pt x="2254" y="6486"/>
                </a:lnTo>
                <a:lnTo>
                  <a:pt x="2269" y="6489"/>
                </a:lnTo>
                <a:lnTo>
                  <a:pt x="2277" y="6499"/>
                </a:lnTo>
                <a:lnTo>
                  <a:pt x="2282" y="6515"/>
                </a:lnTo>
                <a:lnTo>
                  <a:pt x="2283" y="6532"/>
                </a:lnTo>
                <a:lnTo>
                  <a:pt x="2275" y="6526"/>
                </a:lnTo>
                <a:lnTo>
                  <a:pt x="2232" y="6507"/>
                </a:lnTo>
                <a:lnTo>
                  <a:pt x="2219" y="6497"/>
                </a:lnTo>
                <a:lnTo>
                  <a:pt x="2212" y="6487"/>
                </a:lnTo>
                <a:lnTo>
                  <a:pt x="2204" y="6478"/>
                </a:lnTo>
                <a:lnTo>
                  <a:pt x="2190" y="6475"/>
                </a:lnTo>
                <a:lnTo>
                  <a:pt x="2177" y="6480"/>
                </a:lnTo>
                <a:lnTo>
                  <a:pt x="2149" y="6502"/>
                </a:lnTo>
                <a:lnTo>
                  <a:pt x="2139" y="6507"/>
                </a:lnTo>
                <a:lnTo>
                  <a:pt x="2012" y="6521"/>
                </a:lnTo>
                <a:lnTo>
                  <a:pt x="2002" y="6529"/>
                </a:lnTo>
                <a:lnTo>
                  <a:pt x="1984" y="6558"/>
                </a:lnTo>
                <a:lnTo>
                  <a:pt x="1977" y="6562"/>
                </a:lnTo>
                <a:lnTo>
                  <a:pt x="1972" y="6559"/>
                </a:lnTo>
                <a:lnTo>
                  <a:pt x="1968" y="6560"/>
                </a:lnTo>
                <a:lnTo>
                  <a:pt x="1966" y="6574"/>
                </a:lnTo>
                <a:lnTo>
                  <a:pt x="1967" y="6584"/>
                </a:lnTo>
                <a:lnTo>
                  <a:pt x="1969" y="6593"/>
                </a:lnTo>
                <a:lnTo>
                  <a:pt x="1973" y="6601"/>
                </a:lnTo>
                <a:lnTo>
                  <a:pt x="1977" y="6609"/>
                </a:lnTo>
                <a:lnTo>
                  <a:pt x="1988" y="6620"/>
                </a:lnTo>
                <a:lnTo>
                  <a:pt x="2007" y="6631"/>
                </a:lnTo>
                <a:lnTo>
                  <a:pt x="2027" y="6635"/>
                </a:lnTo>
                <a:lnTo>
                  <a:pt x="2043" y="6625"/>
                </a:lnTo>
                <a:lnTo>
                  <a:pt x="2059" y="6609"/>
                </a:lnTo>
                <a:lnTo>
                  <a:pt x="2080" y="6607"/>
                </a:lnTo>
                <a:lnTo>
                  <a:pt x="2140" y="6624"/>
                </a:lnTo>
                <a:lnTo>
                  <a:pt x="2197" y="6620"/>
                </a:lnTo>
                <a:lnTo>
                  <a:pt x="2209" y="6622"/>
                </a:lnTo>
                <a:lnTo>
                  <a:pt x="2227" y="6636"/>
                </a:lnTo>
                <a:lnTo>
                  <a:pt x="2237" y="6640"/>
                </a:lnTo>
                <a:lnTo>
                  <a:pt x="2246" y="6640"/>
                </a:lnTo>
                <a:lnTo>
                  <a:pt x="2277" y="6631"/>
                </a:lnTo>
                <a:lnTo>
                  <a:pt x="2367" y="6581"/>
                </a:lnTo>
                <a:lnTo>
                  <a:pt x="2401" y="6589"/>
                </a:lnTo>
                <a:lnTo>
                  <a:pt x="2442" y="6617"/>
                </a:lnTo>
                <a:lnTo>
                  <a:pt x="2460" y="6620"/>
                </a:lnTo>
                <a:lnTo>
                  <a:pt x="2537" y="6609"/>
                </a:lnTo>
                <a:lnTo>
                  <a:pt x="2519" y="6621"/>
                </a:lnTo>
                <a:lnTo>
                  <a:pt x="2495" y="6627"/>
                </a:lnTo>
                <a:lnTo>
                  <a:pt x="2452" y="6631"/>
                </a:lnTo>
                <a:lnTo>
                  <a:pt x="2431" y="6626"/>
                </a:lnTo>
                <a:lnTo>
                  <a:pt x="2379" y="6599"/>
                </a:lnTo>
                <a:lnTo>
                  <a:pt x="2359" y="6601"/>
                </a:lnTo>
                <a:lnTo>
                  <a:pt x="2271" y="6660"/>
                </a:lnTo>
                <a:lnTo>
                  <a:pt x="2272" y="6675"/>
                </a:lnTo>
                <a:lnTo>
                  <a:pt x="2280" y="6686"/>
                </a:lnTo>
                <a:lnTo>
                  <a:pt x="2300" y="6702"/>
                </a:lnTo>
                <a:lnTo>
                  <a:pt x="2293" y="6713"/>
                </a:lnTo>
                <a:lnTo>
                  <a:pt x="2271" y="6690"/>
                </a:lnTo>
                <a:lnTo>
                  <a:pt x="2245" y="6676"/>
                </a:lnTo>
                <a:lnTo>
                  <a:pt x="2216" y="6671"/>
                </a:lnTo>
                <a:lnTo>
                  <a:pt x="2175" y="6673"/>
                </a:lnTo>
                <a:lnTo>
                  <a:pt x="2162" y="6677"/>
                </a:lnTo>
                <a:lnTo>
                  <a:pt x="2154" y="6689"/>
                </a:lnTo>
                <a:lnTo>
                  <a:pt x="2153" y="6713"/>
                </a:lnTo>
                <a:lnTo>
                  <a:pt x="2158" y="6725"/>
                </a:lnTo>
                <a:lnTo>
                  <a:pt x="2281" y="6826"/>
                </a:lnTo>
                <a:lnTo>
                  <a:pt x="2331" y="6837"/>
                </a:lnTo>
                <a:lnTo>
                  <a:pt x="2362" y="6795"/>
                </a:lnTo>
                <a:lnTo>
                  <a:pt x="2367" y="6795"/>
                </a:lnTo>
                <a:lnTo>
                  <a:pt x="2366" y="6809"/>
                </a:lnTo>
                <a:lnTo>
                  <a:pt x="2363" y="6821"/>
                </a:lnTo>
                <a:lnTo>
                  <a:pt x="2350" y="6845"/>
                </a:lnTo>
                <a:lnTo>
                  <a:pt x="2360" y="6857"/>
                </a:lnTo>
                <a:lnTo>
                  <a:pt x="2375" y="6868"/>
                </a:lnTo>
                <a:lnTo>
                  <a:pt x="2391" y="6874"/>
                </a:lnTo>
                <a:lnTo>
                  <a:pt x="2404" y="6877"/>
                </a:lnTo>
                <a:lnTo>
                  <a:pt x="2413" y="6881"/>
                </a:lnTo>
                <a:lnTo>
                  <a:pt x="2422" y="6901"/>
                </a:lnTo>
                <a:lnTo>
                  <a:pt x="2430" y="6907"/>
                </a:lnTo>
                <a:lnTo>
                  <a:pt x="2435" y="6905"/>
                </a:lnTo>
                <a:lnTo>
                  <a:pt x="2491" y="6858"/>
                </a:lnTo>
                <a:lnTo>
                  <a:pt x="2546" y="6794"/>
                </a:lnTo>
                <a:lnTo>
                  <a:pt x="2579" y="6743"/>
                </a:lnTo>
                <a:lnTo>
                  <a:pt x="2588" y="6732"/>
                </a:lnTo>
                <a:lnTo>
                  <a:pt x="2598" y="6725"/>
                </a:lnTo>
                <a:lnTo>
                  <a:pt x="2608" y="6722"/>
                </a:lnTo>
                <a:lnTo>
                  <a:pt x="2616" y="6715"/>
                </a:lnTo>
                <a:lnTo>
                  <a:pt x="2627" y="6688"/>
                </a:lnTo>
                <a:lnTo>
                  <a:pt x="2636" y="6682"/>
                </a:lnTo>
                <a:lnTo>
                  <a:pt x="2652" y="6678"/>
                </a:lnTo>
                <a:lnTo>
                  <a:pt x="2665" y="6670"/>
                </a:lnTo>
                <a:lnTo>
                  <a:pt x="2689" y="6640"/>
                </a:lnTo>
                <a:lnTo>
                  <a:pt x="2698" y="6621"/>
                </a:lnTo>
                <a:lnTo>
                  <a:pt x="2705" y="6613"/>
                </a:lnTo>
                <a:lnTo>
                  <a:pt x="2722" y="6606"/>
                </a:lnTo>
                <a:lnTo>
                  <a:pt x="2730" y="6593"/>
                </a:lnTo>
                <a:lnTo>
                  <a:pt x="2737" y="6589"/>
                </a:lnTo>
                <a:lnTo>
                  <a:pt x="2752" y="6588"/>
                </a:lnTo>
                <a:lnTo>
                  <a:pt x="2764" y="6583"/>
                </a:lnTo>
                <a:lnTo>
                  <a:pt x="2775" y="6570"/>
                </a:lnTo>
                <a:lnTo>
                  <a:pt x="2786" y="6548"/>
                </a:lnTo>
                <a:lnTo>
                  <a:pt x="2789" y="6535"/>
                </a:lnTo>
                <a:lnTo>
                  <a:pt x="2790" y="6523"/>
                </a:lnTo>
                <a:lnTo>
                  <a:pt x="2793" y="6511"/>
                </a:lnTo>
                <a:lnTo>
                  <a:pt x="2800" y="6507"/>
                </a:lnTo>
                <a:lnTo>
                  <a:pt x="2809" y="6505"/>
                </a:lnTo>
                <a:lnTo>
                  <a:pt x="2818" y="6498"/>
                </a:lnTo>
                <a:lnTo>
                  <a:pt x="2828" y="6490"/>
                </a:lnTo>
                <a:lnTo>
                  <a:pt x="2831" y="6480"/>
                </a:lnTo>
                <a:lnTo>
                  <a:pt x="2837" y="6469"/>
                </a:lnTo>
                <a:lnTo>
                  <a:pt x="2887" y="6424"/>
                </a:lnTo>
                <a:lnTo>
                  <a:pt x="2873" y="6454"/>
                </a:lnTo>
                <a:lnTo>
                  <a:pt x="2858" y="6479"/>
                </a:lnTo>
                <a:lnTo>
                  <a:pt x="2802" y="6540"/>
                </a:lnTo>
                <a:lnTo>
                  <a:pt x="2797" y="6548"/>
                </a:lnTo>
                <a:lnTo>
                  <a:pt x="2789" y="6568"/>
                </a:lnTo>
                <a:lnTo>
                  <a:pt x="2789" y="6578"/>
                </a:lnTo>
                <a:lnTo>
                  <a:pt x="2853" y="6608"/>
                </a:lnTo>
                <a:lnTo>
                  <a:pt x="2989" y="6579"/>
                </a:lnTo>
                <a:lnTo>
                  <a:pt x="2975" y="6588"/>
                </a:lnTo>
                <a:lnTo>
                  <a:pt x="2908" y="6604"/>
                </a:lnTo>
                <a:lnTo>
                  <a:pt x="2876" y="6625"/>
                </a:lnTo>
                <a:lnTo>
                  <a:pt x="2860" y="6631"/>
                </a:lnTo>
                <a:lnTo>
                  <a:pt x="2824" y="6620"/>
                </a:lnTo>
                <a:lnTo>
                  <a:pt x="2805" y="6620"/>
                </a:lnTo>
                <a:lnTo>
                  <a:pt x="2780" y="6641"/>
                </a:lnTo>
                <a:lnTo>
                  <a:pt x="2770" y="6642"/>
                </a:lnTo>
                <a:lnTo>
                  <a:pt x="2749" y="6640"/>
                </a:lnTo>
                <a:lnTo>
                  <a:pt x="2731" y="6656"/>
                </a:lnTo>
                <a:lnTo>
                  <a:pt x="2723" y="6660"/>
                </a:lnTo>
                <a:lnTo>
                  <a:pt x="2723" y="6672"/>
                </a:lnTo>
                <a:lnTo>
                  <a:pt x="2739" y="6682"/>
                </a:lnTo>
                <a:lnTo>
                  <a:pt x="2730" y="6702"/>
                </a:lnTo>
                <a:lnTo>
                  <a:pt x="2696" y="6733"/>
                </a:lnTo>
                <a:lnTo>
                  <a:pt x="2688" y="6743"/>
                </a:lnTo>
                <a:lnTo>
                  <a:pt x="2666" y="6784"/>
                </a:lnTo>
                <a:lnTo>
                  <a:pt x="2664" y="6790"/>
                </a:lnTo>
                <a:lnTo>
                  <a:pt x="2662" y="6802"/>
                </a:lnTo>
                <a:lnTo>
                  <a:pt x="2659" y="6809"/>
                </a:lnTo>
                <a:lnTo>
                  <a:pt x="2654" y="6816"/>
                </a:lnTo>
                <a:lnTo>
                  <a:pt x="2649" y="6819"/>
                </a:lnTo>
                <a:lnTo>
                  <a:pt x="2647" y="6824"/>
                </a:lnTo>
                <a:lnTo>
                  <a:pt x="2644" y="6835"/>
                </a:lnTo>
                <a:lnTo>
                  <a:pt x="2656" y="6837"/>
                </a:lnTo>
                <a:lnTo>
                  <a:pt x="2668" y="6852"/>
                </a:lnTo>
                <a:lnTo>
                  <a:pt x="2679" y="6857"/>
                </a:lnTo>
                <a:lnTo>
                  <a:pt x="2688" y="6854"/>
                </a:lnTo>
                <a:lnTo>
                  <a:pt x="2706" y="6839"/>
                </a:lnTo>
                <a:lnTo>
                  <a:pt x="2715" y="6835"/>
                </a:lnTo>
                <a:lnTo>
                  <a:pt x="2730" y="6824"/>
                </a:lnTo>
                <a:lnTo>
                  <a:pt x="2733" y="6823"/>
                </a:lnTo>
                <a:lnTo>
                  <a:pt x="2749" y="6824"/>
                </a:lnTo>
                <a:lnTo>
                  <a:pt x="2758" y="6822"/>
                </a:lnTo>
                <a:lnTo>
                  <a:pt x="2786" y="6804"/>
                </a:lnTo>
                <a:lnTo>
                  <a:pt x="2777" y="6818"/>
                </a:lnTo>
                <a:lnTo>
                  <a:pt x="2767" y="6825"/>
                </a:lnTo>
                <a:lnTo>
                  <a:pt x="2746" y="6835"/>
                </a:lnTo>
                <a:lnTo>
                  <a:pt x="2706" y="6865"/>
                </a:lnTo>
                <a:lnTo>
                  <a:pt x="2692" y="6873"/>
                </a:lnTo>
                <a:lnTo>
                  <a:pt x="2673" y="6873"/>
                </a:lnTo>
                <a:lnTo>
                  <a:pt x="2652" y="6865"/>
                </a:lnTo>
                <a:lnTo>
                  <a:pt x="2632" y="6845"/>
                </a:lnTo>
                <a:lnTo>
                  <a:pt x="2628" y="6867"/>
                </a:lnTo>
                <a:lnTo>
                  <a:pt x="2599" y="6938"/>
                </a:lnTo>
                <a:lnTo>
                  <a:pt x="2610" y="6948"/>
                </a:lnTo>
                <a:lnTo>
                  <a:pt x="2626" y="6915"/>
                </a:lnTo>
                <a:lnTo>
                  <a:pt x="2636" y="6901"/>
                </a:lnTo>
                <a:lnTo>
                  <a:pt x="2647" y="6896"/>
                </a:lnTo>
                <a:lnTo>
                  <a:pt x="2661" y="6953"/>
                </a:lnTo>
                <a:lnTo>
                  <a:pt x="2674" y="6963"/>
                </a:lnTo>
                <a:lnTo>
                  <a:pt x="2697" y="6943"/>
                </a:lnTo>
                <a:lnTo>
                  <a:pt x="2785" y="6963"/>
                </a:lnTo>
                <a:lnTo>
                  <a:pt x="2819" y="6959"/>
                </a:lnTo>
                <a:lnTo>
                  <a:pt x="2829" y="6949"/>
                </a:lnTo>
                <a:lnTo>
                  <a:pt x="2848" y="6917"/>
                </a:lnTo>
                <a:lnTo>
                  <a:pt x="2882" y="6887"/>
                </a:lnTo>
                <a:lnTo>
                  <a:pt x="2894" y="6863"/>
                </a:lnTo>
                <a:lnTo>
                  <a:pt x="2903" y="6837"/>
                </a:lnTo>
                <a:lnTo>
                  <a:pt x="2914" y="6815"/>
                </a:lnTo>
                <a:lnTo>
                  <a:pt x="2932" y="6804"/>
                </a:lnTo>
                <a:lnTo>
                  <a:pt x="2914" y="6829"/>
                </a:lnTo>
                <a:lnTo>
                  <a:pt x="2888" y="6890"/>
                </a:lnTo>
                <a:lnTo>
                  <a:pt x="2835" y="6962"/>
                </a:lnTo>
                <a:lnTo>
                  <a:pt x="2813" y="6982"/>
                </a:lnTo>
                <a:lnTo>
                  <a:pt x="2786" y="6988"/>
                </a:lnTo>
                <a:lnTo>
                  <a:pt x="2719" y="6969"/>
                </a:lnTo>
                <a:lnTo>
                  <a:pt x="2637" y="6977"/>
                </a:lnTo>
                <a:lnTo>
                  <a:pt x="2609" y="6990"/>
                </a:lnTo>
                <a:lnTo>
                  <a:pt x="2588" y="7020"/>
                </a:lnTo>
                <a:lnTo>
                  <a:pt x="2591" y="7032"/>
                </a:lnTo>
                <a:lnTo>
                  <a:pt x="2585" y="7039"/>
                </a:lnTo>
                <a:lnTo>
                  <a:pt x="2574" y="7044"/>
                </a:lnTo>
                <a:lnTo>
                  <a:pt x="2565" y="7049"/>
                </a:lnTo>
                <a:lnTo>
                  <a:pt x="2558" y="7062"/>
                </a:lnTo>
                <a:lnTo>
                  <a:pt x="2543" y="7111"/>
                </a:lnTo>
                <a:lnTo>
                  <a:pt x="2561" y="7115"/>
                </a:lnTo>
                <a:lnTo>
                  <a:pt x="2596" y="7103"/>
                </a:lnTo>
                <a:lnTo>
                  <a:pt x="2616" y="7101"/>
                </a:lnTo>
                <a:lnTo>
                  <a:pt x="2616" y="7111"/>
                </a:lnTo>
                <a:lnTo>
                  <a:pt x="2574" y="7128"/>
                </a:lnTo>
                <a:lnTo>
                  <a:pt x="2552" y="7130"/>
                </a:lnTo>
                <a:lnTo>
                  <a:pt x="2537" y="7121"/>
                </a:lnTo>
                <a:lnTo>
                  <a:pt x="2521" y="7138"/>
                </a:lnTo>
                <a:lnTo>
                  <a:pt x="2513" y="7157"/>
                </a:lnTo>
                <a:lnTo>
                  <a:pt x="2504" y="7213"/>
                </a:lnTo>
                <a:lnTo>
                  <a:pt x="2494" y="7244"/>
                </a:lnTo>
                <a:lnTo>
                  <a:pt x="2492" y="7261"/>
                </a:lnTo>
                <a:lnTo>
                  <a:pt x="2497" y="7274"/>
                </a:lnTo>
                <a:lnTo>
                  <a:pt x="2506" y="7276"/>
                </a:lnTo>
                <a:lnTo>
                  <a:pt x="2513" y="7268"/>
                </a:lnTo>
                <a:lnTo>
                  <a:pt x="2521" y="7259"/>
                </a:lnTo>
                <a:lnTo>
                  <a:pt x="2529" y="7254"/>
                </a:lnTo>
                <a:lnTo>
                  <a:pt x="2563" y="7243"/>
                </a:lnTo>
                <a:lnTo>
                  <a:pt x="2574" y="7247"/>
                </a:lnTo>
                <a:lnTo>
                  <a:pt x="2580" y="7259"/>
                </a:lnTo>
                <a:lnTo>
                  <a:pt x="2577" y="7269"/>
                </a:lnTo>
                <a:lnTo>
                  <a:pt x="2568" y="7274"/>
                </a:lnTo>
                <a:lnTo>
                  <a:pt x="2552" y="7278"/>
                </a:lnTo>
                <a:lnTo>
                  <a:pt x="2534" y="7289"/>
                </a:lnTo>
                <a:lnTo>
                  <a:pt x="2525" y="7304"/>
                </a:lnTo>
                <a:lnTo>
                  <a:pt x="2532" y="7323"/>
                </a:lnTo>
                <a:lnTo>
                  <a:pt x="2516" y="7348"/>
                </a:lnTo>
                <a:lnTo>
                  <a:pt x="2502" y="7376"/>
                </a:lnTo>
                <a:lnTo>
                  <a:pt x="2491" y="7406"/>
                </a:lnTo>
                <a:lnTo>
                  <a:pt x="2486" y="7437"/>
                </a:lnTo>
                <a:lnTo>
                  <a:pt x="2505" y="7421"/>
                </a:lnTo>
                <a:lnTo>
                  <a:pt x="2521" y="7395"/>
                </a:lnTo>
                <a:lnTo>
                  <a:pt x="2541" y="7372"/>
                </a:lnTo>
                <a:lnTo>
                  <a:pt x="2565" y="7365"/>
                </a:lnTo>
                <a:lnTo>
                  <a:pt x="2561" y="7386"/>
                </a:lnTo>
                <a:lnTo>
                  <a:pt x="2554" y="7399"/>
                </a:lnTo>
                <a:lnTo>
                  <a:pt x="2528" y="7441"/>
                </a:lnTo>
                <a:lnTo>
                  <a:pt x="2525" y="7450"/>
                </a:lnTo>
                <a:lnTo>
                  <a:pt x="2527" y="7463"/>
                </a:lnTo>
                <a:lnTo>
                  <a:pt x="2532" y="7486"/>
                </a:lnTo>
                <a:lnTo>
                  <a:pt x="2534" y="7488"/>
                </a:lnTo>
                <a:lnTo>
                  <a:pt x="2539" y="7493"/>
                </a:lnTo>
                <a:lnTo>
                  <a:pt x="2545" y="7498"/>
                </a:lnTo>
                <a:lnTo>
                  <a:pt x="2549" y="7507"/>
                </a:lnTo>
                <a:lnTo>
                  <a:pt x="2547" y="7516"/>
                </a:lnTo>
                <a:lnTo>
                  <a:pt x="2541" y="7515"/>
                </a:lnTo>
                <a:lnTo>
                  <a:pt x="2534" y="7511"/>
                </a:lnTo>
                <a:lnTo>
                  <a:pt x="2532" y="7507"/>
                </a:lnTo>
                <a:lnTo>
                  <a:pt x="2531" y="7505"/>
                </a:lnTo>
                <a:lnTo>
                  <a:pt x="2527" y="7502"/>
                </a:lnTo>
                <a:lnTo>
                  <a:pt x="2520" y="7499"/>
                </a:lnTo>
                <a:lnTo>
                  <a:pt x="2515" y="7497"/>
                </a:lnTo>
                <a:lnTo>
                  <a:pt x="2510" y="7500"/>
                </a:lnTo>
                <a:lnTo>
                  <a:pt x="2508" y="7506"/>
                </a:lnTo>
                <a:lnTo>
                  <a:pt x="2506" y="7513"/>
                </a:lnTo>
                <a:lnTo>
                  <a:pt x="2504" y="7518"/>
                </a:lnTo>
                <a:lnTo>
                  <a:pt x="2441" y="7609"/>
                </a:lnTo>
                <a:lnTo>
                  <a:pt x="2412" y="7669"/>
                </a:lnTo>
                <a:lnTo>
                  <a:pt x="2406" y="7708"/>
                </a:lnTo>
                <a:lnTo>
                  <a:pt x="2403" y="7717"/>
                </a:lnTo>
                <a:lnTo>
                  <a:pt x="2402" y="7727"/>
                </a:lnTo>
                <a:lnTo>
                  <a:pt x="2404" y="7736"/>
                </a:lnTo>
                <a:lnTo>
                  <a:pt x="2413" y="7740"/>
                </a:lnTo>
                <a:lnTo>
                  <a:pt x="2416" y="7735"/>
                </a:lnTo>
                <a:lnTo>
                  <a:pt x="2430" y="7708"/>
                </a:lnTo>
                <a:lnTo>
                  <a:pt x="2430" y="7676"/>
                </a:lnTo>
                <a:lnTo>
                  <a:pt x="2464" y="7634"/>
                </a:lnTo>
                <a:lnTo>
                  <a:pt x="2470" y="7607"/>
                </a:lnTo>
                <a:lnTo>
                  <a:pt x="2482" y="7599"/>
                </a:lnTo>
                <a:lnTo>
                  <a:pt x="2494" y="7589"/>
                </a:lnTo>
                <a:lnTo>
                  <a:pt x="2505" y="7584"/>
                </a:lnTo>
                <a:lnTo>
                  <a:pt x="2515" y="7588"/>
                </a:lnTo>
                <a:lnTo>
                  <a:pt x="2510" y="7595"/>
                </a:lnTo>
                <a:lnTo>
                  <a:pt x="2505" y="7601"/>
                </a:lnTo>
                <a:lnTo>
                  <a:pt x="2509" y="7607"/>
                </a:lnTo>
                <a:lnTo>
                  <a:pt x="2501" y="7626"/>
                </a:lnTo>
                <a:lnTo>
                  <a:pt x="2412" y="7767"/>
                </a:lnTo>
                <a:lnTo>
                  <a:pt x="2413" y="7784"/>
                </a:lnTo>
                <a:lnTo>
                  <a:pt x="2418" y="7800"/>
                </a:lnTo>
                <a:lnTo>
                  <a:pt x="2424" y="7810"/>
                </a:lnTo>
                <a:lnTo>
                  <a:pt x="2432" y="7810"/>
                </a:lnTo>
                <a:lnTo>
                  <a:pt x="2446" y="7794"/>
                </a:lnTo>
                <a:lnTo>
                  <a:pt x="2468" y="7782"/>
                </a:lnTo>
                <a:lnTo>
                  <a:pt x="2496" y="7750"/>
                </a:lnTo>
                <a:lnTo>
                  <a:pt x="2515" y="7740"/>
                </a:lnTo>
                <a:lnTo>
                  <a:pt x="2502" y="7756"/>
                </a:lnTo>
                <a:lnTo>
                  <a:pt x="2488" y="7771"/>
                </a:lnTo>
                <a:lnTo>
                  <a:pt x="2475" y="7786"/>
                </a:lnTo>
                <a:lnTo>
                  <a:pt x="2470" y="7806"/>
                </a:lnTo>
                <a:lnTo>
                  <a:pt x="2464" y="7817"/>
                </a:lnTo>
                <a:lnTo>
                  <a:pt x="2430" y="7870"/>
                </a:lnTo>
                <a:lnTo>
                  <a:pt x="2434" y="7882"/>
                </a:lnTo>
                <a:lnTo>
                  <a:pt x="2435" y="7921"/>
                </a:lnTo>
                <a:lnTo>
                  <a:pt x="2441" y="7941"/>
                </a:lnTo>
                <a:lnTo>
                  <a:pt x="2453" y="7956"/>
                </a:lnTo>
                <a:lnTo>
                  <a:pt x="2463" y="7962"/>
                </a:lnTo>
                <a:lnTo>
                  <a:pt x="2486" y="7971"/>
                </a:lnTo>
                <a:lnTo>
                  <a:pt x="2480" y="7990"/>
                </a:lnTo>
                <a:lnTo>
                  <a:pt x="2491" y="7990"/>
                </a:lnTo>
                <a:lnTo>
                  <a:pt x="2501" y="7986"/>
                </a:lnTo>
                <a:lnTo>
                  <a:pt x="2531" y="7961"/>
                </a:lnTo>
                <a:lnTo>
                  <a:pt x="2610" y="7870"/>
                </a:lnTo>
                <a:lnTo>
                  <a:pt x="2595" y="7915"/>
                </a:lnTo>
                <a:lnTo>
                  <a:pt x="2569" y="7953"/>
                </a:lnTo>
                <a:lnTo>
                  <a:pt x="2541" y="7980"/>
                </a:lnTo>
                <a:lnTo>
                  <a:pt x="2517" y="7990"/>
                </a:lnTo>
                <a:lnTo>
                  <a:pt x="2507" y="7999"/>
                </a:lnTo>
                <a:lnTo>
                  <a:pt x="2492" y="8020"/>
                </a:lnTo>
                <a:lnTo>
                  <a:pt x="2480" y="8046"/>
                </a:lnTo>
                <a:lnTo>
                  <a:pt x="2475" y="8066"/>
                </a:lnTo>
                <a:lnTo>
                  <a:pt x="2469" y="8083"/>
                </a:lnTo>
                <a:lnTo>
                  <a:pt x="2424" y="8121"/>
                </a:lnTo>
                <a:lnTo>
                  <a:pt x="2434" y="8141"/>
                </a:lnTo>
                <a:lnTo>
                  <a:pt x="2431" y="8171"/>
                </a:lnTo>
                <a:lnTo>
                  <a:pt x="2413" y="8221"/>
                </a:lnTo>
                <a:lnTo>
                  <a:pt x="2394" y="8265"/>
                </a:lnTo>
                <a:lnTo>
                  <a:pt x="2391" y="8282"/>
                </a:lnTo>
                <a:lnTo>
                  <a:pt x="2393" y="8291"/>
                </a:lnTo>
                <a:lnTo>
                  <a:pt x="2399" y="8302"/>
                </a:lnTo>
                <a:lnTo>
                  <a:pt x="2402" y="8312"/>
                </a:lnTo>
                <a:lnTo>
                  <a:pt x="2391" y="8355"/>
                </a:lnTo>
                <a:lnTo>
                  <a:pt x="2392" y="8387"/>
                </a:lnTo>
                <a:lnTo>
                  <a:pt x="2396" y="8420"/>
                </a:lnTo>
                <a:lnTo>
                  <a:pt x="2396" y="8451"/>
                </a:lnTo>
                <a:lnTo>
                  <a:pt x="2387" y="8466"/>
                </a:lnTo>
                <a:lnTo>
                  <a:pt x="2356" y="8503"/>
                </a:lnTo>
                <a:lnTo>
                  <a:pt x="2333" y="8523"/>
                </a:lnTo>
                <a:lnTo>
                  <a:pt x="2328" y="8550"/>
                </a:lnTo>
                <a:lnTo>
                  <a:pt x="2330" y="8584"/>
                </a:lnTo>
                <a:lnTo>
                  <a:pt x="2340" y="8646"/>
                </a:lnTo>
                <a:lnTo>
                  <a:pt x="2348" y="8664"/>
                </a:lnTo>
                <a:lnTo>
                  <a:pt x="2363" y="8669"/>
                </a:lnTo>
                <a:lnTo>
                  <a:pt x="2387" y="8670"/>
                </a:lnTo>
                <a:lnTo>
                  <a:pt x="2397" y="8667"/>
                </a:lnTo>
                <a:lnTo>
                  <a:pt x="2416" y="8653"/>
                </a:lnTo>
                <a:lnTo>
                  <a:pt x="2424" y="8649"/>
                </a:lnTo>
                <a:lnTo>
                  <a:pt x="2434" y="8650"/>
                </a:lnTo>
                <a:lnTo>
                  <a:pt x="2450" y="8657"/>
                </a:lnTo>
                <a:lnTo>
                  <a:pt x="2458" y="8659"/>
                </a:lnTo>
                <a:lnTo>
                  <a:pt x="2477" y="8656"/>
                </a:lnTo>
                <a:lnTo>
                  <a:pt x="2496" y="8647"/>
                </a:lnTo>
                <a:lnTo>
                  <a:pt x="2512" y="8633"/>
                </a:lnTo>
                <a:lnTo>
                  <a:pt x="2526" y="8619"/>
                </a:lnTo>
                <a:lnTo>
                  <a:pt x="2553" y="8581"/>
                </a:lnTo>
                <a:lnTo>
                  <a:pt x="2561" y="8559"/>
                </a:lnTo>
                <a:lnTo>
                  <a:pt x="2551" y="8549"/>
                </a:lnTo>
                <a:lnTo>
                  <a:pt x="2551" y="8543"/>
                </a:lnTo>
                <a:lnTo>
                  <a:pt x="2537" y="8510"/>
                </a:lnTo>
                <a:lnTo>
                  <a:pt x="2530" y="8500"/>
                </a:lnTo>
                <a:lnTo>
                  <a:pt x="2523" y="8492"/>
                </a:lnTo>
                <a:lnTo>
                  <a:pt x="2514" y="8488"/>
                </a:lnTo>
                <a:lnTo>
                  <a:pt x="2504" y="8490"/>
                </a:lnTo>
                <a:lnTo>
                  <a:pt x="2504" y="8481"/>
                </a:lnTo>
                <a:lnTo>
                  <a:pt x="2523" y="8469"/>
                </a:lnTo>
                <a:lnTo>
                  <a:pt x="2535" y="8449"/>
                </a:lnTo>
                <a:lnTo>
                  <a:pt x="2554" y="8400"/>
                </a:lnTo>
                <a:lnTo>
                  <a:pt x="2557" y="8397"/>
                </a:lnTo>
                <a:lnTo>
                  <a:pt x="2562" y="8398"/>
                </a:lnTo>
                <a:lnTo>
                  <a:pt x="2564" y="8398"/>
                </a:lnTo>
                <a:lnTo>
                  <a:pt x="2565" y="8386"/>
                </a:lnTo>
                <a:lnTo>
                  <a:pt x="2565" y="8359"/>
                </a:lnTo>
                <a:lnTo>
                  <a:pt x="2565" y="8350"/>
                </a:lnTo>
                <a:lnTo>
                  <a:pt x="2570" y="8337"/>
                </a:lnTo>
                <a:lnTo>
                  <a:pt x="2588" y="8302"/>
                </a:lnTo>
                <a:lnTo>
                  <a:pt x="2583" y="8274"/>
                </a:lnTo>
                <a:lnTo>
                  <a:pt x="2592" y="8266"/>
                </a:lnTo>
                <a:lnTo>
                  <a:pt x="2605" y="8261"/>
                </a:lnTo>
                <a:lnTo>
                  <a:pt x="2610" y="8242"/>
                </a:lnTo>
                <a:lnTo>
                  <a:pt x="2604" y="8227"/>
                </a:lnTo>
                <a:lnTo>
                  <a:pt x="2594" y="8224"/>
                </a:lnTo>
                <a:lnTo>
                  <a:pt x="2587" y="8215"/>
                </a:lnTo>
                <a:lnTo>
                  <a:pt x="2588" y="8181"/>
                </a:lnTo>
                <a:lnTo>
                  <a:pt x="2586" y="8177"/>
                </a:lnTo>
                <a:lnTo>
                  <a:pt x="2583" y="8171"/>
                </a:lnTo>
                <a:lnTo>
                  <a:pt x="2582" y="8164"/>
                </a:lnTo>
                <a:lnTo>
                  <a:pt x="2599" y="8151"/>
                </a:lnTo>
                <a:lnTo>
                  <a:pt x="2601" y="8139"/>
                </a:lnTo>
                <a:lnTo>
                  <a:pt x="2603" y="8114"/>
                </a:lnTo>
                <a:lnTo>
                  <a:pt x="2605" y="8101"/>
                </a:lnTo>
                <a:lnTo>
                  <a:pt x="2611" y="8083"/>
                </a:lnTo>
                <a:lnTo>
                  <a:pt x="2619" y="8067"/>
                </a:lnTo>
                <a:lnTo>
                  <a:pt x="2628" y="8053"/>
                </a:lnTo>
                <a:lnTo>
                  <a:pt x="2666" y="8010"/>
                </a:lnTo>
                <a:lnTo>
                  <a:pt x="2679" y="8001"/>
                </a:lnTo>
                <a:lnTo>
                  <a:pt x="2706" y="7992"/>
                </a:lnTo>
                <a:lnTo>
                  <a:pt x="2718" y="7982"/>
                </a:lnTo>
                <a:lnTo>
                  <a:pt x="2723" y="7962"/>
                </a:lnTo>
                <a:lnTo>
                  <a:pt x="2716" y="7924"/>
                </a:lnTo>
                <a:lnTo>
                  <a:pt x="2696" y="7889"/>
                </a:lnTo>
                <a:lnTo>
                  <a:pt x="2649" y="7840"/>
                </a:lnTo>
                <a:lnTo>
                  <a:pt x="2654" y="7837"/>
                </a:lnTo>
                <a:lnTo>
                  <a:pt x="2658" y="7832"/>
                </a:lnTo>
                <a:lnTo>
                  <a:pt x="2662" y="7829"/>
                </a:lnTo>
                <a:lnTo>
                  <a:pt x="2654" y="7822"/>
                </a:lnTo>
                <a:lnTo>
                  <a:pt x="2649" y="7821"/>
                </a:lnTo>
                <a:lnTo>
                  <a:pt x="2649" y="7810"/>
                </a:lnTo>
                <a:lnTo>
                  <a:pt x="2656" y="7810"/>
                </a:lnTo>
                <a:lnTo>
                  <a:pt x="2656" y="7800"/>
                </a:lnTo>
                <a:lnTo>
                  <a:pt x="2645" y="7791"/>
                </a:lnTo>
                <a:lnTo>
                  <a:pt x="2643" y="7779"/>
                </a:lnTo>
                <a:lnTo>
                  <a:pt x="2642" y="7766"/>
                </a:lnTo>
                <a:lnTo>
                  <a:pt x="2639" y="7749"/>
                </a:lnTo>
                <a:lnTo>
                  <a:pt x="2630" y="7720"/>
                </a:lnTo>
                <a:lnTo>
                  <a:pt x="2626" y="7718"/>
                </a:lnTo>
                <a:lnTo>
                  <a:pt x="2613" y="7712"/>
                </a:lnTo>
                <a:lnTo>
                  <a:pt x="2610" y="7708"/>
                </a:lnTo>
                <a:lnTo>
                  <a:pt x="2617" y="7629"/>
                </a:lnTo>
                <a:lnTo>
                  <a:pt x="2616" y="7620"/>
                </a:lnTo>
                <a:lnTo>
                  <a:pt x="2617" y="7610"/>
                </a:lnTo>
                <a:lnTo>
                  <a:pt x="2619" y="7603"/>
                </a:lnTo>
                <a:lnTo>
                  <a:pt x="2625" y="7599"/>
                </a:lnTo>
                <a:lnTo>
                  <a:pt x="2627" y="7609"/>
                </a:lnTo>
                <a:lnTo>
                  <a:pt x="2627" y="7622"/>
                </a:lnTo>
                <a:lnTo>
                  <a:pt x="2628" y="7628"/>
                </a:lnTo>
                <a:lnTo>
                  <a:pt x="2643" y="7633"/>
                </a:lnTo>
                <a:lnTo>
                  <a:pt x="2664" y="7634"/>
                </a:lnTo>
                <a:lnTo>
                  <a:pt x="2682" y="7629"/>
                </a:lnTo>
                <a:lnTo>
                  <a:pt x="2689" y="7613"/>
                </a:lnTo>
                <a:lnTo>
                  <a:pt x="2692" y="7614"/>
                </a:lnTo>
                <a:lnTo>
                  <a:pt x="2697" y="7596"/>
                </a:lnTo>
                <a:lnTo>
                  <a:pt x="2701" y="7575"/>
                </a:lnTo>
                <a:lnTo>
                  <a:pt x="2700" y="7568"/>
                </a:lnTo>
                <a:lnTo>
                  <a:pt x="2706" y="7564"/>
                </a:lnTo>
                <a:lnTo>
                  <a:pt x="2722" y="7562"/>
                </a:lnTo>
                <a:lnTo>
                  <a:pt x="2730" y="7558"/>
                </a:lnTo>
                <a:lnTo>
                  <a:pt x="2797" y="7452"/>
                </a:lnTo>
                <a:lnTo>
                  <a:pt x="2895" y="7386"/>
                </a:lnTo>
                <a:lnTo>
                  <a:pt x="2904" y="7375"/>
                </a:lnTo>
                <a:lnTo>
                  <a:pt x="2923" y="7322"/>
                </a:lnTo>
                <a:lnTo>
                  <a:pt x="2932" y="7304"/>
                </a:lnTo>
                <a:lnTo>
                  <a:pt x="2945" y="7293"/>
                </a:lnTo>
                <a:lnTo>
                  <a:pt x="2959" y="7286"/>
                </a:lnTo>
                <a:lnTo>
                  <a:pt x="2992" y="7284"/>
                </a:lnTo>
                <a:lnTo>
                  <a:pt x="3006" y="7277"/>
                </a:lnTo>
                <a:lnTo>
                  <a:pt x="3037" y="7243"/>
                </a:lnTo>
                <a:lnTo>
                  <a:pt x="3051" y="7232"/>
                </a:lnTo>
                <a:lnTo>
                  <a:pt x="3035" y="7272"/>
                </a:lnTo>
                <a:lnTo>
                  <a:pt x="3006" y="7293"/>
                </a:lnTo>
                <a:lnTo>
                  <a:pt x="2975" y="7307"/>
                </a:lnTo>
                <a:lnTo>
                  <a:pt x="2949" y="7323"/>
                </a:lnTo>
                <a:lnTo>
                  <a:pt x="2937" y="7344"/>
                </a:lnTo>
                <a:lnTo>
                  <a:pt x="2907" y="7411"/>
                </a:lnTo>
                <a:lnTo>
                  <a:pt x="2900" y="7420"/>
                </a:lnTo>
                <a:lnTo>
                  <a:pt x="2865" y="7447"/>
                </a:lnTo>
                <a:lnTo>
                  <a:pt x="2817" y="7467"/>
                </a:lnTo>
                <a:lnTo>
                  <a:pt x="2726" y="7625"/>
                </a:lnTo>
                <a:lnTo>
                  <a:pt x="2706" y="7648"/>
                </a:lnTo>
                <a:lnTo>
                  <a:pt x="2717" y="7692"/>
                </a:lnTo>
                <a:lnTo>
                  <a:pt x="2718" y="7704"/>
                </a:lnTo>
                <a:lnTo>
                  <a:pt x="2717" y="7717"/>
                </a:lnTo>
                <a:lnTo>
                  <a:pt x="2708" y="7733"/>
                </a:lnTo>
                <a:lnTo>
                  <a:pt x="2706" y="7744"/>
                </a:lnTo>
                <a:lnTo>
                  <a:pt x="2706" y="7771"/>
                </a:lnTo>
                <a:lnTo>
                  <a:pt x="2706" y="7785"/>
                </a:lnTo>
                <a:lnTo>
                  <a:pt x="2710" y="7795"/>
                </a:lnTo>
                <a:lnTo>
                  <a:pt x="2716" y="7803"/>
                </a:lnTo>
                <a:lnTo>
                  <a:pt x="2722" y="7807"/>
                </a:lnTo>
                <a:lnTo>
                  <a:pt x="2727" y="7812"/>
                </a:lnTo>
                <a:lnTo>
                  <a:pt x="2732" y="7848"/>
                </a:lnTo>
                <a:lnTo>
                  <a:pt x="2741" y="7860"/>
                </a:lnTo>
                <a:lnTo>
                  <a:pt x="2769" y="7870"/>
                </a:lnTo>
                <a:lnTo>
                  <a:pt x="2805" y="7891"/>
                </a:lnTo>
                <a:lnTo>
                  <a:pt x="2819" y="7891"/>
                </a:lnTo>
                <a:lnTo>
                  <a:pt x="2814" y="7865"/>
                </a:lnTo>
                <a:lnTo>
                  <a:pt x="2806" y="7843"/>
                </a:lnTo>
                <a:lnTo>
                  <a:pt x="2786" y="7800"/>
                </a:lnTo>
                <a:lnTo>
                  <a:pt x="2810" y="7766"/>
                </a:lnTo>
                <a:lnTo>
                  <a:pt x="2814" y="7754"/>
                </a:lnTo>
                <a:lnTo>
                  <a:pt x="2816" y="7740"/>
                </a:lnTo>
                <a:lnTo>
                  <a:pt x="2820" y="7719"/>
                </a:lnTo>
                <a:lnTo>
                  <a:pt x="2828" y="7700"/>
                </a:lnTo>
                <a:lnTo>
                  <a:pt x="2836" y="7688"/>
                </a:lnTo>
                <a:lnTo>
                  <a:pt x="2836" y="7719"/>
                </a:lnTo>
                <a:lnTo>
                  <a:pt x="2844" y="7738"/>
                </a:lnTo>
                <a:lnTo>
                  <a:pt x="2899" y="7784"/>
                </a:lnTo>
                <a:lnTo>
                  <a:pt x="2914" y="7789"/>
                </a:lnTo>
                <a:lnTo>
                  <a:pt x="2921" y="7774"/>
                </a:lnTo>
                <a:lnTo>
                  <a:pt x="2914" y="7743"/>
                </a:lnTo>
                <a:lnTo>
                  <a:pt x="2883" y="7663"/>
                </a:lnTo>
                <a:lnTo>
                  <a:pt x="2870" y="7640"/>
                </a:lnTo>
                <a:lnTo>
                  <a:pt x="2884" y="7629"/>
                </a:lnTo>
                <a:lnTo>
                  <a:pt x="2890" y="7641"/>
                </a:lnTo>
                <a:lnTo>
                  <a:pt x="2894" y="7660"/>
                </a:lnTo>
                <a:lnTo>
                  <a:pt x="2927" y="7704"/>
                </a:lnTo>
                <a:lnTo>
                  <a:pt x="2930" y="7734"/>
                </a:lnTo>
                <a:lnTo>
                  <a:pt x="2939" y="7775"/>
                </a:lnTo>
                <a:lnTo>
                  <a:pt x="2950" y="7813"/>
                </a:lnTo>
                <a:lnTo>
                  <a:pt x="2964" y="7829"/>
                </a:lnTo>
                <a:lnTo>
                  <a:pt x="2989" y="7834"/>
                </a:lnTo>
                <a:lnTo>
                  <a:pt x="2999" y="7833"/>
                </a:lnTo>
                <a:lnTo>
                  <a:pt x="3011" y="7821"/>
                </a:lnTo>
                <a:lnTo>
                  <a:pt x="3019" y="7805"/>
                </a:lnTo>
                <a:lnTo>
                  <a:pt x="3022" y="7791"/>
                </a:lnTo>
                <a:lnTo>
                  <a:pt x="3025" y="7777"/>
                </a:lnTo>
                <a:lnTo>
                  <a:pt x="3029" y="7760"/>
                </a:lnTo>
                <a:lnTo>
                  <a:pt x="3036" y="7747"/>
                </a:lnTo>
                <a:lnTo>
                  <a:pt x="3045" y="7735"/>
                </a:lnTo>
                <a:lnTo>
                  <a:pt x="3054" y="7721"/>
                </a:lnTo>
                <a:lnTo>
                  <a:pt x="3057" y="7700"/>
                </a:lnTo>
                <a:lnTo>
                  <a:pt x="3053" y="7683"/>
                </a:lnTo>
                <a:lnTo>
                  <a:pt x="3044" y="7671"/>
                </a:lnTo>
                <a:lnTo>
                  <a:pt x="3034" y="7664"/>
                </a:lnTo>
                <a:lnTo>
                  <a:pt x="3023" y="7659"/>
                </a:lnTo>
                <a:lnTo>
                  <a:pt x="3023" y="7648"/>
                </a:lnTo>
                <a:lnTo>
                  <a:pt x="3037" y="7652"/>
                </a:lnTo>
                <a:lnTo>
                  <a:pt x="3051" y="7660"/>
                </a:lnTo>
                <a:lnTo>
                  <a:pt x="3062" y="7664"/>
                </a:lnTo>
                <a:lnTo>
                  <a:pt x="3074" y="7659"/>
                </a:lnTo>
                <a:lnTo>
                  <a:pt x="3070" y="7642"/>
                </a:lnTo>
                <a:lnTo>
                  <a:pt x="3068" y="7622"/>
                </a:lnTo>
                <a:lnTo>
                  <a:pt x="3068" y="7593"/>
                </a:lnTo>
                <a:lnTo>
                  <a:pt x="3064" y="7564"/>
                </a:lnTo>
                <a:lnTo>
                  <a:pt x="3067" y="7552"/>
                </a:lnTo>
                <a:lnTo>
                  <a:pt x="3077" y="7548"/>
                </a:lnTo>
                <a:lnTo>
                  <a:pt x="3079" y="7524"/>
                </a:lnTo>
                <a:lnTo>
                  <a:pt x="3072" y="7474"/>
                </a:lnTo>
                <a:lnTo>
                  <a:pt x="3060" y="7422"/>
                </a:lnTo>
                <a:lnTo>
                  <a:pt x="3051" y="7395"/>
                </a:lnTo>
                <a:lnTo>
                  <a:pt x="3062" y="7382"/>
                </a:lnTo>
                <a:lnTo>
                  <a:pt x="3073" y="7386"/>
                </a:lnTo>
                <a:lnTo>
                  <a:pt x="3081" y="7402"/>
                </a:lnTo>
                <a:lnTo>
                  <a:pt x="3086" y="7421"/>
                </a:lnTo>
                <a:lnTo>
                  <a:pt x="3083" y="7466"/>
                </a:lnTo>
                <a:lnTo>
                  <a:pt x="3090" y="7478"/>
                </a:lnTo>
                <a:lnTo>
                  <a:pt x="3108" y="7477"/>
                </a:lnTo>
                <a:lnTo>
                  <a:pt x="3119" y="7460"/>
                </a:lnTo>
                <a:lnTo>
                  <a:pt x="3167" y="7360"/>
                </a:lnTo>
                <a:lnTo>
                  <a:pt x="3179" y="7345"/>
                </a:lnTo>
                <a:lnTo>
                  <a:pt x="3187" y="7338"/>
                </a:lnTo>
                <a:lnTo>
                  <a:pt x="3191" y="7344"/>
                </a:lnTo>
                <a:lnTo>
                  <a:pt x="3187" y="7365"/>
                </a:lnTo>
                <a:lnTo>
                  <a:pt x="3129" y="7460"/>
                </a:lnTo>
                <a:lnTo>
                  <a:pt x="3096" y="7544"/>
                </a:lnTo>
                <a:lnTo>
                  <a:pt x="3095" y="7557"/>
                </a:lnTo>
                <a:lnTo>
                  <a:pt x="3096" y="7613"/>
                </a:lnTo>
                <a:lnTo>
                  <a:pt x="3099" y="7641"/>
                </a:lnTo>
                <a:lnTo>
                  <a:pt x="3108" y="7661"/>
                </a:lnTo>
                <a:lnTo>
                  <a:pt x="3127" y="7669"/>
                </a:lnTo>
                <a:lnTo>
                  <a:pt x="3147" y="7669"/>
                </a:lnTo>
                <a:lnTo>
                  <a:pt x="3163" y="7667"/>
                </a:lnTo>
                <a:lnTo>
                  <a:pt x="3168" y="7654"/>
                </a:lnTo>
                <a:lnTo>
                  <a:pt x="3158" y="7628"/>
                </a:lnTo>
                <a:lnTo>
                  <a:pt x="3119" y="7569"/>
                </a:lnTo>
                <a:lnTo>
                  <a:pt x="3114" y="7551"/>
                </a:lnTo>
                <a:lnTo>
                  <a:pt x="3114" y="7536"/>
                </a:lnTo>
                <a:lnTo>
                  <a:pt x="3118" y="7524"/>
                </a:lnTo>
                <a:lnTo>
                  <a:pt x="3130" y="7528"/>
                </a:lnTo>
                <a:lnTo>
                  <a:pt x="3131" y="7535"/>
                </a:lnTo>
                <a:lnTo>
                  <a:pt x="3142" y="7579"/>
                </a:lnTo>
                <a:lnTo>
                  <a:pt x="3151" y="7597"/>
                </a:lnTo>
                <a:lnTo>
                  <a:pt x="3164" y="7617"/>
                </a:lnTo>
                <a:lnTo>
                  <a:pt x="3180" y="7633"/>
                </a:lnTo>
                <a:lnTo>
                  <a:pt x="3212" y="7646"/>
                </a:lnTo>
                <a:lnTo>
                  <a:pt x="3255" y="7700"/>
                </a:lnTo>
                <a:lnTo>
                  <a:pt x="3291" y="7722"/>
                </a:lnTo>
                <a:lnTo>
                  <a:pt x="3413" y="7749"/>
                </a:lnTo>
                <a:lnTo>
                  <a:pt x="3393" y="7762"/>
                </a:lnTo>
                <a:lnTo>
                  <a:pt x="3256" y="7741"/>
                </a:lnTo>
                <a:lnTo>
                  <a:pt x="3238" y="7730"/>
                </a:lnTo>
                <a:lnTo>
                  <a:pt x="3228" y="7734"/>
                </a:lnTo>
                <a:lnTo>
                  <a:pt x="3214" y="7732"/>
                </a:lnTo>
                <a:lnTo>
                  <a:pt x="3162" y="7706"/>
                </a:lnTo>
                <a:lnTo>
                  <a:pt x="3151" y="7705"/>
                </a:lnTo>
                <a:lnTo>
                  <a:pt x="3135" y="7708"/>
                </a:lnTo>
                <a:lnTo>
                  <a:pt x="3110" y="7719"/>
                </a:lnTo>
                <a:lnTo>
                  <a:pt x="3091" y="7736"/>
                </a:lnTo>
                <a:lnTo>
                  <a:pt x="3079" y="7761"/>
                </a:lnTo>
                <a:lnTo>
                  <a:pt x="3074" y="7800"/>
                </a:lnTo>
                <a:lnTo>
                  <a:pt x="3082" y="7906"/>
                </a:lnTo>
                <a:lnTo>
                  <a:pt x="3087" y="7921"/>
                </a:lnTo>
                <a:lnTo>
                  <a:pt x="3091" y="7934"/>
                </a:lnTo>
                <a:lnTo>
                  <a:pt x="3096" y="7952"/>
                </a:lnTo>
                <a:lnTo>
                  <a:pt x="3100" y="8000"/>
                </a:lnTo>
                <a:lnTo>
                  <a:pt x="3088" y="8032"/>
                </a:lnTo>
                <a:lnTo>
                  <a:pt x="3051" y="8071"/>
                </a:lnTo>
                <a:lnTo>
                  <a:pt x="3067" y="8094"/>
                </a:lnTo>
                <a:lnTo>
                  <a:pt x="3094" y="8119"/>
                </a:lnTo>
                <a:lnTo>
                  <a:pt x="3142" y="8151"/>
                </a:lnTo>
                <a:lnTo>
                  <a:pt x="3142" y="8162"/>
                </a:lnTo>
                <a:lnTo>
                  <a:pt x="3135" y="8175"/>
                </a:lnTo>
                <a:lnTo>
                  <a:pt x="3143" y="8180"/>
                </a:lnTo>
                <a:lnTo>
                  <a:pt x="3170" y="8181"/>
                </a:lnTo>
                <a:lnTo>
                  <a:pt x="3214" y="8201"/>
                </a:lnTo>
                <a:lnTo>
                  <a:pt x="3239" y="8221"/>
                </a:lnTo>
                <a:lnTo>
                  <a:pt x="3257" y="8252"/>
                </a:lnTo>
                <a:lnTo>
                  <a:pt x="3261" y="8285"/>
                </a:lnTo>
                <a:lnTo>
                  <a:pt x="3243" y="8311"/>
                </a:lnTo>
                <a:lnTo>
                  <a:pt x="3274" y="8321"/>
                </a:lnTo>
                <a:lnTo>
                  <a:pt x="3294" y="8346"/>
                </a:lnTo>
                <a:lnTo>
                  <a:pt x="3301" y="8382"/>
                </a:lnTo>
                <a:lnTo>
                  <a:pt x="3294" y="8421"/>
                </a:lnTo>
                <a:lnTo>
                  <a:pt x="3274" y="8450"/>
                </a:lnTo>
                <a:lnTo>
                  <a:pt x="3219" y="8476"/>
                </a:lnTo>
                <a:lnTo>
                  <a:pt x="3192" y="8501"/>
                </a:lnTo>
                <a:lnTo>
                  <a:pt x="3184" y="8518"/>
                </a:lnTo>
                <a:lnTo>
                  <a:pt x="3177" y="8550"/>
                </a:lnTo>
                <a:lnTo>
                  <a:pt x="3172" y="8565"/>
                </a:lnTo>
                <a:lnTo>
                  <a:pt x="3166" y="8574"/>
                </a:lnTo>
                <a:lnTo>
                  <a:pt x="3151" y="8586"/>
                </a:lnTo>
                <a:lnTo>
                  <a:pt x="3124" y="8620"/>
                </a:lnTo>
                <a:lnTo>
                  <a:pt x="3119" y="8629"/>
                </a:lnTo>
                <a:lnTo>
                  <a:pt x="3117" y="8642"/>
                </a:lnTo>
                <a:lnTo>
                  <a:pt x="3119" y="8674"/>
                </a:lnTo>
                <a:lnTo>
                  <a:pt x="3119" y="8688"/>
                </a:lnTo>
                <a:lnTo>
                  <a:pt x="3116" y="8702"/>
                </a:lnTo>
                <a:lnTo>
                  <a:pt x="3097" y="8750"/>
                </a:lnTo>
                <a:lnTo>
                  <a:pt x="3096" y="8758"/>
                </a:lnTo>
                <a:lnTo>
                  <a:pt x="3096" y="8772"/>
                </a:lnTo>
                <a:lnTo>
                  <a:pt x="3095" y="8778"/>
                </a:lnTo>
                <a:lnTo>
                  <a:pt x="3087" y="8780"/>
                </a:lnTo>
                <a:lnTo>
                  <a:pt x="3082" y="8783"/>
                </a:lnTo>
                <a:lnTo>
                  <a:pt x="3029" y="8856"/>
                </a:lnTo>
                <a:lnTo>
                  <a:pt x="2995" y="8878"/>
                </a:lnTo>
                <a:lnTo>
                  <a:pt x="2979" y="8895"/>
                </a:lnTo>
                <a:lnTo>
                  <a:pt x="2973" y="8922"/>
                </a:lnTo>
                <a:lnTo>
                  <a:pt x="2970" y="8950"/>
                </a:lnTo>
                <a:lnTo>
                  <a:pt x="2964" y="8970"/>
                </a:lnTo>
                <a:lnTo>
                  <a:pt x="2949" y="9005"/>
                </a:lnTo>
                <a:lnTo>
                  <a:pt x="2946" y="9018"/>
                </a:lnTo>
                <a:lnTo>
                  <a:pt x="2944" y="9027"/>
                </a:lnTo>
                <a:lnTo>
                  <a:pt x="2944" y="9059"/>
                </a:lnTo>
                <a:lnTo>
                  <a:pt x="2946" y="9076"/>
                </a:lnTo>
                <a:lnTo>
                  <a:pt x="2958" y="9105"/>
                </a:lnTo>
                <a:lnTo>
                  <a:pt x="2961" y="9118"/>
                </a:lnTo>
                <a:lnTo>
                  <a:pt x="2965" y="9132"/>
                </a:lnTo>
                <a:lnTo>
                  <a:pt x="2995" y="9191"/>
                </a:lnTo>
                <a:lnTo>
                  <a:pt x="2995" y="9202"/>
                </a:lnTo>
                <a:lnTo>
                  <a:pt x="2992" y="9206"/>
                </a:lnTo>
                <a:lnTo>
                  <a:pt x="2989" y="9212"/>
                </a:lnTo>
                <a:lnTo>
                  <a:pt x="2975" y="9227"/>
                </a:lnTo>
                <a:lnTo>
                  <a:pt x="2960" y="9225"/>
                </a:lnTo>
                <a:lnTo>
                  <a:pt x="2946" y="9212"/>
                </a:lnTo>
                <a:lnTo>
                  <a:pt x="2936" y="9197"/>
                </a:lnTo>
                <a:lnTo>
                  <a:pt x="2931" y="9183"/>
                </a:lnTo>
                <a:lnTo>
                  <a:pt x="2932" y="9149"/>
                </a:lnTo>
                <a:lnTo>
                  <a:pt x="2932" y="9133"/>
                </a:lnTo>
                <a:lnTo>
                  <a:pt x="2928" y="9118"/>
                </a:lnTo>
                <a:lnTo>
                  <a:pt x="2922" y="9104"/>
                </a:lnTo>
                <a:lnTo>
                  <a:pt x="2910" y="9084"/>
                </a:lnTo>
                <a:lnTo>
                  <a:pt x="2907" y="9076"/>
                </a:lnTo>
                <a:lnTo>
                  <a:pt x="2899" y="9060"/>
                </a:lnTo>
                <a:lnTo>
                  <a:pt x="2890" y="9053"/>
                </a:lnTo>
                <a:lnTo>
                  <a:pt x="2887" y="9070"/>
                </a:lnTo>
                <a:lnTo>
                  <a:pt x="2883" y="9074"/>
                </a:lnTo>
                <a:lnTo>
                  <a:pt x="2873" y="9075"/>
                </a:lnTo>
                <a:lnTo>
                  <a:pt x="2856" y="9074"/>
                </a:lnTo>
                <a:lnTo>
                  <a:pt x="2845" y="9086"/>
                </a:lnTo>
                <a:lnTo>
                  <a:pt x="2839" y="9111"/>
                </a:lnTo>
                <a:lnTo>
                  <a:pt x="2836" y="9163"/>
                </a:lnTo>
                <a:lnTo>
                  <a:pt x="2841" y="9220"/>
                </a:lnTo>
                <a:lnTo>
                  <a:pt x="2856" y="9271"/>
                </a:lnTo>
                <a:lnTo>
                  <a:pt x="2880" y="9314"/>
                </a:lnTo>
                <a:lnTo>
                  <a:pt x="2958" y="9409"/>
                </a:lnTo>
                <a:lnTo>
                  <a:pt x="2975" y="9417"/>
                </a:lnTo>
                <a:lnTo>
                  <a:pt x="2983" y="9425"/>
                </a:lnTo>
                <a:lnTo>
                  <a:pt x="2988" y="9444"/>
                </a:lnTo>
                <a:lnTo>
                  <a:pt x="2992" y="9463"/>
                </a:lnTo>
                <a:lnTo>
                  <a:pt x="2995" y="9477"/>
                </a:lnTo>
                <a:lnTo>
                  <a:pt x="3001" y="9482"/>
                </a:lnTo>
                <a:lnTo>
                  <a:pt x="3007" y="9484"/>
                </a:lnTo>
                <a:lnTo>
                  <a:pt x="3023" y="9486"/>
                </a:lnTo>
                <a:lnTo>
                  <a:pt x="3019" y="9497"/>
                </a:lnTo>
                <a:lnTo>
                  <a:pt x="3019" y="9506"/>
                </a:lnTo>
                <a:lnTo>
                  <a:pt x="3023" y="9516"/>
                </a:lnTo>
                <a:lnTo>
                  <a:pt x="3029" y="9526"/>
                </a:lnTo>
                <a:lnTo>
                  <a:pt x="3019" y="9538"/>
                </a:lnTo>
                <a:lnTo>
                  <a:pt x="3019" y="9563"/>
                </a:lnTo>
                <a:lnTo>
                  <a:pt x="3023" y="9584"/>
                </a:lnTo>
                <a:lnTo>
                  <a:pt x="3032" y="9594"/>
                </a:lnTo>
                <a:lnTo>
                  <a:pt x="3049" y="9599"/>
                </a:lnTo>
                <a:lnTo>
                  <a:pt x="3083" y="9618"/>
                </a:lnTo>
                <a:lnTo>
                  <a:pt x="3101" y="9623"/>
                </a:lnTo>
                <a:lnTo>
                  <a:pt x="3091" y="9600"/>
                </a:lnTo>
                <a:lnTo>
                  <a:pt x="3091" y="9592"/>
                </a:lnTo>
                <a:lnTo>
                  <a:pt x="3091" y="9579"/>
                </a:lnTo>
                <a:lnTo>
                  <a:pt x="3095" y="9553"/>
                </a:lnTo>
                <a:lnTo>
                  <a:pt x="3095" y="9541"/>
                </a:lnTo>
                <a:lnTo>
                  <a:pt x="3071" y="9520"/>
                </a:lnTo>
                <a:lnTo>
                  <a:pt x="3058" y="9486"/>
                </a:lnTo>
                <a:lnTo>
                  <a:pt x="3049" y="9453"/>
                </a:lnTo>
                <a:lnTo>
                  <a:pt x="3043" y="9438"/>
                </a:lnTo>
                <a:lnTo>
                  <a:pt x="3035" y="9431"/>
                </a:lnTo>
                <a:lnTo>
                  <a:pt x="3029" y="9417"/>
                </a:lnTo>
                <a:lnTo>
                  <a:pt x="3024" y="9400"/>
                </a:lnTo>
                <a:lnTo>
                  <a:pt x="3023" y="9388"/>
                </a:lnTo>
                <a:lnTo>
                  <a:pt x="3022" y="9377"/>
                </a:lnTo>
                <a:lnTo>
                  <a:pt x="3023" y="9370"/>
                </a:lnTo>
                <a:lnTo>
                  <a:pt x="3026" y="9362"/>
                </a:lnTo>
                <a:lnTo>
                  <a:pt x="3034" y="9349"/>
                </a:lnTo>
                <a:lnTo>
                  <a:pt x="3046" y="9331"/>
                </a:lnTo>
                <a:lnTo>
                  <a:pt x="3063" y="9313"/>
                </a:lnTo>
                <a:lnTo>
                  <a:pt x="3082" y="9298"/>
                </a:lnTo>
                <a:lnTo>
                  <a:pt x="3101" y="9290"/>
                </a:lnTo>
                <a:lnTo>
                  <a:pt x="3133" y="9289"/>
                </a:lnTo>
                <a:lnTo>
                  <a:pt x="3151" y="9297"/>
                </a:lnTo>
                <a:lnTo>
                  <a:pt x="3166" y="9337"/>
                </a:lnTo>
                <a:lnTo>
                  <a:pt x="3184" y="9348"/>
                </a:lnTo>
                <a:lnTo>
                  <a:pt x="3221" y="9358"/>
                </a:lnTo>
                <a:lnTo>
                  <a:pt x="3318" y="9420"/>
                </a:lnTo>
                <a:lnTo>
                  <a:pt x="3345" y="9446"/>
                </a:lnTo>
                <a:lnTo>
                  <a:pt x="3393" y="9520"/>
                </a:lnTo>
                <a:lnTo>
                  <a:pt x="3400" y="9527"/>
                </a:lnTo>
                <a:lnTo>
                  <a:pt x="3430" y="9526"/>
                </a:lnTo>
                <a:lnTo>
                  <a:pt x="3437" y="9529"/>
                </a:lnTo>
                <a:lnTo>
                  <a:pt x="3458" y="9545"/>
                </a:lnTo>
                <a:lnTo>
                  <a:pt x="3475" y="9552"/>
                </a:lnTo>
                <a:lnTo>
                  <a:pt x="3494" y="9555"/>
                </a:lnTo>
                <a:lnTo>
                  <a:pt x="3503" y="9552"/>
                </a:lnTo>
                <a:lnTo>
                  <a:pt x="3509" y="9546"/>
                </a:lnTo>
                <a:lnTo>
                  <a:pt x="3512" y="9539"/>
                </a:lnTo>
                <a:lnTo>
                  <a:pt x="3518" y="9536"/>
                </a:lnTo>
                <a:lnTo>
                  <a:pt x="3523" y="9524"/>
                </a:lnTo>
                <a:lnTo>
                  <a:pt x="3519" y="9497"/>
                </a:lnTo>
                <a:lnTo>
                  <a:pt x="3516" y="9467"/>
                </a:lnTo>
                <a:lnTo>
                  <a:pt x="3526" y="9446"/>
                </a:lnTo>
                <a:lnTo>
                  <a:pt x="3514" y="9426"/>
                </a:lnTo>
                <a:lnTo>
                  <a:pt x="3519" y="9408"/>
                </a:lnTo>
                <a:lnTo>
                  <a:pt x="3526" y="9392"/>
                </a:lnTo>
                <a:lnTo>
                  <a:pt x="3523" y="9374"/>
                </a:lnTo>
                <a:lnTo>
                  <a:pt x="3513" y="9361"/>
                </a:lnTo>
                <a:lnTo>
                  <a:pt x="3503" y="9353"/>
                </a:lnTo>
                <a:lnTo>
                  <a:pt x="3491" y="9350"/>
                </a:lnTo>
                <a:lnTo>
                  <a:pt x="3477" y="9349"/>
                </a:lnTo>
                <a:lnTo>
                  <a:pt x="3472" y="9339"/>
                </a:lnTo>
                <a:lnTo>
                  <a:pt x="3466" y="9318"/>
                </a:lnTo>
                <a:lnTo>
                  <a:pt x="3458" y="9285"/>
                </a:lnTo>
                <a:lnTo>
                  <a:pt x="3461" y="9270"/>
                </a:lnTo>
                <a:lnTo>
                  <a:pt x="3466" y="9252"/>
                </a:lnTo>
                <a:lnTo>
                  <a:pt x="3473" y="9237"/>
                </a:lnTo>
                <a:lnTo>
                  <a:pt x="3477" y="9230"/>
                </a:lnTo>
                <a:lnTo>
                  <a:pt x="3491" y="9235"/>
                </a:lnTo>
                <a:lnTo>
                  <a:pt x="3496" y="9244"/>
                </a:lnTo>
                <a:lnTo>
                  <a:pt x="3501" y="9260"/>
                </a:lnTo>
                <a:lnTo>
                  <a:pt x="3508" y="9280"/>
                </a:lnTo>
                <a:lnTo>
                  <a:pt x="3516" y="9291"/>
                </a:lnTo>
                <a:lnTo>
                  <a:pt x="3525" y="9298"/>
                </a:lnTo>
                <a:lnTo>
                  <a:pt x="3586" y="9328"/>
                </a:lnTo>
                <a:lnTo>
                  <a:pt x="3599" y="9330"/>
                </a:lnTo>
                <a:lnTo>
                  <a:pt x="3613" y="9322"/>
                </a:lnTo>
                <a:lnTo>
                  <a:pt x="3633" y="9297"/>
                </a:lnTo>
                <a:lnTo>
                  <a:pt x="3644" y="9290"/>
                </a:lnTo>
                <a:lnTo>
                  <a:pt x="3637" y="9347"/>
                </a:lnTo>
                <a:lnTo>
                  <a:pt x="3667" y="9395"/>
                </a:lnTo>
                <a:lnTo>
                  <a:pt x="3709" y="9423"/>
                </a:lnTo>
                <a:lnTo>
                  <a:pt x="3741" y="9417"/>
                </a:lnTo>
                <a:lnTo>
                  <a:pt x="3733" y="9394"/>
                </a:lnTo>
                <a:lnTo>
                  <a:pt x="3735" y="9370"/>
                </a:lnTo>
                <a:lnTo>
                  <a:pt x="3745" y="9350"/>
                </a:lnTo>
                <a:lnTo>
                  <a:pt x="3757" y="9339"/>
                </a:lnTo>
                <a:lnTo>
                  <a:pt x="3757" y="9346"/>
                </a:lnTo>
                <a:lnTo>
                  <a:pt x="3769" y="9351"/>
                </a:lnTo>
                <a:lnTo>
                  <a:pt x="3770" y="9366"/>
                </a:lnTo>
                <a:lnTo>
                  <a:pt x="3767" y="9384"/>
                </a:lnTo>
                <a:lnTo>
                  <a:pt x="3769" y="9399"/>
                </a:lnTo>
                <a:lnTo>
                  <a:pt x="3769" y="9400"/>
                </a:lnTo>
                <a:lnTo>
                  <a:pt x="3766" y="9405"/>
                </a:lnTo>
                <a:lnTo>
                  <a:pt x="3764" y="9409"/>
                </a:lnTo>
                <a:lnTo>
                  <a:pt x="3766" y="9412"/>
                </a:lnTo>
                <a:lnTo>
                  <a:pt x="3769" y="9414"/>
                </a:lnTo>
                <a:lnTo>
                  <a:pt x="3771" y="9416"/>
                </a:lnTo>
                <a:lnTo>
                  <a:pt x="3774" y="9417"/>
                </a:lnTo>
                <a:lnTo>
                  <a:pt x="3774" y="9428"/>
                </a:lnTo>
                <a:lnTo>
                  <a:pt x="3801" y="9430"/>
                </a:lnTo>
                <a:lnTo>
                  <a:pt x="3840" y="9424"/>
                </a:lnTo>
                <a:lnTo>
                  <a:pt x="3904" y="9375"/>
                </a:lnTo>
                <a:lnTo>
                  <a:pt x="3948" y="9355"/>
                </a:lnTo>
                <a:lnTo>
                  <a:pt x="3955" y="9349"/>
                </a:lnTo>
                <a:lnTo>
                  <a:pt x="3927" y="9320"/>
                </a:lnTo>
                <a:lnTo>
                  <a:pt x="3938" y="9311"/>
                </a:lnTo>
                <a:lnTo>
                  <a:pt x="3943" y="9310"/>
                </a:lnTo>
                <a:lnTo>
                  <a:pt x="3942" y="9304"/>
                </a:lnTo>
                <a:lnTo>
                  <a:pt x="3938" y="9290"/>
                </a:lnTo>
                <a:lnTo>
                  <a:pt x="3951" y="9277"/>
                </a:lnTo>
                <a:lnTo>
                  <a:pt x="3961" y="9261"/>
                </a:lnTo>
                <a:lnTo>
                  <a:pt x="3963" y="9265"/>
                </a:lnTo>
                <a:lnTo>
                  <a:pt x="3966" y="9270"/>
                </a:lnTo>
                <a:lnTo>
                  <a:pt x="3967" y="9280"/>
                </a:lnTo>
                <a:lnTo>
                  <a:pt x="3962" y="9274"/>
                </a:lnTo>
                <a:lnTo>
                  <a:pt x="3958" y="9272"/>
                </a:lnTo>
                <a:lnTo>
                  <a:pt x="3949" y="9290"/>
                </a:lnTo>
                <a:lnTo>
                  <a:pt x="3953" y="9298"/>
                </a:lnTo>
                <a:lnTo>
                  <a:pt x="3958" y="9304"/>
                </a:lnTo>
                <a:lnTo>
                  <a:pt x="3964" y="9306"/>
                </a:lnTo>
                <a:lnTo>
                  <a:pt x="3972" y="9300"/>
                </a:lnTo>
                <a:lnTo>
                  <a:pt x="3969" y="9297"/>
                </a:lnTo>
                <a:lnTo>
                  <a:pt x="3969" y="9297"/>
                </a:lnTo>
                <a:lnTo>
                  <a:pt x="3967" y="9290"/>
                </a:lnTo>
                <a:lnTo>
                  <a:pt x="4025" y="9299"/>
                </a:lnTo>
                <a:lnTo>
                  <a:pt x="4043" y="9269"/>
                </a:lnTo>
                <a:lnTo>
                  <a:pt x="4064" y="9265"/>
                </a:lnTo>
                <a:lnTo>
                  <a:pt x="4141" y="9273"/>
                </a:lnTo>
                <a:lnTo>
                  <a:pt x="4155" y="9264"/>
                </a:lnTo>
                <a:lnTo>
                  <a:pt x="4164" y="9242"/>
                </a:lnTo>
                <a:lnTo>
                  <a:pt x="4165" y="9218"/>
                </a:lnTo>
                <a:lnTo>
                  <a:pt x="4164" y="9187"/>
                </a:lnTo>
                <a:lnTo>
                  <a:pt x="4160" y="9159"/>
                </a:lnTo>
                <a:lnTo>
                  <a:pt x="4154" y="9144"/>
                </a:lnTo>
                <a:lnTo>
                  <a:pt x="4164" y="9105"/>
                </a:lnTo>
                <a:lnTo>
                  <a:pt x="4187" y="9126"/>
                </a:lnTo>
                <a:lnTo>
                  <a:pt x="4201" y="9131"/>
                </a:lnTo>
                <a:lnTo>
                  <a:pt x="4215" y="9124"/>
                </a:lnTo>
                <a:lnTo>
                  <a:pt x="4213" y="9118"/>
                </a:lnTo>
                <a:lnTo>
                  <a:pt x="4213" y="9116"/>
                </a:lnTo>
                <a:lnTo>
                  <a:pt x="4212" y="9116"/>
                </a:lnTo>
                <a:lnTo>
                  <a:pt x="4210" y="9113"/>
                </a:lnTo>
                <a:lnTo>
                  <a:pt x="4221" y="9109"/>
                </a:lnTo>
                <a:lnTo>
                  <a:pt x="4234" y="9113"/>
                </a:lnTo>
                <a:lnTo>
                  <a:pt x="4246" y="9120"/>
                </a:lnTo>
                <a:lnTo>
                  <a:pt x="4260" y="9124"/>
                </a:lnTo>
                <a:lnTo>
                  <a:pt x="4522" y="9144"/>
                </a:lnTo>
                <a:lnTo>
                  <a:pt x="4592" y="9125"/>
                </a:lnTo>
                <a:lnTo>
                  <a:pt x="4596" y="9098"/>
                </a:lnTo>
                <a:lnTo>
                  <a:pt x="4607" y="9075"/>
                </a:lnTo>
                <a:lnTo>
                  <a:pt x="4608" y="9070"/>
                </a:lnTo>
                <a:lnTo>
                  <a:pt x="4609" y="9032"/>
                </a:lnTo>
                <a:lnTo>
                  <a:pt x="4612" y="9024"/>
                </a:lnTo>
                <a:lnTo>
                  <a:pt x="4616" y="9022"/>
                </a:lnTo>
                <a:lnTo>
                  <a:pt x="4622" y="9023"/>
                </a:lnTo>
                <a:lnTo>
                  <a:pt x="4653" y="9040"/>
                </a:lnTo>
                <a:lnTo>
                  <a:pt x="4658" y="9041"/>
                </a:lnTo>
                <a:lnTo>
                  <a:pt x="4672" y="9038"/>
                </a:lnTo>
                <a:lnTo>
                  <a:pt x="4676" y="9035"/>
                </a:lnTo>
                <a:lnTo>
                  <a:pt x="4680" y="9031"/>
                </a:lnTo>
                <a:lnTo>
                  <a:pt x="4693" y="8999"/>
                </a:lnTo>
                <a:lnTo>
                  <a:pt x="4698" y="8995"/>
                </a:lnTo>
                <a:lnTo>
                  <a:pt x="4724" y="8982"/>
                </a:lnTo>
                <a:lnTo>
                  <a:pt x="4730" y="8978"/>
                </a:lnTo>
                <a:lnTo>
                  <a:pt x="4737" y="8969"/>
                </a:lnTo>
                <a:lnTo>
                  <a:pt x="4740" y="8964"/>
                </a:lnTo>
                <a:lnTo>
                  <a:pt x="4780" y="8903"/>
                </a:lnTo>
                <a:lnTo>
                  <a:pt x="4792" y="8894"/>
                </a:lnTo>
                <a:lnTo>
                  <a:pt x="4806" y="8890"/>
                </a:lnTo>
                <a:lnTo>
                  <a:pt x="4843" y="8873"/>
                </a:lnTo>
                <a:lnTo>
                  <a:pt x="4866" y="8857"/>
                </a:lnTo>
                <a:lnTo>
                  <a:pt x="4883" y="8839"/>
                </a:lnTo>
                <a:lnTo>
                  <a:pt x="4913" y="8791"/>
                </a:lnTo>
                <a:lnTo>
                  <a:pt x="4928" y="8781"/>
                </a:lnTo>
                <a:lnTo>
                  <a:pt x="4938" y="8776"/>
                </a:lnTo>
                <a:lnTo>
                  <a:pt x="4943" y="8770"/>
                </a:lnTo>
                <a:lnTo>
                  <a:pt x="4946" y="8764"/>
                </a:lnTo>
                <a:lnTo>
                  <a:pt x="4948" y="8752"/>
                </a:lnTo>
                <a:lnTo>
                  <a:pt x="4949" y="8747"/>
                </a:lnTo>
                <a:lnTo>
                  <a:pt x="4948" y="8744"/>
                </a:lnTo>
                <a:lnTo>
                  <a:pt x="4947" y="8740"/>
                </a:lnTo>
                <a:lnTo>
                  <a:pt x="4945" y="8735"/>
                </a:lnTo>
                <a:lnTo>
                  <a:pt x="4943" y="8729"/>
                </a:lnTo>
                <a:lnTo>
                  <a:pt x="4943" y="8720"/>
                </a:lnTo>
                <a:lnTo>
                  <a:pt x="4945" y="8713"/>
                </a:lnTo>
                <a:lnTo>
                  <a:pt x="4948" y="8709"/>
                </a:lnTo>
                <a:lnTo>
                  <a:pt x="4960" y="8699"/>
                </a:lnTo>
                <a:lnTo>
                  <a:pt x="5004" y="8644"/>
                </a:lnTo>
                <a:lnTo>
                  <a:pt x="5077" y="8578"/>
                </a:lnTo>
                <a:lnTo>
                  <a:pt x="5085" y="8574"/>
                </a:lnTo>
                <a:lnTo>
                  <a:pt x="5106" y="8569"/>
                </a:lnTo>
                <a:lnTo>
                  <a:pt x="5118" y="8571"/>
                </a:lnTo>
                <a:lnTo>
                  <a:pt x="5122" y="8574"/>
                </a:lnTo>
                <a:lnTo>
                  <a:pt x="5131" y="8580"/>
                </a:lnTo>
                <a:lnTo>
                  <a:pt x="5134" y="8583"/>
                </a:lnTo>
                <a:lnTo>
                  <a:pt x="5138" y="8585"/>
                </a:lnTo>
                <a:lnTo>
                  <a:pt x="5145" y="8584"/>
                </a:lnTo>
                <a:lnTo>
                  <a:pt x="5162" y="8575"/>
                </a:lnTo>
                <a:lnTo>
                  <a:pt x="5169" y="8567"/>
                </a:lnTo>
                <a:lnTo>
                  <a:pt x="5173" y="8560"/>
                </a:lnTo>
                <a:lnTo>
                  <a:pt x="5176" y="8546"/>
                </a:lnTo>
                <a:lnTo>
                  <a:pt x="5179" y="8539"/>
                </a:lnTo>
                <a:lnTo>
                  <a:pt x="5186" y="8528"/>
                </a:lnTo>
                <a:lnTo>
                  <a:pt x="5190" y="8523"/>
                </a:lnTo>
                <a:lnTo>
                  <a:pt x="5214" y="8512"/>
                </a:lnTo>
                <a:lnTo>
                  <a:pt x="5224" y="8502"/>
                </a:lnTo>
                <a:lnTo>
                  <a:pt x="5234" y="8492"/>
                </a:lnTo>
                <a:lnTo>
                  <a:pt x="5257" y="8488"/>
                </a:lnTo>
                <a:lnTo>
                  <a:pt x="5267" y="8484"/>
                </a:lnTo>
                <a:lnTo>
                  <a:pt x="5284" y="8472"/>
                </a:lnTo>
                <a:lnTo>
                  <a:pt x="5294" y="8460"/>
                </a:lnTo>
                <a:lnTo>
                  <a:pt x="5303" y="8449"/>
                </a:lnTo>
                <a:lnTo>
                  <a:pt x="5306" y="8441"/>
                </a:lnTo>
                <a:lnTo>
                  <a:pt x="5308" y="8435"/>
                </a:lnTo>
                <a:lnTo>
                  <a:pt x="5307" y="8430"/>
                </a:lnTo>
                <a:lnTo>
                  <a:pt x="5306" y="8424"/>
                </a:lnTo>
                <a:lnTo>
                  <a:pt x="5304" y="8420"/>
                </a:lnTo>
                <a:lnTo>
                  <a:pt x="5302" y="8417"/>
                </a:lnTo>
                <a:lnTo>
                  <a:pt x="5283" y="8390"/>
                </a:lnTo>
                <a:lnTo>
                  <a:pt x="5282" y="8384"/>
                </a:lnTo>
                <a:lnTo>
                  <a:pt x="5281" y="8380"/>
                </a:lnTo>
                <a:lnTo>
                  <a:pt x="5281" y="8376"/>
                </a:lnTo>
                <a:lnTo>
                  <a:pt x="5281" y="8374"/>
                </a:lnTo>
                <a:lnTo>
                  <a:pt x="5281" y="8372"/>
                </a:lnTo>
                <a:lnTo>
                  <a:pt x="5281" y="8366"/>
                </a:lnTo>
                <a:lnTo>
                  <a:pt x="5280" y="8362"/>
                </a:lnTo>
                <a:lnTo>
                  <a:pt x="5271" y="8344"/>
                </a:lnTo>
                <a:lnTo>
                  <a:pt x="5261" y="8328"/>
                </a:lnTo>
                <a:lnTo>
                  <a:pt x="5247" y="8303"/>
                </a:lnTo>
                <a:lnTo>
                  <a:pt x="5233" y="8266"/>
                </a:lnTo>
                <a:lnTo>
                  <a:pt x="5230" y="8255"/>
                </a:lnTo>
                <a:lnTo>
                  <a:pt x="5230" y="8250"/>
                </a:lnTo>
                <a:lnTo>
                  <a:pt x="5229" y="8245"/>
                </a:lnTo>
                <a:lnTo>
                  <a:pt x="5227" y="8240"/>
                </a:lnTo>
                <a:lnTo>
                  <a:pt x="5216" y="8231"/>
                </a:lnTo>
                <a:lnTo>
                  <a:pt x="5214" y="8227"/>
                </a:lnTo>
                <a:lnTo>
                  <a:pt x="5212" y="8221"/>
                </a:lnTo>
                <a:lnTo>
                  <a:pt x="5211" y="8216"/>
                </a:lnTo>
                <a:lnTo>
                  <a:pt x="5210" y="8211"/>
                </a:lnTo>
                <a:lnTo>
                  <a:pt x="5207" y="8208"/>
                </a:lnTo>
                <a:lnTo>
                  <a:pt x="5193" y="8200"/>
                </a:lnTo>
                <a:lnTo>
                  <a:pt x="5191" y="8197"/>
                </a:lnTo>
                <a:lnTo>
                  <a:pt x="5189" y="8193"/>
                </a:lnTo>
                <a:lnTo>
                  <a:pt x="5188" y="8187"/>
                </a:lnTo>
                <a:lnTo>
                  <a:pt x="5187" y="8181"/>
                </a:lnTo>
                <a:lnTo>
                  <a:pt x="5188" y="8174"/>
                </a:lnTo>
                <a:lnTo>
                  <a:pt x="5191" y="8170"/>
                </a:lnTo>
                <a:lnTo>
                  <a:pt x="5195" y="8166"/>
                </a:lnTo>
                <a:lnTo>
                  <a:pt x="5206" y="8163"/>
                </a:lnTo>
                <a:lnTo>
                  <a:pt x="5238" y="8163"/>
                </a:lnTo>
                <a:lnTo>
                  <a:pt x="5250" y="8160"/>
                </a:lnTo>
                <a:lnTo>
                  <a:pt x="5258" y="8156"/>
                </a:lnTo>
                <a:lnTo>
                  <a:pt x="5264" y="8149"/>
                </a:lnTo>
                <a:lnTo>
                  <a:pt x="5309" y="8081"/>
                </a:lnTo>
                <a:lnTo>
                  <a:pt x="5313" y="8071"/>
                </a:lnTo>
                <a:lnTo>
                  <a:pt x="5318" y="8060"/>
                </a:lnTo>
                <a:lnTo>
                  <a:pt x="5320" y="8054"/>
                </a:lnTo>
                <a:lnTo>
                  <a:pt x="5324" y="8050"/>
                </a:lnTo>
                <a:lnTo>
                  <a:pt x="5331" y="8044"/>
                </a:lnTo>
                <a:lnTo>
                  <a:pt x="5341" y="8034"/>
                </a:lnTo>
                <a:lnTo>
                  <a:pt x="5345" y="8031"/>
                </a:lnTo>
                <a:lnTo>
                  <a:pt x="5358" y="8025"/>
                </a:lnTo>
                <a:lnTo>
                  <a:pt x="5362" y="8022"/>
                </a:lnTo>
                <a:lnTo>
                  <a:pt x="5382" y="7999"/>
                </a:lnTo>
                <a:lnTo>
                  <a:pt x="5386" y="7992"/>
                </a:lnTo>
                <a:lnTo>
                  <a:pt x="5388" y="7984"/>
                </a:lnTo>
                <a:lnTo>
                  <a:pt x="5391" y="7962"/>
                </a:lnTo>
                <a:lnTo>
                  <a:pt x="5394" y="7951"/>
                </a:lnTo>
                <a:lnTo>
                  <a:pt x="5398" y="7945"/>
                </a:lnTo>
                <a:lnTo>
                  <a:pt x="5402" y="7943"/>
                </a:lnTo>
                <a:lnTo>
                  <a:pt x="5440" y="7928"/>
                </a:lnTo>
                <a:lnTo>
                  <a:pt x="5393" y="7835"/>
                </a:lnTo>
                <a:lnTo>
                  <a:pt x="5377" y="7817"/>
                </a:lnTo>
                <a:lnTo>
                  <a:pt x="5359" y="7810"/>
                </a:lnTo>
                <a:lnTo>
                  <a:pt x="5352" y="7806"/>
                </a:lnTo>
                <a:lnTo>
                  <a:pt x="5350" y="7794"/>
                </a:lnTo>
                <a:lnTo>
                  <a:pt x="5349" y="7781"/>
                </a:lnTo>
                <a:lnTo>
                  <a:pt x="5345" y="7769"/>
                </a:lnTo>
                <a:lnTo>
                  <a:pt x="5338" y="7766"/>
                </a:lnTo>
                <a:lnTo>
                  <a:pt x="5205" y="7739"/>
                </a:lnTo>
                <a:lnTo>
                  <a:pt x="5170" y="7720"/>
                </a:lnTo>
                <a:lnTo>
                  <a:pt x="5117" y="7676"/>
                </a:lnTo>
                <a:lnTo>
                  <a:pt x="5085" y="7665"/>
                </a:lnTo>
                <a:lnTo>
                  <a:pt x="5052" y="7641"/>
                </a:lnTo>
                <a:lnTo>
                  <a:pt x="5040" y="7628"/>
                </a:lnTo>
                <a:lnTo>
                  <a:pt x="5035" y="7634"/>
                </a:lnTo>
                <a:lnTo>
                  <a:pt x="5026" y="7643"/>
                </a:lnTo>
                <a:lnTo>
                  <a:pt x="5023" y="7648"/>
                </a:lnTo>
                <a:lnTo>
                  <a:pt x="5010" y="7640"/>
                </a:lnTo>
                <a:lnTo>
                  <a:pt x="4989" y="7643"/>
                </a:lnTo>
                <a:lnTo>
                  <a:pt x="4977" y="7640"/>
                </a:lnTo>
                <a:lnTo>
                  <a:pt x="4982" y="7631"/>
                </a:lnTo>
                <a:lnTo>
                  <a:pt x="4989" y="7607"/>
                </a:lnTo>
                <a:lnTo>
                  <a:pt x="4974" y="7597"/>
                </a:lnTo>
                <a:lnTo>
                  <a:pt x="4951" y="7565"/>
                </a:lnTo>
                <a:lnTo>
                  <a:pt x="4935" y="7558"/>
                </a:lnTo>
                <a:lnTo>
                  <a:pt x="4797" y="7548"/>
                </a:lnTo>
                <a:lnTo>
                  <a:pt x="4780" y="7555"/>
                </a:lnTo>
                <a:lnTo>
                  <a:pt x="4756" y="7585"/>
                </a:lnTo>
                <a:lnTo>
                  <a:pt x="4741" y="7598"/>
                </a:lnTo>
                <a:lnTo>
                  <a:pt x="4744" y="7604"/>
                </a:lnTo>
                <a:lnTo>
                  <a:pt x="4747" y="7610"/>
                </a:lnTo>
                <a:lnTo>
                  <a:pt x="4751" y="7628"/>
                </a:lnTo>
                <a:lnTo>
                  <a:pt x="4731" y="7631"/>
                </a:lnTo>
                <a:lnTo>
                  <a:pt x="4717" y="7649"/>
                </a:lnTo>
                <a:lnTo>
                  <a:pt x="4703" y="7671"/>
                </a:lnTo>
                <a:lnTo>
                  <a:pt x="4684" y="7688"/>
                </a:lnTo>
                <a:lnTo>
                  <a:pt x="4622" y="7716"/>
                </a:lnTo>
                <a:lnTo>
                  <a:pt x="4570" y="7721"/>
                </a:lnTo>
                <a:lnTo>
                  <a:pt x="4559" y="7720"/>
                </a:lnTo>
                <a:lnTo>
                  <a:pt x="4555" y="7714"/>
                </a:lnTo>
                <a:lnTo>
                  <a:pt x="4540" y="7694"/>
                </a:lnTo>
                <a:lnTo>
                  <a:pt x="4534" y="7688"/>
                </a:lnTo>
                <a:lnTo>
                  <a:pt x="4384" y="7676"/>
                </a:lnTo>
                <a:lnTo>
                  <a:pt x="4370" y="7664"/>
                </a:lnTo>
                <a:lnTo>
                  <a:pt x="4362" y="7652"/>
                </a:lnTo>
                <a:lnTo>
                  <a:pt x="4353" y="7651"/>
                </a:lnTo>
                <a:lnTo>
                  <a:pt x="4339" y="7659"/>
                </a:lnTo>
                <a:lnTo>
                  <a:pt x="4300" y="7659"/>
                </a:lnTo>
                <a:lnTo>
                  <a:pt x="4159" y="7619"/>
                </a:lnTo>
                <a:lnTo>
                  <a:pt x="4140" y="7617"/>
                </a:lnTo>
                <a:lnTo>
                  <a:pt x="4093" y="7628"/>
                </a:lnTo>
                <a:lnTo>
                  <a:pt x="4084" y="7625"/>
                </a:lnTo>
                <a:lnTo>
                  <a:pt x="4079" y="7615"/>
                </a:lnTo>
                <a:lnTo>
                  <a:pt x="4074" y="7606"/>
                </a:lnTo>
                <a:lnTo>
                  <a:pt x="4068" y="7598"/>
                </a:lnTo>
                <a:lnTo>
                  <a:pt x="4063" y="7597"/>
                </a:lnTo>
                <a:lnTo>
                  <a:pt x="4047" y="7601"/>
                </a:lnTo>
                <a:lnTo>
                  <a:pt x="4039" y="7598"/>
                </a:lnTo>
                <a:lnTo>
                  <a:pt x="4035" y="7587"/>
                </a:lnTo>
                <a:lnTo>
                  <a:pt x="4007" y="7536"/>
                </a:lnTo>
                <a:lnTo>
                  <a:pt x="4000" y="7533"/>
                </a:lnTo>
                <a:lnTo>
                  <a:pt x="3993" y="7521"/>
                </a:lnTo>
                <a:lnTo>
                  <a:pt x="3943" y="7486"/>
                </a:lnTo>
                <a:lnTo>
                  <a:pt x="3943" y="7477"/>
                </a:lnTo>
                <a:lnTo>
                  <a:pt x="3961" y="7478"/>
                </a:lnTo>
                <a:lnTo>
                  <a:pt x="3972" y="7485"/>
                </a:lnTo>
                <a:lnTo>
                  <a:pt x="3990" y="7507"/>
                </a:lnTo>
                <a:lnTo>
                  <a:pt x="4019" y="7537"/>
                </a:lnTo>
                <a:lnTo>
                  <a:pt x="4049" y="7557"/>
                </a:lnTo>
                <a:lnTo>
                  <a:pt x="4081" y="7569"/>
                </a:lnTo>
                <a:lnTo>
                  <a:pt x="4154" y="7567"/>
                </a:lnTo>
                <a:lnTo>
                  <a:pt x="4288" y="7607"/>
                </a:lnTo>
                <a:lnTo>
                  <a:pt x="4319" y="7609"/>
                </a:lnTo>
                <a:lnTo>
                  <a:pt x="4352" y="7604"/>
                </a:lnTo>
                <a:lnTo>
                  <a:pt x="4385" y="7588"/>
                </a:lnTo>
                <a:lnTo>
                  <a:pt x="4413" y="7569"/>
                </a:lnTo>
                <a:lnTo>
                  <a:pt x="4429" y="7560"/>
                </a:lnTo>
                <a:lnTo>
                  <a:pt x="4487" y="7557"/>
                </a:lnTo>
                <a:lnTo>
                  <a:pt x="4500" y="7550"/>
                </a:lnTo>
                <a:lnTo>
                  <a:pt x="4508" y="7528"/>
                </a:lnTo>
                <a:lnTo>
                  <a:pt x="4520" y="7478"/>
                </a:lnTo>
                <a:lnTo>
                  <a:pt x="4530" y="7462"/>
                </a:lnTo>
                <a:lnTo>
                  <a:pt x="4545" y="7456"/>
                </a:lnTo>
                <a:lnTo>
                  <a:pt x="4559" y="7448"/>
                </a:lnTo>
                <a:lnTo>
                  <a:pt x="4606" y="7395"/>
                </a:lnTo>
                <a:lnTo>
                  <a:pt x="4649" y="7364"/>
                </a:lnTo>
                <a:lnTo>
                  <a:pt x="4655" y="7350"/>
                </a:lnTo>
                <a:lnTo>
                  <a:pt x="4664" y="7339"/>
                </a:lnTo>
                <a:lnTo>
                  <a:pt x="4684" y="7334"/>
                </a:lnTo>
                <a:lnTo>
                  <a:pt x="4723" y="7335"/>
                </a:lnTo>
                <a:lnTo>
                  <a:pt x="4774" y="7362"/>
                </a:lnTo>
                <a:lnTo>
                  <a:pt x="4795" y="7365"/>
                </a:lnTo>
                <a:lnTo>
                  <a:pt x="4813" y="7359"/>
                </a:lnTo>
                <a:lnTo>
                  <a:pt x="4866" y="7323"/>
                </a:lnTo>
                <a:lnTo>
                  <a:pt x="4905" y="7315"/>
                </a:lnTo>
                <a:lnTo>
                  <a:pt x="4925" y="7305"/>
                </a:lnTo>
                <a:lnTo>
                  <a:pt x="4939" y="7276"/>
                </a:lnTo>
                <a:lnTo>
                  <a:pt x="4984" y="7232"/>
                </a:lnTo>
                <a:lnTo>
                  <a:pt x="4984" y="7223"/>
                </a:lnTo>
                <a:lnTo>
                  <a:pt x="4953" y="7197"/>
                </a:lnTo>
                <a:lnTo>
                  <a:pt x="4947" y="7193"/>
                </a:lnTo>
                <a:lnTo>
                  <a:pt x="4918" y="7167"/>
                </a:lnTo>
                <a:lnTo>
                  <a:pt x="4900" y="7157"/>
                </a:lnTo>
                <a:lnTo>
                  <a:pt x="4825" y="7151"/>
                </a:lnTo>
                <a:lnTo>
                  <a:pt x="4820" y="7142"/>
                </a:lnTo>
                <a:lnTo>
                  <a:pt x="4814" y="7138"/>
                </a:lnTo>
                <a:lnTo>
                  <a:pt x="4806" y="7136"/>
                </a:lnTo>
                <a:lnTo>
                  <a:pt x="4797" y="7132"/>
                </a:lnTo>
                <a:lnTo>
                  <a:pt x="4796" y="7127"/>
                </a:lnTo>
                <a:lnTo>
                  <a:pt x="4792" y="7107"/>
                </a:lnTo>
                <a:lnTo>
                  <a:pt x="4788" y="7101"/>
                </a:lnTo>
                <a:lnTo>
                  <a:pt x="4768" y="7101"/>
                </a:lnTo>
                <a:lnTo>
                  <a:pt x="4782" y="7087"/>
                </a:lnTo>
                <a:lnTo>
                  <a:pt x="4793" y="7064"/>
                </a:lnTo>
                <a:lnTo>
                  <a:pt x="4799" y="7038"/>
                </a:lnTo>
                <a:lnTo>
                  <a:pt x="4797" y="7009"/>
                </a:lnTo>
                <a:lnTo>
                  <a:pt x="4787" y="6990"/>
                </a:lnTo>
                <a:lnTo>
                  <a:pt x="4758" y="6988"/>
                </a:lnTo>
                <a:lnTo>
                  <a:pt x="4743" y="6973"/>
                </a:lnTo>
                <a:lnTo>
                  <a:pt x="4729" y="6965"/>
                </a:lnTo>
                <a:lnTo>
                  <a:pt x="4709" y="6968"/>
                </a:lnTo>
                <a:lnTo>
                  <a:pt x="4691" y="6980"/>
                </a:lnTo>
                <a:lnTo>
                  <a:pt x="4684" y="6993"/>
                </a:lnTo>
                <a:lnTo>
                  <a:pt x="4675" y="7003"/>
                </a:lnTo>
                <a:lnTo>
                  <a:pt x="4511" y="7088"/>
                </a:lnTo>
                <a:lnTo>
                  <a:pt x="4479" y="7095"/>
                </a:lnTo>
                <a:lnTo>
                  <a:pt x="4444" y="7116"/>
                </a:lnTo>
                <a:lnTo>
                  <a:pt x="4427" y="7121"/>
                </a:lnTo>
                <a:lnTo>
                  <a:pt x="4392" y="7121"/>
                </a:lnTo>
                <a:lnTo>
                  <a:pt x="4377" y="7116"/>
                </a:lnTo>
                <a:lnTo>
                  <a:pt x="4368" y="7101"/>
                </a:lnTo>
                <a:lnTo>
                  <a:pt x="4403" y="7114"/>
                </a:lnTo>
                <a:lnTo>
                  <a:pt x="4438" y="7099"/>
                </a:lnTo>
                <a:lnTo>
                  <a:pt x="4524" y="7010"/>
                </a:lnTo>
                <a:lnTo>
                  <a:pt x="4553" y="6988"/>
                </a:lnTo>
                <a:lnTo>
                  <a:pt x="4585" y="6973"/>
                </a:lnTo>
                <a:lnTo>
                  <a:pt x="4829" y="6938"/>
                </a:lnTo>
                <a:lnTo>
                  <a:pt x="4839" y="6942"/>
                </a:lnTo>
                <a:lnTo>
                  <a:pt x="4845" y="6947"/>
                </a:lnTo>
                <a:lnTo>
                  <a:pt x="4851" y="6951"/>
                </a:lnTo>
                <a:lnTo>
                  <a:pt x="4859" y="6948"/>
                </a:lnTo>
                <a:lnTo>
                  <a:pt x="4875" y="6908"/>
                </a:lnTo>
                <a:lnTo>
                  <a:pt x="4882" y="6896"/>
                </a:lnTo>
                <a:lnTo>
                  <a:pt x="4913" y="6880"/>
                </a:lnTo>
                <a:lnTo>
                  <a:pt x="4931" y="6869"/>
                </a:lnTo>
                <a:lnTo>
                  <a:pt x="4945" y="6837"/>
                </a:lnTo>
                <a:lnTo>
                  <a:pt x="5022" y="6782"/>
                </a:lnTo>
                <a:lnTo>
                  <a:pt x="5035" y="6765"/>
                </a:lnTo>
                <a:lnTo>
                  <a:pt x="5043" y="6740"/>
                </a:lnTo>
                <a:lnTo>
                  <a:pt x="5058" y="6724"/>
                </a:lnTo>
                <a:lnTo>
                  <a:pt x="5063" y="6713"/>
                </a:lnTo>
                <a:lnTo>
                  <a:pt x="5062" y="6704"/>
                </a:lnTo>
                <a:lnTo>
                  <a:pt x="5057" y="6684"/>
                </a:lnTo>
                <a:lnTo>
                  <a:pt x="5057" y="6672"/>
                </a:lnTo>
                <a:lnTo>
                  <a:pt x="5065" y="6650"/>
                </a:lnTo>
                <a:lnTo>
                  <a:pt x="5077" y="6634"/>
                </a:lnTo>
                <a:lnTo>
                  <a:pt x="5086" y="6616"/>
                </a:lnTo>
                <a:lnTo>
                  <a:pt x="5096" y="6550"/>
                </a:lnTo>
                <a:lnTo>
                  <a:pt x="5107" y="6526"/>
                </a:lnTo>
                <a:lnTo>
                  <a:pt x="5122" y="6508"/>
                </a:lnTo>
                <a:lnTo>
                  <a:pt x="5136" y="6495"/>
                </a:lnTo>
                <a:lnTo>
                  <a:pt x="5181" y="6466"/>
                </a:lnTo>
                <a:lnTo>
                  <a:pt x="5195" y="6450"/>
                </a:lnTo>
                <a:lnTo>
                  <a:pt x="5215" y="6414"/>
                </a:lnTo>
                <a:lnTo>
                  <a:pt x="5237" y="6382"/>
                </a:lnTo>
                <a:lnTo>
                  <a:pt x="5266" y="6360"/>
                </a:lnTo>
                <a:lnTo>
                  <a:pt x="5277" y="6343"/>
                </a:lnTo>
                <a:lnTo>
                  <a:pt x="5283" y="6315"/>
                </a:lnTo>
                <a:lnTo>
                  <a:pt x="5286" y="6308"/>
                </a:lnTo>
                <a:lnTo>
                  <a:pt x="5301" y="6288"/>
                </a:lnTo>
                <a:lnTo>
                  <a:pt x="5305" y="6279"/>
                </a:lnTo>
                <a:lnTo>
                  <a:pt x="5305" y="6262"/>
                </a:lnTo>
                <a:lnTo>
                  <a:pt x="5301" y="6250"/>
                </a:lnTo>
                <a:lnTo>
                  <a:pt x="5297" y="6241"/>
                </a:lnTo>
                <a:lnTo>
                  <a:pt x="5294" y="6228"/>
                </a:lnTo>
                <a:lnTo>
                  <a:pt x="5305" y="6174"/>
                </a:lnTo>
                <a:lnTo>
                  <a:pt x="5330" y="6120"/>
                </a:lnTo>
                <a:lnTo>
                  <a:pt x="5404" y="5999"/>
                </a:lnTo>
                <a:lnTo>
                  <a:pt x="5418" y="5971"/>
                </a:lnTo>
                <a:lnTo>
                  <a:pt x="5416" y="5958"/>
                </a:lnTo>
                <a:lnTo>
                  <a:pt x="5400" y="5945"/>
                </a:lnTo>
                <a:lnTo>
                  <a:pt x="5398" y="5917"/>
                </a:lnTo>
                <a:lnTo>
                  <a:pt x="5402" y="5886"/>
                </a:lnTo>
                <a:lnTo>
                  <a:pt x="5422" y="5807"/>
                </a:lnTo>
                <a:lnTo>
                  <a:pt x="5475" y="5665"/>
                </a:lnTo>
                <a:lnTo>
                  <a:pt x="5496" y="5632"/>
                </a:lnTo>
                <a:lnTo>
                  <a:pt x="5583" y="5551"/>
                </a:lnTo>
                <a:lnTo>
                  <a:pt x="5585" y="5530"/>
                </a:lnTo>
                <a:lnTo>
                  <a:pt x="5599" y="5502"/>
                </a:lnTo>
                <a:lnTo>
                  <a:pt x="5632" y="5456"/>
                </a:lnTo>
                <a:lnTo>
                  <a:pt x="5651" y="5439"/>
                </a:lnTo>
                <a:lnTo>
                  <a:pt x="5658" y="5429"/>
                </a:lnTo>
                <a:lnTo>
                  <a:pt x="5647" y="5425"/>
                </a:lnTo>
                <a:lnTo>
                  <a:pt x="5640" y="5419"/>
                </a:lnTo>
                <a:close/>
                <a:moveTo>
                  <a:pt x="4287" y="3241"/>
                </a:moveTo>
                <a:lnTo>
                  <a:pt x="4295" y="3240"/>
                </a:lnTo>
                <a:lnTo>
                  <a:pt x="4302" y="3246"/>
                </a:lnTo>
                <a:lnTo>
                  <a:pt x="4307" y="3248"/>
                </a:lnTo>
                <a:lnTo>
                  <a:pt x="4316" y="3239"/>
                </a:lnTo>
                <a:lnTo>
                  <a:pt x="4323" y="3241"/>
                </a:lnTo>
                <a:lnTo>
                  <a:pt x="4327" y="3250"/>
                </a:lnTo>
                <a:lnTo>
                  <a:pt x="4325" y="3258"/>
                </a:lnTo>
                <a:lnTo>
                  <a:pt x="4322" y="3264"/>
                </a:lnTo>
                <a:lnTo>
                  <a:pt x="4323" y="3274"/>
                </a:lnTo>
                <a:lnTo>
                  <a:pt x="4339" y="3306"/>
                </a:lnTo>
                <a:lnTo>
                  <a:pt x="4347" y="3314"/>
                </a:lnTo>
                <a:lnTo>
                  <a:pt x="4356" y="3321"/>
                </a:lnTo>
                <a:lnTo>
                  <a:pt x="4364" y="3330"/>
                </a:lnTo>
                <a:lnTo>
                  <a:pt x="4368" y="3343"/>
                </a:lnTo>
                <a:lnTo>
                  <a:pt x="4384" y="3385"/>
                </a:lnTo>
                <a:lnTo>
                  <a:pt x="4388" y="3392"/>
                </a:lnTo>
                <a:lnTo>
                  <a:pt x="4465" y="3392"/>
                </a:lnTo>
                <a:lnTo>
                  <a:pt x="4505" y="3380"/>
                </a:lnTo>
                <a:lnTo>
                  <a:pt x="4525" y="3349"/>
                </a:lnTo>
                <a:lnTo>
                  <a:pt x="4502" y="3347"/>
                </a:lnTo>
                <a:lnTo>
                  <a:pt x="4455" y="3370"/>
                </a:lnTo>
                <a:lnTo>
                  <a:pt x="4429" y="3371"/>
                </a:lnTo>
                <a:lnTo>
                  <a:pt x="4439" y="3350"/>
                </a:lnTo>
                <a:lnTo>
                  <a:pt x="4457" y="3336"/>
                </a:lnTo>
                <a:lnTo>
                  <a:pt x="4477" y="3330"/>
                </a:lnTo>
                <a:lnTo>
                  <a:pt x="4493" y="3326"/>
                </a:lnTo>
                <a:lnTo>
                  <a:pt x="4493" y="3317"/>
                </a:lnTo>
                <a:lnTo>
                  <a:pt x="4480" y="3301"/>
                </a:lnTo>
                <a:lnTo>
                  <a:pt x="4474" y="3296"/>
                </a:lnTo>
                <a:lnTo>
                  <a:pt x="4463" y="3296"/>
                </a:lnTo>
                <a:lnTo>
                  <a:pt x="4463" y="3283"/>
                </a:lnTo>
                <a:lnTo>
                  <a:pt x="4475" y="3274"/>
                </a:lnTo>
                <a:lnTo>
                  <a:pt x="4431" y="3206"/>
                </a:lnTo>
                <a:lnTo>
                  <a:pt x="4416" y="3196"/>
                </a:lnTo>
                <a:lnTo>
                  <a:pt x="4398" y="3190"/>
                </a:lnTo>
                <a:lnTo>
                  <a:pt x="4369" y="3161"/>
                </a:lnTo>
                <a:lnTo>
                  <a:pt x="4356" y="3154"/>
                </a:lnTo>
                <a:lnTo>
                  <a:pt x="4346" y="3154"/>
                </a:lnTo>
                <a:lnTo>
                  <a:pt x="4310" y="3168"/>
                </a:lnTo>
                <a:lnTo>
                  <a:pt x="4291" y="3187"/>
                </a:lnTo>
                <a:lnTo>
                  <a:pt x="4290" y="3192"/>
                </a:lnTo>
                <a:lnTo>
                  <a:pt x="4277" y="3224"/>
                </a:lnTo>
                <a:lnTo>
                  <a:pt x="4279" y="3240"/>
                </a:lnTo>
                <a:lnTo>
                  <a:pt x="4287" y="3241"/>
                </a:lnTo>
                <a:close/>
                <a:moveTo>
                  <a:pt x="4559" y="2811"/>
                </a:moveTo>
                <a:lnTo>
                  <a:pt x="4580" y="2825"/>
                </a:lnTo>
                <a:lnTo>
                  <a:pt x="4605" y="2832"/>
                </a:lnTo>
                <a:lnTo>
                  <a:pt x="4631" y="2835"/>
                </a:lnTo>
                <a:lnTo>
                  <a:pt x="4654" y="2825"/>
                </a:lnTo>
                <a:lnTo>
                  <a:pt x="4655" y="2803"/>
                </a:lnTo>
                <a:lnTo>
                  <a:pt x="4653" y="2777"/>
                </a:lnTo>
                <a:lnTo>
                  <a:pt x="4667" y="2757"/>
                </a:lnTo>
                <a:lnTo>
                  <a:pt x="4670" y="2756"/>
                </a:lnTo>
                <a:lnTo>
                  <a:pt x="4672" y="2756"/>
                </a:lnTo>
                <a:lnTo>
                  <a:pt x="4673" y="2754"/>
                </a:lnTo>
                <a:lnTo>
                  <a:pt x="4673" y="2746"/>
                </a:lnTo>
                <a:lnTo>
                  <a:pt x="4661" y="2739"/>
                </a:lnTo>
                <a:lnTo>
                  <a:pt x="4650" y="2739"/>
                </a:lnTo>
                <a:lnTo>
                  <a:pt x="4616" y="2747"/>
                </a:lnTo>
                <a:lnTo>
                  <a:pt x="4611" y="2747"/>
                </a:lnTo>
                <a:lnTo>
                  <a:pt x="4606" y="2746"/>
                </a:lnTo>
                <a:lnTo>
                  <a:pt x="4599" y="2740"/>
                </a:lnTo>
                <a:lnTo>
                  <a:pt x="4596" y="2734"/>
                </a:lnTo>
                <a:lnTo>
                  <a:pt x="4595" y="2727"/>
                </a:lnTo>
                <a:lnTo>
                  <a:pt x="4594" y="2724"/>
                </a:lnTo>
                <a:lnTo>
                  <a:pt x="4573" y="2722"/>
                </a:lnTo>
                <a:lnTo>
                  <a:pt x="4550" y="2734"/>
                </a:lnTo>
                <a:lnTo>
                  <a:pt x="4535" y="2756"/>
                </a:lnTo>
                <a:lnTo>
                  <a:pt x="4540" y="2786"/>
                </a:lnTo>
                <a:lnTo>
                  <a:pt x="4559" y="2811"/>
                </a:lnTo>
                <a:close/>
                <a:moveTo>
                  <a:pt x="1271" y="4803"/>
                </a:moveTo>
                <a:lnTo>
                  <a:pt x="1282" y="4802"/>
                </a:lnTo>
                <a:lnTo>
                  <a:pt x="1291" y="4797"/>
                </a:lnTo>
                <a:lnTo>
                  <a:pt x="1297" y="4787"/>
                </a:lnTo>
                <a:lnTo>
                  <a:pt x="1300" y="4769"/>
                </a:lnTo>
                <a:lnTo>
                  <a:pt x="1329" y="4788"/>
                </a:lnTo>
                <a:lnTo>
                  <a:pt x="1339" y="4782"/>
                </a:lnTo>
                <a:lnTo>
                  <a:pt x="1338" y="4749"/>
                </a:lnTo>
                <a:lnTo>
                  <a:pt x="1324" y="4738"/>
                </a:lnTo>
                <a:lnTo>
                  <a:pt x="1306" y="4747"/>
                </a:lnTo>
                <a:lnTo>
                  <a:pt x="1271" y="4781"/>
                </a:lnTo>
                <a:lnTo>
                  <a:pt x="1272" y="4786"/>
                </a:lnTo>
                <a:lnTo>
                  <a:pt x="1273" y="4787"/>
                </a:lnTo>
                <a:lnTo>
                  <a:pt x="1273" y="4790"/>
                </a:lnTo>
                <a:lnTo>
                  <a:pt x="1271" y="4803"/>
                </a:lnTo>
                <a:close/>
                <a:moveTo>
                  <a:pt x="4775" y="2757"/>
                </a:moveTo>
                <a:lnTo>
                  <a:pt x="4787" y="2761"/>
                </a:lnTo>
                <a:lnTo>
                  <a:pt x="4798" y="2770"/>
                </a:lnTo>
                <a:lnTo>
                  <a:pt x="4805" y="2785"/>
                </a:lnTo>
                <a:lnTo>
                  <a:pt x="4808" y="2807"/>
                </a:lnTo>
                <a:lnTo>
                  <a:pt x="4815" y="2813"/>
                </a:lnTo>
                <a:lnTo>
                  <a:pt x="4829" y="2811"/>
                </a:lnTo>
                <a:lnTo>
                  <a:pt x="4853" y="2802"/>
                </a:lnTo>
                <a:lnTo>
                  <a:pt x="4853" y="2791"/>
                </a:lnTo>
                <a:lnTo>
                  <a:pt x="4839" y="2789"/>
                </a:lnTo>
                <a:lnTo>
                  <a:pt x="4833" y="2776"/>
                </a:lnTo>
                <a:lnTo>
                  <a:pt x="4832" y="2755"/>
                </a:lnTo>
                <a:lnTo>
                  <a:pt x="4832" y="2730"/>
                </a:lnTo>
                <a:lnTo>
                  <a:pt x="4835" y="2722"/>
                </a:lnTo>
                <a:lnTo>
                  <a:pt x="4854" y="2694"/>
                </a:lnTo>
                <a:lnTo>
                  <a:pt x="4859" y="2680"/>
                </a:lnTo>
                <a:lnTo>
                  <a:pt x="4854" y="2665"/>
                </a:lnTo>
                <a:lnTo>
                  <a:pt x="4845" y="2657"/>
                </a:lnTo>
                <a:lnTo>
                  <a:pt x="4836" y="2656"/>
                </a:lnTo>
                <a:lnTo>
                  <a:pt x="4825" y="2658"/>
                </a:lnTo>
                <a:lnTo>
                  <a:pt x="4825" y="2647"/>
                </a:lnTo>
                <a:lnTo>
                  <a:pt x="4832" y="2647"/>
                </a:lnTo>
                <a:lnTo>
                  <a:pt x="4832" y="2635"/>
                </a:lnTo>
                <a:lnTo>
                  <a:pt x="4818" y="2634"/>
                </a:lnTo>
                <a:lnTo>
                  <a:pt x="4810" y="2643"/>
                </a:lnTo>
                <a:lnTo>
                  <a:pt x="4806" y="2659"/>
                </a:lnTo>
                <a:lnTo>
                  <a:pt x="4808" y="2680"/>
                </a:lnTo>
                <a:lnTo>
                  <a:pt x="4807" y="2691"/>
                </a:lnTo>
                <a:lnTo>
                  <a:pt x="4812" y="2718"/>
                </a:lnTo>
                <a:lnTo>
                  <a:pt x="4811" y="2724"/>
                </a:lnTo>
                <a:lnTo>
                  <a:pt x="4801" y="2727"/>
                </a:lnTo>
                <a:lnTo>
                  <a:pt x="4794" y="2732"/>
                </a:lnTo>
                <a:lnTo>
                  <a:pt x="4785" y="2733"/>
                </a:lnTo>
                <a:lnTo>
                  <a:pt x="4775" y="2724"/>
                </a:lnTo>
                <a:lnTo>
                  <a:pt x="4775" y="2757"/>
                </a:lnTo>
                <a:close/>
                <a:moveTo>
                  <a:pt x="4706" y="3342"/>
                </a:moveTo>
                <a:lnTo>
                  <a:pt x="4729" y="3326"/>
                </a:lnTo>
                <a:lnTo>
                  <a:pt x="4730" y="3307"/>
                </a:lnTo>
                <a:lnTo>
                  <a:pt x="4711" y="3298"/>
                </a:lnTo>
                <a:lnTo>
                  <a:pt x="4673" y="3296"/>
                </a:lnTo>
                <a:lnTo>
                  <a:pt x="4636" y="3303"/>
                </a:lnTo>
                <a:lnTo>
                  <a:pt x="4606" y="3317"/>
                </a:lnTo>
                <a:lnTo>
                  <a:pt x="4606" y="3326"/>
                </a:lnTo>
                <a:lnTo>
                  <a:pt x="4662" y="3326"/>
                </a:lnTo>
                <a:lnTo>
                  <a:pt x="4662" y="3339"/>
                </a:lnTo>
                <a:lnTo>
                  <a:pt x="4652" y="3345"/>
                </a:lnTo>
                <a:lnTo>
                  <a:pt x="4642" y="3349"/>
                </a:lnTo>
                <a:lnTo>
                  <a:pt x="4631" y="3345"/>
                </a:lnTo>
                <a:lnTo>
                  <a:pt x="4622" y="3339"/>
                </a:lnTo>
                <a:lnTo>
                  <a:pt x="4647" y="3379"/>
                </a:lnTo>
                <a:lnTo>
                  <a:pt x="4655" y="3404"/>
                </a:lnTo>
                <a:lnTo>
                  <a:pt x="4645" y="3414"/>
                </a:lnTo>
                <a:lnTo>
                  <a:pt x="4645" y="3427"/>
                </a:lnTo>
                <a:lnTo>
                  <a:pt x="4684" y="3469"/>
                </a:lnTo>
                <a:lnTo>
                  <a:pt x="4702" y="3457"/>
                </a:lnTo>
                <a:lnTo>
                  <a:pt x="4708" y="3441"/>
                </a:lnTo>
                <a:lnTo>
                  <a:pt x="4704" y="3420"/>
                </a:lnTo>
                <a:lnTo>
                  <a:pt x="4695" y="3392"/>
                </a:lnTo>
                <a:lnTo>
                  <a:pt x="4705" y="3382"/>
                </a:lnTo>
                <a:lnTo>
                  <a:pt x="4704" y="3374"/>
                </a:lnTo>
                <a:lnTo>
                  <a:pt x="4700" y="3363"/>
                </a:lnTo>
                <a:lnTo>
                  <a:pt x="4701" y="3349"/>
                </a:lnTo>
                <a:lnTo>
                  <a:pt x="4706" y="3342"/>
                </a:lnTo>
                <a:close/>
                <a:moveTo>
                  <a:pt x="4579" y="2522"/>
                </a:moveTo>
                <a:lnTo>
                  <a:pt x="4586" y="2520"/>
                </a:lnTo>
                <a:lnTo>
                  <a:pt x="4594" y="2526"/>
                </a:lnTo>
                <a:lnTo>
                  <a:pt x="4601" y="2538"/>
                </a:lnTo>
                <a:lnTo>
                  <a:pt x="4605" y="2547"/>
                </a:lnTo>
                <a:lnTo>
                  <a:pt x="4606" y="2555"/>
                </a:lnTo>
                <a:lnTo>
                  <a:pt x="4617" y="2589"/>
                </a:lnTo>
                <a:lnTo>
                  <a:pt x="4622" y="2598"/>
                </a:lnTo>
                <a:lnTo>
                  <a:pt x="4628" y="2604"/>
                </a:lnTo>
                <a:lnTo>
                  <a:pt x="4636" y="2609"/>
                </a:lnTo>
                <a:lnTo>
                  <a:pt x="4643" y="2610"/>
                </a:lnTo>
                <a:lnTo>
                  <a:pt x="4649" y="2606"/>
                </a:lnTo>
                <a:lnTo>
                  <a:pt x="4655" y="2591"/>
                </a:lnTo>
                <a:lnTo>
                  <a:pt x="4667" y="2604"/>
                </a:lnTo>
                <a:lnTo>
                  <a:pt x="4660" y="2587"/>
                </a:lnTo>
                <a:lnTo>
                  <a:pt x="4655" y="2581"/>
                </a:lnTo>
                <a:lnTo>
                  <a:pt x="4655" y="2569"/>
                </a:lnTo>
                <a:lnTo>
                  <a:pt x="4677" y="2572"/>
                </a:lnTo>
                <a:lnTo>
                  <a:pt x="4700" y="2585"/>
                </a:lnTo>
                <a:lnTo>
                  <a:pt x="4741" y="2625"/>
                </a:lnTo>
                <a:lnTo>
                  <a:pt x="4735" y="2636"/>
                </a:lnTo>
                <a:lnTo>
                  <a:pt x="4731" y="2644"/>
                </a:lnTo>
                <a:lnTo>
                  <a:pt x="4730" y="2656"/>
                </a:lnTo>
                <a:lnTo>
                  <a:pt x="4729" y="2670"/>
                </a:lnTo>
                <a:lnTo>
                  <a:pt x="4748" y="2643"/>
                </a:lnTo>
                <a:lnTo>
                  <a:pt x="4758" y="2635"/>
                </a:lnTo>
                <a:lnTo>
                  <a:pt x="4775" y="2635"/>
                </a:lnTo>
                <a:lnTo>
                  <a:pt x="4775" y="2625"/>
                </a:lnTo>
                <a:lnTo>
                  <a:pt x="4767" y="2614"/>
                </a:lnTo>
                <a:lnTo>
                  <a:pt x="4759" y="2611"/>
                </a:lnTo>
                <a:lnTo>
                  <a:pt x="4750" y="2610"/>
                </a:lnTo>
                <a:lnTo>
                  <a:pt x="4741" y="2604"/>
                </a:lnTo>
                <a:lnTo>
                  <a:pt x="4736" y="2595"/>
                </a:lnTo>
                <a:lnTo>
                  <a:pt x="4721" y="2553"/>
                </a:lnTo>
                <a:lnTo>
                  <a:pt x="4709" y="2546"/>
                </a:lnTo>
                <a:lnTo>
                  <a:pt x="4645" y="2526"/>
                </a:lnTo>
                <a:lnTo>
                  <a:pt x="4645" y="2514"/>
                </a:lnTo>
                <a:lnTo>
                  <a:pt x="4650" y="2516"/>
                </a:lnTo>
                <a:lnTo>
                  <a:pt x="4667" y="2514"/>
                </a:lnTo>
                <a:lnTo>
                  <a:pt x="4664" y="2500"/>
                </a:lnTo>
                <a:lnTo>
                  <a:pt x="4664" y="2493"/>
                </a:lnTo>
                <a:lnTo>
                  <a:pt x="4673" y="2480"/>
                </a:lnTo>
                <a:lnTo>
                  <a:pt x="4675" y="2479"/>
                </a:lnTo>
                <a:lnTo>
                  <a:pt x="4677" y="2479"/>
                </a:lnTo>
                <a:lnTo>
                  <a:pt x="4679" y="2477"/>
                </a:lnTo>
                <a:lnTo>
                  <a:pt x="4679" y="2471"/>
                </a:lnTo>
                <a:lnTo>
                  <a:pt x="4663" y="2459"/>
                </a:lnTo>
                <a:lnTo>
                  <a:pt x="4651" y="2469"/>
                </a:lnTo>
                <a:lnTo>
                  <a:pt x="4628" y="2502"/>
                </a:lnTo>
                <a:lnTo>
                  <a:pt x="4614" y="2509"/>
                </a:lnTo>
                <a:lnTo>
                  <a:pt x="4588" y="2502"/>
                </a:lnTo>
                <a:lnTo>
                  <a:pt x="4571" y="2502"/>
                </a:lnTo>
                <a:lnTo>
                  <a:pt x="4574" y="2518"/>
                </a:lnTo>
                <a:lnTo>
                  <a:pt x="4579" y="2522"/>
                </a:lnTo>
                <a:close/>
                <a:moveTo>
                  <a:pt x="6312" y="267"/>
                </a:moveTo>
                <a:lnTo>
                  <a:pt x="6324" y="276"/>
                </a:lnTo>
                <a:lnTo>
                  <a:pt x="6337" y="279"/>
                </a:lnTo>
                <a:lnTo>
                  <a:pt x="6362" y="276"/>
                </a:lnTo>
                <a:lnTo>
                  <a:pt x="6374" y="275"/>
                </a:lnTo>
                <a:lnTo>
                  <a:pt x="6390" y="276"/>
                </a:lnTo>
                <a:lnTo>
                  <a:pt x="6397" y="280"/>
                </a:lnTo>
                <a:lnTo>
                  <a:pt x="6404" y="287"/>
                </a:lnTo>
                <a:lnTo>
                  <a:pt x="6410" y="290"/>
                </a:lnTo>
                <a:lnTo>
                  <a:pt x="6418" y="289"/>
                </a:lnTo>
                <a:lnTo>
                  <a:pt x="6430" y="275"/>
                </a:lnTo>
                <a:lnTo>
                  <a:pt x="6425" y="258"/>
                </a:lnTo>
                <a:lnTo>
                  <a:pt x="6413" y="239"/>
                </a:lnTo>
                <a:lnTo>
                  <a:pt x="6407" y="219"/>
                </a:lnTo>
                <a:lnTo>
                  <a:pt x="6413" y="209"/>
                </a:lnTo>
                <a:lnTo>
                  <a:pt x="6447" y="175"/>
                </a:lnTo>
                <a:lnTo>
                  <a:pt x="6447" y="162"/>
                </a:lnTo>
                <a:lnTo>
                  <a:pt x="6442" y="157"/>
                </a:lnTo>
                <a:lnTo>
                  <a:pt x="6436" y="153"/>
                </a:lnTo>
                <a:lnTo>
                  <a:pt x="6431" y="151"/>
                </a:lnTo>
                <a:lnTo>
                  <a:pt x="6447" y="150"/>
                </a:lnTo>
                <a:lnTo>
                  <a:pt x="6447" y="137"/>
                </a:lnTo>
                <a:lnTo>
                  <a:pt x="6442" y="117"/>
                </a:lnTo>
                <a:lnTo>
                  <a:pt x="6452" y="105"/>
                </a:lnTo>
                <a:lnTo>
                  <a:pt x="6468" y="95"/>
                </a:lnTo>
                <a:lnTo>
                  <a:pt x="6481" y="80"/>
                </a:lnTo>
                <a:lnTo>
                  <a:pt x="6474" y="79"/>
                </a:lnTo>
                <a:lnTo>
                  <a:pt x="6458" y="69"/>
                </a:lnTo>
                <a:lnTo>
                  <a:pt x="6474" y="59"/>
                </a:lnTo>
                <a:lnTo>
                  <a:pt x="6481" y="59"/>
                </a:lnTo>
                <a:lnTo>
                  <a:pt x="6477" y="38"/>
                </a:lnTo>
                <a:lnTo>
                  <a:pt x="6471" y="24"/>
                </a:lnTo>
                <a:lnTo>
                  <a:pt x="6463" y="17"/>
                </a:lnTo>
                <a:lnTo>
                  <a:pt x="6452" y="12"/>
                </a:lnTo>
                <a:lnTo>
                  <a:pt x="6441" y="11"/>
                </a:lnTo>
                <a:lnTo>
                  <a:pt x="6435" y="8"/>
                </a:lnTo>
                <a:lnTo>
                  <a:pt x="6430" y="0"/>
                </a:lnTo>
                <a:lnTo>
                  <a:pt x="6422" y="13"/>
                </a:lnTo>
                <a:lnTo>
                  <a:pt x="6405" y="75"/>
                </a:lnTo>
                <a:lnTo>
                  <a:pt x="6397" y="84"/>
                </a:lnTo>
                <a:lnTo>
                  <a:pt x="6386" y="93"/>
                </a:lnTo>
                <a:lnTo>
                  <a:pt x="6375" y="98"/>
                </a:lnTo>
                <a:lnTo>
                  <a:pt x="6373" y="93"/>
                </a:lnTo>
                <a:lnTo>
                  <a:pt x="6381" y="79"/>
                </a:lnTo>
                <a:lnTo>
                  <a:pt x="6391" y="70"/>
                </a:lnTo>
                <a:lnTo>
                  <a:pt x="6398" y="59"/>
                </a:lnTo>
                <a:lnTo>
                  <a:pt x="6401" y="40"/>
                </a:lnTo>
                <a:lnTo>
                  <a:pt x="6398" y="18"/>
                </a:lnTo>
                <a:lnTo>
                  <a:pt x="6391" y="4"/>
                </a:lnTo>
                <a:lnTo>
                  <a:pt x="6381" y="5"/>
                </a:lnTo>
                <a:lnTo>
                  <a:pt x="6373" y="22"/>
                </a:lnTo>
                <a:lnTo>
                  <a:pt x="6374" y="38"/>
                </a:lnTo>
                <a:lnTo>
                  <a:pt x="6362" y="57"/>
                </a:lnTo>
                <a:lnTo>
                  <a:pt x="6347" y="74"/>
                </a:lnTo>
                <a:lnTo>
                  <a:pt x="6334" y="80"/>
                </a:lnTo>
                <a:lnTo>
                  <a:pt x="6334" y="93"/>
                </a:lnTo>
                <a:lnTo>
                  <a:pt x="6344" y="107"/>
                </a:lnTo>
                <a:lnTo>
                  <a:pt x="6344" y="132"/>
                </a:lnTo>
                <a:lnTo>
                  <a:pt x="6336" y="155"/>
                </a:lnTo>
                <a:lnTo>
                  <a:pt x="6322" y="162"/>
                </a:lnTo>
                <a:lnTo>
                  <a:pt x="6327" y="182"/>
                </a:lnTo>
                <a:lnTo>
                  <a:pt x="6330" y="206"/>
                </a:lnTo>
                <a:lnTo>
                  <a:pt x="6325" y="219"/>
                </a:lnTo>
                <a:lnTo>
                  <a:pt x="6312" y="207"/>
                </a:lnTo>
                <a:lnTo>
                  <a:pt x="6315" y="220"/>
                </a:lnTo>
                <a:lnTo>
                  <a:pt x="6316" y="234"/>
                </a:lnTo>
                <a:lnTo>
                  <a:pt x="6315" y="250"/>
                </a:lnTo>
                <a:lnTo>
                  <a:pt x="6312" y="267"/>
                </a:lnTo>
                <a:close/>
                <a:moveTo>
                  <a:pt x="6156" y="571"/>
                </a:moveTo>
                <a:lnTo>
                  <a:pt x="6175" y="592"/>
                </a:lnTo>
                <a:lnTo>
                  <a:pt x="6203" y="599"/>
                </a:lnTo>
                <a:lnTo>
                  <a:pt x="6203" y="588"/>
                </a:lnTo>
                <a:lnTo>
                  <a:pt x="6194" y="577"/>
                </a:lnTo>
                <a:lnTo>
                  <a:pt x="6195" y="567"/>
                </a:lnTo>
                <a:lnTo>
                  <a:pt x="6201" y="561"/>
                </a:lnTo>
                <a:lnTo>
                  <a:pt x="6203" y="560"/>
                </a:lnTo>
                <a:lnTo>
                  <a:pt x="6207" y="572"/>
                </a:lnTo>
                <a:lnTo>
                  <a:pt x="6218" y="576"/>
                </a:lnTo>
                <a:lnTo>
                  <a:pt x="6238" y="575"/>
                </a:lnTo>
                <a:lnTo>
                  <a:pt x="6257" y="585"/>
                </a:lnTo>
                <a:lnTo>
                  <a:pt x="6264" y="581"/>
                </a:lnTo>
                <a:lnTo>
                  <a:pt x="6266" y="560"/>
                </a:lnTo>
                <a:lnTo>
                  <a:pt x="6265" y="539"/>
                </a:lnTo>
                <a:lnTo>
                  <a:pt x="6261" y="526"/>
                </a:lnTo>
                <a:lnTo>
                  <a:pt x="6249" y="497"/>
                </a:lnTo>
                <a:lnTo>
                  <a:pt x="6265" y="492"/>
                </a:lnTo>
                <a:lnTo>
                  <a:pt x="6275" y="476"/>
                </a:lnTo>
                <a:lnTo>
                  <a:pt x="6275" y="455"/>
                </a:lnTo>
                <a:lnTo>
                  <a:pt x="6260" y="438"/>
                </a:lnTo>
                <a:lnTo>
                  <a:pt x="6264" y="435"/>
                </a:lnTo>
                <a:lnTo>
                  <a:pt x="6265" y="434"/>
                </a:lnTo>
                <a:lnTo>
                  <a:pt x="6266" y="428"/>
                </a:lnTo>
                <a:lnTo>
                  <a:pt x="6254" y="426"/>
                </a:lnTo>
                <a:lnTo>
                  <a:pt x="6240" y="422"/>
                </a:lnTo>
                <a:lnTo>
                  <a:pt x="6230" y="411"/>
                </a:lnTo>
                <a:lnTo>
                  <a:pt x="6226" y="392"/>
                </a:lnTo>
                <a:lnTo>
                  <a:pt x="6238" y="402"/>
                </a:lnTo>
                <a:lnTo>
                  <a:pt x="6249" y="404"/>
                </a:lnTo>
                <a:lnTo>
                  <a:pt x="6261" y="401"/>
                </a:lnTo>
                <a:lnTo>
                  <a:pt x="6272" y="392"/>
                </a:lnTo>
                <a:lnTo>
                  <a:pt x="6252" y="346"/>
                </a:lnTo>
                <a:lnTo>
                  <a:pt x="6242" y="325"/>
                </a:lnTo>
                <a:lnTo>
                  <a:pt x="6232" y="312"/>
                </a:lnTo>
                <a:lnTo>
                  <a:pt x="6248" y="314"/>
                </a:lnTo>
                <a:lnTo>
                  <a:pt x="6262" y="327"/>
                </a:lnTo>
                <a:lnTo>
                  <a:pt x="6288" y="359"/>
                </a:lnTo>
                <a:lnTo>
                  <a:pt x="6295" y="341"/>
                </a:lnTo>
                <a:lnTo>
                  <a:pt x="6300" y="323"/>
                </a:lnTo>
                <a:lnTo>
                  <a:pt x="6285" y="290"/>
                </a:lnTo>
                <a:lnTo>
                  <a:pt x="6285" y="274"/>
                </a:lnTo>
                <a:lnTo>
                  <a:pt x="6294" y="254"/>
                </a:lnTo>
                <a:lnTo>
                  <a:pt x="6291" y="251"/>
                </a:lnTo>
                <a:lnTo>
                  <a:pt x="6287" y="245"/>
                </a:lnTo>
                <a:lnTo>
                  <a:pt x="6282" y="243"/>
                </a:lnTo>
                <a:lnTo>
                  <a:pt x="6282" y="231"/>
                </a:lnTo>
                <a:lnTo>
                  <a:pt x="6287" y="226"/>
                </a:lnTo>
                <a:lnTo>
                  <a:pt x="6288" y="220"/>
                </a:lnTo>
                <a:lnTo>
                  <a:pt x="6288" y="197"/>
                </a:lnTo>
                <a:lnTo>
                  <a:pt x="6252" y="194"/>
                </a:lnTo>
                <a:lnTo>
                  <a:pt x="6236" y="200"/>
                </a:lnTo>
                <a:lnTo>
                  <a:pt x="6226" y="219"/>
                </a:lnTo>
                <a:lnTo>
                  <a:pt x="6218" y="190"/>
                </a:lnTo>
                <a:lnTo>
                  <a:pt x="6207" y="190"/>
                </a:lnTo>
                <a:lnTo>
                  <a:pt x="6198" y="206"/>
                </a:lnTo>
                <a:lnTo>
                  <a:pt x="6189" y="225"/>
                </a:lnTo>
                <a:lnTo>
                  <a:pt x="6186" y="238"/>
                </a:lnTo>
                <a:lnTo>
                  <a:pt x="6184" y="255"/>
                </a:lnTo>
                <a:lnTo>
                  <a:pt x="6185" y="270"/>
                </a:lnTo>
                <a:lnTo>
                  <a:pt x="6189" y="276"/>
                </a:lnTo>
                <a:lnTo>
                  <a:pt x="6191" y="281"/>
                </a:lnTo>
                <a:lnTo>
                  <a:pt x="6184" y="307"/>
                </a:lnTo>
                <a:lnTo>
                  <a:pt x="6182" y="317"/>
                </a:lnTo>
                <a:lnTo>
                  <a:pt x="6184" y="341"/>
                </a:lnTo>
                <a:lnTo>
                  <a:pt x="6195" y="385"/>
                </a:lnTo>
                <a:lnTo>
                  <a:pt x="6199" y="392"/>
                </a:lnTo>
                <a:lnTo>
                  <a:pt x="6189" y="397"/>
                </a:lnTo>
                <a:lnTo>
                  <a:pt x="6176" y="385"/>
                </a:lnTo>
                <a:lnTo>
                  <a:pt x="6167" y="366"/>
                </a:lnTo>
                <a:lnTo>
                  <a:pt x="6169" y="346"/>
                </a:lnTo>
                <a:lnTo>
                  <a:pt x="6169" y="335"/>
                </a:lnTo>
                <a:lnTo>
                  <a:pt x="6142" y="341"/>
                </a:lnTo>
                <a:lnTo>
                  <a:pt x="6135" y="377"/>
                </a:lnTo>
                <a:lnTo>
                  <a:pt x="6145" y="534"/>
                </a:lnTo>
                <a:lnTo>
                  <a:pt x="6156" y="571"/>
                </a:lnTo>
                <a:close/>
                <a:moveTo>
                  <a:pt x="4892" y="2734"/>
                </a:moveTo>
                <a:lnTo>
                  <a:pt x="4897" y="2725"/>
                </a:lnTo>
                <a:lnTo>
                  <a:pt x="4898" y="2703"/>
                </a:lnTo>
                <a:lnTo>
                  <a:pt x="4913" y="2708"/>
                </a:lnTo>
                <a:lnTo>
                  <a:pt x="4930" y="2690"/>
                </a:lnTo>
                <a:lnTo>
                  <a:pt x="4961" y="2647"/>
                </a:lnTo>
                <a:lnTo>
                  <a:pt x="4967" y="2656"/>
                </a:lnTo>
                <a:lnTo>
                  <a:pt x="4973" y="2657"/>
                </a:lnTo>
                <a:lnTo>
                  <a:pt x="4989" y="2647"/>
                </a:lnTo>
                <a:lnTo>
                  <a:pt x="4989" y="2658"/>
                </a:lnTo>
                <a:lnTo>
                  <a:pt x="4987" y="2663"/>
                </a:lnTo>
                <a:lnTo>
                  <a:pt x="4984" y="2680"/>
                </a:lnTo>
                <a:lnTo>
                  <a:pt x="5020" y="2637"/>
                </a:lnTo>
                <a:lnTo>
                  <a:pt x="5033" y="2635"/>
                </a:lnTo>
                <a:lnTo>
                  <a:pt x="5035" y="2670"/>
                </a:lnTo>
                <a:lnTo>
                  <a:pt x="5043" y="2665"/>
                </a:lnTo>
                <a:lnTo>
                  <a:pt x="5048" y="2656"/>
                </a:lnTo>
                <a:lnTo>
                  <a:pt x="5065" y="2618"/>
                </a:lnTo>
                <a:lnTo>
                  <a:pt x="5074" y="2609"/>
                </a:lnTo>
                <a:lnTo>
                  <a:pt x="5081" y="2591"/>
                </a:lnTo>
                <a:lnTo>
                  <a:pt x="5096" y="2583"/>
                </a:lnTo>
                <a:lnTo>
                  <a:pt x="5135" y="2581"/>
                </a:lnTo>
                <a:lnTo>
                  <a:pt x="5133" y="2566"/>
                </a:lnTo>
                <a:lnTo>
                  <a:pt x="5125" y="2531"/>
                </a:lnTo>
                <a:lnTo>
                  <a:pt x="5120" y="2527"/>
                </a:lnTo>
                <a:lnTo>
                  <a:pt x="5108" y="2541"/>
                </a:lnTo>
                <a:lnTo>
                  <a:pt x="5091" y="2569"/>
                </a:lnTo>
                <a:lnTo>
                  <a:pt x="5079" y="2572"/>
                </a:lnTo>
                <a:lnTo>
                  <a:pt x="5065" y="2572"/>
                </a:lnTo>
                <a:lnTo>
                  <a:pt x="5052" y="2574"/>
                </a:lnTo>
                <a:lnTo>
                  <a:pt x="5031" y="2599"/>
                </a:lnTo>
                <a:lnTo>
                  <a:pt x="5004" y="2605"/>
                </a:lnTo>
                <a:lnTo>
                  <a:pt x="4994" y="2614"/>
                </a:lnTo>
                <a:lnTo>
                  <a:pt x="4992" y="2608"/>
                </a:lnTo>
                <a:lnTo>
                  <a:pt x="4989" y="2606"/>
                </a:lnTo>
                <a:lnTo>
                  <a:pt x="4984" y="2604"/>
                </a:lnTo>
                <a:lnTo>
                  <a:pt x="5004" y="2578"/>
                </a:lnTo>
                <a:lnTo>
                  <a:pt x="5017" y="2567"/>
                </a:lnTo>
                <a:lnTo>
                  <a:pt x="5028" y="2559"/>
                </a:lnTo>
                <a:lnTo>
                  <a:pt x="5028" y="2547"/>
                </a:lnTo>
                <a:lnTo>
                  <a:pt x="5008" y="2548"/>
                </a:lnTo>
                <a:lnTo>
                  <a:pt x="4974" y="2569"/>
                </a:lnTo>
                <a:lnTo>
                  <a:pt x="4954" y="2569"/>
                </a:lnTo>
                <a:lnTo>
                  <a:pt x="4967" y="2587"/>
                </a:lnTo>
                <a:lnTo>
                  <a:pt x="4971" y="2591"/>
                </a:lnTo>
                <a:lnTo>
                  <a:pt x="4968" y="2615"/>
                </a:lnTo>
                <a:lnTo>
                  <a:pt x="4962" y="2620"/>
                </a:lnTo>
                <a:lnTo>
                  <a:pt x="4954" y="2620"/>
                </a:lnTo>
                <a:lnTo>
                  <a:pt x="4944" y="2625"/>
                </a:lnTo>
                <a:lnTo>
                  <a:pt x="4937" y="2635"/>
                </a:lnTo>
                <a:lnTo>
                  <a:pt x="4924" y="2659"/>
                </a:lnTo>
                <a:lnTo>
                  <a:pt x="4916" y="2670"/>
                </a:lnTo>
                <a:lnTo>
                  <a:pt x="4905" y="2678"/>
                </a:lnTo>
                <a:lnTo>
                  <a:pt x="4897" y="2681"/>
                </a:lnTo>
                <a:lnTo>
                  <a:pt x="4892" y="2690"/>
                </a:lnTo>
                <a:lnTo>
                  <a:pt x="4888" y="2713"/>
                </a:lnTo>
                <a:lnTo>
                  <a:pt x="4888" y="2731"/>
                </a:lnTo>
                <a:lnTo>
                  <a:pt x="4892" y="2734"/>
                </a:lnTo>
                <a:close/>
                <a:moveTo>
                  <a:pt x="4952" y="2867"/>
                </a:moveTo>
                <a:lnTo>
                  <a:pt x="4965" y="2886"/>
                </a:lnTo>
                <a:lnTo>
                  <a:pt x="4967" y="2922"/>
                </a:lnTo>
                <a:lnTo>
                  <a:pt x="4984" y="2912"/>
                </a:lnTo>
                <a:lnTo>
                  <a:pt x="5020" y="2905"/>
                </a:lnTo>
                <a:lnTo>
                  <a:pt x="5035" y="2890"/>
                </a:lnTo>
                <a:lnTo>
                  <a:pt x="5011" y="2875"/>
                </a:lnTo>
                <a:lnTo>
                  <a:pt x="5007" y="2865"/>
                </a:lnTo>
                <a:lnTo>
                  <a:pt x="5012" y="2846"/>
                </a:lnTo>
                <a:lnTo>
                  <a:pt x="5014" y="2845"/>
                </a:lnTo>
                <a:lnTo>
                  <a:pt x="5017" y="2845"/>
                </a:lnTo>
                <a:lnTo>
                  <a:pt x="5018" y="2843"/>
                </a:lnTo>
                <a:lnTo>
                  <a:pt x="5018" y="2835"/>
                </a:lnTo>
                <a:lnTo>
                  <a:pt x="4999" y="2846"/>
                </a:lnTo>
                <a:lnTo>
                  <a:pt x="4988" y="2849"/>
                </a:lnTo>
                <a:lnTo>
                  <a:pt x="4977" y="2846"/>
                </a:lnTo>
                <a:lnTo>
                  <a:pt x="4968" y="2832"/>
                </a:lnTo>
                <a:lnTo>
                  <a:pt x="4970" y="2818"/>
                </a:lnTo>
                <a:lnTo>
                  <a:pt x="4979" y="2809"/>
                </a:lnTo>
                <a:lnTo>
                  <a:pt x="4989" y="2811"/>
                </a:lnTo>
                <a:lnTo>
                  <a:pt x="4983" y="2804"/>
                </a:lnTo>
                <a:lnTo>
                  <a:pt x="4972" y="2801"/>
                </a:lnTo>
                <a:lnTo>
                  <a:pt x="4949" y="2802"/>
                </a:lnTo>
                <a:lnTo>
                  <a:pt x="4952" y="2795"/>
                </a:lnTo>
                <a:lnTo>
                  <a:pt x="4954" y="2791"/>
                </a:lnTo>
                <a:lnTo>
                  <a:pt x="4954" y="2781"/>
                </a:lnTo>
                <a:lnTo>
                  <a:pt x="4943" y="2780"/>
                </a:lnTo>
                <a:lnTo>
                  <a:pt x="4910" y="2791"/>
                </a:lnTo>
                <a:lnTo>
                  <a:pt x="4918" y="2798"/>
                </a:lnTo>
                <a:lnTo>
                  <a:pt x="4944" y="2825"/>
                </a:lnTo>
                <a:lnTo>
                  <a:pt x="4949" y="2835"/>
                </a:lnTo>
                <a:lnTo>
                  <a:pt x="4946" y="2854"/>
                </a:lnTo>
                <a:lnTo>
                  <a:pt x="4935" y="2859"/>
                </a:lnTo>
                <a:lnTo>
                  <a:pt x="4923" y="2861"/>
                </a:lnTo>
                <a:lnTo>
                  <a:pt x="4910" y="2866"/>
                </a:lnTo>
                <a:lnTo>
                  <a:pt x="4893" y="2897"/>
                </a:lnTo>
                <a:lnTo>
                  <a:pt x="4906" y="2909"/>
                </a:lnTo>
                <a:lnTo>
                  <a:pt x="4924" y="2903"/>
                </a:lnTo>
                <a:lnTo>
                  <a:pt x="4922" y="2877"/>
                </a:lnTo>
                <a:lnTo>
                  <a:pt x="4935" y="2865"/>
                </a:lnTo>
                <a:lnTo>
                  <a:pt x="4952" y="2867"/>
                </a:lnTo>
                <a:close/>
                <a:moveTo>
                  <a:pt x="5386" y="1212"/>
                </a:moveTo>
                <a:lnTo>
                  <a:pt x="5406" y="1221"/>
                </a:lnTo>
                <a:lnTo>
                  <a:pt x="5419" y="1203"/>
                </a:lnTo>
                <a:lnTo>
                  <a:pt x="5418" y="1173"/>
                </a:lnTo>
                <a:lnTo>
                  <a:pt x="5415" y="1158"/>
                </a:lnTo>
                <a:lnTo>
                  <a:pt x="5405" y="1156"/>
                </a:lnTo>
                <a:lnTo>
                  <a:pt x="5386" y="1158"/>
                </a:lnTo>
                <a:lnTo>
                  <a:pt x="5373" y="1168"/>
                </a:lnTo>
                <a:lnTo>
                  <a:pt x="5367" y="1175"/>
                </a:lnTo>
                <a:lnTo>
                  <a:pt x="5366" y="1188"/>
                </a:lnTo>
                <a:lnTo>
                  <a:pt x="5372" y="1197"/>
                </a:lnTo>
                <a:lnTo>
                  <a:pt x="5386" y="1212"/>
                </a:lnTo>
                <a:close/>
                <a:moveTo>
                  <a:pt x="4368" y="3109"/>
                </a:moveTo>
                <a:lnTo>
                  <a:pt x="4395" y="3119"/>
                </a:lnTo>
                <a:lnTo>
                  <a:pt x="4395" y="3109"/>
                </a:lnTo>
                <a:lnTo>
                  <a:pt x="4416" y="3090"/>
                </a:lnTo>
                <a:lnTo>
                  <a:pt x="4423" y="3075"/>
                </a:lnTo>
                <a:lnTo>
                  <a:pt x="4419" y="3054"/>
                </a:lnTo>
                <a:lnTo>
                  <a:pt x="4417" y="3051"/>
                </a:lnTo>
                <a:lnTo>
                  <a:pt x="4418" y="3039"/>
                </a:lnTo>
                <a:lnTo>
                  <a:pt x="4414" y="3028"/>
                </a:lnTo>
                <a:lnTo>
                  <a:pt x="4407" y="3022"/>
                </a:lnTo>
                <a:lnTo>
                  <a:pt x="4413" y="3017"/>
                </a:lnTo>
                <a:lnTo>
                  <a:pt x="4421" y="3014"/>
                </a:lnTo>
                <a:lnTo>
                  <a:pt x="4428" y="3017"/>
                </a:lnTo>
                <a:lnTo>
                  <a:pt x="4436" y="3022"/>
                </a:lnTo>
                <a:lnTo>
                  <a:pt x="4436" y="3011"/>
                </a:lnTo>
                <a:lnTo>
                  <a:pt x="4430" y="3000"/>
                </a:lnTo>
                <a:lnTo>
                  <a:pt x="4431" y="2991"/>
                </a:lnTo>
                <a:lnTo>
                  <a:pt x="4438" y="2984"/>
                </a:lnTo>
                <a:lnTo>
                  <a:pt x="4446" y="2978"/>
                </a:lnTo>
                <a:lnTo>
                  <a:pt x="4449" y="2990"/>
                </a:lnTo>
                <a:lnTo>
                  <a:pt x="4452" y="3001"/>
                </a:lnTo>
                <a:lnTo>
                  <a:pt x="4458" y="3012"/>
                </a:lnTo>
                <a:lnTo>
                  <a:pt x="4463" y="3022"/>
                </a:lnTo>
                <a:lnTo>
                  <a:pt x="4463" y="3031"/>
                </a:lnTo>
                <a:lnTo>
                  <a:pt x="4450" y="3054"/>
                </a:lnTo>
                <a:lnTo>
                  <a:pt x="4440" y="3084"/>
                </a:lnTo>
                <a:lnTo>
                  <a:pt x="4438" y="3118"/>
                </a:lnTo>
                <a:lnTo>
                  <a:pt x="4446" y="3154"/>
                </a:lnTo>
                <a:lnTo>
                  <a:pt x="4467" y="3174"/>
                </a:lnTo>
                <a:lnTo>
                  <a:pt x="4517" y="3166"/>
                </a:lnTo>
                <a:lnTo>
                  <a:pt x="4537" y="3174"/>
                </a:lnTo>
                <a:lnTo>
                  <a:pt x="4541" y="3157"/>
                </a:lnTo>
                <a:lnTo>
                  <a:pt x="4551" y="3152"/>
                </a:lnTo>
                <a:lnTo>
                  <a:pt x="4576" y="3154"/>
                </a:lnTo>
                <a:lnTo>
                  <a:pt x="4564" y="3131"/>
                </a:lnTo>
                <a:lnTo>
                  <a:pt x="4575" y="3133"/>
                </a:lnTo>
                <a:lnTo>
                  <a:pt x="4583" y="3136"/>
                </a:lnTo>
                <a:lnTo>
                  <a:pt x="4591" y="3137"/>
                </a:lnTo>
                <a:lnTo>
                  <a:pt x="4599" y="3131"/>
                </a:lnTo>
                <a:lnTo>
                  <a:pt x="4615" y="3135"/>
                </a:lnTo>
                <a:lnTo>
                  <a:pt x="4628" y="3121"/>
                </a:lnTo>
                <a:lnTo>
                  <a:pt x="4639" y="3105"/>
                </a:lnTo>
                <a:lnTo>
                  <a:pt x="4650" y="3103"/>
                </a:lnTo>
                <a:lnTo>
                  <a:pt x="4656" y="3114"/>
                </a:lnTo>
                <a:lnTo>
                  <a:pt x="4686" y="3178"/>
                </a:lnTo>
                <a:lnTo>
                  <a:pt x="4694" y="3192"/>
                </a:lnTo>
                <a:lnTo>
                  <a:pt x="4704" y="3201"/>
                </a:lnTo>
                <a:lnTo>
                  <a:pt x="4767" y="3227"/>
                </a:lnTo>
                <a:lnTo>
                  <a:pt x="4780" y="3229"/>
                </a:lnTo>
                <a:lnTo>
                  <a:pt x="4793" y="3219"/>
                </a:lnTo>
                <a:lnTo>
                  <a:pt x="4812" y="3183"/>
                </a:lnTo>
                <a:lnTo>
                  <a:pt x="4822" y="3174"/>
                </a:lnTo>
                <a:lnTo>
                  <a:pt x="4854" y="3168"/>
                </a:lnTo>
                <a:lnTo>
                  <a:pt x="4870" y="3159"/>
                </a:lnTo>
                <a:lnTo>
                  <a:pt x="4876" y="3148"/>
                </a:lnTo>
                <a:lnTo>
                  <a:pt x="4876" y="3123"/>
                </a:lnTo>
                <a:lnTo>
                  <a:pt x="4875" y="3105"/>
                </a:lnTo>
                <a:lnTo>
                  <a:pt x="4871" y="3093"/>
                </a:lnTo>
                <a:lnTo>
                  <a:pt x="4859" y="3086"/>
                </a:lnTo>
                <a:lnTo>
                  <a:pt x="4845" y="3090"/>
                </a:lnTo>
                <a:lnTo>
                  <a:pt x="4818" y="3107"/>
                </a:lnTo>
                <a:lnTo>
                  <a:pt x="4803" y="3109"/>
                </a:lnTo>
                <a:lnTo>
                  <a:pt x="4808" y="3120"/>
                </a:lnTo>
                <a:lnTo>
                  <a:pt x="4819" y="3154"/>
                </a:lnTo>
                <a:lnTo>
                  <a:pt x="4803" y="3158"/>
                </a:lnTo>
                <a:lnTo>
                  <a:pt x="4789" y="3153"/>
                </a:lnTo>
                <a:lnTo>
                  <a:pt x="4778" y="3140"/>
                </a:lnTo>
                <a:lnTo>
                  <a:pt x="4768" y="3119"/>
                </a:lnTo>
                <a:lnTo>
                  <a:pt x="4781" y="3106"/>
                </a:lnTo>
                <a:lnTo>
                  <a:pt x="4814" y="3081"/>
                </a:lnTo>
                <a:lnTo>
                  <a:pt x="4819" y="3065"/>
                </a:lnTo>
                <a:lnTo>
                  <a:pt x="4815" y="3056"/>
                </a:lnTo>
                <a:lnTo>
                  <a:pt x="4807" y="3052"/>
                </a:lnTo>
                <a:lnTo>
                  <a:pt x="4788" y="3054"/>
                </a:lnTo>
                <a:lnTo>
                  <a:pt x="4774" y="3060"/>
                </a:lnTo>
                <a:lnTo>
                  <a:pt x="4760" y="3072"/>
                </a:lnTo>
                <a:lnTo>
                  <a:pt x="4746" y="3080"/>
                </a:lnTo>
                <a:lnTo>
                  <a:pt x="4729" y="3077"/>
                </a:lnTo>
                <a:lnTo>
                  <a:pt x="4730" y="3068"/>
                </a:lnTo>
                <a:lnTo>
                  <a:pt x="4732" y="3050"/>
                </a:lnTo>
                <a:lnTo>
                  <a:pt x="4735" y="3043"/>
                </a:lnTo>
                <a:lnTo>
                  <a:pt x="4721" y="3055"/>
                </a:lnTo>
                <a:lnTo>
                  <a:pt x="4711" y="3045"/>
                </a:lnTo>
                <a:lnTo>
                  <a:pt x="4703" y="3030"/>
                </a:lnTo>
                <a:lnTo>
                  <a:pt x="4689" y="3022"/>
                </a:lnTo>
                <a:lnTo>
                  <a:pt x="4677" y="3028"/>
                </a:lnTo>
                <a:lnTo>
                  <a:pt x="4667" y="3038"/>
                </a:lnTo>
                <a:lnTo>
                  <a:pt x="4655" y="3041"/>
                </a:lnTo>
                <a:lnTo>
                  <a:pt x="4625" y="3012"/>
                </a:lnTo>
                <a:lnTo>
                  <a:pt x="4611" y="3023"/>
                </a:lnTo>
                <a:lnTo>
                  <a:pt x="4597" y="3043"/>
                </a:lnTo>
                <a:lnTo>
                  <a:pt x="4586" y="3054"/>
                </a:lnTo>
                <a:lnTo>
                  <a:pt x="4554" y="3049"/>
                </a:lnTo>
                <a:lnTo>
                  <a:pt x="4538" y="3043"/>
                </a:lnTo>
                <a:lnTo>
                  <a:pt x="4525" y="3031"/>
                </a:lnTo>
                <a:lnTo>
                  <a:pt x="4540" y="3027"/>
                </a:lnTo>
                <a:lnTo>
                  <a:pt x="4559" y="3010"/>
                </a:lnTo>
                <a:lnTo>
                  <a:pt x="4576" y="2986"/>
                </a:lnTo>
                <a:lnTo>
                  <a:pt x="4582" y="2960"/>
                </a:lnTo>
                <a:lnTo>
                  <a:pt x="4590" y="2964"/>
                </a:lnTo>
                <a:lnTo>
                  <a:pt x="4639" y="2945"/>
                </a:lnTo>
                <a:lnTo>
                  <a:pt x="4635" y="2941"/>
                </a:lnTo>
                <a:lnTo>
                  <a:pt x="4631" y="2937"/>
                </a:lnTo>
                <a:lnTo>
                  <a:pt x="4628" y="2933"/>
                </a:lnTo>
                <a:lnTo>
                  <a:pt x="4630" y="2928"/>
                </a:lnTo>
                <a:lnTo>
                  <a:pt x="4633" y="2925"/>
                </a:lnTo>
                <a:lnTo>
                  <a:pt x="4639" y="2922"/>
                </a:lnTo>
                <a:lnTo>
                  <a:pt x="4592" y="2896"/>
                </a:lnTo>
                <a:lnTo>
                  <a:pt x="4576" y="2877"/>
                </a:lnTo>
                <a:lnTo>
                  <a:pt x="4582" y="2876"/>
                </a:lnTo>
                <a:lnTo>
                  <a:pt x="4594" y="2866"/>
                </a:lnTo>
                <a:lnTo>
                  <a:pt x="4586" y="2861"/>
                </a:lnTo>
                <a:lnTo>
                  <a:pt x="4573" y="2841"/>
                </a:lnTo>
                <a:lnTo>
                  <a:pt x="4564" y="2835"/>
                </a:lnTo>
                <a:lnTo>
                  <a:pt x="4555" y="2836"/>
                </a:lnTo>
                <a:lnTo>
                  <a:pt x="4545" y="2841"/>
                </a:lnTo>
                <a:lnTo>
                  <a:pt x="4534" y="2841"/>
                </a:lnTo>
                <a:lnTo>
                  <a:pt x="4505" y="2811"/>
                </a:lnTo>
                <a:lnTo>
                  <a:pt x="4484" y="2804"/>
                </a:lnTo>
                <a:lnTo>
                  <a:pt x="4444" y="2802"/>
                </a:lnTo>
                <a:lnTo>
                  <a:pt x="4404" y="2809"/>
                </a:lnTo>
                <a:lnTo>
                  <a:pt x="4367" y="2836"/>
                </a:lnTo>
                <a:lnTo>
                  <a:pt x="4346" y="2883"/>
                </a:lnTo>
                <a:lnTo>
                  <a:pt x="4351" y="2955"/>
                </a:lnTo>
                <a:lnTo>
                  <a:pt x="4345" y="2966"/>
                </a:lnTo>
                <a:lnTo>
                  <a:pt x="4332" y="3014"/>
                </a:lnTo>
                <a:lnTo>
                  <a:pt x="4344" y="3067"/>
                </a:lnTo>
                <a:lnTo>
                  <a:pt x="4368" y="3109"/>
                </a:lnTo>
                <a:close/>
                <a:moveTo>
                  <a:pt x="1018" y="6158"/>
                </a:moveTo>
                <a:lnTo>
                  <a:pt x="1016" y="6145"/>
                </a:lnTo>
                <a:lnTo>
                  <a:pt x="1012" y="6136"/>
                </a:lnTo>
                <a:lnTo>
                  <a:pt x="1005" y="6128"/>
                </a:lnTo>
                <a:lnTo>
                  <a:pt x="978" y="6114"/>
                </a:lnTo>
                <a:lnTo>
                  <a:pt x="983" y="6108"/>
                </a:lnTo>
                <a:lnTo>
                  <a:pt x="995" y="6083"/>
                </a:lnTo>
                <a:lnTo>
                  <a:pt x="992" y="6077"/>
                </a:lnTo>
                <a:lnTo>
                  <a:pt x="988" y="6074"/>
                </a:lnTo>
                <a:lnTo>
                  <a:pt x="983" y="6073"/>
                </a:lnTo>
                <a:lnTo>
                  <a:pt x="978" y="6072"/>
                </a:lnTo>
                <a:lnTo>
                  <a:pt x="973" y="6064"/>
                </a:lnTo>
                <a:lnTo>
                  <a:pt x="970" y="6062"/>
                </a:lnTo>
                <a:lnTo>
                  <a:pt x="967" y="6062"/>
                </a:lnTo>
                <a:lnTo>
                  <a:pt x="960" y="6103"/>
                </a:lnTo>
                <a:lnTo>
                  <a:pt x="944" y="6116"/>
                </a:lnTo>
                <a:lnTo>
                  <a:pt x="924" y="6120"/>
                </a:lnTo>
                <a:lnTo>
                  <a:pt x="904" y="6136"/>
                </a:lnTo>
                <a:lnTo>
                  <a:pt x="913" y="6146"/>
                </a:lnTo>
                <a:lnTo>
                  <a:pt x="915" y="6163"/>
                </a:lnTo>
                <a:lnTo>
                  <a:pt x="911" y="6179"/>
                </a:lnTo>
                <a:lnTo>
                  <a:pt x="901" y="6185"/>
                </a:lnTo>
                <a:lnTo>
                  <a:pt x="887" y="6193"/>
                </a:lnTo>
                <a:lnTo>
                  <a:pt x="878" y="6207"/>
                </a:lnTo>
                <a:lnTo>
                  <a:pt x="878" y="6221"/>
                </a:lnTo>
                <a:lnTo>
                  <a:pt x="890" y="6228"/>
                </a:lnTo>
                <a:lnTo>
                  <a:pt x="943" y="6238"/>
                </a:lnTo>
                <a:lnTo>
                  <a:pt x="957" y="6236"/>
                </a:lnTo>
                <a:lnTo>
                  <a:pt x="970" y="6231"/>
                </a:lnTo>
                <a:lnTo>
                  <a:pt x="976" y="6220"/>
                </a:lnTo>
                <a:lnTo>
                  <a:pt x="972" y="6207"/>
                </a:lnTo>
                <a:lnTo>
                  <a:pt x="978" y="6203"/>
                </a:lnTo>
                <a:lnTo>
                  <a:pt x="985" y="6198"/>
                </a:lnTo>
                <a:lnTo>
                  <a:pt x="991" y="6191"/>
                </a:lnTo>
                <a:lnTo>
                  <a:pt x="997" y="6181"/>
                </a:lnTo>
                <a:lnTo>
                  <a:pt x="1005" y="6176"/>
                </a:lnTo>
                <a:lnTo>
                  <a:pt x="1029" y="6177"/>
                </a:lnTo>
                <a:lnTo>
                  <a:pt x="1021" y="6169"/>
                </a:lnTo>
                <a:lnTo>
                  <a:pt x="1018" y="6158"/>
                </a:lnTo>
                <a:close/>
                <a:moveTo>
                  <a:pt x="1152" y="5679"/>
                </a:moveTo>
                <a:lnTo>
                  <a:pt x="1145" y="5666"/>
                </a:lnTo>
                <a:lnTo>
                  <a:pt x="1136" y="5657"/>
                </a:lnTo>
                <a:lnTo>
                  <a:pt x="1123" y="5652"/>
                </a:lnTo>
                <a:lnTo>
                  <a:pt x="1098" y="5651"/>
                </a:lnTo>
                <a:lnTo>
                  <a:pt x="1085" y="5646"/>
                </a:lnTo>
                <a:lnTo>
                  <a:pt x="1074" y="5627"/>
                </a:lnTo>
                <a:lnTo>
                  <a:pt x="1071" y="5624"/>
                </a:lnTo>
                <a:lnTo>
                  <a:pt x="1051" y="5614"/>
                </a:lnTo>
                <a:lnTo>
                  <a:pt x="1045" y="5613"/>
                </a:lnTo>
                <a:lnTo>
                  <a:pt x="1037" y="5614"/>
                </a:lnTo>
                <a:lnTo>
                  <a:pt x="1031" y="5611"/>
                </a:lnTo>
                <a:lnTo>
                  <a:pt x="1029" y="5597"/>
                </a:lnTo>
                <a:lnTo>
                  <a:pt x="1027" y="5591"/>
                </a:lnTo>
                <a:lnTo>
                  <a:pt x="1023" y="5584"/>
                </a:lnTo>
                <a:lnTo>
                  <a:pt x="1017" y="5576"/>
                </a:lnTo>
                <a:lnTo>
                  <a:pt x="1012" y="5572"/>
                </a:lnTo>
                <a:lnTo>
                  <a:pt x="1031" y="5561"/>
                </a:lnTo>
                <a:lnTo>
                  <a:pt x="1047" y="5578"/>
                </a:lnTo>
                <a:lnTo>
                  <a:pt x="1063" y="5602"/>
                </a:lnTo>
                <a:lnTo>
                  <a:pt x="1098" y="5623"/>
                </a:lnTo>
                <a:lnTo>
                  <a:pt x="1112" y="5637"/>
                </a:lnTo>
                <a:lnTo>
                  <a:pt x="1130" y="5646"/>
                </a:lnTo>
                <a:lnTo>
                  <a:pt x="1152" y="5634"/>
                </a:lnTo>
                <a:lnTo>
                  <a:pt x="1152" y="5624"/>
                </a:lnTo>
                <a:lnTo>
                  <a:pt x="1135" y="5621"/>
                </a:lnTo>
                <a:lnTo>
                  <a:pt x="1109" y="5596"/>
                </a:lnTo>
                <a:lnTo>
                  <a:pt x="1090" y="5592"/>
                </a:lnTo>
                <a:lnTo>
                  <a:pt x="1090" y="5582"/>
                </a:lnTo>
                <a:lnTo>
                  <a:pt x="1106" y="5588"/>
                </a:lnTo>
                <a:lnTo>
                  <a:pt x="1112" y="5588"/>
                </a:lnTo>
                <a:lnTo>
                  <a:pt x="1120" y="5582"/>
                </a:lnTo>
                <a:lnTo>
                  <a:pt x="1046" y="5530"/>
                </a:lnTo>
                <a:lnTo>
                  <a:pt x="1037" y="5531"/>
                </a:lnTo>
                <a:lnTo>
                  <a:pt x="999" y="5549"/>
                </a:lnTo>
                <a:lnTo>
                  <a:pt x="983" y="5561"/>
                </a:lnTo>
                <a:lnTo>
                  <a:pt x="1006" y="5630"/>
                </a:lnTo>
                <a:lnTo>
                  <a:pt x="1015" y="5677"/>
                </a:lnTo>
                <a:lnTo>
                  <a:pt x="1009" y="5698"/>
                </a:lnTo>
                <a:lnTo>
                  <a:pt x="998" y="5701"/>
                </a:lnTo>
                <a:lnTo>
                  <a:pt x="994" y="5709"/>
                </a:lnTo>
                <a:lnTo>
                  <a:pt x="993" y="5723"/>
                </a:lnTo>
                <a:lnTo>
                  <a:pt x="989" y="5739"/>
                </a:lnTo>
                <a:lnTo>
                  <a:pt x="978" y="5769"/>
                </a:lnTo>
                <a:lnTo>
                  <a:pt x="972" y="5779"/>
                </a:lnTo>
                <a:lnTo>
                  <a:pt x="961" y="5792"/>
                </a:lnTo>
                <a:lnTo>
                  <a:pt x="972" y="5794"/>
                </a:lnTo>
                <a:lnTo>
                  <a:pt x="980" y="5802"/>
                </a:lnTo>
                <a:lnTo>
                  <a:pt x="995" y="5823"/>
                </a:lnTo>
                <a:lnTo>
                  <a:pt x="995" y="5833"/>
                </a:lnTo>
                <a:lnTo>
                  <a:pt x="990" y="5851"/>
                </a:lnTo>
                <a:lnTo>
                  <a:pt x="993" y="5875"/>
                </a:lnTo>
                <a:lnTo>
                  <a:pt x="1014" y="5955"/>
                </a:lnTo>
                <a:lnTo>
                  <a:pt x="1021" y="5971"/>
                </a:lnTo>
                <a:lnTo>
                  <a:pt x="1046" y="6000"/>
                </a:lnTo>
                <a:lnTo>
                  <a:pt x="1071" y="5984"/>
                </a:lnTo>
                <a:lnTo>
                  <a:pt x="1140" y="5998"/>
                </a:lnTo>
                <a:lnTo>
                  <a:pt x="1159" y="5978"/>
                </a:lnTo>
                <a:lnTo>
                  <a:pt x="1159" y="5969"/>
                </a:lnTo>
                <a:lnTo>
                  <a:pt x="1142" y="5967"/>
                </a:lnTo>
                <a:lnTo>
                  <a:pt x="1131" y="5954"/>
                </a:lnTo>
                <a:lnTo>
                  <a:pt x="1122" y="5938"/>
                </a:lnTo>
                <a:lnTo>
                  <a:pt x="1108" y="5926"/>
                </a:lnTo>
                <a:lnTo>
                  <a:pt x="1095" y="5925"/>
                </a:lnTo>
                <a:lnTo>
                  <a:pt x="1066" y="5929"/>
                </a:lnTo>
                <a:lnTo>
                  <a:pt x="1051" y="5926"/>
                </a:lnTo>
                <a:lnTo>
                  <a:pt x="1051" y="5916"/>
                </a:lnTo>
                <a:lnTo>
                  <a:pt x="1083" y="5915"/>
                </a:lnTo>
                <a:lnTo>
                  <a:pt x="1099" y="5917"/>
                </a:lnTo>
                <a:lnTo>
                  <a:pt x="1113" y="5926"/>
                </a:lnTo>
                <a:lnTo>
                  <a:pt x="1122" y="5908"/>
                </a:lnTo>
                <a:lnTo>
                  <a:pt x="1124" y="5878"/>
                </a:lnTo>
                <a:lnTo>
                  <a:pt x="1121" y="5846"/>
                </a:lnTo>
                <a:lnTo>
                  <a:pt x="1113" y="5823"/>
                </a:lnTo>
                <a:lnTo>
                  <a:pt x="1099" y="5808"/>
                </a:lnTo>
                <a:lnTo>
                  <a:pt x="1046" y="5792"/>
                </a:lnTo>
                <a:lnTo>
                  <a:pt x="1046" y="5781"/>
                </a:lnTo>
                <a:lnTo>
                  <a:pt x="1109" y="5799"/>
                </a:lnTo>
                <a:lnTo>
                  <a:pt x="1125" y="5792"/>
                </a:lnTo>
                <a:lnTo>
                  <a:pt x="1130" y="5779"/>
                </a:lnTo>
                <a:lnTo>
                  <a:pt x="1140" y="5747"/>
                </a:lnTo>
                <a:lnTo>
                  <a:pt x="1144" y="5734"/>
                </a:lnTo>
                <a:lnTo>
                  <a:pt x="1154" y="5722"/>
                </a:lnTo>
                <a:lnTo>
                  <a:pt x="1164" y="5717"/>
                </a:lnTo>
                <a:lnTo>
                  <a:pt x="1171" y="5708"/>
                </a:lnTo>
                <a:lnTo>
                  <a:pt x="1176" y="5686"/>
                </a:lnTo>
                <a:lnTo>
                  <a:pt x="1162" y="5687"/>
                </a:lnTo>
                <a:lnTo>
                  <a:pt x="1152" y="5679"/>
                </a:lnTo>
                <a:close/>
                <a:moveTo>
                  <a:pt x="1260" y="5155"/>
                </a:moveTo>
                <a:lnTo>
                  <a:pt x="1242" y="5155"/>
                </a:lnTo>
                <a:lnTo>
                  <a:pt x="1230" y="5154"/>
                </a:lnTo>
                <a:lnTo>
                  <a:pt x="1219" y="5146"/>
                </a:lnTo>
                <a:lnTo>
                  <a:pt x="1194" y="5159"/>
                </a:lnTo>
                <a:lnTo>
                  <a:pt x="1181" y="5151"/>
                </a:lnTo>
                <a:lnTo>
                  <a:pt x="1195" y="5141"/>
                </a:lnTo>
                <a:lnTo>
                  <a:pt x="1200" y="5128"/>
                </a:lnTo>
                <a:lnTo>
                  <a:pt x="1197" y="5114"/>
                </a:lnTo>
                <a:lnTo>
                  <a:pt x="1186" y="5099"/>
                </a:lnTo>
                <a:lnTo>
                  <a:pt x="1164" y="5103"/>
                </a:lnTo>
                <a:lnTo>
                  <a:pt x="1125" y="5132"/>
                </a:lnTo>
                <a:lnTo>
                  <a:pt x="1108" y="5140"/>
                </a:lnTo>
                <a:lnTo>
                  <a:pt x="1120" y="5149"/>
                </a:lnTo>
                <a:lnTo>
                  <a:pt x="1125" y="5151"/>
                </a:lnTo>
                <a:lnTo>
                  <a:pt x="1125" y="5162"/>
                </a:lnTo>
                <a:lnTo>
                  <a:pt x="1107" y="5159"/>
                </a:lnTo>
                <a:lnTo>
                  <a:pt x="1063" y="5140"/>
                </a:lnTo>
                <a:lnTo>
                  <a:pt x="1070" y="5120"/>
                </a:lnTo>
                <a:lnTo>
                  <a:pt x="1074" y="5114"/>
                </a:lnTo>
                <a:lnTo>
                  <a:pt x="1080" y="5109"/>
                </a:lnTo>
                <a:lnTo>
                  <a:pt x="1080" y="5099"/>
                </a:lnTo>
                <a:lnTo>
                  <a:pt x="1061" y="5118"/>
                </a:lnTo>
                <a:lnTo>
                  <a:pt x="1034" y="5156"/>
                </a:lnTo>
                <a:lnTo>
                  <a:pt x="1010" y="5182"/>
                </a:lnTo>
                <a:lnTo>
                  <a:pt x="995" y="5162"/>
                </a:lnTo>
                <a:lnTo>
                  <a:pt x="1011" y="5152"/>
                </a:lnTo>
                <a:lnTo>
                  <a:pt x="1017" y="5151"/>
                </a:lnTo>
                <a:lnTo>
                  <a:pt x="1017" y="5140"/>
                </a:lnTo>
                <a:lnTo>
                  <a:pt x="961" y="5150"/>
                </a:lnTo>
                <a:lnTo>
                  <a:pt x="943" y="5140"/>
                </a:lnTo>
                <a:lnTo>
                  <a:pt x="931" y="5166"/>
                </a:lnTo>
                <a:lnTo>
                  <a:pt x="919" y="5196"/>
                </a:lnTo>
                <a:lnTo>
                  <a:pt x="906" y="5223"/>
                </a:lnTo>
                <a:lnTo>
                  <a:pt x="887" y="5236"/>
                </a:lnTo>
                <a:lnTo>
                  <a:pt x="887" y="5246"/>
                </a:lnTo>
                <a:lnTo>
                  <a:pt x="925" y="5274"/>
                </a:lnTo>
                <a:lnTo>
                  <a:pt x="938" y="5279"/>
                </a:lnTo>
                <a:lnTo>
                  <a:pt x="949" y="5285"/>
                </a:lnTo>
                <a:lnTo>
                  <a:pt x="955" y="5287"/>
                </a:lnTo>
                <a:lnTo>
                  <a:pt x="960" y="5284"/>
                </a:lnTo>
                <a:lnTo>
                  <a:pt x="967" y="5277"/>
                </a:lnTo>
                <a:lnTo>
                  <a:pt x="972" y="5267"/>
                </a:lnTo>
                <a:lnTo>
                  <a:pt x="997" y="5274"/>
                </a:lnTo>
                <a:lnTo>
                  <a:pt x="1047" y="5306"/>
                </a:lnTo>
                <a:lnTo>
                  <a:pt x="1074" y="5310"/>
                </a:lnTo>
                <a:lnTo>
                  <a:pt x="1058" y="5320"/>
                </a:lnTo>
                <a:lnTo>
                  <a:pt x="1051" y="5321"/>
                </a:lnTo>
                <a:lnTo>
                  <a:pt x="1057" y="5328"/>
                </a:lnTo>
                <a:lnTo>
                  <a:pt x="1062" y="5336"/>
                </a:lnTo>
                <a:lnTo>
                  <a:pt x="1065" y="5344"/>
                </a:lnTo>
                <a:lnTo>
                  <a:pt x="1074" y="5362"/>
                </a:lnTo>
                <a:lnTo>
                  <a:pt x="1077" y="5367"/>
                </a:lnTo>
                <a:lnTo>
                  <a:pt x="1085" y="5372"/>
                </a:lnTo>
                <a:lnTo>
                  <a:pt x="1100" y="5375"/>
                </a:lnTo>
                <a:lnTo>
                  <a:pt x="1128" y="5373"/>
                </a:lnTo>
                <a:lnTo>
                  <a:pt x="1142" y="5384"/>
                </a:lnTo>
                <a:lnTo>
                  <a:pt x="1156" y="5372"/>
                </a:lnTo>
                <a:lnTo>
                  <a:pt x="1173" y="5370"/>
                </a:lnTo>
                <a:lnTo>
                  <a:pt x="1206" y="5372"/>
                </a:lnTo>
                <a:lnTo>
                  <a:pt x="1223" y="5340"/>
                </a:lnTo>
                <a:lnTo>
                  <a:pt x="1226" y="5330"/>
                </a:lnTo>
                <a:lnTo>
                  <a:pt x="1223" y="5320"/>
                </a:lnTo>
                <a:lnTo>
                  <a:pt x="1218" y="5315"/>
                </a:lnTo>
                <a:lnTo>
                  <a:pt x="1203" y="5310"/>
                </a:lnTo>
                <a:lnTo>
                  <a:pt x="1187" y="5306"/>
                </a:lnTo>
                <a:lnTo>
                  <a:pt x="1139" y="5321"/>
                </a:lnTo>
                <a:lnTo>
                  <a:pt x="1080" y="5321"/>
                </a:lnTo>
                <a:lnTo>
                  <a:pt x="1080" y="5310"/>
                </a:lnTo>
                <a:lnTo>
                  <a:pt x="1114" y="5281"/>
                </a:lnTo>
                <a:lnTo>
                  <a:pt x="1125" y="5278"/>
                </a:lnTo>
                <a:lnTo>
                  <a:pt x="1129" y="5283"/>
                </a:lnTo>
                <a:lnTo>
                  <a:pt x="1136" y="5303"/>
                </a:lnTo>
                <a:lnTo>
                  <a:pt x="1142" y="5310"/>
                </a:lnTo>
                <a:lnTo>
                  <a:pt x="1147" y="5309"/>
                </a:lnTo>
                <a:lnTo>
                  <a:pt x="1159" y="5301"/>
                </a:lnTo>
                <a:lnTo>
                  <a:pt x="1165" y="5299"/>
                </a:lnTo>
                <a:lnTo>
                  <a:pt x="1213" y="5295"/>
                </a:lnTo>
                <a:lnTo>
                  <a:pt x="1233" y="5280"/>
                </a:lnTo>
                <a:lnTo>
                  <a:pt x="1250" y="5246"/>
                </a:lnTo>
                <a:lnTo>
                  <a:pt x="1222" y="5256"/>
                </a:lnTo>
                <a:lnTo>
                  <a:pt x="1210" y="5255"/>
                </a:lnTo>
                <a:lnTo>
                  <a:pt x="1203" y="5241"/>
                </a:lnTo>
                <a:lnTo>
                  <a:pt x="1201" y="5221"/>
                </a:lnTo>
                <a:lnTo>
                  <a:pt x="1194" y="5213"/>
                </a:lnTo>
                <a:lnTo>
                  <a:pt x="1169" y="5214"/>
                </a:lnTo>
                <a:lnTo>
                  <a:pt x="1169" y="5204"/>
                </a:lnTo>
                <a:lnTo>
                  <a:pt x="1175" y="5193"/>
                </a:lnTo>
                <a:lnTo>
                  <a:pt x="1174" y="5187"/>
                </a:lnTo>
                <a:lnTo>
                  <a:pt x="1168" y="5184"/>
                </a:lnTo>
                <a:lnTo>
                  <a:pt x="1159" y="5183"/>
                </a:lnTo>
                <a:lnTo>
                  <a:pt x="1159" y="5172"/>
                </a:lnTo>
                <a:lnTo>
                  <a:pt x="1196" y="5172"/>
                </a:lnTo>
                <a:lnTo>
                  <a:pt x="1214" y="5190"/>
                </a:lnTo>
                <a:lnTo>
                  <a:pt x="1223" y="5194"/>
                </a:lnTo>
                <a:lnTo>
                  <a:pt x="1229" y="5200"/>
                </a:lnTo>
                <a:lnTo>
                  <a:pt x="1235" y="5211"/>
                </a:lnTo>
                <a:lnTo>
                  <a:pt x="1243" y="5222"/>
                </a:lnTo>
                <a:lnTo>
                  <a:pt x="1255" y="5224"/>
                </a:lnTo>
                <a:lnTo>
                  <a:pt x="1260" y="5218"/>
                </a:lnTo>
                <a:lnTo>
                  <a:pt x="1274" y="5192"/>
                </a:lnTo>
                <a:lnTo>
                  <a:pt x="1283" y="5183"/>
                </a:lnTo>
                <a:lnTo>
                  <a:pt x="1275" y="5165"/>
                </a:lnTo>
                <a:lnTo>
                  <a:pt x="1260" y="5155"/>
                </a:lnTo>
                <a:close/>
                <a:moveTo>
                  <a:pt x="1358" y="5030"/>
                </a:moveTo>
                <a:lnTo>
                  <a:pt x="1373" y="5013"/>
                </a:lnTo>
                <a:lnTo>
                  <a:pt x="1424" y="4979"/>
                </a:lnTo>
                <a:lnTo>
                  <a:pt x="1441" y="4962"/>
                </a:lnTo>
                <a:lnTo>
                  <a:pt x="1438" y="4958"/>
                </a:lnTo>
                <a:lnTo>
                  <a:pt x="1433" y="4953"/>
                </a:lnTo>
                <a:lnTo>
                  <a:pt x="1429" y="4951"/>
                </a:lnTo>
                <a:lnTo>
                  <a:pt x="1451" y="4933"/>
                </a:lnTo>
                <a:lnTo>
                  <a:pt x="1460" y="4922"/>
                </a:lnTo>
                <a:lnTo>
                  <a:pt x="1469" y="4908"/>
                </a:lnTo>
                <a:lnTo>
                  <a:pt x="1464" y="4901"/>
                </a:lnTo>
                <a:lnTo>
                  <a:pt x="1457" y="4891"/>
                </a:lnTo>
                <a:lnTo>
                  <a:pt x="1452" y="4888"/>
                </a:lnTo>
                <a:lnTo>
                  <a:pt x="1458" y="4876"/>
                </a:lnTo>
                <a:lnTo>
                  <a:pt x="1497" y="4904"/>
                </a:lnTo>
                <a:lnTo>
                  <a:pt x="1515" y="4908"/>
                </a:lnTo>
                <a:lnTo>
                  <a:pt x="1515" y="4898"/>
                </a:lnTo>
                <a:lnTo>
                  <a:pt x="1508" y="4898"/>
                </a:lnTo>
                <a:lnTo>
                  <a:pt x="1508" y="4888"/>
                </a:lnTo>
                <a:lnTo>
                  <a:pt x="1523" y="4889"/>
                </a:lnTo>
                <a:lnTo>
                  <a:pt x="1538" y="4887"/>
                </a:lnTo>
                <a:lnTo>
                  <a:pt x="1550" y="4878"/>
                </a:lnTo>
                <a:lnTo>
                  <a:pt x="1554" y="4866"/>
                </a:lnTo>
                <a:lnTo>
                  <a:pt x="1551" y="4857"/>
                </a:lnTo>
                <a:lnTo>
                  <a:pt x="1531" y="4822"/>
                </a:lnTo>
                <a:lnTo>
                  <a:pt x="1524" y="4817"/>
                </a:lnTo>
                <a:lnTo>
                  <a:pt x="1506" y="4809"/>
                </a:lnTo>
                <a:lnTo>
                  <a:pt x="1497" y="4803"/>
                </a:lnTo>
                <a:lnTo>
                  <a:pt x="1503" y="4791"/>
                </a:lnTo>
                <a:lnTo>
                  <a:pt x="1507" y="4782"/>
                </a:lnTo>
                <a:lnTo>
                  <a:pt x="1513" y="4774"/>
                </a:lnTo>
                <a:lnTo>
                  <a:pt x="1520" y="4769"/>
                </a:lnTo>
                <a:lnTo>
                  <a:pt x="1549" y="4786"/>
                </a:lnTo>
                <a:lnTo>
                  <a:pt x="1616" y="4803"/>
                </a:lnTo>
                <a:lnTo>
                  <a:pt x="1613" y="4770"/>
                </a:lnTo>
                <a:lnTo>
                  <a:pt x="1611" y="4760"/>
                </a:lnTo>
                <a:lnTo>
                  <a:pt x="1607" y="4755"/>
                </a:lnTo>
                <a:lnTo>
                  <a:pt x="1600" y="4753"/>
                </a:lnTo>
                <a:lnTo>
                  <a:pt x="1593" y="4749"/>
                </a:lnTo>
                <a:lnTo>
                  <a:pt x="1588" y="4739"/>
                </a:lnTo>
                <a:lnTo>
                  <a:pt x="1593" y="4738"/>
                </a:lnTo>
                <a:lnTo>
                  <a:pt x="1597" y="4735"/>
                </a:lnTo>
                <a:lnTo>
                  <a:pt x="1601" y="4731"/>
                </a:lnTo>
                <a:lnTo>
                  <a:pt x="1606" y="4728"/>
                </a:lnTo>
                <a:lnTo>
                  <a:pt x="1597" y="4717"/>
                </a:lnTo>
                <a:lnTo>
                  <a:pt x="1590" y="4702"/>
                </a:lnTo>
                <a:lnTo>
                  <a:pt x="1580" y="4690"/>
                </a:lnTo>
                <a:lnTo>
                  <a:pt x="1569" y="4684"/>
                </a:lnTo>
                <a:lnTo>
                  <a:pt x="1559" y="4675"/>
                </a:lnTo>
                <a:lnTo>
                  <a:pt x="1542" y="4627"/>
                </a:lnTo>
                <a:lnTo>
                  <a:pt x="1531" y="4610"/>
                </a:lnTo>
                <a:lnTo>
                  <a:pt x="1548" y="4601"/>
                </a:lnTo>
                <a:lnTo>
                  <a:pt x="1571" y="4579"/>
                </a:lnTo>
                <a:lnTo>
                  <a:pt x="1590" y="4553"/>
                </a:lnTo>
                <a:lnTo>
                  <a:pt x="1594" y="4535"/>
                </a:lnTo>
                <a:lnTo>
                  <a:pt x="1594" y="4526"/>
                </a:lnTo>
                <a:lnTo>
                  <a:pt x="1673" y="4526"/>
                </a:lnTo>
                <a:lnTo>
                  <a:pt x="1673" y="4535"/>
                </a:lnTo>
                <a:lnTo>
                  <a:pt x="1642" y="4537"/>
                </a:lnTo>
                <a:lnTo>
                  <a:pt x="1612" y="4547"/>
                </a:lnTo>
                <a:lnTo>
                  <a:pt x="1589" y="4570"/>
                </a:lnTo>
                <a:lnTo>
                  <a:pt x="1576" y="4610"/>
                </a:lnTo>
                <a:lnTo>
                  <a:pt x="1577" y="4633"/>
                </a:lnTo>
                <a:lnTo>
                  <a:pt x="1585" y="4654"/>
                </a:lnTo>
                <a:lnTo>
                  <a:pt x="1607" y="4700"/>
                </a:lnTo>
                <a:lnTo>
                  <a:pt x="1612" y="4719"/>
                </a:lnTo>
                <a:lnTo>
                  <a:pt x="1616" y="4728"/>
                </a:lnTo>
                <a:lnTo>
                  <a:pt x="1625" y="4735"/>
                </a:lnTo>
                <a:lnTo>
                  <a:pt x="1650" y="4749"/>
                </a:lnTo>
                <a:lnTo>
                  <a:pt x="1656" y="4739"/>
                </a:lnTo>
                <a:lnTo>
                  <a:pt x="1650" y="4729"/>
                </a:lnTo>
                <a:lnTo>
                  <a:pt x="1642" y="4710"/>
                </a:lnTo>
                <a:lnTo>
                  <a:pt x="1637" y="4692"/>
                </a:lnTo>
                <a:lnTo>
                  <a:pt x="1642" y="4684"/>
                </a:lnTo>
                <a:lnTo>
                  <a:pt x="1650" y="4688"/>
                </a:lnTo>
                <a:lnTo>
                  <a:pt x="1654" y="4696"/>
                </a:lnTo>
                <a:lnTo>
                  <a:pt x="1662" y="4717"/>
                </a:lnTo>
                <a:lnTo>
                  <a:pt x="1671" y="4733"/>
                </a:lnTo>
                <a:lnTo>
                  <a:pt x="1684" y="4746"/>
                </a:lnTo>
                <a:lnTo>
                  <a:pt x="1700" y="4749"/>
                </a:lnTo>
                <a:lnTo>
                  <a:pt x="1718" y="4739"/>
                </a:lnTo>
                <a:lnTo>
                  <a:pt x="1718" y="4728"/>
                </a:lnTo>
                <a:lnTo>
                  <a:pt x="1714" y="4725"/>
                </a:lnTo>
                <a:lnTo>
                  <a:pt x="1710" y="4719"/>
                </a:lnTo>
                <a:lnTo>
                  <a:pt x="1707" y="4717"/>
                </a:lnTo>
                <a:lnTo>
                  <a:pt x="1707" y="4706"/>
                </a:lnTo>
                <a:lnTo>
                  <a:pt x="1722" y="4710"/>
                </a:lnTo>
                <a:lnTo>
                  <a:pt x="1732" y="4715"/>
                </a:lnTo>
                <a:lnTo>
                  <a:pt x="1743" y="4716"/>
                </a:lnTo>
                <a:lnTo>
                  <a:pt x="1758" y="4706"/>
                </a:lnTo>
                <a:lnTo>
                  <a:pt x="1764" y="4695"/>
                </a:lnTo>
                <a:lnTo>
                  <a:pt x="1778" y="4671"/>
                </a:lnTo>
                <a:lnTo>
                  <a:pt x="1785" y="4664"/>
                </a:lnTo>
                <a:lnTo>
                  <a:pt x="1785" y="4654"/>
                </a:lnTo>
                <a:lnTo>
                  <a:pt x="1774" y="4637"/>
                </a:lnTo>
                <a:lnTo>
                  <a:pt x="1745" y="4628"/>
                </a:lnTo>
                <a:lnTo>
                  <a:pt x="1731" y="4616"/>
                </a:lnTo>
                <a:lnTo>
                  <a:pt x="1714" y="4608"/>
                </a:lnTo>
                <a:lnTo>
                  <a:pt x="1707" y="4601"/>
                </a:lnTo>
                <a:lnTo>
                  <a:pt x="1712" y="4589"/>
                </a:lnTo>
                <a:lnTo>
                  <a:pt x="1717" y="4590"/>
                </a:lnTo>
                <a:lnTo>
                  <a:pt x="1733" y="4598"/>
                </a:lnTo>
                <a:lnTo>
                  <a:pt x="1811" y="4610"/>
                </a:lnTo>
                <a:lnTo>
                  <a:pt x="1831" y="4605"/>
                </a:lnTo>
                <a:lnTo>
                  <a:pt x="1843" y="4592"/>
                </a:lnTo>
                <a:lnTo>
                  <a:pt x="1855" y="4574"/>
                </a:lnTo>
                <a:lnTo>
                  <a:pt x="1871" y="4557"/>
                </a:lnTo>
                <a:lnTo>
                  <a:pt x="1860" y="4558"/>
                </a:lnTo>
                <a:lnTo>
                  <a:pt x="1850" y="4557"/>
                </a:lnTo>
                <a:lnTo>
                  <a:pt x="1840" y="4553"/>
                </a:lnTo>
                <a:lnTo>
                  <a:pt x="1831" y="4546"/>
                </a:lnTo>
                <a:lnTo>
                  <a:pt x="1839" y="4545"/>
                </a:lnTo>
                <a:lnTo>
                  <a:pt x="1846" y="4541"/>
                </a:lnTo>
                <a:lnTo>
                  <a:pt x="1853" y="4534"/>
                </a:lnTo>
                <a:lnTo>
                  <a:pt x="1859" y="4526"/>
                </a:lnTo>
                <a:lnTo>
                  <a:pt x="1851" y="4517"/>
                </a:lnTo>
                <a:lnTo>
                  <a:pt x="1848" y="4514"/>
                </a:lnTo>
                <a:lnTo>
                  <a:pt x="1849" y="4494"/>
                </a:lnTo>
                <a:lnTo>
                  <a:pt x="1844" y="4474"/>
                </a:lnTo>
                <a:lnTo>
                  <a:pt x="1836" y="4458"/>
                </a:lnTo>
                <a:lnTo>
                  <a:pt x="1825" y="4451"/>
                </a:lnTo>
                <a:lnTo>
                  <a:pt x="1814" y="4453"/>
                </a:lnTo>
                <a:lnTo>
                  <a:pt x="1789" y="4468"/>
                </a:lnTo>
                <a:lnTo>
                  <a:pt x="1682" y="4494"/>
                </a:lnTo>
                <a:lnTo>
                  <a:pt x="1650" y="4493"/>
                </a:lnTo>
                <a:lnTo>
                  <a:pt x="1650" y="4482"/>
                </a:lnTo>
                <a:lnTo>
                  <a:pt x="1664" y="4484"/>
                </a:lnTo>
                <a:lnTo>
                  <a:pt x="1707" y="4472"/>
                </a:lnTo>
                <a:lnTo>
                  <a:pt x="1729" y="4451"/>
                </a:lnTo>
                <a:lnTo>
                  <a:pt x="1737" y="4452"/>
                </a:lnTo>
                <a:lnTo>
                  <a:pt x="1749" y="4460"/>
                </a:lnTo>
                <a:lnTo>
                  <a:pt x="1758" y="4461"/>
                </a:lnTo>
                <a:lnTo>
                  <a:pt x="1769" y="4453"/>
                </a:lnTo>
                <a:lnTo>
                  <a:pt x="1797" y="4418"/>
                </a:lnTo>
                <a:lnTo>
                  <a:pt x="1839" y="4409"/>
                </a:lnTo>
                <a:lnTo>
                  <a:pt x="1854" y="4397"/>
                </a:lnTo>
                <a:lnTo>
                  <a:pt x="1850" y="4385"/>
                </a:lnTo>
                <a:lnTo>
                  <a:pt x="1850" y="4378"/>
                </a:lnTo>
                <a:lnTo>
                  <a:pt x="1852" y="4371"/>
                </a:lnTo>
                <a:lnTo>
                  <a:pt x="1859" y="4364"/>
                </a:lnTo>
                <a:lnTo>
                  <a:pt x="1851" y="4347"/>
                </a:lnTo>
                <a:lnTo>
                  <a:pt x="1831" y="4290"/>
                </a:lnTo>
                <a:lnTo>
                  <a:pt x="1843" y="4290"/>
                </a:lnTo>
                <a:lnTo>
                  <a:pt x="1869" y="4306"/>
                </a:lnTo>
                <a:lnTo>
                  <a:pt x="1882" y="4311"/>
                </a:lnTo>
                <a:lnTo>
                  <a:pt x="1919" y="4306"/>
                </a:lnTo>
                <a:lnTo>
                  <a:pt x="1933" y="4311"/>
                </a:lnTo>
                <a:lnTo>
                  <a:pt x="1957" y="4328"/>
                </a:lnTo>
                <a:lnTo>
                  <a:pt x="1968" y="4330"/>
                </a:lnTo>
                <a:lnTo>
                  <a:pt x="1984" y="4322"/>
                </a:lnTo>
                <a:lnTo>
                  <a:pt x="1987" y="4317"/>
                </a:lnTo>
                <a:lnTo>
                  <a:pt x="1994" y="4302"/>
                </a:lnTo>
                <a:lnTo>
                  <a:pt x="2000" y="4295"/>
                </a:lnTo>
                <a:lnTo>
                  <a:pt x="2007" y="4290"/>
                </a:lnTo>
                <a:lnTo>
                  <a:pt x="2029" y="4278"/>
                </a:lnTo>
                <a:lnTo>
                  <a:pt x="2025" y="4264"/>
                </a:lnTo>
                <a:lnTo>
                  <a:pt x="2023" y="4257"/>
                </a:lnTo>
                <a:lnTo>
                  <a:pt x="2026" y="4253"/>
                </a:lnTo>
                <a:lnTo>
                  <a:pt x="2030" y="4242"/>
                </a:lnTo>
                <a:lnTo>
                  <a:pt x="2035" y="4235"/>
                </a:lnTo>
                <a:lnTo>
                  <a:pt x="2029" y="4235"/>
                </a:lnTo>
                <a:lnTo>
                  <a:pt x="2029" y="4225"/>
                </a:lnTo>
                <a:lnTo>
                  <a:pt x="2037" y="4214"/>
                </a:lnTo>
                <a:lnTo>
                  <a:pt x="2028" y="4213"/>
                </a:lnTo>
                <a:lnTo>
                  <a:pt x="2012" y="4218"/>
                </a:lnTo>
                <a:lnTo>
                  <a:pt x="2001" y="4225"/>
                </a:lnTo>
                <a:lnTo>
                  <a:pt x="1961" y="4269"/>
                </a:lnTo>
                <a:lnTo>
                  <a:pt x="1937" y="4279"/>
                </a:lnTo>
                <a:lnTo>
                  <a:pt x="1905" y="4282"/>
                </a:lnTo>
                <a:lnTo>
                  <a:pt x="1874" y="4272"/>
                </a:lnTo>
                <a:lnTo>
                  <a:pt x="1859" y="4247"/>
                </a:lnTo>
                <a:lnTo>
                  <a:pt x="1882" y="4247"/>
                </a:lnTo>
                <a:lnTo>
                  <a:pt x="1891" y="4242"/>
                </a:lnTo>
                <a:lnTo>
                  <a:pt x="1898" y="4235"/>
                </a:lnTo>
                <a:lnTo>
                  <a:pt x="1899" y="4223"/>
                </a:lnTo>
                <a:lnTo>
                  <a:pt x="1897" y="4210"/>
                </a:lnTo>
                <a:lnTo>
                  <a:pt x="1899" y="4198"/>
                </a:lnTo>
                <a:lnTo>
                  <a:pt x="1924" y="4188"/>
                </a:lnTo>
                <a:lnTo>
                  <a:pt x="1931" y="4166"/>
                </a:lnTo>
                <a:lnTo>
                  <a:pt x="1942" y="4161"/>
                </a:lnTo>
                <a:lnTo>
                  <a:pt x="1952" y="4159"/>
                </a:lnTo>
                <a:lnTo>
                  <a:pt x="1957" y="4152"/>
                </a:lnTo>
                <a:lnTo>
                  <a:pt x="1960" y="4142"/>
                </a:lnTo>
                <a:lnTo>
                  <a:pt x="1955" y="4128"/>
                </a:lnTo>
                <a:lnTo>
                  <a:pt x="1968" y="4112"/>
                </a:lnTo>
                <a:lnTo>
                  <a:pt x="2005" y="4085"/>
                </a:lnTo>
                <a:lnTo>
                  <a:pt x="2023" y="4075"/>
                </a:lnTo>
                <a:lnTo>
                  <a:pt x="2023" y="4064"/>
                </a:lnTo>
                <a:lnTo>
                  <a:pt x="2011" y="4065"/>
                </a:lnTo>
                <a:lnTo>
                  <a:pt x="2000" y="4060"/>
                </a:lnTo>
                <a:lnTo>
                  <a:pt x="1990" y="4053"/>
                </a:lnTo>
                <a:lnTo>
                  <a:pt x="1984" y="4042"/>
                </a:lnTo>
                <a:lnTo>
                  <a:pt x="2003" y="3977"/>
                </a:lnTo>
                <a:lnTo>
                  <a:pt x="2008" y="3968"/>
                </a:lnTo>
                <a:lnTo>
                  <a:pt x="2024" y="3961"/>
                </a:lnTo>
                <a:lnTo>
                  <a:pt x="2021" y="3944"/>
                </a:lnTo>
                <a:lnTo>
                  <a:pt x="2006" y="3919"/>
                </a:lnTo>
                <a:lnTo>
                  <a:pt x="2002" y="3893"/>
                </a:lnTo>
                <a:lnTo>
                  <a:pt x="1992" y="3864"/>
                </a:lnTo>
                <a:lnTo>
                  <a:pt x="1977" y="3835"/>
                </a:lnTo>
                <a:lnTo>
                  <a:pt x="1961" y="3817"/>
                </a:lnTo>
                <a:lnTo>
                  <a:pt x="1941" y="3815"/>
                </a:lnTo>
                <a:lnTo>
                  <a:pt x="1916" y="3838"/>
                </a:lnTo>
                <a:lnTo>
                  <a:pt x="1876" y="3892"/>
                </a:lnTo>
                <a:lnTo>
                  <a:pt x="1729" y="4007"/>
                </a:lnTo>
                <a:lnTo>
                  <a:pt x="1709" y="4034"/>
                </a:lnTo>
                <a:lnTo>
                  <a:pt x="1702" y="4041"/>
                </a:lnTo>
                <a:lnTo>
                  <a:pt x="1649" y="4069"/>
                </a:lnTo>
                <a:lnTo>
                  <a:pt x="1628" y="4075"/>
                </a:lnTo>
                <a:lnTo>
                  <a:pt x="1599" y="4075"/>
                </a:lnTo>
                <a:lnTo>
                  <a:pt x="1592" y="4081"/>
                </a:lnTo>
                <a:lnTo>
                  <a:pt x="1588" y="4088"/>
                </a:lnTo>
                <a:lnTo>
                  <a:pt x="1581" y="4092"/>
                </a:lnTo>
                <a:lnTo>
                  <a:pt x="1571" y="4086"/>
                </a:lnTo>
                <a:lnTo>
                  <a:pt x="1554" y="4111"/>
                </a:lnTo>
                <a:lnTo>
                  <a:pt x="1486" y="4172"/>
                </a:lnTo>
                <a:lnTo>
                  <a:pt x="1495" y="4172"/>
                </a:lnTo>
                <a:lnTo>
                  <a:pt x="1500" y="4175"/>
                </a:lnTo>
                <a:lnTo>
                  <a:pt x="1504" y="4182"/>
                </a:lnTo>
                <a:lnTo>
                  <a:pt x="1508" y="4194"/>
                </a:lnTo>
                <a:lnTo>
                  <a:pt x="1503" y="4194"/>
                </a:lnTo>
                <a:lnTo>
                  <a:pt x="1499" y="4197"/>
                </a:lnTo>
                <a:lnTo>
                  <a:pt x="1496" y="4201"/>
                </a:lnTo>
                <a:lnTo>
                  <a:pt x="1492" y="4204"/>
                </a:lnTo>
                <a:lnTo>
                  <a:pt x="1495" y="4213"/>
                </a:lnTo>
                <a:lnTo>
                  <a:pt x="1499" y="4221"/>
                </a:lnTo>
                <a:lnTo>
                  <a:pt x="1508" y="4235"/>
                </a:lnTo>
                <a:lnTo>
                  <a:pt x="1511" y="4239"/>
                </a:lnTo>
                <a:lnTo>
                  <a:pt x="1513" y="4253"/>
                </a:lnTo>
                <a:lnTo>
                  <a:pt x="1515" y="4257"/>
                </a:lnTo>
                <a:lnTo>
                  <a:pt x="1520" y="4259"/>
                </a:lnTo>
                <a:lnTo>
                  <a:pt x="1532" y="4255"/>
                </a:lnTo>
                <a:lnTo>
                  <a:pt x="1537" y="4257"/>
                </a:lnTo>
                <a:lnTo>
                  <a:pt x="1540" y="4267"/>
                </a:lnTo>
                <a:lnTo>
                  <a:pt x="1545" y="4291"/>
                </a:lnTo>
                <a:lnTo>
                  <a:pt x="1549" y="4301"/>
                </a:lnTo>
                <a:lnTo>
                  <a:pt x="1556" y="4309"/>
                </a:lnTo>
                <a:lnTo>
                  <a:pt x="1576" y="4322"/>
                </a:lnTo>
                <a:lnTo>
                  <a:pt x="1554" y="4354"/>
                </a:lnTo>
                <a:lnTo>
                  <a:pt x="1544" y="4331"/>
                </a:lnTo>
                <a:lnTo>
                  <a:pt x="1524" y="4312"/>
                </a:lnTo>
                <a:lnTo>
                  <a:pt x="1503" y="4302"/>
                </a:lnTo>
                <a:lnTo>
                  <a:pt x="1488" y="4306"/>
                </a:lnTo>
                <a:lnTo>
                  <a:pt x="1481" y="4312"/>
                </a:lnTo>
                <a:lnTo>
                  <a:pt x="1444" y="4322"/>
                </a:lnTo>
                <a:lnTo>
                  <a:pt x="1442" y="4326"/>
                </a:lnTo>
                <a:lnTo>
                  <a:pt x="1441" y="4338"/>
                </a:lnTo>
                <a:lnTo>
                  <a:pt x="1438" y="4349"/>
                </a:lnTo>
                <a:lnTo>
                  <a:pt x="1429" y="4354"/>
                </a:lnTo>
                <a:lnTo>
                  <a:pt x="1435" y="4369"/>
                </a:lnTo>
                <a:lnTo>
                  <a:pt x="1446" y="4397"/>
                </a:lnTo>
                <a:lnTo>
                  <a:pt x="1452" y="4407"/>
                </a:lnTo>
                <a:lnTo>
                  <a:pt x="1450" y="4427"/>
                </a:lnTo>
                <a:lnTo>
                  <a:pt x="1450" y="4437"/>
                </a:lnTo>
                <a:lnTo>
                  <a:pt x="1452" y="4451"/>
                </a:lnTo>
                <a:lnTo>
                  <a:pt x="1442" y="4435"/>
                </a:lnTo>
                <a:lnTo>
                  <a:pt x="1429" y="4405"/>
                </a:lnTo>
                <a:lnTo>
                  <a:pt x="1421" y="4372"/>
                </a:lnTo>
                <a:lnTo>
                  <a:pt x="1422" y="4349"/>
                </a:lnTo>
                <a:lnTo>
                  <a:pt x="1411" y="4337"/>
                </a:lnTo>
                <a:lnTo>
                  <a:pt x="1394" y="4310"/>
                </a:lnTo>
                <a:lnTo>
                  <a:pt x="1388" y="4288"/>
                </a:lnTo>
                <a:lnTo>
                  <a:pt x="1413" y="4290"/>
                </a:lnTo>
                <a:lnTo>
                  <a:pt x="1413" y="4278"/>
                </a:lnTo>
                <a:lnTo>
                  <a:pt x="1368" y="4258"/>
                </a:lnTo>
                <a:lnTo>
                  <a:pt x="1362" y="4264"/>
                </a:lnTo>
                <a:lnTo>
                  <a:pt x="1355" y="4262"/>
                </a:lnTo>
                <a:lnTo>
                  <a:pt x="1324" y="4244"/>
                </a:lnTo>
                <a:lnTo>
                  <a:pt x="1311" y="4235"/>
                </a:lnTo>
                <a:lnTo>
                  <a:pt x="1295" y="4254"/>
                </a:lnTo>
                <a:lnTo>
                  <a:pt x="1291" y="4265"/>
                </a:lnTo>
                <a:lnTo>
                  <a:pt x="1289" y="4285"/>
                </a:lnTo>
                <a:lnTo>
                  <a:pt x="1292" y="4303"/>
                </a:lnTo>
                <a:lnTo>
                  <a:pt x="1300" y="4311"/>
                </a:lnTo>
                <a:lnTo>
                  <a:pt x="1323" y="4322"/>
                </a:lnTo>
                <a:lnTo>
                  <a:pt x="1306" y="4329"/>
                </a:lnTo>
                <a:lnTo>
                  <a:pt x="1243" y="4333"/>
                </a:lnTo>
                <a:lnTo>
                  <a:pt x="1243" y="4343"/>
                </a:lnTo>
                <a:lnTo>
                  <a:pt x="1248" y="4345"/>
                </a:lnTo>
                <a:lnTo>
                  <a:pt x="1254" y="4351"/>
                </a:lnTo>
                <a:lnTo>
                  <a:pt x="1260" y="4354"/>
                </a:lnTo>
                <a:lnTo>
                  <a:pt x="1256" y="4363"/>
                </a:lnTo>
                <a:lnTo>
                  <a:pt x="1254" y="4368"/>
                </a:lnTo>
                <a:lnTo>
                  <a:pt x="1251" y="4372"/>
                </a:lnTo>
                <a:lnTo>
                  <a:pt x="1243" y="4375"/>
                </a:lnTo>
                <a:lnTo>
                  <a:pt x="1244" y="4390"/>
                </a:lnTo>
                <a:lnTo>
                  <a:pt x="1235" y="4404"/>
                </a:lnTo>
                <a:lnTo>
                  <a:pt x="1233" y="4424"/>
                </a:lnTo>
                <a:lnTo>
                  <a:pt x="1236" y="4433"/>
                </a:lnTo>
                <a:lnTo>
                  <a:pt x="1243" y="4436"/>
                </a:lnTo>
                <a:lnTo>
                  <a:pt x="1248" y="4442"/>
                </a:lnTo>
                <a:lnTo>
                  <a:pt x="1243" y="4461"/>
                </a:lnTo>
                <a:lnTo>
                  <a:pt x="1250" y="4469"/>
                </a:lnTo>
                <a:lnTo>
                  <a:pt x="1274" y="4521"/>
                </a:lnTo>
                <a:lnTo>
                  <a:pt x="1281" y="4519"/>
                </a:lnTo>
                <a:lnTo>
                  <a:pt x="1317" y="4493"/>
                </a:lnTo>
                <a:lnTo>
                  <a:pt x="1313" y="4505"/>
                </a:lnTo>
                <a:lnTo>
                  <a:pt x="1308" y="4514"/>
                </a:lnTo>
                <a:lnTo>
                  <a:pt x="1301" y="4521"/>
                </a:lnTo>
                <a:lnTo>
                  <a:pt x="1294" y="4526"/>
                </a:lnTo>
                <a:lnTo>
                  <a:pt x="1317" y="4526"/>
                </a:lnTo>
                <a:lnTo>
                  <a:pt x="1317" y="4535"/>
                </a:lnTo>
                <a:lnTo>
                  <a:pt x="1308" y="4533"/>
                </a:lnTo>
                <a:lnTo>
                  <a:pt x="1299" y="4535"/>
                </a:lnTo>
                <a:lnTo>
                  <a:pt x="1292" y="4543"/>
                </a:lnTo>
                <a:lnTo>
                  <a:pt x="1289" y="4557"/>
                </a:lnTo>
                <a:lnTo>
                  <a:pt x="1313" y="4558"/>
                </a:lnTo>
                <a:lnTo>
                  <a:pt x="1390" y="4535"/>
                </a:lnTo>
                <a:lnTo>
                  <a:pt x="1340" y="4564"/>
                </a:lnTo>
                <a:lnTo>
                  <a:pt x="1313" y="4574"/>
                </a:lnTo>
                <a:lnTo>
                  <a:pt x="1289" y="4578"/>
                </a:lnTo>
                <a:lnTo>
                  <a:pt x="1290" y="4583"/>
                </a:lnTo>
                <a:lnTo>
                  <a:pt x="1291" y="4585"/>
                </a:lnTo>
                <a:lnTo>
                  <a:pt x="1291" y="4586"/>
                </a:lnTo>
                <a:lnTo>
                  <a:pt x="1294" y="4589"/>
                </a:lnTo>
                <a:lnTo>
                  <a:pt x="1294" y="4599"/>
                </a:lnTo>
                <a:lnTo>
                  <a:pt x="1277" y="4599"/>
                </a:lnTo>
                <a:lnTo>
                  <a:pt x="1267" y="4607"/>
                </a:lnTo>
                <a:lnTo>
                  <a:pt x="1257" y="4621"/>
                </a:lnTo>
                <a:lnTo>
                  <a:pt x="1243" y="4632"/>
                </a:lnTo>
                <a:lnTo>
                  <a:pt x="1282" y="4662"/>
                </a:lnTo>
                <a:lnTo>
                  <a:pt x="1290" y="4662"/>
                </a:lnTo>
                <a:lnTo>
                  <a:pt x="1300" y="4654"/>
                </a:lnTo>
                <a:lnTo>
                  <a:pt x="1307" y="4678"/>
                </a:lnTo>
                <a:lnTo>
                  <a:pt x="1329" y="4687"/>
                </a:lnTo>
                <a:lnTo>
                  <a:pt x="1376" y="4684"/>
                </a:lnTo>
                <a:lnTo>
                  <a:pt x="1388" y="4690"/>
                </a:lnTo>
                <a:lnTo>
                  <a:pt x="1410" y="4712"/>
                </a:lnTo>
                <a:lnTo>
                  <a:pt x="1422" y="4717"/>
                </a:lnTo>
                <a:lnTo>
                  <a:pt x="1469" y="4717"/>
                </a:lnTo>
                <a:lnTo>
                  <a:pt x="1469" y="4728"/>
                </a:lnTo>
                <a:lnTo>
                  <a:pt x="1463" y="4729"/>
                </a:lnTo>
                <a:lnTo>
                  <a:pt x="1447" y="4739"/>
                </a:lnTo>
                <a:lnTo>
                  <a:pt x="1449" y="4744"/>
                </a:lnTo>
                <a:lnTo>
                  <a:pt x="1452" y="4749"/>
                </a:lnTo>
                <a:lnTo>
                  <a:pt x="1459" y="4755"/>
                </a:lnTo>
                <a:lnTo>
                  <a:pt x="1435" y="4750"/>
                </a:lnTo>
                <a:lnTo>
                  <a:pt x="1409" y="4755"/>
                </a:lnTo>
                <a:lnTo>
                  <a:pt x="1367" y="4781"/>
                </a:lnTo>
                <a:lnTo>
                  <a:pt x="1367" y="4791"/>
                </a:lnTo>
                <a:lnTo>
                  <a:pt x="1407" y="4822"/>
                </a:lnTo>
                <a:lnTo>
                  <a:pt x="1368" y="4821"/>
                </a:lnTo>
                <a:lnTo>
                  <a:pt x="1349" y="4826"/>
                </a:lnTo>
                <a:lnTo>
                  <a:pt x="1338" y="4844"/>
                </a:lnTo>
                <a:lnTo>
                  <a:pt x="1271" y="4908"/>
                </a:lnTo>
                <a:lnTo>
                  <a:pt x="1268" y="4889"/>
                </a:lnTo>
                <a:lnTo>
                  <a:pt x="1263" y="4875"/>
                </a:lnTo>
                <a:lnTo>
                  <a:pt x="1257" y="4869"/>
                </a:lnTo>
                <a:lnTo>
                  <a:pt x="1246" y="4866"/>
                </a:lnTo>
                <a:lnTo>
                  <a:pt x="1234" y="4870"/>
                </a:lnTo>
                <a:lnTo>
                  <a:pt x="1234" y="4879"/>
                </a:lnTo>
                <a:lnTo>
                  <a:pt x="1240" y="4892"/>
                </a:lnTo>
                <a:lnTo>
                  <a:pt x="1243" y="4902"/>
                </a:lnTo>
                <a:lnTo>
                  <a:pt x="1253" y="4910"/>
                </a:lnTo>
                <a:lnTo>
                  <a:pt x="1302" y="4972"/>
                </a:lnTo>
                <a:lnTo>
                  <a:pt x="1311" y="4977"/>
                </a:lnTo>
                <a:lnTo>
                  <a:pt x="1352" y="5027"/>
                </a:lnTo>
                <a:lnTo>
                  <a:pt x="1358" y="5030"/>
                </a:lnTo>
                <a:close/>
                <a:moveTo>
                  <a:pt x="13" y="4887"/>
                </a:moveTo>
                <a:lnTo>
                  <a:pt x="0" y="4876"/>
                </a:lnTo>
                <a:lnTo>
                  <a:pt x="8" y="4908"/>
                </a:lnTo>
                <a:lnTo>
                  <a:pt x="25" y="4919"/>
                </a:lnTo>
                <a:lnTo>
                  <a:pt x="43" y="4915"/>
                </a:lnTo>
                <a:lnTo>
                  <a:pt x="57" y="4898"/>
                </a:lnTo>
                <a:lnTo>
                  <a:pt x="43" y="4891"/>
                </a:lnTo>
                <a:lnTo>
                  <a:pt x="13" y="4887"/>
                </a:lnTo>
                <a:close/>
                <a:moveTo>
                  <a:pt x="1118" y="5423"/>
                </a:moveTo>
                <a:lnTo>
                  <a:pt x="1118" y="5422"/>
                </a:lnTo>
                <a:lnTo>
                  <a:pt x="1120" y="5414"/>
                </a:lnTo>
                <a:lnTo>
                  <a:pt x="1110" y="5416"/>
                </a:lnTo>
                <a:lnTo>
                  <a:pt x="1102" y="5415"/>
                </a:lnTo>
                <a:lnTo>
                  <a:pt x="1095" y="5412"/>
                </a:lnTo>
                <a:lnTo>
                  <a:pt x="1090" y="5405"/>
                </a:lnTo>
                <a:lnTo>
                  <a:pt x="1081" y="5413"/>
                </a:lnTo>
                <a:lnTo>
                  <a:pt x="1071" y="5415"/>
                </a:lnTo>
                <a:lnTo>
                  <a:pt x="1061" y="5412"/>
                </a:lnTo>
                <a:lnTo>
                  <a:pt x="1051" y="5405"/>
                </a:lnTo>
                <a:lnTo>
                  <a:pt x="1032" y="5406"/>
                </a:lnTo>
                <a:lnTo>
                  <a:pt x="1015" y="5420"/>
                </a:lnTo>
                <a:lnTo>
                  <a:pt x="1005" y="5444"/>
                </a:lnTo>
                <a:lnTo>
                  <a:pt x="1000" y="5472"/>
                </a:lnTo>
                <a:lnTo>
                  <a:pt x="1010" y="5490"/>
                </a:lnTo>
                <a:lnTo>
                  <a:pt x="1074" y="5530"/>
                </a:lnTo>
                <a:lnTo>
                  <a:pt x="1095" y="5535"/>
                </a:lnTo>
                <a:lnTo>
                  <a:pt x="1167" y="5514"/>
                </a:lnTo>
                <a:lnTo>
                  <a:pt x="1168" y="5503"/>
                </a:lnTo>
                <a:lnTo>
                  <a:pt x="1162" y="5493"/>
                </a:lnTo>
                <a:lnTo>
                  <a:pt x="1150" y="5488"/>
                </a:lnTo>
                <a:lnTo>
                  <a:pt x="1130" y="5488"/>
                </a:lnTo>
                <a:lnTo>
                  <a:pt x="1124" y="5482"/>
                </a:lnTo>
                <a:lnTo>
                  <a:pt x="1120" y="5467"/>
                </a:lnTo>
                <a:lnTo>
                  <a:pt x="1135" y="5466"/>
                </a:lnTo>
                <a:lnTo>
                  <a:pt x="1154" y="5449"/>
                </a:lnTo>
                <a:lnTo>
                  <a:pt x="1165" y="5456"/>
                </a:lnTo>
                <a:lnTo>
                  <a:pt x="1169" y="5446"/>
                </a:lnTo>
                <a:lnTo>
                  <a:pt x="1147" y="5428"/>
                </a:lnTo>
                <a:lnTo>
                  <a:pt x="1142" y="5425"/>
                </a:lnTo>
                <a:lnTo>
                  <a:pt x="1133" y="5427"/>
                </a:lnTo>
                <a:lnTo>
                  <a:pt x="1127" y="5431"/>
                </a:lnTo>
                <a:lnTo>
                  <a:pt x="1120" y="5431"/>
                </a:lnTo>
                <a:lnTo>
                  <a:pt x="1113" y="5425"/>
                </a:lnTo>
                <a:lnTo>
                  <a:pt x="1117" y="5423"/>
                </a:lnTo>
                <a:lnTo>
                  <a:pt x="1118" y="5423"/>
                </a:lnTo>
                <a:close/>
                <a:moveTo>
                  <a:pt x="1442" y="4264"/>
                </a:moveTo>
                <a:lnTo>
                  <a:pt x="1452" y="4269"/>
                </a:lnTo>
                <a:lnTo>
                  <a:pt x="1452" y="4278"/>
                </a:lnTo>
                <a:lnTo>
                  <a:pt x="1449" y="4279"/>
                </a:lnTo>
                <a:lnTo>
                  <a:pt x="1441" y="4278"/>
                </a:lnTo>
                <a:lnTo>
                  <a:pt x="1441" y="4290"/>
                </a:lnTo>
                <a:lnTo>
                  <a:pt x="1508" y="4290"/>
                </a:lnTo>
                <a:lnTo>
                  <a:pt x="1505" y="4275"/>
                </a:lnTo>
                <a:lnTo>
                  <a:pt x="1500" y="4265"/>
                </a:lnTo>
                <a:lnTo>
                  <a:pt x="1494" y="4255"/>
                </a:lnTo>
                <a:lnTo>
                  <a:pt x="1486" y="4247"/>
                </a:lnTo>
                <a:lnTo>
                  <a:pt x="1478" y="4252"/>
                </a:lnTo>
                <a:lnTo>
                  <a:pt x="1451" y="4222"/>
                </a:lnTo>
                <a:lnTo>
                  <a:pt x="1436" y="4215"/>
                </a:lnTo>
                <a:lnTo>
                  <a:pt x="1430" y="4231"/>
                </a:lnTo>
                <a:lnTo>
                  <a:pt x="1433" y="4249"/>
                </a:lnTo>
                <a:lnTo>
                  <a:pt x="1442" y="4264"/>
                </a:lnTo>
                <a:close/>
                <a:moveTo>
                  <a:pt x="2170" y="5657"/>
                </a:moveTo>
                <a:lnTo>
                  <a:pt x="2150" y="5668"/>
                </a:lnTo>
                <a:lnTo>
                  <a:pt x="2155" y="5689"/>
                </a:lnTo>
                <a:lnTo>
                  <a:pt x="2173" y="5709"/>
                </a:lnTo>
                <a:lnTo>
                  <a:pt x="2195" y="5719"/>
                </a:lnTo>
                <a:lnTo>
                  <a:pt x="2223" y="5707"/>
                </a:lnTo>
                <a:lnTo>
                  <a:pt x="2219" y="5684"/>
                </a:lnTo>
                <a:lnTo>
                  <a:pt x="2197" y="5662"/>
                </a:lnTo>
                <a:lnTo>
                  <a:pt x="2170" y="5657"/>
                </a:lnTo>
                <a:close/>
                <a:moveTo>
                  <a:pt x="2188" y="5361"/>
                </a:moveTo>
                <a:lnTo>
                  <a:pt x="2188" y="5337"/>
                </a:lnTo>
                <a:lnTo>
                  <a:pt x="2198" y="5278"/>
                </a:lnTo>
                <a:lnTo>
                  <a:pt x="2193" y="5270"/>
                </a:lnTo>
                <a:lnTo>
                  <a:pt x="2187" y="5272"/>
                </a:lnTo>
                <a:lnTo>
                  <a:pt x="2181" y="5278"/>
                </a:lnTo>
                <a:lnTo>
                  <a:pt x="2175" y="5287"/>
                </a:lnTo>
                <a:lnTo>
                  <a:pt x="2177" y="5294"/>
                </a:lnTo>
                <a:lnTo>
                  <a:pt x="2177" y="5295"/>
                </a:lnTo>
                <a:lnTo>
                  <a:pt x="2181" y="5299"/>
                </a:lnTo>
                <a:lnTo>
                  <a:pt x="2172" y="5318"/>
                </a:lnTo>
                <a:lnTo>
                  <a:pt x="2170" y="5338"/>
                </a:lnTo>
                <a:lnTo>
                  <a:pt x="2174" y="5355"/>
                </a:lnTo>
                <a:lnTo>
                  <a:pt x="2188" y="5361"/>
                </a:lnTo>
                <a:close/>
                <a:moveTo>
                  <a:pt x="2107" y="5624"/>
                </a:moveTo>
                <a:lnTo>
                  <a:pt x="2105" y="5630"/>
                </a:lnTo>
                <a:lnTo>
                  <a:pt x="2104" y="5634"/>
                </a:lnTo>
                <a:lnTo>
                  <a:pt x="2102" y="5646"/>
                </a:lnTo>
                <a:lnTo>
                  <a:pt x="2116" y="5654"/>
                </a:lnTo>
                <a:lnTo>
                  <a:pt x="2130" y="5649"/>
                </a:lnTo>
                <a:lnTo>
                  <a:pt x="2142" y="5640"/>
                </a:lnTo>
                <a:lnTo>
                  <a:pt x="2156" y="5634"/>
                </a:lnTo>
                <a:lnTo>
                  <a:pt x="2170" y="5623"/>
                </a:lnTo>
                <a:lnTo>
                  <a:pt x="2166" y="5597"/>
                </a:lnTo>
                <a:lnTo>
                  <a:pt x="2154" y="5572"/>
                </a:lnTo>
                <a:lnTo>
                  <a:pt x="2148" y="5561"/>
                </a:lnTo>
                <a:lnTo>
                  <a:pt x="2146" y="5515"/>
                </a:lnTo>
                <a:lnTo>
                  <a:pt x="2158" y="5461"/>
                </a:lnTo>
                <a:lnTo>
                  <a:pt x="2172" y="5416"/>
                </a:lnTo>
                <a:lnTo>
                  <a:pt x="2175" y="5393"/>
                </a:lnTo>
                <a:lnTo>
                  <a:pt x="2172" y="5385"/>
                </a:lnTo>
                <a:lnTo>
                  <a:pt x="2167" y="5378"/>
                </a:lnTo>
                <a:lnTo>
                  <a:pt x="2160" y="5374"/>
                </a:lnTo>
                <a:lnTo>
                  <a:pt x="2153" y="5372"/>
                </a:lnTo>
                <a:lnTo>
                  <a:pt x="2164" y="5393"/>
                </a:lnTo>
                <a:lnTo>
                  <a:pt x="2164" y="5405"/>
                </a:lnTo>
                <a:lnTo>
                  <a:pt x="2148" y="5394"/>
                </a:lnTo>
                <a:lnTo>
                  <a:pt x="2140" y="5395"/>
                </a:lnTo>
                <a:lnTo>
                  <a:pt x="2131" y="5405"/>
                </a:lnTo>
                <a:lnTo>
                  <a:pt x="2137" y="5421"/>
                </a:lnTo>
                <a:lnTo>
                  <a:pt x="2141" y="5429"/>
                </a:lnTo>
                <a:lnTo>
                  <a:pt x="2148" y="5435"/>
                </a:lnTo>
                <a:lnTo>
                  <a:pt x="2148" y="5446"/>
                </a:lnTo>
                <a:lnTo>
                  <a:pt x="2123" y="5449"/>
                </a:lnTo>
                <a:lnTo>
                  <a:pt x="2111" y="5462"/>
                </a:lnTo>
                <a:lnTo>
                  <a:pt x="2104" y="5487"/>
                </a:lnTo>
                <a:lnTo>
                  <a:pt x="2098" y="5586"/>
                </a:lnTo>
                <a:lnTo>
                  <a:pt x="2099" y="5611"/>
                </a:lnTo>
                <a:lnTo>
                  <a:pt x="2107" y="5624"/>
                </a:lnTo>
                <a:close/>
                <a:moveTo>
                  <a:pt x="2303" y="2849"/>
                </a:moveTo>
                <a:lnTo>
                  <a:pt x="2312" y="2843"/>
                </a:lnTo>
                <a:lnTo>
                  <a:pt x="2309" y="2841"/>
                </a:lnTo>
                <a:lnTo>
                  <a:pt x="2309" y="2832"/>
                </a:lnTo>
                <a:lnTo>
                  <a:pt x="2309" y="2826"/>
                </a:lnTo>
                <a:lnTo>
                  <a:pt x="2305" y="2824"/>
                </a:lnTo>
                <a:lnTo>
                  <a:pt x="2301" y="2824"/>
                </a:lnTo>
                <a:lnTo>
                  <a:pt x="2302" y="2826"/>
                </a:lnTo>
                <a:lnTo>
                  <a:pt x="2302" y="2834"/>
                </a:lnTo>
                <a:lnTo>
                  <a:pt x="2295" y="2838"/>
                </a:lnTo>
                <a:lnTo>
                  <a:pt x="2292" y="2842"/>
                </a:lnTo>
                <a:lnTo>
                  <a:pt x="2291" y="2846"/>
                </a:lnTo>
                <a:lnTo>
                  <a:pt x="2289" y="2852"/>
                </a:lnTo>
                <a:lnTo>
                  <a:pt x="2290" y="2853"/>
                </a:lnTo>
                <a:lnTo>
                  <a:pt x="2303" y="2849"/>
                </a:lnTo>
                <a:close/>
                <a:moveTo>
                  <a:pt x="1197" y="5058"/>
                </a:moveTo>
                <a:lnTo>
                  <a:pt x="1212" y="5041"/>
                </a:lnTo>
                <a:lnTo>
                  <a:pt x="1203" y="5024"/>
                </a:lnTo>
                <a:lnTo>
                  <a:pt x="1188" y="5028"/>
                </a:lnTo>
                <a:lnTo>
                  <a:pt x="1152" y="5066"/>
                </a:lnTo>
                <a:lnTo>
                  <a:pt x="1173" y="5069"/>
                </a:lnTo>
                <a:lnTo>
                  <a:pt x="1197" y="5058"/>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noEditPoints="1"/>
          </p:cNvSpPr>
          <p:nvPr/>
        </p:nvSpPr>
        <p:spPr bwMode="auto">
          <a:xfrm>
            <a:off x="10790853" y="5478998"/>
            <a:ext cx="1375903" cy="1081503"/>
          </a:xfrm>
          <a:custGeom>
            <a:avLst/>
            <a:gdLst>
              <a:gd name="T0" fmla="*/ 1651 w 2261"/>
              <a:gd name="T1" fmla="*/ 26 h 1819"/>
              <a:gd name="T2" fmla="*/ 1589 w 2261"/>
              <a:gd name="T3" fmla="*/ 901 h 1819"/>
              <a:gd name="T4" fmla="*/ 1572 w 2261"/>
              <a:gd name="T5" fmla="*/ 1044 h 1819"/>
              <a:gd name="T6" fmla="*/ 1517 w 2261"/>
              <a:gd name="T7" fmla="*/ 1103 h 1819"/>
              <a:gd name="T8" fmla="*/ 1436 w 2261"/>
              <a:gd name="T9" fmla="*/ 1159 h 1819"/>
              <a:gd name="T10" fmla="*/ 1315 w 2261"/>
              <a:gd name="T11" fmla="*/ 1079 h 1819"/>
              <a:gd name="T12" fmla="*/ 1356 w 2261"/>
              <a:gd name="T13" fmla="*/ 874 h 1819"/>
              <a:gd name="T14" fmla="*/ 1411 w 2261"/>
              <a:gd name="T15" fmla="*/ 869 h 1819"/>
              <a:gd name="T16" fmla="*/ 1562 w 2261"/>
              <a:gd name="T17" fmla="*/ 844 h 1819"/>
              <a:gd name="T18" fmla="*/ 561 w 2261"/>
              <a:gd name="T19" fmla="*/ 1636 h 1819"/>
              <a:gd name="T20" fmla="*/ 476 w 2261"/>
              <a:gd name="T21" fmla="*/ 1505 h 1819"/>
              <a:gd name="T22" fmla="*/ 535 w 2261"/>
              <a:gd name="T23" fmla="*/ 1526 h 1819"/>
              <a:gd name="T24" fmla="*/ 608 w 2261"/>
              <a:gd name="T25" fmla="*/ 1633 h 1819"/>
              <a:gd name="T26" fmla="*/ 2193 w 2261"/>
              <a:gd name="T27" fmla="*/ 1024 h 1819"/>
              <a:gd name="T28" fmla="*/ 2026 w 2261"/>
              <a:gd name="T29" fmla="*/ 921 h 1819"/>
              <a:gd name="T30" fmla="*/ 1879 w 2261"/>
              <a:gd name="T31" fmla="*/ 1013 h 1819"/>
              <a:gd name="T32" fmla="*/ 1991 w 2261"/>
              <a:gd name="T33" fmla="*/ 849 h 1819"/>
              <a:gd name="T34" fmla="*/ 2012 w 2261"/>
              <a:gd name="T35" fmla="*/ 727 h 1819"/>
              <a:gd name="T36" fmla="*/ 1924 w 2261"/>
              <a:gd name="T37" fmla="*/ 603 h 1819"/>
              <a:gd name="T38" fmla="*/ 1803 w 2261"/>
              <a:gd name="T39" fmla="*/ 475 h 1819"/>
              <a:gd name="T40" fmla="*/ 1741 w 2261"/>
              <a:gd name="T41" fmla="*/ 342 h 1819"/>
              <a:gd name="T42" fmla="*/ 1644 w 2261"/>
              <a:gd name="T43" fmla="*/ 132 h 1819"/>
              <a:gd name="T44" fmla="*/ 1363 w 2261"/>
              <a:gd name="T45" fmla="*/ 102 h 1819"/>
              <a:gd name="T46" fmla="*/ 994 w 2261"/>
              <a:gd name="T47" fmla="*/ 189 h 1819"/>
              <a:gd name="T48" fmla="*/ 886 w 2261"/>
              <a:gd name="T49" fmla="*/ 390 h 1819"/>
              <a:gd name="T50" fmla="*/ 734 w 2261"/>
              <a:gd name="T51" fmla="*/ 374 h 1819"/>
              <a:gd name="T52" fmla="*/ 631 w 2261"/>
              <a:gd name="T53" fmla="*/ 506 h 1819"/>
              <a:gd name="T54" fmla="*/ 519 w 2261"/>
              <a:gd name="T55" fmla="*/ 744 h 1819"/>
              <a:gd name="T56" fmla="*/ 432 w 2261"/>
              <a:gd name="T57" fmla="*/ 814 h 1819"/>
              <a:gd name="T58" fmla="*/ 214 w 2261"/>
              <a:gd name="T59" fmla="*/ 893 h 1819"/>
              <a:gd name="T60" fmla="*/ 289 w 2261"/>
              <a:gd name="T61" fmla="*/ 965 h 1819"/>
              <a:gd name="T62" fmla="*/ 267 w 2261"/>
              <a:gd name="T63" fmla="*/ 1104 h 1819"/>
              <a:gd name="T64" fmla="*/ 19 w 2261"/>
              <a:gd name="T65" fmla="*/ 1205 h 1819"/>
              <a:gd name="T66" fmla="*/ 141 w 2261"/>
              <a:gd name="T67" fmla="*/ 1363 h 1819"/>
              <a:gd name="T68" fmla="*/ 277 w 2261"/>
              <a:gd name="T69" fmla="*/ 1580 h 1819"/>
              <a:gd name="T70" fmla="*/ 571 w 2261"/>
              <a:gd name="T71" fmla="*/ 1688 h 1819"/>
              <a:gd name="T72" fmla="*/ 658 w 2261"/>
              <a:gd name="T73" fmla="*/ 1694 h 1819"/>
              <a:gd name="T74" fmla="*/ 723 w 2261"/>
              <a:gd name="T75" fmla="*/ 1677 h 1819"/>
              <a:gd name="T76" fmla="*/ 756 w 2261"/>
              <a:gd name="T77" fmla="*/ 1618 h 1819"/>
              <a:gd name="T78" fmla="*/ 817 w 2261"/>
              <a:gd name="T79" fmla="*/ 1488 h 1819"/>
              <a:gd name="T80" fmla="*/ 812 w 2261"/>
              <a:gd name="T81" fmla="*/ 1418 h 1819"/>
              <a:gd name="T82" fmla="*/ 952 w 2261"/>
              <a:gd name="T83" fmla="*/ 1285 h 1819"/>
              <a:gd name="T84" fmla="*/ 1078 w 2261"/>
              <a:gd name="T85" fmla="*/ 1469 h 1819"/>
              <a:gd name="T86" fmla="*/ 1177 w 2261"/>
              <a:gd name="T87" fmla="*/ 1608 h 1819"/>
              <a:gd name="T88" fmla="*/ 1261 w 2261"/>
              <a:gd name="T89" fmla="*/ 1681 h 1819"/>
              <a:gd name="T90" fmla="*/ 1301 w 2261"/>
              <a:gd name="T91" fmla="*/ 1794 h 1819"/>
              <a:gd name="T92" fmla="*/ 1439 w 2261"/>
              <a:gd name="T93" fmla="*/ 1789 h 1819"/>
              <a:gd name="T94" fmla="*/ 1512 w 2261"/>
              <a:gd name="T95" fmla="*/ 1723 h 1819"/>
              <a:gd name="T96" fmla="*/ 1649 w 2261"/>
              <a:gd name="T97" fmla="*/ 1763 h 1819"/>
              <a:gd name="T98" fmla="*/ 1805 w 2261"/>
              <a:gd name="T99" fmla="*/ 1784 h 1819"/>
              <a:gd name="T100" fmla="*/ 1922 w 2261"/>
              <a:gd name="T101" fmla="*/ 1538 h 1819"/>
              <a:gd name="T102" fmla="*/ 2094 w 2261"/>
              <a:gd name="T103" fmla="*/ 1508 h 1819"/>
              <a:gd name="T104" fmla="*/ 2066 w 2261"/>
              <a:gd name="T105" fmla="*/ 1360 h 1819"/>
              <a:gd name="T106" fmla="*/ 2090 w 2261"/>
              <a:gd name="T107" fmla="*/ 1214 h 1819"/>
              <a:gd name="T108" fmla="*/ 2054 w 2261"/>
              <a:gd name="T109" fmla="*/ 1124 h 1819"/>
              <a:gd name="T110" fmla="*/ 2085 w 2261"/>
              <a:gd name="T111" fmla="*/ 1066 h 1819"/>
              <a:gd name="T112" fmla="*/ 2156 w 2261"/>
              <a:gd name="T113" fmla="*/ 1328 h 1819"/>
              <a:gd name="T114" fmla="*/ 2229 w 2261"/>
              <a:gd name="T115" fmla="*/ 132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1" h="1819">
                <a:moveTo>
                  <a:pt x="1598" y="21"/>
                </a:moveTo>
                <a:lnTo>
                  <a:pt x="1618" y="23"/>
                </a:lnTo>
                <a:lnTo>
                  <a:pt x="1637" y="39"/>
                </a:lnTo>
                <a:lnTo>
                  <a:pt x="1634" y="46"/>
                </a:lnTo>
                <a:lnTo>
                  <a:pt x="1633" y="52"/>
                </a:lnTo>
                <a:lnTo>
                  <a:pt x="1633" y="58"/>
                </a:lnTo>
                <a:lnTo>
                  <a:pt x="1632" y="70"/>
                </a:lnTo>
                <a:lnTo>
                  <a:pt x="1637" y="60"/>
                </a:lnTo>
                <a:lnTo>
                  <a:pt x="1645" y="44"/>
                </a:lnTo>
                <a:lnTo>
                  <a:pt x="1651" y="26"/>
                </a:lnTo>
                <a:lnTo>
                  <a:pt x="1649" y="10"/>
                </a:lnTo>
                <a:lnTo>
                  <a:pt x="1640" y="6"/>
                </a:lnTo>
                <a:lnTo>
                  <a:pt x="1597" y="0"/>
                </a:lnTo>
                <a:lnTo>
                  <a:pt x="1586" y="1"/>
                </a:lnTo>
                <a:lnTo>
                  <a:pt x="1577" y="6"/>
                </a:lnTo>
                <a:lnTo>
                  <a:pt x="1567" y="12"/>
                </a:lnTo>
                <a:lnTo>
                  <a:pt x="1558" y="21"/>
                </a:lnTo>
                <a:lnTo>
                  <a:pt x="1577" y="23"/>
                </a:lnTo>
                <a:lnTo>
                  <a:pt x="1598" y="21"/>
                </a:lnTo>
                <a:close/>
                <a:moveTo>
                  <a:pt x="1589" y="901"/>
                </a:moveTo>
                <a:lnTo>
                  <a:pt x="1582" y="912"/>
                </a:lnTo>
                <a:lnTo>
                  <a:pt x="1549" y="942"/>
                </a:lnTo>
                <a:lnTo>
                  <a:pt x="1545" y="953"/>
                </a:lnTo>
                <a:lnTo>
                  <a:pt x="1532" y="991"/>
                </a:lnTo>
                <a:lnTo>
                  <a:pt x="1530" y="1003"/>
                </a:lnTo>
                <a:lnTo>
                  <a:pt x="1538" y="1010"/>
                </a:lnTo>
                <a:lnTo>
                  <a:pt x="1552" y="1006"/>
                </a:lnTo>
                <a:lnTo>
                  <a:pt x="1566" y="1006"/>
                </a:lnTo>
                <a:lnTo>
                  <a:pt x="1575" y="1024"/>
                </a:lnTo>
                <a:lnTo>
                  <a:pt x="1572" y="1044"/>
                </a:lnTo>
                <a:lnTo>
                  <a:pt x="1561" y="1055"/>
                </a:lnTo>
                <a:lnTo>
                  <a:pt x="1537" y="1068"/>
                </a:lnTo>
                <a:lnTo>
                  <a:pt x="1536" y="1071"/>
                </a:lnTo>
                <a:lnTo>
                  <a:pt x="1533" y="1080"/>
                </a:lnTo>
                <a:lnTo>
                  <a:pt x="1531" y="1082"/>
                </a:lnTo>
                <a:lnTo>
                  <a:pt x="1514" y="1083"/>
                </a:lnTo>
                <a:lnTo>
                  <a:pt x="1511" y="1084"/>
                </a:lnTo>
                <a:lnTo>
                  <a:pt x="1510" y="1090"/>
                </a:lnTo>
                <a:lnTo>
                  <a:pt x="1514" y="1095"/>
                </a:lnTo>
                <a:lnTo>
                  <a:pt x="1517" y="1103"/>
                </a:lnTo>
                <a:lnTo>
                  <a:pt x="1516" y="1112"/>
                </a:lnTo>
                <a:lnTo>
                  <a:pt x="1510" y="1118"/>
                </a:lnTo>
                <a:lnTo>
                  <a:pt x="1502" y="1121"/>
                </a:lnTo>
                <a:lnTo>
                  <a:pt x="1495" y="1125"/>
                </a:lnTo>
                <a:lnTo>
                  <a:pt x="1494" y="1131"/>
                </a:lnTo>
                <a:lnTo>
                  <a:pt x="1514" y="1160"/>
                </a:lnTo>
                <a:lnTo>
                  <a:pt x="1474" y="1183"/>
                </a:lnTo>
                <a:lnTo>
                  <a:pt x="1462" y="1185"/>
                </a:lnTo>
                <a:lnTo>
                  <a:pt x="1451" y="1179"/>
                </a:lnTo>
                <a:lnTo>
                  <a:pt x="1436" y="1159"/>
                </a:lnTo>
                <a:lnTo>
                  <a:pt x="1427" y="1152"/>
                </a:lnTo>
                <a:lnTo>
                  <a:pt x="1398" y="1146"/>
                </a:lnTo>
                <a:lnTo>
                  <a:pt x="1343" y="1154"/>
                </a:lnTo>
                <a:lnTo>
                  <a:pt x="1317" y="1141"/>
                </a:lnTo>
                <a:lnTo>
                  <a:pt x="1295" y="1124"/>
                </a:lnTo>
                <a:lnTo>
                  <a:pt x="1286" y="1110"/>
                </a:lnTo>
                <a:lnTo>
                  <a:pt x="1288" y="1091"/>
                </a:lnTo>
                <a:lnTo>
                  <a:pt x="1294" y="1086"/>
                </a:lnTo>
                <a:lnTo>
                  <a:pt x="1308" y="1082"/>
                </a:lnTo>
                <a:lnTo>
                  <a:pt x="1315" y="1079"/>
                </a:lnTo>
                <a:lnTo>
                  <a:pt x="1319" y="1072"/>
                </a:lnTo>
                <a:lnTo>
                  <a:pt x="1325" y="1056"/>
                </a:lnTo>
                <a:lnTo>
                  <a:pt x="1330" y="1050"/>
                </a:lnTo>
                <a:lnTo>
                  <a:pt x="1352" y="1028"/>
                </a:lnTo>
                <a:lnTo>
                  <a:pt x="1366" y="1000"/>
                </a:lnTo>
                <a:lnTo>
                  <a:pt x="1371" y="967"/>
                </a:lnTo>
                <a:lnTo>
                  <a:pt x="1363" y="925"/>
                </a:lnTo>
                <a:lnTo>
                  <a:pt x="1359" y="907"/>
                </a:lnTo>
                <a:lnTo>
                  <a:pt x="1355" y="890"/>
                </a:lnTo>
                <a:lnTo>
                  <a:pt x="1356" y="874"/>
                </a:lnTo>
                <a:lnTo>
                  <a:pt x="1360" y="855"/>
                </a:lnTo>
                <a:lnTo>
                  <a:pt x="1362" y="836"/>
                </a:lnTo>
                <a:lnTo>
                  <a:pt x="1371" y="822"/>
                </a:lnTo>
                <a:lnTo>
                  <a:pt x="1381" y="811"/>
                </a:lnTo>
                <a:lnTo>
                  <a:pt x="1392" y="810"/>
                </a:lnTo>
                <a:lnTo>
                  <a:pt x="1404" y="819"/>
                </a:lnTo>
                <a:lnTo>
                  <a:pt x="1401" y="834"/>
                </a:lnTo>
                <a:lnTo>
                  <a:pt x="1398" y="850"/>
                </a:lnTo>
                <a:lnTo>
                  <a:pt x="1405" y="865"/>
                </a:lnTo>
                <a:lnTo>
                  <a:pt x="1411" y="869"/>
                </a:lnTo>
                <a:lnTo>
                  <a:pt x="1425" y="868"/>
                </a:lnTo>
                <a:lnTo>
                  <a:pt x="1432" y="871"/>
                </a:lnTo>
                <a:lnTo>
                  <a:pt x="1439" y="878"/>
                </a:lnTo>
                <a:lnTo>
                  <a:pt x="1446" y="881"/>
                </a:lnTo>
                <a:lnTo>
                  <a:pt x="1452" y="882"/>
                </a:lnTo>
                <a:lnTo>
                  <a:pt x="1461" y="882"/>
                </a:lnTo>
                <a:lnTo>
                  <a:pt x="1474" y="878"/>
                </a:lnTo>
                <a:lnTo>
                  <a:pt x="1504" y="863"/>
                </a:lnTo>
                <a:lnTo>
                  <a:pt x="1532" y="859"/>
                </a:lnTo>
                <a:lnTo>
                  <a:pt x="1562" y="844"/>
                </a:lnTo>
                <a:lnTo>
                  <a:pt x="1578" y="845"/>
                </a:lnTo>
                <a:lnTo>
                  <a:pt x="1588" y="855"/>
                </a:lnTo>
                <a:lnTo>
                  <a:pt x="1595" y="868"/>
                </a:lnTo>
                <a:lnTo>
                  <a:pt x="1595" y="884"/>
                </a:lnTo>
                <a:lnTo>
                  <a:pt x="1589" y="901"/>
                </a:lnTo>
                <a:close/>
                <a:moveTo>
                  <a:pt x="601" y="1641"/>
                </a:moveTo>
                <a:lnTo>
                  <a:pt x="587" y="1650"/>
                </a:lnTo>
                <a:lnTo>
                  <a:pt x="573" y="1655"/>
                </a:lnTo>
                <a:lnTo>
                  <a:pt x="563" y="1652"/>
                </a:lnTo>
                <a:lnTo>
                  <a:pt x="561" y="1636"/>
                </a:lnTo>
                <a:lnTo>
                  <a:pt x="563" y="1617"/>
                </a:lnTo>
                <a:lnTo>
                  <a:pt x="561" y="1601"/>
                </a:lnTo>
                <a:lnTo>
                  <a:pt x="544" y="1595"/>
                </a:lnTo>
                <a:lnTo>
                  <a:pt x="534" y="1587"/>
                </a:lnTo>
                <a:lnTo>
                  <a:pt x="521" y="1553"/>
                </a:lnTo>
                <a:lnTo>
                  <a:pt x="510" y="1546"/>
                </a:lnTo>
                <a:lnTo>
                  <a:pt x="497" y="1543"/>
                </a:lnTo>
                <a:lnTo>
                  <a:pt x="461" y="1517"/>
                </a:lnTo>
                <a:lnTo>
                  <a:pt x="461" y="1508"/>
                </a:lnTo>
                <a:lnTo>
                  <a:pt x="476" y="1505"/>
                </a:lnTo>
                <a:lnTo>
                  <a:pt x="498" y="1480"/>
                </a:lnTo>
                <a:lnTo>
                  <a:pt x="513" y="1478"/>
                </a:lnTo>
                <a:lnTo>
                  <a:pt x="516" y="1489"/>
                </a:lnTo>
                <a:lnTo>
                  <a:pt x="519" y="1492"/>
                </a:lnTo>
                <a:lnTo>
                  <a:pt x="524" y="1492"/>
                </a:lnTo>
                <a:lnTo>
                  <a:pt x="529" y="1497"/>
                </a:lnTo>
                <a:lnTo>
                  <a:pt x="531" y="1505"/>
                </a:lnTo>
                <a:lnTo>
                  <a:pt x="534" y="1514"/>
                </a:lnTo>
                <a:lnTo>
                  <a:pt x="535" y="1523"/>
                </a:lnTo>
                <a:lnTo>
                  <a:pt x="535" y="1526"/>
                </a:lnTo>
                <a:lnTo>
                  <a:pt x="543" y="1531"/>
                </a:lnTo>
                <a:lnTo>
                  <a:pt x="564" y="1540"/>
                </a:lnTo>
                <a:lnTo>
                  <a:pt x="574" y="1546"/>
                </a:lnTo>
                <a:lnTo>
                  <a:pt x="572" y="1552"/>
                </a:lnTo>
                <a:lnTo>
                  <a:pt x="570" y="1568"/>
                </a:lnTo>
                <a:lnTo>
                  <a:pt x="568" y="1575"/>
                </a:lnTo>
                <a:lnTo>
                  <a:pt x="581" y="1578"/>
                </a:lnTo>
                <a:lnTo>
                  <a:pt x="589" y="1595"/>
                </a:lnTo>
                <a:lnTo>
                  <a:pt x="598" y="1616"/>
                </a:lnTo>
                <a:lnTo>
                  <a:pt x="608" y="1633"/>
                </a:lnTo>
                <a:lnTo>
                  <a:pt x="601" y="1641"/>
                </a:lnTo>
                <a:close/>
                <a:moveTo>
                  <a:pt x="2256" y="1197"/>
                </a:moveTo>
                <a:lnTo>
                  <a:pt x="2261" y="1183"/>
                </a:lnTo>
                <a:lnTo>
                  <a:pt x="2256" y="1180"/>
                </a:lnTo>
                <a:lnTo>
                  <a:pt x="2230" y="1140"/>
                </a:lnTo>
                <a:lnTo>
                  <a:pt x="2226" y="1120"/>
                </a:lnTo>
                <a:lnTo>
                  <a:pt x="2222" y="1064"/>
                </a:lnTo>
                <a:lnTo>
                  <a:pt x="2216" y="1052"/>
                </a:lnTo>
                <a:lnTo>
                  <a:pt x="2202" y="1044"/>
                </a:lnTo>
                <a:lnTo>
                  <a:pt x="2193" y="1024"/>
                </a:lnTo>
                <a:lnTo>
                  <a:pt x="2180" y="974"/>
                </a:lnTo>
                <a:lnTo>
                  <a:pt x="2177" y="959"/>
                </a:lnTo>
                <a:lnTo>
                  <a:pt x="2177" y="947"/>
                </a:lnTo>
                <a:lnTo>
                  <a:pt x="2174" y="939"/>
                </a:lnTo>
                <a:lnTo>
                  <a:pt x="2165" y="936"/>
                </a:lnTo>
                <a:lnTo>
                  <a:pt x="2158" y="932"/>
                </a:lnTo>
                <a:lnTo>
                  <a:pt x="2147" y="911"/>
                </a:lnTo>
                <a:lnTo>
                  <a:pt x="2143" y="906"/>
                </a:lnTo>
                <a:lnTo>
                  <a:pt x="2044" y="923"/>
                </a:lnTo>
                <a:lnTo>
                  <a:pt x="2026" y="921"/>
                </a:lnTo>
                <a:lnTo>
                  <a:pt x="2013" y="910"/>
                </a:lnTo>
                <a:lnTo>
                  <a:pt x="2000" y="906"/>
                </a:lnTo>
                <a:lnTo>
                  <a:pt x="1982" y="914"/>
                </a:lnTo>
                <a:lnTo>
                  <a:pt x="1954" y="936"/>
                </a:lnTo>
                <a:lnTo>
                  <a:pt x="1924" y="950"/>
                </a:lnTo>
                <a:lnTo>
                  <a:pt x="1917" y="959"/>
                </a:lnTo>
                <a:lnTo>
                  <a:pt x="1898" y="989"/>
                </a:lnTo>
                <a:lnTo>
                  <a:pt x="1889" y="997"/>
                </a:lnTo>
                <a:lnTo>
                  <a:pt x="1885" y="1007"/>
                </a:lnTo>
                <a:lnTo>
                  <a:pt x="1879" y="1013"/>
                </a:lnTo>
                <a:lnTo>
                  <a:pt x="1868" y="1012"/>
                </a:lnTo>
                <a:lnTo>
                  <a:pt x="1866" y="1006"/>
                </a:lnTo>
                <a:lnTo>
                  <a:pt x="1865" y="993"/>
                </a:lnTo>
                <a:lnTo>
                  <a:pt x="1862" y="980"/>
                </a:lnTo>
                <a:lnTo>
                  <a:pt x="1851" y="974"/>
                </a:lnTo>
                <a:lnTo>
                  <a:pt x="1882" y="918"/>
                </a:lnTo>
                <a:lnTo>
                  <a:pt x="1898" y="897"/>
                </a:lnTo>
                <a:lnTo>
                  <a:pt x="1919" y="877"/>
                </a:lnTo>
                <a:lnTo>
                  <a:pt x="1941" y="864"/>
                </a:lnTo>
                <a:lnTo>
                  <a:pt x="1991" y="849"/>
                </a:lnTo>
                <a:lnTo>
                  <a:pt x="2015" y="837"/>
                </a:lnTo>
                <a:lnTo>
                  <a:pt x="2033" y="816"/>
                </a:lnTo>
                <a:lnTo>
                  <a:pt x="2046" y="786"/>
                </a:lnTo>
                <a:lnTo>
                  <a:pt x="2048" y="745"/>
                </a:lnTo>
                <a:lnTo>
                  <a:pt x="2037" y="700"/>
                </a:lnTo>
                <a:lnTo>
                  <a:pt x="2023" y="677"/>
                </a:lnTo>
                <a:lnTo>
                  <a:pt x="1997" y="653"/>
                </a:lnTo>
                <a:lnTo>
                  <a:pt x="1972" y="647"/>
                </a:lnTo>
                <a:lnTo>
                  <a:pt x="1959" y="671"/>
                </a:lnTo>
                <a:lnTo>
                  <a:pt x="2012" y="727"/>
                </a:lnTo>
                <a:lnTo>
                  <a:pt x="2027" y="758"/>
                </a:lnTo>
                <a:lnTo>
                  <a:pt x="2022" y="758"/>
                </a:lnTo>
                <a:lnTo>
                  <a:pt x="2001" y="728"/>
                </a:lnTo>
                <a:lnTo>
                  <a:pt x="1977" y="719"/>
                </a:lnTo>
                <a:lnTo>
                  <a:pt x="1956" y="705"/>
                </a:lnTo>
                <a:lnTo>
                  <a:pt x="1948" y="666"/>
                </a:lnTo>
                <a:lnTo>
                  <a:pt x="1945" y="646"/>
                </a:lnTo>
                <a:lnTo>
                  <a:pt x="1939" y="628"/>
                </a:lnTo>
                <a:lnTo>
                  <a:pt x="1932" y="613"/>
                </a:lnTo>
                <a:lnTo>
                  <a:pt x="1924" y="603"/>
                </a:lnTo>
                <a:lnTo>
                  <a:pt x="1918" y="595"/>
                </a:lnTo>
                <a:lnTo>
                  <a:pt x="1905" y="584"/>
                </a:lnTo>
                <a:lnTo>
                  <a:pt x="1900" y="577"/>
                </a:lnTo>
                <a:lnTo>
                  <a:pt x="1895" y="567"/>
                </a:lnTo>
                <a:lnTo>
                  <a:pt x="1889" y="543"/>
                </a:lnTo>
                <a:lnTo>
                  <a:pt x="1885" y="534"/>
                </a:lnTo>
                <a:lnTo>
                  <a:pt x="1869" y="508"/>
                </a:lnTo>
                <a:lnTo>
                  <a:pt x="1849" y="490"/>
                </a:lnTo>
                <a:lnTo>
                  <a:pt x="1827" y="479"/>
                </a:lnTo>
                <a:lnTo>
                  <a:pt x="1803" y="475"/>
                </a:lnTo>
                <a:lnTo>
                  <a:pt x="1802" y="465"/>
                </a:lnTo>
                <a:lnTo>
                  <a:pt x="1817" y="412"/>
                </a:lnTo>
                <a:lnTo>
                  <a:pt x="1819" y="386"/>
                </a:lnTo>
                <a:lnTo>
                  <a:pt x="1812" y="372"/>
                </a:lnTo>
                <a:lnTo>
                  <a:pt x="1802" y="364"/>
                </a:lnTo>
                <a:lnTo>
                  <a:pt x="1789" y="358"/>
                </a:lnTo>
                <a:lnTo>
                  <a:pt x="1779" y="356"/>
                </a:lnTo>
                <a:lnTo>
                  <a:pt x="1763" y="357"/>
                </a:lnTo>
                <a:lnTo>
                  <a:pt x="1747" y="355"/>
                </a:lnTo>
                <a:lnTo>
                  <a:pt x="1741" y="342"/>
                </a:lnTo>
                <a:lnTo>
                  <a:pt x="1753" y="312"/>
                </a:lnTo>
                <a:lnTo>
                  <a:pt x="1758" y="287"/>
                </a:lnTo>
                <a:lnTo>
                  <a:pt x="1762" y="207"/>
                </a:lnTo>
                <a:lnTo>
                  <a:pt x="1753" y="192"/>
                </a:lnTo>
                <a:lnTo>
                  <a:pt x="1723" y="157"/>
                </a:lnTo>
                <a:lnTo>
                  <a:pt x="1716" y="154"/>
                </a:lnTo>
                <a:lnTo>
                  <a:pt x="1709" y="142"/>
                </a:lnTo>
                <a:lnTo>
                  <a:pt x="1692" y="135"/>
                </a:lnTo>
                <a:lnTo>
                  <a:pt x="1660" y="130"/>
                </a:lnTo>
                <a:lnTo>
                  <a:pt x="1644" y="132"/>
                </a:lnTo>
                <a:lnTo>
                  <a:pt x="1613" y="146"/>
                </a:lnTo>
                <a:lnTo>
                  <a:pt x="1595" y="149"/>
                </a:lnTo>
                <a:lnTo>
                  <a:pt x="1581" y="146"/>
                </a:lnTo>
                <a:lnTo>
                  <a:pt x="1501" y="99"/>
                </a:lnTo>
                <a:lnTo>
                  <a:pt x="1481" y="94"/>
                </a:lnTo>
                <a:lnTo>
                  <a:pt x="1449" y="115"/>
                </a:lnTo>
                <a:lnTo>
                  <a:pt x="1429" y="109"/>
                </a:lnTo>
                <a:lnTo>
                  <a:pt x="1399" y="91"/>
                </a:lnTo>
                <a:lnTo>
                  <a:pt x="1381" y="93"/>
                </a:lnTo>
                <a:lnTo>
                  <a:pt x="1363" y="102"/>
                </a:lnTo>
                <a:lnTo>
                  <a:pt x="1348" y="116"/>
                </a:lnTo>
                <a:lnTo>
                  <a:pt x="1335" y="134"/>
                </a:lnTo>
                <a:lnTo>
                  <a:pt x="1321" y="145"/>
                </a:lnTo>
                <a:lnTo>
                  <a:pt x="1264" y="149"/>
                </a:lnTo>
                <a:lnTo>
                  <a:pt x="1170" y="193"/>
                </a:lnTo>
                <a:lnTo>
                  <a:pt x="1063" y="199"/>
                </a:lnTo>
                <a:lnTo>
                  <a:pt x="1048" y="192"/>
                </a:lnTo>
                <a:lnTo>
                  <a:pt x="1012" y="168"/>
                </a:lnTo>
                <a:lnTo>
                  <a:pt x="998" y="169"/>
                </a:lnTo>
                <a:lnTo>
                  <a:pt x="994" y="189"/>
                </a:lnTo>
                <a:lnTo>
                  <a:pt x="988" y="254"/>
                </a:lnTo>
                <a:lnTo>
                  <a:pt x="979" y="268"/>
                </a:lnTo>
                <a:lnTo>
                  <a:pt x="969" y="278"/>
                </a:lnTo>
                <a:lnTo>
                  <a:pt x="960" y="301"/>
                </a:lnTo>
                <a:lnTo>
                  <a:pt x="952" y="329"/>
                </a:lnTo>
                <a:lnTo>
                  <a:pt x="954" y="347"/>
                </a:lnTo>
                <a:lnTo>
                  <a:pt x="941" y="355"/>
                </a:lnTo>
                <a:lnTo>
                  <a:pt x="923" y="378"/>
                </a:lnTo>
                <a:lnTo>
                  <a:pt x="914" y="386"/>
                </a:lnTo>
                <a:lnTo>
                  <a:pt x="886" y="390"/>
                </a:lnTo>
                <a:lnTo>
                  <a:pt x="857" y="386"/>
                </a:lnTo>
                <a:lnTo>
                  <a:pt x="821" y="367"/>
                </a:lnTo>
                <a:lnTo>
                  <a:pt x="807" y="366"/>
                </a:lnTo>
                <a:lnTo>
                  <a:pt x="769" y="376"/>
                </a:lnTo>
                <a:lnTo>
                  <a:pt x="756" y="376"/>
                </a:lnTo>
                <a:lnTo>
                  <a:pt x="763" y="349"/>
                </a:lnTo>
                <a:lnTo>
                  <a:pt x="757" y="351"/>
                </a:lnTo>
                <a:lnTo>
                  <a:pt x="748" y="355"/>
                </a:lnTo>
                <a:lnTo>
                  <a:pt x="740" y="364"/>
                </a:lnTo>
                <a:lnTo>
                  <a:pt x="734" y="374"/>
                </a:lnTo>
                <a:lnTo>
                  <a:pt x="727" y="382"/>
                </a:lnTo>
                <a:lnTo>
                  <a:pt x="675" y="390"/>
                </a:lnTo>
                <a:lnTo>
                  <a:pt x="664" y="397"/>
                </a:lnTo>
                <a:lnTo>
                  <a:pt x="657" y="407"/>
                </a:lnTo>
                <a:lnTo>
                  <a:pt x="632" y="443"/>
                </a:lnTo>
                <a:lnTo>
                  <a:pt x="637" y="456"/>
                </a:lnTo>
                <a:lnTo>
                  <a:pt x="635" y="458"/>
                </a:lnTo>
                <a:lnTo>
                  <a:pt x="630" y="460"/>
                </a:lnTo>
                <a:lnTo>
                  <a:pt x="626" y="470"/>
                </a:lnTo>
                <a:lnTo>
                  <a:pt x="631" y="506"/>
                </a:lnTo>
                <a:lnTo>
                  <a:pt x="630" y="519"/>
                </a:lnTo>
                <a:lnTo>
                  <a:pt x="623" y="530"/>
                </a:lnTo>
                <a:lnTo>
                  <a:pt x="607" y="537"/>
                </a:lnTo>
                <a:lnTo>
                  <a:pt x="600" y="545"/>
                </a:lnTo>
                <a:lnTo>
                  <a:pt x="596" y="562"/>
                </a:lnTo>
                <a:lnTo>
                  <a:pt x="601" y="599"/>
                </a:lnTo>
                <a:lnTo>
                  <a:pt x="601" y="614"/>
                </a:lnTo>
                <a:lnTo>
                  <a:pt x="592" y="645"/>
                </a:lnTo>
                <a:lnTo>
                  <a:pt x="579" y="670"/>
                </a:lnTo>
                <a:lnTo>
                  <a:pt x="519" y="744"/>
                </a:lnTo>
                <a:lnTo>
                  <a:pt x="514" y="764"/>
                </a:lnTo>
                <a:lnTo>
                  <a:pt x="512" y="799"/>
                </a:lnTo>
                <a:lnTo>
                  <a:pt x="515" y="810"/>
                </a:lnTo>
                <a:lnTo>
                  <a:pt x="519" y="815"/>
                </a:lnTo>
                <a:lnTo>
                  <a:pt x="519" y="818"/>
                </a:lnTo>
                <a:lnTo>
                  <a:pt x="509" y="823"/>
                </a:lnTo>
                <a:lnTo>
                  <a:pt x="500" y="823"/>
                </a:lnTo>
                <a:lnTo>
                  <a:pt x="485" y="814"/>
                </a:lnTo>
                <a:lnTo>
                  <a:pt x="459" y="822"/>
                </a:lnTo>
                <a:lnTo>
                  <a:pt x="432" y="814"/>
                </a:lnTo>
                <a:lnTo>
                  <a:pt x="417" y="823"/>
                </a:lnTo>
                <a:lnTo>
                  <a:pt x="388" y="851"/>
                </a:lnTo>
                <a:lnTo>
                  <a:pt x="360" y="867"/>
                </a:lnTo>
                <a:lnTo>
                  <a:pt x="331" y="869"/>
                </a:lnTo>
                <a:lnTo>
                  <a:pt x="305" y="854"/>
                </a:lnTo>
                <a:lnTo>
                  <a:pt x="281" y="834"/>
                </a:lnTo>
                <a:lnTo>
                  <a:pt x="270" y="833"/>
                </a:lnTo>
                <a:lnTo>
                  <a:pt x="242" y="862"/>
                </a:lnTo>
                <a:lnTo>
                  <a:pt x="200" y="882"/>
                </a:lnTo>
                <a:lnTo>
                  <a:pt x="214" y="893"/>
                </a:lnTo>
                <a:lnTo>
                  <a:pt x="219" y="897"/>
                </a:lnTo>
                <a:lnTo>
                  <a:pt x="213" y="918"/>
                </a:lnTo>
                <a:lnTo>
                  <a:pt x="219" y="933"/>
                </a:lnTo>
                <a:lnTo>
                  <a:pt x="233" y="941"/>
                </a:lnTo>
                <a:lnTo>
                  <a:pt x="248" y="945"/>
                </a:lnTo>
                <a:lnTo>
                  <a:pt x="254" y="951"/>
                </a:lnTo>
                <a:lnTo>
                  <a:pt x="263" y="969"/>
                </a:lnTo>
                <a:lnTo>
                  <a:pt x="269" y="975"/>
                </a:lnTo>
                <a:lnTo>
                  <a:pt x="276" y="976"/>
                </a:lnTo>
                <a:lnTo>
                  <a:pt x="289" y="965"/>
                </a:lnTo>
                <a:lnTo>
                  <a:pt x="295" y="964"/>
                </a:lnTo>
                <a:lnTo>
                  <a:pt x="306" y="971"/>
                </a:lnTo>
                <a:lnTo>
                  <a:pt x="332" y="994"/>
                </a:lnTo>
                <a:lnTo>
                  <a:pt x="346" y="999"/>
                </a:lnTo>
                <a:lnTo>
                  <a:pt x="360" y="993"/>
                </a:lnTo>
                <a:lnTo>
                  <a:pt x="373" y="983"/>
                </a:lnTo>
                <a:lnTo>
                  <a:pt x="381" y="985"/>
                </a:lnTo>
                <a:lnTo>
                  <a:pt x="383" y="1014"/>
                </a:lnTo>
                <a:lnTo>
                  <a:pt x="349" y="1026"/>
                </a:lnTo>
                <a:lnTo>
                  <a:pt x="267" y="1104"/>
                </a:lnTo>
                <a:lnTo>
                  <a:pt x="235" y="1117"/>
                </a:lnTo>
                <a:lnTo>
                  <a:pt x="204" y="1115"/>
                </a:lnTo>
                <a:lnTo>
                  <a:pt x="141" y="1101"/>
                </a:lnTo>
                <a:lnTo>
                  <a:pt x="123" y="1120"/>
                </a:lnTo>
                <a:lnTo>
                  <a:pt x="106" y="1144"/>
                </a:lnTo>
                <a:lnTo>
                  <a:pt x="97" y="1165"/>
                </a:lnTo>
                <a:lnTo>
                  <a:pt x="93" y="1172"/>
                </a:lnTo>
                <a:lnTo>
                  <a:pt x="83" y="1180"/>
                </a:lnTo>
                <a:lnTo>
                  <a:pt x="63" y="1193"/>
                </a:lnTo>
                <a:lnTo>
                  <a:pt x="19" y="1205"/>
                </a:lnTo>
                <a:lnTo>
                  <a:pt x="0" y="1216"/>
                </a:lnTo>
                <a:lnTo>
                  <a:pt x="9" y="1226"/>
                </a:lnTo>
                <a:lnTo>
                  <a:pt x="12" y="1237"/>
                </a:lnTo>
                <a:lnTo>
                  <a:pt x="14" y="1249"/>
                </a:lnTo>
                <a:lnTo>
                  <a:pt x="22" y="1260"/>
                </a:lnTo>
                <a:lnTo>
                  <a:pt x="42" y="1282"/>
                </a:lnTo>
                <a:lnTo>
                  <a:pt x="77" y="1331"/>
                </a:lnTo>
                <a:lnTo>
                  <a:pt x="96" y="1351"/>
                </a:lnTo>
                <a:lnTo>
                  <a:pt x="117" y="1363"/>
                </a:lnTo>
                <a:lnTo>
                  <a:pt x="141" y="1363"/>
                </a:lnTo>
                <a:lnTo>
                  <a:pt x="158" y="1407"/>
                </a:lnTo>
                <a:lnTo>
                  <a:pt x="169" y="1428"/>
                </a:lnTo>
                <a:lnTo>
                  <a:pt x="183" y="1443"/>
                </a:lnTo>
                <a:lnTo>
                  <a:pt x="197" y="1449"/>
                </a:lnTo>
                <a:lnTo>
                  <a:pt x="229" y="1454"/>
                </a:lnTo>
                <a:lnTo>
                  <a:pt x="242" y="1464"/>
                </a:lnTo>
                <a:lnTo>
                  <a:pt x="247" y="1486"/>
                </a:lnTo>
                <a:lnTo>
                  <a:pt x="250" y="1548"/>
                </a:lnTo>
                <a:lnTo>
                  <a:pt x="261" y="1570"/>
                </a:lnTo>
                <a:lnTo>
                  <a:pt x="277" y="1580"/>
                </a:lnTo>
                <a:lnTo>
                  <a:pt x="322" y="1586"/>
                </a:lnTo>
                <a:lnTo>
                  <a:pt x="371" y="1582"/>
                </a:lnTo>
                <a:lnTo>
                  <a:pt x="386" y="1585"/>
                </a:lnTo>
                <a:lnTo>
                  <a:pt x="445" y="1630"/>
                </a:lnTo>
                <a:lnTo>
                  <a:pt x="451" y="1639"/>
                </a:lnTo>
                <a:lnTo>
                  <a:pt x="453" y="1652"/>
                </a:lnTo>
                <a:lnTo>
                  <a:pt x="455" y="1663"/>
                </a:lnTo>
                <a:lnTo>
                  <a:pt x="464" y="1671"/>
                </a:lnTo>
                <a:lnTo>
                  <a:pt x="553" y="1691"/>
                </a:lnTo>
                <a:lnTo>
                  <a:pt x="571" y="1688"/>
                </a:lnTo>
                <a:lnTo>
                  <a:pt x="605" y="1660"/>
                </a:lnTo>
                <a:lnTo>
                  <a:pt x="625" y="1662"/>
                </a:lnTo>
                <a:lnTo>
                  <a:pt x="616" y="1675"/>
                </a:lnTo>
                <a:lnTo>
                  <a:pt x="619" y="1676"/>
                </a:lnTo>
                <a:lnTo>
                  <a:pt x="627" y="1675"/>
                </a:lnTo>
                <a:lnTo>
                  <a:pt x="633" y="1677"/>
                </a:lnTo>
                <a:lnTo>
                  <a:pt x="640" y="1690"/>
                </a:lnTo>
                <a:lnTo>
                  <a:pt x="642" y="1696"/>
                </a:lnTo>
                <a:lnTo>
                  <a:pt x="645" y="1697"/>
                </a:lnTo>
                <a:lnTo>
                  <a:pt x="658" y="1694"/>
                </a:lnTo>
                <a:lnTo>
                  <a:pt x="698" y="1708"/>
                </a:lnTo>
                <a:lnTo>
                  <a:pt x="712" y="1706"/>
                </a:lnTo>
                <a:lnTo>
                  <a:pt x="693" y="1667"/>
                </a:lnTo>
                <a:lnTo>
                  <a:pt x="693" y="1657"/>
                </a:lnTo>
                <a:lnTo>
                  <a:pt x="698" y="1650"/>
                </a:lnTo>
                <a:lnTo>
                  <a:pt x="723" y="1635"/>
                </a:lnTo>
                <a:lnTo>
                  <a:pt x="726" y="1639"/>
                </a:lnTo>
                <a:lnTo>
                  <a:pt x="724" y="1649"/>
                </a:lnTo>
                <a:lnTo>
                  <a:pt x="722" y="1661"/>
                </a:lnTo>
                <a:lnTo>
                  <a:pt x="723" y="1677"/>
                </a:lnTo>
                <a:lnTo>
                  <a:pt x="722" y="1690"/>
                </a:lnTo>
                <a:lnTo>
                  <a:pt x="724" y="1695"/>
                </a:lnTo>
                <a:lnTo>
                  <a:pt x="736" y="1690"/>
                </a:lnTo>
                <a:lnTo>
                  <a:pt x="743" y="1681"/>
                </a:lnTo>
                <a:lnTo>
                  <a:pt x="750" y="1669"/>
                </a:lnTo>
                <a:lnTo>
                  <a:pt x="752" y="1655"/>
                </a:lnTo>
                <a:lnTo>
                  <a:pt x="749" y="1640"/>
                </a:lnTo>
                <a:lnTo>
                  <a:pt x="764" y="1633"/>
                </a:lnTo>
                <a:lnTo>
                  <a:pt x="763" y="1625"/>
                </a:lnTo>
                <a:lnTo>
                  <a:pt x="756" y="1618"/>
                </a:lnTo>
                <a:lnTo>
                  <a:pt x="752" y="1613"/>
                </a:lnTo>
                <a:lnTo>
                  <a:pt x="756" y="1599"/>
                </a:lnTo>
                <a:lnTo>
                  <a:pt x="761" y="1589"/>
                </a:lnTo>
                <a:lnTo>
                  <a:pt x="769" y="1582"/>
                </a:lnTo>
                <a:lnTo>
                  <a:pt x="778" y="1576"/>
                </a:lnTo>
                <a:lnTo>
                  <a:pt x="823" y="1563"/>
                </a:lnTo>
                <a:lnTo>
                  <a:pt x="841" y="1551"/>
                </a:lnTo>
                <a:lnTo>
                  <a:pt x="835" y="1528"/>
                </a:lnTo>
                <a:lnTo>
                  <a:pt x="847" y="1512"/>
                </a:lnTo>
                <a:lnTo>
                  <a:pt x="817" y="1488"/>
                </a:lnTo>
                <a:lnTo>
                  <a:pt x="823" y="1468"/>
                </a:lnTo>
                <a:lnTo>
                  <a:pt x="795" y="1454"/>
                </a:lnTo>
                <a:lnTo>
                  <a:pt x="793" y="1439"/>
                </a:lnTo>
                <a:lnTo>
                  <a:pt x="797" y="1438"/>
                </a:lnTo>
                <a:lnTo>
                  <a:pt x="802" y="1440"/>
                </a:lnTo>
                <a:lnTo>
                  <a:pt x="808" y="1435"/>
                </a:lnTo>
                <a:lnTo>
                  <a:pt x="809" y="1435"/>
                </a:lnTo>
                <a:lnTo>
                  <a:pt x="815" y="1421"/>
                </a:lnTo>
                <a:lnTo>
                  <a:pt x="814" y="1420"/>
                </a:lnTo>
                <a:lnTo>
                  <a:pt x="812" y="1418"/>
                </a:lnTo>
                <a:lnTo>
                  <a:pt x="809" y="1412"/>
                </a:lnTo>
                <a:lnTo>
                  <a:pt x="807" y="1402"/>
                </a:lnTo>
                <a:lnTo>
                  <a:pt x="809" y="1396"/>
                </a:lnTo>
                <a:lnTo>
                  <a:pt x="814" y="1393"/>
                </a:lnTo>
                <a:lnTo>
                  <a:pt x="829" y="1396"/>
                </a:lnTo>
                <a:lnTo>
                  <a:pt x="835" y="1395"/>
                </a:lnTo>
                <a:lnTo>
                  <a:pt x="863" y="1375"/>
                </a:lnTo>
                <a:lnTo>
                  <a:pt x="903" y="1311"/>
                </a:lnTo>
                <a:lnTo>
                  <a:pt x="926" y="1287"/>
                </a:lnTo>
                <a:lnTo>
                  <a:pt x="952" y="1285"/>
                </a:lnTo>
                <a:lnTo>
                  <a:pt x="980" y="1300"/>
                </a:lnTo>
                <a:lnTo>
                  <a:pt x="1032" y="1342"/>
                </a:lnTo>
                <a:lnTo>
                  <a:pt x="1037" y="1351"/>
                </a:lnTo>
                <a:lnTo>
                  <a:pt x="1044" y="1376"/>
                </a:lnTo>
                <a:lnTo>
                  <a:pt x="1052" y="1380"/>
                </a:lnTo>
                <a:lnTo>
                  <a:pt x="1061" y="1381"/>
                </a:lnTo>
                <a:lnTo>
                  <a:pt x="1067" y="1386"/>
                </a:lnTo>
                <a:lnTo>
                  <a:pt x="1083" y="1435"/>
                </a:lnTo>
                <a:lnTo>
                  <a:pt x="1086" y="1455"/>
                </a:lnTo>
                <a:lnTo>
                  <a:pt x="1078" y="1469"/>
                </a:lnTo>
                <a:lnTo>
                  <a:pt x="1064" y="1477"/>
                </a:lnTo>
                <a:lnTo>
                  <a:pt x="1093" y="1492"/>
                </a:lnTo>
                <a:lnTo>
                  <a:pt x="1100" y="1501"/>
                </a:lnTo>
                <a:lnTo>
                  <a:pt x="1105" y="1512"/>
                </a:lnTo>
                <a:lnTo>
                  <a:pt x="1108" y="1526"/>
                </a:lnTo>
                <a:lnTo>
                  <a:pt x="1112" y="1541"/>
                </a:lnTo>
                <a:lnTo>
                  <a:pt x="1126" y="1563"/>
                </a:lnTo>
                <a:lnTo>
                  <a:pt x="1142" y="1582"/>
                </a:lnTo>
                <a:lnTo>
                  <a:pt x="1160" y="1597"/>
                </a:lnTo>
                <a:lnTo>
                  <a:pt x="1177" y="1608"/>
                </a:lnTo>
                <a:lnTo>
                  <a:pt x="1187" y="1610"/>
                </a:lnTo>
                <a:lnTo>
                  <a:pt x="1194" y="1602"/>
                </a:lnTo>
                <a:lnTo>
                  <a:pt x="1200" y="1593"/>
                </a:lnTo>
                <a:lnTo>
                  <a:pt x="1209" y="1587"/>
                </a:lnTo>
                <a:lnTo>
                  <a:pt x="1219" y="1588"/>
                </a:lnTo>
                <a:lnTo>
                  <a:pt x="1227" y="1594"/>
                </a:lnTo>
                <a:lnTo>
                  <a:pt x="1245" y="1608"/>
                </a:lnTo>
                <a:lnTo>
                  <a:pt x="1263" y="1631"/>
                </a:lnTo>
                <a:lnTo>
                  <a:pt x="1268" y="1656"/>
                </a:lnTo>
                <a:lnTo>
                  <a:pt x="1261" y="1681"/>
                </a:lnTo>
                <a:lnTo>
                  <a:pt x="1242" y="1706"/>
                </a:lnTo>
                <a:lnTo>
                  <a:pt x="1250" y="1722"/>
                </a:lnTo>
                <a:lnTo>
                  <a:pt x="1249" y="1737"/>
                </a:lnTo>
                <a:lnTo>
                  <a:pt x="1237" y="1770"/>
                </a:lnTo>
                <a:lnTo>
                  <a:pt x="1249" y="1781"/>
                </a:lnTo>
                <a:lnTo>
                  <a:pt x="1272" y="1808"/>
                </a:lnTo>
                <a:lnTo>
                  <a:pt x="1283" y="1815"/>
                </a:lnTo>
                <a:lnTo>
                  <a:pt x="1287" y="1812"/>
                </a:lnTo>
                <a:lnTo>
                  <a:pt x="1297" y="1798"/>
                </a:lnTo>
                <a:lnTo>
                  <a:pt x="1301" y="1794"/>
                </a:lnTo>
                <a:lnTo>
                  <a:pt x="1307" y="1792"/>
                </a:lnTo>
                <a:lnTo>
                  <a:pt x="1320" y="1798"/>
                </a:lnTo>
                <a:lnTo>
                  <a:pt x="1326" y="1798"/>
                </a:lnTo>
                <a:lnTo>
                  <a:pt x="1397" y="1772"/>
                </a:lnTo>
                <a:lnTo>
                  <a:pt x="1419" y="1770"/>
                </a:lnTo>
                <a:lnTo>
                  <a:pt x="1420" y="1773"/>
                </a:lnTo>
                <a:lnTo>
                  <a:pt x="1424" y="1780"/>
                </a:lnTo>
                <a:lnTo>
                  <a:pt x="1429" y="1785"/>
                </a:lnTo>
                <a:lnTo>
                  <a:pt x="1434" y="1789"/>
                </a:lnTo>
                <a:lnTo>
                  <a:pt x="1439" y="1789"/>
                </a:lnTo>
                <a:lnTo>
                  <a:pt x="1461" y="1782"/>
                </a:lnTo>
                <a:lnTo>
                  <a:pt x="1481" y="1779"/>
                </a:lnTo>
                <a:lnTo>
                  <a:pt x="1486" y="1773"/>
                </a:lnTo>
                <a:lnTo>
                  <a:pt x="1489" y="1762"/>
                </a:lnTo>
                <a:lnTo>
                  <a:pt x="1488" y="1750"/>
                </a:lnTo>
                <a:lnTo>
                  <a:pt x="1487" y="1740"/>
                </a:lnTo>
                <a:lnTo>
                  <a:pt x="1488" y="1730"/>
                </a:lnTo>
                <a:lnTo>
                  <a:pt x="1499" y="1712"/>
                </a:lnTo>
                <a:lnTo>
                  <a:pt x="1506" y="1713"/>
                </a:lnTo>
                <a:lnTo>
                  <a:pt x="1512" y="1723"/>
                </a:lnTo>
                <a:lnTo>
                  <a:pt x="1522" y="1729"/>
                </a:lnTo>
                <a:lnTo>
                  <a:pt x="1532" y="1727"/>
                </a:lnTo>
                <a:lnTo>
                  <a:pt x="1544" y="1721"/>
                </a:lnTo>
                <a:lnTo>
                  <a:pt x="1557" y="1720"/>
                </a:lnTo>
                <a:lnTo>
                  <a:pt x="1569" y="1730"/>
                </a:lnTo>
                <a:lnTo>
                  <a:pt x="1575" y="1721"/>
                </a:lnTo>
                <a:lnTo>
                  <a:pt x="1593" y="1728"/>
                </a:lnTo>
                <a:lnTo>
                  <a:pt x="1617" y="1729"/>
                </a:lnTo>
                <a:lnTo>
                  <a:pt x="1639" y="1737"/>
                </a:lnTo>
                <a:lnTo>
                  <a:pt x="1649" y="1763"/>
                </a:lnTo>
                <a:lnTo>
                  <a:pt x="1659" y="1764"/>
                </a:lnTo>
                <a:lnTo>
                  <a:pt x="1722" y="1787"/>
                </a:lnTo>
                <a:lnTo>
                  <a:pt x="1715" y="1789"/>
                </a:lnTo>
                <a:lnTo>
                  <a:pt x="1699" y="1797"/>
                </a:lnTo>
                <a:lnTo>
                  <a:pt x="1699" y="1806"/>
                </a:lnTo>
                <a:lnTo>
                  <a:pt x="1713" y="1817"/>
                </a:lnTo>
                <a:lnTo>
                  <a:pt x="1727" y="1819"/>
                </a:lnTo>
                <a:lnTo>
                  <a:pt x="1758" y="1816"/>
                </a:lnTo>
                <a:lnTo>
                  <a:pt x="1769" y="1810"/>
                </a:lnTo>
                <a:lnTo>
                  <a:pt x="1805" y="1784"/>
                </a:lnTo>
                <a:lnTo>
                  <a:pt x="1830" y="1757"/>
                </a:lnTo>
                <a:lnTo>
                  <a:pt x="1864" y="1740"/>
                </a:lnTo>
                <a:lnTo>
                  <a:pt x="1880" y="1721"/>
                </a:lnTo>
                <a:lnTo>
                  <a:pt x="1888" y="1697"/>
                </a:lnTo>
                <a:lnTo>
                  <a:pt x="1896" y="1670"/>
                </a:lnTo>
                <a:lnTo>
                  <a:pt x="1900" y="1641"/>
                </a:lnTo>
                <a:lnTo>
                  <a:pt x="1902" y="1614"/>
                </a:lnTo>
                <a:lnTo>
                  <a:pt x="1901" y="1560"/>
                </a:lnTo>
                <a:lnTo>
                  <a:pt x="1905" y="1543"/>
                </a:lnTo>
                <a:lnTo>
                  <a:pt x="1922" y="1538"/>
                </a:lnTo>
                <a:lnTo>
                  <a:pt x="1938" y="1534"/>
                </a:lnTo>
                <a:lnTo>
                  <a:pt x="1974" y="1521"/>
                </a:lnTo>
                <a:lnTo>
                  <a:pt x="2009" y="1517"/>
                </a:lnTo>
                <a:lnTo>
                  <a:pt x="2056" y="1522"/>
                </a:lnTo>
                <a:lnTo>
                  <a:pt x="2067" y="1531"/>
                </a:lnTo>
                <a:lnTo>
                  <a:pt x="2069" y="1543"/>
                </a:lnTo>
                <a:lnTo>
                  <a:pt x="2075" y="1544"/>
                </a:lnTo>
                <a:lnTo>
                  <a:pt x="2083" y="1541"/>
                </a:lnTo>
                <a:lnTo>
                  <a:pt x="2089" y="1538"/>
                </a:lnTo>
                <a:lnTo>
                  <a:pt x="2094" y="1508"/>
                </a:lnTo>
                <a:lnTo>
                  <a:pt x="2099" y="1507"/>
                </a:lnTo>
                <a:lnTo>
                  <a:pt x="2107" y="1509"/>
                </a:lnTo>
                <a:lnTo>
                  <a:pt x="2111" y="1508"/>
                </a:lnTo>
                <a:lnTo>
                  <a:pt x="2139" y="1479"/>
                </a:lnTo>
                <a:lnTo>
                  <a:pt x="2161" y="1448"/>
                </a:lnTo>
                <a:lnTo>
                  <a:pt x="2170" y="1406"/>
                </a:lnTo>
                <a:lnTo>
                  <a:pt x="2163" y="1352"/>
                </a:lnTo>
                <a:lnTo>
                  <a:pt x="2139" y="1327"/>
                </a:lnTo>
                <a:lnTo>
                  <a:pt x="2104" y="1337"/>
                </a:lnTo>
                <a:lnTo>
                  <a:pt x="2066" y="1360"/>
                </a:lnTo>
                <a:lnTo>
                  <a:pt x="2032" y="1373"/>
                </a:lnTo>
                <a:lnTo>
                  <a:pt x="2041" y="1358"/>
                </a:lnTo>
                <a:lnTo>
                  <a:pt x="2071" y="1332"/>
                </a:lnTo>
                <a:lnTo>
                  <a:pt x="2077" y="1320"/>
                </a:lnTo>
                <a:lnTo>
                  <a:pt x="2101" y="1246"/>
                </a:lnTo>
                <a:lnTo>
                  <a:pt x="2094" y="1237"/>
                </a:lnTo>
                <a:lnTo>
                  <a:pt x="2099" y="1228"/>
                </a:lnTo>
                <a:lnTo>
                  <a:pt x="2100" y="1223"/>
                </a:lnTo>
                <a:lnTo>
                  <a:pt x="2101" y="1218"/>
                </a:lnTo>
                <a:lnTo>
                  <a:pt x="2090" y="1214"/>
                </a:lnTo>
                <a:lnTo>
                  <a:pt x="2085" y="1202"/>
                </a:lnTo>
                <a:lnTo>
                  <a:pt x="2085" y="1185"/>
                </a:lnTo>
                <a:lnTo>
                  <a:pt x="2089" y="1168"/>
                </a:lnTo>
                <a:lnTo>
                  <a:pt x="2064" y="1155"/>
                </a:lnTo>
                <a:lnTo>
                  <a:pt x="2069" y="1148"/>
                </a:lnTo>
                <a:lnTo>
                  <a:pt x="2087" y="1144"/>
                </a:lnTo>
                <a:lnTo>
                  <a:pt x="2101" y="1140"/>
                </a:lnTo>
                <a:lnTo>
                  <a:pt x="2091" y="1131"/>
                </a:lnTo>
                <a:lnTo>
                  <a:pt x="2061" y="1129"/>
                </a:lnTo>
                <a:lnTo>
                  <a:pt x="2054" y="1124"/>
                </a:lnTo>
                <a:lnTo>
                  <a:pt x="2047" y="1117"/>
                </a:lnTo>
                <a:lnTo>
                  <a:pt x="2038" y="1111"/>
                </a:lnTo>
                <a:lnTo>
                  <a:pt x="2027" y="1110"/>
                </a:lnTo>
                <a:lnTo>
                  <a:pt x="2034" y="1102"/>
                </a:lnTo>
                <a:lnTo>
                  <a:pt x="2042" y="1090"/>
                </a:lnTo>
                <a:lnTo>
                  <a:pt x="2044" y="1075"/>
                </a:lnTo>
                <a:lnTo>
                  <a:pt x="2037" y="1062"/>
                </a:lnTo>
                <a:lnTo>
                  <a:pt x="2037" y="1052"/>
                </a:lnTo>
                <a:lnTo>
                  <a:pt x="2063" y="1053"/>
                </a:lnTo>
                <a:lnTo>
                  <a:pt x="2085" y="1066"/>
                </a:lnTo>
                <a:lnTo>
                  <a:pt x="2142" y="1121"/>
                </a:lnTo>
                <a:lnTo>
                  <a:pt x="2157" y="1145"/>
                </a:lnTo>
                <a:lnTo>
                  <a:pt x="2165" y="1178"/>
                </a:lnTo>
                <a:lnTo>
                  <a:pt x="2168" y="1222"/>
                </a:lnTo>
                <a:lnTo>
                  <a:pt x="2164" y="1244"/>
                </a:lnTo>
                <a:lnTo>
                  <a:pt x="2145" y="1268"/>
                </a:lnTo>
                <a:lnTo>
                  <a:pt x="2140" y="1285"/>
                </a:lnTo>
                <a:lnTo>
                  <a:pt x="2141" y="1301"/>
                </a:lnTo>
                <a:lnTo>
                  <a:pt x="2147" y="1317"/>
                </a:lnTo>
                <a:lnTo>
                  <a:pt x="2156" y="1328"/>
                </a:lnTo>
                <a:lnTo>
                  <a:pt x="2165" y="1333"/>
                </a:lnTo>
                <a:lnTo>
                  <a:pt x="2174" y="1362"/>
                </a:lnTo>
                <a:lnTo>
                  <a:pt x="2181" y="1381"/>
                </a:lnTo>
                <a:lnTo>
                  <a:pt x="2192" y="1392"/>
                </a:lnTo>
                <a:lnTo>
                  <a:pt x="2202" y="1390"/>
                </a:lnTo>
                <a:lnTo>
                  <a:pt x="2213" y="1369"/>
                </a:lnTo>
                <a:lnTo>
                  <a:pt x="2225" y="1363"/>
                </a:lnTo>
                <a:lnTo>
                  <a:pt x="2213" y="1347"/>
                </a:lnTo>
                <a:lnTo>
                  <a:pt x="2218" y="1336"/>
                </a:lnTo>
                <a:lnTo>
                  <a:pt x="2229" y="1326"/>
                </a:lnTo>
                <a:lnTo>
                  <a:pt x="2236" y="1315"/>
                </a:lnTo>
                <a:lnTo>
                  <a:pt x="2239" y="1292"/>
                </a:lnTo>
                <a:lnTo>
                  <a:pt x="2234" y="1268"/>
                </a:lnTo>
                <a:lnTo>
                  <a:pt x="2239" y="1251"/>
                </a:lnTo>
                <a:lnTo>
                  <a:pt x="2255" y="1227"/>
                </a:lnTo>
                <a:lnTo>
                  <a:pt x="2259" y="1218"/>
                </a:lnTo>
                <a:lnTo>
                  <a:pt x="2259" y="1210"/>
                </a:lnTo>
                <a:lnTo>
                  <a:pt x="2257" y="1204"/>
                </a:lnTo>
                <a:lnTo>
                  <a:pt x="2256" y="119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12487920" y="6239263"/>
            <a:ext cx="239050" cy="303392"/>
          </a:xfrm>
          <a:custGeom>
            <a:avLst/>
            <a:gdLst>
              <a:gd name="T0" fmla="*/ 5 w 394"/>
              <a:gd name="T1" fmla="*/ 488 h 510"/>
              <a:gd name="T2" fmla="*/ 0 w 394"/>
              <a:gd name="T3" fmla="*/ 501 h 510"/>
              <a:gd name="T4" fmla="*/ 37 w 394"/>
              <a:gd name="T5" fmla="*/ 495 h 510"/>
              <a:gd name="T6" fmla="*/ 71 w 394"/>
              <a:gd name="T7" fmla="*/ 471 h 510"/>
              <a:gd name="T8" fmla="*/ 99 w 394"/>
              <a:gd name="T9" fmla="*/ 496 h 510"/>
              <a:gd name="T10" fmla="*/ 122 w 394"/>
              <a:gd name="T11" fmla="*/ 496 h 510"/>
              <a:gd name="T12" fmla="*/ 140 w 394"/>
              <a:gd name="T13" fmla="*/ 492 h 510"/>
              <a:gd name="T14" fmla="*/ 158 w 394"/>
              <a:gd name="T15" fmla="*/ 472 h 510"/>
              <a:gd name="T16" fmla="*/ 174 w 394"/>
              <a:gd name="T17" fmla="*/ 457 h 510"/>
              <a:gd name="T18" fmla="*/ 199 w 394"/>
              <a:gd name="T19" fmla="*/ 449 h 510"/>
              <a:gd name="T20" fmla="*/ 216 w 394"/>
              <a:gd name="T21" fmla="*/ 423 h 510"/>
              <a:gd name="T22" fmla="*/ 260 w 394"/>
              <a:gd name="T23" fmla="*/ 375 h 510"/>
              <a:gd name="T24" fmla="*/ 312 w 394"/>
              <a:gd name="T25" fmla="*/ 338 h 510"/>
              <a:gd name="T26" fmla="*/ 323 w 394"/>
              <a:gd name="T27" fmla="*/ 279 h 510"/>
              <a:gd name="T28" fmla="*/ 350 w 394"/>
              <a:gd name="T29" fmla="*/ 261 h 510"/>
              <a:gd name="T30" fmla="*/ 360 w 394"/>
              <a:gd name="T31" fmla="*/ 237 h 510"/>
              <a:gd name="T32" fmla="*/ 371 w 394"/>
              <a:gd name="T33" fmla="*/ 220 h 510"/>
              <a:gd name="T34" fmla="*/ 387 w 394"/>
              <a:gd name="T35" fmla="*/ 192 h 510"/>
              <a:gd name="T36" fmla="*/ 393 w 394"/>
              <a:gd name="T37" fmla="*/ 175 h 510"/>
              <a:gd name="T38" fmla="*/ 384 w 394"/>
              <a:gd name="T39" fmla="*/ 154 h 510"/>
              <a:gd name="T40" fmla="*/ 363 w 394"/>
              <a:gd name="T41" fmla="*/ 147 h 510"/>
              <a:gd name="T42" fmla="*/ 352 w 394"/>
              <a:gd name="T43" fmla="*/ 134 h 510"/>
              <a:gd name="T44" fmla="*/ 343 w 394"/>
              <a:gd name="T45" fmla="*/ 100 h 510"/>
              <a:gd name="T46" fmla="*/ 358 w 394"/>
              <a:gd name="T47" fmla="*/ 28 h 510"/>
              <a:gd name="T48" fmla="*/ 349 w 394"/>
              <a:gd name="T49" fmla="*/ 0 h 510"/>
              <a:gd name="T50" fmla="*/ 318 w 394"/>
              <a:gd name="T51" fmla="*/ 13 h 510"/>
              <a:gd name="T52" fmla="*/ 243 w 394"/>
              <a:gd name="T53" fmla="*/ 47 h 510"/>
              <a:gd name="T54" fmla="*/ 195 w 394"/>
              <a:gd name="T55" fmla="*/ 114 h 510"/>
              <a:gd name="T56" fmla="*/ 147 w 394"/>
              <a:gd name="T57" fmla="*/ 217 h 510"/>
              <a:gd name="T58" fmla="*/ 104 w 394"/>
              <a:gd name="T59" fmla="*/ 262 h 510"/>
              <a:gd name="T60" fmla="*/ 66 w 394"/>
              <a:gd name="T61" fmla="*/ 280 h 510"/>
              <a:gd name="T62" fmla="*/ 66 w 394"/>
              <a:gd name="T63" fmla="*/ 295 h 510"/>
              <a:gd name="T64" fmla="*/ 55 w 394"/>
              <a:gd name="T65" fmla="*/ 329 h 510"/>
              <a:gd name="T66" fmla="*/ 51 w 394"/>
              <a:gd name="T67" fmla="*/ 391 h 510"/>
              <a:gd name="T68" fmla="*/ 16 w 394"/>
              <a:gd name="T69" fmla="*/ 454 h 510"/>
              <a:gd name="T70" fmla="*/ 11 w 394"/>
              <a:gd name="T71" fmla="*/ 483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4" h="510">
                <a:moveTo>
                  <a:pt x="8" y="486"/>
                </a:moveTo>
                <a:lnTo>
                  <a:pt x="5" y="488"/>
                </a:lnTo>
                <a:lnTo>
                  <a:pt x="0" y="490"/>
                </a:lnTo>
                <a:lnTo>
                  <a:pt x="0" y="501"/>
                </a:lnTo>
                <a:lnTo>
                  <a:pt x="21" y="507"/>
                </a:lnTo>
                <a:lnTo>
                  <a:pt x="37" y="495"/>
                </a:lnTo>
                <a:lnTo>
                  <a:pt x="53" y="480"/>
                </a:lnTo>
                <a:lnTo>
                  <a:pt x="71" y="471"/>
                </a:lnTo>
                <a:lnTo>
                  <a:pt x="83" y="475"/>
                </a:lnTo>
                <a:lnTo>
                  <a:pt x="99" y="496"/>
                </a:lnTo>
                <a:lnTo>
                  <a:pt x="110" y="501"/>
                </a:lnTo>
                <a:lnTo>
                  <a:pt x="122" y="496"/>
                </a:lnTo>
                <a:lnTo>
                  <a:pt x="131" y="491"/>
                </a:lnTo>
                <a:lnTo>
                  <a:pt x="140" y="492"/>
                </a:lnTo>
                <a:lnTo>
                  <a:pt x="147" y="510"/>
                </a:lnTo>
                <a:lnTo>
                  <a:pt x="158" y="472"/>
                </a:lnTo>
                <a:lnTo>
                  <a:pt x="165" y="463"/>
                </a:lnTo>
                <a:lnTo>
                  <a:pt x="174" y="457"/>
                </a:lnTo>
                <a:lnTo>
                  <a:pt x="187" y="454"/>
                </a:lnTo>
                <a:lnTo>
                  <a:pt x="199" y="449"/>
                </a:lnTo>
                <a:lnTo>
                  <a:pt x="203" y="438"/>
                </a:lnTo>
                <a:lnTo>
                  <a:pt x="216" y="423"/>
                </a:lnTo>
                <a:lnTo>
                  <a:pt x="260" y="393"/>
                </a:lnTo>
                <a:lnTo>
                  <a:pt x="260" y="375"/>
                </a:lnTo>
                <a:lnTo>
                  <a:pt x="284" y="353"/>
                </a:lnTo>
                <a:lnTo>
                  <a:pt x="312" y="338"/>
                </a:lnTo>
                <a:lnTo>
                  <a:pt x="330" y="317"/>
                </a:lnTo>
                <a:lnTo>
                  <a:pt x="323" y="279"/>
                </a:lnTo>
                <a:lnTo>
                  <a:pt x="346" y="265"/>
                </a:lnTo>
                <a:lnTo>
                  <a:pt x="350" y="261"/>
                </a:lnTo>
                <a:lnTo>
                  <a:pt x="355" y="250"/>
                </a:lnTo>
                <a:lnTo>
                  <a:pt x="360" y="237"/>
                </a:lnTo>
                <a:lnTo>
                  <a:pt x="365" y="226"/>
                </a:lnTo>
                <a:lnTo>
                  <a:pt x="371" y="220"/>
                </a:lnTo>
                <a:lnTo>
                  <a:pt x="383" y="196"/>
                </a:lnTo>
                <a:lnTo>
                  <a:pt x="387" y="192"/>
                </a:lnTo>
                <a:lnTo>
                  <a:pt x="394" y="187"/>
                </a:lnTo>
                <a:lnTo>
                  <a:pt x="393" y="175"/>
                </a:lnTo>
                <a:lnTo>
                  <a:pt x="388" y="162"/>
                </a:lnTo>
                <a:lnTo>
                  <a:pt x="384" y="154"/>
                </a:lnTo>
                <a:lnTo>
                  <a:pt x="378" y="150"/>
                </a:lnTo>
                <a:lnTo>
                  <a:pt x="363" y="147"/>
                </a:lnTo>
                <a:lnTo>
                  <a:pt x="356" y="143"/>
                </a:lnTo>
                <a:lnTo>
                  <a:pt x="352" y="134"/>
                </a:lnTo>
                <a:lnTo>
                  <a:pt x="347" y="110"/>
                </a:lnTo>
                <a:lnTo>
                  <a:pt x="343" y="100"/>
                </a:lnTo>
                <a:lnTo>
                  <a:pt x="341" y="81"/>
                </a:lnTo>
                <a:lnTo>
                  <a:pt x="358" y="28"/>
                </a:lnTo>
                <a:lnTo>
                  <a:pt x="363" y="8"/>
                </a:lnTo>
                <a:lnTo>
                  <a:pt x="349" y="0"/>
                </a:lnTo>
                <a:lnTo>
                  <a:pt x="334" y="5"/>
                </a:lnTo>
                <a:lnTo>
                  <a:pt x="318" y="13"/>
                </a:lnTo>
                <a:lnTo>
                  <a:pt x="288" y="20"/>
                </a:lnTo>
                <a:lnTo>
                  <a:pt x="243" y="47"/>
                </a:lnTo>
                <a:lnTo>
                  <a:pt x="214" y="74"/>
                </a:lnTo>
                <a:lnTo>
                  <a:pt x="195" y="114"/>
                </a:lnTo>
                <a:lnTo>
                  <a:pt x="159" y="201"/>
                </a:lnTo>
                <a:lnTo>
                  <a:pt x="147" y="217"/>
                </a:lnTo>
                <a:lnTo>
                  <a:pt x="122" y="239"/>
                </a:lnTo>
                <a:lnTo>
                  <a:pt x="104" y="262"/>
                </a:lnTo>
                <a:lnTo>
                  <a:pt x="85" y="275"/>
                </a:lnTo>
                <a:lnTo>
                  <a:pt x="66" y="280"/>
                </a:lnTo>
                <a:lnTo>
                  <a:pt x="65" y="286"/>
                </a:lnTo>
                <a:lnTo>
                  <a:pt x="66" y="295"/>
                </a:lnTo>
                <a:lnTo>
                  <a:pt x="63" y="309"/>
                </a:lnTo>
                <a:lnTo>
                  <a:pt x="55" y="329"/>
                </a:lnTo>
                <a:lnTo>
                  <a:pt x="52" y="348"/>
                </a:lnTo>
                <a:lnTo>
                  <a:pt x="51" y="391"/>
                </a:lnTo>
                <a:lnTo>
                  <a:pt x="44" y="415"/>
                </a:lnTo>
                <a:lnTo>
                  <a:pt x="16" y="454"/>
                </a:lnTo>
                <a:lnTo>
                  <a:pt x="17" y="482"/>
                </a:lnTo>
                <a:lnTo>
                  <a:pt x="11" y="483"/>
                </a:lnTo>
                <a:lnTo>
                  <a:pt x="8" y="48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12467847" y="6539086"/>
            <a:ext cx="14598" cy="16062"/>
          </a:xfrm>
          <a:custGeom>
            <a:avLst/>
            <a:gdLst>
              <a:gd name="T0" fmla="*/ 2 w 24"/>
              <a:gd name="T1" fmla="*/ 7 h 27"/>
              <a:gd name="T2" fmla="*/ 0 w 24"/>
              <a:gd name="T3" fmla="*/ 15 h 27"/>
              <a:gd name="T4" fmla="*/ 5 w 24"/>
              <a:gd name="T5" fmla="*/ 24 h 27"/>
              <a:gd name="T6" fmla="*/ 11 w 24"/>
              <a:gd name="T7" fmla="*/ 23 h 27"/>
              <a:gd name="T8" fmla="*/ 14 w 24"/>
              <a:gd name="T9" fmla="*/ 27 h 27"/>
              <a:gd name="T10" fmla="*/ 19 w 24"/>
              <a:gd name="T11" fmla="*/ 19 h 27"/>
              <a:gd name="T12" fmla="*/ 24 w 24"/>
              <a:gd name="T13" fmla="*/ 3 h 27"/>
              <a:gd name="T14" fmla="*/ 17 w 24"/>
              <a:gd name="T15" fmla="*/ 0 h 27"/>
              <a:gd name="T16" fmla="*/ 2 w 24"/>
              <a:gd name="T1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7">
                <a:moveTo>
                  <a:pt x="2" y="7"/>
                </a:moveTo>
                <a:lnTo>
                  <a:pt x="0" y="15"/>
                </a:lnTo>
                <a:lnTo>
                  <a:pt x="5" y="24"/>
                </a:lnTo>
                <a:lnTo>
                  <a:pt x="11" y="23"/>
                </a:lnTo>
                <a:lnTo>
                  <a:pt x="14" y="27"/>
                </a:lnTo>
                <a:lnTo>
                  <a:pt x="19" y="19"/>
                </a:lnTo>
                <a:lnTo>
                  <a:pt x="24" y="3"/>
                </a:lnTo>
                <a:lnTo>
                  <a:pt x="17" y="0"/>
                </a:lnTo>
                <a:lnTo>
                  <a:pt x="2" y="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noEditPoints="1"/>
          </p:cNvSpPr>
          <p:nvPr/>
        </p:nvSpPr>
        <p:spPr bwMode="auto">
          <a:xfrm>
            <a:off x="11697780" y="5050681"/>
            <a:ext cx="4080263" cy="4813223"/>
          </a:xfrm>
          <a:custGeom>
            <a:avLst/>
            <a:gdLst>
              <a:gd name="T0" fmla="*/ 5718 w 6709"/>
              <a:gd name="T1" fmla="*/ 4015 h 8092"/>
              <a:gd name="T2" fmla="*/ 5317 w 6709"/>
              <a:gd name="T3" fmla="*/ 4057 h 8092"/>
              <a:gd name="T4" fmla="*/ 5198 w 6709"/>
              <a:gd name="T5" fmla="*/ 3182 h 8092"/>
              <a:gd name="T6" fmla="*/ 4997 w 6709"/>
              <a:gd name="T7" fmla="*/ 2951 h 8092"/>
              <a:gd name="T8" fmla="*/ 5056 w 6709"/>
              <a:gd name="T9" fmla="*/ 2363 h 8092"/>
              <a:gd name="T10" fmla="*/ 4599 w 6709"/>
              <a:gd name="T11" fmla="*/ 1797 h 8092"/>
              <a:gd name="T12" fmla="*/ 4266 w 6709"/>
              <a:gd name="T13" fmla="*/ 1614 h 8092"/>
              <a:gd name="T14" fmla="*/ 4026 w 6709"/>
              <a:gd name="T15" fmla="*/ 1038 h 8092"/>
              <a:gd name="T16" fmla="*/ 3945 w 6709"/>
              <a:gd name="T17" fmla="*/ 568 h 8092"/>
              <a:gd name="T18" fmla="*/ 3751 w 6709"/>
              <a:gd name="T19" fmla="*/ 253 h 8092"/>
              <a:gd name="T20" fmla="*/ 3347 w 6709"/>
              <a:gd name="T21" fmla="*/ 235 h 8092"/>
              <a:gd name="T22" fmla="*/ 3424 w 6709"/>
              <a:gd name="T23" fmla="*/ 462 h 8092"/>
              <a:gd name="T24" fmla="*/ 3218 w 6709"/>
              <a:gd name="T25" fmla="*/ 650 h 8092"/>
              <a:gd name="T26" fmla="*/ 2817 w 6709"/>
              <a:gd name="T27" fmla="*/ 1107 h 8092"/>
              <a:gd name="T28" fmla="*/ 2535 w 6709"/>
              <a:gd name="T29" fmla="*/ 1260 h 8092"/>
              <a:gd name="T30" fmla="*/ 2273 w 6709"/>
              <a:gd name="T31" fmla="*/ 1900 h 8092"/>
              <a:gd name="T32" fmla="*/ 2583 w 6709"/>
              <a:gd name="T33" fmla="*/ 2364 h 8092"/>
              <a:gd name="T34" fmla="*/ 2826 w 6709"/>
              <a:gd name="T35" fmla="*/ 2371 h 8092"/>
              <a:gd name="T36" fmla="*/ 2916 w 6709"/>
              <a:gd name="T37" fmla="*/ 2565 h 8092"/>
              <a:gd name="T38" fmla="*/ 2791 w 6709"/>
              <a:gd name="T39" fmla="*/ 3433 h 8092"/>
              <a:gd name="T40" fmla="*/ 2849 w 6709"/>
              <a:gd name="T41" fmla="*/ 3566 h 8092"/>
              <a:gd name="T42" fmla="*/ 2811 w 6709"/>
              <a:gd name="T43" fmla="*/ 3775 h 8092"/>
              <a:gd name="T44" fmla="*/ 2944 w 6709"/>
              <a:gd name="T45" fmla="*/ 4103 h 8092"/>
              <a:gd name="T46" fmla="*/ 2675 w 6709"/>
              <a:gd name="T47" fmla="*/ 4160 h 8092"/>
              <a:gd name="T48" fmla="*/ 2796 w 6709"/>
              <a:gd name="T49" fmla="*/ 4359 h 8092"/>
              <a:gd name="T50" fmla="*/ 2676 w 6709"/>
              <a:gd name="T51" fmla="*/ 4572 h 8092"/>
              <a:gd name="T52" fmla="*/ 2750 w 6709"/>
              <a:gd name="T53" fmla="*/ 4657 h 8092"/>
              <a:gd name="T54" fmla="*/ 2775 w 6709"/>
              <a:gd name="T55" fmla="*/ 4930 h 8092"/>
              <a:gd name="T56" fmla="*/ 2711 w 6709"/>
              <a:gd name="T57" fmla="*/ 5116 h 8092"/>
              <a:gd name="T58" fmla="*/ 2752 w 6709"/>
              <a:gd name="T59" fmla="*/ 5375 h 8092"/>
              <a:gd name="T60" fmla="*/ 3066 w 6709"/>
              <a:gd name="T61" fmla="*/ 5563 h 8092"/>
              <a:gd name="T62" fmla="*/ 3169 w 6709"/>
              <a:gd name="T63" fmla="*/ 5717 h 8092"/>
              <a:gd name="T64" fmla="*/ 2941 w 6709"/>
              <a:gd name="T65" fmla="*/ 6013 h 8092"/>
              <a:gd name="T66" fmla="*/ 2552 w 6709"/>
              <a:gd name="T67" fmla="*/ 6400 h 8092"/>
              <a:gd name="T68" fmla="*/ 1762 w 6709"/>
              <a:gd name="T69" fmla="*/ 6569 h 8092"/>
              <a:gd name="T70" fmla="*/ 1297 w 6709"/>
              <a:gd name="T71" fmla="*/ 7176 h 8092"/>
              <a:gd name="T72" fmla="*/ 1095 w 6709"/>
              <a:gd name="T73" fmla="*/ 7366 h 8092"/>
              <a:gd name="T74" fmla="*/ 545 w 6709"/>
              <a:gd name="T75" fmla="*/ 7767 h 8092"/>
              <a:gd name="T76" fmla="*/ 918 w 6709"/>
              <a:gd name="T77" fmla="*/ 7907 h 8092"/>
              <a:gd name="T78" fmla="*/ 1060 w 6709"/>
              <a:gd name="T79" fmla="*/ 7792 h 8092"/>
              <a:gd name="T80" fmla="*/ 1308 w 6709"/>
              <a:gd name="T81" fmla="*/ 7578 h 8092"/>
              <a:gd name="T82" fmla="*/ 1793 w 6709"/>
              <a:gd name="T83" fmla="*/ 7496 h 8092"/>
              <a:gd name="T84" fmla="*/ 1807 w 6709"/>
              <a:gd name="T85" fmla="*/ 7440 h 8092"/>
              <a:gd name="T86" fmla="*/ 2231 w 6709"/>
              <a:gd name="T87" fmla="*/ 7659 h 8092"/>
              <a:gd name="T88" fmla="*/ 2378 w 6709"/>
              <a:gd name="T89" fmla="*/ 7211 h 8092"/>
              <a:gd name="T90" fmla="*/ 2680 w 6709"/>
              <a:gd name="T91" fmla="*/ 7055 h 8092"/>
              <a:gd name="T92" fmla="*/ 3629 w 6709"/>
              <a:gd name="T93" fmla="*/ 7166 h 8092"/>
              <a:gd name="T94" fmla="*/ 3701 w 6709"/>
              <a:gd name="T95" fmla="*/ 7010 h 8092"/>
              <a:gd name="T96" fmla="*/ 4048 w 6709"/>
              <a:gd name="T97" fmla="*/ 6768 h 8092"/>
              <a:gd name="T98" fmla="*/ 4423 w 6709"/>
              <a:gd name="T99" fmla="*/ 6848 h 8092"/>
              <a:gd name="T100" fmla="*/ 5079 w 6709"/>
              <a:gd name="T101" fmla="*/ 6869 h 8092"/>
              <a:gd name="T102" fmla="*/ 6145 w 6709"/>
              <a:gd name="T103" fmla="*/ 6553 h 8092"/>
              <a:gd name="T104" fmla="*/ 5870 w 6709"/>
              <a:gd name="T105" fmla="*/ 6160 h 8092"/>
              <a:gd name="T106" fmla="*/ 5566 w 6709"/>
              <a:gd name="T107" fmla="*/ 6053 h 8092"/>
              <a:gd name="T108" fmla="*/ 6019 w 6709"/>
              <a:gd name="T109" fmla="*/ 5810 h 8092"/>
              <a:gd name="T110" fmla="*/ 5970 w 6709"/>
              <a:gd name="T111" fmla="*/ 5662 h 8092"/>
              <a:gd name="T112" fmla="*/ 6152 w 6709"/>
              <a:gd name="T113" fmla="*/ 5398 h 8092"/>
              <a:gd name="T114" fmla="*/ 6463 w 6709"/>
              <a:gd name="T115" fmla="*/ 5251 h 8092"/>
              <a:gd name="T116" fmla="*/ 4306 w 6709"/>
              <a:gd name="T117" fmla="*/ 6996 h 8092"/>
              <a:gd name="T118" fmla="*/ 4365 w 6709"/>
              <a:gd name="T119" fmla="*/ 7065 h 8092"/>
              <a:gd name="T120" fmla="*/ 55 w 6709"/>
              <a:gd name="T121" fmla="*/ 8025 h 8092"/>
              <a:gd name="T122" fmla="*/ 4407 w 6709"/>
              <a:gd name="T123" fmla="*/ 6916 h 8092"/>
              <a:gd name="T124" fmla="*/ 54 w 6709"/>
              <a:gd name="T125" fmla="*/ 7979 h 8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9" h="8092">
                <a:moveTo>
                  <a:pt x="6690" y="4609"/>
                </a:moveTo>
                <a:lnTo>
                  <a:pt x="6691" y="4560"/>
                </a:lnTo>
                <a:lnTo>
                  <a:pt x="6689" y="4534"/>
                </a:lnTo>
                <a:lnTo>
                  <a:pt x="6684" y="4513"/>
                </a:lnTo>
                <a:lnTo>
                  <a:pt x="6689" y="4484"/>
                </a:lnTo>
                <a:lnTo>
                  <a:pt x="6678" y="4444"/>
                </a:lnTo>
                <a:lnTo>
                  <a:pt x="6664" y="4404"/>
                </a:lnTo>
                <a:lnTo>
                  <a:pt x="6648" y="4340"/>
                </a:lnTo>
                <a:lnTo>
                  <a:pt x="6629" y="4306"/>
                </a:lnTo>
                <a:lnTo>
                  <a:pt x="6604" y="4279"/>
                </a:lnTo>
                <a:lnTo>
                  <a:pt x="6399" y="4121"/>
                </a:lnTo>
                <a:lnTo>
                  <a:pt x="6299" y="4069"/>
                </a:lnTo>
                <a:lnTo>
                  <a:pt x="6046" y="4008"/>
                </a:lnTo>
                <a:lnTo>
                  <a:pt x="6046" y="4018"/>
                </a:lnTo>
                <a:lnTo>
                  <a:pt x="6056" y="4016"/>
                </a:lnTo>
                <a:lnTo>
                  <a:pt x="6067" y="4018"/>
                </a:lnTo>
                <a:lnTo>
                  <a:pt x="6076" y="4021"/>
                </a:lnTo>
                <a:lnTo>
                  <a:pt x="6085" y="4027"/>
                </a:lnTo>
                <a:lnTo>
                  <a:pt x="6048" y="4045"/>
                </a:lnTo>
                <a:lnTo>
                  <a:pt x="6009" y="4034"/>
                </a:lnTo>
                <a:lnTo>
                  <a:pt x="5971" y="4016"/>
                </a:lnTo>
                <a:lnTo>
                  <a:pt x="5938" y="4008"/>
                </a:lnTo>
                <a:lnTo>
                  <a:pt x="5867" y="4008"/>
                </a:lnTo>
                <a:lnTo>
                  <a:pt x="5850" y="4004"/>
                </a:lnTo>
                <a:lnTo>
                  <a:pt x="5831" y="3996"/>
                </a:lnTo>
                <a:lnTo>
                  <a:pt x="5813" y="3991"/>
                </a:lnTo>
                <a:lnTo>
                  <a:pt x="5796" y="3997"/>
                </a:lnTo>
                <a:lnTo>
                  <a:pt x="5803" y="4008"/>
                </a:lnTo>
                <a:lnTo>
                  <a:pt x="5763" y="4006"/>
                </a:lnTo>
                <a:lnTo>
                  <a:pt x="5718" y="4015"/>
                </a:lnTo>
                <a:lnTo>
                  <a:pt x="5678" y="4034"/>
                </a:lnTo>
                <a:lnTo>
                  <a:pt x="5649" y="4064"/>
                </a:lnTo>
                <a:lnTo>
                  <a:pt x="5638" y="4087"/>
                </a:lnTo>
                <a:lnTo>
                  <a:pt x="5625" y="4120"/>
                </a:lnTo>
                <a:lnTo>
                  <a:pt x="5615" y="4157"/>
                </a:lnTo>
                <a:lnTo>
                  <a:pt x="5610" y="4190"/>
                </a:lnTo>
                <a:lnTo>
                  <a:pt x="5600" y="4209"/>
                </a:lnTo>
                <a:lnTo>
                  <a:pt x="5578" y="4233"/>
                </a:lnTo>
                <a:lnTo>
                  <a:pt x="5562" y="4259"/>
                </a:lnTo>
                <a:lnTo>
                  <a:pt x="5566" y="4280"/>
                </a:lnTo>
                <a:lnTo>
                  <a:pt x="5566" y="4289"/>
                </a:lnTo>
                <a:lnTo>
                  <a:pt x="5553" y="4283"/>
                </a:lnTo>
                <a:lnTo>
                  <a:pt x="5530" y="4249"/>
                </a:lnTo>
                <a:lnTo>
                  <a:pt x="5517" y="4242"/>
                </a:lnTo>
                <a:lnTo>
                  <a:pt x="5485" y="4239"/>
                </a:lnTo>
                <a:lnTo>
                  <a:pt x="5467" y="4241"/>
                </a:lnTo>
                <a:lnTo>
                  <a:pt x="5452" y="4252"/>
                </a:lnTo>
                <a:lnTo>
                  <a:pt x="5432" y="4227"/>
                </a:lnTo>
                <a:lnTo>
                  <a:pt x="5390" y="4161"/>
                </a:lnTo>
                <a:lnTo>
                  <a:pt x="5370" y="4148"/>
                </a:lnTo>
                <a:lnTo>
                  <a:pt x="5359" y="4143"/>
                </a:lnTo>
                <a:lnTo>
                  <a:pt x="5336" y="4124"/>
                </a:lnTo>
                <a:lnTo>
                  <a:pt x="5325" y="4120"/>
                </a:lnTo>
                <a:lnTo>
                  <a:pt x="5282" y="4130"/>
                </a:lnTo>
                <a:lnTo>
                  <a:pt x="5258" y="4129"/>
                </a:lnTo>
                <a:lnTo>
                  <a:pt x="5255" y="4112"/>
                </a:lnTo>
                <a:lnTo>
                  <a:pt x="5267" y="4093"/>
                </a:lnTo>
                <a:lnTo>
                  <a:pt x="5280" y="4083"/>
                </a:lnTo>
                <a:lnTo>
                  <a:pt x="5299" y="4076"/>
                </a:lnTo>
                <a:lnTo>
                  <a:pt x="5317" y="4057"/>
                </a:lnTo>
                <a:lnTo>
                  <a:pt x="5381" y="3960"/>
                </a:lnTo>
                <a:lnTo>
                  <a:pt x="5393" y="3952"/>
                </a:lnTo>
                <a:lnTo>
                  <a:pt x="5408" y="3946"/>
                </a:lnTo>
                <a:lnTo>
                  <a:pt x="5482" y="3871"/>
                </a:lnTo>
                <a:lnTo>
                  <a:pt x="5495" y="3862"/>
                </a:lnTo>
                <a:lnTo>
                  <a:pt x="5511" y="3858"/>
                </a:lnTo>
                <a:lnTo>
                  <a:pt x="5521" y="3855"/>
                </a:lnTo>
                <a:lnTo>
                  <a:pt x="5526" y="3845"/>
                </a:lnTo>
                <a:lnTo>
                  <a:pt x="5543" y="3773"/>
                </a:lnTo>
                <a:lnTo>
                  <a:pt x="5543" y="3714"/>
                </a:lnTo>
                <a:lnTo>
                  <a:pt x="5531" y="3662"/>
                </a:lnTo>
                <a:lnTo>
                  <a:pt x="5464" y="3476"/>
                </a:lnTo>
                <a:lnTo>
                  <a:pt x="5460" y="3457"/>
                </a:lnTo>
                <a:lnTo>
                  <a:pt x="5451" y="3436"/>
                </a:lnTo>
                <a:lnTo>
                  <a:pt x="5438" y="3417"/>
                </a:lnTo>
                <a:lnTo>
                  <a:pt x="5423" y="3405"/>
                </a:lnTo>
                <a:lnTo>
                  <a:pt x="5430" y="3396"/>
                </a:lnTo>
                <a:lnTo>
                  <a:pt x="5405" y="3379"/>
                </a:lnTo>
                <a:lnTo>
                  <a:pt x="5398" y="3377"/>
                </a:lnTo>
                <a:lnTo>
                  <a:pt x="5394" y="3371"/>
                </a:lnTo>
                <a:lnTo>
                  <a:pt x="5392" y="3359"/>
                </a:lnTo>
                <a:lnTo>
                  <a:pt x="5390" y="3344"/>
                </a:lnTo>
                <a:lnTo>
                  <a:pt x="5388" y="3334"/>
                </a:lnTo>
                <a:lnTo>
                  <a:pt x="5374" y="3318"/>
                </a:lnTo>
                <a:lnTo>
                  <a:pt x="5359" y="3312"/>
                </a:lnTo>
                <a:lnTo>
                  <a:pt x="5344" y="3308"/>
                </a:lnTo>
                <a:lnTo>
                  <a:pt x="5328" y="3300"/>
                </a:lnTo>
                <a:lnTo>
                  <a:pt x="5249" y="3236"/>
                </a:lnTo>
                <a:lnTo>
                  <a:pt x="5210" y="3187"/>
                </a:lnTo>
                <a:lnTo>
                  <a:pt x="5198" y="3182"/>
                </a:lnTo>
                <a:lnTo>
                  <a:pt x="5170" y="3178"/>
                </a:lnTo>
                <a:lnTo>
                  <a:pt x="5155" y="3167"/>
                </a:lnTo>
                <a:lnTo>
                  <a:pt x="5130" y="3136"/>
                </a:lnTo>
                <a:lnTo>
                  <a:pt x="5093" y="3117"/>
                </a:lnTo>
                <a:lnTo>
                  <a:pt x="5034" y="3025"/>
                </a:lnTo>
                <a:lnTo>
                  <a:pt x="5019" y="2997"/>
                </a:lnTo>
                <a:lnTo>
                  <a:pt x="4996" y="2987"/>
                </a:lnTo>
                <a:lnTo>
                  <a:pt x="4848" y="3015"/>
                </a:lnTo>
                <a:lnTo>
                  <a:pt x="4824" y="3033"/>
                </a:lnTo>
                <a:lnTo>
                  <a:pt x="4812" y="3038"/>
                </a:lnTo>
                <a:lnTo>
                  <a:pt x="4799" y="3030"/>
                </a:lnTo>
                <a:lnTo>
                  <a:pt x="4791" y="3020"/>
                </a:lnTo>
                <a:lnTo>
                  <a:pt x="4757" y="2996"/>
                </a:lnTo>
                <a:lnTo>
                  <a:pt x="4738" y="2991"/>
                </a:lnTo>
                <a:lnTo>
                  <a:pt x="4714" y="2993"/>
                </a:lnTo>
                <a:lnTo>
                  <a:pt x="4690" y="3003"/>
                </a:lnTo>
                <a:lnTo>
                  <a:pt x="4678" y="3025"/>
                </a:lnTo>
                <a:lnTo>
                  <a:pt x="4671" y="3018"/>
                </a:lnTo>
                <a:lnTo>
                  <a:pt x="4665" y="3013"/>
                </a:lnTo>
                <a:lnTo>
                  <a:pt x="4658" y="3008"/>
                </a:lnTo>
                <a:lnTo>
                  <a:pt x="4650" y="3006"/>
                </a:lnTo>
                <a:lnTo>
                  <a:pt x="4706" y="2968"/>
                </a:lnTo>
                <a:lnTo>
                  <a:pt x="4723" y="2963"/>
                </a:lnTo>
                <a:lnTo>
                  <a:pt x="4772" y="2968"/>
                </a:lnTo>
                <a:lnTo>
                  <a:pt x="4774" y="2971"/>
                </a:lnTo>
                <a:lnTo>
                  <a:pt x="4794" y="2992"/>
                </a:lnTo>
                <a:lnTo>
                  <a:pt x="4800" y="2994"/>
                </a:lnTo>
                <a:lnTo>
                  <a:pt x="4828" y="2987"/>
                </a:lnTo>
                <a:lnTo>
                  <a:pt x="4893" y="2987"/>
                </a:lnTo>
                <a:lnTo>
                  <a:pt x="4997" y="2951"/>
                </a:lnTo>
                <a:lnTo>
                  <a:pt x="5034" y="2958"/>
                </a:lnTo>
                <a:lnTo>
                  <a:pt x="5063" y="2979"/>
                </a:lnTo>
                <a:lnTo>
                  <a:pt x="5141" y="3083"/>
                </a:lnTo>
                <a:lnTo>
                  <a:pt x="5156" y="3094"/>
                </a:lnTo>
                <a:lnTo>
                  <a:pt x="5173" y="3103"/>
                </a:lnTo>
                <a:lnTo>
                  <a:pt x="5192" y="3109"/>
                </a:lnTo>
                <a:lnTo>
                  <a:pt x="5212" y="3111"/>
                </a:lnTo>
                <a:lnTo>
                  <a:pt x="5229" y="3106"/>
                </a:lnTo>
                <a:lnTo>
                  <a:pt x="5261" y="3086"/>
                </a:lnTo>
                <a:lnTo>
                  <a:pt x="5278" y="3083"/>
                </a:lnTo>
                <a:lnTo>
                  <a:pt x="5296" y="3089"/>
                </a:lnTo>
                <a:lnTo>
                  <a:pt x="5330" y="3115"/>
                </a:lnTo>
                <a:lnTo>
                  <a:pt x="5347" y="3121"/>
                </a:lnTo>
                <a:lnTo>
                  <a:pt x="5361" y="3131"/>
                </a:lnTo>
                <a:lnTo>
                  <a:pt x="5357" y="3154"/>
                </a:lnTo>
                <a:lnTo>
                  <a:pt x="5339" y="3198"/>
                </a:lnTo>
                <a:lnTo>
                  <a:pt x="5357" y="3183"/>
                </a:lnTo>
                <a:lnTo>
                  <a:pt x="5362" y="3178"/>
                </a:lnTo>
                <a:lnTo>
                  <a:pt x="5372" y="3132"/>
                </a:lnTo>
                <a:lnTo>
                  <a:pt x="5359" y="3087"/>
                </a:lnTo>
                <a:lnTo>
                  <a:pt x="5211" y="2867"/>
                </a:lnTo>
                <a:lnTo>
                  <a:pt x="5124" y="2729"/>
                </a:lnTo>
                <a:lnTo>
                  <a:pt x="5110" y="2687"/>
                </a:lnTo>
                <a:lnTo>
                  <a:pt x="5086" y="2596"/>
                </a:lnTo>
                <a:lnTo>
                  <a:pt x="5067" y="2557"/>
                </a:lnTo>
                <a:lnTo>
                  <a:pt x="5089" y="2501"/>
                </a:lnTo>
                <a:lnTo>
                  <a:pt x="5114" y="2471"/>
                </a:lnTo>
                <a:lnTo>
                  <a:pt x="5187" y="2431"/>
                </a:lnTo>
                <a:lnTo>
                  <a:pt x="5157" y="2403"/>
                </a:lnTo>
                <a:lnTo>
                  <a:pt x="5056" y="2363"/>
                </a:lnTo>
                <a:lnTo>
                  <a:pt x="5034" y="2340"/>
                </a:lnTo>
                <a:lnTo>
                  <a:pt x="5033" y="2334"/>
                </a:lnTo>
                <a:lnTo>
                  <a:pt x="5026" y="2297"/>
                </a:lnTo>
                <a:lnTo>
                  <a:pt x="5020" y="2282"/>
                </a:lnTo>
                <a:lnTo>
                  <a:pt x="5001" y="2272"/>
                </a:lnTo>
                <a:lnTo>
                  <a:pt x="4991" y="2263"/>
                </a:lnTo>
                <a:lnTo>
                  <a:pt x="4983" y="2256"/>
                </a:lnTo>
                <a:lnTo>
                  <a:pt x="4950" y="2248"/>
                </a:lnTo>
                <a:lnTo>
                  <a:pt x="4943" y="2240"/>
                </a:lnTo>
                <a:lnTo>
                  <a:pt x="4928" y="2217"/>
                </a:lnTo>
                <a:lnTo>
                  <a:pt x="4921" y="2210"/>
                </a:lnTo>
                <a:lnTo>
                  <a:pt x="4923" y="2204"/>
                </a:lnTo>
                <a:lnTo>
                  <a:pt x="4927" y="2190"/>
                </a:lnTo>
                <a:lnTo>
                  <a:pt x="4918" y="2187"/>
                </a:lnTo>
                <a:lnTo>
                  <a:pt x="4911" y="2179"/>
                </a:lnTo>
                <a:lnTo>
                  <a:pt x="4907" y="2170"/>
                </a:lnTo>
                <a:lnTo>
                  <a:pt x="4904" y="2160"/>
                </a:lnTo>
                <a:lnTo>
                  <a:pt x="4904" y="2133"/>
                </a:lnTo>
                <a:lnTo>
                  <a:pt x="4894" y="2097"/>
                </a:lnTo>
                <a:lnTo>
                  <a:pt x="4879" y="2063"/>
                </a:lnTo>
                <a:lnTo>
                  <a:pt x="4867" y="2041"/>
                </a:lnTo>
                <a:lnTo>
                  <a:pt x="4855" y="2029"/>
                </a:lnTo>
                <a:lnTo>
                  <a:pt x="4829" y="2009"/>
                </a:lnTo>
                <a:lnTo>
                  <a:pt x="4819" y="1996"/>
                </a:lnTo>
                <a:lnTo>
                  <a:pt x="4817" y="1983"/>
                </a:lnTo>
                <a:lnTo>
                  <a:pt x="4819" y="1971"/>
                </a:lnTo>
                <a:lnTo>
                  <a:pt x="4818" y="1958"/>
                </a:lnTo>
                <a:lnTo>
                  <a:pt x="4808" y="1939"/>
                </a:lnTo>
                <a:lnTo>
                  <a:pt x="4784" y="1915"/>
                </a:lnTo>
                <a:lnTo>
                  <a:pt x="4599" y="1797"/>
                </a:lnTo>
                <a:lnTo>
                  <a:pt x="4429" y="1745"/>
                </a:lnTo>
                <a:lnTo>
                  <a:pt x="4389" y="1717"/>
                </a:lnTo>
                <a:lnTo>
                  <a:pt x="4355" y="1712"/>
                </a:lnTo>
                <a:lnTo>
                  <a:pt x="4339" y="1706"/>
                </a:lnTo>
                <a:lnTo>
                  <a:pt x="4325" y="1694"/>
                </a:lnTo>
                <a:lnTo>
                  <a:pt x="4310" y="1675"/>
                </a:lnTo>
                <a:lnTo>
                  <a:pt x="4304" y="1715"/>
                </a:lnTo>
                <a:lnTo>
                  <a:pt x="4298" y="1722"/>
                </a:lnTo>
                <a:lnTo>
                  <a:pt x="4289" y="1724"/>
                </a:lnTo>
                <a:lnTo>
                  <a:pt x="4290" y="1721"/>
                </a:lnTo>
                <a:lnTo>
                  <a:pt x="4288" y="1715"/>
                </a:lnTo>
                <a:lnTo>
                  <a:pt x="4285" y="1708"/>
                </a:lnTo>
                <a:lnTo>
                  <a:pt x="4283" y="1704"/>
                </a:lnTo>
                <a:lnTo>
                  <a:pt x="4278" y="1703"/>
                </a:lnTo>
                <a:lnTo>
                  <a:pt x="4277" y="1706"/>
                </a:lnTo>
                <a:lnTo>
                  <a:pt x="4276" y="1712"/>
                </a:lnTo>
                <a:lnTo>
                  <a:pt x="4274" y="1714"/>
                </a:lnTo>
                <a:lnTo>
                  <a:pt x="4267" y="1713"/>
                </a:lnTo>
                <a:lnTo>
                  <a:pt x="4260" y="1711"/>
                </a:lnTo>
                <a:lnTo>
                  <a:pt x="4256" y="1704"/>
                </a:lnTo>
                <a:lnTo>
                  <a:pt x="4254" y="1695"/>
                </a:lnTo>
                <a:lnTo>
                  <a:pt x="4274" y="1685"/>
                </a:lnTo>
                <a:lnTo>
                  <a:pt x="4282" y="1679"/>
                </a:lnTo>
                <a:lnTo>
                  <a:pt x="4289" y="1666"/>
                </a:lnTo>
                <a:lnTo>
                  <a:pt x="4282" y="1659"/>
                </a:lnTo>
                <a:lnTo>
                  <a:pt x="4277" y="1649"/>
                </a:lnTo>
                <a:lnTo>
                  <a:pt x="4274" y="1639"/>
                </a:lnTo>
                <a:lnTo>
                  <a:pt x="4272" y="1627"/>
                </a:lnTo>
                <a:lnTo>
                  <a:pt x="4267" y="1619"/>
                </a:lnTo>
                <a:lnTo>
                  <a:pt x="4266" y="1614"/>
                </a:lnTo>
                <a:lnTo>
                  <a:pt x="4266" y="1608"/>
                </a:lnTo>
                <a:lnTo>
                  <a:pt x="4283" y="1608"/>
                </a:lnTo>
                <a:lnTo>
                  <a:pt x="4283" y="1598"/>
                </a:lnTo>
                <a:lnTo>
                  <a:pt x="4238" y="1577"/>
                </a:lnTo>
                <a:lnTo>
                  <a:pt x="4227" y="1568"/>
                </a:lnTo>
                <a:lnTo>
                  <a:pt x="4197" y="1530"/>
                </a:lnTo>
                <a:lnTo>
                  <a:pt x="4180" y="1485"/>
                </a:lnTo>
                <a:lnTo>
                  <a:pt x="4130" y="1307"/>
                </a:lnTo>
                <a:lnTo>
                  <a:pt x="4134" y="1294"/>
                </a:lnTo>
                <a:lnTo>
                  <a:pt x="4127" y="1289"/>
                </a:lnTo>
                <a:lnTo>
                  <a:pt x="4125" y="1276"/>
                </a:lnTo>
                <a:lnTo>
                  <a:pt x="4124" y="1244"/>
                </a:lnTo>
                <a:lnTo>
                  <a:pt x="4124" y="1236"/>
                </a:lnTo>
                <a:lnTo>
                  <a:pt x="4126" y="1229"/>
                </a:lnTo>
                <a:lnTo>
                  <a:pt x="4125" y="1220"/>
                </a:lnTo>
                <a:lnTo>
                  <a:pt x="4119" y="1205"/>
                </a:lnTo>
                <a:lnTo>
                  <a:pt x="4096" y="1181"/>
                </a:lnTo>
                <a:lnTo>
                  <a:pt x="4093" y="1177"/>
                </a:lnTo>
                <a:lnTo>
                  <a:pt x="4084" y="1169"/>
                </a:lnTo>
                <a:lnTo>
                  <a:pt x="4079" y="1153"/>
                </a:lnTo>
                <a:lnTo>
                  <a:pt x="4074" y="1135"/>
                </a:lnTo>
                <a:lnTo>
                  <a:pt x="4070" y="1122"/>
                </a:lnTo>
                <a:lnTo>
                  <a:pt x="4063" y="1109"/>
                </a:lnTo>
                <a:lnTo>
                  <a:pt x="4049" y="1073"/>
                </a:lnTo>
                <a:lnTo>
                  <a:pt x="4047" y="1061"/>
                </a:lnTo>
                <a:lnTo>
                  <a:pt x="4045" y="1057"/>
                </a:lnTo>
                <a:lnTo>
                  <a:pt x="4043" y="1054"/>
                </a:lnTo>
                <a:lnTo>
                  <a:pt x="4032" y="1050"/>
                </a:lnTo>
                <a:lnTo>
                  <a:pt x="4028" y="1046"/>
                </a:lnTo>
                <a:lnTo>
                  <a:pt x="4026" y="1038"/>
                </a:lnTo>
                <a:lnTo>
                  <a:pt x="4018" y="1007"/>
                </a:lnTo>
                <a:lnTo>
                  <a:pt x="4015" y="977"/>
                </a:lnTo>
                <a:lnTo>
                  <a:pt x="4011" y="966"/>
                </a:lnTo>
                <a:lnTo>
                  <a:pt x="3997" y="944"/>
                </a:lnTo>
                <a:lnTo>
                  <a:pt x="3994" y="929"/>
                </a:lnTo>
                <a:lnTo>
                  <a:pt x="3997" y="916"/>
                </a:lnTo>
                <a:lnTo>
                  <a:pt x="4004" y="904"/>
                </a:lnTo>
                <a:lnTo>
                  <a:pt x="4006" y="890"/>
                </a:lnTo>
                <a:lnTo>
                  <a:pt x="4001" y="875"/>
                </a:lnTo>
                <a:lnTo>
                  <a:pt x="3992" y="867"/>
                </a:lnTo>
                <a:lnTo>
                  <a:pt x="3988" y="858"/>
                </a:lnTo>
                <a:lnTo>
                  <a:pt x="3994" y="839"/>
                </a:lnTo>
                <a:lnTo>
                  <a:pt x="3976" y="818"/>
                </a:lnTo>
                <a:lnTo>
                  <a:pt x="3966" y="802"/>
                </a:lnTo>
                <a:lnTo>
                  <a:pt x="3961" y="785"/>
                </a:lnTo>
                <a:lnTo>
                  <a:pt x="3959" y="776"/>
                </a:lnTo>
                <a:lnTo>
                  <a:pt x="3956" y="767"/>
                </a:lnTo>
                <a:lnTo>
                  <a:pt x="3954" y="758"/>
                </a:lnTo>
                <a:lnTo>
                  <a:pt x="3958" y="746"/>
                </a:lnTo>
                <a:lnTo>
                  <a:pt x="3961" y="741"/>
                </a:lnTo>
                <a:lnTo>
                  <a:pt x="3964" y="734"/>
                </a:lnTo>
                <a:lnTo>
                  <a:pt x="3965" y="728"/>
                </a:lnTo>
                <a:lnTo>
                  <a:pt x="3966" y="721"/>
                </a:lnTo>
                <a:lnTo>
                  <a:pt x="3964" y="695"/>
                </a:lnTo>
                <a:lnTo>
                  <a:pt x="3943" y="658"/>
                </a:lnTo>
                <a:lnTo>
                  <a:pt x="3938" y="627"/>
                </a:lnTo>
                <a:lnTo>
                  <a:pt x="3938" y="614"/>
                </a:lnTo>
                <a:lnTo>
                  <a:pt x="3939" y="605"/>
                </a:lnTo>
                <a:lnTo>
                  <a:pt x="3943" y="582"/>
                </a:lnTo>
                <a:lnTo>
                  <a:pt x="3945" y="568"/>
                </a:lnTo>
                <a:lnTo>
                  <a:pt x="3942" y="471"/>
                </a:lnTo>
                <a:lnTo>
                  <a:pt x="3938" y="453"/>
                </a:lnTo>
                <a:lnTo>
                  <a:pt x="3933" y="448"/>
                </a:lnTo>
                <a:lnTo>
                  <a:pt x="3924" y="443"/>
                </a:lnTo>
                <a:lnTo>
                  <a:pt x="3920" y="435"/>
                </a:lnTo>
                <a:lnTo>
                  <a:pt x="3928" y="422"/>
                </a:lnTo>
                <a:lnTo>
                  <a:pt x="3928" y="413"/>
                </a:lnTo>
                <a:lnTo>
                  <a:pt x="3912" y="398"/>
                </a:lnTo>
                <a:lnTo>
                  <a:pt x="3904" y="393"/>
                </a:lnTo>
                <a:lnTo>
                  <a:pt x="3904" y="383"/>
                </a:lnTo>
                <a:lnTo>
                  <a:pt x="3915" y="374"/>
                </a:lnTo>
                <a:lnTo>
                  <a:pt x="3907" y="364"/>
                </a:lnTo>
                <a:lnTo>
                  <a:pt x="3901" y="354"/>
                </a:lnTo>
                <a:lnTo>
                  <a:pt x="3899" y="343"/>
                </a:lnTo>
                <a:lnTo>
                  <a:pt x="3904" y="334"/>
                </a:lnTo>
                <a:lnTo>
                  <a:pt x="3904" y="323"/>
                </a:lnTo>
                <a:lnTo>
                  <a:pt x="3848" y="283"/>
                </a:lnTo>
                <a:lnTo>
                  <a:pt x="3830" y="281"/>
                </a:lnTo>
                <a:lnTo>
                  <a:pt x="3801" y="288"/>
                </a:lnTo>
                <a:lnTo>
                  <a:pt x="3791" y="283"/>
                </a:lnTo>
                <a:lnTo>
                  <a:pt x="3791" y="273"/>
                </a:lnTo>
                <a:lnTo>
                  <a:pt x="3808" y="273"/>
                </a:lnTo>
                <a:lnTo>
                  <a:pt x="3801" y="252"/>
                </a:lnTo>
                <a:lnTo>
                  <a:pt x="3790" y="241"/>
                </a:lnTo>
                <a:lnTo>
                  <a:pt x="3780" y="235"/>
                </a:lnTo>
                <a:lnTo>
                  <a:pt x="3771" y="234"/>
                </a:lnTo>
                <a:lnTo>
                  <a:pt x="3768" y="237"/>
                </a:lnTo>
                <a:lnTo>
                  <a:pt x="3764" y="244"/>
                </a:lnTo>
                <a:lnTo>
                  <a:pt x="3759" y="251"/>
                </a:lnTo>
                <a:lnTo>
                  <a:pt x="3751" y="253"/>
                </a:lnTo>
                <a:lnTo>
                  <a:pt x="3747" y="249"/>
                </a:lnTo>
                <a:lnTo>
                  <a:pt x="3743" y="238"/>
                </a:lnTo>
                <a:lnTo>
                  <a:pt x="3739" y="228"/>
                </a:lnTo>
                <a:lnTo>
                  <a:pt x="3721" y="215"/>
                </a:lnTo>
                <a:lnTo>
                  <a:pt x="3712" y="197"/>
                </a:lnTo>
                <a:lnTo>
                  <a:pt x="3701" y="163"/>
                </a:lnTo>
                <a:lnTo>
                  <a:pt x="3592" y="23"/>
                </a:lnTo>
                <a:lnTo>
                  <a:pt x="3581" y="0"/>
                </a:lnTo>
                <a:lnTo>
                  <a:pt x="3543" y="15"/>
                </a:lnTo>
                <a:lnTo>
                  <a:pt x="3539" y="17"/>
                </a:lnTo>
                <a:lnTo>
                  <a:pt x="3535" y="23"/>
                </a:lnTo>
                <a:lnTo>
                  <a:pt x="3532" y="34"/>
                </a:lnTo>
                <a:lnTo>
                  <a:pt x="3529" y="56"/>
                </a:lnTo>
                <a:lnTo>
                  <a:pt x="3527" y="64"/>
                </a:lnTo>
                <a:lnTo>
                  <a:pt x="3523" y="71"/>
                </a:lnTo>
                <a:lnTo>
                  <a:pt x="3503" y="94"/>
                </a:lnTo>
                <a:lnTo>
                  <a:pt x="3499" y="97"/>
                </a:lnTo>
                <a:lnTo>
                  <a:pt x="3486" y="103"/>
                </a:lnTo>
                <a:lnTo>
                  <a:pt x="3482" y="106"/>
                </a:lnTo>
                <a:lnTo>
                  <a:pt x="3472" y="116"/>
                </a:lnTo>
                <a:lnTo>
                  <a:pt x="3465" y="122"/>
                </a:lnTo>
                <a:lnTo>
                  <a:pt x="3461" y="126"/>
                </a:lnTo>
                <a:lnTo>
                  <a:pt x="3459" y="132"/>
                </a:lnTo>
                <a:lnTo>
                  <a:pt x="3454" y="143"/>
                </a:lnTo>
                <a:lnTo>
                  <a:pt x="3450" y="153"/>
                </a:lnTo>
                <a:lnTo>
                  <a:pt x="3405" y="221"/>
                </a:lnTo>
                <a:lnTo>
                  <a:pt x="3399" y="228"/>
                </a:lnTo>
                <a:lnTo>
                  <a:pt x="3391" y="232"/>
                </a:lnTo>
                <a:lnTo>
                  <a:pt x="3379" y="235"/>
                </a:lnTo>
                <a:lnTo>
                  <a:pt x="3347" y="235"/>
                </a:lnTo>
                <a:lnTo>
                  <a:pt x="3336" y="238"/>
                </a:lnTo>
                <a:lnTo>
                  <a:pt x="3332" y="242"/>
                </a:lnTo>
                <a:lnTo>
                  <a:pt x="3329" y="246"/>
                </a:lnTo>
                <a:lnTo>
                  <a:pt x="3328" y="253"/>
                </a:lnTo>
                <a:lnTo>
                  <a:pt x="3329" y="259"/>
                </a:lnTo>
                <a:lnTo>
                  <a:pt x="3330" y="265"/>
                </a:lnTo>
                <a:lnTo>
                  <a:pt x="3332" y="269"/>
                </a:lnTo>
                <a:lnTo>
                  <a:pt x="3334" y="272"/>
                </a:lnTo>
                <a:lnTo>
                  <a:pt x="3348" y="280"/>
                </a:lnTo>
                <a:lnTo>
                  <a:pt x="3351" y="283"/>
                </a:lnTo>
                <a:lnTo>
                  <a:pt x="3352" y="288"/>
                </a:lnTo>
                <a:lnTo>
                  <a:pt x="3353" y="293"/>
                </a:lnTo>
                <a:lnTo>
                  <a:pt x="3355" y="299"/>
                </a:lnTo>
                <a:lnTo>
                  <a:pt x="3357" y="303"/>
                </a:lnTo>
                <a:lnTo>
                  <a:pt x="3368" y="312"/>
                </a:lnTo>
                <a:lnTo>
                  <a:pt x="3370" y="317"/>
                </a:lnTo>
                <a:lnTo>
                  <a:pt x="3371" y="322"/>
                </a:lnTo>
                <a:lnTo>
                  <a:pt x="3371" y="327"/>
                </a:lnTo>
                <a:lnTo>
                  <a:pt x="3374" y="338"/>
                </a:lnTo>
                <a:lnTo>
                  <a:pt x="3388" y="375"/>
                </a:lnTo>
                <a:lnTo>
                  <a:pt x="3402" y="400"/>
                </a:lnTo>
                <a:lnTo>
                  <a:pt x="3412" y="416"/>
                </a:lnTo>
                <a:lnTo>
                  <a:pt x="3421" y="434"/>
                </a:lnTo>
                <a:lnTo>
                  <a:pt x="3422" y="438"/>
                </a:lnTo>
                <a:lnTo>
                  <a:pt x="3422" y="444"/>
                </a:lnTo>
                <a:lnTo>
                  <a:pt x="3422" y="446"/>
                </a:lnTo>
                <a:lnTo>
                  <a:pt x="3422" y="448"/>
                </a:lnTo>
                <a:lnTo>
                  <a:pt x="3422" y="452"/>
                </a:lnTo>
                <a:lnTo>
                  <a:pt x="3423" y="456"/>
                </a:lnTo>
                <a:lnTo>
                  <a:pt x="3424" y="462"/>
                </a:lnTo>
                <a:lnTo>
                  <a:pt x="3443" y="489"/>
                </a:lnTo>
                <a:lnTo>
                  <a:pt x="3445" y="492"/>
                </a:lnTo>
                <a:lnTo>
                  <a:pt x="3447" y="496"/>
                </a:lnTo>
                <a:lnTo>
                  <a:pt x="3448" y="502"/>
                </a:lnTo>
                <a:lnTo>
                  <a:pt x="3449" y="507"/>
                </a:lnTo>
                <a:lnTo>
                  <a:pt x="3447" y="513"/>
                </a:lnTo>
                <a:lnTo>
                  <a:pt x="3444" y="521"/>
                </a:lnTo>
                <a:lnTo>
                  <a:pt x="3435" y="532"/>
                </a:lnTo>
                <a:lnTo>
                  <a:pt x="3425" y="544"/>
                </a:lnTo>
                <a:lnTo>
                  <a:pt x="3408" y="556"/>
                </a:lnTo>
                <a:lnTo>
                  <a:pt x="3398" y="560"/>
                </a:lnTo>
                <a:lnTo>
                  <a:pt x="3375" y="564"/>
                </a:lnTo>
                <a:lnTo>
                  <a:pt x="3365" y="574"/>
                </a:lnTo>
                <a:lnTo>
                  <a:pt x="3355" y="584"/>
                </a:lnTo>
                <a:lnTo>
                  <a:pt x="3331" y="595"/>
                </a:lnTo>
                <a:lnTo>
                  <a:pt x="3327" y="600"/>
                </a:lnTo>
                <a:lnTo>
                  <a:pt x="3320" y="611"/>
                </a:lnTo>
                <a:lnTo>
                  <a:pt x="3317" y="618"/>
                </a:lnTo>
                <a:lnTo>
                  <a:pt x="3314" y="632"/>
                </a:lnTo>
                <a:lnTo>
                  <a:pt x="3310" y="639"/>
                </a:lnTo>
                <a:lnTo>
                  <a:pt x="3303" y="647"/>
                </a:lnTo>
                <a:lnTo>
                  <a:pt x="3286" y="656"/>
                </a:lnTo>
                <a:lnTo>
                  <a:pt x="3279" y="657"/>
                </a:lnTo>
                <a:lnTo>
                  <a:pt x="3275" y="655"/>
                </a:lnTo>
                <a:lnTo>
                  <a:pt x="3272" y="652"/>
                </a:lnTo>
                <a:lnTo>
                  <a:pt x="3263" y="646"/>
                </a:lnTo>
                <a:lnTo>
                  <a:pt x="3259" y="643"/>
                </a:lnTo>
                <a:lnTo>
                  <a:pt x="3247" y="641"/>
                </a:lnTo>
                <a:lnTo>
                  <a:pt x="3226" y="646"/>
                </a:lnTo>
                <a:lnTo>
                  <a:pt x="3218" y="650"/>
                </a:lnTo>
                <a:lnTo>
                  <a:pt x="3145" y="716"/>
                </a:lnTo>
                <a:lnTo>
                  <a:pt x="3101" y="771"/>
                </a:lnTo>
                <a:lnTo>
                  <a:pt x="3089" y="781"/>
                </a:lnTo>
                <a:lnTo>
                  <a:pt x="3086" y="785"/>
                </a:lnTo>
                <a:lnTo>
                  <a:pt x="3084" y="792"/>
                </a:lnTo>
                <a:lnTo>
                  <a:pt x="3084" y="801"/>
                </a:lnTo>
                <a:lnTo>
                  <a:pt x="3086" y="807"/>
                </a:lnTo>
                <a:lnTo>
                  <a:pt x="3088" y="812"/>
                </a:lnTo>
                <a:lnTo>
                  <a:pt x="3089" y="816"/>
                </a:lnTo>
                <a:lnTo>
                  <a:pt x="3090" y="819"/>
                </a:lnTo>
                <a:lnTo>
                  <a:pt x="3089" y="824"/>
                </a:lnTo>
                <a:lnTo>
                  <a:pt x="3087" y="836"/>
                </a:lnTo>
                <a:lnTo>
                  <a:pt x="3084" y="842"/>
                </a:lnTo>
                <a:lnTo>
                  <a:pt x="3079" y="848"/>
                </a:lnTo>
                <a:lnTo>
                  <a:pt x="3069" y="853"/>
                </a:lnTo>
                <a:lnTo>
                  <a:pt x="3054" y="863"/>
                </a:lnTo>
                <a:lnTo>
                  <a:pt x="3024" y="911"/>
                </a:lnTo>
                <a:lnTo>
                  <a:pt x="3007" y="929"/>
                </a:lnTo>
                <a:lnTo>
                  <a:pt x="2984" y="945"/>
                </a:lnTo>
                <a:lnTo>
                  <a:pt x="2947" y="962"/>
                </a:lnTo>
                <a:lnTo>
                  <a:pt x="2933" y="966"/>
                </a:lnTo>
                <a:lnTo>
                  <a:pt x="2921" y="975"/>
                </a:lnTo>
                <a:lnTo>
                  <a:pt x="2881" y="1036"/>
                </a:lnTo>
                <a:lnTo>
                  <a:pt x="2878" y="1041"/>
                </a:lnTo>
                <a:lnTo>
                  <a:pt x="2871" y="1050"/>
                </a:lnTo>
                <a:lnTo>
                  <a:pt x="2865" y="1054"/>
                </a:lnTo>
                <a:lnTo>
                  <a:pt x="2839" y="1067"/>
                </a:lnTo>
                <a:lnTo>
                  <a:pt x="2834" y="1071"/>
                </a:lnTo>
                <a:lnTo>
                  <a:pt x="2821" y="1103"/>
                </a:lnTo>
                <a:lnTo>
                  <a:pt x="2817" y="1107"/>
                </a:lnTo>
                <a:lnTo>
                  <a:pt x="2813" y="1110"/>
                </a:lnTo>
                <a:lnTo>
                  <a:pt x="2799" y="1113"/>
                </a:lnTo>
                <a:lnTo>
                  <a:pt x="2794" y="1112"/>
                </a:lnTo>
                <a:lnTo>
                  <a:pt x="2763" y="1095"/>
                </a:lnTo>
                <a:lnTo>
                  <a:pt x="2757" y="1094"/>
                </a:lnTo>
                <a:lnTo>
                  <a:pt x="2753" y="1096"/>
                </a:lnTo>
                <a:lnTo>
                  <a:pt x="2750" y="1104"/>
                </a:lnTo>
                <a:lnTo>
                  <a:pt x="2749" y="1142"/>
                </a:lnTo>
                <a:lnTo>
                  <a:pt x="2748" y="1147"/>
                </a:lnTo>
                <a:lnTo>
                  <a:pt x="2737" y="1170"/>
                </a:lnTo>
                <a:lnTo>
                  <a:pt x="2733" y="1197"/>
                </a:lnTo>
                <a:lnTo>
                  <a:pt x="2737" y="1196"/>
                </a:lnTo>
                <a:lnTo>
                  <a:pt x="2757" y="1205"/>
                </a:lnTo>
                <a:lnTo>
                  <a:pt x="2757" y="1216"/>
                </a:lnTo>
                <a:lnTo>
                  <a:pt x="2741" y="1209"/>
                </a:lnTo>
                <a:lnTo>
                  <a:pt x="2729" y="1215"/>
                </a:lnTo>
                <a:lnTo>
                  <a:pt x="2716" y="1223"/>
                </a:lnTo>
                <a:lnTo>
                  <a:pt x="2700" y="1225"/>
                </a:lnTo>
                <a:lnTo>
                  <a:pt x="2700" y="1235"/>
                </a:lnTo>
                <a:lnTo>
                  <a:pt x="2757" y="1235"/>
                </a:lnTo>
                <a:lnTo>
                  <a:pt x="2742" y="1245"/>
                </a:lnTo>
                <a:lnTo>
                  <a:pt x="2674" y="1266"/>
                </a:lnTo>
                <a:lnTo>
                  <a:pt x="2658" y="1265"/>
                </a:lnTo>
                <a:lnTo>
                  <a:pt x="2627" y="1255"/>
                </a:lnTo>
                <a:lnTo>
                  <a:pt x="2621" y="1250"/>
                </a:lnTo>
                <a:lnTo>
                  <a:pt x="2616" y="1243"/>
                </a:lnTo>
                <a:lnTo>
                  <a:pt x="2609" y="1238"/>
                </a:lnTo>
                <a:lnTo>
                  <a:pt x="2599" y="1235"/>
                </a:lnTo>
                <a:lnTo>
                  <a:pt x="2547" y="1251"/>
                </a:lnTo>
                <a:lnTo>
                  <a:pt x="2535" y="1260"/>
                </a:lnTo>
                <a:lnTo>
                  <a:pt x="2514" y="1284"/>
                </a:lnTo>
                <a:lnTo>
                  <a:pt x="2555" y="1306"/>
                </a:lnTo>
                <a:lnTo>
                  <a:pt x="2565" y="1314"/>
                </a:lnTo>
                <a:lnTo>
                  <a:pt x="2531" y="1332"/>
                </a:lnTo>
                <a:lnTo>
                  <a:pt x="2523" y="1333"/>
                </a:lnTo>
                <a:lnTo>
                  <a:pt x="2509" y="1328"/>
                </a:lnTo>
                <a:lnTo>
                  <a:pt x="2501" y="1317"/>
                </a:lnTo>
                <a:lnTo>
                  <a:pt x="2491" y="1310"/>
                </a:lnTo>
                <a:lnTo>
                  <a:pt x="2475" y="1314"/>
                </a:lnTo>
                <a:lnTo>
                  <a:pt x="2455" y="1337"/>
                </a:lnTo>
                <a:lnTo>
                  <a:pt x="2439" y="1376"/>
                </a:lnTo>
                <a:lnTo>
                  <a:pt x="2413" y="1460"/>
                </a:lnTo>
                <a:lnTo>
                  <a:pt x="2420" y="1484"/>
                </a:lnTo>
                <a:lnTo>
                  <a:pt x="2413" y="1511"/>
                </a:lnTo>
                <a:lnTo>
                  <a:pt x="2400" y="1535"/>
                </a:lnTo>
                <a:lnTo>
                  <a:pt x="2390" y="1549"/>
                </a:lnTo>
                <a:lnTo>
                  <a:pt x="2381" y="1555"/>
                </a:lnTo>
                <a:lnTo>
                  <a:pt x="2362" y="1562"/>
                </a:lnTo>
                <a:lnTo>
                  <a:pt x="2356" y="1568"/>
                </a:lnTo>
                <a:lnTo>
                  <a:pt x="2349" y="1581"/>
                </a:lnTo>
                <a:lnTo>
                  <a:pt x="2339" y="1617"/>
                </a:lnTo>
                <a:lnTo>
                  <a:pt x="2310" y="1681"/>
                </a:lnTo>
                <a:lnTo>
                  <a:pt x="2288" y="1792"/>
                </a:lnTo>
                <a:lnTo>
                  <a:pt x="2271" y="1841"/>
                </a:lnTo>
                <a:lnTo>
                  <a:pt x="2267" y="1844"/>
                </a:lnTo>
                <a:lnTo>
                  <a:pt x="2259" y="1855"/>
                </a:lnTo>
                <a:lnTo>
                  <a:pt x="2252" y="1865"/>
                </a:lnTo>
                <a:lnTo>
                  <a:pt x="2261" y="1875"/>
                </a:lnTo>
                <a:lnTo>
                  <a:pt x="2270" y="1895"/>
                </a:lnTo>
                <a:lnTo>
                  <a:pt x="2273" y="1900"/>
                </a:lnTo>
                <a:lnTo>
                  <a:pt x="2287" y="1907"/>
                </a:lnTo>
                <a:lnTo>
                  <a:pt x="2365" y="2016"/>
                </a:lnTo>
                <a:lnTo>
                  <a:pt x="2384" y="2034"/>
                </a:lnTo>
                <a:lnTo>
                  <a:pt x="2413" y="2094"/>
                </a:lnTo>
                <a:lnTo>
                  <a:pt x="2432" y="2103"/>
                </a:lnTo>
                <a:lnTo>
                  <a:pt x="2435" y="2105"/>
                </a:lnTo>
                <a:lnTo>
                  <a:pt x="2436" y="2120"/>
                </a:lnTo>
                <a:lnTo>
                  <a:pt x="2442" y="2140"/>
                </a:lnTo>
                <a:lnTo>
                  <a:pt x="2440" y="2153"/>
                </a:lnTo>
                <a:lnTo>
                  <a:pt x="2437" y="2164"/>
                </a:lnTo>
                <a:lnTo>
                  <a:pt x="2435" y="2175"/>
                </a:lnTo>
                <a:lnTo>
                  <a:pt x="2439" y="2197"/>
                </a:lnTo>
                <a:lnTo>
                  <a:pt x="2450" y="2216"/>
                </a:lnTo>
                <a:lnTo>
                  <a:pt x="2475" y="2248"/>
                </a:lnTo>
                <a:lnTo>
                  <a:pt x="2505" y="2301"/>
                </a:lnTo>
                <a:lnTo>
                  <a:pt x="2523" y="2319"/>
                </a:lnTo>
                <a:lnTo>
                  <a:pt x="2540" y="2311"/>
                </a:lnTo>
                <a:lnTo>
                  <a:pt x="2552" y="2308"/>
                </a:lnTo>
                <a:lnTo>
                  <a:pt x="2571" y="2310"/>
                </a:lnTo>
                <a:lnTo>
                  <a:pt x="2584" y="2303"/>
                </a:lnTo>
                <a:lnTo>
                  <a:pt x="2577" y="2277"/>
                </a:lnTo>
                <a:lnTo>
                  <a:pt x="2585" y="2241"/>
                </a:lnTo>
                <a:lnTo>
                  <a:pt x="2591" y="2226"/>
                </a:lnTo>
                <a:lnTo>
                  <a:pt x="2604" y="2218"/>
                </a:lnTo>
                <a:lnTo>
                  <a:pt x="2603" y="2247"/>
                </a:lnTo>
                <a:lnTo>
                  <a:pt x="2605" y="2295"/>
                </a:lnTo>
                <a:lnTo>
                  <a:pt x="2598" y="2336"/>
                </a:lnTo>
                <a:lnTo>
                  <a:pt x="2570" y="2344"/>
                </a:lnTo>
                <a:lnTo>
                  <a:pt x="2570" y="2354"/>
                </a:lnTo>
                <a:lnTo>
                  <a:pt x="2583" y="2364"/>
                </a:lnTo>
                <a:lnTo>
                  <a:pt x="2584" y="2386"/>
                </a:lnTo>
                <a:lnTo>
                  <a:pt x="2579" y="2409"/>
                </a:lnTo>
                <a:lnTo>
                  <a:pt x="2577" y="2431"/>
                </a:lnTo>
                <a:lnTo>
                  <a:pt x="2585" y="2441"/>
                </a:lnTo>
                <a:lnTo>
                  <a:pt x="2595" y="2447"/>
                </a:lnTo>
                <a:lnTo>
                  <a:pt x="2606" y="2450"/>
                </a:lnTo>
                <a:lnTo>
                  <a:pt x="2619" y="2451"/>
                </a:lnTo>
                <a:lnTo>
                  <a:pt x="2626" y="2457"/>
                </a:lnTo>
                <a:lnTo>
                  <a:pt x="2656" y="2499"/>
                </a:lnTo>
                <a:lnTo>
                  <a:pt x="2656" y="2483"/>
                </a:lnTo>
                <a:lnTo>
                  <a:pt x="2654" y="2464"/>
                </a:lnTo>
                <a:lnTo>
                  <a:pt x="2656" y="2448"/>
                </a:lnTo>
                <a:lnTo>
                  <a:pt x="2678" y="2435"/>
                </a:lnTo>
                <a:lnTo>
                  <a:pt x="2686" y="2421"/>
                </a:lnTo>
                <a:lnTo>
                  <a:pt x="2700" y="2393"/>
                </a:lnTo>
                <a:lnTo>
                  <a:pt x="2726" y="2361"/>
                </a:lnTo>
                <a:lnTo>
                  <a:pt x="2729" y="2350"/>
                </a:lnTo>
                <a:lnTo>
                  <a:pt x="2732" y="2334"/>
                </a:lnTo>
                <a:lnTo>
                  <a:pt x="2736" y="2316"/>
                </a:lnTo>
                <a:lnTo>
                  <a:pt x="2738" y="2296"/>
                </a:lnTo>
                <a:lnTo>
                  <a:pt x="2735" y="2277"/>
                </a:lnTo>
                <a:lnTo>
                  <a:pt x="2746" y="2271"/>
                </a:lnTo>
                <a:lnTo>
                  <a:pt x="2755" y="2277"/>
                </a:lnTo>
                <a:lnTo>
                  <a:pt x="2763" y="2290"/>
                </a:lnTo>
                <a:lnTo>
                  <a:pt x="2769" y="2307"/>
                </a:lnTo>
                <a:lnTo>
                  <a:pt x="2761" y="2321"/>
                </a:lnTo>
                <a:lnTo>
                  <a:pt x="2766" y="2343"/>
                </a:lnTo>
                <a:lnTo>
                  <a:pt x="2777" y="2364"/>
                </a:lnTo>
                <a:lnTo>
                  <a:pt x="2788" y="2373"/>
                </a:lnTo>
                <a:lnTo>
                  <a:pt x="2826" y="2371"/>
                </a:lnTo>
                <a:lnTo>
                  <a:pt x="2841" y="2361"/>
                </a:lnTo>
                <a:lnTo>
                  <a:pt x="2848" y="2340"/>
                </a:lnTo>
                <a:lnTo>
                  <a:pt x="2854" y="2325"/>
                </a:lnTo>
                <a:lnTo>
                  <a:pt x="2869" y="2313"/>
                </a:lnTo>
                <a:lnTo>
                  <a:pt x="2899" y="2297"/>
                </a:lnTo>
                <a:lnTo>
                  <a:pt x="2923" y="2277"/>
                </a:lnTo>
                <a:lnTo>
                  <a:pt x="2935" y="2260"/>
                </a:lnTo>
                <a:lnTo>
                  <a:pt x="2938" y="2238"/>
                </a:lnTo>
                <a:lnTo>
                  <a:pt x="2944" y="2238"/>
                </a:lnTo>
                <a:lnTo>
                  <a:pt x="2944" y="2266"/>
                </a:lnTo>
                <a:lnTo>
                  <a:pt x="2932" y="2290"/>
                </a:lnTo>
                <a:lnTo>
                  <a:pt x="2914" y="2308"/>
                </a:lnTo>
                <a:lnTo>
                  <a:pt x="2896" y="2316"/>
                </a:lnTo>
                <a:lnTo>
                  <a:pt x="2899" y="2328"/>
                </a:lnTo>
                <a:lnTo>
                  <a:pt x="2929" y="2392"/>
                </a:lnTo>
                <a:lnTo>
                  <a:pt x="2944" y="2413"/>
                </a:lnTo>
                <a:lnTo>
                  <a:pt x="2928" y="2450"/>
                </a:lnTo>
                <a:lnTo>
                  <a:pt x="2918" y="2464"/>
                </a:lnTo>
                <a:lnTo>
                  <a:pt x="2891" y="2474"/>
                </a:lnTo>
                <a:lnTo>
                  <a:pt x="2881" y="2488"/>
                </a:lnTo>
                <a:lnTo>
                  <a:pt x="2864" y="2518"/>
                </a:lnTo>
                <a:lnTo>
                  <a:pt x="2858" y="2525"/>
                </a:lnTo>
                <a:lnTo>
                  <a:pt x="2848" y="2533"/>
                </a:lnTo>
                <a:lnTo>
                  <a:pt x="2843" y="2540"/>
                </a:lnTo>
                <a:lnTo>
                  <a:pt x="2845" y="2552"/>
                </a:lnTo>
                <a:lnTo>
                  <a:pt x="2858" y="2581"/>
                </a:lnTo>
                <a:lnTo>
                  <a:pt x="2862" y="2585"/>
                </a:lnTo>
                <a:lnTo>
                  <a:pt x="2887" y="2582"/>
                </a:lnTo>
                <a:lnTo>
                  <a:pt x="2901" y="2577"/>
                </a:lnTo>
                <a:lnTo>
                  <a:pt x="2916" y="2565"/>
                </a:lnTo>
                <a:lnTo>
                  <a:pt x="2911" y="2589"/>
                </a:lnTo>
                <a:lnTo>
                  <a:pt x="2883" y="2618"/>
                </a:lnTo>
                <a:lnTo>
                  <a:pt x="2892" y="2634"/>
                </a:lnTo>
                <a:lnTo>
                  <a:pt x="2886" y="2636"/>
                </a:lnTo>
                <a:lnTo>
                  <a:pt x="2879" y="2641"/>
                </a:lnTo>
                <a:lnTo>
                  <a:pt x="2872" y="2649"/>
                </a:lnTo>
                <a:lnTo>
                  <a:pt x="2870" y="2657"/>
                </a:lnTo>
                <a:lnTo>
                  <a:pt x="2867" y="2664"/>
                </a:lnTo>
                <a:lnTo>
                  <a:pt x="2861" y="2662"/>
                </a:lnTo>
                <a:lnTo>
                  <a:pt x="2850" y="2653"/>
                </a:lnTo>
                <a:lnTo>
                  <a:pt x="2836" y="2654"/>
                </a:lnTo>
                <a:lnTo>
                  <a:pt x="2761" y="2684"/>
                </a:lnTo>
                <a:lnTo>
                  <a:pt x="2742" y="2695"/>
                </a:lnTo>
                <a:lnTo>
                  <a:pt x="2729" y="2720"/>
                </a:lnTo>
                <a:lnTo>
                  <a:pt x="2738" y="2758"/>
                </a:lnTo>
                <a:lnTo>
                  <a:pt x="2729" y="2864"/>
                </a:lnTo>
                <a:lnTo>
                  <a:pt x="2735" y="2910"/>
                </a:lnTo>
                <a:lnTo>
                  <a:pt x="2757" y="2943"/>
                </a:lnTo>
                <a:lnTo>
                  <a:pt x="2788" y="2957"/>
                </a:lnTo>
                <a:lnTo>
                  <a:pt x="2859" y="2958"/>
                </a:lnTo>
                <a:lnTo>
                  <a:pt x="2848" y="2973"/>
                </a:lnTo>
                <a:lnTo>
                  <a:pt x="2815" y="2996"/>
                </a:lnTo>
                <a:lnTo>
                  <a:pt x="2808" y="3011"/>
                </a:lnTo>
                <a:lnTo>
                  <a:pt x="2802" y="3016"/>
                </a:lnTo>
                <a:lnTo>
                  <a:pt x="2757" y="3073"/>
                </a:lnTo>
                <a:lnTo>
                  <a:pt x="2703" y="3163"/>
                </a:lnTo>
                <a:lnTo>
                  <a:pt x="2694" y="3185"/>
                </a:lnTo>
                <a:lnTo>
                  <a:pt x="2692" y="3204"/>
                </a:lnTo>
                <a:lnTo>
                  <a:pt x="2696" y="3223"/>
                </a:lnTo>
                <a:lnTo>
                  <a:pt x="2791" y="3433"/>
                </a:lnTo>
                <a:lnTo>
                  <a:pt x="2811" y="3463"/>
                </a:lnTo>
                <a:lnTo>
                  <a:pt x="2838" y="3492"/>
                </a:lnTo>
                <a:lnTo>
                  <a:pt x="2869" y="3515"/>
                </a:lnTo>
                <a:lnTo>
                  <a:pt x="2904" y="3528"/>
                </a:lnTo>
                <a:lnTo>
                  <a:pt x="2941" y="3532"/>
                </a:lnTo>
                <a:lnTo>
                  <a:pt x="2955" y="3525"/>
                </a:lnTo>
                <a:lnTo>
                  <a:pt x="2960" y="3505"/>
                </a:lnTo>
                <a:lnTo>
                  <a:pt x="2970" y="3498"/>
                </a:lnTo>
                <a:lnTo>
                  <a:pt x="3011" y="3489"/>
                </a:lnTo>
                <a:lnTo>
                  <a:pt x="3023" y="3490"/>
                </a:lnTo>
                <a:lnTo>
                  <a:pt x="3016" y="3497"/>
                </a:lnTo>
                <a:lnTo>
                  <a:pt x="3009" y="3502"/>
                </a:lnTo>
                <a:lnTo>
                  <a:pt x="3001" y="3503"/>
                </a:lnTo>
                <a:lnTo>
                  <a:pt x="2994" y="3499"/>
                </a:lnTo>
                <a:lnTo>
                  <a:pt x="2988" y="3508"/>
                </a:lnTo>
                <a:lnTo>
                  <a:pt x="2981" y="3517"/>
                </a:lnTo>
                <a:lnTo>
                  <a:pt x="2978" y="3530"/>
                </a:lnTo>
                <a:lnTo>
                  <a:pt x="2983" y="3548"/>
                </a:lnTo>
                <a:lnTo>
                  <a:pt x="2960" y="3561"/>
                </a:lnTo>
                <a:lnTo>
                  <a:pt x="2948" y="3565"/>
                </a:lnTo>
                <a:lnTo>
                  <a:pt x="2936" y="3566"/>
                </a:lnTo>
                <a:lnTo>
                  <a:pt x="2929" y="3564"/>
                </a:lnTo>
                <a:lnTo>
                  <a:pt x="2917" y="3557"/>
                </a:lnTo>
                <a:lnTo>
                  <a:pt x="2909" y="3557"/>
                </a:lnTo>
                <a:lnTo>
                  <a:pt x="2903" y="3561"/>
                </a:lnTo>
                <a:lnTo>
                  <a:pt x="2900" y="3567"/>
                </a:lnTo>
                <a:lnTo>
                  <a:pt x="2900" y="3573"/>
                </a:lnTo>
                <a:lnTo>
                  <a:pt x="2899" y="3575"/>
                </a:lnTo>
                <a:lnTo>
                  <a:pt x="2873" y="3578"/>
                </a:lnTo>
                <a:lnTo>
                  <a:pt x="2849" y="3566"/>
                </a:lnTo>
                <a:lnTo>
                  <a:pt x="2829" y="3548"/>
                </a:lnTo>
                <a:lnTo>
                  <a:pt x="2814" y="3528"/>
                </a:lnTo>
                <a:lnTo>
                  <a:pt x="2766" y="3400"/>
                </a:lnTo>
                <a:lnTo>
                  <a:pt x="2747" y="3377"/>
                </a:lnTo>
                <a:lnTo>
                  <a:pt x="2728" y="3374"/>
                </a:lnTo>
                <a:lnTo>
                  <a:pt x="2698" y="3399"/>
                </a:lnTo>
                <a:lnTo>
                  <a:pt x="2681" y="3405"/>
                </a:lnTo>
                <a:lnTo>
                  <a:pt x="2646" y="3410"/>
                </a:lnTo>
                <a:lnTo>
                  <a:pt x="2630" y="3419"/>
                </a:lnTo>
                <a:lnTo>
                  <a:pt x="2622" y="3433"/>
                </a:lnTo>
                <a:lnTo>
                  <a:pt x="2623" y="3455"/>
                </a:lnTo>
                <a:lnTo>
                  <a:pt x="2634" y="3475"/>
                </a:lnTo>
                <a:lnTo>
                  <a:pt x="2663" y="3514"/>
                </a:lnTo>
                <a:lnTo>
                  <a:pt x="2683" y="3557"/>
                </a:lnTo>
                <a:lnTo>
                  <a:pt x="2705" y="3594"/>
                </a:lnTo>
                <a:lnTo>
                  <a:pt x="2705" y="3618"/>
                </a:lnTo>
                <a:lnTo>
                  <a:pt x="2720" y="3625"/>
                </a:lnTo>
                <a:lnTo>
                  <a:pt x="2751" y="3630"/>
                </a:lnTo>
                <a:lnTo>
                  <a:pt x="2758" y="3634"/>
                </a:lnTo>
                <a:lnTo>
                  <a:pt x="2811" y="3677"/>
                </a:lnTo>
                <a:lnTo>
                  <a:pt x="2839" y="3707"/>
                </a:lnTo>
                <a:lnTo>
                  <a:pt x="2843" y="3713"/>
                </a:lnTo>
                <a:lnTo>
                  <a:pt x="2846" y="3721"/>
                </a:lnTo>
                <a:lnTo>
                  <a:pt x="2848" y="3733"/>
                </a:lnTo>
                <a:lnTo>
                  <a:pt x="2847" y="3739"/>
                </a:lnTo>
                <a:lnTo>
                  <a:pt x="2845" y="3744"/>
                </a:lnTo>
                <a:lnTo>
                  <a:pt x="2814" y="3763"/>
                </a:lnTo>
                <a:lnTo>
                  <a:pt x="2811" y="3766"/>
                </a:lnTo>
                <a:lnTo>
                  <a:pt x="2810" y="3771"/>
                </a:lnTo>
                <a:lnTo>
                  <a:pt x="2811" y="3775"/>
                </a:lnTo>
                <a:lnTo>
                  <a:pt x="2815" y="3783"/>
                </a:lnTo>
                <a:lnTo>
                  <a:pt x="2855" y="3826"/>
                </a:lnTo>
                <a:lnTo>
                  <a:pt x="2860" y="3832"/>
                </a:lnTo>
                <a:lnTo>
                  <a:pt x="2881" y="3882"/>
                </a:lnTo>
                <a:lnTo>
                  <a:pt x="2887" y="3900"/>
                </a:lnTo>
                <a:lnTo>
                  <a:pt x="2892" y="3924"/>
                </a:lnTo>
                <a:lnTo>
                  <a:pt x="2892" y="3929"/>
                </a:lnTo>
                <a:lnTo>
                  <a:pt x="2892" y="3934"/>
                </a:lnTo>
                <a:lnTo>
                  <a:pt x="2895" y="3941"/>
                </a:lnTo>
                <a:lnTo>
                  <a:pt x="2898" y="3949"/>
                </a:lnTo>
                <a:lnTo>
                  <a:pt x="2919" y="3972"/>
                </a:lnTo>
                <a:lnTo>
                  <a:pt x="2924" y="3987"/>
                </a:lnTo>
                <a:lnTo>
                  <a:pt x="2928" y="3990"/>
                </a:lnTo>
                <a:lnTo>
                  <a:pt x="2935" y="3993"/>
                </a:lnTo>
                <a:lnTo>
                  <a:pt x="2965" y="3997"/>
                </a:lnTo>
                <a:lnTo>
                  <a:pt x="3000" y="4019"/>
                </a:lnTo>
                <a:lnTo>
                  <a:pt x="3001" y="4029"/>
                </a:lnTo>
                <a:lnTo>
                  <a:pt x="3007" y="4043"/>
                </a:lnTo>
                <a:lnTo>
                  <a:pt x="3008" y="4047"/>
                </a:lnTo>
                <a:lnTo>
                  <a:pt x="3009" y="4052"/>
                </a:lnTo>
                <a:lnTo>
                  <a:pt x="3009" y="4075"/>
                </a:lnTo>
                <a:lnTo>
                  <a:pt x="3008" y="4080"/>
                </a:lnTo>
                <a:lnTo>
                  <a:pt x="3004" y="4084"/>
                </a:lnTo>
                <a:lnTo>
                  <a:pt x="2999" y="4087"/>
                </a:lnTo>
                <a:lnTo>
                  <a:pt x="2989" y="4089"/>
                </a:lnTo>
                <a:lnTo>
                  <a:pt x="2980" y="4094"/>
                </a:lnTo>
                <a:lnTo>
                  <a:pt x="2963" y="4106"/>
                </a:lnTo>
                <a:lnTo>
                  <a:pt x="2957" y="4108"/>
                </a:lnTo>
                <a:lnTo>
                  <a:pt x="2948" y="4106"/>
                </a:lnTo>
                <a:lnTo>
                  <a:pt x="2944" y="4103"/>
                </a:lnTo>
                <a:lnTo>
                  <a:pt x="2900" y="4058"/>
                </a:lnTo>
                <a:lnTo>
                  <a:pt x="2896" y="4056"/>
                </a:lnTo>
                <a:lnTo>
                  <a:pt x="2886" y="4053"/>
                </a:lnTo>
                <a:lnTo>
                  <a:pt x="2876" y="4052"/>
                </a:lnTo>
                <a:lnTo>
                  <a:pt x="2843" y="4063"/>
                </a:lnTo>
                <a:lnTo>
                  <a:pt x="2836" y="4063"/>
                </a:lnTo>
                <a:lnTo>
                  <a:pt x="2830" y="4062"/>
                </a:lnTo>
                <a:lnTo>
                  <a:pt x="2826" y="4060"/>
                </a:lnTo>
                <a:lnTo>
                  <a:pt x="2823" y="4057"/>
                </a:lnTo>
                <a:lnTo>
                  <a:pt x="2809" y="4040"/>
                </a:lnTo>
                <a:lnTo>
                  <a:pt x="2806" y="4039"/>
                </a:lnTo>
                <a:lnTo>
                  <a:pt x="2795" y="4036"/>
                </a:lnTo>
                <a:lnTo>
                  <a:pt x="2780" y="4037"/>
                </a:lnTo>
                <a:lnTo>
                  <a:pt x="2772" y="4041"/>
                </a:lnTo>
                <a:lnTo>
                  <a:pt x="2730" y="4074"/>
                </a:lnTo>
                <a:lnTo>
                  <a:pt x="2727" y="4075"/>
                </a:lnTo>
                <a:lnTo>
                  <a:pt x="2722" y="4076"/>
                </a:lnTo>
                <a:lnTo>
                  <a:pt x="2719" y="4077"/>
                </a:lnTo>
                <a:lnTo>
                  <a:pt x="2709" y="4085"/>
                </a:lnTo>
                <a:lnTo>
                  <a:pt x="2703" y="4091"/>
                </a:lnTo>
                <a:lnTo>
                  <a:pt x="2699" y="4098"/>
                </a:lnTo>
                <a:lnTo>
                  <a:pt x="2693" y="4113"/>
                </a:lnTo>
                <a:lnTo>
                  <a:pt x="2688" y="4119"/>
                </a:lnTo>
                <a:lnTo>
                  <a:pt x="2682" y="4122"/>
                </a:lnTo>
                <a:lnTo>
                  <a:pt x="2673" y="4125"/>
                </a:lnTo>
                <a:lnTo>
                  <a:pt x="2671" y="4130"/>
                </a:lnTo>
                <a:lnTo>
                  <a:pt x="2670" y="4136"/>
                </a:lnTo>
                <a:lnTo>
                  <a:pt x="2671" y="4148"/>
                </a:lnTo>
                <a:lnTo>
                  <a:pt x="2673" y="4154"/>
                </a:lnTo>
                <a:lnTo>
                  <a:pt x="2675" y="4160"/>
                </a:lnTo>
                <a:lnTo>
                  <a:pt x="2675" y="4165"/>
                </a:lnTo>
                <a:lnTo>
                  <a:pt x="2675" y="4171"/>
                </a:lnTo>
                <a:lnTo>
                  <a:pt x="2671" y="4177"/>
                </a:lnTo>
                <a:lnTo>
                  <a:pt x="2659" y="4189"/>
                </a:lnTo>
                <a:lnTo>
                  <a:pt x="2656" y="4192"/>
                </a:lnTo>
                <a:lnTo>
                  <a:pt x="2651" y="4201"/>
                </a:lnTo>
                <a:lnTo>
                  <a:pt x="2649" y="4205"/>
                </a:lnTo>
                <a:lnTo>
                  <a:pt x="2649" y="4213"/>
                </a:lnTo>
                <a:lnTo>
                  <a:pt x="2649" y="4220"/>
                </a:lnTo>
                <a:lnTo>
                  <a:pt x="2659" y="4251"/>
                </a:lnTo>
                <a:lnTo>
                  <a:pt x="2667" y="4260"/>
                </a:lnTo>
                <a:lnTo>
                  <a:pt x="2681" y="4267"/>
                </a:lnTo>
                <a:lnTo>
                  <a:pt x="2708" y="4268"/>
                </a:lnTo>
                <a:lnTo>
                  <a:pt x="2711" y="4270"/>
                </a:lnTo>
                <a:lnTo>
                  <a:pt x="2713" y="4273"/>
                </a:lnTo>
                <a:lnTo>
                  <a:pt x="2719" y="4284"/>
                </a:lnTo>
                <a:lnTo>
                  <a:pt x="2723" y="4288"/>
                </a:lnTo>
                <a:lnTo>
                  <a:pt x="2728" y="4291"/>
                </a:lnTo>
                <a:lnTo>
                  <a:pt x="2751" y="4295"/>
                </a:lnTo>
                <a:lnTo>
                  <a:pt x="2770" y="4301"/>
                </a:lnTo>
                <a:lnTo>
                  <a:pt x="2775" y="4304"/>
                </a:lnTo>
                <a:lnTo>
                  <a:pt x="2776" y="4305"/>
                </a:lnTo>
                <a:lnTo>
                  <a:pt x="2785" y="4321"/>
                </a:lnTo>
                <a:lnTo>
                  <a:pt x="2789" y="4325"/>
                </a:lnTo>
                <a:lnTo>
                  <a:pt x="2792" y="4328"/>
                </a:lnTo>
                <a:lnTo>
                  <a:pt x="2807" y="4336"/>
                </a:lnTo>
                <a:lnTo>
                  <a:pt x="2808" y="4339"/>
                </a:lnTo>
                <a:lnTo>
                  <a:pt x="2807" y="4343"/>
                </a:lnTo>
                <a:lnTo>
                  <a:pt x="2802" y="4355"/>
                </a:lnTo>
                <a:lnTo>
                  <a:pt x="2796" y="4359"/>
                </a:lnTo>
                <a:lnTo>
                  <a:pt x="2792" y="4362"/>
                </a:lnTo>
                <a:lnTo>
                  <a:pt x="2775" y="4363"/>
                </a:lnTo>
                <a:lnTo>
                  <a:pt x="2770" y="4366"/>
                </a:lnTo>
                <a:lnTo>
                  <a:pt x="2767" y="4367"/>
                </a:lnTo>
                <a:lnTo>
                  <a:pt x="2764" y="4370"/>
                </a:lnTo>
                <a:lnTo>
                  <a:pt x="2761" y="4375"/>
                </a:lnTo>
                <a:lnTo>
                  <a:pt x="2757" y="4388"/>
                </a:lnTo>
                <a:lnTo>
                  <a:pt x="2752" y="4399"/>
                </a:lnTo>
                <a:lnTo>
                  <a:pt x="2751" y="4405"/>
                </a:lnTo>
                <a:lnTo>
                  <a:pt x="2750" y="4414"/>
                </a:lnTo>
                <a:lnTo>
                  <a:pt x="2751" y="4431"/>
                </a:lnTo>
                <a:lnTo>
                  <a:pt x="2748" y="4444"/>
                </a:lnTo>
                <a:lnTo>
                  <a:pt x="2746" y="4450"/>
                </a:lnTo>
                <a:lnTo>
                  <a:pt x="2741" y="4454"/>
                </a:lnTo>
                <a:lnTo>
                  <a:pt x="2726" y="4463"/>
                </a:lnTo>
                <a:lnTo>
                  <a:pt x="2723" y="4467"/>
                </a:lnTo>
                <a:lnTo>
                  <a:pt x="2720" y="4471"/>
                </a:lnTo>
                <a:lnTo>
                  <a:pt x="2719" y="4480"/>
                </a:lnTo>
                <a:lnTo>
                  <a:pt x="2717" y="4498"/>
                </a:lnTo>
                <a:lnTo>
                  <a:pt x="2716" y="4504"/>
                </a:lnTo>
                <a:lnTo>
                  <a:pt x="2714" y="4508"/>
                </a:lnTo>
                <a:lnTo>
                  <a:pt x="2709" y="4516"/>
                </a:lnTo>
                <a:lnTo>
                  <a:pt x="2701" y="4522"/>
                </a:lnTo>
                <a:lnTo>
                  <a:pt x="2679" y="4536"/>
                </a:lnTo>
                <a:lnTo>
                  <a:pt x="2676" y="4539"/>
                </a:lnTo>
                <a:lnTo>
                  <a:pt x="2674" y="4543"/>
                </a:lnTo>
                <a:lnTo>
                  <a:pt x="2672" y="4548"/>
                </a:lnTo>
                <a:lnTo>
                  <a:pt x="2672" y="4557"/>
                </a:lnTo>
                <a:lnTo>
                  <a:pt x="2673" y="4562"/>
                </a:lnTo>
                <a:lnTo>
                  <a:pt x="2676" y="4572"/>
                </a:lnTo>
                <a:lnTo>
                  <a:pt x="2682" y="4583"/>
                </a:lnTo>
                <a:lnTo>
                  <a:pt x="2684" y="4588"/>
                </a:lnTo>
                <a:lnTo>
                  <a:pt x="2685" y="4592"/>
                </a:lnTo>
                <a:lnTo>
                  <a:pt x="2685" y="4597"/>
                </a:lnTo>
                <a:lnTo>
                  <a:pt x="2684" y="4601"/>
                </a:lnTo>
                <a:lnTo>
                  <a:pt x="2680" y="4610"/>
                </a:lnTo>
                <a:lnTo>
                  <a:pt x="2680" y="4614"/>
                </a:lnTo>
                <a:lnTo>
                  <a:pt x="2683" y="4616"/>
                </a:lnTo>
                <a:lnTo>
                  <a:pt x="2693" y="4616"/>
                </a:lnTo>
                <a:lnTo>
                  <a:pt x="2698" y="4616"/>
                </a:lnTo>
                <a:lnTo>
                  <a:pt x="2703" y="4613"/>
                </a:lnTo>
                <a:lnTo>
                  <a:pt x="2707" y="4610"/>
                </a:lnTo>
                <a:lnTo>
                  <a:pt x="2710" y="4607"/>
                </a:lnTo>
                <a:lnTo>
                  <a:pt x="2714" y="4597"/>
                </a:lnTo>
                <a:lnTo>
                  <a:pt x="2716" y="4594"/>
                </a:lnTo>
                <a:lnTo>
                  <a:pt x="2719" y="4591"/>
                </a:lnTo>
                <a:lnTo>
                  <a:pt x="2742" y="4578"/>
                </a:lnTo>
                <a:lnTo>
                  <a:pt x="2758" y="4562"/>
                </a:lnTo>
                <a:lnTo>
                  <a:pt x="2763" y="4560"/>
                </a:lnTo>
                <a:lnTo>
                  <a:pt x="2767" y="4560"/>
                </a:lnTo>
                <a:lnTo>
                  <a:pt x="2771" y="4561"/>
                </a:lnTo>
                <a:lnTo>
                  <a:pt x="2791" y="4586"/>
                </a:lnTo>
                <a:lnTo>
                  <a:pt x="2794" y="4591"/>
                </a:lnTo>
                <a:lnTo>
                  <a:pt x="2795" y="4596"/>
                </a:lnTo>
                <a:lnTo>
                  <a:pt x="2794" y="4601"/>
                </a:lnTo>
                <a:lnTo>
                  <a:pt x="2790" y="4608"/>
                </a:lnTo>
                <a:lnTo>
                  <a:pt x="2784" y="4615"/>
                </a:lnTo>
                <a:lnTo>
                  <a:pt x="2763" y="4635"/>
                </a:lnTo>
                <a:lnTo>
                  <a:pt x="2755" y="4653"/>
                </a:lnTo>
                <a:lnTo>
                  <a:pt x="2750" y="4657"/>
                </a:lnTo>
                <a:lnTo>
                  <a:pt x="2686" y="4661"/>
                </a:lnTo>
                <a:lnTo>
                  <a:pt x="2678" y="4665"/>
                </a:lnTo>
                <a:lnTo>
                  <a:pt x="2656" y="4680"/>
                </a:lnTo>
                <a:lnTo>
                  <a:pt x="2618" y="4694"/>
                </a:lnTo>
                <a:lnTo>
                  <a:pt x="2615" y="4698"/>
                </a:lnTo>
                <a:lnTo>
                  <a:pt x="2608" y="4704"/>
                </a:lnTo>
                <a:lnTo>
                  <a:pt x="2599" y="4720"/>
                </a:lnTo>
                <a:lnTo>
                  <a:pt x="2598" y="4725"/>
                </a:lnTo>
                <a:lnTo>
                  <a:pt x="2598" y="4730"/>
                </a:lnTo>
                <a:lnTo>
                  <a:pt x="2598" y="4736"/>
                </a:lnTo>
                <a:lnTo>
                  <a:pt x="2599" y="4746"/>
                </a:lnTo>
                <a:lnTo>
                  <a:pt x="2601" y="4753"/>
                </a:lnTo>
                <a:lnTo>
                  <a:pt x="2603" y="4759"/>
                </a:lnTo>
                <a:lnTo>
                  <a:pt x="2605" y="4763"/>
                </a:lnTo>
                <a:lnTo>
                  <a:pt x="2608" y="4767"/>
                </a:lnTo>
                <a:lnTo>
                  <a:pt x="2610" y="4771"/>
                </a:lnTo>
                <a:lnTo>
                  <a:pt x="2639" y="4790"/>
                </a:lnTo>
                <a:lnTo>
                  <a:pt x="2660" y="4810"/>
                </a:lnTo>
                <a:lnTo>
                  <a:pt x="2690" y="4831"/>
                </a:lnTo>
                <a:lnTo>
                  <a:pt x="2711" y="4855"/>
                </a:lnTo>
                <a:lnTo>
                  <a:pt x="2717" y="4859"/>
                </a:lnTo>
                <a:lnTo>
                  <a:pt x="2811" y="4868"/>
                </a:lnTo>
                <a:lnTo>
                  <a:pt x="2812" y="4881"/>
                </a:lnTo>
                <a:lnTo>
                  <a:pt x="2810" y="4885"/>
                </a:lnTo>
                <a:lnTo>
                  <a:pt x="2805" y="4892"/>
                </a:lnTo>
                <a:lnTo>
                  <a:pt x="2788" y="4904"/>
                </a:lnTo>
                <a:lnTo>
                  <a:pt x="2783" y="4910"/>
                </a:lnTo>
                <a:lnTo>
                  <a:pt x="2778" y="4919"/>
                </a:lnTo>
                <a:lnTo>
                  <a:pt x="2775" y="4928"/>
                </a:lnTo>
                <a:lnTo>
                  <a:pt x="2775" y="4930"/>
                </a:lnTo>
                <a:lnTo>
                  <a:pt x="2777" y="4944"/>
                </a:lnTo>
                <a:lnTo>
                  <a:pt x="2780" y="4950"/>
                </a:lnTo>
                <a:lnTo>
                  <a:pt x="2785" y="4955"/>
                </a:lnTo>
                <a:lnTo>
                  <a:pt x="2805" y="4961"/>
                </a:lnTo>
                <a:lnTo>
                  <a:pt x="2809" y="4963"/>
                </a:lnTo>
                <a:lnTo>
                  <a:pt x="2811" y="4966"/>
                </a:lnTo>
                <a:lnTo>
                  <a:pt x="2811" y="4970"/>
                </a:lnTo>
                <a:lnTo>
                  <a:pt x="2806" y="4977"/>
                </a:lnTo>
                <a:lnTo>
                  <a:pt x="2801" y="4979"/>
                </a:lnTo>
                <a:lnTo>
                  <a:pt x="2773" y="4981"/>
                </a:lnTo>
                <a:lnTo>
                  <a:pt x="2765" y="4983"/>
                </a:lnTo>
                <a:lnTo>
                  <a:pt x="2761" y="4986"/>
                </a:lnTo>
                <a:lnTo>
                  <a:pt x="2759" y="4988"/>
                </a:lnTo>
                <a:lnTo>
                  <a:pt x="2754" y="4998"/>
                </a:lnTo>
                <a:lnTo>
                  <a:pt x="2751" y="5001"/>
                </a:lnTo>
                <a:lnTo>
                  <a:pt x="2748" y="5003"/>
                </a:lnTo>
                <a:lnTo>
                  <a:pt x="2736" y="5010"/>
                </a:lnTo>
                <a:lnTo>
                  <a:pt x="2733" y="5013"/>
                </a:lnTo>
                <a:lnTo>
                  <a:pt x="2731" y="5017"/>
                </a:lnTo>
                <a:lnTo>
                  <a:pt x="2729" y="5021"/>
                </a:lnTo>
                <a:lnTo>
                  <a:pt x="2724" y="5037"/>
                </a:lnTo>
                <a:lnTo>
                  <a:pt x="2719" y="5045"/>
                </a:lnTo>
                <a:lnTo>
                  <a:pt x="2686" y="5094"/>
                </a:lnTo>
                <a:lnTo>
                  <a:pt x="2685" y="5100"/>
                </a:lnTo>
                <a:lnTo>
                  <a:pt x="2686" y="5106"/>
                </a:lnTo>
                <a:lnTo>
                  <a:pt x="2693" y="5114"/>
                </a:lnTo>
                <a:lnTo>
                  <a:pt x="2698" y="5116"/>
                </a:lnTo>
                <a:lnTo>
                  <a:pt x="2703" y="5116"/>
                </a:lnTo>
                <a:lnTo>
                  <a:pt x="2707" y="5115"/>
                </a:lnTo>
                <a:lnTo>
                  <a:pt x="2711" y="5116"/>
                </a:lnTo>
                <a:lnTo>
                  <a:pt x="2713" y="5121"/>
                </a:lnTo>
                <a:lnTo>
                  <a:pt x="2711" y="5128"/>
                </a:lnTo>
                <a:lnTo>
                  <a:pt x="2708" y="5133"/>
                </a:lnTo>
                <a:lnTo>
                  <a:pt x="2703" y="5137"/>
                </a:lnTo>
                <a:lnTo>
                  <a:pt x="2681" y="5144"/>
                </a:lnTo>
                <a:lnTo>
                  <a:pt x="2674" y="5148"/>
                </a:lnTo>
                <a:lnTo>
                  <a:pt x="2672" y="5152"/>
                </a:lnTo>
                <a:lnTo>
                  <a:pt x="2673" y="5158"/>
                </a:lnTo>
                <a:lnTo>
                  <a:pt x="2679" y="5165"/>
                </a:lnTo>
                <a:lnTo>
                  <a:pt x="2692" y="5174"/>
                </a:lnTo>
                <a:lnTo>
                  <a:pt x="2692" y="5176"/>
                </a:lnTo>
                <a:lnTo>
                  <a:pt x="2691" y="5178"/>
                </a:lnTo>
                <a:lnTo>
                  <a:pt x="2686" y="5181"/>
                </a:lnTo>
                <a:lnTo>
                  <a:pt x="2684" y="5184"/>
                </a:lnTo>
                <a:lnTo>
                  <a:pt x="2681" y="5189"/>
                </a:lnTo>
                <a:lnTo>
                  <a:pt x="2678" y="5201"/>
                </a:lnTo>
                <a:lnTo>
                  <a:pt x="2673" y="5224"/>
                </a:lnTo>
                <a:lnTo>
                  <a:pt x="2674" y="5228"/>
                </a:lnTo>
                <a:lnTo>
                  <a:pt x="2675" y="5231"/>
                </a:lnTo>
                <a:lnTo>
                  <a:pt x="2681" y="5234"/>
                </a:lnTo>
                <a:lnTo>
                  <a:pt x="2689" y="5240"/>
                </a:lnTo>
                <a:lnTo>
                  <a:pt x="2702" y="5256"/>
                </a:lnTo>
                <a:lnTo>
                  <a:pt x="2705" y="5261"/>
                </a:lnTo>
                <a:lnTo>
                  <a:pt x="2707" y="5268"/>
                </a:lnTo>
                <a:lnTo>
                  <a:pt x="2708" y="5278"/>
                </a:lnTo>
                <a:lnTo>
                  <a:pt x="2707" y="5286"/>
                </a:lnTo>
                <a:lnTo>
                  <a:pt x="2708" y="5295"/>
                </a:lnTo>
                <a:lnTo>
                  <a:pt x="2709" y="5303"/>
                </a:lnTo>
                <a:lnTo>
                  <a:pt x="2733" y="5348"/>
                </a:lnTo>
                <a:lnTo>
                  <a:pt x="2752" y="5375"/>
                </a:lnTo>
                <a:lnTo>
                  <a:pt x="2776" y="5397"/>
                </a:lnTo>
                <a:lnTo>
                  <a:pt x="2777" y="5399"/>
                </a:lnTo>
                <a:lnTo>
                  <a:pt x="2779" y="5402"/>
                </a:lnTo>
                <a:lnTo>
                  <a:pt x="2780" y="5406"/>
                </a:lnTo>
                <a:lnTo>
                  <a:pt x="2782" y="5416"/>
                </a:lnTo>
                <a:lnTo>
                  <a:pt x="2785" y="5422"/>
                </a:lnTo>
                <a:lnTo>
                  <a:pt x="2790" y="5428"/>
                </a:lnTo>
                <a:lnTo>
                  <a:pt x="2807" y="5444"/>
                </a:lnTo>
                <a:lnTo>
                  <a:pt x="2814" y="5448"/>
                </a:lnTo>
                <a:lnTo>
                  <a:pt x="2823" y="5448"/>
                </a:lnTo>
                <a:lnTo>
                  <a:pt x="2829" y="5446"/>
                </a:lnTo>
                <a:lnTo>
                  <a:pt x="2838" y="5443"/>
                </a:lnTo>
                <a:lnTo>
                  <a:pt x="2862" y="5424"/>
                </a:lnTo>
                <a:lnTo>
                  <a:pt x="2870" y="5421"/>
                </a:lnTo>
                <a:lnTo>
                  <a:pt x="2879" y="5420"/>
                </a:lnTo>
                <a:lnTo>
                  <a:pt x="2960" y="5492"/>
                </a:lnTo>
                <a:lnTo>
                  <a:pt x="2968" y="5504"/>
                </a:lnTo>
                <a:lnTo>
                  <a:pt x="2971" y="5508"/>
                </a:lnTo>
                <a:lnTo>
                  <a:pt x="2981" y="5520"/>
                </a:lnTo>
                <a:lnTo>
                  <a:pt x="2984" y="5525"/>
                </a:lnTo>
                <a:lnTo>
                  <a:pt x="2988" y="5532"/>
                </a:lnTo>
                <a:lnTo>
                  <a:pt x="2990" y="5536"/>
                </a:lnTo>
                <a:lnTo>
                  <a:pt x="2994" y="5540"/>
                </a:lnTo>
                <a:lnTo>
                  <a:pt x="2998" y="5541"/>
                </a:lnTo>
                <a:lnTo>
                  <a:pt x="3014" y="5541"/>
                </a:lnTo>
                <a:lnTo>
                  <a:pt x="3020" y="5541"/>
                </a:lnTo>
                <a:lnTo>
                  <a:pt x="3026" y="5544"/>
                </a:lnTo>
                <a:lnTo>
                  <a:pt x="3040" y="5559"/>
                </a:lnTo>
                <a:lnTo>
                  <a:pt x="3056" y="5568"/>
                </a:lnTo>
                <a:lnTo>
                  <a:pt x="3066" y="5563"/>
                </a:lnTo>
                <a:lnTo>
                  <a:pt x="3060" y="5582"/>
                </a:lnTo>
                <a:lnTo>
                  <a:pt x="3042" y="5610"/>
                </a:lnTo>
                <a:lnTo>
                  <a:pt x="3039" y="5621"/>
                </a:lnTo>
                <a:lnTo>
                  <a:pt x="3038" y="5629"/>
                </a:lnTo>
                <a:lnTo>
                  <a:pt x="3038" y="5639"/>
                </a:lnTo>
                <a:lnTo>
                  <a:pt x="3041" y="5648"/>
                </a:lnTo>
                <a:lnTo>
                  <a:pt x="3047" y="5659"/>
                </a:lnTo>
                <a:lnTo>
                  <a:pt x="3047" y="5666"/>
                </a:lnTo>
                <a:lnTo>
                  <a:pt x="3043" y="5677"/>
                </a:lnTo>
                <a:lnTo>
                  <a:pt x="3041" y="5682"/>
                </a:lnTo>
                <a:lnTo>
                  <a:pt x="3036" y="5691"/>
                </a:lnTo>
                <a:lnTo>
                  <a:pt x="3035" y="5696"/>
                </a:lnTo>
                <a:lnTo>
                  <a:pt x="3036" y="5702"/>
                </a:lnTo>
                <a:lnTo>
                  <a:pt x="3043" y="5721"/>
                </a:lnTo>
                <a:lnTo>
                  <a:pt x="3050" y="5744"/>
                </a:lnTo>
                <a:lnTo>
                  <a:pt x="3052" y="5751"/>
                </a:lnTo>
                <a:lnTo>
                  <a:pt x="3054" y="5757"/>
                </a:lnTo>
                <a:lnTo>
                  <a:pt x="3054" y="5762"/>
                </a:lnTo>
                <a:lnTo>
                  <a:pt x="3051" y="5767"/>
                </a:lnTo>
                <a:lnTo>
                  <a:pt x="3037" y="5772"/>
                </a:lnTo>
                <a:lnTo>
                  <a:pt x="3035" y="5775"/>
                </a:lnTo>
                <a:lnTo>
                  <a:pt x="3036" y="5780"/>
                </a:lnTo>
                <a:lnTo>
                  <a:pt x="3040" y="5786"/>
                </a:lnTo>
                <a:lnTo>
                  <a:pt x="3045" y="5795"/>
                </a:lnTo>
                <a:lnTo>
                  <a:pt x="3045" y="5807"/>
                </a:lnTo>
                <a:lnTo>
                  <a:pt x="3051" y="5836"/>
                </a:lnTo>
                <a:lnTo>
                  <a:pt x="3105" y="5771"/>
                </a:lnTo>
                <a:lnTo>
                  <a:pt x="3112" y="5758"/>
                </a:lnTo>
                <a:lnTo>
                  <a:pt x="3121" y="5750"/>
                </a:lnTo>
                <a:lnTo>
                  <a:pt x="3169" y="5717"/>
                </a:lnTo>
                <a:lnTo>
                  <a:pt x="3181" y="5701"/>
                </a:lnTo>
                <a:lnTo>
                  <a:pt x="3191" y="5683"/>
                </a:lnTo>
                <a:lnTo>
                  <a:pt x="3202" y="5669"/>
                </a:lnTo>
                <a:lnTo>
                  <a:pt x="3218" y="5662"/>
                </a:lnTo>
                <a:lnTo>
                  <a:pt x="3235" y="5661"/>
                </a:lnTo>
                <a:lnTo>
                  <a:pt x="3254" y="5655"/>
                </a:lnTo>
                <a:lnTo>
                  <a:pt x="3268" y="5641"/>
                </a:lnTo>
                <a:lnTo>
                  <a:pt x="3272" y="5617"/>
                </a:lnTo>
                <a:lnTo>
                  <a:pt x="3284" y="5628"/>
                </a:lnTo>
                <a:lnTo>
                  <a:pt x="3285" y="5643"/>
                </a:lnTo>
                <a:lnTo>
                  <a:pt x="3279" y="5659"/>
                </a:lnTo>
                <a:lnTo>
                  <a:pt x="3266" y="5671"/>
                </a:lnTo>
                <a:lnTo>
                  <a:pt x="3230" y="5683"/>
                </a:lnTo>
                <a:lnTo>
                  <a:pt x="3217" y="5692"/>
                </a:lnTo>
                <a:lnTo>
                  <a:pt x="3188" y="5730"/>
                </a:lnTo>
                <a:lnTo>
                  <a:pt x="3142" y="5780"/>
                </a:lnTo>
                <a:lnTo>
                  <a:pt x="3136" y="5787"/>
                </a:lnTo>
                <a:lnTo>
                  <a:pt x="3131" y="5799"/>
                </a:lnTo>
                <a:lnTo>
                  <a:pt x="3126" y="5810"/>
                </a:lnTo>
                <a:lnTo>
                  <a:pt x="3125" y="5822"/>
                </a:lnTo>
                <a:lnTo>
                  <a:pt x="3122" y="5834"/>
                </a:lnTo>
                <a:lnTo>
                  <a:pt x="3114" y="5840"/>
                </a:lnTo>
                <a:lnTo>
                  <a:pt x="3106" y="5843"/>
                </a:lnTo>
                <a:lnTo>
                  <a:pt x="3098" y="5848"/>
                </a:lnTo>
                <a:lnTo>
                  <a:pt x="3026" y="5974"/>
                </a:lnTo>
                <a:lnTo>
                  <a:pt x="3009" y="5991"/>
                </a:lnTo>
                <a:lnTo>
                  <a:pt x="2992" y="5999"/>
                </a:lnTo>
                <a:lnTo>
                  <a:pt x="2973" y="6001"/>
                </a:lnTo>
                <a:lnTo>
                  <a:pt x="2956" y="6005"/>
                </a:lnTo>
                <a:lnTo>
                  <a:pt x="2941" y="6013"/>
                </a:lnTo>
                <a:lnTo>
                  <a:pt x="2927" y="6026"/>
                </a:lnTo>
                <a:lnTo>
                  <a:pt x="2871" y="6100"/>
                </a:lnTo>
                <a:lnTo>
                  <a:pt x="2841" y="6130"/>
                </a:lnTo>
                <a:lnTo>
                  <a:pt x="2814" y="6124"/>
                </a:lnTo>
                <a:lnTo>
                  <a:pt x="2796" y="6143"/>
                </a:lnTo>
                <a:lnTo>
                  <a:pt x="2809" y="6157"/>
                </a:lnTo>
                <a:lnTo>
                  <a:pt x="2804" y="6169"/>
                </a:lnTo>
                <a:lnTo>
                  <a:pt x="2792" y="6180"/>
                </a:lnTo>
                <a:lnTo>
                  <a:pt x="2786" y="6193"/>
                </a:lnTo>
                <a:lnTo>
                  <a:pt x="2785" y="6213"/>
                </a:lnTo>
                <a:lnTo>
                  <a:pt x="2782" y="6226"/>
                </a:lnTo>
                <a:lnTo>
                  <a:pt x="2773" y="6229"/>
                </a:lnTo>
                <a:lnTo>
                  <a:pt x="2757" y="6225"/>
                </a:lnTo>
                <a:lnTo>
                  <a:pt x="2767" y="6241"/>
                </a:lnTo>
                <a:lnTo>
                  <a:pt x="2769" y="6265"/>
                </a:lnTo>
                <a:lnTo>
                  <a:pt x="2769" y="6315"/>
                </a:lnTo>
                <a:lnTo>
                  <a:pt x="2771" y="6326"/>
                </a:lnTo>
                <a:lnTo>
                  <a:pt x="2774" y="6334"/>
                </a:lnTo>
                <a:lnTo>
                  <a:pt x="2776" y="6342"/>
                </a:lnTo>
                <a:lnTo>
                  <a:pt x="2774" y="6359"/>
                </a:lnTo>
                <a:lnTo>
                  <a:pt x="2772" y="6369"/>
                </a:lnTo>
                <a:lnTo>
                  <a:pt x="2757" y="6396"/>
                </a:lnTo>
                <a:lnTo>
                  <a:pt x="2747" y="6387"/>
                </a:lnTo>
                <a:lnTo>
                  <a:pt x="2757" y="6369"/>
                </a:lnTo>
                <a:lnTo>
                  <a:pt x="2751" y="6359"/>
                </a:lnTo>
                <a:lnTo>
                  <a:pt x="2728" y="6375"/>
                </a:lnTo>
                <a:lnTo>
                  <a:pt x="2696" y="6380"/>
                </a:lnTo>
                <a:lnTo>
                  <a:pt x="2641" y="6377"/>
                </a:lnTo>
                <a:lnTo>
                  <a:pt x="2611" y="6381"/>
                </a:lnTo>
                <a:lnTo>
                  <a:pt x="2552" y="6400"/>
                </a:lnTo>
                <a:lnTo>
                  <a:pt x="2458" y="6405"/>
                </a:lnTo>
                <a:lnTo>
                  <a:pt x="2442" y="6396"/>
                </a:lnTo>
                <a:lnTo>
                  <a:pt x="2417" y="6373"/>
                </a:lnTo>
                <a:lnTo>
                  <a:pt x="2315" y="6350"/>
                </a:lnTo>
                <a:lnTo>
                  <a:pt x="2248" y="6352"/>
                </a:lnTo>
                <a:lnTo>
                  <a:pt x="2141" y="6323"/>
                </a:lnTo>
                <a:lnTo>
                  <a:pt x="2127" y="6324"/>
                </a:lnTo>
                <a:lnTo>
                  <a:pt x="2100" y="6339"/>
                </a:lnTo>
                <a:lnTo>
                  <a:pt x="2082" y="6342"/>
                </a:lnTo>
                <a:lnTo>
                  <a:pt x="2023" y="6342"/>
                </a:lnTo>
                <a:lnTo>
                  <a:pt x="2007" y="6345"/>
                </a:lnTo>
                <a:lnTo>
                  <a:pt x="1977" y="6357"/>
                </a:lnTo>
                <a:lnTo>
                  <a:pt x="1826" y="6371"/>
                </a:lnTo>
                <a:lnTo>
                  <a:pt x="1762" y="6396"/>
                </a:lnTo>
                <a:lnTo>
                  <a:pt x="1762" y="6405"/>
                </a:lnTo>
                <a:lnTo>
                  <a:pt x="1772" y="6411"/>
                </a:lnTo>
                <a:lnTo>
                  <a:pt x="1778" y="6422"/>
                </a:lnTo>
                <a:lnTo>
                  <a:pt x="1779" y="6435"/>
                </a:lnTo>
                <a:lnTo>
                  <a:pt x="1774" y="6450"/>
                </a:lnTo>
                <a:lnTo>
                  <a:pt x="1767" y="6452"/>
                </a:lnTo>
                <a:lnTo>
                  <a:pt x="1740" y="6450"/>
                </a:lnTo>
                <a:lnTo>
                  <a:pt x="1745" y="6461"/>
                </a:lnTo>
                <a:lnTo>
                  <a:pt x="1760" y="6483"/>
                </a:lnTo>
                <a:lnTo>
                  <a:pt x="1762" y="6490"/>
                </a:lnTo>
                <a:lnTo>
                  <a:pt x="1764" y="6500"/>
                </a:lnTo>
                <a:lnTo>
                  <a:pt x="1775" y="6536"/>
                </a:lnTo>
                <a:lnTo>
                  <a:pt x="1779" y="6549"/>
                </a:lnTo>
                <a:lnTo>
                  <a:pt x="1771" y="6554"/>
                </a:lnTo>
                <a:lnTo>
                  <a:pt x="1765" y="6560"/>
                </a:lnTo>
                <a:lnTo>
                  <a:pt x="1762" y="6569"/>
                </a:lnTo>
                <a:lnTo>
                  <a:pt x="1758" y="6576"/>
                </a:lnTo>
                <a:lnTo>
                  <a:pt x="1702" y="6638"/>
                </a:lnTo>
                <a:lnTo>
                  <a:pt x="1689" y="6648"/>
                </a:lnTo>
                <a:lnTo>
                  <a:pt x="1672" y="6653"/>
                </a:lnTo>
                <a:lnTo>
                  <a:pt x="1625" y="6648"/>
                </a:lnTo>
                <a:lnTo>
                  <a:pt x="1616" y="6645"/>
                </a:lnTo>
                <a:lnTo>
                  <a:pt x="1599" y="6632"/>
                </a:lnTo>
                <a:lnTo>
                  <a:pt x="1590" y="6629"/>
                </a:lnTo>
                <a:lnTo>
                  <a:pt x="1517" y="6629"/>
                </a:lnTo>
                <a:lnTo>
                  <a:pt x="1513" y="6637"/>
                </a:lnTo>
                <a:lnTo>
                  <a:pt x="1514" y="6655"/>
                </a:lnTo>
                <a:lnTo>
                  <a:pt x="1517" y="6674"/>
                </a:lnTo>
                <a:lnTo>
                  <a:pt x="1520" y="6684"/>
                </a:lnTo>
                <a:lnTo>
                  <a:pt x="1509" y="6717"/>
                </a:lnTo>
                <a:lnTo>
                  <a:pt x="1502" y="6728"/>
                </a:lnTo>
                <a:lnTo>
                  <a:pt x="1494" y="6782"/>
                </a:lnTo>
                <a:lnTo>
                  <a:pt x="1497" y="6897"/>
                </a:lnTo>
                <a:lnTo>
                  <a:pt x="1475" y="6942"/>
                </a:lnTo>
                <a:lnTo>
                  <a:pt x="1441" y="6968"/>
                </a:lnTo>
                <a:lnTo>
                  <a:pt x="1425" y="6986"/>
                </a:lnTo>
                <a:lnTo>
                  <a:pt x="1419" y="7009"/>
                </a:lnTo>
                <a:lnTo>
                  <a:pt x="1409" y="7026"/>
                </a:lnTo>
                <a:lnTo>
                  <a:pt x="1350" y="7075"/>
                </a:lnTo>
                <a:lnTo>
                  <a:pt x="1340" y="7072"/>
                </a:lnTo>
                <a:lnTo>
                  <a:pt x="1331" y="7078"/>
                </a:lnTo>
                <a:lnTo>
                  <a:pt x="1328" y="7092"/>
                </a:lnTo>
                <a:lnTo>
                  <a:pt x="1333" y="7111"/>
                </a:lnTo>
                <a:lnTo>
                  <a:pt x="1321" y="7133"/>
                </a:lnTo>
                <a:lnTo>
                  <a:pt x="1311" y="7157"/>
                </a:lnTo>
                <a:lnTo>
                  <a:pt x="1297" y="7176"/>
                </a:lnTo>
                <a:lnTo>
                  <a:pt x="1274" y="7183"/>
                </a:lnTo>
                <a:lnTo>
                  <a:pt x="1213" y="7187"/>
                </a:lnTo>
                <a:lnTo>
                  <a:pt x="1192" y="7183"/>
                </a:lnTo>
                <a:lnTo>
                  <a:pt x="1192" y="7192"/>
                </a:lnTo>
                <a:lnTo>
                  <a:pt x="1196" y="7205"/>
                </a:lnTo>
                <a:lnTo>
                  <a:pt x="1192" y="7216"/>
                </a:lnTo>
                <a:lnTo>
                  <a:pt x="1191" y="7228"/>
                </a:lnTo>
                <a:lnTo>
                  <a:pt x="1203" y="7245"/>
                </a:lnTo>
                <a:lnTo>
                  <a:pt x="1231" y="7255"/>
                </a:lnTo>
                <a:lnTo>
                  <a:pt x="1246" y="7264"/>
                </a:lnTo>
                <a:lnTo>
                  <a:pt x="1254" y="7280"/>
                </a:lnTo>
                <a:lnTo>
                  <a:pt x="1241" y="7274"/>
                </a:lnTo>
                <a:lnTo>
                  <a:pt x="1207" y="7272"/>
                </a:lnTo>
                <a:lnTo>
                  <a:pt x="1192" y="7264"/>
                </a:lnTo>
                <a:lnTo>
                  <a:pt x="1189" y="7268"/>
                </a:lnTo>
                <a:lnTo>
                  <a:pt x="1186" y="7269"/>
                </a:lnTo>
                <a:lnTo>
                  <a:pt x="1181" y="7273"/>
                </a:lnTo>
                <a:lnTo>
                  <a:pt x="1180" y="7258"/>
                </a:lnTo>
                <a:lnTo>
                  <a:pt x="1178" y="7240"/>
                </a:lnTo>
                <a:lnTo>
                  <a:pt x="1175" y="7225"/>
                </a:lnTo>
                <a:lnTo>
                  <a:pt x="1170" y="7218"/>
                </a:lnTo>
                <a:lnTo>
                  <a:pt x="1164" y="7220"/>
                </a:lnTo>
                <a:lnTo>
                  <a:pt x="1153" y="7232"/>
                </a:lnTo>
                <a:lnTo>
                  <a:pt x="1147" y="7237"/>
                </a:lnTo>
                <a:lnTo>
                  <a:pt x="1130" y="7237"/>
                </a:lnTo>
                <a:lnTo>
                  <a:pt x="1114" y="7250"/>
                </a:lnTo>
                <a:lnTo>
                  <a:pt x="1106" y="7268"/>
                </a:lnTo>
                <a:lnTo>
                  <a:pt x="1103" y="7290"/>
                </a:lnTo>
                <a:lnTo>
                  <a:pt x="1102" y="7316"/>
                </a:lnTo>
                <a:lnTo>
                  <a:pt x="1095" y="7366"/>
                </a:lnTo>
                <a:lnTo>
                  <a:pt x="1087" y="7384"/>
                </a:lnTo>
                <a:lnTo>
                  <a:pt x="1085" y="7392"/>
                </a:lnTo>
                <a:lnTo>
                  <a:pt x="1028" y="7422"/>
                </a:lnTo>
                <a:lnTo>
                  <a:pt x="1022" y="7422"/>
                </a:lnTo>
                <a:lnTo>
                  <a:pt x="1009" y="7422"/>
                </a:lnTo>
                <a:lnTo>
                  <a:pt x="999" y="7429"/>
                </a:lnTo>
                <a:lnTo>
                  <a:pt x="1006" y="7455"/>
                </a:lnTo>
                <a:lnTo>
                  <a:pt x="1007" y="7471"/>
                </a:lnTo>
                <a:lnTo>
                  <a:pt x="1006" y="7486"/>
                </a:lnTo>
                <a:lnTo>
                  <a:pt x="1003" y="7493"/>
                </a:lnTo>
                <a:lnTo>
                  <a:pt x="992" y="7496"/>
                </a:lnTo>
                <a:lnTo>
                  <a:pt x="961" y="7517"/>
                </a:lnTo>
                <a:lnTo>
                  <a:pt x="866" y="7617"/>
                </a:lnTo>
                <a:lnTo>
                  <a:pt x="837" y="7635"/>
                </a:lnTo>
                <a:lnTo>
                  <a:pt x="807" y="7635"/>
                </a:lnTo>
                <a:lnTo>
                  <a:pt x="803" y="7639"/>
                </a:lnTo>
                <a:lnTo>
                  <a:pt x="800" y="7651"/>
                </a:lnTo>
                <a:lnTo>
                  <a:pt x="795" y="7663"/>
                </a:lnTo>
                <a:lnTo>
                  <a:pt x="783" y="7682"/>
                </a:lnTo>
                <a:lnTo>
                  <a:pt x="765" y="7693"/>
                </a:lnTo>
                <a:lnTo>
                  <a:pt x="749" y="7686"/>
                </a:lnTo>
                <a:lnTo>
                  <a:pt x="724" y="7660"/>
                </a:lnTo>
                <a:lnTo>
                  <a:pt x="705" y="7661"/>
                </a:lnTo>
                <a:lnTo>
                  <a:pt x="673" y="7681"/>
                </a:lnTo>
                <a:lnTo>
                  <a:pt x="646" y="7691"/>
                </a:lnTo>
                <a:lnTo>
                  <a:pt x="593" y="7722"/>
                </a:lnTo>
                <a:lnTo>
                  <a:pt x="568" y="7731"/>
                </a:lnTo>
                <a:lnTo>
                  <a:pt x="562" y="7735"/>
                </a:lnTo>
                <a:lnTo>
                  <a:pt x="546" y="7763"/>
                </a:lnTo>
                <a:lnTo>
                  <a:pt x="545" y="7767"/>
                </a:lnTo>
                <a:lnTo>
                  <a:pt x="542" y="7772"/>
                </a:lnTo>
                <a:lnTo>
                  <a:pt x="543" y="7786"/>
                </a:lnTo>
                <a:lnTo>
                  <a:pt x="547" y="7810"/>
                </a:lnTo>
                <a:lnTo>
                  <a:pt x="549" y="7810"/>
                </a:lnTo>
                <a:lnTo>
                  <a:pt x="552" y="7814"/>
                </a:lnTo>
                <a:lnTo>
                  <a:pt x="554" y="7820"/>
                </a:lnTo>
                <a:lnTo>
                  <a:pt x="554" y="7828"/>
                </a:lnTo>
                <a:lnTo>
                  <a:pt x="551" y="7834"/>
                </a:lnTo>
                <a:lnTo>
                  <a:pt x="544" y="7836"/>
                </a:lnTo>
                <a:lnTo>
                  <a:pt x="537" y="7837"/>
                </a:lnTo>
                <a:lnTo>
                  <a:pt x="545" y="7876"/>
                </a:lnTo>
                <a:lnTo>
                  <a:pt x="576" y="7888"/>
                </a:lnTo>
                <a:lnTo>
                  <a:pt x="616" y="7883"/>
                </a:lnTo>
                <a:lnTo>
                  <a:pt x="650" y="7873"/>
                </a:lnTo>
                <a:lnTo>
                  <a:pt x="661" y="7866"/>
                </a:lnTo>
                <a:lnTo>
                  <a:pt x="676" y="7855"/>
                </a:lnTo>
                <a:lnTo>
                  <a:pt x="686" y="7837"/>
                </a:lnTo>
                <a:lnTo>
                  <a:pt x="680" y="7815"/>
                </a:lnTo>
                <a:lnTo>
                  <a:pt x="680" y="7797"/>
                </a:lnTo>
                <a:lnTo>
                  <a:pt x="696" y="7784"/>
                </a:lnTo>
                <a:lnTo>
                  <a:pt x="717" y="7777"/>
                </a:lnTo>
                <a:lnTo>
                  <a:pt x="735" y="7775"/>
                </a:lnTo>
                <a:lnTo>
                  <a:pt x="749" y="7781"/>
                </a:lnTo>
                <a:lnTo>
                  <a:pt x="777" y="7799"/>
                </a:lnTo>
                <a:lnTo>
                  <a:pt x="809" y="7804"/>
                </a:lnTo>
                <a:lnTo>
                  <a:pt x="859" y="7828"/>
                </a:lnTo>
                <a:lnTo>
                  <a:pt x="876" y="7840"/>
                </a:lnTo>
                <a:lnTo>
                  <a:pt x="889" y="7856"/>
                </a:lnTo>
                <a:lnTo>
                  <a:pt x="913" y="7895"/>
                </a:lnTo>
                <a:lnTo>
                  <a:pt x="918" y="7907"/>
                </a:lnTo>
                <a:lnTo>
                  <a:pt x="918" y="7916"/>
                </a:lnTo>
                <a:lnTo>
                  <a:pt x="918" y="7927"/>
                </a:lnTo>
                <a:lnTo>
                  <a:pt x="920" y="7943"/>
                </a:lnTo>
                <a:lnTo>
                  <a:pt x="924" y="7951"/>
                </a:lnTo>
                <a:lnTo>
                  <a:pt x="929" y="7957"/>
                </a:lnTo>
                <a:lnTo>
                  <a:pt x="953" y="7985"/>
                </a:lnTo>
                <a:lnTo>
                  <a:pt x="961" y="7992"/>
                </a:lnTo>
                <a:lnTo>
                  <a:pt x="969" y="7995"/>
                </a:lnTo>
                <a:lnTo>
                  <a:pt x="972" y="7988"/>
                </a:lnTo>
                <a:lnTo>
                  <a:pt x="982" y="7958"/>
                </a:lnTo>
                <a:lnTo>
                  <a:pt x="1006" y="7929"/>
                </a:lnTo>
                <a:lnTo>
                  <a:pt x="1011" y="7925"/>
                </a:lnTo>
                <a:lnTo>
                  <a:pt x="1022" y="7923"/>
                </a:lnTo>
                <a:lnTo>
                  <a:pt x="1039" y="7926"/>
                </a:lnTo>
                <a:lnTo>
                  <a:pt x="1046" y="7925"/>
                </a:lnTo>
                <a:lnTo>
                  <a:pt x="1069" y="7889"/>
                </a:lnTo>
                <a:lnTo>
                  <a:pt x="1080" y="7865"/>
                </a:lnTo>
                <a:lnTo>
                  <a:pt x="1077" y="7855"/>
                </a:lnTo>
                <a:lnTo>
                  <a:pt x="1073" y="7851"/>
                </a:lnTo>
                <a:lnTo>
                  <a:pt x="1070" y="7834"/>
                </a:lnTo>
                <a:lnTo>
                  <a:pt x="1068" y="7828"/>
                </a:lnTo>
                <a:lnTo>
                  <a:pt x="1064" y="7827"/>
                </a:lnTo>
                <a:lnTo>
                  <a:pt x="1054" y="7828"/>
                </a:lnTo>
                <a:lnTo>
                  <a:pt x="1051" y="7828"/>
                </a:lnTo>
                <a:lnTo>
                  <a:pt x="1039" y="7821"/>
                </a:lnTo>
                <a:lnTo>
                  <a:pt x="1032" y="7819"/>
                </a:lnTo>
                <a:lnTo>
                  <a:pt x="1023" y="7820"/>
                </a:lnTo>
                <a:lnTo>
                  <a:pt x="1049" y="7807"/>
                </a:lnTo>
                <a:lnTo>
                  <a:pt x="1057" y="7802"/>
                </a:lnTo>
                <a:lnTo>
                  <a:pt x="1060" y="7792"/>
                </a:lnTo>
                <a:lnTo>
                  <a:pt x="1060" y="7782"/>
                </a:lnTo>
                <a:lnTo>
                  <a:pt x="1061" y="7772"/>
                </a:lnTo>
                <a:lnTo>
                  <a:pt x="1068" y="7767"/>
                </a:lnTo>
                <a:lnTo>
                  <a:pt x="1079" y="7760"/>
                </a:lnTo>
                <a:lnTo>
                  <a:pt x="1084" y="7758"/>
                </a:lnTo>
                <a:lnTo>
                  <a:pt x="1090" y="7758"/>
                </a:lnTo>
                <a:lnTo>
                  <a:pt x="1079" y="7744"/>
                </a:lnTo>
                <a:lnTo>
                  <a:pt x="1073" y="7740"/>
                </a:lnTo>
                <a:lnTo>
                  <a:pt x="1073" y="7732"/>
                </a:lnTo>
                <a:lnTo>
                  <a:pt x="1084" y="7717"/>
                </a:lnTo>
                <a:lnTo>
                  <a:pt x="1082" y="7703"/>
                </a:lnTo>
                <a:lnTo>
                  <a:pt x="1083" y="7692"/>
                </a:lnTo>
                <a:lnTo>
                  <a:pt x="1099" y="7687"/>
                </a:lnTo>
                <a:lnTo>
                  <a:pt x="1109" y="7696"/>
                </a:lnTo>
                <a:lnTo>
                  <a:pt x="1115" y="7742"/>
                </a:lnTo>
                <a:lnTo>
                  <a:pt x="1124" y="7758"/>
                </a:lnTo>
                <a:lnTo>
                  <a:pt x="1159" y="7698"/>
                </a:lnTo>
                <a:lnTo>
                  <a:pt x="1170" y="7687"/>
                </a:lnTo>
                <a:lnTo>
                  <a:pt x="1205" y="7675"/>
                </a:lnTo>
                <a:lnTo>
                  <a:pt x="1219" y="7667"/>
                </a:lnTo>
                <a:lnTo>
                  <a:pt x="1235" y="7649"/>
                </a:lnTo>
                <a:lnTo>
                  <a:pt x="1250" y="7641"/>
                </a:lnTo>
                <a:lnTo>
                  <a:pt x="1291" y="7649"/>
                </a:lnTo>
                <a:lnTo>
                  <a:pt x="1299" y="7639"/>
                </a:lnTo>
                <a:lnTo>
                  <a:pt x="1301" y="7632"/>
                </a:lnTo>
                <a:lnTo>
                  <a:pt x="1311" y="7608"/>
                </a:lnTo>
                <a:lnTo>
                  <a:pt x="1311" y="7602"/>
                </a:lnTo>
                <a:lnTo>
                  <a:pt x="1306" y="7594"/>
                </a:lnTo>
                <a:lnTo>
                  <a:pt x="1305" y="7586"/>
                </a:lnTo>
                <a:lnTo>
                  <a:pt x="1308" y="7578"/>
                </a:lnTo>
                <a:lnTo>
                  <a:pt x="1315" y="7568"/>
                </a:lnTo>
                <a:lnTo>
                  <a:pt x="1323" y="7560"/>
                </a:lnTo>
                <a:lnTo>
                  <a:pt x="1328" y="7555"/>
                </a:lnTo>
                <a:lnTo>
                  <a:pt x="1328" y="7546"/>
                </a:lnTo>
                <a:lnTo>
                  <a:pt x="1322" y="7529"/>
                </a:lnTo>
                <a:lnTo>
                  <a:pt x="1331" y="7518"/>
                </a:lnTo>
                <a:lnTo>
                  <a:pt x="1348" y="7512"/>
                </a:lnTo>
                <a:lnTo>
                  <a:pt x="1365" y="7511"/>
                </a:lnTo>
                <a:lnTo>
                  <a:pt x="1369" y="7509"/>
                </a:lnTo>
                <a:lnTo>
                  <a:pt x="1373" y="7505"/>
                </a:lnTo>
                <a:lnTo>
                  <a:pt x="1379" y="7502"/>
                </a:lnTo>
                <a:lnTo>
                  <a:pt x="1384" y="7503"/>
                </a:lnTo>
                <a:lnTo>
                  <a:pt x="1396" y="7538"/>
                </a:lnTo>
                <a:lnTo>
                  <a:pt x="1401" y="7538"/>
                </a:lnTo>
                <a:lnTo>
                  <a:pt x="1404" y="7534"/>
                </a:lnTo>
                <a:lnTo>
                  <a:pt x="1407" y="7531"/>
                </a:lnTo>
                <a:lnTo>
                  <a:pt x="1407" y="7529"/>
                </a:lnTo>
                <a:lnTo>
                  <a:pt x="1542" y="7521"/>
                </a:lnTo>
                <a:lnTo>
                  <a:pt x="1575" y="7508"/>
                </a:lnTo>
                <a:lnTo>
                  <a:pt x="1634" y="7470"/>
                </a:lnTo>
                <a:lnTo>
                  <a:pt x="1672" y="7467"/>
                </a:lnTo>
                <a:lnTo>
                  <a:pt x="1743" y="7485"/>
                </a:lnTo>
                <a:lnTo>
                  <a:pt x="1757" y="7493"/>
                </a:lnTo>
                <a:lnTo>
                  <a:pt x="1765" y="7512"/>
                </a:lnTo>
                <a:lnTo>
                  <a:pt x="1774" y="7528"/>
                </a:lnTo>
                <a:lnTo>
                  <a:pt x="1792" y="7529"/>
                </a:lnTo>
                <a:lnTo>
                  <a:pt x="1792" y="7521"/>
                </a:lnTo>
                <a:lnTo>
                  <a:pt x="1786" y="7511"/>
                </a:lnTo>
                <a:lnTo>
                  <a:pt x="1787" y="7503"/>
                </a:lnTo>
                <a:lnTo>
                  <a:pt x="1793" y="7496"/>
                </a:lnTo>
                <a:lnTo>
                  <a:pt x="1802" y="7493"/>
                </a:lnTo>
                <a:lnTo>
                  <a:pt x="1802" y="7485"/>
                </a:lnTo>
                <a:lnTo>
                  <a:pt x="1779" y="7485"/>
                </a:lnTo>
                <a:lnTo>
                  <a:pt x="1785" y="7475"/>
                </a:lnTo>
                <a:lnTo>
                  <a:pt x="1770" y="7473"/>
                </a:lnTo>
                <a:lnTo>
                  <a:pt x="1762" y="7475"/>
                </a:lnTo>
                <a:lnTo>
                  <a:pt x="1762" y="7467"/>
                </a:lnTo>
                <a:lnTo>
                  <a:pt x="1792" y="7458"/>
                </a:lnTo>
                <a:lnTo>
                  <a:pt x="1773" y="7444"/>
                </a:lnTo>
                <a:lnTo>
                  <a:pt x="1726" y="7452"/>
                </a:lnTo>
                <a:lnTo>
                  <a:pt x="1711" y="7432"/>
                </a:lnTo>
                <a:lnTo>
                  <a:pt x="1752" y="7435"/>
                </a:lnTo>
                <a:lnTo>
                  <a:pt x="1762" y="7432"/>
                </a:lnTo>
                <a:lnTo>
                  <a:pt x="1770" y="7422"/>
                </a:lnTo>
                <a:lnTo>
                  <a:pt x="1773" y="7408"/>
                </a:lnTo>
                <a:lnTo>
                  <a:pt x="1770" y="7395"/>
                </a:lnTo>
                <a:lnTo>
                  <a:pt x="1758" y="7387"/>
                </a:lnTo>
                <a:lnTo>
                  <a:pt x="1758" y="7379"/>
                </a:lnTo>
                <a:lnTo>
                  <a:pt x="1767" y="7379"/>
                </a:lnTo>
                <a:lnTo>
                  <a:pt x="1776" y="7375"/>
                </a:lnTo>
                <a:lnTo>
                  <a:pt x="1782" y="7365"/>
                </a:lnTo>
                <a:lnTo>
                  <a:pt x="1785" y="7351"/>
                </a:lnTo>
                <a:lnTo>
                  <a:pt x="1795" y="7359"/>
                </a:lnTo>
                <a:lnTo>
                  <a:pt x="1803" y="7360"/>
                </a:lnTo>
                <a:lnTo>
                  <a:pt x="1819" y="7351"/>
                </a:lnTo>
                <a:lnTo>
                  <a:pt x="1811" y="7370"/>
                </a:lnTo>
                <a:lnTo>
                  <a:pt x="1799" y="7387"/>
                </a:lnTo>
                <a:lnTo>
                  <a:pt x="1793" y="7405"/>
                </a:lnTo>
                <a:lnTo>
                  <a:pt x="1799" y="7428"/>
                </a:lnTo>
                <a:lnTo>
                  <a:pt x="1807" y="7440"/>
                </a:lnTo>
                <a:lnTo>
                  <a:pt x="1810" y="7451"/>
                </a:lnTo>
                <a:lnTo>
                  <a:pt x="1815" y="7459"/>
                </a:lnTo>
                <a:lnTo>
                  <a:pt x="1826" y="7467"/>
                </a:lnTo>
                <a:lnTo>
                  <a:pt x="1834" y="7469"/>
                </a:lnTo>
                <a:lnTo>
                  <a:pt x="1865" y="7467"/>
                </a:lnTo>
                <a:lnTo>
                  <a:pt x="1853" y="7490"/>
                </a:lnTo>
                <a:lnTo>
                  <a:pt x="1861" y="7510"/>
                </a:lnTo>
                <a:lnTo>
                  <a:pt x="1880" y="7524"/>
                </a:lnTo>
                <a:lnTo>
                  <a:pt x="1898" y="7529"/>
                </a:lnTo>
                <a:lnTo>
                  <a:pt x="1895" y="7541"/>
                </a:lnTo>
                <a:lnTo>
                  <a:pt x="1893" y="7546"/>
                </a:lnTo>
                <a:lnTo>
                  <a:pt x="1906" y="7557"/>
                </a:lnTo>
                <a:lnTo>
                  <a:pt x="1914" y="7562"/>
                </a:lnTo>
                <a:lnTo>
                  <a:pt x="1924" y="7564"/>
                </a:lnTo>
                <a:lnTo>
                  <a:pt x="1930" y="7561"/>
                </a:lnTo>
                <a:lnTo>
                  <a:pt x="1942" y="7548"/>
                </a:lnTo>
                <a:lnTo>
                  <a:pt x="1946" y="7546"/>
                </a:lnTo>
                <a:lnTo>
                  <a:pt x="1954" y="7543"/>
                </a:lnTo>
                <a:lnTo>
                  <a:pt x="1976" y="7531"/>
                </a:lnTo>
                <a:lnTo>
                  <a:pt x="1983" y="7529"/>
                </a:lnTo>
                <a:lnTo>
                  <a:pt x="1992" y="7533"/>
                </a:lnTo>
                <a:lnTo>
                  <a:pt x="2046" y="7583"/>
                </a:lnTo>
                <a:lnTo>
                  <a:pt x="2094" y="7642"/>
                </a:lnTo>
                <a:lnTo>
                  <a:pt x="2124" y="7670"/>
                </a:lnTo>
                <a:lnTo>
                  <a:pt x="2137" y="7657"/>
                </a:lnTo>
                <a:lnTo>
                  <a:pt x="2150" y="7658"/>
                </a:lnTo>
                <a:lnTo>
                  <a:pt x="2165" y="7665"/>
                </a:lnTo>
                <a:lnTo>
                  <a:pt x="2184" y="7670"/>
                </a:lnTo>
                <a:lnTo>
                  <a:pt x="2197" y="7669"/>
                </a:lnTo>
                <a:lnTo>
                  <a:pt x="2231" y="7659"/>
                </a:lnTo>
                <a:lnTo>
                  <a:pt x="2243" y="7653"/>
                </a:lnTo>
                <a:lnTo>
                  <a:pt x="2236" y="7620"/>
                </a:lnTo>
                <a:lnTo>
                  <a:pt x="2242" y="7590"/>
                </a:lnTo>
                <a:lnTo>
                  <a:pt x="2250" y="7563"/>
                </a:lnTo>
                <a:lnTo>
                  <a:pt x="2254" y="7542"/>
                </a:lnTo>
                <a:lnTo>
                  <a:pt x="2263" y="7529"/>
                </a:lnTo>
                <a:lnTo>
                  <a:pt x="2282" y="7524"/>
                </a:lnTo>
                <a:lnTo>
                  <a:pt x="2299" y="7513"/>
                </a:lnTo>
                <a:lnTo>
                  <a:pt x="2305" y="7485"/>
                </a:lnTo>
                <a:lnTo>
                  <a:pt x="2318" y="7496"/>
                </a:lnTo>
                <a:lnTo>
                  <a:pt x="2332" y="7500"/>
                </a:lnTo>
                <a:lnTo>
                  <a:pt x="2341" y="7493"/>
                </a:lnTo>
                <a:lnTo>
                  <a:pt x="2346" y="7460"/>
                </a:lnTo>
                <a:lnTo>
                  <a:pt x="2351" y="7454"/>
                </a:lnTo>
                <a:lnTo>
                  <a:pt x="2357" y="7451"/>
                </a:lnTo>
                <a:lnTo>
                  <a:pt x="2364" y="7450"/>
                </a:lnTo>
                <a:lnTo>
                  <a:pt x="2365" y="7444"/>
                </a:lnTo>
                <a:lnTo>
                  <a:pt x="2374" y="7422"/>
                </a:lnTo>
                <a:lnTo>
                  <a:pt x="2374" y="7414"/>
                </a:lnTo>
                <a:lnTo>
                  <a:pt x="2337" y="7415"/>
                </a:lnTo>
                <a:lnTo>
                  <a:pt x="2323" y="7408"/>
                </a:lnTo>
                <a:lnTo>
                  <a:pt x="2317" y="7387"/>
                </a:lnTo>
                <a:lnTo>
                  <a:pt x="2322" y="7368"/>
                </a:lnTo>
                <a:lnTo>
                  <a:pt x="2337" y="7358"/>
                </a:lnTo>
                <a:lnTo>
                  <a:pt x="2355" y="7352"/>
                </a:lnTo>
                <a:lnTo>
                  <a:pt x="2374" y="7351"/>
                </a:lnTo>
                <a:lnTo>
                  <a:pt x="2359" y="7297"/>
                </a:lnTo>
                <a:lnTo>
                  <a:pt x="2358" y="7272"/>
                </a:lnTo>
                <a:lnTo>
                  <a:pt x="2367" y="7237"/>
                </a:lnTo>
                <a:lnTo>
                  <a:pt x="2378" y="7211"/>
                </a:lnTo>
                <a:lnTo>
                  <a:pt x="2391" y="7188"/>
                </a:lnTo>
                <a:lnTo>
                  <a:pt x="2403" y="7170"/>
                </a:lnTo>
                <a:lnTo>
                  <a:pt x="2418" y="7157"/>
                </a:lnTo>
                <a:lnTo>
                  <a:pt x="2411" y="7139"/>
                </a:lnTo>
                <a:lnTo>
                  <a:pt x="2400" y="7094"/>
                </a:lnTo>
                <a:lnTo>
                  <a:pt x="2390" y="7083"/>
                </a:lnTo>
                <a:lnTo>
                  <a:pt x="2389" y="7076"/>
                </a:lnTo>
                <a:lnTo>
                  <a:pt x="2390" y="7070"/>
                </a:lnTo>
                <a:lnTo>
                  <a:pt x="2393" y="7068"/>
                </a:lnTo>
                <a:lnTo>
                  <a:pt x="2397" y="7069"/>
                </a:lnTo>
                <a:lnTo>
                  <a:pt x="2400" y="7072"/>
                </a:lnTo>
                <a:lnTo>
                  <a:pt x="2401" y="7074"/>
                </a:lnTo>
                <a:lnTo>
                  <a:pt x="2404" y="7075"/>
                </a:lnTo>
                <a:lnTo>
                  <a:pt x="2408" y="7081"/>
                </a:lnTo>
                <a:lnTo>
                  <a:pt x="2418" y="7111"/>
                </a:lnTo>
                <a:lnTo>
                  <a:pt x="2429" y="7131"/>
                </a:lnTo>
                <a:lnTo>
                  <a:pt x="2439" y="7142"/>
                </a:lnTo>
                <a:lnTo>
                  <a:pt x="2453" y="7146"/>
                </a:lnTo>
                <a:lnTo>
                  <a:pt x="2472" y="7147"/>
                </a:lnTo>
                <a:lnTo>
                  <a:pt x="2531" y="7121"/>
                </a:lnTo>
                <a:lnTo>
                  <a:pt x="2544" y="7103"/>
                </a:lnTo>
                <a:lnTo>
                  <a:pt x="2551" y="7086"/>
                </a:lnTo>
                <a:lnTo>
                  <a:pt x="2561" y="7072"/>
                </a:lnTo>
                <a:lnTo>
                  <a:pt x="2595" y="7065"/>
                </a:lnTo>
                <a:lnTo>
                  <a:pt x="2622" y="7052"/>
                </a:lnTo>
                <a:lnTo>
                  <a:pt x="2638" y="7049"/>
                </a:lnTo>
                <a:lnTo>
                  <a:pt x="2647" y="7051"/>
                </a:lnTo>
                <a:lnTo>
                  <a:pt x="2663" y="7058"/>
                </a:lnTo>
                <a:lnTo>
                  <a:pt x="2672" y="7058"/>
                </a:lnTo>
                <a:lnTo>
                  <a:pt x="2680" y="7055"/>
                </a:lnTo>
                <a:lnTo>
                  <a:pt x="2694" y="7044"/>
                </a:lnTo>
                <a:lnTo>
                  <a:pt x="2698" y="7041"/>
                </a:lnTo>
                <a:lnTo>
                  <a:pt x="2716" y="7026"/>
                </a:lnTo>
                <a:lnTo>
                  <a:pt x="2727" y="7022"/>
                </a:lnTo>
                <a:lnTo>
                  <a:pt x="2757" y="7031"/>
                </a:lnTo>
                <a:lnTo>
                  <a:pt x="2777" y="7029"/>
                </a:lnTo>
                <a:lnTo>
                  <a:pt x="2806" y="7010"/>
                </a:lnTo>
                <a:lnTo>
                  <a:pt x="2868" y="6995"/>
                </a:lnTo>
                <a:lnTo>
                  <a:pt x="2887" y="6996"/>
                </a:lnTo>
                <a:lnTo>
                  <a:pt x="3029" y="7049"/>
                </a:lnTo>
                <a:lnTo>
                  <a:pt x="3201" y="7182"/>
                </a:lnTo>
                <a:lnTo>
                  <a:pt x="3220" y="7214"/>
                </a:lnTo>
                <a:lnTo>
                  <a:pt x="3221" y="7264"/>
                </a:lnTo>
                <a:lnTo>
                  <a:pt x="3226" y="7264"/>
                </a:lnTo>
                <a:lnTo>
                  <a:pt x="3238" y="7245"/>
                </a:lnTo>
                <a:lnTo>
                  <a:pt x="3246" y="7224"/>
                </a:lnTo>
                <a:lnTo>
                  <a:pt x="3244" y="7209"/>
                </a:lnTo>
                <a:lnTo>
                  <a:pt x="3223" y="7201"/>
                </a:lnTo>
                <a:lnTo>
                  <a:pt x="3216" y="7188"/>
                </a:lnTo>
                <a:lnTo>
                  <a:pt x="3221" y="7161"/>
                </a:lnTo>
                <a:lnTo>
                  <a:pt x="3230" y="7133"/>
                </a:lnTo>
                <a:lnTo>
                  <a:pt x="3240" y="7121"/>
                </a:lnTo>
                <a:lnTo>
                  <a:pt x="3272" y="7110"/>
                </a:lnTo>
                <a:lnTo>
                  <a:pt x="3289" y="7108"/>
                </a:lnTo>
                <a:lnTo>
                  <a:pt x="3317" y="7126"/>
                </a:lnTo>
                <a:lnTo>
                  <a:pt x="3470" y="7143"/>
                </a:lnTo>
                <a:lnTo>
                  <a:pt x="3533" y="7173"/>
                </a:lnTo>
                <a:lnTo>
                  <a:pt x="3546" y="7176"/>
                </a:lnTo>
                <a:lnTo>
                  <a:pt x="3613" y="7174"/>
                </a:lnTo>
                <a:lnTo>
                  <a:pt x="3629" y="7166"/>
                </a:lnTo>
                <a:lnTo>
                  <a:pt x="3627" y="7147"/>
                </a:lnTo>
                <a:lnTo>
                  <a:pt x="3655" y="7111"/>
                </a:lnTo>
                <a:lnTo>
                  <a:pt x="3651" y="7110"/>
                </a:lnTo>
                <a:lnTo>
                  <a:pt x="3638" y="7103"/>
                </a:lnTo>
                <a:lnTo>
                  <a:pt x="3645" y="7081"/>
                </a:lnTo>
                <a:lnTo>
                  <a:pt x="3639" y="7070"/>
                </a:lnTo>
                <a:lnTo>
                  <a:pt x="3627" y="7068"/>
                </a:lnTo>
                <a:lnTo>
                  <a:pt x="3613" y="7068"/>
                </a:lnTo>
                <a:lnTo>
                  <a:pt x="3598" y="7064"/>
                </a:lnTo>
                <a:lnTo>
                  <a:pt x="3588" y="7054"/>
                </a:lnTo>
                <a:lnTo>
                  <a:pt x="3571" y="7022"/>
                </a:lnTo>
                <a:lnTo>
                  <a:pt x="3561" y="7030"/>
                </a:lnTo>
                <a:lnTo>
                  <a:pt x="3553" y="7036"/>
                </a:lnTo>
                <a:lnTo>
                  <a:pt x="3542" y="7039"/>
                </a:lnTo>
                <a:lnTo>
                  <a:pt x="3532" y="7041"/>
                </a:lnTo>
                <a:lnTo>
                  <a:pt x="3560" y="6994"/>
                </a:lnTo>
                <a:lnTo>
                  <a:pt x="3567" y="6988"/>
                </a:lnTo>
                <a:lnTo>
                  <a:pt x="3572" y="6992"/>
                </a:lnTo>
                <a:lnTo>
                  <a:pt x="3579" y="7009"/>
                </a:lnTo>
                <a:lnTo>
                  <a:pt x="3582" y="7013"/>
                </a:lnTo>
                <a:lnTo>
                  <a:pt x="3589" y="7015"/>
                </a:lnTo>
                <a:lnTo>
                  <a:pt x="3610" y="7013"/>
                </a:lnTo>
                <a:lnTo>
                  <a:pt x="3641" y="7022"/>
                </a:lnTo>
                <a:lnTo>
                  <a:pt x="3645" y="7030"/>
                </a:lnTo>
                <a:lnTo>
                  <a:pt x="3646" y="7043"/>
                </a:lnTo>
                <a:lnTo>
                  <a:pt x="3650" y="7052"/>
                </a:lnTo>
                <a:lnTo>
                  <a:pt x="3658" y="7045"/>
                </a:lnTo>
                <a:lnTo>
                  <a:pt x="3671" y="7030"/>
                </a:lnTo>
                <a:lnTo>
                  <a:pt x="3686" y="7018"/>
                </a:lnTo>
                <a:lnTo>
                  <a:pt x="3701" y="7010"/>
                </a:lnTo>
                <a:lnTo>
                  <a:pt x="3717" y="7004"/>
                </a:lnTo>
                <a:lnTo>
                  <a:pt x="3735" y="7003"/>
                </a:lnTo>
                <a:lnTo>
                  <a:pt x="3788" y="7013"/>
                </a:lnTo>
                <a:lnTo>
                  <a:pt x="3803" y="7010"/>
                </a:lnTo>
                <a:lnTo>
                  <a:pt x="3835" y="6993"/>
                </a:lnTo>
                <a:lnTo>
                  <a:pt x="3853" y="6988"/>
                </a:lnTo>
                <a:lnTo>
                  <a:pt x="3872" y="6988"/>
                </a:lnTo>
                <a:lnTo>
                  <a:pt x="3928" y="6998"/>
                </a:lnTo>
                <a:lnTo>
                  <a:pt x="3946" y="7010"/>
                </a:lnTo>
                <a:lnTo>
                  <a:pt x="3961" y="7015"/>
                </a:lnTo>
                <a:lnTo>
                  <a:pt x="3964" y="7015"/>
                </a:lnTo>
                <a:lnTo>
                  <a:pt x="3965" y="7010"/>
                </a:lnTo>
                <a:lnTo>
                  <a:pt x="3992" y="6960"/>
                </a:lnTo>
                <a:lnTo>
                  <a:pt x="4018" y="6965"/>
                </a:lnTo>
                <a:lnTo>
                  <a:pt x="4023" y="6964"/>
                </a:lnTo>
                <a:lnTo>
                  <a:pt x="4032" y="6957"/>
                </a:lnTo>
                <a:lnTo>
                  <a:pt x="4053" y="6949"/>
                </a:lnTo>
                <a:lnTo>
                  <a:pt x="4090" y="6942"/>
                </a:lnTo>
                <a:lnTo>
                  <a:pt x="4090" y="6935"/>
                </a:lnTo>
                <a:lnTo>
                  <a:pt x="4085" y="6929"/>
                </a:lnTo>
                <a:lnTo>
                  <a:pt x="4079" y="6924"/>
                </a:lnTo>
                <a:lnTo>
                  <a:pt x="4091" y="6921"/>
                </a:lnTo>
                <a:lnTo>
                  <a:pt x="4144" y="6916"/>
                </a:lnTo>
                <a:lnTo>
                  <a:pt x="4162" y="6909"/>
                </a:lnTo>
                <a:lnTo>
                  <a:pt x="4165" y="6893"/>
                </a:lnTo>
                <a:lnTo>
                  <a:pt x="4158" y="6876"/>
                </a:lnTo>
                <a:lnTo>
                  <a:pt x="4093" y="6803"/>
                </a:lnTo>
                <a:lnTo>
                  <a:pt x="4073" y="6779"/>
                </a:lnTo>
                <a:lnTo>
                  <a:pt x="4063" y="6777"/>
                </a:lnTo>
                <a:lnTo>
                  <a:pt x="4048" y="6768"/>
                </a:lnTo>
                <a:lnTo>
                  <a:pt x="4040" y="6763"/>
                </a:lnTo>
                <a:lnTo>
                  <a:pt x="4040" y="6756"/>
                </a:lnTo>
                <a:lnTo>
                  <a:pt x="4145" y="6815"/>
                </a:lnTo>
                <a:lnTo>
                  <a:pt x="4176" y="6852"/>
                </a:lnTo>
                <a:lnTo>
                  <a:pt x="4186" y="6858"/>
                </a:lnTo>
                <a:lnTo>
                  <a:pt x="4214" y="6868"/>
                </a:lnTo>
                <a:lnTo>
                  <a:pt x="4233" y="6885"/>
                </a:lnTo>
                <a:lnTo>
                  <a:pt x="4260" y="6899"/>
                </a:lnTo>
                <a:lnTo>
                  <a:pt x="4266" y="6911"/>
                </a:lnTo>
                <a:lnTo>
                  <a:pt x="4271" y="6920"/>
                </a:lnTo>
                <a:lnTo>
                  <a:pt x="4285" y="6928"/>
                </a:lnTo>
                <a:lnTo>
                  <a:pt x="4299" y="6934"/>
                </a:lnTo>
                <a:lnTo>
                  <a:pt x="4310" y="6935"/>
                </a:lnTo>
                <a:lnTo>
                  <a:pt x="4322" y="6924"/>
                </a:lnTo>
                <a:lnTo>
                  <a:pt x="4325" y="6910"/>
                </a:lnTo>
                <a:lnTo>
                  <a:pt x="4323" y="6885"/>
                </a:lnTo>
                <a:lnTo>
                  <a:pt x="4317" y="6878"/>
                </a:lnTo>
                <a:lnTo>
                  <a:pt x="4289" y="6852"/>
                </a:lnTo>
                <a:lnTo>
                  <a:pt x="4301" y="6849"/>
                </a:lnTo>
                <a:lnTo>
                  <a:pt x="4352" y="6845"/>
                </a:lnTo>
                <a:lnTo>
                  <a:pt x="4367" y="6852"/>
                </a:lnTo>
                <a:lnTo>
                  <a:pt x="4362" y="6870"/>
                </a:lnTo>
                <a:lnTo>
                  <a:pt x="4347" y="6892"/>
                </a:lnTo>
                <a:lnTo>
                  <a:pt x="4340" y="6916"/>
                </a:lnTo>
                <a:lnTo>
                  <a:pt x="4355" y="6935"/>
                </a:lnTo>
                <a:lnTo>
                  <a:pt x="4378" y="6931"/>
                </a:lnTo>
                <a:lnTo>
                  <a:pt x="4389" y="6907"/>
                </a:lnTo>
                <a:lnTo>
                  <a:pt x="4397" y="6875"/>
                </a:lnTo>
                <a:lnTo>
                  <a:pt x="4407" y="6852"/>
                </a:lnTo>
                <a:lnTo>
                  <a:pt x="4423" y="6848"/>
                </a:lnTo>
                <a:lnTo>
                  <a:pt x="4448" y="6848"/>
                </a:lnTo>
                <a:lnTo>
                  <a:pt x="4475" y="6853"/>
                </a:lnTo>
                <a:lnTo>
                  <a:pt x="4491" y="6862"/>
                </a:lnTo>
                <a:lnTo>
                  <a:pt x="4483" y="6880"/>
                </a:lnTo>
                <a:lnTo>
                  <a:pt x="4489" y="6882"/>
                </a:lnTo>
                <a:lnTo>
                  <a:pt x="4499" y="6875"/>
                </a:lnTo>
                <a:lnTo>
                  <a:pt x="4503" y="6871"/>
                </a:lnTo>
                <a:lnTo>
                  <a:pt x="4513" y="6876"/>
                </a:lnTo>
                <a:lnTo>
                  <a:pt x="4529" y="6892"/>
                </a:lnTo>
                <a:lnTo>
                  <a:pt x="4537" y="6899"/>
                </a:lnTo>
                <a:lnTo>
                  <a:pt x="4537" y="6907"/>
                </a:lnTo>
                <a:lnTo>
                  <a:pt x="4513" y="6917"/>
                </a:lnTo>
                <a:lnTo>
                  <a:pt x="4502" y="6925"/>
                </a:lnTo>
                <a:lnTo>
                  <a:pt x="4497" y="6939"/>
                </a:lnTo>
                <a:lnTo>
                  <a:pt x="4503" y="6946"/>
                </a:lnTo>
                <a:lnTo>
                  <a:pt x="4578" y="6995"/>
                </a:lnTo>
                <a:lnTo>
                  <a:pt x="4597" y="7001"/>
                </a:lnTo>
                <a:lnTo>
                  <a:pt x="4613" y="6992"/>
                </a:lnTo>
                <a:lnTo>
                  <a:pt x="4617" y="6978"/>
                </a:lnTo>
                <a:lnTo>
                  <a:pt x="4611" y="6954"/>
                </a:lnTo>
                <a:lnTo>
                  <a:pt x="4616" y="6942"/>
                </a:lnTo>
                <a:lnTo>
                  <a:pt x="4624" y="6939"/>
                </a:lnTo>
                <a:lnTo>
                  <a:pt x="4630" y="6944"/>
                </a:lnTo>
                <a:lnTo>
                  <a:pt x="4638" y="6949"/>
                </a:lnTo>
                <a:lnTo>
                  <a:pt x="4645" y="6953"/>
                </a:lnTo>
                <a:lnTo>
                  <a:pt x="4780" y="6907"/>
                </a:lnTo>
                <a:lnTo>
                  <a:pt x="4921" y="6907"/>
                </a:lnTo>
                <a:lnTo>
                  <a:pt x="5026" y="6869"/>
                </a:lnTo>
                <a:lnTo>
                  <a:pt x="5057" y="6881"/>
                </a:lnTo>
                <a:lnTo>
                  <a:pt x="5079" y="6869"/>
                </a:lnTo>
                <a:lnTo>
                  <a:pt x="5105" y="6871"/>
                </a:lnTo>
                <a:lnTo>
                  <a:pt x="5278" y="6935"/>
                </a:lnTo>
                <a:lnTo>
                  <a:pt x="5313" y="6937"/>
                </a:lnTo>
                <a:lnTo>
                  <a:pt x="5327" y="6942"/>
                </a:lnTo>
                <a:lnTo>
                  <a:pt x="5342" y="6956"/>
                </a:lnTo>
                <a:lnTo>
                  <a:pt x="5349" y="6961"/>
                </a:lnTo>
                <a:lnTo>
                  <a:pt x="5378" y="6960"/>
                </a:lnTo>
                <a:lnTo>
                  <a:pt x="5388" y="6962"/>
                </a:lnTo>
                <a:lnTo>
                  <a:pt x="5426" y="6976"/>
                </a:lnTo>
                <a:lnTo>
                  <a:pt x="5441" y="6979"/>
                </a:lnTo>
                <a:lnTo>
                  <a:pt x="5472" y="6978"/>
                </a:lnTo>
                <a:lnTo>
                  <a:pt x="5503" y="6935"/>
                </a:lnTo>
                <a:lnTo>
                  <a:pt x="5531" y="6916"/>
                </a:lnTo>
                <a:lnTo>
                  <a:pt x="5532" y="6910"/>
                </a:lnTo>
                <a:lnTo>
                  <a:pt x="5541" y="6897"/>
                </a:lnTo>
                <a:lnTo>
                  <a:pt x="5550" y="6885"/>
                </a:lnTo>
                <a:lnTo>
                  <a:pt x="5554" y="6885"/>
                </a:lnTo>
                <a:lnTo>
                  <a:pt x="5585" y="6871"/>
                </a:lnTo>
                <a:lnTo>
                  <a:pt x="5764" y="6833"/>
                </a:lnTo>
                <a:lnTo>
                  <a:pt x="5796" y="6818"/>
                </a:lnTo>
                <a:lnTo>
                  <a:pt x="5878" y="6739"/>
                </a:lnTo>
                <a:lnTo>
                  <a:pt x="5910" y="6728"/>
                </a:lnTo>
                <a:lnTo>
                  <a:pt x="6028" y="6766"/>
                </a:lnTo>
                <a:lnTo>
                  <a:pt x="6056" y="6756"/>
                </a:lnTo>
                <a:lnTo>
                  <a:pt x="6048" y="6705"/>
                </a:lnTo>
                <a:lnTo>
                  <a:pt x="6046" y="6671"/>
                </a:lnTo>
                <a:lnTo>
                  <a:pt x="6054" y="6655"/>
                </a:lnTo>
                <a:lnTo>
                  <a:pt x="6096" y="6594"/>
                </a:lnTo>
                <a:lnTo>
                  <a:pt x="6128" y="6564"/>
                </a:lnTo>
                <a:lnTo>
                  <a:pt x="6145" y="6553"/>
                </a:lnTo>
                <a:lnTo>
                  <a:pt x="6161" y="6549"/>
                </a:lnTo>
                <a:lnTo>
                  <a:pt x="6216" y="6546"/>
                </a:lnTo>
                <a:lnTo>
                  <a:pt x="6232" y="6540"/>
                </a:lnTo>
                <a:lnTo>
                  <a:pt x="6238" y="6534"/>
                </a:lnTo>
                <a:lnTo>
                  <a:pt x="6245" y="6524"/>
                </a:lnTo>
                <a:lnTo>
                  <a:pt x="6253" y="6516"/>
                </a:lnTo>
                <a:lnTo>
                  <a:pt x="6263" y="6513"/>
                </a:lnTo>
                <a:lnTo>
                  <a:pt x="6281" y="6514"/>
                </a:lnTo>
                <a:lnTo>
                  <a:pt x="6290" y="6514"/>
                </a:lnTo>
                <a:lnTo>
                  <a:pt x="6313" y="6496"/>
                </a:lnTo>
                <a:lnTo>
                  <a:pt x="6368" y="6477"/>
                </a:lnTo>
                <a:lnTo>
                  <a:pt x="6390" y="6450"/>
                </a:lnTo>
                <a:lnTo>
                  <a:pt x="6407" y="6408"/>
                </a:lnTo>
                <a:lnTo>
                  <a:pt x="6414" y="6357"/>
                </a:lnTo>
                <a:lnTo>
                  <a:pt x="6407" y="6305"/>
                </a:lnTo>
                <a:lnTo>
                  <a:pt x="6393" y="6270"/>
                </a:lnTo>
                <a:lnTo>
                  <a:pt x="6387" y="6248"/>
                </a:lnTo>
                <a:lnTo>
                  <a:pt x="6385" y="6221"/>
                </a:lnTo>
                <a:lnTo>
                  <a:pt x="6389" y="6215"/>
                </a:lnTo>
                <a:lnTo>
                  <a:pt x="6419" y="6215"/>
                </a:lnTo>
                <a:lnTo>
                  <a:pt x="6424" y="6211"/>
                </a:lnTo>
                <a:lnTo>
                  <a:pt x="6428" y="6205"/>
                </a:lnTo>
                <a:lnTo>
                  <a:pt x="6432" y="6197"/>
                </a:lnTo>
                <a:lnTo>
                  <a:pt x="6435" y="6189"/>
                </a:lnTo>
                <a:lnTo>
                  <a:pt x="6443" y="6146"/>
                </a:lnTo>
                <a:lnTo>
                  <a:pt x="6423" y="6133"/>
                </a:lnTo>
                <a:lnTo>
                  <a:pt x="6157" y="6158"/>
                </a:lnTo>
                <a:lnTo>
                  <a:pt x="6054" y="6190"/>
                </a:lnTo>
                <a:lnTo>
                  <a:pt x="5879" y="6170"/>
                </a:lnTo>
                <a:lnTo>
                  <a:pt x="5870" y="6160"/>
                </a:lnTo>
                <a:lnTo>
                  <a:pt x="5859" y="6138"/>
                </a:lnTo>
                <a:lnTo>
                  <a:pt x="5849" y="6115"/>
                </a:lnTo>
                <a:lnTo>
                  <a:pt x="5848" y="6098"/>
                </a:lnTo>
                <a:lnTo>
                  <a:pt x="5830" y="6097"/>
                </a:lnTo>
                <a:lnTo>
                  <a:pt x="5826" y="6110"/>
                </a:lnTo>
                <a:lnTo>
                  <a:pt x="5830" y="6128"/>
                </a:lnTo>
                <a:lnTo>
                  <a:pt x="5836" y="6143"/>
                </a:lnTo>
                <a:lnTo>
                  <a:pt x="5803" y="6134"/>
                </a:lnTo>
                <a:lnTo>
                  <a:pt x="5732" y="6134"/>
                </a:lnTo>
                <a:lnTo>
                  <a:pt x="5724" y="6131"/>
                </a:lnTo>
                <a:lnTo>
                  <a:pt x="5718" y="6123"/>
                </a:lnTo>
                <a:lnTo>
                  <a:pt x="5713" y="6114"/>
                </a:lnTo>
                <a:lnTo>
                  <a:pt x="5707" y="6106"/>
                </a:lnTo>
                <a:lnTo>
                  <a:pt x="5721" y="6097"/>
                </a:lnTo>
                <a:lnTo>
                  <a:pt x="5751" y="6090"/>
                </a:lnTo>
                <a:lnTo>
                  <a:pt x="5777" y="6064"/>
                </a:lnTo>
                <a:lnTo>
                  <a:pt x="5790" y="6064"/>
                </a:lnTo>
                <a:lnTo>
                  <a:pt x="5820" y="6070"/>
                </a:lnTo>
                <a:lnTo>
                  <a:pt x="5836" y="6068"/>
                </a:lnTo>
                <a:lnTo>
                  <a:pt x="5845" y="6061"/>
                </a:lnTo>
                <a:lnTo>
                  <a:pt x="5844" y="6048"/>
                </a:lnTo>
                <a:lnTo>
                  <a:pt x="5833" y="6029"/>
                </a:lnTo>
                <a:lnTo>
                  <a:pt x="5822" y="6021"/>
                </a:lnTo>
                <a:lnTo>
                  <a:pt x="5690" y="6002"/>
                </a:lnTo>
                <a:lnTo>
                  <a:pt x="5636" y="6017"/>
                </a:lnTo>
                <a:lnTo>
                  <a:pt x="5632" y="6021"/>
                </a:lnTo>
                <a:lnTo>
                  <a:pt x="5629" y="6030"/>
                </a:lnTo>
                <a:lnTo>
                  <a:pt x="5625" y="6039"/>
                </a:lnTo>
                <a:lnTo>
                  <a:pt x="5619" y="6044"/>
                </a:lnTo>
                <a:lnTo>
                  <a:pt x="5566" y="6053"/>
                </a:lnTo>
                <a:lnTo>
                  <a:pt x="5578" y="6046"/>
                </a:lnTo>
                <a:lnTo>
                  <a:pt x="5590" y="6041"/>
                </a:lnTo>
                <a:lnTo>
                  <a:pt x="5602" y="6035"/>
                </a:lnTo>
                <a:lnTo>
                  <a:pt x="5613" y="6021"/>
                </a:lnTo>
                <a:lnTo>
                  <a:pt x="5618" y="6006"/>
                </a:lnTo>
                <a:lnTo>
                  <a:pt x="5620" y="5993"/>
                </a:lnTo>
                <a:lnTo>
                  <a:pt x="5625" y="5984"/>
                </a:lnTo>
                <a:lnTo>
                  <a:pt x="5682" y="5969"/>
                </a:lnTo>
                <a:lnTo>
                  <a:pt x="5704" y="5967"/>
                </a:lnTo>
                <a:lnTo>
                  <a:pt x="5718" y="5980"/>
                </a:lnTo>
                <a:lnTo>
                  <a:pt x="5729" y="5969"/>
                </a:lnTo>
                <a:lnTo>
                  <a:pt x="5739" y="5966"/>
                </a:lnTo>
                <a:lnTo>
                  <a:pt x="5751" y="5966"/>
                </a:lnTo>
                <a:lnTo>
                  <a:pt x="5763" y="5962"/>
                </a:lnTo>
                <a:lnTo>
                  <a:pt x="5778" y="5947"/>
                </a:lnTo>
                <a:lnTo>
                  <a:pt x="5779" y="5945"/>
                </a:lnTo>
                <a:lnTo>
                  <a:pt x="5785" y="5944"/>
                </a:lnTo>
                <a:lnTo>
                  <a:pt x="5796" y="5944"/>
                </a:lnTo>
                <a:lnTo>
                  <a:pt x="5796" y="5945"/>
                </a:lnTo>
                <a:lnTo>
                  <a:pt x="5820" y="5943"/>
                </a:lnTo>
                <a:lnTo>
                  <a:pt x="5885" y="5953"/>
                </a:lnTo>
                <a:lnTo>
                  <a:pt x="5922" y="5941"/>
                </a:lnTo>
                <a:lnTo>
                  <a:pt x="5969" y="5912"/>
                </a:lnTo>
                <a:lnTo>
                  <a:pt x="6011" y="5874"/>
                </a:lnTo>
                <a:lnTo>
                  <a:pt x="6034" y="5836"/>
                </a:lnTo>
                <a:lnTo>
                  <a:pt x="6031" y="5829"/>
                </a:lnTo>
                <a:lnTo>
                  <a:pt x="6022" y="5825"/>
                </a:lnTo>
                <a:lnTo>
                  <a:pt x="6000" y="5827"/>
                </a:lnTo>
                <a:lnTo>
                  <a:pt x="6013" y="5818"/>
                </a:lnTo>
                <a:lnTo>
                  <a:pt x="6019" y="5810"/>
                </a:lnTo>
                <a:lnTo>
                  <a:pt x="6022" y="5804"/>
                </a:lnTo>
                <a:lnTo>
                  <a:pt x="6022" y="5772"/>
                </a:lnTo>
                <a:lnTo>
                  <a:pt x="6026" y="5762"/>
                </a:lnTo>
                <a:lnTo>
                  <a:pt x="6034" y="5754"/>
                </a:lnTo>
                <a:lnTo>
                  <a:pt x="6027" y="5738"/>
                </a:lnTo>
                <a:lnTo>
                  <a:pt x="6024" y="5728"/>
                </a:lnTo>
                <a:lnTo>
                  <a:pt x="6022" y="5717"/>
                </a:lnTo>
                <a:lnTo>
                  <a:pt x="6024" y="5715"/>
                </a:lnTo>
                <a:lnTo>
                  <a:pt x="6028" y="5705"/>
                </a:lnTo>
                <a:lnTo>
                  <a:pt x="6030" y="5692"/>
                </a:lnTo>
                <a:lnTo>
                  <a:pt x="6029" y="5681"/>
                </a:lnTo>
                <a:lnTo>
                  <a:pt x="6016" y="5668"/>
                </a:lnTo>
                <a:lnTo>
                  <a:pt x="6001" y="5671"/>
                </a:lnTo>
                <a:lnTo>
                  <a:pt x="5977" y="5690"/>
                </a:lnTo>
                <a:lnTo>
                  <a:pt x="5952" y="5700"/>
                </a:lnTo>
                <a:lnTo>
                  <a:pt x="5900" y="5712"/>
                </a:lnTo>
                <a:lnTo>
                  <a:pt x="5876" y="5735"/>
                </a:lnTo>
                <a:lnTo>
                  <a:pt x="5867" y="5714"/>
                </a:lnTo>
                <a:lnTo>
                  <a:pt x="5852" y="5708"/>
                </a:lnTo>
                <a:lnTo>
                  <a:pt x="5838" y="5706"/>
                </a:lnTo>
                <a:lnTo>
                  <a:pt x="5825" y="5699"/>
                </a:lnTo>
                <a:lnTo>
                  <a:pt x="5843" y="5689"/>
                </a:lnTo>
                <a:lnTo>
                  <a:pt x="5881" y="5673"/>
                </a:lnTo>
                <a:lnTo>
                  <a:pt x="5901" y="5671"/>
                </a:lnTo>
                <a:lnTo>
                  <a:pt x="5909" y="5673"/>
                </a:lnTo>
                <a:lnTo>
                  <a:pt x="5927" y="5680"/>
                </a:lnTo>
                <a:lnTo>
                  <a:pt x="5938" y="5681"/>
                </a:lnTo>
                <a:lnTo>
                  <a:pt x="5946" y="5676"/>
                </a:lnTo>
                <a:lnTo>
                  <a:pt x="5959" y="5665"/>
                </a:lnTo>
                <a:lnTo>
                  <a:pt x="5970" y="5662"/>
                </a:lnTo>
                <a:lnTo>
                  <a:pt x="5974" y="5655"/>
                </a:lnTo>
                <a:lnTo>
                  <a:pt x="5977" y="5639"/>
                </a:lnTo>
                <a:lnTo>
                  <a:pt x="5979" y="5623"/>
                </a:lnTo>
                <a:lnTo>
                  <a:pt x="5980" y="5617"/>
                </a:lnTo>
                <a:lnTo>
                  <a:pt x="5986" y="5614"/>
                </a:lnTo>
                <a:lnTo>
                  <a:pt x="6012" y="5589"/>
                </a:lnTo>
                <a:lnTo>
                  <a:pt x="6042" y="5574"/>
                </a:lnTo>
                <a:lnTo>
                  <a:pt x="6054" y="5560"/>
                </a:lnTo>
                <a:lnTo>
                  <a:pt x="6056" y="5534"/>
                </a:lnTo>
                <a:lnTo>
                  <a:pt x="6064" y="5552"/>
                </a:lnTo>
                <a:lnTo>
                  <a:pt x="6091" y="5589"/>
                </a:lnTo>
                <a:lnTo>
                  <a:pt x="6104" y="5617"/>
                </a:lnTo>
                <a:lnTo>
                  <a:pt x="6112" y="5623"/>
                </a:lnTo>
                <a:lnTo>
                  <a:pt x="6127" y="5625"/>
                </a:lnTo>
                <a:lnTo>
                  <a:pt x="6185" y="5617"/>
                </a:lnTo>
                <a:lnTo>
                  <a:pt x="6211" y="5605"/>
                </a:lnTo>
                <a:lnTo>
                  <a:pt x="6254" y="5577"/>
                </a:lnTo>
                <a:lnTo>
                  <a:pt x="6301" y="5533"/>
                </a:lnTo>
                <a:lnTo>
                  <a:pt x="6311" y="5512"/>
                </a:lnTo>
                <a:lnTo>
                  <a:pt x="6310" y="5483"/>
                </a:lnTo>
                <a:lnTo>
                  <a:pt x="6305" y="5486"/>
                </a:lnTo>
                <a:lnTo>
                  <a:pt x="6299" y="5498"/>
                </a:lnTo>
                <a:lnTo>
                  <a:pt x="6291" y="5507"/>
                </a:lnTo>
                <a:lnTo>
                  <a:pt x="6261" y="5503"/>
                </a:lnTo>
                <a:lnTo>
                  <a:pt x="6248" y="5497"/>
                </a:lnTo>
                <a:lnTo>
                  <a:pt x="6238" y="5489"/>
                </a:lnTo>
                <a:lnTo>
                  <a:pt x="6302" y="5422"/>
                </a:lnTo>
                <a:lnTo>
                  <a:pt x="6305" y="5397"/>
                </a:lnTo>
                <a:lnTo>
                  <a:pt x="6290" y="5407"/>
                </a:lnTo>
                <a:lnTo>
                  <a:pt x="6152" y="5398"/>
                </a:lnTo>
                <a:lnTo>
                  <a:pt x="6130" y="5388"/>
                </a:lnTo>
                <a:lnTo>
                  <a:pt x="6151" y="5385"/>
                </a:lnTo>
                <a:lnTo>
                  <a:pt x="6191" y="5371"/>
                </a:lnTo>
                <a:lnTo>
                  <a:pt x="6209" y="5370"/>
                </a:lnTo>
                <a:lnTo>
                  <a:pt x="6233" y="5385"/>
                </a:lnTo>
                <a:lnTo>
                  <a:pt x="6243" y="5388"/>
                </a:lnTo>
                <a:lnTo>
                  <a:pt x="6253" y="5387"/>
                </a:lnTo>
                <a:lnTo>
                  <a:pt x="6271" y="5381"/>
                </a:lnTo>
                <a:lnTo>
                  <a:pt x="6280" y="5380"/>
                </a:lnTo>
                <a:lnTo>
                  <a:pt x="6297" y="5384"/>
                </a:lnTo>
                <a:lnTo>
                  <a:pt x="6299" y="5378"/>
                </a:lnTo>
                <a:lnTo>
                  <a:pt x="6300" y="5357"/>
                </a:lnTo>
                <a:lnTo>
                  <a:pt x="6296" y="5350"/>
                </a:lnTo>
                <a:lnTo>
                  <a:pt x="6288" y="5346"/>
                </a:lnTo>
                <a:lnTo>
                  <a:pt x="6249" y="5338"/>
                </a:lnTo>
                <a:lnTo>
                  <a:pt x="6233" y="5325"/>
                </a:lnTo>
                <a:lnTo>
                  <a:pt x="6203" y="5296"/>
                </a:lnTo>
                <a:lnTo>
                  <a:pt x="6203" y="5288"/>
                </a:lnTo>
                <a:lnTo>
                  <a:pt x="6226" y="5292"/>
                </a:lnTo>
                <a:lnTo>
                  <a:pt x="6267" y="5325"/>
                </a:lnTo>
                <a:lnTo>
                  <a:pt x="6291" y="5333"/>
                </a:lnTo>
                <a:lnTo>
                  <a:pt x="6347" y="5405"/>
                </a:lnTo>
                <a:lnTo>
                  <a:pt x="6356" y="5402"/>
                </a:lnTo>
                <a:lnTo>
                  <a:pt x="6366" y="5387"/>
                </a:lnTo>
                <a:lnTo>
                  <a:pt x="6424" y="5323"/>
                </a:lnTo>
                <a:lnTo>
                  <a:pt x="6444" y="5292"/>
                </a:lnTo>
                <a:lnTo>
                  <a:pt x="6449" y="5288"/>
                </a:lnTo>
                <a:lnTo>
                  <a:pt x="6455" y="5278"/>
                </a:lnTo>
                <a:lnTo>
                  <a:pt x="6458" y="5261"/>
                </a:lnTo>
                <a:lnTo>
                  <a:pt x="6463" y="5251"/>
                </a:lnTo>
                <a:lnTo>
                  <a:pt x="6474" y="5260"/>
                </a:lnTo>
                <a:lnTo>
                  <a:pt x="6488" y="5244"/>
                </a:lnTo>
                <a:lnTo>
                  <a:pt x="6554" y="5216"/>
                </a:lnTo>
                <a:lnTo>
                  <a:pt x="6558" y="5210"/>
                </a:lnTo>
                <a:lnTo>
                  <a:pt x="6559" y="5190"/>
                </a:lnTo>
                <a:lnTo>
                  <a:pt x="6571" y="5155"/>
                </a:lnTo>
                <a:lnTo>
                  <a:pt x="6574" y="5130"/>
                </a:lnTo>
                <a:lnTo>
                  <a:pt x="6589" y="5084"/>
                </a:lnTo>
                <a:lnTo>
                  <a:pt x="6594" y="5058"/>
                </a:lnTo>
                <a:lnTo>
                  <a:pt x="6591" y="4997"/>
                </a:lnTo>
                <a:lnTo>
                  <a:pt x="6593" y="4963"/>
                </a:lnTo>
                <a:lnTo>
                  <a:pt x="6602" y="4948"/>
                </a:lnTo>
                <a:lnTo>
                  <a:pt x="6611" y="4938"/>
                </a:lnTo>
                <a:lnTo>
                  <a:pt x="6637" y="4890"/>
                </a:lnTo>
                <a:lnTo>
                  <a:pt x="6673" y="4793"/>
                </a:lnTo>
                <a:lnTo>
                  <a:pt x="6675" y="4780"/>
                </a:lnTo>
                <a:lnTo>
                  <a:pt x="6674" y="4767"/>
                </a:lnTo>
                <a:lnTo>
                  <a:pt x="6695" y="4698"/>
                </a:lnTo>
                <a:lnTo>
                  <a:pt x="6706" y="4684"/>
                </a:lnTo>
                <a:lnTo>
                  <a:pt x="6709" y="4672"/>
                </a:lnTo>
                <a:lnTo>
                  <a:pt x="6690" y="4609"/>
                </a:lnTo>
                <a:close/>
                <a:moveTo>
                  <a:pt x="4353" y="7021"/>
                </a:moveTo>
                <a:lnTo>
                  <a:pt x="4347" y="7023"/>
                </a:lnTo>
                <a:lnTo>
                  <a:pt x="4344" y="7022"/>
                </a:lnTo>
                <a:lnTo>
                  <a:pt x="4344" y="7019"/>
                </a:lnTo>
                <a:lnTo>
                  <a:pt x="4345" y="7008"/>
                </a:lnTo>
                <a:lnTo>
                  <a:pt x="4344" y="7004"/>
                </a:lnTo>
                <a:lnTo>
                  <a:pt x="4334" y="6997"/>
                </a:lnTo>
                <a:lnTo>
                  <a:pt x="4326" y="6995"/>
                </a:lnTo>
                <a:lnTo>
                  <a:pt x="4306" y="6996"/>
                </a:lnTo>
                <a:lnTo>
                  <a:pt x="4180" y="6944"/>
                </a:lnTo>
                <a:lnTo>
                  <a:pt x="4162" y="6945"/>
                </a:lnTo>
                <a:lnTo>
                  <a:pt x="4141" y="6960"/>
                </a:lnTo>
                <a:lnTo>
                  <a:pt x="4113" y="6995"/>
                </a:lnTo>
                <a:lnTo>
                  <a:pt x="4093" y="7011"/>
                </a:lnTo>
                <a:lnTo>
                  <a:pt x="4073" y="7013"/>
                </a:lnTo>
                <a:lnTo>
                  <a:pt x="4076" y="7009"/>
                </a:lnTo>
                <a:lnTo>
                  <a:pt x="4078" y="7000"/>
                </a:lnTo>
                <a:lnTo>
                  <a:pt x="4079" y="6996"/>
                </a:lnTo>
                <a:lnTo>
                  <a:pt x="4007" y="7030"/>
                </a:lnTo>
                <a:lnTo>
                  <a:pt x="3975" y="7057"/>
                </a:lnTo>
                <a:lnTo>
                  <a:pt x="3955" y="7094"/>
                </a:lnTo>
                <a:lnTo>
                  <a:pt x="3970" y="7085"/>
                </a:lnTo>
                <a:lnTo>
                  <a:pt x="3984" y="7080"/>
                </a:lnTo>
                <a:lnTo>
                  <a:pt x="4014" y="7075"/>
                </a:lnTo>
                <a:lnTo>
                  <a:pt x="4024" y="7080"/>
                </a:lnTo>
                <a:lnTo>
                  <a:pt x="4051" y="7099"/>
                </a:lnTo>
                <a:lnTo>
                  <a:pt x="4057" y="7107"/>
                </a:lnTo>
                <a:lnTo>
                  <a:pt x="4164" y="7183"/>
                </a:lnTo>
                <a:lnTo>
                  <a:pt x="4194" y="7193"/>
                </a:lnTo>
                <a:lnTo>
                  <a:pt x="4286" y="7165"/>
                </a:lnTo>
                <a:lnTo>
                  <a:pt x="4288" y="7159"/>
                </a:lnTo>
                <a:lnTo>
                  <a:pt x="4289" y="7144"/>
                </a:lnTo>
                <a:lnTo>
                  <a:pt x="4289" y="7117"/>
                </a:lnTo>
                <a:lnTo>
                  <a:pt x="4290" y="7110"/>
                </a:lnTo>
                <a:lnTo>
                  <a:pt x="4295" y="7104"/>
                </a:lnTo>
                <a:lnTo>
                  <a:pt x="4318" y="7083"/>
                </a:lnTo>
                <a:lnTo>
                  <a:pt x="4331" y="7076"/>
                </a:lnTo>
                <a:lnTo>
                  <a:pt x="4362" y="7068"/>
                </a:lnTo>
                <a:lnTo>
                  <a:pt x="4365" y="7065"/>
                </a:lnTo>
                <a:lnTo>
                  <a:pt x="4367" y="7060"/>
                </a:lnTo>
                <a:lnTo>
                  <a:pt x="4369" y="7059"/>
                </a:lnTo>
                <a:lnTo>
                  <a:pt x="4373" y="7058"/>
                </a:lnTo>
                <a:lnTo>
                  <a:pt x="4373" y="7049"/>
                </a:lnTo>
                <a:lnTo>
                  <a:pt x="4355" y="7022"/>
                </a:lnTo>
                <a:lnTo>
                  <a:pt x="4353" y="7021"/>
                </a:lnTo>
                <a:close/>
                <a:moveTo>
                  <a:pt x="5992" y="6100"/>
                </a:moveTo>
                <a:lnTo>
                  <a:pt x="5983" y="6095"/>
                </a:lnTo>
                <a:lnTo>
                  <a:pt x="5881" y="6060"/>
                </a:lnTo>
                <a:lnTo>
                  <a:pt x="5870" y="6062"/>
                </a:lnTo>
                <a:lnTo>
                  <a:pt x="5865" y="6070"/>
                </a:lnTo>
                <a:lnTo>
                  <a:pt x="5854" y="6106"/>
                </a:lnTo>
                <a:lnTo>
                  <a:pt x="5862" y="6122"/>
                </a:lnTo>
                <a:lnTo>
                  <a:pt x="5873" y="6140"/>
                </a:lnTo>
                <a:lnTo>
                  <a:pt x="5888" y="6155"/>
                </a:lnTo>
                <a:lnTo>
                  <a:pt x="5904" y="6161"/>
                </a:lnTo>
                <a:lnTo>
                  <a:pt x="6000" y="6170"/>
                </a:lnTo>
                <a:lnTo>
                  <a:pt x="6021" y="6161"/>
                </a:lnTo>
                <a:lnTo>
                  <a:pt x="6026" y="6146"/>
                </a:lnTo>
                <a:lnTo>
                  <a:pt x="6017" y="6125"/>
                </a:lnTo>
                <a:lnTo>
                  <a:pt x="6000" y="6106"/>
                </a:lnTo>
                <a:lnTo>
                  <a:pt x="5992" y="6100"/>
                </a:lnTo>
                <a:close/>
                <a:moveTo>
                  <a:pt x="55" y="8025"/>
                </a:moveTo>
                <a:lnTo>
                  <a:pt x="48" y="8036"/>
                </a:lnTo>
                <a:lnTo>
                  <a:pt x="47" y="8053"/>
                </a:lnTo>
                <a:lnTo>
                  <a:pt x="56" y="8058"/>
                </a:lnTo>
                <a:lnTo>
                  <a:pt x="65" y="8053"/>
                </a:lnTo>
                <a:lnTo>
                  <a:pt x="67" y="8041"/>
                </a:lnTo>
                <a:lnTo>
                  <a:pt x="60" y="8029"/>
                </a:lnTo>
                <a:lnTo>
                  <a:pt x="55" y="8025"/>
                </a:lnTo>
                <a:close/>
                <a:moveTo>
                  <a:pt x="27" y="7993"/>
                </a:moveTo>
                <a:lnTo>
                  <a:pt x="23" y="7992"/>
                </a:lnTo>
                <a:lnTo>
                  <a:pt x="20" y="7989"/>
                </a:lnTo>
                <a:lnTo>
                  <a:pt x="14" y="7988"/>
                </a:lnTo>
                <a:lnTo>
                  <a:pt x="15" y="7999"/>
                </a:lnTo>
                <a:lnTo>
                  <a:pt x="20" y="8013"/>
                </a:lnTo>
                <a:lnTo>
                  <a:pt x="28" y="8017"/>
                </a:lnTo>
                <a:lnTo>
                  <a:pt x="32" y="8007"/>
                </a:lnTo>
                <a:lnTo>
                  <a:pt x="31" y="7999"/>
                </a:lnTo>
                <a:lnTo>
                  <a:pt x="27" y="7993"/>
                </a:lnTo>
                <a:close/>
                <a:moveTo>
                  <a:pt x="1398" y="6439"/>
                </a:moveTo>
                <a:lnTo>
                  <a:pt x="1403" y="6432"/>
                </a:lnTo>
                <a:lnTo>
                  <a:pt x="1403" y="6416"/>
                </a:lnTo>
                <a:lnTo>
                  <a:pt x="1402" y="6408"/>
                </a:lnTo>
                <a:lnTo>
                  <a:pt x="1401" y="6403"/>
                </a:lnTo>
                <a:lnTo>
                  <a:pt x="1397" y="6393"/>
                </a:lnTo>
                <a:lnTo>
                  <a:pt x="1392" y="6395"/>
                </a:lnTo>
                <a:lnTo>
                  <a:pt x="1390" y="6412"/>
                </a:lnTo>
                <a:lnTo>
                  <a:pt x="1391" y="6429"/>
                </a:lnTo>
                <a:lnTo>
                  <a:pt x="1398" y="6439"/>
                </a:lnTo>
                <a:close/>
                <a:moveTo>
                  <a:pt x="4462" y="6911"/>
                </a:moveTo>
                <a:lnTo>
                  <a:pt x="4457" y="6907"/>
                </a:lnTo>
                <a:lnTo>
                  <a:pt x="4457" y="6899"/>
                </a:lnTo>
                <a:lnTo>
                  <a:pt x="4464" y="6893"/>
                </a:lnTo>
                <a:lnTo>
                  <a:pt x="4467" y="6886"/>
                </a:lnTo>
                <a:lnTo>
                  <a:pt x="4465" y="6879"/>
                </a:lnTo>
                <a:lnTo>
                  <a:pt x="4457" y="6871"/>
                </a:lnTo>
                <a:lnTo>
                  <a:pt x="4446" y="6871"/>
                </a:lnTo>
                <a:lnTo>
                  <a:pt x="4425" y="6908"/>
                </a:lnTo>
                <a:lnTo>
                  <a:pt x="4407" y="6916"/>
                </a:lnTo>
                <a:lnTo>
                  <a:pt x="4407" y="6924"/>
                </a:lnTo>
                <a:lnTo>
                  <a:pt x="4475" y="6935"/>
                </a:lnTo>
                <a:lnTo>
                  <a:pt x="4475" y="6924"/>
                </a:lnTo>
                <a:lnTo>
                  <a:pt x="4470" y="6920"/>
                </a:lnTo>
                <a:lnTo>
                  <a:pt x="4462" y="6911"/>
                </a:lnTo>
                <a:close/>
                <a:moveTo>
                  <a:pt x="14" y="8076"/>
                </a:moveTo>
                <a:lnTo>
                  <a:pt x="9" y="8078"/>
                </a:lnTo>
                <a:lnTo>
                  <a:pt x="9" y="8085"/>
                </a:lnTo>
                <a:lnTo>
                  <a:pt x="15" y="8092"/>
                </a:lnTo>
                <a:lnTo>
                  <a:pt x="19" y="8091"/>
                </a:lnTo>
                <a:lnTo>
                  <a:pt x="20" y="8084"/>
                </a:lnTo>
                <a:lnTo>
                  <a:pt x="18" y="8079"/>
                </a:lnTo>
                <a:lnTo>
                  <a:pt x="14" y="8076"/>
                </a:lnTo>
                <a:close/>
                <a:moveTo>
                  <a:pt x="10" y="7998"/>
                </a:moveTo>
                <a:lnTo>
                  <a:pt x="5" y="7992"/>
                </a:lnTo>
                <a:lnTo>
                  <a:pt x="2" y="7994"/>
                </a:lnTo>
                <a:lnTo>
                  <a:pt x="0" y="8001"/>
                </a:lnTo>
                <a:lnTo>
                  <a:pt x="0" y="8005"/>
                </a:lnTo>
                <a:lnTo>
                  <a:pt x="1" y="8009"/>
                </a:lnTo>
                <a:lnTo>
                  <a:pt x="2" y="8012"/>
                </a:lnTo>
                <a:lnTo>
                  <a:pt x="2" y="8016"/>
                </a:lnTo>
                <a:lnTo>
                  <a:pt x="7" y="8015"/>
                </a:lnTo>
                <a:lnTo>
                  <a:pt x="11" y="8007"/>
                </a:lnTo>
                <a:lnTo>
                  <a:pt x="10" y="7998"/>
                </a:lnTo>
                <a:close/>
                <a:moveTo>
                  <a:pt x="73" y="7988"/>
                </a:moveTo>
                <a:lnTo>
                  <a:pt x="70" y="7988"/>
                </a:lnTo>
                <a:lnTo>
                  <a:pt x="66" y="7988"/>
                </a:lnTo>
                <a:lnTo>
                  <a:pt x="60" y="7984"/>
                </a:lnTo>
                <a:lnTo>
                  <a:pt x="57" y="7978"/>
                </a:lnTo>
                <a:lnTo>
                  <a:pt x="54" y="7979"/>
                </a:lnTo>
                <a:lnTo>
                  <a:pt x="49" y="7984"/>
                </a:lnTo>
                <a:lnTo>
                  <a:pt x="51" y="7988"/>
                </a:lnTo>
                <a:lnTo>
                  <a:pt x="64" y="7998"/>
                </a:lnTo>
                <a:lnTo>
                  <a:pt x="73" y="7998"/>
                </a:lnTo>
                <a:lnTo>
                  <a:pt x="80" y="7990"/>
                </a:lnTo>
                <a:lnTo>
                  <a:pt x="77" y="7987"/>
                </a:lnTo>
                <a:lnTo>
                  <a:pt x="73" y="798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Прямоугольник 12"/>
          <p:cNvSpPr/>
          <p:nvPr/>
        </p:nvSpPr>
        <p:spPr>
          <a:xfrm>
            <a:off x="970373" y="725011"/>
            <a:ext cx="5749741"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Great Britain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9" name="TextBox 18"/>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20" name="TextBox 19"/>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21"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84907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 name="Прямоугольник 17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Прямоугольник 2"/>
          <p:cNvSpPr/>
          <p:nvPr/>
        </p:nvSpPr>
        <p:spPr>
          <a:xfrm>
            <a:off x="970373" y="725011"/>
            <a:ext cx="5749741"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Hong Kong map</a:t>
            </a:r>
            <a:endParaRPr lang="ru-RU" sz="5000" b="1" dirty="0">
              <a:solidFill>
                <a:schemeClr val="accent2"/>
              </a:solidFill>
              <a:latin typeface="Arial" panose="020B0604020202020204" pitchFamily="34" charset="0"/>
              <a:cs typeface="Arial" panose="020B0604020202020204" pitchFamily="34" charset="0"/>
            </a:endParaRPr>
          </a:p>
        </p:txBody>
      </p:sp>
      <p:sp>
        <p:nvSpPr>
          <p:cNvPr id="27" name="Freeform 5"/>
          <p:cNvSpPr>
            <a:spLocks/>
          </p:cNvSpPr>
          <p:nvPr/>
        </p:nvSpPr>
        <p:spPr bwMode="auto">
          <a:xfrm>
            <a:off x="11399838" y="6681788"/>
            <a:ext cx="95250" cy="84138"/>
          </a:xfrm>
          <a:custGeom>
            <a:avLst/>
            <a:gdLst>
              <a:gd name="T0" fmla="*/ 0 w 180"/>
              <a:gd name="T1" fmla="*/ 16 h 160"/>
              <a:gd name="T2" fmla="*/ 3 w 180"/>
              <a:gd name="T3" fmla="*/ 112 h 160"/>
              <a:gd name="T4" fmla="*/ 45 w 180"/>
              <a:gd name="T5" fmla="*/ 159 h 160"/>
              <a:gd name="T6" fmla="*/ 104 w 180"/>
              <a:gd name="T7" fmla="*/ 160 h 160"/>
              <a:gd name="T8" fmla="*/ 180 w 180"/>
              <a:gd name="T9" fmla="*/ 113 h 160"/>
              <a:gd name="T10" fmla="*/ 178 w 180"/>
              <a:gd name="T11" fmla="*/ 48 h 160"/>
              <a:gd name="T12" fmla="*/ 134 w 180"/>
              <a:gd name="T13" fmla="*/ 0 h 160"/>
              <a:gd name="T14" fmla="*/ 16 w 180"/>
              <a:gd name="T15" fmla="*/ 3 h 160"/>
              <a:gd name="T16" fmla="*/ 0 w 180"/>
              <a:gd name="T17"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160">
                <a:moveTo>
                  <a:pt x="0" y="16"/>
                </a:moveTo>
                <a:lnTo>
                  <a:pt x="3" y="112"/>
                </a:lnTo>
                <a:lnTo>
                  <a:pt x="45" y="159"/>
                </a:lnTo>
                <a:lnTo>
                  <a:pt x="104" y="160"/>
                </a:lnTo>
                <a:lnTo>
                  <a:pt x="180" y="113"/>
                </a:lnTo>
                <a:lnTo>
                  <a:pt x="178" y="48"/>
                </a:lnTo>
                <a:lnTo>
                  <a:pt x="134" y="0"/>
                </a:lnTo>
                <a:lnTo>
                  <a:pt x="16" y="3"/>
                </a:lnTo>
                <a:lnTo>
                  <a:pt x="0" y="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6"/>
          <p:cNvSpPr>
            <a:spLocks/>
          </p:cNvSpPr>
          <p:nvPr/>
        </p:nvSpPr>
        <p:spPr bwMode="auto">
          <a:xfrm>
            <a:off x="10382251" y="6597651"/>
            <a:ext cx="79375" cy="68263"/>
          </a:xfrm>
          <a:custGeom>
            <a:avLst/>
            <a:gdLst>
              <a:gd name="T0" fmla="*/ 136 w 150"/>
              <a:gd name="T1" fmla="*/ 0 h 128"/>
              <a:gd name="T2" fmla="*/ 46 w 150"/>
              <a:gd name="T3" fmla="*/ 0 h 128"/>
              <a:gd name="T4" fmla="*/ 0 w 150"/>
              <a:gd name="T5" fmla="*/ 47 h 128"/>
              <a:gd name="T6" fmla="*/ 2 w 150"/>
              <a:gd name="T7" fmla="*/ 113 h 128"/>
              <a:gd name="T8" fmla="*/ 16 w 150"/>
              <a:gd name="T9" fmla="*/ 128 h 128"/>
              <a:gd name="T10" fmla="*/ 105 w 150"/>
              <a:gd name="T11" fmla="*/ 126 h 128"/>
              <a:gd name="T12" fmla="*/ 150 w 150"/>
              <a:gd name="T13" fmla="*/ 46 h 128"/>
              <a:gd name="T14" fmla="*/ 148 w 150"/>
              <a:gd name="T15" fmla="*/ 16 h 128"/>
              <a:gd name="T16" fmla="*/ 136 w 150"/>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28">
                <a:moveTo>
                  <a:pt x="136" y="0"/>
                </a:moveTo>
                <a:lnTo>
                  <a:pt x="46" y="0"/>
                </a:lnTo>
                <a:lnTo>
                  <a:pt x="0" y="47"/>
                </a:lnTo>
                <a:lnTo>
                  <a:pt x="2" y="113"/>
                </a:lnTo>
                <a:lnTo>
                  <a:pt x="16" y="128"/>
                </a:lnTo>
                <a:lnTo>
                  <a:pt x="105" y="126"/>
                </a:lnTo>
                <a:lnTo>
                  <a:pt x="150" y="46"/>
                </a:lnTo>
                <a:lnTo>
                  <a:pt x="148" y="16"/>
                </a:lnTo>
                <a:lnTo>
                  <a:pt x="13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7"/>
          <p:cNvSpPr>
            <a:spLocks/>
          </p:cNvSpPr>
          <p:nvPr/>
        </p:nvSpPr>
        <p:spPr bwMode="auto">
          <a:xfrm>
            <a:off x="10194926" y="7105651"/>
            <a:ext cx="187325" cy="185738"/>
          </a:xfrm>
          <a:custGeom>
            <a:avLst/>
            <a:gdLst>
              <a:gd name="T0" fmla="*/ 45 w 356"/>
              <a:gd name="T1" fmla="*/ 63 h 352"/>
              <a:gd name="T2" fmla="*/ 0 w 356"/>
              <a:gd name="T3" fmla="*/ 143 h 352"/>
              <a:gd name="T4" fmla="*/ 3 w 356"/>
              <a:gd name="T5" fmla="*/ 239 h 352"/>
              <a:gd name="T6" fmla="*/ 106 w 356"/>
              <a:gd name="T7" fmla="*/ 352 h 352"/>
              <a:gd name="T8" fmla="*/ 165 w 356"/>
              <a:gd name="T9" fmla="*/ 351 h 352"/>
              <a:gd name="T10" fmla="*/ 222 w 356"/>
              <a:gd name="T11" fmla="*/ 255 h 352"/>
              <a:gd name="T12" fmla="*/ 327 w 356"/>
              <a:gd name="T13" fmla="*/ 239 h 352"/>
              <a:gd name="T14" fmla="*/ 356 w 356"/>
              <a:gd name="T15" fmla="*/ 175 h 352"/>
              <a:gd name="T16" fmla="*/ 356 w 356"/>
              <a:gd name="T17" fmla="*/ 80 h 352"/>
              <a:gd name="T18" fmla="*/ 283 w 356"/>
              <a:gd name="T19" fmla="*/ 0 h 352"/>
              <a:gd name="T20" fmla="*/ 45 w 356"/>
              <a:gd name="T21" fmla="*/ 6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52">
                <a:moveTo>
                  <a:pt x="45" y="63"/>
                </a:moveTo>
                <a:lnTo>
                  <a:pt x="0" y="143"/>
                </a:lnTo>
                <a:lnTo>
                  <a:pt x="3" y="239"/>
                </a:lnTo>
                <a:lnTo>
                  <a:pt x="106" y="352"/>
                </a:lnTo>
                <a:lnTo>
                  <a:pt x="165" y="351"/>
                </a:lnTo>
                <a:lnTo>
                  <a:pt x="222" y="255"/>
                </a:lnTo>
                <a:lnTo>
                  <a:pt x="327" y="239"/>
                </a:lnTo>
                <a:lnTo>
                  <a:pt x="356" y="175"/>
                </a:lnTo>
                <a:lnTo>
                  <a:pt x="356" y="80"/>
                </a:lnTo>
                <a:lnTo>
                  <a:pt x="283" y="0"/>
                </a:lnTo>
                <a:lnTo>
                  <a:pt x="45" y="6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8"/>
          <p:cNvSpPr>
            <a:spLocks/>
          </p:cNvSpPr>
          <p:nvPr/>
        </p:nvSpPr>
        <p:spPr bwMode="auto">
          <a:xfrm>
            <a:off x="9802813" y="7223126"/>
            <a:ext cx="407988" cy="388938"/>
          </a:xfrm>
          <a:custGeom>
            <a:avLst/>
            <a:gdLst>
              <a:gd name="T0" fmla="*/ 711 w 771"/>
              <a:gd name="T1" fmla="*/ 271 h 735"/>
              <a:gd name="T2" fmla="*/ 712 w 771"/>
              <a:gd name="T3" fmla="*/ 111 h 735"/>
              <a:gd name="T4" fmla="*/ 607 w 771"/>
              <a:gd name="T5" fmla="*/ 30 h 735"/>
              <a:gd name="T6" fmla="*/ 401 w 771"/>
              <a:gd name="T7" fmla="*/ 31 h 735"/>
              <a:gd name="T8" fmla="*/ 372 w 771"/>
              <a:gd name="T9" fmla="*/ 0 h 735"/>
              <a:gd name="T10" fmla="*/ 253 w 771"/>
              <a:gd name="T11" fmla="*/ 0 h 735"/>
              <a:gd name="T12" fmla="*/ 224 w 771"/>
              <a:gd name="T13" fmla="*/ 31 h 735"/>
              <a:gd name="T14" fmla="*/ 76 w 771"/>
              <a:gd name="T15" fmla="*/ 31 h 735"/>
              <a:gd name="T16" fmla="*/ 2 w 771"/>
              <a:gd name="T17" fmla="*/ 112 h 735"/>
              <a:gd name="T18" fmla="*/ 0 w 771"/>
              <a:gd name="T19" fmla="*/ 173 h 735"/>
              <a:gd name="T20" fmla="*/ 76 w 771"/>
              <a:gd name="T21" fmla="*/ 223 h 735"/>
              <a:gd name="T22" fmla="*/ 193 w 771"/>
              <a:gd name="T23" fmla="*/ 223 h 735"/>
              <a:gd name="T24" fmla="*/ 327 w 771"/>
              <a:gd name="T25" fmla="*/ 333 h 735"/>
              <a:gd name="T26" fmla="*/ 342 w 771"/>
              <a:gd name="T27" fmla="*/ 414 h 735"/>
              <a:gd name="T28" fmla="*/ 400 w 771"/>
              <a:gd name="T29" fmla="*/ 414 h 735"/>
              <a:gd name="T30" fmla="*/ 431 w 771"/>
              <a:gd name="T31" fmla="*/ 383 h 735"/>
              <a:gd name="T32" fmla="*/ 446 w 771"/>
              <a:gd name="T33" fmla="*/ 399 h 735"/>
              <a:gd name="T34" fmla="*/ 505 w 771"/>
              <a:gd name="T35" fmla="*/ 622 h 735"/>
              <a:gd name="T36" fmla="*/ 608 w 771"/>
              <a:gd name="T37" fmla="*/ 735 h 735"/>
              <a:gd name="T38" fmla="*/ 697 w 771"/>
              <a:gd name="T39" fmla="*/ 732 h 735"/>
              <a:gd name="T40" fmla="*/ 743 w 771"/>
              <a:gd name="T41" fmla="*/ 687 h 735"/>
              <a:gd name="T42" fmla="*/ 771 w 771"/>
              <a:gd name="T43" fmla="*/ 461 h 735"/>
              <a:gd name="T44" fmla="*/ 682 w 771"/>
              <a:gd name="T45" fmla="*/ 367 h 735"/>
              <a:gd name="T46" fmla="*/ 711 w 771"/>
              <a:gd name="T47" fmla="*/ 271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1" h="735">
                <a:moveTo>
                  <a:pt x="711" y="271"/>
                </a:moveTo>
                <a:lnTo>
                  <a:pt x="712" y="111"/>
                </a:lnTo>
                <a:lnTo>
                  <a:pt x="607" y="30"/>
                </a:lnTo>
                <a:lnTo>
                  <a:pt x="401" y="31"/>
                </a:lnTo>
                <a:lnTo>
                  <a:pt x="372" y="0"/>
                </a:lnTo>
                <a:lnTo>
                  <a:pt x="253" y="0"/>
                </a:lnTo>
                <a:lnTo>
                  <a:pt x="224" y="31"/>
                </a:lnTo>
                <a:lnTo>
                  <a:pt x="76" y="31"/>
                </a:lnTo>
                <a:lnTo>
                  <a:pt x="2" y="112"/>
                </a:lnTo>
                <a:lnTo>
                  <a:pt x="0" y="173"/>
                </a:lnTo>
                <a:lnTo>
                  <a:pt x="76" y="223"/>
                </a:lnTo>
                <a:lnTo>
                  <a:pt x="193" y="223"/>
                </a:lnTo>
                <a:lnTo>
                  <a:pt x="327" y="333"/>
                </a:lnTo>
                <a:lnTo>
                  <a:pt x="342" y="414"/>
                </a:lnTo>
                <a:lnTo>
                  <a:pt x="400" y="414"/>
                </a:lnTo>
                <a:lnTo>
                  <a:pt x="431" y="383"/>
                </a:lnTo>
                <a:lnTo>
                  <a:pt x="446" y="399"/>
                </a:lnTo>
                <a:lnTo>
                  <a:pt x="505" y="622"/>
                </a:lnTo>
                <a:lnTo>
                  <a:pt x="608" y="735"/>
                </a:lnTo>
                <a:lnTo>
                  <a:pt x="697" y="732"/>
                </a:lnTo>
                <a:lnTo>
                  <a:pt x="743" y="687"/>
                </a:lnTo>
                <a:lnTo>
                  <a:pt x="771" y="461"/>
                </a:lnTo>
                <a:lnTo>
                  <a:pt x="682" y="367"/>
                </a:lnTo>
                <a:lnTo>
                  <a:pt x="711" y="27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9"/>
          <p:cNvSpPr>
            <a:spLocks/>
          </p:cNvSpPr>
          <p:nvPr/>
        </p:nvSpPr>
        <p:spPr bwMode="auto">
          <a:xfrm>
            <a:off x="10461626" y="5549901"/>
            <a:ext cx="63500" cy="66675"/>
          </a:xfrm>
          <a:custGeom>
            <a:avLst/>
            <a:gdLst>
              <a:gd name="T0" fmla="*/ 16 w 120"/>
              <a:gd name="T1" fmla="*/ 1 h 128"/>
              <a:gd name="T2" fmla="*/ 3 w 120"/>
              <a:gd name="T3" fmla="*/ 16 h 128"/>
              <a:gd name="T4" fmla="*/ 0 w 120"/>
              <a:gd name="T5" fmla="*/ 80 h 128"/>
              <a:gd name="T6" fmla="*/ 46 w 120"/>
              <a:gd name="T7" fmla="*/ 128 h 128"/>
              <a:gd name="T8" fmla="*/ 104 w 120"/>
              <a:gd name="T9" fmla="*/ 127 h 128"/>
              <a:gd name="T10" fmla="*/ 119 w 120"/>
              <a:gd name="T11" fmla="*/ 111 h 128"/>
              <a:gd name="T12" fmla="*/ 120 w 120"/>
              <a:gd name="T13" fmla="*/ 47 h 128"/>
              <a:gd name="T14" fmla="*/ 73 w 120"/>
              <a:gd name="T15" fmla="*/ 0 h 128"/>
              <a:gd name="T16" fmla="*/ 16 w 120"/>
              <a:gd name="T17"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8">
                <a:moveTo>
                  <a:pt x="16" y="1"/>
                </a:moveTo>
                <a:lnTo>
                  <a:pt x="3" y="16"/>
                </a:lnTo>
                <a:lnTo>
                  <a:pt x="0" y="80"/>
                </a:lnTo>
                <a:lnTo>
                  <a:pt x="46" y="128"/>
                </a:lnTo>
                <a:lnTo>
                  <a:pt x="104" y="127"/>
                </a:lnTo>
                <a:lnTo>
                  <a:pt x="119" y="111"/>
                </a:lnTo>
                <a:lnTo>
                  <a:pt x="120" y="47"/>
                </a:lnTo>
                <a:lnTo>
                  <a:pt x="73" y="0"/>
                </a:lnTo>
                <a:lnTo>
                  <a:pt x="16"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10"/>
          <p:cNvSpPr>
            <a:spLocks/>
          </p:cNvSpPr>
          <p:nvPr/>
        </p:nvSpPr>
        <p:spPr bwMode="auto">
          <a:xfrm>
            <a:off x="11291888" y="5108576"/>
            <a:ext cx="77788" cy="103188"/>
          </a:xfrm>
          <a:custGeom>
            <a:avLst/>
            <a:gdLst>
              <a:gd name="T0" fmla="*/ 132 w 148"/>
              <a:gd name="T1" fmla="*/ 194 h 194"/>
              <a:gd name="T2" fmla="*/ 148 w 148"/>
              <a:gd name="T3" fmla="*/ 175 h 194"/>
              <a:gd name="T4" fmla="*/ 146 w 148"/>
              <a:gd name="T5" fmla="*/ 81 h 194"/>
              <a:gd name="T6" fmla="*/ 73 w 148"/>
              <a:gd name="T7" fmla="*/ 1 h 194"/>
              <a:gd name="T8" fmla="*/ 15 w 148"/>
              <a:gd name="T9" fmla="*/ 0 h 194"/>
              <a:gd name="T10" fmla="*/ 0 w 148"/>
              <a:gd name="T11" fmla="*/ 17 h 194"/>
              <a:gd name="T12" fmla="*/ 0 w 148"/>
              <a:gd name="T13" fmla="*/ 113 h 194"/>
              <a:gd name="T14" fmla="*/ 73 w 148"/>
              <a:gd name="T15" fmla="*/ 193 h 194"/>
              <a:gd name="T16" fmla="*/ 132 w 148"/>
              <a:gd name="T17"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94">
                <a:moveTo>
                  <a:pt x="132" y="194"/>
                </a:moveTo>
                <a:lnTo>
                  <a:pt x="148" y="175"/>
                </a:lnTo>
                <a:lnTo>
                  <a:pt x="146" y="81"/>
                </a:lnTo>
                <a:lnTo>
                  <a:pt x="73" y="1"/>
                </a:lnTo>
                <a:lnTo>
                  <a:pt x="15" y="0"/>
                </a:lnTo>
                <a:lnTo>
                  <a:pt x="0" y="17"/>
                </a:lnTo>
                <a:lnTo>
                  <a:pt x="0" y="113"/>
                </a:lnTo>
                <a:lnTo>
                  <a:pt x="73" y="193"/>
                </a:lnTo>
                <a:lnTo>
                  <a:pt x="132" y="19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11"/>
          <p:cNvSpPr>
            <a:spLocks/>
          </p:cNvSpPr>
          <p:nvPr/>
        </p:nvSpPr>
        <p:spPr bwMode="auto">
          <a:xfrm>
            <a:off x="10790238" y="5126038"/>
            <a:ext cx="627063" cy="744538"/>
          </a:xfrm>
          <a:custGeom>
            <a:avLst/>
            <a:gdLst>
              <a:gd name="T0" fmla="*/ 1064 w 1186"/>
              <a:gd name="T1" fmla="*/ 1263 h 1406"/>
              <a:gd name="T2" fmla="*/ 1065 w 1186"/>
              <a:gd name="T3" fmla="*/ 974 h 1406"/>
              <a:gd name="T4" fmla="*/ 1125 w 1186"/>
              <a:gd name="T5" fmla="*/ 849 h 1406"/>
              <a:gd name="T6" fmla="*/ 1184 w 1186"/>
              <a:gd name="T7" fmla="*/ 753 h 1406"/>
              <a:gd name="T8" fmla="*/ 1154 w 1186"/>
              <a:gd name="T9" fmla="*/ 687 h 1406"/>
              <a:gd name="T10" fmla="*/ 1184 w 1186"/>
              <a:gd name="T11" fmla="*/ 623 h 1406"/>
              <a:gd name="T12" fmla="*/ 1186 w 1186"/>
              <a:gd name="T13" fmla="*/ 495 h 1406"/>
              <a:gd name="T14" fmla="*/ 1080 w 1186"/>
              <a:gd name="T15" fmla="*/ 352 h 1406"/>
              <a:gd name="T16" fmla="*/ 978 w 1186"/>
              <a:gd name="T17" fmla="*/ 367 h 1406"/>
              <a:gd name="T18" fmla="*/ 1007 w 1186"/>
              <a:gd name="T19" fmla="*/ 304 h 1406"/>
              <a:gd name="T20" fmla="*/ 1007 w 1186"/>
              <a:gd name="T21" fmla="*/ 208 h 1406"/>
              <a:gd name="T22" fmla="*/ 888 w 1186"/>
              <a:gd name="T23" fmla="*/ 112 h 1406"/>
              <a:gd name="T24" fmla="*/ 888 w 1186"/>
              <a:gd name="T25" fmla="*/ 49 h 1406"/>
              <a:gd name="T26" fmla="*/ 844 w 1186"/>
              <a:gd name="T27" fmla="*/ 0 h 1406"/>
              <a:gd name="T28" fmla="*/ 638 w 1186"/>
              <a:gd name="T29" fmla="*/ 0 h 1406"/>
              <a:gd name="T30" fmla="*/ 607 w 1186"/>
              <a:gd name="T31" fmla="*/ 31 h 1406"/>
              <a:gd name="T32" fmla="*/ 251 w 1186"/>
              <a:gd name="T33" fmla="*/ 31 h 1406"/>
              <a:gd name="T34" fmla="*/ 163 w 1186"/>
              <a:gd name="T35" fmla="*/ 96 h 1406"/>
              <a:gd name="T36" fmla="*/ 75 w 1186"/>
              <a:gd name="T37" fmla="*/ 97 h 1406"/>
              <a:gd name="T38" fmla="*/ 0 w 1186"/>
              <a:gd name="T39" fmla="*/ 175 h 1406"/>
              <a:gd name="T40" fmla="*/ 1 w 1186"/>
              <a:gd name="T41" fmla="*/ 208 h 1406"/>
              <a:gd name="T42" fmla="*/ 46 w 1186"/>
              <a:gd name="T43" fmla="*/ 256 h 1406"/>
              <a:gd name="T44" fmla="*/ 90 w 1186"/>
              <a:gd name="T45" fmla="*/ 273 h 1406"/>
              <a:gd name="T46" fmla="*/ 59 w 1186"/>
              <a:gd name="T47" fmla="*/ 305 h 1406"/>
              <a:gd name="T48" fmla="*/ 62 w 1186"/>
              <a:gd name="T49" fmla="*/ 401 h 1406"/>
              <a:gd name="T50" fmla="*/ 104 w 1186"/>
              <a:gd name="T51" fmla="*/ 448 h 1406"/>
              <a:gd name="T52" fmla="*/ 193 w 1186"/>
              <a:gd name="T53" fmla="*/ 448 h 1406"/>
              <a:gd name="T54" fmla="*/ 236 w 1186"/>
              <a:gd name="T55" fmla="*/ 497 h 1406"/>
              <a:gd name="T56" fmla="*/ 251 w 1186"/>
              <a:gd name="T57" fmla="*/ 704 h 1406"/>
              <a:gd name="T58" fmla="*/ 371 w 1186"/>
              <a:gd name="T59" fmla="*/ 703 h 1406"/>
              <a:gd name="T60" fmla="*/ 444 w 1186"/>
              <a:gd name="T61" fmla="*/ 751 h 1406"/>
              <a:gd name="T62" fmla="*/ 385 w 1186"/>
              <a:gd name="T63" fmla="*/ 847 h 1406"/>
              <a:gd name="T64" fmla="*/ 386 w 1186"/>
              <a:gd name="T65" fmla="*/ 911 h 1406"/>
              <a:gd name="T66" fmla="*/ 399 w 1186"/>
              <a:gd name="T67" fmla="*/ 928 h 1406"/>
              <a:gd name="T68" fmla="*/ 459 w 1186"/>
              <a:gd name="T69" fmla="*/ 928 h 1406"/>
              <a:gd name="T70" fmla="*/ 489 w 1186"/>
              <a:gd name="T71" fmla="*/ 896 h 1406"/>
              <a:gd name="T72" fmla="*/ 505 w 1186"/>
              <a:gd name="T73" fmla="*/ 911 h 1406"/>
              <a:gd name="T74" fmla="*/ 443 w 1186"/>
              <a:gd name="T75" fmla="*/ 1039 h 1406"/>
              <a:gd name="T76" fmla="*/ 444 w 1186"/>
              <a:gd name="T77" fmla="*/ 1104 h 1406"/>
              <a:gd name="T78" fmla="*/ 385 w 1186"/>
              <a:gd name="T79" fmla="*/ 1199 h 1406"/>
              <a:gd name="T80" fmla="*/ 385 w 1186"/>
              <a:gd name="T81" fmla="*/ 1295 h 1406"/>
              <a:gd name="T82" fmla="*/ 414 w 1186"/>
              <a:gd name="T83" fmla="*/ 1359 h 1406"/>
              <a:gd name="T84" fmla="*/ 578 w 1186"/>
              <a:gd name="T85" fmla="*/ 1406 h 1406"/>
              <a:gd name="T86" fmla="*/ 606 w 1186"/>
              <a:gd name="T87" fmla="*/ 1375 h 1406"/>
              <a:gd name="T88" fmla="*/ 725 w 1186"/>
              <a:gd name="T89" fmla="*/ 1375 h 1406"/>
              <a:gd name="T90" fmla="*/ 756 w 1186"/>
              <a:gd name="T91" fmla="*/ 1344 h 1406"/>
              <a:gd name="T92" fmla="*/ 991 w 1186"/>
              <a:gd name="T93" fmla="*/ 1344 h 1406"/>
              <a:gd name="T94" fmla="*/ 1064 w 1186"/>
              <a:gd name="T95" fmla="*/ 1263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6" h="1406">
                <a:moveTo>
                  <a:pt x="1064" y="1263"/>
                </a:moveTo>
                <a:lnTo>
                  <a:pt x="1065" y="974"/>
                </a:lnTo>
                <a:lnTo>
                  <a:pt x="1125" y="849"/>
                </a:lnTo>
                <a:lnTo>
                  <a:pt x="1184" y="753"/>
                </a:lnTo>
                <a:lnTo>
                  <a:pt x="1154" y="687"/>
                </a:lnTo>
                <a:lnTo>
                  <a:pt x="1184" y="623"/>
                </a:lnTo>
                <a:lnTo>
                  <a:pt x="1186" y="495"/>
                </a:lnTo>
                <a:lnTo>
                  <a:pt x="1080" y="352"/>
                </a:lnTo>
                <a:lnTo>
                  <a:pt x="978" y="367"/>
                </a:lnTo>
                <a:lnTo>
                  <a:pt x="1007" y="304"/>
                </a:lnTo>
                <a:lnTo>
                  <a:pt x="1007" y="208"/>
                </a:lnTo>
                <a:lnTo>
                  <a:pt x="888" y="112"/>
                </a:lnTo>
                <a:lnTo>
                  <a:pt x="888" y="49"/>
                </a:lnTo>
                <a:lnTo>
                  <a:pt x="844" y="0"/>
                </a:lnTo>
                <a:lnTo>
                  <a:pt x="638" y="0"/>
                </a:lnTo>
                <a:lnTo>
                  <a:pt x="607" y="31"/>
                </a:lnTo>
                <a:lnTo>
                  <a:pt x="251" y="31"/>
                </a:lnTo>
                <a:lnTo>
                  <a:pt x="163" y="96"/>
                </a:lnTo>
                <a:lnTo>
                  <a:pt x="75" y="97"/>
                </a:lnTo>
                <a:lnTo>
                  <a:pt x="0" y="175"/>
                </a:lnTo>
                <a:lnTo>
                  <a:pt x="1" y="208"/>
                </a:lnTo>
                <a:lnTo>
                  <a:pt x="46" y="256"/>
                </a:lnTo>
                <a:lnTo>
                  <a:pt x="90" y="273"/>
                </a:lnTo>
                <a:lnTo>
                  <a:pt x="59" y="305"/>
                </a:lnTo>
                <a:lnTo>
                  <a:pt x="62" y="401"/>
                </a:lnTo>
                <a:lnTo>
                  <a:pt x="104" y="448"/>
                </a:lnTo>
                <a:lnTo>
                  <a:pt x="193" y="448"/>
                </a:lnTo>
                <a:lnTo>
                  <a:pt x="236" y="497"/>
                </a:lnTo>
                <a:lnTo>
                  <a:pt x="251" y="704"/>
                </a:lnTo>
                <a:lnTo>
                  <a:pt x="371" y="703"/>
                </a:lnTo>
                <a:lnTo>
                  <a:pt x="444" y="751"/>
                </a:lnTo>
                <a:lnTo>
                  <a:pt x="385" y="847"/>
                </a:lnTo>
                <a:lnTo>
                  <a:pt x="386" y="911"/>
                </a:lnTo>
                <a:lnTo>
                  <a:pt x="399" y="928"/>
                </a:lnTo>
                <a:lnTo>
                  <a:pt x="459" y="928"/>
                </a:lnTo>
                <a:lnTo>
                  <a:pt x="489" y="896"/>
                </a:lnTo>
                <a:lnTo>
                  <a:pt x="505" y="911"/>
                </a:lnTo>
                <a:lnTo>
                  <a:pt x="443" y="1039"/>
                </a:lnTo>
                <a:lnTo>
                  <a:pt x="444" y="1104"/>
                </a:lnTo>
                <a:lnTo>
                  <a:pt x="385" y="1199"/>
                </a:lnTo>
                <a:lnTo>
                  <a:pt x="385" y="1295"/>
                </a:lnTo>
                <a:lnTo>
                  <a:pt x="414" y="1359"/>
                </a:lnTo>
                <a:lnTo>
                  <a:pt x="578" y="1406"/>
                </a:lnTo>
                <a:lnTo>
                  <a:pt x="606" y="1375"/>
                </a:lnTo>
                <a:lnTo>
                  <a:pt x="725" y="1375"/>
                </a:lnTo>
                <a:lnTo>
                  <a:pt x="756" y="1344"/>
                </a:lnTo>
                <a:lnTo>
                  <a:pt x="991" y="1344"/>
                </a:lnTo>
                <a:lnTo>
                  <a:pt x="1064" y="126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12"/>
          <p:cNvSpPr>
            <a:spLocks/>
          </p:cNvSpPr>
          <p:nvPr/>
        </p:nvSpPr>
        <p:spPr bwMode="auto">
          <a:xfrm>
            <a:off x="10712451" y="6665913"/>
            <a:ext cx="109538" cy="100013"/>
          </a:xfrm>
          <a:custGeom>
            <a:avLst/>
            <a:gdLst>
              <a:gd name="T0" fmla="*/ 15 w 207"/>
              <a:gd name="T1" fmla="*/ 32 h 191"/>
              <a:gd name="T2" fmla="*/ 0 w 207"/>
              <a:gd name="T3" fmla="*/ 146 h 191"/>
              <a:gd name="T4" fmla="*/ 45 w 207"/>
              <a:gd name="T5" fmla="*/ 191 h 191"/>
              <a:gd name="T6" fmla="*/ 194 w 207"/>
              <a:gd name="T7" fmla="*/ 190 h 191"/>
              <a:gd name="T8" fmla="*/ 207 w 207"/>
              <a:gd name="T9" fmla="*/ 15 h 191"/>
              <a:gd name="T10" fmla="*/ 73 w 207"/>
              <a:gd name="T11" fmla="*/ 0 h 191"/>
              <a:gd name="T12" fmla="*/ 15 w 207"/>
              <a:gd name="T13" fmla="*/ 32 h 191"/>
            </a:gdLst>
            <a:ahLst/>
            <a:cxnLst>
              <a:cxn ang="0">
                <a:pos x="T0" y="T1"/>
              </a:cxn>
              <a:cxn ang="0">
                <a:pos x="T2" y="T3"/>
              </a:cxn>
              <a:cxn ang="0">
                <a:pos x="T4" y="T5"/>
              </a:cxn>
              <a:cxn ang="0">
                <a:pos x="T6" y="T7"/>
              </a:cxn>
              <a:cxn ang="0">
                <a:pos x="T8" y="T9"/>
              </a:cxn>
              <a:cxn ang="0">
                <a:pos x="T10" y="T11"/>
              </a:cxn>
              <a:cxn ang="0">
                <a:pos x="T12" y="T13"/>
              </a:cxn>
            </a:cxnLst>
            <a:rect l="0" t="0" r="r" b="b"/>
            <a:pathLst>
              <a:path w="207" h="191">
                <a:moveTo>
                  <a:pt x="15" y="32"/>
                </a:moveTo>
                <a:lnTo>
                  <a:pt x="0" y="146"/>
                </a:lnTo>
                <a:lnTo>
                  <a:pt x="45" y="191"/>
                </a:lnTo>
                <a:lnTo>
                  <a:pt x="194" y="190"/>
                </a:lnTo>
                <a:lnTo>
                  <a:pt x="207" y="15"/>
                </a:lnTo>
                <a:lnTo>
                  <a:pt x="73" y="0"/>
                </a:lnTo>
                <a:lnTo>
                  <a:pt x="15" y="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13"/>
          <p:cNvSpPr>
            <a:spLocks/>
          </p:cNvSpPr>
          <p:nvPr/>
        </p:nvSpPr>
        <p:spPr bwMode="auto">
          <a:xfrm>
            <a:off x="10320338" y="5260976"/>
            <a:ext cx="227013" cy="288925"/>
          </a:xfrm>
          <a:custGeom>
            <a:avLst/>
            <a:gdLst>
              <a:gd name="T0" fmla="*/ 430 w 430"/>
              <a:gd name="T1" fmla="*/ 0 h 544"/>
              <a:gd name="T2" fmla="*/ 192 w 430"/>
              <a:gd name="T3" fmla="*/ 33 h 544"/>
              <a:gd name="T4" fmla="*/ 133 w 430"/>
              <a:gd name="T5" fmla="*/ 0 h 544"/>
              <a:gd name="T6" fmla="*/ 89 w 430"/>
              <a:gd name="T7" fmla="*/ 48 h 544"/>
              <a:gd name="T8" fmla="*/ 118 w 430"/>
              <a:gd name="T9" fmla="*/ 176 h 544"/>
              <a:gd name="T10" fmla="*/ 0 w 430"/>
              <a:gd name="T11" fmla="*/ 273 h 544"/>
              <a:gd name="T12" fmla="*/ 0 w 430"/>
              <a:gd name="T13" fmla="*/ 304 h 544"/>
              <a:gd name="T14" fmla="*/ 119 w 430"/>
              <a:gd name="T15" fmla="*/ 338 h 544"/>
              <a:gd name="T16" fmla="*/ 120 w 430"/>
              <a:gd name="T17" fmla="*/ 398 h 544"/>
              <a:gd name="T18" fmla="*/ 88 w 430"/>
              <a:gd name="T19" fmla="*/ 432 h 544"/>
              <a:gd name="T20" fmla="*/ 164 w 430"/>
              <a:gd name="T21" fmla="*/ 512 h 544"/>
              <a:gd name="T22" fmla="*/ 222 w 430"/>
              <a:gd name="T23" fmla="*/ 544 h 544"/>
              <a:gd name="T24" fmla="*/ 251 w 430"/>
              <a:gd name="T25" fmla="*/ 512 h 544"/>
              <a:gd name="T26" fmla="*/ 312 w 430"/>
              <a:gd name="T27" fmla="*/ 510 h 544"/>
              <a:gd name="T28" fmla="*/ 386 w 430"/>
              <a:gd name="T29" fmla="*/ 464 h 544"/>
              <a:gd name="T30" fmla="*/ 384 w 430"/>
              <a:gd name="T31" fmla="*/ 336 h 544"/>
              <a:gd name="T32" fmla="*/ 327 w 430"/>
              <a:gd name="T33" fmla="*/ 241 h 544"/>
              <a:gd name="T34" fmla="*/ 326 w 430"/>
              <a:gd name="T35" fmla="*/ 176 h 544"/>
              <a:gd name="T36" fmla="*/ 385 w 430"/>
              <a:gd name="T37" fmla="*/ 142 h 544"/>
              <a:gd name="T38" fmla="*/ 430 w 430"/>
              <a:gd name="T3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0" h="544">
                <a:moveTo>
                  <a:pt x="430" y="0"/>
                </a:moveTo>
                <a:lnTo>
                  <a:pt x="192" y="33"/>
                </a:lnTo>
                <a:lnTo>
                  <a:pt x="133" y="0"/>
                </a:lnTo>
                <a:lnTo>
                  <a:pt x="89" y="48"/>
                </a:lnTo>
                <a:lnTo>
                  <a:pt x="118" y="176"/>
                </a:lnTo>
                <a:lnTo>
                  <a:pt x="0" y="273"/>
                </a:lnTo>
                <a:lnTo>
                  <a:pt x="0" y="304"/>
                </a:lnTo>
                <a:lnTo>
                  <a:pt x="119" y="338"/>
                </a:lnTo>
                <a:lnTo>
                  <a:pt x="120" y="398"/>
                </a:lnTo>
                <a:lnTo>
                  <a:pt x="88" y="432"/>
                </a:lnTo>
                <a:lnTo>
                  <a:pt x="164" y="512"/>
                </a:lnTo>
                <a:lnTo>
                  <a:pt x="222" y="544"/>
                </a:lnTo>
                <a:lnTo>
                  <a:pt x="251" y="512"/>
                </a:lnTo>
                <a:lnTo>
                  <a:pt x="312" y="510"/>
                </a:lnTo>
                <a:lnTo>
                  <a:pt x="386" y="464"/>
                </a:lnTo>
                <a:lnTo>
                  <a:pt x="384" y="336"/>
                </a:lnTo>
                <a:lnTo>
                  <a:pt x="327" y="241"/>
                </a:lnTo>
                <a:lnTo>
                  <a:pt x="326" y="176"/>
                </a:lnTo>
                <a:lnTo>
                  <a:pt x="385" y="142"/>
                </a:lnTo>
                <a:lnTo>
                  <a:pt x="430"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14"/>
          <p:cNvSpPr>
            <a:spLocks/>
          </p:cNvSpPr>
          <p:nvPr/>
        </p:nvSpPr>
        <p:spPr bwMode="auto">
          <a:xfrm>
            <a:off x="9663113" y="7950201"/>
            <a:ext cx="438150" cy="574675"/>
          </a:xfrm>
          <a:custGeom>
            <a:avLst/>
            <a:gdLst>
              <a:gd name="T0" fmla="*/ 726 w 830"/>
              <a:gd name="T1" fmla="*/ 576 h 1086"/>
              <a:gd name="T2" fmla="*/ 548 w 830"/>
              <a:gd name="T3" fmla="*/ 575 h 1086"/>
              <a:gd name="T4" fmla="*/ 445 w 830"/>
              <a:gd name="T5" fmla="*/ 463 h 1086"/>
              <a:gd name="T6" fmla="*/ 414 w 830"/>
              <a:gd name="T7" fmla="*/ 401 h 1086"/>
              <a:gd name="T8" fmla="*/ 429 w 830"/>
              <a:gd name="T9" fmla="*/ 351 h 1086"/>
              <a:gd name="T10" fmla="*/ 652 w 830"/>
              <a:gd name="T11" fmla="*/ 273 h 1086"/>
              <a:gd name="T12" fmla="*/ 608 w 830"/>
              <a:gd name="T13" fmla="*/ 192 h 1086"/>
              <a:gd name="T14" fmla="*/ 564 w 830"/>
              <a:gd name="T15" fmla="*/ 178 h 1086"/>
              <a:gd name="T16" fmla="*/ 623 w 830"/>
              <a:gd name="T17" fmla="*/ 113 h 1086"/>
              <a:gd name="T18" fmla="*/ 622 w 830"/>
              <a:gd name="T19" fmla="*/ 18 h 1086"/>
              <a:gd name="T20" fmla="*/ 549 w 830"/>
              <a:gd name="T21" fmla="*/ 0 h 1086"/>
              <a:gd name="T22" fmla="*/ 519 w 830"/>
              <a:gd name="T23" fmla="*/ 32 h 1086"/>
              <a:gd name="T24" fmla="*/ 339 w 830"/>
              <a:gd name="T25" fmla="*/ 32 h 1086"/>
              <a:gd name="T26" fmla="*/ 267 w 830"/>
              <a:gd name="T27" fmla="*/ 177 h 1086"/>
              <a:gd name="T28" fmla="*/ 296 w 830"/>
              <a:gd name="T29" fmla="*/ 209 h 1086"/>
              <a:gd name="T30" fmla="*/ 296 w 830"/>
              <a:gd name="T31" fmla="*/ 273 h 1086"/>
              <a:gd name="T32" fmla="*/ 179 w 830"/>
              <a:gd name="T33" fmla="*/ 401 h 1086"/>
              <a:gd name="T34" fmla="*/ 177 w 830"/>
              <a:gd name="T35" fmla="*/ 464 h 1086"/>
              <a:gd name="T36" fmla="*/ 253 w 830"/>
              <a:gd name="T37" fmla="*/ 480 h 1086"/>
              <a:gd name="T38" fmla="*/ 311 w 830"/>
              <a:gd name="T39" fmla="*/ 448 h 1086"/>
              <a:gd name="T40" fmla="*/ 354 w 830"/>
              <a:gd name="T41" fmla="*/ 496 h 1086"/>
              <a:gd name="T42" fmla="*/ 385 w 830"/>
              <a:gd name="T43" fmla="*/ 592 h 1086"/>
              <a:gd name="T44" fmla="*/ 354 w 830"/>
              <a:gd name="T45" fmla="*/ 622 h 1086"/>
              <a:gd name="T46" fmla="*/ 354 w 830"/>
              <a:gd name="T47" fmla="*/ 687 h 1086"/>
              <a:gd name="T48" fmla="*/ 310 w 830"/>
              <a:gd name="T49" fmla="*/ 735 h 1086"/>
              <a:gd name="T50" fmla="*/ 253 w 830"/>
              <a:gd name="T51" fmla="*/ 703 h 1086"/>
              <a:gd name="T52" fmla="*/ 163 w 830"/>
              <a:gd name="T53" fmla="*/ 734 h 1086"/>
              <a:gd name="T54" fmla="*/ 104 w 830"/>
              <a:gd name="T55" fmla="*/ 863 h 1086"/>
              <a:gd name="T56" fmla="*/ 73 w 830"/>
              <a:gd name="T57" fmla="*/ 830 h 1086"/>
              <a:gd name="T58" fmla="*/ 14 w 830"/>
              <a:gd name="T59" fmla="*/ 830 h 1086"/>
              <a:gd name="T60" fmla="*/ 0 w 830"/>
              <a:gd name="T61" fmla="*/ 1005 h 1086"/>
              <a:gd name="T62" fmla="*/ 75 w 830"/>
              <a:gd name="T63" fmla="*/ 1024 h 1086"/>
              <a:gd name="T64" fmla="*/ 104 w 830"/>
              <a:gd name="T65" fmla="*/ 1086 h 1086"/>
              <a:gd name="T66" fmla="*/ 164 w 830"/>
              <a:gd name="T67" fmla="*/ 1086 h 1086"/>
              <a:gd name="T68" fmla="*/ 191 w 830"/>
              <a:gd name="T69" fmla="*/ 1055 h 1086"/>
              <a:gd name="T70" fmla="*/ 250 w 830"/>
              <a:gd name="T71" fmla="*/ 1056 h 1086"/>
              <a:gd name="T72" fmla="*/ 341 w 830"/>
              <a:gd name="T73" fmla="*/ 959 h 1086"/>
              <a:gd name="T74" fmla="*/ 371 w 830"/>
              <a:gd name="T75" fmla="*/ 959 h 1086"/>
              <a:gd name="T76" fmla="*/ 400 w 830"/>
              <a:gd name="T77" fmla="*/ 895 h 1086"/>
              <a:gd name="T78" fmla="*/ 488 w 830"/>
              <a:gd name="T79" fmla="*/ 831 h 1086"/>
              <a:gd name="T80" fmla="*/ 577 w 830"/>
              <a:gd name="T81" fmla="*/ 831 h 1086"/>
              <a:gd name="T82" fmla="*/ 637 w 830"/>
              <a:gd name="T83" fmla="*/ 927 h 1086"/>
              <a:gd name="T84" fmla="*/ 665 w 830"/>
              <a:gd name="T85" fmla="*/ 926 h 1086"/>
              <a:gd name="T86" fmla="*/ 681 w 830"/>
              <a:gd name="T87" fmla="*/ 847 h 1086"/>
              <a:gd name="T88" fmla="*/ 800 w 830"/>
              <a:gd name="T89" fmla="*/ 753 h 1086"/>
              <a:gd name="T90" fmla="*/ 797 w 830"/>
              <a:gd name="T91" fmla="*/ 687 h 1086"/>
              <a:gd name="T92" fmla="*/ 830 w 830"/>
              <a:gd name="T93" fmla="*/ 656 h 1086"/>
              <a:gd name="T94" fmla="*/ 726 w 830"/>
              <a:gd name="T95" fmla="*/ 576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0" h="1086">
                <a:moveTo>
                  <a:pt x="726" y="576"/>
                </a:moveTo>
                <a:lnTo>
                  <a:pt x="548" y="575"/>
                </a:lnTo>
                <a:lnTo>
                  <a:pt x="445" y="463"/>
                </a:lnTo>
                <a:lnTo>
                  <a:pt x="414" y="401"/>
                </a:lnTo>
                <a:lnTo>
                  <a:pt x="429" y="351"/>
                </a:lnTo>
                <a:lnTo>
                  <a:pt x="652" y="273"/>
                </a:lnTo>
                <a:lnTo>
                  <a:pt x="608" y="192"/>
                </a:lnTo>
                <a:lnTo>
                  <a:pt x="564" y="178"/>
                </a:lnTo>
                <a:lnTo>
                  <a:pt x="623" y="113"/>
                </a:lnTo>
                <a:lnTo>
                  <a:pt x="622" y="18"/>
                </a:lnTo>
                <a:lnTo>
                  <a:pt x="549" y="0"/>
                </a:lnTo>
                <a:lnTo>
                  <a:pt x="519" y="32"/>
                </a:lnTo>
                <a:lnTo>
                  <a:pt x="339" y="32"/>
                </a:lnTo>
                <a:lnTo>
                  <a:pt x="267" y="177"/>
                </a:lnTo>
                <a:lnTo>
                  <a:pt x="296" y="209"/>
                </a:lnTo>
                <a:lnTo>
                  <a:pt x="296" y="273"/>
                </a:lnTo>
                <a:lnTo>
                  <a:pt x="179" y="401"/>
                </a:lnTo>
                <a:lnTo>
                  <a:pt x="177" y="464"/>
                </a:lnTo>
                <a:lnTo>
                  <a:pt x="253" y="480"/>
                </a:lnTo>
                <a:lnTo>
                  <a:pt x="311" y="448"/>
                </a:lnTo>
                <a:lnTo>
                  <a:pt x="354" y="496"/>
                </a:lnTo>
                <a:lnTo>
                  <a:pt x="385" y="592"/>
                </a:lnTo>
                <a:lnTo>
                  <a:pt x="354" y="622"/>
                </a:lnTo>
                <a:lnTo>
                  <a:pt x="354" y="687"/>
                </a:lnTo>
                <a:lnTo>
                  <a:pt x="310" y="735"/>
                </a:lnTo>
                <a:lnTo>
                  <a:pt x="253" y="703"/>
                </a:lnTo>
                <a:lnTo>
                  <a:pt x="163" y="734"/>
                </a:lnTo>
                <a:lnTo>
                  <a:pt x="104" y="863"/>
                </a:lnTo>
                <a:lnTo>
                  <a:pt x="73" y="830"/>
                </a:lnTo>
                <a:lnTo>
                  <a:pt x="14" y="830"/>
                </a:lnTo>
                <a:lnTo>
                  <a:pt x="0" y="1005"/>
                </a:lnTo>
                <a:lnTo>
                  <a:pt x="75" y="1024"/>
                </a:lnTo>
                <a:lnTo>
                  <a:pt x="104" y="1086"/>
                </a:lnTo>
                <a:lnTo>
                  <a:pt x="164" y="1086"/>
                </a:lnTo>
                <a:lnTo>
                  <a:pt x="191" y="1055"/>
                </a:lnTo>
                <a:lnTo>
                  <a:pt x="250" y="1056"/>
                </a:lnTo>
                <a:lnTo>
                  <a:pt x="341" y="959"/>
                </a:lnTo>
                <a:lnTo>
                  <a:pt x="371" y="959"/>
                </a:lnTo>
                <a:lnTo>
                  <a:pt x="400" y="895"/>
                </a:lnTo>
                <a:lnTo>
                  <a:pt x="488" y="831"/>
                </a:lnTo>
                <a:lnTo>
                  <a:pt x="577" y="831"/>
                </a:lnTo>
                <a:lnTo>
                  <a:pt x="637" y="927"/>
                </a:lnTo>
                <a:lnTo>
                  <a:pt x="665" y="926"/>
                </a:lnTo>
                <a:lnTo>
                  <a:pt x="681" y="847"/>
                </a:lnTo>
                <a:lnTo>
                  <a:pt x="800" y="753"/>
                </a:lnTo>
                <a:lnTo>
                  <a:pt x="797" y="687"/>
                </a:lnTo>
                <a:lnTo>
                  <a:pt x="830" y="656"/>
                </a:lnTo>
                <a:lnTo>
                  <a:pt x="726" y="57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15"/>
          <p:cNvSpPr>
            <a:spLocks/>
          </p:cNvSpPr>
          <p:nvPr/>
        </p:nvSpPr>
        <p:spPr bwMode="auto">
          <a:xfrm>
            <a:off x="6262688" y="5430838"/>
            <a:ext cx="4151313" cy="3146425"/>
          </a:xfrm>
          <a:custGeom>
            <a:avLst/>
            <a:gdLst>
              <a:gd name="T0" fmla="*/ 6293 w 7846"/>
              <a:gd name="T1" fmla="*/ 4412 h 5948"/>
              <a:gd name="T2" fmla="*/ 5910 w 7846"/>
              <a:gd name="T3" fmla="*/ 4283 h 5948"/>
              <a:gd name="T4" fmla="*/ 5654 w 7846"/>
              <a:gd name="T5" fmla="*/ 4047 h 5948"/>
              <a:gd name="T6" fmla="*/ 6086 w 7846"/>
              <a:gd name="T7" fmla="*/ 3772 h 5948"/>
              <a:gd name="T8" fmla="*/ 5969 w 7846"/>
              <a:gd name="T9" fmla="*/ 3292 h 5948"/>
              <a:gd name="T10" fmla="*/ 5608 w 7846"/>
              <a:gd name="T11" fmla="*/ 3234 h 5948"/>
              <a:gd name="T12" fmla="*/ 5698 w 7846"/>
              <a:gd name="T13" fmla="*/ 3010 h 5948"/>
              <a:gd name="T14" fmla="*/ 6159 w 7846"/>
              <a:gd name="T15" fmla="*/ 3085 h 5948"/>
              <a:gd name="T16" fmla="*/ 6514 w 7846"/>
              <a:gd name="T17" fmla="*/ 2923 h 5948"/>
              <a:gd name="T18" fmla="*/ 6603 w 7846"/>
              <a:gd name="T19" fmla="*/ 2415 h 5948"/>
              <a:gd name="T20" fmla="*/ 6530 w 7846"/>
              <a:gd name="T21" fmla="*/ 2079 h 5948"/>
              <a:gd name="T22" fmla="*/ 6618 w 7846"/>
              <a:gd name="T23" fmla="*/ 1855 h 5948"/>
              <a:gd name="T24" fmla="*/ 6471 w 7846"/>
              <a:gd name="T25" fmla="*/ 1728 h 5948"/>
              <a:gd name="T26" fmla="*/ 6856 w 7846"/>
              <a:gd name="T27" fmla="*/ 1376 h 5948"/>
              <a:gd name="T28" fmla="*/ 7078 w 7846"/>
              <a:gd name="T29" fmla="*/ 1136 h 5948"/>
              <a:gd name="T30" fmla="*/ 7225 w 7846"/>
              <a:gd name="T31" fmla="*/ 1006 h 5948"/>
              <a:gd name="T32" fmla="*/ 7684 w 7846"/>
              <a:gd name="T33" fmla="*/ 1055 h 5948"/>
              <a:gd name="T34" fmla="*/ 7758 w 7846"/>
              <a:gd name="T35" fmla="*/ 816 h 5948"/>
              <a:gd name="T36" fmla="*/ 7788 w 7846"/>
              <a:gd name="T37" fmla="*/ 368 h 5948"/>
              <a:gd name="T38" fmla="*/ 7446 w 7846"/>
              <a:gd name="T39" fmla="*/ 0 h 5948"/>
              <a:gd name="T40" fmla="*/ 6974 w 7846"/>
              <a:gd name="T41" fmla="*/ 449 h 5948"/>
              <a:gd name="T42" fmla="*/ 6591 w 7846"/>
              <a:gd name="T43" fmla="*/ 865 h 5948"/>
              <a:gd name="T44" fmla="*/ 6263 w 7846"/>
              <a:gd name="T45" fmla="*/ 703 h 5948"/>
              <a:gd name="T46" fmla="*/ 5819 w 7846"/>
              <a:gd name="T47" fmla="*/ 1024 h 5948"/>
              <a:gd name="T48" fmla="*/ 5609 w 7846"/>
              <a:gd name="T49" fmla="*/ 1380 h 5948"/>
              <a:gd name="T50" fmla="*/ 5312 w 7846"/>
              <a:gd name="T51" fmla="*/ 1603 h 5948"/>
              <a:gd name="T52" fmla="*/ 4838 w 7846"/>
              <a:gd name="T53" fmla="*/ 1986 h 5948"/>
              <a:gd name="T54" fmla="*/ 4069 w 7846"/>
              <a:gd name="T55" fmla="*/ 2177 h 5948"/>
              <a:gd name="T56" fmla="*/ 3344 w 7846"/>
              <a:gd name="T57" fmla="*/ 2513 h 5948"/>
              <a:gd name="T58" fmla="*/ 3137 w 7846"/>
              <a:gd name="T59" fmla="*/ 2641 h 5948"/>
              <a:gd name="T60" fmla="*/ 2856 w 7846"/>
              <a:gd name="T61" fmla="*/ 2241 h 5948"/>
              <a:gd name="T62" fmla="*/ 2176 w 7846"/>
              <a:gd name="T63" fmla="*/ 2274 h 5948"/>
              <a:gd name="T64" fmla="*/ 1893 w 7846"/>
              <a:gd name="T65" fmla="*/ 2610 h 5948"/>
              <a:gd name="T66" fmla="*/ 1702 w 7846"/>
              <a:gd name="T67" fmla="*/ 3103 h 5948"/>
              <a:gd name="T68" fmla="*/ 1111 w 7846"/>
              <a:gd name="T69" fmla="*/ 3135 h 5948"/>
              <a:gd name="T70" fmla="*/ 578 w 7846"/>
              <a:gd name="T71" fmla="*/ 3487 h 5948"/>
              <a:gd name="T72" fmla="*/ 798 w 7846"/>
              <a:gd name="T73" fmla="*/ 3728 h 5948"/>
              <a:gd name="T74" fmla="*/ 444 w 7846"/>
              <a:gd name="T75" fmla="*/ 4304 h 5948"/>
              <a:gd name="T76" fmla="*/ 133 w 7846"/>
              <a:gd name="T77" fmla="*/ 4414 h 5948"/>
              <a:gd name="T78" fmla="*/ 148 w 7846"/>
              <a:gd name="T79" fmla="*/ 5164 h 5948"/>
              <a:gd name="T80" fmla="*/ 252 w 7846"/>
              <a:gd name="T81" fmla="*/ 5565 h 5948"/>
              <a:gd name="T82" fmla="*/ 487 w 7846"/>
              <a:gd name="T83" fmla="*/ 5913 h 5948"/>
              <a:gd name="T84" fmla="*/ 874 w 7846"/>
              <a:gd name="T85" fmla="*/ 5691 h 5948"/>
              <a:gd name="T86" fmla="*/ 1258 w 7846"/>
              <a:gd name="T87" fmla="*/ 5374 h 5948"/>
              <a:gd name="T88" fmla="*/ 1642 w 7846"/>
              <a:gd name="T89" fmla="*/ 4958 h 5948"/>
              <a:gd name="T90" fmla="*/ 2072 w 7846"/>
              <a:gd name="T91" fmla="*/ 4942 h 5948"/>
              <a:gd name="T92" fmla="*/ 2323 w 7846"/>
              <a:gd name="T93" fmla="*/ 5340 h 5948"/>
              <a:gd name="T94" fmla="*/ 3033 w 7846"/>
              <a:gd name="T95" fmla="*/ 5434 h 5948"/>
              <a:gd name="T96" fmla="*/ 2810 w 7846"/>
              <a:gd name="T97" fmla="*/ 5035 h 5948"/>
              <a:gd name="T98" fmla="*/ 3478 w 7846"/>
              <a:gd name="T99" fmla="*/ 4702 h 5948"/>
              <a:gd name="T100" fmla="*/ 4159 w 7846"/>
              <a:gd name="T101" fmla="*/ 4541 h 5948"/>
              <a:gd name="T102" fmla="*/ 5031 w 7846"/>
              <a:gd name="T103" fmla="*/ 4270 h 5948"/>
              <a:gd name="T104" fmla="*/ 4987 w 7846"/>
              <a:gd name="T105" fmla="*/ 4702 h 5948"/>
              <a:gd name="T106" fmla="*/ 5003 w 7846"/>
              <a:gd name="T107" fmla="*/ 5101 h 5948"/>
              <a:gd name="T108" fmla="*/ 5342 w 7846"/>
              <a:gd name="T109" fmla="*/ 5182 h 5948"/>
              <a:gd name="T110" fmla="*/ 5790 w 7846"/>
              <a:gd name="T111" fmla="*/ 5147 h 5948"/>
              <a:gd name="T112" fmla="*/ 6145 w 7846"/>
              <a:gd name="T113" fmla="*/ 4953 h 5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46" h="5948">
                <a:moveTo>
                  <a:pt x="6455" y="4586"/>
                </a:moveTo>
                <a:lnTo>
                  <a:pt x="6516" y="4521"/>
                </a:lnTo>
                <a:lnTo>
                  <a:pt x="6470" y="4444"/>
                </a:lnTo>
                <a:lnTo>
                  <a:pt x="6440" y="4475"/>
                </a:lnTo>
                <a:lnTo>
                  <a:pt x="6352" y="4475"/>
                </a:lnTo>
                <a:lnTo>
                  <a:pt x="6293" y="4412"/>
                </a:lnTo>
                <a:lnTo>
                  <a:pt x="6202" y="4409"/>
                </a:lnTo>
                <a:lnTo>
                  <a:pt x="6147" y="4316"/>
                </a:lnTo>
                <a:lnTo>
                  <a:pt x="6087" y="4314"/>
                </a:lnTo>
                <a:lnTo>
                  <a:pt x="6027" y="4378"/>
                </a:lnTo>
                <a:lnTo>
                  <a:pt x="5966" y="4379"/>
                </a:lnTo>
                <a:lnTo>
                  <a:pt x="5910" y="4283"/>
                </a:lnTo>
                <a:lnTo>
                  <a:pt x="5820" y="4283"/>
                </a:lnTo>
                <a:lnTo>
                  <a:pt x="5790" y="4316"/>
                </a:lnTo>
                <a:lnTo>
                  <a:pt x="5638" y="4190"/>
                </a:lnTo>
                <a:lnTo>
                  <a:pt x="5548" y="4223"/>
                </a:lnTo>
                <a:lnTo>
                  <a:pt x="5504" y="4143"/>
                </a:lnTo>
                <a:lnTo>
                  <a:pt x="5654" y="4047"/>
                </a:lnTo>
                <a:lnTo>
                  <a:pt x="5654" y="4015"/>
                </a:lnTo>
                <a:lnTo>
                  <a:pt x="5790" y="3868"/>
                </a:lnTo>
                <a:lnTo>
                  <a:pt x="5820" y="3834"/>
                </a:lnTo>
                <a:lnTo>
                  <a:pt x="5969" y="3834"/>
                </a:lnTo>
                <a:lnTo>
                  <a:pt x="6027" y="3771"/>
                </a:lnTo>
                <a:lnTo>
                  <a:pt x="6086" y="3772"/>
                </a:lnTo>
                <a:lnTo>
                  <a:pt x="6145" y="3707"/>
                </a:lnTo>
                <a:lnTo>
                  <a:pt x="6220" y="3691"/>
                </a:lnTo>
                <a:lnTo>
                  <a:pt x="6218" y="3629"/>
                </a:lnTo>
                <a:lnTo>
                  <a:pt x="6071" y="3467"/>
                </a:lnTo>
                <a:lnTo>
                  <a:pt x="6041" y="3371"/>
                </a:lnTo>
                <a:lnTo>
                  <a:pt x="5969" y="3292"/>
                </a:lnTo>
                <a:lnTo>
                  <a:pt x="5906" y="3293"/>
                </a:lnTo>
                <a:lnTo>
                  <a:pt x="5878" y="3259"/>
                </a:lnTo>
                <a:lnTo>
                  <a:pt x="5819" y="3262"/>
                </a:lnTo>
                <a:lnTo>
                  <a:pt x="5790" y="3325"/>
                </a:lnTo>
                <a:lnTo>
                  <a:pt x="5728" y="3232"/>
                </a:lnTo>
                <a:lnTo>
                  <a:pt x="5608" y="3234"/>
                </a:lnTo>
                <a:lnTo>
                  <a:pt x="5578" y="3263"/>
                </a:lnTo>
                <a:lnTo>
                  <a:pt x="5534" y="3247"/>
                </a:lnTo>
                <a:lnTo>
                  <a:pt x="5550" y="3200"/>
                </a:lnTo>
                <a:lnTo>
                  <a:pt x="5623" y="3153"/>
                </a:lnTo>
                <a:lnTo>
                  <a:pt x="5652" y="3057"/>
                </a:lnTo>
                <a:lnTo>
                  <a:pt x="5698" y="3010"/>
                </a:lnTo>
                <a:lnTo>
                  <a:pt x="5756" y="3008"/>
                </a:lnTo>
                <a:lnTo>
                  <a:pt x="5790" y="2964"/>
                </a:lnTo>
                <a:lnTo>
                  <a:pt x="5937" y="2940"/>
                </a:lnTo>
                <a:lnTo>
                  <a:pt x="6056" y="3037"/>
                </a:lnTo>
                <a:lnTo>
                  <a:pt x="6114" y="3038"/>
                </a:lnTo>
                <a:lnTo>
                  <a:pt x="6159" y="3085"/>
                </a:lnTo>
                <a:lnTo>
                  <a:pt x="6159" y="3116"/>
                </a:lnTo>
                <a:lnTo>
                  <a:pt x="6236" y="3165"/>
                </a:lnTo>
                <a:lnTo>
                  <a:pt x="6559" y="3162"/>
                </a:lnTo>
                <a:lnTo>
                  <a:pt x="6603" y="3083"/>
                </a:lnTo>
                <a:lnTo>
                  <a:pt x="6605" y="2958"/>
                </a:lnTo>
                <a:lnTo>
                  <a:pt x="6514" y="2923"/>
                </a:lnTo>
                <a:lnTo>
                  <a:pt x="6575" y="2859"/>
                </a:lnTo>
                <a:lnTo>
                  <a:pt x="6575" y="2732"/>
                </a:lnTo>
                <a:lnTo>
                  <a:pt x="6633" y="2701"/>
                </a:lnTo>
                <a:lnTo>
                  <a:pt x="6634" y="2639"/>
                </a:lnTo>
                <a:lnTo>
                  <a:pt x="6605" y="2605"/>
                </a:lnTo>
                <a:lnTo>
                  <a:pt x="6603" y="2415"/>
                </a:lnTo>
                <a:lnTo>
                  <a:pt x="6485" y="2382"/>
                </a:lnTo>
                <a:lnTo>
                  <a:pt x="6485" y="2318"/>
                </a:lnTo>
                <a:lnTo>
                  <a:pt x="6516" y="2285"/>
                </a:lnTo>
                <a:lnTo>
                  <a:pt x="6514" y="2157"/>
                </a:lnTo>
                <a:lnTo>
                  <a:pt x="6486" y="2127"/>
                </a:lnTo>
                <a:lnTo>
                  <a:pt x="6530" y="2079"/>
                </a:lnTo>
                <a:lnTo>
                  <a:pt x="6557" y="2141"/>
                </a:lnTo>
                <a:lnTo>
                  <a:pt x="6649" y="2077"/>
                </a:lnTo>
                <a:lnTo>
                  <a:pt x="6707" y="2079"/>
                </a:lnTo>
                <a:lnTo>
                  <a:pt x="6722" y="1933"/>
                </a:lnTo>
                <a:lnTo>
                  <a:pt x="6678" y="1856"/>
                </a:lnTo>
                <a:lnTo>
                  <a:pt x="6618" y="1855"/>
                </a:lnTo>
                <a:lnTo>
                  <a:pt x="6501" y="1982"/>
                </a:lnTo>
                <a:lnTo>
                  <a:pt x="6308" y="1934"/>
                </a:lnTo>
                <a:lnTo>
                  <a:pt x="6324" y="1854"/>
                </a:lnTo>
                <a:lnTo>
                  <a:pt x="6471" y="1855"/>
                </a:lnTo>
                <a:lnTo>
                  <a:pt x="6514" y="1806"/>
                </a:lnTo>
                <a:lnTo>
                  <a:pt x="6471" y="1728"/>
                </a:lnTo>
                <a:lnTo>
                  <a:pt x="6306" y="1678"/>
                </a:lnTo>
                <a:lnTo>
                  <a:pt x="6367" y="1582"/>
                </a:lnTo>
                <a:lnTo>
                  <a:pt x="6367" y="1518"/>
                </a:lnTo>
                <a:lnTo>
                  <a:pt x="6412" y="1472"/>
                </a:lnTo>
                <a:lnTo>
                  <a:pt x="6707" y="1470"/>
                </a:lnTo>
                <a:lnTo>
                  <a:pt x="6856" y="1376"/>
                </a:lnTo>
                <a:lnTo>
                  <a:pt x="6944" y="1503"/>
                </a:lnTo>
                <a:lnTo>
                  <a:pt x="7063" y="1503"/>
                </a:lnTo>
                <a:lnTo>
                  <a:pt x="7107" y="1456"/>
                </a:lnTo>
                <a:lnTo>
                  <a:pt x="7107" y="1358"/>
                </a:lnTo>
                <a:lnTo>
                  <a:pt x="7078" y="1326"/>
                </a:lnTo>
                <a:lnTo>
                  <a:pt x="7078" y="1136"/>
                </a:lnTo>
                <a:lnTo>
                  <a:pt x="6988" y="977"/>
                </a:lnTo>
                <a:lnTo>
                  <a:pt x="7003" y="865"/>
                </a:lnTo>
                <a:lnTo>
                  <a:pt x="7122" y="865"/>
                </a:lnTo>
                <a:lnTo>
                  <a:pt x="7180" y="832"/>
                </a:lnTo>
                <a:lnTo>
                  <a:pt x="7256" y="977"/>
                </a:lnTo>
                <a:lnTo>
                  <a:pt x="7225" y="1006"/>
                </a:lnTo>
                <a:lnTo>
                  <a:pt x="7314" y="1168"/>
                </a:lnTo>
                <a:lnTo>
                  <a:pt x="7388" y="1182"/>
                </a:lnTo>
                <a:lnTo>
                  <a:pt x="7418" y="1214"/>
                </a:lnTo>
                <a:lnTo>
                  <a:pt x="7477" y="1152"/>
                </a:lnTo>
                <a:lnTo>
                  <a:pt x="7654" y="1120"/>
                </a:lnTo>
                <a:lnTo>
                  <a:pt x="7684" y="1055"/>
                </a:lnTo>
                <a:lnTo>
                  <a:pt x="7743" y="1087"/>
                </a:lnTo>
                <a:lnTo>
                  <a:pt x="7789" y="1072"/>
                </a:lnTo>
                <a:lnTo>
                  <a:pt x="7787" y="1006"/>
                </a:lnTo>
                <a:lnTo>
                  <a:pt x="7729" y="944"/>
                </a:lnTo>
                <a:lnTo>
                  <a:pt x="7760" y="910"/>
                </a:lnTo>
                <a:lnTo>
                  <a:pt x="7758" y="816"/>
                </a:lnTo>
                <a:lnTo>
                  <a:pt x="7818" y="751"/>
                </a:lnTo>
                <a:lnTo>
                  <a:pt x="7803" y="672"/>
                </a:lnTo>
                <a:lnTo>
                  <a:pt x="7757" y="657"/>
                </a:lnTo>
                <a:lnTo>
                  <a:pt x="7758" y="560"/>
                </a:lnTo>
                <a:lnTo>
                  <a:pt x="7846" y="465"/>
                </a:lnTo>
                <a:lnTo>
                  <a:pt x="7788" y="368"/>
                </a:lnTo>
                <a:lnTo>
                  <a:pt x="7760" y="241"/>
                </a:lnTo>
                <a:lnTo>
                  <a:pt x="7685" y="160"/>
                </a:lnTo>
                <a:lnTo>
                  <a:pt x="7656" y="160"/>
                </a:lnTo>
                <a:lnTo>
                  <a:pt x="7593" y="63"/>
                </a:lnTo>
                <a:lnTo>
                  <a:pt x="7477" y="33"/>
                </a:lnTo>
                <a:lnTo>
                  <a:pt x="7446" y="0"/>
                </a:lnTo>
                <a:lnTo>
                  <a:pt x="7358" y="0"/>
                </a:lnTo>
                <a:lnTo>
                  <a:pt x="7313" y="241"/>
                </a:lnTo>
                <a:lnTo>
                  <a:pt x="7242" y="255"/>
                </a:lnTo>
                <a:lnTo>
                  <a:pt x="7196" y="305"/>
                </a:lnTo>
                <a:lnTo>
                  <a:pt x="7152" y="384"/>
                </a:lnTo>
                <a:lnTo>
                  <a:pt x="6974" y="449"/>
                </a:lnTo>
                <a:lnTo>
                  <a:pt x="6884" y="610"/>
                </a:lnTo>
                <a:lnTo>
                  <a:pt x="6795" y="606"/>
                </a:lnTo>
                <a:lnTo>
                  <a:pt x="6722" y="688"/>
                </a:lnTo>
                <a:lnTo>
                  <a:pt x="6709" y="767"/>
                </a:lnTo>
                <a:lnTo>
                  <a:pt x="6617" y="798"/>
                </a:lnTo>
                <a:lnTo>
                  <a:pt x="6591" y="865"/>
                </a:lnTo>
                <a:lnTo>
                  <a:pt x="6544" y="847"/>
                </a:lnTo>
                <a:lnTo>
                  <a:pt x="6634" y="657"/>
                </a:lnTo>
                <a:lnTo>
                  <a:pt x="6589" y="576"/>
                </a:lnTo>
                <a:lnTo>
                  <a:pt x="6470" y="545"/>
                </a:lnTo>
                <a:lnTo>
                  <a:pt x="6322" y="704"/>
                </a:lnTo>
                <a:lnTo>
                  <a:pt x="6263" y="703"/>
                </a:lnTo>
                <a:lnTo>
                  <a:pt x="6159" y="784"/>
                </a:lnTo>
                <a:lnTo>
                  <a:pt x="6159" y="848"/>
                </a:lnTo>
                <a:lnTo>
                  <a:pt x="6086" y="929"/>
                </a:lnTo>
                <a:lnTo>
                  <a:pt x="5997" y="928"/>
                </a:lnTo>
                <a:lnTo>
                  <a:pt x="5909" y="1025"/>
                </a:lnTo>
                <a:lnTo>
                  <a:pt x="5819" y="1024"/>
                </a:lnTo>
                <a:lnTo>
                  <a:pt x="5790" y="1087"/>
                </a:lnTo>
                <a:lnTo>
                  <a:pt x="5756" y="1156"/>
                </a:lnTo>
                <a:lnTo>
                  <a:pt x="5727" y="1122"/>
                </a:lnTo>
                <a:lnTo>
                  <a:pt x="5654" y="1141"/>
                </a:lnTo>
                <a:lnTo>
                  <a:pt x="5652" y="1299"/>
                </a:lnTo>
                <a:lnTo>
                  <a:pt x="5609" y="1380"/>
                </a:lnTo>
                <a:lnTo>
                  <a:pt x="5578" y="1379"/>
                </a:lnTo>
                <a:lnTo>
                  <a:pt x="5534" y="1427"/>
                </a:lnTo>
                <a:lnTo>
                  <a:pt x="5534" y="1523"/>
                </a:lnTo>
                <a:lnTo>
                  <a:pt x="5489" y="1570"/>
                </a:lnTo>
                <a:lnTo>
                  <a:pt x="5343" y="1569"/>
                </a:lnTo>
                <a:lnTo>
                  <a:pt x="5312" y="1603"/>
                </a:lnTo>
                <a:lnTo>
                  <a:pt x="5193" y="1604"/>
                </a:lnTo>
                <a:lnTo>
                  <a:pt x="4970" y="1812"/>
                </a:lnTo>
                <a:lnTo>
                  <a:pt x="4970" y="2033"/>
                </a:lnTo>
                <a:lnTo>
                  <a:pt x="4926" y="2083"/>
                </a:lnTo>
                <a:lnTo>
                  <a:pt x="4915" y="2034"/>
                </a:lnTo>
                <a:lnTo>
                  <a:pt x="4838" y="1986"/>
                </a:lnTo>
                <a:lnTo>
                  <a:pt x="4689" y="1986"/>
                </a:lnTo>
                <a:lnTo>
                  <a:pt x="4661" y="2018"/>
                </a:lnTo>
                <a:lnTo>
                  <a:pt x="4394" y="2018"/>
                </a:lnTo>
                <a:lnTo>
                  <a:pt x="4365" y="2052"/>
                </a:lnTo>
                <a:lnTo>
                  <a:pt x="4187" y="2049"/>
                </a:lnTo>
                <a:lnTo>
                  <a:pt x="4069" y="2177"/>
                </a:lnTo>
                <a:lnTo>
                  <a:pt x="3892" y="2273"/>
                </a:lnTo>
                <a:lnTo>
                  <a:pt x="3805" y="2307"/>
                </a:lnTo>
                <a:lnTo>
                  <a:pt x="3684" y="2401"/>
                </a:lnTo>
                <a:lnTo>
                  <a:pt x="3420" y="2403"/>
                </a:lnTo>
                <a:lnTo>
                  <a:pt x="3405" y="2481"/>
                </a:lnTo>
                <a:lnTo>
                  <a:pt x="3344" y="2513"/>
                </a:lnTo>
                <a:lnTo>
                  <a:pt x="3316" y="2578"/>
                </a:lnTo>
                <a:lnTo>
                  <a:pt x="3316" y="2672"/>
                </a:lnTo>
                <a:lnTo>
                  <a:pt x="3299" y="2690"/>
                </a:lnTo>
                <a:lnTo>
                  <a:pt x="3243" y="2658"/>
                </a:lnTo>
                <a:lnTo>
                  <a:pt x="3182" y="2690"/>
                </a:lnTo>
                <a:lnTo>
                  <a:pt x="3137" y="2641"/>
                </a:lnTo>
                <a:lnTo>
                  <a:pt x="3136" y="2577"/>
                </a:lnTo>
                <a:lnTo>
                  <a:pt x="3048" y="2481"/>
                </a:lnTo>
                <a:lnTo>
                  <a:pt x="3020" y="2354"/>
                </a:lnTo>
                <a:lnTo>
                  <a:pt x="2975" y="2305"/>
                </a:lnTo>
                <a:lnTo>
                  <a:pt x="2944" y="2307"/>
                </a:lnTo>
                <a:lnTo>
                  <a:pt x="2856" y="2241"/>
                </a:lnTo>
                <a:lnTo>
                  <a:pt x="2530" y="2241"/>
                </a:lnTo>
                <a:lnTo>
                  <a:pt x="2470" y="2273"/>
                </a:lnTo>
                <a:lnTo>
                  <a:pt x="2354" y="2210"/>
                </a:lnTo>
                <a:lnTo>
                  <a:pt x="2295" y="2208"/>
                </a:lnTo>
                <a:lnTo>
                  <a:pt x="2205" y="2307"/>
                </a:lnTo>
                <a:lnTo>
                  <a:pt x="2176" y="2274"/>
                </a:lnTo>
                <a:lnTo>
                  <a:pt x="2116" y="2273"/>
                </a:lnTo>
                <a:lnTo>
                  <a:pt x="2055" y="2177"/>
                </a:lnTo>
                <a:lnTo>
                  <a:pt x="2014" y="2258"/>
                </a:lnTo>
                <a:lnTo>
                  <a:pt x="1953" y="2354"/>
                </a:lnTo>
                <a:lnTo>
                  <a:pt x="1954" y="2449"/>
                </a:lnTo>
                <a:lnTo>
                  <a:pt x="1893" y="2610"/>
                </a:lnTo>
                <a:lnTo>
                  <a:pt x="1819" y="2690"/>
                </a:lnTo>
                <a:lnTo>
                  <a:pt x="1791" y="2689"/>
                </a:lnTo>
                <a:lnTo>
                  <a:pt x="1658" y="2864"/>
                </a:lnTo>
                <a:lnTo>
                  <a:pt x="1657" y="2961"/>
                </a:lnTo>
                <a:lnTo>
                  <a:pt x="1716" y="3057"/>
                </a:lnTo>
                <a:lnTo>
                  <a:pt x="1702" y="3103"/>
                </a:lnTo>
                <a:lnTo>
                  <a:pt x="1612" y="3106"/>
                </a:lnTo>
                <a:lnTo>
                  <a:pt x="1599" y="3025"/>
                </a:lnTo>
                <a:lnTo>
                  <a:pt x="1525" y="2976"/>
                </a:lnTo>
                <a:lnTo>
                  <a:pt x="1465" y="3041"/>
                </a:lnTo>
                <a:lnTo>
                  <a:pt x="1317" y="3104"/>
                </a:lnTo>
                <a:lnTo>
                  <a:pt x="1111" y="3135"/>
                </a:lnTo>
                <a:lnTo>
                  <a:pt x="946" y="3409"/>
                </a:lnTo>
                <a:lnTo>
                  <a:pt x="902" y="3456"/>
                </a:lnTo>
                <a:lnTo>
                  <a:pt x="842" y="3455"/>
                </a:lnTo>
                <a:lnTo>
                  <a:pt x="815" y="3424"/>
                </a:lnTo>
                <a:lnTo>
                  <a:pt x="666" y="3424"/>
                </a:lnTo>
                <a:lnTo>
                  <a:pt x="578" y="3487"/>
                </a:lnTo>
                <a:lnTo>
                  <a:pt x="518" y="3486"/>
                </a:lnTo>
                <a:lnTo>
                  <a:pt x="444" y="3599"/>
                </a:lnTo>
                <a:lnTo>
                  <a:pt x="445" y="3663"/>
                </a:lnTo>
                <a:lnTo>
                  <a:pt x="487" y="3713"/>
                </a:lnTo>
                <a:lnTo>
                  <a:pt x="755" y="3680"/>
                </a:lnTo>
                <a:lnTo>
                  <a:pt x="798" y="3728"/>
                </a:lnTo>
                <a:lnTo>
                  <a:pt x="768" y="3790"/>
                </a:lnTo>
                <a:lnTo>
                  <a:pt x="768" y="3887"/>
                </a:lnTo>
                <a:lnTo>
                  <a:pt x="666" y="4000"/>
                </a:lnTo>
                <a:lnTo>
                  <a:pt x="576" y="3997"/>
                </a:lnTo>
                <a:lnTo>
                  <a:pt x="443" y="4112"/>
                </a:lnTo>
                <a:lnTo>
                  <a:pt x="444" y="4304"/>
                </a:lnTo>
                <a:lnTo>
                  <a:pt x="474" y="4333"/>
                </a:lnTo>
                <a:lnTo>
                  <a:pt x="472" y="4495"/>
                </a:lnTo>
                <a:lnTo>
                  <a:pt x="428" y="4541"/>
                </a:lnTo>
                <a:lnTo>
                  <a:pt x="368" y="4541"/>
                </a:lnTo>
                <a:lnTo>
                  <a:pt x="221" y="4413"/>
                </a:lnTo>
                <a:lnTo>
                  <a:pt x="133" y="4414"/>
                </a:lnTo>
                <a:lnTo>
                  <a:pt x="87" y="4494"/>
                </a:lnTo>
                <a:lnTo>
                  <a:pt x="89" y="4557"/>
                </a:lnTo>
                <a:lnTo>
                  <a:pt x="0" y="4685"/>
                </a:lnTo>
                <a:lnTo>
                  <a:pt x="28" y="4749"/>
                </a:lnTo>
                <a:lnTo>
                  <a:pt x="0" y="5005"/>
                </a:lnTo>
                <a:lnTo>
                  <a:pt x="148" y="5164"/>
                </a:lnTo>
                <a:lnTo>
                  <a:pt x="117" y="5262"/>
                </a:lnTo>
                <a:lnTo>
                  <a:pt x="89" y="5293"/>
                </a:lnTo>
                <a:lnTo>
                  <a:pt x="89" y="5421"/>
                </a:lnTo>
                <a:lnTo>
                  <a:pt x="117" y="5484"/>
                </a:lnTo>
                <a:lnTo>
                  <a:pt x="193" y="5564"/>
                </a:lnTo>
                <a:lnTo>
                  <a:pt x="252" y="5565"/>
                </a:lnTo>
                <a:lnTo>
                  <a:pt x="325" y="5611"/>
                </a:lnTo>
                <a:lnTo>
                  <a:pt x="266" y="5772"/>
                </a:lnTo>
                <a:lnTo>
                  <a:pt x="208" y="5836"/>
                </a:lnTo>
                <a:lnTo>
                  <a:pt x="222" y="5948"/>
                </a:lnTo>
                <a:lnTo>
                  <a:pt x="340" y="5882"/>
                </a:lnTo>
                <a:lnTo>
                  <a:pt x="487" y="5913"/>
                </a:lnTo>
                <a:lnTo>
                  <a:pt x="561" y="5867"/>
                </a:lnTo>
                <a:lnTo>
                  <a:pt x="503" y="5772"/>
                </a:lnTo>
                <a:lnTo>
                  <a:pt x="666" y="5661"/>
                </a:lnTo>
                <a:lnTo>
                  <a:pt x="724" y="5660"/>
                </a:lnTo>
                <a:lnTo>
                  <a:pt x="813" y="5596"/>
                </a:lnTo>
                <a:lnTo>
                  <a:pt x="874" y="5691"/>
                </a:lnTo>
                <a:lnTo>
                  <a:pt x="961" y="5692"/>
                </a:lnTo>
                <a:lnTo>
                  <a:pt x="1036" y="5612"/>
                </a:lnTo>
                <a:lnTo>
                  <a:pt x="1036" y="5580"/>
                </a:lnTo>
                <a:lnTo>
                  <a:pt x="1125" y="5515"/>
                </a:lnTo>
                <a:lnTo>
                  <a:pt x="1126" y="5484"/>
                </a:lnTo>
                <a:lnTo>
                  <a:pt x="1258" y="5374"/>
                </a:lnTo>
                <a:lnTo>
                  <a:pt x="1421" y="5356"/>
                </a:lnTo>
                <a:lnTo>
                  <a:pt x="1391" y="5228"/>
                </a:lnTo>
                <a:lnTo>
                  <a:pt x="1437" y="5213"/>
                </a:lnTo>
                <a:lnTo>
                  <a:pt x="1539" y="5101"/>
                </a:lnTo>
                <a:lnTo>
                  <a:pt x="1539" y="5069"/>
                </a:lnTo>
                <a:lnTo>
                  <a:pt x="1642" y="4958"/>
                </a:lnTo>
                <a:lnTo>
                  <a:pt x="1702" y="4957"/>
                </a:lnTo>
                <a:lnTo>
                  <a:pt x="1731" y="4989"/>
                </a:lnTo>
                <a:lnTo>
                  <a:pt x="1850" y="4989"/>
                </a:lnTo>
                <a:lnTo>
                  <a:pt x="1877" y="4892"/>
                </a:lnTo>
                <a:lnTo>
                  <a:pt x="1910" y="4926"/>
                </a:lnTo>
                <a:lnTo>
                  <a:pt x="2072" y="4942"/>
                </a:lnTo>
                <a:lnTo>
                  <a:pt x="2042" y="5005"/>
                </a:lnTo>
                <a:lnTo>
                  <a:pt x="2072" y="5164"/>
                </a:lnTo>
                <a:lnTo>
                  <a:pt x="2116" y="5213"/>
                </a:lnTo>
                <a:lnTo>
                  <a:pt x="2176" y="5212"/>
                </a:lnTo>
                <a:lnTo>
                  <a:pt x="2235" y="5307"/>
                </a:lnTo>
                <a:lnTo>
                  <a:pt x="2323" y="5340"/>
                </a:lnTo>
                <a:lnTo>
                  <a:pt x="2500" y="5499"/>
                </a:lnTo>
                <a:lnTo>
                  <a:pt x="2590" y="5499"/>
                </a:lnTo>
                <a:lnTo>
                  <a:pt x="2709" y="5341"/>
                </a:lnTo>
                <a:lnTo>
                  <a:pt x="2797" y="5403"/>
                </a:lnTo>
                <a:lnTo>
                  <a:pt x="2916" y="5499"/>
                </a:lnTo>
                <a:lnTo>
                  <a:pt x="3033" y="5434"/>
                </a:lnTo>
                <a:lnTo>
                  <a:pt x="3123" y="5437"/>
                </a:lnTo>
                <a:lnTo>
                  <a:pt x="3256" y="5325"/>
                </a:lnTo>
                <a:lnTo>
                  <a:pt x="3256" y="5166"/>
                </a:lnTo>
                <a:lnTo>
                  <a:pt x="3183" y="5054"/>
                </a:lnTo>
                <a:lnTo>
                  <a:pt x="2856" y="5085"/>
                </a:lnTo>
                <a:lnTo>
                  <a:pt x="2810" y="5035"/>
                </a:lnTo>
                <a:lnTo>
                  <a:pt x="2886" y="4989"/>
                </a:lnTo>
                <a:lnTo>
                  <a:pt x="2990" y="4878"/>
                </a:lnTo>
                <a:lnTo>
                  <a:pt x="3005" y="4828"/>
                </a:lnTo>
                <a:lnTo>
                  <a:pt x="3241" y="4831"/>
                </a:lnTo>
                <a:lnTo>
                  <a:pt x="3359" y="4765"/>
                </a:lnTo>
                <a:lnTo>
                  <a:pt x="3478" y="4702"/>
                </a:lnTo>
                <a:lnTo>
                  <a:pt x="3537" y="4700"/>
                </a:lnTo>
                <a:lnTo>
                  <a:pt x="3802" y="4541"/>
                </a:lnTo>
                <a:lnTo>
                  <a:pt x="3861" y="4541"/>
                </a:lnTo>
                <a:lnTo>
                  <a:pt x="3922" y="4478"/>
                </a:lnTo>
                <a:lnTo>
                  <a:pt x="4098" y="4479"/>
                </a:lnTo>
                <a:lnTo>
                  <a:pt x="4159" y="4541"/>
                </a:lnTo>
                <a:lnTo>
                  <a:pt x="4246" y="4542"/>
                </a:lnTo>
                <a:lnTo>
                  <a:pt x="4275" y="4510"/>
                </a:lnTo>
                <a:lnTo>
                  <a:pt x="4483" y="4383"/>
                </a:lnTo>
                <a:lnTo>
                  <a:pt x="4542" y="4382"/>
                </a:lnTo>
                <a:lnTo>
                  <a:pt x="4720" y="4252"/>
                </a:lnTo>
                <a:lnTo>
                  <a:pt x="5031" y="4270"/>
                </a:lnTo>
                <a:lnTo>
                  <a:pt x="5031" y="4398"/>
                </a:lnTo>
                <a:lnTo>
                  <a:pt x="4942" y="4495"/>
                </a:lnTo>
                <a:lnTo>
                  <a:pt x="4943" y="4590"/>
                </a:lnTo>
                <a:lnTo>
                  <a:pt x="4914" y="4622"/>
                </a:lnTo>
                <a:lnTo>
                  <a:pt x="4958" y="4702"/>
                </a:lnTo>
                <a:lnTo>
                  <a:pt x="4987" y="4702"/>
                </a:lnTo>
                <a:lnTo>
                  <a:pt x="5061" y="4781"/>
                </a:lnTo>
                <a:lnTo>
                  <a:pt x="5061" y="4814"/>
                </a:lnTo>
                <a:lnTo>
                  <a:pt x="5119" y="4846"/>
                </a:lnTo>
                <a:lnTo>
                  <a:pt x="5119" y="4909"/>
                </a:lnTo>
                <a:lnTo>
                  <a:pt x="5031" y="5005"/>
                </a:lnTo>
                <a:lnTo>
                  <a:pt x="5003" y="5101"/>
                </a:lnTo>
                <a:lnTo>
                  <a:pt x="5046" y="5150"/>
                </a:lnTo>
                <a:lnTo>
                  <a:pt x="5135" y="5150"/>
                </a:lnTo>
                <a:lnTo>
                  <a:pt x="5149" y="5197"/>
                </a:lnTo>
                <a:lnTo>
                  <a:pt x="5224" y="5276"/>
                </a:lnTo>
                <a:lnTo>
                  <a:pt x="5284" y="5278"/>
                </a:lnTo>
                <a:lnTo>
                  <a:pt x="5342" y="5182"/>
                </a:lnTo>
                <a:lnTo>
                  <a:pt x="5490" y="5182"/>
                </a:lnTo>
                <a:lnTo>
                  <a:pt x="5550" y="5085"/>
                </a:lnTo>
                <a:lnTo>
                  <a:pt x="5669" y="5085"/>
                </a:lnTo>
                <a:lnTo>
                  <a:pt x="5684" y="5166"/>
                </a:lnTo>
                <a:lnTo>
                  <a:pt x="5756" y="5214"/>
                </a:lnTo>
                <a:lnTo>
                  <a:pt x="5790" y="5147"/>
                </a:lnTo>
                <a:lnTo>
                  <a:pt x="5821" y="5113"/>
                </a:lnTo>
                <a:lnTo>
                  <a:pt x="5939" y="5113"/>
                </a:lnTo>
                <a:lnTo>
                  <a:pt x="5982" y="5066"/>
                </a:lnTo>
                <a:lnTo>
                  <a:pt x="5983" y="5000"/>
                </a:lnTo>
                <a:lnTo>
                  <a:pt x="6056" y="4953"/>
                </a:lnTo>
                <a:lnTo>
                  <a:pt x="6145" y="4953"/>
                </a:lnTo>
                <a:lnTo>
                  <a:pt x="6159" y="4874"/>
                </a:lnTo>
                <a:lnTo>
                  <a:pt x="6262" y="4762"/>
                </a:lnTo>
                <a:lnTo>
                  <a:pt x="6412" y="4730"/>
                </a:lnTo>
                <a:lnTo>
                  <a:pt x="6456" y="4650"/>
                </a:lnTo>
                <a:lnTo>
                  <a:pt x="6455" y="458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16"/>
          <p:cNvSpPr>
            <a:spLocks/>
          </p:cNvSpPr>
          <p:nvPr/>
        </p:nvSpPr>
        <p:spPr bwMode="auto">
          <a:xfrm>
            <a:off x="7827963" y="8864601"/>
            <a:ext cx="79375" cy="84138"/>
          </a:xfrm>
          <a:custGeom>
            <a:avLst/>
            <a:gdLst>
              <a:gd name="T0" fmla="*/ 76 w 149"/>
              <a:gd name="T1" fmla="*/ 0 h 159"/>
              <a:gd name="T2" fmla="*/ 15 w 149"/>
              <a:gd name="T3" fmla="*/ 2 h 159"/>
              <a:gd name="T4" fmla="*/ 0 w 149"/>
              <a:gd name="T5" fmla="*/ 16 h 159"/>
              <a:gd name="T6" fmla="*/ 1 w 149"/>
              <a:gd name="T7" fmla="*/ 80 h 159"/>
              <a:gd name="T8" fmla="*/ 74 w 149"/>
              <a:gd name="T9" fmla="*/ 159 h 159"/>
              <a:gd name="T10" fmla="*/ 147 w 149"/>
              <a:gd name="T11" fmla="*/ 111 h 159"/>
              <a:gd name="T12" fmla="*/ 149 w 149"/>
              <a:gd name="T13" fmla="*/ 49 h 159"/>
              <a:gd name="T14" fmla="*/ 104 w 149"/>
              <a:gd name="T15" fmla="*/ 34 h 159"/>
              <a:gd name="T16" fmla="*/ 76 w 149"/>
              <a:gd name="T1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9">
                <a:moveTo>
                  <a:pt x="76" y="0"/>
                </a:moveTo>
                <a:lnTo>
                  <a:pt x="15" y="2"/>
                </a:lnTo>
                <a:lnTo>
                  <a:pt x="0" y="16"/>
                </a:lnTo>
                <a:lnTo>
                  <a:pt x="1" y="80"/>
                </a:lnTo>
                <a:lnTo>
                  <a:pt x="74" y="159"/>
                </a:lnTo>
                <a:lnTo>
                  <a:pt x="147" y="111"/>
                </a:lnTo>
                <a:lnTo>
                  <a:pt x="149" y="49"/>
                </a:lnTo>
                <a:lnTo>
                  <a:pt x="104" y="34"/>
                </a:lnTo>
                <a:lnTo>
                  <a:pt x="7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17"/>
          <p:cNvSpPr>
            <a:spLocks/>
          </p:cNvSpPr>
          <p:nvPr/>
        </p:nvSpPr>
        <p:spPr bwMode="auto">
          <a:xfrm>
            <a:off x="7891463" y="5973763"/>
            <a:ext cx="376238" cy="676275"/>
          </a:xfrm>
          <a:custGeom>
            <a:avLst/>
            <a:gdLst>
              <a:gd name="T0" fmla="*/ 621 w 712"/>
              <a:gd name="T1" fmla="*/ 274 h 1279"/>
              <a:gd name="T2" fmla="*/ 621 w 712"/>
              <a:gd name="T3" fmla="*/ 210 h 1279"/>
              <a:gd name="T4" fmla="*/ 709 w 712"/>
              <a:gd name="T5" fmla="*/ 146 h 1279"/>
              <a:gd name="T6" fmla="*/ 712 w 712"/>
              <a:gd name="T7" fmla="*/ 18 h 1279"/>
              <a:gd name="T8" fmla="*/ 666 w 712"/>
              <a:gd name="T9" fmla="*/ 0 h 1279"/>
              <a:gd name="T10" fmla="*/ 431 w 712"/>
              <a:gd name="T11" fmla="*/ 289 h 1279"/>
              <a:gd name="T12" fmla="*/ 385 w 712"/>
              <a:gd name="T13" fmla="*/ 241 h 1279"/>
              <a:gd name="T14" fmla="*/ 384 w 712"/>
              <a:gd name="T15" fmla="*/ 177 h 1279"/>
              <a:gd name="T16" fmla="*/ 311 w 712"/>
              <a:gd name="T17" fmla="*/ 129 h 1279"/>
              <a:gd name="T18" fmla="*/ 104 w 712"/>
              <a:gd name="T19" fmla="*/ 320 h 1279"/>
              <a:gd name="T20" fmla="*/ 0 w 712"/>
              <a:gd name="T21" fmla="*/ 370 h 1279"/>
              <a:gd name="T22" fmla="*/ 0 w 712"/>
              <a:gd name="T23" fmla="*/ 593 h 1279"/>
              <a:gd name="T24" fmla="*/ 30 w 712"/>
              <a:gd name="T25" fmla="*/ 625 h 1279"/>
              <a:gd name="T26" fmla="*/ 28 w 712"/>
              <a:gd name="T27" fmla="*/ 689 h 1279"/>
              <a:gd name="T28" fmla="*/ 61 w 712"/>
              <a:gd name="T29" fmla="*/ 753 h 1279"/>
              <a:gd name="T30" fmla="*/ 119 w 712"/>
              <a:gd name="T31" fmla="*/ 815 h 1279"/>
              <a:gd name="T32" fmla="*/ 117 w 712"/>
              <a:gd name="T33" fmla="*/ 849 h 1279"/>
              <a:gd name="T34" fmla="*/ 178 w 712"/>
              <a:gd name="T35" fmla="*/ 911 h 1279"/>
              <a:gd name="T36" fmla="*/ 178 w 712"/>
              <a:gd name="T37" fmla="*/ 1038 h 1279"/>
              <a:gd name="T38" fmla="*/ 236 w 712"/>
              <a:gd name="T39" fmla="*/ 1104 h 1279"/>
              <a:gd name="T40" fmla="*/ 208 w 712"/>
              <a:gd name="T41" fmla="*/ 1170 h 1279"/>
              <a:gd name="T42" fmla="*/ 221 w 712"/>
              <a:gd name="T43" fmla="*/ 1279 h 1279"/>
              <a:gd name="T44" fmla="*/ 309 w 712"/>
              <a:gd name="T45" fmla="*/ 1279 h 1279"/>
              <a:gd name="T46" fmla="*/ 415 w 712"/>
              <a:gd name="T47" fmla="*/ 1200 h 1279"/>
              <a:gd name="T48" fmla="*/ 357 w 712"/>
              <a:gd name="T49" fmla="*/ 1073 h 1279"/>
              <a:gd name="T50" fmla="*/ 415 w 712"/>
              <a:gd name="T51" fmla="*/ 1008 h 1279"/>
              <a:gd name="T52" fmla="*/ 415 w 712"/>
              <a:gd name="T53" fmla="*/ 879 h 1279"/>
              <a:gd name="T54" fmla="*/ 461 w 712"/>
              <a:gd name="T55" fmla="*/ 801 h 1279"/>
              <a:gd name="T56" fmla="*/ 504 w 712"/>
              <a:gd name="T57" fmla="*/ 786 h 1279"/>
              <a:gd name="T58" fmla="*/ 504 w 712"/>
              <a:gd name="T59" fmla="*/ 528 h 1279"/>
              <a:gd name="T60" fmla="*/ 533 w 712"/>
              <a:gd name="T61" fmla="*/ 497 h 1279"/>
              <a:gd name="T62" fmla="*/ 532 w 712"/>
              <a:gd name="T63" fmla="*/ 338 h 1279"/>
              <a:gd name="T64" fmla="*/ 578 w 712"/>
              <a:gd name="T65" fmla="*/ 322 h 1279"/>
              <a:gd name="T66" fmla="*/ 621 w 712"/>
              <a:gd name="T67" fmla="*/ 274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2" h="1279">
                <a:moveTo>
                  <a:pt x="621" y="274"/>
                </a:moveTo>
                <a:lnTo>
                  <a:pt x="621" y="210"/>
                </a:lnTo>
                <a:lnTo>
                  <a:pt x="709" y="146"/>
                </a:lnTo>
                <a:lnTo>
                  <a:pt x="712" y="18"/>
                </a:lnTo>
                <a:lnTo>
                  <a:pt x="666" y="0"/>
                </a:lnTo>
                <a:lnTo>
                  <a:pt x="431" y="289"/>
                </a:lnTo>
                <a:lnTo>
                  <a:pt x="385" y="241"/>
                </a:lnTo>
                <a:lnTo>
                  <a:pt x="384" y="177"/>
                </a:lnTo>
                <a:lnTo>
                  <a:pt x="311" y="129"/>
                </a:lnTo>
                <a:lnTo>
                  <a:pt x="104" y="320"/>
                </a:lnTo>
                <a:lnTo>
                  <a:pt x="0" y="370"/>
                </a:lnTo>
                <a:lnTo>
                  <a:pt x="0" y="593"/>
                </a:lnTo>
                <a:lnTo>
                  <a:pt x="30" y="625"/>
                </a:lnTo>
                <a:lnTo>
                  <a:pt x="28" y="689"/>
                </a:lnTo>
                <a:lnTo>
                  <a:pt x="61" y="753"/>
                </a:lnTo>
                <a:lnTo>
                  <a:pt x="119" y="815"/>
                </a:lnTo>
                <a:lnTo>
                  <a:pt x="117" y="849"/>
                </a:lnTo>
                <a:lnTo>
                  <a:pt x="178" y="911"/>
                </a:lnTo>
                <a:lnTo>
                  <a:pt x="178" y="1038"/>
                </a:lnTo>
                <a:lnTo>
                  <a:pt x="236" y="1104"/>
                </a:lnTo>
                <a:lnTo>
                  <a:pt x="208" y="1170"/>
                </a:lnTo>
                <a:lnTo>
                  <a:pt x="221" y="1279"/>
                </a:lnTo>
                <a:lnTo>
                  <a:pt x="309" y="1279"/>
                </a:lnTo>
                <a:lnTo>
                  <a:pt x="415" y="1200"/>
                </a:lnTo>
                <a:lnTo>
                  <a:pt x="357" y="1073"/>
                </a:lnTo>
                <a:lnTo>
                  <a:pt x="415" y="1008"/>
                </a:lnTo>
                <a:lnTo>
                  <a:pt x="415" y="879"/>
                </a:lnTo>
                <a:lnTo>
                  <a:pt x="461" y="801"/>
                </a:lnTo>
                <a:lnTo>
                  <a:pt x="504" y="786"/>
                </a:lnTo>
                <a:lnTo>
                  <a:pt x="504" y="528"/>
                </a:lnTo>
                <a:lnTo>
                  <a:pt x="533" y="497"/>
                </a:lnTo>
                <a:lnTo>
                  <a:pt x="532" y="338"/>
                </a:lnTo>
                <a:lnTo>
                  <a:pt x="578" y="322"/>
                </a:lnTo>
                <a:lnTo>
                  <a:pt x="621" y="27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18"/>
          <p:cNvSpPr>
            <a:spLocks/>
          </p:cNvSpPr>
          <p:nvPr/>
        </p:nvSpPr>
        <p:spPr bwMode="auto">
          <a:xfrm>
            <a:off x="8940801" y="8424863"/>
            <a:ext cx="250825" cy="271463"/>
          </a:xfrm>
          <a:custGeom>
            <a:avLst/>
            <a:gdLst>
              <a:gd name="T0" fmla="*/ 354 w 474"/>
              <a:gd name="T1" fmla="*/ 112 h 511"/>
              <a:gd name="T2" fmla="*/ 281 w 474"/>
              <a:gd name="T3" fmla="*/ 1 h 511"/>
              <a:gd name="T4" fmla="*/ 135 w 474"/>
              <a:gd name="T5" fmla="*/ 0 h 511"/>
              <a:gd name="T6" fmla="*/ 0 w 474"/>
              <a:gd name="T7" fmla="*/ 207 h 511"/>
              <a:gd name="T8" fmla="*/ 0 w 474"/>
              <a:gd name="T9" fmla="*/ 367 h 511"/>
              <a:gd name="T10" fmla="*/ 73 w 474"/>
              <a:gd name="T11" fmla="*/ 414 h 511"/>
              <a:gd name="T12" fmla="*/ 132 w 474"/>
              <a:gd name="T13" fmla="*/ 414 h 511"/>
              <a:gd name="T14" fmla="*/ 223 w 474"/>
              <a:gd name="T15" fmla="*/ 511 h 511"/>
              <a:gd name="T16" fmla="*/ 311 w 474"/>
              <a:gd name="T17" fmla="*/ 510 h 511"/>
              <a:gd name="T18" fmla="*/ 340 w 474"/>
              <a:gd name="T19" fmla="*/ 479 h 511"/>
              <a:gd name="T20" fmla="*/ 444 w 474"/>
              <a:gd name="T21" fmla="*/ 462 h 511"/>
              <a:gd name="T22" fmla="*/ 474 w 474"/>
              <a:gd name="T23" fmla="*/ 269 h 511"/>
              <a:gd name="T24" fmla="*/ 354 w 474"/>
              <a:gd name="T25" fmla="*/ 238 h 511"/>
              <a:gd name="T26" fmla="*/ 354 w 474"/>
              <a:gd name="T27" fmla="*/ 11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4" h="511">
                <a:moveTo>
                  <a:pt x="354" y="112"/>
                </a:moveTo>
                <a:lnTo>
                  <a:pt x="281" y="1"/>
                </a:lnTo>
                <a:lnTo>
                  <a:pt x="135" y="0"/>
                </a:lnTo>
                <a:lnTo>
                  <a:pt x="0" y="207"/>
                </a:lnTo>
                <a:lnTo>
                  <a:pt x="0" y="367"/>
                </a:lnTo>
                <a:lnTo>
                  <a:pt x="73" y="414"/>
                </a:lnTo>
                <a:lnTo>
                  <a:pt x="132" y="414"/>
                </a:lnTo>
                <a:lnTo>
                  <a:pt x="223" y="511"/>
                </a:lnTo>
                <a:lnTo>
                  <a:pt x="311" y="510"/>
                </a:lnTo>
                <a:lnTo>
                  <a:pt x="340" y="479"/>
                </a:lnTo>
                <a:lnTo>
                  <a:pt x="444" y="462"/>
                </a:lnTo>
                <a:lnTo>
                  <a:pt x="474" y="269"/>
                </a:lnTo>
                <a:lnTo>
                  <a:pt x="354" y="238"/>
                </a:lnTo>
                <a:lnTo>
                  <a:pt x="354" y="11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19"/>
          <p:cNvSpPr>
            <a:spLocks/>
          </p:cNvSpPr>
          <p:nvPr/>
        </p:nvSpPr>
        <p:spPr bwMode="auto">
          <a:xfrm>
            <a:off x="9975851" y="6546851"/>
            <a:ext cx="234950" cy="269875"/>
          </a:xfrm>
          <a:custGeom>
            <a:avLst/>
            <a:gdLst>
              <a:gd name="T0" fmla="*/ 387 w 445"/>
              <a:gd name="T1" fmla="*/ 112 h 511"/>
              <a:gd name="T2" fmla="*/ 386 w 445"/>
              <a:gd name="T3" fmla="*/ 47 h 511"/>
              <a:gd name="T4" fmla="*/ 341 w 445"/>
              <a:gd name="T5" fmla="*/ 0 h 511"/>
              <a:gd name="T6" fmla="*/ 223 w 445"/>
              <a:gd name="T7" fmla="*/ 0 h 511"/>
              <a:gd name="T8" fmla="*/ 163 w 445"/>
              <a:gd name="T9" fmla="*/ 63 h 511"/>
              <a:gd name="T10" fmla="*/ 75 w 445"/>
              <a:gd name="T11" fmla="*/ 65 h 511"/>
              <a:gd name="T12" fmla="*/ 0 w 445"/>
              <a:gd name="T13" fmla="*/ 112 h 511"/>
              <a:gd name="T14" fmla="*/ 61 w 445"/>
              <a:gd name="T15" fmla="*/ 208 h 511"/>
              <a:gd name="T16" fmla="*/ 90 w 445"/>
              <a:gd name="T17" fmla="*/ 401 h 511"/>
              <a:gd name="T18" fmla="*/ 133 w 445"/>
              <a:gd name="T19" fmla="*/ 479 h 511"/>
              <a:gd name="T20" fmla="*/ 193 w 445"/>
              <a:gd name="T21" fmla="*/ 480 h 511"/>
              <a:gd name="T22" fmla="*/ 225 w 445"/>
              <a:gd name="T23" fmla="*/ 511 h 511"/>
              <a:gd name="T24" fmla="*/ 343 w 445"/>
              <a:gd name="T25" fmla="*/ 510 h 511"/>
              <a:gd name="T26" fmla="*/ 445 w 445"/>
              <a:gd name="T27" fmla="*/ 430 h 511"/>
              <a:gd name="T28" fmla="*/ 445 w 445"/>
              <a:gd name="T29" fmla="*/ 303 h 511"/>
              <a:gd name="T30" fmla="*/ 401 w 445"/>
              <a:gd name="T31" fmla="*/ 222 h 511"/>
              <a:gd name="T32" fmla="*/ 282 w 445"/>
              <a:gd name="T33" fmla="*/ 222 h 511"/>
              <a:gd name="T34" fmla="*/ 252 w 445"/>
              <a:gd name="T35" fmla="*/ 255 h 511"/>
              <a:gd name="T36" fmla="*/ 208 w 445"/>
              <a:gd name="T37" fmla="*/ 240 h 511"/>
              <a:gd name="T38" fmla="*/ 283 w 445"/>
              <a:gd name="T39" fmla="*/ 159 h 511"/>
              <a:gd name="T40" fmla="*/ 387 w 445"/>
              <a:gd name="T41" fmla="*/ 11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5" h="511">
                <a:moveTo>
                  <a:pt x="387" y="112"/>
                </a:moveTo>
                <a:lnTo>
                  <a:pt x="386" y="47"/>
                </a:lnTo>
                <a:lnTo>
                  <a:pt x="341" y="0"/>
                </a:lnTo>
                <a:lnTo>
                  <a:pt x="223" y="0"/>
                </a:lnTo>
                <a:lnTo>
                  <a:pt x="163" y="63"/>
                </a:lnTo>
                <a:lnTo>
                  <a:pt x="75" y="65"/>
                </a:lnTo>
                <a:lnTo>
                  <a:pt x="0" y="112"/>
                </a:lnTo>
                <a:lnTo>
                  <a:pt x="61" y="208"/>
                </a:lnTo>
                <a:lnTo>
                  <a:pt x="90" y="401"/>
                </a:lnTo>
                <a:lnTo>
                  <a:pt x="133" y="479"/>
                </a:lnTo>
                <a:lnTo>
                  <a:pt x="193" y="480"/>
                </a:lnTo>
                <a:lnTo>
                  <a:pt x="225" y="511"/>
                </a:lnTo>
                <a:lnTo>
                  <a:pt x="343" y="510"/>
                </a:lnTo>
                <a:lnTo>
                  <a:pt x="445" y="430"/>
                </a:lnTo>
                <a:lnTo>
                  <a:pt x="445" y="303"/>
                </a:lnTo>
                <a:lnTo>
                  <a:pt x="401" y="222"/>
                </a:lnTo>
                <a:lnTo>
                  <a:pt x="282" y="222"/>
                </a:lnTo>
                <a:lnTo>
                  <a:pt x="252" y="255"/>
                </a:lnTo>
                <a:lnTo>
                  <a:pt x="208" y="240"/>
                </a:lnTo>
                <a:lnTo>
                  <a:pt x="283" y="159"/>
                </a:lnTo>
                <a:lnTo>
                  <a:pt x="387" y="11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20"/>
          <p:cNvSpPr>
            <a:spLocks/>
          </p:cNvSpPr>
          <p:nvPr/>
        </p:nvSpPr>
        <p:spPr bwMode="auto">
          <a:xfrm>
            <a:off x="8610601" y="5772151"/>
            <a:ext cx="93663" cy="117475"/>
          </a:xfrm>
          <a:custGeom>
            <a:avLst/>
            <a:gdLst>
              <a:gd name="T0" fmla="*/ 150 w 178"/>
              <a:gd name="T1" fmla="*/ 174 h 222"/>
              <a:gd name="T2" fmla="*/ 178 w 178"/>
              <a:gd name="T3" fmla="*/ 79 h 222"/>
              <a:gd name="T4" fmla="*/ 135 w 178"/>
              <a:gd name="T5" fmla="*/ 31 h 222"/>
              <a:gd name="T6" fmla="*/ 46 w 178"/>
              <a:gd name="T7" fmla="*/ 0 h 222"/>
              <a:gd name="T8" fmla="*/ 1 w 178"/>
              <a:gd name="T9" fmla="*/ 47 h 222"/>
              <a:gd name="T10" fmla="*/ 0 w 178"/>
              <a:gd name="T11" fmla="*/ 174 h 222"/>
              <a:gd name="T12" fmla="*/ 46 w 178"/>
              <a:gd name="T13" fmla="*/ 222 h 222"/>
              <a:gd name="T14" fmla="*/ 77 w 178"/>
              <a:gd name="T15" fmla="*/ 222 h 222"/>
              <a:gd name="T16" fmla="*/ 150 w 178"/>
              <a:gd name="T17" fmla="*/ 17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222">
                <a:moveTo>
                  <a:pt x="150" y="174"/>
                </a:moveTo>
                <a:lnTo>
                  <a:pt x="178" y="79"/>
                </a:lnTo>
                <a:lnTo>
                  <a:pt x="135" y="31"/>
                </a:lnTo>
                <a:lnTo>
                  <a:pt x="46" y="0"/>
                </a:lnTo>
                <a:lnTo>
                  <a:pt x="1" y="47"/>
                </a:lnTo>
                <a:lnTo>
                  <a:pt x="0" y="174"/>
                </a:lnTo>
                <a:lnTo>
                  <a:pt x="46" y="222"/>
                </a:lnTo>
                <a:lnTo>
                  <a:pt x="77" y="222"/>
                </a:lnTo>
                <a:lnTo>
                  <a:pt x="150" y="17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
          <p:cNvSpPr>
            <a:spLocks/>
          </p:cNvSpPr>
          <p:nvPr/>
        </p:nvSpPr>
        <p:spPr bwMode="auto">
          <a:xfrm>
            <a:off x="9048751" y="5129213"/>
            <a:ext cx="47625" cy="49213"/>
          </a:xfrm>
          <a:custGeom>
            <a:avLst/>
            <a:gdLst>
              <a:gd name="T0" fmla="*/ 45 w 91"/>
              <a:gd name="T1" fmla="*/ 95 h 95"/>
              <a:gd name="T2" fmla="*/ 91 w 91"/>
              <a:gd name="T3" fmla="*/ 46 h 95"/>
              <a:gd name="T4" fmla="*/ 47 w 91"/>
              <a:gd name="T5" fmla="*/ 0 h 95"/>
              <a:gd name="T6" fmla="*/ 16 w 91"/>
              <a:gd name="T7" fmla="*/ 0 h 95"/>
              <a:gd name="T8" fmla="*/ 0 w 91"/>
              <a:gd name="T9" fmla="*/ 15 h 95"/>
              <a:gd name="T10" fmla="*/ 2 w 91"/>
              <a:gd name="T11" fmla="*/ 79 h 95"/>
              <a:gd name="T12" fmla="*/ 18 w 91"/>
              <a:gd name="T13" fmla="*/ 95 h 95"/>
              <a:gd name="T14" fmla="*/ 45 w 91"/>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5">
                <a:moveTo>
                  <a:pt x="45" y="95"/>
                </a:moveTo>
                <a:lnTo>
                  <a:pt x="91" y="46"/>
                </a:lnTo>
                <a:lnTo>
                  <a:pt x="47" y="0"/>
                </a:lnTo>
                <a:lnTo>
                  <a:pt x="16" y="0"/>
                </a:lnTo>
                <a:lnTo>
                  <a:pt x="0" y="15"/>
                </a:lnTo>
                <a:lnTo>
                  <a:pt x="2" y="79"/>
                </a:lnTo>
                <a:lnTo>
                  <a:pt x="18" y="95"/>
                </a:lnTo>
                <a:lnTo>
                  <a:pt x="45" y="9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2"/>
          <p:cNvSpPr>
            <a:spLocks/>
          </p:cNvSpPr>
          <p:nvPr/>
        </p:nvSpPr>
        <p:spPr bwMode="auto">
          <a:xfrm>
            <a:off x="8893176" y="5635626"/>
            <a:ext cx="77788" cy="134938"/>
          </a:xfrm>
          <a:custGeom>
            <a:avLst/>
            <a:gdLst>
              <a:gd name="T0" fmla="*/ 131 w 147"/>
              <a:gd name="T1" fmla="*/ 0 h 255"/>
              <a:gd name="T2" fmla="*/ 28 w 147"/>
              <a:gd name="T3" fmla="*/ 82 h 255"/>
              <a:gd name="T4" fmla="*/ 0 w 147"/>
              <a:gd name="T5" fmla="*/ 241 h 255"/>
              <a:gd name="T6" fmla="*/ 73 w 147"/>
              <a:gd name="T7" fmla="*/ 255 h 255"/>
              <a:gd name="T8" fmla="*/ 147 w 147"/>
              <a:gd name="T9" fmla="*/ 175 h 255"/>
              <a:gd name="T10" fmla="*/ 131 w 147"/>
              <a:gd name="T11" fmla="*/ 0 h 255"/>
            </a:gdLst>
            <a:ahLst/>
            <a:cxnLst>
              <a:cxn ang="0">
                <a:pos x="T0" y="T1"/>
              </a:cxn>
              <a:cxn ang="0">
                <a:pos x="T2" y="T3"/>
              </a:cxn>
              <a:cxn ang="0">
                <a:pos x="T4" y="T5"/>
              </a:cxn>
              <a:cxn ang="0">
                <a:pos x="T6" y="T7"/>
              </a:cxn>
              <a:cxn ang="0">
                <a:pos x="T8" y="T9"/>
              </a:cxn>
              <a:cxn ang="0">
                <a:pos x="T10" y="T11"/>
              </a:cxn>
            </a:cxnLst>
            <a:rect l="0" t="0" r="r" b="b"/>
            <a:pathLst>
              <a:path w="147" h="255">
                <a:moveTo>
                  <a:pt x="131" y="0"/>
                </a:moveTo>
                <a:lnTo>
                  <a:pt x="28" y="82"/>
                </a:lnTo>
                <a:lnTo>
                  <a:pt x="0" y="241"/>
                </a:lnTo>
                <a:lnTo>
                  <a:pt x="73" y="255"/>
                </a:lnTo>
                <a:lnTo>
                  <a:pt x="147" y="175"/>
                </a:lnTo>
                <a:lnTo>
                  <a:pt x="131"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23"/>
          <p:cNvSpPr>
            <a:spLocks/>
          </p:cNvSpPr>
          <p:nvPr/>
        </p:nvSpPr>
        <p:spPr bwMode="auto">
          <a:xfrm>
            <a:off x="7515226" y="6396038"/>
            <a:ext cx="61913" cy="101600"/>
          </a:xfrm>
          <a:custGeom>
            <a:avLst/>
            <a:gdLst>
              <a:gd name="T0" fmla="*/ 119 w 119"/>
              <a:gd name="T1" fmla="*/ 177 h 193"/>
              <a:gd name="T2" fmla="*/ 106 w 119"/>
              <a:gd name="T3" fmla="*/ 0 h 193"/>
              <a:gd name="T4" fmla="*/ 15 w 119"/>
              <a:gd name="T5" fmla="*/ 2 h 193"/>
              <a:gd name="T6" fmla="*/ 0 w 119"/>
              <a:gd name="T7" fmla="*/ 82 h 193"/>
              <a:gd name="T8" fmla="*/ 59 w 119"/>
              <a:gd name="T9" fmla="*/ 145 h 193"/>
              <a:gd name="T10" fmla="*/ 76 w 119"/>
              <a:gd name="T11" fmla="*/ 193 h 193"/>
              <a:gd name="T12" fmla="*/ 119 w 119"/>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119" h="193">
                <a:moveTo>
                  <a:pt x="119" y="177"/>
                </a:moveTo>
                <a:lnTo>
                  <a:pt x="106" y="0"/>
                </a:lnTo>
                <a:lnTo>
                  <a:pt x="15" y="2"/>
                </a:lnTo>
                <a:lnTo>
                  <a:pt x="0" y="82"/>
                </a:lnTo>
                <a:lnTo>
                  <a:pt x="59" y="145"/>
                </a:lnTo>
                <a:lnTo>
                  <a:pt x="76" y="193"/>
                </a:lnTo>
                <a:lnTo>
                  <a:pt x="119" y="17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24"/>
          <p:cNvSpPr>
            <a:spLocks/>
          </p:cNvSpPr>
          <p:nvPr/>
        </p:nvSpPr>
        <p:spPr bwMode="auto">
          <a:xfrm>
            <a:off x="11510963" y="6664326"/>
            <a:ext cx="47625" cy="68263"/>
          </a:xfrm>
          <a:custGeom>
            <a:avLst/>
            <a:gdLst>
              <a:gd name="T0" fmla="*/ 91 w 91"/>
              <a:gd name="T1" fmla="*/ 50 h 130"/>
              <a:gd name="T2" fmla="*/ 91 w 91"/>
              <a:gd name="T3" fmla="*/ 17 h 130"/>
              <a:gd name="T4" fmla="*/ 74 w 91"/>
              <a:gd name="T5" fmla="*/ 0 h 130"/>
              <a:gd name="T6" fmla="*/ 15 w 91"/>
              <a:gd name="T7" fmla="*/ 0 h 130"/>
              <a:gd name="T8" fmla="*/ 3 w 91"/>
              <a:gd name="T9" fmla="*/ 18 h 130"/>
              <a:gd name="T10" fmla="*/ 0 w 91"/>
              <a:gd name="T11" fmla="*/ 112 h 130"/>
              <a:gd name="T12" fmla="*/ 15 w 91"/>
              <a:gd name="T13" fmla="*/ 130 h 130"/>
              <a:gd name="T14" fmla="*/ 91 w 91"/>
              <a:gd name="T15" fmla="*/ 5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30">
                <a:moveTo>
                  <a:pt x="91" y="50"/>
                </a:moveTo>
                <a:lnTo>
                  <a:pt x="91" y="17"/>
                </a:lnTo>
                <a:lnTo>
                  <a:pt x="74" y="0"/>
                </a:lnTo>
                <a:lnTo>
                  <a:pt x="15" y="0"/>
                </a:lnTo>
                <a:lnTo>
                  <a:pt x="3" y="18"/>
                </a:lnTo>
                <a:lnTo>
                  <a:pt x="0" y="112"/>
                </a:lnTo>
                <a:lnTo>
                  <a:pt x="15" y="130"/>
                </a:lnTo>
                <a:lnTo>
                  <a:pt x="91" y="5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25"/>
          <p:cNvSpPr>
            <a:spLocks/>
          </p:cNvSpPr>
          <p:nvPr/>
        </p:nvSpPr>
        <p:spPr bwMode="auto">
          <a:xfrm>
            <a:off x="11761788" y="5886451"/>
            <a:ext cx="344488" cy="220663"/>
          </a:xfrm>
          <a:custGeom>
            <a:avLst/>
            <a:gdLst>
              <a:gd name="T0" fmla="*/ 193 w 651"/>
              <a:gd name="T1" fmla="*/ 258 h 418"/>
              <a:gd name="T2" fmla="*/ 279 w 651"/>
              <a:gd name="T3" fmla="*/ 225 h 418"/>
              <a:gd name="T4" fmla="*/ 428 w 651"/>
              <a:gd name="T5" fmla="*/ 418 h 418"/>
              <a:gd name="T6" fmla="*/ 486 w 651"/>
              <a:gd name="T7" fmla="*/ 418 h 418"/>
              <a:gd name="T8" fmla="*/ 560 w 651"/>
              <a:gd name="T9" fmla="*/ 306 h 418"/>
              <a:gd name="T10" fmla="*/ 562 w 651"/>
              <a:gd name="T11" fmla="*/ 241 h 418"/>
              <a:gd name="T12" fmla="*/ 651 w 651"/>
              <a:gd name="T13" fmla="*/ 177 h 418"/>
              <a:gd name="T14" fmla="*/ 648 w 651"/>
              <a:gd name="T15" fmla="*/ 113 h 418"/>
              <a:gd name="T16" fmla="*/ 603 w 651"/>
              <a:gd name="T17" fmla="*/ 65 h 418"/>
              <a:gd name="T18" fmla="*/ 518 w 651"/>
              <a:gd name="T19" fmla="*/ 131 h 418"/>
              <a:gd name="T20" fmla="*/ 428 w 651"/>
              <a:gd name="T21" fmla="*/ 128 h 418"/>
              <a:gd name="T22" fmla="*/ 368 w 651"/>
              <a:gd name="T23" fmla="*/ 96 h 418"/>
              <a:gd name="T24" fmla="*/ 310 w 651"/>
              <a:gd name="T25" fmla="*/ 3 h 418"/>
              <a:gd name="T26" fmla="*/ 220 w 651"/>
              <a:gd name="T27" fmla="*/ 0 h 418"/>
              <a:gd name="T28" fmla="*/ 160 w 651"/>
              <a:gd name="T29" fmla="*/ 98 h 418"/>
              <a:gd name="T30" fmla="*/ 13 w 651"/>
              <a:gd name="T31" fmla="*/ 129 h 418"/>
              <a:gd name="T32" fmla="*/ 0 w 651"/>
              <a:gd name="T33" fmla="*/ 209 h 418"/>
              <a:gd name="T34" fmla="*/ 43 w 651"/>
              <a:gd name="T35" fmla="*/ 290 h 418"/>
              <a:gd name="T36" fmla="*/ 162 w 651"/>
              <a:gd name="T37" fmla="*/ 290 h 418"/>
              <a:gd name="T38" fmla="*/ 193 w 651"/>
              <a:gd name="T39" fmla="*/ 25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1" h="418">
                <a:moveTo>
                  <a:pt x="193" y="258"/>
                </a:moveTo>
                <a:lnTo>
                  <a:pt x="279" y="225"/>
                </a:lnTo>
                <a:lnTo>
                  <a:pt x="428" y="418"/>
                </a:lnTo>
                <a:lnTo>
                  <a:pt x="486" y="418"/>
                </a:lnTo>
                <a:lnTo>
                  <a:pt x="560" y="306"/>
                </a:lnTo>
                <a:lnTo>
                  <a:pt x="562" y="241"/>
                </a:lnTo>
                <a:lnTo>
                  <a:pt x="651" y="177"/>
                </a:lnTo>
                <a:lnTo>
                  <a:pt x="648" y="113"/>
                </a:lnTo>
                <a:lnTo>
                  <a:pt x="603" y="65"/>
                </a:lnTo>
                <a:lnTo>
                  <a:pt x="518" y="131"/>
                </a:lnTo>
                <a:lnTo>
                  <a:pt x="428" y="128"/>
                </a:lnTo>
                <a:lnTo>
                  <a:pt x="368" y="96"/>
                </a:lnTo>
                <a:lnTo>
                  <a:pt x="310" y="3"/>
                </a:lnTo>
                <a:lnTo>
                  <a:pt x="220" y="0"/>
                </a:lnTo>
                <a:lnTo>
                  <a:pt x="160" y="98"/>
                </a:lnTo>
                <a:lnTo>
                  <a:pt x="13" y="129"/>
                </a:lnTo>
                <a:lnTo>
                  <a:pt x="0" y="209"/>
                </a:lnTo>
                <a:lnTo>
                  <a:pt x="43" y="290"/>
                </a:lnTo>
                <a:lnTo>
                  <a:pt x="162" y="290"/>
                </a:lnTo>
                <a:lnTo>
                  <a:pt x="193" y="25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26"/>
          <p:cNvSpPr>
            <a:spLocks/>
          </p:cNvSpPr>
          <p:nvPr/>
        </p:nvSpPr>
        <p:spPr bwMode="auto">
          <a:xfrm>
            <a:off x="14141451" y="7815263"/>
            <a:ext cx="93663" cy="50800"/>
          </a:xfrm>
          <a:custGeom>
            <a:avLst/>
            <a:gdLst>
              <a:gd name="T0" fmla="*/ 164 w 177"/>
              <a:gd name="T1" fmla="*/ 0 h 96"/>
              <a:gd name="T2" fmla="*/ 0 w 177"/>
              <a:gd name="T3" fmla="*/ 15 h 96"/>
              <a:gd name="T4" fmla="*/ 76 w 177"/>
              <a:gd name="T5" fmla="*/ 96 h 96"/>
              <a:gd name="T6" fmla="*/ 135 w 177"/>
              <a:gd name="T7" fmla="*/ 96 h 96"/>
              <a:gd name="T8" fmla="*/ 177 w 177"/>
              <a:gd name="T9" fmla="*/ 49 h 96"/>
              <a:gd name="T10" fmla="*/ 164 w 177"/>
              <a:gd name="T11" fmla="*/ 0 h 96"/>
            </a:gdLst>
            <a:ahLst/>
            <a:cxnLst>
              <a:cxn ang="0">
                <a:pos x="T0" y="T1"/>
              </a:cxn>
              <a:cxn ang="0">
                <a:pos x="T2" y="T3"/>
              </a:cxn>
              <a:cxn ang="0">
                <a:pos x="T4" y="T5"/>
              </a:cxn>
              <a:cxn ang="0">
                <a:pos x="T6" y="T7"/>
              </a:cxn>
              <a:cxn ang="0">
                <a:pos x="T8" y="T9"/>
              </a:cxn>
              <a:cxn ang="0">
                <a:pos x="T10" y="T11"/>
              </a:cxn>
            </a:cxnLst>
            <a:rect l="0" t="0" r="r" b="b"/>
            <a:pathLst>
              <a:path w="177" h="96">
                <a:moveTo>
                  <a:pt x="164" y="0"/>
                </a:moveTo>
                <a:lnTo>
                  <a:pt x="0" y="15"/>
                </a:lnTo>
                <a:lnTo>
                  <a:pt x="76" y="96"/>
                </a:lnTo>
                <a:lnTo>
                  <a:pt x="135" y="96"/>
                </a:lnTo>
                <a:lnTo>
                  <a:pt x="177" y="49"/>
                </a:lnTo>
                <a:lnTo>
                  <a:pt x="164"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27"/>
          <p:cNvSpPr>
            <a:spLocks/>
          </p:cNvSpPr>
          <p:nvPr/>
        </p:nvSpPr>
        <p:spPr bwMode="auto">
          <a:xfrm>
            <a:off x="14031913" y="8812213"/>
            <a:ext cx="455613" cy="557213"/>
          </a:xfrm>
          <a:custGeom>
            <a:avLst/>
            <a:gdLst>
              <a:gd name="T0" fmla="*/ 801 w 859"/>
              <a:gd name="T1" fmla="*/ 495 h 1054"/>
              <a:gd name="T2" fmla="*/ 771 w 859"/>
              <a:gd name="T3" fmla="*/ 464 h 1054"/>
              <a:gd name="T4" fmla="*/ 829 w 859"/>
              <a:gd name="T5" fmla="*/ 334 h 1054"/>
              <a:gd name="T6" fmla="*/ 768 w 859"/>
              <a:gd name="T7" fmla="*/ 239 h 1054"/>
              <a:gd name="T8" fmla="*/ 771 w 859"/>
              <a:gd name="T9" fmla="*/ 175 h 1054"/>
              <a:gd name="T10" fmla="*/ 725 w 859"/>
              <a:gd name="T11" fmla="*/ 128 h 1054"/>
              <a:gd name="T12" fmla="*/ 666 w 859"/>
              <a:gd name="T13" fmla="*/ 127 h 1054"/>
              <a:gd name="T14" fmla="*/ 548 w 859"/>
              <a:gd name="T15" fmla="*/ 0 h 1054"/>
              <a:gd name="T16" fmla="*/ 445 w 859"/>
              <a:gd name="T17" fmla="*/ 81 h 1054"/>
              <a:gd name="T18" fmla="*/ 401 w 859"/>
              <a:gd name="T19" fmla="*/ 160 h 1054"/>
              <a:gd name="T20" fmla="*/ 310 w 859"/>
              <a:gd name="T21" fmla="*/ 158 h 1054"/>
              <a:gd name="T22" fmla="*/ 150 w 859"/>
              <a:gd name="T23" fmla="*/ 270 h 1054"/>
              <a:gd name="T24" fmla="*/ 0 w 859"/>
              <a:gd name="T25" fmla="*/ 525 h 1054"/>
              <a:gd name="T26" fmla="*/ 1 w 859"/>
              <a:gd name="T27" fmla="*/ 656 h 1054"/>
              <a:gd name="T28" fmla="*/ 46 w 859"/>
              <a:gd name="T29" fmla="*/ 701 h 1054"/>
              <a:gd name="T30" fmla="*/ 75 w 859"/>
              <a:gd name="T31" fmla="*/ 669 h 1054"/>
              <a:gd name="T32" fmla="*/ 89 w 859"/>
              <a:gd name="T33" fmla="*/ 687 h 1054"/>
              <a:gd name="T34" fmla="*/ 104 w 859"/>
              <a:gd name="T35" fmla="*/ 797 h 1054"/>
              <a:gd name="T36" fmla="*/ 236 w 859"/>
              <a:gd name="T37" fmla="*/ 843 h 1054"/>
              <a:gd name="T38" fmla="*/ 237 w 859"/>
              <a:gd name="T39" fmla="*/ 877 h 1054"/>
              <a:gd name="T40" fmla="*/ 178 w 859"/>
              <a:gd name="T41" fmla="*/ 942 h 1054"/>
              <a:gd name="T42" fmla="*/ 193 w 859"/>
              <a:gd name="T43" fmla="*/ 1054 h 1054"/>
              <a:gd name="T44" fmla="*/ 282 w 859"/>
              <a:gd name="T45" fmla="*/ 1021 h 1054"/>
              <a:gd name="T46" fmla="*/ 413 w 859"/>
              <a:gd name="T47" fmla="*/ 908 h 1054"/>
              <a:gd name="T48" fmla="*/ 414 w 859"/>
              <a:gd name="T49" fmla="*/ 815 h 1054"/>
              <a:gd name="T50" fmla="*/ 518 w 859"/>
              <a:gd name="T51" fmla="*/ 700 h 1054"/>
              <a:gd name="T52" fmla="*/ 561 w 859"/>
              <a:gd name="T53" fmla="*/ 716 h 1054"/>
              <a:gd name="T54" fmla="*/ 576 w 859"/>
              <a:gd name="T55" fmla="*/ 765 h 1054"/>
              <a:gd name="T56" fmla="*/ 844 w 859"/>
              <a:gd name="T57" fmla="*/ 765 h 1054"/>
              <a:gd name="T58" fmla="*/ 859 w 859"/>
              <a:gd name="T59" fmla="*/ 656 h 1054"/>
              <a:gd name="T60" fmla="*/ 829 w 859"/>
              <a:gd name="T61" fmla="*/ 622 h 1054"/>
              <a:gd name="T62" fmla="*/ 801 w 859"/>
              <a:gd name="T63" fmla="*/ 49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9" h="1054">
                <a:moveTo>
                  <a:pt x="801" y="495"/>
                </a:moveTo>
                <a:lnTo>
                  <a:pt x="771" y="464"/>
                </a:lnTo>
                <a:lnTo>
                  <a:pt x="829" y="334"/>
                </a:lnTo>
                <a:lnTo>
                  <a:pt x="768" y="239"/>
                </a:lnTo>
                <a:lnTo>
                  <a:pt x="771" y="175"/>
                </a:lnTo>
                <a:lnTo>
                  <a:pt x="725" y="128"/>
                </a:lnTo>
                <a:lnTo>
                  <a:pt x="666" y="127"/>
                </a:lnTo>
                <a:lnTo>
                  <a:pt x="548" y="0"/>
                </a:lnTo>
                <a:lnTo>
                  <a:pt x="445" y="81"/>
                </a:lnTo>
                <a:lnTo>
                  <a:pt x="401" y="160"/>
                </a:lnTo>
                <a:lnTo>
                  <a:pt x="310" y="158"/>
                </a:lnTo>
                <a:lnTo>
                  <a:pt x="150" y="270"/>
                </a:lnTo>
                <a:lnTo>
                  <a:pt x="0" y="525"/>
                </a:lnTo>
                <a:lnTo>
                  <a:pt x="1" y="656"/>
                </a:lnTo>
                <a:lnTo>
                  <a:pt x="46" y="701"/>
                </a:lnTo>
                <a:lnTo>
                  <a:pt x="75" y="669"/>
                </a:lnTo>
                <a:lnTo>
                  <a:pt x="89" y="687"/>
                </a:lnTo>
                <a:lnTo>
                  <a:pt x="104" y="797"/>
                </a:lnTo>
                <a:lnTo>
                  <a:pt x="236" y="843"/>
                </a:lnTo>
                <a:lnTo>
                  <a:pt x="237" y="877"/>
                </a:lnTo>
                <a:lnTo>
                  <a:pt x="178" y="942"/>
                </a:lnTo>
                <a:lnTo>
                  <a:pt x="193" y="1054"/>
                </a:lnTo>
                <a:lnTo>
                  <a:pt x="282" y="1021"/>
                </a:lnTo>
                <a:lnTo>
                  <a:pt x="413" y="908"/>
                </a:lnTo>
                <a:lnTo>
                  <a:pt x="414" y="815"/>
                </a:lnTo>
                <a:lnTo>
                  <a:pt x="518" y="700"/>
                </a:lnTo>
                <a:lnTo>
                  <a:pt x="561" y="716"/>
                </a:lnTo>
                <a:lnTo>
                  <a:pt x="576" y="765"/>
                </a:lnTo>
                <a:lnTo>
                  <a:pt x="844" y="765"/>
                </a:lnTo>
                <a:lnTo>
                  <a:pt x="859" y="656"/>
                </a:lnTo>
                <a:lnTo>
                  <a:pt x="829" y="622"/>
                </a:lnTo>
                <a:lnTo>
                  <a:pt x="801" y="49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28"/>
          <p:cNvSpPr>
            <a:spLocks/>
          </p:cNvSpPr>
          <p:nvPr/>
        </p:nvSpPr>
        <p:spPr bwMode="auto">
          <a:xfrm>
            <a:off x="13892213" y="8642351"/>
            <a:ext cx="265113" cy="254000"/>
          </a:xfrm>
          <a:custGeom>
            <a:avLst/>
            <a:gdLst>
              <a:gd name="T0" fmla="*/ 369 w 502"/>
              <a:gd name="T1" fmla="*/ 417 h 481"/>
              <a:gd name="T2" fmla="*/ 502 w 502"/>
              <a:gd name="T3" fmla="*/ 303 h 481"/>
              <a:gd name="T4" fmla="*/ 502 w 502"/>
              <a:gd name="T5" fmla="*/ 50 h 481"/>
              <a:gd name="T6" fmla="*/ 458 w 502"/>
              <a:gd name="T7" fmla="*/ 0 h 481"/>
              <a:gd name="T8" fmla="*/ 74 w 502"/>
              <a:gd name="T9" fmla="*/ 33 h 481"/>
              <a:gd name="T10" fmla="*/ 0 w 502"/>
              <a:gd name="T11" fmla="*/ 79 h 481"/>
              <a:gd name="T12" fmla="*/ 0 w 502"/>
              <a:gd name="T13" fmla="*/ 144 h 481"/>
              <a:gd name="T14" fmla="*/ 28 w 502"/>
              <a:gd name="T15" fmla="*/ 176 h 481"/>
              <a:gd name="T16" fmla="*/ 27 w 502"/>
              <a:gd name="T17" fmla="*/ 367 h 481"/>
              <a:gd name="T18" fmla="*/ 73 w 502"/>
              <a:gd name="T19" fmla="*/ 481 h 481"/>
              <a:gd name="T20" fmla="*/ 147 w 502"/>
              <a:gd name="T21" fmla="*/ 431 h 481"/>
              <a:gd name="T22" fmla="*/ 162 w 502"/>
              <a:gd name="T23" fmla="*/ 352 h 481"/>
              <a:gd name="T24" fmla="*/ 282 w 502"/>
              <a:gd name="T25" fmla="*/ 415 h 481"/>
              <a:gd name="T26" fmla="*/ 369 w 502"/>
              <a:gd name="T27" fmla="*/ 41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2" h="481">
                <a:moveTo>
                  <a:pt x="369" y="417"/>
                </a:moveTo>
                <a:lnTo>
                  <a:pt x="502" y="303"/>
                </a:lnTo>
                <a:lnTo>
                  <a:pt x="502" y="50"/>
                </a:lnTo>
                <a:lnTo>
                  <a:pt x="458" y="0"/>
                </a:lnTo>
                <a:lnTo>
                  <a:pt x="74" y="33"/>
                </a:lnTo>
                <a:lnTo>
                  <a:pt x="0" y="79"/>
                </a:lnTo>
                <a:lnTo>
                  <a:pt x="0" y="144"/>
                </a:lnTo>
                <a:lnTo>
                  <a:pt x="28" y="176"/>
                </a:lnTo>
                <a:lnTo>
                  <a:pt x="27" y="367"/>
                </a:lnTo>
                <a:lnTo>
                  <a:pt x="73" y="481"/>
                </a:lnTo>
                <a:lnTo>
                  <a:pt x="147" y="431"/>
                </a:lnTo>
                <a:lnTo>
                  <a:pt x="162" y="352"/>
                </a:lnTo>
                <a:lnTo>
                  <a:pt x="282" y="415"/>
                </a:lnTo>
                <a:lnTo>
                  <a:pt x="369" y="4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29"/>
          <p:cNvSpPr>
            <a:spLocks/>
          </p:cNvSpPr>
          <p:nvPr/>
        </p:nvSpPr>
        <p:spPr bwMode="auto">
          <a:xfrm>
            <a:off x="13765213" y="8913813"/>
            <a:ext cx="33338" cy="50800"/>
          </a:xfrm>
          <a:custGeom>
            <a:avLst/>
            <a:gdLst>
              <a:gd name="T0" fmla="*/ 46 w 61"/>
              <a:gd name="T1" fmla="*/ 0 h 98"/>
              <a:gd name="T2" fmla="*/ 16 w 61"/>
              <a:gd name="T3" fmla="*/ 0 h 98"/>
              <a:gd name="T4" fmla="*/ 0 w 61"/>
              <a:gd name="T5" fmla="*/ 17 h 98"/>
              <a:gd name="T6" fmla="*/ 1 w 61"/>
              <a:gd name="T7" fmla="*/ 80 h 98"/>
              <a:gd name="T8" fmla="*/ 15 w 61"/>
              <a:gd name="T9" fmla="*/ 95 h 98"/>
              <a:gd name="T10" fmla="*/ 46 w 61"/>
              <a:gd name="T11" fmla="*/ 98 h 98"/>
              <a:gd name="T12" fmla="*/ 61 w 61"/>
              <a:gd name="T13" fmla="*/ 79 h 98"/>
              <a:gd name="T14" fmla="*/ 59 w 61"/>
              <a:gd name="T15" fmla="*/ 15 h 98"/>
              <a:gd name="T16" fmla="*/ 46 w 61"/>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98">
                <a:moveTo>
                  <a:pt x="46" y="0"/>
                </a:moveTo>
                <a:lnTo>
                  <a:pt x="16" y="0"/>
                </a:lnTo>
                <a:lnTo>
                  <a:pt x="0" y="17"/>
                </a:lnTo>
                <a:lnTo>
                  <a:pt x="1" y="80"/>
                </a:lnTo>
                <a:lnTo>
                  <a:pt x="15" y="95"/>
                </a:lnTo>
                <a:lnTo>
                  <a:pt x="46" y="98"/>
                </a:lnTo>
                <a:lnTo>
                  <a:pt x="61" y="79"/>
                </a:lnTo>
                <a:lnTo>
                  <a:pt x="59" y="15"/>
                </a:lnTo>
                <a:lnTo>
                  <a:pt x="4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30"/>
          <p:cNvSpPr>
            <a:spLocks/>
          </p:cNvSpPr>
          <p:nvPr/>
        </p:nvSpPr>
        <p:spPr bwMode="auto">
          <a:xfrm>
            <a:off x="14143038" y="7899401"/>
            <a:ext cx="77788" cy="33338"/>
          </a:xfrm>
          <a:custGeom>
            <a:avLst/>
            <a:gdLst>
              <a:gd name="T0" fmla="*/ 14 w 148"/>
              <a:gd name="T1" fmla="*/ 0 h 64"/>
              <a:gd name="T2" fmla="*/ 0 w 148"/>
              <a:gd name="T3" fmla="*/ 49 h 64"/>
              <a:gd name="T4" fmla="*/ 14 w 148"/>
              <a:gd name="T5" fmla="*/ 64 h 64"/>
              <a:gd name="T6" fmla="*/ 133 w 148"/>
              <a:gd name="T7" fmla="*/ 64 h 64"/>
              <a:gd name="T8" fmla="*/ 148 w 148"/>
              <a:gd name="T9" fmla="*/ 16 h 64"/>
              <a:gd name="T10" fmla="*/ 132 w 148"/>
              <a:gd name="T11" fmla="*/ 0 h 64"/>
              <a:gd name="T12" fmla="*/ 14 w 148"/>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48" h="64">
                <a:moveTo>
                  <a:pt x="14" y="0"/>
                </a:moveTo>
                <a:lnTo>
                  <a:pt x="0" y="49"/>
                </a:lnTo>
                <a:lnTo>
                  <a:pt x="14" y="64"/>
                </a:lnTo>
                <a:lnTo>
                  <a:pt x="133" y="64"/>
                </a:lnTo>
                <a:lnTo>
                  <a:pt x="148" y="16"/>
                </a:lnTo>
                <a:lnTo>
                  <a:pt x="132" y="0"/>
                </a:lnTo>
                <a:lnTo>
                  <a:pt x="14"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31"/>
          <p:cNvSpPr>
            <a:spLocks/>
          </p:cNvSpPr>
          <p:nvPr/>
        </p:nvSpPr>
        <p:spPr bwMode="auto">
          <a:xfrm>
            <a:off x="14000163" y="9217026"/>
            <a:ext cx="63500" cy="50800"/>
          </a:xfrm>
          <a:custGeom>
            <a:avLst/>
            <a:gdLst>
              <a:gd name="T0" fmla="*/ 76 w 119"/>
              <a:gd name="T1" fmla="*/ 0 h 96"/>
              <a:gd name="T2" fmla="*/ 45 w 119"/>
              <a:gd name="T3" fmla="*/ 31 h 96"/>
              <a:gd name="T4" fmla="*/ 18 w 119"/>
              <a:gd name="T5" fmla="*/ 31 h 96"/>
              <a:gd name="T6" fmla="*/ 0 w 119"/>
              <a:gd name="T7" fmla="*/ 47 h 96"/>
              <a:gd name="T8" fmla="*/ 0 w 119"/>
              <a:gd name="T9" fmla="*/ 78 h 96"/>
              <a:gd name="T10" fmla="*/ 16 w 119"/>
              <a:gd name="T11" fmla="*/ 96 h 96"/>
              <a:gd name="T12" fmla="*/ 103 w 119"/>
              <a:gd name="T13" fmla="*/ 95 h 96"/>
              <a:gd name="T14" fmla="*/ 118 w 119"/>
              <a:gd name="T15" fmla="*/ 78 h 96"/>
              <a:gd name="T16" fmla="*/ 119 w 119"/>
              <a:gd name="T17" fmla="*/ 15 h 96"/>
              <a:gd name="T18" fmla="*/ 104 w 119"/>
              <a:gd name="T19" fmla="*/ 0 h 96"/>
              <a:gd name="T20" fmla="*/ 76 w 119"/>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96">
                <a:moveTo>
                  <a:pt x="76" y="0"/>
                </a:moveTo>
                <a:lnTo>
                  <a:pt x="45" y="31"/>
                </a:lnTo>
                <a:lnTo>
                  <a:pt x="18" y="31"/>
                </a:lnTo>
                <a:lnTo>
                  <a:pt x="0" y="47"/>
                </a:lnTo>
                <a:lnTo>
                  <a:pt x="0" y="78"/>
                </a:lnTo>
                <a:lnTo>
                  <a:pt x="16" y="96"/>
                </a:lnTo>
                <a:lnTo>
                  <a:pt x="103" y="95"/>
                </a:lnTo>
                <a:lnTo>
                  <a:pt x="118" y="78"/>
                </a:lnTo>
                <a:lnTo>
                  <a:pt x="119" y="15"/>
                </a:lnTo>
                <a:lnTo>
                  <a:pt x="104" y="0"/>
                </a:lnTo>
                <a:lnTo>
                  <a:pt x="7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32"/>
          <p:cNvSpPr>
            <a:spLocks/>
          </p:cNvSpPr>
          <p:nvPr/>
        </p:nvSpPr>
        <p:spPr bwMode="auto">
          <a:xfrm>
            <a:off x="11276013" y="7594601"/>
            <a:ext cx="1081088" cy="1301750"/>
          </a:xfrm>
          <a:custGeom>
            <a:avLst/>
            <a:gdLst>
              <a:gd name="T0" fmla="*/ 1818 w 2042"/>
              <a:gd name="T1" fmla="*/ 1182 h 2460"/>
              <a:gd name="T2" fmla="*/ 1747 w 2042"/>
              <a:gd name="T3" fmla="*/ 1167 h 2460"/>
              <a:gd name="T4" fmla="*/ 1672 w 2042"/>
              <a:gd name="T5" fmla="*/ 1087 h 2460"/>
              <a:gd name="T6" fmla="*/ 1553 w 2042"/>
              <a:gd name="T7" fmla="*/ 1150 h 2460"/>
              <a:gd name="T8" fmla="*/ 1348 w 2042"/>
              <a:gd name="T9" fmla="*/ 1247 h 2460"/>
              <a:gd name="T10" fmla="*/ 1259 w 2042"/>
              <a:gd name="T11" fmla="*/ 1246 h 2460"/>
              <a:gd name="T12" fmla="*/ 1110 w 2042"/>
              <a:gd name="T13" fmla="*/ 1279 h 2460"/>
              <a:gd name="T14" fmla="*/ 977 w 2042"/>
              <a:gd name="T15" fmla="*/ 1356 h 2460"/>
              <a:gd name="T16" fmla="*/ 829 w 2042"/>
              <a:gd name="T17" fmla="*/ 1327 h 2460"/>
              <a:gd name="T18" fmla="*/ 871 w 2042"/>
              <a:gd name="T19" fmla="*/ 1247 h 2460"/>
              <a:gd name="T20" fmla="*/ 960 w 2042"/>
              <a:gd name="T21" fmla="*/ 1118 h 2460"/>
              <a:gd name="T22" fmla="*/ 1185 w 2042"/>
              <a:gd name="T23" fmla="*/ 1039 h 2460"/>
              <a:gd name="T24" fmla="*/ 1185 w 2042"/>
              <a:gd name="T25" fmla="*/ 942 h 2460"/>
              <a:gd name="T26" fmla="*/ 1112 w 2042"/>
              <a:gd name="T27" fmla="*/ 734 h 2460"/>
              <a:gd name="T28" fmla="*/ 932 w 2042"/>
              <a:gd name="T29" fmla="*/ 895 h 2460"/>
              <a:gd name="T30" fmla="*/ 798 w 2042"/>
              <a:gd name="T31" fmla="*/ 752 h 2460"/>
              <a:gd name="T32" fmla="*/ 755 w 2042"/>
              <a:gd name="T33" fmla="*/ 544 h 2460"/>
              <a:gd name="T34" fmla="*/ 680 w 2042"/>
              <a:gd name="T35" fmla="*/ 497 h 2460"/>
              <a:gd name="T36" fmla="*/ 621 w 2042"/>
              <a:gd name="T37" fmla="*/ 400 h 2460"/>
              <a:gd name="T38" fmla="*/ 680 w 2042"/>
              <a:gd name="T39" fmla="*/ 273 h 2460"/>
              <a:gd name="T40" fmla="*/ 636 w 2042"/>
              <a:gd name="T41" fmla="*/ 65 h 2460"/>
              <a:gd name="T42" fmla="*/ 546 w 2042"/>
              <a:gd name="T43" fmla="*/ 0 h 2460"/>
              <a:gd name="T44" fmla="*/ 400 w 2042"/>
              <a:gd name="T45" fmla="*/ 129 h 2460"/>
              <a:gd name="T46" fmla="*/ 164 w 2042"/>
              <a:gd name="T47" fmla="*/ 223 h 2460"/>
              <a:gd name="T48" fmla="*/ 58 w 2042"/>
              <a:gd name="T49" fmla="*/ 272 h 2460"/>
              <a:gd name="T50" fmla="*/ 162 w 2042"/>
              <a:gd name="T51" fmla="*/ 416 h 2460"/>
              <a:gd name="T52" fmla="*/ 177 w 2042"/>
              <a:gd name="T53" fmla="*/ 496 h 2460"/>
              <a:gd name="T54" fmla="*/ 268 w 2042"/>
              <a:gd name="T55" fmla="*/ 622 h 2460"/>
              <a:gd name="T56" fmla="*/ 28 w 2042"/>
              <a:gd name="T57" fmla="*/ 720 h 2460"/>
              <a:gd name="T58" fmla="*/ 0 w 2042"/>
              <a:gd name="T59" fmla="*/ 911 h 2460"/>
              <a:gd name="T60" fmla="*/ 45 w 2042"/>
              <a:gd name="T61" fmla="*/ 894 h 2460"/>
              <a:gd name="T62" fmla="*/ 251 w 2042"/>
              <a:gd name="T63" fmla="*/ 864 h 2460"/>
              <a:gd name="T64" fmla="*/ 548 w 2042"/>
              <a:gd name="T65" fmla="*/ 895 h 2460"/>
              <a:gd name="T66" fmla="*/ 592 w 2042"/>
              <a:gd name="T67" fmla="*/ 1134 h 2460"/>
              <a:gd name="T68" fmla="*/ 562 w 2042"/>
              <a:gd name="T69" fmla="*/ 1294 h 2460"/>
              <a:gd name="T70" fmla="*/ 621 w 2042"/>
              <a:gd name="T71" fmla="*/ 1454 h 2460"/>
              <a:gd name="T72" fmla="*/ 592 w 2042"/>
              <a:gd name="T73" fmla="*/ 1709 h 2460"/>
              <a:gd name="T74" fmla="*/ 488 w 2042"/>
              <a:gd name="T75" fmla="*/ 2012 h 2460"/>
              <a:gd name="T76" fmla="*/ 355 w 2042"/>
              <a:gd name="T77" fmla="*/ 2093 h 2460"/>
              <a:gd name="T78" fmla="*/ 517 w 2042"/>
              <a:gd name="T79" fmla="*/ 2395 h 2460"/>
              <a:gd name="T80" fmla="*/ 696 w 2042"/>
              <a:gd name="T81" fmla="*/ 2363 h 2460"/>
              <a:gd name="T82" fmla="*/ 871 w 2042"/>
              <a:gd name="T83" fmla="*/ 2428 h 2460"/>
              <a:gd name="T84" fmla="*/ 962 w 2042"/>
              <a:gd name="T85" fmla="*/ 2332 h 2460"/>
              <a:gd name="T86" fmla="*/ 1170 w 2042"/>
              <a:gd name="T87" fmla="*/ 2460 h 2460"/>
              <a:gd name="T88" fmla="*/ 1214 w 2042"/>
              <a:gd name="T89" fmla="*/ 2252 h 2460"/>
              <a:gd name="T90" fmla="*/ 1125 w 2042"/>
              <a:gd name="T91" fmla="*/ 1964 h 2460"/>
              <a:gd name="T92" fmla="*/ 1259 w 2042"/>
              <a:gd name="T93" fmla="*/ 2075 h 2460"/>
              <a:gd name="T94" fmla="*/ 1435 w 2042"/>
              <a:gd name="T95" fmla="*/ 2236 h 2460"/>
              <a:gd name="T96" fmla="*/ 1585 w 2042"/>
              <a:gd name="T97" fmla="*/ 2332 h 2460"/>
              <a:gd name="T98" fmla="*/ 1657 w 2042"/>
              <a:gd name="T99" fmla="*/ 2252 h 2460"/>
              <a:gd name="T100" fmla="*/ 1570 w 2042"/>
              <a:gd name="T101" fmla="*/ 2092 h 2460"/>
              <a:gd name="T102" fmla="*/ 1421 w 2042"/>
              <a:gd name="T103" fmla="*/ 1775 h 2460"/>
              <a:gd name="T104" fmla="*/ 1302 w 2042"/>
              <a:gd name="T105" fmla="*/ 1711 h 2460"/>
              <a:gd name="T106" fmla="*/ 1375 w 2042"/>
              <a:gd name="T107" fmla="*/ 1661 h 2460"/>
              <a:gd name="T108" fmla="*/ 1495 w 2042"/>
              <a:gd name="T109" fmla="*/ 1630 h 2460"/>
              <a:gd name="T110" fmla="*/ 1597 w 2042"/>
              <a:gd name="T111" fmla="*/ 1485 h 2460"/>
              <a:gd name="T112" fmla="*/ 1702 w 2042"/>
              <a:gd name="T113" fmla="*/ 1374 h 2460"/>
              <a:gd name="T114" fmla="*/ 1820 w 2042"/>
              <a:gd name="T115" fmla="*/ 1470 h 2460"/>
              <a:gd name="T116" fmla="*/ 1999 w 2042"/>
              <a:gd name="T117" fmla="*/ 1342 h 2460"/>
              <a:gd name="T118" fmla="*/ 2028 w 2042"/>
              <a:gd name="T119" fmla="*/ 1213 h 2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2" h="2460">
                <a:moveTo>
                  <a:pt x="1968" y="1182"/>
                </a:moveTo>
                <a:lnTo>
                  <a:pt x="1818" y="1182"/>
                </a:lnTo>
                <a:lnTo>
                  <a:pt x="1791" y="1213"/>
                </a:lnTo>
                <a:lnTo>
                  <a:pt x="1747" y="1167"/>
                </a:lnTo>
                <a:lnTo>
                  <a:pt x="1732" y="1085"/>
                </a:lnTo>
                <a:lnTo>
                  <a:pt x="1672" y="1087"/>
                </a:lnTo>
                <a:lnTo>
                  <a:pt x="1613" y="1151"/>
                </a:lnTo>
                <a:lnTo>
                  <a:pt x="1553" y="1150"/>
                </a:lnTo>
                <a:lnTo>
                  <a:pt x="1466" y="1247"/>
                </a:lnTo>
                <a:lnTo>
                  <a:pt x="1348" y="1247"/>
                </a:lnTo>
                <a:lnTo>
                  <a:pt x="1287" y="1215"/>
                </a:lnTo>
                <a:lnTo>
                  <a:pt x="1259" y="1246"/>
                </a:lnTo>
                <a:lnTo>
                  <a:pt x="1140" y="1246"/>
                </a:lnTo>
                <a:lnTo>
                  <a:pt x="1110" y="1279"/>
                </a:lnTo>
                <a:lnTo>
                  <a:pt x="1051" y="1278"/>
                </a:lnTo>
                <a:lnTo>
                  <a:pt x="977" y="1356"/>
                </a:lnTo>
                <a:lnTo>
                  <a:pt x="932" y="1470"/>
                </a:lnTo>
                <a:lnTo>
                  <a:pt x="829" y="1327"/>
                </a:lnTo>
                <a:lnTo>
                  <a:pt x="843" y="1247"/>
                </a:lnTo>
                <a:lnTo>
                  <a:pt x="871" y="1247"/>
                </a:lnTo>
                <a:lnTo>
                  <a:pt x="947" y="1166"/>
                </a:lnTo>
                <a:lnTo>
                  <a:pt x="960" y="1118"/>
                </a:lnTo>
                <a:lnTo>
                  <a:pt x="1020" y="1119"/>
                </a:lnTo>
                <a:lnTo>
                  <a:pt x="1185" y="1039"/>
                </a:lnTo>
                <a:lnTo>
                  <a:pt x="1214" y="975"/>
                </a:lnTo>
                <a:lnTo>
                  <a:pt x="1185" y="942"/>
                </a:lnTo>
                <a:lnTo>
                  <a:pt x="1185" y="814"/>
                </a:lnTo>
                <a:lnTo>
                  <a:pt x="1112" y="734"/>
                </a:lnTo>
                <a:lnTo>
                  <a:pt x="992" y="801"/>
                </a:lnTo>
                <a:lnTo>
                  <a:pt x="932" y="895"/>
                </a:lnTo>
                <a:lnTo>
                  <a:pt x="844" y="832"/>
                </a:lnTo>
                <a:lnTo>
                  <a:pt x="798" y="752"/>
                </a:lnTo>
                <a:lnTo>
                  <a:pt x="800" y="591"/>
                </a:lnTo>
                <a:lnTo>
                  <a:pt x="755" y="544"/>
                </a:lnTo>
                <a:lnTo>
                  <a:pt x="694" y="543"/>
                </a:lnTo>
                <a:lnTo>
                  <a:pt x="680" y="497"/>
                </a:lnTo>
                <a:lnTo>
                  <a:pt x="592" y="432"/>
                </a:lnTo>
                <a:lnTo>
                  <a:pt x="621" y="400"/>
                </a:lnTo>
                <a:lnTo>
                  <a:pt x="621" y="335"/>
                </a:lnTo>
                <a:lnTo>
                  <a:pt x="680" y="273"/>
                </a:lnTo>
                <a:lnTo>
                  <a:pt x="680" y="112"/>
                </a:lnTo>
                <a:lnTo>
                  <a:pt x="636" y="65"/>
                </a:lnTo>
                <a:lnTo>
                  <a:pt x="578" y="64"/>
                </a:lnTo>
                <a:lnTo>
                  <a:pt x="546" y="0"/>
                </a:lnTo>
                <a:lnTo>
                  <a:pt x="486" y="2"/>
                </a:lnTo>
                <a:lnTo>
                  <a:pt x="400" y="129"/>
                </a:lnTo>
                <a:lnTo>
                  <a:pt x="251" y="160"/>
                </a:lnTo>
                <a:lnTo>
                  <a:pt x="164" y="223"/>
                </a:lnTo>
                <a:lnTo>
                  <a:pt x="104" y="224"/>
                </a:lnTo>
                <a:lnTo>
                  <a:pt x="58" y="272"/>
                </a:lnTo>
                <a:lnTo>
                  <a:pt x="58" y="338"/>
                </a:lnTo>
                <a:lnTo>
                  <a:pt x="162" y="416"/>
                </a:lnTo>
                <a:lnTo>
                  <a:pt x="238" y="434"/>
                </a:lnTo>
                <a:lnTo>
                  <a:pt x="177" y="496"/>
                </a:lnTo>
                <a:lnTo>
                  <a:pt x="176" y="559"/>
                </a:lnTo>
                <a:lnTo>
                  <a:pt x="268" y="622"/>
                </a:lnTo>
                <a:lnTo>
                  <a:pt x="131" y="639"/>
                </a:lnTo>
                <a:lnTo>
                  <a:pt x="28" y="720"/>
                </a:lnTo>
                <a:lnTo>
                  <a:pt x="1" y="783"/>
                </a:lnTo>
                <a:lnTo>
                  <a:pt x="0" y="911"/>
                </a:lnTo>
                <a:lnTo>
                  <a:pt x="15" y="927"/>
                </a:lnTo>
                <a:lnTo>
                  <a:pt x="45" y="894"/>
                </a:lnTo>
                <a:lnTo>
                  <a:pt x="222" y="895"/>
                </a:lnTo>
                <a:lnTo>
                  <a:pt x="251" y="864"/>
                </a:lnTo>
                <a:lnTo>
                  <a:pt x="428" y="832"/>
                </a:lnTo>
                <a:lnTo>
                  <a:pt x="548" y="895"/>
                </a:lnTo>
                <a:lnTo>
                  <a:pt x="590" y="942"/>
                </a:lnTo>
                <a:lnTo>
                  <a:pt x="592" y="1134"/>
                </a:lnTo>
                <a:lnTo>
                  <a:pt x="620" y="1166"/>
                </a:lnTo>
                <a:lnTo>
                  <a:pt x="562" y="1294"/>
                </a:lnTo>
                <a:lnTo>
                  <a:pt x="651" y="1422"/>
                </a:lnTo>
                <a:lnTo>
                  <a:pt x="621" y="1454"/>
                </a:lnTo>
                <a:lnTo>
                  <a:pt x="621" y="1677"/>
                </a:lnTo>
                <a:lnTo>
                  <a:pt x="592" y="1709"/>
                </a:lnTo>
                <a:lnTo>
                  <a:pt x="592" y="1903"/>
                </a:lnTo>
                <a:lnTo>
                  <a:pt x="488" y="2012"/>
                </a:lnTo>
                <a:lnTo>
                  <a:pt x="399" y="2044"/>
                </a:lnTo>
                <a:lnTo>
                  <a:pt x="355" y="2093"/>
                </a:lnTo>
                <a:lnTo>
                  <a:pt x="384" y="2283"/>
                </a:lnTo>
                <a:lnTo>
                  <a:pt x="517" y="2395"/>
                </a:lnTo>
                <a:lnTo>
                  <a:pt x="666" y="2395"/>
                </a:lnTo>
                <a:lnTo>
                  <a:pt x="696" y="2363"/>
                </a:lnTo>
                <a:lnTo>
                  <a:pt x="784" y="2428"/>
                </a:lnTo>
                <a:lnTo>
                  <a:pt x="871" y="2428"/>
                </a:lnTo>
                <a:lnTo>
                  <a:pt x="931" y="2332"/>
                </a:lnTo>
                <a:lnTo>
                  <a:pt x="962" y="2332"/>
                </a:lnTo>
                <a:lnTo>
                  <a:pt x="1021" y="2270"/>
                </a:lnTo>
                <a:lnTo>
                  <a:pt x="1170" y="2460"/>
                </a:lnTo>
                <a:lnTo>
                  <a:pt x="1229" y="2459"/>
                </a:lnTo>
                <a:lnTo>
                  <a:pt x="1214" y="2252"/>
                </a:lnTo>
                <a:lnTo>
                  <a:pt x="1123" y="2092"/>
                </a:lnTo>
                <a:lnTo>
                  <a:pt x="1125" y="1964"/>
                </a:lnTo>
                <a:lnTo>
                  <a:pt x="1185" y="1965"/>
                </a:lnTo>
                <a:lnTo>
                  <a:pt x="1259" y="2075"/>
                </a:lnTo>
                <a:lnTo>
                  <a:pt x="1378" y="2140"/>
                </a:lnTo>
                <a:lnTo>
                  <a:pt x="1435" y="2236"/>
                </a:lnTo>
                <a:lnTo>
                  <a:pt x="1553" y="2268"/>
                </a:lnTo>
                <a:lnTo>
                  <a:pt x="1585" y="2332"/>
                </a:lnTo>
                <a:lnTo>
                  <a:pt x="1644" y="2332"/>
                </a:lnTo>
                <a:lnTo>
                  <a:pt x="1657" y="2252"/>
                </a:lnTo>
                <a:lnTo>
                  <a:pt x="1568" y="2155"/>
                </a:lnTo>
                <a:lnTo>
                  <a:pt x="1570" y="2092"/>
                </a:lnTo>
                <a:lnTo>
                  <a:pt x="1449" y="1932"/>
                </a:lnTo>
                <a:lnTo>
                  <a:pt x="1421" y="1775"/>
                </a:lnTo>
                <a:lnTo>
                  <a:pt x="1377" y="1725"/>
                </a:lnTo>
                <a:lnTo>
                  <a:pt x="1302" y="1711"/>
                </a:lnTo>
                <a:lnTo>
                  <a:pt x="1317" y="1661"/>
                </a:lnTo>
                <a:lnTo>
                  <a:pt x="1375" y="1661"/>
                </a:lnTo>
                <a:lnTo>
                  <a:pt x="1466" y="1598"/>
                </a:lnTo>
                <a:lnTo>
                  <a:pt x="1495" y="1630"/>
                </a:lnTo>
                <a:lnTo>
                  <a:pt x="1570" y="1613"/>
                </a:lnTo>
                <a:lnTo>
                  <a:pt x="1597" y="1485"/>
                </a:lnTo>
                <a:lnTo>
                  <a:pt x="1687" y="1422"/>
                </a:lnTo>
                <a:lnTo>
                  <a:pt x="1702" y="1374"/>
                </a:lnTo>
                <a:lnTo>
                  <a:pt x="1730" y="1374"/>
                </a:lnTo>
                <a:lnTo>
                  <a:pt x="1820" y="1470"/>
                </a:lnTo>
                <a:lnTo>
                  <a:pt x="1910" y="1470"/>
                </a:lnTo>
                <a:lnTo>
                  <a:pt x="1999" y="1342"/>
                </a:lnTo>
                <a:lnTo>
                  <a:pt x="2042" y="1328"/>
                </a:lnTo>
                <a:lnTo>
                  <a:pt x="2028" y="1213"/>
                </a:lnTo>
                <a:lnTo>
                  <a:pt x="1968" y="118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33"/>
          <p:cNvSpPr>
            <a:spLocks/>
          </p:cNvSpPr>
          <p:nvPr/>
        </p:nvSpPr>
        <p:spPr bwMode="auto">
          <a:xfrm>
            <a:off x="14189076" y="8321676"/>
            <a:ext cx="47625" cy="50800"/>
          </a:xfrm>
          <a:custGeom>
            <a:avLst/>
            <a:gdLst>
              <a:gd name="T0" fmla="*/ 15 w 91"/>
              <a:gd name="T1" fmla="*/ 1 h 96"/>
              <a:gd name="T2" fmla="*/ 0 w 91"/>
              <a:gd name="T3" fmla="*/ 17 h 96"/>
              <a:gd name="T4" fmla="*/ 0 w 91"/>
              <a:gd name="T5" fmla="*/ 47 h 96"/>
              <a:gd name="T6" fmla="*/ 46 w 91"/>
              <a:gd name="T7" fmla="*/ 96 h 96"/>
              <a:gd name="T8" fmla="*/ 73 w 91"/>
              <a:gd name="T9" fmla="*/ 96 h 96"/>
              <a:gd name="T10" fmla="*/ 91 w 91"/>
              <a:gd name="T11" fmla="*/ 80 h 96"/>
              <a:gd name="T12" fmla="*/ 91 w 91"/>
              <a:gd name="T13" fmla="*/ 15 h 96"/>
              <a:gd name="T14" fmla="*/ 75 w 91"/>
              <a:gd name="T15" fmla="*/ 0 h 96"/>
              <a:gd name="T16" fmla="*/ 15 w 91"/>
              <a:gd name="T1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6">
                <a:moveTo>
                  <a:pt x="15" y="1"/>
                </a:moveTo>
                <a:lnTo>
                  <a:pt x="0" y="17"/>
                </a:lnTo>
                <a:lnTo>
                  <a:pt x="0" y="47"/>
                </a:lnTo>
                <a:lnTo>
                  <a:pt x="46" y="96"/>
                </a:lnTo>
                <a:lnTo>
                  <a:pt x="73" y="96"/>
                </a:lnTo>
                <a:lnTo>
                  <a:pt x="91" y="80"/>
                </a:lnTo>
                <a:lnTo>
                  <a:pt x="91" y="15"/>
                </a:lnTo>
                <a:lnTo>
                  <a:pt x="75" y="0"/>
                </a:lnTo>
                <a:lnTo>
                  <a:pt x="15"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34"/>
          <p:cNvSpPr>
            <a:spLocks/>
          </p:cNvSpPr>
          <p:nvPr/>
        </p:nvSpPr>
        <p:spPr bwMode="auto">
          <a:xfrm>
            <a:off x="11918951" y="7526338"/>
            <a:ext cx="77788" cy="50800"/>
          </a:xfrm>
          <a:custGeom>
            <a:avLst/>
            <a:gdLst>
              <a:gd name="T0" fmla="*/ 149 w 149"/>
              <a:gd name="T1" fmla="*/ 49 h 96"/>
              <a:gd name="T2" fmla="*/ 148 w 149"/>
              <a:gd name="T3" fmla="*/ 16 h 96"/>
              <a:gd name="T4" fmla="*/ 133 w 149"/>
              <a:gd name="T5" fmla="*/ 2 h 96"/>
              <a:gd name="T6" fmla="*/ 73 w 149"/>
              <a:gd name="T7" fmla="*/ 0 h 96"/>
              <a:gd name="T8" fmla="*/ 44 w 149"/>
              <a:gd name="T9" fmla="*/ 34 h 96"/>
              <a:gd name="T10" fmla="*/ 0 w 149"/>
              <a:gd name="T11" fmla="*/ 49 h 96"/>
              <a:gd name="T12" fmla="*/ 0 w 149"/>
              <a:gd name="T13" fmla="*/ 81 h 96"/>
              <a:gd name="T14" fmla="*/ 14 w 149"/>
              <a:gd name="T15" fmla="*/ 96 h 96"/>
              <a:gd name="T16" fmla="*/ 103 w 149"/>
              <a:gd name="T17" fmla="*/ 96 h 96"/>
              <a:gd name="T18" fmla="*/ 149 w 149"/>
              <a:gd name="T19" fmla="*/ 4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96">
                <a:moveTo>
                  <a:pt x="149" y="49"/>
                </a:moveTo>
                <a:lnTo>
                  <a:pt x="148" y="16"/>
                </a:lnTo>
                <a:lnTo>
                  <a:pt x="133" y="2"/>
                </a:lnTo>
                <a:lnTo>
                  <a:pt x="73" y="0"/>
                </a:lnTo>
                <a:lnTo>
                  <a:pt x="44" y="34"/>
                </a:lnTo>
                <a:lnTo>
                  <a:pt x="0" y="49"/>
                </a:lnTo>
                <a:lnTo>
                  <a:pt x="0" y="81"/>
                </a:lnTo>
                <a:lnTo>
                  <a:pt x="14" y="96"/>
                </a:lnTo>
                <a:lnTo>
                  <a:pt x="103" y="96"/>
                </a:lnTo>
                <a:lnTo>
                  <a:pt x="149" y="4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35"/>
          <p:cNvSpPr>
            <a:spLocks/>
          </p:cNvSpPr>
          <p:nvPr/>
        </p:nvSpPr>
        <p:spPr bwMode="auto">
          <a:xfrm>
            <a:off x="12042776" y="7493001"/>
            <a:ext cx="314325" cy="254000"/>
          </a:xfrm>
          <a:custGeom>
            <a:avLst/>
            <a:gdLst>
              <a:gd name="T0" fmla="*/ 518 w 593"/>
              <a:gd name="T1" fmla="*/ 34 h 480"/>
              <a:gd name="T2" fmla="*/ 430 w 593"/>
              <a:gd name="T3" fmla="*/ 32 h 480"/>
              <a:gd name="T4" fmla="*/ 400 w 593"/>
              <a:gd name="T5" fmla="*/ 63 h 480"/>
              <a:gd name="T6" fmla="*/ 312 w 593"/>
              <a:gd name="T7" fmla="*/ 63 h 480"/>
              <a:gd name="T8" fmla="*/ 194 w 593"/>
              <a:gd name="T9" fmla="*/ 0 h 480"/>
              <a:gd name="T10" fmla="*/ 134 w 593"/>
              <a:gd name="T11" fmla="*/ 0 h 480"/>
              <a:gd name="T12" fmla="*/ 0 w 593"/>
              <a:gd name="T13" fmla="*/ 113 h 480"/>
              <a:gd name="T14" fmla="*/ 45 w 593"/>
              <a:gd name="T15" fmla="*/ 160 h 480"/>
              <a:gd name="T16" fmla="*/ 73 w 593"/>
              <a:gd name="T17" fmla="*/ 160 h 480"/>
              <a:gd name="T18" fmla="*/ 118 w 593"/>
              <a:gd name="T19" fmla="*/ 208 h 480"/>
              <a:gd name="T20" fmla="*/ 164 w 593"/>
              <a:gd name="T21" fmla="*/ 289 h 480"/>
              <a:gd name="T22" fmla="*/ 223 w 593"/>
              <a:gd name="T23" fmla="*/ 320 h 480"/>
              <a:gd name="T24" fmla="*/ 311 w 593"/>
              <a:gd name="T25" fmla="*/ 320 h 480"/>
              <a:gd name="T26" fmla="*/ 326 w 593"/>
              <a:gd name="T27" fmla="*/ 399 h 480"/>
              <a:gd name="T28" fmla="*/ 373 w 593"/>
              <a:gd name="T29" fmla="*/ 449 h 480"/>
              <a:gd name="T30" fmla="*/ 430 w 593"/>
              <a:gd name="T31" fmla="*/ 480 h 480"/>
              <a:gd name="T32" fmla="*/ 579 w 593"/>
              <a:gd name="T33" fmla="*/ 480 h 480"/>
              <a:gd name="T34" fmla="*/ 593 w 593"/>
              <a:gd name="T35" fmla="*/ 368 h 480"/>
              <a:gd name="T36" fmla="*/ 562 w 593"/>
              <a:gd name="T37" fmla="*/ 334 h 480"/>
              <a:gd name="T38" fmla="*/ 564 w 593"/>
              <a:gd name="T39" fmla="*/ 81 h 480"/>
              <a:gd name="T40" fmla="*/ 518 w 593"/>
              <a:gd name="T41" fmla="*/ 3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3" h="480">
                <a:moveTo>
                  <a:pt x="518" y="34"/>
                </a:moveTo>
                <a:lnTo>
                  <a:pt x="430" y="32"/>
                </a:lnTo>
                <a:lnTo>
                  <a:pt x="400" y="63"/>
                </a:lnTo>
                <a:lnTo>
                  <a:pt x="312" y="63"/>
                </a:lnTo>
                <a:lnTo>
                  <a:pt x="194" y="0"/>
                </a:lnTo>
                <a:lnTo>
                  <a:pt x="134" y="0"/>
                </a:lnTo>
                <a:lnTo>
                  <a:pt x="0" y="113"/>
                </a:lnTo>
                <a:lnTo>
                  <a:pt x="45" y="160"/>
                </a:lnTo>
                <a:lnTo>
                  <a:pt x="73" y="160"/>
                </a:lnTo>
                <a:lnTo>
                  <a:pt x="118" y="208"/>
                </a:lnTo>
                <a:lnTo>
                  <a:pt x="164" y="289"/>
                </a:lnTo>
                <a:lnTo>
                  <a:pt x="223" y="320"/>
                </a:lnTo>
                <a:lnTo>
                  <a:pt x="311" y="320"/>
                </a:lnTo>
                <a:lnTo>
                  <a:pt x="326" y="399"/>
                </a:lnTo>
                <a:lnTo>
                  <a:pt x="373" y="449"/>
                </a:lnTo>
                <a:lnTo>
                  <a:pt x="430" y="480"/>
                </a:lnTo>
                <a:lnTo>
                  <a:pt x="579" y="480"/>
                </a:lnTo>
                <a:lnTo>
                  <a:pt x="593" y="368"/>
                </a:lnTo>
                <a:lnTo>
                  <a:pt x="562" y="334"/>
                </a:lnTo>
                <a:lnTo>
                  <a:pt x="564" y="81"/>
                </a:lnTo>
                <a:lnTo>
                  <a:pt x="518" y="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36"/>
          <p:cNvSpPr>
            <a:spLocks/>
          </p:cNvSpPr>
          <p:nvPr/>
        </p:nvSpPr>
        <p:spPr bwMode="auto">
          <a:xfrm>
            <a:off x="11823701" y="7899401"/>
            <a:ext cx="63500" cy="66675"/>
          </a:xfrm>
          <a:custGeom>
            <a:avLst/>
            <a:gdLst>
              <a:gd name="T0" fmla="*/ 119 w 119"/>
              <a:gd name="T1" fmla="*/ 112 h 126"/>
              <a:gd name="T2" fmla="*/ 119 w 119"/>
              <a:gd name="T3" fmla="*/ 14 h 126"/>
              <a:gd name="T4" fmla="*/ 102 w 119"/>
              <a:gd name="T5" fmla="*/ 0 h 126"/>
              <a:gd name="T6" fmla="*/ 75 w 119"/>
              <a:gd name="T7" fmla="*/ 0 h 126"/>
              <a:gd name="T8" fmla="*/ 0 w 119"/>
              <a:gd name="T9" fmla="*/ 78 h 126"/>
              <a:gd name="T10" fmla="*/ 0 w 119"/>
              <a:gd name="T11" fmla="*/ 112 h 126"/>
              <a:gd name="T12" fmla="*/ 16 w 119"/>
              <a:gd name="T13" fmla="*/ 126 h 126"/>
              <a:gd name="T14" fmla="*/ 104 w 119"/>
              <a:gd name="T15" fmla="*/ 126 h 126"/>
              <a:gd name="T16" fmla="*/ 119 w 119"/>
              <a:gd name="T17"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26">
                <a:moveTo>
                  <a:pt x="119" y="112"/>
                </a:moveTo>
                <a:lnTo>
                  <a:pt x="119" y="14"/>
                </a:lnTo>
                <a:lnTo>
                  <a:pt x="102" y="0"/>
                </a:lnTo>
                <a:lnTo>
                  <a:pt x="75" y="0"/>
                </a:lnTo>
                <a:lnTo>
                  <a:pt x="0" y="78"/>
                </a:lnTo>
                <a:lnTo>
                  <a:pt x="0" y="112"/>
                </a:lnTo>
                <a:lnTo>
                  <a:pt x="16" y="126"/>
                </a:lnTo>
                <a:lnTo>
                  <a:pt x="104" y="126"/>
                </a:lnTo>
                <a:lnTo>
                  <a:pt x="119" y="11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37"/>
          <p:cNvSpPr>
            <a:spLocks/>
          </p:cNvSpPr>
          <p:nvPr/>
        </p:nvSpPr>
        <p:spPr bwMode="auto">
          <a:xfrm>
            <a:off x="13482638" y="8270876"/>
            <a:ext cx="63500" cy="50800"/>
          </a:xfrm>
          <a:custGeom>
            <a:avLst/>
            <a:gdLst>
              <a:gd name="T0" fmla="*/ 46 w 120"/>
              <a:gd name="T1" fmla="*/ 0 h 97"/>
              <a:gd name="T2" fmla="*/ 0 w 120"/>
              <a:gd name="T3" fmla="*/ 50 h 97"/>
              <a:gd name="T4" fmla="*/ 47 w 120"/>
              <a:gd name="T5" fmla="*/ 97 h 97"/>
              <a:gd name="T6" fmla="*/ 107 w 120"/>
              <a:gd name="T7" fmla="*/ 96 h 97"/>
              <a:gd name="T8" fmla="*/ 119 w 120"/>
              <a:gd name="T9" fmla="*/ 81 h 97"/>
              <a:gd name="T10" fmla="*/ 120 w 120"/>
              <a:gd name="T11" fmla="*/ 16 h 97"/>
              <a:gd name="T12" fmla="*/ 106 w 120"/>
              <a:gd name="T13" fmla="*/ 1 h 97"/>
              <a:gd name="T14" fmla="*/ 46 w 120"/>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97">
                <a:moveTo>
                  <a:pt x="46" y="0"/>
                </a:moveTo>
                <a:lnTo>
                  <a:pt x="0" y="50"/>
                </a:lnTo>
                <a:lnTo>
                  <a:pt x="47" y="97"/>
                </a:lnTo>
                <a:lnTo>
                  <a:pt x="107" y="96"/>
                </a:lnTo>
                <a:lnTo>
                  <a:pt x="119" y="81"/>
                </a:lnTo>
                <a:lnTo>
                  <a:pt x="120" y="16"/>
                </a:lnTo>
                <a:lnTo>
                  <a:pt x="106" y="1"/>
                </a:lnTo>
                <a:lnTo>
                  <a:pt x="4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38"/>
          <p:cNvSpPr>
            <a:spLocks/>
          </p:cNvSpPr>
          <p:nvPr/>
        </p:nvSpPr>
        <p:spPr bwMode="auto">
          <a:xfrm>
            <a:off x="12311063" y="7762876"/>
            <a:ext cx="77788" cy="103188"/>
          </a:xfrm>
          <a:custGeom>
            <a:avLst/>
            <a:gdLst>
              <a:gd name="T0" fmla="*/ 117 w 147"/>
              <a:gd name="T1" fmla="*/ 17 h 193"/>
              <a:gd name="T2" fmla="*/ 101 w 147"/>
              <a:gd name="T3" fmla="*/ 0 h 193"/>
              <a:gd name="T4" fmla="*/ 13 w 147"/>
              <a:gd name="T5" fmla="*/ 1 h 193"/>
              <a:gd name="T6" fmla="*/ 0 w 147"/>
              <a:gd name="T7" fmla="*/ 48 h 193"/>
              <a:gd name="T8" fmla="*/ 56 w 147"/>
              <a:gd name="T9" fmla="*/ 113 h 193"/>
              <a:gd name="T10" fmla="*/ 56 w 147"/>
              <a:gd name="T11" fmla="*/ 147 h 193"/>
              <a:gd name="T12" fmla="*/ 102 w 147"/>
              <a:gd name="T13" fmla="*/ 193 h 193"/>
              <a:gd name="T14" fmla="*/ 131 w 147"/>
              <a:gd name="T15" fmla="*/ 193 h 193"/>
              <a:gd name="T16" fmla="*/ 147 w 147"/>
              <a:gd name="T17" fmla="*/ 81 h 193"/>
              <a:gd name="T18" fmla="*/ 117 w 147"/>
              <a:gd name="T19" fmla="*/ 48 h 193"/>
              <a:gd name="T20" fmla="*/ 117 w 147"/>
              <a:gd name="T21" fmla="*/ 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193">
                <a:moveTo>
                  <a:pt x="117" y="17"/>
                </a:moveTo>
                <a:lnTo>
                  <a:pt x="101" y="0"/>
                </a:lnTo>
                <a:lnTo>
                  <a:pt x="13" y="1"/>
                </a:lnTo>
                <a:lnTo>
                  <a:pt x="0" y="48"/>
                </a:lnTo>
                <a:lnTo>
                  <a:pt x="56" y="113"/>
                </a:lnTo>
                <a:lnTo>
                  <a:pt x="56" y="147"/>
                </a:lnTo>
                <a:lnTo>
                  <a:pt x="102" y="193"/>
                </a:lnTo>
                <a:lnTo>
                  <a:pt x="131" y="193"/>
                </a:lnTo>
                <a:lnTo>
                  <a:pt x="147" y="81"/>
                </a:lnTo>
                <a:lnTo>
                  <a:pt x="117" y="48"/>
                </a:lnTo>
                <a:lnTo>
                  <a:pt x="117" y="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39"/>
          <p:cNvSpPr>
            <a:spLocks/>
          </p:cNvSpPr>
          <p:nvPr/>
        </p:nvSpPr>
        <p:spPr bwMode="auto">
          <a:xfrm>
            <a:off x="12904788" y="7916863"/>
            <a:ext cx="46038" cy="49213"/>
          </a:xfrm>
          <a:custGeom>
            <a:avLst/>
            <a:gdLst>
              <a:gd name="T0" fmla="*/ 0 w 88"/>
              <a:gd name="T1" fmla="*/ 47 h 94"/>
              <a:gd name="T2" fmla="*/ 0 w 88"/>
              <a:gd name="T3" fmla="*/ 80 h 94"/>
              <a:gd name="T4" fmla="*/ 14 w 88"/>
              <a:gd name="T5" fmla="*/ 94 h 94"/>
              <a:gd name="T6" fmla="*/ 44 w 88"/>
              <a:gd name="T7" fmla="*/ 94 h 94"/>
              <a:gd name="T8" fmla="*/ 88 w 88"/>
              <a:gd name="T9" fmla="*/ 47 h 94"/>
              <a:gd name="T10" fmla="*/ 44 w 88"/>
              <a:gd name="T11" fmla="*/ 0 h 94"/>
              <a:gd name="T12" fmla="*/ 0 w 88"/>
              <a:gd name="T13" fmla="*/ 47 h 94"/>
            </a:gdLst>
            <a:ahLst/>
            <a:cxnLst>
              <a:cxn ang="0">
                <a:pos x="T0" y="T1"/>
              </a:cxn>
              <a:cxn ang="0">
                <a:pos x="T2" y="T3"/>
              </a:cxn>
              <a:cxn ang="0">
                <a:pos x="T4" y="T5"/>
              </a:cxn>
              <a:cxn ang="0">
                <a:pos x="T6" y="T7"/>
              </a:cxn>
              <a:cxn ang="0">
                <a:pos x="T8" y="T9"/>
              </a:cxn>
              <a:cxn ang="0">
                <a:pos x="T10" y="T11"/>
              </a:cxn>
              <a:cxn ang="0">
                <a:pos x="T12" y="T13"/>
              </a:cxn>
            </a:cxnLst>
            <a:rect l="0" t="0" r="r" b="b"/>
            <a:pathLst>
              <a:path w="88" h="94">
                <a:moveTo>
                  <a:pt x="0" y="47"/>
                </a:moveTo>
                <a:lnTo>
                  <a:pt x="0" y="80"/>
                </a:lnTo>
                <a:lnTo>
                  <a:pt x="14" y="94"/>
                </a:lnTo>
                <a:lnTo>
                  <a:pt x="44" y="94"/>
                </a:lnTo>
                <a:lnTo>
                  <a:pt x="88" y="47"/>
                </a:lnTo>
                <a:lnTo>
                  <a:pt x="44" y="0"/>
                </a:lnTo>
                <a:lnTo>
                  <a:pt x="0" y="4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40"/>
          <p:cNvSpPr>
            <a:spLocks/>
          </p:cNvSpPr>
          <p:nvPr/>
        </p:nvSpPr>
        <p:spPr bwMode="auto">
          <a:xfrm>
            <a:off x="12733338" y="7696201"/>
            <a:ext cx="155575" cy="101600"/>
          </a:xfrm>
          <a:custGeom>
            <a:avLst/>
            <a:gdLst>
              <a:gd name="T0" fmla="*/ 132 w 296"/>
              <a:gd name="T1" fmla="*/ 32 h 192"/>
              <a:gd name="T2" fmla="*/ 104 w 296"/>
              <a:gd name="T3" fmla="*/ 0 h 192"/>
              <a:gd name="T4" fmla="*/ 44 w 296"/>
              <a:gd name="T5" fmla="*/ 1 h 192"/>
              <a:gd name="T6" fmla="*/ 0 w 296"/>
              <a:gd name="T7" fmla="*/ 49 h 192"/>
              <a:gd name="T8" fmla="*/ 103 w 296"/>
              <a:gd name="T9" fmla="*/ 192 h 192"/>
              <a:gd name="T10" fmla="*/ 193 w 296"/>
              <a:gd name="T11" fmla="*/ 192 h 192"/>
              <a:gd name="T12" fmla="*/ 296 w 296"/>
              <a:gd name="T13" fmla="*/ 111 h 192"/>
              <a:gd name="T14" fmla="*/ 251 w 296"/>
              <a:gd name="T15" fmla="*/ 32 h 192"/>
              <a:gd name="T16" fmla="*/ 132 w 296"/>
              <a:gd name="T17" fmla="*/ 3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192">
                <a:moveTo>
                  <a:pt x="132" y="32"/>
                </a:moveTo>
                <a:lnTo>
                  <a:pt x="104" y="0"/>
                </a:lnTo>
                <a:lnTo>
                  <a:pt x="44" y="1"/>
                </a:lnTo>
                <a:lnTo>
                  <a:pt x="0" y="49"/>
                </a:lnTo>
                <a:lnTo>
                  <a:pt x="103" y="192"/>
                </a:lnTo>
                <a:lnTo>
                  <a:pt x="193" y="192"/>
                </a:lnTo>
                <a:lnTo>
                  <a:pt x="296" y="111"/>
                </a:lnTo>
                <a:lnTo>
                  <a:pt x="251" y="32"/>
                </a:lnTo>
                <a:lnTo>
                  <a:pt x="132" y="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41"/>
          <p:cNvSpPr>
            <a:spLocks/>
          </p:cNvSpPr>
          <p:nvPr/>
        </p:nvSpPr>
        <p:spPr bwMode="auto">
          <a:xfrm>
            <a:off x="12779376" y="8067676"/>
            <a:ext cx="93663" cy="103188"/>
          </a:xfrm>
          <a:custGeom>
            <a:avLst/>
            <a:gdLst>
              <a:gd name="T0" fmla="*/ 74 w 176"/>
              <a:gd name="T1" fmla="*/ 32 h 193"/>
              <a:gd name="T2" fmla="*/ 43 w 176"/>
              <a:gd name="T3" fmla="*/ 0 h 193"/>
              <a:gd name="T4" fmla="*/ 15 w 176"/>
              <a:gd name="T5" fmla="*/ 0 h 193"/>
              <a:gd name="T6" fmla="*/ 0 w 176"/>
              <a:gd name="T7" fmla="*/ 15 h 193"/>
              <a:gd name="T8" fmla="*/ 0 w 176"/>
              <a:gd name="T9" fmla="*/ 143 h 193"/>
              <a:gd name="T10" fmla="*/ 45 w 176"/>
              <a:gd name="T11" fmla="*/ 193 h 193"/>
              <a:gd name="T12" fmla="*/ 73 w 176"/>
              <a:gd name="T13" fmla="*/ 192 h 193"/>
              <a:gd name="T14" fmla="*/ 103 w 176"/>
              <a:gd name="T15" fmla="*/ 159 h 193"/>
              <a:gd name="T16" fmla="*/ 162 w 176"/>
              <a:gd name="T17" fmla="*/ 161 h 193"/>
              <a:gd name="T18" fmla="*/ 176 w 176"/>
              <a:gd name="T19" fmla="*/ 81 h 193"/>
              <a:gd name="T20" fmla="*/ 132 w 176"/>
              <a:gd name="T21" fmla="*/ 34 h 193"/>
              <a:gd name="T22" fmla="*/ 74 w 176"/>
              <a:gd name="T23" fmla="*/ 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93">
                <a:moveTo>
                  <a:pt x="74" y="32"/>
                </a:moveTo>
                <a:lnTo>
                  <a:pt x="43" y="0"/>
                </a:lnTo>
                <a:lnTo>
                  <a:pt x="15" y="0"/>
                </a:lnTo>
                <a:lnTo>
                  <a:pt x="0" y="15"/>
                </a:lnTo>
                <a:lnTo>
                  <a:pt x="0" y="143"/>
                </a:lnTo>
                <a:lnTo>
                  <a:pt x="45" y="193"/>
                </a:lnTo>
                <a:lnTo>
                  <a:pt x="73" y="192"/>
                </a:lnTo>
                <a:lnTo>
                  <a:pt x="103" y="159"/>
                </a:lnTo>
                <a:lnTo>
                  <a:pt x="162" y="161"/>
                </a:lnTo>
                <a:lnTo>
                  <a:pt x="176" y="81"/>
                </a:lnTo>
                <a:lnTo>
                  <a:pt x="132" y="34"/>
                </a:lnTo>
                <a:lnTo>
                  <a:pt x="74" y="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42"/>
          <p:cNvSpPr>
            <a:spLocks/>
          </p:cNvSpPr>
          <p:nvPr/>
        </p:nvSpPr>
        <p:spPr bwMode="auto">
          <a:xfrm>
            <a:off x="11510963" y="6513513"/>
            <a:ext cx="2740025" cy="2044700"/>
          </a:xfrm>
          <a:custGeom>
            <a:avLst/>
            <a:gdLst>
              <a:gd name="T0" fmla="*/ 4840 w 5180"/>
              <a:gd name="T1" fmla="*/ 3385 h 3864"/>
              <a:gd name="T2" fmla="*/ 5107 w 5180"/>
              <a:gd name="T3" fmla="*/ 3384 h 3864"/>
              <a:gd name="T4" fmla="*/ 5136 w 5180"/>
              <a:gd name="T5" fmla="*/ 3289 h 3864"/>
              <a:gd name="T6" fmla="*/ 4944 w 5180"/>
              <a:gd name="T7" fmla="*/ 3112 h 3864"/>
              <a:gd name="T8" fmla="*/ 5003 w 5180"/>
              <a:gd name="T9" fmla="*/ 2571 h 3864"/>
              <a:gd name="T10" fmla="*/ 4884 w 5180"/>
              <a:gd name="T11" fmla="*/ 2217 h 3864"/>
              <a:gd name="T12" fmla="*/ 4737 w 5180"/>
              <a:gd name="T13" fmla="*/ 1963 h 3864"/>
              <a:gd name="T14" fmla="*/ 4797 w 5180"/>
              <a:gd name="T15" fmla="*/ 1835 h 3864"/>
              <a:gd name="T16" fmla="*/ 4944 w 5180"/>
              <a:gd name="T17" fmla="*/ 1740 h 3864"/>
              <a:gd name="T18" fmla="*/ 4974 w 5180"/>
              <a:gd name="T19" fmla="*/ 1323 h 3864"/>
              <a:gd name="T20" fmla="*/ 4810 w 5180"/>
              <a:gd name="T21" fmla="*/ 1116 h 3864"/>
              <a:gd name="T22" fmla="*/ 4603 w 5180"/>
              <a:gd name="T23" fmla="*/ 956 h 3864"/>
              <a:gd name="T24" fmla="*/ 4440 w 5180"/>
              <a:gd name="T25" fmla="*/ 1004 h 3864"/>
              <a:gd name="T26" fmla="*/ 4337 w 5180"/>
              <a:gd name="T27" fmla="*/ 637 h 3864"/>
              <a:gd name="T28" fmla="*/ 4129 w 5180"/>
              <a:gd name="T29" fmla="*/ 414 h 3864"/>
              <a:gd name="T30" fmla="*/ 3759 w 5180"/>
              <a:gd name="T31" fmla="*/ 399 h 3864"/>
              <a:gd name="T32" fmla="*/ 3346 w 5180"/>
              <a:gd name="T33" fmla="*/ 109 h 3864"/>
              <a:gd name="T34" fmla="*/ 3122 w 5180"/>
              <a:gd name="T35" fmla="*/ 0 h 3864"/>
              <a:gd name="T36" fmla="*/ 2769 w 5180"/>
              <a:gd name="T37" fmla="*/ 62 h 3864"/>
              <a:gd name="T38" fmla="*/ 2502 w 5180"/>
              <a:gd name="T39" fmla="*/ 382 h 3864"/>
              <a:gd name="T40" fmla="*/ 2236 w 5180"/>
              <a:gd name="T41" fmla="*/ 414 h 3864"/>
              <a:gd name="T42" fmla="*/ 1880 w 5180"/>
              <a:gd name="T43" fmla="*/ 477 h 3864"/>
              <a:gd name="T44" fmla="*/ 1467 w 5180"/>
              <a:gd name="T45" fmla="*/ 349 h 3864"/>
              <a:gd name="T46" fmla="*/ 844 w 5180"/>
              <a:gd name="T47" fmla="*/ 189 h 3864"/>
              <a:gd name="T48" fmla="*/ 399 w 5180"/>
              <a:gd name="T49" fmla="*/ 383 h 3864"/>
              <a:gd name="T50" fmla="*/ 0 w 5180"/>
              <a:gd name="T51" fmla="*/ 781 h 3864"/>
              <a:gd name="T52" fmla="*/ 326 w 5180"/>
              <a:gd name="T53" fmla="*/ 1134 h 3864"/>
              <a:gd name="T54" fmla="*/ 489 w 5180"/>
              <a:gd name="T55" fmla="*/ 1211 h 3864"/>
              <a:gd name="T56" fmla="*/ 563 w 5180"/>
              <a:gd name="T57" fmla="*/ 1643 h 3864"/>
              <a:gd name="T58" fmla="*/ 904 w 5180"/>
              <a:gd name="T59" fmla="*/ 1787 h 3864"/>
              <a:gd name="T60" fmla="*/ 1408 w 5180"/>
              <a:gd name="T61" fmla="*/ 1851 h 3864"/>
              <a:gd name="T62" fmla="*/ 1717 w 5180"/>
              <a:gd name="T63" fmla="*/ 1932 h 3864"/>
              <a:gd name="T64" fmla="*/ 1745 w 5180"/>
              <a:gd name="T65" fmla="*/ 2091 h 3864"/>
              <a:gd name="T66" fmla="*/ 1776 w 5180"/>
              <a:gd name="T67" fmla="*/ 2315 h 3864"/>
              <a:gd name="T68" fmla="*/ 1968 w 5180"/>
              <a:gd name="T69" fmla="*/ 2521 h 3864"/>
              <a:gd name="T70" fmla="*/ 2132 w 5180"/>
              <a:gd name="T71" fmla="*/ 2123 h 3864"/>
              <a:gd name="T72" fmla="*/ 2517 w 5180"/>
              <a:gd name="T73" fmla="*/ 1995 h 3864"/>
              <a:gd name="T74" fmla="*/ 2591 w 5180"/>
              <a:gd name="T75" fmla="*/ 2233 h 3864"/>
              <a:gd name="T76" fmla="*/ 2872 w 5180"/>
              <a:gd name="T77" fmla="*/ 2283 h 3864"/>
              <a:gd name="T78" fmla="*/ 2842 w 5180"/>
              <a:gd name="T79" fmla="*/ 2569 h 3864"/>
              <a:gd name="T80" fmla="*/ 2766 w 5180"/>
              <a:gd name="T81" fmla="*/ 2776 h 3864"/>
              <a:gd name="T82" fmla="*/ 2843 w 5180"/>
              <a:gd name="T83" fmla="*/ 3081 h 3864"/>
              <a:gd name="T84" fmla="*/ 3006 w 5180"/>
              <a:gd name="T85" fmla="*/ 3258 h 3864"/>
              <a:gd name="T86" fmla="*/ 3330 w 5180"/>
              <a:gd name="T87" fmla="*/ 2968 h 3864"/>
              <a:gd name="T88" fmla="*/ 3463 w 5180"/>
              <a:gd name="T89" fmla="*/ 3177 h 3864"/>
              <a:gd name="T90" fmla="*/ 3345 w 5180"/>
              <a:gd name="T91" fmla="*/ 3528 h 3864"/>
              <a:gd name="T92" fmla="*/ 3420 w 5180"/>
              <a:gd name="T93" fmla="*/ 3862 h 3864"/>
              <a:gd name="T94" fmla="*/ 3820 w 5180"/>
              <a:gd name="T95" fmla="*/ 3783 h 3864"/>
              <a:gd name="T96" fmla="*/ 3701 w 5180"/>
              <a:gd name="T97" fmla="*/ 3431 h 3864"/>
              <a:gd name="T98" fmla="*/ 3790 w 5180"/>
              <a:gd name="T99" fmla="*/ 3114 h 3864"/>
              <a:gd name="T100" fmla="*/ 3524 w 5180"/>
              <a:gd name="T101" fmla="*/ 2760 h 3864"/>
              <a:gd name="T102" fmla="*/ 3835 w 5180"/>
              <a:gd name="T103" fmla="*/ 2426 h 3864"/>
              <a:gd name="T104" fmla="*/ 4025 w 5180"/>
              <a:gd name="T105" fmla="*/ 2411 h 3864"/>
              <a:gd name="T106" fmla="*/ 3817 w 5180"/>
              <a:gd name="T107" fmla="*/ 1898 h 3864"/>
              <a:gd name="T108" fmla="*/ 3921 w 5180"/>
              <a:gd name="T109" fmla="*/ 2073 h 3864"/>
              <a:gd name="T110" fmla="*/ 4205 w 5180"/>
              <a:gd name="T111" fmla="*/ 2122 h 3864"/>
              <a:gd name="T112" fmla="*/ 4263 w 5180"/>
              <a:gd name="T113" fmla="*/ 2474 h 3864"/>
              <a:gd name="T114" fmla="*/ 4263 w 5180"/>
              <a:gd name="T115" fmla="*/ 2826 h 3864"/>
              <a:gd name="T116" fmla="*/ 4470 w 5180"/>
              <a:gd name="T117" fmla="*/ 2984 h 3864"/>
              <a:gd name="T118" fmla="*/ 4544 w 5180"/>
              <a:gd name="T119" fmla="*/ 3353 h 3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80" h="3864">
                <a:moveTo>
                  <a:pt x="4574" y="3385"/>
                </a:moveTo>
                <a:lnTo>
                  <a:pt x="4780" y="3384"/>
                </a:lnTo>
                <a:lnTo>
                  <a:pt x="4812" y="3351"/>
                </a:lnTo>
                <a:lnTo>
                  <a:pt x="4840" y="3385"/>
                </a:lnTo>
                <a:lnTo>
                  <a:pt x="4960" y="3385"/>
                </a:lnTo>
                <a:lnTo>
                  <a:pt x="4988" y="3354"/>
                </a:lnTo>
                <a:lnTo>
                  <a:pt x="5020" y="3386"/>
                </a:lnTo>
                <a:lnTo>
                  <a:pt x="5107" y="3384"/>
                </a:lnTo>
                <a:lnTo>
                  <a:pt x="5137" y="3353"/>
                </a:lnTo>
                <a:lnTo>
                  <a:pt x="5180" y="3336"/>
                </a:lnTo>
                <a:lnTo>
                  <a:pt x="5167" y="3289"/>
                </a:lnTo>
                <a:lnTo>
                  <a:pt x="5136" y="3289"/>
                </a:lnTo>
                <a:lnTo>
                  <a:pt x="5049" y="3193"/>
                </a:lnTo>
                <a:lnTo>
                  <a:pt x="4944" y="3176"/>
                </a:lnTo>
                <a:lnTo>
                  <a:pt x="4974" y="3145"/>
                </a:lnTo>
                <a:lnTo>
                  <a:pt x="4944" y="3112"/>
                </a:lnTo>
                <a:lnTo>
                  <a:pt x="4944" y="2857"/>
                </a:lnTo>
                <a:lnTo>
                  <a:pt x="4825" y="2666"/>
                </a:lnTo>
                <a:lnTo>
                  <a:pt x="4825" y="2570"/>
                </a:lnTo>
                <a:lnTo>
                  <a:pt x="5003" y="2571"/>
                </a:lnTo>
                <a:lnTo>
                  <a:pt x="4899" y="2426"/>
                </a:lnTo>
                <a:lnTo>
                  <a:pt x="4825" y="2409"/>
                </a:lnTo>
                <a:lnTo>
                  <a:pt x="4884" y="2346"/>
                </a:lnTo>
                <a:lnTo>
                  <a:pt x="4884" y="2217"/>
                </a:lnTo>
                <a:lnTo>
                  <a:pt x="4795" y="2122"/>
                </a:lnTo>
                <a:lnTo>
                  <a:pt x="4797" y="2059"/>
                </a:lnTo>
                <a:lnTo>
                  <a:pt x="4736" y="1995"/>
                </a:lnTo>
                <a:lnTo>
                  <a:pt x="4737" y="1963"/>
                </a:lnTo>
                <a:lnTo>
                  <a:pt x="4678" y="1932"/>
                </a:lnTo>
                <a:lnTo>
                  <a:pt x="4676" y="1898"/>
                </a:lnTo>
                <a:lnTo>
                  <a:pt x="4751" y="1883"/>
                </a:lnTo>
                <a:lnTo>
                  <a:pt x="4797" y="1835"/>
                </a:lnTo>
                <a:lnTo>
                  <a:pt x="4810" y="1755"/>
                </a:lnTo>
                <a:lnTo>
                  <a:pt x="4840" y="1787"/>
                </a:lnTo>
                <a:lnTo>
                  <a:pt x="4899" y="1786"/>
                </a:lnTo>
                <a:lnTo>
                  <a:pt x="4944" y="1740"/>
                </a:lnTo>
                <a:lnTo>
                  <a:pt x="4974" y="1549"/>
                </a:lnTo>
                <a:lnTo>
                  <a:pt x="5003" y="1516"/>
                </a:lnTo>
                <a:lnTo>
                  <a:pt x="4974" y="1452"/>
                </a:lnTo>
                <a:lnTo>
                  <a:pt x="4974" y="1323"/>
                </a:lnTo>
                <a:lnTo>
                  <a:pt x="5003" y="1292"/>
                </a:lnTo>
                <a:lnTo>
                  <a:pt x="5003" y="1229"/>
                </a:lnTo>
                <a:lnTo>
                  <a:pt x="4928" y="1116"/>
                </a:lnTo>
                <a:lnTo>
                  <a:pt x="4810" y="1116"/>
                </a:lnTo>
                <a:lnTo>
                  <a:pt x="4752" y="1180"/>
                </a:lnTo>
                <a:lnTo>
                  <a:pt x="4721" y="1180"/>
                </a:lnTo>
                <a:lnTo>
                  <a:pt x="4635" y="956"/>
                </a:lnTo>
                <a:lnTo>
                  <a:pt x="4603" y="956"/>
                </a:lnTo>
                <a:lnTo>
                  <a:pt x="4455" y="1085"/>
                </a:lnTo>
                <a:lnTo>
                  <a:pt x="4395" y="1083"/>
                </a:lnTo>
                <a:lnTo>
                  <a:pt x="4382" y="1037"/>
                </a:lnTo>
                <a:lnTo>
                  <a:pt x="4440" y="1004"/>
                </a:lnTo>
                <a:lnTo>
                  <a:pt x="4440" y="749"/>
                </a:lnTo>
                <a:lnTo>
                  <a:pt x="4367" y="732"/>
                </a:lnTo>
                <a:lnTo>
                  <a:pt x="4291" y="653"/>
                </a:lnTo>
                <a:lnTo>
                  <a:pt x="4337" y="637"/>
                </a:lnTo>
                <a:lnTo>
                  <a:pt x="4382" y="557"/>
                </a:lnTo>
                <a:lnTo>
                  <a:pt x="4219" y="351"/>
                </a:lnTo>
                <a:lnTo>
                  <a:pt x="4159" y="349"/>
                </a:lnTo>
                <a:lnTo>
                  <a:pt x="4129" y="414"/>
                </a:lnTo>
                <a:lnTo>
                  <a:pt x="4040" y="413"/>
                </a:lnTo>
                <a:lnTo>
                  <a:pt x="3981" y="573"/>
                </a:lnTo>
                <a:lnTo>
                  <a:pt x="3893" y="541"/>
                </a:lnTo>
                <a:lnTo>
                  <a:pt x="3759" y="399"/>
                </a:lnTo>
                <a:lnTo>
                  <a:pt x="3758" y="333"/>
                </a:lnTo>
                <a:lnTo>
                  <a:pt x="3716" y="253"/>
                </a:lnTo>
                <a:lnTo>
                  <a:pt x="3389" y="253"/>
                </a:lnTo>
                <a:lnTo>
                  <a:pt x="3346" y="109"/>
                </a:lnTo>
                <a:lnTo>
                  <a:pt x="3300" y="62"/>
                </a:lnTo>
                <a:lnTo>
                  <a:pt x="3242" y="31"/>
                </a:lnTo>
                <a:lnTo>
                  <a:pt x="3154" y="29"/>
                </a:lnTo>
                <a:lnTo>
                  <a:pt x="3122" y="0"/>
                </a:lnTo>
                <a:lnTo>
                  <a:pt x="3095" y="31"/>
                </a:lnTo>
                <a:lnTo>
                  <a:pt x="2918" y="29"/>
                </a:lnTo>
                <a:lnTo>
                  <a:pt x="2888" y="63"/>
                </a:lnTo>
                <a:lnTo>
                  <a:pt x="2769" y="62"/>
                </a:lnTo>
                <a:lnTo>
                  <a:pt x="2619" y="253"/>
                </a:lnTo>
                <a:lnTo>
                  <a:pt x="2590" y="253"/>
                </a:lnTo>
                <a:lnTo>
                  <a:pt x="2604" y="301"/>
                </a:lnTo>
                <a:lnTo>
                  <a:pt x="2502" y="382"/>
                </a:lnTo>
                <a:lnTo>
                  <a:pt x="2411" y="382"/>
                </a:lnTo>
                <a:lnTo>
                  <a:pt x="2354" y="351"/>
                </a:lnTo>
                <a:lnTo>
                  <a:pt x="2265" y="446"/>
                </a:lnTo>
                <a:lnTo>
                  <a:pt x="2236" y="414"/>
                </a:lnTo>
                <a:lnTo>
                  <a:pt x="2206" y="445"/>
                </a:lnTo>
                <a:lnTo>
                  <a:pt x="2146" y="446"/>
                </a:lnTo>
                <a:lnTo>
                  <a:pt x="2118" y="477"/>
                </a:lnTo>
                <a:lnTo>
                  <a:pt x="1880" y="477"/>
                </a:lnTo>
                <a:lnTo>
                  <a:pt x="1851" y="508"/>
                </a:lnTo>
                <a:lnTo>
                  <a:pt x="1732" y="508"/>
                </a:lnTo>
                <a:lnTo>
                  <a:pt x="1643" y="414"/>
                </a:lnTo>
                <a:lnTo>
                  <a:pt x="1467" y="349"/>
                </a:lnTo>
                <a:lnTo>
                  <a:pt x="1317" y="222"/>
                </a:lnTo>
                <a:lnTo>
                  <a:pt x="1228" y="222"/>
                </a:lnTo>
                <a:lnTo>
                  <a:pt x="1201" y="189"/>
                </a:lnTo>
                <a:lnTo>
                  <a:pt x="844" y="189"/>
                </a:lnTo>
                <a:lnTo>
                  <a:pt x="815" y="221"/>
                </a:lnTo>
                <a:lnTo>
                  <a:pt x="549" y="253"/>
                </a:lnTo>
                <a:lnTo>
                  <a:pt x="461" y="349"/>
                </a:lnTo>
                <a:lnTo>
                  <a:pt x="399" y="383"/>
                </a:lnTo>
                <a:lnTo>
                  <a:pt x="281" y="383"/>
                </a:lnTo>
                <a:lnTo>
                  <a:pt x="76" y="476"/>
                </a:lnTo>
                <a:lnTo>
                  <a:pt x="1" y="588"/>
                </a:lnTo>
                <a:lnTo>
                  <a:pt x="0" y="781"/>
                </a:lnTo>
                <a:lnTo>
                  <a:pt x="45" y="830"/>
                </a:lnTo>
                <a:lnTo>
                  <a:pt x="73" y="828"/>
                </a:lnTo>
                <a:lnTo>
                  <a:pt x="268" y="1005"/>
                </a:lnTo>
                <a:lnTo>
                  <a:pt x="326" y="1134"/>
                </a:lnTo>
                <a:lnTo>
                  <a:pt x="327" y="1194"/>
                </a:lnTo>
                <a:lnTo>
                  <a:pt x="401" y="1276"/>
                </a:lnTo>
                <a:lnTo>
                  <a:pt x="461" y="1275"/>
                </a:lnTo>
                <a:lnTo>
                  <a:pt x="489" y="1211"/>
                </a:lnTo>
                <a:lnTo>
                  <a:pt x="534" y="1292"/>
                </a:lnTo>
                <a:lnTo>
                  <a:pt x="563" y="1356"/>
                </a:lnTo>
                <a:lnTo>
                  <a:pt x="534" y="1580"/>
                </a:lnTo>
                <a:lnTo>
                  <a:pt x="563" y="1643"/>
                </a:lnTo>
                <a:lnTo>
                  <a:pt x="681" y="1740"/>
                </a:lnTo>
                <a:lnTo>
                  <a:pt x="694" y="1787"/>
                </a:lnTo>
                <a:lnTo>
                  <a:pt x="816" y="1724"/>
                </a:lnTo>
                <a:lnTo>
                  <a:pt x="904" y="1787"/>
                </a:lnTo>
                <a:lnTo>
                  <a:pt x="962" y="1786"/>
                </a:lnTo>
                <a:lnTo>
                  <a:pt x="992" y="1820"/>
                </a:lnTo>
                <a:lnTo>
                  <a:pt x="1375" y="1818"/>
                </a:lnTo>
                <a:lnTo>
                  <a:pt x="1408" y="1851"/>
                </a:lnTo>
                <a:lnTo>
                  <a:pt x="1555" y="1851"/>
                </a:lnTo>
                <a:lnTo>
                  <a:pt x="1613" y="1916"/>
                </a:lnTo>
                <a:lnTo>
                  <a:pt x="1701" y="1913"/>
                </a:lnTo>
                <a:lnTo>
                  <a:pt x="1717" y="1932"/>
                </a:lnTo>
                <a:lnTo>
                  <a:pt x="1687" y="1964"/>
                </a:lnTo>
                <a:lnTo>
                  <a:pt x="1687" y="2026"/>
                </a:lnTo>
                <a:lnTo>
                  <a:pt x="1748" y="2059"/>
                </a:lnTo>
                <a:lnTo>
                  <a:pt x="1745" y="2091"/>
                </a:lnTo>
                <a:lnTo>
                  <a:pt x="1672" y="2138"/>
                </a:lnTo>
                <a:lnTo>
                  <a:pt x="1658" y="2187"/>
                </a:lnTo>
                <a:lnTo>
                  <a:pt x="1807" y="2283"/>
                </a:lnTo>
                <a:lnTo>
                  <a:pt x="1776" y="2315"/>
                </a:lnTo>
                <a:lnTo>
                  <a:pt x="1775" y="2377"/>
                </a:lnTo>
                <a:lnTo>
                  <a:pt x="1820" y="2426"/>
                </a:lnTo>
                <a:lnTo>
                  <a:pt x="1852" y="2424"/>
                </a:lnTo>
                <a:lnTo>
                  <a:pt x="1968" y="2521"/>
                </a:lnTo>
                <a:lnTo>
                  <a:pt x="2028" y="2520"/>
                </a:lnTo>
                <a:lnTo>
                  <a:pt x="2072" y="2442"/>
                </a:lnTo>
                <a:lnTo>
                  <a:pt x="2102" y="2187"/>
                </a:lnTo>
                <a:lnTo>
                  <a:pt x="2132" y="2123"/>
                </a:lnTo>
                <a:lnTo>
                  <a:pt x="2190" y="2091"/>
                </a:lnTo>
                <a:lnTo>
                  <a:pt x="2264" y="1947"/>
                </a:lnTo>
                <a:lnTo>
                  <a:pt x="2503" y="1947"/>
                </a:lnTo>
                <a:lnTo>
                  <a:pt x="2517" y="1995"/>
                </a:lnTo>
                <a:lnTo>
                  <a:pt x="2487" y="2026"/>
                </a:lnTo>
                <a:lnTo>
                  <a:pt x="2487" y="2154"/>
                </a:lnTo>
                <a:lnTo>
                  <a:pt x="2560" y="2234"/>
                </a:lnTo>
                <a:lnTo>
                  <a:pt x="2591" y="2233"/>
                </a:lnTo>
                <a:lnTo>
                  <a:pt x="2652" y="2297"/>
                </a:lnTo>
                <a:lnTo>
                  <a:pt x="2737" y="2235"/>
                </a:lnTo>
                <a:lnTo>
                  <a:pt x="2827" y="2235"/>
                </a:lnTo>
                <a:lnTo>
                  <a:pt x="2872" y="2283"/>
                </a:lnTo>
                <a:lnTo>
                  <a:pt x="2902" y="2346"/>
                </a:lnTo>
                <a:lnTo>
                  <a:pt x="2902" y="2442"/>
                </a:lnTo>
                <a:lnTo>
                  <a:pt x="2843" y="2505"/>
                </a:lnTo>
                <a:lnTo>
                  <a:pt x="2842" y="2569"/>
                </a:lnTo>
                <a:lnTo>
                  <a:pt x="2873" y="2601"/>
                </a:lnTo>
                <a:lnTo>
                  <a:pt x="2829" y="2681"/>
                </a:lnTo>
                <a:lnTo>
                  <a:pt x="2752" y="2698"/>
                </a:lnTo>
                <a:lnTo>
                  <a:pt x="2766" y="2776"/>
                </a:lnTo>
                <a:lnTo>
                  <a:pt x="2989" y="2859"/>
                </a:lnTo>
                <a:lnTo>
                  <a:pt x="3019" y="2955"/>
                </a:lnTo>
                <a:lnTo>
                  <a:pt x="2946" y="2969"/>
                </a:lnTo>
                <a:lnTo>
                  <a:pt x="2843" y="3081"/>
                </a:lnTo>
                <a:lnTo>
                  <a:pt x="2843" y="3143"/>
                </a:lnTo>
                <a:lnTo>
                  <a:pt x="2872" y="3177"/>
                </a:lnTo>
                <a:lnTo>
                  <a:pt x="2885" y="3289"/>
                </a:lnTo>
                <a:lnTo>
                  <a:pt x="3006" y="3258"/>
                </a:lnTo>
                <a:lnTo>
                  <a:pt x="3124" y="3161"/>
                </a:lnTo>
                <a:lnTo>
                  <a:pt x="3212" y="3162"/>
                </a:lnTo>
                <a:lnTo>
                  <a:pt x="3227" y="3049"/>
                </a:lnTo>
                <a:lnTo>
                  <a:pt x="3330" y="2968"/>
                </a:lnTo>
                <a:lnTo>
                  <a:pt x="3389" y="2969"/>
                </a:lnTo>
                <a:lnTo>
                  <a:pt x="3434" y="3018"/>
                </a:lnTo>
                <a:lnTo>
                  <a:pt x="3463" y="3080"/>
                </a:lnTo>
                <a:lnTo>
                  <a:pt x="3463" y="3177"/>
                </a:lnTo>
                <a:lnTo>
                  <a:pt x="3404" y="3209"/>
                </a:lnTo>
                <a:lnTo>
                  <a:pt x="3374" y="3273"/>
                </a:lnTo>
                <a:lnTo>
                  <a:pt x="3374" y="3497"/>
                </a:lnTo>
                <a:lnTo>
                  <a:pt x="3345" y="3528"/>
                </a:lnTo>
                <a:lnTo>
                  <a:pt x="3345" y="3622"/>
                </a:lnTo>
                <a:lnTo>
                  <a:pt x="3376" y="3655"/>
                </a:lnTo>
                <a:lnTo>
                  <a:pt x="3376" y="3784"/>
                </a:lnTo>
                <a:lnTo>
                  <a:pt x="3420" y="3862"/>
                </a:lnTo>
                <a:lnTo>
                  <a:pt x="3627" y="3864"/>
                </a:lnTo>
                <a:lnTo>
                  <a:pt x="3657" y="3833"/>
                </a:lnTo>
                <a:lnTo>
                  <a:pt x="3774" y="3833"/>
                </a:lnTo>
                <a:lnTo>
                  <a:pt x="3820" y="3783"/>
                </a:lnTo>
                <a:lnTo>
                  <a:pt x="3820" y="3656"/>
                </a:lnTo>
                <a:lnTo>
                  <a:pt x="3792" y="3622"/>
                </a:lnTo>
                <a:lnTo>
                  <a:pt x="3759" y="3497"/>
                </a:lnTo>
                <a:lnTo>
                  <a:pt x="3701" y="3431"/>
                </a:lnTo>
                <a:lnTo>
                  <a:pt x="3700" y="3367"/>
                </a:lnTo>
                <a:lnTo>
                  <a:pt x="3643" y="3305"/>
                </a:lnTo>
                <a:lnTo>
                  <a:pt x="3819" y="3143"/>
                </a:lnTo>
                <a:lnTo>
                  <a:pt x="3790" y="3114"/>
                </a:lnTo>
                <a:lnTo>
                  <a:pt x="3744" y="3033"/>
                </a:lnTo>
                <a:lnTo>
                  <a:pt x="3627" y="2969"/>
                </a:lnTo>
                <a:lnTo>
                  <a:pt x="3523" y="2857"/>
                </a:lnTo>
                <a:lnTo>
                  <a:pt x="3524" y="2760"/>
                </a:lnTo>
                <a:lnTo>
                  <a:pt x="3671" y="2602"/>
                </a:lnTo>
                <a:lnTo>
                  <a:pt x="3685" y="2554"/>
                </a:lnTo>
                <a:lnTo>
                  <a:pt x="3744" y="2554"/>
                </a:lnTo>
                <a:lnTo>
                  <a:pt x="3835" y="2426"/>
                </a:lnTo>
                <a:lnTo>
                  <a:pt x="3923" y="2523"/>
                </a:lnTo>
                <a:lnTo>
                  <a:pt x="4011" y="2521"/>
                </a:lnTo>
                <a:lnTo>
                  <a:pt x="4055" y="2474"/>
                </a:lnTo>
                <a:lnTo>
                  <a:pt x="4025" y="2411"/>
                </a:lnTo>
                <a:lnTo>
                  <a:pt x="4025" y="2284"/>
                </a:lnTo>
                <a:lnTo>
                  <a:pt x="3952" y="2171"/>
                </a:lnTo>
                <a:lnTo>
                  <a:pt x="3848" y="2122"/>
                </a:lnTo>
                <a:lnTo>
                  <a:pt x="3817" y="1898"/>
                </a:lnTo>
                <a:lnTo>
                  <a:pt x="3834" y="1882"/>
                </a:lnTo>
                <a:lnTo>
                  <a:pt x="3878" y="1930"/>
                </a:lnTo>
                <a:lnTo>
                  <a:pt x="3879" y="1997"/>
                </a:lnTo>
                <a:lnTo>
                  <a:pt x="3921" y="2073"/>
                </a:lnTo>
                <a:lnTo>
                  <a:pt x="4042" y="2041"/>
                </a:lnTo>
                <a:lnTo>
                  <a:pt x="4159" y="2138"/>
                </a:lnTo>
                <a:lnTo>
                  <a:pt x="4190" y="2107"/>
                </a:lnTo>
                <a:lnTo>
                  <a:pt x="4205" y="2122"/>
                </a:lnTo>
                <a:lnTo>
                  <a:pt x="4174" y="2250"/>
                </a:lnTo>
                <a:lnTo>
                  <a:pt x="4235" y="2378"/>
                </a:lnTo>
                <a:lnTo>
                  <a:pt x="4235" y="2442"/>
                </a:lnTo>
                <a:lnTo>
                  <a:pt x="4263" y="2474"/>
                </a:lnTo>
                <a:lnTo>
                  <a:pt x="4263" y="2697"/>
                </a:lnTo>
                <a:lnTo>
                  <a:pt x="4233" y="2731"/>
                </a:lnTo>
                <a:lnTo>
                  <a:pt x="4263" y="2763"/>
                </a:lnTo>
                <a:lnTo>
                  <a:pt x="4263" y="2826"/>
                </a:lnTo>
                <a:lnTo>
                  <a:pt x="4323" y="2857"/>
                </a:lnTo>
                <a:lnTo>
                  <a:pt x="4323" y="2922"/>
                </a:lnTo>
                <a:lnTo>
                  <a:pt x="4428" y="2937"/>
                </a:lnTo>
                <a:lnTo>
                  <a:pt x="4470" y="2984"/>
                </a:lnTo>
                <a:lnTo>
                  <a:pt x="4498" y="3145"/>
                </a:lnTo>
                <a:lnTo>
                  <a:pt x="4439" y="3239"/>
                </a:lnTo>
                <a:lnTo>
                  <a:pt x="4485" y="3351"/>
                </a:lnTo>
                <a:lnTo>
                  <a:pt x="4544" y="3353"/>
                </a:lnTo>
                <a:lnTo>
                  <a:pt x="4574" y="338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43"/>
          <p:cNvSpPr>
            <a:spLocks/>
          </p:cNvSpPr>
          <p:nvPr/>
        </p:nvSpPr>
        <p:spPr bwMode="auto">
          <a:xfrm>
            <a:off x="14939963" y="2028826"/>
            <a:ext cx="49213" cy="34925"/>
          </a:xfrm>
          <a:custGeom>
            <a:avLst/>
            <a:gdLst>
              <a:gd name="T0" fmla="*/ 73 w 91"/>
              <a:gd name="T1" fmla="*/ 66 h 66"/>
              <a:gd name="T2" fmla="*/ 91 w 91"/>
              <a:gd name="T3" fmla="*/ 47 h 66"/>
              <a:gd name="T4" fmla="*/ 90 w 91"/>
              <a:gd name="T5" fmla="*/ 17 h 66"/>
              <a:gd name="T6" fmla="*/ 75 w 91"/>
              <a:gd name="T7" fmla="*/ 0 h 66"/>
              <a:gd name="T8" fmla="*/ 15 w 91"/>
              <a:gd name="T9" fmla="*/ 1 h 66"/>
              <a:gd name="T10" fmla="*/ 0 w 91"/>
              <a:gd name="T11" fmla="*/ 16 h 66"/>
              <a:gd name="T12" fmla="*/ 2 w 91"/>
              <a:gd name="T13" fmla="*/ 48 h 66"/>
              <a:gd name="T14" fmla="*/ 14 w 91"/>
              <a:gd name="T15" fmla="*/ 65 h 66"/>
              <a:gd name="T16" fmla="*/ 73 w 91"/>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6">
                <a:moveTo>
                  <a:pt x="73" y="66"/>
                </a:moveTo>
                <a:lnTo>
                  <a:pt x="91" y="47"/>
                </a:lnTo>
                <a:lnTo>
                  <a:pt x="90" y="17"/>
                </a:lnTo>
                <a:lnTo>
                  <a:pt x="75" y="0"/>
                </a:lnTo>
                <a:lnTo>
                  <a:pt x="15" y="1"/>
                </a:lnTo>
                <a:lnTo>
                  <a:pt x="0" y="16"/>
                </a:lnTo>
                <a:lnTo>
                  <a:pt x="2" y="48"/>
                </a:lnTo>
                <a:lnTo>
                  <a:pt x="14" y="65"/>
                </a:lnTo>
                <a:lnTo>
                  <a:pt x="73" y="6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44"/>
          <p:cNvSpPr>
            <a:spLocks/>
          </p:cNvSpPr>
          <p:nvPr/>
        </p:nvSpPr>
        <p:spPr bwMode="auto">
          <a:xfrm>
            <a:off x="14832013" y="2011363"/>
            <a:ext cx="30163" cy="50800"/>
          </a:xfrm>
          <a:custGeom>
            <a:avLst/>
            <a:gdLst>
              <a:gd name="T0" fmla="*/ 43 w 59"/>
              <a:gd name="T1" fmla="*/ 0 h 94"/>
              <a:gd name="T2" fmla="*/ 1 w 59"/>
              <a:gd name="T3" fmla="*/ 48 h 94"/>
              <a:gd name="T4" fmla="*/ 0 w 59"/>
              <a:gd name="T5" fmla="*/ 79 h 94"/>
              <a:gd name="T6" fmla="*/ 15 w 59"/>
              <a:gd name="T7" fmla="*/ 94 h 94"/>
              <a:gd name="T8" fmla="*/ 59 w 59"/>
              <a:gd name="T9" fmla="*/ 48 h 94"/>
              <a:gd name="T10" fmla="*/ 59 w 59"/>
              <a:gd name="T11" fmla="*/ 15 h 94"/>
              <a:gd name="T12" fmla="*/ 43 w 5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59" h="94">
                <a:moveTo>
                  <a:pt x="43" y="0"/>
                </a:moveTo>
                <a:lnTo>
                  <a:pt x="1" y="48"/>
                </a:lnTo>
                <a:lnTo>
                  <a:pt x="0" y="79"/>
                </a:lnTo>
                <a:lnTo>
                  <a:pt x="15" y="94"/>
                </a:lnTo>
                <a:lnTo>
                  <a:pt x="59" y="48"/>
                </a:lnTo>
                <a:lnTo>
                  <a:pt x="59" y="15"/>
                </a:lnTo>
                <a:lnTo>
                  <a:pt x="43"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45"/>
          <p:cNvSpPr>
            <a:spLocks/>
          </p:cNvSpPr>
          <p:nvPr/>
        </p:nvSpPr>
        <p:spPr bwMode="auto">
          <a:xfrm>
            <a:off x="15005051" y="2300288"/>
            <a:ext cx="46038" cy="33338"/>
          </a:xfrm>
          <a:custGeom>
            <a:avLst/>
            <a:gdLst>
              <a:gd name="T0" fmla="*/ 13 w 87"/>
              <a:gd name="T1" fmla="*/ 1 h 63"/>
              <a:gd name="T2" fmla="*/ 0 w 87"/>
              <a:gd name="T3" fmla="*/ 16 h 63"/>
              <a:gd name="T4" fmla="*/ 0 w 87"/>
              <a:gd name="T5" fmla="*/ 47 h 63"/>
              <a:gd name="T6" fmla="*/ 13 w 87"/>
              <a:gd name="T7" fmla="*/ 62 h 63"/>
              <a:gd name="T8" fmla="*/ 73 w 87"/>
              <a:gd name="T9" fmla="*/ 63 h 63"/>
              <a:gd name="T10" fmla="*/ 87 w 87"/>
              <a:gd name="T11" fmla="*/ 48 h 63"/>
              <a:gd name="T12" fmla="*/ 86 w 87"/>
              <a:gd name="T13" fmla="*/ 14 h 63"/>
              <a:gd name="T14" fmla="*/ 73 w 87"/>
              <a:gd name="T15" fmla="*/ 0 h 63"/>
              <a:gd name="T16" fmla="*/ 13 w 87"/>
              <a:gd name="T17"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63">
                <a:moveTo>
                  <a:pt x="13" y="1"/>
                </a:moveTo>
                <a:lnTo>
                  <a:pt x="0" y="16"/>
                </a:lnTo>
                <a:lnTo>
                  <a:pt x="0" y="47"/>
                </a:lnTo>
                <a:lnTo>
                  <a:pt x="13" y="62"/>
                </a:lnTo>
                <a:lnTo>
                  <a:pt x="73" y="63"/>
                </a:lnTo>
                <a:lnTo>
                  <a:pt x="87" y="48"/>
                </a:lnTo>
                <a:lnTo>
                  <a:pt x="86" y="14"/>
                </a:lnTo>
                <a:lnTo>
                  <a:pt x="73" y="0"/>
                </a:lnTo>
                <a:lnTo>
                  <a:pt x="13"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46"/>
          <p:cNvSpPr>
            <a:spLocks/>
          </p:cNvSpPr>
          <p:nvPr/>
        </p:nvSpPr>
        <p:spPr bwMode="auto">
          <a:xfrm>
            <a:off x="14846301" y="1808163"/>
            <a:ext cx="503238" cy="441325"/>
          </a:xfrm>
          <a:custGeom>
            <a:avLst/>
            <a:gdLst>
              <a:gd name="T0" fmla="*/ 458 w 949"/>
              <a:gd name="T1" fmla="*/ 672 h 834"/>
              <a:gd name="T2" fmla="*/ 491 w 949"/>
              <a:gd name="T3" fmla="*/ 737 h 834"/>
              <a:gd name="T4" fmla="*/ 550 w 949"/>
              <a:gd name="T5" fmla="*/ 736 h 834"/>
              <a:gd name="T6" fmla="*/ 637 w 949"/>
              <a:gd name="T7" fmla="*/ 609 h 834"/>
              <a:gd name="T8" fmla="*/ 696 w 949"/>
              <a:gd name="T9" fmla="*/ 608 h 834"/>
              <a:gd name="T10" fmla="*/ 815 w 949"/>
              <a:gd name="T11" fmla="*/ 544 h 834"/>
              <a:gd name="T12" fmla="*/ 830 w 949"/>
              <a:gd name="T13" fmla="*/ 498 h 834"/>
              <a:gd name="T14" fmla="*/ 949 w 949"/>
              <a:gd name="T15" fmla="*/ 370 h 834"/>
              <a:gd name="T16" fmla="*/ 949 w 949"/>
              <a:gd name="T17" fmla="*/ 304 h 834"/>
              <a:gd name="T18" fmla="*/ 815 w 949"/>
              <a:gd name="T19" fmla="*/ 289 h 834"/>
              <a:gd name="T20" fmla="*/ 799 w 949"/>
              <a:gd name="T21" fmla="*/ 143 h 834"/>
              <a:gd name="T22" fmla="*/ 577 w 949"/>
              <a:gd name="T23" fmla="*/ 0 h 834"/>
              <a:gd name="T24" fmla="*/ 518 w 949"/>
              <a:gd name="T25" fmla="*/ 0 h 834"/>
              <a:gd name="T26" fmla="*/ 473 w 949"/>
              <a:gd name="T27" fmla="*/ 81 h 834"/>
              <a:gd name="T28" fmla="*/ 534 w 949"/>
              <a:gd name="T29" fmla="*/ 112 h 834"/>
              <a:gd name="T30" fmla="*/ 533 w 949"/>
              <a:gd name="T31" fmla="*/ 305 h 834"/>
              <a:gd name="T32" fmla="*/ 473 w 949"/>
              <a:gd name="T33" fmla="*/ 367 h 834"/>
              <a:gd name="T34" fmla="*/ 473 w 949"/>
              <a:gd name="T35" fmla="*/ 401 h 834"/>
              <a:gd name="T36" fmla="*/ 326 w 949"/>
              <a:gd name="T37" fmla="*/ 529 h 834"/>
              <a:gd name="T38" fmla="*/ 311 w 949"/>
              <a:gd name="T39" fmla="*/ 575 h 834"/>
              <a:gd name="T40" fmla="*/ 252 w 949"/>
              <a:gd name="T41" fmla="*/ 512 h 834"/>
              <a:gd name="T42" fmla="*/ 73 w 949"/>
              <a:gd name="T43" fmla="*/ 513 h 834"/>
              <a:gd name="T44" fmla="*/ 45 w 949"/>
              <a:gd name="T45" fmla="*/ 481 h 834"/>
              <a:gd name="T46" fmla="*/ 0 w 949"/>
              <a:gd name="T47" fmla="*/ 528 h 834"/>
              <a:gd name="T48" fmla="*/ 0 w 949"/>
              <a:gd name="T49" fmla="*/ 591 h 834"/>
              <a:gd name="T50" fmla="*/ 90 w 949"/>
              <a:gd name="T51" fmla="*/ 656 h 834"/>
              <a:gd name="T52" fmla="*/ 59 w 949"/>
              <a:gd name="T53" fmla="*/ 752 h 834"/>
              <a:gd name="T54" fmla="*/ 133 w 949"/>
              <a:gd name="T55" fmla="*/ 834 h 834"/>
              <a:gd name="T56" fmla="*/ 194 w 949"/>
              <a:gd name="T57" fmla="*/ 800 h 834"/>
              <a:gd name="T58" fmla="*/ 311 w 949"/>
              <a:gd name="T59" fmla="*/ 800 h 834"/>
              <a:gd name="T60" fmla="*/ 399 w 949"/>
              <a:gd name="T61" fmla="*/ 672 h 834"/>
              <a:gd name="T62" fmla="*/ 458 w 949"/>
              <a:gd name="T63" fmla="*/ 672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9" h="834">
                <a:moveTo>
                  <a:pt x="458" y="672"/>
                </a:moveTo>
                <a:lnTo>
                  <a:pt x="491" y="737"/>
                </a:lnTo>
                <a:lnTo>
                  <a:pt x="550" y="736"/>
                </a:lnTo>
                <a:lnTo>
                  <a:pt x="637" y="609"/>
                </a:lnTo>
                <a:lnTo>
                  <a:pt x="696" y="608"/>
                </a:lnTo>
                <a:lnTo>
                  <a:pt x="815" y="544"/>
                </a:lnTo>
                <a:lnTo>
                  <a:pt x="830" y="498"/>
                </a:lnTo>
                <a:lnTo>
                  <a:pt x="949" y="370"/>
                </a:lnTo>
                <a:lnTo>
                  <a:pt x="949" y="304"/>
                </a:lnTo>
                <a:lnTo>
                  <a:pt x="815" y="289"/>
                </a:lnTo>
                <a:lnTo>
                  <a:pt x="799" y="143"/>
                </a:lnTo>
                <a:lnTo>
                  <a:pt x="577" y="0"/>
                </a:lnTo>
                <a:lnTo>
                  <a:pt x="518" y="0"/>
                </a:lnTo>
                <a:lnTo>
                  <a:pt x="473" y="81"/>
                </a:lnTo>
                <a:lnTo>
                  <a:pt x="534" y="112"/>
                </a:lnTo>
                <a:lnTo>
                  <a:pt x="533" y="305"/>
                </a:lnTo>
                <a:lnTo>
                  <a:pt x="473" y="367"/>
                </a:lnTo>
                <a:lnTo>
                  <a:pt x="473" y="401"/>
                </a:lnTo>
                <a:lnTo>
                  <a:pt x="326" y="529"/>
                </a:lnTo>
                <a:lnTo>
                  <a:pt x="311" y="575"/>
                </a:lnTo>
                <a:lnTo>
                  <a:pt x="252" y="512"/>
                </a:lnTo>
                <a:lnTo>
                  <a:pt x="73" y="513"/>
                </a:lnTo>
                <a:lnTo>
                  <a:pt x="45" y="481"/>
                </a:lnTo>
                <a:lnTo>
                  <a:pt x="0" y="528"/>
                </a:lnTo>
                <a:lnTo>
                  <a:pt x="0" y="591"/>
                </a:lnTo>
                <a:lnTo>
                  <a:pt x="90" y="656"/>
                </a:lnTo>
                <a:lnTo>
                  <a:pt x="59" y="752"/>
                </a:lnTo>
                <a:lnTo>
                  <a:pt x="133" y="834"/>
                </a:lnTo>
                <a:lnTo>
                  <a:pt x="194" y="800"/>
                </a:lnTo>
                <a:lnTo>
                  <a:pt x="311" y="800"/>
                </a:lnTo>
                <a:lnTo>
                  <a:pt x="399" y="672"/>
                </a:lnTo>
                <a:lnTo>
                  <a:pt x="458" y="67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47"/>
          <p:cNvSpPr>
            <a:spLocks/>
          </p:cNvSpPr>
          <p:nvPr/>
        </p:nvSpPr>
        <p:spPr bwMode="auto">
          <a:xfrm>
            <a:off x="15033626" y="1485901"/>
            <a:ext cx="111125" cy="101600"/>
          </a:xfrm>
          <a:custGeom>
            <a:avLst/>
            <a:gdLst>
              <a:gd name="T0" fmla="*/ 208 w 208"/>
              <a:gd name="T1" fmla="*/ 16 h 191"/>
              <a:gd name="T2" fmla="*/ 45 w 208"/>
              <a:gd name="T3" fmla="*/ 0 h 191"/>
              <a:gd name="T4" fmla="*/ 0 w 208"/>
              <a:gd name="T5" fmla="*/ 80 h 191"/>
              <a:gd name="T6" fmla="*/ 3 w 208"/>
              <a:gd name="T7" fmla="*/ 146 h 191"/>
              <a:gd name="T8" fmla="*/ 45 w 208"/>
              <a:gd name="T9" fmla="*/ 190 h 191"/>
              <a:gd name="T10" fmla="*/ 104 w 208"/>
              <a:gd name="T11" fmla="*/ 191 h 191"/>
              <a:gd name="T12" fmla="*/ 162 w 208"/>
              <a:gd name="T13" fmla="*/ 159 h 191"/>
              <a:gd name="T14" fmla="*/ 208 w 208"/>
              <a:gd name="T15" fmla="*/ 16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191">
                <a:moveTo>
                  <a:pt x="208" y="16"/>
                </a:moveTo>
                <a:lnTo>
                  <a:pt x="45" y="0"/>
                </a:lnTo>
                <a:lnTo>
                  <a:pt x="0" y="80"/>
                </a:lnTo>
                <a:lnTo>
                  <a:pt x="3" y="146"/>
                </a:lnTo>
                <a:lnTo>
                  <a:pt x="45" y="190"/>
                </a:lnTo>
                <a:lnTo>
                  <a:pt x="104" y="191"/>
                </a:lnTo>
                <a:lnTo>
                  <a:pt x="162" y="159"/>
                </a:lnTo>
                <a:lnTo>
                  <a:pt x="208" y="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48"/>
          <p:cNvSpPr>
            <a:spLocks/>
          </p:cNvSpPr>
          <p:nvPr/>
        </p:nvSpPr>
        <p:spPr bwMode="auto">
          <a:xfrm>
            <a:off x="14768513" y="2112963"/>
            <a:ext cx="31750" cy="34925"/>
          </a:xfrm>
          <a:custGeom>
            <a:avLst/>
            <a:gdLst>
              <a:gd name="T0" fmla="*/ 15 w 61"/>
              <a:gd name="T1" fmla="*/ 0 h 65"/>
              <a:gd name="T2" fmla="*/ 0 w 61"/>
              <a:gd name="T3" fmla="*/ 15 h 65"/>
              <a:gd name="T4" fmla="*/ 0 w 61"/>
              <a:gd name="T5" fmla="*/ 46 h 65"/>
              <a:gd name="T6" fmla="*/ 13 w 61"/>
              <a:gd name="T7" fmla="*/ 65 h 65"/>
              <a:gd name="T8" fmla="*/ 44 w 61"/>
              <a:gd name="T9" fmla="*/ 64 h 65"/>
              <a:gd name="T10" fmla="*/ 61 w 61"/>
              <a:gd name="T11" fmla="*/ 48 h 65"/>
              <a:gd name="T12" fmla="*/ 59 w 61"/>
              <a:gd name="T13" fmla="*/ 17 h 65"/>
              <a:gd name="T14" fmla="*/ 46 w 61"/>
              <a:gd name="T15" fmla="*/ 0 h 65"/>
              <a:gd name="T16" fmla="*/ 15 w 61"/>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5">
                <a:moveTo>
                  <a:pt x="15" y="0"/>
                </a:moveTo>
                <a:lnTo>
                  <a:pt x="0" y="15"/>
                </a:lnTo>
                <a:lnTo>
                  <a:pt x="0" y="46"/>
                </a:lnTo>
                <a:lnTo>
                  <a:pt x="13" y="65"/>
                </a:lnTo>
                <a:lnTo>
                  <a:pt x="44" y="64"/>
                </a:lnTo>
                <a:lnTo>
                  <a:pt x="61" y="48"/>
                </a:lnTo>
                <a:lnTo>
                  <a:pt x="59" y="17"/>
                </a:lnTo>
                <a:lnTo>
                  <a:pt x="46" y="0"/>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49"/>
          <p:cNvSpPr>
            <a:spLocks/>
          </p:cNvSpPr>
          <p:nvPr/>
        </p:nvSpPr>
        <p:spPr bwMode="auto">
          <a:xfrm>
            <a:off x="14705013" y="1673226"/>
            <a:ext cx="47625" cy="34925"/>
          </a:xfrm>
          <a:custGeom>
            <a:avLst/>
            <a:gdLst>
              <a:gd name="T0" fmla="*/ 76 w 90"/>
              <a:gd name="T1" fmla="*/ 0 h 66"/>
              <a:gd name="T2" fmla="*/ 15 w 90"/>
              <a:gd name="T3" fmla="*/ 0 h 66"/>
              <a:gd name="T4" fmla="*/ 0 w 90"/>
              <a:gd name="T5" fmla="*/ 16 h 66"/>
              <a:gd name="T6" fmla="*/ 46 w 90"/>
              <a:gd name="T7" fmla="*/ 66 h 66"/>
              <a:gd name="T8" fmla="*/ 90 w 90"/>
              <a:gd name="T9" fmla="*/ 16 h 66"/>
              <a:gd name="T10" fmla="*/ 76 w 90"/>
              <a:gd name="T11" fmla="*/ 0 h 66"/>
            </a:gdLst>
            <a:ahLst/>
            <a:cxnLst>
              <a:cxn ang="0">
                <a:pos x="T0" y="T1"/>
              </a:cxn>
              <a:cxn ang="0">
                <a:pos x="T2" y="T3"/>
              </a:cxn>
              <a:cxn ang="0">
                <a:pos x="T4" y="T5"/>
              </a:cxn>
              <a:cxn ang="0">
                <a:pos x="T6" y="T7"/>
              </a:cxn>
              <a:cxn ang="0">
                <a:pos x="T8" y="T9"/>
              </a:cxn>
              <a:cxn ang="0">
                <a:pos x="T10" y="T11"/>
              </a:cxn>
            </a:cxnLst>
            <a:rect l="0" t="0" r="r" b="b"/>
            <a:pathLst>
              <a:path w="90" h="66">
                <a:moveTo>
                  <a:pt x="76" y="0"/>
                </a:moveTo>
                <a:lnTo>
                  <a:pt x="15" y="0"/>
                </a:lnTo>
                <a:lnTo>
                  <a:pt x="0" y="16"/>
                </a:lnTo>
                <a:lnTo>
                  <a:pt x="46" y="66"/>
                </a:lnTo>
                <a:lnTo>
                  <a:pt x="90" y="16"/>
                </a:lnTo>
                <a:lnTo>
                  <a:pt x="7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50"/>
          <p:cNvSpPr>
            <a:spLocks/>
          </p:cNvSpPr>
          <p:nvPr/>
        </p:nvSpPr>
        <p:spPr bwMode="auto">
          <a:xfrm>
            <a:off x="15160626" y="1470026"/>
            <a:ext cx="31750" cy="50800"/>
          </a:xfrm>
          <a:custGeom>
            <a:avLst/>
            <a:gdLst>
              <a:gd name="T0" fmla="*/ 60 w 60"/>
              <a:gd name="T1" fmla="*/ 78 h 97"/>
              <a:gd name="T2" fmla="*/ 60 w 60"/>
              <a:gd name="T3" fmla="*/ 15 h 97"/>
              <a:gd name="T4" fmla="*/ 45 w 60"/>
              <a:gd name="T5" fmla="*/ 0 h 97"/>
              <a:gd name="T6" fmla="*/ 16 w 60"/>
              <a:gd name="T7" fmla="*/ 0 h 97"/>
              <a:gd name="T8" fmla="*/ 1 w 60"/>
              <a:gd name="T9" fmla="*/ 16 h 97"/>
              <a:gd name="T10" fmla="*/ 0 w 60"/>
              <a:gd name="T11" fmla="*/ 79 h 97"/>
              <a:gd name="T12" fmla="*/ 16 w 60"/>
              <a:gd name="T13" fmla="*/ 94 h 97"/>
              <a:gd name="T14" fmla="*/ 46 w 60"/>
              <a:gd name="T15" fmla="*/ 97 h 97"/>
              <a:gd name="T16" fmla="*/ 60 w 60"/>
              <a:gd name="T17"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7">
                <a:moveTo>
                  <a:pt x="60" y="78"/>
                </a:moveTo>
                <a:lnTo>
                  <a:pt x="60" y="15"/>
                </a:lnTo>
                <a:lnTo>
                  <a:pt x="45" y="0"/>
                </a:lnTo>
                <a:lnTo>
                  <a:pt x="16" y="0"/>
                </a:lnTo>
                <a:lnTo>
                  <a:pt x="1" y="16"/>
                </a:lnTo>
                <a:lnTo>
                  <a:pt x="0" y="79"/>
                </a:lnTo>
                <a:lnTo>
                  <a:pt x="16" y="94"/>
                </a:lnTo>
                <a:lnTo>
                  <a:pt x="46" y="97"/>
                </a:lnTo>
                <a:lnTo>
                  <a:pt x="60" y="7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1"/>
          <p:cNvSpPr>
            <a:spLocks/>
          </p:cNvSpPr>
          <p:nvPr/>
        </p:nvSpPr>
        <p:spPr bwMode="auto">
          <a:xfrm>
            <a:off x="14674851" y="1214438"/>
            <a:ext cx="595313" cy="492125"/>
          </a:xfrm>
          <a:custGeom>
            <a:avLst/>
            <a:gdLst>
              <a:gd name="T0" fmla="*/ 251 w 1124"/>
              <a:gd name="T1" fmla="*/ 834 h 928"/>
              <a:gd name="T2" fmla="*/ 281 w 1124"/>
              <a:gd name="T3" fmla="*/ 802 h 928"/>
              <a:gd name="T4" fmla="*/ 311 w 1124"/>
              <a:gd name="T5" fmla="*/ 835 h 928"/>
              <a:gd name="T6" fmla="*/ 370 w 1124"/>
              <a:gd name="T7" fmla="*/ 834 h 928"/>
              <a:gd name="T8" fmla="*/ 488 w 1124"/>
              <a:gd name="T9" fmla="*/ 737 h 928"/>
              <a:gd name="T10" fmla="*/ 519 w 1124"/>
              <a:gd name="T11" fmla="*/ 738 h 928"/>
              <a:gd name="T12" fmla="*/ 560 w 1124"/>
              <a:gd name="T13" fmla="*/ 785 h 928"/>
              <a:gd name="T14" fmla="*/ 475 w 1124"/>
              <a:gd name="T15" fmla="*/ 850 h 928"/>
              <a:gd name="T16" fmla="*/ 489 w 1124"/>
              <a:gd name="T17" fmla="*/ 897 h 928"/>
              <a:gd name="T18" fmla="*/ 636 w 1124"/>
              <a:gd name="T19" fmla="*/ 896 h 928"/>
              <a:gd name="T20" fmla="*/ 696 w 1124"/>
              <a:gd name="T21" fmla="*/ 928 h 928"/>
              <a:gd name="T22" fmla="*/ 740 w 1124"/>
              <a:gd name="T23" fmla="*/ 849 h 928"/>
              <a:gd name="T24" fmla="*/ 740 w 1124"/>
              <a:gd name="T25" fmla="*/ 753 h 928"/>
              <a:gd name="T26" fmla="*/ 696 w 1124"/>
              <a:gd name="T27" fmla="*/ 704 h 928"/>
              <a:gd name="T28" fmla="*/ 606 w 1124"/>
              <a:gd name="T29" fmla="*/ 706 h 928"/>
              <a:gd name="T30" fmla="*/ 519 w 1124"/>
              <a:gd name="T31" fmla="*/ 609 h 928"/>
              <a:gd name="T32" fmla="*/ 488 w 1124"/>
              <a:gd name="T33" fmla="*/ 609 h 928"/>
              <a:gd name="T34" fmla="*/ 443 w 1124"/>
              <a:gd name="T35" fmla="*/ 561 h 928"/>
              <a:gd name="T36" fmla="*/ 443 w 1124"/>
              <a:gd name="T37" fmla="*/ 464 h 928"/>
              <a:gd name="T38" fmla="*/ 370 w 1124"/>
              <a:gd name="T39" fmla="*/ 451 h 928"/>
              <a:gd name="T40" fmla="*/ 324 w 1124"/>
              <a:gd name="T41" fmla="*/ 401 h 928"/>
              <a:gd name="T42" fmla="*/ 325 w 1124"/>
              <a:gd name="T43" fmla="*/ 336 h 928"/>
              <a:gd name="T44" fmla="*/ 369 w 1124"/>
              <a:gd name="T45" fmla="*/ 289 h 928"/>
              <a:gd name="T46" fmla="*/ 517 w 1124"/>
              <a:gd name="T47" fmla="*/ 289 h 928"/>
              <a:gd name="T48" fmla="*/ 636 w 1124"/>
              <a:gd name="T49" fmla="*/ 417 h 928"/>
              <a:gd name="T50" fmla="*/ 696 w 1124"/>
              <a:gd name="T51" fmla="*/ 417 h 928"/>
              <a:gd name="T52" fmla="*/ 844 w 1124"/>
              <a:gd name="T53" fmla="*/ 289 h 928"/>
              <a:gd name="T54" fmla="*/ 991 w 1124"/>
              <a:gd name="T55" fmla="*/ 320 h 928"/>
              <a:gd name="T56" fmla="*/ 1021 w 1124"/>
              <a:gd name="T57" fmla="*/ 255 h 928"/>
              <a:gd name="T58" fmla="*/ 1079 w 1124"/>
              <a:gd name="T59" fmla="*/ 257 h 928"/>
              <a:gd name="T60" fmla="*/ 1124 w 1124"/>
              <a:gd name="T61" fmla="*/ 208 h 928"/>
              <a:gd name="T62" fmla="*/ 1081 w 1124"/>
              <a:gd name="T63" fmla="*/ 161 h 928"/>
              <a:gd name="T64" fmla="*/ 1021 w 1124"/>
              <a:gd name="T65" fmla="*/ 194 h 928"/>
              <a:gd name="T66" fmla="*/ 991 w 1124"/>
              <a:gd name="T67" fmla="*/ 162 h 928"/>
              <a:gd name="T68" fmla="*/ 754 w 1124"/>
              <a:gd name="T69" fmla="*/ 162 h 928"/>
              <a:gd name="T70" fmla="*/ 724 w 1124"/>
              <a:gd name="T71" fmla="*/ 130 h 928"/>
              <a:gd name="T72" fmla="*/ 696 w 1124"/>
              <a:gd name="T73" fmla="*/ 161 h 928"/>
              <a:gd name="T74" fmla="*/ 489 w 1124"/>
              <a:gd name="T75" fmla="*/ 159 h 928"/>
              <a:gd name="T76" fmla="*/ 458 w 1124"/>
              <a:gd name="T77" fmla="*/ 130 h 928"/>
              <a:gd name="T78" fmla="*/ 429 w 1124"/>
              <a:gd name="T79" fmla="*/ 161 h 928"/>
              <a:gd name="T80" fmla="*/ 398 w 1124"/>
              <a:gd name="T81" fmla="*/ 128 h 928"/>
              <a:gd name="T82" fmla="*/ 311 w 1124"/>
              <a:gd name="T83" fmla="*/ 131 h 928"/>
              <a:gd name="T84" fmla="*/ 282 w 1124"/>
              <a:gd name="T85" fmla="*/ 0 h 928"/>
              <a:gd name="T86" fmla="*/ 132 w 1124"/>
              <a:gd name="T87" fmla="*/ 2 h 928"/>
              <a:gd name="T88" fmla="*/ 119 w 1124"/>
              <a:gd name="T89" fmla="*/ 177 h 928"/>
              <a:gd name="T90" fmla="*/ 162 w 1124"/>
              <a:gd name="T91" fmla="*/ 192 h 928"/>
              <a:gd name="T92" fmla="*/ 208 w 1124"/>
              <a:gd name="T93" fmla="*/ 273 h 928"/>
              <a:gd name="T94" fmla="*/ 58 w 1124"/>
              <a:gd name="T95" fmla="*/ 274 h 928"/>
              <a:gd name="T96" fmla="*/ 58 w 1124"/>
              <a:gd name="T97" fmla="*/ 371 h 928"/>
              <a:gd name="T98" fmla="*/ 132 w 1124"/>
              <a:gd name="T99" fmla="*/ 448 h 928"/>
              <a:gd name="T100" fmla="*/ 253 w 1124"/>
              <a:gd name="T101" fmla="*/ 514 h 928"/>
              <a:gd name="T102" fmla="*/ 296 w 1124"/>
              <a:gd name="T103" fmla="*/ 626 h 928"/>
              <a:gd name="T104" fmla="*/ 253 w 1124"/>
              <a:gd name="T105" fmla="*/ 640 h 928"/>
              <a:gd name="T106" fmla="*/ 223 w 1124"/>
              <a:gd name="T107" fmla="*/ 579 h 928"/>
              <a:gd name="T108" fmla="*/ 104 w 1124"/>
              <a:gd name="T109" fmla="*/ 610 h 928"/>
              <a:gd name="T110" fmla="*/ 59 w 1124"/>
              <a:gd name="T111" fmla="*/ 656 h 928"/>
              <a:gd name="T112" fmla="*/ 58 w 1124"/>
              <a:gd name="T113" fmla="*/ 721 h 928"/>
              <a:gd name="T114" fmla="*/ 0 w 1124"/>
              <a:gd name="T115" fmla="*/ 785 h 928"/>
              <a:gd name="T116" fmla="*/ 43 w 1124"/>
              <a:gd name="T117" fmla="*/ 833 h 928"/>
              <a:gd name="T118" fmla="*/ 251 w 1124"/>
              <a:gd name="T119" fmla="*/ 834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4" h="928">
                <a:moveTo>
                  <a:pt x="251" y="834"/>
                </a:moveTo>
                <a:lnTo>
                  <a:pt x="281" y="802"/>
                </a:lnTo>
                <a:lnTo>
                  <a:pt x="311" y="835"/>
                </a:lnTo>
                <a:lnTo>
                  <a:pt x="370" y="834"/>
                </a:lnTo>
                <a:lnTo>
                  <a:pt x="488" y="737"/>
                </a:lnTo>
                <a:lnTo>
                  <a:pt x="519" y="738"/>
                </a:lnTo>
                <a:lnTo>
                  <a:pt x="560" y="785"/>
                </a:lnTo>
                <a:lnTo>
                  <a:pt x="475" y="850"/>
                </a:lnTo>
                <a:lnTo>
                  <a:pt x="489" y="897"/>
                </a:lnTo>
                <a:lnTo>
                  <a:pt x="636" y="896"/>
                </a:lnTo>
                <a:lnTo>
                  <a:pt x="696" y="928"/>
                </a:lnTo>
                <a:lnTo>
                  <a:pt x="740" y="849"/>
                </a:lnTo>
                <a:lnTo>
                  <a:pt x="740" y="753"/>
                </a:lnTo>
                <a:lnTo>
                  <a:pt x="696" y="704"/>
                </a:lnTo>
                <a:lnTo>
                  <a:pt x="606" y="706"/>
                </a:lnTo>
                <a:lnTo>
                  <a:pt x="519" y="609"/>
                </a:lnTo>
                <a:lnTo>
                  <a:pt x="488" y="609"/>
                </a:lnTo>
                <a:lnTo>
                  <a:pt x="443" y="561"/>
                </a:lnTo>
                <a:lnTo>
                  <a:pt x="443" y="464"/>
                </a:lnTo>
                <a:lnTo>
                  <a:pt x="370" y="451"/>
                </a:lnTo>
                <a:lnTo>
                  <a:pt x="324" y="401"/>
                </a:lnTo>
                <a:lnTo>
                  <a:pt x="325" y="336"/>
                </a:lnTo>
                <a:lnTo>
                  <a:pt x="369" y="289"/>
                </a:lnTo>
                <a:lnTo>
                  <a:pt x="517" y="289"/>
                </a:lnTo>
                <a:lnTo>
                  <a:pt x="636" y="417"/>
                </a:lnTo>
                <a:lnTo>
                  <a:pt x="696" y="417"/>
                </a:lnTo>
                <a:lnTo>
                  <a:pt x="844" y="289"/>
                </a:lnTo>
                <a:lnTo>
                  <a:pt x="991" y="320"/>
                </a:lnTo>
                <a:lnTo>
                  <a:pt x="1021" y="255"/>
                </a:lnTo>
                <a:lnTo>
                  <a:pt x="1079" y="257"/>
                </a:lnTo>
                <a:lnTo>
                  <a:pt x="1124" y="208"/>
                </a:lnTo>
                <a:lnTo>
                  <a:pt x="1081" y="161"/>
                </a:lnTo>
                <a:lnTo>
                  <a:pt x="1021" y="194"/>
                </a:lnTo>
                <a:lnTo>
                  <a:pt x="991" y="162"/>
                </a:lnTo>
                <a:lnTo>
                  <a:pt x="754" y="162"/>
                </a:lnTo>
                <a:lnTo>
                  <a:pt x="724" y="130"/>
                </a:lnTo>
                <a:lnTo>
                  <a:pt x="696" y="161"/>
                </a:lnTo>
                <a:lnTo>
                  <a:pt x="489" y="159"/>
                </a:lnTo>
                <a:lnTo>
                  <a:pt x="458" y="130"/>
                </a:lnTo>
                <a:lnTo>
                  <a:pt x="429" y="161"/>
                </a:lnTo>
                <a:lnTo>
                  <a:pt x="398" y="128"/>
                </a:lnTo>
                <a:lnTo>
                  <a:pt x="311" y="131"/>
                </a:lnTo>
                <a:lnTo>
                  <a:pt x="282" y="0"/>
                </a:lnTo>
                <a:lnTo>
                  <a:pt x="132" y="2"/>
                </a:lnTo>
                <a:lnTo>
                  <a:pt x="119" y="177"/>
                </a:lnTo>
                <a:lnTo>
                  <a:pt x="162" y="192"/>
                </a:lnTo>
                <a:lnTo>
                  <a:pt x="208" y="273"/>
                </a:lnTo>
                <a:lnTo>
                  <a:pt x="58" y="274"/>
                </a:lnTo>
                <a:lnTo>
                  <a:pt x="58" y="371"/>
                </a:lnTo>
                <a:lnTo>
                  <a:pt x="132" y="448"/>
                </a:lnTo>
                <a:lnTo>
                  <a:pt x="253" y="514"/>
                </a:lnTo>
                <a:lnTo>
                  <a:pt x="296" y="626"/>
                </a:lnTo>
                <a:lnTo>
                  <a:pt x="253" y="640"/>
                </a:lnTo>
                <a:lnTo>
                  <a:pt x="223" y="579"/>
                </a:lnTo>
                <a:lnTo>
                  <a:pt x="104" y="610"/>
                </a:lnTo>
                <a:lnTo>
                  <a:pt x="59" y="656"/>
                </a:lnTo>
                <a:lnTo>
                  <a:pt x="58" y="721"/>
                </a:lnTo>
                <a:lnTo>
                  <a:pt x="0" y="785"/>
                </a:lnTo>
                <a:lnTo>
                  <a:pt x="43" y="833"/>
                </a:lnTo>
                <a:lnTo>
                  <a:pt x="251" y="8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52"/>
          <p:cNvSpPr>
            <a:spLocks/>
          </p:cNvSpPr>
          <p:nvPr/>
        </p:nvSpPr>
        <p:spPr bwMode="auto">
          <a:xfrm>
            <a:off x="16257588" y="2655888"/>
            <a:ext cx="77788" cy="66675"/>
          </a:xfrm>
          <a:custGeom>
            <a:avLst/>
            <a:gdLst>
              <a:gd name="T0" fmla="*/ 131 w 148"/>
              <a:gd name="T1" fmla="*/ 126 h 126"/>
              <a:gd name="T2" fmla="*/ 146 w 148"/>
              <a:gd name="T3" fmla="*/ 111 h 126"/>
              <a:gd name="T4" fmla="*/ 148 w 148"/>
              <a:gd name="T5" fmla="*/ 48 h 126"/>
              <a:gd name="T6" fmla="*/ 73 w 148"/>
              <a:gd name="T7" fmla="*/ 1 h 126"/>
              <a:gd name="T8" fmla="*/ 14 w 148"/>
              <a:gd name="T9" fmla="*/ 0 h 126"/>
              <a:gd name="T10" fmla="*/ 0 w 148"/>
              <a:gd name="T11" fmla="*/ 48 h 126"/>
              <a:gd name="T12" fmla="*/ 73 w 148"/>
              <a:gd name="T13" fmla="*/ 126 h 126"/>
              <a:gd name="T14" fmla="*/ 131 w 148"/>
              <a:gd name="T15" fmla="*/ 126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26">
                <a:moveTo>
                  <a:pt x="131" y="126"/>
                </a:moveTo>
                <a:lnTo>
                  <a:pt x="146" y="111"/>
                </a:lnTo>
                <a:lnTo>
                  <a:pt x="148" y="48"/>
                </a:lnTo>
                <a:lnTo>
                  <a:pt x="73" y="1"/>
                </a:lnTo>
                <a:lnTo>
                  <a:pt x="14" y="0"/>
                </a:lnTo>
                <a:lnTo>
                  <a:pt x="0" y="48"/>
                </a:lnTo>
                <a:lnTo>
                  <a:pt x="73" y="126"/>
                </a:lnTo>
                <a:lnTo>
                  <a:pt x="131" y="12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53"/>
          <p:cNvSpPr>
            <a:spLocks/>
          </p:cNvSpPr>
          <p:nvPr/>
        </p:nvSpPr>
        <p:spPr bwMode="auto">
          <a:xfrm>
            <a:off x="16710026" y="3365501"/>
            <a:ext cx="63500" cy="50800"/>
          </a:xfrm>
          <a:custGeom>
            <a:avLst/>
            <a:gdLst>
              <a:gd name="T0" fmla="*/ 73 w 119"/>
              <a:gd name="T1" fmla="*/ 95 h 96"/>
              <a:gd name="T2" fmla="*/ 119 w 119"/>
              <a:gd name="T3" fmla="*/ 48 h 96"/>
              <a:gd name="T4" fmla="*/ 117 w 119"/>
              <a:gd name="T5" fmla="*/ 15 h 96"/>
              <a:gd name="T6" fmla="*/ 105 w 119"/>
              <a:gd name="T7" fmla="*/ 0 h 96"/>
              <a:gd name="T8" fmla="*/ 46 w 119"/>
              <a:gd name="T9" fmla="*/ 0 h 96"/>
              <a:gd name="T10" fmla="*/ 0 w 119"/>
              <a:gd name="T11" fmla="*/ 48 h 96"/>
              <a:gd name="T12" fmla="*/ 44 w 119"/>
              <a:gd name="T13" fmla="*/ 96 h 96"/>
              <a:gd name="T14" fmla="*/ 73 w 119"/>
              <a:gd name="T15" fmla="*/ 95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96">
                <a:moveTo>
                  <a:pt x="73" y="95"/>
                </a:moveTo>
                <a:lnTo>
                  <a:pt x="119" y="48"/>
                </a:lnTo>
                <a:lnTo>
                  <a:pt x="117" y="15"/>
                </a:lnTo>
                <a:lnTo>
                  <a:pt x="105" y="0"/>
                </a:lnTo>
                <a:lnTo>
                  <a:pt x="46" y="0"/>
                </a:lnTo>
                <a:lnTo>
                  <a:pt x="0" y="48"/>
                </a:lnTo>
                <a:lnTo>
                  <a:pt x="44" y="96"/>
                </a:lnTo>
                <a:lnTo>
                  <a:pt x="73" y="9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4"/>
          <p:cNvSpPr>
            <a:spLocks/>
          </p:cNvSpPr>
          <p:nvPr/>
        </p:nvSpPr>
        <p:spPr bwMode="auto">
          <a:xfrm>
            <a:off x="14658976" y="1909763"/>
            <a:ext cx="93663" cy="68263"/>
          </a:xfrm>
          <a:custGeom>
            <a:avLst/>
            <a:gdLst>
              <a:gd name="T0" fmla="*/ 15 w 178"/>
              <a:gd name="T1" fmla="*/ 0 h 127"/>
              <a:gd name="T2" fmla="*/ 0 w 178"/>
              <a:gd name="T3" fmla="*/ 49 h 127"/>
              <a:gd name="T4" fmla="*/ 45 w 178"/>
              <a:gd name="T5" fmla="*/ 127 h 127"/>
              <a:gd name="T6" fmla="*/ 74 w 178"/>
              <a:gd name="T7" fmla="*/ 96 h 127"/>
              <a:gd name="T8" fmla="*/ 133 w 178"/>
              <a:gd name="T9" fmla="*/ 95 h 127"/>
              <a:gd name="T10" fmla="*/ 178 w 178"/>
              <a:gd name="T11" fmla="*/ 48 h 127"/>
              <a:gd name="T12" fmla="*/ 106 w 178"/>
              <a:gd name="T13" fmla="*/ 0 h 127"/>
              <a:gd name="T14" fmla="*/ 15 w 178"/>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8" h="127">
                <a:moveTo>
                  <a:pt x="15" y="0"/>
                </a:moveTo>
                <a:lnTo>
                  <a:pt x="0" y="49"/>
                </a:lnTo>
                <a:lnTo>
                  <a:pt x="45" y="127"/>
                </a:lnTo>
                <a:lnTo>
                  <a:pt x="74" y="96"/>
                </a:lnTo>
                <a:lnTo>
                  <a:pt x="133" y="95"/>
                </a:lnTo>
                <a:lnTo>
                  <a:pt x="178" y="48"/>
                </a:lnTo>
                <a:lnTo>
                  <a:pt x="106" y="0"/>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55"/>
          <p:cNvSpPr>
            <a:spLocks/>
          </p:cNvSpPr>
          <p:nvPr/>
        </p:nvSpPr>
        <p:spPr bwMode="auto">
          <a:xfrm>
            <a:off x="16851313" y="3687763"/>
            <a:ext cx="49213" cy="33338"/>
          </a:xfrm>
          <a:custGeom>
            <a:avLst/>
            <a:gdLst>
              <a:gd name="T0" fmla="*/ 0 w 91"/>
              <a:gd name="T1" fmla="*/ 48 h 63"/>
              <a:gd name="T2" fmla="*/ 14 w 91"/>
              <a:gd name="T3" fmla="*/ 63 h 63"/>
              <a:gd name="T4" fmla="*/ 72 w 91"/>
              <a:gd name="T5" fmla="*/ 62 h 63"/>
              <a:gd name="T6" fmla="*/ 91 w 91"/>
              <a:gd name="T7" fmla="*/ 47 h 63"/>
              <a:gd name="T8" fmla="*/ 89 w 91"/>
              <a:gd name="T9" fmla="*/ 16 h 63"/>
              <a:gd name="T10" fmla="*/ 73 w 91"/>
              <a:gd name="T11" fmla="*/ 1 h 63"/>
              <a:gd name="T12" fmla="*/ 14 w 91"/>
              <a:gd name="T13" fmla="*/ 0 h 63"/>
              <a:gd name="T14" fmla="*/ 0 w 91"/>
              <a:gd name="T15" fmla="*/ 16 h 63"/>
              <a:gd name="T16" fmla="*/ 0 w 91"/>
              <a:gd name="T1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63">
                <a:moveTo>
                  <a:pt x="0" y="48"/>
                </a:moveTo>
                <a:lnTo>
                  <a:pt x="14" y="63"/>
                </a:lnTo>
                <a:lnTo>
                  <a:pt x="72" y="62"/>
                </a:lnTo>
                <a:lnTo>
                  <a:pt x="91" y="47"/>
                </a:lnTo>
                <a:lnTo>
                  <a:pt x="89" y="16"/>
                </a:lnTo>
                <a:lnTo>
                  <a:pt x="73" y="1"/>
                </a:lnTo>
                <a:lnTo>
                  <a:pt x="14" y="0"/>
                </a:lnTo>
                <a:lnTo>
                  <a:pt x="0" y="16"/>
                </a:lnTo>
                <a:lnTo>
                  <a:pt x="0" y="4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56"/>
          <p:cNvSpPr>
            <a:spLocks/>
          </p:cNvSpPr>
          <p:nvPr/>
        </p:nvSpPr>
        <p:spPr bwMode="auto">
          <a:xfrm>
            <a:off x="16867188" y="3619501"/>
            <a:ext cx="31750" cy="52388"/>
          </a:xfrm>
          <a:custGeom>
            <a:avLst/>
            <a:gdLst>
              <a:gd name="T0" fmla="*/ 47 w 60"/>
              <a:gd name="T1" fmla="*/ 97 h 99"/>
              <a:gd name="T2" fmla="*/ 59 w 60"/>
              <a:gd name="T3" fmla="*/ 80 h 99"/>
              <a:gd name="T4" fmla="*/ 60 w 60"/>
              <a:gd name="T5" fmla="*/ 19 h 99"/>
              <a:gd name="T6" fmla="*/ 44 w 60"/>
              <a:gd name="T7" fmla="*/ 0 h 99"/>
              <a:gd name="T8" fmla="*/ 15 w 60"/>
              <a:gd name="T9" fmla="*/ 2 h 99"/>
              <a:gd name="T10" fmla="*/ 1 w 60"/>
              <a:gd name="T11" fmla="*/ 16 h 99"/>
              <a:gd name="T12" fmla="*/ 0 w 60"/>
              <a:gd name="T13" fmla="*/ 80 h 99"/>
              <a:gd name="T14" fmla="*/ 16 w 60"/>
              <a:gd name="T15" fmla="*/ 99 h 99"/>
              <a:gd name="T16" fmla="*/ 47 w 60"/>
              <a:gd name="T17"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9">
                <a:moveTo>
                  <a:pt x="47" y="97"/>
                </a:moveTo>
                <a:lnTo>
                  <a:pt x="59" y="80"/>
                </a:lnTo>
                <a:lnTo>
                  <a:pt x="60" y="19"/>
                </a:lnTo>
                <a:lnTo>
                  <a:pt x="44" y="0"/>
                </a:lnTo>
                <a:lnTo>
                  <a:pt x="15" y="2"/>
                </a:lnTo>
                <a:lnTo>
                  <a:pt x="1" y="16"/>
                </a:lnTo>
                <a:lnTo>
                  <a:pt x="0" y="80"/>
                </a:lnTo>
                <a:lnTo>
                  <a:pt x="16" y="99"/>
                </a:lnTo>
                <a:lnTo>
                  <a:pt x="47" y="9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9" name="Freeform 57"/>
          <p:cNvSpPr>
            <a:spLocks/>
          </p:cNvSpPr>
          <p:nvPr/>
        </p:nvSpPr>
        <p:spPr bwMode="auto">
          <a:xfrm>
            <a:off x="15098713" y="1571626"/>
            <a:ext cx="280988" cy="304800"/>
          </a:xfrm>
          <a:custGeom>
            <a:avLst/>
            <a:gdLst>
              <a:gd name="T0" fmla="*/ 310 w 532"/>
              <a:gd name="T1" fmla="*/ 320 h 577"/>
              <a:gd name="T2" fmla="*/ 279 w 532"/>
              <a:gd name="T3" fmla="*/ 320 h 577"/>
              <a:gd name="T4" fmla="*/ 206 w 532"/>
              <a:gd name="T5" fmla="*/ 242 h 577"/>
              <a:gd name="T6" fmla="*/ 163 w 532"/>
              <a:gd name="T7" fmla="*/ 127 h 577"/>
              <a:gd name="T8" fmla="*/ 44 w 532"/>
              <a:gd name="T9" fmla="*/ 96 h 577"/>
              <a:gd name="T10" fmla="*/ 0 w 532"/>
              <a:gd name="T11" fmla="*/ 305 h 577"/>
              <a:gd name="T12" fmla="*/ 72 w 532"/>
              <a:gd name="T13" fmla="*/ 385 h 577"/>
              <a:gd name="T14" fmla="*/ 341 w 532"/>
              <a:gd name="T15" fmla="*/ 512 h 577"/>
              <a:gd name="T16" fmla="*/ 398 w 532"/>
              <a:gd name="T17" fmla="*/ 577 h 577"/>
              <a:gd name="T18" fmla="*/ 486 w 532"/>
              <a:gd name="T19" fmla="*/ 575 h 577"/>
              <a:gd name="T20" fmla="*/ 501 w 532"/>
              <a:gd name="T21" fmla="*/ 432 h 577"/>
              <a:gd name="T22" fmla="*/ 472 w 532"/>
              <a:gd name="T23" fmla="*/ 401 h 577"/>
              <a:gd name="T24" fmla="*/ 472 w 532"/>
              <a:gd name="T25" fmla="*/ 272 h 577"/>
              <a:gd name="T26" fmla="*/ 532 w 532"/>
              <a:gd name="T27" fmla="*/ 208 h 577"/>
              <a:gd name="T28" fmla="*/ 530 w 532"/>
              <a:gd name="T29" fmla="*/ 112 h 577"/>
              <a:gd name="T30" fmla="*/ 474 w 532"/>
              <a:gd name="T31" fmla="*/ 80 h 577"/>
              <a:gd name="T32" fmla="*/ 456 w 532"/>
              <a:gd name="T33" fmla="*/ 2 h 577"/>
              <a:gd name="T34" fmla="*/ 399 w 532"/>
              <a:gd name="T35" fmla="*/ 0 h 577"/>
              <a:gd name="T36" fmla="*/ 353 w 532"/>
              <a:gd name="T37" fmla="*/ 48 h 577"/>
              <a:gd name="T38" fmla="*/ 353 w 532"/>
              <a:gd name="T39" fmla="*/ 175 h 577"/>
              <a:gd name="T40" fmla="*/ 383 w 532"/>
              <a:gd name="T41" fmla="*/ 208 h 577"/>
              <a:gd name="T42" fmla="*/ 310 w 532"/>
              <a:gd name="T43" fmla="*/ 32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77">
                <a:moveTo>
                  <a:pt x="310" y="320"/>
                </a:moveTo>
                <a:lnTo>
                  <a:pt x="279" y="320"/>
                </a:lnTo>
                <a:lnTo>
                  <a:pt x="206" y="242"/>
                </a:lnTo>
                <a:lnTo>
                  <a:pt x="163" y="127"/>
                </a:lnTo>
                <a:lnTo>
                  <a:pt x="44" y="96"/>
                </a:lnTo>
                <a:lnTo>
                  <a:pt x="0" y="305"/>
                </a:lnTo>
                <a:lnTo>
                  <a:pt x="72" y="385"/>
                </a:lnTo>
                <a:lnTo>
                  <a:pt x="341" y="512"/>
                </a:lnTo>
                <a:lnTo>
                  <a:pt x="398" y="577"/>
                </a:lnTo>
                <a:lnTo>
                  <a:pt x="486" y="575"/>
                </a:lnTo>
                <a:lnTo>
                  <a:pt x="501" y="432"/>
                </a:lnTo>
                <a:lnTo>
                  <a:pt x="472" y="401"/>
                </a:lnTo>
                <a:lnTo>
                  <a:pt x="472" y="272"/>
                </a:lnTo>
                <a:lnTo>
                  <a:pt x="532" y="208"/>
                </a:lnTo>
                <a:lnTo>
                  <a:pt x="530" y="112"/>
                </a:lnTo>
                <a:lnTo>
                  <a:pt x="474" y="80"/>
                </a:lnTo>
                <a:lnTo>
                  <a:pt x="456" y="2"/>
                </a:lnTo>
                <a:lnTo>
                  <a:pt x="399" y="0"/>
                </a:lnTo>
                <a:lnTo>
                  <a:pt x="353" y="48"/>
                </a:lnTo>
                <a:lnTo>
                  <a:pt x="353" y="175"/>
                </a:lnTo>
                <a:lnTo>
                  <a:pt x="383" y="208"/>
                </a:lnTo>
                <a:lnTo>
                  <a:pt x="310" y="32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58"/>
          <p:cNvSpPr>
            <a:spLocks/>
          </p:cNvSpPr>
          <p:nvPr/>
        </p:nvSpPr>
        <p:spPr bwMode="auto">
          <a:xfrm>
            <a:off x="15489238" y="1470026"/>
            <a:ext cx="77788" cy="68263"/>
          </a:xfrm>
          <a:custGeom>
            <a:avLst/>
            <a:gdLst>
              <a:gd name="T0" fmla="*/ 134 w 149"/>
              <a:gd name="T1" fmla="*/ 129 h 129"/>
              <a:gd name="T2" fmla="*/ 149 w 149"/>
              <a:gd name="T3" fmla="*/ 113 h 129"/>
              <a:gd name="T4" fmla="*/ 148 w 149"/>
              <a:gd name="T5" fmla="*/ 79 h 129"/>
              <a:gd name="T6" fmla="*/ 104 w 149"/>
              <a:gd name="T7" fmla="*/ 0 h 129"/>
              <a:gd name="T8" fmla="*/ 15 w 149"/>
              <a:gd name="T9" fmla="*/ 1 h 129"/>
              <a:gd name="T10" fmla="*/ 0 w 149"/>
              <a:gd name="T11" fmla="*/ 48 h 129"/>
              <a:gd name="T12" fmla="*/ 46 w 149"/>
              <a:gd name="T13" fmla="*/ 128 h 129"/>
              <a:gd name="T14" fmla="*/ 134 w 149"/>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29">
                <a:moveTo>
                  <a:pt x="134" y="129"/>
                </a:moveTo>
                <a:lnTo>
                  <a:pt x="149" y="113"/>
                </a:lnTo>
                <a:lnTo>
                  <a:pt x="148" y="79"/>
                </a:lnTo>
                <a:lnTo>
                  <a:pt x="104" y="0"/>
                </a:lnTo>
                <a:lnTo>
                  <a:pt x="15" y="1"/>
                </a:lnTo>
                <a:lnTo>
                  <a:pt x="0" y="48"/>
                </a:lnTo>
                <a:lnTo>
                  <a:pt x="46" y="128"/>
                </a:lnTo>
                <a:lnTo>
                  <a:pt x="134" y="12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59"/>
          <p:cNvSpPr>
            <a:spLocks/>
          </p:cNvSpPr>
          <p:nvPr/>
        </p:nvSpPr>
        <p:spPr bwMode="auto">
          <a:xfrm>
            <a:off x="15975013" y="2232026"/>
            <a:ext cx="187325" cy="203200"/>
          </a:xfrm>
          <a:custGeom>
            <a:avLst/>
            <a:gdLst>
              <a:gd name="T0" fmla="*/ 62 w 355"/>
              <a:gd name="T1" fmla="*/ 272 h 386"/>
              <a:gd name="T2" fmla="*/ 59 w 355"/>
              <a:gd name="T3" fmla="*/ 336 h 386"/>
              <a:gd name="T4" fmla="*/ 105 w 355"/>
              <a:gd name="T5" fmla="*/ 386 h 386"/>
              <a:gd name="T6" fmla="*/ 135 w 355"/>
              <a:gd name="T7" fmla="*/ 351 h 386"/>
              <a:gd name="T8" fmla="*/ 222 w 355"/>
              <a:gd name="T9" fmla="*/ 353 h 386"/>
              <a:gd name="T10" fmla="*/ 237 w 355"/>
              <a:gd name="T11" fmla="*/ 207 h 386"/>
              <a:gd name="T12" fmla="*/ 355 w 355"/>
              <a:gd name="T13" fmla="*/ 80 h 386"/>
              <a:gd name="T14" fmla="*/ 355 w 355"/>
              <a:gd name="T15" fmla="*/ 49 h 386"/>
              <a:gd name="T16" fmla="*/ 282 w 355"/>
              <a:gd name="T17" fmla="*/ 33 h 386"/>
              <a:gd name="T18" fmla="*/ 254 w 355"/>
              <a:gd name="T19" fmla="*/ 0 h 386"/>
              <a:gd name="T20" fmla="*/ 105 w 355"/>
              <a:gd name="T21" fmla="*/ 30 h 386"/>
              <a:gd name="T22" fmla="*/ 59 w 355"/>
              <a:gd name="T23" fmla="*/ 81 h 386"/>
              <a:gd name="T24" fmla="*/ 58 w 355"/>
              <a:gd name="T25" fmla="*/ 143 h 386"/>
              <a:gd name="T26" fmla="*/ 0 w 355"/>
              <a:gd name="T27" fmla="*/ 176 h 386"/>
              <a:gd name="T28" fmla="*/ 1 w 355"/>
              <a:gd name="T29" fmla="*/ 239 h 386"/>
              <a:gd name="T30" fmla="*/ 62 w 355"/>
              <a:gd name="T31" fmla="*/ 27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5" h="386">
                <a:moveTo>
                  <a:pt x="62" y="272"/>
                </a:moveTo>
                <a:lnTo>
                  <a:pt x="59" y="336"/>
                </a:lnTo>
                <a:lnTo>
                  <a:pt x="105" y="386"/>
                </a:lnTo>
                <a:lnTo>
                  <a:pt x="135" y="351"/>
                </a:lnTo>
                <a:lnTo>
                  <a:pt x="222" y="353"/>
                </a:lnTo>
                <a:lnTo>
                  <a:pt x="237" y="207"/>
                </a:lnTo>
                <a:lnTo>
                  <a:pt x="355" y="80"/>
                </a:lnTo>
                <a:lnTo>
                  <a:pt x="355" y="49"/>
                </a:lnTo>
                <a:lnTo>
                  <a:pt x="282" y="33"/>
                </a:lnTo>
                <a:lnTo>
                  <a:pt x="254" y="0"/>
                </a:lnTo>
                <a:lnTo>
                  <a:pt x="105" y="30"/>
                </a:lnTo>
                <a:lnTo>
                  <a:pt x="59" y="81"/>
                </a:lnTo>
                <a:lnTo>
                  <a:pt x="58" y="143"/>
                </a:lnTo>
                <a:lnTo>
                  <a:pt x="0" y="176"/>
                </a:lnTo>
                <a:lnTo>
                  <a:pt x="1" y="239"/>
                </a:lnTo>
                <a:lnTo>
                  <a:pt x="62" y="27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60"/>
          <p:cNvSpPr>
            <a:spLocks/>
          </p:cNvSpPr>
          <p:nvPr/>
        </p:nvSpPr>
        <p:spPr bwMode="auto">
          <a:xfrm>
            <a:off x="15943263" y="2605088"/>
            <a:ext cx="282575" cy="455613"/>
          </a:xfrm>
          <a:custGeom>
            <a:avLst/>
            <a:gdLst>
              <a:gd name="T0" fmla="*/ 73 w 533"/>
              <a:gd name="T1" fmla="*/ 288 h 862"/>
              <a:gd name="T2" fmla="*/ 118 w 533"/>
              <a:gd name="T3" fmla="*/ 334 h 862"/>
              <a:gd name="T4" fmla="*/ 117 w 533"/>
              <a:gd name="T5" fmla="*/ 431 h 862"/>
              <a:gd name="T6" fmla="*/ 149 w 533"/>
              <a:gd name="T7" fmla="*/ 461 h 862"/>
              <a:gd name="T8" fmla="*/ 149 w 533"/>
              <a:gd name="T9" fmla="*/ 592 h 862"/>
              <a:gd name="T10" fmla="*/ 237 w 533"/>
              <a:gd name="T11" fmla="*/ 591 h 862"/>
              <a:gd name="T12" fmla="*/ 179 w 533"/>
              <a:gd name="T13" fmla="*/ 685 h 862"/>
              <a:gd name="T14" fmla="*/ 179 w 533"/>
              <a:gd name="T15" fmla="*/ 782 h 862"/>
              <a:gd name="T16" fmla="*/ 209 w 533"/>
              <a:gd name="T17" fmla="*/ 848 h 862"/>
              <a:gd name="T18" fmla="*/ 311 w 533"/>
              <a:gd name="T19" fmla="*/ 862 h 862"/>
              <a:gd name="T20" fmla="*/ 414 w 533"/>
              <a:gd name="T21" fmla="*/ 753 h 862"/>
              <a:gd name="T22" fmla="*/ 414 w 533"/>
              <a:gd name="T23" fmla="*/ 623 h 862"/>
              <a:gd name="T24" fmla="*/ 503 w 533"/>
              <a:gd name="T25" fmla="*/ 560 h 862"/>
              <a:gd name="T26" fmla="*/ 504 w 533"/>
              <a:gd name="T27" fmla="*/ 496 h 862"/>
              <a:gd name="T28" fmla="*/ 533 w 533"/>
              <a:gd name="T29" fmla="*/ 461 h 862"/>
              <a:gd name="T30" fmla="*/ 504 w 533"/>
              <a:gd name="T31" fmla="*/ 368 h 862"/>
              <a:gd name="T32" fmla="*/ 457 w 533"/>
              <a:gd name="T33" fmla="*/ 351 h 862"/>
              <a:gd name="T34" fmla="*/ 384 w 533"/>
              <a:gd name="T35" fmla="*/ 303 h 862"/>
              <a:gd name="T36" fmla="*/ 384 w 533"/>
              <a:gd name="T37" fmla="*/ 240 h 862"/>
              <a:gd name="T38" fmla="*/ 444 w 533"/>
              <a:gd name="T39" fmla="*/ 175 h 862"/>
              <a:gd name="T40" fmla="*/ 445 w 533"/>
              <a:gd name="T41" fmla="*/ 112 h 862"/>
              <a:gd name="T42" fmla="*/ 400 w 533"/>
              <a:gd name="T43" fmla="*/ 64 h 862"/>
              <a:gd name="T44" fmla="*/ 341 w 533"/>
              <a:gd name="T45" fmla="*/ 63 h 862"/>
              <a:gd name="T46" fmla="*/ 281 w 533"/>
              <a:gd name="T47" fmla="*/ 0 h 862"/>
              <a:gd name="T48" fmla="*/ 163 w 533"/>
              <a:gd name="T49" fmla="*/ 31 h 862"/>
              <a:gd name="T50" fmla="*/ 73 w 533"/>
              <a:gd name="T51" fmla="*/ 160 h 862"/>
              <a:gd name="T52" fmla="*/ 0 w 533"/>
              <a:gd name="T53" fmla="*/ 207 h 862"/>
              <a:gd name="T54" fmla="*/ 45 w 533"/>
              <a:gd name="T55" fmla="*/ 288 h 862"/>
              <a:gd name="T56" fmla="*/ 73 w 533"/>
              <a:gd name="T57" fmla="*/ 288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3" h="862">
                <a:moveTo>
                  <a:pt x="73" y="288"/>
                </a:moveTo>
                <a:lnTo>
                  <a:pt x="118" y="334"/>
                </a:lnTo>
                <a:lnTo>
                  <a:pt x="117" y="431"/>
                </a:lnTo>
                <a:lnTo>
                  <a:pt x="149" y="461"/>
                </a:lnTo>
                <a:lnTo>
                  <a:pt x="149" y="592"/>
                </a:lnTo>
                <a:lnTo>
                  <a:pt x="237" y="591"/>
                </a:lnTo>
                <a:lnTo>
                  <a:pt x="179" y="685"/>
                </a:lnTo>
                <a:lnTo>
                  <a:pt x="179" y="782"/>
                </a:lnTo>
                <a:lnTo>
                  <a:pt x="209" y="848"/>
                </a:lnTo>
                <a:lnTo>
                  <a:pt x="311" y="862"/>
                </a:lnTo>
                <a:lnTo>
                  <a:pt x="414" y="753"/>
                </a:lnTo>
                <a:lnTo>
                  <a:pt x="414" y="623"/>
                </a:lnTo>
                <a:lnTo>
                  <a:pt x="503" y="560"/>
                </a:lnTo>
                <a:lnTo>
                  <a:pt x="504" y="496"/>
                </a:lnTo>
                <a:lnTo>
                  <a:pt x="533" y="461"/>
                </a:lnTo>
                <a:lnTo>
                  <a:pt x="504" y="368"/>
                </a:lnTo>
                <a:lnTo>
                  <a:pt x="457" y="351"/>
                </a:lnTo>
                <a:lnTo>
                  <a:pt x="384" y="303"/>
                </a:lnTo>
                <a:lnTo>
                  <a:pt x="384" y="240"/>
                </a:lnTo>
                <a:lnTo>
                  <a:pt x="444" y="175"/>
                </a:lnTo>
                <a:lnTo>
                  <a:pt x="445" y="112"/>
                </a:lnTo>
                <a:lnTo>
                  <a:pt x="400" y="64"/>
                </a:lnTo>
                <a:lnTo>
                  <a:pt x="341" y="63"/>
                </a:lnTo>
                <a:lnTo>
                  <a:pt x="281" y="0"/>
                </a:lnTo>
                <a:lnTo>
                  <a:pt x="163" y="31"/>
                </a:lnTo>
                <a:lnTo>
                  <a:pt x="73" y="160"/>
                </a:lnTo>
                <a:lnTo>
                  <a:pt x="0" y="207"/>
                </a:lnTo>
                <a:lnTo>
                  <a:pt x="45" y="288"/>
                </a:lnTo>
                <a:lnTo>
                  <a:pt x="73" y="28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61"/>
          <p:cNvSpPr>
            <a:spLocks/>
          </p:cNvSpPr>
          <p:nvPr/>
        </p:nvSpPr>
        <p:spPr bwMode="auto">
          <a:xfrm>
            <a:off x="14314488" y="1538288"/>
            <a:ext cx="46038" cy="50800"/>
          </a:xfrm>
          <a:custGeom>
            <a:avLst/>
            <a:gdLst>
              <a:gd name="T0" fmla="*/ 0 w 88"/>
              <a:gd name="T1" fmla="*/ 14 h 97"/>
              <a:gd name="T2" fmla="*/ 0 w 88"/>
              <a:gd name="T3" fmla="*/ 46 h 97"/>
              <a:gd name="T4" fmla="*/ 43 w 88"/>
              <a:gd name="T5" fmla="*/ 97 h 97"/>
              <a:gd name="T6" fmla="*/ 74 w 88"/>
              <a:gd name="T7" fmla="*/ 96 h 97"/>
              <a:gd name="T8" fmla="*/ 88 w 88"/>
              <a:gd name="T9" fmla="*/ 78 h 97"/>
              <a:gd name="T10" fmla="*/ 88 w 88"/>
              <a:gd name="T11" fmla="*/ 16 h 97"/>
              <a:gd name="T12" fmla="*/ 76 w 88"/>
              <a:gd name="T13" fmla="*/ 0 h 97"/>
              <a:gd name="T14" fmla="*/ 15 w 88"/>
              <a:gd name="T15" fmla="*/ 0 h 97"/>
              <a:gd name="T16" fmla="*/ 0 w 88"/>
              <a:gd name="T17"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7">
                <a:moveTo>
                  <a:pt x="0" y="14"/>
                </a:moveTo>
                <a:lnTo>
                  <a:pt x="0" y="46"/>
                </a:lnTo>
                <a:lnTo>
                  <a:pt x="43" y="97"/>
                </a:lnTo>
                <a:lnTo>
                  <a:pt x="74" y="96"/>
                </a:lnTo>
                <a:lnTo>
                  <a:pt x="88" y="78"/>
                </a:lnTo>
                <a:lnTo>
                  <a:pt x="88" y="16"/>
                </a:lnTo>
                <a:lnTo>
                  <a:pt x="76" y="0"/>
                </a:lnTo>
                <a:lnTo>
                  <a:pt x="15" y="0"/>
                </a:lnTo>
                <a:lnTo>
                  <a:pt x="0" y="1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62"/>
          <p:cNvSpPr>
            <a:spLocks/>
          </p:cNvSpPr>
          <p:nvPr/>
        </p:nvSpPr>
        <p:spPr bwMode="auto">
          <a:xfrm>
            <a:off x="14565313" y="1655763"/>
            <a:ext cx="47625" cy="50800"/>
          </a:xfrm>
          <a:custGeom>
            <a:avLst/>
            <a:gdLst>
              <a:gd name="T0" fmla="*/ 76 w 90"/>
              <a:gd name="T1" fmla="*/ 95 h 97"/>
              <a:gd name="T2" fmla="*/ 90 w 90"/>
              <a:gd name="T3" fmla="*/ 79 h 97"/>
              <a:gd name="T4" fmla="*/ 58 w 90"/>
              <a:gd name="T5" fmla="*/ 50 h 97"/>
              <a:gd name="T6" fmla="*/ 61 w 90"/>
              <a:gd name="T7" fmla="*/ 17 h 97"/>
              <a:gd name="T8" fmla="*/ 44 w 90"/>
              <a:gd name="T9" fmla="*/ 0 h 97"/>
              <a:gd name="T10" fmla="*/ 16 w 90"/>
              <a:gd name="T11" fmla="*/ 0 h 97"/>
              <a:gd name="T12" fmla="*/ 1 w 90"/>
              <a:gd name="T13" fmla="*/ 17 h 97"/>
              <a:gd name="T14" fmla="*/ 0 w 90"/>
              <a:gd name="T15" fmla="*/ 79 h 97"/>
              <a:gd name="T16" fmla="*/ 16 w 90"/>
              <a:gd name="T17" fmla="*/ 97 h 97"/>
              <a:gd name="T18" fmla="*/ 76 w 90"/>
              <a:gd name="T19"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7">
                <a:moveTo>
                  <a:pt x="76" y="95"/>
                </a:moveTo>
                <a:lnTo>
                  <a:pt x="90" y="79"/>
                </a:lnTo>
                <a:lnTo>
                  <a:pt x="58" y="50"/>
                </a:lnTo>
                <a:lnTo>
                  <a:pt x="61" y="17"/>
                </a:lnTo>
                <a:lnTo>
                  <a:pt x="44" y="0"/>
                </a:lnTo>
                <a:lnTo>
                  <a:pt x="16" y="0"/>
                </a:lnTo>
                <a:lnTo>
                  <a:pt x="1" y="17"/>
                </a:lnTo>
                <a:lnTo>
                  <a:pt x="0" y="79"/>
                </a:lnTo>
                <a:lnTo>
                  <a:pt x="16" y="97"/>
                </a:lnTo>
                <a:lnTo>
                  <a:pt x="76" y="9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63"/>
          <p:cNvSpPr>
            <a:spLocks/>
          </p:cNvSpPr>
          <p:nvPr/>
        </p:nvSpPr>
        <p:spPr bwMode="auto">
          <a:xfrm>
            <a:off x="7124701" y="5348288"/>
            <a:ext cx="77788" cy="84138"/>
          </a:xfrm>
          <a:custGeom>
            <a:avLst/>
            <a:gdLst>
              <a:gd name="T0" fmla="*/ 0 w 148"/>
              <a:gd name="T1" fmla="*/ 112 h 159"/>
              <a:gd name="T2" fmla="*/ 44 w 148"/>
              <a:gd name="T3" fmla="*/ 157 h 159"/>
              <a:gd name="T4" fmla="*/ 104 w 148"/>
              <a:gd name="T5" fmla="*/ 159 h 159"/>
              <a:gd name="T6" fmla="*/ 147 w 148"/>
              <a:gd name="T7" fmla="*/ 78 h 159"/>
              <a:gd name="T8" fmla="*/ 148 w 148"/>
              <a:gd name="T9" fmla="*/ 16 h 159"/>
              <a:gd name="T10" fmla="*/ 133 w 148"/>
              <a:gd name="T11" fmla="*/ 0 h 159"/>
              <a:gd name="T12" fmla="*/ 74 w 148"/>
              <a:gd name="T13" fmla="*/ 1 h 159"/>
              <a:gd name="T14" fmla="*/ 0 w 148"/>
              <a:gd name="T15" fmla="*/ 81 h 159"/>
              <a:gd name="T16" fmla="*/ 0 w 148"/>
              <a:gd name="T17" fmla="*/ 11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59">
                <a:moveTo>
                  <a:pt x="0" y="112"/>
                </a:moveTo>
                <a:lnTo>
                  <a:pt x="44" y="157"/>
                </a:lnTo>
                <a:lnTo>
                  <a:pt x="104" y="159"/>
                </a:lnTo>
                <a:lnTo>
                  <a:pt x="147" y="78"/>
                </a:lnTo>
                <a:lnTo>
                  <a:pt x="148" y="16"/>
                </a:lnTo>
                <a:lnTo>
                  <a:pt x="133" y="0"/>
                </a:lnTo>
                <a:lnTo>
                  <a:pt x="74" y="1"/>
                </a:lnTo>
                <a:lnTo>
                  <a:pt x="0" y="81"/>
                </a:lnTo>
                <a:lnTo>
                  <a:pt x="0" y="11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64"/>
          <p:cNvSpPr>
            <a:spLocks/>
          </p:cNvSpPr>
          <p:nvPr/>
        </p:nvSpPr>
        <p:spPr bwMode="auto">
          <a:xfrm>
            <a:off x="6183313" y="8102601"/>
            <a:ext cx="79375" cy="85725"/>
          </a:xfrm>
          <a:custGeom>
            <a:avLst/>
            <a:gdLst>
              <a:gd name="T0" fmla="*/ 104 w 150"/>
              <a:gd name="T1" fmla="*/ 3 h 161"/>
              <a:gd name="T2" fmla="*/ 15 w 150"/>
              <a:gd name="T3" fmla="*/ 0 h 161"/>
              <a:gd name="T4" fmla="*/ 0 w 150"/>
              <a:gd name="T5" fmla="*/ 81 h 161"/>
              <a:gd name="T6" fmla="*/ 32 w 150"/>
              <a:gd name="T7" fmla="*/ 113 h 161"/>
              <a:gd name="T8" fmla="*/ 45 w 150"/>
              <a:gd name="T9" fmla="*/ 161 h 161"/>
              <a:gd name="T10" fmla="*/ 104 w 150"/>
              <a:gd name="T11" fmla="*/ 161 h 161"/>
              <a:gd name="T12" fmla="*/ 150 w 150"/>
              <a:gd name="T13" fmla="*/ 113 h 161"/>
              <a:gd name="T14" fmla="*/ 149 w 150"/>
              <a:gd name="T15" fmla="*/ 50 h 161"/>
              <a:gd name="T16" fmla="*/ 104 w 150"/>
              <a:gd name="T17" fmla="*/ 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61">
                <a:moveTo>
                  <a:pt x="104" y="3"/>
                </a:moveTo>
                <a:lnTo>
                  <a:pt x="15" y="0"/>
                </a:lnTo>
                <a:lnTo>
                  <a:pt x="0" y="81"/>
                </a:lnTo>
                <a:lnTo>
                  <a:pt x="32" y="113"/>
                </a:lnTo>
                <a:lnTo>
                  <a:pt x="45" y="161"/>
                </a:lnTo>
                <a:lnTo>
                  <a:pt x="104" y="161"/>
                </a:lnTo>
                <a:lnTo>
                  <a:pt x="150" y="113"/>
                </a:lnTo>
                <a:lnTo>
                  <a:pt x="149" y="50"/>
                </a:lnTo>
                <a:lnTo>
                  <a:pt x="104" y="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65"/>
          <p:cNvSpPr>
            <a:spLocks/>
          </p:cNvSpPr>
          <p:nvPr/>
        </p:nvSpPr>
        <p:spPr bwMode="auto">
          <a:xfrm>
            <a:off x="7170738" y="5500688"/>
            <a:ext cx="71438" cy="100013"/>
          </a:xfrm>
          <a:custGeom>
            <a:avLst/>
            <a:gdLst>
              <a:gd name="T0" fmla="*/ 0 w 135"/>
              <a:gd name="T1" fmla="*/ 49 h 190"/>
              <a:gd name="T2" fmla="*/ 60 w 135"/>
              <a:gd name="T3" fmla="*/ 113 h 190"/>
              <a:gd name="T4" fmla="*/ 58 w 135"/>
              <a:gd name="T5" fmla="*/ 177 h 190"/>
              <a:gd name="T6" fmla="*/ 135 w 135"/>
              <a:gd name="T7" fmla="*/ 190 h 190"/>
              <a:gd name="T8" fmla="*/ 135 w 135"/>
              <a:gd name="T9" fmla="*/ 0 h 190"/>
              <a:gd name="T10" fmla="*/ 14 w 135"/>
              <a:gd name="T11" fmla="*/ 0 h 190"/>
              <a:gd name="T12" fmla="*/ 0 w 135"/>
              <a:gd name="T13" fmla="*/ 49 h 190"/>
            </a:gdLst>
            <a:ahLst/>
            <a:cxnLst>
              <a:cxn ang="0">
                <a:pos x="T0" y="T1"/>
              </a:cxn>
              <a:cxn ang="0">
                <a:pos x="T2" y="T3"/>
              </a:cxn>
              <a:cxn ang="0">
                <a:pos x="T4" y="T5"/>
              </a:cxn>
              <a:cxn ang="0">
                <a:pos x="T6" y="T7"/>
              </a:cxn>
              <a:cxn ang="0">
                <a:pos x="T8" y="T9"/>
              </a:cxn>
              <a:cxn ang="0">
                <a:pos x="T10" y="T11"/>
              </a:cxn>
              <a:cxn ang="0">
                <a:pos x="T12" y="T13"/>
              </a:cxn>
            </a:cxnLst>
            <a:rect l="0" t="0" r="r" b="b"/>
            <a:pathLst>
              <a:path w="135" h="190">
                <a:moveTo>
                  <a:pt x="0" y="49"/>
                </a:moveTo>
                <a:lnTo>
                  <a:pt x="60" y="113"/>
                </a:lnTo>
                <a:lnTo>
                  <a:pt x="58" y="177"/>
                </a:lnTo>
                <a:lnTo>
                  <a:pt x="135" y="190"/>
                </a:lnTo>
                <a:lnTo>
                  <a:pt x="135" y="0"/>
                </a:lnTo>
                <a:lnTo>
                  <a:pt x="14" y="0"/>
                </a:lnTo>
                <a:lnTo>
                  <a:pt x="0" y="4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66"/>
          <p:cNvSpPr>
            <a:spLocks/>
          </p:cNvSpPr>
          <p:nvPr/>
        </p:nvSpPr>
        <p:spPr bwMode="auto">
          <a:xfrm>
            <a:off x="6965951" y="4789488"/>
            <a:ext cx="173038" cy="254000"/>
          </a:xfrm>
          <a:custGeom>
            <a:avLst/>
            <a:gdLst>
              <a:gd name="T0" fmla="*/ 177 w 326"/>
              <a:gd name="T1" fmla="*/ 207 h 479"/>
              <a:gd name="T2" fmla="*/ 149 w 326"/>
              <a:gd name="T3" fmla="*/ 464 h 479"/>
              <a:gd name="T4" fmla="*/ 252 w 326"/>
              <a:gd name="T5" fmla="*/ 479 h 479"/>
              <a:gd name="T6" fmla="*/ 296 w 326"/>
              <a:gd name="T7" fmla="*/ 399 h 479"/>
              <a:gd name="T8" fmla="*/ 268 w 326"/>
              <a:gd name="T9" fmla="*/ 273 h 479"/>
              <a:gd name="T10" fmla="*/ 326 w 326"/>
              <a:gd name="T11" fmla="*/ 144 h 479"/>
              <a:gd name="T12" fmla="*/ 296 w 326"/>
              <a:gd name="T13" fmla="*/ 49 h 479"/>
              <a:gd name="T14" fmla="*/ 223 w 326"/>
              <a:gd name="T15" fmla="*/ 0 h 479"/>
              <a:gd name="T16" fmla="*/ 46 w 326"/>
              <a:gd name="T17" fmla="*/ 1 h 479"/>
              <a:gd name="T18" fmla="*/ 0 w 326"/>
              <a:gd name="T19" fmla="*/ 112 h 479"/>
              <a:gd name="T20" fmla="*/ 106 w 326"/>
              <a:gd name="T21" fmla="*/ 128 h 479"/>
              <a:gd name="T22" fmla="*/ 177 w 326"/>
              <a:gd name="T23" fmla="*/ 20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479">
                <a:moveTo>
                  <a:pt x="177" y="207"/>
                </a:moveTo>
                <a:lnTo>
                  <a:pt x="149" y="464"/>
                </a:lnTo>
                <a:lnTo>
                  <a:pt x="252" y="479"/>
                </a:lnTo>
                <a:lnTo>
                  <a:pt x="296" y="399"/>
                </a:lnTo>
                <a:lnTo>
                  <a:pt x="268" y="273"/>
                </a:lnTo>
                <a:lnTo>
                  <a:pt x="326" y="144"/>
                </a:lnTo>
                <a:lnTo>
                  <a:pt x="296" y="49"/>
                </a:lnTo>
                <a:lnTo>
                  <a:pt x="223" y="0"/>
                </a:lnTo>
                <a:lnTo>
                  <a:pt x="46" y="1"/>
                </a:lnTo>
                <a:lnTo>
                  <a:pt x="0" y="112"/>
                </a:lnTo>
                <a:lnTo>
                  <a:pt x="106" y="128"/>
                </a:lnTo>
                <a:lnTo>
                  <a:pt x="177" y="20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67"/>
          <p:cNvSpPr>
            <a:spLocks/>
          </p:cNvSpPr>
          <p:nvPr/>
        </p:nvSpPr>
        <p:spPr bwMode="auto">
          <a:xfrm>
            <a:off x="7389813" y="9083676"/>
            <a:ext cx="344488" cy="287338"/>
          </a:xfrm>
          <a:custGeom>
            <a:avLst/>
            <a:gdLst>
              <a:gd name="T0" fmla="*/ 400 w 651"/>
              <a:gd name="T1" fmla="*/ 1 h 542"/>
              <a:gd name="T2" fmla="*/ 355 w 651"/>
              <a:gd name="T3" fmla="*/ 48 h 542"/>
              <a:gd name="T4" fmla="*/ 385 w 651"/>
              <a:gd name="T5" fmla="*/ 177 h 542"/>
              <a:gd name="T6" fmla="*/ 311 w 651"/>
              <a:gd name="T7" fmla="*/ 193 h 542"/>
              <a:gd name="T8" fmla="*/ 253 w 651"/>
              <a:gd name="T9" fmla="*/ 255 h 542"/>
              <a:gd name="T10" fmla="*/ 223 w 651"/>
              <a:gd name="T11" fmla="*/ 222 h 542"/>
              <a:gd name="T12" fmla="*/ 134 w 651"/>
              <a:gd name="T13" fmla="*/ 224 h 542"/>
              <a:gd name="T14" fmla="*/ 16 w 651"/>
              <a:gd name="T15" fmla="*/ 287 h 542"/>
              <a:gd name="T16" fmla="*/ 0 w 651"/>
              <a:gd name="T17" fmla="*/ 429 h 542"/>
              <a:gd name="T18" fmla="*/ 73 w 651"/>
              <a:gd name="T19" fmla="*/ 510 h 542"/>
              <a:gd name="T20" fmla="*/ 132 w 651"/>
              <a:gd name="T21" fmla="*/ 511 h 542"/>
              <a:gd name="T22" fmla="*/ 162 w 651"/>
              <a:gd name="T23" fmla="*/ 542 h 542"/>
              <a:gd name="T24" fmla="*/ 251 w 651"/>
              <a:gd name="T25" fmla="*/ 448 h 542"/>
              <a:gd name="T26" fmla="*/ 369 w 651"/>
              <a:gd name="T27" fmla="*/ 448 h 542"/>
              <a:gd name="T28" fmla="*/ 399 w 651"/>
              <a:gd name="T29" fmla="*/ 480 h 542"/>
              <a:gd name="T30" fmla="*/ 457 w 651"/>
              <a:gd name="T31" fmla="*/ 414 h 542"/>
              <a:gd name="T32" fmla="*/ 517 w 651"/>
              <a:gd name="T33" fmla="*/ 446 h 542"/>
              <a:gd name="T34" fmla="*/ 592 w 651"/>
              <a:gd name="T35" fmla="*/ 367 h 542"/>
              <a:gd name="T36" fmla="*/ 590 w 651"/>
              <a:gd name="T37" fmla="*/ 303 h 542"/>
              <a:gd name="T38" fmla="*/ 504 w 651"/>
              <a:gd name="T39" fmla="*/ 208 h 542"/>
              <a:gd name="T40" fmla="*/ 547 w 651"/>
              <a:gd name="T41" fmla="*/ 159 h 542"/>
              <a:gd name="T42" fmla="*/ 636 w 651"/>
              <a:gd name="T43" fmla="*/ 159 h 542"/>
              <a:gd name="T44" fmla="*/ 651 w 651"/>
              <a:gd name="T45" fmla="*/ 81 h 542"/>
              <a:gd name="T46" fmla="*/ 547 w 651"/>
              <a:gd name="T47" fmla="*/ 0 h 542"/>
              <a:gd name="T48" fmla="*/ 400 w 651"/>
              <a:gd name="T49" fmla="*/ 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1" h="542">
                <a:moveTo>
                  <a:pt x="400" y="1"/>
                </a:moveTo>
                <a:lnTo>
                  <a:pt x="355" y="48"/>
                </a:lnTo>
                <a:lnTo>
                  <a:pt x="385" y="177"/>
                </a:lnTo>
                <a:lnTo>
                  <a:pt x="311" y="193"/>
                </a:lnTo>
                <a:lnTo>
                  <a:pt x="253" y="255"/>
                </a:lnTo>
                <a:lnTo>
                  <a:pt x="223" y="222"/>
                </a:lnTo>
                <a:lnTo>
                  <a:pt x="134" y="224"/>
                </a:lnTo>
                <a:lnTo>
                  <a:pt x="16" y="287"/>
                </a:lnTo>
                <a:lnTo>
                  <a:pt x="0" y="429"/>
                </a:lnTo>
                <a:lnTo>
                  <a:pt x="73" y="510"/>
                </a:lnTo>
                <a:lnTo>
                  <a:pt x="132" y="511"/>
                </a:lnTo>
                <a:lnTo>
                  <a:pt x="162" y="542"/>
                </a:lnTo>
                <a:lnTo>
                  <a:pt x="251" y="448"/>
                </a:lnTo>
                <a:lnTo>
                  <a:pt x="369" y="448"/>
                </a:lnTo>
                <a:lnTo>
                  <a:pt x="399" y="480"/>
                </a:lnTo>
                <a:lnTo>
                  <a:pt x="457" y="414"/>
                </a:lnTo>
                <a:lnTo>
                  <a:pt x="517" y="446"/>
                </a:lnTo>
                <a:lnTo>
                  <a:pt x="592" y="367"/>
                </a:lnTo>
                <a:lnTo>
                  <a:pt x="590" y="303"/>
                </a:lnTo>
                <a:lnTo>
                  <a:pt x="504" y="208"/>
                </a:lnTo>
                <a:lnTo>
                  <a:pt x="547" y="159"/>
                </a:lnTo>
                <a:lnTo>
                  <a:pt x="636" y="159"/>
                </a:lnTo>
                <a:lnTo>
                  <a:pt x="651" y="81"/>
                </a:lnTo>
                <a:lnTo>
                  <a:pt x="547" y="0"/>
                </a:lnTo>
                <a:lnTo>
                  <a:pt x="400"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68"/>
          <p:cNvSpPr>
            <a:spLocks/>
          </p:cNvSpPr>
          <p:nvPr/>
        </p:nvSpPr>
        <p:spPr bwMode="auto">
          <a:xfrm>
            <a:off x="7469188" y="8982076"/>
            <a:ext cx="61913" cy="52388"/>
          </a:xfrm>
          <a:custGeom>
            <a:avLst/>
            <a:gdLst>
              <a:gd name="T0" fmla="*/ 117 w 117"/>
              <a:gd name="T1" fmla="*/ 81 h 98"/>
              <a:gd name="T2" fmla="*/ 117 w 117"/>
              <a:gd name="T3" fmla="*/ 47 h 98"/>
              <a:gd name="T4" fmla="*/ 73 w 117"/>
              <a:gd name="T5" fmla="*/ 1 h 98"/>
              <a:gd name="T6" fmla="*/ 15 w 117"/>
              <a:gd name="T7" fmla="*/ 0 h 98"/>
              <a:gd name="T8" fmla="*/ 0 w 117"/>
              <a:gd name="T9" fmla="*/ 17 h 98"/>
              <a:gd name="T10" fmla="*/ 0 w 117"/>
              <a:gd name="T11" fmla="*/ 50 h 98"/>
              <a:gd name="T12" fmla="*/ 44 w 117"/>
              <a:gd name="T13" fmla="*/ 98 h 98"/>
              <a:gd name="T14" fmla="*/ 104 w 117"/>
              <a:gd name="T15" fmla="*/ 98 h 98"/>
              <a:gd name="T16" fmla="*/ 117 w 117"/>
              <a:gd name="T17" fmla="*/ 8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8">
                <a:moveTo>
                  <a:pt x="117" y="81"/>
                </a:moveTo>
                <a:lnTo>
                  <a:pt x="117" y="47"/>
                </a:lnTo>
                <a:lnTo>
                  <a:pt x="73" y="1"/>
                </a:lnTo>
                <a:lnTo>
                  <a:pt x="15" y="0"/>
                </a:lnTo>
                <a:lnTo>
                  <a:pt x="0" y="17"/>
                </a:lnTo>
                <a:lnTo>
                  <a:pt x="0" y="50"/>
                </a:lnTo>
                <a:lnTo>
                  <a:pt x="44" y="98"/>
                </a:lnTo>
                <a:lnTo>
                  <a:pt x="104" y="98"/>
                </a:lnTo>
                <a:lnTo>
                  <a:pt x="117" y="8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69"/>
          <p:cNvSpPr>
            <a:spLocks/>
          </p:cNvSpPr>
          <p:nvPr/>
        </p:nvSpPr>
        <p:spPr bwMode="auto">
          <a:xfrm>
            <a:off x="7499351" y="8712201"/>
            <a:ext cx="282575" cy="236538"/>
          </a:xfrm>
          <a:custGeom>
            <a:avLst/>
            <a:gdLst>
              <a:gd name="T0" fmla="*/ 431 w 533"/>
              <a:gd name="T1" fmla="*/ 160 h 446"/>
              <a:gd name="T2" fmla="*/ 281 w 533"/>
              <a:gd name="T3" fmla="*/ 160 h 446"/>
              <a:gd name="T4" fmla="*/ 221 w 533"/>
              <a:gd name="T5" fmla="*/ 127 h 446"/>
              <a:gd name="T6" fmla="*/ 133 w 533"/>
              <a:gd name="T7" fmla="*/ 0 h 446"/>
              <a:gd name="T8" fmla="*/ 44 w 533"/>
              <a:gd name="T9" fmla="*/ 0 h 446"/>
              <a:gd name="T10" fmla="*/ 0 w 533"/>
              <a:gd name="T11" fmla="*/ 81 h 446"/>
              <a:gd name="T12" fmla="*/ 1 w 533"/>
              <a:gd name="T13" fmla="*/ 174 h 446"/>
              <a:gd name="T14" fmla="*/ 29 w 533"/>
              <a:gd name="T15" fmla="*/ 209 h 446"/>
              <a:gd name="T16" fmla="*/ 0 w 533"/>
              <a:gd name="T17" fmla="*/ 336 h 446"/>
              <a:gd name="T18" fmla="*/ 46 w 533"/>
              <a:gd name="T19" fmla="*/ 384 h 446"/>
              <a:gd name="T20" fmla="*/ 105 w 533"/>
              <a:gd name="T21" fmla="*/ 383 h 446"/>
              <a:gd name="T22" fmla="*/ 150 w 533"/>
              <a:gd name="T23" fmla="*/ 336 h 446"/>
              <a:gd name="T24" fmla="*/ 165 w 533"/>
              <a:gd name="T25" fmla="*/ 255 h 446"/>
              <a:gd name="T26" fmla="*/ 223 w 533"/>
              <a:gd name="T27" fmla="*/ 256 h 446"/>
              <a:gd name="T28" fmla="*/ 267 w 533"/>
              <a:gd name="T29" fmla="*/ 303 h 446"/>
              <a:gd name="T30" fmla="*/ 266 w 533"/>
              <a:gd name="T31" fmla="*/ 399 h 446"/>
              <a:gd name="T32" fmla="*/ 398 w 533"/>
              <a:gd name="T33" fmla="*/ 446 h 446"/>
              <a:gd name="T34" fmla="*/ 428 w 533"/>
              <a:gd name="T35" fmla="*/ 352 h 446"/>
              <a:gd name="T36" fmla="*/ 532 w 533"/>
              <a:gd name="T37" fmla="*/ 335 h 446"/>
              <a:gd name="T38" fmla="*/ 533 w 533"/>
              <a:gd name="T39" fmla="*/ 240 h 446"/>
              <a:gd name="T40" fmla="*/ 456 w 533"/>
              <a:gd name="T41" fmla="*/ 224 h 446"/>
              <a:gd name="T42" fmla="*/ 431 w 533"/>
              <a:gd name="T43" fmla="*/ 16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3" h="446">
                <a:moveTo>
                  <a:pt x="431" y="160"/>
                </a:moveTo>
                <a:lnTo>
                  <a:pt x="281" y="160"/>
                </a:lnTo>
                <a:lnTo>
                  <a:pt x="221" y="127"/>
                </a:lnTo>
                <a:lnTo>
                  <a:pt x="133" y="0"/>
                </a:lnTo>
                <a:lnTo>
                  <a:pt x="44" y="0"/>
                </a:lnTo>
                <a:lnTo>
                  <a:pt x="0" y="81"/>
                </a:lnTo>
                <a:lnTo>
                  <a:pt x="1" y="174"/>
                </a:lnTo>
                <a:lnTo>
                  <a:pt x="29" y="209"/>
                </a:lnTo>
                <a:lnTo>
                  <a:pt x="0" y="336"/>
                </a:lnTo>
                <a:lnTo>
                  <a:pt x="46" y="384"/>
                </a:lnTo>
                <a:lnTo>
                  <a:pt x="105" y="383"/>
                </a:lnTo>
                <a:lnTo>
                  <a:pt x="150" y="336"/>
                </a:lnTo>
                <a:lnTo>
                  <a:pt x="165" y="255"/>
                </a:lnTo>
                <a:lnTo>
                  <a:pt x="223" y="256"/>
                </a:lnTo>
                <a:lnTo>
                  <a:pt x="267" y="303"/>
                </a:lnTo>
                <a:lnTo>
                  <a:pt x="266" y="399"/>
                </a:lnTo>
                <a:lnTo>
                  <a:pt x="398" y="446"/>
                </a:lnTo>
                <a:lnTo>
                  <a:pt x="428" y="352"/>
                </a:lnTo>
                <a:lnTo>
                  <a:pt x="532" y="335"/>
                </a:lnTo>
                <a:lnTo>
                  <a:pt x="533" y="240"/>
                </a:lnTo>
                <a:lnTo>
                  <a:pt x="456" y="224"/>
                </a:lnTo>
                <a:lnTo>
                  <a:pt x="431" y="16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70"/>
          <p:cNvSpPr>
            <a:spLocks/>
          </p:cNvSpPr>
          <p:nvPr/>
        </p:nvSpPr>
        <p:spPr bwMode="auto">
          <a:xfrm>
            <a:off x="7358063" y="8999538"/>
            <a:ext cx="109538" cy="85725"/>
          </a:xfrm>
          <a:custGeom>
            <a:avLst/>
            <a:gdLst>
              <a:gd name="T0" fmla="*/ 104 w 208"/>
              <a:gd name="T1" fmla="*/ 162 h 162"/>
              <a:gd name="T2" fmla="*/ 208 w 208"/>
              <a:gd name="T3" fmla="*/ 80 h 162"/>
              <a:gd name="T4" fmla="*/ 164 w 208"/>
              <a:gd name="T5" fmla="*/ 0 h 162"/>
              <a:gd name="T6" fmla="*/ 45 w 208"/>
              <a:gd name="T7" fmla="*/ 33 h 162"/>
              <a:gd name="T8" fmla="*/ 0 w 208"/>
              <a:gd name="T9" fmla="*/ 81 h 162"/>
              <a:gd name="T10" fmla="*/ 76 w 208"/>
              <a:gd name="T11" fmla="*/ 161 h 162"/>
              <a:gd name="T12" fmla="*/ 104 w 20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208" h="162">
                <a:moveTo>
                  <a:pt x="104" y="162"/>
                </a:moveTo>
                <a:lnTo>
                  <a:pt x="208" y="80"/>
                </a:lnTo>
                <a:lnTo>
                  <a:pt x="164" y="0"/>
                </a:lnTo>
                <a:lnTo>
                  <a:pt x="45" y="33"/>
                </a:lnTo>
                <a:lnTo>
                  <a:pt x="0" y="81"/>
                </a:lnTo>
                <a:lnTo>
                  <a:pt x="76" y="161"/>
                </a:lnTo>
                <a:lnTo>
                  <a:pt x="104" y="16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71"/>
          <p:cNvSpPr>
            <a:spLocks/>
          </p:cNvSpPr>
          <p:nvPr/>
        </p:nvSpPr>
        <p:spPr bwMode="auto">
          <a:xfrm>
            <a:off x="13858876" y="1300163"/>
            <a:ext cx="31750" cy="34925"/>
          </a:xfrm>
          <a:custGeom>
            <a:avLst/>
            <a:gdLst>
              <a:gd name="T0" fmla="*/ 17 w 59"/>
              <a:gd name="T1" fmla="*/ 64 h 64"/>
              <a:gd name="T2" fmla="*/ 48 w 59"/>
              <a:gd name="T3" fmla="*/ 62 h 64"/>
              <a:gd name="T4" fmla="*/ 59 w 59"/>
              <a:gd name="T5" fmla="*/ 47 h 64"/>
              <a:gd name="T6" fmla="*/ 59 w 59"/>
              <a:gd name="T7" fmla="*/ 15 h 64"/>
              <a:gd name="T8" fmla="*/ 46 w 59"/>
              <a:gd name="T9" fmla="*/ 0 h 64"/>
              <a:gd name="T10" fmla="*/ 17 w 59"/>
              <a:gd name="T11" fmla="*/ 0 h 64"/>
              <a:gd name="T12" fmla="*/ 0 w 59"/>
              <a:gd name="T13" fmla="*/ 15 h 64"/>
              <a:gd name="T14" fmla="*/ 1 w 59"/>
              <a:gd name="T15" fmla="*/ 46 h 64"/>
              <a:gd name="T16" fmla="*/ 17 w 59"/>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4">
                <a:moveTo>
                  <a:pt x="17" y="64"/>
                </a:moveTo>
                <a:lnTo>
                  <a:pt x="48" y="62"/>
                </a:lnTo>
                <a:lnTo>
                  <a:pt x="59" y="47"/>
                </a:lnTo>
                <a:lnTo>
                  <a:pt x="59" y="15"/>
                </a:lnTo>
                <a:lnTo>
                  <a:pt x="46" y="0"/>
                </a:lnTo>
                <a:lnTo>
                  <a:pt x="17" y="0"/>
                </a:lnTo>
                <a:lnTo>
                  <a:pt x="0" y="15"/>
                </a:lnTo>
                <a:lnTo>
                  <a:pt x="1" y="46"/>
                </a:lnTo>
                <a:lnTo>
                  <a:pt x="17" y="6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72"/>
          <p:cNvSpPr>
            <a:spLocks/>
          </p:cNvSpPr>
          <p:nvPr/>
        </p:nvSpPr>
        <p:spPr bwMode="auto">
          <a:xfrm>
            <a:off x="14424026" y="1655763"/>
            <a:ext cx="31750" cy="33338"/>
          </a:xfrm>
          <a:custGeom>
            <a:avLst/>
            <a:gdLst>
              <a:gd name="T0" fmla="*/ 43 w 61"/>
              <a:gd name="T1" fmla="*/ 0 h 63"/>
              <a:gd name="T2" fmla="*/ 15 w 61"/>
              <a:gd name="T3" fmla="*/ 1 h 63"/>
              <a:gd name="T4" fmla="*/ 0 w 61"/>
              <a:gd name="T5" fmla="*/ 16 h 63"/>
              <a:gd name="T6" fmla="*/ 0 w 61"/>
              <a:gd name="T7" fmla="*/ 48 h 63"/>
              <a:gd name="T8" fmla="*/ 16 w 61"/>
              <a:gd name="T9" fmla="*/ 63 h 63"/>
              <a:gd name="T10" fmla="*/ 44 w 61"/>
              <a:gd name="T11" fmla="*/ 63 h 63"/>
              <a:gd name="T12" fmla="*/ 61 w 61"/>
              <a:gd name="T13" fmla="*/ 48 h 63"/>
              <a:gd name="T14" fmla="*/ 59 w 61"/>
              <a:gd name="T15" fmla="*/ 17 h 63"/>
              <a:gd name="T16" fmla="*/ 43 w 61"/>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3">
                <a:moveTo>
                  <a:pt x="43" y="0"/>
                </a:moveTo>
                <a:lnTo>
                  <a:pt x="15" y="1"/>
                </a:lnTo>
                <a:lnTo>
                  <a:pt x="0" y="16"/>
                </a:lnTo>
                <a:lnTo>
                  <a:pt x="0" y="48"/>
                </a:lnTo>
                <a:lnTo>
                  <a:pt x="16" y="63"/>
                </a:lnTo>
                <a:lnTo>
                  <a:pt x="44" y="63"/>
                </a:lnTo>
                <a:lnTo>
                  <a:pt x="61" y="48"/>
                </a:lnTo>
                <a:lnTo>
                  <a:pt x="59" y="17"/>
                </a:lnTo>
                <a:lnTo>
                  <a:pt x="43"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73"/>
          <p:cNvSpPr>
            <a:spLocks/>
          </p:cNvSpPr>
          <p:nvPr/>
        </p:nvSpPr>
        <p:spPr bwMode="auto">
          <a:xfrm>
            <a:off x="14408151" y="1587501"/>
            <a:ext cx="47625" cy="52388"/>
          </a:xfrm>
          <a:custGeom>
            <a:avLst/>
            <a:gdLst>
              <a:gd name="T0" fmla="*/ 2 w 90"/>
              <a:gd name="T1" fmla="*/ 18 h 99"/>
              <a:gd name="T2" fmla="*/ 0 w 90"/>
              <a:gd name="T3" fmla="*/ 49 h 99"/>
              <a:gd name="T4" fmla="*/ 46 w 90"/>
              <a:gd name="T5" fmla="*/ 99 h 99"/>
              <a:gd name="T6" fmla="*/ 90 w 90"/>
              <a:gd name="T7" fmla="*/ 49 h 99"/>
              <a:gd name="T8" fmla="*/ 90 w 90"/>
              <a:gd name="T9" fmla="*/ 19 h 99"/>
              <a:gd name="T10" fmla="*/ 77 w 90"/>
              <a:gd name="T11" fmla="*/ 0 h 99"/>
              <a:gd name="T12" fmla="*/ 17 w 90"/>
              <a:gd name="T13" fmla="*/ 2 h 99"/>
              <a:gd name="T14" fmla="*/ 2 w 90"/>
              <a:gd name="T15" fmla="*/ 18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99">
                <a:moveTo>
                  <a:pt x="2" y="18"/>
                </a:moveTo>
                <a:lnTo>
                  <a:pt x="0" y="49"/>
                </a:lnTo>
                <a:lnTo>
                  <a:pt x="46" y="99"/>
                </a:lnTo>
                <a:lnTo>
                  <a:pt x="90" y="49"/>
                </a:lnTo>
                <a:lnTo>
                  <a:pt x="90" y="19"/>
                </a:lnTo>
                <a:lnTo>
                  <a:pt x="77" y="0"/>
                </a:lnTo>
                <a:lnTo>
                  <a:pt x="17" y="2"/>
                </a:lnTo>
                <a:lnTo>
                  <a:pt x="2" y="1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74"/>
          <p:cNvSpPr>
            <a:spLocks/>
          </p:cNvSpPr>
          <p:nvPr/>
        </p:nvSpPr>
        <p:spPr bwMode="auto">
          <a:xfrm>
            <a:off x="14470063" y="1622426"/>
            <a:ext cx="63500" cy="66675"/>
          </a:xfrm>
          <a:custGeom>
            <a:avLst/>
            <a:gdLst>
              <a:gd name="T0" fmla="*/ 105 w 120"/>
              <a:gd name="T1" fmla="*/ 128 h 128"/>
              <a:gd name="T2" fmla="*/ 120 w 120"/>
              <a:gd name="T3" fmla="*/ 81 h 128"/>
              <a:gd name="T4" fmla="*/ 46 w 120"/>
              <a:gd name="T5" fmla="*/ 0 h 128"/>
              <a:gd name="T6" fmla="*/ 16 w 120"/>
              <a:gd name="T7" fmla="*/ 0 h 128"/>
              <a:gd name="T8" fmla="*/ 1 w 120"/>
              <a:gd name="T9" fmla="*/ 16 h 128"/>
              <a:gd name="T10" fmla="*/ 0 w 120"/>
              <a:gd name="T11" fmla="*/ 112 h 128"/>
              <a:gd name="T12" fmla="*/ 16 w 120"/>
              <a:gd name="T13" fmla="*/ 128 h 128"/>
              <a:gd name="T14" fmla="*/ 105 w 120"/>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28">
                <a:moveTo>
                  <a:pt x="105" y="128"/>
                </a:moveTo>
                <a:lnTo>
                  <a:pt x="120" y="81"/>
                </a:lnTo>
                <a:lnTo>
                  <a:pt x="46" y="0"/>
                </a:lnTo>
                <a:lnTo>
                  <a:pt x="16" y="0"/>
                </a:lnTo>
                <a:lnTo>
                  <a:pt x="1" y="16"/>
                </a:lnTo>
                <a:lnTo>
                  <a:pt x="0" y="112"/>
                </a:lnTo>
                <a:lnTo>
                  <a:pt x="16" y="128"/>
                </a:lnTo>
                <a:lnTo>
                  <a:pt x="105" y="12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75"/>
          <p:cNvSpPr>
            <a:spLocks/>
          </p:cNvSpPr>
          <p:nvPr/>
        </p:nvSpPr>
        <p:spPr bwMode="auto">
          <a:xfrm>
            <a:off x="14328776" y="1231901"/>
            <a:ext cx="93663" cy="103188"/>
          </a:xfrm>
          <a:custGeom>
            <a:avLst/>
            <a:gdLst>
              <a:gd name="T0" fmla="*/ 177 w 177"/>
              <a:gd name="T1" fmla="*/ 175 h 193"/>
              <a:gd name="T2" fmla="*/ 177 w 177"/>
              <a:gd name="T3" fmla="*/ 144 h 193"/>
              <a:gd name="T4" fmla="*/ 75 w 177"/>
              <a:gd name="T5" fmla="*/ 32 h 193"/>
              <a:gd name="T6" fmla="*/ 46 w 177"/>
              <a:gd name="T7" fmla="*/ 32 h 193"/>
              <a:gd name="T8" fmla="*/ 17 w 177"/>
              <a:gd name="T9" fmla="*/ 0 h 193"/>
              <a:gd name="T10" fmla="*/ 0 w 177"/>
              <a:gd name="T11" fmla="*/ 79 h 193"/>
              <a:gd name="T12" fmla="*/ 106 w 177"/>
              <a:gd name="T13" fmla="*/ 193 h 193"/>
              <a:gd name="T14" fmla="*/ 177 w 177"/>
              <a:gd name="T15" fmla="*/ 175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193">
                <a:moveTo>
                  <a:pt x="177" y="175"/>
                </a:moveTo>
                <a:lnTo>
                  <a:pt x="177" y="144"/>
                </a:lnTo>
                <a:lnTo>
                  <a:pt x="75" y="32"/>
                </a:lnTo>
                <a:lnTo>
                  <a:pt x="46" y="32"/>
                </a:lnTo>
                <a:lnTo>
                  <a:pt x="17" y="0"/>
                </a:lnTo>
                <a:lnTo>
                  <a:pt x="0" y="79"/>
                </a:lnTo>
                <a:lnTo>
                  <a:pt x="106" y="193"/>
                </a:lnTo>
                <a:lnTo>
                  <a:pt x="177" y="17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76"/>
          <p:cNvSpPr>
            <a:spLocks/>
          </p:cNvSpPr>
          <p:nvPr/>
        </p:nvSpPr>
        <p:spPr bwMode="auto">
          <a:xfrm>
            <a:off x="7796213" y="9353551"/>
            <a:ext cx="63500" cy="68263"/>
          </a:xfrm>
          <a:custGeom>
            <a:avLst/>
            <a:gdLst>
              <a:gd name="T0" fmla="*/ 75 w 121"/>
              <a:gd name="T1" fmla="*/ 0 h 128"/>
              <a:gd name="T2" fmla="*/ 46 w 121"/>
              <a:gd name="T3" fmla="*/ 32 h 128"/>
              <a:gd name="T4" fmla="*/ 15 w 121"/>
              <a:gd name="T5" fmla="*/ 34 h 128"/>
              <a:gd name="T6" fmla="*/ 2 w 121"/>
              <a:gd name="T7" fmla="*/ 50 h 128"/>
              <a:gd name="T8" fmla="*/ 0 w 121"/>
              <a:gd name="T9" fmla="*/ 112 h 128"/>
              <a:gd name="T10" fmla="*/ 18 w 121"/>
              <a:gd name="T11" fmla="*/ 128 h 128"/>
              <a:gd name="T12" fmla="*/ 106 w 121"/>
              <a:gd name="T13" fmla="*/ 128 h 128"/>
              <a:gd name="T14" fmla="*/ 121 w 121"/>
              <a:gd name="T15" fmla="*/ 112 h 128"/>
              <a:gd name="T16" fmla="*/ 121 w 121"/>
              <a:gd name="T17" fmla="*/ 16 h 128"/>
              <a:gd name="T18" fmla="*/ 106 w 121"/>
              <a:gd name="T19" fmla="*/ 0 h 128"/>
              <a:gd name="T20" fmla="*/ 75 w 121"/>
              <a:gd name="T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28">
                <a:moveTo>
                  <a:pt x="75" y="0"/>
                </a:moveTo>
                <a:lnTo>
                  <a:pt x="46" y="32"/>
                </a:lnTo>
                <a:lnTo>
                  <a:pt x="15" y="34"/>
                </a:lnTo>
                <a:lnTo>
                  <a:pt x="2" y="50"/>
                </a:lnTo>
                <a:lnTo>
                  <a:pt x="0" y="112"/>
                </a:lnTo>
                <a:lnTo>
                  <a:pt x="18" y="128"/>
                </a:lnTo>
                <a:lnTo>
                  <a:pt x="106" y="128"/>
                </a:lnTo>
                <a:lnTo>
                  <a:pt x="121" y="112"/>
                </a:lnTo>
                <a:lnTo>
                  <a:pt x="121" y="16"/>
                </a:lnTo>
                <a:lnTo>
                  <a:pt x="106" y="0"/>
                </a:lnTo>
                <a:lnTo>
                  <a:pt x="7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77"/>
          <p:cNvSpPr>
            <a:spLocks/>
          </p:cNvSpPr>
          <p:nvPr/>
        </p:nvSpPr>
        <p:spPr bwMode="auto">
          <a:xfrm>
            <a:off x="14204951" y="1265238"/>
            <a:ext cx="63500" cy="52388"/>
          </a:xfrm>
          <a:custGeom>
            <a:avLst/>
            <a:gdLst>
              <a:gd name="T0" fmla="*/ 104 w 119"/>
              <a:gd name="T1" fmla="*/ 98 h 98"/>
              <a:gd name="T2" fmla="*/ 119 w 119"/>
              <a:gd name="T3" fmla="*/ 81 h 98"/>
              <a:gd name="T4" fmla="*/ 118 w 119"/>
              <a:gd name="T5" fmla="*/ 19 h 98"/>
              <a:gd name="T6" fmla="*/ 102 w 119"/>
              <a:gd name="T7" fmla="*/ 1 h 98"/>
              <a:gd name="T8" fmla="*/ 14 w 119"/>
              <a:gd name="T9" fmla="*/ 0 h 98"/>
              <a:gd name="T10" fmla="*/ 2 w 119"/>
              <a:gd name="T11" fmla="*/ 16 h 98"/>
              <a:gd name="T12" fmla="*/ 0 w 119"/>
              <a:gd name="T13" fmla="*/ 81 h 98"/>
              <a:gd name="T14" fmla="*/ 17 w 119"/>
              <a:gd name="T15" fmla="*/ 97 h 98"/>
              <a:gd name="T16" fmla="*/ 104 w 119"/>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8">
                <a:moveTo>
                  <a:pt x="104" y="98"/>
                </a:moveTo>
                <a:lnTo>
                  <a:pt x="119" y="81"/>
                </a:lnTo>
                <a:lnTo>
                  <a:pt x="118" y="19"/>
                </a:lnTo>
                <a:lnTo>
                  <a:pt x="102" y="1"/>
                </a:lnTo>
                <a:lnTo>
                  <a:pt x="14" y="0"/>
                </a:lnTo>
                <a:lnTo>
                  <a:pt x="2" y="16"/>
                </a:lnTo>
                <a:lnTo>
                  <a:pt x="0" y="81"/>
                </a:lnTo>
                <a:lnTo>
                  <a:pt x="17" y="97"/>
                </a:lnTo>
                <a:lnTo>
                  <a:pt x="104" y="9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78"/>
          <p:cNvSpPr>
            <a:spLocks/>
          </p:cNvSpPr>
          <p:nvPr/>
        </p:nvSpPr>
        <p:spPr bwMode="auto">
          <a:xfrm>
            <a:off x="14282738" y="1452563"/>
            <a:ext cx="63500" cy="68263"/>
          </a:xfrm>
          <a:custGeom>
            <a:avLst/>
            <a:gdLst>
              <a:gd name="T0" fmla="*/ 17 w 121"/>
              <a:gd name="T1" fmla="*/ 130 h 130"/>
              <a:gd name="T2" fmla="*/ 46 w 121"/>
              <a:gd name="T3" fmla="*/ 129 h 130"/>
              <a:gd name="T4" fmla="*/ 76 w 121"/>
              <a:gd name="T5" fmla="*/ 95 h 130"/>
              <a:gd name="T6" fmla="*/ 107 w 121"/>
              <a:gd name="T7" fmla="*/ 96 h 130"/>
              <a:gd name="T8" fmla="*/ 121 w 121"/>
              <a:gd name="T9" fmla="*/ 81 h 130"/>
              <a:gd name="T10" fmla="*/ 89 w 121"/>
              <a:gd name="T11" fmla="*/ 49 h 130"/>
              <a:gd name="T12" fmla="*/ 92 w 121"/>
              <a:gd name="T13" fmla="*/ 15 h 130"/>
              <a:gd name="T14" fmla="*/ 76 w 121"/>
              <a:gd name="T15" fmla="*/ 0 h 130"/>
              <a:gd name="T16" fmla="*/ 46 w 121"/>
              <a:gd name="T17" fmla="*/ 0 h 130"/>
              <a:gd name="T18" fmla="*/ 0 w 121"/>
              <a:gd name="T19" fmla="*/ 49 h 130"/>
              <a:gd name="T20" fmla="*/ 2 w 121"/>
              <a:gd name="T21" fmla="*/ 111 h 130"/>
              <a:gd name="T22" fmla="*/ 17 w 121"/>
              <a:gd name="T2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30">
                <a:moveTo>
                  <a:pt x="17" y="130"/>
                </a:moveTo>
                <a:lnTo>
                  <a:pt x="46" y="129"/>
                </a:lnTo>
                <a:lnTo>
                  <a:pt x="76" y="95"/>
                </a:lnTo>
                <a:lnTo>
                  <a:pt x="107" y="96"/>
                </a:lnTo>
                <a:lnTo>
                  <a:pt x="121" y="81"/>
                </a:lnTo>
                <a:lnTo>
                  <a:pt x="89" y="49"/>
                </a:lnTo>
                <a:lnTo>
                  <a:pt x="92" y="15"/>
                </a:lnTo>
                <a:lnTo>
                  <a:pt x="76" y="0"/>
                </a:lnTo>
                <a:lnTo>
                  <a:pt x="46" y="0"/>
                </a:lnTo>
                <a:lnTo>
                  <a:pt x="0" y="49"/>
                </a:lnTo>
                <a:lnTo>
                  <a:pt x="2" y="111"/>
                </a:lnTo>
                <a:lnTo>
                  <a:pt x="17" y="13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79"/>
          <p:cNvSpPr>
            <a:spLocks/>
          </p:cNvSpPr>
          <p:nvPr/>
        </p:nvSpPr>
        <p:spPr bwMode="auto">
          <a:xfrm>
            <a:off x="14173201" y="1384301"/>
            <a:ext cx="79375" cy="50800"/>
          </a:xfrm>
          <a:custGeom>
            <a:avLst/>
            <a:gdLst>
              <a:gd name="T0" fmla="*/ 15 w 150"/>
              <a:gd name="T1" fmla="*/ 34 h 97"/>
              <a:gd name="T2" fmla="*/ 0 w 150"/>
              <a:gd name="T3" fmla="*/ 49 h 97"/>
              <a:gd name="T4" fmla="*/ 44 w 150"/>
              <a:gd name="T5" fmla="*/ 97 h 97"/>
              <a:gd name="T6" fmla="*/ 104 w 150"/>
              <a:gd name="T7" fmla="*/ 97 h 97"/>
              <a:gd name="T8" fmla="*/ 147 w 150"/>
              <a:gd name="T9" fmla="*/ 49 h 97"/>
              <a:gd name="T10" fmla="*/ 150 w 150"/>
              <a:gd name="T11" fmla="*/ 18 h 97"/>
              <a:gd name="T12" fmla="*/ 105 w 150"/>
              <a:gd name="T13" fmla="*/ 0 h 97"/>
              <a:gd name="T14" fmla="*/ 74 w 150"/>
              <a:gd name="T15" fmla="*/ 35 h 97"/>
              <a:gd name="T16" fmla="*/ 15 w 150"/>
              <a:gd name="T17" fmla="*/ 3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97">
                <a:moveTo>
                  <a:pt x="15" y="34"/>
                </a:moveTo>
                <a:lnTo>
                  <a:pt x="0" y="49"/>
                </a:lnTo>
                <a:lnTo>
                  <a:pt x="44" y="97"/>
                </a:lnTo>
                <a:lnTo>
                  <a:pt x="104" y="97"/>
                </a:lnTo>
                <a:lnTo>
                  <a:pt x="147" y="49"/>
                </a:lnTo>
                <a:lnTo>
                  <a:pt x="150" y="18"/>
                </a:lnTo>
                <a:lnTo>
                  <a:pt x="105" y="0"/>
                </a:lnTo>
                <a:lnTo>
                  <a:pt x="74" y="35"/>
                </a:lnTo>
                <a:lnTo>
                  <a:pt x="15" y="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2" name="Freeform 80"/>
          <p:cNvSpPr>
            <a:spLocks/>
          </p:cNvSpPr>
          <p:nvPr/>
        </p:nvSpPr>
        <p:spPr bwMode="auto">
          <a:xfrm>
            <a:off x="15301913" y="6361113"/>
            <a:ext cx="61913" cy="50800"/>
          </a:xfrm>
          <a:custGeom>
            <a:avLst/>
            <a:gdLst>
              <a:gd name="T0" fmla="*/ 13 w 118"/>
              <a:gd name="T1" fmla="*/ 0 h 97"/>
              <a:gd name="T2" fmla="*/ 1 w 118"/>
              <a:gd name="T3" fmla="*/ 17 h 97"/>
              <a:gd name="T4" fmla="*/ 0 w 118"/>
              <a:gd name="T5" fmla="*/ 79 h 97"/>
              <a:gd name="T6" fmla="*/ 14 w 118"/>
              <a:gd name="T7" fmla="*/ 97 h 97"/>
              <a:gd name="T8" fmla="*/ 44 w 118"/>
              <a:gd name="T9" fmla="*/ 96 h 97"/>
              <a:gd name="T10" fmla="*/ 74 w 118"/>
              <a:gd name="T11" fmla="*/ 64 h 97"/>
              <a:gd name="T12" fmla="*/ 102 w 118"/>
              <a:gd name="T13" fmla="*/ 64 h 97"/>
              <a:gd name="T14" fmla="*/ 117 w 118"/>
              <a:gd name="T15" fmla="*/ 48 h 97"/>
              <a:gd name="T16" fmla="*/ 118 w 118"/>
              <a:gd name="T17" fmla="*/ 16 h 97"/>
              <a:gd name="T18" fmla="*/ 102 w 118"/>
              <a:gd name="T19" fmla="*/ 1 h 97"/>
              <a:gd name="T20" fmla="*/ 13 w 118"/>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97">
                <a:moveTo>
                  <a:pt x="13" y="0"/>
                </a:moveTo>
                <a:lnTo>
                  <a:pt x="1" y="17"/>
                </a:lnTo>
                <a:lnTo>
                  <a:pt x="0" y="79"/>
                </a:lnTo>
                <a:lnTo>
                  <a:pt x="14" y="97"/>
                </a:lnTo>
                <a:lnTo>
                  <a:pt x="44" y="96"/>
                </a:lnTo>
                <a:lnTo>
                  <a:pt x="74" y="64"/>
                </a:lnTo>
                <a:lnTo>
                  <a:pt x="102" y="64"/>
                </a:lnTo>
                <a:lnTo>
                  <a:pt x="117" y="48"/>
                </a:lnTo>
                <a:lnTo>
                  <a:pt x="118" y="16"/>
                </a:lnTo>
                <a:lnTo>
                  <a:pt x="102" y="1"/>
                </a:lnTo>
                <a:lnTo>
                  <a:pt x="13"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3" name="Freeform 81"/>
          <p:cNvSpPr>
            <a:spLocks/>
          </p:cNvSpPr>
          <p:nvPr/>
        </p:nvSpPr>
        <p:spPr bwMode="auto">
          <a:xfrm>
            <a:off x="16100426" y="5970588"/>
            <a:ext cx="171450" cy="306388"/>
          </a:xfrm>
          <a:custGeom>
            <a:avLst/>
            <a:gdLst>
              <a:gd name="T0" fmla="*/ 324 w 326"/>
              <a:gd name="T1" fmla="*/ 434 h 577"/>
              <a:gd name="T2" fmla="*/ 326 w 326"/>
              <a:gd name="T3" fmla="*/ 210 h 577"/>
              <a:gd name="T4" fmla="*/ 253 w 326"/>
              <a:gd name="T5" fmla="*/ 65 h 577"/>
              <a:gd name="T6" fmla="*/ 133 w 326"/>
              <a:gd name="T7" fmla="*/ 2 h 577"/>
              <a:gd name="T8" fmla="*/ 44 w 326"/>
              <a:gd name="T9" fmla="*/ 0 h 577"/>
              <a:gd name="T10" fmla="*/ 0 w 326"/>
              <a:gd name="T11" fmla="*/ 50 h 577"/>
              <a:gd name="T12" fmla="*/ 0 w 326"/>
              <a:gd name="T13" fmla="*/ 208 h 577"/>
              <a:gd name="T14" fmla="*/ 191 w 326"/>
              <a:gd name="T15" fmla="*/ 577 h 577"/>
              <a:gd name="T16" fmla="*/ 268 w 326"/>
              <a:gd name="T17" fmla="*/ 560 h 577"/>
              <a:gd name="T18" fmla="*/ 265 w 326"/>
              <a:gd name="T19" fmla="*/ 432 h 577"/>
              <a:gd name="T20" fmla="*/ 324 w 326"/>
              <a:gd name="T21" fmla="*/ 4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577">
                <a:moveTo>
                  <a:pt x="324" y="434"/>
                </a:moveTo>
                <a:lnTo>
                  <a:pt x="326" y="210"/>
                </a:lnTo>
                <a:lnTo>
                  <a:pt x="253" y="65"/>
                </a:lnTo>
                <a:lnTo>
                  <a:pt x="133" y="2"/>
                </a:lnTo>
                <a:lnTo>
                  <a:pt x="44" y="0"/>
                </a:lnTo>
                <a:lnTo>
                  <a:pt x="0" y="50"/>
                </a:lnTo>
                <a:lnTo>
                  <a:pt x="0" y="208"/>
                </a:lnTo>
                <a:lnTo>
                  <a:pt x="191" y="577"/>
                </a:lnTo>
                <a:lnTo>
                  <a:pt x="268" y="560"/>
                </a:lnTo>
                <a:lnTo>
                  <a:pt x="265" y="432"/>
                </a:lnTo>
                <a:lnTo>
                  <a:pt x="324" y="4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4" name="Freeform 82"/>
          <p:cNvSpPr>
            <a:spLocks/>
          </p:cNvSpPr>
          <p:nvPr/>
        </p:nvSpPr>
        <p:spPr bwMode="auto">
          <a:xfrm>
            <a:off x="16194088" y="7054851"/>
            <a:ext cx="31750" cy="33338"/>
          </a:xfrm>
          <a:custGeom>
            <a:avLst/>
            <a:gdLst>
              <a:gd name="T0" fmla="*/ 43 w 61"/>
              <a:gd name="T1" fmla="*/ 0 h 64"/>
              <a:gd name="T2" fmla="*/ 16 w 61"/>
              <a:gd name="T3" fmla="*/ 0 h 64"/>
              <a:gd name="T4" fmla="*/ 0 w 61"/>
              <a:gd name="T5" fmla="*/ 16 h 64"/>
              <a:gd name="T6" fmla="*/ 2 w 61"/>
              <a:gd name="T7" fmla="*/ 49 h 64"/>
              <a:gd name="T8" fmla="*/ 14 w 61"/>
              <a:gd name="T9" fmla="*/ 64 h 64"/>
              <a:gd name="T10" fmla="*/ 46 w 61"/>
              <a:gd name="T11" fmla="*/ 62 h 64"/>
              <a:gd name="T12" fmla="*/ 61 w 61"/>
              <a:gd name="T13" fmla="*/ 47 h 64"/>
              <a:gd name="T14" fmla="*/ 60 w 61"/>
              <a:gd name="T15" fmla="*/ 15 h 64"/>
              <a:gd name="T16" fmla="*/ 43 w 61"/>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4">
                <a:moveTo>
                  <a:pt x="43" y="0"/>
                </a:moveTo>
                <a:lnTo>
                  <a:pt x="16" y="0"/>
                </a:lnTo>
                <a:lnTo>
                  <a:pt x="0" y="16"/>
                </a:lnTo>
                <a:lnTo>
                  <a:pt x="2" y="49"/>
                </a:lnTo>
                <a:lnTo>
                  <a:pt x="14" y="64"/>
                </a:lnTo>
                <a:lnTo>
                  <a:pt x="46" y="62"/>
                </a:lnTo>
                <a:lnTo>
                  <a:pt x="61" y="47"/>
                </a:lnTo>
                <a:lnTo>
                  <a:pt x="60" y="15"/>
                </a:lnTo>
                <a:lnTo>
                  <a:pt x="43"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5" name="Freeform 83"/>
          <p:cNvSpPr>
            <a:spLocks/>
          </p:cNvSpPr>
          <p:nvPr/>
        </p:nvSpPr>
        <p:spPr bwMode="auto">
          <a:xfrm>
            <a:off x="16241713" y="5464176"/>
            <a:ext cx="46038" cy="50800"/>
          </a:xfrm>
          <a:custGeom>
            <a:avLst/>
            <a:gdLst>
              <a:gd name="T0" fmla="*/ 88 w 88"/>
              <a:gd name="T1" fmla="*/ 16 h 95"/>
              <a:gd name="T2" fmla="*/ 71 w 88"/>
              <a:gd name="T3" fmla="*/ 0 h 95"/>
              <a:gd name="T4" fmla="*/ 43 w 88"/>
              <a:gd name="T5" fmla="*/ 0 h 95"/>
              <a:gd name="T6" fmla="*/ 29 w 88"/>
              <a:gd name="T7" fmla="*/ 17 h 95"/>
              <a:gd name="T8" fmla="*/ 29 w 88"/>
              <a:gd name="T9" fmla="*/ 48 h 95"/>
              <a:gd name="T10" fmla="*/ 0 w 88"/>
              <a:gd name="T11" fmla="*/ 79 h 95"/>
              <a:gd name="T12" fmla="*/ 15 w 88"/>
              <a:gd name="T13" fmla="*/ 95 h 95"/>
              <a:gd name="T14" fmla="*/ 43 w 88"/>
              <a:gd name="T15" fmla="*/ 95 h 95"/>
              <a:gd name="T16" fmla="*/ 88 w 88"/>
              <a:gd name="T17" fmla="*/ 49 h 95"/>
              <a:gd name="T18" fmla="*/ 88 w 88"/>
              <a:gd name="T1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5">
                <a:moveTo>
                  <a:pt x="88" y="16"/>
                </a:moveTo>
                <a:lnTo>
                  <a:pt x="71" y="0"/>
                </a:lnTo>
                <a:lnTo>
                  <a:pt x="43" y="0"/>
                </a:lnTo>
                <a:lnTo>
                  <a:pt x="29" y="17"/>
                </a:lnTo>
                <a:lnTo>
                  <a:pt x="29" y="48"/>
                </a:lnTo>
                <a:lnTo>
                  <a:pt x="0" y="79"/>
                </a:lnTo>
                <a:lnTo>
                  <a:pt x="15" y="95"/>
                </a:lnTo>
                <a:lnTo>
                  <a:pt x="43" y="95"/>
                </a:lnTo>
                <a:lnTo>
                  <a:pt x="88" y="49"/>
                </a:lnTo>
                <a:lnTo>
                  <a:pt x="88" y="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6" name="Freeform 84"/>
          <p:cNvSpPr>
            <a:spLocks/>
          </p:cNvSpPr>
          <p:nvPr/>
        </p:nvSpPr>
        <p:spPr bwMode="auto">
          <a:xfrm>
            <a:off x="16256001" y="7072313"/>
            <a:ext cx="31750" cy="49213"/>
          </a:xfrm>
          <a:custGeom>
            <a:avLst/>
            <a:gdLst>
              <a:gd name="T0" fmla="*/ 1 w 60"/>
              <a:gd name="T1" fmla="*/ 14 h 95"/>
              <a:gd name="T2" fmla="*/ 0 w 60"/>
              <a:gd name="T3" fmla="*/ 80 h 95"/>
              <a:gd name="T4" fmla="*/ 15 w 60"/>
              <a:gd name="T5" fmla="*/ 95 h 95"/>
              <a:gd name="T6" fmla="*/ 45 w 60"/>
              <a:gd name="T7" fmla="*/ 94 h 95"/>
              <a:gd name="T8" fmla="*/ 60 w 60"/>
              <a:gd name="T9" fmla="*/ 79 h 95"/>
              <a:gd name="T10" fmla="*/ 60 w 60"/>
              <a:gd name="T11" fmla="*/ 48 h 95"/>
              <a:gd name="T12" fmla="*/ 14 w 60"/>
              <a:gd name="T13" fmla="*/ 0 h 95"/>
              <a:gd name="T14" fmla="*/ 1 w 60"/>
              <a:gd name="T15" fmla="*/ 14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5">
                <a:moveTo>
                  <a:pt x="1" y="14"/>
                </a:moveTo>
                <a:lnTo>
                  <a:pt x="0" y="80"/>
                </a:lnTo>
                <a:lnTo>
                  <a:pt x="15" y="95"/>
                </a:lnTo>
                <a:lnTo>
                  <a:pt x="45" y="94"/>
                </a:lnTo>
                <a:lnTo>
                  <a:pt x="60" y="79"/>
                </a:lnTo>
                <a:lnTo>
                  <a:pt x="60" y="48"/>
                </a:lnTo>
                <a:lnTo>
                  <a:pt x="14" y="0"/>
                </a:lnTo>
                <a:lnTo>
                  <a:pt x="1" y="1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7" name="Freeform 85"/>
          <p:cNvSpPr>
            <a:spLocks/>
          </p:cNvSpPr>
          <p:nvPr/>
        </p:nvSpPr>
        <p:spPr bwMode="auto">
          <a:xfrm>
            <a:off x="16084551" y="5599113"/>
            <a:ext cx="157163" cy="238125"/>
          </a:xfrm>
          <a:custGeom>
            <a:avLst/>
            <a:gdLst>
              <a:gd name="T0" fmla="*/ 0 w 297"/>
              <a:gd name="T1" fmla="*/ 368 h 449"/>
              <a:gd name="T2" fmla="*/ 132 w 297"/>
              <a:gd name="T3" fmla="*/ 385 h 449"/>
              <a:gd name="T4" fmla="*/ 193 w 297"/>
              <a:gd name="T5" fmla="*/ 449 h 449"/>
              <a:gd name="T6" fmla="*/ 236 w 297"/>
              <a:gd name="T7" fmla="*/ 433 h 449"/>
              <a:gd name="T8" fmla="*/ 267 w 297"/>
              <a:gd name="T9" fmla="*/ 303 h 449"/>
              <a:gd name="T10" fmla="*/ 235 w 297"/>
              <a:gd name="T11" fmla="*/ 241 h 449"/>
              <a:gd name="T12" fmla="*/ 297 w 297"/>
              <a:gd name="T13" fmla="*/ 144 h 449"/>
              <a:gd name="T14" fmla="*/ 297 w 297"/>
              <a:gd name="T15" fmla="*/ 82 h 449"/>
              <a:gd name="T16" fmla="*/ 251 w 297"/>
              <a:gd name="T17" fmla="*/ 1 h 449"/>
              <a:gd name="T18" fmla="*/ 163 w 297"/>
              <a:gd name="T19" fmla="*/ 0 h 449"/>
              <a:gd name="T20" fmla="*/ 105 w 297"/>
              <a:gd name="T21" fmla="*/ 32 h 449"/>
              <a:gd name="T22" fmla="*/ 0 w 297"/>
              <a:gd name="T23" fmla="*/ 144 h 449"/>
              <a:gd name="T24" fmla="*/ 29 w 297"/>
              <a:gd name="T25" fmla="*/ 271 h 449"/>
              <a:gd name="T26" fmla="*/ 0 w 297"/>
              <a:gd name="T27" fmla="*/ 304 h 449"/>
              <a:gd name="T28" fmla="*/ 0 w 297"/>
              <a:gd name="T29" fmla="*/ 36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7" h="449">
                <a:moveTo>
                  <a:pt x="0" y="368"/>
                </a:moveTo>
                <a:lnTo>
                  <a:pt x="132" y="385"/>
                </a:lnTo>
                <a:lnTo>
                  <a:pt x="193" y="449"/>
                </a:lnTo>
                <a:lnTo>
                  <a:pt x="236" y="433"/>
                </a:lnTo>
                <a:lnTo>
                  <a:pt x="267" y="303"/>
                </a:lnTo>
                <a:lnTo>
                  <a:pt x="235" y="241"/>
                </a:lnTo>
                <a:lnTo>
                  <a:pt x="297" y="144"/>
                </a:lnTo>
                <a:lnTo>
                  <a:pt x="297" y="82"/>
                </a:lnTo>
                <a:lnTo>
                  <a:pt x="251" y="1"/>
                </a:lnTo>
                <a:lnTo>
                  <a:pt x="163" y="0"/>
                </a:lnTo>
                <a:lnTo>
                  <a:pt x="105" y="32"/>
                </a:lnTo>
                <a:lnTo>
                  <a:pt x="0" y="144"/>
                </a:lnTo>
                <a:lnTo>
                  <a:pt x="29" y="271"/>
                </a:lnTo>
                <a:lnTo>
                  <a:pt x="0" y="304"/>
                </a:lnTo>
                <a:lnTo>
                  <a:pt x="0" y="36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8" name="Freeform 86"/>
          <p:cNvSpPr>
            <a:spLocks/>
          </p:cNvSpPr>
          <p:nvPr/>
        </p:nvSpPr>
        <p:spPr bwMode="auto">
          <a:xfrm>
            <a:off x="16413163" y="5194301"/>
            <a:ext cx="47625" cy="50800"/>
          </a:xfrm>
          <a:custGeom>
            <a:avLst/>
            <a:gdLst>
              <a:gd name="T0" fmla="*/ 15 w 89"/>
              <a:gd name="T1" fmla="*/ 0 h 96"/>
              <a:gd name="T2" fmla="*/ 0 w 89"/>
              <a:gd name="T3" fmla="*/ 15 h 96"/>
              <a:gd name="T4" fmla="*/ 0 w 89"/>
              <a:gd name="T5" fmla="*/ 49 h 96"/>
              <a:gd name="T6" fmla="*/ 46 w 89"/>
              <a:gd name="T7" fmla="*/ 96 h 96"/>
              <a:gd name="T8" fmla="*/ 76 w 89"/>
              <a:gd name="T9" fmla="*/ 96 h 96"/>
              <a:gd name="T10" fmla="*/ 89 w 89"/>
              <a:gd name="T11" fmla="*/ 80 h 96"/>
              <a:gd name="T12" fmla="*/ 89 w 89"/>
              <a:gd name="T13" fmla="*/ 16 h 96"/>
              <a:gd name="T14" fmla="*/ 74 w 89"/>
              <a:gd name="T15" fmla="*/ 2 h 96"/>
              <a:gd name="T16" fmla="*/ 15 w 89"/>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6">
                <a:moveTo>
                  <a:pt x="15" y="0"/>
                </a:moveTo>
                <a:lnTo>
                  <a:pt x="0" y="15"/>
                </a:lnTo>
                <a:lnTo>
                  <a:pt x="0" y="49"/>
                </a:lnTo>
                <a:lnTo>
                  <a:pt x="46" y="96"/>
                </a:lnTo>
                <a:lnTo>
                  <a:pt x="76" y="96"/>
                </a:lnTo>
                <a:lnTo>
                  <a:pt x="89" y="80"/>
                </a:lnTo>
                <a:lnTo>
                  <a:pt x="89" y="16"/>
                </a:lnTo>
                <a:lnTo>
                  <a:pt x="74" y="2"/>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9" name="Freeform 87"/>
          <p:cNvSpPr>
            <a:spLocks/>
          </p:cNvSpPr>
          <p:nvPr/>
        </p:nvSpPr>
        <p:spPr bwMode="auto">
          <a:xfrm>
            <a:off x="16663988" y="5075238"/>
            <a:ext cx="47625" cy="66675"/>
          </a:xfrm>
          <a:custGeom>
            <a:avLst/>
            <a:gdLst>
              <a:gd name="T0" fmla="*/ 16 w 90"/>
              <a:gd name="T1" fmla="*/ 0 h 127"/>
              <a:gd name="T2" fmla="*/ 0 w 90"/>
              <a:gd name="T3" fmla="*/ 15 h 127"/>
              <a:gd name="T4" fmla="*/ 1 w 90"/>
              <a:gd name="T5" fmla="*/ 112 h 127"/>
              <a:gd name="T6" fmla="*/ 16 w 90"/>
              <a:gd name="T7" fmla="*/ 127 h 127"/>
              <a:gd name="T8" fmla="*/ 74 w 90"/>
              <a:gd name="T9" fmla="*/ 127 h 127"/>
              <a:gd name="T10" fmla="*/ 89 w 90"/>
              <a:gd name="T11" fmla="*/ 114 h 127"/>
              <a:gd name="T12" fmla="*/ 90 w 90"/>
              <a:gd name="T13" fmla="*/ 47 h 127"/>
              <a:gd name="T14" fmla="*/ 46 w 90"/>
              <a:gd name="T15" fmla="*/ 0 h 127"/>
              <a:gd name="T16" fmla="*/ 16 w 90"/>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27">
                <a:moveTo>
                  <a:pt x="16" y="0"/>
                </a:moveTo>
                <a:lnTo>
                  <a:pt x="0" y="15"/>
                </a:lnTo>
                <a:lnTo>
                  <a:pt x="1" y="112"/>
                </a:lnTo>
                <a:lnTo>
                  <a:pt x="16" y="127"/>
                </a:lnTo>
                <a:lnTo>
                  <a:pt x="74" y="127"/>
                </a:lnTo>
                <a:lnTo>
                  <a:pt x="89" y="114"/>
                </a:lnTo>
                <a:lnTo>
                  <a:pt x="90" y="47"/>
                </a:lnTo>
                <a:lnTo>
                  <a:pt x="46" y="0"/>
                </a:lnTo>
                <a:lnTo>
                  <a:pt x="1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0" name="Freeform 88"/>
          <p:cNvSpPr>
            <a:spLocks/>
          </p:cNvSpPr>
          <p:nvPr/>
        </p:nvSpPr>
        <p:spPr bwMode="auto">
          <a:xfrm>
            <a:off x="16287751" y="6140451"/>
            <a:ext cx="31750" cy="50800"/>
          </a:xfrm>
          <a:custGeom>
            <a:avLst/>
            <a:gdLst>
              <a:gd name="T0" fmla="*/ 43 w 60"/>
              <a:gd name="T1" fmla="*/ 0 h 97"/>
              <a:gd name="T2" fmla="*/ 14 w 60"/>
              <a:gd name="T3" fmla="*/ 0 h 97"/>
              <a:gd name="T4" fmla="*/ 0 w 60"/>
              <a:gd name="T5" fmla="*/ 19 h 97"/>
              <a:gd name="T6" fmla="*/ 1 w 60"/>
              <a:gd name="T7" fmla="*/ 80 h 97"/>
              <a:gd name="T8" fmla="*/ 14 w 60"/>
              <a:gd name="T9" fmla="*/ 97 h 97"/>
              <a:gd name="T10" fmla="*/ 43 w 60"/>
              <a:gd name="T11" fmla="*/ 96 h 97"/>
              <a:gd name="T12" fmla="*/ 60 w 60"/>
              <a:gd name="T13" fmla="*/ 81 h 97"/>
              <a:gd name="T14" fmla="*/ 59 w 60"/>
              <a:gd name="T15" fmla="*/ 18 h 97"/>
              <a:gd name="T16" fmla="*/ 43 w 6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7">
                <a:moveTo>
                  <a:pt x="43" y="0"/>
                </a:moveTo>
                <a:lnTo>
                  <a:pt x="14" y="0"/>
                </a:lnTo>
                <a:lnTo>
                  <a:pt x="0" y="19"/>
                </a:lnTo>
                <a:lnTo>
                  <a:pt x="1" y="80"/>
                </a:lnTo>
                <a:lnTo>
                  <a:pt x="14" y="97"/>
                </a:lnTo>
                <a:lnTo>
                  <a:pt x="43" y="96"/>
                </a:lnTo>
                <a:lnTo>
                  <a:pt x="60" y="81"/>
                </a:lnTo>
                <a:lnTo>
                  <a:pt x="59" y="18"/>
                </a:lnTo>
                <a:lnTo>
                  <a:pt x="43"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1" name="Freeform 89"/>
          <p:cNvSpPr>
            <a:spLocks/>
          </p:cNvSpPr>
          <p:nvPr/>
        </p:nvSpPr>
        <p:spPr bwMode="auto">
          <a:xfrm>
            <a:off x="16271876" y="5735638"/>
            <a:ext cx="173038" cy="117475"/>
          </a:xfrm>
          <a:custGeom>
            <a:avLst/>
            <a:gdLst>
              <a:gd name="T0" fmla="*/ 250 w 327"/>
              <a:gd name="T1" fmla="*/ 127 h 224"/>
              <a:gd name="T2" fmla="*/ 104 w 327"/>
              <a:gd name="T3" fmla="*/ 0 h 224"/>
              <a:gd name="T4" fmla="*/ 16 w 327"/>
              <a:gd name="T5" fmla="*/ 0 h 224"/>
              <a:gd name="T6" fmla="*/ 0 w 327"/>
              <a:gd name="T7" fmla="*/ 79 h 224"/>
              <a:gd name="T8" fmla="*/ 102 w 327"/>
              <a:gd name="T9" fmla="*/ 224 h 224"/>
              <a:gd name="T10" fmla="*/ 324 w 327"/>
              <a:gd name="T11" fmla="*/ 208 h 224"/>
              <a:gd name="T12" fmla="*/ 327 w 327"/>
              <a:gd name="T13" fmla="*/ 174 h 224"/>
              <a:gd name="T14" fmla="*/ 281 w 327"/>
              <a:gd name="T15" fmla="*/ 127 h 224"/>
              <a:gd name="T16" fmla="*/ 250 w 327"/>
              <a:gd name="T17" fmla="*/ 12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24">
                <a:moveTo>
                  <a:pt x="250" y="127"/>
                </a:moveTo>
                <a:lnTo>
                  <a:pt x="104" y="0"/>
                </a:lnTo>
                <a:lnTo>
                  <a:pt x="16" y="0"/>
                </a:lnTo>
                <a:lnTo>
                  <a:pt x="0" y="79"/>
                </a:lnTo>
                <a:lnTo>
                  <a:pt x="102" y="224"/>
                </a:lnTo>
                <a:lnTo>
                  <a:pt x="324" y="208"/>
                </a:lnTo>
                <a:lnTo>
                  <a:pt x="327" y="174"/>
                </a:lnTo>
                <a:lnTo>
                  <a:pt x="281" y="127"/>
                </a:lnTo>
                <a:lnTo>
                  <a:pt x="250" y="12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2" name="Freeform 90"/>
          <p:cNvSpPr>
            <a:spLocks/>
          </p:cNvSpPr>
          <p:nvPr/>
        </p:nvSpPr>
        <p:spPr bwMode="auto">
          <a:xfrm>
            <a:off x="16256001" y="5684838"/>
            <a:ext cx="31750" cy="33338"/>
          </a:xfrm>
          <a:custGeom>
            <a:avLst/>
            <a:gdLst>
              <a:gd name="T0" fmla="*/ 61 w 61"/>
              <a:gd name="T1" fmla="*/ 50 h 65"/>
              <a:gd name="T2" fmla="*/ 61 w 61"/>
              <a:gd name="T3" fmla="*/ 16 h 65"/>
              <a:gd name="T4" fmla="*/ 46 w 61"/>
              <a:gd name="T5" fmla="*/ 0 h 65"/>
              <a:gd name="T6" fmla="*/ 15 w 61"/>
              <a:gd name="T7" fmla="*/ 0 h 65"/>
              <a:gd name="T8" fmla="*/ 2 w 61"/>
              <a:gd name="T9" fmla="*/ 18 h 65"/>
              <a:gd name="T10" fmla="*/ 0 w 61"/>
              <a:gd name="T11" fmla="*/ 49 h 65"/>
              <a:gd name="T12" fmla="*/ 16 w 61"/>
              <a:gd name="T13" fmla="*/ 63 h 65"/>
              <a:gd name="T14" fmla="*/ 46 w 61"/>
              <a:gd name="T15" fmla="*/ 65 h 65"/>
              <a:gd name="T16" fmla="*/ 61 w 61"/>
              <a:gd name="T17" fmla="*/ 5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5">
                <a:moveTo>
                  <a:pt x="61" y="50"/>
                </a:moveTo>
                <a:lnTo>
                  <a:pt x="61" y="16"/>
                </a:lnTo>
                <a:lnTo>
                  <a:pt x="46" y="0"/>
                </a:lnTo>
                <a:lnTo>
                  <a:pt x="15" y="0"/>
                </a:lnTo>
                <a:lnTo>
                  <a:pt x="2" y="18"/>
                </a:lnTo>
                <a:lnTo>
                  <a:pt x="0" y="49"/>
                </a:lnTo>
                <a:lnTo>
                  <a:pt x="16" y="63"/>
                </a:lnTo>
                <a:lnTo>
                  <a:pt x="46" y="65"/>
                </a:lnTo>
                <a:lnTo>
                  <a:pt x="61" y="5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3" name="Freeform 91"/>
          <p:cNvSpPr>
            <a:spLocks/>
          </p:cNvSpPr>
          <p:nvPr/>
        </p:nvSpPr>
        <p:spPr bwMode="auto">
          <a:xfrm>
            <a:off x="15536863" y="4922838"/>
            <a:ext cx="862013" cy="762000"/>
          </a:xfrm>
          <a:custGeom>
            <a:avLst/>
            <a:gdLst>
              <a:gd name="T0" fmla="*/ 1036 w 1629"/>
              <a:gd name="T1" fmla="*/ 1072 h 1438"/>
              <a:gd name="T2" fmla="*/ 1036 w 1629"/>
              <a:gd name="T3" fmla="*/ 942 h 1438"/>
              <a:gd name="T4" fmla="*/ 1109 w 1629"/>
              <a:gd name="T5" fmla="*/ 831 h 1438"/>
              <a:gd name="T6" fmla="*/ 1258 w 1629"/>
              <a:gd name="T7" fmla="*/ 927 h 1438"/>
              <a:gd name="T8" fmla="*/ 1258 w 1629"/>
              <a:gd name="T9" fmla="*/ 768 h 1438"/>
              <a:gd name="T10" fmla="*/ 1229 w 1629"/>
              <a:gd name="T11" fmla="*/ 734 h 1438"/>
              <a:gd name="T12" fmla="*/ 1406 w 1629"/>
              <a:gd name="T13" fmla="*/ 799 h 1438"/>
              <a:gd name="T14" fmla="*/ 1493 w 1629"/>
              <a:gd name="T15" fmla="*/ 768 h 1438"/>
              <a:gd name="T16" fmla="*/ 1570 w 1629"/>
              <a:gd name="T17" fmla="*/ 687 h 1438"/>
              <a:gd name="T18" fmla="*/ 1568 w 1629"/>
              <a:gd name="T19" fmla="*/ 589 h 1438"/>
              <a:gd name="T20" fmla="*/ 1629 w 1629"/>
              <a:gd name="T21" fmla="*/ 527 h 1438"/>
              <a:gd name="T22" fmla="*/ 1493 w 1629"/>
              <a:gd name="T23" fmla="*/ 384 h 1438"/>
              <a:gd name="T24" fmla="*/ 1348 w 1629"/>
              <a:gd name="T25" fmla="*/ 352 h 1438"/>
              <a:gd name="T26" fmla="*/ 1019 w 1629"/>
              <a:gd name="T27" fmla="*/ 256 h 1438"/>
              <a:gd name="T28" fmla="*/ 917 w 1629"/>
              <a:gd name="T29" fmla="*/ 144 h 1438"/>
              <a:gd name="T30" fmla="*/ 872 w 1629"/>
              <a:gd name="T31" fmla="*/ 0 h 1438"/>
              <a:gd name="T32" fmla="*/ 753 w 1629"/>
              <a:gd name="T33" fmla="*/ 63 h 1438"/>
              <a:gd name="T34" fmla="*/ 606 w 1629"/>
              <a:gd name="T35" fmla="*/ 31 h 1438"/>
              <a:gd name="T36" fmla="*/ 517 w 1629"/>
              <a:gd name="T37" fmla="*/ 32 h 1438"/>
              <a:gd name="T38" fmla="*/ 312 w 1629"/>
              <a:gd name="T39" fmla="*/ 63 h 1438"/>
              <a:gd name="T40" fmla="*/ 220 w 1629"/>
              <a:gd name="T41" fmla="*/ 31 h 1438"/>
              <a:gd name="T42" fmla="*/ 162 w 1629"/>
              <a:gd name="T43" fmla="*/ 65 h 1438"/>
              <a:gd name="T44" fmla="*/ 178 w 1629"/>
              <a:gd name="T45" fmla="*/ 177 h 1438"/>
              <a:gd name="T46" fmla="*/ 0 w 1629"/>
              <a:gd name="T47" fmla="*/ 272 h 1438"/>
              <a:gd name="T48" fmla="*/ 44 w 1629"/>
              <a:gd name="T49" fmla="*/ 448 h 1438"/>
              <a:gd name="T50" fmla="*/ 162 w 1629"/>
              <a:gd name="T51" fmla="*/ 542 h 1438"/>
              <a:gd name="T52" fmla="*/ 383 w 1629"/>
              <a:gd name="T53" fmla="*/ 688 h 1438"/>
              <a:gd name="T54" fmla="*/ 266 w 1629"/>
              <a:gd name="T55" fmla="*/ 815 h 1438"/>
              <a:gd name="T56" fmla="*/ 487 w 1629"/>
              <a:gd name="T57" fmla="*/ 991 h 1438"/>
              <a:gd name="T58" fmla="*/ 636 w 1629"/>
              <a:gd name="T59" fmla="*/ 863 h 1438"/>
              <a:gd name="T60" fmla="*/ 695 w 1629"/>
              <a:gd name="T61" fmla="*/ 735 h 1438"/>
              <a:gd name="T62" fmla="*/ 798 w 1629"/>
              <a:gd name="T63" fmla="*/ 847 h 1438"/>
              <a:gd name="T64" fmla="*/ 813 w 1629"/>
              <a:gd name="T65" fmla="*/ 959 h 1438"/>
              <a:gd name="T66" fmla="*/ 740 w 1629"/>
              <a:gd name="T67" fmla="*/ 1006 h 1438"/>
              <a:gd name="T68" fmla="*/ 857 w 1629"/>
              <a:gd name="T69" fmla="*/ 1422 h 1438"/>
              <a:gd name="T70" fmla="*/ 1095 w 1629"/>
              <a:gd name="T71" fmla="*/ 123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9" h="1438">
                <a:moveTo>
                  <a:pt x="1094" y="1134"/>
                </a:moveTo>
                <a:lnTo>
                  <a:pt x="1036" y="1072"/>
                </a:lnTo>
                <a:lnTo>
                  <a:pt x="1065" y="1008"/>
                </a:lnTo>
                <a:lnTo>
                  <a:pt x="1036" y="942"/>
                </a:lnTo>
                <a:lnTo>
                  <a:pt x="1049" y="830"/>
                </a:lnTo>
                <a:lnTo>
                  <a:pt x="1109" y="831"/>
                </a:lnTo>
                <a:lnTo>
                  <a:pt x="1168" y="927"/>
                </a:lnTo>
                <a:lnTo>
                  <a:pt x="1258" y="927"/>
                </a:lnTo>
                <a:lnTo>
                  <a:pt x="1333" y="878"/>
                </a:lnTo>
                <a:lnTo>
                  <a:pt x="1258" y="768"/>
                </a:lnTo>
                <a:lnTo>
                  <a:pt x="1211" y="753"/>
                </a:lnTo>
                <a:lnTo>
                  <a:pt x="1229" y="734"/>
                </a:lnTo>
                <a:lnTo>
                  <a:pt x="1348" y="734"/>
                </a:lnTo>
                <a:lnTo>
                  <a:pt x="1406" y="799"/>
                </a:lnTo>
                <a:lnTo>
                  <a:pt x="1464" y="799"/>
                </a:lnTo>
                <a:lnTo>
                  <a:pt x="1493" y="768"/>
                </a:lnTo>
                <a:lnTo>
                  <a:pt x="1569" y="750"/>
                </a:lnTo>
                <a:lnTo>
                  <a:pt x="1570" y="687"/>
                </a:lnTo>
                <a:lnTo>
                  <a:pt x="1598" y="656"/>
                </a:lnTo>
                <a:lnTo>
                  <a:pt x="1568" y="589"/>
                </a:lnTo>
                <a:lnTo>
                  <a:pt x="1614" y="576"/>
                </a:lnTo>
                <a:lnTo>
                  <a:pt x="1629" y="527"/>
                </a:lnTo>
                <a:lnTo>
                  <a:pt x="1581" y="510"/>
                </a:lnTo>
                <a:lnTo>
                  <a:pt x="1493" y="384"/>
                </a:lnTo>
                <a:lnTo>
                  <a:pt x="1435" y="352"/>
                </a:lnTo>
                <a:lnTo>
                  <a:pt x="1348" y="352"/>
                </a:lnTo>
                <a:lnTo>
                  <a:pt x="1258" y="256"/>
                </a:lnTo>
                <a:lnTo>
                  <a:pt x="1019" y="256"/>
                </a:lnTo>
                <a:lnTo>
                  <a:pt x="963" y="225"/>
                </a:lnTo>
                <a:lnTo>
                  <a:pt x="917" y="144"/>
                </a:lnTo>
                <a:lnTo>
                  <a:pt x="917" y="47"/>
                </a:lnTo>
                <a:lnTo>
                  <a:pt x="872" y="0"/>
                </a:lnTo>
                <a:lnTo>
                  <a:pt x="813" y="0"/>
                </a:lnTo>
                <a:lnTo>
                  <a:pt x="753" y="63"/>
                </a:lnTo>
                <a:lnTo>
                  <a:pt x="694" y="31"/>
                </a:lnTo>
                <a:lnTo>
                  <a:pt x="606" y="31"/>
                </a:lnTo>
                <a:lnTo>
                  <a:pt x="576" y="97"/>
                </a:lnTo>
                <a:lnTo>
                  <a:pt x="517" y="32"/>
                </a:lnTo>
                <a:lnTo>
                  <a:pt x="370" y="31"/>
                </a:lnTo>
                <a:lnTo>
                  <a:pt x="312" y="63"/>
                </a:lnTo>
                <a:lnTo>
                  <a:pt x="279" y="32"/>
                </a:lnTo>
                <a:lnTo>
                  <a:pt x="220" y="31"/>
                </a:lnTo>
                <a:lnTo>
                  <a:pt x="194" y="94"/>
                </a:lnTo>
                <a:lnTo>
                  <a:pt x="162" y="65"/>
                </a:lnTo>
                <a:lnTo>
                  <a:pt x="148" y="144"/>
                </a:lnTo>
                <a:lnTo>
                  <a:pt x="178" y="177"/>
                </a:lnTo>
                <a:lnTo>
                  <a:pt x="102" y="190"/>
                </a:lnTo>
                <a:lnTo>
                  <a:pt x="0" y="272"/>
                </a:lnTo>
                <a:lnTo>
                  <a:pt x="0" y="399"/>
                </a:lnTo>
                <a:lnTo>
                  <a:pt x="44" y="448"/>
                </a:lnTo>
                <a:lnTo>
                  <a:pt x="75" y="446"/>
                </a:lnTo>
                <a:lnTo>
                  <a:pt x="162" y="542"/>
                </a:lnTo>
                <a:lnTo>
                  <a:pt x="221" y="544"/>
                </a:lnTo>
                <a:lnTo>
                  <a:pt x="383" y="688"/>
                </a:lnTo>
                <a:lnTo>
                  <a:pt x="281" y="703"/>
                </a:lnTo>
                <a:lnTo>
                  <a:pt x="266" y="815"/>
                </a:lnTo>
                <a:lnTo>
                  <a:pt x="399" y="991"/>
                </a:lnTo>
                <a:lnTo>
                  <a:pt x="487" y="991"/>
                </a:lnTo>
                <a:lnTo>
                  <a:pt x="576" y="862"/>
                </a:lnTo>
                <a:lnTo>
                  <a:pt x="636" y="863"/>
                </a:lnTo>
                <a:lnTo>
                  <a:pt x="652" y="782"/>
                </a:lnTo>
                <a:lnTo>
                  <a:pt x="695" y="735"/>
                </a:lnTo>
                <a:lnTo>
                  <a:pt x="755" y="734"/>
                </a:lnTo>
                <a:lnTo>
                  <a:pt x="798" y="847"/>
                </a:lnTo>
                <a:lnTo>
                  <a:pt x="857" y="911"/>
                </a:lnTo>
                <a:lnTo>
                  <a:pt x="813" y="959"/>
                </a:lnTo>
                <a:lnTo>
                  <a:pt x="753" y="958"/>
                </a:lnTo>
                <a:lnTo>
                  <a:pt x="740" y="1006"/>
                </a:lnTo>
                <a:lnTo>
                  <a:pt x="857" y="1295"/>
                </a:lnTo>
                <a:lnTo>
                  <a:pt x="857" y="1422"/>
                </a:lnTo>
                <a:lnTo>
                  <a:pt x="991" y="1438"/>
                </a:lnTo>
                <a:lnTo>
                  <a:pt x="1095" y="1232"/>
                </a:lnTo>
                <a:lnTo>
                  <a:pt x="1094" y="113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4" name="Freeform 92"/>
          <p:cNvSpPr>
            <a:spLocks/>
          </p:cNvSpPr>
          <p:nvPr/>
        </p:nvSpPr>
        <p:spPr bwMode="auto">
          <a:xfrm>
            <a:off x="15740063" y="4889501"/>
            <a:ext cx="47625" cy="33338"/>
          </a:xfrm>
          <a:custGeom>
            <a:avLst/>
            <a:gdLst>
              <a:gd name="T0" fmla="*/ 89 w 89"/>
              <a:gd name="T1" fmla="*/ 47 h 65"/>
              <a:gd name="T2" fmla="*/ 87 w 89"/>
              <a:gd name="T3" fmla="*/ 18 h 65"/>
              <a:gd name="T4" fmla="*/ 75 w 89"/>
              <a:gd name="T5" fmla="*/ 1 h 65"/>
              <a:gd name="T6" fmla="*/ 44 w 89"/>
              <a:gd name="T7" fmla="*/ 0 h 65"/>
              <a:gd name="T8" fmla="*/ 0 w 89"/>
              <a:gd name="T9" fmla="*/ 49 h 65"/>
              <a:gd name="T10" fmla="*/ 14 w 89"/>
              <a:gd name="T11" fmla="*/ 63 h 65"/>
              <a:gd name="T12" fmla="*/ 74 w 89"/>
              <a:gd name="T13" fmla="*/ 65 h 65"/>
              <a:gd name="T14" fmla="*/ 89 w 89"/>
              <a:gd name="T15" fmla="*/ 4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65">
                <a:moveTo>
                  <a:pt x="89" y="47"/>
                </a:moveTo>
                <a:lnTo>
                  <a:pt x="87" y="18"/>
                </a:lnTo>
                <a:lnTo>
                  <a:pt x="75" y="1"/>
                </a:lnTo>
                <a:lnTo>
                  <a:pt x="44" y="0"/>
                </a:lnTo>
                <a:lnTo>
                  <a:pt x="0" y="49"/>
                </a:lnTo>
                <a:lnTo>
                  <a:pt x="14" y="63"/>
                </a:lnTo>
                <a:lnTo>
                  <a:pt x="74" y="65"/>
                </a:lnTo>
                <a:lnTo>
                  <a:pt x="89" y="4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5" name="Freeform 93"/>
          <p:cNvSpPr>
            <a:spLocks/>
          </p:cNvSpPr>
          <p:nvPr/>
        </p:nvSpPr>
        <p:spPr bwMode="auto">
          <a:xfrm>
            <a:off x="15911513" y="5514976"/>
            <a:ext cx="31750" cy="50800"/>
          </a:xfrm>
          <a:custGeom>
            <a:avLst/>
            <a:gdLst>
              <a:gd name="T0" fmla="*/ 0 w 59"/>
              <a:gd name="T1" fmla="*/ 81 h 97"/>
              <a:gd name="T2" fmla="*/ 15 w 59"/>
              <a:gd name="T3" fmla="*/ 97 h 97"/>
              <a:gd name="T4" fmla="*/ 45 w 59"/>
              <a:gd name="T5" fmla="*/ 97 h 97"/>
              <a:gd name="T6" fmla="*/ 59 w 59"/>
              <a:gd name="T7" fmla="*/ 80 h 97"/>
              <a:gd name="T8" fmla="*/ 59 w 59"/>
              <a:gd name="T9" fmla="*/ 49 h 97"/>
              <a:gd name="T10" fmla="*/ 14 w 59"/>
              <a:gd name="T11" fmla="*/ 0 h 97"/>
              <a:gd name="T12" fmla="*/ 0 w 59"/>
              <a:gd name="T13" fmla="*/ 16 h 97"/>
              <a:gd name="T14" fmla="*/ 0 w 59"/>
              <a:gd name="T15" fmla="*/ 81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97">
                <a:moveTo>
                  <a:pt x="0" y="81"/>
                </a:moveTo>
                <a:lnTo>
                  <a:pt x="15" y="97"/>
                </a:lnTo>
                <a:lnTo>
                  <a:pt x="45" y="97"/>
                </a:lnTo>
                <a:lnTo>
                  <a:pt x="59" y="80"/>
                </a:lnTo>
                <a:lnTo>
                  <a:pt x="59" y="49"/>
                </a:lnTo>
                <a:lnTo>
                  <a:pt x="14" y="0"/>
                </a:lnTo>
                <a:lnTo>
                  <a:pt x="0" y="16"/>
                </a:lnTo>
                <a:lnTo>
                  <a:pt x="0" y="8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6" name="Freeform 94"/>
          <p:cNvSpPr>
            <a:spLocks/>
          </p:cNvSpPr>
          <p:nvPr/>
        </p:nvSpPr>
        <p:spPr bwMode="auto">
          <a:xfrm>
            <a:off x="15897226" y="5329238"/>
            <a:ext cx="30163" cy="33338"/>
          </a:xfrm>
          <a:custGeom>
            <a:avLst/>
            <a:gdLst>
              <a:gd name="T0" fmla="*/ 58 w 58"/>
              <a:gd name="T1" fmla="*/ 14 h 63"/>
              <a:gd name="T2" fmla="*/ 43 w 58"/>
              <a:gd name="T3" fmla="*/ 0 h 63"/>
              <a:gd name="T4" fmla="*/ 0 w 58"/>
              <a:gd name="T5" fmla="*/ 45 h 63"/>
              <a:gd name="T6" fmla="*/ 13 w 58"/>
              <a:gd name="T7" fmla="*/ 62 h 63"/>
              <a:gd name="T8" fmla="*/ 43 w 58"/>
              <a:gd name="T9" fmla="*/ 63 h 63"/>
              <a:gd name="T10" fmla="*/ 58 w 58"/>
              <a:gd name="T11" fmla="*/ 47 h 63"/>
              <a:gd name="T12" fmla="*/ 58 w 58"/>
              <a:gd name="T13" fmla="*/ 14 h 63"/>
            </a:gdLst>
            <a:ahLst/>
            <a:cxnLst>
              <a:cxn ang="0">
                <a:pos x="T0" y="T1"/>
              </a:cxn>
              <a:cxn ang="0">
                <a:pos x="T2" y="T3"/>
              </a:cxn>
              <a:cxn ang="0">
                <a:pos x="T4" y="T5"/>
              </a:cxn>
              <a:cxn ang="0">
                <a:pos x="T6" y="T7"/>
              </a:cxn>
              <a:cxn ang="0">
                <a:pos x="T8" y="T9"/>
              </a:cxn>
              <a:cxn ang="0">
                <a:pos x="T10" y="T11"/>
              </a:cxn>
              <a:cxn ang="0">
                <a:pos x="T12" y="T13"/>
              </a:cxn>
            </a:cxnLst>
            <a:rect l="0" t="0" r="r" b="b"/>
            <a:pathLst>
              <a:path w="58" h="63">
                <a:moveTo>
                  <a:pt x="58" y="14"/>
                </a:moveTo>
                <a:lnTo>
                  <a:pt x="43" y="0"/>
                </a:lnTo>
                <a:lnTo>
                  <a:pt x="0" y="45"/>
                </a:lnTo>
                <a:lnTo>
                  <a:pt x="13" y="62"/>
                </a:lnTo>
                <a:lnTo>
                  <a:pt x="43" y="63"/>
                </a:lnTo>
                <a:lnTo>
                  <a:pt x="58" y="47"/>
                </a:lnTo>
                <a:lnTo>
                  <a:pt x="58" y="1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7" name="Freeform 95"/>
          <p:cNvSpPr>
            <a:spLocks/>
          </p:cNvSpPr>
          <p:nvPr/>
        </p:nvSpPr>
        <p:spPr bwMode="auto">
          <a:xfrm>
            <a:off x="16209963" y="5853113"/>
            <a:ext cx="61913" cy="52388"/>
          </a:xfrm>
          <a:custGeom>
            <a:avLst/>
            <a:gdLst>
              <a:gd name="T0" fmla="*/ 119 w 119"/>
              <a:gd name="T1" fmla="*/ 50 h 97"/>
              <a:gd name="T2" fmla="*/ 119 w 119"/>
              <a:gd name="T3" fmla="*/ 16 h 97"/>
              <a:gd name="T4" fmla="*/ 104 w 119"/>
              <a:gd name="T5" fmla="*/ 0 h 97"/>
              <a:gd name="T6" fmla="*/ 13 w 119"/>
              <a:gd name="T7" fmla="*/ 0 h 97"/>
              <a:gd name="T8" fmla="*/ 3 w 119"/>
              <a:gd name="T9" fmla="*/ 15 h 97"/>
              <a:gd name="T10" fmla="*/ 0 w 119"/>
              <a:gd name="T11" fmla="*/ 79 h 97"/>
              <a:gd name="T12" fmla="*/ 16 w 119"/>
              <a:gd name="T13" fmla="*/ 97 h 97"/>
              <a:gd name="T14" fmla="*/ 76 w 119"/>
              <a:gd name="T15" fmla="*/ 96 h 97"/>
              <a:gd name="T16" fmla="*/ 119 w 119"/>
              <a:gd name="T17"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7">
                <a:moveTo>
                  <a:pt x="119" y="50"/>
                </a:moveTo>
                <a:lnTo>
                  <a:pt x="119" y="16"/>
                </a:lnTo>
                <a:lnTo>
                  <a:pt x="104" y="0"/>
                </a:lnTo>
                <a:lnTo>
                  <a:pt x="13" y="0"/>
                </a:lnTo>
                <a:lnTo>
                  <a:pt x="3" y="15"/>
                </a:lnTo>
                <a:lnTo>
                  <a:pt x="0" y="79"/>
                </a:lnTo>
                <a:lnTo>
                  <a:pt x="16" y="97"/>
                </a:lnTo>
                <a:lnTo>
                  <a:pt x="76" y="96"/>
                </a:lnTo>
                <a:lnTo>
                  <a:pt x="119" y="5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8" name="Freeform 96"/>
          <p:cNvSpPr>
            <a:spLocks/>
          </p:cNvSpPr>
          <p:nvPr/>
        </p:nvSpPr>
        <p:spPr bwMode="auto">
          <a:xfrm>
            <a:off x="16349663" y="5583238"/>
            <a:ext cx="49213" cy="49213"/>
          </a:xfrm>
          <a:custGeom>
            <a:avLst/>
            <a:gdLst>
              <a:gd name="T0" fmla="*/ 0 w 91"/>
              <a:gd name="T1" fmla="*/ 48 h 95"/>
              <a:gd name="T2" fmla="*/ 1 w 91"/>
              <a:gd name="T3" fmla="*/ 80 h 95"/>
              <a:gd name="T4" fmla="*/ 18 w 91"/>
              <a:gd name="T5" fmla="*/ 95 h 95"/>
              <a:gd name="T6" fmla="*/ 76 w 91"/>
              <a:gd name="T7" fmla="*/ 95 h 95"/>
              <a:gd name="T8" fmla="*/ 89 w 91"/>
              <a:gd name="T9" fmla="*/ 80 h 95"/>
              <a:gd name="T10" fmla="*/ 91 w 91"/>
              <a:gd name="T11" fmla="*/ 49 h 95"/>
              <a:gd name="T12" fmla="*/ 46 w 91"/>
              <a:gd name="T13" fmla="*/ 0 h 95"/>
              <a:gd name="T14" fmla="*/ 0 w 91"/>
              <a:gd name="T15" fmla="*/ 48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5">
                <a:moveTo>
                  <a:pt x="0" y="48"/>
                </a:moveTo>
                <a:lnTo>
                  <a:pt x="1" y="80"/>
                </a:lnTo>
                <a:lnTo>
                  <a:pt x="18" y="95"/>
                </a:lnTo>
                <a:lnTo>
                  <a:pt x="76" y="95"/>
                </a:lnTo>
                <a:lnTo>
                  <a:pt x="89" y="80"/>
                </a:lnTo>
                <a:lnTo>
                  <a:pt x="91" y="49"/>
                </a:lnTo>
                <a:lnTo>
                  <a:pt x="46" y="0"/>
                </a:lnTo>
                <a:lnTo>
                  <a:pt x="0" y="4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9" name="Freeform 97"/>
          <p:cNvSpPr>
            <a:spLocks/>
          </p:cNvSpPr>
          <p:nvPr/>
        </p:nvSpPr>
        <p:spPr bwMode="auto">
          <a:xfrm>
            <a:off x="16178213" y="5937251"/>
            <a:ext cx="47625" cy="34925"/>
          </a:xfrm>
          <a:custGeom>
            <a:avLst/>
            <a:gdLst>
              <a:gd name="T0" fmla="*/ 14 w 90"/>
              <a:gd name="T1" fmla="*/ 0 h 65"/>
              <a:gd name="T2" fmla="*/ 0 w 90"/>
              <a:gd name="T3" fmla="*/ 16 h 65"/>
              <a:gd name="T4" fmla="*/ 44 w 90"/>
              <a:gd name="T5" fmla="*/ 63 h 65"/>
              <a:gd name="T6" fmla="*/ 72 w 90"/>
              <a:gd name="T7" fmla="*/ 65 h 65"/>
              <a:gd name="T8" fmla="*/ 90 w 90"/>
              <a:gd name="T9" fmla="*/ 50 h 65"/>
              <a:gd name="T10" fmla="*/ 90 w 90"/>
              <a:gd name="T11" fmla="*/ 18 h 65"/>
              <a:gd name="T12" fmla="*/ 74 w 90"/>
              <a:gd name="T13" fmla="*/ 1 h 65"/>
              <a:gd name="T14" fmla="*/ 14 w 90"/>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65">
                <a:moveTo>
                  <a:pt x="14" y="0"/>
                </a:moveTo>
                <a:lnTo>
                  <a:pt x="0" y="16"/>
                </a:lnTo>
                <a:lnTo>
                  <a:pt x="44" y="63"/>
                </a:lnTo>
                <a:lnTo>
                  <a:pt x="72" y="65"/>
                </a:lnTo>
                <a:lnTo>
                  <a:pt x="90" y="50"/>
                </a:lnTo>
                <a:lnTo>
                  <a:pt x="90" y="18"/>
                </a:lnTo>
                <a:lnTo>
                  <a:pt x="74" y="1"/>
                </a:lnTo>
                <a:lnTo>
                  <a:pt x="14"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0" name="Freeform 98"/>
          <p:cNvSpPr>
            <a:spLocks/>
          </p:cNvSpPr>
          <p:nvPr/>
        </p:nvSpPr>
        <p:spPr bwMode="auto">
          <a:xfrm>
            <a:off x="7451726" y="1100138"/>
            <a:ext cx="9493250" cy="6122988"/>
          </a:xfrm>
          <a:custGeom>
            <a:avLst/>
            <a:gdLst>
              <a:gd name="T0" fmla="*/ 16639 w 17940"/>
              <a:gd name="T1" fmla="*/ 4748 h 11571"/>
              <a:gd name="T2" fmla="*/ 16107 w 17940"/>
              <a:gd name="T3" fmla="*/ 4683 h 11571"/>
              <a:gd name="T4" fmla="*/ 15662 w 17940"/>
              <a:gd name="T5" fmla="*/ 4938 h 11571"/>
              <a:gd name="T6" fmla="*/ 15751 w 17940"/>
              <a:gd name="T7" fmla="*/ 3498 h 11571"/>
              <a:gd name="T8" fmla="*/ 15055 w 17940"/>
              <a:gd name="T9" fmla="*/ 3417 h 11571"/>
              <a:gd name="T10" fmla="*/ 13723 w 17940"/>
              <a:gd name="T11" fmla="*/ 4122 h 11571"/>
              <a:gd name="T12" fmla="*/ 13145 w 17940"/>
              <a:gd name="T13" fmla="*/ 5355 h 11571"/>
              <a:gd name="T14" fmla="*/ 11755 w 17940"/>
              <a:gd name="T15" fmla="*/ 5354 h 11571"/>
              <a:gd name="T16" fmla="*/ 10483 w 17940"/>
              <a:gd name="T17" fmla="*/ 6857 h 11571"/>
              <a:gd name="T18" fmla="*/ 10290 w 17940"/>
              <a:gd name="T19" fmla="*/ 4665 h 11571"/>
              <a:gd name="T20" fmla="*/ 10525 w 17940"/>
              <a:gd name="T21" fmla="*/ 3994 h 11571"/>
              <a:gd name="T22" fmla="*/ 10956 w 17940"/>
              <a:gd name="T23" fmla="*/ 3883 h 11571"/>
              <a:gd name="T24" fmla="*/ 12200 w 17940"/>
              <a:gd name="T25" fmla="*/ 2603 h 11571"/>
              <a:gd name="T26" fmla="*/ 13737 w 17940"/>
              <a:gd name="T27" fmla="*/ 2953 h 11571"/>
              <a:gd name="T28" fmla="*/ 12287 w 17940"/>
              <a:gd name="T29" fmla="*/ 4170 h 11571"/>
              <a:gd name="T30" fmla="*/ 13812 w 17940"/>
              <a:gd name="T31" fmla="*/ 3355 h 11571"/>
              <a:gd name="T32" fmla="*/ 14997 w 17940"/>
              <a:gd name="T33" fmla="*/ 2107 h 11571"/>
              <a:gd name="T34" fmla="*/ 13575 w 17940"/>
              <a:gd name="T35" fmla="*/ 1979 h 11571"/>
              <a:gd name="T36" fmla="*/ 13487 w 17940"/>
              <a:gd name="T37" fmla="*/ 1210 h 11571"/>
              <a:gd name="T38" fmla="*/ 12657 w 17940"/>
              <a:gd name="T39" fmla="*/ 441 h 11571"/>
              <a:gd name="T40" fmla="*/ 11384 w 17940"/>
              <a:gd name="T41" fmla="*/ 1145 h 11571"/>
              <a:gd name="T42" fmla="*/ 11555 w 17940"/>
              <a:gd name="T43" fmla="*/ 650 h 11571"/>
              <a:gd name="T44" fmla="*/ 11390 w 17940"/>
              <a:gd name="T45" fmla="*/ 343 h 11571"/>
              <a:gd name="T46" fmla="*/ 10978 w 17940"/>
              <a:gd name="T47" fmla="*/ 193 h 11571"/>
              <a:gd name="T48" fmla="*/ 10577 w 17940"/>
              <a:gd name="T49" fmla="*/ 179 h 11571"/>
              <a:gd name="T50" fmla="*/ 10142 w 17940"/>
              <a:gd name="T51" fmla="*/ 270 h 11571"/>
              <a:gd name="T52" fmla="*/ 9751 w 17940"/>
              <a:gd name="T53" fmla="*/ 76 h 11571"/>
              <a:gd name="T54" fmla="*/ 9375 w 17940"/>
              <a:gd name="T55" fmla="*/ 111 h 11571"/>
              <a:gd name="T56" fmla="*/ 9033 w 17940"/>
              <a:gd name="T57" fmla="*/ 282 h 11571"/>
              <a:gd name="T58" fmla="*/ 8897 w 17940"/>
              <a:gd name="T59" fmla="*/ 548 h 11571"/>
              <a:gd name="T60" fmla="*/ 8682 w 17940"/>
              <a:gd name="T61" fmla="*/ 805 h 11571"/>
              <a:gd name="T62" fmla="*/ 8326 w 17940"/>
              <a:gd name="T63" fmla="*/ 772 h 11571"/>
              <a:gd name="T64" fmla="*/ 8022 w 17940"/>
              <a:gd name="T65" fmla="*/ 789 h 11571"/>
              <a:gd name="T66" fmla="*/ 7752 w 17940"/>
              <a:gd name="T67" fmla="*/ 1042 h 11571"/>
              <a:gd name="T68" fmla="*/ 7381 w 17940"/>
              <a:gd name="T69" fmla="*/ 988 h 11571"/>
              <a:gd name="T70" fmla="*/ 7192 w 17940"/>
              <a:gd name="T71" fmla="*/ 1021 h 11571"/>
              <a:gd name="T72" fmla="*/ 6757 w 17940"/>
              <a:gd name="T73" fmla="*/ 943 h 11571"/>
              <a:gd name="T74" fmla="*/ 6366 w 17940"/>
              <a:gd name="T75" fmla="*/ 1186 h 11571"/>
              <a:gd name="T76" fmla="*/ 6498 w 17940"/>
              <a:gd name="T77" fmla="*/ 1611 h 11571"/>
              <a:gd name="T78" fmla="*/ 4592 w 17940"/>
              <a:gd name="T79" fmla="*/ 3115 h 11571"/>
              <a:gd name="T80" fmla="*/ 3154 w 17940"/>
              <a:gd name="T81" fmla="*/ 3328 h 11571"/>
              <a:gd name="T82" fmla="*/ 487 w 17940"/>
              <a:gd name="T83" fmla="*/ 5565 h 11571"/>
              <a:gd name="T84" fmla="*/ 1110 w 17940"/>
              <a:gd name="T85" fmla="*/ 7452 h 11571"/>
              <a:gd name="T86" fmla="*/ 2723 w 17940"/>
              <a:gd name="T87" fmla="*/ 6862 h 11571"/>
              <a:gd name="T88" fmla="*/ 4013 w 17940"/>
              <a:gd name="T89" fmla="*/ 7608 h 11571"/>
              <a:gd name="T90" fmla="*/ 6678 w 17940"/>
              <a:gd name="T91" fmla="*/ 7449 h 11571"/>
              <a:gd name="T92" fmla="*/ 7892 w 17940"/>
              <a:gd name="T93" fmla="*/ 8342 h 11571"/>
              <a:gd name="T94" fmla="*/ 9520 w 17940"/>
              <a:gd name="T95" fmla="*/ 10293 h 11571"/>
              <a:gd name="T96" fmla="*/ 11030 w 17940"/>
              <a:gd name="T97" fmla="*/ 9621 h 11571"/>
              <a:gd name="T98" fmla="*/ 11413 w 17940"/>
              <a:gd name="T99" fmla="*/ 9782 h 11571"/>
              <a:gd name="T100" fmla="*/ 12643 w 17940"/>
              <a:gd name="T101" fmla="*/ 9605 h 11571"/>
              <a:gd name="T102" fmla="*/ 13056 w 17940"/>
              <a:gd name="T103" fmla="*/ 9796 h 11571"/>
              <a:gd name="T104" fmla="*/ 13960 w 17940"/>
              <a:gd name="T105" fmla="*/ 11314 h 11571"/>
              <a:gd name="T106" fmla="*/ 13841 w 17940"/>
              <a:gd name="T107" fmla="*/ 10804 h 11571"/>
              <a:gd name="T108" fmla="*/ 14004 w 17940"/>
              <a:gd name="T109" fmla="*/ 9798 h 11571"/>
              <a:gd name="T110" fmla="*/ 13088 w 17940"/>
              <a:gd name="T111" fmla="*/ 8105 h 11571"/>
              <a:gd name="T112" fmla="*/ 13013 w 17940"/>
              <a:gd name="T113" fmla="*/ 7831 h 11571"/>
              <a:gd name="T114" fmla="*/ 13517 w 17940"/>
              <a:gd name="T115" fmla="*/ 6488 h 11571"/>
              <a:gd name="T116" fmla="*/ 14878 w 17940"/>
              <a:gd name="T117" fmla="*/ 6394 h 11571"/>
              <a:gd name="T118" fmla="*/ 15899 w 17940"/>
              <a:gd name="T119" fmla="*/ 7018 h 11571"/>
              <a:gd name="T120" fmla="*/ 17097 w 17940"/>
              <a:gd name="T121" fmla="*/ 7129 h 11571"/>
              <a:gd name="T122" fmla="*/ 16727 w 17940"/>
              <a:gd name="T123" fmla="*/ 6345 h 11571"/>
              <a:gd name="T124" fmla="*/ 17911 w 17940"/>
              <a:gd name="T125" fmla="*/ 5610 h 1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940" h="11571">
                <a:moveTo>
                  <a:pt x="17911" y="5513"/>
                </a:moveTo>
                <a:lnTo>
                  <a:pt x="17851" y="5482"/>
                </a:lnTo>
                <a:lnTo>
                  <a:pt x="17836" y="5402"/>
                </a:lnTo>
                <a:lnTo>
                  <a:pt x="17689" y="5339"/>
                </a:lnTo>
                <a:lnTo>
                  <a:pt x="17644" y="5291"/>
                </a:lnTo>
                <a:lnTo>
                  <a:pt x="17646" y="5131"/>
                </a:lnTo>
                <a:lnTo>
                  <a:pt x="17615" y="5099"/>
                </a:lnTo>
                <a:lnTo>
                  <a:pt x="17613" y="5034"/>
                </a:lnTo>
                <a:lnTo>
                  <a:pt x="17704" y="4968"/>
                </a:lnTo>
                <a:lnTo>
                  <a:pt x="17763" y="4810"/>
                </a:lnTo>
                <a:lnTo>
                  <a:pt x="17719" y="4761"/>
                </a:lnTo>
                <a:lnTo>
                  <a:pt x="17628" y="4764"/>
                </a:lnTo>
                <a:lnTo>
                  <a:pt x="17601" y="4795"/>
                </a:lnTo>
                <a:lnTo>
                  <a:pt x="17511" y="4667"/>
                </a:lnTo>
                <a:lnTo>
                  <a:pt x="17484" y="4698"/>
                </a:lnTo>
                <a:lnTo>
                  <a:pt x="17467" y="4683"/>
                </a:lnTo>
                <a:lnTo>
                  <a:pt x="17453" y="4571"/>
                </a:lnTo>
                <a:lnTo>
                  <a:pt x="17422" y="4571"/>
                </a:lnTo>
                <a:lnTo>
                  <a:pt x="17334" y="4665"/>
                </a:lnTo>
                <a:lnTo>
                  <a:pt x="17157" y="4698"/>
                </a:lnTo>
                <a:lnTo>
                  <a:pt x="17096" y="4761"/>
                </a:lnTo>
                <a:lnTo>
                  <a:pt x="16979" y="4761"/>
                </a:lnTo>
                <a:lnTo>
                  <a:pt x="16860" y="4667"/>
                </a:lnTo>
                <a:lnTo>
                  <a:pt x="16741" y="4699"/>
                </a:lnTo>
                <a:lnTo>
                  <a:pt x="16712" y="4761"/>
                </a:lnTo>
                <a:lnTo>
                  <a:pt x="16639" y="4748"/>
                </a:lnTo>
                <a:lnTo>
                  <a:pt x="16639" y="4617"/>
                </a:lnTo>
                <a:lnTo>
                  <a:pt x="16607" y="4586"/>
                </a:lnTo>
                <a:lnTo>
                  <a:pt x="16608" y="4524"/>
                </a:lnTo>
                <a:lnTo>
                  <a:pt x="16549" y="4394"/>
                </a:lnTo>
                <a:lnTo>
                  <a:pt x="16595" y="4346"/>
                </a:lnTo>
                <a:lnTo>
                  <a:pt x="16668" y="4331"/>
                </a:lnTo>
                <a:lnTo>
                  <a:pt x="16668" y="4073"/>
                </a:lnTo>
                <a:lnTo>
                  <a:pt x="16595" y="4027"/>
                </a:lnTo>
                <a:lnTo>
                  <a:pt x="16506" y="3899"/>
                </a:lnTo>
                <a:lnTo>
                  <a:pt x="16445" y="3867"/>
                </a:lnTo>
                <a:lnTo>
                  <a:pt x="16313" y="3882"/>
                </a:lnTo>
                <a:lnTo>
                  <a:pt x="16313" y="4073"/>
                </a:lnTo>
                <a:lnTo>
                  <a:pt x="16342" y="4106"/>
                </a:lnTo>
                <a:lnTo>
                  <a:pt x="16341" y="4172"/>
                </a:lnTo>
                <a:lnTo>
                  <a:pt x="16211" y="4188"/>
                </a:lnTo>
                <a:lnTo>
                  <a:pt x="16119" y="4251"/>
                </a:lnTo>
                <a:lnTo>
                  <a:pt x="16090" y="4219"/>
                </a:lnTo>
                <a:lnTo>
                  <a:pt x="16017" y="4235"/>
                </a:lnTo>
                <a:lnTo>
                  <a:pt x="16015" y="4330"/>
                </a:lnTo>
                <a:lnTo>
                  <a:pt x="16045" y="4394"/>
                </a:lnTo>
                <a:lnTo>
                  <a:pt x="16090" y="4474"/>
                </a:lnTo>
                <a:lnTo>
                  <a:pt x="16134" y="4490"/>
                </a:lnTo>
                <a:lnTo>
                  <a:pt x="16134" y="4587"/>
                </a:lnTo>
                <a:lnTo>
                  <a:pt x="16106" y="4618"/>
                </a:lnTo>
                <a:lnTo>
                  <a:pt x="16134" y="4651"/>
                </a:lnTo>
                <a:lnTo>
                  <a:pt x="16107" y="4683"/>
                </a:lnTo>
                <a:lnTo>
                  <a:pt x="16106" y="4873"/>
                </a:lnTo>
                <a:lnTo>
                  <a:pt x="16076" y="4906"/>
                </a:lnTo>
                <a:lnTo>
                  <a:pt x="16075" y="4972"/>
                </a:lnTo>
                <a:lnTo>
                  <a:pt x="16106" y="5001"/>
                </a:lnTo>
                <a:lnTo>
                  <a:pt x="16076" y="5034"/>
                </a:lnTo>
                <a:lnTo>
                  <a:pt x="16075" y="5099"/>
                </a:lnTo>
                <a:lnTo>
                  <a:pt x="16136" y="5194"/>
                </a:lnTo>
                <a:lnTo>
                  <a:pt x="16134" y="5225"/>
                </a:lnTo>
                <a:lnTo>
                  <a:pt x="16075" y="5259"/>
                </a:lnTo>
                <a:lnTo>
                  <a:pt x="16105" y="5289"/>
                </a:lnTo>
                <a:lnTo>
                  <a:pt x="16090" y="5339"/>
                </a:lnTo>
                <a:lnTo>
                  <a:pt x="16032" y="5339"/>
                </a:lnTo>
                <a:lnTo>
                  <a:pt x="16002" y="5306"/>
                </a:lnTo>
                <a:lnTo>
                  <a:pt x="15944" y="5339"/>
                </a:lnTo>
                <a:lnTo>
                  <a:pt x="15868" y="5289"/>
                </a:lnTo>
                <a:lnTo>
                  <a:pt x="15913" y="5209"/>
                </a:lnTo>
                <a:lnTo>
                  <a:pt x="15987" y="5194"/>
                </a:lnTo>
                <a:lnTo>
                  <a:pt x="15986" y="5131"/>
                </a:lnTo>
                <a:lnTo>
                  <a:pt x="15928" y="5066"/>
                </a:lnTo>
                <a:lnTo>
                  <a:pt x="15928" y="4938"/>
                </a:lnTo>
                <a:lnTo>
                  <a:pt x="15870" y="4842"/>
                </a:lnTo>
                <a:lnTo>
                  <a:pt x="15870" y="4714"/>
                </a:lnTo>
                <a:lnTo>
                  <a:pt x="15824" y="4665"/>
                </a:lnTo>
                <a:lnTo>
                  <a:pt x="15766" y="4667"/>
                </a:lnTo>
                <a:lnTo>
                  <a:pt x="15662" y="4779"/>
                </a:lnTo>
                <a:lnTo>
                  <a:pt x="15662" y="4938"/>
                </a:lnTo>
                <a:lnTo>
                  <a:pt x="15617" y="4985"/>
                </a:lnTo>
                <a:lnTo>
                  <a:pt x="15586" y="4953"/>
                </a:lnTo>
                <a:lnTo>
                  <a:pt x="15514" y="4970"/>
                </a:lnTo>
                <a:lnTo>
                  <a:pt x="15574" y="5065"/>
                </a:lnTo>
                <a:lnTo>
                  <a:pt x="15409" y="5115"/>
                </a:lnTo>
                <a:lnTo>
                  <a:pt x="15394" y="5066"/>
                </a:lnTo>
                <a:lnTo>
                  <a:pt x="15485" y="5001"/>
                </a:lnTo>
                <a:lnTo>
                  <a:pt x="15483" y="4842"/>
                </a:lnTo>
                <a:lnTo>
                  <a:pt x="15454" y="4777"/>
                </a:lnTo>
                <a:lnTo>
                  <a:pt x="15364" y="4683"/>
                </a:lnTo>
                <a:lnTo>
                  <a:pt x="15409" y="4633"/>
                </a:lnTo>
                <a:lnTo>
                  <a:pt x="15587" y="4634"/>
                </a:lnTo>
                <a:lnTo>
                  <a:pt x="15660" y="4553"/>
                </a:lnTo>
                <a:lnTo>
                  <a:pt x="15662" y="4396"/>
                </a:lnTo>
                <a:lnTo>
                  <a:pt x="15617" y="4346"/>
                </a:lnTo>
                <a:lnTo>
                  <a:pt x="15543" y="4332"/>
                </a:lnTo>
                <a:lnTo>
                  <a:pt x="15572" y="4297"/>
                </a:lnTo>
                <a:lnTo>
                  <a:pt x="15514" y="4075"/>
                </a:lnTo>
                <a:lnTo>
                  <a:pt x="15574" y="3979"/>
                </a:lnTo>
                <a:lnTo>
                  <a:pt x="15574" y="3818"/>
                </a:lnTo>
                <a:lnTo>
                  <a:pt x="15618" y="3802"/>
                </a:lnTo>
                <a:lnTo>
                  <a:pt x="15706" y="3867"/>
                </a:lnTo>
                <a:lnTo>
                  <a:pt x="15795" y="3867"/>
                </a:lnTo>
                <a:lnTo>
                  <a:pt x="15868" y="3820"/>
                </a:lnTo>
                <a:lnTo>
                  <a:pt x="15868" y="3691"/>
                </a:lnTo>
                <a:lnTo>
                  <a:pt x="15751" y="3498"/>
                </a:lnTo>
                <a:lnTo>
                  <a:pt x="15751" y="3341"/>
                </a:lnTo>
                <a:lnTo>
                  <a:pt x="15721" y="3307"/>
                </a:lnTo>
                <a:lnTo>
                  <a:pt x="15691" y="3180"/>
                </a:lnTo>
                <a:lnTo>
                  <a:pt x="15647" y="3130"/>
                </a:lnTo>
                <a:lnTo>
                  <a:pt x="15603" y="3146"/>
                </a:lnTo>
                <a:lnTo>
                  <a:pt x="15603" y="3177"/>
                </a:lnTo>
                <a:lnTo>
                  <a:pt x="15513" y="3276"/>
                </a:lnTo>
                <a:lnTo>
                  <a:pt x="15513" y="3403"/>
                </a:lnTo>
                <a:lnTo>
                  <a:pt x="15541" y="3436"/>
                </a:lnTo>
                <a:lnTo>
                  <a:pt x="15514" y="3467"/>
                </a:lnTo>
                <a:lnTo>
                  <a:pt x="15514" y="3594"/>
                </a:lnTo>
                <a:lnTo>
                  <a:pt x="15454" y="3660"/>
                </a:lnTo>
                <a:lnTo>
                  <a:pt x="15486" y="3691"/>
                </a:lnTo>
                <a:lnTo>
                  <a:pt x="15440" y="3739"/>
                </a:lnTo>
                <a:lnTo>
                  <a:pt x="15382" y="3771"/>
                </a:lnTo>
                <a:lnTo>
                  <a:pt x="15263" y="3737"/>
                </a:lnTo>
                <a:lnTo>
                  <a:pt x="15144" y="3834"/>
                </a:lnTo>
                <a:lnTo>
                  <a:pt x="15128" y="3820"/>
                </a:lnTo>
                <a:lnTo>
                  <a:pt x="15187" y="3691"/>
                </a:lnTo>
                <a:lnTo>
                  <a:pt x="15217" y="3532"/>
                </a:lnTo>
                <a:lnTo>
                  <a:pt x="15291" y="3515"/>
                </a:lnTo>
                <a:lnTo>
                  <a:pt x="15306" y="3466"/>
                </a:lnTo>
                <a:lnTo>
                  <a:pt x="15232" y="3355"/>
                </a:lnTo>
                <a:lnTo>
                  <a:pt x="15173" y="3354"/>
                </a:lnTo>
                <a:lnTo>
                  <a:pt x="15143" y="3419"/>
                </a:lnTo>
                <a:lnTo>
                  <a:pt x="15055" y="3417"/>
                </a:lnTo>
                <a:lnTo>
                  <a:pt x="15039" y="3370"/>
                </a:lnTo>
                <a:lnTo>
                  <a:pt x="15010" y="3341"/>
                </a:lnTo>
                <a:lnTo>
                  <a:pt x="15039" y="3273"/>
                </a:lnTo>
                <a:lnTo>
                  <a:pt x="14982" y="3117"/>
                </a:lnTo>
                <a:lnTo>
                  <a:pt x="14905" y="3096"/>
                </a:lnTo>
                <a:lnTo>
                  <a:pt x="14892" y="3179"/>
                </a:lnTo>
                <a:lnTo>
                  <a:pt x="14848" y="3229"/>
                </a:lnTo>
                <a:lnTo>
                  <a:pt x="14730" y="3226"/>
                </a:lnTo>
                <a:lnTo>
                  <a:pt x="14582" y="3417"/>
                </a:lnTo>
                <a:lnTo>
                  <a:pt x="14524" y="3419"/>
                </a:lnTo>
                <a:lnTo>
                  <a:pt x="14328" y="3594"/>
                </a:lnTo>
                <a:lnTo>
                  <a:pt x="14299" y="3755"/>
                </a:lnTo>
                <a:lnTo>
                  <a:pt x="14241" y="3787"/>
                </a:lnTo>
                <a:lnTo>
                  <a:pt x="14272" y="3820"/>
                </a:lnTo>
                <a:lnTo>
                  <a:pt x="14272" y="4011"/>
                </a:lnTo>
                <a:lnTo>
                  <a:pt x="14197" y="4092"/>
                </a:lnTo>
                <a:lnTo>
                  <a:pt x="14137" y="3994"/>
                </a:lnTo>
                <a:lnTo>
                  <a:pt x="14107" y="4027"/>
                </a:lnTo>
                <a:lnTo>
                  <a:pt x="13988" y="4027"/>
                </a:lnTo>
                <a:lnTo>
                  <a:pt x="13960" y="3964"/>
                </a:lnTo>
                <a:lnTo>
                  <a:pt x="13872" y="3961"/>
                </a:lnTo>
                <a:lnTo>
                  <a:pt x="13854" y="4234"/>
                </a:lnTo>
                <a:lnTo>
                  <a:pt x="13841" y="4250"/>
                </a:lnTo>
                <a:lnTo>
                  <a:pt x="13796" y="4203"/>
                </a:lnTo>
                <a:lnTo>
                  <a:pt x="13796" y="4172"/>
                </a:lnTo>
                <a:lnTo>
                  <a:pt x="13723" y="4122"/>
                </a:lnTo>
                <a:lnTo>
                  <a:pt x="13664" y="4123"/>
                </a:lnTo>
                <a:lnTo>
                  <a:pt x="13442" y="4330"/>
                </a:lnTo>
                <a:lnTo>
                  <a:pt x="13429" y="4412"/>
                </a:lnTo>
                <a:lnTo>
                  <a:pt x="13398" y="4409"/>
                </a:lnTo>
                <a:lnTo>
                  <a:pt x="13352" y="4459"/>
                </a:lnTo>
                <a:lnTo>
                  <a:pt x="13367" y="4571"/>
                </a:lnTo>
                <a:lnTo>
                  <a:pt x="13398" y="4571"/>
                </a:lnTo>
                <a:lnTo>
                  <a:pt x="13456" y="4508"/>
                </a:lnTo>
                <a:lnTo>
                  <a:pt x="13485" y="4537"/>
                </a:lnTo>
                <a:lnTo>
                  <a:pt x="13544" y="4539"/>
                </a:lnTo>
                <a:lnTo>
                  <a:pt x="13561" y="4587"/>
                </a:lnTo>
                <a:lnTo>
                  <a:pt x="13500" y="4649"/>
                </a:lnTo>
                <a:lnTo>
                  <a:pt x="13502" y="4714"/>
                </a:lnTo>
                <a:lnTo>
                  <a:pt x="13589" y="4875"/>
                </a:lnTo>
                <a:lnTo>
                  <a:pt x="13589" y="5003"/>
                </a:lnTo>
                <a:lnTo>
                  <a:pt x="13664" y="5082"/>
                </a:lnTo>
                <a:lnTo>
                  <a:pt x="13766" y="5099"/>
                </a:lnTo>
                <a:lnTo>
                  <a:pt x="13768" y="5130"/>
                </a:lnTo>
                <a:lnTo>
                  <a:pt x="13576" y="5306"/>
                </a:lnTo>
                <a:lnTo>
                  <a:pt x="13487" y="5339"/>
                </a:lnTo>
                <a:lnTo>
                  <a:pt x="13292" y="5482"/>
                </a:lnTo>
                <a:lnTo>
                  <a:pt x="13277" y="5754"/>
                </a:lnTo>
                <a:lnTo>
                  <a:pt x="13234" y="5642"/>
                </a:lnTo>
                <a:lnTo>
                  <a:pt x="13057" y="5451"/>
                </a:lnTo>
                <a:lnTo>
                  <a:pt x="13056" y="5420"/>
                </a:lnTo>
                <a:lnTo>
                  <a:pt x="13145" y="5355"/>
                </a:lnTo>
                <a:lnTo>
                  <a:pt x="13146" y="5034"/>
                </a:lnTo>
                <a:lnTo>
                  <a:pt x="13117" y="5003"/>
                </a:lnTo>
                <a:lnTo>
                  <a:pt x="13115" y="4938"/>
                </a:lnTo>
                <a:lnTo>
                  <a:pt x="13042" y="4858"/>
                </a:lnTo>
                <a:lnTo>
                  <a:pt x="12865" y="4857"/>
                </a:lnTo>
                <a:lnTo>
                  <a:pt x="12776" y="4922"/>
                </a:lnTo>
                <a:lnTo>
                  <a:pt x="12657" y="4922"/>
                </a:lnTo>
                <a:lnTo>
                  <a:pt x="12628" y="4954"/>
                </a:lnTo>
                <a:lnTo>
                  <a:pt x="12568" y="4858"/>
                </a:lnTo>
                <a:lnTo>
                  <a:pt x="12479" y="4857"/>
                </a:lnTo>
                <a:lnTo>
                  <a:pt x="12421" y="4922"/>
                </a:lnTo>
                <a:lnTo>
                  <a:pt x="12302" y="4922"/>
                </a:lnTo>
                <a:lnTo>
                  <a:pt x="12243" y="4985"/>
                </a:lnTo>
                <a:lnTo>
                  <a:pt x="12228" y="4907"/>
                </a:lnTo>
                <a:lnTo>
                  <a:pt x="12302" y="4889"/>
                </a:lnTo>
                <a:lnTo>
                  <a:pt x="12348" y="4842"/>
                </a:lnTo>
                <a:lnTo>
                  <a:pt x="12332" y="4795"/>
                </a:lnTo>
                <a:lnTo>
                  <a:pt x="12213" y="4795"/>
                </a:lnTo>
                <a:lnTo>
                  <a:pt x="12096" y="4730"/>
                </a:lnTo>
                <a:lnTo>
                  <a:pt x="12035" y="4763"/>
                </a:lnTo>
                <a:lnTo>
                  <a:pt x="11946" y="4763"/>
                </a:lnTo>
                <a:lnTo>
                  <a:pt x="11932" y="4841"/>
                </a:lnTo>
                <a:lnTo>
                  <a:pt x="11992" y="4938"/>
                </a:lnTo>
                <a:lnTo>
                  <a:pt x="11888" y="5051"/>
                </a:lnTo>
                <a:lnTo>
                  <a:pt x="11813" y="5065"/>
                </a:lnTo>
                <a:lnTo>
                  <a:pt x="11755" y="5354"/>
                </a:lnTo>
                <a:lnTo>
                  <a:pt x="11650" y="5401"/>
                </a:lnTo>
                <a:lnTo>
                  <a:pt x="11636" y="5480"/>
                </a:lnTo>
                <a:lnTo>
                  <a:pt x="11548" y="5546"/>
                </a:lnTo>
                <a:lnTo>
                  <a:pt x="11607" y="5642"/>
                </a:lnTo>
                <a:lnTo>
                  <a:pt x="11488" y="5738"/>
                </a:lnTo>
                <a:lnTo>
                  <a:pt x="11457" y="5868"/>
                </a:lnTo>
                <a:lnTo>
                  <a:pt x="11399" y="5899"/>
                </a:lnTo>
                <a:lnTo>
                  <a:pt x="11401" y="5993"/>
                </a:lnTo>
                <a:lnTo>
                  <a:pt x="11355" y="6040"/>
                </a:lnTo>
                <a:lnTo>
                  <a:pt x="11266" y="6042"/>
                </a:lnTo>
                <a:lnTo>
                  <a:pt x="11208" y="6106"/>
                </a:lnTo>
                <a:lnTo>
                  <a:pt x="11116" y="6136"/>
                </a:lnTo>
                <a:lnTo>
                  <a:pt x="11089" y="6201"/>
                </a:lnTo>
                <a:lnTo>
                  <a:pt x="11043" y="6217"/>
                </a:lnTo>
                <a:lnTo>
                  <a:pt x="10926" y="6506"/>
                </a:lnTo>
                <a:lnTo>
                  <a:pt x="10956" y="6535"/>
                </a:lnTo>
                <a:lnTo>
                  <a:pt x="11015" y="6665"/>
                </a:lnTo>
                <a:lnTo>
                  <a:pt x="10926" y="6824"/>
                </a:lnTo>
                <a:lnTo>
                  <a:pt x="10911" y="6904"/>
                </a:lnTo>
                <a:lnTo>
                  <a:pt x="10734" y="6874"/>
                </a:lnTo>
                <a:lnTo>
                  <a:pt x="10689" y="6824"/>
                </a:lnTo>
                <a:lnTo>
                  <a:pt x="10675" y="6746"/>
                </a:lnTo>
                <a:lnTo>
                  <a:pt x="10615" y="6745"/>
                </a:lnTo>
                <a:lnTo>
                  <a:pt x="10585" y="6778"/>
                </a:lnTo>
                <a:lnTo>
                  <a:pt x="10526" y="6777"/>
                </a:lnTo>
                <a:lnTo>
                  <a:pt x="10483" y="6857"/>
                </a:lnTo>
                <a:lnTo>
                  <a:pt x="10348" y="6970"/>
                </a:lnTo>
                <a:lnTo>
                  <a:pt x="10304" y="6954"/>
                </a:lnTo>
                <a:lnTo>
                  <a:pt x="10422" y="6825"/>
                </a:lnTo>
                <a:lnTo>
                  <a:pt x="10452" y="6634"/>
                </a:lnTo>
                <a:lnTo>
                  <a:pt x="10541" y="6473"/>
                </a:lnTo>
                <a:lnTo>
                  <a:pt x="10718" y="6280"/>
                </a:lnTo>
                <a:lnTo>
                  <a:pt x="10747" y="6186"/>
                </a:lnTo>
                <a:lnTo>
                  <a:pt x="10941" y="5978"/>
                </a:lnTo>
                <a:lnTo>
                  <a:pt x="10969" y="5980"/>
                </a:lnTo>
                <a:lnTo>
                  <a:pt x="11072" y="5897"/>
                </a:lnTo>
                <a:lnTo>
                  <a:pt x="11043" y="5835"/>
                </a:lnTo>
                <a:lnTo>
                  <a:pt x="11045" y="5675"/>
                </a:lnTo>
                <a:lnTo>
                  <a:pt x="11103" y="5642"/>
                </a:lnTo>
                <a:lnTo>
                  <a:pt x="11132" y="5577"/>
                </a:lnTo>
                <a:lnTo>
                  <a:pt x="11132" y="5354"/>
                </a:lnTo>
                <a:lnTo>
                  <a:pt x="11014" y="5227"/>
                </a:lnTo>
                <a:lnTo>
                  <a:pt x="11000" y="5177"/>
                </a:lnTo>
                <a:lnTo>
                  <a:pt x="10941" y="5146"/>
                </a:lnTo>
                <a:lnTo>
                  <a:pt x="10764" y="5147"/>
                </a:lnTo>
                <a:lnTo>
                  <a:pt x="10734" y="5115"/>
                </a:lnTo>
                <a:lnTo>
                  <a:pt x="10658" y="5099"/>
                </a:lnTo>
                <a:lnTo>
                  <a:pt x="10658" y="4844"/>
                </a:lnTo>
                <a:lnTo>
                  <a:pt x="10585" y="4760"/>
                </a:lnTo>
                <a:lnTo>
                  <a:pt x="10526" y="4763"/>
                </a:lnTo>
                <a:lnTo>
                  <a:pt x="10437" y="4667"/>
                </a:lnTo>
                <a:lnTo>
                  <a:pt x="10290" y="4665"/>
                </a:lnTo>
                <a:lnTo>
                  <a:pt x="10260" y="4698"/>
                </a:lnTo>
                <a:lnTo>
                  <a:pt x="10200" y="4667"/>
                </a:lnTo>
                <a:lnTo>
                  <a:pt x="10083" y="4571"/>
                </a:lnTo>
                <a:lnTo>
                  <a:pt x="9964" y="4540"/>
                </a:lnTo>
                <a:lnTo>
                  <a:pt x="9890" y="4458"/>
                </a:lnTo>
                <a:lnTo>
                  <a:pt x="9919" y="4425"/>
                </a:lnTo>
                <a:lnTo>
                  <a:pt x="9876" y="4378"/>
                </a:lnTo>
                <a:lnTo>
                  <a:pt x="9667" y="4378"/>
                </a:lnTo>
                <a:lnTo>
                  <a:pt x="9521" y="4251"/>
                </a:lnTo>
                <a:lnTo>
                  <a:pt x="9462" y="4250"/>
                </a:lnTo>
                <a:lnTo>
                  <a:pt x="9444" y="4201"/>
                </a:lnTo>
                <a:lnTo>
                  <a:pt x="9491" y="4091"/>
                </a:lnTo>
                <a:lnTo>
                  <a:pt x="9548" y="4123"/>
                </a:lnTo>
                <a:lnTo>
                  <a:pt x="9578" y="4058"/>
                </a:lnTo>
                <a:lnTo>
                  <a:pt x="9728" y="4091"/>
                </a:lnTo>
                <a:lnTo>
                  <a:pt x="9757" y="4057"/>
                </a:lnTo>
                <a:lnTo>
                  <a:pt x="9817" y="4058"/>
                </a:lnTo>
                <a:lnTo>
                  <a:pt x="9845" y="4091"/>
                </a:lnTo>
                <a:lnTo>
                  <a:pt x="9905" y="4092"/>
                </a:lnTo>
                <a:lnTo>
                  <a:pt x="9919" y="3945"/>
                </a:lnTo>
                <a:lnTo>
                  <a:pt x="10022" y="3930"/>
                </a:lnTo>
                <a:lnTo>
                  <a:pt x="10172" y="3803"/>
                </a:lnTo>
                <a:lnTo>
                  <a:pt x="10377" y="3867"/>
                </a:lnTo>
                <a:lnTo>
                  <a:pt x="10410" y="3898"/>
                </a:lnTo>
                <a:lnTo>
                  <a:pt x="10467" y="3899"/>
                </a:lnTo>
                <a:lnTo>
                  <a:pt x="10525" y="3994"/>
                </a:lnTo>
                <a:lnTo>
                  <a:pt x="10615" y="3995"/>
                </a:lnTo>
                <a:lnTo>
                  <a:pt x="10675" y="3930"/>
                </a:lnTo>
                <a:lnTo>
                  <a:pt x="10793" y="3930"/>
                </a:lnTo>
                <a:lnTo>
                  <a:pt x="10852" y="3995"/>
                </a:lnTo>
                <a:lnTo>
                  <a:pt x="10911" y="4027"/>
                </a:lnTo>
                <a:lnTo>
                  <a:pt x="10969" y="3995"/>
                </a:lnTo>
                <a:lnTo>
                  <a:pt x="10999" y="4027"/>
                </a:lnTo>
                <a:lnTo>
                  <a:pt x="11057" y="4026"/>
                </a:lnTo>
                <a:lnTo>
                  <a:pt x="11103" y="4076"/>
                </a:lnTo>
                <a:lnTo>
                  <a:pt x="11043" y="4236"/>
                </a:lnTo>
                <a:lnTo>
                  <a:pt x="10984" y="4297"/>
                </a:lnTo>
                <a:lnTo>
                  <a:pt x="11028" y="4347"/>
                </a:lnTo>
                <a:lnTo>
                  <a:pt x="11088" y="4347"/>
                </a:lnTo>
                <a:lnTo>
                  <a:pt x="11118" y="4316"/>
                </a:lnTo>
                <a:lnTo>
                  <a:pt x="11177" y="4410"/>
                </a:lnTo>
                <a:lnTo>
                  <a:pt x="11208" y="4410"/>
                </a:lnTo>
                <a:lnTo>
                  <a:pt x="11266" y="4315"/>
                </a:lnTo>
                <a:lnTo>
                  <a:pt x="11324" y="4347"/>
                </a:lnTo>
                <a:lnTo>
                  <a:pt x="11385" y="4315"/>
                </a:lnTo>
                <a:lnTo>
                  <a:pt x="11400" y="4266"/>
                </a:lnTo>
                <a:lnTo>
                  <a:pt x="11354" y="4219"/>
                </a:lnTo>
                <a:lnTo>
                  <a:pt x="11236" y="4185"/>
                </a:lnTo>
                <a:lnTo>
                  <a:pt x="11162" y="4011"/>
                </a:lnTo>
                <a:lnTo>
                  <a:pt x="11118" y="3963"/>
                </a:lnTo>
                <a:lnTo>
                  <a:pt x="11058" y="3961"/>
                </a:lnTo>
                <a:lnTo>
                  <a:pt x="10956" y="3883"/>
                </a:lnTo>
                <a:lnTo>
                  <a:pt x="11014" y="3529"/>
                </a:lnTo>
                <a:lnTo>
                  <a:pt x="11104" y="3466"/>
                </a:lnTo>
                <a:lnTo>
                  <a:pt x="11119" y="3417"/>
                </a:lnTo>
                <a:lnTo>
                  <a:pt x="11147" y="3416"/>
                </a:lnTo>
                <a:lnTo>
                  <a:pt x="11222" y="3498"/>
                </a:lnTo>
                <a:lnTo>
                  <a:pt x="11266" y="3610"/>
                </a:lnTo>
                <a:lnTo>
                  <a:pt x="11326" y="3579"/>
                </a:lnTo>
                <a:lnTo>
                  <a:pt x="11444" y="3579"/>
                </a:lnTo>
                <a:lnTo>
                  <a:pt x="11532" y="3482"/>
                </a:lnTo>
                <a:lnTo>
                  <a:pt x="11742" y="3419"/>
                </a:lnTo>
                <a:lnTo>
                  <a:pt x="11755" y="3465"/>
                </a:lnTo>
                <a:lnTo>
                  <a:pt x="11725" y="3529"/>
                </a:lnTo>
                <a:lnTo>
                  <a:pt x="11800" y="3610"/>
                </a:lnTo>
                <a:lnTo>
                  <a:pt x="11904" y="3531"/>
                </a:lnTo>
                <a:lnTo>
                  <a:pt x="11932" y="3403"/>
                </a:lnTo>
                <a:lnTo>
                  <a:pt x="12021" y="3305"/>
                </a:lnTo>
                <a:lnTo>
                  <a:pt x="12050" y="3211"/>
                </a:lnTo>
                <a:lnTo>
                  <a:pt x="12168" y="3080"/>
                </a:lnTo>
                <a:lnTo>
                  <a:pt x="12170" y="3019"/>
                </a:lnTo>
                <a:lnTo>
                  <a:pt x="12200" y="2986"/>
                </a:lnTo>
                <a:lnTo>
                  <a:pt x="12198" y="2794"/>
                </a:lnTo>
                <a:lnTo>
                  <a:pt x="12140" y="2698"/>
                </a:lnTo>
                <a:lnTo>
                  <a:pt x="12140" y="2604"/>
                </a:lnTo>
                <a:lnTo>
                  <a:pt x="12109" y="2572"/>
                </a:lnTo>
                <a:lnTo>
                  <a:pt x="12125" y="2492"/>
                </a:lnTo>
                <a:lnTo>
                  <a:pt x="12200" y="2603"/>
                </a:lnTo>
                <a:lnTo>
                  <a:pt x="12213" y="2682"/>
                </a:lnTo>
                <a:lnTo>
                  <a:pt x="12362" y="2747"/>
                </a:lnTo>
                <a:lnTo>
                  <a:pt x="12420" y="2810"/>
                </a:lnTo>
                <a:lnTo>
                  <a:pt x="12510" y="2810"/>
                </a:lnTo>
                <a:lnTo>
                  <a:pt x="12539" y="2843"/>
                </a:lnTo>
                <a:lnTo>
                  <a:pt x="12598" y="2841"/>
                </a:lnTo>
                <a:lnTo>
                  <a:pt x="12717" y="2906"/>
                </a:lnTo>
                <a:lnTo>
                  <a:pt x="12805" y="2907"/>
                </a:lnTo>
                <a:lnTo>
                  <a:pt x="12833" y="3034"/>
                </a:lnTo>
                <a:lnTo>
                  <a:pt x="12892" y="3034"/>
                </a:lnTo>
                <a:lnTo>
                  <a:pt x="12968" y="2953"/>
                </a:lnTo>
                <a:lnTo>
                  <a:pt x="12968" y="2859"/>
                </a:lnTo>
                <a:lnTo>
                  <a:pt x="13044" y="2779"/>
                </a:lnTo>
                <a:lnTo>
                  <a:pt x="13101" y="2778"/>
                </a:lnTo>
                <a:lnTo>
                  <a:pt x="13130" y="2747"/>
                </a:lnTo>
                <a:lnTo>
                  <a:pt x="13160" y="2779"/>
                </a:lnTo>
                <a:lnTo>
                  <a:pt x="13249" y="2777"/>
                </a:lnTo>
                <a:lnTo>
                  <a:pt x="13425" y="2682"/>
                </a:lnTo>
                <a:lnTo>
                  <a:pt x="13589" y="2698"/>
                </a:lnTo>
                <a:lnTo>
                  <a:pt x="13546" y="2779"/>
                </a:lnTo>
                <a:lnTo>
                  <a:pt x="13499" y="2795"/>
                </a:lnTo>
                <a:lnTo>
                  <a:pt x="13545" y="2970"/>
                </a:lnTo>
                <a:lnTo>
                  <a:pt x="13604" y="2971"/>
                </a:lnTo>
                <a:lnTo>
                  <a:pt x="13692" y="2810"/>
                </a:lnTo>
                <a:lnTo>
                  <a:pt x="13768" y="2858"/>
                </a:lnTo>
                <a:lnTo>
                  <a:pt x="13737" y="2953"/>
                </a:lnTo>
                <a:lnTo>
                  <a:pt x="13679" y="3018"/>
                </a:lnTo>
                <a:lnTo>
                  <a:pt x="13677" y="3082"/>
                </a:lnTo>
                <a:lnTo>
                  <a:pt x="13531" y="3179"/>
                </a:lnTo>
                <a:lnTo>
                  <a:pt x="13515" y="3258"/>
                </a:lnTo>
                <a:lnTo>
                  <a:pt x="13337" y="3258"/>
                </a:lnTo>
                <a:lnTo>
                  <a:pt x="13279" y="3355"/>
                </a:lnTo>
                <a:lnTo>
                  <a:pt x="13249" y="3323"/>
                </a:lnTo>
                <a:lnTo>
                  <a:pt x="13130" y="3323"/>
                </a:lnTo>
                <a:lnTo>
                  <a:pt x="13073" y="3291"/>
                </a:lnTo>
                <a:lnTo>
                  <a:pt x="13011" y="3386"/>
                </a:lnTo>
                <a:lnTo>
                  <a:pt x="12864" y="3385"/>
                </a:lnTo>
                <a:lnTo>
                  <a:pt x="12805" y="3482"/>
                </a:lnTo>
                <a:lnTo>
                  <a:pt x="12761" y="3498"/>
                </a:lnTo>
                <a:lnTo>
                  <a:pt x="12763" y="3563"/>
                </a:lnTo>
                <a:lnTo>
                  <a:pt x="12701" y="3659"/>
                </a:lnTo>
                <a:lnTo>
                  <a:pt x="12744" y="3706"/>
                </a:lnTo>
                <a:lnTo>
                  <a:pt x="12803" y="3708"/>
                </a:lnTo>
                <a:lnTo>
                  <a:pt x="12834" y="3674"/>
                </a:lnTo>
                <a:lnTo>
                  <a:pt x="12879" y="3691"/>
                </a:lnTo>
                <a:lnTo>
                  <a:pt x="12657" y="3964"/>
                </a:lnTo>
                <a:lnTo>
                  <a:pt x="12583" y="3946"/>
                </a:lnTo>
                <a:lnTo>
                  <a:pt x="12613" y="3915"/>
                </a:lnTo>
                <a:lnTo>
                  <a:pt x="12568" y="3865"/>
                </a:lnTo>
                <a:lnTo>
                  <a:pt x="12478" y="3865"/>
                </a:lnTo>
                <a:lnTo>
                  <a:pt x="12287" y="4073"/>
                </a:lnTo>
                <a:lnTo>
                  <a:pt x="12287" y="4170"/>
                </a:lnTo>
                <a:lnTo>
                  <a:pt x="12258" y="4201"/>
                </a:lnTo>
                <a:lnTo>
                  <a:pt x="12271" y="4282"/>
                </a:lnTo>
                <a:lnTo>
                  <a:pt x="12332" y="4282"/>
                </a:lnTo>
                <a:lnTo>
                  <a:pt x="12347" y="4203"/>
                </a:lnTo>
                <a:lnTo>
                  <a:pt x="12420" y="4154"/>
                </a:lnTo>
                <a:lnTo>
                  <a:pt x="12628" y="4155"/>
                </a:lnTo>
                <a:lnTo>
                  <a:pt x="12716" y="4089"/>
                </a:lnTo>
                <a:lnTo>
                  <a:pt x="12745" y="4092"/>
                </a:lnTo>
                <a:lnTo>
                  <a:pt x="12821" y="4011"/>
                </a:lnTo>
                <a:lnTo>
                  <a:pt x="12851" y="3914"/>
                </a:lnTo>
                <a:lnTo>
                  <a:pt x="13013" y="3739"/>
                </a:lnTo>
                <a:lnTo>
                  <a:pt x="13160" y="3641"/>
                </a:lnTo>
                <a:lnTo>
                  <a:pt x="13277" y="3610"/>
                </a:lnTo>
                <a:lnTo>
                  <a:pt x="13279" y="3547"/>
                </a:lnTo>
                <a:lnTo>
                  <a:pt x="13159" y="3610"/>
                </a:lnTo>
                <a:lnTo>
                  <a:pt x="13041" y="3610"/>
                </a:lnTo>
                <a:lnTo>
                  <a:pt x="13042" y="3547"/>
                </a:lnTo>
                <a:lnTo>
                  <a:pt x="13130" y="3578"/>
                </a:lnTo>
                <a:lnTo>
                  <a:pt x="13249" y="3482"/>
                </a:lnTo>
                <a:lnTo>
                  <a:pt x="13457" y="3482"/>
                </a:lnTo>
                <a:lnTo>
                  <a:pt x="13485" y="3451"/>
                </a:lnTo>
                <a:lnTo>
                  <a:pt x="13544" y="3450"/>
                </a:lnTo>
                <a:lnTo>
                  <a:pt x="13634" y="3386"/>
                </a:lnTo>
                <a:lnTo>
                  <a:pt x="13692" y="3388"/>
                </a:lnTo>
                <a:lnTo>
                  <a:pt x="13752" y="3323"/>
                </a:lnTo>
                <a:lnTo>
                  <a:pt x="13812" y="3355"/>
                </a:lnTo>
                <a:lnTo>
                  <a:pt x="13870" y="3292"/>
                </a:lnTo>
                <a:lnTo>
                  <a:pt x="13960" y="3260"/>
                </a:lnTo>
                <a:lnTo>
                  <a:pt x="14019" y="3164"/>
                </a:lnTo>
                <a:lnTo>
                  <a:pt x="14047" y="3194"/>
                </a:lnTo>
                <a:lnTo>
                  <a:pt x="14078" y="3162"/>
                </a:lnTo>
                <a:lnTo>
                  <a:pt x="14255" y="3131"/>
                </a:lnTo>
                <a:lnTo>
                  <a:pt x="14432" y="3002"/>
                </a:lnTo>
                <a:lnTo>
                  <a:pt x="14477" y="2955"/>
                </a:lnTo>
                <a:lnTo>
                  <a:pt x="14478" y="2891"/>
                </a:lnTo>
                <a:lnTo>
                  <a:pt x="14419" y="2859"/>
                </a:lnTo>
                <a:lnTo>
                  <a:pt x="14465" y="2810"/>
                </a:lnTo>
                <a:lnTo>
                  <a:pt x="14524" y="2810"/>
                </a:lnTo>
                <a:lnTo>
                  <a:pt x="14581" y="2747"/>
                </a:lnTo>
                <a:lnTo>
                  <a:pt x="14612" y="2843"/>
                </a:lnTo>
                <a:lnTo>
                  <a:pt x="14788" y="2684"/>
                </a:lnTo>
                <a:lnTo>
                  <a:pt x="14816" y="2684"/>
                </a:lnTo>
                <a:lnTo>
                  <a:pt x="15083" y="2330"/>
                </a:lnTo>
                <a:lnTo>
                  <a:pt x="15143" y="2331"/>
                </a:lnTo>
                <a:lnTo>
                  <a:pt x="15231" y="2234"/>
                </a:lnTo>
                <a:lnTo>
                  <a:pt x="15291" y="2234"/>
                </a:lnTo>
                <a:lnTo>
                  <a:pt x="15452" y="2122"/>
                </a:lnTo>
                <a:lnTo>
                  <a:pt x="15455" y="1963"/>
                </a:lnTo>
                <a:lnTo>
                  <a:pt x="15381" y="1882"/>
                </a:lnTo>
                <a:lnTo>
                  <a:pt x="15204" y="1978"/>
                </a:lnTo>
                <a:lnTo>
                  <a:pt x="15085" y="2107"/>
                </a:lnTo>
                <a:lnTo>
                  <a:pt x="14997" y="2107"/>
                </a:lnTo>
                <a:lnTo>
                  <a:pt x="14965" y="2138"/>
                </a:lnTo>
                <a:lnTo>
                  <a:pt x="14877" y="2138"/>
                </a:lnTo>
                <a:lnTo>
                  <a:pt x="14847" y="2172"/>
                </a:lnTo>
                <a:lnTo>
                  <a:pt x="14728" y="2168"/>
                </a:lnTo>
                <a:lnTo>
                  <a:pt x="14698" y="2203"/>
                </a:lnTo>
                <a:lnTo>
                  <a:pt x="14580" y="2203"/>
                </a:lnTo>
                <a:lnTo>
                  <a:pt x="14521" y="2234"/>
                </a:lnTo>
                <a:lnTo>
                  <a:pt x="14494" y="2265"/>
                </a:lnTo>
                <a:lnTo>
                  <a:pt x="14435" y="2267"/>
                </a:lnTo>
                <a:lnTo>
                  <a:pt x="14373" y="2362"/>
                </a:lnTo>
                <a:lnTo>
                  <a:pt x="14315" y="2395"/>
                </a:lnTo>
                <a:lnTo>
                  <a:pt x="14139" y="2234"/>
                </a:lnTo>
                <a:lnTo>
                  <a:pt x="14077" y="2267"/>
                </a:lnTo>
                <a:lnTo>
                  <a:pt x="14062" y="2252"/>
                </a:lnTo>
                <a:lnTo>
                  <a:pt x="14049" y="2140"/>
                </a:lnTo>
                <a:lnTo>
                  <a:pt x="13960" y="2138"/>
                </a:lnTo>
                <a:lnTo>
                  <a:pt x="13931" y="2010"/>
                </a:lnTo>
                <a:lnTo>
                  <a:pt x="13796" y="2026"/>
                </a:lnTo>
                <a:lnTo>
                  <a:pt x="13795" y="2059"/>
                </a:lnTo>
                <a:lnTo>
                  <a:pt x="13856" y="2124"/>
                </a:lnTo>
                <a:lnTo>
                  <a:pt x="13812" y="2140"/>
                </a:lnTo>
                <a:lnTo>
                  <a:pt x="13708" y="2091"/>
                </a:lnTo>
                <a:lnTo>
                  <a:pt x="13738" y="2060"/>
                </a:lnTo>
                <a:lnTo>
                  <a:pt x="13722" y="2009"/>
                </a:lnTo>
                <a:lnTo>
                  <a:pt x="13576" y="2010"/>
                </a:lnTo>
                <a:lnTo>
                  <a:pt x="13575" y="1979"/>
                </a:lnTo>
                <a:lnTo>
                  <a:pt x="13680" y="1962"/>
                </a:lnTo>
                <a:lnTo>
                  <a:pt x="13576" y="1882"/>
                </a:lnTo>
                <a:lnTo>
                  <a:pt x="13545" y="1914"/>
                </a:lnTo>
                <a:lnTo>
                  <a:pt x="13396" y="1914"/>
                </a:lnTo>
                <a:lnTo>
                  <a:pt x="13384" y="1963"/>
                </a:lnTo>
                <a:lnTo>
                  <a:pt x="13307" y="1977"/>
                </a:lnTo>
                <a:lnTo>
                  <a:pt x="13249" y="2041"/>
                </a:lnTo>
                <a:lnTo>
                  <a:pt x="13175" y="2026"/>
                </a:lnTo>
                <a:lnTo>
                  <a:pt x="13264" y="1963"/>
                </a:lnTo>
                <a:lnTo>
                  <a:pt x="13264" y="1866"/>
                </a:lnTo>
                <a:lnTo>
                  <a:pt x="13203" y="1834"/>
                </a:lnTo>
                <a:lnTo>
                  <a:pt x="13205" y="1739"/>
                </a:lnTo>
                <a:lnTo>
                  <a:pt x="13279" y="1723"/>
                </a:lnTo>
                <a:lnTo>
                  <a:pt x="13368" y="1851"/>
                </a:lnTo>
                <a:lnTo>
                  <a:pt x="13427" y="1850"/>
                </a:lnTo>
                <a:lnTo>
                  <a:pt x="13441" y="1739"/>
                </a:lnTo>
                <a:lnTo>
                  <a:pt x="13485" y="1657"/>
                </a:lnTo>
                <a:lnTo>
                  <a:pt x="13529" y="1643"/>
                </a:lnTo>
                <a:lnTo>
                  <a:pt x="13530" y="1579"/>
                </a:lnTo>
                <a:lnTo>
                  <a:pt x="13710" y="1419"/>
                </a:lnTo>
                <a:lnTo>
                  <a:pt x="13664" y="1338"/>
                </a:lnTo>
                <a:lnTo>
                  <a:pt x="13604" y="1338"/>
                </a:lnTo>
                <a:lnTo>
                  <a:pt x="13429" y="1500"/>
                </a:lnTo>
                <a:lnTo>
                  <a:pt x="13414" y="1418"/>
                </a:lnTo>
                <a:lnTo>
                  <a:pt x="13502" y="1291"/>
                </a:lnTo>
                <a:lnTo>
                  <a:pt x="13487" y="1210"/>
                </a:lnTo>
                <a:lnTo>
                  <a:pt x="13425" y="1241"/>
                </a:lnTo>
                <a:lnTo>
                  <a:pt x="13337" y="1241"/>
                </a:lnTo>
                <a:lnTo>
                  <a:pt x="13249" y="1179"/>
                </a:lnTo>
                <a:lnTo>
                  <a:pt x="13234" y="1322"/>
                </a:lnTo>
                <a:lnTo>
                  <a:pt x="13101" y="1338"/>
                </a:lnTo>
                <a:lnTo>
                  <a:pt x="13071" y="1306"/>
                </a:lnTo>
                <a:lnTo>
                  <a:pt x="12953" y="1307"/>
                </a:lnTo>
                <a:lnTo>
                  <a:pt x="12924" y="1337"/>
                </a:lnTo>
                <a:lnTo>
                  <a:pt x="12820" y="1324"/>
                </a:lnTo>
                <a:lnTo>
                  <a:pt x="12880" y="1225"/>
                </a:lnTo>
                <a:lnTo>
                  <a:pt x="12879" y="1164"/>
                </a:lnTo>
                <a:lnTo>
                  <a:pt x="13059" y="1035"/>
                </a:lnTo>
                <a:lnTo>
                  <a:pt x="13013" y="955"/>
                </a:lnTo>
                <a:lnTo>
                  <a:pt x="12878" y="907"/>
                </a:lnTo>
                <a:lnTo>
                  <a:pt x="12879" y="843"/>
                </a:lnTo>
                <a:lnTo>
                  <a:pt x="12836" y="761"/>
                </a:lnTo>
                <a:lnTo>
                  <a:pt x="12806" y="796"/>
                </a:lnTo>
                <a:lnTo>
                  <a:pt x="12747" y="795"/>
                </a:lnTo>
                <a:lnTo>
                  <a:pt x="12686" y="859"/>
                </a:lnTo>
                <a:lnTo>
                  <a:pt x="12643" y="843"/>
                </a:lnTo>
                <a:lnTo>
                  <a:pt x="12702" y="746"/>
                </a:lnTo>
                <a:lnTo>
                  <a:pt x="12672" y="553"/>
                </a:lnTo>
                <a:lnTo>
                  <a:pt x="12747" y="538"/>
                </a:lnTo>
                <a:lnTo>
                  <a:pt x="12793" y="490"/>
                </a:lnTo>
                <a:lnTo>
                  <a:pt x="12775" y="441"/>
                </a:lnTo>
                <a:lnTo>
                  <a:pt x="12657" y="441"/>
                </a:lnTo>
                <a:lnTo>
                  <a:pt x="12628" y="411"/>
                </a:lnTo>
                <a:lnTo>
                  <a:pt x="12568" y="410"/>
                </a:lnTo>
                <a:lnTo>
                  <a:pt x="12537" y="506"/>
                </a:lnTo>
                <a:lnTo>
                  <a:pt x="12478" y="506"/>
                </a:lnTo>
                <a:lnTo>
                  <a:pt x="12449" y="474"/>
                </a:lnTo>
                <a:lnTo>
                  <a:pt x="12420" y="506"/>
                </a:lnTo>
                <a:lnTo>
                  <a:pt x="12375" y="521"/>
                </a:lnTo>
                <a:lnTo>
                  <a:pt x="12362" y="571"/>
                </a:lnTo>
                <a:lnTo>
                  <a:pt x="12332" y="571"/>
                </a:lnTo>
                <a:lnTo>
                  <a:pt x="12318" y="490"/>
                </a:lnTo>
                <a:lnTo>
                  <a:pt x="12272" y="441"/>
                </a:lnTo>
                <a:lnTo>
                  <a:pt x="12125" y="474"/>
                </a:lnTo>
                <a:lnTo>
                  <a:pt x="12050" y="553"/>
                </a:lnTo>
                <a:lnTo>
                  <a:pt x="12051" y="618"/>
                </a:lnTo>
                <a:lnTo>
                  <a:pt x="11962" y="777"/>
                </a:lnTo>
                <a:lnTo>
                  <a:pt x="11960" y="842"/>
                </a:lnTo>
                <a:lnTo>
                  <a:pt x="11932" y="873"/>
                </a:lnTo>
                <a:lnTo>
                  <a:pt x="11932" y="970"/>
                </a:lnTo>
                <a:lnTo>
                  <a:pt x="11858" y="1051"/>
                </a:lnTo>
                <a:lnTo>
                  <a:pt x="11739" y="1082"/>
                </a:lnTo>
                <a:lnTo>
                  <a:pt x="11650" y="1016"/>
                </a:lnTo>
                <a:lnTo>
                  <a:pt x="11607" y="1098"/>
                </a:lnTo>
                <a:lnTo>
                  <a:pt x="11607" y="1163"/>
                </a:lnTo>
                <a:lnTo>
                  <a:pt x="11503" y="1212"/>
                </a:lnTo>
                <a:lnTo>
                  <a:pt x="11446" y="1147"/>
                </a:lnTo>
                <a:lnTo>
                  <a:pt x="11384" y="1145"/>
                </a:lnTo>
                <a:lnTo>
                  <a:pt x="11311" y="1259"/>
                </a:lnTo>
                <a:lnTo>
                  <a:pt x="11309" y="1322"/>
                </a:lnTo>
                <a:lnTo>
                  <a:pt x="11265" y="1369"/>
                </a:lnTo>
                <a:lnTo>
                  <a:pt x="11223" y="1356"/>
                </a:lnTo>
                <a:lnTo>
                  <a:pt x="11208" y="1274"/>
                </a:lnTo>
                <a:lnTo>
                  <a:pt x="11118" y="1338"/>
                </a:lnTo>
                <a:lnTo>
                  <a:pt x="10999" y="1338"/>
                </a:lnTo>
                <a:lnTo>
                  <a:pt x="10969" y="1371"/>
                </a:lnTo>
                <a:lnTo>
                  <a:pt x="10956" y="1353"/>
                </a:lnTo>
                <a:lnTo>
                  <a:pt x="10985" y="1291"/>
                </a:lnTo>
                <a:lnTo>
                  <a:pt x="10985" y="1195"/>
                </a:lnTo>
                <a:lnTo>
                  <a:pt x="10956" y="1162"/>
                </a:lnTo>
                <a:lnTo>
                  <a:pt x="10956" y="938"/>
                </a:lnTo>
                <a:lnTo>
                  <a:pt x="10969" y="921"/>
                </a:lnTo>
                <a:lnTo>
                  <a:pt x="11014" y="970"/>
                </a:lnTo>
                <a:lnTo>
                  <a:pt x="11015" y="1002"/>
                </a:lnTo>
                <a:lnTo>
                  <a:pt x="11118" y="1019"/>
                </a:lnTo>
                <a:lnTo>
                  <a:pt x="11191" y="938"/>
                </a:lnTo>
                <a:lnTo>
                  <a:pt x="11222" y="778"/>
                </a:lnTo>
                <a:lnTo>
                  <a:pt x="11384" y="602"/>
                </a:lnTo>
                <a:lnTo>
                  <a:pt x="11428" y="618"/>
                </a:lnTo>
                <a:lnTo>
                  <a:pt x="11370" y="684"/>
                </a:lnTo>
                <a:lnTo>
                  <a:pt x="11384" y="730"/>
                </a:lnTo>
                <a:lnTo>
                  <a:pt x="11503" y="730"/>
                </a:lnTo>
                <a:lnTo>
                  <a:pt x="11569" y="675"/>
                </a:lnTo>
                <a:lnTo>
                  <a:pt x="11555" y="650"/>
                </a:lnTo>
                <a:lnTo>
                  <a:pt x="11551" y="634"/>
                </a:lnTo>
                <a:lnTo>
                  <a:pt x="11553" y="617"/>
                </a:lnTo>
                <a:lnTo>
                  <a:pt x="11563" y="611"/>
                </a:lnTo>
                <a:lnTo>
                  <a:pt x="11570" y="600"/>
                </a:lnTo>
                <a:lnTo>
                  <a:pt x="11581" y="588"/>
                </a:lnTo>
                <a:lnTo>
                  <a:pt x="11584" y="584"/>
                </a:lnTo>
                <a:lnTo>
                  <a:pt x="11592" y="572"/>
                </a:lnTo>
                <a:lnTo>
                  <a:pt x="11603" y="548"/>
                </a:lnTo>
                <a:lnTo>
                  <a:pt x="11596" y="529"/>
                </a:lnTo>
                <a:lnTo>
                  <a:pt x="11578" y="513"/>
                </a:lnTo>
                <a:lnTo>
                  <a:pt x="11558" y="482"/>
                </a:lnTo>
                <a:lnTo>
                  <a:pt x="11539" y="459"/>
                </a:lnTo>
                <a:lnTo>
                  <a:pt x="11521" y="445"/>
                </a:lnTo>
                <a:lnTo>
                  <a:pt x="11517" y="433"/>
                </a:lnTo>
                <a:lnTo>
                  <a:pt x="11512" y="426"/>
                </a:lnTo>
                <a:lnTo>
                  <a:pt x="11509" y="421"/>
                </a:lnTo>
                <a:lnTo>
                  <a:pt x="11509" y="421"/>
                </a:lnTo>
                <a:lnTo>
                  <a:pt x="11496" y="420"/>
                </a:lnTo>
                <a:lnTo>
                  <a:pt x="11480" y="420"/>
                </a:lnTo>
                <a:lnTo>
                  <a:pt x="11463" y="409"/>
                </a:lnTo>
                <a:lnTo>
                  <a:pt x="11442" y="399"/>
                </a:lnTo>
                <a:lnTo>
                  <a:pt x="11423" y="393"/>
                </a:lnTo>
                <a:lnTo>
                  <a:pt x="11405" y="390"/>
                </a:lnTo>
                <a:lnTo>
                  <a:pt x="11397" y="378"/>
                </a:lnTo>
                <a:lnTo>
                  <a:pt x="11392" y="360"/>
                </a:lnTo>
                <a:lnTo>
                  <a:pt x="11390" y="343"/>
                </a:lnTo>
                <a:lnTo>
                  <a:pt x="11386" y="332"/>
                </a:lnTo>
                <a:lnTo>
                  <a:pt x="11378" y="320"/>
                </a:lnTo>
                <a:lnTo>
                  <a:pt x="11361" y="318"/>
                </a:lnTo>
                <a:lnTo>
                  <a:pt x="11347" y="306"/>
                </a:lnTo>
                <a:lnTo>
                  <a:pt x="11345" y="302"/>
                </a:lnTo>
                <a:lnTo>
                  <a:pt x="11339" y="290"/>
                </a:lnTo>
                <a:lnTo>
                  <a:pt x="11332" y="277"/>
                </a:lnTo>
                <a:lnTo>
                  <a:pt x="11326" y="263"/>
                </a:lnTo>
                <a:lnTo>
                  <a:pt x="11313" y="251"/>
                </a:lnTo>
                <a:lnTo>
                  <a:pt x="11282" y="227"/>
                </a:lnTo>
                <a:lnTo>
                  <a:pt x="11270" y="228"/>
                </a:lnTo>
                <a:lnTo>
                  <a:pt x="11262" y="231"/>
                </a:lnTo>
                <a:lnTo>
                  <a:pt x="11251" y="235"/>
                </a:lnTo>
                <a:lnTo>
                  <a:pt x="11246" y="254"/>
                </a:lnTo>
                <a:lnTo>
                  <a:pt x="11227" y="258"/>
                </a:lnTo>
                <a:lnTo>
                  <a:pt x="11208" y="255"/>
                </a:lnTo>
                <a:lnTo>
                  <a:pt x="11192" y="263"/>
                </a:lnTo>
                <a:lnTo>
                  <a:pt x="11169" y="263"/>
                </a:lnTo>
                <a:lnTo>
                  <a:pt x="11137" y="266"/>
                </a:lnTo>
                <a:lnTo>
                  <a:pt x="11114" y="263"/>
                </a:lnTo>
                <a:lnTo>
                  <a:pt x="11076" y="237"/>
                </a:lnTo>
                <a:lnTo>
                  <a:pt x="11050" y="220"/>
                </a:lnTo>
                <a:lnTo>
                  <a:pt x="11026" y="221"/>
                </a:lnTo>
                <a:lnTo>
                  <a:pt x="11010" y="215"/>
                </a:lnTo>
                <a:lnTo>
                  <a:pt x="10992" y="198"/>
                </a:lnTo>
                <a:lnTo>
                  <a:pt x="10978" y="193"/>
                </a:lnTo>
                <a:lnTo>
                  <a:pt x="10960" y="178"/>
                </a:lnTo>
                <a:lnTo>
                  <a:pt x="10942" y="182"/>
                </a:lnTo>
                <a:lnTo>
                  <a:pt x="10931" y="190"/>
                </a:lnTo>
                <a:lnTo>
                  <a:pt x="10920" y="197"/>
                </a:lnTo>
                <a:lnTo>
                  <a:pt x="10906" y="205"/>
                </a:lnTo>
                <a:lnTo>
                  <a:pt x="10881" y="206"/>
                </a:lnTo>
                <a:lnTo>
                  <a:pt x="10869" y="197"/>
                </a:lnTo>
                <a:lnTo>
                  <a:pt x="10842" y="200"/>
                </a:lnTo>
                <a:lnTo>
                  <a:pt x="10814" y="202"/>
                </a:lnTo>
                <a:lnTo>
                  <a:pt x="10764" y="208"/>
                </a:lnTo>
                <a:lnTo>
                  <a:pt x="10745" y="212"/>
                </a:lnTo>
                <a:lnTo>
                  <a:pt x="10714" y="215"/>
                </a:lnTo>
                <a:lnTo>
                  <a:pt x="10700" y="204"/>
                </a:lnTo>
                <a:lnTo>
                  <a:pt x="10693" y="189"/>
                </a:lnTo>
                <a:lnTo>
                  <a:pt x="10692" y="186"/>
                </a:lnTo>
                <a:lnTo>
                  <a:pt x="10684" y="171"/>
                </a:lnTo>
                <a:lnTo>
                  <a:pt x="10668" y="163"/>
                </a:lnTo>
                <a:lnTo>
                  <a:pt x="10650" y="167"/>
                </a:lnTo>
                <a:lnTo>
                  <a:pt x="10641" y="175"/>
                </a:lnTo>
                <a:lnTo>
                  <a:pt x="10641" y="175"/>
                </a:lnTo>
                <a:lnTo>
                  <a:pt x="10630" y="185"/>
                </a:lnTo>
                <a:lnTo>
                  <a:pt x="10612" y="185"/>
                </a:lnTo>
                <a:lnTo>
                  <a:pt x="10600" y="178"/>
                </a:lnTo>
                <a:lnTo>
                  <a:pt x="10596" y="175"/>
                </a:lnTo>
                <a:lnTo>
                  <a:pt x="10581" y="178"/>
                </a:lnTo>
                <a:lnTo>
                  <a:pt x="10577" y="179"/>
                </a:lnTo>
                <a:lnTo>
                  <a:pt x="10560" y="182"/>
                </a:lnTo>
                <a:lnTo>
                  <a:pt x="10537" y="181"/>
                </a:lnTo>
                <a:lnTo>
                  <a:pt x="10517" y="179"/>
                </a:lnTo>
                <a:lnTo>
                  <a:pt x="10507" y="192"/>
                </a:lnTo>
                <a:lnTo>
                  <a:pt x="10507" y="196"/>
                </a:lnTo>
                <a:lnTo>
                  <a:pt x="10504" y="215"/>
                </a:lnTo>
                <a:lnTo>
                  <a:pt x="10496" y="231"/>
                </a:lnTo>
                <a:lnTo>
                  <a:pt x="10460" y="243"/>
                </a:lnTo>
                <a:lnTo>
                  <a:pt x="10433" y="248"/>
                </a:lnTo>
                <a:lnTo>
                  <a:pt x="10411" y="244"/>
                </a:lnTo>
                <a:lnTo>
                  <a:pt x="10396" y="239"/>
                </a:lnTo>
                <a:lnTo>
                  <a:pt x="10380" y="231"/>
                </a:lnTo>
                <a:lnTo>
                  <a:pt x="10364" y="228"/>
                </a:lnTo>
                <a:lnTo>
                  <a:pt x="10345" y="237"/>
                </a:lnTo>
                <a:lnTo>
                  <a:pt x="10321" y="240"/>
                </a:lnTo>
                <a:lnTo>
                  <a:pt x="10296" y="240"/>
                </a:lnTo>
                <a:lnTo>
                  <a:pt x="10265" y="237"/>
                </a:lnTo>
                <a:lnTo>
                  <a:pt x="10236" y="235"/>
                </a:lnTo>
                <a:lnTo>
                  <a:pt x="10214" y="233"/>
                </a:lnTo>
                <a:lnTo>
                  <a:pt x="10196" y="239"/>
                </a:lnTo>
                <a:lnTo>
                  <a:pt x="10184" y="256"/>
                </a:lnTo>
                <a:lnTo>
                  <a:pt x="10179" y="270"/>
                </a:lnTo>
                <a:lnTo>
                  <a:pt x="10179" y="273"/>
                </a:lnTo>
                <a:lnTo>
                  <a:pt x="10160" y="275"/>
                </a:lnTo>
                <a:lnTo>
                  <a:pt x="10146" y="271"/>
                </a:lnTo>
                <a:lnTo>
                  <a:pt x="10142" y="270"/>
                </a:lnTo>
                <a:lnTo>
                  <a:pt x="10114" y="260"/>
                </a:lnTo>
                <a:lnTo>
                  <a:pt x="10080" y="254"/>
                </a:lnTo>
                <a:lnTo>
                  <a:pt x="10032" y="252"/>
                </a:lnTo>
                <a:lnTo>
                  <a:pt x="10015" y="247"/>
                </a:lnTo>
                <a:lnTo>
                  <a:pt x="10001" y="246"/>
                </a:lnTo>
                <a:lnTo>
                  <a:pt x="9988" y="248"/>
                </a:lnTo>
                <a:lnTo>
                  <a:pt x="9983" y="266"/>
                </a:lnTo>
                <a:lnTo>
                  <a:pt x="9980" y="274"/>
                </a:lnTo>
                <a:lnTo>
                  <a:pt x="9969" y="295"/>
                </a:lnTo>
                <a:lnTo>
                  <a:pt x="9945" y="283"/>
                </a:lnTo>
                <a:lnTo>
                  <a:pt x="9883" y="250"/>
                </a:lnTo>
                <a:lnTo>
                  <a:pt x="9861" y="240"/>
                </a:lnTo>
                <a:lnTo>
                  <a:pt x="9855" y="228"/>
                </a:lnTo>
                <a:lnTo>
                  <a:pt x="9853" y="192"/>
                </a:lnTo>
                <a:lnTo>
                  <a:pt x="9849" y="181"/>
                </a:lnTo>
                <a:lnTo>
                  <a:pt x="9847" y="170"/>
                </a:lnTo>
                <a:lnTo>
                  <a:pt x="9845" y="163"/>
                </a:lnTo>
                <a:lnTo>
                  <a:pt x="9845" y="162"/>
                </a:lnTo>
                <a:lnTo>
                  <a:pt x="9842" y="151"/>
                </a:lnTo>
                <a:lnTo>
                  <a:pt x="9844" y="120"/>
                </a:lnTo>
                <a:lnTo>
                  <a:pt x="9834" y="105"/>
                </a:lnTo>
                <a:lnTo>
                  <a:pt x="9817" y="86"/>
                </a:lnTo>
                <a:lnTo>
                  <a:pt x="9806" y="73"/>
                </a:lnTo>
                <a:lnTo>
                  <a:pt x="9794" y="63"/>
                </a:lnTo>
                <a:lnTo>
                  <a:pt x="9763" y="70"/>
                </a:lnTo>
                <a:lnTo>
                  <a:pt x="9751" y="76"/>
                </a:lnTo>
                <a:lnTo>
                  <a:pt x="9744" y="78"/>
                </a:lnTo>
                <a:lnTo>
                  <a:pt x="9721" y="84"/>
                </a:lnTo>
                <a:lnTo>
                  <a:pt x="9701" y="85"/>
                </a:lnTo>
                <a:lnTo>
                  <a:pt x="9683" y="85"/>
                </a:lnTo>
                <a:lnTo>
                  <a:pt x="9668" y="82"/>
                </a:lnTo>
                <a:lnTo>
                  <a:pt x="9644" y="81"/>
                </a:lnTo>
                <a:lnTo>
                  <a:pt x="9626" y="88"/>
                </a:lnTo>
                <a:lnTo>
                  <a:pt x="9610" y="86"/>
                </a:lnTo>
                <a:lnTo>
                  <a:pt x="9598" y="80"/>
                </a:lnTo>
                <a:lnTo>
                  <a:pt x="9590" y="73"/>
                </a:lnTo>
                <a:lnTo>
                  <a:pt x="9570" y="57"/>
                </a:lnTo>
                <a:lnTo>
                  <a:pt x="9562" y="45"/>
                </a:lnTo>
                <a:lnTo>
                  <a:pt x="9552" y="35"/>
                </a:lnTo>
                <a:lnTo>
                  <a:pt x="9539" y="31"/>
                </a:lnTo>
                <a:lnTo>
                  <a:pt x="9514" y="26"/>
                </a:lnTo>
                <a:lnTo>
                  <a:pt x="9499" y="26"/>
                </a:lnTo>
                <a:lnTo>
                  <a:pt x="9486" y="31"/>
                </a:lnTo>
                <a:lnTo>
                  <a:pt x="9475" y="36"/>
                </a:lnTo>
                <a:lnTo>
                  <a:pt x="9463" y="47"/>
                </a:lnTo>
                <a:lnTo>
                  <a:pt x="9451" y="58"/>
                </a:lnTo>
                <a:lnTo>
                  <a:pt x="9447" y="73"/>
                </a:lnTo>
                <a:lnTo>
                  <a:pt x="9441" y="85"/>
                </a:lnTo>
                <a:lnTo>
                  <a:pt x="9431" y="100"/>
                </a:lnTo>
                <a:lnTo>
                  <a:pt x="9417" y="103"/>
                </a:lnTo>
                <a:lnTo>
                  <a:pt x="9397" y="108"/>
                </a:lnTo>
                <a:lnTo>
                  <a:pt x="9375" y="111"/>
                </a:lnTo>
                <a:lnTo>
                  <a:pt x="9351" y="107"/>
                </a:lnTo>
                <a:lnTo>
                  <a:pt x="9336" y="94"/>
                </a:lnTo>
                <a:lnTo>
                  <a:pt x="9331" y="78"/>
                </a:lnTo>
                <a:lnTo>
                  <a:pt x="9324" y="65"/>
                </a:lnTo>
                <a:lnTo>
                  <a:pt x="9310" y="28"/>
                </a:lnTo>
                <a:lnTo>
                  <a:pt x="9299" y="12"/>
                </a:lnTo>
                <a:lnTo>
                  <a:pt x="9279" y="0"/>
                </a:lnTo>
                <a:lnTo>
                  <a:pt x="9262" y="3"/>
                </a:lnTo>
                <a:lnTo>
                  <a:pt x="9248" y="8"/>
                </a:lnTo>
                <a:lnTo>
                  <a:pt x="9239" y="12"/>
                </a:lnTo>
                <a:lnTo>
                  <a:pt x="9216" y="34"/>
                </a:lnTo>
                <a:lnTo>
                  <a:pt x="9208" y="46"/>
                </a:lnTo>
                <a:lnTo>
                  <a:pt x="9182" y="84"/>
                </a:lnTo>
                <a:lnTo>
                  <a:pt x="9162" y="115"/>
                </a:lnTo>
                <a:lnTo>
                  <a:pt x="9152" y="132"/>
                </a:lnTo>
                <a:lnTo>
                  <a:pt x="9143" y="148"/>
                </a:lnTo>
                <a:lnTo>
                  <a:pt x="9133" y="177"/>
                </a:lnTo>
                <a:lnTo>
                  <a:pt x="9129" y="190"/>
                </a:lnTo>
                <a:lnTo>
                  <a:pt x="9124" y="206"/>
                </a:lnTo>
                <a:lnTo>
                  <a:pt x="9116" y="219"/>
                </a:lnTo>
                <a:lnTo>
                  <a:pt x="9104" y="232"/>
                </a:lnTo>
                <a:lnTo>
                  <a:pt x="9097" y="247"/>
                </a:lnTo>
                <a:lnTo>
                  <a:pt x="9091" y="273"/>
                </a:lnTo>
                <a:lnTo>
                  <a:pt x="9079" y="285"/>
                </a:lnTo>
                <a:lnTo>
                  <a:pt x="9055" y="278"/>
                </a:lnTo>
                <a:lnTo>
                  <a:pt x="9033" y="282"/>
                </a:lnTo>
                <a:lnTo>
                  <a:pt x="9019" y="282"/>
                </a:lnTo>
                <a:lnTo>
                  <a:pt x="9016" y="281"/>
                </a:lnTo>
                <a:lnTo>
                  <a:pt x="9008" y="278"/>
                </a:lnTo>
                <a:lnTo>
                  <a:pt x="8996" y="274"/>
                </a:lnTo>
                <a:lnTo>
                  <a:pt x="8979" y="270"/>
                </a:lnTo>
                <a:lnTo>
                  <a:pt x="8958" y="263"/>
                </a:lnTo>
                <a:lnTo>
                  <a:pt x="8940" y="267"/>
                </a:lnTo>
                <a:lnTo>
                  <a:pt x="8929" y="291"/>
                </a:lnTo>
                <a:lnTo>
                  <a:pt x="8931" y="324"/>
                </a:lnTo>
                <a:lnTo>
                  <a:pt x="8927" y="337"/>
                </a:lnTo>
                <a:lnTo>
                  <a:pt x="8927" y="352"/>
                </a:lnTo>
                <a:lnTo>
                  <a:pt x="8931" y="371"/>
                </a:lnTo>
                <a:lnTo>
                  <a:pt x="8929" y="387"/>
                </a:lnTo>
                <a:lnTo>
                  <a:pt x="8919" y="411"/>
                </a:lnTo>
                <a:lnTo>
                  <a:pt x="8909" y="421"/>
                </a:lnTo>
                <a:lnTo>
                  <a:pt x="8893" y="421"/>
                </a:lnTo>
                <a:lnTo>
                  <a:pt x="8877" y="426"/>
                </a:lnTo>
                <a:lnTo>
                  <a:pt x="8865" y="443"/>
                </a:lnTo>
                <a:lnTo>
                  <a:pt x="8859" y="465"/>
                </a:lnTo>
                <a:lnTo>
                  <a:pt x="8855" y="498"/>
                </a:lnTo>
                <a:lnTo>
                  <a:pt x="8854" y="534"/>
                </a:lnTo>
                <a:lnTo>
                  <a:pt x="8855" y="544"/>
                </a:lnTo>
                <a:lnTo>
                  <a:pt x="8862" y="563"/>
                </a:lnTo>
                <a:lnTo>
                  <a:pt x="8892" y="572"/>
                </a:lnTo>
                <a:lnTo>
                  <a:pt x="8906" y="567"/>
                </a:lnTo>
                <a:lnTo>
                  <a:pt x="8897" y="548"/>
                </a:lnTo>
                <a:lnTo>
                  <a:pt x="8897" y="533"/>
                </a:lnTo>
                <a:lnTo>
                  <a:pt x="8915" y="529"/>
                </a:lnTo>
                <a:lnTo>
                  <a:pt x="8928" y="532"/>
                </a:lnTo>
                <a:lnTo>
                  <a:pt x="8939" y="546"/>
                </a:lnTo>
                <a:lnTo>
                  <a:pt x="8939" y="567"/>
                </a:lnTo>
                <a:lnTo>
                  <a:pt x="8932" y="583"/>
                </a:lnTo>
                <a:lnTo>
                  <a:pt x="8917" y="592"/>
                </a:lnTo>
                <a:lnTo>
                  <a:pt x="8898" y="594"/>
                </a:lnTo>
                <a:lnTo>
                  <a:pt x="8883" y="602"/>
                </a:lnTo>
                <a:lnTo>
                  <a:pt x="8873" y="615"/>
                </a:lnTo>
                <a:lnTo>
                  <a:pt x="8862" y="630"/>
                </a:lnTo>
                <a:lnTo>
                  <a:pt x="8846" y="645"/>
                </a:lnTo>
                <a:lnTo>
                  <a:pt x="8835" y="658"/>
                </a:lnTo>
                <a:lnTo>
                  <a:pt x="8812" y="687"/>
                </a:lnTo>
                <a:lnTo>
                  <a:pt x="8812" y="687"/>
                </a:lnTo>
                <a:lnTo>
                  <a:pt x="8808" y="700"/>
                </a:lnTo>
                <a:lnTo>
                  <a:pt x="8808" y="712"/>
                </a:lnTo>
                <a:lnTo>
                  <a:pt x="8808" y="723"/>
                </a:lnTo>
                <a:lnTo>
                  <a:pt x="8820" y="751"/>
                </a:lnTo>
                <a:lnTo>
                  <a:pt x="8804" y="769"/>
                </a:lnTo>
                <a:lnTo>
                  <a:pt x="8786" y="778"/>
                </a:lnTo>
                <a:lnTo>
                  <a:pt x="8758" y="783"/>
                </a:lnTo>
                <a:lnTo>
                  <a:pt x="8743" y="795"/>
                </a:lnTo>
                <a:lnTo>
                  <a:pt x="8725" y="789"/>
                </a:lnTo>
                <a:lnTo>
                  <a:pt x="8708" y="793"/>
                </a:lnTo>
                <a:lnTo>
                  <a:pt x="8682" y="805"/>
                </a:lnTo>
                <a:lnTo>
                  <a:pt x="8667" y="799"/>
                </a:lnTo>
                <a:lnTo>
                  <a:pt x="8665" y="784"/>
                </a:lnTo>
                <a:lnTo>
                  <a:pt x="8669" y="766"/>
                </a:lnTo>
                <a:lnTo>
                  <a:pt x="8670" y="758"/>
                </a:lnTo>
                <a:lnTo>
                  <a:pt x="8640" y="765"/>
                </a:lnTo>
                <a:lnTo>
                  <a:pt x="8624" y="761"/>
                </a:lnTo>
                <a:lnTo>
                  <a:pt x="8613" y="757"/>
                </a:lnTo>
                <a:lnTo>
                  <a:pt x="8597" y="762"/>
                </a:lnTo>
                <a:lnTo>
                  <a:pt x="8597" y="762"/>
                </a:lnTo>
                <a:lnTo>
                  <a:pt x="8582" y="761"/>
                </a:lnTo>
                <a:lnTo>
                  <a:pt x="8575" y="743"/>
                </a:lnTo>
                <a:lnTo>
                  <a:pt x="8561" y="735"/>
                </a:lnTo>
                <a:lnTo>
                  <a:pt x="8542" y="734"/>
                </a:lnTo>
                <a:lnTo>
                  <a:pt x="8519" y="726"/>
                </a:lnTo>
                <a:lnTo>
                  <a:pt x="8503" y="723"/>
                </a:lnTo>
                <a:lnTo>
                  <a:pt x="8489" y="710"/>
                </a:lnTo>
                <a:lnTo>
                  <a:pt x="8474" y="703"/>
                </a:lnTo>
                <a:lnTo>
                  <a:pt x="8439" y="700"/>
                </a:lnTo>
                <a:lnTo>
                  <a:pt x="8424" y="698"/>
                </a:lnTo>
                <a:lnTo>
                  <a:pt x="8404" y="703"/>
                </a:lnTo>
                <a:lnTo>
                  <a:pt x="8374" y="729"/>
                </a:lnTo>
                <a:lnTo>
                  <a:pt x="8359" y="746"/>
                </a:lnTo>
                <a:lnTo>
                  <a:pt x="8345" y="756"/>
                </a:lnTo>
                <a:lnTo>
                  <a:pt x="8339" y="760"/>
                </a:lnTo>
                <a:lnTo>
                  <a:pt x="8328" y="766"/>
                </a:lnTo>
                <a:lnTo>
                  <a:pt x="8326" y="772"/>
                </a:lnTo>
                <a:lnTo>
                  <a:pt x="8313" y="788"/>
                </a:lnTo>
                <a:lnTo>
                  <a:pt x="8304" y="791"/>
                </a:lnTo>
                <a:lnTo>
                  <a:pt x="8293" y="783"/>
                </a:lnTo>
                <a:lnTo>
                  <a:pt x="8282" y="768"/>
                </a:lnTo>
                <a:lnTo>
                  <a:pt x="8265" y="768"/>
                </a:lnTo>
                <a:lnTo>
                  <a:pt x="8247" y="762"/>
                </a:lnTo>
                <a:lnTo>
                  <a:pt x="8241" y="750"/>
                </a:lnTo>
                <a:lnTo>
                  <a:pt x="8228" y="746"/>
                </a:lnTo>
                <a:lnTo>
                  <a:pt x="8211" y="762"/>
                </a:lnTo>
                <a:lnTo>
                  <a:pt x="8195" y="773"/>
                </a:lnTo>
                <a:lnTo>
                  <a:pt x="8181" y="769"/>
                </a:lnTo>
                <a:lnTo>
                  <a:pt x="8169" y="757"/>
                </a:lnTo>
                <a:lnTo>
                  <a:pt x="8150" y="751"/>
                </a:lnTo>
                <a:lnTo>
                  <a:pt x="8136" y="760"/>
                </a:lnTo>
                <a:lnTo>
                  <a:pt x="8134" y="776"/>
                </a:lnTo>
                <a:lnTo>
                  <a:pt x="8128" y="795"/>
                </a:lnTo>
                <a:lnTo>
                  <a:pt x="8122" y="811"/>
                </a:lnTo>
                <a:lnTo>
                  <a:pt x="8074" y="855"/>
                </a:lnTo>
                <a:lnTo>
                  <a:pt x="8057" y="863"/>
                </a:lnTo>
                <a:lnTo>
                  <a:pt x="8050" y="859"/>
                </a:lnTo>
                <a:lnTo>
                  <a:pt x="8043" y="857"/>
                </a:lnTo>
                <a:lnTo>
                  <a:pt x="8016" y="838"/>
                </a:lnTo>
                <a:lnTo>
                  <a:pt x="8018" y="820"/>
                </a:lnTo>
                <a:lnTo>
                  <a:pt x="8032" y="815"/>
                </a:lnTo>
                <a:lnTo>
                  <a:pt x="8037" y="800"/>
                </a:lnTo>
                <a:lnTo>
                  <a:pt x="8022" y="789"/>
                </a:lnTo>
                <a:lnTo>
                  <a:pt x="7996" y="801"/>
                </a:lnTo>
                <a:lnTo>
                  <a:pt x="7987" y="822"/>
                </a:lnTo>
                <a:lnTo>
                  <a:pt x="7983" y="842"/>
                </a:lnTo>
                <a:lnTo>
                  <a:pt x="7961" y="859"/>
                </a:lnTo>
                <a:lnTo>
                  <a:pt x="7947" y="861"/>
                </a:lnTo>
                <a:lnTo>
                  <a:pt x="7914" y="872"/>
                </a:lnTo>
                <a:lnTo>
                  <a:pt x="7900" y="878"/>
                </a:lnTo>
                <a:lnTo>
                  <a:pt x="7887" y="882"/>
                </a:lnTo>
                <a:lnTo>
                  <a:pt x="7873" y="896"/>
                </a:lnTo>
                <a:lnTo>
                  <a:pt x="7857" y="912"/>
                </a:lnTo>
                <a:lnTo>
                  <a:pt x="7849" y="928"/>
                </a:lnTo>
                <a:lnTo>
                  <a:pt x="7849" y="950"/>
                </a:lnTo>
                <a:lnTo>
                  <a:pt x="7858" y="963"/>
                </a:lnTo>
                <a:lnTo>
                  <a:pt x="7877" y="994"/>
                </a:lnTo>
                <a:lnTo>
                  <a:pt x="7884" y="1013"/>
                </a:lnTo>
                <a:lnTo>
                  <a:pt x="7868" y="1009"/>
                </a:lnTo>
                <a:lnTo>
                  <a:pt x="7851" y="994"/>
                </a:lnTo>
                <a:lnTo>
                  <a:pt x="7841" y="990"/>
                </a:lnTo>
                <a:lnTo>
                  <a:pt x="7826" y="990"/>
                </a:lnTo>
                <a:lnTo>
                  <a:pt x="7808" y="1002"/>
                </a:lnTo>
                <a:lnTo>
                  <a:pt x="7812" y="1021"/>
                </a:lnTo>
                <a:lnTo>
                  <a:pt x="7822" y="1029"/>
                </a:lnTo>
                <a:lnTo>
                  <a:pt x="7829" y="1047"/>
                </a:lnTo>
                <a:lnTo>
                  <a:pt x="7796" y="1046"/>
                </a:lnTo>
                <a:lnTo>
                  <a:pt x="7774" y="1043"/>
                </a:lnTo>
                <a:lnTo>
                  <a:pt x="7752" y="1042"/>
                </a:lnTo>
                <a:lnTo>
                  <a:pt x="7703" y="1024"/>
                </a:lnTo>
                <a:lnTo>
                  <a:pt x="7703" y="1024"/>
                </a:lnTo>
                <a:lnTo>
                  <a:pt x="7680" y="1029"/>
                </a:lnTo>
                <a:lnTo>
                  <a:pt x="7677" y="1031"/>
                </a:lnTo>
                <a:lnTo>
                  <a:pt x="7661" y="1039"/>
                </a:lnTo>
                <a:lnTo>
                  <a:pt x="7645" y="1058"/>
                </a:lnTo>
                <a:lnTo>
                  <a:pt x="7643" y="1090"/>
                </a:lnTo>
                <a:lnTo>
                  <a:pt x="7643" y="1139"/>
                </a:lnTo>
                <a:lnTo>
                  <a:pt x="7643" y="1179"/>
                </a:lnTo>
                <a:lnTo>
                  <a:pt x="7622" y="1194"/>
                </a:lnTo>
                <a:lnTo>
                  <a:pt x="7611" y="1199"/>
                </a:lnTo>
                <a:lnTo>
                  <a:pt x="7558" y="1230"/>
                </a:lnTo>
                <a:lnTo>
                  <a:pt x="7531" y="1236"/>
                </a:lnTo>
                <a:lnTo>
                  <a:pt x="7487" y="1220"/>
                </a:lnTo>
                <a:lnTo>
                  <a:pt x="7468" y="1208"/>
                </a:lnTo>
                <a:lnTo>
                  <a:pt x="7450" y="1191"/>
                </a:lnTo>
                <a:lnTo>
                  <a:pt x="7440" y="1175"/>
                </a:lnTo>
                <a:lnTo>
                  <a:pt x="7441" y="1154"/>
                </a:lnTo>
                <a:lnTo>
                  <a:pt x="7445" y="1105"/>
                </a:lnTo>
                <a:lnTo>
                  <a:pt x="7446" y="1086"/>
                </a:lnTo>
                <a:lnTo>
                  <a:pt x="7448" y="1044"/>
                </a:lnTo>
                <a:lnTo>
                  <a:pt x="7444" y="998"/>
                </a:lnTo>
                <a:lnTo>
                  <a:pt x="7434" y="982"/>
                </a:lnTo>
                <a:lnTo>
                  <a:pt x="7417" y="971"/>
                </a:lnTo>
                <a:lnTo>
                  <a:pt x="7396" y="971"/>
                </a:lnTo>
                <a:lnTo>
                  <a:pt x="7381" y="988"/>
                </a:lnTo>
                <a:lnTo>
                  <a:pt x="7373" y="1019"/>
                </a:lnTo>
                <a:lnTo>
                  <a:pt x="7367" y="1032"/>
                </a:lnTo>
                <a:lnTo>
                  <a:pt x="7354" y="1047"/>
                </a:lnTo>
                <a:lnTo>
                  <a:pt x="7353" y="1048"/>
                </a:lnTo>
                <a:lnTo>
                  <a:pt x="7331" y="1054"/>
                </a:lnTo>
                <a:lnTo>
                  <a:pt x="7330" y="1054"/>
                </a:lnTo>
                <a:lnTo>
                  <a:pt x="7308" y="1052"/>
                </a:lnTo>
                <a:lnTo>
                  <a:pt x="7292" y="1046"/>
                </a:lnTo>
                <a:lnTo>
                  <a:pt x="7280" y="1040"/>
                </a:lnTo>
                <a:lnTo>
                  <a:pt x="7259" y="1043"/>
                </a:lnTo>
                <a:lnTo>
                  <a:pt x="7245" y="1062"/>
                </a:lnTo>
                <a:lnTo>
                  <a:pt x="7245" y="1079"/>
                </a:lnTo>
                <a:lnTo>
                  <a:pt x="7244" y="1102"/>
                </a:lnTo>
                <a:lnTo>
                  <a:pt x="7240" y="1123"/>
                </a:lnTo>
                <a:lnTo>
                  <a:pt x="7233" y="1141"/>
                </a:lnTo>
                <a:lnTo>
                  <a:pt x="7218" y="1152"/>
                </a:lnTo>
                <a:lnTo>
                  <a:pt x="7199" y="1154"/>
                </a:lnTo>
                <a:lnTo>
                  <a:pt x="7195" y="1140"/>
                </a:lnTo>
                <a:lnTo>
                  <a:pt x="7200" y="1124"/>
                </a:lnTo>
                <a:lnTo>
                  <a:pt x="7202" y="1112"/>
                </a:lnTo>
                <a:lnTo>
                  <a:pt x="7206" y="1097"/>
                </a:lnTo>
                <a:lnTo>
                  <a:pt x="7209" y="1083"/>
                </a:lnTo>
                <a:lnTo>
                  <a:pt x="7209" y="1079"/>
                </a:lnTo>
                <a:lnTo>
                  <a:pt x="7217" y="1050"/>
                </a:lnTo>
                <a:lnTo>
                  <a:pt x="7207" y="1024"/>
                </a:lnTo>
                <a:lnTo>
                  <a:pt x="7192" y="1021"/>
                </a:lnTo>
                <a:lnTo>
                  <a:pt x="7159" y="1031"/>
                </a:lnTo>
                <a:lnTo>
                  <a:pt x="7129" y="1040"/>
                </a:lnTo>
                <a:lnTo>
                  <a:pt x="7114" y="1047"/>
                </a:lnTo>
                <a:lnTo>
                  <a:pt x="7111" y="1048"/>
                </a:lnTo>
                <a:lnTo>
                  <a:pt x="7088" y="1052"/>
                </a:lnTo>
                <a:lnTo>
                  <a:pt x="7055" y="1062"/>
                </a:lnTo>
                <a:lnTo>
                  <a:pt x="7021" y="1070"/>
                </a:lnTo>
                <a:lnTo>
                  <a:pt x="7003" y="1073"/>
                </a:lnTo>
                <a:lnTo>
                  <a:pt x="6984" y="1077"/>
                </a:lnTo>
                <a:lnTo>
                  <a:pt x="6967" y="1073"/>
                </a:lnTo>
                <a:lnTo>
                  <a:pt x="6952" y="1066"/>
                </a:lnTo>
                <a:lnTo>
                  <a:pt x="6944" y="1060"/>
                </a:lnTo>
                <a:lnTo>
                  <a:pt x="6941" y="1058"/>
                </a:lnTo>
                <a:lnTo>
                  <a:pt x="6940" y="1058"/>
                </a:lnTo>
                <a:lnTo>
                  <a:pt x="6924" y="1043"/>
                </a:lnTo>
                <a:lnTo>
                  <a:pt x="6911" y="1023"/>
                </a:lnTo>
                <a:lnTo>
                  <a:pt x="6909" y="1019"/>
                </a:lnTo>
                <a:lnTo>
                  <a:pt x="6899" y="1004"/>
                </a:lnTo>
                <a:lnTo>
                  <a:pt x="6887" y="985"/>
                </a:lnTo>
                <a:lnTo>
                  <a:pt x="6875" y="971"/>
                </a:lnTo>
                <a:lnTo>
                  <a:pt x="6860" y="962"/>
                </a:lnTo>
                <a:lnTo>
                  <a:pt x="6845" y="954"/>
                </a:lnTo>
                <a:lnTo>
                  <a:pt x="6828" y="948"/>
                </a:lnTo>
                <a:lnTo>
                  <a:pt x="6805" y="939"/>
                </a:lnTo>
                <a:lnTo>
                  <a:pt x="6782" y="938"/>
                </a:lnTo>
                <a:lnTo>
                  <a:pt x="6757" y="943"/>
                </a:lnTo>
                <a:lnTo>
                  <a:pt x="6744" y="947"/>
                </a:lnTo>
                <a:lnTo>
                  <a:pt x="6740" y="947"/>
                </a:lnTo>
                <a:lnTo>
                  <a:pt x="6726" y="951"/>
                </a:lnTo>
                <a:lnTo>
                  <a:pt x="6709" y="957"/>
                </a:lnTo>
                <a:lnTo>
                  <a:pt x="6693" y="967"/>
                </a:lnTo>
                <a:lnTo>
                  <a:pt x="6674" y="984"/>
                </a:lnTo>
                <a:lnTo>
                  <a:pt x="6661" y="996"/>
                </a:lnTo>
                <a:lnTo>
                  <a:pt x="6649" y="1008"/>
                </a:lnTo>
                <a:lnTo>
                  <a:pt x="6634" y="1027"/>
                </a:lnTo>
                <a:lnTo>
                  <a:pt x="6625" y="1039"/>
                </a:lnTo>
                <a:lnTo>
                  <a:pt x="6617" y="1054"/>
                </a:lnTo>
                <a:lnTo>
                  <a:pt x="6606" y="1070"/>
                </a:lnTo>
                <a:lnTo>
                  <a:pt x="6606" y="1070"/>
                </a:lnTo>
                <a:lnTo>
                  <a:pt x="6595" y="1087"/>
                </a:lnTo>
                <a:lnTo>
                  <a:pt x="6584" y="1102"/>
                </a:lnTo>
                <a:lnTo>
                  <a:pt x="6575" y="1121"/>
                </a:lnTo>
                <a:lnTo>
                  <a:pt x="6564" y="1133"/>
                </a:lnTo>
                <a:lnTo>
                  <a:pt x="6551" y="1143"/>
                </a:lnTo>
                <a:lnTo>
                  <a:pt x="6535" y="1148"/>
                </a:lnTo>
                <a:lnTo>
                  <a:pt x="6510" y="1155"/>
                </a:lnTo>
                <a:lnTo>
                  <a:pt x="6494" y="1156"/>
                </a:lnTo>
                <a:lnTo>
                  <a:pt x="6462" y="1163"/>
                </a:lnTo>
                <a:lnTo>
                  <a:pt x="6428" y="1168"/>
                </a:lnTo>
                <a:lnTo>
                  <a:pt x="6426" y="1168"/>
                </a:lnTo>
                <a:lnTo>
                  <a:pt x="6408" y="1171"/>
                </a:lnTo>
                <a:lnTo>
                  <a:pt x="6366" y="1186"/>
                </a:lnTo>
                <a:lnTo>
                  <a:pt x="6345" y="1194"/>
                </a:lnTo>
                <a:lnTo>
                  <a:pt x="6332" y="1208"/>
                </a:lnTo>
                <a:lnTo>
                  <a:pt x="6320" y="1226"/>
                </a:lnTo>
                <a:lnTo>
                  <a:pt x="6317" y="1247"/>
                </a:lnTo>
                <a:lnTo>
                  <a:pt x="6316" y="1278"/>
                </a:lnTo>
                <a:lnTo>
                  <a:pt x="6321" y="1294"/>
                </a:lnTo>
                <a:lnTo>
                  <a:pt x="6339" y="1315"/>
                </a:lnTo>
                <a:lnTo>
                  <a:pt x="6352" y="1330"/>
                </a:lnTo>
                <a:lnTo>
                  <a:pt x="6374" y="1349"/>
                </a:lnTo>
                <a:lnTo>
                  <a:pt x="6383" y="1356"/>
                </a:lnTo>
                <a:lnTo>
                  <a:pt x="6421" y="1378"/>
                </a:lnTo>
                <a:lnTo>
                  <a:pt x="6426" y="1380"/>
                </a:lnTo>
                <a:lnTo>
                  <a:pt x="6441" y="1387"/>
                </a:lnTo>
                <a:lnTo>
                  <a:pt x="6462" y="1398"/>
                </a:lnTo>
                <a:lnTo>
                  <a:pt x="6493" y="1417"/>
                </a:lnTo>
                <a:lnTo>
                  <a:pt x="6503" y="1423"/>
                </a:lnTo>
                <a:lnTo>
                  <a:pt x="6509" y="1426"/>
                </a:lnTo>
                <a:lnTo>
                  <a:pt x="6513" y="1430"/>
                </a:lnTo>
                <a:lnTo>
                  <a:pt x="6530" y="1442"/>
                </a:lnTo>
                <a:lnTo>
                  <a:pt x="6551" y="1465"/>
                </a:lnTo>
                <a:lnTo>
                  <a:pt x="6557" y="1476"/>
                </a:lnTo>
                <a:lnTo>
                  <a:pt x="6560" y="1494"/>
                </a:lnTo>
                <a:lnTo>
                  <a:pt x="6556" y="1514"/>
                </a:lnTo>
                <a:lnTo>
                  <a:pt x="6547" y="1545"/>
                </a:lnTo>
                <a:lnTo>
                  <a:pt x="6522" y="1577"/>
                </a:lnTo>
                <a:lnTo>
                  <a:pt x="6498" y="1611"/>
                </a:lnTo>
                <a:lnTo>
                  <a:pt x="6456" y="1658"/>
                </a:lnTo>
                <a:lnTo>
                  <a:pt x="6458" y="1676"/>
                </a:lnTo>
                <a:lnTo>
                  <a:pt x="6382" y="1769"/>
                </a:lnTo>
                <a:lnTo>
                  <a:pt x="6241" y="1816"/>
                </a:lnTo>
                <a:lnTo>
                  <a:pt x="6112" y="1712"/>
                </a:lnTo>
                <a:lnTo>
                  <a:pt x="5967" y="1718"/>
                </a:lnTo>
                <a:lnTo>
                  <a:pt x="5850" y="1754"/>
                </a:lnTo>
                <a:lnTo>
                  <a:pt x="5762" y="1850"/>
                </a:lnTo>
                <a:lnTo>
                  <a:pt x="5731" y="1851"/>
                </a:lnTo>
                <a:lnTo>
                  <a:pt x="5655" y="1962"/>
                </a:lnTo>
                <a:lnTo>
                  <a:pt x="5625" y="2122"/>
                </a:lnTo>
                <a:lnTo>
                  <a:pt x="5524" y="2234"/>
                </a:lnTo>
                <a:lnTo>
                  <a:pt x="5450" y="2283"/>
                </a:lnTo>
                <a:lnTo>
                  <a:pt x="5344" y="2311"/>
                </a:lnTo>
                <a:lnTo>
                  <a:pt x="5200" y="2265"/>
                </a:lnTo>
                <a:lnTo>
                  <a:pt x="5169" y="2236"/>
                </a:lnTo>
                <a:lnTo>
                  <a:pt x="4931" y="2234"/>
                </a:lnTo>
                <a:lnTo>
                  <a:pt x="4754" y="2396"/>
                </a:lnTo>
                <a:lnTo>
                  <a:pt x="4666" y="2426"/>
                </a:lnTo>
                <a:lnTo>
                  <a:pt x="4531" y="2572"/>
                </a:lnTo>
                <a:lnTo>
                  <a:pt x="4503" y="2698"/>
                </a:lnTo>
                <a:lnTo>
                  <a:pt x="4531" y="2731"/>
                </a:lnTo>
                <a:lnTo>
                  <a:pt x="4561" y="2924"/>
                </a:lnTo>
                <a:lnTo>
                  <a:pt x="4623" y="2986"/>
                </a:lnTo>
                <a:lnTo>
                  <a:pt x="4622" y="3083"/>
                </a:lnTo>
                <a:lnTo>
                  <a:pt x="4592" y="3115"/>
                </a:lnTo>
                <a:lnTo>
                  <a:pt x="4592" y="3242"/>
                </a:lnTo>
                <a:lnTo>
                  <a:pt x="4622" y="3274"/>
                </a:lnTo>
                <a:lnTo>
                  <a:pt x="4591" y="3305"/>
                </a:lnTo>
                <a:lnTo>
                  <a:pt x="4577" y="3482"/>
                </a:lnTo>
                <a:lnTo>
                  <a:pt x="4531" y="3241"/>
                </a:lnTo>
                <a:lnTo>
                  <a:pt x="4457" y="3162"/>
                </a:lnTo>
                <a:lnTo>
                  <a:pt x="4398" y="3161"/>
                </a:lnTo>
                <a:lnTo>
                  <a:pt x="4281" y="3258"/>
                </a:lnTo>
                <a:lnTo>
                  <a:pt x="4073" y="3354"/>
                </a:lnTo>
                <a:lnTo>
                  <a:pt x="4015" y="3419"/>
                </a:lnTo>
                <a:lnTo>
                  <a:pt x="3865" y="3419"/>
                </a:lnTo>
                <a:lnTo>
                  <a:pt x="3852" y="3242"/>
                </a:lnTo>
                <a:lnTo>
                  <a:pt x="3880" y="3210"/>
                </a:lnTo>
                <a:lnTo>
                  <a:pt x="3880" y="3050"/>
                </a:lnTo>
                <a:lnTo>
                  <a:pt x="4029" y="2859"/>
                </a:lnTo>
                <a:lnTo>
                  <a:pt x="3986" y="2779"/>
                </a:lnTo>
                <a:lnTo>
                  <a:pt x="3895" y="2779"/>
                </a:lnTo>
                <a:lnTo>
                  <a:pt x="3865" y="2810"/>
                </a:lnTo>
                <a:lnTo>
                  <a:pt x="3687" y="2809"/>
                </a:lnTo>
                <a:lnTo>
                  <a:pt x="3659" y="2779"/>
                </a:lnTo>
                <a:lnTo>
                  <a:pt x="3570" y="2779"/>
                </a:lnTo>
                <a:lnTo>
                  <a:pt x="3541" y="2845"/>
                </a:lnTo>
                <a:lnTo>
                  <a:pt x="3449" y="2845"/>
                </a:lnTo>
                <a:lnTo>
                  <a:pt x="3345" y="2928"/>
                </a:lnTo>
                <a:lnTo>
                  <a:pt x="3255" y="3152"/>
                </a:lnTo>
                <a:lnTo>
                  <a:pt x="3154" y="3328"/>
                </a:lnTo>
                <a:lnTo>
                  <a:pt x="3123" y="3327"/>
                </a:lnTo>
                <a:lnTo>
                  <a:pt x="3005" y="3455"/>
                </a:lnTo>
                <a:lnTo>
                  <a:pt x="2974" y="3454"/>
                </a:lnTo>
                <a:lnTo>
                  <a:pt x="2812" y="3631"/>
                </a:lnTo>
                <a:lnTo>
                  <a:pt x="2812" y="3662"/>
                </a:lnTo>
                <a:lnTo>
                  <a:pt x="2666" y="3886"/>
                </a:lnTo>
                <a:lnTo>
                  <a:pt x="2634" y="4012"/>
                </a:lnTo>
                <a:lnTo>
                  <a:pt x="2501" y="4158"/>
                </a:lnTo>
                <a:lnTo>
                  <a:pt x="2030" y="4382"/>
                </a:lnTo>
                <a:lnTo>
                  <a:pt x="1908" y="4382"/>
                </a:lnTo>
                <a:lnTo>
                  <a:pt x="1834" y="4464"/>
                </a:lnTo>
                <a:lnTo>
                  <a:pt x="1837" y="4494"/>
                </a:lnTo>
                <a:lnTo>
                  <a:pt x="1568" y="4781"/>
                </a:lnTo>
                <a:lnTo>
                  <a:pt x="1510" y="5070"/>
                </a:lnTo>
                <a:lnTo>
                  <a:pt x="1376" y="5182"/>
                </a:lnTo>
                <a:lnTo>
                  <a:pt x="1348" y="5182"/>
                </a:lnTo>
                <a:lnTo>
                  <a:pt x="1275" y="5262"/>
                </a:lnTo>
                <a:lnTo>
                  <a:pt x="1257" y="5405"/>
                </a:lnTo>
                <a:lnTo>
                  <a:pt x="1082" y="5501"/>
                </a:lnTo>
                <a:lnTo>
                  <a:pt x="934" y="5502"/>
                </a:lnTo>
                <a:lnTo>
                  <a:pt x="903" y="5534"/>
                </a:lnTo>
                <a:lnTo>
                  <a:pt x="726" y="5532"/>
                </a:lnTo>
                <a:lnTo>
                  <a:pt x="697" y="5565"/>
                </a:lnTo>
                <a:lnTo>
                  <a:pt x="638" y="5533"/>
                </a:lnTo>
                <a:lnTo>
                  <a:pt x="520" y="5533"/>
                </a:lnTo>
                <a:lnTo>
                  <a:pt x="487" y="5565"/>
                </a:lnTo>
                <a:lnTo>
                  <a:pt x="429" y="5567"/>
                </a:lnTo>
                <a:lnTo>
                  <a:pt x="326" y="5677"/>
                </a:lnTo>
                <a:lnTo>
                  <a:pt x="325" y="5741"/>
                </a:lnTo>
                <a:lnTo>
                  <a:pt x="254" y="5853"/>
                </a:lnTo>
                <a:lnTo>
                  <a:pt x="193" y="5885"/>
                </a:lnTo>
                <a:lnTo>
                  <a:pt x="75" y="5885"/>
                </a:lnTo>
                <a:lnTo>
                  <a:pt x="1" y="5965"/>
                </a:lnTo>
                <a:lnTo>
                  <a:pt x="0" y="6061"/>
                </a:lnTo>
                <a:lnTo>
                  <a:pt x="104" y="6141"/>
                </a:lnTo>
                <a:lnTo>
                  <a:pt x="252" y="6141"/>
                </a:lnTo>
                <a:lnTo>
                  <a:pt x="416" y="6286"/>
                </a:lnTo>
                <a:lnTo>
                  <a:pt x="444" y="6349"/>
                </a:lnTo>
                <a:lnTo>
                  <a:pt x="414" y="6382"/>
                </a:lnTo>
                <a:lnTo>
                  <a:pt x="416" y="6510"/>
                </a:lnTo>
                <a:lnTo>
                  <a:pt x="487" y="6622"/>
                </a:lnTo>
                <a:lnTo>
                  <a:pt x="518" y="6622"/>
                </a:lnTo>
                <a:lnTo>
                  <a:pt x="591" y="6700"/>
                </a:lnTo>
                <a:lnTo>
                  <a:pt x="593" y="6765"/>
                </a:lnTo>
                <a:lnTo>
                  <a:pt x="622" y="6797"/>
                </a:lnTo>
                <a:lnTo>
                  <a:pt x="622" y="7020"/>
                </a:lnTo>
                <a:lnTo>
                  <a:pt x="564" y="7085"/>
                </a:lnTo>
                <a:lnTo>
                  <a:pt x="561" y="7179"/>
                </a:lnTo>
                <a:lnTo>
                  <a:pt x="710" y="7340"/>
                </a:lnTo>
                <a:lnTo>
                  <a:pt x="726" y="7389"/>
                </a:lnTo>
                <a:lnTo>
                  <a:pt x="844" y="7453"/>
                </a:lnTo>
                <a:lnTo>
                  <a:pt x="1110" y="7452"/>
                </a:lnTo>
                <a:lnTo>
                  <a:pt x="1141" y="7485"/>
                </a:lnTo>
                <a:lnTo>
                  <a:pt x="1290" y="7516"/>
                </a:lnTo>
                <a:lnTo>
                  <a:pt x="1407" y="7611"/>
                </a:lnTo>
                <a:lnTo>
                  <a:pt x="1465" y="7613"/>
                </a:lnTo>
                <a:lnTo>
                  <a:pt x="1525" y="7644"/>
                </a:lnTo>
                <a:lnTo>
                  <a:pt x="1585" y="7613"/>
                </a:lnTo>
                <a:lnTo>
                  <a:pt x="1643" y="7516"/>
                </a:lnTo>
                <a:lnTo>
                  <a:pt x="1851" y="7420"/>
                </a:lnTo>
                <a:lnTo>
                  <a:pt x="1910" y="7357"/>
                </a:lnTo>
                <a:lnTo>
                  <a:pt x="2073" y="7341"/>
                </a:lnTo>
                <a:lnTo>
                  <a:pt x="2073" y="7277"/>
                </a:lnTo>
                <a:lnTo>
                  <a:pt x="2220" y="7117"/>
                </a:lnTo>
                <a:lnTo>
                  <a:pt x="2219" y="6956"/>
                </a:lnTo>
                <a:lnTo>
                  <a:pt x="2280" y="6893"/>
                </a:lnTo>
                <a:lnTo>
                  <a:pt x="2281" y="6862"/>
                </a:lnTo>
                <a:lnTo>
                  <a:pt x="2384" y="6749"/>
                </a:lnTo>
                <a:lnTo>
                  <a:pt x="2427" y="6731"/>
                </a:lnTo>
                <a:lnTo>
                  <a:pt x="2427" y="6638"/>
                </a:lnTo>
                <a:lnTo>
                  <a:pt x="2399" y="6606"/>
                </a:lnTo>
                <a:lnTo>
                  <a:pt x="2413" y="6494"/>
                </a:lnTo>
                <a:lnTo>
                  <a:pt x="2442" y="6526"/>
                </a:lnTo>
                <a:lnTo>
                  <a:pt x="2663" y="6541"/>
                </a:lnTo>
                <a:lnTo>
                  <a:pt x="2665" y="6604"/>
                </a:lnTo>
                <a:lnTo>
                  <a:pt x="2752" y="6700"/>
                </a:lnTo>
                <a:lnTo>
                  <a:pt x="2751" y="6828"/>
                </a:lnTo>
                <a:lnTo>
                  <a:pt x="2723" y="6862"/>
                </a:lnTo>
                <a:lnTo>
                  <a:pt x="2694" y="6924"/>
                </a:lnTo>
                <a:lnTo>
                  <a:pt x="2692" y="7055"/>
                </a:lnTo>
                <a:lnTo>
                  <a:pt x="2723" y="7083"/>
                </a:lnTo>
                <a:lnTo>
                  <a:pt x="2724" y="7149"/>
                </a:lnTo>
                <a:lnTo>
                  <a:pt x="2796" y="7228"/>
                </a:lnTo>
                <a:lnTo>
                  <a:pt x="2855" y="7229"/>
                </a:lnTo>
                <a:lnTo>
                  <a:pt x="3004" y="7357"/>
                </a:lnTo>
                <a:lnTo>
                  <a:pt x="3152" y="7358"/>
                </a:lnTo>
                <a:lnTo>
                  <a:pt x="3225" y="7437"/>
                </a:lnTo>
                <a:lnTo>
                  <a:pt x="3182" y="7516"/>
                </a:lnTo>
                <a:lnTo>
                  <a:pt x="3152" y="7516"/>
                </a:lnTo>
                <a:lnTo>
                  <a:pt x="3109" y="7563"/>
                </a:lnTo>
                <a:lnTo>
                  <a:pt x="3154" y="7643"/>
                </a:lnTo>
                <a:lnTo>
                  <a:pt x="3299" y="7677"/>
                </a:lnTo>
                <a:lnTo>
                  <a:pt x="3331" y="7644"/>
                </a:lnTo>
                <a:lnTo>
                  <a:pt x="3389" y="7708"/>
                </a:lnTo>
                <a:lnTo>
                  <a:pt x="3478" y="7709"/>
                </a:lnTo>
                <a:lnTo>
                  <a:pt x="3507" y="7740"/>
                </a:lnTo>
                <a:lnTo>
                  <a:pt x="3541" y="7704"/>
                </a:lnTo>
                <a:lnTo>
                  <a:pt x="3571" y="7639"/>
                </a:lnTo>
                <a:lnTo>
                  <a:pt x="3659" y="7639"/>
                </a:lnTo>
                <a:lnTo>
                  <a:pt x="3778" y="7546"/>
                </a:lnTo>
                <a:lnTo>
                  <a:pt x="3837" y="7545"/>
                </a:lnTo>
                <a:lnTo>
                  <a:pt x="3880" y="7593"/>
                </a:lnTo>
                <a:lnTo>
                  <a:pt x="3896" y="7673"/>
                </a:lnTo>
                <a:lnTo>
                  <a:pt x="4013" y="7608"/>
                </a:lnTo>
                <a:lnTo>
                  <a:pt x="4148" y="7657"/>
                </a:lnTo>
                <a:lnTo>
                  <a:pt x="4148" y="7754"/>
                </a:lnTo>
                <a:lnTo>
                  <a:pt x="4222" y="7898"/>
                </a:lnTo>
                <a:lnTo>
                  <a:pt x="4400" y="7895"/>
                </a:lnTo>
                <a:lnTo>
                  <a:pt x="4429" y="7928"/>
                </a:lnTo>
                <a:lnTo>
                  <a:pt x="4606" y="7929"/>
                </a:lnTo>
                <a:lnTo>
                  <a:pt x="4635" y="7895"/>
                </a:lnTo>
                <a:lnTo>
                  <a:pt x="4754" y="7895"/>
                </a:lnTo>
                <a:lnTo>
                  <a:pt x="4842" y="7832"/>
                </a:lnTo>
                <a:lnTo>
                  <a:pt x="4901" y="7833"/>
                </a:lnTo>
                <a:lnTo>
                  <a:pt x="5109" y="7704"/>
                </a:lnTo>
                <a:lnTo>
                  <a:pt x="5286" y="7705"/>
                </a:lnTo>
                <a:lnTo>
                  <a:pt x="5316" y="7674"/>
                </a:lnTo>
                <a:lnTo>
                  <a:pt x="5376" y="7671"/>
                </a:lnTo>
                <a:lnTo>
                  <a:pt x="5612" y="7481"/>
                </a:lnTo>
                <a:lnTo>
                  <a:pt x="5671" y="7481"/>
                </a:lnTo>
                <a:lnTo>
                  <a:pt x="5848" y="7577"/>
                </a:lnTo>
                <a:lnTo>
                  <a:pt x="5878" y="7609"/>
                </a:lnTo>
                <a:lnTo>
                  <a:pt x="6056" y="7577"/>
                </a:lnTo>
                <a:lnTo>
                  <a:pt x="6116" y="7480"/>
                </a:lnTo>
                <a:lnTo>
                  <a:pt x="6175" y="7450"/>
                </a:lnTo>
                <a:lnTo>
                  <a:pt x="6355" y="7449"/>
                </a:lnTo>
                <a:lnTo>
                  <a:pt x="6383" y="7384"/>
                </a:lnTo>
                <a:lnTo>
                  <a:pt x="6560" y="7481"/>
                </a:lnTo>
                <a:lnTo>
                  <a:pt x="6648" y="7480"/>
                </a:lnTo>
                <a:lnTo>
                  <a:pt x="6678" y="7449"/>
                </a:lnTo>
                <a:lnTo>
                  <a:pt x="6856" y="7450"/>
                </a:lnTo>
                <a:lnTo>
                  <a:pt x="6886" y="7415"/>
                </a:lnTo>
                <a:lnTo>
                  <a:pt x="7092" y="7385"/>
                </a:lnTo>
                <a:lnTo>
                  <a:pt x="7210" y="7259"/>
                </a:lnTo>
                <a:lnTo>
                  <a:pt x="7419" y="7288"/>
                </a:lnTo>
                <a:lnTo>
                  <a:pt x="7552" y="7465"/>
                </a:lnTo>
                <a:lnTo>
                  <a:pt x="7552" y="7562"/>
                </a:lnTo>
                <a:lnTo>
                  <a:pt x="7464" y="7655"/>
                </a:lnTo>
                <a:lnTo>
                  <a:pt x="7611" y="7848"/>
                </a:lnTo>
                <a:lnTo>
                  <a:pt x="7611" y="7945"/>
                </a:lnTo>
                <a:lnTo>
                  <a:pt x="7641" y="8009"/>
                </a:lnTo>
                <a:lnTo>
                  <a:pt x="7611" y="8069"/>
                </a:lnTo>
                <a:lnTo>
                  <a:pt x="7641" y="8136"/>
                </a:lnTo>
                <a:lnTo>
                  <a:pt x="7685" y="8183"/>
                </a:lnTo>
                <a:lnTo>
                  <a:pt x="7745" y="8184"/>
                </a:lnTo>
                <a:lnTo>
                  <a:pt x="7804" y="8086"/>
                </a:lnTo>
                <a:lnTo>
                  <a:pt x="7877" y="8038"/>
                </a:lnTo>
                <a:lnTo>
                  <a:pt x="7892" y="7959"/>
                </a:lnTo>
                <a:lnTo>
                  <a:pt x="7950" y="7960"/>
                </a:lnTo>
                <a:lnTo>
                  <a:pt x="7965" y="8038"/>
                </a:lnTo>
                <a:lnTo>
                  <a:pt x="7935" y="8071"/>
                </a:lnTo>
                <a:lnTo>
                  <a:pt x="7935" y="8200"/>
                </a:lnTo>
                <a:lnTo>
                  <a:pt x="7907" y="8202"/>
                </a:lnTo>
                <a:lnTo>
                  <a:pt x="7862" y="8118"/>
                </a:lnTo>
                <a:lnTo>
                  <a:pt x="7818" y="8198"/>
                </a:lnTo>
                <a:lnTo>
                  <a:pt x="7892" y="8342"/>
                </a:lnTo>
                <a:lnTo>
                  <a:pt x="8039" y="8377"/>
                </a:lnTo>
                <a:lnTo>
                  <a:pt x="8247" y="8632"/>
                </a:lnTo>
                <a:lnTo>
                  <a:pt x="8338" y="8631"/>
                </a:lnTo>
                <a:lnTo>
                  <a:pt x="8424" y="8470"/>
                </a:lnTo>
                <a:lnTo>
                  <a:pt x="8440" y="8551"/>
                </a:lnTo>
                <a:lnTo>
                  <a:pt x="8380" y="8679"/>
                </a:lnTo>
                <a:lnTo>
                  <a:pt x="8453" y="8728"/>
                </a:lnTo>
                <a:lnTo>
                  <a:pt x="8512" y="8725"/>
                </a:lnTo>
                <a:lnTo>
                  <a:pt x="8543" y="8759"/>
                </a:lnTo>
                <a:lnTo>
                  <a:pt x="8808" y="8759"/>
                </a:lnTo>
                <a:lnTo>
                  <a:pt x="8869" y="8725"/>
                </a:lnTo>
                <a:lnTo>
                  <a:pt x="8928" y="8790"/>
                </a:lnTo>
                <a:lnTo>
                  <a:pt x="8958" y="8790"/>
                </a:lnTo>
                <a:lnTo>
                  <a:pt x="9237" y="9062"/>
                </a:lnTo>
                <a:lnTo>
                  <a:pt x="9209" y="9095"/>
                </a:lnTo>
                <a:lnTo>
                  <a:pt x="9209" y="9286"/>
                </a:lnTo>
                <a:lnTo>
                  <a:pt x="9254" y="9366"/>
                </a:lnTo>
                <a:lnTo>
                  <a:pt x="9282" y="9336"/>
                </a:lnTo>
                <a:lnTo>
                  <a:pt x="9401" y="9334"/>
                </a:lnTo>
                <a:lnTo>
                  <a:pt x="9447" y="9413"/>
                </a:lnTo>
                <a:lnTo>
                  <a:pt x="9447" y="9574"/>
                </a:lnTo>
                <a:lnTo>
                  <a:pt x="9474" y="9637"/>
                </a:lnTo>
                <a:lnTo>
                  <a:pt x="9386" y="9703"/>
                </a:lnTo>
                <a:lnTo>
                  <a:pt x="9387" y="9764"/>
                </a:lnTo>
                <a:lnTo>
                  <a:pt x="9416" y="9796"/>
                </a:lnTo>
                <a:lnTo>
                  <a:pt x="9520" y="10293"/>
                </a:lnTo>
                <a:lnTo>
                  <a:pt x="9787" y="10293"/>
                </a:lnTo>
                <a:lnTo>
                  <a:pt x="9876" y="10163"/>
                </a:lnTo>
                <a:lnTo>
                  <a:pt x="9905" y="10166"/>
                </a:lnTo>
                <a:lnTo>
                  <a:pt x="9934" y="10101"/>
                </a:lnTo>
                <a:lnTo>
                  <a:pt x="9992" y="10100"/>
                </a:lnTo>
                <a:lnTo>
                  <a:pt x="10065" y="10053"/>
                </a:lnTo>
                <a:lnTo>
                  <a:pt x="10068" y="9925"/>
                </a:lnTo>
                <a:lnTo>
                  <a:pt x="10113" y="9845"/>
                </a:lnTo>
                <a:lnTo>
                  <a:pt x="10348" y="9974"/>
                </a:lnTo>
                <a:lnTo>
                  <a:pt x="10392" y="9926"/>
                </a:lnTo>
                <a:lnTo>
                  <a:pt x="10392" y="9829"/>
                </a:lnTo>
                <a:lnTo>
                  <a:pt x="10422" y="9798"/>
                </a:lnTo>
                <a:lnTo>
                  <a:pt x="10422" y="9670"/>
                </a:lnTo>
                <a:lnTo>
                  <a:pt x="10377" y="9620"/>
                </a:lnTo>
                <a:lnTo>
                  <a:pt x="10304" y="9606"/>
                </a:lnTo>
                <a:lnTo>
                  <a:pt x="10304" y="9509"/>
                </a:lnTo>
                <a:lnTo>
                  <a:pt x="10349" y="9493"/>
                </a:lnTo>
                <a:lnTo>
                  <a:pt x="10452" y="9382"/>
                </a:lnTo>
                <a:lnTo>
                  <a:pt x="10450" y="9317"/>
                </a:lnTo>
                <a:lnTo>
                  <a:pt x="10525" y="9270"/>
                </a:lnTo>
                <a:lnTo>
                  <a:pt x="10733" y="9496"/>
                </a:lnTo>
                <a:lnTo>
                  <a:pt x="10762" y="9494"/>
                </a:lnTo>
                <a:lnTo>
                  <a:pt x="11177" y="9908"/>
                </a:lnTo>
                <a:lnTo>
                  <a:pt x="11251" y="9798"/>
                </a:lnTo>
                <a:lnTo>
                  <a:pt x="11118" y="9622"/>
                </a:lnTo>
                <a:lnTo>
                  <a:pt x="11030" y="9621"/>
                </a:lnTo>
                <a:lnTo>
                  <a:pt x="10969" y="9525"/>
                </a:lnTo>
                <a:lnTo>
                  <a:pt x="10941" y="9527"/>
                </a:lnTo>
                <a:lnTo>
                  <a:pt x="10512" y="9095"/>
                </a:lnTo>
                <a:lnTo>
                  <a:pt x="10557" y="9079"/>
                </a:lnTo>
                <a:lnTo>
                  <a:pt x="10675" y="9205"/>
                </a:lnTo>
                <a:lnTo>
                  <a:pt x="10719" y="9126"/>
                </a:lnTo>
                <a:lnTo>
                  <a:pt x="10716" y="9031"/>
                </a:lnTo>
                <a:lnTo>
                  <a:pt x="10688" y="8999"/>
                </a:lnTo>
                <a:lnTo>
                  <a:pt x="10703" y="8950"/>
                </a:lnTo>
                <a:lnTo>
                  <a:pt x="10941" y="8950"/>
                </a:lnTo>
                <a:lnTo>
                  <a:pt x="11046" y="9033"/>
                </a:lnTo>
                <a:lnTo>
                  <a:pt x="11028" y="9239"/>
                </a:lnTo>
                <a:lnTo>
                  <a:pt x="10956" y="9192"/>
                </a:lnTo>
                <a:lnTo>
                  <a:pt x="10956" y="9095"/>
                </a:lnTo>
                <a:lnTo>
                  <a:pt x="10911" y="9079"/>
                </a:lnTo>
                <a:lnTo>
                  <a:pt x="10896" y="9158"/>
                </a:lnTo>
                <a:lnTo>
                  <a:pt x="10807" y="9254"/>
                </a:lnTo>
                <a:lnTo>
                  <a:pt x="10808" y="9317"/>
                </a:lnTo>
                <a:lnTo>
                  <a:pt x="10912" y="9431"/>
                </a:lnTo>
                <a:lnTo>
                  <a:pt x="10941" y="9429"/>
                </a:lnTo>
                <a:lnTo>
                  <a:pt x="11028" y="9527"/>
                </a:lnTo>
                <a:lnTo>
                  <a:pt x="11147" y="9462"/>
                </a:lnTo>
                <a:lnTo>
                  <a:pt x="11177" y="9527"/>
                </a:lnTo>
                <a:lnTo>
                  <a:pt x="11208" y="9525"/>
                </a:lnTo>
                <a:lnTo>
                  <a:pt x="11400" y="9733"/>
                </a:lnTo>
                <a:lnTo>
                  <a:pt x="11413" y="9782"/>
                </a:lnTo>
                <a:lnTo>
                  <a:pt x="11444" y="9783"/>
                </a:lnTo>
                <a:lnTo>
                  <a:pt x="11547" y="9894"/>
                </a:lnTo>
                <a:lnTo>
                  <a:pt x="11680" y="10135"/>
                </a:lnTo>
                <a:lnTo>
                  <a:pt x="11739" y="10100"/>
                </a:lnTo>
                <a:lnTo>
                  <a:pt x="11873" y="10117"/>
                </a:lnTo>
                <a:lnTo>
                  <a:pt x="11874" y="10149"/>
                </a:lnTo>
                <a:lnTo>
                  <a:pt x="11785" y="10215"/>
                </a:lnTo>
                <a:lnTo>
                  <a:pt x="11815" y="10278"/>
                </a:lnTo>
                <a:lnTo>
                  <a:pt x="11815" y="10310"/>
                </a:lnTo>
                <a:lnTo>
                  <a:pt x="11874" y="10343"/>
                </a:lnTo>
                <a:lnTo>
                  <a:pt x="11889" y="10389"/>
                </a:lnTo>
                <a:lnTo>
                  <a:pt x="11960" y="10405"/>
                </a:lnTo>
                <a:lnTo>
                  <a:pt x="11977" y="10549"/>
                </a:lnTo>
                <a:lnTo>
                  <a:pt x="12036" y="10582"/>
                </a:lnTo>
                <a:lnTo>
                  <a:pt x="12124" y="10582"/>
                </a:lnTo>
                <a:lnTo>
                  <a:pt x="12155" y="10614"/>
                </a:lnTo>
                <a:lnTo>
                  <a:pt x="12228" y="10564"/>
                </a:lnTo>
                <a:lnTo>
                  <a:pt x="12228" y="10533"/>
                </a:lnTo>
                <a:lnTo>
                  <a:pt x="12585" y="10117"/>
                </a:lnTo>
                <a:lnTo>
                  <a:pt x="12613" y="10054"/>
                </a:lnTo>
                <a:lnTo>
                  <a:pt x="12613" y="9957"/>
                </a:lnTo>
                <a:lnTo>
                  <a:pt x="12555" y="9829"/>
                </a:lnTo>
                <a:lnTo>
                  <a:pt x="12494" y="9796"/>
                </a:lnTo>
                <a:lnTo>
                  <a:pt x="12540" y="9783"/>
                </a:lnTo>
                <a:lnTo>
                  <a:pt x="12613" y="9702"/>
                </a:lnTo>
                <a:lnTo>
                  <a:pt x="12643" y="9605"/>
                </a:lnTo>
                <a:lnTo>
                  <a:pt x="12702" y="9543"/>
                </a:lnTo>
                <a:lnTo>
                  <a:pt x="12672" y="9191"/>
                </a:lnTo>
                <a:lnTo>
                  <a:pt x="12568" y="9079"/>
                </a:lnTo>
                <a:lnTo>
                  <a:pt x="12539" y="9079"/>
                </a:lnTo>
                <a:lnTo>
                  <a:pt x="12478" y="9143"/>
                </a:lnTo>
                <a:lnTo>
                  <a:pt x="12463" y="9062"/>
                </a:lnTo>
                <a:lnTo>
                  <a:pt x="12509" y="9014"/>
                </a:lnTo>
                <a:lnTo>
                  <a:pt x="12686" y="9015"/>
                </a:lnTo>
                <a:lnTo>
                  <a:pt x="12745" y="9048"/>
                </a:lnTo>
                <a:lnTo>
                  <a:pt x="12760" y="9126"/>
                </a:lnTo>
                <a:lnTo>
                  <a:pt x="12821" y="9224"/>
                </a:lnTo>
                <a:lnTo>
                  <a:pt x="12821" y="9285"/>
                </a:lnTo>
                <a:lnTo>
                  <a:pt x="12894" y="9367"/>
                </a:lnTo>
                <a:lnTo>
                  <a:pt x="12982" y="9366"/>
                </a:lnTo>
                <a:lnTo>
                  <a:pt x="12996" y="9286"/>
                </a:lnTo>
                <a:lnTo>
                  <a:pt x="13042" y="9239"/>
                </a:lnTo>
                <a:lnTo>
                  <a:pt x="13056" y="9288"/>
                </a:lnTo>
                <a:lnTo>
                  <a:pt x="13115" y="9320"/>
                </a:lnTo>
                <a:lnTo>
                  <a:pt x="13056" y="9382"/>
                </a:lnTo>
                <a:lnTo>
                  <a:pt x="13042" y="9463"/>
                </a:lnTo>
                <a:lnTo>
                  <a:pt x="12983" y="9463"/>
                </a:lnTo>
                <a:lnTo>
                  <a:pt x="12938" y="9512"/>
                </a:lnTo>
                <a:lnTo>
                  <a:pt x="12938" y="9703"/>
                </a:lnTo>
                <a:lnTo>
                  <a:pt x="12999" y="9736"/>
                </a:lnTo>
                <a:lnTo>
                  <a:pt x="12996" y="9765"/>
                </a:lnTo>
                <a:lnTo>
                  <a:pt x="13056" y="9796"/>
                </a:lnTo>
                <a:lnTo>
                  <a:pt x="13087" y="9861"/>
                </a:lnTo>
                <a:lnTo>
                  <a:pt x="13086" y="9957"/>
                </a:lnTo>
                <a:lnTo>
                  <a:pt x="13115" y="10023"/>
                </a:lnTo>
                <a:lnTo>
                  <a:pt x="13190" y="10100"/>
                </a:lnTo>
                <a:lnTo>
                  <a:pt x="13264" y="10116"/>
                </a:lnTo>
                <a:lnTo>
                  <a:pt x="13263" y="10181"/>
                </a:lnTo>
                <a:lnTo>
                  <a:pt x="13294" y="10212"/>
                </a:lnTo>
                <a:lnTo>
                  <a:pt x="13294" y="10309"/>
                </a:lnTo>
                <a:lnTo>
                  <a:pt x="13323" y="10343"/>
                </a:lnTo>
                <a:lnTo>
                  <a:pt x="13294" y="10565"/>
                </a:lnTo>
                <a:lnTo>
                  <a:pt x="13337" y="10645"/>
                </a:lnTo>
                <a:lnTo>
                  <a:pt x="13426" y="10644"/>
                </a:lnTo>
                <a:lnTo>
                  <a:pt x="13441" y="10725"/>
                </a:lnTo>
                <a:lnTo>
                  <a:pt x="13473" y="10757"/>
                </a:lnTo>
                <a:lnTo>
                  <a:pt x="13323" y="10885"/>
                </a:lnTo>
                <a:lnTo>
                  <a:pt x="13354" y="11236"/>
                </a:lnTo>
                <a:lnTo>
                  <a:pt x="13396" y="11317"/>
                </a:lnTo>
                <a:lnTo>
                  <a:pt x="13487" y="11314"/>
                </a:lnTo>
                <a:lnTo>
                  <a:pt x="13514" y="11251"/>
                </a:lnTo>
                <a:lnTo>
                  <a:pt x="13560" y="11235"/>
                </a:lnTo>
                <a:lnTo>
                  <a:pt x="13576" y="11124"/>
                </a:lnTo>
                <a:lnTo>
                  <a:pt x="13604" y="11158"/>
                </a:lnTo>
                <a:lnTo>
                  <a:pt x="13812" y="11187"/>
                </a:lnTo>
                <a:lnTo>
                  <a:pt x="13827" y="11267"/>
                </a:lnTo>
                <a:lnTo>
                  <a:pt x="13869" y="11314"/>
                </a:lnTo>
                <a:lnTo>
                  <a:pt x="13960" y="11314"/>
                </a:lnTo>
                <a:lnTo>
                  <a:pt x="14019" y="11347"/>
                </a:lnTo>
                <a:lnTo>
                  <a:pt x="14108" y="11569"/>
                </a:lnTo>
                <a:lnTo>
                  <a:pt x="14168" y="11571"/>
                </a:lnTo>
                <a:lnTo>
                  <a:pt x="14212" y="11522"/>
                </a:lnTo>
                <a:lnTo>
                  <a:pt x="14212" y="11364"/>
                </a:lnTo>
                <a:lnTo>
                  <a:pt x="14255" y="11347"/>
                </a:lnTo>
                <a:lnTo>
                  <a:pt x="14345" y="11411"/>
                </a:lnTo>
                <a:lnTo>
                  <a:pt x="14420" y="11364"/>
                </a:lnTo>
                <a:lnTo>
                  <a:pt x="14449" y="11267"/>
                </a:lnTo>
                <a:lnTo>
                  <a:pt x="14403" y="11156"/>
                </a:lnTo>
                <a:lnTo>
                  <a:pt x="14285" y="11218"/>
                </a:lnTo>
                <a:lnTo>
                  <a:pt x="14241" y="11205"/>
                </a:lnTo>
                <a:lnTo>
                  <a:pt x="14241" y="11011"/>
                </a:lnTo>
                <a:lnTo>
                  <a:pt x="14212" y="10981"/>
                </a:lnTo>
                <a:lnTo>
                  <a:pt x="14209" y="10885"/>
                </a:lnTo>
                <a:lnTo>
                  <a:pt x="14272" y="10819"/>
                </a:lnTo>
                <a:lnTo>
                  <a:pt x="14227" y="10741"/>
                </a:lnTo>
                <a:lnTo>
                  <a:pt x="14168" y="10739"/>
                </a:lnTo>
                <a:lnTo>
                  <a:pt x="14092" y="10820"/>
                </a:lnTo>
                <a:lnTo>
                  <a:pt x="14064" y="10915"/>
                </a:lnTo>
                <a:lnTo>
                  <a:pt x="13960" y="11027"/>
                </a:lnTo>
                <a:lnTo>
                  <a:pt x="13915" y="11012"/>
                </a:lnTo>
                <a:lnTo>
                  <a:pt x="13988" y="10900"/>
                </a:lnTo>
                <a:lnTo>
                  <a:pt x="14033" y="10884"/>
                </a:lnTo>
                <a:lnTo>
                  <a:pt x="14033" y="10819"/>
                </a:lnTo>
                <a:lnTo>
                  <a:pt x="13841" y="10804"/>
                </a:lnTo>
                <a:lnTo>
                  <a:pt x="13812" y="10773"/>
                </a:lnTo>
                <a:lnTo>
                  <a:pt x="13768" y="10756"/>
                </a:lnTo>
                <a:lnTo>
                  <a:pt x="13766" y="10660"/>
                </a:lnTo>
                <a:lnTo>
                  <a:pt x="13827" y="10630"/>
                </a:lnTo>
                <a:lnTo>
                  <a:pt x="13829" y="10564"/>
                </a:lnTo>
                <a:lnTo>
                  <a:pt x="13766" y="10468"/>
                </a:lnTo>
                <a:lnTo>
                  <a:pt x="13870" y="10389"/>
                </a:lnTo>
                <a:lnTo>
                  <a:pt x="13930" y="10389"/>
                </a:lnTo>
                <a:lnTo>
                  <a:pt x="13945" y="10436"/>
                </a:lnTo>
                <a:lnTo>
                  <a:pt x="14047" y="10515"/>
                </a:lnTo>
                <a:lnTo>
                  <a:pt x="14255" y="10515"/>
                </a:lnTo>
                <a:lnTo>
                  <a:pt x="14373" y="10389"/>
                </a:lnTo>
                <a:lnTo>
                  <a:pt x="14521" y="10325"/>
                </a:lnTo>
                <a:lnTo>
                  <a:pt x="14566" y="10275"/>
                </a:lnTo>
                <a:lnTo>
                  <a:pt x="14567" y="10117"/>
                </a:lnTo>
                <a:lnTo>
                  <a:pt x="14626" y="10085"/>
                </a:lnTo>
                <a:lnTo>
                  <a:pt x="14536" y="9958"/>
                </a:lnTo>
                <a:lnTo>
                  <a:pt x="14538" y="9894"/>
                </a:lnTo>
                <a:lnTo>
                  <a:pt x="14359" y="9701"/>
                </a:lnTo>
                <a:lnTo>
                  <a:pt x="14358" y="9637"/>
                </a:lnTo>
                <a:lnTo>
                  <a:pt x="14315" y="9590"/>
                </a:lnTo>
                <a:lnTo>
                  <a:pt x="14257" y="9589"/>
                </a:lnTo>
                <a:lnTo>
                  <a:pt x="14227" y="9622"/>
                </a:lnTo>
                <a:lnTo>
                  <a:pt x="14108" y="9622"/>
                </a:lnTo>
                <a:lnTo>
                  <a:pt x="14003" y="9734"/>
                </a:lnTo>
                <a:lnTo>
                  <a:pt x="14004" y="9798"/>
                </a:lnTo>
                <a:lnTo>
                  <a:pt x="13958" y="9814"/>
                </a:lnTo>
                <a:lnTo>
                  <a:pt x="13916" y="9733"/>
                </a:lnTo>
                <a:lnTo>
                  <a:pt x="13856" y="9701"/>
                </a:lnTo>
                <a:lnTo>
                  <a:pt x="13915" y="9670"/>
                </a:lnTo>
                <a:lnTo>
                  <a:pt x="13915" y="9574"/>
                </a:lnTo>
                <a:lnTo>
                  <a:pt x="13887" y="9543"/>
                </a:lnTo>
                <a:lnTo>
                  <a:pt x="13887" y="9477"/>
                </a:lnTo>
                <a:lnTo>
                  <a:pt x="13827" y="9444"/>
                </a:lnTo>
                <a:lnTo>
                  <a:pt x="13811" y="9174"/>
                </a:lnTo>
                <a:lnTo>
                  <a:pt x="13752" y="9174"/>
                </a:lnTo>
                <a:lnTo>
                  <a:pt x="13722" y="9207"/>
                </a:lnTo>
                <a:lnTo>
                  <a:pt x="13545" y="9173"/>
                </a:lnTo>
                <a:lnTo>
                  <a:pt x="13456" y="9239"/>
                </a:lnTo>
                <a:lnTo>
                  <a:pt x="13396" y="9241"/>
                </a:lnTo>
                <a:lnTo>
                  <a:pt x="13367" y="9174"/>
                </a:lnTo>
                <a:lnTo>
                  <a:pt x="13249" y="9143"/>
                </a:lnTo>
                <a:lnTo>
                  <a:pt x="13203" y="9093"/>
                </a:lnTo>
                <a:lnTo>
                  <a:pt x="13206" y="8871"/>
                </a:lnTo>
                <a:lnTo>
                  <a:pt x="13115" y="8710"/>
                </a:lnTo>
                <a:lnTo>
                  <a:pt x="13118" y="8647"/>
                </a:lnTo>
                <a:lnTo>
                  <a:pt x="13041" y="8600"/>
                </a:lnTo>
                <a:lnTo>
                  <a:pt x="12996" y="8519"/>
                </a:lnTo>
                <a:lnTo>
                  <a:pt x="12996" y="8328"/>
                </a:lnTo>
                <a:lnTo>
                  <a:pt x="13028" y="8296"/>
                </a:lnTo>
                <a:lnTo>
                  <a:pt x="13028" y="8200"/>
                </a:lnTo>
                <a:lnTo>
                  <a:pt x="13088" y="8105"/>
                </a:lnTo>
                <a:lnTo>
                  <a:pt x="13042" y="8055"/>
                </a:lnTo>
                <a:lnTo>
                  <a:pt x="12982" y="8055"/>
                </a:lnTo>
                <a:lnTo>
                  <a:pt x="12953" y="8087"/>
                </a:lnTo>
                <a:lnTo>
                  <a:pt x="12909" y="8038"/>
                </a:lnTo>
                <a:lnTo>
                  <a:pt x="12909" y="7975"/>
                </a:lnTo>
                <a:lnTo>
                  <a:pt x="12778" y="7863"/>
                </a:lnTo>
                <a:lnTo>
                  <a:pt x="12747" y="7864"/>
                </a:lnTo>
                <a:lnTo>
                  <a:pt x="12686" y="7959"/>
                </a:lnTo>
                <a:lnTo>
                  <a:pt x="12510" y="7959"/>
                </a:lnTo>
                <a:lnTo>
                  <a:pt x="12493" y="7913"/>
                </a:lnTo>
                <a:lnTo>
                  <a:pt x="12643" y="7816"/>
                </a:lnTo>
                <a:lnTo>
                  <a:pt x="12672" y="7720"/>
                </a:lnTo>
                <a:lnTo>
                  <a:pt x="12788" y="7593"/>
                </a:lnTo>
                <a:lnTo>
                  <a:pt x="12788" y="7465"/>
                </a:lnTo>
                <a:lnTo>
                  <a:pt x="12836" y="7449"/>
                </a:lnTo>
                <a:lnTo>
                  <a:pt x="12864" y="7481"/>
                </a:lnTo>
                <a:lnTo>
                  <a:pt x="12909" y="7431"/>
                </a:lnTo>
                <a:lnTo>
                  <a:pt x="12924" y="7322"/>
                </a:lnTo>
                <a:lnTo>
                  <a:pt x="13056" y="7431"/>
                </a:lnTo>
                <a:lnTo>
                  <a:pt x="13057" y="7497"/>
                </a:lnTo>
                <a:lnTo>
                  <a:pt x="13086" y="7527"/>
                </a:lnTo>
                <a:lnTo>
                  <a:pt x="13056" y="7559"/>
                </a:lnTo>
                <a:lnTo>
                  <a:pt x="13056" y="7657"/>
                </a:lnTo>
                <a:lnTo>
                  <a:pt x="12938" y="7752"/>
                </a:lnTo>
                <a:lnTo>
                  <a:pt x="12953" y="7864"/>
                </a:lnTo>
                <a:lnTo>
                  <a:pt x="13013" y="7831"/>
                </a:lnTo>
                <a:lnTo>
                  <a:pt x="13132" y="7863"/>
                </a:lnTo>
                <a:lnTo>
                  <a:pt x="13172" y="8009"/>
                </a:lnTo>
                <a:lnTo>
                  <a:pt x="13279" y="8121"/>
                </a:lnTo>
                <a:lnTo>
                  <a:pt x="13352" y="8073"/>
                </a:lnTo>
                <a:lnTo>
                  <a:pt x="13352" y="7976"/>
                </a:lnTo>
                <a:lnTo>
                  <a:pt x="13414" y="7944"/>
                </a:lnTo>
                <a:lnTo>
                  <a:pt x="13381" y="7882"/>
                </a:lnTo>
                <a:lnTo>
                  <a:pt x="13411" y="7847"/>
                </a:lnTo>
                <a:lnTo>
                  <a:pt x="13411" y="7720"/>
                </a:lnTo>
                <a:lnTo>
                  <a:pt x="13264" y="7657"/>
                </a:lnTo>
                <a:lnTo>
                  <a:pt x="13264" y="7593"/>
                </a:lnTo>
                <a:lnTo>
                  <a:pt x="13176" y="7400"/>
                </a:lnTo>
                <a:lnTo>
                  <a:pt x="13236" y="7272"/>
                </a:lnTo>
                <a:lnTo>
                  <a:pt x="13233" y="7080"/>
                </a:lnTo>
                <a:lnTo>
                  <a:pt x="13132" y="7001"/>
                </a:lnTo>
                <a:lnTo>
                  <a:pt x="13056" y="6985"/>
                </a:lnTo>
                <a:lnTo>
                  <a:pt x="13102" y="6936"/>
                </a:lnTo>
                <a:lnTo>
                  <a:pt x="13161" y="6937"/>
                </a:lnTo>
                <a:lnTo>
                  <a:pt x="13175" y="6888"/>
                </a:lnTo>
                <a:lnTo>
                  <a:pt x="13294" y="6761"/>
                </a:lnTo>
                <a:lnTo>
                  <a:pt x="13294" y="6697"/>
                </a:lnTo>
                <a:lnTo>
                  <a:pt x="13352" y="6634"/>
                </a:lnTo>
                <a:lnTo>
                  <a:pt x="13383" y="6504"/>
                </a:lnTo>
                <a:lnTo>
                  <a:pt x="13425" y="6457"/>
                </a:lnTo>
                <a:lnTo>
                  <a:pt x="13457" y="6490"/>
                </a:lnTo>
                <a:lnTo>
                  <a:pt x="13517" y="6488"/>
                </a:lnTo>
                <a:lnTo>
                  <a:pt x="13530" y="6442"/>
                </a:lnTo>
                <a:lnTo>
                  <a:pt x="13604" y="6392"/>
                </a:lnTo>
                <a:lnTo>
                  <a:pt x="13693" y="6392"/>
                </a:lnTo>
                <a:lnTo>
                  <a:pt x="13768" y="6503"/>
                </a:lnTo>
                <a:lnTo>
                  <a:pt x="13872" y="6650"/>
                </a:lnTo>
                <a:lnTo>
                  <a:pt x="13989" y="6650"/>
                </a:lnTo>
                <a:lnTo>
                  <a:pt x="14047" y="6553"/>
                </a:lnTo>
                <a:lnTo>
                  <a:pt x="14062" y="6633"/>
                </a:lnTo>
                <a:lnTo>
                  <a:pt x="14122" y="6695"/>
                </a:lnTo>
                <a:lnTo>
                  <a:pt x="14137" y="6809"/>
                </a:lnTo>
                <a:lnTo>
                  <a:pt x="14196" y="6808"/>
                </a:lnTo>
                <a:lnTo>
                  <a:pt x="14241" y="6761"/>
                </a:lnTo>
                <a:lnTo>
                  <a:pt x="14241" y="6697"/>
                </a:lnTo>
                <a:lnTo>
                  <a:pt x="14255" y="6680"/>
                </a:lnTo>
                <a:lnTo>
                  <a:pt x="14345" y="6808"/>
                </a:lnTo>
                <a:lnTo>
                  <a:pt x="14404" y="6809"/>
                </a:lnTo>
                <a:lnTo>
                  <a:pt x="14432" y="6776"/>
                </a:lnTo>
                <a:lnTo>
                  <a:pt x="14521" y="6778"/>
                </a:lnTo>
                <a:lnTo>
                  <a:pt x="14535" y="6696"/>
                </a:lnTo>
                <a:lnTo>
                  <a:pt x="14507" y="6666"/>
                </a:lnTo>
                <a:lnTo>
                  <a:pt x="14508" y="6600"/>
                </a:lnTo>
                <a:lnTo>
                  <a:pt x="14582" y="6490"/>
                </a:lnTo>
                <a:lnTo>
                  <a:pt x="14640" y="6488"/>
                </a:lnTo>
                <a:lnTo>
                  <a:pt x="14670" y="6457"/>
                </a:lnTo>
                <a:lnTo>
                  <a:pt x="14759" y="6457"/>
                </a:lnTo>
                <a:lnTo>
                  <a:pt x="14878" y="6394"/>
                </a:lnTo>
                <a:lnTo>
                  <a:pt x="14923" y="6409"/>
                </a:lnTo>
                <a:lnTo>
                  <a:pt x="14905" y="6457"/>
                </a:lnTo>
                <a:lnTo>
                  <a:pt x="14804" y="6504"/>
                </a:lnTo>
                <a:lnTo>
                  <a:pt x="14804" y="6602"/>
                </a:lnTo>
                <a:lnTo>
                  <a:pt x="14863" y="6634"/>
                </a:lnTo>
                <a:lnTo>
                  <a:pt x="14832" y="6889"/>
                </a:lnTo>
                <a:lnTo>
                  <a:pt x="14878" y="6904"/>
                </a:lnTo>
                <a:lnTo>
                  <a:pt x="14965" y="6842"/>
                </a:lnTo>
                <a:lnTo>
                  <a:pt x="14981" y="6889"/>
                </a:lnTo>
                <a:lnTo>
                  <a:pt x="15055" y="6970"/>
                </a:lnTo>
                <a:lnTo>
                  <a:pt x="15291" y="7097"/>
                </a:lnTo>
                <a:lnTo>
                  <a:pt x="15409" y="7033"/>
                </a:lnTo>
                <a:lnTo>
                  <a:pt x="15424" y="7080"/>
                </a:lnTo>
                <a:lnTo>
                  <a:pt x="15529" y="7161"/>
                </a:lnTo>
                <a:lnTo>
                  <a:pt x="15617" y="7161"/>
                </a:lnTo>
                <a:lnTo>
                  <a:pt x="15647" y="7097"/>
                </a:lnTo>
                <a:lnTo>
                  <a:pt x="15706" y="7129"/>
                </a:lnTo>
                <a:lnTo>
                  <a:pt x="15751" y="7080"/>
                </a:lnTo>
                <a:lnTo>
                  <a:pt x="15662" y="6890"/>
                </a:lnTo>
                <a:lnTo>
                  <a:pt x="15602" y="6858"/>
                </a:lnTo>
                <a:lnTo>
                  <a:pt x="15617" y="6746"/>
                </a:lnTo>
                <a:lnTo>
                  <a:pt x="15706" y="6811"/>
                </a:lnTo>
                <a:lnTo>
                  <a:pt x="15766" y="6809"/>
                </a:lnTo>
                <a:lnTo>
                  <a:pt x="15794" y="6905"/>
                </a:lnTo>
                <a:lnTo>
                  <a:pt x="15899" y="6921"/>
                </a:lnTo>
                <a:lnTo>
                  <a:pt x="15899" y="7018"/>
                </a:lnTo>
                <a:lnTo>
                  <a:pt x="16032" y="7130"/>
                </a:lnTo>
                <a:lnTo>
                  <a:pt x="16091" y="7129"/>
                </a:lnTo>
                <a:lnTo>
                  <a:pt x="16119" y="7161"/>
                </a:lnTo>
                <a:lnTo>
                  <a:pt x="16268" y="7161"/>
                </a:lnTo>
                <a:lnTo>
                  <a:pt x="16299" y="7066"/>
                </a:lnTo>
                <a:lnTo>
                  <a:pt x="16342" y="7144"/>
                </a:lnTo>
                <a:lnTo>
                  <a:pt x="16313" y="7178"/>
                </a:lnTo>
                <a:lnTo>
                  <a:pt x="16313" y="7272"/>
                </a:lnTo>
                <a:lnTo>
                  <a:pt x="16417" y="7385"/>
                </a:lnTo>
                <a:lnTo>
                  <a:pt x="16595" y="7416"/>
                </a:lnTo>
                <a:lnTo>
                  <a:pt x="16653" y="7480"/>
                </a:lnTo>
                <a:lnTo>
                  <a:pt x="16712" y="7481"/>
                </a:lnTo>
                <a:lnTo>
                  <a:pt x="16770" y="7577"/>
                </a:lnTo>
                <a:lnTo>
                  <a:pt x="16861" y="7577"/>
                </a:lnTo>
                <a:lnTo>
                  <a:pt x="16889" y="7608"/>
                </a:lnTo>
                <a:lnTo>
                  <a:pt x="17038" y="7607"/>
                </a:lnTo>
                <a:lnTo>
                  <a:pt x="17083" y="7559"/>
                </a:lnTo>
                <a:lnTo>
                  <a:pt x="17083" y="7496"/>
                </a:lnTo>
                <a:lnTo>
                  <a:pt x="17008" y="7415"/>
                </a:lnTo>
                <a:lnTo>
                  <a:pt x="16876" y="7337"/>
                </a:lnTo>
                <a:lnTo>
                  <a:pt x="16875" y="7240"/>
                </a:lnTo>
                <a:lnTo>
                  <a:pt x="16845" y="7207"/>
                </a:lnTo>
                <a:lnTo>
                  <a:pt x="16919" y="7126"/>
                </a:lnTo>
                <a:lnTo>
                  <a:pt x="16979" y="7192"/>
                </a:lnTo>
                <a:lnTo>
                  <a:pt x="17038" y="7191"/>
                </a:lnTo>
                <a:lnTo>
                  <a:pt x="17097" y="7129"/>
                </a:lnTo>
                <a:lnTo>
                  <a:pt x="17143" y="7176"/>
                </a:lnTo>
                <a:lnTo>
                  <a:pt x="17139" y="7273"/>
                </a:lnTo>
                <a:lnTo>
                  <a:pt x="17228" y="7465"/>
                </a:lnTo>
                <a:lnTo>
                  <a:pt x="17276" y="7512"/>
                </a:lnTo>
                <a:lnTo>
                  <a:pt x="17363" y="7512"/>
                </a:lnTo>
                <a:lnTo>
                  <a:pt x="17438" y="7433"/>
                </a:lnTo>
                <a:lnTo>
                  <a:pt x="17436" y="7335"/>
                </a:lnTo>
                <a:lnTo>
                  <a:pt x="17393" y="7259"/>
                </a:lnTo>
                <a:lnTo>
                  <a:pt x="17347" y="7241"/>
                </a:lnTo>
                <a:lnTo>
                  <a:pt x="17288" y="7112"/>
                </a:lnTo>
                <a:lnTo>
                  <a:pt x="17436" y="7080"/>
                </a:lnTo>
                <a:lnTo>
                  <a:pt x="17407" y="6730"/>
                </a:lnTo>
                <a:lnTo>
                  <a:pt x="17377" y="6697"/>
                </a:lnTo>
                <a:lnTo>
                  <a:pt x="17378" y="6603"/>
                </a:lnTo>
                <a:lnTo>
                  <a:pt x="17335" y="6585"/>
                </a:lnTo>
                <a:lnTo>
                  <a:pt x="17276" y="6521"/>
                </a:lnTo>
                <a:lnTo>
                  <a:pt x="17216" y="6522"/>
                </a:lnTo>
                <a:lnTo>
                  <a:pt x="17184" y="6585"/>
                </a:lnTo>
                <a:lnTo>
                  <a:pt x="17158" y="6521"/>
                </a:lnTo>
                <a:lnTo>
                  <a:pt x="17083" y="6473"/>
                </a:lnTo>
                <a:lnTo>
                  <a:pt x="17051" y="6378"/>
                </a:lnTo>
                <a:lnTo>
                  <a:pt x="16918" y="6235"/>
                </a:lnTo>
                <a:lnTo>
                  <a:pt x="16831" y="6233"/>
                </a:lnTo>
                <a:lnTo>
                  <a:pt x="16741" y="6394"/>
                </a:lnTo>
                <a:lnTo>
                  <a:pt x="16698" y="6376"/>
                </a:lnTo>
                <a:lnTo>
                  <a:pt x="16727" y="6345"/>
                </a:lnTo>
                <a:lnTo>
                  <a:pt x="16727" y="6251"/>
                </a:lnTo>
                <a:lnTo>
                  <a:pt x="16639" y="6187"/>
                </a:lnTo>
                <a:lnTo>
                  <a:pt x="16742" y="6168"/>
                </a:lnTo>
                <a:lnTo>
                  <a:pt x="16846" y="6090"/>
                </a:lnTo>
                <a:lnTo>
                  <a:pt x="16846" y="5832"/>
                </a:lnTo>
                <a:lnTo>
                  <a:pt x="16919" y="5785"/>
                </a:lnTo>
                <a:lnTo>
                  <a:pt x="16949" y="5851"/>
                </a:lnTo>
                <a:lnTo>
                  <a:pt x="16977" y="5850"/>
                </a:lnTo>
                <a:lnTo>
                  <a:pt x="17023" y="5801"/>
                </a:lnTo>
                <a:lnTo>
                  <a:pt x="16964" y="5706"/>
                </a:lnTo>
                <a:lnTo>
                  <a:pt x="16992" y="5577"/>
                </a:lnTo>
                <a:lnTo>
                  <a:pt x="17038" y="5528"/>
                </a:lnTo>
                <a:lnTo>
                  <a:pt x="17155" y="5530"/>
                </a:lnTo>
                <a:lnTo>
                  <a:pt x="17246" y="5401"/>
                </a:lnTo>
                <a:lnTo>
                  <a:pt x="17304" y="5402"/>
                </a:lnTo>
                <a:lnTo>
                  <a:pt x="17334" y="5436"/>
                </a:lnTo>
                <a:lnTo>
                  <a:pt x="17482" y="5434"/>
                </a:lnTo>
                <a:lnTo>
                  <a:pt x="17555" y="5609"/>
                </a:lnTo>
                <a:lnTo>
                  <a:pt x="17601" y="5657"/>
                </a:lnTo>
                <a:lnTo>
                  <a:pt x="17631" y="5657"/>
                </a:lnTo>
                <a:lnTo>
                  <a:pt x="17719" y="5754"/>
                </a:lnTo>
                <a:lnTo>
                  <a:pt x="17747" y="5721"/>
                </a:lnTo>
                <a:lnTo>
                  <a:pt x="17807" y="5722"/>
                </a:lnTo>
                <a:lnTo>
                  <a:pt x="17867" y="5754"/>
                </a:lnTo>
                <a:lnTo>
                  <a:pt x="17940" y="5673"/>
                </a:lnTo>
                <a:lnTo>
                  <a:pt x="17911" y="5610"/>
                </a:lnTo>
                <a:lnTo>
                  <a:pt x="17911" y="5513"/>
                </a:lnTo>
                <a:close/>
              </a:path>
            </a:pathLst>
          </a:custGeom>
          <a:solidFill>
            <a:schemeClr val="accent2"/>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1" name="Freeform 99"/>
          <p:cNvSpPr>
            <a:spLocks/>
          </p:cNvSpPr>
          <p:nvPr/>
        </p:nvSpPr>
        <p:spPr bwMode="auto">
          <a:xfrm>
            <a:off x="15817851" y="5853113"/>
            <a:ext cx="236538" cy="288925"/>
          </a:xfrm>
          <a:custGeom>
            <a:avLst/>
            <a:gdLst>
              <a:gd name="T0" fmla="*/ 340 w 446"/>
              <a:gd name="T1" fmla="*/ 0 h 546"/>
              <a:gd name="T2" fmla="*/ 251 w 446"/>
              <a:gd name="T3" fmla="*/ 130 h 546"/>
              <a:gd name="T4" fmla="*/ 193 w 446"/>
              <a:gd name="T5" fmla="*/ 67 h 546"/>
              <a:gd name="T6" fmla="*/ 135 w 446"/>
              <a:gd name="T7" fmla="*/ 67 h 546"/>
              <a:gd name="T8" fmla="*/ 59 w 446"/>
              <a:gd name="T9" fmla="*/ 210 h 546"/>
              <a:gd name="T10" fmla="*/ 58 w 446"/>
              <a:gd name="T11" fmla="*/ 274 h 546"/>
              <a:gd name="T12" fmla="*/ 1 w 446"/>
              <a:gd name="T13" fmla="*/ 336 h 546"/>
              <a:gd name="T14" fmla="*/ 0 w 446"/>
              <a:gd name="T15" fmla="*/ 401 h 546"/>
              <a:gd name="T16" fmla="*/ 31 w 446"/>
              <a:gd name="T17" fmla="*/ 432 h 546"/>
              <a:gd name="T18" fmla="*/ 29 w 446"/>
              <a:gd name="T19" fmla="*/ 498 h 546"/>
              <a:gd name="T20" fmla="*/ 74 w 446"/>
              <a:gd name="T21" fmla="*/ 546 h 546"/>
              <a:gd name="T22" fmla="*/ 102 w 446"/>
              <a:gd name="T23" fmla="*/ 546 h 546"/>
              <a:gd name="T24" fmla="*/ 148 w 446"/>
              <a:gd name="T25" fmla="*/ 497 h 546"/>
              <a:gd name="T26" fmla="*/ 163 w 446"/>
              <a:gd name="T27" fmla="*/ 416 h 546"/>
              <a:gd name="T28" fmla="*/ 224 w 446"/>
              <a:gd name="T29" fmla="*/ 448 h 546"/>
              <a:gd name="T30" fmla="*/ 325 w 446"/>
              <a:gd name="T31" fmla="*/ 370 h 546"/>
              <a:gd name="T32" fmla="*/ 325 w 446"/>
              <a:gd name="T33" fmla="*/ 273 h 546"/>
              <a:gd name="T34" fmla="*/ 297 w 446"/>
              <a:gd name="T35" fmla="*/ 243 h 546"/>
              <a:gd name="T36" fmla="*/ 416 w 446"/>
              <a:gd name="T37" fmla="*/ 143 h 546"/>
              <a:gd name="T38" fmla="*/ 446 w 446"/>
              <a:gd name="T39" fmla="*/ 81 h 546"/>
              <a:gd name="T40" fmla="*/ 429 w 446"/>
              <a:gd name="T41" fmla="*/ 34 h 546"/>
              <a:gd name="T42" fmla="*/ 340 w 446"/>
              <a:gd name="T43"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546">
                <a:moveTo>
                  <a:pt x="340" y="0"/>
                </a:moveTo>
                <a:lnTo>
                  <a:pt x="251" y="130"/>
                </a:lnTo>
                <a:lnTo>
                  <a:pt x="193" y="67"/>
                </a:lnTo>
                <a:lnTo>
                  <a:pt x="135" y="67"/>
                </a:lnTo>
                <a:lnTo>
                  <a:pt x="59" y="210"/>
                </a:lnTo>
                <a:lnTo>
                  <a:pt x="58" y="274"/>
                </a:lnTo>
                <a:lnTo>
                  <a:pt x="1" y="336"/>
                </a:lnTo>
                <a:lnTo>
                  <a:pt x="0" y="401"/>
                </a:lnTo>
                <a:lnTo>
                  <a:pt x="31" y="432"/>
                </a:lnTo>
                <a:lnTo>
                  <a:pt x="29" y="498"/>
                </a:lnTo>
                <a:lnTo>
                  <a:pt x="74" y="546"/>
                </a:lnTo>
                <a:lnTo>
                  <a:pt x="102" y="546"/>
                </a:lnTo>
                <a:lnTo>
                  <a:pt x="148" y="497"/>
                </a:lnTo>
                <a:lnTo>
                  <a:pt x="163" y="416"/>
                </a:lnTo>
                <a:lnTo>
                  <a:pt x="224" y="448"/>
                </a:lnTo>
                <a:lnTo>
                  <a:pt x="325" y="370"/>
                </a:lnTo>
                <a:lnTo>
                  <a:pt x="325" y="273"/>
                </a:lnTo>
                <a:lnTo>
                  <a:pt x="297" y="243"/>
                </a:lnTo>
                <a:lnTo>
                  <a:pt x="416" y="143"/>
                </a:lnTo>
                <a:lnTo>
                  <a:pt x="446" y="81"/>
                </a:lnTo>
                <a:lnTo>
                  <a:pt x="429" y="34"/>
                </a:lnTo>
                <a:lnTo>
                  <a:pt x="340"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2" name="Freeform 100"/>
          <p:cNvSpPr>
            <a:spLocks/>
          </p:cNvSpPr>
          <p:nvPr/>
        </p:nvSpPr>
        <p:spPr bwMode="auto">
          <a:xfrm>
            <a:off x="13468351" y="3535363"/>
            <a:ext cx="47625" cy="101600"/>
          </a:xfrm>
          <a:custGeom>
            <a:avLst/>
            <a:gdLst>
              <a:gd name="T0" fmla="*/ 0 w 89"/>
              <a:gd name="T1" fmla="*/ 175 h 193"/>
              <a:gd name="T2" fmla="*/ 16 w 89"/>
              <a:gd name="T3" fmla="*/ 193 h 193"/>
              <a:gd name="T4" fmla="*/ 89 w 89"/>
              <a:gd name="T5" fmla="*/ 112 h 193"/>
              <a:gd name="T6" fmla="*/ 74 w 89"/>
              <a:gd name="T7" fmla="*/ 0 h 193"/>
              <a:gd name="T8" fmla="*/ 1 w 89"/>
              <a:gd name="T9" fmla="*/ 112 h 193"/>
              <a:gd name="T10" fmla="*/ 0 w 89"/>
              <a:gd name="T11" fmla="*/ 175 h 193"/>
            </a:gdLst>
            <a:ahLst/>
            <a:cxnLst>
              <a:cxn ang="0">
                <a:pos x="T0" y="T1"/>
              </a:cxn>
              <a:cxn ang="0">
                <a:pos x="T2" y="T3"/>
              </a:cxn>
              <a:cxn ang="0">
                <a:pos x="T4" y="T5"/>
              </a:cxn>
              <a:cxn ang="0">
                <a:pos x="T6" y="T7"/>
              </a:cxn>
              <a:cxn ang="0">
                <a:pos x="T8" y="T9"/>
              </a:cxn>
              <a:cxn ang="0">
                <a:pos x="T10" y="T11"/>
              </a:cxn>
            </a:cxnLst>
            <a:rect l="0" t="0" r="r" b="b"/>
            <a:pathLst>
              <a:path w="89" h="193">
                <a:moveTo>
                  <a:pt x="0" y="175"/>
                </a:moveTo>
                <a:lnTo>
                  <a:pt x="16" y="193"/>
                </a:lnTo>
                <a:lnTo>
                  <a:pt x="89" y="112"/>
                </a:lnTo>
                <a:lnTo>
                  <a:pt x="74" y="0"/>
                </a:lnTo>
                <a:lnTo>
                  <a:pt x="1" y="112"/>
                </a:lnTo>
                <a:lnTo>
                  <a:pt x="0" y="17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3" name="Freeform 101"/>
          <p:cNvSpPr>
            <a:spLocks/>
          </p:cNvSpPr>
          <p:nvPr/>
        </p:nvSpPr>
        <p:spPr bwMode="auto">
          <a:xfrm>
            <a:off x="13514388" y="3179763"/>
            <a:ext cx="220663" cy="203200"/>
          </a:xfrm>
          <a:custGeom>
            <a:avLst/>
            <a:gdLst>
              <a:gd name="T0" fmla="*/ 135 w 416"/>
              <a:gd name="T1" fmla="*/ 352 h 383"/>
              <a:gd name="T2" fmla="*/ 223 w 416"/>
              <a:gd name="T3" fmla="*/ 352 h 383"/>
              <a:gd name="T4" fmla="*/ 283 w 416"/>
              <a:gd name="T5" fmla="*/ 255 h 383"/>
              <a:gd name="T6" fmla="*/ 356 w 416"/>
              <a:gd name="T7" fmla="*/ 208 h 383"/>
              <a:gd name="T8" fmla="*/ 358 w 416"/>
              <a:gd name="T9" fmla="*/ 146 h 383"/>
              <a:gd name="T10" fmla="*/ 416 w 416"/>
              <a:gd name="T11" fmla="*/ 81 h 383"/>
              <a:gd name="T12" fmla="*/ 414 w 416"/>
              <a:gd name="T13" fmla="*/ 47 h 383"/>
              <a:gd name="T14" fmla="*/ 341 w 416"/>
              <a:gd name="T15" fmla="*/ 0 h 383"/>
              <a:gd name="T16" fmla="*/ 223 w 416"/>
              <a:gd name="T17" fmla="*/ 0 h 383"/>
              <a:gd name="T18" fmla="*/ 209 w 416"/>
              <a:gd name="T19" fmla="*/ 50 h 383"/>
              <a:gd name="T20" fmla="*/ 120 w 416"/>
              <a:gd name="T21" fmla="*/ 112 h 383"/>
              <a:gd name="T22" fmla="*/ 120 w 416"/>
              <a:gd name="T23" fmla="*/ 209 h 383"/>
              <a:gd name="T24" fmla="*/ 1 w 416"/>
              <a:gd name="T25" fmla="*/ 305 h 383"/>
              <a:gd name="T26" fmla="*/ 0 w 416"/>
              <a:gd name="T27" fmla="*/ 367 h 383"/>
              <a:gd name="T28" fmla="*/ 105 w 416"/>
              <a:gd name="T29" fmla="*/ 383 h 383"/>
              <a:gd name="T30" fmla="*/ 135 w 416"/>
              <a:gd name="T31" fmla="*/ 35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6" h="383">
                <a:moveTo>
                  <a:pt x="135" y="352"/>
                </a:moveTo>
                <a:lnTo>
                  <a:pt x="223" y="352"/>
                </a:lnTo>
                <a:lnTo>
                  <a:pt x="283" y="255"/>
                </a:lnTo>
                <a:lnTo>
                  <a:pt x="356" y="208"/>
                </a:lnTo>
                <a:lnTo>
                  <a:pt x="358" y="146"/>
                </a:lnTo>
                <a:lnTo>
                  <a:pt x="416" y="81"/>
                </a:lnTo>
                <a:lnTo>
                  <a:pt x="414" y="47"/>
                </a:lnTo>
                <a:lnTo>
                  <a:pt x="341" y="0"/>
                </a:lnTo>
                <a:lnTo>
                  <a:pt x="223" y="0"/>
                </a:lnTo>
                <a:lnTo>
                  <a:pt x="209" y="50"/>
                </a:lnTo>
                <a:lnTo>
                  <a:pt x="120" y="112"/>
                </a:lnTo>
                <a:lnTo>
                  <a:pt x="120" y="209"/>
                </a:lnTo>
                <a:lnTo>
                  <a:pt x="1" y="305"/>
                </a:lnTo>
                <a:lnTo>
                  <a:pt x="0" y="367"/>
                </a:lnTo>
                <a:lnTo>
                  <a:pt x="105" y="383"/>
                </a:lnTo>
                <a:lnTo>
                  <a:pt x="135" y="35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4" name="Freeform 102"/>
          <p:cNvSpPr>
            <a:spLocks/>
          </p:cNvSpPr>
          <p:nvPr/>
        </p:nvSpPr>
        <p:spPr bwMode="auto">
          <a:xfrm>
            <a:off x="13374688" y="3197226"/>
            <a:ext cx="77788" cy="50800"/>
          </a:xfrm>
          <a:custGeom>
            <a:avLst/>
            <a:gdLst>
              <a:gd name="T0" fmla="*/ 73 w 147"/>
              <a:gd name="T1" fmla="*/ 31 h 95"/>
              <a:gd name="T2" fmla="*/ 43 w 147"/>
              <a:gd name="T3" fmla="*/ 0 h 95"/>
              <a:gd name="T4" fmla="*/ 0 w 147"/>
              <a:gd name="T5" fmla="*/ 14 h 95"/>
              <a:gd name="T6" fmla="*/ 0 w 147"/>
              <a:gd name="T7" fmla="*/ 48 h 95"/>
              <a:gd name="T8" fmla="*/ 43 w 147"/>
              <a:gd name="T9" fmla="*/ 95 h 95"/>
              <a:gd name="T10" fmla="*/ 133 w 147"/>
              <a:gd name="T11" fmla="*/ 95 h 95"/>
              <a:gd name="T12" fmla="*/ 147 w 147"/>
              <a:gd name="T13" fmla="*/ 79 h 95"/>
              <a:gd name="T14" fmla="*/ 131 w 147"/>
              <a:gd name="T15" fmla="*/ 32 h 95"/>
              <a:gd name="T16" fmla="*/ 73 w 147"/>
              <a:gd name="T17"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5">
                <a:moveTo>
                  <a:pt x="73" y="31"/>
                </a:moveTo>
                <a:lnTo>
                  <a:pt x="43" y="0"/>
                </a:lnTo>
                <a:lnTo>
                  <a:pt x="0" y="14"/>
                </a:lnTo>
                <a:lnTo>
                  <a:pt x="0" y="48"/>
                </a:lnTo>
                <a:lnTo>
                  <a:pt x="43" y="95"/>
                </a:lnTo>
                <a:lnTo>
                  <a:pt x="133" y="95"/>
                </a:lnTo>
                <a:lnTo>
                  <a:pt x="147" y="79"/>
                </a:lnTo>
                <a:lnTo>
                  <a:pt x="131" y="32"/>
                </a:lnTo>
                <a:lnTo>
                  <a:pt x="73" y="3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5" name="Freeform 103"/>
          <p:cNvSpPr>
            <a:spLocks/>
          </p:cNvSpPr>
          <p:nvPr/>
        </p:nvSpPr>
        <p:spPr bwMode="auto">
          <a:xfrm>
            <a:off x="13452476" y="3078163"/>
            <a:ext cx="65088" cy="85725"/>
          </a:xfrm>
          <a:custGeom>
            <a:avLst/>
            <a:gdLst>
              <a:gd name="T0" fmla="*/ 76 w 122"/>
              <a:gd name="T1" fmla="*/ 160 h 161"/>
              <a:gd name="T2" fmla="*/ 122 w 122"/>
              <a:gd name="T3" fmla="*/ 112 h 161"/>
              <a:gd name="T4" fmla="*/ 119 w 122"/>
              <a:gd name="T5" fmla="*/ 16 h 161"/>
              <a:gd name="T6" fmla="*/ 105 w 122"/>
              <a:gd name="T7" fmla="*/ 0 h 161"/>
              <a:gd name="T8" fmla="*/ 74 w 122"/>
              <a:gd name="T9" fmla="*/ 1 h 161"/>
              <a:gd name="T10" fmla="*/ 1 w 122"/>
              <a:gd name="T11" fmla="*/ 49 h 161"/>
              <a:gd name="T12" fmla="*/ 0 w 122"/>
              <a:gd name="T13" fmla="*/ 143 h 161"/>
              <a:gd name="T14" fmla="*/ 16 w 122"/>
              <a:gd name="T15" fmla="*/ 161 h 161"/>
              <a:gd name="T16" fmla="*/ 76 w 122"/>
              <a:gd name="T17" fmla="*/ 16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61">
                <a:moveTo>
                  <a:pt x="76" y="160"/>
                </a:moveTo>
                <a:lnTo>
                  <a:pt x="122" y="112"/>
                </a:lnTo>
                <a:lnTo>
                  <a:pt x="119" y="16"/>
                </a:lnTo>
                <a:lnTo>
                  <a:pt x="105" y="0"/>
                </a:lnTo>
                <a:lnTo>
                  <a:pt x="74" y="1"/>
                </a:lnTo>
                <a:lnTo>
                  <a:pt x="1" y="49"/>
                </a:lnTo>
                <a:lnTo>
                  <a:pt x="0" y="143"/>
                </a:lnTo>
                <a:lnTo>
                  <a:pt x="16" y="161"/>
                </a:lnTo>
                <a:lnTo>
                  <a:pt x="76" y="16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6" name="Freeform 104"/>
          <p:cNvSpPr>
            <a:spLocks/>
          </p:cNvSpPr>
          <p:nvPr/>
        </p:nvSpPr>
        <p:spPr bwMode="auto">
          <a:xfrm>
            <a:off x="17337088" y="2994026"/>
            <a:ext cx="47625" cy="66675"/>
          </a:xfrm>
          <a:custGeom>
            <a:avLst/>
            <a:gdLst>
              <a:gd name="T0" fmla="*/ 30 w 90"/>
              <a:gd name="T1" fmla="*/ 18 h 128"/>
              <a:gd name="T2" fmla="*/ 32 w 90"/>
              <a:gd name="T3" fmla="*/ 80 h 128"/>
              <a:gd name="T4" fmla="*/ 0 w 90"/>
              <a:gd name="T5" fmla="*/ 113 h 128"/>
              <a:gd name="T6" fmla="*/ 15 w 90"/>
              <a:gd name="T7" fmla="*/ 128 h 128"/>
              <a:gd name="T8" fmla="*/ 75 w 90"/>
              <a:gd name="T9" fmla="*/ 128 h 128"/>
              <a:gd name="T10" fmla="*/ 88 w 90"/>
              <a:gd name="T11" fmla="*/ 112 h 128"/>
              <a:gd name="T12" fmla="*/ 90 w 90"/>
              <a:gd name="T13" fmla="*/ 50 h 128"/>
              <a:gd name="T14" fmla="*/ 45 w 90"/>
              <a:gd name="T15" fmla="*/ 0 h 128"/>
              <a:gd name="T16" fmla="*/ 30 w 90"/>
              <a:gd name="T17" fmla="*/ 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28">
                <a:moveTo>
                  <a:pt x="30" y="18"/>
                </a:moveTo>
                <a:lnTo>
                  <a:pt x="32" y="80"/>
                </a:lnTo>
                <a:lnTo>
                  <a:pt x="0" y="113"/>
                </a:lnTo>
                <a:lnTo>
                  <a:pt x="15" y="128"/>
                </a:lnTo>
                <a:lnTo>
                  <a:pt x="75" y="128"/>
                </a:lnTo>
                <a:lnTo>
                  <a:pt x="88" y="112"/>
                </a:lnTo>
                <a:lnTo>
                  <a:pt x="90" y="50"/>
                </a:lnTo>
                <a:lnTo>
                  <a:pt x="45" y="0"/>
                </a:lnTo>
                <a:lnTo>
                  <a:pt x="30" y="1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7" name="Freeform 105"/>
          <p:cNvSpPr>
            <a:spLocks/>
          </p:cNvSpPr>
          <p:nvPr/>
        </p:nvSpPr>
        <p:spPr bwMode="auto">
          <a:xfrm>
            <a:off x="14408151" y="3687763"/>
            <a:ext cx="47625" cy="52388"/>
          </a:xfrm>
          <a:custGeom>
            <a:avLst/>
            <a:gdLst>
              <a:gd name="T0" fmla="*/ 92 w 92"/>
              <a:gd name="T1" fmla="*/ 78 h 97"/>
              <a:gd name="T2" fmla="*/ 89 w 92"/>
              <a:gd name="T3" fmla="*/ 15 h 97"/>
              <a:gd name="T4" fmla="*/ 77 w 92"/>
              <a:gd name="T5" fmla="*/ 0 h 97"/>
              <a:gd name="T6" fmla="*/ 46 w 92"/>
              <a:gd name="T7" fmla="*/ 0 h 97"/>
              <a:gd name="T8" fmla="*/ 0 w 92"/>
              <a:gd name="T9" fmla="*/ 47 h 97"/>
              <a:gd name="T10" fmla="*/ 1 w 92"/>
              <a:gd name="T11" fmla="*/ 79 h 97"/>
              <a:gd name="T12" fmla="*/ 16 w 92"/>
              <a:gd name="T13" fmla="*/ 96 h 97"/>
              <a:gd name="T14" fmla="*/ 75 w 92"/>
              <a:gd name="T15" fmla="*/ 97 h 97"/>
              <a:gd name="T16" fmla="*/ 92 w 92"/>
              <a:gd name="T17"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7">
                <a:moveTo>
                  <a:pt x="92" y="78"/>
                </a:moveTo>
                <a:lnTo>
                  <a:pt x="89" y="15"/>
                </a:lnTo>
                <a:lnTo>
                  <a:pt x="77" y="0"/>
                </a:lnTo>
                <a:lnTo>
                  <a:pt x="46" y="0"/>
                </a:lnTo>
                <a:lnTo>
                  <a:pt x="0" y="47"/>
                </a:lnTo>
                <a:lnTo>
                  <a:pt x="1" y="79"/>
                </a:lnTo>
                <a:lnTo>
                  <a:pt x="16" y="96"/>
                </a:lnTo>
                <a:lnTo>
                  <a:pt x="75" y="97"/>
                </a:lnTo>
                <a:lnTo>
                  <a:pt x="92" y="7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8" name="Freeform 106"/>
          <p:cNvSpPr>
            <a:spLocks/>
          </p:cNvSpPr>
          <p:nvPr/>
        </p:nvSpPr>
        <p:spPr bwMode="auto">
          <a:xfrm>
            <a:off x="17305338" y="1249363"/>
            <a:ext cx="314325" cy="320675"/>
          </a:xfrm>
          <a:custGeom>
            <a:avLst/>
            <a:gdLst>
              <a:gd name="T0" fmla="*/ 402 w 594"/>
              <a:gd name="T1" fmla="*/ 416 h 607"/>
              <a:gd name="T2" fmla="*/ 310 w 594"/>
              <a:gd name="T3" fmla="*/ 321 h 607"/>
              <a:gd name="T4" fmla="*/ 251 w 594"/>
              <a:gd name="T5" fmla="*/ 320 h 607"/>
              <a:gd name="T6" fmla="*/ 209 w 594"/>
              <a:gd name="T7" fmla="*/ 274 h 607"/>
              <a:gd name="T8" fmla="*/ 224 w 594"/>
              <a:gd name="T9" fmla="*/ 0 h 607"/>
              <a:gd name="T10" fmla="*/ 75 w 594"/>
              <a:gd name="T11" fmla="*/ 31 h 607"/>
              <a:gd name="T12" fmla="*/ 31 w 594"/>
              <a:gd name="T13" fmla="*/ 81 h 607"/>
              <a:gd name="T14" fmla="*/ 0 w 594"/>
              <a:gd name="T15" fmla="*/ 239 h 607"/>
              <a:gd name="T16" fmla="*/ 32 w 594"/>
              <a:gd name="T17" fmla="*/ 273 h 607"/>
              <a:gd name="T18" fmla="*/ 31 w 594"/>
              <a:gd name="T19" fmla="*/ 430 h 607"/>
              <a:gd name="T20" fmla="*/ 75 w 594"/>
              <a:gd name="T21" fmla="*/ 480 h 607"/>
              <a:gd name="T22" fmla="*/ 164 w 594"/>
              <a:gd name="T23" fmla="*/ 479 h 607"/>
              <a:gd name="T24" fmla="*/ 282 w 594"/>
              <a:gd name="T25" fmla="*/ 576 h 607"/>
              <a:gd name="T26" fmla="*/ 341 w 594"/>
              <a:gd name="T27" fmla="*/ 576 h 607"/>
              <a:gd name="T28" fmla="*/ 371 w 594"/>
              <a:gd name="T29" fmla="*/ 607 h 607"/>
              <a:gd name="T30" fmla="*/ 520 w 594"/>
              <a:gd name="T31" fmla="*/ 607 h 607"/>
              <a:gd name="T32" fmla="*/ 593 w 594"/>
              <a:gd name="T33" fmla="*/ 526 h 607"/>
              <a:gd name="T34" fmla="*/ 594 w 594"/>
              <a:gd name="T35" fmla="*/ 433 h 607"/>
              <a:gd name="T36" fmla="*/ 402 w 594"/>
              <a:gd name="T37" fmla="*/ 416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4" h="607">
                <a:moveTo>
                  <a:pt x="402" y="416"/>
                </a:moveTo>
                <a:lnTo>
                  <a:pt x="310" y="321"/>
                </a:lnTo>
                <a:lnTo>
                  <a:pt x="251" y="320"/>
                </a:lnTo>
                <a:lnTo>
                  <a:pt x="209" y="274"/>
                </a:lnTo>
                <a:lnTo>
                  <a:pt x="224" y="0"/>
                </a:lnTo>
                <a:lnTo>
                  <a:pt x="75" y="31"/>
                </a:lnTo>
                <a:lnTo>
                  <a:pt x="31" y="81"/>
                </a:lnTo>
                <a:lnTo>
                  <a:pt x="0" y="239"/>
                </a:lnTo>
                <a:lnTo>
                  <a:pt x="32" y="273"/>
                </a:lnTo>
                <a:lnTo>
                  <a:pt x="31" y="430"/>
                </a:lnTo>
                <a:lnTo>
                  <a:pt x="75" y="480"/>
                </a:lnTo>
                <a:lnTo>
                  <a:pt x="164" y="479"/>
                </a:lnTo>
                <a:lnTo>
                  <a:pt x="282" y="576"/>
                </a:lnTo>
                <a:lnTo>
                  <a:pt x="341" y="576"/>
                </a:lnTo>
                <a:lnTo>
                  <a:pt x="371" y="607"/>
                </a:lnTo>
                <a:lnTo>
                  <a:pt x="520" y="607"/>
                </a:lnTo>
                <a:lnTo>
                  <a:pt x="593" y="526"/>
                </a:lnTo>
                <a:lnTo>
                  <a:pt x="594" y="433"/>
                </a:lnTo>
                <a:lnTo>
                  <a:pt x="402" y="4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9" name="Freeform 107"/>
          <p:cNvSpPr>
            <a:spLocks/>
          </p:cNvSpPr>
          <p:nvPr/>
        </p:nvSpPr>
        <p:spPr bwMode="auto">
          <a:xfrm>
            <a:off x="17195801" y="3111501"/>
            <a:ext cx="47625" cy="52388"/>
          </a:xfrm>
          <a:custGeom>
            <a:avLst/>
            <a:gdLst>
              <a:gd name="T0" fmla="*/ 14 w 88"/>
              <a:gd name="T1" fmla="*/ 0 h 99"/>
              <a:gd name="T2" fmla="*/ 0 w 88"/>
              <a:gd name="T3" fmla="*/ 17 h 99"/>
              <a:gd name="T4" fmla="*/ 0 w 88"/>
              <a:gd name="T5" fmla="*/ 51 h 99"/>
              <a:gd name="T6" fmla="*/ 45 w 88"/>
              <a:gd name="T7" fmla="*/ 99 h 99"/>
              <a:gd name="T8" fmla="*/ 73 w 88"/>
              <a:gd name="T9" fmla="*/ 98 h 99"/>
              <a:gd name="T10" fmla="*/ 88 w 88"/>
              <a:gd name="T11" fmla="*/ 82 h 99"/>
              <a:gd name="T12" fmla="*/ 88 w 88"/>
              <a:gd name="T13" fmla="*/ 48 h 99"/>
              <a:gd name="T14" fmla="*/ 45 w 88"/>
              <a:gd name="T15" fmla="*/ 2 h 99"/>
              <a:gd name="T16" fmla="*/ 14 w 88"/>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
                <a:moveTo>
                  <a:pt x="14" y="0"/>
                </a:moveTo>
                <a:lnTo>
                  <a:pt x="0" y="17"/>
                </a:lnTo>
                <a:lnTo>
                  <a:pt x="0" y="51"/>
                </a:lnTo>
                <a:lnTo>
                  <a:pt x="45" y="99"/>
                </a:lnTo>
                <a:lnTo>
                  <a:pt x="73" y="98"/>
                </a:lnTo>
                <a:lnTo>
                  <a:pt x="88" y="82"/>
                </a:lnTo>
                <a:lnTo>
                  <a:pt x="88" y="48"/>
                </a:lnTo>
                <a:lnTo>
                  <a:pt x="45" y="2"/>
                </a:lnTo>
                <a:lnTo>
                  <a:pt x="14"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0" name="Freeform 108"/>
          <p:cNvSpPr>
            <a:spLocks/>
          </p:cNvSpPr>
          <p:nvPr/>
        </p:nvSpPr>
        <p:spPr bwMode="auto">
          <a:xfrm>
            <a:off x="16960851" y="4092576"/>
            <a:ext cx="31750" cy="52388"/>
          </a:xfrm>
          <a:custGeom>
            <a:avLst/>
            <a:gdLst>
              <a:gd name="T0" fmla="*/ 16 w 59"/>
              <a:gd name="T1" fmla="*/ 1 h 98"/>
              <a:gd name="T2" fmla="*/ 1 w 59"/>
              <a:gd name="T3" fmla="*/ 19 h 98"/>
              <a:gd name="T4" fmla="*/ 0 w 59"/>
              <a:gd name="T5" fmla="*/ 79 h 98"/>
              <a:gd name="T6" fmla="*/ 16 w 59"/>
              <a:gd name="T7" fmla="*/ 98 h 98"/>
              <a:gd name="T8" fmla="*/ 59 w 59"/>
              <a:gd name="T9" fmla="*/ 51 h 98"/>
              <a:gd name="T10" fmla="*/ 59 w 59"/>
              <a:gd name="T11" fmla="*/ 19 h 98"/>
              <a:gd name="T12" fmla="*/ 45 w 59"/>
              <a:gd name="T13" fmla="*/ 0 h 98"/>
              <a:gd name="T14" fmla="*/ 16 w 59"/>
              <a:gd name="T15" fmla="*/ 1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98">
                <a:moveTo>
                  <a:pt x="16" y="1"/>
                </a:moveTo>
                <a:lnTo>
                  <a:pt x="1" y="19"/>
                </a:lnTo>
                <a:lnTo>
                  <a:pt x="0" y="79"/>
                </a:lnTo>
                <a:lnTo>
                  <a:pt x="16" y="98"/>
                </a:lnTo>
                <a:lnTo>
                  <a:pt x="59" y="51"/>
                </a:lnTo>
                <a:lnTo>
                  <a:pt x="59" y="19"/>
                </a:lnTo>
                <a:lnTo>
                  <a:pt x="45" y="0"/>
                </a:lnTo>
                <a:lnTo>
                  <a:pt x="16"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1" name="Freeform 109"/>
          <p:cNvSpPr>
            <a:spLocks/>
          </p:cNvSpPr>
          <p:nvPr/>
        </p:nvSpPr>
        <p:spPr bwMode="auto">
          <a:xfrm>
            <a:off x="13546138" y="1673226"/>
            <a:ext cx="31750" cy="33338"/>
          </a:xfrm>
          <a:custGeom>
            <a:avLst/>
            <a:gdLst>
              <a:gd name="T0" fmla="*/ 18 w 61"/>
              <a:gd name="T1" fmla="*/ 0 h 65"/>
              <a:gd name="T2" fmla="*/ 0 w 61"/>
              <a:gd name="T3" fmla="*/ 16 h 65"/>
              <a:gd name="T4" fmla="*/ 45 w 61"/>
              <a:gd name="T5" fmla="*/ 65 h 65"/>
              <a:gd name="T6" fmla="*/ 61 w 61"/>
              <a:gd name="T7" fmla="*/ 49 h 65"/>
              <a:gd name="T8" fmla="*/ 60 w 61"/>
              <a:gd name="T9" fmla="*/ 16 h 65"/>
              <a:gd name="T10" fmla="*/ 46 w 61"/>
              <a:gd name="T11" fmla="*/ 0 h 65"/>
              <a:gd name="T12" fmla="*/ 18 w 61"/>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61" h="65">
                <a:moveTo>
                  <a:pt x="18" y="0"/>
                </a:moveTo>
                <a:lnTo>
                  <a:pt x="0" y="16"/>
                </a:lnTo>
                <a:lnTo>
                  <a:pt x="45" y="65"/>
                </a:lnTo>
                <a:lnTo>
                  <a:pt x="61" y="49"/>
                </a:lnTo>
                <a:lnTo>
                  <a:pt x="60" y="16"/>
                </a:lnTo>
                <a:lnTo>
                  <a:pt x="46" y="0"/>
                </a:lnTo>
                <a:lnTo>
                  <a:pt x="18"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2" name="Freeform 110"/>
          <p:cNvSpPr>
            <a:spLocks/>
          </p:cNvSpPr>
          <p:nvPr/>
        </p:nvSpPr>
        <p:spPr bwMode="auto">
          <a:xfrm>
            <a:off x="13281026" y="1757363"/>
            <a:ext cx="30163" cy="33338"/>
          </a:xfrm>
          <a:custGeom>
            <a:avLst/>
            <a:gdLst>
              <a:gd name="T0" fmla="*/ 0 w 59"/>
              <a:gd name="T1" fmla="*/ 50 h 65"/>
              <a:gd name="T2" fmla="*/ 14 w 59"/>
              <a:gd name="T3" fmla="*/ 65 h 65"/>
              <a:gd name="T4" fmla="*/ 46 w 59"/>
              <a:gd name="T5" fmla="*/ 65 h 65"/>
              <a:gd name="T6" fmla="*/ 59 w 59"/>
              <a:gd name="T7" fmla="*/ 49 h 65"/>
              <a:gd name="T8" fmla="*/ 16 w 59"/>
              <a:gd name="T9" fmla="*/ 0 h 65"/>
              <a:gd name="T10" fmla="*/ 0 w 59"/>
              <a:gd name="T11" fmla="*/ 16 h 65"/>
              <a:gd name="T12" fmla="*/ 0 w 59"/>
              <a:gd name="T13" fmla="*/ 50 h 65"/>
            </a:gdLst>
            <a:ahLst/>
            <a:cxnLst>
              <a:cxn ang="0">
                <a:pos x="T0" y="T1"/>
              </a:cxn>
              <a:cxn ang="0">
                <a:pos x="T2" y="T3"/>
              </a:cxn>
              <a:cxn ang="0">
                <a:pos x="T4" y="T5"/>
              </a:cxn>
              <a:cxn ang="0">
                <a:pos x="T6" y="T7"/>
              </a:cxn>
              <a:cxn ang="0">
                <a:pos x="T8" y="T9"/>
              </a:cxn>
              <a:cxn ang="0">
                <a:pos x="T10" y="T11"/>
              </a:cxn>
              <a:cxn ang="0">
                <a:pos x="T12" y="T13"/>
              </a:cxn>
            </a:cxnLst>
            <a:rect l="0" t="0" r="r" b="b"/>
            <a:pathLst>
              <a:path w="59" h="65">
                <a:moveTo>
                  <a:pt x="0" y="50"/>
                </a:moveTo>
                <a:lnTo>
                  <a:pt x="14" y="65"/>
                </a:lnTo>
                <a:lnTo>
                  <a:pt x="46" y="65"/>
                </a:lnTo>
                <a:lnTo>
                  <a:pt x="59" y="49"/>
                </a:lnTo>
                <a:lnTo>
                  <a:pt x="16" y="0"/>
                </a:lnTo>
                <a:lnTo>
                  <a:pt x="0" y="16"/>
                </a:lnTo>
                <a:lnTo>
                  <a:pt x="0" y="5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3" name="Freeform 111"/>
          <p:cNvSpPr>
            <a:spLocks/>
          </p:cNvSpPr>
          <p:nvPr/>
        </p:nvSpPr>
        <p:spPr bwMode="auto">
          <a:xfrm>
            <a:off x="15567026" y="2722563"/>
            <a:ext cx="31750" cy="50800"/>
          </a:xfrm>
          <a:custGeom>
            <a:avLst/>
            <a:gdLst>
              <a:gd name="T0" fmla="*/ 0 w 59"/>
              <a:gd name="T1" fmla="*/ 16 h 94"/>
              <a:gd name="T2" fmla="*/ 0 w 59"/>
              <a:gd name="T3" fmla="*/ 47 h 94"/>
              <a:gd name="T4" fmla="*/ 43 w 59"/>
              <a:gd name="T5" fmla="*/ 94 h 94"/>
              <a:gd name="T6" fmla="*/ 59 w 59"/>
              <a:gd name="T7" fmla="*/ 79 h 94"/>
              <a:gd name="T8" fmla="*/ 59 w 59"/>
              <a:gd name="T9" fmla="*/ 15 h 94"/>
              <a:gd name="T10" fmla="*/ 43 w 59"/>
              <a:gd name="T11" fmla="*/ 0 h 94"/>
              <a:gd name="T12" fmla="*/ 15 w 59"/>
              <a:gd name="T13" fmla="*/ 0 h 94"/>
              <a:gd name="T14" fmla="*/ 0 w 59"/>
              <a:gd name="T15" fmla="*/ 16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94">
                <a:moveTo>
                  <a:pt x="0" y="16"/>
                </a:moveTo>
                <a:lnTo>
                  <a:pt x="0" y="47"/>
                </a:lnTo>
                <a:lnTo>
                  <a:pt x="43" y="94"/>
                </a:lnTo>
                <a:lnTo>
                  <a:pt x="59" y="79"/>
                </a:lnTo>
                <a:lnTo>
                  <a:pt x="59" y="15"/>
                </a:lnTo>
                <a:lnTo>
                  <a:pt x="43" y="0"/>
                </a:lnTo>
                <a:lnTo>
                  <a:pt x="15" y="0"/>
                </a:lnTo>
                <a:lnTo>
                  <a:pt x="0" y="1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4" name="Freeform 112"/>
          <p:cNvSpPr>
            <a:spLocks/>
          </p:cNvSpPr>
          <p:nvPr/>
        </p:nvSpPr>
        <p:spPr bwMode="auto">
          <a:xfrm>
            <a:off x="16538576" y="4279901"/>
            <a:ext cx="61913" cy="85725"/>
          </a:xfrm>
          <a:custGeom>
            <a:avLst/>
            <a:gdLst>
              <a:gd name="T0" fmla="*/ 45 w 119"/>
              <a:gd name="T1" fmla="*/ 161 h 161"/>
              <a:gd name="T2" fmla="*/ 104 w 119"/>
              <a:gd name="T3" fmla="*/ 159 h 161"/>
              <a:gd name="T4" fmla="*/ 119 w 119"/>
              <a:gd name="T5" fmla="*/ 112 h 161"/>
              <a:gd name="T6" fmla="*/ 89 w 119"/>
              <a:gd name="T7" fmla="*/ 81 h 161"/>
              <a:gd name="T8" fmla="*/ 91 w 119"/>
              <a:gd name="T9" fmla="*/ 16 h 161"/>
              <a:gd name="T10" fmla="*/ 75 w 119"/>
              <a:gd name="T11" fmla="*/ 2 h 161"/>
              <a:gd name="T12" fmla="*/ 17 w 119"/>
              <a:gd name="T13" fmla="*/ 0 h 161"/>
              <a:gd name="T14" fmla="*/ 0 w 119"/>
              <a:gd name="T15" fmla="*/ 15 h 161"/>
              <a:gd name="T16" fmla="*/ 33 w 119"/>
              <a:gd name="T17" fmla="*/ 49 h 161"/>
              <a:gd name="T18" fmla="*/ 29 w 119"/>
              <a:gd name="T19" fmla="*/ 143 h 161"/>
              <a:gd name="T20" fmla="*/ 45 w 119"/>
              <a:gd name="T2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61">
                <a:moveTo>
                  <a:pt x="45" y="161"/>
                </a:moveTo>
                <a:lnTo>
                  <a:pt x="104" y="159"/>
                </a:lnTo>
                <a:lnTo>
                  <a:pt x="119" y="112"/>
                </a:lnTo>
                <a:lnTo>
                  <a:pt x="89" y="81"/>
                </a:lnTo>
                <a:lnTo>
                  <a:pt x="91" y="16"/>
                </a:lnTo>
                <a:lnTo>
                  <a:pt x="75" y="2"/>
                </a:lnTo>
                <a:lnTo>
                  <a:pt x="17" y="0"/>
                </a:lnTo>
                <a:lnTo>
                  <a:pt x="0" y="15"/>
                </a:lnTo>
                <a:lnTo>
                  <a:pt x="33" y="49"/>
                </a:lnTo>
                <a:lnTo>
                  <a:pt x="29" y="143"/>
                </a:lnTo>
                <a:lnTo>
                  <a:pt x="45" y="16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5" name="Freeform 113"/>
          <p:cNvSpPr>
            <a:spLocks/>
          </p:cNvSpPr>
          <p:nvPr/>
        </p:nvSpPr>
        <p:spPr bwMode="auto">
          <a:xfrm>
            <a:off x="15536863" y="2840038"/>
            <a:ext cx="30163" cy="34925"/>
          </a:xfrm>
          <a:custGeom>
            <a:avLst/>
            <a:gdLst>
              <a:gd name="T0" fmla="*/ 44 w 59"/>
              <a:gd name="T1" fmla="*/ 65 h 66"/>
              <a:gd name="T2" fmla="*/ 59 w 59"/>
              <a:gd name="T3" fmla="*/ 49 h 66"/>
              <a:gd name="T4" fmla="*/ 59 w 59"/>
              <a:gd name="T5" fmla="*/ 18 h 66"/>
              <a:gd name="T6" fmla="*/ 44 w 59"/>
              <a:gd name="T7" fmla="*/ 0 h 66"/>
              <a:gd name="T8" fmla="*/ 14 w 59"/>
              <a:gd name="T9" fmla="*/ 2 h 66"/>
              <a:gd name="T10" fmla="*/ 0 w 59"/>
              <a:gd name="T11" fmla="*/ 16 h 66"/>
              <a:gd name="T12" fmla="*/ 0 w 59"/>
              <a:gd name="T13" fmla="*/ 50 h 66"/>
              <a:gd name="T14" fmla="*/ 14 w 59"/>
              <a:gd name="T15" fmla="*/ 66 h 66"/>
              <a:gd name="T16" fmla="*/ 44 w 59"/>
              <a:gd name="T17"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66">
                <a:moveTo>
                  <a:pt x="44" y="65"/>
                </a:moveTo>
                <a:lnTo>
                  <a:pt x="59" y="49"/>
                </a:lnTo>
                <a:lnTo>
                  <a:pt x="59" y="18"/>
                </a:lnTo>
                <a:lnTo>
                  <a:pt x="44" y="0"/>
                </a:lnTo>
                <a:lnTo>
                  <a:pt x="14" y="2"/>
                </a:lnTo>
                <a:lnTo>
                  <a:pt x="0" y="16"/>
                </a:lnTo>
                <a:lnTo>
                  <a:pt x="0" y="50"/>
                </a:lnTo>
                <a:lnTo>
                  <a:pt x="14" y="66"/>
                </a:lnTo>
                <a:lnTo>
                  <a:pt x="44" y="6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6" name="Freeform 114"/>
          <p:cNvSpPr>
            <a:spLocks/>
          </p:cNvSpPr>
          <p:nvPr/>
        </p:nvSpPr>
        <p:spPr bwMode="auto">
          <a:xfrm>
            <a:off x="14689138" y="3144838"/>
            <a:ext cx="63500" cy="52388"/>
          </a:xfrm>
          <a:custGeom>
            <a:avLst/>
            <a:gdLst>
              <a:gd name="T0" fmla="*/ 15 w 119"/>
              <a:gd name="T1" fmla="*/ 96 h 98"/>
              <a:gd name="T2" fmla="*/ 75 w 119"/>
              <a:gd name="T3" fmla="*/ 98 h 98"/>
              <a:gd name="T4" fmla="*/ 119 w 119"/>
              <a:gd name="T5" fmla="*/ 49 h 98"/>
              <a:gd name="T6" fmla="*/ 118 w 119"/>
              <a:gd name="T7" fmla="*/ 18 h 98"/>
              <a:gd name="T8" fmla="*/ 104 w 119"/>
              <a:gd name="T9" fmla="*/ 0 h 98"/>
              <a:gd name="T10" fmla="*/ 45 w 119"/>
              <a:gd name="T11" fmla="*/ 2 h 98"/>
              <a:gd name="T12" fmla="*/ 30 w 119"/>
              <a:gd name="T13" fmla="*/ 18 h 98"/>
              <a:gd name="T14" fmla="*/ 31 w 119"/>
              <a:gd name="T15" fmla="*/ 50 h 98"/>
              <a:gd name="T16" fmla="*/ 0 w 119"/>
              <a:gd name="T17" fmla="*/ 81 h 98"/>
              <a:gd name="T18" fmla="*/ 15 w 119"/>
              <a:gd name="T19"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98">
                <a:moveTo>
                  <a:pt x="15" y="96"/>
                </a:moveTo>
                <a:lnTo>
                  <a:pt x="75" y="98"/>
                </a:lnTo>
                <a:lnTo>
                  <a:pt x="119" y="49"/>
                </a:lnTo>
                <a:lnTo>
                  <a:pt x="118" y="18"/>
                </a:lnTo>
                <a:lnTo>
                  <a:pt x="104" y="0"/>
                </a:lnTo>
                <a:lnTo>
                  <a:pt x="45" y="2"/>
                </a:lnTo>
                <a:lnTo>
                  <a:pt x="30" y="18"/>
                </a:lnTo>
                <a:lnTo>
                  <a:pt x="31" y="50"/>
                </a:lnTo>
                <a:lnTo>
                  <a:pt x="0" y="81"/>
                </a:lnTo>
                <a:lnTo>
                  <a:pt x="15" y="9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7" name="Freeform 115"/>
          <p:cNvSpPr>
            <a:spLocks/>
          </p:cNvSpPr>
          <p:nvPr/>
        </p:nvSpPr>
        <p:spPr bwMode="auto">
          <a:xfrm>
            <a:off x="14422438" y="3840163"/>
            <a:ext cx="49213" cy="50800"/>
          </a:xfrm>
          <a:custGeom>
            <a:avLst/>
            <a:gdLst>
              <a:gd name="T0" fmla="*/ 48 w 91"/>
              <a:gd name="T1" fmla="*/ 95 h 95"/>
              <a:gd name="T2" fmla="*/ 91 w 91"/>
              <a:gd name="T3" fmla="*/ 49 h 95"/>
              <a:gd name="T4" fmla="*/ 91 w 91"/>
              <a:gd name="T5" fmla="*/ 15 h 95"/>
              <a:gd name="T6" fmla="*/ 76 w 91"/>
              <a:gd name="T7" fmla="*/ 0 h 95"/>
              <a:gd name="T8" fmla="*/ 45 w 91"/>
              <a:gd name="T9" fmla="*/ 0 h 95"/>
              <a:gd name="T10" fmla="*/ 3 w 91"/>
              <a:gd name="T11" fmla="*/ 47 h 95"/>
              <a:gd name="T12" fmla="*/ 0 w 91"/>
              <a:gd name="T13" fmla="*/ 80 h 95"/>
              <a:gd name="T14" fmla="*/ 17 w 91"/>
              <a:gd name="T15" fmla="*/ 95 h 95"/>
              <a:gd name="T16" fmla="*/ 48 w 91"/>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5">
                <a:moveTo>
                  <a:pt x="48" y="95"/>
                </a:moveTo>
                <a:lnTo>
                  <a:pt x="91" y="49"/>
                </a:lnTo>
                <a:lnTo>
                  <a:pt x="91" y="15"/>
                </a:lnTo>
                <a:lnTo>
                  <a:pt x="76" y="0"/>
                </a:lnTo>
                <a:lnTo>
                  <a:pt x="45" y="0"/>
                </a:lnTo>
                <a:lnTo>
                  <a:pt x="3" y="47"/>
                </a:lnTo>
                <a:lnTo>
                  <a:pt x="0" y="80"/>
                </a:lnTo>
                <a:lnTo>
                  <a:pt x="17" y="95"/>
                </a:lnTo>
                <a:lnTo>
                  <a:pt x="48" y="9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8" name="Freeform 116"/>
          <p:cNvSpPr>
            <a:spLocks/>
          </p:cNvSpPr>
          <p:nvPr/>
        </p:nvSpPr>
        <p:spPr bwMode="auto">
          <a:xfrm>
            <a:off x="14754226" y="3060701"/>
            <a:ext cx="46038" cy="52388"/>
          </a:xfrm>
          <a:custGeom>
            <a:avLst/>
            <a:gdLst>
              <a:gd name="T0" fmla="*/ 12 w 88"/>
              <a:gd name="T1" fmla="*/ 96 h 97"/>
              <a:gd name="T2" fmla="*/ 71 w 88"/>
              <a:gd name="T3" fmla="*/ 97 h 97"/>
              <a:gd name="T4" fmla="*/ 88 w 88"/>
              <a:gd name="T5" fmla="*/ 81 h 97"/>
              <a:gd name="T6" fmla="*/ 85 w 88"/>
              <a:gd name="T7" fmla="*/ 16 h 97"/>
              <a:gd name="T8" fmla="*/ 73 w 88"/>
              <a:gd name="T9" fmla="*/ 2 h 97"/>
              <a:gd name="T10" fmla="*/ 44 w 88"/>
              <a:gd name="T11" fmla="*/ 0 h 97"/>
              <a:gd name="T12" fmla="*/ 26 w 88"/>
              <a:gd name="T13" fmla="*/ 16 h 97"/>
              <a:gd name="T14" fmla="*/ 27 w 88"/>
              <a:gd name="T15" fmla="*/ 49 h 97"/>
              <a:gd name="T16" fmla="*/ 0 w 88"/>
              <a:gd name="T17" fmla="*/ 80 h 97"/>
              <a:gd name="T18" fmla="*/ 12 w 88"/>
              <a:gd name="T19"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7">
                <a:moveTo>
                  <a:pt x="12" y="96"/>
                </a:moveTo>
                <a:lnTo>
                  <a:pt x="71" y="97"/>
                </a:lnTo>
                <a:lnTo>
                  <a:pt x="88" y="81"/>
                </a:lnTo>
                <a:lnTo>
                  <a:pt x="85" y="16"/>
                </a:lnTo>
                <a:lnTo>
                  <a:pt x="73" y="2"/>
                </a:lnTo>
                <a:lnTo>
                  <a:pt x="44" y="0"/>
                </a:lnTo>
                <a:lnTo>
                  <a:pt x="26" y="16"/>
                </a:lnTo>
                <a:lnTo>
                  <a:pt x="27" y="49"/>
                </a:lnTo>
                <a:lnTo>
                  <a:pt x="0" y="80"/>
                </a:lnTo>
                <a:lnTo>
                  <a:pt x="12" y="9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9" name="Freeform 117"/>
          <p:cNvSpPr>
            <a:spLocks/>
          </p:cNvSpPr>
          <p:nvPr/>
        </p:nvSpPr>
        <p:spPr bwMode="auto">
          <a:xfrm>
            <a:off x="15520988" y="2722563"/>
            <a:ext cx="46038" cy="103188"/>
          </a:xfrm>
          <a:custGeom>
            <a:avLst/>
            <a:gdLst>
              <a:gd name="T0" fmla="*/ 88 w 89"/>
              <a:gd name="T1" fmla="*/ 176 h 195"/>
              <a:gd name="T2" fmla="*/ 89 w 89"/>
              <a:gd name="T3" fmla="*/ 115 h 195"/>
              <a:gd name="T4" fmla="*/ 61 w 89"/>
              <a:gd name="T5" fmla="*/ 81 h 195"/>
              <a:gd name="T6" fmla="*/ 44 w 89"/>
              <a:gd name="T7" fmla="*/ 0 h 195"/>
              <a:gd name="T8" fmla="*/ 0 w 89"/>
              <a:gd name="T9" fmla="*/ 17 h 195"/>
              <a:gd name="T10" fmla="*/ 0 w 89"/>
              <a:gd name="T11" fmla="*/ 145 h 195"/>
              <a:gd name="T12" fmla="*/ 44 w 89"/>
              <a:gd name="T13" fmla="*/ 195 h 195"/>
              <a:gd name="T14" fmla="*/ 88 w 89"/>
              <a:gd name="T15" fmla="*/ 176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95">
                <a:moveTo>
                  <a:pt x="88" y="176"/>
                </a:moveTo>
                <a:lnTo>
                  <a:pt x="89" y="115"/>
                </a:lnTo>
                <a:lnTo>
                  <a:pt x="61" y="81"/>
                </a:lnTo>
                <a:lnTo>
                  <a:pt x="44" y="0"/>
                </a:lnTo>
                <a:lnTo>
                  <a:pt x="0" y="17"/>
                </a:lnTo>
                <a:lnTo>
                  <a:pt x="0" y="145"/>
                </a:lnTo>
                <a:lnTo>
                  <a:pt x="44" y="195"/>
                </a:lnTo>
                <a:lnTo>
                  <a:pt x="88" y="176"/>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0" name="Freeform 118"/>
          <p:cNvSpPr>
            <a:spLocks/>
          </p:cNvSpPr>
          <p:nvPr/>
        </p:nvSpPr>
        <p:spPr bwMode="auto">
          <a:xfrm>
            <a:off x="14658976" y="4872038"/>
            <a:ext cx="47625" cy="50800"/>
          </a:xfrm>
          <a:custGeom>
            <a:avLst/>
            <a:gdLst>
              <a:gd name="T0" fmla="*/ 74 w 89"/>
              <a:gd name="T1" fmla="*/ 94 h 96"/>
              <a:gd name="T2" fmla="*/ 89 w 89"/>
              <a:gd name="T3" fmla="*/ 80 h 96"/>
              <a:gd name="T4" fmla="*/ 88 w 89"/>
              <a:gd name="T5" fmla="*/ 16 h 96"/>
              <a:gd name="T6" fmla="*/ 74 w 89"/>
              <a:gd name="T7" fmla="*/ 1 h 96"/>
              <a:gd name="T8" fmla="*/ 15 w 89"/>
              <a:gd name="T9" fmla="*/ 0 h 96"/>
              <a:gd name="T10" fmla="*/ 0 w 89"/>
              <a:gd name="T11" fmla="*/ 15 h 96"/>
              <a:gd name="T12" fmla="*/ 0 w 89"/>
              <a:gd name="T13" fmla="*/ 78 h 96"/>
              <a:gd name="T14" fmla="*/ 15 w 89"/>
              <a:gd name="T15" fmla="*/ 96 h 96"/>
              <a:gd name="T16" fmla="*/ 74 w 89"/>
              <a:gd name="T17"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6">
                <a:moveTo>
                  <a:pt x="74" y="94"/>
                </a:moveTo>
                <a:lnTo>
                  <a:pt x="89" y="80"/>
                </a:lnTo>
                <a:lnTo>
                  <a:pt x="88" y="16"/>
                </a:lnTo>
                <a:lnTo>
                  <a:pt x="74" y="1"/>
                </a:lnTo>
                <a:lnTo>
                  <a:pt x="15" y="0"/>
                </a:lnTo>
                <a:lnTo>
                  <a:pt x="0" y="15"/>
                </a:lnTo>
                <a:lnTo>
                  <a:pt x="0" y="78"/>
                </a:lnTo>
                <a:lnTo>
                  <a:pt x="15" y="96"/>
                </a:lnTo>
                <a:lnTo>
                  <a:pt x="74" y="9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1" name="Freeform 119"/>
          <p:cNvSpPr>
            <a:spLocks/>
          </p:cNvSpPr>
          <p:nvPr/>
        </p:nvSpPr>
        <p:spPr bwMode="auto">
          <a:xfrm>
            <a:off x="14282738" y="6765926"/>
            <a:ext cx="204788" cy="187325"/>
          </a:xfrm>
          <a:custGeom>
            <a:avLst/>
            <a:gdLst>
              <a:gd name="T0" fmla="*/ 133 w 385"/>
              <a:gd name="T1" fmla="*/ 255 h 355"/>
              <a:gd name="T2" fmla="*/ 192 w 385"/>
              <a:gd name="T3" fmla="*/ 287 h 355"/>
              <a:gd name="T4" fmla="*/ 251 w 385"/>
              <a:gd name="T5" fmla="*/ 194 h 355"/>
              <a:gd name="T6" fmla="*/ 340 w 385"/>
              <a:gd name="T7" fmla="*/ 193 h 355"/>
              <a:gd name="T8" fmla="*/ 385 w 385"/>
              <a:gd name="T9" fmla="*/ 146 h 355"/>
              <a:gd name="T10" fmla="*/ 385 w 385"/>
              <a:gd name="T11" fmla="*/ 81 h 355"/>
              <a:gd name="T12" fmla="*/ 340 w 385"/>
              <a:gd name="T13" fmla="*/ 35 h 355"/>
              <a:gd name="T14" fmla="*/ 102 w 385"/>
              <a:gd name="T15" fmla="*/ 0 h 355"/>
              <a:gd name="T16" fmla="*/ 0 w 385"/>
              <a:gd name="T17" fmla="*/ 177 h 355"/>
              <a:gd name="T18" fmla="*/ 0 w 385"/>
              <a:gd name="T19" fmla="*/ 304 h 355"/>
              <a:gd name="T20" fmla="*/ 44 w 385"/>
              <a:gd name="T21" fmla="*/ 355 h 355"/>
              <a:gd name="T22" fmla="*/ 74 w 385"/>
              <a:gd name="T23" fmla="*/ 354 h 355"/>
              <a:gd name="T24" fmla="*/ 133 w 385"/>
              <a:gd name="T25" fmla="*/ 2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355">
                <a:moveTo>
                  <a:pt x="133" y="255"/>
                </a:moveTo>
                <a:lnTo>
                  <a:pt x="192" y="287"/>
                </a:lnTo>
                <a:lnTo>
                  <a:pt x="251" y="194"/>
                </a:lnTo>
                <a:lnTo>
                  <a:pt x="340" y="193"/>
                </a:lnTo>
                <a:lnTo>
                  <a:pt x="385" y="146"/>
                </a:lnTo>
                <a:lnTo>
                  <a:pt x="385" y="81"/>
                </a:lnTo>
                <a:lnTo>
                  <a:pt x="340" y="35"/>
                </a:lnTo>
                <a:lnTo>
                  <a:pt x="102" y="0"/>
                </a:lnTo>
                <a:lnTo>
                  <a:pt x="0" y="177"/>
                </a:lnTo>
                <a:lnTo>
                  <a:pt x="0" y="304"/>
                </a:lnTo>
                <a:lnTo>
                  <a:pt x="44" y="355"/>
                </a:lnTo>
                <a:lnTo>
                  <a:pt x="74" y="354"/>
                </a:lnTo>
                <a:lnTo>
                  <a:pt x="133" y="25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2" name="Freeform 120"/>
          <p:cNvSpPr>
            <a:spLocks/>
          </p:cNvSpPr>
          <p:nvPr/>
        </p:nvSpPr>
        <p:spPr bwMode="auto">
          <a:xfrm>
            <a:off x="14565313" y="4737101"/>
            <a:ext cx="77788" cy="85725"/>
          </a:xfrm>
          <a:custGeom>
            <a:avLst/>
            <a:gdLst>
              <a:gd name="T0" fmla="*/ 45 w 146"/>
              <a:gd name="T1" fmla="*/ 32 h 162"/>
              <a:gd name="T2" fmla="*/ 14 w 146"/>
              <a:gd name="T3" fmla="*/ 0 h 162"/>
              <a:gd name="T4" fmla="*/ 0 w 146"/>
              <a:gd name="T5" fmla="*/ 17 h 162"/>
              <a:gd name="T6" fmla="*/ 0 w 146"/>
              <a:gd name="T7" fmla="*/ 112 h 162"/>
              <a:gd name="T8" fmla="*/ 15 w 146"/>
              <a:gd name="T9" fmla="*/ 129 h 162"/>
              <a:gd name="T10" fmla="*/ 43 w 146"/>
              <a:gd name="T11" fmla="*/ 128 h 162"/>
              <a:gd name="T12" fmla="*/ 73 w 146"/>
              <a:gd name="T13" fmla="*/ 162 h 162"/>
              <a:gd name="T14" fmla="*/ 104 w 146"/>
              <a:gd name="T15" fmla="*/ 160 h 162"/>
              <a:gd name="T16" fmla="*/ 146 w 146"/>
              <a:gd name="T17" fmla="*/ 112 h 162"/>
              <a:gd name="T18" fmla="*/ 73 w 146"/>
              <a:gd name="T19" fmla="*/ 31 h 162"/>
              <a:gd name="T20" fmla="*/ 45 w 146"/>
              <a:gd name="T21" fmla="*/ 3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62">
                <a:moveTo>
                  <a:pt x="45" y="32"/>
                </a:moveTo>
                <a:lnTo>
                  <a:pt x="14" y="0"/>
                </a:lnTo>
                <a:lnTo>
                  <a:pt x="0" y="17"/>
                </a:lnTo>
                <a:lnTo>
                  <a:pt x="0" y="112"/>
                </a:lnTo>
                <a:lnTo>
                  <a:pt x="15" y="129"/>
                </a:lnTo>
                <a:lnTo>
                  <a:pt x="43" y="128"/>
                </a:lnTo>
                <a:lnTo>
                  <a:pt x="73" y="162"/>
                </a:lnTo>
                <a:lnTo>
                  <a:pt x="104" y="160"/>
                </a:lnTo>
                <a:lnTo>
                  <a:pt x="146" y="112"/>
                </a:lnTo>
                <a:lnTo>
                  <a:pt x="73" y="31"/>
                </a:lnTo>
                <a:lnTo>
                  <a:pt x="45" y="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3" name="Freeform 121"/>
          <p:cNvSpPr>
            <a:spLocks/>
          </p:cNvSpPr>
          <p:nvPr/>
        </p:nvSpPr>
        <p:spPr bwMode="auto">
          <a:xfrm>
            <a:off x="14705013" y="4770438"/>
            <a:ext cx="63500" cy="50800"/>
          </a:xfrm>
          <a:custGeom>
            <a:avLst/>
            <a:gdLst>
              <a:gd name="T0" fmla="*/ 76 w 118"/>
              <a:gd name="T1" fmla="*/ 33 h 95"/>
              <a:gd name="T2" fmla="*/ 45 w 118"/>
              <a:gd name="T3" fmla="*/ 0 h 95"/>
              <a:gd name="T4" fmla="*/ 16 w 118"/>
              <a:gd name="T5" fmla="*/ 2 h 95"/>
              <a:gd name="T6" fmla="*/ 1 w 118"/>
              <a:gd name="T7" fmla="*/ 17 h 95"/>
              <a:gd name="T8" fmla="*/ 0 w 118"/>
              <a:gd name="T9" fmla="*/ 48 h 95"/>
              <a:gd name="T10" fmla="*/ 45 w 118"/>
              <a:gd name="T11" fmla="*/ 95 h 95"/>
              <a:gd name="T12" fmla="*/ 74 w 118"/>
              <a:gd name="T13" fmla="*/ 94 h 95"/>
              <a:gd name="T14" fmla="*/ 118 w 118"/>
              <a:gd name="T15" fmla="*/ 48 h 95"/>
              <a:gd name="T16" fmla="*/ 104 w 118"/>
              <a:gd name="T17" fmla="*/ 33 h 95"/>
              <a:gd name="T18" fmla="*/ 76 w 118"/>
              <a:gd name="T19" fmla="*/ 3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95">
                <a:moveTo>
                  <a:pt x="76" y="33"/>
                </a:moveTo>
                <a:lnTo>
                  <a:pt x="45" y="0"/>
                </a:lnTo>
                <a:lnTo>
                  <a:pt x="16" y="2"/>
                </a:lnTo>
                <a:lnTo>
                  <a:pt x="1" y="17"/>
                </a:lnTo>
                <a:lnTo>
                  <a:pt x="0" y="48"/>
                </a:lnTo>
                <a:lnTo>
                  <a:pt x="45" y="95"/>
                </a:lnTo>
                <a:lnTo>
                  <a:pt x="74" y="94"/>
                </a:lnTo>
                <a:lnTo>
                  <a:pt x="118" y="48"/>
                </a:lnTo>
                <a:lnTo>
                  <a:pt x="104" y="33"/>
                </a:lnTo>
                <a:lnTo>
                  <a:pt x="76" y="3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4" name="Freeform 122"/>
          <p:cNvSpPr>
            <a:spLocks/>
          </p:cNvSpPr>
          <p:nvPr/>
        </p:nvSpPr>
        <p:spPr bwMode="auto">
          <a:xfrm>
            <a:off x="14628813" y="4567238"/>
            <a:ext cx="46038" cy="52388"/>
          </a:xfrm>
          <a:custGeom>
            <a:avLst/>
            <a:gdLst>
              <a:gd name="T0" fmla="*/ 87 w 88"/>
              <a:gd name="T1" fmla="*/ 47 h 97"/>
              <a:gd name="T2" fmla="*/ 88 w 88"/>
              <a:gd name="T3" fmla="*/ 16 h 97"/>
              <a:gd name="T4" fmla="*/ 73 w 88"/>
              <a:gd name="T5" fmla="*/ 0 h 97"/>
              <a:gd name="T6" fmla="*/ 43 w 88"/>
              <a:gd name="T7" fmla="*/ 0 h 97"/>
              <a:gd name="T8" fmla="*/ 28 w 88"/>
              <a:gd name="T9" fmla="*/ 15 h 97"/>
              <a:gd name="T10" fmla="*/ 27 w 88"/>
              <a:gd name="T11" fmla="*/ 49 h 97"/>
              <a:gd name="T12" fmla="*/ 0 w 88"/>
              <a:gd name="T13" fmla="*/ 81 h 97"/>
              <a:gd name="T14" fmla="*/ 15 w 88"/>
              <a:gd name="T15" fmla="*/ 97 h 97"/>
              <a:gd name="T16" fmla="*/ 43 w 88"/>
              <a:gd name="T17" fmla="*/ 97 h 97"/>
              <a:gd name="T18" fmla="*/ 87 w 88"/>
              <a:gd name="T19" fmla="*/ 4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7">
                <a:moveTo>
                  <a:pt x="87" y="47"/>
                </a:moveTo>
                <a:lnTo>
                  <a:pt x="88" y="16"/>
                </a:lnTo>
                <a:lnTo>
                  <a:pt x="73" y="0"/>
                </a:lnTo>
                <a:lnTo>
                  <a:pt x="43" y="0"/>
                </a:lnTo>
                <a:lnTo>
                  <a:pt x="28" y="15"/>
                </a:lnTo>
                <a:lnTo>
                  <a:pt x="27" y="49"/>
                </a:lnTo>
                <a:lnTo>
                  <a:pt x="0" y="81"/>
                </a:lnTo>
                <a:lnTo>
                  <a:pt x="15" y="97"/>
                </a:lnTo>
                <a:lnTo>
                  <a:pt x="43" y="97"/>
                </a:lnTo>
                <a:lnTo>
                  <a:pt x="87" y="4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5" name="Freeform 123"/>
          <p:cNvSpPr>
            <a:spLocks/>
          </p:cNvSpPr>
          <p:nvPr/>
        </p:nvSpPr>
        <p:spPr bwMode="auto">
          <a:xfrm>
            <a:off x="14862176" y="4956176"/>
            <a:ext cx="31750" cy="34925"/>
          </a:xfrm>
          <a:custGeom>
            <a:avLst/>
            <a:gdLst>
              <a:gd name="T0" fmla="*/ 15 w 58"/>
              <a:gd name="T1" fmla="*/ 0 h 65"/>
              <a:gd name="T2" fmla="*/ 0 w 58"/>
              <a:gd name="T3" fmla="*/ 16 h 65"/>
              <a:gd name="T4" fmla="*/ 0 w 58"/>
              <a:gd name="T5" fmla="*/ 50 h 65"/>
              <a:gd name="T6" fmla="*/ 15 w 58"/>
              <a:gd name="T7" fmla="*/ 65 h 65"/>
              <a:gd name="T8" fmla="*/ 43 w 58"/>
              <a:gd name="T9" fmla="*/ 64 h 65"/>
              <a:gd name="T10" fmla="*/ 58 w 58"/>
              <a:gd name="T11" fmla="*/ 49 h 65"/>
              <a:gd name="T12" fmla="*/ 58 w 58"/>
              <a:gd name="T13" fmla="*/ 16 h 65"/>
              <a:gd name="T14" fmla="*/ 43 w 58"/>
              <a:gd name="T15" fmla="*/ 0 h 65"/>
              <a:gd name="T16" fmla="*/ 15 w 58"/>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5">
                <a:moveTo>
                  <a:pt x="15" y="0"/>
                </a:moveTo>
                <a:lnTo>
                  <a:pt x="0" y="16"/>
                </a:lnTo>
                <a:lnTo>
                  <a:pt x="0" y="50"/>
                </a:lnTo>
                <a:lnTo>
                  <a:pt x="15" y="65"/>
                </a:lnTo>
                <a:lnTo>
                  <a:pt x="43" y="64"/>
                </a:lnTo>
                <a:lnTo>
                  <a:pt x="58" y="49"/>
                </a:lnTo>
                <a:lnTo>
                  <a:pt x="58" y="16"/>
                </a:lnTo>
                <a:lnTo>
                  <a:pt x="43" y="0"/>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6" name="Freeform 124"/>
          <p:cNvSpPr>
            <a:spLocks/>
          </p:cNvSpPr>
          <p:nvPr/>
        </p:nvSpPr>
        <p:spPr bwMode="auto">
          <a:xfrm>
            <a:off x="14705013" y="4854576"/>
            <a:ext cx="220663" cy="476250"/>
          </a:xfrm>
          <a:custGeom>
            <a:avLst/>
            <a:gdLst>
              <a:gd name="T0" fmla="*/ 209 w 415"/>
              <a:gd name="T1" fmla="*/ 721 h 899"/>
              <a:gd name="T2" fmla="*/ 297 w 415"/>
              <a:gd name="T3" fmla="*/ 752 h 899"/>
              <a:gd name="T4" fmla="*/ 267 w 415"/>
              <a:gd name="T5" fmla="*/ 881 h 899"/>
              <a:gd name="T6" fmla="*/ 400 w 415"/>
              <a:gd name="T7" fmla="*/ 899 h 899"/>
              <a:gd name="T8" fmla="*/ 415 w 415"/>
              <a:gd name="T9" fmla="*/ 849 h 899"/>
              <a:gd name="T10" fmla="*/ 386 w 415"/>
              <a:gd name="T11" fmla="*/ 818 h 899"/>
              <a:gd name="T12" fmla="*/ 386 w 415"/>
              <a:gd name="T13" fmla="*/ 721 h 899"/>
              <a:gd name="T14" fmla="*/ 355 w 415"/>
              <a:gd name="T15" fmla="*/ 691 h 899"/>
              <a:gd name="T16" fmla="*/ 357 w 415"/>
              <a:gd name="T17" fmla="*/ 529 h 899"/>
              <a:gd name="T18" fmla="*/ 415 w 415"/>
              <a:gd name="T19" fmla="*/ 464 h 899"/>
              <a:gd name="T20" fmla="*/ 385 w 415"/>
              <a:gd name="T21" fmla="*/ 432 h 899"/>
              <a:gd name="T22" fmla="*/ 386 w 415"/>
              <a:gd name="T23" fmla="*/ 371 h 899"/>
              <a:gd name="T24" fmla="*/ 267 w 415"/>
              <a:gd name="T25" fmla="*/ 274 h 899"/>
              <a:gd name="T26" fmla="*/ 267 w 415"/>
              <a:gd name="T27" fmla="*/ 143 h 899"/>
              <a:gd name="T28" fmla="*/ 340 w 415"/>
              <a:gd name="T29" fmla="*/ 130 h 899"/>
              <a:gd name="T30" fmla="*/ 355 w 415"/>
              <a:gd name="T31" fmla="*/ 81 h 899"/>
              <a:gd name="T32" fmla="*/ 251 w 415"/>
              <a:gd name="T33" fmla="*/ 0 h 899"/>
              <a:gd name="T34" fmla="*/ 223 w 415"/>
              <a:gd name="T35" fmla="*/ 2 h 899"/>
              <a:gd name="T36" fmla="*/ 165 w 415"/>
              <a:gd name="T37" fmla="*/ 97 h 899"/>
              <a:gd name="T38" fmla="*/ 120 w 415"/>
              <a:gd name="T39" fmla="*/ 114 h 899"/>
              <a:gd name="T40" fmla="*/ 89 w 415"/>
              <a:gd name="T41" fmla="*/ 242 h 899"/>
              <a:gd name="T42" fmla="*/ 0 w 415"/>
              <a:gd name="T43" fmla="*/ 305 h 899"/>
              <a:gd name="T44" fmla="*/ 1 w 415"/>
              <a:gd name="T45" fmla="*/ 369 h 899"/>
              <a:gd name="T46" fmla="*/ 149 w 415"/>
              <a:gd name="T47" fmla="*/ 529 h 899"/>
              <a:gd name="T48" fmla="*/ 209 w 415"/>
              <a:gd name="T49" fmla="*/ 721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5" h="899">
                <a:moveTo>
                  <a:pt x="209" y="721"/>
                </a:moveTo>
                <a:lnTo>
                  <a:pt x="297" y="752"/>
                </a:lnTo>
                <a:lnTo>
                  <a:pt x="267" y="881"/>
                </a:lnTo>
                <a:lnTo>
                  <a:pt x="400" y="899"/>
                </a:lnTo>
                <a:lnTo>
                  <a:pt x="415" y="849"/>
                </a:lnTo>
                <a:lnTo>
                  <a:pt x="386" y="818"/>
                </a:lnTo>
                <a:lnTo>
                  <a:pt x="386" y="721"/>
                </a:lnTo>
                <a:lnTo>
                  <a:pt x="355" y="691"/>
                </a:lnTo>
                <a:lnTo>
                  <a:pt x="357" y="529"/>
                </a:lnTo>
                <a:lnTo>
                  <a:pt x="415" y="464"/>
                </a:lnTo>
                <a:lnTo>
                  <a:pt x="385" y="432"/>
                </a:lnTo>
                <a:lnTo>
                  <a:pt x="386" y="371"/>
                </a:lnTo>
                <a:lnTo>
                  <a:pt x="267" y="274"/>
                </a:lnTo>
                <a:lnTo>
                  <a:pt x="267" y="143"/>
                </a:lnTo>
                <a:lnTo>
                  <a:pt x="340" y="130"/>
                </a:lnTo>
                <a:lnTo>
                  <a:pt x="355" y="81"/>
                </a:lnTo>
                <a:lnTo>
                  <a:pt x="251" y="0"/>
                </a:lnTo>
                <a:lnTo>
                  <a:pt x="223" y="2"/>
                </a:lnTo>
                <a:lnTo>
                  <a:pt x="165" y="97"/>
                </a:lnTo>
                <a:lnTo>
                  <a:pt x="120" y="114"/>
                </a:lnTo>
                <a:lnTo>
                  <a:pt x="89" y="242"/>
                </a:lnTo>
                <a:lnTo>
                  <a:pt x="0" y="305"/>
                </a:lnTo>
                <a:lnTo>
                  <a:pt x="1" y="369"/>
                </a:lnTo>
                <a:lnTo>
                  <a:pt x="149" y="529"/>
                </a:lnTo>
                <a:lnTo>
                  <a:pt x="209" y="72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7" name="Freeform 125"/>
          <p:cNvSpPr>
            <a:spLocks/>
          </p:cNvSpPr>
          <p:nvPr/>
        </p:nvSpPr>
        <p:spPr bwMode="auto">
          <a:xfrm>
            <a:off x="14987588" y="4778376"/>
            <a:ext cx="484188" cy="771525"/>
          </a:xfrm>
          <a:custGeom>
            <a:avLst/>
            <a:gdLst>
              <a:gd name="T0" fmla="*/ 60 w 915"/>
              <a:gd name="T1" fmla="*/ 961 h 1456"/>
              <a:gd name="T2" fmla="*/ 59 w 915"/>
              <a:gd name="T3" fmla="*/ 1119 h 1456"/>
              <a:gd name="T4" fmla="*/ 118 w 915"/>
              <a:gd name="T5" fmla="*/ 1248 h 1456"/>
              <a:gd name="T6" fmla="*/ 222 w 915"/>
              <a:gd name="T7" fmla="*/ 1360 h 1456"/>
              <a:gd name="T8" fmla="*/ 371 w 915"/>
              <a:gd name="T9" fmla="*/ 1424 h 1456"/>
              <a:gd name="T10" fmla="*/ 428 w 915"/>
              <a:gd name="T11" fmla="*/ 1328 h 1456"/>
              <a:gd name="T12" fmla="*/ 459 w 915"/>
              <a:gd name="T13" fmla="*/ 1327 h 1456"/>
              <a:gd name="T14" fmla="*/ 517 w 915"/>
              <a:gd name="T15" fmla="*/ 1422 h 1456"/>
              <a:gd name="T16" fmla="*/ 607 w 915"/>
              <a:gd name="T17" fmla="*/ 1424 h 1456"/>
              <a:gd name="T18" fmla="*/ 636 w 915"/>
              <a:gd name="T19" fmla="*/ 1456 h 1456"/>
              <a:gd name="T20" fmla="*/ 784 w 915"/>
              <a:gd name="T21" fmla="*/ 1456 h 1456"/>
              <a:gd name="T22" fmla="*/ 829 w 915"/>
              <a:gd name="T23" fmla="*/ 1376 h 1456"/>
              <a:gd name="T24" fmla="*/ 769 w 915"/>
              <a:gd name="T25" fmla="*/ 1279 h 1456"/>
              <a:gd name="T26" fmla="*/ 857 w 915"/>
              <a:gd name="T27" fmla="*/ 1248 h 1456"/>
              <a:gd name="T28" fmla="*/ 859 w 915"/>
              <a:gd name="T29" fmla="*/ 1184 h 1456"/>
              <a:gd name="T30" fmla="*/ 915 w 915"/>
              <a:gd name="T31" fmla="*/ 1119 h 1456"/>
              <a:gd name="T32" fmla="*/ 887 w 915"/>
              <a:gd name="T33" fmla="*/ 1057 h 1456"/>
              <a:gd name="T34" fmla="*/ 915 w 915"/>
              <a:gd name="T35" fmla="*/ 991 h 1456"/>
              <a:gd name="T36" fmla="*/ 903 w 915"/>
              <a:gd name="T37" fmla="*/ 846 h 1456"/>
              <a:gd name="T38" fmla="*/ 783 w 915"/>
              <a:gd name="T39" fmla="*/ 815 h 1456"/>
              <a:gd name="T40" fmla="*/ 695 w 915"/>
              <a:gd name="T41" fmla="*/ 752 h 1456"/>
              <a:gd name="T42" fmla="*/ 593 w 915"/>
              <a:gd name="T43" fmla="*/ 736 h 1456"/>
              <a:gd name="T44" fmla="*/ 651 w 915"/>
              <a:gd name="T45" fmla="*/ 672 h 1456"/>
              <a:gd name="T46" fmla="*/ 652 w 915"/>
              <a:gd name="T47" fmla="*/ 479 h 1456"/>
              <a:gd name="T48" fmla="*/ 532 w 915"/>
              <a:gd name="T49" fmla="*/ 288 h 1456"/>
              <a:gd name="T50" fmla="*/ 561 w 915"/>
              <a:gd name="T51" fmla="*/ 257 h 1456"/>
              <a:gd name="T52" fmla="*/ 561 w 915"/>
              <a:gd name="T53" fmla="*/ 128 h 1456"/>
              <a:gd name="T54" fmla="*/ 489 w 915"/>
              <a:gd name="T55" fmla="*/ 49 h 1456"/>
              <a:gd name="T56" fmla="*/ 413 w 915"/>
              <a:gd name="T57" fmla="*/ 130 h 1456"/>
              <a:gd name="T58" fmla="*/ 414 w 915"/>
              <a:gd name="T59" fmla="*/ 193 h 1456"/>
              <a:gd name="T60" fmla="*/ 341 w 915"/>
              <a:gd name="T61" fmla="*/ 274 h 1456"/>
              <a:gd name="T62" fmla="*/ 295 w 915"/>
              <a:gd name="T63" fmla="*/ 257 h 1456"/>
              <a:gd name="T64" fmla="*/ 385 w 915"/>
              <a:gd name="T65" fmla="*/ 161 h 1456"/>
              <a:gd name="T66" fmla="*/ 414 w 915"/>
              <a:gd name="T67" fmla="*/ 2 h 1456"/>
              <a:gd name="T68" fmla="*/ 297 w 915"/>
              <a:gd name="T69" fmla="*/ 0 h 1456"/>
              <a:gd name="T70" fmla="*/ 266 w 915"/>
              <a:gd name="T71" fmla="*/ 97 h 1456"/>
              <a:gd name="T72" fmla="*/ 208 w 915"/>
              <a:gd name="T73" fmla="*/ 128 h 1456"/>
              <a:gd name="T74" fmla="*/ 178 w 915"/>
              <a:gd name="T75" fmla="*/ 224 h 1456"/>
              <a:gd name="T76" fmla="*/ 132 w 915"/>
              <a:gd name="T77" fmla="*/ 240 h 1456"/>
              <a:gd name="T78" fmla="*/ 118 w 915"/>
              <a:gd name="T79" fmla="*/ 289 h 1456"/>
              <a:gd name="T80" fmla="*/ 0 w 915"/>
              <a:gd name="T81" fmla="*/ 417 h 1456"/>
              <a:gd name="T82" fmla="*/ 0 w 915"/>
              <a:gd name="T83" fmla="*/ 513 h 1456"/>
              <a:gd name="T84" fmla="*/ 74 w 915"/>
              <a:gd name="T85" fmla="*/ 529 h 1456"/>
              <a:gd name="T86" fmla="*/ 102 w 915"/>
              <a:gd name="T87" fmla="*/ 495 h 1456"/>
              <a:gd name="T88" fmla="*/ 118 w 915"/>
              <a:gd name="T89" fmla="*/ 510 h 1456"/>
              <a:gd name="T90" fmla="*/ 118 w 915"/>
              <a:gd name="T91" fmla="*/ 641 h 1456"/>
              <a:gd name="T92" fmla="*/ 179 w 915"/>
              <a:gd name="T93" fmla="*/ 737 h 1456"/>
              <a:gd name="T94" fmla="*/ 87 w 915"/>
              <a:gd name="T95" fmla="*/ 768 h 1456"/>
              <a:gd name="T96" fmla="*/ 118 w 915"/>
              <a:gd name="T97" fmla="*/ 799 h 1456"/>
              <a:gd name="T98" fmla="*/ 118 w 915"/>
              <a:gd name="T99" fmla="*/ 896 h 1456"/>
              <a:gd name="T100" fmla="*/ 60 w 915"/>
              <a:gd name="T101" fmla="*/ 961 h 1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5" h="1456">
                <a:moveTo>
                  <a:pt x="60" y="961"/>
                </a:moveTo>
                <a:lnTo>
                  <a:pt x="59" y="1119"/>
                </a:lnTo>
                <a:lnTo>
                  <a:pt x="118" y="1248"/>
                </a:lnTo>
                <a:lnTo>
                  <a:pt x="222" y="1360"/>
                </a:lnTo>
                <a:lnTo>
                  <a:pt x="371" y="1424"/>
                </a:lnTo>
                <a:lnTo>
                  <a:pt x="428" y="1328"/>
                </a:lnTo>
                <a:lnTo>
                  <a:pt x="459" y="1327"/>
                </a:lnTo>
                <a:lnTo>
                  <a:pt x="517" y="1422"/>
                </a:lnTo>
                <a:lnTo>
                  <a:pt x="607" y="1424"/>
                </a:lnTo>
                <a:lnTo>
                  <a:pt x="636" y="1456"/>
                </a:lnTo>
                <a:lnTo>
                  <a:pt x="784" y="1456"/>
                </a:lnTo>
                <a:lnTo>
                  <a:pt x="829" y="1376"/>
                </a:lnTo>
                <a:lnTo>
                  <a:pt x="769" y="1279"/>
                </a:lnTo>
                <a:lnTo>
                  <a:pt x="857" y="1248"/>
                </a:lnTo>
                <a:lnTo>
                  <a:pt x="859" y="1184"/>
                </a:lnTo>
                <a:lnTo>
                  <a:pt x="915" y="1119"/>
                </a:lnTo>
                <a:lnTo>
                  <a:pt x="887" y="1057"/>
                </a:lnTo>
                <a:lnTo>
                  <a:pt x="915" y="991"/>
                </a:lnTo>
                <a:lnTo>
                  <a:pt x="903" y="846"/>
                </a:lnTo>
                <a:lnTo>
                  <a:pt x="783" y="815"/>
                </a:lnTo>
                <a:lnTo>
                  <a:pt x="695" y="752"/>
                </a:lnTo>
                <a:lnTo>
                  <a:pt x="593" y="736"/>
                </a:lnTo>
                <a:lnTo>
                  <a:pt x="651" y="672"/>
                </a:lnTo>
                <a:lnTo>
                  <a:pt x="652" y="479"/>
                </a:lnTo>
                <a:lnTo>
                  <a:pt x="532" y="288"/>
                </a:lnTo>
                <a:lnTo>
                  <a:pt x="561" y="257"/>
                </a:lnTo>
                <a:lnTo>
                  <a:pt x="561" y="128"/>
                </a:lnTo>
                <a:lnTo>
                  <a:pt x="489" y="49"/>
                </a:lnTo>
                <a:lnTo>
                  <a:pt x="413" y="130"/>
                </a:lnTo>
                <a:lnTo>
                  <a:pt x="414" y="193"/>
                </a:lnTo>
                <a:lnTo>
                  <a:pt x="341" y="274"/>
                </a:lnTo>
                <a:lnTo>
                  <a:pt x="295" y="257"/>
                </a:lnTo>
                <a:lnTo>
                  <a:pt x="385" y="161"/>
                </a:lnTo>
                <a:lnTo>
                  <a:pt x="414" y="2"/>
                </a:lnTo>
                <a:lnTo>
                  <a:pt x="297" y="0"/>
                </a:lnTo>
                <a:lnTo>
                  <a:pt x="266" y="97"/>
                </a:lnTo>
                <a:lnTo>
                  <a:pt x="208" y="128"/>
                </a:lnTo>
                <a:lnTo>
                  <a:pt x="178" y="224"/>
                </a:lnTo>
                <a:lnTo>
                  <a:pt x="132" y="240"/>
                </a:lnTo>
                <a:lnTo>
                  <a:pt x="118" y="289"/>
                </a:lnTo>
                <a:lnTo>
                  <a:pt x="0" y="417"/>
                </a:lnTo>
                <a:lnTo>
                  <a:pt x="0" y="513"/>
                </a:lnTo>
                <a:lnTo>
                  <a:pt x="74" y="529"/>
                </a:lnTo>
                <a:lnTo>
                  <a:pt x="102" y="495"/>
                </a:lnTo>
                <a:lnTo>
                  <a:pt x="118" y="510"/>
                </a:lnTo>
                <a:lnTo>
                  <a:pt x="118" y="641"/>
                </a:lnTo>
                <a:lnTo>
                  <a:pt x="179" y="737"/>
                </a:lnTo>
                <a:lnTo>
                  <a:pt x="87" y="768"/>
                </a:lnTo>
                <a:lnTo>
                  <a:pt x="118" y="799"/>
                </a:lnTo>
                <a:lnTo>
                  <a:pt x="118" y="896"/>
                </a:lnTo>
                <a:lnTo>
                  <a:pt x="60" y="96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8" name="Freeform 126"/>
          <p:cNvSpPr>
            <a:spLocks/>
          </p:cNvSpPr>
          <p:nvPr/>
        </p:nvSpPr>
        <p:spPr bwMode="auto">
          <a:xfrm>
            <a:off x="14752638" y="4854576"/>
            <a:ext cx="31750" cy="34925"/>
          </a:xfrm>
          <a:custGeom>
            <a:avLst/>
            <a:gdLst>
              <a:gd name="T0" fmla="*/ 1 w 61"/>
              <a:gd name="T1" fmla="*/ 48 h 66"/>
              <a:gd name="T2" fmla="*/ 16 w 61"/>
              <a:gd name="T3" fmla="*/ 66 h 66"/>
              <a:gd name="T4" fmla="*/ 45 w 61"/>
              <a:gd name="T5" fmla="*/ 65 h 66"/>
              <a:gd name="T6" fmla="*/ 61 w 61"/>
              <a:gd name="T7" fmla="*/ 49 h 66"/>
              <a:gd name="T8" fmla="*/ 60 w 61"/>
              <a:gd name="T9" fmla="*/ 19 h 66"/>
              <a:gd name="T10" fmla="*/ 43 w 61"/>
              <a:gd name="T11" fmla="*/ 0 h 66"/>
              <a:gd name="T12" fmla="*/ 15 w 61"/>
              <a:gd name="T13" fmla="*/ 2 h 66"/>
              <a:gd name="T14" fmla="*/ 0 w 61"/>
              <a:gd name="T15" fmla="*/ 18 h 66"/>
              <a:gd name="T16" fmla="*/ 1 w 61"/>
              <a:gd name="T1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6">
                <a:moveTo>
                  <a:pt x="1" y="48"/>
                </a:moveTo>
                <a:lnTo>
                  <a:pt x="16" y="66"/>
                </a:lnTo>
                <a:lnTo>
                  <a:pt x="45" y="65"/>
                </a:lnTo>
                <a:lnTo>
                  <a:pt x="61" y="49"/>
                </a:lnTo>
                <a:lnTo>
                  <a:pt x="60" y="19"/>
                </a:lnTo>
                <a:lnTo>
                  <a:pt x="43" y="0"/>
                </a:lnTo>
                <a:lnTo>
                  <a:pt x="15" y="2"/>
                </a:lnTo>
                <a:lnTo>
                  <a:pt x="0" y="18"/>
                </a:lnTo>
                <a:lnTo>
                  <a:pt x="1" y="4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9" name="Freeform 127"/>
          <p:cNvSpPr>
            <a:spLocks/>
          </p:cNvSpPr>
          <p:nvPr/>
        </p:nvSpPr>
        <p:spPr bwMode="auto">
          <a:xfrm>
            <a:off x="14674851" y="5092701"/>
            <a:ext cx="47625" cy="68263"/>
          </a:xfrm>
          <a:custGeom>
            <a:avLst/>
            <a:gdLst>
              <a:gd name="T0" fmla="*/ 74 w 89"/>
              <a:gd name="T1" fmla="*/ 128 h 128"/>
              <a:gd name="T2" fmla="*/ 89 w 89"/>
              <a:gd name="T3" fmla="*/ 112 h 128"/>
              <a:gd name="T4" fmla="*/ 88 w 89"/>
              <a:gd name="T5" fmla="*/ 14 h 128"/>
              <a:gd name="T6" fmla="*/ 74 w 89"/>
              <a:gd name="T7" fmla="*/ 0 h 128"/>
              <a:gd name="T8" fmla="*/ 43 w 89"/>
              <a:gd name="T9" fmla="*/ 1 h 128"/>
              <a:gd name="T10" fmla="*/ 28 w 89"/>
              <a:gd name="T11" fmla="*/ 16 h 128"/>
              <a:gd name="T12" fmla="*/ 28 w 89"/>
              <a:gd name="T13" fmla="*/ 47 h 128"/>
              <a:gd name="T14" fmla="*/ 0 w 89"/>
              <a:gd name="T15" fmla="*/ 81 h 128"/>
              <a:gd name="T16" fmla="*/ 43 w 89"/>
              <a:gd name="T17" fmla="*/ 128 h 128"/>
              <a:gd name="T18" fmla="*/ 74 w 89"/>
              <a:gd name="T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128">
                <a:moveTo>
                  <a:pt x="74" y="128"/>
                </a:moveTo>
                <a:lnTo>
                  <a:pt x="89" y="112"/>
                </a:lnTo>
                <a:lnTo>
                  <a:pt x="88" y="14"/>
                </a:lnTo>
                <a:lnTo>
                  <a:pt x="74" y="0"/>
                </a:lnTo>
                <a:lnTo>
                  <a:pt x="43" y="1"/>
                </a:lnTo>
                <a:lnTo>
                  <a:pt x="28" y="16"/>
                </a:lnTo>
                <a:lnTo>
                  <a:pt x="28" y="47"/>
                </a:lnTo>
                <a:lnTo>
                  <a:pt x="0" y="81"/>
                </a:lnTo>
                <a:lnTo>
                  <a:pt x="43" y="128"/>
                </a:lnTo>
                <a:lnTo>
                  <a:pt x="74" y="12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0" name="Freeform 128"/>
          <p:cNvSpPr>
            <a:spLocks/>
          </p:cNvSpPr>
          <p:nvPr/>
        </p:nvSpPr>
        <p:spPr bwMode="auto">
          <a:xfrm>
            <a:off x="14768513" y="8626476"/>
            <a:ext cx="31750" cy="49213"/>
          </a:xfrm>
          <a:custGeom>
            <a:avLst/>
            <a:gdLst>
              <a:gd name="T0" fmla="*/ 15 w 61"/>
              <a:gd name="T1" fmla="*/ 0 h 95"/>
              <a:gd name="T2" fmla="*/ 1 w 61"/>
              <a:gd name="T3" fmla="*/ 15 h 95"/>
              <a:gd name="T4" fmla="*/ 0 w 61"/>
              <a:gd name="T5" fmla="*/ 48 h 95"/>
              <a:gd name="T6" fmla="*/ 44 w 61"/>
              <a:gd name="T7" fmla="*/ 95 h 95"/>
              <a:gd name="T8" fmla="*/ 59 w 61"/>
              <a:gd name="T9" fmla="*/ 81 h 95"/>
              <a:gd name="T10" fmla="*/ 61 w 61"/>
              <a:gd name="T11" fmla="*/ 16 h 95"/>
              <a:gd name="T12" fmla="*/ 46 w 61"/>
              <a:gd name="T13" fmla="*/ 0 h 95"/>
              <a:gd name="T14" fmla="*/ 15 w 61"/>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5">
                <a:moveTo>
                  <a:pt x="15" y="0"/>
                </a:moveTo>
                <a:lnTo>
                  <a:pt x="1" y="15"/>
                </a:lnTo>
                <a:lnTo>
                  <a:pt x="0" y="48"/>
                </a:lnTo>
                <a:lnTo>
                  <a:pt x="44" y="95"/>
                </a:lnTo>
                <a:lnTo>
                  <a:pt x="59" y="81"/>
                </a:lnTo>
                <a:lnTo>
                  <a:pt x="61" y="16"/>
                </a:lnTo>
                <a:lnTo>
                  <a:pt x="46" y="0"/>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1" name="Freeform 129"/>
          <p:cNvSpPr>
            <a:spLocks/>
          </p:cNvSpPr>
          <p:nvPr/>
        </p:nvSpPr>
        <p:spPr bwMode="auto">
          <a:xfrm>
            <a:off x="14643101" y="8626476"/>
            <a:ext cx="125413" cy="220663"/>
          </a:xfrm>
          <a:custGeom>
            <a:avLst/>
            <a:gdLst>
              <a:gd name="T0" fmla="*/ 192 w 238"/>
              <a:gd name="T1" fmla="*/ 0 h 417"/>
              <a:gd name="T2" fmla="*/ 133 w 238"/>
              <a:gd name="T3" fmla="*/ 31 h 417"/>
              <a:gd name="T4" fmla="*/ 104 w 238"/>
              <a:gd name="T5" fmla="*/ 97 h 417"/>
              <a:gd name="T6" fmla="*/ 0 w 238"/>
              <a:gd name="T7" fmla="*/ 143 h 417"/>
              <a:gd name="T8" fmla="*/ 0 w 238"/>
              <a:gd name="T9" fmla="*/ 270 h 417"/>
              <a:gd name="T10" fmla="*/ 30 w 238"/>
              <a:gd name="T11" fmla="*/ 302 h 417"/>
              <a:gd name="T12" fmla="*/ 30 w 238"/>
              <a:gd name="T13" fmla="*/ 367 h 417"/>
              <a:gd name="T14" fmla="*/ 75 w 238"/>
              <a:gd name="T15" fmla="*/ 413 h 417"/>
              <a:gd name="T16" fmla="*/ 163 w 238"/>
              <a:gd name="T17" fmla="*/ 417 h 417"/>
              <a:gd name="T18" fmla="*/ 238 w 238"/>
              <a:gd name="T19" fmla="*/ 367 h 417"/>
              <a:gd name="T20" fmla="*/ 236 w 238"/>
              <a:gd name="T21" fmla="*/ 112 h 417"/>
              <a:gd name="T22" fmla="*/ 192 w 238"/>
              <a:gd name="T2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417">
                <a:moveTo>
                  <a:pt x="192" y="0"/>
                </a:moveTo>
                <a:lnTo>
                  <a:pt x="133" y="31"/>
                </a:lnTo>
                <a:lnTo>
                  <a:pt x="104" y="97"/>
                </a:lnTo>
                <a:lnTo>
                  <a:pt x="0" y="143"/>
                </a:lnTo>
                <a:lnTo>
                  <a:pt x="0" y="270"/>
                </a:lnTo>
                <a:lnTo>
                  <a:pt x="30" y="302"/>
                </a:lnTo>
                <a:lnTo>
                  <a:pt x="30" y="367"/>
                </a:lnTo>
                <a:lnTo>
                  <a:pt x="75" y="413"/>
                </a:lnTo>
                <a:lnTo>
                  <a:pt x="163" y="417"/>
                </a:lnTo>
                <a:lnTo>
                  <a:pt x="238" y="367"/>
                </a:lnTo>
                <a:lnTo>
                  <a:pt x="236" y="112"/>
                </a:lnTo>
                <a:lnTo>
                  <a:pt x="192"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2" name="Freeform 130"/>
          <p:cNvSpPr>
            <a:spLocks/>
          </p:cNvSpPr>
          <p:nvPr/>
        </p:nvSpPr>
        <p:spPr bwMode="auto">
          <a:xfrm>
            <a:off x="14549438" y="7104063"/>
            <a:ext cx="31750" cy="33338"/>
          </a:xfrm>
          <a:custGeom>
            <a:avLst/>
            <a:gdLst>
              <a:gd name="T0" fmla="*/ 58 w 60"/>
              <a:gd name="T1" fmla="*/ 17 h 63"/>
              <a:gd name="T2" fmla="*/ 46 w 60"/>
              <a:gd name="T3" fmla="*/ 2 h 63"/>
              <a:gd name="T4" fmla="*/ 18 w 60"/>
              <a:gd name="T5" fmla="*/ 0 h 63"/>
              <a:gd name="T6" fmla="*/ 0 w 60"/>
              <a:gd name="T7" fmla="*/ 16 h 63"/>
              <a:gd name="T8" fmla="*/ 0 w 60"/>
              <a:gd name="T9" fmla="*/ 48 h 63"/>
              <a:gd name="T10" fmla="*/ 16 w 60"/>
              <a:gd name="T11" fmla="*/ 63 h 63"/>
              <a:gd name="T12" fmla="*/ 45 w 60"/>
              <a:gd name="T13" fmla="*/ 63 h 63"/>
              <a:gd name="T14" fmla="*/ 60 w 60"/>
              <a:gd name="T15" fmla="*/ 48 h 63"/>
              <a:gd name="T16" fmla="*/ 58 w 60"/>
              <a:gd name="T17"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63">
                <a:moveTo>
                  <a:pt x="58" y="17"/>
                </a:moveTo>
                <a:lnTo>
                  <a:pt x="46" y="2"/>
                </a:lnTo>
                <a:lnTo>
                  <a:pt x="18" y="0"/>
                </a:lnTo>
                <a:lnTo>
                  <a:pt x="0" y="16"/>
                </a:lnTo>
                <a:lnTo>
                  <a:pt x="0" y="48"/>
                </a:lnTo>
                <a:lnTo>
                  <a:pt x="16" y="63"/>
                </a:lnTo>
                <a:lnTo>
                  <a:pt x="45" y="63"/>
                </a:lnTo>
                <a:lnTo>
                  <a:pt x="60" y="48"/>
                </a:lnTo>
                <a:lnTo>
                  <a:pt x="58" y="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3" name="Freeform 131"/>
          <p:cNvSpPr>
            <a:spLocks/>
          </p:cNvSpPr>
          <p:nvPr/>
        </p:nvSpPr>
        <p:spPr bwMode="auto">
          <a:xfrm>
            <a:off x="14471651" y="7121526"/>
            <a:ext cx="61913" cy="50800"/>
          </a:xfrm>
          <a:custGeom>
            <a:avLst/>
            <a:gdLst>
              <a:gd name="T0" fmla="*/ 45 w 119"/>
              <a:gd name="T1" fmla="*/ 1 h 97"/>
              <a:gd name="T2" fmla="*/ 0 w 119"/>
              <a:gd name="T3" fmla="*/ 47 h 97"/>
              <a:gd name="T4" fmla="*/ 15 w 119"/>
              <a:gd name="T5" fmla="*/ 65 h 97"/>
              <a:gd name="T6" fmla="*/ 43 w 119"/>
              <a:gd name="T7" fmla="*/ 65 h 97"/>
              <a:gd name="T8" fmla="*/ 74 w 119"/>
              <a:gd name="T9" fmla="*/ 97 h 97"/>
              <a:gd name="T10" fmla="*/ 103 w 119"/>
              <a:gd name="T11" fmla="*/ 97 h 97"/>
              <a:gd name="T12" fmla="*/ 117 w 119"/>
              <a:gd name="T13" fmla="*/ 81 h 97"/>
              <a:gd name="T14" fmla="*/ 119 w 119"/>
              <a:gd name="T15" fmla="*/ 16 h 97"/>
              <a:gd name="T16" fmla="*/ 103 w 119"/>
              <a:gd name="T17" fmla="*/ 0 h 97"/>
              <a:gd name="T18" fmla="*/ 45 w 119"/>
              <a:gd name="T19"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97">
                <a:moveTo>
                  <a:pt x="45" y="1"/>
                </a:moveTo>
                <a:lnTo>
                  <a:pt x="0" y="47"/>
                </a:lnTo>
                <a:lnTo>
                  <a:pt x="15" y="65"/>
                </a:lnTo>
                <a:lnTo>
                  <a:pt x="43" y="65"/>
                </a:lnTo>
                <a:lnTo>
                  <a:pt x="74" y="97"/>
                </a:lnTo>
                <a:lnTo>
                  <a:pt x="103" y="97"/>
                </a:lnTo>
                <a:lnTo>
                  <a:pt x="117" y="81"/>
                </a:lnTo>
                <a:lnTo>
                  <a:pt x="119" y="16"/>
                </a:lnTo>
                <a:lnTo>
                  <a:pt x="103" y="0"/>
                </a:lnTo>
                <a:lnTo>
                  <a:pt x="45"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4" name="Freeform 132"/>
          <p:cNvSpPr>
            <a:spLocks/>
          </p:cNvSpPr>
          <p:nvPr/>
        </p:nvSpPr>
        <p:spPr bwMode="auto">
          <a:xfrm>
            <a:off x="14814551" y="5751513"/>
            <a:ext cx="188913" cy="220663"/>
          </a:xfrm>
          <a:custGeom>
            <a:avLst/>
            <a:gdLst>
              <a:gd name="T0" fmla="*/ 105 w 356"/>
              <a:gd name="T1" fmla="*/ 385 h 417"/>
              <a:gd name="T2" fmla="*/ 166 w 356"/>
              <a:gd name="T3" fmla="*/ 416 h 417"/>
              <a:gd name="T4" fmla="*/ 225 w 356"/>
              <a:gd name="T5" fmla="*/ 414 h 417"/>
              <a:gd name="T6" fmla="*/ 252 w 356"/>
              <a:gd name="T7" fmla="*/ 383 h 417"/>
              <a:gd name="T8" fmla="*/ 283 w 356"/>
              <a:gd name="T9" fmla="*/ 417 h 417"/>
              <a:gd name="T10" fmla="*/ 327 w 356"/>
              <a:gd name="T11" fmla="*/ 400 h 417"/>
              <a:gd name="T12" fmla="*/ 356 w 356"/>
              <a:gd name="T13" fmla="*/ 208 h 417"/>
              <a:gd name="T14" fmla="*/ 281 w 356"/>
              <a:gd name="T15" fmla="*/ 192 h 417"/>
              <a:gd name="T16" fmla="*/ 74 w 356"/>
              <a:gd name="T17" fmla="*/ 0 h 417"/>
              <a:gd name="T18" fmla="*/ 1 w 356"/>
              <a:gd name="T19" fmla="*/ 18 h 417"/>
              <a:gd name="T20" fmla="*/ 0 w 356"/>
              <a:gd name="T21" fmla="*/ 242 h 417"/>
              <a:gd name="T22" fmla="*/ 92 w 356"/>
              <a:gd name="T23" fmla="*/ 333 h 417"/>
              <a:gd name="T24" fmla="*/ 105 w 356"/>
              <a:gd name="T25" fmla="*/ 38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6" h="417">
                <a:moveTo>
                  <a:pt x="105" y="385"/>
                </a:moveTo>
                <a:lnTo>
                  <a:pt x="166" y="416"/>
                </a:lnTo>
                <a:lnTo>
                  <a:pt x="225" y="414"/>
                </a:lnTo>
                <a:lnTo>
                  <a:pt x="252" y="383"/>
                </a:lnTo>
                <a:lnTo>
                  <a:pt x="283" y="417"/>
                </a:lnTo>
                <a:lnTo>
                  <a:pt x="327" y="400"/>
                </a:lnTo>
                <a:lnTo>
                  <a:pt x="356" y="208"/>
                </a:lnTo>
                <a:lnTo>
                  <a:pt x="281" y="192"/>
                </a:lnTo>
                <a:lnTo>
                  <a:pt x="74" y="0"/>
                </a:lnTo>
                <a:lnTo>
                  <a:pt x="1" y="18"/>
                </a:lnTo>
                <a:lnTo>
                  <a:pt x="0" y="242"/>
                </a:lnTo>
                <a:lnTo>
                  <a:pt x="92" y="333"/>
                </a:lnTo>
                <a:lnTo>
                  <a:pt x="105" y="38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5" name="Freeform 133"/>
          <p:cNvSpPr>
            <a:spLocks/>
          </p:cNvSpPr>
          <p:nvPr/>
        </p:nvSpPr>
        <p:spPr bwMode="auto">
          <a:xfrm>
            <a:off x="14581188" y="7240588"/>
            <a:ext cx="360363" cy="439738"/>
          </a:xfrm>
          <a:custGeom>
            <a:avLst/>
            <a:gdLst>
              <a:gd name="T0" fmla="*/ 653 w 682"/>
              <a:gd name="T1" fmla="*/ 111 h 831"/>
              <a:gd name="T2" fmla="*/ 594 w 682"/>
              <a:gd name="T3" fmla="*/ 80 h 831"/>
              <a:gd name="T4" fmla="*/ 579 w 682"/>
              <a:gd name="T5" fmla="*/ 0 h 831"/>
              <a:gd name="T6" fmla="*/ 428 w 682"/>
              <a:gd name="T7" fmla="*/ 32 h 831"/>
              <a:gd name="T8" fmla="*/ 370 w 682"/>
              <a:gd name="T9" fmla="*/ 96 h 831"/>
              <a:gd name="T10" fmla="*/ 339 w 682"/>
              <a:gd name="T11" fmla="*/ 96 h 831"/>
              <a:gd name="T12" fmla="*/ 281 w 682"/>
              <a:gd name="T13" fmla="*/ 192 h 831"/>
              <a:gd name="T14" fmla="*/ 254 w 682"/>
              <a:gd name="T15" fmla="*/ 160 h 831"/>
              <a:gd name="T16" fmla="*/ 133 w 682"/>
              <a:gd name="T17" fmla="*/ 160 h 831"/>
              <a:gd name="T18" fmla="*/ 31 w 682"/>
              <a:gd name="T19" fmla="*/ 272 h 831"/>
              <a:gd name="T20" fmla="*/ 31 w 682"/>
              <a:gd name="T21" fmla="*/ 430 h 831"/>
              <a:gd name="T22" fmla="*/ 1 w 682"/>
              <a:gd name="T23" fmla="*/ 464 h 831"/>
              <a:gd name="T24" fmla="*/ 0 w 682"/>
              <a:gd name="T25" fmla="*/ 527 h 831"/>
              <a:gd name="T26" fmla="*/ 133 w 682"/>
              <a:gd name="T27" fmla="*/ 639 h 831"/>
              <a:gd name="T28" fmla="*/ 193 w 682"/>
              <a:gd name="T29" fmla="*/ 638 h 831"/>
              <a:gd name="T30" fmla="*/ 267 w 682"/>
              <a:gd name="T31" fmla="*/ 687 h 831"/>
              <a:gd name="T32" fmla="*/ 237 w 682"/>
              <a:gd name="T33" fmla="*/ 719 h 831"/>
              <a:gd name="T34" fmla="*/ 236 w 682"/>
              <a:gd name="T35" fmla="*/ 815 h 831"/>
              <a:gd name="T36" fmla="*/ 339 w 682"/>
              <a:gd name="T37" fmla="*/ 831 h 831"/>
              <a:gd name="T38" fmla="*/ 385 w 682"/>
              <a:gd name="T39" fmla="*/ 782 h 831"/>
              <a:gd name="T40" fmla="*/ 401 w 682"/>
              <a:gd name="T41" fmla="*/ 670 h 831"/>
              <a:gd name="T42" fmla="*/ 459 w 682"/>
              <a:gd name="T43" fmla="*/ 641 h 831"/>
              <a:gd name="T44" fmla="*/ 548 w 682"/>
              <a:gd name="T45" fmla="*/ 704 h 831"/>
              <a:gd name="T46" fmla="*/ 593 w 682"/>
              <a:gd name="T47" fmla="*/ 687 h 831"/>
              <a:gd name="T48" fmla="*/ 622 w 682"/>
              <a:gd name="T49" fmla="*/ 625 h 831"/>
              <a:gd name="T50" fmla="*/ 621 w 682"/>
              <a:gd name="T51" fmla="*/ 527 h 831"/>
              <a:gd name="T52" fmla="*/ 591 w 682"/>
              <a:gd name="T53" fmla="*/ 495 h 831"/>
              <a:gd name="T54" fmla="*/ 680 w 682"/>
              <a:gd name="T55" fmla="*/ 432 h 831"/>
              <a:gd name="T56" fmla="*/ 682 w 682"/>
              <a:gd name="T57" fmla="*/ 302 h 831"/>
              <a:gd name="T58" fmla="*/ 622 w 682"/>
              <a:gd name="T59" fmla="*/ 270 h 831"/>
              <a:gd name="T60" fmla="*/ 653 w 682"/>
              <a:gd name="T61" fmla="*/ 11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2" h="831">
                <a:moveTo>
                  <a:pt x="653" y="111"/>
                </a:moveTo>
                <a:lnTo>
                  <a:pt x="594" y="80"/>
                </a:lnTo>
                <a:lnTo>
                  <a:pt x="579" y="0"/>
                </a:lnTo>
                <a:lnTo>
                  <a:pt x="428" y="32"/>
                </a:lnTo>
                <a:lnTo>
                  <a:pt x="370" y="96"/>
                </a:lnTo>
                <a:lnTo>
                  <a:pt x="339" y="96"/>
                </a:lnTo>
                <a:lnTo>
                  <a:pt x="281" y="192"/>
                </a:lnTo>
                <a:lnTo>
                  <a:pt x="254" y="160"/>
                </a:lnTo>
                <a:lnTo>
                  <a:pt x="133" y="160"/>
                </a:lnTo>
                <a:lnTo>
                  <a:pt x="31" y="272"/>
                </a:lnTo>
                <a:lnTo>
                  <a:pt x="31" y="430"/>
                </a:lnTo>
                <a:lnTo>
                  <a:pt x="1" y="464"/>
                </a:lnTo>
                <a:lnTo>
                  <a:pt x="0" y="527"/>
                </a:lnTo>
                <a:lnTo>
                  <a:pt x="133" y="639"/>
                </a:lnTo>
                <a:lnTo>
                  <a:pt x="193" y="638"/>
                </a:lnTo>
                <a:lnTo>
                  <a:pt x="267" y="687"/>
                </a:lnTo>
                <a:lnTo>
                  <a:pt x="237" y="719"/>
                </a:lnTo>
                <a:lnTo>
                  <a:pt x="236" y="815"/>
                </a:lnTo>
                <a:lnTo>
                  <a:pt x="339" y="831"/>
                </a:lnTo>
                <a:lnTo>
                  <a:pt x="385" y="782"/>
                </a:lnTo>
                <a:lnTo>
                  <a:pt x="401" y="670"/>
                </a:lnTo>
                <a:lnTo>
                  <a:pt x="459" y="641"/>
                </a:lnTo>
                <a:lnTo>
                  <a:pt x="548" y="704"/>
                </a:lnTo>
                <a:lnTo>
                  <a:pt x="593" y="687"/>
                </a:lnTo>
                <a:lnTo>
                  <a:pt x="622" y="625"/>
                </a:lnTo>
                <a:lnTo>
                  <a:pt x="621" y="527"/>
                </a:lnTo>
                <a:lnTo>
                  <a:pt x="591" y="495"/>
                </a:lnTo>
                <a:lnTo>
                  <a:pt x="680" y="432"/>
                </a:lnTo>
                <a:lnTo>
                  <a:pt x="682" y="302"/>
                </a:lnTo>
                <a:lnTo>
                  <a:pt x="622" y="270"/>
                </a:lnTo>
                <a:lnTo>
                  <a:pt x="653" y="11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6" name="Freeform 134"/>
          <p:cNvSpPr>
            <a:spLocks/>
          </p:cNvSpPr>
          <p:nvPr/>
        </p:nvSpPr>
        <p:spPr bwMode="auto">
          <a:xfrm>
            <a:off x="15051088" y="8659813"/>
            <a:ext cx="46038" cy="101600"/>
          </a:xfrm>
          <a:custGeom>
            <a:avLst/>
            <a:gdLst>
              <a:gd name="T0" fmla="*/ 0 w 88"/>
              <a:gd name="T1" fmla="*/ 14 h 192"/>
              <a:gd name="T2" fmla="*/ 0 w 88"/>
              <a:gd name="T3" fmla="*/ 177 h 192"/>
              <a:gd name="T4" fmla="*/ 45 w 88"/>
              <a:gd name="T5" fmla="*/ 192 h 192"/>
              <a:gd name="T6" fmla="*/ 88 w 88"/>
              <a:gd name="T7" fmla="*/ 145 h 192"/>
              <a:gd name="T8" fmla="*/ 75 w 88"/>
              <a:gd name="T9" fmla="*/ 0 h 192"/>
              <a:gd name="T10" fmla="*/ 0 w 88"/>
              <a:gd name="T11" fmla="*/ 14 h 192"/>
            </a:gdLst>
            <a:ahLst/>
            <a:cxnLst>
              <a:cxn ang="0">
                <a:pos x="T0" y="T1"/>
              </a:cxn>
              <a:cxn ang="0">
                <a:pos x="T2" y="T3"/>
              </a:cxn>
              <a:cxn ang="0">
                <a:pos x="T4" y="T5"/>
              </a:cxn>
              <a:cxn ang="0">
                <a:pos x="T6" y="T7"/>
              </a:cxn>
              <a:cxn ang="0">
                <a:pos x="T8" y="T9"/>
              </a:cxn>
              <a:cxn ang="0">
                <a:pos x="T10" y="T11"/>
              </a:cxn>
            </a:cxnLst>
            <a:rect l="0" t="0" r="r" b="b"/>
            <a:pathLst>
              <a:path w="88" h="192">
                <a:moveTo>
                  <a:pt x="0" y="14"/>
                </a:moveTo>
                <a:lnTo>
                  <a:pt x="0" y="177"/>
                </a:lnTo>
                <a:lnTo>
                  <a:pt x="45" y="192"/>
                </a:lnTo>
                <a:lnTo>
                  <a:pt x="88" y="145"/>
                </a:lnTo>
                <a:lnTo>
                  <a:pt x="75" y="0"/>
                </a:lnTo>
                <a:lnTo>
                  <a:pt x="0" y="1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7" name="Freeform 135"/>
          <p:cNvSpPr>
            <a:spLocks/>
          </p:cNvSpPr>
          <p:nvPr/>
        </p:nvSpPr>
        <p:spPr bwMode="auto">
          <a:xfrm>
            <a:off x="15003463" y="8777288"/>
            <a:ext cx="47625" cy="50800"/>
          </a:xfrm>
          <a:custGeom>
            <a:avLst/>
            <a:gdLst>
              <a:gd name="T0" fmla="*/ 15 w 89"/>
              <a:gd name="T1" fmla="*/ 1 h 96"/>
              <a:gd name="T2" fmla="*/ 0 w 89"/>
              <a:gd name="T3" fmla="*/ 16 h 96"/>
              <a:gd name="T4" fmla="*/ 2 w 89"/>
              <a:gd name="T5" fmla="*/ 81 h 96"/>
              <a:gd name="T6" fmla="*/ 15 w 89"/>
              <a:gd name="T7" fmla="*/ 96 h 96"/>
              <a:gd name="T8" fmla="*/ 45 w 89"/>
              <a:gd name="T9" fmla="*/ 96 h 96"/>
              <a:gd name="T10" fmla="*/ 89 w 89"/>
              <a:gd name="T11" fmla="*/ 49 h 96"/>
              <a:gd name="T12" fmla="*/ 89 w 89"/>
              <a:gd name="T13" fmla="*/ 15 h 96"/>
              <a:gd name="T14" fmla="*/ 75 w 89"/>
              <a:gd name="T15" fmla="*/ 0 h 96"/>
              <a:gd name="T16" fmla="*/ 15 w 89"/>
              <a:gd name="T1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6">
                <a:moveTo>
                  <a:pt x="15" y="1"/>
                </a:moveTo>
                <a:lnTo>
                  <a:pt x="0" y="16"/>
                </a:lnTo>
                <a:lnTo>
                  <a:pt x="2" y="81"/>
                </a:lnTo>
                <a:lnTo>
                  <a:pt x="15" y="96"/>
                </a:lnTo>
                <a:lnTo>
                  <a:pt x="45" y="96"/>
                </a:lnTo>
                <a:lnTo>
                  <a:pt x="89" y="49"/>
                </a:lnTo>
                <a:lnTo>
                  <a:pt x="89" y="15"/>
                </a:lnTo>
                <a:lnTo>
                  <a:pt x="75" y="0"/>
                </a:lnTo>
                <a:lnTo>
                  <a:pt x="15"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8" name="Freeform 136"/>
          <p:cNvSpPr>
            <a:spLocks/>
          </p:cNvSpPr>
          <p:nvPr/>
        </p:nvSpPr>
        <p:spPr bwMode="auto">
          <a:xfrm>
            <a:off x="15176501" y="6851651"/>
            <a:ext cx="93663" cy="100013"/>
          </a:xfrm>
          <a:custGeom>
            <a:avLst/>
            <a:gdLst>
              <a:gd name="T0" fmla="*/ 132 w 177"/>
              <a:gd name="T1" fmla="*/ 1 h 191"/>
              <a:gd name="T2" fmla="*/ 73 w 177"/>
              <a:gd name="T3" fmla="*/ 0 h 191"/>
              <a:gd name="T4" fmla="*/ 44 w 177"/>
              <a:gd name="T5" fmla="*/ 32 h 191"/>
              <a:gd name="T6" fmla="*/ 0 w 177"/>
              <a:gd name="T7" fmla="*/ 47 h 191"/>
              <a:gd name="T8" fmla="*/ 1 w 177"/>
              <a:gd name="T9" fmla="*/ 113 h 191"/>
              <a:gd name="T10" fmla="*/ 43 w 177"/>
              <a:gd name="T11" fmla="*/ 160 h 191"/>
              <a:gd name="T12" fmla="*/ 132 w 177"/>
              <a:gd name="T13" fmla="*/ 191 h 191"/>
              <a:gd name="T14" fmla="*/ 177 w 177"/>
              <a:gd name="T15" fmla="*/ 112 h 191"/>
              <a:gd name="T16" fmla="*/ 177 w 177"/>
              <a:gd name="T17" fmla="*/ 48 h 191"/>
              <a:gd name="T18" fmla="*/ 132 w 177"/>
              <a:gd name="T19" fmla="*/ 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191">
                <a:moveTo>
                  <a:pt x="132" y="1"/>
                </a:moveTo>
                <a:lnTo>
                  <a:pt x="73" y="0"/>
                </a:lnTo>
                <a:lnTo>
                  <a:pt x="44" y="32"/>
                </a:lnTo>
                <a:lnTo>
                  <a:pt x="0" y="47"/>
                </a:lnTo>
                <a:lnTo>
                  <a:pt x="1" y="113"/>
                </a:lnTo>
                <a:lnTo>
                  <a:pt x="43" y="160"/>
                </a:lnTo>
                <a:lnTo>
                  <a:pt x="132" y="191"/>
                </a:lnTo>
                <a:lnTo>
                  <a:pt x="177" y="112"/>
                </a:lnTo>
                <a:lnTo>
                  <a:pt x="177" y="48"/>
                </a:lnTo>
                <a:lnTo>
                  <a:pt x="132"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9" name="Freeform 137"/>
          <p:cNvSpPr>
            <a:spLocks/>
          </p:cNvSpPr>
          <p:nvPr/>
        </p:nvSpPr>
        <p:spPr bwMode="auto">
          <a:xfrm>
            <a:off x="15097126" y="4737101"/>
            <a:ext cx="31750" cy="34925"/>
          </a:xfrm>
          <a:custGeom>
            <a:avLst/>
            <a:gdLst>
              <a:gd name="T0" fmla="*/ 45 w 60"/>
              <a:gd name="T1" fmla="*/ 64 h 66"/>
              <a:gd name="T2" fmla="*/ 60 w 60"/>
              <a:gd name="T3" fmla="*/ 46 h 66"/>
              <a:gd name="T4" fmla="*/ 58 w 60"/>
              <a:gd name="T5" fmla="*/ 15 h 66"/>
              <a:gd name="T6" fmla="*/ 46 w 60"/>
              <a:gd name="T7" fmla="*/ 0 h 66"/>
              <a:gd name="T8" fmla="*/ 18 w 60"/>
              <a:gd name="T9" fmla="*/ 0 h 66"/>
              <a:gd name="T10" fmla="*/ 0 w 60"/>
              <a:gd name="T11" fmla="*/ 15 h 66"/>
              <a:gd name="T12" fmla="*/ 0 w 60"/>
              <a:gd name="T13" fmla="*/ 47 h 66"/>
              <a:gd name="T14" fmla="*/ 16 w 60"/>
              <a:gd name="T15" fmla="*/ 66 h 66"/>
              <a:gd name="T16" fmla="*/ 45 w 60"/>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66">
                <a:moveTo>
                  <a:pt x="45" y="64"/>
                </a:moveTo>
                <a:lnTo>
                  <a:pt x="60" y="46"/>
                </a:lnTo>
                <a:lnTo>
                  <a:pt x="58" y="15"/>
                </a:lnTo>
                <a:lnTo>
                  <a:pt x="46" y="0"/>
                </a:lnTo>
                <a:lnTo>
                  <a:pt x="18" y="0"/>
                </a:lnTo>
                <a:lnTo>
                  <a:pt x="0" y="15"/>
                </a:lnTo>
                <a:lnTo>
                  <a:pt x="0" y="47"/>
                </a:lnTo>
                <a:lnTo>
                  <a:pt x="16" y="66"/>
                </a:lnTo>
                <a:lnTo>
                  <a:pt x="45" y="64"/>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0" name="Freeform 138"/>
          <p:cNvSpPr>
            <a:spLocks/>
          </p:cNvSpPr>
          <p:nvPr/>
        </p:nvSpPr>
        <p:spPr bwMode="auto">
          <a:xfrm>
            <a:off x="15284451" y="6122988"/>
            <a:ext cx="47625" cy="68263"/>
          </a:xfrm>
          <a:custGeom>
            <a:avLst/>
            <a:gdLst>
              <a:gd name="T0" fmla="*/ 62 w 91"/>
              <a:gd name="T1" fmla="*/ 113 h 129"/>
              <a:gd name="T2" fmla="*/ 61 w 91"/>
              <a:gd name="T3" fmla="*/ 50 h 129"/>
              <a:gd name="T4" fmla="*/ 91 w 91"/>
              <a:gd name="T5" fmla="*/ 16 h 129"/>
              <a:gd name="T6" fmla="*/ 77 w 91"/>
              <a:gd name="T7" fmla="*/ 1 h 129"/>
              <a:gd name="T8" fmla="*/ 16 w 91"/>
              <a:gd name="T9" fmla="*/ 0 h 129"/>
              <a:gd name="T10" fmla="*/ 0 w 91"/>
              <a:gd name="T11" fmla="*/ 17 h 129"/>
              <a:gd name="T12" fmla="*/ 3 w 91"/>
              <a:gd name="T13" fmla="*/ 112 h 129"/>
              <a:gd name="T14" fmla="*/ 16 w 91"/>
              <a:gd name="T15" fmla="*/ 129 h 129"/>
              <a:gd name="T16" fmla="*/ 47 w 91"/>
              <a:gd name="T17" fmla="*/ 129 h 129"/>
              <a:gd name="T18" fmla="*/ 62 w 91"/>
              <a:gd name="T19"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129">
                <a:moveTo>
                  <a:pt x="62" y="113"/>
                </a:moveTo>
                <a:lnTo>
                  <a:pt x="61" y="50"/>
                </a:lnTo>
                <a:lnTo>
                  <a:pt x="91" y="16"/>
                </a:lnTo>
                <a:lnTo>
                  <a:pt x="77" y="1"/>
                </a:lnTo>
                <a:lnTo>
                  <a:pt x="16" y="0"/>
                </a:lnTo>
                <a:lnTo>
                  <a:pt x="0" y="17"/>
                </a:lnTo>
                <a:lnTo>
                  <a:pt x="3" y="112"/>
                </a:lnTo>
                <a:lnTo>
                  <a:pt x="16" y="129"/>
                </a:lnTo>
                <a:lnTo>
                  <a:pt x="47" y="129"/>
                </a:lnTo>
                <a:lnTo>
                  <a:pt x="62" y="11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1" name="Freeform 139"/>
          <p:cNvSpPr>
            <a:spLocks/>
          </p:cNvSpPr>
          <p:nvPr/>
        </p:nvSpPr>
        <p:spPr bwMode="auto">
          <a:xfrm>
            <a:off x="15238413" y="5565776"/>
            <a:ext cx="314325" cy="338138"/>
          </a:xfrm>
          <a:custGeom>
            <a:avLst/>
            <a:gdLst>
              <a:gd name="T0" fmla="*/ 564 w 595"/>
              <a:gd name="T1" fmla="*/ 273 h 640"/>
              <a:gd name="T2" fmla="*/ 446 w 595"/>
              <a:gd name="T3" fmla="*/ 175 h 640"/>
              <a:gd name="T4" fmla="*/ 443 w 595"/>
              <a:gd name="T5" fmla="*/ 112 h 640"/>
              <a:gd name="T6" fmla="*/ 372 w 595"/>
              <a:gd name="T7" fmla="*/ 0 h 640"/>
              <a:gd name="T8" fmla="*/ 75 w 595"/>
              <a:gd name="T9" fmla="*/ 0 h 640"/>
              <a:gd name="T10" fmla="*/ 2 w 595"/>
              <a:gd name="T11" fmla="*/ 80 h 640"/>
              <a:gd name="T12" fmla="*/ 0 w 595"/>
              <a:gd name="T13" fmla="*/ 177 h 640"/>
              <a:gd name="T14" fmla="*/ 61 w 595"/>
              <a:gd name="T15" fmla="*/ 242 h 640"/>
              <a:gd name="T16" fmla="*/ 89 w 595"/>
              <a:gd name="T17" fmla="*/ 368 h 640"/>
              <a:gd name="T18" fmla="*/ 122 w 595"/>
              <a:gd name="T19" fmla="*/ 401 h 640"/>
              <a:gd name="T20" fmla="*/ 121 w 595"/>
              <a:gd name="T21" fmla="*/ 464 h 640"/>
              <a:gd name="T22" fmla="*/ 192 w 595"/>
              <a:gd name="T23" fmla="*/ 609 h 640"/>
              <a:gd name="T24" fmla="*/ 253 w 595"/>
              <a:gd name="T25" fmla="*/ 576 h 640"/>
              <a:gd name="T26" fmla="*/ 342 w 595"/>
              <a:gd name="T27" fmla="*/ 575 h 640"/>
              <a:gd name="T28" fmla="*/ 430 w 595"/>
              <a:gd name="T29" fmla="*/ 640 h 640"/>
              <a:gd name="T30" fmla="*/ 520 w 595"/>
              <a:gd name="T31" fmla="*/ 542 h 640"/>
              <a:gd name="T32" fmla="*/ 578 w 595"/>
              <a:gd name="T33" fmla="*/ 544 h 640"/>
              <a:gd name="T34" fmla="*/ 595 w 595"/>
              <a:gd name="T35" fmla="*/ 399 h 640"/>
              <a:gd name="T36" fmla="*/ 562 w 595"/>
              <a:gd name="T37" fmla="*/ 366 h 640"/>
              <a:gd name="T38" fmla="*/ 564 w 595"/>
              <a:gd name="T39" fmla="*/ 273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5" h="640">
                <a:moveTo>
                  <a:pt x="564" y="273"/>
                </a:moveTo>
                <a:lnTo>
                  <a:pt x="446" y="175"/>
                </a:lnTo>
                <a:lnTo>
                  <a:pt x="443" y="112"/>
                </a:lnTo>
                <a:lnTo>
                  <a:pt x="372" y="0"/>
                </a:lnTo>
                <a:lnTo>
                  <a:pt x="75" y="0"/>
                </a:lnTo>
                <a:lnTo>
                  <a:pt x="2" y="80"/>
                </a:lnTo>
                <a:lnTo>
                  <a:pt x="0" y="177"/>
                </a:lnTo>
                <a:lnTo>
                  <a:pt x="61" y="242"/>
                </a:lnTo>
                <a:lnTo>
                  <a:pt x="89" y="368"/>
                </a:lnTo>
                <a:lnTo>
                  <a:pt x="122" y="401"/>
                </a:lnTo>
                <a:lnTo>
                  <a:pt x="121" y="464"/>
                </a:lnTo>
                <a:lnTo>
                  <a:pt x="192" y="609"/>
                </a:lnTo>
                <a:lnTo>
                  <a:pt x="253" y="576"/>
                </a:lnTo>
                <a:lnTo>
                  <a:pt x="342" y="575"/>
                </a:lnTo>
                <a:lnTo>
                  <a:pt x="430" y="640"/>
                </a:lnTo>
                <a:lnTo>
                  <a:pt x="520" y="542"/>
                </a:lnTo>
                <a:lnTo>
                  <a:pt x="578" y="544"/>
                </a:lnTo>
                <a:lnTo>
                  <a:pt x="595" y="399"/>
                </a:lnTo>
                <a:lnTo>
                  <a:pt x="562" y="366"/>
                </a:lnTo>
                <a:lnTo>
                  <a:pt x="564" y="27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2" name="Freeform 140"/>
          <p:cNvSpPr>
            <a:spLocks/>
          </p:cNvSpPr>
          <p:nvPr/>
        </p:nvSpPr>
        <p:spPr bwMode="auto">
          <a:xfrm>
            <a:off x="15379701" y="5024438"/>
            <a:ext cx="61913" cy="52388"/>
          </a:xfrm>
          <a:custGeom>
            <a:avLst/>
            <a:gdLst>
              <a:gd name="T0" fmla="*/ 15 w 117"/>
              <a:gd name="T1" fmla="*/ 1 h 99"/>
              <a:gd name="T2" fmla="*/ 0 w 117"/>
              <a:gd name="T3" fmla="*/ 16 h 99"/>
              <a:gd name="T4" fmla="*/ 0 w 117"/>
              <a:gd name="T5" fmla="*/ 50 h 99"/>
              <a:gd name="T6" fmla="*/ 43 w 117"/>
              <a:gd name="T7" fmla="*/ 97 h 99"/>
              <a:gd name="T8" fmla="*/ 102 w 117"/>
              <a:gd name="T9" fmla="*/ 99 h 99"/>
              <a:gd name="T10" fmla="*/ 117 w 117"/>
              <a:gd name="T11" fmla="*/ 81 h 99"/>
              <a:gd name="T12" fmla="*/ 117 w 117"/>
              <a:gd name="T13" fmla="*/ 47 h 99"/>
              <a:gd name="T14" fmla="*/ 74 w 117"/>
              <a:gd name="T15" fmla="*/ 0 h 99"/>
              <a:gd name="T16" fmla="*/ 15 w 117"/>
              <a:gd name="T17" fmla="*/ 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9">
                <a:moveTo>
                  <a:pt x="15" y="1"/>
                </a:moveTo>
                <a:lnTo>
                  <a:pt x="0" y="16"/>
                </a:lnTo>
                <a:lnTo>
                  <a:pt x="0" y="50"/>
                </a:lnTo>
                <a:lnTo>
                  <a:pt x="43" y="97"/>
                </a:lnTo>
                <a:lnTo>
                  <a:pt x="102" y="99"/>
                </a:lnTo>
                <a:lnTo>
                  <a:pt x="117" y="81"/>
                </a:lnTo>
                <a:lnTo>
                  <a:pt x="117" y="47"/>
                </a:lnTo>
                <a:lnTo>
                  <a:pt x="74" y="0"/>
                </a:lnTo>
                <a:lnTo>
                  <a:pt x="15" y="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3" name="Freeform 141"/>
          <p:cNvSpPr>
            <a:spLocks/>
          </p:cNvSpPr>
          <p:nvPr/>
        </p:nvSpPr>
        <p:spPr bwMode="auto">
          <a:xfrm>
            <a:off x="15567026" y="5632451"/>
            <a:ext cx="63500" cy="85725"/>
          </a:xfrm>
          <a:custGeom>
            <a:avLst/>
            <a:gdLst>
              <a:gd name="T0" fmla="*/ 104 w 120"/>
              <a:gd name="T1" fmla="*/ 32 h 162"/>
              <a:gd name="T2" fmla="*/ 15 w 120"/>
              <a:gd name="T3" fmla="*/ 0 h 162"/>
              <a:gd name="T4" fmla="*/ 0 w 120"/>
              <a:gd name="T5" fmla="*/ 19 h 162"/>
              <a:gd name="T6" fmla="*/ 1 w 120"/>
              <a:gd name="T7" fmla="*/ 147 h 162"/>
              <a:gd name="T8" fmla="*/ 15 w 120"/>
              <a:gd name="T9" fmla="*/ 162 h 162"/>
              <a:gd name="T10" fmla="*/ 103 w 120"/>
              <a:gd name="T11" fmla="*/ 162 h 162"/>
              <a:gd name="T12" fmla="*/ 120 w 120"/>
              <a:gd name="T13" fmla="*/ 144 h 162"/>
              <a:gd name="T14" fmla="*/ 118 w 120"/>
              <a:gd name="T15" fmla="*/ 50 h 162"/>
              <a:gd name="T16" fmla="*/ 104 w 120"/>
              <a:gd name="T17" fmla="*/ 3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62">
                <a:moveTo>
                  <a:pt x="104" y="32"/>
                </a:moveTo>
                <a:lnTo>
                  <a:pt x="15" y="0"/>
                </a:lnTo>
                <a:lnTo>
                  <a:pt x="0" y="19"/>
                </a:lnTo>
                <a:lnTo>
                  <a:pt x="1" y="147"/>
                </a:lnTo>
                <a:lnTo>
                  <a:pt x="15" y="162"/>
                </a:lnTo>
                <a:lnTo>
                  <a:pt x="103" y="162"/>
                </a:lnTo>
                <a:lnTo>
                  <a:pt x="120" y="144"/>
                </a:lnTo>
                <a:lnTo>
                  <a:pt x="118" y="50"/>
                </a:lnTo>
                <a:lnTo>
                  <a:pt x="104" y="3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4" name="Freeform 142"/>
          <p:cNvSpPr>
            <a:spLocks/>
          </p:cNvSpPr>
          <p:nvPr/>
        </p:nvSpPr>
        <p:spPr bwMode="auto">
          <a:xfrm>
            <a:off x="15159038" y="6292851"/>
            <a:ext cx="47625" cy="85725"/>
          </a:xfrm>
          <a:custGeom>
            <a:avLst/>
            <a:gdLst>
              <a:gd name="T0" fmla="*/ 47 w 90"/>
              <a:gd name="T1" fmla="*/ 161 h 161"/>
              <a:gd name="T2" fmla="*/ 90 w 90"/>
              <a:gd name="T3" fmla="*/ 145 h 161"/>
              <a:gd name="T4" fmla="*/ 90 w 90"/>
              <a:gd name="T5" fmla="*/ 49 h 161"/>
              <a:gd name="T6" fmla="*/ 46 w 90"/>
              <a:gd name="T7" fmla="*/ 0 h 161"/>
              <a:gd name="T8" fmla="*/ 0 w 90"/>
              <a:gd name="T9" fmla="*/ 17 h 161"/>
              <a:gd name="T10" fmla="*/ 2 w 90"/>
              <a:gd name="T11" fmla="*/ 113 h 161"/>
              <a:gd name="T12" fmla="*/ 47 w 90"/>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90" h="161">
                <a:moveTo>
                  <a:pt x="47" y="161"/>
                </a:moveTo>
                <a:lnTo>
                  <a:pt x="90" y="145"/>
                </a:lnTo>
                <a:lnTo>
                  <a:pt x="90" y="49"/>
                </a:lnTo>
                <a:lnTo>
                  <a:pt x="46" y="0"/>
                </a:lnTo>
                <a:lnTo>
                  <a:pt x="0" y="17"/>
                </a:lnTo>
                <a:lnTo>
                  <a:pt x="2" y="113"/>
                </a:lnTo>
                <a:lnTo>
                  <a:pt x="47" y="16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5" name="Freeform 143"/>
          <p:cNvSpPr>
            <a:spLocks/>
          </p:cNvSpPr>
          <p:nvPr/>
        </p:nvSpPr>
        <p:spPr bwMode="auto">
          <a:xfrm>
            <a:off x="15786101" y="7138988"/>
            <a:ext cx="47625" cy="49213"/>
          </a:xfrm>
          <a:custGeom>
            <a:avLst/>
            <a:gdLst>
              <a:gd name="T0" fmla="*/ 17 w 89"/>
              <a:gd name="T1" fmla="*/ 2 h 95"/>
              <a:gd name="T2" fmla="*/ 2 w 89"/>
              <a:gd name="T3" fmla="*/ 18 h 95"/>
              <a:gd name="T4" fmla="*/ 0 w 89"/>
              <a:gd name="T5" fmla="*/ 49 h 95"/>
              <a:gd name="T6" fmla="*/ 46 w 89"/>
              <a:gd name="T7" fmla="*/ 95 h 95"/>
              <a:gd name="T8" fmla="*/ 89 w 89"/>
              <a:gd name="T9" fmla="*/ 49 h 95"/>
              <a:gd name="T10" fmla="*/ 45 w 89"/>
              <a:gd name="T11" fmla="*/ 0 h 95"/>
              <a:gd name="T12" fmla="*/ 17 w 89"/>
              <a:gd name="T13" fmla="*/ 2 h 95"/>
            </a:gdLst>
            <a:ahLst/>
            <a:cxnLst>
              <a:cxn ang="0">
                <a:pos x="T0" y="T1"/>
              </a:cxn>
              <a:cxn ang="0">
                <a:pos x="T2" y="T3"/>
              </a:cxn>
              <a:cxn ang="0">
                <a:pos x="T4" y="T5"/>
              </a:cxn>
              <a:cxn ang="0">
                <a:pos x="T6" y="T7"/>
              </a:cxn>
              <a:cxn ang="0">
                <a:pos x="T8" y="T9"/>
              </a:cxn>
              <a:cxn ang="0">
                <a:pos x="T10" y="T11"/>
              </a:cxn>
              <a:cxn ang="0">
                <a:pos x="T12" y="T13"/>
              </a:cxn>
            </a:cxnLst>
            <a:rect l="0" t="0" r="r" b="b"/>
            <a:pathLst>
              <a:path w="89" h="95">
                <a:moveTo>
                  <a:pt x="17" y="2"/>
                </a:moveTo>
                <a:lnTo>
                  <a:pt x="2" y="18"/>
                </a:lnTo>
                <a:lnTo>
                  <a:pt x="0" y="49"/>
                </a:lnTo>
                <a:lnTo>
                  <a:pt x="46" y="95"/>
                </a:lnTo>
                <a:lnTo>
                  <a:pt x="89" y="49"/>
                </a:lnTo>
                <a:lnTo>
                  <a:pt x="45" y="0"/>
                </a:lnTo>
                <a:lnTo>
                  <a:pt x="17" y="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6" name="Freeform 144"/>
          <p:cNvSpPr>
            <a:spLocks/>
          </p:cNvSpPr>
          <p:nvPr/>
        </p:nvSpPr>
        <p:spPr bwMode="auto">
          <a:xfrm>
            <a:off x="15895638" y="6935788"/>
            <a:ext cx="47625" cy="50800"/>
          </a:xfrm>
          <a:custGeom>
            <a:avLst/>
            <a:gdLst>
              <a:gd name="T0" fmla="*/ 45 w 89"/>
              <a:gd name="T1" fmla="*/ 0 h 96"/>
              <a:gd name="T2" fmla="*/ 14 w 89"/>
              <a:gd name="T3" fmla="*/ 0 h 96"/>
              <a:gd name="T4" fmla="*/ 2 w 89"/>
              <a:gd name="T5" fmla="*/ 16 h 96"/>
              <a:gd name="T6" fmla="*/ 0 w 89"/>
              <a:gd name="T7" fmla="*/ 80 h 96"/>
              <a:gd name="T8" fmla="*/ 15 w 89"/>
              <a:gd name="T9" fmla="*/ 95 h 96"/>
              <a:gd name="T10" fmla="*/ 75 w 89"/>
              <a:gd name="T11" fmla="*/ 96 h 96"/>
              <a:gd name="T12" fmla="*/ 89 w 89"/>
              <a:gd name="T13" fmla="*/ 78 h 96"/>
              <a:gd name="T14" fmla="*/ 58 w 89"/>
              <a:gd name="T15" fmla="*/ 49 h 96"/>
              <a:gd name="T16" fmla="*/ 60 w 89"/>
              <a:gd name="T17" fmla="*/ 15 h 96"/>
              <a:gd name="T18" fmla="*/ 45 w 89"/>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96">
                <a:moveTo>
                  <a:pt x="45" y="0"/>
                </a:moveTo>
                <a:lnTo>
                  <a:pt x="14" y="0"/>
                </a:lnTo>
                <a:lnTo>
                  <a:pt x="2" y="16"/>
                </a:lnTo>
                <a:lnTo>
                  <a:pt x="0" y="80"/>
                </a:lnTo>
                <a:lnTo>
                  <a:pt x="15" y="95"/>
                </a:lnTo>
                <a:lnTo>
                  <a:pt x="75" y="96"/>
                </a:lnTo>
                <a:lnTo>
                  <a:pt x="89" y="78"/>
                </a:lnTo>
                <a:lnTo>
                  <a:pt x="58" y="49"/>
                </a:lnTo>
                <a:lnTo>
                  <a:pt x="60" y="15"/>
                </a:lnTo>
                <a:lnTo>
                  <a:pt x="4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7" name="Freeform 145"/>
          <p:cNvSpPr>
            <a:spLocks/>
          </p:cNvSpPr>
          <p:nvPr/>
        </p:nvSpPr>
        <p:spPr bwMode="auto">
          <a:xfrm>
            <a:off x="14973301" y="4770438"/>
            <a:ext cx="107950" cy="134938"/>
          </a:xfrm>
          <a:custGeom>
            <a:avLst/>
            <a:gdLst>
              <a:gd name="T0" fmla="*/ 131 w 205"/>
              <a:gd name="T1" fmla="*/ 0 h 257"/>
              <a:gd name="T2" fmla="*/ 103 w 205"/>
              <a:gd name="T3" fmla="*/ 35 h 257"/>
              <a:gd name="T4" fmla="*/ 72 w 205"/>
              <a:gd name="T5" fmla="*/ 1 h 257"/>
              <a:gd name="T6" fmla="*/ 12 w 205"/>
              <a:gd name="T7" fmla="*/ 2 h 257"/>
              <a:gd name="T8" fmla="*/ 0 w 205"/>
              <a:gd name="T9" fmla="*/ 145 h 257"/>
              <a:gd name="T10" fmla="*/ 103 w 205"/>
              <a:gd name="T11" fmla="*/ 257 h 257"/>
              <a:gd name="T12" fmla="*/ 205 w 205"/>
              <a:gd name="T13" fmla="*/ 144 h 257"/>
              <a:gd name="T14" fmla="*/ 176 w 205"/>
              <a:gd name="T15" fmla="*/ 114 h 257"/>
              <a:gd name="T16" fmla="*/ 177 w 205"/>
              <a:gd name="T17" fmla="*/ 50 h 257"/>
              <a:gd name="T18" fmla="*/ 131 w 205"/>
              <a:gd name="T19"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57">
                <a:moveTo>
                  <a:pt x="131" y="0"/>
                </a:moveTo>
                <a:lnTo>
                  <a:pt x="103" y="35"/>
                </a:lnTo>
                <a:lnTo>
                  <a:pt x="72" y="1"/>
                </a:lnTo>
                <a:lnTo>
                  <a:pt x="12" y="2"/>
                </a:lnTo>
                <a:lnTo>
                  <a:pt x="0" y="145"/>
                </a:lnTo>
                <a:lnTo>
                  <a:pt x="103" y="257"/>
                </a:lnTo>
                <a:lnTo>
                  <a:pt x="205" y="144"/>
                </a:lnTo>
                <a:lnTo>
                  <a:pt x="176" y="114"/>
                </a:lnTo>
                <a:lnTo>
                  <a:pt x="177" y="50"/>
                </a:lnTo>
                <a:lnTo>
                  <a:pt x="131"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8" name="Freeform 146"/>
          <p:cNvSpPr>
            <a:spLocks/>
          </p:cNvSpPr>
          <p:nvPr/>
        </p:nvSpPr>
        <p:spPr bwMode="auto">
          <a:xfrm>
            <a:off x="15816263" y="6986588"/>
            <a:ext cx="111125" cy="169863"/>
          </a:xfrm>
          <a:custGeom>
            <a:avLst/>
            <a:gdLst>
              <a:gd name="T0" fmla="*/ 92 w 210"/>
              <a:gd name="T1" fmla="*/ 49 h 320"/>
              <a:gd name="T2" fmla="*/ 0 w 210"/>
              <a:gd name="T3" fmla="*/ 112 h 320"/>
              <a:gd name="T4" fmla="*/ 3 w 210"/>
              <a:gd name="T5" fmla="*/ 240 h 320"/>
              <a:gd name="T6" fmla="*/ 77 w 210"/>
              <a:gd name="T7" fmla="*/ 320 h 320"/>
              <a:gd name="T8" fmla="*/ 121 w 210"/>
              <a:gd name="T9" fmla="*/ 304 h 320"/>
              <a:gd name="T10" fmla="*/ 122 w 210"/>
              <a:gd name="T11" fmla="*/ 240 h 320"/>
              <a:gd name="T12" fmla="*/ 210 w 210"/>
              <a:gd name="T13" fmla="*/ 144 h 320"/>
              <a:gd name="T14" fmla="*/ 164 w 210"/>
              <a:gd name="T15" fmla="*/ 32 h 320"/>
              <a:gd name="T16" fmla="*/ 107 w 210"/>
              <a:gd name="T17" fmla="*/ 0 h 320"/>
              <a:gd name="T18" fmla="*/ 92 w 210"/>
              <a:gd name="T19" fmla="*/ 4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320">
                <a:moveTo>
                  <a:pt x="92" y="49"/>
                </a:moveTo>
                <a:lnTo>
                  <a:pt x="0" y="112"/>
                </a:lnTo>
                <a:lnTo>
                  <a:pt x="3" y="240"/>
                </a:lnTo>
                <a:lnTo>
                  <a:pt x="77" y="320"/>
                </a:lnTo>
                <a:lnTo>
                  <a:pt x="121" y="304"/>
                </a:lnTo>
                <a:lnTo>
                  <a:pt x="122" y="240"/>
                </a:lnTo>
                <a:lnTo>
                  <a:pt x="210" y="144"/>
                </a:lnTo>
                <a:lnTo>
                  <a:pt x="164" y="32"/>
                </a:lnTo>
                <a:lnTo>
                  <a:pt x="107" y="0"/>
                </a:lnTo>
                <a:lnTo>
                  <a:pt x="92" y="4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9" name="Freeform 147"/>
          <p:cNvSpPr>
            <a:spLocks/>
          </p:cNvSpPr>
          <p:nvPr/>
        </p:nvSpPr>
        <p:spPr bwMode="auto">
          <a:xfrm>
            <a:off x="15801976" y="7289801"/>
            <a:ext cx="63500" cy="68263"/>
          </a:xfrm>
          <a:custGeom>
            <a:avLst/>
            <a:gdLst>
              <a:gd name="T0" fmla="*/ 91 w 119"/>
              <a:gd name="T1" fmla="*/ 50 h 130"/>
              <a:gd name="T2" fmla="*/ 42 w 119"/>
              <a:gd name="T3" fmla="*/ 0 h 130"/>
              <a:gd name="T4" fmla="*/ 0 w 119"/>
              <a:gd name="T5" fmla="*/ 49 h 130"/>
              <a:gd name="T6" fmla="*/ 0 w 119"/>
              <a:gd name="T7" fmla="*/ 80 h 130"/>
              <a:gd name="T8" fmla="*/ 45 w 119"/>
              <a:gd name="T9" fmla="*/ 130 h 130"/>
              <a:gd name="T10" fmla="*/ 104 w 119"/>
              <a:gd name="T11" fmla="*/ 129 h 130"/>
              <a:gd name="T12" fmla="*/ 119 w 119"/>
              <a:gd name="T13" fmla="*/ 112 h 130"/>
              <a:gd name="T14" fmla="*/ 88 w 119"/>
              <a:gd name="T15" fmla="*/ 83 h 130"/>
              <a:gd name="T16" fmla="*/ 91 w 119"/>
              <a:gd name="T17" fmla="*/ 5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30">
                <a:moveTo>
                  <a:pt x="91" y="50"/>
                </a:moveTo>
                <a:lnTo>
                  <a:pt x="42" y="0"/>
                </a:lnTo>
                <a:lnTo>
                  <a:pt x="0" y="49"/>
                </a:lnTo>
                <a:lnTo>
                  <a:pt x="0" y="80"/>
                </a:lnTo>
                <a:lnTo>
                  <a:pt x="45" y="130"/>
                </a:lnTo>
                <a:lnTo>
                  <a:pt x="104" y="129"/>
                </a:lnTo>
                <a:lnTo>
                  <a:pt x="119" y="112"/>
                </a:lnTo>
                <a:lnTo>
                  <a:pt x="88" y="83"/>
                </a:lnTo>
                <a:lnTo>
                  <a:pt x="91" y="5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0" name="Freeform 148"/>
          <p:cNvSpPr>
            <a:spLocks/>
          </p:cNvSpPr>
          <p:nvPr/>
        </p:nvSpPr>
        <p:spPr bwMode="auto">
          <a:xfrm>
            <a:off x="14955838" y="4940301"/>
            <a:ext cx="33338" cy="50800"/>
          </a:xfrm>
          <a:custGeom>
            <a:avLst/>
            <a:gdLst>
              <a:gd name="T0" fmla="*/ 16 w 61"/>
              <a:gd name="T1" fmla="*/ 0 h 95"/>
              <a:gd name="T2" fmla="*/ 1 w 61"/>
              <a:gd name="T3" fmla="*/ 16 h 95"/>
              <a:gd name="T4" fmla="*/ 0 w 61"/>
              <a:gd name="T5" fmla="*/ 80 h 95"/>
              <a:gd name="T6" fmla="*/ 16 w 61"/>
              <a:gd name="T7" fmla="*/ 95 h 95"/>
              <a:gd name="T8" fmla="*/ 61 w 61"/>
              <a:gd name="T9" fmla="*/ 47 h 95"/>
              <a:gd name="T10" fmla="*/ 60 w 61"/>
              <a:gd name="T11" fmla="*/ 15 h 95"/>
              <a:gd name="T12" fmla="*/ 45 w 61"/>
              <a:gd name="T13" fmla="*/ 0 h 95"/>
              <a:gd name="T14" fmla="*/ 16 w 61"/>
              <a:gd name="T15" fmla="*/ 0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95">
                <a:moveTo>
                  <a:pt x="16" y="0"/>
                </a:moveTo>
                <a:lnTo>
                  <a:pt x="1" y="16"/>
                </a:lnTo>
                <a:lnTo>
                  <a:pt x="0" y="80"/>
                </a:lnTo>
                <a:lnTo>
                  <a:pt x="16" y="95"/>
                </a:lnTo>
                <a:lnTo>
                  <a:pt x="61" y="47"/>
                </a:lnTo>
                <a:lnTo>
                  <a:pt x="60" y="15"/>
                </a:lnTo>
                <a:lnTo>
                  <a:pt x="45" y="0"/>
                </a:lnTo>
                <a:lnTo>
                  <a:pt x="16"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1" name="Freeform 149"/>
          <p:cNvSpPr>
            <a:spLocks/>
          </p:cNvSpPr>
          <p:nvPr/>
        </p:nvSpPr>
        <p:spPr bwMode="auto">
          <a:xfrm>
            <a:off x="15849601" y="7188201"/>
            <a:ext cx="109538" cy="169863"/>
          </a:xfrm>
          <a:custGeom>
            <a:avLst/>
            <a:gdLst>
              <a:gd name="T0" fmla="*/ 207 w 208"/>
              <a:gd name="T1" fmla="*/ 112 h 321"/>
              <a:gd name="T2" fmla="*/ 164 w 208"/>
              <a:gd name="T3" fmla="*/ 0 h 321"/>
              <a:gd name="T4" fmla="*/ 118 w 208"/>
              <a:gd name="T5" fmla="*/ 17 h 321"/>
              <a:gd name="T6" fmla="*/ 104 w 208"/>
              <a:gd name="T7" fmla="*/ 129 h 321"/>
              <a:gd name="T8" fmla="*/ 46 w 208"/>
              <a:gd name="T9" fmla="*/ 97 h 321"/>
              <a:gd name="T10" fmla="*/ 0 w 208"/>
              <a:gd name="T11" fmla="*/ 144 h 321"/>
              <a:gd name="T12" fmla="*/ 76 w 208"/>
              <a:gd name="T13" fmla="*/ 321 h 321"/>
              <a:gd name="T14" fmla="*/ 134 w 208"/>
              <a:gd name="T15" fmla="*/ 289 h 321"/>
              <a:gd name="T16" fmla="*/ 193 w 208"/>
              <a:gd name="T17" fmla="*/ 321 h 321"/>
              <a:gd name="T18" fmla="*/ 208 w 208"/>
              <a:gd name="T19" fmla="*/ 305 h 321"/>
              <a:gd name="T20" fmla="*/ 178 w 208"/>
              <a:gd name="T21" fmla="*/ 177 h 321"/>
              <a:gd name="T22" fmla="*/ 207 w 208"/>
              <a:gd name="T23" fmla="*/ 11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321">
                <a:moveTo>
                  <a:pt x="207" y="112"/>
                </a:moveTo>
                <a:lnTo>
                  <a:pt x="164" y="0"/>
                </a:lnTo>
                <a:lnTo>
                  <a:pt x="118" y="17"/>
                </a:lnTo>
                <a:lnTo>
                  <a:pt x="104" y="129"/>
                </a:lnTo>
                <a:lnTo>
                  <a:pt x="46" y="97"/>
                </a:lnTo>
                <a:lnTo>
                  <a:pt x="0" y="144"/>
                </a:lnTo>
                <a:lnTo>
                  <a:pt x="76" y="321"/>
                </a:lnTo>
                <a:lnTo>
                  <a:pt x="134" y="289"/>
                </a:lnTo>
                <a:lnTo>
                  <a:pt x="193" y="321"/>
                </a:lnTo>
                <a:lnTo>
                  <a:pt x="208" y="305"/>
                </a:lnTo>
                <a:lnTo>
                  <a:pt x="178" y="177"/>
                </a:lnTo>
                <a:lnTo>
                  <a:pt x="207" y="11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2" name="Freeform 150"/>
          <p:cNvSpPr>
            <a:spLocks/>
          </p:cNvSpPr>
          <p:nvPr/>
        </p:nvSpPr>
        <p:spPr bwMode="auto">
          <a:xfrm>
            <a:off x="15333663" y="4837113"/>
            <a:ext cx="187325" cy="255588"/>
          </a:xfrm>
          <a:custGeom>
            <a:avLst/>
            <a:gdLst>
              <a:gd name="T0" fmla="*/ 235 w 355"/>
              <a:gd name="T1" fmla="*/ 465 h 482"/>
              <a:gd name="T2" fmla="*/ 311 w 355"/>
              <a:gd name="T3" fmla="*/ 482 h 482"/>
              <a:gd name="T4" fmla="*/ 325 w 355"/>
              <a:gd name="T5" fmla="*/ 337 h 482"/>
              <a:gd name="T6" fmla="*/ 355 w 355"/>
              <a:gd name="T7" fmla="*/ 305 h 482"/>
              <a:gd name="T8" fmla="*/ 355 w 355"/>
              <a:gd name="T9" fmla="*/ 177 h 482"/>
              <a:gd name="T10" fmla="*/ 162 w 355"/>
              <a:gd name="T11" fmla="*/ 3 h 482"/>
              <a:gd name="T12" fmla="*/ 43 w 355"/>
              <a:gd name="T13" fmla="*/ 0 h 482"/>
              <a:gd name="T14" fmla="*/ 0 w 355"/>
              <a:gd name="T15" fmla="*/ 146 h 482"/>
              <a:gd name="T16" fmla="*/ 72 w 355"/>
              <a:gd name="T17" fmla="*/ 256 h 482"/>
              <a:gd name="T18" fmla="*/ 131 w 355"/>
              <a:gd name="T19" fmla="*/ 256 h 482"/>
              <a:gd name="T20" fmla="*/ 190 w 355"/>
              <a:gd name="T21" fmla="*/ 194 h 482"/>
              <a:gd name="T22" fmla="*/ 207 w 355"/>
              <a:gd name="T23" fmla="*/ 209 h 482"/>
              <a:gd name="T24" fmla="*/ 235 w 355"/>
              <a:gd name="T25" fmla="*/ 46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5" h="482">
                <a:moveTo>
                  <a:pt x="235" y="465"/>
                </a:moveTo>
                <a:lnTo>
                  <a:pt x="311" y="482"/>
                </a:lnTo>
                <a:lnTo>
                  <a:pt x="325" y="337"/>
                </a:lnTo>
                <a:lnTo>
                  <a:pt x="355" y="305"/>
                </a:lnTo>
                <a:lnTo>
                  <a:pt x="355" y="177"/>
                </a:lnTo>
                <a:lnTo>
                  <a:pt x="162" y="3"/>
                </a:lnTo>
                <a:lnTo>
                  <a:pt x="43" y="0"/>
                </a:lnTo>
                <a:lnTo>
                  <a:pt x="0" y="146"/>
                </a:lnTo>
                <a:lnTo>
                  <a:pt x="72" y="256"/>
                </a:lnTo>
                <a:lnTo>
                  <a:pt x="131" y="256"/>
                </a:lnTo>
                <a:lnTo>
                  <a:pt x="190" y="194"/>
                </a:lnTo>
                <a:lnTo>
                  <a:pt x="207" y="209"/>
                </a:lnTo>
                <a:lnTo>
                  <a:pt x="235" y="46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3" name="Freeform 151"/>
          <p:cNvSpPr>
            <a:spLocks/>
          </p:cNvSpPr>
          <p:nvPr/>
        </p:nvSpPr>
        <p:spPr bwMode="auto">
          <a:xfrm>
            <a:off x="14939963" y="4872038"/>
            <a:ext cx="65088" cy="50800"/>
          </a:xfrm>
          <a:custGeom>
            <a:avLst/>
            <a:gdLst>
              <a:gd name="T0" fmla="*/ 15 w 121"/>
              <a:gd name="T1" fmla="*/ 0 h 97"/>
              <a:gd name="T2" fmla="*/ 0 w 121"/>
              <a:gd name="T3" fmla="*/ 16 h 97"/>
              <a:gd name="T4" fmla="*/ 2 w 121"/>
              <a:gd name="T5" fmla="*/ 50 h 97"/>
              <a:gd name="T6" fmla="*/ 46 w 121"/>
              <a:gd name="T7" fmla="*/ 95 h 97"/>
              <a:gd name="T8" fmla="*/ 106 w 121"/>
              <a:gd name="T9" fmla="*/ 97 h 97"/>
              <a:gd name="T10" fmla="*/ 121 w 121"/>
              <a:gd name="T11" fmla="*/ 79 h 97"/>
              <a:gd name="T12" fmla="*/ 44 w 121"/>
              <a:gd name="T13" fmla="*/ 1 h 97"/>
              <a:gd name="T14" fmla="*/ 15 w 121"/>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97">
                <a:moveTo>
                  <a:pt x="15" y="0"/>
                </a:moveTo>
                <a:lnTo>
                  <a:pt x="0" y="16"/>
                </a:lnTo>
                <a:lnTo>
                  <a:pt x="2" y="50"/>
                </a:lnTo>
                <a:lnTo>
                  <a:pt x="46" y="95"/>
                </a:lnTo>
                <a:lnTo>
                  <a:pt x="106" y="97"/>
                </a:lnTo>
                <a:lnTo>
                  <a:pt x="121" y="79"/>
                </a:lnTo>
                <a:lnTo>
                  <a:pt x="44" y="1"/>
                </a:lnTo>
                <a:lnTo>
                  <a:pt x="15"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4" name="Freeform 152"/>
          <p:cNvSpPr>
            <a:spLocks/>
          </p:cNvSpPr>
          <p:nvPr/>
        </p:nvSpPr>
        <p:spPr bwMode="auto">
          <a:xfrm>
            <a:off x="15081251" y="4787901"/>
            <a:ext cx="31750" cy="33338"/>
          </a:xfrm>
          <a:custGeom>
            <a:avLst/>
            <a:gdLst>
              <a:gd name="T0" fmla="*/ 0 w 61"/>
              <a:gd name="T1" fmla="*/ 17 h 65"/>
              <a:gd name="T2" fmla="*/ 2 w 61"/>
              <a:gd name="T3" fmla="*/ 50 h 65"/>
              <a:gd name="T4" fmla="*/ 17 w 61"/>
              <a:gd name="T5" fmla="*/ 65 h 65"/>
              <a:gd name="T6" fmla="*/ 45 w 61"/>
              <a:gd name="T7" fmla="*/ 64 h 65"/>
              <a:gd name="T8" fmla="*/ 61 w 61"/>
              <a:gd name="T9" fmla="*/ 49 h 65"/>
              <a:gd name="T10" fmla="*/ 60 w 61"/>
              <a:gd name="T11" fmla="*/ 18 h 65"/>
              <a:gd name="T12" fmla="*/ 44 w 61"/>
              <a:gd name="T13" fmla="*/ 0 h 65"/>
              <a:gd name="T14" fmla="*/ 15 w 61"/>
              <a:gd name="T15" fmla="*/ 2 h 65"/>
              <a:gd name="T16" fmla="*/ 0 w 61"/>
              <a:gd name="T17"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5">
                <a:moveTo>
                  <a:pt x="0" y="17"/>
                </a:moveTo>
                <a:lnTo>
                  <a:pt x="2" y="50"/>
                </a:lnTo>
                <a:lnTo>
                  <a:pt x="17" y="65"/>
                </a:lnTo>
                <a:lnTo>
                  <a:pt x="45" y="64"/>
                </a:lnTo>
                <a:lnTo>
                  <a:pt x="61" y="49"/>
                </a:lnTo>
                <a:lnTo>
                  <a:pt x="60" y="18"/>
                </a:lnTo>
                <a:lnTo>
                  <a:pt x="44" y="0"/>
                </a:lnTo>
                <a:lnTo>
                  <a:pt x="15" y="2"/>
                </a:lnTo>
                <a:lnTo>
                  <a:pt x="0" y="1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5" name="Freeform 153"/>
          <p:cNvSpPr>
            <a:spLocks/>
          </p:cNvSpPr>
          <p:nvPr/>
        </p:nvSpPr>
        <p:spPr bwMode="auto">
          <a:xfrm>
            <a:off x="15300326" y="4838701"/>
            <a:ext cx="31750" cy="50800"/>
          </a:xfrm>
          <a:custGeom>
            <a:avLst/>
            <a:gdLst>
              <a:gd name="T0" fmla="*/ 61 w 61"/>
              <a:gd name="T1" fmla="*/ 47 h 95"/>
              <a:gd name="T2" fmla="*/ 17 w 61"/>
              <a:gd name="T3" fmla="*/ 0 h 95"/>
              <a:gd name="T4" fmla="*/ 0 w 61"/>
              <a:gd name="T5" fmla="*/ 14 h 95"/>
              <a:gd name="T6" fmla="*/ 1 w 61"/>
              <a:gd name="T7" fmla="*/ 78 h 95"/>
              <a:gd name="T8" fmla="*/ 17 w 61"/>
              <a:gd name="T9" fmla="*/ 95 h 95"/>
              <a:gd name="T10" fmla="*/ 61 w 61"/>
              <a:gd name="T11" fmla="*/ 47 h 95"/>
            </a:gdLst>
            <a:ahLst/>
            <a:cxnLst>
              <a:cxn ang="0">
                <a:pos x="T0" y="T1"/>
              </a:cxn>
              <a:cxn ang="0">
                <a:pos x="T2" y="T3"/>
              </a:cxn>
              <a:cxn ang="0">
                <a:pos x="T4" y="T5"/>
              </a:cxn>
              <a:cxn ang="0">
                <a:pos x="T6" y="T7"/>
              </a:cxn>
              <a:cxn ang="0">
                <a:pos x="T8" y="T9"/>
              </a:cxn>
              <a:cxn ang="0">
                <a:pos x="T10" y="T11"/>
              </a:cxn>
            </a:cxnLst>
            <a:rect l="0" t="0" r="r" b="b"/>
            <a:pathLst>
              <a:path w="61" h="95">
                <a:moveTo>
                  <a:pt x="61" y="47"/>
                </a:moveTo>
                <a:lnTo>
                  <a:pt x="17" y="0"/>
                </a:lnTo>
                <a:lnTo>
                  <a:pt x="0" y="14"/>
                </a:lnTo>
                <a:lnTo>
                  <a:pt x="1" y="78"/>
                </a:lnTo>
                <a:lnTo>
                  <a:pt x="17" y="95"/>
                </a:lnTo>
                <a:lnTo>
                  <a:pt x="61" y="47"/>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6" name="Freeform 154"/>
          <p:cNvSpPr>
            <a:spLocks/>
          </p:cNvSpPr>
          <p:nvPr/>
        </p:nvSpPr>
        <p:spPr bwMode="auto">
          <a:xfrm>
            <a:off x="15192376" y="4567238"/>
            <a:ext cx="30163" cy="52388"/>
          </a:xfrm>
          <a:custGeom>
            <a:avLst/>
            <a:gdLst>
              <a:gd name="T0" fmla="*/ 44 w 59"/>
              <a:gd name="T1" fmla="*/ 0 h 97"/>
              <a:gd name="T2" fmla="*/ 14 w 59"/>
              <a:gd name="T3" fmla="*/ 1 h 97"/>
              <a:gd name="T4" fmla="*/ 0 w 59"/>
              <a:gd name="T5" fmla="*/ 16 h 97"/>
              <a:gd name="T6" fmla="*/ 0 w 59"/>
              <a:gd name="T7" fmla="*/ 81 h 97"/>
              <a:gd name="T8" fmla="*/ 14 w 59"/>
              <a:gd name="T9" fmla="*/ 96 h 97"/>
              <a:gd name="T10" fmla="*/ 44 w 59"/>
              <a:gd name="T11" fmla="*/ 97 h 97"/>
              <a:gd name="T12" fmla="*/ 59 w 59"/>
              <a:gd name="T13" fmla="*/ 80 h 97"/>
              <a:gd name="T14" fmla="*/ 59 w 59"/>
              <a:gd name="T15" fmla="*/ 15 h 97"/>
              <a:gd name="T16" fmla="*/ 44 w 59"/>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97">
                <a:moveTo>
                  <a:pt x="44" y="0"/>
                </a:moveTo>
                <a:lnTo>
                  <a:pt x="14" y="1"/>
                </a:lnTo>
                <a:lnTo>
                  <a:pt x="0" y="16"/>
                </a:lnTo>
                <a:lnTo>
                  <a:pt x="0" y="81"/>
                </a:lnTo>
                <a:lnTo>
                  <a:pt x="14" y="96"/>
                </a:lnTo>
                <a:lnTo>
                  <a:pt x="44" y="97"/>
                </a:lnTo>
                <a:lnTo>
                  <a:pt x="59" y="80"/>
                </a:lnTo>
                <a:lnTo>
                  <a:pt x="59" y="15"/>
                </a:lnTo>
                <a:lnTo>
                  <a:pt x="44" y="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7" name="Freeform 155"/>
          <p:cNvSpPr>
            <a:spLocks/>
          </p:cNvSpPr>
          <p:nvPr/>
        </p:nvSpPr>
        <p:spPr bwMode="auto">
          <a:xfrm>
            <a:off x="15222538" y="4619626"/>
            <a:ext cx="79375" cy="84138"/>
          </a:xfrm>
          <a:custGeom>
            <a:avLst/>
            <a:gdLst>
              <a:gd name="T0" fmla="*/ 15 w 149"/>
              <a:gd name="T1" fmla="*/ 158 h 159"/>
              <a:gd name="T2" fmla="*/ 73 w 149"/>
              <a:gd name="T3" fmla="*/ 159 h 159"/>
              <a:gd name="T4" fmla="*/ 119 w 149"/>
              <a:gd name="T5" fmla="*/ 111 h 159"/>
              <a:gd name="T6" fmla="*/ 119 w 149"/>
              <a:gd name="T7" fmla="*/ 80 h 159"/>
              <a:gd name="T8" fmla="*/ 149 w 149"/>
              <a:gd name="T9" fmla="*/ 45 h 159"/>
              <a:gd name="T10" fmla="*/ 132 w 149"/>
              <a:gd name="T11" fmla="*/ 0 h 159"/>
              <a:gd name="T12" fmla="*/ 45 w 149"/>
              <a:gd name="T13" fmla="*/ 0 h 159"/>
              <a:gd name="T14" fmla="*/ 30 w 149"/>
              <a:gd name="T15" fmla="*/ 15 h 159"/>
              <a:gd name="T16" fmla="*/ 28 w 149"/>
              <a:gd name="T17" fmla="*/ 49 h 159"/>
              <a:gd name="T18" fmla="*/ 0 w 149"/>
              <a:gd name="T19" fmla="*/ 80 h 159"/>
              <a:gd name="T20" fmla="*/ 1 w 149"/>
              <a:gd name="T21" fmla="*/ 143 h 159"/>
              <a:gd name="T22" fmla="*/ 15 w 149"/>
              <a:gd name="T23" fmla="*/ 15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59">
                <a:moveTo>
                  <a:pt x="15" y="158"/>
                </a:moveTo>
                <a:lnTo>
                  <a:pt x="73" y="159"/>
                </a:lnTo>
                <a:lnTo>
                  <a:pt x="119" y="111"/>
                </a:lnTo>
                <a:lnTo>
                  <a:pt x="119" y="80"/>
                </a:lnTo>
                <a:lnTo>
                  <a:pt x="149" y="45"/>
                </a:lnTo>
                <a:lnTo>
                  <a:pt x="132" y="0"/>
                </a:lnTo>
                <a:lnTo>
                  <a:pt x="45" y="0"/>
                </a:lnTo>
                <a:lnTo>
                  <a:pt x="30" y="15"/>
                </a:lnTo>
                <a:lnTo>
                  <a:pt x="28" y="49"/>
                </a:lnTo>
                <a:lnTo>
                  <a:pt x="0" y="80"/>
                </a:lnTo>
                <a:lnTo>
                  <a:pt x="1" y="143"/>
                </a:lnTo>
                <a:lnTo>
                  <a:pt x="15" y="158"/>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6" name="TextBox 185"/>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87" name="TextBox 186"/>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88"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530153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Прямоугольник 48"/>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243" name="Freeform 1"/>
          <p:cNvSpPr>
            <a:spLocks noChangeArrowheads="1"/>
          </p:cNvSpPr>
          <p:nvPr/>
        </p:nvSpPr>
        <p:spPr bwMode="auto">
          <a:xfrm>
            <a:off x="10366616" y="3876214"/>
            <a:ext cx="2652498" cy="1800561"/>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4" name="Freeform 2"/>
          <p:cNvSpPr>
            <a:spLocks noChangeArrowheads="1"/>
          </p:cNvSpPr>
          <p:nvPr/>
        </p:nvSpPr>
        <p:spPr bwMode="auto">
          <a:xfrm>
            <a:off x="8694056" y="4397177"/>
            <a:ext cx="1849519" cy="1511558"/>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5" name="Freeform 3"/>
          <p:cNvSpPr>
            <a:spLocks noChangeArrowheads="1"/>
          </p:cNvSpPr>
          <p:nvPr/>
        </p:nvSpPr>
        <p:spPr bwMode="auto">
          <a:xfrm>
            <a:off x="10096419" y="5220455"/>
            <a:ext cx="3806" cy="1900"/>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6" name="Freeform 4"/>
          <p:cNvSpPr>
            <a:spLocks noChangeArrowheads="1"/>
          </p:cNvSpPr>
          <p:nvPr/>
        </p:nvSpPr>
        <p:spPr bwMode="auto">
          <a:xfrm>
            <a:off x="10092614" y="7275790"/>
            <a:ext cx="199792" cy="298510"/>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7" name="Freeform 5"/>
          <p:cNvSpPr>
            <a:spLocks noChangeArrowheads="1"/>
          </p:cNvSpPr>
          <p:nvPr/>
        </p:nvSpPr>
        <p:spPr bwMode="auto">
          <a:xfrm>
            <a:off x="10185851" y="6532372"/>
            <a:ext cx="1413778" cy="217512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8" name="Freeform 6"/>
          <p:cNvSpPr>
            <a:spLocks noChangeArrowheads="1"/>
          </p:cNvSpPr>
          <p:nvPr/>
        </p:nvSpPr>
        <p:spPr bwMode="auto">
          <a:xfrm>
            <a:off x="10682480" y="2547182"/>
            <a:ext cx="888606" cy="1072351"/>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49" name="Freeform 7"/>
          <p:cNvSpPr>
            <a:spLocks noChangeArrowheads="1"/>
          </p:cNvSpPr>
          <p:nvPr/>
        </p:nvSpPr>
        <p:spPr bwMode="auto">
          <a:xfrm>
            <a:off x="9913751" y="5361154"/>
            <a:ext cx="2492663" cy="1988791"/>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0" name="Freeform 8"/>
          <p:cNvSpPr>
            <a:spLocks noChangeArrowheads="1"/>
          </p:cNvSpPr>
          <p:nvPr/>
        </p:nvSpPr>
        <p:spPr bwMode="auto">
          <a:xfrm>
            <a:off x="9192589" y="2754428"/>
            <a:ext cx="2515497" cy="2251175"/>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1" name="Freeform 9"/>
          <p:cNvSpPr>
            <a:spLocks noChangeArrowheads="1"/>
          </p:cNvSpPr>
          <p:nvPr/>
        </p:nvSpPr>
        <p:spPr bwMode="auto">
          <a:xfrm>
            <a:off x="11557766" y="2379867"/>
            <a:ext cx="991355" cy="929749"/>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2" name="Freeform 10"/>
          <p:cNvSpPr>
            <a:spLocks noChangeArrowheads="1"/>
          </p:cNvSpPr>
          <p:nvPr/>
        </p:nvSpPr>
        <p:spPr bwMode="auto">
          <a:xfrm>
            <a:off x="11388417" y="2752526"/>
            <a:ext cx="2144453" cy="211427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solidFill>
            <a:schemeClr val="accent2"/>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3" name="Freeform 11"/>
          <p:cNvSpPr>
            <a:spLocks noChangeArrowheads="1"/>
          </p:cNvSpPr>
          <p:nvPr/>
        </p:nvSpPr>
        <p:spPr bwMode="auto">
          <a:xfrm>
            <a:off x="10433212" y="8296807"/>
            <a:ext cx="753508" cy="1479235"/>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4" name="Freeform 12"/>
          <p:cNvSpPr>
            <a:spLocks noChangeArrowheads="1"/>
          </p:cNvSpPr>
          <p:nvPr/>
        </p:nvSpPr>
        <p:spPr bwMode="auto">
          <a:xfrm>
            <a:off x="13154212" y="3684179"/>
            <a:ext cx="1417584" cy="1070448"/>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5" name="Freeform 13"/>
          <p:cNvSpPr>
            <a:spLocks noChangeArrowheads="1"/>
          </p:cNvSpPr>
          <p:nvPr/>
        </p:nvSpPr>
        <p:spPr bwMode="auto">
          <a:xfrm>
            <a:off x="10520742" y="2018614"/>
            <a:ext cx="865773" cy="954468"/>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6" name="Freeform 14"/>
          <p:cNvSpPr>
            <a:spLocks noChangeArrowheads="1"/>
          </p:cNvSpPr>
          <p:nvPr/>
        </p:nvSpPr>
        <p:spPr bwMode="auto">
          <a:xfrm>
            <a:off x="12189494" y="4779345"/>
            <a:ext cx="1253942" cy="2023015"/>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7" name="Freeform 15"/>
          <p:cNvSpPr>
            <a:spLocks noChangeArrowheads="1"/>
          </p:cNvSpPr>
          <p:nvPr/>
        </p:nvSpPr>
        <p:spPr bwMode="auto">
          <a:xfrm>
            <a:off x="11028790" y="1801862"/>
            <a:ext cx="959009" cy="941158"/>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8" name="Freeform 16"/>
          <p:cNvSpPr>
            <a:spLocks noChangeArrowheads="1"/>
          </p:cNvSpPr>
          <p:nvPr/>
        </p:nvSpPr>
        <p:spPr bwMode="auto">
          <a:xfrm>
            <a:off x="12512971" y="5264184"/>
            <a:ext cx="1891379" cy="1507756"/>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59" name="Freeform 17"/>
          <p:cNvSpPr>
            <a:spLocks noChangeArrowheads="1"/>
          </p:cNvSpPr>
          <p:nvPr/>
        </p:nvSpPr>
        <p:spPr bwMode="auto">
          <a:xfrm>
            <a:off x="15450888" y="4615831"/>
            <a:ext cx="323475" cy="467727"/>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0" name="Freeform 18"/>
          <p:cNvSpPr>
            <a:spLocks noChangeArrowheads="1"/>
          </p:cNvSpPr>
          <p:nvPr/>
        </p:nvSpPr>
        <p:spPr bwMode="auto">
          <a:xfrm>
            <a:off x="11768975" y="9449012"/>
            <a:ext cx="83723" cy="55138"/>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1" name="Freeform 19"/>
          <p:cNvSpPr>
            <a:spLocks noChangeArrowheads="1"/>
          </p:cNvSpPr>
          <p:nvPr/>
        </p:nvSpPr>
        <p:spPr bwMode="auto">
          <a:xfrm>
            <a:off x="15717280" y="4598718"/>
            <a:ext cx="9513" cy="17112"/>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2" name="Freeform 20"/>
          <p:cNvSpPr>
            <a:spLocks noChangeArrowheads="1"/>
          </p:cNvSpPr>
          <p:nvPr/>
        </p:nvSpPr>
        <p:spPr bwMode="auto">
          <a:xfrm>
            <a:off x="11757559" y="9462322"/>
            <a:ext cx="13319" cy="3802"/>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3" name="Freeform 21"/>
          <p:cNvSpPr>
            <a:spLocks noChangeArrowheads="1"/>
          </p:cNvSpPr>
          <p:nvPr/>
        </p:nvSpPr>
        <p:spPr bwMode="auto">
          <a:xfrm>
            <a:off x="15951323" y="4180428"/>
            <a:ext cx="515659" cy="551385"/>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4" name="Freeform 22"/>
          <p:cNvSpPr>
            <a:spLocks noChangeArrowheads="1"/>
          </p:cNvSpPr>
          <p:nvPr/>
        </p:nvSpPr>
        <p:spPr bwMode="auto">
          <a:xfrm>
            <a:off x="15515583" y="2925547"/>
            <a:ext cx="1628794" cy="1414589"/>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5" name="Freeform 23"/>
          <p:cNvSpPr>
            <a:spLocks noChangeArrowheads="1"/>
          </p:cNvSpPr>
          <p:nvPr/>
        </p:nvSpPr>
        <p:spPr bwMode="auto">
          <a:xfrm>
            <a:off x="15028467" y="4110076"/>
            <a:ext cx="865772" cy="304212"/>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6" name="Freeform 24"/>
          <p:cNvSpPr>
            <a:spLocks noChangeArrowheads="1"/>
          </p:cNvSpPr>
          <p:nvPr/>
        </p:nvSpPr>
        <p:spPr bwMode="auto">
          <a:xfrm>
            <a:off x="15749627" y="4579705"/>
            <a:ext cx="378658" cy="783347"/>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7" name="Freeform 25"/>
          <p:cNvSpPr>
            <a:spLocks noChangeArrowheads="1"/>
          </p:cNvSpPr>
          <p:nvPr/>
        </p:nvSpPr>
        <p:spPr bwMode="auto">
          <a:xfrm>
            <a:off x="11049717" y="6062742"/>
            <a:ext cx="2521206" cy="2334832"/>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8" name="Freeform 26"/>
          <p:cNvSpPr>
            <a:spLocks noChangeArrowheads="1"/>
          </p:cNvSpPr>
          <p:nvPr/>
        </p:nvSpPr>
        <p:spPr bwMode="auto">
          <a:xfrm>
            <a:off x="13900108" y="3773543"/>
            <a:ext cx="1137872" cy="1792954"/>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69" name="Freeform 27"/>
          <p:cNvSpPr>
            <a:spLocks noChangeArrowheads="1"/>
          </p:cNvSpPr>
          <p:nvPr/>
        </p:nvSpPr>
        <p:spPr bwMode="auto">
          <a:xfrm>
            <a:off x="14486169" y="3469327"/>
            <a:ext cx="260683" cy="359352"/>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0" name="Freeform 28"/>
          <p:cNvSpPr>
            <a:spLocks noChangeArrowheads="1"/>
          </p:cNvSpPr>
          <p:nvPr/>
        </p:nvSpPr>
        <p:spPr bwMode="auto">
          <a:xfrm>
            <a:off x="12170467" y="6481034"/>
            <a:ext cx="26639" cy="32325"/>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1" name="Freeform 29"/>
          <p:cNvSpPr>
            <a:spLocks noChangeArrowheads="1"/>
          </p:cNvSpPr>
          <p:nvPr/>
        </p:nvSpPr>
        <p:spPr bwMode="auto">
          <a:xfrm>
            <a:off x="10830898" y="8099067"/>
            <a:ext cx="1343375" cy="1741619"/>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2" name="Freeform 30"/>
          <p:cNvSpPr>
            <a:spLocks noChangeArrowheads="1"/>
          </p:cNvSpPr>
          <p:nvPr/>
        </p:nvSpPr>
        <p:spPr bwMode="auto">
          <a:xfrm>
            <a:off x="13150405" y="4410488"/>
            <a:ext cx="1333861" cy="1038127"/>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3" name="Freeform 31"/>
          <p:cNvSpPr>
            <a:spLocks noChangeArrowheads="1"/>
          </p:cNvSpPr>
          <p:nvPr/>
        </p:nvSpPr>
        <p:spPr bwMode="auto">
          <a:xfrm>
            <a:off x="13669870" y="6222454"/>
            <a:ext cx="9513" cy="7606"/>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4" name="Freeform 32"/>
          <p:cNvSpPr>
            <a:spLocks noChangeArrowheads="1"/>
          </p:cNvSpPr>
          <p:nvPr/>
        </p:nvSpPr>
        <p:spPr bwMode="auto">
          <a:xfrm>
            <a:off x="11340848" y="3222156"/>
            <a:ext cx="116069" cy="129290"/>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5" name="Freeform 33"/>
          <p:cNvSpPr>
            <a:spLocks noChangeArrowheads="1"/>
          </p:cNvSpPr>
          <p:nvPr/>
        </p:nvSpPr>
        <p:spPr bwMode="auto">
          <a:xfrm>
            <a:off x="10334267" y="552688"/>
            <a:ext cx="2074048" cy="1557190"/>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6" name="Freeform 34"/>
          <p:cNvSpPr>
            <a:spLocks noChangeArrowheads="1"/>
          </p:cNvSpPr>
          <p:nvPr/>
        </p:nvSpPr>
        <p:spPr bwMode="auto">
          <a:xfrm>
            <a:off x="15713475" y="4615831"/>
            <a:ext cx="3806" cy="1900"/>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7" name="Freeform 35"/>
          <p:cNvSpPr>
            <a:spLocks noChangeArrowheads="1"/>
          </p:cNvSpPr>
          <p:nvPr/>
        </p:nvSpPr>
        <p:spPr bwMode="auto">
          <a:xfrm>
            <a:off x="14969479" y="3423696"/>
            <a:ext cx="1788630" cy="1273891"/>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8" name="Freeform 36"/>
          <p:cNvSpPr>
            <a:spLocks noChangeArrowheads="1"/>
          </p:cNvSpPr>
          <p:nvPr/>
        </p:nvSpPr>
        <p:spPr bwMode="auto">
          <a:xfrm>
            <a:off x="9984153" y="5796557"/>
            <a:ext cx="26639" cy="26618"/>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79" name="Freeform 37"/>
          <p:cNvSpPr>
            <a:spLocks noChangeArrowheads="1"/>
          </p:cNvSpPr>
          <p:nvPr/>
        </p:nvSpPr>
        <p:spPr bwMode="auto">
          <a:xfrm>
            <a:off x="11321820" y="2524368"/>
            <a:ext cx="55180" cy="83658"/>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0" name="Freeform 38"/>
          <p:cNvSpPr>
            <a:spLocks noChangeArrowheads="1"/>
          </p:cNvSpPr>
          <p:nvPr/>
        </p:nvSpPr>
        <p:spPr bwMode="auto">
          <a:xfrm>
            <a:off x="11346555" y="2590914"/>
            <a:ext cx="3806" cy="13311"/>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1" name="Freeform 39"/>
          <p:cNvSpPr>
            <a:spLocks noChangeArrowheads="1"/>
          </p:cNvSpPr>
          <p:nvPr/>
        </p:nvSpPr>
        <p:spPr bwMode="auto">
          <a:xfrm>
            <a:off x="11361777" y="2530071"/>
            <a:ext cx="13319" cy="17112"/>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2" name="Freeform 40"/>
          <p:cNvSpPr>
            <a:spLocks noChangeArrowheads="1"/>
          </p:cNvSpPr>
          <p:nvPr/>
        </p:nvSpPr>
        <p:spPr bwMode="auto">
          <a:xfrm>
            <a:off x="11900270" y="8591512"/>
            <a:ext cx="97042" cy="93165"/>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3" name="Freeform 41"/>
          <p:cNvSpPr>
            <a:spLocks noChangeArrowheads="1"/>
          </p:cNvSpPr>
          <p:nvPr/>
        </p:nvSpPr>
        <p:spPr bwMode="auto">
          <a:xfrm>
            <a:off x="11940227" y="8928048"/>
            <a:ext cx="55181" cy="64645"/>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4" name="Freeform 42"/>
          <p:cNvSpPr>
            <a:spLocks noChangeArrowheads="1"/>
          </p:cNvSpPr>
          <p:nvPr/>
        </p:nvSpPr>
        <p:spPr bwMode="auto">
          <a:xfrm>
            <a:off x="9984153" y="5806064"/>
            <a:ext cx="97043" cy="186330"/>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1285" name="Freeform 43"/>
          <p:cNvSpPr>
            <a:spLocks noChangeArrowheads="1"/>
          </p:cNvSpPr>
          <p:nvPr/>
        </p:nvSpPr>
        <p:spPr bwMode="auto">
          <a:xfrm>
            <a:off x="9991764" y="5806064"/>
            <a:ext cx="19028" cy="17112"/>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solidFill>
            <a:schemeClr val="bg1">
              <a:lumMod val="50000"/>
            </a:schemeClr>
          </a:solidFill>
          <a:ln w="3175" cap="flat">
            <a:solidFill>
              <a:srgbClr val="222328"/>
            </a:solidFill>
            <a:bevel/>
            <a:headEnd/>
            <a:tailEnd/>
          </a:ln>
          <a:effectLst/>
        </p:spPr>
        <p:txBody>
          <a:bodyPr wrap="none" lIns="121853" tIns="60926" rIns="121853" bIns="60926" anchor="ctr"/>
          <a:lstStyle/>
          <a:p>
            <a:endParaRPr lang="en-US">
              <a:latin typeface="Arial" panose="020B0604020202020204" pitchFamily="34" charset="0"/>
              <a:cs typeface="Arial" panose="020B0604020202020204" pitchFamily="34" charset="0"/>
            </a:endParaRPr>
          </a:p>
        </p:txBody>
      </p:sp>
      <p:sp>
        <p:nvSpPr>
          <p:cNvPr id="69" name="Прямоугольник 68"/>
          <p:cNvSpPr/>
          <p:nvPr/>
        </p:nvSpPr>
        <p:spPr>
          <a:xfrm>
            <a:off x="970374" y="725011"/>
            <a:ext cx="5198198"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India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5" name="TextBox 54"/>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6" name="TextBox 55"/>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7"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82024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 name="Прямоугольник 44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nvGrpSpPr>
          <p:cNvPr id="2" name="Группа 1"/>
          <p:cNvGrpSpPr/>
          <p:nvPr/>
        </p:nvGrpSpPr>
        <p:grpSpPr>
          <a:xfrm>
            <a:off x="2692083" y="2008551"/>
            <a:ext cx="15595918" cy="5725433"/>
            <a:chOff x="2692083" y="2008551"/>
            <a:chExt cx="15595918" cy="5725433"/>
          </a:xfrm>
        </p:grpSpPr>
        <p:grpSp>
          <p:nvGrpSpPr>
            <p:cNvPr id="6" name="Group 406"/>
            <p:cNvGrpSpPr>
              <a:grpSpLocks/>
            </p:cNvGrpSpPr>
            <p:nvPr/>
          </p:nvGrpSpPr>
          <p:grpSpPr bwMode="auto">
            <a:xfrm>
              <a:off x="3232743" y="2567692"/>
              <a:ext cx="13724407" cy="5166292"/>
              <a:chOff x="117" y="4692"/>
              <a:chExt cx="2970" cy="1118"/>
            </a:xfrm>
            <a:solidFill>
              <a:schemeClr val="bg1">
                <a:lumMod val="50000"/>
              </a:schemeClr>
            </a:solidFill>
          </p:grpSpPr>
          <p:sp>
            <p:nvSpPr>
              <p:cNvPr id="248" name="Freeform 206"/>
              <p:cNvSpPr>
                <a:spLocks/>
              </p:cNvSpPr>
              <p:nvPr/>
            </p:nvSpPr>
            <p:spPr bwMode="auto">
              <a:xfrm>
                <a:off x="1533" y="5511"/>
                <a:ext cx="2" cy="1"/>
              </a:xfrm>
              <a:custGeom>
                <a:avLst/>
                <a:gdLst>
                  <a:gd name="T0" fmla="*/ 4 w 4"/>
                  <a:gd name="T1" fmla="*/ 1 h 1"/>
                  <a:gd name="T2" fmla="*/ 0 w 4"/>
                  <a:gd name="T3" fmla="*/ 0 h 1"/>
                  <a:gd name="T4" fmla="*/ 1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1" y="1"/>
                    </a:lnTo>
                    <a:lnTo>
                      <a:pt x="4"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9" name="Freeform 207"/>
              <p:cNvSpPr>
                <a:spLocks/>
              </p:cNvSpPr>
              <p:nvPr/>
            </p:nvSpPr>
            <p:spPr bwMode="auto">
              <a:xfrm>
                <a:off x="1405" y="5512"/>
                <a:ext cx="3" cy="3"/>
              </a:xfrm>
              <a:custGeom>
                <a:avLst/>
                <a:gdLst>
                  <a:gd name="T0" fmla="*/ 1 w 4"/>
                  <a:gd name="T1" fmla="*/ 6 h 6"/>
                  <a:gd name="T2" fmla="*/ 1 w 4"/>
                  <a:gd name="T3" fmla="*/ 6 h 6"/>
                  <a:gd name="T4" fmla="*/ 3 w 4"/>
                  <a:gd name="T5" fmla="*/ 6 h 6"/>
                  <a:gd name="T6" fmla="*/ 3 w 4"/>
                  <a:gd name="T7" fmla="*/ 6 h 6"/>
                  <a:gd name="T8" fmla="*/ 4 w 4"/>
                  <a:gd name="T9" fmla="*/ 3 h 6"/>
                  <a:gd name="T10" fmla="*/ 4 w 4"/>
                  <a:gd name="T11" fmla="*/ 2 h 6"/>
                  <a:gd name="T12" fmla="*/ 3 w 4"/>
                  <a:gd name="T13" fmla="*/ 0 h 6"/>
                  <a:gd name="T14" fmla="*/ 0 w 4"/>
                  <a:gd name="T15" fmla="*/ 4 h 6"/>
                  <a:gd name="T16" fmla="*/ 1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6"/>
                    </a:moveTo>
                    <a:lnTo>
                      <a:pt x="1" y="6"/>
                    </a:lnTo>
                    <a:lnTo>
                      <a:pt x="3" y="6"/>
                    </a:lnTo>
                    <a:lnTo>
                      <a:pt x="3" y="6"/>
                    </a:lnTo>
                    <a:lnTo>
                      <a:pt x="4" y="3"/>
                    </a:lnTo>
                    <a:lnTo>
                      <a:pt x="4" y="2"/>
                    </a:lnTo>
                    <a:lnTo>
                      <a:pt x="3" y="0"/>
                    </a:lnTo>
                    <a:lnTo>
                      <a:pt x="0" y="4"/>
                    </a:lnTo>
                    <a:lnTo>
                      <a:pt x="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0" name="Freeform 208"/>
              <p:cNvSpPr>
                <a:spLocks/>
              </p:cNvSpPr>
              <p:nvPr/>
            </p:nvSpPr>
            <p:spPr bwMode="auto">
              <a:xfrm>
                <a:off x="1449" y="5524"/>
                <a:ext cx="3" cy="1"/>
              </a:xfrm>
              <a:custGeom>
                <a:avLst/>
                <a:gdLst>
                  <a:gd name="T0" fmla="*/ 3 w 4"/>
                  <a:gd name="T1" fmla="*/ 3 h 3"/>
                  <a:gd name="T2" fmla="*/ 3 w 4"/>
                  <a:gd name="T3" fmla="*/ 3 h 3"/>
                  <a:gd name="T4" fmla="*/ 4 w 4"/>
                  <a:gd name="T5" fmla="*/ 3 h 3"/>
                  <a:gd name="T6" fmla="*/ 4 w 4"/>
                  <a:gd name="T7" fmla="*/ 2 h 3"/>
                  <a:gd name="T8" fmla="*/ 4 w 4"/>
                  <a:gd name="T9" fmla="*/ 0 h 3"/>
                  <a:gd name="T10" fmla="*/ 3 w 4"/>
                  <a:gd name="T11" fmla="*/ 0 h 3"/>
                  <a:gd name="T12" fmla="*/ 0 w 4"/>
                  <a:gd name="T13" fmla="*/ 2 h 3"/>
                  <a:gd name="T14" fmla="*/ 1 w 4"/>
                  <a:gd name="T15" fmla="*/ 2 h 3"/>
                  <a:gd name="T16" fmla="*/ 1 w 4"/>
                  <a:gd name="T17" fmla="*/ 2 h 3"/>
                  <a:gd name="T18" fmla="*/ 3 w 4"/>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3" y="3"/>
                    </a:moveTo>
                    <a:lnTo>
                      <a:pt x="3" y="3"/>
                    </a:lnTo>
                    <a:lnTo>
                      <a:pt x="4" y="3"/>
                    </a:lnTo>
                    <a:lnTo>
                      <a:pt x="4" y="2"/>
                    </a:lnTo>
                    <a:lnTo>
                      <a:pt x="4" y="0"/>
                    </a:lnTo>
                    <a:lnTo>
                      <a:pt x="3" y="0"/>
                    </a:lnTo>
                    <a:lnTo>
                      <a:pt x="0" y="2"/>
                    </a:lnTo>
                    <a:lnTo>
                      <a:pt x="1" y="2"/>
                    </a:lnTo>
                    <a:lnTo>
                      <a:pt x="1" y="2"/>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1" name="Freeform 209"/>
              <p:cNvSpPr>
                <a:spLocks/>
              </p:cNvSpPr>
              <p:nvPr/>
            </p:nvSpPr>
            <p:spPr bwMode="auto">
              <a:xfrm>
                <a:off x="1961" y="5534"/>
                <a:ext cx="5" cy="3"/>
              </a:xfrm>
              <a:custGeom>
                <a:avLst/>
                <a:gdLst>
                  <a:gd name="T0" fmla="*/ 4 w 8"/>
                  <a:gd name="T1" fmla="*/ 3 h 4"/>
                  <a:gd name="T2" fmla="*/ 7 w 8"/>
                  <a:gd name="T3" fmla="*/ 3 h 4"/>
                  <a:gd name="T4" fmla="*/ 8 w 8"/>
                  <a:gd name="T5" fmla="*/ 1 h 4"/>
                  <a:gd name="T6" fmla="*/ 5 w 8"/>
                  <a:gd name="T7" fmla="*/ 0 h 4"/>
                  <a:gd name="T8" fmla="*/ 4 w 8"/>
                  <a:gd name="T9" fmla="*/ 0 h 4"/>
                  <a:gd name="T10" fmla="*/ 2 w 8"/>
                  <a:gd name="T11" fmla="*/ 0 h 4"/>
                  <a:gd name="T12" fmla="*/ 2 w 8"/>
                  <a:gd name="T13" fmla="*/ 1 h 4"/>
                  <a:gd name="T14" fmla="*/ 1 w 8"/>
                  <a:gd name="T15" fmla="*/ 3 h 4"/>
                  <a:gd name="T16" fmla="*/ 0 w 8"/>
                  <a:gd name="T17" fmla="*/ 3 h 4"/>
                  <a:gd name="T18" fmla="*/ 1 w 8"/>
                  <a:gd name="T19" fmla="*/ 3 h 4"/>
                  <a:gd name="T20" fmla="*/ 1 w 8"/>
                  <a:gd name="T21" fmla="*/ 3 h 4"/>
                  <a:gd name="T22" fmla="*/ 0 w 8"/>
                  <a:gd name="T23" fmla="*/ 4 h 4"/>
                  <a:gd name="T24" fmla="*/ 1 w 8"/>
                  <a:gd name="T25" fmla="*/ 4 h 4"/>
                  <a:gd name="T26" fmla="*/ 2 w 8"/>
                  <a:gd name="T27" fmla="*/ 4 h 4"/>
                  <a:gd name="T28" fmla="*/ 4 w 8"/>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3"/>
                    </a:moveTo>
                    <a:lnTo>
                      <a:pt x="7" y="3"/>
                    </a:lnTo>
                    <a:lnTo>
                      <a:pt x="8" y="1"/>
                    </a:lnTo>
                    <a:lnTo>
                      <a:pt x="5" y="0"/>
                    </a:lnTo>
                    <a:lnTo>
                      <a:pt x="4" y="0"/>
                    </a:lnTo>
                    <a:lnTo>
                      <a:pt x="2" y="0"/>
                    </a:lnTo>
                    <a:lnTo>
                      <a:pt x="2" y="1"/>
                    </a:lnTo>
                    <a:lnTo>
                      <a:pt x="1" y="3"/>
                    </a:lnTo>
                    <a:lnTo>
                      <a:pt x="0" y="3"/>
                    </a:lnTo>
                    <a:lnTo>
                      <a:pt x="1" y="3"/>
                    </a:lnTo>
                    <a:lnTo>
                      <a:pt x="1" y="3"/>
                    </a:lnTo>
                    <a:lnTo>
                      <a:pt x="0" y="4"/>
                    </a:lnTo>
                    <a:lnTo>
                      <a:pt x="1" y="4"/>
                    </a:lnTo>
                    <a:lnTo>
                      <a:pt x="2" y="4"/>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2" name="Freeform 210"/>
              <p:cNvSpPr>
                <a:spLocks/>
              </p:cNvSpPr>
              <p:nvPr/>
            </p:nvSpPr>
            <p:spPr bwMode="auto">
              <a:xfrm>
                <a:off x="1822" y="5616"/>
                <a:ext cx="3" cy="2"/>
              </a:xfrm>
              <a:custGeom>
                <a:avLst/>
                <a:gdLst>
                  <a:gd name="T0" fmla="*/ 3 w 5"/>
                  <a:gd name="T1" fmla="*/ 0 h 5"/>
                  <a:gd name="T2" fmla="*/ 3 w 5"/>
                  <a:gd name="T3" fmla="*/ 0 h 5"/>
                  <a:gd name="T4" fmla="*/ 1 w 5"/>
                  <a:gd name="T5" fmla="*/ 0 h 5"/>
                  <a:gd name="T6" fmla="*/ 1 w 5"/>
                  <a:gd name="T7" fmla="*/ 0 h 5"/>
                  <a:gd name="T8" fmla="*/ 0 w 5"/>
                  <a:gd name="T9" fmla="*/ 0 h 5"/>
                  <a:gd name="T10" fmla="*/ 0 w 5"/>
                  <a:gd name="T11" fmla="*/ 0 h 5"/>
                  <a:gd name="T12" fmla="*/ 0 w 5"/>
                  <a:gd name="T13" fmla="*/ 2 h 5"/>
                  <a:gd name="T14" fmla="*/ 1 w 5"/>
                  <a:gd name="T15" fmla="*/ 3 h 5"/>
                  <a:gd name="T16" fmla="*/ 3 w 5"/>
                  <a:gd name="T17" fmla="*/ 3 h 5"/>
                  <a:gd name="T18" fmla="*/ 3 w 5"/>
                  <a:gd name="T19" fmla="*/ 5 h 5"/>
                  <a:gd name="T20" fmla="*/ 4 w 5"/>
                  <a:gd name="T21" fmla="*/ 2 h 5"/>
                  <a:gd name="T22" fmla="*/ 5 w 5"/>
                  <a:gd name="T23" fmla="*/ 2 h 5"/>
                  <a:gd name="T24" fmla="*/ 5 w 5"/>
                  <a:gd name="T25" fmla="*/ 0 h 5"/>
                  <a:gd name="T26" fmla="*/ 4 w 5"/>
                  <a:gd name="T27" fmla="*/ 0 h 5"/>
                  <a:gd name="T28" fmla="*/ 3 w 5"/>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3" y="0"/>
                    </a:moveTo>
                    <a:lnTo>
                      <a:pt x="3" y="0"/>
                    </a:lnTo>
                    <a:lnTo>
                      <a:pt x="1" y="0"/>
                    </a:lnTo>
                    <a:lnTo>
                      <a:pt x="1" y="0"/>
                    </a:lnTo>
                    <a:lnTo>
                      <a:pt x="0" y="0"/>
                    </a:lnTo>
                    <a:lnTo>
                      <a:pt x="0" y="0"/>
                    </a:lnTo>
                    <a:lnTo>
                      <a:pt x="0" y="2"/>
                    </a:lnTo>
                    <a:lnTo>
                      <a:pt x="1" y="3"/>
                    </a:lnTo>
                    <a:lnTo>
                      <a:pt x="3" y="3"/>
                    </a:lnTo>
                    <a:lnTo>
                      <a:pt x="3" y="5"/>
                    </a:lnTo>
                    <a:lnTo>
                      <a:pt x="4" y="2"/>
                    </a:lnTo>
                    <a:lnTo>
                      <a:pt x="5" y="2"/>
                    </a:lnTo>
                    <a:lnTo>
                      <a:pt x="5" y="0"/>
                    </a:lnTo>
                    <a:lnTo>
                      <a:pt x="4" y="0"/>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3" name="Freeform 211"/>
              <p:cNvSpPr>
                <a:spLocks/>
              </p:cNvSpPr>
              <p:nvPr/>
            </p:nvSpPr>
            <p:spPr bwMode="auto">
              <a:xfrm>
                <a:off x="1814" y="5624"/>
                <a:ext cx="1" cy="2"/>
              </a:xfrm>
              <a:custGeom>
                <a:avLst/>
                <a:gdLst>
                  <a:gd name="T0" fmla="*/ 2 w 3"/>
                  <a:gd name="T1" fmla="*/ 3 h 3"/>
                  <a:gd name="T2" fmla="*/ 2 w 3"/>
                  <a:gd name="T3" fmla="*/ 1 h 3"/>
                  <a:gd name="T4" fmla="*/ 3 w 3"/>
                  <a:gd name="T5" fmla="*/ 1 h 3"/>
                  <a:gd name="T6" fmla="*/ 2 w 3"/>
                  <a:gd name="T7" fmla="*/ 0 h 3"/>
                  <a:gd name="T8" fmla="*/ 0 w 3"/>
                  <a:gd name="T9" fmla="*/ 1 h 3"/>
                  <a:gd name="T10" fmla="*/ 0 w 3"/>
                  <a:gd name="T11" fmla="*/ 3 h 3"/>
                  <a:gd name="T12" fmla="*/ 0 w 3"/>
                  <a:gd name="T13" fmla="*/ 3 h 3"/>
                  <a:gd name="T14" fmla="*/ 2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3"/>
                    </a:moveTo>
                    <a:lnTo>
                      <a:pt x="2" y="1"/>
                    </a:lnTo>
                    <a:lnTo>
                      <a:pt x="3" y="1"/>
                    </a:lnTo>
                    <a:lnTo>
                      <a:pt x="2" y="0"/>
                    </a:lnTo>
                    <a:lnTo>
                      <a:pt x="0" y="1"/>
                    </a:lnTo>
                    <a:lnTo>
                      <a:pt x="0" y="3"/>
                    </a:lnTo>
                    <a:lnTo>
                      <a:pt x="0" y="3"/>
                    </a:lnTo>
                    <a:lnTo>
                      <a:pt x="2"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4" name="Freeform 212"/>
              <p:cNvSpPr>
                <a:spLocks/>
              </p:cNvSpPr>
              <p:nvPr/>
            </p:nvSpPr>
            <p:spPr bwMode="auto">
              <a:xfrm>
                <a:off x="1777" y="5637"/>
                <a:ext cx="2" cy="2"/>
              </a:xfrm>
              <a:custGeom>
                <a:avLst/>
                <a:gdLst>
                  <a:gd name="T0" fmla="*/ 3 w 4"/>
                  <a:gd name="T1" fmla="*/ 0 h 4"/>
                  <a:gd name="T2" fmla="*/ 1 w 4"/>
                  <a:gd name="T3" fmla="*/ 0 h 4"/>
                  <a:gd name="T4" fmla="*/ 1 w 4"/>
                  <a:gd name="T5" fmla="*/ 0 h 4"/>
                  <a:gd name="T6" fmla="*/ 1 w 4"/>
                  <a:gd name="T7" fmla="*/ 0 h 4"/>
                  <a:gd name="T8" fmla="*/ 0 w 4"/>
                  <a:gd name="T9" fmla="*/ 0 h 4"/>
                  <a:gd name="T10" fmla="*/ 0 w 4"/>
                  <a:gd name="T11" fmla="*/ 2 h 4"/>
                  <a:gd name="T12" fmla="*/ 0 w 4"/>
                  <a:gd name="T13" fmla="*/ 2 h 4"/>
                  <a:gd name="T14" fmla="*/ 0 w 4"/>
                  <a:gd name="T15" fmla="*/ 3 h 4"/>
                  <a:gd name="T16" fmla="*/ 0 w 4"/>
                  <a:gd name="T17" fmla="*/ 3 h 4"/>
                  <a:gd name="T18" fmla="*/ 0 w 4"/>
                  <a:gd name="T19" fmla="*/ 3 h 4"/>
                  <a:gd name="T20" fmla="*/ 0 w 4"/>
                  <a:gd name="T21" fmla="*/ 3 h 4"/>
                  <a:gd name="T22" fmla="*/ 0 w 4"/>
                  <a:gd name="T23" fmla="*/ 3 h 4"/>
                  <a:gd name="T24" fmla="*/ 0 w 4"/>
                  <a:gd name="T25" fmla="*/ 4 h 4"/>
                  <a:gd name="T26" fmla="*/ 1 w 4"/>
                  <a:gd name="T27" fmla="*/ 4 h 4"/>
                  <a:gd name="T28" fmla="*/ 1 w 4"/>
                  <a:gd name="T29" fmla="*/ 3 h 4"/>
                  <a:gd name="T30" fmla="*/ 3 w 4"/>
                  <a:gd name="T31" fmla="*/ 3 h 4"/>
                  <a:gd name="T32" fmla="*/ 3 w 4"/>
                  <a:gd name="T33" fmla="*/ 3 h 4"/>
                  <a:gd name="T34" fmla="*/ 3 w 4"/>
                  <a:gd name="T35" fmla="*/ 2 h 4"/>
                  <a:gd name="T36" fmla="*/ 4 w 4"/>
                  <a:gd name="T37" fmla="*/ 2 h 4"/>
                  <a:gd name="T38" fmla="*/ 3 w 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3" y="0"/>
                    </a:moveTo>
                    <a:lnTo>
                      <a:pt x="1" y="0"/>
                    </a:lnTo>
                    <a:lnTo>
                      <a:pt x="1" y="0"/>
                    </a:lnTo>
                    <a:lnTo>
                      <a:pt x="1" y="0"/>
                    </a:lnTo>
                    <a:lnTo>
                      <a:pt x="0" y="0"/>
                    </a:lnTo>
                    <a:lnTo>
                      <a:pt x="0" y="2"/>
                    </a:lnTo>
                    <a:lnTo>
                      <a:pt x="0" y="2"/>
                    </a:lnTo>
                    <a:lnTo>
                      <a:pt x="0" y="3"/>
                    </a:lnTo>
                    <a:lnTo>
                      <a:pt x="0" y="3"/>
                    </a:lnTo>
                    <a:lnTo>
                      <a:pt x="0" y="3"/>
                    </a:lnTo>
                    <a:lnTo>
                      <a:pt x="0" y="3"/>
                    </a:lnTo>
                    <a:lnTo>
                      <a:pt x="0" y="3"/>
                    </a:lnTo>
                    <a:lnTo>
                      <a:pt x="0" y="4"/>
                    </a:lnTo>
                    <a:lnTo>
                      <a:pt x="1" y="4"/>
                    </a:lnTo>
                    <a:lnTo>
                      <a:pt x="1" y="3"/>
                    </a:lnTo>
                    <a:lnTo>
                      <a:pt x="3" y="3"/>
                    </a:lnTo>
                    <a:lnTo>
                      <a:pt x="3" y="3"/>
                    </a:lnTo>
                    <a:lnTo>
                      <a:pt x="3" y="2"/>
                    </a:lnTo>
                    <a:lnTo>
                      <a:pt x="4" y="2"/>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5" name="Freeform 213"/>
              <p:cNvSpPr>
                <a:spLocks/>
              </p:cNvSpPr>
              <p:nvPr/>
            </p:nvSpPr>
            <p:spPr bwMode="auto">
              <a:xfrm>
                <a:off x="1818" y="5647"/>
                <a:ext cx="2" cy="2"/>
              </a:xfrm>
              <a:custGeom>
                <a:avLst/>
                <a:gdLst>
                  <a:gd name="T0" fmla="*/ 1 w 4"/>
                  <a:gd name="T1" fmla="*/ 5 h 5"/>
                  <a:gd name="T2" fmla="*/ 1 w 4"/>
                  <a:gd name="T3" fmla="*/ 5 h 5"/>
                  <a:gd name="T4" fmla="*/ 1 w 4"/>
                  <a:gd name="T5" fmla="*/ 5 h 5"/>
                  <a:gd name="T6" fmla="*/ 3 w 4"/>
                  <a:gd name="T7" fmla="*/ 3 h 5"/>
                  <a:gd name="T8" fmla="*/ 4 w 4"/>
                  <a:gd name="T9" fmla="*/ 3 h 5"/>
                  <a:gd name="T10" fmla="*/ 3 w 4"/>
                  <a:gd name="T11" fmla="*/ 2 h 5"/>
                  <a:gd name="T12" fmla="*/ 3 w 4"/>
                  <a:gd name="T13" fmla="*/ 0 h 5"/>
                  <a:gd name="T14" fmla="*/ 1 w 4"/>
                  <a:gd name="T15" fmla="*/ 0 h 5"/>
                  <a:gd name="T16" fmla="*/ 1 w 4"/>
                  <a:gd name="T17" fmla="*/ 0 h 5"/>
                  <a:gd name="T18" fmla="*/ 1 w 4"/>
                  <a:gd name="T19" fmla="*/ 0 h 5"/>
                  <a:gd name="T20" fmla="*/ 1 w 4"/>
                  <a:gd name="T21" fmla="*/ 0 h 5"/>
                  <a:gd name="T22" fmla="*/ 0 w 4"/>
                  <a:gd name="T23" fmla="*/ 2 h 5"/>
                  <a:gd name="T24" fmla="*/ 0 w 4"/>
                  <a:gd name="T25" fmla="*/ 5 h 5"/>
                  <a:gd name="T26" fmla="*/ 0 w 4"/>
                  <a:gd name="T27" fmla="*/ 5 h 5"/>
                  <a:gd name="T28" fmla="*/ 1 w 4"/>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1" y="5"/>
                    </a:moveTo>
                    <a:lnTo>
                      <a:pt x="1" y="5"/>
                    </a:lnTo>
                    <a:lnTo>
                      <a:pt x="1" y="5"/>
                    </a:lnTo>
                    <a:lnTo>
                      <a:pt x="3" y="3"/>
                    </a:lnTo>
                    <a:lnTo>
                      <a:pt x="4" y="3"/>
                    </a:lnTo>
                    <a:lnTo>
                      <a:pt x="3" y="2"/>
                    </a:lnTo>
                    <a:lnTo>
                      <a:pt x="3" y="0"/>
                    </a:lnTo>
                    <a:lnTo>
                      <a:pt x="1" y="0"/>
                    </a:lnTo>
                    <a:lnTo>
                      <a:pt x="1" y="0"/>
                    </a:lnTo>
                    <a:lnTo>
                      <a:pt x="1" y="0"/>
                    </a:lnTo>
                    <a:lnTo>
                      <a:pt x="1" y="0"/>
                    </a:lnTo>
                    <a:lnTo>
                      <a:pt x="0" y="2"/>
                    </a:lnTo>
                    <a:lnTo>
                      <a:pt x="0" y="5"/>
                    </a:lnTo>
                    <a:lnTo>
                      <a:pt x="0" y="5"/>
                    </a:lnTo>
                    <a:lnTo>
                      <a:pt x="1"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6" name="Freeform 214"/>
              <p:cNvSpPr>
                <a:spLocks/>
              </p:cNvSpPr>
              <p:nvPr/>
            </p:nvSpPr>
            <p:spPr bwMode="auto">
              <a:xfrm>
                <a:off x="1854" y="5651"/>
                <a:ext cx="4" cy="4"/>
              </a:xfrm>
              <a:custGeom>
                <a:avLst/>
                <a:gdLst>
                  <a:gd name="T0" fmla="*/ 1 w 7"/>
                  <a:gd name="T1" fmla="*/ 7 h 7"/>
                  <a:gd name="T2" fmla="*/ 1 w 7"/>
                  <a:gd name="T3" fmla="*/ 7 h 7"/>
                  <a:gd name="T4" fmla="*/ 3 w 7"/>
                  <a:gd name="T5" fmla="*/ 7 h 7"/>
                  <a:gd name="T6" fmla="*/ 4 w 7"/>
                  <a:gd name="T7" fmla="*/ 6 h 7"/>
                  <a:gd name="T8" fmla="*/ 7 w 7"/>
                  <a:gd name="T9" fmla="*/ 4 h 7"/>
                  <a:gd name="T10" fmla="*/ 6 w 7"/>
                  <a:gd name="T11" fmla="*/ 1 h 7"/>
                  <a:gd name="T12" fmla="*/ 6 w 7"/>
                  <a:gd name="T13" fmla="*/ 1 h 7"/>
                  <a:gd name="T14" fmla="*/ 4 w 7"/>
                  <a:gd name="T15" fmla="*/ 0 h 7"/>
                  <a:gd name="T16" fmla="*/ 3 w 7"/>
                  <a:gd name="T17" fmla="*/ 1 h 7"/>
                  <a:gd name="T18" fmla="*/ 1 w 7"/>
                  <a:gd name="T19" fmla="*/ 3 h 7"/>
                  <a:gd name="T20" fmla="*/ 0 w 7"/>
                  <a:gd name="T21" fmla="*/ 4 h 7"/>
                  <a:gd name="T22" fmla="*/ 0 w 7"/>
                  <a:gd name="T23" fmla="*/ 4 h 7"/>
                  <a:gd name="T24" fmla="*/ 0 w 7"/>
                  <a:gd name="T25" fmla="*/ 6 h 7"/>
                  <a:gd name="T26" fmla="*/ 0 w 7"/>
                  <a:gd name="T27" fmla="*/ 6 h 7"/>
                  <a:gd name="T28" fmla="*/ 0 w 7"/>
                  <a:gd name="T29" fmla="*/ 6 h 7"/>
                  <a:gd name="T30" fmla="*/ 1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1" y="7"/>
                    </a:moveTo>
                    <a:lnTo>
                      <a:pt x="1" y="7"/>
                    </a:lnTo>
                    <a:lnTo>
                      <a:pt x="3" y="7"/>
                    </a:lnTo>
                    <a:lnTo>
                      <a:pt x="4" y="6"/>
                    </a:lnTo>
                    <a:lnTo>
                      <a:pt x="7" y="4"/>
                    </a:lnTo>
                    <a:lnTo>
                      <a:pt x="6" y="1"/>
                    </a:lnTo>
                    <a:lnTo>
                      <a:pt x="6" y="1"/>
                    </a:lnTo>
                    <a:lnTo>
                      <a:pt x="4" y="0"/>
                    </a:lnTo>
                    <a:lnTo>
                      <a:pt x="3" y="1"/>
                    </a:lnTo>
                    <a:lnTo>
                      <a:pt x="1" y="3"/>
                    </a:lnTo>
                    <a:lnTo>
                      <a:pt x="0" y="4"/>
                    </a:lnTo>
                    <a:lnTo>
                      <a:pt x="0" y="4"/>
                    </a:lnTo>
                    <a:lnTo>
                      <a:pt x="0" y="6"/>
                    </a:lnTo>
                    <a:lnTo>
                      <a:pt x="0" y="6"/>
                    </a:lnTo>
                    <a:lnTo>
                      <a:pt x="0" y="6"/>
                    </a:lnTo>
                    <a:lnTo>
                      <a:pt x="1"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7" name="Freeform 215"/>
              <p:cNvSpPr>
                <a:spLocks/>
              </p:cNvSpPr>
              <p:nvPr/>
            </p:nvSpPr>
            <p:spPr bwMode="auto">
              <a:xfrm>
                <a:off x="1848" y="5758"/>
                <a:ext cx="2" cy="2"/>
              </a:xfrm>
              <a:custGeom>
                <a:avLst/>
                <a:gdLst>
                  <a:gd name="T0" fmla="*/ 4 w 4"/>
                  <a:gd name="T1" fmla="*/ 2 h 3"/>
                  <a:gd name="T2" fmla="*/ 3 w 4"/>
                  <a:gd name="T3" fmla="*/ 2 h 3"/>
                  <a:gd name="T4" fmla="*/ 1 w 4"/>
                  <a:gd name="T5" fmla="*/ 2 h 3"/>
                  <a:gd name="T6" fmla="*/ 0 w 4"/>
                  <a:gd name="T7" fmla="*/ 2 h 3"/>
                  <a:gd name="T8" fmla="*/ 0 w 4"/>
                  <a:gd name="T9" fmla="*/ 3 h 3"/>
                  <a:gd name="T10" fmla="*/ 0 w 4"/>
                  <a:gd name="T11" fmla="*/ 3 h 3"/>
                  <a:gd name="T12" fmla="*/ 3 w 4"/>
                  <a:gd name="T13" fmla="*/ 3 h 3"/>
                  <a:gd name="T14" fmla="*/ 4 w 4"/>
                  <a:gd name="T15" fmla="*/ 3 h 3"/>
                  <a:gd name="T16" fmla="*/ 4 w 4"/>
                  <a:gd name="T17" fmla="*/ 2 h 3"/>
                  <a:gd name="T18" fmla="*/ 4 w 4"/>
                  <a:gd name="T19" fmla="*/ 2 h 3"/>
                  <a:gd name="T20" fmla="*/ 4 w 4"/>
                  <a:gd name="T21" fmla="*/ 0 h 3"/>
                  <a:gd name="T22" fmla="*/ 4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4" y="2"/>
                    </a:moveTo>
                    <a:lnTo>
                      <a:pt x="3" y="2"/>
                    </a:lnTo>
                    <a:lnTo>
                      <a:pt x="1" y="2"/>
                    </a:lnTo>
                    <a:lnTo>
                      <a:pt x="0" y="2"/>
                    </a:lnTo>
                    <a:lnTo>
                      <a:pt x="0" y="3"/>
                    </a:lnTo>
                    <a:lnTo>
                      <a:pt x="0" y="3"/>
                    </a:lnTo>
                    <a:lnTo>
                      <a:pt x="3" y="3"/>
                    </a:lnTo>
                    <a:lnTo>
                      <a:pt x="4" y="3"/>
                    </a:lnTo>
                    <a:lnTo>
                      <a:pt x="4" y="2"/>
                    </a:lnTo>
                    <a:lnTo>
                      <a:pt x="4" y="2"/>
                    </a:lnTo>
                    <a:lnTo>
                      <a:pt x="4" y="0"/>
                    </a:lnTo>
                    <a:lnTo>
                      <a:pt x="4"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8" name="Freeform 216"/>
              <p:cNvSpPr>
                <a:spLocks/>
              </p:cNvSpPr>
              <p:nvPr/>
            </p:nvSpPr>
            <p:spPr bwMode="auto">
              <a:xfrm>
                <a:off x="2028" y="5795"/>
                <a:ext cx="4" cy="2"/>
              </a:xfrm>
              <a:custGeom>
                <a:avLst/>
                <a:gdLst>
                  <a:gd name="T0" fmla="*/ 6 w 8"/>
                  <a:gd name="T1" fmla="*/ 3 h 4"/>
                  <a:gd name="T2" fmla="*/ 5 w 8"/>
                  <a:gd name="T3" fmla="*/ 1 h 4"/>
                  <a:gd name="T4" fmla="*/ 5 w 8"/>
                  <a:gd name="T5" fmla="*/ 0 h 4"/>
                  <a:gd name="T6" fmla="*/ 3 w 8"/>
                  <a:gd name="T7" fmla="*/ 0 h 4"/>
                  <a:gd name="T8" fmla="*/ 0 w 8"/>
                  <a:gd name="T9" fmla="*/ 0 h 4"/>
                  <a:gd name="T10" fmla="*/ 2 w 8"/>
                  <a:gd name="T11" fmla="*/ 1 h 4"/>
                  <a:gd name="T12" fmla="*/ 5 w 8"/>
                  <a:gd name="T13" fmla="*/ 4 h 4"/>
                  <a:gd name="T14" fmla="*/ 6 w 8"/>
                  <a:gd name="T15" fmla="*/ 4 h 4"/>
                  <a:gd name="T16" fmla="*/ 6 w 8"/>
                  <a:gd name="T17" fmla="*/ 4 h 4"/>
                  <a:gd name="T18" fmla="*/ 8 w 8"/>
                  <a:gd name="T19" fmla="*/ 4 h 4"/>
                  <a:gd name="T20" fmla="*/ 8 w 8"/>
                  <a:gd name="T21" fmla="*/ 4 h 4"/>
                  <a:gd name="T22" fmla="*/ 8 w 8"/>
                  <a:gd name="T23" fmla="*/ 4 h 4"/>
                  <a:gd name="T24" fmla="*/ 6 w 8"/>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
                    <a:moveTo>
                      <a:pt x="6" y="3"/>
                    </a:moveTo>
                    <a:lnTo>
                      <a:pt x="5" y="1"/>
                    </a:lnTo>
                    <a:lnTo>
                      <a:pt x="5" y="0"/>
                    </a:lnTo>
                    <a:lnTo>
                      <a:pt x="3" y="0"/>
                    </a:lnTo>
                    <a:lnTo>
                      <a:pt x="0" y="0"/>
                    </a:lnTo>
                    <a:lnTo>
                      <a:pt x="2" y="1"/>
                    </a:lnTo>
                    <a:lnTo>
                      <a:pt x="5" y="4"/>
                    </a:lnTo>
                    <a:lnTo>
                      <a:pt x="6" y="4"/>
                    </a:lnTo>
                    <a:lnTo>
                      <a:pt x="6" y="4"/>
                    </a:lnTo>
                    <a:lnTo>
                      <a:pt x="8" y="4"/>
                    </a:lnTo>
                    <a:lnTo>
                      <a:pt x="8" y="4"/>
                    </a:lnTo>
                    <a:lnTo>
                      <a:pt x="8" y="4"/>
                    </a:lnTo>
                    <a:lnTo>
                      <a:pt x="6"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59" name="Freeform 217"/>
              <p:cNvSpPr>
                <a:spLocks/>
              </p:cNvSpPr>
              <p:nvPr/>
            </p:nvSpPr>
            <p:spPr bwMode="auto">
              <a:xfrm>
                <a:off x="967" y="4692"/>
                <a:ext cx="1" cy="2"/>
              </a:xfrm>
              <a:custGeom>
                <a:avLst/>
                <a:gdLst>
                  <a:gd name="T0" fmla="*/ 3 w 3"/>
                  <a:gd name="T1" fmla="*/ 3 h 5"/>
                  <a:gd name="T2" fmla="*/ 3 w 3"/>
                  <a:gd name="T3" fmla="*/ 0 h 5"/>
                  <a:gd name="T4" fmla="*/ 3 w 3"/>
                  <a:gd name="T5" fmla="*/ 0 h 5"/>
                  <a:gd name="T6" fmla="*/ 3 w 3"/>
                  <a:gd name="T7" fmla="*/ 0 h 5"/>
                  <a:gd name="T8" fmla="*/ 1 w 3"/>
                  <a:gd name="T9" fmla="*/ 2 h 5"/>
                  <a:gd name="T10" fmla="*/ 1 w 3"/>
                  <a:gd name="T11" fmla="*/ 2 h 5"/>
                  <a:gd name="T12" fmla="*/ 0 w 3"/>
                  <a:gd name="T13" fmla="*/ 3 h 5"/>
                  <a:gd name="T14" fmla="*/ 1 w 3"/>
                  <a:gd name="T15" fmla="*/ 5 h 5"/>
                  <a:gd name="T16" fmla="*/ 3 w 3"/>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3" y="3"/>
                    </a:moveTo>
                    <a:lnTo>
                      <a:pt x="3" y="0"/>
                    </a:lnTo>
                    <a:lnTo>
                      <a:pt x="3" y="0"/>
                    </a:lnTo>
                    <a:lnTo>
                      <a:pt x="3" y="0"/>
                    </a:lnTo>
                    <a:lnTo>
                      <a:pt x="1" y="2"/>
                    </a:lnTo>
                    <a:lnTo>
                      <a:pt x="1" y="2"/>
                    </a:lnTo>
                    <a:lnTo>
                      <a:pt x="0" y="3"/>
                    </a:lnTo>
                    <a:lnTo>
                      <a:pt x="1" y="5"/>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0" name="Freeform 218"/>
              <p:cNvSpPr>
                <a:spLocks/>
              </p:cNvSpPr>
              <p:nvPr/>
            </p:nvSpPr>
            <p:spPr bwMode="auto">
              <a:xfrm>
                <a:off x="942" y="4700"/>
                <a:ext cx="2" cy="2"/>
              </a:xfrm>
              <a:custGeom>
                <a:avLst/>
                <a:gdLst>
                  <a:gd name="T0" fmla="*/ 0 w 4"/>
                  <a:gd name="T1" fmla="*/ 6 h 6"/>
                  <a:gd name="T2" fmla="*/ 1 w 4"/>
                  <a:gd name="T3" fmla="*/ 6 h 6"/>
                  <a:gd name="T4" fmla="*/ 1 w 4"/>
                  <a:gd name="T5" fmla="*/ 6 h 6"/>
                  <a:gd name="T6" fmla="*/ 1 w 4"/>
                  <a:gd name="T7" fmla="*/ 6 h 6"/>
                  <a:gd name="T8" fmla="*/ 2 w 4"/>
                  <a:gd name="T9" fmla="*/ 6 h 6"/>
                  <a:gd name="T10" fmla="*/ 2 w 4"/>
                  <a:gd name="T11" fmla="*/ 4 h 6"/>
                  <a:gd name="T12" fmla="*/ 2 w 4"/>
                  <a:gd name="T13" fmla="*/ 3 h 6"/>
                  <a:gd name="T14" fmla="*/ 4 w 4"/>
                  <a:gd name="T15" fmla="*/ 2 h 6"/>
                  <a:gd name="T16" fmla="*/ 4 w 4"/>
                  <a:gd name="T17" fmla="*/ 0 h 6"/>
                  <a:gd name="T18" fmla="*/ 4 w 4"/>
                  <a:gd name="T19" fmla="*/ 0 h 6"/>
                  <a:gd name="T20" fmla="*/ 2 w 4"/>
                  <a:gd name="T21" fmla="*/ 0 h 6"/>
                  <a:gd name="T22" fmla="*/ 2 w 4"/>
                  <a:gd name="T23" fmla="*/ 0 h 6"/>
                  <a:gd name="T24" fmla="*/ 1 w 4"/>
                  <a:gd name="T25" fmla="*/ 3 h 6"/>
                  <a:gd name="T26" fmla="*/ 0 w 4"/>
                  <a:gd name="T27" fmla="*/ 3 h 6"/>
                  <a:gd name="T28" fmla="*/ 0 w 4"/>
                  <a:gd name="T29" fmla="*/ 4 h 6"/>
                  <a:gd name="T30" fmla="*/ 1 w 4"/>
                  <a:gd name="T31" fmla="*/ 4 h 6"/>
                  <a:gd name="T32" fmla="*/ 0 w 4"/>
                  <a:gd name="T33" fmla="*/ 4 h 6"/>
                  <a:gd name="T34" fmla="*/ 0 w 4"/>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0" y="6"/>
                    </a:moveTo>
                    <a:lnTo>
                      <a:pt x="1" y="6"/>
                    </a:lnTo>
                    <a:lnTo>
                      <a:pt x="1" y="6"/>
                    </a:lnTo>
                    <a:lnTo>
                      <a:pt x="1" y="6"/>
                    </a:lnTo>
                    <a:lnTo>
                      <a:pt x="2" y="6"/>
                    </a:lnTo>
                    <a:lnTo>
                      <a:pt x="2" y="4"/>
                    </a:lnTo>
                    <a:lnTo>
                      <a:pt x="2" y="3"/>
                    </a:lnTo>
                    <a:lnTo>
                      <a:pt x="4" y="2"/>
                    </a:lnTo>
                    <a:lnTo>
                      <a:pt x="4" y="0"/>
                    </a:lnTo>
                    <a:lnTo>
                      <a:pt x="4" y="0"/>
                    </a:lnTo>
                    <a:lnTo>
                      <a:pt x="2" y="0"/>
                    </a:lnTo>
                    <a:lnTo>
                      <a:pt x="2" y="0"/>
                    </a:lnTo>
                    <a:lnTo>
                      <a:pt x="1" y="3"/>
                    </a:lnTo>
                    <a:lnTo>
                      <a:pt x="0" y="3"/>
                    </a:lnTo>
                    <a:lnTo>
                      <a:pt x="0" y="4"/>
                    </a:lnTo>
                    <a:lnTo>
                      <a:pt x="1" y="4"/>
                    </a:lnTo>
                    <a:lnTo>
                      <a:pt x="0" y="4"/>
                    </a:lnTo>
                    <a:lnTo>
                      <a:pt x="0"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1" name="Freeform 219"/>
              <p:cNvSpPr>
                <a:spLocks/>
              </p:cNvSpPr>
              <p:nvPr/>
            </p:nvSpPr>
            <p:spPr bwMode="auto">
              <a:xfrm>
                <a:off x="946" y="4718"/>
                <a:ext cx="2" cy="2"/>
              </a:xfrm>
              <a:custGeom>
                <a:avLst/>
                <a:gdLst>
                  <a:gd name="T0" fmla="*/ 2 w 4"/>
                  <a:gd name="T1" fmla="*/ 4 h 4"/>
                  <a:gd name="T2" fmla="*/ 2 w 4"/>
                  <a:gd name="T3" fmla="*/ 4 h 4"/>
                  <a:gd name="T4" fmla="*/ 3 w 4"/>
                  <a:gd name="T5" fmla="*/ 3 h 4"/>
                  <a:gd name="T6" fmla="*/ 4 w 4"/>
                  <a:gd name="T7" fmla="*/ 2 h 4"/>
                  <a:gd name="T8" fmla="*/ 3 w 4"/>
                  <a:gd name="T9" fmla="*/ 0 h 4"/>
                  <a:gd name="T10" fmla="*/ 2 w 4"/>
                  <a:gd name="T11" fmla="*/ 0 h 4"/>
                  <a:gd name="T12" fmla="*/ 0 w 4"/>
                  <a:gd name="T13" fmla="*/ 0 h 4"/>
                  <a:gd name="T14" fmla="*/ 0 w 4"/>
                  <a:gd name="T15" fmla="*/ 2 h 4"/>
                  <a:gd name="T16" fmla="*/ 0 w 4"/>
                  <a:gd name="T17" fmla="*/ 3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4"/>
                    </a:moveTo>
                    <a:lnTo>
                      <a:pt x="2" y="4"/>
                    </a:lnTo>
                    <a:lnTo>
                      <a:pt x="3" y="3"/>
                    </a:lnTo>
                    <a:lnTo>
                      <a:pt x="4" y="2"/>
                    </a:lnTo>
                    <a:lnTo>
                      <a:pt x="3" y="0"/>
                    </a:lnTo>
                    <a:lnTo>
                      <a:pt x="2" y="0"/>
                    </a:lnTo>
                    <a:lnTo>
                      <a:pt x="0" y="0"/>
                    </a:lnTo>
                    <a:lnTo>
                      <a:pt x="0" y="2"/>
                    </a:lnTo>
                    <a:lnTo>
                      <a:pt x="0" y="3"/>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2" name="Freeform 220"/>
              <p:cNvSpPr>
                <a:spLocks/>
              </p:cNvSpPr>
              <p:nvPr/>
            </p:nvSpPr>
            <p:spPr bwMode="auto">
              <a:xfrm>
                <a:off x="953" y="4724"/>
                <a:ext cx="4" cy="4"/>
              </a:xfrm>
              <a:custGeom>
                <a:avLst/>
                <a:gdLst>
                  <a:gd name="T0" fmla="*/ 5 w 7"/>
                  <a:gd name="T1" fmla="*/ 9 h 9"/>
                  <a:gd name="T2" fmla="*/ 7 w 7"/>
                  <a:gd name="T3" fmla="*/ 6 h 9"/>
                  <a:gd name="T4" fmla="*/ 5 w 7"/>
                  <a:gd name="T5" fmla="*/ 6 h 9"/>
                  <a:gd name="T6" fmla="*/ 5 w 7"/>
                  <a:gd name="T7" fmla="*/ 4 h 9"/>
                  <a:gd name="T8" fmla="*/ 5 w 7"/>
                  <a:gd name="T9" fmla="*/ 4 h 9"/>
                  <a:gd name="T10" fmla="*/ 4 w 7"/>
                  <a:gd name="T11" fmla="*/ 3 h 9"/>
                  <a:gd name="T12" fmla="*/ 4 w 7"/>
                  <a:gd name="T13" fmla="*/ 2 h 9"/>
                  <a:gd name="T14" fmla="*/ 2 w 7"/>
                  <a:gd name="T15" fmla="*/ 0 h 9"/>
                  <a:gd name="T16" fmla="*/ 1 w 7"/>
                  <a:gd name="T17" fmla="*/ 0 h 9"/>
                  <a:gd name="T18" fmla="*/ 0 w 7"/>
                  <a:gd name="T19" fmla="*/ 0 h 9"/>
                  <a:gd name="T20" fmla="*/ 0 w 7"/>
                  <a:gd name="T21" fmla="*/ 2 h 9"/>
                  <a:gd name="T22" fmla="*/ 0 w 7"/>
                  <a:gd name="T23" fmla="*/ 2 h 9"/>
                  <a:gd name="T24" fmla="*/ 1 w 7"/>
                  <a:gd name="T25" fmla="*/ 2 h 9"/>
                  <a:gd name="T26" fmla="*/ 2 w 7"/>
                  <a:gd name="T27" fmla="*/ 3 h 9"/>
                  <a:gd name="T28" fmla="*/ 2 w 7"/>
                  <a:gd name="T29" fmla="*/ 3 h 9"/>
                  <a:gd name="T30" fmla="*/ 2 w 7"/>
                  <a:gd name="T31" fmla="*/ 4 h 9"/>
                  <a:gd name="T32" fmla="*/ 2 w 7"/>
                  <a:gd name="T33" fmla="*/ 6 h 9"/>
                  <a:gd name="T34" fmla="*/ 2 w 7"/>
                  <a:gd name="T35" fmla="*/ 6 h 9"/>
                  <a:gd name="T36" fmla="*/ 4 w 7"/>
                  <a:gd name="T37" fmla="*/ 6 h 9"/>
                  <a:gd name="T38" fmla="*/ 4 w 7"/>
                  <a:gd name="T39" fmla="*/ 6 h 9"/>
                  <a:gd name="T40" fmla="*/ 5 w 7"/>
                  <a:gd name="T41" fmla="*/ 7 h 9"/>
                  <a:gd name="T42" fmla="*/ 5 w 7"/>
                  <a:gd name="T43" fmla="*/ 9 h 9"/>
                  <a:gd name="T44" fmla="*/ 5 w 7"/>
                  <a:gd name="T4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9">
                    <a:moveTo>
                      <a:pt x="5" y="9"/>
                    </a:moveTo>
                    <a:lnTo>
                      <a:pt x="7" y="6"/>
                    </a:lnTo>
                    <a:lnTo>
                      <a:pt x="5" y="6"/>
                    </a:lnTo>
                    <a:lnTo>
                      <a:pt x="5" y="4"/>
                    </a:lnTo>
                    <a:lnTo>
                      <a:pt x="5" y="4"/>
                    </a:lnTo>
                    <a:lnTo>
                      <a:pt x="4" y="3"/>
                    </a:lnTo>
                    <a:lnTo>
                      <a:pt x="4" y="2"/>
                    </a:lnTo>
                    <a:lnTo>
                      <a:pt x="2" y="0"/>
                    </a:lnTo>
                    <a:lnTo>
                      <a:pt x="1" y="0"/>
                    </a:lnTo>
                    <a:lnTo>
                      <a:pt x="0" y="0"/>
                    </a:lnTo>
                    <a:lnTo>
                      <a:pt x="0" y="2"/>
                    </a:lnTo>
                    <a:lnTo>
                      <a:pt x="0" y="2"/>
                    </a:lnTo>
                    <a:lnTo>
                      <a:pt x="1" y="2"/>
                    </a:lnTo>
                    <a:lnTo>
                      <a:pt x="2" y="3"/>
                    </a:lnTo>
                    <a:lnTo>
                      <a:pt x="2" y="3"/>
                    </a:lnTo>
                    <a:lnTo>
                      <a:pt x="2" y="4"/>
                    </a:lnTo>
                    <a:lnTo>
                      <a:pt x="2" y="6"/>
                    </a:lnTo>
                    <a:lnTo>
                      <a:pt x="2" y="6"/>
                    </a:lnTo>
                    <a:lnTo>
                      <a:pt x="4" y="6"/>
                    </a:lnTo>
                    <a:lnTo>
                      <a:pt x="4" y="6"/>
                    </a:lnTo>
                    <a:lnTo>
                      <a:pt x="5" y="7"/>
                    </a:lnTo>
                    <a:lnTo>
                      <a:pt x="5" y="9"/>
                    </a:lnTo>
                    <a:lnTo>
                      <a:pt x="5"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3" name="Freeform 221"/>
              <p:cNvSpPr>
                <a:spLocks/>
              </p:cNvSpPr>
              <p:nvPr/>
            </p:nvSpPr>
            <p:spPr bwMode="auto">
              <a:xfrm>
                <a:off x="1015" y="4779"/>
                <a:ext cx="2" cy="4"/>
              </a:xfrm>
              <a:custGeom>
                <a:avLst/>
                <a:gdLst>
                  <a:gd name="T0" fmla="*/ 2 w 5"/>
                  <a:gd name="T1" fmla="*/ 4 h 7"/>
                  <a:gd name="T2" fmla="*/ 2 w 5"/>
                  <a:gd name="T3" fmla="*/ 6 h 7"/>
                  <a:gd name="T4" fmla="*/ 2 w 5"/>
                  <a:gd name="T5" fmla="*/ 6 h 7"/>
                  <a:gd name="T6" fmla="*/ 2 w 5"/>
                  <a:gd name="T7" fmla="*/ 7 h 7"/>
                  <a:gd name="T8" fmla="*/ 2 w 5"/>
                  <a:gd name="T9" fmla="*/ 7 h 7"/>
                  <a:gd name="T10" fmla="*/ 5 w 5"/>
                  <a:gd name="T11" fmla="*/ 6 h 7"/>
                  <a:gd name="T12" fmla="*/ 5 w 5"/>
                  <a:gd name="T13" fmla="*/ 3 h 7"/>
                  <a:gd name="T14" fmla="*/ 5 w 5"/>
                  <a:gd name="T15" fmla="*/ 3 h 7"/>
                  <a:gd name="T16" fmla="*/ 5 w 5"/>
                  <a:gd name="T17" fmla="*/ 3 h 7"/>
                  <a:gd name="T18" fmla="*/ 5 w 5"/>
                  <a:gd name="T19" fmla="*/ 1 h 7"/>
                  <a:gd name="T20" fmla="*/ 5 w 5"/>
                  <a:gd name="T21" fmla="*/ 1 h 7"/>
                  <a:gd name="T22" fmla="*/ 3 w 5"/>
                  <a:gd name="T23" fmla="*/ 1 h 7"/>
                  <a:gd name="T24" fmla="*/ 2 w 5"/>
                  <a:gd name="T25" fmla="*/ 0 h 7"/>
                  <a:gd name="T26" fmla="*/ 2 w 5"/>
                  <a:gd name="T27" fmla="*/ 0 h 7"/>
                  <a:gd name="T28" fmla="*/ 0 w 5"/>
                  <a:gd name="T29" fmla="*/ 1 h 7"/>
                  <a:gd name="T30" fmla="*/ 0 w 5"/>
                  <a:gd name="T31" fmla="*/ 3 h 7"/>
                  <a:gd name="T32" fmla="*/ 2 w 5"/>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7">
                    <a:moveTo>
                      <a:pt x="2" y="4"/>
                    </a:moveTo>
                    <a:lnTo>
                      <a:pt x="2" y="6"/>
                    </a:lnTo>
                    <a:lnTo>
                      <a:pt x="2" y="6"/>
                    </a:lnTo>
                    <a:lnTo>
                      <a:pt x="2" y="7"/>
                    </a:lnTo>
                    <a:lnTo>
                      <a:pt x="2" y="7"/>
                    </a:lnTo>
                    <a:lnTo>
                      <a:pt x="5" y="6"/>
                    </a:lnTo>
                    <a:lnTo>
                      <a:pt x="5" y="3"/>
                    </a:lnTo>
                    <a:lnTo>
                      <a:pt x="5" y="3"/>
                    </a:lnTo>
                    <a:lnTo>
                      <a:pt x="5" y="3"/>
                    </a:lnTo>
                    <a:lnTo>
                      <a:pt x="5" y="1"/>
                    </a:lnTo>
                    <a:lnTo>
                      <a:pt x="5" y="1"/>
                    </a:lnTo>
                    <a:lnTo>
                      <a:pt x="3" y="1"/>
                    </a:lnTo>
                    <a:lnTo>
                      <a:pt x="2" y="0"/>
                    </a:lnTo>
                    <a:lnTo>
                      <a:pt x="2" y="0"/>
                    </a:lnTo>
                    <a:lnTo>
                      <a:pt x="0" y="1"/>
                    </a:lnTo>
                    <a:lnTo>
                      <a:pt x="0" y="3"/>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4" name="Freeform 222"/>
              <p:cNvSpPr>
                <a:spLocks/>
              </p:cNvSpPr>
              <p:nvPr/>
            </p:nvSpPr>
            <p:spPr bwMode="auto">
              <a:xfrm>
                <a:off x="1019" y="4801"/>
                <a:ext cx="3" cy="3"/>
              </a:xfrm>
              <a:custGeom>
                <a:avLst/>
                <a:gdLst>
                  <a:gd name="T0" fmla="*/ 0 w 5"/>
                  <a:gd name="T1" fmla="*/ 6 h 6"/>
                  <a:gd name="T2" fmla="*/ 0 w 5"/>
                  <a:gd name="T3" fmla="*/ 6 h 6"/>
                  <a:gd name="T4" fmla="*/ 1 w 5"/>
                  <a:gd name="T5" fmla="*/ 6 h 6"/>
                  <a:gd name="T6" fmla="*/ 2 w 5"/>
                  <a:gd name="T7" fmla="*/ 6 h 6"/>
                  <a:gd name="T8" fmla="*/ 4 w 5"/>
                  <a:gd name="T9" fmla="*/ 4 h 6"/>
                  <a:gd name="T10" fmla="*/ 5 w 5"/>
                  <a:gd name="T11" fmla="*/ 3 h 6"/>
                  <a:gd name="T12" fmla="*/ 5 w 5"/>
                  <a:gd name="T13" fmla="*/ 2 h 6"/>
                  <a:gd name="T14" fmla="*/ 5 w 5"/>
                  <a:gd name="T15" fmla="*/ 0 h 6"/>
                  <a:gd name="T16" fmla="*/ 5 w 5"/>
                  <a:gd name="T17" fmla="*/ 0 h 6"/>
                  <a:gd name="T18" fmla="*/ 4 w 5"/>
                  <a:gd name="T19" fmla="*/ 0 h 6"/>
                  <a:gd name="T20" fmla="*/ 2 w 5"/>
                  <a:gd name="T21" fmla="*/ 2 h 6"/>
                  <a:gd name="T22" fmla="*/ 2 w 5"/>
                  <a:gd name="T23" fmla="*/ 3 h 6"/>
                  <a:gd name="T24" fmla="*/ 1 w 5"/>
                  <a:gd name="T25" fmla="*/ 3 h 6"/>
                  <a:gd name="T26" fmla="*/ 0 w 5"/>
                  <a:gd name="T27" fmla="*/ 4 h 6"/>
                  <a:gd name="T28" fmla="*/ 0 w 5"/>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6"/>
                    </a:moveTo>
                    <a:lnTo>
                      <a:pt x="0" y="6"/>
                    </a:lnTo>
                    <a:lnTo>
                      <a:pt x="1" y="6"/>
                    </a:lnTo>
                    <a:lnTo>
                      <a:pt x="2" y="6"/>
                    </a:lnTo>
                    <a:lnTo>
                      <a:pt x="4" y="4"/>
                    </a:lnTo>
                    <a:lnTo>
                      <a:pt x="5" y="3"/>
                    </a:lnTo>
                    <a:lnTo>
                      <a:pt x="5" y="2"/>
                    </a:lnTo>
                    <a:lnTo>
                      <a:pt x="5" y="0"/>
                    </a:lnTo>
                    <a:lnTo>
                      <a:pt x="5" y="0"/>
                    </a:lnTo>
                    <a:lnTo>
                      <a:pt x="4" y="0"/>
                    </a:lnTo>
                    <a:lnTo>
                      <a:pt x="2" y="2"/>
                    </a:lnTo>
                    <a:lnTo>
                      <a:pt x="2" y="3"/>
                    </a:lnTo>
                    <a:lnTo>
                      <a:pt x="1" y="3"/>
                    </a:lnTo>
                    <a:lnTo>
                      <a:pt x="0" y="4"/>
                    </a:lnTo>
                    <a:lnTo>
                      <a:pt x="0"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5" name="Freeform 223"/>
              <p:cNvSpPr>
                <a:spLocks/>
              </p:cNvSpPr>
              <p:nvPr/>
            </p:nvSpPr>
            <p:spPr bwMode="auto">
              <a:xfrm>
                <a:off x="995" y="4806"/>
                <a:ext cx="1" cy="3"/>
              </a:xfrm>
              <a:custGeom>
                <a:avLst/>
                <a:gdLst>
                  <a:gd name="T0" fmla="*/ 2 w 3"/>
                  <a:gd name="T1" fmla="*/ 6 h 6"/>
                  <a:gd name="T2" fmla="*/ 2 w 3"/>
                  <a:gd name="T3" fmla="*/ 5 h 6"/>
                  <a:gd name="T4" fmla="*/ 3 w 3"/>
                  <a:gd name="T5" fmla="*/ 0 h 6"/>
                  <a:gd name="T6" fmla="*/ 2 w 3"/>
                  <a:gd name="T7" fmla="*/ 2 h 6"/>
                  <a:gd name="T8" fmla="*/ 0 w 3"/>
                  <a:gd name="T9" fmla="*/ 2 h 6"/>
                  <a:gd name="T10" fmla="*/ 0 w 3"/>
                  <a:gd name="T11" fmla="*/ 2 h 6"/>
                  <a:gd name="T12" fmla="*/ 0 w 3"/>
                  <a:gd name="T13" fmla="*/ 3 h 6"/>
                  <a:gd name="T14" fmla="*/ 0 w 3"/>
                  <a:gd name="T15" fmla="*/ 5 h 6"/>
                  <a:gd name="T16" fmla="*/ 0 w 3"/>
                  <a:gd name="T17" fmla="*/ 6 h 6"/>
                  <a:gd name="T18" fmla="*/ 0 w 3"/>
                  <a:gd name="T19" fmla="*/ 6 h 6"/>
                  <a:gd name="T20" fmla="*/ 2 w 3"/>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2" y="6"/>
                    </a:moveTo>
                    <a:lnTo>
                      <a:pt x="2" y="5"/>
                    </a:lnTo>
                    <a:lnTo>
                      <a:pt x="3" y="0"/>
                    </a:lnTo>
                    <a:lnTo>
                      <a:pt x="2" y="2"/>
                    </a:lnTo>
                    <a:lnTo>
                      <a:pt x="0" y="2"/>
                    </a:lnTo>
                    <a:lnTo>
                      <a:pt x="0" y="2"/>
                    </a:lnTo>
                    <a:lnTo>
                      <a:pt x="0" y="3"/>
                    </a:lnTo>
                    <a:lnTo>
                      <a:pt x="0" y="5"/>
                    </a:lnTo>
                    <a:lnTo>
                      <a:pt x="0" y="6"/>
                    </a:lnTo>
                    <a:lnTo>
                      <a:pt x="0" y="6"/>
                    </a:lnTo>
                    <a:lnTo>
                      <a:pt x="2"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6" name="Freeform 224"/>
              <p:cNvSpPr>
                <a:spLocks/>
              </p:cNvSpPr>
              <p:nvPr/>
            </p:nvSpPr>
            <p:spPr bwMode="auto">
              <a:xfrm>
                <a:off x="1022" y="4820"/>
                <a:ext cx="2" cy="2"/>
              </a:xfrm>
              <a:custGeom>
                <a:avLst/>
                <a:gdLst>
                  <a:gd name="T0" fmla="*/ 0 w 3"/>
                  <a:gd name="T1" fmla="*/ 3 h 3"/>
                  <a:gd name="T2" fmla="*/ 1 w 3"/>
                  <a:gd name="T3" fmla="*/ 3 h 3"/>
                  <a:gd name="T4" fmla="*/ 3 w 3"/>
                  <a:gd name="T5" fmla="*/ 3 h 3"/>
                  <a:gd name="T6" fmla="*/ 3 w 3"/>
                  <a:gd name="T7" fmla="*/ 3 h 3"/>
                  <a:gd name="T8" fmla="*/ 3 w 3"/>
                  <a:gd name="T9" fmla="*/ 1 h 3"/>
                  <a:gd name="T10" fmla="*/ 3 w 3"/>
                  <a:gd name="T11" fmla="*/ 1 h 3"/>
                  <a:gd name="T12" fmla="*/ 3 w 3"/>
                  <a:gd name="T13" fmla="*/ 0 h 3"/>
                  <a:gd name="T14" fmla="*/ 0 w 3"/>
                  <a:gd name="T15" fmla="*/ 0 h 3"/>
                  <a:gd name="T16" fmla="*/ 0 w 3"/>
                  <a:gd name="T17" fmla="*/ 1 h 3"/>
                  <a:gd name="T18" fmla="*/ 0 w 3"/>
                  <a:gd name="T19" fmla="*/ 1 h 3"/>
                  <a:gd name="T20" fmla="*/ 0 w 3"/>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3"/>
                    </a:moveTo>
                    <a:lnTo>
                      <a:pt x="1" y="3"/>
                    </a:lnTo>
                    <a:lnTo>
                      <a:pt x="3" y="3"/>
                    </a:lnTo>
                    <a:lnTo>
                      <a:pt x="3" y="3"/>
                    </a:lnTo>
                    <a:lnTo>
                      <a:pt x="3" y="1"/>
                    </a:lnTo>
                    <a:lnTo>
                      <a:pt x="3" y="1"/>
                    </a:lnTo>
                    <a:lnTo>
                      <a:pt x="3" y="0"/>
                    </a:lnTo>
                    <a:lnTo>
                      <a:pt x="0" y="0"/>
                    </a:lnTo>
                    <a:lnTo>
                      <a:pt x="0" y="1"/>
                    </a:lnTo>
                    <a:lnTo>
                      <a:pt x="0" y="1"/>
                    </a:lnTo>
                    <a:lnTo>
                      <a:pt x="0"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7" name="Freeform 225"/>
              <p:cNvSpPr>
                <a:spLocks/>
              </p:cNvSpPr>
              <p:nvPr/>
            </p:nvSpPr>
            <p:spPr bwMode="auto">
              <a:xfrm>
                <a:off x="1034" y="4851"/>
                <a:ext cx="1" cy="2"/>
              </a:xfrm>
              <a:custGeom>
                <a:avLst/>
                <a:gdLst>
                  <a:gd name="T0" fmla="*/ 0 w 1"/>
                  <a:gd name="T1" fmla="*/ 0 h 3"/>
                  <a:gd name="T2" fmla="*/ 0 w 1"/>
                  <a:gd name="T3" fmla="*/ 1 h 3"/>
                  <a:gd name="T4" fmla="*/ 0 w 1"/>
                  <a:gd name="T5" fmla="*/ 3 h 3"/>
                  <a:gd name="T6" fmla="*/ 1 w 1"/>
                  <a:gd name="T7" fmla="*/ 1 h 3"/>
                  <a:gd name="T8" fmla="*/ 1 w 1"/>
                  <a:gd name="T9" fmla="*/ 1 h 3"/>
                  <a:gd name="T10" fmla="*/ 0 w 1"/>
                  <a:gd name="T11" fmla="*/ 1 h 3"/>
                  <a:gd name="T12" fmla="*/ 0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0"/>
                    </a:moveTo>
                    <a:lnTo>
                      <a:pt x="0" y="1"/>
                    </a:lnTo>
                    <a:lnTo>
                      <a:pt x="0" y="3"/>
                    </a:lnTo>
                    <a:lnTo>
                      <a:pt x="1" y="1"/>
                    </a:lnTo>
                    <a:lnTo>
                      <a:pt x="1" y="1"/>
                    </a:lnTo>
                    <a:lnTo>
                      <a:pt x="0" y="1"/>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8" name="Freeform 226"/>
              <p:cNvSpPr>
                <a:spLocks/>
              </p:cNvSpPr>
              <p:nvPr/>
            </p:nvSpPr>
            <p:spPr bwMode="auto">
              <a:xfrm>
                <a:off x="909" y="4922"/>
                <a:ext cx="1" cy="1"/>
              </a:xfrm>
              <a:custGeom>
                <a:avLst/>
                <a:gdLst>
                  <a:gd name="T0" fmla="*/ 3 w 3"/>
                  <a:gd name="T1" fmla="*/ 0 h 3"/>
                  <a:gd name="T2" fmla="*/ 2 w 3"/>
                  <a:gd name="T3" fmla="*/ 0 h 3"/>
                  <a:gd name="T4" fmla="*/ 2 w 3"/>
                  <a:gd name="T5" fmla="*/ 0 h 3"/>
                  <a:gd name="T6" fmla="*/ 0 w 3"/>
                  <a:gd name="T7" fmla="*/ 1 h 3"/>
                  <a:gd name="T8" fmla="*/ 0 w 3"/>
                  <a:gd name="T9" fmla="*/ 3 h 3"/>
                  <a:gd name="T10" fmla="*/ 3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2" y="0"/>
                    </a:lnTo>
                    <a:lnTo>
                      <a:pt x="2" y="0"/>
                    </a:lnTo>
                    <a:lnTo>
                      <a:pt x="0" y="1"/>
                    </a:lnTo>
                    <a:lnTo>
                      <a:pt x="0" y="3"/>
                    </a:lnTo>
                    <a:lnTo>
                      <a:pt x="3" y="3"/>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69" name="Freeform 227"/>
              <p:cNvSpPr>
                <a:spLocks/>
              </p:cNvSpPr>
              <p:nvPr/>
            </p:nvSpPr>
            <p:spPr bwMode="auto">
              <a:xfrm>
                <a:off x="1004" y="4944"/>
                <a:ext cx="3" cy="6"/>
              </a:xfrm>
              <a:custGeom>
                <a:avLst/>
                <a:gdLst>
                  <a:gd name="T0" fmla="*/ 1 w 6"/>
                  <a:gd name="T1" fmla="*/ 5 h 11"/>
                  <a:gd name="T2" fmla="*/ 1 w 6"/>
                  <a:gd name="T3" fmla="*/ 5 h 11"/>
                  <a:gd name="T4" fmla="*/ 3 w 6"/>
                  <a:gd name="T5" fmla="*/ 8 h 11"/>
                  <a:gd name="T6" fmla="*/ 3 w 6"/>
                  <a:gd name="T7" fmla="*/ 8 h 11"/>
                  <a:gd name="T8" fmla="*/ 6 w 6"/>
                  <a:gd name="T9" fmla="*/ 11 h 11"/>
                  <a:gd name="T10" fmla="*/ 6 w 6"/>
                  <a:gd name="T11" fmla="*/ 8 h 11"/>
                  <a:gd name="T12" fmla="*/ 4 w 6"/>
                  <a:gd name="T13" fmla="*/ 7 h 11"/>
                  <a:gd name="T14" fmla="*/ 4 w 6"/>
                  <a:gd name="T15" fmla="*/ 7 h 11"/>
                  <a:gd name="T16" fmla="*/ 3 w 6"/>
                  <a:gd name="T17" fmla="*/ 5 h 11"/>
                  <a:gd name="T18" fmla="*/ 3 w 6"/>
                  <a:gd name="T19" fmla="*/ 4 h 11"/>
                  <a:gd name="T20" fmla="*/ 3 w 6"/>
                  <a:gd name="T21" fmla="*/ 0 h 11"/>
                  <a:gd name="T22" fmla="*/ 0 w 6"/>
                  <a:gd name="T23" fmla="*/ 1 h 11"/>
                  <a:gd name="T24" fmla="*/ 1 w 6"/>
                  <a:gd name="T25" fmla="*/ 2 h 11"/>
                  <a:gd name="T26" fmla="*/ 1 w 6"/>
                  <a:gd name="T2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1" y="5"/>
                    </a:moveTo>
                    <a:lnTo>
                      <a:pt x="1" y="5"/>
                    </a:lnTo>
                    <a:lnTo>
                      <a:pt x="3" y="8"/>
                    </a:lnTo>
                    <a:lnTo>
                      <a:pt x="3" y="8"/>
                    </a:lnTo>
                    <a:lnTo>
                      <a:pt x="6" y="11"/>
                    </a:lnTo>
                    <a:lnTo>
                      <a:pt x="6" y="8"/>
                    </a:lnTo>
                    <a:lnTo>
                      <a:pt x="4" y="7"/>
                    </a:lnTo>
                    <a:lnTo>
                      <a:pt x="4" y="7"/>
                    </a:lnTo>
                    <a:lnTo>
                      <a:pt x="3" y="5"/>
                    </a:lnTo>
                    <a:lnTo>
                      <a:pt x="3" y="4"/>
                    </a:lnTo>
                    <a:lnTo>
                      <a:pt x="3" y="0"/>
                    </a:lnTo>
                    <a:lnTo>
                      <a:pt x="0" y="1"/>
                    </a:lnTo>
                    <a:lnTo>
                      <a:pt x="1" y="2"/>
                    </a:lnTo>
                    <a:lnTo>
                      <a:pt x="1"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0" name="Freeform 228"/>
              <p:cNvSpPr>
                <a:spLocks/>
              </p:cNvSpPr>
              <p:nvPr/>
            </p:nvSpPr>
            <p:spPr bwMode="auto">
              <a:xfrm>
                <a:off x="878" y="4959"/>
                <a:ext cx="1" cy="0"/>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2"/>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1" name="Freeform 229"/>
              <p:cNvSpPr>
                <a:spLocks/>
              </p:cNvSpPr>
              <p:nvPr/>
            </p:nvSpPr>
            <p:spPr bwMode="auto">
              <a:xfrm>
                <a:off x="1015" y="4966"/>
                <a:ext cx="2" cy="3"/>
              </a:xfrm>
              <a:custGeom>
                <a:avLst/>
                <a:gdLst>
                  <a:gd name="T0" fmla="*/ 0 w 3"/>
                  <a:gd name="T1" fmla="*/ 1 h 5"/>
                  <a:gd name="T2" fmla="*/ 0 w 3"/>
                  <a:gd name="T3" fmla="*/ 3 h 5"/>
                  <a:gd name="T4" fmla="*/ 0 w 3"/>
                  <a:gd name="T5" fmla="*/ 3 h 5"/>
                  <a:gd name="T6" fmla="*/ 2 w 3"/>
                  <a:gd name="T7" fmla="*/ 3 h 5"/>
                  <a:gd name="T8" fmla="*/ 2 w 3"/>
                  <a:gd name="T9" fmla="*/ 3 h 5"/>
                  <a:gd name="T10" fmla="*/ 3 w 3"/>
                  <a:gd name="T11" fmla="*/ 4 h 5"/>
                  <a:gd name="T12" fmla="*/ 3 w 3"/>
                  <a:gd name="T13" fmla="*/ 5 h 5"/>
                  <a:gd name="T14" fmla="*/ 3 w 3"/>
                  <a:gd name="T15" fmla="*/ 5 h 5"/>
                  <a:gd name="T16" fmla="*/ 3 w 3"/>
                  <a:gd name="T17" fmla="*/ 4 h 5"/>
                  <a:gd name="T18" fmla="*/ 3 w 3"/>
                  <a:gd name="T19" fmla="*/ 3 h 5"/>
                  <a:gd name="T20" fmla="*/ 3 w 3"/>
                  <a:gd name="T21" fmla="*/ 1 h 5"/>
                  <a:gd name="T22" fmla="*/ 3 w 3"/>
                  <a:gd name="T23" fmla="*/ 0 h 5"/>
                  <a:gd name="T24" fmla="*/ 3 w 3"/>
                  <a:gd name="T25" fmla="*/ 0 h 5"/>
                  <a:gd name="T26" fmla="*/ 3 w 3"/>
                  <a:gd name="T27" fmla="*/ 0 h 5"/>
                  <a:gd name="T28" fmla="*/ 2 w 3"/>
                  <a:gd name="T29" fmla="*/ 0 h 5"/>
                  <a:gd name="T30" fmla="*/ 2 w 3"/>
                  <a:gd name="T31" fmla="*/ 0 h 5"/>
                  <a:gd name="T32" fmla="*/ 2 w 3"/>
                  <a:gd name="T33" fmla="*/ 0 h 5"/>
                  <a:gd name="T34" fmla="*/ 2 w 3"/>
                  <a:gd name="T35" fmla="*/ 1 h 5"/>
                  <a:gd name="T36" fmla="*/ 0 w 3"/>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5">
                    <a:moveTo>
                      <a:pt x="0" y="1"/>
                    </a:moveTo>
                    <a:lnTo>
                      <a:pt x="0" y="3"/>
                    </a:lnTo>
                    <a:lnTo>
                      <a:pt x="0" y="3"/>
                    </a:lnTo>
                    <a:lnTo>
                      <a:pt x="2" y="3"/>
                    </a:lnTo>
                    <a:lnTo>
                      <a:pt x="2" y="3"/>
                    </a:lnTo>
                    <a:lnTo>
                      <a:pt x="3" y="4"/>
                    </a:lnTo>
                    <a:lnTo>
                      <a:pt x="3" y="5"/>
                    </a:lnTo>
                    <a:lnTo>
                      <a:pt x="3" y="5"/>
                    </a:lnTo>
                    <a:lnTo>
                      <a:pt x="3" y="4"/>
                    </a:lnTo>
                    <a:lnTo>
                      <a:pt x="3" y="3"/>
                    </a:lnTo>
                    <a:lnTo>
                      <a:pt x="3" y="1"/>
                    </a:lnTo>
                    <a:lnTo>
                      <a:pt x="3" y="0"/>
                    </a:lnTo>
                    <a:lnTo>
                      <a:pt x="3" y="0"/>
                    </a:lnTo>
                    <a:lnTo>
                      <a:pt x="3" y="0"/>
                    </a:lnTo>
                    <a:lnTo>
                      <a:pt x="2" y="0"/>
                    </a:lnTo>
                    <a:lnTo>
                      <a:pt x="2" y="0"/>
                    </a:lnTo>
                    <a:lnTo>
                      <a:pt x="2" y="0"/>
                    </a:lnTo>
                    <a:lnTo>
                      <a:pt x="2" y="1"/>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2" name="Freeform 230"/>
              <p:cNvSpPr>
                <a:spLocks/>
              </p:cNvSpPr>
              <p:nvPr/>
            </p:nvSpPr>
            <p:spPr bwMode="auto">
              <a:xfrm>
                <a:off x="895" y="4993"/>
                <a:ext cx="4" cy="3"/>
              </a:xfrm>
              <a:custGeom>
                <a:avLst/>
                <a:gdLst>
                  <a:gd name="T0" fmla="*/ 1 w 7"/>
                  <a:gd name="T1" fmla="*/ 3 h 6"/>
                  <a:gd name="T2" fmla="*/ 1 w 7"/>
                  <a:gd name="T3" fmla="*/ 3 h 6"/>
                  <a:gd name="T4" fmla="*/ 1 w 7"/>
                  <a:gd name="T5" fmla="*/ 5 h 6"/>
                  <a:gd name="T6" fmla="*/ 1 w 7"/>
                  <a:gd name="T7" fmla="*/ 6 h 6"/>
                  <a:gd name="T8" fmla="*/ 3 w 7"/>
                  <a:gd name="T9" fmla="*/ 6 h 6"/>
                  <a:gd name="T10" fmla="*/ 4 w 7"/>
                  <a:gd name="T11" fmla="*/ 6 h 6"/>
                  <a:gd name="T12" fmla="*/ 3 w 7"/>
                  <a:gd name="T13" fmla="*/ 5 h 6"/>
                  <a:gd name="T14" fmla="*/ 4 w 7"/>
                  <a:gd name="T15" fmla="*/ 5 h 6"/>
                  <a:gd name="T16" fmla="*/ 4 w 7"/>
                  <a:gd name="T17" fmla="*/ 3 h 6"/>
                  <a:gd name="T18" fmla="*/ 4 w 7"/>
                  <a:gd name="T19" fmla="*/ 3 h 6"/>
                  <a:gd name="T20" fmla="*/ 4 w 7"/>
                  <a:gd name="T21" fmla="*/ 3 h 6"/>
                  <a:gd name="T22" fmla="*/ 6 w 7"/>
                  <a:gd name="T23" fmla="*/ 2 h 6"/>
                  <a:gd name="T24" fmla="*/ 7 w 7"/>
                  <a:gd name="T25" fmla="*/ 0 h 6"/>
                  <a:gd name="T26" fmla="*/ 6 w 7"/>
                  <a:gd name="T27" fmla="*/ 0 h 6"/>
                  <a:gd name="T28" fmla="*/ 6 w 7"/>
                  <a:gd name="T29" fmla="*/ 0 h 6"/>
                  <a:gd name="T30" fmla="*/ 4 w 7"/>
                  <a:gd name="T31" fmla="*/ 0 h 6"/>
                  <a:gd name="T32" fmla="*/ 1 w 7"/>
                  <a:gd name="T33" fmla="*/ 2 h 6"/>
                  <a:gd name="T34" fmla="*/ 1 w 7"/>
                  <a:gd name="T35" fmla="*/ 2 h 6"/>
                  <a:gd name="T36" fmla="*/ 0 w 7"/>
                  <a:gd name="T37" fmla="*/ 2 h 6"/>
                  <a:gd name="T38" fmla="*/ 0 w 7"/>
                  <a:gd name="T39" fmla="*/ 3 h 6"/>
                  <a:gd name="T40" fmla="*/ 1 w 7"/>
                  <a:gd name="T41" fmla="*/ 3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lnTo>
                      <a:pt x="1" y="3"/>
                    </a:lnTo>
                    <a:lnTo>
                      <a:pt x="1" y="5"/>
                    </a:lnTo>
                    <a:lnTo>
                      <a:pt x="1" y="6"/>
                    </a:lnTo>
                    <a:lnTo>
                      <a:pt x="3" y="6"/>
                    </a:lnTo>
                    <a:lnTo>
                      <a:pt x="4" y="6"/>
                    </a:lnTo>
                    <a:lnTo>
                      <a:pt x="3" y="5"/>
                    </a:lnTo>
                    <a:lnTo>
                      <a:pt x="4" y="5"/>
                    </a:lnTo>
                    <a:lnTo>
                      <a:pt x="4" y="3"/>
                    </a:lnTo>
                    <a:lnTo>
                      <a:pt x="4" y="3"/>
                    </a:lnTo>
                    <a:lnTo>
                      <a:pt x="4" y="3"/>
                    </a:lnTo>
                    <a:lnTo>
                      <a:pt x="6" y="2"/>
                    </a:lnTo>
                    <a:lnTo>
                      <a:pt x="7" y="0"/>
                    </a:lnTo>
                    <a:lnTo>
                      <a:pt x="6" y="0"/>
                    </a:lnTo>
                    <a:lnTo>
                      <a:pt x="6" y="0"/>
                    </a:lnTo>
                    <a:lnTo>
                      <a:pt x="4" y="0"/>
                    </a:lnTo>
                    <a:lnTo>
                      <a:pt x="1" y="2"/>
                    </a:lnTo>
                    <a:lnTo>
                      <a:pt x="1" y="2"/>
                    </a:lnTo>
                    <a:lnTo>
                      <a:pt x="0" y="2"/>
                    </a:lnTo>
                    <a:lnTo>
                      <a:pt x="0" y="3"/>
                    </a:lnTo>
                    <a:lnTo>
                      <a:pt x="1" y="3"/>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3" name="Freeform 231"/>
              <p:cNvSpPr>
                <a:spLocks/>
              </p:cNvSpPr>
              <p:nvPr/>
            </p:nvSpPr>
            <p:spPr bwMode="auto">
              <a:xfrm>
                <a:off x="836" y="4772"/>
                <a:ext cx="2" cy="2"/>
              </a:xfrm>
              <a:custGeom>
                <a:avLst/>
                <a:gdLst>
                  <a:gd name="T0" fmla="*/ 1 w 4"/>
                  <a:gd name="T1" fmla="*/ 4 h 4"/>
                  <a:gd name="T2" fmla="*/ 3 w 4"/>
                  <a:gd name="T3" fmla="*/ 4 h 4"/>
                  <a:gd name="T4" fmla="*/ 4 w 4"/>
                  <a:gd name="T5" fmla="*/ 4 h 4"/>
                  <a:gd name="T6" fmla="*/ 4 w 4"/>
                  <a:gd name="T7" fmla="*/ 4 h 4"/>
                  <a:gd name="T8" fmla="*/ 4 w 4"/>
                  <a:gd name="T9" fmla="*/ 2 h 4"/>
                  <a:gd name="T10" fmla="*/ 4 w 4"/>
                  <a:gd name="T11" fmla="*/ 1 h 4"/>
                  <a:gd name="T12" fmla="*/ 3 w 4"/>
                  <a:gd name="T13" fmla="*/ 1 h 4"/>
                  <a:gd name="T14" fmla="*/ 3 w 4"/>
                  <a:gd name="T15" fmla="*/ 0 h 4"/>
                  <a:gd name="T16" fmla="*/ 1 w 4"/>
                  <a:gd name="T17" fmla="*/ 2 h 4"/>
                  <a:gd name="T18" fmla="*/ 0 w 4"/>
                  <a:gd name="T19" fmla="*/ 4 h 4"/>
                  <a:gd name="T20" fmla="*/ 0 w 4"/>
                  <a:gd name="T21" fmla="*/ 4 h 4"/>
                  <a:gd name="T22" fmla="*/ 1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lnTo>
                      <a:pt x="3" y="4"/>
                    </a:lnTo>
                    <a:lnTo>
                      <a:pt x="4" y="4"/>
                    </a:lnTo>
                    <a:lnTo>
                      <a:pt x="4" y="4"/>
                    </a:lnTo>
                    <a:lnTo>
                      <a:pt x="4" y="2"/>
                    </a:lnTo>
                    <a:lnTo>
                      <a:pt x="4" y="1"/>
                    </a:lnTo>
                    <a:lnTo>
                      <a:pt x="3" y="1"/>
                    </a:lnTo>
                    <a:lnTo>
                      <a:pt x="3" y="0"/>
                    </a:lnTo>
                    <a:lnTo>
                      <a:pt x="1" y="2"/>
                    </a:lnTo>
                    <a:lnTo>
                      <a:pt x="0" y="4"/>
                    </a:lnTo>
                    <a:lnTo>
                      <a:pt x="0" y="4"/>
                    </a:lnTo>
                    <a:lnTo>
                      <a:pt x="1"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4" name="Freeform 232"/>
              <p:cNvSpPr>
                <a:spLocks/>
              </p:cNvSpPr>
              <p:nvPr/>
            </p:nvSpPr>
            <p:spPr bwMode="auto">
              <a:xfrm>
                <a:off x="780" y="4775"/>
                <a:ext cx="2" cy="2"/>
              </a:xfrm>
              <a:custGeom>
                <a:avLst/>
                <a:gdLst>
                  <a:gd name="T0" fmla="*/ 1 w 4"/>
                  <a:gd name="T1" fmla="*/ 3 h 5"/>
                  <a:gd name="T2" fmla="*/ 1 w 4"/>
                  <a:gd name="T3" fmla="*/ 5 h 5"/>
                  <a:gd name="T4" fmla="*/ 2 w 4"/>
                  <a:gd name="T5" fmla="*/ 5 h 5"/>
                  <a:gd name="T6" fmla="*/ 2 w 4"/>
                  <a:gd name="T7" fmla="*/ 5 h 5"/>
                  <a:gd name="T8" fmla="*/ 2 w 4"/>
                  <a:gd name="T9" fmla="*/ 5 h 5"/>
                  <a:gd name="T10" fmla="*/ 4 w 4"/>
                  <a:gd name="T11" fmla="*/ 5 h 5"/>
                  <a:gd name="T12" fmla="*/ 4 w 4"/>
                  <a:gd name="T13" fmla="*/ 3 h 5"/>
                  <a:gd name="T14" fmla="*/ 2 w 4"/>
                  <a:gd name="T15" fmla="*/ 2 h 5"/>
                  <a:gd name="T16" fmla="*/ 2 w 4"/>
                  <a:gd name="T17" fmla="*/ 0 h 5"/>
                  <a:gd name="T18" fmla="*/ 1 w 4"/>
                  <a:gd name="T19" fmla="*/ 0 h 5"/>
                  <a:gd name="T20" fmla="*/ 1 w 4"/>
                  <a:gd name="T21" fmla="*/ 2 h 5"/>
                  <a:gd name="T22" fmla="*/ 1 w 4"/>
                  <a:gd name="T23" fmla="*/ 3 h 5"/>
                  <a:gd name="T24" fmla="*/ 0 w 4"/>
                  <a:gd name="T25" fmla="*/ 3 h 5"/>
                  <a:gd name="T26" fmla="*/ 1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1" y="3"/>
                    </a:moveTo>
                    <a:lnTo>
                      <a:pt x="1" y="5"/>
                    </a:lnTo>
                    <a:lnTo>
                      <a:pt x="2" y="5"/>
                    </a:lnTo>
                    <a:lnTo>
                      <a:pt x="2" y="5"/>
                    </a:lnTo>
                    <a:lnTo>
                      <a:pt x="2" y="5"/>
                    </a:lnTo>
                    <a:lnTo>
                      <a:pt x="4" y="5"/>
                    </a:lnTo>
                    <a:lnTo>
                      <a:pt x="4" y="3"/>
                    </a:lnTo>
                    <a:lnTo>
                      <a:pt x="2" y="2"/>
                    </a:lnTo>
                    <a:lnTo>
                      <a:pt x="2" y="0"/>
                    </a:lnTo>
                    <a:lnTo>
                      <a:pt x="1" y="0"/>
                    </a:lnTo>
                    <a:lnTo>
                      <a:pt x="1" y="2"/>
                    </a:lnTo>
                    <a:lnTo>
                      <a:pt x="1" y="3"/>
                    </a:lnTo>
                    <a:lnTo>
                      <a:pt x="0" y="3"/>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5" name="Freeform 233"/>
              <p:cNvSpPr>
                <a:spLocks/>
              </p:cNvSpPr>
              <p:nvPr/>
            </p:nvSpPr>
            <p:spPr bwMode="auto">
              <a:xfrm>
                <a:off x="804" y="4778"/>
                <a:ext cx="2" cy="5"/>
              </a:xfrm>
              <a:custGeom>
                <a:avLst/>
                <a:gdLst>
                  <a:gd name="T0" fmla="*/ 2 w 3"/>
                  <a:gd name="T1" fmla="*/ 7 h 10"/>
                  <a:gd name="T2" fmla="*/ 2 w 3"/>
                  <a:gd name="T3" fmla="*/ 9 h 10"/>
                  <a:gd name="T4" fmla="*/ 2 w 3"/>
                  <a:gd name="T5" fmla="*/ 10 h 10"/>
                  <a:gd name="T6" fmla="*/ 3 w 3"/>
                  <a:gd name="T7" fmla="*/ 7 h 10"/>
                  <a:gd name="T8" fmla="*/ 2 w 3"/>
                  <a:gd name="T9" fmla="*/ 7 h 10"/>
                  <a:gd name="T10" fmla="*/ 3 w 3"/>
                  <a:gd name="T11" fmla="*/ 6 h 10"/>
                  <a:gd name="T12" fmla="*/ 3 w 3"/>
                  <a:gd name="T13" fmla="*/ 6 h 10"/>
                  <a:gd name="T14" fmla="*/ 2 w 3"/>
                  <a:gd name="T15" fmla="*/ 4 h 10"/>
                  <a:gd name="T16" fmla="*/ 3 w 3"/>
                  <a:gd name="T17" fmla="*/ 3 h 10"/>
                  <a:gd name="T18" fmla="*/ 3 w 3"/>
                  <a:gd name="T19" fmla="*/ 1 h 10"/>
                  <a:gd name="T20" fmla="*/ 3 w 3"/>
                  <a:gd name="T21" fmla="*/ 0 h 10"/>
                  <a:gd name="T22" fmla="*/ 0 w 3"/>
                  <a:gd name="T23" fmla="*/ 0 h 10"/>
                  <a:gd name="T24" fmla="*/ 0 w 3"/>
                  <a:gd name="T25" fmla="*/ 3 h 10"/>
                  <a:gd name="T26" fmla="*/ 0 w 3"/>
                  <a:gd name="T27" fmla="*/ 3 h 10"/>
                  <a:gd name="T28" fmla="*/ 0 w 3"/>
                  <a:gd name="T29" fmla="*/ 4 h 10"/>
                  <a:gd name="T30" fmla="*/ 0 w 3"/>
                  <a:gd name="T31" fmla="*/ 4 h 10"/>
                  <a:gd name="T32" fmla="*/ 0 w 3"/>
                  <a:gd name="T33" fmla="*/ 6 h 10"/>
                  <a:gd name="T34" fmla="*/ 0 w 3"/>
                  <a:gd name="T35" fmla="*/ 7 h 10"/>
                  <a:gd name="T36" fmla="*/ 0 w 3"/>
                  <a:gd name="T37" fmla="*/ 9 h 10"/>
                  <a:gd name="T38" fmla="*/ 0 w 3"/>
                  <a:gd name="T39" fmla="*/ 9 h 10"/>
                  <a:gd name="T40" fmla="*/ 2 w 3"/>
                  <a:gd name="T4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10">
                    <a:moveTo>
                      <a:pt x="2" y="7"/>
                    </a:moveTo>
                    <a:lnTo>
                      <a:pt x="2" y="9"/>
                    </a:lnTo>
                    <a:lnTo>
                      <a:pt x="2" y="10"/>
                    </a:lnTo>
                    <a:lnTo>
                      <a:pt x="3" y="7"/>
                    </a:lnTo>
                    <a:lnTo>
                      <a:pt x="2" y="7"/>
                    </a:lnTo>
                    <a:lnTo>
                      <a:pt x="3" y="6"/>
                    </a:lnTo>
                    <a:lnTo>
                      <a:pt x="3" y="6"/>
                    </a:lnTo>
                    <a:lnTo>
                      <a:pt x="2" y="4"/>
                    </a:lnTo>
                    <a:lnTo>
                      <a:pt x="3" y="3"/>
                    </a:lnTo>
                    <a:lnTo>
                      <a:pt x="3" y="1"/>
                    </a:lnTo>
                    <a:lnTo>
                      <a:pt x="3" y="0"/>
                    </a:lnTo>
                    <a:lnTo>
                      <a:pt x="0" y="0"/>
                    </a:lnTo>
                    <a:lnTo>
                      <a:pt x="0" y="3"/>
                    </a:lnTo>
                    <a:lnTo>
                      <a:pt x="0" y="3"/>
                    </a:lnTo>
                    <a:lnTo>
                      <a:pt x="0" y="4"/>
                    </a:lnTo>
                    <a:lnTo>
                      <a:pt x="0" y="4"/>
                    </a:lnTo>
                    <a:lnTo>
                      <a:pt x="0" y="6"/>
                    </a:lnTo>
                    <a:lnTo>
                      <a:pt x="0" y="7"/>
                    </a:lnTo>
                    <a:lnTo>
                      <a:pt x="0" y="9"/>
                    </a:lnTo>
                    <a:lnTo>
                      <a:pt x="0" y="9"/>
                    </a:lnTo>
                    <a:lnTo>
                      <a:pt x="2"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6" name="Freeform 234"/>
              <p:cNvSpPr>
                <a:spLocks/>
              </p:cNvSpPr>
              <p:nvPr/>
            </p:nvSpPr>
            <p:spPr bwMode="auto">
              <a:xfrm>
                <a:off x="761" y="4802"/>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7" name="Freeform 235"/>
              <p:cNvSpPr>
                <a:spLocks/>
              </p:cNvSpPr>
              <p:nvPr/>
            </p:nvSpPr>
            <p:spPr bwMode="auto">
              <a:xfrm>
                <a:off x="117" y="4844"/>
                <a:ext cx="4" cy="2"/>
              </a:xfrm>
              <a:custGeom>
                <a:avLst/>
                <a:gdLst>
                  <a:gd name="T0" fmla="*/ 4 w 7"/>
                  <a:gd name="T1" fmla="*/ 6 h 6"/>
                  <a:gd name="T2" fmla="*/ 7 w 7"/>
                  <a:gd name="T3" fmla="*/ 3 h 6"/>
                  <a:gd name="T4" fmla="*/ 4 w 7"/>
                  <a:gd name="T5" fmla="*/ 1 h 6"/>
                  <a:gd name="T6" fmla="*/ 4 w 7"/>
                  <a:gd name="T7" fmla="*/ 0 h 6"/>
                  <a:gd name="T8" fmla="*/ 0 w 7"/>
                  <a:gd name="T9" fmla="*/ 0 h 6"/>
                  <a:gd name="T10" fmla="*/ 0 w 7"/>
                  <a:gd name="T11" fmla="*/ 3 h 6"/>
                  <a:gd name="T12" fmla="*/ 4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4" y="6"/>
                    </a:moveTo>
                    <a:lnTo>
                      <a:pt x="7" y="3"/>
                    </a:lnTo>
                    <a:lnTo>
                      <a:pt x="4" y="1"/>
                    </a:lnTo>
                    <a:lnTo>
                      <a:pt x="4" y="0"/>
                    </a:lnTo>
                    <a:lnTo>
                      <a:pt x="0" y="0"/>
                    </a:lnTo>
                    <a:lnTo>
                      <a:pt x="0" y="3"/>
                    </a:lnTo>
                    <a:lnTo>
                      <a:pt x="4"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8" name="Freeform 236"/>
              <p:cNvSpPr>
                <a:spLocks/>
              </p:cNvSpPr>
              <p:nvPr/>
            </p:nvSpPr>
            <p:spPr bwMode="auto">
              <a:xfrm>
                <a:off x="169" y="4942"/>
                <a:ext cx="2" cy="2"/>
              </a:xfrm>
              <a:custGeom>
                <a:avLst/>
                <a:gdLst>
                  <a:gd name="T0" fmla="*/ 3 w 3"/>
                  <a:gd name="T1" fmla="*/ 0 h 5"/>
                  <a:gd name="T2" fmla="*/ 0 w 3"/>
                  <a:gd name="T3" fmla="*/ 2 h 5"/>
                  <a:gd name="T4" fmla="*/ 0 w 3"/>
                  <a:gd name="T5" fmla="*/ 3 h 5"/>
                  <a:gd name="T6" fmla="*/ 3 w 3"/>
                  <a:gd name="T7" fmla="*/ 5 h 5"/>
                  <a:gd name="T8" fmla="*/ 3 w 3"/>
                  <a:gd name="T9" fmla="*/ 3 h 5"/>
                  <a:gd name="T10" fmla="*/ 3 w 3"/>
                  <a:gd name="T11" fmla="*/ 3 h 5"/>
                  <a:gd name="T12" fmla="*/ 3 w 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0"/>
                    </a:moveTo>
                    <a:lnTo>
                      <a:pt x="0" y="2"/>
                    </a:lnTo>
                    <a:lnTo>
                      <a:pt x="0" y="3"/>
                    </a:lnTo>
                    <a:lnTo>
                      <a:pt x="3" y="5"/>
                    </a:lnTo>
                    <a:lnTo>
                      <a:pt x="3" y="3"/>
                    </a:lnTo>
                    <a:lnTo>
                      <a:pt x="3" y="3"/>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79" name="Freeform 237"/>
              <p:cNvSpPr>
                <a:spLocks/>
              </p:cNvSpPr>
              <p:nvPr/>
            </p:nvSpPr>
            <p:spPr bwMode="auto">
              <a:xfrm>
                <a:off x="233" y="5011"/>
                <a:ext cx="2" cy="3"/>
              </a:xfrm>
              <a:custGeom>
                <a:avLst/>
                <a:gdLst>
                  <a:gd name="T0" fmla="*/ 2 w 4"/>
                  <a:gd name="T1" fmla="*/ 2 h 6"/>
                  <a:gd name="T2" fmla="*/ 0 w 4"/>
                  <a:gd name="T3" fmla="*/ 3 h 6"/>
                  <a:gd name="T4" fmla="*/ 2 w 4"/>
                  <a:gd name="T5" fmla="*/ 6 h 6"/>
                  <a:gd name="T6" fmla="*/ 4 w 4"/>
                  <a:gd name="T7" fmla="*/ 3 h 6"/>
                  <a:gd name="T8" fmla="*/ 3 w 4"/>
                  <a:gd name="T9" fmla="*/ 0 h 6"/>
                  <a:gd name="T10" fmla="*/ 2 w 4"/>
                  <a:gd name="T11" fmla="*/ 2 h 6"/>
                </a:gdLst>
                <a:ahLst/>
                <a:cxnLst>
                  <a:cxn ang="0">
                    <a:pos x="T0" y="T1"/>
                  </a:cxn>
                  <a:cxn ang="0">
                    <a:pos x="T2" y="T3"/>
                  </a:cxn>
                  <a:cxn ang="0">
                    <a:pos x="T4" y="T5"/>
                  </a:cxn>
                  <a:cxn ang="0">
                    <a:pos x="T6" y="T7"/>
                  </a:cxn>
                  <a:cxn ang="0">
                    <a:pos x="T8" y="T9"/>
                  </a:cxn>
                  <a:cxn ang="0">
                    <a:pos x="T10" y="T11"/>
                  </a:cxn>
                </a:cxnLst>
                <a:rect l="0" t="0" r="r" b="b"/>
                <a:pathLst>
                  <a:path w="4" h="6">
                    <a:moveTo>
                      <a:pt x="2" y="2"/>
                    </a:moveTo>
                    <a:lnTo>
                      <a:pt x="0" y="3"/>
                    </a:lnTo>
                    <a:lnTo>
                      <a:pt x="2" y="6"/>
                    </a:lnTo>
                    <a:lnTo>
                      <a:pt x="4" y="3"/>
                    </a:lnTo>
                    <a:lnTo>
                      <a:pt x="3" y="0"/>
                    </a:lnTo>
                    <a:lnTo>
                      <a:pt x="2"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0" name="Freeform 238"/>
              <p:cNvSpPr>
                <a:spLocks/>
              </p:cNvSpPr>
              <p:nvPr/>
            </p:nvSpPr>
            <p:spPr bwMode="auto">
              <a:xfrm>
                <a:off x="413" y="5256"/>
                <a:ext cx="2" cy="1"/>
              </a:xfrm>
              <a:custGeom>
                <a:avLst/>
                <a:gdLst>
                  <a:gd name="T0" fmla="*/ 6 w 6"/>
                  <a:gd name="T1" fmla="*/ 1 h 3"/>
                  <a:gd name="T2" fmla="*/ 4 w 6"/>
                  <a:gd name="T3" fmla="*/ 1 h 3"/>
                  <a:gd name="T4" fmla="*/ 3 w 6"/>
                  <a:gd name="T5" fmla="*/ 0 h 3"/>
                  <a:gd name="T6" fmla="*/ 2 w 6"/>
                  <a:gd name="T7" fmla="*/ 0 h 3"/>
                  <a:gd name="T8" fmla="*/ 0 w 6"/>
                  <a:gd name="T9" fmla="*/ 0 h 3"/>
                  <a:gd name="T10" fmla="*/ 0 w 6"/>
                  <a:gd name="T11" fmla="*/ 1 h 3"/>
                  <a:gd name="T12" fmla="*/ 0 w 6"/>
                  <a:gd name="T13" fmla="*/ 1 h 3"/>
                  <a:gd name="T14" fmla="*/ 2 w 6"/>
                  <a:gd name="T15" fmla="*/ 1 h 3"/>
                  <a:gd name="T16" fmla="*/ 2 w 6"/>
                  <a:gd name="T17" fmla="*/ 3 h 3"/>
                  <a:gd name="T18" fmla="*/ 4 w 6"/>
                  <a:gd name="T19" fmla="*/ 3 h 3"/>
                  <a:gd name="T20" fmla="*/ 6 w 6"/>
                  <a:gd name="T21" fmla="*/ 3 h 3"/>
                  <a:gd name="T22" fmla="*/ 6 w 6"/>
                  <a:gd name="T23" fmla="*/ 1 h 3"/>
                  <a:gd name="T24" fmla="*/ 6 w 6"/>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6" y="1"/>
                    </a:moveTo>
                    <a:lnTo>
                      <a:pt x="4" y="1"/>
                    </a:lnTo>
                    <a:lnTo>
                      <a:pt x="3" y="0"/>
                    </a:lnTo>
                    <a:lnTo>
                      <a:pt x="2" y="0"/>
                    </a:lnTo>
                    <a:lnTo>
                      <a:pt x="0" y="0"/>
                    </a:lnTo>
                    <a:lnTo>
                      <a:pt x="0" y="1"/>
                    </a:lnTo>
                    <a:lnTo>
                      <a:pt x="0" y="1"/>
                    </a:lnTo>
                    <a:lnTo>
                      <a:pt x="2" y="1"/>
                    </a:lnTo>
                    <a:lnTo>
                      <a:pt x="2" y="3"/>
                    </a:lnTo>
                    <a:lnTo>
                      <a:pt x="4" y="3"/>
                    </a:lnTo>
                    <a:lnTo>
                      <a:pt x="6" y="3"/>
                    </a:lnTo>
                    <a:lnTo>
                      <a:pt x="6" y="1"/>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1" name="Freeform 239"/>
              <p:cNvSpPr>
                <a:spLocks/>
              </p:cNvSpPr>
              <p:nvPr/>
            </p:nvSpPr>
            <p:spPr bwMode="auto">
              <a:xfrm>
                <a:off x="441" y="5295"/>
                <a:ext cx="2" cy="2"/>
              </a:xfrm>
              <a:custGeom>
                <a:avLst/>
                <a:gdLst>
                  <a:gd name="T0" fmla="*/ 0 w 3"/>
                  <a:gd name="T1" fmla="*/ 2 h 5"/>
                  <a:gd name="T2" fmla="*/ 0 w 3"/>
                  <a:gd name="T3" fmla="*/ 3 h 5"/>
                  <a:gd name="T4" fmla="*/ 1 w 3"/>
                  <a:gd name="T5" fmla="*/ 5 h 5"/>
                  <a:gd name="T6" fmla="*/ 3 w 3"/>
                  <a:gd name="T7" fmla="*/ 2 h 5"/>
                  <a:gd name="T8" fmla="*/ 3 w 3"/>
                  <a:gd name="T9" fmla="*/ 2 h 5"/>
                  <a:gd name="T10" fmla="*/ 1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3"/>
                    </a:lnTo>
                    <a:lnTo>
                      <a:pt x="1" y="5"/>
                    </a:lnTo>
                    <a:lnTo>
                      <a:pt x="3" y="2"/>
                    </a:lnTo>
                    <a:lnTo>
                      <a:pt x="3" y="2"/>
                    </a:lnTo>
                    <a:lnTo>
                      <a:pt x="1" y="0"/>
                    </a:lnTo>
                    <a:lnTo>
                      <a:pt x="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2" name="Freeform 240"/>
              <p:cNvSpPr>
                <a:spLocks/>
              </p:cNvSpPr>
              <p:nvPr/>
            </p:nvSpPr>
            <p:spPr bwMode="auto">
              <a:xfrm>
                <a:off x="438" y="4834"/>
                <a:ext cx="5" cy="1"/>
              </a:xfrm>
              <a:custGeom>
                <a:avLst/>
                <a:gdLst>
                  <a:gd name="T0" fmla="*/ 2 w 10"/>
                  <a:gd name="T1" fmla="*/ 2 h 2"/>
                  <a:gd name="T2" fmla="*/ 5 w 10"/>
                  <a:gd name="T3" fmla="*/ 2 h 2"/>
                  <a:gd name="T4" fmla="*/ 8 w 10"/>
                  <a:gd name="T5" fmla="*/ 2 h 2"/>
                  <a:gd name="T6" fmla="*/ 10 w 10"/>
                  <a:gd name="T7" fmla="*/ 0 h 2"/>
                  <a:gd name="T8" fmla="*/ 8 w 10"/>
                  <a:gd name="T9" fmla="*/ 0 h 2"/>
                  <a:gd name="T10" fmla="*/ 5 w 10"/>
                  <a:gd name="T11" fmla="*/ 0 h 2"/>
                  <a:gd name="T12" fmla="*/ 2 w 10"/>
                  <a:gd name="T13" fmla="*/ 0 h 2"/>
                  <a:gd name="T14" fmla="*/ 0 w 10"/>
                  <a:gd name="T15" fmla="*/ 0 h 2"/>
                  <a:gd name="T16" fmla="*/ 0 w 10"/>
                  <a:gd name="T17" fmla="*/ 2 h 2"/>
                  <a:gd name="T18" fmla="*/ 2 w 10"/>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
                    <a:moveTo>
                      <a:pt x="2" y="2"/>
                    </a:moveTo>
                    <a:lnTo>
                      <a:pt x="5" y="2"/>
                    </a:lnTo>
                    <a:lnTo>
                      <a:pt x="8" y="2"/>
                    </a:lnTo>
                    <a:lnTo>
                      <a:pt x="10" y="0"/>
                    </a:lnTo>
                    <a:lnTo>
                      <a:pt x="8" y="0"/>
                    </a:lnTo>
                    <a:lnTo>
                      <a:pt x="5" y="0"/>
                    </a:lnTo>
                    <a:lnTo>
                      <a:pt x="2" y="0"/>
                    </a:lnTo>
                    <a:lnTo>
                      <a:pt x="0" y="0"/>
                    </a:lnTo>
                    <a:lnTo>
                      <a:pt x="0" y="2"/>
                    </a:lnTo>
                    <a:lnTo>
                      <a:pt x="2"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3" name="Freeform 241"/>
              <p:cNvSpPr>
                <a:spLocks/>
              </p:cNvSpPr>
              <p:nvPr/>
            </p:nvSpPr>
            <p:spPr bwMode="auto">
              <a:xfrm>
                <a:off x="791" y="5178"/>
                <a:ext cx="1" cy="2"/>
              </a:xfrm>
              <a:custGeom>
                <a:avLst/>
                <a:gdLst>
                  <a:gd name="T0" fmla="*/ 0 w 3"/>
                  <a:gd name="T1" fmla="*/ 0 h 3"/>
                  <a:gd name="T2" fmla="*/ 0 w 3"/>
                  <a:gd name="T3" fmla="*/ 2 h 3"/>
                  <a:gd name="T4" fmla="*/ 0 w 3"/>
                  <a:gd name="T5" fmla="*/ 3 h 3"/>
                  <a:gd name="T6" fmla="*/ 2 w 3"/>
                  <a:gd name="T7" fmla="*/ 3 h 3"/>
                  <a:gd name="T8" fmla="*/ 2 w 3"/>
                  <a:gd name="T9" fmla="*/ 3 h 3"/>
                  <a:gd name="T10" fmla="*/ 2 w 3"/>
                  <a:gd name="T11" fmla="*/ 3 h 3"/>
                  <a:gd name="T12" fmla="*/ 3 w 3"/>
                  <a:gd name="T13" fmla="*/ 2 h 3"/>
                  <a:gd name="T14" fmla="*/ 3 w 3"/>
                  <a:gd name="T15" fmla="*/ 2 h 3"/>
                  <a:gd name="T16" fmla="*/ 2 w 3"/>
                  <a:gd name="T17" fmla="*/ 0 h 3"/>
                  <a:gd name="T18" fmla="*/ 0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0"/>
                    </a:moveTo>
                    <a:lnTo>
                      <a:pt x="0" y="2"/>
                    </a:lnTo>
                    <a:lnTo>
                      <a:pt x="0" y="3"/>
                    </a:lnTo>
                    <a:lnTo>
                      <a:pt x="2" y="3"/>
                    </a:lnTo>
                    <a:lnTo>
                      <a:pt x="2" y="3"/>
                    </a:lnTo>
                    <a:lnTo>
                      <a:pt x="2" y="3"/>
                    </a:lnTo>
                    <a:lnTo>
                      <a:pt x="3" y="2"/>
                    </a:lnTo>
                    <a:lnTo>
                      <a:pt x="3" y="2"/>
                    </a:lnTo>
                    <a:lnTo>
                      <a:pt x="2"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4" name="Freeform 242"/>
              <p:cNvSpPr>
                <a:spLocks/>
              </p:cNvSpPr>
              <p:nvPr/>
            </p:nvSpPr>
            <p:spPr bwMode="auto">
              <a:xfrm>
                <a:off x="885" y="5179"/>
                <a:ext cx="1" cy="1"/>
              </a:xfrm>
              <a:custGeom>
                <a:avLst/>
                <a:gdLst>
                  <a:gd name="T0" fmla="*/ 1 w 1"/>
                  <a:gd name="T1" fmla="*/ 1 h 1"/>
                  <a:gd name="T2" fmla="*/ 1 w 1"/>
                  <a:gd name="T3" fmla="*/ 1 h 1"/>
                  <a:gd name="T4" fmla="*/ 1 w 1"/>
                  <a:gd name="T5" fmla="*/ 0 h 1"/>
                  <a:gd name="T6" fmla="*/ 1 w 1"/>
                  <a:gd name="T7" fmla="*/ 0 h 1"/>
                  <a:gd name="T8" fmla="*/ 0 w 1"/>
                  <a:gd name="T9" fmla="*/ 0 h 1"/>
                  <a:gd name="T10" fmla="*/ 0 w 1"/>
                  <a:gd name="T11" fmla="*/ 0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lnTo>
                      <a:pt x="1" y="1"/>
                    </a:lnTo>
                    <a:lnTo>
                      <a:pt x="1" y="0"/>
                    </a:lnTo>
                    <a:lnTo>
                      <a:pt x="1" y="0"/>
                    </a:lnTo>
                    <a:lnTo>
                      <a:pt x="0" y="0"/>
                    </a:lnTo>
                    <a:lnTo>
                      <a:pt x="0" y="0"/>
                    </a:lnTo>
                    <a:lnTo>
                      <a:pt x="0" y="1"/>
                    </a:lnTo>
                    <a:lnTo>
                      <a:pt x="1"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5" name="Freeform 243"/>
              <p:cNvSpPr>
                <a:spLocks/>
              </p:cNvSpPr>
              <p:nvPr/>
            </p:nvSpPr>
            <p:spPr bwMode="auto">
              <a:xfrm>
                <a:off x="864" y="5210"/>
                <a:ext cx="1" cy="1"/>
              </a:xfrm>
              <a:custGeom>
                <a:avLst/>
                <a:gdLst>
                  <a:gd name="T0" fmla="*/ 1 w 3"/>
                  <a:gd name="T1" fmla="*/ 0 h 1"/>
                  <a:gd name="T2" fmla="*/ 0 w 3"/>
                  <a:gd name="T3" fmla="*/ 0 h 1"/>
                  <a:gd name="T4" fmla="*/ 0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lnTo>
                      <a:pt x="0" y="0"/>
                    </a:lnTo>
                    <a:lnTo>
                      <a:pt x="0" y="1"/>
                    </a:lnTo>
                    <a:lnTo>
                      <a:pt x="3" y="1"/>
                    </a:lnTo>
                    <a:lnTo>
                      <a:pt x="1"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6" name="Freeform 244"/>
              <p:cNvSpPr>
                <a:spLocks/>
              </p:cNvSpPr>
              <p:nvPr/>
            </p:nvSpPr>
            <p:spPr bwMode="auto">
              <a:xfrm>
                <a:off x="868" y="5211"/>
                <a:ext cx="1" cy="1"/>
              </a:xfrm>
              <a:custGeom>
                <a:avLst/>
                <a:gdLst>
                  <a:gd name="T0" fmla="*/ 3 w 3"/>
                  <a:gd name="T1" fmla="*/ 3 h 3"/>
                  <a:gd name="T2" fmla="*/ 3 w 3"/>
                  <a:gd name="T3" fmla="*/ 2 h 3"/>
                  <a:gd name="T4" fmla="*/ 2 w 3"/>
                  <a:gd name="T5" fmla="*/ 0 h 3"/>
                  <a:gd name="T6" fmla="*/ 0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lnTo>
                      <a:pt x="3" y="2"/>
                    </a:lnTo>
                    <a:lnTo>
                      <a:pt x="2" y="0"/>
                    </a:lnTo>
                    <a:lnTo>
                      <a:pt x="0" y="2"/>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7" name="Freeform 245"/>
              <p:cNvSpPr>
                <a:spLocks/>
              </p:cNvSpPr>
              <p:nvPr/>
            </p:nvSpPr>
            <p:spPr bwMode="auto">
              <a:xfrm>
                <a:off x="860" y="5213"/>
                <a:ext cx="1" cy="2"/>
              </a:xfrm>
              <a:custGeom>
                <a:avLst/>
                <a:gdLst>
                  <a:gd name="T0" fmla="*/ 2 w 3"/>
                  <a:gd name="T1" fmla="*/ 5 h 5"/>
                  <a:gd name="T2" fmla="*/ 3 w 3"/>
                  <a:gd name="T3" fmla="*/ 3 h 5"/>
                  <a:gd name="T4" fmla="*/ 3 w 3"/>
                  <a:gd name="T5" fmla="*/ 2 h 5"/>
                  <a:gd name="T6" fmla="*/ 3 w 3"/>
                  <a:gd name="T7" fmla="*/ 2 h 5"/>
                  <a:gd name="T8" fmla="*/ 2 w 3"/>
                  <a:gd name="T9" fmla="*/ 0 h 5"/>
                  <a:gd name="T10" fmla="*/ 2 w 3"/>
                  <a:gd name="T11" fmla="*/ 0 h 5"/>
                  <a:gd name="T12" fmla="*/ 2 w 3"/>
                  <a:gd name="T13" fmla="*/ 0 h 5"/>
                  <a:gd name="T14" fmla="*/ 2 w 3"/>
                  <a:gd name="T15" fmla="*/ 2 h 5"/>
                  <a:gd name="T16" fmla="*/ 0 w 3"/>
                  <a:gd name="T17" fmla="*/ 2 h 5"/>
                  <a:gd name="T18" fmla="*/ 0 w 3"/>
                  <a:gd name="T19" fmla="*/ 5 h 5"/>
                  <a:gd name="T20" fmla="*/ 2 w 3"/>
                  <a:gd name="T21" fmla="*/ 5 h 5"/>
                  <a:gd name="T22" fmla="*/ 2 w 3"/>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2" y="5"/>
                    </a:moveTo>
                    <a:lnTo>
                      <a:pt x="3" y="3"/>
                    </a:lnTo>
                    <a:lnTo>
                      <a:pt x="3" y="2"/>
                    </a:lnTo>
                    <a:lnTo>
                      <a:pt x="3" y="2"/>
                    </a:lnTo>
                    <a:lnTo>
                      <a:pt x="2" y="0"/>
                    </a:lnTo>
                    <a:lnTo>
                      <a:pt x="2" y="0"/>
                    </a:lnTo>
                    <a:lnTo>
                      <a:pt x="2" y="0"/>
                    </a:lnTo>
                    <a:lnTo>
                      <a:pt x="2" y="2"/>
                    </a:lnTo>
                    <a:lnTo>
                      <a:pt x="0" y="2"/>
                    </a:lnTo>
                    <a:lnTo>
                      <a:pt x="0" y="5"/>
                    </a:lnTo>
                    <a:lnTo>
                      <a:pt x="2" y="5"/>
                    </a:lnTo>
                    <a:lnTo>
                      <a:pt x="2"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8" name="Freeform 246"/>
              <p:cNvSpPr>
                <a:spLocks/>
              </p:cNvSpPr>
              <p:nvPr/>
            </p:nvSpPr>
            <p:spPr bwMode="auto">
              <a:xfrm>
                <a:off x="917" y="5220"/>
                <a:ext cx="2" cy="2"/>
              </a:xfrm>
              <a:custGeom>
                <a:avLst/>
                <a:gdLst>
                  <a:gd name="T0" fmla="*/ 1 w 2"/>
                  <a:gd name="T1" fmla="*/ 4 h 4"/>
                  <a:gd name="T2" fmla="*/ 2 w 2"/>
                  <a:gd name="T3" fmla="*/ 4 h 4"/>
                  <a:gd name="T4" fmla="*/ 2 w 2"/>
                  <a:gd name="T5" fmla="*/ 1 h 4"/>
                  <a:gd name="T6" fmla="*/ 2 w 2"/>
                  <a:gd name="T7" fmla="*/ 1 h 4"/>
                  <a:gd name="T8" fmla="*/ 2 w 2"/>
                  <a:gd name="T9" fmla="*/ 1 h 4"/>
                  <a:gd name="T10" fmla="*/ 2 w 2"/>
                  <a:gd name="T11" fmla="*/ 0 h 4"/>
                  <a:gd name="T12" fmla="*/ 2 w 2"/>
                  <a:gd name="T13" fmla="*/ 0 h 4"/>
                  <a:gd name="T14" fmla="*/ 0 w 2"/>
                  <a:gd name="T15" fmla="*/ 0 h 4"/>
                  <a:gd name="T16" fmla="*/ 1 w 2"/>
                  <a:gd name="T17" fmla="*/ 3 h 4"/>
                  <a:gd name="T18" fmla="*/ 1 w 2"/>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1" y="4"/>
                    </a:moveTo>
                    <a:lnTo>
                      <a:pt x="2" y="4"/>
                    </a:lnTo>
                    <a:lnTo>
                      <a:pt x="2" y="1"/>
                    </a:lnTo>
                    <a:lnTo>
                      <a:pt x="2" y="1"/>
                    </a:lnTo>
                    <a:lnTo>
                      <a:pt x="2" y="1"/>
                    </a:lnTo>
                    <a:lnTo>
                      <a:pt x="2" y="0"/>
                    </a:lnTo>
                    <a:lnTo>
                      <a:pt x="2" y="0"/>
                    </a:lnTo>
                    <a:lnTo>
                      <a:pt x="0" y="0"/>
                    </a:lnTo>
                    <a:lnTo>
                      <a:pt x="1" y="3"/>
                    </a:lnTo>
                    <a:lnTo>
                      <a:pt x="1"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89" name="Freeform 247"/>
              <p:cNvSpPr>
                <a:spLocks/>
              </p:cNvSpPr>
              <p:nvPr/>
            </p:nvSpPr>
            <p:spPr bwMode="auto">
              <a:xfrm>
                <a:off x="749" y="5416"/>
                <a:ext cx="2" cy="3"/>
              </a:xfrm>
              <a:custGeom>
                <a:avLst/>
                <a:gdLst>
                  <a:gd name="T0" fmla="*/ 2 w 4"/>
                  <a:gd name="T1" fmla="*/ 1 h 4"/>
                  <a:gd name="T2" fmla="*/ 4 w 4"/>
                  <a:gd name="T3" fmla="*/ 1 h 4"/>
                  <a:gd name="T4" fmla="*/ 2 w 4"/>
                  <a:gd name="T5" fmla="*/ 0 h 4"/>
                  <a:gd name="T6" fmla="*/ 2 w 4"/>
                  <a:gd name="T7" fmla="*/ 0 h 4"/>
                  <a:gd name="T8" fmla="*/ 1 w 4"/>
                  <a:gd name="T9" fmla="*/ 0 h 4"/>
                  <a:gd name="T10" fmla="*/ 1 w 4"/>
                  <a:gd name="T11" fmla="*/ 0 h 4"/>
                  <a:gd name="T12" fmla="*/ 0 w 4"/>
                  <a:gd name="T13" fmla="*/ 0 h 4"/>
                  <a:gd name="T14" fmla="*/ 0 w 4"/>
                  <a:gd name="T15" fmla="*/ 1 h 4"/>
                  <a:gd name="T16" fmla="*/ 0 w 4"/>
                  <a:gd name="T17" fmla="*/ 3 h 4"/>
                  <a:gd name="T18" fmla="*/ 0 w 4"/>
                  <a:gd name="T19" fmla="*/ 3 h 4"/>
                  <a:gd name="T20" fmla="*/ 0 w 4"/>
                  <a:gd name="T21" fmla="*/ 4 h 4"/>
                  <a:gd name="T22" fmla="*/ 1 w 4"/>
                  <a:gd name="T23" fmla="*/ 4 h 4"/>
                  <a:gd name="T24" fmla="*/ 1 w 4"/>
                  <a:gd name="T25" fmla="*/ 4 h 4"/>
                  <a:gd name="T26" fmla="*/ 2 w 4"/>
                  <a:gd name="T27" fmla="*/ 3 h 4"/>
                  <a:gd name="T28" fmla="*/ 2 w 4"/>
                  <a:gd name="T29" fmla="*/ 3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lnTo>
                      <a:pt x="4" y="1"/>
                    </a:lnTo>
                    <a:lnTo>
                      <a:pt x="2" y="0"/>
                    </a:lnTo>
                    <a:lnTo>
                      <a:pt x="2" y="0"/>
                    </a:lnTo>
                    <a:lnTo>
                      <a:pt x="1" y="0"/>
                    </a:lnTo>
                    <a:lnTo>
                      <a:pt x="1" y="0"/>
                    </a:lnTo>
                    <a:lnTo>
                      <a:pt x="0" y="0"/>
                    </a:lnTo>
                    <a:lnTo>
                      <a:pt x="0" y="1"/>
                    </a:lnTo>
                    <a:lnTo>
                      <a:pt x="0" y="3"/>
                    </a:lnTo>
                    <a:lnTo>
                      <a:pt x="0" y="3"/>
                    </a:lnTo>
                    <a:lnTo>
                      <a:pt x="0" y="4"/>
                    </a:lnTo>
                    <a:lnTo>
                      <a:pt x="1" y="4"/>
                    </a:lnTo>
                    <a:lnTo>
                      <a:pt x="1" y="4"/>
                    </a:lnTo>
                    <a:lnTo>
                      <a:pt x="2" y="3"/>
                    </a:lnTo>
                    <a:lnTo>
                      <a:pt x="2" y="3"/>
                    </a:lnTo>
                    <a:lnTo>
                      <a:pt x="2"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0" name="Freeform 248"/>
              <p:cNvSpPr>
                <a:spLocks/>
              </p:cNvSpPr>
              <p:nvPr/>
            </p:nvSpPr>
            <p:spPr bwMode="auto">
              <a:xfrm>
                <a:off x="826" y="5427"/>
                <a:ext cx="1" cy="1"/>
              </a:xfrm>
              <a:custGeom>
                <a:avLst/>
                <a:gdLst>
                  <a:gd name="T0" fmla="*/ 0 w 3"/>
                  <a:gd name="T1" fmla="*/ 0 h 2"/>
                  <a:gd name="T2" fmla="*/ 0 w 3"/>
                  <a:gd name="T3" fmla="*/ 2 h 2"/>
                  <a:gd name="T4" fmla="*/ 3 w 3"/>
                  <a:gd name="T5" fmla="*/ 2 h 2"/>
                  <a:gd name="T6" fmla="*/ 3 w 3"/>
                  <a:gd name="T7" fmla="*/ 2 h 2"/>
                  <a:gd name="T8" fmla="*/ 3 w 3"/>
                  <a:gd name="T9" fmla="*/ 0 h 2"/>
                  <a:gd name="T10" fmla="*/ 3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lnTo>
                      <a:pt x="0" y="2"/>
                    </a:lnTo>
                    <a:lnTo>
                      <a:pt x="3" y="2"/>
                    </a:lnTo>
                    <a:lnTo>
                      <a:pt x="3" y="2"/>
                    </a:lnTo>
                    <a:lnTo>
                      <a:pt x="3" y="0"/>
                    </a:lnTo>
                    <a:lnTo>
                      <a:pt x="3"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1" name="Freeform 249"/>
              <p:cNvSpPr>
                <a:spLocks/>
              </p:cNvSpPr>
              <p:nvPr/>
            </p:nvSpPr>
            <p:spPr bwMode="auto">
              <a:xfrm>
                <a:off x="817" y="5436"/>
                <a:ext cx="2" cy="1"/>
              </a:xfrm>
              <a:custGeom>
                <a:avLst/>
                <a:gdLst>
                  <a:gd name="T0" fmla="*/ 0 w 3"/>
                  <a:gd name="T1" fmla="*/ 1 h 2"/>
                  <a:gd name="T2" fmla="*/ 2 w 3"/>
                  <a:gd name="T3" fmla="*/ 2 h 2"/>
                  <a:gd name="T4" fmla="*/ 2 w 3"/>
                  <a:gd name="T5" fmla="*/ 2 h 2"/>
                  <a:gd name="T6" fmla="*/ 3 w 3"/>
                  <a:gd name="T7" fmla="*/ 1 h 2"/>
                  <a:gd name="T8" fmla="*/ 2 w 3"/>
                  <a:gd name="T9" fmla="*/ 0 h 2"/>
                  <a:gd name="T10" fmla="*/ 2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lnTo>
                      <a:pt x="2" y="2"/>
                    </a:lnTo>
                    <a:lnTo>
                      <a:pt x="2" y="2"/>
                    </a:lnTo>
                    <a:lnTo>
                      <a:pt x="3" y="1"/>
                    </a:lnTo>
                    <a:lnTo>
                      <a:pt x="2" y="0"/>
                    </a:lnTo>
                    <a:lnTo>
                      <a:pt x="2" y="0"/>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2" name="Freeform 250"/>
              <p:cNvSpPr>
                <a:spLocks/>
              </p:cNvSpPr>
              <p:nvPr/>
            </p:nvSpPr>
            <p:spPr bwMode="auto">
              <a:xfrm>
                <a:off x="794" y="5437"/>
                <a:ext cx="2" cy="3"/>
              </a:xfrm>
              <a:custGeom>
                <a:avLst/>
                <a:gdLst>
                  <a:gd name="T0" fmla="*/ 0 w 5"/>
                  <a:gd name="T1" fmla="*/ 2 h 6"/>
                  <a:gd name="T2" fmla="*/ 0 w 5"/>
                  <a:gd name="T3" fmla="*/ 2 h 6"/>
                  <a:gd name="T4" fmla="*/ 0 w 5"/>
                  <a:gd name="T5" fmla="*/ 2 h 6"/>
                  <a:gd name="T6" fmla="*/ 2 w 5"/>
                  <a:gd name="T7" fmla="*/ 2 h 6"/>
                  <a:gd name="T8" fmla="*/ 3 w 5"/>
                  <a:gd name="T9" fmla="*/ 3 h 6"/>
                  <a:gd name="T10" fmla="*/ 3 w 5"/>
                  <a:gd name="T11" fmla="*/ 6 h 6"/>
                  <a:gd name="T12" fmla="*/ 3 w 5"/>
                  <a:gd name="T13" fmla="*/ 5 h 6"/>
                  <a:gd name="T14" fmla="*/ 5 w 5"/>
                  <a:gd name="T15" fmla="*/ 5 h 6"/>
                  <a:gd name="T16" fmla="*/ 5 w 5"/>
                  <a:gd name="T17" fmla="*/ 3 h 6"/>
                  <a:gd name="T18" fmla="*/ 5 w 5"/>
                  <a:gd name="T19" fmla="*/ 0 h 6"/>
                  <a:gd name="T20" fmla="*/ 2 w 5"/>
                  <a:gd name="T21" fmla="*/ 0 h 6"/>
                  <a:gd name="T22" fmla="*/ 0 w 5"/>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6">
                    <a:moveTo>
                      <a:pt x="0" y="2"/>
                    </a:moveTo>
                    <a:lnTo>
                      <a:pt x="0" y="2"/>
                    </a:lnTo>
                    <a:lnTo>
                      <a:pt x="0" y="2"/>
                    </a:lnTo>
                    <a:lnTo>
                      <a:pt x="2" y="2"/>
                    </a:lnTo>
                    <a:lnTo>
                      <a:pt x="3" y="3"/>
                    </a:lnTo>
                    <a:lnTo>
                      <a:pt x="3" y="6"/>
                    </a:lnTo>
                    <a:lnTo>
                      <a:pt x="3" y="5"/>
                    </a:lnTo>
                    <a:lnTo>
                      <a:pt x="5" y="5"/>
                    </a:lnTo>
                    <a:lnTo>
                      <a:pt x="5" y="3"/>
                    </a:lnTo>
                    <a:lnTo>
                      <a:pt x="5" y="0"/>
                    </a:lnTo>
                    <a:lnTo>
                      <a:pt x="2" y="0"/>
                    </a:lnTo>
                    <a:lnTo>
                      <a:pt x="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3" name="Freeform 251"/>
              <p:cNvSpPr>
                <a:spLocks/>
              </p:cNvSpPr>
              <p:nvPr/>
            </p:nvSpPr>
            <p:spPr bwMode="auto">
              <a:xfrm>
                <a:off x="759" y="5446"/>
                <a:ext cx="3" cy="4"/>
              </a:xfrm>
              <a:custGeom>
                <a:avLst/>
                <a:gdLst>
                  <a:gd name="T0" fmla="*/ 6 w 7"/>
                  <a:gd name="T1" fmla="*/ 0 h 8"/>
                  <a:gd name="T2" fmla="*/ 6 w 7"/>
                  <a:gd name="T3" fmla="*/ 1 h 8"/>
                  <a:gd name="T4" fmla="*/ 3 w 7"/>
                  <a:gd name="T5" fmla="*/ 3 h 8"/>
                  <a:gd name="T6" fmla="*/ 1 w 7"/>
                  <a:gd name="T7" fmla="*/ 5 h 8"/>
                  <a:gd name="T8" fmla="*/ 0 w 7"/>
                  <a:gd name="T9" fmla="*/ 7 h 8"/>
                  <a:gd name="T10" fmla="*/ 1 w 7"/>
                  <a:gd name="T11" fmla="*/ 8 h 8"/>
                  <a:gd name="T12" fmla="*/ 3 w 7"/>
                  <a:gd name="T13" fmla="*/ 7 h 8"/>
                  <a:gd name="T14" fmla="*/ 4 w 7"/>
                  <a:gd name="T15" fmla="*/ 7 h 8"/>
                  <a:gd name="T16" fmla="*/ 7 w 7"/>
                  <a:gd name="T17" fmla="*/ 4 h 8"/>
                  <a:gd name="T18" fmla="*/ 7 w 7"/>
                  <a:gd name="T19" fmla="*/ 4 h 8"/>
                  <a:gd name="T20" fmla="*/ 7 w 7"/>
                  <a:gd name="T21" fmla="*/ 3 h 8"/>
                  <a:gd name="T22" fmla="*/ 6 w 7"/>
                  <a:gd name="T23" fmla="*/ 1 h 8"/>
                  <a:gd name="T24" fmla="*/ 6 w 7"/>
                  <a:gd name="T25" fmla="*/ 1 h 8"/>
                  <a:gd name="T26" fmla="*/ 6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lnTo>
                      <a:pt x="6" y="1"/>
                    </a:lnTo>
                    <a:lnTo>
                      <a:pt x="3" y="3"/>
                    </a:lnTo>
                    <a:lnTo>
                      <a:pt x="1" y="5"/>
                    </a:lnTo>
                    <a:lnTo>
                      <a:pt x="0" y="7"/>
                    </a:lnTo>
                    <a:lnTo>
                      <a:pt x="1" y="8"/>
                    </a:lnTo>
                    <a:lnTo>
                      <a:pt x="3" y="7"/>
                    </a:lnTo>
                    <a:lnTo>
                      <a:pt x="4" y="7"/>
                    </a:lnTo>
                    <a:lnTo>
                      <a:pt x="7" y="4"/>
                    </a:lnTo>
                    <a:lnTo>
                      <a:pt x="7" y="4"/>
                    </a:lnTo>
                    <a:lnTo>
                      <a:pt x="7" y="3"/>
                    </a:lnTo>
                    <a:lnTo>
                      <a:pt x="6" y="1"/>
                    </a:lnTo>
                    <a:lnTo>
                      <a:pt x="6" y="1"/>
                    </a:lnTo>
                    <a:lnTo>
                      <a:pt x="6" y="0"/>
                    </a:lnTo>
                    <a:lnTo>
                      <a:pt x="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4" name="Freeform 252"/>
              <p:cNvSpPr>
                <a:spLocks/>
              </p:cNvSpPr>
              <p:nvPr/>
            </p:nvSpPr>
            <p:spPr bwMode="auto">
              <a:xfrm>
                <a:off x="764" y="5451"/>
                <a:ext cx="3" cy="3"/>
              </a:xfrm>
              <a:custGeom>
                <a:avLst/>
                <a:gdLst>
                  <a:gd name="T0" fmla="*/ 6 w 6"/>
                  <a:gd name="T1" fmla="*/ 1 h 6"/>
                  <a:gd name="T2" fmla="*/ 4 w 6"/>
                  <a:gd name="T3" fmla="*/ 1 h 6"/>
                  <a:gd name="T4" fmla="*/ 3 w 6"/>
                  <a:gd name="T5" fmla="*/ 0 h 6"/>
                  <a:gd name="T6" fmla="*/ 3 w 6"/>
                  <a:gd name="T7" fmla="*/ 1 h 6"/>
                  <a:gd name="T8" fmla="*/ 1 w 6"/>
                  <a:gd name="T9" fmla="*/ 3 h 6"/>
                  <a:gd name="T10" fmla="*/ 0 w 6"/>
                  <a:gd name="T11" fmla="*/ 1 h 6"/>
                  <a:gd name="T12" fmla="*/ 0 w 6"/>
                  <a:gd name="T13" fmla="*/ 3 h 6"/>
                  <a:gd name="T14" fmla="*/ 0 w 6"/>
                  <a:gd name="T15" fmla="*/ 3 h 6"/>
                  <a:gd name="T16" fmla="*/ 0 w 6"/>
                  <a:gd name="T17" fmla="*/ 4 h 6"/>
                  <a:gd name="T18" fmla="*/ 3 w 6"/>
                  <a:gd name="T19" fmla="*/ 6 h 6"/>
                  <a:gd name="T20" fmla="*/ 6 w 6"/>
                  <a:gd name="T21" fmla="*/ 6 h 6"/>
                  <a:gd name="T22" fmla="*/ 6 w 6"/>
                  <a:gd name="T23" fmla="*/ 4 h 6"/>
                  <a:gd name="T24" fmla="*/ 6 w 6"/>
                  <a:gd name="T25" fmla="*/ 3 h 6"/>
                  <a:gd name="T26" fmla="*/ 6 w 6"/>
                  <a:gd name="T27" fmla="*/ 1 h 6"/>
                  <a:gd name="T28" fmla="*/ 6 w 6"/>
                  <a:gd name="T2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1"/>
                    </a:moveTo>
                    <a:lnTo>
                      <a:pt x="4" y="1"/>
                    </a:lnTo>
                    <a:lnTo>
                      <a:pt x="3" y="0"/>
                    </a:lnTo>
                    <a:lnTo>
                      <a:pt x="3" y="1"/>
                    </a:lnTo>
                    <a:lnTo>
                      <a:pt x="1" y="3"/>
                    </a:lnTo>
                    <a:lnTo>
                      <a:pt x="0" y="1"/>
                    </a:lnTo>
                    <a:lnTo>
                      <a:pt x="0" y="3"/>
                    </a:lnTo>
                    <a:lnTo>
                      <a:pt x="0" y="3"/>
                    </a:lnTo>
                    <a:lnTo>
                      <a:pt x="0" y="4"/>
                    </a:lnTo>
                    <a:lnTo>
                      <a:pt x="3" y="6"/>
                    </a:lnTo>
                    <a:lnTo>
                      <a:pt x="6" y="6"/>
                    </a:lnTo>
                    <a:lnTo>
                      <a:pt x="6" y="4"/>
                    </a:lnTo>
                    <a:lnTo>
                      <a:pt x="6" y="3"/>
                    </a:lnTo>
                    <a:lnTo>
                      <a:pt x="6" y="1"/>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5" name="Freeform 253"/>
              <p:cNvSpPr>
                <a:spLocks/>
              </p:cNvSpPr>
              <p:nvPr/>
            </p:nvSpPr>
            <p:spPr bwMode="auto">
              <a:xfrm>
                <a:off x="789" y="5511"/>
                <a:ext cx="4" cy="2"/>
              </a:xfrm>
              <a:custGeom>
                <a:avLst/>
                <a:gdLst>
                  <a:gd name="T0" fmla="*/ 5 w 9"/>
                  <a:gd name="T1" fmla="*/ 0 h 3"/>
                  <a:gd name="T2" fmla="*/ 5 w 9"/>
                  <a:gd name="T3" fmla="*/ 1 h 3"/>
                  <a:gd name="T4" fmla="*/ 2 w 9"/>
                  <a:gd name="T5" fmla="*/ 1 h 3"/>
                  <a:gd name="T6" fmla="*/ 0 w 9"/>
                  <a:gd name="T7" fmla="*/ 1 h 3"/>
                  <a:gd name="T8" fmla="*/ 2 w 9"/>
                  <a:gd name="T9" fmla="*/ 3 h 3"/>
                  <a:gd name="T10" fmla="*/ 3 w 9"/>
                  <a:gd name="T11" fmla="*/ 3 h 3"/>
                  <a:gd name="T12" fmla="*/ 5 w 9"/>
                  <a:gd name="T13" fmla="*/ 3 h 3"/>
                  <a:gd name="T14" fmla="*/ 5 w 9"/>
                  <a:gd name="T15" fmla="*/ 1 h 3"/>
                  <a:gd name="T16" fmla="*/ 6 w 9"/>
                  <a:gd name="T17" fmla="*/ 1 h 3"/>
                  <a:gd name="T18" fmla="*/ 9 w 9"/>
                  <a:gd name="T19" fmla="*/ 0 h 3"/>
                  <a:gd name="T20" fmla="*/ 7 w 9"/>
                  <a:gd name="T21" fmla="*/ 0 h 3"/>
                  <a:gd name="T22" fmla="*/ 5 w 9"/>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5" y="0"/>
                    </a:moveTo>
                    <a:lnTo>
                      <a:pt x="5" y="1"/>
                    </a:lnTo>
                    <a:lnTo>
                      <a:pt x="2" y="1"/>
                    </a:lnTo>
                    <a:lnTo>
                      <a:pt x="0" y="1"/>
                    </a:lnTo>
                    <a:lnTo>
                      <a:pt x="2" y="3"/>
                    </a:lnTo>
                    <a:lnTo>
                      <a:pt x="3" y="3"/>
                    </a:lnTo>
                    <a:lnTo>
                      <a:pt x="5" y="3"/>
                    </a:lnTo>
                    <a:lnTo>
                      <a:pt x="5" y="1"/>
                    </a:lnTo>
                    <a:lnTo>
                      <a:pt x="6" y="1"/>
                    </a:lnTo>
                    <a:lnTo>
                      <a:pt x="9" y="0"/>
                    </a:lnTo>
                    <a:lnTo>
                      <a:pt x="7" y="0"/>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6" name="Freeform 254"/>
              <p:cNvSpPr>
                <a:spLocks/>
              </p:cNvSpPr>
              <p:nvPr/>
            </p:nvSpPr>
            <p:spPr bwMode="auto">
              <a:xfrm>
                <a:off x="771" y="5514"/>
                <a:ext cx="4" cy="2"/>
              </a:xfrm>
              <a:custGeom>
                <a:avLst/>
                <a:gdLst>
                  <a:gd name="T0" fmla="*/ 3 w 7"/>
                  <a:gd name="T1" fmla="*/ 0 h 5"/>
                  <a:gd name="T2" fmla="*/ 2 w 7"/>
                  <a:gd name="T3" fmla="*/ 2 h 5"/>
                  <a:gd name="T4" fmla="*/ 2 w 7"/>
                  <a:gd name="T5" fmla="*/ 2 h 5"/>
                  <a:gd name="T6" fmla="*/ 0 w 7"/>
                  <a:gd name="T7" fmla="*/ 2 h 5"/>
                  <a:gd name="T8" fmla="*/ 0 w 7"/>
                  <a:gd name="T9" fmla="*/ 3 h 5"/>
                  <a:gd name="T10" fmla="*/ 5 w 7"/>
                  <a:gd name="T11" fmla="*/ 5 h 5"/>
                  <a:gd name="T12" fmla="*/ 7 w 7"/>
                  <a:gd name="T13" fmla="*/ 3 h 5"/>
                  <a:gd name="T14" fmla="*/ 6 w 7"/>
                  <a:gd name="T15" fmla="*/ 2 h 5"/>
                  <a:gd name="T16" fmla="*/ 3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3" y="0"/>
                    </a:moveTo>
                    <a:lnTo>
                      <a:pt x="2" y="2"/>
                    </a:lnTo>
                    <a:lnTo>
                      <a:pt x="2" y="2"/>
                    </a:lnTo>
                    <a:lnTo>
                      <a:pt x="0" y="2"/>
                    </a:lnTo>
                    <a:lnTo>
                      <a:pt x="0" y="3"/>
                    </a:lnTo>
                    <a:lnTo>
                      <a:pt x="5" y="5"/>
                    </a:lnTo>
                    <a:lnTo>
                      <a:pt x="7" y="3"/>
                    </a:lnTo>
                    <a:lnTo>
                      <a:pt x="6" y="2"/>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7" name="Freeform 255"/>
              <p:cNvSpPr>
                <a:spLocks/>
              </p:cNvSpPr>
              <p:nvPr/>
            </p:nvSpPr>
            <p:spPr bwMode="auto">
              <a:xfrm>
                <a:off x="614" y="4918"/>
                <a:ext cx="2" cy="3"/>
              </a:xfrm>
              <a:custGeom>
                <a:avLst/>
                <a:gdLst>
                  <a:gd name="T0" fmla="*/ 5 w 5"/>
                  <a:gd name="T1" fmla="*/ 4 h 4"/>
                  <a:gd name="T2" fmla="*/ 5 w 5"/>
                  <a:gd name="T3" fmla="*/ 1 h 4"/>
                  <a:gd name="T4" fmla="*/ 3 w 5"/>
                  <a:gd name="T5" fmla="*/ 1 h 4"/>
                  <a:gd name="T6" fmla="*/ 2 w 5"/>
                  <a:gd name="T7" fmla="*/ 0 h 4"/>
                  <a:gd name="T8" fmla="*/ 0 w 5"/>
                  <a:gd name="T9" fmla="*/ 1 h 4"/>
                  <a:gd name="T10" fmla="*/ 2 w 5"/>
                  <a:gd name="T11" fmla="*/ 4 h 4"/>
                  <a:gd name="T12" fmla="*/ 5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4"/>
                    </a:moveTo>
                    <a:lnTo>
                      <a:pt x="5" y="1"/>
                    </a:lnTo>
                    <a:lnTo>
                      <a:pt x="3" y="1"/>
                    </a:lnTo>
                    <a:lnTo>
                      <a:pt x="2" y="0"/>
                    </a:lnTo>
                    <a:lnTo>
                      <a:pt x="0" y="1"/>
                    </a:lnTo>
                    <a:lnTo>
                      <a:pt x="2" y="4"/>
                    </a:lnTo>
                    <a:lnTo>
                      <a:pt x="5"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8" name="Freeform 256"/>
              <p:cNvSpPr>
                <a:spLocks/>
              </p:cNvSpPr>
              <p:nvPr/>
            </p:nvSpPr>
            <p:spPr bwMode="auto">
              <a:xfrm>
                <a:off x="650" y="491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99" name="Freeform 257"/>
              <p:cNvSpPr>
                <a:spLocks/>
              </p:cNvSpPr>
              <p:nvPr/>
            </p:nvSpPr>
            <p:spPr bwMode="auto">
              <a:xfrm>
                <a:off x="651" y="4919"/>
                <a:ext cx="1" cy="1"/>
              </a:xfrm>
              <a:custGeom>
                <a:avLst/>
                <a:gdLst>
                  <a:gd name="T0" fmla="*/ 1 w 1"/>
                  <a:gd name="T1" fmla="*/ 2 h 2"/>
                  <a:gd name="T2" fmla="*/ 1 w 1"/>
                  <a:gd name="T3" fmla="*/ 0 h 2"/>
                  <a:gd name="T4" fmla="*/ 1 w 1"/>
                  <a:gd name="T5" fmla="*/ 0 h 2"/>
                  <a:gd name="T6" fmla="*/ 0 w 1"/>
                  <a:gd name="T7" fmla="*/ 0 h 2"/>
                  <a:gd name="T8" fmla="*/ 0 w 1"/>
                  <a:gd name="T9" fmla="*/ 2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1" y="0"/>
                    </a:lnTo>
                    <a:lnTo>
                      <a:pt x="1" y="0"/>
                    </a:lnTo>
                    <a:lnTo>
                      <a:pt x="0" y="0"/>
                    </a:lnTo>
                    <a:lnTo>
                      <a:pt x="0" y="2"/>
                    </a:lnTo>
                    <a:lnTo>
                      <a:pt x="1" y="2"/>
                    </a:lnTo>
                    <a:lnTo>
                      <a:pt x="1"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0" name="Freeform 258"/>
              <p:cNvSpPr>
                <a:spLocks/>
              </p:cNvSpPr>
              <p:nvPr/>
            </p:nvSpPr>
            <p:spPr bwMode="auto">
              <a:xfrm>
                <a:off x="608" y="4920"/>
                <a:ext cx="1" cy="1"/>
              </a:xfrm>
              <a:custGeom>
                <a:avLst/>
                <a:gdLst>
                  <a:gd name="T0" fmla="*/ 2 w 3"/>
                  <a:gd name="T1" fmla="*/ 2 h 2"/>
                  <a:gd name="T2" fmla="*/ 3 w 3"/>
                  <a:gd name="T3" fmla="*/ 1 h 2"/>
                  <a:gd name="T4" fmla="*/ 3 w 3"/>
                  <a:gd name="T5" fmla="*/ 0 h 2"/>
                  <a:gd name="T6" fmla="*/ 3 w 3"/>
                  <a:gd name="T7" fmla="*/ 0 h 2"/>
                  <a:gd name="T8" fmla="*/ 2 w 3"/>
                  <a:gd name="T9" fmla="*/ 0 h 2"/>
                  <a:gd name="T10" fmla="*/ 2 w 3"/>
                  <a:gd name="T11" fmla="*/ 0 h 2"/>
                  <a:gd name="T12" fmla="*/ 2 w 3"/>
                  <a:gd name="T13" fmla="*/ 0 h 2"/>
                  <a:gd name="T14" fmla="*/ 2 w 3"/>
                  <a:gd name="T15" fmla="*/ 1 h 2"/>
                  <a:gd name="T16" fmla="*/ 2 w 3"/>
                  <a:gd name="T17" fmla="*/ 2 h 2"/>
                  <a:gd name="T18" fmla="*/ 0 w 3"/>
                  <a:gd name="T19" fmla="*/ 2 h 2"/>
                  <a:gd name="T20" fmla="*/ 2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2"/>
                    </a:moveTo>
                    <a:lnTo>
                      <a:pt x="3" y="1"/>
                    </a:lnTo>
                    <a:lnTo>
                      <a:pt x="3" y="0"/>
                    </a:lnTo>
                    <a:lnTo>
                      <a:pt x="3" y="0"/>
                    </a:lnTo>
                    <a:lnTo>
                      <a:pt x="2" y="0"/>
                    </a:lnTo>
                    <a:lnTo>
                      <a:pt x="2" y="0"/>
                    </a:lnTo>
                    <a:lnTo>
                      <a:pt x="2" y="0"/>
                    </a:lnTo>
                    <a:lnTo>
                      <a:pt x="2" y="1"/>
                    </a:lnTo>
                    <a:lnTo>
                      <a:pt x="2" y="2"/>
                    </a:lnTo>
                    <a:lnTo>
                      <a:pt x="0" y="2"/>
                    </a:lnTo>
                    <a:lnTo>
                      <a:pt x="2"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1" name="Freeform 259"/>
              <p:cNvSpPr>
                <a:spLocks/>
              </p:cNvSpPr>
              <p:nvPr/>
            </p:nvSpPr>
            <p:spPr bwMode="auto">
              <a:xfrm>
                <a:off x="645" y="4922"/>
                <a:ext cx="2" cy="2"/>
              </a:xfrm>
              <a:custGeom>
                <a:avLst/>
                <a:gdLst>
                  <a:gd name="T0" fmla="*/ 2 w 3"/>
                  <a:gd name="T1" fmla="*/ 4 h 4"/>
                  <a:gd name="T2" fmla="*/ 3 w 3"/>
                  <a:gd name="T3" fmla="*/ 3 h 4"/>
                  <a:gd name="T4" fmla="*/ 2 w 3"/>
                  <a:gd name="T5" fmla="*/ 3 h 4"/>
                  <a:gd name="T6" fmla="*/ 2 w 3"/>
                  <a:gd name="T7" fmla="*/ 3 h 4"/>
                  <a:gd name="T8" fmla="*/ 2 w 3"/>
                  <a:gd name="T9" fmla="*/ 1 h 4"/>
                  <a:gd name="T10" fmla="*/ 0 w 3"/>
                  <a:gd name="T11" fmla="*/ 0 h 4"/>
                  <a:gd name="T12" fmla="*/ 0 w 3"/>
                  <a:gd name="T13" fmla="*/ 3 h 4"/>
                  <a:gd name="T14" fmla="*/ 0 w 3"/>
                  <a:gd name="T15" fmla="*/ 4 h 4"/>
                  <a:gd name="T16" fmla="*/ 2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4"/>
                    </a:moveTo>
                    <a:lnTo>
                      <a:pt x="3" y="3"/>
                    </a:lnTo>
                    <a:lnTo>
                      <a:pt x="2" y="3"/>
                    </a:lnTo>
                    <a:lnTo>
                      <a:pt x="2" y="3"/>
                    </a:lnTo>
                    <a:lnTo>
                      <a:pt x="2" y="1"/>
                    </a:lnTo>
                    <a:lnTo>
                      <a:pt x="0" y="0"/>
                    </a:lnTo>
                    <a:lnTo>
                      <a:pt x="0" y="3"/>
                    </a:lnTo>
                    <a:lnTo>
                      <a:pt x="0" y="4"/>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2" name="Freeform 260"/>
              <p:cNvSpPr>
                <a:spLocks/>
              </p:cNvSpPr>
              <p:nvPr/>
            </p:nvSpPr>
            <p:spPr bwMode="auto">
              <a:xfrm>
                <a:off x="672" y="4926"/>
                <a:ext cx="2" cy="2"/>
              </a:xfrm>
              <a:custGeom>
                <a:avLst/>
                <a:gdLst>
                  <a:gd name="T0" fmla="*/ 0 w 4"/>
                  <a:gd name="T1" fmla="*/ 6 h 6"/>
                  <a:gd name="T2" fmla="*/ 1 w 4"/>
                  <a:gd name="T3" fmla="*/ 6 h 6"/>
                  <a:gd name="T4" fmla="*/ 2 w 4"/>
                  <a:gd name="T5" fmla="*/ 6 h 6"/>
                  <a:gd name="T6" fmla="*/ 2 w 4"/>
                  <a:gd name="T7" fmla="*/ 4 h 6"/>
                  <a:gd name="T8" fmla="*/ 4 w 4"/>
                  <a:gd name="T9" fmla="*/ 4 h 6"/>
                  <a:gd name="T10" fmla="*/ 4 w 4"/>
                  <a:gd name="T11" fmla="*/ 3 h 6"/>
                  <a:gd name="T12" fmla="*/ 2 w 4"/>
                  <a:gd name="T13" fmla="*/ 0 h 6"/>
                  <a:gd name="T14" fmla="*/ 2 w 4"/>
                  <a:gd name="T15" fmla="*/ 0 h 6"/>
                  <a:gd name="T16" fmla="*/ 1 w 4"/>
                  <a:gd name="T17" fmla="*/ 0 h 6"/>
                  <a:gd name="T18" fmla="*/ 0 w 4"/>
                  <a:gd name="T19" fmla="*/ 0 h 6"/>
                  <a:gd name="T20" fmla="*/ 0 w 4"/>
                  <a:gd name="T21" fmla="*/ 2 h 6"/>
                  <a:gd name="T22" fmla="*/ 0 w 4"/>
                  <a:gd name="T23" fmla="*/ 3 h 6"/>
                  <a:gd name="T24" fmla="*/ 0 w 4"/>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0" y="6"/>
                    </a:moveTo>
                    <a:lnTo>
                      <a:pt x="1" y="6"/>
                    </a:lnTo>
                    <a:lnTo>
                      <a:pt x="2" y="6"/>
                    </a:lnTo>
                    <a:lnTo>
                      <a:pt x="2" y="4"/>
                    </a:lnTo>
                    <a:lnTo>
                      <a:pt x="4" y="4"/>
                    </a:lnTo>
                    <a:lnTo>
                      <a:pt x="4" y="3"/>
                    </a:lnTo>
                    <a:lnTo>
                      <a:pt x="2" y="0"/>
                    </a:lnTo>
                    <a:lnTo>
                      <a:pt x="2" y="0"/>
                    </a:lnTo>
                    <a:lnTo>
                      <a:pt x="1" y="0"/>
                    </a:lnTo>
                    <a:lnTo>
                      <a:pt x="0" y="0"/>
                    </a:lnTo>
                    <a:lnTo>
                      <a:pt x="0" y="2"/>
                    </a:lnTo>
                    <a:lnTo>
                      <a:pt x="0" y="3"/>
                    </a:lnTo>
                    <a:lnTo>
                      <a:pt x="0"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3" name="Freeform 261"/>
              <p:cNvSpPr>
                <a:spLocks/>
              </p:cNvSpPr>
              <p:nvPr/>
            </p:nvSpPr>
            <p:spPr bwMode="auto">
              <a:xfrm>
                <a:off x="671" y="4928"/>
                <a:ext cx="3" cy="3"/>
              </a:xfrm>
              <a:custGeom>
                <a:avLst/>
                <a:gdLst>
                  <a:gd name="T0" fmla="*/ 2 w 6"/>
                  <a:gd name="T1" fmla="*/ 4 h 6"/>
                  <a:gd name="T2" fmla="*/ 3 w 6"/>
                  <a:gd name="T3" fmla="*/ 6 h 6"/>
                  <a:gd name="T4" fmla="*/ 4 w 6"/>
                  <a:gd name="T5" fmla="*/ 4 h 6"/>
                  <a:gd name="T6" fmla="*/ 4 w 6"/>
                  <a:gd name="T7" fmla="*/ 3 h 6"/>
                  <a:gd name="T8" fmla="*/ 4 w 6"/>
                  <a:gd name="T9" fmla="*/ 1 h 6"/>
                  <a:gd name="T10" fmla="*/ 6 w 6"/>
                  <a:gd name="T11" fmla="*/ 1 h 6"/>
                  <a:gd name="T12" fmla="*/ 4 w 6"/>
                  <a:gd name="T13" fmla="*/ 0 h 6"/>
                  <a:gd name="T14" fmla="*/ 4 w 6"/>
                  <a:gd name="T15" fmla="*/ 0 h 6"/>
                  <a:gd name="T16" fmla="*/ 3 w 6"/>
                  <a:gd name="T17" fmla="*/ 0 h 6"/>
                  <a:gd name="T18" fmla="*/ 3 w 6"/>
                  <a:gd name="T19" fmla="*/ 1 h 6"/>
                  <a:gd name="T20" fmla="*/ 2 w 6"/>
                  <a:gd name="T21" fmla="*/ 1 h 6"/>
                  <a:gd name="T22" fmla="*/ 0 w 6"/>
                  <a:gd name="T23" fmla="*/ 1 h 6"/>
                  <a:gd name="T24" fmla="*/ 0 w 6"/>
                  <a:gd name="T25" fmla="*/ 4 h 6"/>
                  <a:gd name="T26" fmla="*/ 2 w 6"/>
                  <a:gd name="T27" fmla="*/ 4 h 6"/>
                  <a:gd name="T28" fmla="*/ 2 w 6"/>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2" y="4"/>
                    </a:moveTo>
                    <a:lnTo>
                      <a:pt x="3" y="6"/>
                    </a:lnTo>
                    <a:lnTo>
                      <a:pt x="4" y="4"/>
                    </a:lnTo>
                    <a:lnTo>
                      <a:pt x="4" y="3"/>
                    </a:lnTo>
                    <a:lnTo>
                      <a:pt x="4" y="1"/>
                    </a:lnTo>
                    <a:lnTo>
                      <a:pt x="6" y="1"/>
                    </a:lnTo>
                    <a:lnTo>
                      <a:pt x="4" y="0"/>
                    </a:lnTo>
                    <a:lnTo>
                      <a:pt x="4" y="0"/>
                    </a:lnTo>
                    <a:lnTo>
                      <a:pt x="3" y="0"/>
                    </a:lnTo>
                    <a:lnTo>
                      <a:pt x="3" y="1"/>
                    </a:lnTo>
                    <a:lnTo>
                      <a:pt x="2" y="1"/>
                    </a:lnTo>
                    <a:lnTo>
                      <a:pt x="0" y="1"/>
                    </a:lnTo>
                    <a:lnTo>
                      <a:pt x="0" y="4"/>
                    </a:lnTo>
                    <a:lnTo>
                      <a:pt x="2" y="4"/>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4" name="Freeform 262"/>
              <p:cNvSpPr>
                <a:spLocks/>
              </p:cNvSpPr>
              <p:nvPr/>
            </p:nvSpPr>
            <p:spPr bwMode="auto">
              <a:xfrm>
                <a:off x="677" y="4931"/>
                <a:ext cx="2" cy="1"/>
              </a:xfrm>
              <a:custGeom>
                <a:avLst/>
                <a:gdLst>
                  <a:gd name="T0" fmla="*/ 1 w 4"/>
                  <a:gd name="T1" fmla="*/ 2 h 3"/>
                  <a:gd name="T2" fmla="*/ 0 w 4"/>
                  <a:gd name="T3" fmla="*/ 2 h 3"/>
                  <a:gd name="T4" fmla="*/ 0 w 4"/>
                  <a:gd name="T5" fmla="*/ 3 h 3"/>
                  <a:gd name="T6" fmla="*/ 1 w 4"/>
                  <a:gd name="T7" fmla="*/ 3 h 3"/>
                  <a:gd name="T8" fmla="*/ 1 w 4"/>
                  <a:gd name="T9" fmla="*/ 3 h 3"/>
                  <a:gd name="T10" fmla="*/ 2 w 4"/>
                  <a:gd name="T11" fmla="*/ 3 h 3"/>
                  <a:gd name="T12" fmla="*/ 4 w 4"/>
                  <a:gd name="T13" fmla="*/ 3 h 3"/>
                  <a:gd name="T14" fmla="*/ 4 w 4"/>
                  <a:gd name="T15" fmla="*/ 3 h 3"/>
                  <a:gd name="T16" fmla="*/ 4 w 4"/>
                  <a:gd name="T17" fmla="*/ 2 h 3"/>
                  <a:gd name="T18" fmla="*/ 4 w 4"/>
                  <a:gd name="T19" fmla="*/ 0 h 3"/>
                  <a:gd name="T20" fmla="*/ 2 w 4"/>
                  <a:gd name="T21" fmla="*/ 0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lnTo>
                      <a:pt x="0" y="2"/>
                    </a:lnTo>
                    <a:lnTo>
                      <a:pt x="0" y="3"/>
                    </a:lnTo>
                    <a:lnTo>
                      <a:pt x="1" y="3"/>
                    </a:lnTo>
                    <a:lnTo>
                      <a:pt x="1" y="3"/>
                    </a:lnTo>
                    <a:lnTo>
                      <a:pt x="2" y="3"/>
                    </a:lnTo>
                    <a:lnTo>
                      <a:pt x="4" y="3"/>
                    </a:lnTo>
                    <a:lnTo>
                      <a:pt x="4" y="3"/>
                    </a:lnTo>
                    <a:lnTo>
                      <a:pt x="4" y="2"/>
                    </a:lnTo>
                    <a:lnTo>
                      <a:pt x="4" y="0"/>
                    </a:lnTo>
                    <a:lnTo>
                      <a:pt x="2" y="0"/>
                    </a:lnTo>
                    <a:lnTo>
                      <a:pt x="1"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5" name="Freeform 263"/>
              <p:cNvSpPr>
                <a:spLocks/>
              </p:cNvSpPr>
              <p:nvPr/>
            </p:nvSpPr>
            <p:spPr bwMode="auto">
              <a:xfrm>
                <a:off x="670" y="4932"/>
                <a:ext cx="5" cy="4"/>
              </a:xfrm>
              <a:custGeom>
                <a:avLst/>
                <a:gdLst>
                  <a:gd name="T0" fmla="*/ 4 w 8"/>
                  <a:gd name="T1" fmla="*/ 2 h 7"/>
                  <a:gd name="T2" fmla="*/ 3 w 8"/>
                  <a:gd name="T3" fmla="*/ 2 h 7"/>
                  <a:gd name="T4" fmla="*/ 1 w 8"/>
                  <a:gd name="T5" fmla="*/ 2 h 7"/>
                  <a:gd name="T6" fmla="*/ 0 w 8"/>
                  <a:gd name="T7" fmla="*/ 0 h 7"/>
                  <a:gd name="T8" fmla="*/ 0 w 8"/>
                  <a:gd name="T9" fmla="*/ 2 h 7"/>
                  <a:gd name="T10" fmla="*/ 0 w 8"/>
                  <a:gd name="T11" fmla="*/ 2 h 7"/>
                  <a:gd name="T12" fmla="*/ 1 w 8"/>
                  <a:gd name="T13" fmla="*/ 3 h 7"/>
                  <a:gd name="T14" fmla="*/ 0 w 8"/>
                  <a:gd name="T15" fmla="*/ 3 h 7"/>
                  <a:gd name="T16" fmla="*/ 0 w 8"/>
                  <a:gd name="T17" fmla="*/ 4 h 7"/>
                  <a:gd name="T18" fmla="*/ 1 w 8"/>
                  <a:gd name="T19" fmla="*/ 4 h 7"/>
                  <a:gd name="T20" fmla="*/ 1 w 8"/>
                  <a:gd name="T21" fmla="*/ 6 h 7"/>
                  <a:gd name="T22" fmla="*/ 1 w 8"/>
                  <a:gd name="T23" fmla="*/ 6 h 7"/>
                  <a:gd name="T24" fmla="*/ 3 w 8"/>
                  <a:gd name="T25" fmla="*/ 7 h 7"/>
                  <a:gd name="T26" fmla="*/ 3 w 8"/>
                  <a:gd name="T27" fmla="*/ 6 h 7"/>
                  <a:gd name="T28" fmla="*/ 3 w 8"/>
                  <a:gd name="T29" fmla="*/ 6 h 7"/>
                  <a:gd name="T30" fmla="*/ 4 w 8"/>
                  <a:gd name="T31" fmla="*/ 6 h 7"/>
                  <a:gd name="T32" fmla="*/ 5 w 8"/>
                  <a:gd name="T33" fmla="*/ 6 h 7"/>
                  <a:gd name="T34" fmla="*/ 5 w 8"/>
                  <a:gd name="T35" fmla="*/ 6 h 7"/>
                  <a:gd name="T36" fmla="*/ 5 w 8"/>
                  <a:gd name="T37" fmla="*/ 6 h 7"/>
                  <a:gd name="T38" fmla="*/ 7 w 8"/>
                  <a:gd name="T39" fmla="*/ 4 h 7"/>
                  <a:gd name="T40" fmla="*/ 7 w 8"/>
                  <a:gd name="T41" fmla="*/ 4 h 7"/>
                  <a:gd name="T42" fmla="*/ 8 w 8"/>
                  <a:gd name="T43" fmla="*/ 4 h 7"/>
                  <a:gd name="T44" fmla="*/ 7 w 8"/>
                  <a:gd name="T45" fmla="*/ 4 h 7"/>
                  <a:gd name="T46" fmla="*/ 4 w 8"/>
                  <a:gd name="T47" fmla="*/ 3 h 7"/>
                  <a:gd name="T48" fmla="*/ 4 w 8"/>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7">
                    <a:moveTo>
                      <a:pt x="4" y="2"/>
                    </a:moveTo>
                    <a:lnTo>
                      <a:pt x="3" y="2"/>
                    </a:lnTo>
                    <a:lnTo>
                      <a:pt x="1" y="2"/>
                    </a:lnTo>
                    <a:lnTo>
                      <a:pt x="0" y="0"/>
                    </a:lnTo>
                    <a:lnTo>
                      <a:pt x="0" y="2"/>
                    </a:lnTo>
                    <a:lnTo>
                      <a:pt x="0" y="2"/>
                    </a:lnTo>
                    <a:lnTo>
                      <a:pt x="1" y="3"/>
                    </a:lnTo>
                    <a:lnTo>
                      <a:pt x="0" y="3"/>
                    </a:lnTo>
                    <a:lnTo>
                      <a:pt x="0" y="4"/>
                    </a:lnTo>
                    <a:lnTo>
                      <a:pt x="1" y="4"/>
                    </a:lnTo>
                    <a:lnTo>
                      <a:pt x="1" y="6"/>
                    </a:lnTo>
                    <a:lnTo>
                      <a:pt x="1" y="6"/>
                    </a:lnTo>
                    <a:lnTo>
                      <a:pt x="3" y="7"/>
                    </a:lnTo>
                    <a:lnTo>
                      <a:pt x="3" y="6"/>
                    </a:lnTo>
                    <a:lnTo>
                      <a:pt x="3" y="6"/>
                    </a:lnTo>
                    <a:lnTo>
                      <a:pt x="4" y="6"/>
                    </a:lnTo>
                    <a:lnTo>
                      <a:pt x="5" y="6"/>
                    </a:lnTo>
                    <a:lnTo>
                      <a:pt x="5" y="6"/>
                    </a:lnTo>
                    <a:lnTo>
                      <a:pt x="5" y="6"/>
                    </a:lnTo>
                    <a:lnTo>
                      <a:pt x="7" y="4"/>
                    </a:lnTo>
                    <a:lnTo>
                      <a:pt x="7" y="4"/>
                    </a:lnTo>
                    <a:lnTo>
                      <a:pt x="8" y="4"/>
                    </a:lnTo>
                    <a:lnTo>
                      <a:pt x="7" y="4"/>
                    </a:lnTo>
                    <a:lnTo>
                      <a:pt x="4" y="3"/>
                    </a:lnTo>
                    <a:lnTo>
                      <a:pt x="4"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6" name="Freeform 264"/>
              <p:cNvSpPr>
                <a:spLocks/>
              </p:cNvSpPr>
              <p:nvPr/>
            </p:nvSpPr>
            <p:spPr bwMode="auto">
              <a:xfrm>
                <a:off x="662" y="4936"/>
                <a:ext cx="2" cy="3"/>
              </a:xfrm>
              <a:custGeom>
                <a:avLst/>
                <a:gdLst>
                  <a:gd name="T0" fmla="*/ 1 w 3"/>
                  <a:gd name="T1" fmla="*/ 3 h 4"/>
                  <a:gd name="T2" fmla="*/ 3 w 3"/>
                  <a:gd name="T3" fmla="*/ 3 h 4"/>
                  <a:gd name="T4" fmla="*/ 3 w 3"/>
                  <a:gd name="T5" fmla="*/ 1 h 4"/>
                  <a:gd name="T6" fmla="*/ 3 w 3"/>
                  <a:gd name="T7" fmla="*/ 1 h 4"/>
                  <a:gd name="T8" fmla="*/ 3 w 3"/>
                  <a:gd name="T9" fmla="*/ 0 h 4"/>
                  <a:gd name="T10" fmla="*/ 3 w 3"/>
                  <a:gd name="T11" fmla="*/ 0 h 4"/>
                  <a:gd name="T12" fmla="*/ 3 w 3"/>
                  <a:gd name="T13" fmla="*/ 0 h 4"/>
                  <a:gd name="T14" fmla="*/ 1 w 3"/>
                  <a:gd name="T15" fmla="*/ 0 h 4"/>
                  <a:gd name="T16" fmla="*/ 1 w 3"/>
                  <a:gd name="T17" fmla="*/ 1 h 4"/>
                  <a:gd name="T18" fmla="*/ 0 w 3"/>
                  <a:gd name="T19" fmla="*/ 3 h 4"/>
                  <a:gd name="T20" fmla="*/ 0 w 3"/>
                  <a:gd name="T21" fmla="*/ 3 h 4"/>
                  <a:gd name="T22" fmla="*/ 0 w 3"/>
                  <a:gd name="T23" fmla="*/ 4 h 4"/>
                  <a:gd name="T24" fmla="*/ 0 w 3"/>
                  <a:gd name="T25" fmla="*/ 4 h 4"/>
                  <a:gd name="T26" fmla="*/ 0 w 3"/>
                  <a:gd name="T27" fmla="*/ 4 h 4"/>
                  <a:gd name="T28" fmla="*/ 1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3"/>
                    </a:moveTo>
                    <a:lnTo>
                      <a:pt x="3" y="3"/>
                    </a:lnTo>
                    <a:lnTo>
                      <a:pt x="3" y="1"/>
                    </a:lnTo>
                    <a:lnTo>
                      <a:pt x="3" y="1"/>
                    </a:lnTo>
                    <a:lnTo>
                      <a:pt x="3" y="0"/>
                    </a:lnTo>
                    <a:lnTo>
                      <a:pt x="3" y="0"/>
                    </a:lnTo>
                    <a:lnTo>
                      <a:pt x="3" y="0"/>
                    </a:lnTo>
                    <a:lnTo>
                      <a:pt x="1" y="0"/>
                    </a:lnTo>
                    <a:lnTo>
                      <a:pt x="1" y="1"/>
                    </a:lnTo>
                    <a:lnTo>
                      <a:pt x="0" y="3"/>
                    </a:lnTo>
                    <a:lnTo>
                      <a:pt x="0" y="3"/>
                    </a:lnTo>
                    <a:lnTo>
                      <a:pt x="0" y="4"/>
                    </a:lnTo>
                    <a:lnTo>
                      <a:pt x="0" y="4"/>
                    </a:lnTo>
                    <a:lnTo>
                      <a:pt x="0" y="4"/>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7" name="Freeform 265"/>
              <p:cNvSpPr>
                <a:spLocks/>
              </p:cNvSpPr>
              <p:nvPr/>
            </p:nvSpPr>
            <p:spPr bwMode="auto">
              <a:xfrm>
                <a:off x="691" y="4939"/>
                <a:ext cx="5" cy="2"/>
              </a:xfrm>
              <a:custGeom>
                <a:avLst/>
                <a:gdLst>
                  <a:gd name="T0" fmla="*/ 6 w 9"/>
                  <a:gd name="T1" fmla="*/ 1 h 4"/>
                  <a:gd name="T2" fmla="*/ 6 w 9"/>
                  <a:gd name="T3" fmla="*/ 1 h 4"/>
                  <a:gd name="T4" fmla="*/ 5 w 9"/>
                  <a:gd name="T5" fmla="*/ 0 h 4"/>
                  <a:gd name="T6" fmla="*/ 3 w 9"/>
                  <a:gd name="T7" fmla="*/ 0 h 4"/>
                  <a:gd name="T8" fmla="*/ 2 w 9"/>
                  <a:gd name="T9" fmla="*/ 1 h 4"/>
                  <a:gd name="T10" fmla="*/ 0 w 9"/>
                  <a:gd name="T11" fmla="*/ 1 h 4"/>
                  <a:gd name="T12" fmla="*/ 0 w 9"/>
                  <a:gd name="T13" fmla="*/ 3 h 4"/>
                  <a:gd name="T14" fmla="*/ 0 w 9"/>
                  <a:gd name="T15" fmla="*/ 3 h 4"/>
                  <a:gd name="T16" fmla="*/ 2 w 9"/>
                  <a:gd name="T17" fmla="*/ 3 h 4"/>
                  <a:gd name="T18" fmla="*/ 2 w 9"/>
                  <a:gd name="T19" fmla="*/ 3 h 4"/>
                  <a:gd name="T20" fmla="*/ 5 w 9"/>
                  <a:gd name="T21" fmla="*/ 4 h 4"/>
                  <a:gd name="T22" fmla="*/ 6 w 9"/>
                  <a:gd name="T23" fmla="*/ 4 h 4"/>
                  <a:gd name="T24" fmla="*/ 6 w 9"/>
                  <a:gd name="T25" fmla="*/ 4 h 4"/>
                  <a:gd name="T26" fmla="*/ 6 w 9"/>
                  <a:gd name="T27" fmla="*/ 3 h 4"/>
                  <a:gd name="T28" fmla="*/ 8 w 9"/>
                  <a:gd name="T29" fmla="*/ 3 h 4"/>
                  <a:gd name="T30" fmla="*/ 9 w 9"/>
                  <a:gd name="T31" fmla="*/ 3 h 4"/>
                  <a:gd name="T32" fmla="*/ 6 w 9"/>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
                    <a:moveTo>
                      <a:pt x="6" y="1"/>
                    </a:moveTo>
                    <a:lnTo>
                      <a:pt x="6" y="1"/>
                    </a:lnTo>
                    <a:lnTo>
                      <a:pt x="5" y="0"/>
                    </a:lnTo>
                    <a:lnTo>
                      <a:pt x="3" y="0"/>
                    </a:lnTo>
                    <a:lnTo>
                      <a:pt x="2" y="1"/>
                    </a:lnTo>
                    <a:lnTo>
                      <a:pt x="0" y="1"/>
                    </a:lnTo>
                    <a:lnTo>
                      <a:pt x="0" y="3"/>
                    </a:lnTo>
                    <a:lnTo>
                      <a:pt x="0" y="3"/>
                    </a:lnTo>
                    <a:lnTo>
                      <a:pt x="2" y="3"/>
                    </a:lnTo>
                    <a:lnTo>
                      <a:pt x="2" y="3"/>
                    </a:lnTo>
                    <a:lnTo>
                      <a:pt x="5" y="4"/>
                    </a:lnTo>
                    <a:lnTo>
                      <a:pt x="6" y="4"/>
                    </a:lnTo>
                    <a:lnTo>
                      <a:pt x="6" y="4"/>
                    </a:lnTo>
                    <a:lnTo>
                      <a:pt x="6" y="3"/>
                    </a:lnTo>
                    <a:lnTo>
                      <a:pt x="8" y="3"/>
                    </a:lnTo>
                    <a:lnTo>
                      <a:pt x="9" y="3"/>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8" name="Freeform 266"/>
              <p:cNvSpPr>
                <a:spLocks/>
              </p:cNvSpPr>
              <p:nvPr/>
            </p:nvSpPr>
            <p:spPr bwMode="auto">
              <a:xfrm>
                <a:off x="686" y="4941"/>
                <a:ext cx="1" cy="3"/>
              </a:xfrm>
              <a:custGeom>
                <a:avLst/>
                <a:gdLst>
                  <a:gd name="T0" fmla="*/ 2 w 2"/>
                  <a:gd name="T1" fmla="*/ 0 h 4"/>
                  <a:gd name="T2" fmla="*/ 0 w 2"/>
                  <a:gd name="T3" fmla="*/ 0 h 4"/>
                  <a:gd name="T4" fmla="*/ 0 w 2"/>
                  <a:gd name="T5" fmla="*/ 1 h 4"/>
                  <a:gd name="T6" fmla="*/ 0 w 2"/>
                  <a:gd name="T7" fmla="*/ 4 h 4"/>
                  <a:gd name="T8" fmla="*/ 2 w 2"/>
                  <a:gd name="T9" fmla="*/ 4 h 4"/>
                  <a:gd name="T10" fmla="*/ 2 w 2"/>
                  <a:gd name="T11" fmla="*/ 3 h 4"/>
                  <a:gd name="T12" fmla="*/ 2 w 2"/>
                  <a:gd name="T13" fmla="*/ 1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lnTo>
                      <a:pt x="0" y="0"/>
                    </a:lnTo>
                    <a:lnTo>
                      <a:pt x="0" y="1"/>
                    </a:lnTo>
                    <a:lnTo>
                      <a:pt x="0" y="4"/>
                    </a:lnTo>
                    <a:lnTo>
                      <a:pt x="2" y="4"/>
                    </a:lnTo>
                    <a:lnTo>
                      <a:pt x="2" y="3"/>
                    </a:lnTo>
                    <a:lnTo>
                      <a:pt x="2" y="1"/>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9" name="Freeform 267"/>
              <p:cNvSpPr>
                <a:spLocks/>
              </p:cNvSpPr>
              <p:nvPr/>
            </p:nvSpPr>
            <p:spPr bwMode="auto">
              <a:xfrm>
                <a:off x="625" y="4946"/>
                <a:ext cx="2" cy="3"/>
              </a:xfrm>
              <a:custGeom>
                <a:avLst/>
                <a:gdLst>
                  <a:gd name="T0" fmla="*/ 3 w 4"/>
                  <a:gd name="T1" fmla="*/ 3 h 6"/>
                  <a:gd name="T2" fmla="*/ 3 w 4"/>
                  <a:gd name="T3" fmla="*/ 3 h 6"/>
                  <a:gd name="T4" fmla="*/ 4 w 4"/>
                  <a:gd name="T5" fmla="*/ 2 h 6"/>
                  <a:gd name="T6" fmla="*/ 4 w 4"/>
                  <a:gd name="T7" fmla="*/ 0 h 6"/>
                  <a:gd name="T8" fmla="*/ 3 w 4"/>
                  <a:gd name="T9" fmla="*/ 0 h 6"/>
                  <a:gd name="T10" fmla="*/ 1 w 4"/>
                  <a:gd name="T11" fmla="*/ 0 h 6"/>
                  <a:gd name="T12" fmla="*/ 1 w 4"/>
                  <a:gd name="T13" fmla="*/ 0 h 6"/>
                  <a:gd name="T14" fmla="*/ 1 w 4"/>
                  <a:gd name="T15" fmla="*/ 2 h 6"/>
                  <a:gd name="T16" fmla="*/ 0 w 4"/>
                  <a:gd name="T17" fmla="*/ 3 h 6"/>
                  <a:gd name="T18" fmla="*/ 3 w 4"/>
                  <a:gd name="T19" fmla="*/ 6 h 6"/>
                  <a:gd name="T20" fmla="*/ 3 w 4"/>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3" y="3"/>
                    </a:moveTo>
                    <a:lnTo>
                      <a:pt x="3" y="3"/>
                    </a:lnTo>
                    <a:lnTo>
                      <a:pt x="4" y="2"/>
                    </a:lnTo>
                    <a:lnTo>
                      <a:pt x="4" y="0"/>
                    </a:lnTo>
                    <a:lnTo>
                      <a:pt x="3" y="0"/>
                    </a:lnTo>
                    <a:lnTo>
                      <a:pt x="1" y="0"/>
                    </a:lnTo>
                    <a:lnTo>
                      <a:pt x="1" y="0"/>
                    </a:lnTo>
                    <a:lnTo>
                      <a:pt x="1" y="2"/>
                    </a:lnTo>
                    <a:lnTo>
                      <a:pt x="0" y="3"/>
                    </a:lnTo>
                    <a:lnTo>
                      <a:pt x="3" y="6"/>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0" name="Freeform 268"/>
              <p:cNvSpPr>
                <a:spLocks/>
              </p:cNvSpPr>
              <p:nvPr/>
            </p:nvSpPr>
            <p:spPr bwMode="auto">
              <a:xfrm>
                <a:off x="682" y="4948"/>
                <a:ext cx="4" cy="1"/>
              </a:xfrm>
              <a:custGeom>
                <a:avLst/>
                <a:gdLst>
                  <a:gd name="T0" fmla="*/ 5 w 8"/>
                  <a:gd name="T1" fmla="*/ 0 h 3"/>
                  <a:gd name="T2" fmla="*/ 4 w 8"/>
                  <a:gd name="T3" fmla="*/ 0 h 3"/>
                  <a:gd name="T4" fmla="*/ 3 w 8"/>
                  <a:gd name="T5" fmla="*/ 0 h 3"/>
                  <a:gd name="T6" fmla="*/ 0 w 8"/>
                  <a:gd name="T7" fmla="*/ 0 h 3"/>
                  <a:gd name="T8" fmla="*/ 1 w 8"/>
                  <a:gd name="T9" fmla="*/ 1 h 3"/>
                  <a:gd name="T10" fmla="*/ 3 w 8"/>
                  <a:gd name="T11" fmla="*/ 1 h 3"/>
                  <a:gd name="T12" fmla="*/ 4 w 8"/>
                  <a:gd name="T13" fmla="*/ 1 h 3"/>
                  <a:gd name="T14" fmla="*/ 5 w 8"/>
                  <a:gd name="T15" fmla="*/ 1 h 3"/>
                  <a:gd name="T16" fmla="*/ 8 w 8"/>
                  <a:gd name="T17" fmla="*/ 3 h 3"/>
                  <a:gd name="T18" fmla="*/ 8 w 8"/>
                  <a:gd name="T19" fmla="*/ 1 h 3"/>
                  <a:gd name="T20" fmla="*/ 7 w 8"/>
                  <a:gd name="T21" fmla="*/ 1 h 3"/>
                  <a:gd name="T22" fmla="*/ 5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5" y="0"/>
                    </a:moveTo>
                    <a:lnTo>
                      <a:pt x="4" y="0"/>
                    </a:lnTo>
                    <a:lnTo>
                      <a:pt x="3" y="0"/>
                    </a:lnTo>
                    <a:lnTo>
                      <a:pt x="0" y="0"/>
                    </a:lnTo>
                    <a:lnTo>
                      <a:pt x="1" y="1"/>
                    </a:lnTo>
                    <a:lnTo>
                      <a:pt x="3" y="1"/>
                    </a:lnTo>
                    <a:lnTo>
                      <a:pt x="4" y="1"/>
                    </a:lnTo>
                    <a:lnTo>
                      <a:pt x="5" y="1"/>
                    </a:lnTo>
                    <a:lnTo>
                      <a:pt x="8" y="3"/>
                    </a:lnTo>
                    <a:lnTo>
                      <a:pt x="8" y="1"/>
                    </a:lnTo>
                    <a:lnTo>
                      <a:pt x="7" y="1"/>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1" name="Freeform 269"/>
              <p:cNvSpPr>
                <a:spLocks/>
              </p:cNvSpPr>
              <p:nvPr/>
            </p:nvSpPr>
            <p:spPr bwMode="auto">
              <a:xfrm>
                <a:off x="703" y="4949"/>
                <a:ext cx="5" cy="3"/>
              </a:xfrm>
              <a:custGeom>
                <a:avLst/>
                <a:gdLst>
                  <a:gd name="T0" fmla="*/ 1 w 9"/>
                  <a:gd name="T1" fmla="*/ 6 h 7"/>
                  <a:gd name="T2" fmla="*/ 0 w 9"/>
                  <a:gd name="T3" fmla="*/ 6 h 7"/>
                  <a:gd name="T4" fmla="*/ 1 w 9"/>
                  <a:gd name="T5" fmla="*/ 7 h 7"/>
                  <a:gd name="T6" fmla="*/ 1 w 9"/>
                  <a:gd name="T7" fmla="*/ 7 h 7"/>
                  <a:gd name="T8" fmla="*/ 3 w 9"/>
                  <a:gd name="T9" fmla="*/ 7 h 7"/>
                  <a:gd name="T10" fmla="*/ 3 w 9"/>
                  <a:gd name="T11" fmla="*/ 7 h 7"/>
                  <a:gd name="T12" fmla="*/ 3 w 9"/>
                  <a:gd name="T13" fmla="*/ 7 h 7"/>
                  <a:gd name="T14" fmla="*/ 4 w 9"/>
                  <a:gd name="T15" fmla="*/ 7 h 7"/>
                  <a:gd name="T16" fmla="*/ 4 w 9"/>
                  <a:gd name="T17" fmla="*/ 7 h 7"/>
                  <a:gd name="T18" fmla="*/ 4 w 9"/>
                  <a:gd name="T19" fmla="*/ 7 h 7"/>
                  <a:gd name="T20" fmla="*/ 4 w 9"/>
                  <a:gd name="T21" fmla="*/ 6 h 7"/>
                  <a:gd name="T22" fmla="*/ 4 w 9"/>
                  <a:gd name="T23" fmla="*/ 6 h 7"/>
                  <a:gd name="T24" fmla="*/ 6 w 9"/>
                  <a:gd name="T25" fmla="*/ 4 h 7"/>
                  <a:gd name="T26" fmla="*/ 6 w 9"/>
                  <a:gd name="T27" fmla="*/ 4 h 7"/>
                  <a:gd name="T28" fmla="*/ 6 w 9"/>
                  <a:gd name="T29" fmla="*/ 4 h 7"/>
                  <a:gd name="T30" fmla="*/ 6 w 9"/>
                  <a:gd name="T31" fmla="*/ 3 h 7"/>
                  <a:gd name="T32" fmla="*/ 7 w 9"/>
                  <a:gd name="T33" fmla="*/ 3 h 7"/>
                  <a:gd name="T34" fmla="*/ 7 w 9"/>
                  <a:gd name="T35" fmla="*/ 3 h 7"/>
                  <a:gd name="T36" fmla="*/ 9 w 9"/>
                  <a:gd name="T37" fmla="*/ 2 h 7"/>
                  <a:gd name="T38" fmla="*/ 9 w 9"/>
                  <a:gd name="T39" fmla="*/ 0 h 7"/>
                  <a:gd name="T40" fmla="*/ 9 w 9"/>
                  <a:gd name="T41" fmla="*/ 0 h 7"/>
                  <a:gd name="T42" fmla="*/ 7 w 9"/>
                  <a:gd name="T43" fmla="*/ 2 h 7"/>
                  <a:gd name="T44" fmla="*/ 6 w 9"/>
                  <a:gd name="T45" fmla="*/ 2 h 7"/>
                  <a:gd name="T46" fmla="*/ 6 w 9"/>
                  <a:gd name="T47" fmla="*/ 2 h 7"/>
                  <a:gd name="T48" fmla="*/ 4 w 9"/>
                  <a:gd name="T49" fmla="*/ 2 h 7"/>
                  <a:gd name="T50" fmla="*/ 4 w 9"/>
                  <a:gd name="T51" fmla="*/ 2 h 7"/>
                  <a:gd name="T52" fmla="*/ 4 w 9"/>
                  <a:gd name="T53" fmla="*/ 2 h 7"/>
                  <a:gd name="T54" fmla="*/ 3 w 9"/>
                  <a:gd name="T55" fmla="*/ 3 h 7"/>
                  <a:gd name="T56" fmla="*/ 3 w 9"/>
                  <a:gd name="T57" fmla="*/ 3 h 7"/>
                  <a:gd name="T58" fmla="*/ 3 w 9"/>
                  <a:gd name="T59" fmla="*/ 4 h 7"/>
                  <a:gd name="T60" fmla="*/ 3 w 9"/>
                  <a:gd name="T61" fmla="*/ 6 h 7"/>
                  <a:gd name="T62" fmla="*/ 1 w 9"/>
                  <a:gd name="T6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7">
                    <a:moveTo>
                      <a:pt x="1" y="6"/>
                    </a:moveTo>
                    <a:lnTo>
                      <a:pt x="0" y="6"/>
                    </a:lnTo>
                    <a:lnTo>
                      <a:pt x="1" y="7"/>
                    </a:lnTo>
                    <a:lnTo>
                      <a:pt x="1" y="7"/>
                    </a:lnTo>
                    <a:lnTo>
                      <a:pt x="3" y="7"/>
                    </a:lnTo>
                    <a:lnTo>
                      <a:pt x="3" y="7"/>
                    </a:lnTo>
                    <a:lnTo>
                      <a:pt x="3" y="7"/>
                    </a:lnTo>
                    <a:lnTo>
                      <a:pt x="4" y="7"/>
                    </a:lnTo>
                    <a:lnTo>
                      <a:pt x="4" y="7"/>
                    </a:lnTo>
                    <a:lnTo>
                      <a:pt x="4" y="7"/>
                    </a:lnTo>
                    <a:lnTo>
                      <a:pt x="4" y="6"/>
                    </a:lnTo>
                    <a:lnTo>
                      <a:pt x="4" y="6"/>
                    </a:lnTo>
                    <a:lnTo>
                      <a:pt x="6" y="4"/>
                    </a:lnTo>
                    <a:lnTo>
                      <a:pt x="6" y="4"/>
                    </a:lnTo>
                    <a:lnTo>
                      <a:pt x="6" y="4"/>
                    </a:lnTo>
                    <a:lnTo>
                      <a:pt x="6" y="3"/>
                    </a:lnTo>
                    <a:lnTo>
                      <a:pt x="7" y="3"/>
                    </a:lnTo>
                    <a:lnTo>
                      <a:pt x="7" y="3"/>
                    </a:lnTo>
                    <a:lnTo>
                      <a:pt x="9" y="2"/>
                    </a:lnTo>
                    <a:lnTo>
                      <a:pt x="9" y="0"/>
                    </a:lnTo>
                    <a:lnTo>
                      <a:pt x="9" y="0"/>
                    </a:lnTo>
                    <a:lnTo>
                      <a:pt x="7" y="2"/>
                    </a:lnTo>
                    <a:lnTo>
                      <a:pt x="6" y="2"/>
                    </a:lnTo>
                    <a:lnTo>
                      <a:pt x="6" y="2"/>
                    </a:lnTo>
                    <a:lnTo>
                      <a:pt x="4" y="2"/>
                    </a:lnTo>
                    <a:lnTo>
                      <a:pt x="4" y="2"/>
                    </a:lnTo>
                    <a:lnTo>
                      <a:pt x="4" y="2"/>
                    </a:lnTo>
                    <a:lnTo>
                      <a:pt x="3" y="3"/>
                    </a:lnTo>
                    <a:lnTo>
                      <a:pt x="3" y="3"/>
                    </a:lnTo>
                    <a:lnTo>
                      <a:pt x="3" y="4"/>
                    </a:lnTo>
                    <a:lnTo>
                      <a:pt x="3" y="6"/>
                    </a:lnTo>
                    <a:lnTo>
                      <a:pt x="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2" name="Freeform 270"/>
              <p:cNvSpPr>
                <a:spLocks/>
              </p:cNvSpPr>
              <p:nvPr/>
            </p:nvSpPr>
            <p:spPr bwMode="auto">
              <a:xfrm>
                <a:off x="634" y="4949"/>
                <a:ext cx="3" cy="2"/>
              </a:xfrm>
              <a:custGeom>
                <a:avLst/>
                <a:gdLst>
                  <a:gd name="T0" fmla="*/ 1 w 5"/>
                  <a:gd name="T1" fmla="*/ 2 h 4"/>
                  <a:gd name="T2" fmla="*/ 3 w 5"/>
                  <a:gd name="T3" fmla="*/ 2 h 4"/>
                  <a:gd name="T4" fmla="*/ 3 w 5"/>
                  <a:gd name="T5" fmla="*/ 4 h 4"/>
                  <a:gd name="T6" fmla="*/ 3 w 5"/>
                  <a:gd name="T7" fmla="*/ 4 h 4"/>
                  <a:gd name="T8" fmla="*/ 4 w 5"/>
                  <a:gd name="T9" fmla="*/ 2 h 4"/>
                  <a:gd name="T10" fmla="*/ 4 w 5"/>
                  <a:gd name="T11" fmla="*/ 2 h 4"/>
                  <a:gd name="T12" fmla="*/ 5 w 5"/>
                  <a:gd name="T13" fmla="*/ 1 h 4"/>
                  <a:gd name="T14" fmla="*/ 4 w 5"/>
                  <a:gd name="T15" fmla="*/ 0 h 4"/>
                  <a:gd name="T16" fmla="*/ 1 w 5"/>
                  <a:gd name="T17" fmla="*/ 0 h 4"/>
                  <a:gd name="T18" fmla="*/ 0 w 5"/>
                  <a:gd name="T19" fmla="*/ 0 h 4"/>
                  <a:gd name="T20" fmla="*/ 1 w 5"/>
                  <a:gd name="T21" fmla="*/ 1 h 4"/>
                  <a:gd name="T22" fmla="*/ 1 w 5"/>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2"/>
                    </a:moveTo>
                    <a:lnTo>
                      <a:pt x="3" y="2"/>
                    </a:lnTo>
                    <a:lnTo>
                      <a:pt x="3" y="4"/>
                    </a:lnTo>
                    <a:lnTo>
                      <a:pt x="3" y="4"/>
                    </a:lnTo>
                    <a:lnTo>
                      <a:pt x="4" y="2"/>
                    </a:lnTo>
                    <a:lnTo>
                      <a:pt x="4" y="2"/>
                    </a:lnTo>
                    <a:lnTo>
                      <a:pt x="5" y="1"/>
                    </a:lnTo>
                    <a:lnTo>
                      <a:pt x="4" y="0"/>
                    </a:lnTo>
                    <a:lnTo>
                      <a:pt x="1" y="0"/>
                    </a:lnTo>
                    <a:lnTo>
                      <a:pt x="0" y="0"/>
                    </a:lnTo>
                    <a:lnTo>
                      <a:pt x="1" y="1"/>
                    </a:lnTo>
                    <a:lnTo>
                      <a:pt x="1"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3" name="Freeform 271"/>
              <p:cNvSpPr>
                <a:spLocks/>
              </p:cNvSpPr>
              <p:nvPr/>
            </p:nvSpPr>
            <p:spPr bwMode="auto">
              <a:xfrm>
                <a:off x="680" y="4953"/>
                <a:ext cx="2" cy="1"/>
              </a:xfrm>
              <a:custGeom>
                <a:avLst/>
                <a:gdLst>
                  <a:gd name="T0" fmla="*/ 5 w 5"/>
                  <a:gd name="T1" fmla="*/ 0 h 3"/>
                  <a:gd name="T2" fmla="*/ 3 w 5"/>
                  <a:gd name="T3" fmla="*/ 0 h 3"/>
                  <a:gd name="T4" fmla="*/ 2 w 5"/>
                  <a:gd name="T5" fmla="*/ 0 h 3"/>
                  <a:gd name="T6" fmla="*/ 2 w 5"/>
                  <a:gd name="T7" fmla="*/ 0 h 3"/>
                  <a:gd name="T8" fmla="*/ 0 w 5"/>
                  <a:gd name="T9" fmla="*/ 0 h 3"/>
                  <a:gd name="T10" fmla="*/ 2 w 5"/>
                  <a:gd name="T11" fmla="*/ 1 h 3"/>
                  <a:gd name="T12" fmla="*/ 3 w 5"/>
                  <a:gd name="T13" fmla="*/ 3 h 3"/>
                  <a:gd name="T14" fmla="*/ 5 w 5"/>
                  <a:gd name="T15" fmla="*/ 1 h 3"/>
                  <a:gd name="T16" fmla="*/ 5 w 5"/>
                  <a:gd name="T17" fmla="*/ 3 h 3"/>
                  <a:gd name="T18" fmla="*/ 5 w 5"/>
                  <a:gd name="T19" fmla="*/ 1 h 3"/>
                  <a:gd name="T20" fmla="*/ 5 w 5"/>
                  <a:gd name="T21" fmla="*/ 1 h 3"/>
                  <a:gd name="T22" fmla="*/ 5 w 5"/>
                  <a:gd name="T23" fmla="*/ 1 h 3"/>
                  <a:gd name="T24" fmla="*/ 5 w 5"/>
                  <a:gd name="T25" fmla="*/ 1 h 3"/>
                  <a:gd name="T26" fmla="*/ 5 w 5"/>
                  <a:gd name="T27" fmla="*/ 0 h 3"/>
                  <a:gd name="T28" fmla="*/ 5 w 5"/>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5" y="0"/>
                    </a:moveTo>
                    <a:lnTo>
                      <a:pt x="3" y="0"/>
                    </a:lnTo>
                    <a:lnTo>
                      <a:pt x="2" y="0"/>
                    </a:lnTo>
                    <a:lnTo>
                      <a:pt x="2" y="0"/>
                    </a:lnTo>
                    <a:lnTo>
                      <a:pt x="0" y="0"/>
                    </a:lnTo>
                    <a:lnTo>
                      <a:pt x="2" y="1"/>
                    </a:lnTo>
                    <a:lnTo>
                      <a:pt x="3" y="3"/>
                    </a:lnTo>
                    <a:lnTo>
                      <a:pt x="5" y="1"/>
                    </a:lnTo>
                    <a:lnTo>
                      <a:pt x="5" y="3"/>
                    </a:lnTo>
                    <a:lnTo>
                      <a:pt x="5" y="1"/>
                    </a:lnTo>
                    <a:lnTo>
                      <a:pt x="5" y="1"/>
                    </a:lnTo>
                    <a:lnTo>
                      <a:pt x="5" y="1"/>
                    </a:lnTo>
                    <a:lnTo>
                      <a:pt x="5" y="1"/>
                    </a:lnTo>
                    <a:lnTo>
                      <a:pt x="5" y="0"/>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4" name="Freeform 272"/>
              <p:cNvSpPr>
                <a:spLocks/>
              </p:cNvSpPr>
              <p:nvPr/>
            </p:nvSpPr>
            <p:spPr bwMode="auto">
              <a:xfrm>
                <a:off x="683" y="4953"/>
                <a:ext cx="1" cy="2"/>
              </a:xfrm>
              <a:custGeom>
                <a:avLst/>
                <a:gdLst>
                  <a:gd name="T0" fmla="*/ 2 w 3"/>
                  <a:gd name="T1" fmla="*/ 0 h 4"/>
                  <a:gd name="T2" fmla="*/ 2 w 3"/>
                  <a:gd name="T3" fmla="*/ 1 h 4"/>
                  <a:gd name="T4" fmla="*/ 0 w 3"/>
                  <a:gd name="T5" fmla="*/ 1 h 4"/>
                  <a:gd name="T6" fmla="*/ 0 w 3"/>
                  <a:gd name="T7" fmla="*/ 1 h 4"/>
                  <a:gd name="T8" fmla="*/ 0 w 3"/>
                  <a:gd name="T9" fmla="*/ 3 h 4"/>
                  <a:gd name="T10" fmla="*/ 0 w 3"/>
                  <a:gd name="T11" fmla="*/ 3 h 4"/>
                  <a:gd name="T12" fmla="*/ 0 w 3"/>
                  <a:gd name="T13" fmla="*/ 4 h 4"/>
                  <a:gd name="T14" fmla="*/ 2 w 3"/>
                  <a:gd name="T15" fmla="*/ 4 h 4"/>
                  <a:gd name="T16" fmla="*/ 2 w 3"/>
                  <a:gd name="T17" fmla="*/ 3 h 4"/>
                  <a:gd name="T18" fmla="*/ 2 w 3"/>
                  <a:gd name="T19" fmla="*/ 4 h 4"/>
                  <a:gd name="T20" fmla="*/ 3 w 3"/>
                  <a:gd name="T21" fmla="*/ 4 h 4"/>
                  <a:gd name="T22" fmla="*/ 3 w 3"/>
                  <a:gd name="T23" fmla="*/ 4 h 4"/>
                  <a:gd name="T24" fmla="*/ 3 w 3"/>
                  <a:gd name="T25" fmla="*/ 3 h 4"/>
                  <a:gd name="T26" fmla="*/ 3 w 3"/>
                  <a:gd name="T27" fmla="*/ 1 h 4"/>
                  <a:gd name="T28" fmla="*/ 2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2" y="0"/>
                    </a:moveTo>
                    <a:lnTo>
                      <a:pt x="2" y="1"/>
                    </a:lnTo>
                    <a:lnTo>
                      <a:pt x="0" y="1"/>
                    </a:lnTo>
                    <a:lnTo>
                      <a:pt x="0" y="1"/>
                    </a:lnTo>
                    <a:lnTo>
                      <a:pt x="0" y="3"/>
                    </a:lnTo>
                    <a:lnTo>
                      <a:pt x="0" y="3"/>
                    </a:lnTo>
                    <a:lnTo>
                      <a:pt x="0" y="4"/>
                    </a:lnTo>
                    <a:lnTo>
                      <a:pt x="2" y="4"/>
                    </a:lnTo>
                    <a:lnTo>
                      <a:pt x="2" y="3"/>
                    </a:lnTo>
                    <a:lnTo>
                      <a:pt x="2" y="4"/>
                    </a:lnTo>
                    <a:lnTo>
                      <a:pt x="3" y="4"/>
                    </a:lnTo>
                    <a:lnTo>
                      <a:pt x="3" y="4"/>
                    </a:lnTo>
                    <a:lnTo>
                      <a:pt x="3" y="3"/>
                    </a:lnTo>
                    <a:lnTo>
                      <a:pt x="3" y="1"/>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5" name="Freeform 273"/>
              <p:cNvSpPr>
                <a:spLocks/>
              </p:cNvSpPr>
              <p:nvPr/>
            </p:nvSpPr>
            <p:spPr bwMode="auto">
              <a:xfrm>
                <a:off x="666" y="4956"/>
                <a:ext cx="1" cy="3"/>
              </a:xfrm>
              <a:custGeom>
                <a:avLst/>
                <a:gdLst>
                  <a:gd name="T0" fmla="*/ 0 w 3"/>
                  <a:gd name="T1" fmla="*/ 7 h 7"/>
                  <a:gd name="T2" fmla="*/ 1 w 3"/>
                  <a:gd name="T3" fmla="*/ 4 h 7"/>
                  <a:gd name="T4" fmla="*/ 3 w 3"/>
                  <a:gd name="T5" fmla="*/ 4 h 7"/>
                  <a:gd name="T6" fmla="*/ 3 w 3"/>
                  <a:gd name="T7" fmla="*/ 4 h 7"/>
                  <a:gd name="T8" fmla="*/ 3 w 3"/>
                  <a:gd name="T9" fmla="*/ 2 h 7"/>
                  <a:gd name="T10" fmla="*/ 3 w 3"/>
                  <a:gd name="T11" fmla="*/ 2 h 7"/>
                  <a:gd name="T12" fmla="*/ 1 w 3"/>
                  <a:gd name="T13" fmla="*/ 1 h 7"/>
                  <a:gd name="T14" fmla="*/ 1 w 3"/>
                  <a:gd name="T15" fmla="*/ 1 h 7"/>
                  <a:gd name="T16" fmla="*/ 0 w 3"/>
                  <a:gd name="T17" fmla="*/ 0 h 7"/>
                  <a:gd name="T18" fmla="*/ 0 w 3"/>
                  <a:gd name="T19" fmla="*/ 1 h 7"/>
                  <a:gd name="T20" fmla="*/ 0 w 3"/>
                  <a:gd name="T21" fmla="*/ 1 h 7"/>
                  <a:gd name="T22" fmla="*/ 0 w 3"/>
                  <a:gd name="T23" fmla="*/ 2 h 7"/>
                  <a:gd name="T24" fmla="*/ 0 w 3"/>
                  <a:gd name="T25" fmla="*/ 5 h 7"/>
                  <a:gd name="T26" fmla="*/ 0 w 3"/>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7">
                    <a:moveTo>
                      <a:pt x="0" y="7"/>
                    </a:moveTo>
                    <a:lnTo>
                      <a:pt x="1" y="4"/>
                    </a:lnTo>
                    <a:lnTo>
                      <a:pt x="3" y="4"/>
                    </a:lnTo>
                    <a:lnTo>
                      <a:pt x="3" y="4"/>
                    </a:lnTo>
                    <a:lnTo>
                      <a:pt x="3" y="2"/>
                    </a:lnTo>
                    <a:lnTo>
                      <a:pt x="3" y="2"/>
                    </a:lnTo>
                    <a:lnTo>
                      <a:pt x="1" y="1"/>
                    </a:lnTo>
                    <a:lnTo>
                      <a:pt x="1" y="1"/>
                    </a:lnTo>
                    <a:lnTo>
                      <a:pt x="0" y="0"/>
                    </a:lnTo>
                    <a:lnTo>
                      <a:pt x="0" y="1"/>
                    </a:lnTo>
                    <a:lnTo>
                      <a:pt x="0" y="1"/>
                    </a:lnTo>
                    <a:lnTo>
                      <a:pt x="0" y="2"/>
                    </a:lnTo>
                    <a:lnTo>
                      <a:pt x="0" y="5"/>
                    </a:lnTo>
                    <a:lnTo>
                      <a:pt x="0"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6" name="Freeform 274"/>
              <p:cNvSpPr>
                <a:spLocks/>
              </p:cNvSpPr>
              <p:nvPr/>
            </p:nvSpPr>
            <p:spPr bwMode="auto">
              <a:xfrm>
                <a:off x="636" y="4956"/>
                <a:ext cx="2" cy="3"/>
              </a:xfrm>
              <a:custGeom>
                <a:avLst/>
                <a:gdLst>
                  <a:gd name="T0" fmla="*/ 4 w 4"/>
                  <a:gd name="T1" fmla="*/ 3 h 6"/>
                  <a:gd name="T2" fmla="*/ 4 w 4"/>
                  <a:gd name="T3" fmla="*/ 1 h 6"/>
                  <a:gd name="T4" fmla="*/ 2 w 4"/>
                  <a:gd name="T5" fmla="*/ 1 h 6"/>
                  <a:gd name="T6" fmla="*/ 1 w 4"/>
                  <a:gd name="T7" fmla="*/ 0 h 6"/>
                  <a:gd name="T8" fmla="*/ 0 w 4"/>
                  <a:gd name="T9" fmla="*/ 0 h 6"/>
                  <a:gd name="T10" fmla="*/ 0 w 4"/>
                  <a:gd name="T11" fmla="*/ 0 h 6"/>
                  <a:gd name="T12" fmla="*/ 0 w 4"/>
                  <a:gd name="T13" fmla="*/ 1 h 6"/>
                  <a:gd name="T14" fmla="*/ 0 w 4"/>
                  <a:gd name="T15" fmla="*/ 1 h 6"/>
                  <a:gd name="T16" fmla="*/ 0 w 4"/>
                  <a:gd name="T17" fmla="*/ 3 h 6"/>
                  <a:gd name="T18" fmla="*/ 0 w 4"/>
                  <a:gd name="T19" fmla="*/ 4 h 6"/>
                  <a:gd name="T20" fmla="*/ 0 w 4"/>
                  <a:gd name="T21" fmla="*/ 4 h 6"/>
                  <a:gd name="T22" fmla="*/ 1 w 4"/>
                  <a:gd name="T23" fmla="*/ 4 h 6"/>
                  <a:gd name="T24" fmla="*/ 1 w 4"/>
                  <a:gd name="T25" fmla="*/ 4 h 6"/>
                  <a:gd name="T26" fmla="*/ 2 w 4"/>
                  <a:gd name="T27" fmla="*/ 4 h 6"/>
                  <a:gd name="T28" fmla="*/ 4 w 4"/>
                  <a:gd name="T29" fmla="*/ 6 h 6"/>
                  <a:gd name="T30" fmla="*/ 4 w 4"/>
                  <a:gd name="T31" fmla="*/ 4 h 6"/>
                  <a:gd name="T32" fmla="*/ 4 w 4"/>
                  <a:gd name="T33" fmla="*/ 4 h 6"/>
                  <a:gd name="T34" fmla="*/ 4 w 4"/>
                  <a:gd name="T3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6">
                    <a:moveTo>
                      <a:pt x="4" y="3"/>
                    </a:moveTo>
                    <a:lnTo>
                      <a:pt x="4" y="1"/>
                    </a:lnTo>
                    <a:lnTo>
                      <a:pt x="2" y="1"/>
                    </a:lnTo>
                    <a:lnTo>
                      <a:pt x="1" y="0"/>
                    </a:lnTo>
                    <a:lnTo>
                      <a:pt x="0" y="0"/>
                    </a:lnTo>
                    <a:lnTo>
                      <a:pt x="0" y="0"/>
                    </a:lnTo>
                    <a:lnTo>
                      <a:pt x="0" y="1"/>
                    </a:lnTo>
                    <a:lnTo>
                      <a:pt x="0" y="1"/>
                    </a:lnTo>
                    <a:lnTo>
                      <a:pt x="0" y="3"/>
                    </a:lnTo>
                    <a:lnTo>
                      <a:pt x="0" y="4"/>
                    </a:lnTo>
                    <a:lnTo>
                      <a:pt x="0" y="4"/>
                    </a:lnTo>
                    <a:lnTo>
                      <a:pt x="1" y="4"/>
                    </a:lnTo>
                    <a:lnTo>
                      <a:pt x="1" y="4"/>
                    </a:lnTo>
                    <a:lnTo>
                      <a:pt x="2" y="4"/>
                    </a:lnTo>
                    <a:lnTo>
                      <a:pt x="4" y="6"/>
                    </a:lnTo>
                    <a:lnTo>
                      <a:pt x="4" y="4"/>
                    </a:lnTo>
                    <a:lnTo>
                      <a:pt x="4" y="4"/>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7" name="Freeform 275"/>
              <p:cNvSpPr>
                <a:spLocks/>
              </p:cNvSpPr>
              <p:nvPr/>
            </p:nvSpPr>
            <p:spPr bwMode="auto">
              <a:xfrm>
                <a:off x="1347" y="5241"/>
                <a:ext cx="3" cy="3"/>
              </a:xfrm>
              <a:custGeom>
                <a:avLst/>
                <a:gdLst>
                  <a:gd name="T0" fmla="*/ 2 w 6"/>
                  <a:gd name="T1" fmla="*/ 7 h 7"/>
                  <a:gd name="T2" fmla="*/ 5 w 6"/>
                  <a:gd name="T3" fmla="*/ 5 h 7"/>
                  <a:gd name="T4" fmla="*/ 5 w 6"/>
                  <a:gd name="T5" fmla="*/ 4 h 7"/>
                  <a:gd name="T6" fmla="*/ 6 w 6"/>
                  <a:gd name="T7" fmla="*/ 2 h 7"/>
                  <a:gd name="T8" fmla="*/ 6 w 6"/>
                  <a:gd name="T9" fmla="*/ 2 h 7"/>
                  <a:gd name="T10" fmla="*/ 6 w 6"/>
                  <a:gd name="T11" fmla="*/ 1 h 7"/>
                  <a:gd name="T12" fmla="*/ 5 w 6"/>
                  <a:gd name="T13" fmla="*/ 0 h 7"/>
                  <a:gd name="T14" fmla="*/ 3 w 6"/>
                  <a:gd name="T15" fmla="*/ 0 h 7"/>
                  <a:gd name="T16" fmla="*/ 2 w 6"/>
                  <a:gd name="T17" fmla="*/ 2 h 7"/>
                  <a:gd name="T18" fmla="*/ 0 w 6"/>
                  <a:gd name="T19" fmla="*/ 2 h 7"/>
                  <a:gd name="T20" fmla="*/ 2 w 6"/>
                  <a:gd name="T21" fmla="*/ 4 h 7"/>
                  <a:gd name="T22" fmla="*/ 0 w 6"/>
                  <a:gd name="T23" fmla="*/ 5 h 7"/>
                  <a:gd name="T24" fmla="*/ 0 w 6"/>
                  <a:gd name="T25" fmla="*/ 5 h 7"/>
                  <a:gd name="T26" fmla="*/ 0 w 6"/>
                  <a:gd name="T27" fmla="*/ 5 h 7"/>
                  <a:gd name="T28" fmla="*/ 0 w 6"/>
                  <a:gd name="T29" fmla="*/ 7 h 7"/>
                  <a:gd name="T30" fmla="*/ 2 w 6"/>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7">
                    <a:moveTo>
                      <a:pt x="2" y="7"/>
                    </a:moveTo>
                    <a:lnTo>
                      <a:pt x="5" y="5"/>
                    </a:lnTo>
                    <a:lnTo>
                      <a:pt x="5" y="4"/>
                    </a:lnTo>
                    <a:lnTo>
                      <a:pt x="6" y="2"/>
                    </a:lnTo>
                    <a:lnTo>
                      <a:pt x="6" y="2"/>
                    </a:lnTo>
                    <a:lnTo>
                      <a:pt x="6" y="1"/>
                    </a:lnTo>
                    <a:lnTo>
                      <a:pt x="5" y="0"/>
                    </a:lnTo>
                    <a:lnTo>
                      <a:pt x="3" y="0"/>
                    </a:lnTo>
                    <a:lnTo>
                      <a:pt x="2" y="2"/>
                    </a:lnTo>
                    <a:lnTo>
                      <a:pt x="0" y="2"/>
                    </a:lnTo>
                    <a:lnTo>
                      <a:pt x="2" y="4"/>
                    </a:lnTo>
                    <a:lnTo>
                      <a:pt x="0" y="5"/>
                    </a:lnTo>
                    <a:lnTo>
                      <a:pt x="0" y="5"/>
                    </a:lnTo>
                    <a:lnTo>
                      <a:pt x="0" y="5"/>
                    </a:lnTo>
                    <a:lnTo>
                      <a:pt x="0" y="7"/>
                    </a:lnTo>
                    <a:lnTo>
                      <a:pt x="2"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8" name="Freeform 276"/>
              <p:cNvSpPr>
                <a:spLocks/>
              </p:cNvSpPr>
              <p:nvPr/>
            </p:nvSpPr>
            <p:spPr bwMode="auto">
              <a:xfrm>
                <a:off x="1518" y="5344"/>
                <a:ext cx="4" cy="3"/>
              </a:xfrm>
              <a:custGeom>
                <a:avLst/>
                <a:gdLst>
                  <a:gd name="T0" fmla="*/ 7 w 7"/>
                  <a:gd name="T1" fmla="*/ 1 h 6"/>
                  <a:gd name="T2" fmla="*/ 7 w 7"/>
                  <a:gd name="T3" fmla="*/ 0 h 6"/>
                  <a:gd name="T4" fmla="*/ 7 w 7"/>
                  <a:gd name="T5" fmla="*/ 1 h 6"/>
                  <a:gd name="T6" fmla="*/ 6 w 7"/>
                  <a:gd name="T7" fmla="*/ 1 h 6"/>
                  <a:gd name="T8" fmla="*/ 4 w 7"/>
                  <a:gd name="T9" fmla="*/ 3 h 6"/>
                  <a:gd name="T10" fmla="*/ 1 w 7"/>
                  <a:gd name="T11" fmla="*/ 6 h 6"/>
                  <a:gd name="T12" fmla="*/ 0 w 7"/>
                  <a:gd name="T13" fmla="*/ 6 h 6"/>
                  <a:gd name="T14" fmla="*/ 3 w 7"/>
                  <a:gd name="T15" fmla="*/ 6 h 6"/>
                  <a:gd name="T16" fmla="*/ 4 w 7"/>
                  <a:gd name="T17" fmla="*/ 4 h 6"/>
                  <a:gd name="T18" fmla="*/ 6 w 7"/>
                  <a:gd name="T19" fmla="*/ 3 h 6"/>
                  <a:gd name="T20" fmla="*/ 7 w 7"/>
                  <a:gd name="T21" fmla="*/ 1 h 6"/>
                  <a:gd name="T22" fmla="*/ 7 w 7"/>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7" y="1"/>
                    </a:moveTo>
                    <a:lnTo>
                      <a:pt x="7" y="0"/>
                    </a:lnTo>
                    <a:lnTo>
                      <a:pt x="7" y="1"/>
                    </a:lnTo>
                    <a:lnTo>
                      <a:pt x="6" y="1"/>
                    </a:lnTo>
                    <a:lnTo>
                      <a:pt x="4" y="3"/>
                    </a:lnTo>
                    <a:lnTo>
                      <a:pt x="1" y="6"/>
                    </a:lnTo>
                    <a:lnTo>
                      <a:pt x="0" y="6"/>
                    </a:lnTo>
                    <a:lnTo>
                      <a:pt x="3" y="6"/>
                    </a:lnTo>
                    <a:lnTo>
                      <a:pt x="4" y="4"/>
                    </a:lnTo>
                    <a:lnTo>
                      <a:pt x="6" y="3"/>
                    </a:lnTo>
                    <a:lnTo>
                      <a:pt x="7" y="1"/>
                    </a:lnTo>
                    <a:lnTo>
                      <a:pt x="7"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19" name="Freeform 277"/>
              <p:cNvSpPr>
                <a:spLocks/>
              </p:cNvSpPr>
              <p:nvPr/>
            </p:nvSpPr>
            <p:spPr bwMode="auto">
              <a:xfrm>
                <a:off x="1513" y="5359"/>
                <a:ext cx="4" cy="5"/>
              </a:xfrm>
              <a:custGeom>
                <a:avLst/>
                <a:gdLst>
                  <a:gd name="T0" fmla="*/ 6 w 7"/>
                  <a:gd name="T1" fmla="*/ 1 h 10"/>
                  <a:gd name="T2" fmla="*/ 4 w 7"/>
                  <a:gd name="T3" fmla="*/ 4 h 10"/>
                  <a:gd name="T4" fmla="*/ 3 w 7"/>
                  <a:gd name="T5" fmla="*/ 4 h 10"/>
                  <a:gd name="T6" fmla="*/ 1 w 7"/>
                  <a:gd name="T7" fmla="*/ 5 h 10"/>
                  <a:gd name="T8" fmla="*/ 0 w 7"/>
                  <a:gd name="T9" fmla="*/ 8 h 10"/>
                  <a:gd name="T10" fmla="*/ 0 w 7"/>
                  <a:gd name="T11" fmla="*/ 10 h 10"/>
                  <a:gd name="T12" fmla="*/ 1 w 7"/>
                  <a:gd name="T13" fmla="*/ 8 h 10"/>
                  <a:gd name="T14" fmla="*/ 4 w 7"/>
                  <a:gd name="T15" fmla="*/ 7 h 10"/>
                  <a:gd name="T16" fmla="*/ 6 w 7"/>
                  <a:gd name="T17" fmla="*/ 5 h 10"/>
                  <a:gd name="T18" fmla="*/ 6 w 7"/>
                  <a:gd name="T19" fmla="*/ 4 h 10"/>
                  <a:gd name="T20" fmla="*/ 7 w 7"/>
                  <a:gd name="T21" fmla="*/ 2 h 10"/>
                  <a:gd name="T22" fmla="*/ 7 w 7"/>
                  <a:gd name="T23" fmla="*/ 0 h 10"/>
                  <a:gd name="T24" fmla="*/ 6 w 7"/>
                  <a:gd name="T2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6" y="1"/>
                    </a:moveTo>
                    <a:lnTo>
                      <a:pt x="4" y="4"/>
                    </a:lnTo>
                    <a:lnTo>
                      <a:pt x="3" y="4"/>
                    </a:lnTo>
                    <a:lnTo>
                      <a:pt x="1" y="5"/>
                    </a:lnTo>
                    <a:lnTo>
                      <a:pt x="0" y="8"/>
                    </a:lnTo>
                    <a:lnTo>
                      <a:pt x="0" y="10"/>
                    </a:lnTo>
                    <a:lnTo>
                      <a:pt x="1" y="8"/>
                    </a:lnTo>
                    <a:lnTo>
                      <a:pt x="4" y="7"/>
                    </a:lnTo>
                    <a:lnTo>
                      <a:pt x="6" y="5"/>
                    </a:lnTo>
                    <a:lnTo>
                      <a:pt x="6" y="4"/>
                    </a:lnTo>
                    <a:lnTo>
                      <a:pt x="7" y="2"/>
                    </a:lnTo>
                    <a:lnTo>
                      <a:pt x="7" y="0"/>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0" name="Freeform 278"/>
              <p:cNvSpPr>
                <a:spLocks/>
              </p:cNvSpPr>
              <p:nvPr/>
            </p:nvSpPr>
            <p:spPr bwMode="auto">
              <a:xfrm>
                <a:off x="1437" y="5372"/>
                <a:ext cx="2" cy="4"/>
              </a:xfrm>
              <a:custGeom>
                <a:avLst/>
                <a:gdLst>
                  <a:gd name="T0" fmla="*/ 3 w 5"/>
                  <a:gd name="T1" fmla="*/ 6 h 9"/>
                  <a:gd name="T2" fmla="*/ 5 w 5"/>
                  <a:gd name="T3" fmla="*/ 6 h 9"/>
                  <a:gd name="T4" fmla="*/ 3 w 5"/>
                  <a:gd name="T5" fmla="*/ 5 h 9"/>
                  <a:gd name="T6" fmla="*/ 3 w 5"/>
                  <a:gd name="T7" fmla="*/ 0 h 9"/>
                  <a:gd name="T8" fmla="*/ 2 w 5"/>
                  <a:gd name="T9" fmla="*/ 2 h 9"/>
                  <a:gd name="T10" fmla="*/ 0 w 5"/>
                  <a:gd name="T11" fmla="*/ 5 h 9"/>
                  <a:gd name="T12" fmla="*/ 2 w 5"/>
                  <a:gd name="T13" fmla="*/ 8 h 9"/>
                  <a:gd name="T14" fmla="*/ 2 w 5"/>
                  <a:gd name="T15" fmla="*/ 9 h 9"/>
                  <a:gd name="T16" fmla="*/ 3 w 5"/>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6"/>
                    </a:moveTo>
                    <a:lnTo>
                      <a:pt x="5" y="6"/>
                    </a:lnTo>
                    <a:lnTo>
                      <a:pt x="3" y="5"/>
                    </a:lnTo>
                    <a:lnTo>
                      <a:pt x="3" y="0"/>
                    </a:lnTo>
                    <a:lnTo>
                      <a:pt x="2" y="2"/>
                    </a:lnTo>
                    <a:lnTo>
                      <a:pt x="0" y="5"/>
                    </a:lnTo>
                    <a:lnTo>
                      <a:pt x="2" y="8"/>
                    </a:lnTo>
                    <a:lnTo>
                      <a:pt x="2" y="9"/>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1" name="Rectangle 279"/>
              <p:cNvSpPr>
                <a:spLocks noChangeArrowheads="1"/>
              </p:cNvSpPr>
              <p:nvPr/>
            </p:nvSpPr>
            <p:spPr bwMode="auto">
              <a:xfrm>
                <a:off x="1438" y="5376"/>
                <a:ext cx="1" cy="1"/>
              </a:xfrm>
              <a:prstGeom prst="rect">
                <a:avLst/>
              </a:prstGeom>
              <a:grpFill/>
              <a:ln w="3175">
                <a:solidFill>
                  <a:srgbClr val="222328"/>
                </a:solid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322" name="Freeform 280"/>
              <p:cNvSpPr>
                <a:spLocks/>
              </p:cNvSpPr>
              <p:nvPr/>
            </p:nvSpPr>
            <p:spPr bwMode="auto">
              <a:xfrm>
                <a:off x="1662" y="5381"/>
                <a:ext cx="2" cy="4"/>
              </a:xfrm>
              <a:custGeom>
                <a:avLst/>
                <a:gdLst>
                  <a:gd name="T0" fmla="*/ 2 w 4"/>
                  <a:gd name="T1" fmla="*/ 4 h 7"/>
                  <a:gd name="T2" fmla="*/ 4 w 4"/>
                  <a:gd name="T3" fmla="*/ 3 h 7"/>
                  <a:gd name="T4" fmla="*/ 2 w 4"/>
                  <a:gd name="T5" fmla="*/ 0 h 7"/>
                  <a:gd name="T6" fmla="*/ 0 w 4"/>
                  <a:gd name="T7" fmla="*/ 3 h 7"/>
                  <a:gd name="T8" fmla="*/ 1 w 4"/>
                  <a:gd name="T9" fmla="*/ 4 h 7"/>
                  <a:gd name="T10" fmla="*/ 0 w 4"/>
                  <a:gd name="T11" fmla="*/ 7 h 7"/>
                  <a:gd name="T12" fmla="*/ 2 w 4"/>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4"/>
                    </a:moveTo>
                    <a:lnTo>
                      <a:pt x="4" y="3"/>
                    </a:lnTo>
                    <a:lnTo>
                      <a:pt x="2" y="0"/>
                    </a:lnTo>
                    <a:lnTo>
                      <a:pt x="0" y="3"/>
                    </a:lnTo>
                    <a:lnTo>
                      <a:pt x="1" y="4"/>
                    </a:lnTo>
                    <a:lnTo>
                      <a:pt x="0" y="7"/>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3" name="Freeform 281"/>
              <p:cNvSpPr>
                <a:spLocks/>
              </p:cNvSpPr>
              <p:nvPr/>
            </p:nvSpPr>
            <p:spPr bwMode="auto">
              <a:xfrm>
                <a:off x="1682" y="5395"/>
                <a:ext cx="2" cy="3"/>
              </a:xfrm>
              <a:custGeom>
                <a:avLst/>
                <a:gdLst>
                  <a:gd name="T0" fmla="*/ 3 w 4"/>
                  <a:gd name="T1" fmla="*/ 1 h 7"/>
                  <a:gd name="T2" fmla="*/ 1 w 4"/>
                  <a:gd name="T3" fmla="*/ 0 h 7"/>
                  <a:gd name="T4" fmla="*/ 0 w 4"/>
                  <a:gd name="T5" fmla="*/ 0 h 7"/>
                  <a:gd name="T6" fmla="*/ 0 w 4"/>
                  <a:gd name="T7" fmla="*/ 1 h 7"/>
                  <a:gd name="T8" fmla="*/ 0 w 4"/>
                  <a:gd name="T9" fmla="*/ 4 h 7"/>
                  <a:gd name="T10" fmla="*/ 1 w 4"/>
                  <a:gd name="T11" fmla="*/ 5 h 7"/>
                  <a:gd name="T12" fmla="*/ 3 w 4"/>
                  <a:gd name="T13" fmla="*/ 7 h 7"/>
                  <a:gd name="T14" fmla="*/ 4 w 4"/>
                  <a:gd name="T15" fmla="*/ 7 h 7"/>
                  <a:gd name="T16" fmla="*/ 4 w 4"/>
                  <a:gd name="T17" fmla="*/ 4 h 7"/>
                  <a:gd name="T18" fmla="*/ 3 w 4"/>
                  <a:gd name="T19" fmla="*/ 2 h 7"/>
                  <a:gd name="T20" fmla="*/ 3 w 4"/>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7">
                    <a:moveTo>
                      <a:pt x="3" y="1"/>
                    </a:moveTo>
                    <a:lnTo>
                      <a:pt x="1" y="0"/>
                    </a:lnTo>
                    <a:lnTo>
                      <a:pt x="0" y="0"/>
                    </a:lnTo>
                    <a:lnTo>
                      <a:pt x="0" y="1"/>
                    </a:lnTo>
                    <a:lnTo>
                      <a:pt x="0" y="4"/>
                    </a:lnTo>
                    <a:lnTo>
                      <a:pt x="1" y="5"/>
                    </a:lnTo>
                    <a:lnTo>
                      <a:pt x="3" y="7"/>
                    </a:lnTo>
                    <a:lnTo>
                      <a:pt x="4" y="7"/>
                    </a:lnTo>
                    <a:lnTo>
                      <a:pt x="4" y="4"/>
                    </a:lnTo>
                    <a:lnTo>
                      <a:pt x="3" y="2"/>
                    </a:lnTo>
                    <a:lnTo>
                      <a:pt x="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4" name="Freeform 282"/>
              <p:cNvSpPr>
                <a:spLocks/>
              </p:cNvSpPr>
              <p:nvPr/>
            </p:nvSpPr>
            <p:spPr bwMode="auto">
              <a:xfrm>
                <a:off x="1424" y="5399"/>
                <a:ext cx="2" cy="3"/>
              </a:xfrm>
              <a:custGeom>
                <a:avLst/>
                <a:gdLst>
                  <a:gd name="T0" fmla="*/ 3 w 5"/>
                  <a:gd name="T1" fmla="*/ 2 h 6"/>
                  <a:gd name="T2" fmla="*/ 3 w 5"/>
                  <a:gd name="T3" fmla="*/ 0 h 6"/>
                  <a:gd name="T4" fmla="*/ 2 w 5"/>
                  <a:gd name="T5" fmla="*/ 0 h 6"/>
                  <a:gd name="T6" fmla="*/ 2 w 5"/>
                  <a:gd name="T7" fmla="*/ 2 h 6"/>
                  <a:gd name="T8" fmla="*/ 0 w 5"/>
                  <a:gd name="T9" fmla="*/ 3 h 6"/>
                  <a:gd name="T10" fmla="*/ 2 w 5"/>
                  <a:gd name="T11" fmla="*/ 3 h 6"/>
                  <a:gd name="T12" fmla="*/ 2 w 5"/>
                  <a:gd name="T13" fmla="*/ 4 h 6"/>
                  <a:gd name="T14" fmla="*/ 2 w 5"/>
                  <a:gd name="T15" fmla="*/ 6 h 6"/>
                  <a:gd name="T16" fmla="*/ 3 w 5"/>
                  <a:gd name="T17" fmla="*/ 6 h 6"/>
                  <a:gd name="T18" fmla="*/ 3 w 5"/>
                  <a:gd name="T19" fmla="*/ 6 h 6"/>
                  <a:gd name="T20" fmla="*/ 5 w 5"/>
                  <a:gd name="T21" fmla="*/ 6 h 6"/>
                  <a:gd name="T22" fmla="*/ 5 w 5"/>
                  <a:gd name="T23" fmla="*/ 4 h 6"/>
                  <a:gd name="T24" fmla="*/ 5 w 5"/>
                  <a:gd name="T25" fmla="*/ 3 h 6"/>
                  <a:gd name="T26" fmla="*/ 5 w 5"/>
                  <a:gd name="T27" fmla="*/ 3 h 6"/>
                  <a:gd name="T28" fmla="*/ 3 w 5"/>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2"/>
                    </a:moveTo>
                    <a:lnTo>
                      <a:pt x="3" y="0"/>
                    </a:lnTo>
                    <a:lnTo>
                      <a:pt x="2" y="0"/>
                    </a:lnTo>
                    <a:lnTo>
                      <a:pt x="2" y="2"/>
                    </a:lnTo>
                    <a:lnTo>
                      <a:pt x="0" y="3"/>
                    </a:lnTo>
                    <a:lnTo>
                      <a:pt x="2" y="3"/>
                    </a:lnTo>
                    <a:lnTo>
                      <a:pt x="2" y="4"/>
                    </a:lnTo>
                    <a:lnTo>
                      <a:pt x="2" y="6"/>
                    </a:lnTo>
                    <a:lnTo>
                      <a:pt x="3" y="6"/>
                    </a:lnTo>
                    <a:lnTo>
                      <a:pt x="3" y="6"/>
                    </a:lnTo>
                    <a:lnTo>
                      <a:pt x="5" y="6"/>
                    </a:lnTo>
                    <a:lnTo>
                      <a:pt x="5" y="4"/>
                    </a:lnTo>
                    <a:lnTo>
                      <a:pt x="5" y="3"/>
                    </a:lnTo>
                    <a:lnTo>
                      <a:pt x="5" y="3"/>
                    </a:lnTo>
                    <a:lnTo>
                      <a:pt x="3"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5" name="Freeform 283"/>
              <p:cNvSpPr>
                <a:spLocks/>
              </p:cNvSpPr>
              <p:nvPr/>
            </p:nvSpPr>
            <p:spPr bwMode="auto">
              <a:xfrm>
                <a:off x="1423" y="5407"/>
                <a:ext cx="5" cy="4"/>
              </a:xfrm>
              <a:custGeom>
                <a:avLst/>
                <a:gdLst>
                  <a:gd name="T0" fmla="*/ 3 w 9"/>
                  <a:gd name="T1" fmla="*/ 7 h 9"/>
                  <a:gd name="T2" fmla="*/ 4 w 9"/>
                  <a:gd name="T3" fmla="*/ 9 h 9"/>
                  <a:gd name="T4" fmla="*/ 6 w 9"/>
                  <a:gd name="T5" fmla="*/ 9 h 9"/>
                  <a:gd name="T6" fmla="*/ 6 w 9"/>
                  <a:gd name="T7" fmla="*/ 7 h 9"/>
                  <a:gd name="T8" fmla="*/ 7 w 9"/>
                  <a:gd name="T9" fmla="*/ 6 h 9"/>
                  <a:gd name="T10" fmla="*/ 9 w 9"/>
                  <a:gd name="T11" fmla="*/ 6 h 9"/>
                  <a:gd name="T12" fmla="*/ 9 w 9"/>
                  <a:gd name="T13" fmla="*/ 4 h 9"/>
                  <a:gd name="T14" fmla="*/ 7 w 9"/>
                  <a:gd name="T15" fmla="*/ 3 h 9"/>
                  <a:gd name="T16" fmla="*/ 7 w 9"/>
                  <a:gd name="T17" fmla="*/ 3 h 9"/>
                  <a:gd name="T18" fmla="*/ 7 w 9"/>
                  <a:gd name="T19" fmla="*/ 3 h 9"/>
                  <a:gd name="T20" fmla="*/ 6 w 9"/>
                  <a:gd name="T21" fmla="*/ 3 h 9"/>
                  <a:gd name="T22" fmla="*/ 3 w 9"/>
                  <a:gd name="T23" fmla="*/ 1 h 9"/>
                  <a:gd name="T24" fmla="*/ 3 w 9"/>
                  <a:gd name="T25" fmla="*/ 0 h 9"/>
                  <a:gd name="T26" fmla="*/ 1 w 9"/>
                  <a:gd name="T27" fmla="*/ 0 h 9"/>
                  <a:gd name="T28" fmla="*/ 0 w 9"/>
                  <a:gd name="T29" fmla="*/ 1 h 9"/>
                  <a:gd name="T30" fmla="*/ 0 w 9"/>
                  <a:gd name="T31" fmla="*/ 1 h 9"/>
                  <a:gd name="T32" fmla="*/ 0 w 9"/>
                  <a:gd name="T33" fmla="*/ 4 h 9"/>
                  <a:gd name="T34" fmla="*/ 0 w 9"/>
                  <a:gd name="T35" fmla="*/ 6 h 9"/>
                  <a:gd name="T36" fmla="*/ 3 w 9"/>
                  <a:gd name="T37" fmla="*/ 6 h 9"/>
                  <a:gd name="T38" fmla="*/ 3 w 9"/>
                  <a:gd name="T3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3" y="7"/>
                    </a:moveTo>
                    <a:lnTo>
                      <a:pt x="4" y="9"/>
                    </a:lnTo>
                    <a:lnTo>
                      <a:pt x="6" y="9"/>
                    </a:lnTo>
                    <a:lnTo>
                      <a:pt x="6" y="7"/>
                    </a:lnTo>
                    <a:lnTo>
                      <a:pt x="7" y="6"/>
                    </a:lnTo>
                    <a:lnTo>
                      <a:pt x="9" y="6"/>
                    </a:lnTo>
                    <a:lnTo>
                      <a:pt x="9" y="4"/>
                    </a:lnTo>
                    <a:lnTo>
                      <a:pt x="7" y="3"/>
                    </a:lnTo>
                    <a:lnTo>
                      <a:pt x="7" y="3"/>
                    </a:lnTo>
                    <a:lnTo>
                      <a:pt x="7" y="3"/>
                    </a:lnTo>
                    <a:lnTo>
                      <a:pt x="6" y="3"/>
                    </a:lnTo>
                    <a:lnTo>
                      <a:pt x="3" y="1"/>
                    </a:lnTo>
                    <a:lnTo>
                      <a:pt x="3" y="0"/>
                    </a:lnTo>
                    <a:lnTo>
                      <a:pt x="1" y="0"/>
                    </a:lnTo>
                    <a:lnTo>
                      <a:pt x="0" y="1"/>
                    </a:lnTo>
                    <a:lnTo>
                      <a:pt x="0" y="1"/>
                    </a:lnTo>
                    <a:lnTo>
                      <a:pt x="0" y="4"/>
                    </a:lnTo>
                    <a:lnTo>
                      <a:pt x="0" y="6"/>
                    </a:lnTo>
                    <a:lnTo>
                      <a:pt x="3" y="6"/>
                    </a:lnTo>
                    <a:lnTo>
                      <a:pt x="3"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6" name="Freeform 284"/>
              <p:cNvSpPr>
                <a:spLocks/>
              </p:cNvSpPr>
              <p:nvPr/>
            </p:nvSpPr>
            <p:spPr bwMode="auto">
              <a:xfrm>
                <a:off x="1668" y="5596"/>
                <a:ext cx="2" cy="1"/>
              </a:xfrm>
              <a:custGeom>
                <a:avLst/>
                <a:gdLst>
                  <a:gd name="T0" fmla="*/ 2 w 5"/>
                  <a:gd name="T1" fmla="*/ 3 h 3"/>
                  <a:gd name="T2" fmla="*/ 3 w 5"/>
                  <a:gd name="T3" fmla="*/ 3 h 3"/>
                  <a:gd name="T4" fmla="*/ 5 w 5"/>
                  <a:gd name="T5" fmla="*/ 2 h 3"/>
                  <a:gd name="T6" fmla="*/ 2 w 5"/>
                  <a:gd name="T7" fmla="*/ 0 h 3"/>
                  <a:gd name="T8" fmla="*/ 0 w 5"/>
                  <a:gd name="T9" fmla="*/ 2 h 3"/>
                  <a:gd name="T10" fmla="*/ 2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2" y="3"/>
                    </a:moveTo>
                    <a:lnTo>
                      <a:pt x="3" y="3"/>
                    </a:lnTo>
                    <a:lnTo>
                      <a:pt x="5" y="2"/>
                    </a:lnTo>
                    <a:lnTo>
                      <a:pt x="2" y="0"/>
                    </a:lnTo>
                    <a:lnTo>
                      <a:pt x="0" y="2"/>
                    </a:lnTo>
                    <a:lnTo>
                      <a:pt x="2"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7" name="Freeform 285"/>
              <p:cNvSpPr>
                <a:spLocks/>
              </p:cNvSpPr>
              <p:nvPr/>
            </p:nvSpPr>
            <p:spPr bwMode="auto">
              <a:xfrm>
                <a:off x="1640" y="5598"/>
                <a:ext cx="5" cy="3"/>
              </a:xfrm>
              <a:custGeom>
                <a:avLst/>
                <a:gdLst>
                  <a:gd name="T0" fmla="*/ 9 w 10"/>
                  <a:gd name="T1" fmla="*/ 0 h 4"/>
                  <a:gd name="T2" fmla="*/ 8 w 10"/>
                  <a:gd name="T3" fmla="*/ 0 h 4"/>
                  <a:gd name="T4" fmla="*/ 5 w 10"/>
                  <a:gd name="T5" fmla="*/ 0 h 4"/>
                  <a:gd name="T6" fmla="*/ 3 w 10"/>
                  <a:gd name="T7" fmla="*/ 1 h 4"/>
                  <a:gd name="T8" fmla="*/ 2 w 10"/>
                  <a:gd name="T9" fmla="*/ 1 h 4"/>
                  <a:gd name="T10" fmla="*/ 0 w 10"/>
                  <a:gd name="T11" fmla="*/ 3 h 4"/>
                  <a:gd name="T12" fmla="*/ 0 w 10"/>
                  <a:gd name="T13" fmla="*/ 3 h 4"/>
                  <a:gd name="T14" fmla="*/ 0 w 10"/>
                  <a:gd name="T15" fmla="*/ 3 h 4"/>
                  <a:gd name="T16" fmla="*/ 2 w 10"/>
                  <a:gd name="T17" fmla="*/ 4 h 4"/>
                  <a:gd name="T18" fmla="*/ 3 w 10"/>
                  <a:gd name="T19" fmla="*/ 4 h 4"/>
                  <a:gd name="T20" fmla="*/ 3 w 10"/>
                  <a:gd name="T21" fmla="*/ 4 h 4"/>
                  <a:gd name="T22" fmla="*/ 5 w 10"/>
                  <a:gd name="T23" fmla="*/ 3 h 4"/>
                  <a:gd name="T24" fmla="*/ 5 w 10"/>
                  <a:gd name="T25" fmla="*/ 3 h 4"/>
                  <a:gd name="T26" fmla="*/ 5 w 10"/>
                  <a:gd name="T27" fmla="*/ 3 h 4"/>
                  <a:gd name="T28" fmla="*/ 6 w 10"/>
                  <a:gd name="T29" fmla="*/ 3 h 4"/>
                  <a:gd name="T30" fmla="*/ 8 w 10"/>
                  <a:gd name="T31" fmla="*/ 3 h 4"/>
                  <a:gd name="T32" fmla="*/ 9 w 10"/>
                  <a:gd name="T33" fmla="*/ 1 h 4"/>
                  <a:gd name="T34" fmla="*/ 9 w 10"/>
                  <a:gd name="T35" fmla="*/ 1 h 4"/>
                  <a:gd name="T36" fmla="*/ 10 w 10"/>
                  <a:gd name="T37" fmla="*/ 1 h 4"/>
                  <a:gd name="T38" fmla="*/ 10 w 10"/>
                  <a:gd name="T39" fmla="*/ 0 h 4"/>
                  <a:gd name="T40" fmla="*/ 9 w 10"/>
                  <a:gd name="T41" fmla="*/ 0 h 4"/>
                  <a:gd name="T42" fmla="*/ 9 w 10"/>
                  <a:gd name="T43" fmla="*/ 0 h 4"/>
                  <a:gd name="T44" fmla="*/ 9 w 10"/>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
                    <a:moveTo>
                      <a:pt x="9" y="0"/>
                    </a:moveTo>
                    <a:lnTo>
                      <a:pt x="8" y="0"/>
                    </a:lnTo>
                    <a:lnTo>
                      <a:pt x="5" y="0"/>
                    </a:lnTo>
                    <a:lnTo>
                      <a:pt x="3" y="1"/>
                    </a:lnTo>
                    <a:lnTo>
                      <a:pt x="2" y="1"/>
                    </a:lnTo>
                    <a:lnTo>
                      <a:pt x="0" y="3"/>
                    </a:lnTo>
                    <a:lnTo>
                      <a:pt x="0" y="3"/>
                    </a:lnTo>
                    <a:lnTo>
                      <a:pt x="0" y="3"/>
                    </a:lnTo>
                    <a:lnTo>
                      <a:pt x="2" y="4"/>
                    </a:lnTo>
                    <a:lnTo>
                      <a:pt x="3" y="4"/>
                    </a:lnTo>
                    <a:lnTo>
                      <a:pt x="3" y="4"/>
                    </a:lnTo>
                    <a:lnTo>
                      <a:pt x="5" y="3"/>
                    </a:lnTo>
                    <a:lnTo>
                      <a:pt x="5" y="3"/>
                    </a:lnTo>
                    <a:lnTo>
                      <a:pt x="5" y="3"/>
                    </a:lnTo>
                    <a:lnTo>
                      <a:pt x="6" y="3"/>
                    </a:lnTo>
                    <a:lnTo>
                      <a:pt x="8" y="3"/>
                    </a:lnTo>
                    <a:lnTo>
                      <a:pt x="9" y="1"/>
                    </a:lnTo>
                    <a:lnTo>
                      <a:pt x="9" y="1"/>
                    </a:lnTo>
                    <a:lnTo>
                      <a:pt x="10" y="1"/>
                    </a:lnTo>
                    <a:lnTo>
                      <a:pt x="10" y="0"/>
                    </a:lnTo>
                    <a:lnTo>
                      <a:pt x="9" y="0"/>
                    </a:lnTo>
                    <a:lnTo>
                      <a:pt x="9" y="0"/>
                    </a:lnTo>
                    <a:lnTo>
                      <a:pt x="9"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8" name="Freeform 286"/>
              <p:cNvSpPr>
                <a:spLocks/>
              </p:cNvSpPr>
              <p:nvPr/>
            </p:nvSpPr>
            <p:spPr bwMode="auto">
              <a:xfrm>
                <a:off x="1613" y="5618"/>
                <a:ext cx="2" cy="2"/>
              </a:xfrm>
              <a:custGeom>
                <a:avLst/>
                <a:gdLst>
                  <a:gd name="T0" fmla="*/ 4 w 4"/>
                  <a:gd name="T1" fmla="*/ 3 h 4"/>
                  <a:gd name="T2" fmla="*/ 4 w 4"/>
                  <a:gd name="T3" fmla="*/ 1 h 4"/>
                  <a:gd name="T4" fmla="*/ 4 w 4"/>
                  <a:gd name="T5" fmla="*/ 1 h 4"/>
                  <a:gd name="T6" fmla="*/ 2 w 4"/>
                  <a:gd name="T7" fmla="*/ 1 h 4"/>
                  <a:gd name="T8" fmla="*/ 2 w 4"/>
                  <a:gd name="T9" fmla="*/ 0 h 4"/>
                  <a:gd name="T10" fmla="*/ 1 w 4"/>
                  <a:gd name="T11" fmla="*/ 1 h 4"/>
                  <a:gd name="T12" fmla="*/ 1 w 4"/>
                  <a:gd name="T13" fmla="*/ 0 h 4"/>
                  <a:gd name="T14" fmla="*/ 1 w 4"/>
                  <a:gd name="T15" fmla="*/ 0 h 4"/>
                  <a:gd name="T16" fmla="*/ 0 w 4"/>
                  <a:gd name="T17" fmla="*/ 0 h 4"/>
                  <a:gd name="T18" fmla="*/ 0 w 4"/>
                  <a:gd name="T19" fmla="*/ 1 h 4"/>
                  <a:gd name="T20" fmla="*/ 0 w 4"/>
                  <a:gd name="T21" fmla="*/ 4 h 4"/>
                  <a:gd name="T22" fmla="*/ 2 w 4"/>
                  <a:gd name="T23" fmla="*/ 3 h 4"/>
                  <a:gd name="T24" fmla="*/ 2 w 4"/>
                  <a:gd name="T25" fmla="*/ 3 h 4"/>
                  <a:gd name="T26" fmla="*/ 2 w 4"/>
                  <a:gd name="T27" fmla="*/ 3 h 4"/>
                  <a:gd name="T28" fmla="*/ 2 w 4"/>
                  <a:gd name="T29" fmla="*/ 1 h 4"/>
                  <a:gd name="T30" fmla="*/ 4 w 4"/>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3"/>
                    </a:moveTo>
                    <a:lnTo>
                      <a:pt x="4" y="1"/>
                    </a:lnTo>
                    <a:lnTo>
                      <a:pt x="4" y="1"/>
                    </a:lnTo>
                    <a:lnTo>
                      <a:pt x="2" y="1"/>
                    </a:lnTo>
                    <a:lnTo>
                      <a:pt x="2" y="0"/>
                    </a:lnTo>
                    <a:lnTo>
                      <a:pt x="1" y="1"/>
                    </a:lnTo>
                    <a:lnTo>
                      <a:pt x="1" y="0"/>
                    </a:lnTo>
                    <a:lnTo>
                      <a:pt x="1" y="0"/>
                    </a:lnTo>
                    <a:lnTo>
                      <a:pt x="0" y="0"/>
                    </a:lnTo>
                    <a:lnTo>
                      <a:pt x="0" y="1"/>
                    </a:lnTo>
                    <a:lnTo>
                      <a:pt x="0" y="4"/>
                    </a:lnTo>
                    <a:lnTo>
                      <a:pt x="2" y="3"/>
                    </a:lnTo>
                    <a:lnTo>
                      <a:pt x="2" y="3"/>
                    </a:lnTo>
                    <a:lnTo>
                      <a:pt x="2" y="3"/>
                    </a:lnTo>
                    <a:lnTo>
                      <a:pt x="2" y="1"/>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29" name="Freeform 287"/>
              <p:cNvSpPr>
                <a:spLocks/>
              </p:cNvSpPr>
              <p:nvPr/>
            </p:nvSpPr>
            <p:spPr bwMode="auto">
              <a:xfrm>
                <a:off x="1602" y="5619"/>
                <a:ext cx="9" cy="2"/>
              </a:xfrm>
              <a:custGeom>
                <a:avLst/>
                <a:gdLst>
                  <a:gd name="T0" fmla="*/ 13 w 17"/>
                  <a:gd name="T1" fmla="*/ 2 h 4"/>
                  <a:gd name="T2" fmla="*/ 10 w 17"/>
                  <a:gd name="T3" fmla="*/ 2 h 4"/>
                  <a:gd name="T4" fmla="*/ 7 w 17"/>
                  <a:gd name="T5" fmla="*/ 1 h 4"/>
                  <a:gd name="T6" fmla="*/ 4 w 17"/>
                  <a:gd name="T7" fmla="*/ 2 h 4"/>
                  <a:gd name="T8" fmla="*/ 0 w 17"/>
                  <a:gd name="T9" fmla="*/ 4 h 4"/>
                  <a:gd name="T10" fmla="*/ 1 w 17"/>
                  <a:gd name="T11" fmla="*/ 4 h 4"/>
                  <a:gd name="T12" fmla="*/ 4 w 17"/>
                  <a:gd name="T13" fmla="*/ 4 h 4"/>
                  <a:gd name="T14" fmla="*/ 6 w 17"/>
                  <a:gd name="T15" fmla="*/ 4 h 4"/>
                  <a:gd name="T16" fmla="*/ 7 w 17"/>
                  <a:gd name="T17" fmla="*/ 2 h 4"/>
                  <a:gd name="T18" fmla="*/ 9 w 17"/>
                  <a:gd name="T19" fmla="*/ 4 h 4"/>
                  <a:gd name="T20" fmla="*/ 10 w 17"/>
                  <a:gd name="T21" fmla="*/ 4 h 4"/>
                  <a:gd name="T22" fmla="*/ 12 w 17"/>
                  <a:gd name="T23" fmla="*/ 4 h 4"/>
                  <a:gd name="T24" fmla="*/ 14 w 17"/>
                  <a:gd name="T25" fmla="*/ 2 h 4"/>
                  <a:gd name="T26" fmla="*/ 14 w 17"/>
                  <a:gd name="T27" fmla="*/ 2 h 4"/>
                  <a:gd name="T28" fmla="*/ 16 w 17"/>
                  <a:gd name="T29" fmla="*/ 1 h 4"/>
                  <a:gd name="T30" fmla="*/ 16 w 17"/>
                  <a:gd name="T31" fmla="*/ 2 h 4"/>
                  <a:gd name="T32" fmla="*/ 17 w 17"/>
                  <a:gd name="T33" fmla="*/ 2 h 4"/>
                  <a:gd name="T34" fmla="*/ 17 w 17"/>
                  <a:gd name="T35" fmla="*/ 0 h 4"/>
                  <a:gd name="T36" fmla="*/ 14 w 17"/>
                  <a:gd name="T37" fmla="*/ 0 h 4"/>
                  <a:gd name="T38" fmla="*/ 13 w 17"/>
                  <a:gd name="T39" fmla="*/ 1 h 4"/>
                  <a:gd name="T40" fmla="*/ 13 w 17"/>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4">
                    <a:moveTo>
                      <a:pt x="13" y="2"/>
                    </a:moveTo>
                    <a:lnTo>
                      <a:pt x="10" y="2"/>
                    </a:lnTo>
                    <a:lnTo>
                      <a:pt x="7" y="1"/>
                    </a:lnTo>
                    <a:lnTo>
                      <a:pt x="4" y="2"/>
                    </a:lnTo>
                    <a:lnTo>
                      <a:pt x="0" y="4"/>
                    </a:lnTo>
                    <a:lnTo>
                      <a:pt x="1" y="4"/>
                    </a:lnTo>
                    <a:lnTo>
                      <a:pt x="4" y="4"/>
                    </a:lnTo>
                    <a:lnTo>
                      <a:pt x="6" y="4"/>
                    </a:lnTo>
                    <a:lnTo>
                      <a:pt x="7" y="2"/>
                    </a:lnTo>
                    <a:lnTo>
                      <a:pt x="9" y="4"/>
                    </a:lnTo>
                    <a:lnTo>
                      <a:pt x="10" y="4"/>
                    </a:lnTo>
                    <a:lnTo>
                      <a:pt x="12" y="4"/>
                    </a:lnTo>
                    <a:lnTo>
                      <a:pt x="14" y="2"/>
                    </a:lnTo>
                    <a:lnTo>
                      <a:pt x="14" y="2"/>
                    </a:lnTo>
                    <a:lnTo>
                      <a:pt x="16" y="1"/>
                    </a:lnTo>
                    <a:lnTo>
                      <a:pt x="16" y="2"/>
                    </a:lnTo>
                    <a:lnTo>
                      <a:pt x="17" y="2"/>
                    </a:lnTo>
                    <a:lnTo>
                      <a:pt x="17" y="0"/>
                    </a:lnTo>
                    <a:lnTo>
                      <a:pt x="14" y="0"/>
                    </a:lnTo>
                    <a:lnTo>
                      <a:pt x="13" y="1"/>
                    </a:lnTo>
                    <a:lnTo>
                      <a:pt x="13"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0" name="Freeform 288"/>
              <p:cNvSpPr>
                <a:spLocks/>
              </p:cNvSpPr>
              <p:nvPr/>
            </p:nvSpPr>
            <p:spPr bwMode="auto">
              <a:xfrm>
                <a:off x="2043" y="5807"/>
                <a:ext cx="3" cy="3"/>
              </a:xfrm>
              <a:custGeom>
                <a:avLst/>
                <a:gdLst>
                  <a:gd name="T0" fmla="*/ 5 w 5"/>
                  <a:gd name="T1" fmla="*/ 3 h 6"/>
                  <a:gd name="T2" fmla="*/ 4 w 5"/>
                  <a:gd name="T3" fmla="*/ 2 h 6"/>
                  <a:gd name="T4" fmla="*/ 4 w 5"/>
                  <a:gd name="T5" fmla="*/ 0 h 6"/>
                  <a:gd name="T6" fmla="*/ 1 w 5"/>
                  <a:gd name="T7" fmla="*/ 0 h 6"/>
                  <a:gd name="T8" fmla="*/ 0 w 5"/>
                  <a:gd name="T9" fmla="*/ 0 h 6"/>
                  <a:gd name="T10" fmla="*/ 0 w 5"/>
                  <a:gd name="T11" fmla="*/ 0 h 6"/>
                  <a:gd name="T12" fmla="*/ 0 w 5"/>
                  <a:gd name="T13" fmla="*/ 2 h 6"/>
                  <a:gd name="T14" fmla="*/ 0 w 5"/>
                  <a:gd name="T15" fmla="*/ 2 h 6"/>
                  <a:gd name="T16" fmla="*/ 0 w 5"/>
                  <a:gd name="T17" fmla="*/ 3 h 6"/>
                  <a:gd name="T18" fmla="*/ 1 w 5"/>
                  <a:gd name="T19" fmla="*/ 5 h 6"/>
                  <a:gd name="T20" fmla="*/ 4 w 5"/>
                  <a:gd name="T21" fmla="*/ 6 h 6"/>
                  <a:gd name="T22" fmla="*/ 5 w 5"/>
                  <a:gd name="T23" fmla="*/ 6 h 6"/>
                  <a:gd name="T24" fmla="*/ 5 w 5"/>
                  <a:gd name="T25" fmla="*/ 5 h 6"/>
                  <a:gd name="T26" fmla="*/ 5 w 5"/>
                  <a:gd name="T27" fmla="*/ 3 h 6"/>
                  <a:gd name="T28" fmla="*/ 5 w 5"/>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5" y="3"/>
                    </a:moveTo>
                    <a:lnTo>
                      <a:pt x="4" y="2"/>
                    </a:lnTo>
                    <a:lnTo>
                      <a:pt x="4" y="0"/>
                    </a:lnTo>
                    <a:lnTo>
                      <a:pt x="1" y="0"/>
                    </a:lnTo>
                    <a:lnTo>
                      <a:pt x="0" y="0"/>
                    </a:lnTo>
                    <a:lnTo>
                      <a:pt x="0" y="0"/>
                    </a:lnTo>
                    <a:lnTo>
                      <a:pt x="0" y="2"/>
                    </a:lnTo>
                    <a:lnTo>
                      <a:pt x="0" y="2"/>
                    </a:lnTo>
                    <a:lnTo>
                      <a:pt x="0" y="3"/>
                    </a:lnTo>
                    <a:lnTo>
                      <a:pt x="1" y="5"/>
                    </a:lnTo>
                    <a:lnTo>
                      <a:pt x="4" y="6"/>
                    </a:lnTo>
                    <a:lnTo>
                      <a:pt x="5" y="6"/>
                    </a:lnTo>
                    <a:lnTo>
                      <a:pt x="5" y="5"/>
                    </a:lnTo>
                    <a:lnTo>
                      <a:pt x="5" y="3"/>
                    </a:lnTo>
                    <a:lnTo>
                      <a:pt x="5"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1" name="Freeform 289"/>
              <p:cNvSpPr>
                <a:spLocks/>
              </p:cNvSpPr>
              <p:nvPr/>
            </p:nvSpPr>
            <p:spPr bwMode="auto">
              <a:xfrm>
                <a:off x="1498" y="5513"/>
                <a:ext cx="5" cy="2"/>
              </a:xfrm>
              <a:custGeom>
                <a:avLst/>
                <a:gdLst>
                  <a:gd name="T0" fmla="*/ 7 w 8"/>
                  <a:gd name="T1" fmla="*/ 0 h 4"/>
                  <a:gd name="T2" fmla="*/ 5 w 8"/>
                  <a:gd name="T3" fmla="*/ 0 h 4"/>
                  <a:gd name="T4" fmla="*/ 5 w 8"/>
                  <a:gd name="T5" fmla="*/ 0 h 4"/>
                  <a:gd name="T6" fmla="*/ 4 w 8"/>
                  <a:gd name="T7" fmla="*/ 0 h 4"/>
                  <a:gd name="T8" fmla="*/ 3 w 8"/>
                  <a:gd name="T9" fmla="*/ 1 h 4"/>
                  <a:gd name="T10" fmla="*/ 1 w 8"/>
                  <a:gd name="T11" fmla="*/ 1 h 4"/>
                  <a:gd name="T12" fmla="*/ 0 w 8"/>
                  <a:gd name="T13" fmla="*/ 1 h 4"/>
                  <a:gd name="T14" fmla="*/ 3 w 8"/>
                  <a:gd name="T15" fmla="*/ 4 h 4"/>
                  <a:gd name="T16" fmla="*/ 5 w 8"/>
                  <a:gd name="T17" fmla="*/ 4 h 4"/>
                  <a:gd name="T18" fmla="*/ 7 w 8"/>
                  <a:gd name="T19" fmla="*/ 4 h 4"/>
                  <a:gd name="T20" fmla="*/ 8 w 8"/>
                  <a:gd name="T21" fmla="*/ 4 h 4"/>
                  <a:gd name="T22" fmla="*/ 7 w 8"/>
                  <a:gd name="T23" fmla="*/ 4 h 4"/>
                  <a:gd name="T24" fmla="*/ 7 w 8"/>
                  <a:gd name="T25" fmla="*/ 2 h 4"/>
                  <a:gd name="T26" fmla="*/ 7 w 8"/>
                  <a:gd name="T27" fmla="*/ 1 h 4"/>
                  <a:gd name="T28" fmla="*/ 7 w 8"/>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7" y="0"/>
                    </a:moveTo>
                    <a:lnTo>
                      <a:pt x="5" y="0"/>
                    </a:lnTo>
                    <a:lnTo>
                      <a:pt x="5" y="0"/>
                    </a:lnTo>
                    <a:lnTo>
                      <a:pt x="4" y="0"/>
                    </a:lnTo>
                    <a:lnTo>
                      <a:pt x="3" y="1"/>
                    </a:lnTo>
                    <a:lnTo>
                      <a:pt x="1" y="1"/>
                    </a:lnTo>
                    <a:lnTo>
                      <a:pt x="0" y="1"/>
                    </a:lnTo>
                    <a:lnTo>
                      <a:pt x="3" y="4"/>
                    </a:lnTo>
                    <a:lnTo>
                      <a:pt x="5" y="4"/>
                    </a:lnTo>
                    <a:lnTo>
                      <a:pt x="7" y="4"/>
                    </a:lnTo>
                    <a:lnTo>
                      <a:pt x="8" y="4"/>
                    </a:lnTo>
                    <a:lnTo>
                      <a:pt x="7" y="4"/>
                    </a:lnTo>
                    <a:lnTo>
                      <a:pt x="7" y="2"/>
                    </a:lnTo>
                    <a:lnTo>
                      <a:pt x="7" y="1"/>
                    </a:lnTo>
                    <a:lnTo>
                      <a:pt x="7"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2" name="Freeform 290"/>
              <p:cNvSpPr>
                <a:spLocks/>
              </p:cNvSpPr>
              <p:nvPr/>
            </p:nvSpPr>
            <p:spPr bwMode="auto">
              <a:xfrm>
                <a:off x="1504" y="5514"/>
                <a:ext cx="4" cy="3"/>
              </a:xfrm>
              <a:custGeom>
                <a:avLst/>
                <a:gdLst>
                  <a:gd name="T0" fmla="*/ 6 w 7"/>
                  <a:gd name="T1" fmla="*/ 1 h 7"/>
                  <a:gd name="T2" fmla="*/ 6 w 7"/>
                  <a:gd name="T3" fmla="*/ 0 h 7"/>
                  <a:gd name="T4" fmla="*/ 4 w 7"/>
                  <a:gd name="T5" fmla="*/ 0 h 7"/>
                  <a:gd name="T6" fmla="*/ 4 w 7"/>
                  <a:gd name="T7" fmla="*/ 0 h 7"/>
                  <a:gd name="T8" fmla="*/ 3 w 7"/>
                  <a:gd name="T9" fmla="*/ 1 h 7"/>
                  <a:gd name="T10" fmla="*/ 2 w 7"/>
                  <a:gd name="T11" fmla="*/ 1 h 7"/>
                  <a:gd name="T12" fmla="*/ 0 w 7"/>
                  <a:gd name="T13" fmla="*/ 4 h 7"/>
                  <a:gd name="T14" fmla="*/ 2 w 7"/>
                  <a:gd name="T15" fmla="*/ 4 h 7"/>
                  <a:gd name="T16" fmla="*/ 4 w 7"/>
                  <a:gd name="T17" fmla="*/ 7 h 7"/>
                  <a:gd name="T18" fmla="*/ 4 w 7"/>
                  <a:gd name="T19" fmla="*/ 6 h 7"/>
                  <a:gd name="T20" fmla="*/ 6 w 7"/>
                  <a:gd name="T21" fmla="*/ 6 h 7"/>
                  <a:gd name="T22" fmla="*/ 7 w 7"/>
                  <a:gd name="T23" fmla="*/ 6 h 7"/>
                  <a:gd name="T24" fmla="*/ 6 w 7"/>
                  <a:gd name="T25" fmla="*/ 4 h 7"/>
                  <a:gd name="T26" fmla="*/ 4 w 7"/>
                  <a:gd name="T27" fmla="*/ 1 h 7"/>
                  <a:gd name="T28" fmla="*/ 6 w 7"/>
                  <a:gd name="T29" fmla="*/ 1 h 7"/>
                  <a:gd name="T30" fmla="*/ 6 w 7"/>
                  <a:gd name="T3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6" y="1"/>
                    </a:moveTo>
                    <a:lnTo>
                      <a:pt x="6" y="0"/>
                    </a:lnTo>
                    <a:lnTo>
                      <a:pt x="4" y="0"/>
                    </a:lnTo>
                    <a:lnTo>
                      <a:pt x="4" y="0"/>
                    </a:lnTo>
                    <a:lnTo>
                      <a:pt x="3" y="1"/>
                    </a:lnTo>
                    <a:lnTo>
                      <a:pt x="2" y="1"/>
                    </a:lnTo>
                    <a:lnTo>
                      <a:pt x="0" y="4"/>
                    </a:lnTo>
                    <a:lnTo>
                      <a:pt x="2" y="4"/>
                    </a:lnTo>
                    <a:lnTo>
                      <a:pt x="4" y="7"/>
                    </a:lnTo>
                    <a:lnTo>
                      <a:pt x="4" y="6"/>
                    </a:lnTo>
                    <a:lnTo>
                      <a:pt x="6" y="6"/>
                    </a:lnTo>
                    <a:lnTo>
                      <a:pt x="7" y="6"/>
                    </a:lnTo>
                    <a:lnTo>
                      <a:pt x="6" y="4"/>
                    </a:lnTo>
                    <a:lnTo>
                      <a:pt x="4" y="1"/>
                    </a:lnTo>
                    <a:lnTo>
                      <a:pt x="6" y="1"/>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3" name="Freeform 291"/>
              <p:cNvSpPr>
                <a:spLocks/>
              </p:cNvSpPr>
              <p:nvPr/>
            </p:nvSpPr>
            <p:spPr bwMode="auto">
              <a:xfrm>
                <a:off x="1511" y="5517"/>
                <a:ext cx="2" cy="2"/>
              </a:xfrm>
              <a:custGeom>
                <a:avLst/>
                <a:gdLst>
                  <a:gd name="T0" fmla="*/ 6 w 6"/>
                  <a:gd name="T1" fmla="*/ 5 h 5"/>
                  <a:gd name="T2" fmla="*/ 6 w 6"/>
                  <a:gd name="T3" fmla="*/ 3 h 5"/>
                  <a:gd name="T4" fmla="*/ 6 w 6"/>
                  <a:gd name="T5" fmla="*/ 0 h 5"/>
                  <a:gd name="T6" fmla="*/ 4 w 6"/>
                  <a:gd name="T7" fmla="*/ 2 h 5"/>
                  <a:gd name="T8" fmla="*/ 2 w 6"/>
                  <a:gd name="T9" fmla="*/ 2 h 5"/>
                  <a:gd name="T10" fmla="*/ 0 w 6"/>
                  <a:gd name="T11" fmla="*/ 2 h 5"/>
                  <a:gd name="T12" fmla="*/ 2 w 6"/>
                  <a:gd name="T13" fmla="*/ 3 h 5"/>
                  <a:gd name="T14" fmla="*/ 0 w 6"/>
                  <a:gd name="T15" fmla="*/ 3 h 5"/>
                  <a:gd name="T16" fmla="*/ 2 w 6"/>
                  <a:gd name="T17" fmla="*/ 3 h 5"/>
                  <a:gd name="T18" fmla="*/ 2 w 6"/>
                  <a:gd name="T19" fmla="*/ 3 h 5"/>
                  <a:gd name="T20" fmla="*/ 3 w 6"/>
                  <a:gd name="T21" fmla="*/ 3 h 5"/>
                  <a:gd name="T22" fmla="*/ 3 w 6"/>
                  <a:gd name="T23" fmla="*/ 5 h 5"/>
                  <a:gd name="T24" fmla="*/ 6 w 6"/>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6" y="5"/>
                    </a:moveTo>
                    <a:lnTo>
                      <a:pt x="6" y="3"/>
                    </a:lnTo>
                    <a:lnTo>
                      <a:pt x="6" y="0"/>
                    </a:lnTo>
                    <a:lnTo>
                      <a:pt x="4" y="2"/>
                    </a:lnTo>
                    <a:lnTo>
                      <a:pt x="2" y="2"/>
                    </a:lnTo>
                    <a:lnTo>
                      <a:pt x="0" y="2"/>
                    </a:lnTo>
                    <a:lnTo>
                      <a:pt x="2" y="3"/>
                    </a:lnTo>
                    <a:lnTo>
                      <a:pt x="0" y="3"/>
                    </a:lnTo>
                    <a:lnTo>
                      <a:pt x="2" y="3"/>
                    </a:lnTo>
                    <a:lnTo>
                      <a:pt x="2" y="3"/>
                    </a:lnTo>
                    <a:lnTo>
                      <a:pt x="3" y="3"/>
                    </a:lnTo>
                    <a:lnTo>
                      <a:pt x="3" y="5"/>
                    </a:lnTo>
                    <a:lnTo>
                      <a:pt x="6"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4" name="Freeform 292"/>
              <p:cNvSpPr>
                <a:spLocks/>
              </p:cNvSpPr>
              <p:nvPr/>
            </p:nvSpPr>
            <p:spPr bwMode="auto">
              <a:xfrm>
                <a:off x="908" y="5207"/>
                <a:ext cx="4" cy="3"/>
              </a:xfrm>
              <a:custGeom>
                <a:avLst/>
                <a:gdLst>
                  <a:gd name="T0" fmla="*/ 3 w 7"/>
                  <a:gd name="T1" fmla="*/ 6 h 6"/>
                  <a:gd name="T2" fmla="*/ 6 w 7"/>
                  <a:gd name="T3" fmla="*/ 4 h 6"/>
                  <a:gd name="T4" fmla="*/ 7 w 7"/>
                  <a:gd name="T5" fmla="*/ 4 h 6"/>
                  <a:gd name="T6" fmla="*/ 7 w 7"/>
                  <a:gd name="T7" fmla="*/ 3 h 6"/>
                  <a:gd name="T8" fmla="*/ 7 w 7"/>
                  <a:gd name="T9" fmla="*/ 3 h 6"/>
                  <a:gd name="T10" fmla="*/ 7 w 7"/>
                  <a:gd name="T11" fmla="*/ 1 h 6"/>
                  <a:gd name="T12" fmla="*/ 6 w 7"/>
                  <a:gd name="T13" fmla="*/ 0 h 6"/>
                  <a:gd name="T14" fmla="*/ 4 w 7"/>
                  <a:gd name="T15" fmla="*/ 0 h 6"/>
                  <a:gd name="T16" fmla="*/ 3 w 7"/>
                  <a:gd name="T17" fmla="*/ 0 h 6"/>
                  <a:gd name="T18" fmla="*/ 1 w 7"/>
                  <a:gd name="T19" fmla="*/ 0 h 6"/>
                  <a:gd name="T20" fmla="*/ 1 w 7"/>
                  <a:gd name="T21" fmla="*/ 1 h 6"/>
                  <a:gd name="T22" fmla="*/ 0 w 7"/>
                  <a:gd name="T23" fmla="*/ 1 h 6"/>
                  <a:gd name="T24" fmla="*/ 1 w 7"/>
                  <a:gd name="T25" fmla="*/ 1 h 6"/>
                  <a:gd name="T26" fmla="*/ 1 w 7"/>
                  <a:gd name="T27" fmla="*/ 1 h 6"/>
                  <a:gd name="T28" fmla="*/ 3 w 7"/>
                  <a:gd name="T29" fmla="*/ 1 h 6"/>
                  <a:gd name="T30" fmla="*/ 3 w 7"/>
                  <a:gd name="T31" fmla="*/ 1 h 6"/>
                  <a:gd name="T32" fmla="*/ 3 w 7"/>
                  <a:gd name="T33" fmla="*/ 3 h 6"/>
                  <a:gd name="T34" fmla="*/ 1 w 7"/>
                  <a:gd name="T35" fmla="*/ 3 h 6"/>
                  <a:gd name="T36" fmla="*/ 1 w 7"/>
                  <a:gd name="T37" fmla="*/ 3 h 6"/>
                  <a:gd name="T38" fmla="*/ 0 w 7"/>
                  <a:gd name="T39" fmla="*/ 3 h 6"/>
                  <a:gd name="T40" fmla="*/ 0 w 7"/>
                  <a:gd name="T41" fmla="*/ 4 h 6"/>
                  <a:gd name="T42" fmla="*/ 1 w 7"/>
                  <a:gd name="T43" fmla="*/ 6 h 6"/>
                  <a:gd name="T44" fmla="*/ 3 w 7"/>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6">
                    <a:moveTo>
                      <a:pt x="3" y="6"/>
                    </a:moveTo>
                    <a:lnTo>
                      <a:pt x="6" y="4"/>
                    </a:lnTo>
                    <a:lnTo>
                      <a:pt x="7" y="4"/>
                    </a:lnTo>
                    <a:lnTo>
                      <a:pt x="7" y="3"/>
                    </a:lnTo>
                    <a:lnTo>
                      <a:pt x="7" y="3"/>
                    </a:lnTo>
                    <a:lnTo>
                      <a:pt x="7" y="1"/>
                    </a:lnTo>
                    <a:lnTo>
                      <a:pt x="6" y="0"/>
                    </a:lnTo>
                    <a:lnTo>
                      <a:pt x="4" y="0"/>
                    </a:lnTo>
                    <a:lnTo>
                      <a:pt x="3" y="0"/>
                    </a:lnTo>
                    <a:lnTo>
                      <a:pt x="1" y="0"/>
                    </a:lnTo>
                    <a:lnTo>
                      <a:pt x="1" y="1"/>
                    </a:lnTo>
                    <a:lnTo>
                      <a:pt x="0" y="1"/>
                    </a:lnTo>
                    <a:lnTo>
                      <a:pt x="1" y="1"/>
                    </a:lnTo>
                    <a:lnTo>
                      <a:pt x="1" y="1"/>
                    </a:lnTo>
                    <a:lnTo>
                      <a:pt x="3" y="1"/>
                    </a:lnTo>
                    <a:lnTo>
                      <a:pt x="3" y="1"/>
                    </a:lnTo>
                    <a:lnTo>
                      <a:pt x="3" y="3"/>
                    </a:lnTo>
                    <a:lnTo>
                      <a:pt x="1" y="3"/>
                    </a:lnTo>
                    <a:lnTo>
                      <a:pt x="1" y="3"/>
                    </a:lnTo>
                    <a:lnTo>
                      <a:pt x="0" y="3"/>
                    </a:lnTo>
                    <a:lnTo>
                      <a:pt x="0" y="4"/>
                    </a:lnTo>
                    <a:lnTo>
                      <a:pt x="1" y="6"/>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5" name="Freeform 293"/>
              <p:cNvSpPr>
                <a:spLocks/>
              </p:cNvSpPr>
              <p:nvPr/>
            </p:nvSpPr>
            <p:spPr bwMode="auto">
              <a:xfrm>
                <a:off x="912" y="5216"/>
                <a:ext cx="2" cy="5"/>
              </a:xfrm>
              <a:custGeom>
                <a:avLst/>
                <a:gdLst>
                  <a:gd name="T0" fmla="*/ 4 w 6"/>
                  <a:gd name="T1" fmla="*/ 5 h 10"/>
                  <a:gd name="T2" fmla="*/ 4 w 6"/>
                  <a:gd name="T3" fmla="*/ 5 h 10"/>
                  <a:gd name="T4" fmla="*/ 4 w 6"/>
                  <a:gd name="T5" fmla="*/ 4 h 10"/>
                  <a:gd name="T6" fmla="*/ 6 w 6"/>
                  <a:gd name="T7" fmla="*/ 4 h 10"/>
                  <a:gd name="T8" fmla="*/ 6 w 6"/>
                  <a:gd name="T9" fmla="*/ 4 h 10"/>
                  <a:gd name="T10" fmla="*/ 6 w 6"/>
                  <a:gd name="T11" fmla="*/ 2 h 10"/>
                  <a:gd name="T12" fmla="*/ 4 w 6"/>
                  <a:gd name="T13" fmla="*/ 0 h 10"/>
                  <a:gd name="T14" fmla="*/ 4 w 6"/>
                  <a:gd name="T15" fmla="*/ 1 h 10"/>
                  <a:gd name="T16" fmla="*/ 3 w 6"/>
                  <a:gd name="T17" fmla="*/ 1 h 10"/>
                  <a:gd name="T18" fmla="*/ 1 w 6"/>
                  <a:gd name="T19" fmla="*/ 1 h 10"/>
                  <a:gd name="T20" fmla="*/ 0 w 6"/>
                  <a:gd name="T21" fmla="*/ 2 h 10"/>
                  <a:gd name="T22" fmla="*/ 0 w 6"/>
                  <a:gd name="T23" fmla="*/ 4 h 10"/>
                  <a:gd name="T24" fmla="*/ 0 w 6"/>
                  <a:gd name="T25" fmla="*/ 4 h 10"/>
                  <a:gd name="T26" fmla="*/ 0 w 6"/>
                  <a:gd name="T27" fmla="*/ 5 h 10"/>
                  <a:gd name="T28" fmla="*/ 0 w 6"/>
                  <a:gd name="T29" fmla="*/ 5 h 10"/>
                  <a:gd name="T30" fmla="*/ 0 w 6"/>
                  <a:gd name="T31" fmla="*/ 5 h 10"/>
                  <a:gd name="T32" fmla="*/ 1 w 6"/>
                  <a:gd name="T33" fmla="*/ 5 h 10"/>
                  <a:gd name="T34" fmla="*/ 0 w 6"/>
                  <a:gd name="T35" fmla="*/ 7 h 10"/>
                  <a:gd name="T36" fmla="*/ 0 w 6"/>
                  <a:gd name="T37" fmla="*/ 8 h 10"/>
                  <a:gd name="T38" fmla="*/ 0 w 6"/>
                  <a:gd name="T39" fmla="*/ 8 h 10"/>
                  <a:gd name="T40" fmla="*/ 0 w 6"/>
                  <a:gd name="T41" fmla="*/ 8 h 10"/>
                  <a:gd name="T42" fmla="*/ 0 w 6"/>
                  <a:gd name="T43" fmla="*/ 8 h 10"/>
                  <a:gd name="T44" fmla="*/ 1 w 6"/>
                  <a:gd name="T45" fmla="*/ 8 h 10"/>
                  <a:gd name="T46" fmla="*/ 1 w 6"/>
                  <a:gd name="T47" fmla="*/ 8 h 10"/>
                  <a:gd name="T48" fmla="*/ 1 w 6"/>
                  <a:gd name="T49" fmla="*/ 10 h 10"/>
                  <a:gd name="T50" fmla="*/ 1 w 6"/>
                  <a:gd name="T51" fmla="*/ 10 h 10"/>
                  <a:gd name="T52" fmla="*/ 3 w 6"/>
                  <a:gd name="T53" fmla="*/ 10 h 10"/>
                  <a:gd name="T54" fmla="*/ 3 w 6"/>
                  <a:gd name="T55" fmla="*/ 8 h 10"/>
                  <a:gd name="T56" fmla="*/ 4 w 6"/>
                  <a:gd name="T57" fmla="*/ 8 h 10"/>
                  <a:gd name="T58" fmla="*/ 3 w 6"/>
                  <a:gd name="T59" fmla="*/ 7 h 10"/>
                  <a:gd name="T60" fmla="*/ 4 w 6"/>
                  <a:gd name="T61" fmla="*/ 7 h 10"/>
                  <a:gd name="T62" fmla="*/ 4 w 6"/>
                  <a:gd name="T63" fmla="*/ 7 h 10"/>
                  <a:gd name="T64" fmla="*/ 4 w 6"/>
                  <a:gd name="T65" fmla="*/ 7 h 10"/>
                  <a:gd name="T66" fmla="*/ 4 w 6"/>
                  <a:gd name="T67" fmla="*/ 7 h 10"/>
                  <a:gd name="T68" fmla="*/ 4 w 6"/>
                  <a:gd name="T6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10">
                    <a:moveTo>
                      <a:pt x="4" y="5"/>
                    </a:moveTo>
                    <a:lnTo>
                      <a:pt x="4" y="5"/>
                    </a:lnTo>
                    <a:lnTo>
                      <a:pt x="4" y="4"/>
                    </a:lnTo>
                    <a:lnTo>
                      <a:pt x="6" y="4"/>
                    </a:lnTo>
                    <a:lnTo>
                      <a:pt x="6" y="4"/>
                    </a:lnTo>
                    <a:lnTo>
                      <a:pt x="6" y="2"/>
                    </a:lnTo>
                    <a:lnTo>
                      <a:pt x="4" y="0"/>
                    </a:lnTo>
                    <a:lnTo>
                      <a:pt x="4" y="1"/>
                    </a:lnTo>
                    <a:lnTo>
                      <a:pt x="3" y="1"/>
                    </a:lnTo>
                    <a:lnTo>
                      <a:pt x="1" y="1"/>
                    </a:lnTo>
                    <a:lnTo>
                      <a:pt x="0" y="2"/>
                    </a:lnTo>
                    <a:lnTo>
                      <a:pt x="0" y="4"/>
                    </a:lnTo>
                    <a:lnTo>
                      <a:pt x="0" y="4"/>
                    </a:lnTo>
                    <a:lnTo>
                      <a:pt x="0" y="5"/>
                    </a:lnTo>
                    <a:lnTo>
                      <a:pt x="0" y="5"/>
                    </a:lnTo>
                    <a:lnTo>
                      <a:pt x="0" y="5"/>
                    </a:lnTo>
                    <a:lnTo>
                      <a:pt x="1" y="5"/>
                    </a:lnTo>
                    <a:lnTo>
                      <a:pt x="0" y="7"/>
                    </a:lnTo>
                    <a:lnTo>
                      <a:pt x="0" y="8"/>
                    </a:lnTo>
                    <a:lnTo>
                      <a:pt x="0" y="8"/>
                    </a:lnTo>
                    <a:lnTo>
                      <a:pt x="0" y="8"/>
                    </a:lnTo>
                    <a:lnTo>
                      <a:pt x="0" y="8"/>
                    </a:lnTo>
                    <a:lnTo>
                      <a:pt x="1" y="8"/>
                    </a:lnTo>
                    <a:lnTo>
                      <a:pt x="1" y="8"/>
                    </a:lnTo>
                    <a:lnTo>
                      <a:pt x="1" y="10"/>
                    </a:lnTo>
                    <a:lnTo>
                      <a:pt x="1" y="10"/>
                    </a:lnTo>
                    <a:lnTo>
                      <a:pt x="3" y="10"/>
                    </a:lnTo>
                    <a:lnTo>
                      <a:pt x="3" y="8"/>
                    </a:lnTo>
                    <a:lnTo>
                      <a:pt x="4" y="8"/>
                    </a:lnTo>
                    <a:lnTo>
                      <a:pt x="3" y="7"/>
                    </a:lnTo>
                    <a:lnTo>
                      <a:pt x="4" y="7"/>
                    </a:lnTo>
                    <a:lnTo>
                      <a:pt x="4" y="7"/>
                    </a:lnTo>
                    <a:lnTo>
                      <a:pt x="4" y="7"/>
                    </a:lnTo>
                    <a:lnTo>
                      <a:pt x="4" y="7"/>
                    </a:lnTo>
                    <a:lnTo>
                      <a:pt x="4"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6" name="Freeform 294"/>
              <p:cNvSpPr>
                <a:spLocks/>
              </p:cNvSpPr>
              <p:nvPr/>
            </p:nvSpPr>
            <p:spPr bwMode="auto">
              <a:xfrm>
                <a:off x="1117" y="5422"/>
                <a:ext cx="2" cy="2"/>
              </a:xfrm>
              <a:custGeom>
                <a:avLst/>
                <a:gdLst>
                  <a:gd name="T0" fmla="*/ 3 w 3"/>
                  <a:gd name="T1" fmla="*/ 0 h 5"/>
                  <a:gd name="T2" fmla="*/ 1 w 3"/>
                  <a:gd name="T3" fmla="*/ 0 h 5"/>
                  <a:gd name="T4" fmla="*/ 1 w 3"/>
                  <a:gd name="T5" fmla="*/ 0 h 5"/>
                  <a:gd name="T6" fmla="*/ 0 w 3"/>
                  <a:gd name="T7" fmla="*/ 0 h 5"/>
                  <a:gd name="T8" fmla="*/ 0 w 3"/>
                  <a:gd name="T9" fmla="*/ 2 h 5"/>
                  <a:gd name="T10" fmla="*/ 0 w 3"/>
                  <a:gd name="T11" fmla="*/ 3 h 5"/>
                  <a:gd name="T12" fmla="*/ 1 w 3"/>
                  <a:gd name="T13" fmla="*/ 5 h 5"/>
                  <a:gd name="T14" fmla="*/ 3 w 3"/>
                  <a:gd name="T15" fmla="*/ 3 h 5"/>
                  <a:gd name="T16" fmla="*/ 3 w 3"/>
                  <a:gd name="T17" fmla="*/ 3 h 5"/>
                  <a:gd name="T18" fmla="*/ 3 w 3"/>
                  <a:gd name="T19" fmla="*/ 3 h 5"/>
                  <a:gd name="T20" fmla="*/ 3 w 3"/>
                  <a:gd name="T21" fmla="*/ 0 h 5"/>
                  <a:gd name="T22" fmla="*/ 3 w 3"/>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0"/>
                    </a:moveTo>
                    <a:lnTo>
                      <a:pt x="1" y="0"/>
                    </a:lnTo>
                    <a:lnTo>
                      <a:pt x="1" y="0"/>
                    </a:lnTo>
                    <a:lnTo>
                      <a:pt x="0" y="0"/>
                    </a:lnTo>
                    <a:lnTo>
                      <a:pt x="0" y="2"/>
                    </a:lnTo>
                    <a:lnTo>
                      <a:pt x="0" y="3"/>
                    </a:lnTo>
                    <a:lnTo>
                      <a:pt x="1" y="5"/>
                    </a:lnTo>
                    <a:lnTo>
                      <a:pt x="3" y="3"/>
                    </a:lnTo>
                    <a:lnTo>
                      <a:pt x="3" y="3"/>
                    </a:lnTo>
                    <a:lnTo>
                      <a:pt x="3" y="3"/>
                    </a:lnTo>
                    <a:lnTo>
                      <a:pt x="3" y="0"/>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7" name="Freeform 295"/>
              <p:cNvSpPr>
                <a:spLocks/>
              </p:cNvSpPr>
              <p:nvPr/>
            </p:nvSpPr>
            <p:spPr bwMode="auto">
              <a:xfrm>
                <a:off x="769" y="5430"/>
                <a:ext cx="4" cy="4"/>
              </a:xfrm>
              <a:custGeom>
                <a:avLst/>
                <a:gdLst>
                  <a:gd name="T0" fmla="*/ 7 w 7"/>
                  <a:gd name="T1" fmla="*/ 3 h 9"/>
                  <a:gd name="T2" fmla="*/ 7 w 7"/>
                  <a:gd name="T3" fmla="*/ 3 h 9"/>
                  <a:gd name="T4" fmla="*/ 6 w 7"/>
                  <a:gd name="T5" fmla="*/ 1 h 9"/>
                  <a:gd name="T6" fmla="*/ 7 w 7"/>
                  <a:gd name="T7" fmla="*/ 1 h 9"/>
                  <a:gd name="T8" fmla="*/ 6 w 7"/>
                  <a:gd name="T9" fmla="*/ 0 h 9"/>
                  <a:gd name="T10" fmla="*/ 4 w 7"/>
                  <a:gd name="T11" fmla="*/ 1 h 9"/>
                  <a:gd name="T12" fmla="*/ 4 w 7"/>
                  <a:gd name="T13" fmla="*/ 3 h 9"/>
                  <a:gd name="T14" fmla="*/ 3 w 7"/>
                  <a:gd name="T15" fmla="*/ 1 h 9"/>
                  <a:gd name="T16" fmla="*/ 1 w 7"/>
                  <a:gd name="T17" fmla="*/ 3 h 9"/>
                  <a:gd name="T18" fmla="*/ 1 w 7"/>
                  <a:gd name="T19" fmla="*/ 3 h 9"/>
                  <a:gd name="T20" fmla="*/ 1 w 7"/>
                  <a:gd name="T21" fmla="*/ 3 h 9"/>
                  <a:gd name="T22" fmla="*/ 0 w 7"/>
                  <a:gd name="T23" fmla="*/ 6 h 9"/>
                  <a:gd name="T24" fmla="*/ 1 w 7"/>
                  <a:gd name="T25" fmla="*/ 7 h 9"/>
                  <a:gd name="T26" fmla="*/ 1 w 7"/>
                  <a:gd name="T27" fmla="*/ 9 h 9"/>
                  <a:gd name="T28" fmla="*/ 4 w 7"/>
                  <a:gd name="T29" fmla="*/ 7 h 9"/>
                  <a:gd name="T30" fmla="*/ 6 w 7"/>
                  <a:gd name="T31" fmla="*/ 7 h 9"/>
                  <a:gd name="T32" fmla="*/ 6 w 7"/>
                  <a:gd name="T33" fmla="*/ 6 h 9"/>
                  <a:gd name="T34" fmla="*/ 6 w 7"/>
                  <a:gd name="T35" fmla="*/ 6 h 9"/>
                  <a:gd name="T36" fmla="*/ 6 w 7"/>
                  <a:gd name="T37" fmla="*/ 4 h 9"/>
                  <a:gd name="T38" fmla="*/ 7 w 7"/>
                  <a:gd name="T39" fmla="*/ 4 h 9"/>
                  <a:gd name="T40" fmla="*/ 7 w 7"/>
                  <a:gd name="T4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9">
                    <a:moveTo>
                      <a:pt x="7" y="3"/>
                    </a:moveTo>
                    <a:lnTo>
                      <a:pt x="7" y="3"/>
                    </a:lnTo>
                    <a:lnTo>
                      <a:pt x="6" y="1"/>
                    </a:lnTo>
                    <a:lnTo>
                      <a:pt x="7" y="1"/>
                    </a:lnTo>
                    <a:lnTo>
                      <a:pt x="6" y="0"/>
                    </a:lnTo>
                    <a:lnTo>
                      <a:pt x="4" y="1"/>
                    </a:lnTo>
                    <a:lnTo>
                      <a:pt x="4" y="3"/>
                    </a:lnTo>
                    <a:lnTo>
                      <a:pt x="3" y="1"/>
                    </a:lnTo>
                    <a:lnTo>
                      <a:pt x="1" y="3"/>
                    </a:lnTo>
                    <a:lnTo>
                      <a:pt x="1" y="3"/>
                    </a:lnTo>
                    <a:lnTo>
                      <a:pt x="1" y="3"/>
                    </a:lnTo>
                    <a:lnTo>
                      <a:pt x="0" y="6"/>
                    </a:lnTo>
                    <a:lnTo>
                      <a:pt x="1" y="7"/>
                    </a:lnTo>
                    <a:lnTo>
                      <a:pt x="1" y="9"/>
                    </a:lnTo>
                    <a:lnTo>
                      <a:pt x="4" y="7"/>
                    </a:lnTo>
                    <a:lnTo>
                      <a:pt x="6" y="7"/>
                    </a:lnTo>
                    <a:lnTo>
                      <a:pt x="6" y="6"/>
                    </a:lnTo>
                    <a:lnTo>
                      <a:pt x="6" y="6"/>
                    </a:lnTo>
                    <a:lnTo>
                      <a:pt x="6" y="4"/>
                    </a:lnTo>
                    <a:lnTo>
                      <a:pt x="7" y="4"/>
                    </a:lnTo>
                    <a:lnTo>
                      <a:pt x="7"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8" name="Freeform 296"/>
              <p:cNvSpPr>
                <a:spLocks/>
              </p:cNvSpPr>
              <p:nvPr/>
            </p:nvSpPr>
            <p:spPr bwMode="auto">
              <a:xfrm>
                <a:off x="957" y="4736"/>
                <a:ext cx="3" cy="2"/>
              </a:xfrm>
              <a:custGeom>
                <a:avLst/>
                <a:gdLst>
                  <a:gd name="T0" fmla="*/ 6 w 6"/>
                  <a:gd name="T1" fmla="*/ 3 h 4"/>
                  <a:gd name="T2" fmla="*/ 6 w 6"/>
                  <a:gd name="T3" fmla="*/ 3 h 4"/>
                  <a:gd name="T4" fmla="*/ 6 w 6"/>
                  <a:gd name="T5" fmla="*/ 2 h 4"/>
                  <a:gd name="T6" fmla="*/ 4 w 6"/>
                  <a:gd name="T7" fmla="*/ 0 h 4"/>
                  <a:gd name="T8" fmla="*/ 1 w 6"/>
                  <a:gd name="T9" fmla="*/ 0 h 4"/>
                  <a:gd name="T10" fmla="*/ 0 w 6"/>
                  <a:gd name="T11" fmla="*/ 2 h 4"/>
                  <a:gd name="T12" fmla="*/ 1 w 6"/>
                  <a:gd name="T13" fmla="*/ 4 h 4"/>
                  <a:gd name="T14" fmla="*/ 1 w 6"/>
                  <a:gd name="T15" fmla="*/ 4 h 4"/>
                  <a:gd name="T16" fmla="*/ 3 w 6"/>
                  <a:gd name="T17" fmla="*/ 4 h 4"/>
                  <a:gd name="T18" fmla="*/ 4 w 6"/>
                  <a:gd name="T19" fmla="*/ 4 h 4"/>
                  <a:gd name="T20" fmla="*/ 6 w 6"/>
                  <a:gd name="T21" fmla="*/ 4 h 4"/>
                  <a:gd name="T22" fmla="*/ 6 w 6"/>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6" y="3"/>
                    </a:moveTo>
                    <a:lnTo>
                      <a:pt x="6" y="3"/>
                    </a:lnTo>
                    <a:lnTo>
                      <a:pt x="6" y="2"/>
                    </a:lnTo>
                    <a:lnTo>
                      <a:pt x="4" y="0"/>
                    </a:lnTo>
                    <a:lnTo>
                      <a:pt x="1" y="0"/>
                    </a:lnTo>
                    <a:lnTo>
                      <a:pt x="0" y="2"/>
                    </a:lnTo>
                    <a:lnTo>
                      <a:pt x="1" y="4"/>
                    </a:lnTo>
                    <a:lnTo>
                      <a:pt x="1" y="4"/>
                    </a:lnTo>
                    <a:lnTo>
                      <a:pt x="3" y="4"/>
                    </a:lnTo>
                    <a:lnTo>
                      <a:pt x="4" y="4"/>
                    </a:lnTo>
                    <a:lnTo>
                      <a:pt x="6" y="4"/>
                    </a:lnTo>
                    <a:lnTo>
                      <a:pt x="6"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39" name="Freeform 297"/>
              <p:cNvSpPr>
                <a:spLocks/>
              </p:cNvSpPr>
              <p:nvPr/>
            </p:nvSpPr>
            <p:spPr bwMode="auto">
              <a:xfrm>
                <a:off x="958" y="4738"/>
                <a:ext cx="5" cy="3"/>
              </a:xfrm>
              <a:custGeom>
                <a:avLst/>
                <a:gdLst>
                  <a:gd name="T0" fmla="*/ 3 w 8"/>
                  <a:gd name="T1" fmla="*/ 6 h 8"/>
                  <a:gd name="T2" fmla="*/ 3 w 8"/>
                  <a:gd name="T3" fmla="*/ 6 h 8"/>
                  <a:gd name="T4" fmla="*/ 5 w 8"/>
                  <a:gd name="T5" fmla="*/ 6 h 8"/>
                  <a:gd name="T6" fmla="*/ 7 w 8"/>
                  <a:gd name="T7" fmla="*/ 5 h 8"/>
                  <a:gd name="T8" fmla="*/ 8 w 8"/>
                  <a:gd name="T9" fmla="*/ 3 h 8"/>
                  <a:gd name="T10" fmla="*/ 7 w 8"/>
                  <a:gd name="T11" fmla="*/ 0 h 8"/>
                  <a:gd name="T12" fmla="*/ 5 w 8"/>
                  <a:gd name="T13" fmla="*/ 0 h 8"/>
                  <a:gd name="T14" fmla="*/ 4 w 8"/>
                  <a:gd name="T15" fmla="*/ 0 h 8"/>
                  <a:gd name="T16" fmla="*/ 3 w 8"/>
                  <a:gd name="T17" fmla="*/ 3 h 8"/>
                  <a:gd name="T18" fmla="*/ 3 w 8"/>
                  <a:gd name="T19" fmla="*/ 3 h 8"/>
                  <a:gd name="T20" fmla="*/ 1 w 8"/>
                  <a:gd name="T21" fmla="*/ 5 h 8"/>
                  <a:gd name="T22" fmla="*/ 0 w 8"/>
                  <a:gd name="T23" fmla="*/ 6 h 8"/>
                  <a:gd name="T24" fmla="*/ 1 w 8"/>
                  <a:gd name="T25" fmla="*/ 8 h 8"/>
                  <a:gd name="T26" fmla="*/ 3 w 8"/>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3" y="6"/>
                    </a:moveTo>
                    <a:lnTo>
                      <a:pt x="3" y="6"/>
                    </a:lnTo>
                    <a:lnTo>
                      <a:pt x="5" y="6"/>
                    </a:lnTo>
                    <a:lnTo>
                      <a:pt x="7" y="5"/>
                    </a:lnTo>
                    <a:lnTo>
                      <a:pt x="8" y="3"/>
                    </a:lnTo>
                    <a:lnTo>
                      <a:pt x="7" y="0"/>
                    </a:lnTo>
                    <a:lnTo>
                      <a:pt x="5" y="0"/>
                    </a:lnTo>
                    <a:lnTo>
                      <a:pt x="4" y="0"/>
                    </a:lnTo>
                    <a:lnTo>
                      <a:pt x="3" y="3"/>
                    </a:lnTo>
                    <a:lnTo>
                      <a:pt x="3" y="3"/>
                    </a:lnTo>
                    <a:lnTo>
                      <a:pt x="1" y="5"/>
                    </a:lnTo>
                    <a:lnTo>
                      <a:pt x="0" y="6"/>
                    </a:lnTo>
                    <a:lnTo>
                      <a:pt x="1" y="8"/>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0" name="Freeform 298"/>
              <p:cNvSpPr>
                <a:spLocks/>
              </p:cNvSpPr>
              <p:nvPr/>
            </p:nvSpPr>
            <p:spPr bwMode="auto">
              <a:xfrm>
                <a:off x="956" y="4741"/>
                <a:ext cx="1" cy="2"/>
              </a:xfrm>
              <a:custGeom>
                <a:avLst/>
                <a:gdLst>
                  <a:gd name="T0" fmla="*/ 2 w 2"/>
                  <a:gd name="T1" fmla="*/ 5 h 5"/>
                  <a:gd name="T2" fmla="*/ 2 w 2"/>
                  <a:gd name="T3" fmla="*/ 3 h 5"/>
                  <a:gd name="T4" fmla="*/ 2 w 2"/>
                  <a:gd name="T5" fmla="*/ 2 h 5"/>
                  <a:gd name="T6" fmla="*/ 2 w 2"/>
                  <a:gd name="T7" fmla="*/ 0 h 5"/>
                  <a:gd name="T8" fmla="*/ 2 w 2"/>
                  <a:gd name="T9" fmla="*/ 0 h 5"/>
                  <a:gd name="T10" fmla="*/ 0 w 2"/>
                  <a:gd name="T11" fmla="*/ 2 h 5"/>
                  <a:gd name="T12" fmla="*/ 0 w 2"/>
                  <a:gd name="T13" fmla="*/ 2 h 5"/>
                  <a:gd name="T14" fmla="*/ 0 w 2"/>
                  <a:gd name="T15" fmla="*/ 5 h 5"/>
                  <a:gd name="T16" fmla="*/ 2 w 2"/>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5"/>
                    </a:moveTo>
                    <a:lnTo>
                      <a:pt x="2" y="3"/>
                    </a:lnTo>
                    <a:lnTo>
                      <a:pt x="2" y="2"/>
                    </a:lnTo>
                    <a:lnTo>
                      <a:pt x="2" y="0"/>
                    </a:lnTo>
                    <a:lnTo>
                      <a:pt x="2" y="0"/>
                    </a:lnTo>
                    <a:lnTo>
                      <a:pt x="0" y="2"/>
                    </a:lnTo>
                    <a:lnTo>
                      <a:pt x="0" y="2"/>
                    </a:lnTo>
                    <a:lnTo>
                      <a:pt x="0" y="5"/>
                    </a:lnTo>
                    <a:lnTo>
                      <a:pt x="2"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1" name="Freeform 299"/>
              <p:cNvSpPr>
                <a:spLocks/>
              </p:cNvSpPr>
              <p:nvPr/>
            </p:nvSpPr>
            <p:spPr bwMode="auto">
              <a:xfrm>
                <a:off x="819" y="4756"/>
                <a:ext cx="5" cy="7"/>
              </a:xfrm>
              <a:custGeom>
                <a:avLst/>
                <a:gdLst>
                  <a:gd name="T0" fmla="*/ 1 w 8"/>
                  <a:gd name="T1" fmla="*/ 13 h 15"/>
                  <a:gd name="T2" fmla="*/ 3 w 8"/>
                  <a:gd name="T3" fmla="*/ 15 h 15"/>
                  <a:gd name="T4" fmla="*/ 3 w 8"/>
                  <a:gd name="T5" fmla="*/ 13 h 15"/>
                  <a:gd name="T6" fmla="*/ 3 w 8"/>
                  <a:gd name="T7" fmla="*/ 11 h 15"/>
                  <a:gd name="T8" fmla="*/ 3 w 8"/>
                  <a:gd name="T9" fmla="*/ 11 h 15"/>
                  <a:gd name="T10" fmla="*/ 4 w 8"/>
                  <a:gd name="T11" fmla="*/ 9 h 15"/>
                  <a:gd name="T12" fmla="*/ 4 w 8"/>
                  <a:gd name="T13" fmla="*/ 11 h 15"/>
                  <a:gd name="T14" fmla="*/ 4 w 8"/>
                  <a:gd name="T15" fmla="*/ 12 h 15"/>
                  <a:gd name="T16" fmla="*/ 5 w 8"/>
                  <a:gd name="T17" fmla="*/ 13 h 15"/>
                  <a:gd name="T18" fmla="*/ 5 w 8"/>
                  <a:gd name="T19" fmla="*/ 13 h 15"/>
                  <a:gd name="T20" fmla="*/ 8 w 8"/>
                  <a:gd name="T21" fmla="*/ 9 h 15"/>
                  <a:gd name="T22" fmla="*/ 8 w 8"/>
                  <a:gd name="T23" fmla="*/ 6 h 15"/>
                  <a:gd name="T24" fmla="*/ 7 w 8"/>
                  <a:gd name="T25" fmla="*/ 6 h 15"/>
                  <a:gd name="T26" fmla="*/ 7 w 8"/>
                  <a:gd name="T27" fmla="*/ 5 h 15"/>
                  <a:gd name="T28" fmla="*/ 7 w 8"/>
                  <a:gd name="T29" fmla="*/ 3 h 15"/>
                  <a:gd name="T30" fmla="*/ 7 w 8"/>
                  <a:gd name="T31" fmla="*/ 2 h 15"/>
                  <a:gd name="T32" fmla="*/ 7 w 8"/>
                  <a:gd name="T33" fmla="*/ 0 h 15"/>
                  <a:gd name="T34" fmla="*/ 7 w 8"/>
                  <a:gd name="T35" fmla="*/ 0 h 15"/>
                  <a:gd name="T36" fmla="*/ 4 w 8"/>
                  <a:gd name="T37" fmla="*/ 0 h 15"/>
                  <a:gd name="T38" fmla="*/ 3 w 8"/>
                  <a:gd name="T39" fmla="*/ 2 h 15"/>
                  <a:gd name="T40" fmla="*/ 4 w 8"/>
                  <a:gd name="T41" fmla="*/ 5 h 15"/>
                  <a:gd name="T42" fmla="*/ 4 w 8"/>
                  <a:gd name="T43" fmla="*/ 6 h 15"/>
                  <a:gd name="T44" fmla="*/ 0 w 8"/>
                  <a:gd name="T45" fmla="*/ 8 h 15"/>
                  <a:gd name="T46" fmla="*/ 0 w 8"/>
                  <a:gd name="T47" fmla="*/ 9 h 15"/>
                  <a:gd name="T48" fmla="*/ 1 w 8"/>
                  <a:gd name="T49" fmla="*/ 12 h 15"/>
                  <a:gd name="T50" fmla="*/ 1 w 8"/>
                  <a:gd name="T5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5">
                    <a:moveTo>
                      <a:pt x="1" y="13"/>
                    </a:moveTo>
                    <a:lnTo>
                      <a:pt x="3" y="15"/>
                    </a:lnTo>
                    <a:lnTo>
                      <a:pt x="3" y="13"/>
                    </a:lnTo>
                    <a:lnTo>
                      <a:pt x="3" y="11"/>
                    </a:lnTo>
                    <a:lnTo>
                      <a:pt x="3" y="11"/>
                    </a:lnTo>
                    <a:lnTo>
                      <a:pt x="4" y="9"/>
                    </a:lnTo>
                    <a:lnTo>
                      <a:pt x="4" y="11"/>
                    </a:lnTo>
                    <a:lnTo>
                      <a:pt x="4" y="12"/>
                    </a:lnTo>
                    <a:lnTo>
                      <a:pt x="5" y="13"/>
                    </a:lnTo>
                    <a:lnTo>
                      <a:pt x="5" y="13"/>
                    </a:lnTo>
                    <a:lnTo>
                      <a:pt x="8" y="9"/>
                    </a:lnTo>
                    <a:lnTo>
                      <a:pt x="8" y="6"/>
                    </a:lnTo>
                    <a:lnTo>
                      <a:pt x="7" y="6"/>
                    </a:lnTo>
                    <a:lnTo>
                      <a:pt x="7" y="5"/>
                    </a:lnTo>
                    <a:lnTo>
                      <a:pt x="7" y="3"/>
                    </a:lnTo>
                    <a:lnTo>
                      <a:pt x="7" y="2"/>
                    </a:lnTo>
                    <a:lnTo>
                      <a:pt x="7" y="0"/>
                    </a:lnTo>
                    <a:lnTo>
                      <a:pt x="7" y="0"/>
                    </a:lnTo>
                    <a:lnTo>
                      <a:pt x="4" y="0"/>
                    </a:lnTo>
                    <a:lnTo>
                      <a:pt x="3" y="2"/>
                    </a:lnTo>
                    <a:lnTo>
                      <a:pt x="4" y="5"/>
                    </a:lnTo>
                    <a:lnTo>
                      <a:pt x="4" y="6"/>
                    </a:lnTo>
                    <a:lnTo>
                      <a:pt x="0" y="8"/>
                    </a:lnTo>
                    <a:lnTo>
                      <a:pt x="0" y="9"/>
                    </a:lnTo>
                    <a:lnTo>
                      <a:pt x="1" y="12"/>
                    </a:lnTo>
                    <a:lnTo>
                      <a:pt x="1"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2" name="Freeform 300"/>
              <p:cNvSpPr>
                <a:spLocks/>
              </p:cNvSpPr>
              <p:nvPr/>
            </p:nvSpPr>
            <p:spPr bwMode="auto">
              <a:xfrm>
                <a:off x="412" y="4841"/>
                <a:ext cx="4" cy="4"/>
              </a:xfrm>
              <a:custGeom>
                <a:avLst/>
                <a:gdLst>
                  <a:gd name="T0" fmla="*/ 1 w 8"/>
                  <a:gd name="T1" fmla="*/ 3 h 9"/>
                  <a:gd name="T2" fmla="*/ 8 w 8"/>
                  <a:gd name="T3" fmla="*/ 9 h 9"/>
                  <a:gd name="T4" fmla="*/ 8 w 8"/>
                  <a:gd name="T5" fmla="*/ 7 h 9"/>
                  <a:gd name="T6" fmla="*/ 5 w 8"/>
                  <a:gd name="T7" fmla="*/ 3 h 9"/>
                  <a:gd name="T8" fmla="*/ 5 w 8"/>
                  <a:gd name="T9" fmla="*/ 2 h 9"/>
                  <a:gd name="T10" fmla="*/ 3 w 8"/>
                  <a:gd name="T11" fmla="*/ 0 h 9"/>
                  <a:gd name="T12" fmla="*/ 1 w 8"/>
                  <a:gd name="T13" fmla="*/ 0 h 9"/>
                  <a:gd name="T14" fmla="*/ 0 w 8"/>
                  <a:gd name="T15" fmla="*/ 0 h 9"/>
                  <a:gd name="T16" fmla="*/ 0 w 8"/>
                  <a:gd name="T17" fmla="*/ 2 h 9"/>
                  <a:gd name="T18" fmla="*/ 1 w 8"/>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9">
                    <a:moveTo>
                      <a:pt x="1" y="3"/>
                    </a:moveTo>
                    <a:lnTo>
                      <a:pt x="8" y="9"/>
                    </a:lnTo>
                    <a:lnTo>
                      <a:pt x="8" y="7"/>
                    </a:lnTo>
                    <a:lnTo>
                      <a:pt x="5" y="3"/>
                    </a:lnTo>
                    <a:lnTo>
                      <a:pt x="5" y="2"/>
                    </a:lnTo>
                    <a:lnTo>
                      <a:pt x="3" y="0"/>
                    </a:lnTo>
                    <a:lnTo>
                      <a:pt x="1" y="0"/>
                    </a:lnTo>
                    <a:lnTo>
                      <a:pt x="0" y="0"/>
                    </a:lnTo>
                    <a:lnTo>
                      <a:pt x="0" y="2"/>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3" name="Freeform 301"/>
              <p:cNvSpPr>
                <a:spLocks/>
              </p:cNvSpPr>
              <p:nvPr/>
            </p:nvSpPr>
            <p:spPr bwMode="auto">
              <a:xfrm>
                <a:off x="2182" y="4876"/>
                <a:ext cx="3" cy="4"/>
              </a:xfrm>
              <a:custGeom>
                <a:avLst/>
                <a:gdLst>
                  <a:gd name="T0" fmla="*/ 2 w 7"/>
                  <a:gd name="T1" fmla="*/ 7 h 8"/>
                  <a:gd name="T2" fmla="*/ 5 w 7"/>
                  <a:gd name="T3" fmla="*/ 8 h 8"/>
                  <a:gd name="T4" fmla="*/ 6 w 7"/>
                  <a:gd name="T5" fmla="*/ 8 h 8"/>
                  <a:gd name="T6" fmla="*/ 7 w 7"/>
                  <a:gd name="T7" fmla="*/ 7 h 8"/>
                  <a:gd name="T8" fmla="*/ 7 w 7"/>
                  <a:gd name="T9" fmla="*/ 7 h 8"/>
                  <a:gd name="T10" fmla="*/ 6 w 7"/>
                  <a:gd name="T11" fmla="*/ 4 h 8"/>
                  <a:gd name="T12" fmla="*/ 6 w 7"/>
                  <a:gd name="T13" fmla="*/ 4 h 8"/>
                  <a:gd name="T14" fmla="*/ 6 w 7"/>
                  <a:gd name="T15" fmla="*/ 3 h 8"/>
                  <a:gd name="T16" fmla="*/ 5 w 7"/>
                  <a:gd name="T17" fmla="*/ 1 h 8"/>
                  <a:gd name="T18" fmla="*/ 5 w 7"/>
                  <a:gd name="T19" fmla="*/ 0 h 8"/>
                  <a:gd name="T20" fmla="*/ 3 w 7"/>
                  <a:gd name="T21" fmla="*/ 1 h 8"/>
                  <a:gd name="T22" fmla="*/ 3 w 7"/>
                  <a:gd name="T23" fmla="*/ 3 h 8"/>
                  <a:gd name="T24" fmla="*/ 0 w 7"/>
                  <a:gd name="T25" fmla="*/ 4 h 8"/>
                  <a:gd name="T26" fmla="*/ 0 w 7"/>
                  <a:gd name="T27" fmla="*/ 6 h 8"/>
                  <a:gd name="T28" fmla="*/ 2 w 7"/>
                  <a:gd name="T2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2" y="7"/>
                    </a:moveTo>
                    <a:lnTo>
                      <a:pt x="5" y="8"/>
                    </a:lnTo>
                    <a:lnTo>
                      <a:pt x="6" y="8"/>
                    </a:lnTo>
                    <a:lnTo>
                      <a:pt x="7" y="7"/>
                    </a:lnTo>
                    <a:lnTo>
                      <a:pt x="7" y="7"/>
                    </a:lnTo>
                    <a:lnTo>
                      <a:pt x="6" y="4"/>
                    </a:lnTo>
                    <a:lnTo>
                      <a:pt x="6" y="4"/>
                    </a:lnTo>
                    <a:lnTo>
                      <a:pt x="6" y="3"/>
                    </a:lnTo>
                    <a:lnTo>
                      <a:pt x="5" y="1"/>
                    </a:lnTo>
                    <a:lnTo>
                      <a:pt x="5" y="0"/>
                    </a:lnTo>
                    <a:lnTo>
                      <a:pt x="3" y="1"/>
                    </a:lnTo>
                    <a:lnTo>
                      <a:pt x="3" y="3"/>
                    </a:lnTo>
                    <a:lnTo>
                      <a:pt x="0" y="4"/>
                    </a:lnTo>
                    <a:lnTo>
                      <a:pt x="0" y="6"/>
                    </a:lnTo>
                    <a:lnTo>
                      <a:pt x="2"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4" name="Freeform 302"/>
              <p:cNvSpPr>
                <a:spLocks/>
              </p:cNvSpPr>
              <p:nvPr/>
            </p:nvSpPr>
            <p:spPr bwMode="auto">
              <a:xfrm>
                <a:off x="642" y="4926"/>
                <a:ext cx="4" cy="7"/>
              </a:xfrm>
              <a:custGeom>
                <a:avLst/>
                <a:gdLst>
                  <a:gd name="T0" fmla="*/ 0 w 8"/>
                  <a:gd name="T1" fmla="*/ 7 h 13"/>
                  <a:gd name="T2" fmla="*/ 2 w 8"/>
                  <a:gd name="T3" fmla="*/ 5 h 13"/>
                  <a:gd name="T4" fmla="*/ 2 w 8"/>
                  <a:gd name="T5" fmla="*/ 5 h 13"/>
                  <a:gd name="T6" fmla="*/ 3 w 8"/>
                  <a:gd name="T7" fmla="*/ 7 h 13"/>
                  <a:gd name="T8" fmla="*/ 3 w 8"/>
                  <a:gd name="T9" fmla="*/ 10 h 13"/>
                  <a:gd name="T10" fmla="*/ 3 w 8"/>
                  <a:gd name="T11" fmla="*/ 10 h 13"/>
                  <a:gd name="T12" fmla="*/ 5 w 8"/>
                  <a:gd name="T13" fmla="*/ 11 h 13"/>
                  <a:gd name="T14" fmla="*/ 6 w 8"/>
                  <a:gd name="T15" fmla="*/ 13 h 13"/>
                  <a:gd name="T16" fmla="*/ 6 w 8"/>
                  <a:gd name="T17" fmla="*/ 13 h 13"/>
                  <a:gd name="T18" fmla="*/ 6 w 8"/>
                  <a:gd name="T19" fmla="*/ 13 h 13"/>
                  <a:gd name="T20" fmla="*/ 8 w 8"/>
                  <a:gd name="T21" fmla="*/ 13 h 13"/>
                  <a:gd name="T22" fmla="*/ 8 w 8"/>
                  <a:gd name="T23" fmla="*/ 11 h 13"/>
                  <a:gd name="T24" fmla="*/ 6 w 8"/>
                  <a:gd name="T25" fmla="*/ 11 h 13"/>
                  <a:gd name="T26" fmla="*/ 6 w 8"/>
                  <a:gd name="T27" fmla="*/ 5 h 13"/>
                  <a:gd name="T28" fmla="*/ 6 w 8"/>
                  <a:gd name="T29" fmla="*/ 5 h 13"/>
                  <a:gd name="T30" fmla="*/ 6 w 8"/>
                  <a:gd name="T31" fmla="*/ 2 h 13"/>
                  <a:gd name="T32" fmla="*/ 6 w 8"/>
                  <a:gd name="T33" fmla="*/ 1 h 13"/>
                  <a:gd name="T34" fmla="*/ 5 w 8"/>
                  <a:gd name="T35" fmla="*/ 1 h 13"/>
                  <a:gd name="T36" fmla="*/ 5 w 8"/>
                  <a:gd name="T37" fmla="*/ 1 h 13"/>
                  <a:gd name="T38" fmla="*/ 3 w 8"/>
                  <a:gd name="T39" fmla="*/ 0 h 13"/>
                  <a:gd name="T40" fmla="*/ 2 w 8"/>
                  <a:gd name="T41" fmla="*/ 0 h 13"/>
                  <a:gd name="T42" fmla="*/ 2 w 8"/>
                  <a:gd name="T43" fmla="*/ 1 h 13"/>
                  <a:gd name="T44" fmla="*/ 0 w 8"/>
                  <a:gd name="T45" fmla="*/ 2 h 13"/>
                  <a:gd name="T46" fmla="*/ 0 w 8"/>
                  <a:gd name="T47" fmla="*/ 4 h 13"/>
                  <a:gd name="T48" fmla="*/ 0 w 8"/>
                  <a:gd name="T49" fmla="*/ 5 h 13"/>
                  <a:gd name="T50" fmla="*/ 0 w 8"/>
                  <a:gd name="T5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13">
                    <a:moveTo>
                      <a:pt x="0" y="7"/>
                    </a:moveTo>
                    <a:lnTo>
                      <a:pt x="2" y="5"/>
                    </a:lnTo>
                    <a:lnTo>
                      <a:pt x="2" y="5"/>
                    </a:lnTo>
                    <a:lnTo>
                      <a:pt x="3" y="7"/>
                    </a:lnTo>
                    <a:lnTo>
                      <a:pt x="3" y="10"/>
                    </a:lnTo>
                    <a:lnTo>
                      <a:pt x="3" y="10"/>
                    </a:lnTo>
                    <a:lnTo>
                      <a:pt x="5" y="11"/>
                    </a:lnTo>
                    <a:lnTo>
                      <a:pt x="6" y="13"/>
                    </a:lnTo>
                    <a:lnTo>
                      <a:pt x="6" y="13"/>
                    </a:lnTo>
                    <a:lnTo>
                      <a:pt x="6" y="13"/>
                    </a:lnTo>
                    <a:lnTo>
                      <a:pt x="8" y="13"/>
                    </a:lnTo>
                    <a:lnTo>
                      <a:pt x="8" y="11"/>
                    </a:lnTo>
                    <a:lnTo>
                      <a:pt x="6" y="11"/>
                    </a:lnTo>
                    <a:lnTo>
                      <a:pt x="6" y="5"/>
                    </a:lnTo>
                    <a:lnTo>
                      <a:pt x="6" y="5"/>
                    </a:lnTo>
                    <a:lnTo>
                      <a:pt x="6" y="2"/>
                    </a:lnTo>
                    <a:lnTo>
                      <a:pt x="6" y="1"/>
                    </a:lnTo>
                    <a:lnTo>
                      <a:pt x="5" y="1"/>
                    </a:lnTo>
                    <a:lnTo>
                      <a:pt x="5" y="1"/>
                    </a:lnTo>
                    <a:lnTo>
                      <a:pt x="3" y="0"/>
                    </a:lnTo>
                    <a:lnTo>
                      <a:pt x="2" y="0"/>
                    </a:lnTo>
                    <a:lnTo>
                      <a:pt x="2" y="1"/>
                    </a:lnTo>
                    <a:lnTo>
                      <a:pt x="0" y="2"/>
                    </a:lnTo>
                    <a:lnTo>
                      <a:pt x="0" y="4"/>
                    </a:lnTo>
                    <a:lnTo>
                      <a:pt x="0" y="5"/>
                    </a:lnTo>
                    <a:lnTo>
                      <a:pt x="0"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5" name="Freeform 303"/>
              <p:cNvSpPr>
                <a:spLocks/>
              </p:cNvSpPr>
              <p:nvPr/>
            </p:nvSpPr>
            <p:spPr bwMode="auto">
              <a:xfrm>
                <a:off x="912" y="4932"/>
                <a:ext cx="2" cy="4"/>
              </a:xfrm>
              <a:custGeom>
                <a:avLst/>
                <a:gdLst>
                  <a:gd name="T0" fmla="*/ 0 w 6"/>
                  <a:gd name="T1" fmla="*/ 4 h 7"/>
                  <a:gd name="T2" fmla="*/ 1 w 6"/>
                  <a:gd name="T3" fmla="*/ 4 h 7"/>
                  <a:gd name="T4" fmla="*/ 1 w 6"/>
                  <a:gd name="T5" fmla="*/ 4 h 7"/>
                  <a:gd name="T6" fmla="*/ 1 w 6"/>
                  <a:gd name="T7" fmla="*/ 6 h 7"/>
                  <a:gd name="T8" fmla="*/ 3 w 6"/>
                  <a:gd name="T9" fmla="*/ 7 h 7"/>
                  <a:gd name="T10" fmla="*/ 3 w 6"/>
                  <a:gd name="T11" fmla="*/ 7 h 7"/>
                  <a:gd name="T12" fmla="*/ 4 w 6"/>
                  <a:gd name="T13" fmla="*/ 7 h 7"/>
                  <a:gd name="T14" fmla="*/ 6 w 6"/>
                  <a:gd name="T15" fmla="*/ 7 h 7"/>
                  <a:gd name="T16" fmla="*/ 6 w 6"/>
                  <a:gd name="T17" fmla="*/ 4 h 7"/>
                  <a:gd name="T18" fmla="*/ 6 w 6"/>
                  <a:gd name="T19" fmla="*/ 4 h 7"/>
                  <a:gd name="T20" fmla="*/ 6 w 6"/>
                  <a:gd name="T21" fmla="*/ 4 h 7"/>
                  <a:gd name="T22" fmla="*/ 6 w 6"/>
                  <a:gd name="T23" fmla="*/ 4 h 7"/>
                  <a:gd name="T24" fmla="*/ 6 w 6"/>
                  <a:gd name="T25" fmla="*/ 2 h 7"/>
                  <a:gd name="T26" fmla="*/ 6 w 6"/>
                  <a:gd name="T27" fmla="*/ 0 h 7"/>
                  <a:gd name="T28" fmla="*/ 4 w 6"/>
                  <a:gd name="T29" fmla="*/ 0 h 7"/>
                  <a:gd name="T30" fmla="*/ 4 w 6"/>
                  <a:gd name="T31" fmla="*/ 0 h 7"/>
                  <a:gd name="T32" fmla="*/ 3 w 6"/>
                  <a:gd name="T33" fmla="*/ 0 h 7"/>
                  <a:gd name="T34" fmla="*/ 3 w 6"/>
                  <a:gd name="T35" fmla="*/ 0 h 7"/>
                  <a:gd name="T36" fmla="*/ 1 w 6"/>
                  <a:gd name="T37" fmla="*/ 0 h 7"/>
                  <a:gd name="T38" fmla="*/ 0 w 6"/>
                  <a:gd name="T39" fmla="*/ 0 h 7"/>
                  <a:gd name="T40" fmla="*/ 0 w 6"/>
                  <a:gd name="T41" fmla="*/ 0 h 7"/>
                  <a:gd name="T42" fmla="*/ 0 w 6"/>
                  <a:gd name="T43" fmla="*/ 0 h 7"/>
                  <a:gd name="T44" fmla="*/ 0 w 6"/>
                  <a:gd name="T45" fmla="*/ 3 h 7"/>
                  <a:gd name="T46" fmla="*/ 0 w 6"/>
                  <a:gd name="T4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7">
                    <a:moveTo>
                      <a:pt x="0" y="4"/>
                    </a:moveTo>
                    <a:lnTo>
                      <a:pt x="1" y="4"/>
                    </a:lnTo>
                    <a:lnTo>
                      <a:pt x="1" y="4"/>
                    </a:lnTo>
                    <a:lnTo>
                      <a:pt x="1" y="6"/>
                    </a:lnTo>
                    <a:lnTo>
                      <a:pt x="3" y="7"/>
                    </a:lnTo>
                    <a:lnTo>
                      <a:pt x="3" y="7"/>
                    </a:lnTo>
                    <a:lnTo>
                      <a:pt x="4" y="7"/>
                    </a:lnTo>
                    <a:lnTo>
                      <a:pt x="6" y="7"/>
                    </a:lnTo>
                    <a:lnTo>
                      <a:pt x="6" y="4"/>
                    </a:lnTo>
                    <a:lnTo>
                      <a:pt x="6" y="4"/>
                    </a:lnTo>
                    <a:lnTo>
                      <a:pt x="6" y="4"/>
                    </a:lnTo>
                    <a:lnTo>
                      <a:pt x="6" y="4"/>
                    </a:lnTo>
                    <a:lnTo>
                      <a:pt x="6" y="2"/>
                    </a:lnTo>
                    <a:lnTo>
                      <a:pt x="6" y="0"/>
                    </a:lnTo>
                    <a:lnTo>
                      <a:pt x="4" y="0"/>
                    </a:lnTo>
                    <a:lnTo>
                      <a:pt x="4" y="0"/>
                    </a:lnTo>
                    <a:lnTo>
                      <a:pt x="3" y="0"/>
                    </a:lnTo>
                    <a:lnTo>
                      <a:pt x="3" y="0"/>
                    </a:lnTo>
                    <a:lnTo>
                      <a:pt x="1" y="0"/>
                    </a:lnTo>
                    <a:lnTo>
                      <a:pt x="0" y="0"/>
                    </a:lnTo>
                    <a:lnTo>
                      <a:pt x="0" y="0"/>
                    </a:lnTo>
                    <a:lnTo>
                      <a:pt x="0" y="0"/>
                    </a:lnTo>
                    <a:lnTo>
                      <a:pt x="0" y="3"/>
                    </a:lnTo>
                    <a:lnTo>
                      <a:pt x="0"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6" name="Freeform 304"/>
              <p:cNvSpPr>
                <a:spLocks/>
              </p:cNvSpPr>
              <p:nvPr/>
            </p:nvSpPr>
            <p:spPr bwMode="auto">
              <a:xfrm>
                <a:off x="663" y="4932"/>
                <a:ext cx="3" cy="4"/>
              </a:xfrm>
              <a:custGeom>
                <a:avLst/>
                <a:gdLst>
                  <a:gd name="T0" fmla="*/ 5 w 6"/>
                  <a:gd name="T1" fmla="*/ 7 h 9"/>
                  <a:gd name="T2" fmla="*/ 6 w 6"/>
                  <a:gd name="T3" fmla="*/ 4 h 9"/>
                  <a:gd name="T4" fmla="*/ 5 w 6"/>
                  <a:gd name="T5" fmla="*/ 3 h 9"/>
                  <a:gd name="T6" fmla="*/ 5 w 6"/>
                  <a:gd name="T7" fmla="*/ 3 h 9"/>
                  <a:gd name="T8" fmla="*/ 3 w 6"/>
                  <a:gd name="T9" fmla="*/ 2 h 9"/>
                  <a:gd name="T10" fmla="*/ 2 w 6"/>
                  <a:gd name="T11" fmla="*/ 2 h 9"/>
                  <a:gd name="T12" fmla="*/ 2 w 6"/>
                  <a:gd name="T13" fmla="*/ 0 h 9"/>
                  <a:gd name="T14" fmla="*/ 2 w 6"/>
                  <a:gd name="T15" fmla="*/ 2 h 9"/>
                  <a:gd name="T16" fmla="*/ 0 w 6"/>
                  <a:gd name="T17" fmla="*/ 7 h 9"/>
                  <a:gd name="T18" fmla="*/ 2 w 6"/>
                  <a:gd name="T19" fmla="*/ 7 h 9"/>
                  <a:gd name="T20" fmla="*/ 2 w 6"/>
                  <a:gd name="T21" fmla="*/ 7 h 9"/>
                  <a:gd name="T22" fmla="*/ 2 w 6"/>
                  <a:gd name="T23" fmla="*/ 7 h 9"/>
                  <a:gd name="T24" fmla="*/ 3 w 6"/>
                  <a:gd name="T25" fmla="*/ 9 h 9"/>
                  <a:gd name="T26" fmla="*/ 5 w 6"/>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9">
                    <a:moveTo>
                      <a:pt x="5" y="7"/>
                    </a:moveTo>
                    <a:lnTo>
                      <a:pt x="6" y="4"/>
                    </a:lnTo>
                    <a:lnTo>
                      <a:pt x="5" y="3"/>
                    </a:lnTo>
                    <a:lnTo>
                      <a:pt x="5" y="3"/>
                    </a:lnTo>
                    <a:lnTo>
                      <a:pt x="3" y="2"/>
                    </a:lnTo>
                    <a:lnTo>
                      <a:pt x="2" y="2"/>
                    </a:lnTo>
                    <a:lnTo>
                      <a:pt x="2" y="0"/>
                    </a:lnTo>
                    <a:lnTo>
                      <a:pt x="2" y="2"/>
                    </a:lnTo>
                    <a:lnTo>
                      <a:pt x="0" y="7"/>
                    </a:lnTo>
                    <a:lnTo>
                      <a:pt x="2" y="7"/>
                    </a:lnTo>
                    <a:lnTo>
                      <a:pt x="2" y="7"/>
                    </a:lnTo>
                    <a:lnTo>
                      <a:pt x="2" y="7"/>
                    </a:lnTo>
                    <a:lnTo>
                      <a:pt x="3" y="9"/>
                    </a:lnTo>
                    <a:lnTo>
                      <a:pt x="5"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7" name="Freeform 305"/>
              <p:cNvSpPr>
                <a:spLocks/>
              </p:cNvSpPr>
              <p:nvPr/>
            </p:nvSpPr>
            <p:spPr bwMode="auto">
              <a:xfrm>
                <a:off x="705" y="4938"/>
                <a:ext cx="3" cy="3"/>
              </a:xfrm>
              <a:custGeom>
                <a:avLst/>
                <a:gdLst>
                  <a:gd name="T0" fmla="*/ 4 w 7"/>
                  <a:gd name="T1" fmla="*/ 1 h 5"/>
                  <a:gd name="T2" fmla="*/ 4 w 7"/>
                  <a:gd name="T3" fmla="*/ 1 h 5"/>
                  <a:gd name="T4" fmla="*/ 3 w 7"/>
                  <a:gd name="T5" fmla="*/ 0 h 5"/>
                  <a:gd name="T6" fmla="*/ 3 w 7"/>
                  <a:gd name="T7" fmla="*/ 0 h 5"/>
                  <a:gd name="T8" fmla="*/ 1 w 7"/>
                  <a:gd name="T9" fmla="*/ 0 h 5"/>
                  <a:gd name="T10" fmla="*/ 1 w 7"/>
                  <a:gd name="T11" fmla="*/ 1 h 5"/>
                  <a:gd name="T12" fmla="*/ 0 w 7"/>
                  <a:gd name="T13" fmla="*/ 2 h 5"/>
                  <a:gd name="T14" fmla="*/ 0 w 7"/>
                  <a:gd name="T15" fmla="*/ 4 h 5"/>
                  <a:gd name="T16" fmla="*/ 1 w 7"/>
                  <a:gd name="T17" fmla="*/ 5 h 5"/>
                  <a:gd name="T18" fmla="*/ 1 w 7"/>
                  <a:gd name="T19" fmla="*/ 5 h 5"/>
                  <a:gd name="T20" fmla="*/ 3 w 7"/>
                  <a:gd name="T21" fmla="*/ 5 h 5"/>
                  <a:gd name="T22" fmla="*/ 6 w 7"/>
                  <a:gd name="T23" fmla="*/ 2 h 5"/>
                  <a:gd name="T24" fmla="*/ 7 w 7"/>
                  <a:gd name="T25" fmla="*/ 1 h 5"/>
                  <a:gd name="T26" fmla="*/ 6 w 7"/>
                  <a:gd name="T27" fmla="*/ 1 h 5"/>
                  <a:gd name="T28" fmla="*/ 4 w 7"/>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4" y="1"/>
                    </a:moveTo>
                    <a:lnTo>
                      <a:pt x="4" y="1"/>
                    </a:lnTo>
                    <a:lnTo>
                      <a:pt x="3" y="0"/>
                    </a:lnTo>
                    <a:lnTo>
                      <a:pt x="3" y="0"/>
                    </a:lnTo>
                    <a:lnTo>
                      <a:pt x="1" y="0"/>
                    </a:lnTo>
                    <a:lnTo>
                      <a:pt x="1" y="1"/>
                    </a:lnTo>
                    <a:lnTo>
                      <a:pt x="0" y="2"/>
                    </a:lnTo>
                    <a:lnTo>
                      <a:pt x="0" y="4"/>
                    </a:lnTo>
                    <a:lnTo>
                      <a:pt x="1" y="5"/>
                    </a:lnTo>
                    <a:lnTo>
                      <a:pt x="1" y="5"/>
                    </a:lnTo>
                    <a:lnTo>
                      <a:pt x="3" y="5"/>
                    </a:lnTo>
                    <a:lnTo>
                      <a:pt x="6" y="2"/>
                    </a:lnTo>
                    <a:lnTo>
                      <a:pt x="7" y="1"/>
                    </a:lnTo>
                    <a:lnTo>
                      <a:pt x="6" y="1"/>
                    </a:lnTo>
                    <a:lnTo>
                      <a:pt x="4"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8" name="Freeform 306"/>
              <p:cNvSpPr>
                <a:spLocks/>
              </p:cNvSpPr>
              <p:nvPr/>
            </p:nvSpPr>
            <p:spPr bwMode="auto">
              <a:xfrm>
                <a:off x="708" y="4939"/>
                <a:ext cx="3" cy="2"/>
              </a:xfrm>
              <a:custGeom>
                <a:avLst/>
                <a:gdLst>
                  <a:gd name="T0" fmla="*/ 0 w 4"/>
                  <a:gd name="T1" fmla="*/ 4 h 6"/>
                  <a:gd name="T2" fmla="*/ 0 w 4"/>
                  <a:gd name="T3" fmla="*/ 6 h 6"/>
                  <a:gd name="T4" fmla="*/ 1 w 4"/>
                  <a:gd name="T5" fmla="*/ 6 h 6"/>
                  <a:gd name="T6" fmla="*/ 1 w 4"/>
                  <a:gd name="T7" fmla="*/ 6 h 6"/>
                  <a:gd name="T8" fmla="*/ 3 w 4"/>
                  <a:gd name="T9" fmla="*/ 6 h 6"/>
                  <a:gd name="T10" fmla="*/ 3 w 4"/>
                  <a:gd name="T11" fmla="*/ 6 h 6"/>
                  <a:gd name="T12" fmla="*/ 4 w 4"/>
                  <a:gd name="T13" fmla="*/ 6 h 6"/>
                  <a:gd name="T14" fmla="*/ 4 w 4"/>
                  <a:gd name="T15" fmla="*/ 6 h 6"/>
                  <a:gd name="T16" fmla="*/ 4 w 4"/>
                  <a:gd name="T17" fmla="*/ 1 h 6"/>
                  <a:gd name="T18" fmla="*/ 4 w 4"/>
                  <a:gd name="T19" fmla="*/ 0 h 6"/>
                  <a:gd name="T20" fmla="*/ 4 w 4"/>
                  <a:gd name="T21" fmla="*/ 0 h 6"/>
                  <a:gd name="T22" fmla="*/ 4 w 4"/>
                  <a:gd name="T23" fmla="*/ 0 h 6"/>
                  <a:gd name="T24" fmla="*/ 3 w 4"/>
                  <a:gd name="T25" fmla="*/ 0 h 6"/>
                  <a:gd name="T26" fmla="*/ 1 w 4"/>
                  <a:gd name="T27" fmla="*/ 1 h 6"/>
                  <a:gd name="T28" fmla="*/ 0 w 4"/>
                  <a:gd name="T29" fmla="*/ 3 h 6"/>
                  <a:gd name="T30" fmla="*/ 0 w 4"/>
                  <a:gd name="T3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6">
                    <a:moveTo>
                      <a:pt x="0" y="4"/>
                    </a:moveTo>
                    <a:lnTo>
                      <a:pt x="0" y="6"/>
                    </a:lnTo>
                    <a:lnTo>
                      <a:pt x="1" y="6"/>
                    </a:lnTo>
                    <a:lnTo>
                      <a:pt x="1" y="6"/>
                    </a:lnTo>
                    <a:lnTo>
                      <a:pt x="3" y="6"/>
                    </a:lnTo>
                    <a:lnTo>
                      <a:pt x="3" y="6"/>
                    </a:lnTo>
                    <a:lnTo>
                      <a:pt x="4" y="6"/>
                    </a:lnTo>
                    <a:lnTo>
                      <a:pt x="4" y="6"/>
                    </a:lnTo>
                    <a:lnTo>
                      <a:pt x="4" y="1"/>
                    </a:lnTo>
                    <a:lnTo>
                      <a:pt x="4" y="0"/>
                    </a:lnTo>
                    <a:lnTo>
                      <a:pt x="4" y="0"/>
                    </a:lnTo>
                    <a:lnTo>
                      <a:pt x="4" y="0"/>
                    </a:lnTo>
                    <a:lnTo>
                      <a:pt x="3" y="0"/>
                    </a:lnTo>
                    <a:lnTo>
                      <a:pt x="1" y="1"/>
                    </a:lnTo>
                    <a:lnTo>
                      <a:pt x="0" y="3"/>
                    </a:lnTo>
                    <a:lnTo>
                      <a:pt x="0"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49" name="Freeform 307"/>
              <p:cNvSpPr>
                <a:spLocks/>
              </p:cNvSpPr>
              <p:nvPr/>
            </p:nvSpPr>
            <p:spPr bwMode="auto">
              <a:xfrm>
                <a:off x="711" y="4946"/>
                <a:ext cx="4" cy="3"/>
              </a:xfrm>
              <a:custGeom>
                <a:avLst/>
                <a:gdLst>
                  <a:gd name="T0" fmla="*/ 0 w 9"/>
                  <a:gd name="T1" fmla="*/ 2 h 6"/>
                  <a:gd name="T2" fmla="*/ 0 w 9"/>
                  <a:gd name="T3" fmla="*/ 3 h 6"/>
                  <a:gd name="T4" fmla="*/ 2 w 9"/>
                  <a:gd name="T5" fmla="*/ 5 h 6"/>
                  <a:gd name="T6" fmla="*/ 5 w 9"/>
                  <a:gd name="T7" fmla="*/ 5 h 6"/>
                  <a:gd name="T8" fmla="*/ 7 w 9"/>
                  <a:gd name="T9" fmla="*/ 6 h 6"/>
                  <a:gd name="T10" fmla="*/ 9 w 9"/>
                  <a:gd name="T11" fmla="*/ 6 h 6"/>
                  <a:gd name="T12" fmla="*/ 9 w 9"/>
                  <a:gd name="T13" fmla="*/ 5 h 6"/>
                  <a:gd name="T14" fmla="*/ 9 w 9"/>
                  <a:gd name="T15" fmla="*/ 3 h 6"/>
                  <a:gd name="T16" fmla="*/ 9 w 9"/>
                  <a:gd name="T17" fmla="*/ 2 h 6"/>
                  <a:gd name="T18" fmla="*/ 6 w 9"/>
                  <a:gd name="T19" fmla="*/ 0 h 6"/>
                  <a:gd name="T20" fmla="*/ 2 w 9"/>
                  <a:gd name="T21" fmla="*/ 0 h 6"/>
                  <a:gd name="T22" fmla="*/ 0 w 9"/>
                  <a:gd name="T23" fmla="*/ 0 h 6"/>
                  <a:gd name="T24" fmla="*/ 0 w 9"/>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6">
                    <a:moveTo>
                      <a:pt x="0" y="2"/>
                    </a:moveTo>
                    <a:lnTo>
                      <a:pt x="0" y="3"/>
                    </a:lnTo>
                    <a:lnTo>
                      <a:pt x="2" y="5"/>
                    </a:lnTo>
                    <a:lnTo>
                      <a:pt x="5" y="5"/>
                    </a:lnTo>
                    <a:lnTo>
                      <a:pt x="7" y="6"/>
                    </a:lnTo>
                    <a:lnTo>
                      <a:pt x="9" y="6"/>
                    </a:lnTo>
                    <a:lnTo>
                      <a:pt x="9" y="5"/>
                    </a:lnTo>
                    <a:lnTo>
                      <a:pt x="9" y="3"/>
                    </a:lnTo>
                    <a:lnTo>
                      <a:pt x="9" y="2"/>
                    </a:lnTo>
                    <a:lnTo>
                      <a:pt x="6" y="0"/>
                    </a:lnTo>
                    <a:lnTo>
                      <a:pt x="2" y="0"/>
                    </a:lnTo>
                    <a:lnTo>
                      <a:pt x="0" y="0"/>
                    </a:lnTo>
                    <a:lnTo>
                      <a:pt x="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0" name="Freeform 308"/>
              <p:cNvSpPr>
                <a:spLocks/>
              </p:cNvSpPr>
              <p:nvPr/>
            </p:nvSpPr>
            <p:spPr bwMode="auto">
              <a:xfrm>
                <a:off x="711" y="4948"/>
                <a:ext cx="1" cy="1"/>
              </a:xfrm>
              <a:custGeom>
                <a:avLst/>
                <a:gdLst>
                  <a:gd name="T0" fmla="*/ 3 w 3"/>
                  <a:gd name="T1" fmla="*/ 1 h 3"/>
                  <a:gd name="T2" fmla="*/ 3 w 3"/>
                  <a:gd name="T3" fmla="*/ 0 h 3"/>
                  <a:gd name="T4" fmla="*/ 2 w 3"/>
                  <a:gd name="T5" fmla="*/ 0 h 3"/>
                  <a:gd name="T6" fmla="*/ 0 w 3"/>
                  <a:gd name="T7" fmla="*/ 0 h 3"/>
                  <a:gd name="T8" fmla="*/ 0 w 3"/>
                  <a:gd name="T9" fmla="*/ 3 h 3"/>
                  <a:gd name="T10" fmla="*/ 2 w 3"/>
                  <a:gd name="T11" fmla="*/ 3 h 3"/>
                  <a:gd name="T12" fmla="*/ 3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1"/>
                    </a:moveTo>
                    <a:lnTo>
                      <a:pt x="3" y="0"/>
                    </a:lnTo>
                    <a:lnTo>
                      <a:pt x="2" y="0"/>
                    </a:lnTo>
                    <a:lnTo>
                      <a:pt x="0" y="0"/>
                    </a:lnTo>
                    <a:lnTo>
                      <a:pt x="0" y="3"/>
                    </a:lnTo>
                    <a:lnTo>
                      <a:pt x="2" y="3"/>
                    </a:lnTo>
                    <a:lnTo>
                      <a:pt x="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1" name="Freeform 309"/>
              <p:cNvSpPr>
                <a:spLocks/>
              </p:cNvSpPr>
              <p:nvPr/>
            </p:nvSpPr>
            <p:spPr bwMode="auto">
              <a:xfrm>
                <a:off x="637" y="4949"/>
                <a:ext cx="5" cy="4"/>
              </a:xfrm>
              <a:custGeom>
                <a:avLst/>
                <a:gdLst>
                  <a:gd name="T0" fmla="*/ 8 w 9"/>
                  <a:gd name="T1" fmla="*/ 2 h 7"/>
                  <a:gd name="T2" fmla="*/ 8 w 9"/>
                  <a:gd name="T3" fmla="*/ 1 h 7"/>
                  <a:gd name="T4" fmla="*/ 9 w 9"/>
                  <a:gd name="T5" fmla="*/ 1 h 7"/>
                  <a:gd name="T6" fmla="*/ 9 w 9"/>
                  <a:gd name="T7" fmla="*/ 0 h 7"/>
                  <a:gd name="T8" fmla="*/ 8 w 9"/>
                  <a:gd name="T9" fmla="*/ 0 h 7"/>
                  <a:gd name="T10" fmla="*/ 6 w 9"/>
                  <a:gd name="T11" fmla="*/ 0 h 7"/>
                  <a:gd name="T12" fmla="*/ 3 w 9"/>
                  <a:gd name="T13" fmla="*/ 1 h 7"/>
                  <a:gd name="T14" fmla="*/ 2 w 9"/>
                  <a:gd name="T15" fmla="*/ 1 h 7"/>
                  <a:gd name="T16" fmla="*/ 0 w 9"/>
                  <a:gd name="T17" fmla="*/ 1 h 7"/>
                  <a:gd name="T18" fmla="*/ 0 w 9"/>
                  <a:gd name="T19" fmla="*/ 1 h 7"/>
                  <a:gd name="T20" fmla="*/ 0 w 9"/>
                  <a:gd name="T21" fmla="*/ 2 h 7"/>
                  <a:gd name="T22" fmla="*/ 0 w 9"/>
                  <a:gd name="T23" fmla="*/ 4 h 7"/>
                  <a:gd name="T24" fmla="*/ 5 w 9"/>
                  <a:gd name="T25" fmla="*/ 7 h 7"/>
                  <a:gd name="T26" fmla="*/ 6 w 9"/>
                  <a:gd name="T27" fmla="*/ 7 h 7"/>
                  <a:gd name="T28" fmla="*/ 8 w 9"/>
                  <a:gd name="T29" fmla="*/ 7 h 7"/>
                  <a:gd name="T30" fmla="*/ 8 w 9"/>
                  <a:gd name="T31" fmla="*/ 7 h 7"/>
                  <a:gd name="T32" fmla="*/ 6 w 9"/>
                  <a:gd name="T33" fmla="*/ 4 h 7"/>
                  <a:gd name="T34" fmla="*/ 6 w 9"/>
                  <a:gd name="T35" fmla="*/ 4 h 7"/>
                  <a:gd name="T36" fmla="*/ 8 w 9"/>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7">
                    <a:moveTo>
                      <a:pt x="8" y="2"/>
                    </a:moveTo>
                    <a:lnTo>
                      <a:pt x="8" y="1"/>
                    </a:lnTo>
                    <a:lnTo>
                      <a:pt x="9" y="1"/>
                    </a:lnTo>
                    <a:lnTo>
                      <a:pt x="9" y="0"/>
                    </a:lnTo>
                    <a:lnTo>
                      <a:pt x="8" y="0"/>
                    </a:lnTo>
                    <a:lnTo>
                      <a:pt x="6" y="0"/>
                    </a:lnTo>
                    <a:lnTo>
                      <a:pt x="3" y="1"/>
                    </a:lnTo>
                    <a:lnTo>
                      <a:pt x="2" y="1"/>
                    </a:lnTo>
                    <a:lnTo>
                      <a:pt x="0" y="1"/>
                    </a:lnTo>
                    <a:lnTo>
                      <a:pt x="0" y="1"/>
                    </a:lnTo>
                    <a:lnTo>
                      <a:pt x="0" y="2"/>
                    </a:lnTo>
                    <a:lnTo>
                      <a:pt x="0" y="4"/>
                    </a:lnTo>
                    <a:lnTo>
                      <a:pt x="5" y="7"/>
                    </a:lnTo>
                    <a:lnTo>
                      <a:pt x="6" y="7"/>
                    </a:lnTo>
                    <a:lnTo>
                      <a:pt x="8" y="7"/>
                    </a:lnTo>
                    <a:lnTo>
                      <a:pt x="8" y="7"/>
                    </a:lnTo>
                    <a:lnTo>
                      <a:pt x="6" y="4"/>
                    </a:lnTo>
                    <a:lnTo>
                      <a:pt x="6" y="4"/>
                    </a:lnTo>
                    <a:lnTo>
                      <a:pt x="8"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2" name="Freeform 310"/>
              <p:cNvSpPr>
                <a:spLocks/>
              </p:cNvSpPr>
              <p:nvPr/>
            </p:nvSpPr>
            <p:spPr bwMode="auto">
              <a:xfrm>
                <a:off x="673" y="4959"/>
                <a:ext cx="3" cy="5"/>
              </a:xfrm>
              <a:custGeom>
                <a:avLst/>
                <a:gdLst>
                  <a:gd name="T0" fmla="*/ 0 w 6"/>
                  <a:gd name="T1" fmla="*/ 5 h 10"/>
                  <a:gd name="T2" fmla="*/ 2 w 6"/>
                  <a:gd name="T3" fmla="*/ 9 h 10"/>
                  <a:gd name="T4" fmla="*/ 2 w 6"/>
                  <a:gd name="T5" fmla="*/ 9 h 10"/>
                  <a:gd name="T6" fmla="*/ 2 w 6"/>
                  <a:gd name="T7" fmla="*/ 10 h 10"/>
                  <a:gd name="T8" fmla="*/ 3 w 6"/>
                  <a:gd name="T9" fmla="*/ 10 h 10"/>
                  <a:gd name="T10" fmla="*/ 3 w 6"/>
                  <a:gd name="T11" fmla="*/ 8 h 10"/>
                  <a:gd name="T12" fmla="*/ 3 w 6"/>
                  <a:gd name="T13" fmla="*/ 8 h 10"/>
                  <a:gd name="T14" fmla="*/ 5 w 6"/>
                  <a:gd name="T15" fmla="*/ 6 h 10"/>
                  <a:gd name="T16" fmla="*/ 6 w 6"/>
                  <a:gd name="T17" fmla="*/ 6 h 10"/>
                  <a:gd name="T18" fmla="*/ 6 w 6"/>
                  <a:gd name="T19" fmla="*/ 5 h 10"/>
                  <a:gd name="T20" fmla="*/ 6 w 6"/>
                  <a:gd name="T21" fmla="*/ 3 h 10"/>
                  <a:gd name="T22" fmla="*/ 3 w 6"/>
                  <a:gd name="T23" fmla="*/ 2 h 10"/>
                  <a:gd name="T24" fmla="*/ 3 w 6"/>
                  <a:gd name="T25" fmla="*/ 2 h 10"/>
                  <a:gd name="T26" fmla="*/ 3 w 6"/>
                  <a:gd name="T27" fmla="*/ 0 h 10"/>
                  <a:gd name="T28" fmla="*/ 3 w 6"/>
                  <a:gd name="T29" fmla="*/ 0 h 10"/>
                  <a:gd name="T30" fmla="*/ 2 w 6"/>
                  <a:gd name="T31" fmla="*/ 0 h 10"/>
                  <a:gd name="T32" fmla="*/ 2 w 6"/>
                  <a:gd name="T33" fmla="*/ 2 h 10"/>
                  <a:gd name="T34" fmla="*/ 0 w 6"/>
                  <a:gd name="T35" fmla="*/ 3 h 10"/>
                  <a:gd name="T36" fmla="*/ 0 w 6"/>
                  <a:gd name="T3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0">
                    <a:moveTo>
                      <a:pt x="0" y="5"/>
                    </a:moveTo>
                    <a:lnTo>
                      <a:pt x="2" y="9"/>
                    </a:lnTo>
                    <a:lnTo>
                      <a:pt x="2" y="9"/>
                    </a:lnTo>
                    <a:lnTo>
                      <a:pt x="2" y="10"/>
                    </a:lnTo>
                    <a:lnTo>
                      <a:pt x="3" y="10"/>
                    </a:lnTo>
                    <a:lnTo>
                      <a:pt x="3" y="8"/>
                    </a:lnTo>
                    <a:lnTo>
                      <a:pt x="3" y="8"/>
                    </a:lnTo>
                    <a:lnTo>
                      <a:pt x="5" y="6"/>
                    </a:lnTo>
                    <a:lnTo>
                      <a:pt x="6" y="6"/>
                    </a:lnTo>
                    <a:lnTo>
                      <a:pt x="6" y="5"/>
                    </a:lnTo>
                    <a:lnTo>
                      <a:pt x="6" y="3"/>
                    </a:lnTo>
                    <a:lnTo>
                      <a:pt x="3" y="2"/>
                    </a:lnTo>
                    <a:lnTo>
                      <a:pt x="3" y="2"/>
                    </a:lnTo>
                    <a:lnTo>
                      <a:pt x="3" y="0"/>
                    </a:lnTo>
                    <a:lnTo>
                      <a:pt x="3" y="0"/>
                    </a:lnTo>
                    <a:lnTo>
                      <a:pt x="2" y="0"/>
                    </a:lnTo>
                    <a:lnTo>
                      <a:pt x="2" y="2"/>
                    </a:lnTo>
                    <a:lnTo>
                      <a:pt x="0" y="3"/>
                    </a:lnTo>
                    <a:lnTo>
                      <a:pt x="0"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3" name="Freeform 311"/>
              <p:cNvSpPr>
                <a:spLocks/>
              </p:cNvSpPr>
              <p:nvPr/>
            </p:nvSpPr>
            <p:spPr bwMode="auto">
              <a:xfrm>
                <a:off x="682" y="4978"/>
                <a:ext cx="1" cy="3"/>
              </a:xfrm>
              <a:custGeom>
                <a:avLst/>
                <a:gdLst>
                  <a:gd name="T0" fmla="*/ 0 w 3"/>
                  <a:gd name="T1" fmla="*/ 0 h 6"/>
                  <a:gd name="T2" fmla="*/ 0 w 3"/>
                  <a:gd name="T3" fmla="*/ 2 h 6"/>
                  <a:gd name="T4" fmla="*/ 0 w 3"/>
                  <a:gd name="T5" fmla="*/ 4 h 6"/>
                  <a:gd name="T6" fmla="*/ 1 w 3"/>
                  <a:gd name="T7" fmla="*/ 6 h 6"/>
                  <a:gd name="T8" fmla="*/ 1 w 3"/>
                  <a:gd name="T9" fmla="*/ 6 h 6"/>
                  <a:gd name="T10" fmla="*/ 3 w 3"/>
                  <a:gd name="T11" fmla="*/ 4 h 6"/>
                  <a:gd name="T12" fmla="*/ 3 w 3"/>
                  <a:gd name="T13" fmla="*/ 2 h 6"/>
                  <a:gd name="T14" fmla="*/ 3 w 3"/>
                  <a:gd name="T15" fmla="*/ 0 h 6"/>
                  <a:gd name="T16" fmla="*/ 1 w 3"/>
                  <a:gd name="T17" fmla="*/ 0 h 6"/>
                  <a:gd name="T18" fmla="*/ 1 w 3"/>
                  <a:gd name="T19" fmla="*/ 0 h 6"/>
                  <a:gd name="T20" fmla="*/ 0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0" y="0"/>
                    </a:moveTo>
                    <a:lnTo>
                      <a:pt x="0" y="2"/>
                    </a:lnTo>
                    <a:lnTo>
                      <a:pt x="0" y="4"/>
                    </a:lnTo>
                    <a:lnTo>
                      <a:pt x="1" y="6"/>
                    </a:lnTo>
                    <a:lnTo>
                      <a:pt x="1" y="6"/>
                    </a:lnTo>
                    <a:lnTo>
                      <a:pt x="3" y="4"/>
                    </a:lnTo>
                    <a:lnTo>
                      <a:pt x="3" y="2"/>
                    </a:lnTo>
                    <a:lnTo>
                      <a:pt x="3" y="0"/>
                    </a:lnTo>
                    <a:lnTo>
                      <a:pt x="1" y="0"/>
                    </a:lnTo>
                    <a:lnTo>
                      <a:pt x="1"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4" name="Freeform 312"/>
              <p:cNvSpPr>
                <a:spLocks/>
              </p:cNvSpPr>
              <p:nvPr/>
            </p:nvSpPr>
            <p:spPr bwMode="auto">
              <a:xfrm>
                <a:off x="683" y="4980"/>
                <a:ext cx="5" cy="3"/>
              </a:xfrm>
              <a:custGeom>
                <a:avLst/>
                <a:gdLst>
                  <a:gd name="T0" fmla="*/ 2 w 10"/>
                  <a:gd name="T1" fmla="*/ 4 h 7"/>
                  <a:gd name="T2" fmla="*/ 5 w 10"/>
                  <a:gd name="T3" fmla="*/ 7 h 7"/>
                  <a:gd name="T4" fmla="*/ 5 w 10"/>
                  <a:gd name="T5" fmla="*/ 7 h 7"/>
                  <a:gd name="T6" fmla="*/ 10 w 10"/>
                  <a:gd name="T7" fmla="*/ 7 h 7"/>
                  <a:gd name="T8" fmla="*/ 10 w 10"/>
                  <a:gd name="T9" fmla="*/ 6 h 7"/>
                  <a:gd name="T10" fmla="*/ 8 w 10"/>
                  <a:gd name="T11" fmla="*/ 6 h 7"/>
                  <a:gd name="T12" fmla="*/ 7 w 10"/>
                  <a:gd name="T13" fmla="*/ 4 h 7"/>
                  <a:gd name="T14" fmla="*/ 2 w 10"/>
                  <a:gd name="T15" fmla="*/ 1 h 7"/>
                  <a:gd name="T16" fmla="*/ 1 w 10"/>
                  <a:gd name="T17" fmla="*/ 0 h 7"/>
                  <a:gd name="T18" fmla="*/ 0 w 10"/>
                  <a:gd name="T19" fmla="*/ 1 h 7"/>
                  <a:gd name="T20" fmla="*/ 1 w 10"/>
                  <a:gd name="T21" fmla="*/ 3 h 7"/>
                  <a:gd name="T22" fmla="*/ 1 w 10"/>
                  <a:gd name="T23" fmla="*/ 3 h 7"/>
                  <a:gd name="T24" fmla="*/ 2 w 10"/>
                  <a:gd name="T25" fmla="*/ 3 h 7"/>
                  <a:gd name="T26" fmla="*/ 2 w 10"/>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2" y="4"/>
                    </a:moveTo>
                    <a:lnTo>
                      <a:pt x="5" y="7"/>
                    </a:lnTo>
                    <a:lnTo>
                      <a:pt x="5" y="7"/>
                    </a:lnTo>
                    <a:lnTo>
                      <a:pt x="10" y="7"/>
                    </a:lnTo>
                    <a:lnTo>
                      <a:pt x="10" y="6"/>
                    </a:lnTo>
                    <a:lnTo>
                      <a:pt x="8" y="6"/>
                    </a:lnTo>
                    <a:lnTo>
                      <a:pt x="7" y="4"/>
                    </a:lnTo>
                    <a:lnTo>
                      <a:pt x="2" y="1"/>
                    </a:lnTo>
                    <a:lnTo>
                      <a:pt x="1" y="0"/>
                    </a:lnTo>
                    <a:lnTo>
                      <a:pt x="0" y="1"/>
                    </a:lnTo>
                    <a:lnTo>
                      <a:pt x="1" y="3"/>
                    </a:lnTo>
                    <a:lnTo>
                      <a:pt x="1" y="3"/>
                    </a:lnTo>
                    <a:lnTo>
                      <a:pt x="2" y="3"/>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5" name="Freeform 313"/>
              <p:cNvSpPr>
                <a:spLocks/>
              </p:cNvSpPr>
              <p:nvPr/>
            </p:nvSpPr>
            <p:spPr bwMode="auto">
              <a:xfrm>
                <a:off x="2558" y="4980"/>
                <a:ext cx="4" cy="4"/>
              </a:xfrm>
              <a:custGeom>
                <a:avLst/>
                <a:gdLst>
                  <a:gd name="T0" fmla="*/ 0 w 9"/>
                  <a:gd name="T1" fmla="*/ 2 h 8"/>
                  <a:gd name="T2" fmla="*/ 2 w 9"/>
                  <a:gd name="T3" fmla="*/ 2 h 8"/>
                  <a:gd name="T4" fmla="*/ 2 w 9"/>
                  <a:gd name="T5" fmla="*/ 3 h 8"/>
                  <a:gd name="T6" fmla="*/ 3 w 9"/>
                  <a:gd name="T7" fmla="*/ 5 h 8"/>
                  <a:gd name="T8" fmla="*/ 5 w 9"/>
                  <a:gd name="T9" fmla="*/ 6 h 8"/>
                  <a:gd name="T10" fmla="*/ 6 w 9"/>
                  <a:gd name="T11" fmla="*/ 8 h 8"/>
                  <a:gd name="T12" fmla="*/ 9 w 9"/>
                  <a:gd name="T13" fmla="*/ 6 h 8"/>
                  <a:gd name="T14" fmla="*/ 9 w 9"/>
                  <a:gd name="T15" fmla="*/ 2 h 8"/>
                  <a:gd name="T16" fmla="*/ 8 w 9"/>
                  <a:gd name="T17" fmla="*/ 0 h 8"/>
                  <a:gd name="T18" fmla="*/ 6 w 9"/>
                  <a:gd name="T19" fmla="*/ 0 h 8"/>
                  <a:gd name="T20" fmla="*/ 0 w 9"/>
                  <a:gd name="T21" fmla="*/ 0 h 8"/>
                  <a:gd name="T22" fmla="*/ 0 w 9"/>
                  <a:gd name="T23" fmla="*/ 0 h 8"/>
                  <a:gd name="T24" fmla="*/ 0 w 9"/>
                  <a:gd name="T25" fmla="*/ 0 h 8"/>
                  <a:gd name="T26" fmla="*/ 0 w 9"/>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8">
                    <a:moveTo>
                      <a:pt x="0" y="2"/>
                    </a:moveTo>
                    <a:lnTo>
                      <a:pt x="2" y="2"/>
                    </a:lnTo>
                    <a:lnTo>
                      <a:pt x="2" y="3"/>
                    </a:lnTo>
                    <a:lnTo>
                      <a:pt x="3" y="5"/>
                    </a:lnTo>
                    <a:lnTo>
                      <a:pt x="5" y="6"/>
                    </a:lnTo>
                    <a:lnTo>
                      <a:pt x="6" y="8"/>
                    </a:lnTo>
                    <a:lnTo>
                      <a:pt x="9" y="6"/>
                    </a:lnTo>
                    <a:lnTo>
                      <a:pt x="9" y="2"/>
                    </a:lnTo>
                    <a:lnTo>
                      <a:pt x="8" y="0"/>
                    </a:lnTo>
                    <a:lnTo>
                      <a:pt x="6" y="0"/>
                    </a:lnTo>
                    <a:lnTo>
                      <a:pt x="0" y="0"/>
                    </a:lnTo>
                    <a:lnTo>
                      <a:pt x="0" y="0"/>
                    </a:lnTo>
                    <a:lnTo>
                      <a:pt x="0" y="0"/>
                    </a:lnTo>
                    <a:lnTo>
                      <a:pt x="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6" name="Freeform 314"/>
              <p:cNvSpPr>
                <a:spLocks/>
              </p:cNvSpPr>
              <p:nvPr/>
            </p:nvSpPr>
            <p:spPr bwMode="auto">
              <a:xfrm>
                <a:off x="675" y="4989"/>
                <a:ext cx="3" cy="3"/>
              </a:xfrm>
              <a:custGeom>
                <a:avLst/>
                <a:gdLst>
                  <a:gd name="T0" fmla="*/ 5 w 6"/>
                  <a:gd name="T1" fmla="*/ 0 h 6"/>
                  <a:gd name="T2" fmla="*/ 3 w 6"/>
                  <a:gd name="T3" fmla="*/ 0 h 6"/>
                  <a:gd name="T4" fmla="*/ 3 w 6"/>
                  <a:gd name="T5" fmla="*/ 0 h 6"/>
                  <a:gd name="T6" fmla="*/ 0 w 6"/>
                  <a:gd name="T7" fmla="*/ 4 h 6"/>
                  <a:gd name="T8" fmla="*/ 3 w 6"/>
                  <a:gd name="T9" fmla="*/ 6 h 6"/>
                  <a:gd name="T10" fmla="*/ 5 w 6"/>
                  <a:gd name="T11" fmla="*/ 4 h 6"/>
                  <a:gd name="T12" fmla="*/ 6 w 6"/>
                  <a:gd name="T13" fmla="*/ 3 h 6"/>
                  <a:gd name="T14" fmla="*/ 5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0"/>
                    </a:moveTo>
                    <a:lnTo>
                      <a:pt x="3" y="0"/>
                    </a:lnTo>
                    <a:lnTo>
                      <a:pt x="3" y="0"/>
                    </a:lnTo>
                    <a:lnTo>
                      <a:pt x="0" y="4"/>
                    </a:lnTo>
                    <a:lnTo>
                      <a:pt x="3" y="6"/>
                    </a:lnTo>
                    <a:lnTo>
                      <a:pt x="5" y="4"/>
                    </a:lnTo>
                    <a:lnTo>
                      <a:pt x="6" y="3"/>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7" name="Freeform 315"/>
              <p:cNvSpPr>
                <a:spLocks/>
              </p:cNvSpPr>
              <p:nvPr/>
            </p:nvSpPr>
            <p:spPr bwMode="auto">
              <a:xfrm>
                <a:off x="2538" y="5005"/>
                <a:ext cx="4" cy="4"/>
              </a:xfrm>
              <a:custGeom>
                <a:avLst/>
                <a:gdLst>
                  <a:gd name="T0" fmla="*/ 1 w 9"/>
                  <a:gd name="T1" fmla="*/ 8 h 9"/>
                  <a:gd name="T2" fmla="*/ 3 w 9"/>
                  <a:gd name="T3" fmla="*/ 9 h 9"/>
                  <a:gd name="T4" fmla="*/ 4 w 9"/>
                  <a:gd name="T5" fmla="*/ 9 h 9"/>
                  <a:gd name="T6" fmla="*/ 6 w 9"/>
                  <a:gd name="T7" fmla="*/ 9 h 9"/>
                  <a:gd name="T8" fmla="*/ 6 w 9"/>
                  <a:gd name="T9" fmla="*/ 9 h 9"/>
                  <a:gd name="T10" fmla="*/ 6 w 9"/>
                  <a:gd name="T11" fmla="*/ 8 h 9"/>
                  <a:gd name="T12" fmla="*/ 6 w 9"/>
                  <a:gd name="T13" fmla="*/ 8 h 9"/>
                  <a:gd name="T14" fmla="*/ 6 w 9"/>
                  <a:gd name="T15" fmla="*/ 8 h 9"/>
                  <a:gd name="T16" fmla="*/ 4 w 9"/>
                  <a:gd name="T17" fmla="*/ 5 h 9"/>
                  <a:gd name="T18" fmla="*/ 4 w 9"/>
                  <a:gd name="T19" fmla="*/ 5 h 9"/>
                  <a:gd name="T20" fmla="*/ 4 w 9"/>
                  <a:gd name="T21" fmla="*/ 5 h 9"/>
                  <a:gd name="T22" fmla="*/ 6 w 9"/>
                  <a:gd name="T23" fmla="*/ 5 h 9"/>
                  <a:gd name="T24" fmla="*/ 6 w 9"/>
                  <a:gd name="T25" fmla="*/ 5 h 9"/>
                  <a:gd name="T26" fmla="*/ 6 w 9"/>
                  <a:gd name="T27" fmla="*/ 6 h 9"/>
                  <a:gd name="T28" fmla="*/ 7 w 9"/>
                  <a:gd name="T29" fmla="*/ 6 h 9"/>
                  <a:gd name="T30" fmla="*/ 9 w 9"/>
                  <a:gd name="T31" fmla="*/ 6 h 9"/>
                  <a:gd name="T32" fmla="*/ 9 w 9"/>
                  <a:gd name="T33" fmla="*/ 6 h 9"/>
                  <a:gd name="T34" fmla="*/ 9 w 9"/>
                  <a:gd name="T35" fmla="*/ 8 h 9"/>
                  <a:gd name="T36" fmla="*/ 9 w 9"/>
                  <a:gd name="T37" fmla="*/ 8 h 9"/>
                  <a:gd name="T38" fmla="*/ 9 w 9"/>
                  <a:gd name="T39" fmla="*/ 8 h 9"/>
                  <a:gd name="T40" fmla="*/ 9 w 9"/>
                  <a:gd name="T41" fmla="*/ 9 h 9"/>
                  <a:gd name="T42" fmla="*/ 9 w 9"/>
                  <a:gd name="T43" fmla="*/ 9 h 9"/>
                  <a:gd name="T44" fmla="*/ 9 w 9"/>
                  <a:gd name="T45" fmla="*/ 8 h 9"/>
                  <a:gd name="T46" fmla="*/ 9 w 9"/>
                  <a:gd name="T47" fmla="*/ 5 h 9"/>
                  <a:gd name="T48" fmla="*/ 1 w 9"/>
                  <a:gd name="T49" fmla="*/ 0 h 9"/>
                  <a:gd name="T50" fmla="*/ 0 w 9"/>
                  <a:gd name="T51" fmla="*/ 0 h 9"/>
                  <a:gd name="T52" fmla="*/ 0 w 9"/>
                  <a:gd name="T53" fmla="*/ 5 h 9"/>
                  <a:gd name="T54" fmla="*/ 1 w 9"/>
                  <a:gd name="T5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9">
                    <a:moveTo>
                      <a:pt x="1" y="8"/>
                    </a:moveTo>
                    <a:lnTo>
                      <a:pt x="3" y="9"/>
                    </a:lnTo>
                    <a:lnTo>
                      <a:pt x="4" y="9"/>
                    </a:lnTo>
                    <a:lnTo>
                      <a:pt x="6" y="9"/>
                    </a:lnTo>
                    <a:lnTo>
                      <a:pt x="6" y="9"/>
                    </a:lnTo>
                    <a:lnTo>
                      <a:pt x="6" y="8"/>
                    </a:lnTo>
                    <a:lnTo>
                      <a:pt x="6" y="8"/>
                    </a:lnTo>
                    <a:lnTo>
                      <a:pt x="6" y="8"/>
                    </a:lnTo>
                    <a:lnTo>
                      <a:pt x="4" y="5"/>
                    </a:lnTo>
                    <a:lnTo>
                      <a:pt x="4" y="5"/>
                    </a:lnTo>
                    <a:lnTo>
                      <a:pt x="4" y="5"/>
                    </a:lnTo>
                    <a:lnTo>
                      <a:pt x="6" y="5"/>
                    </a:lnTo>
                    <a:lnTo>
                      <a:pt x="6" y="5"/>
                    </a:lnTo>
                    <a:lnTo>
                      <a:pt x="6" y="6"/>
                    </a:lnTo>
                    <a:lnTo>
                      <a:pt x="7" y="6"/>
                    </a:lnTo>
                    <a:lnTo>
                      <a:pt x="9" y="6"/>
                    </a:lnTo>
                    <a:lnTo>
                      <a:pt x="9" y="6"/>
                    </a:lnTo>
                    <a:lnTo>
                      <a:pt x="9" y="8"/>
                    </a:lnTo>
                    <a:lnTo>
                      <a:pt x="9" y="8"/>
                    </a:lnTo>
                    <a:lnTo>
                      <a:pt x="9" y="8"/>
                    </a:lnTo>
                    <a:lnTo>
                      <a:pt x="9" y="9"/>
                    </a:lnTo>
                    <a:lnTo>
                      <a:pt x="9" y="9"/>
                    </a:lnTo>
                    <a:lnTo>
                      <a:pt x="9" y="8"/>
                    </a:lnTo>
                    <a:lnTo>
                      <a:pt x="9" y="5"/>
                    </a:lnTo>
                    <a:lnTo>
                      <a:pt x="1" y="0"/>
                    </a:lnTo>
                    <a:lnTo>
                      <a:pt x="0" y="0"/>
                    </a:lnTo>
                    <a:lnTo>
                      <a:pt x="0" y="5"/>
                    </a:lnTo>
                    <a:lnTo>
                      <a:pt x="1"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8" name="Freeform 316"/>
              <p:cNvSpPr>
                <a:spLocks/>
              </p:cNvSpPr>
              <p:nvPr/>
            </p:nvSpPr>
            <p:spPr bwMode="auto">
              <a:xfrm>
                <a:off x="207" y="5007"/>
                <a:ext cx="5" cy="3"/>
              </a:xfrm>
              <a:custGeom>
                <a:avLst/>
                <a:gdLst>
                  <a:gd name="T0" fmla="*/ 5 w 8"/>
                  <a:gd name="T1" fmla="*/ 0 h 6"/>
                  <a:gd name="T2" fmla="*/ 4 w 8"/>
                  <a:gd name="T3" fmla="*/ 0 h 6"/>
                  <a:gd name="T4" fmla="*/ 1 w 8"/>
                  <a:gd name="T5" fmla="*/ 1 h 6"/>
                  <a:gd name="T6" fmla="*/ 0 w 8"/>
                  <a:gd name="T7" fmla="*/ 3 h 6"/>
                  <a:gd name="T8" fmla="*/ 1 w 8"/>
                  <a:gd name="T9" fmla="*/ 3 h 6"/>
                  <a:gd name="T10" fmla="*/ 3 w 8"/>
                  <a:gd name="T11" fmla="*/ 4 h 6"/>
                  <a:gd name="T12" fmla="*/ 4 w 8"/>
                  <a:gd name="T13" fmla="*/ 4 h 6"/>
                  <a:gd name="T14" fmla="*/ 5 w 8"/>
                  <a:gd name="T15" fmla="*/ 6 h 6"/>
                  <a:gd name="T16" fmla="*/ 8 w 8"/>
                  <a:gd name="T17" fmla="*/ 6 h 6"/>
                  <a:gd name="T18" fmla="*/ 8 w 8"/>
                  <a:gd name="T19" fmla="*/ 4 h 6"/>
                  <a:gd name="T20" fmla="*/ 7 w 8"/>
                  <a:gd name="T21" fmla="*/ 0 h 6"/>
                  <a:gd name="T22" fmla="*/ 5 w 8"/>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6">
                    <a:moveTo>
                      <a:pt x="5" y="0"/>
                    </a:moveTo>
                    <a:lnTo>
                      <a:pt x="4" y="0"/>
                    </a:lnTo>
                    <a:lnTo>
                      <a:pt x="1" y="1"/>
                    </a:lnTo>
                    <a:lnTo>
                      <a:pt x="0" y="3"/>
                    </a:lnTo>
                    <a:lnTo>
                      <a:pt x="1" y="3"/>
                    </a:lnTo>
                    <a:lnTo>
                      <a:pt x="3" y="4"/>
                    </a:lnTo>
                    <a:lnTo>
                      <a:pt x="4" y="4"/>
                    </a:lnTo>
                    <a:lnTo>
                      <a:pt x="5" y="6"/>
                    </a:lnTo>
                    <a:lnTo>
                      <a:pt x="8" y="6"/>
                    </a:lnTo>
                    <a:lnTo>
                      <a:pt x="8" y="4"/>
                    </a:lnTo>
                    <a:lnTo>
                      <a:pt x="7" y="0"/>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59" name="Freeform 317"/>
              <p:cNvSpPr>
                <a:spLocks/>
              </p:cNvSpPr>
              <p:nvPr/>
            </p:nvSpPr>
            <p:spPr bwMode="auto">
              <a:xfrm>
                <a:off x="672" y="5030"/>
                <a:ext cx="5" cy="1"/>
              </a:xfrm>
              <a:custGeom>
                <a:avLst/>
                <a:gdLst>
                  <a:gd name="T0" fmla="*/ 0 w 9"/>
                  <a:gd name="T1" fmla="*/ 0 h 3"/>
                  <a:gd name="T2" fmla="*/ 0 w 9"/>
                  <a:gd name="T3" fmla="*/ 1 h 3"/>
                  <a:gd name="T4" fmla="*/ 1 w 9"/>
                  <a:gd name="T5" fmla="*/ 3 h 3"/>
                  <a:gd name="T6" fmla="*/ 1 w 9"/>
                  <a:gd name="T7" fmla="*/ 3 h 3"/>
                  <a:gd name="T8" fmla="*/ 4 w 9"/>
                  <a:gd name="T9" fmla="*/ 3 h 3"/>
                  <a:gd name="T10" fmla="*/ 6 w 9"/>
                  <a:gd name="T11" fmla="*/ 3 h 3"/>
                  <a:gd name="T12" fmla="*/ 7 w 9"/>
                  <a:gd name="T13" fmla="*/ 3 h 3"/>
                  <a:gd name="T14" fmla="*/ 9 w 9"/>
                  <a:gd name="T15" fmla="*/ 3 h 3"/>
                  <a:gd name="T16" fmla="*/ 9 w 9"/>
                  <a:gd name="T17" fmla="*/ 1 h 3"/>
                  <a:gd name="T18" fmla="*/ 7 w 9"/>
                  <a:gd name="T19" fmla="*/ 0 h 3"/>
                  <a:gd name="T20" fmla="*/ 6 w 9"/>
                  <a:gd name="T21" fmla="*/ 0 h 3"/>
                  <a:gd name="T22" fmla="*/ 4 w 9"/>
                  <a:gd name="T23" fmla="*/ 1 h 3"/>
                  <a:gd name="T24" fmla="*/ 4 w 9"/>
                  <a:gd name="T25" fmla="*/ 1 h 3"/>
                  <a:gd name="T26" fmla="*/ 4 w 9"/>
                  <a:gd name="T27" fmla="*/ 0 h 3"/>
                  <a:gd name="T28" fmla="*/ 3 w 9"/>
                  <a:gd name="T29" fmla="*/ 0 h 3"/>
                  <a:gd name="T30" fmla="*/ 1 w 9"/>
                  <a:gd name="T31" fmla="*/ 0 h 3"/>
                  <a:gd name="T32" fmla="*/ 0 w 9"/>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
                    <a:moveTo>
                      <a:pt x="0" y="0"/>
                    </a:moveTo>
                    <a:lnTo>
                      <a:pt x="0" y="1"/>
                    </a:lnTo>
                    <a:lnTo>
                      <a:pt x="1" y="3"/>
                    </a:lnTo>
                    <a:lnTo>
                      <a:pt x="1" y="3"/>
                    </a:lnTo>
                    <a:lnTo>
                      <a:pt x="4" y="3"/>
                    </a:lnTo>
                    <a:lnTo>
                      <a:pt x="6" y="3"/>
                    </a:lnTo>
                    <a:lnTo>
                      <a:pt x="7" y="3"/>
                    </a:lnTo>
                    <a:lnTo>
                      <a:pt x="9" y="3"/>
                    </a:lnTo>
                    <a:lnTo>
                      <a:pt x="9" y="1"/>
                    </a:lnTo>
                    <a:lnTo>
                      <a:pt x="7" y="0"/>
                    </a:lnTo>
                    <a:lnTo>
                      <a:pt x="6" y="0"/>
                    </a:lnTo>
                    <a:lnTo>
                      <a:pt x="4" y="1"/>
                    </a:lnTo>
                    <a:lnTo>
                      <a:pt x="4" y="1"/>
                    </a:lnTo>
                    <a:lnTo>
                      <a:pt x="4" y="0"/>
                    </a:lnTo>
                    <a:lnTo>
                      <a:pt x="3" y="0"/>
                    </a:lnTo>
                    <a:lnTo>
                      <a:pt x="1"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0" name="Freeform 318"/>
              <p:cNvSpPr>
                <a:spLocks/>
              </p:cNvSpPr>
              <p:nvPr/>
            </p:nvSpPr>
            <p:spPr bwMode="auto">
              <a:xfrm>
                <a:off x="674" y="5032"/>
                <a:ext cx="3" cy="2"/>
              </a:xfrm>
              <a:custGeom>
                <a:avLst/>
                <a:gdLst>
                  <a:gd name="T0" fmla="*/ 4 w 6"/>
                  <a:gd name="T1" fmla="*/ 4 h 4"/>
                  <a:gd name="T2" fmla="*/ 6 w 6"/>
                  <a:gd name="T3" fmla="*/ 2 h 4"/>
                  <a:gd name="T4" fmla="*/ 4 w 6"/>
                  <a:gd name="T5" fmla="*/ 0 h 4"/>
                  <a:gd name="T6" fmla="*/ 3 w 6"/>
                  <a:gd name="T7" fmla="*/ 2 h 4"/>
                  <a:gd name="T8" fmla="*/ 3 w 6"/>
                  <a:gd name="T9" fmla="*/ 2 h 4"/>
                  <a:gd name="T10" fmla="*/ 1 w 6"/>
                  <a:gd name="T11" fmla="*/ 0 h 4"/>
                  <a:gd name="T12" fmla="*/ 0 w 6"/>
                  <a:gd name="T13" fmla="*/ 0 h 4"/>
                  <a:gd name="T14" fmla="*/ 0 w 6"/>
                  <a:gd name="T15" fmla="*/ 0 h 4"/>
                  <a:gd name="T16" fmla="*/ 0 w 6"/>
                  <a:gd name="T17" fmla="*/ 2 h 4"/>
                  <a:gd name="T18" fmla="*/ 0 w 6"/>
                  <a:gd name="T19" fmla="*/ 3 h 4"/>
                  <a:gd name="T20" fmla="*/ 1 w 6"/>
                  <a:gd name="T21" fmla="*/ 4 h 4"/>
                  <a:gd name="T22" fmla="*/ 3 w 6"/>
                  <a:gd name="T23" fmla="*/ 4 h 4"/>
                  <a:gd name="T24" fmla="*/ 4 w 6"/>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4">
                    <a:moveTo>
                      <a:pt x="4" y="4"/>
                    </a:moveTo>
                    <a:lnTo>
                      <a:pt x="6" y="2"/>
                    </a:lnTo>
                    <a:lnTo>
                      <a:pt x="4" y="0"/>
                    </a:lnTo>
                    <a:lnTo>
                      <a:pt x="3" y="2"/>
                    </a:lnTo>
                    <a:lnTo>
                      <a:pt x="3" y="2"/>
                    </a:lnTo>
                    <a:lnTo>
                      <a:pt x="1" y="0"/>
                    </a:lnTo>
                    <a:lnTo>
                      <a:pt x="0" y="0"/>
                    </a:lnTo>
                    <a:lnTo>
                      <a:pt x="0" y="0"/>
                    </a:lnTo>
                    <a:lnTo>
                      <a:pt x="0" y="2"/>
                    </a:lnTo>
                    <a:lnTo>
                      <a:pt x="0" y="3"/>
                    </a:lnTo>
                    <a:lnTo>
                      <a:pt x="1" y="4"/>
                    </a:lnTo>
                    <a:lnTo>
                      <a:pt x="3" y="4"/>
                    </a:lnTo>
                    <a:lnTo>
                      <a:pt x="4"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1" name="Freeform 319"/>
              <p:cNvSpPr>
                <a:spLocks/>
              </p:cNvSpPr>
              <p:nvPr/>
            </p:nvSpPr>
            <p:spPr bwMode="auto">
              <a:xfrm>
                <a:off x="2020" y="5038"/>
                <a:ext cx="6" cy="3"/>
              </a:xfrm>
              <a:custGeom>
                <a:avLst/>
                <a:gdLst>
                  <a:gd name="T0" fmla="*/ 10 w 13"/>
                  <a:gd name="T1" fmla="*/ 0 h 5"/>
                  <a:gd name="T2" fmla="*/ 9 w 13"/>
                  <a:gd name="T3" fmla="*/ 0 h 5"/>
                  <a:gd name="T4" fmla="*/ 9 w 13"/>
                  <a:gd name="T5" fmla="*/ 1 h 5"/>
                  <a:gd name="T6" fmla="*/ 6 w 13"/>
                  <a:gd name="T7" fmla="*/ 1 h 5"/>
                  <a:gd name="T8" fmla="*/ 6 w 13"/>
                  <a:gd name="T9" fmla="*/ 1 h 5"/>
                  <a:gd name="T10" fmla="*/ 2 w 13"/>
                  <a:gd name="T11" fmla="*/ 1 h 5"/>
                  <a:gd name="T12" fmla="*/ 0 w 13"/>
                  <a:gd name="T13" fmla="*/ 3 h 5"/>
                  <a:gd name="T14" fmla="*/ 2 w 13"/>
                  <a:gd name="T15" fmla="*/ 4 h 5"/>
                  <a:gd name="T16" fmla="*/ 2 w 13"/>
                  <a:gd name="T17" fmla="*/ 4 h 5"/>
                  <a:gd name="T18" fmla="*/ 3 w 13"/>
                  <a:gd name="T19" fmla="*/ 4 h 5"/>
                  <a:gd name="T20" fmla="*/ 5 w 13"/>
                  <a:gd name="T21" fmla="*/ 5 h 5"/>
                  <a:gd name="T22" fmla="*/ 6 w 13"/>
                  <a:gd name="T23" fmla="*/ 5 h 5"/>
                  <a:gd name="T24" fmla="*/ 7 w 13"/>
                  <a:gd name="T25" fmla="*/ 4 h 5"/>
                  <a:gd name="T26" fmla="*/ 7 w 13"/>
                  <a:gd name="T27" fmla="*/ 4 h 5"/>
                  <a:gd name="T28" fmla="*/ 12 w 13"/>
                  <a:gd name="T29" fmla="*/ 3 h 5"/>
                  <a:gd name="T30" fmla="*/ 13 w 13"/>
                  <a:gd name="T31" fmla="*/ 3 h 5"/>
                  <a:gd name="T32" fmla="*/ 13 w 13"/>
                  <a:gd name="T33" fmla="*/ 3 h 5"/>
                  <a:gd name="T34" fmla="*/ 12 w 13"/>
                  <a:gd name="T35" fmla="*/ 0 h 5"/>
                  <a:gd name="T36" fmla="*/ 10 w 13"/>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5">
                    <a:moveTo>
                      <a:pt x="10" y="0"/>
                    </a:moveTo>
                    <a:lnTo>
                      <a:pt x="9" y="0"/>
                    </a:lnTo>
                    <a:lnTo>
                      <a:pt x="9" y="1"/>
                    </a:lnTo>
                    <a:lnTo>
                      <a:pt x="6" y="1"/>
                    </a:lnTo>
                    <a:lnTo>
                      <a:pt x="6" y="1"/>
                    </a:lnTo>
                    <a:lnTo>
                      <a:pt x="2" y="1"/>
                    </a:lnTo>
                    <a:lnTo>
                      <a:pt x="0" y="3"/>
                    </a:lnTo>
                    <a:lnTo>
                      <a:pt x="2" y="4"/>
                    </a:lnTo>
                    <a:lnTo>
                      <a:pt x="2" y="4"/>
                    </a:lnTo>
                    <a:lnTo>
                      <a:pt x="3" y="4"/>
                    </a:lnTo>
                    <a:lnTo>
                      <a:pt x="5" y="5"/>
                    </a:lnTo>
                    <a:lnTo>
                      <a:pt x="6" y="5"/>
                    </a:lnTo>
                    <a:lnTo>
                      <a:pt x="7" y="4"/>
                    </a:lnTo>
                    <a:lnTo>
                      <a:pt x="7" y="4"/>
                    </a:lnTo>
                    <a:lnTo>
                      <a:pt x="12" y="3"/>
                    </a:lnTo>
                    <a:lnTo>
                      <a:pt x="13" y="3"/>
                    </a:lnTo>
                    <a:lnTo>
                      <a:pt x="13" y="3"/>
                    </a:lnTo>
                    <a:lnTo>
                      <a:pt x="12" y="0"/>
                    </a:lnTo>
                    <a:lnTo>
                      <a:pt x="1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2" name="Freeform 320"/>
              <p:cNvSpPr>
                <a:spLocks/>
              </p:cNvSpPr>
              <p:nvPr/>
            </p:nvSpPr>
            <p:spPr bwMode="auto">
              <a:xfrm>
                <a:off x="2647" y="5076"/>
                <a:ext cx="5" cy="6"/>
              </a:xfrm>
              <a:custGeom>
                <a:avLst/>
                <a:gdLst>
                  <a:gd name="T0" fmla="*/ 10 w 10"/>
                  <a:gd name="T1" fmla="*/ 4 h 13"/>
                  <a:gd name="T2" fmla="*/ 10 w 10"/>
                  <a:gd name="T3" fmla="*/ 4 h 13"/>
                  <a:gd name="T4" fmla="*/ 10 w 10"/>
                  <a:gd name="T5" fmla="*/ 3 h 13"/>
                  <a:gd name="T6" fmla="*/ 10 w 10"/>
                  <a:gd name="T7" fmla="*/ 1 h 13"/>
                  <a:gd name="T8" fmla="*/ 10 w 10"/>
                  <a:gd name="T9" fmla="*/ 1 h 13"/>
                  <a:gd name="T10" fmla="*/ 10 w 10"/>
                  <a:gd name="T11" fmla="*/ 0 h 13"/>
                  <a:gd name="T12" fmla="*/ 9 w 10"/>
                  <a:gd name="T13" fmla="*/ 0 h 13"/>
                  <a:gd name="T14" fmla="*/ 4 w 10"/>
                  <a:gd name="T15" fmla="*/ 1 h 13"/>
                  <a:gd name="T16" fmla="*/ 3 w 10"/>
                  <a:gd name="T17" fmla="*/ 3 h 13"/>
                  <a:gd name="T18" fmla="*/ 3 w 10"/>
                  <a:gd name="T19" fmla="*/ 4 h 13"/>
                  <a:gd name="T20" fmla="*/ 1 w 10"/>
                  <a:gd name="T21" fmla="*/ 6 h 13"/>
                  <a:gd name="T22" fmla="*/ 1 w 10"/>
                  <a:gd name="T23" fmla="*/ 7 h 13"/>
                  <a:gd name="T24" fmla="*/ 0 w 10"/>
                  <a:gd name="T25" fmla="*/ 9 h 13"/>
                  <a:gd name="T26" fmla="*/ 0 w 10"/>
                  <a:gd name="T27" fmla="*/ 11 h 13"/>
                  <a:gd name="T28" fmla="*/ 0 w 10"/>
                  <a:gd name="T29" fmla="*/ 13 h 13"/>
                  <a:gd name="T30" fmla="*/ 0 w 10"/>
                  <a:gd name="T31" fmla="*/ 13 h 13"/>
                  <a:gd name="T32" fmla="*/ 0 w 10"/>
                  <a:gd name="T33" fmla="*/ 13 h 13"/>
                  <a:gd name="T34" fmla="*/ 1 w 10"/>
                  <a:gd name="T35" fmla="*/ 13 h 13"/>
                  <a:gd name="T36" fmla="*/ 1 w 10"/>
                  <a:gd name="T37" fmla="*/ 13 h 13"/>
                  <a:gd name="T38" fmla="*/ 1 w 10"/>
                  <a:gd name="T39" fmla="*/ 13 h 13"/>
                  <a:gd name="T40" fmla="*/ 3 w 10"/>
                  <a:gd name="T41" fmla="*/ 13 h 13"/>
                  <a:gd name="T42" fmla="*/ 3 w 10"/>
                  <a:gd name="T43" fmla="*/ 13 h 13"/>
                  <a:gd name="T44" fmla="*/ 4 w 10"/>
                  <a:gd name="T45" fmla="*/ 13 h 13"/>
                  <a:gd name="T46" fmla="*/ 3 w 10"/>
                  <a:gd name="T47" fmla="*/ 13 h 13"/>
                  <a:gd name="T48" fmla="*/ 3 w 10"/>
                  <a:gd name="T49" fmla="*/ 13 h 13"/>
                  <a:gd name="T50" fmla="*/ 4 w 10"/>
                  <a:gd name="T51" fmla="*/ 13 h 13"/>
                  <a:gd name="T52" fmla="*/ 6 w 10"/>
                  <a:gd name="T53" fmla="*/ 11 h 13"/>
                  <a:gd name="T54" fmla="*/ 4 w 10"/>
                  <a:gd name="T55" fmla="*/ 11 h 13"/>
                  <a:gd name="T56" fmla="*/ 4 w 10"/>
                  <a:gd name="T57" fmla="*/ 11 h 13"/>
                  <a:gd name="T58" fmla="*/ 6 w 10"/>
                  <a:gd name="T59" fmla="*/ 11 h 13"/>
                  <a:gd name="T60" fmla="*/ 6 w 10"/>
                  <a:gd name="T61" fmla="*/ 10 h 13"/>
                  <a:gd name="T62" fmla="*/ 6 w 10"/>
                  <a:gd name="T63" fmla="*/ 10 h 13"/>
                  <a:gd name="T64" fmla="*/ 4 w 10"/>
                  <a:gd name="T65" fmla="*/ 9 h 13"/>
                  <a:gd name="T66" fmla="*/ 7 w 10"/>
                  <a:gd name="T67" fmla="*/ 7 h 13"/>
                  <a:gd name="T68" fmla="*/ 9 w 10"/>
                  <a:gd name="T69" fmla="*/ 7 h 13"/>
                  <a:gd name="T70" fmla="*/ 9 w 10"/>
                  <a:gd name="T71" fmla="*/ 7 h 13"/>
                  <a:gd name="T72" fmla="*/ 9 w 10"/>
                  <a:gd name="T73" fmla="*/ 6 h 13"/>
                  <a:gd name="T74" fmla="*/ 9 w 10"/>
                  <a:gd name="T75" fmla="*/ 4 h 13"/>
                  <a:gd name="T76" fmla="*/ 10 w 10"/>
                  <a:gd name="T7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13">
                    <a:moveTo>
                      <a:pt x="10" y="4"/>
                    </a:moveTo>
                    <a:lnTo>
                      <a:pt x="10" y="4"/>
                    </a:lnTo>
                    <a:lnTo>
                      <a:pt x="10" y="3"/>
                    </a:lnTo>
                    <a:lnTo>
                      <a:pt x="10" y="1"/>
                    </a:lnTo>
                    <a:lnTo>
                      <a:pt x="10" y="1"/>
                    </a:lnTo>
                    <a:lnTo>
                      <a:pt x="10" y="0"/>
                    </a:lnTo>
                    <a:lnTo>
                      <a:pt x="9" y="0"/>
                    </a:lnTo>
                    <a:lnTo>
                      <a:pt x="4" y="1"/>
                    </a:lnTo>
                    <a:lnTo>
                      <a:pt x="3" y="3"/>
                    </a:lnTo>
                    <a:lnTo>
                      <a:pt x="3" y="4"/>
                    </a:lnTo>
                    <a:lnTo>
                      <a:pt x="1" y="6"/>
                    </a:lnTo>
                    <a:lnTo>
                      <a:pt x="1" y="7"/>
                    </a:lnTo>
                    <a:lnTo>
                      <a:pt x="0" y="9"/>
                    </a:lnTo>
                    <a:lnTo>
                      <a:pt x="0" y="11"/>
                    </a:lnTo>
                    <a:lnTo>
                      <a:pt x="0" y="13"/>
                    </a:lnTo>
                    <a:lnTo>
                      <a:pt x="0" y="13"/>
                    </a:lnTo>
                    <a:lnTo>
                      <a:pt x="0" y="13"/>
                    </a:lnTo>
                    <a:lnTo>
                      <a:pt x="1" y="13"/>
                    </a:lnTo>
                    <a:lnTo>
                      <a:pt x="1" y="13"/>
                    </a:lnTo>
                    <a:lnTo>
                      <a:pt x="1" y="13"/>
                    </a:lnTo>
                    <a:lnTo>
                      <a:pt x="3" y="13"/>
                    </a:lnTo>
                    <a:lnTo>
                      <a:pt x="3" y="13"/>
                    </a:lnTo>
                    <a:lnTo>
                      <a:pt x="4" y="13"/>
                    </a:lnTo>
                    <a:lnTo>
                      <a:pt x="3" y="13"/>
                    </a:lnTo>
                    <a:lnTo>
                      <a:pt x="3" y="13"/>
                    </a:lnTo>
                    <a:lnTo>
                      <a:pt x="4" y="13"/>
                    </a:lnTo>
                    <a:lnTo>
                      <a:pt x="6" y="11"/>
                    </a:lnTo>
                    <a:lnTo>
                      <a:pt x="4" y="11"/>
                    </a:lnTo>
                    <a:lnTo>
                      <a:pt x="4" y="11"/>
                    </a:lnTo>
                    <a:lnTo>
                      <a:pt x="6" y="11"/>
                    </a:lnTo>
                    <a:lnTo>
                      <a:pt x="6" y="10"/>
                    </a:lnTo>
                    <a:lnTo>
                      <a:pt x="6" y="10"/>
                    </a:lnTo>
                    <a:lnTo>
                      <a:pt x="4" y="9"/>
                    </a:lnTo>
                    <a:lnTo>
                      <a:pt x="7" y="7"/>
                    </a:lnTo>
                    <a:lnTo>
                      <a:pt x="9" y="7"/>
                    </a:lnTo>
                    <a:lnTo>
                      <a:pt x="9" y="7"/>
                    </a:lnTo>
                    <a:lnTo>
                      <a:pt x="9" y="6"/>
                    </a:lnTo>
                    <a:lnTo>
                      <a:pt x="9" y="4"/>
                    </a:lnTo>
                    <a:lnTo>
                      <a:pt x="10"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3" name="Freeform 321"/>
              <p:cNvSpPr>
                <a:spLocks/>
              </p:cNvSpPr>
              <p:nvPr/>
            </p:nvSpPr>
            <p:spPr bwMode="auto">
              <a:xfrm>
                <a:off x="675" y="507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4" name="Freeform 322"/>
              <p:cNvSpPr>
                <a:spLocks/>
              </p:cNvSpPr>
              <p:nvPr/>
            </p:nvSpPr>
            <p:spPr bwMode="auto">
              <a:xfrm>
                <a:off x="2447" y="5082"/>
                <a:ext cx="7" cy="3"/>
              </a:xfrm>
              <a:custGeom>
                <a:avLst/>
                <a:gdLst>
                  <a:gd name="T0" fmla="*/ 1 w 14"/>
                  <a:gd name="T1" fmla="*/ 6 h 6"/>
                  <a:gd name="T2" fmla="*/ 2 w 14"/>
                  <a:gd name="T3" fmla="*/ 6 h 6"/>
                  <a:gd name="T4" fmla="*/ 4 w 14"/>
                  <a:gd name="T5" fmla="*/ 6 h 6"/>
                  <a:gd name="T6" fmla="*/ 5 w 14"/>
                  <a:gd name="T7" fmla="*/ 5 h 6"/>
                  <a:gd name="T8" fmla="*/ 7 w 14"/>
                  <a:gd name="T9" fmla="*/ 3 h 6"/>
                  <a:gd name="T10" fmla="*/ 8 w 14"/>
                  <a:gd name="T11" fmla="*/ 3 h 6"/>
                  <a:gd name="T12" fmla="*/ 11 w 14"/>
                  <a:gd name="T13" fmla="*/ 5 h 6"/>
                  <a:gd name="T14" fmla="*/ 11 w 14"/>
                  <a:gd name="T15" fmla="*/ 6 h 6"/>
                  <a:gd name="T16" fmla="*/ 14 w 14"/>
                  <a:gd name="T17" fmla="*/ 6 h 6"/>
                  <a:gd name="T18" fmla="*/ 14 w 14"/>
                  <a:gd name="T19" fmla="*/ 6 h 6"/>
                  <a:gd name="T20" fmla="*/ 11 w 14"/>
                  <a:gd name="T21" fmla="*/ 5 h 6"/>
                  <a:gd name="T22" fmla="*/ 8 w 14"/>
                  <a:gd name="T23" fmla="*/ 2 h 6"/>
                  <a:gd name="T24" fmla="*/ 5 w 14"/>
                  <a:gd name="T25" fmla="*/ 0 h 6"/>
                  <a:gd name="T26" fmla="*/ 2 w 14"/>
                  <a:gd name="T27" fmla="*/ 0 h 6"/>
                  <a:gd name="T28" fmla="*/ 0 w 14"/>
                  <a:gd name="T29" fmla="*/ 2 h 6"/>
                  <a:gd name="T30" fmla="*/ 0 w 14"/>
                  <a:gd name="T31" fmla="*/ 3 h 6"/>
                  <a:gd name="T32" fmla="*/ 0 w 14"/>
                  <a:gd name="T33" fmla="*/ 3 h 6"/>
                  <a:gd name="T34" fmla="*/ 1 w 14"/>
                  <a:gd name="T35" fmla="*/ 5 h 6"/>
                  <a:gd name="T36" fmla="*/ 1 w 14"/>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6">
                    <a:moveTo>
                      <a:pt x="1" y="6"/>
                    </a:moveTo>
                    <a:lnTo>
                      <a:pt x="2" y="6"/>
                    </a:lnTo>
                    <a:lnTo>
                      <a:pt x="4" y="6"/>
                    </a:lnTo>
                    <a:lnTo>
                      <a:pt x="5" y="5"/>
                    </a:lnTo>
                    <a:lnTo>
                      <a:pt x="7" y="3"/>
                    </a:lnTo>
                    <a:lnTo>
                      <a:pt x="8" y="3"/>
                    </a:lnTo>
                    <a:lnTo>
                      <a:pt x="11" y="5"/>
                    </a:lnTo>
                    <a:lnTo>
                      <a:pt x="11" y="6"/>
                    </a:lnTo>
                    <a:lnTo>
                      <a:pt x="14" y="6"/>
                    </a:lnTo>
                    <a:lnTo>
                      <a:pt x="14" y="6"/>
                    </a:lnTo>
                    <a:lnTo>
                      <a:pt x="11" y="5"/>
                    </a:lnTo>
                    <a:lnTo>
                      <a:pt x="8" y="2"/>
                    </a:lnTo>
                    <a:lnTo>
                      <a:pt x="5" y="0"/>
                    </a:lnTo>
                    <a:lnTo>
                      <a:pt x="2" y="0"/>
                    </a:lnTo>
                    <a:lnTo>
                      <a:pt x="0" y="2"/>
                    </a:lnTo>
                    <a:lnTo>
                      <a:pt x="0" y="3"/>
                    </a:lnTo>
                    <a:lnTo>
                      <a:pt x="0" y="3"/>
                    </a:lnTo>
                    <a:lnTo>
                      <a:pt x="1" y="5"/>
                    </a:lnTo>
                    <a:lnTo>
                      <a:pt x="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5" name="Freeform 323"/>
              <p:cNvSpPr>
                <a:spLocks/>
              </p:cNvSpPr>
              <p:nvPr/>
            </p:nvSpPr>
            <p:spPr bwMode="auto">
              <a:xfrm>
                <a:off x="2377" y="5086"/>
                <a:ext cx="3" cy="6"/>
              </a:xfrm>
              <a:custGeom>
                <a:avLst/>
                <a:gdLst>
                  <a:gd name="T0" fmla="*/ 1 w 6"/>
                  <a:gd name="T1" fmla="*/ 10 h 12"/>
                  <a:gd name="T2" fmla="*/ 3 w 6"/>
                  <a:gd name="T3" fmla="*/ 12 h 12"/>
                  <a:gd name="T4" fmla="*/ 4 w 6"/>
                  <a:gd name="T5" fmla="*/ 12 h 12"/>
                  <a:gd name="T6" fmla="*/ 6 w 6"/>
                  <a:gd name="T7" fmla="*/ 10 h 12"/>
                  <a:gd name="T8" fmla="*/ 6 w 6"/>
                  <a:gd name="T9" fmla="*/ 9 h 12"/>
                  <a:gd name="T10" fmla="*/ 4 w 6"/>
                  <a:gd name="T11" fmla="*/ 3 h 12"/>
                  <a:gd name="T12" fmla="*/ 3 w 6"/>
                  <a:gd name="T13" fmla="*/ 0 h 12"/>
                  <a:gd name="T14" fmla="*/ 1 w 6"/>
                  <a:gd name="T15" fmla="*/ 0 h 12"/>
                  <a:gd name="T16" fmla="*/ 0 w 6"/>
                  <a:gd name="T17" fmla="*/ 0 h 12"/>
                  <a:gd name="T18" fmla="*/ 0 w 6"/>
                  <a:gd name="T19" fmla="*/ 0 h 12"/>
                  <a:gd name="T20" fmla="*/ 0 w 6"/>
                  <a:gd name="T21" fmla="*/ 2 h 12"/>
                  <a:gd name="T22" fmla="*/ 0 w 6"/>
                  <a:gd name="T23" fmla="*/ 3 h 12"/>
                  <a:gd name="T24" fmla="*/ 1 w 6"/>
                  <a:gd name="T25" fmla="*/ 3 h 12"/>
                  <a:gd name="T26" fmla="*/ 0 w 6"/>
                  <a:gd name="T27" fmla="*/ 9 h 12"/>
                  <a:gd name="T28" fmla="*/ 1 w 6"/>
                  <a:gd name="T2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2">
                    <a:moveTo>
                      <a:pt x="1" y="10"/>
                    </a:moveTo>
                    <a:lnTo>
                      <a:pt x="3" y="12"/>
                    </a:lnTo>
                    <a:lnTo>
                      <a:pt x="4" y="12"/>
                    </a:lnTo>
                    <a:lnTo>
                      <a:pt x="6" y="10"/>
                    </a:lnTo>
                    <a:lnTo>
                      <a:pt x="6" y="9"/>
                    </a:lnTo>
                    <a:lnTo>
                      <a:pt x="4" y="3"/>
                    </a:lnTo>
                    <a:lnTo>
                      <a:pt x="3" y="0"/>
                    </a:lnTo>
                    <a:lnTo>
                      <a:pt x="1" y="0"/>
                    </a:lnTo>
                    <a:lnTo>
                      <a:pt x="0" y="0"/>
                    </a:lnTo>
                    <a:lnTo>
                      <a:pt x="0" y="0"/>
                    </a:lnTo>
                    <a:lnTo>
                      <a:pt x="0" y="2"/>
                    </a:lnTo>
                    <a:lnTo>
                      <a:pt x="0" y="3"/>
                    </a:lnTo>
                    <a:lnTo>
                      <a:pt x="1" y="3"/>
                    </a:lnTo>
                    <a:lnTo>
                      <a:pt x="0" y="9"/>
                    </a:lnTo>
                    <a:lnTo>
                      <a:pt x="1"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6" name="Freeform 324"/>
              <p:cNvSpPr>
                <a:spLocks/>
              </p:cNvSpPr>
              <p:nvPr/>
            </p:nvSpPr>
            <p:spPr bwMode="auto">
              <a:xfrm>
                <a:off x="2075" y="5090"/>
                <a:ext cx="4" cy="7"/>
              </a:xfrm>
              <a:custGeom>
                <a:avLst/>
                <a:gdLst>
                  <a:gd name="T0" fmla="*/ 4 w 7"/>
                  <a:gd name="T1" fmla="*/ 15 h 15"/>
                  <a:gd name="T2" fmla="*/ 4 w 7"/>
                  <a:gd name="T3" fmla="*/ 13 h 15"/>
                  <a:gd name="T4" fmla="*/ 7 w 7"/>
                  <a:gd name="T5" fmla="*/ 2 h 15"/>
                  <a:gd name="T6" fmla="*/ 6 w 7"/>
                  <a:gd name="T7" fmla="*/ 0 h 15"/>
                  <a:gd name="T8" fmla="*/ 3 w 7"/>
                  <a:gd name="T9" fmla="*/ 2 h 15"/>
                  <a:gd name="T10" fmla="*/ 0 w 7"/>
                  <a:gd name="T11" fmla="*/ 5 h 15"/>
                  <a:gd name="T12" fmla="*/ 0 w 7"/>
                  <a:gd name="T13" fmla="*/ 6 h 15"/>
                  <a:gd name="T14" fmla="*/ 3 w 7"/>
                  <a:gd name="T15" fmla="*/ 15 h 15"/>
                  <a:gd name="T16" fmla="*/ 4 w 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4" y="15"/>
                    </a:moveTo>
                    <a:lnTo>
                      <a:pt x="4" y="13"/>
                    </a:lnTo>
                    <a:lnTo>
                      <a:pt x="7" y="2"/>
                    </a:lnTo>
                    <a:lnTo>
                      <a:pt x="6" y="0"/>
                    </a:lnTo>
                    <a:lnTo>
                      <a:pt x="3" y="2"/>
                    </a:lnTo>
                    <a:lnTo>
                      <a:pt x="0" y="5"/>
                    </a:lnTo>
                    <a:lnTo>
                      <a:pt x="0" y="6"/>
                    </a:lnTo>
                    <a:lnTo>
                      <a:pt x="3" y="15"/>
                    </a:lnTo>
                    <a:lnTo>
                      <a:pt x="4" y="1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7" name="Freeform 325"/>
              <p:cNvSpPr>
                <a:spLocks/>
              </p:cNvSpPr>
              <p:nvPr/>
            </p:nvSpPr>
            <p:spPr bwMode="auto">
              <a:xfrm>
                <a:off x="3051" y="5090"/>
                <a:ext cx="3" cy="5"/>
              </a:xfrm>
              <a:custGeom>
                <a:avLst/>
                <a:gdLst>
                  <a:gd name="T0" fmla="*/ 1 w 4"/>
                  <a:gd name="T1" fmla="*/ 5 h 8"/>
                  <a:gd name="T2" fmla="*/ 3 w 4"/>
                  <a:gd name="T3" fmla="*/ 8 h 8"/>
                  <a:gd name="T4" fmla="*/ 4 w 4"/>
                  <a:gd name="T5" fmla="*/ 8 h 8"/>
                  <a:gd name="T6" fmla="*/ 4 w 4"/>
                  <a:gd name="T7" fmla="*/ 7 h 8"/>
                  <a:gd name="T8" fmla="*/ 4 w 4"/>
                  <a:gd name="T9" fmla="*/ 5 h 8"/>
                  <a:gd name="T10" fmla="*/ 4 w 4"/>
                  <a:gd name="T11" fmla="*/ 4 h 8"/>
                  <a:gd name="T12" fmla="*/ 4 w 4"/>
                  <a:gd name="T13" fmla="*/ 4 h 8"/>
                  <a:gd name="T14" fmla="*/ 4 w 4"/>
                  <a:gd name="T15" fmla="*/ 1 h 8"/>
                  <a:gd name="T16" fmla="*/ 1 w 4"/>
                  <a:gd name="T17" fmla="*/ 0 h 8"/>
                  <a:gd name="T18" fmla="*/ 1 w 4"/>
                  <a:gd name="T19" fmla="*/ 0 h 8"/>
                  <a:gd name="T20" fmla="*/ 0 w 4"/>
                  <a:gd name="T21" fmla="*/ 0 h 8"/>
                  <a:gd name="T22" fmla="*/ 0 w 4"/>
                  <a:gd name="T23" fmla="*/ 1 h 8"/>
                  <a:gd name="T24" fmla="*/ 0 w 4"/>
                  <a:gd name="T25" fmla="*/ 3 h 8"/>
                  <a:gd name="T26" fmla="*/ 1 w 4"/>
                  <a:gd name="T2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
                    <a:moveTo>
                      <a:pt x="1" y="5"/>
                    </a:moveTo>
                    <a:lnTo>
                      <a:pt x="3" y="8"/>
                    </a:lnTo>
                    <a:lnTo>
                      <a:pt x="4" y="8"/>
                    </a:lnTo>
                    <a:lnTo>
                      <a:pt x="4" y="7"/>
                    </a:lnTo>
                    <a:lnTo>
                      <a:pt x="4" y="5"/>
                    </a:lnTo>
                    <a:lnTo>
                      <a:pt x="4" y="4"/>
                    </a:lnTo>
                    <a:lnTo>
                      <a:pt x="4" y="4"/>
                    </a:lnTo>
                    <a:lnTo>
                      <a:pt x="4" y="1"/>
                    </a:lnTo>
                    <a:lnTo>
                      <a:pt x="1" y="0"/>
                    </a:lnTo>
                    <a:lnTo>
                      <a:pt x="1" y="0"/>
                    </a:lnTo>
                    <a:lnTo>
                      <a:pt x="0" y="0"/>
                    </a:lnTo>
                    <a:lnTo>
                      <a:pt x="0" y="1"/>
                    </a:lnTo>
                    <a:lnTo>
                      <a:pt x="0" y="3"/>
                    </a:lnTo>
                    <a:lnTo>
                      <a:pt x="1"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68" name="Rectangle 326"/>
              <p:cNvSpPr>
                <a:spLocks noChangeArrowheads="1"/>
              </p:cNvSpPr>
              <p:nvPr/>
            </p:nvSpPr>
            <p:spPr bwMode="auto">
              <a:xfrm>
                <a:off x="2399" y="5097"/>
                <a:ext cx="1" cy="1"/>
              </a:xfrm>
              <a:prstGeom prst="rect">
                <a:avLst/>
              </a:prstGeom>
              <a:grpFill/>
              <a:ln w="3175">
                <a:solidFill>
                  <a:srgbClr val="222328"/>
                </a:solid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369" name="Freeform 327"/>
              <p:cNvSpPr>
                <a:spLocks/>
              </p:cNvSpPr>
              <p:nvPr/>
            </p:nvSpPr>
            <p:spPr bwMode="auto">
              <a:xfrm>
                <a:off x="2444" y="5120"/>
                <a:ext cx="4" cy="5"/>
              </a:xfrm>
              <a:custGeom>
                <a:avLst/>
                <a:gdLst>
                  <a:gd name="T0" fmla="*/ 0 w 9"/>
                  <a:gd name="T1" fmla="*/ 8 h 10"/>
                  <a:gd name="T2" fmla="*/ 3 w 9"/>
                  <a:gd name="T3" fmla="*/ 10 h 10"/>
                  <a:gd name="T4" fmla="*/ 5 w 9"/>
                  <a:gd name="T5" fmla="*/ 8 h 10"/>
                  <a:gd name="T6" fmla="*/ 8 w 9"/>
                  <a:gd name="T7" fmla="*/ 7 h 10"/>
                  <a:gd name="T8" fmla="*/ 9 w 9"/>
                  <a:gd name="T9" fmla="*/ 7 h 10"/>
                  <a:gd name="T10" fmla="*/ 9 w 9"/>
                  <a:gd name="T11" fmla="*/ 4 h 10"/>
                  <a:gd name="T12" fmla="*/ 9 w 9"/>
                  <a:gd name="T13" fmla="*/ 3 h 10"/>
                  <a:gd name="T14" fmla="*/ 8 w 9"/>
                  <a:gd name="T15" fmla="*/ 1 h 10"/>
                  <a:gd name="T16" fmla="*/ 6 w 9"/>
                  <a:gd name="T17" fmla="*/ 0 h 10"/>
                  <a:gd name="T18" fmla="*/ 2 w 9"/>
                  <a:gd name="T19" fmla="*/ 3 h 10"/>
                  <a:gd name="T20" fmla="*/ 0 w 9"/>
                  <a:gd name="T21" fmla="*/ 5 h 10"/>
                  <a:gd name="T22" fmla="*/ 0 w 9"/>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0">
                    <a:moveTo>
                      <a:pt x="0" y="8"/>
                    </a:moveTo>
                    <a:lnTo>
                      <a:pt x="3" y="10"/>
                    </a:lnTo>
                    <a:lnTo>
                      <a:pt x="5" y="8"/>
                    </a:lnTo>
                    <a:lnTo>
                      <a:pt x="8" y="7"/>
                    </a:lnTo>
                    <a:lnTo>
                      <a:pt x="9" y="7"/>
                    </a:lnTo>
                    <a:lnTo>
                      <a:pt x="9" y="4"/>
                    </a:lnTo>
                    <a:lnTo>
                      <a:pt x="9" y="3"/>
                    </a:lnTo>
                    <a:lnTo>
                      <a:pt x="8" y="1"/>
                    </a:lnTo>
                    <a:lnTo>
                      <a:pt x="6" y="0"/>
                    </a:lnTo>
                    <a:lnTo>
                      <a:pt x="2" y="3"/>
                    </a:lnTo>
                    <a:lnTo>
                      <a:pt x="0" y="5"/>
                    </a:lnTo>
                    <a:lnTo>
                      <a:pt x="0"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0" name="Freeform 328"/>
              <p:cNvSpPr>
                <a:spLocks/>
              </p:cNvSpPr>
              <p:nvPr/>
            </p:nvSpPr>
            <p:spPr bwMode="auto">
              <a:xfrm>
                <a:off x="310" y="5134"/>
                <a:ext cx="4" cy="4"/>
              </a:xfrm>
              <a:custGeom>
                <a:avLst/>
                <a:gdLst>
                  <a:gd name="T0" fmla="*/ 7 w 7"/>
                  <a:gd name="T1" fmla="*/ 4 h 9"/>
                  <a:gd name="T2" fmla="*/ 7 w 7"/>
                  <a:gd name="T3" fmla="*/ 4 h 9"/>
                  <a:gd name="T4" fmla="*/ 7 w 7"/>
                  <a:gd name="T5" fmla="*/ 3 h 9"/>
                  <a:gd name="T6" fmla="*/ 7 w 7"/>
                  <a:gd name="T7" fmla="*/ 2 h 9"/>
                  <a:gd name="T8" fmla="*/ 4 w 7"/>
                  <a:gd name="T9" fmla="*/ 0 h 9"/>
                  <a:gd name="T10" fmla="*/ 3 w 7"/>
                  <a:gd name="T11" fmla="*/ 0 h 9"/>
                  <a:gd name="T12" fmla="*/ 1 w 7"/>
                  <a:gd name="T13" fmla="*/ 0 h 9"/>
                  <a:gd name="T14" fmla="*/ 3 w 7"/>
                  <a:gd name="T15" fmla="*/ 2 h 9"/>
                  <a:gd name="T16" fmla="*/ 3 w 7"/>
                  <a:gd name="T17" fmla="*/ 4 h 9"/>
                  <a:gd name="T18" fmla="*/ 0 w 7"/>
                  <a:gd name="T19" fmla="*/ 7 h 9"/>
                  <a:gd name="T20" fmla="*/ 0 w 7"/>
                  <a:gd name="T21" fmla="*/ 9 h 9"/>
                  <a:gd name="T22" fmla="*/ 1 w 7"/>
                  <a:gd name="T23" fmla="*/ 9 h 9"/>
                  <a:gd name="T24" fmla="*/ 4 w 7"/>
                  <a:gd name="T25" fmla="*/ 7 h 9"/>
                  <a:gd name="T26" fmla="*/ 7 w 7"/>
                  <a:gd name="T27" fmla="*/ 7 h 9"/>
                  <a:gd name="T28" fmla="*/ 7 w 7"/>
                  <a:gd name="T29" fmla="*/ 6 h 9"/>
                  <a:gd name="T30" fmla="*/ 7 w 7"/>
                  <a:gd name="T31" fmla="*/ 6 h 9"/>
                  <a:gd name="T32" fmla="*/ 7 w 7"/>
                  <a:gd name="T33" fmla="*/ 4 h 9"/>
                  <a:gd name="T34" fmla="*/ 7 w 7"/>
                  <a:gd name="T3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7" y="4"/>
                    </a:moveTo>
                    <a:lnTo>
                      <a:pt x="7" y="4"/>
                    </a:lnTo>
                    <a:lnTo>
                      <a:pt x="7" y="3"/>
                    </a:lnTo>
                    <a:lnTo>
                      <a:pt x="7" y="2"/>
                    </a:lnTo>
                    <a:lnTo>
                      <a:pt x="4" y="0"/>
                    </a:lnTo>
                    <a:lnTo>
                      <a:pt x="3" y="0"/>
                    </a:lnTo>
                    <a:lnTo>
                      <a:pt x="1" y="0"/>
                    </a:lnTo>
                    <a:lnTo>
                      <a:pt x="3" y="2"/>
                    </a:lnTo>
                    <a:lnTo>
                      <a:pt x="3" y="4"/>
                    </a:lnTo>
                    <a:lnTo>
                      <a:pt x="0" y="7"/>
                    </a:lnTo>
                    <a:lnTo>
                      <a:pt x="0" y="9"/>
                    </a:lnTo>
                    <a:lnTo>
                      <a:pt x="1" y="9"/>
                    </a:lnTo>
                    <a:lnTo>
                      <a:pt x="4" y="7"/>
                    </a:lnTo>
                    <a:lnTo>
                      <a:pt x="7" y="7"/>
                    </a:lnTo>
                    <a:lnTo>
                      <a:pt x="7" y="6"/>
                    </a:lnTo>
                    <a:lnTo>
                      <a:pt x="7" y="6"/>
                    </a:lnTo>
                    <a:lnTo>
                      <a:pt x="7" y="4"/>
                    </a:lnTo>
                    <a:lnTo>
                      <a:pt x="7"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1" name="Freeform 329"/>
              <p:cNvSpPr>
                <a:spLocks/>
              </p:cNvSpPr>
              <p:nvPr/>
            </p:nvSpPr>
            <p:spPr bwMode="auto">
              <a:xfrm>
                <a:off x="2128" y="5135"/>
                <a:ext cx="2" cy="6"/>
              </a:xfrm>
              <a:custGeom>
                <a:avLst/>
                <a:gdLst>
                  <a:gd name="T0" fmla="*/ 2 w 6"/>
                  <a:gd name="T1" fmla="*/ 0 h 11"/>
                  <a:gd name="T2" fmla="*/ 0 w 6"/>
                  <a:gd name="T3" fmla="*/ 1 h 11"/>
                  <a:gd name="T4" fmla="*/ 0 w 6"/>
                  <a:gd name="T5" fmla="*/ 4 h 11"/>
                  <a:gd name="T6" fmla="*/ 3 w 6"/>
                  <a:gd name="T7" fmla="*/ 10 h 11"/>
                  <a:gd name="T8" fmla="*/ 5 w 6"/>
                  <a:gd name="T9" fmla="*/ 11 h 11"/>
                  <a:gd name="T10" fmla="*/ 6 w 6"/>
                  <a:gd name="T11" fmla="*/ 11 h 11"/>
                  <a:gd name="T12" fmla="*/ 6 w 6"/>
                  <a:gd name="T13" fmla="*/ 10 h 11"/>
                  <a:gd name="T14" fmla="*/ 6 w 6"/>
                  <a:gd name="T15" fmla="*/ 9 h 11"/>
                  <a:gd name="T16" fmla="*/ 3 w 6"/>
                  <a:gd name="T17" fmla="*/ 3 h 11"/>
                  <a:gd name="T18" fmla="*/ 3 w 6"/>
                  <a:gd name="T19" fmla="*/ 3 h 11"/>
                  <a:gd name="T20" fmla="*/ 3 w 6"/>
                  <a:gd name="T21" fmla="*/ 1 h 11"/>
                  <a:gd name="T22" fmla="*/ 2 w 6"/>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2" y="0"/>
                    </a:moveTo>
                    <a:lnTo>
                      <a:pt x="0" y="1"/>
                    </a:lnTo>
                    <a:lnTo>
                      <a:pt x="0" y="4"/>
                    </a:lnTo>
                    <a:lnTo>
                      <a:pt x="3" y="10"/>
                    </a:lnTo>
                    <a:lnTo>
                      <a:pt x="5" y="11"/>
                    </a:lnTo>
                    <a:lnTo>
                      <a:pt x="6" y="11"/>
                    </a:lnTo>
                    <a:lnTo>
                      <a:pt x="6" y="10"/>
                    </a:lnTo>
                    <a:lnTo>
                      <a:pt x="6" y="9"/>
                    </a:lnTo>
                    <a:lnTo>
                      <a:pt x="3" y="3"/>
                    </a:lnTo>
                    <a:lnTo>
                      <a:pt x="3" y="3"/>
                    </a:lnTo>
                    <a:lnTo>
                      <a:pt x="3" y="1"/>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2" name="Freeform 330"/>
              <p:cNvSpPr>
                <a:spLocks/>
              </p:cNvSpPr>
              <p:nvPr/>
            </p:nvSpPr>
            <p:spPr bwMode="auto">
              <a:xfrm>
                <a:off x="2390" y="5136"/>
                <a:ext cx="5" cy="3"/>
              </a:xfrm>
              <a:custGeom>
                <a:avLst/>
                <a:gdLst>
                  <a:gd name="T0" fmla="*/ 6 w 10"/>
                  <a:gd name="T1" fmla="*/ 2 h 8"/>
                  <a:gd name="T2" fmla="*/ 2 w 10"/>
                  <a:gd name="T3" fmla="*/ 2 h 8"/>
                  <a:gd name="T4" fmla="*/ 0 w 10"/>
                  <a:gd name="T5" fmla="*/ 3 h 8"/>
                  <a:gd name="T6" fmla="*/ 0 w 10"/>
                  <a:gd name="T7" fmla="*/ 5 h 8"/>
                  <a:gd name="T8" fmla="*/ 0 w 10"/>
                  <a:gd name="T9" fmla="*/ 6 h 8"/>
                  <a:gd name="T10" fmla="*/ 2 w 10"/>
                  <a:gd name="T11" fmla="*/ 8 h 8"/>
                  <a:gd name="T12" fmla="*/ 2 w 10"/>
                  <a:gd name="T13" fmla="*/ 8 h 8"/>
                  <a:gd name="T14" fmla="*/ 3 w 10"/>
                  <a:gd name="T15" fmla="*/ 6 h 8"/>
                  <a:gd name="T16" fmla="*/ 3 w 10"/>
                  <a:gd name="T17" fmla="*/ 6 h 8"/>
                  <a:gd name="T18" fmla="*/ 3 w 10"/>
                  <a:gd name="T19" fmla="*/ 5 h 8"/>
                  <a:gd name="T20" fmla="*/ 5 w 10"/>
                  <a:gd name="T21" fmla="*/ 5 h 8"/>
                  <a:gd name="T22" fmla="*/ 6 w 10"/>
                  <a:gd name="T23" fmla="*/ 5 h 8"/>
                  <a:gd name="T24" fmla="*/ 8 w 10"/>
                  <a:gd name="T25" fmla="*/ 6 h 8"/>
                  <a:gd name="T26" fmla="*/ 9 w 10"/>
                  <a:gd name="T27" fmla="*/ 5 h 8"/>
                  <a:gd name="T28" fmla="*/ 10 w 10"/>
                  <a:gd name="T29" fmla="*/ 3 h 8"/>
                  <a:gd name="T30" fmla="*/ 10 w 10"/>
                  <a:gd name="T31" fmla="*/ 2 h 8"/>
                  <a:gd name="T32" fmla="*/ 10 w 10"/>
                  <a:gd name="T33" fmla="*/ 0 h 8"/>
                  <a:gd name="T34" fmla="*/ 9 w 10"/>
                  <a:gd name="T35" fmla="*/ 0 h 8"/>
                  <a:gd name="T36" fmla="*/ 6 w 10"/>
                  <a:gd name="T3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8">
                    <a:moveTo>
                      <a:pt x="6" y="2"/>
                    </a:moveTo>
                    <a:lnTo>
                      <a:pt x="2" y="2"/>
                    </a:lnTo>
                    <a:lnTo>
                      <a:pt x="0" y="3"/>
                    </a:lnTo>
                    <a:lnTo>
                      <a:pt x="0" y="5"/>
                    </a:lnTo>
                    <a:lnTo>
                      <a:pt x="0" y="6"/>
                    </a:lnTo>
                    <a:lnTo>
                      <a:pt x="2" y="8"/>
                    </a:lnTo>
                    <a:lnTo>
                      <a:pt x="2" y="8"/>
                    </a:lnTo>
                    <a:lnTo>
                      <a:pt x="3" y="6"/>
                    </a:lnTo>
                    <a:lnTo>
                      <a:pt x="3" y="6"/>
                    </a:lnTo>
                    <a:lnTo>
                      <a:pt x="3" y="5"/>
                    </a:lnTo>
                    <a:lnTo>
                      <a:pt x="5" y="5"/>
                    </a:lnTo>
                    <a:lnTo>
                      <a:pt x="6" y="5"/>
                    </a:lnTo>
                    <a:lnTo>
                      <a:pt x="8" y="6"/>
                    </a:lnTo>
                    <a:lnTo>
                      <a:pt x="9" y="5"/>
                    </a:lnTo>
                    <a:lnTo>
                      <a:pt x="10" y="3"/>
                    </a:lnTo>
                    <a:lnTo>
                      <a:pt x="10" y="2"/>
                    </a:lnTo>
                    <a:lnTo>
                      <a:pt x="10" y="0"/>
                    </a:lnTo>
                    <a:lnTo>
                      <a:pt x="9" y="0"/>
                    </a:lnTo>
                    <a:lnTo>
                      <a:pt x="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3" name="Freeform 331"/>
              <p:cNvSpPr>
                <a:spLocks/>
              </p:cNvSpPr>
              <p:nvPr/>
            </p:nvSpPr>
            <p:spPr bwMode="auto">
              <a:xfrm>
                <a:off x="3079" y="5136"/>
                <a:ext cx="8" cy="3"/>
              </a:xfrm>
              <a:custGeom>
                <a:avLst/>
                <a:gdLst>
                  <a:gd name="T0" fmla="*/ 3 w 16"/>
                  <a:gd name="T1" fmla="*/ 3 h 6"/>
                  <a:gd name="T2" fmla="*/ 6 w 16"/>
                  <a:gd name="T3" fmla="*/ 3 h 6"/>
                  <a:gd name="T4" fmla="*/ 9 w 16"/>
                  <a:gd name="T5" fmla="*/ 4 h 6"/>
                  <a:gd name="T6" fmla="*/ 14 w 16"/>
                  <a:gd name="T7" fmla="*/ 6 h 6"/>
                  <a:gd name="T8" fmla="*/ 16 w 16"/>
                  <a:gd name="T9" fmla="*/ 6 h 6"/>
                  <a:gd name="T10" fmla="*/ 14 w 16"/>
                  <a:gd name="T11" fmla="*/ 4 h 6"/>
                  <a:gd name="T12" fmla="*/ 14 w 16"/>
                  <a:gd name="T13" fmla="*/ 3 h 6"/>
                  <a:gd name="T14" fmla="*/ 13 w 16"/>
                  <a:gd name="T15" fmla="*/ 3 h 6"/>
                  <a:gd name="T16" fmla="*/ 11 w 16"/>
                  <a:gd name="T17" fmla="*/ 0 h 6"/>
                  <a:gd name="T18" fmla="*/ 9 w 16"/>
                  <a:gd name="T19" fmla="*/ 0 h 6"/>
                  <a:gd name="T20" fmla="*/ 7 w 16"/>
                  <a:gd name="T21" fmla="*/ 1 h 6"/>
                  <a:gd name="T22" fmla="*/ 3 w 16"/>
                  <a:gd name="T23" fmla="*/ 0 h 6"/>
                  <a:gd name="T24" fmla="*/ 0 w 16"/>
                  <a:gd name="T25" fmla="*/ 1 h 6"/>
                  <a:gd name="T26" fmla="*/ 1 w 16"/>
                  <a:gd name="T27" fmla="*/ 1 h 6"/>
                  <a:gd name="T28" fmla="*/ 3 w 1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6">
                    <a:moveTo>
                      <a:pt x="3" y="3"/>
                    </a:moveTo>
                    <a:lnTo>
                      <a:pt x="6" y="3"/>
                    </a:lnTo>
                    <a:lnTo>
                      <a:pt x="9" y="4"/>
                    </a:lnTo>
                    <a:lnTo>
                      <a:pt x="14" y="6"/>
                    </a:lnTo>
                    <a:lnTo>
                      <a:pt x="16" y="6"/>
                    </a:lnTo>
                    <a:lnTo>
                      <a:pt x="14" y="4"/>
                    </a:lnTo>
                    <a:lnTo>
                      <a:pt x="14" y="3"/>
                    </a:lnTo>
                    <a:lnTo>
                      <a:pt x="13" y="3"/>
                    </a:lnTo>
                    <a:lnTo>
                      <a:pt x="11" y="0"/>
                    </a:lnTo>
                    <a:lnTo>
                      <a:pt x="9" y="0"/>
                    </a:lnTo>
                    <a:lnTo>
                      <a:pt x="7" y="1"/>
                    </a:lnTo>
                    <a:lnTo>
                      <a:pt x="3" y="0"/>
                    </a:lnTo>
                    <a:lnTo>
                      <a:pt x="0" y="1"/>
                    </a:lnTo>
                    <a:lnTo>
                      <a:pt x="1" y="1"/>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4" name="Freeform 332"/>
              <p:cNvSpPr>
                <a:spLocks/>
              </p:cNvSpPr>
              <p:nvPr/>
            </p:nvSpPr>
            <p:spPr bwMode="auto">
              <a:xfrm>
                <a:off x="3033" y="5142"/>
                <a:ext cx="3" cy="4"/>
              </a:xfrm>
              <a:custGeom>
                <a:avLst/>
                <a:gdLst>
                  <a:gd name="T0" fmla="*/ 7 w 7"/>
                  <a:gd name="T1" fmla="*/ 6 h 9"/>
                  <a:gd name="T2" fmla="*/ 6 w 7"/>
                  <a:gd name="T3" fmla="*/ 5 h 9"/>
                  <a:gd name="T4" fmla="*/ 6 w 7"/>
                  <a:gd name="T5" fmla="*/ 5 h 9"/>
                  <a:gd name="T6" fmla="*/ 6 w 7"/>
                  <a:gd name="T7" fmla="*/ 5 h 9"/>
                  <a:gd name="T8" fmla="*/ 6 w 7"/>
                  <a:gd name="T9" fmla="*/ 3 h 9"/>
                  <a:gd name="T10" fmla="*/ 6 w 7"/>
                  <a:gd name="T11" fmla="*/ 2 h 9"/>
                  <a:gd name="T12" fmla="*/ 5 w 7"/>
                  <a:gd name="T13" fmla="*/ 0 h 9"/>
                  <a:gd name="T14" fmla="*/ 3 w 7"/>
                  <a:gd name="T15" fmla="*/ 0 h 9"/>
                  <a:gd name="T16" fmla="*/ 2 w 7"/>
                  <a:gd name="T17" fmla="*/ 0 h 9"/>
                  <a:gd name="T18" fmla="*/ 2 w 7"/>
                  <a:gd name="T19" fmla="*/ 0 h 9"/>
                  <a:gd name="T20" fmla="*/ 0 w 7"/>
                  <a:gd name="T21" fmla="*/ 0 h 9"/>
                  <a:gd name="T22" fmla="*/ 0 w 7"/>
                  <a:gd name="T23" fmla="*/ 2 h 9"/>
                  <a:gd name="T24" fmla="*/ 2 w 7"/>
                  <a:gd name="T25" fmla="*/ 2 h 9"/>
                  <a:gd name="T26" fmla="*/ 3 w 7"/>
                  <a:gd name="T27" fmla="*/ 3 h 9"/>
                  <a:gd name="T28" fmla="*/ 3 w 7"/>
                  <a:gd name="T29" fmla="*/ 3 h 9"/>
                  <a:gd name="T30" fmla="*/ 2 w 7"/>
                  <a:gd name="T31" fmla="*/ 3 h 9"/>
                  <a:gd name="T32" fmla="*/ 2 w 7"/>
                  <a:gd name="T33" fmla="*/ 5 h 9"/>
                  <a:gd name="T34" fmla="*/ 5 w 7"/>
                  <a:gd name="T35" fmla="*/ 8 h 9"/>
                  <a:gd name="T36" fmla="*/ 6 w 7"/>
                  <a:gd name="T37" fmla="*/ 9 h 9"/>
                  <a:gd name="T38" fmla="*/ 6 w 7"/>
                  <a:gd name="T39" fmla="*/ 9 h 9"/>
                  <a:gd name="T40" fmla="*/ 6 w 7"/>
                  <a:gd name="T41" fmla="*/ 8 h 9"/>
                  <a:gd name="T42" fmla="*/ 6 w 7"/>
                  <a:gd name="T43" fmla="*/ 6 h 9"/>
                  <a:gd name="T44" fmla="*/ 7 w 7"/>
                  <a:gd name="T4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9">
                    <a:moveTo>
                      <a:pt x="7" y="6"/>
                    </a:moveTo>
                    <a:lnTo>
                      <a:pt x="6" y="5"/>
                    </a:lnTo>
                    <a:lnTo>
                      <a:pt x="6" y="5"/>
                    </a:lnTo>
                    <a:lnTo>
                      <a:pt x="6" y="5"/>
                    </a:lnTo>
                    <a:lnTo>
                      <a:pt x="6" y="3"/>
                    </a:lnTo>
                    <a:lnTo>
                      <a:pt x="6" y="2"/>
                    </a:lnTo>
                    <a:lnTo>
                      <a:pt x="5" y="0"/>
                    </a:lnTo>
                    <a:lnTo>
                      <a:pt x="3" y="0"/>
                    </a:lnTo>
                    <a:lnTo>
                      <a:pt x="2" y="0"/>
                    </a:lnTo>
                    <a:lnTo>
                      <a:pt x="2" y="0"/>
                    </a:lnTo>
                    <a:lnTo>
                      <a:pt x="0" y="0"/>
                    </a:lnTo>
                    <a:lnTo>
                      <a:pt x="0" y="2"/>
                    </a:lnTo>
                    <a:lnTo>
                      <a:pt x="2" y="2"/>
                    </a:lnTo>
                    <a:lnTo>
                      <a:pt x="3" y="3"/>
                    </a:lnTo>
                    <a:lnTo>
                      <a:pt x="3" y="3"/>
                    </a:lnTo>
                    <a:lnTo>
                      <a:pt x="2" y="3"/>
                    </a:lnTo>
                    <a:lnTo>
                      <a:pt x="2" y="5"/>
                    </a:lnTo>
                    <a:lnTo>
                      <a:pt x="5" y="8"/>
                    </a:lnTo>
                    <a:lnTo>
                      <a:pt x="6" y="9"/>
                    </a:lnTo>
                    <a:lnTo>
                      <a:pt x="6" y="9"/>
                    </a:lnTo>
                    <a:lnTo>
                      <a:pt x="6" y="8"/>
                    </a:lnTo>
                    <a:lnTo>
                      <a:pt x="6" y="6"/>
                    </a:lnTo>
                    <a:lnTo>
                      <a:pt x="7"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5" name="Freeform 333"/>
              <p:cNvSpPr>
                <a:spLocks/>
              </p:cNvSpPr>
              <p:nvPr/>
            </p:nvSpPr>
            <p:spPr bwMode="auto">
              <a:xfrm>
                <a:off x="2846" y="5160"/>
                <a:ext cx="5" cy="4"/>
              </a:xfrm>
              <a:custGeom>
                <a:avLst/>
                <a:gdLst>
                  <a:gd name="T0" fmla="*/ 6 w 10"/>
                  <a:gd name="T1" fmla="*/ 8 h 9"/>
                  <a:gd name="T2" fmla="*/ 9 w 10"/>
                  <a:gd name="T3" fmla="*/ 6 h 9"/>
                  <a:gd name="T4" fmla="*/ 10 w 10"/>
                  <a:gd name="T5" fmla="*/ 2 h 9"/>
                  <a:gd name="T6" fmla="*/ 10 w 10"/>
                  <a:gd name="T7" fmla="*/ 0 h 9"/>
                  <a:gd name="T8" fmla="*/ 9 w 10"/>
                  <a:gd name="T9" fmla="*/ 0 h 9"/>
                  <a:gd name="T10" fmla="*/ 6 w 10"/>
                  <a:gd name="T11" fmla="*/ 2 h 9"/>
                  <a:gd name="T12" fmla="*/ 2 w 10"/>
                  <a:gd name="T13" fmla="*/ 5 h 9"/>
                  <a:gd name="T14" fmla="*/ 0 w 10"/>
                  <a:gd name="T15" fmla="*/ 8 h 9"/>
                  <a:gd name="T16" fmla="*/ 0 w 10"/>
                  <a:gd name="T17" fmla="*/ 8 h 9"/>
                  <a:gd name="T18" fmla="*/ 2 w 10"/>
                  <a:gd name="T19" fmla="*/ 9 h 9"/>
                  <a:gd name="T20" fmla="*/ 6 w 10"/>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6" y="8"/>
                    </a:moveTo>
                    <a:lnTo>
                      <a:pt x="9" y="6"/>
                    </a:lnTo>
                    <a:lnTo>
                      <a:pt x="10" y="2"/>
                    </a:lnTo>
                    <a:lnTo>
                      <a:pt x="10" y="0"/>
                    </a:lnTo>
                    <a:lnTo>
                      <a:pt x="9" y="0"/>
                    </a:lnTo>
                    <a:lnTo>
                      <a:pt x="6" y="2"/>
                    </a:lnTo>
                    <a:lnTo>
                      <a:pt x="2" y="5"/>
                    </a:lnTo>
                    <a:lnTo>
                      <a:pt x="0" y="8"/>
                    </a:lnTo>
                    <a:lnTo>
                      <a:pt x="0" y="8"/>
                    </a:lnTo>
                    <a:lnTo>
                      <a:pt x="2" y="9"/>
                    </a:lnTo>
                    <a:lnTo>
                      <a:pt x="6"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6" name="Freeform 334"/>
              <p:cNvSpPr>
                <a:spLocks/>
              </p:cNvSpPr>
              <p:nvPr/>
            </p:nvSpPr>
            <p:spPr bwMode="auto">
              <a:xfrm>
                <a:off x="2838" y="5162"/>
                <a:ext cx="7" cy="5"/>
              </a:xfrm>
              <a:custGeom>
                <a:avLst/>
                <a:gdLst>
                  <a:gd name="T0" fmla="*/ 5 w 15"/>
                  <a:gd name="T1" fmla="*/ 8 h 8"/>
                  <a:gd name="T2" fmla="*/ 11 w 15"/>
                  <a:gd name="T3" fmla="*/ 4 h 8"/>
                  <a:gd name="T4" fmla="*/ 12 w 15"/>
                  <a:gd name="T5" fmla="*/ 4 h 8"/>
                  <a:gd name="T6" fmla="*/ 15 w 15"/>
                  <a:gd name="T7" fmla="*/ 1 h 8"/>
                  <a:gd name="T8" fmla="*/ 15 w 15"/>
                  <a:gd name="T9" fmla="*/ 0 h 8"/>
                  <a:gd name="T10" fmla="*/ 12 w 15"/>
                  <a:gd name="T11" fmla="*/ 0 h 8"/>
                  <a:gd name="T12" fmla="*/ 9 w 15"/>
                  <a:gd name="T13" fmla="*/ 0 h 8"/>
                  <a:gd name="T14" fmla="*/ 8 w 15"/>
                  <a:gd name="T15" fmla="*/ 0 h 8"/>
                  <a:gd name="T16" fmla="*/ 8 w 15"/>
                  <a:gd name="T17" fmla="*/ 1 h 8"/>
                  <a:gd name="T18" fmla="*/ 6 w 15"/>
                  <a:gd name="T19" fmla="*/ 4 h 8"/>
                  <a:gd name="T20" fmla="*/ 5 w 15"/>
                  <a:gd name="T21" fmla="*/ 4 h 8"/>
                  <a:gd name="T22" fmla="*/ 2 w 15"/>
                  <a:gd name="T23" fmla="*/ 5 h 8"/>
                  <a:gd name="T24" fmla="*/ 0 w 15"/>
                  <a:gd name="T25" fmla="*/ 7 h 8"/>
                  <a:gd name="T26" fmla="*/ 2 w 15"/>
                  <a:gd name="T27" fmla="*/ 8 h 8"/>
                  <a:gd name="T28" fmla="*/ 3 w 15"/>
                  <a:gd name="T29" fmla="*/ 8 h 8"/>
                  <a:gd name="T30" fmla="*/ 5 w 15"/>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8">
                    <a:moveTo>
                      <a:pt x="5" y="8"/>
                    </a:moveTo>
                    <a:lnTo>
                      <a:pt x="11" y="4"/>
                    </a:lnTo>
                    <a:lnTo>
                      <a:pt x="12" y="4"/>
                    </a:lnTo>
                    <a:lnTo>
                      <a:pt x="15" y="1"/>
                    </a:lnTo>
                    <a:lnTo>
                      <a:pt x="15" y="0"/>
                    </a:lnTo>
                    <a:lnTo>
                      <a:pt x="12" y="0"/>
                    </a:lnTo>
                    <a:lnTo>
                      <a:pt x="9" y="0"/>
                    </a:lnTo>
                    <a:lnTo>
                      <a:pt x="8" y="0"/>
                    </a:lnTo>
                    <a:lnTo>
                      <a:pt x="8" y="1"/>
                    </a:lnTo>
                    <a:lnTo>
                      <a:pt x="6" y="4"/>
                    </a:lnTo>
                    <a:lnTo>
                      <a:pt x="5" y="4"/>
                    </a:lnTo>
                    <a:lnTo>
                      <a:pt x="2" y="5"/>
                    </a:lnTo>
                    <a:lnTo>
                      <a:pt x="0" y="7"/>
                    </a:lnTo>
                    <a:lnTo>
                      <a:pt x="2" y="8"/>
                    </a:lnTo>
                    <a:lnTo>
                      <a:pt x="3" y="8"/>
                    </a:lnTo>
                    <a:lnTo>
                      <a:pt x="5"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7" name="Freeform 335"/>
              <p:cNvSpPr>
                <a:spLocks/>
              </p:cNvSpPr>
              <p:nvPr/>
            </p:nvSpPr>
            <p:spPr bwMode="auto">
              <a:xfrm>
                <a:off x="2838" y="5165"/>
                <a:ext cx="7" cy="4"/>
              </a:xfrm>
              <a:custGeom>
                <a:avLst/>
                <a:gdLst>
                  <a:gd name="T0" fmla="*/ 3 w 13"/>
                  <a:gd name="T1" fmla="*/ 8 h 8"/>
                  <a:gd name="T2" fmla="*/ 8 w 13"/>
                  <a:gd name="T3" fmla="*/ 5 h 8"/>
                  <a:gd name="T4" fmla="*/ 12 w 13"/>
                  <a:gd name="T5" fmla="*/ 5 h 8"/>
                  <a:gd name="T6" fmla="*/ 13 w 13"/>
                  <a:gd name="T7" fmla="*/ 2 h 8"/>
                  <a:gd name="T8" fmla="*/ 12 w 13"/>
                  <a:gd name="T9" fmla="*/ 0 h 8"/>
                  <a:gd name="T10" fmla="*/ 11 w 13"/>
                  <a:gd name="T11" fmla="*/ 0 h 8"/>
                  <a:gd name="T12" fmla="*/ 9 w 13"/>
                  <a:gd name="T13" fmla="*/ 2 h 8"/>
                  <a:gd name="T14" fmla="*/ 2 w 13"/>
                  <a:gd name="T15" fmla="*/ 6 h 8"/>
                  <a:gd name="T16" fmla="*/ 0 w 13"/>
                  <a:gd name="T17" fmla="*/ 8 h 8"/>
                  <a:gd name="T18" fmla="*/ 3 w 13"/>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3" y="8"/>
                    </a:moveTo>
                    <a:lnTo>
                      <a:pt x="8" y="5"/>
                    </a:lnTo>
                    <a:lnTo>
                      <a:pt x="12" y="5"/>
                    </a:lnTo>
                    <a:lnTo>
                      <a:pt x="13" y="2"/>
                    </a:lnTo>
                    <a:lnTo>
                      <a:pt x="12" y="0"/>
                    </a:lnTo>
                    <a:lnTo>
                      <a:pt x="11" y="0"/>
                    </a:lnTo>
                    <a:lnTo>
                      <a:pt x="9" y="2"/>
                    </a:lnTo>
                    <a:lnTo>
                      <a:pt x="2" y="6"/>
                    </a:lnTo>
                    <a:lnTo>
                      <a:pt x="0" y="8"/>
                    </a:lnTo>
                    <a:lnTo>
                      <a:pt x="3"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8" name="Freeform 336"/>
              <p:cNvSpPr>
                <a:spLocks/>
              </p:cNvSpPr>
              <p:nvPr/>
            </p:nvSpPr>
            <p:spPr bwMode="auto">
              <a:xfrm>
                <a:off x="2853" y="5169"/>
                <a:ext cx="4" cy="2"/>
              </a:xfrm>
              <a:custGeom>
                <a:avLst/>
                <a:gdLst>
                  <a:gd name="T0" fmla="*/ 5 w 9"/>
                  <a:gd name="T1" fmla="*/ 4 h 4"/>
                  <a:gd name="T2" fmla="*/ 7 w 9"/>
                  <a:gd name="T3" fmla="*/ 4 h 4"/>
                  <a:gd name="T4" fmla="*/ 9 w 9"/>
                  <a:gd name="T5" fmla="*/ 4 h 4"/>
                  <a:gd name="T6" fmla="*/ 9 w 9"/>
                  <a:gd name="T7" fmla="*/ 2 h 4"/>
                  <a:gd name="T8" fmla="*/ 9 w 9"/>
                  <a:gd name="T9" fmla="*/ 1 h 4"/>
                  <a:gd name="T10" fmla="*/ 6 w 9"/>
                  <a:gd name="T11" fmla="*/ 0 h 4"/>
                  <a:gd name="T12" fmla="*/ 2 w 9"/>
                  <a:gd name="T13" fmla="*/ 1 h 4"/>
                  <a:gd name="T14" fmla="*/ 2 w 9"/>
                  <a:gd name="T15" fmla="*/ 1 h 4"/>
                  <a:gd name="T16" fmla="*/ 0 w 9"/>
                  <a:gd name="T17" fmla="*/ 2 h 4"/>
                  <a:gd name="T18" fmla="*/ 0 w 9"/>
                  <a:gd name="T19" fmla="*/ 4 h 4"/>
                  <a:gd name="T20" fmla="*/ 2 w 9"/>
                  <a:gd name="T21" fmla="*/ 4 h 4"/>
                  <a:gd name="T22" fmla="*/ 5 w 9"/>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4">
                    <a:moveTo>
                      <a:pt x="5" y="4"/>
                    </a:moveTo>
                    <a:lnTo>
                      <a:pt x="7" y="4"/>
                    </a:lnTo>
                    <a:lnTo>
                      <a:pt x="9" y="4"/>
                    </a:lnTo>
                    <a:lnTo>
                      <a:pt x="9" y="2"/>
                    </a:lnTo>
                    <a:lnTo>
                      <a:pt x="9" y="1"/>
                    </a:lnTo>
                    <a:lnTo>
                      <a:pt x="6" y="0"/>
                    </a:lnTo>
                    <a:lnTo>
                      <a:pt x="2" y="1"/>
                    </a:lnTo>
                    <a:lnTo>
                      <a:pt x="2" y="1"/>
                    </a:lnTo>
                    <a:lnTo>
                      <a:pt x="0" y="2"/>
                    </a:lnTo>
                    <a:lnTo>
                      <a:pt x="0" y="4"/>
                    </a:lnTo>
                    <a:lnTo>
                      <a:pt x="2" y="4"/>
                    </a:lnTo>
                    <a:lnTo>
                      <a:pt x="5"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79" name="Freeform 337"/>
              <p:cNvSpPr>
                <a:spLocks/>
              </p:cNvSpPr>
              <p:nvPr/>
            </p:nvSpPr>
            <p:spPr bwMode="auto">
              <a:xfrm>
                <a:off x="2812" y="5180"/>
                <a:ext cx="4" cy="5"/>
              </a:xfrm>
              <a:custGeom>
                <a:avLst/>
                <a:gdLst>
                  <a:gd name="T0" fmla="*/ 5 w 7"/>
                  <a:gd name="T1" fmla="*/ 10 h 10"/>
                  <a:gd name="T2" fmla="*/ 7 w 7"/>
                  <a:gd name="T3" fmla="*/ 10 h 10"/>
                  <a:gd name="T4" fmla="*/ 7 w 7"/>
                  <a:gd name="T5" fmla="*/ 7 h 10"/>
                  <a:gd name="T6" fmla="*/ 7 w 7"/>
                  <a:gd name="T7" fmla="*/ 5 h 10"/>
                  <a:gd name="T8" fmla="*/ 5 w 7"/>
                  <a:gd name="T9" fmla="*/ 4 h 10"/>
                  <a:gd name="T10" fmla="*/ 4 w 7"/>
                  <a:gd name="T11" fmla="*/ 1 h 10"/>
                  <a:gd name="T12" fmla="*/ 1 w 7"/>
                  <a:gd name="T13" fmla="*/ 0 h 10"/>
                  <a:gd name="T14" fmla="*/ 0 w 7"/>
                  <a:gd name="T15" fmla="*/ 1 h 10"/>
                  <a:gd name="T16" fmla="*/ 0 w 7"/>
                  <a:gd name="T17" fmla="*/ 2 h 10"/>
                  <a:gd name="T18" fmla="*/ 4 w 7"/>
                  <a:gd name="T19" fmla="*/ 7 h 10"/>
                  <a:gd name="T20" fmla="*/ 5 w 7"/>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5" y="10"/>
                    </a:moveTo>
                    <a:lnTo>
                      <a:pt x="7" y="10"/>
                    </a:lnTo>
                    <a:lnTo>
                      <a:pt x="7" y="7"/>
                    </a:lnTo>
                    <a:lnTo>
                      <a:pt x="7" y="5"/>
                    </a:lnTo>
                    <a:lnTo>
                      <a:pt x="5" y="4"/>
                    </a:lnTo>
                    <a:lnTo>
                      <a:pt x="4" y="1"/>
                    </a:lnTo>
                    <a:lnTo>
                      <a:pt x="1" y="0"/>
                    </a:lnTo>
                    <a:lnTo>
                      <a:pt x="0" y="1"/>
                    </a:lnTo>
                    <a:lnTo>
                      <a:pt x="0" y="2"/>
                    </a:lnTo>
                    <a:lnTo>
                      <a:pt x="4" y="7"/>
                    </a:lnTo>
                    <a:lnTo>
                      <a:pt x="5"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0" name="Freeform 338"/>
              <p:cNvSpPr>
                <a:spLocks/>
              </p:cNvSpPr>
              <p:nvPr/>
            </p:nvSpPr>
            <p:spPr bwMode="auto">
              <a:xfrm>
                <a:off x="1104" y="5198"/>
                <a:ext cx="5" cy="7"/>
              </a:xfrm>
              <a:custGeom>
                <a:avLst/>
                <a:gdLst>
                  <a:gd name="T0" fmla="*/ 10 w 10"/>
                  <a:gd name="T1" fmla="*/ 2 h 13"/>
                  <a:gd name="T2" fmla="*/ 10 w 10"/>
                  <a:gd name="T3" fmla="*/ 1 h 13"/>
                  <a:gd name="T4" fmla="*/ 10 w 10"/>
                  <a:gd name="T5" fmla="*/ 0 h 13"/>
                  <a:gd name="T6" fmla="*/ 8 w 10"/>
                  <a:gd name="T7" fmla="*/ 0 h 13"/>
                  <a:gd name="T8" fmla="*/ 7 w 10"/>
                  <a:gd name="T9" fmla="*/ 0 h 13"/>
                  <a:gd name="T10" fmla="*/ 7 w 10"/>
                  <a:gd name="T11" fmla="*/ 0 h 13"/>
                  <a:gd name="T12" fmla="*/ 4 w 10"/>
                  <a:gd name="T13" fmla="*/ 2 h 13"/>
                  <a:gd name="T14" fmla="*/ 2 w 10"/>
                  <a:gd name="T15" fmla="*/ 4 h 13"/>
                  <a:gd name="T16" fmla="*/ 2 w 10"/>
                  <a:gd name="T17" fmla="*/ 7 h 13"/>
                  <a:gd name="T18" fmla="*/ 1 w 10"/>
                  <a:gd name="T19" fmla="*/ 8 h 13"/>
                  <a:gd name="T20" fmla="*/ 0 w 10"/>
                  <a:gd name="T21" fmla="*/ 10 h 13"/>
                  <a:gd name="T22" fmla="*/ 0 w 10"/>
                  <a:gd name="T23" fmla="*/ 10 h 13"/>
                  <a:gd name="T24" fmla="*/ 2 w 10"/>
                  <a:gd name="T25" fmla="*/ 11 h 13"/>
                  <a:gd name="T26" fmla="*/ 4 w 10"/>
                  <a:gd name="T27" fmla="*/ 13 h 13"/>
                  <a:gd name="T28" fmla="*/ 5 w 10"/>
                  <a:gd name="T29" fmla="*/ 11 h 13"/>
                  <a:gd name="T30" fmla="*/ 10 w 10"/>
                  <a:gd name="T31" fmla="*/ 10 h 13"/>
                  <a:gd name="T32" fmla="*/ 10 w 10"/>
                  <a:gd name="T33" fmla="*/ 10 h 13"/>
                  <a:gd name="T34" fmla="*/ 10 w 10"/>
                  <a:gd name="T35" fmla="*/ 10 h 13"/>
                  <a:gd name="T36" fmla="*/ 10 w 10"/>
                  <a:gd name="T37" fmla="*/ 8 h 13"/>
                  <a:gd name="T38" fmla="*/ 10 w 10"/>
                  <a:gd name="T39" fmla="*/ 7 h 13"/>
                  <a:gd name="T40" fmla="*/ 10 w 10"/>
                  <a:gd name="T41" fmla="*/ 7 h 13"/>
                  <a:gd name="T42" fmla="*/ 10 w 10"/>
                  <a:gd name="T43" fmla="*/ 4 h 13"/>
                  <a:gd name="T44" fmla="*/ 10 w 10"/>
                  <a:gd name="T4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10" y="2"/>
                    </a:moveTo>
                    <a:lnTo>
                      <a:pt x="10" y="1"/>
                    </a:lnTo>
                    <a:lnTo>
                      <a:pt x="10" y="0"/>
                    </a:lnTo>
                    <a:lnTo>
                      <a:pt x="8" y="0"/>
                    </a:lnTo>
                    <a:lnTo>
                      <a:pt x="7" y="0"/>
                    </a:lnTo>
                    <a:lnTo>
                      <a:pt x="7" y="0"/>
                    </a:lnTo>
                    <a:lnTo>
                      <a:pt x="4" y="2"/>
                    </a:lnTo>
                    <a:lnTo>
                      <a:pt x="2" y="4"/>
                    </a:lnTo>
                    <a:lnTo>
                      <a:pt x="2" y="7"/>
                    </a:lnTo>
                    <a:lnTo>
                      <a:pt x="1" y="8"/>
                    </a:lnTo>
                    <a:lnTo>
                      <a:pt x="0" y="10"/>
                    </a:lnTo>
                    <a:lnTo>
                      <a:pt x="0" y="10"/>
                    </a:lnTo>
                    <a:lnTo>
                      <a:pt x="2" y="11"/>
                    </a:lnTo>
                    <a:lnTo>
                      <a:pt x="4" y="13"/>
                    </a:lnTo>
                    <a:lnTo>
                      <a:pt x="5" y="11"/>
                    </a:lnTo>
                    <a:lnTo>
                      <a:pt x="10" y="10"/>
                    </a:lnTo>
                    <a:lnTo>
                      <a:pt x="10" y="10"/>
                    </a:lnTo>
                    <a:lnTo>
                      <a:pt x="10" y="10"/>
                    </a:lnTo>
                    <a:lnTo>
                      <a:pt x="10" y="8"/>
                    </a:lnTo>
                    <a:lnTo>
                      <a:pt x="10" y="7"/>
                    </a:lnTo>
                    <a:lnTo>
                      <a:pt x="10" y="7"/>
                    </a:lnTo>
                    <a:lnTo>
                      <a:pt x="10" y="4"/>
                    </a:lnTo>
                    <a:lnTo>
                      <a:pt x="1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1" name="Freeform 339"/>
              <p:cNvSpPr>
                <a:spLocks/>
              </p:cNvSpPr>
              <p:nvPr/>
            </p:nvSpPr>
            <p:spPr bwMode="auto">
              <a:xfrm>
                <a:off x="2921" y="5199"/>
                <a:ext cx="4" cy="3"/>
              </a:xfrm>
              <a:custGeom>
                <a:avLst/>
                <a:gdLst>
                  <a:gd name="T0" fmla="*/ 4 w 9"/>
                  <a:gd name="T1" fmla="*/ 6 h 6"/>
                  <a:gd name="T2" fmla="*/ 6 w 9"/>
                  <a:gd name="T3" fmla="*/ 6 h 6"/>
                  <a:gd name="T4" fmla="*/ 7 w 9"/>
                  <a:gd name="T5" fmla="*/ 6 h 6"/>
                  <a:gd name="T6" fmla="*/ 9 w 9"/>
                  <a:gd name="T7" fmla="*/ 3 h 6"/>
                  <a:gd name="T8" fmla="*/ 7 w 9"/>
                  <a:gd name="T9" fmla="*/ 1 h 6"/>
                  <a:gd name="T10" fmla="*/ 7 w 9"/>
                  <a:gd name="T11" fmla="*/ 1 h 6"/>
                  <a:gd name="T12" fmla="*/ 3 w 9"/>
                  <a:gd name="T13" fmla="*/ 0 h 6"/>
                  <a:gd name="T14" fmla="*/ 2 w 9"/>
                  <a:gd name="T15" fmla="*/ 1 h 6"/>
                  <a:gd name="T16" fmla="*/ 0 w 9"/>
                  <a:gd name="T17" fmla="*/ 3 h 6"/>
                  <a:gd name="T18" fmla="*/ 0 w 9"/>
                  <a:gd name="T19" fmla="*/ 4 h 6"/>
                  <a:gd name="T20" fmla="*/ 4 w 9"/>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4" y="6"/>
                    </a:moveTo>
                    <a:lnTo>
                      <a:pt x="6" y="6"/>
                    </a:lnTo>
                    <a:lnTo>
                      <a:pt x="7" y="6"/>
                    </a:lnTo>
                    <a:lnTo>
                      <a:pt x="9" y="3"/>
                    </a:lnTo>
                    <a:lnTo>
                      <a:pt x="7" y="1"/>
                    </a:lnTo>
                    <a:lnTo>
                      <a:pt x="7" y="1"/>
                    </a:lnTo>
                    <a:lnTo>
                      <a:pt x="3" y="0"/>
                    </a:lnTo>
                    <a:lnTo>
                      <a:pt x="2" y="1"/>
                    </a:lnTo>
                    <a:lnTo>
                      <a:pt x="0" y="3"/>
                    </a:lnTo>
                    <a:lnTo>
                      <a:pt x="0" y="4"/>
                    </a:lnTo>
                    <a:lnTo>
                      <a:pt x="4"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2" name="Freeform 340"/>
              <p:cNvSpPr>
                <a:spLocks/>
              </p:cNvSpPr>
              <p:nvPr/>
            </p:nvSpPr>
            <p:spPr bwMode="auto">
              <a:xfrm>
                <a:off x="1110" y="5211"/>
                <a:ext cx="5" cy="5"/>
              </a:xfrm>
              <a:custGeom>
                <a:avLst/>
                <a:gdLst>
                  <a:gd name="T0" fmla="*/ 9 w 9"/>
                  <a:gd name="T1" fmla="*/ 7 h 8"/>
                  <a:gd name="T2" fmla="*/ 9 w 9"/>
                  <a:gd name="T3" fmla="*/ 4 h 8"/>
                  <a:gd name="T4" fmla="*/ 9 w 9"/>
                  <a:gd name="T5" fmla="*/ 2 h 8"/>
                  <a:gd name="T6" fmla="*/ 8 w 9"/>
                  <a:gd name="T7" fmla="*/ 1 h 8"/>
                  <a:gd name="T8" fmla="*/ 6 w 9"/>
                  <a:gd name="T9" fmla="*/ 1 h 8"/>
                  <a:gd name="T10" fmla="*/ 6 w 9"/>
                  <a:gd name="T11" fmla="*/ 0 h 8"/>
                  <a:gd name="T12" fmla="*/ 5 w 9"/>
                  <a:gd name="T13" fmla="*/ 1 h 8"/>
                  <a:gd name="T14" fmla="*/ 3 w 9"/>
                  <a:gd name="T15" fmla="*/ 2 h 8"/>
                  <a:gd name="T16" fmla="*/ 0 w 9"/>
                  <a:gd name="T17" fmla="*/ 5 h 8"/>
                  <a:gd name="T18" fmla="*/ 0 w 9"/>
                  <a:gd name="T19" fmla="*/ 7 h 8"/>
                  <a:gd name="T20" fmla="*/ 0 w 9"/>
                  <a:gd name="T21" fmla="*/ 7 h 8"/>
                  <a:gd name="T22" fmla="*/ 2 w 9"/>
                  <a:gd name="T23" fmla="*/ 7 h 8"/>
                  <a:gd name="T24" fmla="*/ 3 w 9"/>
                  <a:gd name="T25" fmla="*/ 7 h 8"/>
                  <a:gd name="T26" fmla="*/ 5 w 9"/>
                  <a:gd name="T27" fmla="*/ 8 h 8"/>
                  <a:gd name="T28" fmla="*/ 6 w 9"/>
                  <a:gd name="T29" fmla="*/ 8 h 8"/>
                  <a:gd name="T30" fmla="*/ 6 w 9"/>
                  <a:gd name="T31" fmla="*/ 8 h 8"/>
                  <a:gd name="T32" fmla="*/ 8 w 9"/>
                  <a:gd name="T33" fmla="*/ 8 h 8"/>
                  <a:gd name="T34" fmla="*/ 9 w 9"/>
                  <a:gd name="T35" fmla="*/ 8 h 8"/>
                  <a:gd name="T36" fmla="*/ 9 w 9"/>
                  <a:gd name="T3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9" y="7"/>
                    </a:moveTo>
                    <a:lnTo>
                      <a:pt x="9" y="4"/>
                    </a:lnTo>
                    <a:lnTo>
                      <a:pt x="9" y="2"/>
                    </a:lnTo>
                    <a:lnTo>
                      <a:pt x="8" y="1"/>
                    </a:lnTo>
                    <a:lnTo>
                      <a:pt x="6" y="1"/>
                    </a:lnTo>
                    <a:lnTo>
                      <a:pt x="6" y="0"/>
                    </a:lnTo>
                    <a:lnTo>
                      <a:pt x="5" y="1"/>
                    </a:lnTo>
                    <a:lnTo>
                      <a:pt x="3" y="2"/>
                    </a:lnTo>
                    <a:lnTo>
                      <a:pt x="0" y="5"/>
                    </a:lnTo>
                    <a:lnTo>
                      <a:pt x="0" y="7"/>
                    </a:lnTo>
                    <a:lnTo>
                      <a:pt x="0" y="7"/>
                    </a:lnTo>
                    <a:lnTo>
                      <a:pt x="2" y="7"/>
                    </a:lnTo>
                    <a:lnTo>
                      <a:pt x="3" y="7"/>
                    </a:lnTo>
                    <a:lnTo>
                      <a:pt x="5" y="8"/>
                    </a:lnTo>
                    <a:lnTo>
                      <a:pt x="6" y="8"/>
                    </a:lnTo>
                    <a:lnTo>
                      <a:pt x="6" y="8"/>
                    </a:lnTo>
                    <a:lnTo>
                      <a:pt x="8" y="8"/>
                    </a:lnTo>
                    <a:lnTo>
                      <a:pt x="9" y="8"/>
                    </a:lnTo>
                    <a:lnTo>
                      <a:pt x="9"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3" name="Freeform 341"/>
              <p:cNvSpPr>
                <a:spLocks/>
              </p:cNvSpPr>
              <p:nvPr/>
            </p:nvSpPr>
            <p:spPr bwMode="auto">
              <a:xfrm>
                <a:off x="1552" y="5215"/>
                <a:ext cx="3" cy="3"/>
              </a:xfrm>
              <a:custGeom>
                <a:avLst/>
                <a:gdLst>
                  <a:gd name="T0" fmla="*/ 6 w 7"/>
                  <a:gd name="T1" fmla="*/ 3 h 7"/>
                  <a:gd name="T2" fmla="*/ 5 w 7"/>
                  <a:gd name="T3" fmla="*/ 3 h 7"/>
                  <a:gd name="T4" fmla="*/ 5 w 7"/>
                  <a:gd name="T5" fmla="*/ 3 h 7"/>
                  <a:gd name="T6" fmla="*/ 5 w 7"/>
                  <a:gd name="T7" fmla="*/ 1 h 7"/>
                  <a:gd name="T8" fmla="*/ 2 w 7"/>
                  <a:gd name="T9" fmla="*/ 0 h 7"/>
                  <a:gd name="T10" fmla="*/ 0 w 7"/>
                  <a:gd name="T11" fmla="*/ 0 h 7"/>
                  <a:gd name="T12" fmla="*/ 0 w 7"/>
                  <a:gd name="T13" fmla="*/ 1 h 7"/>
                  <a:gd name="T14" fmla="*/ 0 w 7"/>
                  <a:gd name="T15" fmla="*/ 3 h 7"/>
                  <a:gd name="T16" fmla="*/ 2 w 7"/>
                  <a:gd name="T17" fmla="*/ 5 h 7"/>
                  <a:gd name="T18" fmla="*/ 6 w 7"/>
                  <a:gd name="T19" fmla="*/ 7 h 7"/>
                  <a:gd name="T20" fmla="*/ 7 w 7"/>
                  <a:gd name="T21" fmla="*/ 7 h 7"/>
                  <a:gd name="T22" fmla="*/ 7 w 7"/>
                  <a:gd name="T23" fmla="*/ 5 h 7"/>
                  <a:gd name="T24" fmla="*/ 7 w 7"/>
                  <a:gd name="T25" fmla="*/ 4 h 7"/>
                  <a:gd name="T26" fmla="*/ 7 w 7"/>
                  <a:gd name="T27" fmla="*/ 4 h 7"/>
                  <a:gd name="T28" fmla="*/ 6 w 7"/>
                  <a:gd name="T29" fmla="*/ 4 h 7"/>
                  <a:gd name="T30" fmla="*/ 5 w 7"/>
                  <a:gd name="T31" fmla="*/ 4 h 7"/>
                  <a:gd name="T32" fmla="*/ 6 w 7"/>
                  <a:gd name="T33" fmla="*/ 4 h 7"/>
                  <a:gd name="T34" fmla="*/ 6 w 7"/>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7">
                    <a:moveTo>
                      <a:pt x="6" y="3"/>
                    </a:moveTo>
                    <a:lnTo>
                      <a:pt x="5" y="3"/>
                    </a:lnTo>
                    <a:lnTo>
                      <a:pt x="5" y="3"/>
                    </a:lnTo>
                    <a:lnTo>
                      <a:pt x="5" y="1"/>
                    </a:lnTo>
                    <a:lnTo>
                      <a:pt x="2" y="0"/>
                    </a:lnTo>
                    <a:lnTo>
                      <a:pt x="0" y="0"/>
                    </a:lnTo>
                    <a:lnTo>
                      <a:pt x="0" y="1"/>
                    </a:lnTo>
                    <a:lnTo>
                      <a:pt x="0" y="3"/>
                    </a:lnTo>
                    <a:lnTo>
                      <a:pt x="2" y="5"/>
                    </a:lnTo>
                    <a:lnTo>
                      <a:pt x="6" y="7"/>
                    </a:lnTo>
                    <a:lnTo>
                      <a:pt x="7" y="7"/>
                    </a:lnTo>
                    <a:lnTo>
                      <a:pt x="7" y="5"/>
                    </a:lnTo>
                    <a:lnTo>
                      <a:pt x="7" y="4"/>
                    </a:lnTo>
                    <a:lnTo>
                      <a:pt x="7" y="4"/>
                    </a:lnTo>
                    <a:lnTo>
                      <a:pt x="6" y="4"/>
                    </a:lnTo>
                    <a:lnTo>
                      <a:pt x="5" y="4"/>
                    </a:lnTo>
                    <a:lnTo>
                      <a:pt x="6" y="4"/>
                    </a:lnTo>
                    <a:lnTo>
                      <a:pt x="6"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4" name="Freeform 342"/>
              <p:cNvSpPr>
                <a:spLocks/>
              </p:cNvSpPr>
              <p:nvPr/>
            </p:nvSpPr>
            <p:spPr bwMode="auto">
              <a:xfrm>
                <a:off x="2988" y="5217"/>
                <a:ext cx="6" cy="4"/>
              </a:xfrm>
              <a:custGeom>
                <a:avLst/>
                <a:gdLst>
                  <a:gd name="T0" fmla="*/ 9 w 13"/>
                  <a:gd name="T1" fmla="*/ 4 h 7"/>
                  <a:gd name="T2" fmla="*/ 10 w 13"/>
                  <a:gd name="T3" fmla="*/ 1 h 7"/>
                  <a:gd name="T4" fmla="*/ 10 w 13"/>
                  <a:gd name="T5" fmla="*/ 1 h 7"/>
                  <a:gd name="T6" fmla="*/ 12 w 13"/>
                  <a:gd name="T7" fmla="*/ 3 h 7"/>
                  <a:gd name="T8" fmla="*/ 12 w 13"/>
                  <a:gd name="T9" fmla="*/ 3 h 7"/>
                  <a:gd name="T10" fmla="*/ 13 w 13"/>
                  <a:gd name="T11" fmla="*/ 3 h 7"/>
                  <a:gd name="T12" fmla="*/ 13 w 13"/>
                  <a:gd name="T13" fmla="*/ 1 h 7"/>
                  <a:gd name="T14" fmla="*/ 13 w 13"/>
                  <a:gd name="T15" fmla="*/ 1 h 7"/>
                  <a:gd name="T16" fmla="*/ 12 w 13"/>
                  <a:gd name="T17" fmla="*/ 1 h 7"/>
                  <a:gd name="T18" fmla="*/ 9 w 13"/>
                  <a:gd name="T19" fmla="*/ 0 h 7"/>
                  <a:gd name="T20" fmla="*/ 7 w 13"/>
                  <a:gd name="T21" fmla="*/ 0 h 7"/>
                  <a:gd name="T22" fmla="*/ 4 w 13"/>
                  <a:gd name="T23" fmla="*/ 1 h 7"/>
                  <a:gd name="T24" fmla="*/ 3 w 13"/>
                  <a:gd name="T25" fmla="*/ 1 h 7"/>
                  <a:gd name="T26" fmla="*/ 3 w 13"/>
                  <a:gd name="T27" fmla="*/ 1 h 7"/>
                  <a:gd name="T28" fmla="*/ 1 w 13"/>
                  <a:gd name="T29" fmla="*/ 3 h 7"/>
                  <a:gd name="T30" fmla="*/ 0 w 13"/>
                  <a:gd name="T31" fmla="*/ 3 h 7"/>
                  <a:gd name="T32" fmla="*/ 0 w 13"/>
                  <a:gd name="T33" fmla="*/ 4 h 7"/>
                  <a:gd name="T34" fmla="*/ 0 w 13"/>
                  <a:gd name="T35" fmla="*/ 6 h 7"/>
                  <a:gd name="T36" fmla="*/ 1 w 13"/>
                  <a:gd name="T37" fmla="*/ 7 h 7"/>
                  <a:gd name="T38" fmla="*/ 3 w 13"/>
                  <a:gd name="T39" fmla="*/ 7 h 7"/>
                  <a:gd name="T40" fmla="*/ 4 w 13"/>
                  <a:gd name="T41" fmla="*/ 6 h 7"/>
                  <a:gd name="T42" fmla="*/ 6 w 13"/>
                  <a:gd name="T43" fmla="*/ 6 h 7"/>
                  <a:gd name="T44" fmla="*/ 6 w 13"/>
                  <a:gd name="T45" fmla="*/ 4 h 7"/>
                  <a:gd name="T46" fmla="*/ 6 w 13"/>
                  <a:gd name="T47" fmla="*/ 4 h 7"/>
                  <a:gd name="T48" fmla="*/ 6 w 13"/>
                  <a:gd name="T49" fmla="*/ 4 h 7"/>
                  <a:gd name="T50" fmla="*/ 6 w 13"/>
                  <a:gd name="T51" fmla="*/ 4 h 7"/>
                  <a:gd name="T52" fmla="*/ 9 w 13"/>
                  <a:gd name="T5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 h="7">
                    <a:moveTo>
                      <a:pt x="9" y="4"/>
                    </a:moveTo>
                    <a:lnTo>
                      <a:pt x="10" y="1"/>
                    </a:lnTo>
                    <a:lnTo>
                      <a:pt x="10" y="1"/>
                    </a:lnTo>
                    <a:lnTo>
                      <a:pt x="12" y="3"/>
                    </a:lnTo>
                    <a:lnTo>
                      <a:pt x="12" y="3"/>
                    </a:lnTo>
                    <a:lnTo>
                      <a:pt x="13" y="3"/>
                    </a:lnTo>
                    <a:lnTo>
                      <a:pt x="13" y="1"/>
                    </a:lnTo>
                    <a:lnTo>
                      <a:pt x="13" y="1"/>
                    </a:lnTo>
                    <a:lnTo>
                      <a:pt x="12" y="1"/>
                    </a:lnTo>
                    <a:lnTo>
                      <a:pt x="9" y="0"/>
                    </a:lnTo>
                    <a:lnTo>
                      <a:pt x="7" y="0"/>
                    </a:lnTo>
                    <a:lnTo>
                      <a:pt x="4" y="1"/>
                    </a:lnTo>
                    <a:lnTo>
                      <a:pt x="3" y="1"/>
                    </a:lnTo>
                    <a:lnTo>
                      <a:pt x="3" y="1"/>
                    </a:lnTo>
                    <a:lnTo>
                      <a:pt x="1" y="3"/>
                    </a:lnTo>
                    <a:lnTo>
                      <a:pt x="0" y="3"/>
                    </a:lnTo>
                    <a:lnTo>
                      <a:pt x="0" y="4"/>
                    </a:lnTo>
                    <a:lnTo>
                      <a:pt x="0" y="6"/>
                    </a:lnTo>
                    <a:lnTo>
                      <a:pt x="1" y="7"/>
                    </a:lnTo>
                    <a:lnTo>
                      <a:pt x="3" y="7"/>
                    </a:lnTo>
                    <a:lnTo>
                      <a:pt x="4" y="6"/>
                    </a:lnTo>
                    <a:lnTo>
                      <a:pt x="6" y="6"/>
                    </a:lnTo>
                    <a:lnTo>
                      <a:pt x="6" y="4"/>
                    </a:lnTo>
                    <a:lnTo>
                      <a:pt x="6" y="4"/>
                    </a:lnTo>
                    <a:lnTo>
                      <a:pt x="6" y="4"/>
                    </a:lnTo>
                    <a:lnTo>
                      <a:pt x="6" y="4"/>
                    </a:lnTo>
                    <a:lnTo>
                      <a:pt x="9"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5" name="Freeform 343"/>
              <p:cNvSpPr>
                <a:spLocks/>
              </p:cNvSpPr>
              <p:nvPr/>
            </p:nvSpPr>
            <p:spPr bwMode="auto">
              <a:xfrm>
                <a:off x="918" y="5236"/>
                <a:ext cx="2" cy="4"/>
              </a:xfrm>
              <a:custGeom>
                <a:avLst/>
                <a:gdLst>
                  <a:gd name="T0" fmla="*/ 3 w 4"/>
                  <a:gd name="T1" fmla="*/ 0 h 7"/>
                  <a:gd name="T2" fmla="*/ 1 w 4"/>
                  <a:gd name="T3" fmla="*/ 0 h 7"/>
                  <a:gd name="T4" fmla="*/ 0 w 4"/>
                  <a:gd name="T5" fmla="*/ 0 h 7"/>
                  <a:gd name="T6" fmla="*/ 0 w 4"/>
                  <a:gd name="T7" fmla="*/ 3 h 7"/>
                  <a:gd name="T8" fmla="*/ 0 w 4"/>
                  <a:gd name="T9" fmla="*/ 7 h 7"/>
                  <a:gd name="T10" fmla="*/ 1 w 4"/>
                  <a:gd name="T11" fmla="*/ 7 h 7"/>
                  <a:gd name="T12" fmla="*/ 1 w 4"/>
                  <a:gd name="T13" fmla="*/ 7 h 7"/>
                  <a:gd name="T14" fmla="*/ 1 w 4"/>
                  <a:gd name="T15" fmla="*/ 7 h 7"/>
                  <a:gd name="T16" fmla="*/ 1 w 4"/>
                  <a:gd name="T17" fmla="*/ 6 h 7"/>
                  <a:gd name="T18" fmla="*/ 3 w 4"/>
                  <a:gd name="T19" fmla="*/ 6 h 7"/>
                  <a:gd name="T20" fmla="*/ 4 w 4"/>
                  <a:gd name="T21" fmla="*/ 4 h 7"/>
                  <a:gd name="T22" fmla="*/ 4 w 4"/>
                  <a:gd name="T23" fmla="*/ 3 h 7"/>
                  <a:gd name="T24" fmla="*/ 4 w 4"/>
                  <a:gd name="T25" fmla="*/ 3 h 7"/>
                  <a:gd name="T26" fmla="*/ 4 w 4"/>
                  <a:gd name="T27" fmla="*/ 3 h 7"/>
                  <a:gd name="T28" fmla="*/ 4 w 4"/>
                  <a:gd name="T29" fmla="*/ 1 h 7"/>
                  <a:gd name="T30" fmla="*/ 4 w 4"/>
                  <a:gd name="T31" fmla="*/ 1 h 7"/>
                  <a:gd name="T32" fmla="*/ 3 w 4"/>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3" y="0"/>
                    </a:moveTo>
                    <a:lnTo>
                      <a:pt x="1" y="0"/>
                    </a:lnTo>
                    <a:lnTo>
                      <a:pt x="0" y="0"/>
                    </a:lnTo>
                    <a:lnTo>
                      <a:pt x="0" y="3"/>
                    </a:lnTo>
                    <a:lnTo>
                      <a:pt x="0" y="7"/>
                    </a:lnTo>
                    <a:lnTo>
                      <a:pt x="1" y="7"/>
                    </a:lnTo>
                    <a:lnTo>
                      <a:pt x="1" y="7"/>
                    </a:lnTo>
                    <a:lnTo>
                      <a:pt x="1" y="7"/>
                    </a:lnTo>
                    <a:lnTo>
                      <a:pt x="1" y="6"/>
                    </a:lnTo>
                    <a:lnTo>
                      <a:pt x="3" y="6"/>
                    </a:lnTo>
                    <a:lnTo>
                      <a:pt x="4" y="4"/>
                    </a:lnTo>
                    <a:lnTo>
                      <a:pt x="4" y="3"/>
                    </a:lnTo>
                    <a:lnTo>
                      <a:pt x="4" y="3"/>
                    </a:lnTo>
                    <a:lnTo>
                      <a:pt x="4" y="3"/>
                    </a:lnTo>
                    <a:lnTo>
                      <a:pt x="4" y="1"/>
                    </a:lnTo>
                    <a:lnTo>
                      <a:pt x="4" y="1"/>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6" name="Freeform 344"/>
              <p:cNvSpPr>
                <a:spLocks/>
              </p:cNvSpPr>
              <p:nvPr/>
            </p:nvSpPr>
            <p:spPr bwMode="auto">
              <a:xfrm>
                <a:off x="2624" y="5244"/>
                <a:ext cx="3" cy="2"/>
              </a:xfrm>
              <a:custGeom>
                <a:avLst/>
                <a:gdLst>
                  <a:gd name="T0" fmla="*/ 4 w 6"/>
                  <a:gd name="T1" fmla="*/ 0 h 5"/>
                  <a:gd name="T2" fmla="*/ 1 w 6"/>
                  <a:gd name="T3" fmla="*/ 0 h 5"/>
                  <a:gd name="T4" fmla="*/ 1 w 6"/>
                  <a:gd name="T5" fmla="*/ 0 h 5"/>
                  <a:gd name="T6" fmla="*/ 0 w 6"/>
                  <a:gd name="T7" fmla="*/ 2 h 5"/>
                  <a:gd name="T8" fmla="*/ 0 w 6"/>
                  <a:gd name="T9" fmla="*/ 2 h 5"/>
                  <a:gd name="T10" fmla="*/ 0 w 6"/>
                  <a:gd name="T11" fmla="*/ 3 h 5"/>
                  <a:gd name="T12" fmla="*/ 1 w 6"/>
                  <a:gd name="T13" fmla="*/ 3 h 5"/>
                  <a:gd name="T14" fmla="*/ 3 w 6"/>
                  <a:gd name="T15" fmla="*/ 5 h 5"/>
                  <a:gd name="T16" fmla="*/ 6 w 6"/>
                  <a:gd name="T17" fmla="*/ 5 h 5"/>
                  <a:gd name="T18" fmla="*/ 6 w 6"/>
                  <a:gd name="T19" fmla="*/ 3 h 5"/>
                  <a:gd name="T20" fmla="*/ 6 w 6"/>
                  <a:gd name="T21" fmla="*/ 2 h 5"/>
                  <a:gd name="T22" fmla="*/ 4 w 6"/>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4" y="0"/>
                    </a:moveTo>
                    <a:lnTo>
                      <a:pt x="1" y="0"/>
                    </a:lnTo>
                    <a:lnTo>
                      <a:pt x="1" y="0"/>
                    </a:lnTo>
                    <a:lnTo>
                      <a:pt x="0" y="2"/>
                    </a:lnTo>
                    <a:lnTo>
                      <a:pt x="0" y="2"/>
                    </a:lnTo>
                    <a:lnTo>
                      <a:pt x="0" y="3"/>
                    </a:lnTo>
                    <a:lnTo>
                      <a:pt x="1" y="3"/>
                    </a:lnTo>
                    <a:lnTo>
                      <a:pt x="3" y="5"/>
                    </a:lnTo>
                    <a:lnTo>
                      <a:pt x="6" y="5"/>
                    </a:lnTo>
                    <a:lnTo>
                      <a:pt x="6" y="3"/>
                    </a:lnTo>
                    <a:lnTo>
                      <a:pt x="6" y="2"/>
                    </a:lnTo>
                    <a:lnTo>
                      <a:pt x="4"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7" name="Freeform 345"/>
              <p:cNvSpPr>
                <a:spLocks/>
              </p:cNvSpPr>
              <p:nvPr/>
            </p:nvSpPr>
            <p:spPr bwMode="auto">
              <a:xfrm>
                <a:off x="2853" y="5275"/>
                <a:ext cx="5" cy="11"/>
              </a:xfrm>
              <a:custGeom>
                <a:avLst/>
                <a:gdLst>
                  <a:gd name="T0" fmla="*/ 9 w 10"/>
                  <a:gd name="T1" fmla="*/ 16 h 23"/>
                  <a:gd name="T2" fmla="*/ 6 w 10"/>
                  <a:gd name="T3" fmla="*/ 12 h 23"/>
                  <a:gd name="T4" fmla="*/ 5 w 10"/>
                  <a:gd name="T5" fmla="*/ 4 h 23"/>
                  <a:gd name="T6" fmla="*/ 3 w 10"/>
                  <a:gd name="T7" fmla="*/ 2 h 23"/>
                  <a:gd name="T8" fmla="*/ 2 w 10"/>
                  <a:gd name="T9" fmla="*/ 0 h 23"/>
                  <a:gd name="T10" fmla="*/ 0 w 10"/>
                  <a:gd name="T11" fmla="*/ 0 h 23"/>
                  <a:gd name="T12" fmla="*/ 0 w 10"/>
                  <a:gd name="T13" fmla="*/ 0 h 23"/>
                  <a:gd name="T14" fmla="*/ 0 w 10"/>
                  <a:gd name="T15" fmla="*/ 2 h 23"/>
                  <a:gd name="T16" fmla="*/ 2 w 10"/>
                  <a:gd name="T17" fmla="*/ 9 h 23"/>
                  <a:gd name="T18" fmla="*/ 3 w 10"/>
                  <a:gd name="T19" fmla="*/ 10 h 23"/>
                  <a:gd name="T20" fmla="*/ 3 w 10"/>
                  <a:gd name="T21" fmla="*/ 13 h 23"/>
                  <a:gd name="T22" fmla="*/ 5 w 10"/>
                  <a:gd name="T23" fmla="*/ 17 h 23"/>
                  <a:gd name="T24" fmla="*/ 6 w 10"/>
                  <a:gd name="T25" fmla="*/ 19 h 23"/>
                  <a:gd name="T26" fmla="*/ 7 w 10"/>
                  <a:gd name="T27" fmla="*/ 20 h 23"/>
                  <a:gd name="T28" fmla="*/ 9 w 10"/>
                  <a:gd name="T29" fmla="*/ 22 h 23"/>
                  <a:gd name="T30" fmla="*/ 9 w 10"/>
                  <a:gd name="T31" fmla="*/ 23 h 23"/>
                  <a:gd name="T32" fmla="*/ 9 w 10"/>
                  <a:gd name="T33" fmla="*/ 23 h 23"/>
                  <a:gd name="T34" fmla="*/ 10 w 10"/>
                  <a:gd name="T35" fmla="*/ 22 h 23"/>
                  <a:gd name="T36" fmla="*/ 10 w 10"/>
                  <a:gd name="T37" fmla="*/ 20 h 23"/>
                  <a:gd name="T38" fmla="*/ 9 w 10"/>
                  <a:gd name="T39" fmla="*/ 17 h 23"/>
                  <a:gd name="T40" fmla="*/ 9 w 10"/>
                  <a:gd name="T4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3">
                    <a:moveTo>
                      <a:pt x="9" y="16"/>
                    </a:moveTo>
                    <a:lnTo>
                      <a:pt x="6" y="12"/>
                    </a:lnTo>
                    <a:lnTo>
                      <a:pt x="5" y="4"/>
                    </a:lnTo>
                    <a:lnTo>
                      <a:pt x="3" y="2"/>
                    </a:lnTo>
                    <a:lnTo>
                      <a:pt x="2" y="0"/>
                    </a:lnTo>
                    <a:lnTo>
                      <a:pt x="0" y="0"/>
                    </a:lnTo>
                    <a:lnTo>
                      <a:pt x="0" y="0"/>
                    </a:lnTo>
                    <a:lnTo>
                      <a:pt x="0" y="2"/>
                    </a:lnTo>
                    <a:lnTo>
                      <a:pt x="2" y="9"/>
                    </a:lnTo>
                    <a:lnTo>
                      <a:pt x="3" y="10"/>
                    </a:lnTo>
                    <a:lnTo>
                      <a:pt x="3" y="13"/>
                    </a:lnTo>
                    <a:lnTo>
                      <a:pt x="5" y="17"/>
                    </a:lnTo>
                    <a:lnTo>
                      <a:pt x="6" y="19"/>
                    </a:lnTo>
                    <a:lnTo>
                      <a:pt x="7" y="20"/>
                    </a:lnTo>
                    <a:lnTo>
                      <a:pt x="9" y="22"/>
                    </a:lnTo>
                    <a:lnTo>
                      <a:pt x="9" y="23"/>
                    </a:lnTo>
                    <a:lnTo>
                      <a:pt x="9" y="23"/>
                    </a:lnTo>
                    <a:lnTo>
                      <a:pt x="10" y="22"/>
                    </a:lnTo>
                    <a:lnTo>
                      <a:pt x="10" y="20"/>
                    </a:lnTo>
                    <a:lnTo>
                      <a:pt x="9" y="17"/>
                    </a:lnTo>
                    <a:lnTo>
                      <a:pt x="9" y="1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8" name="Freeform 346"/>
              <p:cNvSpPr>
                <a:spLocks/>
              </p:cNvSpPr>
              <p:nvPr/>
            </p:nvSpPr>
            <p:spPr bwMode="auto">
              <a:xfrm>
                <a:off x="2635" y="5285"/>
                <a:ext cx="3" cy="3"/>
              </a:xfrm>
              <a:custGeom>
                <a:avLst/>
                <a:gdLst>
                  <a:gd name="T0" fmla="*/ 6 w 6"/>
                  <a:gd name="T1" fmla="*/ 1 h 4"/>
                  <a:gd name="T2" fmla="*/ 5 w 6"/>
                  <a:gd name="T3" fmla="*/ 1 h 4"/>
                  <a:gd name="T4" fmla="*/ 5 w 6"/>
                  <a:gd name="T5" fmla="*/ 1 h 4"/>
                  <a:gd name="T6" fmla="*/ 3 w 6"/>
                  <a:gd name="T7" fmla="*/ 1 h 4"/>
                  <a:gd name="T8" fmla="*/ 3 w 6"/>
                  <a:gd name="T9" fmla="*/ 0 h 4"/>
                  <a:gd name="T10" fmla="*/ 3 w 6"/>
                  <a:gd name="T11" fmla="*/ 0 h 4"/>
                  <a:gd name="T12" fmla="*/ 2 w 6"/>
                  <a:gd name="T13" fmla="*/ 1 h 4"/>
                  <a:gd name="T14" fmla="*/ 2 w 6"/>
                  <a:gd name="T15" fmla="*/ 1 h 4"/>
                  <a:gd name="T16" fmla="*/ 0 w 6"/>
                  <a:gd name="T17" fmla="*/ 3 h 4"/>
                  <a:gd name="T18" fmla="*/ 0 w 6"/>
                  <a:gd name="T19" fmla="*/ 4 h 4"/>
                  <a:gd name="T20" fmla="*/ 2 w 6"/>
                  <a:gd name="T21" fmla="*/ 4 h 4"/>
                  <a:gd name="T22" fmla="*/ 2 w 6"/>
                  <a:gd name="T23" fmla="*/ 4 h 4"/>
                  <a:gd name="T24" fmla="*/ 5 w 6"/>
                  <a:gd name="T25" fmla="*/ 4 h 4"/>
                  <a:gd name="T26" fmla="*/ 6 w 6"/>
                  <a:gd name="T27" fmla="*/ 3 h 4"/>
                  <a:gd name="T28" fmla="*/ 6 w 6"/>
                  <a:gd name="T29" fmla="*/ 1 h 4"/>
                  <a:gd name="T30" fmla="*/ 6 w 6"/>
                  <a:gd name="T31" fmla="*/ 1 h 4"/>
                  <a:gd name="T32" fmla="*/ 6 w 6"/>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6" y="1"/>
                    </a:moveTo>
                    <a:lnTo>
                      <a:pt x="5" y="1"/>
                    </a:lnTo>
                    <a:lnTo>
                      <a:pt x="5" y="1"/>
                    </a:lnTo>
                    <a:lnTo>
                      <a:pt x="3" y="1"/>
                    </a:lnTo>
                    <a:lnTo>
                      <a:pt x="3" y="0"/>
                    </a:lnTo>
                    <a:lnTo>
                      <a:pt x="3" y="0"/>
                    </a:lnTo>
                    <a:lnTo>
                      <a:pt x="2" y="1"/>
                    </a:lnTo>
                    <a:lnTo>
                      <a:pt x="2" y="1"/>
                    </a:lnTo>
                    <a:lnTo>
                      <a:pt x="0" y="3"/>
                    </a:lnTo>
                    <a:lnTo>
                      <a:pt x="0" y="4"/>
                    </a:lnTo>
                    <a:lnTo>
                      <a:pt x="2" y="4"/>
                    </a:lnTo>
                    <a:lnTo>
                      <a:pt x="2" y="4"/>
                    </a:lnTo>
                    <a:lnTo>
                      <a:pt x="5" y="4"/>
                    </a:lnTo>
                    <a:lnTo>
                      <a:pt x="6" y="3"/>
                    </a:lnTo>
                    <a:lnTo>
                      <a:pt x="6" y="1"/>
                    </a:lnTo>
                    <a:lnTo>
                      <a:pt x="6" y="1"/>
                    </a:lnTo>
                    <a:lnTo>
                      <a:pt x="6"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89" name="Freeform 347"/>
              <p:cNvSpPr>
                <a:spLocks/>
              </p:cNvSpPr>
              <p:nvPr/>
            </p:nvSpPr>
            <p:spPr bwMode="auto">
              <a:xfrm>
                <a:off x="2867" y="5288"/>
                <a:ext cx="11" cy="8"/>
              </a:xfrm>
              <a:custGeom>
                <a:avLst/>
                <a:gdLst>
                  <a:gd name="T0" fmla="*/ 10 w 22"/>
                  <a:gd name="T1" fmla="*/ 2 h 15"/>
                  <a:gd name="T2" fmla="*/ 7 w 22"/>
                  <a:gd name="T3" fmla="*/ 1 h 15"/>
                  <a:gd name="T4" fmla="*/ 6 w 22"/>
                  <a:gd name="T5" fmla="*/ 0 h 15"/>
                  <a:gd name="T6" fmla="*/ 0 w 22"/>
                  <a:gd name="T7" fmla="*/ 1 h 15"/>
                  <a:gd name="T8" fmla="*/ 0 w 22"/>
                  <a:gd name="T9" fmla="*/ 1 h 15"/>
                  <a:gd name="T10" fmla="*/ 0 w 22"/>
                  <a:gd name="T11" fmla="*/ 1 h 15"/>
                  <a:gd name="T12" fmla="*/ 2 w 22"/>
                  <a:gd name="T13" fmla="*/ 2 h 15"/>
                  <a:gd name="T14" fmla="*/ 4 w 22"/>
                  <a:gd name="T15" fmla="*/ 10 h 15"/>
                  <a:gd name="T16" fmla="*/ 6 w 22"/>
                  <a:gd name="T17" fmla="*/ 10 h 15"/>
                  <a:gd name="T18" fmla="*/ 9 w 22"/>
                  <a:gd name="T19" fmla="*/ 11 h 15"/>
                  <a:gd name="T20" fmla="*/ 10 w 22"/>
                  <a:gd name="T21" fmla="*/ 11 h 15"/>
                  <a:gd name="T22" fmla="*/ 10 w 22"/>
                  <a:gd name="T23" fmla="*/ 11 h 15"/>
                  <a:gd name="T24" fmla="*/ 13 w 22"/>
                  <a:gd name="T25" fmla="*/ 11 h 15"/>
                  <a:gd name="T26" fmla="*/ 16 w 22"/>
                  <a:gd name="T27" fmla="*/ 12 h 15"/>
                  <a:gd name="T28" fmla="*/ 16 w 22"/>
                  <a:gd name="T29" fmla="*/ 14 h 15"/>
                  <a:gd name="T30" fmla="*/ 17 w 22"/>
                  <a:gd name="T31" fmla="*/ 14 h 15"/>
                  <a:gd name="T32" fmla="*/ 17 w 22"/>
                  <a:gd name="T33" fmla="*/ 14 h 15"/>
                  <a:gd name="T34" fmla="*/ 17 w 22"/>
                  <a:gd name="T35" fmla="*/ 14 h 15"/>
                  <a:gd name="T36" fmla="*/ 20 w 22"/>
                  <a:gd name="T37" fmla="*/ 15 h 15"/>
                  <a:gd name="T38" fmla="*/ 20 w 22"/>
                  <a:gd name="T39" fmla="*/ 15 h 15"/>
                  <a:gd name="T40" fmla="*/ 22 w 22"/>
                  <a:gd name="T41" fmla="*/ 15 h 15"/>
                  <a:gd name="T42" fmla="*/ 22 w 22"/>
                  <a:gd name="T43" fmla="*/ 15 h 15"/>
                  <a:gd name="T44" fmla="*/ 22 w 22"/>
                  <a:gd name="T45" fmla="*/ 14 h 15"/>
                  <a:gd name="T46" fmla="*/ 19 w 22"/>
                  <a:gd name="T47" fmla="*/ 12 h 15"/>
                  <a:gd name="T48" fmla="*/ 17 w 22"/>
                  <a:gd name="T49" fmla="*/ 12 h 15"/>
                  <a:gd name="T50" fmla="*/ 17 w 22"/>
                  <a:gd name="T51" fmla="*/ 11 h 15"/>
                  <a:gd name="T52" fmla="*/ 17 w 22"/>
                  <a:gd name="T53" fmla="*/ 11 h 15"/>
                  <a:gd name="T54" fmla="*/ 16 w 22"/>
                  <a:gd name="T55" fmla="*/ 10 h 15"/>
                  <a:gd name="T56" fmla="*/ 16 w 22"/>
                  <a:gd name="T57" fmla="*/ 8 h 15"/>
                  <a:gd name="T58" fmla="*/ 16 w 22"/>
                  <a:gd name="T59" fmla="*/ 8 h 15"/>
                  <a:gd name="T60" fmla="*/ 16 w 22"/>
                  <a:gd name="T61" fmla="*/ 7 h 15"/>
                  <a:gd name="T62" fmla="*/ 14 w 22"/>
                  <a:gd name="T63" fmla="*/ 7 h 15"/>
                  <a:gd name="T64" fmla="*/ 14 w 22"/>
                  <a:gd name="T65" fmla="*/ 8 h 15"/>
                  <a:gd name="T66" fmla="*/ 14 w 22"/>
                  <a:gd name="T67" fmla="*/ 8 h 15"/>
                  <a:gd name="T68" fmla="*/ 10 w 22"/>
                  <a:gd name="T6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5">
                    <a:moveTo>
                      <a:pt x="10" y="2"/>
                    </a:moveTo>
                    <a:lnTo>
                      <a:pt x="7" y="1"/>
                    </a:lnTo>
                    <a:lnTo>
                      <a:pt x="6" y="0"/>
                    </a:lnTo>
                    <a:lnTo>
                      <a:pt x="0" y="1"/>
                    </a:lnTo>
                    <a:lnTo>
                      <a:pt x="0" y="1"/>
                    </a:lnTo>
                    <a:lnTo>
                      <a:pt x="0" y="1"/>
                    </a:lnTo>
                    <a:lnTo>
                      <a:pt x="2" y="2"/>
                    </a:lnTo>
                    <a:lnTo>
                      <a:pt x="4" y="10"/>
                    </a:lnTo>
                    <a:lnTo>
                      <a:pt x="6" y="10"/>
                    </a:lnTo>
                    <a:lnTo>
                      <a:pt x="9" y="11"/>
                    </a:lnTo>
                    <a:lnTo>
                      <a:pt x="10" y="11"/>
                    </a:lnTo>
                    <a:lnTo>
                      <a:pt x="10" y="11"/>
                    </a:lnTo>
                    <a:lnTo>
                      <a:pt x="13" y="11"/>
                    </a:lnTo>
                    <a:lnTo>
                      <a:pt x="16" y="12"/>
                    </a:lnTo>
                    <a:lnTo>
                      <a:pt x="16" y="14"/>
                    </a:lnTo>
                    <a:lnTo>
                      <a:pt x="17" y="14"/>
                    </a:lnTo>
                    <a:lnTo>
                      <a:pt x="17" y="14"/>
                    </a:lnTo>
                    <a:lnTo>
                      <a:pt x="17" y="14"/>
                    </a:lnTo>
                    <a:lnTo>
                      <a:pt x="20" y="15"/>
                    </a:lnTo>
                    <a:lnTo>
                      <a:pt x="20" y="15"/>
                    </a:lnTo>
                    <a:lnTo>
                      <a:pt x="22" y="15"/>
                    </a:lnTo>
                    <a:lnTo>
                      <a:pt x="22" y="15"/>
                    </a:lnTo>
                    <a:lnTo>
                      <a:pt x="22" y="14"/>
                    </a:lnTo>
                    <a:lnTo>
                      <a:pt x="19" y="12"/>
                    </a:lnTo>
                    <a:lnTo>
                      <a:pt x="17" y="12"/>
                    </a:lnTo>
                    <a:lnTo>
                      <a:pt x="17" y="11"/>
                    </a:lnTo>
                    <a:lnTo>
                      <a:pt x="17" y="11"/>
                    </a:lnTo>
                    <a:lnTo>
                      <a:pt x="16" y="10"/>
                    </a:lnTo>
                    <a:lnTo>
                      <a:pt x="16" y="8"/>
                    </a:lnTo>
                    <a:lnTo>
                      <a:pt x="16" y="8"/>
                    </a:lnTo>
                    <a:lnTo>
                      <a:pt x="16" y="7"/>
                    </a:lnTo>
                    <a:lnTo>
                      <a:pt x="14" y="7"/>
                    </a:lnTo>
                    <a:lnTo>
                      <a:pt x="14" y="8"/>
                    </a:lnTo>
                    <a:lnTo>
                      <a:pt x="14" y="8"/>
                    </a:lnTo>
                    <a:lnTo>
                      <a:pt x="1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0" name="Freeform 348"/>
              <p:cNvSpPr>
                <a:spLocks/>
              </p:cNvSpPr>
              <p:nvPr/>
            </p:nvSpPr>
            <p:spPr bwMode="auto">
              <a:xfrm>
                <a:off x="1936" y="5301"/>
                <a:ext cx="6" cy="6"/>
              </a:xfrm>
              <a:custGeom>
                <a:avLst/>
                <a:gdLst>
                  <a:gd name="T0" fmla="*/ 12 w 12"/>
                  <a:gd name="T1" fmla="*/ 5 h 12"/>
                  <a:gd name="T2" fmla="*/ 12 w 12"/>
                  <a:gd name="T3" fmla="*/ 5 h 12"/>
                  <a:gd name="T4" fmla="*/ 12 w 12"/>
                  <a:gd name="T5" fmla="*/ 3 h 12"/>
                  <a:gd name="T6" fmla="*/ 10 w 12"/>
                  <a:gd name="T7" fmla="*/ 3 h 12"/>
                  <a:gd name="T8" fmla="*/ 9 w 12"/>
                  <a:gd name="T9" fmla="*/ 5 h 12"/>
                  <a:gd name="T10" fmla="*/ 6 w 12"/>
                  <a:gd name="T11" fmla="*/ 5 h 12"/>
                  <a:gd name="T12" fmla="*/ 4 w 12"/>
                  <a:gd name="T13" fmla="*/ 3 h 12"/>
                  <a:gd name="T14" fmla="*/ 4 w 12"/>
                  <a:gd name="T15" fmla="*/ 0 h 12"/>
                  <a:gd name="T16" fmla="*/ 4 w 12"/>
                  <a:gd name="T17" fmla="*/ 0 h 12"/>
                  <a:gd name="T18" fmla="*/ 4 w 12"/>
                  <a:gd name="T19" fmla="*/ 0 h 12"/>
                  <a:gd name="T20" fmla="*/ 4 w 12"/>
                  <a:gd name="T21" fmla="*/ 2 h 12"/>
                  <a:gd name="T22" fmla="*/ 4 w 12"/>
                  <a:gd name="T23" fmla="*/ 2 h 12"/>
                  <a:gd name="T24" fmla="*/ 3 w 12"/>
                  <a:gd name="T25" fmla="*/ 3 h 12"/>
                  <a:gd name="T26" fmla="*/ 3 w 12"/>
                  <a:gd name="T27" fmla="*/ 3 h 12"/>
                  <a:gd name="T28" fmla="*/ 2 w 12"/>
                  <a:gd name="T29" fmla="*/ 3 h 12"/>
                  <a:gd name="T30" fmla="*/ 0 w 12"/>
                  <a:gd name="T31" fmla="*/ 3 h 12"/>
                  <a:gd name="T32" fmla="*/ 0 w 12"/>
                  <a:gd name="T33" fmla="*/ 3 h 12"/>
                  <a:gd name="T34" fmla="*/ 0 w 12"/>
                  <a:gd name="T35" fmla="*/ 6 h 12"/>
                  <a:gd name="T36" fmla="*/ 2 w 12"/>
                  <a:gd name="T37" fmla="*/ 6 h 12"/>
                  <a:gd name="T38" fmla="*/ 2 w 12"/>
                  <a:gd name="T39" fmla="*/ 8 h 12"/>
                  <a:gd name="T40" fmla="*/ 2 w 12"/>
                  <a:gd name="T41" fmla="*/ 10 h 12"/>
                  <a:gd name="T42" fmla="*/ 0 w 12"/>
                  <a:gd name="T43" fmla="*/ 12 h 12"/>
                  <a:gd name="T44" fmla="*/ 2 w 12"/>
                  <a:gd name="T45" fmla="*/ 12 h 12"/>
                  <a:gd name="T46" fmla="*/ 3 w 12"/>
                  <a:gd name="T47" fmla="*/ 10 h 12"/>
                  <a:gd name="T48" fmla="*/ 4 w 12"/>
                  <a:gd name="T49" fmla="*/ 10 h 12"/>
                  <a:gd name="T50" fmla="*/ 7 w 12"/>
                  <a:gd name="T51" fmla="*/ 12 h 12"/>
                  <a:gd name="T52" fmla="*/ 7 w 12"/>
                  <a:gd name="T53" fmla="*/ 12 h 12"/>
                  <a:gd name="T54" fmla="*/ 9 w 12"/>
                  <a:gd name="T55" fmla="*/ 12 h 12"/>
                  <a:gd name="T56" fmla="*/ 7 w 12"/>
                  <a:gd name="T57" fmla="*/ 9 h 12"/>
                  <a:gd name="T58" fmla="*/ 7 w 12"/>
                  <a:gd name="T59" fmla="*/ 8 h 12"/>
                  <a:gd name="T60" fmla="*/ 10 w 12"/>
                  <a:gd name="T61" fmla="*/ 8 h 12"/>
                  <a:gd name="T62" fmla="*/ 10 w 12"/>
                  <a:gd name="T63" fmla="*/ 8 h 12"/>
                  <a:gd name="T64" fmla="*/ 10 w 12"/>
                  <a:gd name="T65" fmla="*/ 6 h 12"/>
                  <a:gd name="T66" fmla="*/ 10 w 12"/>
                  <a:gd name="T67" fmla="*/ 5 h 12"/>
                  <a:gd name="T68" fmla="*/ 12 w 12"/>
                  <a:gd name="T6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2" y="5"/>
                    </a:moveTo>
                    <a:lnTo>
                      <a:pt x="12" y="5"/>
                    </a:lnTo>
                    <a:lnTo>
                      <a:pt x="12" y="3"/>
                    </a:lnTo>
                    <a:lnTo>
                      <a:pt x="10" y="3"/>
                    </a:lnTo>
                    <a:lnTo>
                      <a:pt x="9" y="5"/>
                    </a:lnTo>
                    <a:lnTo>
                      <a:pt x="6" y="5"/>
                    </a:lnTo>
                    <a:lnTo>
                      <a:pt x="4" y="3"/>
                    </a:lnTo>
                    <a:lnTo>
                      <a:pt x="4" y="0"/>
                    </a:lnTo>
                    <a:lnTo>
                      <a:pt x="4" y="0"/>
                    </a:lnTo>
                    <a:lnTo>
                      <a:pt x="4" y="0"/>
                    </a:lnTo>
                    <a:lnTo>
                      <a:pt x="4" y="2"/>
                    </a:lnTo>
                    <a:lnTo>
                      <a:pt x="4" y="2"/>
                    </a:lnTo>
                    <a:lnTo>
                      <a:pt x="3" y="3"/>
                    </a:lnTo>
                    <a:lnTo>
                      <a:pt x="3" y="3"/>
                    </a:lnTo>
                    <a:lnTo>
                      <a:pt x="2" y="3"/>
                    </a:lnTo>
                    <a:lnTo>
                      <a:pt x="0" y="3"/>
                    </a:lnTo>
                    <a:lnTo>
                      <a:pt x="0" y="3"/>
                    </a:lnTo>
                    <a:lnTo>
                      <a:pt x="0" y="6"/>
                    </a:lnTo>
                    <a:lnTo>
                      <a:pt x="2" y="6"/>
                    </a:lnTo>
                    <a:lnTo>
                      <a:pt x="2" y="8"/>
                    </a:lnTo>
                    <a:lnTo>
                      <a:pt x="2" y="10"/>
                    </a:lnTo>
                    <a:lnTo>
                      <a:pt x="0" y="12"/>
                    </a:lnTo>
                    <a:lnTo>
                      <a:pt x="2" y="12"/>
                    </a:lnTo>
                    <a:lnTo>
                      <a:pt x="3" y="10"/>
                    </a:lnTo>
                    <a:lnTo>
                      <a:pt x="4" y="10"/>
                    </a:lnTo>
                    <a:lnTo>
                      <a:pt x="7" y="12"/>
                    </a:lnTo>
                    <a:lnTo>
                      <a:pt x="7" y="12"/>
                    </a:lnTo>
                    <a:lnTo>
                      <a:pt x="9" y="12"/>
                    </a:lnTo>
                    <a:lnTo>
                      <a:pt x="7" y="9"/>
                    </a:lnTo>
                    <a:lnTo>
                      <a:pt x="7" y="8"/>
                    </a:lnTo>
                    <a:lnTo>
                      <a:pt x="10" y="8"/>
                    </a:lnTo>
                    <a:lnTo>
                      <a:pt x="10" y="8"/>
                    </a:lnTo>
                    <a:lnTo>
                      <a:pt x="10" y="6"/>
                    </a:lnTo>
                    <a:lnTo>
                      <a:pt x="10" y="5"/>
                    </a:lnTo>
                    <a:lnTo>
                      <a:pt x="12"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1" name="Freeform 349"/>
              <p:cNvSpPr>
                <a:spLocks/>
              </p:cNvSpPr>
              <p:nvPr/>
            </p:nvSpPr>
            <p:spPr bwMode="auto">
              <a:xfrm>
                <a:off x="2032" y="5333"/>
                <a:ext cx="3" cy="4"/>
              </a:xfrm>
              <a:custGeom>
                <a:avLst/>
                <a:gdLst>
                  <a:gd name="T0" fmla="*/ 7 w 7"/>
                  <a:gd name="T1" fmla="*/ 1 h 8"/>
                  <a:gd name="T2" fmla="*/ 7 w 7"/>
                  <a:gd name="T3" fmla="*/ 1 h 8"/>
                  <a:gd name="T4" fmla="*/ 5 w 7"/>
                  <a:gd name="T5" fmla="*/ 0 h 8"/>
                  <a:gd name="T6" fmla="*/ 4 w 7"/>
                  <a:gd name="T7" fmla="*/ 0 h 8"/>
                  <a:gd name="T8" fmla="*/ 3 w 7"/>
                  <a:gd name="T9" fmla="*/ 0 h 8"/>
                  <a:gd name="T10" fmla="*/ 1 w 7"/>
                  <a:gd name="T11" fmla="*/ 3 h 8"/>
                  <a:gd name="T12" fmla="*/ 0 w 7"/>
                  <a:gd name="T13" fmla="*/ 4 h 8"/>
                  <a:gd name="T14" fmla="*/ 1 w 7"/>
                  <a:gd name="T15" fmla="*/ 6 h 8"/>
                  <a:gd name="T16" fmla="*/ 1 w 7"/>
                  <a:gd name="T17" fmla="*/ 7 h 8"/>
                  <a:gd name="T18" fmla="*/ 3 w 7"/>
                  <a:gd name="T19" fmla="*/ 7 h 8"/>
                  <a:gd name="T20" fmla="*/ 4 w 7"/>
                  <a:gd name="T21" fmla="*/ 6 h 8"/>
                  <a:gd name="T22" fmla="*/ 4 w 7"/>
                  <a:gd name="T23" fmla="*/ 6 h 8"/>
                  <a:gd name="T24" fmla="*/ 4 w 7"/>
                  <a:gd name="T25" fmla="*/ 6 h 8"/>
                  <a:gd name="T26" fmla="*/ 5 w 7"/>
                  <a:gd name="T27" fmla="*/ 7 h 8"/>
                  <a:gd name="T28" fmla="*/ 7 w 7"/>
                  <a:gd name="T29" fmla="*/ 8 h 8"/>
                  <a:gd name="T30" fmla="*/ 7 w 7"/>
                  <a:gd name="T31" fmla="*/ 7 h 8"/>
                  <a:gd name="T32" fmla="*/ 7 w 7"/>
                  <a:gd name="T33" fmla="*/ 7 h 8"/>
                  <a:gd name="T34" fmla="*/ 7 w 7"/>
                  <a:gd name="T35" fmla="*/ 6 h 8"/>
                  <a:gd name="T36" fmla="*/ 7 w 7"/>
                  <a:gd name="T37" fmla="*/ 4 h 8"/>
                  <a:gd name="T38" fmla="*/ 7 w 7"/>
                  <a:gd name="T39" fmla="*/ 4 h 8"/>
                  <a:gd name="T40" fmla="*/ 7 w 7"/>
                  <a:gd name="T41" fmla="*/ 4 h 8"/>
                  <a:gd name="T42" fmla="*/ 7 w 7"/>
                  <a:gd name="T43" fmla="*/ 3 h 8"/>
                  <a:gd name="T44" fmla="*/ 7 w 7"/>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8">
                    <a:moveTo>
                      <a:pt x="7" y="1"/>
                    </a:moveTo>
                    <a:lnTo>
                      <a:pt x="7" y="1"/>
                    </a:lnTo>
                    <a:lnTo>
                      <a:pt x="5" y="0"/>
                    </a:lnTo>
                    <a:lnTo>
                      <a:pt x="4" y="0"/>
                    </a:lnTo>
                    <a:lnTo>
                      <a:pt x="3" y="0"/>
                    </a:lnTo>
                    <a:lnTo>
                      <a:pt x="1" y="3"/>
                    </a:lnTo>
                    <a:lnTo>
                      <a:pt x="0" y="4"/>
                    </a:lnTo>
                    <a:lnTo>
                      <a:pt x="1" y="6"/>
                    </a:lnTo>
                    <a:lnTo>
                      <a:pt x="1" y="7"/>
                    </a:lnTo>
                    <a:lnTo>
                      <a:pt x="3" y="7"/>
                    </a:lnTo>
                    <a:lnTo>
                      <a:pt x="4" y="6"/>
                    </a:lnTo>
                    <a:lnTo>
                      <a:pt x="4" y="6"/>
                    </a:lnTo>
                    <a:lnTo>
                      <a:pt x="4" y="6"/>
                    </a:lnTo>
                    <a:lnTo>
                      <a:pt x="5" y="7"/>
                    </a:lnTo>
                    <a:lnTo>
                      <a:pt x="7" y="8"/>
                    </a:lnTo>
                    <a:lnTo>
                      <a:pt x="7" y="7"/>
                    </a:lnTo>
                    <a:lnTo>
                      <a:pt x="7" y="7"/>
                    </a:lnTo>
                    <a:lnTo>
                      <a:pt x="7" y="6"/>
                    </a:lnTo>
                    <a:lnTo>
                      <a:pt x="7" y="4"/>
                    </a:lnTo>
                    <a:lnTo>
                      <a:pt x="7" y="4"/>
                    </a:lnTo>
                    <a:lnTo>
                      <a:pt x="7" y="4"/>
                    </a:lnTo>
                    <a:lnTo>
                      <a:pt x="7" y="3"/>
                    </a:lnTo>
                    <a:lnTo>
                      <a:pt x="7"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2" name="Freeform 350"/>
              <p:cNvSpPr>
                <a:spLocks/>
              </p:cNvSpPr>
              <p:nvPr/>
            </p:nvSpPr>
            <p:spPr bwMode="auto">
              <a:xfrm>
                <a:off x="2005" y="5344"/>
                <a:ext cx="4" cy="3"/>
              </a:xfrm>
              <a:custGeom>
                <a:avLst/>
                <a:gdLst>
                  <a:gd name="T0" fmla="*/ 6 w 8"/>
                  <a:gd name="T1" fmla="*/ 3 h 6"/>
                  <a:gd name="T2" fmla="*/ 8 w 8"/>
                  <a:gd name="T3" fmla="*/ 1 h 6"/>
                  <a:gd name="T4" fmla="*/ 8 w 8"/>
                  <a:gd name="T5" fmla="*/ 0 h 6"/>
                  <a:gd name="T6" fmla="*/ 6 w 8"/>
                  <a:gd name="T7" fmla="*/ 0 h 6"/>
                  <a:gd name="T8" fmla="*/ 3 w 8"/>
                  <a:gd name="T9" fmla="*/ 1 h 6"/>
                  <a:gd name="T10" fmla="*/ 2 w 8"/>
                  <a:gd name="T11" fmla="*/ 4 h 6"/>
                  <a:gd name="T12" fmla="*/ 0 w 8"/>
                  <a:gd name="T13" fmla="*/ 6 h 6"/>
                  <a:gd name="T14" fmla="*/ 2 w 8"/>
                  <a:gd name="T15" fmla="*/ 6 h 6"/>
                  <a:gd name="T16" fmla="*/ 6 w 8"/>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3"/>
                    </a:moveTo>
                    <a:lnTo>
                      <a:pt x="8" y="1"/>
                    </a:lnTo>
                    <a:lnTo>
                      <a:pt x="8" y="0"/>
                    </a:lnTo>
                    <a:lnTo>
                      <a:pt x="6" y="0"/>
                    </a:lnTo>
                    <a:lnTo>
                      <a:pt x="3" y="1"/>
                    </a:lnTo>
                    <a:lnTo>
                      <a:pt x="2" y="4"/>
                    </a:lnTo>
                    <a:lnTo>
                      <a:pt x="0" y="6"/>
                    </a:lnTo>
                    <a:lnTo>
                      <a:pt x="2" y="6"/>
                    </a:lnTo>
                    <a:lnTo>
                      <a:pt x="6"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3" name="Freeform 351"/>
              <p:cNvSpPr>
                <a:spLocks/>
              </p:cNvSpPr>
              <p:nvPr/>
            </p:nvSpPr>
            <p:spPr bwMode="auto">
              <a:xfrm>
                <a:off x="2058" y="5353"/>
                <a:ext cx="6" cy="4"/>
              </a:xfrm>
              <a:custGeom>
                <a:avLst/>
                <a:gdLst>
                  <a:gd name="T0" fmla="*/ 8 w 11"/>
                  <a:gd name="T1" fmla="*/ 6 h 7"/>
                  <a:gd name="T2" fmla="*/ 8 w 11"/>
                  <a:gd name="T3" fmla="*/ 7 h 7"/>
                  <a:gd name="T4" fmla="*/ 10 w 11"/>
                  <a:gd name="T5" fmla="*/ 7 h 7"/>
                  <a:gd name="T6" fmla="*/ 10 w 11"/>
                  <a:gd name="T7" fmla="*/ 7 h 7"/>
                  <a:gd name="T8" fmla="*/ 11 w 11"/>
                  <a:gd name="T9" fmla="*/ 6 h 7"/>
                  <a:gd name="T10" fmla="*/ 11 w 11"/>
                  <a:gd name="T11" fmla="*/ 1 h 7"/>
                  <a:gd name="T12" fmla="*/ 11 w 11"/>
                  <a:gd name="T13" fmla="*/ 0 h 7"/>
                  <a:gd name="T14" fmla="*/ 7 w 11"/>
                  <a:gd name="T15" fmla="*/ 0 h 7"/>
                  <a:gd name="T16" fmla="*/ 1 w 11"/>
                  <a:gd name="T17" fmla="*/ 1 h 7"/>
                  <a:gd name="T18" fmla="*/ 1 w 11"/>
                  <a:gd name="T19" fmla="*/ 3 h 7"/>
                  <a:gd name="T20" fmla="*/ 1 w 11"/>
                  <a:gd name="T21" fmla="*/ 3 h 7"/>
                  <a:gd name="T22" fmla="*/ 2 w 11"/>
                  <a:gd name="T23" fmla="*/ 3 h 7"/>
                  <a:gd name="T24" fmla="*/ 2 w 11"/>
                  <a:gd name="T25" fmla="*/ 4 h 7"/>
                  <a:gd name="T26" fmla="*/ 1 w 11"/>
                  <a:gd name="T27" fmla="*/ 4 h 7"/>
                  <a:gd name="T28" fmla="*/ 0 w 11"/>
                  <a:gd name="T29" fmla="*/ 4 h 7"/>
                  <a:gd name="T30" fmla="*/ 0 w 11"/>
                  <a:gd name="T31" fmla="*/ 4 h 7"/>
                  <a:gd name="T32" fmla="*/ 0 w 11"/>
                  <a:gd name="T33" fmla="*/ 6 h 7"/>
                  <a:gd name="T34" fmla="*/ 1 w 11"/>
                  <a:gd name="T35" fmla="*/ 6 h 7"/>
                  <a:gd name="T36" fmla="*/ 1 w 11"/>
                  <a:gd name="T37" fmla="*/ 7 h 7"/>
                  <a:gd name="T38" fmla="*/ 4 w 11"/>
                  <a:gd name="T39" fmla="*/ 6 h 7"/>
                  <a:gd name="T40" fmla="*/ 5 w 11"/>
                  <a:gd name="T41" fmla="*/ 7 h 7"/>
                  <a:gd name="T42" fmla="*/ 5 w 11"/>
                  <a:gd name="T43" fmla="*/ 7 h 7"/>
                  <a:gd name="T44" fmla="*/ 7 w 11"/>
                  <a:gd name="T45" fmla="*/ 7 h 7"/>
                  <a:gd name="T46" fmla="*/ 8 w 11"/>
                  <a:gd name="T47" fmla="*/ 7 h 7"/>
                  <a:gd name="T48" fmla="*/ 7 w 11"/>
                  <a:gd name="T49" fmla="*/ 6 h 7"/>
                  <a:gd name="T50" fmla="*/ 8 w 11"/>
                  <a:gd name="T51" fmla="*/ 6 h 7"/>
                  <a:gd name="T52" fmla="*/ 8 w 11"/>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7">
                    <a:moveTo>
                      <a:pt x="8" y="6"/>
                    </a:moveTo>
                    <a:lnTo>
                      <a:pt x="8" y="7"/>
                    </a:lnTo>
                    <a:lnTo>
                      <a:pt x="10" y="7"/>
                    </a:lnTo>
                    <a:lnTo>
                      <a:pt x="10" y="7"/>
                    </a:lnTo>
                    <a:lnTo>
                      <a:pt x="11" y="6"/>
                    </a:lnTo>
                    <a:lnTo>
                      <a:pt x="11" y="1"/>
                    </a:lnTo>
                    <a:lnTo>
                      <a:pt x="11" y="0"/>
                    </a:lnTo>
                    <a:lnTo>
                      <a:pt x="7" y="0"/>
                    </a:lnTo>
                    <a:lnTo>
                      <a:pt x="1" y="1"/>
                    </a:lnTo>
                    <a:lnTo>
                      <a:pt x="1" y="3"/>
                    </a:lnTo>
                    <a:lnTo>
                      <a:pt x="1" y="3"/>
                    </a:lnTo>
                    <a:lnTo>
                      <a:pt x="2" y="3"/>
                    </a:lnTo>
                    <a:lnTo>
                      <a:pt x="2" y="4"/>
                    </a:lnTo>
                    <a:lnTo>
                      <a:pt x="1" y="4"/>
                    </a:lnTo>
                    <a:lnTo>
                      <a:pt x="0" y="4"/>
                    </a:lnTo>
                    <a:lnTo>
                      <a:pt x="0" y="4"/>
                    </a:lnTo>
                    <a:lnTo>
                      <a:pt x="0" y="6"/>
                    </a:lnTo>
                    <a:lnTo>
                      <a:pt x="1" y="6"/>
                    </a:lnTo>
                    <a:lnTo>
                      <a:pt x="1" y="7"/>
                    </a:lnTo>
                    <a:lnTo>
                      <a:pt x="4" y="6"/>
                    </a:lnTo>
                    <a:lnTo>
                      <a:pt x="5" y="7"/>
                    </a:lnTo>
                    <a:lnTo>
                      <a:pt x="5" y="7"/>
                    </a:lnTo>
                    <a:lnTo>
                      <a:pt x="7" y="7"/>
                    </a:lnTo>
                    <a:lnTo>
                      <a:pt x="8" y="7"/>
                    </a:lnTo>
                    <a:lnTo>
                      <a:pt x="7" y="6"/>
                    </a:lnTo>
                    <a:lnTo>
                      <a:pt x="8" y="6"/>
                    </a:lnTo>
                    <a:lnTo>
                      <a:pt x="8"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4" name="Freeform 352"/>
              <p:cNvSpPr>
                <a:spLocks/>
              </p:cNvSpPr>
              <p:nvPr/>
            </p:nvSpPr>
            <p:spPr bwMode="auto">
              <a:xfrm>
                <a:off x="2153" y="5392"/>
                <a:ext cx="1" cy="2"/>
              </a:xfrm>
              <a:custGeom>
                <a:avLst/>
                <a:gdLst>
                  <a:gd name="T0" fmla="*/ 2 w 2"/>
                  <a:gd name="T1" fmla="*/ 3 h 4"/>
                  <a:gd name="T2" fmla="*/ 2 w 2"/>
                  <a:gd name="T3" fmla="*/ 3 h 4"/>
                  <a:gd name="T4" fmla="*/ 1 w 2"/>
                  <a:gd name="T5" fmla="*/ 1 h 4"/>
                  <a:gd name="T6" fmla="*/ 1 w 2"/>
                  <a:gd name="T7" fmla="*/ 0 h 4"/>
                  <a:gd name="T8" fmla="*/ 0 w 2"/>
                  <a:gd name="T9" fmla="*/ 0 h 4"/>
                  <a:gd name="T10" fmla="*/ 0 w 2"/>
                  <a:gd name="T11" fmla="*/ 3 h 4"/>
                  <a:gd name="T12" fmla="*/ 1 w 2"/>
                  <a:gd name="T13" fmla="*/ 4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lnTo>
                      <a:pt x="2" y="3"/>
                    </a:lnTo>
                    <a:lnTo>
                      <a:pt x="1" y="1"/>
                    </a:lnTo>
                    <a:lnTo>
                      <a:pt x="1" y="0"/>
                    </a:lnTo>
                    <a:lnTo>
                      <a:pt x="0" y="0"/>
                    </a:lnTo>
                    <a:lnTo>
                      <a:pt x="0" y="3"/>
                    </a:lnTo>
                    <a:lnTo>
                      <a:pt x="1" y="4"/>
                    </a:lnTo>
                    <a:lnTo>
                      <a:pt x="2"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5" name="Freeform 353"/>
              <p:cNvSpPr>
                <a:spLocks/>
              </p:cNvSpPr>
              <p:nvPr/>
            </p:nvSpPr>
            <p:spPr bwMode="auto">
              <a:xfrm>
                <a:off x="2898" y="5393"/>
                <a:ext cx="6" cy="5"/>
              </a:xfrm>
              <a:custGeom>
                <a:avLst/>
                <a:gdLst>
                  <a:gd name="T0" fmla="*/ 4 w 13"/>
                  <a:gd name="T1" fmla="*/ 3 h 10"/>
                  <a:gd name="T2" fmla="*/ 3 w 13"/>
                  <a:gd name="T3" fmla="*/ 3 h 10"/>
                  <a:gd name="T4" fmla="*/ 3 w 13"/>
                  <a:gd name="T5" fmla="*/ 5 h 10"/>
                  <a:gd name="T6" fmla="*/ 1 w 13"/>
                  <a:gd name="T7" fmla="*/ 5 h 10"/>
                  <a:gd name="T8" fmla="*/ 0 w 13"/>
                  <a:gd name="T9" fmla="*/ 6 h 10"/>
                  <a:gd name="T10" fmla="*/ 0 w 13"/>
                  <a:gd name="T11" fmla="*/ 7 h 10"/>
                  <a:gd name="T12" fmla="*/ 0 w 13"/>
                  <a:gd name="T13" fmla="*/ 9 h 10"/>
                  <a:gd name="T14" fmla="*/ 3 w 13"/>
                  <a:gd name="T15" fmla="*/ 10 h 10"/>
                  <a:gd name="T16" fmla="*/ 6 w 13"/>
                  <a:gd name="T17" fmla="*/ 10 h 10"/>
                  <a:gd name="T18" fmla="*/ 7 w 13"/>
                  <a:gd name="T19" fmla="*/ 10 h 10"/>
                  <a:gd name="T20" fmla="*/ 10 w 13"/>
                  <a:gd name="T21" fmla="*/ 5 h 10"/>
                  <a:gd name="T22" fmla="*/ 12 w 13"/>
                  <a:gd name="T23" fmla="*/ 3 h 10"/>
                  <a:gd name="T24" fmla="*/ 13 w 13"/>
                  <a:gd name="T25" fmla="*/ 3 h 10"/>
                  <a:gd name="T26" fmla="*/ 13 w 13"/>
                  <a:gd name="T27" fmla="*/ 2 h 10"/>
                  <a:gd name="T28" fmla="*/ 13 w 13"/>
                  <a:gd name="T29" fmla="*/ 0 h 10"/>
                  <a:gd name="T30" fmla="*/ 10 w 13"/>
                  <a:gd name="T31" fmla="*/ 0 h 10"/>
                  <a:gd name="T32" fmla="*/ 7 w 13"/>
                  <a:gd name="T33" fmla="*/ 2 h 10"/>
                  <a:gd name="T34" fmla="*/ 6 w 13"/>
                  <a:gd name="T35" fmla="*/ 2 h 10"/>
                  <a:gd name="T36" fmla="*/ 6 w 13"/>
                  <a:gd name="T37" fmla="*/ 3 h 10"/>
                  <a:gd name="T38" fmla="*/ 6 w 13"/>
                  <a:gd name="T39" fmla="*/ 3 h 10"/>
                  <a:gd name="T40" fmla="*/ 4 w 13"/>
                  <a:gd name="T4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0">
                    <a:moveTo>
                      <a:pt x="4" y="3"/>
                    </a:moveTo>
                    <a:lnTo>
                      <a:pt x="3" y="3"/>
                    </a:lnTo>
                    <a:lnTo>
                      <a:pt x="3" y="5"/>
                    </a:lnTo>
                    <a:lnTo>
                      <a:pt x="1" y="5"/>
                    </a:lnTo>
                    <a:lnTo>
                      <a:pt x="0" y="6"/>
                    </a:lnTo>
                    <a:lnTo>
                      <a:pt x="0" y="7"/>
                    </a:lnTo>
                    <a:lnTo>
                      <a:pt x="0" y="9"/>
                    </a:lnTo>
                    <a:lnTo>
                      <a:pt x="3" y="10"/>
                    </a:lnTo>
                    <a:lnTo>
                      <a:pt x="6" y="10"/>
                    </a:lnTo>
                    <a:lnTo>
                      <a:pt x="7" y="10"/>
                    </a:lnTo>
                    <a:lnTo>
                      <a:pt x="10" y="5"/>
                    </a:lnTo>
                    <a:lnTo>
                      <a:pt x="12" y="3"/>
                    </a:lnTo>
                    <a:lnTo>
                      <a:pt x="13" y="3"/>
                    </a:lnTo>
                    <a:lnTo>
                      <a:pt x="13" y="2"/>
                    </a:lnTo>
                    <a:lnTo>
                      <a:pt x="13" y="0"/>
                    </a:lnTo>
                    <a:lnTo>
                      <a:pt x="10" y="0"/>
                    </a:lnTo>
                    <a:lnTo>
                      <a:pt x="7" y="2"/>
                    </a:lnTo>
                    <a:lnTo>
                      <a:pt x="6" y="2"/>
                    </a:lnTo>
                    <a:lnTo>
                      <a:pt x="6" y="3"/>
                    </a:lnTo>
                    <a:lnTo>
                      <a:pt x="6" y="3"/>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6" name="Freeform 354"/>
              <p:cNvSpPr>
                <a:spLocks/>
              </p:cNvSpPr>
              <p:nvPr/>
            </p:nvSpPr>
            <p:spPr bwMode="auto">
              <a:xfrm>
                <a:off x="1779" y="5403"/>
                <a:ext cx="4" cy="5"/>
              </a:xfrm>
              <a:custGeom>
                <a:avLst/>
                <a:gdLst>
                  <a:gd name="T0" fmla="*/ 2 w 9"/>
                  <a:gd name="T1" fmla="*/ 9 h 10"/>
                  <a:gd name="T2" fmla="*/ 3 w 9"/>
                  <a:gd name="T3" fmla="*/ 9 h 10"/>
                  <a:gd name="T4" fmla="*/ 3 w 9"/>
                  <a:gd name="T5" fmla="*/ 9 h 10"/>
                  <a:gd name="T6" fmla="*/ 3 w 9"/>
                  <a:gd name="T7" fmla="*/ 9 h 10"/>
                  <a:gd name="T8" fmla="*/ 3 w 9"/>
                  <a:gd name="T9" fmla="*/ 10 h 10"/>
                  <a:gd name="T10" fmla="*/ 5 w 9"/>
                  <a:gd name="T11" fmla="*/ 10 h 10"/>
                  <a:gd name="T12" fmla="*/ 6 w 9"/>
                  <a:gd name="T13" fmla="*/ 10 h 10"/>
                  <a:gd name="T14" fmla="*/ 9 w 9"/>
                  <a:gd name="T15" fmla="*/ 8 h 10"/>
                  <a:gd name="T16" fmla="*/ 9 w 9"/>
                  <a:gd name="T17" fmla="*/ 5 h 10"/>
                  <a:gd name="T18" fmla="*/ 7 w 9"/>
                  <a:gd name="T19" fmla="*/ 5 h 10"/>
                  <a:gd name="T20" fmla="*/ 9 w 9"/>
                  <a:gd name="T21" fmla="*/ 3 h 10"/>
                  <a:gd name="T22" fmla="*/ 7 w 9"/>
                  <a:gd name="T23" fmla="*/ 2 h 10"/>
                  <a:gd name="T24" fmla="*/ 6 w 9"/>
                  <a:gd name="T25" fmla="*/ 0 h 10"/>
                  <a:gd name="T26" fmla="*/ 6 w 9"/>
                  <a:gd name="T27" fmla="*/ 2 h 10"/>
                  <a:gd name="T28" fmla="*/ 5 w 9"/>
                  <a:gd name="T29" fmla="*/ 2 h 10"/>
                  <a:gd name="T30" fmla="*/ 5 w 9"/>
                  <a:gd name="T31" fmla="*/ 2 h 10"/>
                  <a:gd name="T32" fmla="*/ 5 w 9"/>
                  <a:gd name="T33" fmla="*/ 3 h 10"/>
                  <a:gd name="T34" fmla="*/ 3 w 9"/>
                  <a:gd name="T35" fmla="*/ 6 h 10"/>
                  <a:gd name="T36" fmla="*/ 2 w 9"/>
                  <a:gd name="T37" fmla="*/ 5 h 10"/>
                  <a:gd name="T38" fmla="*/ 2 w 9"/>
                  <a:gd name="T39" fmla="*/ 3 h 10"/>
                  <a:gd name="T40" fmla="*/ 0 w 9"/>
                  <a:gd name="T41" fmla="*/ 5 h 10"/>
                  <a:gd name="T42" fmla="*/ 0 w 9"/>
                  <a:gd name="T43" fmla="*/ 6 h 10"/>
                  <a:gd name="T44" fmla="*/ 2 w 9"/>
                  <a:gd name="T45" fmla="*/ 8 h 10"/>
                  <a:gd name="T46" fmla="*/ 2 w 9"/>
                  <a:gd name="T47" fmla="*/ 9 h 10"/>
                  <a:gd name="T48" fmla="*/ 2 w 9"/>
                  <a:gd name="T4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0">
                    <a:moveTo>
                      <a:pt x="2" y="9"/>
                    </a:moveTo>
                    <a:lnTo>
                      <a:pt x="3" y="9"/>
                    </a:lnTo>
                    <a:lnTo>
                      <a:pt x="3" y="9"/>
                    </a:lnTo>
                    <a:lnTo>
                      <a:pt x="3" y="9"/>
                    </a:lnTo>
                    <a:lnTo>
                      <a:pt x="3" y="10"/>
                    </a:lnTo>
                    <a:lnTo>
                      <a:pt x="5" y="10"/>
                    </a:lnTo>
                    <a:lnTo>
                      <a:pt x="6" y="10"/>
                    </a:lnTo>
                    <a:lnTo>
                      <a:pt x="9" y="8"/>
                    </a:lnTo>
                    <a:lnTo>
                      <a:pt x="9" y="5"/>
                    </a:lnTo>
                    <a:lnTo>
                      <a:pt x="7" y="5"/>
                    </a:lnTo>
                    <a:lnTo>
                      <a:pt x="9" y="3"/>
                    </a:lnTo>
                    <a:lnTo>
                      <a:pt x="7" y="2"/>
                    </a:lnTo>
                    <a:lnTo>
                      <a:pt x="6" y="0"/>
                    </a:lnTo>
                    <a:lnTo>
                      <a:pt x="6" y="2"/>
                    </a:lnTo>
                    <a:lnTo>
                      <a:pt x="5" y="2"/>
                    </a:lnTo>
                    <a:lnTo>
                      <a:pt x="5" y="2"/>
                    </a:lnTo>
                    <a:lnTo>
                      <a:pt x="5" y="3"/>
                    </a:lnTo>
                    <a:lnTo>
                      <a:pt x="3" y="6"/>
                    </a:lnTo>
                    <a:lnTo>
                      <a:pt x="2" y="5"/>
                    </a:lnTo>
                    <a:lnTo>
                      <a:pt x="2" y="3"/>
                    </a:lnTo>
                    <a:lnTo>
                      <a:pt x="0" y="5"/>
                    </a:lnTo>
                    <a:lnTo>
                      <a:pt x="0" y="6"/>
                    </a:lnTo>
                    <a:lnTo>
                      <a:pt x="2" y="8"/>
                    </a:lnTo>
                    <a:lnTo>
                      <a:pt x="2" y="9"/>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7" name="Freeform 355"/>
              <p:cNvSpPr>
                <a:spLocks/>
              </p:cNvSpPr>
              <p:nvPr/>
            </p:nvSpPr>
            <p:spPr bwMode="auto">
              <a:xfrm>
                <a:off x="2879" y="5404"/>
                <a:ext cx="2" cy="4"/>
              </a:xfrm>
              <a:custGeom>
                <a:avLst/>
                <a:gdLst>
                  <a:gd name="T0" fmla="*/ 0 w 4"/>
                  <a:gd name="T1" fmla="*/ 9 h 9"/>
                  <a:gd name="T2" fmla="*/ 1 w 4"/>
                  <a:gd name="T3" fmla="*/ 9 h 9"/>
                  <a:gd name="T4" fmla="*/ 4 w 4"/>
                  <a:gd name="T5" fmla="*/ 5 h 9"/>
                  <a:gd name="T6" fmla="*/ 4 w 4"/>
                  <a:gd name="T7" fmla="*/ 3 h 9"/>
                  <a:gd name="T8" fmla="*/ 4 w 4"/>
                  <a:gd name="T9" fmla="*/ 2 h 9"/>
                  <a:gd name="T10" fmla="*/ 2 w 4"/>
                  <a:gd name="T11" fmla="*/ 0 h 9"/>
                  <a:gd name="T12" fmla="*/ 0 w 4"/>
                  <a:gd name="T13" fmla="*/ 0 h 9"/>
                  <a:gd name="T14" fmla="*/ 0 w 4"/>
                  <a:gd name="T15" fmla="*/ 2 h 9"/>
                  <a:gd name="T16" fmla="*/ 0 w 4"/>
                  <a:gd name="T17" fmla="*/ 2 h 9"/>
                  <a:gd name="T18" fmla="*/ 0 w 4"/>
                  <a:gd name="T19" fmla="*/ 3 h 9"/>
                  <a:gd name="T20" fmla="*/ 0 w 4"/>
                  <a:gd name="T21" fmla="*/ 5 h 9"/>
                  <a:gd name="T22" fmla="*/ 0 w 4"/>
                  <a:gd name="T23" fmla="*/ 9 h 9"/>
                  <a:gd name="T24" fmla="*/ 0 w 4"/>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9">
                    <a:moveTo>
                      <a:pt x="0" y="9"/>
                    </a:moveTo>
                    <a:lnTo>
                      <a:pt x="1" y="9"/>
                    </a:lnTo>
                    <a:lnTo>
                      <a:pt x="4" y="5"/>
                    </a:lnTo>
                    <a:lnTo>
                      <a:pt x="4" y="3"/>
                    </a:lnTo>
                    <a:lnTo>
                      <a:pt x="4" y="2"/>
                    </a:lnTo>
                    <a:lnTo>
                      <a:pt x="2" y="0"/>
                    </a:lnTo>
                    <a:lnTo>
                      <a:pt x="0" y="0"/>
                    </a:lnTo>
                    <a:lnTo>
                      <a:pt x="0" y="2"/>
                    </a:lnTo>
                    <a:lnTo>
                      <a:pt x="0" y="2"/>
                    </a:lnTo>
                    <a:lnTo>
                      <a:pt x="0" y="3"/>
                    </a:lnTo>
                    <a:lnTo>
                      <a:pt x="0" y="5"/>
                    </a:lnTo>
                    <a:lnTo>
                      <a:pt x="0" y="9"/>
                    </a:lnTo>
                    <a:lnTo>
                      <a:pt x="0"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8" name="Freeform 356"/>
              <p:cNvSpPr>
                <a:spLocks/>
              </p:cNvSpPr>
              <p:nvPr/>
            </p:nvSpPr>
            <p:spPr bwMode="auto">
              <a:xfrm>
                <a:off x="2017" y="5405"/>
                <a:ext cx="3" cy="4"/>
              </a:xfrm>
              <a:custGeom>
                <a:avLst/>
                <a:gdLst>
                  <a:gd name="T0" fmla="*/ 5 w 6"/>
                  <a:gd name="T1" fmla="*/ 8 h 8"/>
                  <a:gd name="T2" fmla="*/ 5 w 6"/>
                  <a:gd name="T3" fmla="*/ 7 h 8"/>
                  <a:gd name="T4" fmla="*/ 5 w 6"/>
                  <a:gd name="T5" fmla="*/ 5 h 8"/>
                  <a:gd name="T6" fmla="*/ 6 w 6"/>
                  <a:gd name="T7" fmla="*/ 1 h 8"/>
                  <a:gd name="T8" fmla="*/ 6 w 6"/>
                  <a:gd name="T9" fmla="*/ 0 h 8"/>
                  <a:gd name="T10" fmla="*/ 2 w 6"/>
                  <a:gd name="T11" fmla="*/ 1 h 8"/>
                  <a:gd name="T12" fmla="*/ 0 w 6"/>
                  <a:gd name="T13" fmla="*/ 4 h 8"/>
                  <a:gd name="T14" fmla="*/ 0 w 6"/>
                  <a:gd name="T15" fmla="*/ 7 h 8"/>
                  <a:gd name="T16" fmla="*/ 2 w 6"/>
                  <a:gd name="T17" fmla="*/ 8 h 8"/>
                  <a:gd name="T18" fmla="*/ 3 w 6"/>
                  <a:gd name="T19" fmla="*/ 8 h 8"/>
                  <a:gd name="T20" fmla="*/ 5 w 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8">
                    <a:moveTo>
                      <a:pt x="5" y="8"/>
                    </a:moveTo>
                    <a:lnTo>
                      <a:pt x="5" y="7"/>
                    </a:lnTo>
                    <a:lnTo>
                      <a:pt x="5" y="5"/>
                    </a:lnTo>
                    <a:lnTo>
                      <a:pt x="6" y="1"/>
                    </a:lnTo>
                    <a:lnTo>
                      <a:pt x="6" y="0"/>
                    </a:lnTo>
                    <a:lnTo>
                      <a:pt x="2" y="1"/>
                    </a:lnTo>
                    <a:lnTo>
                      <a:pt x="0" y="4"/>
                    </a:lnTo>
                    <a:lnTo>
                      <a:pt x="0" y="7"/>
                    </a:lnTo>
                    <a:lnTo>
                      <a:pt x="2" y="8"/>
                    </a:lnTo>
                    <a:lnTo>
                      <a:pt x="3" y="8"/>
                    </a:lnTo>
                    <a:lnTo>
                      <a:pt x="5"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99" name="Freeform 357"/>
              <p:cNvSpPr>
                <a:spLocks/>
              </p:cNvSpPr>
              <p:nvPr/>
            </p:nvSpPr>
            <p:spPr bwMode="auto">
              <a:xfrm>
                <a:off x="2879" y="5409"/>
                <a:ext cx="7" cy="7"/>
              </a:xfrm>
              <a:custGeom>
                <a:avLst/>
                <a:gdLst>
                  <a:gd name="T0" fmla="*/ 2 w 16"/>
                  <a:gd name="T1" fmla="*/ 10 h 13"/>
                  <a:gd name="T2" fmla="*/ 3 w 16"/>
                  <a:gd name="T3" fmla="*/ 12 h 13"/>
                  <a:gd name="T4" fmla="*/ 3 w 16"/>
                  <a:gd name="T5" fmla="*/ 12 h 13"/>
                  <a:gd name="T6" fmla="*/ 4 w 16"/>
                  <a:gd name="T7" fmla="*/ 12 h 13"/>
                  <a:gd name="T8" fmla="*/ 4 w 16"/>
                  <a:gd name="T9" fmla="*/ 13 h 13"/>
                  <a:gd name="T10" fmla="*/ 6 w 16"/>
                  <a:gd name="T11" fmla="*/ 12 h 13"/>
                  <a:gd name="T12" fmla="*/ 9 w 16"/>
                  <a:gd name="T13" fmla="*/ 9 h 13"/>
                  <a:gd name="T14" fmla="*/ 15 w 16"/>
                  <a:gd name="T15" fmla="*/ 5 h 13"/>
                  <a:gd name="T16" fmla="*/ 16 w 16"/>
                  <a:gd name="T17" fmla="*/ 3 h 13"/>
                  <a:gd name="T18" fmla="*/ 15 w 16"/>
                  <a:gd name="T19" fmla="*/ 2 h 13"/>
                  <a:gd name="T20" fmla="*/ 12 w 16"/>
                  <a:gd name="T21" fmla="*/ 0 h 13"/>
                  <a:gd name="T22" fmla="*/ 10 w 16"/>
                  <a:gd name="T23" fmla="*/ 0 h 13"/>
                  <a:gd name="T24" fmla="*/ 9 w 16"/>
                  <a:gd name="T25" fmla="*/ 0 h 13"/>
                  <a:gd name="T26" fmla="*/ 9 w 16"/>
                  <a:gd name="T27" fmla="*/ 2 h 13"/>
                  <a:gd name="T28" fmla="*/ 7 w 16"/>
                  <a:gd name="T29" fmla="*/ 6 h 13"/>
                  <a:gd name="T30" fmla="*/ 6 w 16"/>
                  <a:gd name="T31" fmla="*/ 8 h 13"/>
                  <a:gd name="T32" fmla="*/ 3 w 16"/>
                  <a:gd name="T33" fmla="*/ 8 h 13"/>
                  <a:gd name="T34" fmla="*/ 2 w 16"/>
                  <a:gd name="T35" fmla="*/ 8 h 13"/>
                  <a:gd name="T36" fmla="*/ 2 w 16"/>
                  <a:gd name="T37" fmla="*/ 8 h 13"/>
                  <a:gd name="T38" fmla="*/ 0 w 16"/>
                  <a:gd name="T39" fmla="*/ 9 h 13"/>
                  <a:gd name="T40" fmla="*/ 2 w 16"/>
                  <a:gd name="T41"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3">
                    <a:moveTo>
                      <a:pt x="2" y="10"/>
                    </a:moveTo>
                    <a:lnTo>
                      <a:pt x="3" y="12"/>
                    </a:lnTo>
                    <a:lnTo>
                      <a:pt x="3" y="12"/>
                    </a:lnTo>
                    <a:lnTo>
                      <a:pt x="4" y="12"/>
                    </a:lnTo>
                    <a:lnTo>
                      <a:pt x="4" y="13"/>
                    </a:lnTo>
                    <a:lnTo>
                      <a:pt x="6" y="12"/>
                    </a:lnTo>
                    <a:lnTo>
                      <a:pt x="9" y="9"/>
                    </a:lnTo>
                    <a:lnTo>
                      <a:pt x="15" y="5"/>
                    </a:lnTo>
                    <a:lnTo>
                      <a:pt x="16" y="3"/>
                    </a:lnTo>
                    <a:lnTo>
                      <a:pt x="15" y="2"/>
                    </a:lnTo>
                    <a:lnTo>
                      <a:pt x="12" y="0"/>
                    </a:lnTo>
                    <a:lnTo>
                      <a:pt x="10" y="0"/>
                    </a:lnTo>
                    <a:lnTo>
                      <a:pt x="9" y="0"/>
                    </a:lnTo>
                    <a:lnTo>
                      <a:pt x="9" y="2"/>
                    </a:lnTo>
                    <a:lnTo>
                      <a:pt x="7" y="6"/>
                    </a:lnTo>
                    <a:lnTo>
                      <a:pt x="6" y="8"/>
                    </a:lnTo>
                    <a:lnTo>
                      <a:pt x="3" y="8"/>
                    </a:lnTo>
                    <a:lnTo>
                      <a:pt x="2" y="8"/>
                    </a:lnTo>
                    <a:lnTo>
                      <a:pt x="2" y="8"/>
                    </a:lnTo>
                    <a:lnTo>
                      <a:pt x="0" y="9"/>
                    </a:lnTo>
                    <a:lnTo>
                      <a:pt x="2"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0" name="Freeform 358"/>
              <p:cNvSpPr>
                <a:spLocks/>
              </p:cNvSpPr>
              <p:nvPr/>
            </p:nvSpPr>
            <p:spPr bwMode="auto">
              <a:xfrm>
                <a:off x="2015" y="5414"/>
                <a:ext cx="7" cy="6"/>
              </a:xfrm>
              <a:custGeom>
                <a:avLst/>
                <a:gdLst>
                  <a:gd name="T0" fmla="*/ 2 w 16"/>
                  <a:gd name="T1" fmla="*/ 9 h 12"/>
                  <a:gd name="T2" fmla="*/ 0 w 16"/>
                  <a:gd name="T3" fmla="*/ 10 h 12"/>
                  <a:gd name="T4" fmla="*/ 2 w 16"/>
                  <a:gd name="T5" fmla="*/ 10 h 12"/>
                  <a:gd name="T6" fmla="*/ 4 w 16"/>
                  <a:gd name="T7" fmla="*/ 10 h 12"/>
                  <a:gd name="T8" fmla="*/ 6 w 16"/>
                  <a:gd name="T9" fmla="*/ 12 h 12"/>
                  <a:gd name="T10" fmla="*/ 10 w 16"/>
                  <a:gd name="T11" fmla="*/ 12 h 12"/>
                  <a:gd name="T12" fmla="*/ 13 w 16"/>
                  <a:gd name="T13" fmla="*/ 9 h 12"/>
                  <a:gd name="T14" fmla="*/ 16 w 16"/>
                  <a:gd name="T15" fmla="*/ 6 h 12"/>
                  <a:gd name="T16" fmla="*/ 16 w 16"/>
                  <a:gd name="T17" fmla="*/ 5 h 12"/>
                  <a:gd name="T18" fmla="*/ 15 w 16"/>
                  <a:gd name="T19" fmla="*/ 2 h 12"/>
                  <a:gd name="T20" fmla="*/ 13 w 16"/>
                  <a:gd name="T21" fmla="*/ 0 h 12"/>
                  <a:gd name="T22" fmla="*/ 9 w 16"/>
                  <a:gd name="T23" fmla="*/ 0 h 12"/>
                  <a:gd name="T24" fmla="*/ 6 w 16"/>
                  <a:gd name="T25" fmla="*/ 6 h 12"/>
                  <a:gd name="T26" fmla="*/ 4 w 16"/>
                  <a:gd name="T27" fmla="*/ 8 h 12"/>
                  <a:gd name="T28" fmla="*/ 2 w 16"/>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2" y="9"/>
                    </a:moveTo>
                    <a:lnTo>
                      <a:pt x="0" y="10"/>
                    </a:lnTo>
                    <a:lnTo>
                      <a:pt x="2" y="10"/>
                    </a:lnTo>
                    <a:lnTo>
                      <a:pt x="4" y="10"/>
                    </a:lnTo>
                    <a:lnTo>
                      <a:pt x="6" y="12"/>
                    </a:lnTo>
                    <a:lnTo>
                      <a:pt x="10" y="12"/>
                    </a:lnTo>
                    <a:lnTo>
                      <a:pt x="13" y="9"/>
                    </a:lnTo>
                    <a:lnTo>
                      <a:pt x="16" y="6"/>
                    </a:lnTo>
                    <a:lnTo>
                      <a:pt x="16" y="5"/>
                    </a:lnTo>
                    <a:lnTo>
                      <a:pt x="15" y="2"/>
                    </a:lnTo>
                    <a:lnTo>
                      <a:pt x="13" y="0"/>
                    </a:lnTo>
                    <a:lnTo>
                      <a:pt x="9" y="0"/>
                    </a:lnTo>
                    <a:lnTo>
                      <a:pt x="6" y="6"/>
                    </a:lnTo>
                    <a:lnTo>
                      <a:pt x="4" y="8"/>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1" name="Freeform 359"/>
              <p:cNvSpPr>
                <a:spLocks/>
              </p:cNvSpPr>
              <p:nvPr/>
            </p:nvSpPr>
            <p:spPr bwMode="auto">
              <a:xfrm>
                <a:off x="2120" y="5421"/>
                <a:ext cx="8" cy="4"/>
              </a:xfrm>
              <a:custGeom>
                <a:avLst/>
                <a:gdLst>
                  <a:gd name="T0" fmla="*/ 11 w 16"/>
                  <a:gd name="T1" fmla="*/ 3 h 9"/>
                  <a:gd name="T2" fmla="*/ 3 w 16"/>
                  <a:gd name="T3" fmla="*/ 0 h 9"/>
                  <a:gd name="T4" fmla="*/ 0 w 16"/>
                  <a:gd name="T5" fmla="*/ 0 h 9"/>
                  <a:gd name="T6" fmla="*/ 0 w 16"/>
                  <a:gd name="T7" fmla="*/ 2 h 9"/>
                  <a:gd name="T8" fmla="*/ 0 w 16"/>
                  <a:gd name="T9" fmla="*/ 5 h 9"/>
                  <a:gd name="T10" fmla="*/ 1 w 16"/>
                  <a:gd name="T11" fmla="*/ 6 h 9"/>
                  <a:gd name="T12" fmla="*/ 4 w 16"/>
                  <a:gd name="T13" fmla="*/ 9 h 9"/>
                  <a:gd name="T14" fmla="*/ 6 w 16"/>
                  <a:gd name="T15" fmla="*/ 9 h 9"/>
                  <a:gd name="T16" fmla="*/ 14 w 16"/>
                  <a:gd name="T17" fmla="*/ 8 h 9"/>
                  <a:gd name="T18" fmla="*/ 16 w 16"/>
                  <a:gd name="T19" fmla="*/ 8 h 9"/>
                  <a:gd name="T20" fmla="*/ 16 w 16"/>
                  <a:gd name="T21" fmla="*/ 6 h 9"/>
                  <a:gd name="T22" fmla="*/ 16 w 16"/>
                  <a:gd name="T23" fmla="*/ 6 h 9"/>
                  <a:gd name="T24" fmla="*/ 14 w 16"/>
                  <a:gd name="T25" fmla="*/ 6 h 9"/>
                  <a:gd name="T26" fmla="*/ 11 w 16"/>
                  <a:gd name="T2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9">
                    <a:moveTo>
                      <a:pt x="11" y="3"/>
                    </a:moveTo>
                    <a:lnTo>
                      <a:pt x="3" y="0"/>
                    </a:lnTo>
                    <a:lnTo>
                      <a:pt x="0" y="0"/>
                    </a:lnTo>
                    <a:lnTo>
                      <a:pt x="0" y="2"/>
                    </a:lnTo>
                    <a:lnTo>
                      <a:pt x="0" y="5"/>
                    </a:lnTo>
                    <a:lnTo>
                      <a:pt x="1" y="6"/>
                    </a:lnTo>
                    <a:lnTo>
                      <a:pt x="4" y="9"/>
                    </a:lnTo>
                    <a:lnTo>
                      <a:pt x="6" y="9"/>
                    </a:lnTo>
                    <a:lnTo>
                      <a:pt x="14" y="8"/>
                    </a:lnTo>
                    <a:lnTo>
                      <a:pt x="16" y="8"/>
                    </a:lnTo>
                    <a:lnTo>
                      <a:pt x="16" y="6"/>
                    </a:lnTo>
                    <a:lnTo>
                      <a:pt x="16" y="6"/>
                    </a:lnTo>
                    <a:lnTo>
                      <a:pt x="14" y="6"/>
                    </a:lnTo>
                    <a:lnTo>
                      <a:pt x="1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2" name="Freeform 360"/>
              <p:cNvSpPr>
                <a:spLocks/>
              </p:cNvSpPr>
              <p:nvPr/>
            </p:nvSpPr>
            <p:spPr bwMode="auto">
              <a:xfrm>
                <a:off x="1133" y="5425"/>
                <a:ext cx="3" cy="4"/>
              </a:xfrm>
              <a:custGeom>
                <a:avLst/>
                <a:gdLst>
                  <a:gd name="T0" fmla="*/ 2 w 5"/>
                  <a:gd name="T1" fmla="*/ 9 h 9"/>
                  <a:gd name="T2" fmla="*/ 4 w 5"/>
                  <a:gd name="T3" fmla="*/ 9 h 9"/>
                  <a:gd name="T4" fmla="*/ 4 w 5"/>
                  <a:gd name="T5" fmla="*/ 9 h 9"/>
                  <a:gd name="T6" fmla="*/ 4 w 5"/>
                  <a:gd name="T7" fmla="*/ 7 h 9"/>
                  <a:gd name="T8" fmla="*/ 5 w 5"/>
                  <a:gd name="T9" fmla="*/ 7 h 9"/>
                  <a:gd name="T10" fmla="*/ 5 w 5"/>
                  <a:gd name="T11" fmla="*/ 6 h 9"/>
                  <a:gd name="T12" fmla="*/ 5 w 5"/>
                  <a:gd name="T13" fmla="*/ 6 h 9"/>
                  <a:gd name="T14" fmla="*/ 5 w 5"/>
                  <a:gd name="T15" fmla="*/ 4 h 9"/>
                  <a:gd name="T16" fmla="*/ 4 w 5"/>
                  <a:gd name="T17" fmla="*/ 4 h 9"/>
                  <a:gd name="T18" fmla="*/ 4 w 5"/>
                  <a:gd name="T19" fmla="*/ 1 h 9"/>
                  <a:gd name="T20" fmla="*/ 4 w 5"/>
                  <a:gd name="T21" fmla="*/ 0 h 9"/>
                  <a:gd name="T22" fmla="*/ 2 w 5"/>
                  <a:gd name="T23" fmla="*/ 1 h 9"/>
                  <a:gd name="T24" fmla="*/ 1 w 5"/>
                  <a:gd name="T25" fmla="*/ 4 h 9"/>
                  <a:gd name="T26" fmla="*/ 0 w 5"/>
                  <a:gd name="T27" fmla="*/ 6 h 9"/>
                  <a:gd name="T28" fmla="*/ 1 w 5"/>
                  <a:gd name="T29" fmla="*/ 6 h 9"/>
                  <a:gd name="T30" fmla="*/ 2 w 5"/>
                  <a:gd name="T31" fmla="*/ 6 h 9"/>
                  <a:gd name="T32" fmla="*/ 2 w 5"/>
                  <a:gd name="T33" fmla="*/ 6 h 9"/>
                  <a:gd name="T34" fmla="*/ 4 w 5"/>
                  <a:gd name="T35" fmla="*/ 6 h 9"/>
                  <a:gd name="T36" fmla="*/ 4 w 5"/>
                  <a:gd name="T37" fmla="*/ 4 h 9"/>
                  <a:gd name="T38" fmla="*/ 4 w 5"/>
                  <a:gd name="T39" fmla="*/ 4 h 9"/>
                  <a:gd name="T40" fmla="*/ 4 w 5"/>
                  <a:gd name="T41" fmla="*/ 6 h 9"/>
                  <a:gd name="T42" fmla="*/ 2 w 5"/>
                  <a:gd name="T43" fmla="*/ 7 h 9"/>
                  <a:gd name="T44" fmla="*/ 2 w 5"/>
                  <a:gd name="T4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9">
                    <a:moveTo>
                      <a:pt x="2" y="9"/>
                    </a:moveTo>
                    <a:lnTo>
                      <a:pt x="4" y="9"/>
                    </a:lnTo>
                    <a:lnTo>
                      <a:pt x="4" y="9"/>
                    </a:lnTo>
                    <a:lnTo>
                      <a:pt x="4" y="7"/>
                    </a:lnTo>
                    <a:lnTo>
                      <a:pt x="5" y="7"/>
                    </a:lnTo>
                    <a:lnTo>
                      <a:pt x="5" y="6"/>
                    </a:lnTo>
                    <a:lnTo>
                      <a:pt x="5" y="6"/>
                    </a:lnTo>
                    <a:lnTo>
                      <a:pt x="5" y="4"/>
                    </a:lnTo>
                    <a:lnTo>
                      <a:pt x="4" y="4"/>
                    </a:lnTo>
                    <a:lnTo>
                      <a:pt x="4" y="1"/>
                    </a:lnTo>
                    <a:lnTo>
                      <a:pt x="4" y="0"/>
                    </a:lnTo>
                    <a:lnTo>
                      <a:pt x="2" y="1"/>
                    </a:lnTo>
                    <a:lnTo>
                      <a:pt x="1" y="4"/>
                    </a:lnTo>
                    <a:lnTo>
                      <a:pt x="0" y="6"/>
                    </a:lnTo>
                    <a:lnTo>
                      <a:pt x="1" y="6"/>
                    </a:lnTo>
                    <a:lnTo>
                      <a:pt x="2" y="6"/>
                    </a:lnTo>
                    <a:lnTo>
                      <a:pt x="2" y="6"/>
                    </a:lnTo>
                    <a:lnTo>
                      <a:pt x="4" y="6"/>
                    </a:lnTo>
                    <a:lnTo>
                      <a:pt x="4" y="4"/>
                    </a:lnTo>
                    <a:lnTo>
                      <a:pt x="4" y="4"/>
                    </a:lnTo>
                    <a:lnTo>
                      <a:pt x="4" y="6"/>
                    </a:lnTo>
                    <a:lnTo>
                      <a:pt x="2" y="7"/>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3" name="Freeform 361"/>
              <p:cNvSpPr>
                <a:spLocks/>
              </p:cNvSpPr>
              <p:nvPr/>
            </p:nvSpPr>
            <p:spPr bwMode="auto">
              <a:xfrm>
                <a:off x="750" y="5426"/>
                <a:ext cx="5" cy="4"/>
              </a:xfrm>
              <a:custGeom>
                <a:avLst/>
                <a:gdLst>
                  <a:gd name="T0" fmla="*/ 1 w 12"/>
                  <a:gd name="T1" fmla="*/ 6 h 7"/>
                  <a:gd name="T2" fmla="*/ 3 w 12"/>
                  <a:gd name="T3" fmla="*/ 6 h 7"/>
                  <a:gd name="T4" fmla="*/ 7 w 12"/>
                  <a:gd name="T5" fmla="*/ 7 h 7"/>
                  <a:gd name="T6" fmla="*/ 9 w 12"/>
                  <a:gd name="T7" fmla="*/ 6 h 7"/>
                  <a:gd name="T8" fmla="*/ 10 w 12"/>
                  <a:gd name="T9" fmla="*/ 4 h 7"/>
                  <a:gd name="T10" fmla="*/ 12 w 12"/>
                  <a:gd name="T11" fmla="*/ 3 h 7"/>
                  <a:gd name="T12" fmla="*/ 12 w 12"/>
                  <a:gd name="T13" fmla="*/ 3 h 7"/>
                  <a:gd name="T14" fmla="*/ 12 w 12"/>
                  <a:gd name="T15" fmla="*/ 1 h 7"/>
                  <a:gd name="T16" fmla="*/ 12 w 12"/>
                  <a:gd name="T17" fmla="*/ 1 h 7"/>
                  <a:gd name="T18" fmla="*/ 10 w 12"/>
                  <a:gd name="T19" fmla="*/ 0 h 7"/>
                  <a:gd name="T20" fmla="*/ 9 w 12"/>
                  <a:gd name="T21" fmla="*/ 0 h 7"/>
                  <a:gd name="T22" fmla="*/ 9 w 12"/>
                  <a:gd name="T23" fmla="*/ 1 h 7"/>
                  <a:gd name="T24" fmla="*/ 7 w 12"/>
                  <a:gd name="T25" fmla="*/ 3 h 7"/>
                  <a:gd name="T26" fmla="*/ 6 w 12"/>
                  <a:gd name="T27" fmla="*/ 1 h 7"/>
                  <a:gd name="T28" fmla="*/ 4 w 12"/>
                  <a:gd name="T29" fmla="*/ 3 h 7"/>
                  <a:gd name="T30" fmla="*/ 4 w 12"/>
                  <a:gd name="T31" fmla="*/ 3 h 7"/>
                  <a:gd name="T32" fmla="*/ 3 w 12"/>
                  <a:gd name="T33" fmla="*/ 3 h 7"/>
                  <a:gd name="T34" fmla="*/ 1 w 12"/>
                  <a:gd name="T35" fmla="*/ 4 h 7"/>
                  <a:gd name="T36" fmla="*/ 0 w 12"/>
                  <a:gd name="T37" fmla="*/ 4 h 7"/>
                  <a:gd name="T38" fmla="*/ 1 w 12"/>
                  <a:gd name="T39" fmla="*/ 6 h 7"/>
                  <a:gd name="T40" fmla="*/ 1 w 12"/>
                  <a:gd name="T4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7">
                    <a:moveTo>
                      <a:pt x="1" y="6"/>
                    </a:moveTo>
                    <a:lnTo>
                      <a:pt x="3" y="6"/>
                    </a:lnTo>
                    <a:lnTo>
                      <a:pt x="7" y="7"/>
                    </a:lnTo>
                    <a:lnTo>
                      <a:pt x="9" y="6"/>
                    </a:lnTo>
                    <a:lnTo>
                      <a:pt x="10" y="4"/>
                    </a:lnTo>
                    <a:lnTo>
                      <a:pt x="12" y="3"/>
                    </a:lnTo>
                    <a:lnTo>
                      <a:pt x="12" y="3"/>
                    </a:lnTo>
                    <a:lnTo>
                      <a:pt x="12" y="1"/>
                    </a:lnTo>
                    <a:lnTo>
                      <a:pt x="12" y="1"/>
                    </a:lnTo>
                    <a:lnTo>
                      <a:pt x="10" y="0"/>
                    </a:lnTo>
                    <a:lnTo>
                      <a:pt x="9" y="0"/>
                    </a:lnTo>
                    <a:lnTo>
                      <a:pt x="9" y="1"/>
                    </a:lnTo>
                    <a:lnTo>
                      <a:pt x="7" y="3"/>
                    </a:lnTo>
                    <a:lnTo>
                      <a:pt x="6" y="1"/>
                    </a:lnTo>
                    <a:lnTo>
                      <a:pt x="4" y="3"/>
                    </a:lnTo>
                    <a:lnTo>
                      <a:pt x="4" y="3"/>
                    </a:lnTo>
                    <a:lnTo>
                      <a:pt x="3" y="3"/>
                    </a:lnTo>
                    <a:lnTo>
                      <a:pt x="1" y="4"/>
                    </a:lnTo>
                    <a:lnTo>
                      <a:pt x="0" y="4"/>
                    </a:lnTo>
                    <a:lnTo>
                      <a:pt x="1" y="6"/>
                    </a:lnTo>
                    <a:lnTo>
                      <a:pt x="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4" name="Freeform 362"/>
              <p:cNvSpPr>
                <a:spLocks/>
              </p:cNvSpPr>
              <p:nvPr/>
            </p:nvSpPr>
            <p:spPr bwMode="auto">
              <a:xfrm>
                <a:off x="767" y="5436"/>
                <a:ext cx="4" cy="3"/>
              </a:xfrm>
              <a:custGeom>
                <a:avLst/>
                <a:gdLst>
                  <a:gd name="T0" fmla="*/ 2 w 8"/>
                  <a:gd name="T1" fmla="*/ 7 h 7"/>
                  <a:gd name="T2" fmla="*/ 4 w 8"/>
                  <a:gd name="T3" fmla="*/ 7 h 7"/>
                  <a:gd name="T4" fmla="*/ 5 w 8"/>
                  <a:gd name="T5" fmla="*/ 5 h 7"/>
                  <a:gd name="T6" fmla="*/ 7 w 8"/>
                  <a:gd name="T7" fmla="*/ 4 h 7"/>
                  <a:gd name="T8" fmla="*/ 8 w 8"/>
                  <a:gd name="T9" fmla="*/ 2 h 7"/>
                  <a:gd name="T10" fmla="*/ 7 w 8"/>
                  <a:gd name="T11" fmla="*/ 2 h 7"/>
                  <a:gd name="T12" fmla="*/ 7 w 8"/>
                  <a:gd name="T13" fmla="*/ 1 h 7"/>
                  <a:gd name="T14" fmla="*/ 7 w 8"/>
                  <a:gd name="T15" fmla="*/ 0 h 7"/>
                  <a:gd name="T16" fmla="*/ 5 w 8"/>
                  <a:gd name="T17" fmla="*/ 0 h 7"/>
                  <a:gd name="T18" fmla="*/ 2 w 8"/>
                  <a:gd name="T19" fmla="*/ 0 h 7"/>
                  <a:gd name="T20" fmla="*/ 1 w 8"/>
                  <a:gd name="T21" fmla="*/ 1 h 7"/>
                  <a:gd name="T22" fmla="*/ 1 w 8"/>
                  <a:gd name="T23" fmla="*/ 1 h 7"/>
                  <a:gd name="T24" fmla="*/ 0 w 8"/>
                  <a:gd name="T25" fmla="*/ 2 h 7"/>
                  <a:gd name="T26" fmla="*/ 0 w 8"/>
                  <a:gd name="T27" fmla="*/ 2 h 7"/>
                  <a:gd name="T28" fmla="*/ 0 w 8"/>
                  <a:gd name="T29" fmla="*/ 4 h 7"/>
                  <a:gd name="T30" fmla="*/ 1 w 8"/>
                  <a:gd name="T31" fmla="*/ 5 h 7"/>
                  <a:gd name="T32" fmla="*/ 2 w 8"/>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2" y="7"/>
                    </a:moveTo>
                    <a:lnTo>
                      <a:pt x="4" y="7"/>
                    </a:lnTo>
                    <a:lnTo>
                      <a:pt x="5" y="5"/>
                    </a:lnTo>
                    <a:lnTo>
                      <a:pt x="7" y="4"/>
                    </a:lnTo>
                    <a:lnTo>
                      <a:pt x="8" y="2"/>
                    </a:lnTo>
                    <a:lnTo>
                      <a:pt x="7" y="2"/>
                    </a:lnTo>
                    <a:lnTo>
                      <a:pt x="7" y="1"/>
                    </a:lnTo>
                    <a:lnTo>
                      <a:pt x="7" y="0"/>
                    </a:lnTo>
                    <a:lnTo>
                      <a:pt x="5" y="0"/>
                    </a:lnTo>
                    <a:lnTo>
                      <a:pt x="2" y="0"/>
                    </a:lnTo>
                    <a:lnTo>
                      <a:pt x="1" y="1"/>
                    </a:lnTo>
                    <a:lnTo>
                      <a:pt x="1" y="1"/>
                    </a:lnTo>
                    <a:lnTo>
                      <a:pt x="0" y="2"/>
                    </a:lnTo>
                    <a:lnTo>
                      <a:pt x="0" y="2"/>
                    </a:lnTo>
                    <a:lnTo>
                      <a:pt x="0" y="4"/>
                    </a:lnTo>
                    <a:lnTo>
                      <a:pt x="1" y="5"/>
                    </a:lnTo>
                    <a:lnTo>
                      <a:pt x="2"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5" name="Freeform 363"/>
              <p:cNvSpPr>
                <a:spLocks/>
              </p:cNvSpPr>
              <p:nvPr/>
            </p:nvSpPr>
            <p:spPr bwMode="auto">
              <a:xfrm>
                <a:off x="2915" y="5468"/>
                <a:ext cx="1" cy="5"/>
              </a:xfrm>
              <a:custGeom>
                <a:avLst/>
                <a:gdLst>
                  <a:gd name="T0" fmla="*/ 3 w 3"/>
                  <a:gd name="T1" fmla="*/ 9 h 10"/>
                  <a:gd name="T2" fmla="*/ 3 w 3"/>
                  <a:gd name="T3" fmla="*/ 0 h 10"/>
                  <a:gd name="T4" fmla="*/ 3 w 3"/>
                  <a:gd name="T5" fmla="*/ 0 h 10"/>
                  <a:gd name="T6" fmla="*/ 2 w 3"/>
                  <a:gd name="T7" fmla="*/ 2 h 10"/>
                  <a:gd name="T8" fmla="*/ 0 w 3"/>
                  <a:gd name="T9" fmla="*/ 3 h 10"/>
                  <a:gd name="T10" fmla="*/ 0 w 3"/>
                  <a:gd name="T11" fmla="*/ 8 h 10"/>
                  <a:gd name="T12" fmla="*/ 0 w 3"/>
                  <a:gd name="T13" fmla="*/ 10 h 10"/>
                  <a:gd name="T14" fmla="*/ 3 w 3"/>
                  <a:gd name="T15" fmla="*/ 10 h 10"/>
                  <a:gd name="T16" fmla="*/ 3 w 3"/>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3" y="9"/>
                    </a:moveTo>
                    <a:lnTo>
                      <a:pt x="3" y="0"/>
                    </a:lnTo>
                    <a:lnTo>
                      <a:pt x="3" y="0"/>
                    </a:lnTo>
                    <a:lnTo>
                      <a:pt x="2" y="2"/>
                    </a:lnTo>
                    <a:lnTo>
                      <a:pt x="0" y="3"/>
                    </a:lnTo>
                    <a:lnTo>
                      <a:pt x="0" y="8"/>
                    </a:lnTo>
                    <a:lnTo>
                      <a:pt x="0" y="10"/>
                    </a:lnTo>
                    <a:lnTo>
                      <a:pt x="3" y="10"/>
                    </a:lnTo>
                    <a:lnTo>
                      <a:pt x="3"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6" name="Freeform 364"/>
              <p:cNvSpPr>
                <a:spLocks/>
              </p:cNvSpPr>
              <p:nvPr/>
            </p:nvSpPr>
            <p:spPr bwMode="auto">
              <a:xfrm>
                <a:off x="2917" y="5477"/>
                <a:ext cx="6" cy="6"/>
              </a:xfrm>
              <a:custGeom>
                <a:avLst/>
                <a:gdLst>
                  <a:gd name="T0" fmla="*/ 9 w 11"/>
                  <a:gd name="T1" fmla="*/ 0 h 11"/>
                  <a:gd name="T2" fmla="*/ 6 w 11"/>
                  <a:gd name="T3" fmla="*/ 1 h 11"/>
                  <a:gd name="T4" fmla="*/ 3 w 11"/>
                  <a:gd name="T5" fmla="*/ 4 h 11"/>
                  <a:gd name="T6" fmla="*/ 1 w 11"/>
                  <a:gd name="T7" fmla="*/ 5 h 11"/>
                  <a:gd name="T8" fmla="*/ 0 w 11"/>
                  <a:gd name="T9" fmla="*/ 5 h 11"/>
                  <a:gd name="T10" fmla="*/ 0 w 11"/>
                  <a:gd name="T11" fmla="*/ 7 h 11"/>
                  <a:gd name="T12" fmla="*/ 1 w 11"/>
                  <a:gd name="T13" fmla="*/ 10 h 11"/>
                  <a:gd name="T14" fmla="*/ 1 w 11"/>
                  <a:gd name="T15" fmla="*/ 10 h 11"/>
                  <a:gd name="T16" fmla="*/ 3 w 11"/>
                  <a:gd name="T17" fmla="*/ 10 h 11"/>
                  <a:gd name="T18" fmla="*/ 4 w 11"/>
                  <a:gd name="T19" fmla="*/ 10 h 11"/>
                  <a:gd name="T20" fmla="*/ 4 w 11"/>
                  <a:gd name="T21" fmla="*/ 10 h 11"/>
                  <a:gd name="T22" fmla="*/ 6 w 11"/>
                  <a:gd name="T23" fmla="*/ 11 h 11"/>
                  <a:gd name="T24" fmla="*/ 6 w 11"/>
                  <a:gd name="T25" fmla="*/ 11 h 11"/>
                  <a:gd name="T26" fmla="*/ 9 w 11"/>
                  <a:gd name="T27" fmla="*/ 5 h 11"/>
                  <a:gd name="T28" fmla="*/ 10 w 11"/>
                  <a:gd name="T29" fmla="*/ 2 h 11"/>
                  <a:gd name="T30" fmla="*/ 11 w 11"/>
                  <a:gd name="T31" fmla="*/ 1 h 11"/>
                  <a:gd name="T32" fmla="*/ 9 w 11"/>
                  <a:gd name="T33" fmla="*/ 1 h 11"/>
                  <a:gd name="T34" fmla="*/ 9 w 11"/>
                  <a:gd name="T3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9" y="0"/>
                    </a:moveTo>
                    <a:lnTo>
                      <a:pt x="6" y="1"/>
                    </a:lnTo>
                    <a:lnTo>
                      <a:pt x="3" y="4"/>
                    </a:lnTo>
                    <a:lnTo>
                      <a:pt x="1" y="5"/>
                    </a:lnTo>
                    <a:lnTo>
                      <a:pt x="0" y="5"/>
                    </a:lnTo>
                    <a:lnTo>
                      <a:pt x="0" y="7"/>
                    </a:lnTo>
                    <a:lnTo>
                      <a:pt x="1" y="10"/>
                    </a:lnTo>
                    <a:lnTo>
                      <a:pt x="1" y="10"/>
                    </a:lnTo>
                    <a:lnTo>
                      <a:pt x="3" y="10"/>
                    </a:lnTo>
                    <a:lnTo>
                      <a:pt x="4" y="10"/>
                    </a:lnTo>
                    <a:lnTo>
                      <a:pt x="4" y="10"/>
                    </a:lnTo>
                    <a:lnTo>
                      <a:pt x="6" y="11"/>
                    </a:lnTo>
                    <a:lnTo>
                      <a:pt x="6" y="11"/>
                    </a:lnTo>
                    <a:lnTo>
                      <a:pt x="9" y="5"/>
                    </a:lnTo>
                    <a:lnTo>
                      <a:pt x="10" y="2"/>
                    </a:lnTo>
                    <a:lnTo>
                      <a:pt x="11" y="1"/>
                    </a:lnTo>
                    <a:lnTo>
                      <a:pt x="9" y="1"/>
                    </a:lnTo>
                    <a:lnTo>
                      <a:pt x="9"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7" name="Freeform 365"/>
              <p:cNvSpPr>
                <a:spLocks/>
              </p:cNvSpPr>
              <p:nvPr/>
            </p:nvSpPr>
            <p:spPr bwMode="auto">
              <a:xfrm>
                <a:off x="2897" y="5490"/>
                <a:ext cx="4" cy="9"/>
              </a:xfrm>
              <a:custGeom>
                <a:avLst/>
                <a:gdLst>
                  <a:gd name="T0" fmla="*/ 7 w 9"/>
                  <a:gd name="T1" fmla="*/ 11 h 17"/>
                  <a:gd name="T2" fmla="*/ 6 w 9"/>
                  <a:gd name="T3" fmla="*/ 11 h 17"/>
                  <a:gd name="T4" fmla="*/ 6 w 9"/>
                  <a:gd name="T5" fmla="*/ 10 h 17"/>
                  <a:gd name="T6" fmla="*/ 4 w 9"/>
                  <a:gd name="T7" fmla="*/ 9 h 17"/>
                  <a:gd name="T8" fmla="*/ 4 w 9"/>
                  <a:gd name="T9" fmla="*/ 9 h 17"/>
                  <a:gd name="T10" fmla="*/ 4 w 9"/>
                  <a:gd name="T11" fmla="*/ 7 h 17"/>
                  <a:gd name="T12" fmla="*/ 4 w 9"/>
                  <a:gd name="T13" fmla="*/ 7 h 17"/>
                  <a:gd name="T14" fmla="*/ 4 w 9"/>
                  <a:gd name="T15" fmla="*/ 7 h 17"/>
                  <a:gd name="T16" fmla="*/ 4 w 9"/>
                  <a:gd name="T17" fmla="*/ 6 h 17"/>
                  <a:gd name="T18" fmla="*/ 6 w 9"/>
                  <a:gd name="T19" fmla="*/ 6 h 17"/>
                  <a:gd name="T20" fmla="*/ 6 w 9"/>
                  <a:gd name="T21" fmla="*/ 4 h 17"/>
                  <a:gd name="T22" fmla="*/ 6 w 9"/>
                  <a:gd name="T23" fmla="*/ 1 h 17"/>
                  <a:gd name="T24" fmla="*/ 4 w 9"/>
                  <a:gd name="T25" fmla="*/ 0 h 17"/>
                  <a:gd name="T26" fmla="*/ 3 w 9"/>
                  <a:gd name="T27" fmla="*/ 0 h 17"/>
                  <a:gd name="T28" fmla="*/ 3 w 9"/>
                  <a:gd name="T29" fmla="*/ 1 h 17"/>
                  <a:gd name="T30" fmla="*/ 3 w 9"/>
                  <a:gd name="T31" fmla="*/ 3 h 17"/>
                  <a:gd name="T32" fmla="*/ 2 w 9"/>
                  <a:gd name="T33" fmla="*/ 4 h 17"/>
                  <a:gd name="T34" fmla="*/ 2 w 9"/>
                  <a:gd name="T35" fmla="*/ 6 h 17"/>
                  <a:gd name="T36" fmla="*/ 2 w 9"/>
                  <a:gd name="T37" fmla="*/ 7 h 17"/>
                  <a:gd name="T38" fmla="*/ 3 w 9"/>
                  <a:gd name="T39" fmla="*/ 7 h 17"/>
                  <a:gd name="T40" fmla="*/ 3 w 9"/>
                  <a:gd name="T41" fmla="*/ 7 h 17"/>
                  <a:gd name="T42" fmla="*/ 3 w 9"/>
                  <a:gd name="T43" fmla="*/ 7 h 17"/>
                  <a:gd name="T44" fmla="*/ 2 w 9"/>
                  <a:gd name="T45" fmla="*/ 9 h 17"/>
                  <a:gd name="T46" fmla="*/ 2 w 9"/>
                  <a:gd name="T47" fmla="*/ 9 h 17"/>
                  <a:gd name="T48" fmla="*/ 0 w 9"/>
                  <a:gd name="T49" fmla="*/ 11 h 17"/>
                  <a:gd name="T50" fmla="*/ 0 w 9"/>
                  <a:gd name="T51" fmla="*/ 13 h 17"/>
                  <a:gd name="T52" fmla="*/ 0 w 9"/>
                  <a:gd name="T53" fmla="*/ 14 h 17"/>
                  <a:gd name="T54" fmla="*/ 2 w 9"/>
                  <a:gd name="T55" fmla="*/ 14 h 17"/>
                  <a:gd name="T56" fmla="*/ 2 w 9"/>
                  <a:gd name="T57" fmla="*/ 13 h 17"/>
                  <a:gd name="T58" fmla="*/ 3 w 9"/>
                  <a:gd name="T59" fmla="*/ 13 h 17"/>
                  <a:gd name="T60" fmla="*/ 4 w 9"/>
                  <a:gd name="T61" fmla="*/ 13 h 17"/>
                  <a:gd name="T62" fmla="*/ 6 w 9"/>
                  <a:gd name="T63" fmla="*/ 14 h 17"/>
                  <a:gd name="T64" fmla="*/ 6 w 9"/>
                  <a:gd name="T65" fmla="*/ 14 h 17"/>
                  <a:gd name="T66" fmla="*/ 4 w 9"/>
                  <a:gd name="T67" fmla="*/ 16 h 17"/>
                  <a:gd name="T68" fmla="*/ 4 w 9"/>
                  <a:gd name="T69" fmla="*/ 17 h 17"/>
                  <a:gd name="T70" fmla="*/ 6 w 9"/>
                  <a:gd name="T71" fmla="*/ 17 h 17"/>
                  <a:gd name="T72" fmla="*/ 6 w 9"/>
                  <a:gd name="T73" fmla="*/ 17 h 17"/>
                  <a:gd name="T74" fmla="*/ 7 w 9"/>
                  <a:gd name="T75" fmla="*/ 16 h 17"/>
                  <a:gd name="T76" fmla="*/ 9 w 9"/>
                  <a:gd name="T77" fmla="*/ 13 h 17"/>
                  <a:gd name="T78" fmla="*/ 9 w 9"/>
                  <a:gd name="T79" fmla="*/ 13 h 17"/>
                  <a:gd name="T80" fmla="*/ 9 w 9"/>
                  <a:gd name="T81" fmla="*/ 13 h 17"/>
                  <a:gd name="T82" fmla="*/ 7 w 9"/>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7" y="11"/>
                    </a:moveTo>
                    <a:lnTo>
                      <a:pt x="6" y="11"/>
                    </a:lnTo>
                    <a:lnTo>
                      <a:pt x="6" y="10"/>
                    </a:lnTo>
                    <a:lnTo>
                      <a:pt x="4" y="9"/>
                    </a:lnTo>
                    <a:lnTo>
                      <a:pt x="4" y="9"/>
                    </a:lnTo>
                    <a:lnTo>
                      <a:pt x="4" y="7"/>
                    </a:lnTo>
                    <a:lnTo>
                      <a:pt x="4" y="7"/>
                    </a:lnTo>
                    <a:lnTo>
                      <a:pt x="4" y="7"/>
                    </a:lnTo>
                    <a:lnTo>
                      <a:pt x="4" y="6"/>
                    </a:lnTo>
                    <a:lnTo>
                      <a:pt x="6" y="6"/>
                    </a:lnTo>
                    <a:lnTo>
                      <a:pt x="6" y="4"/>
                    </a:lnTo>
                    <a:lnTo>
                      <a:pt x="6" y="1"/>
                    </a:lnTo>
                    <a:lnTo>
                      <a:pt x="4" y="0"/>
                    </a:lnTo>
                    <a:lnTo>
                      <a:pt x="3" y="0"/>
                    </a:lnTo>
                    <a:lnTo>
                      <a:pt x="3" y="1"/>
                    </a:lnTo>
                    <a:lnTo>
                      <a:pt x="3" y="3"/>
                    </a:lnTo>
                    <a:lnTo>
                      <a:pt x="2" y="4"/>
                    </a:lnTo>
                    <a:lnTo>
                      <a:pt x="2" y="6"/>
                    </a:lnTo>
                    <a:lnTo>
                      <a:pt x="2" y="7"/>
                    </a:lnTo>
                    <a:lnTo>
                      <a:pt x="3" y="7"/>
                    </a:lnTo>
                    <a:lnTo>
                      <a:pt x="3" y="7"/>
                    </a:lnTo>
                    <a:lnTo>
                      <a:pt x="3" y="7"/>
                    </a:lnTo>
                    <a:lnTo>
                      <a:pt x="2" y="9"/>
                    </a:lnTo>
                    <a:lnTo>
                      <a:pt x="2" y="9"/>
                    </a:lnTo>
                    <a:lnTo>
                      <a:pt x="0" y="11"/>
                    </a:lnTo>
                    <a:lnTo>
                      <a:pt x="0" y="13"/>
                    </a:lnTo>
                    <a:lnTo>
                      <a:pt x="0" y="14"/>
                    </a:lnTo>
                    <a:lnTo>
                      <a:pt x="2" y="14"/>
                    </a:lnTo>
                    <a:lnTo>
                      <a:pt x="2" y="13"/>
                    </a:lnTo>
                    <a:lnTo>
                      <a:pt x="3" y="13"/>
                    </a:lnTo>
                    <a:lnTo>
                      <a:pt x="4" y="13"/>
                    </a:lnTo>
                    <a:lnTo>
                      <a:pt x="6" y="14"/>
                    </a:lnTo>
                    <a:lnTo>
                      <a:pt x="6" y="14"/>
                    </a:lnTo>
                    <a:lnTo>
                      <a:pt x="4" y="16"/>
                    </a:lnTo>
                    <a:lnTo>
                      <a:pt x="4" y="17"/>
                    </a:lnTo>
                    <a:lnTo>
                      <a:pt x="6" y="17"/>
                    </a:lnTo>
                    <a:lnTo>
                      <a:pt x="6" y="17"/>
                    </a:lnTo>
                    <a:lnTo>
                      <a:pt x="7" y="16"/>
                    </a:lnTo>
                    <a:lnTo>
                      <a:pt x="9" y="13"/>
                    </a:lnTo>
                    <a:lnTo>
                      <a:pt x="9" y="13"/>
                    </a:lnTo>
                    <a:lnTo>
                      <a:pt x="9" y="13"/>
                    </a:lnTo>
                    <a:lnTo>
                      <a:pt x="7"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8" name="Freeform 366"/>
              <p:cNvSpPr>
                <a:spLocks/>
              </p:cNvSpPr>
              <p:nvPr/>
            </p:nvSpPr>
            <p:spPr bwMode="auto">
              <a:xfrm>
                <a:off x="1892" y="5499"/>
                <a:ext cx="2" cy="5"/>
              </a:xfrm>
              <a:custGeom>
                <a:avLst/>
                <a:gdLst>
                  <a:gd name="T0" fmla="*/ 2 w 5"/>
                  <a:gd name="T1" fmla="*/ 10 h 10"/>
                  <a:gd name="T2" fmla="*/ 3 w 5"/>
                  <a:gd name="T3" fmla="*/ 10 h 10"/>
                  <a:gd name="T4" fmla="*/ 5 w 5"/>
                  <a:gd name="T5" fmla="*/ 9 h 10"/>
                  <a:gd name="T6" fmla="*/ 5 w 5"/>
                  <a:gd name="T7" fmla="*/ 7 h 10"/>
                  <a:gd name="T8" fmla="*/ 3 w 5"/>
                  <a:gd name="T9" fmla="*/ 3 h 10"/>
                  <a:gd name="T10" fmla="*/ 3 w 5"/>
                  <a:gd name="T11" fmla="*/ 2 h 10"/>
                  <a:gd name="T12" fmla="*/ 2 w 5"/>
                  <a:gd name="T13" fmla="*/ 0 h 10"/>
                  <a:gd name="T14" fmla="*/ 0 w 5"/>
                  <a:gd name="T15" fmla="*/ 0 h 10"/>
                  <a:gd name="T16" fmla="*/ 0 w 5"/>
                  <a:gd name="T17" fmla="*/ 3 h 10"/>
                  <a:gd name="T18" fmla="*/ 2 w 5"/>
                  <a:gd name="T19" fmla="*/ 7 h 10"/>
                  <a:gd name="T20" fmla="*/ 2 w 5"/>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2" y="10"/>
                    </a:moveTo>
                    <a:lnTo>
                      <a:pt x="3" y="10"/>
                    </a:lnTo>
                    <a:lnTo>
                      <a:pt x="5" y="9"/>
                    </a:lnTo>
                    <a:lnTo>
                      <a:pt x="5" y="7"/>
                    </a:lnTo>
                    <a:lnTo>
                      <a:pt x="3" y="3"/>
                    </a:lnTo>
                    <a:lnTo>
                      <a:pt x="3" y="2"/>
                    </a:lnTo>
                    <a:lnTo>
                      <a:pt x="2" y="0"/>
                    </a:lnTo>
                    <a:lnTo>
                      <a:pt x="0" y="0"/>
                    </a:lnTo>
                    <a:lnTo>
                      <a:pt x="0" y="3"/>
                    </a:lnTo>
                    <a:lnTo>
                      <a:pt x="2" y="7"/>
                    </a:lnTo>
                    <a:lnTo>
                      <a:pt x="2"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09" name="Freeform 367"/>
              <p:cNvSpPr>
                <a:spLocks/>
              </p:cNvSpPr>
              <p:nvPr/>
            </p:nvSpPr>
            <p:spPr bwMode="auto">
              <a:xfrm>
                <a:off x="2904" y="5503"/>
                <a:ext cx="7" cy="4"/>
              </a:xfrm>
              <a:custGeom>
                <a:avLst/>
                <a:gdLst>
                  <a:gd name="T0" fmla="*/ 10 w 13"/>
                  <a:gd name="T1" fmla="*/ 0 h 7"/>
                  <a:gd name="T2" fmla="*/ 9 w 13"/>
                  <a:gd name="T3" fmla="*/ 1 h 7"/>
                  <a:gd name="T4" fmla="*/ 7 w 13"/>
                  <a:gd name="T5" fmla="*/ 1 h 7"/>
                  <a:gd name="T6" fmla="*/ 6 w 13"/>
                  <a:gd name="T7" fmla="*/ 1 h 7"/>
                  <a:gd name="T8" fmla="*/ 6 w 13"/>
                  <a:gd name="T9" fmla="*/ 3 h 7"/>
                  <a:gd name="T10" fmla="*/ 6 w 13"/>
                  <a:gd name="T11" fmla="*/ 3 h 7"/>
                  <a:gd name="T12" fmla="*/ 4 w 13"/>
                  <a:gd name="T13" fmla="*/ 4 h 7"/>
                  <a:gd name="T14" fmla="*/ 3 w 13"/>
                  <a:gd name="T15" fmla="*/ 4 h 7"/>
                  <a:gd name="T16" fmla="*/ 3 w 13"/>
                  <a:gd name="T17" fmla="*/ 6 h 7"/>
                  <a:gd name="T18" fmla="*/ 3 w 13"/>
                  <a:gd name="T19" fmla="*/ 6 h 7"/>
                  <a:gd name="T20" fmla="*/ 1 w 13"/>
                  <a:gd name="T21" fmla="*/ 6 h 7"/>
                  <a:gd name="T22" fmla="*/ 1 w 13"/>
                  <a:gd name="T23" fmla="*/ 6 h 7"/>
                  <a:gd name="T24" fmla="*/ 0 w 13"/>
                  <a:gd name="T25" fmla="*/ 4 h 7"/>
                  <a:gd name="T26" fmla="*/ 0 w 13"/>
                  <a:gd name="T27" fmla="*/ 6 h 7"/>
                  <a:gd name="T28" fmla="*/ 0 w 13"/>
                  <a:gd name="T29" fmla="*/ 7 h 7"/>
                  <a:gd name="T30" fmla="*/ 3 w 13"/>
                  <a:gd name="T31" fmla="*/ 7 h 7"/>
                  <a:gd name="T32" fmla="*/ 7 w 13"/>
                  <a:gd name="T33" fmla="*/ 3 h 7"/>
                  <a:gd name="T34" fmla="*/ 11 w 13"/>
                  <a:gd name="T35" fmla="*/ 1 h 7"/>
                  <a:gd name="T36" fmla="*/ 13 w 13"/>
                  <a:gd name="T37" fmla="*/ 0 h 7"/>
                  <a:gd name="T38" fmla="*/ 11 w 13"/>
                  <a:gd name="T39" fmla="*/ 0 h 7"/>
                  <a:gd name="T40" fmla="*/ 10 w 13"/>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7">
                    <a:moveTo>
                      <a:pt x="10" y="0"/>
                    </a:moveTo>
                    <a:lnTo>
                      <a:pt x="9" y="1"/>
                    </a:lnTo>
                    <a:lnTo>
                      <a:pt x="7" y="1"/>
                    </a:lnTo>
                    <a:lnTo>
                      <a:pt x="6" y="1"/>
                    </a:lnTo>
                    <a:lnTo>
                      <a:pt x="6" y="3"/>
                    </a:lnTo>
                    <a:lnTo>
                      <a:pt x="6" y="3"/>
                    </a:lnTo>
                    <a:lnTo>
                      <a:pt x="4" y="4"/>
                    </a:lnTo>
                    <a:lnTo>
                      <a:pt x="3" y="4"/>
                    </a:lnTo>
                    <a:lnTo>
                      <a:pt x="3" y="6"/>
                    </a:lnTo>
                    <a:lnTo>
                      <a:pt x="3" y="6"/>
                    </a:lnTo>
                    <a:lnTo>
                      <a:pt x="1" y="6"/>
                    </a:lnTo>
                    <a:lnTo>
                      <a:pt x="1" y="6"/>
                    </a:lnTo>
                    <a:lnTo>
                      <a:pt x="0" y="4"/>
                    </a:lnTo>
                    <a:lnTo>
                      <a:pt x="0" y="6"/>
                    </a:lnTo>
                    <a:lnTo>
                      <a:pt x="0" y="7"/>
                    </a:lnTo>
                    <a:lnTo>
                      <a:pt x="3" y="7"/>
                    </a:lnTo>
                    <a:lnTo>
                      <a:pt x="7" y="3"/>
                    </a:lnTo>
                    <a:lnTo>
                      <a:pt x="11" y="1"/>
                    </a:lnTo>
                    <a:lnTo>
                      <a:pt x="13" y="0"/>
                    </a:lnTo>
                    <a:lnTo>
                      <a:pt x="11" y="0"/>
                    </a:lnTo>
                    <a:lnTo>
                      <a:pt x="1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0" name="Freeform 368"/>
              <p:cNvSpPr>
                <a:spLocks/>
              </p:cNvSpPr>
              <p:nvPr/>
            </p:nvSpPr>
            <p:spPr bwMode="auto">
              <a:xfrm>
                <a:off x="2676" y="5505"/>
                <a:ext cx="4" cy="3"/>
              </a:xfrm>
              <a:custGeom>
                <a:avLst/>
                <a:gdLst>
                  <a:gd name="T0" fmla="*/ 3 w 9"/>
                  <a:gd name="T1" fmla="*/ 7 h 7"/>
                  <a:gd name="T2" fmla="*/ 6 w 9"/>
                  <a:gd name="T3" fmla="*/ 5 h 7"/>
                  <a:gd name="T4" fmla="*/ 9 w 9"/>
                  <a:gd name="T5" fmla="*/ 1 h 7"/>
                  <a:gd name="T6" fmla="*/ 9 w 9"/>
                  <a:gd name="T7" fmla="*/ 0 h 7"/>
                  <a:gd name="T8" fmla="*/ 6 w 9"/>
                  <a:gd name="T9" fmla="*/ 0 h 7"/>
                  <a:gd name="T10" fmla="*/ 6 w 9"/>
                  <a:gd name="T11" fmla="*/ 0 h 7"/>
                  <a:gd name="T12" fmla="*/ 3 w 9"/>
                  <a:gd name="T13" fmla="*/ 0 h 7"/>
                  <a:gd name="T14" fmla="*/ 1 w 9"/>
                  <a:gd name="T15" fmla="*/ 4 h 7"/>
                  <a:gd name="T16" fmla="*/ 1 w 9"/>
                  <a:gd name="T17" fmla="*/ 5 h 7"/>
                  <a:gd name="T18" fmla="*/ 0 w 9"/>
                  <a:gd name="T19" fmla="*/ 7 h 7"/>
                  <a:gd name="T20" fmla="*/ 1 w 9"/>
                  <a:gd name="T21" fmla="*/ 7 h 7"/>
                  <a:gd name="T22" fmla="*/ 3 w 9"/>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3" y="7"/>
                    </a:moveTo>
                    <a:lnTo>
                      <a:pt x="6" y="5"/>
                    </a:lnTo>
                    <a:lnTo>
                      <a:pt x="9" y="1"/>
                    </a:lnTo>
                    <a:lnTo>
                      <a:pt x="9" y="0"/>
                    </a:lnTo>
                    <a:lnTo>
                      <a:pt x="6" y="0"/>
                    </a:lnTo>
                    <a:lnTo>
                      <a:pt x="6" y="0"/>
                    </a:lnTo>
                    <a:lnTo>
                      <a:pt x="3" y="0"/>
                    </a:lnTo>
                    <a:lnTo>
                      <a:pt x="1" y="4"/>
                    </a:lnTo>
                    <a:lnTo>
                      <a:pt x="1" y="5"/>
                    </a:lnTo>
                    <a:lnTo>
                      <a:pt x="0" y="7"/>
                    </a:lnTo>
                    <a:lnTo>
                      <a:pt x="1" y="7"/>
                    </a:lnTo>
                    <a:lnTo>
                      <a:pt x="3"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1" name="Freeform 369"/>
              <p:cNvSpPr>
                <a:spLocks/>
              </p:cNvSpPr>
              <p:nvPr/>
            </p:nvSpPr>
            <p:spPr bwMode="auto">
              <a:xfrm>
                <a:off x="1508" y="5511"/>
                <a:ext cx="9" cy="5"/>
              </a:xfrm>
              <a:custGeom>
                <a:avLst/>
                <a:gdLst>
                  <a:gd name="T0" fmla="*/ 11 w 17"/>
                  <a:gd name="T1" fmla="*/ 9 h 10"/>
                  <a:gd name="T2" fmla="*/ 11 w 17"/>
                  <a:gd name="T3" fmla="*/ 7 h 10"/>
                  <a:gd name="T4" fmla="*/ 16 w 17"/>
                  <a:gd name="T5" fmla="*/ 10 h 10"/>
                  <a:gd name="T6" fmla="*/ 17 w 17"/>
                  <a:gd name="T7" fmla="*/ 9 h 10"/>
                  <a:gd name="T8" fmla="*/ 17 w 17"/>
                  <a:gd name="T9" fmla="*/ 9 h 10"/>
                  <a:gd name="T10" fmla="*/ 16 w 17"/>
                  <a:gd name="T11" fmla="*/ 7 h 10"/>
                  <a:gd name="T12" fmla="*/ 14 w 17"/>
                  <a:gd name="T13" fmla="*/ 6 h 10"/>
                  <a:gd name="T14" fmla="*/ 4 w 17"/>
                  <a:gd name="T15" fmla="*/ 0 h 10"/>
                  <a:gd name="T16" fmla="*/ 3 w 17"/>
                  <a:gd name="T17" fmla="*/ 0 h 10"/>
                  <a:gd name="T18" fmla="*/ 1 w 17"/>
                  <a:gd name="T19" fmla="*/ 0 h 10"/>
                  <a:gd name="T20" fmla="*/ 1 w 17"/>
                  <a:gd name="T21" fmla="*/ 0 h 10"/>
                  <a:gd name="T22" fmla="*/ 1 w 17"/>
                  <a:gd name="T23" fmla="*/ 2 h 10"/>
                  <a:gd name="T24" fmla="*/ 0 w 17"/>
                  <a:gd name="T25" fmla="*/ 3 h 10"/>
                  <a:gd name="T26" fmla="*/ 0 w 17"/>
                  <a:gd name="T27" fmla="*/ 3 h 10"/>
                  <a:gd name="T28" fmla="*/ 0 w 17"/>
                  <a:gd name="T29" fmla="*/ 5 h 10"/>
                  <a:gd name="T30" fmla="*/ 3 w 17"/>
                  <a:gd name="T31" fmla="*/ 6 h 10"/>
                  <a:gd name="T32" fmla="*/ 4 w 17"/>
                  <a:gd name="T33" fmla="*/ 7 h 10"/>
                  <a:gd name="T34" fmla="*/ 8 w 17"/>
                  <a:gd name="T35" fmla="*/ 9 h 10"/>
                  <a:gd name="T36" fmla="*/ 10 w 17"/>
                  <a:gd name="T37" fmla="*/ 9 h 10"/>
                  <a:gd name="T38" fmla="*/ 11 w 17"/>
                  <a:gd name="T3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0">
                    <a:moveTo>
                      <a:pt x="11" y="9"/>
                    </a:moveTo>
                    <a:lnTo>
                      <a:pt x="11" y="7"/>
                    </a:lnTo>
                    <a:lnTo>
                      <a:pt x="16" y="10"/>
                    </a:lnTo>
                    <a:lnTo>
                      <a:pt x="17" y="9"/>
                    </a:lnTo>
                    <a:lnTo>
                      <a:pt x="17" y="9"/>
                    </a:lnTo>
                    <a:lnTo>
                      <a:pt x="16" y="7"/>
                    </a:lnTo>
                    <a:lnTo>
                      <a:pt x="14" y="6"/>
                    </a:lnTo>
                    <a:lnTo>
                      <a:pt x="4" y="0"/>
                    </a:lnTo>
                    <a:lnTo>
                      <a:pt x="3" y="0"/>
                    </a:lnTo>
                    <a:lnTo>
                      <a:pt x="1" y="0"/>
                    </a:lnTo>
                    <a:lnTo>
                      <a:pt x="1" y="0"/>
                    </a:lnTo>
                    <a:lnTo>
                      <a:pt x="1" y="2"/>
                    </a:lnTo>
                    <a:lnTo>
                      <a:pt x="0" y="3"/>
                    </a:lnTo>
                    <a:lnTo>
                      <a:pt x="0" y="3"/>
                    </a:lnTo>
                    <a:lnTo>
                      <a:pt x="0" y="5"/>
                    </a:lnTo>
                    <a:lnTo>
                      <a:pt x="3" y="6"/>
                    </a:lnTo>
                    <a:lnTo>
                      <a:pt x="4" y="7"/>
                    </a:lnTo>
                    <a:lnTo>
                      <a:pt x="8" y="9"/>
                    </a:lnTo>
                    <a:lnTo>
                      <a:pt x="10" y="9"/>
                    </a:lnTo>
                    <a:lnTo>
                      <a:pt x="11"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2" name="Freeform 370"/>
              <p:cNvSpPr>
                <a:spLocks/>
              </p:cNvSpPr>
              <p:nvPr/>
            </p:nvSpPr>
            <p:spPr bwMode="auto">
              <a:xfrm>
                <a:off x="2709" y="5514"/>
                <a:ext cx="7" cy="7"/>
              </a:xfrm>
              <a:custGeom>
                <a:avLst/>
                <a:gdLst>
                  <a:gd name="T0" fmla="*/ 12 w 15"/>
                  <a:gd name="T1" fmla="*/ 1 h 14"/>
                  <a:gd name="T2" fmla="*/ 5 w 15"/>
                  <a:gd name="T3" fmla="*/ 7 h 14"/>
                  <a:gd name="T4" fmla="*/ 3 w 15"/>
                  <a:gd name="T5" fmla="*/ 9 h 14"/>
                  <a:gd name="T6" fmla="*/ 2 w 15"/>
                  <a:gd name="T7" fmla="*/ 10 h 14"/>
                  <a:gd name="T8" fmla="*/ 0 w 15"/>
                  <a:gd name="T9" fmla="*/ 13 h 14"/>
                  <a:gd name="T10" fmla="*/ 3 w 15"/>
                  <a:gd name="T11" fmla="*/ 14 h 14"/>
                  <a:gd name="T12" fmla="*/ 6 w 15"/>
                  <a:gd name="T13" fmla="*/ 13 h 14"/>
                  <a:gd name="T14" fmla="*/ 7 w 15"/>
                  <a:gd name="T15" fmla="*/ 12 h 14"/>
                  <a:gd name="T16" fmla="*/ 12 w 15"/>
                  <a:gd name="T17" fmla="*/ 3 h 14"/>
                  <a:gd name="T18" fmla="*/ 15 w 15"/>
                  <a:gd name="T19" fmla="*/ 1 h 14"/>
                  <a:gd name="T20" fmla="*/ 15 w 15"/>
                  <a:gd name="T21" fmla="*/ 0 h 14"/>
                  <a:gd name="T22" fmla="*/ 13 w 15"/>
                  <a:gd name="T23" fmla="*/ 0 h 14"/>
                  <a:gd name="T24" fmla="*/ 12 w 15"/>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4">
                    <a:moveTo>
                      <a:pt x="12" y="1"/>
                    </a:moveTo>
                    <a:lnTo>
                      <a:pt x="5" y="7"/>
                    </a:lnTo>
                    <a:lnTo>
                      <a:pt x="3" y="9"/>
                    </a:lnTo>
                    <a:lnTo>
                      <a:pt x="2" y="10"/>
                    </a:lnTo>
                    <a:lnTo>
                      <a:pt x="0" y="13"/>
                    </a:lnTo>
                    <a:lnTo>
                      <a:pt x="3" y="14"/>
                    </a:lnTo>
                    <a:lnTo>
                      <a:pt x="6" y="13"/>
                    </a:lnTo>
                    <a:lnTo>
                      <a:pt x="7" y="12"/>
                    </a:lnTo>
                    <a:lnTo>
                      <a:pt x="12" y="3"/>
                    </a:lnTo>
                    <a:lnTo>
                      <a:pt x="15" y="1"/>
                    </a:lnTo>
                    <a:lnTo>
                      <a:pt x="15" y="0"/>
                    </a:lnTo>
                    <a:lnTo>
                      <a:pt x="13" y="0"/>
                    </a:lnTo>
                    <a:lnTo>
                      <a:pt x="12"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3" name="Freeform 371"/>
              <p:cNvSpPr>
                <a:spLocks/>
              </p:cNvSpPr>
              <p:nvPr/>
            </p:nvSpPr>
            <p:spPr bwMode="auto">
              <a:xfrm>
                <a:off x="1389" y="5519"/>
                <a:ext cx="9" cy="4"/>
              </a:xfrm>
              <a:custGeom>
                <a:avLst/>
                <a:gdLst>
                  <a:gd name="T0" fmla="*/ 18 w 18"/>
                  <a:gd name="T1" fmla="*/ 7 h 7"/>
                  <a:gd name="T2" fmla="*/ 18 w 18"/>
                  <a:gd name="T3" fmla="*/ 5 h 7"/>
                  <a:gd name="T4" fmla="*/ 17 w 18"/>
                  <a:gd name="T5" fmla="*/ 2 h 7"/>
                  <a:gd name="T6" fmla="*/ 16 w 18"/>
                  <a:gd name="T7" fmla="*/ 1 h 7"/>
                  <a:gd name="T8" fmla="*/ 4 w 18"/>
                  <a:gd name="T9" fmla="*/ 1 h 7"/>
                  <a:gd name="T10" fmla="*/ 3 w 18"/>
                  <a:gd name="T11" fmla="*/ 0 h 7"/>
                  <a:gd name="T12" fmla="*/ 3 w 18"/>
                  <a:gd name="T13" fmla="*/ 0 h 7"/>
                  <a:gd name="T14" fmla="*/ 1 w 18"/>
                  <a:gd name="T15" fmla="*/ 0 h 7"/>
                  <a:gd name="T16" fmla="*/ 0 w 18"/>
                  <a:gd name="T17" fmla="*/ 1 h 7"/>
                  <a:gd name="T18" fmla="*/ 1 w 18"/>
                  <a:gd name="T19" fmla="*/ 2 h 7"/>
                  <a:gd name="T20" fmla="*/ 3 w 18"/>
                  <a:gd name="T21" fmla="*/ 4 h 7"/>
                  <a:gd name="T22" fmla="*/ 8 w 18"/>
                  <a:gd name="T23" fmla="*/ 7 h 7"/>
                  <a:gd name="T24" fmla="*/ 18 w 1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7">
                    <a:moveTo>
                      <a:pt x="18" y="7"/>
                    </a:moveTo>
                    <a:lnTo>
                      <a:pt x="18" y="5"/>
                    </a:lnTo>
                    <a:lnTo>
                      <a:pt x="17" y="2"/>
                    </a:lnTo>
                    <a:lnTo>
                      <a:pt x="16" y="1"/>
                    </a:lnTo>
                    <a:lnTo>
                      <a:pt x="4" y="1"/>
                    </a:lnTo>
                    <a:lnTo>
                      <a:pt x="3" y="0"/>
                    </a:lnTo>
                    <a:lnTo>
                      <a:pt x="3" y="0"/>
                    </a:lnTo>
                    <a:lnTo>
                      <a:pt x="1" y="0"/>
                    </a:lnTo>
                    <a:lnTo>
                      <a:pt x="0" y="1"/>
                    </a:lnTo>
                    <a:lnTo>
                      <a:pt x="1" y="2"/>
                    </a:lnTo>
                    <a:lnTo>
                      <a:pt x="3" y="4"/>
                    </a:lnTo>
                    <a:lnTo>
                      <a:pt x="8" y="7"/>
                    </a:lnTo>
                    <a:lnTo>
                      <a:pt x="18"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4" name="Freeform 372"/>
              <p:cNvSpPr>
                <a:spLocks/>
              </p:cNvSpPr>
              <p:nvPr/>
            </p:nvSpPr>
            <p:spPr bwMode="auto">
              <a:xfrm>
                <a:off x="2896" y="5519"/>
                <a:ext cx="4" cy="3"/>
              </a:xfrm>
              <a:custGeom>
                <a:avLst/>
                <a:gdLst>
                  <a:gd name="T0" fmla="*/ 7 w 8"/>
                  <a:gd name="T1" fmla="*/ 0 h 5"/>
                  <a:gd name="T2" fmla="*/ 5 w 8"/>
                  <a:gd name="T3" fmla="*/ 0 h 5"/>
                  <a:gd name="T4" fmla="*/ 4 w 8"/>
                  <a:gd name="T5" fmla="*/ 0 h 5"/>
                  <a:gd name="T6" fmla="*/ 4 w 8"/>
                  <a:gd name="T7" fmla="*/ 1 h 5"/>
                  <a:gd name="T8" fmla="*/ 3 w 8"/>
                  <a:gd name="T9" fmla="*/ 0 h 5"/>
                  <a:gd name="T10" fmla="*/ 1 w 8"/>
                  <a:gd name="T11" fmla="*/ 0 h 5"/>
                  <a:gd name="T12" fmla="*/ 1 w 8"/>
                  <a:gd name="T13" fmla="*/ 1 h 5"/>
                  <a:gd name="T14" fmla="*/ 1 w 8"/>
                  <a:gd name="T15" fmla="*/ 2 h 5"/>
                  <a:gd name="T16" fmla="*/ 0 w 8"/>
                  <a:gd name="T17" fmla="*/ 2 h 5"/>
                  <a:gd name="T18" fmla="*/ 0 w 8"/>
                  <a:gd name="T19" fmla="*/ 4 h 5"/>
                  <a:gd name="T20" fmla="*/ 3 w 8"/>
                  <a:gd name="T21" fmla="*/ 4 h 5"/>
                  <a:gd name="T22" fmla="*/ 3 w 8"/>
                  <a:gd name="T23" fmla="*/ 4 h 5"/>
                  <a:gd name="T24" fmla="*/ 4 w 8"/>
                  <a:gd name="T25" fmla="*/ 4 h 5"/>
                  <a:gd name="T26" fmla="*/ 5 w 8"/>
                  <a:gd name="T27" fmla="*/ 4 h 5"/>
                  <a:gd name="T28" fmla="*/ 7 w 8"/>
                  <a:gd name="T29" fmla="*/ 5 h 5"/>
                  <a:gd name="T30" fmla="*/ 7 w 8"/>
                  <a:gd name="T31" fmla="*/ 4 h 5"/>
                  <a:gd name="T32" fmla="*/ 8 w 8"/>
                  <a:gd name="T33" fmla="*/ 2 h 5"/>
                  <a:gd name="T34" fmla="*/ 8 w 8"/>
                  <a:gd name="T35" fmla="*/ 1 h 5"/>
                  <a:gd name="T36" fmla="*/ 7 w 8"/>
                  <a:gd name="T3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5">
                    <a:moveTo>
                      <a:pt x="7" y="0"/>
                    </a:moveTo>
                    <a:lnTo>
                      <a:pt x="5" y="0"/>
                    </a:lnTo>
                    <a:lnTo>
                      <a:pt x="4" y="0"/>
                    </a:lnTo>
                    <a:lnTo>
                      <a:pt x="4" y="1"/>
                    </a:lnTo>
                    <a:lnTo>
                      <a:pt x="3" y="0"/>
                    </a:lnTo>
                    <a:lnTo>
                      <a:pt x="1" y="0"/>
                    </a:lnTo>
                    <a:lnTo>
                      <a:pt x="1" y="1"/>
                    </a:lnTo>
                    <a:lnTo>
                      <a:pt x="1" y="2"/>
                    </a:lnTo>
                    <a:lnTo>
                      <a:pt x="0" y="2"/>
                    </a:lnTo>
                    <a:lnTo>
                      <a:pt x="0" y="4"/>
                    </a:lnTo>
                    <a:lnTo>
                      <a:pt x="3" y="4"/>
                    </a:lnTo>
                    <a:lnTo>
                      <a:pt x="3" y="4"/>
                    </a:lnTo>
                    <a:lnTo>
                      <a:pt x="4" y="4"/>
                    </a:lnTo>
                    <a:lnTo>
                      <a:pt x="5" y="4"/>
                    </a:lnTo>
                    <a:lnTo>
                      <a:pt x="7" y="5"/>
                    </a:lnTo>
                    <a:lnTo>
                      <a:pt x="7" y="4"/>
                    </a:lnTo>
                    <a:lnTo>
                      <a:pt x="8" y="2"/>
                    </a:lnTo>
                    <a:lnTo>
                      <a:pt x="8" y="1"/>
                    </a:lnTo>
                    <a:lnTo>
                      <a:pt x="7"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5" name="Freeform 373"/>
              <p:cNvSpPr>
                <a:spLocks/>
              </p:cNvSpPr>
              <p:nvPr/>
            </p:nvSpPr>
            <p:spPr bwMode="auto">
              <a:xfrm>
                <a:off x="1385" y="5528"/>
                <a:ext cx="5" cy="3"/>
              </a:xfrm>
              <a:custGeom>
                <a:avLst/>
                <a:gdLst>
                  <a:gd name="T0" fmla="*/ 5 w 10"/>
                  <a:gd name="T1" fmla="*/ 0 h 7"/>
                  <a:gd name="T2" fmla="*/ 5 w 10"/>
                  <a:gd name="T3" fmla="*/ 0 h 7"/>
                  <a:gd name="T4" fmla="*/ 1 w 10"/>
                  <a:gd name="T5" fmla="*/ 1 h 7"/>
                  <a:gd name="T6" fmla="*/ 0 w 10"/>
                  <a:gd name="T7" fmla="*/ 3 h 7"/>
                  <a:gd name="T8" fmla="*/ 0 w 10"/>
                  <a:gd name="T9" fmla="*/ 4 h 7"/>
                  <a:gd name="T10" fmla="*/ 2 w 10"/>
                  <a:gd name="T11" fmla="*/ 4 h 7"/>
                  <a:gd name="T12" fmla="*/ 5 w 10"/>
                  <a:gd name="T13" fmla="*/ 4 h 7"/>
                  <a:gd name="T14" fmla="*/ 7 w 10"/>
                  <a:gd name="T15" fmla="*/ 4 h 7"/>
                  <a:gd name="T16" fmla="*/ 7 w 10"/>
                  <a:gd name="T17" fmla="*/ 6 h 7"/>
                  <a:gd name="T18" fmla="*/ 8 w 10"/>
                  <a:gd name="T19" fmla="*/ 7 h 7"/>
                  <a:gd name="T20" fmla="*/ 10 w 10"/>
                  <a:gd name="T21" fmla="*/ 7 h 7"/>
                  <a:gd name="T22" fmla="*/ 8 w 10"/>
                  <a:gd name="T23" fmla="*/ 6 h 7"/>
                  <a:gd name="T24" fmla="*/ 5 w 10"/>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7">
                    <a:moveTo>
                      <a:pt x="5" y="0"/>
                    </a:moveTo>
                    <a:lnTo>
                      <a:pt x="5" y="0"/>
                    </a:lnTo>
                    <a:lnTo>
                      <a:pt x="1" y="1"/>
                    </a:lnTo>
                    <a:lnTo>
                      <a:pt x="0" y="3"/>
                    </a:lnTo>
                    <a:lnTo>
                      <a:pt x="0" y="4"/>
                    </a:lnTo>
                    <a:lnTo>
                      <a:pt x="2" y="4"/>
                    </a:lnTo>
                    <a:lnTo>
                      <a:pt x="5" y="4"/>
                    </a:lnTo>
                    <a:lnTo>
                      <a:pt x="7" y="4"/>
                    </a:lnTo>
                    <a:lnTo>
                      <a:pt x="7" y="6"/>
                    </a:lnTo>
                    <a:lnTo>
                      <a:pt x="8" y="7"/>
                    </a:lnTo>
                    <a:lnTo>
                      <a:pt x="10" y="7"/>
                    </a:lnTo>
                    <a:lnTo>
                      <a:pt x="8" y="6"/>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6" name="Freeform 374"/>
              <p:cNvSpPr>
                <a:spLocks/>
              </p:cNvSpPr>
              <p:nvPr/>
            </p:nvSpPr>
            <p:spPr bwMode="auto">
              <a:xfrm>
                <a:off x="1375" y="5530"/>
                <a:ext cx="5" cy="1"/>
              </a:xfrm>
              <a:custGeom>
                <a:avLst/>
                <a:gdLst>
                  <a:gd name="T0" fmla="*/ 2 w 9"/>
                  <a:gd name="T1" fmla="*/ 0 h 3"/>
                  <a:gd name="T2" fmla="*/ 0 w 9"/>
                  <a:gd name="T3" fmla="*/ 2 h 3"/>
                  <a:gd name="T4" fmla="*/ 2 w 9"/>
                  <a:gd name="T5" fmla="*/ 2 h 3"/>
                  <a:gd name="T6" fmla="*/ 6 w 9"/>
                  <a:gd name="T7" fmla="*/ 3 h 3"/>
                  <a:gd name="T8" fmla="*/ 8 w 9"/>
                  <a:gd name="T9" fmla="*/ 3 h 3"/>
                  <a:gd name="T10" fmla="*/ 9 w 9"/>
                  <a:gd name="T11" fmla="*/ 3 h 3"/>
                  <a:gd name="T12" fmla="*/ 9 w 9"/>
                  <a:gd name="T13" fmla="*/ 2 h 3"/>
                  <a:gd name="T14" fmla="*/ 6 w 9"/>
                  <a:gd name="T15" fmla="*/ 0 h 3"/>
                  <a:gd name="T16" fmla="*/ 2 w 9"/>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2" y="0"/>
                    </a:moveTo>
                    <a:lnTo>
                      <a:pt x="0" y="2"/>
                    </a:lnTo>
                    <a:lnTo>
                      <a:pt x="2" y="2"/>
                    </a:lnTo>
                    <a:lnTo>
                      <a:pt x="6" y="3"/>
                    </a:lnTo>
                    <a:lnTo>
                      <a:pt x="8" y="3"/>
                    </a:lnTo>
                    <a:lnTo>
                      <a:pt x="9" y="3"/>
                    </a:lnTo>
                    <a:lnTo>
                      <a:pt x="9" y="2"/>
                    </a:lnTo>
                    <a:lnTo>
                      <a:pt x="6" y="0"/>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7" name="Freeform 375"/>
              <p:cNvSpPr>
                <a:spLocks/>
              </p:cNvSpPr>
              <p:nvPr/>
            </p:nvSpPr>
            <p:spPr bwMode="auto">
              <a:xfrm>
                <a:off x="2532" y="5578"/>
                <a:ext cx="5" cy="7"/>
              </a:xfrm>
              <a:custGeom>
                <a:avLst/>
                <a:gdLst>
                  <a:gd name="T0" fmla="*/ 6 w 9"/>
                  <a:gd name="T1" fmla="*/ 4 h 16"/>
                  <a:gd name="T2" fmla="*/ 6 w 9"/>
                  <a:gd name="T3" fmla="*/ 3 h 16"/>
                  <a:gd name="T4" fmla="*/ 2 w 9"/>
                  <a:gd name="T5" fmla="*/ 0 h 16"/>
                  <a:gd name="T6" fmla="*/ 2 w 9"/>
                  <a:gd name="T7" fmla="*/ 0 h 16"/>
                  <a:gd name="T8" fmla="*/ 0 w 9"/>
                  <a:gd name="T9" fmla="*/ 0 h 16"/>
                  <a:gd name="T10" fmla="*/ 0 w 9"/>
                  <a:gd name="T11" fmla="*/ 2 h 16"/>
                  <a:gd name="T12" fmla="*/ 2 w 9"/>
                  <a:gd name="T13" fmla="*/ 3 h 16"/>
                  <a:gd name="T14" fmla="*/ 2 w 9"/>
                  <a:gd name="T15" fmla="*/ 3 h 16"/>
                  <a:gd name="T16" fmla="*/ 2 w 9"/>
                  <a:gd name="T17" fmla="*/ 4 h 16"/>
                  <a:gd name="T18" fmla="*/ 2 w 9"/>
                  <a:gd name="T19" fmla="*/ 13 h 16"/>
                  <a:gd name="T20" fmla="*/ 3 w 9"/>
                  <a:gd name="T21" fmla="*/ 15 h 16"/>
                  <a:gd name="T22" fmla="*/ 5 w 9"/>
                  <a:gd name="T23" fmla="*/ 16 h 16"/>
                  <a:gd name="T24" fmla="*/ 8 w 9"/>
                  <a:gd name="T25" fmla="*/ 12 h 16"/>
                  <a:gd name="T26" fmla="*/ 9 w 9"/>
                  <a:gd name="T27" fmla="*/ 10 h 16"/>
                  <a:gd name="T28" fmla="*/ 9 w 9"/>
                  <a:gd name="T29" fmla="*/ 7 h 16"/>
                  <a:gd name="T30" fmla="*/ 6 w 9"/>
                  <a:gd name="T3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6">
                    <a:moveTo>
                      <a:pt x="6" y="4"/>
                    </a:moveTo>
                    <a:lnTo>
                      <a:pt x="6" y="3"/>
                    </a:lnTo>
                    <a:lnTo>
                      <a:pt x="2" y="0"/>
                    </a:lnTo>
                    <a:lnTo>
                      <a:pt x="2" y="0"/>
                    </a:lnTo>
                    <a:lnTo>
                      <a:pt x="0" y="0"/>
                    </a:lnTo>
                    <a:lnTo>
                      <a:pt x="0" y="2"/>
                    </a:lnTo>
                    <a:lnTo>
                      <a:pt x="2" y="3"/>
                    </a:lnTo>
                    <a:lnTo>
                      <a:pt x="2" y="3"/>
                    </a:lnTo>
                    <a:lnTo>
                      <a:pt x="2" y="4"/>
                    </a:lnTo>
                    <a:lnTo>
                      <a:pt x="2" y="13"/>
                    </a:lnTo>
                    <a:lnTo>
                      <a:pt x="3" y="15"/>
                    </a:lnTo>
                    <a:lnTo>
                      <a:pt x="5" y="16"/>
                    </a:lnTo>
                    <a:lnTo>
                      <a:pt x="8" y="12"/>
                    </a:lnTo>
                    <a:lnTo>
                      <a:pt x="9" y="10"/>
                    </a:lnTo>
                    <a:lnTo>
                      <a:pt x="9" y="7"/>
                    </a:lnTo>
                    <a:lnTo>
                      <a:pt x="6"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8" name="Freeform 376"/>
              <p:cNvSpPr>
                <a:spLocks/>
              </p:cNvSpPr>
              <p:nvPr/>
            </p:nvSpPr>
            <p:spPr bwMode="auto">
              <a:xfrm>
                <a:off x="2254" y="5586"/>
                <a:ext cx="3" cy="7"/>
              </a:xfrm>
              <a:custGeom>
                <a:avLst/>
                <a:gdLst>
                  <a:gd name="T0" fmla="*/ 4 w 5"/>
                  <a:gd name="T1" fmla="*/ 3 h 13"/>
                  <a:gd name="T2" fmla="*/ 3 w 5"/>
                  <a:gd name="T3" fmla="*/ 2 h 13"/>
                  <a:gd name="T4" fmla="*/ 1 w 5"/>
                  <a:gd name="T5" fmla="*/ 0 h 13"/>
                  <a:gd name="T6" fmla="*/ 1 w 5"/>
                  <a:gd name="T7" fmla="*/ 0 h 13"/>
                  <a:gd name="T8" fmla="*/ 0 w 5"/>
                  <a:gd name="T9" fmla="*/ 2 h 13"/>
                  <a:gd name="T10" fmla="*/ 0 w 5"/>
                  <a:gd name="T11" fmla="*/ 3 h 13"/>
                  <a:gd name="T12" fmla="*/ 0 w 5"/>
                  <a:gd name="T13" fmla="*/ 5 h 13"/>
                  <a:gd name="T14" fmla="*/ 0 w 5"/>
                  <a:gd name="T15" fmla="*/ 8 h 13"/>
                  <a:gd name="T16" fmla="*/ 1 w 5"/>
                  <a:gd name="T17" fmla="*/ 9 h 13"/>
                  <a:gd name="T18" fmla="*/ 1 w 5"/>
                  <a:gd name="T19" fmla="*/ 12 h 13"/>
                  <a:gd name="T20" fmla="*/ 3 w 5"/>
                  <a:gd name="T21" fmla="*/ 13 h 13"/>
                  <a:gd name="T22" fmla="*/ 5 w 5"/>
                  <a:gd name="T23" fmla="*/ 8 h 13"/>
                  <a:gd name="T24" fmla="*/ 5 w 5"/>
                  <a:gd name="T25" fmla="*/ 5 h 13"/>
                  <a:gd name="T26" fmla="*/ 4 w 5"/>
                  <a:gd name="T2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3">
                    <a:moveTo>
                      <a:pt x="4" y="3"/>
                    </a:moveTo>
                    <a:lnTo>
                      <a:pt x="3" y="2"/>
                    </a:lnTo>
                    <a:lnTo>
                      <a:pt x="1" y="0"/>
                    </a:lnTo>
                    <a:lnTo>
                      <a:pt x="1" y="0"/>
                    </a:lnTo>
                    <a:lnTo>
                      <a:pt x="0" y="2"/>
                    </a:lnTo>
                    <a:lnTo>
                      <a:pt x="0" y="3"/>
                    </a:lnTo>
                    <a:lnTo>
                      <a:pt x="0" y="5"/>
                    </a:lnTo>
                    <a:lnTo>
                      <a:pt x="0" y="8"/>
                    </a:lnTo>
                    <a:lnTo>
                      <a:pt x="1" y="9"/>
                    </a:lnTo>
                    <a:lnTo>
                      <a:pt x="1" y="12"/>
                    </a:lnTo>
                    <a:lnTo>
                      <a:pt x="3" y="13"/>
                    </a:lnTo>
                    <a:lnTo>
                      <a:pt x="5" y="8"/>
                    </a:lnTo>
                    <a:lnTo>
                      <a:pt x="5" y="5"/>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9" name="Freeform 377"/>
              <p:cNvSpPr>
                <a:spLocks/>
              </p:cNvSpPr>
              <p:nvPr/>
            </p:nvSpPr>
            <p:spPr bwMode="auto">
              <a:xfrm>
                <a:off x="2555" y="5596"/>
                <a:ext cx="7" cy="8"/>
              </a:xfrm>
              <a:custGeom>
                <a:avLst/>
                <a:gdLst>
                  <a:gd name="T0" fmla="*/ 16 w 16"/>
                  <a:gd name="T1" fmla="*/ 0 h 17"/>
                  <a:gd name="T2" fmla="*/ 13 w 16"/>
                  <a:gd name="T3" fmla="*/ 2 h 17"/>
                  <a:gd name="T4" fmla="*/ 4 w 16"/>
                  <a:gd name="T5" fmla="*/ 7 h 17"/>
                  <a:gd name="T6" fmla="*/ 0 w 16"/>
                  <a:gd name="T7" fmla="*/ 14 h 17"/>
                  <a:gd name="T8" fmla="*/ 0 w 16"/>
                  <a:gd name="T9" fmla="*/ 16 h 17"/>
                  <a:gd name="T10" fmla="*/ 0 w 16"/>
                  <a:gd name="T11" fmla="*/ 17 h 17"/>
                  <a:gd name="T12" fmla="*/ 0 w 16"/>
                  <a:gd name="T13" fmla="*/ 17 h 17"/>
                  <a:gd name="T14" fmla="*/ 2 w 16"/>
                  <a:gd name="T15" fmla="*/ 17 h 17"/>
                  <a:gd name="T16" fmla="*/ 2 w 16"/>
                  <a:gd name="T17" fmla="*/ 17 h 17"/>
                  <a:gd name="T18" fmla="*/ 3 w 16"/>
                  <a:gd name="T19" fmla="*/ 17 h 17"/>
                  <a:gd name="T20" fmla="*/ 4 w 16"/>
                  <a:gd name="T21" fmla="*/ 16 h 17"/>
                  <a:gd name="T22" fmla="*/ 10 w 16"/>
                  <a:gd name="T23" fmla="*/ 9 h 17"/>
                  <a:gd name="T24" fmla="*/ 13 w 16"/>
                  <a:gd name="T25" fmla="*/ 6 h 17"/>
                  <a:gd name="T26" fmla="*/ 15 w 16"/>
                  <a:gd name="T27" fmla="*/ 6 h 17"/>
                  <a:gd name="T28" fmla="*/ 16 w 16"/>
                  <a:gd name="T29" fmla="*/ 4 h 17"/>
                  <a:gd name="T30" fmla="*/ 16 w 16"/>
                  <a:gd name="T31" fmla="*/ 3 h 17"/>
                  <a:gd name="T32" fmla="*/ 16 w 16"/>
                  <a:gd name="T33" fmla="*/ 3 h 17"/>
                  <a:gd name="T34" fmla="*/ 16 w 16"/>
                  <a:gd name="T35" fmla="*/ 2 h 17"/>
                  <a:gd name="T36" fmla="*/ 16 w 16"/>
                  <a:gd name="T37" fmla="*/ 0 h 17"/>
                  <a:gd name="T38" fmla="*/ 16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16" y="0"/>
                    </a:moveTo>
                    <a:lnTo>
                      <a:pt x="13" y="2"/>
                    </a:lnTo>
                    <a:lnTo>
                      <a:pt x="4" y="7"/>
                    </a:lnTo>
                    <a:lnTo>
                      <a:pt x="0" y="14"/>
                    </a:lnTo>
                    <a:lnTo>
                      <a:pt x="0" y="16"/>
                    </a:lnTo>
                    <a:lnTo>
                      <a:pt x="0" y="17"/>
                    </a:lnTo>
                    <a:lnTo>
                      <a:pt x="0" y="17"/>
                    </a:lnTo>
                    <a:lnTo>
                      <a:pt x="2" y="17"/>
                    </a:lnTo>
                    <a:lnTo>
                      <a:pt x="2" y="17"/>
                    </a:lnTo>
                    <a:lnTo>
                      <a:pt x="3" y="17"/>
                    </a:lnTo>
                    <a:lnTo>
                      <a:pt x="4" y="16"/>
                    </a:lnTo>
                    <a:lnTo>
                      <a:pt x="10" y="9"/>
                    </a:lnTo>
                    <a:lnTo>
                      <a:pt x="13" y="6"/>
                    </a:lnTo>
                    <a:lnTo>
                      <a:pt x="15" y="6"/>
                    </a:lnTo>
                    <a:lnTo>
                      <a:pt x="16" y="4"/>
                    </a:lnTo>
                    <a:lnTo>
                      <a:pt x="16" y="3"/>
                    </a:lnTo>
                    <a:lnTo>
                      <a:pt x="16" y="3"/>
                    </a:lnTo>
                    <a:lnTo>
                      <a:pt x="16" y="2"/>
                    </a:lnTo>
                    <a:lnTo>
                      <a:pt x="16" y="0"/>
                    </a:lnTo>
                    <a:lnTo>
                      <a:pt x="1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0" name="Rectangle 378"/>
              <p:cNvSpPr>
                <a:spLocks noChangeArrowheads="1"/>
              </p:cNvSpPr>
              <p:nvPr/>
            </p:nvSpPr>
            <p:spPr bwMode="auto">
              <a:xfrm>
                <a:off x="2475" y="5603"/>
                <a:ext cx="1" cy="1"/>
              </a:xfrm>
              <a:prstGeom prst="rect">
                <a:avLst/>
              </a:prstGeom>
              <a:grpFill/>
              <a:ln w="3175">
                <a:solidFill>
                  <a:srgbClr val="222328"/>
                </a:solid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421" name="Freeform 379"/>
              <p:cNvSpPr>
                <a:spLocks/>
              </p:cNvSpPr>
              <p:nvPr/>
            </p:nvSpPr>
            <p:spPr bwMode="auto">
              <a:xfrm>
                <a:off x="1543" y="5614"/>
                <a:ext cx="1" cy="1"/>
              </a:xfrm>
              <a:custGeom>
                <a:avLst/>
                <a:gdLst>
                  <a:gd name="T0" fmla="*/ 0 w 1"/>
                  <a:gd name="T1" fmla="*/ 2 h 3"/>
                  <a:gd name="T2" fmla="*/ 0 w 1"/>
                  <a:gd name="T3" fmla="*/ 3 h 3"/>
                  <a:gd name="T4" fmla="*/ 1 w 1"/>
                  <a:gd name="T5" fmla="*/ 3 h 3"/>
                  <a:gd name="T6" fmla="*/ 1 w 1"/>
                  <a:gd name="T7" fmla="*/ 2 h 3"/>
                  <a:gd name="T8" fmla="*/ 1 w 1"/>
                  <a:gd name="T9" fmla="*/ 0 h 3"/>
                  <a:gd name="T10" fmla="*/ 0 w 1"/>
                  <a:gd name="T11" fmla="*/ 0 h 3"/>
                  <a:gd name="T12" fmla="*/ 0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2"/>
                    </a:moveTo>
                    <a:lnTo>
                      <a:pt x="0" y="3"/>
                    </a:lnTo>
                    <a:lnTo>
                      <a:pt x="1" y="3"/>
                    </a:lnTo>
                    <a:lnTo>
                      <a:pt x="1" y="2"/>
                    </a:lnTo>
                    <a:lnTo>
                      <a:pt x="1" y="0"/>
                    </a:lnTo>
                    <a:lnTo>
                      <a:pt x="0" y="0"/>
                    </a:lnTo>
                    <a:lnTo>
                      <a:pt x="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2" name="Freeform 380"/>
              <p:cNvSpPr>
                <a:spLocks/>
              </p:cNvSpPr>
              <p:nvPr/>
            </p:nvSpPr>
            <p:spPr bwMode="auto">
              <a:xfrm>
                <a:off x="1781" y="5617"/>
                <a:ext cx="5" cy="6"/>
              </a:xfrm>
              <a:custGeom>
                <a:avLst/>
                <a:gdLst>
                  <a:gd name="T0" fmla="*/ 3 w 10"/>
                  <a:gd name="T1" fmla="*/ 10 h 12"/>
                  <a:gd name="T2" fmla="*/ 3 w 10"/>
                  <a:gd name="T3" fmla="*/ 12 h 12"/>
                  <a:gd name="T4" fmla="*/ 3 w 10"/>
                  <a:gd name="T5" fmla="*/ 12 h 12"/>
                  <a:gd name="T6" fmla="*/ 4 w 10"/>
                  <a:gd name="T7" fmla="*/ 10 h 12"/>
                  <a:gd name="T8" fmla="*/ 4 w 10"/>
                  <a:gd name="T9" fmla="*/ 10 h 12"/>
                  <a:gd name="T10" fmla="*/ 4 w 10"/>
                  <a:gd name="T11" fmla="*/ 9 h 12"/>
                  <a:gd name="T12" fmla="*/ 6 w 10"/>
                  <a:gd name="T13" fmla="*/ 7 h 12"/>
                  <a:gd name="T14" fmla="*/ 6 w 10"/>
                  <a:gd name="T15" fmla="*/ 6 h 12"/>
                  <a:gd name="T16" fmla="*/ 9 w 10"/>
                  <a:gd name="T17" fmla="*/ 9 h 12"/>
                  <a:gd name="T18" fmla="*/ 9 w 10"/>
                  <a:gd name="T19" fmla="*/ 9 h 12"/>
                  <a:gd name="T20" fmla="*/ 9 w 10"/>
                  <a:gd name="T21" fmla="*/ 7 h 12"/>
                  <a:gd name="T22" fmla="*/ 10 w 10"/>
                  <a:gd name="T23" fmla="*/ 6 h 12"/>
                  <a:gd name="T24" fmla="*/ 10 w 10"/>
                  <a:gd name="T25" fmla="*/ 5 h 12"/>
                  <a:gd name="T26" fmla="*/ 9 w 10"/>
                  <a:gd name="T27" fmla="*/ 5 h 12"/>
                  <a:gd name="T28" fmla="*/ 9 w 10"/>
                  <a:gd name="T29" fmla="*/ 3 h 12"/>
                  <a:gd name="T30" fmla="*/ 9 w 10"/>
                  <a:gd name="T31" fmla="*/ 3 h 12"/>
                  <a:gd name="T32" fmla="*/ 4 w 10"/>
                  <a:gd name="T33" fmla="*/ 5 h 12"/>
                  <a:gd name="T34" fmla="*/ 3 w 10"/>
                  <a:gd name="T35" fmla="*/ 3 h 12"/>
                  <a:gd name="T36" fmla="*/ 2 w 10"/>
                  <a:gd name="T37" fmla="*/ 0 h 12"/>
                  <a:gd name="T38" fmla="*/ 0 w 10"/>
                  <a:gd name="T39" fmla="*/ 2 h 12"/>
                  <a:gd name="T40" fmla="*/ 0 w 10"/>
                  <a:gd name="T41" fmla="*/ 2 h 12"/>
                  <a:gd name="T42" fmla="*/ 2 w 10"/>
                  <a:gd name="T43" fmla="*/ 3 h 12"/>
                  <a:gd name="T44" fmla="*/ 2 w 10"/>
                  <a:gd name="T45" fmla="*/ 5 h 12"/>
                  <a:gd name="T46" fmla="*/ 2 w 10"/>
                  <a:gd name="T47" fmla="*/ 5 h 12"/>
                  <a:gd name="T48" fmla="*/ 2 w 10"/>
                  <a:gd name="T49" fmla="*/ 6 h 12"/>
                  <a:gd name="T50" fmla="*/ 2 w 10"/>
                  <a:gd name="T51" fmla="*/ 7 h 12"/>
                  <a:gd name="T52" fmla="*/ 2 w 10"/>
                  <a:gd name="T53" fmla="*/ 9 h 12"/>
                  <a:gd name="T54" fmla="*/ 3 w 10"/>
                  <a:gd name="T5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2">
                    <a:moveTo>
                      <a:pt x="3" y="10"/>
                    </a:moveTo>
                    <a:lnTo>
                      <a:pt x="3" y="12"/>
                    </a:lnTo>
                    <a:lnTo>
                      <a:pt x="3" y="12"/>
                    </a:lnTo>
                    <a:lnTo>
                      <a:pt x="4" y="10"/>
                    </a:lnTo>
                    <a:lnTo>
                      <a:pt x="4" y="10"/>
                    </a:lnTo>
                    <a:lnTo>
                      <a:pt x="4" y="9"/>
                    </a:lnTo>
                    <a:lnTo>
                      <a:pt x="6" y="7"/>
                    </a:lnTo>
                    <a:lnTo>
                      <a:pt x="6" y="6"/>
                    </a:lnTo>
                    <a:lnTo>
                      <a:pt x="9" y="9"/>
                    </a:lnTo>
                    <a:lnTo>
                      <a:pt x="9" y="9"/>
                    </a:lnTo>
                    <a:lnTo>
                      <a:pt x="9" y="7"/>
                    </a:lnTo>
                    <a:lnTo>
                      <a:pt x="10" y="6"/>
                    </a:lnTo>
                    <a:lnTo>
                      <a:pt x="10" y="5"/>
                    </a:lnTo>
                    <a:lnTo>
                      <a:pt x="9" y="5"/>
                    </a:lnTo>
                    <a:lnTo>
                      <a:pt x="9" y="3"/>
                    </a:lnTo>
                    <a:lnTo>
                      <a:pt x="9" y="3"/>
                    </a:lnTo>
                    <a:lnTo>
                      <a:pt x="4" y="5"/>
                    </a:lnTo>
                    <a:lnTo>
                      <a:pt x="3" y="3"/>
                    </a:lnTo>
                    <a:lnTo>
                      <a:pt x="2" y="0"/>
                    </a:lnTo>
                    <a:lnTo>
                      <a:pt x="0" y="2"/>
                    </a:lnTo>
                    <a:lnTo>
                      <a:pt x="0" y="2"/>
                    </a:lnTo>
                    <a:lnTo>
                      <a:pt x="2" y="3"/>
                    </a:lnTo>
                    <a:lnTo>
                      <a:pt x="2" y="5"/>
                    </a:lnTo>
                    <a:lnTo>
                      <a:pt x="2" y="5"/>
                    </a:lnTo>
                    <a:lnTo>
                      <a:pt x="2" y="6"/>
                    </a:lnTo>
                    <a:lnTo>
                      <a:pt x="2" y="7"/>
                    </a:lnTo>
                    <a:lnTo>
                      <a:pt x="2" y="9"/>
                    </a:lnTo>
                    <a:lnTo>
                      <a:pt x="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3" name="Freeform 381"/>
              <p:cNvSpPr>
                <a:spLocks/>
              </p:cNvSpPr>
              <p:nvPr/>
            </p:nvSpPr>
            <p:spPr bwMode="auto">
              <a:xfrm>
                <a:off x="1801" y="5635"/>
                <a:ext cx="5" cy="4"/>
              </a:xfrm>
              <a:custGeom>
                <a:avLst/>
                <a:gdLst>
                  <a:gd name="T0" fmla="*/ 5 w 11"/>
                  <a:gd name="T1" fmla="*/ 3 h 7"/>
                  <a:gd name="T2" fmla="*/ 6 w 11"/>
                  <a:gd name="T3" fmla="*/ 3 h 7"/>
                  <a:gd name="T4" fmla="*/ 6 w 11"/>
                  <a:gd name="T5" fmla="*/ 3 h 7"/>
                  <a:gd name="T6" fmla="*/ 9 w 11"/>
                  <a:gd name="T7" fmla="*/ 3 h 7"/>
                  <a:gd name="T8" fmla="*/ 9 w 11"/>
                  <a:gd name="T9" fmla="*/ 3 h 7"/>
                  <a:gd name="T10" fmla="*/ 11 w 11"/>
                  <a:gd name="T11" fmla="*/ 2 h 7"/>
                  <a:gd name="T12" fmla="*/ 11 w 11"/>
                  <a:gd name="T13" fmla="*/ 0 h 7"/>
                  <a:gd name="T14" fmla="*/ 9 w 11"/>
                  <a:gd name="T15" fmla="*/ 0 h 7"/>
                  <a:gd name="T16" fmla="*/ 8 w 11"/>
                  <a:gd name="T17" fmla="*/ 0 h 7"/>
                  <a:gd name="T18" fmla="*/ 6 w 11"/>
                  <a:gd name="T19" fmla="*/ 0 h 7"/>
                  <a:gd name="T20" fmla="*/ 5 w 11"/>
                  <a:gd name="T21" fmla="*/ 2 h 7"/>
                  <a:gd name="T22" fmla="*/ 2 w 11"/>
                  <a:gd name="T23" fmla="*/ 3 h 7"/>
                  <a:gd name="T24" fmla="*/ 0 w 11"/>
                  <a:gd name="T25" fmla="*/ 5 h 7"/>
                  <a:gd name="T26" fmla="*/ 0 w 11"/>
                  <a:gd name="T27" fmla="*/ 5 h 7"/>
                  <a:gd name="T28" fmla="*/ 2 w 11"/>
                  <a:gd name="T29" fmla="*/ 6 h 7"/>
                  <a:gd name="T30" fmla="*/ 2 w 11"/>
                  <a:gd name="T31" fmla="*/ 6 h 7"/>
                  <a:gd name="T32" fmla="*/ 2 w 11"/>
                  <a:gd name="T33" fmla="*/ 6 h 7"/>
                  <a:gd name="T34" fmla="*/ 2 w 11"/>
                  <a:gd name="T35" fmla="*/ 6 h 7"/>
                  <a:gd name="T36" fmla="*/ 2 w 11"/>
                  <a:gd name="T37" fmla="*/ 6 h 7"/>
                  <a:gd name="T38" fmla="*/ 3 w 11"/>
                  <a:gd name="T39" fmla="*/ 7 h 7"/>
                  <a:gd name="T40" fmla="*/ 5 w 11"/>
                  <a:gd name="T41" fmla="*/ 7 h 7"/>
                  <a:gd name="T42" fmla="*/ 3 w 11"/>
                  <a:gd name="T43" fmla="*/ 6 h 7"/>
                  <a:gd name="T44" fmla="*/ 3 w 11"/>
                  <a:gd name="T45" fmla="*/ 5 h 7"/>
                  <a:gd name="T46" fmla="*/ 5 w 11"/>
                  <a:gd name="T4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7">
                    <a:moveTo>
                      <a:pt x="5" y="3"/>
                    </a:moveTo>
                    <a:lnTo>
                      <a:pt x="6" y="3"/>
                    </a:lnTo>
                    <a:lnTo>
                      <a:pt x="6" y="3"/>
                    </a:lnTo>
                    <a:lnTo>
                      <a:pt x="9" y="3"/>
                    </a:lnTo>
                    <a:lnTo>
                      <a:pt x="9" y="3"/>
                    </a:lnTo>
                    <a:lnTo>
                      <a:pt x="11" y="2"/>
                    </a:lnTo>
                    <a:lnTo>
                      <a:pt x="11" y="0"/>
                    </a:lnTo>
                    <a:lnTo>
                      <a:pt x="9" y="0"/>
                    </a:lnTo>
                    <a:lnTo>
                      <a:pt x="8" y="0"/>
                    </a:lnTo>
                    <a:lnTo>
                      <a:pt x="6" y="0"/>
                    </a:lnTo>
                    <a:lnTo>
                      <a:pt x="5" y="2"/>
                    </a:lnTo>
                    <a:lnTo>
                      <a:pt x="2" y="3"/>
                    </a:lnTo>
                    <a:lnTo>
                      <a:pt x="0" y="5"/>
                    </a:lnTo>
                    <a:lnTo>
                      <a:pt x="0" y="5"/>
                    </a:lnTo>
                    <a:lnTo>
                      <a:pt x="2" y="6"/>
                    </a:lnTo>
                    <a:lnTo>
                      <a:pt x="2" y="6"/>
                    </a:lnTo>
                    <a:lnTo>
                      <a:pt x="2" y="6"/>
                    </a:lnTo>
                    <a:lnTo>
                      <a:pt x="2" y="6"/>
                    </a:lnTo>
                    <a:lnTo>
                      <a:pt x="2" y="6"/>
                    </a:lnTo>
                    <a:lnTo>
                      <a:pt x="3" y="7"/>
                    </a:lnTo>
                    <a:lnTo>
                      <a:pt x="5" y="7"/>
                    </a:lnTo>
                    <a:lnTo>
                      <a:pt x="3" y="6"/>
                    </a:lnTo>
                    <a:lnTo>
                      <a:pt x="3" y="5"/>
                    </a:lnTo>
                    <a:lnTo>
                      <a:pt x="5"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4" name="Freeform 382"/>
              <p:cNvSpPr>
                <a:spLocks/>
              </p:cNvSpPr>
              <p:nvPr/>
            </p:nvSpPr>
            <p:spPr bwMode="auto">
              <a:xfrm>
                <a:off x="1341" y="5620"/>
                <a:ext cx="10" cy="5"/>
              </a:xfrm>
              <a:custGeom>
                <a:avLst/>
                <a:gdLst>
                  <a:gd name="T0" fmla="*/ 18 w 18"/>
                  <a:gd name="T1" fmla="*/ 3 h 10"/>
                  <a:gd name="T2" fmla="*/ 16 w 18"/>
                  <a:gd name="T3" fmla="*/ 3 h 10"/>
                  <a:gd name="T4" fmla="*/ 8 w 18"/>
                  <a:gd name="T5" fmla="*/ 1 h 10"/>
                  <a:gd name="T6" fmla="*/ 1 w 18"/>
                  <a:gd name="T7" fmla="*/ 0 h 10"/>
                  <a:gd name="T8" fmla="*/ 1 w 18"/>
                  <a:gd name="T9" fmla="*/ 1 h 10"/>
                  <a:gd name="T10" fmla="*/ 1 w 18"/>
                  <a:gd name="T11" fmla="*/ 3 h 10"/>
                  <a:gd name="T12" fmla="*/ 0 w 18"/>
                  <a:gd name="T13" fmla="*/ 4 h 10"/>
                  <a:gd name="T14" fmla="*/ 0 w 18"/>
                  <a:gd name="T15" fmla="*/ 6 h 10"/>
                  <a:gd name="T16" fmla="*/ 0 w 18"/>
                  <a:gd name="T17" fmla="*/ 9 h 10"/>
                  <a:gd name="T18" fmla="*/ 1 w 18"/>
                  <a:gd name="T19" fmla="*/ 10 h 10"/>
                  <a:gd name="T20" fmla="*/ 13 w 18"/>
                  <a:gd name="T21" fmla="*/ 10 h 10"/>
                  <a:gd name="T22" fmla="*/ 17 w 18"/>
                  <a:gd name="T23" fmla="*/ 9 h 10"/>
                  <a:gd name="T24" fmla="*/ 18 w 18"/>
                  <a:gd name="T25" fmla="*/ 9 h 10"/>
                  <a:gd name="T26" fmla="*/ 18 w 18"/>
                  <a:gd name="T27" fmla="*/ 7 h 10"/>
                  <a:gd name="T28" fmla="*/ 18 w 18"/>
                  <a:gd name="T29" fmla="*/ 6 h 10"/>
                  <a:gd name="T30" fmla="*/ 18 w 18"/>
                  <a:gd name="T3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10">
                    <a:moveTo>
                      <a:pt x="18" y="3"/>
                    </a:moveTo>
                    <a:lnTo>
                      <a:pt x="16" y="3"/>
                    </a:lnTo>
                    <a:lnTo>
                      <a:pt x="8" y="1"/>
                    </a:lnTo>
                    <a:lnTo>
                      <a:pt x="1" y="0"/>
                    </a:lnTo>
                    <a:lnTo>
                      <a:pt x="1" y="1"/>
                    </a:lnTo>
                    <a:lnTo>
                      <a:pt x="1" y="3"/>
                    </a:lnTo>
                    <a:lnTo>
                      <a:pt x="0" y="4"/>
                    </a:lnTo>
                    <a:lnTo>
                      <a:pt x="0" y="6"/>
                    </a:lnTo>
                    <a:lnTo>
                      <a:pt x="0" y="9"/>
                    </a:lnTo>
                    <a:lnTo>
                      <a:pt x="1" y="10"/>
                    </a:lnTo>
                    <a:lnTo>
                      <a:pt x="13" y="10"/>
                    </a:lnTo>
                    <a:lnTo>
                      <a:pt x="17" y="9"/>
                    </a:lnTo>
                    <a:lnTo>
                      <a:pt x="18" y="9"/>
                    </a:lnTo>
                    <a:lnTo>
                      <a:pt x="18" y="7"/>
                    </a:lnTo>
                    <a:lnTo>
                      <a:pt x="18" y="6"/>
                    </a:lnTo>
                    <a:lnTo>
                      <a:pt x="18"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5" name="Freeform 383"/>
              <p:cNvSpPr>
                <a:spLocks/>
              </p:cNvSpPr>
              <p:nvPr/>
            </p:nvSpPr>
            <p:spPr bwMode="auto">
              <a:xfrm>
                <a:off x="689" y="5023"/>
                <a:ext cx="7" cy="3"/>
              </a:xfrm>
              <a:custGeom>
                <a:avLst/>
                <a:gdLst>
                  <a:gd name="T0" fmla="*/ 0 w 14"/>
                  <a:gd name="T1" fmla="*/ 5 h 8"/>
                  <a:gd name="T2" fmla="*/ 2 w 14"/>
                  <a:gd name="T3" fmla="*/ 8 h 8"/>
                  <a:gd name="T4" fmla="*/ 3 w 14"/>
                  <a:gd name="T5" fmla="*/ 8 h 8"/>
                  <a:gd name="T6" fmla="*/ 7 w 14"/>
                  <a:gd name="T7" fmla="*/ 8 h 8"/>
                  <a:gd name="T8" fmla="*/ 9 w 14"/>
                  <a:gd name="T9" fmla="*/ 8 h 8"/>
                  <a:gd name="T10" fmla="*/ 10 w 14"/>
                  <a:gd name="T11" fmla="*/ 8 h 8"/>
                  <a:gd name="T12" fmla="*/ 12 w 14"/>
                  <a:gd name="T13" fmla="*/ 6 h 8"/>
                  <a:gd name="T14" fmla="*/ 13 w 14"/>
                  <a:gd name="T15" fmla="*/ 6 h 8"/>
                  <a:gd name="T16" fmla="*/ 14 w 14"/>
                  <a:gd name="T17" fmla="*/ 6 h 8"/>
                  <a:gd name="T18" fmla="*/ 14 w 14"/>
                  <a:gd name="T19" fmla="*/ 5 h 8"/>
                  <a:gd name="T20" fmla="*/ 14 w 14"/>
                  <a:gd name="T21" fmla="*/ 3 h 8"/>
                  <a:gd name="T22" fmla="*/ 14 w 14"/>
                  <a:gd name="T23" fmla="*/ 2 h 8"/>
                  <a:gd name="T24" fmla="*/ 13 w 14"/>
                  <a:gd name="T25" fmla="*/ 2 h 8"/>
                  <a:gd name="T26" fmla="*/ 12 w 14"/>
                  <a:gd name="T27" fmla="*/ 0 h 8"/>
                  <a:gd name="T28" fmla="*/ 3 w 14"/>
                  <a:gd name="T29" fmla="*/ 2 h 8"/>
                  <a:gd name="T30" fmla="*/ 2 w 14"/>
                  <a:gd name="T31" fmla="*/ 3 h 8"/>
                  <a:gd name="T32" fmla="*/ 0 w 14"/>
                  <a:gd name="T3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8">
                    <a:moveTo>
                      <a:pt x="0" y="5"/>
                    </a:moveTo>
                    <a:lnTo>
                      <a:pt x="2" y="8"/>
                    </a:lnTo>
                    <a:lnTo>
                      <a:pt x="3" y="8"/>
                    </a:lnTo>
                    <a:lnTo>
                      <a:pt x="7" y="8"/>
                    </a:lnTo>
                    <a:lnTo>
                      <a:pt x="9" y="8"/>
                    </a:lnTo>
                    <a:lnTo>
                      <a:pt x="10" y="8"/>
                    </a:lnTo>
                    <a:lnTo>
                      <a:pt x="12" y="6"/>
                    </a:lnTo>
                    <a:lnTo>
                      <a:pt x="13" y="6"/>
                    </a:lnTo>
                    <a:lnTo>
                      <a:pt x="14" y="6"/>
                    </a:lnTo>
                    <a:lnTo>
                      <a:pt x="14" y="5"/>
                    </a:lnTo>
                    <a:lnTo>
                      <a:pt x="14" y="3"/>
                    </a:lnTo>
                    <a:lnTo>
                      <a:pt x="14" y="2"/>
                    </a:lnTo>
                    <a:lnTo>
                      <a:pt x="13" y="2"/>
                    </a:lnTo>
                    <a:lnTo>
                      <a:pt x="12" y="0"/>
                    </a:lnTo>
                    <a:lnTo>
                      <a:pt x="3" y="2"/>
                    </a:lnTo>
                    <a:lnTo>
                      <a:pt x="2" y="3"/>
                    </a:lnTo>
                    <a:lnTo>
                      <a:pt x="0"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6" name="Freeform 384"/>
              <p:cNvSpPr>
                <a:spLocks/>
              </p:cNvSpPr>
              <p:nvPr/>
            </p:nvSpPr>
            <p:spPr bwMode="auto">
              <a:xfrm>
                <a:off x="698" y="4945"/>
                <a:ext cx="8" cy="4"/>
              </a:xfrm>
              <a:custGeom>
                <a:avLst/>
                <a:gdLst>
                  <a:gd name="T0" fmla="*/ 8 w 16"/>
                  <a:gd name="T1" fmla="*/ 0 h 7"/>
                  <a:gd name="T2" fmla="*/ 5 w 16"/>
                  <a:gd name="T3" fmla="*/ 0 h 7"/>
                  <a:gd name="T4" fmla="*/ 2 w 16"/>
                  <a:gd name="T5" fmla="*/ 1 h 7"/>
                  <a:gd name="T6" fmla="*/ 0 w 16"/>
                  <a:gd name="T7" fmla="*/ 4 h 7"/>
                  <a:gd name="T8" fmla="*/ 0 w 16"/>
                  <a:gd name="T9" fmla="*/ 7 h 7"/>
                  <a:gd name="T10" fmla="*/ 5 w 16"/>
                  <a:gd name="T11" fmla="*/ 4 h 7"/>
                  <a:gd name="T12" fmla="*/ 6 w 16"/>
                  <a:gd name="T13" fmla="*/ 4 h 7"/>
                  <a:gd name="T14" fmla="*/ 9 w 16"/>
                  <a:gd name="T15" fmla="*/ 4 h 7"/>
                  <a:gd name="T16" fmla="*/ 13 w 16"/>
                  <a:gd name="T17" fmla="*/ 6 h 7"/>
                  <a:gd name="T18" fmla="*/ 15 w 16"/>
                  <a:gd name="T19" fmla="*/ 4 h 7"/>
                  <a:gd name="T20" fmla="*/ 16 w 16"/>
                  <a:gd name="T21" fmla="*/ 3 h 7"/>
                  <a:gd name="T22" fmla="*/ 16 w 16"/>
                  <a:gd name="T23" fmla="*/ 1 h 7"/>
                  <a:gd name="T24" fmla="*/ 13 w 16"/>
                  <a:gd name="T25" fmla="*/ 1 h 7"/>
                  <a:gd name="T26" fmla="*/ 8 w 16"/>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7">
                    <a:moveTo>
                      <a:pt x="8" y="0"/>
                    </a:moveTo>
                    <a:lnTo>
                      <a:pt x="5" y="0"/>
                    </a:lnTo>
                    <a:lnTo>
                      <a:pt x="2" y="1"/>
                    </a:lnTo>
                    <a:lnTo>
                      <a:pt x="0" y="4"/>
                    </a:lnTo>
                    <a:lnTo>
                      <a:pt x="0" y="7"/>
                    </a:lnTo>
                    <a:lnTo>
                      <a:pt x="5" y="4"/>
                    </a:lnTo>
                    <a:lnTo>
                      <a:pt x="6" y="4"/>
                    </a:lnTo>
                    <a:lnTo>
                      <a:pt x="9" y="4"/>
                    </a:lnTo>
                    <a:lnTo>
                      <a:pt x="13" y="6"/>
                    </a:lnTo>
                    <a:lnTo>
                      <a:pt x="15" y="4"/>
                    </a:lnTo>
                    <a:lnTo>
                      <a:pt x="16" y="3"/>
                    </a:lnTo>
                    <a:lnTo>
                      <a:pt x="16" y="1"/>
                    </a:lnTo>
                    <a:lnTo>
                      <a:pt x="13" y="1"/>
                    </a:lnTo>
                    <a:lnTo>
                      <a:pt x="8"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7" name="Freeform 385"/>
              <p:cNvSpPr>
                <a:spLocks/>
              </p:cNvSpPr>
              <p:nvPr/>
            </p:nvSpPr>
            <p:spPr bwMode="auto">
              <a:xfrm>
                <a:off x="635" y="4942"/>
                <a:ext cx="5" cy="6"/>
              </a:xfrm>
              <a:custGeom>
                <a:avLst/>
                <a:gdLst>
                  <a:gd name="T0" fmla="*/ 4 w 10"/>
                  <a:gd name="T1" fmla="*/ 10 h 12"/>
                  <a:gd name="T2" fmla="*/ 6 w 10"/>
                  <a:gd name="T3" fmla="*/ 10 h 12"/>
                  <a:gd name="T4" fmla="*/ 7 w 10"/>
                  <a:gd name="T5" fmla="*/ 12 h 12"/>
                  <a:gd name="T6" fmla="*/ 9 w 10"/>
                  <a:gd name="T7" fmla="*/ 10 h 12"/>
                  <a:gd name="T8" fmla="*/ 10 w 10"/>
                  <a:gd name="T9" fmla="*/ 9 h 12"/>
                  <a:gd name="T10" fmla="*/ 9 w 10"/>
                  <a:gd name="T11" fmla="*/ 6 h 12"/>
                  <a:gd name="T12" fmla="*/ 6 w 10"/>
                  <a:gd name="T13" fmla="*/ 3 h 12"/>
                  <a:gd name="T14" fmla="*/ 2 w 10"/>
                  <a:gd name="T15" fmla="*/ 0 h 12"/>
                  <a:gd name="T16" fmla="*/ 0 w 10"/>
                  <a:gd name="T17" fmla="*/ 3 h 12"/>
                  <a:gd name="T18" fmla="*/ 4 w 10"/>
                  <a:gd name="T19" fmla="*/ 7 h 12"/>
                  <a:gd name="T20" fmla="*/ 4 w 10"/>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4" y="10"/>
                    </a:moveTo>
                    <a:lnTo>
                      <a:pt x="6" y="10"/>
                    </a:lnTo>
                    <a:lnTo>
                      <a:pt x="7" y="12"/>
                    </a:lnTo>
                    <a:lnTo>
                      <a:pt x="9" y="10"/>
                    </a:lnTo>
                    <a:lnTo>
                      <a:pt x="10" y="9"/>
                    </a:lnTo>
                    <a:lnTo>
                      <a:pt x="9" y="6"/>
                    </a:lnTo>
                    <a:lnTo>
                      <a:pt x="6" y="3"/>
                    </a:lnTo>
                    <a:lnTo>
                      <a:pt x="2" y="0"/>
                    </a:lnTo>
                    <a:lnTo>
                      <a:pt x="0" y="3"/>
                    </a:lnTo>
                    <a:lnTo>
                      <a:pt x="4" y="7"/>
                    </a:lnTo>
                    <a:lnTo>
                      <a:pt x="4"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8" name="Freeform 386"/>
              <p:cNvSpPr>
                <a:spLocks/>
              </p:cNvSpPr>
              <p:nvPr/>
            </p:nvSpPr>
            <p:spPr bwMode="auto">
              <a:xfrm>
                <a:off x="621" y="4952"/>
                <a:ext cx="4" cy="6"/>
              </a:xfrm>
              <a:custGeom>
                <a:avLst/>
                <a:gdLst>
                  <a:gd name="T0" fmla="*/ 3 w 9"/>
                  <a:gd name="T1" fmla="*/ 12 h 12"/>
                  <a:gd name="T2" fmla="*/ 5 w 9"/>
                  <a:gd name="T3" fmla="*/ 10 h 12"/>
                  <a:gd name="T4" fmla="*/ 6 w 9"/>
                  <a:gd name="T5" fmla="*/ 9 h 12"/>
                  <a:gd name="T6" fmla="*/ 7 w 9"/>
                  <a:gd name="T7" fmla="*/ 5 h 12"/>
                  <a:gd name="T8" fmla="*/ 9 w 9"/>
                  <a:gd name="T9" fmla="*/ 3 h 12"/>
                  <a:gd name="T10" fmla="*/ 9 w 9"/>
                  <a:gd name="T11" fmla="*/ 2 h 12"/>
                  <a:gd name="T12" fmla="*/ 7 w 9"/>
                  <a:gd name="T13" fmla="*/ 0 h 12"/>
                  <a:gd name="T14" fmla="*/ 6 w 9"/>
                  <a:gd name="T15" fmla="*/ 0 h 12"/>
                  <a:gd name="T16" fmla="*/ 5 w 9"/>
                  <a:gd name="T17" fmla="*/ 0 h 12"/>
                  <a:gd name="T18" fmla="*/ 3 w 9"/>
                  <a:gd name="T19" fmla="*/ 5 h 12"/>
                  <a:gd name="T20" fmla="*/ 2 w 9"/>
                  <a:gd name="T21" fmla="*/ 6 h 12"/>
                  <a:gd name="T22" fmla="*/ 2 w 9"/>
                  <a:gd name="T23" fmla="*/ 8 h 12"/>
                  <a:gd name="T24" fmla="*/ 0 w 9"/>
                  <a:gd name="T25" fmla="*/ 9 h 12"/>
                  <a:gd name="T26" fmla="*/ 2 w 9"/>
                  <a:gd name="T27" fmla="*/ 12 h 12"/>
                  <a:gd name="T28" fmla="*/ 3 w 9"/>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2">
                    <a:moveTo>
                      <a:pt x="3" y="12"/>
                    </a:moveTo>
                    <a:lnTo>
                      <a:pt x="5" y="10"/>
                    </a:lnTo>
                    <a:lnTo>
                      <a:pt x="6" y="9"/>
                    </a:lnTo>
                    <a:lnTo>
                      <a:pt x="7" y="5"/>
                    </a:lnTo>
                    <a:lnTo>
                      <a:pt x="9" y="3"/>
                    </a:lnTo>
                    <a:lnTo>
                      <a:pt x="9" y="2"/>
                    </a:lnTo>
                    <a:lnTo>
                      <a:pt x="7" y="0"/>
                    </a:lnTo>
                    <a:lnTo>
                      <a:pt x="6" y="0"/>
                    </a:lnTo>
                    <a:lnTo>
                      <a:pt x="5" y="0"/>
                    </a:lnTo>
                    <a:lnTo>
                      <a:pt x="3" y="5"/>
                    </a:lnTo>
                    <a:lnTo>
                      <a:pt x="2" y="6"/>
                    </a:lnTo>
                    <a:lnTo>
                      <a:pt x="2" y="8"/>
                    </a:lnTo>
                    <a:lnTo>
                      <a:pt x="0" y="9"/>
                    </a:lnTo>
                    <a:lnTo>
                      <a:pt x="2" y="12"/>
                    </a:lnTo>
                    <a:lnTo>
                      <a:pt x="3"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9" name="Freeform 387"/>
              <p:cNvSpPr>
                <a:spLocks/>
              </p:cNvSpPr>
              <p:nvPr/>
            </p:nvSpPr>
            <p:spPr bwMode="auto">
              <a:xfrm>
                <a:off x="616" y="4936"/>
                <a:ext cx="5" cy="4"/>
              </a:xfrm>
              <a:custGeom>
                <a:avLst/>
                <a:gdLst>
                  <a:gd name="T0" fmla="*/ 0 w 10"/>
                  <a:gd name="T1" fmla="*/ 1 h 7"/>
                  <a:gd name="T2" fmla="*/ 1 w 10"/>
                  <a:gd name="T3" fmla="*/ 3 h 7"/>
                  <a:gd name="T4" fmla="*/ 3 w 10"/>
                  <a:gd name="T5" fmla="*/ 4 h 7"/>
                  <a:gd name="T6" fmla="*/ 4 w 10"/>
                  <a:gd name="T7" fmla="*/ 5 h 7"/>
                  <a:gd name="T8" fmla="*/ 5 w 10"/>
                  <a:gd name="T9" fmla="*/ 5 h 7"/>
                  <a:gd name="T10" fmla="*/ 7 w 10"/>
                  <a:gd name="T11" fmla="*/ 7 h 7"/>
                  <a:gd name="T12" fmla="*/ 8 w 10"/>
                  <a:gd name="T13" fmla="*/ 7 h 7"/>
                  <a:gd name="T14" fmla="*/ 10 w 10"/>
                  <a:gd name="T15" fmla="*/ 5 h 7"/>
                  <a:gd name="T16" fmla="*/ 10 w 10"/>
                  <a:gd name="T17" fmla="*/ 3 h 7"/>
                  <a:gd name="T18" fmla="*/ 10 w 10"/>
                  <a:gd name="T19" fmla="*/ 1 h 7"/>
                  <a:gd name="T20" fmla="*/ 8 w 10"/>
                  <a:gd name="T21" fmla="*/ 0 h 7"/>
                  <a:gd name="T22" fmla="*/ 7 w 10"/>
                  <a:gd name="T23" fmla="*/ 0 h 7"/>
                  <a:gd name="T24" fmla="*/ 0 w 10"/>
                  <a:gd name="T25" fmla="*/ 1 h 7"/>
                  <a:gd name="T26" fmla="*/ 0 w 10"/>
                  <a:gd name="T2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7">
                    <a:moveTo>
                      <a:pt x="0" y="1"/>
                    </a:moveTo>
                    <a:lnTo>
                      <a:pt x="1" y="3"/>
                    </a:lnTo>
                    <a:lnTo>
                      <a:pt x="3" y="4"/>
                    </a:lnTo>
                    <a:lnTo>
                      <a:pt x="4" y="5"/>
                    </a:lnTo>
                    <a:lnTo>
                      <a:pt x="5" y="5"/>
                    </a:lnTo>
                    <a:lnTo>
                      <a:pt x="7" y="7"/>
                    </a:lnTo>
                    <a:lnTo>
                      <a:pt x="8" y="7"/>
                    </a:lnTo>
                    <a:lnTo>
                      <a:pt x="10" y="5"/>
                    </a:lnTo>
                    <a:lnTo>
                      <a:pt x="10" y="3"/>
                    </a:lnTo>
                    <a:lnTo>
                      <a:pt x="10" y="1"/>
                    </a:lnTo>
                    <a:lnTo>
                      <a:pt x="8" y="0"/>
                    </a:lnTo>
                    <a:lnTo>
                      <a:pt x="7" y="0"/>
                    </a:lnTo>
                    <a:lnTo>
                      <a:pt x="0" y="1"/>
                    </a:lnTo>
                    <a:lnTo>
                      <a:pt x="0"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0" name="Freeform 388"/>
              <p:cNvSpPr>
                <a:spLocks/>
              </p:cNvSpPr>
              <p:nvPr/>
            </p:nvSpPr>
            <p:spPr bwMode="auto">
              <a:xfrm>
                <a:off x="589" y="4955"/>
                <a:ext cx="4" cy="7"/>
              </a:xfrm>
              <a:custGeom>
                <a:avLst/>
                <a:gdLst>
                  <a:gd name="T0" fmla="*/ 6 w 7"/>
                  <a:gd name="T1" fmla="*/ 3 h 13"/>
                  <a:gd name="T2" fmla="*/ 4 w 7"/>
                  <a:gd name="T3" fmla="*/ 2 h 13"/>
                  <a:gd name="T4" fmla="*/ 3 w 7"/>
                  <a:gd name="T5" fmla="*/ 0 h 13"/>
                  <a:gd name="T6" fmla="*/ 1 w 7"/>
                  <a:gd name="T7" fmla="*/ 0 h 13"/>
                  <a:gd name="T8" fmla="*/ 0 w 7"/>
                  <a:gd name="T9" fmla="*/ 0 h 13"/>
                  <a:gd name="T10" fmla="*/ 0 w 7"/>
                  <a:gd name="T11" fmla="*/ 2 h 13"/>
                  <a:gd name="T12" fmla="*/ 1 w 7"/>
                  <a:gd name="T13" fmla="*/ 2 h 13"/>
                  <a:gd name="T14" fmla="*/ 1 w 7"/>
                  <a:gd name="T15" fmla="*/ 3 h 13"/>
                  <a:gd name="T16" fmla="*/ 1 w 7"/>
                  <a:gd name="T17" fmla="*/ 4 h 13"/>
                  <a:gd name="T18" fmla="*/ 3 w 7"/>
                  <a:gd name="T19" fmla="*/ 10 h 13"/>
                  <a:gd name="T20" fmla="*/ 4 w 7"/>
                  <a:gd name="T21" fmla="*/ 12 h 13"/>
                  <a:gd name="T22" fmla="*/ 6 w 7"/>
                  <a:gd name="T23" fmla="*/ 12 h 13"/>
                  <a:gd name="T24" fmla="*/ 6 w 7"/>
                  <a:gd name="T25" fmla="*/ 13 h 13"/>
                  <a:gd name="T26" fmla="*/ 7 w 7"/>
                  <a:gd name="T27" fmla="*/ 12 h 13"/>
                  <a:gd name="T28" fmla="*/ 7 w 7"/>
                  <a:gd name="T29" fmla="*/ 10 h 13"/>
                  <a:gd name="T30" fmla="*/ 7 w 7"/>
                  <a:gd name="T31" fmla="*/ 9 h 13"/>
                  <a:gd name="T32" fmla="*/ 7 w 7"/>
                  <a:gd name="T33" fmla="*/ 7 h 13"/>
                  <a:gd name="T34" fmla="*/ 7 w 7"/>
                  <a:gd name="T35" fmla="*/ 6 h 13"/>
                  <a:gd name="T36" fmla="*/ 6 w 7"/>
                  <a:gd name="T3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3">
                    <a:moveTo>
                      <a:pt x="6" y="3"/>
                    </a:moveTo>
                    <a:lnTo>
                      <a:pt x="4" y="2"/>
                    </a:lnTo>
                    <a:lnTo>
                      <a:pt x="3" y="0"/>
                    </a:lnTo>
                    <a:lnTo>
                      <a:pt x="1" y="0"/>
                    </a:lnTo>
                    <a:lnTo>
                      <a:pt x="0" y="0"/>
                    </a:lnTo>
                    <a:lnTo>
                      <a:pt x="0" y="2"/>
                    </a:lnTo>
                    <a:lnTo>
                      <a:pt x="1" y="2"/>
                    </a:lnTo>
                    <a:lnTo>
                      <a:pt x="1" y="3"/>
                    </a:lnTo>
                    <a:lnTo>
                      <a:pt x="1" y="4"/>
                    </a:lnTo>
                    <a:lnTo>
                      <a:pt x="3" y="10"/>
                    </a:lnTo>
                    <a:lnTo>
                      <a:pt x="4" y="12"/>
                    </a:lnTo>
                    <a:lnTo>
                      <a:pt x="6" y="12"/>
                    </a:lnTo>
                    <a:lnTo>
                      <a:pt x="6" y="13"/>
                    </a:lnTo>
                    <a:lnTo>
                      <a:pt x="7" y="12"/>
                    </a:lnTo>
                    <a:lnTo>
                      <a:pt x="7" y="10"/>
                    </a:lnTo>
                    <a:lnTo>
                      <a:pt x="7" y="9"/>
                    </a:lnTo>
                    <a:lnTo>
                      <a:pt x="7" y="7"/>
                    </a:lnTo>
                    <a:lnTo>
                      <a:pt x="7" y="6"/>
                    </a:lnTo>
                    <a:lnTo>
                      <a:pt x="6"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1" name="Freeform 389"/>
              <p:cNvSpPr>
                <a:spLocks/>
              </p:cNvSpPr>
              <p:nvPr/>
            </p:nvSpPr>
            <p:spPr bwMode="auto">
              <a:xfrm>
                <a:off x="592" y="4946"/>
                <a:ext cx="3" cy="5"/>
              </a:xfrm>
              <a:custGeom>
                <a:avLst/>
                <a:gdLst>
                  <a:gd name="T0" fmla="*/ 3 w 7"/>
                  <a:gd name="T1" fmla="*/ 10 h 10"/>
                  <a:gd name="T2" fmla="*/ 4 w 7"/>
                  <a:gd name="T3" fmla="*/ 8 h 10"/>
                  <a:gd name="T4" fmla="*/ 5 w 7"/>
                  <a:gd name="T5" fmla="*/ 5 h 10"/>
                  <a:gd name="T6" fmla="*/ 7 w 7"/>
                  <a:gd name="T7" fmla="*/ 2 h 10"/>
                  <a:gd name="T8" fmla="*/ 5 w 7"/>
                  <a:gd name="T9" fmla="*/ 0 h 10"/>
                  <a:gd name="T10" fmla="*/ 4 w 7"/>
                  <a:gd name="T11" fmla="*/ 0 h 10"/>
                  <a:gd name="T12" fmla="*/ 4 w 7"/>
                  <a:gd name="T13" fmla="*/ 0 h 10"/>
                  <a:gd name="T14" fmla="*/ 3 w 7"/>
                  <a:gd name="T15" fmla="*/ 0 h 10"/>
                  <a:gd name="T16" fmla="*/ 1 w 7"/>
                  <a:gd name="T17" fmla="*/ 2 h 10"/>
                  <a:gd name="T18" fmla="*/ 1 w 7"/>
                  <a:gd name="T19" fmla="*/ 3 h 10"/>
                  <a:gd name="T20" fmla="*/ 0 w 7"/>
                  <a:gd name="T21" fmla="*/ 5 h 10"/>
                  <a:gd name="T22" fmla="*/ 0 w 7"/>
                  <a:gd name="T23" fmla="*/ 6 h 10"/>
                  <a:gd name="T24" fmla="*/ 0 w 7"/>
                  <a:gd name="T25" fmla="*/ 6 h 10"/>
                  <a:gd name="T26" fmla="*/ 1 w 7"/>
                  <a:gd name="T27" fmla="*/ 9 h 10"/>
                  <a:gd name="T28" fmla="*/ 1 w 7"/>
                  <a:gd name="T29" fmla="*/ 10 h 10"/>
                  <a:gd name="T30" fmla="*/ 3 w 7"/>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0">
                    <a:moveTo>
                      <a:pt x="3" y="10"/>
                    </a:moveTo>
                    <a:lnTo>
                      <a:pt x="4" y="8"/>
                    </a:lnTo>
                    <a:lnTo>
                      <a:pt x="5" y="5"/>
                    </a:lnTo>
                    <a:lnTo>
                      <a:pt x="7" y="2"/>
                    </a:lnTo>
                    <a:lnTo>
                      <a:pt x="5" y="0"/>
                    </a:lnTo>
                    <a:lnTo>
                      <a:pt x="4" y="0"/>
                    </a:lnTo>
                    <a:lnTo>
                      <a:pt x="4" y="0"/>
                    </a:lnTo>
                    <a:lnTo>
                      <a:pt x="3" y="0"/>
                    </a:lnTo>
                    <a:lnTo>
                      <a:pt x="1" y="2"/>
                    </a:lnTo>
                    <a:lnTo>
                      <a:pt x="1" y="3"/>
                    </a:lnTo>
                    <a:lnTo>
                      <a:pt x="0" y="5"/>
                    </a:lnTo>
                    <a:lnTo>
                      <a:pt x="0" y="6"/>
                    </a:lnTo>
                    <a:lnTo>
                      <a:pt x="0" y="6"/>
                    </a:lnTo>
                    <a:lnTo>
                      <a:pt x="1" y="9"/>
                    </a:lnTo>
                    <a:lnTo>
                      <a:pt x="1" y="10"/>
                    </a:lnTo>
                    <a:lnTo>
                      <a:pt x="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2" name="Freeform 390"/>
              <p:cNvSpPr>
                <a:spLocks/>
              </p:cNvSpPr>
              <p:nvPr/>
            </p:nvSpPr>
            <p:spPr bwMode="auto">
              <a:xfrm>
                <a:off x="575" y="4980"/>
                <a:ext cx="6" cy="3"/>
              </a:xfrm>
              <a:custGeom>
                <a:avLst/>
                <a:gdLst>
                  <a:gd name="T0" fmla="*/ 7 w 13"/>
                  <a:gd name="T1" fmla="*/ 0 h 6"/>
                  <a:gd name="T2" fmla="*/ 3 w 13"/>
                  <a:gd name="T3" fmla="*/ 2 h 6"/>
                  <a:gd name="T4" fmla="*/ 0 w 13"/>
                  <a:gd name="T5" fmla="*/ 3 h 6"/>
                  <a:gd name="T6" fmla="*/ 2 w 13"/>
                  <a:gd name="T7" fmla="*/ 6 h 6"/>
                  <a:gd name="T8" fmla="*/ 6 w 13"/>
                  <a:gd name="T9" fmla="*/ 5 h 6"/>
                  <a:gd name="T10" fmla="*/ 10 w 13"/>
                  <a:gd name="T11" fmla="*/ 3 h 6"/>
                  <a:gd name="T12" fmla="*/ 13 w 13"/>
                  <a:gd name="T13" fmla="*/ 0 h 6"/>
                  <a:gd name="T14" fmla="*/ 12 w 13"/>
                  <a:gd name="T15" fmla="*/ 0 h 6"/>
                  <a:gd name="T16" fmla="*/ 7 w 1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6">
                    <a:moveTo>
                      <a:pt x="7" y="0"/>
                    </a:moveTo>
                    <a:lnTo>
                      <a:pt x="3" y="2"/>
                    </a:lnTo>
                    <a:lnTo>
                      <a:pt x="0" y="3"/>
                    </a:lnTo>
                    <a:lnTo>
                      <a:pt x="2" y="6"/>
                    </a:lnTo>
                    <a:lnTo>
                      <a:pt x="6" y="5"/>
                    </a:lnTo>
                    <a:lnTo>
                      <a:pt x="10" y="3"/>
                    </a:lnTo>
                    <a:lnTo>
                      <a:pt x="13" y="0"/>
                    </a:lnTo>
                    <a:lnTo>
                      <a:pt x="12" y="0"/>
                    </a:lnTo>
                    <a:lnTo>
                      <a:pt x="7"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3" name="Freeform 391"/>
              <p:cNvSpPr>
                <a:spLocks/>
              </p:cNvSpPr>
              <p:nvPr/>
            </p:nvSpPr>
            <p:spPr bwMode="auto">
              <a:xfrm>
                <a:off x="1043" y="5088"/>
                <a:ext cx="3" cy="5"/>
              </a:xfrm>
              <a:custGeom>
                <a:avLst/>
                <a:gdLst>
                  <a:gd name="T0" fmla="*/ 4 w 5"/>
                  <a:gd name="T1" fmla="*/ 2 h 9"/>
                  <a:gd name="T2" fmla="*/ 2 w 5"/>
                  <a:gd name="T3" fmla="*/ 2 h 9"/>
                  <a:gd name="T4" fmla="*/ 0 w 5"/>
                  <a:gd name="T5" fmla="*/ 5 h 9"/>
                  <a:gd name="T6" fmla="*/ 0 w 5"/>
                  <a:gd name="T7" fmla="*/ 5 h 9"/>
                  <a:gd name="T8" fmla="*/ 0 w 5"/>
                  <a:gd name="T9" fmla="*/ 6 h 9"/>
                  <a:gd name="T10" fmla="*/ 0 w 5"/>
                  <a:gd name="T11" fmla="*/ 9 h 9"/>
                  <a:gd name="T12" fmla="*/ 0 w 5"/>
                  <a:gd name="T13" fmla="*/ 9 h 9"/>
                  <a:gd name="T14" fmla="*/ 1 w 5"/>
                  <a:gd name="T15" fmla="*/ 9 h 9"/>
                  <a:gd name="T16" fmla="*/ 2 w 5"/>
                  <a:gd name="T17" fmla="*/ 8 h 9"/>
                  <a:gd name="T18" fmla="*/ 4 w 5"/>
                  <a:gd name="T19" fmla="*/ 8 h 9"/>
                  <a:gd name="T20" fmla="*/ 5 w 5"/>
                  <a:gd name="T21" fmla="*/ 6 h 9"/>
                  <a:gd name="T22" fmla="*/ 5 w 5"/>
                  <a:gd name="T23" fmla="*/ 3 h 9"/>
                  <a:gd name="T24" fmla="*/ 5 w 5"/>
                  <a:gd name="T25" fmla="*/ 2 h 9"/>
                  <a:gd name="T26" fmla="*/ 4 w 5"/>
                  <a:gd name="T27" fmla="*/ 0 h 9"/>
                  <a:gd name="T28" fmla="*/ 4 w 5"/>
                  <a:gd name="T2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4" y="2"/>
                    </a:moveTo>
                    <a:lnTo>
                      <a:pt x="2" y="2"/>
                    </a:lnTo>
                    <a:lnTo>
                      <a:pt x="0" y="5"/>
                    </a:lnTo>
                    <a:lnTo>
                      <a:pt x="0" y="5"/>
                    </a:lnTo>
                    <a:lnTo>
                      <a:pt x="0" y="6"/>
                    </a:lnTo>
                    <a:lnTo>
                      <a:pt x="0" y="9"/>
                    </a:lnTo>
                    <a:lnTo>
                      <a:pt x="0" y="9"/>
                    </a:lnTo>
                    <a:lnTo>
                      <a:pt x="1" y="9"/>
                    </a:lnTo>
                    <a:lnTo>
                      <a:pt x="2" y="8"/>
                    </a:lnTo>
                    <a:lnTo>
                      <a:pt x="4" y="8"/>
                    </a:lnTo>
                    <a:lnTo>
                      <a:pt x="5" y="6"/>
                    </a:lnTo>
                    <a:lnTo>
                      <a:pt x="5" y="3"/>
                    </a:lnTo>
                    <a:lnTo>
                      <a:pt x="5" y="2"/>
                    </a:lnTo>
                    <a:lnTo>
                      <a:pt x="4" y="0"/>
                    </a:lnTo>
                    <a:lnTo>
                      <a:pt x="4"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4" name="Freeform 392"/>
              <p:cNvSpPr>
                <a:spLocks/>
              </p:cNvSpPr>
              <p:nvPr/>
            </p:nvSpPr>
            <p:spPr bwMode="auto">
              <a:xfrm>
                <a:off x="1035" y="5095"/>
                <a:ext cx="5" cy="4"/>
              </a:xfrm>
              <a:custGeom>
                <a:avLst/>
                <a:gdLst>
                  <a:gd name="T0" fmla="*/ 3 w 12"/>
                  <a:gd name="T1" fmla="*/ 6 h 9"/>
                  <a:gd name="T2" fmla="*/ 5 w 12"/>
                  <a:gd name="T3" fmla="*/ 6 h 9"/>
                  <a:gd name="T4" fmla="*/ 5 w 12"/>
                  <a:gd name="T5" fmla="*/ 9 h 9"/>
                  <a:gd name="T6" fmla="*/ 5 w 12"/>
                  <a:gd name="T7" fmla="*/ 9 h 9"/>
                  <a:gd name="T8" fmla="*/ 6 w 12"/>
                  <a:gd name="T9" fmla="*/ 9 h 9"/>
                  <a:gd name="T10" fmla="*/ 10 w 12"/>
                  <a:gd name="T11" fmla="*/ 3 h 9"/>
                  <a:gd name="T12" fmla="*/ 12 w 12"/>
                  <a:gd name="T13" fmla="*/ 2 h 9"/>
                  <a:gd name="T14" fmla="*/ 10 w 12"/>
                  <a:gd name="T15" fmla="*/ 0 h 9"/>
                  <a:gd name="T16" fmla="*/ 9 w 12"/>
                  <a:gd name="T17" fmla="*/ 0 h 9"/>
                  <a:gd name="T18" fmla="*/ 6 w 12"/>
                  <a:gd name="T19" fmla="*/ 3 h 9"/>
                  <a:gd name="T20" fmla="*/ 5 w 12"/>
                  <a:gd name="T21" fmla="*/ 3 h 9"/>
                  <a:gd name="T22" fmla="*/ 3 w 12"/>
                  <a:gd name="T23" fmla="*/ 3 h 9"/>
                  <a:gd name="T24" fmla="*/ 2 w 12"/>
                  <a:gd name="T25" fmla="*/ 5 h 9"/>
                  <a:gd name="T26" fmla="*/ 0 w 12"/>
                  <a:gd name="T27" fmla="*/ 5 h 9"/>
                  <a:gd name="T28" fmla="*/ 0 w 12"/>
                  <a:gd name="T29" fmla="*/ 6 h 9"/>
                  <a:gd name="T30" fmla="*/ 0 w 12"/>
                  <a:gd name="T31" fmla="*/ 8 h 9"/>
                  <a:gd name="T32" fmla="*/ 0 w 12"/>
                  <a:gd name="T33" fmla="*/ 8 h 9"/>
                  <a:gd name="T34" fmla="*/ 2 w 12"/>
                  <a:gd name="T35" fmla="*/ 8 h 9"/>
                  <a:gd name="T36" fmla="*/ 2 w 12"/>
                  <a:gd name="T37" fmla="*/ 6 h 9"/>
                  <a:gd name="T38" fmla="*/ 3 w 12"/>
                  <a:gd name="T39" fmla="*/ 8 h 9"/>
                  <a:gd name="T40" fmla="*/ 3 w 12"/>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9">
                    <a:moveTo>
                      <a:pt x="3" y="6"/>
                    </a:moveTo>
                    <a:lnTo>
                      <a:pt x="5" y="6"/>
                    </a:lnTo>
                    <a:lnTo>
                      <a:pt x="5" y="9"/>
                    </a:lnTo>
                    <a:lnTo>
                      <a:pt x="5" y="9"/>
                    </a:lnTo>
                    <a:lnTo>
                      <a:pt x="6" y="9"/>
                    </a:lnTo>
                    <a:lnTo>
                      <a:pt x="10" y="3"/>
                    </a:lnTo>
                    <a:lnTo>
                      <a:pt x="12" y="2"/>
                    </a:lnTo>
                    <a:lnTo>
                      <a:pt x="10" y="0"/>
                    </a:lnTo>
                    <a:lnTo>
                      <a:pt x="9" y="0"/>
                    </a:lnTo>
                    <a:lnTo>
                      <a:pt x="6" y="3"/>
                    </a:lnTo>
                    <a:lnTo>
                      <a:pt x="5" y="3"/>
                    </a:lnTo>
                    <a:lnTo>
                      <a:pt x="3" y="3"/>
                    </a:lnTo>
                    <a:lnTo>
                      <a:pt x="2" y="5"/>
                    </a:lnTo>
                    <a:lnTo>
                      <a:pt x="0" y="5"/>
                    </a:lnTo>
                    <a:lnTo>
                      <a:pt x="0" y="6"/>
                    </a:lnTo>
                    <a:lnTo>
                      <a:pt x="0" y="8"/>
                    </a:lnTo>
                    <a:lnTo>
                      <a:pt x="0" y="8"/>
                    </a:lnTo>
                    <a:lnTo>
                      <a:pt x="2" y="8"/>
                    </a:lnTo>
                    <a:lnTo>
                      <a:pt x="2" y="6"/>
                    </a:lnTo>
                    <a:lnTo>
                      <a:pt x="3" y="8"/>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5" name="Freeform 393"/>
              <p:cNvSpPr>
                <a:spLocks/>
              </p:cNvSpPr>
              <p:nvPr/>
            </p:nvSpPr>
            <p:spPr bwMode="auto">
              <a:xfrm>
                <a:off x="1003" y="5127"/>
                <a:ext cx="8" cy="1"/>
              </a:xfrm>
              <a:custGeom>
                <a:avLst/>
                <a:gdLst>
                  <a:gd name="T0" fmla="*/ 13 w 16"/>
                  <a:gd name="T1" fmla="*/ 3 h 3"/>
                  <a:gd name="T2" fmla="*/ 16 w 16"/>
                  <a:gd name="T3" fmla="*/ 0 h 3"/>
                  <a:gd name="T4" fmla="*/ 13 w 16"/>
                  <a:gd name="T5" fmla="*/ 0 h 3"/>
                  <a:gd name="T6" fmla="*/ 7 w 16"/>
                  <a:gd name="T7" fmla="*/ 0 h 3"/>
                  <a:gd name="T8" fmla="*/ 3 w 16"/>
                  <a:gd name="T9" fmla="*/ 0 h 3"/>
                  <a:gd name="T10" fmla="*/ 0 w 16"/>
                  <a:gd name="T11" fmla="*/ 3 h 3"/>
                  <a:gd name="T12" fmla="*/ 7 w 16"/>
                  <a:gd name="T13" fmla="*/ 3 h 3"/>
                  <a:gd name="T14" fmla="*/ 13 w 1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3" y="3"/>
                    </a:moveTo>
                    <a:lnTo>
                      <a:pt x="16" y="0"/>
                    </a:lnTo>
                    <a:lnTo>
                      <a:pt x="13" y="0"/>
                    </a:lnTo>
                    <a:lnTo>
                      <a:pt x="7" y="0"/>
                    </a:lnTo>
                    <a:lnTo>
                      <a:pt x="3" y="0"/>
                    </a:lnTo>
                    <a:lnTo>
                      <a:pt x="0" y="3"/>
                    </a:lnTo>
                    <a:lnTo>
                      <a:pt x="7" y="3"/>
                    </a:lnTo>
                    <a:lnTo>
                      <a:pt x="1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6" name="Freeform 394"/>
              <p:cNvSpPr>
                <a:spLocks/>
              </p:cNvSpPr>
              <p:nvPr/>
            </p:nvSpPr>
            <p:spPr bwMode="auto">
              <a:xfrm>
                <a:off x="1650" y="5599"/>
                <a:ext cx="15" cy="17"/>
              </a:xfrm>
              <a:custGeom>
                <a:avLst/>
                <a:gdLst>
                  <a:gd name="T0" fmla="*/ 1 w 32"/>
                  <a:gd name="T1" fmla="*/ 29 h 35"/>
                  <a:gd name="T2" fmla="*/ 0 w 32"/>
                  <a:gd name="T3" fmla="*/ 31 h 35"/>
                  <a:gd name="T4" fmla="*/ 1 w 32"/>
                  <a:gd name="T5" fmla="*/ 32 h 35"/>
                  <a:gd name="T6" fmla="*/ 7 w 32"/>
                  <a:gd name="T7" fmla="*/ 35 h 35"/>
                  <a:gd name="T8" fmla="*/ 7 w 32"/>
                  <a:gd name="T9" fmla="*/ 35 h 35"/>
                  <a:gd name="T10" fmla="*/ 10 w 32"/>
                  <a:gd name="T11" fmla="*/ 35 h 35"/>
                  <a:gd name="T12" fmla="*/ 13 w 32"/>
                  <a:gd name="T13" fmla="*/ 32 h 35"/>
                  <a:gd name="T14" fmla="*/ 20 w 32"/>
                  <a:gd name="T15" fmla="*/ 16 h 35"/>
                  <a:gd name="T16" fmla="*/ 23 w 32"/>
                  <a:gd name="T17" fmla="*/ 12 h 35"/>
                  <a:gd name="T18" fmla="*/ 27 w 32"/>
                  <a:gd name="T19" fmla="*/ 7 h 35"/>
                  <a:gd name="T20" fmla="*/ 30 w 32"/>
                  <a:gd name="T21" fmla="*/ 6 h 35"/>
                  <a:gd name="T22" fmla="*/ 32 w 32"/>
                  <a:gd name="T23" fmla="*/ 6 h 35"/>
                  <a:gd name="T24" fmla="*/ 32 w 32"/>
                  <a:gd name="T25" fmla="*/ 5 h 35"/>
                  <a:gd name="T26" fmla="*/ 32 w 32"/>
                  <a:gd name="T27" fmla="*/ 3 h 35"/>
                  <a:gd name="T28" fmla="*/ 30 w 32"/>
                  <a:gd name="T29" fmla="*/ 2 h 35"/>
                  <a:gd name="T30" fmla="*/ 29 w 32"/>
                  <a:gd name="T31" fmla="*/ 2 h 35"/>
                  <a:gd name="T32" fmla="*/ 27 w 32"/>
                  <a:gd name="T33" fmla="*/ 0 h 35"/>
                  <a:gd name="T34" fmla="*/ 12 w 32"/>
                  <a:gd name="T35" fmla="*/ 0 h 35"/>
                  <a:gd name="T36" fmla="*/ 10 w 32"/>
                  <a:gd name="T37" fmla="*/ 0 h 35"/>
                  <a:gd name="T38" fmla="*/ 1 w 32"/>
                  <a:gd name="T39" fmla="*/ 5 h 35"/>
                  <a:gd name="T40" fmla="*/ 1 w 32"/>
                  <a:gd name="T41" fmla="*/ 6 h 35"/>
                  <a:gd name="T42" fmla="*/ 0 w 32"/>
                  <a:gd name="T43" fmla="*/ 7 h 35"/>
                  <a:gd name="T44" fmla="*/ 0 w 32"/>
                  <a:gd name="T45" fmla="*/ 9 h 35"/>
                  <a:gd name="T46" fmla="*/ 0 w 32"/>
                  <a:gd name="T47" fmla="*/ 16 h 35"/>
                  <a:gd name="T48" fmla="*/ 0 w 32"/>
                  <a:gd name="T49" fmla="*/ 16 h 35"/>
                  <a:gd name="T50" fmla="*/ 1 w 32"/>
                  <a:gd name="T51" fmla="*/ 16 h 35"/>
                  <a:gd name="T52" fmla="*/ 3 w 32"/>
                  <a:gd name="T53" fmla="*/ 18 h 35"/>
                  <a:gd name="T54" fmla="*/ 4 w 32"/>
                  <a:gd name="T55" fmla="*/ 20 h 35"/>
                  <a:gd name="T56" fmla="*/ 4 w 32"/>
                  <a:gd name="T57" fmla="*/ 22 h 35"/>
                  <a:gd name="T58" fmla="*/ 3 w 32"/>
                  <a:gd name="T59" fmla="*/ 28 h 35"/>
                  <a:gd name="T60" fmla="*/ 1 w 32"/>
                  <a:gd name="T6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1" y="29"/>
                    </a:moveTo>
                    <a:lnTo>
                      <a:pt x="0" y="31"/>
                    </a:lnTo>
                    <a:lnTo>
                      <a:pt x="1" y="32"/>
                    </a:lnTo>
                    <a:lnTo>
                      <a:pt x="7" y="35"/>
                    </a:lnTo>
                    <a:lnTo>
                      <a:pt x="7" y="35"/>
                    </a:lnTo>
                    <a:lnTo>
                      <a:pt x="10" y="35"/>
                    </a:lnTo>
                    <a:lnTo>
                      <a:pt x="13" y="32"/>
                    </a:lnTo>
                    <a:lnTo>
                      <a:pt x="20" y="16"/>
                    </a:lnTo>
                    <a:lnTo>
                      <a:pt x="23" y="12"/>
                    </a:lnTo>
                    <a:lnTo>
                      <a:pt x="27" y="7"/>
                    </a:lnTo>
                    <a:lnTo>
                      <a:pt x="30" y="6"/>
                    </a:lnTo>
                    <a:lnTo>
                      <a:pt x="32" y="6"/>
                    </a:lnTo>
                    <a:lnTo>
                      <a:pt x="32" y="5"/>
                    </a:lnTo>
                    <a:lnTo>
                      <a:pt x="32" y="3"/>
                    </a:lnTo>
                    <a:lnTo>
                      <a:pt x="30" y="2"/>
                    </a:lnTo>
                    <a:lnTo>
                      <a:pt x="29" y="2"/>
                    </a:lnTo>
                    <a:lnTo>
                      <a:pt x="27" y="0"/>
                    </a:lnTo>
                    <a:lnTo>
                      <a:pt x="12" y="0"/>
                    </a:lnTo>
                    <a:lnTo>
                      <a:pt x="10" y="0"/>
                    </a:lnTo>
                    <a:lnTo>
                      <a:pt x="1" y="5"/>
                    </a:lnTo>
                    <a:lnTo>
                      <a:pt x="1" y="6"/>
                    </a:lnTo>
                    <a:lnTo>
                      <a:pt x="0" y="7"/>
                    </a:lnTo>
                    <a:lnTo>
                      <a:pt x="0" y="9"/>
                    </a:lnTo>
                    <a:lnTo>
                      <a:pt x="0" y="16"/>
                    </a:lnTo>
                    <a:lnTo>
                      <a:pt x="0" y="16"/>
                    </a:lnTo>
                    <a:lnTo>
                      <a:pt x="1" y="16"/>
                    </a:lnTo>
                    <a:lnTo>
                      <a:pt x="3" y="18"/>
                    </a:lnTo>
                    <a:lnTo>
                      <a:pt x="4" y="20"/>
                    </a:lnTo>
                    <a:lnTo>
                      <a:pt x="4" y="22"/>
                    </a:lnTo>
                    <a:lnTo>
                      <a:pt x="3" y="28"/>
                    </a:lnTo>
                    <a:lnTo>
                      <a:pt x="1" y="2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7" name="Freeform 395"/>
              <p:cNvSpPr>
                <a:spLocks/>
              </p:cNvSpPr>
              <p:nvPr/>
            </p:nvSpPr>
            <p:spPr bwMode="auto">
              <a:xfrm>
                <a:off x="2046" y="5619"/>
                <a:ext cx="22" cy="14"/>
              </a:xfrm>
              <a:custGeom>
                <a:avLst/>
                <a:gdLst>
                  <a:gd name="T0" fmla="*/ 38 w 44"/>
                  <a:gd name="T1" fmla="*/ 1 h 27"/>
                  <a:gd name="T2" fmla="*/ 36 w 44"/>
                  <a:gd name="T3" fmla="*/ 2 h 27"/>
                  <a:gd name="T4" fmla="*/ 35 w 44"/>
                  <a:gd name="T5" fmla="*/ 2 h 27"/>
                  <a:gd name="T6" fmla="*/ 34 w 44"/>
                  <a:gd name="T7" fmla="*/ 2 h 27"/>
                  <a:gd name="T8" fmla="*/ 31 w 44"/>
                  <a:gd name="T9" fmla="*/ 2 h 27"/>
                  <a:gd name="T10" fmla="*/ 28 w 44"/>
                  <a:gd name="T11" fmla="*/ 2 h 27"/>
                  <a:gd name="T12" fmla="*/ 24 w 44"/>
                  <a:gd name="T13" fmla="*/ 4 h 27"/>
                  <a:gd name="T14" fmla="*/ 22 w 44"/>
                  <a:gd name="T15" fmla="*/ 4 h 27"/>
                  <a:gd name="T16" fmla="*/ 21 w 44"/>
                  <a:gd name="T17" fmla="*/ 4 h 27"/>
                  <a:gd name="T18" fmla="*/ 19 w 44"/>
                  <a:gd name="T19" fmla="*/ 4 h 27"/>
                  <a:gd name="T20" fmla="*/ 18 w 44"/>
                  <a:gd name="T21" fmla="*/ 4 h 27"/>
                  <a:gd name="T22" fmla="*/ 5 w 44"/>
                  <a:gd name="T23" fmla="*/ 14 h 27"/>
                  <a:gd name="T24" fmla="*/ 0 w 44"/>
                  <a:gd name="T25" fmla="*/ 24 h 27"/>
                  <a:gd name="T26" fmla="*/ 3 w 44"/>
                  <a:gd name="T27" fmla="*/ 27 h 27"/>
                  <a:gd name="T28" fmla="*/ 5 w 44"/>
                  <a:gd name="T29" fmla="*/ 27 h 27"/>
                  <a:gd name="T30" fmla="*/ 8 w 44"/>
                  <a:gd name="T31" fmla="*/ 27 h 27"/>
                  <a:gd name="T32" fmla="*/ 11 w 44"/>
                  <a:gd name="T33" fmla="*/ 24 h 27"/>
                  <a:gd name="T34" fmla="*/ 19 w 44"/>
                  <a:gd name="T35" fmla="*/ 13 h 27"/>
                  <a:gd name="T36" fmla="*/ 24 w 44"/>
                  <a:gd name="T37" fmla="*/ 10 h 27"/>
                  <a:gd name="T38" fmla="*/ 35 w 44"/>
                  <a:gd name="T39" fmla="*/ 10 h 27"/>
                  <a:gd name="T40" fmla="*/ 42 w 44"/>
                  <a:gd name="T41" fmla="*/ 7 h 27"/>
                  <a:gd name="T42" fmla="*/ 44 w 44"/>
                  <a:gd name="T43" fmla="*/ 5 h 27"/>
                  <a:gd name="T44" fmla="*/ 44 w 44"/>
                  <a:gd name="T45" fmla="*/ 2 h 27"/>
                  <a:gd name="T46" fmla="*/ 42 w 44"/>
                  <a:gd name="T47" fmla="*/ 1 h 27"/>
                  <a:gd name="T48" fmla="*/ 39 w 44"/>
                  <a:gd name="T49" fmla="*/ 0 h 27"/>
                  <a:gd name="T50" fmla="*/ 38 w 44"/>
                  <a:gd name="T5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27">
                    <a:moveTo>
                      <a:pt x="38" y="1"/>
                    </a:moveTo>
                    <a:lnTo>
                      <a:pt x="36" y="2"/>
                    </a:lnTo>
                    <a:lnTo>
                      <a:pt x="35" y="2"/>
                    </a:lnTo>
                    <a:lnTo>
                      <a:pt x="34" y="2"/>
                    </a:lnTo>
                    <a:lnTo>
                      <a:pt x="31" y="2"/>
                    </a:lnTo>
                    <a:lnTo>
                      <a:pt x="28" y="2"/>
                    </a:lnTo>
                    <a:lnTo>
                      <a:pt x="24" y="4"/>
                    </a:lnTo>
                    <a:lnTo>
                      <a:pt x="22" y="4"/>
                    </a:lnTo>
                    <a:lnTo>
                      <a:pt x="21" y="4"/>
                    </a:lnTo>
                    <a:lnTo>
                      <a:pt x="19" y="4"/>
                    </a:lnTo>
                    <a:lnTo>
                      <a:pt x="18" y="4"/>
                    </a:lnTo>
                    <a:lnTo>
                      <a:pt x="5" y="14"/>
                    </a:lnTo>
                    <a:lnTo>
                      <a:pt x="0" y="24"/>
                    </a:lnTo>
                    <a:lnTo>
                      <a:pt x="3" y="27"/>
                    </a:lnTo>
                    <a:lnTo>
                      <a:pt x="5" y="27"/>
                    </a:lnTo>
                    <a:lnTo>
                      <a:pt x="8" y="27"/>
                    </a:lnTo>
                    <a:lnTo>
                      <a:pt x="11" y="24"/>
                    </a:lnTo>
                    <a:lnTo>
                      <a:pt x="19" y="13"/>
                    </a:lnTo>
                    <a:lnTo>
                      <a:pt x="24" y="10"/>
                    </a:lnTo>
                    <a:lnTo>
                      <a:pt x="35" y="10"/>
                    </a:lnTo>
                    <a:lnTo>
                      <a:pt x="42" y="7"/>
                    </a:lnTo>
                    <a:lnTo>
                      <a:pt x="44" y="5"/>
                    </a:lnTo>
                    <a:lnTo>
                      <a:pt x="44" y="2"/>
                    </a:lnTo>
                    <a:lnTo>
                      <a:pt x="42" y="1"/>
                    </a:lnTo>
                    <a:lnTo>
                      <a:pt x="39" y="0"/>
                    </a:lnTo>
                    <a:lnTo>
                      <a:pt x="38"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8" name="Freeform 396"/>
              <p:cNvSpPr>
                <a:spLocks/>
              </p:cNvSpPr>
              <p:nvPr/>
            </p:nvSpPr>
            <p:spPr bwMode="auto">
              <a:xfrm>
                <a:off x="2359" y="5590"/>
                <a:ext cx="7" cy="6"/>
              </a:xfrm>
              <a:custGeom>
                <a:avLst/>
                <a:gdLst>
                  <a:gd name="T0" fmla="*/ 11 w 13"/>
                  <a:gd name="T1" fmla="*/ 4 h 13"/>
                  <a:gd name="T2" fmla="*/ 11 w 13"/>
                  <a:gd name="T3" fmla="*/ 2 h 13"/>
                  <a:gd name="T4" fmla="*/ 10 w 13"/>
                  <a:gd name="T5" fmla="*/ 1 h 13"/>
                  <a:gd name="T6" fmla="*/ 7 w 13"/>
                  <a:gd name="T7" fmla="*/ 0 h 13"/>
                  <a:gd name="T8" fmla="*/ 6 w 13"/>
                  <a:gd name="T9" fmla="*/ 0 h 13"/>
                  <a:gd name="T10" fmla="*/ 3 w 13"/>
                  <a:gd name="T11" fmla="*/ 0 h 13"/>
                  <a:gd name="T12" fmla="*/ 1 w 13"/>
                  <a:gd name="T13" fmla="*/ 1 h 13"/>
                  <a:gd name="T14" fmla="*/ 1 w 13"/>
                  <a:gd name="T15" fmla="*/ 4 h 13"/>
                  <a:gd name="T16" fmla="*/ 1 w 13"/>
                  <a:gd name="T17" fmla="*/ 8 h 13"/>
                  <a:gd name="T18" fmla="*/ 0 w 13"/>
                  <a:gd name="T19" fmla="*/ 10 h 13"/>
                  <a:gd name="T20" fmla="*/ 0 w 13"/>
                  <a:gd name="T21" fmla="*/ 11 h 13"/>
                  <a:gd name="T22" fmla="*/ 7 w 13"/>
                  <a:gd name="T23" fmla="*/ 13 h 13"/>
                  <a:gd name="T24" fmla="*/ 11 w 13"/>
                  <a:gd name="T25" fmla="*/ 13 h 13"/>
                  <a:gd name="T26" fmla="*/ 13 w 13"/>
                  <a:gd name="T27" fmla="*/ 10 h 13"/>
                  <a:gd name="T28" fmla="*/ 13 w 13"/>
                  <a:gd name="T29" fmla="*/ 7 h 13"/>
                  <a:gd name="T30" fmla="*/ 11 w 13"/>
                  <a:gd name="T3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3">
                    <a:moveTo>
                      <a:pt x="11" y="4"/>
                    </a:moveTo>
                    <a:lnTo>
                      <a:pt x="11" y="2"/>
                    </a:lnTo>
                    <a:lnTo>
                      <a:pt x="10" y="1"/>
                    </a:lnTo>
                    <a:lnTo>
                      <a:pt x="7" y="0"/>
                    </a:lnTo>
                    <a:lnTo>
                      <a:pt x="6" y="0"/>
                    </a:lnTo>
                    <a:lnTo>
                      <a:pt x="3" y="0"/>
                    </a:lnTo>
                    <a:lnTo>
                      <a:pt x="1" y="1"/>
                    </a:lnTo>
                    <a:lnTo>
                      <a:pt x="1" y="4"/>
                    </a:lnTo>
                    <a:lnTo>
                      <a:pt x="1" y="8"/>
                    </a:lnTo>
                    <a:lnTo>
                      <a:pt x="0" y="10"/>
                    </a:lnTo>
                    <a:lnTo>
                      <a:pt x="0" y="11"/>
                    </a:lnTo>
                    <a:lnTo>
                      <a:pt x="7" y="13"/>
                    </a:lnTo>
                    <a:lnTo>
                      <a:pt x="11" y="13"/>
                    </a:lnTo>
                    <a:lnTo>
                      <a:pt x="13" y="10"/>
                    </a:lnTo>
                    <a:lnTo>
                      <a:pt x="13" y="7"/>
                    </a:lnTo>
                    <a:lnTo>
                      <a:pt x="11"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9" name="Freeform 397"/>
              <p:cNvSpPr>
                <a:spLocks/>
              </p:cNvSpPr>
              <p:nvPr/>
            </p:nvSpPr>
            <p:spPr bwMode="auto">
              <a:xfrm>
                <a:off x="2393" y="5599"/>
                <a:ext cx="12" cy="7"/>
              </a:xfrm>
              <a:custGeom>
                <a:avLst/>
                <a:gdLst>
                  <a:gd name="T0" fmla="*/ 20 w 25"/>
                  <a:gd name="T1" fmla="*/ 2 h 15"/>
                  <a:gd name="T2" fmla="*/ 17 w 25"/>
                  <a:gd name="T3" fmla="*/ 2 h 15"/>
                  <a:gd name="T4" fmla="*/ 15 w 25"/>
                  <a:gd name="T5" fmla="*/ 0 h 15"/>
                  <a:gd name="T6" fmla="*/ 12 w 25"/>
                  <a:gd name="T7" fmla="*/ 2 h 15"/>
                  <a:gd name="T8" fmla="*/ 0 w 25"/>
                  <a:gd name="T9" fmla="*/ 9 h 15"/>
                  <a:gd name="T10" fmla="*/ 3 w 25"/>
                  <a:gd name="T11" fmla="*/ 10 h 15"/>
                  <a:gd name="T12" fmla="*/ 7 w 25"/>
                  <a:gd name="T13" fmla="*/ 13 h 15"/>
                  <a:gd name="T14" fmla="*/ 10 w 25"/>
                  <a:gd name="T15" fmla="*/ 15 h 15"/>
                  <a:gd name="T16" fmla="*/ 13 w 25"/>
                  <a:gd name="T17" fmla="*/ 13 h 15"/>
                  <a:gd name="T18" fmla="*/ 19 w 25"/>
                  <a:gd name="T19" fmla="*/ 12 h 15"/>
                  <a:gd name="T20" fmla="*/ 22 w 25"/>
                  <a:gd name="T21" fmla="*/ 10 h 15"/>
                  <a:gd name="T22" fmla="*/ 25 w 25"/>
                  <a:gd name="T23" fmla="*/ 10 h 15"/>
                  <a:gd name="T24" fmla="*/ 25 w 25"/>
                  <a:gd name="T25" fmla="*/ 7 h 15"/>
                  <a:gd name="T26" fmla="*/ 23 w 25"/>
                  <a:gd name="T27" fmla="*/ 5 h 15"/>
                  <a:gd name="T28" fmla="*/ 20 w 25"/>
                  <a:gd name="T2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5">
                    <a:moveTo>
                      <a:pt x="20" y="2"/>
                    </a:moveTo>
                    <a:lnTo>
                      <a:pt x="17" y="2"/>
                    </a:lnTo>
                    <a:lnTo>
                      <a:pt x="15" y="0"/>
                    </a:lnTo>
                    <a:lnTo>
                      <a:pt x="12" y="2"/>
                    </a:lnTo>
                    <a:lnTo>
                      <a:pt x="0" y="9"/>
                    </a:lnTo>
                    <a:lnTo>
                      <a:pt x="3" y="10"/>
                    </a:lnTo>
                    <a:lnTo>
                      <a:pt x="7" y="13"/>
                    </a:lnTo>
                    <a:lnTo>
                      <a:pt x="10" y="15"/>
                    </a:lnTo>
                    <a:lnTo>
                      <a:pt x="13" y="13"/>
                    </a:lnTo>
                    <a:lnTo>
                      <a:pt x="19" y="12"/>
                    </a:lnTo>
                    <a:lnTo>
                      <a:pt x="22" y="10"/>
                    </a:lnTo>
                    <a:lnTo>
                      <a:pt x="25" y="10"/>
                    </a:lnTo>
                    <a:lnTo>
                      <a:pt x="25" y="7"/>
                    </a:lnTo>
                    <a:lnTo>
                      <a:pt x="23" y="5"/>
                    </a:lnTo>
                    <a:lnTo>
                      <a:pt x="20"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0" name="Freeform 398"/>
              <p:cNvSpPr>
                <a:spLocks/>
              </p:cNvSpPr>
              <p:nvPr/>
            </p:nvSpPr>
            <p:spPr bwMode="auto">
              <a:xfrm>
                <a:off x="2428" y="5603"/>
                <a:ext cx="11" cy="6"/>
              </a:xfrm>
              <a:custGeom>
                <a:avLst/>
                <a:gdLst>
                  <a:gd name="T0" fmla="*/ 21 w 23"/>
                  <a:gd name="T1" fmla="*/ 6 h 13"/>
                  <a:gd name="T2" fmla="*/ 20 w 23"/>
                  <a:gd name="T3" fmla="*/ 2 h 13"/>
                  <a:gd name="T4" fmla="*/ 18 w 23"/>
                  <a:gd name="T5" fmla="*/ 0 h 13"/>
                  <a:gd name="T6" fmla="*/ 16 w 23"/>
                  <a:gd name="T7" fmla="*/ 0 h 13"/>
                  <a:gd name="T8" fmla="*/ 13 w 23"/>
                  <a:gd name="T9" fmla="*/ 2 h 13"/>
                  <a:gd name="T10" fmla="*/ 8 w 23"/>
                  <a:gd name="T11" fmla="*/ 3 h 13"/>
                  <a:gd name="T12" fmla="*/ 5 w 23"/>
                  <a:gd name="T13" fmla="*/ 2 h 13"/>
                  <a:gd name="T14" fmla="*/ 3 w 23"/>
                  <a:gd name="T15" fmla="*/ 3 h 13"/>
                  <a:gd name="T16" fmla="*/ 3 w 23"/>
                  <a:gd name="T17" fmla="*/ 5 h 13"/>
                  <a:gd name="T18" fmla="*/ 1 w 23"/>
                  <a:gd name="T19" fmla="*/ 6 h 13"/>
                  <a:gd name="T20" fmla="*/ 1 w 23"/>
                  <a:gd name="T21" fmla="*/ 8 h 13"/>
                  <a:gd name="T22" fmla="*/ 0 w 23"/>
                  <a:gd name="T23" fmla="*/ 9 h 13"/>
                  <a:gd name="T24" fmla="*/ 1 w 23"/>
                  <a:gd name="T25" fmla="*/ 11 h 13"/>
                  <a:gd name="T26" fmla="*/ 3 w 23"/>
                  <a:gd name="T27" fmla="*/ 12 h 13"/>
                  <a:gd name="T28" fmla="*/ 3 w 23"/>
                  <a:gd name="T29" fmla="*/ 12 h 13"/>
                  <a:gd name="T30" fmla="*/ 5 w 23"/>
                  <a:gd name="T31" fmla="*/ 13 h 13"/>
                  <a:gd name="T32" fmla="*/ 10 w 23"/>
                  <a:gd name="T33" fmla="*/ 13 h 13"/>
                  <a:gd name="T34" fmla="*/ 14 w 23"/>
                  <a:gd name="T35" fmla="*/ 13 h 13"/>
                  <a:gd name="T36" fmla="*/ 18 w 23"/>
                  <a:gd name="T37" fmla="*/ 13 h 13"/>
                  <a:gd name="T38" fmla="*/ 20 w 23"/>
                  <a:gd name="T39" fmla="*/ 12 h 13"/>
                  <a:gd name="T40" fmla="*/ 21 w 23"/>
                  <a:gd name="T41" fmla="*/ 12 h 13"/>
                  <a:gd name="T42" fmla="*/ 23 w 23"/>
                  <a:gd name="T43" fmla="*/ 11 h 13"/>
                  <a:gd name="T44" fmla="*/ 21 w 23"/>
                  <a:gd name="T45" fmla="*/ 9 h 13"/>
                  <a:gd name="T46" fmla="*/ 21 w 23"/>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3">
                    <a:moveTo>
                      <a:pt x="21" y="6"/>
                    </a:moveTo>
                    <a:lnTo>
                      <a:pt x="20" y="2"/>
                    </a:lnTo>
                    <a:lnTo>
                      <a:pt x="18" y="0"/>
                    </a:lnTo>
                    <a:lnTo>
                      <a:pt x="16" y="0"/>
                    </a:lnTo>
                    <a:lnTo>
                      <a:pt x="13" y="2"/>
                    </a:lnTo>
                    <a:lnTo>
                      <a:pt x="8" y="3"/>
                    </a:lnTo>
                    <a:lnTo>
                      <a:pt x="5" y="2"/>
                    </a:lnTo>
                    <a:lnTo>
                      <a:pt x="3" y="3"/>
                    </a:lnTo>
                    <a:lnTo>
                      <a:pt x="3" y="5"/>
                    </a:lnTo>
                    <a:lnTo>
                      <a:pt x="1" y="6"/>
                    </a:lnTo>
                    <a:lnTo>
                      <a:pt x="1" y="8"/>
                    </a:lnTo>
                    <a:lnTo>
                      <a:pt x="0" y="9"/>
                    </a:lnTo>
                    <a:lnTo>
                      <a:pt x="1" y="11"/>
                    </a:lnTo>
                    <a:lnTo>
                      <a:pt x="3" y="12"/>
                    </a:lnTo>
                    <a:lnTo>
                      <a:pt x="3" y="12"/>
                    </a:lnTo>
                    <a:lnTo>
                      <a:pt x="5" y="13"/>
                    </a:lnTo>
                    <a:lnTo>
                      <a:pt x="10" y="13"/>
                    </a:lnTo>
                    <a:lnTo>
                      <a:pt x="14" y="13"/>
                    </a:lnTo>
                    <a:lnTo>
                      <a:pt x="18" y="13"/>
                    </a:lnTo>
                    <a:lnTo>
                      <a:pt x="20" y="12"/>
                    </a:lnTo>
                    <a:lnTo>
                      <a:pt x="21" y="12"/>
                    </a:lnTo>
                    <a:lnTo>
                      <a:pt x="23" y="11"/>
                    </a:lnTo>
                    <a:lnTo>
                      <a:pt x="21" y="9"/>
                    </a:lnTo>
                    <a:lnTo>
                      <a:pt x="2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1" name="Freeform 399"/>
              <p:cNvSpPr>
                <a:spLocks/>
              </p:cNvSpPr>
              <p:nvPr/>
            </p:nvSpPr>
            <p:spPr bwMode="auto">
              <a:xfrm>
                <a:off x="2483" y="5601"/>
                <a:ext cx="15" cy="7"/>
              </a:xfrm>
              <a:custGeom>
                <a:avLst/>
                <a:gdLst>
                  <a:gd name="T0" fmla="*/ 23 w 28"/>
                  <a:gd name="T1" fmla="*/ 1 h 13"/>
                  <a:gd name="T2" fmla="*/ 21 w 28"/>
                  <a:gd name="T3" fmla="*/ 1 h 13"/>
                  <a:gd name="T4" fmla="*/ 7 w 28"/>
                  <a:gd name="T5" fmla="*/ 0 h 13"/>
                  <a:gd name="T6" fmla="*/ 2 w 28"/>
                  <a:gd name="T7" fmla="*/ 1 h 13"/>
                  <a:gd name="T8" fmla="*/ 0 w 28"/>
                  <a:gd name="T9" fmla="*/ 2 h 13"/>
                  <a:gd name="T10" fmla="*/ 2 w 28"/>
                  <a:gd name="T11" fmla="*/ 7 h 13"/>
                  <a:gd name="T12" fmla="*/ 7 w 28"/>
                  <a:gd name="T13" fmla="*/ 10 h 13"/>
                  <a:gd name="T14" fmla="*/ 11 w 28"/>
                  <a:gd name="T15" fmla="*/ 11 h 13"/>
                  <a:gd name="T16" fmla="*/ 13 w 28"/>
                  <a:gd name="T17" fmla="*/ 10 h 13"/>
                  <a:gd name="T18" fmla="*/ 14 w 28"/>
                  <a:gd name="T19" fmla="*/ 10 h 13"/>
                  <a:gd name="T20" fmla="*/ 15 w 28"/>
                  <a:gd name="T21" fmla="*/ 8 h 13"/>
                  <a:gd name="T22" fmla="*/ 18 w 28"/>
                  <a:gd name="T23" fmla="*/ 10 h 13"/>
                  <a:gd name="T24" fmla="*/ 21 w 28"/>
                  <a:gd name="T25" fmla="*/ 11 h 13"/>
                  <a:gd name="T26" fmla="*/ 23 w 28"/>
                  <a:gd name="T27" fmla="*/ 13 h 13"/>
                  <a:gd name="T28" fmla="*/ 24 w 28"/>
                  <a:gd name="T29" fmla="*/ 13 h 13"/>
                  <a:gd name="T30" fmla="*/ 25 w 28"/>
                  <a:gd name="T31" fmla="*/ 13 h 13"/>
                  <a:gd name="T32" fmla="*/ 28 w 28"/>
                  <a:gd name="T33" fmla="*/ 11 h 13"/>
                  <a:gd name="T34" fmla="*/ 28 w 28"/>
                  <a:gd name="T35" fmla="*/ 8 h 13"/>
                  <a:gd name="T36" fmla="*/ 28 w 28"/>
                  <a:gd name="T37" fmla="*/ 5 h 13"/>
                  <a:gd name="T38" fmla="*/ 28 w 28"/>
                  <a:gd name="T39" fmla="*/ 4 h 13"/>
                  <a:gd name="T40" fmla="*/ 23 w 28"/>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3">
                    <a:moveTo>
                      <a:pt x="23" y="1"/>
                    </a:moveTo>
                    <a:lnTo>
                      <a:pt x="21" y="1"/>
                    </a:lnTo>
                    <a:lnTo>
                      <a:pt x="7" y="0"/>
                    </a:lnTo>
                    <a:lnTo>
                      <a:pt x="2" y="1"/>
                    </a:lnTo>
                    <a:lnTo>
                      <a:pt x="0" y="2"/>
                    </a:lnTo>
                    <a:lnTo>
                      <a:pt x="2" y="7"/>
                    </a:lnTo>
                    <a:lnTo>
                      <a:pt x="7" y="10"/>
                    </a:lnTo>
                    <a:lnTo>
                      <a:pt x="11" y="11"/>
                    </a:lnTo>
                    <a:lnTo>
                      <a:pt x="13" y="10"/>
                    </a:lnTo>
                    <a:lnTo>
                      <a:pt x="14" y="10"/>
                    </a:lnTo>
                    <a:lnTo>
                      <a:pt x="15" y="8"/>
                    </a:lnTo>
                    <a:lnTo>
                      <a:pt x="18" y="10"/>
                    </a:lnTo>
                    <a:lnTo>
                      <a:pt x="21" y="11"/>
                    </a:lnTo>
                    <a:lnTo>
                      <a:pt x="23" y="13"/>
                    </a:lnTo>
                    <a:lnTo>
                      <a:pt x="24" y="13"/>
                    </a:lnTo>
                    <a:lnTo>
                      <a:pt x="25" y="13"/>
                    </a:lnTo>
                    <a:lnTo>
                      <a:pt x="28" y="11"/>
                    </a:lnTo>
                    <a:lnTo>
                      <a:pt x="28" y="8"/>
                    </a:lnTo>
                    <a:lnTo>
                      <a:pt x="28" y="5"/>
                    </a:lnTo>
                    <a:lnTo>
                      <a:pt x="28" y="4"/>
                    </a:lnTo>
                    <a:lnTo>
                      <a:pt x="2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2" name="Freeform 400"/>
              <p:cNvSpPr>
                <a:spLocks/>
              </p:cNvSpPr>
              <p:nvPr/>
            </p:nvSpPr>
            <p:spPr bwMode="auto">
              <a:xfrm>
                <a:off x="2640" y="5560"/>
                <a:ext cx="12" cy="7"/>
              </a:xfrm>
              <a:custGeom>
                <a:avLst/>
                <a:gdLst>
                  <a:gd name="T0" fmla="*/ 18 w 24"/>
                  <a:gd name="T1" fmla="*/ 10 h 14"/>
                  <a:gd name="T2" fmla="*/ 21 w 24"/>
                  <a:gd name="T3" fmla="*/ 8 h 14"/>
                  <a:gd name="T4" fmla="*/ 22 w 24"/>
                  <a:gd name="T5" fmla="*/ 5 h 14"/>
                  <a:gd name="T6" fmla="*/ 24 w 24"/>
                  <a:gd name="T7" fmla="*/ 0 h 14"/>
                  <a:gd name="T8" fmla="*/ 22 w 24"/>
                  <a:gd name="T9" fmla="*/ 0 h 14"/>
                  <a:gd name="T10" fmla="*/ 22 w 24"/>
                  <a:gd name="T11" fmla="*/ 0 h 14"/>
                  <a:gd name="T12" fmla="*/ 19 w 24"/>
                  <a:gd name="T13" fmla="*/ 1 h 14"/>
                  <a:gd name="T14" fmla="*/ 18 w 24"/>
                  <a:gd name="T15" fmla="*/ 2 h 14"/>
                  <a:gd name="T16" fmla="*/ 18 w 24"/>
                  <a:gd name="T17" fmla="*/ 2 h 14"/>
                  <a:gd name="T18" fmla="*/ 16 w 24"/>
                  <a:gd name="T19" fmla="*/ 2 h 14"/>
                  <a:gd name="T20" fmla="*/ 16 w 24"/>
                  <a:gd name="T21" fmla="*/ 1 h 14"/>
                  <a:gd name="T22" fmla="*/ 16 w 24"/>
                  <a:gd name="T23" fmla="*/ 1 h 14"/>
                  <a:gd name="T24" fmla="*/ 15 w 24"/>
                  <a:gd name="T25" fmla="*/ 2 h 14"/>
                  <a:gd name="T26" fmla="*/ 12 w 24"/>
                  <a:gd name="T27" fmla="*/ 4 h 14"/>
                  <a:gd name="T28" fmla="*/ 11 w 24"/>
                  <a:gd name="T29" fmla="*/ 4 h 14"/>
                  <a:gd name="T30" fmla="*/ 6 w 24"/>
                  <a:gd name="T31" fmla="*/ 4 h 14"/>
                  <a:gd name="T32" fmla="*/ 5 w 24"/>
                  <a:gd name="T33" fmla="*/ 5 h 14"/>
                  <a:gd name="T34" fmla="*/ 3 w 24"/>
                  <a:gd name="T35" fmla="*/ 7 h 14"/>
                  <a:gd name="T36" fmla="*/ 2 w 24"/>
                  <a:gd name="T37" fmla="*/ 7 h 14"/>
                  <a:gd name="T38" fmla="*/ 0 w 24"/>
                  <a:gd name="T39" fmla="*/ 11 h 14"/>
                  <a:gd name="T40" fmla="*/ 2 w 24"/>
                  <a:gd name="T41" fmla="*/ 13 h 14"/>
                  <a:gd name="T42" fmla="*/ 11 w 24"/>
                  <a:gd name="T43" fmla="*/ 14 h 14"/>
                  <a:gd name="T44" fmla="*/ 9 w 24"/>
                  <a:gd name="T45" fmla="*/ 10 h 14"/>
                  <a:gd name="T46" fmla="*/ 12 w 24"/>
                  <a:gd name="T47" fmla="*/ 10 h 14"/>
                  <a:gd name="T48" fmla="*/ 18 w 24"/>
                  <a:gd name="T4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4">
                    <a:moveTo>
                      <a:pt x="18" y="10"/>
                    </a:moveTo>
                    <a:lnTo>
                      <a:pt x="21" y="8"/>
                    </a:lnTo>
                    <a:lnTo>
                      <a:pt x="22" y="5"/>
                    </a:lnTo>
                    <a:lnTo>
                      <a:pt x="24" y="0"/>
                    </a:lnTo>
                    <a:lnTo>
                      <a:pt x="22" y="0"/>
                    </a:lnTo>
                    <a:lnTo>
                      <a:pt x="22" y="0"/>
                    </a:lnTo>
                    <a:lnTo>
                      <a:pt x="19" y="1"/>
                    </a:lnTo>
                    <a:lnTo>
                      <a:pt x="18" y="2"/>
                    </a:lnTo>
                    <a:lnTo>
                      <a:pt x="18" y="2"/>
                    </a:lnTo>
                    <a:lnTo>
                      <a:pt x="16" y="2"/>
                    </a:lnTo>
                    <a:lnTo>
                      <a:pt x="16" y="1"/>
                    </a:lnTo>
                    <a:lnTo>
                      <a:pt x="16" y="1"/>
                    </a:lnTo>
                    <a:lnTo>
                      <a:pt x="15" y="2"/>
                    </a:lnTo>
                    <a:lnTo>
                      <a:pt x="12" y="4"/>
                    </a:lnTo>
                    <a:lnTo>
                      <a:pt x="11" y="4"/>
                    </a:lnTo>
                    <a:lnTo>
                      <a:pt x="6" y="4"/>
                    </a:lnTo>
                    <a:lnTo>
                      <a:pt x="5" y="5"/>
                    </a:lnTo>
                    <a:lnTo>
                      <a:pt x="3" y="7"/>
                    </a:lnTo>
                    <a:lnTo>
                      <a:pt x="2" y="7"/>
                    </a:lnTo>
                    <a:lnTo>
                      <a:pt x="0" y="11"/>
                    </a:lnTo>
                    <a:lnTo>
                      <a:pt x="2" y="13"/>
                    </a:lnTo>
                    <a:lnTo>
                      <a:pt x="11" y="14"/>
                    </a:lnTo>
                    <a:lnTo>
                      <a:pt x="9" y="10"/>
                    </a:lnTo>
                    <a:lnTo>
                      <a:pt x="12" y="10"/>
                    </a:lnTo>
                    <a:lnTo>
                      <a:pt x="18"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3" name="Freeform 401"/>
              <p:cNvSpPr>
                <a:spLocks/>
              </p:cNvSpPr>
              <p:nvPr/>
            </p:nvSpPr>
            <p:spPr bwMode="auto">
              <a:xfrm>
                <a:off x="2630" y="5550"/>
                <a:ext cx="11" cy="5"/>
              </a:xfrm>
              <a:custGeom>
                <a:avLst/>
                <a:gdLst>
                  <a:gd name="T0" fmla="*/ 20 w 22"/>
                  <a:gd name="T1" fmla="*/ 5 h 10"/>
                  <a:gd name="T2" fmla="*/ 16 w 22"/>
                  <a:gd name="T3" fmla="*/ 6 h 10"/>
                  <a:gd name="T4" fmla="*/ 15 w 22"/>
                  <a:gd name="T5" fmla="*/ 6 h 10"/>
                  <a:gd name="T6" fmla="*/ 12 w 22"/>
                  <a:gd name="T7" fmla="*/ 5 h 10"/>
                  <a:gd name="T8" fmla="*/ 10 w 22"/>
                  <a:gd name="T9" fmla="*/ 5 h 10"/>
                  <a:gd name="T10" fmla="*/ 9 w 22"/>
                  <a:gd name="T11" fmla="*/ 5 h 10"/>
                  <a:gd name="T12" fmla="*/ 5 w 22"/>
                  <a:gd name="T13" fmla="*/ 2 h 10"/>
                  <a:gd name="T14" fmla="*/ 3 w 22"/>
                  <a:gd name="T15" fmla="*/ 0 h 10"/>
                  <a:gd name="T16" fmla="*/ 2 w 22"/>
                  <a:gd name="T17" fmla="*/ 5 h 10"/>
                  <a:gd name="T18" fmla="*/ 0 w 22"/>
                  <a:gd name="T19" fmla="*/ 8 h 10"/>
                  <a:gd name="T20" fmla="*/ 2 w 22"/>
                  <a:gd name="T21" fmla="*/ 9 h 10"/>
                  <a:gd name="T22" fmla="*/ 3 w 22"/>
                  <a:gd name="T23" fmla="*/ 10 h 10"/>
                  <a:gd name="T24" fmla="*/ 9 w 22"/>
                  <a:gd name="T25" fmla="*/ 10 h 10"/>
                  <a:gd name="T26" fmla="*/ 15 w 22"/>
                  <a:gd name="T27" fmla="*/ 10 h 10"/>
                  <a:gd name="T28" fmla="*/ 16 w 22"/>
                  <a:gd name="T29" fmla="*/ 10 h 10"/>
                  <a:gd name="T30" fmla="*/ 18 w 22"/>
                  <a:gd name="T31" fmla="*/ 9 h 10"/>
                  <a:gd name="T32" fmla="*/ 18 w 22"/>
                  <a:gd name="T33" fmla="*/ 9 h 10"/>
                  <a:gd name="T34" fmla="*/ 19 w 22"/>
                  <a:gd name="T35" fmla="*/ 9 h 10"/>
                  <a:gd name="T36" fmla="*/ 20 w 22"/>
                  <a:gd name="T37" fmla="*/ 10 h 10"/>
                  <a:gd name="T38" fmla="*/ 20 w 22"/>
                  <a:gd name="T39" fmla="*/ 10 h 10"/>
                  <a:gd name="T40" fmla="*/ 22 w 22"/>
                  <a:gd name="T41" fmla="*/ 10 h 10"/>
                  <a:gd name="T42" fmla="*/ 22 w 22"/>
                  <a:gd name="T43" fmla="*/ 9 h 10"/>
                  <a:gd name="T44" fmla="*/ 22 w 22"/>
                  <a:gd name="T45" fmla="*/ 9 h 10"/>
                  <a:gd name="T46" fmla="*/ 20 w 22"/>
                  <a:gd name="T47" fmla="*/ 8 h 10"/>
                  <a:gd name="T48" fmla="*/ 19 w 22"/>
                  <a:gd name="T49" fmla="*/ 8 h 10"/>
                  <a:gd name="T50" fmla="*/ 22 w 22"/>
                  <a:gd name="T51" fmla="*/ 6 h 10"/>
                  <a:gd name="T52" fmla="*/ 20 w 22"/>
                  <a:gd name="T5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0">
                    <a:moveTo>
                      <a:pt x="20" y="5"/>
                    </a:moveTo>
                    <a:lnTo>
                      <a:pt x="16" y="6"/>
                    </a:lnTo>
                    <a:lnTo>
                      <a:pt x="15" y="6"/>
                    </a:lnTo>
                    <a:lnTo>
                      <a:pt x="12" y="5"/>
                    </a:lnTo>
                    <a:lnTo>
                      <a:pt x="10" y="5"/>
                    </a:lnTo>
                    <a:lnTo>
                      <a:pt x="9" y="5"/>
                    </a:lnTo>
                    <a:lnTo>
                      <a:pt x="5" y="2"/>
                    </a:lnTo>
                    <a:lnTo>
                      <a:pt x="3" y="0"/>
                    </a:lnTo>
                    <a:lnTo>
                      <a:pt x="2" y="5"/>
                    </a:lnTo>
                    <a:lnTo>
                      <a:pt x="0" y="8"/>
                    </a:lnTo>
                    <a:lnTo>
                      <a:pt x="2" y="9"/>
                    </a:lnTo>
                    <a:lnTo>
                      <a:pt x="3" y="10"/>
                    </a:lnTo>
                    <a:lnTo>
                      <a:pt x="9" y="10"/>
                    </a:lnTo>
                    <a:lnTo>
                      <a:pt x="15" y="10"/>
                    </a:lnTo>
                    <a:lnTo>
                      <a:pt x="16" y="10"/>
                    </a:lnTo>
                    <a:lnTo>
                      <a:pt x="18" y="9"/>
                    </a:lnTo>
                    <a:lnTo>
                      <a:pt x="18" y="9"/>
                    </a:lnTo>
                    <a:lnTo>
                      <a:pt x="19" y="9"/>
                    </a:lnTo>
                    <a:lnTo>
                      <a:pt x="20" y="10"/>
                    </a:lnTo>
                    <a:lnTo>
                      <a:pt x="20" y="10"/>
                    </a:lnTo>
                    <a:lnTo>
                      <a:pt x="22" y="10"/>
                    </a:lnTo>
                    <a:lnTo>
                      <a:pt x="22" y="9"/>
                    </a:lnTo>
                    <a:lnTo>
                      <a:pt x="22" y="9"/>
                    </a:lnTo>
                    <a:lnTo>
                      <a:pt x="20" y="8"/>
                    </a:lnTo>
                    <a:lnTo>
                      <a:pt x="19" y="8"/>
                    </a:lnTo>
                    <a:lnTo>
                      <a:pt x="22" y="6"/>
                    </a:lnTo>
                    <a:lnTo>
                      <a:pt x="20"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4" name="Freeform 402"/>
              <p:cNvSpPr>
                <a:spLocks/>
              </p:cNvSpPr>
              <p:nvPr/>
            </p:nvSpPr>
            <p:spPr bwMode="auto">
              <a:xfrm>
                <a:off x="2641" y="5544"/>
                <a:ext cx="14" cy="8"/>
              </a:xfrm>
              <a:custGeom>
                <a:avLst/>
                <a:gdLst>
                  <a:gd name="T0" fmla="*/ 29 w 29"/>
                  <a:gd name="T1" fmla="*/ 1 h 16"/>
                  <a:gd name="T2" fmla="*/ 29 w 29"/>
                  <a:gd name="T3" fmla="*/ 1 h 16"/>
                  <a:gd name="T4" fmla="*/ 29 w 29"/>
                  <a:gd name="T5" fmla="*/ 0 h 16"/>
                  <a:gd name="T6" fmla="*/ 27 w 29"/>
                  <a:gd name="T7" fmla="*/ 0 h 16"/>
                  <a:gd name="T8" fmla="*/ 27 w 29"/>
                  <a:gd name="T9" fmla="*/ 0 h 16"/>
                  <a:gd name="T10" fmla="*/ 26 w 29"/>
                  <a:gd name="T11" fmla="*/ 0 h 16"/>
                  <a:gd name="T12" fmla="*/ 26 w 29"/>
                  <a:gd name="T13" fmla="*/ 0 h 16"/>
                  <a:gd name="T14" fmla="*/ 24 w 29"/>
                  <a:gd name="T15" fmla="*/ 0 h 16"/>
                  <a:gd name="T16" fmla="*/ 23 w 29"/>
                  <a:gd name="T17" fmla="*/ 0 h 16"/>
                  <a:gd name="T18" fmla="*/ 20 w 29"/>
                  <a:gd name="T19" fmla="*/ 1 h 16"/>
                  <a:gd name="T20" fmla="*/ 11 w 29"/>
                  <a:gd name="T21" fmla="*/ 1 h 16"/>
                  <a:gd name="T22" fmla="*/ 10 w 29"/>
                  <a:gd name="T23" fmla="*/ 1 h 16"/>
                  <a:gd name="T24" fmla="*/ 7 w 29"/>
                  <a:gd name="T25" fmla="*/ 1 h 16"/>
                  <a:gd name="T26" fmla="*/ 6 w 29"/>
                  <a:gd name="T27" fmla="*/ 1 h 16"/>
                  <a:gd name="T28" fmla="*/ 4 w 29"/>
                  <a:gd name="T29" fmla="*/ 1 h 16"/>
                  <a:gd name="T30" fmla="*/ 3 w 29"/>
                  <a:gd name="T31" fmla="*/ 3 h 16"/>
                  <a:gd name="T32" fmla="*/ 1 w 29"/>
                  <a:gd name="T33" fmla="*/ 6 h 16"/>
                  <a:gd name="T34" fmla="*/ 0 w 29"/>
                  <a:gd name="T35" fmla="*/ 7 h 16"/>
                  <a:gd name="T36" fmla="*/ 1 w 29"/>
                  <a:gd name="T37" fmla="*/ 10 h 16"/>
                  <a:gd name="T38" fmla="*/ 3 w 29"/>
                  <a:gd name="T39" fmla="*/ 11 h 16"/>
                  <a:gd name="T40" fmla="*/ 6 w 29"/>
                  <a:gd name="T41" fmla="*/ 11 h 16"/>
                  <a:gd name="T42" fmla="*/ 9 w 29"/>
                  <a:gd name="T43" fmla="*/ 11 h 16"/>
                  <a:gd name="T44" fmla="*/ 13 w 29"/>
                  <a:gd name="T45" fmla="*/ 11 h 16"/>
                  <a:gd name="T46" fmla="*/ 11 w 29"/>
                  <a:gd name="T47" fmla="*/ 13 h 16"/>
                  <a:gd name="T48" fmla="*/ 11 w 29"/>
                  <a:gd name="T49" fmla="*/ 13 h 16"/>
                  <a:gd name="T50" fmla="*/ 10 w 29"/>
                  <a:gd name="T51" fmla="*/ 14 h 16"/>
                  <a:gd name="T52" fmla="*/ 10 w 29"/>
                  <a:gd name="T53" fmla="*/ 16 h 16"/>
                  <a:gd name="T54" fmla="*/ 13 w 29"/>
                  <a:gd name="T55" fmla="*/ 16 h 16"/>
                  <a:gd name="T56" fmla="*/ 14 w 29"/>
                  <a:gd name="T57" fmla="*/ 14 h 16"/>
                  <a:gd name="T58" fmla="*/ 16 w 29"/>
                  <a:gd name="T59" fmla="*/ 14 h 16"/>
                  <a:gd name="T60" fmla="*/ 16 w 29"/>
                  <a:gd name="T61" fmla="*/ 11 h 16"/>
                  <a:gd name="T62" fmla="*/ 17 w 29"/>
                  <a:gd name="T63" fmla="*/ 10 h 16"/>
                  <a:gd name="T64" fmla="*/ 19 w 29"/>
                  <a:gd name="T65" fmla="*/ 10 h 16"/>
                  <a:gd name="T66" fmla="*/ 22 w 29"/>
                  <a:gd name="T67" fmla="*/ 9 h 16"/>
                  <a:gd name="T68" fmla="*/ 26 w 29"/>
                  <a:gd name="T69" fmla="*/ 3 h 16"/>
                  <a:gd name="T70" fmla="*/ 29 w 29"/>
                  <a:gd name="T7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16">
                    <a:moveTo>
                      <a:pt x="29" y="1"/>
                    </a:moveTo>
                    <a:lnTo>
                      <a:pt x="29" y="1"/>
                    </a:lnTo>
                    <a:lnTo>
                      <a:pt x="29" y="0"/>
                    </a:lnTo>
                    <a:lnTo>
                      <a:pt x="27" y="0"/>
                    </a:lnTo>
                    <a:lnTo>
                      <a:pt x="27" y="0"/>
                    </a:lnTo>
                    <a:lnTo>
                      <a:pt x="26" y="0"/>
                    </a:lnTo>
                    <a:lnTo>
                      <a:pt x="26" y="0"/>
                    </a:lnTo>
                    <a:lnTo>
                      <a:pt x="24" y="0"/>
                    </a:lnTo>
                    <a:lnTo>
                      <a:pt x="23" y="0"/>
                    </a:lnTo>
                    <a:lnTo>
                      <a:pt x="20" y="1"/>
                    </a:lnTo>
                    <a:lnTo>
                      <a:pt x="11" y="1"/>
                    </a:lnTo>
                    <a:lnTo>
                      <a:pt x="10" y="1"/>
                    </a:lnTo>
                    <a:lnTo>
                      <a:pt x="7" y="1"/>
                    </a:lnTo>
                    <a:lnTo>
                      <a:pt x="6" y="1"/>
                    </a:lnTo>
                    <a:lnTo>
                      <a:pt x="4" y="1"/>
                    </a:lnTo>
                    <a:lnTo>
                      <a:pt x="3" y="3"/>
                    </a:lnTo>
                    <a:lnTo>
                      <a:pt x="1" y="6"/>
                    </a:lnTo>
                    <a:lnTo>
                      <a:pt x="0" y="7"/>
                    </a:lnTo>
                    <a:lnTo>
                      <a:pt x="1" y="10"/>
                    </a:lnTo>
                    <a:lnTo>
                      <a:pt x="3" y="11"/>
                    </a:lnTo>
                    <a:lnTo>
                      <a:pt x="6" y="11"/>
                    </a:lnTo>
                    <a:lnTo>
                      <a:pt x="9" y="11"/>
                    </a:lnTo>
                    <a:lnTo>
                      <a:pt x="13" y="11"/>
                    </a:lnTo>
                    <a:lnTo>
                      <a:pt x="11" y="13"/>
                    </a:lnTo>
                    <a:lnTo>
                      <a:pt x="11" y="13"/>
                    </a:lnTo>
                    <a:lnTo>
                      <a:pt x="10" y="14"/>
                    </a:lnTo>
                    <a:lnTo>
                      <a:pt x="10" y="16"/>
                    </a:lnTo>
                    <a:lnTo>
                      <a:pt x="13" y="16"/>
                    </a:lnTo>
                    <a:lnTo>
                      <a:pt x="14" y="14"/>
                    </a:lnTo>
                    <a:lnTo>
                      <a:pt x="16" y="14"/>
                    </a:lnTo>
                    <a:lnTo>
                      <a:pt x="16" y="11"/>
                    </a:lnTo>
                    <a:lnTo>
                      <a:pt x="17" y="10"/>
                    </a:lnTo>
                    <a:lnTo>
                      <a:pt x="19" y="10"/>
                    </a:lnTo>
                    <a:lnTo>
                      <a:pt x="22" y="9"/>
                    </a:lnTo>
                    <a:lnTo>
                      <a:pt x="26" y="3"/>
                    </a:lnTo>
                    <a:lnTo>
                      <a:pt x="29"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5" name="Freeform 403"/>
              <p:cNvSpPr>
                <a:spLocks/>
              </p:cNvSpPr>
              <p:nvPr/>
            </p:nvSpPr>
            <p:spPr bwMode="auto">
              <a:xfrm>
                <a:off x="2658" y="5537"/>
                <a:ext cx="6" cy="5"/>
              </a:xfrm>
              <a:custGeom>
                <a:avLst/>
                <a:gdLst>
                  <a:gd name="T0" fmla="*/ 8 w 12"/>
                  <a:gd name="T1" fmla="*/ 0 h 12"/>
                  <a:gd name="T2" fmla="*/ 6 w 12"/>
                  <a:gd name="T3" fmla="*/ 2 h 12"/>
                  <a:gd name="T4" fmla="*/ 3 w 12"/>
                  <a:gd name="T5" fmla="*/ 4 h 12"/>
                  <a:gd name="T6" fmla="*/ 2 w 12"/>
                  <a:gd name="T7" fmla="*/ 7 h 12"/>
                  <a:gd name="T8" fmla="*/ 0 w 12"/>
                  <a:gd name="T9" fmla="*/ 9 h 12"/>
                  <a:gd name="T10" fmla="*/ 0 w 12"/>
                  <a:gd name="T11" fmla="*/ 9 h 12"/>
                  <a:gd name="T12" fmla="*/ 2 w 12"/>
                  <a:gd name="T13" fmla="*/ 10 h 12"/>
                  <a:gd name="T14" fmla="*/ 9 w 12"/>
                  <a:gd name="T15" fmla="*/ 12 h 12"/>
                  <a:gd name="T16" fmla="*/ 8 w 12"/>
                  <a:gd name="T17" fmla="*/ 9 h 12"/>
                  <a:gd name="T18" fmla="*/ 12 w 12"/>
                  <a:gd name="T19" fmla="*/ 7 h 12"/>
                  <a:gd name="T20" fmla="*/ 12 w 12"/>
                  <a:gd name="T21" fmla="*/ 6 h 12"/>
                  <a:gd name="T22" fmla="*/ 12 w 12"/>
                  <a:gd name="T23" fmla="*/ 4 h 12"/>
                  <a:gd name="T24" fmla="*/ 12 w 12"/>
                  <a:gd name="T25" fmla="*/ 3 h 12"/>
                  <a:gd name="T26" fmla="*/ 11 w 12"/>
                  <a:gd name="T27" fmla="*/ 3 h 12"/>
                  <a:gd name="T28" fmla="*/ 11 w 12"/>
                  <a:gd name="T29" fmla="*/ 4 h 12"/>
                  <a:gd name="T30" fmla="*/ 9 w 12"/>
                  <a:gd name="T31" fmla="*/ 4 h 12"/>
                  <a:gd name="T32" fmla="*/ 8 w 12"/>
                  <a:gd name="T33" fmla="*/ 2 h 12"/>
                  <a:gd name="T34" fmla="*/ 8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8" y="0"/>
                    </a:moveTo>
                    <a:lnTo>
                      <a:pt x="6" y="2"/>
                    </a:lnTo>
                    <a:lnTo>
                      <a:pt x="3" y="4"/>
                    </a:lnTo>
                    <a:lnTo>
                      <a:pt x="2" y="7"/>
                    </a:lnTo>
                    <a:lnTo>
                      <a:pt x="0" y="9"/>
                    </a:lnTo>
                    <a:lnTo>
                      <a:pt x="0" y="9"/>
                    </a:lnTo>
                    <a:lnTo>
                      <a:pt x="2" y="10"/>
                    </a:lnTo>
                    <a:lnTo>
                      <a:pt x="9" y="12"/>
                    </a:lnTo>
                    <a:lnTo>
                      <a:pt x="8" y="9"/>
                    </a:lnTo>
                    <a:lnTo>
                      <a:pt x="12" y="7"/>
                    </a:lnTo>
                    <a:lnTo>
                      <a:pt x="12" y="6"/>
                    </a:lnTo>
                    <a:lnTo>
                      <a:pt x="12" y="4"/>
                    </a:lnTo>
                    <a:lnTo>
                      <a:pt x="12" y="3"/>
                    </a:lnTo>
                    <a:lnTo>
                      <a:pt x="11" y="3"/>
                    </a:lnTo>
                    <a:lnTo>
                      <a:pt x="11" y="4"/>
                    </a:lnTo>
                    <a:lnTo>
                      <a:pt x="9" y="4"/>
                    </a:lnTo>
                    <a:lnTo>
                      <a:pt x="8" y="2"/>
                    </a:lnTo>
                    <a:lnTo>
                      <a:pt x="8"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6" name="Freeform 404"/>
              <p:cNvSpPr>
                <a:spLocks/>
              </p:cNvSpPr>
              <p:nvPr/>
            </p:nvSpPr>
            <p:spPr bwMode="auto">
              <a:xfrm>
                <a:off x="2681" y="5491"/>
                <a:ext cx="7" cy="10"/>
              </a:xfrm>
              <a:custGeom>
                <a:avLst/>
                <a:gdLst>
                  <a:gd name="T0" fmla="*/ 2 w 16"/>
                  <a:gd name="T1" fmla="*/ 9 h 19"/>
                  <a:gd name="T2" fmla="*/ 0 w 16"/>
                  <a:gd name="T3" fmla="*/ 15 h 19"/>
                  <a:gd name="T4" fmla="*/ 4 w 16"/>
                  <a:gd name="T5" fmla="*/ 19 h 19"/>
                  <a:gd name="T6" fmla="*/ 6 w 16"/>
                  <a:gd name="T7" fmla="*/ 18 h 19"/>
                  <a:gd name="T8" fmla="*/ 9 w 16"/>
                  <a:gd name="T9" fmla="*/ 15 h 19"/>
                  <a:gd name="T10" fmla="*/ 10 w 16"/>
                  <a:gd name="T11" fmla="*/ 13 h 19"/>
                  <a:gd name="T12" fmla="*/ 6 w 16"/>
                  <a:gd name="T13" fmla="*/ 10 h 19"/>
                  <a:gd name="T14" fmla="*/ 7 w 16"/>
                  <a:gd name="T15" fmla="*/ 8 h 19"/>
                  <a:gd name="T16" fmla="*/ 9 w 16"/>
                  <a:gd name="T17" fmla="*/ 6 h 19"/>
                  <a:gd name="T18" fmla="*/ 12 w 16"/>
                  <a:gd name="T19" fmla="*/ 8 h 19"/>
                  <a:gd name="T20" fmla="*/ 15 w 16"/>
                  <a:gd name="T21" fmla="*/ 5 h 19"/>
                  <a:gd name="T22" fmla="*/ 16 w 16"/>
                  <a:gd name="T23" fmla="*/ 3 h 19"/>
                  <a:gd name="T24" fmla="*/ 15 w 16"/>
                  <a:gd name="T25" fmla="*/ 0 h 19"/>
                  <a:gd name="T26" fmla="*/ 12 w 16"/>
                  <a:gd name="T27" fmla="*/ 0 h 19"/>
                  <a:gd name="T28" fmla="*/ 6 w 16"/>
                  <a:gd name="T29" fmla="*/ 3 h 19"/>
                  <a:gd name="T30" fmla="*/ 2 w 16"/>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9">
                    <a:moveTo>
                      <a:pt x="2" y="9"/>
                    </a:moveTo>
                    <a:lnTo>
                      <a:pt x="0" y="15"/>
                    </a:lnTo>
                    <a:lnTo>
                      <a:pt x="4" y="19"/>
                    </a:lnTo>
                    <a:lnTo>
                      <a:pt x="6" y="18"/>
                    </a:lnTo>
                    <a:lnTo>
                      <a:pt x="9" y="15"/>
                    </a:lnTo>
                    <a:lnTo>
                      <a:pt x="10" y="13"/>
                    </a:lnTo>
                    <a:lnTo>
                      <a:pt x="6" y="10"/>
                    </a:lnTo>
                    <a:lnTo>
                      <a:pt x="7" y="8"/>
                    </a:lnTo>
                    <a:lnTo>
                      <a:pt x="9" y="6"/>
                    </a:lnTo>
                    <a:lnTo>
                      <a:pt x="12" y="8"/>
                    </a:lnTo>
                    <a:lnTo>
                      <a:pt x="15" y="5"/>
                    </a:lnTo>
                    <a:lnTo>
                      <a:pt x="16" y="3"/>
                    </a:lnTo>
                    <a:lnTo>
                      <a:pt x="15" y="0"/>
                    </a:lnTo>
                    <a:lnTo>
                      <a:pt x="12" y="0"/>
                    </a:lnTo>
                    <a:lnTo>
                      <a:pt x="6" y="3"/>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47" name="Freeform 405"/>
              <p:cNvSpPr>
                <a:spLocks/>
              </p:cNvSpPr>
              <p:nvPr/>
            </p:nvSpPr>
            <p:spPr bwMode="auto">
              <a:xfrm>
                <a:off x="1893" y="5534"/>
                <a:ext cx="20" cy="5"/>
              </a:xfrm>
              <a:custGeom>
                <a:avLst/>
                <a:gdLst>
                  <a:gd name="T0" fmla="*/ 0 w 40"/>
                  <a:gd name="T1" fmla="*/ 6 h 12"/>
                  <a:gd name="T2" fmla="*/ 3 w 40"/>
                  <a:gd name="T3" fmla="*/ 8 h 12"/>
                  <a:gd name="T4" fmla="*/ 7 w 40"/>
                  <a:gd name="T5" fmla="*/ 8 h 12"/>
                  <a:gd name="T6" fmla="*/ 10 w 40"/>
                  <a:gd name="T7" fmla="*/ 8 h 12"/>
                  <a:gd name="T8" fmla="*/ 13 w 40"/>
                  <a:gd name="T9" fmla="*/ 6 h 12"/>
                  <a:gd name="T10" fmla="*/ 16 w 40"/>
                  <a:gd name="T11" fmla="*/ 8 h 12"/>
                  <a:gd name="T12" fmla="*/ 24 w 40"/>
                  <a:gd name="T13" fmla="*/ 9 h 12"/>
                  <a:gd name="T14" fmla="*/ 27 w 40"/>
                  <a:gd name="T15" fmla="*/ 10 h 12"/>
                  <a:gd name="T16" fmla="*/ 29 w 40"/>
                  <a:gd name="T17" fmla="*/ 12 h 12"/>
                  <a:gd name="T18" fmla="*/ 34 w 40"/>
                  <a:gd name="T19" fmla="*/ 12 h 12"/>
                  <a:gd name="T20" fmla="*/ 39 w 40"/>
                  <a:gd name="T21" fmla="*/ 10 h 12"/>
                  <a:gd name="T22" fmla="*/ 40 w 40"/>
                  <a:gd name="T23" fmla="*/ 8 h 12"/>
                  <a:gd name="T24" fmla="*/ 37 w 40"/>
                  <a:gd name="T25" fmla="*/ 5 h 12"/>
                  <a:gd name="T26" fmla="*/ 33 w 40"/>
                  <a:gd name="T27" fmla="*/ 3 h 12"/>
                  <a:gd name="T28" fmla="*/ 24 w 40"/>
                  <a:gd name="T29" fmla="*/ 5 h 12"/>
                  <a:gd name="T30" fmla="*/ 11 w 40"/>
                  <a:gd name="T31" fmla="*/ 3 h 12"/>
                  <a:gd name="T32" fmla="*/ 6 w 40"/>
                  <a:gd name="T33" fmla="*/ 0 h 12"/>
                  <a:gd name="T34" fmla="*/ 3 w 40"/>
                  <a:gd name="T35" fmla="*/ 0 h 12"/>
                  <a:gd name="T36" fmla="*/ 0 w 40"/>
                  <a:gd name="T37" fmla="*/ 2 h 12"/>
                  <a:gd name="T38" fmla="*/ 0 w 40"/>
                  <a:gd name="T39" fmla="*/ 2 h 12"/>
                  <a:gd name="T40" fmla="*/ 0 w 40"/>
                  <a:gd name="T41" fmla="*/ 3 h 12"/>
                  <a:gd name="T42" fmla="*/ 0 w 40"/>
                  <a:gd name="T43" fmla="*/ 5 h 12"/>
                  <a:gd name="T44" fmla="*/ 0 w 40"/>
                  <a:gd name="T4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2">
                    <a:moveTo>
                      <a:pt x="0" y="6"/>
                    </a:moveTo>
                    <a:lnTo>
                      <a:pt x="3" y="8"/>
                    </a:lnTo>
                    <a:lnTo>
                      <a:pt x="7" y="8"/>
                    </a:lnTo>
                    <a:lnTo>
                      <a:pt x="10" y="8"/>
                    </a:lnTo>
                    <a:lnTo>
                      <a:pt x="13" y="6"/>
                    </a:lnTo>
                    <a:lnTo>
                      <a:pt x="16" y="8"/>
                    </a:lnTo>
                    <a:lnTo>
                      <a:pt x="24" y="9"/>
                    </a:lnTo>
                    <a:lnTo>
                      <a:pt x="27" y="10"/>
                    </a:lnTo>
                    <a:lnTo>
                      <a:pt x="29" y="12"/>
                    </a:lnTo>
                    <a:lnTo>
                      <a:pt x="34" y="12"/>
                    </a:lnTo>
                    <a:lnTo>
                      <a:pt x="39" y="10"/>
                    </a:lnTo>
                    <a:lnTo>
                      <a:pt x="40" y="8"/>
                    </a:lnTo>
                    <a:lnTo>
                      <a:pt x="37" y="5"/>
                    </a:lnTo>
                    <a:lnTo>
                      <a:pt x="33" y="3"/>
                    </a:lnTo>
                    <a:lnTo>
                      <a:pt x="24" y="5"/>
                    </a:lnTo>
                    <a:lnTo>
                      <a:pt x="11" y="3"/>
                    </a:lnTo>
                    <a:lnTo>
                      <a:pt x="6" y="0"/>
                    </a:lnTo>
                    <a:lnTo>
                      <a:pt x="3" y="0"/>
                    </a:lnTo>
                    <a:lnTo>
                      <a:pt x="0" y="2"/>
                    </a:lnTo>
                    <a:lnTo>
                      <a:pt x="0" y="2"/>
                    </a:lnTo>
                    <a:lnTo>
                      <a:pt x="0" y="3"/>
                    </a:lnTo>
                    <a:lnTo>
                      <a:pt x="0" y="5"/>
                    </a:lnTo>
                    <a:lnTo>
                      <a:pt x="0"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 name="Group 607"/>
            <p:cNvGrpSpPr>
              <a:grpSpLocks/>
            </p:cNvGrpSpPr>
            <p:nvPr/>
          </p:nvGrpSpPr>
          <p:grpSpPr bwMode="auto">
            <a:xfrm>
              <a:off x="2692083" y="2008551"/>
              <a:ext cx="14893524" cy="5697707"/>
              <a:chOff x="0" y="4571"/>
              <a:chExt cx="3223" cy="1233"/>
            </a:xfrm>
            <a:solidFill>
              <a:schemeClr val="bg1">
                <a:lumMod val="50000"/>
              </a:schemeClr>
            </a:solidFill>
          </p:grpSpPr>
          <p:sp>
            <p:nvSpPr>
              <p:cNvPr id="48" name="Freeform 407"/>
              <p:cNvSpPr>
                <a:spLocks/>
              </p:cNvSpPr>
              <p:nvPr/>
            </p:nvSpPr>
            <p:spPr bwMode="auto">
              <a:xfrm>
                <a:off x="1881" y="5515"/>
                <a:ext cx="11" cy="10"/>
              </a:xfrm>
              <a:custGeom>
                <a:avLst/>
                <a:gdLst>
                  <a:gd name="T0" fmla="*/ 5 w 23"/>
                  <a:gd name="T1" fmla="*/ 20 h 20"/>
                  <a:gd name="T2" fmla="*/ 7 w 23"/>
                  <a:gd name="T3" fmla="*/ 20 h 20"/>
                  <a:gd name="T4" fmla="*/ 9 w 23"/>
                  <a:gd name="T5" fmla="*/ 17 h 20"/>
                  <a:gd name="T6" fmla="*/ 16 w 23"/>
                  <a:gd name="T7" fmla="*/ 17 h 20"/>
                  <a:gd name="T8" fmla="*/ 19 w 23"/>
                  <a:gd name="T9" fmla="*/ 17 h 20"/>
                  <a:gd name="T10" fmla="*/ 22 w 23"/>
                  <a:gd name="T11" fmla="*/ 19 h 20"/>
                  <a:gd name="T12" fmla="*/ 22 w 23"/>
                  <a:gd name="T13" fmla="*/ 17 h 20"/>
                  <a:gd name="T14" fmla="*/ 23 w 23"/>
                  <a:gd name="T15" fmla="*/ 13 h 20"/>
                  <a:gd name="T16" fmla="*/ 23 w 23"/>
                  <a:gd name="T17" fmla="*/ 10 h 20"/>
                  <a:gd name="T18" fmla="*/ 23 w 23"/>
                  <a:gd name="T19" fmla="*/ 7 h 20"/>
                  <a:gd name="T20" fmla="*/ 22 w 23"/>
                  <a:gd name="T21" fmla="*/ 9 h 20"/>
                  <a:gd name="T22" fmla="*/ 19 w 23"/>
                  <a:gd name="T23" fmla="*/ 10 h 20"/>
                  <a:gd name="T24" fmla="*/ 18 w 23"/>
                  <a:gd name="T25" fmla="*/ 10 h 20"/>
                  <a:gd name="T26" fmla="*/ 15 w 23"/>
                  <a:gd name="T27" fmla="*/ 10 h 20"/>
                  <a:gd name="T28" fmla="*/ 3 w 23"/>
                  <a:gd name="T29" fmla="*/ 0 h 20"/>
                  <a:gd name="T30" fmla="*/ 2 w 23"/>
                  <a:gd name="T31" fmla="*/ 0 h 20"/>
                  <a:gd name="T32" fmla="*/ 0 w 23"/>
                  <a:gd name="T33" fmla="*/ 4 h 20"/>
                  <a:gd name="T34" fmla="*/ 0 w 23"/>
                  <a:gd name="T35" fmla="*/ 7 h 20"/>
                  <a:gd name="T36" fmla="*/ 0 w 23"/>
                  <a:gd name="T37" fmla="*/ 11 h 20"/>
                  <a:gd name="T38" fmla="*/ 2 w 23"/>
                  <a:gd name="T39" fmla="*/ 14 h 20"/>
                  <a:gd name="T40" fmla="*/ 2 w 23"/>
                  <a:gd name="T41" fmla="*/ 17 h 20"/>
                  <a:gd name="T42" fmla="*/ 5 w 23"/>
                  <a:gd name="T4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0">
                    <a:moveTo>
                      <a:pt x="5" y="20"/>
                    </a:moveTo>
                    <a:lnTo>
                      <a:pt x="7" y="20"/>
                    </a:lnTo>
                    <a:lnTo>
                      <a:pt x="9" y="17"/>
                    </a:lnTo>
                    <a:lnTo>
                      <a:pt x="16" y="17"/>
                    </a:lnTo>
                    <a:lnTo>
                      <a:pt x="19" y="17"/>
                    </a:lnTo>
                    <a:lnTo>
                      <a:pt x="22" y="19"/>
                    </a:lnTo>
                    <a:lnTo>
                      <a:pt x="22" y="17"/>
                    </a:lnTo>
                    <a:lnTo>
                      <a:pt x="23" y="13"/>
                    </a:lnTo>
                    <a:lnTo>
                      <a:pt x="23" y="10"/>
                    </a:lnTo>
                    <a:lnTo>
                      <a:pt x="23" y="7"/>
                    </a:lnTo>
                    <a:lnTo>
                      <a:pt x="22" y="9"/>
                    </a:lnTo>
                    <a:lnTo>
                      <a:pt x="19" y="10"/>
                    </a:lnTo>
                    <a:lnTo>
                      <a:pt x="18" y="10"/>
                    </a:lnTo>
                    <a:lnTo>
                      <a:pt x="15" y="10"/>
                    </a:lnTo>
                    <a:lnTo>
                      <a:pt x="3" y="0"/>
                    </a:lnTo>
                    <a:lnTo>
                      <a:pt x="2" y="0"/>
                    </a:lnTo>
                    <a:lnTo>
                      <a:pt x="0" y="4"/>
                    </a:lnTo>
                    <a:lnTo>
                      <a:pt x="0" y="7"/>
                    </a:lnTo>
                    <a:lnTo>
                      <a:pt x="0" y="11"/>
                    </a:lnTo>
                    <a:lnTo>
                      <a:pt x="2" y="14"/>
                    </a:lnTo>
                    <a:lnTo>
                      <a:pt x="2" y="17"/>
                    </a:lnTo>
                    <a:lnTo>
                      <a:pt x="5" y="2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08"/>
              <p:cNvSpPr>
                <a:spLocks/>
              </p:cNvSpPr>
              <p:nvPr/>
            </p:nvSpPr>
            <p:spPr bwMode="auto">
              <a:xfrm>
                <a:off x="1861" y="4924"/>
                <a:ext cx="3" cy="4"/>
              </a:xfrm>
              <a:custGeom>
                <a:avLst/>
                <a:gdLst>
                  <a:gd name="T0" fmla="*/ 2 w 6"/>
                  <a:gd name="T1" fmla="*/ 9 h 9"/>
                  <a:gd name="T2" fmla="*/ 3 w 6"/>
                  <a:gd name="T3" fmla="*/ 9 h 9"/>
                  <a:gd name="T4" fmla="*/ 5 w 6"/>
                  <a:gd name="T5" fmla="*/ 9 h 9"/>
                  <a:gd name="T6" fmla="*/ 6 w 6"/>
                  <a:gd name="T7" fmla="*/ 7 h 9"/>
                  <a:gd name="T8" fmla="*/ 6 w 6"/>
                  <a:gd name="T9" fmla="*/ 6 h 9"/>
                  <a:gd name="T10" fmla="*/ 6 w 6"/>
                  <a:gd name="T11" fmla="*/ 3 h 9"/>
                  <a:gd name="T12" fmla="*/ 6 w 6"/>
                  <a:gd name="T13" fmla="*/ 2 h 9"/>
                  <a:gd name="T14" fmla="*/ 5 w 6"/>
                  <a:gd name="T15" fmla="*/ 0 h 9"/>
                  <a:gd name="T16" fmla="*/ 2 w 6"/>
                  <a:gd name="T17" fmla="*/ 2 h 9"/>
                  <a:gd name="T18" fmla="*/ 2 w 6"/>
                  <a:gd name="T19" fmla="*/ 3 h 9"/>
                  <a:gd name="T20" fmla="*/ 0 w 6"/>
                  <a:gd name="T21" fmla="*/ 6 h 9"/>
                  <a:gd name="T22" fmla="*/ 2 w 6"/>
                  <a:gd name="T23" fmla="*/ 7 h 9"/>
                  <a:gd name="T24" fmla="*/ 2 w 6"/>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9">
                    <a:moveTo>
                      <a:pt x="2" y="9"/>
                    </a:moveTo>
                    <a:lnTo>
                      <a:pt x="3" y="9"/>
                    </a:lnTo>
                    <a:lnTo>
                      <a:pt x="5" y="9"/>
                    </a:lnTo>
                    <a:lnTo>
                      <a:pt x="6" y="7"/>
                    </a:lnTo>
                    <a:lnTo>
                      <a:pt x="6" y="6"/>
                    </a:lnTo>
                    <a:lnTo>
                      <a:pt x="6" y="3"/>
                    </a:lnTo>
                    <a:lnTo>
                      <a:pt x="6" y="2"/>
                    </a:lnTo>
                    <a:lnTo>
                      <a:pt x="5" y="0"/>
                    </a:lnTo>
                    <a:lnTo>
                      <a:pt x="2" y="2"/>
                    </a:lnTo>
                    <a:lnTo>
                      <a:pt x="2" y="3"/>
                    </a:lnTo>
                    <a:lnTo>
                      <a:pt x="0" y="6"/>
                    </a:lnTo>
                    <a:lnTo>
                      <a:pt x="2" y="7"/>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09"/>
              <p:cNvSpPr>
                <a:spLocks/>
              </p:cNvSpPr>
              <p:nvPr/>
            </p:nvSpPr>
            <p:spPr bwMode="auto">
              <a:xfrm>
                <a:off x="1879" y="4925"/>
                <a:ext cx="6" cy="2"/>
              </a:xfrm>
              <a:custGeom>
                <a:avLst/>
                <a:gdLst>
                  <a:gd name="T0" fmla="*/ 9 w 12"/>
                  <a:gd name="T1" fmla="*/ 4 h 4"/>
                  <a:gd name="T2" fmla="*/ 12 w 12"/>
                  <a:gd name="T3" fmla="*/ 4 h 4"/>
                  <a:gd name="T4" fmla="*/ 9 w 12"/>
                  <a:gd name="T5" fmla="*/ 1 h 4"/>
                  <a:gd name="T6" fmla="*/ 8 w 12"/>
                  <a:gd name="T7" fmla="*/ 1 h 4"/>
                  <a:gd name="T8" fmla="*/ 6 w 12"/>
                  <a:gd name="T9" fmla="*/ 0 h 4"/>
                  <a:gd name="T10" fmla="*/ 5 w 12"/>
                  <a:gd name="T11" fmla="*/ 0 h 4"/>
                  <a:gd name="T12" fmla="*/ 3 w 12"/>
                  <a:gd name="T13" fmla="*/ 0 h 4"/>
                  <a:gd name="T14" fmla="*/ 2 w 12"/>
                  <a:gd name="T15" fmla="*/ 0 h 4"/>
                  <a:gd name="T16" fmla="*/ 0 w 12"/>
                  <a:gd name="T17" fmla="*/ 0 h 4"/>
                  <a:gd name="T18" fmla="*/ 3 w 12"/>
                  <a:gd name="T19" fmla="*/ 1 h 4"/>
                  <a:gd name="T20" fmla="*/ 9 w 1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9" y="4"/>
                    </a:moveTo>
                    <a:lnTo>
                      <a:pt x="12" y="4"/>
                    </a:lnTo>
                    <a:lnTo>
                      <a:pt x="9" y="1"/>
                    </a:lnTo>
                    <a:lnTo>
                      <a:pt x="8" y="1"/>
                    </a:lnTo>
                    <a:lnTo>
                      <a:pt x="6" y="0"/>
                    </a:lnTo>
                    <a:lnTo>
                      <a:pt x="5" y="0"/>
                    </a:lnTo>
                    <a:lnTo>
                      <a:pt x="3" y="0"/>
                    </a:lnTo>
                    <a:lnTo>
                      <a:pt x="2" y="0"/>
                    </a:lnTo>
                    <a:lnTo>
                      <a:pt x="0" y="0"/>
                    </a:lnTo>
                    <a:lnTo>
                      <a:pt x="3" y="1"/>
                    </a:lnTo>
                    <a:lnTo>
                      <a:pt x="9"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410"/>
              <p:cNvSpPr>
                <a:spLocks/>
              </p:cNvSpPr>
              <p:nvPr/>
            </p:nvSpPr>
            <p:spPr bwMode="auto">
              <a:xfrm>
                <a:off x="2107" y="5141"/>
                <a:ext cx="3" cy="5"/>
              </a:xfrm>
              <a:custGeom>
                <a:avLst/>
                <a:gdLst>
                  <a:gd name="T0" fmla="*/ 6 w 6"/>
                  <a:gd name="T1" fmla="*/ 6 h 9"/>
                  <a:gd name="T2" fmla="*/ 6 w 6"/>
                  <a:gd name="T3" fmla="*/ 4 h 9"/>
                  <a:gd name="T4" fmla="*/ 5 w 6"/>
                  <a:gd name="T5" fmla="*/ 3 h 9"/>
                  <a:gd name="T6" fmla="*/ 5 w 6"/>
                  <a:gd name="T7" fmla="*/ 1 h 9"/>
                  <a:gd name="T8" fmla="*/ 3 w 6"/>
                  <a:gd name="T9" fmla="*/ 0 h 9"/>
                  <a:gd name="T10" fmla="*/ 2 w 6"/>
                  <a:gd name="T11" fmla="*/ 3 h 9"/>
                  <a:gd name="T12" fmla="*/ 0 w 6"/>
                  <a:gd name="T13" fmla="*/ 6 h 9"/>
                  <a:gd name="T14" fmla="*/ 0 w 6"/>
                  <a:gd name="T15" fmla="*/ 9 h 9"/>
                  <a:gd name="T16" fmla="*/ 5 w 6"/>
                  <a:gd name="T17" fmla="*/ 7 h 9"/>
                  <a:gd name="T18" fmla="*/ 6 w 6"/>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6"/>
                    </a:moveTo>
                    <a:lnTo>
                      <a:pt x="6" y="4"/>
                    </a:lnTo>
                    <a:lnTo>
                      <a:pt x="5" y="3"/>
                    </a:lnTo>
                    <a:lnTo>
                      <a:pt x="5" y="1"/>
                    </a:lnTo>
                    <a:lnTo>
                      <a:pt x="3" y="0"/>
                    </a:lnTo>
                    <a:lnTo>
                      <a:pt x="2" y="3"/>
                    </a:lnTo>
                    <a:lnTo>
                      <a:pt x="0" y="6"/>
                    </a:lnTo>
                    <a:lnTo>
                      <a:pt x="0" y="9"/>
                    </a:lnTo>
                    <a:lnTo>
                      <a:pt x="5" y="7"/>
                    </a:lnTo>
                    <a:lnTo>
                      <a:pt x="6"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411"/>
              <p:cNvSpPr>
                <a:spLocks/>
              </p:cNvSpPr>
              <p:nvPr/>
            </p:nvSpPr>
            <p:spPr bwMode="auto">
              <a:xfrm>
                <a:off x="2102" y="5142"/>
                <a:ext cx="2" cy="4"/>
              </a:xfrm>
              <a:custGeom>
                <a:avLst/>
                <a:gdLst>
                  <a:gd name="T0" fmla="*/ 0 w 3"/>
                  <a:gd name="T1" fmla="*/ 0 h 9"/>
                  <a:gd name="T2" fmla="*/ 0 w 3"/>
                  <a:gd name="T3" fmla="*/ 5 h 9"/>
                  <a:gd name="T4" fmla="*/ 0 w 3"/>
                  <a:gd name="T5" fmla="*/ 6 h 9"/>
                  <a:gd name="T6" fmla="*/ 1 w 3"/>
                  <a:gd name="T7" fmla="*/ 9 h 9"/>
                  <a:gd name="T8" fmla="*/ 3 w 3"/>
                  <a:gd name="T9" fmla="*/ 9 h 9"/>
                  <a:gd name="T10" fmla="*/ 3 w 3"/>
                  <a:gd name="T11" fmla="*/ 6 h 9"/>
                  <a:gd name="T12" fmla="*/ 1 w 3"/>
                  <a:gd name="T13" fmla="*/ 0 h 9"/>
                  <a:gd name="T14" fmla="*/ 1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5"/>
                    </a:lnTo>
                    <a:lnTo>
                      <a:pt x="0" y="6"/>
                    </a:lnTo>
                    <a:lnTo>
                      <a:pt x="1" y="9"/>
                    </a:lnTo>
                    <a:lnTo>
                      <a:pt x="3" y="9"/>
                    </a:lnTo>
                    <a:lnTo>
                      <a:pt x="3" y="6"/>
                    </a:lnTo>
                    <a:lnTo>
                      <a:pt x="1" y="0"/>
                    </a:lnTo>
                    <a:lnTo>
                      <a:pt x="1"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412"/>
              <p:cNvSpPr>
                <a:spLocks/>
              </p:cNvSpPr>
              <p:nvPr/>
            </p:nvSpPr>
            <p:spPr bwMode="auto">
              <a:xfrm>
                <a:off x="2116" y="5149"/>
                <a:ext cx="4" cy="5"/>
              </a:xfrm>
              <a:custGeom>
                <a:avLst/>
                <a:gdLst>
                  <a:gd name="T0" fmla="*/ 2 w 9"/>
                  <a:gd name="T1" fmla="*/ 4 h 10"/>
                  <a:gd name="T2" fmla="*/ 0 w 9"/>
                  <a:gd name="T3" fmla="*/ 7 h 10"/>
                  <a:gd name="T4" fmla="*/ 3 w 9"/>
                  <a:gd name="T5" fmla="*/ 7 h 10"/>
                  <a:gd name="T6" fmla="*/ 4 w 9"/>
                  <a:gd name="T7" fmla="*/ 7 h 10"/>
                  <a:gd name="T8" fmla="*/ 4 w 9"/>
                  <a:gd name="T9" fmla="*/ 7 h 10"/>
                  <a:gd name="T10" fmla="*/ 7 w 9"/>
                  <a:gd name="T11" fmla="*/ 10 h 10"/>
                  <a:gd name="T12" fmla="*/ 7 w 9"/>
                  <a:gd name="T13" fmla="*/ 10 h 10"/>
                  <a:gd name="T14" fmla="*/ 9 w 9"/>
                  <a:gd name="T15" fmla="*/ 8 h 10"/>
                  <a:gd name="T16" fmla="*/ 7 w 9"/>
                  <a:gd name="T17" fmla="*/ 7 h 10"/>
                  <a:gd name="T18" fmla="*/ 6 w 9"/>
                  <a:gd name="T19" fmla="*/ 4 h 10"/>
                  <a:gd name="T20" fmla="*/ 6 w 9"/>
                  <a:gd name="T21" fmla="*/ 1 h 10"/>
                  <a:gd name="T22" fmla="*/ 4 w 9"/>
                  <a:gd name="T23" fmla="*/ 0 h 10"/>
                  <a:gd name="T24" fmla="*/ 4 w 9"/>
                  <a:gd name="T25" fmla="*/ 1 h 10"/>
                  <a:gd name="T26" fmla="*/ 2 w 9"/>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2" y="4"/>
                    </a:moveTo>
                    <a:lnTo>
                      <a:pt x="0" y="7"/>
                    </a:lnTo>
                    <a:lnTo>
                      <a:pt x="3" y="7"/>
                    </a:lnTo>
                    <a:lnTo>
                      <a:pt x="4" y="7"/>
                    </a:lnTo>
                    <a:lnTo>
                      <a:pt x="4" y="7"/>
                    </a:lnTo>
                    <a:lnTo>
                      <a:pt x="7" y="10"/>
                    </a:lnTo>
                    <a:lnTo>
                      <a:pt x="7" y="10"/>
                    </a:lnTo>
                    <a:lnTo>
                      <a:pt x="9" y="8"/>
                    </a:lnTo>
                    <a:lnTo>
                      <a:pt x="7" y="7"/>
                    </a:lnTo>
                    <a:lnTo>
                      <a:pt x="6" y="4"/>
                    </a:lnTo>
                    <a:lnTo>
                      <a:pt x="6" y="1"/>
                    </a:lnTo>
                    <a:lnTo>
                      <a:pt x="4" y="0"/>
                    </a:lnTo>
                    <a:lnTo>
                      <a:pt x="4" y="1"/>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413"/>
              <p:cNvSpPr>
                <a:spLocks/>
              </p:cNvSpPr>
              <p:nvPr/>
            </p:nvSpPr>
            <p:spPr bwMode="auto">
              <a:xfrm>
                <a:off x="2150" y="5146"/>
                <a:ext cx="6" cy="6"/>
              </a:xfrm>
              <a:custGeom>
                <a:avLst/>
                <a:gdLst>
                  <a:gd name="T0" fmla="*/ 7 w 11"/>
                  <a:gd name="T1" fmla="*/ 0 h 12"/>
                  <a:gd name="T2" fmla="*/ 6 w 11"/>
                  <a:gd name="T3" fmla="*/ 0 h 12"/>
                  <a:gd name="T4" fmla="*/ 3 w 11"/>
                  <a:gd name="T5" fmla="*/ 1 h 12"/>
                  <a:gd name="T6" fmla="*/ 1 w 11"/>
                  <a:gd name="T7" fmla="*/ 2 h 12"/>
                  <a:gd name="T8" fmla="*/ 0 w 11"/>
                  <a:gd name="T9" fmla="*/ 4 h 12"/>
                  <a:gd name="T10" fmla="*/ 1 w 11"/>
                  <a:gd name="T11" fmla="*/ 5 h 12"/>
                  <a:gd name="T12" fmla="*/ 3 w 11"/>
                  <a:gd name="T13" fmla="*/ 5 h 12"/>
                  <a:gd name="T14" fmla="*/ 4 w 11"/>
                  <a:gd name="T15" fmla="*/ 7 h 12"/>
                  <a:gd name="T16" fmla="*/ 6 w 11"/>
                  <a:gd name="T17" fmla="*/ 7 h 12"/>
                  <a:gd name="T18" fmla="*/ 8 w 11"/>
                  <a:gd name="T19" fmla="*/ 11 h 12"/>
                  <a:gd name="T20" fmla="*/ 11 w 11"/>
                  <a:gd name="T21" fmla="*/ 12 h 12"/>
                  <a:gd name="T22" fmla="*/ 11 w 11"/>
                  <a:gd name="T23" fmla="*/ 5 h 12"/>
                  <a:gd name="T24" fmla="*/ 10 w 11"/>
                  <a:gd name="T25" fmla="*/ 2 h 12"/>
                  <a:gd name="T26" fmla="*/ 7 w 11"/>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7" y="0"/>
                    </a:moveTo>
                    <a:lnTo>
                      <a:pt x="6" y="0"/>
                    </a:lnTo>
                    <a:lnTo>
                      <a:pt x="3" y="1"/>
                    </a:lnTo>
                    <a:lnTo>
                      <a:pt x="1" y="2"/>
                    </a:lnTo>
                    <a:lnTo>
                      <a:pt x="0" y="4"/>
                    </a:lnTo>
                    <a:lnTo>
                      <a:pt x="1" y="5"/>
                    </a:lnTo>
                    <a:lnTo>
                      <a:pt x="3" y="5"/>
                    </a:lnTo>
                    <a:lnTo>
                      <a:pt x="4" y="7"/>
                    </a:lnTo>
                    <a:lnTo>
                      <a:pt x="6" y="7"/>
                    </a:lnTo>
                    <a:lnTo>
                      <a:pt x="8" y="11"/>
                    </a:lnTo>
                    <a:lnTo>
                      <a:pt x="11" y="12"/>
                    </a:lnTo>
                    <a:lnTo>
                      <a:pt x="11" y="5"/>
                    </a:lnTo>
                    <a:lnTo>
                      <a:pt x="10" y="2"/>
                    </a:lnTo>
                    <a:lnTo>
                      <a:pt x="7"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5" name="Freeform 414"/>
              <p:cNvSpPr>
                <a:spLocks/>
              </p:cNvSpPr>
              <p:nvPr/>
            </p:nvSpPr>
            <p:spPr bwMode="auto">
              <a:xfrm>
                <a:off x="2011" y="5250"/>
                <a:ext cx="4" cy="7"/>
              </a:xfrm>
              <a:custGeom>
                <a:avLst/>
                <a:gdLst>
                  <a:gd name="T0" fmla="*/ 4 w 9"/>
                  <a:gd name="T1" fmla="*/ 5 h 15"/>
                  <a:gd name="T2" fmla="*/ 4 w 9"/>
                  <a:gd name="T3" fmla="*/ 2 h 15"/>
                  <a:gd name="T4" fmla="*/ 3 w 9"/>
                  <a:gd name="T5" fmla="*/ 0 h 15"/>
                  <a:gd name="T6" fmla="*/ 3 w 9"/>
                  <a:gd name="T7" fmla="*/ 0 h 15"/>
                  <a:gd name="T8" fmla="*/ 1 w 9"/>
                  <a:gd name="T9" fmla="*/ 0 h 15"/>
                  <a:gd name="T10" fmla="*/ 1 w 9"/>
                  <a:gd name="T11" fmla="*/ 0 h 15"/>
                  <a:gd name="T12" fmla="*/ 1 w 9"/>
                  <a:gd name="T13" fmla="*/ 0 h 15"/>
                  <a:gd name="T14" fmla="*/ 0 w 9"/>
                  <a:gd name="T15" fmla="*/ 2 h 15"/>
                  <a:gd name="T16" fmla="*/ 0 w 9"/>
                  <a:gd name="T17" fmla="*/ 3 h 15"/>
                  <a:gd name="T18" fmla="*/ 0 w 9"/>
                  <a:gd name="T19" fmla="*/ 6 h 15"/>
                  <a:gd name="T20" fmla="*/ 0 w 9"/>
                  <a:gd name="T21" fmla="*/ 7 h 15"/>
                  <a:gd name="T22" fmla="*/ 1 w 9"/>
                  <a:gd name="T23" fmla="*/ 12 h 15"/>
                  <a:gd name="T24" fmla="*/ 3 w 9"/>
                  <a:gd name="T25" fmla="*/ 13 h 15"/>
                  <a:gd name="T26" fmla="*/ 4 w 9"/>
                  <a:gd name="T27" fmla="*/ 15 h 15"/>
                  <a:gd name="T28" fmla="*/ 7 w 9"/>
                  <a:gd name="T29" fmla="*/ 15 h 15"/>
                  <a:gd name="T30" fmla="*/ 9 w 9"/>
                  <a:gd name="T31" fmla="*/ 12 h 15"/>
                  <a:gd name="T32" fmla="*/ 9 w 9"/>
                  <a:gd name="T33" fmla="*/ 10 h 15"/>
                  <a:gd name="T34" fmla="*/ 9 w 9"/>
                  <a:gd name="T35" fmla="*/ 9 h 15"/>
                  <a:gd name="T36" fmla="*/ 9 w 9"/>
                  <a:gd name="T37" fmla="*/ 7 h 15"/>
                  <a:gd name="T38" fmla="*/ 6 w 9"/>
                  <a:gd name="T39" fmla="*/ 5 h 15"/>
                  <a:gd name="T40" fmla="*/ 4 w 9"/>
                  <a:gd name="T4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5">
                    <a:moveTo>
                      <a:pt x="4" y="5"/>
                    </a:moveTo>
                    <a:lnTo>
                      <a:pt x="4" y="2"/>
                    </a:lnTo>
                    <a:lnTo>
                      <a:pt x="3" y="0"/>
                    </a:lnTo>
                    <a:lnTo>
                      <a:pt x="3" y="0"/>
                    </a:lnTo>
                    <a:lnTo>
                      <a:pt x="1" y="0"/>
                    </a:lnTo>
                    <a:lnTo>
                      <a:pt x="1" y="0"/>
                    </a:lnTo>
                    <a:lnTo>
                      <a:pt x="1" y="0"/>
                    </a:lnTo>
                    <a:lnTo>
                      <a:pt x="0" y="2"/>
                    </a:lnTo>
                    <a:lnTo>
                      <a:pt x="0" y="3"/>
                    </a:lnTo>
                    <a:lnTo>
                      <a:pt x="0" y="6"/>
                    </a:lnTo>
                    <a:lnTo>
                      <a:pt x="0" y="7"/>
                    </a:lnTo>
                    <a:lnTo>
                      <a:pt x="1" y="12"/>
                    </a:lnTo>
                    <a:lnTo>
                      <a:pt x="3" y="13"/>
                    </a:lnTo>
                    <a:lnTo>
                      <a:pt x="4" y="15"/>
                    </a:lnTo>
                    <a:lnTo>
                      <a:pt x="7" y="15"/>
                    </a:lnTo>
                    <a:lnTo>
                      <a:pt x="9" y="12"/>
                    </a:lnTo>
                    <a:lnTo>
                      <a:pt x="9" y="10"/>
                    </a:lnTo>
                    <a:lnTo>
                      <a:pt x="9" y="9"/>
                    </a:lnTo>
                    <a:lnTo>
                      <a:pt x="9" y="7"/>
                    </a:lnTo>
                    <a:lnTo>
                      <a:pt x="6" y="5"/>
                    </a:lnTo>
                    <a:lnTo>
                      <a:pt x="4"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415"/>
              <p:cNvSpPr>
                <a:spLocks/>
              </p:cNvSpPr>
              <p:nvPr/>
            </p:nvSpPr>
            <p:spPr bwMode="auto">
              <a:xfrm>
                <a:off x="2002" y="5259"/>
                <a:ext cx="5" cy="6"/>
              </a:xfrm>
              <a:custGeom>
                <a:avLst/>
                <a:gdLst>
                  <a:gd name="T0" fmla="*/ 7 w 10"/>
                  <a:gd name="T1" fmla="*/ 0 h 10"/>
                  <a:gd name="T2" fmla="*/ 5 w 10"/>
                  <a:gd name="T3" fmla="*/ 0 h 10"/>
                  <a:gd name="T4" fmla="*/ 3 w 10"/>
                  <a:gd name="T5" fmla="*/ 1 h 10"/>
                  <a:gd name="T6" fmla="*/ 1 w 10"/>
                  <a:gd name="T7" fmla="*/ 4 h 10"/>
                  <a:gd name="T8" fmla="*/ 0 w 10"/>
                  <a:gd name="T9" fmla="*/ 7 h 10"/>
                  <a:gd name="T10" fmla="*/ 1 w 10"/>
                  <a:gd name="T11" fmla="*/ 10 h 10"/>
                  <a:gd name="T12" fmla="*/ 3 w 10"/>
                  <a:gd name="T13" fmla="*/ 9 h 10"/>
                  <a:gd name="T14" fmla="*/ 5 w 10"/>
                  <a:gd name="T15" fmla="*/ 7 h 10"/>
                  <a:gd name="T16" fmla="*/ 8 w 10"/>
                  <a:gd name="T17" fmla="*/ 7 h 10"/>
                  <a:gd name="T18" fmla="*/ 10 w 10"/>
                  <a:gd name="T19" fmla="*/ 6 h 10"/>
                  <a:gd name="T20" fmla="*/ 10 w 10"/>
                  <a:gd name="T21" fmla="*/ 4 h 10"/>
                  <a:gd name="T22" fmla="*/ 8 w 10"/>
                  <a:gd name="T23" fmla="*/ 3 h 10"/>
                  <a:gd name="T24" fmla="*/ 7 w 10"/>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7" y="0"/>
                    </a:moveTo>
                    <a:lnTo>
                      <a:pt x="5" y="0"/>
                    </a:lnTo>
                    <a:lnTo>
                      <a:pt x="3" y="1"/>
                    </a:lnTo>
                    <a:lnTo>
                      <a:pt x="1" y="4"/>
                    </a:lnTo>
                    <a:lnTo>
                      <a:pt x="0" y="7"/>
                    </a:lnTo>
                    <a:lnTo>
                      <a:pt x="1" y="10"/>
                    </a:lnTo>
                    <a:lnTo>
                      <a:pt x="3" y="9"/>
                    </a:lnTo>
                    <a:lnTo>
                      <a:pt x="5" y="7"/>
                    </a:lnTo>
                    <a:lnTo>
                      <a:pt x="8" y="7"/>
                    </a:lnTo>
                    <a:lnTo>
                      <a:pt x="10" y="6"/>
                    </a:lnTo>
                    <a:lnTo>
                      <a:pt x="10" y="4"/>
                    </a:lnTo>
                    <a:lnTo>
                      <a:pt x="8" y="3"/>
                    </a:lnTo>
                    <a:lnTo>
                      <a:pt x="7"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416"/>
              <p:cNvSpPr>
                <a:spLocks/>
              </p:cNvSpPr>
              <p:nvPr/>
            </p:nvSpPr>
            <p:spPr bwMode="auto">
              <a:xfrm>
                <a:off x="2105" y="5403"/>
                <a:ext cx="10" cy="9"/>
              </a:xfrm>
              <a:custGeom>
                <a:avLst/>
                <a:gdLst>
                  <a:gd name="T0" fmla="*/ 0 w 18"/>
                  <a:gd name="T1" fmla="*/ 0 h 19"/>
                  <a:gd name="T2" fmla="*/ 1 w 18"/>
                  <a:gd name="T3" fmla="*/ 3 h 19"/>
                  <a:gd name="T4" fmla="*/ 4 w 18"/>
                  <a:gd name="T5" fmla="*/ 6 h 19"/>
                  <a:gd name="T6" fmla="*/ 7 w 18"/>
                  <a:gd name="T7" fmla="*/ 8 h 19"/>
                  <a:gd name="T8" fmla="*/ 10 w 18"/>
                  <a:gd name="T9" fmla="*/ 9 h 19"/>
                  <a:gd name="T10" fmla="*/ 13 w 18"/>
                  <a:gd name="T11" fmla="*/ 15 h 19"/>
                  <a:gd name="T12" fmla="*/ 15 w 18"/>
                  <a:gd name="T13" fmla="*/ 18 h 19"/>
                  <a:gd name="T14" fmla="*/ 18 w 18"/>
                  <a:gd name="T15" fmla="*/ 19 h 19"/>
                  <a:gd name="T16" fmla="*/ 17 w 18"/>
                  <a:gd name="T17" fmla="*/ 15 h 19"/>
                  <a:gd name="T18" fmla="*/ 17 w 18"/>
                  <a:gd name="T19" fmla="*/ 10 h 19"/>
                  <a:gd name="T20" fmla="*/ 17 w 18"/>
                  <a:gd name="T21" fmla="*/ 8 h 19"/>
                  <a:gd name="T22" fmla="*/ 13 w 18"/>
                  <a:gd name="T23" fmla="*/ 6 h 19"/>
                  <a:gd name="T24" fmla="*/ 11 w 18"/>
                  <a:gd name="T25" fmla="*/ 5 h 19"/>
                  <a:gd name="T26" fmla="*/ 8 w 18"/>
                  <a:gd name="T27" fmla="*/ 3 h 19"/>
                  <a:gd name="T28" fmla="*/ 7 w 18"/>
                  <a:gd name="T29" fmla="*/ 0 h 19"/>
                  <a:gd name="T30" fmla="*/ 2 w 18"/>
                  <a:gd name="T31" fmla="*/ 0 h 19"/>
                  <a:gd name="T32" fmla="*/ 0 w 18"/>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0" y="0"/>
                    </a:moveTo>
                    <a:lnTo>
                      <a:pt x="1" y="3"/>
                    </a:lnTo>
                    <a:lnTo>
                      <a:pt x="4" y="6"/>
                    </a:lnTo>
                    <a:lnTo>
                      <a:pt x="7" y="8"/>
                    </a:lnTo>
                    <a:lnTo>
                      <a:pt x="10" y="9"/>
                    </a:lnTo>
                    <a:lnTo>
                      <a:pt x="13" y="15"/>
                    </a:lnTo>
                    <a:lnTo>
                      <a:pt x="15" y="18"/>
                    </a:lnTo>
                    <a:lnTo>
                      <a:pt x="18" y="19"/>
                    </a:lnTo>
                    <a:lnTo>
                      <a:pt x="17" y="15"/>
                    </a:lnTo>
                    <a:lnTo>
                      <a:pt x="17" y="10"/>
                    </a:lnTo>
                    <a:lnTo>
                      <a:pt x="17" y="8"/>
                    </a:lnTo>
                    <a:lnTo>
                      <a:pt x="13" y="6"/>
                    </a:lnTo>
                    <a:lnTo>
                      <a:pt x="11" y="5"/>
                    </a:lnTo>
                    <a:lnTo>
                      <a:pt x="8" y="3"/>
                    </a:lnTo>
                    <a:lnTo>
                      <a:pt x="7" y="0"/>
                    </a:lnTo>
                    <a:lnTo>
                      <a:pt x="2"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417"/>
              <p:cNvSpPr>
                <a:spLocks/>
              </p:cNvSpPr>
              <p:nvPr/>
            </p:nvSpPr>
            <p:spPr bwMode="auto">
              <a:xfrm>
                <a:off x="2093" y="5386"/>
                <a:ext cx="9" cy="9"/>
              </a:xfrm>
              <a:custGeom>
                <a:avLst/>
                <a:gdLst>
                  <a:gd name="T0" fmla="*/ 6 w 17"/>
                  <a:gd name="T1" fmla="*/ 2 h 19"/>
                  <a:gd name="T2" fmla="*/ 3 w 17"/>
                  <a:gd name="T3" fmla="*/ 0 h 19"/>
                  <a:gd name="T4" fmla="*/ 0 w 17"/>
                  <a:gd name="T5" fmla="*/ 2 h 19"/>
                  <a:gd name="T6" fmla="*/ 0 w 17"/>
                  <a:gd name="T7" fmla="*/ 5 h 19"/>
                  <a:gd name="T8" fmla="*/ 6 w 17"/>
                  <a:gd name="T9" fmla="*/ 16 h 19"/>
                  <a:gd name="T10" fmla="*/ 7 w 17"/>
                  <a:gd name="T11" fmla="*/ 18 h 19"/>
                  <a:gd name="T12" fmla="*/ 10 w 17"/>
                  <a:gd name="T13" fmla="*/ 19 h 19"/>
                  <a:gd name="T14" fmla="*/ 14 w 17"/>
                  <a:gd name="T15" fmla="*/ 19 h 19"/>
                  <a:gd name="T16" fmla="*/ 16 w 17"/>
                  <a:gd name="T17" fmla="*/ 18 h 19"/>
                  <a:gd name="T18" fmla="*/ 17 w 17"/>
                  <a:gd name="T19" fmla="*/ 15 h 19"/>
                  <a:gd name="T20" fmla="*/ 17 w 17"/>
                  <a:gd name="T21" fmla="*/ 7 h 19"/>
                  <a:gd name="T22" fmla="*/ 14 w 17"/>
                  <a:gd name="T23" fmla="*/ 3 h 19"/>
                  <a:gd name="T24" fmla="*/ 12 w 17"/>
                  <a:gd name="T25" fmla="*/ 2 h 19"/>
                  <a:gd name="T26" fmla="*/ 6 w 17"/>
                  <a:gd name="T2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9">
                    <a:moveTo>
                      <a:pt x="6" y="2"/>
                    </a:moveTo>
                    <a:lnTo>
                      <a:pt x="3" y="0"/>
                    </a:lnTo>
                    <a:lnTo>
                      <a:pt x="0" y="2"/>
                    </a:lnTo>
                    <a:lnTo>
                      <a:pt x="0" y="5"/>
                    </a:lnTo>
                    <a:lnTo>
                      <a:pt x="6" y="16"/>
                    </a:lnTo>
                    <a:lnTo>
                      <a:pt x="7" y="18"/>
                    </a:lnTo>
                    <a:lnTo>
                      <a:pt x="10" y="19"/>
                    </a:lnTo>
                    <a:lnTo>
                      <a:pt x="14" y="19"/>
                    </a:lnTo>
                    <a:lnTo>
                      <a:pt x="16" y="18"/>
                    </a:lnTo>
                    <a:lnTo>
                      <a:pt x="17" y="15"/>
                    </a:lnTo>
                    <a:lnTo>
                      <a:pt x="17" y="7"/>
                    </a:lnTo>
                    <a:lnTo>
                      <a:pt x="14" y="3"/>
                    </a:lnTo>
                    <a:lnTo>
                      <a:pt x="12" y="2"/>
                    </a:lnTo>
                    <a:lnTo>
                      <a:pt x="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418"/>
              <p:cNvSpPr>
                <a:spLocks/>
              </p:cNvSpPr>
              <p:nvPr/>
            </p:nvSpPr>
            <p:spPr bwMode="auto">
              <a:xfrm>
                <a:off x="2125" y="5432"/>
                <a:ext cx="8" cy="12"/>
              </a:xfrm>
              <a:custGeom>
                <a:avLst/>
                <a:gdLst>
                  <a:gd name="T0" fmla="*/ 3 w 16"/>
                  <a:gd name="T1" fmla="*/ 0 h 23"/>
                  <a:gd name="T2" fmla="*/ 1 w 16"/>
                  <a:gd name="T3" fmla="*/ 3 h 23"/>
                  <a:gd name="T4" fmla="*/ 0 w 16"/>
                  <a:gd name="T5" fmla="*/ 6 h 23"/>
                  <a:gd name="T6" fmla="*/ 1 w 16"/>
                  <a:gd name="T7" fmla="*/ 9 h 23"/>
                  <a:gd name="T8" fmla="*/ 3 w 16"/>
                  <a:gd name="T9" fmla="*/ 12 h 23"/>
                  <a:gd name="T10" fmla="*/ 4 w 16"/>
                  <a:gd name="T11" fmla="*/ 13 h 23"/>
                  <a:gd name="T12" fmla="*/ 9 w 16"/>
                  <a:gd name="T13" fmla="*/ 15 h 23"/>
                  <a:gd name="T14" fmla="*/ 10 w 16"/>
                  <a:gd name="T15" fmla="*/ 15 h 23"/>
                  <a:gd name="T16" fmla="*/ 10 w 16"/>
                  <a:gd name="T17" fmla="*/ 16 h 23"/>
                  <a:gd name="T18" fmla="*/ 11 w 16"/>
                  <a:gd name="T19" fmla="*/ 21 h 23"/>
                  <a:gd name="T20" fmla="*/ 11 w 16"/>
                  <a:gd name="T21" fmla="*/ 22 h 23"/>
                  <a:gd name="T22" fmla="*/ 14 w 16"/>
                  <a:gd name="T23" fmla="*/ 23 h 23"/>
                  <a:gd name="T24" fmla="*/ 16 w 16"/>
                  <a:gd name="T25" fmla="*/ 21 h 23"/>
                  <a:gd name="T26" fmla="*/ 16 w 16"/>
                  <a:gd name="T27" fmla="*/ 16 h 23"/>
                  <a:gd name="T28" fmla="*/ 14 w 16"/>
                  <a:gd name="T29" fmla="*/ 13 h 23"/>
                  <a:gd name="T30" fmla="*/ 14 w 16"/>
                  <a:gd name="T31" fmla="*/ 12 h 23"/>
                  <a:gd name="T32" fmla="*/ 13 w 16"/>
                  <a:gd name="T33" fmla="*/ 8 h 23"/>
                  <a:gd name="T34" fmla="*/ 11 w 16"/>
                  <a:gd name="T35" fmla="*/ 6 h 23"/>
                  <a:gd name="T36" fmla="*/ 3 w 16"/>
                  <a:gd name="T37" fmla="*/ 2 h 23"/>
                  <a:gd name="T38" fmla="*/ 3 w 16"/>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3">
                    <a:moveTo>
                      <a:pt x="3" y="0"/>
                    </a:moveTo>
                    <a:lnTo>
                      <a:pt x="1" y="3"/>
                    </a:lnTo>
                    <a:lnTo>
                      <a:pt x="0" y="6"/>
                    </a:lnTo>
                    <a:lnTo>
                      <a:pt x="1" y="9"/>
                    </a:lnTo>
                    <a:lnTo>
                      <a:pt x="3" y="12"/>
                    </a:lnTo>
                    <a:lnTo>
                      <a:pt x="4" y="13"/>
                    </a:lnTo>
                    <a:lnTo>
                      <a:pt x="9" y="15"/>
                    </a:lnTo>
                    <a:lnTo>
                      <a:pt x="10" y="15"/>
                    </a:lnTo>
                    <a:lnTo>
                      <a:pt x="10" y="16"/>
                    </a:lnTo>
                    <a:lnTo>
                      <a:pt x="11" y="21"/>
                    </a:lnTo>
                    <a:lnTo>
                      <a:pt x="11" y="22"/>
                    </a:lnTo>
                    <a:lnTo>
                      <a:pt x="14" y="23"/>
                    </a:lnTo>
                    <a:lnTo>
                      <a:pt x="16" y="21"/>
                    </a:lnTo>
                    <a:lnTo>
                      <a:pt x="16" y="16"/>
                    </a:lnTo>
                    <a:lnTo>
                      <a:pt x="14" y="13"/>
                    </a:lnTo>
                    <a:lnTo>
                      <a:pt x="14" y="12"/>
                    </a:lnTo>
                    <a:lnTo>
                      <a:pt x="13" y="8"/>
                    </a:lnTo>
                    <a:lnTo>
                      <a:pt x="11" y="6"/>
                    </a:lnTo>
                    <a:lnTo>
                      <a:pt x="3" y="2"/>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419"/>
              <p:cNvSpPr>
                <a:spLocks/>
              </p:cNvSpPr>
              <p:nvPr/>
            </p:nvSpPr>
            <p:spPr bwMode="auto">
              <a:xfrm>
                <a:off x="2359" y="5281"/>
                <a:ext cx="8" cy="7"/>
              </a:xfrm>
              <a:custGeom>
                <a:avLst/>
                <a:gdLst>
                  <a:gd name="T0" fmla="*/ 13 w 14"/>
                  <a:gd name="T1" fmla="*/ 2 h 13"/>
                  <a:gd name="T2" fmla="*/ 7 w 14"/>
                  <a:gd name="T3" fmla="*/ 0 h 13"/>
                  <a:gd name="T4" fmla="*/ 4 w 14"/>
                  <a:gd name="T5" fmla="*/ 0 h 13"/>
                  <a:gd name="T6" fmla="*/ 3 w 14"/>
                  <a:gd name="T7" fmla="*/ 2 h 13"/>
                  <a:gd name="T8" fmla="*/ 0 w 14"/>
                  <a:gd name="T9" fmla="*/ 3 h 13"/>
                  <a:gd name="T10" fmla="*/ 0 w 14"/>
                  <a:gd name="T11" fmla="*/ 6 h 13"/>
                  <a:gd name="T12" fmla="*/ 0 w 14"/>
                  <a:gd name="T13" fmla="*/ 9 h 13"/>
                  <a:gd name="T14" fmla="*/ 3 w 14"/>
                  <a:gd name="T15" fmla="*/ 12 h 13"/>
                  <a:gd name="T16" fmla="*/ 3 w 14"/>
                  <a:gd name="T17" fmla="*/ 12 h 13"/>
                  <a:gd name="T18" fmla="*/ 4 w 14"/>
                  <a:gd name="T19" fmla="*/ 12 h 13"/>
                  <a:gd name="T20" fmla="*/ 7 w 14"/>
                  <a:gd name="T21" fmla="*/ 12 h 13"/>
                  <a:gd name="T22" fmla="*/ 10 w 14"/>
                  <a:gd name="T23" fmla="*/ 12 h 13"/>
                  <a:gd name="T24" fmla="*/ 10 w 14"/>
                  <a:gd name="T25" fmla="*/ 13 h 13"/>
                  <a:gd name="T26" fmla="*/ 11 w 14"/>
                  <a:gd name="T27" fmla="*/ 13 h 13"/>
                  <a:gd name="T28" fmla="*/ 13 w 14"/>
                  <a:gd name="T29" fmla="*/ 12 h 13"/>
                  <a:gd name="T30" fmla="*/ 14 w 14"/>
                  <a:gd name="T31" fmla="*/ 9 h 13"/>
                  <a:gd name="T32" fmla="*/ 14 w 14"/>
                  <a:gd name="T33" fmla="*/ 7 h 13"/>
                  <a:gd name="T34" fmla="*/ 13 w 14"/>
                  <a:gd name="T35" fmla="*/ 4 h 13"/>
                  <a:gd name="T36" fmla="*/ 13 w 14"/>
                  <a:gd name="T3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3">
                    <a:moveTo>
                      <a:pt x="13" y="2"/>
                    </a:moveTo>
                    <a:lnTo>
                      <a:pt x="7" y="0"/>
                    </a:lnTo>
                    <a:lnTo>
                      <a:pt x="4" y="0"/>
                    </a:lnTo>
                    <a:lnTo>
                      <a:pt x="3" y="2"/>
                    </a:lnTo>
                    <a:lnTo>
                      <a:pt x="0" y="3"/>
                    </a:lnTo>
                    <a:lnTo>
                      <a:pt x="0" y="6"/>
                    </a:lnTo>
                    <a:lnTo>
                      <a:pt x="0" y="9"/>
                    </a:lnTo>
                    <a:lnTo>
                      <a:pt x="3" y="12"/>
                    </a:lnTo>
                    <a:lnTo>
                      <a:pt x="3" y="12"/>
                    </a:lnTo>
                    <a:lnTo>
                      <a:pt x="4" y="12"/>
                    </a:lnTo>
                    <a:lnTo>
                      <a:pt x="7" y="12"/>
                    </a:lnTo>
                    <a:lnTo>
                      <a:pt x="10" y="12"/>
                    </a:lnTo>
                    <a:lnTo>
                      <a:pt x="10" y="13"/>
                    </a:lnTo>
                    <a:lnTo>
                      <a:pt x="11" y="13"/>
                    </a:lnTo>
                    <a:lnTo>
                      <a:pt x="13" y="12"/>
                    </a:lnTo>
                    <a:lnTo>
                      <a:pt x="14" y="9"/>
                    </a:lnTo>
                    <a:lnTo>
                      <a:pt x="14" y="7"/>
                    </a:lnTo>
                    <a:lnTo>
                      <a:pt x="13" y="4"/>
                    </a:lnTo>
                    <a:lnTo>
                      <a:pt x="13"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1" name="Freeform 420"/>
              <p:cNvSpPr>
                <a:spLocks/>
              </p:cNvSpPr>
              <p:nvPr/>
            </p:nvSpPr>
            <p:spPr bwMode="auto">
              <a:xfrm>
                <a:off x="2384" y="5241"/>
                <a:ext cx="11" cy="8"/>
              </a:xfrm>
              <a:custGeom>
                <a:avLst/>
                <a:gdLst>
                  <a:gd name="T0" fmla="*/ 23 w 23"/>
                  <a:gd name="T1" fmla="*/ 14 h 15"/>
                  <a:gd name="T2" fmla="*/ 23 w 23"/>
                  <a:gd name="T3" fmla="*/ 11 h 15"/>
                  <a:gd name="T4" fmla="*/ 21 w 23"/>
                  <a:gd name="T5" fmla="*/ 10 h 15"/>
                  <a:gd name="T6" fmla="*/ 19 w 23"/>
                  <a:gd name="T7" fmla="*/ 7 h 15"/>
                  <a:gd name="T8" fmla="*/ 14 w 23"/>
                  <a:gd name="T9" fmla="*/ 1 h 15"/>
                  <a:gd name="T10" fmla="*/ 11 w 23"/>
                  <a:gd name="T11" fmla="*/ 0 h 15"/>
                  <a:gd name="T12" fmla="*/ 7 w 23"/>
                  <a:gd name="T13" fmla="*/ 0 h 15"/>
                  <a:gd name="T14" fmla="*/ 7 w 23"/>
                  <a:gd name="T15" fmla="*/ 0 h 15"/>
                  <a:gd name="T16" fmla="*/ 7 w 23"/>
                  <a:gd name="T17" fmla="*/ 0 h 15"/>
                  <a:gd name="T18" fmla="*/ 6 w 23"/>
                  <a:gd name="T19" fmla="*/ 0 h 15"/>
                  <a:gd name="T20" fmla="*/ 6 w 23"/>
                  <a:gd name="T21" fmla="*/ 0 h 15"/>
                  <a:gd name="T22" fmla="*/ 6 w 23"/>
                  <a:gd name="T23" fmla="*/ 0 h 15"/>
                  <a:gd name="T24" fmla="*/ 4 w 23"/>
                  <a:gd name="T25" fmla="*/ 2 h 15"/>
                  <a:gd name="T26" fmla="*/ 4 w 23"/>
                  <a:gd name="T27" fmla="*/ 2 h 15"/>
                  <a:gd name="T28" fmla="*/ 0 w 23"/>
                  <a:gd name="T29" fmla="*/ 5 h 15"/>
                  <a:gd name="T30" fmla="*/ 0 w 23"/>
                  <a:gd name="T31" fmla="*/ 5 h 15"/>
                  <a:gd name="T32" fmla="*/ 1 w 23"/>
                  <a:gd name="T33" fmla="*/ 7 h 15"/>
                  <a:gd name="T34" fmla="*/ 3 w 23"/>
                  <a:gd name="T35" fmla="*/ 8 h 15"/>
                  <a:gd name="T36" fmla="*/ 6 w 23"/>
                  <a:gd name="T37" fmla="*/ 10 h 15"/>
                  <a:gd name="T38" fmla="*/ 11 w 23"/>
                  <a:gd name="T39" fmla="*/ 11 h 15"/>
                  <a:gd name="T40" fmla="*/ 17 w 23"/>
                  <a:gd name="T41" fmla="*/ 14 h 15"/>
                  <a:gd name="T42" fmla="*/ 20 w 23"/>
                  <a:gd name="T43" fmla="*/ 15 h 15"/>
                  <a:gd name="T44" fmla="*/ 23 w 23"/>
                  <a:gd name="T4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15">
                    <a:moveTo>
                      <a:pt x="23" y="14"/>
                    </a:moveTo>
                    <a:lnTo>
                      <a:pt x="23" y="11"/>
                    </a:lnTo>
                    <a:lnTo>
                      <a:pt x="21" y="10"/>
                    </a:lnTo>
                    <a:lnTo>
                      <a:pt x="19" y="7"/>
                    </a:lnTo>
                    <a:lnTo>
                      <a:pt x="14" y="1"/>
                    </a:lnTo>
                    <a:lnTo>
                      <a:pt x="11" y="0"/>
                    </a:lnTo>
                    <a:lnTo>
                      <a:pt x="7" y="0"/>
                    </a:lnTo>
                    <a:lnTo>
                      <a:pt x="7" y="0"/>
                    </a:lnTo>
                    <a:lnTo>
                      <a:pt x="7" y="0"/>
                    </a:lnTo>
                    <a:lnTo>
                      <a:pt x="6" y="0"/>
                    </a:lnTo>
                    <a:lnTo>
                      <a:pt x="6" y="0"/>
                    </a:lnTo>
                    <a:lnTo>
                      <a:pt x="6" y="0"/>
                    </a:lnTo>
                    <a:lnTo>
                      <a:pt x="4" y="2"/>
                    </a:lnTo>
                    <a:lnTo>
                      <a:pt x="4" y="2"/>
                    </a:lnTo>
                    <a:lnTo>
                      <a:pt x="0" y="5"/>
                    </a:lnTo>
                    <a:lnTo>
                      <a:pt x="0" y="5"/>
                    </a:lnTo>
                    <a:lnTo>
                      <a:pt x="1" y="7"/>
                    </a:lnTo>
                    <a:lnTo>
                      <a:pt x="3" y="8"/>
                    </a:lnTo>
                    <a:lnTo>
                      <a:pt x="6" y="10"/>
                    </a:lnTo>
                    <a:lnTo>
                      <a:pt x="11" y="11"/>
                    </a:lnTo>
                    <a:lnTo>
                      <a:pt x="17" y="14"/>
                    </a:lnTo>
                    <a:lnTo>
                      <a:pt x="20" y="15"/>
                    </a:lnTo>
                    <a:lnTo>
                      <a:pt x="23" y="1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2" name="Freeform 421"/>
              <p:cNvSpPr>
                <a:spLocks/>
              </p:cNvSpPr>
              <p:nvPr/>
            </p:nvSpPr>
            <p:spPr bwMode="auto">
              <a:xfrm>
                <a:off x="2395" y="5233"/>
                <a:ext cx="12" cy="7"/>
              </a:xfrm>
              <a:custGeom>
                <a:avLst/>
                <a:gdLst>
                  <a:gd name="T0" fmla="*/ 23 w 23"/>
                  <a:gd name="T1" fmla="*/ 8 h 14"/>
                  <a:gd name="T2" fmla="*/ 21 w 23"/>
                  <a:gd name="T3" fmla="*/ 7 h 14"/>
                  <a:gd name="T4" fmla="*/ 21 w 23"/>
                  <a:gd name="T5" fmla="*/ 5 h 14"/>
                  <a:gd name="T6" fmla="*/ 21 w 23"/>
                  <a:gd name="T7" fmla="*/ 3 h 14"/>
                  <a:gd name="T8" fmla="*/ 19 w 23"/>
                  <a:gd name="T9" fmla="*/ 1 h 14"/>
                  <a:gd name="T10" fmla="*/ 19 w 23"/>
                  <a:gd name="T11" fmla="*/ 1 h 14"/>
                  <a:gd name="T12" fmla="*/ 19 w 23"/>
                  <a:gd name="T13" fmla="*/ 1 h 14"/>
                  <a:gd name="T14" fmla="*/ 17 w 23"/>
                  <a:gd name="T15" fmla="*/ 0 h 14"/>
                  <a:gd name="T16" fmla="*/ 17 w 23"/>
                  <a:gd name="T17" fmla="*/ 0 h 14"/>
                  <a:gd name="T18" fmla="*/ 17 w 23"/>
                  <a:gd name="T19" fmla="*/ 0 h 14"/>
                  <a:gd name="T20" fmla="*/ 14 w 23"/>
                  <a:gd name="T21" fmla="*/ 1 h 14"/>
                  <a:gd name="T22" fmla="*/ 10 w 23"/>
                  <a:gd name="T23" fmla="*/ 1 h 14"/>
                  <a:gd name="T24" fmla="*/ 7 w 23"/>
                  <a:gd name="T25" fmla="*/ 4 h 14"/>
                  <a:gd name="T26" fmla="*/ 3 w 23"/>
                  <a:gd name="T27" fmla="*/ 7 h 14"/>
                  <a:gd name="T28" fmla="*/ 0 w 23"/>
                  <a:gd name="T29" fmla="*/ 11 h 14"/>
                  <a:gd name="T30" fmla="*/ 3 w 23"/>
                  <a:gd name="T31" fmla="*/ 14 h 14"/>
                  <a:gd name="T32" fmla="*/ 6 w 23"/>
                  <a:gd name="T33" fmla="*/ 14 h 14"/>
                  <a:gd name="T34" fmla="*/ 14 w 23"/>
                  <a:gd name="T35" fmla="*/ 14 h 14"/>
                  <a:gd name="T36" fmla="*/ 19 w 23"/>
                  <a:gd name="T37" fmla="*/ 14 h 14"/>
                  <a:gd name="T38" fmla="*/ 20 w 23"/>
                  <a:gd name="T39" fmla="*/ 14 h 14"/>
                  <a:gd name="T40" fmla="*/ 21 w 23"/>
                  <a:gd name="T41" fmla="*/ 13 h 14"/>
                  <a:gd name="T42" fmla="*/ 23 w 23"/>
                  <a:gd name="T4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4">
                    <a:moveTo>
                      <a:pt x="23" y="8"/>
                    </a:moveTo>
                    <a:lnTo>
                      <a:pt x="21" y="7"/>
                    </a:lnTo>
                    <a:lnTo>
                      <a:pt x="21" y="5"/>
                    </a:lnTo>
                    <a:lnTo>
                      <a:pt x="21" y="3"/>
                    </a:lnTo>
                    <a:lnTo>
                      <a:pt x="19" y="1"/>
                    </a:lnTo>
                    <a:lnTo>
                      <a:pt x="19" y="1"/>
                    </a:lnTo>
                    <a:lnTo>
                      <a:pt x="19" y="1"/>
                    </a:lnTo>
                    <a:lnTo>
                      <a:pt x="17" y="0"/>
                    </a:lnTo>
                    <a:lnTo>
                      <a:pt x="17" y="0"/>
                    </a:lnTo>
                    <a:lnTo>
                      <a:pt x="17" y="0"/>
                    </a:lnTo>
                    <a:lnTo>
                      <a:pt x="14" y="1"/>
                    </a:lnTo>
                    <a:lnTo>
                      <a:pt x="10" y="1"/>
                    </a:lnTo>
                    <a:lnTo>
                      <a:pt x="7" y="4"/>
                    </a:lnTo>
                    <a:lnTo>
                      <a:pt x="3" y="7"/>
                    </a:lnTo>
                    <a:lnTo>
                      <a:pt x="0" y="11"/>
                    </a:lnTo>
                    <a:lnTo>
                      <a:pt x="3" y="14"/>
                    </a:lnTo>
                    <a:lnTo>
                      <a:pt x="6" y="14"/>
                    </a:lnTo>
                    <a:lnTo>
                      <a:pt x="14" y="14"/>
                    </a:lnTo>
                    <a:lnTo>
                      <a:pt x="19" y="14"/>
                    </a:lnTo>
                    <a:lnTo>
                      <a:pt x="20" y="14"/>
                    </a:lnTo>
                    <a:lnTo>
                      <a:pt x="21" y="13"/>
                    </a:lnTo>
                    <a:lnTo>
                      <a:pt x="23"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3" name="Freeform 422"/>
              <p:cNvSpPr>
                <a:spLocks/>
              </p:cNvSpPr>
              <p:nvPr/>
            </p:nvSpPr>
            <p:spPr bwMode="auto">
              <a:xfrm>
                <a:off x="2409" y="5216"/>
                <a:ext cx="12" cy="8"/>
              </a:xfrm>
              <a:custGeom>
                <a:avLst/>
                <a:gdLst>
                  <a:gd name="T0" fmla="*/ 15 w 25"/>
                  <a:gd name="T1" fmla="*/ 6 h 17"/>
                  <a:gd name="T2" fmla="*/ 13 w 25"/>
                  <a:gd name="T3" fmla="*/ 7 h 17"/>
                  <a:gd name="T4" fmla="*/ 12 w 25"/>
                  <a:gd name="T5" fmla="*/ 7 h 17"/>
                  <a:gd name="T6" fmla="*/ 12 w 25"/>
                  <a:gd name="T7" fmla="*/ 7 h 17"/>
                  <a:gd name="T8" fmla="*/ 10 w 25"/>
                  <a:gd name="T9" fmla="*/ 7 h 17"/>
                  <a:gd name="T10" fmla="*/ 9 w 25"/>
                  <a:gd name="T11" fmla="*/ 9 h 17"/>
                  <a:gd name="T12" fmla="*/ 7 w 25"/>
                  <a:gd name="T13" fmla="*/ 10 h 17"/>
                  <a:gd name="T14" fmla="*/ 7 w 25"/>
                  <a:gd name="T15" fmla="*/ 10 h 17"/>
                  <a:gd name="T16" fmla="*/ 6 w 25"/>
                  <a:gd name="T17" fmla="*/ 10 h 17"/>
                  <a:gd name="T18" fmla="*/ 5 w 25"/>
                  <a:gd name="T19" fmla="*/ 12 h 17"/>
                  <a:gd name="T20" fmla="*/ 2 w 25"/>
                  <a:gd name="T21" fmla="*/ 13 h 17"/>
                  <a:gd name="T22" fmla="*/ 0 w 25"/>
                  <a:gd name="T23" fmla="*/ 16 h 17"/>
                  <a:gd name="T24" fmla="*/ 0 w 25"/>
                  <a:gd name="T25" fmla="*/ 17 h 17"/>
                  <a:gd name="T26" fmla="*/ 2 w 25"/>
                  <a:gd name="T27" fmla="*/ 17 h 17"/>
                  <a:gd name="T28" fmla="*/ 13 w 25"/>
                  <a:gd name="T29" fmla="*/ 17 h 17"/>
                  <a:gd name="T30" fmla="*/ 16 w 25"/>
                  <a:gd name="T31" fmla="*/ 17 h 17"/>
                  <a:gd name="T32" fmla="*/ 18 w 25"/>
                  <a:gd name="T33" fmla="*/ 16 h 17"/>
                  <a:gd name="T34" fmla="*/ 19 w 25"/>
                  <a:gd name="T35" fmla="*/ 15 h 17"/>
                  <a:gd name="T36" fmla="*/ 20 w 25"/>
                  <a:gd name="T37" fmla="*/ 10 h 17"/>
                  <a:gd name="T38" fmla="*/ 20 w 25"/>
                  <a:gd name="T39" fmla="*/ 10 h 17"/>
                  <a:gd name="T40" fmla="*/ 22 w 25"/>
                  <a:gd name="T41" fmla="*/ 9 h 17"/>
                  <a:gd name="T42" fmla="*/ 23 w 25"/>
                  <a:gd name="T43" fmla="*/ 6 h 17"/>
                  <a:gd name="T44" fmla="*/ 25 w 25"/>
                  <a:gd name="T45" fmla="*/ 4 h 17"/>
                  <a:gd name="T46" fmla="*/ 25 w 25"/>
                  <a:gd name="T47" fmla="*/ 4 h 17"/>
                  <a:gd name="T48" fmla="*/ 23 w 25"/>
                  <a:gd name="T49" fmla="*/ 3 h 17"/>
                  <a:gd name="T50" fmla="*/ 22 w 25"/>
                  <a:gd name="T51" fmla="*/ 2 h 17"/>
                  <a:gd name="T52" fmla="*/ 19 w 25"/>
                  <a:gd name="T53" fmla="*/ 0 h 17"/>
                  <a:gd name="T54" fmla="*/ 15 w 25"/>
                  <a:gd name="T55" fmla="*/ 0 h 17"/>
                  <a:gd name="T56" fmla="*/ 16 w 25"/>
                  <a:gd name="T57" fmla="*/ 3 h 17"/>
                  <a:gd name="T58" fmla="*/ 16 w 25"/>
                  <a:gd name="T59" fmla="*/ 4 h 17"/>
                  <a:gd name="T60" fmla="*/ 15 w 25"/>
                  <a:gd name="T6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17">
                    <a:moveTo>
                      <a:pt x="15" y="6"/>
                    </a:moveTo>
                    <a:lnTo>
                      <a:pt x="13" y="7"/>
                    </a:lnTo>
                    <a:lnTo>
                      <a:pt x="12" y="7"/>
                    </a:lnTo>
                    <a:lnTo>
                      <a:pt x="12" y="7"/>
                    </a:lnTo>
                    <a:lnTo>
                      <a:pt x="10" y="7"/>
                    </a:lnTo>
                    <a:lnTo>
                      <a:pt x="9" y="9"/>
                    </a:lnTo>
                    <a:lnTo>
                      <a:pt x="7" y="10"/>
                    </a:lnTo>
                    <a:lnTo>
                      <a:pt x="7" y="10"/>
                    </a:lnTo>
                    <a:lnTo>
                      <a:pt x="6" y="10"/>
                    </a:lnTo>
                    <a:lnTo>
                      <a:pt x="5" y="12"/>
                    </a:lnTo>
                    <a:lnTo>
                      <a:pt x="2" y="13"/>
                    </a:lnTo>
                    <a:lnTo>
                      <a:pt x="0" y="16"/>
                    </a:lnTo>
                    <a:lnTo>
                      <a:pt x="0" y="17"/>
                    </a:lnTo>
                    <a:lnTo>
                      <a:pt x="2" y="17"/>
                    </a:lnTo>
                    <a:lnTo>
                      <a:pt x="13" y="17"/>
                    </a:lnTo>
                    <a:lnTo>
                      <a:pt x="16" y="17"/>
                    </a:lnTo>
                    <a:lnTo>
                      <a:pt x="18" y="16"/>
                    </a:lnTo>
                    <a:lnTo>
                      <a:pt x="19" y="15"/>
                    </a:lnTo>
                    <a:lnTo>
                      <a:pt x="20" y="10"/>
                    </a:lnTo>
                    <a:lnTo>
                      <a:pt x="20" y="10"/>
                    </a:lnTo>
                    <a:lnTo>
                      <a:pt x="22" y="9"/>
                    </a:lnTo>
                    <a:lnTo>
                      <a:pt x="23" y="6"/>
                    </a:lnTo>
                    <a:lnTo>
                      <a:pt x="25" y="4"/>
                    </a:lnTo>
                    <a:lnTo>
                      <a:pt x="25" y="4"/>
                    </a:lnTo>
                    <a:lnTo>
                      <a:pt x="23" y="3"/>
                    </a:lnTo>
                    <a:lnTo>
                      <a:pt x="22" y="2"/>
                    </a:lnTo>
                    <a:lnTo>
                      <a:pt x="19" y="0"/>
                    </a:lnTo>
                    <a:lnTo>
                      <a:pt x="15" y="0"/>
                    </a:lnTo>
                    <a:lnTo>
                      <a:pt x="16" y="3"/>
                    </a:lnTo>
                    <a:lnTo>
                      <a:pt x="16" y="4"/>
                    </a:lnTo>
                    <a:lnTo>
                      <a:pt x="15"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423"/>
              <p:cNvSpPr>
                <a:spLocks/>
              </p:cNvSpPr>
              <p:nvPr/>
            </p:nvSpPr>
            <p:spPr bwMode="auto">
              <a:xfrm>
                <a:off x="2558" y="5332"/>
                <a:ext cx="7" cy="4"/>
              </a:xfrm>
              <a:custGeom>
                <a:avLst/>
                <a:gdLst>
                  <a:gd name="T0" fmla="*/ 12 w 13"/>
                  <a:gd name="T1" fmla="*/ 2 h 9"/>
                  <a:gd name="T2" fmla="*/ 10 w 13"/>
                  <a:gd name="T3" fmla="*/ 3 h 9"/>
                  <a:gd name="T4" fmla="*/ 9 w 13"/>
                  <a:gd name="T5" fmla="*/ 5 h 9"/>
                  <a:gd name="T6" fmla="*/ 3 w 13"/>
                  <a:gd name="T7" fmla="*/ 6 h 9"/>
                  <a:gd name="T8" fmla="*/ 0 w 13"/>
                  <a:gd name="T9" fmla="*/ 8 h 9"/>
                  <a:gd name="T10" fmla="*/ 3 w 13"/>
                  <a:gd name="T11" fmla="*/ 8 h 9"/>
                  <a:gd name="T12" fmla="*/ 5 w 13"/>
                  <a:gd name="T13" fmla="*/ 8 h 9"/>
                  <a:gd name="T14" fmla="*/ 6 w 13"/>
                  <a:gd name="T15" fmla="*/ 8 h 9"/>
                  <a:gd name="T16" fmla="*/ 6 w 13"/>
                  <a:gd name="T17" fmla="*/ 9 h 9"/>
                  <a:gd name="T18" fmla="*/ 9 w 13"/>
                  <a:gd name="T19" fmla="*/ 9 h 9"/>
                  <a:gd name="T20" fmla="*/ 12 w 13"/>
                  <a:gd name="T21" fmla="*/ 9 h 9"/>
                  <a:gd name="T22" fmla="*/ 13 w 13"/>
                  <a:gd name="T23" fmla="*/ 8 h 9"/>
                  <a:gd name="T24" fmla="*/ 13 w 13"/>
                  <a:gd name="T25" fmla="*/ 2 h 9"/>
                  <a:gd name="T26" fmla="*/ 13 w 13"/>
                  <a:gd name="T27" fmla="*/ 0 h 9"/>
                  <a:gd name="T28" fmla="*/ 12 w 13"/>
                  <a:gd name="T2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9">
                    <a:moveTo>
                      <a:pt x="12" y="2"/>
                    </a:moveTo>
                    <a:lnTo>
                      <a:pt x="10" y="3"/>
                    </a:lnTo>
                    <a:lnTo>
                      <a:pt x="9" y="5"/>
                    </a:lnTo>
                    <a:lnTo>
                      <a:pt x="3" y="6"/>
                    </a:lnTo>
                    <a:lnTo>
                      <a:pt x="0" y="8"/>
                    </a:lnTo>
                    <a:lnTo>
                      <a:pt x="3" y="8"/>
                    </a:lnTo>
                    <a:lnTo>
                      <a:pt x="5" y="8"/>
                    </a:lnTo>
                    <a:lnTo>
                      <a:pt x="6" y="8"/>
                    </a:lnTo>
                    <a:lnTo>
                      <a:pt x="6" y="9"/>
                    </a:lnTo>
                    <a:lnTo>
                      <a:pt x="9" y="9"/>
                    </a:lnTo>
                    <a:lnTo>
                      <a:pt x="12" y="9"/>
                    </a:lnTo>
                    <a:lnTo>
                      <a:pt x="13" y="8"/>
                    </a:lnTo>
                    <a:lnTo>
                      <a:pt x="13" y="2"/>
                    </a:lnTo>
                    <a:lnTo>
                      <a:pt x="13" y="0"/>
                    </a:lnTo>
                    <a:lnTo>
                      <a:pt x="12"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424"/>
              <p:cNvSpPr>
                <a:spLocks/>
              </p:cNvSpPr>
              <p:nvPr/>
            </p:nvSpPr>
            <p:spPr bwMode="auto">
              <a:xfrm>
                <a:off x="2738" y="5406"/>
                <a:ext cx="5" cy="4"/>
              </a:xfrm>
              <a:custGeom>
                <a:avLst/>
                <a:gdLst>
                  <a:gd name="T0" fmla="*/ 6 w 10"/>
                  <a:gd name="T1" fmla="*/ 4 h 9"/>
                  <a:gd name="T2" fmla="*/ 2 w 10"/>
                  <a:gd name="T3" fmla="*/ 0 h 9"/>
                  <a:gd name="T4" fmla="*/ 0 w 10"/>
                  <a:gd name="T5" fmla="*/ 2 h 9"/>
                  <a:gd name="T6" fmla="*/ 0 w 10"/>
                  <a:gd name="T7" fmla="*/ 4 h 9"/>
                  <a:gd name="T8" fmla="*/ 2 w 10"/>
                  <a:gd name="T9" fmla="*/ 6 h 9"/>
                  <a:gd name="T10" fmla="*/ 3 w 10"/>
                  <a:gd name="T11" fmla="*/ 9 h 9"/>
                  <a:gd name="T12" fmla="*/ 5 w 10"/>
                  <a:gd name="T13" fmla="*/ 9 h 9"/>
                  <a:gd name="T14" fmla="*/ 5 w 10"/>
                  <a:gd name="T15" fmla="*/ 9 h 9"/>
                  <a:gd name="T16" fmla="*/ 8 w 10"/>
                  <a:gd name="T17" fmla="*/ 9 h 9"/>
                  <a:gd name="T18" fmla="*/ 9 w 10"/>
                  <a:gd name="T19" fmla="*/ 7 h 9"/>
                  <a:gd name="T20" fmla="*/ 9 w 10"/>
                  <a:gd name="T21" fmla="*/ 6 h 9"/>
                  <a:gd name="T22" fmla="*/ 10 w 10"/>
                  <a:gd name="T23" fmla="*/ 4 h 9"/>
                  <a:gd name="T24" fmla="*/ 10 w 10"/>
                  <a:gd name="T25" fmla="*/ 3 h 9"/>
                  <a:gd name="T26" fmla="*/ 8 w 10"/>
                  <a:gd name="T27" fmla="*/ 4 h 9"/>
                  <a:gd name="T28" fmla="*/ 6 w 10"/>
                  <a:gd name="T2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9">
                    <a:moveTo>
                      <a:pt x="6" y="4"/>
                    </a:moveTo>
                    <a:lnTo>
                      <a:pt x="2" y="0"/>
                    </a:lnTo>
                    <a:lnTo>
                      <a:pt x="0" y="2"/>
                    </a:lnTo>
                    <a:lnTo>
                      <a:pt x="0" y="4"/>
                    </a:lnTo>
                    <a:lnTo>
                      <a:pt x="2" y="6"/>
                    </a:lnTo>
                    <a:lnTo>
                      <a:pt x="3" y="9"/>
                    </a:lnTo>
                    <a:lnTo>
                      <a:pt x="5" y="9"/>
                    </a:lnTo>
                    <a:lnTo>
                      <a:pt x="5" y="9"/>
                    </a:lnTo>
                    <a:lnTo>
                      <a:pt x="8" y="9"/>
                    </a:lnTo>
                    <a:lnTo>
                      <a:pt x="9" y="7"/>
                    </a:lnTo>
                    <a:lnTo>
                      <a:pt x="9" y="6"/>
                    </a:lnTo>
                    <a:lnTo>
                      <a:pt x="10" y="4"/>
                    </a:lnTo>
                    <a:lnTo>
                      <a:pt x="10" y="3"/>
                    </a:lnTo>
                    <a:lnTo>
                      <a:pt x="8" y="4"/>
                    </a:lnTo>
                    <a:lnTo>
                      <a:pt x="6"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6" name="Freeform 425"/>
              <p:cNvSpPr>
                <a:spLocks/>
              </p:cNvSpPr>
              <p:nvPr/>
            </p:nvSpPr>
            <p:spPr bwMode="auto">
              <a:xfrm>
                <a:off x="2770" y="5407"/>
                <a:ext cx="5" cy="12"/>
              </a:xfrm>
              <a:custGeom>
                <a:avLst/>
                <a:gdLst>
                  <a:gd name="T0" fmla="*/ 8 w 10"/>
                  <a:gd name="T1" fmla="*/ 16 h 23"/>
                  <a:gd name="T2" fmla="*/ 8 w 10"/>
                  <a:gd name="T3" fmla="*/ 14 h 23"/>
                  <a:gd name="T4" fmla="*/ 8 w 10"/>
                  <a:gd name="T5" fmla="*/ 12 h 23"/>
                  <a:gd name="T6" fmla="*/ 10 w 10"/>
                  <a:gd name="T7" fmla="*/ 6 h 23"/>
                  <a:gd name="T8" fmla="*/ 10 w 10"/>
                  <a:gd name="T9" fmla="*/ 4 h 23"/>
                  <a:gd name="T10" fmla="*/ 10 w 10"/>
                  <a:gd name="T11" fmla="*/ 3 h 23"/>
                  <a:gd name="T12" fmla="*/ 8 w 10"/>
                  <a:gd name="T13" fmla="*/ 3 h 23"/>
                  <a:gd name="T14" fmla="*/ 7 w 10"/>
                  <a:gd name="T15" fmla="*/ 4 h 23"/>
                  <a:gd name="T16" fmla="*/ 7 w 10"/>
                  <a:gd name="T17" fmla="*/ 4 h 23"/>
                  <a:gd name="T18" fmla="*/ 7 w 10"/>
                  <a:gd name="T19" fmla="*/ 3 h 23"/>
                  <a:gd name="T20" fmla="*/ 7 w 10"/>
                  <a:gd name="T21" fmla="*/ 1 h 23"/>
                  <a:gd name="T22" fmla="*/ 7 w 10"/>
                  <a:gd name="T23" fmla="*/ 1 h 23"/>
                  <a:gd name="T24" fmla="*/ 7 w 10"/>
                  <a:gd name="T25" fmla="*/ 0 h 23"/>
                  <a:gd name="T26" fmla="*/ 4 w 10"/>
                  <a:gd name="T27" fmla="*/ 1 h 23"/>
                  <a:gd name="T28" fmla="*/ 1 w 10"/>
                  <a:gd name="T29" fmla="*/ 6 h 23"/>
                  <a:gd name="T30" fmla="*/ 0 w 10"/>
                  <a:gd name="T31" fmla="*/ 12 h 23"/>
                  <a:gd name="T32" fmla="*/ 0 w 10"/>
                  <a:gd name="T33" fmla="*/ 14 h 23"/>
                  <a:gd name="T34" fmla="*/ 3 w 10"/>
                  <a:gd name="T35" fmla="*/ 20 h 23"/>
                  <a:gd name="T36" fmla="*/ 3 w 10"/>
                  <a:gd name="T37" fmla="*/ 22 h 23"/>
                  <a:gd name="T38" fmla="*/ 4 w 10"/>
                  <a:gd name="T39" fmla="*/ 22 h 23"/>
                  <a:gd name="T40" fmla="*/ 5 w 10"/>
                  <a:gd name="T41" fmla="*/ 22 h 23"/>
                  <a:gd name="T42" fmla="*/ 7 w 10"/>
                  <a:gd name="T43" fmla="*/ 20 h 23"/>
                  <a:gd name="T44" fmla="*/ 7 w 10"/>
                  <a:gd name="T45" fmla="*/ 19 h 23"/>
                  <a:gd name="T46" fmla="*/ 7 w 10"/>
                  <a:gd name="T47" fmla="*/ 20 h 23"/>
                  <a:gd name="T48" fmla="*/ 7 w 10"/>
                  <a:gd name="T49" fmla="*/ 22 h 23"/>
                  <a:gd name="T50" fmla="*/ 8 w 10"/>
                  <a:gd name="T51" fmla="*/ 22 h 23"/>
                  <a:gd name="T52" fmla="*/ 10 w 10"/>
                  <a:gd name="T53" fmla="*/ 23 h 23"/>
                  <a:gd name="T54" fmla="*/ 10 w 10"/>
                  <a:gd name="T55" fmla="*/ 22 h 23"/>
                  <a:gd name="T56" fmla="*/ 10 w 10"/>
                  <a:gd name="T57" fmla="*/ 20 h 23"/>
                  <a:gd name="T58" fmla="*/ 10 w 10"/>
                  <a:gd name="T59" fmla="*/ 19 h 23"/>
                  <a:gd name="T60" fmla="*/ 8 w 10"/>
                  <a:gd name="T6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 h="23">
                    <a:moveTo>
                      <a:pt x="8" y="16"/>
                    </a:moveTo>
                    <a:lnTo>
                      <a:pt x="8" y="14"/>
                    </a:lnTo>
                    <a:lnTo>
                      <a:pt x="8" y="12"/>
                    </a:lnTo>
                    <a:lnTo>
                      <a:pt x="10" y="6"/>
                    </a:lnTo>
                    <a:lnTo>
                      <a:pt x="10" y="4"/>
                    </a:lnTo>
                    <a:lnTo>
                      <a:pt x="10" y="3"/>
                    </a:lnTo>
                    <a:lnTo>
                      <a:pt x="8" y="3"/>
                    </a:lnTo>
                    <a:lnTo>
                      <a:pt x="7" y="4"/>
                    </a:lnTo>
                    <a:lnTo>
                      <a:pt x="7" y="4"/>
                    </a:lnTo>
                    <a:lnTo>
                      <a:pt x="7" y="3"/>
                    </a:lnTo>
                    <a:lnTo>
                      <a:pt x="7" y="1"/>
                    </a:lnTo>
                    <a:lnTo>
                      <a:pt x="7" y="1"/>
                    </a:lnTo>
                    <a:lnTo>
                      <a:pt x="7" y="0"/>
                    </a:lnTo>
                    <a:lnTo>
                      <a:pt x="4" y="1"/>
                    </a:lnTo>
                    <a:lnTo>
                      <a:pt x="1" y="6"/>
                    </a:lnTo>
                    <a:lnTo>
                      <a:pt x="0" y="12"/>
                    </a:lnTo>
                    <a:lnTo>
                      <a:pt x="0" y="14"/>
                    </a:lnTo>
                    <a:lnTo>
                      <a:pt x="3" y="20"/>
                    </a:lnTo>
                    <a:lnTo>
                      <a:pt x="3" y="22"/>
                    </a:lnTo>
                    <a:lnTo>
                      <a:pt x="4" y="22"/>
                    </a:lnTo>
                    <a:lnTo>
                      <a:pt x="5" y="22"/>
                    </a:lnTo>
                    <a:lnTo>
                      <a:pt x="7" y="20"/>
                    </a:lnTo>
                    <a:lnTo>
                      <a:pt x="7" y="19"/>
                    </a:lnTo>
                    <a:lnTo>
                      <a:pt x="7" y="20"/>
                    </a:lnTo>
                    <a:lnTo>
                      <a:pt x="7" y="22"/>
                    </a:lnTo>
                    <a:lnTo>
                      <a:pt x="8" y="22"/>
                    </a:lnTo>
                    <a:lnTo>
                      <a:pt x="10" y="23"/>
                    </a:lnTo>
                    <a:lnTo>
                      <a:pt x="10" y="22"/>
                    </a:lnTo>
                    <a:lnTo>
                      <a:pt x="10" y="20"/>
                    </a:lnTo>
                    <a:lnTo>
                      <a:pt x="10" y="19"/>
                    </a:lnTo>
                    <a:lnTo>
                      <a:pt x="8" y="1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426"/>
              <p:cNvSpPr>
                <a:spLocks/>
              </p:cNvSpPr>
              <p:nvPr/>
            </p:nvSpPr>
            <p:spPr bwMode="auto">
              <a:xfrm>
                <a:off x="2908" y="5485"/>
                <a:ext cx="9" cy="13"/>
              </a:xfrm>
              <a:custGeom>
                <a:avLst/>
                <a:gdLst>
                  <a:gd name="T0" fmla="*/ 16 w 17"/>
                  <a:gd name="T1" fmla="*/ 2 h 28"/>
                  <a:gd name="T2" fmla="*/ 15 w 17"/>
                  <a:gd name="T3" fmla="*/ 0 h 28"/>
                  <a:gd name="T4" fmla="*/ 13 w 17"/>
                  <a:gd name="T5" fmla="*/ 0 h 28"/>
                  <a:gd name="T6" fmla="*/ 10 w 17"/>
                  <a:gd name="T7" fmla="*/ 0 h 28"/>
                  <a:gd name="T8" fmla="*/ 10 w 17"/>
                  <a:gd name="T9" fmla="*/ 0 h 28"/>
                  <a:gd name="T10" fmla="*/ 9 w 17"/>
                  <a:gd name="T11" fmla="*/ 2 h 28"/>
                  <a:gd name="T12" fmla="*/ 9 w 17"/>
                  <a:gd name="T13" fmla="*/ 3 h 28"/>
                  <a:gd name="T14" fmla="*/ 6 w 17"/>
                  <a:gd name="T15" fmla="*/ 9 h 28"/>
                  <a:gd name="T16" fmla="*/ 2 w 17"/>
                  <a:gd name="T17" fmla="*/ 16 h 28"/>
                  <a:gd name="T18" fmla="*/ 2 w 17"/>
                  <a:gd name="T19" fmla="*/ 18 h 28"/>
                  <a:gd name="T20" fmla="*/ 2 w 17"/>
                  <a:gd name="T21" fmla="*/ 21 h 28"/>
                  <a:gd name="T22" fmla="*/ 2 w 17"/>
                  <a:gd name="T23" fmla="*/ 22 h 28"/>
                  <a:gd name="T24" fmla="*/ 0 w 17"/>
                  <a:gd name="T25" fmla="*/ 23 h 28"/>
                  <a:gd name="T26" fmla="*/ 4 w 17"/>
                  <a:gd name="T27" fmla="*/ 26 h 28"/>
                  <a:gd name="T28" fmla="*/ 7 w 17"/>
                  <a:gd name="T29" fmla="*/ 28 h 28"/>
                  <a:gd name="T30" fmla="*/ 7 w 17"/>
                  <a:gd name="T31" fmla="*/ 25 h 28"/>
                  <a:gd name="T32" fmla="*/ 9 w 17"/>
                  <a:gd name="T33" fmla="*/ 23 h 28"/>
                  <a:gd name="T34" fmla="*/ 12 w 17"/>
                  <a:gd name="T35" fmla="*/ 18 h 28"/>
                  <a:gd name="T36" fmla="*/ 13 w 17"/>
                  <a:gd name="T37" fmla="*/ 16 h 28"/>
                  <a:gd name="T38" fmla="*/ 15 w 17"/>
                  <a:gd name="T39" fmla="*/ 13 h 28"/>
                  <a:gd name="T40" fmla="*/ 16 w 17"/>
                  <a:gd name="T41" fmla="*/ 12 h 28"/>
                  <a:gd name="T42" fmla="*/ 17 w 17"/>
                  <a:gd name="T43" fmla="*/ 6 h 28"/>
                  <a:gd name="T44" fmla="*/ 17 w 17"/>
                  <a:gd name="T45" fmla="*/ 5 h 28"/>
                  <a:gd name="T46" fmla="*/ 16 w 17"/>
                  <a:gd name="T4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8">
                    <a:moveTo>
                      <a:pt x="16" y="2"/>
                    </a:moveTo>
                    <a:lnTo>
                      <a:pt x="15" y="0"/>
                    </a:lnTo>
                    <a:lnTo>
                      <a:pt x="13" y="0"/>
                    </a:lnTo>
                    <a:lnTo>
                      <a:pt x="10" y="0"/>
                    </a:lnTo>
                    <a:lnTo>
                      <a:pt x="10" y="0"/>
                    </a:lnTo>
                    <a:lnTo>
                      <a:pt x="9" y="2"/>
                    </a:lnTo>
                    <a:lnTo>
                      <a:pt x="9" y="3"/>
                    </a:lnTo>
                    <a:lnTo>
                      <a:pt x="6" y="9"/>
                    </a:lnTo>
                    <a:lnTo>
                      <a:pt x="2" y="16"/>
                    </a:lnTo>
                    <a:lnTo>
                      <a:pt x="2" y="18"/>
                    </a:lnTo>
                    <a:lnTo>
                      <a:pt x="2" y="21"/>
                    </a:lnTo>
                    <a:lnTo>
                      <a:pt x="2" y="22"/>
                    </a:lnTo>
                    <a:lnTo>
                      <a:pt x="0" y="23"/>
                    </a:lnTo>
                    <a:lnTo>
                      <a:pt x="4" y="26"/>
                    </a:lnTo>
                    <a:lnTo>
                      <a:pt x="7" y="28"/>
                    </a:lnTo>
                    <a:lnTo>
                      <a:pt x="7" y="25"/>
                    </a:lnTo>
                    <a:lnTo>
                      <a:pt x="9" y="23"/>
                    </a:lnTo>
                    <a:lnTo>
                      <a:pt x="12" y="18"/>
                    </a:lnTo>
                    <a:lnTo>
                      <a:pt x="13" y="16"/>
                    </a:lnTo>
                    <a:lnTo>
                      <a:pt x="15" y="13"/>
                    </a:lnTo>
                    <a:lnTo>
                      <a:pt x="16" y="12"/>
                    </a:lnTo>
                    <a:lnTo>
                      <a:pt x="17" y="6"/>
                    </a:lnTo>
                    <a:lnTo>
                      <a:pt x="17" y="5"/>
                    </a:lnTo>
                    <a:lnTo>
                      <a:pt x="1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427"/>
              <p:cNvSpPr>
                <a:spLocks/>
              </p:cNvSpPr>
              <p:nvPr/>
            </p:nvSpPr>
            <p:spPr bwMode="auto">
              <a:xfrm>
                <a:off x="2920" y="5462"/>
                <a:ext cx="8" cy="14"/>
              </a:xfrm>
              <a:custGeom>
                <a:avLst/>
                <a:gdLst>
                  <a:gd name="T0" fmla="*/ 11 w 14"/>
                  <a:gd name="T1" fmla="*/ 0 h 27"/>
                  <a:gd name="T2" fmla="*/ 10 w 14"/>
                  <a:gd name="T3" fmla="*/ 0 h 27"/>
                  <a:gd name="T4" fmla="*/ 7 w 14"/>
                  <a:gd name="T5" fmla="*/ 0 h 27"/>
                  <a:gd name="T6" fmla="*/ 7 w 14"/>
                  <a:gd name="T7" fmla="*/ 1 h 27"/>
                  <a:gd name="T8" fmla="*/ 7 w 14"/>
                  <a:gd name="T9" fmla="*/ 4 h 27"/>
                  <a:gd name="T10" fmla="*/ 7 w 14"/>
                  <a:gd name="T11" fmla="*/ 8 h 27"/>
                  <a:gd name="T12" fmla="*/ 4 w 14"/>
                  <a:gd name="T13" fmla="*/ 8 h 27"/>
                  <a:gd name="T14" fmla="*/ 1 w 14"/>
                  <a:gd name="T15" fmla="*/ 13 h 27"/>
                  <a:gd name="T16" fmla="*/ 0 w 14"/>
                  <a:gd name="T17" fmla="*/ 17 h 27"/>
                  <a:gd name="T18" fmla="*/ 3 w 14"/>
                  <a:gd name="T19" fmla="*/ 20 h 27"/>
                  <a:gd name="T20" fmla="*/ 3 w 14"/>
                  <a:gd name="T21" fmla="*/ 21 h 27"/>
                  <a:gd name="T22" fmla="*/ 0 w 14"/>
                  <a:gd name="T23" fmla="*/ 23 h 27"/>
                  <a:gd name="T24" fmla="*/ 1 w 14"/>
                  <a:gd name="T25" fmla="*/ 24 h 27"/>
                  <a:gd name="T26" fmla="*/ 3 w 14"/>
                  <a:gd name="T27" fmla="*/ 26 h 27"/>
                  <a:gd name="T28" fmla="*/ 5 w 14"/>
                  <a:gd name="T29" fmla="*/ 27 h 27"/>
                  <a:gd name="T30" fmla="*/ 7 w 14"/>
                  <a:gd name="T31" fmla="*/ 26 h 27"/>
                  <a:gd name="T32" fmla="*/ 10 w 14"/>
                  <a:gd name="T33" fmla="*/ 16 h 27"/>
                  <a:gd name="T34" fmla="*/ 13 w 14"/>
                  <a:gd name="T35" fmla="*/ 10 h 27"/>
                  <a:gd name="T36" fmla="*/ 14 w 14"/>
                  <a:gd name="T37" fmla="*/ 7 h 27"/>
                  <a:gd name="T38" fmla="*/ 14 w 14"/>
                  <a:gd name="T39" fmla="*/ 4 h 27"/>
                  <a:gd name="T40" fmla="*/ 14 w 14"/>
                  <a:gd name="T41" fmla="*/ 1 h 27"/>
                  <a:gd name="T42" fmla="*/ 11 w 14"/>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7">
                    <a:moveTo>
                      <a:pt x="11" y="0"/>
                    </a:moveTo>
                    <a:lnTo>
                      <a:pt x="10" y="0"/>
                    </a:lnTo>
                    <a:lnTo>
                      <a:pt x="7" y="0"/>
                    </a:lnTo>
                    <a:lnTo>
                      <a:pt x="7" y="1"/>
                    </a:lnTo>
                    <a:lnTo>
                      <a:pt x="7" y="4"/>
                    </a:lnTo>
                    <a:lnTo>
                      <a:pt x="7" y="8"/>
                    </a:lnTo>
                    <a:lnTo>
                      <a:pt x="4" y="8"/>
                    </a:lnTo>
                    <a:lnTo>
                      <a:pt x="1" y="13"/>
                    </a:lnTo>
                    <a:lnTo>
                      <a:pt x="0" y="17"/>
                    </a:lnTo>
                    <a:lnTo>
                      <a:pt x="3" y="20"/>
                    </a:lnTo>
                    <a:lnTo>
                      <a:pt x="3" y="21"/>
                    </a:lnTo>
                    <a:lnTo>
                      <a:pt x="0" y="23"/>
                    </a:lnTo>
                    <a:lnTo>
                      <a:pt x="1" y="24"/>
                    </a:lnTo>
                    <a:lnTo>
                      <a:pt x="3" y="26"/>
                    </a:lnTo>
                    <a:lnTo>
                      <a:pt x="5" y="27"/>
                    </a:lnTo>
                    <a:lnTo>
                      <a:pt x="7" y="26"/>
                    </a:lnTo>
                    <a:lnTo>
                      <a:pt x="10" y="16"/>
                    </a:lnTo>
                    <a:lnTo>
                      <a:pt x="13" y="10"/>
                    </a:lnTo>
                    <a:lnTo>
                      <a:pt x="14" y="7"/>
                    </a:lnTo>
                    <a:lnTo>
                      <a:pt x="14" y="4"/>
                    </a:lnTo>
                    <a:lnTo>
                      <a:pt x="14" y="1"/>
                    </a:lnTo>
                    <a:lnTo>
                      <a:pt x="11"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428"/>
              <p:cNvSpPr>
                <a:spLocks/>
              </p:cNvSpPr>
              <p:nvPr/>
            </p:nvSpPr>
            <p:spPr bwMode="auto">
              <a:xfrm>
                <a:off x="2370" y="5102"/>
                <a:ext cx="7" cy="6"/>
              </a:xfrm>
              <a:custGeom>
                <a:avLst/>
                <a:gdLst>
                  <a:gd name="T0" fmla="*/ 12 w 14"/>
                  <a:gd name="T1" fmla="*/ 8 h 11"/>
                  <a:gd name="T2" fmla="*/ 13 w 14"/>
                  <a:gd name="T3" fmla="*/ 7 h 11"/>
                  <a:gd name="T4" fmla="*/ 14 w 14"/>
                  <a:gd name="T5" fmla="*/ 5 h 11"/>
                  <a:gd name="T6" fmla="*/ 13 w 14"/>
                  <a:gd name="T7" fmla="*/ 1 h 11"/>
                  <a:gd name="T8" fmla="*/ 12 w 14"/>
                  <a:gd name="T9" fmla="*/ 1 h 11"/>
                  <a:gd name="T10" fmla="*/ 10 w 14"/>
                  <a:gd name="T11" fmla="*/ 1 h 11"/>
                  <a:gd name="T12" fmla="*/ 9 w 14"/>
                  <a:gd name="T13" fmla="*/ 1 h 11"/>
                  <a:gd name="T14" fmla="*/ 7 w 14"/>
                  <a:gd name="T15" fmla="*/ 0 h 11"/>
                  <a:gd name="T16" fmla="*/ 6 w 14"/>
                  <a:gd name="T17" fmla="*/ 0 h 11"/>
                  <a:gd name="T18" fmla="*/ 6 w 14"/>
                  <a:gd name="T19" fmla="*/ 1 h 11"/>
                  <a:gd name="T20" fmla="*/ 6 w 14"/>
                  <a:gd name="T21" fmla="*/ 1 h 11"/>
                  <a:gd name="T22" fmla="*/ 6 w 14"/>
                  <a:gd name="T23" fmla="*/ 3 h 11"/>
                  <a:gd name="T24" fmla="*/ 6 w 14"/>
                  <a:gd name="T25" fmla="*/ 3 h 11"/>
                  <a:gd name="T26" fmla="*/ 3 w 14"/>
                  <a:gd name="T27" fmla="*/ 4 h 11"/>
                  <a:gd name="T28" fmla="*/ 0 w 14"/>
                  <a:gd name="T29" fmla="*/ 7 h 11"/>
                  <a:gd name="T30" fmla="*/ 0 w 14"/>
                  <a:gd name="T31" fmla="*/ 10 h 11"/>
                  <a:gd name="T32" fmla="*/ 4 w 14"/>
                  <a:gd name="T33" fmla="*/ 11 h 11"/>
                  <a:gd name="T34" fmla="*/ 6 w 14"/>
                  <a:gd name="T35" fmla="*/ 11 h 11"/>
                  <a:gd name="T36" fmla="*/ 9 w 14"/>
                  <a:gd name="T37" fmla="*/ 8 h 11"/>
                  <a:gd name="T38" fmla="*/ 12 w 14"/>
                  <a:gd name="T3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1">
                    <a:moveTo>
                      <a:pt x="12" y="8"/>
                    </a:moveTo>
                    <a:lnTo>
                      <a:pt x="13" y="7"/>
                    </a:lnTo>
                    <a:lnTo>
                      <a:pt x="14" y="5"/>
                    </a:lnTo>
                    <a:lnTo>
                      <a:pt x="13" y="1"/>
                    </a:lnTo>
                    <a:lnTo>
                      <a:pt x="12" y="1"/>
                    </a:lnTo>
                    <a:lnTo>
                      <a:pt x="10" y="1"/>
                    </a:lnTo>
                    <a:lnTo>
                      <a:pt x="9" y="1"/>
                    </a:lnTo>
                    <a:lnTo>
                      <a:pt x="7" y="0"/>
                    </a:lnTo>
                    <a:lnTo>
                      <a:pt x="6" y="0"/>
                    </a:lnTo>
                    <a:lnTo>
                      <a:pt x="6" y="1"/>
                    </a:lnTo>
                    <a:lnTo>
                      <a:pt x="6" y="1"/>
                    </a:lnTo>
                    <a:lnTo>
                      <a:pt x="6" y="3"/>
                    </a:lnTo>
                    <a:lnTo>
                      <a:pt x="6" y="3"/>
                    </a:lnTo>
                    <a:lnTo>
                      <a:pt x="3" y="4"/>
                    </a:lnTo>
                    <a:lnTo>
                      <a:pt x="0" y="7"/>
                    </a:lnTo>
                    <a:lnTo>
                      <a:pt x="0" y="10"/>
                    </a:lnTo>
                    <a:lnTo>
                      <a:pt x="4" y="11"/>
                    </a:lnTo>
                    <a:lnTo>
                      <a:pt x="6" y="11"/>
                    </a:lnTo>
                    <a:lnTo>
                      <a:pt x="9" y="8"/>
                    </a:lnTo>
                    <a:lnTo>
                      <a:pt x="12"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0" name="Freeform 429"/>
              <p:cNvSpPr>
                <a:spLocks/>
              </p:cNvSpPr>
              <p:nvPr/>
            </p:nvSpPr>
            <p:spPr bwMode="auto">
              <a:xfrm>
                <a:off x="2403" y="4838"/>
                <a:ext cx="5" cy="4"/>
              </a:xfrm>
              <a:custGeom>
                <a:avLst/>
                <a:gdLst>
                  <a:gd name="T0" fmla="*/ 4 w 10"/>
                  <a:gd name="T1" fmla="*/ 8 h 8"/>
                  <a:gd name="T2" fmla="*/ 8 w 10"/>
                  <a:gd name="T3" fmla="*/ 8 h 8"/>
                  <a:gd name="T4" fmla="*/ 10 w 10"/>
                  <a:gd name="T5" fmla="*/ 5 h 8"/>
                  <a:gd name="T6" fmla="*/ 10 w 10"/>
                  <a:gd name="T7" fmla="*/ 1 h 8"/>
                  <a:gd name="T8" fmla="*/ 8 w 10"/>
                  <a:gd name="T9" fmla="*/ 1 h 8"/>
                  <a:gd name="T10" fmla="*/ 7 w 10"/>
                  <a:gd name="T11" fmla="*/ 0 h 8"/>
                  <a:gd name="T12" fmla="*/ 5 w 10"/>
                  <a:gd name="T13" fmla="*/ 1 h 8"/>
                  <a:gd name="T14" fmla="*/ 1 w 10"/>
                  <a:gd name="T15" fmla="*/ 0 h 8"/>
                  <a:gd name="T16" fmla="*/ 0 w 10"/>
                  <a:gd name="T17" fmla="*/ 0 h 8"/>
                  <a:gd name="T18" fmla="*/ 0 w 10"/>
                  <a:gd name="T19" fmla="*/ 2 h 8"/>
                  <a:gd name="T20" fmla="*/ 1 w 10"/>
                  <a:gd name="T21" fmla="*/ 7 h 8"/>
                  <a:gd name="T22" fmla="*/ 4 w 10"/>
                  <a:gd name="T2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4" y="8"/>
                    </a:moveTo>
                    <a:lnTo>
                      <a:pt x="8" y="8"/>
                    </a:lnTo>
                    <a:lnTo>
                      <a:pt x="10" y="5"/>
                    </a:lnTo>
                    <a:lnTo>
                      <a:pt x="10" y="1"/>
                    </a:lnTo>
                    <a:lnTo>
                      <a:pt x="8" y="1"/>
                    </a:lnTo>
                    <a:lnTo>
                      <a:pt x="7" y="0"/>
                    </a:lnTo>
                    <a:lnTo>
                      <a:pt x="5" y="1"/>
                    </a:lnTo>
                    <a:lnTo>
                      <a:pt x="1" y="0"/>
                    </a:lnTo>
                    <a:lnTo>
                      <a:pt x="0" y="0"/>
                    </a:lnTo>
                    <a:lnTo>
                      <a:pt x="0" y="2"/>
                    </a:lnTo>
                    <a:lnTo>
                      <a:pt x="1" y="7"/>
                    </a:lnTo>
                    <a:lnTo>
                      <a:pt x="4"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1" name="Freeform 430"/>
              <p:cNvSpPr>
                <a:spLocks/>
              </p:cNvSpPr>
              <p:nvPr/>
            </p:nvSpPr>
            <p:spPr bwMode="auto">
              <a:xfrm>
                <a:off x="2431" y="4828"/>
                <a:ext cx="5" cy="8"/>
              </a:xfrm>
              <a:custGeom>
                <a:avLst/>
                <a:gdLst>
                  <a:gd name="T0" fmla="*/ 3 w 11"/>
                  <a:gd name="T1" fmla="*/ 16 h 18"/>
                  <a:gd name="T2" fmla="*/ 5 w 11"/>
                  <a:gd name="T3" fmla="*/ 18 h 18"/>
                  <a:gd name="T4" fmla="*/ 8 w 11"/>
                  <a:gd name="T5" fmla="*/ 16 h 18"/>
                  <a:gd name="T6" fmla="*/ 11 w 11"/>
                  <a:gd name="T7" fmla="*/ 8 h 18"/>
                  <a:gd name="T8" fmla="*/ 11 w 11"/>
                  <a:gd name="T9" fmla="*/ 6 h 18"/>
                  <a:gd name="T10" fmla="*/ 8 w 11"/>
                  <a:gd name="T11" fmla="*/ 2 h 18"/>
                  <a:gd name="T12" fmla="*/ 6 w 11"/>
                  <a:gd name="T13" fmla="*/ 0 h 18"/>
                  <a:gd name="T14" fmla="*/ 5 w 11"/>
                  <a:gd name="T15" fmla="*/ 2 h 18"/>
                  <a:gd name="T16" fmla="*/ 5 w 11"/>
                  <a:gd name="T17" fmla="*/ 3 h 18"/>
                  <a:gd name="T18" fmla="*/ 3 w 11"/>
                  <a:gd name="T19" fmla="*/ 5 h 18"/>
                  <a:gd name="T20" fmla="*/ 2 w 11"/>
                  <a:gd name="T21" fmla="*/ 6 h 18"/>
                  <a:gd name="T22" fmla="*/ 2 w 11"/>
                  <a:gd name="T23" fmla="*/ 8 h 18"/>
                  <a:gd name="T24" fmla="*/ 0 w 11"/>
                  <a:gd name="T25" fmla="*/ 9 h 18"/>
                  <a:gd name="T26" fmla="*/ 0 w 11"/>
                  <a:gd name="T27" fmla="*/ 10 h 18"/>
                  <a:gd name="T28" fmla="*/ 2 w 11"/>
                  <a:gd name="T29" fmla="*/ 13 h 18"/>
                  <a:gd name="T30" fmla="*/ 3 w 11"/>
                  <a:gd name="T3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8">
                    <a:moveTo>
                      <a:pt x="3" y="16"/>
                    </a:moveTo>
                    <a:lnTo>
                      <a:pt x="5" y="18"/>
                    </a:lnTo>
                    <a:lnTo>
                      <a:pt x="8" y="16"/>
                    </a:lnTo>
                    <a:lnTo>
                      <a:pt x="11" y="8"/>
                    </a:lnTo>
                    <a:lnTo>
                      <a:pt x="11" y="6"/>
                    </a:lnTo>
                    <a:lnTo>
                      <a:pt x="8" y="2"/>
                    </a:lnTo>
                    <a:lnTo>
                      <a:pt x="6" y="0"/>
                    </a:lnTo>
                    <a:lnTo>
                      <a:pt x="5" y="2"/>
                    </a:lnTo>
                    <a:lnTo>
                      <a:pt x="5" y="3"/>
                    </a:lnTo>
                    <a:lnTo>
                      <a:pt x="3" y="5"/>
                    </a:lnTo>
                    <a:lnTo>
                      <a:pt x="2" y="6"/>
                    </a:lnTo>
                    <a:lnTo>
                      <a:pt x="2" y="8"/>
                    </a:lnTo>
                    <a:lnTo>
                      <a:pt x="0" y="9"/>
                    </a:lnTo>
                    <a:lnTo>
                      <a:pt x="0" y="10"/>
                    </a:lnTo>
                    <a:lnTo>
                      <a:pt x="2" y="13"/>
                    </a:lnTo>
                    <a:lnTo>
                      <a:pt x="3" y="1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2" name="Freeform 431"/>
              <p:cNvSpPr>
                <a:spLocks/>
              </p:cNvSpPr>
              <p:nvPr/>
            </p:nvSpPr>
            <p:spPr bwMode="auto">
              <a:xfrm>
                <a:off x="2761" y="5252"/>
                <a:ext cx="7" cy="8"/>
              </a:xfrm>
              <a:custGeom>
                <a:avLst/>
                <a:gdLst>
                  <a:gd name="T0" fmla="*/ 6 w 13"/>
                  <a:gd name="T1" fmla="*/ 7 h 17"/>
                  <a:gd name="T2" fmla="*/ 6 w 13"/>
                  <a:gd name="T3" fmla="*/ 7 h 17"/>
                  <a:gd name="T4" fmla="*/ 8 w 13"/>
                  <a:gd name="T5" fmla="*/ 12 h 17"/>
                  <a:gd name="T6" fmla="*/ 9 w 13"/>
                  <a:gd name="T7" fmla="*/ 13 h 17"/>
                  <a:gd name="T8" fmla="*/ 10 w 13"/>
                  <a:gd name="T9" fmla="*/ 16 h 17"/>
                  <a:gd name="T10" fmla="*/ 12 w 13"/>
                  <a:gd name="T11" fmla="*/ 17 h 17"/>
                  <a:gd name="T12" fmla="*/ 13 w 13"/>
                  <a:gd name="T13" fmla="*/ 15 h 17"/>
                  <a:gd name="T14" fmla="*/ 13 w 13"/>
                  <a:gd name="T15" fmla="*/ 12 h 17"/>
                  <a:gd name="T16" fmla="*/ 13 w 13"/>
                  <a:gd name="T17" fmla="*/ 10 h 17"/>
                  <a:gd name="T18" fmla="*/ 12 w 13"/>
                  <a:gd name="T19" fmla="*/ 7 h 17"/>
                  <a:gd name="T20" fmla="*/ 9 w 13"/>
                  <a:gd name="T21" fmla="*/ 3 h 17"/>
                  <a:gd name="T22" fmla="*/ 8 w 13"/>
                  <a:gd name="T23" fmla="*/ 2 h 17"/>
                  <a:gd name="T24" fmla="*/ 5 w 13"/>
                  <a:gd name="T25" fmla="*/ 0 h 17"/>
                  <a:gd name="T26" fmla="*/ 3 w 13"/>
                  <a:gd name="T27" fmla="*/ 0 h 17"/>
                  <a:gd name="T28" fmla="*/ 0 w 13"/>
                  <a:gd name="T29" fmla="*/ 2 h 17"/>
                  <a:gd name="T30" fmla="*/ 0 w 13"/>
                  <a:gd name="T31" fmla="*/ 3 h 17"/>
                  <a:gd name="T32" fmla="*/ 3 w 13"/>
                  <a:gd name="T33" fmla="*/ 6 h 17"/>
                  <a:gd name="T34" fmla="*/ 3 w 13"/>
                  <a:gd name="T35" fmla="*/ 7 h 17"/>
                  <a:gd name="T36" fmla="*/ 6 w 13"/>
                  <a:gd name="T3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7">
                    <a:moveTo>
                      <a:pt x="6" y="7"/>
                    </a:moveTo>
                    <a:lnTo>
                      <a:pt x="6" y="7"/>
                    </a:lnTo>
                    <a:lnTo>
                      <a:pt x="8" y="12"/>
                    </a:lnTo>
                    <a:lnTo>
                      <a:pt x="9" y="13"/>
                    </a:lnTo>
                    <a:lnTo>
                      <a:pt x="10" y="16"/>
                    </a:lnTo>
                    <a:lnTo>
                      <a:pt x="12" y="17"/>
                    </a:lnTo>
                    <a:lnTo>
                      <a:pt x="13" y="15"/>
                    </a:lnTo>
                    <a:lnTo>
                      <a:pt x="13" y="12"/>
                    </a:lnTo>
                    <a:lnTo>
                      <a:pt x="13" y="10"/>
                    </a:lnTo>
                    <a:lnTo>
                      <a:pt x="12" y="7"/>
                    </a:lnTo>
                    <a:lnTo>
                      <a:pt x="9" y="3"/>
                    </a:lnTo>
                    <a:lnTo>
                      <a:pt x="8" y="2"/>
                    </a:lnTo>
                    <a:lnTo>
                      <a:pt x="5" y="0"/>
                    </a:lnTo>
                    <a:lnTo>
                      <a:pt x="3" y="0"/>
                    </a:lnTo>
                    <a:lnTo>
                      <a:pt x="0" y="2"/>
                    </a:lnTo>
                    <a:lnTo>
                      <a:pt x="0" y="3"/>
                    </a:lnTo>
                    <a:lnTo>
                      <a:pt x="3" y="6"/>
                    </a:lnTo>
                    <a:lnTo>
                      <a:pt x="3" y="7"/>
                    </a:lnTo>
                    <a:lnTo>
                      <a:pt x="6"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432"/>
              <p:cNvSpPr>
                <a:spLocks/>
              </p:cNvSpPr>
              <p:nvPr/>
            </p:nvSpPr>
            <p:spPr bwMode="auto">
              <a:xfrm>
                <a:off x="3201" y="5494"/>
                <a:ext cx="13" cy="11"/>
              </a:xfrm>
              <a:custGeom>
                <a:avLst/>
                <a:gdLst>
                  <a:gd name="T0" fmla="*/ 6 w 26"/>
                  <a:gd name="T1" fmla="*/ 12 h 22"/>
                  <a:gd name="T2" fmla="*/ 7 w 26"/>
                  <a:gd name="T3" fmla="*/ 13 h 22"/>
                  <a:gd name="T4" fmla="*/ 9 w 26"/>
                  <a:gd name="T5" fmla="*/ 13 h 22"/>
                  <a:gd name="T6" fmla="*/ 10 w 26"/>
                  <a:gd name="T7" fmla="*/ 19 h 22"/>
                  <a:gd name="T8" fmla="*/ 12 w 26"/>
                  <a:gd name="T9" fmla="*/ 20 h 22"/>
                  <a:gd name="T10" fmla="*/ 13 w 26"/>
                  <a:gd name="T11" fmla="*/ 20 h 22"/>
                  <a:gd name="T12" fmla="*/ 15 w 26"/>
                  <a:gd name="T13" fmla="*/ 22 h 22"/>
                  <a:gd name="T14" fmla="*/ 18 w 26"/>
                  <a:gd name="T15" fmla="*/ 22 h 22"/>
                  <a:gd name="T16" fmla="*/ 19 w 26"/>
                  <a:gd name="T17" fmla="*/ 22 h 22"/>
                  <a:gd name="T18" fmla="*/ 23 w 26"/>
                  <a:gd name="T19" fmla="*/ 19 h 22"/>
                  <a:gd name="T20" fmla="*/ 25 w 26"/>
                  <a:gd name="T21" fmla="*/ 17 h 22"/>
                  <a:gd name="T22" fmla="*/ 26 w 26"/>
                  <a:gd name="T23" fmla="*/ 16 h 22"/>
                  <a:gd name="T24" fmla="*/ 25 w 26"/>
                  <a:gd name="T25" fmla="*/ 15 h 22"/>
                  <a:gd name="T26" fmla="*/ 22 w 26"/>
                  <a:gd name="T27" fmla="*/ 10 h 22"/>
                  <a:gd name="T28" fmla="*/ 20 w 26"/>
                  <a:gd name="T29" fmla="*/ 9 h 22"/>
                  <a:gd name="T30" fmla="*/ 20 w 26"/>
                  <a:gd name="T31" fmla="*/ 7 h 22"/>
                  <a:gd name="T32" fmla="*/ 18 w 26"/>
                  <a:gd name="T33" fmla="*/ 7 h 22"/>
                  <a:gd name="T34" fmla="*/ 12 w 26"/>
                  <a:gd name="T35" fmla="*/ 6 h 22"/>
                  <a:gd name="T36" fmla="*/ 10 w 26"/>
                  <a:gd name="T37" fmla="*/ 6 h 22"/>
                  <a:gd name="T38" fmla="*/ 7 w 26"/>
                  <a:gd name="T39" fmla="*/ 4 h 22"/>
                  <a:gd name="T40" fmla="*/ 5 w 26"/>
                  <a:gd name="T41" fmla="*/ 2 h 22"/>
                  <a:gd name="T42" fmla="*/ 2 w 26"/>
                  <a:gd name="T43" fmla="*/ 0 h 22"/>
                  <a:gd name="T44" fmla="*/ 0 w 26"/>
                  <a:gd name="T45" fmla="*/ 2 h 22"/>
                  <a:gd name="T46" fmla="*/ 0 w 26"/>
                  <a:gd name="T47" fmla="*/ 4 h 22"/>
                  <a:gd name="T48" fmla="*/ 2 w 26"/>
                  <a:gd name="T49" fmla="*/ 7 h 22"/>
                  <a:gd name="T50" fmla="*/ 5 w 26"/>
                  <a:gd name="T51" fmla="*/ 10 h 22"/>
                  <a:gd name="T52" fmla="*/ 6 w 26"/>
                  <a:gd name="T53"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2">
                    <a:moveTo>
                      <a:pt x="6" y="12"/>
                    </a:moveTo>
                    <a:lnTo>
                      <a:pt x="7" y="13"/>
                    </a:lnTo>
                    <a:lnTo>
                      <a:pt x="9" y="13"/>
                    </a:lnTo>
                    <a:lnTo>
                      <a:pt x="10" y="19"/>
                    </a:lnTo>
                    <a:lnTo>
                      <a:pt x="12" y="20"/>
                    </a:lnTo>
                    <a:lnTo>
                      <a:pt x="13" y="20"/>
                    </a:lnTo>
                    <a:lnTo>
                      <a:pt x="15" y="22"/>
                    </a:lnTo>
                    <a:lnTo>
                      <a:pt x="18" y="22"/>
                    </a:lnTo>
                    <a:lnTo>
                      <a:pt x="19" y="22"/>
                    </a:lnTo>
                    <a:lnTo>
                      <a:pt x="23" y="19"/>
                    </a:lnTo>
                    <a:lnTo>
                      <a:pt x="25" y="17"/>
                    </a:lnTo>
                    <a:lnTo>
                      <a:pt x="26" y="16"/>
                    </a:lnTo>
                    <a:lnTo>
                      <a:pt x="25" y="15"/>
                    </a:lnTo>
                    <a:lnTo>
                      <a:pt x="22" y="10"/>
                    </a:lnTo>
                    <a:lnTo>
                      <a:pt x="20" y="9"/>
                    </a:lnTo>
                    <a:lnTo>
                      <a:pt x="20" y="7"/>
                    </a:lnTo>
                    <a:lnTo>
                      <a:pt x="18" y="7"/>
                    </a:lnTo>
                    <a:lnTo>
                      <a:pt x="12" y="6"/>
                    </a:lnTo>
                    <a:lnTo>
                      <a:pt x="10" y="6"/>
                    </a:lnTo>
                    <a:lnTo>
                      <a:pt x="7" y="4"/>
                    </a:lnTo>
                    <a:lnTo>
                      <a:pt x="5" y="2"/>
                    </a:lnTo>
                    <a:lnTo>
                      <a:pt x="2" y="0"/>
                    </a:lnTo>
                    <a:lnTo>
                      <a:pt x="0" y="2"/>
                    </a:lnTo>
                    <a:lnTo>
                      <a:pt x="0" y="4"/>
                    </a:lnTo>
                    <a:lnTo>
                      <a:pt x="2" y="7"/>
                    </a:lnTo>
                    <a:lnTo>
                      <a:pt x="5" y="10"/>
                    </a:lnTo>
                    <a:lnTo>
                      <a:pt x="6"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433"/>
              <p:cNvSpPr>
                <a:spLocks/>
              </p:cNvSpPr>
              <p:nvPr/>
            </p:nvSpPr>
            <p:spPr bwMode="auto">
              <a:xfrm>
                <a:off x="7" y="4589"/>
                <a:ext cx="6" cy="6"/>
              </a:xfrm>
              <a:custGeom>
                <a:avLst/>
                <a:gdLst>
                  <a:gd name="T0" fmla="*/ 8 w 12"/>
                  <a:gd name="T1" fmla="*/ 1 h 10"/>
                  <a:gd name="T2" fmla="*/ 5 w 12"/>
                  <a:gd name="T3" fmla="*/ 0 h 10"/>
                  <a:gd name="T4" fmla="*/ 5 w 12"/>
                  <a:gd name="T5" fmla="*/ 3 h 10"/>
                  <a:gd name="T6" fmla="*/ 3 w 12"/>
                  <a:gd name="T7" fmla="*/ 4 h 10"/>
                  <a:gd name="T8" fmla="*/ 2 w 12"/>
                  <a:gd name="T9" fmla="*/ 6 h 10"/>
                  <a:gd name="T10" fmla="*/ 0 w 12"/>
                  <a:gd name="T11" fmla="*/ 7 h 10"/>
                  <a:gd name="T12" fmla="*/ 0 w 12"/>
                  <a:gd name="T13" fmla="*/ 9 h 10"/>
                  <a:gd name="T14" fmla="*/ 2 w 12"/>
                  <a:gd name="T15" fmla="*/ 9 h 10"/>
                  <a:gd name="T16" fmla="*/ 3 w 12"/>
                  <a:gd name="T17" fmla="*/ 9 h 10"/>
                  <a:gd name="T18" fmla="*/ 6 w 12"/>
                  <a:gd name="T19" fmla="*/ 9 h 10"/>
                  <a:gd name="T20" fmla="*/ 8 w 12"/>
                  <a:gd name="T21" fmla="*/ 10 h 10"/>
                  <a:gd name="T22" fmla="*/ 8 w 12"/>
                  <a:gd name="T23" fmla="*/ 10 h 10"/>
                  <a:gd name="T24" fmla="*/ 9 w 12"/>
                  <a:gd name="T25" fmla="*/ 9 h 10"/>
                  <a:gd name="T26" fmla="*/ 10 w 12"/>
                  <a:gd name="T27" fmla="*/ 9 h 10"/>
                  <a:gd name="T28" fmla="*/ 12 w 12"/>
                  <a:gd name="T29" fmla="*/ 9 h 10"/>
                  <a:gd name="T30" fmla="*/ 10 w 12"/>
                  <a:gd name="T31" fmla="*/ 6 h 10"/>
                  <a:gd name="T32" fmla="*/ 8 w 12"/>
                  <a:gd name="T3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8" y="1"/>
                    </a:moveTo>
                    <a:lnTo>
                      <a:pt x="5" y="0"/>
                    </a:lnTo>
                    <a:lnTo>
                      <a:pt x="5" y="3"/>
                    </a:lnTo>
                    <a:lnTo>
                      <a:pt x="3" y="4"/>
                    </a:lnTo>
                    <a:lnTo>
                      <a:pt x="2" y="6"/>
                    </a:lnTo>
                    <a:lnTo>
                      <a:pt x="0" y="7"/>
                    </a:lnTo>
                    <a:lnTo>
                      <a:pt x="0" y="9"/>
                    </a:lnTo>
                    <a:lnTo>
                      <a:pt x="2" y="9"/>
                    </a:lnTo>
                    <a:lnTo>
                      <a:pt x="3" y="9"/>
                    </a:lnTo>
                    <a:lnTo>
                      <a:pt x="6" y="9"/>
                    </a:lnTo>
                    <a:lnTo>
                      <a:pt x="8" y="10"/>
                    </a:lnTo>
                    <a:lnTo>
                      <a:pt x="8" y="10"/>
                    </a:lnTo>
                    <a:lnTo>
                      <a:pt x="9" y="9"/>
                    </a:lnTo>
                    <a:lnTo>
                      <a:pt x="10" y="9"/>
                    </a:lnTo>
                    <a:lnTo>
                      <a:pt x="12" y="9"/>
                    </a:lnTo>
                    <a:lnTo>
                      <a:pt x="10" y="6"/>
                    </a:lnTo>
                    <a:lnTo>
                      <a:pt x="8"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434"/>
              <p:cNvSpPr>
                <a:spLocks/>
              </p:cNvSpPr>
              <p:nvPr/>
            </p:nvSpPr>
            <p:spPr bwMode="auto">
              <a:xfrm>
                <a:off x="0" y="4583"/>
                <a:ext cx="9" cy="7"/>
              </a:xfrm>
              <a:custGeom>
                <a:avLst/>
                <a:gdLst>
                  <a:gd name="T0" fmla="*/ 17 w 17"/>
                  <a:gd name="T1" fmla="*/ 12 h 14"/>
                  <a:gd name="T2" fmla="*/ 17 w 17"/>
                  <a:gd name="T3" fmla="*/ 10 h 14"/>
                  <a:gd name="T4" fmla="*/ 17 w 17"/>
                  <a:gd name="T5" fmla="*/ 7 h 14"/>
                  <a:gd name="T6" fmla="*/ 14 w 17"/>
                  <a:gd name="T7" fmla="*/ 7 h 14"/>
                  <a:gd name="T8" fmla="*/ 16 w 17"/>
                  <a:gd name="T9" fmla="*/ 7 h 14"/>
                  <a:gd name="T10" fmla="*/ 13 w 17"/>
                  <a:gd name="T11" fmla="*/ 6 h 14"/>
                  <a:gd name="T12" fmla="*/ 10 w 17"/>
                  <a:gd name="T13" fmla="*/ 1 h 14"/>
                  <a:gd name="T14" fmla="*/ 7 w 17"/>
                  <a:gd name="T15" fmla="*/ 0 h 14"/>
                  <a:gd name="T16" fmla="*/ 3 w 17"/>
                  <a:gd name="T17" fmla="*/ 0 h 14"/>
                  <a:gd name="T18" fmla="*/ 1 w 17"/>
                  <a:gd name="T19" fmla="*/ 0 h 14"/>
                  <a:gd name="T20" fmla="*/ 0 w 17"/>
                  <a:gd name="T21" fmla="*/ 1 h 14"/>
                  <a:gd name="T22" fmla="*/ 0 w 17"/>
                  <a:gd name="T23" fmla="*/ 3 h 14"/>
                  <a:gd name="T24" fmla="*/ 1 w 17"/>
                  <a:gd name="T25" fmla="*/ 3 h 14"/>
                  <a:gd name="T26" fmla="*/ 3 w 17"/>
                  <a:gd name="T27" fmla="*/ 3 h 14"/>
                  <a:gd name="T28" fmla="*/ 4 w 17"/>
                  <a:gd name="T29" fmla="*/ 3 h 14"/>
                  <a:gd name="T30" fmla="*/ 6 w 17"/>
                  <a:gd name="T31" fmla="*/ 3 h 14"/>
                  <a:gd name="T32" fmla="*/ 7 w 17"/>
                  <a:gd name="T33" fmla="*/ 3 h 14"/>
                  <a:gd name="T34" fmla="*/ 7 w 17"/>
                  <a:gd name="T35" fmla="*/ 4 h 14"/>
                  <a:gd name="T36" fmla="*/ 6 w 17"/>
                  <a:gd name="T37" fmla="*/ 6 h 14"/>
                  <a:gd name="T38" fmla="*/ 6 w 17"/>
                  <a:gd name="T39" fmla="*/ 6 h 14"/>
                  <a:gd name="T40" fmla="*/ 7 w 17"/>
                  <a:gd name="T41" fmla="*/ 7 h 14"/>
                  <a:gd name="T42" fmla="*/ 7 w 17"/>
                  <a:gd name="T43" fmla="*/ 9 h 14"/>
                  <a:gd name="T44" fmla="*/ 6 w 17"/>
                  <a:gd name="T45" fmla="*/ 9 h 14"/>
                  <a:gd name="T46" fmla="*/ 6 w 17"/>
                  <a:gd name="T47" fmla="*/ 10 h 14"/>
                  <a:gd name="T48" fmla="*/ 6 w 17"/>
                  <a:gd name="T49" fmla="*/ 10 h 14"/>
                  <a:gd name="T50" fmla="*/ 7 w 17"/>
                  <a:gd name="T51" fmla="*/ 10 h 14"/>
                  <a:gd name="T52" fmla="*/ 7 w 17"/>
                  <a:gd name="T53" fmla="*/ 12 h 14"/>
                  <a:gd name="T54" fmla="*/ 7 w 17"/>
                  <a:gd name="T55" fmla="*/ 13 h 14"/>
                  <a:gd name="T56" fmla="*/ 7 w 17"/>
                  <a:gd name="T57" fmla="*/ 14 h 14"/>
                  <a:gd name="T58" fmla="*/ 12 w 17"/>
                  <a:gd name="T59" fmla="*/ 10 h 14"/>
                  <a:gd name="T60" fmla="*/ 16 w 17"/>
                  <a:gd name="T61" fmla="*/ 13 h 14"/>
                  <a:gd name="T62" fmla="*/ 17 w 17"/>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4">
                    <a:moveTo>
                      <a:pt x="17" y="12"/>
                    </a:moveTo>
                    <a:lnTo>
                      <a:pt x="17" y="10"/>
                    </a:lnTo>
                    <a:lnTo>
                      <a:pt x="17" y="7"/>
                    </a:lnTo>
                    <a:lnTo>
                      <a:pt x="14" y="7"/>
                    </a:lnTo>
                    <a:lnTo>
                      <a:pt x="16" y="7"/>
                    </a:lnTo>
                    <a:lnTo>
                      <a:pt x="13" y="6"/>
                    </a:lnTo>
                    <a:lnTo>
                      <a:pt x="10" y="1"/>
                    </a:lnTo>
                    <a:lnTo>
                      <a:pt x="7" y="0"/>
                    </a:lnTo>
                    <a:lnTo>
                      <a:pt x="3" y="0"/>
                    </a:lnTo>
                    <a:lnTo>
                      <a:pt x="1" y="0"/>
                    </a:lnTo>
                    <a:lnTo>
                      <a:pt x="0" y="1"/>
                    </a:lnTo>
                    <a:lnTo>
                      <a:pt x="0" y="3"/>
                    </a:lnTo>
                    <a:lnTo>
                      <a:pt x="1" y="3"/>
                    </a:lnTo>
                    <a:lnTo>
                      <a:pt x="3" y="3"/>
                    </a:lnTo>
                    <a:lnTo>
                      <a:pt x="4" y="3"/>
                    </a:lnTo>
                    <a:lnTo>
                      <a:pt x="6" y="3"/>
                    </a:lnTo>
                    <a:lnTo>
                      <a:pt x="7" y="3"/>
                    </a:lnTo>
                    <a:lnTo>
                      <a:pt x="7" y="4"/>
                    </a:lnTo>
                    <a:lnTo>
                      <a:pt x="6" y="6"/>
                    </a:lnTo>
                    <a:lnTo>
                      <a:pt x="6" y="6"/>
                    </a:lnTo>
                    <a:lnTo>
                      <a:pt x="7" y="7"/>
                    </a:lnTo>
                    <a:lnTo>
                      <a:pt x="7" y="9"/>
                    </a:lnTo>
                    <a:lnTo>
                      <a:pt x="6" y="9"/>
                    </a:lnTo>
                    <a:lnTo>
                      <a:pt x="6" y="10"/>
                    </a:lnTo>
                    <a:lnTo>
                      <a:pt x="6" y="10"/>
                    </a:lnTo>
                    <a:lnTo>
                      <a:pt x="7" y="10"/>
                    </a:lnTo>
                    <a:lnTo>
                      <a:pt x="7" y="12"/>
                    </a:lnTo>
                    <a:lnTo>
                      <a:pt x="7" y="13"/>
                    </a:lnTo>
                    <a:lnTo>
                      <a:pt x="7" y="14"/>
                    </a:lnTo>
                    <a:lnTo>
                      <a:pt x="12" y="10"/>
                    </a:lnTo>
                    <a:lnTo>
                      <a:pt x="16" y="13"/>
                    </a:lnTo>
                    <a:lnTo>
                      <a:pt x="17"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435"/>
              <p:cNvSpPr>
                <a:spLocks/>
              </p:cNvSpPr>
              <p:nvPr/>
            </p:nvSpPr>
            <p:spPr bwMode="auto">
              <a:xfrm>
                <a:off x="14" y="4571"/>
                <a:ext cx="13" cy="11"/>
              </a:xfrm>
              <a:custGeom>
                <a:avLst/>
                <a:gdLst>
                  <a:gd name="T0" fmla="*/ 3 w 26"/>
                  <a:gd name="T1" fmla="*/ 6 h 20"/>
                  <a:gd name="T2" fmla="*/ 6 w 26"/>
                  <a:gd name="T3" fmla="*/ 9 h 20"/>
                  <a:gd name="T4" fmla="*/ 7 w 26"/>
                  <a:gd name="T5" fmla="*/ 10 h 20"/>
                  <a:gd name="T6" fmla="*/ 8 w 26"/>
                  <a:gd name="T7" fmla="*/ 13 h 20"/>
                  <a:gd name="T8" fmla="*/ 10 w 26"/>
                  <a:gd name="T9" fmla="*/ 16 h 20"/>
                  <a:gd name="T10" fmla="*/ 11 w 26"/>
                  <a:gd name="T11" fmla="*/ 17 h 20"/>
                  <a:gd name="T12" fmla="*/ 14 w 26"/>
                  <a:gd name="T13" fmla="*/ 19 h 20"/>
                  <a:gd name="T14" fmla="*/ 16 w 26"/>
                  <a:gd name="T15" fmla="*/ 19 h 20"/>
                  <a:gd name="T16" fmla="*/ 19 w 26"/>
                  <a:gd name="T17" fmla="*/ 20 h 20"/>
                  <a:gd name="T18" fmla="*/ 20 w 26"/>
                  <a:gd name="T19" fmla="*/ 19 h 20"/>
                  <a:gd name="T20" fmla="*/ 21 w 26"/>
                  <a:gd name="T21" fmla="*/ 17 h 20"/>
                  <a:gd name="T22" fmla="*/ 21 w 26"/>
                  <a:gd name="T23" fmla="*/ 13 h 20"/>
                  <a:gd name="T24" fmla="*/ 23 w 26"/>
                  <a:gd name="T25" fmla="*/ 14 h 20"/>
                  <a:gd name="T26" fmla="*/ 24 w 26"/>
                  <a:gd name="T27" fmla="*/ 14 h 20"/>
                  <a:gd name="T28" fmla="*/ 24 w 26"/>
                  <a:gd name="T29" fmla="*/ 16 h 20"/>
                  <a:gd name="T30" fmla="*/ 26 w 26"/>
                  <a:gd name="T31" fmla="*/ 16 h 20"/>
                  <a:gd name="T32" fmla="*/ 26 w 26"/>
                  <a:gd name="T33" fmla="*/ 10 h 20"/>
                  <a:gd name="T34" fmla="*/ 21 w 26"/>
                  <a:gd name="T35" fmla="*/ 4 h 20"/>
                  <a:gd name="T36" fmla="*/ 20 w 26"/>
                  <a:gd name="T37" fmla="*/ 3 h 20"/>
                  <a:gd name="T38" fmla="*/ 17 w 26"/>
                  <a:gd name="T39" fmla="*/ 1 h 20"/>
                  <a:gd name="T40" fmla="*/ 16 w 26"/>
                  <a:gd name="T41" fmla="*/ 4 h 20"/>
                  <a:gd name="T42" fmla="*/ 14 w 26"/>
                  <a:gd name="T43" fmla="*/ 6 h 20"/>
                  <a:gd name="T44" fmla="*/ 13 w 26"/>
                  <a:gd name="T45" fmla="*/ 7 h 20"/>
                  <a:gd name="T46" fmla="*/ 11 w 26"/>
                  <a:gd name="T47" fmla="*/ 9 h 20"/>
                  <a:gd name="T48" fmla="*/ 10 w 26"/>
                  <a:gd name="T49" fmla="*/ 6 h 20"/>
                  <a:gd name="T50" fmla="*/ 7 w 26"/>
                  <a:gd name="T51" fmla="*/ 3 h 20"/>
                  <a:gd name="T52" fmla="*/ 6 w 26"/>
                  <a:gd name="T53" fmla="*/ 1 h 20"/>
                  <a:gd name="T54" fmla="*/ 4 w 26"/>
                  <a:gd name="T55" fmla="*/ 0 h 20"/>
                  <a:gd name="T56" fmla="*/ 1 w 26"/>
                  <a:gd name="T57" fmla="*/ 0 h 20"/>
                  <a:gd name="T58" fmla="*/ 0 w 26"/>
                  <a:gd name="T59" fmla="*/ 1 h 20"/>
                  <a:gd name="T60" fmla="*/ 1 w 26"/>
                  <a:gd name="T61" fmla="*/ 4 h 20"/>
                  <a:gd name="T62" fmla="*/ 3 w 26"/>
                  <a:gd name="T6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0">
                    <a:moveTo>
                      <a:pt x="3" y="6"/>
                    </a:moveTo>
                    <a:lnTo>
                      <a:pt x="6" y="9"/>
                    </a:lnTo>
                    <a:lnTo>
                      <a:pt x="7" y="10"/>
                    </a:lnTo>
                    <a:lnTo>
                      <a:pt x="8" y="13"/>
                    </a:lnTo>
                    <a:lnTo>
                      <a:pt x="10" y="16"/>
                    </a:lnTo>
                    <a:lnTo>
                      <a:pt x="11" y="17"/>
                    </a:lnTo>
                    <a:lnTo>
                      <a:pt x="14" y="19"/>
                    </a:lnTo>
                    <a:lnTo>
                      <a:pt x="16" y="19"/>
                    </a:lnTo>
                    <a:lnTo>
                      <a:pt x="19" y="20"/>
                    </a:lnTo>
                    <a:lnTo>
                      <a:pt x="20" y="19"/>
                    </a:lnTo>
                    <a:lnTo>
                      <a:pt x="21" y="17"/>
                    </a:lnTo>
                    <a:lnTo>
                      <a:pt x="21" y="13"/>
                    </a:lnTo>
                    <a:lnTo>
                      <a:pt x="23" y="14"/>
                    </a:lnTo>
                    <a:lnTo>
                      <a:pt x="24" y="14"/>
                    </a:lnTo>
                    <a:lnTo>
                      <a:pt x="24" y="16"/>
                    </a:lnTo>
                    <a:lnTo>
                      <a:pt x="26" y="16"/>
                    </a:lnTo>
                    <a:lnTo>
                      <a:pt x="26" y="10"/>
                    </a:lnTo>
                    <a:lnTo>
                      <a:pt x="21" y="4"/>
                    </a:lnTo>
                    <a:lnTo>
                      <a:pt x="20" y="3"/>
                    </a:lnTo>
                    <a:lnTo>
                      <a:pt x="17" y="1"/>
                    </a:lnTo>
                    <a:lnTo>
                      <a:pt x="16" y="4"/>
                    </a:lnTo>
                    <a:lnTo>
                      <a:pt x="14" y="6"/>
                    </a:lnTo>
                    <a:lnTo>
                      <a:pt x="13" y="7"/>
                    </a:lnTo>
                    <a:lnTo>
                      <a:pt x="11" y="9"/>
                    </a:lnTo>
                    <a:lnTo>
                      <a:pt x="10" y="6"/>
                    </a:lnTo>
                    <a:lnTo>
                      <a:pt x="7" y="3"/>
                    </a:lnTo>
                    <a:lnTo>
                      <a:pt x="6" y="1"/>
                    </a:lnTo>
                    <a:lnTo>
                      <a:pt x="4" y="0"/>
                    </a:lnTo>
                    <a:lnTo>
                      <a:pt x="1" y="0"/>
                    </a:lnTo>
                    <a:lnTo>
                      <a:pt x="0" y="1"/>
                    </a:lnTo>
                    <a:lnTo>
                      <a:pt x="1" y="4"/>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436"/>
              <p:cNvSpPr>
                <a:spLocks/>
              </p:cNvSpPr>
              <p:nvPr/>
            </p:nvSpPr>
            <p:spPr bwMode="auto">
              <a:xfrm>
                <a:off x="117" y="4848"/>
                <a:ext cx="5" cy="4"/>
              </a:xfrm>
              <a:custGeom>
                <a:avLst/>
                <a:gdLst>
                  <a:gd name="T0" fmla="*/ 7 w 8"/>
                  <a:gd name="T1" fmla="*/ 1 h 8"/>
                  <a:gd name="T2" fmla="*/ 4 w 8"/>
                  <a:gd name="T3" fmla="*/ 0 h 8"/>
                  <a:gd name="T4" fmla="*/ 3 w 8"/>
                  <a:gd name="T5" fmla="*/ 0 h 8"/>
                  <a:gd name="T6" fmla="*/ 1 w 8"/>
                  <a:gd name="T7" fmla="*/ 0 h 8"/>
                  <a:gd name="T8" fmla="*/ 0 w 8"/>
                  <a:gd name="T9" fmla="*/ 1 h 8"/>
                  <a:gd name="T10" fmla="*/ 0 w 8"/>
                  <a:gd name="T11" fmla="*/ 4 h 8"/>
                  <a:gd name="T12" fmla="*/ 0 w 8"/>
                  <a:gd name="T13" fmla="*/ 7 h 8"/>
                  <a:gd name="T14" fmla="*/ 1 w 8"/>
                  <a:gd name="T15" fmla="*/ 8 h 8"/>
                  <a:gd name="T16" fmla="*/ 4 w 8"/>
                  <a:gd name="T17" fmla="*/ 8 h 8"/>
                  <a:gd name="T18" fmla="*/ 8 w 8"/>
                  <a:gd name="T19" fmla="*/ 5 h 8"/>
                  <a:gd name="T20" fmla="*/ 8 w 8"/>
                  <a:gd name="T21" fmla="*/ 4 h 8"/>
                  <a:gd name="T22" fmla="*/ 8 w 8"/>
                  <a:gd name="T23" fmla="*/ 3 h 8"/>
                  <a:gd name="T24" fmla="*/ 7 w 8"/>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1"/>
                    </a:moveTo>
                    <a:lnTo>
                      <a:pt x="4" y="0"/>
                    </a:lnTo>
                    <a:lnTo>
                      <a:pt x="3" y="0"/>
                    </a:lnTo>
                    <a:lnTo>
                      <a:pt x="1" y="0"/>
                    </a:lnTo>
                    <a:lnTo>
                      <a:pt x="0" y="1"/>
                    </a:lnTo>
                    <a:lnTo>
                      <a:pt x="0" y="4"/>
                    </a:lnTo>
                    <a:lnTo>
                      <a:pt x="0" y="7"/>
                    </a:lnTo>
                    <a:lnTo>
                      <a:pt x="1" y="8"/>
                    </a:lnTo>
                    <a:lnTo>
                      <a:pt x="4" y="8"/>
                    </a:lnTo>
                    <a:lnTo>
                      <a:pt x="8" y="5"/>
                    </a:lnTo>
                    <a:lnTo>
                      <a:pt x="8" y="4"/>
                    </a:lnTo>
                    <a:lnTo>
                      <a:pt x="8" y="3"/>
                    </a:lnTo>
                    <a:lnTo>
                      <a:pt x="7"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437"/>
              <p:cNvSpPr>
                <a:spLocks/>
              </p:cNvSpPr>
              <p:nvPr/>
            </p:nvSpPr>
            <p:spPr bwMode="auto">
              <a:xfrm>
                <a:off x="151" y="4849"/>
                <a:ext cx="6" cy="7"/>
              </a:xfrm>
              <a:custGeom>
                <a:avLst/>
                <a:gdLst>
                  <a:gd name="T0" fmla="*/ 3 w 12"/>
                  <a:gd name="T1" fmla="*/ 1 h 14"/>
                  <a:gd name="T2" fmla="*/ 3 w 12"/>
                  <a:gd name="T3" fmla="*/ 1 h 14"/>
                  <a:gd name="T4" fmla="*/ 0 w 12"/>
                  <a:gd name="T5" fmla="*/ 4 h 14"/>
                  <a:gd name="T6" fmla="*/ 0 w 12"/>
                  <a:gd name="T7" fmla="*/ 2 h 14"/>
                  <a:gd name="T8" fmla="*/ 5 w 12"/>
                  <a:gd name="T9" fmla="*/ 14 h 14"/>
                  <a:gd name="T10" fmla="*/ 6 w 12"/>
                  <a:gd name="T11" fmla="*/ 14 h 14"/>
                  <a:gd name="T12" fmla="*/ 8 w 12"/>
                  <a:gd name="T13" fmla="*/ 12 h 14"/>
                  <a:gd name="T14" fmla="*/ 8 w 12"/>
                  <a:gd name="T15" fmla="*/ 11 h 14"/>
                  <a:gd name="T16" fmla="*/ 8 w 12"/>
                  <a:gd name="T17" fmla="*/ 10 h 14"/>
                  <a:gd name="T18" fmla="*/ 10 w 12"/>
                  <a:gd name="T19" fmla="*/ 8 h 14"/>
                  <a:gd name="T20" fmla="*/ 12 w 12"/>
                  <a:gd name="T21" fmla="*/ 7 h 14"/>
                  <a:gd name="T22" fmla="*/ 12 w 12"/>
                  <a:gd name="T23" fmla="*/ 5 h 14"/>
                  <a:gd name="T24" fmla="*/ 10 w 12"/>
                  <a:gd name="T25" fmla="*/ 2 h 14"/>
                  <a:gd name="T26" fmla="*/ 9 w 12"/>
                  <a:gd name="T27" fmla="*/ 0 h 14"/>
                  <a:gd name="T28" fmla="*/ 8 w 12"/>
                  <a:gd name="T29" fmla="*/ 0 h 14"/>
                  <a:gd name="T30" fmla="*/ 5 w 12"/>
                  <a:gd name="T31" fmla="*/ 0 h 14"/>
                  <a:gd name="T32" fmla="*/ 3 w 12"/>
                  <a:gd name="T3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3" y="1"/>
                    </a:moveTo>
                    <a:lnTo>
                      <a:pt x="3" y="1"/>
                    </a:lnTo>
                    <a:lnTo>
                      <a:pt x="0" y="4"/>
                    </a:lnTo>
                    <a:lnTo>
                      <a:pt x="0" y="2"/>
                    </a:lnTo>
                    <a:lnTo>
                      <a:pt x="5" y="14"/>
                    </a:lnTo>
                    <a:lnTo>
                      <a:pt x="6" y="14"/>
                    </a:lnTo>
                    <a:lnTo>
                      <a:pt x="8" y="12"/>
                    </a:lnTo>
                    <a:lnTo>
                      <a:pt x="8" y="11"/>
                    </a:lnTo>
                    <a:lnTo>
                      <a:pt x="8" y="10"/>
                    </a:lnTo>
                    <a:lnTo>
                      <a:pt x="10" y="8"/>
                    </a:lnTo>
                    <a:lnTo>
                      <a:pt x="12" y="7"/>
                    </a:lnTo>
                    <a:lnTo>
                      <a:pt x="12" y="5"/>
                    </a:lnTo>
                    <a:lnTo>
                      <a:pt x="10" y="2"/>
                    </a:lnTo>
                    <a:lnTo>
                      <a:pt x="9" y="0"/>
                    </a:lnTo>
                    <a:lnTo>
                      <a:pt x="8" y="0"/>
                    </a:lnTo>
                    <a:lnTo>
                      <a:pt x="5" y="0"/>
                    </a:lnTo>
                    <a:lnTo>
                      <a:pt x="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79" name="Freeform 438"/>
              <p:cNvSpPr>
                <a:spLocks/>
              </p:cNvSpPr>
              <p:nvPr/>
            </p:nvSpPr>
            <p:spPr bwMode="auto">
              <a:xfrm>
                <a:off x="153" y="4841"/>
                <a:ext cx="18" cy="14"/>
              </a:xfrm>
              <a:custGeom>
                <a:avLst/>
                <a:gdLst>
                  <a:gd name="T0" fmla="*/ 26 w 36"/>
                  <a:gd name="T1" fmla="*/ 0 h 29"/>
                  <a:gd name="T2" fmla="*/ 24 w 36"/>
                  <a:gd name="T3" fmla="*/ 0 h 29"/>
                  <a:gd name="T4" fmla="*/ 21 w 36"/>
                  <a:gd name="T5" fmla="*/ 0 h 29"/>
                  <a:gd name="T6" fmla="*/ 18 w 36"/>
                  <a:gd name="T7" fmla="*/ 2 h 29"/>
                  <a:gd name="T8" fmla="*/ 17 w 36"/>
                  <a:gd name="T9" fmla="*/ 3 h 29"/>
                  <a:gd name="T10" fmla="*/ 16 w 36"/>
                  <a:gd name="T11" fmla="*/ 3 h 29"/>
                  <a:gd name="T12" fmla="*/ 13 w 36"/>
                  <a:gd name="T13" fmla="*/ 3 h 29"/>
                  <a:gd name="T14" fmla="*/ 11 w 36"/>
                  <a:gd name="T15" fmla="*/ 0 h 29"/>
                  <a:gd name="T16" fmla="*/ 11 w 36"/>
                  <a:gd name="T17" fmla="*/ 0 h 29"/>
                  <a:gd name="T18" fmla="*/ 10 w 36"/>
                  <a:gd name="T19" fmla="*/ 0 h 29"/>
                  <a:gd name="T20" fmla="*/ 10 w 36"/>
                  <a:gd name="T21" fmla="*/ 0 h 29"/>
                  <a:gd name="T22" fmla="*/ 3 w 36"/>
                  <a:gd name="T23" fmla="*/ 0 h 29"/>
                  <a:gd name="T24" fmla="*/ 1 w 36"/>
                  <a:gd name="T25" fmla="*/ 2 h 29"/>
                  <a:gd name="T26" fmla="*/ 0 w 36"/>
                  <a:gd name="T27" fmla="*/ 3 h 29"/>
                  <a:gd name="T28" fmla="*/ 16 w 36"/>
                  <a:gd name="T29" fmla="*/ 9 h 29"/>
                  <a:gd name="T30" fmla="*/ 18 w 36"/>
                  <a:gd name="T31" fmla="*/ 10 h 29"/>
                  <a:gd name="T32" fmla="*/ 20 w 36"/>
                  <a:gd name="T33" fmla="*/ 12 h 29"/>
                  <a:gd name="T34" fmla="*/ 26 w 36"/>
                  <a:gd name="T35" fmla="*/ 19 h 29"/>
                  <a:gd name="T36" fmla="*/ 27 w 36"/>
                  <a:gd name="T37" fmla="*/ 20 h 29"/>
                  <a:gd name="T38" fmla="*/ 29 w 36"/>
                  <a:gd name="T39" fmla="*/ 23 h 29"/>
                  <a:gd name="T40" fmla="*/ 30 w 36"/>
                  <a:gd name="T41" fmla="*/ 26 h 29"/>
                  <a:gd name="T42" fmla="*/ 31 w 36"/>
                  <a:gd name="T43" fmla="*/ 25 h 29"/>
                  <a:gd name="T44" fmla="*/ 31 w 36"/>
                  <a:gd name="T45" fmla="*/ 26 h 29"/>
                  <a:gd name="T46" fmla="*/ 31 w 36"/>
                  <a:gd name="T47" fmla="*/ 29 h 29"/>
                  <a:gd name="T48" fmla="*/ 33 w 36"/>
                  <a:gd name="T49" fmla="*/ 29 h 29"/>
                  <a:gd name="T50" fmla="*/ 34 w 36"/>
                  <a:gd name="T51" fmla="*/ 28 h 29"/>
                  <a:gd name="T52" fmla="*/ 34 w 36"/>
                  <a:gd name="T53" fmla="*/ 26 h 29"/>
                  <a:gd name="T54" fmla="*/ 36 w 36"/>
                  <a:gd name="T55" fmla="*/ 25 h 29"/>
                  <a:gd name="T56" fmla="*/ 36 w 36"/>
                  <a:gd name="T57" fmla="*/ 22 h 29"/>
                  <a:gd name="T58" fmla="*/ 34 w 36"/>
                  <a:gd name="T59" fmla="*/ 19 h 29"/>
                  <a:gd name="T60" fmla="*/ 34 w 36"/>
                  <a:gd name="T61" fmla="*/ 16 h 29"/>
                  <a:gd name="T62" fmla="*/ 33 w 36"/>
                  <a:gd name="T63" fmla="*/ 12 h 29"/>
                  <a:gd name="T64" fmla="*/ 33 w 36"/>
                  <a:gd name="T65" fmla="*/ 9 h 29"/>
                  <a:gd name="T66" fmla="*/ 31 w 36"/>
                  <a:gd name="T67" fmla="*/ 7 h 29"/>
                  <a:gd name="T68" fmla="*/ 30 w 36"/>
                  <a:gd name="T69" fmla="*/ 7 h 29"/>
                  <a:gd name="T70" fmla="*/ 26 w 36"/>
                  <a:gd name="T71" fmla="*/ 3 h 29"/>
                  <a:gd name="T72" fmla="*/ 27 w 36"/>
                  <a:gd name="T73" fmla="*/ 2 h 29"/>
                  <a:gd name="T74" fmla="*/ 26 w 36"/>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29">
                    <a:moveTo>
                      <a:pt x="26" y="0"/>
                    </a:moveTo>
                    <a:lnTo>
                      <a:pt x="24" y="0"/>
                    </a:lnTo>
                    <a:lnTo>
                      <a:pt x="21" y="0"/>
                    </a:lnTo>
                    <a:lnTo>
                      <a:pt x="18" y="2"/>
                    </a:lnTo>
                    <a:lnTo>
                      <a:pt x="17" y="3"/>
                    </a:lnTo>
                    <a:lnTo>
                      <a:pt x="16" y="3"/>
                    </a:lnTo>
                    <a:lnTo>
                      <a:pt x="13" y="3"/>
                    </a:lnTo>
                    <a:lnTo>
                      <a:pt x="11" y="0"/>
                    </a:lnTo>
                    <a:lnTo>
                      <a:pt x="11" y="0"/>
                    </a:lnTo>
                    <a:lnTo>
                      <a:pt x="10" y="0"/>
                    </a:lnTo>
                    <a:lnTo>
                      <a:pt x="10" y="0"/>
                    </a:lnTo>
                    <a:lnTo>
                      <a:pt x="3" y="0"/>
                    </a:lnTo>
                    <a:lnTo>
                      <a:pt x="1" y="2"/>
                    </a:lnTo>
                    <a:lnTo>
                      <a:pt x="0" y="3"/>
                    </a:lnTo>
                    <a:lnTo>
                      <a:pt x="16" y="9"/>
                    </a:lnTo>
                    <a:lnTo>
                      <a:pt x="18" y="10"/>
                    </a:lnTo>
                    <a:lnTo>
                      <a:pt x="20" y="12"/>
                    </a:lnTo>
                    <a:lnTo>
                      <a:pt x="26" y="19"/>
                    </a:lnTo>
                    <a:lnTo>
                      <a:pt x="27" y="20"/>
                    </a:lnTo>
                    <a:lnTo>
                      <a:pt x="29" y="23"/>
                    </a:lnTo>
                    <a:lnTo>
                      <a:pt x="30" y="26"/>
                    </a:lnTo>
                    <a:lnTo>
                      <a:pt x="31" y="25"/>
                    </a:lnTo>
                    <a:lnTo>
                      <a:pt x="31" y="26"/>
                    </a:lnTo>
                    <a:lnTo>
                      <a:pt x="31" y="29"/>
                    </a:lnTo>
                    <a:lnTo>
                      <a:pt x="33" y="29"/>
                    </a:lnTo>
                    <a:lnTo>
                      <a:pt x="34" y="28"/>
                    </a:lnTo>
                    <a:lnTo>
                      <a:pt x="34" y="26"/>
                    </a:lnTo>
                    <a:lnTo>
                      <a:pt x="36" y="25"/>
                    </a:lnTo>
                    <a:lnTo>
                      <a:pt x="36" y="22"/>
                    </a:lnTo>
                    <a:lnTo>
                      <a:pt x="34" y="19"/>
                    </a:lnTo>
                    <a:lnTo>
                      <a:pt x="34" y="16"/>
                    </a:lnTo>
                    <a:lnTo>
                      <a:pt x="33" y="12"/>
                    </a:lnTo>
                    <a:lnTo>
                      <a:pt x="33" y="9"/>
                    </a:lnTo>
                    <a:lnTo>
                      <a:pt x="31" y="7"/>
                    </a:lnTo>
                    <a:lnTo>
                      <a:pt x="30" y="7"/>
                    </a:lnTo>
                    <a:lnTo>
                      <a:pt x="26" y="3"/>
                    </a:lnTo>
                    <a:lnTo>
                      <a:pt x="27" y="2"/>
                    </a:lnTo>
                    <a:lnTo>
                      <a:pt x="2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439"/>
              <p:cNvSpPr>
                <a:spLocks/>
              </p:cNvSpPr>
              <p:nvPr/>
            </p:nvSpPr>
            <p:spPr bwMode="auto">
              <a:xfrm>
                <a:off x="251" y="4879"/>
                <a:ext cx="13" cy="6"/>
              </a:xfrm>
              <a:custGeom>
                <a:avLst/>
                <a:gdLst>
                  <a:gd name="T0" fmla="*/ 23 w 24"/>
                  <a:gd name="T1" fmla="*/ 8 h 13"/>
                  <a:gd name="T2" fmla="*/ 20 w 24"/>
                  <a:gd name="T3" fmla="*/ 4 h 13"/>
                  <a:gd name="T4" fmla="*/ 17 w 24"/>
                  <a:gd name="T5" fmla="*/ 4 h 13"/>
                  <a:gd name="T6" fmla="*/ 15 w 24"/>
                  <a:gd name="T7" fmla="*/ 4 h 13"/>
                  <a:gd name="T8" fmla="*/ 14 w 24"/>
                  <a:gd name="T9" fmla="*/ 7 h 13"/>
                  <a:gd name="T10" fmla="*/ 13 w 24"/>
                  <a:gd name="T11" fmla="*/ 7 h 13"/>
                  <a:gd name="T12" fmla="*/ 10 w 24"/>
                  <a:gd name="T13" fmla="*/ 5 h 13"/>
                  <a:gd name="T14" fmla="*/ 7 w 24"/>
                  <a:gd name="T15" fmla="*/ 2 h 13"/>
                  <a:gd name="T16" fmla="*/ 5 w 24"/>
                  <a:gd name="T17" fmla="*/ 0 h 13"/>
                  <a:gd name="T18" fmla="*/ 4 w 24"/>
                  <a:gd name="T19" fmla="*/ 0 h 13"/>
                  <a:gd name="T20" fmla="*/ 1 w 24"/>
                  <a:gd name="T21" fmla="*/ 0 h 13"/>
                  <a:gd name="T22" fmla="*/ 0 w 24"/>
                  <a:gd name="T23" fmla="*/ 2 h 13"/>
                  <a:gd name="T24" fmla="*/ 0 w 24"/>
                  <a:gd name="T25" fmla="*/ 4 h 13"/>
                  <a:gd name="T26" fmla="*/ 0 w 24"/>
                  <a:gd name="T27" fmla="*/ 7 h 13"/>
                  <a:gd name="T28" fmla="*/ 0 w 24"/>
                  <a:gd name="T29" fmla="*/ 8 h 13"/>
                  <a:gd name="T30" fmla="*/ 2 w 24"/>
                  <a:gd name="T31" fmla="*/ 8 h 13"/>
                  <a:gd name="T32" fmla="*/ 4 w 24"/>
                  <a:gd name="T33" fmla="*/ 8 h 13"/>
                  <a:gd name="T34" fmla="*/ 8 w 24"/>
                  <a:gd name="T35" fmla="*/ 11 h 13"/>
                  <a:gd name="T36" fmla="*/ 14 w 24"/>
                  <a:gd name="T37" fmla="*/ 13 h 13"/>
                  <a:gd name="T38" fmla="*/ 18 w 24"/>
                  <a:gd name="T39" fmla="*/ 11 h 13"/>
                  <a:gd name="T40" fmla="*/ 21 w 24"/>
                  <a:gd name="T41" fmla="*/ 11 h 13"/>
                  <a:gd name="T42" fmla="*/ 24 w 24"/>
                  <a:gd name="T43" fmla="*/ 11 h 13"/>
                  <a:gd name="T44" fmla="*/ 23 w 24"/>
                  <a:gd name="T4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3">
                    <a:moveTo>
                      <a:pt x="23" y="8"/>
                    </a:moveTo>
                    <a:lnTo>
                      <a:pt x="20" y="4"/>
                    </a:lnTo>
                    <a:lnTo>
                      <a:pt x="17" y="4"/>
                    </a:lnTo>
                    <a:lnTo>
                      <a:pt x="15" y="4"/>
                    </a:lnTo>
                    <a:lnTo>
                      <a:pt x="14" y="7"/>
                    </a:lnTo>
                    <a:lnTo>
                      <a:pt x="13" y="7"/>
                    </a:lnTo>
                    <a:lnTo>
                      <a:pt x="10" y="5"/>
                    </a:lnTo>
                    <a:lnTo>
                      <a:pt x="7" y="2"/>
                    </a:lnTo>
                    <a:lnTo>
                      <a:pt x="5" y="0"/>
                    </a:lnTo>
                    <a:lnTo>
                      <a:pt x="4" y="0"/>
                    </a:lnTo>
                    <a:lnTo>
                      <a:pt x="1" y="0"/>
                    </a:lnTo>
                    <a:lnTo>
                      <a:pt x="0" y="2"/>
                    </a:lnTo>
                    <a:lnTo>
                      <a:pt x="0" y="4"/>
                    </a:lnTo>
                    <a:lnTo>
                      <a:pt x="0" y="7"/>
                    </a:lnTo>
                    <a:lnTo>
                      <a:pt x="0" y="8"/>
                    </a:lnTo>
                    <a:lnTo>
                      <a:pt x="2" y="8"/>
                    </a:lnTo>
                    <a:lnTo>
                      <a:pt x="4" y="8"/>
                    </a:lnTo>
                    <a:lnTo>
                      <a:pt x="8" y="11"/>
                    </a:lnTo>
                    <a:lnTo>
                      <a:pt x="14" y="13"/>
                    </a:lnTo>
                    <a:lnTo>
                      <a:pt x="18" y="11"/>
                    </a:lnTo>
                    <a:lnTo>
                      <a:pt x="21" y="11"/>
                    </a:lnTo>
                    <a:lnTo>
                      <a:pt x="24" y="11"/>
                    </a:lnTo>
                    <a:lnTo>
                      <a:pt x="23"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440"/>
              <p:cNvSpPr>
                <a:spLocks/>
              </p:cNvSpPr>
              <p:nvPr/>
            </p:nvSpPr>
            <p:spPr bwMode="auto">
              <a:xfrm>
                <a:off x="402" y="5231"/>
                <a:ext cx="3" cy="5"/>
              </a:xfrm>
              <a:custGeom>
                <a:avLst/>
                <a:gdLst>
                  <a:gd name="T0" fmla="*/ 1 w 6"/>
                  <a:gd name="T1" fmla="*/ 3 h 10"/>
                  <a:gd name="T2" fmla="*/ 1 w 6"/>
                  <a:gd name="T3" fmla="*/ 0 h 10"/>
                  <a:gd name="T4" fmla="*/ 0 w 6"/>
                  <a:gd name="T5" fmla="*/ 3 h 10"/>
                  <a:gd name="T6" fmla="*/ 0 w 6"/>
                  <a:gd name="T7" fmla="*/ 6 h 10"/>
                  <a:gd name="T8" fmla="*/ 1 w 6"/>
                  <a:gd name="T9" fmla="*/ 9 h 10"/>
                  <a:gd name="T10" fmla="*/ 6 w 6"/>
                  <a:gd name="T11" fmla="*/ 10 h 10"/>
                  <a:gd name="T12" fmla="*/ 6 w 6"/>
                  <a:gd name="T13" fmla="*/ 9 h 10"/>
                  <a:gd name="T14" fmla="*/ 3 w 6"/>
                  <a:gd name="T15" fmla="*/ 6 h 10"/>
                  <a:gd name="T16" fmla="*/ 1 w 6"/>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1" y="3"/>
                    </a:moveTo>
                    <a:lnTo>
                      <a:pt x="1" y="0"/>
                    </a:lnTo>
                    <a:lnTo>
                      <a:pt x="0" y="3"/>
                    </a:lnTo>
                    <a:lnTo>
                      <a:pt x="0" y="6"/>
                    </a:lnTo>
                    <a:lnTo>
                      <a:pt x="1" y="9"/>
                    </a:lnTo>
                    <a:lnTo>
                      <a:pt x="6" y="10"/>
                    </a:lnTo>
                    <a:lnTo>
                      <a:pt x="6" y="9"/>
                    </a:lnTo>
                    <a:lnTo>
                      <a:pt x="3" y="6"/>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441"/>
              <p:cNvSpPr>
                <a:spLocks/>
              </p:cNvSpPr>
              <p:nvPr/>
            </p:nvSpPr>
            <p:spPr bwMode="auto">
              <a:xfrm>
                <a:off x="716" y="5422"/>
                <a:ext cx="6" cy="6"/>
              </a:xfrm>
              <a:custGeom>
                <a:avLst/>
                <a:gdLst>
                  <a:gd name="T0" fmla="*/ 8 w 11"/>
                  <a:gd name="T1" fmla="*/ 3 h 12"/>
                  <a:gd name="T2" fmla="*/ 8 w 11"/>
                  <a:gd name="T3" fmla="*/ 3 h 12"/>
                  <a:gd name="T4" fmla="*/ 6 w 11"/>
                  <a:gd name="T5" fmla="*/ 3 h 12"/>
                  <a:gd name="T6" fmla="*/ 3 w 11"/>
                  <a:gd name="T7" fmla="*/ 2 h 12"/>
                  <a:gd name="T8" fmla="*/ 1 w 11"/>
                  <a:gd name="T9" fmla="*/ 0 h 12"/>
                  <a:gd name="T10" fmla="*/ 0 w 11"/>
                  <a:gd name="T11" fmla="*/ 3 h 12"/>
                  <a:gd name="T12" fmla="*/ 0 w 11"/>
                  <a:gd name="T13" fmla="*/ 5 h 12"/>
                  <a:gd name="T14" fmla="*/ 1 w 11"/>
                  <a:gd name="T15" fmla="*/ 5 h 12"/>
                  <a:gd name="T16" fmla="*/ 3 w 11"/>
                  <a:gd name="T17" fmla="*/ 7 h 12"/>
                  <a:gd name="T18" fmla="*/ 7 w 11"/>
                  <a:gd name="T19" fmla="*/ 12 h 12"/>
                  <a:gd name="T20" fmla="*/ 10 w 11"/>
                  <a:gd name="T21" fmla="*/ 12 h 12"/>
                  <a:gd name="T22" fmla="*/ 11 w 11"/>
                  <a:gd name="T23" fmla="*/ 12 h 12"/>
                  <a:gd name="T24" fmla="*/ 11 w 11"/>
                  <a:gd name="T25" fmla="*/ 7 h 12"/>
                  <a:gd name="T26" fmla="*/ 11 w 11"/>
                  <a:gd name="T27" fmla="*/ 6 h 12"/>
                  <a:gd name="T28" fmla="*/ 8 w 11"/>
                  <a:gd name="T2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2">
                    <a:moveTo>
                      <a:pt x="8" y="3"/>
                    </a:moveTo>
                    <a:lnTo>
                      <a:pt x="8" y="3"/>
                    </a:lnTo>
                    <a:lnTo>
                      <a:pt x="6" y="3"/>
                    </a:lnTo>
                    <a:lnTo>
                      <a:pt x="3" y="2"/>
                    </a:lnTo>
                    <a:lnTo>
                      <a:pt x="1" y="0"/>
                    </a:lnTo>
                    <a:lnTo>
                      <a:pt x="0" y="3"/>
                    </a:lnTo>
                    <a:lnTo>
                      <a:pt x="0" y="5"/>
                    </a:lnTo>
                    <a:lnTo>
                      <a:pt x="1" y="5"/>
                    </a:lnTo>
                    <a:lnTo>
                      <a:pt x="3" y="7"/>
                    </a:lnTo>
                    <a:lnTo>
                      <a:pt x="7" y="12"/>
                    </a:lnTo>
                    <a:lnTo>
                      <a:pt x="10" y="12"/>
                    </a:lnTo>
                    <a:lnTo>
                      <a:pt x="11" y="12"/>
                    </a:lnTo>
                    <a:lnTo>
                      <a:pt x="11" y="7"/>
                    </a:lnTo>
                    <a:lnTo>
                      <a:pt x="11" y="6"/>
                    </a:lnTo>
                    <a:lnTo>
                      <a:pt x="8"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442"/>
              <p:cNvSpPr>
                <a:spLocks/>
              </p:cNvSpPr>
              <p:nvPr/>
            </p:nvSpPr>
            <p:spPr bwMode="auto">
              <a:xfrm>
                <a:off x="742" y="5480"/>
                <a:ext cx="10" cy="11"/>
              </a:xfrm>
              <a:custGeom>
                <a:avLst/>
                <a:gdLst>
                  <a:gd name="T0" fmla="*/ 19 w 22"/>
                  <a:gd name="T1" fmla="*/ 16 h 21"/>
                  <a:gd name="T2" fmla="*/ 22 w 22"/>
                  <a:gd name="T3" fmla="*/ 14 h 21"/>
                  <a:gd name="T4" fmla="*/ 22 w 22"/>
                  <a:gd name="T5" fmla="*/ 8 h 21"/>
                  <a:gd name="T6" fmla="*/ 22 w 22"/>
                  <a:gd name="T7" fmla="*/ 3 h 21"/>
                  <a:gd name="T8" fmla="*/ 22 w 22"/>
                  <a:gd name="T9" fmla="*/ 0 h 21"/>
                  <a:gd name="T10" fmla="*/ 20 w 22"/>
                  <a:gd name="T11" fmla="*/ 0 h 21"/>
                  <a:gd name="T12" fmla="*/ 19 w 22"/>
                  <a:gd name="T13" fmla="*/ 0 h 21"/>
                  <a:gd name="T14" fmla="*/ 17 w 22"/>
                  <a:gd name="T15" fmla="*/ 0 h 21"/>
                  <a:gd name="T16" fmla="*/ 17 w 22"/>
                  <a:gd name="T17" fmla="*/ 1 h 21"/>
                  <a:gd name="T18" fmla="*/ 16 w 22"/>
                  <a:gd name="T19" fmla="*/ 0 h 21"/>
                  <a:gd name="T20" fmla="*/ 15 w 22"/>
                  <a:gd name="T21" fmla="*/ 1 h 21"/>
                  <a:gd name="T22" fmla="*/ 13 w 22"/>
                  <a:gd name="T23" fmla="*/ 1 h 21"/>
                  <a:gd name="T24" fmla="*/ 12 w 22"/>
                  <a:gd name="T25" fmla="*/ 3 h 21"/>
                  <a:gd name="T26" fmla="*/ 12 w 22"/>
                  <a:gd name="T27" fmla="*/ 3 h 21"/>
                  <a:gd name="T28" fmla="*/ 3 w 22"/>
                  <a:gd name="T29" fmla="*/ 8 h 21"/>
                  <a:gd name="T30" fmla="*/ 0 w 22"/>
                  <a:gd name="T31" fmla="*/ 11 h 21"/>
                  <a:gd name="T32" fmla="*/ 2 w 22"/>
                  <a:gd name="T33" fmla="*/ 14 h 21"/>
                  <a:gd name="T34" fmla="*/ 3 w 22"/>
                  <a:gd name="T35" fmla="*/ 14 h 21"/>
                  <a:gd name="T36" fmla="*/ 9 w 22"/>
                  <a:gd name="T37" fmla="*/ 7 h 21"/>
                  <a:gd name="T38" fmla="*/ 10 w 22"/>
                  <a:gd name="T39" fmla="*/ 11 h 21"/>
                  <a:gd name="T40" fmla="*/ 12 w 22"/>
                  <a:gd name="T41" fmla="*/ 13 h 21"/>
                  <a:gd name="T42" fmla="*/ 13 w 22"/>
                  <a:gd name="T43" fmla="*/ 13 h 21"/>
                  <a:gd name="T44" fmla="*/ 12 w 22"/>
                  <a:gd name="T45" fmla="*/ 16 h 21"/>
                  <a:gd name="T46" fmla="*/ 10 w 22"/>
                  <a:gd name="T47" fmla="*/ 19 h 21"/>
                  <a:gd name="T48" fmla="*/ 10 w 22"/>
                  <a:gd name="T49" fmla="*/ 20 h 21"/>
                  <a:gd name="T50" fmla="*/ 12 w 22"/>
                  <a:gd name="T51" fmla="*/ 21 h 21"/>
                  <a:gd name="T52" fmla="*/ 13 w 22"/>
                  <a:gd name="T53" fmla="*/ 20 h 21"/>
                  <a:gd name="T54" fmla="*/ 16 w 22"/>
                  <a:gd name="T55" fmla="*/ 17 h 21"/>
                  <a:gd name="T56" fmla="*/ 19 w 22"/>
                  <a:gd name="T5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1">
                    <a:moveTo>
                      <a:pt x="19" y="16"/>
                    </a:moveTo>
                    <a:lnTo>
                      <a:pt x="22" y="14"/>
                    </a:lnTo>
                    <a:lnTo>
                      <a:pt x="22" y="8"/>
                    </a:lnTo>
                    <a:lnTo>
                      <a:pt x="22" y="3"/>
                    </a:lnTo>
                    <a:lnTo>
                      <a:pt x="22" y="0"/>
                    </a:lnTo>
                    <a:lnTo>
                      <a:pt x="20" y="0"/>
                    </a:lnTo>
                    <a:lnTo>
                      <a:pt x="19" y="0"/>
                    </a:lnTo>
                    <a:lnTo>
                      <a:pt x="17" y="0"/>
                    </a:lnTo>
                    <a:lnTo>
                      <a:pt x="17" y="1"/>
                    </a:lnTo>
                    <a:lnTo>
                      <a:pt x="16" y="0"/>
                    </a:lnTo>
                    <a:lnTo>
                      <a:pt x="15" y="1"/>
                    </a:lnTo>
                    <a:lnTo>
                      <a:pt x="13" y="1"/>
                    </a:lnTo>
                    <a:lnTo>
                      <a:pt x="12" y="3"/>
                    </a:lnTo>
                    <a:lnTo>
                      <a:pt x="12" y="3"/>
                    </a:lnTo>
                    <a:lnTo>
                      <a:pt x="3" y="8"/>
                    </a:lnTo>
                    <a:lnTo>
                      <a:pt x="0" y="11"/>
                    </a:lnTo>
                    <a:lnTo>
                      <a:pt x="2" y="14"/>
                    </a:lnTo>
                    <a:lnTo>
                      <a:pt x="3" y="14"/>
                    </a:lnTo>
                    <a:lnTo>
                      <a:pt x="9" y="7"/>
                    </a:lnTo>
                    <a:lnTo>
                      <a:pt x="10" y="11"/>
                    </a:lnTo>
                    <a:lnTo>
                      <a:pt x="12" y="13"/>
                    </a:lnTo>
                    <a:lnTo>
                      <a:pt x="13" y="13"/>
                    </a:lnTo>
                    <a:lnTo>
                      <a:pt x="12" y="16"/>
                    </a:lnTo>
                    <a:lnTo>
                      <a:pt x="10" y="19"/>
                    </a:lnTo>
                    <a:lnTo>
                      <a:pt x="10" y="20"/>
                    </a:lnTo>
                    <a:lnTo>
                      <a:pt x="12" y="21"/>
                    </a:lnTo>
                    <a:lnTo>
                      <a:pt x="13" y="20"/>
                    </a:lnTo>
                    <a:lnTo>
                      <a:pt x="16" y="17"/>
                    </a:lnTo>
                    <a:lnTo>
                      <a:pt x="19" y="1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4" name="Freeform 443"/>
              <p:cNvSpPr>
                <a:spLocks/>
              </p:cNvSpPr>
              <p:nvPr/>
            </p:nvSpPr>
            <p:spPr bwMode="auto">
              <a:xfrm>
                <a:off x="860" y="5214"/>
                <a:ext cx="14" cy="10"/>
              </a:xfrm>
              <a:custGeom>
                <a:avLst/>
                <a:gdLst>
                  <a:gd name="T0" fmla="*/ 16 w 29"/>
                  <a:gd name="T1" fmla="*/ 2 h 20"/>
                  <a:gd name="T2" fmla="*/ 13 w 29"/>
                  <a:gd name="T3" fmla="*/ 0 h 20"/>
                  <a:gd name="T4" fmla="*/ 10 w 29"/>
                  <a:gd name="T5" fmla="*/ 0 h 20"/>
                  <a:gd name="T6" fmla="*/ 8 w 29"/>
                  <a:gd name="T7" fmla="*/ 3 h 20"/>
                  <a:gd name="T8" fmla="*/ 5 w 29"/>
                  <a:gd name="T9" fmla="*/ 5 h 20"/>
                  <a:gd name="T10" fmla="*/ 3 w 29"/>
                  <a:gd name="T11" fmla="*/ 6 h 20"/>
                  <a:gd name="T12" fmla="*/ 3 w 29"/>
                  <a:gd name="T13" fmla="*/ 7 h 20"/>
                  <a:gd name="T14" fmla="*/ 2 w 29"/>
                  <a:gd name="T15" fmla="*/ 9 h 20"/>
                  <a:gd name="T16" fmla="*/ 0 w 29"/>
                  <a:gd name="T17" fmla="*/ 9 h 20"/>
                  <a:gd name="T18" fmla="*/ 0 w 29"/>
                  <a:gd name="T19" fmla="*/ 12 h 20"/>
                  <a:gd name="T20" fmla="*/ 6 w 29"/>
                  <a:gd name="T21" fmla="*/ 13 h 20"/>
                  <a:gd name="T22" fmla="*/ 12 w 29"/>
                  <a:gd name="T23" fmla="*/ 18 h 20"/>
                  <a:gd name="T24" fmla="*/ 15 w 29"/>
                  <a:gd name="T25" fmla="*/ 19 h 20"/>
                  <a:gd name="T26" fmla="*/ 21 w 29"/>
                  <a:gd name="T27" fmla="*/ 20 h 20"/>
                  <a:gd name="T28" fmla="*/ 22 w 29"/>
                  <a:gd name="T29" fmla="*/ 20 h 20"/>
                  <a:gd name="T30" fmla="*/ 26 w 29"/>
                  <a:gd name="T31" fmla="*/ 19 h 20"/>
                  <a:gd name="T32" fmla="*/ 25 w 29"/>
                  <a:gd name="T33" fmla="*/ 15 h 20"/>
                  <a:gd name="T34" fmla="*/ 29 w 29"/>
                  <a:gd name="T35" fmla="*/ 9 h 20"/>
                  <a:gd name="T36" fmla="*/ 28 w 29"/>
                  <a:gd name="T37" fmla="*/ 6 h 20"/>
                  <a:gd name="T38" fmla="*/ 25 w 29"/>
                  <a:gd name="T39" fmla="*/ 5 h 20"/>
                  <a:gd name="T40" fmla="*/ 18 w 29"/>
                  <a:gd name="T41" fmla="*/ 3 h 20"/>
                  <a:gd name="T42" fmla="*/ 16 w 29"/>
                  <a:gd name="T4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20">
                    <a:moveTo>
                      <a:pt x="16" y="2"/>
                    </a:moveTo>
                    <a:lnTo>
                      <a:pt x="13" y="0"/>
                    </a:lnTo>
                    <a:lnTo>
                      <a:pt x="10" y="0"/>
                    </a:lnTo>
                    <a:lnTo>
                      <a:pt x="8" y="3"/>
                    </a:lnTo>
                    <a:lnTo>
                      <a:pt x="5" y="5"/>
                    </a:lnTo>
                    <a:lnTo>
                      <a:pt x="3" y="6"/>
                    </a:lnTo>
                    <a:lnTo>
                      <a:pt x="3" y="7"/>
                    </a:lnTo>
                    <a:lnTo>
                      <a:pt x="2" y="9"/>
                    </a:lnTo>
                    <a:lnTo>
                      <a:pt x="0" y="9"/>
                    </a:lnTo>
                    <a:lnTo>
                      <a:pt x="0" y="12"/>
                    </a:lnTo>
                    <a:lnTo>
                      <a:pt x="6" y="13"/>
                    </a:lnTo>
                    <a:lnTo>
                      <a:pt x="12" y="18"/>
                    </a:lnTo>
                    <a:lnTo>
                      <a:pt x="15" y="19"/>
                    </a:lnTo>
                    <a:lnTo>
                      <a:pt x="21" y="20"/>
                    </a:lnTo>
                    <a:lnTo>
                      <a:pt x="22" y="20"/>
                    </a:lnTo>
                    <a:lnTo>
                      <a:pt x="26" y="19"/>
                    </a:lnTo>
                    <a:lnTo>
                      <a:pt x="25" y="15"/>
                    </a:lnTo>
                    <a:lnTo>
                      <a:pt x="29" y="9"/>
                    </a:lnTo>
                    <a:lnTo>
                      <a:pt x="28" y="6"/>
                    </a:lnTo>
                    <a:lnTo>
                      <a:pt x="25" y="5"/>
                    </a:lnTo>
                    <a:lnTo>
                      <a:pt x="18" y="3"/>
                    </a:lnTo>
                    <a:lnTo>
                      <a:pt x="1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444"/>
              <p:cNvSpPr>
                <a:spLocks/>
              </p:cNvSpPr>
              <p:nvPr/>
            </p:nvSpPr>
            <p:spPr bwMode="auto">
              <a:xfrm>
                <a:off x="883" y="5209"/>
                <a:ext cx="5" cy="7"/>
              </a:xfrm>
              <a:custGeom>
                <a:avLst/>
                <a:gdLst>
                  <a:gd name="T0" fmla="*/ 0 w 10"/>
                  <a:gd name="T1" fmla="*/ 9 h 13"/>
                  <a:gd name="T2" fmla="*/ 1 w 10"/>
                  <a:gd name="T3" fmla="*/ 10 h 13"/>
                  <a:gd name="T4" fmla="*/ 1 w 10"/>
                  <a:gd name="T5" fmla="*/ 12 h 13"/>
                  <a:gd name="T6" fmla="*/ 3 w 10"/>
                  <a:gd name="T7" fmla="*/ 13 h 13"/>
                  <a:gd name="T8" fmla="*/ 6 w 10"/>
                  <a:gd name="T9" fmla="*/ 13 h 13"/>
                  <a:gd name="T10" fmla="*/ 7 w 10"/>
                  <a:gd name="T11" fmla="*/ 12 h 13"/>
                  <a:gd name="T12" fmla="*/ 9 w 10"/>
                  <a:gd name="T13" fmla="*/ 10 h 13"/>
                  <a:gd name="T14" fmla="*/ 10 w 10"/>
                  <a:gd name="T15" fmla="*/ 5 h 13"/>
                  <a:gd name="T16" fmla="*/ 9 w 10"/>
                  <a:gd name="T17" fmla="*/ 3 h 13"/>
                  <a:gd name="T18" fmla="*/ 9 w 10"/>
                  <a:gd name="T19" fmla="*/ 3 h 13"/>
                  <a:gd name="T20" fmla="*/ 7 w 10"/>
                  <a:gd name="T21" fmla="*/ 2 h 13"/>
                  <a:gd name="T22" fmla="*/ 4 w 10"/>
                  <a:gd name="T23" fmla="*/ 0 h 13"/>
                  <a:gd name="T24" fmla="*/ 4 w 10"/>
                  <a:gd name="T25" fmla="*/ 0 h 13"/>
                  <a:gd name="T26" fmla="*/ 3 w 10"/>
                  <a:gd name="T27" fmla="*/ 0 h 13"/>
                  <a:gd name="T28" fmla="*/ 3 w 10"/>
                  <a:gd name="T29" fmla="*/ 0 h 13"/>
                  <a:gd name="T30" fmla="*/ 1 w 10"/>
                  <a:gd name="T31" fmla="*/ 2 h 13"/>
                  <a:gd name="T32" fmla="*/ 0 w 10"/>
                  <a:gd name="T33" fmla="*/ 3 h 13"/>
                  <a:gd name="T34" fmla="*/ 0 w 10"/>
                  <a:gd name="T35" fmla="*/ 5 h 13"/>
                  <a:gd name="T36" fmla="*/ 0 w 10"/>
                  <a:gd name="T37" fmla="*/ 7 h 13"/>
                  <a:gd name="T38" fmla="*/ 0 w 10"/>
                  <a:gd name="T3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3">
                    <a:moveTo>
                      <a:pt x="0" y="9"/>
                    </a:moveTo>
                    <a:lnTo>
                      <a:pt x="1" y="10"/>
                    </a:lnTo>
                    <a:lnTo>
                      <a:pt x="1" y="12"/>
                    </a:lnTo>
                    <a:lnTo>
                      <a:pt x="3" y="13"/>
                    </a:lnTo>
                    <a:lnTo>
                      <a:pt x="6" y="13"/>
                    </a:lnTo>
                    <a:lnTo>
                      <a:pt x="7" y="12"/>
                    </a:lnTo>
                    <a:lnTo>
                      <a:pt x="9" y="10"/>
                    </a:lnTo>
                    <a:lnTo>
                      <a:pt x="10" y="5"/>
                    </a:lnTo>
                    <a:lnTo>
                      <a:pt x="9" y="3"/>
                    </a:lnTo>
                    <a:lnTo>
                      <a:pt x="9" y="3"/>
                    </a:lnTo>
                    <a:lnTo>
                      <a:pt x="7" y="2"/>
                    </a:lnTo>
                    <a:lnTo>
                      <a:pt x="4" y="0"/>
                    </a:lnTo>
                    <a:lnTo>
                      <a:pt x="4" y="0"/>
                    </a:lnTo>
                    <a:lnTo>
                      <a:pt x="3" y="0"/>
                    </a:lnTo>
                    <a:lnTo>
                      <a:pt x="3" y="0"/>
                    </a:lnTo>
                    <a:lnTo>
                      <a:pt x="1" y="2"/>
                    </a:lnTo>
                    <a:lnTo>
                      <a:pt x="0" y="3"/>
                    </a:lnTo>
                    <a:lnTo>
                      <a:pt x="0" y="5"/>
                    </a:lnTo>
                    <a:lnTo>
                      <a:pt x="0" y="7"/>
                    </a:lnTo>
                    <a:lnTo>
                      <a:pt x="0"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445"/>
              <p:cNvSpPr>
                <a:spLocks/>
              </p:cNvSpPr>
              <p:nvPr/>
            </p:nvSpPr>
            <p:spPr bwMode="auto">
              <a:xfrm>
                <a:off x="906" y="5209"/>
                <a:ext cx="11" cy="8"/>
              </a:xfrm>
              <a:custGeom>
                <a:avLst/>
                <a:gdLst>
                  <a:gd name="T0" fmla="*/ 3 w 22"/>
                  <a:gd name="T1" fmla="*/ 10 h 16"/>
                  <a:gd name="T2" fmla="*/ 9 w 22"/>
                  <a:gd name="T3" fmla="*/ 16 h 16"/>
                  <a:gd name="T4" fmla="*/ 9 w 22"/>
                  <a:gd name="T5" fmla="*/ 16 h 16"/>
                  <a:gd name="T6" fmla="*/ 10 w 22"/>
                  <a:gd name="T7" fmla="*/ 15 h 16"/>
                  <a:gd name="T8" fmla="*/ 16 w 22"/>
                  <a:gd name="T9" fmla="*/ 13 h 16"/>
                  <a:gd name="T10" fmla="*/ 17 w 22"/>
                  <a:gd name="T11" fmla="*/ 12 h 16"/>
                  <a:gd name="T12" fmla="*/ 20 w 22"/>
                  <a:gd name="T13" fmla="*/ 7 h 16"/>
                  <a:gd name="T14" fmla="*/ 22 w 22"/>
                  <a:gd name="T15" fmla="*/ 5 h 16"/>
                  <a:gd name="T16" fmla="*/ 20 w 22"/>
                  <a:gd name="T17" fmla="*/ 3 h 16"/>
                  <a:gd name="T18" fmla="*/ 19 w 22"/>
                  <a:gd name="T19" fmla="*/ 3 h 16"/>
                  <a:gd name="T20" fmla="*/ 19 w 22"/>
                  <a:gd name="T21" fmla="*/ 2 h 16"/>
                  <a:gd name="T22" fmla="*/ 19 w 22"/>
                  <a:gd name="T23" fmla="*/ 0 h 16"/>
                  <a:gd name="T24" fmla="*/ 14 w 22"/>
                  <a:gd name="T25" fmla="*/ 0 h 16"/>
                  <a:gd name="T26" fmla="*/ 10 w 22"/>
                  <a:gd name="T27" fmla="*/ 2 h 16"/>
                  <a:gd name="T28" fmla="*/ 6 w 22"/>
                  <a:gd name="T29" fmla="*/ 5 h 16"/>
                  <a:gd name="T30" fmla="*/ 6 w 22"/>
                  <a:gd name="T31" fmla="*/ 7 h 16"/>
                  <a:gd name="T32" fmla="*/ 4 w 22"/>
                  <a:gd name="T33" fmla="*/ 7 h 16"/>
                  <a:gd name="T34" fmla="*/ 1 w 22"/>
                  <a:gd name="T35" fmla="*/ 7 h 16"/>
                  <a:gd name="T36" fmla="*/ 0 w 22"/>
                  <a:gd name="T37" fmla="*/ 7 h 16"/>
                  <a:gd name="T38" fmla="*/ 1 w 22"/>
                  <a:gd name="T39" fmla="*/ 9 h 16"/>
                  <a:gd name="T40" fmla="*/ 3 w 22"/>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6">
                    <a:moveTo>
                      <a:pt x="3" y="10"/>
                    </a:moveTo>
                    <a:lnTo>
                      <a:pt x="9" y="16"/>
                    </a:lnTo>
                    <a:lnTo>
                      <a:pt x="9" y="16"/>
                    </a:lnTo>
                    <a:lnTo>
                      <a:pt x="10" y="15"/>
                    </a:lnTo>
                    <a:lnTo>
                      <a:pt x="16" y="13"/>
                    </a:lnTo>
                    <a:lnTo>
                      <a:pt x="17" y="12"/>
                    </a:lnTo>
                    <a:lnTo>
                      <a:pt x="20" y="7"/>
                    </a:lnTo>
                    <a:lnTo>
                      <a:pt x="22" y="5"/>
                    </a:lnTo>
                    <a:lnTo>
                      <a:pt x="20" y="3"/>
                    </a:lnTo>
                    <a:lnTo>
                      <a:pt x="19" y="3"/>
                    </a:lnTo>
                    <a:lnTo>
                      <a:pt x="19" y="2"/>
                    </a:lnTo>
                    <a:lnTo>
                      <a:pt x="19" y="0"/>
                    </a:lnTo>
                    <a:lnTo>
                      <a:pt x="14" y="0"/>
                    </a:lnTo>
                    <a:lnTo>
                      <a:pt x="10" y="2"/>
                    </a:lnTo>
                    <a:lnTo>
                      <a:pt x="6" y="5"/>
                    </a:lnTo>
                    <a:lnTo>
                      <a:pt x="6" y="7"/>
                    </a:lnTo>
                    <a:lnTo>
                      <a:pt x="4" y="7"/>
                    </a:lnTo>
                    <a:lnTo>
                      <a:pt x="1" y="7"/>
                    </a:lnTo>
                    <a:lnTo>
                      <a:pt x="0" y="7"/>
                    </a:lnTo>
                    <a:lnTo>
                      <a:pt x="1" y="9"/>
                    </a:lnTo>
                    <a:lnTo>
                      <a:pt x="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7" name="Freeform 446"/>
              <p:cNvSpPr>
                <a:spLocks/>
              </p:cNvSpPr>
              <p:nvPr/>
            </p:nvSpPr>
            <p:spPr bwMode="auto">
              <a:xfrm>
                <a:off x="696" y="4985"/>
                <a:ext cx="16" cy="16"/>
              </a:xfrm>
              <a:custGeom>
                <a:avLst/>
                <a:gdLst>
                  <a:gd name="T0" fmla="*/ 0 w 33"/>
                  <a:gd name="T1" fmla="*/ 0 h 31"/>
                  <a:gd name="T2" fmla="*/ 1 w 33"/>
                  <a:gd name="T3" fmla="*/ 2 h 31"/>
                  <a:gd name="T4" fmla="*/ 1 w 33"/>
                  <a:gd name="T5" fmla="*/ 2 h 31"/>
                  <a:gd name="T6" fmla="*/ 6 w 33"/>
                  <a:gd name="T7" fmla="*/ 7 h 31"/>
                  <a:gd name="T8" fmla="*/ 6 w 33"/>
                  <a:gd name="T9" fmla="*/ 8 h 31"/>
                  <a:gd name="T10" fmla="*/ 6 w 33"/>
                  <a:gd name="T11" fmla="*/ 10 h 31"/>
                  <a:gd name="T12" fmla="*/ 7 w 33"/>
                  <a:gd name="T13" fmla="*/ 11 h 31"/>
                  <a:gd name="T14" fmla="*/ 9 w 33"/>
                  <a:gd name="T15" fmla="*/ 11 h 31"/>
                  <a:gd name="T16" fmla="*/ 9 w 33"/>
                  <a:gd name="T17" fmla="*/ 11 h 31"/>
                  <a:gd name="T18" fmla="*/ 10 w 33"/>
                  <a:gd name="T19" fmla="*/ 13 h 31"/>
                  <a:gd name="T20" fmla="*/ 12 w 33"/>
                  <a:gd name="T21" fmla="*/ 13 h 31"/>
                  <a:gd name="T22" fmla="*/ 12 w 33"/>
                  <a:gd name="T23" fmla="*/ 13 h 31"/>
                  <a:gd name="T24" fmla="*/ 12 w 33"/>
                  <a:gd name="T25" fmla="*/ 14 h 31"/>
                  <a:gd name="T26" fmla="*/ 12 w 33"/>
                  <a:gd name="T27" fmla="*/ 15 h 31"/>
                  <a:gd name="T28" fmla="*/ 13 w 33"/>
                  <a:gd name="T29" fmla="*/ 17 h 31"/>
                  <a:gd name="T30" fmla="*/ 16 w 33"/>
                  <a:gd name="T31" fmla="*/ 21 h 31"/>
                  <a:gd name="T32" fmla="*/ 17 w 33"/>
                  <a:gd name="T33" fmla="*/ 23 h 31"/>
                  <a:gd name="T34" fmla="*/ 20 w 33"/>
                  <a:gd name="T35" fmla="*/ 20 h 31"/>
                  <a:gd name="T36" fmla="*/ 20 w 33"/>
                  <a:gd name="T37" fmla="*/ 21 h 31"/>
                  <a:gd name="T38" fmla="*/ 22 w 33"/>
                  <a:gd name="T39" fmla="*/ 24 h 31"/>
                  <a:gd name="T40" fmla="*/ 23 w 33"/>
                  <a:gd name="T41" fmla="*/ 25 h 31"/>
                  <a:gd name="T42" fmla="*/ 26 w 33"/>
                  <a:gd name="T43" fmla="*/ 28 h 31"/>
                  <a:gd name="T44" fmla="*/ 29 w 33"/>
                  <a:gd name="T45" fmla="*/ 30 h 31"/>
                  <a:gd name="T46" fmla="*/ 32 w 33"/>
                  <a:gd name="T47" fmla="*/ 31 h 31"/>
                  <a:gd name="T48" fmla="*/ 33 w 33"/>
                  <a:gd name="T49" fmla="*/ 30 h 31"/>
                  <a:gd name="T50" fmla="*/ 30 w 33"/>
                  <a:gd name="T51" fmla="*/ 25 h 31"/>
                  <a:gd name="T52" fmla="*/ 9 w 33"/>
                  <a:gd name="T53" fmla="*/ 2 h 31"/>
                  <a:gd name="T54" fmla="*/ 9 w 33"/>
                  <a:gd name="T55" fmla="*/ 2 h 31"/>
                  <a:gd name="T56" fmla="*/ 7 w 33"/>
                  <a:gd name="T57" fmla="*/ 2 h 31"/>
                  <a:gd name="T58" fmla="*/ 7 w 33"/>
                  <a:gd name="T59" fmla="*/ 2 h 31"/>
                  <a:gd name="T60" fmla="*/ 7 w 33"/>
                  <a:gd name="T61" fmla="*/ 2 h 31"/>
                  <a:gd name="T62" fmla="*/ 7 w 33"/>
                  <a:gd name="T63" fmla="*/ 4 h 31"/>
                  <a:gd name="T64" fmla="*/ 7 w 33"/>
                  <a:gd name="T65" fmla="*/ 4 h 31"/>
                  <a:gd name="T66" fmla="*/ 4 w 33"/>
                  <a:gd name="T67" fmla="*/ 1 h 31"/>
                  <a:gd name="T68" fmla="*/ 3 w 33"/>
                  <a:gd name="T69" fmla="*/ 1 h 31"/>
                  <a:gd name="T70" fmla="*/ 0 w 3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31">
                    <a:moveTo>
                      <a:pt x="0" y="0"/>
                    </a:moveTo>
                    <a:lnTo>
                      <a:pt x="1" y="2"/>
                    </a:lnTo>
                    <a:lnTo>
                      <a:pt x="1" y="2"/>
                    </a:lnTo>
                    <a:lnTo>
                      <a:pt x="6" y="7"/>
                    </a:lnTo>
                    <a:lnTo>
                      <a:pt x="6" y="8"/>
                    </a:lnTo>
                    <a:lnTo>
                      <a:pt x="6" y="10"/>
                    </a:lnTo>
                    <a:lnTo>
                      <a:pt x="7" y="11"/>
                    </a:lnTo>
                    <a:lnTo>
                      <a:pt x="9" y="11"/>
                    </a:lnTo>
                    <a:lnTo>
                      <a:pt x="9" y="11"/>
                    </a:lnTo>
                    <a:lnTo>
                      <a:pt x="10" y="13"/>
                    </a:lnTo>
                    <a:lnTo>
                      <a:pt x="12" y="13"/>
                    </a:lnTo>
                    <a:lnTo>
                      <a:pt x="12" y="13"/>
                    </a:lnTo>
                    <a:lnTo>
                      <a:pt x="12" y="14"/>
                    </a:lnTo>
                    <a:lnTo>
                      <a:pt x="12" y="15"/>
                    </a:lnTo>
                    <a:lnTo>
                      <a:pt x="13" y="17"/>
                    </a:lnTo>
                    <a:lnTo>
                      <a:pt x="16" y="21"/>
                    </a:lnTo>
                    <a:lnTo>
                      <a:pt x="17" y="23"/>
                    </a:lnTo>
                    <a:lnTo>
                      <a:pt x="20" y="20"/>
                    </a:lnTo>
                    <a:lnTo>
                      <a:pt x="20" y="21"/>
                    </a:lnTo>
                    <a:lnTo>
                      <a:pt x="22" y="24"/>
                    </a:lnTo>
                    <a:lnTo>
                      <a:pt x="23" y="25"/>
                    </a:lnTo>
                    <a:lnTo>
                      <a:pt x="26" y="28"/>
                    </a:lnTo>
                    <a:lnTo>
                      <a:pt x="29" y="30"/>
                    </a:lnTo>
                    <a:lnTo>
                      <a:pt x="32" y="31"/>
                    </a:lnTo>
                    <a:lnTo>
                      <a:pt x="33" y="30"/>
                    </a:lnTo>
                    <a:lnTo>
                      <a:pt x="30" y="25"/>
                    </a:lnTo>
                    <a:lnTo>
                      <a:pt x="9" y="2"/>
                    </a:lnTo>
                    <a:lnTo>
                      <a:pt x="9" y="2"/>
                    </a:lnTo>
                    <a:lnTo>
                      <a:pt x="7" y="2"/>
                    </a:lnTo>
                    <a:lnTo>
                      <a:pt x="7" y="2"/>
                    </a:lnTo>
                    <a:lnTo>
                      <a:pt x="7" y="2"/>
                    </a:lnTo>
                    <a:lnTo>
                      <a:pt x="7" y="4"/>
                    </a:lnTo>
                    <a:lnTo>
                      <a:pt x="7" y="4"/>
                    </a:lnTo>
                    <a:lnTo>
                      <a:pt x="4" y="1"/>
                    </a:lnTo>
                    <a:lnTo>
                      <a:pt x="3" y="1"/>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8" name="Freeform 447"/>
              <p:cNvSpPr>
                <a:spLocks/>
              </p:cNvSpPr>
              <p:nvPr/>
            </p:nvSpPr>
            <p:spPr bwMode="auto">
              <a:xfrm>
                <a:off x="689" y="4990"/>
                <a:ext cx="7" cy="12"/>
              </a:xfrm>
              <a:custGeom>
                <a:avLst/>
                <a:gdLst>
                  <a:gd name="T0" fmla="*/ 4 w 14"/>
                  <a:gd name="T1" fmla="*/ 1 h 23"/>
                  <a:gd name="T2" fmla="*/ 3 w 14"/>
                  <a:gd name="T3" fmla="*/ 0 h 23"/>
                  <a:gd name="T4" fmla="*/ 3 w 14"/>
                  <a:gd name="T5" fmla="*/ 0 h 23"/>
                  <a:gd name="T6" fmla="*/ 2 w 14"/>
                  <a:gd name="T7" fmla="*/ 1 h 23"/>
                  <a:gd name="T8" fmla="*/ 2 w 14"/>
                  <a:gd name="T9" fmla="*/ 3 h 23"/>
                  <a:gd name="T10" fmla="*/ 2 w 14"/>
                  <a:gd name="T11" fmla="*/ 4 h 23"/>
                  <a:gd name="T12" fmla="*/ 4 w 14"/>
                  <a:gd name="T13" fmla="*/ 10 h 23"/>
                  <a:gd name="T14" fmla="*/ 4 w 14"/>
                  <a:gd name="T15" fmla="*/ 10 h 23"/>
                  <a:gd name="T16" fmla="*/ 3 w 14"/>
                  <a:gd name="T17" fmla="*/ 10 h 23"/>
                  <a:gd name="T18" fmla="*/ 2 w 14"/>
                  <a:gd name="T19" fmla="*/ 8 h 23"/>
                  <a:gd name="T20" fmla="*/ 2 w 14"/>
                  <a:gd name="T21" fmla="*/ 8 h 23"/>
                  <a:gd name="T22" fmla="*/ 0 w 14"/>
                  <a:gd name="T23" fmla="*/ 8 h 23"/>
                  <a:gd name="T24" fmla="*/ 2 w 14"/>
                  <a:gd name="T25" fmla="*/ 13 h 23"/>
                  <a:gd name="T26" fmla="*/ 9 w 14"/>
                  <a:gd name="T27" fmla="*/ 18 h 23"/>
                  <a:gd name="T28" fmla="*/ 12 w 14"/>
                  <a:gd name="T29" fmla="*/ 23 h 23"/>
                  <a:gd name="T30" fmla="*/ 13 w 14"/>
                  <a:gd name="T31" fmla="*/ 23 h 23"/>
                  <a:gd name="T32" fmla="*/ 13 w 14"/>
                  <a:gd name="T33" fmla="*/ 20 h 23"/>
                  <a:gd name="T34" fmla="*/ 12 w 14"/>
                  <a:gd name="T35" fmla="*/ 18 h 23"/>
                  <a:gd name="T36" fmla="*/ 10 w 14"/>
                  <a:gd name="T37" fmla="*/ 15 h 23"/>
                  <a:gd name="T38" fmla="*/ 12 w 14"/>
                  <a:gd name="T39" fmla="*/ 15 h 23"/>
                  <a:gd name="T40" fmla="*/ 13 w 14"/>
                  <a:gd name="T41" fmla="*/ 15 h 23"/>
                  <a:gd name="T42" fmla="*/ 14 w 14"/>
                  <a:gd name="T43" fmla="*/ 15 h 23"/>
                  <a:gd name="T44" fmla="*/ 13 w 14"/>
                  <a:gd name="T45" fmla="*/ 14 h 23"/>
                  <a:gd name="T46" fmla="*/ 6 w 14"/>
                  <a:gd name="T47" fmla="*/ 4 h 23"/>
                  <a:gd name="T48" fmla="*/ 4 w 14"/>
                  <a:gd name="T4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4" y="1"/>
                    </a:moveTo>
                    <a:lnTo>
                      <a:pt x="3" y="0"/>
                    </a:lnTo>
                    <a:lnTo>
                      <a:pt x="3" y="0"/>
                    </a:lnTo>
                    <a:lnTo>
                      <a:pt x="2" y="1"/>
                    </a:lnTo>
                    <a:lnTo>
                      <a:pt x="2" y="3"/>
                    </a:lnTo>
                    <a:lnTo>
                      <a:pt x="2" y="4"/>
                    </a:lnTo>
                    <a:lnTo>
                      <a:pt x="4" y="10"/>
                    </a:lnTo>
                    <a:lnTo>
                      <a:pt x="4" y="10"/>
                    </a:lnTo>
                    <a:lnTo>
                      <a:pt x="3" y="10"/>
                    </a:lnTo>
                    <a:lnTo>
                      <a:pt x="2" y="8"/>
                    </a:lnTo>
                    <a:lnTo>
                      <a:pt x="2" y="8"/>
                    </a:lnTo>
                    <a:lnTo>
                      <a:pt x="0" y="8"/>
                    </a:lnTo>
                    <a:lnTo>
                      <a:pt x="2" y="13"/>
                    </a:lnTo>
                    <a:lnTo>
                      <a:pt x="9" y="18"/>
                    </a:lnTo>
                    <a:lnTo>
                      <a:pt x="12" y="23"/>
                    </a:lnTo>
                    <a:lnTo>
                      <a:pt x="13" y="23"/>
                    </a:lnTo>
                    <a:lnTo>
                      <a:pt x="13" y="20"/>
                    </a:lnTo>
                    <a:lnTo>
                      <a:pt x="12" y="18"/>
                    </a:lnTo>
                    <a:lnTo>
                      <a:pt x="10" y="15"/>
                    </a:lnTo>
                    <a:lnTo>
                      <a:pt x="12" y="15"/>
                    </a:lnTo>
                    <a:lnTo>
                      <a:pt x="13" y="15"/>
                    </a:lnTo>
                    <a:lnTo>
                      <a:pt x="14" y="15"/>
                    </a:lnTo>
                    <a:lnTo>
                      <a:pt x="13" y="14"/>
                    </a:lnTo>
                    <a:lnTo>
                      <a:pt x="6" y="4"/>
                    </a:lnTo>
                    <a:lnTo>
                      <a:pt x="4"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448"/>
              <p:cNvSpPr>
                <a:spLocks/>
              </p:cNvSpPr>
              <p:nvPr/>
            </p:nvSpPr>
            <p:spPr bwMode="auto">
              <a:xfrm>
                <a:off x="685" y="4976"/>
                <a:ext cx="5" cy="6"/>
              </a:xfrm>
              <a:custGeom>
                <a:avLst/>
                <a:gdLst>
                  <a:gd name="T0" fmla="*/ 3 w 12"/>
                  <a:gd name="T1" fmla="*/ 1 h 11"/>
                  <a:gd name="T2" fmla="*/ 2 w 12"/>
                  <a:gd name="T3" fmla="*/ 0 h 11"/>
                  <a:gd name="T4" fmla="*/ 2 w 12"/>
                  <a:gd name="T5" fmla="*/ 0 h 11"/>
                  <a:gd name="T6" fmla="*/ 0 w 12"/>
                  <a:gd name="T7" fmla="*/ 1 h 11"/>
                  <a:gd name="T8" fmla="*/ 0 w 12"/>
                  <a:gd name="T9" fmla="*/ 1 h 11"/>
                  <a:gd name="T10" fmla="*/ 2 w 12"/>
                  <a:gd name="T11" fmla="*/ 1 h 11"/>
                  <a:gd name="T12" fmla="*/ 6 w 12"/>
                  <a:gd name="T13" fmla="*/ 7 h 11"/>
                  <a:gd name="T14" fmla="*/ 6 w 12"/>
                  <a:gd name="T15" fmla="*/ 8 h 11"/>
                  <a:gd name="T16" fmla="*/ 8 w 12"/>
                  <a:gd name="T17" fmla="*/ 8 h 11"/>
                  <a:gd name="T18" fmla="*/ 8 w 12"/>
                  <a:gd name="T19" fmla="*/ 8 h 11"/>
                  <a:gd name="T20" fmla="*/ 9 w 12"/>
                  <a:gd name="T21" fmla="*/ 10 h 11"/>
                  <a:gd name="T22" fmla="*/ 9 w 12"/>
                  <a:gd name="T23" fmla="*/ 11 h 11"/>
                  <a:gd name="T24" fmla="*/ 11 w 12"/>
                  <a:gd name="T25" fmla="*/ 11 h 11"/>
                  <a:gd name="T26" fmla="*/ 11 w 12"/>
                  <a:gd name="T27" fmla="*/ 11 h 11"/>
                  <a:gd name="T28" fmla="*/ 12 w 12"/>
                  <a:gd name="T29" fmla="*/ 10 h 11"/>
                  <a:gd name="T30" fmla="*/ 12 w 12"/>
                  <a:gd name="T31" fmla="*/ 8 h 11"/>
                  <a:gd name="T32" fmla="*/ 12 w 12"/>
                  <a:gd name="T33" fmla="*/ 7 h 11"/>
                  <a:gd name="T34" fmla="*/ 11 w 12"/>
                  <a:gd name="T35" fmla="*/ 6 h 11"/>
                  <a:gd name="T36" fmla="*/ 6 w 12"/>
                  <a:gd name="T37" fmla="*/ 3 h 11"/>
                  <a:gd name="T38" fmla="*/ 3 w 12"/>
                  <a:gd name="T3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1">
                    <a:moveTo>
                      <a:pt x="3" y="1"/>
                    </a:moveTo>
                    <a:lnTo>
                      <a:pt x="2" y="0"/>
                    </a:lnTo>
                    <a:lnTo>
                      <a:pt x="2" y="0"/>
                    </a:lnTo>
                    <a:lnTo>
                      <a:pt x="0" y="1"/>
                    </a:lnTo>
                    <a:lnTo>
                      <a:pt x="0" y="1"/>
                    </a:lnTo>
                    <a:lnTo>
                      <a:pt x="2" y="1"/>
                    </a:lnTo>
                    <a:lnTo>
                      <a:pt x="6" y="7"/>
                    </a:lnTo>
                    <a:lnTo>
                      <a:pt x="6" y="8"/>
                    </a:lnTo>
                    <a:lnTo>
                      <a:pt x="8" y="8"/>
                    </a:lnTo>
                    <a:lnTo>
                      <a:pt x="8" y="8"/>
                    </a:lnTo>
                    <a:lnTo>
                      <a:pt x="9" y="10"/>
                    </a:lnTo>
                    <a:lnTo>
                      <a:pt x="9" y="11"/>
                    </a:lnTo>
                    <a:lnTo>
                      <a:pt x="11" y="11"/>
                    </a:lnTo>
                    <a:lnTo>
                      <a:pt x="11" y="11"/>
                    </a:lnTo>
                    <a:lnTo>
                      <a:pt x="12" y="10"/>
                    </a:lnTo>
                    <a:lnTo>
                      <a:pt x="12" y="8"/>
                    </a:lnTo>
                    <a:lnTo>
                      <a:pt x="12" y="7"/>
                    </a:lnTo>
                    <a:lnTo>
                      <a:pt x="11" y="6"/>
                    </a:lnTo>
                    <a:lnTo>
                      <a:pt x="6" y="3"/>
                    </a:lnTo>
                    <a:lnTo>
                      <a:pt x="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Freeform 449"/>
              <p:cNvSpPr>
                <a:spLocks/>
              </p:cNvSpPr>
              <p:nvPr/>
            </p:nvSpPr>
            <p:spPr bwMode="auto">
              <a:xfrm>
                <a:off x="674" y="4945"/>
                <a:ext cx="8" cy="7"/>
              </a:xfrm>
              <a:custGeom>
                <a:avLst/>
                <a:gdLst>
                  <a:gd name="T0" fmla="*/ 13 w 16"/>
                  <a:gd name="T1" fmla="*/ 7 h 14"/>
                  <a:gd name="T2" fmla="*/ 13 w 16"/>
                  <a:gd name="T3" fmla="*/ 6 h 14"/>
                  <a:gd name="T4" fmla="*/ 13 w 16"/>
                  <a:gd name="T5" fmla="*/ 1 h 14"/>
                  <a:gd name="T6" fmla="*/ 11 w 16"/>
                  <a:gd name="T7" fmla="*/ 0 h 14"/>
                  <a:gd name="T8" fmla="*/ 10 w 16"/>
                  <a:gd name="T9" fmla="*/ 0 h 14"/>
                  <a:gd name="T10" fmla="*/ 8 w 16"/>
                  <a:gd name="T11" fmla="*/ 0 h 14"/>
                  <a:gd name="T12" fmla="*/ 8 w 16"/>
                  <a:gd name="T13" fmla="*/ 0 h 14"/>
                  <a:gd name="T14" fmla="*/ 7 w 16"/>
                  <a:gd name="T15" fmla="*/ 1 h 14"/>
                  <a:gd name="T16" fmla="*/ 6 w 16"/>
                  <a:gd name="T17" fmla="*/ 1 h 14"/>
                  <a:gd name="T18" fmla="*/ 3 w 16"/>
                  <a:gd name="T19" fmla="*/ 1 h 14"/>
                  <a:gd name="T20" fmla="*/ 0 w 16"/>
                  <a:gd name="T21" fmla="*/ 3 h 14"/>
                  <a:gd name="T22" fmla="*/ 0 w 16"/>
                  <a:gd name="T23" fmla="*/ 6 h 14"/>
                  <a:gd name="T24" fmla="*/ 0 w 16"/>
                  <a:gd name="T25" fmla="*/ 7 h 14"/>
                  <a:gd name="T26" fmla="*/ 1 w 16"/>
                  <a:gd name="T27" fmla="*/ 10 h 14"/>
                  <a:gd name="T28" fmla="*/ 3 w 16"/>
                  <a:gd name="T29" fmla="*/ 11 h 14"/>
                  <a:gd name="T30" fmla="*/ 7 w 16"/>
                  <a:gd name="T31" fmla="*/ 11 h 14"/>
                  <a:gd name="T32" fmla="*/ 8 w 16"/>
                  <a:gd name="T33" fmla="*/ 14 h 14"/>
                  <a:gd name="T34" fmla="*/ 10 w 16"/>
                  <a:gd name="T35" fmla="*/ 14 h 14"/>
                  <a:gd name="T36" fmla="*/ 11 w 16"/>
                  <a:gd name="T37" fmla="*/ 14 h 14"/>
                  <a:gd name="T38" fmla="*/ 13 w 16"/>
                  <a:gd name="T39" fmla="*/ 13 h 14"/>
                  <a:gd name="T40" fmla="*/ 16 w 16"/>
                  <a:gd name="T41" fmla="*/ 13 h 14"/>
                  <a:gd name="T42" fmla="*/ 14 w 16"/>
                  <a:gd name="T43" fmla="*/ 10 h 14"/>
                  <a:gd name="T44" fmla="*/ 13 w 16"/>
                  <a:gd name="T4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4">
                    <a:moveTo>
                      <a:pt x="13" y="7"/>
                    </a:moveTo>
                    <a:lnTo>
                      <a:pt x="13" y="6"/>
                    </a:lnTo>
                    <a:lnTo>
                      <a:pt x="13" y="1"/>
                    </a:lnTo>
                    <a:lnTo>
                      <a:pt x="11" y="0"/>
                    </a:lnTo>
                    <a:lnTo>
                      <a:pt x="10" y="0"/>
                    </a:lnTo>
                    <a:lnTo>
                      <a:pt x="8" y="0"/>
                    </a:lnTo>
                    <a:lnTo>
                      <a:pt x="8" y="0"/>
                    </a:lnTo>
                    <a:lnTo>
                      <a:pt x="7" y="1"/>
                    </a:lnTo>
                    <a:lnTo>
                      <a:pt x="6" y="1"/>
                    </a:lnTo>
                    <a:lnTo>
                      <a:pt x="3" y="1"/>
                    </a:lnTo>
                    <a:lnTo>
                      <a:pt x="0" y="3"/>
                    </a:lnTo>
                    <a:lnTo>
                      <a:pt x="0" y="6"/>
                    </a:lnTo>
                    <a:lnTo>
                      <a:pt x="0" y="7"/>
                    </a:lnTo>
                    <a:lnTo>
                      <a:pt x="1" y="10"/>
                    </a:lnTo>
                    <a:lnTo>
                      <a:pt x="3" y="11"/>
                    </a:lnTo>
                    <a:lnTo>
                      <a:pt x="7" y="11"/>
                    </a:lnTo>
                    <a:lnTo>
                      <a:pt x="8" y="14"/>
                    </a:lnTo>
                    <a:lnTo>
                      <a:pt x="10" y="14"/>
                    </a:lnTo>
                    <a:lnTo>
                      <a:pt x="11" y="14"/>
                    </a:lnTo>
                    <a:lnTo>
                      <a:pt x="13" y="13"/>
                    </a:lnTo>
                    <a:lnTo>
                      <a:pt x="16" y="13"/>
                    </a:lnTo>
                    <a:lnTo>
                      <a:pt x="14" y="10"/>
                    </a:lnTo>
                    <a:lnTo>
                      <a:pt x="13"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1" name="Freeform 450"/>
              <p:cNvSpPr>
                <a:spLocks/>
              </p:cNvSpPr>
              <p:nvPr/>
            </p:nvSpPr>
            <p:spPr bwMode="auto">
              <a:xfrm>
                <a:off x="675" y="4951"/>
                <a:ext cx="6" cy="7"/>
              </a:xfrm>
              <a:custGeom>
                <a:avLst/>
                <a:gdLst>
                  <a:gd name="T0" fmla="*/ 7 w 11"/>
                  <a:gd name="T1" fmla="*/ 10 h 13"/>
                  <a:gd name="T2" fmla="*/ 8 w 11"/>
                  <a:gd name="T3" fmla="*/ 11 h 13"/>
                  <a:gd name="T4" fmla="*/ 10 w 11"/>
                  <a:gd name="T5" fmla="*/ 13 h 13"/>
                  <a:gd name="T6" fmla="*/ 11 w 11"/>
                  <a:gd name="T7" fmla="*/ 9 h 13"/>
                  <a:gd name="T8" fmla="*/ 8 w 11"/>
                  <a:gd name="T9" fmla="*/ 6 h 13"/>
                  <a:gd name="T10" fmla="*/ 4 w 11"/>
                  <a:gd name="T11" fmla="*/ 3 h 13"/>
                  <a:gd name="T12" fmla="*/ 0 w 11"/>
                  <a:gd name="T13" fmla="*/ 0 h 13"/>
                  <a:gd name="T14" fmla="*/ 1 w 11"/>
                  <a:gd name="T15" fmla="*/ 1 h 13"/>
                  <a:gd name="T16" fmla="*/ 5 w 11"/>
                  <a:gd name="T17" fmla="*/ 6 h 13"/>
                  <a:gd name="T18" fmla="*/ 7 w 11"/>
                  <a:gd name="T1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7" y="10"/>
                    </a:moveTo>
                    <a:lnTo>
                      <a:pt x="8" y="11"/>
                    </a:lnTo>
                    <a:lnTo>
                      <a:pt x="10" y="13"/>
                    </a:lnTo>
                    <a:lnTo>
                      <a:pt x="11" y="9"/>
                    </a:lnTo>
                    <a:lnTo>
                      <a:pt x="8" y="6"/>
                    </a:lnTo>
                    <a:lnTo>
                      <a:pt x="4" y="3"/>
                    </a:lnTo>
                    <a:lnTo>
                      <a:pt x="0" y="0"/>
                    </a:lnTo>
                    <a:lnTo>
                      <a:pt x="1" y="1"/>
                    </a:lnTo>
                    <a:lnTo>
                      <a:pt x="5" y="6"/>
                    </a:lnTo>
                    <a:lnTo>
                      <a:pt x="7"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2" name="Freeform 451"/>
              <p:cNvSpPr>
                <a:spLocks/>
              </p:cNvSpPr>
              <p:nvPr/>
            </p:nvSpPr>
            <p:spPr bwMode="auto">
              <a:xfrm>
                <a:off x="667" y="4933"/>
                <a:ext cx="13" cy="12"/>
              </a:xfrm>
              <a:custGeom>
                <a:avLst/>
                <a:gdLst>
                  <a:gd name="T0" fmla="*/ 12 w 26"/>
                  <a:gd name="T1" fmla="*/ 10 h 23"/>
                  <a:gd name="T2" fmla="*/ 11 w 26"/>
                  <a:gd name="T3" fmla="*/ 10 h 23"/>
                  <a:gd name="T4" fmla="*/ 11 w 26"/>
                  <a:gd name="T5" fmla="*/ 9 h 23"/>
                  <a:gd name="T6" fmla="*/ 11 w 26"/>
                  <a:gd name="T7" fmla="*/ 7 h 23"/>
                  <a:gd name="T8" fmla="*/ 5 w 26"/>
                  <a:gd name="T9" fmla="*/ 1 h 23"/>
                  <a:gd name="T10" fmla="*/ 3 w 26"/>
                  <a:gd name="T11" fmla="*/ 0 h 23"/>
                  <a:gd name="T12" fmla="*/ 2 w 26"/>
                  <a:gd name="T13" fmla="*/ 1 h 23"/>
                  <a:gd name="T14" fmla="*/ 0 w 26"/>
                  <a:gd name="T15" fmla="*/ 3 h 23"/>
                  <a:gd name="T16" fmla="*/ 2 w 26"/>
                  <a:gd name="T17" fmla="*/ 9 h 23"/>
                  <a:gd name="T18" fmla="*/ 0 w 26"/>
                  <a:gd name="T19" fmla="*/ 11 h 23"/>
                  <a:gd name="T20" fmla="*/ 2 w 26"/>
                  <a:gd name="T21" fmla="*/ 13 h 23"/>
                  <a:gd name="T22" fmla="*/ 6 w 26"/>
                  <a:gd name="T23" fmla="*/ 13 h 23"/>
                  <a:gd name="T24" fmla="*/ 8 w 26"/>
                  <a:gd name="T25" fmla="*/ 14 h 23"/>
                  <a:gd name="T26" fmla="*/ 9 w 26"/>
                  <a:gd name="T27" fmla="*/ 16 h 23"/>
                  <a:gd name="T28" fmla="*/ 11 w 26"/>
                  <a:gd name="T29" fmla="*/ 20 h 23"/>
                  <a:gd name="T30" fmla="*/ 12 w 26"/>
                  <a:gd name="T31" fmla="*/ 22 h 23"/>
                  <a:gd name="T32" fmla="*/ 12 w 26"/>
                  <a:gd name="T33" fmla="*/ 23 h 23"/>
                  <a:gd name="T34" fmla="*/ 15 w 26"/>
                  <a:gd name="T35" fmla="*/ 23 h 23"/>
                  <a:gd name="T36" fmla="*/ 22 w 26"/>
                  <a:gd name="T37" fmla="*/ 20 h 23"/>
                  <a:gd name="T38" fmla="*/ 23 w 26"/>
                  <a:gd name="T39" fmla="*/ 19 h 23"/>
                  <a:gd name="T40" fmla="*/ 25 w 26"/>
                  <a:gd name="T41" fmla="*/ 17 h 23"/>
                  <a:gd name="T42" fmla="*/ 26 w 26"/>
                  <a:gd name="T43" fmla="*/ 14 h 23"/>
                  <a:gd name="T44" fmla="*/ 25 w 26"/>
                  <a:gd name="T45" fmla="*/ 13 h 23"/>
                  <a:gd name="T46" fmla="*/ 22 w 26"/>
                  <a:gd name="T47" fmla="*/ 11 h 23"/>
                  <a:gd name="T48" fmla="*/ 19 w 26"/>
                  <a:gd name="T49" fmla="*/ 11 h 23"/>
                  <a:gd name="T50" fmla="*/ 13 w 26"/>
                  <a:gd name="T51" fmla="*/ 11 h 23"/>
                  <a:gd name="T52" fmla="*/ 12 w 26"/>
                  <a:gd name="T53"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12" y="10"/>
                    </a:moveTo>
                    <a:lnTo>
                      <a:pt x="11" y="10"/>
                    </a:lnTo>
                    <a:lnTo>
                      <a:pt x="11" y="9"/>
                    </a:lnTo>
                    <a:lnTo>
                      <a:pt x="11" y="7"/>
                    </a:lnTo>
                    <a:lnTo>
                      <a:pt x="5" y="1"/>
                    </a:lnTo>
                    <a:lnTo>
                      <a:pt x="3" y="0"/>
                    </a:lnTo>
                    <a:lnTo>
                      <a:pt x="2" y="1"/>
                    </a:lnTo>
                    <a:lnTo>
                      <a:pt x="0" y="3"/>
                    </a:lnTo>
                    <a:lnTo>
                      <a:pt x="2" y="9"/>
                    </a:lnTo>
                    <a:lnTo>
                      <a:pt x="0" y="11"/>
                    </a:lnTo>
                    <a:lnTo>
                      <a:pt x="2" y="13"/>
                    </a:lnTo>
                    <a:lnTo>
                      <a:pt x="6" y="13"/>
                    </a:lnTo>
                    <a:lnTo>
                      <a:pt x="8" y="14"/>
                    </a:lnTo>
                    <a:lnTo>
                      <a:pt x="9" y="16"/>
                    </a:lnTo>
                    <a:lnTo>
                      <a:pt x="11" y="20"/>
                    </a:lnTo>
                    <a:lnTo>
                      <a:pt x="12" y="22"/>
                    </a:lnTo>
                    <a:lnTo>
                      <a:pt x="12" y="23"/>
                    </a:lnTo>
                    <a:lnTo>
                      <a:pt x="15" y="23"/>
                    </a:lnTo>
                    <a:lnTo>
                      <a:pt x="22" y="20"/>
                    </a:lnTo>
                    <a:lnTo>
                      <a:pt x="23" y="19"/>
                    </a:lnTo>
                    <a:lnTo>
                      <a:pt x="25" y="17"/>
                    </a:lnTo>
                    <a:lnTo>
                      <a:pt x="26" y="14"/>
                    </a:lnTo>
                    <a:lnTo>
                      <a:pt x="25" y="13"/>
                    </a:lnTo>
                    <a:lnTo>
                      <a:pt x="22" y="11"/>
                    </a:lnTo>
                    <a:lnTo>
                      <a:pt x="19" y="11"/>
                    </a:lnTo>
                    <a:lnTo>
                      <a:pt x="13" y="11"/>
                    </a:lnTo>
                    <a:lnTo>
                      <a:pt x="12"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3" name="Freeform 452"/>
              <p:cNvSpPr>
                <a:spLocks/>
              </p:cNvSpPr>
              <p:nvPr/>
            </p:nvSpPr>
            <p:spPr bwMode="auto">
              <a:xfrm>
                <a:off x="718" y="4928"/>
                <a:ext cx="4" cy="5"/>
              </a:xfrm>
              <a:custGeom>
                <a:avLst/>
                <a:gdLst>
                  <a:gd name="T0" fmla="*/ 5 w 8"/>
                  <a:gd name="T1" fmla="*/ 6 h 12"/>
                  <a:gd name="T2" fmla="*/ 5 w 8"/>
                  <a:gd name="T3" fmla="*/ 9 h 12"/>
                  <a:gd name="T4" fmla="*/ 5 w 8"/>
                  <a:gd name="T5" fmla="*/ 11 h 12"/>
                  <a:gd name="T6" fmla="*/ 5 w 8"/>
                  <a:gd name="T7" fmla="*/ 12 h 12"/>
                  <a:gd name="T8" fmla="*/ 7 w 8"/>
                  <a:gd name="T9" fmla="*/ 12 h 12"/>
                  <a:gd name="T10" fmla="*/ 8 w 8"/>
                  <a:gd name="T11" fmla="*/ 11 h 12"/>
                  <a:gd name="T12" fmla="*/ 8 w 8"/>
                  <a:gd name="T13" fmla="*/ 11 h 12"/>
                  <a:gd name="T14" fmla="*/ 8 w 8"/>
                  <a:gd name="T15" fmla="*/ 9 h 12"/>
                  <a:gd name="T16" fmla="*/ 8 w 8"/>
                  <a:gd name="T17" fmla="*/ 8 h 12"/>
                  <a:gd name="T18" fmla="*/ 8 w 8"/>
                  <a:gd name="T19" fmla="*/ 8 h 12"/>
                  <a:gd name="T20" fmla="*/ 8 w 8"/>
                  <a:gd name="T21" fmla="*/ 6 h 12"/>
                  <a:gd name="T22" fmla="*/ 7 w 8"/>
                  <a:gd name="T23" fmla="*/ 5 h 12"/>
                  <a:gd name="T24" fmla="*/ 7 w 8"/>
                  <a:gd name="T25" fmla="*/ 3 h 12"/>
                  <a:gd name="T26" fmla="*/ 5 w 8"/>
                  <a:gd name="T27" fmla="*/ 2 h 12"/>
                  <a:gd name="T28" fmla="*/ 3 w 8"/>
                  <a:gd name="T29" fmla="*/ 2 h 12"/>
                  <a:gd name="T30" fmla="*/ 1 w 8"/>
                  <a:gd name="T31" fmla="*/ 0 h 12"/>
                  <a:gd name="T32" fmla="*/ 0 w 8"/>
                  <a:gd name="T33" fmla="*/ 2 h 12"/>
                  <a:gd name="T34" fmla="*/ 4 w 8"/>
                  <a:gd name="T35" fmla="*/ 6 h 12"/>
                  <a:gd name="T36" fmla="*/ 5 w 8"/>
                  <a:gd name="T37"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2">
                    <a:moveTo>
                      <a:pt x="5" y="6"/>
                    </a:moveTo>
                    <a:lnTo>
                      <a:pt x="5" y="9"/>
                    </a:lnTo>
                    <a:lnTo>
                      <a:pt x="5" y="11"/>
                    </a:lnTo>
                    <a:lnTo>
                      <a:pt x="5" y="12"/>
                    </a:lnTo>
                    <a:lnTo>
                      <a:pt x="7" y="12"/>
                    </a:lnTo>
                    <a:lnTo>
                      <a:pt x="8" y="11"/>
                    </a:lnTo>
                    <a:lnTo>
                      <a:pt x="8" y="11"/>
                    </a:lnTo>
                    <a:lnTo>
                      <a:pt x="8" y="9"/>
                    </a:lnTo>
                    <a:lnTo>
                      <a:pt x="8" y="8"/>
                    </a:lnTo>
                    <a:lnTo>
                      <a:pt x="8" y="8"/>
                    </a:lnTo>
                    <a:lnTo>
                      <a:pt x="8" y="6"/>
                    </a:lnTo>
                    <a:lnTo>
                      <a:pt x="7" y="5"/>
                    </a:lnTo>
                    <a:lnTo>
                      <a:pt x="7" y="3"/>
                    </a:lnTo>
                    <a:lnTo>
                      <a:pt x="5" y="2"/>
                    </a:lnTo>
                    <a:lnTo>
                      <a:pt x="3" y="2"/>
                    </a:lnTo>
                    <a:lnTo>
                      <a:pt x="1" y="0"/>
                    </a:lnTo>
                    <a:lnTo>
                      <a:pt x="0" y="2"/>
                    </a:lnTo>
                    <a:lnTo>
                      <a:pt x="4" y="6"/>
                    </a:lnTo>
                    <a:lnTo>
                      <a:pt x="5"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4" name="Freeform 453"/>
              <p:cNvSpPr>
                <a:spLocks/>
              </p:cNvSpPr>
              <p:nvPr/>
            </p:nvSpPr>
            <p:spPr bwMode="auto">
              <a:xfrm>
                <a:off x="648" y="4928"/>
                <a:ext cx="9" cy="7"/>
              </a:xfrm>
              <a:custGeom>
                <a:avLst/>
                <a:gdLst>
                  <a:gd name="T0" fmla="*/ 1 w 19"/>
                  <a:gd name="T1" fmla="*/ 9 h 15"/>
                  <a:gd name="T2" fmla="*/ 3 w 19"/>
                  <a:gd name="T3" fmla="*/ 11 h 15"/>
                  <a:gd name="T4" fmla="*/ 10 w 19"/>
                  <a:gd name="T5" fmla="*/ 15 h 15"/>
                  <a:gd name="T6" fmla="*/ 12 w 19"/>
                  <a:gd name="T7" fmla="*/ 15 h 15"/>
                  <a:gd name="T8" fmla="*/ 14 w 19"/>
                  <a:gd name="T9" fmla="*/ 15 h 15"/>
                  <a:gd name="T10" fmla="*/ 16 w 19"/>
                  <a:gd name="T11" fmla="*/ 15 h 15"/>
                  <a:gd name="T12" fmla="*/ 17 w 19"/>
                  <a:gd name="T13" fmla="*/ 15 h 15"/>
                  <a:gd name="T14" fmla="*/ 19 w 19"/>
                  <a:gd name="T15" fmla="*/ 13 h 15"/>
                  <a:gd name="T16" fmla="*/ 19 w 19"/>
                  <a:gd name="T17" fmla="*/ 12 h 15"/>
                  <a:gd name="T18" fmla="*/ 19 w 19"/>
                  <a:gd name="T19" fmla="*/ 9 h 15"/>
                  <a:gd name="T20" fmla="*/ 17 w 19"/>
                  <a:gd name="T21" fmla="*/ 8 h 15"/>
                  <a:gd name="T22" fmla="*/ 16 w 19"/>
                  <a:gd name="T23" fmla="*/ 6 h 15"/>
                  <a:gd name="T24" fmla="*/ 10 w 19"/>
                  <a:gd name="T25" fmla="*/ 5 h 15"/>
                  <a:gd name="T26" fmla="*/ 9 w 19"/>
                  <a:gd name="T27" fmla="*/ 3 h 15"/>
                  <a:gd name="T28" fmla="*/ 6 w 19"/>
                  <a:gd name="T29" fmla="*/ 0 h 15"/>
                  <a:gd name="T30" fmla="*/ 6 w 19"/>
                  <a:gd name="T31" fmla="*/ 3 h 15"/>
                  <a:gd name="T32" fmla="*/ 6 w 19"/>
                  <a:gd name="T33" fmla="*/ 5 h 15"/>
                  <a:gd name="T34" fmla="*/ 3 w 19"/>
                  <a:gd name="T35" fmla="*/ 3 h 15"/>
                  <a:gd name="T36" fmla="*/ 1 w 19"/>
                  <a:gd name="T37" fmla="*/ 3 h 15"/>
                  <a:gd name="T38" fmla="*/ 0 w 19"/>
                  <a:gd name="T39" fmla="*/ 5 h 15"/>
                  <a:gd name="T40" fmla="*/ 0 w 19"/>
                  <a:gd name="T41" fmla="*/ 8 h 15"/>
                  <a:gd name="T42" fmla="*/ 1 w 19"/>
                  <a:gd name="T43"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 y="9"/>
                    </a:moveTo>
                    <a:lnTo>
                      <a:pt x="3" y="11"/>
                    </a:lnTo>
                    <a:lnTo>
                      <a:pt x="10" y="15"/>
                    </a:lnTo>
                    <a:lnTo>
                      <a:pt x="12" y="15"/>
                    </a:lnTo>
                    <a:lnTo>
                      <a:pt x="14" y="15"/>
                    </a:lnTo>
                    <a:lnTo>
                      <a:pt x="16" y="15"/>
                    </a:lnTo>
                    <a:lnTo>
                      <a:pt x="17" y="15"/>
                    </a:lnTo>
                    <a:lnTo>
                      <a:pt x="19" y="13"/>
                    </a:lnTo>
                    <a:lnTo>
                      <a:pt x="19" y="12"/>
                    </a:lnTo>
                    <a:lnTo>
                      <a:pt x="19" y="9"/>
                    </a:lnTo>
                    <a:lnTo>
                      <a:pt x="17" y="8"/>
                    </a:lnTo>
                    <a:lnTo>
                      <a:pt x="16" y="6"/>
                    </a:lnTo>
                    <a:lnTo>
                      <a:pt x="10" y="5"/>
                    </a:lnTo>
                    <a:lnTo>
                      <a:pt x="9" y="3"/>
                    </a:lnTo>
                    <a:lnTo>
                      <a:pt x="6" y="0"/>
                    </a:lnTo>
                    <a:lnTo>
                      <a:pt x="6" y="3"/>
                    </a:lnTo>
                    <a:lnTo>
                      <a:pt x="6" y="5"/>
                    </a:lnTo>
                    <a:lnTo>
                      <a:pt x="3" y="3"/>
                    </a:lnTo>
                    <a:lnTo>
                      <a:pt x="1" y="3"/>
                    </a:lnTo>
                    <a:lnTo>
                      <a:pt x="0" y="5"/>
                    </a:lnTo>
                    <a:lnTo>
                      <a:pt x="0" y="8"/>
                    </a:lnTo>
                    <a:lnTo>
                      <a:pt x="1"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454"/>
              <p:cNvSpPr>
                <a:spLocks/>
              </p:cNvSpPr>
              <p:nvPr/>
            </p:nvSpPr>
            <p:spPr bwMode="auto">
              <a:xfrm>
                <a:off x="647" y="4939"/>
                <a:ext cx="9" cy="8"/>
              </a:xfrm>
              <a:custGeom>
                <a:avLst/>
                <a:gdLst>
                  <a:gd name="T0" fmla="*/ 4 w 19"/>
                  <a:gd name="T1" fmla="*/ 7 h 17"/>
                  <a:gd name="T2" fmla="*/ 4 w 19"/>
                  <a:gd name="T3" fmla="*/ 7 h 17"/>
                  <a:gd name="T4" fmla="*/ 10 w 19"/>
                  <a:gd name="T5" fmla="*/ 10 h 17"/>
                  <a:gd name="T6" fmla="*/ 12 w 19"/>
                  <a:gd name="T7" fmla="*/ 12 h 17"/>
                  <a:gd name="T8" fmla="*/ 13 w 19"/>
                  <a:gd name="T9" fmla="*/ 16 h 17"/>
                  <a:gd name="T10" fmla="*/ 15 w 19"/>
                  <a:gd name="T11" fmla="*/ 17 h 17"/>
                  <a:gd name="T12" fmla="*/ 17 w 19"/>
                  <a:gd name="T13" fmla="*/ 17 h 17"/>
                  <a:gd name="T14" fmla="*/ 17 w 19"/>
                  <a:gd name="T15" fmla="*/ 16 h 17"/>
                  <a:gd name="T16" fmla="*/ 19 w 19"/>
                  <a:gd name="T17" fmla="*/ 14 h 17"/>
                  <a:gd name="T18" fmla="*/ 16 w 19"/>
                  <a:gd name="T19" fmla="*/ 10 h 17"/>
                  <a:gd name="T20" fmla="*/ 12 w 19"/>
                  <a:gd name="T21" fmla="*/ 6 h 17"/>
                  <a:gd name="T22" fmla="*/ 7 w 19"/>
                  <a:gd name="T23" fmla="*/ 1 h 17"/>
                  <a:gd name="T24" fmla="*/ 0 w 19"/>
                  <a:gd name="T25" fmla="*/ 0 h 17"/>
                  <a:gd name="T26" fmla="*/ 0 w 19"/>
                  <a:gd name="T27" fmla="*/ 1 h 17"/>
                  <a:gd name="T28" fmla="*/ 3 w 19"/>
                  <a:gd name="T29" fmla="*/ 6 h 17"/>
                  <a:gd name="T30" fmla="*/ 4 w 19"/>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7">
                    <a:moveTo>
                      <a:pt x="4" y="7"/>
                    </a:moveTo>
                    <a:lnTo>
                      <a:pt x="4" y="7"/>
                    </a:lnTo>
                    <a:lnTo>
                      <a:pt x="10" y="10"/>
                    </a:lnTo>
                    <a:lnTo>
                      <a:pt x="12" y="12"/>
                    </a:lnTo>
                    <a:lnTo>
                      <a:pt x="13" y="16"/>
                    </a:lnTo>
                    <a:lnTo>
                      <a:pt x="15" y="17"/>
                    </a:lnTo>
                    <a:lnTo>
                      <a:pt x="17" y="17"/>
                    </a:lnTo>
                    <a:lnTo>
                      <a:pt x="17" y="16"/>
                    </a:lnTo>
                    <a:lnTo>
                      <a:pt x="19" y="14"/>
                    </a:lnTo>
                    <a:lnTo>
                      <a:pt x="16" y="10"/>
                    </a:lnTo>
                    <a:lnTo>
                      <a:pt x="12" y="6"/>
                    </a:lnTo>
                    <a:lnTo>
                      <a:pt x="7" y="1"/>
                    </a:lnTo>
                    <a:lnTo>
                      <a:pt x="0" y="0"/>
                    </a:lnTo>
                    <a:lnTo>
                      <a:pt x="0" y="1"/>
                    </a:lnTo>
                    <a:lnTo>
                      <a:pt x="3" y="6"/>
                    </a:lnTo>
                    <a:lnTo>
                      <a:pt x="4"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455"/>
              <p:cNvSpPr>
                <a:spLocks/>
              </p:cNvSpPr>
              <p:nvPr/>
            </p:nvSpPr>
            <p:spPr bwMode="auto">
              <a:xfrm>
                <a:off x="640" y="4938"/>
                <a:ext cx="8" cy="9"/>
              </a:xfrm>
              <a:custGeom>
                <a:avLst/>
                <a:gdLst>
                  <a:gd name="T0" fmla="*/ 3 w 16"/>
                  <a:gd name="T1" fmla="*/ 11 h 18"/>
                  <a:gd name="T2" fmla="*/ 4 w 16"/>
                  <a:gd name="T3" fmla="*/ 13 h 18"/>
                  <a:gd name="T4" fmla="*/ 10 w 16"/>
                  <a:gd name="T5" fmla="*/ 17 h 18"/>
                  <a:gd name="T6" fmla="*/ 13 w 16"/>
                  <a:gd name="T7" fmla="*/ 18 h 18"/>
                  <a:gd name="T8" fmla="*/ 15 w 16"/>
                  <a:gd name="T9" fmla="*/ 18 h 18"/>
                  <a:gd name="T10" fmla="*/ 15 w 16"/>
                  <a:gd name="T11" fmla="*/ 18 h 18"/>
                  <a:gd name="T12" fmla="*/ 16 w 16"/>
                  <a:gd name="T13" fmla="*/ 18 h 18"/>
                  <a:gd name="T14" fmla="*/ 16 w 16"/>
                  <a:gd name="T15" fmla="*/ 15 h 18"/>
                  <a:gd name="T16" fmla="*/ 15 w 16"/>
                  <a:gd name="T17" fmla="*/ 11 h 18"/>
                  <a:gd name="T18" fmla="*/ 13 w 16"/>
                  <a:gd name="T19" fmla="*/ 8 h 18"/>
                  <a:gd name="T20" fmla="*/ 10 w 16"/>
                  <a:gd name="T21" fmla="*/ 7 h 18"/>
                  <a:gd name="T22" fmla="*/ 7 w 16"/>
                  <a:gd name="T23" fmla="*/ 2 h 18"/>
                  <a:gd name="T24" fmla="*/ 6 w 16"/>
                  <a:gd name="T25" fmla="*/ 1 h 18"/>
                  <a:gd name="T26" fmla="*/ 3 w 16"/>
                  <a:gd name="T27" fmla="*/ 1 h 18"/>
                  <a:gd name="T28" fmla="*/ 2 w 16"/>
                  <a:gd name="T29" fmla="*/ 0 h 18"/>
                  <a:gd name="T30" fmla="*/ 0 w 16"/>
                  <a:gd name="T31" fmla="*/ 2 h 18"/>
                  <a:gd name="T32" fmla="*/ 0 w 16"/>
                  <a:gd name="T33" fmla="*/ 7 h 18"/>
                  <a:gd name="T34" fmla="*/ 3 w 16"/>
                  <a:gd name="T3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8">
                    <a:moveTo>
                      <a:pt x="3" y="11"/>
                    </a:moveTo>
                    <a:lnTo>
                      <a:pt x="4" y="13"/>
                    </a:lnTo>
                    <a:lnTo>
                      <a:pt x="10" y="17"/>
                    </a:lnTo>
                    <a:lnTo>
                      <a:pt x="13" y="18"/>
                    </a:lnTo>
                    <a:lnTo>
                      <a:pt x="15" y="18"/>
                    </a:lnTo>
                    <a:lnTo>
                      <a:pt x="15" y="18"/>
                    </a:lnTo>
                    <a:lnTo>
                      <a:pt x="16" y="18"/>
                    </a:lnTo>
                    <a:lnTo>
                      <a:pt x="16" y="15"/>
                    </a:lnTo>
                    <a:lnTo>
                      <a:pt x="15" y="11"/>
                    </a:lnTo>
                    <a:lnTo>
                      <a:pt x="13" y="8"/>
                    </a:lnTo>
                    <a:lnTo>
                      <a:pt x="10" y="7"/>
                    </a:lnTo>
                    <a:lnTo>
                      <a:pt x="7" y="2"/>
                    </a:lnTo>
                    <a:lnTo>
                      <a:pt x="6" y="1"/>
                    </a:lnTo>
                    <a:lnTo>
                      <a:pt x="3" y="1"/>
                    </a:lnTo>
                    <a:lnTo>
                      <a:pt x="2" y="0"/>
                    </a:lnTo>
                    <a:lnTo>
                      <a:pt x="0" y="2"/>
                    </a:lnTo>
                    <a:lnTo>
                      <a:pt x="0" y="7"/>
                    </a:lnTo>
                    <a:lnTo>
                      <a:pt x="3"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7" name="Freeform 456"/>
              <p:cNvSpPr>
                <a:spLocks/>
              </p:cNvSpPr>
              <p:nvPr/>
            </p:nvSpPr>
            <p:spPr bwMode="auto">
              <a:xfrm>
                <a:off x="617" y="4939"/>
                <a:ext cx="8" cy="7"/>
              </a:xfrm>
              <a:custGeom>
                <a:avLst/>
                <a:gdLst>
                  <a:gd name="T0" fmla="*/ 0 w 16"/>
                  <a:gd name="T1" fmla="*/ 0 h 15"/>
                  <a:gd name="T2" fmla="*/ 2 w 16"/>
                  <a:gd name="T3" fmla="*/ 3 h 15"/>
                  <a:gd name="T4" fmla="*/ 3 w 16"/>
                  <a:gd name="T5" fmla="*/ 5 h 15"/>
                  <a:gd name="T6" fmla="*/ 9 w 16"/>
                  <a:gd name="T7" fmla="*/ 8 h 15"/>
                  <a:gd name="T8" fmla="*/ 12 w 16"/>
                  <a:gd name="T9" fmla="*/ 9 h 15"/>
                  <a:gd name="T10" fmla="*/ 16 w 16"/>
                  <a:gd name="T11" fmla="*/ 15 h 15"/>
                  <a:gd name="T12" fmla="*/ 16 w 16"/>
                  <a:gd name="T13" fmla="*/ 12 h 15"/>
                  <a:gd name="T14" fmla="*/ 16 w 16"/>
                  <a:gd name="T15" fmla="*/ 11 h 15"/>
                  <a:gd name="T16" fmla="*/ 14 w 16"/>
                  <a:gd name="T17" fmla="*/ 9 h 15"/>
                  <a:gd name="T18" fmla="*/ 14 w 16"/>
                  <a:gd name="T19" fmla="*/ 8 h 15"/>
                  <a:gd name="T20" fmla="*/ 13 w 16"/>
                  <a:gd name="T21" fmla="*/ 6 h 15"/>
                  <a:gd name="T22" fmla="*/ 12 w 16"/>
                  <a:gd name="T23" fmla="*/ 6 h 15"/>
                  <a:gd name="T24" fmla="*/ 10 w 16"/>
                  <a:gd name="T25" fmla="*/ 5 h 15"/>
                  <a:gd name="T26" fmla="*/ 2 w 16"/>
                  <a:gd name="T27" fmla="*/ 2 h 15"/>
                  <a:gd name="T28" fmla="*/ 0 w 16"/>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5">
                    <a:moveTo>
                      <a:pt x="0" y="0"/>
                    </a:moveTo>
                    <a:lnTo>
                      <a:pt x="2" y="3"/>
                    </a:lnTo>
                    <a:lnTo>
                      <a:pt x="3" y="5"/>
                    </a:lnTo>
                    <a:lnTo>
                      <a:pt x="9" y="8"/>
                    </a:lnTo>
                    <a:lnTo>
                      <a:pt x="12" y="9"/>
                    </a:lnTo>
                    <a:lnTo>
                      <a:pt x="16" y="15"/>
                    </a:lnTo>
                    <a:lnTo>
                      <a:pt x="16" y="12"/>
                    </a:lnTo>
                    <a:lnTo>
                      <a:pt x="16" y="11"/>
                    </a:lnTo>
                    <a:lnTo>
                      <a:pt x="14" y="9"/>
                    </a:lnTo>
                    <a:lnTo>
                      <a:pt x="14" y="8"/>
                    </a:lnTo>
                    <a:lnTo>
                      <a:pt x="13" y="6"/>
                    </a:lnTo>
                    <a:lnTo>
                      <a:pt x="12" y="6"/>
                    </a:lnTo>
                    <a:lnTo>
                      <a:pt x="10" y="5"/>
                    </a:lnTo>
                    <a:lnTo>
                      <a:pt x="2" y="2"/>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8" name="Freeform 457"/>
              <p:cNvSpPr>
                <a:spLocks/>
              </p:cNvSpPr>
              <p:nvPr/>
            </p:nvSpPr>
            <p:spPr bwMode="auto">
              <a:xfrm>
                <a:off x="610" y="4921"/>
                <a:ext cx="9" cy="10"/>
              </a:xfrm>
              <a:custGeom>
                <a:avLst/>
                <a:gdLst>
                  <a:gd name="T0" fmla="*/ 5 w 18"/>
                  <a:gd name="T1" fmla="*/ 19 h 22"/>
                  <a:gd name="T2" fmla="*/ 8 w 18"/>
                  <a:gd name="T3" fmla="*/ 19 h 22"/>
                  <a:gd name="T4" fmla="*/ 13 w 18"/>
                  <a:gd name="T5" fmla="*/ 20 h 22"/>
                  <a:gd name="T6" fmla="*/ 16 w 18"/>
                  <a:gd name="T7" fmla="*/ 22 h 22"/>
                  <a:gd name="T8" fmla="*/ 17 w 18"/>
                  <a:gd name="T9" fmla="*/ 22 h 22"/>
                  <a:gd name="T10" fmla="*/ 18 w 18"/>
                  <a:gd name="T11" fmla="*/ 20 h 22"/>
                  <a:gd name="T12" fmla="*/ 18 w 18"/>
                  <a:gd name="T13" fmla="*/ 20 h 22"/>
                  <a:gd name="T14" fmla="*/ 18 w 18"/>
                  <a:gd name="T15" fmla="*/ 19 h 22"/>
                  <a:gd name="T16" fmla="*/ 18 w 18"/>
                  <a:gd name="T17" fmla="*/ 17 h 22"/>
                  <a:gd name="T18" fmla="*/ 17 w 18"/>
                  <a:gd name="T19" fmla="*/ 17 h 22"/>
                  <a:gd name="T20" fmla="*/ 17 w 18"/>
                  <a:gd name="T21" fmla="*/ 16 h 22"/>
                  <a:gd name="T22" fmla="*/ 17 w 18"/>
                  <a:gd name="T23" fmla="*/ 16 h 22"/>
                  <a:gd name="T24" fmla="*/ 16 w 18"/>
                  <a:gd name="T25" fmla="*/ 14 h 22"/>
                  <a:gd name="T26" fmla="*/ 16 w 18"/>
                  <a:gd name="T27" fmla="*/ 14 h 22"/>
                  <a:gd name="T28" fmla="*/ 16 w 18"/>
                  <a:gd name="T29" fmla="*/ 13 h 22"/>
                  <a:gd name="T30" fmla="*/ 16 w 18"/>
                  <a:gd name="T31" fmla="*/ 13 h 22"/>
                  <a:gd name="T32" fmla="*/ 16 w 18"/>
                  <a:gd name="T33" fmla="*/ 13 h 22"/>
                  <a:gd name="T34" fmla="*/ 13 w 18"/>
                  <a:gd name="T35" fmla="*/ 12 h 22"/>
                  <a:gd name="T36" fmla="*/ 13 w 18"/>
                  <a:gd name="T37" fmla="*/ 12 h 22"/>
                  <a:gd name="T38" fmla="*/ 11 w 18"/>
                  <a:gd name="T39" fmla="*/ 10 h 22"/>
                  <a:gd name="T40" fmla="*/ 11 w 18"/>
                  <a:gd name="T41" fmla="*/ 9 h 22"/>
                  <a:gd name="T42" fmla="*/ 10 w 18"/>
                  <a:gd name="T43" fmla="*/ 6 h 22"/>
                  <a:gd name="T44" fmla="*/ 10 w 18"/>
                  <a:gd name="T45" fmla="*/ 3 h 22"/>
                  <a:gd name="T46" fmla="*/ 10 w 18"/>
                  <a:gd name="T47" fmla="*/ 1 h 22"/>
                  <a:gd name="T48" fmla="*/ 10 w 18"/>
                  <a:gd name="T49" fmla="*/ 0 h 22"/>
                  <a:gd name="T50" fmla="*/ 8 w 18"/>
                  <a:gd name="T51" fmla="*/ 0 h 22"/>
                  <a:gd name="T52" fmla="*/ 7 w 18"/>
                  <a:gd name="T53" fmla="*/ 0 h 22"/>
                  <a:gd name="T54" fmla="*/ 4 w 18"/>
                  <a:gd name="T55" fmla="*/ 1 h 22"/>
                  <a:gd name="T56" fmla="*/ 3 w 18"/>
                  <a:gd name="T57" fmla="*/ 3 h 22"/>
                  <a:gd name="T58" fmla="*/ 3 w 18"/>
                  <a:gd name="T59" fmla="*/ 3 h 22"/>
                  <a:gd name="T60" fmla="*/ 0 w 18"/>
                  <a:gd name="T61" fmla="*/ 6 h 22"/>
                  <a:gd name="T62" fmla="*/ 0 w 18"/>
                  <a:gd name="T63" fmla="*/ 9 h 22"/>
                  <a:gd name="T64" fmla="*/ 0 w 18"/>
                  <a:gd name="T65" fmla="*/ 10 h 22"/>
                  <a:gd name="T66" fmla="*/ 3 w 18"/>
                  <a:gd name="T67" fmla="*/ 17 h 22"/>
                  <a:gd name="T68" fmla="*/ 5 w 18"/>
                  <a:gd name="T6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22">
                    <a:moveTo>
                      <a:pt x="5" y="19"/>
                    </a:moveTo>
                    <a:lnTo>
                      <a:pt x="8" y="19"/>
                    </a:lnTo>
                    <a:lnTo>
                      <a:pt x="13" y="20"/>
                    </a:lnTo>
                    <a:lnTo>
                      <a:pt x="16" y="22"/>
                    </a:lnTo>
                    <a:lnTo>
                      <a:pt x="17" y="22"/>
                    </a:lnTo>
                    <a:lnTo>
                      <a:pt x="18" y="20"/>
                    </a:lnTo>
                    <a:lnTo>
                      <a:pt x="18" y="20"/>
                    </a:lnTo>
                    <a:lnTo>
                      <a:pt x="18" y="19"/>
                    </a:lnTo>
                    <a:lnTo>
                      <a:pt x="18" y="17"/>
                    </a:lnTo>
                    <a:lnTo>
                      <a:pt x="17" y="17"/>
                    </a:lnTo>
                    <a:lnTo>
                      <a:pt x="17" y="16"/>
                    </a:lnTo>
                    <a:lnTo>
                      <a:pt x="17" y="16"/>
                    </a:lnTo>
                    <a:lnTo>
                      <a:pt x="16" y="14"/>
                    </a:lnTo>
                    <a:lnTo>
                      <a:pt x="16" y="14"/>
                    </a:lnTo>
                    <a:lnTo>
                      <a:pt x="16" y="13"/>
                    </a:lnTo>
                    <a:lnTo>
                      <a:pt x="16" y="13"/>
                    </a:lnTo>
                    <a:lnTo>
                      <a:pt x="16" y="13"/>
                    </a:lnTo>
                    <a:lnTo>
                      <a:pt x="13" y="12"/>
                    </a:lnTo>
                    <a:lnTo>
                      <a:pt x="13" y="12"/>
                    </a:lnTo>
                    <a:lnTo>
                      <a:pt x="11" y="10"/>
                    </a:lnTo>
                    <a:lnTo>
                      <a:pt x="11" y="9"/>
                    </a:lnTo>
                    <a:lnTo>
                      <a:pt x="10" y="6"/>
                    </a:lnTo>
                    <a:lnTo>
                      <a:pt x="10" y="3"/>
                    </a:lnTo>
                    <a:lnTo>
                      <a:pt x="10" y="1"/>
                    </a:lnTo>
                    <a:lnTo>
                      <a:pt x="10" y="0"/>
                    </a:lnTo>
                    <a:lnTo>
                      <a:pt x="8" y="0"/>
                    </a:lnTo>
                    <a:lnTo>
                      <a:pt x="7" y="0"/>
                    </a:lnTo>
                    <a:lnTo>
                      <a:pt x="4" y="1"/>
                    </a:lnTo>
                    <a:lnTo>
                      <a:pt x="3" y="3"/>
                    </a:lnTo>
                    <a:lnTo>
                      <a:pt x="3" y="3"/>
                    </a:lnTo>
                    <a:lnTo>
                      <a:pt x="0" y="6"/>
                    </a:lnTo>
                    <a:lnTo>
                      <a:pt x="0" y="9"/>
                    </a:lnTo>
                    <a:lnTo>
                      <a:pt x="0" y="10"/>
                    </a:lnTo>
                    <a:lnTo>
                      <a:pt x="3" y="17"/>
                    </a:lnTo>
                    <a:lnTo>
                      <a:pt x="5" y="1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99" name="Freeform 458"/>
              <p:cNvSpPr>
                <a:spLocks/>
              </p:cNvSpPr>
              <p:nvPr/>
            </p:nvSpPr>
            <p:spPr bwMode="auto">
              <a:xfrm>
                <a:off x="783" y="4779"/>
                <a:ext cx="13" cy="17"/>
              </a:xfrm>
              <a:custGeom>
                <a:avLst/>
                <a:gdLst>
                  <a:gd name="T0" fmla="*/ 0 w 24"/>
                  <a:gd name="T1" fmla="*/ 9 h 33"/>
                  <a:gd name="T2" fmla="*/ 1 w 24"/>
                  <a:gd name="T3" fmla="*/ 10 h 33"/>
                  <a:gd name="T4" fmla="*/ 4 w 24"/>
                  <a:gd name="T5" fmla="*/ 11 h 33"/>
                  <a:gd name="T6" fmla="*/ 5 w 24"/>
                  <a:gd name="T7" fmla="*/ 13 h 33"/>
                  <a:gd name="T8" fmla="*/ 5 w 24"/>
                  <a:gd name="T9" fmla="*/ 14 h 33"/>
                  <a:gd name="T10" fmla="*/ 4 w 24"/>
                  <a:gd name="T11" fmla="*/ 19 h 33"/>
                  <a:gd name="T12" fmla="*/ 4 w 24"/>
                  <a:gd name="T13" fmla="*/ 22 h 33"/>
                  <a:gd name="T14" fmla="*/ 3 w 24"/>
                  <a:gd name="T15" fmla="*/ 24 h 33"/>
                  <a:gd name="T16" fmla="*/ 1 w 24"/>
                  <a:gd name="T17" fmla="*/ 27 h 33"/>
                  <a:gd name="T18" fmla="*/ 1 w 24"/>
                  <a:gd name="T19" fmla="*/ 29 h 33"/>
                  <a:gd name="T20" fmla="*/ 3 w 24"/>
                  <a:gd name="T21" fmla="*/ 30 h 33"/>
                  <a:gd name="T22" fmla="*/ 3 w 24"/>
                  <a:gd name="T23" fmla="*/ 32 h 33"/>
                  <a:gd name="T24" fmla="*/ 4 w 24"/>
                  <a:gd name="T25" fmla="*/ 33 h 33"/>
                  <a:gd name="T26" fmla="*/ 5 w 24"/>
                  <a:gd name="T27" fmla="*/ 33 h 33"/>
                  <a:gd name="T28" fmla="*/ 8 w 24"/>
                  <a:gd name="T29" fmla="*/ 33 h 33"/>
                  <a:gd name="T30" fmla="*/ 10 w 24"/>
                  <a:gd name="T31" fmla="*/ 33 h 33"/>
                  <a:gd name="T32" fmla="*/ 11 w 24"/>
                  <a:gd name="T33" fmla="*/ 33 h 33"/>
                  <a:gd name="T34" fmla="*/ 11 w 24"/>
                  <a:gd name="T35" fmla="*/ 32 h 33"/>
                  <a:gd name="T36" fmla="*/ 11 w 24"/>
                  <a:gd name="T37" fmla="*/ 30 h 33"/>
                  <a:gd name="T38" fmla="*/ 11 w 24"/>
                  <a:gd name="T39" fmla="*/ 30 h 33"/>
                  <a:gd name="T40" fmla="*/ 10 w 24"/>
                  <a:gd name="T41" fmla="*/ 29 h 33"/>
                  <a:gd name="T42" fmla="*/ 8 w 24"/>
                  <a:gd name="T43" fmla="*/ 29 h 33"/>
                  <a:gd name="T44" fmla="*/ 8 w 24"/>
                  <a:gd name="T45" fmla="*/ 29 h 33"/>
                  <a:gd name="T46" fmla="*/ 7 w 24"/>
                  <a:gd name="T47" fmla="*/ 29 h 33"/>
                  <a:gd name="T48" fmla="*/ 7 w 24"/>
                  <a:gd name="T49" fmla="*/ 27 h 33"/>
                  <a:gd name="T50" fmla="*/ 13 w 24"/>
                  <a:gd name="T51" fmla="*/ 24 h 33"/>
                  <a:gd name="T52" fmla="*/ 14 w 24"/>
                  <a:gd name="T53" fmla="*/ 24 h 33"/>
                  <a:gd name="T54" fmla="*/ 16 w 24"/>
                  <a:gd name="T55" fmla="*/ 23 h 33"/>
                  <a:gd name="T56" fmla="*/ 17 w 24"/>
                  <a:gd name="T57" fmla="*/ 24 h 33"/>
                  <a:gd name="T58" fmla="*/ 18 w 24"/>
                  <a:gd name="T59" fmla="*/ 24 h 33"/>
                  <a:gd name="T60" fmla="*/ 21 w 24"/>
                  <a:gd name="T61" fmla="*/ 13 h 33"/>
                  <a:gd name="T62" fmla="*/ 23 w 24"/>
                  <a:gd name="T63" fmla="*/ 13 h 33"/>
                  <a:gd name="T64" fmla="*/ 23 w 24"/>
                  <a:gd name="T65" fmla="*/ 14 h 33"/>
                  <a:gd name="T66" fmla="*/ 24 w 24"/>
                  <a:gd name="T67" fmla="*/ 14 h 33"/>
                  <a:gd name="T68" fmla="*/ 24 w 24"/>
                  <a:gd name="T69" fmla="*/ 13 h 33"/>
                  <a:gd name="T70" fmla="*/ 23 w 24"/>
                  <a:gd name="T71" fmla="*/ 11 h 33"/>
                  <a:gd name="T72" fmla="*/ 18 w 24"/>
                  <a:gd name="T73" fmla="*/ 10 h 33"/>
                  <a:gd name="T74" fmla="*/ 17 w 24"/>
                  <a:gd name="T75" fmla="*/ 10 h 33"/>
                  <a:gd name="T76" fmla="*/ 16 w 24"/>
                  <a:gd name="T77" fmla="*/ 10 h 33"/>
                  <a:gd name="T78" fmla="*/ 16 w 24"/>
                  <a:gd name="T79" fmla="*/ 11 h 33"/>
                  <a:gd name="T80" fmla="*/ 16 w 24"/>
                  <a:gd name="T81" fmla="*/ 13 h 33"/>
                  <a:gd name="T82" fmla="*/ 14 w 24"/>
                  <a:gd name="T83" fmla="*/ 13 h 33"/>
                  <a:gd name="T84" fmla="*/ 14 w 24"/>
                  <a:gd name="T85" fmla="*/ 13 h 33"/>
                  <a:gd name="T86" fmla="*/ 11 w 24"/>
                  <a:gd name="T87" fmla="*/ 13 h 33"/>
                  <a:gd name="T88" fmla="*/ 10 w 24"/>
                  <a:gd name="T89" fmla="*/ 13 h 33"/>
                  <a:gd name="T90" fmla="*/ 8 w 24"/>
                  <a:gd name="T91" fmla="*/ 11 h 33"/>
                  <a:gd name="T92" fmla="*/ 8 w 24"/>
                  <a:gd name="T93" fmla="*/ 10 h 33"/>
                  <a:gd name="T94" fmla="*/ 8 w 24"/>
                  <a:gd name="T95" fmla="*/ 7 h 33"/>
                  <a:gd name="T96" fmla="*/ 8 w 24"/>
                  <a:gd name="T97" fmla="*/ 6 h 33"/>
                  <a:gd name="T98" fmla="*/ 7 w 24"/>
                  <a:gd name="T99" fmla="*/ 4 h 33"/>
                  <a:gd name="T100" fmla="*/ 4 w 24"/>
                  <a:gd name="T101" fmla="*/ 3 h 33"/>
                  <a:gd name="T102" fmla="*/ 4 w 24"/>
                  <a:gd name="T103" fmla="*/ 3 h 33"/>
                  <a:gd name="T104" fmla="*/ 4 w 24"/>
                  <a:gd name="T105" fmla="*/ 3 h 33"/>
                  <a:gd name="T106" fmla="*/ 3 w 24"/>
                  <a:gd name="T107" fmla="*/ 0 h 33"/>
                  <a:gd name="T108" fmla="*/ 1 w 24"/>
                  <a:gd name="T109" fmla="*/ 1 h 33"/>
                  <a:gd name="T110" fmla="*/ 1 w 24"/>
                  <a:gd name="T111" fmla="*/ 3 h 33"/>
                  <a:gd name="T112" fmla="*/ 1 w 24"/>
                  <a:gd name="T113" fmla="*/ 4 h 33"/>
                  <a:gd name="T114" fmla="*/ 1 w 24"/>
                  <a:gd name="T115" fmla="*/ 7 h 33"/>
                  <a:gd name="T116" fmla="*/ 0 w 24"/>
                  <a:gd name="T11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 h="33">
                    <a:moveTo>
                      <a:pt x="0" y="9"/>
                    </a:moveTo>
                    <a:lnTo>
                      <a:pt x="1" y="10"/>
                    </a:lnTo>
                    <a:lnTo>
                      <a:pt x="4" y="11"/>
                    </a:lnTo>
                    <a:lnTo>
                      <a:pt x="5" y="13"/>
                    </a:lnTo>
                    <a:lnTo>
                      <a:pt x="5" y="14"/>
                    </a:lnTo>
                    <a:lnTo>
                      <a:pt x="4" y="19"/>
                    </a:lnTo>
                    <a:lnTo>
                      <a:pt x="4" y="22"/>
                    </a:lnTo>
                    <a:lnTo>
                      <a:pt x="3" y="24"/>
                    </a:lnTo>
                    <a:lnTo>
                      <a:pt x="1" y="27"/>
                    </a:lnTo>
                    <a:lnTo>
                      <a:pt x="1" y="29"/>
                    </a:lnTo>
                    <a:lnTo>
                      <a:pt x="3" y="30"/>
                    </a:lnTo>
                    <a:lnTo>
                      <a:pt x="3" y="32"/>
                    </a:lnTo>
                    <a:lnTo>
                      <a:pt x="4" y="33"/>
                    </a:lnTo>
                    <a:lnTo>
                      <a:pt x="5" y="33"/>
                    </a:lnTo>
                    <a:lnTo>
                      <a:pt x="8" y="33"/>
                    </a:lnTo>
                    <a:lnTo>
                      <a:pt x="10" y="33"/>
                    </a:lnTo>
                    <a:lnTo>
                      <a:pt x="11" y="33"/>
                    </a:lnTo>
                    <a:lnTo>
                      <a:pt x="11" y="32"/>
                    </a:lnTo>
                    <a:lnTo>
                      <a:pt x="11" y="30"/>
                    </a:lnTo>
                    <a:lnTo>
                      <a:pt x="11" y="30"/>
                    </a:lnTo>
                    <a:lnTo>
                      <a:pt x="10" y="29"/>
                    </a:lnTo>
                    <a:lnTo>
                      <a:pt x="8" y="29"/>
                    </a:lnTo>
                    <a:lnTo>
                      <a:pt x="8" y="29"/>
                    </a:lnTo>
                    <a:lnTo>
                      <a:pt x="7" y="29"/>
                    </a:lnTo>
                    <a:lnTo>
                      <a:pt x="7" y="27"/>
                    </a:lnTo>
                    <a:lnTo>
                      <a:pt x="13" y="24"/>
                    </a:lnTo>
                    <a:lnTo>
                      <a:pt x="14" y="24"/>
                    </a:lnTo>
                    <a:lnTo>
                      <a:pt x="16" y="23"/>
                    </a:lnTo>
                    <a:lnTo>
                      <a:pt x="17" y="24"/>
                    </a:lnTo>
                    <a:lnTo>
                      <a:pt x="18" y="24"/>
                    </a:lnTo>
                    <a:lnTo>
                      <a:pt x="21" y="13"/>
                    </a:lnTo>
                    <a:lnTo>
                      <a:pt x="23" y="13"/>
                    </a:lnTo>
                    <a:lnTo>
                      <a:pt x="23" y="14"/>
                    </a:lnTo>
                    <a:lnTo>
                      <a:pt x="24" y="14"/>
                    </a:lnTo>
                    <a:lnTo>
                      <a:pt x="24" y="13"/>
                    </a:lnTo>
                    <a:lnTo>
                      <a:pt x="23" y="11"/>
                    </a:lnTo>
                    <a:lnTo>
                      <a:pt x="18" y="10"/>
                    </a:lnTo>
                    <a:lnTo>
                      <a:pt x="17" y="10"/>
                    </a:lnTo>
                    <a:lnTo>
                      <a:pt x="16" y="10"/>
                    </a:lnTo>
                    <a:lnTo>
                      <a:pt x="16" y="11"/>
                    </a:lnTo>
                    <a:lnTo>
                      <a:pt x="16" y="13"/>
                    </a:lnTo>
                    <a:lnTo>
                      <a:pt x="14" y="13"/>
                    </a:lnTo>
                    <a:lnTo>
                      <a:pt x="14" y="13"/>
                    </a:lnTo>
                    <a:lnTo>
                      <a:pt x="11" y="13"/>
                    </a:lnTo>
                    <a:lnTo>
                      <a:pt x="10" y="13"/>
                    </a:lnTo>
                    <a:lnTo>
                      <a:pt x="8" y="11"/>
                    </a:lnTo>
                    <a:lnTo>
                      <a:pt x="8" y="10"/>
                    </a:lnTo>
                    <a:lnTo>
                      <a:pt x="8" y="7"/>
                    </a:lnTo>
                    <a:lnTo>
                      <a:pt x="8" y="6"/>
                    </a:lnTo>
                    <a:lnTo>
                      <a:pt x="7" y="4"/>
                    </a:lnTo>
                    <a:lnTo>
                      <a:pt x="4" y="3"/>
                    </a:lnTo>
                    <a:lnTo>
                      <a:pt x="4" y="3"/>
                    </a:lnTo>
                    <a:lnTo>
                      <a:pt x="4" y="3"/>
                    </a:lnTo>
                    <a:lnTo>
                      <a:pt x="3" y="0"/>
                    </a:lnTo>
                    <a:lnTo>
                      <a:pt x="1" y="1"/>
                    </a:lnTo>
                    <a:lnTo>
                      <a:pt x="1" y="3"/>
                    </a:lnTo>
                    <a:lnTo>
                      <a:pt x="1" y="4"/>
                    </a:lnTo>
                    <a:lnTo>
                      <a:pt x="1" y="7"/>
                    </a:lnTo>
                    <a:lnTo>
                      <a:pt x="0"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0" name="Freeform 459"/>
              <p:cNvSpPr>
                <a:spLocks/>
              </p:cNvSpPr>
              <p:nvPr/>
            </p:nvSpPr>
            <p:spPr bwMode="auto">
              <a:xfrm>
                <a:off x="822" y="4797"/>
                <a:ext cx="2" cy="7"/>
              </a:xfrm>
              <a:custGeom>
                <a:avLst/>
                <a:gdLst>
                  <a:gd name="T0" fmla="*/ 4 w 6"/>
                  <a:gd name="T1" fmla="*/ 3 h 13"/>
                  <a:gd name="T2" fmla="*/ 3 w 6"/>
                  <a:gd name="T3" fmla="*/ 1 h 13"/>
                  <a:gd name="T4" fmla="*/ 1 w 6"/>
                  <a:gd name="T5" fmla="*/ 0 h 13"/>
                  <a:gd name="T6" fmla="*/ 0 w 6"/>
                  <a:gd name="T7" fmla="*/ 0 h 13"/>
                  <a:gd name="T8" fmla="*/ 0 w 6"/>
                  <a:gd name="T9" fmla="*/ 1 h 13"/>
                  <a:gd name="T10" fmla="*/ 0 w 6"/>
                  <a:gd name="T11" fmla="*/ 4 h 13"/>
                  <a:gd name="T12" fmla="*/ 1 w 6"/>
                  <a:gd name="T13" fmla="*/ 6 h 13"/>
                  <a:gd name="T14" fmla="*/ 3 w 6"/>
                  <a:gd name="T15" fmla="*/ 9 h 13"/>
                  <a:gd name="T16" fmla="*/ 4 w 6"/>
                  <a:gd name="T17" fmla="*/ 11 h 13"/>
                  <a:gd name="T18" fmla="*/ 6 w 6"/>
                  <a:gd name="T19" fmla="*/ 13 h 13"/>
                  <a:gd name="T20" fmla="*/ 6 w 6"/>
                  <a:gd name="T21" fmla="*/ 13 h 13"/>
                  <a:gd name="T22" fmla="*/ 6 w 6"/>
                  <a:gd name="T23" fmla="*/ 11 h 13"/>
                  <a:gd name="T24" fmla="*/ 6 w 6"/>
                  <a:gd name="T25" fmla="*/ 9 h 13"/>
                  <a:gd name="T26" fmla="*/ 6 w 6"/>
                  <a:gd name="T27" fmla="*/ 4 h 13"/>
                  <a:gd name="T28" fmla="*/ 4 w 6"/>
                  <a:gd name="T2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3">
                    <a:moveTo>
                      <a:pt x="4" y="3"/>
                    </a:moveTo>
                    <a:lnTo>
                      <a:pt x="3" y="1"/>
                    </a:lnTo>
                    <a:lnTo>
                      <a:pt x="1" y="0"/>
                    </a:lnTo>
                    <a:lnTo>
                      <a:pt x="0" y="0"/>
                    </a:lnTo>
                    <a:lnTo>
                      <a:pt x="0" y="1"/>
                    </a:lnTo>
                    <a:lnTo>
                      <a:pt x="0" y="4"/>
                    </a:lnTo>
                    <a:lnTo>
                      <a:pt x="1" y="6"/>
                    </a:lnTo>
                    <a:lnTo>
                      <a:pt x="3" y="9"/>
                    </a:lnTo>
                    <a:lnTo>
                      <a:pt x="4" y="11"/>
                    </a:lnTo>
                    <a:lnTo>
                      <a:pt x="6" y="13"/>
                    </a:lnTo>
                    <a:lnTo>
                      <a:pt x="6" y="13"/>
                    </a:lnTo>
                    <a:lnTo>
                      <a:pt x="6" y="11"/>
                    </a:lnTo>
                    <a:lnTo>
                      <a:pt x="6" y="9"/>
                    </a:lnTo>
                    <a:lnTo>
                      <a:pt x="6" y="4"/>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1" name="Freeform 460"/>
              <p:cNvSpPr>
                <a:spLocks/>
              </p:cNvSpPr>
              <p:nvPr/>
            </p:nvSpPr>
            <p:spPr bwMode="auto">
              <a:xfrm>
                <a:off x="822" y="4768"/>
                <a:ext cx="5" cy="10"/>
              </a:xfrm>
              <a:custGeom>
                <a:avLst/>
                <a:gdLst>
                  <a:gd name="T0" fmla="*/ 12 w 12"/>
                  <a:gd name="T1" fmla="*/ 20 h 20"/>
                  <a:gd name="T2" fmla="*/ 12 w 12"/>
                  <a:gd name="T3" fmla="*/ 20 h 20"/>
                  <a:gd name="T4" fmla="*/ 12 w 12"/>
                  <a:gd name="T5" fmla="*/ 7 h 20"/>
                  <a:gd name="T6" fmla="*/ 12 w 12"/>
                  <a:gd name="T7" fmla="*/ 4 h 20"/>
                  <a:gd name="T8" fmla="*/ 9 w 12"/>
                  <a:gd name="T9" fmla="*/ 1 h 20"/>
                  <a:gd name="T10" fmla="*/ 6 w 12"/>
                  <a:gd name="T11" fmla="*/ 0 h 20"/>
                  <a:gd name="T12" fmla="*/ 3 w 12"/>
                  <a:gd name="T13" fmla="*/ 0 h 20"/>
                  <a:gd name="T14" fmla="*/ 1 w 12"/>
                  <a:gd name="T15" fmla="*/ 0 h 20"/>
                  <a:gd name="T16" fmla="*/ 0 w 12"/>
                  <a:gd name="T17" fmla="*/ 3 h 20"/>
                  <a:gd name="T18" fmla="*/ 1 w 12"/>
                  <a:gd name="T19" fmla="*/ 10 h 20"/>
                  <a:gd name="T20" fmla="*/ 1 w 12"/>
                  <a:gd name="T21" fmla="*/ 11 h 20"/>
                  <a:gd name="T22" fmla="*/ 1 w 12"/>
                  <a:gd name="T23" fmla="*/ 13 h 20"/>
                  <a:gd name="T24" fmla="*/ 1 w 12"/>
                  <a:gd name="T25" fmla="*/ 13 h 20"/>
                  <a:gd name="T26" fmla="*/ 1 w 12"/>
                  <a:gd name="T27" fmla="*/ 14 h 20"/>
                  <a:gd name="T28" fmla="*/ 3 w 12"/>
                  <a:gd name="T29" fmla="*/ 14 h 20"/>
                  <a:gd name="T30" fmla="*/ 4 w 12"/>
                  <a:gd name="T31" fmla="*/ 16 h 20"/>
                  <a:gd name="T32" fmla="*/ 6 w 12"/>
                  <a:gd name="T33" fmla="*/ 17 h 20"/>
                  <a:gd name="T34" fmla="*/ 9 w 12"/>
                  <a:gd name="T35" fmla="*/ 16 h 20"/>
                  <a:gd name="T36" fmla="*/ 12 w 12"/>
                  <a:gd name="T3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0">
                    <a:moveTo>
                      <a:pt x="12" y="20"/>
                    </a:moveTo>
                    <a:lnTo>
                      <a:pt x="12" y="20"/>
                    </a:lnTo>
                    <a:lnTo>
                      <a:pt x="12" y="7"/>
                    </a:lnTo>
                    <a:lnTo>
                      <a:pt x="12" y="4"/>
                    </a:lnTo>
                    <a:lnTo>
                      <a:pt x="9" y="1"/>
                    </a:lnTo>
                    <a:lnTo>
                      <a:pt x="6" y="0"/>
                    </a:lnTo>
                    <a:lnTo>
                      <a:pt x="3" y="0"/>
                    </a:lnTo>
                    <a:lnTo>
                      <a:pt x="1" y="0"/>
                    </a:lnTo>
                    <a:lnTo>
                      <a:pt x="0" y="3"/>
                    </a:lnTo>
                    <a:lnTo>
                      <a:pt x="1" y="10"/>
                    </a:lnTo>
                    <a:lnTo>
                      <a:pt x="1" y="11"/>
                    </a:lnTo>
                    <a:lnTo>
                      <a:pt x="1" y="13"/>
                    </a:lnTo>
                    <a:lnTo>
                      <a:pt x="1" y="13"/>
                    </a:lnTo>
                    <a:lnTo>
                      <a:pt x="1" y="14"/>
                    </a:lnTo>
                    <a:lnTo>
                      <a:pt x="3" y="14"/>
                    </a:lnTo>
                    <a:lnTo>
                      <a:pt x="4" y="16"/>
                    </a:lnTo>
                    <a:lnTo>
                      <a:pt x="6" y="17"/>
                    </a:lnTo>
                    <a:lnTo>
                      <a:pt x="9" y="16"/>
                    </a:lnTo>
                    <a:lnTo>
                      <a:pt x="12" y="2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2" name="Freeform 461"/>
              <p:cNvSpPr>
                <a:spLocks/>
              </p:cNvSpPr>
              <p:nvPr/>
            </p:nvSpPr>
            <p:spPr bwMode="auto">
              <a:xfrm>
                <a:off x="824" y="4758"/>
                <a:ext cx="5" cy="10"/>
              </a:xfrm>
              <a:custGeom>
                <a:avLst/>
                <a:gdLst>
                  <a:gd name="T0" fmla="*/ 8 w 10"/>
                  <a:gd name="T1" fmla="*/ 20 h 20"/>
                  <a:gd name="T2" fmla="*/ 8 w 10"/>
                  <a:gd name="T3" fmla="*/ 18 h 20"/>
                  <a:gd name="T4" fmla="*/ 8 w 10"/>
                  <a:gd name="T5" fmla="*/ 17 h 20"/>
                  <a:gd name="T6" fmla="*/ 6 w 10"/>
                  <a:gd name="T7" fmla="*/ 16 h 20"/>
                  <a:gd name="T8" fmla="*/ 5 w 10"/>
                  <a:gd name="T9" fmla="*/ 11 h 20"/>
                  <a:gd name="T10" fmla="*/ 5 w 10"/>
                  <a:gd name="T11" fmla="*/ 11 h 20"/>
                  <a:gd name="T12" fmla="*/ 6 w 10"/>
                  <a:gd name="T13" fmla="*/ 10 h 20"/>
                  <a:gd name="T14" fmla="*/ 6 w 10"/>
                  <a:gd name="T15" fmla="*/ 10 h 20"/>
                  <a:gd name="T16" fmla="*/ 8 w 10"/>
                  <a:gd name="T17" fmla="*/ 10 h 20"/>
                  <a:gd name="T18" fmla="*/ 8 w 10"/>
                  <a:gd name="T19" fmla="*/ 11 h 20"/>
                  <a:gd name="T20" fmla="*/ 8 w 10"/>
                  <a:gd name="T21" fmla="*/ 13 h 20"/>
                  <a:gd name="T22" fmla="*/ 8 w 10"/>
                  <a:gd name="T23" fmla="*/ 14 h 20"/>
                  <a:gd name="T24" fmla="*/ 8 w 10"/>
                  <a:gd name="T25" fmla="*/ 14 h 20"/>
                  <a:gd name="T26" fmla="*/ 9 w 10"/>
                  <a:gd name="T27" fmla="*/ 13 h 20"/>
                  <a:gd name="T28" fmla="*/ 9 w 10"/>
                  <a:gd name="T29" fmla="*/ 11 h 20"/>
                  <a:gd name="T30" fmla="*/ 9 w 10"/>
                  <a:gd name="T31" fmla="*/ 7 h 20"/>
                  <a:gd name="T32" fmla="*/ 10 w 10"/>
                  <a:gd name="T33" fmla="*/ 1 h 20"/>
                  <a:gd name="T34" fmla="*/ 9 w 10"/>
                  <a:gd name="T35" fmla="*/ 0 h 20"/>
                  <a:gd name="T36" fmla="*/ 6 w 10"/>
                  <a:gd name="T37" fmla="*/ 0 h 20"/>
                  <a:gd name="T38" fmla="*/ 3 w 10"/>
                  <a:gd name="T39" fmla="*/ 3 h 20"/>
                  <a:gd name="T40" fmla="*/ 3 w 10"/>
                  <a:gd name="T41" fmla="*/ 6 h 20"/>
                  <a:gd name="T42" fmla="*/ 3 w 10"/>
                  <a:gd name="T43" fmla="*/ 8 h 20"/>
                  <a:gd name="T44" fmla="*/ 2 w 10"/>
                  <a:gd name="T45" fmla="*/ 11 h 20"/>
                  <a:gd name="T46" fmla="*/ 2 w 10"/>
                  <a:gd name="T47" fmla="*/ 14 h 20"/>
                  <a:gd name="T48" fmla="*/ 0 w 10"/>
                  <a:gd name="T49" fmla="*/ 14 h 20"/>
                  <a:gd name="T50" fmla="*/ 0 w 10"/>
                  <a:gd name="T51" fmla="*/ 16 h 20"/>
                  <a:gd name="T52" fmla="*/ 8 w 10"/>
                  <a:gd name="T5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20">
                    <a:moveTo>
                      <a:pt x="8" y="20"/>
                    </a:moveTo>
                    <a:lnTo>
                      <a:pt x="8" y="18"/>
                    </a:lnTo>
                    <a:lnTo>
                      <a:pt x="8" y="17"/>
                    </a:lnTo>
                    <a:lnTo>
                      <a:pt x="6" y="16"/>
                    </a:lnTo>
                    <a:lnTo>
                      <a:pt x="5" y="11"/>
                    </a:lnTo>
                    <a:lnTo>
                      <a:pt x="5" y="11"/>
                    </a:lnTo>
                    <a:lnTo>
                      <a:pt x="6" y="10"/>
                    </a:lnTo>
                    <a:lnTo>
                      <a:pt x="6" y="10"/>
                    </a:lnTo>
                    <a:lnTo>
                      <a:pt x="8" y="10"/>
                    </a:lnTo>
                    <a:lnTo>
                      <a:pt x="8" y="11"/>
                    </a:lnTo>
                    <a:lnTo>
                      <a:pt x="8" y="13"/>
                    </a:lnTo>
                    <a:lnTo>
                      <a:pt x="8" y="14"/>
                    </a:lnTo>
                    <a:lnTo>
                      <a:pt x="8" y="14"/>
                    </a:lnTo>
                    <a:lnTo>
                      <a:pt x="9" y="13"/>
                    </a:lnTo>
                    <a:lnTo>
                      <a:pt x="9" y="11"/>
                    </a:lnTo>
                    <a:lnTo>
                      <a:pt x="9" y="7"/>
                    </a:lnTo>
                    <a:lnTo>
                      <a:pt x="10" y="1"/>
                    </a:lnTo>
                    <a:lnTo>
                      <a:pt x="9" y="0"/>
                    </a:lnTo>
                    <a:lnTo>
                      <a:pt x="6" y="0"/>
                    </a:lnTo>
                    <a:lnTo>
                      <a:pt x="3" y="3"/>
                    </a:lnTo>
                    <a:lnTo>
                      <a:pt x="3" y="6"/>
                    </a:lnTo>
                    <a:lnTo>
                      <a:pt x="3" y="8"/>
                    </a:lnTo>
                    <a:lnTo>
                      <a:pt x="2" y="11"/>
                    </a:lnTo>
                    <a:lnTo>
                      <a:pt x="2" y="14"/>
                    </a:lnTo>
                    <a:lnTo>
                      <a:pt x="0" y="14"/>
                    </a:lnTo>
                    <a:lnTo>
                      <a:pt x="0" y="16"/>
                    </a:lnTo>
                    <a:lnTo>
                      <a:pt x="8" y="2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3" name="Freeform 462"/>
              <p:cNvSpPr>
                <a:spLocks/>
              </p:cNvSpPr>
              <p:nvPr/>
            </p:nvSpPr>
            <p:spPr bwMode="auto">
              <a:xfrm>
                <a:off x="949" y="4655"/>
                <a:ext cx="6" cy="6"/>
              </a:xfrm>
              <a:custGeom>
                <a:avLst/>
                <a:gdLst>
                  <a:gd name="T0" fmla="*/ 0 w 11"/>
                  <a:gd name="T1" fmla="*/ 11 h 13"/>
                  <a:gd name="T2" fmla="*/ 1 w 11"/>
                  <a:gd name="T3" fmla="*/ 13 h 13"/>
                  <a:gd name="T4" fmla="*/ 3 w 11"/>
                  <a:gd name="T5" fmla="*/ 13 h 13"/>
                  <a:gd name="T6" fmla="*/ 6 w 11"/>
                  <a:gd name="T7" fmla="*/ 13 h 13"/>
                  <a:gd name="T8" fmla="*/ 9 w 11"/>
                  <a:gd name="T9" fmla="*/ 11 h 13"/>
                  <a:gd name="T10" fmla="*/ 9 w 11"/>
                  <a:gd name="T11" fmla="*/ 9 h 13"/>
                  <a:gd name="T12" fmla="*/ 10 w 11"/>
                  <a:gd name="T13" fmla="*/ 4 h 13"/>
                  <a:gd name="T14" fmla="*/ 10 w 11"/>
                  <a:gd name="T15" fmla="*/ 3 h 13"/>
                  <a:gd name="T16" fmla="*/ 11 w 11"/>
                  <a:gd name="T17" fmla="*/ 1 h 13"/>
                  <a:gd name="T18" fmla="*/ 11 w 11"/>
                  <a:gd name="T19" fmla="*/ 0 h 13"/>
                  <a:gd name="T20" fmla="*/ 10 w 11"/>
                  <a:gd name="T21" fmla="*/ 0 h 13"/>
                  <a:gd name="T22" fmla="*/ 9 w 11"/>
                  <a:gd name="T23" fmla="*/ 0 h 13"/>
                  <a:gd name="T24" fmla="*/ 7 w 11"/>
                  <a:gd name="T25" fmla="*/ 1 h 13"/>
                  <a:gd name="T26" fmla="*/ 7 w 11"/>
                  <a:gd name="T27" fmla="*/ 3 h 13"/>
                  <a:gd name="T28" fmla="*/ 7 w 11"/>
                  <a:gd name="T29" fmla="*/ 3 h 13"/>
                  <a:gd name="T30" fmla="*/ 6 w 11"/>
                  <a:gd name="T31" fmla="*/ 6 h 13"/>
                  <a:gd name="T32" fmla="*/ 4 w 11"/>
                  <a:gd name="T33" fmla="*/ 7 h 13"/>
                  <a:gd name="T34" fmla="*/ 1 w 11"/>
                  <a:gd name="T35" fmla="*/ 9 h 13"/>
                  <a:gd name="T36" fmla="*/ 0 w 11"/>
                  <a:gd name="T37" fmla="*/ 9 h 13"/>
                  <a:gd name="T38" fmla="*/ 0 w 11"/>
                  <a:gd name="T39" fmla="*/ 10 h 13"/>
                  <a:gd name="T40" fmla="*/ 0 w 11"/>
                  <a:gd name="T41" fmla="*/ 11 h 13"/>
                  <a:gd name="T42" fmla="*/ 0 w 11"/>
                  <a:gd name="T43" fmla="*/ 11 h 13"/>
                  <a:gd name="T44" fmla="*/ 0 w 11"/>
                  <a:gd name="T45"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13">
                    <a:moveTo>
                      <a:pt x="0" y="11"/>
                    </a:moveTo>
                    <a:lnTo>
                      <a:pt x="1" y="13"/>
                    </a:lnTo>
                    <a:lnTo>
                      <a:pt x="3" y="13"/>
                    </a:lnTo>
                    <a:lnTo>
                      <a:pt x="6" y="13"/>
                    </a:lnTo>
                    <a:lnTo>
                      <a:pt x="9" y="11"/>
                    </a:lnTo>
                    <a:lnTo>
                      <a:pt x="9" y="9"/>
                    </a:lnTo>
                    <a:lnTo>
                      <a:pt x="10" y="4"/>
                    </a:lnTo>
                    <a:lnTo>
                      <a:pt x="10" y="3"/>
                    </a:lnTo>
                    <a:lnTo>
                      <a:pt x="11" y="1"/>
                    </a:lnTo>
                    <a:lnTo>
                      <a:pt x="11" y="0"/>
                    </a:lnTo>
                    <a:lnTo>
                      <a:pt x="10" y="0"/>
                    </a:lnTo>
                    <a:lnTo>
                      <a:pt x="9" y="0"/>
                    </a:lnTo>
                    <a:lnTo>
                      <a:pt x="7" y="1"/>
                    </a:lnTo>
                    <a:lnTo>
                      <a:pt x="7" y="3"/>
                    </a:lnTo>
                    <a:lnTo>
                      <a:pt x="7" y="3"/>
                    </a:lnTo>
                    <a:lnTo>
                      <a:pt x="6" y="6"/>
                    </a:lnTo>
                    <a:lnTo>
                      <a:pt x="4" y="7"/>
                    </a:lnTo>
                    <a:lnTo>
                      <a:pt x="1" y="9"/>
                    </a:lnTo>
                    <a:lnTo>
                      <a:pt x="0" y="9"/>
                    </a:lnTo>
                    <a:lnTo>
                      <a:pt x="0" y="10"/>
                    </a:lnTo>
                    <a:lnTo>
                      <a:pt x="0" y="11"/>
                    </a:lnTo>
                    <a:lnTo>
                      <a:pt x="0" y="11"/>
                    </a:lnTo>
                    <a:lnTo>
                      <a:pt x="0"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4" name="Freeform 463"/>
              <p:cNvSpPr>
                <a:spLocks/>
              </p:cNvSpPr>
              <p:nvPr/>
            </p:nvSpPr>
            <p:spPr bwMode="auto">
              <a:xfrm>
                <a:off x="935" y="4782"/>
                <a:ext cx="5" cy="4"/>
              </a:xfrm>
              <a:custGeom>
                <a:avLst/>
                <a:gdLst>
                  <a:gd name="T0" fmla="*/ 4 w 10"/>
                  <a:gd name="T1" fmla="*/ 7 h 7"/>
                  <a:gd name="T2" fmla="*/ 10 w 10"/>
                  <a:gd name="T3" fmla="*/ 5 h 7"/>
                  <a:gd name="T4" fmla="*/ 10 w 10"/>
                  <a:gd name="T5" fmla="*/ 4 h 7"/>
                  <a:gd name="T6" fmla="*/ 10 w 10"/>
                  <a:gd name="T7" fmla="*/ 1 h 7"/>
                  <a:gd name="T8" fmla="*/ 9 w 10"/>
                  <a:gd name="T9" fmla="*/ 0 h 7"/>
                  <a:gd name="T10" fmla="*/ 4 w 10"/>
                  <a:gd name="T11" fmla="*/ 0 h 7"/>
                  <a:gd name="T12" fmla="*/ 2 w 10"/>
                  <a:gd name="T13" fmla="*/ 3 h 7"/>
                  <a:gd name="T14" fmla="*/ 0 w 10"/>
                  <a:gd name="T15" fmla="*/ 7 h 7"/>
                  <a:gd name="T16" fmla="*/ 2 w 10"/>
                  <a:gd name="T17" fmla="*/ 7 h 7"/>
                  <a:gd name="T18" fmla="*/ 4 w 10"/>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4" y="7"/>
                    </a:moveTo>
                    <a:lnTo>
                      <a:pt x="10" y="5"/>
                    </a:lnTo>
                    <a:lnTo>
                      <a:pt x="10" y="4"/>
                    </a:lnTo>
                    <a:lnTo>
                      <a:pt x="10" y="1"/>
                    </a:lnTo>
                    <a:lnTo>
                      <a:pt x="9" y="0"/>
                    </a:lnTo>
                    <a:lnTo>
                      <a:pt x="4" y="0"/>
                    </a:lnTo>
                    <a:lnTo>
                      <a:pt x="2" y="3"/>
                    </a:lnTo>
                    <a:lnTo>
                      <a:pt x="0" y="7"/>
                    </a:lnTo>
                    <a:lnTo>
                      <a:pt x="2" y="7"/>
                    </a:lnTo>
                    <a:lnTo>
                      <a:pt x="4"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5" name="Freeform 464"/>
              <p:cNvSpPr>
                <a:spLocks/>
              </p:cNvSpPr>
              <p:nvPr/>
            </p:nvSpPr>
            <p:spPr bwMode="auto">
              <a:xfrm>
                <a:off x="1010" y="4785"/>
                <a:ext cx="10" cy="11"/>
              </a:xfrm>
              <a:custGeom>
                <a:avLst/>
                <a:gdLst>
                  <a:gd name="T0" fmla="*/ 2 w 19"/>
                  <a:gd name="T1" fmla="*/ 17 h 23"/>
                  <a:gd name="T2" fmla="*/ 5 w 19"/>
                  <a:gd name="T3" fmla="*/ 19 h 23"/>
                  <a:gd name="T4" fmla="*/ 8 w 19"/>
                  <a:gd name="T5" fmla="*/ 22 h 23"/>
                  <a:gd name="T6" fmla="*/ 9 w 19"/>
                  <a:gd name="T7" fmla="*/ 22 h 23"/>
                  <a:gd name="T8" fmla="*/ 10 w 19"/>
                  <a:gd name="T9" fmla="*/ 23 h 23"/>
                  <a:gd name="T10" fmla="*/ 12 w 19"/>
                  <a:gd name="T11" fmla="*/ 22 h 23"/>
                  <a:gd name="T12" fmla="*/ 12 w 19"/>
                  <a:gd name="T13" fmla="*/ 19 h 23"/>
                  <a:gd name="T14" fmla="*/ 13 w 19"/>
                  <a:gd name="T15" fmla="*/ 19 h 23"/>
                  <a:gd name="T16" fmla="*/ 13 w 19"/>
                  <a:gd name="T17" fmla="*/ 17 h 23"/>
                  <a:gd name="T18" fmla="*/ 16 w 19"/>
                  <a:gd name="T19" fmla="*/ 17 h 23"/>
                  <a:gd name="T20" fmla="*/ 18 w 19"/>
                  <a:gd name="T21" fmla="*/ 16 h 23"/>
                  <a:gd name="T22" fmla="*/ 18 w 19"/>
                  <a:gd name="T23" fmla="*/ 14 h 23"/>
                  <a:gd name="T24" fmla="*/ 16 w 19"/>
                  <a:gd name="T25" fmla="*/ 9 h 23"/>
                  <a:gd name="T26" fmla="*/ 18 w 19"/>
                  <a:gd name="T27" fmla="*/ 7 h 23"/>
                  <a:gd name="T28" fmla="*/ 19 w 19"/>
                  <a:gd name="T29" fmla="*/ 3 h 23"/>
                  <a:gd name="T30" fmla="*/ 16 w 19"/>
                  <a:gd name="T31" fmla="*/ 0 h 23"/>
                  <a:gd name="T32" fmla="*/ 13 w 19"/>
                  <a:gd name="T33" fmla="*/ 0 h 23"/>
                  <a:gd name="T34" fmla="*/ 10 w 19"/>
                  <a:gd name="T35" fmla="*/ 4 h 23"/>
                  <a:gd name="T36" fmla="*/ 10 w 19"/>
                  <a:gd name="T37" fmla="*/ 6 h 23"/>
                  <a:gd name="T38" fmla="*/ 10 w 19"/>
                  <a:gd name="T39" fmla="*/ 7 h 23"/>
                  <a:gd name="T40" fmla="*/ 9 w 19"/>
                  <a:gd name="T41" fmla="*/ 9 h 23"/>
                  <a:gd name="T42" fmla="*/ 6 w 19"/>
                  <a:gd name="T43" fmla="*/ 12 h 23"/>
                  <a:gd name="T44" fmla="*/ 5 w 19"/>
                  <a:gd name="T45" fmla="*/ 13 h 23"/>
                  <a:gd name="T46" fmla="*/ 0 w 19"/>
                  <a:gd name="T47" fmla="*/ 14 h 23"/>
                  <a:gd name="T48" fmla="*/ 0 w 19"/>
                  <a:gd name="T49" fmla="*/ 16 h 23"/>
                  <a:gd name="T50" fmla="*/ 0 w 19"/>
                  <a:gd name="T51" fmla="*/ 16 h 23"/>
                  <a:gd name="T52" fmla="*/ 2 w 19"/>
                  <a:gd name="T5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3">
                    <a:moveTo>
                      <a:pt x="2" y="17"/>
                    </a:moveTo>
                    <a:lnTo>
                      <a:pt x="5" y="19"/>
                    </a:lnTo>
                    <a:lnTo>
                      <a:pt x="8" y="22"/>
                    </a:lnTo>
                    <a:lnTo>
                      <a:pt x="9" y="22"/>
                    </a:lnTo>
                    <a:lnTo>
                      <a:pt x="10" y="23"/>
                    </a:lnTo>
                    <a:lnTo>
                      <a:pt x="12" y="22"/>
                    </a:lnTo>
                    <a:lnTo>
                      <a:pt x="12" y="19"/>
                    </a:lnTo>
                    <a:lnTo>
                      <a:pt x="13" y="19"/>
                    </a:lnTo>
                    <a:lnTo>
                      <a:pt x="13" y="17"/>
                    </a:lnTo>
                    <a:lnTo>
                      <a:pt x="16" y="17"/>
                    </a:lnTo>
                    <a:lnTo>
                      <a:pt x="18" y="16"/>
                    </a:lnTo>
                    <a:lnTo>
                      <a:pt x="18" y="14"/>
                    </a:lnTo>
                    <a:lnTo>
                      <a:pt x="16" y="9"/>
                    </a:lnTo>
                    <a:lnTo>
                      <a:pt x="18" y="7"/>
                    </a:lnTo>
                    <a:lnTo>
                      <a:pt x="19" y="3"/>
                    </a:lnTo>
                    <a:lnTo>
                      <a:pt x="16" y="0"/>
                    </a:lnTo>
                    <a:lnTo>
                      <a:pt x="13" y="0"/>
                    </a:lnTo>
                    <a:lnTo>
                      <a:pt x="10" y="4"/>
                    </a:lnTo>
                    <a:lnTo>
                      <a:pt x="10" y="6"/>
                    </a:lnTo>
                    <a:lnTo>
                      <a:pt x="10" y="7"/>
                    </a:lnTo>
                    <a:lnTo>
                      <a:pt x="9" y="9"/>
                    </a:lnTo>
                    <a:lnTo>
                      <a:pt x="6" y="12"/>
                    </a:lnTo>
                    <a:lnTo>
                      <a:pt x="5" y="13"/>
                    </a:lnTo>
                    <a:lnTo>
                      <a:pt x="0" y="14"/>
                    </a:lnTo>
                    <a:lnTo>
                      <a:pt x="0" y="16"/>
                    </a:lnTo>
                    <a:lnTo>
                      <a:pt x="0" y="16"/>
                    </a:lnTo>
                    <a:lnTo>
                      <a:pt x="2" y="1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6" name="Freeform 465"/>
              <p:cNvSpPr>
                <a:spLocks/>
              </p:cNvSpPr>
              <p:nvPr/>
            </p:nvSpPr>
            <p:spPr bwMode="auto">
              <a:xfrm>
                <a:off x="1025" y="4816"/>
                <a:ext cx="10" cy="6"/>
              </a:xfrm>
              <a:custGeom>
                <a:avLst/>
                <a:gdLst>
                  <a:gd name="T0" fmla="*/ 2 w 22"/>
                  <a:gd name="T1" fmla="*/ 5 h 12"/>
                  <a:gd name="T2" fmla="*/ 2 w 22"/>
                  <a:gd name="T3" fmla="*/ 6 h 12"/>
                  <a:gd name="T4" fmla="*/ 3 w 22"/>
                  <a:gd name="T5" fmla="*/ 6 h 12"/>
                  <a:gd name="T6" fmla="*/ 3 w 22"/>
                  <a:gd name="T7" fmla="*/ 6 h 12"/>
                  <a:gd name="T8" fmla="*/ 4 w 22"/>
                  <a:gd name="T9" fmla="*/ 5 h 12"/>
                  <a:gd name="T10" fmla="*/ 6 w 22"/>
                  <a:gd name="T11" fmla="*/ 5 h 12"/>
                  <a:gd name="T12" fmla="*/ 9 w 22"/>
                  <a:gd name="T13" fmla="*/ 6 h 12"/>
                  <a:gd name="T14" fmla="*/ 9 w 22"/>
                  <a:gd name="T15" fmla="*/ 8 h 12"/>
                  <a:gd name="T16" fmla="*/ 7 w 22"/>
                  <a:gd name="T17" fmla="*/ 9 h 12"/>
                  <a:gd name="T18" fmla="*/ 7 w 22"/>
                  <a:gd name="T19" fmla="*/ 10 h 12"/>
                  <a:gd name="T20" fmla="*/ 9 w 22"/>
                  <a:gd name="T21" fmla="*/ 12 h 12"/>
                  <a:gd name="T22" fmla="*/ 13 w 22"/>
                  <a:gd name="T23" fmla="*/ 12 h 12"/>
                  <a:gd name="T24" fmla="*/ 16 w 22"/>
                  <a:gd name="T25" fmla="*/ 10 h 12"/>
                  <a:gd name="T26" fmla="*/ 19 w 22"/>
                  <a:gd name="T27" fmla="*/ 9 h 12"/>
                  <a:gd name="T28" fmla="*/ 22 w 22"/>
                  <a:gd name="T29" fmla="*/ 8 h 12"/>
                  <a:gd name="T30" fmla="*/ 22 w 22"/>
                  <a:gd name="T31" fmla="*/ 6 h 12"/>
                  <a:gd name="T32" fmla="*/ 20 w 22"/>
                  <a:gd name="T33" fmla="*/ 5 h 12"/>
                  <a:gd name="T34" fmla="*/ 19 w 22"/>
                  <a:gd name="T35" fmla="*/ 5 h 12"/>
                  <a:gd name="T36" fmla="*/ 13 w 22"/>
                  <a:gd name="T37" fmla="*/ 5 h 12"/>
                  <a:gd name="T38" fmla="*/ 12 w 22"/>
                  <a:gd name="T39" fmla="*/ 3 h 12"/>
                  <a:gd name="T40" fmla="*/ 7 w 22"/>
                  <a:gd name="T41" fmla="*/ 2 h 12"/>
                  <a:gd name="T42" fmla="*/ 6 w 22"/>
                  <a:gd name="T43" fmla="*/ 2 h 12"/>
                  <a:gd name="T44" fmla="*/ 4 w 22"/>
                  <a:gd name="T45" fmla="*/ 0 h 12"/>
                  <a:gd name="T46" fmla="*/ 3 w 22"/>
                  <a:gd name="T47" fmla="*/ 0 h 12"/>
                  <a:gd name="T48" fmla="*/ 0 w 22"/>
                  <a:gd name="T49" fmla="*/ 2 h 12"/>
                  <a:gd name="T50" fmla="*/ 0 w 22"/>
                  <a:gd name="T51" fmla="*/ 3 h 12"/>
                  <a:gd name="T52" fmla="*/ 0 w 22"/>
                  <a:gd name="T53" fmla="*/ 5 h 12"/>
                  <a:gd name="T54" fmla="*/ 2 w 22"/>
                  <a:gd name="T5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12">
                    <a:moveTo>
                      <a:pt x="2" y="5"/>
                    </a:moveTo>
                    <a:lnTo>
                      <a:pt x="2" y="6"/>
                    </a:lnTo>
                    <a:lnTo>
                      <a:pt x="3" y="6"/>
                    </a:lnTo>
                    <a:lnTo>
                      <a:pt x="3" y="6"/>
                    </a:lnTo>
                    <a:lnTo>
                      <a:pt x="4" y="5"/>
                    </a:lnTo>
                    <a:lnTo>
                      <a:pt x="6" y="5"/>
                    </a:lnTo>
                    <a:lnTo>
                      <a:pt x="9" y="6"/>
                    </a:lnTo>
                    <a:lnTo>
                      <a:pt x="9" y="8"/>
                    </a:lnTo>
                    <a:lnTo>
                      <a:pt x="7" y="9"/>
                    </a:lnTo>
                    <a:lnTo>
                      <a:pt x="7" y="10"/>
                    </a:lnTo>
                    <a:lnTo>
                      <a:pt x="9" y="12"/>
                    </a:lnTo>
                    <a:lnTo>
                      <a:pt x="13" y="12"/>
                    </a:lnTo>
                    <a:lnTo>
                      <a:pt x="16" y="10"/>
                    </a:lnTo>
                    <a:lnTo>
                      <a:pt x="19" y="9"/>
                    </a:lnTo>
                    <a:lnTo>
                      <a:pt x="22" y="8"/>
                    </a:lnTo>
                    <a:lnTo>
                      <a:pt x="22" y="6"/>
                    </a:lnTo>
                    <a:lnTo>
                      <a:pt x="20" y="5"/>
                    </a:lnTo>
                    <a:lnTo>
                      <a:pt x="19" y="5"/>
                    </a:lnTo>
                    <a:lnTo>
                      <a:pt x="13" y="5"/>
                    </a:lnTo>
                    <a:lnTo>
                      <a:pt x="12" y="3"/>
                    </a:lnTo>
                    <a:lnTo>
                      <a:pt x="7" y="2"/>
                    </a:lnTo>
                    <a:lnTo>
                      <a:pt x="6" y="2"/>
                    </a:lnTo>
                    <a:lnTo>
                      <a:pt x="4" y="0"/>
                    </a:lnTo>
                    <a:lnTo>
                      <a:pt x="3" y="0"/>
                    </a:lnTo>
                    <a:lnTo>
                      <a:pt x="0" y="2"/>
                    </a:lnTo>
                    <a:lnTo>
                      <a:pt x="0" y="3"/>
                    </a:lnTo>
                    <a:lnTo>
                      <a:pt x="0" y="5"/>
                    </a:lnTo>
                    <a:lnTo>
                      <a:pt x="2"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7" name="Freeform 466"/>
              <p:cNvSpPr>
                <a:spLocks/>
              </p:cNvSpPr>
              <p:nvPr/>
            </p:nvSpPr>
            <p:spPr bwMode="auto">
              <a:xfrm>
                <a:off x="919" y="4928"/>
                <a:ext cx="5" cy="5"/>
              </a:xfrm>
              <a:custGeom>
                <a:avLst/>
                <a:gdLst>
                  <a:gd name="T0" fmla="*/ 3 w 12"/>
                  <a:gd name="T1" fmla="*/ 5 h 11"/>
                  <a:gd name="T2" fmla="*/ 5 w 12"/>
                  <a:gd name="T3" fmla="*/ 5 h 11"/>
                  <a:gd name="T4" fmla="*/ 5 w 12"/>
                  <a:gd name="T5" fmla="*/ 5 h 11"/>
                  <a:gd name="T6" fmla="*/ 5 w 12"/>
                  <a:gd name="T7" fmla="*/ 6 h 11"/>
                  <a:gd name="T8" fmla="*/ 5 w 12"/>
                  <a:gd name="T9" fmla="*/ 8 h 11"/>
                  <a:gd name="T10" fmla="*/ 3 w 12"/>
                  <a:gd name="T11" fmla="*/ 8 h 11"/>
                  <a:gd name="T12" fmla="*/ 3 w 12"/>
                  <a:gd name="T13" fmla="*/ 9 h 11"/>
                  <a:gd name="T14" fmla="*/ 5 w 12"/>
                  <a:gd name="T15" fmla="*/ 11 h 11"/>
                  <a:gd name="T16" fmla="*/ 8 w 12"/>
                  <a:gd name="T17" fmla="*/ 9 h 11"/>
                  <a:gd name="T18" fmla="*/ 12 w 12"/>
                  <a:gd name="T19" fmla="*/ 5 h 11"/>
                  <a:gd name="T20" fmla="*/ 11 w 12"/>
                  <a:gd name="T21" fmla="*/ 3 h 11"/>
                  <a:gd name="T22" fmla="*/ 9 w 12"/>
                  <a:gd name="T23" fmla="*/ 2 h 11"/>
                  <a:gd name="T24" fmla="*/ 6 w 12"/>
                  <a:gd name="T25" fmla="*/ 0 h 11"/>
                  <a:gd name="T26" fmla="*/ 3 w 12"/>
                  <a:gd name="T27" fmla="*/ 0 h 11"/>
                  <a:gd name="T28" fmla="*/ 2 w 12"/>
                  <a:gd name="T29" fmla="*/ 0 h 11"/>
                  <a:gd name="T30" fmla="*/ 2 w 12"/>
                  <a:gd name="T31" fmla="*/ 2 h 11"/>
                  <a:gd name="T32" fmla="*/ 0 w 12"/>
                  <a:gd name="T33" fmla="*/ 3 h 11"/>
                  <a:gd name="T34" fmla="*/ 2 w 12"/>
                  <a:gd name="T35" fmla="*/ 5 h 11"/>
                  <a:gd name="T36" fmla="*/ 3 w 12"/>
                  <a:gd name="T3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1">
                    <a:moveTo>
                      <a:pt x="3" y="5"/>
                    </a:moveTo>
                    <a:lnTo>
                      <a:pt x="5" y="5"/>
                    </a:lnTo>
                    <a:lnTo>
                      <a:pt x="5" y="5"/>
                    </a:lnTo>
                    <a:lnTo>
                      <a:pt x="5" y="6"/>
                    </a:lnTo>
                    <a:lnTo>
                      <a:pt x="5" y="8"/>
                    </a:lnTo>
                    <a:lnTo>
                      <a:pt x="3" y="8"/>
                    </a:lnTo>
                    <a:lnTo>
                      <a:pt x="3" y="9"/>
                    </a:lnTo>
                    <a:lnTo>
                      <a:pt x="5" y="11"/>
                    </a:lnTo>
                    <a:lnTo>
                      <a:pt x="8" y="9"/>
                    </a:lnTo>
                    <a:lnTo>
                      <a:pt x="12" y="5"/>
                    </a:lnTo>
                    <a:lnTo>
                      <a:pt x="11" y="3"/>
                    </a:lnTo>
                    <a:lnTo>
                      <a:pt x="9" y="2"/>
                    </a:lnTo>
                    <a:lnTo>
                      <a:pt x="6" y="0"/>
                    </a:lnTo>
                    <a:lnTo>
                      <a:pt x="3" y="0"/>
                    </a:lnTo>
                    <a:lnTo>
                      <a:pt x="2" y="0"/>
                    </a:lnTo>
                    <a:lnTo>
                      <a:pt x="2" y="2"/>
                    </a:lnTo>
                    <a:lnTo>
                      <a:pt x="0" y="3"/>
                    </a:lnTo>
                    <a:lnTo>
                      <a:pt x="2" y="5"/>
                    </a:lnTo>
                    <a:lnTo>
                      <a:pt x="3"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8" name="Freeform 467"/>
              <p:cNvSpPr>
                <a:spLocks/>
              </p:cNvSpPr>
              <p:nvPr/>
            </p:nvSpPr>
            <p:spPr bwMode="auto">
              <a:xfrm>
                <a:off x="1012" y="5115"/>
                <a:ext cx="13" cy="10"/>
              </a:xfrm>
              <a:custGeom>
                <a:avLst/>
                <a:gdLst>
                  <a:gd name="T0" fmla="*/ 5 w 26"/>
                  <a:gd name="T1" fmla="*/ 14 h 20"/>
                  <a:gd name="T2" fmla="*/ 5 w 26"/>
                  <a:gd name="T3" fmla="*/ 14 h 20"/>
                  <a:gd name="T4" fmla="*/ 5 w 26"/>
                  <a:gd name="T5" fmla="*/ 17 h 20"/>
                  <a:gd name="T6" fmla="*/ 6 w 26"/>
                  <a:gd name="T7" fmla="*/ 18 h 20"/>
                  <a:gd name="T8" fmla="*/ 6 w 26"/>
                  <a:gd name="T9" fmla="*/ 18 h 20"/>
                  <a:gd name="T10" fmla="*/ 10 w 26"/>
                  <a:gd name="T11" fmla="*/ 20 h 20"/>
                  <a:gd name="T12" fmla="*/ 12 w 26"/>
                  <a:gd name="T13" fmla="*/ 18 h 20"/>
                  <a:gd name="T14" fmla="*/ 20 w 26"/>
                  <a:gd name="T15" fmla="*/ 15 h 20"/>
                  <a:gd name="T16" fmla="*/ 23 w 26"/>
                  <a:gd name="T17" fmla="*/ 14 h 20"/>
                  <a:gd name="T18" fmla="*/ 25 w 26"/>
                  <a:gd name="T19" fmla="*/ 13 h 20"/>
                  <a:gd name="T20" fmla="*/ 26 w 26"/>
                  <a:gd name="T21" fmla="*/ 10 h 20"/>
                  <a:gd name="T22" fmla="*/ 26 w 26"/>
                  <a:gd name="T23" fmla="*/ 8 h 20"/>
                  <a:gd name="T24" fmla="*/ 26 w 26"/>
                  <a:gd name="T25" fmla="*/ 5 h 20"/>
                  <a:gd name="T26" fmla="*/ 25 w 26"/>
                  <a:gd name="T27" fmla="*/ 4 h 20"/>
                  <a:gd name="T28" fmla="*/ 20 w 26"/>
                  <a:gd name="T29" fmla="*/ 1 h 20"/>
                  <a:gd name="T30" fmla="*/ 19 w 26"/>
                  <a:gd name="T31" fmla="*/ 1 h 20"/>
                  <a:gd name="T32" fmla="*/ 16 w 26"/>
                  <a:gd name="T33" fmla="*/ 0 h 20"/>
                  <a:gd name="T34" fmla="*/ 15 w 26"/>
                  <a:gd name="T35" fmla="*/ 0 h 20"/>
                  <a:gd name="T36" fmla="*/ 15 w 26"/>
                  <a:gd name="T37" fmla="*/ 1 h 20"/>
                  <a:gd name="T38" fmla="*/ 13 w 26"/>
                  <a:gd name="T39" fmla="*/ 3 h 20"/>
                  <a:gd name="T40" fmla="*/ 6 w 26"/>
                  <a:gd name="T41" fmla="*/ 4 h 20"/>
                  <a:gd name="T42" fmla="*/ 3 w 26"/>
                  <a:gd name="T43" fmla="*/ 4 h 20"/>
                  <a:gd name="T44" fmla="*/ 0 w 26"/>
                  <a:gd name="T45" fmla="*/ 7 h 20"/>
                  <a:gd name="T46" fmla="*/ 2 w 26"/>
                  <a:gd name="T47" fmla="*/ 7 h 20"/>
                  <a:gd name="T48" fmla="*/ 5 w 26"/>
                  <a:gd name="T49" fmla="*/ 7 h 20"/>
                  <a:gd name="T50" fmla="*/ 6 w 26"/>
                  <a:gd name="T51" fmla="*/ 8 h 20"/>
                  <a:gd name="T52" fmla="*/ 6 w 26"/>
                  <a:gd name="T53" fmla="*/ 10 h 20"/>
                  <a:gd name="T54" fmla="*/ 6 w 26"/>
                  <a:gd name="T55" fmla="*/ 11 h 20"/>
                  <a:gd name="T56" fmla="*/ 6 w 26"/>
                  <a:gd name="T57" fmla="*/ 13 h 20"/>
                  <a:gd name="T58" fmla="*/ 5 w 26"/>
                  <a:gd name="T5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 h="20">
                    <a:moveTo>
                      <a:pt x="5" y="14"/>
                    </a:moveTo>
                    <a:lnTo>
                      <a:pt x="5" y="14"/>
                    </a:lnTo>
                    <a:lnTo>
                      <a:pt x="5" y="17"/>
                    </a:lnTo>
                    <a:lnTo>
                      <a:pt x="6" y="18"/>
                    </a:lnTo>
                    <a:lnTo>
                      <a:pt x="6" y="18"/>
                    </a:lnTo>
                    <a:lnTo>
                      <a:pt x="10" y="20"/>
                    </a:lnTo>
                    <a:lnTo>
                      <a:pt x="12" y="18"/>
                    </a:lnTo>
                    <a:lnTo>
                      <a:pt x="20" y="15"/>
                    </a:lnTo>
                    <a:lnTo>
                      <a:pt x="23" y="14"/>
                    </a:lnTo>
                    <a:lnTo>
                      <a:pt x="25" y="13"/>
                    </a:lnTo>
                    <a:lnTo>
                      <a:pt x="26" y="10"/>
                    </a:lnTo>
                    <a:lnTo>
                      <a:pt x="26" y="8"/>
                    </a:lnTo>
                    <a:lnTo>
                      <a:pt x="26" y="5"/>
                    </a:lnTo>
                    <a:lnTo>
                      <a:pt x="25" y="4"/>
                    </a:lnTo>
                    <a:lnTo>
                      <a:pt x="20" y="1"/>
                    </a:lnTo>
                    <a:lnTo>
                      <a:pt x="19" y="1"/>
                    </a:lnTo>
                    <a:lnTo>
                      <a:pt x="16" y="0"/>
                    </a:lnTo>
                    <a:lnTo>
                      <a:pt x="15" y="0"/>
                    </a:lnTo>
                    <a:lnTo>
                      <a:pt x="15" y="1"/>
                    </a:lnTo>
                    <a:lnTo>
                      <a:pt x="13" y="3"/>
                    </a:lnTo>
                    <a:lnTo>
                      <a:pt x="6" y="4"/>
                    </a:lnTo>
                    <a:lnTo>
                      <a:pt x="3" y="4"/>
                    </a:lnTo>
                    <a:lnTo>
                      <a:pt x="0" y="7"/>
                    </a:lnTo>
                    <a:lnTo>
                      <a:pt x="2" y="7"/>
                    </a:lnTo>
                    <a:lnTo>
                      <a:pt x="5" y="7"/>
                    </a:lnTo>
                    <a:lnTo>
                      <a:pt x="6" y="8"/>
                    </a:lnTo>
                    <a:lnTo>
                      <a:pt x="6" y="10"/>
                    </a:lnTo>
                    <a:lnTo>
                      <a:pt x="6" y="11"/>
                    </a:lnTo>
                    <a:lnTo>
                      <a:pt x="6" y="13"/>
                    </a:lnTo>
                    <a:lnTo>
                      <a:pt x="5" y="1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09" name="Freeform 468"/>
              <p:cNvSpPr>
                <a:spLocks/>
              </p:cNvSpPr>
              <p:nvPr/>
            </p:nvSpPr>
            <p:spPr bwMode="auto">
              <a:xfrm>
                <a:off x="1524" y="5349"/>
                <a:ext cx="7" cy="7"/>
              </a:xfrm>
              <a:custGeom>
                <a:avLst/>
                <a:gdLst>
                  <a:gd name="T0" fmla="*/ 12 w 13"/>
                  <a:gd name="T1" fmla="*/ 0 h 13"/>
                  <a:gd name="T2" fmla="*/ 12 w 13"/>
                  <a:gd name="T3" fmla="*/ 0 h 13"/>
                  <a:gd name="T4" fmla="*/ 3 w 13"/>
                  <a:gd name="T5" fmla="*/ 6 h 13"/>
                  <a:gd name="T6" fmla="*/ 0 w 13"/>
                  <a:gd name="T7" fmla="*/ 10 h 13"/>
                  <a:gd name="T8" fmla="*/ 2 w 13"/>
                  <a:gd name="T9" fmla="*/ 13 h 13"/>
                  <a:gd name="T10" fmla="*/ 5 w 13"/>
                  <a:gd name="T11" fmla="*/ 11 h 13"/>
                  <a:gd name="T12" fmla="*/ 13 w 13"/>
                  <a:gd name="T13" fmla="*/ 6 h 13"/>
                  <a:gd name="T14" fmla="*/ 12 w 13"/>
                  <a:gd name="T15" fmla="*/ 6 h 13"/>
                  <a:gd name="T16" fmla="*/ 12 w 13"/>
                  <a:gd name="T17" fmla="*/ 4 h 13"/>
                  <a:gd name="T18" fmla="*/ 11 w 13"/>
                  <a:gd name="T19" fmla="*/ 3 h 13"/>
                  <a:gd name="T20" fmla="*/ 11 w 13"/>
                  <a:gd name="T21" fmla="*/ 3 h 13"/>
                  <a:gd name="T22" fmla="*/ 11 w 13"/>
                  <a:gd name="T23" fmla="*/ 1 h 13"/>
                  <a:gd name="T24" fmla="*/ 12 w 1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12" y="0"/>
                    </a:moveTo>
                    <a:lnTo>
                      <a:pt x="12" y="0"/>
                    </a:lnTo>
                    <a:lnTo>
                      <a:pt x="3" y="6"/>
                    </a:lnTo>
                    <a:lnTo>
                      <a:pt x="0" y="10"/>
                    </a:lnTo>
                    <a:lnTo>
                      <a:pt x="2" y="13"/>
                    </a:lnTo>
                    <a:lnTo>
                      <a:pt x="5" y="11"/>
                    </a:lnTo>
                    <a:lnTo>
                      <a:pt x="13" y="6"/>
                    </a:lnTo>
                    <a:lnTo>
                      <a:pt x="12" y="6"/>
                    </a:lnTo>
                    <a:lnTo>
                      <a:pt x="12" y="4"/>
                    </a:lnTo>
                    <a:lnTo>
                      <a:pt x="11" y="3"/>
                    </a:lnTo>
                    <a:lnTo>
                      <a:pt x="11" y="3"/>
                    </a:lnTo>
                    <a:lnTo>
                      <a:pt x="11" y="1"/>
                    </a:lnTo>
                    <a:lnTo>
                      <a:pt x="1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0" name="Freeform 469"/>
              <p:cNvSpPr>
                <a:spLocks/>
              </p:cNvSpPr>
              <p:nvPr/>
            </p:nvSpPr>
            <p:spPr bwMode="auto">
              <a:xfrm>
                <a:off x="1565" y="5249"/>
                <a:ext cx="7" cy="20"/>
              </a:xfrm>
              <a:custGeom>
                <a:avLst/>
                <a:gdLst>
                  <a:gd name="T0" fmla="*/ 9 w 16"/>
                  <a:gd name="T1" fmla="*/ 39 h 39"/>
                  <a:gd name="T2" fmla="*/ 10 w 16"/>
                  <a:gd name="T3" fmla="*/ 37 h 39"/>
                  <a:gd name="T4" fmla="*/ 10 w 16"/>
                  <a:gd name="T5" fmla="*/ 34 h 39"/>
                  <a:gd name="T6" fmla="*/ 12 w 16"/>
                  <a:gd name="T7" fmla="*/ 29 h 39"/>
                  <a:gd name="T8" fmla="*/ 13 w 16"/>
                  <a:gd name="T9" fmla="*/ 21 h 39"/>
                  <a:gd name="T10" fmla="*/ 16 w 16"/>
                  <a:gd name="T11" fmla="*/ 10 h 39"/>
                  <a:gd name="T12" fmla="*/ 16 w 16"/>
                  <a:gd name="T13" fmla="*/ 6 h 39"/>
                  <a:gd name="T14" fmla="*/ 13 w 16"/>
                  <a:gd name="T15" fmla="*/ 1 h 39"/>
                  <a:gd name="T16" fmla="*/ 12 w 16"/>
                  <a:gd name="T17" fmla="*/ 0 h 39"/>
                  <a:gd name="T18" fmla="*/ 12 w 16"/>
                  <a:gd name="T19" fmla="*/ 3 h 39"/>
                  <a:gd name="T20" fmla="*/ 10 w 16"/>
                  <a:gd name="T21" fmla="*/ 4 h 39"/>
                  <a:gd name="T22" fmla="*/ 6 w 16"/>
                  <a:gd name="T23" fmla="*/ 7 h 39"/>
                  <a:gd name="T24" fmla="*/ 6 w 16"/>
                  <a:gd name="T25" fmla="*/ 10 h 39"/>
                  <a:gd name="T26" fmla="*/ 4 w 16"/>
                  <a:gd name="T27" fmla="*/ 13 h 39"/>
                  <a:gd name="T28" fmla="*/ 2 w 16"/>
                  <a:gd name="T29" fmla="*/ 20 h 39"/>
                  <a:gd name="T30" fmla="*/ 0 w 16"/>
                  <a:gd name="T31" fmla="*/ 23 h 39"/>
                  <a:gd name="T32" fmla="*/ 0 w 16"/>
                  <a:gd name="T33" fmla="*/ 26 h 39"/>
                  <a:gd name="T34" fmla="*/ 2 w 16"/>
                  <a:gd name="T35" fmla="*/ 27 h 39"/>
                  <a:gd name="T36" fmla="*/ 7 w 16"/>
                  <a:gd name="T37" fmla="*/ 36 h 39"/>
                  <a:gd name="T38" fmla="*/ 9 w 16"/>
                  <a:gd name="T3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39">
                    <a:moveTo>
                      <a:pt x="9" y="39"/>
                    </a:moveTo>
                    <a:lnTo>
                      <a:pt x="10" y="37"/>
                    </a:lnTo>
                    <a:lnTo>
                      <a:pt x="10" y="34"/>
                    </a:lnTo>
                    <a:lnTo>
                      <a:pt x="12" y="29"/>
                    </a:lnTo>
                    <a:lnTo>
                      <a:pt x="13" y="21"/>
                    </a:lnTo>
                    <a:lnTo>
                      <a:pt x="16" y="10"/>
                    </a:lnTo>
                    <a:lnTo>
                      <a:pt x="16" y="6"/>
                    </a:lnTo>
                    <a:lnTo>
                      <a:pt x="13" y="1"/>
                    </a:lnTo>
                    <a:lnTo>
                      <a:pt x="12" y="0"/>
                    </a:lnTo>
                    <a:lnTo>
                      <a:pt x="12" y="3"/>
                    </a:lnTo>
                    <a:lnTo>
                      <a:pt x="10" y="4"/>
                    </a:lnTo>
                    <a:lnTo>
                      <a:pt x="6" y="7"/>
                    </a:lnTo>
                    <a:lnTo>
                      <a:pt x="6" y="10"/>
                    </a:lnTo>
                    <a:lnTo>
                      <a:pt x="4" y="13"/>
                    </a:lnTo>
                    <a:lnTo>
                      <a:pt x="2" y="20"/>
                    </a:lnTo>
                    <a:lnTo>
                      <a:pt x="0" y="23"/>
                    </a:lnTo>
                    <a:lnTo>
                      <a:pt x="0" y="26"/>
                    </a:lnTo>
                    <a:lnTo>
                      <a:pt x="2" y="27"/>
                    </a:lnTo>
                    <a:lnTo>
                      <a:pt x="7" y="36"/>
                    </a:lnTo>
                    <a:lnTo>
                      <a:pt x="9" y="3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1" name="Freeform 470"/>
              <p:cNvSpPr>
                <a:spLocks/>
              </p:cNvSpPr>
              <p:nvPr/>
            </p:nvSpPr>
            <p:spPr bwMode="auto">
              <a:xfrm>
                <a:off x="1729" y="4834"/>
                <a:ext cx="7" cy="10"/>
              </a:xfrm>
              <a:custGeom>
                <a:avLst/>
                <a:gdLst>
                  <a:gd name="T0" fmla="*/ 2 w 15"/>
                  <a:gd name="T1" fmla="*/ 9 h 20"/>
                  <a:gd name="T2" fmla="*/ 3 w 15"/>
                  <a:gd name="T3" fmla="*/ 12 h 20"/>
                  <a:gd name="T4" fmla="*/ 5 w 15"/>
                  <a:gd name="T5" fmla="*/ 15 h 20"/>
                  <a:gd name="T6" fmla="*/ 8 w 15"/>
                  <a:gd name="T7" fmla="*/ 18 h 20"/>
                  <a:gd name="T8" fmla="*/ 11 w 15"/>
                  <a:gd name="T9" fmla="*/ 19 h 20"/>
                  <a:gd name="T10" fmla="*/ 15 w 15"/>
                  <a:gd name="T11" fmla="*/ 20 h 20"/>
                  <a:gd name="T12" fmla="*/ 15 w 15"/>
                  <a:gd name="T13" fmla="*/ 19 h 20"/>
                  <a:gd name="T14" fmla="*/ 12 w 15"/>
                  <a:gd name="T15" fmla="*/ 18 h 20"/>
                  <a:gd name="T16" fmla="*/ 11 w 15"/>
                  <a:gd name="T17" fmla="*/ 16 h 20"/>
                  <a:gd name="T18" fmla="*/ 6 w 15"/>
                  <a:gd name="T19" fmla="*/ 12 h 20"/>
                  <a:gd name="T20" fmla="*/ 5 w 15"/>
                  <a:gd name="T21" fmla="*/ 6 h 20"/>
                  <a:gd name="T22" fmla="*/ 3 w 15"/>
                  <a:gd name="T23" fmla="*/ 5 h 20"/>
                  <a:gd name="T24" fmla="*/ 3 w 15"/>
                  <a:gd name="T25" fmla="*/ 5 h 20"/>
                  <a:gd name="T26" fmla="*/ 3 w 15"/>
                  <a:gd name="T27" fmla="*/ 5 h 20"/>
                  <a:gd name="T28" fmla="*/ 5 w 15"/>
                  <a:gd name="T29" fmla="*/ 5 h 20"/>
                  <a:gd name="T30" fmla="*/ 9 w 15"/>
                  <a:gd name="T31" fmla="*/ 8 h 20"/>
                  <a:gd name="T32" fmla="*/ 12 w 15"/>
                  <a:gd name="T33" fmla="*/ 9 h 20"/>
                  <a:gd name="T34" fmla="*/ 12 w 15"/>
                  <a:gd name="T35" fmla="*/ 8 h 20"/>
                  <a:gd name="T36" fmla="*/ 9 w 15"/>
                  <a:gd name="T37" fmla="*/ 5 h 20"/>
                  <a:gd name="T38" fmla="*/ 5 w 15"/>
                  <a:gd name="T39" fmla="*/ 2 h 20"/>
                  <a:gd name="T40" fmla="*/ 3 w 15"/>
                  <a:gd name="T41" fmla="*/ 0 h 20"/>
                  <a:gd name="T42" fmla="*/ 0 w 15"/>
                  <a:gd name="T43" fmla="*/ 2 h 20"/>
                  <a:gd name="T44" fmla="*/ 0 w 15"/>
                  <a:gd name="T45" fmla="*/ 5 h 20"/>
                  <a:gd name="T46" fmla="*/ 2 w 15"/>
                  <a:gd name="T4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0">
                    <a:moveTo>
                      <a:pt x="2" y="9"/>
                    </a:moveTo>
                    <a:lnTo>
                      <a:pt x="3" y="12"/>
                    </a:lnTo>
                    <a:lnTo>
                      <a:pt x="5" y="15"/>
                    </a:lnTo>
                    <a:lnTo>
                      <a:pt x="8" y="18"/>
                    </a:lnTo>
                    <a:lnTo>
                      <a:pt x="11" y="19"/>
                    </a:lnTo>
                    <a:lnTo>
                      <a:pt x="15" y="20"/>
                    </a:lnTo>
                    <a:lnTo>
                      <a:pt x="15" y="19"/>
                    </a:lnTo>
                    <a:lnTo>
                      <a:pt x="12" y="18"/>
                    </a:lnTo>
                    <a:lnTo>
                      <a:pt x="11" y="16"/>
                    </a:lnTo>
                    <a:lnTo>
                      <a:pt x="6" y="12"/>
                    </a:lnTo>
                    <a:lnTo>
                      <a:pt x="5" y="6"/>
                    </a:lnTo>
                    <a:lnTo>
                      <a:pt x="3" y="5"/>
                    </a:lnTo>
                    <a:lnTo>
                      <a:pt x="3" y="5"/>
                    </a:lnTo>
                    <a:lnTo>
                      <a:pt x="3" y="5"/>
                    </a:lnTo>
                    <a:lnTo>
                      <a:pt x="5" y="5"/>
                    </a:lnTo>
                    <a:lnTo>
                      <a:pt x="9" y="8"/>
                    </a:lnTo>
                    <a:lnTo>
                      <a:pt x="12" y="9"/>
                    </a:lnTo>
                    <a:lnTo>
                      <a:pt x="12" y="8"/>
                    </a:lnTo>
                    <a:lnTo>
                      <a:pt x="9" y="5"/>
                    </a:lnTo>
                    <a:lnTo>
                      <a:pt x="5" y="2"/>
                    </a:lnTo>
                    <a:lnTo>
                      <a:pt x="3" y="0"/>
                    </a:lnTo>
                    <a:lnTo>
                      <a:pt x="0" y="2"/>
                    </a:lnTo>
                    <a:lnTo>
                      <a:pt x="0" y="5"/>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2" name="Freeform 471"/>
              <p:cNvSpPr>
                <a:spLocks/>
              </p:cNvSpPr>
              <p:nvPr/>
            </p:nvSpPr>
            <p:spPr bwMode="auto">
              <a:xfrm>
                <a:off x="1644" y="4759"/>
                <a:ext cx="9" cy="5"/>
              </a:xfrm>
              <a:custGeom>
                <a:avLst/>
                <a:gdLst>
                  <a:gd name="T0" fmla="*/ 1 w 17"/>
                  <a:gd name="T1" fmla="*/ 3 h 10"/>
                  <a:gd name="T2" fmla="*/ 0 w 17"/>
                  <a:gd name="T3" fmla="*/ 5 h 10"/>
                  <a:gd name="T4" fmla="*/ 1 w 17"/>
                  <a:gd name="T5" fmla="*/ 8 h 10"/>
                  <a:gd name="T6" fmla="*/ 3 w 17"/>
                  <a:gd name="T7" fmla="*/ 10 h 10"/>
                  <a:gd name="T8" fmla="*/ 4 w 17"/>
                  <a:gd name="T9" fmla="*/ 10 h 10"/>
                  <a:gd name="T10" fmla="*/ 6 w 17"/>
                  <a:gd name="T11" fmla="*/ 8 h 10"/>
                  <a:gd name="T12" fmla="*/ 7 w 17"/>
                  <a:gd name="T13" fmla="*/ 7 h 10"/>
                  <a:gd name="T14" fmla="*/ 9 w 17"/>
                  <a:gd name="T15" fmla="*/ 7 h 10"/>
                  <a:gd name="T16" fmla="*/ 13 w 17"/>
                  <a:gd name="T17" fmla="*/ 7 h 10"/>
                  <a:gd name="T18" fmla="*/ 14 w 17"/>
                  <a:gd name="T19" fmla="*/ 7 h 10"/>
                  <a:gd name="T20" fmla="*/ 16 w 17"/>
                  <a:gd name="T21" fmla="*/ 8 h 10"/>
                  <a:gd name="T22" fmla="*/ 17 w 17"/>
                  <a:gd name="T23" fmla="*/ 7 h 10"/>
                  <a:gd name="T24" fmla="*/ 17 w 17"/>
                  <a:gd name="T25" fmla="*/ 5 h 10"/>
                  <a:gd name="T26" fmla="*/ 17 w 17"/>
                  <a:gd name="T27" fmla="*/ 4 h 10"/>
                  <a:gd name="T28" fmla="*/ 16 w 17"/>
                  <a:gd name="T29" fmla="*/ 3 h 10"/>
                  <a:gd name="T30" fmla="*/ 13 w 17"/>
                  <a:gd name="T31" fmla="*/ 1 h 10"/>
                  <a:gd name="T32" fmla="*/ 11 w 17"/>
                  <a:gd name="T33" fmla="*/ 0 h 10"/>
                  <a:gd name="T34" fmla="*/ 9 w 17"/>
                  <a:gd name="T35" fmla="*/ 0 h 10"/>
                  <a:gd name="T36" fmla="*/ 6 w 17"/>
                  <a:gd name="T37" fmla="*/ 0 h 10"/>
                  <a:gd name="T38" fmla="*/ 3 w 17"/>
                  <a:gd name="T39" fmla="*/ 1 h 10"/>
                  <a:gd name="T40" fmla="*/ 1 w 17"/>
                  <a:gd name="T4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10">
                    <a:moveTo>
                      <a:pt x="1" y="3"/>
                    </a:moveTo>
                    <a:lnTo>
                      <a:pt x="0" y="5"/>
                    </a:lnTo>
                    <a:lnTo>
                      <a:pt x="1" y="8"/>
                    </a:lnTo>
                    <a:lnTo>
                      <a:pt x="3" y="10"/>
                    </a:lnTo>
                    <a:lnTo>
                      <a:pt x="4" y="10"/>
                    </a:lnTo>
                    <a:lnTo>
                      <a:pt x="6" y="8"/>
                    </a:lnTo>
                    <a:lnTo>
                      <a:pt x="7" y="7"/>
                    </a:lnTo>
                    <a:lnTo>
                      <a:pt x="9" y="7"/>
                    </a:lnTo>
                    <a:lnTo>
                      <a:pt x="13" y="7"/>
                    </a:lnTo>
                    <a:lnTo>
                      <a:pt x="14" y="7"/>
                    </a:lnTo>
                    <a:lnTo>
                      <a:pt x="16" y="8"/>
                    </a:lnTo>
                    <a:lnTo>
                      <a:pt x="17" y="7"/>
                    </a:lnTo>
                    <a:lnTo>
                      <a:pt x="17" y="5"/>
                    </a:lnTo>
                    <a:lnTo>
                      <a:pt x="17" y="4"/>
                    </a:lnTo>
                    <a:lnTo>
                      <a:pt x="16" y="3"/>
                    </a:lnTo>
                    <a:lnTo>
                      <a:pt x="13" y="1"/>
                    </a:lnTo>
                    <a:lnTo>
                      <a:pt x="11" y="0"/>
                    </a:lnTo>
                    <a:lnTo>
                      <a:pt x="9" y="0"/>
                    </a:lnTo>
                    <a:lnTo>
                      <a:pt x="6" y="0"/>
                    </a:lnTo>
                    <a:lnTo>
                      <a:pt x="3" y="1"/>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3" name="Freeform 472"/>
              <p:cNvSpPr>
                <a:spLocks/>
              </p:cNvSpPr>
              <p:nvPr/>
            </p:nvSpPr>
            <p:spPr bwMode="auto">
              <a:xfrm>
                <a:off x="1668" y="4720"/>
                <a:ext cx="9" cy="6"/>
              </a:xfrm>
              <a:custGeom>
                <a:avLst/>
                <a:gdLst>
                  <a:gd name="T0" fmla="*/ 17 w 19"/>
                  <a:gd name="T1" fmla="*/ 7 h 11"/>
                  <a:gd name="T2" fmla="*/ 16 w 19"/>
                  <a:gd name="T3" fmla="*/ 6 h 11"/>
                  <a:gd name="T4" fmla="*/ 12 w 19"/>
                  <a:gd name="T5" fmla="*/ 3 h 11"/>
                  <a:gd name="T6" fmla="*/ 9 w 19"/>
                  <a:gd name="T7" fmla="*/ 1 h 11"/>
                  <a:gd name="T8" fmla="*/ 6 w 19"/>
                  <a:gd name="T9" fmla="*/ 0 h 11"/>
                  <a:gd name="T10" fmla="*/ 6 w 19"/>
                  <a:gd name="T11" fmla="*/ 0 h 11"/>
                  <a:gd name="T12" fmla="*/ 4 w 19"/>
                  <a:gd name="T13" fmla="*/ 0 h 11"/>
                  <a:gd name="T14" fmla="*/ 1 w 19"/>
                  <a:gd name="T15" fmla="*/ 1 h 11"/>
                  <a:gd name="T16" fmla="*/ 0 w 19"/>
                  <a:gd name="T17" fmla="*/ 1 h 11"/>
                  <a:gd name="T18" fmla="*/ 3 w 19"/>
                  <a:gd name="T19" fmla="*/ 3 h 11"/>
                  <a:gd name="T20" fmla="*/ 6 w 19"/>
                  <a:gd name="T21" fmla="*/ 7 h 11"/>
                  <a:gd name="T22" fmla="*/ 9 w 19"/>
                  <a:gd name="T23" fmla="*/ 9 h 11"/>
                  <a:gd name="T24" fmla="*/ 13 w 19"/>
                  <a:gd name="T25" fmla="*/ 10 h 11"/>
                  <a:gd name="T26" fmla="*/ 16 w 19"/>
                  <a:gd name="T27" fmla="*/ 11 h 11"/>
                  <a:gd name="T28" fmla="*/ 17 w 19"/>
                  <a:gd name="T29" fmla="*/ 11 h 11"/>
                  <a:gd name="T30" fmla="*/ 19 w 19"/>
                  <a:gd name="T31" fmla="*/ 10 h 11"/>
                  <a:gd name="T32" fmla="*/ 17 w 19"/>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1">
                    <a:moveTo>
                      <a:pt x="17" y="7"/>
                    </a:moveTo>
                    <a:lnTo>
                      <a:pt x="16" y="6"/>
                    </a:lnTo>
                    <a:lnTo>
                      <a:pt x="12" y="3"/>
                    </a:lnTo>
                    <a:lnTo>
                      <a:pt x="9" y="1"/>
                    </a:lnTo>
                    <a:lnTo>
                      <a:pt x="6" y="0"/>
                    </a:lnTo>
                    <a:lnTo>
                      <a:pt x="6" y="0"/>
                    </a:lnTo>
                    <a:lnTo>
                      <a:pt x="4" y="0"/>
                    </a:lnTo>
                    <a:lnTo>
                      <a:pt x="1" y="1"/>
                    </a:lnTo>
                    <a:lnTo>
                      <a:pt x="0" y="1"/>
                    </a:lnTo>
                    <a:lnTo>
                      <a:pt x="3" y="3"/>
                    </a:lnTo>
                    <a:lnTo>
                      <a:pt x="6" y="7"/>
                    </a:lnTo>
                    <a:lnTo>
                      <a:pt x="9" y="9"/>
                    </a:lnTo>
                    <a:lnTo>
                      <a:pt x="13" y="10"/>
                    </a:lnTo>
                    <a:lnTo>
                      <a:pt x="16" y="11"/>
                    </a:lnTo>
                    <a:lnTo>
                      <a:pt x="17" y="11"/>
                    </a:lnTo>
                    <a:lnTo>
                      <a:pt x="19" y="10"/>
                    </a:lnTo>
                    <a:lnTo>
                      <a:pt x="17"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4" name="Freeform 473"/>
              <p:cNvSpPr>
                <a:spLocks/>
              </p:cNvSpPr>
              <p:nvPr/>
            </p:nvSpPr>
            <p:spPr bwMode="auto">
              <a:xfrm>
                <a:off x="1653" y="4752"/>
                <a:ext cx="12" cy="15"/>
              </a:xfrm>
              <a:custGeom>
                <a:avLst/>
                <a:gdLst>
                  <a:gd name="T0" fmla="*/ 23 w 23"/>
                  <a:gd name="T1" fmla="*/ 10 h 29"/>
                  <a:gd name="T2" fmla="*/ 23 w 23"/>
                  <a:gd name="T3" fmla="*/ 6 h 29"/>
                  <a:gd name="T4" fmla="*/ 23 w 23"/>
                  <a:gd name="T5" fmla="*/ 5 h 29"/>
                  <a:gd name="T6" fmla="*/ 20 w 23"/>
                  <a:gd name="T7" fmla="*/ 3 h 29"/>
                  <a:gd name="T8" fmla="*/ 19 w 23"/>
                  <a:gd name="T9" fmla="*/ 2 h 29"/>
                  <a:gd name="T10" fmla="*/ 16 w 23"/>
                  <a:gd name="T11" fmla="*/ 2 h 29"/>
                  <a:gd name="T12" fmla="*/ 15 w 23"/>
                  <a:gd name="T13" fmla="*/ 2 h 29"/>
                  <a:gd name="T14" fmla="*/ 6 w 23"/>
                  <a:gd name="T15" fmla="*/ 0 h 29"/>
                  <a:gd name="T16" fmla="*/ 2 w 23"/>
                  <a:gd name="T17" fmla="*/ 2 h 29"/>
                  <a:gd name="T18" fmla="*/ 0 w 23"/>
                  <a:gd name="T19" fmla="*/ 6 h 29"/>
                  <a:gd name="T20" fmla="*/ 2 w 23"/>
                  <a:gd name="T21" fmla="*/ 9 h 29"/>
                  <a:gd name="T22" fmla="*/ 2 w 23"/>
                  <a:gd name="T23" fmla="*/ 13 h 29"/>
                  <a:gd name="T24" fmla="*/ 5 w 23"/>
                  <a:gd name="T25" fmla="*/ 16 h 29"/>
                  <a:gd name="T26" fmla="*/ 6 w 23"/>
                  <a:gd name="T27" fmla="*/ 19 h 29"/>
                  <a:gd name="T28" fmla="*/ 15 w 23"/>
                  <a:gd name="T29" fmla="*/ 23 h 29"/>
                  <a:gd name="T30" fmla="*/ 16 w 23"/>
                  <a:gd name="T31" fmla="*/ 26 h 29"/>
                  <a:gd name="T32" fmla="*/ 16 w 23"/>
                  <a:gd name="T33" fmla="*/ 29 h 29"/>
                  <a:gd name="T34" fmla="*/ 18 w 23"/>
                  <a:gd name="T35" fmla="*/ 29 h 29"/>
                  <a:gd name="T36" fmla="*/ 19 w 23"/>
                  <a:gd name="T37" fmla="*/ 28 h 29"/>
                  <a:gd name="T38" fmla="*/ 20 w 23"/>
                  <a:gd name="T39" fmla="*/ 25 h 29"/>
                  <a:gd name="T40" fmla="*/ 20 w 23"/>
                  <a:gd name="T41" fmla="*/ 18 h 29"/>
                  <a:gd name="T42" fmla="*/ 22 w 23"/>
                  <a:gd name="T43" fmla="*/ 13 h 29"/>
                  <a:gd name="T44" fmla="*/ 23 w 23"/>
                  <a:gd name="T4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29">
                    <a:moveTo>
                      <a:pt x="23" y="10"/>
                    </a:moveTo>
                    <a:lnTo>
                      <a:pt x="23" y="6"/>
                    </a:lnTo>
                    <a:lnTo>
                      <a:pt x="23" y="5"/>
                    </a:lnTo>
                    <a:lnTo>
                      <a:pt x="20" y="3"/>
                    </a:lnTo>
                    <a:lnTo>
                      <a:pt x="19" y="2"/>
                    </a:lnTo>
                    <a:lnTo>
                      <a:pt x="16" y="2"/>
                    </a:lnTo>
                    <a:lnTo>
                      <a:pt x="15" y="2"/>
                    </a:lnTo>
                    <a:lnTo>
                      <a:pt x="6" y="0"/>
                    </a:lnTo>
                    <a:lnTo>
                      <a:pt x="2" y="2"/>
                    </a:lnTo>
                    <a:lnTo>
                      <a:pt x="0" y="6"/>
                    </a:lnTo>
                    <a:lnTo>
                      <a:pt x="2" y="9"/>
                    </a:lnTo>
                    <a:lnTo>
                      <a:pt x="2" y="13"/>
                    </a:lnTo>
                    <a:lnTo>
                      <a:pt x="5" y="16"/>
                    </a:lnTo>
                    <a:lnTo>
                      <a:pt x="6" y="19"/>
                    </a:lnTo>
                    <a:lnTo>
                      <a:pt x="15" y="23"/>
                    </a:lnTo>
                    <a:lnTo>
                      <a:pt x="16" y="26"/>
                    </a:lnTo>
                    <a:lnTo>
                      <a:pt x="16" y="29"/>
                    </a:lnTo>
                    <a:lnTo>
                      <a:pt x="18" y="29"/>
                    </a:lnTo>
                    <a:lnTo>
                      <a:pt x="19" y="28"/>
                    </a:lnTo>
                    <a:lnTo>
                      <a:pt x="20" y="25"/>
                    </a:lnTo>
                    <a:lnTo>
                      <a:pt x="20" y="18"/>
                    </a:lnTo>
                    <a:lnTo>
                      <a:pt x="22" y="13"/>
                    </a:lnTo>
                    <a:lnTo>
                      <a:pt x="2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5" name="Freeform 474"/>
              <p:cNvSpPr>
                <a:spLocks/>
              </p:cNvSpPr>
              <p:nvPr/>
            </p:nvSpPr>
            <p:spPr bwMode="auto">
              <a:xfrm>
                <a:off x="1630" y="4741"/>
                <a:ext cx="22" cy="10"/>
              </a:xfrm>
              <a:custGeom>
                <a:avLst/>
                <a:gdLst>
                  <a:gd name="T0" fmla="*/ 45 w 45"/>
                  <a:gd name="T1" fmla="*/ 17 h 20"/>
                  <a:gd name="T2" fmla="*/ 45 w 45"/>
                  <a:gd name="T3" fmla="*/ 15 h 20"/>
                  <a:gd name="T4" fmla="*/ 43 w 45"/>
                  <a:gd name="T5" fmla="*/ 14 h 20"/>
                  <a:gd name="T6" fmla="*/ 43 w 45"/>
                  <a:gd name="T7" fmla="*/ 13 h 20"/>
                  <a:gd name="T8" fmla="*/ 39 w 45"/>
                  <a:gd name="T9" fmla="*/ 13 h 20"/>
                  <a:gd name="T10" fmla="*/ 36 w 45"/>
                  <a:gd name="T11" fmla="*/ 11 h 20"/>
                  <a:gd name="T12" fmla="*/ 35 w 45"/>
                  <a:gd name="T13" fmla="*/ 10 h 20"/>
                  <a:gd name="T14" fmla="*/ 32 w 45"/>
                  <a:gd name="T15" fmla="*/ 10 h 20"/>
                  <a:gd name="T16" fmla="*/ 29 w 45"/>
                  <a:gd name="T17" fmla="*/ 5 h 20"/>
                  <a:gd name="T18" fmla="*/ 26 w 45"/>
                  <a:gd name="T19" fmla="*/ 3 h 20"/>
                  <a:gd name="T20" fmla="*/ 13 w 45"/>
                  <a:gd name="T21" fmla="*/ 3 h 20"/>
                  <a:gd name="T22" fmla="*/ 12 w 45"/>
                  <a:gd name="T23" fmla="*/ 3 h 20"/>
                  <a:gd name="T24" fmla="*/ 9 w 45"/>
                  <a:gd name="T25" fmla="*/ 0 h 20"/>
                  <a:gd name="T26" fmla="*/ 7 w 45"/>
                  <a:gd name="T27" fmla="*/ 0 h 20"/>
                  <a:gd name="T28" fmla="*/ 6 w 45"/>
                  <a:gd name="T29" fmla="*/ 0 h 20"/>
                  <a:gd name="T30" fmla="*/ 4 w 45"/>
                  <a:gd name="T31" fmla="*/ 0 h 20"/>
                  <a:gd name="T32" fmla="*/ 3 w 45"/>
                  <a:gd name="T33" fmla="*/ 1 h 20"/>
                  <a:gd name="T34" fmla="*/ 2 w 45"/>
                  <a:gd name="T35" fmla="*/ 3 h 20"/>
                  <a:gd name="T36" fmla="*/ 0 w 45"/>
                  <a:gd name="T37" fmla="*/ 4 h 20"/>
                  <a:gd name="T38" fmla="*/ 0 w 45"/>
                  <a:gd name="T39" fmla="*/ 5 h 20"/>
                  <a:gd name="T40" fmla="*/ 2 w 45"/>
                  <a:gd name="T41" fmla="*/ 8 h 20"/>
                  <a:gd name="T42" fmla="*/ 2 w 45"/>
                  <a:gd name="T43" fmla="*/ 10 h 20"/>
                  <a:gd name="T44" fmla="*/ 4 w 45"/>
                  <a:gd name="T45" fmla="*/ 11 h 20"/>
                  <a:gd name="T46" fmla="*/ 6 w 45"/>
                  <a:gd name="T47" fmla="*/ 11 h 20"/>
                  <a:gd name="T48" fmla="*/ 9 w 45"/>
                  <a:gd name="T49" fmla="*/ 13 h 20"/>
                  <a:gd name="T50" fmla="*/ 10 w 45"/>
                  <a:gd name="T51" fmla="*/ 13 h 20"/>
                  <a:gd name="T52" fmla="*/ 23 w 45"/>
                  <a:gd name="T53" fmla="*/ 13 h 20"/>
                  <a:gd name="T54" fmla="*/ 36 w 45"/>
                  <a:gd name="T55" fmla="*/ 18 h 20"/>
                  <a:gd name="T56" fmla="*/ 42 w 45"/>
                  <a:gd name="T57" fmla="*/ 20 h 20"/>
                  <a:gd name="T58" fmla="*/ 45 w 45"/>
                  <a:gd name="T5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20">
                    <a:moveTo>
                      <a:pt x="45" y="17"/>
                    </a:moveTo>
                    <a:lnTo>
                      <a:pt x="45" y="15"/>
                    </a:lnTo>
                    <a:lnTo>
                      <a:pt x="43" y="14"/>
                    </a:lnTo>
                    <a:lnTo>
                      <a:pt x="43" y="13"/>
                    </a:lnTo>
                    <a:lnTo>
                      <a:pt x="39" y="13"/>
                    </a:lnTo>
                    <a:lnTo>
                      <a:pt x="36" y="11"/>
                    </a:lnTo>
                    <a:lnTo>
                      <a:pt x="35" y="10"/>
                    </a:lnTo>
                    <a:lnTo>
                      <a:pt x="32" y="10"/>
                    </a:lnTo>
                    <a:lnTo>
                      <a:pt x="29" y="5"/>
                    </a:lnTo>
                    <a:lnTo>
                      <a:pt x="26" y="3"/>
                    </a:lnTo>
                    <a:lnTo>
                      <a:pt x="13" y="3"/>
                    </a:lnTo>
                    <a:lnTo>
                      <a:pt x="12" y="3"/>
                    </a:lnTo>
                    <a:lnTo>
                      <a:pt x="9" y="0"/>
                    </a:lnTo>
                    <a:lnTo>
                      <a:pt x="7" y="0"/>
                    </a:lnTo>
                    <a:lnTo>
                      <a:pt x="6" y="0"/>
                    </a:lnTo>
                    <a:lnTo>
                      <a:pt x="4" y="0"/>
                    </a:lnTo>
                    <a:lnTo>
                      <a:pt x="3" y="1"/>
                    </a:lnTo>
                    <a:lnTo>
                      <a:pt x="2" y="3"/>
                    </a:lnTo>
                    <a:lnTo>
                      <a:pt x="0" y="4"/>
                    </a:lnTo>
                    <a:lnTo>
                      <a:pt x="0" y="5"/>
                    </a:lnTo>
                    <a:lnTo>
                      <a:pt x="2" y="8"/>
                    </a:lnTo>
                    <a:lnTo>
                      <a:pt x="2" y="10"/>
                    </a:lnTo>
                    <a:lnTo>
                      <a:pt x="4" y="11"/>
                    </a:lnTo>
                    <a:lnTo>
                      <a:pt x="6" y="11"/>
                    </a:lnTo>
                    <a:lnTo>
                      <a:pt x="9" y="13"/>
                    </a:lnTo>
                    <a:lnTo>
                      <a:pt x="10" y="13"/>
                    </a:lnTo>
                    <a:lnTo>
                      <a:pt x="23" y="13"/>
                    </a:lnTo>
                    <a:lnTo>
                      <a:pt x="36" y="18"/>
                    </a:lnTo>
                    <a:lnTo>
                      <a:pt x="42" y="20"/>
                    </a:lnTo>
                    <a:lnTo>
                      <a:pt x="45" y="1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6" name="Freeform 475"/>
              <p:cNvSpPr>
                <a:spLocks/>
              </p:cNvSpPr>
              <p:nvPr/>
            </p:nvSpPr>
            <p:spPr bwMode="auto">
              <a:xfrm>
                <a:off x="1671" y="4741"/>
                <a:ext cx="9" cy="10"/>
              </a:xfrm>
              <a:custGeom>
                <a:avLst/>
                <a:gdLst>
                  <a:gd name="T0" fmla="*/ 5 w 18"/>
                  <a:gd name="T1" fmla="*/ 0 h 20"/>
                  <a:gd name="T2" fmla="*/ 2 w 18"/>
                  <a:gd name="T3" fmla="*/ 1 h 20"/>
                  <a:gd name="T4" fmla="*/ 0 w 18"/>
                  <a:gd name="T5" fmla="*/ 4 h 20"/>
                  <a:gd name="T6" fmla="*/ 2 w 18"/>
                  <a:gd name="T7" fmla="*/ 7 h 20"/>
                  <a:gd name="T8" fmla="*/ 7 w 18"/>
                  <a:gd name="T9" fmla="*/ 11 h 20"/>
                  <a:gd name="T10" fmla="*/ 7 w 18"/>
                  <a:gd name="T11" fmla="*/ 14 h 20"/>
                  <a:gd name="T12" fmla="*/ 16 w 18"/>
                  <a:gd name="T13" fmla="*/ 18 h 20"/>
                  <a:gd name="T14" fmla="*/ 18 w 18"/>
                  <a:gd name="T15" fmla="*/ 20 h 20"/>
                  <a:gd name="T16" fmla="*/ 18 w 18"/>
                  <a:gd name="T17" fmla="*/ 17 h 20"/>
                  <a:gd name="T18" fmla="*/ 18 w 18"/>
                  <a:gd name="T19" fmla="*/ 15 h 20"/>
                  <a:gd name="T20" fmla="*/ 18 w 18"/>
                  <a:gd name="T21" fmla="*/ 13 h 20"/>
                  <a:gd name="T22" fmla="*/ 16 w 18"/>
                  <a:gd name="T23" fmla="*/ 10 h 20"/>
                  <a:gd name="T24" fmla="*/ 15 w 18"/>
                  <a:gd name="T25" fmla="*/ 7 h 20"/>
                  <a:gd name="T26" fmla="*/ 13 w 18"/>
                  <a:gd name="T27" fmla="*/ 4 h 20"/>
                  <a:gd name="T28" fmla="*/ 10 w 18"/>
                  <a:gd name="T29" fmla="*/ 3 h 20"/>
                  <a:gd name="T30" fmla="*/ 7 w 18"/>
                  <a:gd name="T31" fmla="*/ 0 h 20"/>
                  <a:gd name="T32" fmla="*/ 5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5" y="0"/>
                    </a:moveTo>
                    <a:lnTo>
                      <a:pt x="2" y="1"/>
                    </a:lnTo>
                    <a:lnTo>
                      <a:pt x="0" y="4"/>
                    </a:lnTo>
                    <a:lnTo>
                      <a:pt x="2" y="7"/>
                    </a:lnTo>
                    <a:lnTo>
                      <a:pt x="7" y="11"/>
                    </a:lnTo>
                    <a:lnTo>
                      <a:pt x="7" y="14"/>
                    </a:lnTo>
                    <a:lnTo>
                      <a:pt x="16" y="18"/>
                    </a:lnTo>
                    <a:lnTo>
                      <a:pt x="18" y="20"/>
                    </a:lnTo>
                    <a:lnTo>
                      <a:pt x="18" y="17"/>
                    </a:lnTo>
                    <a:lnTo>
                      <a:pt x="18" y="15"/>
                    </a:lnTo>
                    <a:lnTo>
                      <a:pt x="18" y="13"/>
                    </a:lnTo>
                    <a:lnTo>
                      <a:pt x="16" y="10"/>
                    </a:lnTo>
                    <a:lnTo>
                      <a:pt x="15" y="7"/>
                    </a:lnTo>
                    <a:lnTo>
                      <a:pt x="13" y="4"/>
                    </a:lnTo>
                    <a:lnTo>
                      <a:pt x="10" y="3"/>
                    </a:lnTo>
                    <a:lnTo>
                      <a:pt x="7" y="0"/>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7" name="Freeform 476"/>
              <p:cNvSpPr>
                <a:spLocks/>
              </p:cNvSpPr>
              <p:nvPr/>
            </p:nvSpPr>
            <p:spPr bwMode="auto">
              <a:xfrm>
                <a:off x="1658" y="4700"/>
                <a:ext cx="12" cy="13"/>
              </a:xfrm>
              <a:custGeom>
                <a:avLst/>
                <a:gdLst>
                  <a:gd name="T0" fmla="*/ 10 w 23"/>
                  <a:gd name="T1" fmla="*/ 24 h 24"/>
                  <a:gd name="T2" fmla="*/ 16 w 23"/>
                  <a:gd name="T3" fmla="*/ 24 h 24"/>
                  <a:gd name="T4" fmla="*/ 22 w 23"/>
                  <a:gd name="T5" fmla="*/ 18 h 24"/>
                  <a:gd name="T6" fmla="*/ 23 w 23"/>
                  <a:gd name="T7" fmla="*/ 14 h 24"/>
                  <a:gd name="T8" fmla="*/ 23 w 23"/>
                  <a:gd name="T9" fmla="*/ 10 h 24"/>
                  <a:gd name="T10" fmla="*/ 22 w 23"/>
                  <a:gd name="T11" fmla="*/ 8 h 24"/>
                  <a:gd name="T12" fmla="*/ 15 w 23"/>
                  <a:gd name="T13" fmla="*/ 5 h 24"/>
                  <a:gd name="T14" fmla="*/ 12 w 23"/>
                  <a:gd name="T15" fmla="*/ 1 h 24"/>
                  <a:gd name="T16" fmla="*/ 9 w 23"/>
                  <a:gd name="T17" fmla="*/ 0 h 24"/>
                  <a:gd name="T18" fmla="*/ 8 w 23"/>
                  <a:gd name="T19" fmla="*/ 1 h 24"/>
                  <a:gd name="T20" fmla="*/ 3 w 23"/>
                  <a:gd name="T21" fmla="*/ 5 h 24"/>
                  <a:gd name="T22" fmla="*/ 0 w 23"/>
                  <a:gd name="T23" fmla="*/ 13 h 24"/>
                  <a:gd name="T24" fmla="*/ 3 w 23"/>
                  <a:gd name="T25" fmla="*/ 20 h 24"/>
                  <a:gd name="T26" fmla="*/ 10 w 23"/>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24">
                    <a:moveTo>
                      <a:pt x="10" y="24"/>
                    </a:moveTo>
                    <a:lnTo>
                      <a:pt x="16" y="24"/>
                    </a:lnTo>
                    <a:lnTo>
                      <a:pt x="22" y="18"/>
                    </a:lnTo>
                    <a:lnTo>
                      <a:pt x="23" y="14"/>
                    </a:lnTo>
                    <a:lnTo>
                      <a:pt x="23" y="10"/>
                    </a:lnTo>
                    <a:lnTo>
                      <a:pt x="22" y="8"/>
                    </a:lnTo>
                    <a:lnTo>
                      <a:pt x="15" y="5"/>
                    </a:lnTo>
                    <a:lnTo>
                      <a:pt x="12" y="1"/>
                    </a:lnTo>
                    <a:lnTo>
                      <a:pt x="9" y="0"/>
                    </a:lnTo>
                    <a:lnTo>
                      <a:pt x="8" y="1"/>
                    </a:lnTo>
                    <a:lnTo>
                      <a:pt x="3" y="5"/>
                    </a:lnTo>
                    <a:lnTo>
                      <a:pt x="0" y="13"/>
                    </a:lnTo>
                    <a:lnTo>
                      <a:pt x="3" y="20"/>
                    </a:lnTo>
                    <a:lnTo>
                      <a:pt x="10" y="2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8" name="Freeform 477"/>
              <p:cNvSpPr>
                <a:spLocks/>
              </p:cNvSpPr>
              <p:nvPr/>
            </p:nvSpPr>
            <p:spPr bwMode="auto">
              <a:xfrm>
                <a:off x="1665" y="4699"/>
                <a:ext cx="18" cy="10"/>
              </a:xfrm>
              <a:custGeom>
                <a:avLst/>
                <a:gdLst>
                  <a:gd name="T0" fmla="*/ 10 w 34"/>
                  <a:gd name="T1" fmla="*/ 10 h 20"/>
                  <a:gd name="T2" fmla="*/ 18 w 34"/>
                  <a:gd name="T3" fmla="*/ 14 h 20"/>
                  <a:gd name="T4" fmla="*/ 21 w 34"/>
                  <a:gd name="T5" fmla="*/ 18 h 20"/>
                  <a:gd name="T6" fmla="*/ 26 w 34"/>
                  <a:gd name="T7" fmla="*/ 20 h 20"/>
                  <a:gd name="T8" fmla="*/ 27 w 34"/>
                  <a:gd name="T9" fmla="*/ 20 h 20"/>
                  <a:gd name="T10" fmla="*/ 30 w 34"/>
                  <a:gd name="T11" fmla="*/ 20 h 20"/>
                  <a:gd name="T12" fmla="*/ 34 w 34"/>
                  <a:gd name="T13" fmla="*/ 16 h 20"/>
                  <a:gd name="T14" fmla="*/ 33 w 34"/>
                  <a:gd name="T15" fmla="*/ 10 h 20"/>
                  <a:gd name="T16" fmla="*/ 31 w 34"/>
                  <a:gd name="T17" fmla="*/ 4 h 20"/>
                  <a:gd name="T18" fmla="*/ 30 w 34"/>
                  <a:gd name="T19" fmla="*/ 0 h 20"/>
                  <a:gd name="T20" fmla="*/ 0 w 34"/>
                  <a:gd name="T21" fmla="*/ 0 h 20"/>
                  <a:gd name="T22" fmla="*/ 5 w 34"/>
                  <a:gd name="T23" fmla="*/ 5 h 20"/>
                  <a:gd name="T24" fmla="*/ 10 w 34"/>
                  <a:gd name="T2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0">
                    <a:moveTo>
                      <a:pt x="10" y="10"/>
                    </a:moveTo>
                    <a:lnTo>
                      <a:pt x="18" y="14"/>
                    </a:lnTo>
                    <a:lnTo>
                      <a:pt x="21" y="18"/>
                    </a:lnTo>
                    <a:lnTo>
                      <a:pt x="26" y="20"/>
                    </a:lnTo>
                    <a:lnTo>
                      <a:pt x="27" y="20"/>
                    </a:lnTo>
                    <a:lnTo>
                      <a:pt x="30" y="20"/>
                    </a:lnTo>
                    <a:lnTo>
                      <a:pt x="34" y="16"/>
                    </a:lnTo>
                    <a:lnTo>
                      <a:pt x="33" y="10"/>
                    </a:lnTo>
                    <a:lnTo>
                      <a:pt x="31" y="4"/>
                    </a:lnTo>
                    <a:lnTo>
                      <a:pt x="30" y="0"/>
                    </a:lnTo>
                    <a:lnTo>
                      <a:pt x="0" y="0"/>
                    </a:lnTo>
                    <a:lnTo>
                      <a:pt x="5" y="5"/>
                    </a:lnTo>
                    <a:lnTo>
                      <a:pt x="10"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9" name="Freeform 478"/>
              <p:cNvSpPr>
                <a:spLocks/>
              </p:cNvSpPr>
              <p:nvPr/>
            </p:nvSpPr>
            <p:spPr bwMode="auto">
              <a:xfrm>
                <a:off x="1012" y="5565"/>
                <a:ext cx="18" cy="7"/>
              </a:xfrm>
              <a:custGeom>
                <a:avLst/>
                <a:gdLst>
                  <a:gd name="T0" fmla="*/ 35 w 38"/>
                  <a:gd name="T1" fmla="*/ 13 h 15"/>
                  <a:gd name="T2" fmla="*/ 33 w 38"/>
                  <a:gd name="T3" fmla="*/ 12 h 15"/>
                  <a:gd name="T4" fmla="*/ 32 w 38"/>
                  <a:gd name="T5" fmla="*/ 10 h 15"/>
                  <a:gd name="T6" fmla="*/ 25 w 38"/>
                  <a:gd name="T7" fmla="*/ 6 h 15"/>
                  <a:gd name="T8" fmla="*/ 20 w 38"/>
                  <a:gd name="T9" fmla="*/ 5 h 15"/>
                  <a:gd name="T10" fmla="*/ 12 w 38"/>
                  <a:gd name="T11" fmla="*/ 5 h 15"/>
                  <a:gd name="T12" fmla="*/ 5 w 38"/>
                  <a:gd name="T13" fmla="*/ 0 h 15"/>
                  <a:gd name="T14" fmla="*/ 3 w 38"/>
                  <a:gd name="T15" fmla="*/ 2 h 15"/>
                  <a:gd name="T16" fmla="*/ 2 w 38"/>
                  <a:gd name="T17" fmla="*/ 3 h 15"/>
                  <a:gd name="T18" fmla="*/ 0 w 38"/>
                  <a:gd name="T19" fmla="*/ 6 h 15"/>
                  <a:gd name="T20" fmla="*/ 2 w 38"/>
                  <a:gd name="T21" fmla="*/ 9 h 15"/>
                  <a:gd name="T22" fmla="*/ 3 w 38"/>
                  <a:gd name="T23" fmla="*/ 9 h 15"/>
                  <a:gd name="T24" fmla="*/ 10 w 38"/>
                  <a:gd name="T25" fmla="*/ 7 h 15"/>
                  <a:gd name="T26" fmla="*/ 12 w 38"/>
                  <a:gd name="T27" fmla="*/ 9 h 15"/>
                  <a:gd name="T28" fmla="*/ 15 w 38"/>
                  <a:gd name="T29" fmla="*/ 10 h 15"/>
                  <a:gd name="T30" fmla="*/ 23 w 38"/>
                  <a:gd name="T31" fmla="*/ 12 h 15"/>
                  <a:gd name="T32" fmla="*/ 30 w 38"/>
                  <a:gd name="T33" fmla="*/ 15 h 15"/>
                  <a:gd name="T34" fmla="*/ 35 w 38"/>
                  <a:gd name="T35" fmla="*/ 15 h 15"/>
                  <a:gd name="T36" fmla="*/ 36 w 38"/>
                  <a:gd name="T37" fmla="*/ 15 h 15"/>
                  <a:gd name="T38" fmla="*/ 38 w 38"/>
                  <a:gd name="T39" fmla="*/ 15 h 15"/>
                  <a:gd name="T40" fmla="*/ 38 w 38"/>
                  <a:gd name="T41" fmla="*/ 13 h 15"/>
                  <a:gd name="T42" fmla="*/ 38 w 38"/>
                  <a:gd name="T43" fmla="*/ 13 h 15"/>
                  <a:gd name="T44" fmla="*/ 35 w 38"/>
                  <a:gd name="T4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15">
                    <a:moveTo>
                      <a:pt x="35" y="13"/>
                    </a:moveTo>
                    <a:lnTo>
                      <a:pt x="33" y="12"/>
                    </a:lnTo>
                    <a:lnTo>
                      <a:pt x="32" y="10"/>
                    </a:lnTo>
                    <a:lnTo>
                      <a:pt x="25" y="6"/>
                    </a:lnTo>
                    <a:lnTo>
                      <a:pt x="20" y="5"/>
                    </a:lnTo>
                    <a:lnTo>
                      <a:pt x="12" y="5"/>
                    </a:lnTo>
                    <a:lnTo>
                      <a:pt x="5" y="0"/>
                    </a:lnTo>
                    <a:lnTo>
                      <a:pt x="3" y="2"/>
                    </a:lnTo>
                    <a:lnTo>
                      <a:pt x="2" y="3"/>
                    </a:lnTo>
                    <a:lnTo>
                      <a:pt x="0" y="6"/>
                    </a:lnTo>
                    <a:lnTo>
                      <a:pt x="2" y="9"/>
                    </a:lnTo>
                    <a:lnTo>
                      <a:pt x="3" y="9"/>
                    </a:lnTo>
                    <a:lnTo>
                      <a:pt x="10" y="7"/>
                    </a:lnTo>
                    <a:lnTo>
                      <a:pt x="12" y="9"/>
                    </a:lnTo>
                    <a:lnTo>
                      <a:pt x="15" y="10"/>
                    </a:lnTo>
                    <a:lnTo>
                      <a:pt x="23" y="12"/>
                    </a:lnTo>
                    <a:lnTo>
                      <a:pt x="30" y="15"/>
                    </a:lnTo>
                    <a:lnTo>
                      <a:pt x="35" y="15"/>
                    </a:lnTo>
                    <a:lnTo>
                      <a:pt x="36" y="15"/>
                    </a:lnTo>
                    <a:lnTo>
                      <a:pt x="38" y="15"/>
                    </a:lnTo>
                    <a:lnTo>
                      <a:pt x="38" y="13"/>
                    </a:lnTo>
                    <a:lnTo>
                      <a:pt x="38" y="13"/>
                    </a:lnTo>
                    <a:lnTo>
                      <a:pt x="35"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0" name="Freeform 479"/>
              <p:cNvSpPr>
                <a:spLocks/>
              </p:cNvSpPr>
              <p:nvPr/>
            </p:nvSpPr>
            <p:spPr bwMode="auto">
              <a:xfrm>
                <a:off x="1290" y="5421"/>
                <a:ext cx="12" cy="9"/>
              </a:xfrm>
              <a:custGeom>
                <a:avLst/>
                <a:gdLst>
                  <a:gd name="T0" fmla="*/ 19 w 24"/>
                  <a:gd name="T1" fmla="*/ 17 h 17"/>
                  <a:gd name="T2" fmla="*/ 22 w 24"/>
                  <a:gd name="T3" fmla="*/ 14 h 17"/>
                  <a:gd name="T4" fmla="*/ 22 w 24"/>
                  <a:gd name="T5" fmla="*/ 11 h 17"/>
                  <a:gd name="T6" fmla="*/ 24 w 24"/>
                  <a:gd name="T7" fmla="*/ 8 h 17"/>
                  <a:gd name="T8" fmla="*/ 22 w 24"/>
                  <a:gd name="T9" fmla="*/ 6 h 17"/>
                  <a:gd name="T10" fmla="*/ 21 w 24"/>
                  <a:gd name="T11" fmla="*/ 3 h 17"/>
                  <a:gd name="T12" fmla="*/ 19 w 24"/>
                  <a:gd name="T13" fmla="*/ 1 h 17"/>
                  <a:gd name="T14" fmla="*/ 18 w 24"/>
                  <a:gd name="T15" fmla="*/ 0 h 17"/>
                  <a:gd name="T16" fmla="*/ 15 w 24"/>
                  <a:gd name="T17" fmla="*/ 0 h 17"/>
                  <a:gd name="T18" fmla="*/ 13 w 24"/>
                  <a:gd name="T19" fmla="*/ 1 h 17"/>
                  <a:gd name="T20" fmla="*/ 11 w 24"/>
                  <a:gd name="T21" fmla="*/ 1 h 17"/>
                  <a:gd name="T22" fmla="*/ 9 w 24"/>
                  <a:gd name="T23" fmla="*/ 1 h 17"/>
                  <a:gd name="T24" fmla="*/ 6 w 24"/>
                  <a:gd name="T25" fmla="*/ 4 h 17"/>
                  <a:gd name="T26" fmla="*/ 5 w 24"/>
                  <a:gd name="T27" fmla="*/ 6 h 17"/>
                  <a:gd name="T28" fmla="*/ 0 w 24"/>
                  <a:gd name="T29" fmla="*/ 8 h 17"/>
                  <a:gd name="T30" fmla="*/ 0 w 24"/>
                  <a:gd name="T31" fmla="*/ 10 h 17"/>
                  <a:gd name="T32" fmla="*/ 2 w 24"/>
                  <a:gd name="T33" fmla="*/ 13 h 17"/>
                  <a:gd name="T34" fmla="*/ 2 w 24"/>
                  <a:gd name="T35" fmla="*/ 16 h 17"/>
                  <a:gd name="T36" fmla="*/ 3 w 24"/>
                  <a:gd name="T37" fmla="*/ 17 h 17"/>
                  <a:gd name="T38" fmla="*/ 6 w 24"/>
                  <a:gd name="T39" fmla="*/ 17 h 17"/>
                  <a:gd name="T40" fmla="*/ 9 w 24"/>
                  <a:gd name="T41" fmla="*/ 16 h 17"/>
                  <a:gd name="T42" fmla="*/ 11 w 24"/>
                  <a:gd name="T43" fmla="*/ 16 h 17"/>
                  <a:gd name="T44" fmla="*/ 11 w 24"/>
                  <a:gd name="T45" fmla="*/ 17 h 17"/>
                  <a:gd name="T46" fmla="*/ 12 w 24"/>
                  <a:gd name="T47" fmla="*/ 17 h 17"/>
                  <a:gd name="T48" fmla="*/ 16 w 24"/>
                  <a:gd name="T49" fmla="*/ 17 h 17"/>
                  <a:gd name="T50" fmla="*/ 18 w 24"/>
                  <a:gd name="T51" fmla="*/ 17 h 17"/>
                  <a:gd name="T52" fmla="*/ 19 w 24"/>
                  <a:gd name="T5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17">
                    <a:moveTo>
                      <a:pt x="19" y="17"/>
                    </a:moveTo>
                    <a:lnTo>
                      <a:pt x="22" y="14"/>
                    </a:lnTo>
                    <a:lnTo>
                      <a:pt x="22" y="11"/>
                    </a:lnTo>
                    <a:lnTo>
                      <a:pt x="24" y="8"/>
                    </a:lnTo>
                    <a:lnTo>
                      <a:pt x="22" y="6"/>
                    </a:lnTo>
                    <a:lnTo>
                      <a:pt x="21" y="3"/>
                    </a:lnTo>
                    <a:lnTo>
                      <a:pt x="19" y="1"/>
                    </a:lnTo>
                    <a:lnTo>
                      <a:pt x="18" y="0"/>
                    </a:lnTo>
                    <a:lnTo>
                      <a:pt x="15" y="0"/>
                    </a:lnTo>
                    <a:lnTo>
                      <a:pt x="13" y="1"/>
                    </a:lnTo>
                    <a:lnTo>
                      <a:pt x="11" y="1"/>
                    </a:lnTo>
                    <a:lnTo>
                      <a:pt x="9" y="1"/>
                    </a:lnTo>
                    <a:lnTo>
                      <a:pt x="6" y="4"/>
                    </a:lnTo>
                    <a:lnTo>
                      <a:pt x="5" y="6"/>
                    </a:lnTo>
                    <a:lnTo>
                      <a:pt x="0" y="8"/>
                    </a:lnTo>
                    <a:lnTo>
                      <a:pt x="0" y="10"/>
                    </a:lnTo>
                    <a:lnTo>
                      <a:pt x="2" y="13"/>
                    </a:lnTo>
                    <a:lnTo>
                      <a:pt x="2" y="16"/>
                    </a:lnTo>
                    <a:lnTo>
                      <a:pt x="3" y="17"/>
                    </a:lnTo>
                    <a:lnTo>
                      <a:pt x="6" y="17"/>
                    </a:lnTo>
                    <a:lnTo>
                      <a:pt x="9" y="16"/>
                    </a:lnTo>
                    <a:lnTo>
                      <a:pt x="11" y="16"/>
                    </a:lnTo>
                    <a:lnTo>
                      <a:pt x="11" y="17"/>
                    </a:lnTo>
                    <a:lnTo>
                      <a:pt x="12" y="17"/>
                    </a:lnTo>
                    <a:lnTo>
                      <a:pt x="16" y="17"/>
                    </a:lnTo>
                    <a:lnTo>
                      <a:pt x="18" y="17"/>
                    </a:lnTo>
                    <a:lnTo>
                      <a:pt x="19" y="1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1" name="Freeform 480"/>
              <p:cNvSpPr>
                <a:spLocks/>
              </p:cNvSpPr>
              <p:nvPr/>
            </p:nvSpPr>
            <p:spPr bwMode="auto">
              <a:xfrm>
                <a:off x="1502" y="5637"/>
                <a:ext cx="11" cy="11"/>
              </a:xfrm>
              <a:custGeom>
                <a:avLst/>
                <a:gdLst>
                  <a:gd name="T0" fmla="*/ 19 w 21"/>
                  <a:gd name="T1" fmla="*/ 2 h 21"/>
                  <a:gd name="T2" fmla="*/ 16 w 21"/>
                  <a:gd name="T3" fmla="*/ 1 h 21"/>
                  <a:gd name="T4" fmla="*/ 11 w 21"/>
                  <a:gd name="T5" fmla="*/ 0 h 21"/>
                  <a:gd name="T6" fmla="*/ 8 w 21"/>
                  <a:gd name="T7" fmla="*/ 0 h 21"/>
                  <a:gd name="T8" fmla="*/ 7 w 21"/>
                  <a:gd name="T9" fmla="*/ 1 h 21"/>
                  <a:gd name="T10" fmla="*/ 6 w 21"/>
                  <a:gd name="T11" fmla="*/ 1 h 21"/>
                  <a:gd name="T12" fmla="*/ 0 w 21"/>
                  <a:gd name="T13" fmla="*/ 8 h 21"/>
                  <a:gd name="T14" fmla="*/ 0 w 21"/>
                  <a:gd name="T15" fmla="*/ 10 h 21"/>
                  <a:gd name="T16" fmla="*/ 1 w 21"/>
                  <a:gd name="T17" fmla="*/ 10 h 21"/>
                  <a:gd name="T18" fmla="*/ 3 w 21"/>
                  <a:gd name="T19" fmla="*/ 11 h 21"/>
                  <a:gd name="T20" fmla="*/ 6 w 21"/>
                  <a:gd name="T21" fmla="*/ 14 h 21"/>
                  <a:gd name="T22" fmla="*/ 13 w 21"/>
                  <a:gd name="T23" fmla="*/ 20 h 21"/>
                  <a:gd name="T24" fmla="*/ 17 w 21"/>
                  <a:gd name="T25" fmla="*/ 21 h 21"/>
                  <a:gd name="T26" fmla="*/ 20 w 21"/>
                  <a:gd name="T27" fmla="*/ 17 h 21"/>
                  <a:gd name="T28" fmla="*/ 21 w 21"/>
                  <a:gd name="T29" fmla="*/ 13 h 21"/>
                  <a:gd name="T30" fmla="*/ 21 w 21"/>
                  <a:gd name="T31" fmla="*/ 8 h 21"/>
                  <a:gd name="T32" fmla="*/ 21 w 21"/>
                  <a:gd name="T33" fmla="*/ 5 h 21"/>
                  <a:gd name="T34" fmla="*/ 19 w 21"/>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9" y="2"/>
                    </a:moveTo>
                    <a:lnTo>
                      <a:pt x="16" y="1"/>
                    </a:lnTo>
                    <a:lnTo>
                      <a:pt x="11" y="0"/>
                    </a:lnTo>
                    <a:lnTo>
                      <a:pt x="8" y="0"/>
                    </a:lnTo>
                    <a:lnTo>
                      <a:pt x="7" y="1"/>
                    </a:lnTo>
                    <a:lnTo>
                      <a:pt x="6" y="1"/>
                    </a:lnTo>
                    <a:lnTo>
                      <a:pt x="0" y="8"/>
                    </a:lnTo>
                    <a:lnTo>
                      <a:pt x="0" y="10"/>
                    </a:lnTo>
                    <a:lnTo>
                      <a:pt x="1" y="10"/>
                    </a:lnTo>
                    <a:lnTo>
                      <a:pt x="3" y="11"/>
                    </a:lnTo>
                    <a:lnTo>
                      <a:pt x="6" y="14"/>
                    </a:lnTo>
                    <a:lnTo>
                      <a:pt x="13" y="20"/>
                    </a:lnTo>
                    <a:lnTo>
                      <a:pt x="17" y="21"/>
                    </a:lnTo>
                    <a:lnTo>
                      <a:pt x="20" y="17"/>
                    </a:lnTo>
                    <a:lnTo>
                      <a:pt x="21" y="13"/>
                    </a:lnTo>
                    <a:lnTo>
                      <a:pt x="21" y="8"/>
                    </a:lnTo>
                    <a:lnTo>
                      <a:pt x="21" y="5"/>
                    </a:lnTo>
                    <a:lnTo>
                      <a:pt x="19"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2" name="Freeform 481"/>
              <p:cNvSpPr>
                <a:spLocks/>
              </p:cNvSpPr>
              <p:nvPr/>
            </p:nvSpPr>
            <p:spPr bwMode="auto">
              <a:xfrm>
                <a:off x="1763" y="5598"/>
                <a:ext cx="8" cy="10"/>
              </a:xfrm>
              <a:custGeom>
                <a:avLst/>
                <a:gdLst>
                  <a:gd name="T0" fmla="*/ 10 w 17"/>
                  <a:gd name="T1" fmla="*/ 0 h 21"/>
                  <a:gd name="T2" fmla="*/ 3 w 17"/>
                  <a:gd name="T3" fmla="*/ 3 h 21"/>
                  <a:gd name="T4" fmla="*/ 0 w 17"/>
                  <a:gd name="T5" fmla="*/ 9 h 21"/>
                  <a:gd name="T6" fmla="*/ 0 w 17"/>
                  <a:gd name="T7" fmla="*/ 16 h 21"/>
                  <a:gd name="T8" fmla="*/ 4 w 17"/>
                  <a:gd name="T9" fmla="*/ 21 h 21"/>
                  <a:gd name="T10" fmla="*/ 9 w 17"/>
                  <a:gd name="T11" fmla="*/ 21 h 21"/>
                  <a:gd name="T12" fmla="*/ 12 w 17"/>
                  <a:gd name="T13" fmla="*/ 19 h 21"/>
                  <a:gd name="T14" fmla="*/ 15 w 17"/>
                  <a:gd name="T15" fmla="*/ 16 h 21"/>
                  <a:gd name="T16" fmla="*/ 16 w 17"/>
                  <a:gd name="T17" fmla="*/ 13 h 21"/>
                  <a:gd name="T18" fmla="*/ 17 w 17"/>
                  <a:gd name="T19" fmla="*/ 9 h 21"/>
                  <a:gd name="T20" fmla="*/ 16 w 17"/>
                  <a:gd name="T21" fmla="*/ 6 h 21"/>
                  <a:gd name="T22" fmla="*/ 13 w 17"/>
                  <a:gd name="T23" fmla="*/ 3 h 21"/>
                  <a:gd name="T24" fmla="*/ 10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0" y="0"/>
                    </a:moveTo>
                    <a:lnTo>
                      <a:pt x="3" y="3"/>
                    </a:lnTo>
                    <a:lnTo>
                      <a:pt x="0" y="9"/>
                    </a:lnTo>
                    <a:lnTo>
                      <a:pt x="0" y="16"/>
                    </a:lnTo>
                    <a:lnTo>
                      <a:pt x="4" y="21"/>
                    </a:lnTo>
                    <a:lnTo>
                      <a:pt x="9" y="21"/>
                    </a:lnTo>
                    <a:lnTo>
                      <a:pt x="12" y="19"/>
                    </a:lnTo>
                    <a:lnTo>
                      <a:pt x="15" y="16"/>
                    </a:lnTo>
                    <a:lnTo>
                      <a:pt x="16" y="13"/>
                    </a:lnTo>
                    <a:lnTo>
                      <a:pt x="17" y="9"/>
                    </a:lnTo>
                    <a:lnTo>
                      <a:pt x="16" y="6"/>
                    </a:lnTo>
                    <a:lnTo>
                      <a:pt x="13" y="3"/>
                    </a:lnTo>
                    <a:lnTo>
                      <a:pt x="1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3" name="Freeform 482"/>
              <p:cNvSpPr>
                <a:spLocks/>
              </p:cNvSpPr>
              <p:nvPr/>
            </p:nvSpPr>
            <p:spPr bwMode="auto">
              <a:xfrm>
                <a:off x="1788" y="5619"/>
                <a:ext cx="16" cy="24"/>
              </a:xfrm>
              <a:custGeom>
                <a:avLst/>
                <a:gdLst>
                  <a:gd name="T0" fmla="*/ 17 w 32"/>
                  <a:gd name="T1" fmla="*/ 23 h 47"/>
                  <a:gd name="T2" fmla="*/ 22 w 32"/>
                  <a:gd name="T3" fmla="*/ 23 h 47"/>
                  <a:gd name="T4" fmla="*/ 24 w 32"/>
                  <a:gd name="T5" fmla="*/ 25 h 47"/>
                  <a:gd name="T6" fmla="*/ 29 w 32"/>
                  <a:gd name="T7" fmla="*/ 24 h 47"/>
                  <a:gd name="T8" fmla="*/ 29 w 32"/>
                  <a:gd name="T9" fmla="*/ 21 h 47"/>
                  <a:gd name="T10" fmla="*/ 30 w 32"/>
                  <a:gd name="T11" fmla="*/ 18 h 47"/>
                  <a:gd name="T12" fmla="*/ 27 w 32"/>
                  <a:gd name="T13" fmla="*/ 15 h 47"/>
                  <a:gd name="T14" fmla="*/ 27 w 32"/>
                  <a:gd name="T15" fmla="*/ 14 h 47"/>
                  <a:gd name="T16" fmla="*/ 30 w 32"/>
                  <a:gd name="T17" fmla="*/ 13 h 47"/>
                  <a:gd name="T18" fmla="*/ 27 w 32"/>
                  <a:gd name="T19" fmla="*/ 10 h 47"/>
                  <a:gd name="T20" fmla="*/ 26 w 32"/>
                  <a:gd name="T21" fmla="*/ 8 h 47"/>
                  <a:gd name="T22" fmla="*/ 16 w 32"/>
                  <a:gd name="T23" fmla="*/ 10 h 47"/>
                  <a:gd name="T24" fmla="*/ 13 w 32"/>
                  <a:gd name="T25" fmla="*/ 5 h 47"/>
                  <a:gd name="T26" fmla="*/ 13 w 32"/>
                  <a:gd name="T27" fmla="*/ 0 h 47"/>
                  <a:gd name="T28" fmla="*/ 6 w 32"/>
                  <a:gd name="T29" fmla="*/ 2 h 47"/>
                  <a:gd name="T30" fmla="*/ 9 w 32"/>
                  <a:gd name="T31" fmla="*/ 10 h 47"/>
                  <a:gd name="T32" fmla="*/ 7 w 32"/>
                  <a:gd name="T33" fmla="*/ 15 h 47"/>
                  <a:gd name="T34" fmla="*/ 7 w 32"/>
                  <a:gd name="T35" fmla="*/ 17 h 47"/>
                  <a:gd name="T36" fmla="*/ 6 w 32"/>
                  <a:gd name="T37" fmla="*/ 20 h 47"/>
                  <a:gd name="T38" fmla="*/ 3 w 32"/>
                  <a:gd name="T39" fmla="*/ 20 h 47"/>
                  <a:gd name="T40" fmla="*/ 1 w 32"/>
                  <a:gd name="T41" fmla="*/ 21 h 47"/>
                  <a:gd name="T42" fmla="*/ 1 w 32"/>
                  <a:gd name="T43" fmla="*/ 25 h 47"/>
                  <a:gd name="T44" fmla="*/ 1 w 32"/>
                  <a:gd name="T45" fmla="*/ 31 h 47"/>
                  <a:gd name="T46" fmla="*/ 4 w 32"/>
                  <a:gd name="T47" fmla="*/ 31 h 47"/>
                  <a:gd name="T48" fmla="*/ 4 w 32"/>
                  <a:gd name="T49" fmla="*/ 36 h 47"/>
                  <a:gd name="T50" fmla="*/ 1 w 32"/>
                  <a:gd name="T51" fmla="*/ 41 h 47"/>
                  <a:gd name="T52" fmla="*/ 1 w 32"/>
                  <a:gd name="T53" fmla="*/ 46 h 47"/>
                  <a:gd name="T54" fmla="*/ 1 w 32"/>
                  <a:gd name="T55" fmla="*/ 47 h 47"/>
                  <a:gd name="T56" fmla="*/ 11 w 32"/>
                  <a:gd name="T57" fmla="*/ 47 h 47"/>
                  <a:gd name="T58" fmla="*/ 13 w 32"/>
                  <a:gd name="T59" fmla="*/ 44 h 47"/>
                  <a:gd name="T60" fmla="*/ 10 w 32"/>
                  <a:gd name="T61" fmla="*/ 40 h 47"/>
                  <a:gd name="T62" fmla="*/ 11 w 32"/>
                  <a:gd name="T63" fmla="*/ 34 h 47"/>
                  <a:gd name="T64" fmla="*/ 14 w 32"/>
                  <a:gd name="T65" fmla="*/ 33 h 47"/>
                  <a:gd name="T66" fmla="*/ 16 w 32"/>
                  <a:gd name="T67" fmla="*/ 31 h 47"/>
                  <a:gd name="T68" fmla="*/ 16 w 32"/>
                  <a:gd name="T69" fmla="*/ 27 h 47"/>
                  <a:gd name="T70" fmla="*/ 14 w 32"/>
                  <a:gd name="T71" fmla="*/ 28 h 47"/>
                  <a:gd name="T72" fmla="*/ 13 w 32"/>
                  <a:gd name="T73" fmla="*/ 25 h 47"/>
                  <a:gd name="T74" fmla="*/ 16 w 32"/>
                  <a:gd name="T7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7">
                    <a:moveTo>
                      <a:pt x="16" y="24"/>
                    </a:moveTo>
                    <a:lnTo>
                      <a:pt x="17" y="23"/>
                    </a:lnTo>
                    <a:lnTo>
                      <a:pt x="20" y="21"/>
                    </a:lnTo>
                    <a:lnTo>
                      <a:pt x="22" y="23"/>
                    </a:lnTo>
                    <a:lnTo>
                      <a:pt x="23" y="24"/>
                    </a:lnTo>
                    <a:lnTo>
                      <a:pt x="24" y="25"/>
                    </a:lnTo>
                    <a:lnTo>
                      <a:pt x="29" y="24"/>
                    </a:lnTo>
                    <a:lnTo>
                      <a:pt x="29" y="24"/>
                    </a:lnTo>
                    <a:lnTo>
                      <a:pt x="29" y="23"/>
                    </a:lnTo>
                    <a:lnTo>
                      <a:pt x="29" y="21"/>
                    </a:lnTo>
                    <a:lnTo>
                      <a:pt x="32" y="21"/>
                    </a:lnTo>
                    <a:lnTo>
                      <a:pt x="30" y="18"/>
                    </a:lnTo>
                    <a:lnTo>
                      <a:pt x="29" y="17"/>
                    </a:lnTo>
                    <a:lnTo>
                      <a:pt x="27" y="15"/>
                    </a:lnTo>
                    <a:lnTo>
                      <a:pt x="27" y="14"/>
                    </a:lnTo>
                    <a:lnTo>
                      <a:pt x="27" y="14"/>
                    </a:lnTo>
                    <a:lnTo>
                      <a:pt x="29" y="13"/>
                    </a:lnTo>
                    <a:lnTo>
                      <a:pt x="30" y="13"/>
                    </a:lnTo>
                    <a:lnTo>
                      <a:pt x="29" y="11"/>
                    </a:lnTo>
                    <a:lnTo>
                      <a:pt x="27" y="10"/>
                    </a:lnTo>
                    <a:lnTo>
                      <a:pt x="27" y="10"/>
                    </a:lnTo>
                    <a:lnTo>
                      <a:pt x="26" y="8"/>
                    </a:lnTo>
                    <a:lnTo>
                      <a:pt x="23" y="8"/>
                    </a:lnTo>
                    <a:lnTo>
                      <a:pt x="16" y="10"/>
                    </a:lnTo>
                    <a:lnTo>
                      <a:pt x="14" y="8"/>
                    </a:lnTo>
                    <a:lnTo>
                      <a:pt x="13" y="5"/>
                    </a:lnTo>
                    <a:lnTo>
                      <a:pt x="13" y="2"/>
                    </a:lnTo>
                    <a:lnTo>
                      <a:pt x="13" y="0"/>
                    </a:lnTo>
                    <a:lnTo>
                      <a:pt x="7" y="2"/>
                    </a:lnTo>
                    <a:lnTo>
                      <a:pt x="6" y="2"/>
                    </a:lnTo>
                    <a:lnTo>
                      <a:pt x="7" y="7"/>
                    </a:lnTo>
                    <a:lnTo>
                      <a:pt x="9" y="10"/>
                    </a:lnTo>
                    <a:lnTo>
                      <a:pt x="7" y="11"/>
                    </a:lnTo>
                    <a:lnTo>
                      <a:pt x="7" y="15"/>
                    </a:lnTo>
                    <a:lnTo>
                      <a:pt x="7" y="17"/>
                    </a:lnTo>
                    <a:lnTo>
                      <a:pt x="7" y="17"/>
                    </a:lnTo>
                    <a:lnTo>
                      <a:pt x="6" y="20"/>
                    </a:lnTo>
                    <a:lnTo>
                      <a:pt x="6" y="20"/>
                    </a:lnTo>
                    <a:lnTo>
                      <a:pt x="6" y="20"/>
                    </a:lnTo>
                    <a:lnTo>
                      <a:pt x="3" y="20"/>
                    </a:lnTo>
                    <a:lnTo>
                      <a:pt x="3" y="20"/>
                    </a:lnTo>
                    <a:lnTo>
                      <a:pt x="1" y="21"/>
                    </a:lnTo>
                    <a:lnTo>
                      <a:pt x="1" y="23"/>
                    </a:lnTo>
                    <a:lnTo>
                      <a:pt x="1" y="25"/>
                    </a:lnTo>
                    <a:lnTo>
                      <a:pt x="1" y="30"/>
                    </a:lnTo>
                    <a:lnTo>
                      <a:pt x="1" y="31"/>
                    </a:lnTo>
                    <a:lnTo>
                      <a:pt x="3" y="31"/>
                    </a:lnTo>
                    <a:lnTo>
                      <a:pt x="4" y="31"/>
                    </a:lnTo>
                    <a:lnTo>
                      <a:pt x="4" y="33"/>
                    </a:lnTo>
                    <a:lnTo>
                      <a:pt x="4" y="36"/>
                    </a:lnTo>
                    <a:lnTo>
                      <a:pt x="4" y="37"/>
                    </a:lnTo>
                    <a:lnTo>
                      <a:pt x="1" y="41"/>
                    </a:lnTo>
                    <a:lnTo>
                      <a:pt x="0" y="44"/>
                    </a:lnTo>
                    <a:lnTo>
                      <a:pt x="1" y="46"/>
                    </a:lnTo>
                    <a:lnTo>
                      <a:pt x="0" y="46"/>
                    </a:lnTo>
                    <a:lnTo>
                      <a:pt x="1" y="47"/>
                    </a:lnTo>
                    <a:lnTo>
                      <a:pt x="4" y="44"/>
                    </a:lnTo>
                    <a:lnTo>
                      <a:pt x="11" y="47"/>
                    </a:lnTo>
                    <a:lnTo>
                      <a:pt x="14" y="47"/>
                    </a:lnTo>
                    <a:lnTo>
                      <a:pt x="13" y="44"/>
                    </a:lnTo>
                    <a:lnTo>
                      <a:pt x="11" y="43"/>
                    </a:lnTo>
                    <a:lnTo>
                      <a:pt x="10" y="40"/>
                    </a:lnTo>
                    <a:lnTo>
                      <a:pt x="10" y="37"/>
                    </a:lnTo>
                    <a:lnTo>
                      <a:pt x="11" y="34"/>
                    </a:lnTo>
                    <a:lnTo>
                      <a:pt x="11" y="33"/>
                    </a:lnTo>
                    <a:lnTo>
                      <a:pt x="14" y="33"/>
                    </a:lnTo>
                    <a:lnTo>
                      <a:pt x="14" y="33"/>
                    </a:lnTo>
                    <a:lnTo>
                      <a:pt x="16" y="31"/>
                    </a:lnTo>
                    <a:lnTo>
                      <a:pt x="17" y="27"/>
                    </a:lnTo>
                    <a:lnTo>
                      <a:pt x="16" y="27"/>
                    </a:lnTo>
                    <a:lnTo>
                      <a:pt x="16" y="28"/>
                    </a:lnTo>
                    <a:lnTo>
                      <a:pt x="14" y="28"/>
                    </a:lnTo>
                    <a:lnTo>
                      <a:pt x="13" y="27"/>
                    </a:lnTo>
                    <a:lnTo>
                      <a:pt x="13" y="25"/>
                    </a:lnTo>
                    <a:lnTo>
                      <a:pt x="14" y="25"/>
                    </a:lnTo>
                    <a:lnTo>
                      <a:pt x="16" y="2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4" name="Freeform 483"/>
              <p:cNvSpPr>
                <a:spLocks/>
              </p:cNvSpPr>
              <p:nvPr/>
            </p:nvSpPr>
            <p:spPr bwMode="auto">
              <a:xfrm>
                <a:off x="1806" y="5632"/>
                <a:ext cx="13" cy="15"/>
              </a:xfrm>
              <a:custGeom>
                <a:avLst/>
                <a:gdLst>
                  <a:gd name="T0" fmla="*/ 25 w 27"/>
                  <a:gd name="T1" fmla="*/ 8 h 31"/>
                  <a:gd name="T2" fmla="*/ 27 w 27"/>
                  <a:gd name="T3" fmla="*/ 5 h 31"/>
                  <a:gd name="T4" fmla="*/ 23 w 27"/>
                  <a:gd name="T5" fmla="*/ 3 h 31"/>
                  <a:gd name="T6" fmla="*/ 18 w 27"/>
                  <a:gd name="T7" fmla="*/ 3 h 31"/>
                  <a:gd name="T8" fmla="*/ 17 w 27"/>
                  <a:gd name="T9" fmla="*/ 3 h 31"/>
                  <a:gd name="T10" fmla="*/ 15 w 27"/>
                  <a:gd name="T11" fmla="*/ 8 h 31"/>
                  <a:gd name="T12" fmla="*/ 14 w 27"/>
                  <a:gd name="T13" fmla="*/ 9 h 31"/>
                  <a:gd name="T14" fmla="*/ 12 w 27"/>
                  <a:gd name="T15" fmla="*/ 11 h 31"/>
                  <a:gd name="T16" fmla="*/ 10 w 27"/>
                  <a:gd name="T17" fmla="*/ 9 h 31"/>
                  <a:gd name="T18" fmla="*/ 8 w 27"/>
                  <a:gd name="T19" fmla="*/ 8 h 31"/>
                  <a:gd name="T20" fmla="*/ 8 w 27"/>
                  <a:gd name="T21" fmla="*/ 5 h 31"/>
                  <a:gd name="T22" fmla="*/ 7 w 27"/>
                  <a:gd name="T23" fmla="*/ 3 h 31"/>
                  <a:gd name="T24" fmla="*/ 7 w 27"/>
                  <a:gd name="T25" fmla="*/ 3 h 31"/>
                  <a:gd name="T26" fmla="*/ 4 w 27"/>
                  <a:gd name="T27" fmla="*/ 0 h 31"/>
                  <a:gd name="T28" fmla="*/ 2 w 27"/>
                  <a:gd name="T29" fmla="*/ 3 h 31"/>
                  <a:gd name="T30" fmla="*/ 5 w 27"/>
                  <a:gd name="T31" fmla="*/ 9 h 31"/>
                  <a:gd name="T32" fmla="*/ 4 w 27"/>
                  <a:gd name="T33" fmla="*/ 12 h 31"/>
                  <a:gd name="T34" fmla="*/ 7 w 27"/>
                  <a:gd name="T35" fmla="*/ 13 h 31"/>
                  <a:gd name="T36" fmla="*/ 7 w 27"/>
                  <a:gd name="T37" fmla="*/ 15 h 31"/>
                  <a:gd name="T38" fmla="*/ 4 w 27"/>
                  <a:gd name="T39" fmla="*/ 16 h 31"/>
                  <a:gd name="T40" fmla="*/ 2 w 27"/>
                  <a:gd name="T41" fmla="*/ 18 h 31"/>
                  <a:gd name="T42" fmla="*/ 2 w 27"/>
                  <a:gd name="T43" fmla="*/ 18 h 31"/>
                  <a:gd name="T44" fmla="*/ 4 w 27"/>
                  <a:gd name="T45" fmla="*/ 19 h 31"/>
                  <a:gd name="T46" fmla="*/ 1 w 27"/>
                  <a:gd name="T47" fmla="*/ 21 h 31"/>
                  <a:gd name="T48" fmla="*/ 1 w 27"/>
                  <a:gd name="T49" fmla="*/ 22 h 31"/>
                  <a:gd name="T50" fmla="*/ 0 w 27"/>
                  <a:gd name="T51" fmla="*/ 26 h 31"/>
                  <a:gd name="T52" fmla="*/ 1 w 27"/>
                  <a:gd name="T53" fmla="*/ 26 h 31"/>
                  <a:gd name="T54" fmla="*/ 2 w 27"/>
                  <a:gd name="T55" fmla="*/ 28 h 31"/>
                  <a:gd name="T56" fmla="*/ 4 w 27"/>
                  <a:gd name="T57" fmla="*/ 28 h 31"/>
                  <a:gd name="T58" fmla="*/ 5 w 27"/>
                  <a:gd name="T59" fmla="*/ 26 h 31"/>
                  <a:gd name="T60" fmla="*/ 7 w 27"/>
                  <a:gd name="T61" fmla="*/ 25 h 31"/>
                  <a:gd name="T62" fmla="*/ 8 w 27"/>
                  <a:gd name="T63" fmla="*/ 26 h 31"/>
                  <a:gd name="T64" fmla="*/ 8 w 27"/>
                  <a:gd name="T65" fmla="*/ 28 h 31"/>
                  <a:gd name="T66" fmla="*/ 10 w 27"/>
                  <a:gd name="T67" fmla="*/ 29 h 31"/>
                  <a:gd name="T68" fmla="*/ 11 w 27"/>
                  <a:gd name="T69" fmla="*/ 31 h 31"/>
                  <a:gd name="T70" fmla="*/ 12 w 27"/>
                  <a:gd name="T71" fmla="*/ 31 h 31"/>
                  <a:gd name="T72" fmla="*/ 14 w 27"/>
                  <a:gd name="T73" fmla="*/ 29 h 31"/>
                  <a:gd name="T74" fmla="*/ 15 w 27"/>
                  <a:gd name="T75" fmla="*/ 26 h 31"/>
                  <a:gd name="T76" fmla="*/ 17 w 27"/>
                  <a:gd name="T77" fmla="*/ 25 h 31"/>
                  <a:gd name="T78" fmla="*/ 17 w 27"/>
                  <a:gd name="T79" fmla="*/ 22 h 31"/>
                  <a:gd name="T80" fmla="*/ 14 w 27"/>
                  <a:gd name="T81" fmla="*/ 19 h 31"/>
                  <a:gd name="T82" fmla="*/ 14 w 27"/>
                  <a:gd name="T83" fmla="*/ 16 h 31"/>
                  <a:gd name="T84" fmla="*/ 14 w 27"/>
                  <a:gd name="T85" fmla="*/ 15 h 31"/>
                  <a:gd name="T86" fmla="*/ 15 w 27"/>
                  <a:gd name="T87" fmla="*/ 15 h 31"/>
                  <a:gd name="T88" fmla="*/ 18 w 27"/>
                  <a:gd name="T89" fmla="*/ 13 h 31"/>
                  <a:gd name="T90" fmla="*/ 21 w 27"/>
                  <a:gd name="T91" fmla="*/ 13 h 31"/>
                  <a:gd name="T92" fmla="*/ 20 w 27"/>
                  <a:gd name="T93" fmla="*/ 12 h 31"/>
                  <a:gd name="T94" fmla="*/ 21 w 27"/>
                  <a:gd name="T95" fmla="*/ 11 h 31"/>
                  <a:gd name="T96" fmla="*/ 25 w 27"/>
                  <a:gd name="T97"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1">
                    <a:moveTo>
                      <a:pt x="25" y="8"/>
                    </a:moveTo>
                    <a:lnTo>
                      <a:pt x="27" y="5"/>
                    </a:lnTo>
                    <a:lnTo>
                      <a:pt x="23" y="3"/>
                    </a:lnTo>
                    <a:lnTo>
                      <a:pt x="18" y="3"/>
                    </a:lnTo>
                    <a:lnTo>
                      <a:pt x="17" y="3"/>
                    </a:lnTo>
                    <a:lnTo>
                      <a:pt x="15" y="8"/>
                    </a:lnTo>
                    <a:lnTo>
                      <a:pt x="14" y="9"/>
                    </a:lnTo>
                    <a:lnTo>
                      <a:pt x="12" y="11"/>
                    </a:lnTo>
                    <a:lnTo>
                      <a:pt x="10" y="9"/>
                    </a:lnTo>
                    <a:lnTo>
                      <a:pt x="8" y="8"/>
                    </a:lnTo>
                    <a:lnTo>
                      <a:pt x="8" y="5"/>
                    </a:lnTo>
                    <a:lnTo>
                      <a:pt x="7" y="3"/>
                    </a:lnTo>
                    <a:lnTo>
                      <a:pt x="7" y="3"/>
                    </a:lnTo>
                    <a:lnTo>
                      <a:pt x="4" y="0"/>
                    </a:lnTo>
                    <a:lnTo>
                      <a:pt x="2" y="3"/>
                    </a:lnTo>
                    <a:lnTo>
                      <a:pt x="5" y="9"/>
                    </a:lnTo>
                    <a:lnTo>
                      <a:pt x="4" y="12"/>
                    </a:lnTo>
                    <a:lnTo>
                      <a:pt x="7" y="13"/>
                    </a:lnTo>
                    <a:lnTo>
                      <a:pt x="7" y="15"/>
                    </a:lnTo>
                    <a:lnTo>
                      <a:pt x="4" y="16"/>
                    </a:lnTo>
                    <a:lnTo>
                      <a:pt x="2" y="18"/>
                    </a:lnTo>
                    <a:lnTo>
                      <a:pt x="2" y="18"/>
                    </a:lnTo>
                    <a:lnTo>
                      <a:pt x="4" y="19"/>
                    </a:lnTo>
                    <a:lnTo>
                      <a:pt x="1" y="21"/>
                    </a:lnTo>
                    <a:lnTo>
                      <a:pt x="1" y="22"/>
                    </a:lnTo>
                    <a:lnTo>
                      <a:pt x="0" y="26"/>
                    </a:lnTo>
                    <a:lnTo>
                      <a:pt x="1" y="26"/>
                    </a:lnTo>
                    <a:lnTo>
                      <a:pt x="2" y="28"/>
                    </a:lnTo>
                    <a:lnTo>
                      <a:pt x="4" y="28"/>
                    </a:lnTo>
                    <a:lnTo>
                      <a:pt x="5" y="26"/>
                    </a:lnTo>
                    <a:lnTo>
                      <a:pt x="7" y="25"/>
                    </a:lnTo>
                    <a:lnTo>
                      <a:pt x="8" y="26"/>
                    </a:lnTo>
                    <a:lnTo>
                      <a:pt x="8" y="28"/>
                    </a:lnTo>
                    <a:lnTo>
                      <a:pt x="10" y="29"/>
                    </a:lnTo>
                    <a:lnTo>
                      <a:pt x="11" y="31"/>
                    </a:lnTo>
                    <a:lnTo>
                      <a:pt x="12" y="31"/>
                    </a:lnTo>
                    <a:lnTo>
                      <a:pt x="14" y="29"/>
                    </a:lnTo>
                    <a:lnTo>
                      <a:pt x="15" y="26"/>
                    </a:lnTo>
                    <a:lnTo>
                      <a:pt x="17" y="25"/>
                    </a:lnTo>
                    <a:lnTo>
                      <a:pt x="17" y="22"/>
                    </a:lnTo>
                    <a:lnTo>
                      <a:pt x="14" y="19"/>
                    </a:lnTo>
                    <a:lnTo>
                      <a:pt x="14" y="16"/>
                    </a:lnTo>
                    <a:lnTo>
                      <a:pt x="14" y="15"/>
                    </a:lnTo>
                    <a:lnTo>
                      <a:pt x="15" y="15"/>
                    </a:lnTo>
                    <a:lnTo>
                      <a:pt x="18" y="13"/>
                    </a:lnTo>
                    <a:lnTo>
                      <a:pt x="21" y="13"/>
                    </a:lnTo>
                    <a:lnTo>
                      <a:pt x="20" y="12"/>
                    </a:lnTo>
                    <a:lnTo>
                      <a:pt x="21" y="11"/>
                    </a:lnTo>
                    <a:lnTo>
                      <a:pt x="25"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5" name="Freeform 484"/>
              <p:cNvSpPr>
                <a:spLocks/>
              </p:cNvSpPr>
              <p:nvPr/>
            </p:nvSpPr>
            <p:spPr bwMode="auto">
              <a:xfrm>
                <a:off x="1958" y="5767"/>
                <a:ext cx="23" cy="13"/>
              </a:xfrm>
              <a:custGeom>
                <a:avLst/>
                <a:gdLst>
                  <a:gd name="T0" fmla="*/ 43 w 46"/>
                  <a:gd name="T1" fmla="*/ 3 h 27"/>
                  <a:gd name="T2" fmla="*/ 40 w 46"/>
                  <a:gd name="T3" fmla="*/ 3 h 27"/>
                  <a:gd name="T4" fmla="*/ 37 w 46"/>
                  <a:gd name="T5" fmla="*/ 1 h 27"/>
                  <a:gd name="T6" fmla="*/ 34 w 46"/>
                  <a:gd name="T7" fmla="*/ 0 h 27"/>
                  <a:gd name="T8" fmla="*/ 31 w 46"/>
                  <a:gd name="T9" fmla="*/ 0 h 27"/>
                  <a:gd name="T10" fmla="*/ 29 w 46"/>
                  <a:gd name="T11" fmla="*/ 1 h 27"/>
                  <a:gd name="T12" fmla="*/ 26 w 46"/>
                  <a:gd name="T13" fmla="*/ 3 h 27"/>
                  <a:gd name="T14" fmla="*/ 20 w 46"/>
                  <a:gd name="T15" fmla="*/ 11 h 27"/>
                  <a:gd name="T16" fmla="*/ 3 w 46"/>
                  <a:gd name="T17" fmla="*/ 20 h 27"/>
                  <a:gd name="T18" fmla="*/ 0 w 46"/>
                  <a:gd name="T19" fmla="*/ 21 h 27"/>
                  <a:gd name="T20" fmla="*/ 1 w 46"/>
                  <a:gd name="T21" fmla="*/ 23 h 27"/>
                  <a:gd name="T22" fmla="*/ 1 w 46"/>
                  <a:gd name="T23" fmla="*/ 23 h 27"/>
                  <a:gd name="T24" fmla="*/ 3 w 46"/>
                  <a:gd name="T25" fmla="*/ 24 h 27"/>
                  <a:gd name="T26" fmla="*/ 7 w 46"/>
                  <a:gd name="T27" fmla="*/ 27 h 27"/>
                  <a:gd name="T28" fmla="*/ 10 w 46"/>
                  <a:gd name="T29" fmla="*/ 27 h 27"/>
                  <a:gd name="T30" fmla="*/ 16 w 46"/>
                  <a:gd name="T31" fmla="*/ 27 h 27"/>
                  <a:gd name="T32" fmla="*/ 26 w 46"/>
                  <a:gd name="T33" fmla="*/ 27 h 27"/>
                  <a:gd name="T34" fmla="*/ 29 w 46"/>
                  <a:gd name="T35" fmla="*/ 27 h 27"/>
                  <a:gd name="T36" fmla="*/ 29 w 46"/>
                  <a:gd name="T37" fmla="*/ 26 h 27"/>
                  <a:gd name="T38" fmla="*/ 29 w 46"/>
                  <a:gd name="T39" fmla="*/ 26 h 27"/>
                  <a:gd name="T40" fmla="*/ 30 w 46"/>
                  <a:gd name="T41" fmla="*/ 24 h 27"/>
                  <a:gd name="T42" fmla="*/ 31 w 46"/>
                  <a:gd name="T43" fmla="*/ 24 h 27"/>
                  <a:gd name="T44" fmla="*/ 33 w 46"/>
                  <a:gd name="T45" fmla="*/ 24 h 27"/>
                  <a:gd name="T46" fmla="*/ 33 w 46"/>
                  <a:gd name="T47" fmla="*/ 23 h 27"/>
                  <a:gd name="T48" fmla="*/ 34 w 46"/>
                  <a:gd name="T49" fmla="*/ 23 h 27"/>
                  <a:gd name="T50" fmla="*/ 36 w 46"/>
                  <a:gd name="T51" fmla="*/ 21 h 27"/>
                  <a:gd name="T52" fmla="*/ 39 w 46"/>
                  <a:gd name="T53" fmla="*/ 20 h 27"/>
                  <a:gd name="T54" fmla="*/ 44 w 46"/>
                  <a:gd name="T55" fmla="*/ 15 h 27"/>
                  <a:gd name="T56" fmla="*/ 46 w 46"/>
                  <a:gd name="T57" fmla="*/ 13 h 27"/>
                  <a:gd name="T58" fmla="*/ 46 w 46"/>
                  <a:gd name="T59" fmla="*/ 7 h 27"/>
                  <a:gd name="T60" fmla="*/ 44 w 46"/>
                  <a:gd name="T61" fmla="*/ 3 h 27"/>
                  <a:gd name="T62" fmla="*/ 43 w 46"/>
                  <a:gd name="T6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27">
                    <a:moveTo>
                      <a:pt x="43" y="3"/>
                    </a:moveTo>
                    <a:lnTo>
                      <a:pt x="40" y="3"/>
                    </a:lnTo>
                    <a:lnTo>
                      <a:pt x="37" y="1"/>
                    </a:lnTo>
                    <a:lnTo>
                      <a:pt x="34" y="0"/>
                    </a:lnTo>
                    <a:lnTo>
                      <a:pt x="31" y="0"/>
                    </a:lnTo>
                    <a:lnTo>
                      <a:pt x="29" y="1"/>
                    </a:lnTo>
                    <a:lnTo>
                      <a:pt x="26" y="3"/>
                    </a:lnTo>
                    <a:lnTo>
                      <a:pt x="20" y="11"/>
                    </a:lnTo>
                    <a:lnTo>
                      <a:pt x="3" y="20"/>
                    </a:lnTo>
                    <a:lnTo>
                      <a:pt x="0" y="21"/>
                    </a:lnTo>
                    <a:lnTo>
                      <a:pt x="1" y="23"/>
                    </a:lnTo>
                    <a:lnTo>
                      <a:pt x="1" y="23"/>
                    </a:lnTo>
                    <a:lnTo>
                      <a:pt x="3" y="24"/>
                    </a:lnTo>
                    <a:lnTo>
                      <a:pt x="7" y="27"/>
                    </a:lnTo>
                    <a:lnTo>
                      <a:pt x="10" y="27"/>
                    </a:lnTo>
                    <a:lnTo>
                      <a:pt x="16" y="27"/>
                    </a:lnTo>
                    <a:lnTo>
                      <a:pt x="26" y="27"/>
                    </a:lnTo>
                    <a:lnTo>
                      <a:pt x="29" y="27"/>
                    </a:lnTo>
                    <a:lnTo>
                      <a:pt x="29" y="26"/>
                    </a:lnTo>
                    <a:lnTo>
                      <a:pt x="29" y="26"/>
                    </a:lnTo>
                    <a:lnTo>
                      <a:pt x="30" y="24"/>
                    </a:lnTo>
                    <a:lnTo>
                      <a:pt x="31" y="24"/>
                    </a:lnTo>
                    <a:lnTo>
                      <a:pt x="33" y="24"/>
                    </a:lnTo>
                    <a:lnTo>
                      <a:pt x="33" y="23"/>
                    </a:lnTo>
                    <a:lnTo>
                      <a:pt x="34" y="23"/>
                    </a:lnTo>
                    <a:lnTo>
                      <a:pt x="36" y="21"/>
                    </a:lnTo>
                    <a:lnTo>
                      <a:pt x="39" y="20"/>
                    </a:lnTo>
                    <a:lnTo>
                      <a:pt x="44" y="15"/>
                    </a:lnTo>
                    <a:lnTo>
                      <a:pt x="46" y="13"/>
                    </a:lnTo>
                    <a:lnTo>
                      <a:pt x="46" y="7"/>
                    </a:lnTo>
                    <a:lnTo>
                      <a:pt x="44" y="3"/>
                    </a:lnTo>
                    <a:lnTo>
                      <a:pt x="4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6" name="Freeform 485"/>
              <p:cNvSpPr>
                <a:spLocks/>
              </p:cNvSpPr>
              <p:nvPr/>
            </p:nvSpPr>
            <p:spPr bwMode="auto">
              <a:xfrm>
                <a:off x="2078" y="5746"/>
                <a:ext cx="14" cy="15"/>
              </a:xfrm>
              <a:custGeom>
                <a:avLst/>
                <a:gdLst>
                  <a:gd name="T0" fmla="*/ 27 w 27"/>
                  <a:gd name="T1" fmla="*/ 7 h 30"/>
                  <a:gd name="T2" fmla="*/ 27 w 27"/>
                  <a:gd name="T3" fmla="*/ 6 h 30"/>
                  <a:gd name="T4" fmla="*/ 23 w 27"/>
                  <a:gd name="T5" fmla="*/ 4 h 30"/>
                  <a:gd name="T6" fmla="*/ 21 w 27"/>
                  <a:gd name="T7" fmla="*/ 1 h 30"/>
                  <a:gd name="T8" fmla="*/ 21 w 27"/>
                  <a:gd name="T9" fmla="*/ 0 h 30"/>
                  <a:gd name="T10" fmla="*/ 19 w 27"/>
                  <a:gd name="T11" fmla="*/ 1 h 30"/>
                  <a:gd name="T12" fmla="*/ 14 w 27"/>
                  <a:gd name="T13" fmla="*/ 1 h 30"/>
                  <a:gd name="T14" fmla="*/ 13 w 27"/>
                  <a:gd name="T15" fmla="*/ 3 h 30"/>
                  <a:gd name="T16" fmla="*/ 11 w 27"/>
                  <a:gd name="T17" fmla="*/ 6 h 30"/>
                  <a:gd name="T18" fmla="*/ 8 w 27"/>
                  <a:gd name="T19" fmla="*/ 11 h 30"/>
                  <a:gd name="T20" fmla="*/ 6 w 27"/>
                  <a:gd name="T21" fmla="*/ 14 h 30"/>
                  <a:gd name="T22" fmla="*/ 3 w 27"/>
                  <a:gd name="T23" fmla="*/ 17 h 30"/>
                  <a:gd name="T24" fmla="*/ 0 w 27"/>
                  <a:gd name="T25" fmla="*/ 20 h 30"/>
                  <a:gd name="T26" fmla="*/ 0 w 27"/>
                  <a:gd name="T27" fmla="*/ 21 h 30"/>
                  <a:gd name="T28" fmla="*/ 0 w 27"/>
                  <a:gd name="T29" fmla="*/ 26 h 30"/>
                  <a:gd name="T30" fmla="*/ 1 w 27"/>
                  <a:gd name="T31" fmla="*/ 30 h 30"/>
                  <a:gd name="T32" fmla="*/ 3 w 27"/>
                  <a:gd name="T33" fmla="*/ 30 h 30"/>
                  <a:gd name="T34" fmla="*/ 6 w 27"/>
                  <a:gd name="T35" fmla="*/ 27 h 30"/>
                  <a:gd name="T36" fmla="*/ 7 w 27"/>
                  <a:gd name="T37" fmla="*/ 26 h 30"/>
                  <a:gd name="T38" fmla="*/ 7 w 27"/>
                  <a:gd name="T39" fmla="*/ 24 h 30"/>
                  <a:gd name="T40" fmla="*/ 8 w 27"/>
                  <a:gd name="T41" fmla="*/ 26 h 30"/>
                  <a:gd name="T42" fmla="*/ 10 w 27"/>
                  <a:gd name="T43" fmla="*/ 27 h 30"/>
                  <a:gd name="T44" fmla="*/ 11 w 27"/>
                  <a:gd name="T45" fmla="*/ 29 h 30"/>
                  <a:gd name="T46" fmla="*/ 13 w 27"/>
                  <a:gd name="T47" fmla="*/ 29 h 30"/>
                  <a:gd name="T48" fmla="*/ 14 w 27"/>
                  <a:gd name="T49" fmla="*/ 29 h 30"/>
                  <a:gd name="T50" fmla="*/ 14 w 27"/>
                  <a:gd name="T51" fmla="*/ 27 h 30"/>
                  <a:gd name="T52" fmla="*/ 14 w 27"/>
                  <a:gd name="T53" fmla="*/ 26 h 30"/>
                  <a:gd name="T54" fmla="*/ 16 w 27"/>
                  <a:gd name="T55" fmla="*/ 24 h 30"/>
                  <a:gd name="T56" fmla="*/ 16 w 27"/>
                  <a:gd name="T57" fmla="*/ 20 h 30"/>
                  <a:gd name="T58" fmla="*/ 11 w 27"/>
                  <a:gd name="T59" fmla="*/ 14 h 30"/>
                  <a:gd name="T60" fmla="*/ 14 w 27"/>
                  <a:gd name="T61" fmla="*/ 13 h 30"/>
                  <a:gd name="T62" fmla="*/ 16 w 27"/>
                  <a:gd name="T63" fmla="*/ 14 h 30"/>
                  <a:gd name="T64" fmla="*/ 17 w 27"/>
                  <a:gd name="T65" fmla="*/ 16 h 30"/>
                  <a:gd name="T66" fmla="*/ 19 w 27"/>
                  <a:gd name="T67" fmla="*/ 16 h 30"/>
                  <a:gd name="T68" fmla="*/ 20 w 27"/>
                  <a:gd name="T69" fmla="*/ 13 h 30"/>
                  <a:gd name="T70" fmla="*/ 21 w 27"/>
                  <a:gd name="T71" fmla="*/ 11 h 30"/>
                  <a:gd name="T72" fmla="*/ 26 w 27"/>
                  <a:gd name="T73" fmla="*/ 9 h 30"/>
                  <a:gd name="T74" fmla="*/ 27 w 27"/>
                  <a:gd name="T75"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30">
                    <a:moveTo>
                      <a:pt x="27" y="7"/>
                    </a:moveTo>
                    <a:lnTo>
                      <a:pt x="27" y="6"/>
                    </a:lnTo>
                    <a:lnTo>
                      <a:pt x="23" y="4"/>
                    </a:lnTo>
                    <a:lnTo>
                      <a:pt x="21" y="1"/>
                    </a:lnTo>
                    <a:lnTo>
                      <a:pt x="21" y="0"/>
                    </a:lnTo>
                    <a:lnTo>
                      <a:pt x="19" y="1"/>
                    </a:lnTo>
                    <a:lnTo>
                      <a:pt x="14" y="1"/>
                    </a:lnTo>
                    <a:lnTo>
                      <a:pt x="13" y="3"/>
                    </a:lnTo>
                    <a:lnTo>
                      <a:pt x="11" y="6"/>
                    </a:lnTo>
                    <a:lnTo>
                      <a:pt x="8" y="11"/>
                    </a:lnTo>
                    <a:lnTo>
                      <a:pt x="6" y="14"/>
                    </a:lnTo>
                    <a:lnTo>
                      <a:pt x="3" y="17"/>
                    </a:lnTo>
                    <a:lnTo>
                      <a:pt x="0" y="20"/>
                    </a:lnTo>
                    <a:lnTo>
                      <a:pt x="0" y="21"/>
                    </a:lnTo>
                    <a:lnTo>
                      <a:pt x="0" y="26"/>
                    </a:lnTo>
                    <a:lnTo>
                      <a:pt x="1" y="30"/>
                    </a:lnTo>
                    <a:lnTo>
                      <a:pt x="3" y="30"/>
                    </a:lnTo>
                    <a:lnTo>
                      <a:pt x="6" y="27"/>
                    </a:lnTo>
                    <a:lnTo>
                      <a:pt x="7" y="26"/>
                    </a:lnTo>
                    <a:lnTo>
                      <a:pt x="7" y="24"/>
                    </a:lnTo>
                    <a:lnTo>
                      <a:pt x="8" y="26"/>
                    </a:lnTo>
                    <a:lnTo>
                      <a:pt x="10" y="27"/>
                    </a:lnTo>
                    <a:lnTo>
                      <a:pt x="11" y="29"/>
                    </a:lnTo>
                    <a:lnTo>
                      <a:pt x="13" y="29"/>
                    </a:lnTo>
                    <a:lnTo>
                      <a:pt x="14" y="29"/>
                    </a:lnTo>
                    <a:lnTo>
                      <a:pt x="14" y="27"/>
                    </a:lnTo>
                    <a:lnTo>
                      <a:pt x="14" y="26"/>
                    </a:lnTo>
                    <a:lnTo>
                      <a:pt x="16" y="24"/>
                    </a:lnTo>
                    <a:lnTo>
                      <a:pt x="16" y="20"/>
                    </a:lnTo>
                    <a:lnTo>
                      <a:pt x="11" y="14"/>
                    </a:lnTo>
                    <a:lnTo>
                      <a:pt x="14" y="13"/>
                    </a:lnTo>
                    <a:lnTo>
                      <a:pt x="16" y="14"/>
                    </a:lnTo>
                    <a:lnTo>
                      <a:pt x="17" y="16"/>
                    </a:lnTo>
                    <a:lnTo>
                      <a:pt x="19" y="16"/>
                    </a:lnTo>
                    <a:lnTo>
                      <a:pt x="20" y="13"/>
                    </a:lnTo>
                    <a:lnTo>
                      <a:pt x="21" y="11"/>
                    </a:lnTo>
                    <a:lnTo>
                      <a:pt x="26" y="9"/>
                    </a:lnTo>
                    <a:lnTo>
                      <a:pt x="27"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7" name="Freeform 486"/>
              <p:cNvSpPr>
                <a:spLocks/>
              </p:cNvSpPr>
              <p:nvPr/>
            </p:nvSpPr>
            <p:spPr bwMode="auto">
              <a:xfrm>
                <a:off x="2374" y="5552"/>
                <a:ext cx="11" cy="11"/>
              </a:xfrm>
              <a:custGeom>
                <a:avLst/>
                <a:gdLst>
                  <a:gd name="T0" fmla="*/ 18 w 21"/>
                  <a:gd name="T1" fmla="*/ 5 h 23"/>
                  <a:gd name="T2" fmla="*/ 16 w 21"/>
                  <a:gd name="T3" fmla="*/ 3 h 23"/>
                  <a:gd name="T4" fmla="*/ 14 w 21"/>
                  <a:gd name="T5" fmla="*/ 3 h 23"/>
                  <a:gd name="T6" fmla="*/ 10 w 21"/>
                  <a:gd name="T7" fmla="*/ 2 h 23"/>
                  <a:gd name="T8" fmla="*/ 5 w 21"/>
                  <a:gd name="T9" fmla="*/ 0 h 23"/>
                  <a:gd name="T10" fmla="*/ 4 w 21"/>
                  <a:gd name="T11" fmla="*/ 0 h 23"/>
                  <a:gd name="T12" fmla="*/ 3 w 21"/>
                  <a:gd name="T13" fmla="*/ 3 h 23"/>
                  <a:gd name="T14" fmla="*/ 3 w 21"/>
                  <a:gd name="T15" fmla="*/ 6 h 23"/>
                  <a:gd name="T16" fmla="*/ 4 w 21"/>
                  <a:gd name="T17" fmla="*/ 10 h 23"/>
                  <a:gd name="T18" fmla="*/ 4 w 21"/>
                  <a:gd name="T19" fmla="*/ 13 h 23"/>
                  <a:gd name="T20" fmla="*/ 4 w 21"/>
                  <a:gd name="T21" fmla="*/ 15 h 23"/>
                  <a:gd name="T22" fmla="*/ 3 w 21"/>
                  <a:gd name="T23" fmla="*/ 15 h 23"/>
                  <a:gd name="T24" fmla="*/ 3 w 21"/>
                  <a:gd name="T25" fmla="*/ 15 h 23"/>
                  <a:gd name="T26" fmla="*/ 1 w 21"/>
                  <a:gd name="T27" fmla="*/ 16 h 23"/>
                  <a:gd name="T28" fmla="*/ 0 w 21"/>
                  <a:gd name="T29" fmla="*/ 18 h 23"/>
                  <a:gd name="T30" fmla="*/ 0 w 21"/>
                  <a:gd name="T31" fmla="*/ 18 h 23"/>
                  <a:gd name="T32" fmla="*/ 0 w 21"/>
                  <a:gd name="T33" fmla="*/ 20 h 23"/>
                  <a:gd name="T34" fmla="*/ 1 w 21"/>
                  <a:gd name="T35" fmla="*/ 23 h 23"/>
                  <a:gd name="T36" fmla="*/ 4 w 21"/>
                  <a:gd name="T37" fmla="*/ 23 h 23"/>
                  <a:gd name="T38" fmla="*/ 5 w 21"/>
                  <a:gd name="T39" fmla="*/ 22 h 23"/>
                  <a:gd name="T40" fmla="*/ 7 w 21"/>
                  <a:gd name="T41" fmla="*/ 20 h 23"/>
                  <a:gd name="T42" fmla="*/ 8 w 21"/>
                  <a:gd name="T43" fmla="*/ 18 h 23"/>
                  <a:gd name="T44" fmla="*/ 10 w 21"/>
                  <a:gd name="T45" fmla="*/ 18 h 23"/>
                  <a:gd name="T46" fmla="*/ 10 w 21"/>
                  <a:gd name="T47" fmla="*/ 18 h 23"/>
                  <a:gd name="T48" fmla="*/ 13 w 21"/>
                  <a:gd name="T49" fmla="*/ 16 h 23"/>
                  <a:gd name="T50" fmla="*/ 17 w 21"/>
                  <a:gd name="T51" fmla="*/ 15 h 23"/>
                  <a:gd name="T52" fmla="*/ 20 w 21"/>
                  <a:gd name="T53" fmla="*/ 13 h 23"/>
                  <a:gd name="T54" fmla="*/ 20 w 21"/>
                  <a:gd name="T55" fmla="*/ 12 h 23"/>
                  <a:gd name="T56" fmla="*/ 21 w 21"/>
                  <a:gd name="T57" fmla="*/ 6 h 23"/>
                  <a:gd name="T58" fmla="*/ 20 w 21"/>
                  <a:gd name="T59" fmla="*/ 5 h 23"/>
                  <a:gd name="T60" fmla="*/ 18 w 21"/>
                  <a:gd name="T6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23">
                    <a:moveTo>
                      <a:pt x="18" y="5"/>
                    </a:moveTo>
                    <a:lnTo>
                      <a:pt x="16" y="3"/>
                    </a:lnTo>
                    <a:lnTo>
                      <a:pt x="14" y="3"/>
                    </a:lnTo>
                    <a:lnTo>
                      <a:pt x="10" y="2"/>
                    </a:lnTo>
                    <a:lnTo>
                      <a:pt x="5" y="0"/>
                    </a:lnTo>
                    <a:lnTo>
                      <a:pt x="4" y="0"/>
                    </a:lnTo>
                    <a:lnTo>
                      <a:pt x="3" y="3"/>
                    </a:lnTo>
                    <a:lnTo>
                      <a:pt x="3" y="6"/>
                    </a:lnTo>
                    <a:lnTo>
                      <a:pt x="4" y="10"/>
                    </a:lnTo>
                    <a:lnTo>
                      <a:pt x="4" y="13"/>
                    </a:lnTo>
                    <a:lnTo>
                      <a:pt x="4" y="15"/>
                    </a:lnTo>
                    <a:lnTo>
                      <a:pt x="3" y="15"/>
                    </a:lnTo>
                    <a:lnTo>
                      <a:pt x="3" y="15"/>
                    </a:lnTo>
                    <a:lnTo>
                      <a:pt x="1" y="16"/>
                    </a:lnTo>
                    <a:lnTo>
                      <a:pt x="0" y="18"/>
                    </a:lnTo>
                    <a:lnTo>
                      <a:pt x="0" y="18"/>
                    </a:lnTo>
                    <a:lnTo>
                      <a:pt x="0" y="20"/>
                    </a:lnTo>
                    <a:lnTo>
                      <a:pt x="1" y="23"/>
                    </a:lnTo>
                    <a:lnTo>
                      <a:pt x="4" y="23"/>
                    </a:lnTo>
                    <a:lnTo>
                      <a:pt x="5" y="22"/>
                    </a:lnTo>
                    <a:lnTo>
                      <a:pt x="7" y="20"/>
                    </a:lnTo>
                    <a:lnTo>
                      <a:pt x="8" y="18"/>
                    </a:lnTo>
                    <a:lnTo>
                      <a:pt x="10" y="18"/>
                    </a:lnTo>
                    <a:lnTo>
                      <a:pt x="10" y="18"/>
                    </a:lnTo>
                    <a:lnTo>
                      <a:pt x="13" y="16"/>
                    </a:lnTo>
                    <a:lnTo>
                      <a:pt x="17" y="15"/>
                    </a:lnTo>
                    <a:lnTo>
                      <a:pt x="20" y="13"/>
                    </a:lnTo>
                    <a:lnTo>
                      <a:pt x="20" y="12"/>
                    </a:lnTo>
                    <a:lnTo>
                      <a:pt x="21" y="6"/>
                    </a:lnTo>
                    <a:lnTo>
                      <a:pt x="20" y="5"/>
                    </a:lnTo>
                    <a:lnTo>
                      <a:pt x="18"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8" name="Freeform 487"/>
              <p:cNvSpPr>
                <a:spLocks/>
              </p:cNvSpPr>
              <p:nvPr/>
            </p:nvSpPr>
            <p:spPr bwMode="auto">
              <a:xfrm>
                <a:off x="2461" y="5519"/>
                <a:ext cx="12" cy="12"/>
              </a:xfrm>
              <a:custGeom>
                <a:avLst/>
                <a:gdLst>
                  <a:gd name="T0" fmla="*/ 23 w 24"/>
                  <a:gd name="T1" fmla="*/ 5 h 23"/>
                  <a:gd name="T2" fmla="*/ 22 w 24"/>
                  <a:gd name="T3" fmla="*/ 4 h 23"/>
                  <a:gd name="T4" fmla="*/ 19 w 24"/>
                  <a:gd name="T5" fmla="*/ 4 h 23"/>
                  <a:gd name="T6" fmla="*/ 17 w 24"/>
                  <a:gd name="T7" fmla="*/ 4 h 23"/>
                  <a:gd name="T8" fmla="*/ 16 w 24"/>
                  <a:gd name="T9" fmla="*/ 2 h 23"/>
                  <a:gd name="T10" fmla="*/ 14 w 24"/>
                  <a:gd name="T11" fmla="*/ 1 h 23"/>
                  <a:gd name="T12" fmla="*/ 13 w 24"/>
                  <a:gd name="T13" fmla="*/ 0 h 23"/>
                  <a:gd name="T14" fmla="*/ 9 w 24"/>
                  <a:gd name="T15" fmla="*/ 1 h 23"/>
                  <a:gd name="T16" fmla="*/ 4 w 24"/>
                  <a:gd name="T17" fmla="*/ 4 h 23"/>
                  <a:gd name="T18" fmla="*/ 1 w 24"/>
                  <a:gd name="T19" fmla="*/ 7 h 23"/>
                  <a:gd name="T20" fmla="*/ 0 w 24"/>
                  <a:gd name="T21" fmla="*/ 10 h 23"/>
                  <a:gd name="T22" fmla="*/ 0 w 24"/>
                  <a:gd name="T23" fmla="*/ 12 h 23"/>
                  <a:gd name="T24" fmla="*/ 1 w 24"/>
                  <a:gd name="T25" fmla="*/ 14 h 23"/>
                  <a:gd name="T26" fmla="*/ 7 w 24"/>
                  <a:gd name="T27" fmla="*/ 17 h 23"/>
                  <a:gd name="T28" fmla="*/ 13 w 24"/>
                  <a:gd name="T29" fmla="*/ 21 h 23"/>
                  <a:gd name="T30" fmla="*/ 16 w 24"/>
                  <a:gd name="T31" fmla="*/ 23 h 23"/>
                  <a:gd name="T32" fmla="*/ 22 w 24"/>
                  <a:gd name="T33" fmla="*/ 17 h 23"/>
                  <a:gd name="T34" fmla="*/ 22 w 24"/>
                  <a:gd name="T35" fmla="*/ 15 h 23"/>
                  <a:gd name="T36" fmla="*/ 20 w 24"/>
                  <a:gd name="T37" fmla="*/ 14 h 23"/>
                  <a:gd name="T38" fmla="*/ 19 w 24"/>
                  <a:gd name="T39" fmla="*/ 11 h 23"/>
                  <a:gd name="T40" fmla="*/ 20 w 24"/>
                  <a:gd name="T41" fmla="*/ 11 h 23"/>
                  <a:gd name="T42" fmla="*/ 23 w 24"/>
                  <a:gd name="T43" fmla="*/ 10 h 23"/>
                  <a:gd name="T44" fmla="*/ 24 w 24"/>
                  <a:gd name="T45" fmla="*/ 8 h 23"/>
                  <a:gd name="T46" fmla="*/ 24 w 24"/>
                  <a:gd name="T47" fmla="*/ 7 h 23"/>
                  <a:gd name="T48" fmla="*/ 23 w 24"/>
                  <a:gd name="T4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3">
                    <a:moveTo>
                      <a:pt x="23" y="5"/>
                    </a:moveTo>
                    <a:lnTo>
                      <a:pt x="22" y="4"/>
                    </a:lnTo>
                    <a:lnTo>
                      <a:pt x="19" y="4"/>
                    </a:lnTo>
                    <a:lnTo>
                      <a:pt x="17" y="4"/>
                    </a:lnTo>
                    <a:lnTo>
                      <a:pt x="16" y="2"/>
                    </a:lnTo>
                    <a:lnTo>
                      <a:pt x="14" y="1"/>
                    </a:lnTo>
                    <a:lnTo>
                      <a:pt x="13" y="0"/>
                    </a:lnTo>
                    <a:lnTo>
                      <a:pt x="9" y="1"/>
                    </a:lnTo>
                    <a:lnTo>
                      <a:pt x="4" y="4"/>
                    </a:lnTo>
                    <a:lnTo>
                      <a:pt x="1" y="7"/>
                    </a:lnTo>
                    <a:lnTo>
                      <a:pt x="0" y="10"/>
                    </a:lnTo>
                    <a:lnTo>
                      <a:pt x="0" y="12"/>
                    </a:lnTo>
                    <a:lnTo>
                      <a:pt x="1" y="14"/>
                    </a:lnTo>
                    <a:lnTo>
                      <a:pt x="7" y="17"/>
                    </a:lnTo>
                    <a:lnTo>
                      <a:pt x="13" y="21"/>
                    </a:lnTo>
                    <a:lnTo>
                      <a:pt x="16" y="23"/>
                    </a:lnTo>
                    <a:lnTo>
                      <a:pt x="22" y="17"/>
                    </a:lnTo>
                    <a:lnTo>
                      <a:pt x="22" y="15"/>
                    </a:lnTo>
                    <a:lnTo>
                      <a:pt x="20" y="14"/>
                    </a:lnTo>
                    <a:lnTo>
                      <a:pt x="19" y="11"/>
                    </a:lnTo>
                    <a:lnTo>
                      <a:pt x="20" y="11"/>
                    </a:lnTo>
                    <a:lnTo>
                      <a:pt x="23" y="10"/>
                    </a:lnTo>
                    <a:lnTo>
                      <a:pt x="24" y="8"/>
                    </a:lnTo>
                    <a:lnTo>
                      <a:pt x="24" y="7"/>
                    </a:lnTo>
                    <a:lnTo>
                      <a:pt x="23"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29" name="Freeform 488"/>
              <p:cNvSpPr>
                <a:spLocks/>
              </p:cNvSpPr>
              <p:nvPr/>
            </p:nvSpPr>
            <p:spPr bwMode="auto">
              <a:xfrm>
                <a:off x="2696" y="5522"/>
                <a:ext cx="18" cy="12"/>
              </a:xfrm>
              <a:custGeom>
                <a:avLst/>
                <a:gdLst>
                  <a:gd name="T0" fmla="*/ 36 w 38"/>
                  <a:gd name="T1" fmla="*/ 12 h 23"/>
                  <a:gd name="T2" fmla="*/ 33 w 38"/>
                  <a:gd name="T3" fmla="*/ 7 h 23"/>
                  <a:gd name="T4" fmla="*/ 32 w 38"/>
                  <a:gd name="T5" fmla="*/ 6 h 23"/>
                  <a:gd name="T6" fmla="*/ 32 w 38"/>
                  <a:gd name="T7" fmla="*/ 5 h 23"/>
                  <a:gd name="T8" fmla="*/ 31 w 38"/>
                  <a:gd name="T9" fmla="*/ 2 h 23"/>
                  <a:gd name="T10" fmla="*/ 28 w 38"/>
                  <a:gd name="T11" fmla="*/ 0 h 23"/>
                  <a:gd name="T12" fmla="*/ 25 w 38"/>
                  <a:gd name="T13" fmla="*/ 2 h 23"/>
                  <a:gd name="T14" fmla="*/ 22 w 38"/>
                  <a:gd name="T15" fmla="*/ 2 h 23"/>
                  <a:gd name="T16" fmla="*/ 5 w 38"/>
                  <a:gd name="T17" fmla="*/ 2 h 23"/>
                  <a:gd name="T18" fmla="*/ 0 w 38"/>
                  <a:gd name="T19" fmla="*/ 6 h 23"/>
                  <a:gd name="T20" fmla="*/ 2 w 38"/>
                  <a:gd name="T21" fmla="*/ 9 h 23"/>
                  <a:gd name="T22" fmla="*/ 6 w 38"/>
                  <a:gd name="T23" fmla="*/ 10 h 23"/>
                  <a:gd name="T24" fmla="*/ 18 w 38"/>
                  <a:gd name="T25" fmla="*/ 9 h 23"/>
                  <a:gd name="T26" fmla="*/ 22 w 38"/>
                  <a:gd name="T27" fmla="*/ 10 h 23"/>
                  <a:gd name="T28" fmla="*/ 26 w 38"/>
                  <a:gd name="T29" fmla="*/ 12 h 23"/>
                  <a:gd name="T30" fmla="*/ 28 w 38"/>
                  <a:gd name="T31" fmla="*/ 18 h 23"/>
                  <a:gd name="T32" fmla="*/ 29 w 38"/>
                  <a:gd name="T33" fmla="*/ 19 h 23"/>
                  <a:gd name="T34" fmla="*/ 33 w 38"/>
                  <a:gd name="T35" fmla="*/ 22 h 23"/>
                  <a:gd name="T36" fmla="*/ 35 w 38"/>
                  <a:gd name="T37" fmla="*/ 23 h 23"/>
                  <a:gd name="T38" fmla="*/ 38 w 38"/>
                  <a:gd name="T39" fmla="*/ 22 h 23"/>
                  <a:gd name="T40" fmla="*/ 38 w 38"/>
                  <a:gd name="T41" fmla="*/ 19 h 23"/>
                  <a:gd name="T42" fmla="*/ 38 w 38"/>
                  <a:gd name="T43" fmla="*/ 13 h 23"/>
                  <a:gd name="T44" fmla="*/ 36 w 38"/>
                  <a:gd name="T4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3">
                    <a:moveTo>
                      <a:pt x="36" y="12"/>
                    </a:moveTo>
                    <a:lnTo>
                      <a:pt x="33" y="7"/>
                    </a:lnTo>
                    <a:lnTo>
                      <a:pt x="32" y="6"/>
                    </a:lnTo>
                    <a:lnTo>
                      <a:pt x="32" y="5"/>
                    </a:lnTo>
                    <a:lnTo>
                      <a:pt x="31" y="2"/>
                    </a:lnTo>
                    <a:lnTo>
                      <a:pt x="28" y="0"/>
                    </a:lnTo>
                    <a:lnTo>
                      <a:pt x="25" y="2"/>
                    </a:lnTo>
                    <a:lnTo>
                      <a:pt x="22" y="2"/>
                    </a:lnTo>
                    <a:lnTo>
                      <a:pt x="5" y="2"/>
                    </a:lnTo>
                    <a:lnTo>
                      <a:pt x="0" y="6"/>
                    </a:lnTo>
                    <a:lnTo>
                      <a:pt x="2" y="9"/>
                    </a:lnTo>
                    <a:lnTo>
                      <a:pt x="6" y="10"/>
                    </a:lnTo>
                    <a:lnTo>
                      <a:pt x="18" y="9"/>
                    </a:lnTo>
                    <a:lnTo>
                      <a:pt x="22" y="10"/>
                    </a:lnTo>
                    <a:lnTo>
                      <a:pt x="26" y="12"/>
                    </a:lnTo>
                    <a:lnTo>
                      <a:pt x="28" y="18"/>
                    </a:lnTo>
                    <a:lnTo>
                      <a:pt x="29" y="19"/>
                    </a:lnTo>
                    <a:lnTo>
                      <a:pt x="33" y="22"/>
                    </a:lnTo>
                    <a:lnTo>
                      <a:pt x="35" y="23"/>
                    </a:lnTo>
                    <a:lnTo>
                      <a:pt x="38" y="22"/>
                    </a:lnTo>
                    <a:lnTo>
                      <a:pt x="38" y="19"/>
                    </a:lnTo>
                    <a:lnTo>
                      <a:pt x="38" y="13"/>
                    </a:lnTo>
                    <a:lnTo>
                      <a:pt x="36"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0" name="Freeform 489"/>
              <p:cNvSpPr>
                <a:spLocks/>
              </p:cNvSpPr>
              <p:nvPr/>
            </p:nvSpPr>
            <p:spPr bwMode="auto">
              <a:xfrm>
                <a:off x="2214" y="4890"/>
                <a:ext cx="9" cy="12"/>
              </a:xfrm>
              <a:custGeom>
                <a:avLst/>
                <a:gdLst>
                  <a:gd name="T0" fmla="*/ 1 w 19"/>
                  <a:gd name="T1" fmla="*/ 18 h 23"/>
                  <a:gd name="T2" fmla="*/ 1 w 19"/>
                  <a:gd name="T3" fmla="*/ 20 h 23"/>
                  <a:gd name="T4" fmla="*/ 0 w 19"/>
                  <a:gd name="T5" fmla="*/ 21 h 23"/>
                  <a:gd name="T6" fmla="*/ 3 w 19"/>
                  <a:gd name="T7" fmla="*/ 23 h 23"/>
                  <a:gd name="T8" fmla="*/ 7 w 19"/>
                  <a:gd name="T9" fmla="*/ 23 h 23"/>
                  <a:gd name="T10" fmla="*/ 12 w 19"/>
                  <a:gd name="T11" fmla="*/ 21 h 23"/>
                  <a:gd name="T12" fmla="*/ 14 w 19"/>
                  <a:gd name="T13" fmla="*/ 20 h 23"/>
                  <a:gd name="T14" fmla="*/ 16 w 19"/>
                  <a:gd name="T15" fmla="*/ 15 h 23"/>
                  <a:gd name="T16" fmla="*/ 16 w 19"/>
                  <a:gd name="T17" fmla="*/ 14 h 23"/>
                  <a:gd name="T18" fmla="*/ 19 w 19"/>
                  <a:gd name="T19" fmla="*/ 13 h 23"/>
                  <a:gd name="T20" fmla="*/ 19 w 19"/>
                  <a:gd name="T21" fmla="*/ 11 h 23"/>
                  <a:gd name="T22" fmla="*/ 19 w 19"/>
                  <a:gd name="T23" fmla="*/ 7 h 23"/>
                  <a:gd name="T24" fmla="*/ 19 w 19"/>
                  <a:gd name="T25" fmla="*/ 2 h 23"/>
                  <a:gd name="T26" fmla="*/ 19 w 19"/>
                  <a:gd name="T27" fmla="*/ 0 h 23"/>
                  <a:gd name="T28" fmla="*/ 19 w 19"/>
                  <a:gd name="T29" fmla="*/ 0 h 23"/>
                  <a:gd name="T30" fmla="*/ 12 w 19"/>
                  <a:gd name="T31" fmla="*/ 14 h 23"/>
                  <a:gd name="T32" fmla="*/ 6 w 19"/>
                  <a:gd name="T33" fmla="*/ 17 h 23"/>
                  <a:gd name="T34" fmla="*/ 1 w 19"/>
                  <a:gd name="T35"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3">
                    <a:moveTo>
                      <a:pt x="1" y="18"/>
                    </a:moveTo>
                    <a:lnTo>
                      <a:pt x="1" y="20"/>
                    </a:lnTo>
                    <a:lnTo>
                      <a:pt x="0" y="21"/>
                    </a:lnTo>
                    <a:lnTo>
                      <a:pt x="3" y="23"/>
                    </a:lnTo>
                    <a:lnTo>
                      <a:pt x="7" y="23"/>
                    </a:lnTo>
                    <a:lnTo>
                      <a:pt x="12" y="21"/>
                    </a:lnTo>
                    <a:lnTo>
                      <a:pt x="14" y="20"/>
                    </a:lnTo>
                    <a:lnTo>
                      <a:pt x="16" y="15"/>
                    </a:lnTo>
                    <a:lnTo>
                      <a:pt x="16" y="14"/>
                    </a:lnTo>
                    <a:lnTo>
                      <a:pt x="19" y="13"/>
                    </a:lnTo>
                    <a:lnTo>
                      <a:pt x="19" y="11"/>
                    </a:lnTo>
                    <a:lnTo>
                      <a:pt x="19" y="7"/>
                    </a:lnTo>
                    <a:lnTo>
                      <a:pt x="19" y="2"/>
                    </a:lnTo>
                    <a:lnTo>
                      <a:pt x="19" y="0"/>
                    </a:lnTo>
                    <a:lnTo>
                      <a:pt x="19" y="0"/>
                    </a:lnTo>
                    <a:lnTo>
                      <a:pt x="12" y="14"/>
                    </a:lnTo>
                    <a:lnTo>
                      <a:pt x="6" y="17"/>
                    </a:lnTo>
                    <a:lnTo>
                      <a:pt x="1" y="1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1" name="Freeform 490"/>
              <p:cNvSpPr>
                <a:spLocks/>
              </p:cNvSpPr>
              <p:nvPr/>
            </p:nvSpPr>
            <p:spPr bwMode="auto">
              <a:xfrm>
                <a:off x="2228" y="4829"/>
                <a:ext cx="7" cy="5"/>
              </a:xfrm>
              <a:custGeom>
                <a:avLst/>
                <a:gdLst>
                  <a:gd name="T0" fmla="*/ 10 w 13"/>
                  <a:gd name="T1" fmla="*/ 0 h 10"/>
                  <a:gd name="T2" fmla="*/ 7 w 13"/>
                  <a:gd name="T3" fmla="*/ 0 h 10"/>
                  <a:gd name="T4" fmla="*/ 4 w 13"/>
                  <a:gd name="T5" fmla="*/ 0 h 10"/>
                  <a:gd name="T6" fmla="*/ 3 w 13"/>
                  <a:gd name="T7" fmla="*/ 0 h 10"/>
                  <a:gd name="T8" fmla="*/ 0 w 13"/>
                  <a:gd name="T9" fmla="*/ 2 h 10"/>
                  <a:gd name="T10" fmla="*/ 1 w 13"/>
                  <a:gd name="T11" fmla="*/ 6 h 10"/>
                  <a:gd name="T12" fmla="*/ 4 w 13"/>
                  <a:gd name="T13" fmla="*/ 9 h 10"/>
                  <a:gd name="T14" fmla="*/ 8 w 13"/>
                  <a:gd name="T15" fmla="*/ 10 h 10"/>
                  <a:gd name="T16" fmla="*/ 13 w 13"/>
                  <a:gd name="T17" fmla="*/ 9 h 10"/>
                  <a:gd name="T18" fmla="*/ 13 w 13"/>
                  <a:gd name="T19" fmla="*/ 3 h 10"/>
                  <a:gd name="T20" fmla="*/ 13 w 13"/>
                  <a:gd name="T21" fmla="*/ 2 h 10"/>
                  <a:gd name="T22" fmla="*/ 10 w 13"/>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10" y="0"/>
                    </a:moveTo>
                    <a:lnTo>
                      <a:pt x="7" y="0"/>
                    </a:lnTo>
                    <a:lnTo>
                      <a:pt x="4" y="0"/>
                    </a:lnTo>
                    <a:lnTo>
                      <a:pt x="3" y="0"/>
                    </a:lnTo>
                    <a:lnTo>
                      <a:pt x="0" y="2"/>
                    </a:lnTo>
                    <a:lnTo>
                      <a:pt x="1" y="6"/>
                    </a:lnTo>
                    <a:lnTo>
                      <a:pt x="4" y="9"/>
                    </a:lnTo>
                    <a:lnTo>
                      <a:pt x="8" y="10"/>
                    </a:lnTo>
                    <a:lnTo>
                      <a:pt x="13" y="9"/>
                    </a:lnTo>
                    <a:lnTo>
                      <a:pt x="13" y="3"/>
                    </a:lnTo>
                    <a:lnTo>
                      <a:pt x="13" y="2"/>
                    </a:lnTo>
                    <a:lnTo>
                      <a:pt x="1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2" name="Freeform 491"/>
              <p:cNvSpPr>
                <a:spLocks/>
              </p:cNvSpPr>
              <p:nvPr/>
            </p:nvSpPr>
            <p:spPr bwMode="auto">
              <a:xfrm>
                <a:off x="2228" y="4798"/>
                <a:ext cx="7" cy="14"/>
              </a:xfrm>
              <a:custGeom>
                <a:avLst/>
                <a:gdLst>
                  <a:gd name="T0" fmla="*/ 3 w 15"/>
                  <a:gd name="T1" fmla="*/ 18 h 28"/>
                  <a:gd name="T2" fmla="*/ 3 w 15"/>
                  <a:gd name="T3" fmla="*/ 21 h 28"/>
                  <a:gd name="T4" fmla="*/ 3 w 15"/>
                  <a:gd name="T5" fmla="*/ 22 h 28"/>
                  <a:gd name="T6" fmla="*/ 5 w 15"/>
                  <a:gd name="T7" fmla="*/ 25 h 28"/>
                  <a:gd name="T8" fmla="*/ 6 w 15"/>
                  <a:gd name="T9" fmla="*/ 28 h 28"/>
                  <a:gd name="T10" fmla="*/ 9 w 15"/>
                  <a:gd name="T11" fmla="*/ 28 h 28"/>
                  <a:gd name="T12" fmla="*/ 10 w 15"/>
                  <a:gd name="T13" fmla="*/ 26 h 28"/>
                  <a:gd name="T14" fmla="*/ 10 w 15"/>
                  <a:gd name="T15" fmla="*/ 25 h 28"/>
                  <a:gd name="T16" fmla="*/ 10 w 15"/>
                  <a:gd name="T17" fmla="*/ 23 h 28"/>
                  <a:gd name="T18" fmla="*/ 9 w 15"/>
                  <a:gd name="T19" fmla="*/ 22 h 28"/>
                  <a:gd name="T20" fmla="*/ 8 w 15"/>
                  <a:gd name="T21" fmla="*/ 19 h 28"/>
                  <a:gd name="T22" fmla="*/ 8 w 15"/>
                  <a:gd name="T23" fmla="*/ 16 h 28"/>
                  <a:gd name="T24" fmla="*/ 8 w 15"/>
                  <a:gd name="T25" fmla="*/ 15 h 28"/>
                  <a:gd name="T26" fmla="*/ 9 w 15"/>
                  <a:gd name="T27" fmla="*/ 13 h 28"/>
                  <a:gd name="T28" fmla="*/ 9 w 15"/>
                  <a:gd name="T29" fmla="*/ 12 h 28"/>
                  <a:gd name="T30" fmla="*/ 13 w 15"/>
                  <a:gd name="T31" fmla="*/ 9 h 28"/>
                  <a:gd name="T32" fmla="*/ 15 w 15"/>
                  <a:gd name="T33" fmla="*/ 8 h 28"/>
                  <a:gd name="T34" fmla="*/ 15 w 15"/>
                  <a:gd name="T35" fmla="*/ 5 h 28"/>
                  <a:gd name="T36" fmla="*/ 13 w 15"/>
                  <a:gd name="T37" fmla="*/ 3 h 28"/>
                  <a:gd name="T38" fmla="*/ 12 w 15"/>
                  <a:gd name="T39" fmla="*/ 2 h 28"/>
                  <a:gd name="T40" fmla="*/ 9 w 15"/>
                  <a:gd name="T41" fmla="*/ 0 h 28"/>
                  <a:gd name="T42" fmla="*/ 8 w 15"/>
                  <a:gd name="T43" fmla="*/ 0 h 28"/>
                  <a:gd name="T44" fmla="*/ 5 w 15"/>
                  <a:gd name="T45" fmla="*/ 2 h 28"/>
                  <a:gd name="T46" fmla="*/ 3 w 15"/>
                  <a:gd name="T47" fmla="*/ 3 h 28"/>
                  <a:gd name="T48" fmla="*/ 0 w 15"/>
                  <a:gd name="T49" fmla="*/ 9 h 28"/>
                  <a:gd name="T50" fmla="*/ 0 w 15"/>
                  <a:gd name="T51" fmla="*/ 10 h 28"/>
                  <a:gd name="T52" fmla="*/ 0 w 15"/>
                  <a:gd name="T53" fmla="*/ 13 h 28"/>
                  <a:gd name="T54" fmla="*/ 3 w 15"/>
                  <a:gd name="T5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8">
                    <a:moveTo>
                      <a:pt x="3" y="18"/>
                    </a:moveTo>
                    <a:lnTo>
                      <a:pt x="3" y="21"/>
                    </a:lnTo>
                    <a:lnTo>
                      <a:pt x="3" y="22"/>
                    </a:lnTo>
                    <a:lnTo>
                      <a:pt x="5" y="25"/>
                    </a:lnTo>
                    <a:lnTo>
                      <a:pt x="6" y="28"/>
                    </a:lnTo>
                    <a:lnTo>
                      <a:pt x="9" y="28"/>
                    </a:lnTo>
                    <a:lnTo>
                      <a:pt x="10" y="26"/>
                    </a:lnTo>
                    <a:lnTo>
                      <a:pt x="10" y="25"/>
                    </a:lnTo>
                    <a:lnTo>
                      <a:pt x="10" y="23"/>
                    </a:lnTo>
                    <a:lnTo>
                      <a:pt x="9" y="22"/>
                    </a:lnTo>
                    <a:lnTo>
                      <a:pt x="8" y="19"/>
                    </a:lnTo>
                    <a:lnTo>
                      <a:pt x="8" y="16"/>
                    </a:lnTo>
                    <a:lnTo>
                      <a:pt x="8" y="15"/>
                    </a:lnTo>
                    <a:lnTo>
                      <a:pt x="9" y="13"/>
                    </a:lnTo>
                    <a:lnTo>
                      <a:pt x="9" y="12"/>
                    </a:lnTo>
                    <a:lnTo>
                      <a:pt x="13" y="9"/>
                    </a:lnTo>
                    <a:lnTo>
                      <a:pt x="15" y="8"/>
                    </a:lnTo>
                    <a:lnTo>
                      <a:pt x="15" y="5"/>
                    </a:lnTo>
                    <a:lnTo>
                      <a:pt x="13" y="3"/>
                    </a:lnTo>
                    <a:lnTo>
                      <a:pt x="12" y="2"/>
                    </a:lnTo>
                    <a:lnTo>
                      <a:pt x="9" y="0"/>
                    </a:lnTo>
                    <a:lnTo>
                      <a:pt x="8" y="0"/>
                    </a:lnTo>
                    <a:lnTo>
                      <a:pt x="5" y="2"/>
                    </a:lnTo>
                    <a:lnTo>
                      <a:pt x="3" y="3"/>
                    </a:lnTo>
                    <a:lnTo>
                      <a:pt x="0" y="9"/>
                    </a:lnTo>
                    <a:lnTo>
                      <a:pt x="0" y="10"/>
                    </a:lnTo>
                    <a:lnTo>
                      <a:pt x="0" y="13"/>
                    </a:lnTo>
                    <a:lnTo>
                      <a:pt x="3" y="1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3" name="Freeform 492"/>
              <p:cNvSpPr>
                <a:spLocks/>
              </p:cNvSpPr>
              <p:nvPr/>
            </p:nvSpPr>
            <p:spPr bwMode="auto">
              <a:xfrm>
                <a:off x="2332" y="4721"/>
                <a:ext cx="7" cy="8"/>
              </a:xfrm>
              <a:custGeom>
                <a:avLst/>
                <a:gdLst>
                  <a:gd name="T0" fmla="*/ 12 w 15"/>
                  <a:gd name="T1" fmla="*/ 6 h 16"/>
                  <a:gd name="T2" fmla="*/ 10 w 15"/>
                  <a:gd name="T3" fmla="*/ 6 h 16"/>
                  <a:gd name="T4" fmla="*/ 3 w 15"/>
                  <a:gd name="T5" fmla="*/ 0 h 16"/>
                  <a:gd name="T6" fmla="*/ 2 w 15"/>
                  <a:gd name="T7" fmla="*/ 0 h 16"/>
                  <a:gd name="T8" fmla="*/ 0 w 15"/>
                  <a:gd name="T9" fmla="*/ 5 h 16"/>
                  <a:gd name="T10" fmla="*/ 2 w 15"/>
                  <a:gd name="T11" fmla="*/ 12 h 16"/>
                  <a:gd name="T12" fmla="*/ 7 w 15"/>
                  <a:gd name="T13" fmla="*/ 16 h 16"/>
                  <a:gd name="T14" fmla="*/ 13 w 15"/>
                  <a:gd name="T15" fmla="*/ 16 h 16"/>
                  <a:gd name="T16" fmla="*/ 15 w 15"/>
                  <a:gd name="T17" fmla="*/ 13 h 16"/>
                  <a:gd name="T18" fmla="*/ 13 w 15"/>
                  <a:gd name="T19" fmla="*/ 12 h 16"/>
                  <a:gd name="T20" fmla="*/ 12 w 15"/>
                  <a:gd name="T21" fmla="*/ 9 h 16"/>
                  <a:gd name="T22" fmla="*/ 12 w 15"/>
                  <a:gd name="T2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6">
                    <a:moveTo>
                      <a:pt x="12" y="6"/>
                    </a:moveTo>
                    <a:lnTo>
                      <a:pt x="10" y="6"/>
                    </a:lnTo>
                    <a:lnTo>
                      <a:pt x="3" y="0"/>
                    </a:lnTo>
                    <a:lnTo>
                      <a:pt x="2" y="0"/>
                    </a:lnTo>
                    <a:lnTo>
                      <a:pt x="0" y="5"/>
                    </a:lnTo>
                    <a:lnTo>
                      <a:pt x="2" y="12"/>
                    </a:lnTo>
                    <a:lnTo>
                      <a:pt x="7" y="16"/>
                    </a:lnTo>
                    <a:lnTo>
                      <a:pt x="13" y="16"/>
                    </a:lnTo>
                    <a:lnTo>
                      <a:pt x="15" y="13"/>
                    </a:lnTo>
                    <a:lnTo>
                      <a:pt x="13" y="12"/>
                    </a:lnTo>
                    <a:lnTo>
                      <a:pt x="12" y="9"/>
                    </a:lnTo>
                    <a:lnTo>
                      <a:pt x="12"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4" name="Freeform 493"/>
              <p:cNvSpPr>
                <a:spLocks/>
              </p:cNvSpPr>
              <p:nvPr/>
            </p:nvSpPr>
            <p:spPr bwMode="auto">
              <a:xfrm>
                <a:off x="2321" y="4708"/>
                <a:ext cx="8" cy="16"/>
              </a:xfrm>
              <a:custGeom>
                <a:avLst/>
                <a:gdLst>
                  <a:gd name="T0" fmla="*/ 2 w 15"/>
                  <a:gd name="T1" fmla="*/ 9 h 32"/>
                  <a:gd name="T2" fmla="*/ 4 w 15"/>
                  <a:gd name="T3" fmla="*/ 11 h 32"/>
                  <a:gd name="T4" fmla="*/ 5 w 15"/>
                  <a:gd name="T5" fmla="*/ 13 h 32"/>
                  <a:gd name="T6" fmla="*/ 8 w 15"/>
                  <a:gd name="T7" fmla="*/ 18 h 32"/>
                  <a:gd name="T8" fmla="*/ 8 w 15"/>
                  <a:gd name="T9" fmla="*/ 21 h 32"/>
                  <a:gd name="T10" fmla="*/ 8 w 15"/>
                  <a:gd name="T11" fmla="*/ 25 h 32"/>
                  <a:gd name="T12" fmla="*/ 11 w 15"/>
                  <a:gd name="T13" fmla="*/ 29 h 32"/>
                  <a:gd name="T14" fmla="*/ 14 w 15"/>
                  <a:gd name="T15" fmla="*/ 32 h 32"/>
                  <a:gd name="T16" fmla="*/ 13 w 15"/>
                  <a:gd name="T17" fmla="*/ 26 h 32"/>
                  <a:gd name="T18" fmla="*/ 13 w 15"/>
                  <a:gd name="T19" fmla="*/ 23 h 32"/>
                  <a:gd name="T20" fmla="*/ 15 w 15"/>
                  <a:gd name="T21" fmla="*/ 21 h 32"/>
                  <a:gd name="T22" fmla="*/ 15 w 15"/>
                  <a:gd name="T23" fmla="*/ 18 h 32"/>
                  <a:gd name="T24" fmla="*/ 11 w 15"/>
                  <a:gd name="T25" fmla="*/ 13 h 32"/>
                  <a:gd name="T26" fmla="*/ 10 w 15"/>
                  <a:gd name="T27" fmla="*/ 11 h 32"/>
                  <a:gd name="T28" fmla="*/ 2 w 15"/>
                  <a:gd name="T29" fmla="*/ 0 h 32"/>
                  <a:gd name="T30" fmla="*/ 0 w 15"/>
                  <a:gd name="T31" fmla="*/ 0 h 32"/>
                  <a:gd name="T32" fmla="*/ 0 w 15"/>
                  <a:gd name="T33" fmla="*/ 3 h 32"/>
                  <a:gd name="T34" fmla="*/ 2 w 15"/>
                  <a:gd name="T3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32">
                    <a:moveTo>
                      <a:pt x="2" y="9"/>
                    </a:moveTo>
                    <a:lnTo>
                      <a:pt x="4" y="11"/>
                    </a:lnTo>
                    <a:lnTo>
                      <a:pt x="5" y="13"/>
                    </a:lnTo>
                    <a:lnTo>
                      <a:pt x="8" y="18"/>
                    </a:lnTo>
                    <a:lnTo>
                      <a:pt x="8" y="21"/>
                    </a:lnTo>
                    <a:lnTo>
                      <a:pt x="8" y="25"/>
                    </a:lnTo>
                    <a:lnTo>
                      <a:pt x="11" y="29"/>
                    </a:lnTo>
                    <a:lnTo>
                      <a:pt x="14" y="32"/>
                    </a:lnTo>
                    <a:lnTo>
                      <a:pt x="13" y="26"/>
                    </a:lnTo>
                    <a:lnTo>
                      <a:pt x="13" y="23"/>
                    </a:lnTo>
                    <a:lnTo>
                      <a:pt x="15" y="21"/>
                    </a:lnTo>
                    <a:lnTo>
                      <a:pt x="15" y="18"/>
                    </a:lnTo>
                    <a:lnTo>
                      <a:pt x="11" y="13"/>
                    </a:lnTo>
                    <a:lnTo>
                      <a:pt x="10" y="11"/>
                    </a:lnTo>
                    <a:lnTo>
                      <a:pt x="2" y="0"/>
                    </a:lnTo>
                    <a:lnTo>
                      <a:pt x="0" y="0"/>
                    </a:lnTo>
                    <a:lnTo>
                      <a:pt x="0" y="3"/>
                    </a:lnTo>
                    <a:lnTo>
                      <a:pt x="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5" name="Freeform 494"/>
              <p:cNvSpPr>
                <a:spLocks/>
              </p:cNvSpPr>
              <p:nvPr/>
            </p:nvSpPr>
            <p:spPr bwMode="auto">
              <a:xfrm>
                <a:off x="1950" y="5013"/>
                <a:ext cx="6" cy="5"/>
              </a:xfrm>
              <a:custGeom>
                <a:avLst/>
                <a:gdLst>
                  <a:gd name="T0" fmla="*/ 8 w 11"/>
                  <a:gd name="T1" fmla="*/ 0 h 12"/>
                  <a:gd name="T2" fmla="*/ 4 w 11"/>
                  <a:gd name="T3" fmla="*/ 0 h 12"/>
                  <a:gd name="T4" fmla="*/ 0 w 11"/>
                  <a:gd name="T5" fmla="*/ 3 h 12"/>
                  <a:gd name="T6" fmla="*/ 0 w 11"/>
                  <a:gd name="T7" fmla="*/ 7 h 12"/>
                  <a:gd name="T8" fmla="*/ 4 w 11"/>
                  <a:gd name="T9" fmla="*/ 12 h 12"/>
                  <a:gd name="T10" fmla="*/ 8 w 11"/>
                  <a:gd name="T11" fmla="*/ 10 h 12"/>
                  <a:gd name="T12" fmla="*/ 10 w 11"/>
                  <a:gd name="T13" fmla="*/ 7 h 12"/>
                  <a:gd name="T14" fmla="*/ 11 w 11"/>
                  <a:gd name="T15" fmla="*/ 3 h 12"/>
                  <a:gd name="T16" fmla="*/ 8 w 1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2">
                    <a:moveTo>
                      <a:pt x="8" y="0"/>
                    </a:moveTo>
                    <a:lnTo>
                      <a:pt x="4" y="0"/>
                    </a:lnTo>
                    <a:lnTo>
                      <a:pt x="0" y="3"/>
                    </a:lnTo>
                    <a:lnTo>
                      <a:pt x="0" y="7"/>
                    </a:lnTo>
                    <a:lnTo>
                      <a:pt x="4" y="12"/>
                    </a:lnTo>
                    <a:lnTo>
                      <a:pt x="8" y="10"/>
                    </a:lnTo>
                    <a:lnTo>
                      <a:pt x="10" y="7"/>
                    </a:lnTo>
                    <a:lnTo>
                      <a:pt x="11" y="3"/>
                    </a:lnTo>
                    <a:lnTo>
                      <a:pt x="8"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6" name="Freeform 495"/>
              <p:cNvSpPr>
                <a:spLocks/>
              </p:cNvSpPr>
              <p:nvPr/>
            </p:nvSpPr>
            <p:spPr bwMode="auto">
              <a:xfrm>
                <a:off x="1998" y="5017"/>
                <a:ext cx="12" cy="11"/>
              </a:xfrm>
              <a:custGeom>
                <a:avLst/>
                <a:gdLst>
                  <a:gd name="T0" fmla="*/ 4 w 23"/>
                  <a:gd name="T1" fmla="*/ 7 h 23"/>
                  <a:gd name="T2" fmla="*/ 6 w 23"/>
                  <a:gd name="T3" fmla="*/ 9 h 23"/>
                  <a:gd name="T4" fmla="*/ 7 w 23"/>
                  <a:gd name="T5" fmla="*/ 9 h 23"/>
                  <a:gd name="T6" fmla="*/ 9 w 23"/>
                  <a:gd name="T7" fmla="*/ 7 h 23"/>
                  <a:gd name="T8" fmla="*/ 10 w 23"/>
                  <a:gd name="T9" fmla="*/ 7 h 23"/>
                  <a:gd name="T10" fmla="*/ 14 w 23"/>
                  <a:gd name="T11" fmla="*/ 10 h 23"/>
                  <a:gd name="T12" fmla="*/ 19 w 23"/>
                  <a:gd name="T13" fmla="*/ 20 h 23"/>
                  <a:gd name="T14" fmla="*/ 22 w 23"/>
                  <a:gd name="T15" fmla="*/ 23 h 23"/>
                  <a:gd name="T16" fmla="*/ 23 w 23"/>
                  <a:gd name="T17" fmla="*/ 21 h 23"/>
                  <a:gd name="T18" fmla="*/ 22 w 23"/>
                  <a:gd name="T19" fmla="*/ 20 h 23"/>
                  <a:gd name="T20" fmla="*/ 20 w 23"/>
                  <a:gd name="T21" fmla="*/ 17 h 23"/>
                  <a:gd name="T22" fmla="*/ 20 w 23"/>
                  <a:gd name="T23" fmla="*/ 14 h 23"/>
                  <a:gd name="T24" fmla="*/ 20 w 23"/>
                  <a:gd name="T25" fmla="*/ 11 h 23"/>
                  <a:gd name="T26" fmla="*/ 20 w 23"/>
                  <a:gd name="T27" fmla="*/ 9 h 23"/>
                  <a:gd name="T28" fmla="*/ 17 w 23"/>
                  <a:gd name="T29" fmla="*/ 7 h 23"/>
                  <a:gd name="T30" fmla="*/ 14 w 23"/>
                  <a:gd name="T31" fmla="*/ 6 h 23"/>
                  <a:gd name="T32" fmla="*/ 9 w 23"/>
                  <a:gd name="T33" fmla="*/ 4 h 23"/>
                  <a:gd name="T34" fmla="*/ 7 w 23"/>
                  <a:gd name="T35" fmla="*/ 4 h 23"/>
                  <a:gd name="T36" fmla="*/ 7 w 23"/>
                  <a:gd name="T37" fmla="*/ 3 h 23"/>
                  <a:gd name="T38" fmla="*/ 6 w 23"/>
                  <a:gd name="T39" fmla="*/ 3 h 23"/>
                  <a:gd name="T40" fmla="*/ 1 w 23"/>
                  <a:gd name="T41" fmla="*/ 1 h 23"/>
                  <a:gd name="T42" fmla="*/ 1 w 23"/>
                  <a:gd name="T43" fmla="*/ 0 h 23"/>
                  <a:gd name="T44" fmla="*/ 0 w 23"/>
                  <a:gd name="T45" fmla="*/ 1 h 23"/>
                  <a:gd name="T46" fmla="*/ 0 w 23"/>
                  <a:gd name="T47" fmla="*/ 3 h 23"/>
                  <a:gd name="T48" fmla="*/ 3 w 23"/>
                  <a:gd name="T49" fmla="*/ 6 h 23"/>
                  <a:gd name="T50" fmla="*/ 4 w 23"/>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3">
                    <a:moveTo>
                      <a:pt x="4" y="7"/>
                    </a:moveTo>
                    <a:lnTo>
                      <a:pt x="6" y="9"/>
                    </a:lnTo>
                    <a:lnTo>
                      <a:pt x="7" y="9"/>
                    </a:lnTo>
                    <a:lnTo>
                      <a:pt x="9" y="7"/>
                    </a:lnTo>
                    <a:lnTo>
                      <a:pt x="10" y="7"/>
                    </a:lnTo>
                    <a:lnTo>
                      <a:pt x="14" y="10"/>
                    </a:lnTo>
                    <a:lnTo>
                      <a:pt x="19" y="20"/>
                    </a:lnTo>
                    <a:lnTo>
                      <a:pt x="22" y="23"/>
                    </a:lnTo>
                    <a:lnTo>
                      <a:pt x="23" y="21"/>
                    </a:lnTo>
                    <a:lnTo>
                      <a:pt x="22" y="20"/>
                    </a:lnTo>
                    <a:lnTo>
                      <a:pt x="20" y="17"/>
                    </a:lnTo>
                    <a:lnTo>
                      <a:pt x="20" y="14"/>
                    </a:lnTo>
                    <a:lnTo>
                      <a:pt x="20" y="11"/>
                    </a:lnTo>
                    <a:lnTo>
                      <a:pt x="20" y="9"/>
                    </a:lnTo>
                    <a:lnTo>
                      <a:pt x="17" y="7"/>
                    </a:lnTo>
                    <a:lnTo>
                      <a:pt x="14" y="6"/>
                    </a:lnTo>
                    <a:lnTo>
                      <a:pt x="9" y="4"/>
                    </a:lnTo>
                    <a:lnTo>
                      <a:pt x="7" y="4"/>
                    </a:lnTo>
                    <a:lnTo>
                      <a:pt x="7" y="3"/>
                    </a:lnTo>
                    <a:lnTo>
                      <a:pt x="6" y="3"/>
                    </a:lnTo>
                    <a:lnTo>
                      <a:pt x="1" y="1"/>
                    </a:lnTo>
                    <a:lnTo>
                      <a:pt x="1" y="0"/>
                    </a:lnTo>
                    <a:lnTo>
                      <a:pt x="0" y="1"/>
                    </a:lnTo>
                    <a:lnTo>
                      <a:pt x="0" y="3"/>
                    </a:lnTo>
                    <a:lnTo>
                      <a:pt x="3" y="6"/>
                    </a:lnTo>
                    <a:lnTo>
                      <a:pt x="4"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7" name="Freeform 496"/>
              <p:cNvSpPr>
                <a:spLocks/>
              </p:cNvSpPr>
              <p:nvPr/>
            </p:nvSpPr>
            <p:spPr bwMode="auto">
              <a:xfrm>
                <a:off x="1992" y="5018"/>
                <a:ext cx="7" cy="5"/>
              </a:xfrm>
              <a:custGeom>
                <a:avLst/>
                <a:gdLst>
                  <a:gd name="T0" fmla="*/ 5 w 13"/>
                  <a:gd name="T1" fmla="*/ 0 h 12"/>
                  <a:gd name="T2" fmla="*/ 2 w 13"/>
                  <a:gd name="T3" fmla="*/ 2 h 12"/>
                  <a:gd name="T4" fmla="*/ 0 w 13"/>
                  <a:gd name="T5" fmla="*/ 6 h 12"/>
                  <a:gd name="T6" fmla="*/ 0 w 13"/>
                  <a:gd name="T7" fmla="*/ 8 h 12"/>
                  <a:gd name="T8" fmla="*/ 3 w 13"/>
                  <a:gd name="T9" fmla="*/ 8 h 12"/>
                  <a:gd name="T10" fmla="*/ 8 w 13"/>
                  <a:gd name="T11" fmla="*/ 10 h 12"/>
                  <a:gd name="T12" fmla="*/ 9 w 13"/>
                  <a:gd name="T13" fmla="*/ 10 h 12"/>
                  <a:gd name="T14" fmla="*/ 11 w 13"/>
                  <a:gd name="T15" fmla="*/ 10 h 12"/>
                  <a:gd name="T16" fmla="*/ 12 w 13"/>
                  <a:gd name="T17" fmla="*/ 10 h 12"/>
                  <a:gd name="T18" fmla="*/ 12 w 13"/>
                  <a:gd name="T19" fmla="*/ 12 h 12"/>
                  <a:gd name="T20" fmla="*/ 13 w 13"/>
                  <a:gd name="T21" fmla="*/ 12 h 12"/>
                  <a:gd name="T22" fmla="*/ 13 w 13"/>
                  <a:gd name="T23" fmla="*/ 10 h 12"/>
                  <a:gd name="T24" fmla="*/ 13 w 13"/>
                  <a:gd name="T25" fmla="*/ 9 h 12"/>
                  <a:gd name="T26" fmla="*/ 11 w 13"/>
                  <a:gd name="T27" fmla="*/ 8 h 12"/>
                  <a:gd name="T28" fmla="*/ 11 w 13"/>
                  <a:gd name="T29" fmla="*/ 8 h 12"/>
                  <a:gd name="T30" fmla="*/ 11 w 13"/>
                  <a:gd name="T31" fmla="*/ 6 h 12"/>
                  <a:gd name="T32" fmla="*/ 9 w 13"/>
                  <a:gd name="T33" fmla="*/ 5 h 12"/>
                  <a:gd name="T34" fmla="*/ 6 w 13"/>
                  <a:gd name="T35" fmla="*/ 5 h 12"/>
                  <a:gd name="T36" fmla="*/ 5 w 13"/>
                  <a:gd name="T37" fmla="*/ 5 h 12"/>
                  <a:gd name="T38" fmla="*/ 6 w 13"/>
                  <a:gd name="T39" fmla="*/ 2 h 12"/>
                  <a:gd name="T40" fmla="*/ 5 w 1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2">
                    <a:moveTo>
                      <a:pt x="5" y="0"/>
                    </a:moveTo>
                    <a:lnTo>
                      <a:pt x="2" y="2"/>
                    </a:lnTo>
                    <a:lnTo>
                      <a:pt x="0" y="6"/>
                    </a:lnTo>
                    <a:lnTo>
                      <a:pt x="0" y="8"/>
                    </a:lnTo>
                    <a:lnTo>
                      <a:pt x="3" y="8"/>
                    </a:lnTo>
                    <a:lnTo>
                      <a:pt x="8" y="10"/>
                    </a:lnTo>
                    <a:lnTo>
                      <a:pt x="9" y="10"/>
                    </a:lnTo>
                    <a:lnTo>
                      <a:pt x="11" y="10"/>
                    </a:lnTo>
                    <a:lnTo>
                      <a:pt x="12" y="10"/>
                    </a:lnTo>
                    <a:lnTo>
                      <a:pt x="12" y="12"/>
                    </a:lnTo>
                    <a:lnTo>
                      <a:pt x="13" y="12"/>
                    </a:lnTo>
                    <a:lnTo>
                      <a:pt x="13" y="10"/>
                    </a:lnTo>
                    <a:lnTo>
                      <a:pt x="13" y="9"/>
                    </a:lnTo>
                    <a:lnTo>
                      <a:pt x="11" y="8"/>
                    </a:lnTo>
                    <a:lnTo>
                      <a:pt x="11" y="8"/>
                    </a:lnTo>
                    <a:lnTo>
                      <a:pt x="11" y="6"/>
                    </a:lnTo>
                    <a:lnTo>
                      <a:pt x="9" y="5"/>
                    </a:lnTo>
                    <a:lnTo>
                      <a:pt x="6" y="5"/>
                    </a:lnTo>
                    <a:lnTo>
                      <a:pt x="5" y="5"/>
                    </a:lnTo>
                    <a:lnTo>
                      <a:pt x="6" y="2"/>
                    </a:lnTo>
                    <a:lnTo>
                      <a:pt x="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8" name="Freeform 497"/>
              <p:cNvSpPr>
                <a:spLocks/>
              </p:cNvSpPr>
              <p:nvPr/>
            </p:nvSpPr>
            <p:spPr bwMode="auto">
              <a:xfrm>
                <a:off x="2060" y="5131"/>
                <a:ext cx="6" cy="11"/>
              </a:xfrm>
              <a:custGeom>
                <a:avLst/>
                <a:gdLst>
                  <a:gd name="T0" fmla="*/ 1 w 11"/>
                  <a:gd name="T1" fmla="*/ 23 h 23"/>
                  <a:gd name="T2" fmla="*/ 4 w 11"/>
                  <a:gd name="T3" fmla="*/ 22 h 23"/>
                  <a:gd name="T4" fmla="*/ 4 w 11"/>
                  <a:gd name="T5" fmla="*/ 20 h 23"/>
                  <a:gd name="T6" fmla="*/ 6 w 11"/>
                  <a:gd name="T7" fmla="*/ 19 h 23"/>
                  <a:gd name="T8" fmla="*/ 7 w 11"/>
                  <a:gd name="T9" fmla="*/ 16 h 23"/>
                  <a:gd name="T10" fmla="*/ 8 w 11"/>
                  <a:gd name="T11" fmla="*/ 15 h 23"/>
                  <a:gd name="T12" fmla="*/ 10 w 11"/>
                  <a:gd name="T13" fmla="*/ 13 h 23"/>
                  <a:gd name="T14" fmla="*/ 11 w 11"/>
                  <a:gd name="T15" fmla="*/ 12 h 23"/>
                  <a:gd name="T16" fmla="*/ 11 w 11"/>
                  <a:gd name="T17" fmla="*/ 8 h 23"/>
                  <a:gd name="T18" fmla="*/ 10 w 11"/>
                  <a:gd name="T19" fmla="*/ 5 h 23"/>
                  <a:gd name="T20" fmla="*/ 8 w 11"/>
                  <a:gd name="T21" fmla="*/ 3 h 23"/>
                  <a:gd name="T22" fmla="*/ 8 w 11"/>
                  <a:gd name="T23" fmla="*/ 2 h 23"/>
                  <a:gd name="T24" fmla="*/ 7 w 11"/>
                  <a:gd name="T25" fmla="*/ 0 h 23"/>
                  <a:gd name="T26" fmla="*/ 4 w 11"/>
                  <a:gd name="T27" fmla="*/ 0 h 23"/>
                  <a:gd name="T28" fmla="*/ 3 w 11"/>
                  <a:gd name="T29" fmla="*/ 2 h 23"/>
                  <a:gd name="T30" fmla="*/ 3 w 11"/>
                  <a:gd name="T31" fmla="*/ 3 h 23"/>
                  <a:gd name="T32" fmla="*/ 3 w 11"/>
                  <a:gd name="T33" fmla="*/ 5 h 23"/>
                  <a:gd name="T34" fmla="*/ 0 w 11"/>
                  <a:gd name="T35" fmla="*/ 10 h 23"/>
                  <a:gd name="T36" fmla="*/ 0 w 11"/>
                  <a:gd name="T37" fmla="*/ 13 h 23"/>
                  <a:gd name="T38" fmla="*/ 0 w 11"/>
                  <a:gd name="T39" fmla="*/ 22 h 23"/>
                  <a:gd name="T40" fmla="*/ 0 w 11"/>
                  <a:gd name="T41" fmla="*/ 23 h 23"/>
                  <a:gd name="T42" fmla="*/ 1 w 11"/>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3">
                    <a:moveTo>
                      <a:pt x="1" y="23"/>
                    </a:moveTo>
                    <a:lnTo>
                      <a:pt x="4" y="22"/>
                    </a:lnTo>
                    <a:lnTo>
                      <a:pt x="4" y="20"/>
                    </a:lnTo>
                    <a:lnTo>
                      <a:pt x="6" y="19"/>
                    </a:lnTo>
                    <a:lnTo>
                      <a:pt x="7" y="16"/>
                    </a:lnTo>
                    <a:lnTo>
                      <a:pt x="8" y="15"/>
                    </a:lnTo>
                    <a:lnTo>
                      <a:pt x="10" y="13"/>
                    </a:lnTo>
                    <a:lnTo>
                      <a:pt x="11" y="12"/>
                    </a:lnTo>
                    <a:lnTo>
                      <a:pt x="11" y="8"/>
                    </a:lnTo>
                    <a:lnTo>
                      <a:pt x="10" y="5"/>
                    </a:lnTo>
                    <a:lnTo>
                      <a:pt x="8" y="3"/>
                    </a:lnTo>
                    <a:lnTo>
                      <a:pt x="8" y="2"/>
                    </a:lnTo>
                    <a:lnTo>
                      <a:pt x="7" y="0"/>
                    </a:lnTo>
                    <a:lnTo>
                      <a:pt x="4" y="0"/>
                    </a:lnTo>
                    <a:lnTo>
                      <a:pt x="3" y="2"/>
                    </a:lnTo>
                    <a:lnTo>
                      <a:pt x="3" y="3"/>
                    </a:lnTo>
                    <a:lnTo>
                      <a:pt x="3" y="5"/>
                    </a:lnTo>
                    <a:lnTo>
                      <a:pt x="0" y="10"/>
                    </a:lnTo>
                    <a:lnTo>
                      <a:pt x="0" y="13"/>
                    </a:lnTo>
                    <a:lnTo>
                      <a:pt x="0" y="22"/>
                    </a:lnTo>
                    <a:lnTo>
                      <a:pt x="0" y="23"/>
                    </a:lnTo>
                    <a:lnTo>
                      <a:pt x="1" y="2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9" name="Freeform 498"/>
              <p:cNvSpPr>
                <a:spLocks/>
              </p:cNvSpPr>
              <p:nvPr/>
            </p:nvSpPr>
            <p:spPr bwMode="auto">
              <a:xfrm>
                <a:off x="2112" y="5140"/>
                <a:ext cx="6" cy="9"/>
              </a:xfrm>
              <a:custGeom>
                <a:avLst/>
                <a:gdLst>
                  <a:gd name="T0" fmla="*/ 11 w 12"/>
                  <a:gd name="T1" fmla="*/ 12 h 19"/>
                  <a:gd name="T2" fmla="*/ 11 w 12"/>
                  <a:gd name="T3" fmla="*/ 9 h 19"/>
                  <a:gd name="T4" fmla="*/ 10 w 12"/>
                  <a:gd name="T5" fmla="*/ 7 h 19"/>
                  <a:gd name="T6" fmla="*/ 1 w 12"/>
                  <a:gd name="T7" fmla="*/ 0 h 19"/>
                  <a:gd name="T8" fmla="*/ 0 w 12"/>
                  <a:gd name="T9" fmla="*/ 3 h 19"/>
                  <a:gd name="T10" fmla="*/ 0 w 12"/>
                  <a:gd name="T11" fmla="*/ 7 h 19"/>
                  <a:gd name="T12" fmla="*/ 1 w 12"/>
                  <a:gd name="T13" fmla="*/ 16 h 19"/>
                  <a:gd name="T14" fmla="*/ 2 w 12"/>
                  <a:gd name="T15" fmla="*/ 17 h 19"/>
                  <a:gd name="T16" fmla="*/ 4 w 12"/>
                  <a:gd name="T17" fmla="*/ 19 h 19"/>
                  <a:gd name="T18" fmla="*/ 8 w 12"/>
                  <a:gd name="T19" fmla="*/ 19 h 19"/>
                  <a:gd name="T20" fmla="*/ 10 w 12"/>
                  <a:gd name="T21" fmla="*/ 19 h 19"/>
                  <a:gd name="T22" fmla="*/ 10 w 12"/>
                  <a:gd name="T23" fmla="*/ 17 h 19"/>
                  <a:gd name="T24" fmla="*/ 11 w 12"/>
                  <a:gd name="T25" fmla="*/ 17 h 19"/>
                  <a:gd name="T26" fmla="*/ 12 w 12"/>
                  <a:gd name="T27" fmla="*/ 17 h 19"/>
                  <a:gd name="T28" fmla="*/ 12 w 12"/>
                  <a:gd name="T29" fmla="*/ 16 h 19"/>
                  <a:gd name="T30" fmla="*/ 11 w 12"/>
                  <a:gd name="T3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9">
                    <a:moveTo>
                      <a:pt x="11" y="12"/>
                    </a:moveTo>
                    <a:lnTo>
                      <a:pt x="11" y="9"/>
                    </a:lnTo>
                    <a:lnTo>
                      <a:pt x="10" y="7"/>
                    </a:lnTo>
                    <a:lnTo>
                      <a:pt x="1" y="0"/>
                    </a:lnTo>
                    <a:lnTo>
                      <a:pt x="0" y="3"/>
                    </a:lnTo>
                    <a:lnTo>
                      <a:pt x="0" y="7"/>
                    </a:lnTo>
                    <a:lnTo>
                      <a:pt x="1" y="16"/>
                    </a:lnTo>
                    <a:lnTo>
                      <a:pt x="2" y="17"/>
                    </a:lnTo>
                    <a:lnTo>
                      <a:pt x="4" y="19"/>
                    </a:lnTo>
                    <a:lnTo>
                      <a:pt x="8" y="19"/>
                    </a:lnTo>
                    <a:lnTo>
                      <a:pt x="10" y="19"/>
                    </a:lnTo>
                    <a:lnTo>
                      <a:pt x="10" y="17"/>
                    </a:lnTo>
                    <a:lnTo>
                      <a:pt x="11" y="17"/>
                    </a:lnTo>
                    <a:lnTo>
                      <a:pt x="12" y="17"/>
                    </a:lnTo>
                    <a:lnTo>
                      <a:pt x="12" y="16"/>
                    </a:lnTo>
                    <a:lnTo>
                      <a:pt x="11"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0" name="Freeform 499"/>
              <p:cNvSpPr>
                <a:spLocks/>
              </p:cNvSpPr>
              <p:nvPr/>
            </p:nvSpPr>
            <p:spPr bwMode="auto">
              <a:xfrm>
                <a:off x="2059" y="5262"/>
                <a:ext cx="9" cy="6"/>
              </a:xfrm>
              <a:custGeom>
                <a:avLst/>
                <a:gdLst>
                  <a:gd name="T0" fmla="*/ 0 w 18"/>
                  <a:gd name="T1" fmla="*/ 6 h 13"/>
                  <a:gd name="T2" fmla="*/ 2 w 18"/>
                  <a:gd name="T3" fmla="*/ 7 h 13"/>
                  <a:gd name="T4" fmla="*/ 3 w 18"/>
                  <a:gd name="T5" fmla="*/ 9 h 13"/>
                  <a:gd name="T6" fmla="*/ 6 w 18"/>
                  <a:gd name="T7" fmla="*/ 12 h 13"/>
                  <a:gd name="T8" fmla="*/ 9 w 18"/>
                  <a:gd name="T9" fmla="*/ 13 h 13"/>
                  <a:gd name="T10" fmla="*/ 10 w 18"/>
                  <a:gd name="T11" fmla="*/ 12 h 13"/>
                  <a:gd name="T12" fmla="*/ 12 w 18"/>
                  <a:gd name="T13" fmla="*/ 9 h 13"/>
                  <a:gd name="T14" fmla="*/ 15 w 18"/>
                  <a:gd name="T15" fmla="*/ 9 h 13"/>
                  <a:gd name="T16" fmla="*/ 18 w 18"/>
                  <a:gd name="T17" fmla="*/ 9 h 13"/>
                  <a:gd name="T18" fmla="*/ 18 w 18"/>
                  <a:gd name="T19" fmla="*/ 5 h 13"/>
                  <a:gd name="T20" fmla="*/ 16 w 18"/>
                  <a:gd name="T21" fmla="*/ 3 h 13"/>
                  <a:gd name="T22" fmla="*/ 15 w 18"/>
                  <a:gd name="T23" fmla="*/ 0 h 13"/>
                  <a:gd name="T24" fmla="*/ 12 w 18"/>
                  <a:gd name="T25" fmla="*/ 0 h 13"/>
                  <a:gd name="T26" fmla="*/ 3 w 18"/>
                  <a:gd name="T27" fmla="*/ 3 h 13"/>
                  <a:gd name="T28" fmla="*/ 2 w 18"/>
                  <a:gd name="T29" fmla="*/ 3 h 13"/>
                  <a:gd name="T30" fmla="*/ 0 w 18"/>
                  <a:gd name="T31" fmla="*/ 5 h 13"/>
                  <a:gd name="T32" fmla="*/ 0 w 18"/>
                  <a:gd name="T3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3">
                    <a:moveTo>
                      <a:pt x="0" y="6"/>
                    </a:moveTo>
                    <a:lnTo>
                      <a:pt x="2" y="7"/>
                    </a:lnTo>
                    <a:lnTo>
                      <a:pt x="3" y="9"/>
                    </a:lnTo>
                    <a:lnTo>
                      <a:pt x="6" y="12"/>
                    </a:lnTo>
                    <a:lnTo>
                      <a:pt x="9" y="13"/>
                    </a:lnTo>
                    <a:lnTo>
                      <a:pt x="10" y="12"/>
                    </a:lnTo>
                    <a:lnTo>
                      <a:pt x="12" y="9"/>
                    </a:lnTo>
                    <a:lnTo>
                      <a:pt x="15" y="9"/>
                    </a:lnTo>
                    <a:lnTo>
                      <a:pt x="18" y="9"/>
                    </a:lnTo>
                    <a:lnTo>
                      <a:pt x="18" y="5"/>
                    </a:lnTo>
                    <a:lnTo>
                      <a:pt x="16" y="3"/>
                    </a:lnTo>
                    <a:lnTo>
                      <a:pt x="15" y="0"/>
                    </a:lnTo>
                    <a:lnTo>
                      <a:pt x="12" y="0"/>
                    </a:lnTo>
                    <a:lnTo>
                      <a:pt x="3" y="3"/>
                    </a:lnTo>
                    <a:lnTo>
                      <a:pt x="2" y="3"/>
                    </a:lnTo>
                    <a:lnTo>
                      <a:pt x="0" y="5"/>
                    </a:lnTo>
                    <a:lnTo>
                      <a:pt x="0"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1" name="Freeform 500"/>
              <p:cNvSpPr>
                <a:spLocks/>
              </p:cNvSpPr>
              <p:nvPr/>
            </p:nvSpPr>
            <p:spPr bwMode="auto">
              <a:xfrm>
                <a:off x="2450" y="5259"/>
                <a:ext cx="13" cy="10"/>
              </a:xfrm>
              <a:custGeom>
                <a:avLst/>
                <a:gdLst>
                  <a:gd name="T0" fmla="*/ 23 w 26"/>
                  <a:gd name="T1" fmla="*/ 13 h 19"/>
                  <a:gd name="T2" fmla="*/ 26 w 26"/>
                  <a:gd name="T3" fmla="*/ 11 h 19"/>
                  <a:gd name="T4" fmla="*/ 26 w 26"/>
                  <a:gd name="T5" fmla="*/ 9 h 19"/>
                  <a:gd name="T6" fmla="*/ 23 w 26"/>
                  <a:gd name="T7" fmla="*/ 4 h 19"/>
                  <a:gd name="T8" fmla="*/ 22 w 26"/>
                  <a:gd name="T9" fmla="*/ 3 h 19"/>
                  <a:gd name="T10" fmla="*/ 19 w 26"/>
                  <a:gd name="T11" fmla="*/ 1 h 19"/>
                  <a:gd name="T12" fmla="*/ 13 w 26"/>
                  <a:gd name="T13" fmla="*/ 1 h 19"/>
                  <a:gd name="T14" fmla="*/ 12 w 26"/>
                  <a:gd name="T15" fmla="*/ 0 h 19"/>
                  <a:gd name="T16" fmla="*/ 6 w 26"/>
                  <a:gd name="T17" fmla="*/ 1 h 19"/>
                  <a:gd name="T18" fmla="*/ 5 w 26"/>
                  <a:gd name="T19" fmla="*/ 3 h 19"/>
                  <a:gd name="T20" fmla="*/ 5 w 26"/>
                  <a:gd name="T21" fmla="*/ 4 h 19"/>
                  <a:gd name="T22" fmla="*/ 3 w 26"/>
                  <a:gd name="T23" fmla="*/ 6 h 19"/>
                  <a:gd name="T24" fmla="*/ 3 w 26"/>
                  <a:gd name="T25" fmla="*/ 9 h 19"/>
                  <a:gd name="T26" fmla="*/ 3 w 26"/>
                  <a:gd name="T27" fmla="*/ 10 h 19"/>
                  <a:gd name="T28" fmla="*/ 2 w 26"/>
                  <a:gd name="T29" fmla="*/ 13 h 19"/>
                  <a:gd name="T30" fmla="*/ 0 w 26"/>
                  <a:gd name="T31" fmla="*/ 17 h 19"/>
                  <a:gd name="T32" fmla="*/ 2 w 26"/>
                  <a:gd name="T33" fmla="*/ 19 h 19"/>
                  <a:gd name="T34" fmla="*/ 8 w 26"/>
                  <a:gd name="T35" fmla="*/ 17 h 19"/>
                  <a:gd name="T36" fmla="*/ 9 w 26"/>
                  <a:gd name="T37" fmla="*/ 16 h 19"/>
                  <a:gd name="T38" fmla="*/ 16 w 26"/>
                  <a:gd name="T39" fmla="*/ 16 h 19"/>
                  <a:gd name="T40" fmla="*/ 22 w 26"/>
                  <a:gd name="T41" fmla="*/ 13 h 19"/>
                  <a:gd name="T42" fmla="*/ 23 w 26"/>
                  <a:gd name="T4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9">
                    <a:moveTo>
                      <a:pt x="23" y="13"/>
                    </a:moveTo>
                    <a:lnTo>
                      <a:pt x="26" y="11"/>
                    </a:lnTo>
                    <a:lnTo>
                      <a:pt x="26" y="9"/>
                    </a:lnTo>
                    <a:lnTo>
                      <a:pt x="23" y="4"/>
                    </a:lnTo>
                    <a:lnTo>
                      <a:pt x="22" y="3"/>
                    </a:lnTo>
                    <a:lnTo>
                      <a:pt x="19" y="1"/>
                    </a:lnTo>
                    <a:lnTo>
                      <a:pt x="13" y="1"/>
                    </a:lnTo>
                    <a:lnTo>
                      <a:pt x="12" y="0"/>
                    </a:lnTo>
                    <a:lnTo>
                      <a:pt x="6" y="1"/>
                    </a:lnTo>
                    <a:lnTo>
                      <a:pt x="5" y="3"/>
                    </a:lnTo>
                    <a:lnTo>
                      <a:pt x="5" y="4"/>
                    </a:lnTo>
                    <a:lnTo>
                      <a:pt x="3" y="6"/>
                    </a:lnTo>
                    <a:lnTo>
                      <a:pt x="3" y="9"/>
                    </a:lnTo>
                    <a:lnTo>
                      <a:pt x="3" y="10"/>
                    </a:lnTo>
                    <a:lnTo>
                      <a:pt x="2" y="13"/>
                    </a:lnTo>
                    <a:lnTo>
                      <a:pt x="0" y="17"/>
                    </a:lnTo>
                    <a:lnTo>
                      <a:pt x="2" y="19"/>
                    </a:lnTo>
                    <a:lnTo>
                      <a:pt x="8" y="17"/>
                    </a:lnTo>
                    <a:lnTo>
                      <a:pt x="9" y="16"/>
                    </a:lnTo>
                    <a:lnTo>
                      <a:pt x="16" y="16"/>
                    </a:lnTo>
                    <a:lnTo>
                      <a:pt x="22" y="13"/>
                    </a:lnTo>
                    <a:lnTo>
                      <a:pt x="23"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2" name="Freeform 501"/>
              <p:cNvSpPr>
                <a:spLocks/>
              </p:cNvSpPr>
              <p:nvPr/>
            </p:nvSpPr>
            <p:spPr bwMode="auto">
              <a:xfrm>
                <a:off x="2463" y="5258"/>
                <a:ext cx="12" cy="9"/>
              </a:xfrm>
              <a:custGeom>
                <a:avLst/>
                <a:gdLst>
                  <a:gd name="T0" fmla="*/ 23 w 25"/>
                  <a:gd name="T1" fmla="*/ 4 h 19"/>
                  <a:gd name="T2" fmla="*/ 22 w 25"/>
                  <a:gd name="T3" fmla="*/ 2 h 19"/>
                  <a:gd name="T4" fmla="*/ 19 w 25"/>
                  <a:gd name="T5" fmla="*/ 2 h 19"/>
                  <a:gd name="T6" fmla="*/ 18 w 25"/>
                  <a:gd name="T7" fmla="*/ 3 h 19"/>
                  <a:gd name="T8" fmla="*/ 16 w 25"/>
                  <a:gd name="T9" fmla="*/ 7 h 19"/>
                  <a:gd name="T10" fmla="*/ 15 w 25"/>
                  <a:gd name="T11" fmla="*/ 6 h 19"/>
                  <a:gd name="T12" fmla="*/ 10 w 25"/>
                  <a:gd name="T13" fmla="*/ 4 h 19"/>
                  <a:gd name="T14" fmla="*/ 9 w 25"/>
                  <a:gd name="T15" fmla="*/ 3 h 19"/>
                  <a:gd name="T16" fmla="*/ 7 w 25"/>
                  <a:gd name="T17" fmla="*/ 0 h 19"/>
                  <a:gd name="T18" fmla="*/ 6 w 25"/>
                  <a:gd name="T19" fmla="*/ 0 h 19"/>
                  <a:gd name="T20" fmla="*/ 3 w 25"/>
                  <a:gd name="T21" fmla="*/ 0 h 19"/>
                  <a:gd name="T22" fmla="*/ 0 w 25"/>
                  <a:gd name="T23" fmla="*/ 0 h 19"/>
                  <a:gd name="T24" fmla="*/ 0 w 25"/>
                  <a:gd name="T25" fmla="*/ 3 h 19"/>
                  <a:gd name="T26" fmla="*/ 2 w 25"/>
                  <a:gd name="T27" fmla="*/ 4 h 19"/>
                  <a:gd name="T28" fmla="*/ 3 w 25"/>
                  <a:gd name="T29" fmla="*/ 9 h 19"/>
                  <a:gd name="T30" fmla="*/ 5 w 25"/>
                  <a:gd name="T31" fmla="*/ 12 h 19"/>
                  <a:gd name="T32" fmla="*/ 6 w 25"/>
                  <a:gd name="T33" fmla="*/ 13 h 19"/>
                  <a:gd name="T34" fmla="*/ 9 w 25"/>
                  <a:gd name="T35" fmla="*/ 14 h 19"/>
                  <a:gd name="T36" fmla="*/ 7 w 25"/>
                  <a:gd name="T37" fmla="*/ 14 h 19"/>
                  <a:gd name="T38" fmla="*/ 9 w 25"/>
                  <a:gd name="T39" fmla="*/ 17 h 19"/>
                  <a:gd name="T40" fmla="*/ 10 w 25"/>
                  <a:gd name="T41" fmla="*/ 19 h 19"/>
                  <a:gd name="T42" fmla="*/ 12 w 25"/>
                  <a:gd name="T43" fmla="*/ 19 h 19"/>
                  <a:gd name="T44" fmla="*/ 12 w 25"/>
                  <a:gd name="T45" fmla="*/ 19 h 19"/>
                  <a:gd name="T46" fmla="*/ 15 w 25"/>
                  <a:gd name="T47" fmla="*/ 17 h 19"/>
                  <a:gd name="T48" fmla="*/ 15 w 25"/>
                  <a:gd name="T49" fmla="*/ 16 h 19"/>
                  <a:gd name="T50" fmla="*/ 13 w 25"/>
                  <a:gd name="T51" fmla="*/ 14 h 19"/>
                  <a:gd name="T52" fmla="*/ 13 w 25"/>
                  <a:gd name="T53" fmla="*/ 13 h 19"/>
                  <a:gd name="T54" fmla="*/ 16 w 25"/>
                  <a:gd name="T55" fmla="*/ 12 h 19"/>
                  <a:gd name="T56" fmla="*/ 19 w 25"/>
                  <a:gd name="T57" fmla="*/ 13 h 19"/>
                  <a:gd name="T58" fmla="*/ 22 w 25"/>
                  <a:gd name="T59" fmla="*/ 16 h 19"/>
                  <a:gd name="T60" fmla="*/ 25 w 25"/>
                  <a:gd name="T61" fmla="*/ 17 h 19"/>
                  <a:gd name="T62" fmla="*/ 25 w 25"/>
                  <a:gd name="T63" fmla="*/ 7 h 19"/>
                  <a:gd name="T64" fmla="*/ 23 w 25"/>
                  <a:gd name="T65"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9">
                    <a:moveTo>
                      <a:pt x="23" y="4"/>
                    </a:moveTo>
                    <a:lnTo>
                      <a:pt x="22" y="2"/>
                    </a:lnTo>
                    <a:lnTo>
                      <a:pt x="19" y="2"/>
                    </a:lnTo>
                    <a:lnTo>
                      <a:pt x="18" y="3"/>
                    </a:lnTo>
                    <a:lnTo>
                      <a:pt x="16" y="7"/>
                    </a:lnTo>
                    <a:lnTo>
                      <a:pt x="15" y="6"/>
                    </a:lnTo>
                    <a:lnTo>
                      <a:pt x="10" y="4"/>
                    </a:lnTo>
                    <a:lnTo>
                      <a:pt x="9" y="3"/>
                    </a:lnTo>
                    <a:lnTo>
                      <a:pt x="7" y="0"/>
                    </a:lnTo>
                    <a:lnTo>
                      <a:pt x="6" y="0"/>
                    </a:lnTo>
                    <a:lnTo>
                      <a:pt x="3" y="0"/>
                    </a:lnTo>
                    <a:lnTo>
                      <a:pt x="0" y="0"/>
                    </a:lnTo>
                    <a:lnTo>
                      <a:pt x="0" y="3"/>
                    </a:lnTo>
                    <a:lnTo>
                      <a:pt x="2" y="4"/>
                    </a:lnTo>
                    <a:lnTo>
                      <a:pt x="3" y="9"/>
                    </a:lnTo>
                    <a:lnTo>
                      <a:pt x="5" y="12"/>
                    </a:lnTo>
                    <a:lnTo>
                      <a:pt x="6" y="13"/>
                    </a:lnTo>
                    <a:lnTo>
                      <a:pt x="9" y="14"/>
                    </a:lnTo>
                    <a:lnTo>
                      <a:pt x="7" y="14"/>
                    </a:lnTo>
                    <a:lnTo>
                      <a:pt x="9" y="17"/>
                    </a:lnTo>
                    <a:lnTo>
                      <a:pt x="10" y="19"/>
                    </a:lnTo>
                    <a:lnTo>
                      <a:pt x="12" y="19"/>
                    </a:lnTo>
                    <a:lnTo>
                      <a:pt x="12" y="19"/>
                    </a:lnTo>
                    <a:lnTo>
                      <a:pt x="15" y="17"/>
                    </a:lnTo>
                    <a:lnTo>
                      <a:pt x="15" y="16"/>
                    </a:lnTo>
                    <a:lnTo>
                      <a:pt x="13" y="14"/>
                    </a:lnTo>
                    <a:lnTo>
                      <a:pt x="13" y="13"/>
                    </a:lnTo>
                    <a:lnTo>
                      <a:pt x="16" y="12"/>
                    </a:lnTo>
                    <a:lnTo>
                      <a:pt x="19" y="13"/>
                    </a:lnTo>
                    <a:lnTo>
                      <a:pt x="22" y="16"/>
                    </a:lnTo>
                    <a:lnTo>
                      <a:pt x="25" y="17"/>
                    </a:lnTo>
                    <a:lnTo>
                      <a:pt x="25" y="7"/>
                    </a:lnTo>
                    <a:lnTo>
                      <a:pt x="23"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3" name="Freeform 502"/>
              <p:cNvSpPr>
                <a:spLocks/>
              </p:cNvSpPr>
              <p:nvPr/>
            </p:nvSpPr>
            <p:spPr bwMode="auto">
              <a:xfrm>
                <a:off x="2477" y="5269"/>
                <a:ext cx="4" cy="4"/>
              </a:xfrm>
              <a:custGeom>
                <a:avLst/>
                <a:gdLst>
                  <a:gd name="T0" fmla="*/ 7 w 8"/>
                  <a:gd name="T1" fmla="*/ 3 h 8"/>
                  <a:gd name="T2" fmla="*/ 7 w 8"/>
                  <a:gd name="T3" fmla="*/ 1 h 8"/>
                  <a:gd name="T4" fmla="*/ 7 w 8"/>
                  <a:gd name="T5" fmla="*/ 0 h 8"/>
                  <a:gd name="T6" fmla="*/ 4 w 8"/>
                  <a:gd name="T7" fmla="*/ 0 h 8"/>
                  <a:gd name="T8" fmla="*/ 1 w 8"/>
                  <a:gd name="T9" fmla="*/ 0 h 8"/>
                  <a:gd name="T10" fmla="*/ 0 w 8"/>
                  <a:gd name="T11" fmla="*/ 3 h 8"/>
                  <a:gd name="T12" fmla="*/ 0 w 8"/>
                  <a:gd name="T13" fmla="*/ 5 h 8"/>
                  <a:gd name="T14" fmla="*/ 1 w 8"/>
                  <a:gd name="T15" fmla="*/ 8 h 8"/>
                  <a:gd name="T16" fmla="*/ 4 w 8"/>
                  <a:gd name="T17" fmla="*/ 8 h 8"/>
                  <a:gd name="T18" fmla="*/ 7 w 8"/>
                  <a:gd name="T19" fmla="*/ 7 h 8"/>
                  <a:gd name="T20" fmla="*/ 8 w 8"/>
                  <a:gd name="T21" fmla="*/ 5 h 8"/>
                  <a:gd name="T22" fmla="*/ 8 w 8"/>
                  <a:gd name="T23" fmla="*/ 4 h 8"/>
                  <a:gd name="T24" fmla="*/ 7 w 8"/>
                  <a:gd name="T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7" y="3"/>
                    </a:moveTo>
                    <a:lnTo>
                      <a:pt x="7" y="1"/>
                    </a:lnTo>
                    <a:lnTo>
                      <a:pt x="7" y="0"/>
                    </a:lnTo>
                    <a:lnTo>
                      <a:pt x="4" y="0"/>
                    </a:lnTo>
                    <a:lnTo>
                      <a:pt x="1" y="0"/>
                    </a:lnTo>
                    <a:lnTo>
                      <a:pt x="0" y="3"/>
                    </a:lnTo>
                    <a:lnTo>
                      <a:pt x="0" y="5"/>
                    </a:lnTo>
                    <a:lnTo>
                      <a:pt x="1" y="8"/>
                    </a:lnTo>
                    <a:lnTo>
                      <a:pt x="4" y="8"/>
                    </a:lnTo>
                    <a:lnTo>
                      <a:pt x="7" y="7"/>
                    </a:lnTo>
                    <a:lnTo>
                      <a:pt x="8" y="5"/>
                    </a:lnTo>
                    <a:lnTo>
                      <a:pt x="8" y="4"/>
                    </a:lnTo>
                    <a:lnTo>
                      <a:pt x="7"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4" name="Freeform 503"/>
              <p:cNvSpPr>
                <a:spLocks/>
              </p:cNvSpPr>
              <p:nvPr/>
            </p:nvSpPr>
            <p:spPr bwMode="auto">
              <a:xfrm>
                <a:off x="2658" y="5293"/>
                <a:ext cx="2" cy="5"/>
              </a:xfrm>
              <a:custGeom>
                <a:avLst/>
                <a:gdLst>
                  <a:gd name="T0" fmla="*/ 6 w 6"/>
                  <a:gd name="T1" fmla="*/ 4 h 10"/>
                  <a:gd name="T2" fmla="*/ 6 w 6"/>
                  <a:gd name="T3" fmla="*/ 2 h 10"/>
                  <a:gd name="T4" fmla="*/ 4 w 6"/>
                  <a:gd name="T5" fmla="*/ 2 h 10"/>
                  <a:gd name="T6" fmla="*/ 4 w 6"/>
                  <a:gd name="T7" fmla="*/ 1 h 10"/>
                  <a:gd name="T8" fmla="*/ 0 w 6"/>
                  <a:gd name="T9" fmla="*/ 0 h 10"/>
                  <a:gd name="T10" fmla="*/ 0 w 6"/>
                  <a:gd name="T11" fmla="*/ 2 h 10"/>
                  <a:gd name="T12" fmla="*/ 1 w 6"/>
                  <a:gd name="T13" fmla="*/ 5 h 10"/>
                  <a:gd name="T14" fmla="*/ 3 w 6"/>
                  <a:gd name="T15" fmla="*/ 8 h 10"/>
                  <a:gd name="T16" fmla="*/ 4 w 6"/>
                  <a:gd name="T17" fmla="*/ 10 h 10"/>
                  <a:gd name="T18" fmla="*/ 6 w 6"/>
                  <a:gd name="T19" fmla="*/ 10 h 10"/>
                  <a:gd name="T20" fmla="*/ 6 w 6"/>
                  <a:gd name="T21" fmla="*/ 8 h 10"/>
                  <a:gd name="T22" fmla="*/ 6 w 6"/>
                  <a:gd name="T23" fmla="*/ 4 h 10"/>
                  <a:gd name="T24" fmla="*/ 6 w 6"/>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0">
                    <a:moveTo>
                      <a:pt x="6" y="4"/>
                    </a:moveTo>
                    <a:lnTo>
                      <a:pt x="6" y="2"/>
                    </a:lnTo>
                    <a:lnTo>
                      <a:pt x="4" y="2"/>
                    </a:lnTo>
                    <a:lnTo>
                      <a:pt x="4" y="1"/>
                    </a:lnTo>
                    <a:lnTo>
                      <a:pt x="0" y="0"/>
                    </a:lnTo>
                    <a:lnTo>
                      <a:pt x="0" y="2"/>
                    </a:lnTo>
                    <a:lnTo>
                      <a:pt x="1" y="5"/>
                    </a:lnTo>
                    <a:lnTo>
                      <a:pt x="3" y="8"/>
                    </a:lnTo>
                    <a:lnTo>
                      <a:pt x="4" y="10"/>
                    </a:lnTo>
                    <a:lnTo>
                      <a:pt x="6" y="10"/>
                    </a:lnTo>
                    <a:lnTo>
                      <a:pt x="6" y="8"/>
                    </a:lnTo>
                    <a:lnTo>
                      <a:pt x="6" y="4"/>
                    </a:lnTo>
                    <a:lnTo>
                      <a:pt x="6"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5" name="Freeform 504"/>
              <p:cNvSpPr>
                <a:spLocks/>
              </p:cNvSpPr>
              <p:nvPr/>
            </p:nvSpPr>
            <p:spPr bwMode="auto">
              <a:xfrm>
                <a:off x="2663" y="5300"/>
                <a:ext cx="8" cy="6"/>
              </a:xfrm>
              <a:custGeom>
                <a:avLst/>
                <a:gdLst>
                  <a:gd name="T0" fmla="*/ 6 w 17"/>
                  <a:gd name="T1" fmla="*/ 2 h 12"/>
                  <a:gd name="T2" fmla="*/ 4 w 17"/>
                  <a:gd name="T3" fmla="*/ 1 h 12"/>
                  <a:gd name="T4" fmla="*/ 3 w 17"/>
                  <a:gd name="T5" fmla="*/ 0 h 12"/>
                  <a:gd name="T6" fmla="*/ 3 w 17"/>
                  <a:gd name="T7" fmla="*/ 0 h 12"/>
                  <a:gd name="T8" fmla="*/ 2 w 17"/>
                  <a:gd name="T9" fmla="*/ 0 h 12"/>
                  <a:gd name="T10" fmla="*/ 2 w 17"/>
                  <a:gd name="T11" fmla="*/ 0 h 12"/>
                  <a:gd name="T12" fmla="*/ 0 w 17"/>
                  <a:gd name="T13" fmla="*/ 1 h 12"/>
                  <a:gd name="T14" fmla="*/ 0 w 17"/>
                  <a:gd name="T15" fmla="*/ 1 h 12"/>
                  <a:gd name="T16" fmla="*/ 0 w 17"/>
                  <a:gd name="T17" fmla="*/ 2 h 12"/>
                  <a:gd name="T18" fmla="*/ 2 w 17"/>
                  <a:gd name="T19" fmla="*/ 4 h 12"/>
                  <a:gd name="T20" fmla="*/ 2 w 17"/>
                  <a:gd name="T21" fmla="*/ 5 h 12"/>
                  <a:gd name="T22" fmla="*/ 3 w 17"/>
                  <a:gd name="T23" fmla="*/ 7 h 12"/>
                  <a:gd name="T24" fmla="*/ 4 w 17"/>
                  <a:gd name="T25" fmla="*/ 7 h 12"/>
                  <a:gd name="T26" fmla="*/ 12 w 17"/>
                  <a:gd name="T27" fmla="*/ 10 h 12"/>
                  <a:gd name="T28" fmla="*/ 16 w 17"/>
                  <a:gd name="T29" fmla="*/ 12 h 12"/>
                  <a:gd name="T30" fmla="*/ 17 w 17"/>
                  <a:gd name="T31" fmla="*/ 12 h 12"/>
                  <a:gd name="T32" fmla="*/ 16 w 17"/>
                  <a:gd name="T33" fmla="*/ 11 h 12"/>
                  <a:gd name="T34" fmla="*/ 13 w 17"/>
                  <a:gd name="T35" fmla="*/ 8 h 12"/>
                  <a:gd name="T36" fmla="*/ 6 w 17"/>
                  <a:gd name="T3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2">
                    <a:moveTo>
                      <a:pt x="6" y="2"/>
                    </a:moveTo>
                    <a:lnTo>
                      <a:pt x="4" y="1"/>
                    </a:lnTo>
                    <a:lnTo>
                      <a:pt x="3" y="0"/>
                    </a:lnTo>
                    <a:lnTo>
                      <a:pt x="3" y="0"/>
                    </a:lnTo>
                    <a:lnTo>
                      <a:pt x="2" y="0"/>
                    </a:lnTo>
                    <a:lnTo>
                      <a:pt x="2" y="0"/>
                    </a:lnTo>
                    <a:lnTo>
                      <a:pt x="0" y="1"/>
                    </a:lnTo>
                    <a:lnTo>
                      <a:pt x="0" y="1"/>
                    </a:lnTo>
                    <a:lnTo>
                      <a:pt x="0" y="2"/>
                    </a:lnTo>
                    <a:lnTo>
                      <a:pt x="2" y="4"/>
                    </a:lnTo>
                    <a:lnTo>
                      <a:pt x="2" y="5"/>
                    </a:lnTo>
                    <a:lnTo>
                      <a:pt x="3" y="7"/>
                    </a:lnTo>
                    <a:lnTo>
                      <a:pt x="4" y="7"/>
                    </a:lnTo>
                    <a:lnTo>
                      <a:pt x="12" y="10"/>
                    </a:lnTo>
                    <a:lnTo>
                      <a:pt x="16" y="12"/>
                    </a:lnTo>
                    <a:lnTo>
                      <a:pt x="17" y="12"/>
                    </a:lnTo>
                    <a:lnTo>
                      <a:pt x="16" y="11"/>
                    </a:lnTo>
                    <a:lnTo>
                      <a:pt x="13" y="8"/>
                    </a:lnTo>
                    <a:lnTo>
                      <a:pt x="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6" name="Freeform 505"/>
              <p:cNvSpPr>
                <a:spLocks/>
              </p:cNvSpPr>
              <p:nvPr/>
            </p:nvSpPr>
            <p:spPr bwMode="auto">
              <a:xfrm>
                <a:off x="2669" y="5292"/>
                <a:ext cx="7" cy="8"/>
              </a:xfrm>
              <a:custGeom>
                <a:avLst/>
                <a:gdLst>
                  <a:gd name="T0" fmla="*/ 4 w 13"/>
                  <a:gd name="T1" fmla="*/ 13 h 16"/>
                  <a:gd name="T2" fmla="*/ 9 w 13"/>
                  <a:gd name="T3" fmla="*/ 16 h 16"/>
                  <a:gd name="T4" fmla="*/ 12 w 13"/>
                  <a:gd name="T5" fmla="*/ 16 h 16"/>
                  <a:gd name="T6" fmla="*/ 13 w 13"/>
                  <a:gd name="T7" fmla="*/ 14 h 16"/>
                  <a:gd name="T8" fmla="*/ 12 w 13"/>
                  <a:gd name="T9" fmla="*/ 11 h 16"/>
                  <a:gd name="T10" fmla="*/ 10 w 13"/>
                  <a:gd name="T11" fmla="*/ 8 h 16"/>
                  <a:gd name="T12" fmla="*/ 9 w 13"/>
                  <a:gd name="T13" fmla="*/ 4 h 16"/>
                  <a:gd name="T14" fmla="*/ 7 w 13"/>
                  <a:gd name="T15" fmla="*/ 0 h 16"/>
                  <a:gd name="T16" fmla="*/ 4 w 13"/>
                  <a:gd name="T17" fmla="*/ 0 h 16"/>
                  <a:gd name="T18" fmla="*/ 2 w 13"/>
                  <a:gd name="T19" fmla="*/ 0 h 16"/>
                  <a:gd name="T20" fmla="*/ 0 w 13"/>
                  <a:gd name="T21" fmla="*/ 1 h 16"/>
                  <a:gd name="T22" fmla="*/ 0 w 13"/>
                  <a:gd name="T23" fmla="*/ 1 h 16"/>
                  <a:gd name="T24" fmla="*/ 0 w 13"/>
                  <a:gd name="T25" fmla="*/ 4 h 16"/>
                  <a:gd name="T26" fmla="*/ 3 w 13"/>
                  <a:gd name="T27" fmla="*/ 11 h 16"/>
                  <a:gd name="T28" fmla="*/ 4 w 13"/>
                  <a:gd name="T2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6">
                    <a:moveTo>
                      <a:pt x="4" y="13"/>
                    </a:moveTo>
                    <a:lnTo>
                      <a:pt x="9" y="16"/>
                    </a:lnTo>
                    <a:lnTo>
                      <a:pt x="12" y="16"/>
                    </a:lnTo>
                    <a:lnTo>
                      <a:pt x="13" y="14"/>
                    </a:lnTo>
                    <a:lnTo>
                      <a:pt x="12" y="11"/>
                    </a:lnTo>
                    <a:lnTo>
                      <a:pt x="10" y="8"/>
                    </a:lnTo>
                    <a:lnTo>
                      <a:pt x="9" y="4"/>
                    </a:lnTo>
                    <a:lnTo>
                      <a:pt x="7" y="0"/>
                    </a:lnTo>
                    <a:lnTo>
                      <a:pt x="4" y="0"/>
                    </a:lnTo>
                    <a:lnTo>
                      <a:pt x="2" y="0"/>
                    </a:lnTo>
                    <a:lnTo>
                      <a:pt x="0" y="1"/>
                    </a:lnTo>
                    <a:lnTo>
                      <a:pt x="0" y="1"/>
                    </a:lnTo>
                    <a:lnTo>
                      <a:pt x="0" y="4"/>
                    </a:lnTo>
                    <a:lnTo>
                      <a:pt x="3" y="11"/>
                    </a:lnTo>
                    <a:lnTo>
                      <a:pt x="4"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7" name="Freeform 506"/>
              <p:cNvSpPr>
                <a:spLocks/>
              </p:cNvSpPr>
              <p:nvPr/>
            </p:nvSpPr>
            <p:spPr bwMode="auto">
              <a:xfrm>
                <a:off x="2686" y="5326"/>
                <a:ext cx="6" cy="8"/>
              </a:xfrm>
              <a:custGeom>
                <a:avLst/>
                <a:gdLst>
                  <a:gd name="T0" fmla="*/ 3 w 11"/>
                  <a:gd name="T1" fmla="*/ 0 h 16"/>
                  <a:gd name="T2" fmla="*/ 3 w 11"/>
                  <a:gd name="T3" fmla="*/ 0 h 16"/>
                  <a:gd name="T4" fmla="*/ 1 w 11"/>
                  <a:gd name="T5" fmla="*/ 0 h 16"/>
                  <a:gd name="T6" fmla="*/ 0 w 11"/>
                  <a:gd name="T7" fmla="*/ 0 h 16"/>
                  <a:gd name="T8" fmla="*/ 1 w 11"/>
                  <a:gd name="T9" fmla="*/ 1 h 16"/>
                  <a:gd name="T10" fmla="*/ 7 w 11"/>
                  <a:gd name="T11" fmla="*/ 14 h 16"/>
                  <a:gd name="T12" fmla="*/ 8 w 11"/>
                  <a:gd name="T13" fmla="*/ 16 h 16"/>
                  <a:gd name="T14" fmla="*/ 11 w 11"/>
                  <a:gd name="T15" fmla="*/ 14 h 16"/>
                  <a:gd name="T16" fmla="*/ 10 w 11"/>
                  <a:gd name="T17" fmla="*/ 8 h 16"/>
                  <a:gd name="T18" fmla="*/ 7 w 11"/>
                  <a:gd name="T19" fmla="*/ 3 h 16"/>
                  <a:gd name="T20" fmla="*/ 4 w 11"/>
                  <a:gd name="T21" fmla="*/ 0 h 16"/>
                  <a:gd name="T22" fmla="*/ 3 w 11"/>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3" y="0"/>
                    </a:moveTo>
                    <a:lnTo>
                      <a:pt x="3" y="0"/>
                    </a:lnTo>
                    <a:lnTo>
                      <a:pt x="1" y="0"/>
                    </a:lnTo>
                    <a:lnTo>
                      <a:pt x="0" y="0"/>
                    </a:lnTo>
                    <a:lnTo>
                      <a:pt x="1" y="1"/>
                    </a:lnTo>
                    <a:lnTo>
                      <a:pt x="7" y="14"/>
                    </a:lnTo>
                    <a:lnTo>
                      <a:pt x="8" y="16"/>
                    </a:lnTo>
                    <a:lnTo>
                      <a:pt x="11" y="14"/>
                    </a:lnTo>
                    <a:lnTo>
                      <a:pt x="10" y="8"/>
                    </a:lnTo>
                    <a:lnTo>
                      <a:pt x="7" y="3"/>
                    </a:lnTo>
                    <a:lnTo>
                      <a:pt x="4" y="0"/>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8" name="Freeform 507"/>
              <p:cNvSpPr>
                <a:spLocks/>
              </p:cNvSpPr>
              <p:nvPr/>
            </p:nvSpPr>
            <p:spPr bwMode="auto">
              <a:xfrm>
                <a:off x="2696" y="5346"/>
                <a:ext cx="2" cy="5"/>
              </a:xfrm>
              <a:custGeom>
                <a:avLst/>
                <a:gdLst>
                  <a:gd name="T0" fmla="*/ 3 w 5"/>
                  <a:gd name="T1" fmla="*/ 10 h 10"/>
                  <a:gd name="T2" fmla="*/ 5 w 5"/>
                  <a:gd name="T3" fmla="*/ 5 h 10"/>
                  <a:gd name="T4" fmla="*/ 3 w 5"/>
                  <a:gd name="T5" fmla="*/ 3 h 10"/>
                  <a:gd name="T6" fmla="*/ 0 w 5"/>
                  <a:gd name="T7" fmla="*/ 0 h 10"/>
                  <a:gd name="T8" fmla="*/ 0 w 5"/>
                  <a:gd name="T9" fmla="*/ 1 h 10"/>
                  <a:gd name="T10" fmla="*/ 0 w 5"/>
                  <a:gd name="T11" fmla="*/ 5 h 10"/>
                  <a:gd name="T12" fmla="*/ 0 w 5"/>
                  <a:gd name="T13" fmla="*/ 8 h 10"/>
                  <a:gd name="T14" fmla="*/ 2 w 5"/>
                  <a:gd name="T15" fmla="*/ 10 h 10"/>
                  <a:gd name="T16" fmla="*/ 3 w 5"/>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3" y="10"/>
                    </a:moveTo>
                    <a:lnTo>
                      <a:pt x="5" y="5"/>
                    </a:lnTo>
                    <a:lnTo>
                      <a:pt x="3" y="3"/>
                    </a:lnTo>
                    <a:lnTo>
                      <a:pt x="0" y="0"/>
                    </a:lnTo>
                    <a:lnTo>
                      <a:pt x="0" y="1"/>
                    </a:lnTo>
                    <a:lnTo>
                      <a:pt x="0" y="5"/>
                    </a:lnTo>
                    <a:lnTo>
                      <a:pt x="0" y="8"/>
                    </a:lnTo>
                    <a:lnTo>
                      <a:pt x="2" y="10"/>
                    </a:lnTo>
                    <a:lnTo>
                      <a:pt x="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49" name="Freeform 508"/>
              <p:cNvSpPr>
                <a:spLocks/>
              </p:cNvSpPr>
              <p:nvPr/>
            </p:nvSpPr>
            <p:spPr bwMode="auto">
              <a:xfrm>
                <a:off x="2382" y="5089"/>
                <a:ext cx="18" cy="7"/>
              </a:xfrm>
              <a:custGeom>
                <a:avLst/>
                <a:gdLst>
                  <a:gd name="T0" fmla="*/ 35 w 35"/>
                  <a:gd name="T1" fmla="*/ 8 h 14"/>
                  <a:gd name="T2" fmla="*/ 33 w 35"/>
                  <a:gd name="T3" fmla="*/ 6 h 14"/>
                  <a:gd name="T4" fmla="*/ 30 w 35"/>
                  <a:gd name="T5" fmla="*/ 6 h 14"/>
                  <a:gd name="T6" fmla="*/ 24 w 35"/>
                  <a:gd name="T7" fmla="*/ 4 h 14"/>
                  <a:gd name="T8" fmla="*/ 22 w 35"/>
                  <a:gd name="T9" fmla="*/ 3 h 14"/>
                  <a:gd name="T10" fmla="*/ 13 w 35"/>
                  <a:gd name="T11" fmla="*/ 0 h 14"/>
                  <a:gd name="T12" fmla="*/ 10 w 35"/>
                  <a:gd name="T13" fmla="*/ 0 h 14"/>
                  <a:gd name="T14" fmla="*/ 7 w 35"/>
                  <a:gd name="T15" fmla="*/ 0 h 14"/>
                  <a:gd name="T16" fmla="*/ 6 w 35"/>
                  <a:gd name="T17" fmla="*/ 1 h 14"/>
                  <a:gd name="T18" fmla="*/ 1 w 35"/>
                  <a:gd name="T19" fmla="*/ 6 h 14"/>
                  <a:gd name="T20" fmla="*/ 0 w 35"/>
                  <a:gd name="T21" fmla="*/ 8 h 14"/>
                  <a:gd name="T22" fmla="*/ 0 w 35"/>
                  <a:gd name="T23" fmla="*/ 10 h 14"/>
                  <a:gd name="T24" fmla="*/ 3 w 35"/>
                  <a:gd name="T25" fmla="*/ 11 h 14"/>
                  <a:gd name="T26" fmla="*/ 6 w 35"/>
                  <a:gd name="T27" fmla="*/ 11 h 14"/>
                  <a:gd name="T28" fmla="*/ 7 w 35"/>
                  <a:gd name="T29" fmla="*/ 13 h 14"/>
                  <a:gd name="T30" fmla="*/ 9 w 35"/>
                  <a:gd name="T31" fmla="*/ 10 h 14"/>
                  <a:gd name="T32" fmla="*/ 10 w 35"/>
                  <a:gd name="T33" fmla="*/ 8 h 14"/>
                  <a:gd name="T34" fmla="*/ 13 w 35"/>
                  <a:gd name="T35" fmla="*/ 8 h 14"/>
                  <a:gd name="T36" fmla="*/ 19 w 35"/>
                  <a:gd name="T37" fmla="*/ 10 h 14"/>
                  <a:gd name="T38" fmla="*/ 27 w 35"/>
                  <a:gd name="T39" fmla="*/ 14 h 14"/>
                  <a:gd name="T40" fmla="*/ 30 w 35"/>
                  <a:gd name="T41" fmla="*/ 14 h 14"/>
                  <a:gd name="T42" fmla="*/ 32 w 35"/>
                  <a:gd name="T43" fmla="*/ 13 h 14"/>
                  <a:gd name="T44" fmla="*/ 33 w 35"/>
                  <a:gd name="T45" fmla="*/ 10 h 14"/>
                  <a:gd name="T46" fmla="*/ 35 w 35"/>
                  <a:gd name="T4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14">
                    <a:moveTo>
                      <a:pt x="35" y="8"/>
                    </a:moveTo>
                    <a:lnTo>
                      <a:pt x="33" y="6"/>
                    </a:lnTo>
                    <a:lnTo>
                      <a:pt x="30" y="6"/>
                    </a:lnTo>
                    <a:lnTo>
                      <a:pt x="24" y="4"/>
                    </a:lnTo>
                    <a:lnTo>
                      <a:pt x="22" y="3"/>
                    </a:lnTo>
                    <a:lnTo>
                      <a:pt x="13" y="0"/>
                    </a:lnTo>
                    <a:lnTo>
                      <a:pt x="10" y="0"/>
                    </a:lnTo>
                    <a:lnTo>
                      <a:pt x="7" y="0"/>
                    </a:lnTo>
                    <a:lnTo>
                      <a:pt x="6" y="1"/>
                    </a:lnTo>
                    <a:lnTo>
                      <a:pt x="1" y="6"/>
                    </a:lnTo>
                    <a:lnTo>
                      <a:pt x="0" y="8"/>
                    </a:lnTo>
                    <a:lnTo>
                      <a:pt x="0" y="10"/>
                    </a:lnTo>
                    <a:lnTo>
                      <a:pt x="3" y="11"/>
                    </a:lnTo>
                    <a:lnTo>
                      <a:pt x="6" y="11"/>
                    </a:lnTo>
                    <a:lnTo>
                      <a:pt x="7" y="13"/>
                    </a:lnTo>
                    <a:lnTo>
                      <a:pt x="9" y="10"/>
                    </a:lnTo>
                    <a:lnTo>
                      <a:pt x="10" y="8"/>
                    </a:lnTo>
                    <a:lnTo>
                      <a:pt x="13" y="8"/>
                    </a:lnTo>
                    <a:lnTo>
                      <a:pt x="19" y="10"/>
                    </a:lnTo>
                    <a:lnTo>
                      <a:pt x="27" y="14"/>
                    </a:lnTo>
                    <a:lnTo>
                      <a:pt x="30" y="14"/>
                    </a:lnTo>
                    <a:lnTo>
                      <a:pt x="32" y="13"/>
                    </a:lnTo>
                    <a:lnTo>
                      <a:pt x="33" y="10"/>
                    </a:lnTo>
                    <a:lnTo>
                      <a:pt x="35"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0" name="Freeform 509"/>
              <p:cNvSpPr>
                <a:spLocks/>
              </p:cNvSpPr>
              <p:nvPr/>
            </p:nvSpPr>
            <p:spPr bwMode="auto">
              <a:xfrm>
                <a:off x="2360" y="5048"/>
                <a:ext cx="12" cy="14"/>
              </a:xfrm>
              <a:custGeom>
                <a:avLst/>
                <a:gdLst>
                  <a:gd name="T0" fmla="*/ 23 w 23"/>
                  <a:gd name="T1" fmla="*/ 24 h 29"/>
                  <a:gd name="T2" fmla="*/ 20 w 23"/>
                  <a:gd name="T3" fmla="*/ 18 h 29"/>
                  <a:gd name="T4" fmla="*/ 20 w 23"/>
                  <a:gd name="T5" fmla="*/ 17 h 29"/>
                  <a:gd name="T6" fmla="*/ 20 w 23"/>
                  <a:gd name="T7" fmla="*/ 14 h 29"/>
                  <a:gd name="T8" fmla="*/ 20 w 23"/>
                  <a:gd name="T9" fmla="*/ 13 h 29"/>
                  <a:gd name="T10" fmla="*/ 19 w 23"/>
                  <a:gd name="T11" fmla="*/ 11 h 29"/>
                  <a:gd name="T12" fmla="*/ 18 w 23"/>
                  <a:gd name="T13" fmla="*/ 8 h 29"/>
                  <a:gd name="T14" fmla="*/ 18 w 23"/>
                  <a:gd name="T15" fmla="*/ 8 h 29"/>
                  <a:gd name="T16" fmla="*/ 16 w 23"/>
                  <a:gd name="T17" fmla="*/ 7 h 29"/>
                  <a:gd name="T18" fmla="*/ 15 w 23"/>
                  <a:gd name="T19" fmla="*/ 6 h 29"/>
                  <a:gd name="T20" fmla="*/ 13 w 23"/>
                  <a:gd name="T21" fmla="*/ 4 h 29"/>
                  <a:gd name="T22" fmla="*/ 15 w 23"/>
                  <a:gd name="T23" fmla="*/ 1 h 29"/>
                  <a:gd name="T24" fmla="*/ 15 w 23"/>
                  <a:gd name="T25" fmla="*/ 0 h 29"/>
                  <a:gd name="T26" fmla="*/ 13 w 23"/>
                  <a:gd name="T27" fmla="*/ 0 h 29"/>
                  <a:gd name="T28" fmla="*/ 13 w 23"/>
                  <a:gd name="T29" fmla="*/ 0 h 29"/>
                  <a:gd name="T30" fmla="*/ 9 w 23"/>
                  <a:gd name="T31" fmla="*/ 0 h 29"/>
                  <a:gd name="T32" fmla="*/ 6 w 23"/>
                  <a:gd name="T33" fmla="*/ 1 h 29"/>
                  <a:gd name="T34" fmla="*/ 6 w 23"/>
                  <a:gd name="T35" fmla="*/ 3 h 29"/>
                  <a:gd name="T36" fmla="*/ 5 w 23"/>
                  <a:gd name="T37" fmla="*/ 8 h 29"/>
                  <a:gd name="T38" fmla="*/ 3 w 23"/>
                  <a:gd name="T39" fmla="*/ 11 h 29"/>
                  <a:gd name="T40" fmla="*/ 2 w 23"/>
                  <a:gd name="T41" fmla="*/ 14 h 29"/>
                  <a:gd name="T42" fmla="*/ 0 w 23"/>
                  <a:gd name="T43" fmla="*/ 17 h 29"/>
                  <a:gd name="T44" fmla="*/ 0 w 23"/>
                  <a:gd name="T45" fmla="*/ 23 h 29"/>
                  <a:gd name="T46" fmla="*/ 3 w 23"/>
                  <a:gd name="T47" fmla="*/ 24 h 29"/>
                  <a:gd name="T48" fmla="*/ 9 w 23"/>
                  <a:gd name="T49" fmla="*/ 24 h 29"/>
                  <a:gd name="T50" fmla="*/ 13 w 23"/>
                  <a:gd name="T51" fmla="*/ 24 h 29"/>
                  <a:gd name="T52" fmla="*/ 15 w 23"/>
                  <a:gd name="T53" fmla="*/ 26 h 29"/>
                  <a:gd name="T54" fmla="*/ 16 w 23"/>
                  <a:gd name="T55" fmla="*/ 27 h 29"/>
                  <a:gd name="T56" fmla="*/ 16 w 23"/>
                  <a:gd name="T57" fmla="*/ 27 h 29"/>
                  <a:gd name="T58" fmla="*/ 18 w 23"/>
                  <a:gd name="T59" fmla="*/ 29 h 29"/>
                  <a:gd name="T60" fmla="*/ 23 w 23"/>
                  <a:gd name="T61" fmla="*/ 26 h 29"/>
                  <a:gd name="T62" fmla="*/ 23 w 23"/>
                  <a:gd name="T63"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9">
                    <a:moveTo>
                      <a:pt x="23" y="24"/>
                    </a:moveTo>
                    <a:lnTo>
                      <a:pt x="20" y="18"/>
                    </a:lnTo>
                    <a:lnTo>
                      <a:pt x="20" y="17"/>
                    </a:lnTo>
                    <a:lnTo>
                      <a:pt x="20" y="14"/>
                    </a:lnTo>
                    <a:lnTo>
                      <a:pt x="20" y="13"/>
                    </a:lnTo>
                    <a:lnTo>
                      <a:pt x="19" y="11"/>
                    </a:lnTo>
                    <a:lnTo>
                      <a:pt x="18" y="8"/>
                    </a:lnTo>
                    <a:lnTo>
                      <a:pt x="18" y="8"/>
                    </a:lnTo>
                    <a:lnTo>
                      <a:pt x="16" y="7"/>
                    </a:lnTo>
                    <a:lnTo>
                      <a:pt x="15" y="6"/>
                    </a:lnTo>
                    <a:lnTo>
                      <a:pt x="13" y="4"/>
                    </a:lnTo>
                    <a:lnTo>
                      <a:pt x="15" y="1"/>
                    </a:lnTo>
                    <a:lnTo>
                      <a:pt x="15" y="0"/>
                    </a:lnTo>
                    <a:lnTo>
                      <a:pt x="13" y="0"/>
                    </a:lnTo>
                    <a:lnTo>
                      <a:pt x="13" y="0"/>
                    </a:lnTo>
                    <a:lnTo>
                      <a:pt x="9" y="0"/>
                    </a:lnTo>
                    <a:lnTo>
                      <a:pt x="6" y="1"/>
                    </a:lnTo>
                    <a:lnTo>
                      <a:pt x="6" y="3"/>
                    </a:lnTo>
                    <a:lnTo>
                      <a:pt x="5" y="8"/>
                    </a:lnTo>
                    <a:lnTo>
                      <a:pt x="3" y="11"/>
                    </a:lnTo>
                    <a:lnTo>
                      <a:pt x="2" y="14"/>
                    </a:lnTo>
                    <a:lnTo>
                      <a:pt x="0" y="17"/>
                    </a:lnTo>
                    <a:lnTo>
                      <a:pt x="0" y="23"/>
                    </a:lnTo>
                    <a:lnTo>
                      <a:pt x="3" y="24"/>
                    </a:lnTo>
                    <a:lnTo>
                      <a:pt x="9" y="24"/>
                    </a:lnTo>
                    <a:lnTo>
                      <a:pt x="13" y="24"/>
                    </a:lnTo>
                    <a:lnTo>
                      <a:pt x="15" y="26"/>
                    </a:lnTo>
                    <a:lnTo>
                      <a:pt x="16" y="27"/>
                    </a:lnTo>
                    <a:lnTo>
                      <a:pt x="16" y="27"/>
                    </a:lnTo>
                    <a:lnTo>
                      <a:pt x="18" y="29"/>
                    </a:lnTo>
                    <a:lnTo>
                      <a:pt x="23" y="26"/>
                    </a:lnTo>
                    <a:lnTo>
                      <a:pt x="23" y="2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1" name="Freeform 510"/>
              <p:cNvSpPr>
                <a:spLocks/>
              </p:cNvSpPr>
              <p:nvPr/>
            </p:nvSpPr>
            <p:spPr bwMode="auto">
              <a:xfrm>
                <a:off x="2370" y="4941"/>
                <a:ext cx="6" cy="7"/>
              </a:xfrm>
              <a:custGeom>
                <a:avLst/>
                <a:gdLst>
                  <a:gd name="T0" fmla="*/ 1 w 13"/>
                  <a:gd name="T1" fmla="*/ 12 h 15"/>
                  <a:gd name="T2" fmla="*/ 3 w 13"/>
                  <a:gd name="T3" fmla="*/ 13 h 15"/>
                  <a:gd name="T4" fmla="*/ 4 w 13"/>
                  <a:gd name="T5" fmla="*/ 15 h 15"/>
                  <a:gd name="T6" fmla="*/ 7 w 13"/>
                  <a:gd name="T7" fmla="*/ 15 h 15"/>
                  <a:gd name="T8" fmla="*/ 9 w 13"/>
                  <a:gd name="T9" fmla="*/ 15 h 15"/>
                  <a:gd name="T10" fmla="*/ 10 w 13"/>
                  <a:gd name="T11" fmla="*/ 13 h 15"/>
                  <a:gd name="T12" fmla="*/ 13 w 13"/>
                  <a:gd name="T13" fmla="*/ 10 h 15"/>
                  <a:gd name="T14" fmla="*/ 13 w 13"/>
                  <a:gd name="T15" fmla="*/ 8 h 15"/>
                  <a:gd name="T16" fmla="*/ 13 w 13"/>
                  <a:gd name="T17" fmla="*/ 5 h 15"/>
                  <a:gd name="T18" fmla="*/ 12 w 13"/>
                  <a:gd name="T19" fmla="*/ 3 h 15"/>
                  <a:gd name="T20" fmla="*/ 6 w 13"/>
                  <a:gd name="T21" fmla="*/ 0 h 15"/>
                  <a:gd name="T22" fmla="*/ 3 w 13"/>
                  <a:gd name="T23" fmla="*/ 0 h 15"/>
                  <a:gd name="T24" fmla="*/ 0 w 13"/>
                  <a:gd name="T25" fmla="*/ 3 h 15"/>
                  <a:gd name="T26" fmla="*/ 0 w 13"/>
                  <a:gd name="T27" fmla="*/ 6 h 15"/>
                  <a:gd name="T28" fmla="*/ 0 w 13"/>
                  <a:gd name="T29" fmla="*/ 9 h 15"/>
                  <a:gd name="T30" fmla="*/ 1 w 13"/>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5">
                    <a:moveTo>
                      <a:pt x="1" y="12"/>
                    </a:moveTo>
                    <a:lnTo>
                      <a:pt x="3" y="13"/>
                    </a:lnTo>
                    <a:lnTo>
                      <a:pt x="4" y="15"/>
                    </a:lnTo>
                    <a:lnTo>
                      <a:pt x="7" y="15"/>
                    </a:lnTo>
                    <a:lnTo>
                      <a:pt x="9" y="15"/>
                    </a:lnTo>
                    <a:lnTo>
                      <a:pt x="10" y="13"/>
                    </a:lnTo>
                    <a:lnTo>
                      <a:pt x="13" y="10"/>
                    </a:lnTo>
                    <a:lnTo>
                      <a:pt x="13" y="8"/>
                    </a:lnTo>
                    <a:lnTo>
                      <a:pt x="13" y="5"/>
                    </a:lnTo>
                    <a:lnTo>
                      <a:pt x="12" y="3"/>
                    </a:lnTo>
                    <a:lnTo>
                      <a:pt x="6" y="0"/>
                    </a:lnTo>
                    <a:lnTo>
                      <a:pt x="3" y="0"/>
                    </a:lnTo>
                    <a:lnTo>
                      <a:pt x="0" y="3"/>
                    </a:lnTo>
                    <a:lnTo>
                      <a:pt x="0" y="6"/>
                    </a:lnTo>
                    <a:lnTo>
                      <a:pt x="0" y="9"/>
                    </a:lnTo>
                    <a:lnTo>
                      <a:pt x="1"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2" name="Freeform 511"/>
              <p:cNvSpPr>
                <a:spLocks/>
              </p:cNvSpPr>
              <p:nvPr/>
            </p:nvSpPr>
            <p:spPr bwMode="auto">
              <a:xfrm>
                <a:off x="2375" y="4948"/>
                <a:ext cx="7" cy="10"/>
              </a:xfrm>
              <a:custGeom>
                <a:avLst/>
                <a:gdLst>
                  <a:gd name="T0" fmla="*/ 0 w 15"/>
                  <a:gd name="T1" fmla="*/ 13 h 20"/>
                  <a:gd name="T2" fmla="*/ 2 w 15"/>
                  <a:gd name="T3" fmla="*/ 16 h 20"/>
                  <a:gd name="T4" fmla="*/ 3 w 15"/>
                  <a:gd name="T5" fmla="*/ 18 h 20"/>
                  <a:gd name="T6" fmla="*/ 3 w 15"/>
                  <a:gd name="T7" fmla="*/ 20 h 20"/>
                  <a:gd name="T8" fmla="*/ 4 w 15"/>
                  <a:gd name="T9" fmla="*/ 20 h 20"/>
                  <a:gd name="T10" fmla="*/ 9 w 15"/>
                  <a:gd name="T11" fmla="*/ 18 h 20"/>
                  <a:gd name="T12" fmla="*/ 12 w 15"/>
                  <a:gd name="T13" fmla="*/ 16 h 20"/>
                  <a:gd name="T14" fmla="*/ 13 w 15"/>
                  <a:gd name="T15" fmla="*/ 13 h 20"/>
                  <a:gd name="T16" fmla="*/ 15 w 15"/>
                  <a:gd name="T17" fmla="*/ 11 h 20"/>
                  <a:gd name="T18" fmla="*/ 13 w 15"/>
                  <a:gd name="T19" fmla="*/ 7 h 20"/>
                  <a:gd name="T20" fmla="*/ 13 w 15"/>
                  <a:gd name="T21" fmla="*/ 4 h 20"/>
                  <a:gd name="T22" fmla="*/ 13 w 15"/>
                  <a:gd name="T23" fmla="*/ 3 h 20"/>
                  <a:gd name="T24" fmla="*/ 12 w 15"/>
                  <a:gd name="T25" fmla="*/ 1 h 20"/>
                  <a:gd name="T26" fmla="*/ 12 w 15"/>
                  <a:gd name="T27" fmla="*/ 1 h 20"/>
                  <a:gd name="T28" fmla="*/ 10 w 15"/>
                  <a:gd name="T29" fmla="*/ 1 h 20"/>
                  <a:gd name="T30" fmla="*/ 9 w 15"/>
                  <a:gd name="T31" fmla="*/ 0 h 20"/>
                  <a:gd name="T32" fmla="*/ 9 w 15"/>
                  <a:gd name="T33" fmla="*/ 1 h 20"/>
                  <a:gd name="T34" fmla="*/ 7 w 15"/>
                  <a:gd name="T35" fmla="*/ 1 h 20"/>
                  <a:gd name="T36" fmla="*/ 6 w 15"/>
                  <a:gd name="T37" fmla="*/ 1 h 20"/>
                  <a:gd name="T38" fmla="*/ 4 w 15"/>
                  <a:gd name="T39" fmla="*/ 0 h 20"/>
                  <a:gd name="T40" fmla="*/ 3 w 15"/>
                  <a:gd name="T41" fmla="*/ 8 h 20"/>
                  <a:gd name="T42" fmla="*/ 0 w 15"/>
                  <a:gd name="T4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0" y="13"/>
                    </a:moveTo>
                    <a:lnTo>
                      <a:pt x="2" y="16"/>
                    </a:lnTo>
                    <a:lnTo>
                      <a:pt x="3" y="18"/>
                    </a:lnTo>
                    <a:lnTo>
                      <a:pt x="3" y="20"/>
                    </a:lnTo>
                    <a:lnTo>
                      <a:pt x="4" y="20"/>
                    </a:lnTo>
                    <a:lnTo>
                      <a:pt x="9" y="18"/>
                    </a:lnTo>
                    <a:lnTo>
                      <a:pt x="12" y="16"/>
                    </a:lnTo>
                    <a:lnTo>
                      <a:pt x="13" y="13"/>
                    </a:lnTo>
                    <a:lnTo>
                      <a:pt x="15" y="11"/>
                    </a:lnTo>
                    <a:lnTo>
                      <a:pt x="13" y="7"/>
                    </a:lnTo>
                    <a:lnTo>
                      <a:pt x="13" y="4"/>
                    </a:lnTo>
                    <a:lnTo>
                      <a:pt x="13" y="3"/>
                    </a:lnTo>
                    <a:lnTo>
                      <a:pt x="12" y="1"/>
                    </a:lnTo>
                    <a:lnTo>
                      <a:pt x="12" y="1"/>
                    </a:lnTo>
                    <a:lnTo>
                      <a:pt x="10" y="1"/>
                    </a:lnTo>
                    <a:lnTo>
                      <a:pt x="9" y="0"/>
                    </a:lnTo>
                    <a:lnTo>
                      <a:pt x="9" y="1"/>
                    </a:lnTo>
                    <a:lnTo>
                      <a:pt x="7" y="1"/>
                    </a:lnTo>
                    <a:lnTo>
                      <a:pt x="6" y="1"/>
                    </a:lnTo>
                    <a:lnTo>
                      <a:pt x="4" y="0"/>
                    </a:lnTo>
                    <a:lnTo>
                      <a:pt x="3" y="8"/>
                    </a:lnTo>
                    <a:lnTo>
                      <a:pt x="0"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3" name="Freeform 512"/>
              <p:cNvSpPr>
                <a:spLocks/>
              </p:cNvSpPr>
              <p:nvPr/>
            </p:nvSpPr>
            <p:spPr bwMode="auto">
              <a:xfrm>
                <a:off x="2377" y="4992"/>
                <a:ext cx="5" cy="14"/>
              </a:xfrm>
              <a:custGeom>
                <a:avLst/>
                <a:gdLst>
                  <a:gd name="T0" fmla="*/ 9 w 10"/>
                  <a:gd name="T1" fmla="*/ 1 h 27"/>
                  <a:gd name="T2" fmla="*/ 6 w 10"/>
                  <a:gd name="T3" fmla="*/ 1 h 27"/>
                  <a:gd name="T4" fmla="*/ 1 w 10"/>
                  <a:gd name="T5" fmla="*/ 0 h 27"/>
                  <a:gd name="T6" fmla="*/ 0 w 10"/>
                  <a:gd name="T7" fmla="*/ 6 h 27"/>
                  <a:gd name="T8" fmla="*/ 0 w 10"/>
                  <a:gd name="T9" fmla="*/ 14 h 27"/>
                  <a:gd name="T10" fmla="*/ 0 w 10"/>
                  <a:gd name="T11" fmla="*/ 17 h 27"/>
                  <a:gd name="T12" fmla="*/ 0 w 10"/>
                  <a:gd name="T13" fmla="*/ 22 h 27"/>
                  <a:gd name="T14" fmla="*/ 1 w 10"/>
                  <a:gd name="T15" fmla="*/ 20 h 27"/>
                  <a:gd name="T16" fmla="*/ 3 w 10"/>
                  <a:gd name="T17" fmla="*/ 20 h 27"/>
                  <a:gd name="T18" fmla="*/ 3 w 10"/>
                  <a:gd name="T19" fmla="*/ 19 h 27"/>
                  <a:gd name="T20" fmla="*/ 3 w 10"/>
                  <a:gd name="T21" fmla="*/ 19 h 27"/>
                  <a:gd name="T22" fmla="*/ 6 w 10"/>
                  <a:gd name="T23" fmla="*/ 20 h 27"/>
                  <a:gd name="T24" fmla="*/ 6 w 10"/>
                  <a:gd name="T25" fmla="*/ 20 h 27"/>
                  <a:gd name="T26" fmla="*/ 6 w 10"/>
                  <a:gd name="T27" fmla="*/ 23 h 27"/>
                  <a:gd name="T28" fmla="*/ 6 w 10"/>
                  <a:gd name="T29" fmla="*/ 24 h 27"/>
                  <a:gd name="T30" fmla="*/ 6 w 10"/>
                  <a:gd name="T31" fmla="*/ 26 h 27"/>
                  <a:gd name="T32" fmla="*/ 9 w 10"/>
                  <a:gd name="T33" fmla="*/ 27 h 27"/>
                  <a:gd name="T34" fmla="*/ 10 w 10"/>
                  <a:gd name="T35" fmla="*/ 27 h 27"/>
                  <a:gd name="T36" fmla="*/ 10 w 10"/>
                  <a:gd name="T37" fmla="*/ 24 h 27"/>
                  <a:gd name="T38" fmla="*/ 10 w 10"/>
                  <a:gd name="T39" fmla="*/ 22 h 27"/>
                  <a:gd name="T40" fmla="*/ 7 w 10"/>
                  <a:gd name="T41" fmla="*/ 4 h 27"/>
                  <a:gd name="T42" fmla="*/ 7 w 10"/>
                  <a:gd name="T43" fmla="*/ 1 h 27"/>
                  <a:gd name="T44" fmla="*/ 9 w 10"/>
                  <a:gd name="T4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27">
                    <a:moveTo>
                      <a:pt x="9" y="1"/>
                    </a:moveTo>
                    <a:lnTo>
                      <a:pt x="6" y="1"/>
                    </a:lnTo>
                    <a:lnTo>
                      <a:pt x="1" y="0"/>
                    </a:lnTo>
                    <a:lnTo>
                      <a:pt x="0" y="6"/>
                    </a:lnTo>
                    <a:lnTo>
                      <a:pt x="0" y="14"/>
                    </a:lnTo>
                    <a:lnTo>
                      <a:pt x="0" y="17"/>
                    </a:lnTo>
                    <a:lnTo>
                      <a:pt x="0" y="22"/>
                    </a:lnTo>
                    <a:lnTo>
                      <a:pt x="1" y="20"/>
                    </a:lnTo>
                    <a:lnTo>
                      <a:pt x="3" y="20"/>
                    </a:lnTo>
                    <a:lnTo>
                      <a:pt x="3" y="19"/>
                    </a:lnTo>
                    <a:lnTo>
                      <a:pt x="3" y="19"/>
                    </a:lnTo>
                    <a:lnTo>
                      <a:pt x="6" y="20"/>
                    </a:lnTo>
                    <a:lnTo>
                      <a:pt x="6" y="20"/>
                    </a:lnTo>
                    <a:lnTo>
                      <a:pt x="6" y="23"/>
                    </a:lnTo>
                    <a:lnTo>
                      <a:pt x="6" y="24"/>
                    </a:lnTo>
                    <a:lnTo>
                      <a:pt x="6" y="26"/>
                    </a:lnTo>
                    <a:lnTo>
                      <a:pt x="9" y="27"/>
                    </a:lnTo>
                    <a:lnTo>
                      <a:pt x="10" y="27"/>
                    </a:lnTo>
                    <a:lnTo>
                      <a:pt x="10" y="24"/>
                    </a:lnTo>
                    <a:lnTo>
                      <a:pt x="10" y="22"/>
                    </a:lnTo>
                    <a:lnTo>
                      <a:pt x="7" y="4"/>
                    </a:lnTo>
                    <a:lnTo>
                      <a:pt x="7" y="1"/>
                    </a:lnTo>
                    <a:lnTo>
                      <a:pt x="9"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4" name="Freeform 513"/>
              <p:cNvSpPr>
                <a:spLocks/>
              </p:cNvSpPr>
              <p:nvPr/>
            </p:nvSpPr>
            <p:spPr bwMode="auto">
              <a:xfrm>
                <a:off x="2373" y="4975"/>
                <a:ext cx="6" cy="7"/>
              </a:xfrm>
              <a:custGeom>
                <a:avLst/>
                <a:gdLst>
                  <a:gd name="T0" fmla="*/ 6 w 12"/>
                  <a:gd name="T1" fmla="*/ 2 h 15"/>
                  <a:gd name="T2" fmla="*/ 3 w 12"/>
                  <a:gd name="T3" fmla="*/ 2 h 15"/>
                  <a:gd name="T4" fmla="*/ 2 w 12"/>
                  <a:gd name="T5" fmla="*/ 3 h 15"/>
                  <a:gd name="T6" fmla="*/ 0 w 12"/>
                  <a:gd name="T7" fmla="*/ 6 h 15"/>
                  <a:gd name="T8" fmla="*/ 0 w 12"/>
                  <a:gd name="T9" fmla="*/ 8 h 15"/>
                  <a:gd name="T10" fmla="*/ 0 w 12"/>
                  <a:gd name="T11" fmla="*/ 10 h 15"/>
                  <a:gd name="T12" fmla="*/ 2 w 12"/>
                  <a:gd name="T13" fmla="*/ 13 h 15"/>
                  <a:gd name="T14" fmla="*/ 3 w 12"/>
                  <a:gd name="T15" fmla="*/ 15 h 15"/>
                  <a:gd name="T16" fmla="*/ 9 w 12"/>
                  <a:gd name="T17" fmla="*/ 15 h 15"/>
                  <a:gd name="T18" fmla="*/ 12 w 12"/>
                  <a:gd name="T19" fmla="*/ 10 h 15"/>
                  <a:gd name="T20" fmla="*/ 12 w 12"/>
                  <a:gd name="T21" fmla="*/ 5 h 15"/>
                  <a:gd name="T22" fmla="*/ 9 w 12"/>
                  <a:gd name="T23" fmla="*/ 0 h 15"/>
                  <a:gd name="T24" fmla="*/ 6 w 12"/>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5">
                    <a:moveTo>
                      <a:pt x="6" y="2"/>
                    </a:moveTo>
                    <a:lnTo>
                      <a:pt x="3" y="2"/>
                    </a:lnTo>
                    <a:lnTo>
                      <a:pt x="2" y="3"/>
                    </a:lnTo>
                    <a:lnTo>
                      <a:pt x="0" y="6"/>
                    </a:lnTo>
                    <a:lnTo>
                      <a:pt x="0" y="8"/>
                    </a:lnTo>
                    <a:lnTo>
                      <a:pt x="0" y="10"/>
                    </a:lnTo>
                    <a:lnTo>
                      <a:pt x="2" y="13"/>
                    </a:lnTo>
                    <a:lnTo>
                      <a:pt x="3" y="15"/>
                    </a:lnTo>
                    <a:lnTo>
                      <a:pt x="9" y="15"/>
                    </a:lnTo>
                    <a:lnTo>
                      <a:pt x="12" y="10"/>
                    </a:lnTo>
                    <a:lnTo>
                      <a:pt x="12" y="5"/>
                    </a:lnTo>
                    <a:lnTo>
                      <a:pt x="9" y="0"/>
                    </a:lnTo>
                    <a:lnTo>
                      <a:pt x="6"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5" name="Freeform 514"/>
              <p:cNvSpPr>
                <a:spLocks/>
              </p:cNvSpPr>
              <p:nvPr/>
            </p:nvSpPr>
            <p:spPr bwMode="auto">
              <a:xfrm>
                <a:off x="2488" y="4988"/>
                <a:ext cx="0" cy="1"/>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6" name="Freeform 515"/>
              <p:cNvSpPr>
                <a:spLocks/>
              </p:cNvSpPr>
              <p:nvPr/>
            </p:nvSpPr>
            <p:spPr bwMode="auto">
              <a:xfrm>
                <a:off x="2516" y="5000"/>
                <a:ext cx="21" cy="19"/>
              </a:xfrm>
              <a:custGeom>
                <a:avLst/>
                <a:gdLst>
                  <a:gd name="T0" fmla="*/ 1 w 42"/>
                  <a:gd name="T1" fmla="*/ 3 h 39"/>
                  <a:gd name="T2" fmla="*/ 3 w 42"/>
                  <a:gd name="T3" fmla="*/ 3 h 39"/>
                  <a:gd name="T4" fmla="*/ 7 w 42"/>
                  <a:gd name="T5" fmla="*/ 6 h 39"/>
                  <a:gd name="T6" fmla="*/ 7 w 42"/>
                  <a:gd name="T7" fmla="*/ 6 h 39"/>
                  <a:gd name="T8" fmla="*/ 11 w 42"/>
                  <a:gd name="T9" fmla="*/ 12 h 39"/>
                  <a:gd name="T10" fmla="*/ 13 w 42"/>
                  <a:gd name="T11" fmla="*/ 13 h 39"/>
                  <a:gd name="T12" fmla="*/ 13 w 42"/>
                  <a:gd name="T13" fmla="*/ 15 h 39"/>
                  <a:gd name="T14" fmla="*/ 11 w 42"/>
                  <a:gd name="T15" fmla="*/ 18 h 39"/>
                  <a:gd name="T16" fmla="*/ 13 w 42"/>
                  <a:gd name="T17" fmla="*/ 19 h 39"/>
                  <a:gd name="T18" fmla="*/ 24 w 42"/>
                  <a:gd name="T19" fmla="*/ 23 h 39"/>
                  <a:gd name="T20" fmla="*/ 31 w 42"/>
                  <a:gd name="T21" fmla="*/ 35 h 39"/>
                  <a:gd name="T22" fmla="*/ 33 w 42"/>
                  <a:gd name="T23" fmla="*/ 38 h 39"/>
                  <a:gd name="T24" fmla="*/ 34 w 42"/>
                  <a:gd name="T25" fmla="*/ 39 h 39"/>
                  <a:gd name="T26" fmla="*/ 37 w 42"/>
                  <a:gd name="T27" fmla="*/ 39 h 39"/>
                  <a:gd name="T28" fmla="*/ 39 w 42"/>
                  <a:gd name="T29" fmla="*/ 39 h 39"/>
                  <a:gd name="T30" fmla="*/ 40 w 42"/>
                  <a:gd name="T31" fmla="*/ 38 h 39"/>
                  <a:gd name="T32" fmla="*/ 42 w 42"/>
                  <a:gd name="T33" fmla="*/ 36 h 39"/>
                  <a:gd name="T34" fmla="*/ 42 w 42"/>
                  <a:gd name="T35" fmla="*/ 35 h 39"/>
                  <a:gd name="T36" fmla="*/ 42 w 42"/>
                  <a:gd name="T37" fmla="*/ 33 h 39"/>
                  <a:gd name="T38" fmla="*/ 39 w 42"/>
                  <a:gd name="T39" fmla="*/ 31 h 39"/>
                  <a:gd name="T40" fmla="*/ 36 w 42"/>
                  <a:gd name="T41" fmla="*/ 28 h 39"/>
                  <a:gd name="T42" fmla="*/ 33 w 42"/>
                  <a:gd name="T43" fmla="*/ 25 h 39"/>
                  <a:gd name="T44" fmla="*/ 26 w 42"/>
                  <a:gd name="T45" fmla="*/ 19 h 39"/>
                  <a:gd name="T46" fmla="*/ 3 w 42"/>
                  <a:gd name="T47" fmla="*/ 0 h 39"/>
                  <a:gd name="T48" fmla="*/ 1 w 42"/>
                  <a:gd name="T49" fmla="*/ 0 h 39"/>
                  <a:gd name="T50" fmla="*/ 1 w 42"/>
                  <a:gd name="T51" fmla="*/ 0 h 39"/>
                  <a:gd name="T52" fmla="*/ 0 w 42"/>
                  <a:gd name="T53" fmla="*/ 2 h 39"/>
                  <a:gd name="T54" fmla="*/ 1 w 42"/>
                  <a:gd name="T55" fmla="*/ 2 h 39"/>
                  <a:gd name="T56" fmla="*/ 1 w 42"/>
                  <a:gd name="T5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9">
                    <a:moveTo>
                      <a:pt x="1" y="3"/>
                    </a:moveTo>
                    <a:lnTo>
                      <a:pt x="3" y="3"/>
                    </a:lnTo>
                    <a:lnTo>
                      <a:pt x="7" y="6"/>
                    </a:lnTo>
                    <a:lnTo>
                      <a:pt x="7" y="6"/>
                    </a:lnTo>
                    <a:lnTo>
                      <a:pt x="11" y="12"/>
                    </a:lnTo>
                    <a:lnTo>
                      <a:pt x="13" y="13"/>
                    </a:lnTo>
                    <a:lnTo>
                      <a:pt x="13" y="15"/>
                    </a:lnTo>
                    <a:lnTo>
                      <a:pt x="11" y="18"/>
                    </a:lnTo>
                    <a:lnTo>
                      <a:pt x="13" y="19"/>
                    </a:lnTo>
                    <a:lnTo>
                      <a:pt x="24" y="23"/>
                    </a:lnTo>
                    <a:lnTo>
                      <a:pt x="31" y="35"/>
                    </a:lnTo>
                    <a:lnTo>
                      <a:pt x="33" y="38"/>
                    </a:lnTo>
                    <a:lnTo>
                      <a:pt x="34" y="39"/>
                    </a:lnTo>
                    <a:lnTo>
                      <a:pt x="37" y="39"/>
                    </a:lnTo>
                    <a:lnTo>
                      <a:pt x="39" y="39"/>
                    </a:lnTo>
                    <a:lnTo>
                      <a:pt x="40" y="38"/>
                    </a:lnTo>
                    <a:lnTo>
                      <a:pt x="42" y="36"/>
                    </a:lnTo>
                    <a:lnTo>
                      <a:pt x="42" y="35"/>
                    </a:lnTo>
                    <a:lnTo>
                      <a:pt x="42" y="33"/>
                    </a:lnTo>
                    <a:lnTo>
                      <a:pt x="39" y="31"/>
                    </a:lnTo>
                    <a:lnTo>
                      <a:pt x="36" y="28"/>
                    </a:lnTo>
                    <a:lnTo>
                      <a:pt x="33" y="25"/>
                    </a:lnTo>
                    <a:lnTo>
                      <a:pt x="26" y="19"/>
                    </a:lnTo>
                    <a:lnTo>
                      <a:pt x="3" y="0"/>
                    </a:lnTo>
                    <a:lnTo>
                      <a:pt x="1" y="0"/>
                    </a:lnTo>
                    <a:lnTo>
                      <a:pt x="1" y="0"/>
                    </a:lnTo>
                    <a:lnTo>
                      <a:pt x="0" y="2"/>
                    </a:lnTo>
                    <a:lnTo>
                      <a:pt x="1" y="2"/>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7" name="Freeform 516"/>
              <p:cNvSpPr>
                <a:spLocks/>
              </p:cNvSpPr>
              <p:nvPr/>
            </p:nvSpPr>
            <p:spPr bwMode="auto">
              <a:xfrm>
                <a:off x="2602" y="5033"/>
                <a:ext cx="17" cy="10"/>
              </a:xfrm>
              <a:custGeom>
                <a:avLst/>
                <a:gdLst>
                  <a:gd name="T0" fmla="*/ 17 w 35"/>
                  <a:gd name="T1" fmla="*/ 18 h 20"/>
                  <a:gd name="T2" fmla="*/ 19 w 35"/>
                  <a:gd name="T3" fmla="*/ 20 h 20"/>
                  <a:gd name="T4" fmla="*/ 20 w 35"/>
                  <a:gd name="T5" fmla="*/ 18 h 20"/>
                  <a:gd name="T6" fmla="*/ 28 w 35"/>
                  <a:gd name="T7" fmla="*/ 17 h 20"/>
                  <a:gd name="T8" fmla="*/ 29 w 35"/>
                  <a:gd name="T9" fmla="*/ 15 h 20"/>
                  <a:gd name="T10" fmla="*/ 33 w 35"/>
                  <a:gd name="T11" fmla="*/ 10 h 20"/>
                  <a:gd name="T12" fmla="*/ 35 w 35"/>
                  <a:gd name="T13" fmla="*/ 8 h 20"/>
                  <a:gd name="T14" fmla="*/ 35 w 35"/>
                  <a:gd name="T15" fmla="*/ 5 h 20"/>
                  <a:gd name="T16" fmla="*/ 33 w 35"/>
                  <a:gd name="T17" fmla="*/ 4 h 20"/>
                  <a:gd name="T18" fmla="*/ 32 w 35"/>
                  <a:gd name="T19" fmla="*/ 4 h 20"/>
                  <a:gd name="T20" fmla="*/ 28 w 35"/>
                  <a:gd name="T21" fmla="*/ 1 h 20"/>
                  <a:gd name="T22" fmla="*/ 26 w 35"/>
                  <a:gd name="T23" fmla="*/ 1 h 20"/>
                  <a:gd name="T24" fmla="*/ 25 w 35"/>
                  <a:gd name="T25" fmla="*/ 0 h 20"/>
                  <a:gd name="T26" fmla="*/ 25 w 35"/>
                  <a:gd name="T27" fmla="*/ 1 h 20"/>
                  <a:gd name="T28" fmla="*/ 23 w 35"/>
                  <a:gd name="T29" fmla="*/ 1 h 20"/>
                  <a:gd name="T30" fmla="*/ 23 w 35"/>
                  <a:gd name="T31" fmla="*/ 2 h 20"/>
                  <a:gd name="T32" fmla="*/ 22 w 35"/>
                  <a:gd name="T33" fmla="*/ 2 h 20"/>
                  <a:gd name="T34" fmla="*/ 19 w 35"/>
                  <a:gd name="T35" fmla="*/ 4 h 20"/>
                  <a:gd name="T36" fmla="*/ 17 w 35"/>
                  <a:gd name="T37" fmla="*/ 5 h 20"/>
                  <a:gd name="T38" fmla="*/ 16 w 35"/>
                  <a:gd name="T39" fmla="*/ 7 h 20"/>
                  <a:gd name="T40" fmla="*/ 15 w 35"/>
                  <a:gd name="T41" fmla="*/ 8 h 20"/>
                  <a:gd name="T42" fmla="*/ 12 w 35"/>
                  <a:gd name="T43" fmla="*/ 8 h 20"/>
                  <a:gd name="T44" fmla="*/ 10 w 35"/>
                  <a:gd name="T45" fmla="*/ 8 h 20"/>
                  <a:gd name="T46" fmla="*/ 9 w 35"/>
                  <a:gd name="T47" fmla="*/ 8 h 20"/>
                  <a:gd name="T48" fmla="*/ 9 w 35"/>
                  <a:gd name="T49" fmla="*/ 5 h 20"/>
                  <a:gd name="T50" fmla="*/ 7 w 35"/>
                  <a:gd name="T51" fmla="*/ 5 h 20"/>
                  <a:gd name="T52" fmla="*/ 6 w 35"/>
                  <a:gd name="T53" fmla="*/ 7 h 20"/>
                  <a:gd name="T54" fmla="*/ 4 w 35"/>
                  <a:gd name="T55" fmla="*/ 8 h 20"/>
                  <a:gd name="T56" fmla="*/ 3 w 35"/>
                  <a:gd name="T57" fmla="*/ 10 h 20"/>
                  <a:gd name="T58" fmla="*/ 3 w 35"/>
                  <a:gd name="T59" fmla="*/ 10 h 20"/>
                  <a:gd name="T60" fmla="*/ 2 w 35"/>
                  <a:gd name="T61" fmla="*/ 8 h 20"/>
                  <a:gd name="T62" fmla="*/ 2 w 35"/>
                  <a:gd name="T63" fmla="*/ 8 h 20"/>
                  <a:gd name="T64" fmla="*/ 0 w 35"/>
                  <a:gd name="T65" fmla="*/ 8 h 20"/>
                  <a:gd name="T66" fmla="*/ 2 w 35"/>
                  <a:gd name="T67" fmla="*/ 10 h 20"/>
                  <a:gd name="T68" fmla="*/ 2 w 35"/>
                  <a:gd name="T69" fmla="*/ 13 h 20"/>
                  <a:gd name="T70" fmla="*/ 4 w 35"/>
                  <a:gd name="T71" fmla="*/ 13 h 20"/>
                  <a:gd name="T72" fmla="*/ 6 w 35"/>
                  <a:gd name="T73" fmla="*/ 13 h 20"/>
                  <a:gd name="T74" fmla="*/ 6 w 35"/>
                  <a:gd name="T75" fmla="*/ 14 h 20"/>
                  <a:gd name="T76" fmla="*/ 4 w 35"/>
                  <a:gd name="T77" fmla="*/ 15 h 20"/>
                  <a:gd name="T78" fmla="*/ 3 w 35"/>
                  <a:gd name="T79" fmla="*/ 15 h 20"/>
                  <a:gd name="T80" fmla="*/ 2 w 35"/>
                  <a:gd name="T81" fmla="*/ 17 h 20"/>
                  <a:gd name="T82" fmla="*/ 9 w 35"/>
                  <a:gd name="T83" fmla="*/ 15 h 20"/>
                  <a:gd name="T84" fmla="*/ 10 w 35"/>
                  <a:gd name="T85" fmla="*/ 15 h 20"/>
                  <a:gd name="T86" fmla="*/ 12 w 35"/>
                  <a:gd name="T87" fmla="*/ 15 h 20"/>
                  <a:gd name="T88" fmla="*/ 13 w 35"/>
                  <a:gd name="T89" fmla="*/ 14 h 20"/>
                  <a:gd name="T90" fmla="*/ 15 w 35"/>
                  <a:gd name="T91" fmla="*/ 14 h 20"/>
                  <a:gd name="T92" fmla="*/ 16 w 35"/>
                  <a:gd name="T93" fmla="*/ 13 h 20"/>
                  <a:gd name="T94" fmla="*/ 16 w 35"/>
                  <a:gd name="T95" fmla="*/ 11 h 20"/>
                  <a:gd name="T96" fmla="*/ 16 w 35"/>
                  <a:gd name="T97" fmla="*/ 10 h 20"/>
                  <a:gd name="T98" fmla="*/ 20 w 35"/>
                  <a:gd name="T99" fmla="*/ 8 h 20"/>
                  <a:gd name="T100" fmla="*/ 22 w 35"/>
                  <a:gd name="T101" fmla="*/ 13 h 20"/>
                  <a:gd name="T102" fmla="*/ 19 w 35"/>
                  <a:gd name="T103" fmla="*/ 17 h 20"/>
                  <a:gd name="T104" fmla="*/ 17 w 35"/>
                  <a:gd name="T10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20">
                    <a:moveTo>
                      <a:pt x="17" y="18"/>
                    </a:moveTo>
                    <a:lnTo>
                      <a:pt x="19" y="20"/>
                    </a:lnTo>
                    <a:lnTo>
                      <a:pt x="20" y="18"/>
                    </a:lnTo>
                    <a:lnTo>
                      <a:pt x="28" y="17"/>
                    </a:lnTo>
                    <a:lnTo>
                      <a:pt x="29" y="15"/>
                    </a:lnTo>
                    <a:lnTo>
                      <a:pt x="33" y="10"/>
                    </a:lnTo>
                    <a:lnTo>
                      <a:pt x="35" y="8"/>
                    </a:lnTo>
                    <a:lnTo>
                      <a:pt x="35" y="5"/>
                    </a:lnTo>
                    <a:lnTo>
                      <a:pt x="33" y="4"/>
                    </a:lnTo>
                    <a:lnTo>
                      <a:pt x="32" y="4"/>
                    </a:lnTo>
                    <a:lnTo>
                      <a:pt x="28" y="1"/>
                    </a:lnTo>
                    <a:lnTo>
                      <a:pt x="26" y="1"/>
                    </a:lnTo>
                    <a:lnTo>
                      <a:pt x="25" y="0"/>
                    </a:lnTo>
                    <a:lnTo>
                      <a:pt x="25" y="1"/>
                    </a:lnTo>
                    <a:lnTo>
                      <a:pt x="23" y="1"/>
                    </a:lnTo>
                    <a:lnTo>
                      <a:pt x="23" y="2"/>
                    </a:lnTo>
                    <a:lnTo>
                      <a:pt x="22" y="2"/>
                    </a:lnTo>
                    <a:lnTo>
                      <a:pt x="19" y="4"/>
                    </a:lnTo>
                    <a:lnTo>
                      <a:pt x="17" y="5"/>
                    </a:lnTo>
                    <a:lnTo>
                      <a:pt x="16" y="7"/>
                    </a:lnTo>
                    <a:lnTo>
                      <a:pt x="15" y="8"/>
                    </a:lnTo>
                    <a:lnTo>
                      <a:pt x="12" y="8"/>
                    </a:lnTo>
                    <a:lnTo>
                      <a:pt x="10" y="8"/>
                    </a:lnTo>
                    <a:lnTo>
                      <a:pt x="9" y="8"/>
                    </a:lnTo>
                    <a:lnTo>
                      <a:pt x="9" y="5"/>
                    </a:lnTo>
                    <a:lnTo>
                      <a:pt x="7" y="5"/>
                    </a:lnTo>
                    <a:lnTo>
                      <a:pt x="6" y="7"/>
                    </a:lnTo>
                    <a:lnTo>
                      <a:pt x="4" y="8"/>
                    </a:lnTo>
                    <a:lnTo>
                      <a:pt x="3" y="10"/>
                    </a:lnTo>
                    <a:lnTo>
                      <a:pt x="3" y="10"/>
                    </a:lnTo>
                    <a:lnTo>
                      <a:pt x="2" y="8"/>
                    </a:lnTo>
                    <a:lnTo>
                      <a:pt x="2" y="8"/>
                    </a:lnTo>
                    <a:lnTo>
                      <a:pt x="0" y="8"/>
                    </a:lnTo>
                    <a:lnTo>
                      <a:pt x="2" y="10"/>
                    </a:lnTo>
                    <a:lnTo>
                      <a:pt x="2" y="13"/>
                    </a:lnTo>
                    <a:lnTo>
                      <a:pt x="4" y="13"/>
                    </a:lnTo>
                    <a:lnTo>
                      <a:pt x="6" y="13"/>
                    </a:lnTo>
                    <a:lnTo>
                      <a:pt x="6" y="14"/>
                    </a:lnTo>
                    <a:lnTo>
                      <a:pt x="4" y="15"/>
                    </a:lnTo>
                    <a:lnTo>
                      <a:pt x="3" y="15"/>
                    </a:lnTo>
                    <a:lnTo>
                      <a:pt x="2" y="17"/>
                    </a:lnTo>
                    <a:lnTo>
                      <a:pt x="9" y="15"/>
                    </a:lnTo>
                    <a:lnTo>
                      <a:pt x="10" y="15"/>
                    </a:lnTo>
                    <a:lnTo>
                      <a:pt x="12" y="15"/>
                    </a:lnTo>
                    <a:lnTo>
                      <a:pt x="13" y="14"/>
                    </a:lnTo>
                    <a:lnTo>
                      <a:pt x="15" y="14"/>
                    </a:lnTo>
                    <a:lnTo>
                      <a:pt x="16" y="13"/>
                    </a:lnTo>
                    <a:lnTo>
                      <a:pt x="16" y="11"/>
                    </a:lnTo>
                    <a:lnTo>
                      <a:pt x="16" y="10"/>
                    </a:lnTo>
                    <a:lnTo>
                      <a:pt x="20" y="8"/>
                    </a:lnTo>
                    <a:lnTo>
                      <a:pt x="22" y="13"/>
                    </a:lnTo>
                    <a:lnTo>
                      <a:pt x="19" y="17"/>
                    </a:lnTo>
                    <a:lnTo>
                      <a:pt x="17" y="1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8" name="Freeform 517"/>
              <p:cNvSpPr>
                <a:spLocks/>
              </p:cNvSpPr>
              <p:nvPr/>
            </p:nvSpPr>
            <p:spPr bwMode="auto">
              <a:xfrm>
                <a:off x="2598" y="5059"/>
                <a:ext cx="39" cy="12"/>
              </a:xfrm>
              <a:custGeom>
                <a:avLst/>
                <a:gdLst>
                  <a:gd name="T0" fmla="*/ 61 w 77"/>
                  <a:gd name="T1" fmla="*/ 16 h 25"/>
                  <a:gd name="T2" fmla="*/ 70 w 77"/>
                  <a:gd name="T3" fmla="*/ 13 h 25"/>
                  <a:gd name="T4" fmla="*/ 72 w 77"/>
                  <a:gd name="T5" fmla="*/ 10 h 25"/>
                  <a:gd name="T6" fmla="*/ 73 w 77"/>
                  <a:gd name="T7" fmla="*/ 9 h 25"/>
                  <a:gd name="T8" fmla="*/ 70 w 77"/>
                  <a:gd name="T9" fmla="*/ 9 h 25"/>
                  <a:gd name="T10" fmla="*/ 70 w 77"/>
                  <a:gd name="T11" fmla="*/ 6 h 25"/>
                  <a:gd name="T12" fmla="*/ 72 w 77"/>
                  <a:gd name="T13" fmla="*/ 5 h 25"/>
                  <a:gd name="T14" fmla="*/ 74 w 77"/>
                  <a:gd name="T15" fmla="*/ 5 h 25"/>
                  <a:gd name="T16" fmla="*/ 77 w 77"/>
                  <a:gd name="T17" fmla="*/ 3 h 25"/>
                  <a:gd name="T18" fmla="*/ 74 w 77"/>
                  <a:gd name="T19" fmla="*/ 3 h 25"/>
                  <a:gd name="T20" fmla="*/ 70 w 77"/>
                  <a:gd name="T21" fmla="*/ 0 h 25"/>
                  <a:gd name="T22" fmla="*/ 67 w 77"/>
                  <a:gd name="T23" fmla="*/ 2 h 25"/>
                  <a:gd name="T24" fmla="*/ 64 w 77"/>
                  <a:gd name="T25" fmla="*/ 2 h 25"/>
                  <a:gd name="T26" fmla="*/ 60 w 77"/>
                  <a:gd name="T27" fmla="*/ 0 h 25"/>
                  <a:gd name="T28" fmla="*/ 59 w 77"/>
                  <a:gd name="T29" fmla="*/ 2 h 25"/>
                  <a:gd name="T30" fmla="*/ 60 w 77"/>
                  <a:gd name="T31" fmla="*/ 6 h 25"/>
                  <a:gd name="T32" fmla="*/ 61 w 77"/>
                  <a:gd name="T33" fmla="*/ 8 h 25"/>
                  <a:gd name="T34" fmla="*/ 59 w 77"/>
                  <a:gd name="T35" fmla="*/ 6 h 25"/>
                  <a:gd name="T36" fmla="*/ 53 w 77"/>
                  <a:gd name="T37" fmla="*/ 9 h 25"/>
                  <a:gd name="T38" fmla="*/ 47 w 77"/>
                  <a:gd name="T39" fmla="*/ 9 h 25"/>
                  <a:gd name="T40" fmla="*/ 41 w 77"/>
                  <a:gd name="T41" fmla="*/ 8 h 25"/>
                  <a:gd name="T42" fmla="*/ 38 w 77"/>
                  <a:gd name="T43" fmla="*/ 9 h 25"/>
                  <a:gd name="T44" fmla="*/ 36 w 77"/>
                  <a:gd name="T45" fmla="*/ 9 h 25"/>
                  <a:gd name="T46" fmla="*/ 36 w 77"/>
                  <a:gd name="T47" fmla="*/ 8 h 25"/>
                  <a:gd name="T48" fmla="*/ 37 w 77"/>
                  <a:gd name="T49" fmla="*/ 8 h 25"/>
                  <a:gd name="T50" fmla="*/ 31 w 77"/>
                  <a:gd name="T51" fmla="*/ 8 h 25"/>
                  <a:gd name="T52" fmla="*/ 27 w 77"/>
                  <a:gd name="T53" fmla="*/ 9 h 25"/>
                  <a:gd name="T54" fmla="*/ 25 w 77"/>
                  <a:gd name="T55" fmla="*/ 8 h 25"/>
                  <a:gd name="T56" fmla="*/ 23 w 77"/>
                  <a:gd name="T57" fmla="*/ 10 h 25"/>
                  <a:gd name="T58" fmla="*/ 14 w 77"/>
                  <a:gd name="T59" fmla="*/ 10 h 25"/>
                  <a:gd name="T60" fmla="*/ 14 w 77"/>
                  <a:gd name="T61" fmla="*/ 6 h 25"/>
                  <a:gd name="T62" fmla="*/ 11 w 77"/>
                  <a:gd name="T63" fmla="*/ 8 h 25"/>
                  <a:gd name="T64" fmla="*/ 10 w 77"/>
                  <a:gd name="T65" fmla="*/ 9 h 25"/>
                  <a:gd name="T66" fmla="*/ 10 w 77"/>
                  <a:gd name="T67" fmla="*/ 6 h 25"/>
                  <a:gd name="T68" fmla="*/ 7 w 77"/>
                  <a:gd name="T69" fmla="*/ 15 h 25"/>
                  <a:gd name="T70" fmla="*/ 7 w 77"/>
                  <a:gd name="T71" fmla="*/ 19 h 25"/>
                  <a:gd name="T72" fmla="*/ 1 w 77"/>
                  <a:gd name="T73" fmla="*/ 22 h 25"/>
                  <a:gd name="T74" fmla="*/ 5 w 77"/>
                  <a:gd name="T75" fmla="*/ 22 h 25"/>
                  <a:gd name="T76" fmla="*/ 10 w 77"/>
                  <a:gd name="T77" fmla="*/ 23 h 25"/>
                  <a:gd name="T78" fmla="*/ 11 w 77"/>
                  <a:gd name="T79" fmla="*/ 22 h 25"/>
                  <a:gd name="T80" fmla="*/ 15 w 77"/>
                  <a:gd name="T81" fmla="*/ 22 h 25"/>
                  <a:gd name="T82" fmla="*/ 18 w 77"/>
                  <a:gd name="T83" fmla="*/ 22 h 25"/>
                  <a:gd name="T84" fmla="*/ 17 w 77"/>
                  <a:gd name="T85" fmla="*/ 23 h 25"/>
                  <a:gd name="T86" fmla="*/ 33 w 77"/>
                  <a:gd name="T87" fmla="*/ 22 h 25"/>
                  <a:gd name="T88" fmla="*/ 59 w 77"/>
                  <a:gd name="T89"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25">
                    <a:moveTo>
                      <a:pt x="59" y="18"/>
                    </a:moveTo>
                    <a:lnTo>
                      <a:pt x="61" y="16"/>
                    </a:lnTo>
                    <a:lnTo>
                      <a:pt x="66" y="13"/>
                    </a:lnTo>
                    <a:lnTo>
                      <a:pt x="70" y="13"/>
                    </a:lnTo>
                    <a:lnTo>
                      <a:pt x="72" y="12"/>
                    </a:lnTo>
                    <a:lnTo>
                      <a:pt x="72" y="10"/>
                    </a:lnTo>
                    <a:lnTo>
                      <a:pt x="73" y="10"/>
                    </a:lnTo>
                    <a:lnTo>
                      <a:pt x="73" y="9"/>
                    </a:lnTo>
                    <a:lnTo>
                      <a:pt x="72" y="9"/>
                    </a:lnTo>
                    <a:lnTo>
                      <a:pt x="70" y="9"/>
                    </a:lnTo>
                    <a:lnTo>
                      <a:pt x="70" y="8"/>
                    </a:lnTo>
                    <a:lnTo>
                      <a:pt x="70" y="6"/>
                    </a:lnTo>
                    <a:lnTo>
                      <a:pt x="72" y="6"/>
                    </a:lnTo>
                    <a:lnTo>
                      <a:pt x="72" y="5"/>
                    </a:lnTo>
                    <a:lnTo>
                      <a:pt x="73" y="5"/>
                    </a:lnTo>
                    <a:lnTo>
                      <a:pt x="74" y="5"/>
                    </a:lnTo>
                    <a:lnTo>
                      <a:pt x="76" y="5"/>
                    </a:lnTo>
                    <a:lnTo>
                      <a:pt x="77" y="3"/>
                    </a:lnTo>
                    <a:lnTo>
                      <a:pt x="76" y="3"/>
                    </a:lnTo>
                    <a:lnTo>
                      <a:pt x="74" y="3"/>
                    </a:lnTo>
                    <a:lnTo>
                      <a:pt x="72" y="2"/>
                    </a:lnTo>
                    <a:lnTo>
                      <a:pt x="70" y="0"/>
                    </a:lnTo>
                    <a:lnTo>
                      <a:pt x="70" y="0"/>
                    </a:lnTo>
                    <a:lnTo>
                      <a:pt x="67" y="2"/>
                    </a:lnTo>
                    <a:lnTo>
                      <a:pt x="66" y="2"/>
                    </a:lnTo>
                    <a:lnTo>
                      <a:pt x="64" y="2"/>
                    </a:lnTo>
                    <a:lnTo>
                      <a:pt x="61" y="2"/>
                    </a:lnTo>
                    <a:lnTo>
                      <a:pt x="60" y="0"/>
                    </a:lnTo>
                    <a:lnTo>
                      <a:pt x="60" y="0"/>
                    </a:lnTo>
                    <a:lnTo>
                      <a:pt x="59" y="2"/>
                    </a:lnTo>
                    <a:lnTo>
                      <a:pt x="61" y="5"/>
                    </a:lnTo>
                    <a:lnTo>
                      <a:pt x="60" y="6"/>
                    </a:lnTo>
                    <a:lnTo>
                      <a:pt x="61" y="8"/>
                    </a:lnTo>
                    <a:lnTo>
                      <a:pt x="61" y="8"/>
                    </a:lnTo>
                    <a:lnTo>
                      <a:pt x="61" y="9"/>
                    </a:lnTo>
                    <a:lnTo>
                      <a:pt x="59" y="6"/>
                    </a:lnTo>
                    <a:lnTo>
                      <a:pt x="56" y="8"/>
                    </a:lnTo>
                    <a:lnTo>
                      <a:pt x="53" y="9"/>
                    </a:lnTo>
                    <a:lnTo>
                      <a:pt x="48" y="10"/>
                    </a:lnTo>
                    <a:lnTo>
                      <a:pt x="47" y="9"/>
                    </a:lnTo>
                    <a:lnTo>
                      <a:pt x="43" y="9"/>
                    </a:lnTo>
                    <a:lnTo>
                      <a:pt x="41" y="8"/>
                    </a:lnTo>
                    <a:lnTo>
                      <a:pt x="40" y="9"/>
                    </a:lnTo>
                    <a:lnTo>
                      <a:pt x="38" y="9"/>
                    </a:lnTo>
                    <a:lnTo>
                      <a:pt x="37" y="9"/>
                    </a:lnTo>
                    <a:lnTo>
                      <a:pt x="36" y="9"/>
                    </a:lnTo>
                    <a:lnTo>
                      <a:pt x="36" y="9"/>
                    </a:lnTo>
                    <a:lnTo>
                      <a:pt x="36" y="8"/>
                    </a:lnTo>
                    <a:lnTo>
                      <a:pt x="36" y="8"/>
                    </a:lnTo>
                    <a:lnTo>
                      <a:pt x="37" y="8"/>
                    </a:lnTo>
                    <a:lnTo>
                      <a:pt x="34" y="8"/>
                    </a:lnTo>
                    <a:lnTo>
                      <a:pt x="31" y="8"/>
                    </a:lnTo>
                    <a:lnTo>
                      <a:pt x="27" y="10"/>
                    </a:lnTo>
                    <a:lnTo>
                      <a:pt x="27" y="9"/>
                    </a:lnTo>
                    <a:lnTo>
                      <a:pt x="27" y="9"/>
                    </a:lnTo>
                    <a:lnTo>
                      <a:pt x="25" y="8"/>
                    </a:lnTo>
                    <a:lnTo>
                      <a:pt x="24" y="6"/>
                    </a:lnTo>
                    <a:lnTo>
                      <a:pt x="23" y="10"/>
                    </a:lnTo>
                    <a:lnTo>
                      <a:pt x="18" y="12"/>
                    </a:lnTo>
                    <a:lnTo>
                      <a:pt x="14" y="10"/>
                    </a:lnTo>
                    <a:lnTo>
                      <a:pt x="15" y="6"/>
                    </a:lnTo>
                    <a:lnTo>
                      <a:pt x="14" y="6"/>
                    </a:lnTo>
                    <a:lnTo>
                      <a:pt x="11" y="6"/>
                    </a:lnTo>
                    <a:lnTo>
                      <a:pt x="11" y="8"/>
                    </a:lnTo>
                    <a:lnTo>
                      <a:pt x="10" y="9"/>
                    </a:lnTo>
                    <a:lnTo>
                      <a:pt x="10" y="9"/>
                    </a:lnTo>
                    <a:lnTo>
                      <a:pt x="10" y="9"/>
                    </a:lnTo>
                    <a:lnTo>
                      <a:pt x="10" y="6"/>
                    </a:lnTo>
                    <a:lnTo>
                      <a:pt x="7" y="9"/>
                    </a:lnTo>
                    <a:lnTo>
                      <a:pt x="7" y="15"/>
                    </a:lnTo>
                    <a:lnTo>
                      <a:pt x="5" y="18"/>
                    </a:lnTo>
                    <a:lnTo>
                      <a:pt x="7" y="19"/>
                    </a:lnTo>
                    <a:lnTo>
                      <a:pt x="4" y="21"/>
                    </a:lnTo>
                    <a:lnTo>
                      <a:pt x="1" y="22"/>
                    </a:lnTo>
                    <a:lnTo>
                      <a:pt x="0" y="25"/>
                    </a:lnTo>
                    <a:lnTo>
                      <a:pt x="5" y="22"/>
                    </a:lnTo>
                    <a:lnTo>
                      <a:pt x="8" y="22"/>
                    </a:lnTo>
                    <a:lnTo>
                      <a:pt x="10" y="23"/>
                    </a:lnTo>
                    <a:lnTo>
                      <a:pt x="10" y="23"/>
                    </a:lnTo>
                    <a:lnTo>
                      <a:pt x="11" y="22"/>
                    </a:lnTo>
                    <a:lnTo>
                      <a:pt x="12" y="22"/>
                    </a:lnTo>
                    <a:lnTo>
                      <a:pt x="15" y="22"/>
                    </a:lnTo>
                    <a:lnTo>
                      <a:pt x="18" y="22"/>
                    </a:lnTo>
                    <a:lnTo>
                      <a:pt x="18" y="22"/>
                    </a:lnTo>
                    <a:lnTo>
                      <a:pt x="17" y="23"/>
                    </a:lnTo>
                    <a:lnTo>
                      <a:pt x="17" y="23"/>
                    </a:lnTo>
                    <a:lnTo>
                      <a:pt x="21" y="23"/>
                    </a:lnTo>
                    <a:lnTo>
                      <a:pt x="33" y="22"/>
                    </a:lnTo>
                    <a:lnTo>
                      <a:pt x="53" y="18"/>
                    </a:lnTo>
                    <a:lnTo>
                      <a:pt x="59" y="1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59" name="Freeform 518"/>
              <p:cNvSpPr>
                <a:spLocks/>
              </p:cNvSpPr>
              <p:nvPr/>
            </p:nvSpPr>
            <p:spPr bwMode="auto">
              <a:xfrm>
                <a:off x="2550" y="5087"/>
                <a:ext cx="16" cy="6"/>
              </a:xfrm>
              <a:custGeom>
                <a:avLst/>
                <a:gdLst>
                  <a:gd name="T0" fmla="*/ 13 w 32"/>
                  <a:gd name="T1" fmla="*/ 10 h 12"/>
                  <a:gd name="T2" fmla="*/ 15 w 32"/>
                  <a:gd name="T3" fmla="*/ 10 h 12"/>
                  <a:gd name="T4" fmla="*/ 15 w 32"/>
                  <a:gd name="T5" fmla="*/ 8 h 12"/>
                  <a:gd name="T6" fmla="*/ 18 w 32"/>
                  <a:gd name="T7" fmla="*/ 8 h 12"/>
                  <a:gd name="T8" fmla="*/ 19 w 32"/>
                  <a:gd name="T9" fmla="*/ 7 h 12"/>
                  <a:gd name="T10" fmla="*/ 19 w 32"/>
                  <a:gd name="T11" fmla="*/ 8 h 12"/>
                  <a:gd name="T12" fmla="*/ 19 w 32"/>
                  <a:gd name="T13" fmla="*/ 10 h 12"/>
                  <a:gd name="T14" fmla="*/ 12 w 32"/>
                  <a:gd name="T15" fmla="*/ 12 h 12"/>
                  <a:gd name="T16" fmla="*/ 16 w 32"/>
                  <a:gd name="T17" fmla="*/ 12 h 12"/>
                  <a:gd name="T18" fmla="*/ 21 w 32"/>
                  <a:gd name="T19" fmla="*/ 10 h 12"/>
                  <a:gd name="T20" fmla="*/ 26 w 32"/>
                  <a:gd name="T21" fmla="*/ 5 h 12"/>
                  <a:gd name="T22" fmla="*/ 26 w 32"/>
                  <a:gd name="T23" fmla="*/ 7 h 12"/>
                  <a:gd name="T24" fmla="*/ 26 w 32"/>
                  <a:gd name="T25" fmla="*/ 8 h 12"/>
                  <a:gd name="T26" fmla="*/ 26 w 32"/>
                  <a:gd name="T27" fmla="*/ 8 h 12"/>
                  <a:gd name="T28" fmla="*/ 26 w 32"/>
                  <a:gd name="T29" fmla="*/ 10 h 12"/>
                  <a:gd name="T30" fmla="*/ 31 w 32"/>
                  <a:gd name="T31" fmla="*/ 5 h 12"/>
                  <a:gd name="T32" fmla="*/ 32 w 32"/>
                  <a:gd name="T33" fmla="*/ 4 h 12"/>
                  <a:gd name="T34" fmla="*/ 31 w 32"/>
                  <a:gd name="T35" fmla="*/ 2 h 12"/>
                  <a:gd name="T36" fmla="*/ 28 w 32"/>
                  <a:gd name="T37" fmla="*/ 1 h 12"/>
                  <a:gd name="T38" fmla="*/ 25 w 32"/>
                  <a:gd name="T39" fmla="*/ 1 h 12"/>
                  <a:gd name="T40" fmla="*/ 22 w 32"/>
                  <a:gd name="T41" fmla="*/ 1 h 12"/>
                  <a:gd name="T42" fmla="*/ 19 w 32"/>
                  <a:gd name="T43" fmla="*/ 0 h 12"/>
                  <a:gd name="T44" fmla="*/ 16 w 32"/>
                  <a:gd name="T45" fmla="*/ 0 h 12"/>
                  <a:gd name="T46" fmla="*/ 3 w 32"/>
                  <a:gd name="T47" fmla="*/ 4 h 12"/>
                  <a:gd name="T48" fmla="*/ 0 w 32"/>
                  <a:gd name="T49" fmla="*/ 5 h 12"/>
                  <a:gd name="T50" fmla="*/ 0 w 32"/>
                  <a:gd name="T51" fmla="*/ 7 h 12"/>
                  <a:gd name="T52" fmla="*/ 2 w 32"/>
                  <a:gd name="T53" fmla="*/ 10 h 12"/>
                  <a:gd name="T54" fmla="*/ 13 w 32"/>
                  <a:gd name="T5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12">
                    <a:moveTo>
                      <a:pt x="13" y="10"/>
                    </a:moveTo>
                    <a:lnTo>
                      <a:pt x="15" y="10"/>
                    </a:lnTo>
                    <a:lnTo>
                      <a:pt x="15" y="8"/>
                    </a:lnTo>
                    <a:lnTo>
                      <a:pt x="18" y="8"/>
                    </a:lnTo>
                    <a:lnTo>
                      <a:pt x="19" y="7"/>
                    </a:lnTo>
                    <a:lnTo>
                      <a:pt x="19" y="8"/>
                    </a:lnTo>
                    <a:lnTo>
                      <a:pt x="19" y="10"/>
                    </a:lnTo>
                    <a:lnTo>
                      <a:pt x="12" y="12"/>
                    </a:lnTo>
                    <a:lnTo>
                      <a:pt x="16" y="12"/>
                    </a:lnTo>
                    <a:lnTo>
                      <a:pt x="21" y="10"/>
                    </a:lnTo>
                    <a:lnTo>
                      <a:pt x="26" y="5"/>
                    </a:lnTo>
                    <a:lnTo>
                      <a:pt x="26" y="7"/>
                    </a:lnTo>
                    <a:lnTo>
                      <a:pt x="26" y="8"/>
                    </a:lnTo>
                    <a:lnTo>
                      <a:pt x="26" y="8"/>
                    </a:lnTo>
                    <a:lnTo>
                      <a:pt x="26" y="10"/>
                    </a:lnTo>
                    <a:lnTo>
                      <a:pt x="31" y="5"/>
                    </a:lnTo>
                    <a:lnTo>
                      <a:pt x="32" y="4"/>
                    </a:lnTo>
                    <a:lnTo>
                      <a:pt x="31" y="2"/>
                    </a:lnTo>
                    <a:lnTo>
                      <a:pt x="28" y="1"/>
                    </a:lnTo>
                    <a:lnTo>
                      <a:pt x="25" y="1"/>
                    </a:lnTo>
                    <a:lnTo>
                      <a:pt x="22" y="1"/>
                    </a:lnTo>
                    <a:lnTo>
                      <a:pt x="19" y="0"/>
                    </a:lnTo>
                    <a:lnTo>
                      <a:pt x="16" y="0"/>
                    </a:lnTo>
                    <a:lnTo>
                      <a:pt x="3" y="4"/>
                    </a:lnTo>
                    <a:lnTo>
                      <a:pt x="0" y="5"/>
                    </a:lnTo>
                    <a:lnTo>
                      <a:pt x="0" y="7"/>
                    </a:lnTo>
                    <a:lnTo>
                      <a:pt x="2" y="10"/>
                    </a:lnTo>
                    <a:lnTo>
                      <a:pt x="13" y="1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0" name="Freeform 519"/>
              <p:cNvSpPr>
                <a:spLocks/>
              </p:cNvSpPr>
              <p:nvPr/>
            </p:nvSpPr>
            <p:spPr bwMode="auto">
              <a:xfrm>
                <a:off x="2684" y="5194"/>
                <a:ext cx="6" cy="3"/>
              </a:xfrm>
              <a:custGeom>
                <a:avLst/>
                <a:gdLst>
                  <a:gd name="T0" fmla="*/ 8 w 12"/>
                  <a:gd name="T1" fmla="*/ 0 h 6"/>
                  <a:gd name="T2" fmla="*/ 5 w 12"/>
                  <a:gd name="T3" fmla="*/ 3 h 6"/>
                  <a:gd name="T4" fmla="*/ 2 w 12"/>
                  <a:gd name="T5" fmla="*/ 4 h 6"/>
                  <a:gd name="T6" fmla="*/ 0 w 12"/>
                  <a:gd name="T7" fmla="*/ 6 h 6"/>
                  <a:gd name="T8" fmla="*/ 2 w 12"/>
                  <a:gd name="T9" fmla="*/ 6 h 6"/>
                  <a:gd name="T10" fmla="*/ 5 w 12"/>
                  <a:gd name="T11" fmla="*/ 6 h 6"/>
                  <a:gd name="T12" fmla="*/ 8 w 12"/>
                  <a:gd name="T13" fmla="*/ 4 h 6"/>
                  <a:gd name="T14" fmla="*/ 10 w 12"/>
                  <a:gd name="T15" fmla="*/ 1 h 6"/>
                  <a:gd name="T16" fmla="*/ 12 w 12"/>
                  <a:gd name="T17" fmla="*/ 0 h 6"/>
                  <a:gd name="T18" fmla="*/ 10 w 12"/>
                  <a:gd name="T19" fmla="*/ 0 h 6"/>
                  <a:gd name="T20" fmla="*/ 8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8" y="0"/>
                    </a:moveTo>
                    <a:lnTo>
                      <a:pt x="5" y="3"/>
                    </a:lnTo>
                    <a:lnTo>
                      <a:pt x="2" y="4"/>
                    </a:lnTo>
                    <a:lnTo>
                      <a:pt x="0" y="6"/>
                    </a:lnTo>
                    <a:lnTo>
                      <a:pt x="2" y="6"/>
                    </a:lnTo>
                    <a:lnTo>
                      <a:pt x="5" y="6"/>
                    </a:lnTo>
                    <a:lnTo>
                      <a:pt x="8" y="4"/>
                    </a:lnTo>
                    <a:lnTo>
                      <a:pt x="10" y="1"/>
                    </a:lnTo>
                    <a:lnTo>
                      <a:pt x="12" y="0"/>
                    </a:lnTo>
                    <a:lnTo>
                      <a:pt x="10" y="0"/>
                    </a:lnTo>
                    <a:lnTo>
                      <a:pt x="8"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1" name="Freeform 520"/>
              <p:cNvSpPr>
                <a:spLocks/>
              </p:cNvSpPr>
              <p:nvPr/>
            </p:nvSpPr>
            <p:spPr bwMode="auto">
              <a:xfrm>
                <a:off x="2812" y="5303"/>
                <a:ext cx="23" cy="14"/>
              </a:xfrm>
              <a:custGeom>
                <a:avLst/>
                <a:gdLst>
                  <a:gd name="T0" fmla="*/ 34 w 46"/>
                  <a:gd name="T1" fmla="*/ 19 h 29"/>
                  <a:gd name="T2" fmla="*/ 33 w 46"/>
                  <a:gd name="T3" fmla="*/ 18 h 29"/>
                  <a:gd name="T4" fmla="*/ 30 w 46"/>
                  <a:gd name="T5" fmla="*/ 16 h 29"/>
                  <a:gd name="T6" fmla="*/ 26 w 46"/>
                  <a:gd name="T7" fmla="*/ 15 h 29"/>
                  <a:gd name="T8" fmla="*/ 21 w 46"/>
                  <a:gd name="T9" fmla="*/ 15 h 29"/>
                  <a:gd name="T10" fmla="*/ 20 w 46"/>
                  <a:gd name="T11" fmla="*/ 15 h 29"/>
                  <a:gd name="T12" fmla="*/ 18 w 46"/>
                  <a:gd name="T13" fmla="*/ 13 h 29"/>
                  <a:gd name="T14" fmla="*/ 15 w 46"/>
                  <a:gd name="T15" fmla="*/ 12 h 29"/>
                  <a:gd name="T16" fmla="*/ 15 w 46"/>
                  <a:gd name="T17" fmla="*/ 12 h 29"/>
                  <a:gd name="T18" fmla="*/ 14 w 46"/>
                  <a:gd name="T19" fmla="*/ 9 h 29"/>
                  <a:gd name="T20" fmla="*/ 14 w 46"/>
                  <a:gd name="T21" fmla="*/ 9 h 29"/>
                  <a:gd name="T22" fmla="*/ 14 w 46"/>
                  <a:gd name="T23" fmla="*/ 9 h 29"/>
                  <a:gd name="T24" fmla="*/ 13 w 46"/>
                  <a:gd name="T25" fmla="*/ 9 h 29"/>
                  <a:gd name="T26" fmla="*/ 3 w 46"/>
                  <a:gd name="T27" fmla="*/ 2 h 29"/>
                  <a:gd name="T28" fmla="*/ 1 w 46"/>
                  <a:gd name="T29" fmla="*/ 0 h 29"/>
                  <a:gd name="T30" fmla="*/ 0 w 46"/>
                  <a:gd name="T31" fmla="*/ 3 h 29"/>
                  <a:gd name="T32" fmla="*/ 0 w 46"/>
                  <a:gd name="T33" fmla="*/ 5 h 29"/>
                  <a:gd name="T34" fmla="*/ 1 w 46"/>
                  <a:gd name="T35" fmla="*/ 7 h 29"/>
                  <a:gd name="T36" fmla="*/ 1 w 46"/>
                  <a:gd name="T37" fmla="*/ 9 h 29"/>
                  <a:gd name="T38" fmla="*/ 4 w 46"/>
                  <a:gd name="T39" fmla="*/ 10 h 29"/>
                  <a:gd name="T40" fmla="*/ 5 w 46"/>
                  <a:gd name="T41" fmla="*/ 10 h 29"/>
                  <a:gd name="T42" fmla="*/ 7 w 46"/>
                  <a:gd name="T43" fmla="*/ 12 h 29"/>
                  <a:gd name="T44" fmla="*/ 8 w 46"/>
                  <a:gd name="T45" fmla="*/ 13 h 29"/>
                  <a:gd name="T46" fmla="*/ 10 w 46"/>
                  <a:gd name="T47" fmla="*/ 15 h 29"/>
                  <a:gd name="T48" fmla="*/ 11 w 46"/>
                  <a:gd name="T49" fmla="*/ 16 h 29"/>
                  <a:gd name="T50" fmla="*/ 15 w 46"/>
                  <a:gd name="T51" fmla="*/ 16 h 29"/>
                  <a:gd name="T52" fmla="*/ 17 w 46"/>
                  <a:gd name="T53" fmla="*/ 18 h 29"/>
                  <a:gd name="T54" fmla="*/ 20 w 46"/>
                  <a:gd name="T55" fmla="*/ 20 h 29"/>
                  <a:gd name="T56" fmla="*/ 20 w 46"/>
                  <a:gd name="T57" fmla="*/ 20 h 29"/>
                  <a:gd name="T58" fmla="*/ 21 w 46"/>
                  <a:gd name="T59" fmla="*/ 20 h 29"/>
                  <a:gd name="T60" fmla="*/ 24 w 46"/>
                  <a:gd name="T61" fmla="*/ 20 h 29"/>
                  <a:gd name="T62" fmla="*/ 26 w 46"/>
                  <a:gd name="T63" fmla="*/ 20 h 29"/>
                  <a:gd name="T64" fmla="*/ 30 w 46"/>
                  <a:gd name="T65" fmla="*/ 20 h 29"/>
                  <a:gd name="T66" fmla="*/ 31 w 46"/>
                  <a:gd name="T67" fmla="*/ 20 h 29"/>
                  <a:gd name="T68" fmla="*/ 34 w 46"/>
                  <a:gd name="T69" fmla="*/ 22 h 29"/>
                  <a:gd name="T70" fmla="*/ 39 w 46"/>
                  <a:gd name="T71" fmla="*/ 26 h 29"/>
                  <a:gd name="T72" fmla="*/ 41 w 46"/>
                  <a:gd name="T73" fmla="*/ 29 h 29"/>
                  <a:gd name="T74" fmla="*/ 46 w 46"/>
                  <a:gd name="T75" fmla="*/ 29 h 29"/>
                  <a:gd name="T76" fmla="*/ 43 w 46"/>
                  <a:gd name="T77" fmla="*/ 28 h 29"/>
                  <a:gd name="T78" fmla="*/ 34 w 46"/>
                  <a:gd name="T7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29">
                    <a:moveTo>
                      <a:pt x="34" y="19"/>
                    </a:moveTo>
                    <a:lnTo>
                      <a:pt x="33" y="18"/>
                    </a:lnTo>
                    <a:lnTo>
                      <a:pt x="30" y="16"/>
                    </a:lnTo>
                    <a:lnTo>
                      <a:pt x="26" y="15"/>
                    </a:lnTo>
                    <a:lnTo>
                      <a:pt x="21" y="15"/>
                    </a:lnTo>
                    <a:lnTo>
                      <a:pt x="20" y="15"/>
                    </a:lnTo>
                    <a:lnTo>
                      <a:pt x="18" y="13"/>
                    </a:lnTo>
                    <a:lnTo>
                      <a:pt x="15" y="12"/>
                    </a:lnTo>
                    <a:lnTo>
                      <a:pt x="15" y="12"/>
                    </a:lnTo>
                    <a:lnTo>
                      <a:pt x="14" y="9"/>
                    </a:lnTo>
                    <a:lnTo>
                      <a:pt x="14" y="9"/>
                    </a:lnTo>
                    <a:lnTo>
                      <a:pt x="14" y="9"/>
                    </a:lnTo>
                    <a:lnTo>
                      <a:pt x="13" y="9"/>
                    </a:lnTo>
                    <a:lnTo>
                      <a:pt x="3" y="2"/>
                    </a:lnTo>
                    <a:lnTo>
                      <a:pt x="1" y="0"/>
                    </a:lnTo>
                    <a:lnTo>
                      <a:pt x="0" y="3"/>
                    </a:lnTo>
                    <a:lnTo>
                      <a:pt x="0" y="5"/>
                    </a:lnTo>
                    <a:lnTo>
                      <a:pt x="1" y="7"/>
                    </a:lnTo>
                    <a:lnTo>
                      <a:pt x="1" y="9"/>
                    </a:lnTo>
                    <a:lnTo>
                      <a:pt x="4" y="10"/>
                    </a:lnTo>
                    <a:lnTo>
                      <a:pt x="5" y="10"/>
                    </a:lnTo>
                    <a:lnTo>
                      <a:pt x="7" y="12"/>
                    </a:lnTo>
                    <a:lnTo>
                      <a:pt x="8" y="13"/>
                    </a:lnTo>
                    <a:lnTo>
                      <a:pt x="10" y="15"/>
                    </a:lnTo>
                    <a:lnTo>
                      <a:pt x="11" y="16"/>
                    </a:lnTo>
                    <a:lnTo>
                      <a:pt x="15" y="16"/>
                    </a:lnTo>
                    <a:lnTo>
                      <a:pt x="17" y="18"/>
                    </a:lnTo>
                    <a:lnTo>
                      <a:pt x="20" y="20"/>
                    </a:lnTo>
                    <a:lnTo>
                      <a:pt x="20" y="20"/>
                    </a:lnTo>
                    <a:lnTo>
                      <a:pt x="21" y="20"/>
                    </a:lnTo>
                    <a:lnTo>
                      <a:pt x="24" y="20"/>
                    </a:lnTo>
                    <a:lnTo>
                      <a:pt x="26" y="20"/>
                    </a:lnTo>
                    <a:lnTo>
                      <a:pt x="30" y="20"/>
                    </a:lnTo>
                    <a:lnTo>
                      <a:pt x="31" y="20"/>
                    </a:lnTo>
                    <a:lnTo>
                      <a:pt x="34" y="22"/>
                    </a:lnTo>
                    <a:lnTo>
                      <a:pt x="39" y="26"/>
                    </a:lnTo>
                    <a:lnTo>
                      <a:pt x="41" y="29"/>
                    </a:lnTo>
                    <a:lnTo>
                      <a:pt x="46" y="29"/>
                    </a:lnTo>
                    <a:lnTo>
                      <a:pt x="43" y="28"/>
                    </a:lnTo>
                    <a:lnTo>
                      <a:pt x="34" y="1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2" name="Freeform 521"/>
              <p:cNvSpPr>
                <a:spLocks/>
              </p:cNvSpPr>
              <p:nvPr/>
            </p:nvSpPr>
            <p:spPr bwMode="auto">
              <a:xfrm>
                <a:off x="2874" y="5130"/>
                <a:ext cx="7" cy="15"/>
              </a:xfrm>
              <a:custGeom>
                <a:avLst/>
                <a:gdLst>
                  <a:gd name="T0" fmla="*/ 12 w 13"/>
                  <a:gd name="T1" fmla="*/ 9 h 30"/>
                  <a:gd name="T2" fmla="*/ 12 w 13"/>
                  <a:gd name="T3" fmla="*/ 9 h 30"/>
                  <a:gd name="T4" fmla="*/ 13 w 13"/>
                  <a:gd name="T5" fmla="*/ 3 h 30"/>
                  <a:gd name="T6" fmla="*/ 13 w 13"/>
                  <a:gd name="T7" fmla="*/ 1 h 30"/>
                  <a:gd name="T8" fmla="*/ 12 w 13"/>
                  <a:gd name="T9" fmla="*/ 0 h 30"/>
                  <a:gd name="T10" fmla="*/ 11 w 13"/>
                  <a:gd name="T11" fmla="*/ 1 h 30"/>
                  <a:gd name="T12" fmla="*/ 2 w 13"/>
                  <a:gd name="T13" fmla="*/ 13 h 30"/>
                  <a:gd name="T14" fmla="*/ 0 w 13"/>
                  <a:gd name="T15" fmla="*/ 20 h 30"/>
                  <a:gd name="T16" fmla="*/ 0 w 13"/>
                  <a:gd name="T17" fmla="*/ 23 h 30"/>
                  <a:gd name="T18" fmla="*/ 2 w 13"/>
                  <a:gd name="T19" fmla="*/ 30 h 30"/>
                  <a:gd name="T20" fmla="*/ 5 w 13"/>
                  <a:gd name="T21" fmla="*/ 27 h 30"/>
                  <a:gd name="T22" fmla="*/ 8 w 13"/>
                  <a:gd name="T23" fmla="*/ 21 h 30"/>
                  <a:gd name="T24" fmla="*/ 9 w 13"/>
                  <a:gd name="T25" fmla="*/ 16 h 30"/>
                  <a:gd name="T26" fmla="*/ 8 w 13"/>
                  <a:gd name="T27" fmla="*/ 13 h 30"/>
                  <a:gd name="T28" fmla="*/ 9 w 13"/>
                  <a:gd name="T29" fmla="*/ 11 h 30"/>
                  <a:gd name="T30" fmla="*/ 12 w 13"/>
                  <a:gd name="T3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30">
                    <a:moveTo>
                      <a:pt x="12" y="9"/>
                    </a:moveTo>
                    <a:lnTo>
                      <a:pt x="12" y="9"/>
                    </a:lnTo>
                    <a:lnTo>
                      <a:pt x="13" y="3"/>
                    </a:lnTo>
                    <a:lnTo>
                      <a:pt x="13" y="1"/>
                    </a:lnTo>
                    <a:lnTo>
                      <a:pt x="12" y="0"/>
                    </a:lnTo>
                    <a:lnTo>
                      <a:pt x="11" y="1"/>
                    </a:lnTo>
                    <a:lnTo>
                      <a:pt x="2" y="13"/>
                    </a:lnTo>
                    <a:lnTo>
                      <a:pt x="0" y="20"/>
                    </a:lnTo>
                    <a:lnTo>
                      <a:pt x="0" y="23"/>
                    </a:lnTo>
                    <a:lnTo>
                      <a:pt x="2" y="30"/>
                    </a:lnTo>
                    <a:lnTo>
                      <a:pt x="5" y="27"/>
                    </a:lnTo>
                    <a:lnTo>
                      <a:pt x="8" y="21"/>
                    </a:lnTo>
                    <a:lnTo>
                      <a:pt x="9" y="16"/>
                    </a:lnTo>
                    <a:lnTo>
                      <a:pt x="8" y="13"/>
                    </a:lnTo>
                    <a:lnTo>
                      <a:pt x="9" y="11"/>
                    </a:lnTo>
                    <a:lnTo>
                      <a:pt x="12"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3" name="Freeform 522"/>
              <p:cNvSpPr>
                <a:spLocks/>
              </p:cNvSpPr>
              <p:nvPr/>
            </p:nvSpPr>
            <p:spPr bwMode="auto">
              <a:xfrm>
                <a:off x="2886" y="5149"/>
                <a:ext cx="8" cy="11"/>
              </a:xfrm>
              <a:custGeom>
                <a:avLst/>
                <a:gdLst>
                  <a:gd name="T0" fmla="*/ 1 w 14"/>
                  <a:gd name="T1" fmla="*/ 11 h 21"/>
                  <a:gd name="T2" fmla="*/ 0 w 14"/>
                  <a:gd name="T3" fmla="*/ 16 h 21"/>
                  <a:gd name="T4" fmla="*/ 1 w 14"/>
                  <a:gd name="T5" fmla="*/ 18 h 21"/>
                  <a:gd name="T6" fmla="*/ 4 w 14"/>
                  <a:gd name="T7" fmla="*/ 21 h 21"/>
                  <a:gd name="T8" fmla="*/ 7 w 14"/>
                  <a:gd name="T9" fmla="*/ 21 h 21"/>
                  <a:gd name="T10" fmla="*/ 9 w 14"/>
                  <a:gd name="T11" fmla="*/ 18 h 21"/>
                  <a:gd name="T12" fmla="*/ 10 w 14"/>
                  <a:gd name="T13" fmla="*/ 13 h 21"/>
                  <a:gd name="T14" fmla="*/ 14 w 14"/>
                  <a:gd name="T15" fmla="*/ 5 h 21"/>
                  <a:gd name="T16" fmla="*/ 14 w 14"/>
                  <a:gd name="T17" fmla="*/ 5 h 21"/>
                  <a:gd name="T18" fmla="*/ 14 w 14"/>
                  <a:gd name="T19" fmla="*/ 4 h 21"/>
                  <a:gd name="T20" fmla="*/ 13 w 14"/>
                  <a:gd name="T21" fmla="*/ 3 h 21"/>
                  <a:gd name="T22" fmla="*/ 11 w 14"/>
                  <a:gd name="T23" fmla="*/ 1 h 21"/>
                  <a:gd name="T24" fmla="*/ 10 w 14"/>
                  <a:gd name="T25" fmla="*/ 0 h 21"/>
                  <a:gd name="T26" fmla="*/ 9 w 14"/>
                  <a:gd name="T27" fmla="*/ 0 h 21"/>
                  <a:gd name="T28" fmla="*/ 7 w 14"/>
                  <a:gd name="T29" fmla="*/ 0 h 21"/>
                  <a:gd name="T30" fmla="*/ 6 w 14"/>
                  <a:gd name="T31" fmla="*/ 1 h 21"/>
                  <a:gd name="T32" fmla="*/ 4 w 14"/>
                  <a:gd name="T33" fmla="*/ 3 h 21"/>
                  <a:gd name="T34" fmla="*/ 3 w 14"/>
                  <a:gd name="T35" fmla="*/ 4 h 21"/>
                  <a:gd name="T36" fmla="*/ 1 w 14"/>
                  <a:gd name="T37" fmla="*/ 7 h 21"/>
                  <a:gd name="T38" fmla="*/ 1 w 14"/>
                  <a:gd name="T3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21">
                    <a:moveTo>
                      <a:pt x="1" y="11"/>
                    </a:moveTo>
                    <a:lnTo>
                      <a:pt x="0" y="16"/>
                    </a:lnTo>
                    <a:lnTo>
                      <a:pt x="1" y="18"/>
                    </a:lnTo>
                    <a:lnTo>
                      <a:pt x="4" y="21"/>
                    </a:lnTo>
                    <a:lnTo>
                      <a:pt x="7" y="21"/>
                    </a:lnTo>
                    <a:lnTo>
                      <a:pt x="9" y="18"/>
                    </a:lnTo>
                    <a:lnTo>
                      <a:pt x="10" y="13"/>
                    </a:lnTo>
                    <a:lnTo>
                      <a:pt x="14" y="5"/>
                    </a:lnTo>
                    <a:lnTo>
                      <a:pt x="14" y="5"/>
                    </a:lnTo>
                    <a:lnTo>
                      <a:pt x="14" y="4"/>
                    </a:lnTo>
                    <a:lnTo>
                      <a:pt x="13" y="3"/>
                    </a:lnTo>
                    <a:lnTo>
                      <a:pt x="11" y="1"/>
                    </a:lnTo>
                    <a:lnTo>
                      <a:pt x="10" y="0"/>
                    </a:lnTo>
                    <a:lnTo>
                      <a:pt x="9" y="0"/>
                    </a:lnTo>
                    <a:lnTo>
                      <a:pt x="7" y="0"/>
                    </a:lnTo>
                    <a:lnTo>
                      <a:pt x="6" y="1"/>
                    </a:lnTo>
                    <a:lnTo>
                      <a:pt x="4" y="3"/>
                    </a:lnTo>
                    <a:lnTo>
                      <a:pt x="3" y="4"/>
                    </a:lnTo>
                    <a:lnTo>
                      <a:pt x="1" y="7"/>
                    </a:lnTo>
                    <a:lnTo>
                      <a:pt x="1"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4" name="Freeform 523"/>
              <p:cNvSpPr>
                <a:spLocks/>
              </p:cNvSpPr>
              <p:nvPr/>
            </p:nvSpPr>
            <p:spPr bwMode="auto">
              <a:xfrm>
                <a:off x="2901" y="5170"/>
                <a:ext cx="4" cy="12"/>
              </a:xfrm>
              <a:custGeom>
                <a:avLst/>
                <a:gdLst>
                  <a:gd name="T0" fmla="*/ 1 w 8"/>
                  <a:gd name="T1" fmla="*/ 22 h 23"/>
                  <a:gd name="T2" fmla="*/ 1 w 8"/>
                  <a:gd name="T3" fmla="*/ 23 h 23"/>
                  <a:gd name="T4" fmla="*/ 4 w 8"/>
                  <a:gd name="T5" fmla="*/ 23 h 23"/>
                  <a:gd name="T6" fmla="*/ 6 w 8"/>
                  <a:gd name="T7" fmla="*/ 23 h 23"/>
                  <a:gd name="T8" fmla="*/ 8 w 8"/>
                  <a:gd name="T9" fmla="*/ 23 h 23"/>
                  <a:gd name="T10" fmla="*/ 8 w 8"/>
                  <a:gd name="T11" fmla="*/ 22 h 23"/>
                  <a:gd name="T12" fmla="*/ 8 w 8"/>
                  <a:gd name="T13" fmla="*/ 19 h 23"/>
                  <a:gd name="T14" fmla="*/ 8 w 8"/>
                  <a:gd name="T15" fmla="*/ 6 h 23"/>
                  <a:gd name="T16" fmla="*/ 8 w 8"/>
                  <a:gd name="T17" fmla="*/ 5 h 23"/>
                  <a:gd name="T18" fmla="*/ 8 w 8"/>
                  <a:gd name="T19" fmla="*/ 3 h 23"/>
                  <a:gd name="T20" fmla="*/ 7 w 8"/>
                  <a:gd name="T21" fmla="*/ 2 h 23"/>
                  <a:gd name="T22" fmla="*/ 6 w 8"/>
                  <a:gd name="T23" fmla="*/ 0 h 23"/>
                  <a:gd name="T24" fmla="*/ 6 w 8"/>
                  <a:gd name="T25" fmla="*/ 6 h 23"/>
                  <a:gd name="T26" fmla="*/ 6 w 8"/>
                  <a:gd name="T27" fmla="*/ 9 h 23"/>
                  <a:gd name="T28" fmla="*/ 4 w 8"/>
                  <a:gd name="T29" fmla="*/ 12 h 23"/>
                  <a:gd name="T30" fmla="*/ 0 w 8"/>
                  <a:gd name="T31" fmla="*/ 15 h 23"/>
                  <a:gd name="T32" fmla="*/ 0 w 8"/>
                  <a:gd name="T33" fmla="*/ 18 h 23"/>
                  <a:gd name="T34" fmla="*/ 3 w 8"/>
                  <a:gd name="T35" fmla="*/ 19 h 23"/>
                  <a:gd name="T36" fmla="*/ 1 w 8"/>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3">
                    <a:moveTo>
                      <a:pt x="1" y="22"/>
                    </a:moveTo>
                    <a:lnTo>
                      <a:pt x="1" y="23"/>
                    </a:lnTo>
                    <a:lnTo>
                      <a:pt x="4" y="23"/>
                    </a:lnTo>
                    <a:lnTo>
                      <a:pt x="6" y="23"/>
                    </a:lnTo>
                    <a:lnTo>
                      <a:pt x="8" y="23"/>
                    </a:lnTo>
                    <a:lnTo>
                      <a:pt x="8" y="22"/>
                    </a:lnTo>
                    <a:lnTo>
                      <a:pt x="8" y="19"/>
                    </a:lnTo>
                    <a:lnTo>
                      <a:pt x="8" y="6"/>
                    </a:lnTo>
                    <a:lnTo>
                      <a:pt x="8" y="5"/>
                    </a:lnTo>
                    <a:lnTo>
                      <a:pt x="8" y="3"/>
                    </a:lnTo>
                    <a:lnTo>
                      <a:pt x="7" y="2"/>
                    </a:lnTo>
                    <a:lnTo>
                      <a:pt x="6" y="0"/>
                    </a:lnTo>
                    <a:lnTo>
                      <a:pt x="6" y="6"/>
                    </a:lnTo>
                    <a:lnTo>
                      <a:pt x="6" y="9"/>
                    </a:lnTo>
                    <a:lnTo>
                      <a:pt x="4" y="12"/>
                    </a:lnTo>
                    <a:lnTo>
                      <a:pt x="0" y="15"/>
                    </a:lnTo>
                    <a:lnTo>
                      <a:pt x="0" y="18"/>
                    </a:lnTo>
                    <a:lnTo>
                      <a:pt x="3" y="19"/>
                    </a:lnTo>
                    <a:lnTo>
                      <a:pt x="1" y="2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5" name="Freeform 524"/>
              <p:cNvSpPr>
                <a:spLocks/>
              </p:cNvSpPr>
              <p:nvPr/>
            </p:nvSpPr>
            <p:spPr bwMode="auto">
              <a:xfrm>
                <a:off x="2943" y="5111"/>
                <a:ext cx="18" cy="3"/>
              </a:xfrm>
              <a:custGeom>
                <a:avLst/>
                <a:gdLst>
                  <a:gd name="T0" fmla="*/ 15 w 36"/>
                  <a:gd name="T1" fmla="*/ 7 h 7"/>
                  <a:gd name="T2" fmla="*/ 28 w 36"/>
                  <a:gd name="T3" fmla="*/ 7 h 7"/>
                  <a:gd name="T4" fmla="*/ 32 w 36"/>
                  <a:gd name="T5" fmla="*/ 6 h 7"/>
                  <a:gd name="T6" fmla="*/ 36 w 36"/>
                  <a:gd name="T7" fmla="*/ 1 h 7"/>
                  <a:gd name="T8" fmla="*/ 33 w 36"/>
                  <a:gd name="T9" fmla="*/ 3 h 7"/>
                  <a:gd name="T10" fmla="*/ 32 w 36"/>
                  <a:gd name="T11" fmla="*/ 1 h 7"/>
                  <a:gd name="T12" fmla="*/ 31 w 36"/>
                  <a:gd name="T13" fmla="*/ 1 h 7"/>
                  <a:gd name="T14" fmla="*/ 29 w 36"/>
                  <a:gd name="T15" fmla="*/ 1 h 7"/>
                  <a:gd name="T16" fmla="*/ 22 w 36"/>
                  <a:gd name="T17" fmla="*/ 3 h 7"/>
                  <a:gd name="T18" fmla="*/ 20 w 36"/>
                  <a:gd name="T19" fmla="*/ 3 h 7"/>
                  <a:gd name="T20" fmla="*/ 16 w 36"/>
                  <a:gd name="T21" fmla="*/ 1 h 7"/>
                  <a:gd name="T22" fmla="*/ 9 w 36"/>
                  <a:gd name="T23" fmla="*/ 1 h 7"/>
                  <a:gd name="T24" fmla="*/ 6 w 36"/>
                  <a:gd name="T25" fmla="*/ 1 h 7"/>
                  <a:gd name="T26" fmla="*/ 3 w 36"/>
                  <a:gd name="T27" fmla="*/ 0 h 7"/>
                  <a:gd name="T28" fmla="*/ 2 w 36"/>
                  <a:gd name="T29" fmla="*/ 3 h 7"/>
                  <a:gd name="T30" fmla="*/ 0 w 36"/>
                  <a:gd name="T31" fmla="*/ 6 h 7"/>
                  <a:gd name="T32" fmla="*/ 2 w 36"/>
                  <a:gd name="T33" fmla="*/ 7 h 7"/>
                  <a:gd name="T34" fmla="*/ 15 w 3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7">
                    <a:moveTo>
                      <a:pt x="15" y="7"/>
                    </a:moveTo>
                    <a:lnTo>
                      <a:pt x="28" y="7"/>
                    </a:lnTo>
                    <a:lnTo>
                      <a:pt x="32" y="6"/>
                    </a:lnTo>
                    <a:lnTo>
                      <a:pt x="36" y="1"/>
                    </a:lnTo>
                    <a:lnTo>
                      <a:pt x="33" y="3"/>
                    </a:lnTo>
                    <a:lnTo>
                      <a:pt x="32" y="1"/>
                    </a:lnTo>
                    <a:lnTo>
                      <a:pt x="31" y="1"/>
                    </a:lnTo>
                    <a:lnTo>
                      <a:pt x="29" y="1"/>
                    </a:lnTo>
                    <a:lnTo>
                      <a:pt x="22" y="3"/>
                    </a:lnTo>
                    <a:lnTo>
                      <a:pt x="20" y="3"/>
                    </a:lnTo>
                    <a:lnTo>
                      <a:pt x="16" y="1"/>
                    </a:lnTo>
                    <a:lnTo>
                      <a:pt x="9" y="1"/>
                    </a:lnTo>
                    <a:lnTo>
                      <a:pt x="6" y="1"/>
                    </a:lnTo>
                    <a:lnTo>
                      <a:pt x="3" y="0"/>
                    </a:lnTo>
                    <a:lnTo>
                      <a:pt x="2" y="3"/>
                    </a:lnTo>
                    <a:lnTo>
                      <a:pt x="0" y="6"/>
                    </a:lnTo>
                    <a:lnTo>
                      <a:pt x="2" y="7"/>
                    </a:lnTo>
                    <a:lnTo>
                      <a:pt x="15"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6" name="Freeform 525"/>
              <p:cNvSpPr>
                <a:spLocks/>
              </p:cNvSpPr>
              <p:nvPr/>
            </p:nvSpPr>
            <p:spPr bwMode="auto">
              <a:xfrm>
                <a:off x="1416" y="5519"/>
                <a:ext cx="8" cy="9"/>
              </a:xfrm>
              <a:custGeom>
                <a:avLst/>
                <a:gdLst>
                  <a:gd name="T0" fmla="*/ 11 w 16"/>
                  <a:gd name="T1" fmla="*/ 3 h 19"/>
                  <a:gd name="T2" fmla="*/ 9 w 16"/>
                  <a:gd name="T3" fmla="*/ 2 h 19"/>
                  <a:gd name="T4" fmla="*/ 6 w 16"/>
                  <a:gd name="T5" fmla="*/ 0 h 19"/>
                  <a:gd name="T6" fmla="*/ 3 w 16"/>
                  <a:gd name="T7" fmla="*/ 2 h 19"/>
                  <a:gd name="T8" fmla="*/ 2 w 16"/>
                  <a:gd name="T9" fmla="*/ 3 h 19"/>
                  <a:gd name="T10" fmla="*/ 0 w 16"/>
                  <a:gd name="T11" fmla="*/ 4 h 19"/>
                  <a:gd name="T12" fmla="*/ 0 w 16"/>
                  <a:gd name="T13" fmla="*/ 7 h 19"/>
                  <a:gd name="T14" fmla="*/ 0 w 16"/>
                  <a:gd name="T15" fmla="*/ 10 h 19"/>
                  <a:gd name="T16" fmla="*/ 3 w 16"/>
                  <a:gd name="T17" fmla="*/ 12 h 19"/>
                  <a:gd name="T18" fmla="*/ 3 w 16"/>
                  <a:gd name="T19" fmla="*/ 13 h 19"/>
                  <a:gd name="T20" fmla="*/ 3 w 16"/>
                  <a:gd name="T21" fmla="*/ 14 h 19"/>
                  <a:gd name="T22" fmla="*/ 5 w 16"/>
                  <a:gd name="T23" fmla="*/ 16 h 19"/>
                  <a:gd name="T24" fmla="*/ 9 w 16"/>
                  <a:gd name="T25" fmla="*/ 17 h 19"/>
                  <a:gd name="T26" fmla="*/ 12 w 16"/>
                  <a:gd name="T27" fmla="*/ 19 h 19"/>
                  <a:gd name="T28" fmla="*/ 13 w 16"/>
                  <a:gd name="T29" fmla="*/ 19 h 19"/>
                  <a:gd name="T30" fmla="*/ 16 w 16"/>
                  <a:gd name="T31" fmla="*/ 16 h 19"/>
                  <a:gd name="T32" fmla="*/ 16 w 16"/>
                  <a:gd name="T33" fmla="*/ 12 h 19"/>
                  <a:gd name="T34" fmla="*/ 13 w 16"/>
                  <a:gd name="T35" fmla="*/ 6 h 19"/>
                  <a:gd name="T36" fmla="*/ 11 w 16"/>
                  <a:gd name="T37"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9">
                    <a:moveTo>
                      <a:pt x="11" y="3"/>
                    </a:moveTo>
                    <a:lnTo>
                      <a:pt x="9" y="2"/>
                    </a:lnTo>
                    <a:lnTo>
                      <a:pt x="6" y="0"/>
                    </a:lnTo>
                    <a:lnTo>
                      <a:pt x="3" y="2"/>
                    </a:lnTo>
                    <a:lnTo>
                      <a:pt x="2" y="3"/>
                    </a:lnTo>
                    <a:lnTo>
                      <a:pt x="0" y="4"/>
                    </a:lnTo>
                    <a:lnTo>
                      <a:pt x="0" y="7"/>
                    </a:lnTo>
                    <a:lnTo>
                      <a:pt x="0" y="10"/>
                    </a:lnTo>
                    <a:lnTo>
                      <a:pt x="3" y="12"/>
                    </a:lnTo>
                    <a:lnTo>
                      <a:pt x="3" y="13"/>
                    </a:lnTo>
                    <a:lnTo>
                      <a:pt x="3" y="14"/>
                    </a:lnTo>
                    <a:lnTo>
                      <a:pt x="5" y="16"/>
                    </a:lnTo>
                    <a:lnTo>
                      <a:pt x="9" y="17"/>
                    </a:lnTo>
                    <a:lnTo>
                      <a:pt x="12" y="19"/>
                    </a:lnTo>
                    <a:lnTo>
                      <a:pt x="13" y="19"/>
                    </a:lnTo>
                    <a:lnTo>
                      <a:pt x="16" y="16"/>
                    </a:lnTo>
                    <a:lnTo>
                      <a:pt x="16" y="12"/>
                    </a:lnTo>
                    <a:lnTo>
                      <a:pt x="13" y="6"/>
                    </a:lnTo>
                    <a:lnTo>
                      <a:pt x="1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7" name="Freeform 526"/>
              <p:cNvSpPr>
                <a:spLocks/>
              </p:cNvSpPr>
              <p:nvPr/>
            </p:nvSpPr>
            <p:spPr bwMode="auto">
              <a:xfrm>
                <a:off x="1431" y="5524"/>
                <a:ext cx="9" cy="3"/>
              </a:xfrm>
              <a:custGeom>
                <a:avLst/>
                <a:gdLst>
                  <a:gd name="T0" fmla="*/ 9 w 19"/>
                  <a:gd name="T1" fmla="*/ 0 h 7"/>
                  <a:gd name="T2" fmla="*/ 7 w 19"/>
                  <a:gd name="T3" fmla="*/ 0 h 7"/>
                  <a:gd name="T4" fmla="*/ 6 w 19"/>
                  <a:gd name="T5" fmla="*/ 0 h 7"/>
                  <a:gd name="T6" fmla="*/ 2 w 19"/>
                  <a:gd name="T7" fmla="*/ 2 h 7"/>
                  <a:gd name="T8" fmla="*/ 0 w 19"/>
                  <a:gd name="T9" fmla="*/ 3 h 7"/>
                  <a:gd name="T10" fmla="*/ 0 w 19"/>
                  <a:gd name="T11" fmla="*/ 3 h 7"/>
                  <a:gd name="T12" fmla="*/ 0 w 19"/>
                  <a:gd name="T13" fmla="*/ 6 h 7"/>
                  <a:gd name="T14" fmla="*/ 0 w 19"/>
                  <a:gd name="T15" fmla="*/ 6 h 7"/>
                  <a:gd name="T16" fmla="*/ 2 w 19"/>
                  <a:gd name="T17" fmla="*/ 6 h 7"/>
                  <a:gd name="T18" fmla="*/ 5 w 19"/>
                  <a:gd name="T19" fmla="*/ 6 h 7"/>
                  <a:gd name="T20" fmla="*/ 18 w 19"/>
                  <a:gd name="T21" fmla="*/ 7 h 7"/>
                  <a:gd name="T22" fmla="*/ 19 w 19"/>
                  <a:gd name="T23" fmla="*/ 6 h 7"/>
                  <a:gd name="T24" fmla="*/ 19 w 19"/>
                  <a:gd name="T25" fmla="*/ 4 h 7"/>
                  <a:gd name="T26" fmla="*/ 19 w 19"/>
                  <a:gd name="T27" fmla="*/ 3 h 7"/>
                  <a:gd name="T28" fmla="*/ 18 w 19"/>
                  <a:gd name="T29" fmla="*/ 2 h 7"/>
                  <a:gd name="T30" fmla="*/ 16 w 19"/>
                  <a:gd name="T31" fmla="*/ 2 h 7"/>
                  <a:gd name="T32" fmla="*/ 15 w 19"/>
                  <a:gd name="T33" fmla="*/ 2 h 7"/>
                  <a:gd name="T34" fmla="*/ 12 w 19"/>
                  <a:gd name="T35" fmla="*/ 2 h 7"/>
                  <a:gd name="T36" fmla="*/ 9 w 19"/>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7">
                    <a:moveTo>
                      <a:pt x="9" y="0"/>
                    </a:moveTo>
                    <a:lnTo>
                      <a:pt x="7" y="0"/>
                    </a:lnTo>
                    <a:lnTo>
                      <a:pt x="6" y="0"/>
                    </a:lnTo>
                    <a:lnTo>
                      <a:pt x="2" y="2"/>
                    </a:lnTo>
                    <a:lnTo>
                      <a:pt x="0" y="3"/>
                    </a:lnTo>
                    <a:lnTo>
                      <a:pt x="0" y="3"/>
                    </a:lnTo>
                    <a:lnTo>
                      <a:pt x="0" y="6"/>
                    </a:lnTo>
                    <a:lnTo>
                      <a:pt x="0" y="6"/>
                    </a:lnTo>
                    <a:lnTo>
                      <a:pt x="2" y="6"/>
                    </a:lnTo>
                    <a:lnTo>
                      <a:pt x="5" y="6"/>
                    </a:lnTo>
                    <a:lnTo>
                      <a:pt x="18" y="7"/>
                    </a:lnTo>
                    <a:lnTo>
                      <a:pt x="19" y="6"/>
                    </a:lnTo>
                    <a:lnTo>
                      <a:pt x="19" y="4"/>
                    </a:lnTo>
                    <a:lnTo>
                      <a:pt x="19" y="3"/>
                    </a:lnTo>
                    <a:lnTo>
                      <a:pt x="18" y="2"/>
                    </a:lnTo>
                    <a:lnTo>
                      <a:pt x="16" y="2"/>
                    </a:lnTo>
                    <a:lnTo>
                      <a:pt x="15" y="2"/>
                    </a:lnTo>
                    <a:lnTo>
                      <a:pt x="12" y="2"/>
                    </a:lnTo>
                    <a:lnTo>
                      <a:pt x="9"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8" name="Freeform 527"/>
              <p:cNvSpPr>
                <a:spLocks/>
              </p:cNvSpPr>
              <p:nvPr/>
            </p:nvSpPr>
            <p:spPr bwMode="auto">
              <a:xfrm>
                <a:off x="1958" y="5609"/>
                <a:ext cx="5" cy="5"/>
              </a:xfrm>
              <a:custGeom>
                <a:avLst/>
                <a:gdLst>
                  <a:gd name="T0" fmla="*/ 3 w 10"/>
                  <a:gd name="T1" fmla="*/ 2 h 11"/>
                  <a:gd name="T2" fmla="*/ 2 w 10"/>
                  <a:gd name="T3" fmla="*/ 2 h 11"/>
                  <a:gd name="T4" fmla="*/ 2 w 10"/>
                  <a:gd name="T5" fmla="*/ 3 h 11"/>
                  <a:gd name="T6" fmla="*/ 0 w 10"/>
                  <a:gd name="T7" fmla="*/ 5 h 11"/>
                  <a:gd name="T8" fmla="*/ 3 w 10"/>
                  <a:gd name="T9" fmla="*/ 9 h 11"/>
                  <a:gd name="T10" fmla="*/ 5 w 10"/>
                  <a:gd name="T11" fmla="*/ 11 h 11"/>
                  <a:gd name="T12" fmla="*/ 8 w 10"/>
                  <a:gd name="T13" fmla="*/ 11 h 11"/>
                  <a:gd name="T14" fmla="*/ 10 w 10"/>
                  <a:gd name="T15" fmla="*/ 8 h 11"/>
                  <a:gd name="T16" fmla="*/ 10 w 10"/>
                  <a:gd name="T17" fmla="*/ 5 h 11"/>
                  <a:gd name="T18" fmla="*/ 9 w 10"/>
                  <a:gd name="T19" fmla="*/ 2 h 11"/>
                  <a:gd name="T20" fmla="*/ 5 w 10"/>
                  <a:gd name="T21" fmla="*/ 0 h 11"/>
                  <a:gd name="T22" fmla="*/ 3 w 10"/>
                  <a:gd name="T2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3" y="2"/>
                    </a:moveTo>
                    <a:lnTo>
                      <a:pt x="2" y="2"/>
                    </a:lnTo>
                    <a:lnTo>
                      <a:pt x="2" y="3"/>
                    </a:lnTo>
                    <a:lnTo>
                      <a:pt x="0" y="5"/>
                    </a:lnTo>
                    <a:lnTo>
                      <a:pt x="3" y="9"/>
                    </a:lnTo>
                    <a:lnTo>
                      <a:pt x="5" y="11"/>
                    </a:lnTo>
                    <a:lnTo>
                      <a:pt x="8" y="11"/>
                    </a:lnTo>
                    <a:lnTo>
                      <a:pt x="10" y="8"/>
                    </a:lnTo>
                    <a:lnTo>
                      <a:pt x="10" y="5"/>
                    </a:lnTo>
                    <a:lnTo>
                      <a:pt x="9" y="2"/>
                    </a:lnTo>
                    <a:lnTo>
                      <a:pt x="5" y="0"/>
                    </a:lnTo>
                    <a:lnTo>
                      <a:pt x="3" y="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69" name="Freeform 528"/>
              <p:cNvSpPr>
                <a:spLocks/>
              </p:cNvSpPr>
              <p:nvPr/>
            </p:nvSpPr>
            <p:spPr bwMode="auto">
              <a:xfrm>
                <a:off x="2007" y="5620"/>
                <a:ext cx="5" cy="5"/>
              </a:xfrm>
              <a:custGeom>
                <a:avLst/>
                <a:gdLst>
                  <a:gd name="T0" fmla="*/ 6 w 12"/>
                  <a:gd name="T1" fmla="*/ 0 h 10"/>
                  <a:gd name="T2" fmla="*/ 3 w 12"/>
                  <a:gd name="T3" fmla="*/ 0 h 10"/>
                  <a:gd name="T4" fmla="*/ 0 w 12"/>
                  <a:gd name="T5" fmla="*/ 3 h 10"/>
                  <a:gd name="T6" fmla="*/ 2 w 12"/>
                  <a:gd name="T7" fmla="*/ 7 h 10"/>
                  <a:gd name="T8" fmla="*/ 5 w 12"/>
                  <a:gd name="T9" fmla="*/ 10 h 10"/>
                  <a:gd name="T10" fmla="*/ 10 w 12"/>
                  <a:gd name="T11" fmla="*/ 9 h 10"/>
                  <a:gd name="T12" fmla="*/ 12 w 12"/>
                  <a:gd name="T13" fmla="*/ 4 h 10"/>
                  <a:gd name="T14" fmla="*/ 10 w 12"/>
                  <a:gd name="T15" fmla="*/ 1 h 10"/>
                  <a:gd name="T16" fmla="*/ 6 w 1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6" y="0"/>
                    </a:moveTo>
                    <a:lnTo>
                      <a:pt x="3" y="0"/>
                    </a:lnTo>
                    <a:lnTo>
                      <a:pt x="0" y="3"/>
                    </a:lnTo>
                    <a:lnTo>
                      <a:pt x="2" y="7"/>
                    </a:lnTo>
                    <a:lnTo>
                      <a:pt x="5" y="10"/>
                    </a:lnTo>
                    <a:lnTo>
                      <a:pt x="10" y="9"/>
                    </a:lnTo>
                    <a:lnTo>
                      <a:pt x="12" y="4"/>
                    </a:lnTo>
                    <a:lnTo>
                      <a:pt x="10" y="1"/>
                    </a:lnTo>
                    <a:lnTo>
                      <a:pt x="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0" name="Freeform 529"/>
              <p:cNvSpPr>
                <a:spLocks/>
              </p:cNvSpPr>
              <p:nvPr/>
            </p:nvSpPr>
            <p:spPr bwMode="auto">
              <a:xfrm>
                <a:off x="1963" y="5539"/>
                <a:ext cx="6" cy="6"/>
              </a:xfrm>
              <a:custGeom>
                <a:avLst/>
                <a:gdLst>
                  <a:gd name="T0" fmla="*/ 3 w 11"/>
                  <a:gd name="T1" fmla="*/ 11 h 11"/>
                  <a:gd name="T2" fmla="*/ 9 w 11"/>
                  <a:gd name="T3" fmla="*/ 10 h 11"/>
                  <a:gd name="T4" fmla="*/ 11 w 11"/>
                  <a:gd name="T5" fmla="*/ 7 h 11"/>
                  <a:gd name="T6" fmla="*/ 11 w 11"/>
                  <a:gd name="T7" fmla="*/ 3 h 11"/>
                  <a:gd name="T8" fmla="*/ 9 w 11"/>
                  <a:gd name="T9" fmla="*/ 0 h 11"/>
                  <a:gd name="T10" fmla="*/ 3 w 11"/>
                  <a:gd name="T11" fmla="*/ 1 h 11"/>
                  <a:gd name="T12" fmla="*/ 1 w 11"/>
                  <a:gd name="T13" fmla="*/ 3 h 11"/>
                  <a:gd name="T14" fmla="*/ 0 w 11"/>
                  <a:gd name="T15" fmla="*/ 4 h 11"/>
                  <a:gd name="T16" fmla="*/ 0 w 11"/>
                  <a:gd name="T17" fmla="*/ 6 h 11"/>
                  <a:gd name="T18" fmla="*/ 0 w 11"/>
                  <a:gd name="T19" fmla="*/ 8 h 11"/>
                  <a:gd name="T20" fmla="*/ 0 w 11"/>
                  <a:gd name="T21" fmla="*/ 11 h 11"/>
                  <a:gd name="T22" fmla="*/ 3 w 11"/>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1">
                    <a:moveTo>
                      <a:pt x="3" y="11"/>
                    </a:moveTo>
                    <a:lnTo>
                      <a:pt x="9" y="10"/>
                    </a:lnTo>
                    <a:lnTo>
                      <a:pt x="11" y="7"/>
                    </a:lnTo>
                    <a:lnTo>
                      <a:pt x="11" y="3"/>
                    </a:lnTo>
                    <a:lnTo>
                      <a:pt x="9" y="0"/>
                    </a:lnTo>
                    <a:lnTo>
                      <a:pt x="3" y="1"/>
                    </a:lnTo>
                    <a:lnTo>
                      <a:pt x="1" y="3"/>
                    </a:lnTo>
                    <a:lnTo>
                      <a:pt x="0" y="4"/>
                    </a:lnTo>
                    <a:lnTo>
                      <a:pt x="0" y="6"/>
                    </a:lnTo>
                    <a:lnTo>
                      <a:pt x="0" y="8"/>
                    </a:lnTo>
                    <a:lnTo>
                      <a:pt x="0" y="11"/>
                    </a:lnTo>
                    <a:lnTo>
                      <a:pt x="3"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1" name="Freeform 530"/>
              <p:cNvSpPr>
                <a:spLocks/>
              </p:cNvSpPr>
              <p:nvPr/>
            </p:nvSpPr>
            <p:spPr bwMode="auto">
              <a:xfrm>
                <a:off x="2074" y="5125"/>
                <a:ext cx="9" cy="9"/>
              </a:xfrm>
              <a:custGeom>
                <a:avLst/>
                <a:gdLst>
                  <a:gd name="T0" fmla="*/ 14 w 17"/>
                  <a:gd name="T1" fmla="*/ 0 h 17"/>
                  <a:gd name="T2" fmla="*/ 14 w 17"/>
                  <a:gd name="T3" fmla="*/ 0 h 17"/>
                  <a:gd name="T4" fmla="*/ 13 w 17"/>
                  <a:gd name="T5" fmla="*/ 1 h 17"/>
                  <a:gd name="T6" fmla="*/ 10 w 17"/>
                  <a:gd name="T7" fmla="*/ 4 h 17"/>
                  <a:gd name="T8" fmla="*/ 1 w 17"/>
                  <a:gd name="T9" fmla="*/ 11 h 17"/>
                  <a:gd name="T10" fmla="*/ 0 w 17"/>
                  <a:gd name="T11" fmla="*/ 14 h 17"/>
                  <a:gd name="T12" fmla="*/ 1 w 17"/>
                  <a:gd name="T13" fmla="*/ 17 h 17"/>
                  <a:gd name="T14" fmla="*/ 5 w 17"/>
                  <a:gd name="T15" fmla="*/ 17 h 17"/>
                  <a:gd name="T16" fmla="*/ 7 w 17"/>
                  <a:gd name="T17" fmla="*/ 16 h 17"/>
                  <a:gd name="T18" fmla="*/ 11 w 17"/>
                  <a:gd name="T19" fmla="*/ 10 h 17"/>
                  <a:gd name="T20" fmla="*/ 13 w 17"/>
                  <a:gd name="T21" fmla="*/ 8 h 17"/>
                  <a:gd name="T22" fmla="*/ 15 w 17"/>
                  <a:gd name="T23" fmla="*/ 7 h 17"/>
                  <a:gd name="T24" fmla="*/ 15 w 17"/>
                  <a:gd name="T25" fmla="*/ 6 h 17"/>
                  <a:gd name="T26" fmla="*/ 17 w 17"/>
                  <a:gd name="T27" fmla="*/ 4 h 17"/>
                  <a:gd name="T28" fmla="*/ 17 w 17"/>
                  <a:gd name="T29" fmla="*/ 3 h 17"/>
                  <a:gd name="T30" fmla="*/ 15 w 17"/>
                  <a:gd name="T31" fmla="*/ 1 h 17"/>
                  <a:gd name="T32" fmla="*/ 14 w 17"/>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14" y="0"/>
                    </a:moveTo>
                    <a:lnTo>
                      <a:pt x="14" y="0"/>
                    </a:lnTo>
                    <a:lnTo>
                      <a:pt x="13" y="1"/>
                    </a:lnTo>
                    <a:lnTo>
                      <a:pt x="10" y="4"/>
                    </a:lnTo>
                    <a:lnTo>
                      <a:pt x="1" y="11"/>
                    </a:lnTo>
                    <a:lnTo>
                      <a:pt x="0" y="14"/>
                    </a:lnTo>
                    <a:lnTo>
                      <a:pt x="1" y="17"/>
                    </a:lnTo>
                    <a:lnTo>
                      <a:pt x="5" y="17"/>
                    </a:lnTo>
                    <a:lnTo>
                      <a:pt x="7" y="16"/>
                    </a:lnTo>
                    <a:lnTo>
                      <a:pt x="11" y="10"/>
                    </a:lnTo>
                    <a:lnTo>
                      <a:pt x="13" y="8"/>
                    </a:lnTo>
                    <a:lnTo>
                      <a:pt x="15" y="7"/>
                    </a:lnTo>
                    <a:lnTo>
                      <a:pt x="15" y="6"/>
                    </a:lnTo>
                    <a:lnTo>
                      <a:pt x="17" y="4"/>
                    </a:lnTo>
                    <a:lnTo>
                      <a:pt x="17" y="3"/>
                    </a:lnTo>
                    <a:lnTo>
                      <a:pt x="15" y="1"/>
                    </a:lnTo>
                    <a:lnTo>
                      <a:pt x="14"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2" name="Freeform 531"/>
              <p:cNvSpPr>
                <a:spLocks/>
              </p:cNvSpPr>
              <p:nvPr/>
            </p:nvSpPr>
            <p:spPr bwMode="auto">
              <a:xfrm>
                <a:off x="2551" y="5333"/>
                <a:ext cx="1" cy="1"/>
              </a:xfrm>
              <a:custGeom>
                <a:avLst/>
                <a:gdLst>
                  <a:gd name="T0" fmla="*/ 3 w 3"/>
                  <a:gd name="T1" fmla="*/ 1 h 3"/>
                  <a:gd name="T2" fmla="*/ 0 w 3"/>
                  <a:gd name="T3" fmla="*/ 0 h 3"/>
                  <a:gd name="T4" fmla="*/ 0 w 3"/>
                  <a:gd name="T5" fmla="*/ 0 h 3"/>
                  <a:gd name="T6" fmla="*/ 1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lnTo>
                      <a:pt x="0" y="0"/>
                    </a:lnTo>
                    <a:lnTo>
                      <a:pt x="0" y="0"/>
                    </a:lnTo>
                    <a:lnTo>
                      <a:pt x="1" y="3"/>
                    </a:lnTo>
                    <a:lnTo>
                      <a:pt x="3"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3" name="Freeform 532"/>
              <p:cNvSpPr>
                <a:spLocks/>
              </p:cNvSpPr>
              <p:nvPr/>
            </p:nvSpPr>
            <p:spPr bwMode="auto">
              <a:xfrm>
                <a:off x="2406" y="5393"/>
                <a:ext cx="0"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4" name="Freeform 533"/>
              <p:cNvSpPr>
                <a:spLocks/>
              </p:cNvSpPr>
              <p:nvPr/>
            </p:nvSpPr>
            <p:spPr bwMode="auto">
              <a:xfrm>
                <a:off x="2406" y="5398"/>
                <a:ext cx="2" cy="0"/>
              </a:xfrm>
              <a:custGeom>
                <a:avLst/>
                <a:gdLst>
                  <a:gd name="T0" fmla="*/ 2 w 3"/>
                  <a:gd name="T1" fmla="*/ 0 h 2"/>
                  <a:gd name="T2" fmla="*/ 0 w 3"/>
                  <a:gd name="T3" fmla="*/ 2 h 2"/>
                  <a:gd name="T4" fmla="*/ 3 w 3"/>
                  <a:gd name="T5" fmla="*/ 0 h 2"/>
                  <a:gd name="T6" fmla="*/ 2 w 3"/>
                  <a:gd name="T7" fmla="*/ 0 h 2"/>
                </a:gdLst>
                <a:ahLst/>
                <a:cxnLst>
                  <a:cxn ang="0">
                    <a:pos x="T0" y="T1"/>
                  </a:cxn>
                  <a:cxn ang="0">
                    <a:pos x="T2" y="T3"/>
                  </a:cxn>
                  <a:cxn ang="0">
                    <a:pos x="T4" y="T5"/>
                  </a:cxn>
                  <a:cxn ang="0">
                    <a:pos x="T6" y="T7"/>
                  </a:cxn>
                </a:cxnLst>
                <a:rect l="0" t="0" r="r" b="b"/>
                <a:pathLst>
                  <a:path w="3" h="2">
                    <a:moveTo>
                      <a:pt x="2" y="0"/>
                    </a:moveTo>
                    <a:lnTo>
                      <a:pt x="0" y="2"/>
                    </a:lnTo>
                    <a:lnTo>
                      <a:pt x="3" y="0"/>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5" name="Freeform 534"/>
              <p:cNvSpPr>
                <a:spLocks/>
              </p:cNvSpPr>
              <p:nvPr/>
            </p:nvSpPr>
            <p:spPr bwMode="auto">
              <a:xfrm>
                <a:off x="2388" y="5404"/>
                <a:ext cx="1" cy="1"/>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6" name="Freeform 535"/>
              <p:cNvSpPr>
                <a:spLocks/>
              </p:cNvSpPr>
              <p:nvPr/>
            </p:nvSpPr>
            <p:spPr bwMode="auto">
              <a:xfrm>
                <a:off x="2389" y="5406"/>
                <a:ext cx="1" cy="0"/>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0"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7" name="Freeform 536"/>
              <p:cNvSpPr>
                <a:spLocks/>
              </p:cNvSpPr>
              <p:nvPr/>
            </p:nvSpPr>
            <p:spPr bwMode="auto">
              <a:xfrm>
                <a:off x="2318" y="4597"/>
                <a:ext cx="1" cy="1"/>
              </a:xfrm>
              <a:custGeom>
                <a:avLst/>
                <a:gdLst>
                  <a:gd name="T0" fmla="*/ 1 w 1"/>
                  <a:gd name="T1" fmla="*/ 3 h 3"/>
                  <a:gd name="T2" fmla="*/ 1 w 1"/>
                  <a:gd name="T3" fmla="*/ 0 h 3"/>
                  <a:gd name="T4" fmla="*/ 1 w 1"/>
                  <a:gd name="T5" fmla="*/ 0 h 3"/>
                  <a:gd name="T6" fmla="*/ 0 w 1"/>
                  <a:gd name="T7" fmla="*/ 2 h 3"/>
                  <a:gd name="T8" fmla="*/ 0 w 1"/>
                  <a:gd name="T9" fmla="*/ 3 h 3"/>
                  <a:gd name="T10" fmla="*/ 1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1" y="3"/>
                    </a:moveTo>
                    <a:lnTo>
                      <a:pt x="1" y="0"/>
                    </a:lnTo>
                    <a:lnTo>
                      <a:pt x="1" y="0"/>
                    </a:lnTo>
                    <a:lnTo>
                      <a:pt x="0" y="2"/>
                    </a:lnTo>
                    <a:lnTo>
                      <a:pt x="0" y="3"/>
                    </a:lnTo>
                    <a:lnTo>
                      <a:pt x="1"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8" name="Freeform 537"/>
              <p:cNvSpPr>
                <a:spLocks/>
              </p:cNvSpPr>
              <p:nvPr/>
            </p:nvSpPr>
            <p:spPr bwMode="auto">
              <a:xfrm>
                <a:off x="2226" y="4848"/>
                <a:ext cx="5" cy="4"/>
              </a:xfrm>
              <a:custGeom>
                <a:avLst/>
                <a:gdLst>
                  <a:gd name="T0" fmla="*/ 2 w 11"/>
                  <a:gd name="T1" fmla="*/ 8 h 8"/>
                  <a:gd name="T2" fmla="*/ 3 w 11"/>
                  <a:gd name="T3" fmla="*/ 8 h 8"/>
                  <a:gd name="T4" fmla="*/ 5 w 11"/>
                  <a:gd name="T5" fmla="*/ 7 h 8"/>
                  <a:gd name="T6" fmla="*/ 6 w 11"/>
                  <a:gd name="T7" fmla="*/ 5 h 8"/>
                  <a:gd name="T8" fmla="*/ 6 w 11"/>
                  <a:gd name="T9" fmla="*/ 5 h 8"/>
                  <a:gd name="T10" fmla="*/ 9 w 11"/>
                  <a:gd name="T11" fmla="*/ 4 h 8"/>
                  <a:gd name="T12" fmla="*/ 9 w 11"/>
                  <a:gd name="T13" fmla="*/ 4 h 8"/>
                  <a:gd name="T14" fmla="*/ 9 w 11"/>
                  <a:gd name="T15" fmla="*/ 4 h 8"/>
                  <a:gd name="T16" fmla="*/ 11 w 11"/>
                  <a:gd name="T17" fmla="*/ 4 h 8"/>
                  <a:gd name="T18" fmla="*/ 11 w 11"/>
                  <a:gd name="T19" fmla="*/ 3 h 8"/>
                  <a:gd name="T20" fmla="*/ 11 w 11"/>
                  <a:gd name="T21" fmla="*/ 1 h 8"/>
                  <a:gd name="T22" fmla="*/ 11 w 11"/>
                  <a:gd name="T23" fmla="*/ 0 h 8"/>
                  <a:gd name="T24" fmla="*/ 9 w 11"/>
                  <a:gd name="T25" fmla="*/ 1 h 8"/>
                  <a:gd name="T26" fmla="*/ 8 w 11"/>
                  <a:gd name="T27" fmla="*/ 1 h 8"/>
                  <a:gd name="T28" fmla="*/ 6 w 11"/>
                  <a:gd name="T29" fmla="*/ 1 h 8"/>
                  <a:gd name="T30" fmla="*/ 6 w 11"/>
                  <a:gd name="T31" fmla="*/ 1 h 8"/>
                  <a:gd name="T32" fmla="*/ 5 w 11"/>
                  <a:gd name="T33" fmla="*/ 1 h 8"/>
                  <a:gd name="T34" fmla="*/ 5 w 11"/>
                  <a:gd name="T35" fmla="*/ 1 h 8"/>
                  <a:gd name="T36" fmla="*/ 3 w 11"/>
                  <a:gd name="T37" fmla="*/ 0 h 8"/>
                  <a:gd name="T38" fmla="*/ 3 w 11"/>
                  <a:gd name="T39" fmla="*/ 0 h 8"/>
                  <a:gd name="T40" fmla="*/ 3 w 11"/>
                  <a:gd name="T41" fmla="*/ 1 h 8"/>
                  <a:gd name="T42" fmla="*/ 3 w 11"/>
                  <a:gd name="T43" fmla="*/ 1 h 8"/>
                  <a:gd name="T44" fmla="*/ 3 w 11"/>
                  <a:gd name="T45" fmla="*/ 3 h 8"/>
                  <a:gd name="T46" fmla="*/ 3 w 11"/>
                  <a:gd name="T47" fmla="*/ 3 h 8"/>
                  <a:gd name="T48" fmla="*/ 2 w 11"/>
                  <a:gd name="T49" fmla="*/ 3 h 8"/>
                  <a:gd name="T50" fmla="*/ 2 w 11"/>
                  <a:gd name="T51" fmla="*/ 4 h 8"/>
                  <a:gd name="T52" fmla="*/ 0 w 11"/>
                  <a:gd name="T53" fmla="*/ 4 h 8"/>
                  <a:gd name="T54" fmla="*/ 0 w 11"/>
                  <a:gd name="T55" fmla="*/ 5 h 8"/>
                  <a:gd name="T56" fmla="*/ 0 w 11"/>
                  <a:gd name="T57" fmla="*/ 7 h 8"/>
                  <a:gd name="T58" fmla="*/ 0 w 11"/>
                  <a:gd name="T59" fmla="*/ 8 h 8"/>
                  <a:gd name="T60" fmla="*/ 2 w 11"/>
                  <a:gd name="T6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8">
                    <a:moveTo>
                      <a:pt x="2" y="8"/>
                    </a:moveTo>
                    <a:lnTo>
                      <a:pt x="3" y="8"/>
                    </a:lnTo>
                    <a:lnTo>
                      <a:pt x="5" y="7"/>
                    </a:lnTo>
                    <a:lnTo>
                      <a:pt x="6" y="5"/>
                    </a:lnTo>
                    <a:lnTo>
                      <a:pt x="6" y="5"/>
                    </a:lnTo>
                    <a:lnTo>
                      <a:pt x="9" y="4"/>
                    </a:lnTo>
                    <a:lnTo>
                      <a:pt x="9" y="4"/>
                    </a:lnTo>
                    <a:lnTo>
                      <a:pt x="9" y="4"/>
                    </a:lnTo>
                    <a:lnTo>
                      <a:pt x="11" y="4"/>
                    </a:lnTo>
                    <a:lnTo>
                      <a:pt x="11" y="3"/>
                    </a:lnTo>
                    <a:lnTo>
                      <a:pt x="11" y="1"/>
                    </a:lnTo>
                    <a:lnTo>
                      <a:pt x="11" y="0"/>
                    </a:lnTo>
                    <a:lnTo>
                      <a:pt x="9" y="1"/>
                    </a:lnTo>
                    <a:lnTo>
                      <a:pt x="8" y="1"/>
                    </a:lnTo>
                    <a:lnTo>
                      <a:pt x="6" y="1"/>
                    </a:lnTo>
                    <a:lnTo>
                      <a:pt x="6" y="1"/>
                    </a:lnTo>
                    <a:lnTo>
                      <a:pt x="5" y="1"/>
                    </a:lnTo>
                    <a:lnTo>
                      <a:pt x="5" y="1"/>
                    </a:lnTo>
                    <a:lnTo>
                      <a:pt x="3" y="0"/>
                    </a:lnTo>
                    <a:lnTo>
                      <a:pt x="3" y="0"/>
                    </a:lnTo>
                    <a:lnTo>
                      <a:pt x="3" y="1"/>
                    </a:lnTo>
                    <a:lnTo>
                      <a:pt x="3" y="1"/>
                    </a:lnTo>
                    <a:lnTo>
                      <a:pt x="3" y="3"/>
                    </a:lnTo>
                    <a:lnTo>
                      <a:pt x="3" y="3"/>
                    </a:lnTo>
                    <a:lnTo>
                      <a:pt x="2" y="3"/>
                    </a:lnTo>
                    <a:lnTo>
                      <a:pt x="2" y="4"/>
                    </a:lnTo>
                    <a:lnTo>
                      <a:pt x="0" y="4"/>
                    </a:lnTo>
                    <a:lnTo>
                      <a:pt x="0" y="5"/>
                    </a:lnTo>
                    <a:lnTo>
                      <a:pt x="0" y="7"/>
                    </a:lnTo>
                    <a:lnTo>
                      <a:pt x="0" y="8"/>
                    </a:lnTo>
                    <a:lnTo>
                      <a:pt x="2"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9" name="Freeform 538"/>
              <p:cNvSpPr>
                <a:spLocks/>
              </p:cNvSpPr>
              <p:nvPr/>
            </p:nvSpPr>
            <p:spPr bwMode="auto">
              <a:xfrm>
                <a:off x="2300" y="4905"/>
                <a:ext cx="5" cy="5"/>
              </a:xfrm>
              <a:custGeom>
                <a:avLst/>
                <a:gdLst>
                  <a:gd name="T0" fmla="*/ 1 w 8"/>
                  <a:gd name="T1" fmla="*/ 6 h 10"/>
                  <a:gd name="T2" fmla="*/ 6 w 8"/>
                  <a:gd name="T3" fmla="*/ 10 h 10"/>
                  <a:gd name="T4" fmla="*/ 6 w 8"/>
                  <a:gd name="T5" fmla="*/ 10 h 10"/>
                  <a:gd name="T6" fmla="*/ 7 w 8"/>
                  <a:gd name="T7" fmla="*/ 8 h 10"/>
                  <a:gd name="T8" fmla="*/ 7 w 8"/>
                  <a:gd name="T9" fmla="*/ 6 h 10"/>
                  <a:gd name="T10" fmla="*/ 8 w 8"/>
                  <a:gd name="T11" fmla="*/ 3 h 10"/>
                  <a:gd name="T12" fmla="*/ 7 w 8"/>
                  <a:gd name="T13" fmla="*/ 2 h 10"/>
                  <a:gd name="T14" fmla="*/ 6 w 8"/>
                  <a:gd name="T15" fmla="*/ 2 h 10"/>
                  <a:gd name="T16" fmla="*/ 4 w 8"/>
                  <a:gd name="T17" fmla="*/ 0 h 10"/>
                  <a:gd name="T18" fmla="*/ 3 w 8"/>
                  <a:gd name="T19" fmla="*/ 0 h 10"/>
                  <a:gd name="T20" fmla="*/ 3 w 8"/>
                  <a:gd name="T21" fmla="*/ 2 h 10"/>
                  <a:gd name="T22" fmla="*/ 1 w 8"/>
                  <a:gd name="T23" fmla="*/ 3 h 10"/>
                  <a:gd name="T24" fmla="*/ 0 w 8"/>
                  <a:gd name="T25" fmla="*/ 5 h 10"/>
                  <a:gd name="T26" fmla="*/ 1 w 8"/>
                  <a:gd name="T27" fmla="*/ 5 h 10"/>
                  <a:gd name="T28" fmla="*/ 1 w 8"/>
                  <a:gd name="T2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0">
                    <a:moveTo>
                      <a:pt x="1" y="6"/>
                    </a:moveTo>
                    <a:lnTo>
                      <a:pt x="6" y="10"/>
                    </a:lnTo>
                    <a:lnTo>
                      <a:pt x="6" y="10"/>
                    </a:lnTo>
                    <a:lnTo>
                      <a:pt x="7" y="8"/>
                    </a:lnTo>
                    <a:lnTo>
                      <a:pt x="7" y="6"/>
                    </a:lnTo>
                    <a:lnTo>
                      <a:pt x="8" y="3"/>
                    </a:lnTo>
                    <a:lnTo>
                      <a:pt x="7" y="2"/>
                    </a:lnTo>
                    <a:lnTo>
                      <a:pt x="6" y="2"/>
                    </a:lnTo>
                    <a:lnTo>
                      <a:pt x="4" y="0"/>
                    </a:lnTo>
                    <a:lnTo>
                      <a:pt x="3" y="0"/>
                    </a:lnTo>
                    <a:lnTo>
                      <a:pt x="3" y="2"/>
                    </a:lnTo>
                    <a:lnTo>
                      <a:pt x="1" y="3"/>
                    </a:lnTo>
                    <a:lnTo>
                      <a:pt x="0" y="5"/>
                    </a:lnTo>
                    <a:lnTo>
                      <a:pt x="1" y="5"/>
                    </a:lnTo>
                    <a:lnTo>
                      <a:pt x="1"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0" name="Freeform 539"/>
              <p:cNvSpPr>
                <a:spLocks/>
              </p:cNvSpPr>
              <p:nvPr/>
            </p:nvSpPr>
            <p:spPr bwMode="auto">
              <a:xfrm>
                <a:off x="2660" y="4925"/>
                <a:ext cx="2" cy="2"/>
              </a:xfrm>
              <a:custGeom>
                <a:avLst/>
                <a:gdLst>
                  <a:gd name="T0" fmla="*/ 3 w 3"/>
                  <a:gd name="T1" fmla="*/ 3 h 4"/>
                  <a:gd name="T2" fmla="*/ 3 w 3"/>
                  <a:gd name="T3" fmla="*/ 1 h 4"/>
                  <a:gd name="T4" fmla="*/ 3 w 3"/>
                  <a:gd name="T5" fmla="*/ 0 h 4"/>
                  <a:gd name="T6" fmla="*/ 1 w 3"/>
                  <a:gd name="T7" fmla="*/ 0 h 4"/>
                  <a:gd name="T8" fmla="*/ 1 w 3"/>
                  <a:gd name="T9" fmla="*/ 1 h 4"/>
                  <a:gd name="T10" fmla="*/ 0 w 3"/>
                  <a:gd name="T11" fmla="*/ 3 h 4"/>
                  <a:gd name="T12" fmla="*/ 1 w 3"/>
                  <a:gd name="T13" fmla="*/ 4 h 4"/>
                  <a:gd name="T14" fmla="*/ 3 w 3"/>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3"/>
                    </a:moveTo>
                    <a:lnTo>
                      <a:pt x="3" y="1"/>
                    </a:lnTo>
                    <a:lnTo>
                      <a:pt x="3" y="0"/>
                    </a:lnTo>
                    <a:lnTo>
                      <a:pt x="1" y="0"/>
                    </a:lnTo>
                    <a:lnTo>
                      <a:pt x="1" y="1"/>
                    </a:lnTo>
                    <a:lnTo>
                      <a:pt x="0" y="3"/>
                    </a:lnTo>
                    <a:lnTo>
                      <a:pt x="1" y="4"/>
                    </a:lnTo>
                    <a:lnTo>
                      <a:pt x="3"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1" name="Freeform 540"/>
              <p:cNvSpPr>
                <a:spLocks/>
              </p:cNvSpPr>
              <p:nvPr/>
            </p:nvSpPr>
            <p:spPr bwMode="auto">
              <a:xfrm>
                <a:off x="2660" y="4928"/>
                <a:ext cx="0" cy="1"/>
              </a:xfrm>
              <a:custGeom>
                <a:avLst/>
                <a:gdLst>
                  <a:gd name="T0" fmla="*/ 2 w 2"/>
                  <a:gd name="T1" fmla="*/ 0 h 3"/>
                  <a:gd name="T2" fmla="*/ 0 w 2"/>
                  <a:gd name="T3" fmla="*/ 2 h 3"/>
                  <a:gd name="T4" fmla="*/ 0 w 2"/>
                  <a:gd name="T5" fmla="*/ 3 h 3"/>
                  <a:gd name="T6" fmla="*/ 0 w 2"/>
                  <a:gd name="T7" fmla="*/ 2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2"/>
                    </a:lnTo>
                    <a:lnTo>
                      <a:pt x="0" y="3"/>
                    </a:lnTo>
                    <a:lnTo>
                      <a:pt x="0" y="2"/>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2" name="Freeform 541"/>
              <p:cNvSpPr>
                <a:spLocks/>
              </p:cNvSpPr>
              <p:nvPr/>
            </p:nvSpPr>
            <p:spPr bwMode="auto">
              <a:xfrm>
                <a:off x="2884" y="4947"/>
                <a:ext cx="4" cy="3"/>
              </a:xfrm>
              <a:custGeom>
                <a:avLst/>
                <a:gdLst>
                  <a:gd name="T0" fmla="*/ 3 w 7"/>
                  <a:gd name="T1" fmla="*/ 6 h 6"/>
                  <a:gd name="T2" fmla="*/ 5 w 7"/>
                  <a:gd name="T3" fmla="*/ 5 h 6"/>
                  <a:gd name="T4" fmla="*/ 7 w 7"/>
                  <a:gd name="T5" fmla="*/ 3 h 6"/>
                  <a:gd name="T6" fmla="*/ 5 w 7"/>
                  <a:gd name="T7" fmla="*/ 0 h 6"/>
                  <a:gd name="T8" fmla="*/ 4 w 7"/>
                  <a:gd name="T9" fmla="*/ 0 h 6"/>
                  <a:gd name="T10" fmla="*/ 1 w 7"/>
                  <a:gd name="T11" fmla="*/ 2 h 6"/>
                  <a:gd name="T12" fmla="*/ 0 w 7"/>
                  <a:gd name="T13" fmla="*/ 5 h 6"/>
                  <a:gd name="T14" fmla="*/ 1 w 7"/>
                  <a:gd name="T15" fmla="*/ 6 h 6"/>
                  <a:gd name="T16" fmla="*/ 3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6"/>
                    </a:moveTo>
                    <a:lnTo>
                      <a:pt x="5" y="5"/>
                    </a:lnTo>
                    <a:lnTo>
                      <a:pt x="7" y="3"/>
                    </a:lnTo>
                    <a:lnTo>
                      <a:pt x="5" y="0"/>
                    </a:lnTo>
                    <a:lnTo>
                      <a:pt x="4" y="0"/>
                    </a:lnTo>
                    <a:lnTo>
                      <a:pt x="1" y="2"/>
                    </a:lnTo>
                    <a:lnTo>
                      <a:pt x="0" y="5"/>
                    </a:lnTo>
                    <a:lnTo>
                      <a:pt x="1" y="6"/>
                    </a:lnTo>
                    <a:lnTo>
                      <a:pt x="3"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3" name="Freeform 542"/>
              <p:cNvSpPr>
                <a:spLocks/>
              </p:cNvSpPr>
              <p:nvPr/>
            </p:nvSpPr>
            <p:spPr bwMode="auto">
              <a:xfrm>
                <a:off x="2543" y="5554"/>
                <a:ext cx="4" cy="3"/>
              </a:xfrm>
              <a:custGeom>
                <a:avLst/>
                <a:gdLst>
                  <a:gd name="T0" fmla="*/ 4 w 9"/>
                  <a:gd name="T1" fmla="*/ 7 h 7"/>
                  <a:gd name="T2" fmla="*/ 6 w 9"/>
                  <a:gd name="T3" fmla="*/ 7 h 7"/>
                  <a:gd name="T4" fmla="*/ 9 w 9"/>
                  <a:gd name="T5" fmla="*/ 5 h 7"/>
                  <a:gd name="T6" fmla="*/ 9 w 9"/>
                  <a:gd name="T7" fmla="*/ 4 h 7"/>
                  <a:gd name="T8" fmla="*/ 9 w 9"/>
                  <a:gd name="T9" fmla="*/ 2 h 7"/>
                  <a:gd name="T10" fmla="*/ 7 w 9"/>
                  <a:gd name="T11" fmla="*/ 4 h 7"/>
                  <a:gd name="T12" fmla="*/ 6 w 9"/>
                  <a:gd name="T13" fmla="*/ 4 h 7"/>
                  <a:gd name="T14" fmla="*/ 4 w 9"/>
                  <a:gd name="T15" fmla="*/ 2 h 7"/>
                  <a:gd name="T16" fmla="*/ 2 w 9"/>
                  <a:gd name="T17" fmla="*/ 1 h 7"/>
                  <a:gd name="T18" fmla="*/ 2 w 9"/>
                  <a:gd name="T19" fmla="*/ 0 h 7"/>
                  <a:gd name="T20" fmla="*/ 0 w 9"/>
                  <a:gd name="T21" fmla="*/ 2 h 7"/>
                  <a:gd name="T22" fmla="*/ 0 w 9"/>
                  <a:gd name="T23" fmla="*/ 4 h 7"/>
                  <a:gd name="T24" fmla="*/ 3 w 9"/>
                  <a:gd name="T25" fmla="*/ 5 h 7"/>
                  <a:gd name="T26" fmla="*/ 4 w 9"/>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7">
                    <a:moveTo>
                      <a:pt x="4" y="7"/>
                    </a:moveTo>
                    <a:lnTo>
                      <a:pt x="6" y="7"/>
                    </a:lnTo>
                    <a:lnTo>
                      <a:pt x="9" y="5"/>
                    </a:lnTo>
                    <a:lnTo>
                      <a:pt x="9" y="4"/>
                    </a:lnTo>
                    <a:lnTo>
                      <a:pt x="9" y="2"/>
                    </a:lnTo>
                    <a:lnTo>
                      <a:pt x="7" y="4"/>
                    </a:lnTo>
                    <a:lnTo>
                      <a:pt x="6" y="4"/>
                    </a:lnTo>
                    <a:lnTo>
                      <a:pt x="4" y="2"/>
                    </a:lnTo>
                    <a:lnTo>
                      <a:pt x="2" y="1"/>
                    </a:lnTo>
                    <a:lnTo>
                      <a:pt x="2" y="0"/>
                    </a:lnTo>
                    <a:lnTo>
                      <a:pt x="0" y="2"/>
                    </a:lnTo>
                    <a:lnTo>
                      <a:pt x="0" y="4"/>
                    </a:lnTo>
                    <a:lnTo>
                      <a:pt x="3" y="5"/>
                    </a:lnTo>
                    <a:lnTo>
                      <a:pt x="4"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4" name="Freeform 543"/>
              <p:cNvSpPr>
                <a:spLocks/>
              </p:cNvSpPr>
              <p:nvPr/>
            </p:nvSpPr>
            <p:spPr bwMode="auto">
              <a:xfrm>
                <a:off x="2567" y="5566"/>
                <a:ext cx="3" cy="4"/>
              </a:xfrm>
              <a:custGeom>
                <a:avLst/>
                <a:gdLst>
                  <a:gd name="T0" fmla="*/ 4 w 5"/>
                  <a:gd name="T1" fmla="*/ 3 h 7"/>
                  <a:gd name="T2" fmla="*/ 4 w 5"/>
                  <a:gd name="T3" fmla="*/ 2 h 7"/>
                  <a:gd name="T4" fmla="*/ 2 w 5"/>
                  <a:gd name="T5" fmla="*/ 0 h 7"/>
                  <a:gd name="T6" fmla="*/ 1 w 5"/>
                  <a:gd name="T7" fmla="*/ 2 h 7"/>
                  <a:gd name="T8" fmla="*/ 0 w 5"/>
                  <a:gd name="T9" fmla="*/ 3 h 7"/>
                  <a:gd name="T10" fmla="*/ 1 w 5"/>
                  <a:gd name="T11" fmla="*/ 3 h 7"/>
                  <a:gd name="T12" fmla="*/ 1 w 5"/>
                  <a:gd name="T13" fmla="*/ 6 h 7"/>
                  <a:gd name="T14" fmla="*/ 2 w 5"/>
                  <a:gd name="T15" fmla="*/ 6 h 7"/>
                  <a:gd name="T16" fmla="*/ 2 w 5"/>
                  <a:gd name="T17" fmla="*/ 7 h 7"/>
                  <a:gd name="T18" fmla="*/ 2 w 5"/>
                  <a:gd name="T19" fmla="*/ 7 h 7"/>
                  <a:gd name="T20" fmla="*/ 4 w 5"/>
                  <a:gd name="T21" fmla="*/ 7 h 7"/>
                  <a:gd name="T22" fmla="*/ 5 w 5"/>
                  <a:gd name="T23" fmla="*/ 7 h 7"/>
                  <a:gd name="T24" fmla="*/ 4 w 5"/>
                  <a:gd name="T25" fmla="*/ 4 h 7"/>
                  <a:gd name="T26" fmla="*/ 4 w 5"/>
                  <a:gd name="T2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7">
                    <a:moveTo>
                      <a:pt x="4" y="3"/>
                    </a:moveTo>
                    <a:lnTo>
                      <a:pt x="4" y="2"/>
                    </a:lnTo>
                    <a:lnTo>
                      <a:pt x="2" y="0"/>
                    </a:lnTo>
                    <a:lnTo>
                      <a:pt x="1" y="2"/>
                    </a:lnTo>
                    <a:lnTo>
                      <a:pt x="0" y="3"/>
                    </a:lnTo>
                    <a:lnTo>
                      <a:pt x="1" y="3"/>
                    </a:lnTo>
                    <a:lnTo>
                      <a:pt x="1" y="6"/>
                    </a:lnTo>
                    <a:lnTo>
                      <a:pt x="2" y="6"/>
                    </a:lnTo>
                    <a:lnTo>
                      <a:pt x="2" y="7"/>
                    </a:lnTo>
                    <a:lnTo>
                      <a:pt x="2" y="7"/>
                    </a:lnTo>
                    <a:lnTo>
                      <a:pt x="4" y="7"/>
                    </a:lnTo>
                    <a:lnTo>
                      <a:pt x="5" y="7"/>
                    </a:lnTo>
                    <a:lnTo>
                      <a:pt x="4" y="4"/>
                    </a:lnTo>
                    <a:lnTo>
                      <a:pt x="4" y="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5" name="Freeform 544"/>
              <p:cNvSpPr>
                <a:spLocks/>
              </p:cNvSpPr>
              <p:nvPr/>
            </p:nvSpPr>
            <p:spPr bwMode="auto">
              <a:xfrm>
                <a:off x="2570" y="5571"/>
                <a:ext cx="5" cy="2"/>
              </a:xfrm>
              <a:custGeom>
                <a:avLst/>
                <a:gdLst>
                  <a:gd name="T0" fmla="*/ 6 w 8"/>
                  <a:gd name="T1" fmla="*/ 0 h 3"/>
                  <a:gd name="T2" fmla="*/ 4 w 8"/>
                  <a:gd name="T3" fmla="*/ 0 h 3"/>
                  <a:gd name="T4" fmla="*/ 3 w 8"/>
                  <a:gd name="T5" fmla="*/ 0 h 3"/>
                  <a:gd name="T6" fmla="*/ 1 w 8"/>
                  <a:gd name="T7" fmla="*/ 0 h 3"/>
                  <a:gd name="T8" fmla="*/ 1 w 8"/>
                  <a:gd name="T9" fmla="*/ 0 h 3"/>
                  <a:gd name="T10" fmla="*/ 1 w 8"/>
                  <a:gd name="T11" fmla="*/ 0 h 3"/>
                  <a:gd name="T12" fmla="*/ 0 w 8"/>
                  <a:gd name="T13" fmla="*/ 2 h 3"/>
                  <a:gd name="T14" fmla="*/ 1 w 8"/>
                  <a:gd name="T15" fmla="*/ 2 h 3"/>
                  <a:gd name="T16" fmla="*/ 3 w 8"/>
                  <a:gd name="T17" fmla="*/ 2 h 3"/>
                  <a:gd name="T18" fmla="*/ 4 w 8"/>
                  <a:gd name="T19" fmla="*/ 2 h 3"/>
                  <a:gd name="T20" fmla="*/ 6 w 8"/>
                  <a:gd name="T21" fmla="*/ 3 h 3"/>
                  <a:gd name="T22" fmla="*/ 8 w 8"/>
                  <a:gd name="T23" fmla="*/ 3 h 3"/>
                  <a:gd name="T24" fmla="*/ 8 w 8"/>
                  <a:gd name="T25" fmla="*/ 2 h 3"/>
                  <a:gd name="T26" fmla="*/ 8 w 8"/>
                  <a:gd name="T27" fmla="*/ 0 h 3"/>
                  <a:gd name="T28" fmla="*/ 6 w 8"/>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
                    <a:moveTo>
                      <a:pt x="6" y="0"/>
                    </a:moveTo>
                    <a:lnTo>
                      <a:pt x="4" y="0"/>
                    </a:lnTo>
                    <a:lnTo>
                      <a:pt x="3" y="0"/>
                    </a:lnTo>
                    <a:lnTo>
                      <a:pt x="1" y="0"/>
                    </a:lnTo>
                    <a:lnTo>
                      <a:pt x="1" y="0"/>
                    </a:lnTo>
                    <a:lnTo>
                      <a:pt x="1" y="0"/>
                    </a:lnTo>
                    <a:lnTo>
                      <a:pt x="0" y="2"/>
                    </a:lnTo>
                    <a:lnTo>
                      <a:pt x="1" y="2"/>
                    </a:lnTo>
                    <a:lnTo>
                      <a:pt x="3" y="2"/>
                    </a:lnTo>
                    <a:lnTo>
                      <a:pt x="4" y="2"/>
                    </a:lnTo>
                    <a:lnTo>
                      <a:pt x="6" y="3"/>
                    </a:lnTo>
                    <a:lnTo>
                      <a:pt x="8" y="3"/>
                    </a:lnTo>
                    <a:lnTo>
                      <a:pt x="8" y="2"/>
                    </a:lnTo>
                    <a:lnTo>
                      <a:pt x="8" y="0"/>
                    </a:lnTo>
                    <a:lnTo>
                      <a:pt x="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6" name="Freeform 545"/>
              <p:cNvSpPr>
                <a:spLocks/>
              </p:cNvSpPr>
              <p:nvPr/>
            </p:nvSpPr>
            <p:spPr bwMode="auto">
              <a:xfrm>
                <a:off x="2568" y="5464"/>
                <a:ext cx="2" cy="1"/>
              </a:xfrm>
              <a:custGeom>
                <a:avLst/>
                <a:gdLst>
                  <a:gd name="T0" fmla="*/ 5 w 5"/>
                  <a:gd name="T1" fmla="*/ 1 h 3"/>
                  <a:gd name="T2" fmla="*/ 2 w 5"/>
                  <a:gd name="T3" fmla="*/ 0 h 3"/>
                  <a:gd name="T4" fmla="*/ 0 w 5"/>
                  <a:gd name="T5" fmla="*/ 0 h 3"/>
                  <a:gd name="T6" fmla="*/ 0 w 5"/>
                  <a:gd name="T7" fmla="*/ 1 h 3"/>
                  <a:gd name="T8" fmla="*/ 2 w 5"/>
                  <a:gd name="T9" fmla="*/ 3 h 3"/>
                  <a:gd name="T10" fmla="*/ 3 w 5"/>
                  <a:gd name="T11" fmla="*/ 3 h 3"/>
                  <a:gd name="T12" fmla="*/ 5 w 5"/>
                  <a:gd name="T13" fmla="*/ 3 h 3"/>
                  <a:gd name="T14" fmla="*/ 5 w 5"/>
                  <a:gd name="T15" fmla="*/ 1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lnTo>
                      <a:pt x="2" y="0"/>
                    </a:lnTo>
                    <a:lnTo>
                      <a:pt x="0" y="0"/>
                    </a:lnTo>
                    <a:lnTo>
                      <a:pt x="0" y="1"/>
                    </a:lnTo>
                    <a:lnTo>
                      <a:pt x="2" y="3"/>
                    </a:lnTo>
                    <a:lnTo>
                      <a:pt x="3" y="3"/>
                    </a:lnTo>
                    <a:lnTo>
                      <a:pt x="5" y="3"/>
                    </a:lnTo>
                    <a:lnTo>
                      <a:pt x="5" y="1"/>
                    </a:lnTo>
                    <a:lnTo>
                      <a:pt x="5" y="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7" name="Freeform 546"/>
              <p:cNvSpPr>
                <a:spLocks/>
              </p:cNvSpPr>
              <p:nvPr/>
            </p:nvSpPr>
            <p:spPr bwMode="auto">
              <a:xfrm>
                <a:off x="2530" y="5494"/>
                <a:ext cx="4" cy="4"/>
              </a:xfrm>
              <a:custGeom>
                <a:avLst/>
                <a:gdLst>
                  <a:gd name="T0" fmla="*/ 6 w 9"/>
                  <a:gd name="T1" fmla="*/ 7 h 7"/>
                  <a:gd name="T2" fmla="*/ 9 w 9"/>
                  <a:gd name="T3" fmla="*/ 3 h 7"/>
                  <a:gd name="T4" fmla="*/ 9 w 9"/>
                  <a:gd name="T5" fmla="*/ 2 h 7"/>
                  <a:gd name="T6" fmla="*/ 9 w 9"/>
                  <a:gd name="T7" fmla="*/ 0 h 7"/>
                  <a:gd name="T8" fmla="*/ 7 w 9"/>
                  <a:gd name="T9" fmla="*/ 0 h 7"/>
                  <a:gd name="T10" fmla="*/ 6 w 9"/>
                  <a:gd name="T11" fmla="*/ 2 h 7"/>
                  <a:gd name="T12" fmla="*/ 3 w 9"/>
                  <a:gd name="T13" fmla="*/ 0 h 7"/>
                  <a:gd name="T14" fmla="*/ 2 w 9"/>
                  <a:gd name="T15" fmla="*/ 2 h 7"/>
                  <a:gd name="T16" fmla="*/ 0 w 9"/>
                  <a:gd name="T17" fmla="*/ 4 h 7"/>
                  <a:gd name="T18" fmla="*/ 0 w 9"/>
                  <a:gd name="T19" fmla="*/ 6 h 7"/>
                  <a:gd name="T20" fmla="*/ 2 w 9"/>
                  <a:gd name="T21" fmla="*/ 6 h 7"/>
                  <a:gd name="T22" fmla="*/ 2 w 9"/>
                  <a:gd name="T23" fmla="*/ 6 h 7"/>
                  <a:gd name="T24" fmla="*/ 2 w 9"/>
                  <a:gd name="T25" fmla="*/ 6 h 7"/>
                  <a:gd name="T26" fmla="*/ 2 w 9"/>
                  <a:gd name="T27" fmla="*/ 6 h 7"/>
                  <a:gd name="T28" fmla="*/ 3 w 9"/>
                  <a:gd name="T29" fmla="*/ 7 h 7"/>
                  <a:gd name="T30" fmla="*/ 4 w 9"/>
                  <a:gd name="T31" fmla="*/ 7 h 7"/>
                  <a:gd name="T32" fmla="*/ 6 w 9"/>
                  <a:gd name="T33" fmla="*/ 7 h 7"/>
                  <a:gd name="T34" fmla="*/ 6 w 9"/>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7">
                    <a:moveTo>
                      <a:pt x="6" y="7"/>
                    </a:moveTo>
                    <a:lnTo>
                      <a:pt x="9" y="3"/>
                    </a:lnTo>
                    <a:lnTo>
                      <a:pt x="9" y="2"/>
                    </a:lnTo>
                    <a:lnTo>
                      <a:pt x="9" y="0"/>
                    </a:lnTo>
                    <a:lnTo>
                      <a:pt x="7" y="0"/>
                    </a:lnTo>
                    <a:lnTo>
                      <a:pt x="6" y="2"/>
                    </a:lnTo>
                    <a:lnTo>
                      <a:pt x="3" y="0"/>
                    </a:lnTo>
                    <a:lnTo>
                      <a:pt x="2" y="2"/>
                    </a:lnTo>
                    <a:lnTo>
                      <a:pt x="0" y="4"/>
                    </a:lnTo>
                    <a:lnTo>
                      <a:pt x="0" y="6"/>
                    </a:lnTo>
                    <a:lnTo>
                      <a:pt x="2" y="6"/>
                    </a:lnTo>
                    <a:lnTo>
                      <a:pt x="2" y="6"/>
                    </a:lnTo>
                    <a:lnTo>
                      <a:pt x="2" y="6"/>
                    </a:lnTo>
                    <a:lnTo>
                      <a:pt x="2" y="6"/>
                    </a:lnTo>
                    <a:lnTo>
                      <a:pt x="3" y="7"/>
                    </a:lnTo>
                    <a:lnTo>
                      <a:pt x="4" y="7"/>
                    </a:lnTo>
                    <a:lnTo>
                      <a:pt x="6" y="7"/>
                    </a:lnTo>
                    <a:lnTo>
                      <a:pt x="6"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8" name="Freeform 547"/>
              <p:cNvSpPr>
                <a:spLocks/>
              </p:cNvSpPr>
              <p:nvPr/>
            </p:nvSpPr>
            <p:spPr bwMode="auto">
              <a:xfrm>
                <a:off x="2503" y="5512"/>
                <a:ext cx="3" cy="3"/>
              </a:xfrm>
              <a:custGeom>
                <a:avLst/>
                <a:gdLst>
                  <a:gd name="T0" fmla="*/ 3 w 6"/>
                  <a:gd name="T1" fmla="*/ 0 h 6"/>
                  <a:gd name="T2" fmla="*/ 1 w 6"/>
                  <a:gd name="T3" fmla="*/ 0 h 6"/>
                  <a:gd name="T4" fmla="*/ 1 w 6"/>
                  <a:gd name="T5" fmla="*/ 2 h 6"/>
                  <a:gd name="T6" fmla="*/ 0 w 6"/>
                  <a:gd name="T7" fmla="*/ 3 h 6"/>
                  <a:gd name="T8" fmla="*/ 1 w 6"/>
                  <a:gd name="T9" fmla="*/ 4 h 6"/>
                  <a:gd name="T10" fmla="*/ 3 w 6"/>
                  <a:gd name="T11" fmla="*/ 6 h 6"/>
                  <a:gd name="T12" fmla="*/ 4 w 6"/>
                  <a:gd name="T13" fmla="*/ 4 h 6"/>
                  <a:gd name="T14" fmla="*/ 6 w 6"/>
                  <a:gd name="T15" fmla="*/ 4 h 6"/>
                  <a:gd name="T16" fmla="*/ 6 w 6"/>
                  <a:gd name="T17" fmla="*/ 2 h 6"/>
                  <a:gd name="T18" fmla="*/ 4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1" y="0"/>
                    </a:lnTo>
                    <a:lnTo>
                      <a:pt x="1" y="2"/>
                    </a:lnTo>
                    <a:lnTo>
                      <a:pt x="0" y="3"/>
                    </a:lnTo>
                    <a:lnTo>
                      <a:pt x="1" y="4"/>
                    </a:lnTo>
                    <a:lnTo>
                      <a:pt x="3" y="6"/>
                    </a:lnTo>
                    <a:lnTo>
                      <a:pt x="4" y="4"/>
                    </a:lnTo>
                    <a:lnTo>
                      <a:pt x="6" y="4"/>
                    </a:lnTo>
                    <a:lnTo>
                      <a:pt x="6" y="2"/>
                    </a:lnTo>
                    <a:lnTo>
                      <a:pt x="4" y="0"/>
                    </a:lnTo>
                    <a:lnTo>
                      <a:pt x="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89" name="Freeform 548"/>
              <p:cNvSpPr>
                <a:spLocks/>
              </p:cNvSpPr>
              <p:nvPr/>
            </p:nvSpPr>
            <p:spPr bwMode="auto">
              <a:xfrm>
                <a:off x="2712" y="5391"/>
                <a:ext cx="5" cy="6"/>
              </a:xfrm>
              <a:custGeom>
                <a:avLst/>
                <a:gdLst>
                  <a:gd name="T0" fmla="*/ 6 w 9"/>
                  <a:gd name="T1" fmla="*/ 0 h 12"/>
                  <a:gd name="T2" fmla="*/ 5 w 9"/>
                  <a:gd name="T3" fmla="*/ 0 h 12"/>
                  <a:gd name="T4" fmla="*/ 3 w 9"/>
                  <a:gd name="T5" fmla="*/ 2 h 12"/>
                  <a:gd name="T6" fmla="*/ 2 w 9"/>
                  <a:gd name="T7" fmla="*/ 5 h 12"/>
                  <a:gd name="T8" fmla="*/ 0 w 9"/>
                  <a:gd name="T9" fmla="*/ 9 h 12"/>
                  <a:gd name="T10" fmla="*/ 2 w 9"/>
                  <a:gd name="T11" fmla="*/ 12 h 12"/>
                  <a:gd name="T12" fmla="*/ 3 w 9"/>
                  <a:gd name="T13" fmla="*/ 10 h 12"/>
                  <a:gd name="T14" fmla="*/ 5 w 9"/>
                  <a:gd name="T15" fmla="*/ 10 h 12"/>
                  <a:gd name="T16" fmla="*/ 5 w 9"/>
                  <a:gd name="T17" fmla="*/ 9 h 12"/>
                  <a:gd name="T18" fmla="*/ 6 w 9"/>
                  <a:gd name="T19" fmla="*/ 9 h 12"/>
                  <a:gd name="T20" fmla="*/ 8 w 9"/>
                  <a:gd name="T21" fmla="*/ 9 h 12"/>
                  <a:gd name="T22" fmla="*/ 9 w 9"/>
                  <a:gd name="T23" fmla="*/ 3 h 12"/>
                  <a:gd name="T24" fmla="*/ 8 w 9"/>
                  <a:gd name="T25" fmla="*/ 0 h 12"/>
                  <a:gd name="T26" fmla="*/ 6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6" y="0"/>
                    </a:moveTo>
                    <a:lnTo>
                      <a:pt x="5" y="0"/>
                    </a:lnTo>
                    <a:lnTo>
                      <a:pt x="3" y="2"/>
                    </a:lnTo>
                    <a:lnTo>
                      <a:pt x="2" y="5"/>
                    </a:lnTo>
                    <a:lnTo>
                      <a:pt x="0" y="9"/>
                    </a:lnTo>
                    <a:lnTo>
                      <a:pt x="2" y="12"/>
                    </a:lnTo>
                    <a:lnTo>
                      <a:pt x="3" y="10"/>
                    </a:lnTo>
                    <a:lnTo>
                      <a:pt x="5" y="10"/>
                    </a:lnTo>
                    <a:lnTo>
                      <a:pt x="5" y="9"/>
                    </a:lnTo>
                    <a:lnTo>
                      <a:pt x="6" y="9"/>
                    </a:lnTo>
                    <a:lnTo>
                      <a:pt x="8" y="9"/>
                    </a:lnTo>
                    <a:lnTo>
                      <a:pt x="9" y="3"/>
                    </a:lnTo>
                    <a:lnTo>
                      <a:pt x="8" y="0"/>
                    </a:lnTo>
                    <a:lnTo>
                      <a:pt x="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0" name="Freeform 549"/>
              <p:cNvSpPr>
                <a:spLocks/>
              </p:cNvSpPr>
              <p:nvPr/>
            </p:nvSpPr>
            <p:spPr bwMode="auto">
              <a:xfrm>
                <a:off x="2210" y="4869"/>
                <a:ext cx="5" cy="7"/>
              </a:xfrm>
              <a:custGeom>
                <a:avLst/>
                <a:gdLst>
                  <a:gd name="T0" fmla="*/ 1 w 8"/>
                  <a:gd name="T1" fmla="*/ 8 h 13"/>
                  <a:gd name="T2" fmla="*/ 1 w 8"/>
                  <a:gd name="T3" fmla="*/ 11 h 13"/>
                  <a:gd name="T4" fmla="*/ 3 w 8"/>
                  <a:gd name="T5" fmla="*/ 13 h 13"/>
                  <a:gd name="T6" fmla="*/ 4 w 8"/>
                  <a:gd name="T7" fmla="*/ 13 h 13"/>
                  <a:gd name="T8" fmla="*/ 4 w 8"/>
                  <a:gd name="T9" fmla="*/ 13 h 13"/>
                  <a:gd name="T10" fmla="*/ 4 w 8"/>
                  <a:gd name="T11" fmla="*/ 13 h 13"/>
                  <a:gd name="T12" fmla="*/ 4 w 8"/>
                  <a:gd name="T13" fmla="*/ 11 h 13"/>
                  <a:gd name="T14" fmla="*/ 8 w 8"/>
                  <a:gd name="T15" fmla="*/ 8 h 13"/>
                  <a:gd name="T16" fmla="*/ 8 w 8"/>
                  <a:gd name="T17" fmla="*/ 6 h 13"/>
                  <a:gd name="T18" fmla="*/ 7 w 8"/>
                  <a:gd name="T19" fmla="*/ 6 h 13"/>
                  <a:gd name="T20" fmla="*/ 7 w 8"/>
                  <a:gd name="T21" fmla="*/ 4 h 13"/>
                  <a:gd name="T22" fmla="*/ 4 w 8"/>
                  <a:gd name="T23" fmla="*/ 4 h 13"/>
                  <a:gd name="T24" fmla="*/ 4 w 8"/>
                  <a:gd name="T25" fmla="*/ 1 h 13"/>
                  <a:gd name="T26" fmla="*/ 3 w 8"/>
                  <a:gd name="T27" fmla="*/ 0 h 13"/>
                  <a:gd name="T28" fmla="*/ 1 w 8"/>
                  <a:gd name="T29" fmla="*/ 1 h 13"/>
                  <a:gd name="T30" fmla="*/ 1 w 8"/>
                  <a:gd name="T31" fmla="*/ 3 h 13"/>
                  <a:gd name="T32" fmla="*/ 0 w 8"/>
                  <a:gd name="T33" fmla="*/ 4 h 13"/>
                  <a:gd name="T34" fmla="*/ 0 w 8"/>
                  <a:gd name="T35" fmla="*/ 7 h 13"/>
                  <a:gd name="T36" fmla="*/ 1 w 8"/>
                  <a:gd name="T3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3">
                    <a:moveTo>
                      <a:pt x="1" y="8"/>
                    </a:moveTo>
                    <a:lnTo>
                      <a:pt x="1" y="11"/>
                    </a:lnTo>
                    <a:lnTo>
                      <a:pt x="3" y="13"/>
                    </a:lnTo>
                    <a:lnTo>
                      <a:pt x="4" y="13"/>
                    </a:lnTo>
                    <a:lnTo>
                      <a:pt x="4" y="13"/>
                    </a:lnTo>
                    <a:lnTo>
                      <a:pt x="4" y="13"/>
                    </a:lnTo>
                    <a:lnTo>
                      <a:pt x="4" y="11"/>
                    </a:lnTo>
                    <a:lnTo>
                      <a:pt x="8" y="8"/>
                    </a:lnTo>
                    <a:lnTo>
                      <a:pt x="8" y="6"/>
                    </a:lnTo>
                    <a:lnTo>
                      <a:pt x="7" y="6"/>
                    </a:lnTo>
                    <a:lnTo>
                      <a:pt x="7" y="4"/>
                    </a:lnTo>
                    <a:lnTo>
                      <a:pt x="4" y="4"/>
                    </a:lnTo>
                    <a:lnTo>
                      <a:pt x="4" y="1"/>
                    </a:lnTo>
                    <a:lnTo>
                      <a:pt x="3" y="0"/>
                    </a:lnTo>
                    <a:lnTo>
                      <a:pt x="1" y="1"/>
                    </a:lnTo>
                    <a:lnTo>
                      <a:pt x="1" y="3"/>
                    </a:lnTo>
                    <a:lnTo>
                      <a:pt x="0" y="4"/>
                    </a:lnTo>
                    <a:lnTo>
                      <a:pt x="0" y="7"/>
                    </a:lnTo>
                    <a:lnTo>
                      <a:pt x="1"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1" name="Freeform 550"/>
              <p:cNvSpPr>
                <a:spLocks/>
              </p:cNvSpPr>
              <p:nvPr/>
            </p:nvSpPr>
            <p:spPr bwMode="auto">
              <a:xfrm>
                <a:off x="713" y="4949"/>
                <a:ext cx="2" cy="2"/>
              </a:xfrm>
              <a:custGeom>
                <a:avLst/>
                <a:gdLst>
                  <a:gd name="T0" fmla="*/ 0 w 4"/>
                  <a:gd name="T1" fmla="*/ 0 h 4"/>
                  <a:gd name="T2" fmla="*/ 0 w 4"/>
                  <a:gd name="T3" fmla="*/ 2 h 4"/>
                  <a:gd name="T4" fmla="*/ 1 w 4"/>
                  <a:gd name="T5" fmla="*/ 4 h 4"/>
                  <a:gd name="T6" fmla="*/ 2 w 4"/>
                  <a:gd name="T7" fmla="*/ 4 h 4"/>
                  <a:gd name="T8" fmla="*/ 4 w 4"/>
                  <a:gd name="T9" fmla="*/ 4 h 4"/>
                  <a:gd name="T10" fmla="*/ 4 w 4"/>
                  <a:gd name="T11" fmla="*/ 2 h 4"/>
                  <a:gd name="T12" fmla="*/ 2 w 4"/>
                  <a:gd name="T13" fmla="*/ 0 h 4"/>
                  <a:gd name="T14" fmla="*/ 0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0"/>
                    </a:moveTo>
                    <a:lnTo>
                      <a:pt x="0" y="2"/>
                    </a:lnTo>
                    <a:lnTo>
                      <a:pt x="1" y="4"/>
                    </a:lnTo>
                    <a:lnTo>
                      <a:pt x="2" y="4"/>
                    </a:lnTo>
                    <a:lnTo>
                      <a:pt x="4" y="4"/>
                    </a:lnTo>
                    <a:lnTo>
                      <a:pt x="4" y="2"/>
                    </a:lnTo>
                    <a:lnTo>
                      <a:pt x="2" y="0"/>
                    </a:lnTo>
                    <a:lnTo>
                      <a:pt x="0"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2" name="Freeform 551"/>
              <p:cNvSpPr>
                <a:spLocks/>
              </p:cNvSpPr>
              <p:nvPr/>
            </p:nvSpPr>
            <p:spPr bwMode="auto">
              <a:xfrm>
                <a:off x="2557" y="5033"/>
                <a:ext cx="5" cy="7"/>
              </a:xfrm>
              <a:custGeom>
                <a:avLst/>
                <a:gdLst>
                  <a:gd name="T0" fmla="*/ 3 w 10"/>
                  <a:gd name="T1" fmla="*/ 13 h 14"/>
                  <a:gd name="T2" fmla="*/ 4 w 10"/>
                  <a:gd name="T3" fmla="*/ 14 h 14"/>
                  <a:gd name="T4" fmla="*/ 6 w 10"/>
                  <a:gd name="T5" fmla="*/ 13 h 14"/>
                  <a:gd name="T6" fmla="*/ 7 w 10"/>
                  <a:gd name="T7" fmla="*/ 10 h 14"/>
                  <a:gd name="T8" fmla="*/ 9 w 10"/>
                  <a:gd name="T9" fmla="*/ 7 h 14"/>
                  <a:gd name="T10" fmla="*/ 9 w 10"/>
                  <a:gd name="T11" fmla="*/ 5 h 14"/>
                  <a:gd name="T12" fmla="*/ 10 w 10"/>
                  <a:gd name="T13" fmla="*/ 5 h 14"/>
                  <a:gd name="T14" fmla="*/ 10 w 10"/>
                  <a:gd name="T15" fmla="*/ 2 h 14"/>
                  <a:gd name="T16" fmla="*/ 9 w 10"/>
                  <a:gd name="T17" fmla="*/ 1 h 14"/>
                  <a:gd name="T18" fmla="*/ 9 w 10"/>
                  <a:gd name="T19" fmla="*/ 0 h 14"/>
                  <a:gd name="T20" fmla="*/ 7 w 10"/>
                  <a:gd name="T21" fmla="*/ 0 h 14"/>
                  <a:gd name="T22" fmla="*/ 4 w 10"/>
                  <a:gd name="T23" fmla="*/ 1 h 14"/>
                  <a:gd name="T24" fmla="*/ 1 w 10"/>
                  <a:gd name="T25" fmla="*/ 2 h 14"/>
                  <a:gd name="T26" fmla="*/ 1 w 10"/>
                  <a:gd name="T27" fmla="*/ 2 h 14"/>
                  <a:gd name="T28" fmla="*/ 0 w 10"/>
                  <a:gd name="T29" fmla="*/ 4 h 14"/>
                  <a:gd name="T30" fmla="*/ 0 w 10"/>
                  <a:gd name="T31" fmla="*/ 5 h 14"/>
                  <a:gd name="T32" fmla="*/ 0 w 10"/>
                  <a:gd name="T33" fmla="*/ 8 h 14"/>
                  <a:gd name="T34" fmla="*/ 0 w 10"/>
                  <a:gd name="T35" fmla="*/ 11 h 14"/>
                  <a:gd name="T36" fmla="*/ 3 w 10"/>
                  <a:gd name="T3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3" y="13"/>
                    </a:moveTo>
                    <a:lnTo>
                      <a:pt x="4" y="14"/>
                    </a:lnTo>
                    <a:lnTo>
                      <a:pt x="6" y="13"/>
                    </a:lnTo>
                    <a:lnTo>
                      <a:pt x="7" y="10"/>
                    </a:lnTo>
                    <a:lnTo>
                      <a:pt x="9" y="7"/>
                    </a:lnTo>
                    <a:lnTo>
                      <a:pt x="9" y="5"/>
                    </a:lnTo>
                    <a:lnTo>
                      <a:pt x="10" y="5"/>
                    </a:lnTo>
                    <a:lnTo>
                      <a:pt x="10" y="2"/>
                    </a:lnTo>
                    <a:lnTo>
                      <a:pt x="9" y="1"/>
                    </a:lnTo>
                    <a:lnTo>
                      <a:pt x="9" y="0"/>
                    </a:lnTo>
                    <a:lnTo>
                      <a:pt x="7" y="0"/>
                    </a:lnTo>
                    <a:lnTo>
                      <a:pt x="4" y="1"/>
                    </a:lnTo>
                    <a:lnTo>
                      <a:pt x="1" y="2"/>
                    </a:lnTo>
                    <a:lnTo>
                      <a:pt x="1" y="2"/>
                    </a:lnTo>
                    <a:lnTo>
                      <a:pt x="0" y="4"/>
                    </a:lnTo>
                    <a:lnTo>
                      <a:pt x="0" y="5"/>
                    </a:lnTo>
                    <a:lnTo>
                      <a:pt x="0" y="8"/>
                    </a:lnTo>
                    <a:lnTo>
                      <a:pt x="0" y="11"/>
                    </a:lnTo>
                    <a:lnTo>
                      <a:pt x="3"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3" name="Freeform 552"/>
              <p:cNvSpPr>
                <a:spLocks/>
              </p:cNvSpPr>
              <p:nvPr/>
            </p:nvSpPr>
            <p:spPr bwMode="auto">
              <a:xfrm>
                <a:off x="2089" y="5111"/>
                <a:ext cx="11" cy="17"/>
              </a:xfrm>
              <a:custGeom>
                <a:avLst/>
                <a:gdLst>
                  <a:gd name="T0" fmla="*/ 13 w 21"/>
                  <a:gd name="T1" fmla="*/ 11 h 35"/>
                  <a:gd name="T2" fmla="*/ 10 w 21"/>
                  <a:gd name="T3" fmla="*/ 3 h 35"/>
                  <a:gd name="T4" fmla="*/ 10 w 21"/>
                  <a:gd name="T5" fmla="*/ 0 h 35"/>
                  <a:gd name="T6" fmla="*/ 9 w 21"/>
                  <a:gd name="T7" fmla="*/ 0 h 35"/>
                  <a:gd name="T8" fmla="*/ 7 w 21"/>
                  <a:gd name="T9" fmla="*/ 0 h 35"/>
                  <a:gd name="T10" fmla="*/ 7 w 21"/>
                  <a:gd name="T11" fmla="*/ 3 h 35"/>
                  <a:gd name="T12" fmla="*/ 7 w 21"/>
                  <a:gd name="T13" fmla="*/ 3 h 35"/>
                  <a:gd name="T14" fmla="*/ 6 w 21"/>
                  <a:gd name="T15" fmla="*/ 3 h 35"/>
                  <a:gd name="T16" fmla="*/ 4 w 21"/>
                  <a:gd name="T17" fmla="*/ 5 h 35"/>
                  <a:gd name="T18" fmla="*/ 3 w 21"/>
                  <a:gd name="T19" fmla="*/ 6 h 35"/>
                  <a:gd name="T20" fmla="*/ 1 w 21"/>
                  <a:gd name="T21" fmla="*/ 9 h 35"/>
                  <a:gd name="T22" fmla="*/ 1 w 21"/>
                  <a:gd name="T23" fmla="*/ 12 h 35"/>
                  <a:gd name="T24" fmla="*/ 0 w 21"/>
                  <a:gd name="T25" fmla="*/ 12 h 35"/>
                  <a:gd name="T26" fmla="*/ 0 w 21"/>
                  <a:gd name="T27" fmla="*/ 13 h 35"/>
                  <a:gd name="T28" fmla="*/ 1 w 21"/>
                  <a:gd name="T29" fmla="*/ 15 h 35"/>
                  <a:gd name="T30" fmla="*/ 1 w 21"/>
                  <a:gd name="T31" fmla="*/ 15 h 35"/>
                  <a:gd name="T32" fmla="*/ 3 w 21"/>
                  <a:gd name="T33" fmla="*/ 15 h 35"/>
                  <a:gd name="T34" fmla="*/ 3 w 21"/>
                  <a:gd name="T35" fmla="*/ 18 h 35"/>
                  <a:gd name="T36" fmla="*/ 3 w 21"/>
                  <a:gd name="T37" fmla="*/ 18 h 35"/>
                  <a:gd name="T38" fmla="*/ 1 w 21"/>
                  <a:gd name="T39" fmla="*/ 19 h 35"/>
                  <a:gd name="T40" fmla="*/ 1 w 21"/>
                  <a:gd name="T41" fmla="*/ 21 h 35"/>
                  <a:gd name="T42" fmla="*/ 1 w 21"/>
                  <a:gd name="T43" fmla="*/ 21 h 35"/>
                  <a:gd name="T44" fmla="*/ 1 w 21"/>
                  <a:gd name="T45" fmla="*/ 22 h 35"/>
                  <a:gd name="T46" fmla="*/ 0 w 21"/>
                  <a:gd name="T47" fmla="*/ 25 h 35"/>
                  <a:gd name="T48" fmla="*/ 1 w 21"/>
                  <a:gd name="T49" fmla="*/ 28 h 35"/>
                  <a:gd name="T50" fmla="*/ 1 w 21"/>
                  <a:gd name="T51" fmla="*/ 31 h 35"/>
                  <a:gd name="T52" fmla="*/ 1 w 21"/>
                  <a:gd name="T53" fmla="*/ 32 h 35"/>
                  <a:gd name="T54" fmla="*/ 3 w 21"/>
                  <a:gd name="T55" fmla="*/ 34 h 35"/>
                  <a:gd name="T56" fmla="*/ 4 w 21"/>
                  <a:gd name="T57" fmla="*/ 34 h 35"/>
                  <a:gd name="T58" fmla="*/ 6 w 21"/>
                  <a:gd name="T59" fmla="*/ 34 h 35"/>
                  <a:gd name="T60" fmla="*/ 6 w 21"/>
                  <a:gd name="T61" fmla="*/ 32 h 35"/>
                  <a:gd name="T62" fmla="*/ 7 w 21"/>
                  <a:gd name="T63" fmla="*/ 34 h 35"/>
                  <a:gd name="T64" fmla="*/ 9 w 21"/>
                  <a:gd name="T65" fmla="*/ 35 h 35"/>
                  <a:gd name="T66" fmla="*/ 10 w 21"/>
                  <a:gd name="T67" fmla="*/ 35 h 35"/>
                  <a:gd name="T68" fmla="*/ 11 w 21"/>
                  <a:gd name="T69" fmla="*/ 35 h 35"/>
                  <a:gd name="T70" fmla="*/ 13 w 21"/>
                  <a:gd name="T71" fmla="*/ 35 h 35"/>
                  <a:gd name="T72" fmla="*/ 14 w 21"/>
                  <a:gd name="T73" fmla="*/ 35 h 35"/>
                  <a:gd name="T74" fmla="*/ 16 w 21"/>
                  <a:gd name="T75" fmla="*/ 35 h 35"/>
                  <a:gd name="T76" fmla="*/ 17 w 21"/>
                  <a:gd name="T77" fmla="*/ 34 h 35"/>
                  <a:gd name="T78" fmla="*/ 19 w 21"/>
                  <a:gd name="T79" fmla="*/ 32 h 35"/>
                  <a:gd name="T80" fmla="*/ 20 w 21"/>
                  <a:gd name="T81" fmla="*/ 31 h 35"/>
                  <a:gd name="T82" fmla="*/ 20 w 21"/>
                  <a:gd name="T83" fmla="*/ 29 h 35"/>
                  <a:gd name="T84" fmla="*/ 20 w 21"/>
                  <a:gd name="T85" fmla="*/ 25 h 35"/>
                  <a:gd name="T86" fmla="*/ 21 w 21"/>
                  <a:gd name="T87" fmla="*/ 23 h 35"/>
                  <a:gd name="T88" fmla="*/ 21 w 21"/>
                  <a:gd name="T89" fmla="*/ 22 h 35"/>
                  <a:gd name="T90" fmla="*/ 20 w 21"/>
                  <a:gd name="T91" fmla="*/ 19 h 35"/>
                  <a:gd name="T92" fmla="*/ 19 w 21"/>
                  <a:gd name="T93" fmla="*/ 18 h 35"/>
                  <a:gd name="T94" fmla="*/ 17 w 21"/>
                  <a:gd name="T95" fmla="*/ 18 h 35"/>
                  <a:gd name="T96" fmla="*/ 16 w 21"/>
                  <a:gd name="T97" fmla="*/ 18 h 35"/>
                  <a:gd name="T98" fmla="*/ 14 w 21"/>
                  <a:gd name="T99" fmla="*/ 18 h 35"/>
                  <a:gd name="T100" fmla="*/ 13 w 21"/>
                  <a:gd name="T101" fmla="*/ 15 h 35"/>
                  <a:gd name="T102" fmla="*/ 13 w 21"/>
                  <a:gd name="T103" fmla="*/ 12 h 35"/>
                  <a:gd name="T104" fmla="*/ 13 w 21"/>
                  <a:gd name="T105" fmla="*/ 12 h 35"/>
                  <a:gd name="T106" fmla="*/ 13 w 21"/>
                  <a:gd name="T10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35">
                    <a:moveTo>
                      <a:pt x="13" y="11"/>
                    </a:moveTo>
                    <a:lnTo>
                      <a:pt x="10" y="3"/>
                    </a:lnTo>
                    <a:lnTo>
                      <a:pt x="10" y="0"/>
                    </a:lnTo>
                    <a:lnTo>
                      <a:pt x="9" y="0"/>
                    </a:lnTo>
                    <a:lnTo>
                      <a:pt x="7" y="0"/>
                    </a:lnTo>
                    <a:lnTo>
                      <a:pt x="7" y="3"/>
                    </a:lnTo>
                    <a:lnTo>
                      <a:pt x="7" y="3"/>
                    </a:lnTo>
                    <a:lnTo>
                      <a:pt x="6" y="3"/>
                    </a:lnTo>
                    <a:lnTo>
                      <a:pt x="4" y="5"/>
                    </a:lnTo>
                    <a:lnTo>
                      <a:pt x="3" y="6"/>
                    </a:lnTo>
                    <a:lnTo>
                      <a:pt x="1" y="9"/>
                    </a:lnTo>
                    <a:lnTo>
                      <a:pt x="1" y="12"/>
                    </a:lnTo>
                    <a:lnTo>
                      <a:pt x="0" y="12"/>
                    </a:lnTo>
                    <a:lnTo>
                      <a:pt x="0" y="13"/>
                    </a:lnTo>
                    <a:lnTo>
                      <a:pt x="1" y="15"/>
                    </a:lnTo>
                    <a:lnTo>
                      <a:pt x="1" y="15"/>
                    </a:lnTo>
                    <a:lnTo>
                      <a:pt x="3" y="15"/>
                    </a:lnTo>
                    <a:lnTo>
                      <a:pt x="3" y="18"/>
                    </a:lnTo>
                    <a:lnTo>
                      <a:pt x="3" y="18"/>
                    </a:lnTo>
                    <a:lnTo>
                      <a:pt x="1" y="19"/>
                    </a:lnTo>
                    <a:lnTo>
                      <a:pt x="1" y="21"/>
                    </a:lnTo>
                    <a:lnTo>
                      <a:pt x="1" y="21"/>
                    </a:lnTo>
                    <a:lnTo>
                      <a:pt x="1" y="22"/>
                    </a:lnTo>
                    <a:lnTo>
                      <a:pt x="0" y="25"/>
                    </a:lnTo>
                    <a:lnTo>
                      <a:pt x="1" y="28"/>
                    </a:lnTo>
                    <a:lnTo>
                      <a:pt x="1" y="31"/>
                    </a:lnTo>
                    <a:lnTo>
                      <a:pt x="1" y="32"/>
                    </a:lnTo>
                    <a:lnTo>
                      <a:pt x="3" y="34"/>
                    </a:lnTo>
                    <a:lnTo>
                      <a:pt x="4" y="34"/>
                    </a:lnTo>
                    <a:lnTo>
                      <a:pt x="6" y="34"/>
                    </a:lnTo>
                    <a:lnTo>
                      <a:pt x="6" y="32"/>
                    </a:lnTo>
                    <a:lnTo>
                      <a:pt x="7" y="34"/>
                    </a:lnTo>
                    <a:lnTo>
                      <a:pt x="9" y="35"/>
                    </a:lnTo>
                    <a:lnTo>
                      <a:pt x="10" y="35"/>
                    </a:lnTo>
                    <a:lnTo>
                      <a:pt x="11" y="35"/>
                    </a:lnTo>
                    <a:lnTo>
                      <a:pt x="13" y="35"/>
                    </a:lnTo>
                    <a:lnTo>
                      <a:pt x="14" y="35"/>
                    </a:lnTo>
                    <a:lnTo>
                      <a:pt x="16" y="35"/>
                    </a:lnTo>
                    <a:lnTo>
                      <a:pt x="17" y="34"/>
                    </a:lnTo>
                    <a:lnTo>
                      <a:pt x="19" y="32"/>
                    </a:lnTo>
                    <a:lnTo>
                      <a:pt x="20" y="31"/>
                    </a:lnTo>
                    <a:lnTo>
                      <a:pt x="20" y="29"/>
                    </a:lnTo>
                    <a:lnTo>
                      <a:pt x="20" y="25"/>
                    </a:lnTo>
                    <a:lnTo>
                      <a:pt x="21" y="23"/>
                    </a:lnTo>
                    <a:lnTo>
                      <a:pt x="21" y="22"/>
                    </a:lnTo>
                    <a:lnTo>
                      <a:pt x="20" y="19"/>
                    </a:lnTo>
                    <a:lnTo>
                      <a:pt x="19" y="18"/>
                    </a:lnTo>
                    <a:lnTo>
                      <a:pt x="17" y="18"/>
                    </a:lnTo>
                    <a:lnTo>
                      <a:pt x="16" y="18"/>
                    </a:lnTo>
                    <a:lnTo>
                      <a:pt x="14" y="18"/>
                    </a:lnTo>
                    <a:lnTo>
                      <a:pt x="13" y="15"/>
                    </a:lnTo>
                    <a:lnTo>
                      <a:pt x="13" y="12"/>
                    </a:lnTo>
                    <a:lnTo>
                      <a:pt x="13" y="12"/>
                    </a:lnTo>
                    <a:lnTo>
                      <a:pt x="13" y="1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4" name="Freeform 553"/>
              <p:cNvSpPr>
                <a:spLocks/>
              </p:cNvSpPr>
              <p:nvPr/>
            </p:nvSpPr>
            <p:spPr bwMode="auto">
              <a:xfrm>
                <a:off x="2825" y="5180"/>
                <a:ext cx="8" cy="7"/>
              </a:xfrm>
              <a:custGeom>
                <a:avLst/>
                <a:gdLst>
                  <a:gd name="T0" fmla="*/ 3 w 17"/>
                  <a:gd name="T1" fmla="*/ 4 h 13"/>
                  <a:gd name="T2" fmla="*/ 4 w 17"/>
                  <a:gd name="T3" fmla="*/ 7 h 13"/>
                  <a:gd name="T4" fmla="*/ 6 w 17"/>
                  <a:gd name="T5" fmla="*/ 8 h 13"/>
                  <a:gd name="T6" fmla="*/ 10 w 17"/>
                  <a:gd name="T7" fmla="*/ 11 h 13"/>
                  <a:gd name="T8" fmla="*/ 12 w 17"/>
                  <a:gd name="T9" fmla="*/ 11 h 13"/>
                  <a:gd name="T10" fmla="*/ 12 w 17"/>
                  <a:gd name="T11" fmla="*/ 13 h 13"/>
                  <a:gd name="T12" fmla="*/ 15 w 17"/>
                  <a:gd name="T13" fmla="*/ 11 h 13"/>
                  <a:gd name="T14" fmla="*/ 17 w 17"/>
                  <a:gd name="T15" fmla="*/ 8 h 13"/>
                  <a:gd name="T16" fmla="*/ 17 w 17"/>
                  <a:gd name="T17" fmla="*/ 5 h 13"/>
                  <a:gd name="T18" fmla="*/ 16 w 17"/>
                  <a:gd name="T19" fmla="*/ 4 h 13"/>
                  <a:gd name="T20" fmla="*/ 15 w 17"/>
                  <a:gd name="T21" fmla="*/ 4 h 13"/>
                  <a:gd name="T22" fmla="*/ 13 w 17"/>
                  <a:gd name="T23" fmla="*/ 2 h 13"/>
                  <a:gd name="T24" fmla="*/ 12 w 17"/>
                  <a:gd name="T25" fmla="*/ 1 h 13"/>
                  <a:gd name="T26" fmla="*/ 10 w 17"/>
                  <a:gd name="T27" fmla="*/ 1 h 13"/>
                  <a:gd name="T28" fmla="*/ 10 w 17"/>
                  <a:gd name="T29" fmla="*/ 2 h 13"/>
                  <a:gd name="T30" fmla="*/ 7 w 17"/>
                  <a:gd name="T31" fmla="*/ 1 h 13"/>
                  <a:gd name="T32" fmla="*/ 3 w 17"/>
                  <a:gd name="T33" fmla="*/ 0 h 13"/>
                  <a:gd name="T34" fmla="*/ 0 w 17"/>
                  <a:gd name="T35" fmla="*/ 0 h 13"/>
                  <a:gd name="T36" fmla="*/ 2 w 17"/>
                  <a:gd name="T37" fmla="*/ 2 h 13"/>
                  <a:gd name="T38" fmla="*/ 3 w 17"/>
                  <a:gd name="T3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3">
                    <a:moveTo>
                      <a:pt x="3" y="4"/>
                    </a:moveTo>
                    <a:lnTo>
                      <a:pt x="4" y="7"/>
                    </a:lnTo>
                    <a:lnTo>
                      <a:pt x="6" y="8"/>
                    </a:lnTo>
                    <a:lnTo>
                      <a:pt x="10" y="11"/>
                    </a:lnTo>
                    <a:lnTo>
                      <a:pt x="12" y="11"/>
                    </a:lnTo>
                    <a:lnTo>
                      <a:pt x="12" y="13"/>
                    </a:lnTo>
                    <a:lnTo>
                      <a:pt x="15" y="11"/>
                    </a:lnTo>
                    <a:lnTo>
                      <a:pt x="17" y="8"/>
                    </a:lnTo>
                    <a:lnTo>
                      <a:pt x="17" y="5"/>
                    </a:lnTo>
                    <a:lnTo>
                      <a:pt x="16" y="4"/>
                    </a:lnTo>
                    <a:lnTo>
                      <a:pt x="15" y="4"/>
                    </a:lnTo>
                    <a:lnTo>
                      <a:pt x="13" y="2"/>
                    </a:lnTo>
                    <a:lnTo>
                      <a:pt x="12" y="1"/>
                    </a:lnTo>
                    <a:lnTo>
                      <a:pt x="10" y="1"/>
                    </a:lnTo>
                    <a:lnTo>
                      <a:pt x="10" y="2"/>
                    </a:lnTo>
                    <a:lnTo>
                      <a:pt x="7" y="1"/>
                    </a:lnTo>
                    <a:lnTo>
                      <a:pt x="3" y="0"/>
                    </a:lnTo>
                    <a:lnTo>
                      <a:pt x="0" y="0"/>
                    </a:lnTo>
                    <a:lnTo>
                      <a:pt x="2" y="2"/>
                    </a:lnTo>
                    <a:lnTo>
                      <a:pt x="3"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5" name="Freeform 554"/>
              <p:cNvSpPr>
                <a:spLocks/>
              </p:cNvSpPr>
              <p:nvPr/>
            </p:nvSpPr>
            <p:spPr bwMode="auto">
              <a:xfrm>
                <a:off x="1522" y="5523"/>
                <a:ext cx="11" cy="6"/>
              </a:xfrm>
              <a:custGeom>
                <a:avLst/>
                <a:gdLst>
                  <a:gd name="T0" fmla="*/ 22 w 22"/>
                  <a:gd name="T1" fmla="*/ 8 h 13"/>
                  <a:gd name="T2" fmla="*/ 22 w 22"/>
                  <a:gd name="T3" fmla="*/ 1 h 13"/>
                  <a:gd name="T4" fmla="*/ 22 w 22"/>
                  <a:gd name="T5" fmla="*/ 0 h 13"/>
                  <a:gd name="T6" fmla="*/ 22 w 22"/>
                  <a:gd name="T7" fmla="*/ 0 h 13"/>
                  <a:gd name="T8" fmla="*/ 22 w 22"/>
                  <a:gd name="T9" fmla="*/ 0 h 13"/>
                  <a:gd name="T10" fmla="*/ 22 w 22"/>
                  <a:gd name="T11" fmla="*/ 3 h 13"/>
                  <a:gd name="T12" fmla="*/ 20 w 22"/>
                  <a:gd name="T13" fmla="*/ 3 h 13"/>
                  <a:gd name="T14" fmla="*/ 20 w 22"/>
                  <a:gd name="T15" fmla="*/ 1 h 13"/>
                  <a:gd name="T16" fmla="*/ 20 w 22"/>
                  <a:gd name="T17" fmla="*/ 1 h 13"/>
                  <a:gd name="T18" fmla="*/ 19 w 22"/>
                  <a:gd name="T19" fmla="*/ 3 h 13"/>
                  <a:gd name="T20" fmla="*/ 17 w 22"/>
                  <a:gd name="T21" fmla="*/ 4 h 13"/>
                  <a:gd name="T22" fmla="*/ 19 w 22"/>
                  <a:gd name="T23" fmla="*/ 5 h 13"/>
                  <a:gd name="T24" fmla="*/ 19 w 22"/>
                  <a:gd name="T25" fmla="*/ 5 h 13"/>
                  <a:gd name="T26" fmla="*/ 20 w 22"/>
                  <a:gd name="T27" fmla="*/ 5 h 13"/>
                  <a:gd name="T28" fmla="*/ 20 w 22"/>
                  <a:gd name="T29" fmla="*/ 5 h 13"/>
                  <a:gd name="T30" fmla="*/ 20 w 22"/>
                  <a:gd name="T31" fmla="*/ 7 h 13"/>
                  <a:gd name="T32" fmla="*/ 19 w 22"/>
                  <a:gd name="T33" fmla="*/ 7 h 13"/>
                  <a:gd name="T34" fmla="*/ 15 w 22"/>
                  <a:gd name="T35" fmla="*/ 7 h 13"/>
                  <a:gd name="T36" fmla="*/ 12 w 22"/>
                  <a:gd name="T37" fmla="*/ 5 h 13"/>
                  <a:gd name="T38" fmla="*/ 9 w 22"/>
                  <a:gd name="T39" fmla="*/ 5 h 13"/>
                  <a:gd name="T40" fmla="*/ 9 w 22"/>
                  <a:gd name="T41" fmla="*/ 5 h 13"/>
                  <a:gd name="T42" fmla="*/ 7 w 22"/>
                  <a:gd name="T43" fmla="*/ 4 h 13"/>
                  <a:gd name="T44" fmla="*/ 7 w 22"/>
                  <a:gd name="T45" fmla="*/ 3 h 13"/>
                  <a:gd name="T46" fmla="*/ 6 w 22"/>
                  <a:gd name="T47" fmla="*/ 1 h 13"/>
                  <a:gd name="T48" fmla="*/ 4 w 22"/>
                  <a:gd name="T49" fmla="*/ 1 h 13"/>
                  <a:gd name="T50" fmla="*/ 4 w 22"/>
                  <a:gd name="T51" fmla="*/ 4 h 13"/>
                  <a:gd name="T52" fmla="*/ 3 w 22"/>
                  <a:gd name="T53" fmla="*/ 4 h 13"/>
                  <a:gd name="T54" fmla="*/ 3 w 22"/>
                  <a:gd name="T55" fmla="*/ 4 h 13"/>
                  <a:gd name="T56" fmla="*/ 2 w 22"/>
                  <a:gd name="T57" fmla="*/ 4 h 13"/>
                  <a:gd name="T58" fmla="*/ 0 w 22"/>
                  <a:gd name="T59" fmla="*/ 5 h 13"/>
                  <a:gd name="T60" fmla="*/ 2 w 22"/>
                  <a:gd name="T61" fmla="*/ 8 h 13"/>
                  <a:gd name="T62" fmla="*/ 7 w 22"/>
                  <a:gd name="T63" fmla="*/ 11 h 13"/>
                  <a:gd name="T64" fmla="*/ 13 w 22"/>
                  <a:gd name="T65" fmla="*/ 13 h 13"/>
                  <a:gd name="T66" fmla="*/ 19 w 22"/>
                  <a:gd name="T67" fmla="*/ 11 h 13"/>
                  <a:gd name="T68" fmla="*/ 22 w 22"/>
                  <a:gd name="T6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3">
                    <a:moveTo>
                      <a:pt x="22" y="8"/>
                    </a:moveTo>
                    <a:lnTo>
                      <a:pt x="22" y="1"/>
                    </a:lnTo>
                    <a:lnTo>
                      <a:pt x="22" y="0"/>
                    </a:lnTo>
                    <a:lnTo>
                      <a:pt x="22" y="0"/>
                    </a:lnTo>
                    <a:lnTo>
                      <a:pt x="22" y="0"/>
                    </a:lnTo>
                    <a:lnTo>
                      <a:pt x="22" y="3"/>
                    </a:lnTo>
                    <a:lnTo>
                      <a:pt x="20" y="3"/>
                    </a:lnTo>
                    <a:lnTo>
                      <a:pt x="20" y="1"/>
                    </a:lnTo>
                    <a:lnTo>
                      <a:pt x="20" y="1"/>
                    </a:lnTo>
                    <a:lnTo>
                      <a:pt x="19" y="3"/>
                    </a:lnTo>
                    <a:lnTo>
                      <a:pt x="17" y="4"/>
                    </a:lnTo>
                    <a:lnTo>
                      <a:pt x="19" y="5"/>
                    </a:lnTo>
                    <a:lnTo>
                      <a:pt x="19" y="5"/>
                    </a:lnTo>
                    <a:lnTo>
                      <a:pt x="20" y="5"/>
                    </a:lnTo>
                    <a:lnTo>
                      <a:pt x="20" y="5"/>
                    </a:lnTo>
                    <a:lnTo>
                      <a:pt x="20" y="7"/>
                    </a:lnTo>
                    <a:lnTo>
                      <a:pt x="19" y="7"/>
                    </a:lnTo>
                    <a:lnTo>
                      <a:pt x="15" y="7"/>
                    </a:lnTo>
                    <a:lnTo>
                      <a:pt x="12" y="5"/>
                    </a:lnTo>
                    <a:lnTo>
                      <a:pt x="9" y="5"/>
                    </a:lnTo>
                    <a:lnTo>
                      <a:pt x="9" y="5"/>
                    </a:lnTo>
                    <a:lnTo>
                      <a:pt x="7" y="4"/>
                    </a:lnTo>
                    <a:lnTo>
                      <a:pt x="7" y="3"/>
                    </a:lnTo>
                    <a:lnTo>
                      <a:pt x="6" y="1"/>
                    </a:lnTo>
                    <a:lnTo>
                      <a:pt x="4" y="1"/>
                    </a:lnTo>
                    <a:lnTo>
                      <a:pt x="4" y="4"/>
                    </a:lnTo>
                    <a:lnTo>
                      <a:pt x="3" y="4"/>
                    </a:lnTo>
                    <a:lnTo>
                      <a:pt x="3" y="4"/>
                    </a:lnTo>
                    <a:lnTo>
                      <a:pt x="2" y="4"/>
                    </a:lnTo>
                    <a:lnTo>
                      <a:pt x="0" y="5"/>
                    </a:lnTo>
                    <a:lnTo>
                      <a:pt x="2" y="8"/>
                    </a:lnTo>
                    <a:lnTo>
                      <a:pt x="7" y="11"/>
                    </a:lnTo>
                    <a:lnTo>
                      <a:pt x="13" y="13"/>
                    </a:lnTo>
                    <a:lnTo>
                      <a:pt x="19" y="11"/>
                    </a:lnTo>
                    <a:lnTo>
                      <a:pt x="22" y="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6" name="Freeform 555"/>
              <p:cNvSpPr>
                <a:spLocks/>
              </p:cNvSpPr>
              <p:nvPr/>
            </p:nvSpPr>
            <p:spPr bwMode="auto">
              <a:xfrm>
                <a:off x="706" y="4941"/>
                <a:ext cx="2" cy="3"/>
              </a:xfrm>
              <a:custGeom>
                <a:avLst/>
                <a:gdLst>
                  <a:gd name="T0" fmla="*/ 6 w 6"/>
                  <a:gd name="T1" fmla="*/ 6 h 8"/>
                  <a:gd name="T2" fmla="*/ 6 w 6"/>
                  <a:gd name="T3" fmla="*/ 5 h 8"/>
                  <a:gd name="T4" fmla="*/ 6 w 6"/>
                  <a:gd name="T5" fmla="*/ 3 h 8"/>
                  <a:gd name="T6" fmla="*/ 6 w 6"/>
                  <a:gd name="T7" fmla="*/ 2 h 8"/>
                  <a:gd name="T8" fmla="*/ 5 w 6"/>
                  <a:gd name="T9" fmla="*/ 0 h 8"/>
                  <a:gd name="T10" fmla="*/ 3 w 6"/>
                  <a:gd name="T11" fmla="*/ 2 h 8"/>
                  <a:gd name="T12" fmla="*/ 2 w 6"/>
                  <a:gd name="T13" fmla="*/ 5 h 8"/>
                  <a:gd name="T14" fmla="*/ 2 w 6"/>
                  <a:gd name="T15" fmla="*/ 6 h 8"/>
                  <a:gd name="T16" fmla="*/ 0 w 6"/>
                  <a:gd name="T17" fmla="*/ 8 h 8"/>
                  <a:gd name="T18" fmla="*/ 2 w 6"/>
                  <a:gd name="T19" fmla="*/ 8 h 8"/>
                  <a:gd name="T20" fmla="*/ 3 w 6"/>
                  <a:gd name="T21" fmla="*/ 8 h 8"/>
                  <a:gd name="T22" fmla="*/ 5 w 6"/>
                  <a:gd name="T23" fmla="*/ 8 h 8"/>
                  <a:gd name="T24" fmla="*/ 5 w 6"/>
                  <a:gd name="T25" fmla="*/ 8 h 8"/>
                  <a:gd name="T26" fmla="*/ 6 w 6"/>
                  <a:gd name="T2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8">
                    <a:moveTo>
                      <a:pt x="6" y="6"/>
                    </a:moveTo>
                    <a:lnTo>
                      <a:pt x="6" y="5"/>
                    </a:lnTo>
                    <a:lnTo>
                      <a:pt x="6" y="3"/>
                    </a:lnTo>
                    <a:lnTo>
                      <a:pt x="6" y="2"/>
                    </a:lnTo>
                    <a:lnTo>
                      <a:pt x="5" y="0"/>
                    </a:lnTo>
                    <a:lnTo>
                      <a:pt x="3" y="2"/>
                    </a:lnTo>
                    <a:lnTo>
                      <a:pt x="2" y="5"/>
                    </a:lnTo>
                    <a:lnTo>
                      <a:pt x="2" y="6"/>
                    </a:lnTo>
                    <a:lnTo>
                      <a:pt x="0" y="8"/>
                    </a:lnTo>
                    <a:lnTo>
                      <a:pt x="2" y="8"/>
                    </a:lnTo>
                    <a:lnTo>
                      <a:pt x="3" y="8"/>
                    </a:lnTo>
                    <a:lnTo>
                      <a:pt x="5" y="8"/>
                    </a:lnTo>
                    <a:lnTo>
                      <a:pt x="5" y="8"/>
                    </a:lnTo>
                    <a:lnTo>
                      <a:pt x="6"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7" name="Freeform 556"/>
              <p:cNvSpPr>
                <a:spLocks/>
              </p:cNvSpPr>
              <p:nvPr/>
            </p:nvSpPr>
            <p:spPr bwMode="auto">
              <a:xfrm>
                <a:off x="2357" y="4655"/>
                <a:ext cx="2" cy="2"/>
              </a:xfrm>
              <a:custGeom>
                <a:avLst/>
                <a:gdLst>
                  <a:gd name="T0" fmla="*/ 2 w 4"/>
                  <a:gd name="T1" fmla="*/ 4 h 4"/>
                  <a:gd name="T2" fmla="*/ 4 w 4"/>
                  <a:gd name="T3" fmla="*/ 3 h 4"/>
                  <a:gd name="T4" fmla="*/ 2 w 4"/>
                  <a:gd name="T5" fmla="*/ 1 h 4"/>
                  <a:gd name="T6" fmla="*/ 1 w 4"/>
                  <a:gd name="T7" fmla="*/ 0 h 4"/>
                  <a:gd name="T8" fmla="*/ 0 w 4"/>
                  <a:gd name="T9" fmla="*/ 0 h 4"/>
                  <a:gd name="T10" fmla="*/ 0 w 4"/>
                  <a:gd name="T11" fmla="*/ 0 h 4"/>
                  <a:gd name="T12" fmla="*/ 0 w 4"/>
                  <a:gd name="T13" fmla="*/ 3 h 4"/>
                  <a:gd name="T14" fmla="*/ 2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2" y="4"/>
                    </a:moveTo>
                    <a:lnTo>
                      <a:pt x="4" y="3"/>
                    </a:lnTo>
                    <a:lnTo>
                      <a:pt x="2" y="1"/>
                    </a:lnTo>
                    <a:lnTo>
                      <a:pt x="1" y="0"/>
                    </a:lnTo>
                    <a:lnTo>
                      <a:pt x="0" y="0"/>
                    </a:lnTo>
                    <a:lnTo>
                      <a:pt x="0" y="0"/>
                    </a:lnTo>
                    <a:lnTo>
                      <a:pt x="0" y="3"/>
                    </a:lnTo>
                    <a:lnTo>
                      <a:pt x="2"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8" name="Freeform 557"/>
              <p:cNvSpPr>
                <a:spLocks/>
              </p:cNvSpPr>
              <p:nvPr/>
            </p:nvSpPr>
            <p:spPr bwMode="auto">
              <a:xfrm>
                <a:off x="2444" y="5072"/>
                <a:ext cx="8" cy="7"/>
              </a:xfrm>
              <a:custGeom>
                <a:avLst/>
                <a:gdLst>
                  <a:gd name="T0" fmla="*/ 12 w 18"/>
                  <a:gd name="T1" fmla="*/ 15 h 15"/>
                  <a:gd name="T2" fmla="*/ 15 w 18"/>
                  <a:gd name="T3" fmla="*/ 15 h 15"/>
                  <a:gd name="T4" fmla="*/ 16 w 18"/>
                  <a:gd name="T5" fmla="*/ 13 h 15"/>
                  <a:gd name="T6" fmla="*/ 18 w 18"/>
                  <a:gd name="T7" fmla="*/ 10 h 15"/>
                  <a:gd name="T8" fmla="*/ 16 w 18"/>
                  <a:gd name="T9" fmla="*/ 9 h 15"/>
                  <a:gd name="T10" fmla="*/ 10 w 18"/>
                  <a:gd name="T11" fmla="*/ 7 h 15"/>
                  <a:gd name="T12" fmla="*/ 9 w 18"/>
                  <a:gd name="T13" fmla="*/ 6 h 15"/>
                  <a:gd name="T14" fmla="*/ 6 w 18"/>
                  <a:gd name="T15" fmla="*/ 5 h 15"/>
                  <a:gd name="T16" fmla="*/ 6 w 18"/>
                  <a:gd name="T17" fmla="*/ 3 h 15"/>
                  <a:gd name="T18" fmla="*/ 5 w 18"/>
                  <a:gd name="T19" fmla="*/ 2 h 15"/>
                  <a:gd name="T20" fmla="*/ 5 w 18"/>
                  <a:gd name="T21" fmla="*/ 0 h 15"/>
                  <a:gd name="T22" fmla="*/ 3 w 18"/>
                  <a:gd name="T23" fmla="*/ 0 h 15"/>
                  <a:gd name="T24" fmla="*/ 2 w 18"/>
                  <a:gd name="T25" fmla="*/ 0 h 15"/>
                  <a:gd name="T26" fmla="*/ 0 w 18"/>
                  <a:gd name="T27" fmla="*/ 2 h 15"/>
                  <a:gd name="T28" fmla="*/ 0 w 18"/>
                  <a:gd name="T29" fmla="*/ 3 h 15"/>
                  <a:gd name="T30" fmla="*/ 2 w 18"/>
                  <a:gd name="T31" fmla="*/ 3 h 15"/>
                  <a:gd name="T32" fmla="*/ 5 w 18"/>
                  <a:gd name="T33" fmla="*/ 6 h 15"/>
                  <a:gd name="T34" fmla="*/ 5 w 18"/>
                  <a:gd name="T35" fmla="*/ 7 h 15"/>
                  <a:gd name="T36" fmla="*/ 5 w 18"/>
                  <a:gd name="T37" fmla="*/ 10 h 15"/>
                  <a:gd name="T38" fmla="*/ 5 w 18"/>
                  <a:gd name="T39" fmla="*/ 12 h 15"/>
                  <a:gd name="T40" fmla="*/ 8 w 18"/>
                  <a:gd name="T41" fmla="*/ 13 h 15"/>
                  <a:gd name="T42" fmla="*/ 10 w 18"/>
                  <a:gd name="T43" fmla="*/ 15 h 15"/>
                  <a:gd name="T44" fmla="*/ 10 w 18"/>
                  <a:gd name="T45" fmla="*/ 15 h 15"/>
                  <a:gd name="T46" fmla="*/ 10 w 18"/>
                  <a:gd name="T47" fmla="*/ 15 h 15"/>
                  <a:gd name="T48" fmla="*/ 12 w 18"/>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12" y="15"/>
                    </a:moveTo>
                    <a:lnTo>
                      <a:pt x="15" y="15"/>
                    </a:lnTo>
                    <a:lnTo>
                      <a:pt x="16" y="13"/>
                    </a:lnTo>
                    <a:lnTo>
                      <a:pt x="18" y="10"/>
                    </a:lnTo>
                    <a:lnTo>
                      <a:pt x="16" y="9"/>
                    </a:lnTo>
                    <a:lnTo>
                      <a:pt x="10" y="7"/>
                    </a:lnTo>
                    <a:lnTo>
                      <a:pt x="9" y="6"/>
                    </a:lnTo>
                    <a:lnTo>
                      <a:pt x="6" y="5"/>
                    </a:lnTo>
                    <a:lnTo>
                      <a:pt x="6" y="3"/>
                    </a:lnTo>
                    <a:lnTo>
                      <a:pt x="5" y="2"/>
                    </a:lnTo>
                    <a:lnTo>
                      <a:pt x="5" y="0"/>
                    </a:lnTo>
                    <a:lnTo>
                      <a:pt x="3" y="0"/>
                    </a:lnTo>
                    <a:lnTo>
                      <a:pt x="2" y="0"/>
                    </a:lnTo>
                    <a:lnTo>
                      <a:pt x="0" y="2"/>
                    </a:lnTo>
                    <a:lnTo>
                      <a:pt x="0" y="3"/>
                    </a:lnTo>
                    <a:lnTo>
                      <a:pt x="2" y="3"/>
                    </a:lnTo>
                    <a:lnTo>
                      <a:pt x="5" y="6"/>
                    </a:lnTo>
                    <a:lnTo>
                      <a:pt x="5" y="7"/>
                    </a:lnTo>
                    <a:lnTo>
                      <a:pt x="5" y="10"/>
                    </a:lnTo>
                    <a:lnTo>
                      <a:pt x="5" y="12"/>
                    </a:lnTo>
                    <a:lnTo>
                      <a:pt x="8" y="13"/>
                    </a:lnTo>
                    <a:lnTo>
                      <a:pt x="10" y="15"/>
                    </a:lnTo>
                    <a:lnTo>
                      <a:pt x="10" y="15"/>
                    </a:lnTo>
                    <a:lnTo>
                      <a:pt x="10" y="15"/>
                    </a:lnTo>
                    <a:lnTo>
                      <a:pt x="12" y="1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99" name="Freeform 558"/>
              <p:cNvSpPr>
                <a:spLocks/>
              </p:cNvSpPr>
              <p:nvPr/>
            </p:nvSpPr>
            <p:spPr bwMode="auto">
              <a:xfrm>
                <a:off x="2875" y="5424"/>
                <a:ext cx="4" cy="5"/>
              </a:xfrm>
              <a:custGeom>
                <a:avLst/>
                <a:gdLst>
                  <a:gd name="T0" fmla="*/ 6 w 9"/>
                  <a:gd name="T1" fmla="*/ 0 h 10"/>
                  <a:gd name="T2" fmla="*/ 4 w 9"/>
                  <a:gd name="T3" fmla="*/ 0 h 10"/>
                  <a:gd name="T4" fmla="*/ 4 w 9"/>
                  <a:gd name="T5" fmla="*/ 0 h 10"/>
                  <a:gd name="T6" fmla="*/ 3 w 9"/>
                  <a:gd name="T7" fmla="*/ 0 h 10"/>
                  <a:gd name="T8" fmla="*/ 1 w 9"/>
                  <a:gd name="T9" fmla="*/ 0 h 10"/>
                  <a:gd name="T10" fmla="*/ 0 w 9"/>
                  <a:gd name="T11" fmla="*/ 2 h 10"/>
                  <a:gd name="T12" fmla="*/ 0 w 9"/>
                  <a:gd name="T13" fmla="*/ 4 h 10"/>
                  <a:gd name="T14" fmla="*/ 0 w 9"/>
                  <a:gd name="T15" fmla="*/ 9 h 10"/>
                  <a:gd name="T16" fmla="*/ 1 w 9"/>
                  <a:gd name="T17" fmla="*/ 10 h 10"/>
                  <a:gd name="T18" fmla="*/ 3 w 9"/>
                  <a:gd name="T19" fmla="*/ 10 h 10"/>
                  <a:gd name="T20" fmla="*/ 6 w 9"/>
                  <a:gd name="T21" fmla="*/ 10 h 10"/>
                  <a:gd name="T22" fmla="*/ 7 w 9"/>
                  <a:gd name="T23" fmla="*/ 9 h 10"/>
                  <a:gd name="T24" fmla="*/ 9 w 9"/>
                  <a:gd name="T25" fmla="*/ 4 h 10"/>
                  <a:gd name="T26" fmla="*/ 9 w 9"/>
                  <a:gd name="T27" fmla="*/ 3 h 10"/>
                  <a:gd name="T28" fmla="*/ 7 w 9"/>
                  <a:gd name="T29" fmla="*/ 2 h 10"/>
                  <a:gd name="T30" fmla="*/ 6 w 9"/>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0">
                    <a:moveTo>
                      <a:pt x="6" y="0"/>
                    </a:moveTo>
                    <a:lnTo>
                      <a:pt x="4" y="0"/>
                    </a:lnTo>
                    <a:lnTo>
                      <a:pt x="4" y="0"/>
                    </a:lnTo>
                    <a:lnTo>
                      <a:pt x="3" y="0"/>
                    </a:lnTo>
                    <a:lnTo>
                      <a:pt x="1" y="0"/>
                    </a:lnTo>
                    <a:lnTo>
                      <a:pt x="0" y="2"/>
                    </a:lnTo>
                    <a:lnTo>
                      <a:pt x="0" y="4"/>
                    </a:lnTo>
                    <a:lnTo>
                      <a:pt x="0" y="9"/>
                    </a:lnTo>
                    <a:lnTo>
                      <a:pt x="1" y="10"/>
                    </a:lnTo>
                    <a:lnTo>
                      <a:pt x="3" y="10"/>
                    </a:lnTo>
                    <a:lnTo>
                      <a:pt x="6" y="10"/>
                    </a:lnTo>
                    <a:lnTo>
                      <a:pt x="7" y="9"/>
                    </a:lnTo>
                    <a:lnTo>
                      <a:pt x="9" y="4"/>
                    </a:lnTo>
                    <a:lnTo>
                      <a:pt x="9" y="3"/>
                    </a:lnTo>
                    <a:lnTo>
                      <a:pt x="7" y="2"/>
                    </a:lnTo>
                    <a:lnTo>
                      <a:pt x="6"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0" name="Freeform 559"/>
              <p:cNvSpPr>
                <a:spLocks/>
              </p:cNvSpPr>
              <p:nvPr/>
            </p:nvSpPr>
            <p:spPr bwMode="auto">
              <a:xfrm>
                <a:off x="1131" y="5429"/>
                <a:ext cx="4" cy="4"/>
              </a:xfrm>
              <a:custGeom>
                <a:avLst/>
                <a:gdLst>
                  <a:gd name="T0" fmla="*/ 2 w 7"/>
                  <a:gd name="T1" fmla="*/ 0 h 7"/>
                  <a:gd name="T2" fmla="*/ 0 w 7"/>
                  <a:gd name="T3" fmla="*/ 1 h 7"/>
                  <a:gd name="T4" fmla="*/ 0 w 7"/>
                  <a:gd name="T5" fmla="*/ 2 h 7"/>
                  <a:gd name="T6" fmla="*/ 2 w 7"/>
                  <a:gd name="T7" fmla="*/ 4 h 7"/>
                  <a:gd name="T8" fmla="*/ 2 w 7"/>
                  <a:gd name="T9" fmla="*/ 5 h 7"/>
                  <a:gd name="T10" fmla="*/ 3 w 7"/>
                  <a:gd name="T11" fmla="*/ 7 h 7"/>
                  <a:gd name="T12" fmla="*/ 5 w 7"/>
                  <a:gd name="T13" fmla="*/ 5 h 7"/>
                  <a:gd name="T14" fmla="*/ 6 w 7"/>
                  <a:gd name="T15" fmla="*/ 2 h 7"/>
                  <a:gd name="T16" fmla="*/ 7 w 7"/>
                  <a:gd name="T17" fmla="*/ 0 h 7"/>
                  <a:gd name="T18" fmla="*/ 6 w 7"/>
                  <a:gd name="T19" fmla="*/ 0 h 7"/>
                  <a:gd name="T20" fmla="*/ 2 w 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2" y="0"/>
                    </a:moveTo>
                    <a:lnTo>
                      <a:pt x="0" y="1"/>
                    </a:lnTo>
                    <a:lnTo>
                      <a:pt x="0" y="2"/>
                    </a:lnTo>
                    <a:lnTo>
                      <a:pt x="2" y="4"/>
                    </a:lnTo>
                    <a:lnTo>
                      <a:pt x="2" y="5"/>
                    </a:lnTo>
                    <a:lnTo>
                      <a:pt x="3" y="7"/>
                    </a:lnTo>
                    <a:lnTo>
                      <a:pt x="5" y="5"/>
                    </a:lnTo>
                    <a:lnTo>
                      <a:pt x="6" y="2"/>
                    </a:lnTo>
                    <a:lnTo>
                      <a:pt x="7" y="0"/>
                    </a:lnTo>
                    <a:lnTo>
                      <a:pt x="6" y="0"/>
                    </a:lnTo>
                    <a:lnTo>
                      <a:pt x="2"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1" name="Freeform 560"/>
              <p:cNvSpPr>
                <a:spLocks/>
              </p:cNvSpPr>
              <p:nvPr/>
            </p:nvSpPr>
            <p:spPr bwMode="auto">
              <a:xfrm>
                <a:off x="1947" y="5780"/>
                <a:ext cx="7" cy="3"/>
              </a:xfrm>
              <a:custGeom>
                <a:avLst/>
                <a:gdLst>
                  <a:gd name="T0" fmla="*/ 13 w 14"/>
                  <a:gd name="T1" fmla="*/ 0 h 6"/>
                  <a:gd name="T2" fmla="*/ 10 w 14"/>
                  <a:gd name="T3" fmla="*/ 0 h 6"/>
                  <a:gd name="T4" fmla="*/ 6 w 14"/>
                  <a:gd name="T5" fmla="*/ 0 h 6"/>
                  <a:gd name="T6" fmla="*/ 1 w 14"/>
                  <a:gd name="T7" fmla="*/ 1 h 6"/>
                  <a:gd name="T8" fmla="*/ 0 w 14"/>
                  <a:gd name="T9" fmla="*/ 4 h 6"/>
                  <a:gd name="T10" fmla="*/ 0 w 14"/>
                  <a:gd name="T11" fmla="*/ 6 h 6"/>
                  <a:gd name="T12" fmla="*/ 3 w 14"/>
                  <a:gd name="T13" fmla="*/ 6 h 6"/>
                  <a:gd name="T14" fmla="*/ 6 w 14"/>
                  <a:gd name="T15" fmla="*/ 6 h 6"/>
                  <a:gd name="T16" fmla="*/ 10 w 14"/>
                  <a:gd name="T17" fmla="*/ 4 h 6"/>
                  <a:gd name="T18" fmla="*/ 13 w 14"/>
                  <a:gd name="T19" fmla="*/ 4 h 6"/>
                  <a:gd name="T20" fmla="*/ 14 w 14"/>
                  <a:gd name="T21" fmla="*/ 1 h 6"/>
                  <a:gd name="T22" fmla="*/ 14 w 14"/>
                  <a:gd name="T23" fmla="*/ 0 h 6"/>
                  <a:gd name="T24" fmla="*/ 13 w 14"/>
                  <a:gd name="T25" fmla="*/ 0 h 6"/>
                  <a:gd name="T26" fmla="*/ 13 w 14"/>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6">
                    <a:moveTo>
                      <a:pt x="13" y="0"/>
                    </a:moveTo>
                    <a:lnTo>
                      <a:pt x="10" y="0"/>
                    </a:lnTo>
                    <a:lnTo>
                      <a:pt x="6" y="0"/>
                    </a:lnTo>
                    <a:lnTo>
                      <a:pt x="1" y="1"/>
                    </a:lnTo>
                    <a:lnTo>
                      <a:pt x="0" y="4"/>
                    </a:lnTo>
                    <a:lnTo>
                      <a:pt x="0" y="6"/>
                    </a:lnTo>
                    <a:lnTo>
                      <a:pt x="3" y="6"/>
                    </a:lnTo>
                    <a:lnTo>
                      <a:pt x="6" y="6"/>
                    </a:lnTo>
                    <a:lnTo>
                      <a:pt x="10" y="4"/>
                    </a:lnTo>
                    <a:lnTo>
                      <a:pt x="13" y="4"/>
                    </a:lnTo>
                    <a:lnTo>
                      <a:pt x="14" y="1"/>
                    </a:lnTo>
                    <a:lnTo>
                      <a:pt x="14" y="0"/>
                    </a:lnTo>
                    <a:lnTo>
                      <a:pt x="13" y="0"/>
                    </a:lnTo>
                    <a:lnTo>
                      <a:pt x="13"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2" name="Freeform 561"/>
              <p:cNvSpPr>
                <a:spLocks/>
              </p:cNvSpPr>
              <p:nvPr/>
            </p:nvSpPr>
            <p:spPr bwMode="auto">
              <a:xfrm>
                <a:off x="2871" y="5442"/>
                <a:ext cx="23" cy="24"/>
              </a:xfrm>
              <a:custGeom>
                <a:avLst/>
                <a:gdLst>
                  <a:gd name="T0" fmla="*/ 20 w 46"/>
                  <a:gd name="T1" fmla="*/ 14 h 49"/>
                  <a:gd name="T2" fmla="*/ 23 w 46"/>
                  <a:gd name="T3" fmla="*/ 12 h 49"/>
                  <a:gd name="T4" fmla="*/ 23 w 46"/>
                  <a:gd name="T5" fmla="*/ 9 h 49"/>
                  <a:gd name="T6" fmla="*/ 20 w 46"/>
                  <a:gd name="T7" fmla="*/ 10 h 49"/>
                  <a:gd name="T8" fmla="*/ 19 w 46"/>
                  <a:gd name="T9" fmla="*/ 12 h 49"/>
                  <a:gd name="T10" fmla="*/ 19 w 46"/>
                  <a:gd name="T11" fmla="*/ 10 h 49"/>
                  <a:gd name="T12" fmla="*/ 19 w 46"/>
                  <a:gd name="T13" fmla="*/ 9 h 49"/>
                  <a:gd name="T14" fmla="*/ 18 w 46"/>
                  <a:gd name="T15" fmla="*/ 4 h 49"/>
                  <a:gd name="T16" fmla="*/ 16 w 46"/>
                  <a:gd name="T17" fmla="*/ 3 h 49"/>
                  <a:gd name="T18" fmla="*/ 15 w 46"/>
                  <a:gd name="T19" fmla="*/ 3 h 49"/>
                  <a:gd name="T20" fmla="*/ 7 w 46"/>
                  <a:gd name="T21" fmla="*/ 6 h 49"/>
                  <a:gd name="T22" fmla="*/ 6 w 46"/>
                  <a:gd name="T23" fmla="*/ 7 h 49"/>
                  <a:gd name="T24" fmla="*/ 6 w 46"/>
                  <a:gd name="T25" fmla="*/ 0 h 49"/>
                  <a:gd name="T26" fmla="*/ 2 w 46"/>
                  <a:gd name="T27" fmla="*/ 4 h 49"/>
                  <a:gd name="T28" fmla="*/ 0 w 46"/>
                  <a:gd name="T29" fmla="*/ 12 h 49"/>
                  <a:gd name="T30" fmla="*/ 2 w 46"/>
                  <a:gd name="T31" fmla="*/ 17 h 49"/>
                  <a:gd name="T32" fmla="*/ 5 w 46"/>
                  <a:gd name="T33" fmla="*/ 23 h 49"/>
                  <a:gd name="T34" fmla="*/ 9 w 46"/>
                  <a:gd name="T35" fmla="*/ 20 h 49"/>
                  <a:gd name="T36" fmla="*/ 10 w 46"/>
                  <a:gd name="T37" fmla="*/ 19 h 49"/>
                  <a:gd name="T38" fmla="*/ 12 w 46"/>
                  <a:gd name="T39" fmla="*/ 22 h 49"/>
                  <a:gd name="T40" fmla="*/ 10 w 46"/>
                  <a:gd name="T41" fmla="*/ 25 h 49"/>
                  <a:gd name="T42" fmla="*/ 7 w 46"/>
                  <a:gd name="T43" fmla="*/ 26 h 49"/>
                  <a:gd name="T44" fmla="*/ 7 w 46"/>
                  <a:gd name="T45" fmla="*/ 29 h 49"/>
                  <a:gd name="T46" fmla="*/ 10 w 46"/>
                  <a:gd name="T47" fmla="*/ 30 h 49"/>
                  <a:gd name="T48" fmla="*/ 13 w 46"/>
                  <a:gd name="T49" fmla="*/ 29 h 49"/>
                  <a:gd name="T50" fmla="*/ 16 w 46"/>
                  <a:gd name="T51" fmla="*/ 30 h 49"/>
                  <a:gd name="T52" fmla="*/ 18 w 46"/>
                  <a:gd name="T53" fmla="*/ 35 h 49"/>
                  <a:gd name="T54" fmla="*/ 25 w 46"/>
                  <a:gd name="T55" fmla="*/ 40 h 49"/>
                  <a:gd name="T56" fmla="*/ 26 w 46"/>
                  <a:gd name="T57" fmla="*/ 42 h 49"/>
                  <a:gd name="T58" fmla="*/ 26 w 46"/>
                  <a:gd name="T59" fmla="*/ 40 h 49"/>
                  <a:gd name="T60" fmla="*/ 29 w 46"/>
                  <a:gd name="T61" fmla="*/ 42 h 49"/>
                  <a:gd name="T62" fmla="*/ 32 w 46"/>
                  <a:gd name="T63" fmla="*/ 45 h 49"/>
                  <a:gd name="T64" fmla="*/ 32 w 46"/>
                  <a:gd name="T65" fmla="*/ 46 h 49"/>
                  <a:gd name="T66" fmla="*/ 33 w 46"/>
                  <a:gd name="T67" fmla="*/ 48 h 49"/>
                  <a:gd name="T68" fmla="*/ 33 w 46"/>
                  <a:gd name="T69" fmla="*/ 49 h 49"/>
                  <a:gd name="T70" fmla="*/ 35 w 46"/>
                  <a:gd name="T71" fmla="*/ 48 h 49"/>
                  <a:gd name="T72" fmla="*/ 38 w 46"/>
                  <a:gd name="T73" fmla="*/ 46 h 49"/>
                  <a:gd name="T74" fmla="*/ 39 w 46"/>
                  <a:gd name="T75" fmla="*/ 43 h 49"/>
                  <a:gd name="T76" fmla="*/ 42 w 46"/>
                  <a:gd name="T77" fmla="*/ 42 h 49"/>
                  <a:gd name="T78" fmla="*/ 46 w 46"/>
                  <a:gd name="T79" fmla="*/ 40 h 49"/>
                  <a:gd name="T80" fmla="*/ 46 w 46"/>
                  <a:gd name="T81" fmla="*/ 40 h 49"/>
                  <a:gd name="T82" fmla="*/ 43 w 46"/>
                  <a:gd name="T83" fmla="*/ 40 h 49"/>
                  <a:gd name="T84" fmla="*/ 42 w 46"/>
                  <a:gd name="T85" fmla="*/ 39 h 49"/>
                  <a:gd name="T86" fmla="*/ 41 w 46"/>
                  <a:gd name="T87" fmla="*/ 38 h 49"/>
                  <a:gd name="T88" fmla="*/ 39 w 46"/>
                  <a:gd name="T89" fmla="*/ 38 h 49"/>
                  <a:gd name="T90" fmla="*/ 36 w 46"/>
                  <a:gd name="T91" fmla="*/ 38 h 49"/>
                  <a:gd name="T92" fmla="*/ 36 w 46"/>
                  <a:gd name="T93" fmla="*/ 36 h 49"/>
                  <a:gd name="T94" fmla="*/ 36 w 46"/>
                  <a:gd name="T95" fmla="*/ 35 h 49"/>
                  <a:gd name="T96" fmla="*/ 33 w 46"/>
                  <a:gd name="T97" fmla="*/ 35 h 49"/>
                  <a:gd name="T98" fmla="*/ 32 w 46"/>
                  <a:gd name="T99" fmla="*/ 35 h 49"/>
                  <a:gd name="T100" fmla="*/ 28 w 46"/>
                  <a:gd name="T101" fmla="*/ 27 h 49"/>
                  <a:gd name="T102" fmla="*/ 26 w 46"/>
                  <a:gd name="T103" fmla="*/ 26 h 49"/>
                  <a:gd name="T104" fmla="*/ 23 w 46"/>
                  <a:gd name="T105" fmla="*/ 26 h 49"/>
                  <a:gd name="T106" fmla="*/ 22 w 46"/>
                  <a:gd name="T107" fmla="*/ 23 h 49"/>
                  <a:gd name="T108" fmla="*/ 19 w 46"/>
                  <a:gd name="T109" fmla="*/ 20 h 49"/>
                  <a:gd name="T110" fmla="*/ 18 w 46"/>
                  <a:gd name="T111" fmla="*/ 19 h 49"/>
                  <a:gd name="T112" fmla="*/ 19 w 46"/>
                  <a:gd name="T113" fmla="*/ 16 h 49"/>
                  <a:gd name="T114" fmla="*/ 20 w 46"/>
                  <a:gd name="T115"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49">
                    <a:moveTo>
                      <a:pt x="20" y="14"/>
                    </a:moveTo>
                    <a:lnTo>
                      <a:pt x="23" y="12"/>
                    </a:lnTo>
                    <a:lnTo>
                      <a:pt x="23" y="9"/>
                    </a:lnTo>
                    <a:lnTo>
                      <a:pt x="20" y="10"/>
                    </a:lnTo>
                    <a:lnTo>
                      <a:pt x="19" y="12"/>
                    </a:lnTo>
                    <a:lnTo>
                      <a:pt x="19" y="10"/>
                    </a:lnTo>
                    <a:lnTo>
                      <a:pt x="19" y="9"/>
                    </a:lnTo>
                    <a:lnTo>
                      <a:pt x="18" y="4"/>
                    </a:lnTo>
                    <a:lnTo>
                      <a:pt x="16" y="3"/>
                    </a:lnTo>
                    <a:lnTo>
                      <a:pt x="15" y="3"/>
                    </a:lnTo>
                    <a:lnTo>
                      <a:pt x="7" y="6"/>
                    </a:lnTo>
                    <a:lnTo>
                      <a:pt x="6" y="7"/>
                    </a:lnTo>
                    <a:lnTo>
                      <a:pt x="6" y="0"/>
                    </a:lnTo>
                    <a:lnTo>
                      <a:pt x="2" y="4"/>
                    </a:lnTo>
                    <a:lnTo>
                      <a:pt x="0" y="12"/>
                    </a:lnTo>
                    <a:lnTo>
                      <a:pt x="2" y="17"/>
                    </a:lnTo>
                    <a:lnTo>
                      <a:pt x="5" y="23"/>
                    </a:lnTo>
                    <a:lnTo>
                      <a:pt x="9" y="20"/>
                    </a:lnTo>
                    <a:lnTo>
                      <a:pt x="10" y="19"/>
                    </a:lnTo>
                    <a:lnTo>
                      <a:pt x="12" y="22"/>
                    </a:lnTo>
                    <a:lnTo>
                      <a:pt x="10" y="25"/>
                    </a:lnTo>
                    <a:lnTo>
                      <a:pt x="7" y="26"/>
                    </a:lnTo>
                    <a:lnTo>
                      <a:pt x="7" y="29"/>
                    </a:lnTo>
                    <a:lnTo>
                      <a:pt x="10" y="30"/>
                    </a:lnTo>
                    <a:lnTo>
                      <a:pt x="13" y="29"/>
                    </a:lnTo>
                    <a:lnTo>
                      <a:pt x="16" y="30"/>
                    </a:lnTo>
                    <a:lnTo>
                      <a:pt x="18" y="35"/>
                    </a:lnTo>
                    <a:lnTo>
                      <a:pt x="25" y="40"/>
                    </a:lnTo>
                    <a:lnTo>
                      <a:pt x="26" y="42"/>
                    </a:lnTo>
                    <a:lnTo>
                      <a:pt x="26" y="40"/>
                    </a:lnTo>
                    <a:lnTo>
                      <a:pt x="29" y="42"/>
                    </a:lnTo>
                    <a:lnTo>
                      <a:pt x="32" y="45"/>
                    </a:lnTo>
                    <a:lnTo>
                      <a:pt x="32" y="46"/>
                    </a:lnTo>
                    <a:lnTo>
                      <a:pt x="33" y="48"/>
                    </a:lnTo>
                    <a:lnTo>
                      <a:pt x="33" y="49"/>
                    </a:lnTo>
                    <a:lnTo>
                      <a:pt x="35" y="48"/>
                    </a:lnTo>
                    <a:lnTo>
                      <a:pt x="38" y="46"/>
                    </a:lnTo>
                    <a:lnTo>
                      <a:pt x="39" y="43"/>
                    </a:lnTo>
                    <a:lnTo>
                      <a:pt x="42" y="42"/>
                    </a:lnTo>
                    <a:lnTo>
                      <a:pt x="46" y="40"/>
                    </a:lnTo>
                    <a:lnTo>
                      <a:pt x="46" y="40"/>
                    </a:lnTo>
                    <a:lnTo>
                      <a:pt x="43" y="40"/>
                    </a:lnTo>
                    <a:lnTo>
                      <a:pt x="42" y="39"/>
                    </a:lnTo>
                    <a:lnTo>
                      <a:pt x="41" y="38"/>
                    </a:lnTo>
                    <a:lnTo>
                      <a:pt x="39" y="38"/>
                    </a:lnTo>
                    <a:lnTo>
                      <a:pt x="36" y="38"/>
                    </a:lnTo>
                    <a:lnTo>
                      <a:pt x="36" y="36"/>
                    </a:lnTo>
                    <a:lnTo>
                      <a:pt x="36" y="35"/>
                    </a:lnTo>
                    <a:lnTo>
                      <a:pt x="33" y="35"/>
                    </a:lnTo>
                    <a:lnTo>
                      <a:pt x="32" y="35"/>
                    </a:lnTo>
                    <a:lnTo>
                      <a:pt x="28" y="27"/>
                    </a:lnTo>
                    <a:lnTo>
                      <a:pt x="26" y="26"/>
                    </a:lnTo>
                    <a:lnTo>
                      <a:pt x="23" y="26"/>
                    </a:lnTo>
                    <a:lnTo>
                      <a:pt x="22" y="23"/>
                    </a:lnTo>
                    <a:lnTo>
                      <a:pt x="19" y="20"/>
                    </a:lnTo>
                    <a:lnTo>
                      <a:pt x="18" y="19"/>
                    </a:lnTo>
                    <a:lnTo>
                      <a:pt x="19" y="16"/>
                    </a:lnTo>
                    <a:lnTo>
                      <a:pt x="20" y="1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3" name="Freeform 562"/>
              <p:cNvSpPr>
                <a:spLocks/>
              </p:cNvSpPr>
              <p:nvPr/>
            </p:nvSpPr>
            <p:spPr bwMode="auto">
              <a:xfrm>
                <a:off x="2888" y="5462"/>
                <a:ext cx="19" cy="18"/>
              </a:xfrm>
              <a:custGeom>
                <a:avLst/>
                <a:gdLst>
                  <a:gd name="T0" fmla="*/ 34 w 37"/>
                  <a:gd name="T1" fmla="*/ 24 h 36"/>
                  <a:gd name="T2" fmla="*/ 37 w 37"/>
                  <a:gd name="T3" fmla="*/ 23 h 36"/>
                  <a:gd name="T4" fmla="*/ 37 w 37"/>
                  <a:gd name="T5" fmla="*/ 20 h 36"/>
                  <a:gd name="T6" fmla="*/ 37 w 37"/>
                  <a:gd name="T7" fmla="*/ 17 h 36"/>
                  <a:gd name="T8" fmla="*/ 36 w 37"/>
                  <a:gd name="T9" fmla="*/ 14 h 36"/>
                  <a:gd name="T10" fmla="*/ 33 w 37"/>
                  <a:gd name="T11" fmla="*/ 13 h 36"/>
                  <a:gd name="T12" fmla="*/ 32 w 37"/>
                  <a:gd name="T13" fmla="*/ 11 h 36"/>
                  <a:gd name="T14" fmla="*/ 29 w 37"/>
                  <a:gd name="T15" fmla="*/ 11 h 36"/>
                  <a:gd name="T16" fmla="*/ 26 w 37"/>
                  <a:gd name="T17" fmla="*/ 8 h 36"/>
                  <a:gd name="T18" fmla="*/ 23 w 37"/>
                  <a:gd name="T19" fmla="*/ 4 h 36"/>
                  <a:gd name="T20" fmla="*/ 21 w 37"/>
                  <a:gd name="T21" fmla="*/ 4 h 36"/>
                  <a:gd name="T22" fmla="*/ 17 w 37"/>
                  <a:gd name="T23" fmla="*/ 1 h 36"/>
                  <a:gd name="T24" fmla="*/ 16 w 37"/>
                  <a:gd name="T25" fmla="*/ 0 h 36"/>
                  <a:gd name="T26" fmla="*/ 14 w 37"/>
                  <a:gd name="T27" fmla="*/ 0 h 36"/>
                  <a:gd name="T28" fmla="*/ 13 w 37"/>
                  <a:gd name="T29" fmla="*/ 0 h 36"/>
                  <a:gd name="T30" fmla="*/ 11 w 37"/>
                  <a:gd name="T31" fmla="*/ 0 h 36"/>
                  <a:gd name="T32" fmla="*/ 10 w 37"/>
                  <a:gd name="T33" fmla="*/ 0 h 36"/>
                  <a:gd name="T34" fmla="*/ 10 w 37"/>
                  <a:gd name="T35" fmla="*/ 1 h 36"/>
                  <a:gd name="T36" fmla="*/ 8 w 37"/>
                  <a:gd name="T37" fmla="*/ 1 h 36"/>
                  <a:gd name="T38" fmla="*/ 6 w 37"/>
                  <a:gd name="T39" fmla="*/ 4 h 36"/>
                  <a:gd name="T40" fmla="*/ 6 w 37"/>
                  <a:gd name="T41" fmla="*/ 4 h 36"/>
                  <a:gd name="T42" fmla="*/ 3 w 37"/>
                  <a:gd name="T43" fmla="*/ 6 h 36"/>
                  <a:gd name="T44" fmla="*/ 3 w 37"/>
                  <a:gd name="T45" fmla="*/ 7 h 36"/>
                  <a:gd name="T46" fmla="*/ 1 w 37"/>
                  <a:gd name="T47" fmla="*/ 8 h 36"/>
                  <a:gd name="T48" fmla="*/ 0 w 37"/>
                  <a:gd name="T49" fmla="*/ 8 h 36"/>
                  <a:gd name="T50" fmla="*/ 0 w 37"/>
                  <a:gd name="T51" fmla="*/ 10 h 36"/>
                  <a:gd name="T52" fmla="*/ 0 w 37"/>
                  <a:gd name="T53" fmla="*/ 13 h 36"/>
                  <a:gd name="T54" fmla="*/ 1 w 37"/>
                  <a:gd name="T55" fmla="*/ 13 h 36"/>
                  <a:gd name="T56" fmla="*/ 10 w 37"/>
                  <a:gd name="T57" fmla="*/ 17 h 36"/>
                  <a:gd name="T58" fmla="*/ 11 w 37"/>
                  <a:gd name="T59" fmla="*/ 19 h 36"/>
                  <a:gd name="T60" fmla="*/ 11 w 37"/>
                  <a:gd name="T61" fmla="*/ 20 h 36"/>
                  <a:gd name="T62" fmla="*/ 13 w 37"/>
                  <a:gd name="T63" fmla="*/ 20 h 36"/>
                  <a:gd name="T64" fmla="*/ 16 w 37"/>
                  <a:gd name="T65" fmla="*/ 20 h 36"/>
                  <a:gd name="T66" fmla="*/ 17 w 37"/>
                  <a:gd name="T67" fmla="*/ 20 h 36"/>
                  <a:gd name="T68" fmla="*/ 20 w 37"/>
                  <a:gd name="T69" fmla="*/ 24 h 36"/>
                  <a:gd name="T70" fmla="*/ 21 w 37"/>
                  <a:gd name="T71" fmla="*/ 26 h 36"/>
                  <a:gd name="T72" fmla="*/ 21 w 37"/>
                  <a:gd name="T73" fmla="*/ 27 h 36"/>
                  <a:gd name="T74" fmla="*/ 21 w 37"/>
                  <a:gd name="T75" fmla="*/ 29 h 36"/>
                  <a:gd name="T76" fmla="*/ 23 w 37"/>
                  <a:gd name="T77" fmla="*/ 31 h 36"/>
                  <a:gd name="T78" fmla="*/ 24 w 37"/>
                  <a:gd name="T79" fmla="*/ 33 h 36"/>
                  <a:gd name="T80" fmla="*/ 29 w 37"/>
                  <a:gd name="T81" fmla="*/ 36 h 36"/>
                  <a:gd name="T82" fmla="*/ 32 w 37"/>
                  <a:gd name="T83" fmla="*/ 33 h 36"/>
                  <a:gd name="T84" fmla="*/ 32 w 37"/>
                  <a:gd name="T85" fmla="*/ 30 h 36"/>
                  <a:gd name="T86" fmla="*/ 30 w 37"/>
                  <a:gd name="T87" fmla="*/ 27 h 36"/>
                  <a:gd name="T88" fmla="*/ 34 w 37"/>
                  <a:gd name="T8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6">
                    <a:moveTo>
                      <a:pt x="34" y="24"/>
                    </a:moveTo>
                    <a:lnTo>
                      <a:pt x="37" y="23"/>
                    </a:lnTo>
                    <a:lnTo>
                      <a:pt x="37" y="20"/>
                    </a:lnTo>
                    <a:lnTo>
                      <a:pt x="37" y="17"/>
                    </a:lnTo>
                    <a:lnTo>
                      <a:pt x="36" y="14"/>
                    </a:lnTo>
                    <a:lnTo>
                      <a:pt x="33" y="13"/>
                    </a:lnTo>
                    <a:lnTo>
                      <a:pt x="32" y="11"/>
                    </a:lnTo>
                    <a:lnTo>
                      <a:pt x="29" y="11"/>
                    </a:lnTo>
                    <a:lnTo>
                      <a:pt x="26" y="8"/>
                    </a:lnTo>
                    <a:lnTo>
                      <a:pt x="23" y="4"/>
                    </a:lnTo>
                    <a:lnTo>
                      <a:pt x="21" y="4"/>
                    </a:lnTo>
                    <a:lnTo>
                      <a:pt x="17" y="1"/>
                    </a:lnTo>
                    <a:lnTo>
                      <a:pt x="16" y="0"/>
                    </a:lnTo>
                    <a:lnTo>
                      <a:pt x="14" y="0"/>
                    </a:lnTo>
                    <a:lnTo>
                      <a:pt x="13" y="0"/>
                    </a:lnTo>
                    <a:lnTo>
                      <a:pt x="11" y="0"/>
                    </a:lnTo>
                    <a:lnTo>
                      <a:pt x="10" y="0"/>
                    </a:lnTo>
                    <a:lnTo>
                      <a:pt x="10" y="1"/>
                    </a:lnTo>
                    <a:lnTo>
                      <a:pt x="8" y="1"/>
                    </a:lnTo>
                    <a:lnTo>
                      <a:pt x="6" y="4"/>
                    </a:lnTo>
                    <a:lnTo>
                      <a:pt x="6" y="4"/>
                    </a:lnTo>
                    <a:lnTo>
                      <a:pt x="3" y="6"/>
                    </a:lnTo>
                    <a:lnTo>
                      <a:pt x="3" y="7"/>
                    </a:lnTo>
                    <a:lnTo>
                      <a:pt x="1" y="8"/>
                    </a:lnTo>
                    <a:lnTo>
                      <a:pt x="0" y="8"/>
                    </a:lnTo>
                    <a:lnTo>
                      <a:pt x="0" y="10"/>
                    </a:lnTo>
                    <a:lnTo>
                      <a:pt x="0" y="13"/>
                    </a:lnTo>
                    <a:lnTo>
                      <a:pt x="1" y="13"/>
                    </a:lnTo>
                    <a:lnTo>
                      <a:pt x="10" y="17"/>
                    </a:lnTo>
                    <a:lnTo>
                      <a:pt x="11" y="19"/>
                    </a:lnTo>
                    <a:lnTo>
                      <a:pt x="11" y="20"/>
                    </a:lnTo>
                    <a:lnTo>
                      <a:pt x="13" y="20"/>
                    </a:lnTo>
                    <a:lnTo>
                      <a:pt x="16" y="20"/>
                    </a:lnTo>
                    <a:lnTo>
                      <a:pt x="17" y="20"/>
                    </a:lnTo>
                    <a:lnTo>
                      <a:pt x="20" y="24"/>
                    </a:lnTo>
                    <a:lnTo>
                      <a:pt x="21" y="26"/>
                    </a:lnTo>
                    <a:lnTo>
                      <a:pt x="21" y="27"/>
                    </a:lnTo>
                    <a:lnTo>
                      <a:pt x="21" y="29"/>
                    </a:lnTo>
                    <a:lnTo>
                      <a:pt x="23" y="31"/>
                    </a:lnTo>
                    <a:lnTo>
                      <a:pt x="24" y="33"/>
                    </a:lnTo>
                    <a:lnTo>
                      <a:pt x="29" y="36"/>
                    </a:lnTo>
                    <a:lnTo>
                      <a:pt x="32" y="33"/>
                    </a:lnTo>
                    <a:lnTo>
                      <a:pt x="32" y="30"/>
                    </a:lnTo>
                    <a:lnTo>
                      <a:pt x="30" y="27"/>
                    </a:lnTo>
                    <a:lnTo>
                      <a:pt x="34" y="2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4" name="Freeform 563"/>
              <p:cNvSpPr>
                <a:spLocks/>
              </p:cNvSpPr>
              <p:nvPr/>
            </p:nvSpPr>
            <p:spPr bwMode="auto">
              <a:xfrm>
                <a:off x="50" y="4789"/>
                <a:ext cx="58" cy="44"/>
              </a:xfrm>
              <a:custGeom>
                <a:avLst/>
                <a:gdLst>
                  <a:gd name="T0" fmla="*/ 114 w 117"/>
                  <a:gd name="T1" fmla="*/ 73 h 87"/>
                  <a:gd name="T2" fmla="*/ 108 w 117"/>
                  <a:gd name="T3" fmla="*/ 63 h 87"/>
                  <a:gd name="T4" fmla="*/ 107 w 117"/>
                  <a:gd name="T5" fmla="*/ 63 h 87"/>
                  <a:gd name="T6" fmla="*/ 104 w 117"/>
                  <a:gd name="T7" fmla="*/ 64 h 87"/>
                  <a:gd name="T8" fmla="*/ 103 w 117"/>
                  <a:gd name="T9" fmla="*/ 69 h 87"/>
                  <a:gd name="T10" fmla="*/ 100 w 117"/>
                  <a:gd name="T11" fmla="*/ 66 h 87"/>
                  <a:gd name="T12" fmla="*/ 98 w 117"/>
                  <a:gd name="T13" fmla="*/ 60 h 87"/>
                  <a:gd name="T14" fmla="*/ 93 w 117"/>
                  <a:gd name="T15" fmla="*/ 54 h 87"/>
                  <a:gd name="T16" fmla="*/ 88 w 117"/>
                  <a:gd name="T17" fmla="*/ 53 h 87"/>
                  <a:gd name="T18" fmla="*/ 82 w 117"/>
                  <a:gd name="T19" fmla="*/ 50 h 87"/>
                  <a:gd name="T20" fmla="*/ 67 w 117"/>
                  <a:gd name="T21" fmla="*/ 39 h 87"/>
                  <a:gd name="T22" fmla="*/ 69 w 117"/>
                  <a:gd name="T23" fmla="*/ 40 h 87"/>
                  <a:gd name="T24" fmla="*/ 69 w 117"/>
                  <a:gd name="T25" fmla="*/ 43 h 87"/>
                  <a:gd name="T26" fmla="*/ 68 w 117"/>
                  <a:gd name="T27" fmla="*/ 41 h 87"/>
                  <a:gd name="T28" fmla="*/ 65 w 117"/>
                  <a:gd name="T29" fmla="*/ 40 h 87"/>
                  <a:gd name="T30" fmla="*/ 61 w 117"/>
                  <a:gd name="T31" fmla="*/ 41 h 87"/>
                  <a:gd name="T32" fmla="*/ 65 w 117"/>
                  <a:gd name="T33" fmla="*/ 33 h 87"/>
                  <a:gd name="T34" fmla="*/ 62 w 117"/>
                  <a:gd name="T35" fmla="*/ 27 h 87"/>
                  <a:gd name="T36" fmla="*/ 51 w 117"/>
                  <a:gd name="T37" fmla="*/ 24 h 87"/>
                  <a:gd name="T38" fmla="*/ 44 w 117"/>
                  <a:gd name="T39" fmla="*/ 21 h 87"/>
                  <a:gd name="T40" fmla="*/ 35 w 117"/>
                  <a:gd name="T41" fmla="*/ 14 h 87"/>
                  <a:gd name="T42" fmla="*/ 29 w 117"/>
                  <a:gd name="T43" fmla="*/ 14 h 87"/>
                  <a:gd name="T44" fmla="*/ 31 w 117"/>
                  <a:gd name="T45" fmla="*/ 7 h 87"/>
                  <a:gd name="T46" fmla="*/ 33 w 117"/>
                  <a:gd name="T47" fmla="*/ 4 h 87"/>
                  <a:gd name="T48" fmla="*/ 19 w 117"/>
                  <a:gd name="T49" fmla="*/ 3 h 87"/>
                  <a:gd name="T50" fmla="*/ 16 w 117"/>
                  <a:gd name="T51" fmla="*/ 0 h 87"/>
                  <a:gd name="T52" fmla="*/ 15 w 117"/>
                  <a:gd name="T53" fmla="*/ 1 h 87"/>
                  <a:gd name="T54" fmla="*/ 13 w 117"/>
                  <a:gd name="T55" fmla="*/ 5 h 87"/>
                  <a:gd name="T56" fmla="*/ 12 w 117"/>
                  <a:gd name="T57" fmla="*/ 8 h 87"/>
                  <a:gd name="T58" fmla="*/ 12 w 117"/>
                  <a:gd name="T59" fmla="*/ 11 h 87"/>
                  <a:gd name="T60" fmla="*/ 13 w 117"/>
                  <a:gd name="T61" fmla="*/ 13 h 87"/>
                  <a:gd name="T62" fmla="*/ 12 w 117"/>
                  <a:gd name="T63" fmla="*/ 14 h 87"/>
                  <a:gd name="T64" fmla="*/ 2 w 117"/>
                  <a:gd name="T65" fmla="*/ 15 h 87"/>
                  <a:gd name="T66" fmla="*/ 0 w 117"/>
                  <a:gd name="T67" fmla="*/ 21 h 87"/>
                  <a:gd name="T68" fmla="*/ 3 w 117"/>
                  <a:gd name="T69" fmla="*/ 24 h 87"/>
                  <a:gd name="T70" fmla="*/ 8 w 117"/>
                  <a:gd name="T71" fmla="*/ 23 h 87"/>
                  <a:gd name="T72" fmla="*/ 8 w 117"/>
                  <a:gd name="T73" fmla="*/ 26 h 87"/>
                  <a:gd name="T74" fmla="*/ 10 w 117"/>
                  <a:gd name="T75" fmla="*/ 28 h 87"/>
                  <a:gd name="T76" fmla="*/ 15 w 117"/>
                  <a:gd name="T77" fmla="*/ 34 h 87"/>
                  <a:gd name="T78" fmla="*/ 15 w 117"/>
                  <a:gd name="T79" fmla="*/ 39 h 87"/>
                  <a:gd name="T80" fmla="*/ 15 w 117"/>
                  <a:gd name="T81" fmla="*/ 41 h 87"/>
                  <a:gd name="T82" fmla="*/ 28 w 117"/>
                  <a:gd name="T83" fmla="*/ 43 h 87"/>
                  <a:gd name="T84" fmla="*/ 28 w 117"/>
                  <a:gd name="T85" fmla="*/ 46 h 87"/>
                  <a:gd name="T86" fmla="*/ 31 w 117"/>
                  <a:gd name="T87" fmla="*/ 47 h 87"/>
                  <a:gd name="T88" fmla="*/ 36 w 117"/>
                  <a:gd name="T89" fmla="*/ 50 h 87"/>
                  <a:gd name="T90" fmla="*/ 38 w 117"/>
                  <a:gd name="T91" fmla="*/ 50 h 87"/>
                  <a:gd name="T92" fmla="*/ 39 w 117"/>
                  <a:gd name="T93" fmla="*/ 49 h 87"/>
                  <a:gd name="T94" fmla="*/ 41 w 117"/>
                  <a:gd name="T95" fmla="*/ 47 h 87"/>
                  <a:gd name="T96" fmla="*/ 44 w 117"/>
                  <a:gd name="T97" fmla="*/ 49 h 87"/>
                  <a:gd name="T98" fmla="*/ 48 w 117"/>
                  <a:gd name="T99" fmla="*/ 49 h 87"/>
                  <a:gd name="T100" fmla="*/ 52 w 117"/>
                  <a:gd name="T101" fmla="*/ 50 h 87"/>
                  <a:gd name="T102" fmla="*/ 81 w 117"/>
                  <a:gd name="T103" fmla="*/ 72 h 87"/>
                  <a:gd name="T104" fmla="*/ 91 w 117"/>
                  <a:gd name="T105" fmla="*/ 77 h 87"/>
                  <a:gd name="T106" fmla="*/ 94 w 117"/>
                  <a:gd name="T107" fmla="*/ 80 h 87"/>
                  <a:gd name="T108" fmla="*/ 91 w 117"/>
                  <a:gd name="T109" fmla="*/ 82 h 87"/>
                  <a:gd name="T110" fmla="*/ 95 w 117"/>
                  <a:gd name="T111" fmla="*/ 85 h 87"/>
                  <a:gd name="T112" fmla="*/ 100 w 117"/>
                  <a:gd name="T113" fmla="*/ 83 h 87"/>
                  <a:gd name="T114" fmla="*/ 108 w 117"/>
                  <a:gd name="T115" fmla="*/ 87 h 87"/>
                  <a:gd name="T116" fmla="*/ 114 w 117"/>
                  <a:gd name="T117" fmla="*/ 85 h 87"/>
                  <a:gd name="T118" fmla="*/ 117 w 117"/>
                  <a:gd name="T119" fmla="*/ 83 h 87"/>
                  <a:gd name="T120" fmla="*/ 116 w 117"/>
                  <a:gd name="T121"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87">
                    <a:moveTo>
                      <a:pt x="117" y="76"/>
                    </a:moveTo>
                    <a:lnTo>
                      <a:pt x="114" y="73"/>
                    </a:lnTo>
                    <a:lnTo>
                      <a:pt x="111" y="66"/>
                    </a:lnTo>
                    <a:lnTo>
                      <a:pt x="108" y="63"/>
                    </a:lnTo>
                    <a:lnTo>
                      <a:pt x="107" y="63"/>
                    </a:lnTo>
                    <a:lnTo>
                      <a:pt x="107" y="63"/>
                    </a:lnTo>
                    <a:lnTo>
                      <a:pt x="104" y="60"/>
                    </a:lnTo>
                    <a:lnTo>
                      <a:pt x="104" y="64"/>
                    </a:lnTo>
                    <a:lnTo>
                      <a:pt x="104" y="67"/>
                    </a:lnTo>
                    <a:lnTo>
                      <a:pt x="103" y="69"/>
                    </a:lnTo>
                    <a:lnTo>
                      <a:pt x="101" y="67"/>
                    </a:lnTo>
                    <a:lnTo>
                      <a:pt x="100" y="66"/>
                    </a:lnTo>
                    <a:lnTo>
                      <a:pt x="100" y="63"/>
                    </a:lnTo>
                    <a:lnTo>
                      <a:pt x="98" y="60"/>
                    </a:lnTo>
                    <a:lnTo>
                      <a:pt x="95" y="56"/>
                    </a:lnTo>
                    <a:lnTo>
                      <a:pt x="93" y="54"/>
                    </a:lnTo>
                    <a:lnTo>
                      <a:pt x="91" y="53"/>
                    </a:lnTo>
                    <a:lnTo>
                      <a:pt x="88" y="53"/>
                    </a:lnTo>
                    <a:lnTo>
                      <a:pt x="84" y="50"/>
                    </a:lnTo>
                    <a:lnTo>
                      <a:pt x="82" y="50"/>
                    </a:lnTo>
                    <a:lnTo>
                      <a:pt x="69" y="37"/>
                    </a:lnTo>
                    <a:lnTo>
                      <a:pt x="67" y="39"/>
                    </a:lnTo>
                    <a:lnTo>
                      <a:pt x="68" y="39"/>
                    </a:lnTo>
                    <a:lnTo>
                      <a:pt x="69" y="40"/>
                    </a:lnTo>
                    <a:lnTo>
                      <a:pt x="69" y="41"/>
                    </a:lnTo>
                    <a:lnTo>
                      <a:pt x="69" y="43"/>
                    </a:lnTo>
                    <a:lnTo>
                      <a:pt x="69" y="43"/>
                    </a:lnTo>
                    <a:lnTo>
                      <a:pt x="68" y="41"/>
                    </a:lnTo>
                    <a:lnTo>
                      <a:pt x="67" y="41"/>
                    </a:lnTo>
                    <a:lnTo>
                      <a:pt x="65" y="40"/>
                    </a:lnTo>
                    <a:lnTo>
                      <a:pt x="64" y="40"/>
                    </a:lnTo>
                    <a:lnTo>
                      <a:pt x="61" y="41"/>
                    </a:lnTo>
                    <a:lnTo>
                      <a:pt x="61" y="39"/>
                    </a:lnTo>
                    <a:lnTo>
                      <a:pt x="65" y="33"/>
                    </a:lnTo>
                    <a:lnTo>
                      <a:pt x="65" y="30"/>
                    </a:lnTo>
                    <a:lnTo>
                      <a:pt x="62" y="27"/>
                    </a:lnTo>
                    <a:lnTo>
                      <a:pt x="59" y="26"/>
                    </a:lnTo>
                    <a:lnTo>
                      <a:pt x="51" y="24"/>
                    </a:lnTo>
                    <a:lnTo>
                      <a:pt x="46" y="24"/>
                    </a:lnTo>
                    <a:lnTo>
                      <a:pt x="44" y="21"/>
                    </a:lnTo>
                    <a:lnTo>
                      <a:pt x="41" y="15"/>
                    </a:lnTo>
                    <a:lnTo>
                      <a:pt x="35" y="14"/>
                    </a:lnTo>
                    <a:lnTo>
                      <a:pt x="33" y="11"/>
                    </a:lnTo>
                    <a:lnTo>
                      <a:pt x="29" y="14"/>
                    </a:lnTo>
                    <a:lnTo>
                      <a:pt x="29" y="8"/>
                    </a:lnTo>
                    <a:lnTo>
                      <a:pt x="31" y="7"/>
                    </a:lnTo>
                    <a:lnTo>
                      <a:pt x="33" y="10"/>
                    </a:lnTo>
                    <a:lnTo>
                      <a:pt x="33" y="4"/>
                    </a:lnTo>
                    <a:lnTo>
                      <a:pt x="29" y="3"/>
                    </a:lnTo>
                    <a:lnTo>
                      <a:pt x="19" y="3"/>
                    </a:lnTo>
                    <a:lnTo>
                      <a:pt x="18" y="1"/>
                    </a:lnTo>
                    <a:lnTo>
                      <a:pt x="16" y="0"/>
                    </a:lnTo>
                    <a:lnTo>
                      <a:pt x="15" y="0"/>
                    </a:lnTo>
                    <a:lnTo>
                      <a:pt x="15" y="1"/>
                    </a:lnTo>
                    <a:lnTo>
                      <a:pt x="15" y="3"/>
                    </a:lnTo>
                    <a:lnTo>
                      <a:pt x="13" y="5"/>
                    </a:lnTo>
                    <a:lnTo>
                      <a:pt x="12" y="7"/>
                    </a:lnTo>
                    <a:lnTo>
                      <a:pt x="12" y="8"/>
                    </a:lnTo>
                    <a:lnTo>
                      <a:pt x="12" y="10"/>
                    </a:lnTo>
                    <a:lnTo>
                      <a:pt x="12" y="11"/>
                    </a:lnTo>
                    <a:lnTo>
                      <a:pt x="13" y="11"/>
                    </a:lnTo>
                    <a:lnTo>
                      <a:pt x="13" y="13"/>
                    </a:lnTo>
                    <a:lnTo>
                      <a:pt x="13" y="14"/>
                    </a:lnTo>
                    <a:lnTo>
                      <a:pt x="12" y="14"/>
                    </a:lnTo>
                    <a:lnTo>
                      <a:pt x="5" y="14"/>
                    </a:lnTo>
                    <a:lnTo>
                      <a:pt x="2" y="15"/>
                    </a:lnTo>
                    <a:lnTo>
                      <a:pt x="0" y="18"/>
                    </a:lnTo>
                    <a:lnTo>
                      <a:pt x="0" y="21"/>
                    </a:lnTo>
                    <a:lnTo>
                      <a:pt x="2" y="23"/>
                    </a:lnTo>
                    <a:lnTo>
                      <a:pt x="3" y="24"/>
                    </a:lnTo>
                    <a:lnTo>
                      <a:pt x="6" y="23"/>
                    </a:lnTo>
                    <a:lnTo>
                      <a:pt x="8" y="23"/>
                    </a:lnTo>
                    <a:lnTo>
                      <a:pt x="8" y="24"/>
                    </a:lnTo>
                    <a:lnTo>
                      <a:pt x="8" y="26"/>
                    </a:lnTo>
                    <a:lnTo>
                      <a:pt x="9" y="27"/>
                    </a:lnTo>
                    <a:lnTo>
                      <a:pt x="10" y="28"/>
                    </a:lnTo>
                    <a:lnTo>
                      <a:pt x="10" y="31"/>
                    </a:lnTo>
                    <a:lnTo>
                      <a:pt x="15" y="34"/>
                    </a:lnTo>
                    <a:lnTo>
                      <a:pt x="16" y="36"/>
                    </a:lnTo>
                    <a:lnTo>
                      <a:pt x="15" y="39"/>
                    </a:lnTo>
                    <a:lnTo>
                      <a:pt x="15" y="40"/>
                    </a:lnTo>
                    <a:lnTo>
                      <a:pt x="15" y="41"/>
                    </a:lnTo>
                    <a:lnTo>
                      <a:pt x="26" y="41"/>
                    </a:lnTo>
                    <a:lnTo>
                      <a:pt x="28" y="43"/>
                    </a:lnTo>
                    <a:lnTo>
                      <a:pt x="28" y="44"/>
                    </a:lnTo>
                    <a:lnTo>
                      <a:pt x="28" y="46"/>
                    </a:lnTo>
                    <a:lnTo>
                      <a:pt x="29" y="46"/>
                    </a:lnTo>
                    <a:lnTo>
                      <a:pt x="31" y="47"/>
                    </a:lnTo>
                    <a:lnTo>
                      <a:pt x="33" y="47"/>
                    </a:lnTo>
                    <a:lnTo>
                      <a:pt x="36" y="50"/>
                    </a:lnTo>
                    <a:lnTo>
                      <a:pt x="38" y="50"/>
                    </a:lnTo>
                    <a:lnTo>
                      <a:pt x="38" y="50"/>
                    </a:lnTo>
                    <a:lnTo>
                      <a:pt x="39" y="50"/>
                    </a:lnTo>
                    <a:lnTo>
                      <a:pt x="39" y="49"/>
                    </a:lnTo>
                    <a:lnTo>
                      <a:pt x="41" y="49"/>
                    </a:lnTo>
                    <a:lnTo>
                      <a:pt x="41" y="47"/>
                    </a:lnTo>
                    <a:lnTo>
                      <a:pt x="42" y="47"/>
                    </a:lnTo>
                    <a:lnTo>
                      <a:pt x="44" y="49"/>
                    </a:lnTo>
                    <a:lnTo>
                      <a:pt x="44" y="50"/>
                    </a:lnTo>
                    <a:lnTo>
                      <a:pt x="48" y="49"/>
                    </a:lnTo>
                    <a:lnTo>
                      <a:pt x="49" y="50"/>
                    </a:lnTo>
                    <a:lnTo>
                      <a:pt x="52" y="50"/>
                    </a:lnTo>
                    <a:lnTo>
                      <a:pt x="55" y="53"/>
                    </a:lnTo>
                    <a:lnTo>
                      <a:pt x="81" y="72"/>
                    </a:lnTo>
                    <a:lnTo>
                      <a:pt x="88" y="73"/>
                    </a:lnTo>
                    <a:lnTo>
                      <a:pt x="91" y="77"/>
                    </a:lnTo>
                    <a:lnTo>
                      <a:pt x="94" y="79"/>
                    </a:lnTo>
                    <a:lnTo>
                      <a:pt x="94" y="80"/>
                    </a:lnTo>
                    <a:lnTo>
                      <a:pt x="93" y="82"/>
                    </a:lnTo>
                    <a:lnTo>
                      <a:pt x="91" y="82"/>
                    </a:lnTo>
                    <a:lnTo>
                      <a:pt x="93" y="83"/>
                    </a:lnTo>
                    <a:lnTo>
                      <a:pt x="95" y="85"/>
                    </a:lnTo>
                    <a:lnTo>
                      <a:pt x="97" y="85"/>
                    </a:lnTo>
                    <a:lnTo>
                      <a:pt x="100" y="83"/>
                    </a:lnTo>
                    <a:lnTo>
                      <a:pt x="107" y="86"/>
                    </a:lnTo>
                    <a:lnTo>
                      <a:pt x="108" y="87"/>
                    </a:lnTo>
                    <a:lnTo>
                      <a:pt x="110" y="86"/>
                    </a:lnTo>
                    <a:lnTo>
                      <a:pt x="114" y="85"/>
                    </a:lnTo>
                    <a:lnTo>
                      <a:pt x="113" y="85"/>
                    </a:lnTo>
                    <a:lnTo>
                      <a:pt x="117" y="83"/>
                    </a:lnTo>
                    <a:lnTo>
                      <a:pt x="117" y="82"/>
                    </a:lnTo>
                    <a:lnTo>
                      <a:pt x="116" y="79"/>
                    </a:lnTo>
                    <a:lnTo>
                      <a:pt x="117" y="7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5" name="Freeform 564"/>
              <p:cNvSpPr>
                <a:spLocks/>
              </p:cNvSpPr>
              <p:nvPr/>
            </p:nvSpPr>
            <p:spPr bwMode="auto">
              <a:xfrm>
                <a:off x="241" y="5003"/>
                <a:ext cx="20" cy="28"/>
              </a:xfrm>
              <a:custGeom>
                <a:avLst/>
                <a:gdLst>
                  <a:gd name="T0" fmla="*/ 29 w 39"/>
                  <a:gd name="T1" fmla="*/ 30 h 58"/>
                  <a:gd name="T2" fmla="*/ 28 w 39"/>
                  <a:gd name="T3" fmla="*/ 25 h 58"/>
                  <a:gd name="T4" fmla="*/ 26 w 39"/>
                  <a:gd name="T5" fmla="*/ 17 h 58"/>
                  <a:gd name="T6" fmla="*/ 22 w 39"/>
                  <a:gd name="T7" fmla="*/ 9 h 58"/>
                  <a:gd name="T8" fmla="*/ 16 w 39"/>
                  <a:gd name="T9" fmla="*/ 3 h 58"/>
                  <a:gd name="T10" fmla="*/ 10 w 39"/>
                  <a:gd name="T11" fmla="*/ 0 h 58"/>
                  <a:gd name="T12" fmla="*/ 5 w 39"/>
                  <a:gd name="T13" fmla="*/ 2 h 58"/>
                  <a:gd name="T14" fmla="*/ 2 w 39"/>
                  <a:gd name="T15" fmla="*/ 2 h 58"/>
                  <a:gd name="T16" fmla="*/ 0 w 39"/>
                  <a:gd name="T17" fmla="*/ 3 h 58"/>
                  <a:gd name="T18" fmla="*/ 0 w 39"/>
                  <a:gd name="T19" fmla="*/ 4 h 58"/>
                  <a:gd name="T20" fmla="*/ 3 w 39"/>
                  <a:gd name="T21" fmla="*/ 6 h 58"/>
                  <a:gd name="T22" fmla="*/ 5 w 39"/>
                  <a:gd name="T23" fmla="*/ 7 h 58"/>
                  <a:gd name="T24" fmla="*/ 8 w 39"/>
                  <a:gd name="T25" fmla="*/ 7 h 58"/>
                  <a:gd name="T26" fmla="*/ 10 w 39"/>
                  <a:gd name="T27" fmla="*/ 12 h 58"/>
                  <a:gd name="T28" fmla="*/ 13 w 39"/>
                  <a:gd name="T29" fmla="*/ 22 h 58"/>
                  <a:gd name="T30" fmla="*/ 16 w 39"/>
                  <a:gd name="T31" fmla="*/ 26 h 58"/>
                  <a:gd name="T32" fmla="*/ 32 w 39"/>
                  <a:gd name="T33" fmla="*/ 48 h 58"/>
                  <a:gd name="T34" fmla="*/ 36 w 39"/>
                  <a:gd name="T35" fmla="*/ 58 h 58"/>
                  <a:gd name="T36" fmla="*/ 38 w 39"/>
                  <a:gd name="T37" fmla="*/ 58 h 58"/>
                  <a:gd name="T38" fmla="*/ 36 w 39"/>
                  <a:gd name="T39" fmla="*/ 55 h 58"/>
                  <a:gd name="T40" fmla="*/ 36 w 39"/>
                  <a:gd name="T41" fmla="*/ 53 h 58"/>
                  <a:gd name="T42" fmla="*/ 36 w 39"/>
                  <a:gd name="T43" fmla="*/ 52 h 58"/>
                  <a:gd name="T44" fmla="*/ 36 w 39"/>
                  <a:gd name="T45" fmla="*/ 50 h 58"/>
                  <a:gd name="T46" fmla="*/ 38 w 39"/>
                  <a:gd name="T47" fmla="*/ 49 h 58"/>
                  <a:gd name="T48" fmla="*/ 38 w 39"/>
                  <a:gd name="T49" fmla="*/ 48 h 58"/>
                  <a:gd name="T50" fmla="*/ 38 w 39"/>
                  <a:gd name="T51" fmla="*/ 48 h 58"/>
                  <a:gd name="T52" fmla="*/ 39 w 39"/>
                  <a:gd name="T53" fmla="*/ 42 h 58"/>
                  <a:gd name="T54" fmla="*/ 35 w 39"/>
                  <a:gd name="T55" fmla="*/ 36 h 58"/>
                  <a:gd name="T56" fmla="*/ 29 w 39"/>
                  <a:gd name="T5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58">
                    <a:moveTo>
                      <a:pt x="29" y="30"/>
                    </a:moveTo>
                    <a:lnTo>
                      <a:pt x="28" y="25"/>
                    </a:lnTo>
                    <a:lnTo>
                      <a:pt x="26" y="17"/>
                    </a:lnTo>
                    <a:lnTo>
                      <a:pt x="22" y="9"/>
                    </a:lnTo>
                    <a:lnTo>
                      <a:pt x="16" y="3"/>
                    </a:lnTo>
                    <a:lnTo>
                      <a:pt x="10" y="0"/>
                    </a:lnTo>
                    <a:lnTo>
                      <a:pt x="5" y="2"/>
                    </a:lnTo>
                    <a:lnTo>
                      <a:pt x="2" y="2"/>
                    </a:lnTo>
                    <a:lnTo>
                      <a:pt x="0" y="3"/>
                    </a:lnTo>
                    <a:lnTo>
                      <a:pt x="0" y="4"/>
                    </a:lnTo>
                    <a:lnTo>
                      <a:pt x="3" y="6"/>
                    </a:lnTo>
                    <a:lnTo>
                      <a:pt x="5" y="7"/>
                    </a:lnTo>
                    <a:lnTo>
                      <a:pt x="8" y="7"/>
                    </a:lnTo>
                    <a:lnTo>
                      <a:pt x="10" y="12"/>
                    </a:lnTo>
                    <a:lnTo>
                      <a:pt x="13" y="22"/>
                    </a:lnTo>
                    <a:lnTo>
                      <a:pt x="16" y="26"/>
                    </a:lnTo>
                    <a:lnTo>
                      <a:pt x="32" y="48"/>
                    </a:lnTo>
                    <a:lnTo>
                      <a:pt x="36" y="58"/>
                    </a:lnTo>
                    <a:lnTo>
                      <a:pt x="38" y="58"/>
                    </a:lnTo>
                    <a:lnTo>
                      <a:pt x="36" y="55"/>
                    </a:lnTo>
                    <a:lnTo>
                      <a:pt x="36" y="53"/>
                    </a:lnTo>
                    <a:lnTo>
                      <a:pt x="36" y="52"/>
                    </a:lnTo>
                    <a:lnTo>
                      <a:pt x="36" y="50"/>
                    </a:lnTo>
                    <a:lnTo>
                      <a:pt x="38" y="49"/>
                    </a:lnTo>
                    <a:lnTo>
                      <a:pt x="38" y="48"/>
                    </a:lnTo>
                    <a:lnTo>
                      <a:pt x="38" y="48"/>
                    </a:lnTo>
                    <a:lnTo>
                      <a:pt x="39" y="42"/>
                    </a:lnTo>
                    <a:lnTo>
                      <a:pt x="35" y="36"/>
                    </a:lnTo>
                    <a:lnTo>
                      <a:pt x="29" y="3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6" name="Freeform 565"/>
              <p:cNvSpPr>
                <a:spLocks/>
              </p:cNvSpPr>
              <p:nvPr/>
            </p:nvSpPr>
            <p:spPr bwMode="auto">
              <a:xfrm>
                <a:off x="240" y="5021"/>
                <a:ext cx="17" cy="25"/>
              </a:xfrm>
              <a:custGeom>
                <a:avLst/>
                <a:gdLst>
                  <a:gd name="T0" fmla="*/ 33 w 34"/>
                  <a:gd name="T1" fmla="*/ 20 h 48"/>
                  <a:gd name="T2" fmla="*/ 33 w 34"/>
                  <a:gd name="T3" fmla="*/ 17 h 48"/>
                  <a:gd name="T4" fmla="*/ 31 w 34"/>
                  <a:gd name="T5" fmla="*/ 11 h 48"/>
                  <a:gd name="T6" fmla="*/ 25 w 34"/>
                  <a:gd name="T7" fmla="*/ 1 h 48"/>
                  <a:gd name="T8" fmla="*/ 24 w 34"/>
                  <a:gd name="T9" fmla="*/ 0 h 48"/>
                  <a:gd name="T10" fmla="*/ 21 w 34"/>
                  <a:gd name="T11" fmla="*/ 0 h 48"/>
                  <a:gd name="T12" fmla="*/ 20 w 34"/>
                  <a:gd name="T13" fmla="*/ 1 h 48"/>
                  <a:gd name="T14" fmla="*/ 21 w 34"/>
                  <a:gd name="T15" fmla="*/ 5 h 48"/>
                  <a:gd name="T16" fmla="*/ 21 w 34"/>
                  <a:gd name="T17" fmla="*/ 7 h 48"/>
                  <a:gd name="T18" fmla="*/ 21 w 34"/>
                  <a:gd name="T19" fmla="*/ 8 h 48"/>
                  <a:gd name="T20" fmla="*/ 20 w 34"/>
                  <a:gd name="T21" fmla="*/ 8 h 48"/>
                  <a:gd name="T22" fmla="*/ 18 w 34"/>
                  <a:gd name="T23" fmla="*/ 8 h 48"/>
                  <a:gd name="T24" fmla="*/ 17 w 34"/>
                  <a:gd name="T25" fmla="*/ 10 h 48"/>
                  <a:gd name="T26" fmla="*/ 15 w 34"/>
                  <a:gd name="T27" fmla="*/ 10 h 48"/>
                  <a:gd name="T28" fmla="*/ 12 w 34"/>
                  <a:gd name="T29" fmla="*/ 14 h 48"/>
                  <a:gd name="T30" fmla="*/ 12 w 34"/>
                  <a:gd name="T31" fmla="*/ 15 h 48"/>
                  <a:gd name="T32" fmla="*/ 12 w 34"/>
                  <a:gd name="T33" fmla="*/ 18 h 48"/>
                  <a:gd name="T34" fmla="*/ 12 w 34"/>
                  <a:gd name="T35" fmla="*/ 25 h 48"/>
                  <a:gd name="T36" fmla="*/ 12 w 34"/>
                  <a:gd name="T37" fmla="*/ 28 h 48"/>
                  <a:gd name="T38" fmla="*/ 10 w 34"/>
                  <a:gd name="T39" fmla="*/ 37 h 48"/>
                  <a:gd name="T40" fmla="*/ 8 w 34"/>
                  <a:gd name="T41" fmla="*/ 38 h 48"/>
                  <a:gd name="T42" fmla="*/ 7 w 34"/>
                  <a:gd name="T43" fmla="*/ 38 h 48"/>
                  <a:gd name="T44" fmla="*/ 4 w 34"/>
                  <a:gd name="T45" fmla="*/ 38 h 48"/>
                  <a:gd name="T46" fmla="*/ 2 w 34"/>
                  <a:gd name="T47" fmla="*/ 38 h 48"/>
                  <a:gd name="T48" fmla="*/ 2 w 34"/>
                  <a:gd name="T49" fmla="*/ 38 h 48"/>
                  <a:gd name="T50" fmla="*/ 1 w 34"/>
                  <a:gd name="T51" fmla="*/ 40 h 48"/>
                  <a:gd name="T52" fmla="*/ 0 w 34"/>
                  <a:gd name="T53" fmla="*/ 40 h 48"/>
                  <a:gd name="T54" fmla="*/ 5 w 34"/>
                  <a:gd name="T55" fmla="*/ 41 h 48"/>
                  <a:gd name="T56" fmla="*/ 15 w 34"/>
                  <a:gd name="T57" fmla="*/ 47 h 48"/>
                  <a:gd name="T58" fmla="*/ 21 w 34"/>
                  <a:gd name="T59" fmla="*/ 48 h 48"/>
                  <a:gd name="T60" fmla="*/ 21 w 34"/>
                  <a:gd name="T61" fmla="*/ 48 h 48"/>
                  <a:gd name="T62" fmla="*/ 21 w 34"/>
                  <a:gd name="T63" fmla="*/ 46 h 48"/>
                  <a:gd name="T64" fmla="*/ 21 w 34"/>
                  <a:gd name="T65" fmla="*/ 43 h 48"/>
                  <a:gd name="T66" fmla="*/ 23 w 34"/>
                  <a:gd name="T67" fmla="*/ 41 h 48"/>
                  <a:gd name="T68" fmla="*/ 24 w 34"/>
                  <a:gd name="T69" fmla="*/ 40 h 48"/>
                  <a:gd name="T70" fmla="*/ 27 w 34"/>
                  <a:gd name="T71" fmla="*/ 41 h 48"/>
                  <a:gd name="T72" fmla="*/ 27 w 34"/>
                  <a:gd name="T73" fmla="*/ 43 h 48"/>
                  <a:gd name="T74" fmla="*/ 25 w 34"/>
                  <a:gd name="T75" fmla="*/ 44 h 48"/>
                  <a:gd name="T76" fmla="*/ 27 w 34"/>
                  <a:gd name="T77" fmla="*/ 44 h 48"/>
                  <a:gd name="T78" fmla="*/ 28 w 34"/>
                  <a:gd name="T79" fmla="*/ 44 h 48"/>
                  <a:gd name="T80" fmla="*/ 30 w 34"/>
                  <a:gd name="T81" fmla="*/ 44 h 48"/>
                  <a:gd name="T82" fmla="*/ 30 w 34"/>
                  <a:gd name="T83" fmla="*/ 43 h 48"/>
                  <a:gd name="T84" fmla="*/ 30 w 34"/>
                  <a:gd name="T85" fmla="*/ 44 h 48"/>
                  <a:gd name="T86" fmla="*/ 31 w 34"/>
                  <a:gd name="T87" fmla="*/ 44 h 48"/>
                  <a:gd name="T88" fmla="*/ 31 w 34"/>
                  <a:gd name="T89" fmla="*/ 44 h 48"/>
                  <a:gd name="T90" fmla="*/ 31 w 34"/>
                  <a:gd name="T91" fmla="*/ 46 h 48"/>
                  <a:gd name="T92" fmla="*/ 33 w 34"/>
                  <a:gd name="T93" fmla="*/ 46 h 48"/>
                  <a:gd name="T94" fmla="*/ 33 w 34"/>
                  <a:gd name="T95" fmla="*/ 44 h 48"/>
                  <a:gd name="T96" fmla="*/ 33 w 34"/>
                  <a:gd name="T97" fmla="*/ 41 h 48"/>
                  <a:gd name="T98" fmla="*/ 31 w 34"/>
                  <a:gd name="T99" fmla="*/ 40 h 48"/>
                  <a:gd name="T100" fmla="*/ 30 w 34"/>
                  <a:gd name="T101" fmla="*/ 38 h 48"/>
                  <a:gd name="T102" fmla="*/ 31 w 34"/>
                  <a:gd name="T103" fmla="*/ 36 h 48"/>
                  <a:gd name="T104" fmla="*/ 33 w 34"/>
                  <a:gd name="T105" fmla="*/ 34 h 48"/>
                  <a:gd name="T106" fmla="*/ 33 w 34"/>
                  <a:gd name="T107" fmla="*/ 33 h 48"/>
                  <a:gd name="T108" fmla="*/ 33 w 34"/>
                  <a:gd name="T109" fmla="*/ 31 h 48"/>
                  <a:gd name="T110" fmla="*/ 34 w 34"/>
                  <a:gd name="T111" fmla="*/ 28 h 48"/>
                  <a:gd name="T112" fmla="*/ 34 w 34"/>
                  <a:gd name="T113" fmla="*/ 25 h 48"/>
                  <a:gd name="T114" fmla="*/ 34 w 34"/>
                  <a:gd name="T115" fmla="*/ 23 h 48"/>
                  <a:gd name="T116" fmla="*/ 33 w 34"/>
                  <a:gd name="T11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48">
                    <a:moveTo>
                      <a:pt x="33" y="20"/>
                    </a:moveTo>
                    <a:lnTo>
                      <a:pt x="33" y="17"/>
                    </a:lnTo>
                    <a:lnTo>
                      <a:pt x="31" y="11"/>
                    </a:lnTo>
                    <a:lnTo>
                      <a:pt x="25" y="1"/>
                    </a:lnTo>
                    <a:lnTo>
                      <a:pt x="24" y="0"/>
                    </a:lnTo>
                    <a:lnTo>
                      <a:pt x="21" y="0"/>
                    </a:lnTo>
                    <a:lnTo>
                      <a:pt x="20" y="1"/>
                    </a:lnTo>
                    <a:lnTo>
                      <a:pt x="21" y="5"/>
                    </a:lnTo>
                    <a:lnTo>
                      <a:pt x="21" y="7"/>
                    </a:lnTo>
                    <a:lnTo>
                      <a:pt x="21" y="8"/>
                    </a:lnTo>
                    <a:lnTo>
                      <a:pt x="20" y="8"/>
                    </a:lnTo>
                    <a:lnTo>
                      <a:pt x="18" y="8"/>
                    </a:lnTo>
                    <a:lnTo>
                      <a:pt x="17" y="10"/>
                    </a:lnTo>
                    <a:lnTo>
                      <a:pt x="15" y="10"/>
                    </a:lnTo>
                    <a:lnTo>
                      <a:pt x="12" y="14"/>
                    </a:lnTo>
                    <a:lnTo>
                      <a:pt x="12" y="15"/>
                    </a:lnTo>
                    <a:lnTo>
                      <a:pt x="12" y="18"/>
                    </a:lnTo>
                    <a:lnTo>
                      <a:pt x="12" y="25"/>
                    </a:lnTo>
                    <a:lnTo>
                      <a:pt x="12" y="28"/>
                    </a:lnTo>
                    <a:lnTo>
                      <a:pt x="10" y="37"/>
                    </a:lnTo>
                    <a:lnTo>
                      <a:pt x="8" y="38"/>
                    </a:lnTo>
                    <a:lnTo>
                      <a:pt x="7" y="38"/>
                    </a:lnTo>
                    <a:lnTo>
                      <a:pt x="4" y="38"/>
                    </a:lnTo>
                    <a:lnTo>
                      <a:pt x="2" y="38"/>
                    </a:lnTo>
                    <a:lnTo>
                      <a:pt x="2" y="38"/>
                    </a:lnTo>
                    <a:lnTo>
                      <a:pt x="1" y="40"/>
                    </a:lnTo>
                    <a:lnTo>
                      <a:pt x="0" y="40"/>
                    </a:lnTo>
                    <a:lnTo>
                      <a:pt x="5" y="41"/>
                    </a:lnTo>
                    <a:lnTo>
                      <a:pt x="15" y="47"/>
                    </a:lnTo>
                    <a:lnTo>
                      <a:pt x="21" y="48"/>
                    </a:lnTo>
                    <a:lnTo>
                      <a:pt x="21" y="48"/>
                    </a:lnTo>
                    <a:lnTo>
                      <a:pt x="21" y="46"/>
                    </a:lnTo>
                    <a:lnTo>
                      <a:pt x="21" y="43"/>
                    </a:lnTo>
                    <a:lnTo>
                      <a:pt x="23" y="41"/>
                    </a:lnTo>
                    <a:lnTo>
                      <a:pt x="24" y="40"/>
                    </a:lnTo>
                    <a:lnTo>
                      <a:pt x="27" y="41"/>
                    </a:lnTo>
                    <a:lnTo>
                      <a:pt x="27" y="43"/>
                    </a:lnTo>
                    <a:lnTo>
                      <a:pt x="25" y="44"/>
                    </a:lnTo>
                    <a:lnTo>
                      <a:pt x="27" y="44"/>
                    </a:lnTo>
                    <a:lnTo>
                      <a:pt x="28" y="44"/>
                    </a:lnTo>
                    <a:lnTo>
                      <a:pt x="30" y="44"/>
                    </a:lnTo>
                    <a:lnTo>
                      <a:pt x="30" y="43"/>
                    </a:lnTo>
                    <a:lnTo>
                      <a:pt x="30" y="44"/>
                    </a:lnTo>
                    <a:lnTo>
                      <a:pt x="31" y="44"/>
                    </a:lnTo>
                    <a:lnTo>
                      <a:pt x="31" y="44"/>
                    </a:lnTo>
                    <a:lnTo>
                      <a:pt x="31" y="46"/>
                    </a:lnTo>
                    <a:lnTo>
                      <a:pt x="33" y="46"/>
                    </a:lnTo>
                    <a:lnTo>
                      <a:pt x="33" y="44"/>
                    </a:lnTo>
                    <a:lnTo>
                      <a:pt x="33" y="41"/>
                    </a:lnTo>
                    <a:lnTo>
                      <a:pt x="31" y="40"/>
                    </a:lnTo>
                    <a:lnTo>
                      <a:pt x="30" y="38"/>
                    </a:lnTo>
                    <a:lnTo>
                      <a:pt x="31" y="36"/>
                    </a:lnTo>
                    <a:lnTo>
                      <a:pt x="33" y="34"/>
                    </a:lnTo>
                    <a:lnTo>
                      <a:pt x="33" y="33"/>
                    </a:lnTo>
                    <a:lnTo>
                      <a:pt x="33" y="31"/>
                    </a:lnTo>
                    <a:lnTo>
                      <a:pt x="34" y="28"/>
                    </a:lnTo>
                    <a:lnTo>
                      <a:pt x="34" y="25"/>
                    </a:lnTo>
                    <a:lnTo>
                      <a:pt x="34" y="23"/>
                    </a:lnTo>
                    <a:lnTo>
                      <a:pt x="33" y="2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7" name="Freeform 566"/>
              <p:cNvSpPr>
                <a:spLocks/>
              </p:cNvSpPr>
              <p:nvPr/>
            </p:nvSpPr>
            <p:spPr bwMode="auto">
              <a:xfrm>
                <a:off x="331" y="5150"/>
                <a:ext cx="25" cy="27"/>
              </a:xfrm>
              <a:custGeom>
                <a:avLst/>
                <a:gdLst>
                  <a:gd name="T0" fmla="*/ 44 w 49"/>
                  <a:gd name="T1" fmla="*/ 39 h 53"/>
                  <a:gd name="T2" fmla="*/ 38 w 49"/>
                  <a:gd name="T3" fmla="*/ 36 h 53"/>
                  <a:gd name="T4" fmla="*/ 38 w 49"/>
                  <a:gd name="T5" fmla="*/ 35 h 53"/>
                  <a:gd name="T6" fmla="*/ 38 w 49"/>
                  <a:gd name="T7" fmla="*/ 33 h 53"/>
                  <a:gd name="T8" fmla="*/ 28 w 49"/>
                  <a:gd name="T9" fmla="*/ 17 h 53"/>
                  <a:gd name="T10" fmla="*/ 25 w 49"/>
                  <a:gd name="T11" fmla="*/ 7 h 53"/>
                  <a:gd name="T12" fmla="*/ 21 w 49"/>
                  <a:gd name="T13" fmla="*/ 6 h 53"/>
                  <a:gd name="T14" fmla="*/ 18 w 49"/>
                  <a:gd name="T15" fmla="*/ 2 h 53"/>
                  <a:gd name="T16" fmla="*/ 10 w 49"/>
                  <a:gd name="T17" fmla="*/ 0 h 53"/>
                  <a:gd name="T18" fmla="*/ 5 w 49"/>
                  <a:gd name="T19" fmla="*/ 7 h 53"/>
                  <a:gd name="T20" fmla="*/ 6 w 49"/>
                  <a:gd name="T21" fmla="*/ 16 h 53"/>
                  <a:gd name="T22" fmla="*/ 5 w 49"/>
                  <a:gd name="T23" fmla="*/ 17 h 53"/>
                  <a:gd name="T24" fmla="*/ 2 w 49"/>
                  <a:gd name="T25" fmla="*/ 17 h 53"/>
                  <a:gd name="T26" fmla="*/ 2 w 49"/>
                  <a:gd name="T27" fmla="*/ 20 h 53"/>
                  <a:gd name="T28" fmla="*/ 6 w 49"/>
                  <a:gd name="T29" fmla="*/ 29 h 53"/>
                  <a:gd name="T30" fmla="*/ 9 w 49"/>
                  <a:gd name="T31" fmla="*/ 29 h 53"/>
                  <a:gd name="T32" fmla="*/ 10 w 49"/>
                  <a:gd name="T33" fmla="*/ 30 h 53"/>
                  <a:gd name="T34" fmla="*/ 12 w 49"/>
                  <a:gd name="T35" fmla="*/ 32 h 53"/>
                  <a:gd name="T36" fmla="*/ 13 w 49"/>
                  <a:gd name="T37" fmla="*/ 32 h 53"/>
                  <a:gd name="T38" fmla="*/ 12 w 49"/>
                  <a:gd name="T39" fmla="*/ 35 h 53"/>
                  <a:gd name="T40" fmla="*/ 13 w 49"/>
                  <a:gd name="T41" fmla="*/ 38 h 53"/>
                  <a:gd name="T42" fmla="*/ 22 w 49"/>
                  <a:gd name="T43" fmla="*/ 38 h 53"/>
                  <a:gd name="T44" fmla="*/ 26 w 49"/>
                  <a:gd name="T45" fmla="*/ 42 h 53"/>
                  <a:gd name="T46" fmla="*/ 31 w 49"/>
                  <a:gd name="T47" fmla="*/ 45 h 53"/>
                  <a:gd name="T48" fmla="*/ 35 w 49"/>
                  <a:gd name="T49" fmla="*/ 45 h 53"/>
                  <a:gd name="T50" fmla="*/ 38 w 49"/>
                  <a:gd name="T51" fmla="*/ 48 h 53"/>
                  <a:gd name="T52" fmla="*/ 41 w 49"/>
                  <a:gd name="T53" fmla="*/ 49 h 53"/>
                  <a:gd name="T54" fmla="*/ 46 w 49"/>
                  <a:gd name="T55" fmla="*/ 49 h 53"/>
                  <a:gd name="T56" fmla="*/ 48 w 49"/>
                  <a:gd name="T57" fmla="*/ 53 h 53"/>
                  <a:gd name="T58" fmla="*/ 49 w 49"/>
                  <a:gd name="T59" fmla="*/ 52 h 53"/>
                  <a:gd name="T60" fmla="*/ 49 w 49"/>
                  <a:gd name="T61" fmla="*/ 51 h 53"/>
                  <a:gd name="T62" fmla="*/ 45 w 49"/>
                  <a:gd name="T63"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53">
                    <a:moveTo>
                      <a:pt x="45" y="40"/>
                    </a:moveTo>
                    <a:lnTo>
                      <a:pt x="44" y="39"/>
                    </a:lnTo>
                    <a:lnTo>
                      <a:pt x="39" y="36"/>
                    </a:lnTo>
                    <a:lnTo>
                      <a:pt x="38" y="36"/>
                    </a:lnTo>
                    <a:lnTo>
                      <a:pt x="38" y="36"/>
                    </a:lnTo>
                    <a:lnTo>
                      <a:pt x="38" y="35"/>
                    </a:lnTo>
                    <a:lnTo>
                      <a:pt x="38" y="33"/>
                    </a:lnTo>
                    <a:lnTo>
                      <a:pt x="38" y="33"/>
                    </a:lnTo>
                    <a:lnTo>
                      <a:pt x="29" y="22"/>
                    </a:lnTo>
                    <a:lnTo>
                      <a:pt x="28" y="17"/>
                    </a:lnTo>
                    <a:lnTo>
                      <a:pt x="26" y="10"/>
                    </a:lnTo>
                    <a:lnTo>
                      <a:pt x="25" y="7"/>
                    </a:lnTo>
                    <a:lnTo>
                      <a:pt x="23" y="7"/>
                    </a:lnTo>
                    <a:lnTo>
                      <a:pt x="21" y="6"/>
                    </a:lnTo>
                    <a:lnTo>
                      <a:pt x="19" y="4"/>
                    </a:lnTo>
                    <a:lnTo>
                      <a:pt x="18" y="2"/>
                    </a:lnTo>
                    <a:lnTo>
                      <a:pt x="16" y="0"/>
                    </a:lnTo>
                    <a:lnTo>
                      <a:pt x="10" y="0"/>
                    </a:lnTo>
                    <a:lnTo>
                      <a:pt x="6" y="3"/>
                    </a:lnTo>
                    <a:lnTo>
                      <a:pt x="5" y="7"/>
                    </a:lnTo>
                    <a:lnTo>
                      <a:pt x="5" y="13"/>
                    </a:lnTo>
                    <a:lnTo>
                      <a:pt x="6" y="16"/>
                    </a:lnTo>
                    <a:lnTo>
                      <a:pt x="6" y="17"/>
                    </a:lnTo>
                    <a:lnTo>
                      <a:pt x="5" y="17"/>
                    </a:lnTo>
                    <a:lnTo>
                      <a:pt x="3" y="17"/>
                    </a:lnTo>
                    <a:lnTo>
                      <a:pt x="2" y="17"/>
                    </a:lnTo>
                    <a:lnTo>
                      <a:pt x="0" y="19"/>
                    </a:lnTo>
                    <a:lnTo>
                      <a:pt x="2" y="20"/>
                    </a:lnTo>
                    <a:lnTo>
                      <a:pt x="5" y="25"/>
                    </a:lnTo>
                    <a:lnTo>
                      <a:pt x="6" y="29"/>
                    </a:lnTo>
                    <a:lnTo>
                      <a:pt x="8" y="30"/>
                    </a:lnTo>
                    <a:lnTo>
                      <a:pt x="9" y="29"/>
                    </a:lnTo>
                    <a:lnTo>
                      <a:pt x="10" y="29"/>
                    </a:lnTo>
                    <a:lnTo>
                      <a:pt x="10" y="30"/>
                    </a:lnTo>
                    <a:lnTo>
                      <a:pt x="10" y="32"/>
                    </a:lnTo>
                    <a:lnTo>
                      <a:pt x="12" y="32"/>
                    </a:lnTo>
                    <a:lnTo>
                      <a:pt x="12" y="30"/>
                    </a:lnTo>
                    <a:lnTo>
                      <a:pt x="13" y="32"/>
                    </a:lnTo>
                    <a:lnTo>
                      <a:pt x="13" y="33"/>
                    </a:lnTo>
                    <a:lnTo>
                      <a:pt x="12" y="35"/>
                    </a:lnTo>
                    <a:lnTo>
                      <a:pt x="12" y="36"/>
                    </a:lnTo>
                    <a:lnTo>
                      <a:pt x="13" y="38"/>
                    </a:lnTo>
                    <a:lnTo>
                      <a:pt x="19" y="36"/>
                    </a:lnTo>
                    <a:lnTo>
                      <a:pt x="22" y="38"/>
                    </a:lnTo>
                    <a:lnTo>
                      <a:pt x="25" y="39"/>
                    </a:lnTo>
                    <a:lnTo>
                      <a:pt x="26" y="42"/>
                    </a:lnTo>
                    <a:lnTo>
                      <a:pt x="28" y="43"/>
                    </a:lnTo>
                    <a:lnTo>
                      <a:pt x="31" y="45"/>
                    </a:lnTo>
                    <a:lnTo>
                      <a:pt x="34" y="45"/>
                    </a:lnTo>
                    <a:lnTo>
                      <a:pt x="35" y="45"/>
                    </a:lnTo>
                    <a:lnTo>
                      <a:pt x="36" y="46"/>
                    </a:lnTo>
                    <a:lnTo>
                      <a:pt x="38" y="48"/>
                    </a:lnTo>
                    <a:lnTo>
                      <a:pt x="39" y="48"/>
                    </a:lnTo>
                    <a:lnTo>
                      <a:pt x="41" y="49"/>
                    </a:lnTo>
                    <a:lnTo>
                      <a:pt x="45" y="49"/>
                    </a:lnTo>
                    <a:lnTo>
                      <a:pt x="46" y="49"/>
                    </a:lnTo>
                    <a:lnTo>
                      <a:pt x="46" y="53"/>
                    </a:lnTo>
                    <a:lnTo>
                      <a:pt x="48" y="53"/>
                    </a:lnTo>
                    <a:lnTo>
                      <a:pt x="49" y="53"/>
                    </a:lnTo>
                    <a:lnTo>
                      <a:pt x="49" y="52"/>
                    </a:lnTo>
                    <a:lnTo>
                      <a:pt x="49" y="53"/>
                    </a:lnTo>
                    <a:lnTo>
                      <a:pt x="49" y="51"/>
                    </a:lnTo>
                    <a:lnTo>
                      <a:pt x="48" y="46"/>
                    </a:lnTo>
                    <a:lnTo>
                      <a:pt x="45" y="4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8" name="Freeform 567"/>
              <p:cNvSpPr>
                <a:spLocks/>
              </p:cNvSpPr>
              <p:nvPr/>
            </p:nvSpPr>
            <p:spPr bwMode="auto">
              <a:xfrm>
                <a:off x="364" y="5185"/>
                <a:ext cx="18" cy="26"/>
              </a:xfrm>
              <a:custGeom>
                <a:avLst/>
                <a:gdLst>
                  <a:gd name="T0" fmla="*/ 36 w 38"/>
                  <a:gd name="T1" fmla="*/ 39 h 52"/>
                  <a:gd name="T2" fmla="*/ 38 w 38"/>
                  <a:gd name="T3" fmla="*/ 38 h 52"/>
                  <a:gd name="T4" fmla="*/ 36 w 38"/>
                  <a:gd name="T5" fmla="*/ 35 h 52"/>
                  <a:gd name="T6" fmla="*/ 36 w 38"/>
                  <a:gd name="T7" fmla="*/ 32 h 52"/>
                  <a:gd name="T8" fmla="*/ 36 w 38"/>
                  <a:gd name="T9" fmla="*/ 30 h 52"/>
                  <a:gd name="T10" fmla="*/ 35 w 38"/>
                  <a:gd name="T11" fmla="*/ 28 h 52"/>
                  <a:gd name="T12" fmla="*/ 32 w 38"/>
                  <a:gd name="T13" fmla="*/ 25 h 52"/>
                  <a:gd name="T14" fmla="*/ 30 w 38"/>
                  <a:gd name="T15" fmla="*/ 23 h 52"/>
                  <a:gd name="T16" fmla="*/ 30 w 38"/>
                  <a:gd name="T17" fmla="*/ 20 h 52"/>
                  <a:gd name="T18" fmla="*/ 28 w 38"/>
                  <a:gd name="T19" fmla="*/ 19 h 52"/>
                  <a:gd name="T20" fmla="*/ 23 w 38"/>
                  <a:gd name="T21" fmla="*/ 18 h 52"/>
                  <a:gd name="T22" fmla="*/ 22 w 38"/>
                  <a:gd name="T23" fmla="*/ 16 h 52"/>
                  <a:gd name="T24" fmla="*/ 17 w 38"/>
                  <a:gd name="T25" fmla="*/ 13 h 52"/>
                  <a:gd name="T26" fmla="*/ 10 w 38"/>
                  <a:gd name="T27" fmla="*/ 6 h 52"/>
                  <a:gd name="T28" fmla="*/ 9 w 38"/>
                  <a:gd name="T29" fmla="*/ 5 h 52"/>
                  <a:gd name="T30" fmla="*/ 7 w 38"/>
                  <a:gd name="T31" fmla="*/ 3 h 52"/>
                  <a:gd name="T32" fmla="*/ 6 w 38"/>
                  <a:gd name="T33" fmla="*/ 0 h 52"/>
                  <a:gd name="T34" fmla="*/ 3 w 38"/>
                  <a:gd name="T35" fmla="*/ 0 h 52"/>
                  <a:gd name="T36" fmla="*/ 2 w 38"/>
                  <a:gd name="T37" fmla="*/ 2 h 52"/>
                  <a:gd name="T38" fmla="*/ 0 w 38"/>
                  <a:gd name="T39" fmla="*/ 5 h 52"/>
                  <a:gd name="T40" fmla="*/ 0 w 38"/>
                  <a:gd name="T41" fmla="*/ 10 h 52"/>
                  <a:gd name="T42" fmla="*/ 0 w 38"/>
                  <a:gd name="T43" fmla="*/ 10 h 52"/>
                  <a:gd name="T44" fmla="*/ 0 w 38"/>
                  <a:gd name="T45" fmla="*/ 13 h 52"/>
                  <a:gd name="T46" fmla="*/ 2 w 38"/>
                  <a:gd name="T47" fmla="*/ 16 h 52"/>
                  <a:gd name="T48" fmla="*/ 2 w 38"/>
                  <a:gd name="T49" fmla="*/ 18 h 52"/>
                  <a:gd name="T50" fmla="*/ 0 w 38"/>
                  <a:gd name="T51" fmla="*/ 19 h 52"/>
                  <a:gd name="T52" fmla="*/ 3 w 38"/>
                  <a:gd name="T53" fmla="*/ 20 h 52"/>
                  <a:gd name="T54" fmla="*/ 5 w 38"/>
                  <a:gd name="T55" fmla="*/ 22 h 52"/>
                  <a:gd name="T56" fmla="*/ 6 w 38"/>
                  <a:gd name="T57" fmla="*/ 25 h 52"/>
                  <a:gd name="T58" fmla="*/ 6 w 38"/>
                  <a:gd name="T59" fmla="*/ 29 h 52"/>
                  <a:gd name="T60" fmla="*/ 3 w 38"/>
                  <a:gd name="T61" fmla="*/ 38 h 52"/>
                  <a:gd name="T62" fmla="*/ 3 w 38"/>
                  <a:gd name="T63" fmla="*/ 41 h 52"/>
                  <a:gd name="T64" fmla="*/ 6 w 38"/>
                  <a:gd name="T65" fmla="*/ 41 h 52"/>
                  <a:gd name="T66" fmla="*/ 6 w 38"/>
                  <a:gd name="T67" fmla="*/ 43 h 52"/>
                  <a:gd name="T68" fmla="*/ 6 w 38"/>
                  <a:gd name="T69" fmla="*/ 49 h 52"/>
                  <a:gd name="T70" fmla="*/ 7 w 38"/>
                  <a:gd name="T71" fmla="*/ 51 h 52"/>
                  <a:gd name="T72" fmla="*/ 10 w 38"/>
                  <a:gd name="T73" fmla="*/ 52 h 52"/>
                  <a:gd name="T74" fmla="*/ 12 w 38"/>
                  <a:gd name="T75" fmla="*/ 51 h 52"/>
                  <a:gd name="T76" fmla="*/ 12 w 38"/>
                  <a:gd name="T77" fmla="*/ 49 h 52"/>
                  <a:gd name="T78" fmla="*/ 13 w 38"/>
                  <a:gd name="T79" fmla="*/ 46 h 52"/>
                  <a:gd name="T80" fmla="*/ 15 w 38"/>
                  <a:gd name="T81" fmla="*/ 48 h 52"/>
                  <a:gd name="T82" fmla="*/ 19 w 38"/>
                  <a:gd name="T83" fmla="*/ 49 h 52"/>
                  <a:gd name="T84" fmla="*/ 22 w 38"/>
                  <a:gd name="T85" fmla="*/ 49 h 52"/>
                  <a:gd name="T86" fmla="*/ 26 w 38"/>
                  <a:gd name="T87" fmla="*/ 49 h 52"/>
                  <a:gd name="T88" fmla="*/ 26 w 38"/>
                  <a:gd name="T89" fmla="*/ 48 h 52"/>
                  <a:gd name="T90" fmla="*/ 28 w 38"/>
                  <a:gd name="T91" fmla="*/ 43 h 52"/>
                  <a:gd name="T92" fmla="*/ 29 w 38"/>
                  <a:gd name="T93" fmla="*/ 42 h 52"/>
                  <a:gd name="T94" fmla="*/ 30 w 38"/>
                  <a:gd name="T95" fmla="*/ 41 h 52"/>
                  <a:gd name="T96" fmla="*/ 35 w 38"/>
                  <a:gd name="T97" fmla="*/ 41 h 52"/>
                  <a:gd name="T98" fmla="*/ 36 w 38"/>
                  <a:gd name="T9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 h="52">
                    <a:moveTo>
                      <a:pt x="36" y="39"/>
                    </a:moveTo>
                    <a:lnTo>
                      <a:pt x="38" y="38"/>
                    </a:lnTo>
                    <a:lnTo>
                      <a:pt x="36" y="35"/>
                    </a:lnTo>
                    <a:lnTo>
                      <a:pt x="36" y="32"/>
                    </a:lnTo>
                    <a:lnTo>
                      <a:pt x="36" y="30"/>
                    </a:lnTo>
                    <a:lnTo>
                      <a:pt x="35" y="28"/>
                    </a:lnTo>
                    <a:lnTo>
                      <a:pt x="32" y="25"/>
                    </a:lnTo>
                    <a:lnTo>
                      <a:pt x="30" y="23"/>
                    </a:lnTo>
                    <a:lnTo>
                      <a:pt x="30" y="20"/>
                    </a:lnTo>
                    <a:lnTo>
                      <a:pt x="28" y="19"/>
                    </a:lnTo>
                    <a:lnTo>
                      <a:pt x="23" y="18"/>
                    </a:lnTo>
                    <a:lnTo>
                      <a:pt x="22" y="16"/>
                    </a:lnTo>
                    <a:lnTo>
                      <a:pt x="17" y="13"/>
                    </a:lnTo>
                    <a:lnTo>
                      <a:pt x="10" y="6"/>
                    </a:lnTo>
                    <a:lnTo>
                      <a:pt x="9" y="5"/>
                    </a:lnTo>
                    <a:lnTo>
                      <a:pt x="7" y="3"/>
                    </a:lnTo>
                    <a:lnTo>
                      <a:pt x="6" y="0"/>
                    </a:lnTo>
                    <a:lnTo>
                      <a:pt x="3" y="0"/>
                    </a:lnTo>
                    <a:lnTo>
                      <a:pt x="2" y="2"/>
                    </a:lnTo>
                    <a:lnTo>
                      <a:pt x="0" y="5"/>
                    </a:lnTo>
                    <a:lnTo>
                      <a:pt x="0" y="10"/>
                    </a:lnTo>
                    <a:lnTo>
                      <a:pt x="0" y="10"/>
                    </a:lnTo>
                    <a:lnTo>
                      <a:pt x="0" y="13"/>
                    </a:lnTo>
                    <a:lnTo>
                      <a:pt x="2" y="16"/>
                    </a:lnTo>
                    <a:lnTo>
                      <a:pt x="2" y="18"/>
                    </a:lnTo>
                    <a:lnTo>
                      <a:pt x="0" y="19"/>
                    </a:lnTo>
                    <a:lnTo>
                      <a:pt x="3" y="20"/>
                    </a:lnTo>
                    <a:lnTo>
                      <a:pt x="5" y="22"/>
                    </a:lnTo>
                    <a:lnTo>
                      <a:pt x="6" y="25"/>
                    </a:lnTo>
                    <a:lnTo>
                      <a:pt x="6" y="29"/>
                    </a:lnTo>
                    <a:lnTo>
                      <a:pt x="3" y="38"/>
                    </a:lnTo>
                    <a:lnTo>
                      <a:pt x="3" y="41"/>
                    </a:lnTo>
                    <a:lnTo>
                      <a:pt x="6" y="41"/>
                    </a:lnTo>
                    <a:lnTo>
                      <a:pt x="6" y="43"/>
                    </a:lnTo>
                    <a:lnTo>
                      <a:pt x="6" y="49"/>
                    </a:lnTo>
                    <a:lnTo>
                      <a:pt x="7" y="51"/>
                    </a:lnTo>
                    <a:lnTo>
                      <a:pt x="10" y="52"/>
                    </a:lnTo>
                    <a:lnTo>
                      <a:pt x="12" y="51"/>
                    </a:lnTo>
                    <a:lnTo>
                      <a:pt x="12" y="49"/>
                    </a:lnTo>
                    <a:lnTo>
                      <a:pt x="13" y="46"/>
                    </a:lnTo>
                    <a:lnTo>
                      <a:pt x="15" y="48"/>
                    </a:lnTo>
                    <a:lnTo>
                      <a:pt x="19" y="49"/>
                    </a:lnTo>
                    <a:lnTo>
                      <a:pt x="22" y="49"/>
                    </a:lnTo>
                    <a:lnTo>
                      <a:pt x="26" y="49"/>
                    </a:lnTo>
                    <a:lnTo>
                      <a:pt x="26" y="48"/>
                    </a:lnTo>
                    <a:lnTo>
                      <a:pt x="28" y="43"/>
                    </a:lnTo>
                    <a:lnTo>
                      <a:pt x="29" y="42"/>
                    </a:lnTo>
                    <a:lnTo>
                      <a:pt x="30" y="41"/>
                    </a:lnTo>
                    <a:lnTo>
                      <a:pt x="35" y="41"/>
                    </a:lnTo>
                    <a:lnTo>
                      <a:pt x="36" y="3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09" name="Freeform 568"/>
              <p:cNvSpPr>
                <a:spLocks/>
              </p:cNvSpPr>
              <p:nvPr/>
            </p:nvSpPr>
            <p:spPr bwMode="auto">
              <a:xfrm>
                <a:off x="379" y="5205"/>
                <a:ext cx="22" cy="42"/>
              </a:xfrm>
              <a:custGeom>
                <a:avLst/>
                <a:gdLst>
                  <a:gd name="T0" fmla="*/ 34 w 43"/>
                  <a:gd name="T1" fmla="*/ 65 h 82"/>
                  <a:gd name="T2" fmla="*/ 32 w 43"/>
                  <a:gd name="T3" fmla="*/ 59 h 82"/>
                  <a:gd name="T4" fmla="*/ 33 w 43"/>
                  <a:gd name="T5" fmla="*/ 56 h 82"/>
                  <a:gd name="T6" fmla="*/ 29 w 43"/>
                  <a:gd name="T7" fmla="*/ 55 h 82"/>
                  <a:gd name="T8" fmla="*/ 33 w 43"/>
                  <a:gd name="T9" fmla="*/ 52 h 82"/>
                  <a:gd name="T10" fmla="*/ 36 w 43"/>
                  <a:gd name="T11" fmla="*/ 53 h 82"/>
                  <a:gd name="T12" fmla="*/ 39 w 43"/>
                  <a:gd name="T13" fmla="*/ 52 h 82"/>
                  <a:gd name="T14" fmla="*/ 43 w 43"/>
                  <a:gd name="T15" fmla="*/ 50 h 82"/>
                  <a:gd name="T16" fmla="*/ 42 w 43"/>
                  <a:gd name="T17" fmla="*/ 43 h 82"/>
                  <a:gd name="T18" fmla="*/ 43 w 43"/>
                  <a:gd name="T19" fmla="*/ 39 h 82"/>
                  <a:gd name="T20" fmla="*/ 34 w 43"/>
                  <a:gd name="T21" fmla="*/ 27 h 82"/>
                  <a:gd name="T22" fmla="*/ 26 w 43"/>
                  <a:gd name="T23" fmla="*/ 17 h 82"/>
                  <a:gd name="T24" fmla="*/ 16 w 43"/>
                  <a:gd name="T25" fmla="*/ 9 h 82"/>
                  <a:gd name="T26" fmla="*/ 14 w 43"/>
                  <a:gd name="T27" fmla="*/ 7 h 82"/>
                  <a:gd name="T28" fmla="*/ 11 w 43"/>
                  <a:gd name="T29" fmla="*/ 3 h 82"/>
                  <a:gd name="T30" fmla="*/ 9 w 43"/>
                  <a:gd name="T31" fmla="*/ 0 h 82"/>
                  <a:gd name="T32" fmla="*/ 1 w 43"/>
                  <a:gd name="T33" fmla="*/ 3 h 82"/>
                  <a:gd name="T34" fmla="*/ 0 w 43"/>
                  <a:gd name="T35" fmla="*/ 7 h 82"/>
                  <a:gd name="T36" fmla="*/ 3 w 43"/>
                  <a:gd name="T37" fmla="*/ 22 h 82"/>
                  <a:gd name="T38" fmla="*/ 1 w 43"/>
                  <a:gd name="T39" fmla="*/ 24 h 82"/>
                  <a:gd name="T40" fmla="*/ 1 w 43"/>
                  <a:gd name="T41" fmla="*/ 29 h 82"/>
                  <a:gd name="T42" fmla="*/ 4 w 43"/>
                  <a:gd name="T43" fmla="*/ 32 h 82"/>
                  <a:gd name="T44" fmla="*/ 9 w 43"/>
                  <a:gd name="T45" fmla="*/ 39 h 82"/>
                  <a:gd name="T46" fmla="*/ 10 w 43"/>
                  <a:gd name="T47" fmla="*/ 43 h 82"/>
                  <a:gd name="T48" fmla="*/ 14 w 43"/>
                  <a:gd name="T49" fmla="*/ 43 h 82"/>
                  <a:gd name="T50" fmla="*/ 24 w 43"/>
                  <a:gd name="T51" fmla="*/ 52 h 82"/>
                  <a:gd name="T52" fmla="*/ 23 w 43"/>
                  <a:gd name="T53" fmla="*/ 55 h 82"/>
                  <a:gd name="T54" fmla="*/ 24 w 43"/>
                  <a:gd name="T55" fmla="*/ 60 h 82"/>
                  <a:gd name="T56" fmla="*/ 26 w 43"/>
                  <a:gd name="T57" fmla="*/ 63 h 82"/>
                  <a:gd name="T58" fmla="*/ 24 w 43"/>
                  <a:gd name="T59" fmla="*/ 63 h 82"/>
                  <a:gd name="T60" fmla="*/ 23 w 43"/>
                  <a:gd name="T61" fmla="*/ 63 h 82"/>
                  <a:gd name="T62" fmla="*/ 21 w 43"/>
                  <a:gd name="T63" fmla="*/ 62 h 82"/>
                  <a:gd name="T64" fmla="*/ 23 w 43"/>
                  <a:gd name="T65" fmla="*/ 66 h 82"/>
                  <a:gd name="T66" fmla="*/ 27 w 43"/>
                  <a:gd name="T67" fmla="*/ 68 h 82"/>
                  <a:gd name="T68" fmla="*/ 29 w 43"/>
                  <a:gd name="T69" fmla="*/ 68 h 82"/>
                  <a:gd name="T70" fmla="*/ 29 w 43"/>
                  <a:gd name="T71" fmla="*/ 72 h 82"/>
                  <a:gd name="T72" fmla="*/ 30 w 43"/>
                  <a:gd name="T73" fmla="*/ 73 h 82"/>
                  <a:gd name="T74" fmla="*/ 34 w 43"/>
                  <a:gd name="T75" fmla="*/ 76 h 82"/>
                  <a:gd name="T76" fmla="*/ 39 w 43"/>
                  <a:gd name="T77" fmla="*/ 81 h 82"/>
                  <a:gd name="T78" fmla="*/ 43 w 43"/>
                  <a:gd name="T79" fmla="*/ 79 h 82"/>
                  <a:gd name="T80" fmla="*/ 36 w 43"/>
                  <a:gd name="T81"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82">
                    <a:moveTo>
                      <a:pt x="36" y="68"/>
                    </a:moveTo>
                    <a:lnTo>
                      <a:pt x="34" y="65"/>
                    </a:lnTo>
                    <a:lnTo>
                      <a:pt x="32" y="60"/>
                    </a:lnTo>
                    <a:lnTo>
                      <a:pt x="32" y="59"/>
                    </a:lnTo>
                    <a:lnTo>
                      <a:pt x="33" y="58"/>
                    </a:lnTo>
                    <a:lnTo>
                      <a:pt x="33" y="56"/>
                    </a:lnTo>
                    <a:lnTo>
                      <a:pt x="30" y="56"/>
                    </a:lnTo>
                    <a:lnTo>
                      <a:pt x="29" y="55"/>
                    </a:lnTo>
                    <a:lnTo>
                      <a:pt x="30" y="55"/>
                    </a:lnTo>
                    <a:lnTo>
                      <a:pt x="33" y="52"/>
                    </a:lnTo>
                    <a:lnTo>
                      <a:pt x="34" y="53"/>
                    </a:lnTo>
                    <a:lnTo>
                      <a:pt x="36" y="53"/>
                    </a:lnTo>
                    <a:lnTo>
                      <a:pt x="37" y="53"/>
                    </a:lnTo>
                    <a:lnTo>
                      <a:pt x="39" y="52"/>
                    </a:lnTo>
                    <a:lnTo>
                      <a:pt x="42" y="52"/>
                    </a:lnTo>
                    <a:lnTo>
                      <a:pt x="43" y="50"/>
                    </a:lnTo>
                    <a:lnTo>
                      <a:pt x="43" y="46"/>
                    </a:lnTo>
                    <a:lnTo>
                      <a:pt x="42" y="43"/>
                    </a:lnTo>
                    <a:lnTo>
                      <a:pt x="43" y="40"/>
                    </a:lnTo>
                    <a:lnTo>
                      <a:pt x="43" y="39"/>
                    </a:lnTo>
                    <a:lnTo>
                      <a:pt x="42" y="35"/>
                    </a:lnTo>
                    <a:lnTo>
                      <a:pt x="34" y="27"/>
                    </a:lnTo>
                    <a:lnTo>
                      <a:pt x="30" y="20"/>
                    </a:lnTo>
                    <a:lnTo>
                      <a:pt x="26" y="17"/>
                    </a:lnTo>
                    <a:lnTo>
                      <a:pt x="17" y="9"/>
                    </a:lnTo>
                    <a:lnTo>
                      <a:pt x="16" y="9"/>
                    </a:lnTo>
                    <a:lnTo>
                      <a:pt x="16" y="9"/>
                    </a:lnTo>
                    <a:lnTo>
                      <a:pt x="14" y="7"/>
                    </a:lnTo>
                    <a:lnTo>
                      <a:pt x="14" y="7"/>
                    </a:lnTo>
                    <a:lnTo>
                      <a:pt x="11" y="3"/>
                    </a:lnTo>
                    <a:lnTo>
                      <a:pt x="10" y="1"/>
                    </a:lnTo>
                    <a:lnTo>
                      <a:pt x="9" y="0"/>
                    </a:lnTo>
                    <a:lnTo>
                      <a:pt x="7" y="0"/>
                    </a:lnTo>
                    <a:lnTo>
                      <a:pt x="1" y="3"/>
                    </a:lnTo>
                    <a:lnTo>
                      <a:pt x="0" y="4"/>
                    </a:lnTo>
                    <a:lnTo>
                      <a:pt x="0" y="7"/>
                    </a:lnTo>
                    <a:lnTo>
                      <a:pt x="3" y="17"/>
                    </a:lnTo>
                    <a:lnTo>
                      <a:pt x="3" y="22"/>
                    </a:lnTo>
                    <a:lnTo>
                      <a:pt x="3" y="23"/>
                    </a:lnTo>
                    <a:lnTo>
                      <a:pt x="1" y="24"/>
                    </a:lnTo>
                    <a:lnTo>
                      <a:pt x="1" y="26"/>
                    </a:lnTo>
                    <a:lnTo>
                      <a:pt x="1" y="29"/>
                    </a:lnTo>
                    <a:lnTo>
                      <a:pt x="3" y="30"/>
                    </a:lnTo>
                    <a:lnTo>
                      <a:pt x="4" y="32"/>
                    </a:lnTo>
                    <a:lnTo>
                      <a:pt x="4" y="35"/>
                    </a:lnTo>
                    <a:lnTo>
                      <a:pt x="9" y="39"/>
                    </a:lnTo>
                    <a:lnTo>
                      <a:pt x="11" y="40"/>
                    </a:lnTo>
                    <a:lnTo>
                      <a:pt x="10" y="43"/>
                    </a:lnTo>
                    <a:lnTo>
                      <a:pt x="11" y="43"/>
                    </a:lnTo>
                    <a:lnTo>
                      <a:pt x="14" y="43"/>
                    </a:lnTo>
                    <a:lnTo>
                      <a:pt x="16" y="45"/>
                    </a:lnTo>
                    <a:lnTo>
                      <a:pt x="24" y="52"/>
                    </a:lnTo>
                    <a:lnTo>
                      <a:pt x="24" y="53"/>
                    </a:lnTo>
                    <a:lnTo>
                      <a:pt x="23" y="55"/>
                    </a:lnTo>
                    <a:lnTo>
                      <a:pt x="23" y="56"/>
                    </a:lnTo>
                    <a:lnTo>
                      <a:pt x="24" y="60"/>
                    </a:lnTo>
                    <a:lnTo>
                      <a:pt x="26" y="62"/>
                    </a:lnTo>
                    <a:lnTo>
                      <a:pt x="26" y="63"/>
                    </a:lnTo>
                    <a:lnTo>
                      <a:pt x="26" y="63"/>
                    </a:lnTo>
                    <a:lnTo>
                      <a:pt x="24" y="63"/>
                    </a:lnTo>
                    <a:lnTo>
                      <a:pt x="23" y="63"/>
                    </a:lnTo>
                    <a:lnTo>
                      <a:pt x="23" y="63"/>
                    </a:lnTo>
                    <a:lnTo>
                      <a:pt x="23" y="62"/>
                    </a:lnTo>
                    <a:lnTo>
                      <a:pt x="21" y="62"/>
                    </a:lnTo>
                    <a:lnTo>
                      <a:pt x="21" y="65"/>
                    </a:lnTo>
                    <a:lnTo>
                      <a:pt x="23" y="66"/>
                    </a:lnTo>
                    <a:lnTo>
                      <a:pt x="26" y="68"/>
                    </a:lnTo>
                    <a:lnTo>
                      <a:pt x="27" y="68"/>
                    </a:lnTo>
                    <a:lnTo>
                      <a:pt x="27" y="68"/>
                    </a:lnTo>
                    <a:lnTo>
                      <a:pt x="29" y="68"/>
                    </a:lnTo>
                    <a:lnTo>
                      <a:pt x="29" y="69"/>
                    </a:lnTo>
                    <a:lnTo>
                      <a:pt x="29" y="72"/>
                    </a:lnTo>
                    <a:lnTo>
                      <a:pt x="29" y="73"/>
                    </a:lnTo>
                    <a:lnTo>
                      <a:pt x="30" y="73"/>
                    </a:lnTo>
                    <a:lnTo>
                      <a:pt x="33" y="75"/>
                    </a:lnTo>
                    <a:lnTo>
                      <a:pt x="34" y="76"/>
                    </a:lnTo>
                    <a:lnTo>
                      <a:pt x="36" y="78"/>
                    </a:lnTo>
                    <a:lnTo>
                      <a:pt x="39" y="81"/>
                    </a:lnTo>
                    <a:lnTo>
                      <a:pt x="42" y="82"/>
                    </a:lnTo>
                    <a:lnTo>
                      <a:pt x="43" y="79"/>
                    </a:lnTo>
                    <a:lnTo>
                      <a:pt x="42" y="75"/>
                    </a:lnTo>
                    <a:lnTo>
                      <a:pt x="36" y="6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0" name="Freeform 569"/>
              <p:cNvSpPr>
                <a:spLocks/>
              </p:cNvSpPr>
              <p:nvPr/>
            </p:nvSpPr>
            <p:spPr bwMode="auto">
              <a:xfrm>
                <a:off x="521" y="5389"/>
                <a:ext cx="22" cy="16"/>
              </a:xfrm>
              <a:custGeom>
                <a:avLst/>
                <a:gdLst>
                  <a:gd name="T0" fmla="*/ 39 w 45"/>
                  <a:gd name="T1" fmla="*/ 12 h 32"/>
                  <a:gd name="T2" fmla="*/ 30 w 45"/>
                  <a:gd name="T3" fmla="*/ 9 h 32"/>
                  <a:gd name="T4" fmla="*/ 27 w 45"/>
                  <a:gd name="T5" fmla="*/ 6 h 32"/>
                  <a:gd name="T6" fmla="*/ 25 w 45"/>
                  <a:gd name="T7" fmla="*/ 4 h 32"/>
                  <a:gd name="T8" fmla="*/ 23 w 45"/>
                  <a:gd name="T9" fmla="*/ 3 h 32"/>
                  <a:gd name="T10" fmla="*/ 20 w 45"/>
                  <a:gd name="T11" fmla="*/ 3 h 32"/>
                  <a:gd name="T12" fmla="*/ 19 w 45"/>
                  <a:gd name="T13" fmla="*/ 3 h 32"/>
                  <a:gd name="T14" fmla="*/ 15 w 45"/>
                  <a:gd name="T15" fmla="*/ 0 h 32"/>
                  <a:gd name="T16" fmla="*/ 10 w 45"/>
                  <a:gd name="T17" fmla="*/ 0 h 32"/>
                  <a:gd name="T18" fmla="*/ 7 w 45"/>
                  <a:gd name="T19" fmla="*/ 0 h 32"/>
                  <a:gd name="T20" fmla="*/ 0 w 45"/>
                  <a:gd name="T21" fmla="*/ 7 h 32"/>
                  <a:gd name="T22" fmla="*/ 4 w 45"/>
                  <a:gd name="T23" fmla="*/ 10 h 32"/>
                  <a:gd name="T24" fmla="*/ 22 w 45"/>
                  <a:gd name="T25" fmla="*/ 23 h 32"/>
                  <a:gd name="T26" fmla="*/ 23 w 45"/>
                  <a:gd name="T27" fmla="*/ 26 h 32"/>
                  <a:gd name="T28" fmla="*/ 25 w 45"/>
                  <a:gd name="T29" fmla="*/ 30 h 32"/>
                  <a:gd name="T30" fmla="*/ 26 w 45"/>
                  <a:gd name="T31" fmla="*/ 32 h 32"/>
                  <a:gd name="T32" fmla="*/ 29 w 45"/>
                  <a:gd name="T33" fmla="*/ 29 h 32"/>
                  <a:gd name="T34" fmla="*/ 29 w 45"/>
                  <a:gd name="T35" fmla="*/ 27 h 32"/>
                  <a:gd name="T36" fmla="*/ 30 w 45"/>
                  <a:gd name="T37" fmla="*/ 27 h 32"/>
                  <a:gd name="T38" fmla="*/ 30 w 45"/>
                  <a:gd name="T39" fmla="*/ 27 h 32"/>
                  <a:gd name="T40" fmla="*/ 32 w 45"/>
                  <a:gd name="T41" fmla="*/ 27 h 32"/>
                  <a:gd name="T42" fmla="*/ 33 w 45"/>
                  <a:gd name="T43" fmla="*/ 27 h 32"/>
                  <a:gd name="T44" fmla="*/ 33 w 45"/>
                  <a:gd name="T45" fmla="*/ 27 h 32"/>
                  <a:gd name="T46" fmla="*/ 40 w 45"/>
                  <a:gd name="T47" fmla="*/ 29 h 32"/>
                  <a:gd name="T48" fmla="*/ 42 w 45"/>
                  <a:gd name="T49" fmla="*/ 29 h 32"/>
                  <a:gd name="T50" fmla="*/ 40 w 45"/>
                  <a:gd name="T51" fmla="*/ 26 h 32"/>
                  <a:gd name="T52" fmla="*/ 39 w 45"/>
                  <a:gd name="T53" fmla="*/ 24 h 32"/>
                  <a:gd name="T54" fmla="*/ 39 w 45"/>
                  <a:gd name="T55" fmla="*/ 23 h 32"/>
                  <a:gd name="T56" fmla="*/ 42 w 45"/>
                  <a:gd name="T57" fmla="*/ 22 h 32"/>
                  <a:gd name="T58" fmla="*/ 43 w 45"/>
                  <a:gd name="T59" fmla="*/ 20 h 32"/>
                  <a:gd name="T60" fmla="*/ 45 w 45"/>
                  <a:gd name="T61" fmla="*/ 17 h 32"/>
                  <a:gd name="T62" fmla="*/ 43 w 45"/>
                  <a:gd name="T63" fmla="*/ 13 h 32"/>
                  <a:gd name="T64" fmla="*/ 39 w 45"/>
                  <a:gd name="T6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32">
                    <a:moveTo>
                      <a:pt x="39" y="12"/>
                    </a:moveTo>
                    <a:lnTo>
                      <a:pt x="30" y="9"/>
                    </a:lnTo>
                    <a:lnTo>
                      <a:pt x="27" y="6"/>
                    </a:lnTo>
                    <a:lnTo>
                      <a:pt x="25" y="4"/>
                    </a:lnTo>
                    <a:lnTo>
                      <a:pt x="23" y="3"/>
                    </a:lnTo>
                    <a:lnTo>
                      <a:pt x="20" y="3"/>
                    </a:lnTo>
                    <a:lnTo>
                      <a:pt x="19" y="3"/>
                    </a:lnTo>
                    <a:lnTo>
                      <a:pt x="15" y="0"/>
                    </a:lnTo>
                    <a:lnTo>
                      <a:pt x="10" y="0"/>
                    </a:lnTo>
                    <a:lnTo>
                      <a:pt x="7" y="0"/>
                    </a:lnTo>
                    <a:lnTo>
                      <a:pt x="0" y="7"/>
                    </a:lnTo>
                    <a:lnTo>
                      <a:pt x="4" y="10"/>
                    </a:lnTo>
                    <a:lnTo>
                      <a:pt x="22" y="23"/>
                    </a:lnTo>
                    <a:lnTo>
                      <a:pt x="23" y="26"/>
                    </a:lnTo>
                    <a:lnTo>
                      <a:pt x="25" y="30"/>
                    </a:lnTo>
                    <a:lnTo>
                      <a:pt x="26" y="32"/>
                    </a:lnTo>
                    <a:lnTo>
                      <a:pt x="29" y="29"/>
                    </a:lnTo>
                    <a:lnTo>
                      <a:pt x="29" y="27"/>
                    </a:lnTo>
                    <a:lnTo>
                      <a:pt x="30" y="27"/>
                    </a:lnTo>
                    <a:lnTo>
                      <a:pt x="30" y="27"/>
                    </a:lnTo>
                    <a:lnTo>
                      <a:pt x="32" y="27"/>
                    </a:lnTo>
                    <a:lnTo>
                      <a:pt x="33" y="27"/>
                    </a:lnTo>
                    <a:lnTo>
                      <a:pt x="33" y="27"/>
                    </a:lnTo>
                    <a:lnTo>
                      <a:pt x="40" y="29"/>
                    </a:lnTo>
                    <a:lnTo>
                      <a:pt x="42" y="29"/>
                    </a:lnTo>
                    <a:lnTo>
                      <a:pt x="40" y="26"/>
                    </a:lnTo>
                    <a:lnTo>
                      <a:pt x="39" y="24"/>
                    </a:lnTo>
                    <a:lnTo>
                      <a:pt x="39" y="23"/>
                    </a:lnTo>
                    <a:lnTo>
                      <a:pt x="42" y="22"/>
                    </a:lnTo>
                    <a:lnTo>
                      <a:pt x="43" y="20"/>
                    </a:lnTo>
                    <a:lnTo>
                      <a:pt x="45" y="17"/>
                    </a:lnTo>
                    <a:lnTo>
                      <a:pt x="43" y="13"/>
                    </a:lnTo>
                    <a:lnTo>
                      <a:pt x="39" y="1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1" name="Freeform 570"/>
              <p:cNvSpPr>
                <a:spLocks/>
              </p:cNvSpPr>
              <p:nvPr/>
            </p:nvSpPr>
            <p:spPr bwMode="auto">
              <a:xfrm>
                <a:off x="620" y="5020"/>
                <a:ext cx="23" cy="11"/>
              </a:xfrm>
              <a:custGeom>
                <a:avLst/>
                <a:gdLst>
                  <a:gd name="T0" fmla="*/ 40 w 46"/>
                  <a:gd name="T1" fmla="*/ 7 h 23"/>
                  <a:gd name="T2" fmla="*/ 37 w 46"/>
                  <a:gd name="T3" fmla="*/ 5 h 23"/>
                  <a:gd name="T4" fmla="*/ 32 w 46"/>
                  <a:gd name="T5" fmla="*/ 5 h 23"/>
                  <a:gd name="T6" fmla="*/ 29 w 46"/>
                  <a:gd name="T7" fmla="*/ 4 h 23"/>
                  <a:gd name="T8" fmla="*/ 27 w 46"/>
                  <a:gd name="T9" fmla="*/ 1 h 23"/>
                  <a:gd name="T10" fmla="*/ 26 w 46"/>
                  <a:gd name="T11" fmla="*/ 1 h 23"/>
                  <a:gd name="T12" fmla="*/ 17 w 46"/>
                  <a:gd name="T13" fmla="*/ 0 h 23"/>
                  <a:gd name="T14" fmla="*/ 14 w 46"/>
                  <a:gd name="T15" fmla="*/ 0 h 23"/>
                  <a:gd name="T16" fmla="*/ 10 w 46"/>
                  <a:gd name="T17" fmla="*/ 3 h 23"/>
                  <a:gd name="T18" fmla="*/ 4 w 46"/>
                  <a:gd name="T19" fmla="*/ 8 h 23"/>
                  <a:gd name="T20" fmla="*/ 0 w 46"/>
                  <a:gd name="T21" fmla="*/ 15 h 23"/>
                  <a:gd name="T22" fmla="*/ 1 w 46"/>
                  <a:gd name="T23" fmla="*/ 20 h 23"/>
                  <a:gd name="T24" fmla="*/ 4 w 46"/>
                  <a:gd name="T25" fmla="*/ 20 h 23"/>
                  <a:gd name="T26" fmla="*/ 13 w 46"/>
                  <a:gd name="T27" fmla="*/ 23 h 23"/>
                  <a:gd name="T28" fmla="*/ 16 w 46"/>
                  <a:gd name="T29" fmla="*/ 21 h 23"/>
                  <a:gd name="T30" fmla="*/ 19 w 46"/>
                  <a:gd name="T31" fmla="*/ 21 h 23"/>
                  <a:gd name="T32" fmla="*/ 20 w 46"/>
                  <a:gd name="T33" fmla="*/ 21 h 23"/>
                  <a:gd name="T34" fmla="*/ 21 w 46"/>
                  <a:gd name="T35" fmla="*/ 23 h 23"/>
                  <a:gd name="T36" fmla="*/ 23 w 46"/>
                  <a:gd name="T37" fmla="*/ 23 h 23"/>
                  <a:gd name="T38" fmla="*/ 24 w 46"/>
                  <a:gd name="T39" fmla="*/ 23 h 23"/>
                  <a:gd name="T40" fmla="*/ 29 w 46"/>
                  <a:gd name="T41" fmla="*/ 20 h 23"/>
                  <a:gd name="T42" fmla="*/ 30 w 46"/>
                  <a:gd name="T43" fmla="*/ 20 h 23"/>
                  <a:gd name="T44" fmla="*/ 32 w 46"/>
                  <a:gd name="T45" fmla="*/ 20 h 23"/>
                  <a:gd name="T46" fmla="*/ 36 w 46"/>
                  <a:gd name="T47" fmla="*/ 17 h 23"/>
                  <a:gd name="T48" fmla="*/ 37 w 46"/>
                  <a:gd name="T49" fmla="*/ 17 h 23"/>
                  <a:gd name="T50" fmla="*/ 43 w 46"/>
                  <a:gd name="T51" fmla="*/ 17 h 23"/>
                  <a:gd name="T52" fmla="*/ 44 w 46"/>
                  <a:gd name="T53" fmla="*/ 17 h 23"/>
                  <a:gd name="T54" fmla="*/ 46 w 46"/>
                  <a:gd name="T55" fmla="*/ 14 h 23"/>
                  <a:gd name="T56" fmla="*/ 44 w 46"/>
                  <a:gd name="T57" fmla="*/ 10 h 23"/>
                  <a:gd name="T58" fmla="*/ 40 w 46"/>
                  <a:gd name="T5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23">
                    <a:moveTo>
                      <a:pt x="40" y="7"/>
                    </a:moveTo>
                    <a:lnTo>
                      <a:pt x="37" y="5"/>
                    </a:lnTo>
                    <a:lnTo>
                      <a:pt x="32" y="5"/>
                    </a:lnTo>
                    <a:lnTo>
                      <a:pt x="29" y="4"/>
                    </a:lnTo>
                    <a:lnTo>
                      <a:pt x="27" y="1"/>
                    </a:lnTo>
                    <a:lnTo>
                      <a:pt x="26" y="1"/>
                    </a:lnTo>
                    <a:lnTo>
                      <a:pt x="17" y="0"/>
                    </a:lnTo>
                    <a:lnTo>
                      <a:pt x="14" y="0"/>
                    </a:lnTo>
                    <a:lnTo>
                      <a:pt x="10" y="3"/>
                    </a:lnTo>
                    <a:lnTo>
                      <a:pt x="4" y="8"/>
                    </a:lnTo>
                    <a:lnTo>
                      <a:pt x="0" y="15"/>
                    </a:lnTo>
                    <a:lnTo>
                      <a:pt x="1" y="20"/>
                    </a:lnTo>
                    <a:lnTo>
                      <a:pt x="4" y="20"/>
                    </a:lnTo>
                    <a:lnTo>
                      <a:pt x="13" y="23"/>
                    </a:lnTo>
                    <a:lnTo>
                      <a:pt x="16" y="21"/>
                    </a:lnTo>
                    <a:lnTo>
                      <a:pt x="19" y="21"/>
                    </a:lnTo>
                    <a:lnTo>
                      <a:pt x="20" y="21"/>
                    </a:lnTo>
                    <a:lnTo>
                      <a:pt x="21" y="23"/>
                    </a:lnTo>
                    <a:lnTo>
                      <a:pt x="23" y="23"/>
                    </a:lnTo>
                    <a:lnTo>
                      <a:pt x="24" y="23"/>
                    </a:lnTo>
                    <a:lnTo>
                      <a:pt x="29" y="20"/>
                    </a:lnTo>
                    <a:lnTo>
                      <a:pt x="30" y="20"/>
                    </a:lnTo>
                    <a:lnTo>
                      <a:pt x="32" y="20"/>
                    </a:lnTo>
                    <a:lnTo>
                      <a:pt x="36" y="17"/>
                    </a:lnTo>
                    <a:lnTo>
                      <a:pt x="37" y="17"/>
                    </a:lnTo>
                    <a:lnTo>
                      <a:pt x="43" y="17"/>
                    </a:lnTo>
                    <a:lnTo>
                      <a:pt x="44" y="17"/>
                    </a:lnTo>
                    <a:lnTo>
                      <a:pt x="46" y="14"/>
                    </a:lnTo>
                    <a:lnTo>
                      <a:pt x="44" y="10"/>
                    </a:lnTo>
                    <a:lnTo>
                      <a:pt x="40"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2" name="Freeform 571"/>
              <p:cNvSpPr>
                <a:spLocks/>
              </p:cNvSpPr>
              <p:nvPr/>
            </p:nvSpPr>
            <p:spPr bwMode="auto">
              <a:xfrm>
                <a:off x="678" y="5028"/>
                <a:ext cx="26" cy="23"/>
              </a:xfrm>
              <a:custGeom>
                <a:avLst/>
                <a:gdLst>
                  <a:gd name="T0" fmla="*/ 29 w 52"/>
                  <a:gd name="T1" fmla="*/ 38 h 48"/>
                  <a:gd name="T2" fmla="*/ 34 w 52"/>
                  <a:gd name="T3" fmla="*/ 41 h 48"/>
                  <a:gd name="T4" fmla="*/ 39 w 52"/>
                  <a:gd name="T5" fmla="*/ 41 h 48"/>
                  <a:gd name="T6" fmla="*/ 41 w 52"/>
                  <a:gd name="T7" fmla="*/ 38 h 48"/>
                  <a:gd name="T8" fmla="*/ 41 w 52"/>
                  <a:gd name="T9" fmla="*/ 31 h 48"/>
                  <a:gd name="T10" fmla="*/ 42 w 52"/>
                  <a:gd name="T11" fmla="*/ 28 h 48"/>
                  <a:gd name="T12" fmla="*/ 48 w 52"/>
                  <a:gd name="T13" fmla="*/ 25 h 48"/>
                  <a:gd name="T14" fmla="*/ 51 w 52"/>
                  <a:gd name="T15" fmla="*/ 22 h 48"/>
                  <a:gd name="T16" fmla="*/ 52 w 52"/>
                  <a:gd name="T17" fmla="*/ 19 h 48"/>
                  <a:gd name="T18" fmla="*/ 51 w 52"/>
                  <a:gd name="T19" fmla="*/ 16 h 48"/>
                  <a:gd name="T20" fmla="*/ 44 w 52"/>
                  <a:gd name="T21" fmla="*/ 9 h 48"/>
                  <a:gd name="T22" fmla="*/ 44 w 52"/>
                  <a:gd name="T23" fmla="*/ 8 h 48"/>
                  <a:gd name="T24" fmla="*/ 42 w 52"/>
                  <a:gd name="T25" fmla="*/ 6 h 48"/>
                  <a:gd name="T26" fmla="*/ 41 w 52"/>
                  <a:gd name="T27" fmla="*/ 5 h 48"/>
                  <a:gd name="T28" fmla="*/ 39 w 52"/>
                  <a:gd name="T29" fmla="*/ 5 h 48"/>
                  <a:gd name="T30" fmla="*/ 36 w 52"/>
                  <a:gd name="T31" fmla="*/ 3 h 48"/>
                  <a:gd name="T32" fmla="*/ 35 w 52"/>
                  <a:gd name="T33" fmla="*/ 2 h 48"/>
                  <a:gd name="T34" fmla="*/ 32 w 52"/>
                  <a:gd name="T35" fmla="*/ 0 h 48"/>
                  <a:gd name="T36" fmla="*/ 25 w 52"/>
                  <a:gd name="T37" fmla="*/ 8 h 48"/>
                  <a:gd name="T38" fmla="*/ 19 w 52"/>
                  <a:gd name="T39" fmla="*/ 11 h 48"/>
                  <a:gd name="T40" fmla="*/ 16 w 52"/>
                  <a:gd name="T41" fmla="*/ 8 h 48"/>
                  <a:gd name="T42" fmla="*/ 15 w 52"/>
                  <a:gd name="T43" fmla="*/ 8 h 48"/>
                  <a:gd name="T44" fmla="*/ 15 w 52"/>
                  <a:gd name="T45" fmla="*/ 11 h 48"/>
                  <a:gd name="T46" fmla="*/ 15 w 52"/>
                  <a:gd name="T47" fmla="*/ 13 h 48"/>
                  <a:gd name="T48" fmla="*/ 13 w 52"/>
                  <a:gd name="T49" fmla="*/ 13 h 48"/>
                  <a:gd name="T50" fmla="*/ 13 w 52"/>
                  <a:gd name="T51" fmla="*/ 11 h 48"/>
                  <a:gd name="T52" fmla="*/ 15 w 52"/>
                  <a:gd name="T53" fmla="*/ 5 h 48"/>
                  <a:gd name="T54" fmla="*/ 13 w 52"/>
                  <a:gd name="T55" fmla="*/ 2 h 48"/>
                  <a:gd name="T56" fmla="*/ 12 w 52"/>
                  <a:gd name="T57" fmla="*/ 2 h 48"/>
                  <a:gd name="T58" fmla="*/ 12 w 52"/>
                  <a:gd name="T59" fmla="*/ 5 h 48"/>
                  <a:gd name="T60" fmla="*/ 9 w 52"/>
                  <a:gd name="T61" fmla="*/ 6 h 48"/>
                  <a:gd name="T62" fmla="*/ 5 w 52"/>
                  <a:gd name="T63" fmla="*/ 11 h 48"/>
                  <a:gd name="T64" fmla="*/ 5 w 52"/>
                  <a:gd name="T65" fmla="*/ 12 h 48"/>
                  <a:gd name="T66" fmla="*/ 2 w 52"/>
                  <a:gd name="T67" fmla="*/ 16 h 48"/>
                  <a:gd name="T68" fmla="*/ 0 w 52"/>
                  <a:gd name="T69" fmla="*/ 19 h 48"/>
                  <a:gd name="T70" fmla="*/ 2 w 52"/>
                  <a:gd name="T71" fmla="*/ 21 h 48"/>
                  <a:gd name="T72" fmla="*/ 9 w 52"/>
                  <a:gd name="T73" fmla="*/ 29 h 48"/>
                  <a:gd name="T74" fmla="*/ 12 w 52"/>
                  <a:gd name="T75" fmla="*/ 29 h 48"/>
                  <a:gd name="T76" fmla="*/ 13 w 52"/>
                  <a:gd name="T77" fmla="*/ 31 h 48"/>
                  <a:gd name="T78" fmla="*/ 15 w 52"/>
                  <a:gd name="T79" fmla="*/ 36 h 48"/>
                  <a:gd name="T80" fmla="*/ 16 w 52"/>
                  <a:gd name="T81" fmla="*/ 48 h 48"/>
                  <a:gd name="T82" fmla="*/ 19 w 52"/>
                  <a:gd name="T83" fmla="*/ 48 h 48"/>
                  <a:gd name="T84" fmla="*/ 21 w 52"/>
                  <a:gd name="T85" fmla="*/ 47 h 48"/>
                  <a:gd name="T86" fmla="*/ 22 w 52"/>
                  <a:gd name="T87" fmla="*/ 41 h 48"/>
                  <a:gd name="T88" fmla="*/ 25 w 52"/>
                  <a:gd name="T89" fmla="*/ 35 h 48"/>
                  <a:gd name="T90" fmla="*/ 29 w 52"/>
                  <a:gd name="T91"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48">
                    <a:moveTo>
                      <a:pt x="29" y="38"/>
                    </a:moveTo>
                    <a:lnTo>
                      <a:pt x="34" y="41"/>
                    </a:lnTo>
                    <a:lnTo>
                      <a:pt x="39" y="41"/>
                    </a:lnTo>
                    <a:lnTo>
                      <a:pt x="41" y="38"/>
                    </a:lnTo>
                    <a:lnTo>
                      <a:pt x="41" y="31"/>
                    </a:lnTo>
                    <a:lnTo>
                      <a:pt x="42" y="28"/>
                    </a:lnTo>
                    <a:lnTo>
                      <a:pt x="48" y="25"/>
                    </a:lnTo>
                    <a:lnTo>
                      <a:pt x="51" y="22"/>
                    </a:lnTo>
                    <a:lnTo>
                      <a:pt x="52" y="19"/>
                    </a:lnTo>
                    <a:lnTo>
                      <a:pt x="51" y="16"/>
                    </a:lnTo>
                    <a:lnTo>
                      <a:pt x="44" y="9"/>
                    </a:lnTo>
                    <a:lnTo>
                      <a:pt x="44" y="8"/>
                    </a:lnTo>
                    <a:lnTo>
                      <a:pt x="42" y="6"/>
                    </a:lnTo>
                    <a:lnTo>
                      <a:pt x="41" y="5"/>
                    </a:lnTo>
                    <a:lnTo>
                      <a:pt x="39" y="5"/>
                    </a:lnTo>
                    <a:lnTo>
                      <a:pt x="36" y="3"/>
                    </a:lnTo>
                    <a:lnTo>
                      <a:pt x="35" y="2"/>
                    </a:lnTo>
                    <a:lnTo>
                      <a:pt x="32" y="0"/>
                    </a:lnTo>
                    <a:lnTo>
                      <a:pt x="25" y="8"/>
                    </a:lnTo>
                    <a:lnTo>
                      <a:pt x="19" y="11"/>
                    </a:lnTo>
                    <a:lnTo>
                      <a:pt x="16" y="8"/>
                    </a:lnTo>
                    <a:lnTo>
                      <a:pt x="15" y="8"/>
                    </a:lnTo>
                    <a:lnTo>
                      <a:pt x="15" y="11"/>
                    </a:lnTo>
                    <a:lnTo>
                      <a:pt x="15" y="13"/>
                    </a:lnTo>
                    <a:lnTo>
                      <a:pt x="13" y="13"/>
                    </a:lnTo>
                    <a:lnTo>
                      <a:pt x="13" y="11"/>
                    </a:lnTo>
                    <a:lnTo>
                      <a:pt x="15" y="5"/>
                    </a:lnTo>
                    <a:lnTo>
                      <a:pt x="13" y="2"/>
                    </a:lnTo>
                    <a:lnTo>
                      <a:pt x="12" y="2"/>
                    </a:lnTo>
                    <a:lnTo>
                      <a:pt x="12" y="5"/>
                    </a:lnTo>
                    <a:lnTo>
                      <a:pt x="9" y="6"/>
                    </a:lnTo>
                    <a:lnTo>
                      <a:pt x="5" y="11"/>
                    </a:lnTo>
                    <a:lnTo>
                      <a:pt x="5" y="12"/>
                    </a:lnTo>
                    <a:lnTo>
                      <a:pt x="2" y="16"/>
                    </a:lnTo>
                    <a:lnTo>
                      <a:pt x="0" y="19"/>
                    </a:lnTo>
                    <a:lnTo>
                      <a:pt x="2" y="21"/>
                    </a:lnTo>
                    <a:lnTo>
                      <a:pt x="9" y="29"/>
                    </a:lnTo>
                    <a:lnTo>
                      <a:pt x="12" y="29"/>
                    </a:lnTo>
                    <a:lnTo>
                      <a:pt x="13" y="31"/>
                    </a:lnTo>
                    <a:lnTo>
                      <a:pt x="15" y="36"/>
                    </a:lnTo>
                    <a:lnTo>
                      <a:pt x="16" y="48"/>
                    </a:lnTo>
                    <a:lnTo>
                      <a:pt x="19" y="48"/>
                    </a:lnTo>
                    <a:lnTo>
                      <a:pt x="21" y="47"/>
                    </a:lnTo>
                    <a:lnTo>
                      <a:pt x="22" y="41"/>
                    </a:lnTo>
                    <a:lnTo>
                      <a:pt x="25" y="35"/>
                    </a:lnTo>
                    <a:lnTo>
                      <a:pt x="29" y="3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3" name="Freeform 572"/>
              <p:cNvSpPr>
                <a:spLocks/>
              </p:cNvSpPr>
              <p:nvPr/>
            </p:nvSpPr>
            <p:spPr bwMode="auto">
              <a:xfrm>
                <a:off x="692" y="5001"/>
                <a:ext cx="42" cy="27"/>
              </a:xfrm>
              <a:custGeom>
                <a:avLst/>
                <a:gdLst>
                  <a:gd name="T0" fmla="*/ 44 w 85"/>
                  <a:gd name="T1" fmla="*/ 23 h 53"/>
                  <a:gd name="T2" fmla="*/ 37 w 85"/>
                  <a:gd name="T3" fmla="*/ 18 h 53"/>
                  <a:gd name="T4" fmla="*/ 34 w 85"/>
                  <a:gd name="T5" fmla="*/ 19 h 53"/>
                  <a:gd name="T6" fmla="*/ 33 w 85"/>
                  <a:gd name="T7" fmla="*/ 19 h 53"/>
                  <a:gd name="T8" fmla="*/ 30 w 85"/>
                  <a:gd name="T9" fmla="*/ 16 h 53"/>
                  <a:gd name="T10" fmla="*/ 36 w 85"/>
                  <a:gd name="T11" fmla="*/ 15 h 53"/>
                  <a:gd name="T12" fmla="*/ 27 w 85"/>
                  <a:gd name="T13" fmla="*/ 5 h 53"/>
                  <a:gd name="T14" fmla="*/ 20 w 85"/>
                  <a:gd name="T15" fmla="*/ 2 h 53"/>
                  <a:gd name="T16" fmla="*/ 19 w 85"/>
                  <a:gd name="T17" fmla="*/ 2 h 53"/>
                  <a:gd name="T18" fmla="*/ 17 w 85"/>
                  <a:gd name="T19" fmla="*/ 5 h 53"/>
                  <a:gd name="T20" fmla="*/ 13 w 85"/>
                  <a:gd name="T21" fmla="*/ 6 h 53"/>
                  <a:gd name="T22" fmla="*/ 11 w 85"/>
                  <a:gd name="T23" fmla="*/ 20 h 53"/>
                  <a:gd name="T24" fmla="*/ 3 w 85"/>
                  <a:gd name="T25" fmla="*/ 29 h 53"/>
                  <a:gd name="T26" fmla="*/ 0 w 85"/>
                  <a:gd name="T27" fmla="*/ 30 h 53"/>
                  <a:gd name="T28" fmla="*/ 0 w 85"/>
                  <a:gd name="T29" fmla="*/ 35 h 53"/>
                  <a:gd name="T30" fmla="*/ 1 w 85"/>
                  <a:gd name="T31" fmla="*/ 36 h 53"/>
                  <a:gd name="T32" fmla="*/ 7 w 85"/>
                  <a:gd name="T33" fmla="*/ 38 h 53"/>
                  <a:gd name="T34" fmla="*/ 10 w 85"/>
                  <a:gd name="T35" fmla="*/ 39 h 53"/>
                  <a:gd name="T36" fmla="*/ 13 w 85"/>
                  <a:gd name="T37" fmla="*/ 42 h 53"/>
                  <a:gd name="T38" fmla="*/ 13 w 85"/>
                  <a:gd name="T39" fmla="*/ 43 h 53"/>
                  <a:gd name="T40" fmla="*/ 17 w 85"/>
                  <a:gd name="T41" fmla="*/ 43 h 53"/>
                  <a:gd name="T42" fmla="*/ 20 w 85"/>
                  <a:gd name="T43" fmla="*/ 41 h 53"/>
                  <a:gd name="T44" fmla="*/ 21 w 85"/>
                  <a:gd name="T45" fmla="*/ 39 h 53"/>
                  <a:gd name="T46" fmla="*/ 24 w 85"/>
                  <a:gd name="T47" fmla="*/ 41 h 53"/>
                  <a:gd name="T48" fmla="*/ 30 w 85"/>
                  <a:gd name="T49" fmla="*/ 38 h 53"/>
                  <a:gd name="T50" fmla="*/ 34 w 85"/>
                  <a:gd name="T51" fmla="*/ 35 h 53"/>
                  <a:gd name="T52" fmla="*/ 43 w 85"/>
                  <a:gd name="T53" fmla="*/ 36 h 53"/>
                  <a:gd name="T54" fmla="*/ 47 w 85"/>
                  <a:gd name="T55" fmla="*/ 41 h 53"/>
                  <a:gd name="T56" fmla="*/ 57 w 85"/>
                  <a:gd name="T57" fmla="*/ 46 h 53"/>
                  <a:gd name="T58" fmla="*/ 62 w 85"/>
                  <a:gd name="T59" fmla="*/ 49 h 53"/>
                  <a:gd name="T60" fmla="*/ 73 w 85"/>
                  <a:gd name="T61" fmla="*/ 53 h 53"/>
                  <a:gd name="T62" fmla="*/ 70 w 85"/>
                  <a:gd name="T63" fmla="*/ 48 h 53"/>
                  <a:gd name="T64" fmla="*/ 73 w 85"/>
                  <a:gd name="T65" fmla="*/ 45 h 53"/>
                  <a:gd name="T66" fmla="*/ 80 w 85"/>
                  <a:gd name="T67" fmla="*/ 46 h 53"/>
                  <a:gd name="T68" fmla="*/ 85 w 85"/>
                  <a:gd name="T69" fmla="*/ 45 h 53"/>
                  <a:gd name="T70" fmla="*/ 65 w 85"/>
                  <a:gd name="T71" fmla="*/ 29 h 53"/>
                  <a:gd name="T72" fmla="*/ 57 w 85"/>
                  <a:gd name="T73" fmla="*/ 26 h 53"/>
                  <a:gd name="T74" fmla="*/ 56 w 85"/>
                  <a:gd name="T75" fmla="*/ 32 h 53"/>
                  <a:gd name="T76" fmla="*/ 52 w 85"/>
                  <a:gd name="T77" fmla="*/ 33 h 53"/>
                  <a:gd name="T78" fmla="*/ 46 w 85"/>
                  <a:gd name="T79"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53">
                    <a:moveTo>
                      <a:pt x="46" y="29"/>
                    </a:moveTo>
                    <a:lnTo>
                      <a:pt x="44" y="23"/>
                    </a:lnTo>
                    <a:lnTo>
                      <a:pt x="39" y="19"/>
                    </a:lnTo>
                    <a:lnTo>
                      <a:pt x="37" y="18"/>
                    </a:lnTo>
                    <a:lnTo>
                      <a:pt x="36" y="18"/>
                    </a:lnTo>
                    <a:lnTo>
                      <a:pt x="34" y="19"/>
                    </a:lnTo>
                    <a:lnTo>
                      <a:pt x="33" y="19"/>
                    </a:lnTo>
                    <a:lnTo>
                      <a:pt x="33" y="19"/>
                    </a:lnTo>
                    <a:lnTo>
                      <a:pt x="32" y="18"/>
                    </a:lnTo>
                    <a:lnTo>
                      <a:pt x="30" y="16"/>
                    </a:lnTo>
                    <a:lnTo>
                      <a:pt x="30" y="15"/>
                    </a:lnTo>
                    <a:lnTo>
                      <a:pt x="36" y="15"/>
                    </a:lnTo>
                    <a:lnTo>
                      <a:pt x="34" y="12"/>
                    </a:lnTo>
                    <a:lnTo>
                      <a:pt x="27" y="5"/>
                    </a:lnTo>
                    <a:lnTo>
                      <a:pt x="21" y="3"/>
                    </a:lnTo>
                    <a:lnTo>
                      <a:pt x="20" y="2"/>
                    </a:lnTo>
                    <a:lnTo>
                      <a:pt x="19" y="0"/>
                    </a:lnTo>
                    <a:lnTo>
                      <a:pt x="19" y="2"/>
                    </a:lnTo>
                    <a:lnTo>
                      <a:pt x="19" y="3"/>
                    </a:lnTo>
                    <a:lnTo>
                      <a:pt x="17" y="5"/>
                    </a:lnTo>
                    <a:lnTo>
                      <a:pt x="14" y="2"/>
                    </a:lnTo>
                    <a:lnTo>
                      <a:pt x="13" y="6"/>
                    </a:lnTo>
                    <a:lnTo>
                      <a:pt x="11" y="18"/>
                    </a:lnTo>
                    <a:lnTo>
                      <a:pt x="11" y="20"/>
                    </a:lnTo>
                    <a:lnTo>
                      <a:pt x="8" y="25"/>
                    </a:lnTo>
                    <a:lnTo>
                      <a:pt x="3" y="29"/>
                    </a:lnTo>
                    <a:lnTo>
                      <a:pt x="1" y="30"/>
                    </a:lnTo>
                    <a:lnTo>
                      <a:pt x="0" y="30"/>
                    </a:lnTo>
                    <a:lnTo>
                      <a:pt x="0" y="32"/>
                    </a:lnTo>
                    <a:lnTo>
                      <a:pt x="0" y="35"/>
                    </a:lnTo>
                    <a:lnTo>
                      <a:pt x="0" y="36"/>
                    </a:lnTo>
                    <a:lnTo>
                      <a:pt x="1" y="36"/>
                    </a:lnTo>
                    <a:lnTo>
                      <a:pt x="3" y="38"/>
                    </a:lnTo>
                    <a:lnTo>
                      <a:pt x="7" y="38"/>
                    </a:lnTo>
                    <a:lnTo>
                      <a:pt x="8" y="38"/>
                    </a:lnTo>
                    <a:lnTo>
                      <a:pt x="10" y="39"/>
                    </a:lnTo>
                    <a:lnTo>
                      <a:pt x="11" y="41"/>
                    </a:lnTo>
                    <a:lnTo>
                      <a:pt x="13" y="42"/>
                    </a:lnTo>
                    <a:lnTo>
                      <a:pt x="13" y="43"/>
                    </a:lnTo>
                    <a:lnTo>
                      <a:pt x="13" y="43"/>
                    </a:lnTo>
                    <a:lnTo>
                      <a:pt x="16" y="43"/>
                    </a:lnTo>
                    <a:lnTo>
                      <a:pt x="17" y="43"/>
                    </a:lnTo>
                    <a:lnTo>
                      <a:pt x="19" y="42"/>
                    </a:lnTo>
                    <a:lnTo>
                      <a:pt x="20" y="41"/>
                    </a:lnTo>
                    <a:lnTo>
                      <a:pt x="21" y="39"/>
                    </a:lnTo>
                    <a:lnTo>
                      <a:pt x="21" y="39"/>
                    </a:lnTo>
                    <a:lnTo>
                      <a:pt x="24" y="41"/>
                    </a:lnTo>
                    <a:lnTo>
                      <a:pt x="24" y="41"/>
                    </a:lnTo>
                    <a:lnTo>
                      <a:pt x="26" y="39"/>
                    </a:lnTo>
                    <a:lnTo>
                      <a:pt x="30" y="38"/>
                    </a:lnTo>
                    <a:lnTo>
                      <a:pt x="32" y="36"/>
                    </a:lnTo>
                    <a:lnTo>
                      <a:pt x="34" y="35"/>
                    </a:lnTo>
                    <a:lnTo>
                      <a:pt x="40" y="35"/>
                    </a:lnTo>
                    <a:lnTo>
                      <a:pt x="43" y="36"/>
                    </a:lnTo>
                    <a:lnTo>
                      <a:pt x="46" y="38"/>
                    </a:lnTo>
                    <a:lnTo>
                      <a:pt x="47" y="41"/>
                    </a:lnTo>
                    <a:lnTo>
                      <a:pt x="50" y="42"/>
                    </a:lnTo>
                    <a:lnTo>
                      <a:pt x="57" y="46"/>
                    </a:lnTo>
                    <a:lnTo>
                      <a:pt x="60" y="48"/>
                    </a:lnTo>
                    <a:lnTo>
                      <a:pt x="62" y="49"/>
                    </a:lnTo>
                    <a:lnTo>
                      <a:pt x="65" y="49"/>
                    </a:lnTo>
                    <a:lnTo>
                      <a:pt x="73" y="53"/>
                    </a:lnTo>
                    <a:lnTo>
                      <a:pt x="72" y="51"/>
                    </a:lnTo>
                    <a:lnTo>
                      <a:pt x="70" y="48"/>
                    </a:lnTo>
                    <a:lnTo>
                      <a:pt x="70" y="46"/>
                    </a:lnTo>
                    <a:lnTo>
                      <a:pt x="73" y="45"/>
                    </a:lnTo>
                    <a:lnTo>
                      <a:pt x="76" y="45"/>
                    </a:lnTo>
                    <a:lnTo>
                      <a:pt x="80" y="46"/>
                    </a:lnTo>
                    <a:lnTo>
                      <a:pt x="83" y="48"/>
                    </a:lnTo>
                    <a:lnTo>
                      <a:pt x="85" y="45"/>
                    </a:lnTo>
                    <a:lnTo>
                      <a:pt x="72" y="39"/>
                    </a:lnTo>
                    <a:lnTo>
                      <a:pt x="65" y="29"/>
                    </a:lnTo>
                    <a:lnTo>
                      <a:pt x="60" y="25"/>
                    </a:lnTo>
                    <a:lnTo>
                      <a:pt x="57" y="26"/>
                    </a:lnTo>
                    <a:lnTo>
                      <a:pt x="56" y="29"/>
                    </a:lnTo>
                    <a:lnTo>
                      <a:pt x="56" y="32"/>
                    </a:lnTo>
                    <a:lnTo>
                      <a:pt x="55" y="32"/>
                    </a:lnTo>
                    <a:lnTo>
                      <a:pt x="52" y="33"/>
                    </a:lnTo>
                    <a:lnTo>
                      <a:pt x="49" y="32"/>
                    </a:lnTo>
                    <a:lnTo>
                      <a:pt x="46" y="2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4" name="Freeform 573"/>
              <p:cNvSpPr>
                <a:spLocks/>
              </p:cNvSpPr>
              <p:nvPr/>
            </p:nvSpPr>
            <p:spPr bwMode="auto">
              <a:xfrm>
                <a:off x="677" y="4914"/>
                <a:ext cx="32" cy="29"/>
              </a:xfrm>
              <a:custGeom>
                <a:avLst/>
                <a:gdLst>
                  <a:gd name="T0" fmla="*/ 1 w 64"/>
                  <a:gd name="T1" fmla="*/ 27 h 58"/>
                  <a:gd name="T2" fmla="*/ 5 w 64"/>
                  <a:gd name="T3" fmla="*/ 32 h 58"/>
                  <a:gd name="T4" fmla="*/ 13 w 64"/>
                  <a:gd name="T5" fmla="*/ 32 h 58"/>
                  <a:gd name="T6" fmla="*/ 15 w 64"/>
                  <a:gd name="T7" fmla="*/ 30 h 58"/>
                  <a:gd name="T8" fmla="*/ 20 w 64"/>
                  <a:gd name="T9" fmla="*/ 29 h 58"/>
                  <a:gd name="T10" fmla="*/ 28 w 64"/>
                  <a:gd name="T11" fmla="*/ 25 h 58"/>
                  <a:gd name="T12" fmla="*/ 33 w 64"/>
                  <a:gd name="T13" fmla="*/ 25 h 58"/>
                  <a:gd name="T14" fmla="*/ 34 w 64"/>
                  <a:gd name="T15" fmla="*/ 27 h 58"/>
                  <a:gd name="T16" fmla="*/ 37 w 64"/>
                  <a:gd name="T17" fmla="*/ 27 h 58"/>
                  <a:gd name="T18" fmla="*/ 34 w 64"/>
                  <a:gd name="T19" fmla="*/ 30 h 58"/>
                  <a:gd name="T20" fmla="*/ 33 w 64"/>
                  <a:gd name="T21" fmla="*/ 32 h 58"/>
                  <a:gd name="T22" fmla="*/ 34 w 64"/>
                  <a:gd name="T23" fmla="*/ 35 h 58"/>
                  <a:gd name="T24" fmla="*/ 27 w 64"/>
                  <a:gd name="T25" fmla="*/ 38 h 58"/>
                  <a:gd name="T26" fmla="*/ 28 w 64"/>
                  <a:gd name="T27" fmla="*/ 40 h 58"/>
                  <a:gd name="T28" fmla="*/ 36 w 64"/>
                  <a:gd name="T29" fmla="*/ 42 h 58"/>
                  <a:gd name="T30" fmla="*/ 37 w 64"/>
                  <a:gd name="T31" fmla="*/ 43 h 58"/>
                  <a:gd name="T32" fmla="*/ 36 w 64"/>
                  <a:gd name="T33" fmla="*/ 45 h 58"/>
                  <a:gd name="T34" fmla="*/ 31 w 64"/>
                  <a:gd name="T35" fmla="*/ 45 h 58"/>
                  <a:gd name="T36" fmla="*/ 37 w 64"/>
                  <a:gd name="T37" fmla="*/ 48 h 58"/>
                  <a:gd name="T38" fmla="*/ 37 w 64"/>
                  <a:gd name="T39" fmla="*/ 53 h 58"/>
                  <a:gd name="T40" fmla="*/ 54 w 64"/>
                  <a:gd name="T41" fmla="*/ 56 h 58"/>
                  <a:gd name="T42" fmla="*/ 56 w 64"/>
                  <a:gd name="T43" fmla="*/ 48 h 58"/>
                  <a:gd name="T44" fmla="*/ 57 w 64"/>
                  <a:gd name="T45" fmla="*/ 46 h 58"/>
                  <a:gd name="T46" fmla="*/ 62 w 64"/>
                  <a:gd name="T47" fmla="*/ 45 h 58"/>
                  <a:gd name="T48" fmla="*/ 63 w 64"/>
                  <a:gd name="T49" fmla="*/ 42 h 58"/>
                  <a:gd name="T50" fmla="*/ 62 w 64"/>
                  <a:gd name="T51" fmla="*/ 40 h 58"/>
                  <a:gd name="T52" fmla="*/ 60 w 64"/>
                  <a:gd name="T53" fmla="*/ 33 h 58"/>
                  <a:gd name="T54" fmla="*/ 64 w 64"/>
                  <a:gd name="T55" fmla="*/ 29 h 58"/>
                  <a:gd name="T56" fmla="*/ 62 w 64"/>
                  <a:gd name="T57" fmla="*/ 19 h 58"/>
                  <a:gd name="T58" fmla="*/ 54 w 64"/>
                  <a:gd name="T59" fmla="*/ 14 h 58"/>
                  <a:gd name="T60" fmla="*/ 51 w 64"/>
                  <a:gd name="T61" fmla="*/ 9 h 58"/>
                  <a:gd name="T62" fmla="*/ 51 w 64"/>
                  <a:gd name="T63" fmla="*/ 0 h 58"/>
                  <a:gd name="T64" fmla="*/ 49 w 64"/>
                  <a:gd name="T65" fmla="*/ 0 h 58"/>
                  <a:gd name="T66" fmla="*/ 44 w 64"/>
                  <a:gd name="T67" fmla="*/ 4 h 58"/>
                  <a:gd name="T68" fmla="*/ 36 w 64"/>
                  <a:gd name="T69" fmla="*/ 7 h 58"/>
                  <a:gd name="T70" fmla="*/ 27 w 64"/>
                  <a:gd name="T71" fmla="*/ 3 h 58"/>
                  <a:gd name="T72" fmla="*/ 24 w 64"/>
                  <a:gd name="T73" fmla="*/ 4 h 58"/>
                  <a:gd name="T74" fmla="*/ 21 w 64"/>
                  <a:gd name="T75" fmla="*/ 7 h 58"/>
                  <a:gd name="T76" fmla="*/ 15 w 64"/>
                  <a:gd name="T77" fmla="*/ 6 h 58"/>
                  <a:gd name="T78" fmla="*/ 15 w 64"/>
                  <a:gd name="T79" fmla="*/ 9 h 58"/>
                  <a:gd name="T80" fmla="*/ 13 w 64"/>
                  <a:gd name="T81" fmla="*/ 13 h 58"/>
                  <a:gd name="T82" fmla="*/ 11 w 64"/>
                  <a:gd name="T83" fmla="*/ 14 h 58"/>
                  <a:gd name="T84" fmla="*/ 0 w 64"/>
                  <a:gd name="T85" fmla="*/ 19 h 58"/>
                  <a:gd name="T86" fmla="*/ 1 w 64"/>
                  <a:gd name="T87"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58">
                    <a:moveTo>
                      <a:pt x="1" y="25"/>
                    </a:moveTo>
                    <a:lnTo>
                      <a:pt x="1" y="27"/>
                    </a:lnTo>
                    <a:lnTo>
                      <a:pt x="1" y="30"/>
                    </a:lnTo>
                    <a:lnTo>
                      <a:pt x="5" y="32"/>
                    </a:lnTo>
                    <a:lnTo>
                      <a:pt x="7" y="32"/>
                    </a:lnTo>
                    <a:lnTo>
                      <a:pt x="13" y="32"/>
                    </a:lnTo>
                    <a:lnTo>
                      <a:pt x="14" y="32"/>
                    </a:lnTo>
                    <a:lnTo>
                      <a:pt x="15" y="30"/>
                    </a:lnTo>
                    <a:lnTo>
                      <a:pt x="17" y="29"/>
                    </a:lnTo>
                    <a:lnTo>
                      <a:pt x="20" y="29"/>
                    </a:lnTo>
                    <a:lnTo>
                      <a:pt x="23" y="29"/>
                    </a:lnTo>
                    <a:lnTo>
                      <a:pt x="28" y="25"/>
                    </a:lnTo>
                    <a:lnTo>
                      <a:pt x="30" y="25"/>
                    </a:lnTo>
                    <a:lnTo>
                      <a:pt x="33" y="25"/>
                    </a:lnTo>
                    <a:lnTo>
                      <a:pt x="33" y="25"/>
                    </a:lnTo>
                    <a:lnTo>
                      <a:pt x="34" y="27"/>
                    </a:lnTo>
                    <a:lnTo>
                      <a:pt x="36" y="27"/>
                    </a:lnTo>
                    <a:lnTo>
                      <a:pt x="37" y="27"/>
                    </a:lnTo>
                    <a:lnTo>
                      <a:pt x="36" y="29"/>
                    </a:lnTo>
                    <a:lnTo>
                      <a:pt x="34" y="30"/>
                    </a:lnTo>
                    <a:lnTo>
                      <a:pt x="34" y="30"/>
                    </a:lnTo>
                    <a:lnTo>
                      <a:pt x="33" y="32"/>
                    </a:lnTo>
                    <a:lnTo>
                      <a:pt x="33" y="33"/>
                    </a:lnTo>
                    <a:lnTo>
                      <a:pt x="34" y="35"/>
                    </a:lnTo>
                    <a:lnTo>
                      <a:pt x="28" y="36"/>
                    </a:lnTo>
                    <a:lnTo>
                      <a:pt x="27" y="38"/>
                    </a:lnTo>
                    <a:lnTo>
                      <a:pt x="27" y="39"/>
                    </a:lnTo>
                    <a:lnTo>
                      <a:pt x="28" y="40"/>
                    </a:lnTo>
                    <a:lnTo>
                      <a:pt x="31" y="42"/>
                    </a:lnTo>
                    <a:lnTo>
                      <a:pt x="36" y="42"/>
                    </a:lnTo>
                    <a:lnTo>
                      <a:pt x="37" y="42"/>
                    </a:lnTo>
                    <a:lnTo>
                      <a:pt x="37" y="43"/>
                    </a:lnTo>
                    <a:lnTo>
                      <a:pt x="37" y="45"/>
                    </a:lnTo>
                    <a:lnTo>
                      <a:pt x="36" y="45"/>
                    </a:lnTo>
                    <a:lnTo>
                      <a:pt x="31" y="45"/>
                    </a:lnTo>
                    <a:lnTo>
                      <a:pt x="31" y="45"/>
                    </a:lnTo>
                    <a:lnTo>
                      <a:pt x="34" y="46"/>
                    </a:lnTo>
                    <a:lnTo>
                      <a:pt x="37" y="48"/>
                    </a:lnTo>
                    <a:lnTo>
                      <a:pt x="37" y="50"/>
                    </a:lnTo>
                    <a:lnTo>
                      <a:pt x="37" y="53"/>
                    </a:lnTo>
                    <a:lnTo>
                      <a:pt x="49" y="58"/>
                    </a:lnTo>
                    <a:lnTo>
                      <a:pt x="54" y="56"/>
                    </a:lnTo>
                    <a:lnTo>
                      <a:pt x="56" y="50"/>
                    </a:lnTo>
                    <a:lnTo>
                      <a:pt x="56" y="48"/>
                    </a:lnTo>
                    <a:lnTo>
                      <a:pt x="56" y="46"/>
                    </a:lnTo>
                    <a:lnTo>
                      <a:pt x="57" y="46"/>
                    </a:lnTo>
                    <a:lnTo>
                      <a:pt x="59" y="45"/>
                    </a:lnTo>
                    <a:lnTo>
                      <a:pt x="62" y="45"/>
                    </a:lnTo>
                    <a:lnTo>
                      <a:pt x="63" y="43"/>
                    </a:lnTo>
                    <a:lnTo>
                      <a:pt x="63" y="42"/>
                    </a:lnTo>
                    <a:lnTo>
                      <a:pt x="63" y="42"/>
                    </a:lnTo>
                    <a:lnTo>
                      <a:pt x="62" y="40"/>
                    </a:lnTo>
                    <a:lnTo>
                      <a:pt x="62" y="36"/>
                    </a:lnTo>
                    <a:lnTo>
                      <a:pt x="60" y="33"/>
                    </a:lnTo>
                    <a:lnTo>
                      <a:pt x="62" y="32"/>
                    </a:lnTo>
                    <a:lnTo>
                      <a:pt x="64" y="29"/>
                    </a:lnTo>
                    <a:lnTo>
                      <a:pt x="62" y="22"/>
                    </a:lnTo>
                    <a:lnTo>
                      <a:pt x="62" y="19"/>
                    </a:lnTo>
                    <a:lnTo>
                      <a:pt x="60" y="17"/>
                    </a:lnTo>
                    <a:lnTo>
                      <a:pt x="54" y="14"/>
                    </a:lnTo>
                    <a:lnTo>
                      <a:pt x="51" y="12"/>
                    </a:lnTo>
                    <a:lnTo>
                      <a:pt x="51" y="9"/>
                    </a:lnTo>
                    <a:lnTo>
                      <a:pt x="53" y="4"/>
                    </a:lnTo>
                    <a:lnTo>
                      <a:pt x="51" y="0"/>
                    </a:lnTo>
                    <a:lnTo>
                      <a:pt x="50" y="0"/>
                    </a:lnTo>
                    <a:lnTo>
                      <a:pt x="49" y="0"/>
                    </a:lnTo>
                    <a:lnTo>
                      <a:pt x="50" y="2"/>
                    </a:lnTo>
                    <a:lnTo>
                      <a:pt x="44" y="4"/>
                    </a:lnTo>
                    <a:lnTo>
                      <a:pt x="40" y="6"/>
                    </a:lnTo>
                    <a:lnTo>
                      <a:pt x="36" y="7"/>
                    </a:lnTo>
                    <a:lnTo>
                      <a:pt x="30" y="6"/>
                    </a:lnTo>
                    <a:lnTo>
                      <a:pt x="27" y="3"/>
                    </a:lnTo>
                    <a:lnTo>
                      <a:pt x="24" y="3"/>
                    </a:lnTo>
                    <a:lnTo>
                      <a:pt x="24" y="4"/>
                    </a:lnTo>
                    <a:lnTo>
                      <a:pt x="23" y="7"/>
                    </a:lnTo>
                    <a:lnTo>
                      <a:pt x="21" y="7"/>
                    </a:lnTo>
                    <a:lnTo>
                      <a:pt x="18" y="6"/>
                    </a:lnTo>
                    <a:lnTo>
                      <a:pt x="15" y="6"/>
                    </a:lnTo>
                    <a:lnTo>
                      <a:pt x="15" y="7"/>
                    </a:lnTo>
                    <a:lnTo>
                      <a:pt x="15" y="9"/>
                    </a:lnTo>
                    <a:lnTo>
                      <a:pt x="14" y="10"/>
                    </a:lnTo>
                    <a:lnTo>
                      <a:pt x="13" y="13"/>
                    </a:lnTo>
                    <a:lnTo>
                      <a:pt x="13" y="13"/>
                    </a:lnTo>
                    <a:lnTo>
                      <a:pt x="11" y="14"/>
                    </a:lnTo>
                    <a:lnTo>
                      <a:pt x="4" y="17"/>
                    </a:lnTo>
                    <a:lnTo>
                      <a:pt x="0" y="19"/>
                    </a:lnTo>
                    <a:lnTo>
                      <a:pt x="0" y="22"/>
                    </a:lnTo>
                    <a:lnTo>
                      <a:pt x="1" y="2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5" name="Freeform 574"/>
              <p:cNvSpPr>
                <a:spLocks/>
              </p:cNvSpPr>
              <p:nvPr/>
            </p:nvSpPr>
            <p:spPr bwMode="auto">
              <a:xfrm>
                <a:off x="653" y="4916"/>
                <a:ext cx="18" cy="15"/>
              </a:xfrm>
              <a:custGeom>
                <a:avLst/>
                <a:gdLst>
                  <a:gd name="T0" fmla="*/ 2 w 36"/>
                  <a:gd name="T1" fmla="*/ 21 h 31"/>
                  <a:gd name="T2" fmla="*/ 6 w 36"/>
                  <a:gd name="T3" fmla="*/ 26 h 31"/>
                  <a:gd name="T4" fmla="*/ 7 w 36"/>
                  <a:gd name="T5" fmla="*/ 28 h 31"/>
                  <a:gd name="T6" fmla="*/ 9 w 36"/>
                  <a:gd name="T7" fmla="*/ 28 h 31"/>
                  <a:gd name="T8" fmla="*/ 12 w 36"/>
                  <a:gd name="T9" fmla="*/ 28 h 31"/>
                  <a:gd name="T10" fmla="*/ 13 w 36"/>
                  <a:gd name="T11" fmla="*/ 28 h 31"/>
                  <a:gd name="T12" fmla="*/ 19 w 36"/>
                  <a:gd name="T13" fmla="*/ 31 h 31"/>
                  <a:gd name="T14" fmla="*/ 20 w 36"/>
                  <a:gd name="T15" fmla="*/ 31 h 31"/>
                  <a:gd name="T16" fmla="*/ 25 w 36"/>
                  <a:gd name="T17" fmla="*/ 31 h 31"/>
                  <a:gd name="T18" fmla="*/ 25 w 36"/>
                  <a:gd name="T19" fmla="*/ 31 h 31"/>
                  <a:gd name="T20" fmla="*/ 26 w 36"/>
                  <a:gd name="T21" fmla="*/ 31 h 31"/>
                  <a:gd name="T22" fmla="*/ 27 w 36"/>
                  <a:gd name="T23" fmla="*/ 31 h 31"/>
                  <a:gd name="T24" fmla="*/ 27 w 36"/>
                  <a:gd name="T25" fmla="*/ 29 h 31"/>
                  <a:gd name="T26" fmla="*/ 27 w 36"/>
                  <a:gd name="T27" fmla="*/ 28 h 31"/>
                  <a:gd name="T28" fmla="*/ 27 w 36"/>
                  <a:gd name="T29" fmla="*/ 28 h 31"/>
                  <a:gd name="T30" fmla="*/ 27 w 36"/>
                  <a:gd name="T31" fmla="*/ 26 h 31"/>
                  <a:gd name="T32" fmla="*/ 29 w 36"/>
                  <a:gd name="T33" fmla="*/ 25 h 31"/>
                  <a:gd name="T34" fmla="*/ 29 w 36"/>
                  <a:gd name="T35" fmla="*/ 23 h 31"/>
                  <a:gd name="T36" fmla="*/ 30 w 36"/>
                  <a:gd name="T37" fmla="*/ 23 h 31"/>
                  <a:gd name="T38" fmla="*/ 29 w 36"/>
                  <a:gd name="T39" fmla="*/ 22 h 31"/>
                  <a:gd name="T40" fmla="*/ 29 w 36"/>
                  <a:gd name="T41" fmla="*/ 21 h 31"/>
                  <a:gd name="T42" fmla="*/ 29 w 36"/>
                  <a:gd name="T43" fmla="*/ 21 h 31"/>
                  <a:gd name="T44" fmla="*/ 29 w 36"/>
                  <a:gd name="T45" fmla="*/ 19 h 31"/>
                  <a:gd name="T46" fmla="*/ 32 w 36"/>
                  <a:gd name="T47" fmla="*/ 22 h 31"/>
                  <a:gd name="T48" fmla="*/ 33 w 36"/>
                  <a:gd name="T49" fmla="*/ 22 h 31"/>
                  <a:gd name="T50" fmla="*/ 36 w 36"/>
                  <a:gd name="T51" fmla="*/ 12 h 31"/>
                  <a:gd name="T52" fmla="*/ 36 w 36"/>
                  <a:gd name="T53" fmla="*/ 8 h 31"/>
                  <a:gd name="T54" fmla="*/ 35 w 36"/>
                  <a:gd name="T55" fmla="*/ 5 h 31"/>
                  <a:gd name="T56" fmla="*/ 35 w 36"/>
                  <a:gd name="T57" fmla="*/ 5 h 31"/>
                  <a:gd name="T58" fmla="*/ 35 w 36"/>
                  <a:gd name="T59" fmla="*/ 3 h 31"/>
                  <a:gd name="T60" fmla="*/ 32 w 36"/>
                  <a:gd name="T61" fmla="*/ 2 h 31"/>
                  <a:gd name="T62" fmla="*/ 30 w 36"/>
                  <a:gd name="T63" fmla="*/ 2 h 31"/>
                  <a:gd name="T64" fmla="*/ 29 w 36"/>
                  <a:gd name="T65" fmla="*/ 0 h 31"/>
                  <a:gd name="T66" fmla="*/ 27 w 36"/>
                  <a:gd name="T67" fmla="*/ 2 h 31"/>
                  <a:gd name="T68" fmla="*/ 25 w 36"/>
                  <a:gd name="T69" fmla="*/ 2 h 31"/>
                  <a:gd name="T70" fmla="*/ 26 w 36"/>
                  <a:gd name="T71" fmla="*/ 3 h 31"/>
                  <a:gd name="T72" fmla="*/ 27 w 36"/>
                  <a:gd name="T73" fmla="*/ 6 h 31"/>
                  <a:gd name="T74" fmla="*/ 27 w 36"/>
                  <a:gd name="T75" fmla="*/ 8 h 31"/>
                  <a:gd name="T76" fmla="*/ 26 w 36"/>
                  <a:gd name="T77" fmla="*/ 9 h 31"/>
                  <a:gd name="T78" fmla="*/ 25 w 36"/>
                  <a:gd name="T79" fmla="*/ 8 h 31"/>
                  <a:gd name="T80" fmla="*/ 20 w 36"/>
                  <a:gd name="T81" fmla="*/ 2 h 31"/>
                  <a:gd name="T82" fmla="*/ 19 w 36"/>
                  <a:gd name="T83" fmla="*/ 2 h 31"/>
                  <a:gd name="T84" fmla="*/ 16 w 36"/>
                  <a:gd name="T85" fmla="*/ 3 h 31"/>
                  <a:gd name="T86" fmla="*/ 16 w 36"/>
                  <a:gd name="T87" fmla="*/ 8 h 31"/>
                  <a:gd name="T88" fmla="*/ 13 w 36"/>
                  <a:gd name="T89" fmla="*/ 9 h 31"/>
                  <a:gd name="T90" fmla="*/ 12 w 36"/>
                  <a:gd name="T91" fmla="*/ 9 h 31"/>
                  <a:gd name="T92" fmla="*/ 9 w 36"/>
                  <a:gd name="T93" fmla="*/ 8 h 31"/>
                  <a:gd name="T94" fmla="*/ 7 w 36"/>
                  <a:gd name="T95" fmla="*/ 8 h 31"/>
                  <a:gd name="T96" fmla="*/ 6 w 36"/>
                  <a:gd name="T97" fmla="*/ 9 h 31"/>
                  <a:gd name="T98" fmla="*/ 6 w 36"/>
                  <a:gd name="T99" fmla="*/ 9 h 31"/>
                  <a:gd name="T100" fmla="*/ 6 w 36"/>
                  <a:gd name="T101" fmla="*/ 10 h 31"/>
                  <a:gd name="T102" fmla="*/ 6 w 36"/>
                  <a:gd name="T103" fmla="*/ 13 h 31"/>
                  <a:gd name="T104" fmla="*/ 7 w 36"/>
                  <a:gd name="T105" fmla="*/ 15 h 31"/>
                  <a:gd name="T106" fmla="*/ 7 w 36"/>
                  <a:gd name="T107" fmla="*/ 16 h 31"/>
                  <a:gd name="T108" fmla="*/ 6 w 36"/>
                  <a:gd name="T109" fmla="*/ 18 h 31"/>
                  <a:gd name="T110" fmla="*/ 4 w 36"/>
                  <a:gd name="T111" fmla="*/ 18 h 31"/>
                  <a:gd name="T112" fmla="*/ 3 w 36"/>
                  <a:gd name="T113" fmla="*/ 15 h 31"/>
                  <a:gd name="T114" fmla="*/ 2 w 36"/>
                  <a:gd name="T115" fmla="*/ 15 h 31"/>
                  <a:gd name="T116" fmla="*/ 0 w 36"/>
                  <a:gd name="T117" fmla="*/ 15 h 31"/>
                  <a:gd name="T118" fmla="*/ 0 w 36"/>
                  <a:gd name="T119" fmla="*/ 18 h 31"/>
                  <a:gd name="T120" fmla="*/ 2 w 36"/>
                  <a:gd name="T121"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31">
                    <a:moveTo>
                      <a:pt x="2" y="21"/>
                    </a:moveTo>
                    <a:lnTo>
                      <a:pt x="6" y="26"/>
                    </a:lnTo>
                    <a:lnTo>
                      <a:pt x="7" y="28"/>
                    </a:lnTo>
                    <a:lnTo>
                      <a:pt x="9" y="28"/>
                    </a:lnTo>
                    <a:lnTo>
                      <a:pt x="12" y="28"/>
                    </a:lnTo>
                    <a:lnTo>
                      <a:pt x="13" y="28"/>
                    </a:lnTo>
                    <a:lnTo>
                      <a:pt x="19" y="31"/>
                    </a:lnTo>
                    <a:lnTo>
                      <a:pt x="20" y="31"/>
                    </a:lnTo>
                    <a:lnTo>
                      <a:pt x="25" y="31"/>
                    </a:lnTo>
                    <a:lnTo>
                      <a:pt x="25" y="31"/>
                    </a:lnTo>
                    <a:lnTo>
                      <a:pt x="26" y="31"/>
                    </a:lnTo>
                    <a:lnTo>
                      <a:pt x="27" y="31"/>
                    </a:lnTo>
                    <a:lnTo>
                      <a:pt x="27" y="29"/>
                    </a:lnTo>
                    <a:lnTo>
                      <a:pt x="27" y="28"/>
                    </a:lnTo>
                    <a:lnTo>
                      <a:pt x="27" y="28"/>
                    </a:lnTo>
                    <a:lnTo>
                      <a:pt x="27" y="26"/>
                    </a:lnTo>
                    <a:lnTo>
                      <a:pt x="29" y="25"/>
                    </a:lnTo>
                    <a:lnTo>
                      <a:pt x="29" y="23"/>
                    </a:lnTo>
                    <a:lnTo>
                      <a:pt x="30" y="23"/>
                    </a:lnTo>
                    <a:lnTo>
                      <a:pt x="29" y="22"/>
                    </a:lnTo>
                    <a:lnTo>
                      <a:pt x="29" y="21"/>
                    </a:lnTo>
                    <a:lnTo>
                      <a:pt x="29" y="21"/>
                    </a:lnTo>
                    <a:lnTo>
                      <a:pt x="29" y="19"/>
                    </a:lnTo>
                    <a:lnTo>
                      <a:pt x="32" y="22"/>
                    </a:lnTo>
                    <a:lnTo>
                      <a:pt x="33" y="22"/>
                    </a:lnTo>
                    <a:lnTo>
                      <a:pt x="36" y="12"/>
                    </a:lnTo>
                    <a:lnTo>
                      <a:pt x="36" y="8"/>
                    </a:lnTo>
                    <a:lnTo>
                      <a:pt x="35" y="5"/>
                    </a:lnTo>
                    <a:lnTo>
                      <a:pt x="35" y="5"/>
                    </a:lnTo>
                    <a:lnTo>
                      <a:pt x="35" y="3"/>
                    </a:lnTo>
                    <a:lnTo>
                      <a:pt x="32" y="2"/>
                    </a:lnTo>
                    <a:lnTo>
                      <a:pt x="30" y="2"/>
                    </a:lnTo>
                    <a:lnTo>
                      <a:pt x="29" y="0"/>
                    </a:lnTo>
                    <a:lnTo>
                      <a:pt x="27" y="2"/>
                    </a:lnTo>
                    <a:lnTo>
                      <a:pt x="25" y="2"/>
                    </a:lnTo>
                    <a:lnTo>
                      <a:pt x="26" y="3"/>
                    </a:lnTo>
                    <a:lnTo>
                      <a:pt x="27" y="6"/>
                    </a:lnTo>
                    <a:lnTo>
                      <a:pt x="27" y="8"/>
                    </a:lnTo>
                    <a:lnTo>
                      <a:pt x="26" y="9"/>
                    </a:lnTo>
                    <a:lnTo>
                      <a:pt x="25" y="8"/>
                    </a:lnTo>
                    <a:lnTo>
                      <a:pt x="20" y="2"/>
                    </a:lnTo>
                    <a:lnTo>
                      <a:pt x="19" y="2"/>
                    </a:lnTo>
                    <a:lnTo>
                      <a:pt x="16" y="3"/>
                    </a:lnTo>
                    <a:lnTo>
                      <a:pt x="16" y="8"/>
                    </a:lnTo>
                    <a:lnTo>
                      <a:pt x="13" y="9"/>
                    </a:lnTo>
                    <a:lnTo>
                      <a:pt x="12" y="9"/>
                    </a:lnTo>
                    <a:lnTo>
                      <a:pt x="9" y="8"/>
                    </a:lnTo>
                    <a:lnTo>
                      <a:pt x="7" y="8"/>
                    </a:lnTo>
                    <a:lnTo>
                      <a:pt x="6" y="9"/>
                    </a:lnTo>
                    <a:lnTo>
                      <a:pt x="6" y="9"/>
                    </a:lnTo>
                    <a:lnTo>
                      <a:pt x="6" y="10"/>
                    </a:lnTo>
                    <a:lnTo>
                      <a:pt x="6" y="13"/>
                    </a:lnTo>
                    <a:lnTo>
                      <a:pt x="7" y="15"/>
                    </a:lnTo>
                    <a:lnTo>
                      <a:pt x="7" y="16"/>
                    </a:lnTo>
                    <a:lnTo>
                      <a:pt x="6" y="18"/>
                    </a:lnTo>
                    <a:lnTo>
                      <a:pt x="4" y="18"/>
                    </a:lnTo>
                    <a:lnTo>
                      <a:pt x="3" y="15"/>
                    </a:lnTo>
                    <a:lnTo>
                      <a:pt x="2" y="15"/>
                    </a:lnTo>
                    <a:lnTo>
                      <a:pt x="0" y="15"/>
                    </a:lnTo>
                    <a:lnTo>
                      <a:pt x="0" y="18"/>
                    </a:lnTo>
                    <a:lnTo>
                      <a:pt x="2" y="2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6" name="Freeform 575"/>
              <p:cNvSpPr>
                <a:spLocks/>
              </p:cNvSpPr>
              <p:nvPr/>
            </p:nvSpPr>
            <p:spPr bwMode="auto">
              <a:xfrm>
                <a:off x="611" y="4939"/>
                <a:ext cx="13" cy="17"/>
              </a:xfrm>
              <a:custGeom>
                <a:avLst/>
                <a:gdLst>
                  <a:gd name="T0" fmla="*/ 24 w 24"/>
                  <a:gd name="T1" fmla="*/ 22 h 35"/>
                  <a:gd name="T2" fmla="*/ 24 w 24"/>
                  <a:gd name="T3" fmla="*/ 19 h 35"/>
                  <a:gd name="T4" fmla="*/ 24 w 24"/>
                  <a:gd name="T5" fmla="*/ 19 h 35"/>
                  <a:gd name="T6" fmla="*/ 21 w 24"/>
                  <a:gd name="T7" fmla="*/ 16 h 35"/>
                  <a:gd name="T8" fmla="*/ 18 w 24"/>
                  <a:gd name="T9" fmla="*/ 12 h 35"/>
                  <a:gd name="T10" fmla="*/ 17 w 24"/>
                  <a:gd name="T11" fmla="*/ 10 h 35"/>
                  <a:gd name="T12" fmla="*/ 13 w 24"/>
                  <a:gd name="T13" fmla="*/ 9 h 35"/>
                  <a:gd name="T14" fmla="*/ 11 w 24"/>
                  <a:gd name="T15" fmla="*/ 6 h 35"/>
                  <a:gd name="T16" fmla="*/ 10 w 24"/>
                  <a:gd name="T17" fmla="*/ 3 h 35"/>
                  <a:gd name="T18" fmla="*/ 8 w 24"/>
                  <a:gd name="T19" fmla="*/ 1 h 35"/>
                  <a:gd name="T20" fmla="*/ 7 w 24"/>
                  <a:gd name="T21" fmla="*/ 0 h 35"/>
                  <a:gd name="T22" fmla="*/ 4 w 24"/>
                  <a:gd name="T23" fmla="*/ 0 h 35"/>
                  <a:gd name="T24" fmla="*/ 2 w 24"/>
                  <a:gd name="T25" fmla="*/ 3 h 35"/>
                  <a:gd name="T26" fmla="*/ 1 w 24"/>
                  <a:gd name="T27" fmla="*/ 7 h 35"/>
                  <a:gd name="T28" fmla="*/ 0 w 24"/>
                  <a:gd name="T29" fmla="*/ 10 h 35"/>
                  <a:gd name="T30" fmla="*/ 0 w 24"/>
                  <a:gd name="T31" fmla="*/ 12 h 35"/>
                  <a:gd name="T32" fmla="*/ 0 w 24"/>
                  <a:gd name="T33" fmla="*/ 16 h 35"/>
                  <a:gd name="T34" fmla="*/ 1 w 24"/>
                  <a:gd name="T35" fmla="*/ 19 h 35"/>
                  <a:gd name="T36" fmla="*/ 7 w 24"/>
                  <a:gd name="T37" fmla="*/ 26 h 35"/>
                  <a:gd name="T38" fmla="*/ 8 w 24"/>
                  <a:gd name="T39" fmla="*/ 27 h 35"/>
                  <a:gd name="T40" fmla="*/ 10 w 24"/>
                  <a:gd name="T41" fmla="*/ 30 h 35"/>
                  <a:gd name="T42" fmla="*/ 11 w 24"/>
                  <a:gd name="T43" fmla="*/ 33 h 35"/>
                  <a:gd name="T44" fmla="*/ 14 w 24"/>
                  <a:gd name="T45" fmla="*/ 35 h 35"/>
                  <a:gd name="T46" fmla="*/ 17 w 24"/>
                  <a:gd name="T47" fmla="*/ 33 h 35"/>
                  <a:gd name="T48" fmla="*/ 20 w 24"/>
                  <a:gd name="T49" fmla="*/ 30 h 35"/>
                  <a:gd name="T50" fmla="*/ 24 w 24"/>
                  <a:gd name="T51"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35">
                    <a:moveTo>
                      <a:pt x="24" y="22"/>
                    </a:moveTo>
                    <a:lnTo>
                      <a:pt x="24" y="19"/>
                    </a:lnTo>
                    <a:lnTo>
                      <a:pt x="24" y="19"/>
                    </a:lnTo>
                    <a:lnTo>
                      <a:pt x="21" y="16"/>
                    </a:lnTo>
                    <a:lnTo>
                      <a:pt x="18" y="12"/>
                    </a:lnTo>
                    <a:lnTo>
                      <a:pt x="17" y="10"/>
                    </a:lnTo>
                    <a:lnTo>
                      <a:pt x="13" y="9"/>
                    </a:lnTo>
                    <a:lnTo>
                      <a:pt x="11" y="6"/>
                    </a:lnTo>
                    <a:lnTo>
                      <a:pt x="10" y="3"/>
                    </a:lnTo>
                    <a:lnTo>
                      <a:pt x="8" y="1"/>
                    </a:lnTo>
                    <a:lnTo>
                      <a:pt x="7" y="0"/>
                    </a:lnTo>
                    <a:lnTo>
                      <a:pt x="4" y="0"/>
                    </a:lnTo>
                    <a:lnTo>
                      <a:pt x="2" y="3"/>
                    </a:lnTo>
                    <a:lnTo>
                      <a:pt x="1" y="7"/>
                    </a:lnTo>
                    <a:lnTo>
                      <a:pt x="0" y="10"/>
                    </a:lnTo>
                    <a:lnTo>
                      <a:pt x="0" y="12"/>
                    </a:lnTo>
                    <a:lnTo>
                      <a:pt x="0" y="16"/>
                    </a:lnTo>
                    <a:lnTo>
                      <a:pt x="1" y="19"/>
                    </a:lnTo>
                    <a:lnTo>
                      <a:pt x="7" y="26"/>
                    </a:lnTo>
                    <a:lnTo>
                      <a:pt x="8" y="27"/>
                    </a:lnTo>
                    <a:lnTo>
                      <a:pt x="10" y="30"/>
                    </a:lnTo>
                    <a:lnTo>
                      <a:pt x="11" y="33"/>
                    </a:lnTo>
                    <a:lnTo>
                      <a:pt x="14" y="35"/>
                    </a:lnTo>
                    <a:lnTo>
                      <a:pt x="17" y="33"/>
                    </a:lnTo>
                    <a:lnTo>
                      <a:pt x="20" y="30"/>
                    </a:lnTo>
                    <a:lnTo>
                      <a:pt x="24" y="2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7" name="Freeform 576"/>
              <p:cNvSpPr>
                <a:spLocks/>
              </p:cNvSpPr>
              <p:nvPr/>
            </p:nvSpPr>
            <p:spPr bwMode="auto">
              <a:xfrm>
                <a:off x="596" y="4951"/>
                <a:ext cx="12" cy="15"/>
              </a:xfrm>
              <a:custGeom>
                <a:avLst/>
                <a:gdLst>
                  <a:gd name="T0" fmla="*/ 0 w 25"/>
                  <a:gd name="T1" fmla="*/ 20 h 29"/>
                  <a:gd name="T2" fmla="*/ 0 w 25"/>
                  <a:gd name="T3" fmla="*/ 23 h 29"/>
                  <a:gd name="T4" fmla="*/ 2 w 25"/>
                  <a:gd name="T5" fmla="*/ 24 h 29"/>
                  <a:gd name="T6" fmla="*/ 3 w 25"/>
                  <a:gd name="T7" fmla="*/ 27 h 29"/>
                  <a:gd name="T8" fmla="*/ 6 w 25"/>
                  <a:gd name="T9" fmla="*/ 29 h 29"/>
                  <a:gd name="T10" fmla="*/ 8 w 25"/>
                  <a:gd name="T11" fmla="*/ 29 h 29"/>
                  <a:gd name="T12" fmla="*/ 9 w 25"/>
                  <a:gd name="T13" fmla="*/ 27 h 29"/>
                  <a:gd name="T14" fmla="*/ 22 w 25"/>
                  <a:gd name="T15" fmla="*/ 24 h 29"/>
                  <a:gd name="T16" fmla="*/ 25 w 25"/>
                  <a:gd name="T17" fmla="*/ 23 h 29"/>
                  <a:gd name="T18" fmla="*/ 25 w 25"/>
                  <a:gd name="T19" fmla="*/ 20 h 29"/>
                  <a:gd name="T20" fmla="*/ 25 w 25"/>
                  <a:gd name="T21" fmla="*/ 16 h 29"/>
                  <a:gd name="T22" fmla="*/ 23 w 25"/>
                  <a:gd name="T23" fmla="*/ 13 h 29"/>
                  <a:gd name="T24" fmla="*/ 23 w 25"/>
                  <a:gd name="T25" fmla="*/ 9 h 29"/>
                  <a:gd name="T26" fmla="*/ 20 w 25"/>
                  <a:gd name="T27" fmla="*/ 6 h 29"/>
                  <a:gd name="T28" fmla="*/ 19 w 25"/>
                  <a:gd name="T29" fmla="*/ 4 h 29"/>
                  <a:gd name="T30" fmla="*/ 18 w 25"/>
                  <a:gd name="T31" fmla="*/ 3 h 29"/>
                  <a:gd name="T32" fmla="*/ 15 w 25"/>
                  <a:gd name="T33" fmla="*/ 1 h 29"/>
                  <a:gd name="T34" fmla="*/ 12 w 25"/>
                  <a:gd name="T35" fmla="*/ 0 h 29"/>
                  <a:gd name="T36" fmla="*/ 8 w 25"/>
                  <a:gd name="T37" fmla="*/ 1 h 29"/>
                  <a:gd name="T38" fmla="*/ 5 w 25"/>
                  <a:gd name="T39" fmla="*/ 7 h 29"/>
                  <a:gd name="T40" fmla="*/ 0 w 25"/>
                  <a:gd name="T41"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9">
                    <a:moveTo>
                      <a:pt x="0" y="20"/>
                    </a:moveTo>
                    <a:lnTo>
                      <a:pt x="0" y="23"/>
                    </a:lnTo>
                    <a:lnTo>
                      <a:pt x="2" y="24"/>
                    </a:lnTo>
                    <a:lnTo>
                      <a:pt x="3" y="27"/>
                    </a:lnTo>
                    <a:lnTo>
                      <a:pt x="6" y="29"/>
                    </a:lnTo>
                    <a:lnTo>
                      <a:pt x="8" y="29"/>
                    </a:lnTo>
                    <a:lnTo>
                      <a:pt x="9" y="27"/>
                    </a:lnTo>
                    <a:lnTo>
                      <a:pt x="22" y="24"/>
                    </a:lnTo>
                    <a:lnTo>
                      <a:pt x="25" y="23"/>
                    </a:lnTo>
                    <a:lnTo>
                      <a:pt x="25" y="20"/>
                    </a:lnTo>
                    <a:lnTo>
                      <a:pt x="25" y="16"/>
                    </a:lnTo>
                    <a:lnTo>
                      <a:pt x="23" y="13"/>
                    </a:lnTo>
                    <a:lnTo>
                      <a:pt x="23" y="9"/>
                    </a:lnTo>
                    <a:lnTo>
                      <a:pt x="20" y="6"/>
                    </a:lnTo>
                    <a:lnTo>
                      <a:pt x="19" y="4"/>
                    </a:lnTo>
                    <a:lnTo>
                      <a:pt x="18" y="3"/>
                    </a:lnTo>
                    <a:lnTo>
                      <a:pt x="15" y="1"/>
                    </a:lnTo>
                    <a:lnTo>
                      <a:pt x="12" y="0"/>
                    </a:lnTo>
                    <a:lnTo>
                      <a:pt x="8" y="1"/>
                    </a:lnTo>
                    <a:lnTo>
                      <a:pt x="5" y="7"/>
                    </a:lnTo>
                    <a:lnTo>
                      <a:pt x="0" y="2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8" name="Freeform 577"/>
              <p:cNvSpPr>
                <a:spLocks/>
              </p:cNvSpPr>
              <p:nvPr/>
            </p:nvSpPr>
            <p:spPr bwMode="auto">
              <a:xfrm>
                <a:off x="559" y="4918"/>
                <a:ext cx="40" cy="24"/>
              </a:xfrm>
              <a:custGeom>
                <a:avLst/>
                <a:gdLst>
                  <a:gd name="T0" fmla="*/ 5 w 81"/>
                  <a:gd name="T1" fmla="*/ 23 h 47"/>
                  <a:gd name="T2" fmla="*/ 8 w 81"/>
                  <a:gd name="T3" fmla="*/ 21 h 47"/>
                  <a:gd name="T4" fmla="*/ 11 w 81"/>
                  <a:gd name="T5" fmla="*/ 20 h 47"/>
                  <a:gd name="T6" fmla="*/ 13 w 81"/>
                  <a:gd name="T7" fmla="*/ 18 h 47"/>
                  <a:gd name="T8" fmla="*/ 22 w 81"/>
                  <a:gd name="T9" fmla="*/ 18 h 47"/>
                  <a:gd name="T10" fmla="*/ 25 w 81"/>
                  <a:gd name="T11" fmla="*/ 18 h 47"/>
                  <a:gd name="T12" fmla="*/ 26 w 81"/>
                  <a:gd name="T13" fmla="*/ 20 h 47"/>
                  <a:gd name="T14" fmla="*/ 28 w 81"/>
                  <a:gd name="T15" fmla="*/ 23 h 47"/>
                  <a:gd name="T16" fmla="*/ 31 w 81"/>
                  <a:gd name="T17" fmla="*/ 24 h 47"/>
                  <a:gd name="T18" fmla="*/ 32 w 81"/>
                  <a:gd name="T19" fmla="*/ 26 h 47"/>
                  <a:gd name="T20" fmla="*/ 35 w 81"/>
                  <a:gd name="T21" fmla="*/ 26 h 47"/>
                  <a:gd name="T22" fmla="*/ 41 w 81"/>
                  <a:gd name="T23" fmla="*/ 27 h 47"/>
                  <a:gd name="T24" fmla="*/ 42 w 81"/>
                  <a:gd name="T25" fmla="*/ 29 h 47"/>
                  <a:gd name="T26" fmla="*/ 48 w 81"/>
                  <a:gd name="T27" fmla="*/ 34 h 47"/>
                  <a:gd name="T28" fmla="*/ 49 w 81"/>
                  <a:gd name="T29" fmla="*/ 34 h 47"/>
                  <a:gd name="T30" fmla="*/ 68 w 81"/>
                  <a:gd name="T31" fmla="*/ 47 h 47"/>
                  <a:gd name="T32" fmla="*/ 74 w 81"/>
                  <a:gd name="T33" fmla="*/ 47 h 47"/>
                  <a:gd name="T34" fmla="*/ 81 w 81"/>
                  <a:gd name="T35" fmla="*/ 44 h 47"/>
                  <a:gd name="T36" fmla="*/ 81 w 81"/>
                  <a:gd name="T37" fmla="*/ 41 h 47"/>
                  <a:gd name="T38" fmla="*/ 80 w 81"/>
                  <a:gd name="T39" fmla="*/ 39 h 47"/>
                  <a:gd name="T40" fmla="*/ 74 w 81"/>
                  <a:gd name="T41" fmla="*/ 34 h 47"/>
                  <a:gd name="T42" fmla="*/ 67 w 81"/>
                  <a:gd name="T43" fmla="*/ 23 h 47"/>
                  <a:gd name="T44" fmla="*/ 61 w 81"/>
                  <a:gd name="T45" fmla="*/ 17 h 47"/>
                  <a:gd name="T46" fmla="*/ 51 w 81"/>
                  <a:gd name="T47" fmla="*/ 10 h 47"/>
                  <a:gd name="T48" fmla="*/ 39 w 81"/>
                  <a:gd name="T49" fmla="*/ 4 h 47"/>
                  <a:gd name="T50" fmla="*/ 26 w 81"/>
                  <a:gd name="T51" fmla="*/ 0 h 47"/>
                  <a:gd name="T52" fmla="*/ 21 w 81"/>
                  <a:gd name="T53" fmla="*/ 0 h 47"/>
                  <a:gd name="T54" fmla="*/ 13 w 81"/>
                  <a:gd name="T55" fmla="*/ 1 h 47"/>
                  <a:gd name="T56" fmla="*/ 12 w 81"/>
                  <a:gd name="T57" fmla="*/ 4 h 47"/>
                  <a:gd name="T58" fmla="*/ 9 w 81"/>
                  <a:gd name="T59" fmla="*/ 10 h 47"/>
                  <a:gd name="T60" fmla="*/ 8 w 81"/>
                  <a:gd name="T61" fmla="*/ 13 h 47"/>
                  <a:gd name="T62" fmla="*/ 2 w 81"/>
                  <a:gd name="T63" fmla="*/ 17 h 47"/>
                  <a:gd name="T64" fmla="*/ 0 w 81"/>
                  <a:gd name="T65" fmla="*/ 20 h 47"/>
                  <a:gd name="T66" fmla="*/ 0 w 81"/>
                  <a:gd name="T67" fmla="*/ 23 h 47"/>
                  <a:gd name="T68" fmla="*/ 5 w 81"/>
                  <a:gd name="T6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 h="47">
                    <a:moveTo>
                      <a:pt x="5" y="23"/>
                    </a:moveTo>
                    <a:lnTo>
                      <a:pt x="8" y="21"/>
                    </a:lnTo>
                    <a:lnTo>
                      <a:pt x="11" y="20"/>
                    </a:lnTo>
                    <a:lnTo>
                      <a:pt x="13" y="18"/>
                    </a:lnTo>
                    <a:lnTo>
                      <a:pt x="22" y="18"/>
                    </a:lnTo>
                    <a:lnTo>
                      <a:pt x="25" y="18"/>
                    </a:lnTo>
                    <a:lnTo>
                      <a:pt x="26" y="20"/>
                    </a:lnTo>
                    <a:lnTo>
                      <a:pt x="28" y="23"/>
                    </a:lnTo>
                    <a:lnTo>
                      <a:pt x="31" y="24"/>
                    </a:lnTo>
                    <a:lnTo>
                      <a:pt x="32" y="26"/>
                    </a:lnTo>
                    <a:lnTo>
                      <a:pt x="35" y="26"/>
                    </a:lnTo>
                    <a:lnTo>
                      <a:pt x="41" y="27"/>
                    </a:lnTo>
                    <a:lnTo>
                      <a:pt x="42" y="29"/>
                    </a:lnTo>
                    <a:lnTo>
                      <a:pt x="48" y="34"/>
                    </a:lnTo>
                    <a:lnTo>
                      <a:pt x="49" y="34"/>
                    </a:lnTo>
                    <a:lnTo>
                      <a:pt x="68" y="47"/>
                    </a:lnTo>
                    <a:lnTo>
                      <a:pt x="74" y="47"/>
                    </a:lnTo>
                    <a:lnTo>
                      <a:pt x="81" y="44"/>
                    </a:lnTo>
                    <a:lnTo>
                      <a:pt x="81" y="41"/>
                    </a:lnTo>
                    <a:lnTo>
                      <a:pt x="80" y="39"/>
                    </a:lnTo>
                    <a:lnTo>
                      <a:pt x="74" y="34"/>
                    </a:lnTo>
                    <a:lnTo>
                      <a:pt x="67" y="23"/>
                    </a:lnTo>
                    <a:lnTo>
                      <a:pt x="61" y="17"/>
                    </a:lnTo>
                    <a:lnTo>
                      <a:pt x="51" y="10"/>
                    </a:lnTo>
                    <a:lnTo>
                      <a:pt x="39" y="4"/>
                    </a:lnTo>
                    <a:lnTo>
                      <a:pt x="26" y="0"/>
                    </a:lnTo>
                    <a:lnTo>
                      <a:pt x="21" y="0"/>
                    </a:lnTo>
                    <a:lnTo>
                      <a:pt x="13" y="1"/>
                    </a:lnTo>
                    <a:lnTo>
                      <a:pt x="12" y="4"/>
                    </a:lnTo>
                    <a:lnTo>
                      <a:pt x="9" y="10"/>
                    </a:lnTo>
                    <a:lnTo>
                      <a:pt x="8" y="13"/>
                    </a:lnTo>
                    <a:lnTo>
                      <a:pt x="2" y="17"/>
                    </a:lnTo>
                    <a:lnTo>
                      <a:pt x="0" y="20"/>
                    </a:lnTo>
                    <a:lnTo>
                      <a:pt x="0" y="23"/>
                    </a:lnTo>
                    <a:lnTo>
                      <a:pt x="5" y="2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19" name="Freeform 578"/>
              <p:cNvSpPr>
                <a:spLocks/>
              </p:cNvSpPr>
              <p:nvPr/>
            </p:nvSpPr>
            <p:spPr bwMode="auto">
              <a:xfrm>
                <a:off x="543" y="4920"/>
                <a:ext cx="47" cy="33"/>
              </a:xfrm>
              <a:custGeom>
                <a:avLst/>
                <a:gdLst>
                  <a:gd name="T0" fmla="*/ 8 w 95"/>
                  <a:gd name="T1" fmla="*/ 5 h 66"/>
                  <a:gd name="T2" fmla="*/ 8 w 95"/>
                  <a:gd name="T3" fmla="*/ 11 h 66"/>
                  <a:gd name="T4" fmla="*/ 14 w 95"/>
                  <a:gd name="T5" fmla="*/ 24 h 66"/>
                  <a:gd name="T6" fmla="*/ 14 w 95"/>
                  <a:gd name="T7" fmla="*/ 27 h 66"/>
                  <a:gd name="T8" fmla="*/ 11 w 95"/>
                  <a:gd name="T9" fmla="*/ 30 h 66"/>
                  <a:gd name="T10" fmla="*/ 6 w 95"/>
                  <a:gd name="T11" fmla="*/ 31 h 66"/>
                  <a:gd name="T12" fmla="*/ 3 w 95"/>
                  <a:gd name="T13" fmla="*/ 33 h 66"/>
                  <a:gd name="T14" fmla="*/ 0 w 95"/>
                  <a:gd name="T15" fmla="*/ 36 h 66"/>
                  <a:gd name="T16" fmla="*/ 0 w 95"/>
                  <a:gd name="T17" fmla="*/ 38 h 66"/>
                  <a:gd name="T18" fmla="*/ 7 w 95"/>
                  <a:gd name="T19" fmla="*/ 46 h 66"/>
                  <a:gd name="T20" fmla="*/ 8 w 95"/>
                  <a:gd name="T21" fmla="*/ 46 h 66"/>
                  <a:gd name="T22" fmla="*/ 16 w 95"/>
                  <a:gd name="T23" fmla="*/ 51 h 66"/>
                  <a:gd name="T24" fmla="*/ 21 w 95"/>
                  <a:gd name="T25" fmla="*/ 53 h 66"/>
                  <a:gd name="T26" fmla="*/ 27 w 95"/>
                  <a:gd name="T27" fmla="*/ 51 h 66"/>
                  <a:gd name="T28" fmla="*/ 40 w 95"/>
                  <a:gd name="T29" fmla="*/ 49 h 66"/>
                  <a:gd name="T30" fmla="*/ 43 w 95"/>
                  <a:gd name="T31" fmla="*/ 50 h 66"/>
                  <a:gd name="T32" fmla="*/ 49 w 95"/>
                  <a:gd name="T33" fmla="*/ 51 h 66"/>
                  <a:gd name="T34" fmla="*/ 53 w 95"/>
                  <a:gd name="T35" fmla="*/ 51 h 66"/>
                  <a:gd name="T36" fmla="*/ 65 w 95"/>
                  <a:gd name="T37" fmla="*/ 50 h 66"/>
                  <a:gd name="T38" fmla="*/ 72 w 95"/>
                  <a:gd name="T39" fmla="*/ 51 h 66"/>
                  <a:gd name="T40" fmla="*/ 76 w 95"/>
                  <a:gd name="T41" fmla="*/ 54 h 66"/>
                  <a:gd name="T42" fmla="*/ 85 w 95"/>
                  <a:gd name="T43" fmla="*/ 61 h 66"/>
                  <a:gd name="T44" fmla="*/ 86 w 95"/>
                  <a:gd name="T45" fmla="*/ 64 h 66"/>
                  <a:gd name="T46" fmla="*/ 88 w 95"/>
                  <a:gd name="T47" fmla="*/ 64 h 66"/>
                  <a:gd name="T48" fmla="*/ 88 w 95"/>
                  <a:gd name="T49" fmla="*/ 66 h 66"/>
                  <a:gd name="T50" fmla="*/ 89 w 95"/>
                  <a:gd name="T51" fmla="*/ 64 h 66"/>
                  <a:gd name="T52" fmla="*/ 90 w 95"/>
                  <a:gd name="T53" fmla="*/ 64 h 66"/>
                  <a:gd name="T54" fmla="*/ 92 w 95"/>
                  <a:gd name="T55" fmla="*/ 64 h 66"/>
                  <a:gd name="T56" fmla="*/ 93 w 95"/>
                  <a:gd name="T57" fmla="*/ 61 h 66"/>
                  <a:gd name="T58" fmla="*/ 93 w 95"/>
                  <a:gd name="T59" fmla="*/ 56 h 66"/>
                  <a:gd name="T60" fmla="*/ 95 w 95"/>
                  <a:gd name="T61" fmla="*/ 53 h 66"/>
                  <a:gd name="T62" fmla="*/ 95 w 95"/>
                  <a:gd name="T63" fmla="*/ 53 h 66"/>
                  <a:gd name="T64" fmla="*/ 95 w 95"/>
                  <a:gd name="T65" fmla="*/ 51 h 66"/>
                  <a:gd name="T66" fmla="*/ 93 w 95"/>
                  <a:gd name="T67" fmla="*/ 50 h 66"/>
                  <a:gd name="T68" fmla="*/ 93 w 95"/>
                  <a:gd name="T69" fmla="*/ 47 h 66"/>
                  <a:gd name="T70" fmla="*/ 92 w 95"/>
                  <a:gd name="T71" fmla="*/ 46 h 66"/>
                  <a:gd name="T72" fmla="*/ 90 w 95"/>
                  <a:gd name="T73" fmla="*/ 43 h 66"/>
                  <a:gd name="T74" fmla="*/ 73 w 95"/>
                  <a:gd name="T75" fmla="*/ 31 h 66"/>
                  <a:gd name="T76" fmla="*/ 62 w 95"/>
                  <a:gd name="T77" fmla="*/ 26 h 66"/>
                  <a:gd name="T78" fmla="*/ 54 w 95"/>
                  <a:gd name="T79" fmla="*/ 20 h 66"/>
                  <a:gd name="T80" fmla="*/ 52 w 95"/>
                  <a:gd name="T81" fmla="*/ 20 h 66"/>
                  <a:gd name="T82" fmla="*/ 49 w 95"/>
                  <a:gd name="T83" fmla="*/ 18 h 66"/>
                  <a:gd name="T84" fmla="*/ 46 w 95"/>
                  <a:gd name="T85" fmla="*/ 18 h 66"/>
                  <a:gd name="T86" fmla="*/ 43 w 95"/>
                  <a:gd name="T87" fmla="*/ 18 h 66"/>
                  <a:gd name="T88" fmla="*/ 40 w 95"/>
                  <a:gd name="T89" fmla="*/ 21 h 66"/>
                  <a:gd name="T90" fmla="*/ 37 w 95"/>
                  <a:gd name="T91" fmla="*/ 21 h 66"/>
                  <a:gd name="T92" fmla="*/ 34 w 95"/>
                  <a:gd name="T93" fmla="*/ 21 h 66"/>
                  <a:gd name="T94" fmla="*/ 31 w 95"/>
                  <a:gd name="T95" fmla="*/ 20 h 66"/>
                  <a:gd name="T96" fmla="*/ 29 w 95"/>
                  <a:gd name="T97" fmla="*/ 20 h 66"/>
                  <a:gd name="T98" fmla="*/ 30 w 95"/>
                  <a:gd name="T99" fmla="*/ 17 h 66"/>
                  <a:gd name="T100" fmla="*/ 30 w 95"/>
                  <a:gd name="T101" fmla="*/ 14 h 66"/>
                  <a:gd name="T102" fmla="*/ 30 w 95"/>
                  <a:gd name="T103" fmla="*/ 13 h 66"/>
                  <a:gd name="T104" fmla="*/ 29 w 95"/>
                  <a:gd name="T105" fmla="*/ 11 h 66"/>
                  <a:gd name="T106" fmla="*/ 21 w 95"/>
                  <a:gd name="T107" fmla="*/ 2 h 66"/>
                  <a:gd name="T108" fmla="*/ 17 w 95"/>
                  <a:gd name="T109" fmla="*/ 0 h 66"/>
                  <a:gd name="T110" fmla="*/ 11 w 95"/>
                  <a:gd name="T111" fmla="*/ 1 h 66"/>
                  <a:gd name="T112" fmla="*/ 8 w 95"/>
                  <a:gd name="T113"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66">
                    <a:moveTo>
                      <a:pt x="8" y="5"/>
                    </a:moveTo>
                    <a:lnTo>
                      <a:pt x="8" y="11"/>
                    </a:lnTo>
                    <a:lnTo>
                      <a:pt x="14" y="24"/>
                    </a:lnTo>
                    <a:lnTo>
                      <a:pt x="14" y="27"/>
                    </a:lnTo>
                    <a:lnTo>
                      <a:pt x="11" y="30"/>
                    </a:lnTo>
                    <a:lnTo>
                      <a:pt x="6" y="31"/>
                    </a:lnTo>
                    <a:lnTo>
                      <a:pt x="3" y="33"/>
                    </a:lnTo>
                    <a:lnTo>
                      <a:pt x="0" y="36"/>
                    </a:lnTo>
                    <a:lnTo>
                      <a:pt x="0" y="38"/>
                    </a:lnTo>
                    <a:lnTo>
                      <a:pt x="7" y="46"/>
                    </a:lnTo>
                    <a:lnTo>
                      <a:pt x="8" y="46"/>
                    </a:lnTo>
                    <a:lnTo>
                      <a:pt x="16" y="51"/>
                    </a:lnTo>
                    <a:lnTo>
                      <a:pt x="21" y="53"/>
                    </a:lnTo>
                    <a:lnTo>
                      <a:pt x="27" y="51"/>
                    </a:lnTo>
                    <a:lnTo>
                      <a:pt x="40" y="49"/>
                    </a:lnTo>
                    <a:lnTo>
                      <a:pt x="43" y="50"/>
                    </a:lnTo>
                    <a:lnTo>
                      <a:pt x="49" y="51"/>
                    </a:lnTo>
                    <a:lnTo>
                      <a:pt x="53" y="51"/>
                    </a:lnTo>
                    <a:lnTo>
                      <a:pt x="65" y="50"/>
                    </a:lnTo>
                    <a:lnTo>
                      <a:pt x="72" y="51"/>
                    </a:lnTo>
                    <a:lnTo>
                      <a:pt x="76" y="54"/>
                    </a:lnTo>
                    <a:lnTo>
                      <a:pt x="85" y="61"/>
                    </a:lnTo>
                    <a:lnTo>
                      <a:pt x="86" y="64"/>
                    </a:lnTo>
                    <a:lnTo>
                      <a:pt x="88" y="64"/>
                    </a:lnTo>
                    <a:lnTo>
                      <a:pt x="88" y="66"/>
                    </a:lnTo>
                    <a:lnTo>
                      <a:pt x="89" y="64"/>
                    </a:lnTo>
                    <a:lnTo>
                      <a:pt x="90" y="64"/>
                    </a:lnTo>
                    <a:lnTo>
                      <a:pt x="92" y="64"/>
                    </a:lnTo>
                    <a:lnTo>
                      <a:pt x="93" y="61"/>
                    </a:lnTo>
                    <a:lnTo>
                      <a:pt x="93" y="56"/>
                    </a:lnTo>
                    <a:lnTo>
                      <a:pt x="95" y="53"/>
                    </a:lnTo>
                    <a:lnTo>
                      <a:pt x="95" y="53"/>
                    </a:lnTo>
                    <a:lnTo>
                      <a:pt x="95" y="51"/>
                    </a:lnTo>
                    <a:lnTo>
                      <a:pt x="93" y="50"/>
                    </a:lnTo>
                    <a:lnTo>
                      <a:pt x="93" y="47"/>
                    </a:lnTo>
                    <a:lnTo>
                      <a:pt x="92" y="46"/>
                    </a:lnTo>
                    <a:lnTo>
                      <a:pt x="90" y="43"/>
                    </a:lnTo>
                    <a:lnTo>
                      <a:pt x="73" y="31"/>
                    </a:lnTo>
                    <a:lnTo>
                      <a:pt x="62" y="26"/>
                    </a:lnTo>
                    <a:lnTo>
                      <a:pt x="54" y="20"/>
                    </a:lnTo>
                    <a:lnTo>
                      <a:pt x="52" y="20"/>
                    </a:lnTo>
                    <a:lnTo>
                      <a:pt x="49" y="18"/>
                    </a:lnTo>
                    <a:lnTo>
                      <a:pt x="46" y="18"/>
                    </a:lnTo>
                    <a:lnTo>
                      <a:pt x="43" y="18"/>
                    </a:lnTo>
                    <a:lnTo>
                      <a:pt x="40" y="21"/>
                    </a:lnTo>
                    <a:lnTo>
                      <a:pt x="37" y="21"/>
                    </a:lnTo>
                    <a:lnTo>
                      <a:pt x="34" y="21"/>
                    </a:lnTo>
                    <a:lnTo>
                      <a:pt x="31" y="20"/>
                    </a:lnTo>
                    <a:lnTo>
                      <a:pt x="29" y="20"/>
                    </a:lnTo>
                    <a:lnTo>
                      <a:pt x="30" y="17"/>
                    </a:lnTo>
                    <a:lnTo>
                      <a:pt x="30" y="14"/>
                    </a:lnTo>
                    <a:lnTo>
                      <a:pt x="30" y="13"/>
                    </a:lnTo>
                    <a:lnTo>
                      <a:pt x="29" y="11"/>
                    </a:lnTo>
                    <a:lnTo>
                      <a:pt x="21" y="2"/>
                    </a:lnTo>
                    <a:lnTo>
                      <a:pt x="17" y="0"/>
                    </a:lnTo>
                    <a:lnTo>
                      <a:pt x="11" y="1"/>
                    </a:lnTo>
                    <a:lnTo>
                      <a:pt x="8"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0" name="Freeform 579"/>
              <p:cNvSpPr>
                <a:spLocks/>
              </p:cNvSpPr>
              <p:nvPr/>
            </p:nvSpPr>
            <p:spPr bwMode="auto">
              <a:xfrm>
                <a:off x="513" y="4885"/>
                <a:ext cx="38" cy="25"/>
              </a:xfrm>
              <a:custGeom>
                <a:avLst/>
                <a:gdLst>
                  <a:gd name="T0" fmla="*/ 7 w 75"/>
                  <a:gd name="T1" fmla="*/ 17 h 52"/>
                  <a:gd name="T2" fmla="*/ 13 w 75"/>
                  <a:gd name="T3" fmla="*/ 23 h 52"/>
                  <a:gd name="T4" fmla="*/ 18 w 75"/>
                  <a:gd name="T5" fmla="*/ 25 h 52"/>
                  <a:gd name="T6" fmla="*/ 41 w 75"/>
                  <a:gd name="T7" fmla="*/ 29 h 52"/>
                  <a:gd name="T8" fmla="*/ 44 w 75"/>
                  <a:gd name="T9" fmla="*/ 30 h 52"/>
                  <a:gd name="T10" fmla="*/ 46 w 75"/>
                  <a:gd name="T11" fmla="*/ 30 h 52"/>
                  <a:gd name="T12" fmla="*/ 47 w 75"/>
                  <a:gd name="T13" fmla="*/ 32 h 52"/>
                  <a:gd name="T14" fmla="*/ 53 w 75"/>
                  <a:gd name="T15" fmla="*/ 39 h 52"/>
                  <a:gd name="T16" fmla="*/ 63 w 75"/>
                  <a:gd name="T17" fmla="*/ 48 h 52"/>
                  <a:gd name="T18" fmla="*/ 69 w 75"/>
                  <a:gd name="T19" fmla="*/ 52 h 52"/>
                  <a:gd name="T20" fmla="*/ 73 w 75"/>
                  <a:gd name="T21" fmla="*/ 52 h 52"/>
                  <a:gd name="T22" fmla="*/ 75 w 75"/>
                  <a:gd name="T23" fmla="*/ 49 h 52"/>
                  <a:gd name="T24" fmla="*/ 72 w 75"/>
                  <a:gd name="T25" fmla="*/ 39 h 52"/>
                  <a:gd name="T26" fmla="*/ 72 w 75"/>
                  <a:gd name="T27" fmla="*/ 27 h 52"/>
                  <a:gd name="T28" fmla="*/ 72 w 75"/>
                  <a:gd name="T29" fmla="*/ 20 h 52"/>
                  <a:gd name="T30" fmla="*/ 67 w 75"/>
                  <a:gd name="T31" fmla="*/ 16 h 52"/>
                  <a:gd name="T32" fmla="*/ 54 w 75"/>
                  <a:gd name="T33" fmla="*/ 13 h 52"/>
                  <a:gd name="T34" fmla="*/ 53 w 75"/>
                  <a:gd name="T35" fmla="*/ 13 h 52"/>
                  <a:gd name="T36" fmla="*/ 50 w 75"/>
                  <a:gd name="T37" fmla="*/ 10 h 52"/>
                  <a:gd name="T38" fmla="*/ 49 w 75"/>
                  <a:gd name="T39" fmla="*/ 10 h 52"/>
                  <a:gd name="T40" fmla="*/ 47 w 75"/>
                  <a:gd name="T41" fmla="*/ 10 h 52"/>
                  <a:gd name="T42" fmla="*/ 43 w 75"/>
                  <a:gd name="T43" fmla="*/ 10 h 52"/>
                  <a:gd name="T44" fmla="*/ 34 w 75"/>
                  <a:gd name="T45" fmla="*/ 9 h 52"/>
                  <a:gd name="T46" fmla="*/ 24 w 75"/>
                  <a:gd name="T47" fmla="*/ 7 h 52"/>
                  <a:gd name="T48" fmla="*/ 21 w 75"/>
                  <a:gd name="T49" fmla="*/ 7 h 52"/>
                  <a:gd name="T50" fmla="*/ 18 w 75"/>
                  <a:gd name="T51" fmla="*/ 6 h 52"/>
                  <a:gd name="T52" fmla="*/ 17 w 75"/>
                  <a:gd name="T53" fmla="*/ 4 h 52"/>
                  <a:gd name="T54" fmla="*/ 10 w 75"/>
                  <a:gd name="T55" fmla="*/ 2 h 52"/>
                  <a:gd name="T56" fmla="*/ 7 w 75"/>
                  <a:gd name="T57" fmla="*/ 0 h 52"/>
                  <a:gd name="T58" fmla="*/ 0 w 75"/>
                  <a:gd name="T59" fmla="*/ 2 h 52"/>
                  <a:gd name="T60" fmla="*/ 0 w 75"/>
                  <a:gd name="T61" fmla="*/ 6 h 52"/>
                  <a:gd name="T62" fmla="*/ 3 w 75"/>
                  <a:gd name="T63" fmla="*/ 12 h 52"/>
                  <a:gd name="T64" fmla="*/ 7 w 75"/>
                  <a:gd name="T65"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52">
                    <a:moveTo>
                      <a:pt x="7" y="17"/>
                    </a:moveTo>
                    <a:lnTo>
                      <a:pt x="13" y="23"/>
                    </a:lnTo>
                    <a:lnTo>
                      <a:pt x="18" y="25"/>
                    </a:lnTo>
                    <a:lnTo>
                      <a:pt x="41" y="29"/>
                    </a:lnTo>
                    <a:lnTo>
                      <a:pt x="44" y="30"/>
                    </a:lnTo>
                    <a:lnTo>
                      <a:pt x="46" y="30"/>
                    </a:lnTo>
                    <a:lnTo>
                      <a:pt x="47" y="32"/>
                    </a:lnTo>
                    <a:lnTo>
                      <a:pt x="53" y="39"/>
                    </a:lnTo>
                    <a:lnTo>
                      <a:pt x="63" y="48"/>
                    </a:lnTo>
                    <a:lnTo>
                      <a:pt x="69" y="52"/>
                    </a:lnTo>
                    <a:lnTo>
                      <a:pt x="73" y="52"/>
                    </a:lnTo>
                    <a:lnTo>
                      <a:pt x="75" y="49"/>
                    </a:lnTo>
                    <a:lnTo>
                      <a:pt x="72" y="39"/>
                    </a:lnTo>
                    <a:lnTo>
                      <a:pt x="72" y="27"/>
                    </a:lnTo>
                    <a:lnTo>
                      <a:pt x="72" y="20"/>
                    </a:lnTo>
                    <a:lnTo>
                      <a:pt x="67" y="16"/>
                    </a:lnTo>
                    <a:lnTo>
                      <a:pt x="54" y="13"/>
                    </a:lnTo>
                    <a:lnTo>
                      <a:pt x="53" y="13"/>
                    </a:lnTo>
                    <a:lnTo>
                      <a:pt x="50" y="10"/>
                    </a:lnTo>
                    <a:lnTo>
                      <a:pt x="49" y="10"/>
                    </a:lnTo>
                    <a:lnTo>
                      <a:pt x="47" y="10"/>
                    </a:lnTo>
                    <a:lnTo>
                      <a:pt x="43" y="10"/>
                    </a:lnTo>
                    <a:lnTo>
                      <a:pt x="34" y="9"/>
                    </a:lnTo>
                    <a:lnTo>
                      <a:pt x="24" y="7"/>
                    </a:lnTo>
                    <a:lnTo>
                      <a:pt x="21" y="7"/>
                    </a:lnTo>
                    <a:lnTo>
                      <a:pt x="18" y="6"/>
                    </a:lnTo>
                    <a:lnTo>
                      <a:pt x="17" y="4"/>
                    </a:lnTo>
                    <a:lnTo>
                      <a:pt x="10" y="2"/>
                    </a:lnTo>
                    <a:lnTo>
                      <a:pt x="7" y="0"/>
                    </a:lnTo>
                    <a:lnTo>
                      <a:pt x="0" y="2"/>
                    </a:lnTo>
                    <a:lnTo>
                      <a:pt x="0" y="6"/>
                    </a:lnTo>
                    <a:lnTo>
                      <a:pt x="3" y="12"/>
                    </a:lnTo>
                    <a:lnTo>
                      <a:pt x="7" y="1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1" name="Freeform 580"/>
              <p:cNvSpPr>
                <a:spLocks/>
              </p:cNvSpPr>
              <p:nvPr/>
            </p:nvSpPr>
            <p:spPr bwMode="auto">
              <a:xfrm>
                <a:off x="528" y="4900"/>
                <a:ext cx="20" cy="36"/>
              </a:xfrm>
              <a:custGeom>
                <a:avLst/>
                <a:gdLst>
                  <a:gd name="T0" fmla="*/ 4 w 40"/>
                  <a:gd name="T1" fmla="*/ 41 h 70"/>
                  <a:gd name="T2" fmla="*/ 4 w 40"/>
                  <a:gd name="T3" fmla="*/ 46 h 70"/>
                  <a:gd name="T4" fmla="*/ 5 w 40"/>
                  <a:gd name="T5" fmla="*/ 47 h 70"/>
                  <a:gd name="T6" fmla="*/ 7 w 40"/>
                  <a:gd name="T7" fmla="*/ 50 h 70"/>
                  <a:gd name="T8" fmla="*/ 10 w 40"/>
                  <a:gd name="T9" fmla="*/ 54 h 70"/>
                  <a:gd name="T10" fmla="*/ 20 w 40"/>
                  <a:gd name="T11" fmla="*/ 65 h 70"/>
                  <a:gd name="T12" fmla="*/ 24 w 40"/>
                  <a:gd name="T13" fmla="*/ 69 h 70"/>
                  <a:gd name="T14" fmla="*/ 28 w 40"/>
                  <a:gd name="T15" fmla="*/ 70 h 70"/>
                  <a:gd name="T16" fmla="*/ 30 w 40"/>
                  <a:gd name="T17" fmla="*/ 69 h 70"/>
                  <a:gd name="T18" fmla="*/ 34 w 40"/>
                  <a:gd name="T19" fmla="*/ 66 h 70"/>
                  <a:gd name="T20" fmla="*/ 36 w 40"/>
                  <a:gd name="T21" fmla="*/ 65 h 70"/>
                  <a:gd name="T22" fmla="*/ 37 w 40"/>
                  <a:gd name="T23" fmla="*/ 65 h 70"/>
                  <a:gd name="T24" fmla="*/ 38 w 40"/>
                  <a:gd name="T25" fmla="*/ 65 h 70"/>
                  <a:gd name="T26" fmla="*/ 38 w 40"/>
                  <a:gd name="T27" fmla="*/ 63 h 70"/>
                  <a:gd name="T28" fmla="*/ 38 w 40"/>
                  <a:gd name="T29" fmla="*/ 60 h 70"/>
                  <a:gd name="T30" fmla="*/ 36 w 40"/>
                  <a:gd name="T31" fmla="*/ 52 h 70"/>
                  <a:gd name="T32" fmla="*/ 36 w 40"/>
                  <a:gd name="T33" fmla="*/ 49 h 70"/>
                  <a:gd name="T34" fmla="*/ 36 w 40"/>
                  <a:gd name="T35" fmla="*/ 44 h 70"/>
                  <a:gd name="T36" fmla="*/ 40 w 40"/>
                  <a:gd name="T37" fmla="*/ 31 h 70"/>
                  <a:gd name="T38" fmla="*/ 40 w 40"/>
                  <a:gd name="T39" fmla="*/ 27 h 70"/>
                  <a:gd name="T40" fmla="*/ 40 w 40"/>
                  <a:gd name="T41" fmla="*/ 24 h 70"/>
                  <a:gd name="T42" fmla="*/ 38 w 40"/>
                  <a:gd name="T43" fmla="*/ 23 h 70"/>
                  <a:gd name="T44" fmla="*/ 37 w 40"/>
                  <a:gd name="T45" fmla="*/ 21 h 70"/>
                  <a:gd name="T46" fmla="*/ 25 w 40"/>
                  <a:gd name="T47" fmla="*/ 13 h 70"/>
                  <a:gd name="T48" fmla="*/ 17 w 40"/>
                  <a:gd name="T49" fmla="*/ 4 h 70"/>
                  <a:gd name="T50" fmla="*/ 12 w 40"/>
                  <a:gd name="T51" fmla="*/ 1 h 70"/>
                  <a:gd name="T52" fmla="*/ 7 w 40"/>
                  <a:gd name="T53" fmla="*/ 0 h 70"/>
                  <a:gd name="T54" fmla="*/ 4 w 40"/>
                  <a:gd name="T55" fmla="*/ 0 h 70"/>
                  <a:gd name="T56" fmla="*/ 2 w 40"/>
                  <a:gd name="T57" fmla="*/ 0 h 70"/>
                  <a:gd name="T58" fmla="*/ 1 w 40"/>
                  <a:gd name="T59" fmla="*/ 1 h 70"/>
                  <a:gd name="T60" fmla="*/ 1 w 40"/>
                  <a:gd name="T61" fmla="*/ 4 h 70"/>
                  <a:gd name="T62" fmla="*/ 1 w 40"/>
                  <a:gd name="T63" fmla="*/ 11 h 70"/>
                  <a:gd name="T64" fmla="*/ 1 w 40"/>
                  <a:gd name="T65" fmla="*/ 13 h 70"/>
                  <a:gd name="T66" fmla="*/ 0 w 40"/>
                  <a:gd name="T67" fmla="*/ 16 h 70"/>
                  <a:gd name="T68" fmla="*/ 0 w 40"/>
                  <a:gd name="T69" fmla="*/ 16 h 70"/>
                  <a:gd name="T70" fmla="*/ 0 w 40"/>
                  <a:gd name="T71" fmla="*/ 18 h 70"/>
                  <a:gd name="T72" fmla="*/ 1 w 40"/>
                  <a:gd name="T73" fmla="*/ 23 h 70"/>
                  <a:gd name="T74" fmla="*/ 2 w 40"/>
                  <a:gd name="T75" fmla="*/ 26 h 70"/>
                  <a:gd name="T76" fmla="*/ 5 w 40"/>
                  <a:gd name="T77" fmla="*/ 27 h 70"/>
                  <a:gd name="T78" fmla="*/ 5 w 40"/>
                  <a:gd name="T79" fmla="*/ 30 h 70"/>
                  <a:gd name="T80" fmla="*/ 5 w 40"/>
                  <a:gd name="T81" fmla="*/ 36 h 70"/>
                  <a:gd name="T82" fmla="*/ 4 w 40"/>
                  <a:gd name="T83"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70">
                    <a:moveTo>
                      <a:pt x="4" y="41"/>
                    </a:moveTo>
                    <a:lnTo>
                      <a:pt x="4" y="46"/>
                    </a:lnTo>
                    <a:lnTo>
                      <a:pt x="5" y="47"/>
                    </a:lnTo>
                    <a:lnTo>
                      <a:pt x="7" y="50"/>
                    </a:lnTo>
                    <a:lnTo>
                      <a:pt x="10" y="54"/>
                    </a:lnTo>
                    <a:lnTo>
                      <a:pt x="20" y="65"/>
                    </a:lnTo>
                    <a:lnTo>
                      <a:pt x="24" y="69"/>
                    </a:lnTo>
                    <a:lnTo>
                      <a:pt x="28" y="70"/>
                    </a:lnTo>
                    <a:lnTo>
                      <a:pt x="30" y="69"/>
                    </a:lnTo>
                    <a:lnTo>
                      <a:pt x="34" y="66"/>
                    </a:lnTo>
                    <a:lnTo>
                      <a:pt x="36" y="65"/>
                    </a:lnTo>
                    <a:lnTo>
                      <a:pt x="37" y="65"/>
                    </a:lnTo>
                    <a:lnTo>
                      <a:pt x="38" y="65"/>
                    </a:lnTo>
                    <a:lnTo>
                      <a:pt x="38" y="63"/>
                    </a:lnTo>
                    <a:lnTo>
                      <a:pt x="38" y="60"/>
                    </a:lnTo>
                    <a:lnTo>
                      <a:pt x="36" y="52"/>
                    </a:lnTo>
                    <a:lnTo>
                      <a:pt x="36" y="49"/>
                    </a:lnTo>
                    <a:lnTo>
                      <a:pt x="36" y="44"/>
                    </a:lnTo>
                    <a:lnTo>
                      <a:pt x="40" y="31"/>
                    </a:lnTo>
                    <a:lnTo>
                      <a:pt x="40" y="27"/>
                    </a:lnTo>
                    <a:lnTo>
                      <a:pt x="40" y="24"/>
                    </a:lnTo>
                    <a:lnTo>
                      <a:pt x="38" y="23"/>
                    </a:lnTo>
                    <a:lnTo>
                      <a:pt x="37" y="21"/>
                    </a:lnTo>
                    <a:lnTo>
                      <a:pt x="25" y="13"/>
                    </a:lnTo>
                    <a:lnTo>
                      <a:pt x="17" y="4"/>
                    </a:lnTo>
                    <a:lnTo>
                      <a:pt x="12" y="1"/>
                    </a:lnTo>
                    <a:lnTo>
                      <a:pt x="7" y="0"/>
                    </a:lnTo>
                    <a:lnTo>
                      <a:pt x="4" y="0"/>
                    </a:lnTo>
                    <a:lnTo>
                      <a:pt x="2" y="0"/>
                    </a:lnTo>
                    <a:lnTo>
                      <a:pt x="1" y="1"/>
                    </a:lnTo>
                    <a:lnTo>
                      <a:pt x="1" y="4"/>
                    </a:lnTo>
                    <a:lnTo>
                      <a:pt x="1" y="11"/>
                    </a:lnTo>
                    <a:lnTo>
                      <a:pt x="1" y="13"/>
                    </a:lnTo>
                    <a:lnTo>
                      <a:pt x="0" y="16"/>
                    </a:lnTo>
                    <a:lnTo>
                      <a:pt x="0" y="16"/>
                    </a:lnTo>
                    <a:lnTo>
                      <a:pt x="0" y="18"/>
                    </a:lnTo>
                    <a:lnTo>
                      <a:pt x="1" y="23"/>
                    </a:lnTo>
                    <a:lnTo>
                      <a:pt x="2" y="26"/>
                    </a:lnTo>
                    <a:lnTo>
                      <a:pt x="5" y="27"/>
                    </a:lnTo>
                    <a:lnTo>
                      <a:pt x="5" y="30"/>
                    </a:lnTo>
                    <a:lnTo>
                      <a:pt x="5" y="36"/>
                    </a:lnTo>
                    <a:lnTo>
                      <a:pt x="4" y="41"/>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2" name="Freeform 581"/>
              <p:cNvSpPr>
                <a:spLocks/>
              </p:cNvSpPr>
              <p:nvPr/>
            </p:nvSpPr>
            <p:spPr bwMode="auto">
              <a:xfrm>
                <a:off x="469" y="4848"/>
                <a:ext cx="28" cy="31"/>
              </a:xfrm>
              <a:custGeom>
                <a:avLst/>
                <a:gdLst>
                  <a:gd name="T0" fmla="*/ 5 w 57"/>
                  <a:gd name="T1" fmla="*/ 37 h 62"/>
                  <a:gd name="T2" fmla="*/ 5 w 57"/>
                  <a:gd name="T3" fmla="*/ 40 h 62"/>
                  <a:gd name="T4" fmla="*/ 6 w 57"/>
                  <a:gd name="T5" fmla="*/ 47 h 62"/>
                  <a:gd name="T6" fmla="*/ 9 w 57"/>
                  <a:gd name="T7" fmla="*/ 53 h 62"/>
                  <a:gd name="T8" fmla="*/ 15 w 57"/>
                  <a:gd name="T9" fmla="*/ 57 h 62"/>
                  <a:gd name="T10" fmla="*/ 21 w 57"/>
                  <a:gd name="T11" fmla="*/ 60 h 62"/>
                  <a:gd name="T12" fmla="*/ 26 w 57"/>
                  <a:gd name="T13" fmla="*/ 62 h 62"/>
                  <a:gd name="T14" fmla="*/ 29 w 57"/>
                  <a:gd name="T15" fmla="*/ 62 h 62"/>
                  <a:gd name="T16" fmla="*/ 34 w 57"/>
                  <a:gd name="T17" fmla="*/ 60 h 62"/>
                  <a:gd name="T18" fmla="*/ 38 w 57"/>
                  <a:gd name="T19" fmla="*/ 59 h 62"/>
                  <a:gd name="T20" fmla="*/ 39 w 57"/>
                  <a:gd name="T21" fmla="*/ 57 h 62"/>
                  <a:gd name="T22" fmla="*/ 39 w 57"/>
                  <a:gd name="T23" fmla="*/ 56 h 62"/>
                  <a:gd name="T24" fmla="*/ 47 w 57"/>
                  <a:gd name="T25" fmla="*/ 51 h 62"/>
                  <a:gd name="T26" fmla="*/ 49 w 57"/>
                  <a:gd name="T27" fmla="*/ 49 h 62"/>
                  <a:gd name="T28" fmla="*/ 49 w 57"/>
                  <a:gd name="T29" fmla="*/ 46 h 62"/>
                  <a:gd name="T30" fmla="*/ 49 w 57"/>
                  <a:gd name="T31" fmla="*/ 39 h 62"/>
                  <a:gd name="T32" fmla="*/ 51 w 57"/>
                  <a:gd name="T33" fmla="*/ 36 h 62"/>
                  <a:gd name="T34" fmla="*/ 55 w 57"/>
                  <a:gd name="T35" fmla="*/ 30 h 62"/>
                  <a:gd name="T36" fmla="*/ 57 w 57"/>
                  <a:gd name="T37" fmla="*/ 27 h 62"/>
                  <a:gd name="T38" fmla="*/ 55 w 57"/>
                  <a:gd name="T39" fmla="*/ 21 h 62"/>
                  <a:gd name="T40" fmla="*/ 54 w 57"/>
                  <a:gd name="T41" fmla="*/ 17 h 62"/>
                  <a:gd name="T42" fmla="*/ 48 w 57"/>
                  <a:gd name="T43" fmla="*/ 10 h 62"/>
                  <a:gd name="T44" fmla="*/ 47 w 57"/>
                  <a:gd name="T45" fmla="*/ 7 h 62"/>
                  <a:gd name="T46" fmla="*/ 42 w 57"/>
                  <a:gd name="T47" fmla="*/ 3 h 62"/>
                  <a:gd name="T48" fmla="*/ 38 w 57"/>
                  <a:gd name="T49" fmla="*/ 0 h 62"/>
                  <a:gd name="T50" fmla="*/ 32 w 57"/>
                  <a:gd name="T51" fmla="*/ 1 h 62"/>
                  <a:gd name="T52" fmla="*/ 25 w 57"/>
                  <a:gd name="T53" fmla="*/ 8 h 62"/>
                  <a:gd name="T54" fmla="*/ 23 w 57"/>
                  <a:gd name="T55" fmla="*/ 10 h 62"/>
                  <a:gd name="T56" fmla="*/ 21 w 57"/>
                  <a:gd name="T57" fmla="*/ 11 h 62"/>
                  <a:gd name="T58" fmla="*/ 15 w 57"/>
                  <a:gd name="T59" fmla="*/ 8 h 62"/>
                  <a:gd name="T60" fmla="*/ 12 w 57"/>
                  <a:gd name="T61" fmla="*/ 8 h 62"/>
                  <a:gd name="T62" fmla="*/ 8 w 57"/>
                  <a:gd name="T63" fmla="*/ 10 h 62"/>
                  <a:gd name="T64" fmla="*/ 3 w 57"/>
                  <a:gd name="T65" fmla="*/ 13 h 62"/>
                  <a:gd name="T66" fmla="*/ 2 w 57"/>
                  <a:gd name="T67" fmla="*/ 17 h 62"/>
                  <a:gd name="T68" fmla="*/ 0 w 57"/>
                  <a:gd name="T69" fmla="*/ 28 h 62"/>
                  <a:gd name="T70" fmla="*/ 0 w 57"/>
                  <a:gd name="T71" fmla="*/ 33 h 62"/>
                  <a:gd name="T72" fmla="*/ 5 w 57"/>
                  <a:gd name="T73"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62">
                    <a:moveTo>
                      <a:pt x="5" y="37"/>
                    </a:moveTo>
                    <a:lnTo>
                      <a:pt x="5" y="40"/>
                    </a:lnTo>
                    <a:lnTo>
                      <a:pt x="6" y="47"/>
                    </a:lnTo>
                    <a:lnTo>
                      <a:pt x="9" y="53"/>
                    </a:lnTo>
                    <a:lnTo>
                      <a:pt x="15" y="57"/>
                    </a:lnTo>
                    <a:lnTo>
                      <a:pt x="21" y="60"/>
                    </a:lnTo>
                    <a:lnTo>
                      <a:pt x="26" y="62"/>
                    </a:lnTo>
                    <a:lnTo>
                      <a:pt x="29" y="62"/>
                    </a:lnTo>
                    <a:lnTo>
                      <a:pt x="34" y="60"/>
                    </a:lnTo>
                    <a:lnTo>
                      <a:pt x="38" y="59"/>
                    </a:lnTo>
                    <a:lnTo>
                      <a:pt x="39" y="57"/>
                    </a:lnTo>
                    <a:lnTo>
                      <a:pt x="39" y="56"/>
                    </a:lnTo>
                    <a:lnTo>
                      <a:pt x="47" y="51"/>
                    </a:lnTo>
                    <a:lnTo>
                      <a:pt x="49" y="49"/>
                    </a:lnTo>
                    <a:lnTo>
                      <a:pt x="49" y="46"/>
                    </a:lnTo>
                    <a:lnTo>
                      <a:pt x="49" y="39"/>
                    </a:lnTo>
                    <a:lnTo>
                      <a:pt x="51" y="36"/>
                    </a:lnTo>
                    <a:lnTo>
                      <a:pt x="55" y="30"/>
                    </a:lnTo>
                    <a:lnTo>
                      <a:pt x="57" y="27"/>
                    </a:lnTo>
                    <a:lnTo>
                      <a:pt x="55" y="21"/>
                    </a:lnTo>
                    <a:lnTo>
                      <a:pt x="54" y="17"/>
                    </a:lnTo>
                    <a:lnTo>
                      <a:pt x="48" y="10"/>
                    </a:lnTo>
                    <a:lnTo>
                      <a:pt x="47" y="7"/>
                    </a:lnTo>
                    <a:lnTo>
                      <a:pt x="42" y="3"/>
                    </a:lnTo>
                    <a:lnTo>
                      <a:pt x="38" y="0"/>
                    </a:lnTo>
                    <a:lnTo>
                      <a:pt x="32" y="1"/>
                    </a:lnTo>
                    <a:lnTo>
                      <a:pt x="25" y="8"/>
                    </a:lnTo>
                    <a:lnTo>
                      <a:pt x="23" y="10"/>
                    </a:lnTo>
                    <a:lnTo>
                      <a:pt x="21" y="11"/>
                    </a:lnTo>
                    <a:lnTo>
                      <a:pt x="15" y="8"/>
                    </a:lnTo>
                    <a:lnTo>
                      <a:pt x="12" y="8"/>
                    </a:lnTo>
                    <a:lnTo>
                      <a:pt x="8" y="10"/>
                    </a:lnTo>
                    <a:lnTo>
                      <a:pt x="3" y="13"/>
                    </a:lnTo>
                    <a:lnTo>
                      <a:pt x="2" y="17"/>
                    </a:lnTo>
                    <a:lnTo>
                      <a:pt x="0" y="28"/>
                    </a:lnTo>
                    <a:lnTo>
                      <a:pt x="0" y="33"/>
                    </a:lnTo>
                    <a:lnTo>
                      <a:pt x="5" y="3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3" name="Freeform 582"/>
              <p:cNvSpPr>
                <a:spLocks/>
              </p:cNvSpPr>
              <p:nvPr/>
            </p:nvSpPr>
            <p:spPr bwMode="auto">
              <a:xfrm>
                <a:off x="1058" y="5074"/>
                <a:ext cx="26" cy="24"/>
              </a:xfrm>
              <a:custGeom>
                <a:avLst/>
                <a:gdLst>
                  <a:gd name="T0" fmla="*/ 49 w 54"/>
                  <a:gd name="T1" fmla="*/ 7 h 47"/>
                  <a:gd name="T2" fmla="*/ 48 w 54"/>
                  <a:gd name="T3" fmla="*/ 4 h 47"/>
                  <a:gd name="T4" fmla="*/ 45 w 54"/>
                  <a:gd name="T5" fmla="*/ 2 h 47"/>
                  <a:gd name="T6" fmla="*/ 42 w 54"/>
                  <a:gd name="T7" fmla="*/ 2 h 47"/>
                  <a:gd name="T8" fmla="*/ 41 w 54"/>
                  <a:gd name="T9" fmla="*/ 2 h 47"/>
                  <a:gd name="T10" fmla="*/ 39 w 54"/>
                  <a:gd name="T11" fmla="*/ 4 h 47"/>
                  <a:gd name="T12" fmla="*/ 38 w 54"/>
                  <a:gd name="T13" fmla="*/ 5 h 47"/>
                  <a:gd name="T14" fmla="*/ 35 w 54"/>
                  <a:gd name="T15" fmla="*/ 5 h 47"/>
                  <a:gd name="T16" fmla="*/ 33 w 54"/>
                  <a:gd name="T17" fmla="*/ 4 h 47"/>
                  <a:gd name="T18" fmla="*/ 28 w 54"/>
                  <a:gd name="T19" fmla="*/ 1 h 47"/>
                  <a:gd name="T20" fmla="*/ 25 w 54"/>
                  <a:gd name="T21" fmla="*/ 0 h 47"/>
                  <a:gd name="T22" fmla="*/ 23 w 54"/>
                  <a:gd name="T23" fmla="*/ 1 h 47"/>
                  <a:gd name="T24" fmla="*/ 21 w 54"/>
                  <a:gd name="T25" fmla="*/ 2 h 47"/>
                  <a:gd name="T26" fmla="*/ 19 w 54"/>
                  <a:gd name="T27" fmla="*/ 2 h 47"/>
                  <a:gd name="T28" fmla="*/ 16 w 54"/>
                  <a:gd name="T29" fmla="*/ 2 h 47"/>
                  <a:gd name="T30" fmla="*/ 10 w 54"/>
                  <a:gd name="T31" fmla="*/ 1 h 47"/>
                  <a:gd name="T32" fmla="*/ 9 w 54"/>
                  <a:gd name="T33" fmla="*/ 1 h 47"/>
                  <a:gd name="T34" fmla="*/ 6 w 54"/>
                  <a:gd name="T35" fmla="*/ 2 h 47"/>
                  <a:gd name="T36" fmla="*/ 5 w 54"/>
                  <a:gd name="T37" fmla="*/ 5 h 47"/>
                  <a:gd name="T38" fmla="*/ 5 w 54"/>
                  <a:gd name="T39" fmla="*/ 28 h 47"/>
                  <a:gd name="T40" fmla="*/ 0 w 54"/>
                  <a:gd name="T41" fmla="*/ 38 h 47"/>
                  <a:gd name="T42" fmla="*/ 0 w 54"/>
                  <a:gd name="T43" fmla="*/ 41 h 47"/>
                  <a:gd name="T44" fmla="*/ 2 w 54"/>
                  <a:gd name="T45" fmla="*/ 43 h 47"/>
                  <a:gd name="T46" fmla="*/ 5 w 54"/>
                  <a:gd name="T47" fmla="*/ 46 h 47"/>
                  <a:gd name="T48" fmla="*/ 8 w 54"/>
                  <a:gd name="T49" fmla="*/ 47 h 47"/>
                  <a:gd name="T50" fmla="*/ 9 w 54"/>
                  <a:gd name="T51" fmla="*/ 47 h 47"/>
                  <a:gd name="T52" fmla="*/ 13 w 54"/>
                  <a:gd name="T53" fmla="*/ 47 h 47"/>
                  <a:gd name="T54" fmla="*/ 18 w 54"/>
                  <a:gd name="T55" fmla="*/ 41 h 47"/>
                  <a:gd name="T56" fmla="*/ 22 w 54"/>
                  <a:gd name="T57" fmla="*/ 40 h 47"/>
                  <a:gd name="T58" fmla="*/ 28 w 54"/>
                  <a:gd name="T59" fmla="*/ 38 h 47"/>
                  <a:gd name="T60" fmla="*/ 38 w 54"/>
                  <a:gd name="T61" fmla="*/ 33 h 47"/>
                  <a:gd name="T62" fmla="*/ 39 w 54"/>
                  <a:gd name="T63" fmla="*/ 33 h 47"/>
                  <a:gd name="T64" fmla="*/ 41 w 54"/>
                  <a:gd name="T65" fmla="*/ 33 h 47"/>
                  <a:gd name="T66" fmla="*/ 48 w 54"/>
                  <a:gd name="T67" fmla="*/ 27 h 47"/>
                  <a:gd name="T68" fmla="*/ 52 w 54"/>
                  <a:gd name="T69" fmla="*/ 26 h 47"/>
                  <a:gd name="T70" fmla="*/ 52 w 54"/>
                  <a:gd name="T71" fmla="*/ 24 h 47"/>
                  <a:gd name="T72" fmla="*/ 54 w 54"/>
                  <a:gd name="T73" fmla="*/ 24 h 47"/>
                  <a:gd name="T74" fmla="*/ 54 w 54"/>
                  <a:gd name="T75" fmla="*/ 23 h 47"/>
                  <a:gd name="T76" fmla="*/ 52 w 54"/>
                  <a:gd name="T77" fmla="*/ 21 h 47"/>
                  <a:gd name="T78" fmla="*/ 51 w 54"/>
                  <a:gd name="T79" fmla="*/ 20 h 47"/>
                  <a:gd name="T80" fmla="*/ 51 w 54"/>
                  <a:gd name="T81" fmla="*/ 20 h 47"/>
                  <a:gd name="T82" fmla="*/ 51 w 54"/>
                  <a:gd name="T83" fmla="*/ 8 h 47"/>
                  <a:gd name="T84" fmla="*/ 49 w 54"/>
                  <a:gd name="T8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7">
                    <a:moveTo>
                      <a:pt x="49" y="7"/>
                    </a:moveTo>
                    <a:lnTo>
                      <a:pt x="48" y="4"/>
                    </a:lnTo>
                    <a:lnTo>
                      <a:pt x="45" y="2"/>
                    </a:lnTo>
                    <a:lnTo>
                      <a:pt x="42" y="2"/>
                    </a:lnTo>
                    <a:lnTo>
                      <a:pt x="41" y="2"/>
                    </a:lnTo>
                    <a:lnTo>
                      <a:pt x="39" y="4"/>
                    </a:lnTo>
                    <a:lnTo>
                      <a:pt x="38" y="5"/>
                    </a:lnTo>
                    <a:lnTo>
                      <a:pt x="35" y="5"/>
                    </a:lnTo>
                    <a:lnTo>
                      <a:pt x="33" y="4"/>
                    </a:lnTo>
                    <a:lnTo>
                      <a:pt x="28" y="1"/>
                    </a:lnTo>
                    <a:lnTo>
                      <a:pt x="25" y="0"/>
                    </a:lnTo>
                    <a:lnTo>
                      <a:pt x="23" y="1"/>
                    </a:lnTo>
                    <a:lnTo>
                      <a:pt x="21" y="2"/>
                    </a:lnTo>
                    <a:lnTo>
                      <a:pt x="19" y="2"/>
                    </a:lnTo>
                    <a:lnTo>
                      <a:pt x="16" y="2"/>
                    </a:lnTo>
                    <a:lnTo>
                      <a:pt x="10" y="1"/>
                    </a:lnTo>
                    <a:lnTo>
                      <a:pt x="9" y="1"/>
                    </a:lnTo>
                    <a:lnTo>
                      <a:pt x="6" y="2"/>
                    </a:lnTo>
                    <a:lnTo>
                      <a:pt x="5" y="5"/>
                    </a:lnTo>
                    <a:lnTo>
                      <a:pt x="5" y="28"/>
                    </a:lnTo>
                    <a:lnTo>
                      <a:pt x="0" y="38"/>
                    </a:lnTo>
                    <a:lnTo>
                      <a:pt x="0" y="41"/>
                    </a:lnTo>
                    <a:lnTo>
                      <a:pt x="2" y="43"/>
                    </a:lnTo>
                    <a:lnTo>
                      <a:pt x="5" y="46"/>
                    </a:lnTo>
                    <a:lnTo>
                      <a:pt x="8" y="47"/>
                    </a:lnTo>
                    <a:lnTo>
                      <a:pt x="9" y="47"/>
                    </a:lnTo>
                    <a:lnTo>
                      <a:pt x="13" y="47"/>
                    </a:lnTo>
                    <a:lnTo>
                      <a:pt x="18" y="41"/>
                    </a:lnTo>
                    <a:lnTo>
                      <a:pt x="22" y="40"/>
                    </a:lnTo>
                    <a:lnTo>
                      <a:pt x="28" y="38"/>
                    </a:lnTo>
                    <a:lnTo>
                      <a:pt x="38" y="33"/>
                    </a:lnTo>
                    <a:lnTo>
                      <a:pt x="39" y="33"/>
                    </a:lnTo>
                    <a:lnTo>
                      <a:pt x="41" y="33"/>
                    </a:lnTo>
                    <a:lnTo>
                      <a:pt x="48" y="27"/>
                    </a:lnTo>
                    <a:lnTo>
                      <a:pt x="52" y="26"/>
                    </a:lnTo>
                    <a:lnTo>
                      <a:pt x="52" y="24"/>
                    </a:lnTo>
                    <a:lnTo>
                      <a:pt x="54" y="24"/>
                    </a:lnTo>
                    <a:lnTo>
                      <a:pt x="54" y="23"/>
                    </a:lnTo>
                    <a:lnTo>
                      <a:pt x="52" y="21"/>
                    </a:lnTo>
                    <a:lnTo>
                      <a:pt x="51" y="20"/>
                    </a:lnTo>
                    <a:lnTo>
                      <a:pt x="51" y="20"/>
                    </a:lnTo>
                    <a:lnTo>
                      <a:pt x="51" y="8"/>
                    </a:lnTo>
                    <a:lnTo>
                      <a:pt x="49" y="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4" name="Freeform 583"/>
              <p:cNvSpPr>
                <a:spLocks/>
              </p:cNvSpPr>
              <p:nvPr/>
            </p:nvSpPr>
            <p:spPr bwMode="auto">
              <a:xfrm>
                <a:off x="1542" y="5238"/>
                <a:ext cx="23" cy="62"/>
              </a:xfrm>
              <a:custGeom>
                <a:avLst/>
                <a:gdLst>
                  <a:gd name="T0" fmla="*/ 46 w 48"/>
                  <a:gd name="T1" fmla="*/ 79 h 124"/>
                  <a:gd name="T2" fmla="*/ 48 w 48"/>
                  <a:gd name="T3" fmla="*/ 76 h 124"/>
                  <a:gd name="T4" fmla="*/ 45 w 48"/>
                  <a:gd name="T5" fmla="*/ 73 h 124"/>
                  <a:gd name="T6" fmla="*/ 43 w 48"/>
                  <a:gd name="T7" fmla="*/ 67 h 124"/>
                  <a:gd name="T8" fmla="*/ 42 w 48"/>
                  <a:gd name="T9" fmla="*/ 62 h 124"/>
                  <a:gd name="T10" fmla="*/ 42 w 48"/>
                  <a:gd name="T11" fmla="*/ 53 h 124"/>
                  <a:gd name="T12" fmla="*/ 40 w 48"/>
                  <a:gd name="T13" fmla="*/ 49 h 124"/>
                  <a:gd name="T14" fmla="*/ 39 w 48"/>
                  <a:gd name="T15" fmla="*/ 43 h 124"/>
                  <a:gd name="T16" fmla="*/ 46 w 48"/>
                  <a:gd name="T17" fmla="*/ 39 h 124"/>
                  <a:gd name="T18" fmla="*/ 42 w 48"/>
                  <a:gd name="T19" fmla="*/ 33 h 124"/>
                  <a:gd name="T20" fmla="*/ 36 w 48"/>
                  <a:gd name="T21" fmla="*/ 21 h 124"/>
                  <a:gd name="T22" fmla="*/ 39 w 48"/>
                  <a:gd name="T23" fmla="*/ 6 h 124"/>
                  <a:gd name="T24" fmla="*/ 39 w 48"/>
                  <a:gd name="T25" fmla="*/ 1 h 124"/>
                  <a:gd name="T26" fmla="*/ 37 w 48"/>
                  <a:gd name="T27" fmla="*/ 1 h 124"/>
                  <a:gd name="T28" fmla="*/ 35 w 48"/>
                  <a:gd name="T29" fmla="*/ 3 h 124"/>
                  <a:gd name="T30" fmla="*/ 23 w 48"/>
                  <a:gd name="T31" fmla="*/ 11 h 124"/>
                  <a:gd name="T32" fmla="*/ 17 w 48"/>
                  <a:gd name="T33" fmla="*/ 14 h 124"/>
                  <a:gd name="T34" fmla="*/ 16 w 48"/>
                  <a:gd name="T35" fmla="*/ 17 h 124"/>
                  <a:gd name="T36" fmla="*/ 6 w 48"/>
                  <a:gd name="T37" fmla="*/ 39 h 124"/>
                  <a:gd name="T38" fmla="*/ 4 w 48"/>
                  <a:gd name="T39" fmla="*/ 50 h 124"/>
                  <a:gd name="T40" fmla="*/ 0 w 48"/>
                  <a:gd name="T41" fmla="*/ 63 h 124"/>
                  <a:gd name="T42" fmla="*/ 3 w 48"/>
                  <a:gd name="T43" fmla="*/ 76 h 124"/>
                  <a:gd name="T44" fmla="*/ 9 w 48"/>
                  <a:gd name="T45" fmla="*/ 83 h 124"/>
                  <a:gd name="T46" fmla="*/ 10 w 48"/>
                  <a:gd name="T47" fmla="*/ 89 h 124"/>
                  <a:gd name="T48" fmla="*/ 9 w 48"/>
                  <a:gd name="T49" fmla="*/ 101 h 124"/>
                  <a:gd name="T50" fmla="*/ 12 w 48"/>
                  <a:gd name="T51" fmla="*/ 103 h 124"/>
                  <a:gd name="T52" fmla="*/ 12 w 48"/>
                  <a:gd name="T53" fmla="*/ 106 h 124"/>
                  <a:gd name="T54" fmla="*/ 9 w 48"/>
                  <a:gd name="T55" fmla="*/ 106 h 124"/>
                  <a:gd name="T56" fmla="*/ 7 w 48"/>
                  <a:gd name="T57" fmla="*/ 111 h 124"/>
                  <a:gd name="T58" fmla="*/ 6 w 48"/>
                  <a:gd name="T59" fmla="*/ 116 h 124"/>
                  <a:gd name="T60" fmla="*/ 9 w 48"/>
                  <a:gd name="T61" fmla="*/ 119 h 124"/>
                  <a:gd name="T62" fmla="*/ 12 w 48"/>
                  <a:gd name="T63" fmla="*/ 122 h 124"/>
                  <a:gd name="T64" fmla="*/ 13 w 48"/>
                  <a:gd name="T65" fmla="*/ 124 h 124"/>
                  <a:gd name="T66" fmla="*/ 17 w 48"/>
                  <a:gd name="T67" fmla="*/ 119 h 124"/>
                  <a:gd name="T68" fmla="*/ 22 w 48"/>
                  <a:gd name="T69" fmla="*/ 116 h 124"/>
                  <a:gd name="T70" fmla="*/ 25 w 48"/>
                  <a:gd name="T71" fmla="*/ 113 h 124"/>
                  <a:gd name="T72" fmla="*/ 26 w 48"/>
                  <a:gd name="T73" fmla="*/ 112 h 124"/>
                  <a:gd name="T74" fmla="*/ 29 w 48"/>
                  <a:gd name="T75" fmla="*/ 111 h 124"/>
                  <a:gd name="T76" fmla="*/ 29 w 48"/>
                  <a:gd name="T77" fmla="*/ 108 h 124"/>
                  <a:gd name="T78" fmla="*/ 30 w 48"/>
                  <a:gd name="T79" fmla="*/ 106 h 124"/>
                  <a:gd name="T80" fmla="*/ 33 w 48"/>
                  <a:gd name="T81" fmla="*/ 105 h 124"/>
                  <a:gd name="T82" fmla="*/ 36 w 48"/>
                  <a:gd name="T83" fmla="*/ 105 h 124"/>
                  <a:gd name="T84" fmla="*/ 37 w 48"/>
                  <a:gd name="T85" fmla="*/ 102 h 124"/>
                  <a:gd name="T86" fmla="*/ 40 w 48"/>
                  <a:gd name="T87" fmla="*/ 101 h 124"/>
                  <a:gd name="T88" fmla="*/ 43 w 48"/>
                  <a:gd name="T89" fmla="*/ 101 h 124"/>
                  <a:gd name="T90" fmla="*/ 43 w 48"/>
                  <a:gd name="T91" fmla="*/ 96 h 124"/>
                  <a:gd name="T92" fmla="*/ 42 w 48"/>
                  <a:gd name="T93" fmla="*/ 90 h 124"/>
                  <a:gd name="T94" fmla="*/ 43 w 48"/>
                  <a:gd name="T95"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124">
                    <a:moveTo>
                      <a:pt x="45" y="83"/>
                    </a:moveTo>
                    <a:lnTo>
                      <a:pt x="46" y="79"/>
                    </a:lnTo>
                    <a:lnTo>
                      <a:pt x="48" y="77"/>
                    </a:lnTo>
                    <a:lnTo>
                      <a:pt x="48" y="76"/>
                    </a:lnTo>
                    <a:lnTo>
                      <a:pt x="46" y="75"/>
                    </a:lnTo>
                    <a:lnTo>
                      <a:pt x="45" y="73"/>
                    </a:lnTo>
                    <a:lnTo>
                      <a:pt x="43" y="73"/>
                    </a:lnTo>
                    <a:lnTo>
                      <a:pt x="43" y="67"/>
                    </a:lnTo>
                    <a:lnTo>
                      <a:pt x="43" y="66"/>
                    </a:lnTo>
                    <a:lnTo>
                      <a:pt x="42" y="62"/>
                    </a:lnTo>
                    <a:lnTo>
                      <a:pt x="43" y="56"/>
                    </a:lnTo>
                    <a:lnTo>
                      <a:pt x="42" y="53"/>
                    </a:lnTo>
                    <a:lnTo>
                      <a:pt x="42" y="50"/>
                    </a:lnTo>
                    <a:lnTo>
                      <a:pt x="40" y="49"/>
                    </a:lnTo>
                    <a:lnTo>
                      <a:pt x="39" y="46"/>
                    </a:lnTo>
                    <a:lnTo>
                      <a:pt x="39" y="43"/>
                    </a:lnTo>
                    <a:lnTo>
                      <a:pt x="46" y="40"/>
                    </a:lnTo>
                    <a:lnTo>
                      <a:pt x="46" y="39"/>
                    </a:lnTo>
                    <a:lnTo>
                      <a:pt x="43" y="36"/>
                    </a:lnTo>
                    <a:lnTo>
                      <a:pt x="42" y="33"/>
                    </a:lnTo>
                    <a:lnTo>
                      <a:pt x="37" y="27"/>
                    </a:lnTo>
                    <a:lnTo>
                      <a:pt x="36" y="21"/>
                    </a:lnTo>
                    <a:lnTo>
                      <a:pt x="39" y="7"/>
                    </a:lnTo>
                    <a:lnTo>
                      <a:pt x="39" y="6"/>
                    </a:lnTo>
                    <a:lnTo>
                      <a:pt x="39" y="4"/>
                    </a:lnTo>
                    <a:lnTo>
                      <a:pt x="39" y="1"/>
                    </a:lnTo>
                    <a:lnTo>
                      <a:pt x="37" y="0"/>
                    </a:lnTo>
                    <a:lnTo>
                      <a:pt x="37" y="1"/>
                    </a:lnTo>
                    <a:lnTo>
                      <a:pt x="36" y="3"/>
                    </a:lnTo>
                    <a:lnTo>
                      <a:pt x="35" y="3"/>
                    </a:lnTo>
                    <a:lnTo>
                      <a:pt x="32" y="4"/>
                    </a:lnTo>
                    <a:lnTo>
                      <a:pt x="23" y="11"/>
                    </a:lnTo>
                    <a:lnTo>
                      <a:pt x="22" y="13"/>
                    </a:lnTo>
                    <a:lnTo>
                      <a:pt x="17" y="14"/>
                    </a:lnTo>
                    <a:lnTo>
                      <a:pt x="16" y="16"/>
                    </a:lnTo>
                    <a:lnTo>
                      <a:pt x="16" y="17"/>
                    </a:lnTo>
                    <a:lnTo>
                      <a:pt x="13" y="27"/>
                    </a:lnTo>
                    <a:lnTo>
                      <a:pt x="6" y="39"/>
                    </a:lnTo>
                    <a:lnTo>
                      <a:pt x="6" y="40"/>
                    </a:lnTo>
                    <a:lnTo>
                      <a:pt x="4" y="50"/>
                    </a:lnTo>
                    <a:lnTo>
                      <a:pt x="1" y="60"/>
                    </a:lnTo>
                    <a:lnTo>
                      <a:pt x="0" y="63"/>
                    </a:lnTo>
                    <a:lnTo>
                      <a:pt x="1" y="75"/>
                    </a:lnTo>
                    <a:lnTo>
                      <a:pt x="3" y="76"/>
                    </a:lnTo>
                    <a:lnTo>
                      <a:pt x="6" y="80"/>
                    </a:lnTo>
                    <a:lnTo>
                      <a:pt x="9" y="83"/>
                    </a:lnTo>
                    <a:lnTo>
                      <a:pt x="10" y="85"/>
                    </a:lnTo>
                    <a:lnTo>
                      <a:pt x="10" y="89"/>
                    </a:lnTo>
                    <a:lnTo>
                      <a:pt x="9" y="98"/>
                    </a:lnTo>
                    <a:lnTo>
                      <a:pt x="9" y="101"/>
                    </a:lnTo>
                    <a:lnTo>
                      <a:pt x="10" y="101"/>
                    </a:lnTo>
                    <a:lnTo>
                      <a:pt x="12" y="103"/>
                    </a:lnTo>
                    <a:lnTo>
                      <a:pt x="12" y="105"/>
                    </a:lnTo>
                    <a:lnTo>
                      <a:pt x="12" y="106"/>
                    </a:lnTo>
                    <a:lnTo>
                      <a:pt x="10" y="106"/>
                    </a:lnTo>
                    <a:lnTo>
                      <a:pt x="9" y="106"/>
                    </a:lnTo>
                    <a:lnTo>
                      <a:pt x="9" y="108"/>
                    </a:lnTo>
                    <a:lnTo>
                      <a:pt x="7" y="111"/>
                    </a:lnTo>
                    <a:lnTo>
                      <a:pt x="7" y="113"/>
                    </a:lnTo>
                    <a:lnTo>
                      <a:pt x="6" y="116"/>
                    </a:lnTo>
                    <a:lnTo>
                      <a:pt x="7" y="121"/>
                    </a:lnTo>
                    <a:lnTo>
                      <a:pt x="9" y="119"/>
                    </a:lnTo>
                    <a:lnTo>
                      <a:pt x="12" y="119"/>
                    </a:lnTo>
                    <a:lnTo>
                      <a:pt x="12" y="122"/>
                    </a:lnTo>
                    <a:lnTo>
                      <a:pt x="12" y="124"/>
                    </a:lnTo>
                    <a:lnTo>
                      <a:pt x="13" y="124"/>
                    </a:lnTo>
                    <a:lnTo>
                      <a:pt x="16" y="119"/>
                    </a:lnTo>
                    <a:lnTo>
                      <a:pt x="17" y="119"/>
                    </a:lnTo>
                    <a:lnTo>
                      <a:pt x="20" y="118"/>
                    </a:lnTo>
                    <a:lnTo>
                      <a:pt x="22" y="116"/>
                    </a:lnTo>
                    <a:lnTo>
                      <a:pt x="23" y="115"/>
                    </a:lnTo>
                    <a:lnTo>
                      <a:pt x="25" y="113"/>
                    </a:lnTo>
                    <a:lnTo>
                      <a:pt x="26" y="112"/>
                    </a:lnTo>
                    <a:lnTo>
                      <a:pt x="26" y="112"/>
                    </a:lnTo>
                    <a:lnTo>
                      <a:pt x="27" y="111"/>
                    </a:lnTo>
                    <a:lnTo>
                      <a:pt x="29" y="111"/>
                    </a:lnTo>
                    <a:lnTo>
                      <a:pt x="29" y="109"/>
                    </a:lnTo>
                    <a:lnTo>
                      <a:pt x="29" y="108"/>
                    </a:lnTo>
                    <a:lnTo>
                      <a:pt x="29" y="106"/>
                    </a:lnTo>
                    <a:lnTo>
                      <a:pt x="30" y="106"/>
                    </a:lnTo>
                    <a:lnTo>
                      <a:pt x="32" y="105"/>
                    </a:lnTo>
                    <a:lnTo>
                      <a:pt x="33" y="105"/>
                    </a:lnTo>
                    <a:lnTo>
                      <a:pt x="35" y="105"/>
                    </a:lnTo>
                    <a:lnTo>
                      <a:pt x="36" y="105"/>
                    </a:lnTo>
                    <a:lnTo>
                      <a:pt x="37" y="103"/>
                    </a:lnTo>
                    <a:lnTo>
                      <a:pt x="37" y="102"/>
                    </a:lnTo>
                    <a:lnTo>
                      <a:pt x="39" y="101"/>
                    </a:lnTo>
                    <a:lnTo>
                      <a:pt x="40" y="101"/>
                    </a:lnTo>
                    <a:lnTo>
                      <a:pt x="42" y="101"/>
                    </a:lnTo>
                    <a:lnTo>
                      <a:pt x="43" y="101"/>
                    </a:lnTo>
                    <a:lnTo>
                      <a:pt x="45" y="99"/>
                    </a:lnTo>
                    <a:lnTo>
                      <a:pt x="43" y="96"/>
                    </a:lnTo>
                    <a:lnTo>
                      <a:pt x="42" y="93"/>
                    </a:lnTo>
                    <a:lnTo>
                      <a:pt x="42" y="90"/>
                    </a:lnTo>
                    <a:lnTo>
                      <a:pt x="42" y="88"/>
                    </a:lnTo>
                    <a:lnTo>
                      <a:pt x="43" y="85"/>
                    </a:lnTo>
                    <a:lnTo>
                      <a:pt x="45" y="8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5" name="Freeform 584"/>
              <p:cNvSpPr>
                <a:spLocks/>
              </p:cNvSpPr>
              <p:nvPr/>
            </p:nvSpPr>
            <p:spPr bwMode="auto">
              <a:xfrm>
                <a:off x="1483" y="5503"/>
                <a:ext cx="26" cy="13"/>
              </a:xfrm>
              <a:custGeom>
                <a:avLst/>
                <a:gdLst>
                  <a:gd name="T0" fmla="*/ 52 w 52"/>
                  <a:gd name="T1" fmla="*/ 15 h 26"/>
                  <a:gd name="T2" fmla="*/ 52 w 52"/>
                  <a:gd name="T3" fmla="*/ 10 h 26"/>
                  <a:gd name="T4" fmla="*/ 51 w 52"/>
                  <a:gd name="T5" fmla="*/ 8 h 26"/>
                  <a:gd name="T6" fmla="*/ 39 w 52"/>
                  <a:gd name="T7" fmla="*/ 3 h 26"/>
                  <a:gd name="T8" fmla="*/ 36 w 52"/>
                  <a:gd name="T9" fmla="*/ 2 h 26"/>
                  <a:gd name="T10" fmla="*/ 25 w 52"/>
                  <a:gd name="T11" fmla="*/ 0 h 26"/>
                  <a:gd name="T12" fmla="*/ 12 w 52"/>
                  <a:gd name="T13" fmla="*/ 0 h 26"/>
                  <a:gd name="T14" fmla="*/ 9 w 52"/>
                  <a:gd name="T15" fmla="*/ 0 h 26"/>
                  <a:gd name="T16" fmla="*/ 6 w 52"/>
                  <a:gd name="T17" fmla="*/ 0 h 26"/>
                  <a:gd name="T18" fmla="*/ 5 w 52"/>
                  <a:gd name="T19" fmla="*/ 2 h 26"/>
                  <a:gd name="T20" fmla="*/ 6 w 52"/>
                  <a:gd name="T21" fmla="*/ 5 h 26"/>
                  <a:gd name="T22" fmla="*/ 5 w 52"/>
                  <a:gd name="T23" fmla="*/ 8 h 26"/>
                  <a:gd name="T24" fmla="*/ 2 w 52"/>
                  <a:gd name="T25" fmla="*/ 9 h 26"/>
                  <a:gd name="T26" fmla="*/ 0 w 52"/>
                  <a:gd name="T27" fmla="*/ 10 h 26"/>
                  <a:gd name="T28" fmla="*/ 0 w 52"/>
                  <a:gd name="T29" fmla="*/ 13 h 26"/>
                  <a:gd name="T30" fmla="*/ 2 w 52"/>
                  <a:gd name="T31" fmla="*/ 16 h 26"/>
                  <a:gd name="T32" fmla="*/ 3 w 52"/>
                  <a:gd name="T33" fmla="*/ 16 h 26"/>
                  <a:gd name="T34" fmla="*/ 9 w 52"/>
                  <a:gd name="T35" fmla="*/ 15 h 26"/>
                  <a:gd name="T36" fmla="*/ 8 w 52"/>
                  <a:gd name="T37" fmla="*/ 21 h 26"/>
                  <a:gd name="T38" fmla="*/ 8 w 52"/>
                  <a:gd name="T39" fmla="*/ 22 h 26"/>
                  <a:gd name="T40" fmla="*/ 10 w 52"/>
                  <a:gd name="T41" fmla="*/ 25 h 26"/>
                  <a:gd name="T42" fmla="*/ 12 w 52"/>
                  <a:gd name="T43" fmla="*/ 25 h 26"/>
                  <a:gd name="T44" fmla="*/ 12 w 52"/>
                  <a:gd name="T45" fmla="*/ 26 h 26"/>
                  <a:gd name="T46" fmla="*/ 13 w 52"/>
                  <a:gd name="T47" fmla="*/ 25 h 26"/>
                  <a:gd name="T48" fmla="*/ 13 w 52"/>
                  <a:gd name="T49" fmla="*/ 25 h 26"/>
                  <a:gd name="T50" fmla="*/ 15 w 52"/>
                  <a:gd name="T51" fmla="*/ 25 h 26"/>
                  <a:gd name="T52" fmla="*/ 15 w 52"/>
                  <a:gd name="T53" fmla="*/ 23 h 26"/>
                  <a:gd name="T54" fmla="*/ 13 w 52"/>
                  <a:gd name="T55" fmla="*/ 22 h 26"/>
                  <a:gd name="T56" fmla="*/ 13 w 52"/>
                  <a:gd name="T57" fmla="*/ 22 h 26"/>
                  <a:gd name="T58" fmla="*/ 13 w 52"/>
                  <a:gd name="T59" fmla="*/ 22 h 26"/>
                  <a:gd name="T60" fmla="*/ 13 w 52"/>
                  <a:gd name="T61" fmla="*/ 21 h 26"/>
                  <a:gd name="T62" fmla="*/ 13 w 52"/>
                  <a:gd name="T63" fmla="*/ 21 h 26"/>
                  <a:gd name="T64" fmla="*/ 13 w 52"/>
                  <a:gd name="T65" fmla="*/ 19 h 26"/>
                  <a:gd name="T66" fmla="*/ 15 w 52"/>
                  <a:gd name="T67" fmla="*/ 18 h 26"/>
                  <a:gd name="T68" fmla="*/ 21 w 52"/>
                  <a:gd name="T69" fmla="*/ 22 h 26"/>
                  <a:gd name="T70" fmla="*/ 25 w 52"/>
                  <a:gd name="T71" fmla="*/ 22 h 26"/>
                  <a:gd name="T72" fmla="*/ 28 w 52"/>
                  <a:gd name="T73" fmla="*/ 21 h 26"/>
                  <a:gd name="T74" fmla="*/ 26 w 52"/>
                  <a:gd name="T75" fmla="*/ 19 h 26"/>
                  <a:gd name="T76" fmla="*/ 26 w 52"/>
                  <a:gd name="T77" fmla="*/ 19 h 26"/>
                  <a:gd name="T78" fmla="*/ 25 w 52"/>
                  <a:gd name="T79" fmla="*/ 18 h 26"/>
                  <a:gd name="T80" fmla="*/ 23 w 52"/>
                  <a:gd name="T81" fmla="*/ 16 h 26"/>
                  <a:gd name="T82" fmla="*/ 21 w 52"/>
                  <a:gd name="T83" fmla="*/ 16 h 26"/>
                  <a:gd name="T84" fmla="*/ 21 w 52"/>
                  <a:gd name="T85" fmla="*/ 16 h 26"/>
                  <a:gd name="T86" fmla="*/ 19 w 52"/>
                  <a:gd name="T87" fmla="*/ 13 h 26"/>
                  <a:gd name="T88" fmla="*/ 21 w 52"/>
                  <a:gd name="T89" fmla="*/ 13 h 26"/>
                  <a:gd name="T90" fmla="*/ 25 w 52"/>
                  <a:gd name="T91" fmla="*/ 12 h 26"/>
                  <a:gd name="T92" fmla="*/ 26 w 52"/>
                  <a:gd name="T93" fmla="*/ 12 h 26"/>
                  <a:gd name="T94" fmla="*/ 28 w 52"/>
                  <a:gd name="T95" fmla="*/ 12 h 26"/>
                  <a:gd name="T96" fmla="*/ 28 w 52"/>
                  <a:gd name="T97" fmla="*/ 13 h 26"/>
                  <a:gd name="T98" fmla="*/ 29 w 52"/>
                  <a:gd name="T99" fmla="*/ 13 h 26"/>
                  <a:gd name="T100" fmla="*/ 31 w 52"/>
                  <a:gd name="T101" fmla="*/ 13 h 26"/>
                  <a:gd name="T102" fmla="*/ 32 w 52"/>
                  <a:gd name="T103" fmla="*/ 13 h 26"/>
                  <a:gd name="T104" fmla="*/ 32 w 52"/>
                  <a:gd name="T105" fmla="*/ 12 h 26"/>
                  <a:gd name="T106" fmla="*/ 34 w 52"/>
                  <a:gd name="T107" fmla="*/ 12 h 26"/>
                  <a:gd name="T108" fmla="*/ 34 w 52"/>
                  <a:gd name="T109" fmla="*/ 12 h 26"/>
                  <a:gd name="T110" fmla="*/ 35 w 52"/>
                  <a:gd name="T111" fmla="*/ 12 h 26"/>
                  <a:gd name="T112" fmla="*/ 35 w 52"/>
                  <a:gd name="T113" fmla="*/ 12 h 26"/>
                  <a:gd name="T114" fmla="*/ 38 w 52"/>
                  <a:gd name="T115" fmla="*/ 13 h 26"/>
                  <a:gd name="T116" fmla="*/ 39 w 52"/>
                  <a:gd name="T117" fmla="*/ 13 h 26"/>
                  <a:gd name="T118" fmla="*/ 42 w 52"/>
                  <a:gd name="T119" fmla="*/ 15 h 26"/>
                  <a:gd name="T120" fmla="*/ 44 w 52"/>
                  <a:gd name="T121" fmla="*/ 15 h 26"/>
                  <a:gd name="T122" fmla="*/ 51 w 52"/>
                  <a:gd name="T123" fmla="*/ 16 h 26"/>
                  <a:gd name="T124" fmla="*/ 52 w 52"/>
                  <a:gd name="T125"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26">
                    <a:moveTo>
                      <a:pt x="52" y="15"/>
                    </a:moveTo>
                    <a:lnTo>
                      <a:pt x="52" y="10"/>
                    </a:lnTo>
                    <a:lnTo>
                      <a:pt x="51" y="8"/>
                    </a:lnTo>
                    <a:lnTo>
                      <a:pt x="39" y="3"/>
                    </a:lnTo>
                    <a:lnTo>
                      <a:pt x="36" y="2"/>
                    </a:lnTo>
                    <a:lnTo>
                      <a:pt x="25" y="0"/>
                    </a:lnTo>
                    <a:lnTo>
                      <a:pt x="12" y="0"/>
                    </a:lnTo>
                    <a:lnTo>
                      <a:pt x="9" y="0"/>
                    </a:lnTo>
                    <a:lnTo>
                      <a:pt x="6" y="0"/>
                    </a:lnTo>
                    <a:lnTo>
                      <a:pt x="5" y="2"/>
                    </a:lnTo>
                    <a:lnTo>
                      <a:pt x="6" y="5"/>
                    </a:lnTo>
                    <a:lnTo>
                      <a:pt x="5" y="8"/>
                    </a:lnTo>
                    <a:lnTo>
                      <a:pt x="2" y="9"/>
                    </a:lnTo>
                    <a:lnTo>
                      <a:pt x="0" y="10"/>
                    </a:lnTo>
                    <a:lnTo>
                      <a:pt x="0" y="13"/>
                    </a:lnTo>
                    <a:lnTo>
                      <a:pt x="2" y="16"/>
                    </a:lnTo>
                    <a:lnTo>
                      <a:pt x="3" y="16"/>
                    </a:lnTo>
                    <a:lnTo>
                      <a:pt x="9" y="15"/>
                    </a:lnTo>
                    <a:lnTo>
                      <a:pt x="8" y="21"/>
                    </a:lnTo>
                    <a:lnTo>
                      <a:pt x="8" y="22"/>
                    </a:lnTo>
                    <a:lnTo>
                      <a:pt x="10" y="25"/>
                    </a:lnTo>
                    <a:lnTo>
                      <a:pt x="12" y="25"/>
                    </a:lnTo>
                    <a:lnTo>
                      <a:pt x="12" y="26"/>
                    </a:lnTo>
                    <a:lnTo>
                      <a:pt x="13" y="25"/>
                    </a:lnTo>
                    <a:lnTo>
                      <a:pt x="13" y="25"/>
                    </a:lnTo>
                    <a:lnTo>
                      <a:pt x="15" y="25"/>
                    </a:lnTo>
                    <a:lnTo>
                      <a:pt x="15" y="23"/>
                    </a:lnTo>
                    <a:lnTo>
                      <a:pt x="13" y="22"/>
                    </a:lnTo>
                    <a:lnTo>
                      <a:pt x="13" y="22"/>
                    </a:lnTo>
                    <a:lnTo>
                      <a:pt x="13" y="22"/>
                    </a:lnTo>
                    <a:lnTo>
                      <a:pt x="13" y="21"/>
                    </a:lnTo>
                    <a:lnTo>
                      <a:pt x="13" y="21"/>
                    </a:lnTo>
                    <a:lnTo>
                      <a:pt x="13" y="19"/>
                    </a:lnTo>
                    <a:lnTo>
                      <a:pt x="15" y="18"/>
                    </a:lnTo>
                    <a:lnTo>
                      <a:pt x="21" y="22"/>
                    </a:lnTo>
                    <a:lnTo>
                      <a:pt x="25" y="22"/>
                    </a:lnTo>
                    <a:lnTo>
                      <a:pt x="28" y="21"/>
                    </a:lnTo>
                    <a:lnTo>
                      <a:pt x="26" y="19"/>
                    </a:lnTo>
                    <a:lnTo>
                      <a:pt x="26" y="19"/>
                    </a:lnTo>
                    <a:lnTo>
                      <a:pt x="25" y="18"/>
                    </a:lnTo>
                    <a:lnTo>
                      <a:pt x="23" y="16"/>
                    </a:lnTo>
                    <a:lnTo>
                      <a:pt x="21" y="16"/>
                    </a:lnTo>
                    <a:lnTo>
                      <a:pt x="21" y="16"/>
                    </a:lnTo>
                    <a:lnTo>
                      <a:pt x="19" y="13"/>
                    </a:lnTo>
                    <a:lnTo>
                      <a:pt x="21" y="13"/>
                    </a:lnTo>
                    <a:lnTo>
                      <a:pt x="25" y="12"/>
                    </a:lnTo>
                    <a:lnTo>
                      <a:pt x="26" y="12"/>
                    </a:lnTo>
                    <a:lnTo>
                      <a:pt x="28" y="12"/>
                    </a:lnTo>
                    <a:lnTo>
                      <a:pt x="28" y="13"/>
                    </a:lnTo>
                    <a:lnTo>
                      <a:pt x="29" y="13"/>
                    </a:lnTo>
                    <a:lnTo>
                      <a:pt x="31" y="13"/>
                    </a:lnTo>
                    <a:lnTo>
                      <a:pt x="32" y="13"/>
                    </a:lnTo>
                    <a:lnTo>
                      <a:pt x="32" y="12"/>
                    </a:lnTo>
                    <a:lnTo>
                      <a:pt x="34" y="12"/>
                    </a:lnTo>
                    <a:lnTo>
                      <a:pt x="34" y="12"/>
                    </a:lnTo>
                    <a:lnTo>
                      <a:pt x="35" y="12"/>
                    </a:lnTo>
                    <a:lnTo>
                      <a:pt x="35" y="12"/>
                    </a:lnTo>
                    <a:lnTo>
                      <a:pt x="38" y="13"/>
                    </a:lnTo>
                    <a:lnTo>
                      <a:pt x="39" y="13"/>
                    </a:lnTo>
                    <a:lnTo>
                      <a:pt x="42" y="15"/>
                    </a:lnTo>
                    <a:lnTo>
                      <a:pt x="44" y="15"/>
                    </a:lnTo>
                    <a:lnTo>
                      <a:pt x="51" y="16"/>
                    </a:lnTo>
                    <a:lnTo>
                      <a:pt x="52" y="1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6" name="Freeform 585"/>
              <p:cNvSpPr>
                <a:spLocks/>
              </p:cNvSpPr>
              <p:nvPr/>
            </p:nvSpPr>
            <p:spPr bwMode="auto">
              <a:xfrm>
                <a:off x="2056" y="5606"/>
                <a:ext cx="25" cy="13"/>
              </a:xfrm>
              <a:custGeom>
                <a:avLst/>
                <a:gdLst>
                  <a:gd name="T0" fmla="*/ 39 w 49"/>
                  <a:gd name="T1" fmla="*/ 25 h 26"/>
                  <a:gd name="T2" fmla="*/ 44 w 49"/>
                  <a:gd name="T3" fmla="*/ 22 h 26"/>
                  <a:gd name="T4" fmla="*/ 44 w 49"/>
                  <a:gd name="T5" fmla="*/ 20 h 26"/>
                  <a:gd name="T6" fmla="*/ 46 w 49"/>
                  <a:gd name="T7" fmla="*/ 10 h 26"/>
                  <a:gd name="T8" fmla="*/ 46 w 49"/>
                  <a:gd name="T9" fmla="*/ 9 h 26"/>
                  <a:gd name="T10" fmla="*/ 47 w 49"/>
                  <a:gd name="T11" fmla="*/ 7 h 26"/>
                  <a:gd name="T12" fmla="*/ 49 w 49"/>
                  <a:gd name="T13" fmla="*/ 7 h 26"/>
                  <a:gd name="T14" fmla="*/ 47 w 49"/>
                  <a:gd name="T15" fmla="*/ 5 h 26"/>
                  <a:gd name="T16" fmla="*/ 47 w 49"/>
                  <a:gd name="T17" fmla="*/ 3 h 26"/>
                  <a:gd name="T18" fmla="*/ 46 w 49"/>
                  <a:gd name="T19" fmla="*/ 3 h 26"/>
                  <a:gd name="T20" fmla="*/ 44 w 49"/>
                  <a:gd name="T21" fmla="*/ 3 h 26"/>
                  <a:gd name="T22" fmla="*/ 43 w 49"/>
                  <a:gd name="T23" fmla="*/ 5 h 26"/>
                  <a:gd name="T24" fmla="*/ 39 w 49"/>
                  <a:gd name="T25" fmla="*/ 2 h 26"/>
                  <a:gd name="T26" fmla="*/ 36 w 49"/>
                  <a:gd name="T27" fmla="*/ 0 h 26"/>
                  <a:gd name="T28" fmla="*/ 31 w 49"/>
                  <a:gd name="T29" fmla="*/ 0 h 26"/>
                  <a:gd name="T30" fmla="*/ 27 w 49"/>
                  <a:gd name="T31" fmla="*/ 0 h 26"/>
                  <a:gd name="T32" fmla="*/ 24 w 49"/>
                  <a:gd name="T33" fmla="*/ 0 h 26"/>
                  <a:gd name="T34" fmla="*/ 20 w 49"/>
                  <a:gd name="T35" fmla="*/ 2 h 26"/>
                  <a:gd name="T36" fmla="*/ 17 w 49"/>
                  <a:gd name="T37" fmla="*/ 2 h 26"/>
                  <a:gd name="T38" fmla="*/ 15 w 49"/>
                  <a:gd name="T39" fmla="*/ 3 h 26"/>
                  <a:gd name="T40" fmla="*/ 3 w 49"/>
                  <a:gd name="T41" fmla="*/ 15 h 26"/>
                  <a:gd name="T42" fmla="*/ 0 w 49"/>
                  <a:gd name="T43" fmla="*/ 19 h 26"/>
                  <a:gd name="T44" fmla="*/ 0 w 49"/>
                  <a:gd name="T45" fmla="*/ 23 h 26"/>
                  <a:gd name="T46" fmla="*/ 3 w 49"/>
                  <a:gd name="T47" fmla="*/ 26 h 26"/>
                  <a:gd name="T48" fmla="*/ 8 w 49"/>
                  <a:gd name="T49" fmla="*/ 26 h 26"/>
                  <a:gd name="T50" fmla="*/ 21 w 49"/>
                  <a:gd name="T51" fmla="*/ 23 h 26"/>
                  <a:gd name="T52" fmla="*/ 33 w 49"/>
                  <a:gd name="T53" fmla="*/ 25 h 26"/>
                  <a:gd name="T54" fmla="*/ 39 w 49"/>
                  <a:gd name="T5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26">
                    <a:moveTo>
                      <a:pt x="39" y="25"/>
                    </a:moveTo>
                    <a:lnTo>
                      <a:pt x="44" y="22"/>
                    </a:lnTo>
                    <a:lnTo>
                      <a:pt x="44" y="20"/>
                    </a:lnTo>
                    <a:lnTo>
                      <a:pt x="46" y="10"/>
                    </a:lnTo>
                    <a:lnTo>
                      <a:pt x="46" y="9"/>
                    </a:lnTo>
                    <a:lnTo>
                      <a:pt x="47" y="7"/>
                    </a:lnTo>
                    <a:lnTo>
                      <a:pt x="49" y="7"/>
                    </a:lnTo>
                    <a:lnTo>
                      <a:pt x="47" y="5"/>
                    </a:lnTo>
                    <a:lnTo>
                      <a:pt x="47" y="3"/>
                    </a:lnTo>
                    <a:lnTo>
                      <a:pt x="46" y="3"/>
                    </a:lnTo>
                    <a:lnTo>
                      <a:pt x="44" y="3"/>
                    </a:lnTo>
                    <a:lnTo>
                      <a:pt x="43" y="5"/>
                    </a:lnTo>
                    <a:lnTo>
                      <a:pt x="39" y="2"/>
                    </a:lnTo>
                    <a:lnTo>
                      <a:pt x="36" y="0"/>
                    </a:lnTo>
                    <a:lnTo>
                      <a:pt x="31" y="0"/>
                    </a:lnTo>
                    <a:lnTo>
                      <a:pt x="27" y="0"/>
                    </a:lnTo>
                    <a:lnTo>
                      <a:pt x="24" y="0"/>
                    </a:lnTo>
                    <a:lnTo>
                      <a:pt x="20" y="2"/>
                    </a:lnTo>
                    <a:lnTo>
                      <a:pt x="17" y="2"/>
                    </a:lnTo>
                    <a:lnTo>
                      <a:pt x="15" y="3"/>
                    </a:lnTo>
                    <a:lnTo>
                      <a:pt x="3" y="15"/>
                    </a:lnTo>
                    <a:lnTo>
                      <a:pt x="0" y="19"/>
                    </a:lnTo>
                    <a:lnTo>
                      <a:pt x="0" y="23"/>
                    </a:lnTo>
                    <a:lnTo>
                      <a:pt x="3" y="26"/>
                    </a:lnTo>
                    <a:lnTo>
                      <a:pt x="8" y="26"/>
                    </a:lnTo>
                    <a:lnTo>
                      <a:pt x="21" y="23"/>
                    </a:lnTo>
                    <a:lnTo>
                      <a:pt x="33" y="25"/>
                    </a:lnTo>
                    <a:lnTo>
                      <a:pt x="39" y="2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7" name="Freeform 586"/>
              <p:cNvSpPr>
                <a:spLocks/>
              </p:cNvSpPr>
              <p:nvPr/>
            </p:nvSpPr>
            <p:spPr bwMode="auto">
              <a:xfrm>
                <a:off x="2071" y="5601"/>
                <a:ext cx="53" cy="31"/>
              </a:xfrm>
              <a:custGeom>
                <a:avLst/>
                <a:gdLst>
                  <a:gd name="T0" fmla="*/ 55 w 105"/>
                  <a:gd name="T1" fmla="*/ 41 h 60"/>
                  <a:gd name="T2" fmla="*/ 60 w 105"/>
                  <a:gd name="T3" fmla="*/ 34 h 60"/>
                  <a:gd name="T4" fmla="*/ 65 w 105"/>
                  <a:gd name="T5" fmla="*/ 37 h 60"/>
                  <a:gd name="T6" fmla="*/ 73 w 105"/>
                  <a:gd name="T7" fmla="*/ 31 h 60"/>
                  <a:gd name="T8" fmla="*/ 81 w 105"/>
                  <a:gd name="T9" fmla="*/ 18 h 60"/>
                  <a:gd name="T10" fmla="*/ 95 w 105"/>
                  <a:gd name="T11" fmla="*/ 15 h 60"/>
                  <a:gd name="T12" fmla="*/ 104 w 105"/>
                  <a:gd name="T13" fmla="*/ 13 h 60"/>
                  <a:gd name="T14" fmla="*/ 102 w 105"/>
                  <a:gd name="T15" fmla="*/ 7 h 60"/>
                  <a:gd name="T16" fmla="*/ 91 w 105"/>
                  <a:gd name="T17" fmla="*/ 5 h 60"/>
                  <a:gd name="T18" fmla="*/ 86 w 105"/>
                  <a:gd name="T19" fmla="*/ 2 h 60"/>
                  <a:gd name="T20" fmla="*/ 85 w 105"/>
                  <a:gd name="T21" fmla="*/ 0 h 60"/>
                  <a:gd name="T22" fmla="*/ 82 w 105"/>
                  <a:gd name="T23" fmla="*/ 1 h 60"/>
                  <a:gd name="T24" fmla="*/ 76 w 105"/>
                  <a:gd name="T25" fmla="*/ 4 h 60"/>
                  <a:gd name="T26" fmla="*/ 70 w 105"/>
                  <a:gd name="T27" fmla="*/ 8 h 60"/>
                  <a:gd name="T28" fmla="*/ 68 w 105"/>
                  <a:gd name="T29" fmla="*/ 11 h 60"/>
                  <a:gd name="T30" fmla="*/ 65 w 105"/>
                  <a:gd name="T31" fmla="*/ 8 h 60"/>
                  <a:gd name="T32" fmla="*/ 62 w 105"/>
                  <a:gd name="T33" fmla="*/ 5 h 60"/>
                  <a:gd name="T34" fmla="*/ 59 w 105"/>
                  <a:gd name="T35" fmla="*/ 8 h 60"/>
                  <a:gd name="T36" fmla="*/ 60 w 105"/>
                  <a:gd name="T37" fmla="*/ 13 h 60"/>
                  <a:gd name="T38" fmla="*/ 59 w 105"/>
                  <a:gd name="T39" fmla="*/ 18 h 60"/>
                  <a:gd name="T40" fmla="*/ 52 w 105"/>
                  <a:gd name="T41" fmla="*/ 18 h 60"/>
                  <a:gd name="T42" fmla="*/ 56 w 105"/>
                  <a:gd name="T43" fmla="*/ 24 h 60"/>
                  <a:gd name="T44" fmla="*/ 50 w 105"/>
                  <a:gd name="T45" fmla="*/ 28 h 60"/>
                  <a:gd name="T46" fmla="*/ 43 w 105"/>
                  <a:gd name="T47" fmla="*/ 26 h 60"/>
                  <a:gd name="T48" fmla="*/ 47 w 105"/>
                  <a:gd name="T49" fmla="*/ 17 h 60"/>
                  <a:gd name="T50" fmla="*/ 49 w 105"/>
                  <a:gd name="T51" fmla="*/ 11 h 60"/>
                  <a:gd name="T52" fmla="*/ 42 w 105"/>
                  <a:gd name="T53" fmla="*/ 10 h 60"/>
                  <a:gd name="T54" fmla="*/ 34 w 105"/>
                  <a:gd name="T55" fmla="*/ 13 h 60"/>
                  <a:gd name="T56" fmla="*/ 29 w 105"/>
                  <a:gd name="T57" fmla="*/ 14 h 60"/>
                  <a:gd name="T58" fmla="*/ 23 w 105"/>
                  <a:gd name="T59" fmla="*/ 15 h 60"/>
                  <a:gd name="T60" fmla="*/ 30 w 105"/>
                  <a:gd name="T61" fmla="*/ 20 h 60"/>
                  <a:gd name="T62" fmla="*/ 37 w 105"/>
                  <a:gd name="T63" fmla="*/ 26 h 60"/>
                  <a:gd name="T64" fmla="*/ 23 w 105"/>
                  <a:gd name="T65" fmla="*/ 33 h 60"/>
                  <a:gd name="T66" fmla="*/ 13 w 105"/>
                  <a:gd name="T67" fmla="*/ 40 h 60"/>
                  <a:gd name="T68" fmla="*/ 1 w 105"/>
                  <a:gd name="T69" fmla="*/ 54 h 60"/>
                  <a:gd name="T70" fmla="*/ 4 w 105"/>
                  <a:gd name="T71" fmla="*/ 53 h 60"/>
                  <a:gd name="T72" fmla="*/ 7 w 105"/>
                  <a:gd name="T73" fmla="*/ 56 h 60"/>
                  <a:gd name="T74" fmla="*/ 11 w 105"/>
                  <a:gd name="T75" fmla="*/ 54 h 60"/>
                  <a:gd name="T76" fmla="*/ 17 w 105"/>
                  <a:gd name="T77" fmla="*/ 54 h 60"/>
                  <a:gd name="T78" fmla="*/ 26 w 105"/>
                  <a:gd name="T79" fmla="*/ 60 h 60"/>
                  <a:gd name="T80" fmla="*/ 32 w 105"/>
                  <a:gd name="T81" fmla="*/ 59 h 60"/>
                  <a:gd name="T82" fmla="*/ 42 w 105"/>
                  <a:gd name="T83" fmla="*/ 51 h 60"/>
                  <a:gd name="T84" fmla="*/ 49 w 105"/>
                  <a:gd name="T85" fmla="*/ 57 h 60"/>
                  <a:gd name="T86" fmla="*/ 56 w 105"/>
                  <a:gd name="T87" fmla="*/ 53 h 60"/>
                  <a:gd name="T88" fmla="*/ 50 w 105"/>
                  <a:gd name="T89"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 h="60">
                    <a:moveTo>
                      <a:pt x="52" y="43"/>
                    </a:moveTo>
                    <a:lnTo>
                      <a:pt x="55" y="41"/>
                    </a:lnTo>
                    <a:lnTo>
                      <a:pt x="55" y="41"/>
                    </a:lnTo>
                    <a:lnTo>
                      <a:pt x="56" y="40"/>
                    </a:lnTo>
                    <a:lnTo>
                      <a:pt x="59" y="37"/>
                    </a:lnTo>
                    <a:lnTo>
                      <a:pt x="60" y="34"/>
                    </a:lnTo>
                    <a:lnTo>
                      <a:pt x="63" y="33"/>
                    </a:lnTo>
                    <a:lnTo>
                      <a:pt x="63" y="34"/>
                    </a:lnTo>
                    <a:lnTo>
                      <a:pt x="65" y="37"/>
                    </a:lnTo>
                    <a:lnTo>
                      <a:pt x="66" y="38"/>
                    </a:lnTo>
                    <a:lnTo>
                      <a:pt x="68" y="38"/>
                    </a:lnTo>
                    <a:lnTo>
                      <a:pt x="73" y="31"/>
                    </a:lnTo>
                    <a:lnTo>
                      <a:pt x="76" y="26"/>
                    </a:lnTo>
                    <a:lnTo>
                      <a:pt x="79" y="21"/>
                    </a:lnTo>
                    <a:lnTo>
                      <a:pt x="81" y="18"/>
                    </a:lnTo>
                    <a:lnTo>
                      <a:pt x="82" y="17"/>
                    </a:lnTo>
                    <a:lnTo>
                      <a:pt x="86" y="15"/>
                    </a:lnTo>
                    <a:lnTo>
                      <a:pt x="95" y="15"/>
                    </a:lnTo>
                    <a:lnTo>
                      <a:pt x="102" y="14"/>
                    </a:lnTo>
                    <a:lnTo>
                      <a:pt x="104" y="14"/>
                    </a:lnTo>
                    <a:lnTo>
                      <a:pt x="104" y="13"/>
                    </a:lnTo>
                    <a:lnTo>
                      <a:pt x="105" y="10"/>
                    </a:lnTo>
                    <a:lnTo>
                      <a:pt x="105" y="8"/>
                    </a:lnTo>
                    <a:lnTo>
                      <a:pt x="102" y="7"/>
                    </a:lnTo>
                    <a:lnTo>
                      <a:pt x="96" y="7"/>
                    </a:lnTo>
                    <a:lnTo>
                      <a:pt x="93" y="5"/>
                    </a:lnTo>
                    <a:lnTo>
                      <a:pt x="91" y="5"/>
                    </a:lnTo>
                    <a:lnTo>
                      <a:pt x="91" y="4"/>
                    </a:lnTo>
                    <a:lnTo>
                      <a:pt x="88" y="2"/>
                    </a:lnTo>
                    <a:lnTo>
                      <a:pt x="86" y="2"/>
                    </a:lnTo>
                    <a:lnTo>
                      <a:pt x="86" y="1"/>
                    </a:lnTo>
                    <a:lnTo>
                      <a:pt x="86" y="1"/>
                    </a:lnTo>
                    <a:lnTo>
                      <a:pt x="85" y="0"/>
                    </a:lnTo>
                    <a:lnTo>
                      <a:pt x="85" y="0"/>
                    </a:lnTo>
                    <a:lnTo>
                      <a:pt x="83" y="0"/>
                    </a:lnTo>
                    <a:lnTo>
                      <a:pt x="82" y="1"/>
                    </a:lnTo>
                    <a:lnTo>
                      <a:pt x="82" y="1"/>
                    </a:lnTo>
                    <a:lnTo>
                      <a:pt x="79" y="2"/>
                    </a:lnTo>
                    <a:lnTo>
                      <a:pt x="76" y="4"/>
                    </a:lnTo>
                    <a:lnTo>
                      <a:pt x="73" y="7"/>
                    </a:lnTo>
                    <a:lnTo>
                      <a:pt x="70" y="7"/>
                    </a:lnTo>
                    <a:lnTo>
                      <a:pt x="70" y="8"/>
                    </a:lnTo>
                    <a:lnTo>
                      <a:pt x="70" y="10"/>
                    </a:lnTo>
                    <a:lnTo>
                      <a:pt x="69" y="11"/>
                    </a:lnTo>
                    <a:lnTo>
                      <a:pt x="68" y="11"/>
                    </a:lnTo>
                    <a:lnTo>
                      <a:pt x="65" y="10"/>
                    </a:lnTo>
                    <a:lnTo>
                      <a:pt x="65" y="10"/>
                    </a:lnTo>
                    <a:lnTo>
                      <a:pt x="65" y="8"/>
                    </a:lnTo>
                    <a:lnTo>
                      <a:pt x="65" y="7"/>
                    </a:lnTo>
                    <a:lnTo>
                      <a:pt x="63" y="5"/>
                    </a:lnTo>
                    <a:lnTo>
                      <a:pt x="62" y="5"/>
                    </a:lnTo>
                    <a:lnTo>
                      <a:pt x="60" y="7"/>
                    </a:lnTo>
                    <a:lnTo>
                      <a:pt x="60" y="7"/>
                    </a:lnTo>
                    <a:lnTo>
                      <a:pt x="59" y="8"/>
                    </a:lnTo>
                    <a:lnTo>
                      <a:pt x="59" y="10"/>
                    </a:lnTo>
                    <a:lnTo>
                      <a:pt x="59" y="11"/>
                    </a:lnTo>
                    <a:lnTo>
                      <a:pt x="60" y="13"/>
                    </a:lnTo>
                    <a:lnTo>
                      <a:pt x="60" y="14"/>
                    </a:lnTo>
                    <a:lnTo>
                      <a:pt x="60" y="17"/>
                    </a:lnTo>
                    <a:lnTo>
                      <a:pt x="59" y="18"/>
                    </a:lnTo>
                    <a:lnTo>
                      <a:pt x="56" y="20"/>
                    </a:lnTo>
                    <a:lnTo>
                      <a:pt x="55" y="17"/>
                    </a:lnTo>
                    <a:lnTo>
                      <a:pt x="52" y="18"/>
                    </a:lnTo>
                    <a:lnTo>
                      <a:pt x="53" y="20"/>
                    </a:lnTo>
                    <a:lnTo>
                      <a:pt x="55" y="23"/>
                    </a:lnTo>
                    <a:lnTo>
                      <a:pt x="56" y="24"/>
                    </a:lnTo>
                    <a:lnTo>
                      <a:pt x="56" y="27"/>
                    </a:lnTo>
                    <a:lnTo>
                      <a:pt x="53" y="28"/>
                    </a:lnTo>
                    <a:lnTo>
                      <a:pt x="50" y="28"/>
                    </a:lnTo>
                    <a:lnTo>
                      <a:pt x="47" y="28"/>
                    </a:lnTo>
                    <a:lnTo>
                      <a:pt x="45" y="27"/>
                    </a:lnTo>
                    <a:lnTo>
                      <a:pt x="43" y="26"/>
                    </a:lnTo>
                    <a:lnTo>
                      <a:pt x="43" y="23"/>
                    </a:lnTo>
                    <a:lnTo>
                      <a:pt x="45" y="20"/>
                    </a:lnTo>
                    <a:lnTo>
                      <a:pt x="47" y="17"/>
                    </a:lnTo>
                    <a:lnTo>
                      <a:pt x="49" y="15"/>
                    </a:lnTo>
                    <a:lnTo>
                      <a:pt x="49" y="14"/>
                    </a:lnTo>
                    <a:lnTo>
                      <a:pt x="49" y="11"/>
                    </a:lnTo>
                    <a:lnTo>
                      <a:pt x="50" y="10"/>
                    </a:lnTo>
                    <a:lnTo>
                      <a:pt x="46" y="10"/>
                    </a:lnTo>
                    <a:lnTo>
                      <a:pt x="42" y="10"/>
                    </a:lnTo>
                    <a:lnTo>
                      <a:pt x="40" y="10"/>
                    </a:lnTo>
                    <a:lnTo>
                      <a:pt x="37" y="13"/>
                    </a:lnTo>
                    <a:lnTo>
                      <a:pt x="34" y="13"/>
                    </a:lnTo>
                    <a:lnTo>
                      <a:pt x="33" y="14"/>
                    </a:lnTo>
                    <a:lnTo>
                      <a:pt x="32" y="14"/>
                    </a:lnTo>
                    <a:lnTo>
                      <a:pt x="29" y="14"/>
                    </a:lnTo>
                    <a:lnTo>
                      <a:pt x="27" y="13"/>
                    </a:lnTo>
                    <a:lnTo>
                      <a:pt x="26" y="14"/>
                    </a:lnTo>
                    <a:lnTo>
                      <a:pt x="23" y="15"/>
                    </a:lnTo>
                    <a:lnTo>
                      <a:pt x="20" y="18"/>
                    </a:lnTo>
                    <a:lnTo>
                      <a:pt x="21" y="20"/>
                    </a:lnTo>
                    <a:lnTo>
                      <a:pt x="30" y="20"/>
                    </a:lnTo>
                    <a:lnTo>
                      <a:pt x="36" y="21"/>
                    </a:lnTo>
                    <a:lnTo>
                      <a:pt x="37" y="23"/>
                    </a:lnTo>
                    <a:lnTo>
                      <a:pt x="37" y="26"/>
                    </a:lnTo>
                    <a:lnTo>
                      <a:pt x="37" y="27"/>
                    </a:lnTo>
                    <a:lnTo>
                      <a:pt x="36" y="27"/>
                    </a:lnTo>
                    <a:lnTo>
                      <a:pt x="23" y="33"/>
                    </a:lnTo>
                    <a:lnTo>
                      <a:pt x="21" y="33"/>
                    </a:lnTo>
                    <a:lnTo>
                      <a:pt x="19" y="34"/>
                    </a:lnTo>
                    <a:lnTo>
                      <a:pt x="13" y="40"/>
                    </a:lnTo>
                    <a:lnTo>
                      <a:pt x="4" y="47"/>
                    </a:lnTo>
                    <a:lnTo>
                      <a:pt x="0" y="51"/>
                    </a:lnTo>
                    <a:lnTo>
                      <a:pt x="1" y="54"/>
                    </a:lnTo>
                    <a:lnTo>
                      <a:pt x="3" y="54"/>
                    </a:lnTo>
                    <a:lnTo>
                      <a:pt x="3" y="54"/>
                    </a:lnTo>
                    <a:lnTo>
                      <a:pt x="4" y="53"/>
                    </a:lnTo>
                    <a:lnTo>
                      <a:pt x="6" y="54"/>
                    </a:lnTo>
                    <a:lnTo>
                      <a:pt x="6" y="54"/>
                    </a:lnTo>
                    <a:lnTo>
                      <a:pt x="7" y="56"/>
                    </a:lnTo>
                    <a:lnTo>
                      <a:pt x="9" y="56"/>
                    </a:lnTo>
                    <a:lnTo>
                      <a:pt x="10" y="56"/>
                    </a:lnTo>
                    <a:lnTo>
                      <a:pt x="11" y="54"/>
                    </a:lnTo>
                    <a:lnTo>
                      <a:pt x="13" y="54"/>
                    </a:lnTo>
                    <a:lnTo>
                      <a:pt x="14" y="53"/>
                    </a:lnTo>
                    <a:lnTo>
                      <a:pt x="17" y="54"/>
                    </a:lnTo>
                    <a:lnTo>
                      <a:pt x="23" y="57"/>
                    </a:lnTo>
                    <a:lnTo>
                      <a:pt x="26" y="60"/>
                    </a:lnTo>
                    <a:lnTo>
                      <a:pt x="26" y="60"/>
                    </a:lnTo>
                    <a:lnTo>
                      <a:pt x="29" y="60"/>
                    </a:lnTo>
                    <a:lnTo>
                      <a:pt x="30" y="60"/>
                    </a:lnTo>
                    <a:lnTo>
                      <a:pt x="32" y="59"/>
                    </a:lnTo>
                    <a:lnTo>
                      <a:pt x="33" y="57"/>
                    </a:lnTo>
                    <a:lnTo>
                      <a:pt x="40" y="50"/>
                    </a:lnTo>
                    <a:lnTo>
                      <a:pt x="42" y="51"/>
                    </a:lnTo>
                    <a:lnTo>
                      <a:pt x="45" y="57"/>
                    </a:lnTo>
                    <a:lnTo>
                      <a:pt x="46" y="57"/>
                    </a:lnTo>
                    <a:lnTo>
                      <a:pt x="49" y="57"/>
                    </a:lnTo>
                    <a:lnTo>
                      <a:pt x="52" y="57"/>
                    </a:lnTo>
                    <a:lnTo>
                      <a:pt x="55" y="56"/>
                    </a:lnTo>
                    <a:lnTo>
                      <a:pt x="56" y="53"/>
                    </a:lnTo>
                    <a:lnTo>
                      <a:pt x="50" y="46"/>
                    </a:lnTo>
                    <a:lnTo>
                      <a:pt x="50" y="44"/>
                    </a:lnTo>
                    <a:lnTo>
                      <a:pt x="50" y="43"/>
                    </a:lnTo>
                    <a:lnTo>
                      <a:pt x="52" y="4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8" name="Freeform 587"/>
              <p:cNvSpPr>
                <a:spLocks/>
              </p:cNvSpPr>
              <p:nvPr/>
            </p:nvSpPr>
            <p:spPr bwMode="auto">
              <a:xfrm>
                <a:off x="2121" y="5601"/>
                <a:ext cx="30" cy="28"/>
              </a:xfrm>
              <a:custGeom>
                <a:avLst/>
                <a:gdLst>
                  <a:gd name="T0" fmla="*/ 59 w 59"/>
                  <a:gd name="T1" fmla="*/ 5 h 56"/>
                  <a:gd name="T2" fmla="*/ 58 w 59"/>
                  <a:gd name="T3" fmla="*/ 2 h 56"/>
                  <a:gd name="T4" fmla="*/ 56 w 59"/>
                  <a:gd name="T5" fmla="*/ 1 h 56"/>
                  <a:gd name="T6" fmla="*/ 54 w 59"/>
                  <a:gd name="T7" fmla="*/ 0 h 56"/>
                  <a:gd name="T8" fmla="*/ 52 w 59"/>
                  <a:gd name="T9" fmla="*/ 1 h 56"/>
                  <a:gd name="T10" fmla="*/ 51 w 59"/>
                  <a:gd name="T11" fmla="*/ 1 h 56"/>
                  <a:gd name="T12" fmla="*/ 51 w 59"/>
                  <a:gd name="T13" fmla="*/ 2 h 56"/>
                  <a:gd name="T14" fmla="*/ 48 w 59"/>
                  <a:gd name="T15" fmla="*/ 4 h 56"/>
                  <a:gd name="T16" fmla="*/ 45 w 59"/>
                  <a:gd name="T17" fmla="*/ 11 h 56"/>
                  <a:gd name="T18" fmla="*/ 42 w 59"/>
                  <a:gd name="T19" fmla="*/ 14 h 56"/>
                  <a:gd name="T20" fmla="*/ 36 w 59"/>
                  <a:gd name="T21" fmla="*/ 23 h 56"/>
                  <a:gd name="T22" fmla="*/ 32 w 59"/>
                  <a:gd name="T23" fmla="*/ 26 h 56"/>
                  <a:gd name="T24" fmla="*/ 30 w 59"/>
                  <a:gd name="T25" fmla="*/ 27 h 56"/>
                  <a:gd name="T26" fmla="*/ 30 w 59"/>
                  <a:gd name="T27" fmla="*/ 30 h 56"/>
                  <a:gd name="T28" fmla="*/ 29 w 59"/>
                  <a:gd name="T29" fmla="*/ 30 h 56"/>
                  <a:gd name="T30" fmla="*/ 29 w 59"/>
                  <a:gd name="T31" fmla="*/ 30 h 56"/>
                  <a:gd name="T32" fmla="*/ 26 w 59"/>
                  <a:gd name="T33" fmla="*/ 26 h 56"/>
                  <a:gd name="T34" fmla="*/ 26 w 59"/>
                  <a:gd name="T35" fmla="*/ 26 h 56"/>
                  <a:gd name="T36" fmla="*/ 26 w 59"/>
                  <a:gd name="T37" fmla="*/ 26 h 56"/>
                  <a:gd name="T38" fmla="*/ 25 w 59"/>
                  <a:gd name="T39" fmla="*/ 21 h 56"/>
                  <a:gd name="T40" fmla="*/ 25 w 59"/>
                  <a:gd name="T41" fmla="*/ 20 h 56"/>
                  <a:gd name="T42" fmla="*/ 23 w 59"/>
                  <a:gd name="T43" fmla="*/ 18 h 56"/>
                  <a:gd name="T44" fmla="*/ 20 w 59"/>
                  <a:gd name="T45" fmla="*/ 18 h 56"/>
                  <a:gd name="T46" fmla="*/ 18 w 59"/>
                  <a:gd name="T47" fmla="*/ 20 h 56"/>
                  <a:gd name="T48" fmla="*/ 12 w 59"/>
                  <a:gd name="T49" fmla="*/ 24 h 56"/>
                  <a:gd name="T50" fmla="*/ 9 w 59"/>
                  <a:gd name="T51" fmla="*/ 27 h 56"/>
                  <a:gd name="T52" fmla="*/ 5 w 59"/>
                  <a:gd name="T53" fmla="*/ 36 h 56"/>
                  <a:gd name="T54" fmla="*/ 3 w 59"/>
                  <a:gd name="T55" fmla="*/ 37 h 56"/>
                  <a:gd name="T56" fmla="*/ 2 w 59"/>
                  <a:gd name="T57" fmla="*/ 38 h 56"/>
                  <a:gd name="T58" fmla="*/ 0 w 59"/>
                  <a:gd name="T59" fmla="*/ 40 h 56"/>
                  <a:gd name="T60" fmla="*/ 3 w 59"/>
                  <a:gd name="T61" fmla="*/ 41 h 56"/>
                  <a:gd name="T62" fmla="*/ 5 w 59"/>
                  <a:gd name="T63" fmla="*/ 41 h 56"/>
                  <a:gd name="T64" fmla="*/ 6 w 59"/>
                  <a:gd name="T65" fmla="*/ 41 h 56"/>
                  <a:gd name="T66" fmla="*/ 10 w 59"/>
                  <a:gd name="T67" fmla="*/ 38 h 56"/>
                  <a:gd name="T68" fmla="*/ 15 w 59"/>
                  <a:gd name="T69" fmla="*/ 37 h 56"/>
                  <a:gd name="T70" fmla="*/ 18 w 59"/>
                  <a:gd name="T71" fmla="*/ 37 h 56"/>
                  <a:gd name="T72" fmla="*/ 19 w 59"/>
                  <a:gd name="T73" fmla="*/ 38 h 56"/>
                  <a:gd name="T74" fmla="*/ 19 w 59"/>
                  <a:gd name="T75" fmla="*/ 41 h 56"/>
                  <a:gd name="T76" fmla="*/ 22 w 59"/>
                  <a:gd name="T77" fmla="*/ 44 h 56"/>
                  <a:gd name="T78" fmla="*/ 22 w 59"/>
                  <a:gd name="T79" fmla="*/ 47 h 56"/>
                  <a:gd name="T80" fmla="*/ 22 w 59"/>
                  <a:gd name="T81" fmla="*/ 53 h 56"/>
                  <a:gd name="T82" fmla="*/ 23 w 59"/>
                  <a:gd name="T83" fmla="*/ 54 h 56"/>
                  <a:gd name="T84" fmla="*/ 26 w 59"/>
                  <a:gd name="T85" fmla="*/ 56 h 56"/>
                  <a:gd name="T86" fmla="*/ 30 w 59"/>
                  <a:gd name="T87" fmla="*/ 56 h 56"/>
                  <a:gd name="T88" fmla="*/ 33 w 59"/>
                  <a:gd name="T89" fmla="*/ 54 h 56"/>
                  <a:gd name="T90" fmla="*/ 36 w 59"/>
                  <a:gd name="T91" fmla="*/ 53 h 56"/>
                  <a:gd name="T92" fmla="*/ 39 w 59"/>
                  <a:gd name="T93" fmla="*/ 51 h 56"/>
                  <a:gd name="T94" fmla="*/ 41 w 59"/>
                  <a:gd name="T95" fmla="*/ 49 h 56"/>
                  <a:gd name="T96" fmla="*/ 42 w 59"/>
                  <a:gd name="T97" fmla="*/ 46 h 56"/>
                  <a:gd name="T98" fmla="*/ 43 w 59"/>
                  <a:gd name="T99" fmla="*/ 43 h 56"/>
                  <a:gd name="T100" fmla="*/ 45 w 59"/>
                  <a:gd name="T101" fmla="*/ 36 h 56"/>
                  <a:gd name="T102" fmla="*/ 46 w 59"/>
                  <a:gd name="T103" fmla="*/ 33 h 56"/>
                  <a:gd name="T104" fmla="*/ 48 w 59"/>
                  <a:gd name="T105" fmla="*/ 30 h 56"/>
                  <a:gd name="T106" fmla="*/ 51 w 59"/>
                  <a:gd name="T107" fmla="*/ 27 h 56"/>
                  <a:gd name="T108" fmla="*/ 56 w 59"/>
                  <a:gd name="T109" fmla="*/ 24 h 56"/>
                  <a:gd name="T110" fmla="*/ 58 w 59"/>
                  <a:gd name="T111" fmla="*/ 21 h 56"/>
                  <a:gd name="T112" fmla="*/ 58 w 59"/>
                  <a:gd name="T113" fmla="*/ 18 h 56"/>
                  <a:gd name="T114" fmla="*/ 56 w 59"/>
                  <a:gd name="T115" fmla="*/ 15 h 56"/>
                  <a:gd name="T116" fmla="*/ 58 w 59"/>
                  <a:gd name="T117" fmla="*/ 11 h 56"/>
                  <a:gd name="T118" fmla="*/ 59 w 59"/>
                  <a:gd name="T11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56">
                    <a:moveTo>
                      <a:pt x="59" y="5"/>
                    </a:moveTo>
                    <a:lnTo>
                      <a:pt x="58" y="2"/>
                    </a:lnTo>
                    <a:lnTo>
                      <a:pt x="56" y="1"/>
                    </a:lnTo>
                    <a:lnTo>
                      <a:pt x="54" y="0"/>
                    </a:lnTo>
                    <a:lnTo>
                      <a:pt x="52" y="1"/>
                    </a:lnTo>
                    <a:lnTo>
                      <a:pt x="51" y="1"/>
                    </a:lnTo>
                    <a:lnTo>
                      <a:pt x="51" y="2"/>
                    </a:lnTo>
                    <a:lnTo>
                      <a:pt x="48" y="4"/>
                    </a:lnTo>
                    <a:lnTo>
                      <a:pt x="45" y="11"/>
                    </a:lnTo>
                    <a:lnTo>
                      <a:pt x="42" y="14"/>
                    </a:lnTo>
                    <a:lnTo>
                      <a:pt x="36" y="23"/>
                    </a:lnTo>
                    <a:lnTo>
                      <a:pt x="32" y="26"/>
                    </a:lnTo>
                    <a:lnTo>
                      <a:pt x="30" y="27"/>
                    </a:lnTo>
                    <a:lnTo>
                      <a:pt x="30" y="30"/>
                    </a:lnTo>
                    <a:lnTo>
                      <a:pt x="29" y="30"/>
                    </a:lnTo>
                    <a:lnTo>
                      <a:pt x="29" y="30"/>
                    </a:lnTo>
                    <a:lnTo>
                      <a:pt x="26" y="26"/>
                    </a:lnTo>
                    <a:lnTo>
                      <a:pt x="26" y="26"/>
                    </a:lnTo>
                    <a:lnTo>
                      <a:pt x="26" y="26"/>
                    </a:lnTo>
                    <a:lnTo>
                      <a:pt x="25" y="21"/>
                    </a:lnTo>
                    <a:lnTo>
                      <a:pt x="25" y="20"/>
                    </a:lnTo>
                    <a:lnTo>
                      <a:pt x="23" y="18"/>
                    </a:lnTo>
                    <a:lnTo>
                      <a:pt x="20" y="18"/>
                    </a:lnTo>
                    <a:lnTo>
                      <a:pt x="18" y="20"/>
                    </a:lnTo>
                    <a:lnTo>
                      <a:pt x="12" y="24"/>
                    </a:lnTo>
                    <a:lnTo>
                      <a:pt x="9" y="27"/>
                    </a:lnTo>
                    <a:lnTo>
                      <a:pt x="5" y="36"/>
                    </a:lnTo>
                    <a:lnTo>
                      <a:pt x="3" y="37"/>
                    </a:lnTo>
                    <a:lnTo>
                      <a:pt x="2" y="38"/>
                    </a:lnTo>
                    <a:lnTo>
                      <a:pt x="0" y="40"/>
                    </a:lnTo>
                    <a:lnTo>
                      <a:pt x="3" y="41"/>
                    </a:lnTo>
                    <a:lnTo>
                      <a:pt x="5" y="41"/>
                    </a:lnTo>
                    <a:lnTo>
                      <a:pt x="6" y="41"/>
                    </a:lnTo>
                    <a:lnTo>
                      <a:pt x="10" y="38"/>
                    </a:lnTo>
                    <a:lnTo>
                      <a:pt x="15" y="37"/>
                    </a:lnTo>
                    <a:lnTo>
                      <a:pt x="18" y="37"/>
                    </a:lnTo>
                    <a:lnTo>
                      <a:pt x="19" y="38"/>
                    </a:lnTo>
                    <a:lnTo>
                      <a:pt x="19" y="41"/>
                    </a:lnTo>
                    <a:lnTo>
                      <a:pt x="22" y="44"/>
                    </a:lnTo>
                    <a:lnTo>
                      <a:pt x="22" y="47"/>
                    </a:lnTo>
                    <a:lnTo>
                      <a:pt x="22" y="53"/>
                    </a:lnTo>
                    <a:lnTo>
                      <a:pt x="23" y="54"/>
                    </a:lnTo>
                    <a:lnTo>
                      <a:pt x="26" y="56"/>
                    </a:lnTo>
                    <a:lnTo>
                      <a:pt x="30" y="56"/>
                    </a:lnTo>
                    <a:lnTo>
                      <a:pt x="33" y="54"/>
                    </a:lnTo>
                    <a:lnTo>
                      <a:pt x="36" y="53"/>
                    </a:lnTo>
                    <a:lnTo>
                      <a:pt x="39" y="51"/>
                    </a:lnTo>
                    <a:lnTo>
                      <a:pt x="41" y="49"/>
                    </a:lnTo>
                    <a:lnTo>
                      <a:pt x="42" y="46"/>
                    </a:lnTo>
                    <a:lnTo>
                      <a:pt x="43" y="43"/>
                    </a:lnTo>
                    <a:lnTo>
                      <a:pt x="45" y="36"/>
                    </a:lnTo>
                    <a:lnTo>
                      <a:pt x="46" y="33"/>
                    </a:lnTo>
                    <a:lnTo>
                      <a:pt x="48" y="30"/>
                    </a:lnTo>
                    <a:lnTo>
                      <a:pt x="51" y="27"/>
                    </a:lnTo>
                    <a:lnTo>
                      <a:pt x="56" y="24"/>
                    </a:lnTo>
                    <a:lnTo>
                      <a:pt x="58" y="21"/>
                    </a:lnTo>
                    <a:lnTo>
                      <a:pt x="58" y="18"/>
                    </a:lnTo>
                    <a:lnTo>
                      <a:pt x="56" y="15"/>
                    </a:lnTo>
                    <a:lnTo>
                      <a:pt x="58" y="11"/>
                    </a:lnTo>
                    <a:lnTo>
                      <a:pt x="59" y="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9" name="Freeform 588"/>
              <p:cNvSpPr>
                <a:spLocks/>
              </p:cNvSpPr>
              <p:nvPr/>
            </p:nvSpPr>
            <p:spPr bwMode="auto">
              <a:xfrm>
                <a:off x="2040" y="5768"/>
                <a:ext cx="46" cy="36"/>
              </a:xfrm>
              <a:custGeom>
                <a:avLst/>
                <a:gdLst>
                  <a:gd name="T0" fmla="*/ 83 w 91"/>
                  <a:gd name="T1" fmla="*/ 23 h 71"/>
                  <a:gd name="T2" fmla="*/ 81 w 91"/>
                  <a:gd name="T3" fmla="*/ 23 h 71"/>
                  <a:gd name="T4" fmla="*/ 82 w 91"/>
                  <a:gd name="T5" fmla="*/ 21 h 71"/>
                  <a:gd name="T6" fmla="*/ 83 w 91"/>
                  <a:gd name="T7" fmla="*/ 18 h 71"/>
                  <a:gd name="T8" fmla="*/ 83 w 91"/>
                  <a:gd name="T9" fmla="*/ 17 h 71"/>
                  <a:gd name="T10" fmla="*/ 86 w 91"/>
                  <a:gd name="T11" fmla="*/ 10 h 71"/>
                  <a:gd name="T12" fmla="*/ 86 w 91"/>
                  <a:gd name="T13" fmla="*/ 5 h 71"/>
                  <a:gd name="T14" fmla="*/ 86 w 91"/>
                  <a:gd name="T15" fmla="*/ 1 h 71"/>
                  <a:gd name="T16" fmla="*/ 83 w 91"/>
                  <a:gd name="T17" fmla="*/ 1 h 71"/>
                  <a:gd name="T18" fmla="*/ 78 w 91"/>
                  <a:gd name="T19" fmla="*/ 8 h 71"/>
                  <a:gd name="T20" fmla="*/ 63 w 91"/>
                  <a:gd name="T21" fmla="*/ 12 h 71"/>
                  <a:gd name="T22" fmla="*/ 60 w 91"/>
                  <a:gd name="T23" fmla="*/ 18 h 71"/>
                  <a:gd name="T24" fmla="*/ 59 w 91"/>
                  <a:gd name="T25" fmla="*/ 20 h 71"/>
                  <a:gd name="T26" fmla="*/ 56 w 91"/>
                  <a:gd name="T27" fmla="*/ 21 h 71"/>
                  <a:gd name="T28" fmla="*/ 55 w 91"/>
                  <a:gd name="T29" fmla="*/ 25 h 71"/>
                  <a:gd name="T30" fmla="*/ 52 w 91"/>
                  <a:gd name="T31" fmla="*/ 28 h 71"/>
                  <a:gd name="T32" fmla="*/ 43 w 91"/>
                  <a:gd name="T33" fmla="*/ 33 h 71"/>
                  <a:gd name="T34" fmla="*/ 33 w 91"/>
                  <a:gd name="T35" fmla="*/ 41 h 71"/>
                  <a:gd name="T36" fmla="*/ 29 w 91"/>
                  <a:gd name="T37" fmla="*/ 41 h 71"/>
                  <a:gd name="T38" fmla="*/ 26 w 91"/>
                  <a:gd name="T39" fmla="*/ 43 h 71"/>
                  <a:gd name="T40" fmla="*/ 23 w 91"/>
                  <a:gd name="T41" fmla="*/ 44 h 71"/>
                  <a:gd name="T42" fmla="*/ 16 w 91"/>
                  <a:gd name="T43" fmla="*/ 44 h 71"/>
                  <a:gd name="T44" fmla="*/ 4 w 91"/>
                  <a:gd name="T45" fmla="*/ 50 h 71"/>
                  <a:gd name="T46" fmla="*/ 0 w 91"/>
                  <a:gd name="T47" fmla="*/ 51 h 71"/>
                  <a:gd name="T48" fmla="*/ 3 w 91"/>
                  <a:gd name="T49" fmla="*/ 67 h 71"/>
                  <a:gd name="T50" fmla="*/ 11 w 91"/>
                  <a:gd name="T51" fmla="*/ 71 h 71"/>
                  <a:gd name="T52" fmla="*/ 24 w 91"/>
                  <a:gd name="T53" fmla="*/ 69 h 71"/>
                  <a:gd name="T54" fmla="*/ 24 w 91"/>
                  <a:gd name="T55" fmla="*/ 64 h 71"/>
                  <a:gd name="T56" fmla="*/ 49 w 91"/>
                  <a:gd name="T57" fmla="*/ 57 h 71"/>
                  <a:gd name="T58" fmla="*/ 59 w 91"/>
                  <a:gd name="T59" fmla="*/ 56 h 71"/>
                  <a:gd name="T60" fmla="*/ 63 w 91"/>
                  <a:gd name="T61" fmla="*/ 50 h 71"/>
                  <a:gd name="T62" fmla="*/ 63 w 91"/>
                  <a:gd name="T63" fmla="*/ 46 h 71"/>
                  <a:gd name="T64" fmla="*/ 66 w 91"/>
                  <a:gd name="T65" fmla="*/ 44 h 71"/>
                  <a:gd name="T66" fmla="*/ 69 w 91"/>
                  <a:gd name="T67" fmla="*/ 43 h 71"/>
                  <a:gd name="T68" fmla="*/ 79 w 91"/>
                  <a:gd name="T69" fmla="*/ 34 h 71"/>
                  <a:gd name="T70" fmla="*/ 86 w 91"/>
                  <a:gd name="T71" fmla="*/ 36 h 71"/>
                  <a:gd name="T72" fmla="*/ 89 w 91"/>
                  <a:gd name="T73" fmla="*/ 33 h 71"/>
                  <a:gd name="T74" fmla="*/ 89 w 91"/>
                  <a:gd name="T75"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71">
                    <a:moveTo>
                      <a:pt x="86" y="23"/>
                    </a:moveTo>
                    <a:lnTo>
                      <a:pt x="83" y="23"/>
                    </a:lnTo>
                    <a:lnTo>
                      <a:pt x="82" y="23"/>
                    </a:lnTo>
                    <a:lnTo>
                      <a:pt x="81" y="23"/>
                    </a:lnTo>
                    <a:lnTo>
                      <a:pt x="81" y="21"/>
                    </a:lnTo>
                    <a:lnTo>
                      <a:pt x="82" y="21"/>
                    </a:lnTo>
                    <a:lnTo>
                      <a:pt x="83" y="20"/>
                    </a:lnTo>
                    <a:lnTo>
                      <a:pt x="83" y="18"/>
                    </a:lnTo>
                    <a:lnTo>
                      <a:pt x="83" y="17"/>
                    </a:lnTo>
                    <a:lnTo>
                      <a:pt x="83" y="17"/>
                    </a:lnTo>
                    <a:lnTo>
                      <a:pt x="85" y="14"/>
                    </a:lnTo>
                    <a:lnTo>
                      <a:pt x="86" y="10"/>
                    </a:lnTo>
                    <a:lnTo>
                      <a:pt x="83" y="8"/>
                    </a:lnTo>
                    <a:lnTo>
                      <a:pt x="86" y="5"/>
                    </a:lnTo>
                    <a:lnTo>
                      <a:pt x="86" y="4"/>
                    </a:lnTo>
                    <a:lnTo>
                      <a:pt x="86" y="1"/>
                    </a:lnTo>
                    <a:lnTo>
                      <a:pt x="85" y="0"/>
                    </a:lnTo>
                    <a:lnTo>
                      <a:pt x="83" y="1"/>
                    </a:lnTo>
                    <a:lnTo>
                      <a:pt x="81" y="5"/>
                    </a:lnTo>
                    <a:lnTo>
                      <a:pt x="78" y="8"/>
                    </a:lnTo>
                    <a:lnTo>
                      <a:pt x="69" y="10"/>
                    </a:lnTo>
                    <a:lnTo>
                      <a:pt x="63" y="12"/>
                    </a:lnTo>
                    <a:lnTo>
                      <a:pt x="62" y="15"/>
                    </a:lnTo>
                    <a:lnTo>
                      <a:pt x="60" y="18"/>
                    </a:lnTo>
                    <a:lnTo>
                      <a:pt x="60" y="20"/>
                    </a:lnTo>
                    <a:lnTo>
                      <a:pt x="59" y="20"/>
                    </a:lnTo>
                    <a:lnTo>
                      <a:pt x="58" y="20"/>
                    </a:lnTo>
                    <a:lnTo>
                      <a:pt x="56" y="21"/>
                    </a:lnTo>
                    <a:lnTo>
                      <a:pt x="56" y="23"/>
                    </a:lnTo>
                    <a:lnTo>
                      <a:pt x="55" y="25"/>
                    </a:lnTo>
                    <a:lnTo>
                      <a:pt x="55" y="27"/>
                    </a:lnTo>
                    <a:lnTo>
                      <a:pt x="52" y="28"/>
                    </a:lnTo>
                    <a:lnTo>
                      <a:pt x="46" y="31"/>
                    </a:lnTo>
                    <a:lnTo>
                      <a:pt x="43" y="33"/>
                    </a:lnTo>
                    <a:lnTo>
                      <a:pt x="36" y="40"/>
                    </a:lnTo>
                    <a:lnTo>
                      <a:pt x="33" y="41"/>
                    </a:lnTo>
                    <a:lnTo>
                      <a:pt x="30" y="43"/>
                    </a:lnTo>
                    <a:lnTo>
                      <a:pt x="29" y="41"/>
                    </a:lnTo>
                    <a:lnTo>
                      <a:pt x="27" y="43"/>
                    </a:lnTo>
                    <a:lnTo>
                      <a:pt x="26" y="43"/>
                    </a:lnTo>
                    <a:lnTo>
                      <a:pt x="24" y="44"/>
                    </a:lnTo>
                    <a:lnTo>
                      <a:pt x="23" y="44"/>
                    </a:lnTo>
                    <a:lnTo>
                      <a:pt x="20" y="44"/>
                    </a:lnTo>
                    <a:lnTo>
                      <a:pt x="16" y="44"/>
                    </a:lnTo>
                    <a:lnTo>
                      <a:pt x="7" y="47"/>
                    </a:lnTo>
                    <a:lnTo>
                      <a:pt x="4" y="50"/>
                    </a:lnTo>
                    <a:lnTo>
                      <a:pt x="1" y="50"/>
                    </a:lnTo>
                    <a:lnTo>
                      <a:pt x="0" y="51"/>
                    </a:lnTo>
                    <a:lnTo>
                      <a:pt x="1" y="54"/>
                    </a:lnTo>
                    <a:lnTo>
                      <a:pt x="3" y="67"/>
                    </a:lnTo>
                    <a:lnTo>
                      <a:pt x="6" y="71"/>
                    </a:lnTo>
                    <a:lnTo>
                      <a:pt x="11" y="71"/>
                    </a:lnTo>
                    <a:lnTo>
                      <a:pt x="24" y="69"/>
                    </a:lnTo>
                    <a:lnTo>
                      <a:pt x="24" y="69"/>
                    </a:lnTo>
                    <a:lnTo>
                      <a:pt x="23" y="67"/>
                    </a:lnTo>
                    <a:lnTo>
                      <a:pt x="24" y="64"/>
                    </a:lnTo>
                    <a:lnTo>
                      <a:pt x="27" y="63"/>
                    </a:lnTo>
                    <a:lnTo>
                      <a:pt x="49" y="57"/>
                    </a:lnTo>
                    <a:lnTo>
                      <a:pt x="55" y="57"/>
                    </a:lnTo>
                    <a:lnTo>
                      <a:pt x="59" y="56"/>
                    </a:lnTo>
                    <a:lnTo>
                      <a:pt x="62" y="51"/>
                    </a:lnTo>
                    <a:lnTo>
                      <a:pt x="63" y="50"/>
                    </a:lnTo>
                    <a:lnTo>
                      <a:pt x="63" y="48"/>
                    </a:lnTo>
                    <a:lnTo>
                      <a:pt x="63" y="46"/>
                    </a:lnTo>
                    <a:lnTo>
                      <a:pt x="65" y="44"/>
                    </a:lnTo>
                    <a:lnTo>
                      <a:pt x="66" y="44"/>
                    </a:lnTo>
                    <a:lnTo>
                      <a:pt x="68" y="43"/>
                    </a:lnTo>
                    <a:lnTo>
                      <a:pt x="69" y="43"/>
                    </a:lnTo>
                    <a:lnTo>
                      <a:pt x="78" y="36"/>
                    </a:lnTo>
                    <a:lnTo>
                      <a:pt x="79" y="34"/>
                    </a:lnTo>
                    <a:lnTo>
                      <a:pt x="82" y="36"/>
                    </a:lnTo>
                    <a:lnTo>
                      <a:pt x="86" y="36"/>
                    </a:lnTo>
                    <a:lnTo>
                      <a:pt x="89" y="36"/>
                    </a:lnTo>
                    <a:lnTo>
                      <a:pt x="89" y="33"/>
                    </a:lnTo>
                    <a:lnTo>
                      <a:pt x="91" y="27"/>
                    </a:lnTo>
                    <a:lnTo>
                      <a:pt x="89" y="24"/>
                    </a:lnTo>
                    <a:lnTo>
                      <a:pt x="86" y="2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0" name="Freeform 589"/>
              <p:cNvSpPr>
                <a:spLocks/>
              </p:cNvSpPr>
              <p:nvPr/>
            </p:nvSpPr>
            <p:spPr bwMode="auto">
              <a:xfrm>
                <a:off x="2404" y="5596"/>
                <a:ext cx="27" cy="12"/>
              </a:xfrm>
              <a:custGeom>
                <a:avLst/>
                <a:gdLst>
                  <a:gd name="T0" fmla="*/ 55 w 55"/>
                  <a:gd name="T1" fmla="*/ 9 h 25"/>
                  <a:gd name="T2" fmla="*/ 53 w 55"/>
                  <a:gd name="T3" fmla="*/ 7 h 25"/>
                  <a:gd name="T4" fmla="*/ 49 w 55"/>
                  <a:gd name="T5" fmla="*/ 4 h 25"/>
                  <a:gd name="T6" fmla="*/ 45 w 55"/>
                  <a:gd name="T7" fmla="*/ 6 h 25"/>
                  <a:gd name="T8" fmla="*/ 38 w 55"/>
                  <a:gd name="T9" fmla="*/ 7 h 25"/>
                  <a:gd name="T10" fmla="*/ 28 w 55"/>
                  <a:gd name="T11" fmla="*/ 4 h 25"/>
                  <a:gd name="T12" fmla="*/ 16 w 55"/>
                  <a:gd name="T13" fmla="*/ 2 h 25"/>
                  <a:gd name="T14" fmla="*/ 12 w 55"/>
                  <a:gd name="T15" fmla="*/ 0 h 25"/>
                  <a:gd name="T16" fmla="*/ 6 w 55"/>
                  <a:gd name="T17" fmla="*/ 2 h 25"/>
                  <a:gd name="T18" fmla="*/ 4 w 55"/>
                  <a:gd name="T19" fmla="*/ 0 h 25"/>
                  <a:gd name="T20" fmla="*/ 3 w 55"/>
                  <a:gd name="T21" fmla="*/ 0 h 25"/>
                  <a:gd name="T22" fmla="*/ 2 w 55"/>
                  <a:gd name="T23" fmla="*/ 2 h 25"/>
                  <a:gd name="T24" fmla="*/ 0 w 55"/>
                  <a:gd name="T25" fmla="*/ 3 h 25"/>
                  <a:gd name="T26" fmla="*/ 3 w 55"/>
                  <a:gd name="T27" fmla="*/ 4 h 25"/>
                  <a:gd name="T28" fmla="*/ 4 w 55"/>
                  <a:gd name="T29" fmla="*/ 4 h 25"/>
                  <a:gd name="T30" fmla="*/ 4 w 55"/>
                  <a:gd name="T31" fmla="*/ 6 h 25"/>
                  <a:gd name="T32" fmla="*/ 6 w 55"/>
                  <a:gd name="T33" fmla="*/ 10 h 25"/>
                  <a:gd name="T34" fmla="*/ 7 w 55"/>
                  <a:gd name="T35" fmla="*/ 12 h 25"/>
                  <a:gd name="T36" fmla="*/ 10 w 55"/>
                  <a:gd name="T37" fmla="*/ 14 h 25"/>
                  <a:gd name="T38" fmla="*/ 13 w 55"/>
                  <a:gd name="T39" fmla="*/ 16 h 25"/>
                  <a:gd name="T40" fmla="*/ 16 w 55"/>
                  <a:gd name="T41" fmla="*/ 16 h 25"/>
                  <a:gd name="T42" fmla="*/ 25 w 55"/>
                  <a:gd name="T43" fmla="*/ 17 h 25"/>
                  <a:gd name="T44" fmla="*/ 28 w 55"/>
                  <a:gd name="T45" fmla="*/ 17 h 25"/>
                  <a:gd name="T46" fmla="*/ 29 w 55"/>
                  <a:gd name="T47" fmla="*/ 19 h 25"/>
                  <a:gd name="T48" fmla="*/ 35 w 55"/>
                  <a:gd name="T49" fmla="*/ 23 h 25"/>
                  <a:gd name="T50" fmla="*/ 38 w 55"/>
                  <a:gd name="T51" fmla="*/ 23 h 25"/>
                  <a:gd name="T52" fmla="*/ 39 w 55"/>
                  <a:gd name="T53" fmla="*/ 25 h 25"/>
                  <a:gd name="T54" fmla="*/ 42 w 55"/>
                  <a:gd name="T55" fmla="*/ 23 h 25"/>
                  <a:gd name="T56" fmla="*/ 43 w 55"/>
                  <a:gd name="T57" fmla="*/ 19 h 25"/>
                  <a:gd name="T58" fmla="*/ 45 w 55"/>
                  <a:gd name="T59" fmla="*/ 17 h 25"/>
                  <a:gd name="T60" fmla="*/ 53 w 55"/>
                  <a:gd name="T61" fmla="*/ 12 h 25"/>
                  <a:gd name="T62" fmla="*/ 55 w 55"/>
                  <a:gd name="T6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25">
                    <a:moveTo>
                      <a:pt x="55" y="9"/>
                    </a:moveTo>
                    <a:lnTo>
                      <a:pt x="53" y="7"/>
                    </a:lnTo>
                    <a:lnTo>
                      <a:pt x="49" y="4"/>
                    </a:lnTo>
                    <a:lnTo>
                      <a:pt x="45" y="6"/>
                    </a:lnTo>
                    <a:lnTo>
                      <a:pt x="38" y="7"/>
                    </a:lnTo>
                    <a:lnTo>
                      <a:pt x="28" y="4"/>
                    </a:lnTo>
                    <a:lnTo>
                      <a:pt x="16" y="2"/>
                    </a:lnTo>
                    <a:lnTo>
                      <a:pt x="12" y="0"/>
                    </a:lnTo>
                    <a:lnTo>
                      <a:pt x="6" y="2"/>
                    </a:lnTo>
                    <a:lnTo>
                      <a:pt x="4" y="0"/>
                    </a:lnTo>
                    <a:lnTo>
                      <a:pt x="3" y="0"/>
                    </a:lnTo>
                    <a:lnTo>
                      <a:pt x="2" y="2"/>
                    </a:lnTo>
                    <a:lnTo>
                      <a:pt x="0" y="3"/>
                    </a:lnTo>
                    <a:lnTo>
                      <a:pt x="3" y="4"/>
                    </a:lnTo>
                    <a:lnTo>
                      <a:pt x="4" y="4"/>
                    </a:lnTo>
                    <a:lnTo>
                      <a:pt x="4" y="6"/>
                    </a:lnTo>
                    <a:lnTo>
                      <a:pt x="6" y="10"/>
                    </a:lnTo>
                    <a:lnTo>
                      <a:pt x="7" y="12"/>
                    </a:lnTo>
                    <a:lnTo>
                      <a:pt x="10" y="14"/>
                    </a:lnTo>
                    <a:lnTo>
                      <a:pt x="13" y="16"/>
                    </a:lnTo>
                    <a:lnTo>
                      <a:pt x="16" y="16"/>
                    </a:lnTo>
                    <a:lnTo>
                      <a:pt x="25" y="17"/>
                    </a:lnTo>
                    <a:lnTo>
                      <a:pt x="28" y="17"/>
                    </a:lnTo>
                    <a:lnTo>
                      <a:pt x="29" y="19"/>
                    </a:lnTo>
                    <a:lnTo>
                      <a:pt x="35" y="23"/>
                    </a:lnTo>
                    <a:lnTo>
                      <a:pt x="38" y="23"/>
                    </a:lnTo>
                    <a:lnTo>
                      <a:pt x="39" y="25"/>
                    </a:lnTo>
                    <a:lnTo>
                      <a:pt x="42" y="23"/>
                    </a:lnTo>
                    <a:lnTo>
                      <a:pt x="43" y="19"/>
                    </a:lnTo>
                    <a:lnTo>
                      <a:pt x="45" y="17"/>
                    </a:lnTo>
                    <a:lnTo>
                      <a:pt x="53" y="12"/>
                    </a:lnTo>
                    <a:lnTo>
                      <a:pt x="55" y="9"/>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1" name="Freeform 590"/>
              <p:cNvSpPr>
                <a:spLocks/>
              </p:cNvSpPr>
              <p:nvPr/>
            </p:nvSpPr>
            <p:spPr bwMode="auto">
              <a:xfrm>
                <a:off x="2538" y="5573"/>
                <a:ext cx="21" cy="20"/>
              </a:xfrm>
              <a:custGeom>
                <a:avLst/>
                <a:gdLst>
                  <a:gd name="T0" fmla="*/ 39 w 42"/>
                  <a:gd name="T1" fmla="*/ 22 h 39"/>
                  <a:gd name="T2" fmla="*/ 40 w 42"/>
                  <a:gd name="T3" fmla="*/ 21 h 39"/>
                  <a:gd name="T4" fmla="*/ 42 w 42"/>
                  <a:gd name="T5" fmla="*/ 18 h 39"/>
                  <a:gd name="T6" fmla="*/ 40 w 42"/>
                  <a:gd name="T7" fmla="*/ 16 h 39"/>
                  <a:gd name="T8" fmla="*/ 40 w 42"/>
                  <a:gd name="T9" fmla="*/ 13 h 39"/>
                  <a:gd name="T10" fmla="*/ 37 w 42"/>
                  <a:gd name="T11" fmla="*/ 12 h 39"/>
                  <a:gd name="T12" fmla="*/ 37 w 42"/>
                  <a:gd name="T13" fmla="*/ 12 h 39"/>
                  <a:gd name="T14" fmla="*/ 39 w 42"/>
                  <a:gd name="T15" fmla="*/ 8 h 39"/>
                  <a:gd name="T16" fmla="*/ 39 w 42"/>
                  <a:gd name="T17" fmla="*/ 6 h 39"/>
                  <a:gd name="T18" fmla="*/ 37 w 42"/>
                  <a:gd name="T19" fmla="*/ 6 h 39"/>
                  <a:gd name="T20" fmla="*/ 36 w 42"/>
                  <a:gd name="T21" fmla="*/ 5 h 39"/>
                  <a:gd name="T22" fmla="*/ 35 w 42"/>
                  <a:gd name="T23" fmla="*/ 3 h 39"/>
                  <a:gd name="T24" fmla="*/ 33 w 42"/>
                  <a:gd name="T25" fmla="*/ 3 h 39"/>
                  <a:gd name="T26" fmla="*/ 29 w 42"/>
                  <a:gd name="T27" fmla="*/ 3 h 39"/>
                  <a:gd name="T28" fmla="*/ 27 w 42"/>
                  <a:gd name="T29" fmla="*/ 3 h 39"/>
                  <a:gd name="T30" fmla="*/ 26 w 42"/>
                  <a:gd name="T31" fmla="*/ 2 h 39"/>
                  <a:gd name="T32" fmla="*/ 22 w 42"/>
                  <a:gd name="T33" fmla="*/ 0 h 39"/>
                  <a:gd name="T34" fmla="*/ 22 w 42"/>
                  <a:gd name="T35" fmla="*/ 0 h 39"/>
                  <a:gd name="T36" fmla="*/ 7 w 42"/>
                  <a:gd name="T37" fmla="*/ 0 h 39"/>
                  <a:gd name="T38" fmla="*/ 3 w 42"/>
                  <a:gd name="T39" fmla="*/ 2 h 39"/>
                  <a:gd name="T40" fmla="*/ 1 w 42"/>
                  <a:gd name="T41" fmla="*/ 6 h 39"/>
                  <a:gd name="T42" fmla="*/ 0 w 42"/>
                  <a:gd name="T43" fmla="*/ 16 h 39"/>
                  <a:gd name="T44" fmla="*/ 1 w 42"/>
                  <a:gd name="T45" fmla="*/ 19 h 39"/>
                  <a:gd name="T46" fmla="*/ 16 w 42"/>
                  <a:gd name="T47" fmla="*/ 35 h 39"/>
                  <a:gd name="T48" fmla="*/ 16 w 42"/>
                  <a:gd name="T49" fmla="*/ 36 h 39"/>
                  <a:gd name="T50" fmla="*/ 26 w 42"/>
                  <a:gd name="T51" fmla="*/ 38 h 39"/>
                  <a:gd name="T52" fmla="*/ 29 w 42"/>
                  <a:gd name="T53" fmla="*/ 39 h 39"/>
                  <a:gd name="T54" fmla="*/ 29 w 42"/>
                  <a:gd name="T55" fmla="*/ 38 h 39"/>
                  <a:gd name="T56" fmla="*/ 33 w 42"/>
                  <a:gd name="T57" fmla="*/ 28 h 39"/>
                  <a:gd name="T58" fmla="*/ 39 w 42"/>
                  <a:gd name="T5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39">
                    <a:moveTo>
                      <a:pt x="39" y="22"/>
                    </a:moveTo>
                    <a:lnTo>
                      <a:pt x="40" y="21"/>
                    </a:lnTo>
                    <a:lnTo>
                      <a:pt x="42" y="18"/>
                    </a:lnTo>
                    <a:lnTo>
                      <a:pt x="40" y="16"/>
                    </a:lnTo>
                    <a:lnTo>
                      <a:pt x="40" y="13"/>
                    </a:lnTo>
                    <a:lnTo>
                      <a:pt x="37" y="12"/>
                    </a:lnTo>
                    <a:lnTo>
                      <a:pt x="37" y="12"/>
                    </a:lnTo>
                    <a:lnTo>
                      <a:pt x="39" y="8"/>
                    </a:lnTo>
                    <a:lnTo>
                      <a:pt x="39" y="6"/>
                    </a:lnTo>
                    <a:lnTo>
                      <a:pt x="37" y="6"/>
                    </a:lnTo>
                    <a:lnTo>
                      <a:pt x="36" y="5"/>
                    </a:lnTo>
                    <a:lnTo>
                      <a:pt x="35" y="3"/>
                    </a:lnTo>
                    <a:lnTo>
                      <a:pt x="33" y="3"/>
                    </a:lnTo>
                    <a:lnTo>
                      <a:pt x="29" y="3"/>
                    </a:lnTo>
                    <a:lnTo>
                      <a:pt x="27" y="3"/>
                    </a:lnTo>
                    <a:lnTo>
                      <a:pt x="26" y="2"/>
                    </a:lnTo>
                    <a:lnTo>
                      <a:pt x="22" y="0"/>
                    </a:lnTo>
                    <a:lnTo>
                      <a:pt x="22" y="0"/>
                    </a:lnTo>
                    <a:lnTo>
                      <a:pt x="7" y="0"/>
                    </a:lnTo>
                    <a:lnTo>
                      <a:pt x="3" y="2"/>
                    </a:lnTo>
                    <a:lnTo>
                      <a:pt x="1" y="6"/>
                    </a:lnTo>
                    <a:lnTo>
                      <a:pt x="0" y="16"/>
                    </a:lnTo>
                    <a:lnTo>
                      <a:pt x="1" y="19"/>
                    </a:lnTo>
                    <a:lnTo>
                      <a:pt x="16" y="35"/>
                    </a:lnTo>
                    <a:lnTo>
                      <a:pt x="16" y="36"/>
                    </a:lnTo>
                    <a:lnTo>
                      <a:pt x="26" y="38"/>
                    </a:lnTo>
                    <a:lnTo>
                      <a:pt x="29" y="39"/>
                    </a:lnTo>
                    <a:lnTo>
                      <a:pt x="29" y="38"/>
                    </a:lnTo>
                    <a:lnTo>
                      <a:pt x="33" y="28"/>
                    </a:lnTo>
                    <a:lnTo>
                      <a:pt x="39" y="22"/>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2" name="Freeform 591"/>
              <p:cNvSpPr>
                <a:spLocks/>
              </p:cNvSpPr>
              <p:nvPr/>
            </p:nvSpPr>
            <p:spPr bwMode="auto">
              <a:xfrm>
                <a:off x="2624" y="5594"/>
                <a:ext cx="31" cy="20"/>
              </a:xfrm>
              <a:custGeom>
                <a:avLst/>
                <a:gdLst>
                  <a:gd name="T0" fmla="*/ 56 w 62"/>
                  <a:gd name="T1" fmla="*/ 6 h 41"/>
                  <a:gd name="T2" fmla="*/ 53 w 62"/>
                  <a:gd name="T3" fmla="*/ 7 h 41"/>
                  <a:gd name="T4" fmla="*/ 52 w 62"/>
                  <a:gd name="T5" fmla="*/ 7 h 41"/>
                  <a:gd name="T6" fmla="*/ 50 w 62"/>
                  <a:gd name="T7" fmla="*/ 9 h 41"/>
                  <a:gd name="T8" fmla="*/ 49 w 62"/>
                  <a:gd name="T9" fmla="*/ 10 h 41"/>
                  <a:gd name="T10" fmla="*/ 49 w 62"/>
                  <a:gd name="T11" fmla="*/ 10 h 41"/>
                  <a:gd name="T12" fmla="*/ 47 w 62"/>
                  <a:gd name="T13" fmla="*/ 10 h 41"/>
                  <a:gd name="T14" fmla="*/ 46 w 62"/>
                  <a:gd name="T15" fmla="*/ 9 h 41"/>
                  <a:gd name="T16" fmla="*/ 47 w 62"/>
                  <a:gd name="T17" fmla="*/ 9 h 41"/>
                  <a:gd name="T18" fmla="*/ 47 w 62"/>
                  <a:gd name="T19" fmla="*/ 7 h 41"/>
                  <a:gd name="T20" fmla="*/ 43 w 62"/>
                  <a:gd name="T21" fmla="*/ 2 h 41"/>
                  <a:gd name="T22" fmla="*/ 40 w 62"/>
                  <a:gd name="T23" fmla="*/ 0 h 41"/>
                  <a:gd name="T24" fmla="*/ 37 w 62"/>
                  <a:gd name="T25" fmla="*/ 3 h 41"/>
                  <a:gd name="T26" fmla="*/ 31 w 62"/>
                  <a:gd name="T27" fmla="*/ 10 h 41"/>
                  <a:gd name="T28" fmla="*/ 29 w 62"/>
                  <a:gd name="T29" fmla="*/ 9 h 41"/>
                  <a:gd name="T30" fmla="*/ 26 w 62"/>
                  <a:gd name="T31" fmla="*/ 7 h 41"/>
                  <a:gd name="T32" fmla="*/ 24 w 62"/>
                  <a:gd name="T33" fmla="*/ 7 h 41"/>
                  <a:gd name="T34" fmla="*/ 23 w 62"/>
                  <a:gd name="T35" fmla="*/ 9 h 41"/>
                  <a:gd name="T36" fmla="*/ 23 w 62"/>
                  <a:gd name="T37" fmla="*/ 12 h 41"/>
                  <a:gd name="T38" fmla="*/ 23 w 62"/>
                  <a:gd name="T39" fmla="*/ 15 h 41"/>
                  <a:gd name="T40" fmla="*/ 24 w 62"/>
                  <a:gd name="T41" fmla="*/ 16 h 41"/>
                  <a:gd name="T42" fmla="*/ 24 w 62"/>
                  <a:gd name="T43" fmla="*/ 17 h 41"/>
                  <a:gd name="T44" fmla="*/ 23 w 62"/>
                  <a:gd name="T45" fmla="*/ 20 h 41"/>
                  <a:gd name="T46" fmla="*/ 21 w 62"/>
                  <a:gd name="T47" fmla="*/ 20 h 41"/>
                  <a:gd name="T48" fmla="*/ 17 w 62"/>
                  <a:gd name="T49" fmla="*/ 23 h 41"/>
                  <a:gd name="T50" fmla="*/ 16 w 62"/>
                  <a:gd name="T51" fmla="*/ 23 h 41"/>
                  <a:gd name="T52" fmla="*/ 14 w 62"/>
                  <a:gd name="T53" fmla="*/ 23 h 41"/>
                  <a:gd name="T54" fmla="*/ 13 w 62"/>
                  <a:gd name="T55" fmla="*/ 26 h 41"/>
                  <a:gd name="T56" fmla="*/ 11 w 62"/>
                  <a:gd name="T57" fmla="*/ 28 h 41"/>
                  <a:gd name="T58" fmla="*/ 8 w 62"/>
                  <a:gd name="T59" fmla="*/ 30 h 41"/>
                  <a:gd name="T60" fmla="*/ 3 w 62"/>
                  <a:gd name="T61" fmla="*/ 38 h 41"/>
                  <a:gd name="T62" fmla="*/ 0 w 62"/>
                  <a:gd name="T63" fmla="*/ 41 h 41"/>
                  <a:gd name="T64" fmla="*/ 7 w 62"/>
                  <a:gd name="T65" fmla="*/ 41 h 41"/>
                  <a:gd name="T66" fmla="*/ 8 w 62"/>
                  <a:gd name="T67" fmla="*/ 39 h 41"/>
                  <a:gd name="T68" fmla="*/ 11 w 62"/>
                  <a:gd name="T69" fmla="*/ 38 h 41"/>
                  <a:gd name="T70" fmla="*/ 17 w 62"/>
                  <a:gd name="T71" fmla="*/ 35 h 41"/>
                  <a:gd name="T72" fmla="*/ 20 w 62"/>
                  <a:gd name="T73" fmla="*/ 32 h 41"/>
                  <a:gd name="T74" fmla="*/ 20 w 62"/>
                  <a:gd name="T75" fmla="*/ 30 h 41"/>
                  <a:gd name="T76" fmla="*/ 20 w 62"/>
                  <a:gd name="T77" fmla="*/ 26 h 41"/>
                  <a:gd name="T78" fmla="*/ 21 w 62"/>
                  <a:gd name="T79" fmla="*/ 25 h 41"/>
                  <a:gd name="T80" fmla="*/ 29 w 62"/>
                  <a:gd name="T81" fmla="*/ 23 h 41"/>
                  <a:gd name="T82" fmla="*/ 33 w 62"/>
                  <a:gd name="T83" fmla="*/ 23 h 41"/>
                  <a:gd name="T84" fmla="*/ 34 w 62"/>
                  <a:gd name="T85" fmla="*/ 23 h 41"/>
                  <a:gd name="T86" fmla="*/ 44 w 62"/>
                  <a:gd name="T87" fmla="*/ 19 h 41"/>
                  <a:gd name="T88" fmla="*/ 50 w 62"/>
                  <a:gd name="T89" fmla="*/ 15 h 41"/>
                  <a:gd name="T90" fmla="*/ 55 w 62"/>
                  <a:gd name="T91" fmla="*/ 13 h 41"/>
                  <a:gd name="T92" fmla="*/ 59 w 62"/>
                  <a:gd name="T93" fmla="*/ 10 h 41"/>
                  <a:gd name="T94" fmla="*/ 62 w 62"/>
                  <a:gd name="T95" fmla="*/ 7 h 41"/>
                  <a:gd name="T96" fmla="*/ 59 w 62"/>
                  <a:gd name="T97" fmla="*/ 6 h 41"/>
                  <a:gd name="T98" fmla="*/ 56 w 62"/>
                  <a:gd name="T9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1">
                    <a:moveTo>
                      <a:pt x="56" y="6"/>
                    </a:moveTo>
                    <a:lnTo>
                      <a:pt x="53" y="7"/>
                    </a:lnTo>
                    <a:lnTo>
                      <a:pt x="52" y="7"/>
                    </a:lnTo>
                    <a:lnTo>
                      <a:pt x="50" y="9"/>
                    </a:lnTo>
                    <a:lnTo>
                      <a:pt x="49" y="10"/>
                    </a:lnTo>
                    <a:lnTo>
                      <a:pt x="49" y="10"/>
                    </a:lnTo>
                    <a:lnTo>
                      <a:pt x="47" y="10"/>
                    </a:lnTo>
                    <a:lnTo>
                      <a:pt x="46" y="9"/>
                    </a:lnTo>
                    <a:lnTo>
                      <a:pt x="47" y="9"/>
                    </a:lnTo>
                    <a:lnTo>
                      <a:pt x="47" y="7"/>
                    </a:lnTo>
                    <a:lnTo>
                      <a:pt x="43" y="2"/>
                    </a:lnTo>
                    <a:lnTo>
                      <a:pt x="40" y="0"/>
                    </a:lnTo>
                    <a:lnTo>
                      <a:pt x="37" y="3"/>
                    </a:lnTo>
                    <a:lnTo>
                      <a:pt x="31" y="10"/>
                    </a:lnTo>
                    <a:lnTo>
                      <a:pt x="29" y="9"/>
                    </a:lnTo>
                    <a:lnTo>
                      <a:pt x="26" y="7"/>
                    </a:lnTo>
                    <a:lnTo>
                      <a:pt x="24" y="7"/>
                    </a:lnTo>
                    <a:lnTo>
                      <a:pt x="23" y="9"/>
                    </a:lnTo>
                    <a:lnTo>
                      <a:pt x="23" y="12"/>
                    </a:lnTo>
                    <a:lnTo>
                      <a:pt x="23" y="15"/>
                    </a:lnTo>
                    <a:lnTo>
                      <a:pt x="24" y="16"/>
                    </a:lnTo>
                    <a:lnTo>
                      <a:pt x="24" y="17"/>
                    </a:lnTo>
                    <a:lnTo>
                      <a:pt x="23" y="20"/>
                    </a:lnTo>
                    <a:lnTo>
                      <a:pt x="21" y="20"/>
                    </a:lnTo>
                    <a:lnTo>
                      <a:pt x="17" y="23"/>
                    </a:lnTo>
                    <a:lnTo>
                      <a:pt x="16" y="23"/>
                    </a:lnTo>
                    <a:lnTo>
                      <a:pt x="14" y="23"/>
                    </a:lnTo>
                    <a:lnTo>
                      <a:pt x="13" y="26"/>
                    </a:lnTo>
                    <a:lnTo>
                      <a:pt x="11" y="28"/>
                    </a:lnTo>
                    <a:lnTo>
                      <a:pt x="8" y="30"/>
                    </a:lnTo>
                    <a:lnTo>
                      <a:pt x="3" y="38"/>
                    </a:lnTo>
                    <a:lnTo>
                      <a:pt x="0" y="41"/>
                    </a:lnTo>
                    <a:lnTo>
                      <a:pt x="7" y="41"/>
                    </a:lnTo>
                    <a:lnTo>
                      <a:pt x="8" y="39"/>
                    </a:lnTo>
                    <a:lnTo>
                      <a:pt x="11" y="38"/>
                    </a:lnTo>
                    <a:lnTo>
                      <a:pt x="17" y="35"/>
                    </a:lnTo>
                    <a:lnTo>
                      <a:pt x="20" y="32"/>
                    </a:lnTo>
                    <a:lnTo>
                      <a:pt x="20" y="30"/>
                    </a:lnTo>
                    <a:lnTo>
                      <a:pt x="20" y="26"/>
                    </a:lnTo>
                    <a:lnTo>
                      <a:pt x="21" y="25"/>
                    </a:lnTo>
                    <a:lnTo>
                      <a:pt x="29" y="23"/>
                    </a:lnTo>
                    <a:lnTo>
                      <a:pt x="33" y="23"/>
                    </a:lnTo>
                    <a:lnTo>
                      <a:pt x="34" y="23"/>
                    </a:lnTo>
                    <a:lnTo>
                      <a:pt x="44" y="19"/>
                    </a:lnTo>
                    <a:lnTo>
                      <a:pt x="50" y="15"/>
                    </a:lnTo>
                    <a:lnTo>
                      <a:pt x="55" y="13"/>
                    </a:lnTo>
                    <a:lnTo>
                      <a:pt x="59" y="10"/>
                    </a:lnTo>
                    <a:lnTo>
                      <a:pt x="62" y="7"/>
                    </a:lnTo>
                    <a:lnTo>
                      <a:pt x="59" y="6"/>
                    </a:lnTo>
                    <a:lnTo>
                      <a:pt x="56" y="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3" name="Freeform 592"/>
              <p:cNvSpPr>
                <a:spLocks/>
              </p:cNvSpPr>
              <p:nvPr/>
            </p:nvSpPr>
            <p:spPr bwMode="auto">
              <a:xfrm>
                <a:off x="1866" y="5424"/>
                <a:ext cx="10" cy="52"/>
              </a:xfrm>
              <a:custGeom>
                <a:avLst/>
                <a:gdLst>
                  <a:gd name="T0" fmla="*/ 18 w 19"/>
                  <a:gd name="T1" fmla="*/ 50 h 103"/>
                  <a:gd name="T2" fmla="*/ 19 w 19"/>
                  <a:gd name="T3" fmla="*/ 44 h 103"/>
                  <a:gd name="T4" fmla="*/ 19 w 19"/>
                  <a:gd name="T5" fmla="*/ 37 h 103"/>
                  <a:gd name="T6" fmla="*/ 19 w 19"/>
                  <a:gd name="T7" fmla="*/ 31 h 103"/>
                  <a:gd name="T8" fmla="*/ 18 w 19"/>
                  <a:gd name="T9" fmla="*/ 25 h 103"/>
                  <a:gd name="T10" fmla="*/ 13 w 19"/>
                  <a:gd name="T11" fmla="*/ 15 h 103"/>
                  <a:gd name="T12" fmla="*/ 13 w 19"/>
                  <a:gd name="T13" fmla="*/ 12 h 103"/>
                  <a:gd name="T14" fmla="*/ 12 w 19"/>
                  <a:gd name="T15" fmla="*/ 10 h 103"/>
                  <a:gd name="T16" fmla="*/ 11 w 19"/>
                  <a:gd name="T17" fmla="*/ 8 h 103"/>
                  <a:gd name="T18" fmla="*/ 9 w 19"/>
                  <a:gd name="T19" fmla="*/ 5 h 103"/>
                  <a:gd name="T20" fmla="*/ 11 w 19"/>
                  <a:gd name="T21" fmla="*/ 2 h 103"/>
                  <a:gd name="T22" fmla="*/ 9 w 19"/>
                  <a:gd name="T23" fmla="*/ 1 h 103"/>
                  <a:gd name="T24" fmla="*/ 9 w 19"/>
                  <a:gd name="T25" fmla="*/ 0 h 103"/>
                  <a:gd name="T26" fmla="*/ 8 w 19"/>
                  <a:gd name="T27" fmla="*/ 0 h 103"/>
                  <a:gd name="T28" fmla="*/ 6 w 19"/>
                  <a:gd name="T29" fmla="*/ 0 h 103"/>
                  <a:gd name="T30" fmla="*/ 5 w 19"/>
                  <a:gd name="T31" fmla="*/ 5 h 103"/>
                  <a:gd name="T32" fmla="*/ 3 w 19"/>
                  <a:gd name="T33" fmla="*/ 11 h 103"/>
                  <a:gd name="T34" fmla="*/ 2 w 19"/>
                  <a:gd name="T35" fmla="*/ 30 h 103"/>
                  <a:gd name="T36" fmla="*/ 3 w 19"/>
                  <a:gd name="T37" fmla="*/ 46 h 103"/>
                  <a:gd name="T38" fmla="*/ 3 w 19"/>
                  <a:gd name="T39" fmla="*/ 54 h 103"/>
                  <a:gd name="T40" fmla="*/ 3 w 19"/>
                  <a:gd name="T41" fmla="*/ 57 h 103"/>
                  <a:gd name="T42" fmla="*/ 0 w 19"/>
                  <a:gd name="T43" fmla="*/ 60 h 103"/>
                  <a:gd name="T44" fmla="*/ 0 w 19"/>
                  <a:gd name="T45" fmla="*/ 61 h 103"/>
                  <a:gd name="T46" fmla="*/ 0 w 19"/>
                  <a:gd name="T47" fmla="*/ 63 h 103"/>
                  <a:gd name="T48" fmla="*/ 2 w 19"/>
                  <a:gd name="T49" fmla="*/ 67 h 103"/>
                  <a:gd name="T50" fmla="*/ 2 w 19"/>
                  <a:gd name="T51" fmla="*/ 69 h 103"/>
                  <a:gd name="T52" fmla="*/ 2 w 19"/>
                  <a:gd name="T53" fmla="*/ 70 h 103"/>
                  <a:gd name="T54" fmla="*/ 3 w 19"/>
                  <a:gd name="T55" fmla="*/ 72 h 103"/>
                  <a:gd name="T56" fmla="*/ 5 w 19"/>
                  <a:gd name="T57" fmla="*/ 72 h 103"/>
                  <a:gd name="T58" fmla="*/ 6 w 19"/>
                  <a:gd name="T59" fmla="*/ 73 h 103"/>
                  <a:gd name="T60" fmla="*/ 6 w 19"/>
                  <a:gd name="T61" fmla="*/ 74 h 103"/>
                  <a:gd name="T62" fmla="*/ 5 w 19"/>
                  <a:gd name="T63" fmla="*/ 90 h 103"/>
                  <a:gd name="T64" fmla="*/ 5 w 19"/>
                  <a:gd name="T65" fmla="*/ 93 h 103"/>
                  <a:gd name="T66" fmla="*/ 6 w 19"/>
                  <a:gd name="T67" fmla="*/ 97 h 103"/>
                  <a:gd name="T68" fmla="*/ 8 w 19"/>
                  <a:gd name="T69" fmla="*/ 103 h 103"/>
                  <a:gd name="T70" fmla="*/ 9 w 19"/>
                  <a:gd name="T71" fmla="*/ 103 h 103"/>
                  <a:gd name="T72" fmla="*/ 11 w 19"/>
                  <a:gd name="T73" fmla="*/ 100 h 103"/>
                  <a:gd name="T74" fmla="*/ 11 w 19"/>
                  <a:gd name="T75" fmla="*/ 97 h 103"/>
                  <a:gd name="T76" fmla="*/ 11 w 19"/>
                  <a:gd name="T77" fmla="*/ 92 h 103"/>
                  <a:gd name="T78" fmla="*/ 11 w 19"/>
                  <a:gd name="T79" fmla="*/ 89 h 103"/>
                  <a:gd name="T80" fmla="*/ 12 w 19"/>
                  <a:gd name="T81" fmla="*/ 86 h 103"/>
                  <a:gd name="T82" fmla="*/ 13 w 19"/>
                  <a:gd name="T83" fmla="*/ 83 h 103"/>
                  <a:gd name="T84" fmla="*/ 15 w 19"/>
                  <a:gd name="T85" fmla="*/ 76 h 103"/>
                  <a:gd name="T86" fmla="*/ 15 w 19"/>
                  <a:gd name="T87" fmla="*/ 70 h 103"/>
                  <a:gd name="T88" fmla="*/ 15 w 19"/>
                  <a:gd name="T89" fmla="*/ 63 h 103"/>
                  <a:gd name="T90" fmla="*/ 15 w 19"/>
                  <a:gd name="T91" fmla="*/ 59 h 103"/>
                  <a:gd name="T92" fmla="*/ 18 w 19"/>
                  <a:gd name="T93" fmla="*/ 5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03">
                    <a:moveTo>
                      <a:pt x="18" y="50"/>
                    </a:moveTo>
                    <a:lnTo>
                      <a:pt x="19" y="44"/>
                    </a:lnTo>
                    <a:lnTo>
                      <a:pt x="19" y="37"/>
                    </a:lnTo>
                    <a:lnTo>
                      <a:pt x="19" y="31"/>
                    </a:lnTo>
                    <a:lnTo>
                      <a:pt x="18" y="25"/>
                    </a:lnTo>
                    <a:lnTo>
                      <a:pt x="13" y="15"/>
                    </a:lnTo>
                    <a:lnTo>
                      <a:pt x="13" y="12"/>
                    </a:lnTo>
                    <a:lnTo>
                      <a:pt x="12" y="10"/>
                    </a:lnTo>
                    <a:lnTo>
                      <a:pt x="11" y="8"/>
                    </a:lnTo>
                    <a:lnTo>
                      <a:pt x="9" y="5"/>
                    </a:lnTo>
                    <a:lnTo>
                      <a:pt x="11" y="2"/>
                    </a:lnTo>
                    <a:lnTo>
                      <a:pt x="9" y="1"/>
                    </a:lnTo>
                    <a:lnTo>
                      <a:pt x="9" y="0"/>
                    </a:lnTo>
                    <a:lnTo>
                      <a:pt x="8" y="0"/>
                    </a:lnTo>
                    <a:lnTo>
                      <a:pt x="6" y="0"/>
                    </a:lnTo>
                    <a:lnTo>
                      <a:pt x="5" y="5"/>
                    </a:lnTo>
                    <a:lnTo>
                      <a:pt x="3" y="11"/>
                    </a:lnTo>
                    <a:lnTo>
                      <a:pt x="2" y="30"/>
                    </a:lnTo>
                    <a:lnTo>
                      <a:pt x="3" y="46"/>
                    </a:lnTo>
                    <a:lnTo>
                      <a:pt x="3" y="54"/>
                    </a:lnTo>
                    <a:lnTo>
                      <a:pt x="3" y="57"/>
                    </a:lnTo>
                    <a:lnTo>
                      <a:pt x="0" y="60"/>
                    </a:lnTo>
                    <a:lnTo>
                      <a:pt x="0" y="61"/>
                    </a:lnTo>
                    <a:lnTo>
                      <a:pt x="0" y="63"/>
                    </a:lnTo>
                    <a:lnTo>
                      <a:pt x="2" y="67"/>
                    </a:lnTo>
                    <a:lnTo>
                      <a:pt x="2" y="69"/>
                    </a:lnTo>
                    <a:lnTo>
                      <a:pt x="2" y="70"/>
                    </a:lnTo>
                    <a:lnTo>
                      <a:pt x="3" y="72"/>
                    </a:lnTo>
                    <a:lnTo>
                      <a:pt x="5" y="72"/>
                    </a:lnTo>
                    <a:lnTo>
                      <a:pt x="6" y="73"/>
                    </a:lnTo>
                    <a:lnTo>
                      <a:pt x="6" y="74"/>
                    </a:lnTo>
                    <a:lnTo>
                      <a:pt x="5" y="90"/>
                    </a:lnTo>
                    <a:lnTo>
                      <a:pt x="5" y="93"/>
                    </a:lnTo>
                    <a:lnTo>
                      <a:pt x="6" y="97"/>
                    </a:lnTo>
                    <a:lnTo>
                      <a:pt x="8" y="103"/>
                    </a:lnTo>
                    <a:lnTo>
                      <a:pt x="9" y="103"/>
                    </a:lnTo>
                    <a:lnTo>
                      <a:pt x="11" y="100"/>
                    </a:lnTo>
                    <a:lnTo>
                      <a:pt x="11" y="97"/>
                    </a:lnTo>
                    <a:lnTo>
                      <a:pt x="11" y="92"/>
                    </a:lnTo>
                    <a:lnTo>
                      <a:pt x="11" y="89"/>
                    </a:lnTo>
                    <a:lnTo>
                      <a:pt x="12" y="86"/>
                    </a:lnTo>
                    <a:lnTo>
                      <a:pt x="13" y="83"/>
                    </a:lnTo>
                    <a:lnTo>
                      <a:pt x="15" y="76"/>
                    </a:lnTo>
                    <a:lnTo>
                      <a:pt x="15" y="70"/>
                    </a:lnTo>
                    <a:lnTo>
                      <a:pt x="15" y="63"/>
                    </a:lnTo>
                    <a:lnTo>
                      <a:pt x="15" y="59"/>
                    </a:lnTo>
                    <a:lnTo>
                      <a:pt x="18" y="5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4" name="Freeform 593"/>
              <p:cNvSpPr>
                <a:spLocks/>
              </p:cNvSpPr>
              <p:nvPr/>
            </p:nvSpPr>
            <p:spPr bwMode="auto">
              <a:xfrm>
                <a:off x="2232" y="4731"/>
                <a:ext cx="19" cy="25"/>
              </a:xfrm>
              <a:custGeom>
                <a:avLst/>
                <a:gdLst>
                  <a:gd name="T0" fmla="*/ 3 w 37"/>
                  <a:gd name="T1" fmla="*/ 13 h 50"/>
                  <a:gd name="T2" fmla="*/ 4 w 37"/>
                  <a:gd name="T3" fmla="*/ 14 h 50"/>
                  <a:gd name="T4" fmla="*/ 12 w 37"/>
                  <a:gd name="T5" fmla="*/ 22 h 50"/>
                  <a:gd name="T6" fmla="*/ 16 w 37"/>
                  <a:gd name="T7" fmla="*/ 23 h 50"/>
                  <a:gd name="T8" fmla="*/ 16 w 37"/>
                  <a:gd name="T9" fmla="*/ 23 h 50"/>
                  <a:gd name="T10" fmla="*/ 16 w 37"/>
                  <a:gd name="T11" fmla="*/ 29 h 50"/>
                  <a:gd name="T12" fmla="*/ 16 w 37"/>
                  <a:gd name="T13" fmla="*/ 29 h 50"/>
                  <a:gd name="T14" fmla="*/ 14 w 37"/>
                  <a:gd name="T15" fmla="*/ 30 h 50"/>
                  <a:gd name="T16" fmla="*/ 13 w 37"/>
                  <a:gd name="T17" fmla="*/ 37 h 50"/>
                  <a:gd name="T18" fmla="*/ 14 w 37"/>
                  <a:gd name="T19" fmla="*/ 40 h 50"/>
                  <a:gd name="T20" fmla="*/ 16 w 37"/>
                  <a:gd name="T21" fmla="*/ 42 h 50"/>
                  <a:gd name="T22" fmla="*/ 23 w 37"/>
                  <a:gd name="T23" fmla="*/ 45 h 50"/>
                  <a:gd name="T24" fmla="*/ 26 w 37"/>
                  <a:gd name="T25" fmla="*/ 46 h 50"/>
                  <a:gd name="T26" fmla="*/ 27 w 37"/>
                  <a:gd name="T27" fmla="*/ 48 h 50"/>
                  <a:gd name="T28" fmla="*/ 27 w 37"/>
                  <a:gd name="T29" fmla="*/ 49 h 50"/>
                  <a:gd name="T30" fmla="*/ 27 w 37"/>
                  <a:gd name="T31" fmla="*/ 50 h 50"/>
                  <a:gd name="T32" fmla="*/ 30 w 37"/>
                  <a:gd name="T33" fmla="*/ 50 h 50"/>
                  <a:gd name="T34" fmla="*/ 30 w 37"/>
                  <a:gd name="T35" fmla="*/ 50 h 50"/>
                  <a:gd name="T36" fmla="*/ 36 w 37"/>
                  <a:gd name="T37" fmla="*/ 46 h 50"/>
                  <a:gd name="T38" fmla="*/ 37 w 37"/>
                  <a:gd name="T39" fmla="*/ 45 h 50"/>
                  <a:gd name="T40" fmla="*/ 37 w 37"/>
                  <a:gd name="T41" fmla="*/ 43 h 50"/>
                  <a:gd name="T42" fmla="*/ 36 w 37"/>
                  <a:gd name="T43" fmla="*/ 43 h 50"/>
                  <a:gd name="T44" fmla="*/ 36 w 37"/>
                  <a:gd name="T45" fmla="*/ 40 h 50"/>
                  <a:gd name="T46" fmla="*/ 35 w 37"/>
                  <a:gd name="T47" fmla="*/ 39 h 50"/>
                  <a:gd name="T48" fmla="*/ 35 w 37"/>
                  <a:gd name="T49" fmla="*/ 36 h 50"/>
                  <a:gd name="T50" fmla="*/ 33 w 37"/>
                  <a:gd name="T51" fmla="*/ 33 h 50"/>
                  <a:gd name="T52" fmla="*/ 33 w 37"/>
                  <a:gd name="T53" fmla="*/ 33 h 50"/>
                  <a:gd name="T54" fmla="*/ 32 w 37"/>
                  <a:gd name="T55" fmla="*/ 32 h 50"/>
                  <a:gd name="T56" fmla="*/ 30 w 37"/>
                  <a:gd name="T57" fmla="*/ 32 h 50"/>
                  <a:gd name="T58" fmla="*/ 29 w 37"/>
                  <a:gd name="T59" fmla="*/ 32 h 50"/>
                  <a:gd name="T60" fmla="*/ 27 w 37"/>
                  <a:gd name="T61" fmla="*/ 27 h 50"/>
                  <a:gd name="T62" fmla="*/ 27 w 37"/>
                  <a:gd name="T63" fmla="*/ 26 h 50"/>
                  <a:gd name="T64" fmla="*/ 24 w 37"/>
                  <a:gd name="T65" fmla="*/ 25 h 50"/>
                  <a:gd name="T66" fmla="*/ 23 w 37"/>
                  <a:gd name="T67" fmla="*/ 23 h 50"/>
                  <a:gd name="T68" fmla="*/ 23 w 37"/>
                  <a:gd name="T69" fmla="*/ 22 h 50"/>
                  <a:gd name="T70" fmla="*/ 23 w 37"/>
                  <a:gd name="T71" fmla="*/ 20 h 50"/>
                  <a:gd name="T72" fmla="*/ 23 w 37"/>
                  <a:gd name="T73" fmla="*/ 20 h 50"/>
                  <a:gd name="T74" fmla="*/ 23 w 37"/>
                  <a:gd name="T75" fmla="*/ 19 h 50"/>
                  <a:gd name="T76" fmla="*/ 23 w 37"/>
                  <a:gd name="T77" fmla="*/ 16 h 50"/>
                  <a:gd name="T78" fmla="*/ 17 w 37"/>
                  <a:gd name="T79" fmla="*/ 9 h 50"/>
                  <a:gd name="T80" fmla="*/ 14 w 37"/>
                  <a:gd name="T81" fmla="*/ 4 h 50"/>
                  <a:gd name="T82" fmla="*/ 10 w 37"/>
                  <a:gd name="T83" fmla="*/ 1 h 50"/>
                  <a:gd name="T84" fmla="*/ 4 w 37"/>
                  <a:gd name="T85" fmla="*/ 0 h 50"/>
                  <a:gd name="T86" fmla="*/ 0 w 37"/>
                  <a:gd name="T87" fmla="*/ 4 h 50"/>
                  <a:gd name="T88" fmla="*/ 0 w 37"/>
                  <a:gd name="T89" fmla="*/ 7 h 50"/>
                  <a:gd name="T90" fmla="*/ 1 w 37"/>
                  <a:gd name="T91" fmla="*/ 10 h 50"/>
                  <a:gd name="T92" fmla="*/ 3 w 37"/>
                  <a:gd name="T93" fmla="*/ 1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 h="50">
                    <a:moveTo>
                      <a:pt x="3" y="13"/>
                    </a:moveTo>
                    <a:lnTo>
                      <a:pt x="4" y="14"/>
                    </a:lnTo>
                    <a:lnTo>
                      <a:pt x="12" y="22"/>
                    </a:lnTo>
                    <a:lnTo>
                      <a:pt x="16" y="23"/>
                    </a:lnTo>
                    <a:lnTo>
                      <a:pt x="16" y="23"/>
                    </a:lnTo>
                    <a:lnTo>
                      <a:pt x="16" y="29"/>
                    </a:lnTo>
                    <a:lnTo>
                      <a:pt x="16" y="29"/>
                    </a:lnTo>
                    <a:lnTo>
                      <a:pt x="14" y="30"/>
                    </a:lnTo>
                    <a:lnTo>
                      <a:pt x="13" y="37"/>
                    </a:lnTo>
                    <a:lnTo>
                      <a:pt x="14" y="40"/>
                    </a:lnTo>
                    <a:lnTo>
                      <a:pt x="16" y="42"/>
                    </a:lnTo>
                    <a:lnTo>
                      <a:pt x="23" y="45"/>
                    </a:lnTo>
                    <a:lnTo>
                      <a:pt x="26" y="46"/>
                    </a:lnTo>
                    <a:lnTo>
                      <a:pt x="27" y="48"/>
                    </a:lnTo>
                    <a:lnTo>
                      <a:pt x="27" y="49"/>
                    </a:lnTo>
                    <a:lnTo>
                      <a:pt x="27" y="50"/>
                    </a:lnTo>
                    <a:lnTo>
                      <a:pt x="30" y="50"/>
                    </a:lnTo>
                    <a:lnTo>
                      <a:pt x="30" y="50"/>
                    </a:lnTo>
                    <a:lnTo>
                      <a:pt x="36" y="46"/>
                    </a:lnTo>
                    <a:lnTo>
                      <a:pt x="37" y="45"/>
                    </a:lnTo>
                    <a:lnTo>
                      <a:pt x="37" y="43"/>
                    </a:lnTo>
                    <a:lnTo>
                      <a:pt x="36" y="43"/>
                    </a:lnTo>
                    <a:lnTo>
                      <a:pt x="36" y="40"/>
                    </a:lnTo>
                    <a:lnTo>
                      <a:pt x="35" y="39"/>
                    </a:lnTo>
                    <a:lnTo>
                      <a:pt x="35" y="36"/>
                    </a:lnTo>
                    <a:lnTo>
                      <a:pt x="33" y="33"/>
                    </a:lnTo>
                    <a:lnTo>
                      <a:pt x="33" y="33"/>
                    </a:lnTo>
                    <a:lnTo>
                      <a:pt x="32" y="32"/>
                    </a:lnTo>
                    <a:lnTo>
                      <a:pt x="30" y="32"/>
                    </a:lnTo>
                    <a:lnTo>
                      <a:pt x="29" y="32"/>
                    </a:lnTo>
                    <a:lnTo>
                      <a:pt x="27" y="27"/>
                    </a:lnTo>
                    <a:lnTo>
                      <a:pt x="27" y="26"/>
                    </a:lnTo>
                    <a:lnTo>
                      <a:pt x="24" y="25"/>
                    </a:lnTo>
                    <a:lnTo>
                      <a:pt x="23" y="23"/>
                    </a:lnTo>
                    <a:lnTo>
                      <a:pt x="23" y="22"/>
                    </a:lnTo>
                    <a:lnTo>
                      <a:pt x="23" y="20"/>
                    </a:lnTo>
                    <a:lnTo>
                      <a:pt x="23" y="20"/>
                    </a:lnTo>
                    <a:lnTo>
                      <a:pt x="23" y="19"/>
                    </a:lnTo>
                    <a:lnTo>
                      <a:pt x="23" y="16"/>
                    </a:lnTo>
                    <a:lnTo>
                      <a:pt x="17" y="9"/>
                    </a:lnTo>
                    <a:lnTo>
                      <a:pt x="14" y="4"/>
                    </a:lnTo>
                    <a:lnTo>
                      <a:pt x="10" y="1"/>
                    </a:lnTo>
                    <a:lnTo>
                      <a:pt x="4" y="0"/>
                    </a:lnTo>
                    <a:lnTo>
                      <a:pt x="0" y="4"/>
                    </a:lnTo>
                    <a:lnTo>
                      <a:pt x="0" y="7"/>
                    </a:lnTo>
                    <a:lnTo>
                      <a:pt x="1" y="10"/>
                    </a:lnTo>
                    <a:lnTo>
                      <a:pt x="3" y="13"/>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5" name="Freeform 594"/>
              <p:cNvSpPr>
                <a:spLocks/>
              </p:cNvSpPr>
              <p:nvPr/>
            </p:nvSpPr>
            <p:spPr bwMode="auto">
              <a:xfrm>
                <a:off x="2326" y="4672"/>
                <a:ext cx="17" cy="38"/>
              </a:xfrm>
              <a:custGeom>
                <a:avLst/>
                <a:gdLst>
                  <a:gd name="T0" fmla="*/ 5 w 35"/>
                  <a:gd name="T1" fmla="*/ 78 h 78"/>
                  <a:gd name="T2" fmla="*/ 16 w 35"/>
                  <a:gd name="T3" fmla="*/ 78 h 78"/>
                  <a:gd name="T4" fmla="*/ 17 w 35"/>
                  <a:gd name="T5" fmla="*/ 78 h 78"/>
                  <a:gd name="T6" fmla="*/ 20 w 35"/>
                  <a:gd name="T7" fmla="*/ 73 h 78"/>
                  <a:gd name="T8" fmla="*/ 22 w 35"/>
                  <a:gd name="T9" fmla="*/ 68 h 78"/>
                  <a:gd name="T10" fmla="*/ 23 w 35"/>
                  <a:gd name="T11" fmla="*/ 55 h 78"/>
                  <a:gd name="T12" fmla="*/ 26 w 35"/>
                  <a:gd name="T13" fmla="*/ 49 h 78"/>
                  <a:gd name="T14" fmla="*/ 35 w 35"/>
                  <a:gd name="T15" fmla="*/ 39 h 78"/>
                  <a:gd name="T16" fmla="*/ 35 w 35"/>
                  <a:gd name="T17" fmla="*/ 36 h 78"/>
                  <a:gd name="T18" fmla="*/ 33 w 35"/>
                  <a:gd name="T19" fmla="*/ 35 h 78"/>
                  <a:gd name="T20" fmla="*/ 30 w 35"/>
                  <a:gd name="T21" fmla="*/ 30 h 78"/>
                  <a:gd name="T22" fmla="*/ 26 w 35"/>
                  <a:gd name="T23" fmla="*/ 25 h 78"/>
                  <a:gd name="T24" fmla="*/ 26 w 35"/>
                  <a:gd name="T25" fmla="*/ 23 h 78"/>
                  <a:gd name="T26" fmla="*/ 26 w 35"/>
                  <a:gd name="T27" fmla="*/ 19 h 78"/>
                  <a:gd name="T28" fmla="*/ 28 w 35"/>
                  <a:gd name="T29" fmla="*/ 16 h 78"/>
                  <a:gd name="T30" fmla="*/ 29 w 35"/>
                  <a:gd name="T31" fmla="*/ 13 h 78"/>
                  <a:gd name="T32" fmla="*/ 28 w 35"/>
                  <a:gd name="T33" fmla="*/ 10 h 78"/>
                  <a:gd name="T34" fmla="*/ 28 w 35"/>
                  <a:gd name="T35" fmla="*/ 7 h 78"/>
                  <a:gd name="T36" fmla="*/ 26 w 35"/>
                  <a:gd name="T37" fmla="*/ 7 h 78"/>
                  <a:gd name="T38" fmla="*/ 25 w 35"/>
                  <a:gd name="T39" fmla="*/ 7 h 78"/>
                  <a:gd name="T40" fmla="*/ 23 w 35"/>
                  <a:gd name="T41" fmla="*/ 6 h 78"/>
                  <a:gd name="T42" fmla="*/ 22 w 35"/>
                  <a:gd name="T43" fmla="*/ 4 h 78"/>
                  <a:gd name="T44" fmla="*/ 22 w 35"/>
                  <a:gd name="T45" fmla="*/ 3 h 78"/>
                  <a:gd name="T46" fmla="*/ 20 w 35"/>
                  <a:gd name="T47" fmla="*/ 1 h 78"/>
                  <a:gd name="T48" fmla="*/ 19 w 35"/>
                  <a:gd name="T49" fmla="*/ 0 h 78"/>
                  <a:gd name="T50" fmla="*/ 16 w 35"/>
                  <a:gd name="T51" fmla="*/ 0 h 78"/>
                  <a:gd name="T52" fmla="*/ 12 w 35"/>
                  <a:gd name="T53" fmla="*/ 0 h 78"/>
                  <a:gd name="T54" fmla="*/ 9 w 35"/>
                  <a:gd name="T55" fmla="*/ 0 h 78"/>
                  <a:gd name="T56" fmla="*/ 7 w 35"/>
                  <a:gd name="T57" fmla="*/ 1 h 78"/>
                  <a:gd name="T58" fmla="*/ 7 w 35"/>
                  <a:gd name="T59" fmla="*/ 3 h 78"/>
                  <a:gd name="T60" fmla="*/ 7 w 35"/>
                  <a:gd name="T61" fmla="*/ 7 h 78"/>
                  <a:gd name="T62" fmla="*/ 7 w 35"/>
                  <a:gd name="T63" fmla="*/ 9 h 78"/>
                  <a:gd name="T64" fmla="*/ 7 w 35"/>
                  <a:gd name="T65" fmla="*/ 10 h 78"/>
                  <a:gd name="T66" fmla="*/ 7 w 35"/>
                  <a:gd name="T67" fmla="*/ 10 h 78"/>
                  <a:gd name="T68" fmla="*/ 5 w 35"/>
                  <a:gd name="T69" fmla="*/ 22 h 78"/>
                  <a:gd name="T70" fmla="*/ 3 w 35"/>
                  <a:gd name="T71" fmla="*/ 25 h 78"/>
                  <a:gd name="T72" fmla="*/ 2 w 35"/>
                  <a:gd name="T73" fmla="*/ 26 h 78"/>
                  <a:gd name="T74" fmla="*/ 2 w 35"/>
                  <a:gd name="T75" fmla="*/ 27 h 78"/>
                  <a:gd name="T76" fmla="*/ 2 w 35"/>
                  <a:gd name="T77" fmla="*/ 30 h 78"/>
                  <a:gd name="T78" fmla="*/ 3 w 35"/>
                  <a:gd name="T79" fmla="*/ 32 h 78"/>
                  <a:gd name="T80" fmla="*/ 5 w 35"/>
                  <a:gd name="T81" fmla="*/ 33 h 78"/>
                  <a:gd name="T82" fmla="*/ 6 w 35"/>
                  <a:gd name="T83" fmla="*/ 33 h 78"/>
                  <a:gd name="T84" fmla="*/ 6 w 35"/>
                  <a:gd name="T85" fmla="*/ 33 h 78"/>
                  <a:gd name="T86" fmla="*/ 6 w 35"/>
                  <a:gd name="T87" fmla="*/ 36 h 78"/>
                  <a:gd name="T88" fmla="*/ 6 w 35"/>
                  <a:gd name="T89" fmla="*/ 36 h 78"/>
                  <a:gd name="T90" fmla="*/ 7 w 35"/>
                  <a:gd name="T91" fmla="*/ 39 h 78"/>
                  <a:gd name="T92" fmla="*/ 10 w 35"/>
                  <a:gd name="T93" fmla="*/ 40 h 78"/>
                  <a:gd name="T94" fmla="*/ 13 w 35"/>
                  <a:gd name="T95" fmla="*/ 40 h 78"/>
                  <a:gd name="T96" fmla="*/ 17 w 35"/>
                  <a:gd name="T97" fmla="*/ 42 h 78"/>
                  <a:gd name="T98" fmla="*/ 19 w 35"/>
                  <a:gd name="T99" fmla="*/ 43 h 78"/>
                  <a:gd name="T100" fmla="*/ 17 w 35"/>
                  <a:gd name="T101" fmla="*/ 46 h 78"/>
                  <a:gd name="T102" fmla="*/ 10 w 35"/>
                  <a:gd name="T103" fmla="*/ 60 h 78"/>
                  <a:gd name="T104" fmla="*/ 3 w 35"/>
                  <a:gd name="T105" fmla="*/ 68 h 78"/>
                  <a:gd name="T106" fmla="*/ 2 w 35"/>
                  <a:gd name="T107" fmla="*/ 71 h 78"/>
                  <a:gd name="T108" fmla="*/ 0 w 35"/>
                  <a:gd name="T109" fmla="*/ 73 h 78"/>
                  <a:gd name="T110" fmla="*/ 2 w 35"/>
                  <a:gd name="T111" fmla="*/ 78 h 78"/>
                  <a:gd name="T112" fmla="*/ 5 w 35"/>
                  <a:gd name="T11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78">
                    <a:moveTo>
                      <a:pt x="5" y="78"/>
                    </a:moveTo>
                    <a:lnTo>
                      <a:pt x="16" y="78"/>
                    </a:lnTo>
                    <a:lnTo>
                      <a:pt x="17" y="78"/>
                    </a:lnTo>
                    <a:lnTo>
                      <a:pt x="20" y="73"/>
                    </a:lnTo>
                    <a:lnTo>
                      <a:pt x="22" y="68"/>
                    </a:lnTo>
                    <a:lnTo>
                      <a:pt x="23" y="55"/>
                    </a:lnTo>
                    <a:lnTo>
                      <a:pt x="26" y="49"/>
                    </a:lnTo>
                    <a:lnTo>
                      <a:pt x="35" y="39"/>
                    </a:lnTo>
                    <a:lnTo>
                      <a:pt x="35" y="36"/>
                    </a:lnTo>
                    <a:lnTo>
                      <a:pt x="33" y="35"/>
                    </a:lnTo>
                    <a:lnTo>
                      <a:pt x="30" y="30"/>
                    </a:lnTo>
                    <a:lnTo>
                      <a:pt x="26" y="25"/>
                    </a:lnTo>
                    <a:lnTo>
                      <a:pt x="26" y="23"/>
                    </a:lnTo>
                    <a:lnTo>
                      <a:pt x="26" y="19"/>
                    </a:lnTo>
                    <a:lnTo>
                      <a:pt x="28" y="16"/>
                    </a:lnTo>
                    <a:lnTo>
                      <a:pt x="29" y="13"/>
                    </a:lnTo>
                    <a:lnTo>
                      <a:pt x="28" y="10"/>
                    </a:lnTo>
                    <a:lnTo>
                      <a:pt x="28" y="7"/>
                    </a:lnTo>
                    <a:lnTo>
                      <a:pt x="26" y="7"/>
                    </a:lnTo>
                    <a:lnTo>
                      <a:pt x="25" y="7"/>
                    </a:lnTo>
                    <a:lnTo>
                      <a:pt x="23" y="6"/>
                    </a:lnTo>
                    <a:lnTo>
                      <a:pt x="22" y="4"/>
                    </a:lnTo>
                    <a:lnTo>
                      <a:pt x="22" y="3"/>
                    </a:lnTo>
                    <a:lnTo>
                      <a:pt x="20" y="1"/>
                    </a:lnTo>
                    <a:lnTo>
                      <a:pt x="19" y="0"/>
                    </a:lnTo>
                    <a:lnTo>
                      <a:pt x="16" y="0"/>
                    </a:lnTo>
                    <a:lnTo>
                      <a:pt x="12" y="0"/>
                    </a:lnTo>
                    <a:lnTo>
                      <a:pt x="9" y="0"/>
                    </a:lnTo>
                    <a:lnTo>
                      <a:pt x="7" y="1"/>
                    </a:lnTo>
                    <a:lnTo>
                      <a:pt x="7" y="3"/>
                    </a:lnTo>
                    <a:lnTo>
                      <a:pt x="7" y="7"/>
                    </a:lnTo>
                    <a:lnTo>
                      <a:pt x="7" y="9"/>
                    </a:lnTo>
                    <a:lnTo>
                      <a:pt x="7" y="10"/>
                    </a:lnTo>
                    <a:lnTo>
                      <a:pt x="7" y="10"/>
                    </a:lnTo>
                    <a:lnTo>
                      <a:pt x="5" y="22"/>
                    </a:lnTo>
                    <a:lnTo>
                      <a:pt x="3" y="25"/>
                    </a:lnTo>
                    <a:lnTo>
                      <a:pt x="2" y="26"/>
                    </a:lnTo>
                    <a:lnTo>
                      <a:pt x="2" y="27"/>
                    </a:lnTo>
                    <a:lnTo>
                      <a:pt x="2" y="30"/>
                    </a:lnTo>
                    <a:lnTo>
                      <a:pt x="3" y="32"/>
                    </a:lnTo>
                    <a:lnTo>
                      <a:pt x="5" y="33"/>
                    </a:lnTo>
                    <a:lnTo>
                      <a:pt x="6" y="33"/>
                    </a:lnTo>
                    <a:lnTo>
                      <a:pt x="6" y="33"/>
                    </a:lnTo>
                    <a:lnTo>
                      <a:pt x="6" y="36"/>
                    </a:lnTo>
                    <a:lnTo>
                      <a:pt x="6" y="36"/>
                    </a:lnTo>
                    <a:lnTo>
                      <a:pt x="7" y="39"/>
                    </a:lnTo>
                    <a:lnTo>
                      <a:pt x="10" y="40"/>
                    </a:lnTo>
                    <a:lnTo>
                      <a:pt x="13" y="40"/>
                    </a:lnTo>
                    <a:lnTo>
                      <a:pt x="17" y="42"/>
                    </a:lnTo>
                    <a:lnTo>
                      <a:pt x="19" y="43"/>
                    </a:lnTo>
                    <a:lnTo>
                      <a:pt x="17" y="46"/>
                    </a:lnTo>
                    <a:lnTo>
                      <a:pt x="10" y="60"/>
                    </a:lnTo>
                    <a:lnTo>
                      <a:pt x="3" y="68"/>
                    </a:lnTo>
                    <a:lnTo>
                      <a:pt x="2" y="71"/>
                    </a:lnTo>
                    <a:lnTo>
                      <a:pt x="0" y="73"/>
                    </a:lnTo>
                    <a:lnTo>
                      <a:pt x="2" y="78"/>
                    </a:lnTo>
                    <a:lnTo>
                      <a:pt x="5" y="7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6" name="Freeform 595"/>
              <p:cNvSpPr>
                <a:spLocks/>
              </p:cNvSpPr>
              <p:nvPr/>
            </p:nvSpPr>
            <p:spPr bwMode="auto">
              <a:xfrm>
                <a:off x="1955" y="5033"/>
                <a:ext cx="20" cy="11"/>
              </a:xfrm>
              <a:custGeom>
                <a:avLst/>
                <a:gdLst>
                  <a:gd name="T0" fmla="*/ 34 w 40"/>
                  <a:gd name="T1" fmla="*/ 14 h 21"/>
                  <a:gd name="T2" fmla="*/ 34 w 40"/>
                  <a:gd name="T3" fmla="*/ 15 h 21"/>
                  <a:gd name="T4" fmla="*/ 37 w 40"/>
                  <a:gd name="T5" fmla="*/ 14 h 21"/>
                  <a:gd name="T6" fmla="*/ 38 w 40"/>
                  <a:gd name="T7" fmla="*/ 14 h 21"/>
                  <a:gd name="T8" fmla="*/ 40 w 40"/>
                  <a:gd name="T9" fmla="*/ 11 h 21"/>
                  <a:gd name="T10" fmla="*/ 40 w 40"/>
                  <a:gd name="T11" fmla="*/ 10 h 21"/>
                  <a:gd name="T12" fmla="*/ 40 w 40"/>
                  <a:gd name="T13" fmla="*/ 8 h 21"/>
                  <a:gd name="T14" fmla="*/ 38 w 40"/>
                  <a:gd name="T15" fmla="*/ 4 h 21"/>
                  <a:gd name="T16" fmla="*/ 37 w 40"/>
                  <a:gd name="T17" fmla="*/ 2 h 21"/>
                  <a:gd name="T18" fmla="*/ 31 w 40"/>
                  <a:gd name="T19" fmla="*/ 0 h 21"/>
                  <a:gd name="T20" fmla="*/ 27 w 40"/>
                  <a:gd name="T21" fmla="*/ 0 h 21"/>
                  <a:gd name="T22" fmla="*/ 23 w 40"/>
                  <a:gd name="T23" fmla="*/ 2 h 21"/>
                  <a:gd name="T24" fmla="*/ 20 w 40"/>
                  <a:gd name="T25" fmla="*/ 2 h 21"/>
                  <a:gd name="T26" fmla="*/ 17 w 40"/>
                  <a:gd name="T27" fmla="*/ 0 h 21"/>
                  <a:gd name="T28" fmla="*/ 14 w 40"/>
                  <a:gd name="T29" fmla="*/ 2 h 21"/>
                  <a:gd name="T30" fmla="*/ 14 w 40"/>
                  <a:gd name="T31" fmla="*/ 4 h 21"/>
                  <a:gd name="T32" fmla="*/ 8 w 40"/>
                  <a:gd name="T33" fmla="*/ 5 h 21"/>
                  <a:gd name="T34" fmla="*/ 7 w 40"/>
                  <a:gd name="T35" fmla="*/ 7 h 21"/>
                  <a:gd name="T36" fmla="*/ 5 w 40"/>
                  <a:gd name="T37" fmla="*/ 8 h 21"/>
                  <a:gd name="T38" fmla="*/ 1 w 40"/>
                  <a:gd name="T39" fmla="*/ 15 h 21"/>
                  <a:gd name="T40" fmla="*/ 0 w 40"/>
                  <a:gd name="T41" fmla="*/ 18 h 21"/>
                  <a:gd name="T42" fmla="*/ 0 w 40"/>
                  <a:gd name="T43" fmla="*/ 20 h 21"/>
                  <a:gd name="T44" fmla="*/ 2 w 40"/>
                  <a:gd name="T45" fmla="*/ 21 h 21"/>
                  <a:gd name="T46" fmla="*/ 4 w 40"/>
                  <a:gd name="T47" fmla="*/ 21 h 21"/>
                  <a:gd name="T48" fmla="*/ 7 w 40"/>
                  <a:gd name="T49" fmla="*/ 20 h 21"/>
                  <a:gd name="T50" fmla="*/ 8 w 40"/>
                  <a:gd name="T51" fmla="*/ 18 h 21"/>
                  <a:gd name="T52" fmla="*/ 13 w 40"/>
                  <a:gd name="T53" fmla="*/ 11 h 21"/>
                  <a:gd name="T54" fmla="*/ 14 w 40"/>
                  <a:gd name="T55" fmla="*/ 11 h 21"/>
                  <a:gd name="T56" fmla="*/ 15 w 40"/>
                  <a:gd name="T57" fmla="*/ 11 h 21"/>
                  <a:gd name="T58" fmla="*/ 21 w 40"/>
                  <a:gd name="T59" fmla="*/ 13 h 21"/>
                  <a:gd name="T60" fmla="*/ 24 w 40"/>
                  <a:gd name="T61" fmla="*/ 13 h 21"/>
                  <a:gd name="T62" fmla="*/ 26 w 40"/>
                  <a:gd name="T63" fmla="*/ 14 h 21"/>
                  <a:gd name="T64" fmla="*/ 28 w 40"/>
                  <a:gd name="T65" fmla="*/ 15 h 21"/>
                  <a:gd name="T66" fmla="*/ 30 w 40"/>
                  <a:gd name="T67" fmla="*/ 14 h 21"/>
                  <a:gd name="T68" fmla="*/ 30 w 40"/>
                  <a:gd name="T69" fmla="*/ 14 h 21"/>
                  <a:gd name="T70" fmla="*/ 28 w 40"/>
                  <a:gd name="T71" fmla="*/ 10 h 21"/>
                  <a:gd name="T72" fmla="*/ 30 w 40"/>
                  <a:gd name="T73" fmla="*/ 11 h 21"/>
                  <a:gd name="T74" fmla="*/ 34 w 40"/>
                  <a:gd name="T7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21">
                    <a:moveTo>
                      <a:pt x="34" y="14"/>
                    </a:moveTo>
                    <a:lnTo>
                      <a:pt x="34" y="15"/>
                    </a:lnTo>
                    <a:lnTo>
                      <a:pt x="37" y="14"/>
                    </a:lnTo>
                    <a:lnTo>
                      <a:pt x="38" y="14"/>
                    </a:lnTo>
                    <a:lnTo>
                      <a:pt x="40" y="11"/>
                    </a:lnTo>
                    <a:lnTo>
                      <a:pt x="40" y="10"/>
                    </a:lnTo>
                    <a:lnTo>
                      <a:pt x="40" y="8"/>
                    </a:lnTo>
                    <a:lnTo>
                      <a:pt x="38" y="4"/>
                    </a:lnTo>
                    <a:lnTo>
                      <a:pt x="37" y="2"/>
                    </a:lnTo>
                    <a:lnTo>
                      <a:pt x="31" y="0"/>
                    </a:lnTo>
                    <a:lnTo>
                      <a:pt x="27" y="0"/>
                    </a:lnTo>
                    <a:lnTo>
                      <a:pt x="23" y="2"/>
                    </a:lnTo>
                    <a:lnTo>
                      <a:pt x="20" y="2"/>
                    </a:lnTo>
                    <a:lnTo>
                      <a:pt x="17" y="0"/>
                    </a:lnTo>
                    <a:lnTo>
                      <a:pt x="14" y="2"/>
                    </a:lnTo>
                    <a:lnTo>
                      <a:pt x="14" y="4"/>
                    </a:lnTo>
                    <a:lnTo>
                      <a:pt x="8" y="5"/>
                    </a:lnTo>
                    <a:lnTo>
                      <a:pt x="7" y="7"/>
                    </a:lnTo>
                    <a:lnTo>
                      <a:pt x="5" y="8"/>
                    </a:lnTo>
                    <a:lnTo>
                      <a:pt x="1" y="15"/>
                    </a:lnTo>
                    <a:lnTo>
                      <a:pt x="0" y="18"/>
                    </a:lnTo>
                    <a:lnTo>
                      <a:pt x="0" y="20"/>
                    </a:lnTo>
                    <a:lnTo>
                      <a:pt x="2" y="21"/>
                    </a:lnTo>
                    <a:lnTo>
                      <a:pt x="4" y="21"/>
                    </a:lnTo>
                    <a:lnTo>
                      <a:pt x="7" y="20"/>
                    </a:lnTo>
                    <a:lnTo>
                      <a:pt x="8" y="18"/>
                    </a:lnTo>
                    <a:lnTo>
                      <a:pt x="13" y="11"/>
                    </a:lnTo>
                    <a:lnTo>
                      <a:pt x="14" y="11"/>
                    </a:lnTo>
                    <a:lnTo>
                      <a:pt x="15" y="11"/>
                    </a:lnTo>
                    <a:lnTo>
                      <a:pt x="21" y="13"/>
                    </a:lnTo>
                    <a:lnTo>
                      <a:pt x="24" y="13"/>
                    </a:lnTo>
                    <a:lnTo>
                      <a:pt x="26" y="14"/>
                    </a:lnTo>
                    <a:lnTo>
                      <a:pt x="28" y="15"/>
                    </a:lnTo>
                    <a:lnTo>
                      <a:pt x="30" y="14"/>
                    </a:lnTo>
                    <a:lnTo>
                      <a:pt x="30" y="14"/>
                    </a:lnTo>
                    <a:lnTo>
                      <a:pt x="28" y="10"/>
                    </a:lnTo>
                    <a:lnTo>
                      <a:pt x="30" y="11"/>
                    </a:lnTo>
                    <a:lnTo>
                      <a:pt x="34" y="1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7" name="Freeform 596"/>
              <p:cNvSpPr>
                <a:spLocks/>
              </p:cNvSpPr>
              <p:nvPr/>
            </p:nvSpPr>
            <p:spPr bwMode="auto">
              <a:xfrm>
                <a:off x="1971" y="5026"/>
                <a:ext cx="14" cy="8"/>
              </a:xfrm>
              <a:custGeom>
                <a:avLst/>
                <a:gdLst>
                  <a:gd name="T0" fmla="*/ 14 w 27"/>
                  <a:gd name="T1" fmla="*/ 14 h 14"/>
                  <a:gd name="T2" fmla="*/ 17 w 27"/>
                  <a:gd name="T3" fmla="*/ 13 h 14"/>
                  <a:gd name="T4" fmla="*/ 21 w 27"/>
                  <a:gd name="T5" fmla="*/ 14 h 14"/>
                  <a:gd name="T6" fmla="*/ 24 w 27"/>
                  <a:gd name="T7" fmla="*/ 13 h 14"/>
                  <a:gd name="T8" fmla="*/ 26 w 27"/>
                  <a:gd name="T9" fmla="*/ 11 h 14"/>
                  <a:gd name="T10" fmla="*/ 27 w 27"/>
                  <a:gd name="T11" fmla="*/ 8 h 14"/>
                  <a:gd name="T12" fmla="*/ 27 w 27"/>
                  <a:gd name="T13" fmla="*/ 5 h 14"/>
                  <a:gd name="T14" fmla="*/ 27 w 27"/>
                  <a:gd name="T15" fmla="*/ 4 h 14"/>
                  <a:gd name="T16" fmla="*/ 26 w 27"/>
                  <a:gd name="T17" fmla="*/ 2 h 14"/>
                  <a:gd name="T18" fmla="*/ 24 w 27"/>
                  <a:gd name="T19" fmla="*/ 2 h 14"/>
                  <a:gd name="T20" fmla="*/ 21 w 27"/>
                  <a:gd name="T21" fmla="*/ 2 h 14"/>
                  <a:gd name="T22" fmla="*/ 20 w 27"/>
                  <a:gd name="T23" fmla="*/ 1 h 14"/>
                  <a:gd name="T24" fmla="*/ 17 w 27"/>
                  <a:gd name="T25" fmla="*/ 0 h 14"/>
                  <a:gd name="T26" fmla="*/ 14 w 27"/>
                  <a:gd name="T27" fmla="*/ 0 h 14"/>
                  <a:gd name="T28" fmla="*/ 8 w 27"/>
                  <a:gd name="T29" fmla="*/ 0 h 14"/>
                  <a:gd name="T30" fmla="*/ 8 w 27"/>
                  <a:gd name="T31" fmla="*/ 0 h 14"/>
                  <a:gd name="T32" fmla="*/ 8 w 27"/>
                  <a:gd name="T33" fmla="*/ 2 h 14"/>
                  <a:gd name="T34" fmla="*/ 8 w 27"/>
                  <a:gd name="T35" fmla="*/ 2 h 14"/>
                  <a:gd name="T36" fmla="*/ 7 w 27"/>
                  <a:gd name="T37" fmla="*/ 2 h 14"/>
                  <a:gd name="T38" fmla="*/ 7 w 27"/>
                  <a:gd name="T39" fmla="*/ 2 h 14"/>
                  <a:gd name="T40" fmla="*/ 5 w 27"/>
                  <a:gd name="T41" fmla="*/ 2 h 14"/>
                  <a:gd name="T42" fmla="*/ 5 w 27"/>
                  <a:gd name="T43" fmla="*/ 2 h 14"/>
                  <a:gd name="T44" fmla="*/ 3 w 27"/>
                  <a:gd name="T45" fmla="*/ 1 h 14"/>
                  <a:gd name="T46" fmla="*/ 1 w 27"/>
                  <a:gd name="T47" fmla="*/ 2 h 14"/>
                  <a:gd name="T48" fmla="*/ 0 w 27"/>
                  <a:gd name="T49" fmla="*/ 4 h 14"/>
                  <a:gd name="T50" fmla="*/ 0 w 27"/>
                  <a:gd name="T51" fmla="*/ 5 h 14"/>
                  <a:gd name="T52" fmla="*/ 0 w 27"/>
                  <a:gd name="T53" fmla="*/ 7 h 14"/>
                  <a:gd name="T54" fmla="*/ 0 w 27"/>
                  <a:gd name="T55" fmla="*/ 8 h 14"/>
                  <a:gd name="T56" fmla="*/ 1 w 27"/>
                  <a:gd name="T57" fmla="*/ 11 h 14"/>
                  <a:gd name="T58" fmla="*/ 5 w 27"/>
                  <a:gd name="T59" fmla="*/ 13 h 14"/>
                  <a:gd name="T60" fmla="*/ 10 w 27"/>
                  <a:gd name="T61" fmla="*/ 14 h 14"/>
                  <a:gd name="T62" fmla="*/ 14 w 27"/>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14">
                    <a:moveTo>
                      <a:pt x="14" y="14"/>
                    </a:moveTo>
                    <a:lnTo>
                      <a:pt x="17" y="13"/>
                    </a:lnTo>
                    <a:lnTo>
                      <a:pt x="21" y="14"/>
                    </a:lnTo>
                    <a:lnTo>
                      <a:pt x="24" y="13"/>
                    </a:lnTo>
                    <a:lnTo>
                      <a:pt x="26" y="11"/>
                    </a:lnTo>
                    <a:lnTo>
                      <a:pt x="27" y="8"/>
                    </a:lnTo>
                    <a:lnTo>
                      <a:pt x="27" y="5"/>
                    </a:lnTo>
                    <a:lnTo>
                      <a:pt x="27" y="4"/>
                    </a:lnTo>
                    <a:lnTo>
                      <a:pt x="26" y="2"/>
                    </a:lnTo>
                    <a:lnTo>
                      <a:pt x="24" y="2"/>
                    </a:lnTo>
                    <a:lnTo>
                      <a:pt x="21" y="2"/>
                    </a:lnTo>
                    <a:lnTo>
                      <a:pt x="20" y="1"/>
                    </a:lnTo>
                    <a:lnTo>
                      <a:pt x="17" y="0"/>
                    </a:lnTo>
                    <a:lnTo>
                      <a:pt x="14" y="0"/>
                    </a:lnTo>
                    <a:lnTo>
                      <a:pt x="8" y="0"/>
                    </a:lnTo>
                    <a:lnTo>
                      <a:pt x="8" y="0"/>
                    </a:lnTo>
                    <a:lnTo>
                      <a:pt x="8" y="2"/>
                    </a:lnTo>
                    <a:lnTo>
                      <a:pt x="8" y="2"/>
                    </a:lnTo>
                    <a:lnTo>
                      <a:pt x="7" y="2"/>
                    </a:lnTo>
                    <a:lnTo>
                      <a:pt x="7" y="2"/>
                    </a:lnTo>
                    <a:lnTo>
                      <a:pt x="5" y="2"/>
                    </a:lnTo>
                    <a:lnTo>
                      <a:pt x="5" y="2"/>
                    </a:lnTo>
                    <a:lnTo>
                      <a:pt x="3" y="1"/>
                    </a:lnTo>
                    <a:lnTo>
                      <a:pt x="1" y="2"/>
                    </a:lnTo>
                    <a:lnTo>
                      <a:pt x="0" y="4"/>
                    </a:lnTo>
                    <a:lnTo>
                      <a:pt x="0" y="5"/>
                    </a:lnTo>
                    <a:lnTo>
                      <a:pt x="0" y="7"/>
                    </a:lnTo>
                    <a:lnTo>
                      <a:pt x="0" y="8"/>
                    </a:lnTo>
                    <a:lnTo>
                      <a:pt x="1" y="11"/>
                    </a:lnTo>
                    <a:lnTo>
                      <a:pt x="5" y="13"/>
                    </a:lnTo>
                    <a:lnTo>
                      <a:pt x="10" y="14"/>
                    </a:lnTo>
                    <a:lnTo>
                      <a:pt x="14" y="1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8" name="Freeform 597"/>
              <p:cNvSpPr>
                <a:spLocks/>
              </p:cNvSpPr>
              <p:nvPr/>
            </p:nvSpPr>
            <p:spPr bwMode="auto">
              <a:xfrm>
                <a:off x="2040" y="5087"/>
                <a:ext cx="55" cy="35"/>
              </a:xfrm>
              <a:custGeom>
                <a:avLst/>
                <a:gdLst>
                  <a:gd name="T0" fmla="*/ 60 w 109"/>
                  <a:gd name="T1" fmla="*/ 14 h 70"/>
                  <a:gd name="T2" fmla="*/ 65 w 109"/>
                  <a:gd name="T3" fmla="*/ 11 h 70"/>
                  <a:gd name="T4" fmla="*/ 56 w 109"/>
                  <a:gd name="T5" fmla="*/ 0 h 70"/>
                  <a:gd name="T6" fmla="*/ 53 w 109"/>
                  <a:gd name="T7" fmla="*/ 1 h 70"/>
                  <a:gd name="T8" fmla="*/ 50 w 109"/>
                  <a:gd name="T9" fmla="*/ 5 h 70"/>
                  <a:gd name="T10" fmla="*/ 46 w 109"/>
                  <a:gd name="T11" fmla="*/ 2 h 70"/>
                  <a:gd name="T12" fmla="*/ 33 w 109"/>
                  <a:gd name="T13" fmla="*/ 2 h 70"/>
                  <a:gd name="T14" fmla="*/ 26 w 109"/>
                  <a:gd name="T15" fmla="*/ 7 h 70"/>
                  <a:gd name="T16" fmla="*/ 16 w 109"/>
                  <a:gd name="T17" fmla="*/ 4 h 70"/>
                  <a:gd name="T18" fmla="*/ 3 w 109"/>
                  <a:gd name="T19" fmla="*/ 24 h 70"/>
                  <a:gd name="T20" fmla="*/ 1 w 109"/>
                  <a:gd name="T21" fmla="*/ 43 h 70"/>
                  <a:gd name="T22" fmla="*/ 17 w 109"/>
                  <a:gd name="T23" fmla="*/ 61 h 70"/>
                  <a:gd name="T24" fmla="*/ 33 w 109"/>
                  <a:gd name="T25" fmla="*/ 44 h 70"/>
                  <a:gd name="T26" fmla="*/ 37 w 109"/>
                  <a:gd name="T27" fmla="*/ 37 h 70"/>
                  <a:gd name="T28" fmla="*/ 45 w 109"/>
                  <a:gd name="T29" fmla="*/ 28 h 70"/>
                  <a:gd name="T30" fmla="*/ 50 w 109"/>
                  <a:gd name="T31" fmla="*/ 23 h 70"/>
                  <a:gd name="T32" fmla="*/ 53 w 109"/>
                  <a:gd name="T33" fmla="*/ 24 h 70"/>
                  <a:gd name="T34" fmla="*/ 56 w 109"/>
                  <a:gd name="T35" fmla="*/ 48 h 70"/>
                  <a:gd name="T36" fmla="*/ 46 w 109"/>
                  <a:gd name="T37" fmla="*/ 59 h 70"/>
                  <a:gd name="T38" fmla="*/ 45 w 109"/>
                  <a:gd name="T39" fmla="*/ 63 h 70"/>
                  <a:gd name="T40" fmla="*/ 52 w 109"/>
                  <a:gd name="T41" fmla="*/ 66 h 70"/>
                  <a:gd name="T42" fmla="*/ 55 w 109"/>
                  <a:gd name="T43" fmla="*/ 69 h 70"/>
                  <a:gd name="T44" fmla="*/ 62 w 109"/>
                  <a:gd name="T45" fmla="*/ 66 h 70"/>
                  <a:gd name="T46" fmla="*/ 65 w 109"/>
                  <a:gd name="T47" fmla="*/ 69 h 70"/>
                  <a:gd name="T48" fmla="*/ 66 w 109"/>
                  <a:gd name="T49" fmla="*/ 46 h 70"/>
                  <a:gd name="T50" fmla="*/ 72 w 109"/>
                  <a:gd name="T51" fmla="*/ 40 h 70"/>
                  <a:gd name="T52" fmla="*/ 76 w 109"/>
                  <a:gd name="T53" fmla="*/ 40 h 70"/>
                  <a:gd name="T54" fmla="*/ 78 w 109"/>
                  <a:gd name="T55" fmla="*/ 44 h 70"/>
                  <a:gd name="T56" fmla="*/ 82 w 109"/>
                  <a:gd name="T57" fmla="*/ 53 h 70"/>
                  <a:gd name="T58" fmla="*/ 91 w 109"/>
                  <a:gd name="T59" fmla="*/ 53 h 70"/>
                  <a:gd name="T60" fmla="*/ 96 w 109"/>
                  <a:gd name="T61" fmla="*/ 50 h 70"/>
                  <a:gd name="T62" fmla="*/ 107 w 109"/>
                  <a:gd name="T63" fmla="*/ 40 h 70"/>
                  <a:gd name="T64" fmla="*/ 108 w 109"/>
                  <a:gd name="T65" fmla="*/ 31 h 70"/>
                  <a:gd name="T66" fmla="*/ 109 w 109"/>
                  <a:gd name="T67" fmla="*/ 20 h 70"/>
                  <a:gd name="T68" fmla="*/ 102 w 109"/>
                  <a:gd name="T69" fmla="*/ 17 h 70"/>
                  <a:gd name="T70" fmla="*/ 95 w 109"/>
                  <a:gd name="T71" fmla="*/ 12 h 70"/>
                  <a:gd name="T72" fmla="*/ 92 w 109"/>
                  <a:gd name="T73" fmla="*/ 15 h 70"/>
                  <a:gd name="T74" fmla="*/ 89 w 109"/>
                  <a:gd name="T75" fmla="*/ 11 h 70"/>
                  <a:gd name="T76" fmla="*/ 86 w 109"/>
                  <a:gd name="T77" fmla="*/ 11 h 70"/>
                  <a:gd name="T78" fmla="*/ 81 w 109"/>
                  <a:gd name="T79" fmla="*/ 11 h 70"/>
                  <a:gd name="T80" fmla="*/ 76 w 109"/>
                  <a:gd name="T81" fmla="*/ 21 h 70"/>
                  <a:gd name="T82" fmla="*/ 73 w 109"/>
                  <a:gd name="T83" fmla="*/ 23 h 70"/>
                  <a:gd name="T84" fmla="*/ 62 w 109"/>
                  <a:gd name="T85" fmla="*/ 35 h 70"/>
                  <a:gd name="T86" fmla="*/ 62 w 109"/>
                  <a:gd name="T87" fmla="*/ 27 h 70"/>
                  <a:gd name="T88" fmla="*/ 58 w 109"/>
                  <a:gd name="T89" fmla="*/ 23 h 70"/>
                  <a:gd name="T90" fmla="*/ 58 w 109"/>
                  <a:gd name="T91"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9" h="70">
                    <a:moveTo>
                      <a:pt x="58" y="15"/>
                    </a:moveTo>
                    <a:lnTo>
                      <a:pt x="59" y="15"/>
                    </a:lnTo>
                    <a:lnTo>
                      <a:pt x="60" y="14"/>
                    </a:lnTo>
                    <a:lnTo>
                      <a:pt x="62" y="14"/>
                    </a:lnTo>
                    <a:lnTo>
                      <a:pt x="63" y="12"/>
                    </a:lnTo>
                    <a:lnTo>
                      <a:pt x="65" y="11"/>
                    </a:lnTo>
                    <a:lnTo>
                      <a:pt x="58" y="1"/>
                    </a:lnTo>
                    <a:lnTo>
                      <a:pt x="58" y="1"/>
                    </a:lnTo>
                    <a:lnTo>
                      <a:pt x="56" y="0"/>
                    </a:lnTo>
                    <a:lnTo>
                      <a:pt x="55" y="0"/>
                    </a:lnTo>
                    <a:lnTo>
                      <a:pt x="53" y="0"/>
                    </a:lnTo>
                    <a:lnTo>
                      <a:pt x="53" y="1"/>
                    </a:lnTo>
                    <a:lnTo>
                      <a:pt x="52" y="2"/>
                    </a:lnTo>
                    <a:lnTo>
                      <a:pt x="52" y="4"/>
                    </a:lnTo>
                    <a:lnTo>
                      <a:pt x="50" y="5"/>
                    </a:lnTo>
                    <a:lnTo>
                      <a:pt x="47" y="4"/>
                    </a:lnTo>
                    <a:lnTo>
                      <a:pt x="47" y="4"/>
                    </a:lnTo>
                    <a:lnTo>
                      <a:pt x="46" y="2"/>
                    </a:lnTo>
                    <a:lnTo>
                      <a:pt x="45" y="2"/>
                    </a:lnTo>
                    <a:lnTo>
                      <a:pt x="39" y="2"/>
                    </a:lnTo>
                    <a:lnTo>
                      <a:pt x="33" y="2"/>
                    </a:lnTo>
                    <a:lnTo>
                      <a:pt x="32" y="4"/>
                    </a:lnTo>
                    <a:lnTo>
                      <a:pt x="29" y="7"/>
                    </a:lnTo>
                    <a:lnTo>
                      <a:pt x="26" y="7"/>
                    </a:lnTo>
                    <a:lnTo>
                      <a:pt x="24" y="7"/>
                    </a:lnTo>
                    <a:lnTo>
                      <a:pt x="19" y="4"/>
                    </a:lnTo>
                    <a:lnTo>
                      <a:pt x="16" y="4"/>
                    </a:lnTo>
                    <a:lnTo>
                      <a:pt x="14" y="5"/>
                    </a:lnTo>
                    <a:lnTo>
                      <a:pt x="4" y="18"/>
                    </a:lnTo>
                    <a:lnTo>
                      <a:pt x="3" y="24"/>
                    </a:lnTo>
                    <a:lnTo>
                      <a:pt x="1" y="31"/>
                    </a:lnTo>
                    <a:lnTo>
                      <a:pt x="0" y="37"/>
                    </a:lnTo>
                    <a:lnTo>
                      <a:pt x="1" y="43"/>
                    </a:lnTo>
                    <a:lnTo>
                      <a:pt x="10" y="63"/>
                    </a:lnTo>
                    <a:lnTo>
                      <a:pt x="13" y="64"/>
                    </a:lnTo>
                    <a:lnTo>
                      <a:pt x="17" y="61"/>
                    </a:lnTo>
                    <a:lnTo>
                      <a:pt x="27" y="53"/>
                    </a:lnTo>
                    <a:lnTo>
                      <a:pt x="30" y="48"/>
                    </a:lnTo>
                    <a:lnTo>
                      <a:pt x="33" y="44"/>
                    </a:lnTo>
                    <a:lnTo>
                      <a:pt x="35" y="40"/>
                    </a:lnTo>
                    <a:lnTo>
                      <a:pt x="36" y="38"/>
                    </a:lnTo>
                    <a:lnTo>
                      <a:pt x="37" y="37"/>
                    </a:lnTo>
                    <a:lnTo>
                      <a:pt x="39" y="35"/>
                    </a:lnTo>
                    <a:lnTo>
                      <a:pt x="42" y="28"/>
                    </a:lnTo>
                    <a:lnTo>
                      <a:pt x="45" y="28"/>
                    </a:lnTo>
                    <a:lnTo>
                      <a:pt x="46" y="27"/>
                    </a:lnTo>
                    <a:lnTo>
                      <a:pt x="49" y="25"/>
                    </a:lnTo>
                    <a:lnTo>
                      <a:pt x="50" y="23"/>
                    </a:lnTo>
                    <a:lnTo>
                      <a:pt x="50" y="23"/>
                    </a:lnTo>
                    <a:lnTo>
                      <a:pt x="52" y="23"/>
                    </a:lnTo>
                    <a:lnTo>
                      <a:pt x="53" y="24"/>
                    </a:lnTo>
                    <a:lnTo>
                      <a:pt x="53" y="25"/>
                    </a:lnTo>
                    <a:lnTo>
                      <a:pt x="53" y="30"/>
                    </a:lnTo>
                    <a:lnTo>
                      <a:pt x="56" y="48"/>
                    </a:lnTo>
                    <a:lnTo>
                      <a:pt x="55" y="54"/>
                    </a:lnTo>
                    <a:lnTo>
                      <a:pt x="47" y="59"/>
                    </a:lnTo>
                    <a:lnTo>
                      <a:pt x="46" y="59"/>
                    </a:lnTo>
                    <a:lnTo>
                      <a:pt x="45" y="60"/>
                    </a:lnTo>
                    <a:lnTo>
                      <a:pt x="45" y="61"/>
                    </a:lnTo>
                    <a:lnTo>
                      <a:pt x="45" y="63"/>
                    </a:lnTo>
                    <a:lnTo>
                      <a:pt x="46" y="64"/>
                    </a:lnTo>
                    <a:lnTo>
                      <a:pt x="46" y="64"/>
                    </a:lnTo>
                    <a:lnTo>
                      <a:pt x="52" y="66"/>
                    </a:lnTo>
                    <a:lnTo>
                      <a:pt x="53" y="67"/>
                    </a:lnTo>
                    <a:lnTo>
                      <a:pt x="53" y="69"/>
                    </a:lnTo>
                    <a:lnTo>
                      <a:pt x="55" y="69"/>
                    </a:lnTo>
                    <a:lnTo>
                      <a:pt x="60" y="66"/>
                    </a:lnTo>
                    <a:lnTo>
                      <a:pt x="62" y="64"/>
                    </a:lnTo>
                    <a:lnTo>
                      <a:pt x="62" y="66"/>
                    </a:lnTo>
                    <a:lnTo>
                      <a:pt x="63" y="70"/>
                    </a:lnTo>
                    <a:lnTo>
                      <a:pt x="65" y="70"/>
                    </a:lnTo>
                    <a:lnTo>
                      <a:pt x="65" y="69"/>
                    </a:lnTo>
                    <a:lnTo>
                      <a:pt x="66" y="66"/>
                    </a:lnTo>
                    <a:lnTo>
                      <a:pt x="65" y="53"/>
                    </a:lnTo>
                    <a:lnTo>
                      <a:pt x="66" y="46"/>
                    </a:lnTo>
                    <a:lnTo>
                      <a:pt x="69" y="41"/>
                    </a:lnTo>
                    <a:lnTo>
                      <a:pt x="71" y="40"/>
                    </a:lnTo>
                    <a:lnTo>
                      <a:pt x="72" y="40"/>
                    </a:lnTo>
                    <a:lnTo>
                      <a:pt x="73" y="38"/>
                    </a:lnTo>
                    <a:lnTo>
                      <a:pt x="75" y="38"/>
                    </a:lnTo>
                    <a:lnTo>
                      <a:pt x="76" y="40"/>
                    </a:lnTo>
                    <a:lnTo>
                      <a:pt x="76" y="41"/>
                    </a:lnTo>
                    <a:lnTo>
                      <a:pt x="76" y="43"/>
                    </a:lnTo>
                    <a:lnTo>
                      <a:pt x="78" y="44"/>
                    </a:lnTo>
                    <a:lnTo>
                      <a:pt x="81" y="46"/>
                    </a:lnTo>
                    <a:lnTo>
                      <a:pt x="81" y="47"/>
                    </a:lnTo>
                    <a:lnTo>
                      <a:pt x="82" y="53"/>
                    </a:lnTo>
                    <a:lnTo>
                      <a:pt x="85" y="51"/>
                    </a:lnTo>
                    <a:lnTo>
                      <a:pt x="88" y="54"/>
                    </a:lnTo>
                    <a:lnTo>
                      <a:pt x="91" y="53"/>
                    </a:lnTo>
                    <a:lnTo>
                      <a:pt x="92" y="51"/>
                    </a:lnTo>
                    <a:lnTo>
                      <a:pt x="95" y="51"/>
                    </a:lnTo>
                    <a:lnTo>
                      <a:pt x="96" y="50"/>
                    </a:lnTo>
                    <a:lnTo>
                      <a:pt x="102" y="46"/>
                    </a:lnTo>
                    <a:lnTo>
                      <a:pt x="107" y="41"/>
                    </a:lnTo>
                    <a:lnTo>
                      <a:pt x="107" y="40"/>
                    </a:lnTo>
                    <a:lnTo>
                      <a:pt x="107" y="38"/>
                    </a:lnTo>
                    <a:lnTo>
                      <a:pt x="107" y="34"/>
                    </a:lnTo>
                    <a:lnTo>
                      <a:pt x="108" y="31"/>
                    </a:lnTo>
                    <a:lnTo>
                      <a:pt x="109" y="25"/>
                    </a:lnTo>
                    <a:lnTo>
                      <a:pt x="109" y="23"/>
                    </a:lnTo>
                    <a:lnTo>
                      <a:pt x="109" y="20"/>
                    </a:lnTo>
                    <a:lnTo>
                      <a:pt x="108" y="18"/>
                    </a:lnTo>
                    <a:lnTo>
                      <a:pt x="105" y="17"/>
                    </a:lnTo>
                    <a:lnTo>
                      <a:pt x="102" y="17"/>
                    </a:lnTo>
                    <a:lnTo>
                      <a:pt x="99" y="15"/>
                    </a:lnTo>
                    <a:lnTo>
                      <a:pt x="96" y="12"/>
                    </a:lnTo>
                    <a:lnTo>
                      <a:pt x="95" y="12"/>
                    </a:lnTo>
                    <a:lnTo>
                      <a:pt x="94" y="12"/>
                    </a:lnTo>
                    <a:lnTo>
                      <a:pt x="92" y="15"/>
                    </a:lnTo>
                    <a:lnTo>
                      <a:pt x="92" y="15"/>
                    </a:lnTo>
                    <a:lnTo>
                      <a:pt x="89" y="14"/>
                    </a:lnTo>
                    <a:lnTo>
                      <a:pt x="89" y="14"/>
                    </a:lnTo>
                    <a:lnTo>
                      <a:pt x="89" y="11"/>
                    </a:lnTo>
                    <a:lnTo>
                      <a:pt x="88" y="10"/>
                    </a:lnTo>
                    <a:lnTo>
                      <a:pt x="88" y="11"/>
                    </a:lnTo>
                    <a:lnTo>
                      <a:pt x="86" y="11"/>
                    </a:lnTo>
                    <a:lnTo>
                      <a:pt x="85" y="11"/>
                    </a:lnTo>
                    <a:lnTo>
                      <a:pt x="82" y="11"/>
                    </a:lnTo>
                    <a:lnTo>
                      <a:pt x="81" y="11"/>
                    </a:lnTo>
                    <a:lnTo>
                      <a:pt x="79" y="14"/>
                    </a:lnTo>
                    <a:lnTo>
                      <a:pt x="78" y="18"/>
                    </a:lnTo>
                    <a:lnTo>
                      <a:pt x="76" y="21"/>
                    </a:lnTo>
                    <a:lnTo>
                      <a:pt x="75" y="21"/>
                    </a:lnTo>
                    <a:lnTo>
                      <a:pt x="73" y="23"/>
                    </a:lnTo>
                    <a:lnTo>
                      <a:pt x="73" y="23"/>
                    </a:lnTo>
                    <a:lnTo>
                      <a:pt x="69" y="30"/>
                    </a:lnTo>
                    <a:lnTo>
                      <a:pt x="66" y="33"/>
                    </a:lnTo>
                    <a:lnTo>
                      <a:pt x="62" y="35"/>
                    </a:lnTo>
                    <a:lnTo>
                      <a:pt x="62" y="34"/>
                    </a:lnTo>
                    <a:lnTo>
                      <a:pt x="62" y="30"/>
                    </a:lnTo>
                    <a:lnTo>
                      <a:pt x="62" y="27"/>
                    </a:lnTo>
                    <a:lnTo>
                      <a:pt x="60" y="25"/>
                    </a:lnTo>
                    <a:lnTo>
                      <a:pt x="59" y="24"/>
                    </a:lnTo>
                    <a:lnTo>
                      <a:pt x="58" y="23"/>
                    </a:lnTo>
                    <a:lnTo>
                      <a:pt x="58" y="21"/>
                    </a:lnTo>
                    <a:lnTo>
                      <a:pt x="58" y="17"/>
                    </a:lnTo>
                    <a:lnTo>
                      <a:pt x="58" y="1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39" name="Freeform 598"/>
              <p:cNvSpPr>
                <a:spLocks/>
              </p:cNvSpPr>
              <p:nvPr/>
            </p:nvSpPr>
            <p:spPr bwMode="auto">
              <a:xfrm>
                <a:off x="2051" y="5293"/>
                <a:ext cx="23" cy="20"/>
              </a:xfrm>
              <a:custGeom>
                <a:avLst/>
                <a:gdLst>
                  <a:gd name="T0" fmla="*/ 11 w 44"/>
                  <a:gd name="T1" fmla="*/ 0 h 38"/>
                  <a:gd name="T2" fmla="*/ 8 w 44"/>
                  <a:gd name="T3" fmla="*/ 1 h 38"/>
                  <a:gd name="T4" fmla="*/ 7 w 44"/>
                  <a:gd name="T5" fmla="*/ 4 h 38"/>
                  <a:gd name="T6" fmla="*/ 4 w 44"/>
                  <a:gd name="T7" fmla="*/ 5 h 38"/>
                  <a:gd name="T8" fmla="*/ 1 w 44"/>
                  <a:gd name="T9" fmla="*/ 8 h 38"/>
                  <a:gd name="T10" fmla="*/ 0 w 44"/>
                  <a:gd name="T11" fmla="*/ 10 h 38"/>
                  <a:gd name="T12" fmla="*/ 1 w 44"/>
                  <a:gd name="T13" fmla="*/ 13 h 38"/>
                  <a:gd name="T14" fmla="*/ 2 w 44"/>
                  <a:gd name="T15" fmla="*/ 18 h 38"/>
                  <a:gd name="T16" fmla="*/ 4 w 44"/>
                  <a:gd name="T17" fmla="*/ 23 h 38"/>
                  <a:gd name="T18" fmla="*/ 8 w 44"/>
                  <a:gd name="T19" fmla="*/ 28 h 38"/>
                  <a:gd name="T20" fmla="*/ 13 w 44"/>
                  <a:gd name="T21" fmla="*/ 34 h 38"/>
                  <a:gd name="T22" fmla="*/ 20 w 44"/>
                  <a:gd name="T23" fmla="*/ 37 h 38"/>
                  <a:gd name="T24" fmla="*/ 27 w 44"/>
                  <a:gd name="T25" fmla="*/ 38 h 38"/>
                  <a:gd name="T26" fmla="*/ 31 w 44"/>
                  <a:gd name="T27" fmla="*/ 36 h 38"/>
                  <a:gd name="T28" fmla="*/ 36 w 44"/>
                  <a:gd name="T29" fmla="*/ 30 h 38"/>
                  <a:gd name="T30" fmla="*/ 41 w 44"/>
                  <a:gd name="T31" fmla="*/ 21 h 38"/>
                  <a:gd name="T32" fmla="*/ 44 w 44"/>
                  <a:gd name="T33" fmla="*/ 17 h 38"/>
                  <a:gd name="T34" fmla="*/ 43 w 44"/>
                  <a:gd name="T35" fmla="*/ 11 h 38"/>
                  <a:gd name="T36" fmla="*/ 41 w 44"/>
                  <a:gd name="T37" fmla="*/ 5 h 38"/>
                  <a:gd name="T38" fmla="*/ 37 w 44"/>
                  <a:gd name="T39" fmla="*/ 2 h 38"/>
                  <a:gd name="T40" fmla="*/ 34 w 44"/>
                  <a:gd name="T41" fmla="*/ 1 h 38"/>
                  <a:gd name="T42" fmla="*/ 30 w 44"/>
                  <a:gd name="T43" fmla="*/ 2 h 38"/>
                  <a:gd name="T44" fmla="*/ 27 w 44"/>
                  <a:gd name="T45" fmla="*/ 2 h 38"/>
                  <a:gd name="T46" fmla="*/ 24 w 44"/>
                  <a:gd name="T47" fmla="*/ 4 h 38"/>
                  <a:gd name="T48" fmla="*/ 21 w 44"/>
                  <a:gd name="T49" fmla="*/ 5 h 38"/>
                  <a:gd name="T50" fmla="*/ 18 w 44"/>
                  <a:gd name="T51" fmla="*/ 4 h 38"/>
                  <a:gd name="T52" fmla="*/ 15 w 44"/>
                  <a:gd name="T53" fmla="*/ 1 h 38"/>
                  <a:gd name="T54" fmla="*/ 14 w 44"/>
                  <a:gd name="T55" fmla="*/ 0 h 38"/>
                  <a:gd name="T56" fmla="*/ 11 w 44"/>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8">
                    <a:moveTo>
                      <a:pt x="11" y="0"/>
                    </a:moveTo>
                    <a:lnTo>
                      <a:pt x="8" y="1"/>
                    </a:lnTo>
                    <a:lnTo>
                      <a:pt x="7" y="4"/>
                    </a:lnTo>
                    <a:lnTo>
                      <a:pt x="4" y="5"/>
                    </a:lnTo>
                    <a:lnTo>
                      <a:pt x="1" y="8"/>
                    </a:lnTo>
                    <a:lnTo>
                      <a:pt x="0" y="10"/>
                    </a:lnTo>
                    <a:lnTo>
                      <a:pt x="1" y="13"/>
                    </a:lnTo>
                    <a:lnTo>
                      <a:pt x="2" y="18"/>
                    </a:lnTo>
                    <a:lnTo>
                      <a:pt x="4" y="23"/>
                    </a:lnTo>
                    <a:lnTo>
                      <a:pt x="8" y="28"/>
                    </a:lnTo>
                    <a:lnTo>
                      <a:pt x="13" y="34"/>
                    </a:lnTo>
                    <a:lnTo>
                      <a:pt x="20" y="37"/>
                    </a:lnTo>
                    <a:lnTo>
                      <a:pt x="27" y="38"/>
                    </a:lnTo>
                    <a:lnTo>
                      <a:pt x="31" y="36"/>
                    </a:lnTo>
                    <a:lnTo>
                      <a:pt x="36" y="30"/>
                    </a:lnTo>
                    <a:lnTo>
                      <a:pt x="41" y="21"/>
                    </a:lnTo>
                    <a:lnTo>
                      <a:pt x="44" y="17"/>
                    </a:lnTo>
                    <a:lnTo>
                      <a:pt x="43" y="11"/>
                    </a:lnTo>
                    <a:lnTo>
                      <a:pt x="41" y="5"/>
                    </a:lnTo>
                    <a:lnTo>
                      <a:pt x="37" y="2"/>
                    </a:lnTo>
                    <a:lnTo>
                      <a:pt x="34" y="1"/>
                    </a:lnTo>
                    <a:lnTo>
                      <a:pt x="30" y="2"/>
                    </a:lnTo>
                    <a:lnTo>
                      <a:pt x="27" y="2"/>
                    </a:lnTo>
                    <a:lnTo>
                      <a:pt x="24" y="4"/>
                    </a:lnTo>
                    <a:lnTo>
                      <a:pt x="21" y="5"/>
                    </a:lnTo>
                    <a:lnTo>
                      <a:pt x="18" y="4"/>
                    </a:lnTo>
                    <a:lnTo>
                      <a:pt x="15" y="1"/>
                    </a:lnTo>
                    <a:lnTo>
                      <a:pt x="14" y="0"/>
                    </a:lnTo>
                    <a:lnTo>
                      <a:pt x="11"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0" name="Freeform 599"/>
              <p:cNvSpPr>
                <a:spLocks/>
              </p:cNvSpPr>
              <p:nvPr/>
            </p:nvSpPr>
            <p:spPr bwMode="auto">
              <a:xfrm>
                <a:off x="1967" y="5372"/>
                <a:ext cx="19" cy="31"/>
              </a:xfrm>
              <a:custGeom>
                <a:avLst/>
                <a:gdLst>
                  <a:gd name="T0" fmla="*/ 38 w 39"/>
                  <a:gd name="T1" fmla="*/ 24 h 60"/>
                  <a:gd name="T2" fmla="*/ 38 w 39"/>
                  <a:gd name="T3" fmla="*/ 24 h 60"/>
                  <a:gd name="T4" fmla="*/ 39 w 39"/>
                  <a:gd name="T5" fmla="*/ 23 h 60"/>
                  <a:gd name="T6" fmla="*/ 38 w 39"/>
                  <a:gd name="T7" fmla="*/ 19 h 60"/>
                  <a:gd name="T8" fmla="*/ 38 w 39"/>
                  <a:gd name="T9" fmla="*/ 17 h 60"/>
                  <a:gd name="T10" fmla="*/ 35 w 39"/>
                  <a:gd name="T11" fmla="*/ 16 h 60"/>
                  <a:gd name="T12" fmla="*/ 33 w 39"/>
                  <a:gd name="T13" fmla="*/ 13 h 60"/>
                  <a:gd name="T14" fmla="*/ 30 w 39"/>
                  <a:gd name="T15" fmla="*/ 14 h 60"/>
                  <a:gd name="T16" fmla="*/ 29 w 39"/>
                  <a:gd name="T17" fmla="*/ 11 h 60"/>
                  <a:gd name="T18" fmla="*/ 26 w 39"/>
                  <a:gd name="T19" fmla="*/ 3 h 60"/>
                  <a:gd name="T20" fmla="*/ 26 w 39"/>
                  <a:gd name="T21" fmla="*/ 1 h 60"/>
                  <a:gd name="T22" fmla="*/ 25 w 39"/>
                  <a:gd name="T23" fmla="*/ 1 h 60"/>
                  <a:gd name="T24" fmla="*/ 23 w 39"/>
                  <a:gd name="T25" fmla="*/ 1 h 60"/>
                  <a:gd name="T26" fmla="*/ 20 w 39"/>
                  <a:gd name="T27" fmla="*/ 4 h 60"/>
                  <a:gd name="T28" fmla="*/ 19 w 39"/>
                  <a:gd name="T29" fmla="*/ 6 h 60"/>
                  <a:gd name="T30" fmla="*/ 17 w 39"/>
                  <a:gd name="T31" fmla="*/ 6 h 60"/>
                  <a:gd name="T32" fmla="*/ 16 w 39"/>
                  <a:gd name="T33" fmla="*/ 4 h 60"/>
                  <a:gd name="T34" fmla="*/ 16 w 39"/>
                  <a:gd name="T35" fmla="*/ 1 h 60"/>
                  <a:gd name="T36" fmla="*/ 16 w 39"/>
                  <a:gd name="T37" fmla="*/ 0 h 60"/>
                  <a:gd name="T38" fmla="*/ 13 w 39"/>
                  <a:gd name="T39" fmla="*/ 0 h 60"/>
                  <a:gd name="T40" fmla="*/ 12 w 39"/>
                  <a:gd name="T41" fmla="*/ 1 h 60"/>
                  <a:gd name="T42" fmla="*/ 9 w 39"/>
                  <a:gd name="T43" fmla="*/ 4 h 60"/>
                  <a:gd name="T44" fmla="*/ 7 w 39"/>
                  <a:gd name="T45" fmla="*/ 6 h 60"/>
                  <a:gd name="T46" fmla="*/ 10 w 39"/>
                  <a:gd name="T47" fmla="*/ 9 h 60"/>
                  <a:gd name="T48" fmla="*/ 12 w 39"/>
                  <a:gd name="T49" fmla="*/ 11 h 60"/>
                  <a:gd name="T50" fmla="*/ 12 w 39"/>
                  <a:gd name="T51" fmla="*/ 13 h 60"/>
                  <a:gd name="T52" fmla="*/ 10 w 39"/>
                  <a:gd name="T53" fmla="*/ 13 h 60"/>
                  <a:gd name="T54" fmla="*/ 6 w 39"/>
                  <a:gd name="T55" fmla="*/ 14 h 60"/>
                  <a:gd name="T56" fmla="*/ 6 w 39"/>
                  <a:gd name="T57" fmla="*/ 14 h 60"/>
                  <a:gd name="T58" fmla="*/ 4 w 39"/>
                  <a:gd name="T59" fmla="*/ 17 h 60"/>
                  <a:gd name="T60" fmla="*/ 4 w 39"/>
                  <a:gd name="T61" fmla="*/ 19 h 60"/>
                  <a:gd name="T62" fmla="*/ 3 w 39"/>
                  <a:gd name="T63" fmla="*/ 20 h 60"/>
                  <a:gd name="T64" fmla="*/ 2 w 39"/>
                  <a:gd name="T65" fmla="*/ 21 h 60"/>
                  <a:gd name="T66" fmla="*/ 2 w 39"/>
                  <a:gd name="T67" fmla="*/ 23 h 60"/>
                  <a:gd name="T68" fmla="*/ 2 w 39"/>
                  <a:gd name="T69" fmla="*/ 27 h 60"/>
                  <a:gd name="T70" fmla="*/ 0 w 39"/>
                  <a:gd name="T71" fmla="*/ 29 h 60"/>
                  <a:gd name="T72" fmla="*/ 3 w 39"/>
                  <a:gd name="T73" fmla="*/ 36 h 60"/>
                  <a:gd name="T74" fmla="*/ 9 w 39"/>
                  <a:gd name="T75" fmla="*/ 45 h 60"/>
                  <a:gd name="T76" fmla="*/ 10 w 39"/>
                  <a:gd name="T77" fmla="*/ 47 h 60"/>
                  <a:gd name="T78" fmla="*/ 12 w 39"/>
                  <a:gd name="T79" fmla="*/ 49 h 60"/>
                  <a:gd name="T80" fmla="*/ 13 w 39"/>
                  <a:gd name="T81" fmla="*/ 49 h 60"/>
                  <a:gd name="T82" fmla="*/ 14 w 39"/>
                  <a:gd name="T83" fmla="*/ 50 h 60"/>
                  <a:gd name="T84" fmla="*/ 16 w 39"/>
                  <a:gd name="T85" fmla="*/ 50 h 60"/>
                  <a:gd name="T86" fmla="*/ 17 w 39"/>
                  <a:gd name="T87" fmla="*/ 50 h 60"/>
                  <a:gd name="T88" fmla="*/ 20 w 39"/>
                  <a:gd name="T89" fmla="*/ 53 h 60"/>
                  <a:gd name="T90" fmla="*/ 25 w 39"/>
                  <a:gd name="T91" fmla="*/ 60 h 60"/>
                  <a:gd name="T92" fmla="*/ 26 w 39"/>
                  <a:gd name="T93" fmla="*/ 60 h 60"/>
                  <a:gd name="T94" fmla="*/ 29 w 39"/>
                  <a:gd name="T95" fmla="*/ 59 h 60"/>
                  <a:gd name="T96" fmla="*/ 30 w 39"/>
                  <a:gd name="T97" fmla="*/ 59 h 60"/>
                  <a:gd name="T98" fmla="*/ 33 w 39"/>
                  <a:gd name="T99" fmla="*/ 59 h 60"/>
                  <a:gd name="T100" fmla="*/ 36 w 39"/>
                  <a:gd name="T101" fmla="*/ 57 h 60"/>
                  <a:gd name="T102" fmla="*/ 36 w 39"/>
                  <a:gd name="T103" fmla="*/ 55 h 60"/>
                  <a:gd name="T104" fmla="*/ 36 w 39"/>
                  <a:gd name="T105" fmla="*/ 30 h 60"/>
                  <a:gd name="T106" fmla="*/ 36 w 39"/>
                  <a:gd name="T107" fmla="*/ 27 h 60"/>
                  <a:gd name="T108" fmla="*/ 36 w 39"/>
                  <a:gd name="T109" fmla="*/ 26 h 60"/>
                  <a:gd name="T110" fmla="*/ 38 w 39"/>
                  <a:gd name="T11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 h="60">
                    <a:moveTo>
                      <a:pt x="38" y="24"/>
                    </a:moveTo>
                    <a:lnTo>
                      <a:pt x="38" y="24"/>
                    </a:lnTo>
                    <a:lnTo>
                      <a:pt x="39" y="23"/>
                    </a:lnTo>
                    <a:lnTo>
                      <a:pt x="38" y="19"/>
                    </a:lnTo>
                    <a:lnTo>
                      <a:pt x="38" y="17"/>
                    </a:lnTo>
                    <a:lnTo>
                      <a:pt x="35" y="16"/>
                    </a:lnTo>
                    <a:lnTo>
                      <a:pt x="33" y="13"/>
                    </a:lnTo>
                    <a:lnTo>
                      <a:pt x="30" y="14"/>
                    </a:lnTo>
                    <a:lnTo>
                      <a:pt x="29" y="11"/>
                    </a:lnTo>
                    <a:lnTo>
                      <a:pt x="26" y="3"/>
                    </a:lnTo>
                    <a:lnTo>
                      <a:pt x="26" y="1"/>
                    </a:lnTo>
                    <a:lnTo>
                      <a:pt x="25" y="1"/>
                    </a:lnTo>
                    <a:lnTo>
                      <a:pt x="23" y="1"/>
                    </a:lnTo>
                    <a:lnTo>
                      <a:pt x="20" y="4"/>
                    </a:lnTo>
                    <a:lnTo>
                      <a:pt x="19" y="6"/>
                    </a:lnTo>
                    <a:lnTo>
                      <a:pt x="17" y="6"/>
                    </a:lnTo>
                    <a:lnTo>
                      <a:pt x="16" y="4"/>
                    </a:lnTo>
                    <a:lnTo>
                      <a:pt x="16" y="1"/>
                    </a:lnTo>
                    <a:lnTo>
                      <a:pt x="16" y="0"/>
                    </a:lnTo>
                    <a:lnTo>
                      <a:pt x="13" y="0"/>
                    </a:lnTo>
                    <a:lnTo>
                      <a:pt x="12" y="1"/>
                    </a:lnTo>
                    <a:lnTo>
                      <a:pt x="9" y="4"/>
                    </a:lnTo>
                    <a:lnTo>
                      <a:pt x="7" y="6"/>
                    </a:lnTo>
                    <a:lnTo>
                      <a:pt x="10" y="9"/>
                    </a:lnTo>
                    <a:lnTo>
                      <a:pt x="12" y="11"/>
                    </a:lnTo>
                    <a:lnTo>
                      <a:pt x="12" y="13"/>
                    </a:lnTo>
                    <a:lnTo>
                      <a:pt x="10" y="13"/>
                    </a:lnTo>
                    <a:lnTo>
                      <a:pt x="6" y="14"/>
                    </a:lnTo>
                    <a:lnTo>
                      <a:pt x="6" y="14"/>
                    </a:lnTo>
                    <a:lnTo>
                      <a:pt x="4" y="17"/>
                    </a:lnTo>
                    <a:lnTo>
                      <a:pt x="4" y="19"/>
                    </a:lnTo>
                    <a:lnTo>
                      <a:pt x="3" y="20"/>
                    </a:lnTo>
                    <a:lnTo>
                      <a:pt x="2" y="21"/>
                    </a:lnTo>
                    <a:lnTo>
                      <a:pt x="2" y="23"/>
                    </a:lnTo>
                    <a:lnTo>
                      <a:pt x="2" y="27"/>
                    </a:lnTo>
                    <a:lnTo>
                      <a:pt x="0" y="29"/>
                    </a:lnTo>
                    <a:lnTo>
                      <a:pt x="3" y="36"/>
                    </a:lnTo>
                    <a:lnTo>
                      <a:pt x="9" y="45"/>
                    </a:lnTo>
                    <a:lnTo>
                      <a:pt x="10" y="47"/>
                    </a:lnTo>
                    <a:lnTo>
                      <a:pt x="12" y="49"/>
                    </a:lnTo>
                    <a:lnTo>
                      <a:pt x="13" y="49"/>
                    </a:lnTo>
                    <a:lnTo>
                      <a:pt x="14" y="50"/>
                    </a:lnTo>
                    <a:lnTo>
                      <a:pt x="16" y="50"/>
                    </a:lnTo>
                    <a:lnTo>
                      <a:pt x="17" y="50"/>
                    </a:lnTo>
                    <a:lnTo>
                      <a:pt x="20" y="53"/>
                    </a:lnTo>
                    <a:lnTo>
                      <a:pt x="25" y="60"/>
                    </a:lnTo>
                    <a:lnTo>
                      <a:pt x="26" y="60"/>
                    </a:lnTo>
                    <a:lnTo>
                      <a:pt x="29" y="59"/>
                    </a:lnTo>
                    <a:lnTo>
                      <a:pt x="30" y="59"/>
                    </a:lnTo>
                    <a:lnTo>
                      <a:pt x="33" y="59"/>
                    </a:lnTo>
                    <a:lnTo>
                      <a:pt x="36" y="57"/>
                    </a:lnTo>
                    <a:lnTo>
                      <a:pt x="36" y="55"/>
                    </a:lnTo>
                    <a:lnTo>
                      <a:pt x="36" y="30"/>
                    </a:lnTo>
                    <a:lnTo>
                      <a:pt x="36" y="27"/>
                    </a:lnTo>
                    <a:lnTo>
                      <a:pt x="36" y="26"/>
                    </a:lnTo>
                    <a:lnTo>
                      <a:pt x="38" y="2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1" name="Freeform 600"/>
              <p:cNvSpPr>
                <a:spLocks/>
              </p:cNvSpPr>
              <p:nvPr/>
            </p:nvSpPr>
            <p:spPr bwMode="auto">
              <a:xfrm>
                <a:off x="2416" y="5259"/>
                <a:ext cx="31" cy="19"/>
              </a:xfrm>
              <a:custGeom>
                <a:avLst/>
                <a:gdLst>
                  <a:gd name="T0" fmla="*/ 55 w 64"/>
                  <a:gd name="T1" fmla="*/ 0 h 38"/>
                  <a:gd name="T2" fmla="*/ 48 w 64"/>
                  <a:gd name="T3" fmla="*/ 2 h 38"/>
                  <a:gd name="T4" fmla="*/ 36 w 64"/>
                  <a:gd name="T5" fmla="*/ 11 h 38"/>
                  <a:gd name="T6" fmla="*/ 35 w 64"/>
                  <a:gd name="T7" fmla="*/ 12 h 38"/>
                  <a:gd name="T8" fmla="*/ 22 w 64"/>
                  <a:gd name="T9" fmla="*/ 11 h 38"/>
                  <a:gd name="T10" fmla="*/ 20 w 64"/>
                  <a:gd name="T11" fmla="*/ 11 h 38"/>
                  <a:gd name="T12" fmla="*/ 17 w 64"/>
                  <a:gd name="T13" fmla="*/ 12 h 38"/>
                  <a:gd name="T14" fmla="*/ 10 w 64"/>
                  <a:gd name="T15" fmla="*/ 17 h 38"/>
                  <a:gd name="T16" fmla="*/ 7 w 64"/>
                  <a:gd name="T17" fmla="*/ 20 h 38"/>
                  <a:gd name="T18" fmla="*/ 0 w 64"/>
                  <a:gd name="T19" fmla="*/ 27 h 38"/>
                  <a:gd name="T20" fmla="*/ 0 w 64"/>
                  <a:gd name="T21" fmla="*/ 28 h 38"/>
                  <a:gd name="T22" fmla="*/ 2 w 64"/>
                  <a:gd name="T23" fmla="*/ 33 h 38"/>
                  <a:gd name="T24" fmla="*/ 2 w 64"/>
                  <a:gd name="T25" fmla="*/ 35 h 38"/>
                  <a:gd name="T26" fmla="*/ 3 w 64"/>
                  <a:gd name="T27" fmla="*/ 37 h 38"/>
                  <a:gd name="T28" fmla="*/ 6 w 64"/>
                  <a:gd name="T29" fmla="*/ 38 h 38"/>
                  <a:gd name="T30" fmla="*/ 10 w 64"/>
                  <a:gd name="T31" fmla="*/ 38 h 38"/>
                  <a:gd name="T32" fmla="*/ 13 w 64"/>
                  <a:gd name="T33" fmla="*/ 37 h 38"/>
                  <a:gd name="T34" fmla="*/ 16 w 64"/>
                  <a:gd name="T35" fmla="*/ 34 h 38"/>
                  <a:gd name="T36" fmla="*/ 19 w 64"/>
                  <a:gd name="T37" fmla="*/ 31 h 38"/>
                  <a:gd name="T38" fmla="*/ 20 w 64"/>
                  <a:gd name="T39" fmla="*/ 30 h 38"/>
                  <a:gd name="T40" fmla="*/ 25 w 64"/>
                  <a:gd name="T41" fmla="*/ 30 h 38"/>
                  <a:gd name="T42" fmla="*/ 29 w 64"/>
                  <a:gd name="T43" fmla="*/ 27 h 38"/>
                  <a:gd name="T44" fmla="*/ 33 w 64"/>
                  <a:gd name="T45" fmla="*/ 25 h 38"/>
                  <a:gd name="T46" fmla="*/ 39 w 64"/>
                  <a:gd name="T47" fmla="*/ 21 h 38"/>
                  <a:gd name="T48" fmla="*/ 42 w 64"/>
                  <a:gd name="T49" fmla="*/ 20 h 38"/>
                  <a:gd name="T50" fmla="*/ 45 w 64"/>
                  <a:gd name="T51" fmla="*/ 21 h 38"/>
                  <a:gd name="T52" fmla="*/ 43 w 64"/>
                  <a:gd name="T53" fmla="*/ 24 h 38"/>
                  <a:gd name="T54" fmla="*/ 35 w 64"/>
                  <a:gd name="T55" fmla="*/ 28 h 38"/>
                  <a:gd name="T56" fmla="*/ 32 w 64"/>
                  <a:gd name="T57" fmla="*/ 34 h 38"/>
                  <a:gd name="T58" fmla="*/ 32 w 64"/>
                  <a:gd name="T59" fmla="*/ 35 h 38"/>
                  <a:gd name="T60" fmla="*/ 28 w 64"/>
                  <a:gd name="T61" fmla="*/ 37 h 38"/>
                  <a:gd name="T62" fmla="*/ 28 w 64"/>
                  <a:gd name="T63" fmla="*/ 38 h 38"/>
                  <a:gd name="T64" fmla="*/ 32 w 64"/>
                  <a:gd name="T65" fmla="*/ 38 h 38"/>
                  <a:gd name="T66" fmla="*/ 35 w 64"/>
                  <a:gd name="T67" fmla="*/ 37 h 38"/>
                  <a:gd name="T68" fmla="*/ 36 w 64"/>
                  <a:gd name="T69" fmla="*/ 34 h 38"/>
                  <a:gd name="T70" fmla="*/ 39 w 64"/>
                  <a:gd name="T71" fmla="*/ 33 h 38"/>
                  <a:gd name="T72" fmla="*/ 43 w 64"/>
                  <a:gd name="T73" fmla="*/ 33 h 38"/>
                  <a:gd name="T74" fmla="*/ 48 w 64"/>
                  <a:gd name="T75" fmla="*/ 31 h 38"/>
                  <a:gd name="T76" fmla="*/ 51 w 64"/>
                  <a:gd name="T77" fmla="*/ 30 h 38"/>
                  <a:gd name="T78" fmla="*/ 53 w 64"/>
                  <a:gd name="T79" fmla="*/ 25 h 38"/>
                  <a:gd name="T80" fmla="*/ 53 w 64"/>
                  <a:gd name="T81" fmla="*/ 24 h 38"/>
                  <a:gd name="T82" fmla="*/ 53 w 64"/>
                  <a:gd name="T83" fmla="*/ 24 h 38"/>
                  <a:gd name="T84" fmla="*/ 49 w 64"/>
                  <a:gd name="T85" fmla="*/ 18 h 38"/>
                  <a:gd name="T86" fmla="*/ 49 w 64"/>
                  <a:gd name="T87" fmla="*/ 17 h 38"/>
                  <a:gd name="T88" fmla="*/ 49 w 64"/>
                  <a:gd name="T89" fmla="*/ 15 h 38"/>
                  <a:gd name="T90" fmla="*/ 52 w 64"/>
                  <a:gd name="T91" fmla="*/ 15 h 38"/>
                  <a:gd name="T92" fmla="*/ 52 w 64"/>
                  <a:gd name="T93" fmla="*/ 15 h 38"/>
                  <a:gd name="T94" fmla="*/ 55 w 64"/>
                  <a:gd name="T95" fmla="*/ 17 h 38"/>
                  <a:gd name="T96" fmla="*/ 58 w 64"/>
                  <a:gd name="T97" fmla="*/ 18 h 38"/>
                  <a:gd name="T98" fmla="*/ 58 w 64"/>
                  <a:gd name="T99" fmla="*/ 18 h 38"/>
                  <a:gd name="T100" fmla="*/ 62 w 64"/>
                  <a:gd name="T101" fmla="*/ 18 h 38"/>
                  <a:gd name="T102" fmla="*/ 62 w 64"/>
                  <a:gd name="T103" fmla="*/ 15 h 38"/>
                  <a:gd name="T104" fmla="*/ 61 w 64"/>
                  <a:gd name="T105" fmla="*/ 12 h 38"/>
                  <a:gd name="T106" fmla="*/ 61 w 64"/>
                  <a:gd name="T107" fmla="*/ 10 h 38"/>
                  <a:gd name="T108" fmla="*/ 61 w 64"/>
                  <a:gd name="T109" fmla="*/ 7 h 38"/>
                  <a:gd name="T110" fmla="*/ 64 w 64"/>
                  <a:gd name="T111" fmla="*/ 5 h 38"/>
                  <a:gd name="T112" fmla="*/ 64 w 64"/>
                  <a:gd name="T113" fmla="*/ 4 h 38"/>
                  <a:gd name="T114" fmla="*/ 61 w 64"/>
                  <a:gd name="T115" fmla="*/ 1 h 38"/>
                  <a:gd name="T116" fmla="*/ 55 w 64"/>
                  <a:gd name="T1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38">
                    <a:moveTo>
                      <a:pt x="55" y="0"/>
                    </a:moveTo>
                    <a:lnTo>
                      <a:pt x="48" y="2"/>
                    </a:lnTo>
                    <a:lnTo>
                      <a:pt x="36" y="11"/>
                    </a:lnTo>
                    <a:lnTo>
                      <a:pt x="35" y="12"/>
                    </a:lnTo>
                    <a:lnTo>
                      <a:pt x="22" y="11"/>
                    </a:lnTo>
                    <a:lnTo>
                      <a:pt x="20" y="11"/>
                    </a:lnTo>
                    <a:lnTo>
                      <a:pt x="17" y="12"/>
                    </a:lnTo>
                    <a:lnTo>
                      <a:pt x="10" y="17"/>
                    </a:lnTo>
                    <a:lnTo>
                      <a:pt x="7" y="20"/>
                    </a:lnTo>
                    <a:lnTo>
                      <a:pt x="0" y="27"/>
                    </a:lnTo>
                    <a:lnTo>
                      <a:pt x="0" y="28"/>
                    </a:lnTo>
                    <a:lnTo>
                      <a:pt x="2" y="33"/>
                    </a:lnTo>
                    <a:lnTo>
                      <a:pt x="2" y="35"/>
                    </a:lnTo>
                    <a:lnTo>
                      <a:pt x="3" y="37"/>
                    </a:lnTo>
                    <a:lnTo>
                      <a:pt x="6" y="38"/>
                    </a:lnTo>
                    <a:lnTo>
                      <a:pt x="10" y="38"/>
                    </a:lnTo>
                    <a:lnTo>
                      <a:pt x="13" y="37"/>
                    </a:lnTo>
                    <a:lnTo>
                      <a:pt x="16" y="34"/>
                    </a:lnTo>
                    <a:lnTo>
                      <a:pt x="19" y="31"/>
                    </a:lnTo>
                    <a:lnTo>
                      <a:pt x="20" y="30"/>
                    </a:lnTo>
                    <a:lnTo>
                      <a:pt x="25" y="30"/>
                    </a:lnTo>
                    <a:lnTo>
                      <a:pt x="29" y="27"/>
                    </a:lnTo>
                    <a:lnTo>
                      <a:pt x="33" y="25"/>
                    </a:lnTo>
                    <a:lnTo>
                      <a:pt x="39" y="21"/>
                    </a:lnTo>
                    <a:lnTo>
                      <a:pt x="42" y="20"/>
                    </a:lnTo>
                    <a:lnTo>
                      <a:pt x="45" y="21"/>
                    </a:lnTo>
                    <a:lnTo>
                      <a:pt x="43" y="24"/>
                    </a:lnTo>
                    <a:lnTo>
                      <a:pt x="35" y="28"/>
                    </a:lnTo>
                    <a:lnTo>
                      <a:pt x="32" y="34"/>
                    </a:lnTo>
                    <a:lnTo>
                      <a:pt x="32" y="35"/>
                    </a:lnTo>
                    <a:lnTo>
                      <a:pt x="28" y="37"/>
                    </a:lnTo>
                    <a:lnTo>
                      <a:pt x="28" y="38"/>
                    </a:lnTo>
                    <a:lnTo>
                      <a:pt x="32" y="38"/>
                    </a:lnTo>
                    <a:lnTo>
                      <a:pt x="35" y="37"/>
                    </a:lnTo>
                    <a:lnTo>
                      <a:pt x="36" y="34"/>
                    </a:lnTo>
                    <a:lnTo>
                      <a:pt x="39" y="33"/>
                    </a:lnTo>
                    <a:lnTo>
                      <a:pt x="43" y="33"/>
                    </a:lnTo>
                    <a:lnTo>
                      <a:pt x="48" y="31"/>
                    </a:lnTo>
                    <a:lnTo>
                      <a:pt x="51" y="30"/>
                    </a:lnTo>
                    <a:lnTo>
                      <a:pt x="53" y="25"/>
                    </a:lnTo>
                    <a:lnTo>
                      <a:pt x="53" y="24"/>
                    </a:lnTo>
                    <a:lnTo>
                      <a:pt x="53" y="24"/>
                    </a:lnTo>
                    <a:lnTo>
                      <a:pt x="49" y="18"/>
                    </a:lnTo>
                    <a:lnTo>
                      <a:pt x="49" y="17"/>
                    </a:lnTo>
                    <a:lnTo>
                      <a:pt x="49" y="15"/>
                    </a:lnTo>
                    <a:lnTo>
                      <a:pt x="52" y="15"/>
                    </a:lnTo>
                    <a:lnTo>
                      <a:pt x="52" y="15"/>
                    </a:lnTo>
                    <a:lnTo>
                      <a:pt x="55" y="17"/>
                    </a:lnTo>
                    <a:lnTo>
                      <a:pt x="58" y="18"/>
                    </a:lnTo>
                    <a:lnTo>
                      <a:pt x="58" y="18"/>
                    </a:lnTo>
                    <a:lnTo>
                      <a:pt x="62" y="18"/>
                    </a:lnTo>
                    <a:lnTo>
                      <a:pt x="62" y="15"/>
                    </a:lnTo>
                    <a:lnTo>
                      <a:pt x="61" y="12"/>
                    </a:lnTo>
                    <a:lnTo>
                      <a:pt x="61" y="10"/>
                    </a:lnTo>
                    <a:lnTo>
                      <a:pt x="61" y="7"/>
                    </a:lnTo>
                    <a:lnTo>
                      <a:pt x="64" y="5"/>
                    </a:lnTo>
                    <a:lnTo>
                      <a:pt x="64" y="4"/>
                    </a:lnTo>
                    <a:lnTo>
                      <a:pt x="61" y="1"/>
                    </a:lnTo>
                    <a:lnTo>
                      <a:pt x="55" y="0"/>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2" name="Freeform 601"/>
              <p:cNvSpPr>
                <a:spLocks/>
              </p:cNvSpPr>
              <p:nvPr/>
            </p:nvSpPr>
            <p:spPr bwMode="auto">
              <a:xfrm>
                <a:off x="2761" y="5412"/>
                <a:ext cx="14" cy="26"/>
              </a:xfrm>
              <a:custGeom>
                <a:avLst/>
                <a:gdLst>
                  <a:gd name="T0" fmla="*/ 25 w 28"/>
                  <a:gd name="T1" fmla="*/ 26 h 52"/>
                  <a:gd name="T2" fmla="*/ 23 w 28"/>
                  <a:gd name="T3" fmla="*/ 20 h 52"/>
                  <a:gd name="T4" fmla="*/ 21 w 28"/>
                  <a:gd name="T5" fmla="*/ 17 h 52"/>
                  <a:gd name="T6" fmla="*/ 21 w 28"/>
                  <a:gd name="T7" fmla="*/ 20 h 52"/>
                  <a:gd name="T8" fmla="*/ 19 w 28"/>
                  <a:gd name="T9" fmla="*/ 13 h 52"/>
                  <a:gd name="T10" fmla="*/ 18 w 28"/>
                  <a:gd name="T11" fmla="*/ 9 h 52"/>
                  <a:gd name="T12" fmla="*/ 16 w 28"/>
                  <a:gd name="T13" fmla="*/ 9 h 52"/>
                  <a:gd name="T14" fmla="*/ 12 w 28"/>
                  <a:gd name="T15" fmla="*/ 9 h 52"/>
                  <a:gd name="T16" fmla="*/ 10 w 28"/>
                  <a:gd name="T17" fmla="*/ 6 h 52"/>
                  <a:gd name="T18" fmla="*/ 12 w 28"/>
                  <a:gd name="T19" fmla="*/ 3 h 52"/>
                  <a:gd name="T20" fmla="*/ 10 w 28"/>
                  <a:gd name="T21" fmla="*/ 0 h 52"/>
                  <a:gd name="T22" fmla="*/ 6 w 28"/>
                  <a:gd name="T23" fmla="*/ 3 h 52"/>
                  <a:gd name="T24" fmla="*/ 0 w 28"/>
                  <a:gd name="T25" fmla="*/ 0 h 52"/>
                  <a:gd name="T26" fmla="*/ 2 w 28"/>
                  <a:gd name="T27" fmla="*/ 4 h 52"/>
                  <a:gd name="T28" fmla="*/ 3 w 28"/>
                  <a:gd name="T29" fmla="*/ 6 h 52"/>
                  <a:gd name="T30" fmla="*/ 3 w 28"/>
                  <a:gd name="T31" fmla="*/ 10 h 52"/>
                  <a:gd name="T32" fmla="*/ 5 w 28"/>
                  <a:gd name="T33" fmla="*/ 12 h 52"/>
                  <a:gd name="T34" fmla="*/ 6 w 28"/>
                  <a:gd name="T35" fmla="*/ 12 h 52"/>
                  <a:gd name="T36" fmla="*/ 6 w 28"/>
                  <a:gd name="T37" fmla="*/ 13 h 52"/>
                  <a:gd name="T38" fmla="*/ 6 w 28"/>
                  <a:gd name="T39" fmla="*/ 14 h 52"/>
                  <a:gd name="T40" fmla="*/ 6 w 28"/>
                  <a:gd name="T41" fmla="*/ 16 h 52"/>
                  <a:gd name="T42" fmla="*/ 8 w 28"/>
                  <a:gd name="T43" fmla="*/ 16 h 52"/>
                  <a:gd name="T44" fmla="*/ 10 w 28"/>
                  <a:gd name="T45" fmla="*/ 23 h 52"/>
                  <a:gd name="T46" fmla="*/ 8 w 28"/>
                  <a:gd name="T47" fmla="*/ 27 h 52"/>
                  <a:gd name="T48" fmla="*/ 8 w 28"/>
                  <a:gd name="T49" fmla="*/ 35 h 52"/>
                  <a:gd name="T50" fmla="*/ 6 w 28"/>
                  <a:gd name="T51" fmla="*/ 35 h 52"/>
                  <a:gd name="T52" fmla="*/ 6 w 28"/>
                  <a:gd name="T53" fmla="*/ 37 h 52"/>
                  <a:gd name="T54" fmla="*/ 8 w 28"/>
                  <a:gd name="T55" fmla="*/ 37 h 52"/>
                  <a:gd name="T56" fmla="*/ 8 w 28"/>
                  <a:gd name="T57" fmla="*/ 42 h 52"/>
                  <a:gd name="T58" fmla="*/ 8 w 28"/>
                  <a:gd name="T59" fmla="*/ 46 h 52"/>
                  <a:gd name="T60" fmla="*/ 10 w 28"/>
                  <a:gd name="T61" fmla="*/ 48 h 52"/>
                  <a:gd name="T62" fmla="*/ 12 w 28"/>
                  <a:gd name="T63" fmla="*/ 49 h 52"/>
                  <a:gd name="T64" fmla="*/ 13 w 28"/>
                  <a:gd name="T65" fmla="*/ 46 h 52"/>
                  <a:gd name="T66" fmla="*/ 15 w 28"/>
                  <a:gd name="T67" fmla="*/ 43 h 52"/>
                  <a:gd name="T68" fmla="*/ 16 w 28"/>
                  <a:gd name="T69" fmla="*/ 49 h 52"/>
                  <a:gd name="T70" fmla="*/ 21 w 28"/>
                  <a:gd name="T71" fmla="*/ 50 h 52"/>
                  <a:gd name="T72" fmla="*/ 25 w 28"/>
                  <a:gd name="T73" fmla="*/ 45 h 52"/>
                  <a:gd name="T74" fmla="*/ 28 w 28"/>
                  <a:gd name="T75" fmla="*/ 39 h 52"/>
                  <a:gd name="T76" fmla="*/ 28 w 28"/>
                  <a:gd name="T77"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52">
                    <a:moveTo>
                      <a:pt x="26" y="27"/>
                    </a:moveTo>
                    <a:lnTo>
                      <a:pt x="25" y="26"/>
                    </a:lnTo>
                    <a:lnTo>
                      <a:pt x="23" y="23"/>
                    </a:lnTo>
                    <a:lnTo>
                      <a:pt x="23" y="20"/>
                    </a:lnTo>
                    <a:lnTo>
                      <a:pt x="22" y="17"/>
                    </a:lnTo>
                    <a:lnTo>
                      <a:pt x="21" y="17"/>
                    </a:lnTo>
                    <a:lnTo>
                      <a:pt x="21" y="19"/>
                    </a:lnTo>
                    <a:lnTo>
                      <a:pt x="21" y="20"/>
                    </a:lnTo>
                    <a:lnTo>
                      <a:pt x="21" y="19"/>
                    </a:lnTo>
                    <a:lnTo>
                      <a:pt x="19" y="13"/>
                    </a:lnTo>
                    <a:lnTo>
                      <a:pt x="18" y="10"/>
                    </a:lnTo>
                    <a:lnTo>
                      <a:pt x="18" y="9"/>
                    </a:lnTo>
                    <a:lnTo>
                      <a:pt x="16" y="9"/>
                    </a:lnTo>
                    <a:lnTo>
                      <a:pt x="16" y="9"/>
                    </a:lnTo>
                    <a:lnTo>
                      <a:pt x="13" y="9"/>
                    </a:lnTo>
                    <a:lnTo>
                      <a:pt x="12" y="9"/>
                    </a:lnTo>
                    <a:lnTo>
                      <a:pt x="10" y="7"/>
                    </a:lnTo>
                    <a:lnTo>
                      <a:pt x="10" y="6"/>
                    </a:lnTo>
                    <a:lnTo>
                      <a:pt x="12" y="4"/>
                    </a:lnTo>
                    <a:lnTo>
                      <a:pt x="12" y="3"/>
                    </a:lnTo>
                    <a:lnTo>
                      <a:pt x="12" y="0"/>
                    </a:lnTo>
                    <a:lnTo>
                      <a:pt x="10" y="0"/>
                    </a:lnTo>
                    <a:lnTo>
                      <a:pt x="8" y="2"/>
                    </a:lnTo>
                    <a:lnTo>
                      <a:pt x="6" y="3"/>
                    </a:lnTo>
                    <a:lnTo>
                      <a:pt x="6" y="3"/>
                    </a:lnTo>
                    <a:lnTo>
                      <a:pt x="0" y="0"/>
                    </a:lnTo>
                    <a:lnTo>
                      <a:pt x="0" y="3"/>
                    </a:lnTo>
                    <a:lnTo>
                      <a:pt x="2" y="4"/>
                    </a:lnTo>
                    <a:lnTo>
                      <a:pt x="2" y="4"/>
                    </a:lnTo>
                    <a:lnTo>
                      <a:pt x="3" y="6"/>
                    </a:lnTo>
                    <a:lnTo>
                      <a:pt x="3" y="7"/>
                    </a:lnTo>
                    <a:lnTo>
                      <a:pt x="3" y="10"/>
                    </a:lnTo>
                    <a:lnTo>
                      <a:pt x="3" y="12"/>
                    </a:lnTo>
                    <a:lnTo>
                      <a:pt x="5" y="12"/>
                    </a:lnTo>
                    <a:lnTo>
                      <a:pt x="6" y="12"/>
                    </a:lnTo>
                    <a:lnTo>
                      <a:pt x="6" y="12"/>
                    </a:lnTo>
                    <a:lnTo>
                      <a:pt x="6" y="13"/>
                    </a:lnTo>
                    <a:lnTo>
                      <a:pt x="6" y="13"/>
                    </a:lnTo>
                    <a:lnTo>
                      <a:pt x="6" y="14"/>
                    </a:lnTo>
                    <a:lnTo>
                      <a:pt x="6" y="14"/>
                    </a:lnTo>
                    <a:lnTo>
                      <a:pt x="5" y="16"/>
                    </a:lnTo>
                    <a:lnTo>
                      <a:pt x="6" y="16"/>
                    </a:lnTo>
                    <a:lnTo>
                      <a:pt x="8" y="16"/>
                    </a:lnTo>
                    <a:lnTo>
                      <a:pt x="8" y="16"/>
                    </a:lnTo>
                    <a:lnTo>
                      <a:pt x="9" y="22"/>
                    </a:lnTo>
                    <a:lnTo>
                      <a:pt x="10" y="23"/>
                    </a:lnTo>
                    <a:lnTo>
                      <a:pt x="8" y="23"/>
                    </a:lnTo>
                    <a:lnTo>
                      <a:pt x="8" y="27"/>
                    </a:lnTo>
                    <a:lnTo>
                      <a:pt x="8" y="35"/>
                    </a:lnTo>
                    <a:lnTo>
                      <a:pt x="8" y="35"/>
                    </a:lnTo>
                    <a:lnTo>
                      <a:pt x="8" y="35"/>
                    </a:lnTo>
                    <a:lnTo>
                      <a:pt x="6" y="35"/>
                    </a:lnTo>
                    <a:lnTo>
                      <a:pt x="6" y="36"/>
                    </a:lnTo>
                    <a:lnTo>
                      <a:pt x="6" y="37"/>
                    </a:lnTo>
                    <a:lnTo>
                      <a:pt x="6" y="37"/>
                    </a:lnTo>
                    <a:lnTo>
                      <a:pt x="8" y="37"/>
                    </a:lnTo>
                    <a:lnTo>
                      <a:pt x="8" y="39"/>
                    </a:lnTo>
                    <a:lnTo>
                      <a:pt x="8" y="42"/>
                    </a:lnTo>
                    <a:lnTo>
                      <a:pt x="8" y="45"/>
                    </a:lnTo>
                    <a:lnTo>
                      <a:pt x="8" y="46"/>
                    </a:lnTo>
                    <a:lnTo>
                      <a:pt x="8" y="45"/>
                    </a:lnTo>
                    <a:lnTo>
                      <a:pt x="10" y="48"/>
                    </a:lnTo>
                    <a:lnTo>
                      <a:pt x="10" y="49"/>
                    </a:lnTo>
                    <a:lnTo>
                      <a:pt x="12" y="49"/>
                    </a:lnTo>
                    <a:lnTo>
                      <a:pt x="13" y="48"/>
                    </a:lnTo>
                    <a:lnTo>
                      <a:pt x="13" y="46"/>
                    </a:lnTo>
                    <a:lnTo>
                      <a:pt x="15" y="45"/>
                    </a:lnTo>
                    <a:lnTo>
                      <a:pt x="15" y="43"/>
                    </a:lnTo>
                    <a:lnTo>
                      <a:pt x="15" y="46"/>
                    </a:lnTo>
                    <a:lnTo>
                      <a:pt x="16" y="49"/>
                    </a:lnTo>
                    <a:lnTo>
                      <a:pt x="18" y="52"/>
                    </a:lnTo>
                    <a:lnTo>
                      <a:pt x="21" y="50"/>
                    </a:lnTo>
                    <a:lnTo>
                      <a:pt x="23" y="48"/>
                    </a:lnTo>
                    <a:lnTo>
                      <a:pt x="25" y="45"/>
                    </a:lnTo>
                    <a:lnTo>
                      <a:pt x="26" y="42"/>
                    </a:lnTo>
                    <a:lnTo>
                      <a:pt x="28" y="39"/>
                    </a:lnTo>
                    <a:lnTo>
                      <a:pt x="28" y="32"/>
                    </a:lnTo>
                    <a:lnTo>
                      <a:pt x="28" y="29"/>
                    </a:lnTo>
                    <a:lnTo>
                      <a:pt x="26" y="2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3" name="Freeform 602"/>
              <p:cNvSpPr>
                <a:spLocks/>
              </p:cNvSpPr>
              <p:nvPr/>
            </p:nvSpPr>
            <p:spPr bwMode="auto">
              <a:xfrm>
                <a:off x="2777" y="5389"/>
                <a:ext cx="26" cy="52"/>
              </a:xfrm>
              <a:custGeom>
                <a:avLst/>
                <a:gdLst>
                  <a:gd name="T0" fmla="*/ 50 w 52"/>
                  <a:gd name="T1" fmla="*/ 4 h 104"/>
                  <a:gd name="T2" fmla="*/ 49 w 52"/>
                  <a:gd name="T3" fmla="*/ 1 h 104"/>
                  <a:gd name="T4" fmla="*/ 46 w 52"/>
                  <a:gd name="T5" fmla="*/ 0 h 104"/>
                  <a:gd name="T6" fmla="*/ 45 w 52"/>
                  <a:gd name="T7" fmla="*/ 0 h 104"/>
                  <a:gd name="T8" fmla="*/ 42 w 52"/>
                  <a:gd name="T9" fmla="*/ 1 h 104"/>
                  <a:gd name="T10" fmla="*/ 40 w 52"/>
                  <a:gd name="T11" fmla="*/ 4 h 104"/>
                  <a:gd name="T12" fmla="*/ 39 w 52"/>
                  <a:gd name="T13" fmla="*/ 10 h 104"/>
                  <a:gd name="T14" fmla="*/ 38 w 52"/>
                  <a:gd name="T15" fmla="*/ 12 h 104"/>
                  <a:gd name="T16" fmla="*/ 35 w 52"/>
                  <a:gd name="T17" fmla="*/ 17 h 104"/>
                  <a:gd name="T18" fmla="*/ 29 w 52"/>
                  <a:gd name="T19" fmla="*/ 33 h 104"/>
                  <a:gd name="T20" fmla="*/ 27 w 52"/>
                  <a:gd name="T21" fmla="*/ 39 h 104"/>
                  <a:gd name="T22" fmla="*/ 26 w 52"/>
                  <a:gd name="T23" fmla="*/ 42 h 104"/>
                  <a:gd name="T24" fmla="*/ 26 w 52"/>
                  <a:gd name="T25" fmla="*/ 48 h 104"/>
                  <a:gd name="T26" fmla="*/ 25 w 52"/>
                  <a:gd name="T27" fmla="*/ 53 h 104"/>
                  <a:gd name="T28" fmla="*/ 23 w 52"/>
                  <a:gd name="T29" fmla="*/ 53 h 104"/>
                  <a:gd name="T30" fmla="*/ 22 w 52"/>
                  <a:gd name="T31" fmla="*/ 53 h 104"/>
                  <a:gd name="T32" fmla="*/ 19 w 52"/>
                  <a:gd name="T33" fmla="*/ 52 h 104"/>
                  <a:gd name="T34" fmla="*/ 13 w 52"/>
                  <a:gd name="T35" fmla="*/ 60 h 104"/>
                  <a:gd name="T36" fmla="*/ 14 w 52"/>
                  <a:gd name="T37" fmla="*/ 63 h 104"/>
                  <a:gd name="T38" fmla="*/ 13 w 52"/>
                  <a:gd name="T39" fmla="*/ 72 h 104"/>
                  <a:gd name="T40" fmla="*/ 13 w 52"/>
                  <a:gd name="T41" fmla="*/ 73 h 104"/>
                  <a:gd name="T42" fmla="*/ 9 w 52"/>
                  <a:gd name="T43" fmla="*/ 78 h 104"/>
                  <a:gd name="T44" fmla="*/ 0 w 52"/>
                  <a:gd name="T45" fmla="*/ 102 h 104"/>
                  <a:gd name="T46" fmla="*/ 0 w 52"/>
                  <a:gd name="T47" fmla="*/ 104 h 104"/>
                  <a:gd name="T48" fmla="*/ 3 w 52"/>
                  <a:gd name="T49" fmla="*/ 104 h 104"/>
                  <a:gd name="T50" fmla="*/ 16 w 52"/>
                  <a:gd name="T51" fmla="*/ 86 h 104"/>
                  <a:gd name="T52" fmla="*/ 17 w 52"/>
                  <a:gd name="T53" fmla="*/ 85 h 104"/>
                  <a:gd name="T54" fmla="*/ 17 w 52"/>
                  <a:gd name="T55" fmla="*/ 82 h 104"/>
                  <a:gd name="T56" fmla="*/ 17 w 52"/>
                  <a:gd name="T57" fmla="*/ 78 h 104"/>
                  <a:gd name="T58" fmla="*/ 16 w 52"/>
                  <a:gd name="T59" fmla="*/ 75 h 104"/>
                  <a:gd name="T60" fmla="*/ 17 w 52"/>
                  <a:gd name="T61" fmla="*/ 69 h 104"/>
                  <a:gd name="T62" fmla="*/ 20 w 52"/>
                  <a:gd name="T63" fmla="*/ 65 h 104"/>
                  <a:gd name="T64" fmla="*/ 23 w 52"/>
                  <a:gd name="T65" fmla="*/ 60 h 104"/>
                  <a:gd name="T66" fmla="*/ 26 w 52"/>
                  <a:gd name="T67" fmla="*/ 58 h 104"/>
                  <a:gd name="T68" fmla="*/ 27 w 52"/>
                  <a:gd name="T69" fmla="*/ 55 h 104"/>
                  <a:gd name="T70" fmla="*/ 29 w 52"/>
                  <a:gd name="T71" fmla="*/ 55 h 104"/>
                  <a:gd name="T72" fmla="*/ 30 w 52"/>
                  <a:gd name="T73" fmla="*/ 53 h 104"/>
                  <a:gd name="T74" fmla="*/ 33 w 52"/>
                  <a:gd name="T75" fmla="*/ 52 h 104"/>
                  <a:gd name="T76" fmla="*/ 35 w 52"/>
                  <a:gd name="T77" fmla="*/ 52 h 104"/>
                  <a:gd name="T78" fmla="*/ 36 w 52"/>
                  <a:gd name="T79" fmla="*/ 50 h 104"/>
                  <a:gd name="T80" fmla="*/ 39 w 52"/>
                  <a:gd name="T81" fmla="*/ 48 h 104"/>
                  <a:gd name="T82" fmla="*/ 40 w 52"/>
                  <a:gd name="T83" fmla="*/ 46 h 104"/>
                  <a:gd name="T84" fmla="*/ 45 w 52"/>
                  <a:gd name="T85" fmla="*/ 35 h 104"/>
                  <a:gd name="T86" fmla="*/ 48 w 52"/>
                  <a:gd name="T87" fmla="*/ 14 h 104"/>
                  <a:gd name="T88" fmla="*/ 49 w 52"/>
                  <a:gd name="T89" fmla="*/ 13 h 104"/>
                  <a:gd name="T90" fmla="*/ 50 w 52"/>
                  <a:gd name="T91" fmla="*/ 12 h 104"/>
                  <a:gd name="T92" fmla="*/ 52 w 52"/>
                  <a:gd name="T93" fmla="*/ 9 h 104"/>
                  <a:gd name="T94" fmla="*/ 52 w 52"/>
                  <a:gd name="T95" fmla="*/ 6 h 104"/>
                  <a:gd name="T96" fmla="*/ 50 w 52"/>
                  <a:gd name="T9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104">
                    <a:moveTo>
                      <a:pt x="50" y="4"/>
                    </a:moveTo>
                    <a:lnTo>
                      <a:pt x="49" y="1"/>
                    </a:lnTo>
                    <a:lnTo>
                      <a:pt x="46" y="0"/>
                    </a:lnTo>
                    <a:lnTo>
                      <a:pt x="45" y="0"/>
                    </a:lnTo>
                    <a:lnTo>
                      <a:pt x="42" y="1"/>
                    </a:lnTo>
                    <a:lnTo>
                      <a:pt x="40" y="4"/>
                    </a:lnTo>
                    <a:lnTo>
                      <a:pt x="39" y="10"/>
                    </a:lnTo>
                    <a:lnTo>
                      <a:pt x="38" y="12"/>
                    </a:lnTo>
                    <a:lnTo>
                      <a:pt x="35" y="17"/>
                    </a:lnTo>
                    <a:lnTo>
                      <a:pt x="29" y="33"/>
                    </a:lnTo>
                    <a:lnTo>
                      <a:pt x="27" y="39"/>
                    </a:lnTo>
                    <a:lnTo>
                      <a:pt x="26" y="42"/>
                    </a:lnTo>
                    <a:lnTo>
                      <a:pt x="26" y="48"/>
                    </a:lnTo>
                    <a:lnTo>
                      <a:pt x="25" y="53"/>
                    </a:lnTo>
                    <a:lnTo>
                      <a:pt x="23" y="53"/>
                    </a:lnTo>
                    <a:lnTo>
                      <a:pt x="22" y="53"/>
                    </a:lnTo>
                    <a:lnTo>
                      <a:pt x="19" y="52"/>
                    </a:lnTo>
                    <a:lnTo>
                      <a:pt x="13" y="60"/>
                    </a:lnTo>
                    <a:lnTo>
                      <a:pt x="14" y="63"/>
                    </a:lnTo>
                    <a:lnTo>
                      <a:pt x="13" y="72"/>
                    </a:lnTo>
                    <a:lnTo>
                      <a:pt x="13" y="73"/>
                    </a:lnTo>
                    <a:lnTo>
                      <a:pt x="9" y="78"/>
                    </a:lnTo>
                    <a:lnTo>
                      <a:pt x="0" y="102"/>
                    </a:lnTo>
                    <a:lnTo>
                      <a:pt x="0" y="104"/>
                    </a:lnTo>
                    <a:lnTo>
                      <a:pt x="3" y="104"/>
                    </a:lnTo>
                    <a:lnTo>
                      <a:pt x="16" y="86"/>
                    </a:lnTo>
                    <a:lnTo>
                      <a:pt x="17" y="85"/>
                    </a:lnTo>
                    <a:lnTo>
                      <a:pt x="17" y="82"/>
                    </a:lnTo>
                    <a:lnTo>
                      <a:pt x="17" y="78"/>
                    </a:lnTo>
                    <a:lnTo>
                      <a:pt x="16" y="75"/>
                    </a:lnTo>
                    <a:lnTo>
                      <a:pt x="17" y="69"/>
                    </a:lnTo>
                    <a:lnTo>
                      <a:pt x="20" y="65"/>
                    </a:lnTo>
                    <a:lnTo>
                      <a:pt x="23" y="60"/>
                    </a:lnTo>
                    <a:lnTo>
                      <a:pt x="26" y="58"/>
                    </a:lnTo>
                    <a:lnTo>
                      <a:pt x="27" y="55"/>
                    </a:lnTo>
                    <a:lnTo>
                      <a:pt x="29" y="55"/>
                    </a:lnTo>
                    <a:lnTo>
                      <a:pt x="30" y="53"/>
                    </a:lnTo>
                    <a:lnTo>
                      <a:pt x="33" y="52"/>
                    </a:lnTo>
                    <a:lnTo>
                      <a:pt x="35" y="52"/>
                    </a:lnTo>
                    <a:lnTo>
                      <a:pt x="36" y="50"/>
                    </a:lnTo>
                    <a:lnTo>
                      <a:pt x="39" y="48"/>
                    </a:lnTo>
                    <a:lnTo>
                      <a:pt x="40" y="46"/>
                    </a:lnTo>
                    <a:lnTo>
                      <a:pt x="45" y="35"/>
                    </a:lnTo>
                    <a:lnTo>
                      <a:pt x="48" y="14"/>
                    </a:lnTo>
                    <a:lnTo>
                      <a:pt x="49" y="13"/>
                    </a:lnTo>
                    <a:lnTo>
                      <a:pt x="50" y="12"/>
                    </a:lnTo>
                    <a:lnTo>
                      <a:pt x="52" y="9"/>
                    </a:lnTo>
                    <a:lnTo>
                      <a:pt x="52" y="6"/>
                    </a:lnTo>
                    <a:lnTo>
                      <a:pt x="50" y="4"/>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4" name="Freeform 603"/>
              <p:cNvSpPr>
                <a:spLocks/>
              </p:cNvSpPr>
              <p:nvPr/>
            </p:nvSpPr>
            <p:spPr bwMode="auto">
              <a:xfrm>
                <a:off x="2370" y="5025"/>
                <a:ext cx="44" cy="43"/>
              </a:xfrm>
              <a:custGeom>
                <a:avLst/>
                <a:gdLst>
                  <a:gd name="T0" fmla="*/ 1 w 89"/>
                  <a:gd name="T1" fmla="*/ 21 h 86"/>
                  <a:gd name="T2" fmla="*/ 1 w 89"/>
                  <a:gd name="T3" fmla="*/ 29 h 86"/>
                  <a:gd name="T4" fmla="*/ 9 w 89"/>
                  <a:gd name="T5" fmla="*/ 36 h 86"/>
                  <a:gd name="T6" fmla="*/ 13 w 89"/>
                  <a:gd name="T7" fmla="*/ 43 h 86"/>
                  <a:gd name="T8" fmla="*/ 16 w 89"/>
                  <a:gd name="T9" fmla="*/ 44 h 86"/>
                  <a:gd name="T10" fmla="*/ 16 w 89"/>
                  <a:gd name="T11" fmla="*/ 47 h 86"/>
                  <a:gd name="T12" fmla="*/ 22 w 89"/>
                  <a:gd name="T13" fmla="*/ 49 h 86"/>
                  <a:gd name="T14" fmla="*/ 27 w 89"/>
                  <a:gd name="T15" fmla="*/ 52 h 86"/>
                  <a:gd name="T16" fmla="*/ 23 w 89"/>
                  <a:gd name="T17" fmla="*/ 69 h 86"/>
                  <a:gd name="T18" fmla="*/ 25 w 89"/>
                  <a:gd name="T19" fmla="*/ 76 h 86"/>
                  <a:gd name="T20" fmla="*/ 45 w 89"/>
                  <a:gd name="T21" fmla="*/ 69 h 86"/>
                  <a:gd name="T22" fmla="*/ 49 w 89"/>
                  <a:gd name="T23" fmla="*/ 66 h 86"/>
                  <a:gd name="T24" fmla="*/ 52 w 89"/>
                  <a:gd name="T25" fmla="*/ 67 h 86"/>
                  <a:gd name="T26" fmla="*/ 55 w 89"/>
                  <a:gd name="T27" fmla="*/ 72 h 86"/>
                  <a:gd name="T28" fmla="*/ 55 w 89"/>
                  <a:gd name="T29" fmla="*/ 77 h 86"/>
                  <a:gd name="T30" fmla="*/ 58 w 89"/>
                  <a:gd name="T31" fmla="*/ 80 h 86"/>
                  <a:gd name="T32" fmla="*/ 63 w 89"/>
                  <a:gd name="T33" fmla="*/ 82 h 86"/>
                  <a:gd name="T34" fmla="*/ 69 w 89"/>
                  <a:gd name="T35" fmla="*/ 86 h 86"/>
                  <a:gd name="T36" fmla="*/ 75 w 89"/>
                  <a:gd name="T37" fmla="*/ 83 h 86"/>
                  <a:gd name="T38" fmla="*/ 79 w 89"/>
                  <a:gd name="T39" fmla="*/ 82 h 86"/>
                  <a:gd name="T40" fmla="*/ 89 w 89"/>
                  <a:gd name="T41" fmla="*/ 70 h 86"/>
                  <a:gd name="T42" fmla="*/ 88 w 89"/>
                  <a:gd name="T43" fmla="*/ 67 h 86"/>
                  <a:gd name="T44" fmla="*/ 86 w 89"/>
                  <a:gd name="T45" fmla="*/ 67 h 86"/>
                  <a:gd name="T46" fmla="*/ 85 w 89"/>
                  <a:gd name="T47" fmla="*/ 62 h 86"/>
                  <a:gd name="T48" fmla="*/ 76 w 89"/>
                  <a:gd name="T49" fmla="*/ 57 h 86"/>
                  <a:gd name="T50" fmla="*/ 62 w 89"/>
                  <a:gd name="T51" fmla="*/ 59 h 86"/>
                  <a:gd name="T52" fmla="*/ 58 w 89"/>
                  <a:gd name="T53" fmla="*/ 62 h 86"/>
                  <a:gd name="T54" fmla="*/ 53 w 89"/>
                  <a:gd name="T55" fmla="*/ 59 h 86"/>
                  <a:gd name="T56" fmla="*/ 53 w 89"/>
                  <a:gd name="T57" fmla="*/ 50 h 86"/>
                  <a:gd name="T58" fmla="*/ 48 w 89"/>
                  <a:gd name="T59" fmla="*/ 49 h 86"/>
                  <a:gd name="T60" fmla="*/ 48 w 89"/>
                  <a:gd name="T61" fmla="*/ 43 h 86"/>
                  <a:gd name="T62" fmla="*/ 59 w 89"/>
                  <a:gd name="T63" fmla="*/ 27 h 86"/>
                  <a:gd name="T64" fmla="*/ 55 w 89"/>
                  <a:gd name="T65" fmla="*/ 18 h 86"/>
                  <a:gd name="T66" fmla="*/ 52 w 89"/>
                  <a:gd name="T67" fmla="*/ 17 h 86"/>
                  <a:gd name="T68" fmla="*/ 49 w 89"/>
                  <a:gd name="T69" fmla="*/ 14 h 86"/>
                  <a:gd name="T70" fmla="*/ 48 w 89"/>
                  <a:gd name="T71" fmla="*/ 10 h 86"/>
                  <a:gd name="T72" fmla="*/ 43 w 89"/>
                  <a:gd name="T73" fmla="*/ 4 h 86"/>
                  <a:gd name="T74" fmla="*/ 36 w 89"/>
                  <a:gd name="T75" fmla="*/ 1 h 86"/>
                  <a:gd name="T76" fmla="*/ 35 w 89"/>
                  <a:gd name="T77" fmla="*/ 0 h 86"/>
                  <a:gd name="T78" fmla="*/ 33 w 89"/>
                  <a:gd name="T79" fmla="*/ 3 h 86"/>
                  <a:gd name="T80" fmla="*/ 30 w 89"/>
                  <a:gd name="T81" fmla="*/ 5 h 86"/>
                  <a:gd name="T82" fmla="*/ 27 w 89"/>
                  <a:gd name="T83" fmla="*/ 10 h 86"/>
                  <a:gd name="T84" fmla="*/ 23 w 89"/>
                  <a:gd name="T85" fmla="*/ 17 h 86"/>
                  <a:gd name="T86" fmla="*/ 20 w 89"/>
                  <a:gd name="T87" fmla="*/ 13 h 86"/>
                  <a:gd name="T88" fmla="*/ 17 w 89"/>
                  <a:gd name="T89" fmla="*/ 8 h 86"/>
                  <a:gd name="T90" fmla="*/ 13 w 89"/>
                  <a:gd name="T91" fmla="*/ 4 h 86"/>
                  <a:gd name="T92" fmla="*/ 6 w 89"/>
                  <a:gd name="T93" fmla="*/ 5 h 86"/>
                  <a:gd name="T94" fmla="*/ 6 w 89"/>
                  <a:gd name="T95"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86">
                    <a:moveTo>
                      <a:pt x="6" y="17"/>
                    </a:moveTo>
                    <a:lnTo>
                      <a:pt x="4" y="20"/>
                    </a:lnTo>
                    <a:lnTo>
                      <a:pt x="1" y="21"/>
                    </a:lnTo>
                    <a:lnTo>
                      <a:pt x="0" y="24"/>
                    </a:lnTo>
                    <a:lnTo>
                      <a:pt x="0" y="26"/>
                    </a:lnTo>
                    <a:lnTo>
                      <a:pt x="1" y="29"/>
                    </a:lnTo>
                    <a:lnTo>
                      <a:pt x="3" y="31"/>
                    </a:lnTo>
                    <a:lnTo>
                      <a:pt x="4" y="33"/>
                    </a:lnTo>
                    <a:lnTo>
                      <a:pt x="9" y="36"/>
                    </a:lnTo>
                    <a:lnTo>
                      <a:pt x="9" y="37"/>
                    </a:lnTo>
                    <a:lnTo>
                      <a:pt x="10" y="39"/>
                    </a:lnTo>
                    <a:lnTo>
                      <a:pt x="13" y="43"/>
                    </a:lnTo>
                    <a:lnTo>
                      <a:pt x="13" y="43"/>
                    </a:lnTo>
                    <a:lnTo>
                      <a:pt x="14" y="43"/>
                    </a:lnTo>
                    <a:lnTo>
                      <a:pt x="16" y="44"/>
                    </a:lnTo>
                    <a:lnTo>
                      <a:pt x="16" y="44"/>
                    </a:lnTo>
                    <a:lnTo>
                      <a:pt x="16" y="46"/>
                    </a:lnTo>
                    <a:lnTo>
                      <a:pt x="16" y="47"/>
                    </a:lnTo>
                    <a:lnTo>
                      <a:pt x="17" y="47"/>
                    </a:lnTo>
                    <a:lnTo>
                      <a:pt x="20" y="47"/>
                    </a:lnTo>
                    <a:lnTo>
                      <a:pt x="22" y="49"/>
                    </a:lnTo>
                    <a:lnTo>
                      <a:pt x="26" y="50"/>
                    </a:lnTo>
                    <a:lnTo>
                      <a:pt x="27" y="50"/>
                    </a:lnTo>
                    <a:lnTo>
                      <a:pt x="27" y="52"/>
                    </a:lnTo>
                    <a:lnTo>
                      <a:pt x="23" y="62"/>
                    </a:lnTo>
                    <a:lnTo>
                      <a:pt x="22" y="63"/>
                    </a:lnTo>
                    <a:lnTo>
                      <a:pt x="23" y="69"/>
                    </a:lnTo>
                    <a:lnTo>
                      <a:pt x="25" y="72"/>
                    </a:lnTo>
                    <a:lnTo>
                      <a:pt x="25" y="73"/>
                    </a:lnTo>
                    <a:lnTo>
                      <a:pt x="25" y="76"/>
                    </a:lnTo>
                    <a:lnTo>
                      <a:pt x="27" y="76"/>
                    </a:lnTo>
                    <a:lnTo>
                      <a:pt x="36" y="73"/>
                    </a:lnTo>
                    <a:lnTo>
                      <a:pt x="45" y="69"/>
                    </a:lnTo>
                    <a:lnTo>
                      <a:pt x="48" y="67"/>
                    </a:lnTo>
                    <a:lnTo>
                      <a:pt x="49" y="67"/>
                    </a:lnTo>
                    <a:lnTo>
                      <a:pt x="49" y="66"/>
                    </a:lnTo>
                    <a:lnTo>
                      <a:pt x="50" y="66"/>
                    </a:lnTo>
                    <a:lnTo>
                      <a:pt x="52" y="67"/>
                    </a:lnTo>
                    <a:lnTo>
                      <a:pt x="52" y="67"/>
                    </a:lnTo>
                    <a:lnTo>
                      <a:pt x="53" y="69"/>
                    </a:lnTo>
                    <a:lnTo>
                      <a:pt x="55" y="70"/>
                    </a:lnTo>
                    <a:lnTo>
                      <a:pt x="55" y="72"/>
                    </a:lnTo>
                    <a:lnTo>
                      <a:pt x="53" y="75"/>
                    </a:lnTo>
                    <a:lnTo>
                      <a:pt x="53" y="77"/>
                    </a:lnTo>
                    <a:lnTo>
                      <a:pt x="55" y="77"/>
                    </a:lnTo>
                    <a:lnTo>
                      <a:pt x="56" y="79"/>
                    </a:lnTo>
                    <a:lnTo>
                      <a:pt x="58" y="79"/>
                    </a:lnTo>
                    <a:lnTo>
                      <a:pt x="58" y="80"/>
                    </a:lnTo>
                    <a:lnTo>
                      <a:pt x="58" y="80"/>
                    </a:lnTo>
                    <a:lnTo>
                      <a:pt x="61" y="82"/>
                    </a:lnTo>
                    <a:lnTo>
                      <a:pt x="63" y="82"/>
                    </a:lnTo>
                    <a:lnTo>
                      <a:pt x="65" y="83"/>
                    </a:lnTo>
                    <a:lnTo>
                      <a:pt x="68" y="86"/>
                    </a:lnTo>
                    <a:lnTo>
                      <a:pt x="69" y="86"/>
                    </a:lnTo>
                    <a:lnTo>
                      <a:pt x="71" y="86"/>
                    </a:lnTo>
                    <a:lnTo>
                      <a:pt x="73" y="83"/>
                    </a:lnTo>
                    <a:lnTo>
                      <a:pt x="75" y="83"/>
                    </a:lnTo>
                    <a:lnTo>
                      <a:pt x="78" y="83"/>
                    </a:lnTo>
                    <a:lnTo>
                      <a:pt x="79" y="82"/>
                    </a:lnTo>
                    <a:lnTo>
                      <a:pt x="79" y="82"/>
                    </a:lnTo>
                    <a:lnTo>
                      <a:pt x="86" y="76"/>
                    </a:lnTo>
                    <a:lnTo>
                      <a:pt x="88" y="73"/>
                    </a:lnTo>
                    <a:lnTo>
                      <a:pt x="89" y="70"/>
                    </a:lnTo>
                    <a:lnTo>
                      <a:pt x="89" y="69"/>
                    </a:lnTo>
                    <a:lnTo>
                      <a:pt x="89" y="69"/>
                    </a:lnTo>
                    <a:lnTo>
                      <a:pt x="88" y="67"/>
                    </a:lnTo>
                    <a:lnTo>
                      <a:pt x="88" y="67"/>
                    </a:lnTo>
                    <a:lnTo>
                      <a:pt x="86" y="67"/>
                    </a:lnTo>
                    <a:lnTo>
                      <a:pt x="86" y="67"/>
                    </a:lnTo>
                    <a:lnTo>
                      <a:pt x="86" y="66"/>
                    </a:lnTo>
                    <a:lnTo>
                      <a:pt x="86" y="64"/>
                    </a:lnTo>
                    <a:lnTo>
                      <a:pt x="85" y="62"/>
                    </a:lnTo>
                    <a:lnTo>
                      <a:pt x="84" y="62"/>
                    </a:lnTo>
                    <a:lnTo>
                      <a:pt x="82" y="60"/>
                    </a:lnTo>
                    <a:lnTo>
                      <a:pt x="76" y="57"/>
                    </a:lnTo>
                    <a:lnTo>
                      <a:pt x="73" y="57"/>
                    </a:lnTo>
                    <a:lnTo>
                      <a:pt x="65" y="57"/>
                    </a:lnTo>
                    <a:lnTo>
                      <a:pt x="62" y="59"/>
                    </a:lnTo>
                    <a:lnTo>
                      <a:pt x="61" y="60"/>
                    </a:lnTo>
                    <a:lnTo>
                      <a:pt x="59" y="60"/>
                    </a:lnTo>
                    <a:lnTo>
                      <a:pt x="58" y="62"/>
                    </a:lnTo>
                    <a:lnTo>
                      <a:pt x="56" y="62"/>
                    </a:lnTo>
                    <a:lnTo>
                      <a:pt x="53" y="60"/>
                    </a:lnTo>
                    <a:lnTo>
                      <a:pt x="53" y="59"/>
                    </a:lnTo>
                    <a:lnTo>
                      <a:pt x="53" y="56"/>
                    </a:lnTo>
                    <a:lnTo>
                      <a:pt x="53" y="52"/>
                    </a:lnTo>
                    <a:lnTo>
                      <a:pt x="53" y="50"/>
                    </a:lnTo>
                    <a:lnTo>
                      <a:pt x="50" y="50"/>
                    </a:lnTo>
                    <a:lnTo>
                      <a:pt x="49" y="50"/>
                    </a:lnTo>
                    <a:lnTo>
                      <a:pt x="48" y="49"/>
                    </a:lnTo>
                    <a:lnTo>
                      <a:pt x="48" y="49"/>
                    </a:lnTo>
                    <a:lnTo>
                      <a:pt x="46" y="46"/>
                    </a:lnTo>
                    <a:lnTo>
                      <a:pt x="48" y="43"/>
                    </a:lnTo>
                    <a:lnTo>
                      <a:pt x="49" y="40"/>
                    </a:lnTo>
                    <a:lnTo>
                      <a:pt x="58" y="30"/>
                    </a:lnTo>
                    <a:lnTo>
                      <a:pt x="59" y="27"/>
                    </a:lnTo>
                    <a:lnTo>
                      <a:pt x="58" y="24"/>
                    </a:lnTo>
                    <a:lnTo>
                      <a:pt x="56" y="20"/>
                    </a:lnTo>
                    <a:lnTo>
                      <a:pt x="55" y="18"/>
                    </a:lnTo>
                    <a:lnTo>
                      <a:pt x="53" y="17"/>
                    </a:lnTo>
                    <a:lnTo>
                      <a:pt x="53" y="17"/>
                    </a:lnTo>
                    <a:lnTo>
                      <a:pt x="52" y="17"/>
                    </a:lnTo>
                    <a:lnTo>
                      <a:pt x="50" y="17"/>
                    </a:lnTo>
                    <a:lnTo>
                      <a:pt x="50" y="16"/>
                    </a:lnTo>
                    <a:lnTo>
                      <a:pt x="49" y="14"/>
                    </a:lnTo>
                    <a:lnTo>
                      <a:pt x="49" y="13"/>
                    </a:lnTo>
                    <a:lnTo>
                      <a:pt x="49" y="11"/>
                    </a:lnTo>
                    <a:lnTo>
                      <a:pt x="48" y="10"/>
                    </a:lnTo>
                    <a:lnTo>
                      <a:pt x="45" y="8"/>
                    </a:lnTo>
                    <a:lnTo>
                      <a:pt x="43" y="7"/>
                    </a:lnTo>
                    <a:lnTo>
                      <a:pt x="43" y="4"/>
                    </a:lnTo>
                    <a:lnTo>
                      <a:pt x="40" y="3"/>
                    </a:lnTo>
                    <a:lnTo>
                      <a:pt x="36" y="1"/>
                    </a:lnTo>
                    <a:lnTo>
                      <a:pt x="36" y="1"/>
                    </a:lnTo>
                    <a:lnTo>
                      <a:pt x="36" y="0"/>
                    </a:lnTo>
                    <a:lnTo>
                      <a:pt x="36" y="0"/>
                    </a:lnTo>
                    <a:lnTo>
                      <a:pt x="35" y="0"/>
                    </a:lnTo>
                    <a:lnTo>
                      <a:pt x="33" y="1"/>
                    </a:lnTo>
                    <a:lnTo>
                      <a:pt x="33" y="1"/>
                    </a:lnTo>
                    <a:lnTo>
                      <a:pt x="33" y="3"/>
                    </a:lnTo>
                    <a:lnTo>
                      <a:pt x="32" y="4"/>
                    </a:lnTo>
                    <a:lnTo>
                      <a:pt x="32" y="5"/>
                    </a:lnTo>
                    <a:lnTo>
                      <a:pt x="30" y="5"/>
                    </a:lnTo>
                    <a:lnTo>
                      <a:pt x="29" y="7"/>
                    </a:lnTo>
                    <a:lnTo>
                      <a:pt x="29" y="7"/>
                    </a:lnTo>
                    <a:lnTo>
                      <a:pt x="27" y="10"/>
                    </a:lnTo>
                    <a:lnTo>
                      <a:pt x="27" y="13"/>
                    </a:lnTo>
                    <a:lnTo>
                      <a:pt x="26" y="16"/>
                    </a:lnTo>
                    <a:lnTo>
                      <a:pt x="23" y="17"/>
                    </a:lnTo>
                    <a:lnTo>
                      <a:pt x="22" y="17"/>
                    </a:lnTo>
                    <a:lnTo>
                      <a:pt x="20" y="16"/>
                    </a:lnTo>
                    <a:lnTo>
                      <a:pt x="20" y="13"/>
                    </a:lnTo>
                    <a:lnTo>
                      <a:pt x="19" y="10"/>
                    </a:lnTo>
                    <a:lnTo>
                      <a:pt x="19" y="10"/>
                    </a:lnTo>
                    <a:lnTo>
                      <a:pt x="17" y="8"/>
                    </a:lnTo>
                    <a:lnTo>
                      <a:pt x="16" y="8"/>
                    </a:lnTo>
                    <a:lnTo>
                      <a:pt x="14" y="5"/>
                    </a:lnTo>
                    <a:lnTo>
                      <a:pt x="13" y="4"/>
                    </a:lnTo>
                    <a:lnTo>
                      <a:pt x="12" y="4"/>
                    </a:lnTo>
                    <a:lnTo>
                      <a:pt x="9" y="4"/>
                    </a:lnTo>
                    <a:lnTo>
                      <a:pt x="6" y="5"/>
                    </a:lnTo>
                    <a:lnTo>
                      <a:pt x="4" y="5"/>
                    </a:lnTo>
                    <a:lnTo>
                      <a:pt x="6" y="10"/>
                    </a:lnTo>
                    <a:lnTo>
                      <a:pt x="6" y="11"/>
                    </a:lnTo>
                    <a:lnTo>
                      <a:pt x="6" y="14"/>
                    </a:lnTo>
                    <a:lnTo>
                      <a:pt x="6" y="17"/>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5" name="Freeform 604"/>
              <p:cNvSpPr>
                <a:spLocks/>
              </p:cNvSpPr>
              <p:nvPr/>
            </p:nvSpPr>
            <p:spPr bwMode="auto">
              <a:xfrm>
                <a:off x="2356" y="5021"/>
                <a:ext cx="14" cy="20"/>
              </a:xfrm>
              <a:custGeom>
                <a:avLst/>
                <a:gdLst>
                  <a:gd name="T0" fmla="*/ 4 w 28"/>
                  <a:gd name="T1" fmla="*/ 30 h 40"/>
                  <a:gd name="T2" fmla="*/ 4 w 28"/>
                  <a:gd name="T3" fmla="*/ 34 h 40"/>
                  <a:gd name="T4" fmla="*/ 1 w 28"/>
                  <a:gd name="T5" fmla="*/ 36 h 40"/>
                  <a:gd name="T6" fmla="*/ 3 w 28"/>
                  <a:gd name="T7" fmla="*/ 38 h 40"/>
                  <a:gd name="T8" fmla="*/ 3 w 28"/>
                  <a:gd name="T9" fmla="*/ 38 h 40"/>
                  <a:gd name="T10" fmla="*/ 11 w 28"/>
                  <a:gd name="T11" fmla="*/ 40 h 40"/>
                  <a:gd name="T12" fmla="*/ 16 w 28"/>
                  <a:gd name="T13" fmla="*/ 38 h 40"/>
                  <a:gd name="T14" fmla="*/ 20 w 28"/>
                  <a:gd name="T15" fmla="*/ 36 h 40"/>
                  <a:gd name="T16" fmla="*/ 21 w 28"/>
                  <a:gd name="T17" fmla="*/ 36 h 40"/>
                  <a:gd name="T18" fmla="*/ 24 w 28"/>
                  <a:gd name="T19" fmla="*/ 31 h 40"/>
                  <a:gd name="T20" fmla="*/ 23 w 28"/>
                  <a:gd name="T21" fmla="*/ 25 h 40"/>
                  <a:gd name="T22" fmla="*/ 26 w 28"/>
                  <a:gd name="T23" fmla="*/ 23 h 40"/>
                  <a:gd name="T24" fmla="*/ 26 w 28"/>
                  <a:gd name="T25" fmla="*/ 18 h 40"/>
                  <a:gd name="T26" fmla="*/ 24 w 28"/>
                  <a:gd name="T27" fmla="*/ 15 h 40"/>
                  <a:gd name="T28" fmla="*/ 21 w 28"/>
                  <a:gd name="T29" fmla="*/ 11 h 40"/>
                  <a:gd name="T30" fmla="*/ 24 w 28"/>
                  <a:gd name="T31" fmla="*/ 8 h 40"/>
                  <a:gd name="T32" fmla="*/ 27 w 28"/>
                  <a:gd name="T33" fmla="*/ 8 h 40"/>
                  <a:gd name="T34" fmla="*/ 28 w 28"/>
                  <a:gd name="T35" fmla="*/ 5 h 40"/>
                  <a:gd name="T36" fmla="*/ 28 w 28"/>
                  <a:gd name="T37" fmla="*/ 4 h 40"/>
                  <a:gd name="T38" fmla="*/ 23 w 28"/>
                  <a:gd name="T39" fmla="*/ 4 h 40"/>
                  <a:gd name="T40" fmla="*/ 20 w 28"/>
                  <a:gd name="T41" fmla="*/ 1 h 40"/>
                  <a:gd name="T42" fmla="*/ 18 w 28"/>
                  <a:gd name="T43" fmla="*/ 0 h 40"/>
                  <a:gd name="T44" fmla="*/ 16 w 28"/>
                  <a:gd name="T45" fmla="*/ 0 h 40"/>
                  <a:gd name="T46" fmla="*/ 11 w 28"/>
                  <a:gd name="T47" fmla="*/ 1 h 40"/>
                  <a:gd name="T48" fmla="*/ 7 w 28"/>
                  <a:gd name="T49" fmla="*/ 2 h 40"/>
                  <a:gd name="T50" fmla="*/ 3 w 28"/>
                  <a:gd name="T51" fmla="*/ 4 h 40"/>
                  <a:gd name="T52" fmla="*/ 1 w 28"/>
                  <a:gd name="T53" fmla="*/ 8 h 40"/>
                  <a:gd name="T54" fmla="*/ 3 w 28"/>
                  <a:gd name="T55" fmla="*/ 15 h 40"/>
                  <a:gd name="T56" fmla="*/ 3 w 28"/>
                  <a:gd name="T57" fmla="*/ 17 h 40"/>
                  <a:gd name="T58" fmla="*/ 1 w 28"/>
                  <a:gd name="T59" fmla="*/ 18 h 40"/>
                  <a:gd name="T60" fmla="*/ 0 w 28"/>
                  <a:gd name="T61" fmla="*/ 25 h 40"/>
                  <a:gd name="T62" fmla="*/ 1 w 28"/>
                  <a:gd name="T63"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40">
                    <a:moveTo>
                      <a:pt x="3" y="28"/>
                    </a:moveTo>
                    <a:lnTo>
                      <a:pt x="4" y="30"/>
                    </a:lnTo>
                    <a:lnTo>
                      <a:pt x="4" y="33"/>
                    </a:lnTo>
                    <a:lnTo>
                      <a:pt x="4" y="34"/>
                    </a:lnTo>
                    <a:lnTo>
                      <a:pt x="3" y="34"/>
                    </a:lnTo>
                    <a:lnTo>
                      <a:pt x="1" y="36"/>
                    </a:lnTo>
                    <a:lnTo>
                      <a:pt x="1" y="37"/>
                    </a:lnTo>
                    <a:lnTo>
                      <a:pt x="3" y="38"/>
                    </a:lnTo>
                    <a:lnTo>
                      <a:pt x="3" y="38"/>
                    </a:lnTo>
                    <a:lnTo>
                      <a:pt x="3" y="38"/>
                    </a:lnTo>
                    <a:lnTo>
                      <a:pt x="3" y="40"/>
                    </a:lnTo>
                    <a:lnTo>
                      <a:pt x="11" y="40"/>
                    </a:lnTo>
                    <a:lnTo>
                      <a:pt x="14" y="40"/>
                    </a:lnTo>
                    <a:lnTo>
                      <a:pt x="16" y="38"/>
                    </a:lnTo>
                    <a:lnTo>
                      <a:pt x="20" y="36"/>
                    </a:lnTo>
                    <a:lnTo>
                      <a:pt x="20" y="36"/>
                    </a:lnTo>
                    <a:lnTo>
                      <a:pt x="21" y="36"/>
                    </a:lnTo>
                    <a:lnTo>
                      <a:pt x="21" y="36"/>
                    </a:lnTo>
                    <a:lnTo>
                      <a:pt x="23" y="33"/>
                    </a:lnTo>
                    <a:lnTo>
                      <a:pt x="24" y="31"/>
                    </a:lnTo>
                    <a:lnTo>
                      <a:pt x="24" y="30"/>
                    </a:lnTo>
                    <a:lnTo>
                      <a:pt x="23" y="25"/>
                    </a:lnTo>
                    <a:lnTo>
                      <a:pt x="23" y="24"/>
                    </a:lnTo>
                    <a:lnTo>
                      <a:pt x="26" y="23"/>
                    </a:lnTo>
                    <a:lnTo>
                      <a:pt x="26" y="20"/>
                    </a:lnTo>
                    <a:lnTo>
                      <a:pt x="26" y="18"/>
                    </a:lnTo>
                    <a:lnTo>
                      <a:pt x="24" y="17"/>
                    </a:lnTo>
                    <a:lnTo>
                      <a:pt x="24" y="15"/>
                    </a:lnTo>
                    <a:lnTo>
                      <a:pt x="23" y="12"/>
                    </a:lnTo>
                    <a:lnTo>
                      <a:pt x="21" y="11"/>
                    </a:lnTo>
                    <a:lnTo>
                      <a:pt x="23" y="8"/>
                    </a:lnTo>
                    <a:lnTo>
                      <a:pt x="24" y="8"/>
                    </a:lnTo>
                    <a:lnTo>
                      <a:pt x="27" y="8"/>
                    </a:lnTo>
                    <a:lnTo>
                      <a:pt x="27" y="8"/>
                    </a:lnTo>
                    <a:lnTo>
                      <a:pt x="28" y="7"/>
                    </a:lnTo>
                    <a:lnTo>
                      <a:pt x="28" y="5"/>
                    </a:lnTo>
                    <a:lnTo>
                      <a:pt x="28" y="4"/>
                    </a:lnTo>
                    <a:lnTo>
                      <a:pt x="28" y="4"/>
                    </a:lnTo>
                    <a:lnTo>
                      <a:pt x="24" y="4"/>
                    </a:lnTo>
                    <a:lnTo>
                      <a:pt x="23" y="4"/>
                    </a:lnTo>
                    <a:lnTo>
                      <a:pt x="21" y="2"/>
                    </a:lnTo>
                    <a:lnTo>
                      <a:pt x="20" y="1"/>
                    </a:lnTo>
                    <a:lnTo>
                      <a:pt x="20" y="0"/>
                    </a:lnTo>
                    <a:lnTo>
                      <a:pt x="18" y="0"/>
                    </a:lnTo>
                    <a:lnTo>
                      <a:pt x="17" y="1"/>
                    </a:lnTo>
                    <a:lnTo>
                      <a:pt x="16" y="0"/>
                    </a:lnTo>
                    <a:lnTo>
                      <a:pt x="14" y="1"/>
                    </a:lnTo>
                    <a:lnTo>
                      <a:pt x="11" y="1"/>
                    </a:lnTo>
                    <a:lnTo>
                      <a:pt x="8" y="1"/>
                    </a:lnTo>
                    <a:lnTo>
                      <a:pt x="7" y="2"/>
                    </a:lnTo>
                    <a:lnTo>
                      <a:pt x="4" y="4"/>
                    </a:lnTo>
                    <a:lnTo>
                      <a:pt x="3" y="4"/>
                    </a:lnTo>
                    <a:lnTo>
                      <a:pt x="1" y="5"/>
                    </a:lnTo>
                    <a:lnTo>
                      <a:pt x="1" y="8"/>
                    </a:lnTo>
                    <a:lnTo>
                      <a:pt x="3" y="12"/>
                    </a:lnTo>
                    <a:lnTo>
                      <a:pt x="3" y="15"/>
                    </a:lnTo>
                    <a:lnTo>
                      <a:pt x="3" y="17"/>
                    </a:lnTo>
                    <a:lnTo>
                      <a:pt x="3" y="17"/>
                    </a:lnTo>
                    <a:lnTo>
                      <a:pt x="1" y="17"/>
                    </a:lnTo>
                    <a:lnTo>
                      <a:pt x="1" y="18"/>
                    </a:lnTo>
                    <a:lnTo>
                      <a:pt x="1" y="23"/>
                    </a:lnTo>
                    <a:lnTo>
                      <a:pt x="0" y="25"/>
                    </a:lnTo>
                    <a:lnTo>
                      <a:pt x="0" y="27"/>
                    </a:lnTo>
                    <a:lnTo>
                      <a:pt x="1" y="28"/>
                    </a:lnTo>
                    <a:lnTo>
                      <a:pt x="3" y="28"/>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6" name="Freeform 605"/>
              <p:cNvSpPr>
                <a:spLocks/>
              </p:cNvSpPr>
              <p:nvPr/>
            </p:nvSpPr>
            <p:spPr bwMode="auto">
              <a:xfrm>
                <a:off x="2548" y="5126"/>
                <a:ext cx="53" cy="28"/>
              </a:xfrm>
              <a:custGeom>
                <a:avLst/>
                <a:gdLst>
                  <a:gd name="T0" fmla="*/ 7 w 107"/>
                  <a:gd name="T1" fmla="*/ 35 h 56"/>
                  <a:gd name="T2" fmla="*/ 15 w 107"/>
                  <a:gd name="T3" fmla="*/ 39 h 56"/>
                  <a:gd name="T4" fmla="*/ 17 w 107"/>
                  <a:gd name="T5" fmla="*/ 42 h 56"/>
                  <a:gd name="T6" fmla="*/ 23 w 107"/>
                  <a:gd name="T7" fmla="*/ 45 h 56"/>
                  <a:gd name="T8" fmla="*/ 29 w 107"/>
                  <a:gd name="T9" fmla="*/ 48 h 56"/>
                  <a:gd name="T10" fmla="*/ 36 w 107"/>
                  <a:gd name="T11" fmla="*/ 48 h 56"/>
                  <a:gd name="T12" fmla="*/ 51 w 107"/>
                  <a:gd name="T13" fmla="*/ 51 h 56"/>
                  <a:gd name="T14" fmla="*/ 58 w 107"/>
                  <a:gd name="T15" fmla="*/ 53 h 56"/>
                  <a:gd name="T16" fmla="*/ 56 w 107"/>
                  <a:gd name="T17" fmla="*/ 53 h 56"/>
                  <a:gd name="T18" fmla="*/ 58 w 107"/>
                  <a:gd name="T19" fmla="*/ 55 h 56"/>
                  <a:gd name="T20" fmla="*/ 61 w 107"/>
                  <a:gd name="T21" fmla="*/ 56 h 56"/>
                  <a:gd name="T22" fmla="*/ 74 w 107"/>
                  <a:gd name="T23" fmla="*/ 55 h 56"/>
                  <a:gd name="T24" fmla="*/ 81 w 107"/>
                  <a:gd name="T25" fmla="*/ 52 h 56"/>
                  <a:gd name="T26" fmla="*/ 84 w 107"/>
                  <a:gd name="T27" fmla="*/ 48 h 56"/>
                  <a:gd name="T28" fmla="*/ 87 w 107"/>
                  <a:gd name="T29" fmla="*/ 46 h 56"/>
                  <a:gd name="T30" fmla="*/ 91 w 107"/>
                  <a:gd name="T31" fmla="*/ 39 h 56"/>
                  <a:gd name="T32" fmla="*/ 92 w 107"/>
                  <a:gd name="T33" fmla="*/ 42 h 56"/>
                  <a:gd name="T34" fmla="*/ 92 w 107"/>
                  <a:gd name="T35" fmla="*/ 43 h 56"/>
                  <a:gd name="T36" fmla="*/ 91 w 107"/>
                  <a:gd name="T37" fmla="*/ 46 h 56"/>
                  <a:gd name="T38" fmla="*/ 94 w 107"/>
                  <a:gd name="T39" fmla="*/ 48 h 56"/>
                  <a:gd name="T40" fmla="*/ 97 w 107"/>
                  <a:gd name="T41" fmla="*/ 49 h 56"/>
                  <a:gd name="T42" fmla="*/ 98 w 107"/>
                  <a:gd name="T43" fmla="*/ 48 h 56"/>
                  <a:gd name="T44" fmla="*/ 100 w 107"/>
                  <a:gd name="T45" fmla="*/ 46 h 56"/>
                  <a:gd name="T46" fmla="*/ 102 w 107"/>
                  <a:gd name="T47" fmla="*/ 45 h 56"/>
                  <a:gd name="T48" fmla="*/ 105 w 107"/>
                  <a:gd name="T49" fmla="*/ 43 h 56"/>
                  <a:gd name="T50" fmla="*/ 92 w 107"/>
                  <a:gd name="T51" fmla="*/ 36 h 56"/>
                  <a:gd name="T52" fmla="*/ 98 w 107"/>
                  <a:gd name="T53" fmla="*/ 30 h 56"/>
                  <a:gd name="T54" fmla="*/ 101 w 107"/>
                  <a:gd name="T55" fmla="*/ 30 h 56"/>
                  <a:gd name="T56" fmla="*/ 102 w 107"/>
                  <a:gd name="T57" fmla="*/ 26 h 56"/>
                  <a:gd name="T58" fmla="*/ 104 w 107"/>
                  <a:gd name="T59" fmla="*/ 26 h 56"/>
                  <a:gd name="T60" fmla="*/ 107 w 107"/>
                  <a:gd name="T61" fmla="*/ 23 h 56"/>
                  <a:gd name="T62" fmla="*/ 102 w 107"/>
                  <a:gd name="T63" fmla="*/ 18 h 56"/>
                  <a:gd name="T64" fmla="*/ 94 w 107"/>
                  <a:gd name="T65" fmla="*/ 9 h 56"/>
                  <a:gd name="T66" fmla="*/ 94 w 107"/>
                  <a:gd name="T67" fmla="*/ 0 h 56"/>
                  <a:gd name="T68" fmla="*/ 91 w 107"/>
                  <a:gd name="T69" fmla="*/ 0 h 56"/>
                  <a:gd name="T70" fmla="*/ 84 w 107"/>
                  <a:gd name="T71" fmla="*/ 2 h 56"/>
                  <a:gd name="T72" fmla="*/ 78 w 107"/>
                  <a:gd name="T73" fmla="*/ 6 h 56"/>
                  <a:gd name="T74" fmla="*/ 74 w 107"/>
                  <a:gd name="T75" fmla="*/ 9 h 56"/>
                  <a:gd name="T76" fmla="*/ 62 w 107"/>
                  <a:gd name="T77" fmla="*/ 7 h 56"/>
                  <a:gd name="T78" fmla="*/ 49 w 107"/>
                  <a:gd name="T79" fmla="*/ 9 h 56"/>
                  <a:gd name="T80" fmla="*/ 43 w 107"/>
                  <a:gd name="T81" fmla="*/ 10 h 56"/>
                  <a:gd name="T82" fmla="*/ 32 w 107"/>
                  <a:gd name="T83" fmla="*/ 16 h 56"/>
                  <a:gd name="T84" fmla="*/ 26 w 107"/>
                  <a:gd name="T85" fmla="*/ 18 h 56"/>
                  <a:gd name="T86" fmla="*/ 23 w 107"/>
                  <a:gd name="T87" fmla="*/ 19 h 56"/>
                  <a:gd name="T88" fmla="*/ 23 w 107"/>
                  <a:gd name="T89" fmla="*/ 20 h 56"/>
                  <a:gd name="T90" fmla="*/ 4 w 107"/>
                  <a:gd name="T91" fmla="*/ 28 h 56"/>
                  <a:gd name="T92" fmla="*/ 2 w 107"/>
                  <a:gd name="T93"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56">
                    <a:moveTo>
                      <a:pt x="3" y="35"/>
                    </a:moveTo>
                    <a:lnTo>
                      <a:pt x="7" y="35"/>
                    </a:lnTo>
                    <a:lnTo>
                      <a:pt x="13" y="38"/>
                    </a:lnTo>
                    <a:lnTo>
                      <a:pt x="15" y="39"/>
                    </a:lnTo>
                    <a:lnTo>
                      <a:pt x="17" y="42"/>
                    </a:lnTo>
                    <a:lnTo>
                      <a:pt x="17" y="42"/>
                    </a:lnTo>
                    <a:lnTo>
                      <a:pt x="20" y="42"/>
                    </a:lnTo>
                    <a:lnTo>
                      <a:pt x="23" y="45"/>
                    </a:lnTo>
                    <a:lnTo>
                      <a:pt x="28" y="46"/>
                    </a:lnTo>
                    <a:lnTo>
                      <a:pt x="29" y="48"/>
                    </a:lnTo>
                    <a:lnTo>
                      <a:pt x="30" y="48"/>
                    </a:lnTo>
                    <a:lnTo>
                      <a:pt x="36" y="48"/>
                    </a:lnTo>
                    <a:lnTo>
                      <a:pt x="43" y="51"/>
                    </a:lnTo>
                    <a:lnTo>
                      <a:pt x="51" y="51"/>
                    </a:lnTo>
                    <a:lnTo>
                      <a:pt x="53" y="51"/>
                    </a:lnTo>
                    <a:lnTo>
                      <a:pt x="58" y="53"/>
                    </a:lnTo>
                    <a:lnTo>
                      <a:pt x="58" y="53"/>
                    </a:lnTo>
                    <a:lnTo>
                      <a:pt x="56" y="53"/>
                    </a:lnTo>
                    <a:lnTo>
                      <a:pt x="56" y="53"/>
                    </a:lnTo>
                    <a:lnTo>
                      <a:pt x="58" y="55"/>
                    </a:lnTo>
                    <a:lnTo>
                      <a:pt x="59" y="56"/>
                    </a:lnTo>
                    <a:lnTo>
                      <a:pt x="61" y="56"/>
                    </a:lnTo>
                    <a:lnTo>
                      <a:pt x="64" y="56"/>
                    </a:lnTo>
                    <a:lnTo>
                      <a:pt x="74" y="55"/>
                    </a:lnTo>
                    <a:lnTo>
                      <a:pt x="79" y="53"/>
                    </a:lnTo>
                    <a:lnTo>
                      <a:pt x="81" y="52"/>
                    </a:lnTo>
                    <a:lnTo>
                      <a:pt x="82" y="49"/>
                    </a:lnTo>
                    <a:lnTo>
                      <a:pt x="84" y="48"/>
                    </a:lnTo>
                    <a:lnTo>
                      <a:pt x="85" y="46"/>
                    </a:lnTo>
                    <a:lnTo>
                      <a:pt x="87" y="46"/>
                    </a:lnTo>
                    <a:lnTo>
                      <a:pt x="89" y="42"/>
                    </a:lnTo>
                    <a:lnTo>
                      <a:pt x="91" y="39"/>
                    </a:lnTo>
                    <a:lnTo>
                      <a:pt x="91" y="41"/>
                    </a:lnTo>
                    <a:lnTo>
                      <a:pt x="92" y="42"/>
                    </a:lnTo>
                    <a:lnTo>
                      <a:pt x="92" y="43"/>
                    </a:lnTo>
                    <a:lnTo>
                      <a:pt x="92" y="43"/>
                    </a:lnTo>
                    <a:lnTo>
                      <a:pt x="91" y="45"/>
                    </a:lnTo>
                    <a:lnTo>
                      <a:pt x="91" y="46"/>
                    </a:lnTo>
                    <a:lnTo>
                      <a:pt x="92" y="46"/>
                    </a:lnTo>
                    <a:lnTo>
                      <a:pt x="94" y="48"/>
                    </a:lnTo>
                    <a:lnTo>
                      <a:pt x="95" y="48"/>
                    </a:lnTo>
                    <a:lnTo>
                      <a:pt x="97" y="49"/>
                    </a:lnTo>
                    <a:lnTo>
                      <a:pt x="98" y="48"/>
                    </a:lnTo>
                    <a:lnTo>
                      <a:pt x="98" y="48"/>
                    </a:lnTo>
                    <a:lnTo>
                      <a:pt x="100" y="46"/>
                    </a:lnTo>
                    <a:lnTo>
                      <a:pt x="100" y="46"/>
                    </a:lnTo>
                    <a:lnTo>
                      <a:pt x="101" y="45"/>
                    </a:lnTo>
                    <a:lnTo>
                      <a:pt x="102" y="45"/>
                    </a:lnTo>
                    <a:lnTo>
                      <a:pt x="104" y="45"/>
                    </a:lnTo>
                    <a:lnTo>
                      <a:pt x="105" y="43"/>
                    </a:lnTo>
                    <a:lnTo>
                      <a:pt x="105" y="42"/>
                    </a:lnTo>
                    <a:lnTo>
                      <a:pt x="92" y="36"/>
                    </a:lnTo>
                    <a:lnTo>
                      <a:pt x="94" y="35"/>
                    </a:lnTo>
                    <a:lnTo>
                      <a:pt x="98" y="30"/>
                    </a:lnTo>
                    <a:lnTo>
                      <a:pt x="100" y="30"/>
                    </a:lnTo>
                    <a:lnTo>
                      <a:pt x="101" y="30"/>
                    </a:lnTo>
                    <a:lnTo>
                      <a:pt x="102" y="30"/>
                    </a:lnTo>
                    <a:lnTo>
                      <a:pt x="102" y="26"/>
                    </a:lnTo>
                    <a:lnTo>
                      <a:pt x="104" y="26"/>
                    </a:lnTo>
                    <a:lnTo>
                      <a:pt x="104" y="26"/>
                    </a:lnTo>
                    <a:lnTo>
                      <a:pt x="105" y="25"/>
                    </a:lnTo>
                    <a:lnTo>
                      <a:pt x="107" y="23"/>
                    </a:lnTo>
                    <a:lnTo>
                      <a:pt x="105" y="20"/>
                    </a:lnTo>
                    <a:lnTo>
                      <a:pt x="102" y="18"/>
                    </a:lnTo>
                    <a:lnTo>
                      <a:pt x="101" y="15"/>
                    </a:lnTo>
                    <a:lnTo>
                      <a:pt x="94" y="9"/>
                    </a:lnTo>
                    <a:lnTo>
                      <a:pt x="94" y="3"/>
                    </a:lnTo>
                    <a:lnTo>
                      <a:pt x="94" y="0"/>
                    </a:lnTo>
                    <a:lnTo>
                      <a:pt x="92" y="0"/>
                    </a:lnTo>
                    <a:lnTo>
                      <a:pt x="91" y="0"/>
                    </a:lnTo>
                    <a:lnTo>
                      <a:pt x="88" y="0"/>
                    </a:lnTo>
                    <a:lnTo>
                      <a:pt x="84" y="2"/>
                    </a:lnTo>
                    <a:lnTo>
                      <a:pt x="81" y="5"/>
                    </a:lnTo>
                    <a:lnTo>
                      <a:pt x="78" y="6"/>
                    </a:lnTo>
                    <a:lnTo>
                      <a:pt x="75" y="9"/>
                    </a:lnTo>
                    <a:lnTo>
                      <a:pt x="74" y="9"/>
                    </a:lnTo>
                    <a:lnTo>
                      <a:pt x="65" y="7"/>
                    </a:lnTo>
                    <a:lnTo>
                      <a:pt x="62" y="7"/>
                    </a:lnTo>
                    <a:lnTo>
                      <a:pt x="55" y="9"/>
                    </a:lnTo>
                    <a:lnTo>
                      <a:pt x="49" y="9"/>
                    </a:lnTo>
                    <a:lnTo>
                      <a:pt x="46" y="10"/>
                    </a:lnTo>
                    <a:lnTo>
                      <a:pt x="43" y="10"/>
                    </a:lnTo>
                    <a:lnTo>
                      <a:pt x="35" y="15"/>
                    </a:lnTo>
                    <a:lnTo>
                      <a:pt x="32" y="16"/>
                    </a:lnTo>
                    <a:lnTo>
                      <a:pt x="28" y="18"/>
                    </a:lnTo>
                    <a:lnTo>
                      <a:pt x="26" y="18"/>
                    </a:lnTo>
                    <a:lnTo>
                      <a:pt x="23" y="19"/>
                    </a:lnTo>
                    <a:lnTo>
                      <a:pt x="23" y="19"/>
                    </a:lnTo>
                    <a:lnTo>
                      <a:pt x="23" y="20"/>
                    </a:lnTo>
                    <a:lnTo>
                      <a:pt x="23" y="20"/>
                    </a:lnTo>
                    <a:lnTo>
                      <a:pt x="23" y="20"/>
                    </a:lnTo>
                    <a:lnTo>
                      <a:pt x="4" y="28"/>
                    </a:lnTo>
                    <a:lnTo>
                      <a:pt x="0" y="30"/>
                    </a:lnTo>
                    <a:lnTo>
                      <a:pt x="2" y="33"/>
                    </a:lnTo>
                    <a:lnTo>
                      <a:pt x="3" y="35"/>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47" name="Freeform 606"/>
              <p:cNvSpPr>
                <a:spLocks/>
              </p:cNvSpPr>
              <p:nvPr/>
            </p:nvSpPr>
            <p:spPr bwMode="auto">
              <a:xfrm>
                <a:off x="3196" y="5600"/>
                <a:ext cx="27" cy="18"/>
              </a:xfrm>
              <a:custGeom>
                <a:avLst/>
                <a:gdLst>
                  <a:gd name="T0" fmla="*/ 52 w 53"/>
                  <a:gd name="T1" fmla="*/ 26 h 36"/>
                  <a:gd name="T2" fmla="*/ 46 w 53"/>
                  <a:gd name="T3" fmla="*/ 20 h 36"/>
                  <a:gd name="T4" fmla="*/ 43 w 53"/>
                  <a:gd name="T5" fmla="*/ 17 h 36"/>
                  <a:gd name="T6" fmla="*/ 43 w 53"/>
                  <a:gd name="T7" fmla="*/ 14 h 36"/>
                  <a:gd name="T8" fmla="*/ 43 w 53"/>
                  <a:gd name="T9" fmla="*/ 8 h 36"/>
                  <a:gd name="T10" fmla="*/ 42 w 53"/>
                  <a:gd name="T11" fmla="*/ 4 h 36"/>
                  <a:gd name="T12" fmla="*/ 40 w 53"/>
                  <a:gd name="T13" fmla="*/ 0 h 36"/>
                  <a:gd name="T14" fmla="*/ 35 w 53"/>
                  <a:gd name="T15" fmla="*/ 0 h 36"/>
                  <a:gd name="T16" fmla="*/ 28 w 53"/>
                  <a:gd name="T17" fmla="*/ 3 h 36"/>
                  <a:gd name="T18" fmla="*/ 22 w 53"/>
                  <a:gd name="T19" fmla="*/ 3 h 36"/>
                  <a:gd name="T20" fmla="*/ 19 w 53"/>
                  <a:gd name="T21" fmla="*/ 4 h 36"/>
                  <a:gd name="T22" fmla="*/ 17 w 53"/>
                  <a:gd name="T23" fmla="*/ 7 h 36"/>
                  <a:gd name="T24" fmla="*/ 17 w 53"/>
                  <a:gd name="T25" fmla="*/ 10 h 36"/>
                  <a:gd name="T26" fmla="*/ 16 w 53"/>
                  <a:gd name="T27" fmla="*/ 13 h 36"/>
                  <a:gd name="T28" fmla="*/ 15 w 53"/>
                  <a:gd name="T29" fmla="*/ 14 h 36"/>
                  <a:gd name="T30" fmla="*/ 3 w 53"/>
                  <a:gd name="T31" fmla="*/ 21 h 36"/>
                  <a:gd name="T32" fmla="*/ 2 w 53"/>
                  <a:gd name="T33" fmla="*/ 24 h 36"/>
                  <a:gd name="T34" fmla="*/ 0 w 53"/>
                  <a:gd name="T35" fmla="*/ 27 h 36"/>
                  <a:gd name="T36" fmla="*/ 2 w 53"/>
                  <a:gd name="T37" fmla="*/ 30 h 36"/>
                  <a:gd name="T38" fmla="*/ 6 w 53"/>
                  <a:gd name="T39" fmla="*/ 31 h 36"/>
                  <a:gd name="T40" fmla="*/ 13 w 53"/>
                  <a:gd name="T41" fmla="*/ 31 h 36"/>
                  <a:gd name="T42" fmla="*/ 16 w 53"/>
                  <a:gd name="T43" fmla="*/ 31 h 36"/>
                  <a:gd name="T44" fmla="*/ 23 w 53"/>
                  <a:gd name="T45" fmla="*/ 34 h 36"/>
                  <a:gd name="T46" fmla="*/ 52 w 53"/>
                  <a:gd name="T47" fmla="*/ 36 h 36"/>
                  <a:gd name="T48" fmla="*/ 53 w 53"/>
                  <a:gd name="T49" fmla="*/ 34 h 36"/>
                  <a:gd name="T50" fmla="*/ 53 w 53"/>
                  <a:gd name="T51" fmla="*/ 31 h 36"/>
                  <a:gd name="T52" fmla="*/ 53 w 53"/>
                  <a:gd name="T53" fmla="*/ 29 h 36"/>
                  <a:gd name="T54" fmla="*/ 52 w 53"/>
                  <a:gd name="T5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 h="36">
                    <a:moveTo>
                      <a:pt x="52" y="26"/>
                    </a:moveTo>
                    <a:lnTo>
                      <a:pt x="46" y="20"/>
                    </a:lnTo>
                    <a:lnTo>
                      <a:pt x="43" y="17"/>
                    </a:lnTo>
                    <a:lnTo>
                      <a:pt x="43" y="14"/>
                    </a:lnTo>
                    <a:lnTo>
                      <a:pt x="43" y="8"/>
                    </a:lnTo>
                    <a:lnTo>
                      <a:pt x="42" y="4"/>
                    </a:lnTo>
                    <a:lnTo>
                      <a:pt x="40" y="0"/>
                    </a:lnTo>
                    <a:lnTo>
                      <a:pt x="35" y="0"/>
                    </a:lnTo>
                    <a:lnTo>
                      <a:pt x="28" y="3"/>
                    </a:lnTo>
                    <a:lnTo>
                      <a:pt x="22" y="3"/>
                    </a:lnTo>
                    <a:lnTo>
                      <a:pt x="19" y="4"/>
                    </a:lnTo>
                    <a:lnTo>
                      <a:pt x="17" y="7"/>
                    </a:lnTo>
                    <a:lnTo>
                      <a:pt x="17" y="10"/>
                    </a:lnTo>
                    <a:lnTo>
                      <a:pt x="16" y="13"/>
                    </a:lnTo>
                    <a:lnTo>
                      <a:pt x="15" y="14"/>
                    </a:lnTo>
                    <a:lnTo>
                      <a:pt x="3" y="21"/>
                    </a:lnTo>
                    <a:lnTo>
                      <a:pt x="2" y="24"/>
                    </a:lnTo>
                    <a:lnTo>
                      <a:pt x="0" y="27"/>
                    </a:lnTo>
                    <a:lnTo>
                      <a:pt x="2" y="30"/>
                    </a:lnTo>
                    <a:lnTo>
                      <a:pt x="6" y="31"/>
                    </a:lnTo>
                    <a:lnTo>
                      <a:pt x="13" y="31"/>
                    </a:lnTo>
                    <a:lnTo>
                      <a:pt x="16" y="31"/>
                    </a:lnTo>
                    <a:lnTo>
                      <a:pt x="23" y="34"/>
                    </a:lnTo>
                    <a:lnTo>
                      <a:pt x="52" y="36"/>
                    </a:lnTo>
                    <a:lnTo>
                      <a:pt x="53" y="34"/>
                    </a:lnTo>
                    <a:lnTo>
                      <a:pt x="53" y="31"/>
                    </a:lnTo>
                    <a:lnTo>
                      <a:pt x="53" y="29"/>
                    </a:lnTo>
                    <a:lnTo>
                      <a:pt x="52" y="26"/>
                    </a:lnTo>
                    <a:close/>
                  </a:path>
                </a:pathLst>
              </a:custGeom>
              <a:grp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8" name="Freeform 608"/>
            <p:cNvSpPr>
              <a:spLocks/>
            </p:cNvSpPr>
            <p:nvPr/>
          </p:nvSpPr>
          <p:spPr bwMode="auto">
            <a:xfrm>
              <a:off x="16190061" y="4323677"/>
              <a:ext cx="64694" cy="64694"/>
            </a:xfrm>
            <a:custGeom>
              <a:avLst/>
              <a:gdLst>
                <a:gd name="T0" fmla="*/ 6 w 29"/>
                <a:gd name="T1" fmla="*/ 19 h 29"/>
                <a:gd name="T2" fmla="*/ 7 w 29"/>
                <a:gd name="T3" fmla="*/ 25 h 29"/>
                <a:gd name="T4" fmla="*/ 10 w 29"/>
                <a:gd name="T5" fmla="*/ 26 h 29"/>
                <a:gd name="T6" fmla="*/ 12 w 29"/>
                <a:gd name="T7" fmla="*/ 28 h 29"/>
                <a:gd name="T8" fmla="*/ 13 w 29"/>
                <a:gd name="T9" fmla="*/ 29 h 29"/>
                <a:gd name="T10" fmla="*/ 19 w 29"/>
                <a:gd name="T11" fmla="*/ 29 h 29"/>
                <a:gd name="T12" fmla="*/ 22 w 29"/>
                <a:gd name="T13" fmla="*/ 29 h 29"/>
                <a:gd name="T14" fmla="*/ 23 w 29"/>
                <a:gd name="T15" fmla="*/ 28 h 29"/>
                <a:gd name="T16" fmla="*/ 29 w 29"/>
                <a:gd name="T17" fmla="*/ 22 h 29"/>
                <a:gd name="T18" fmla="*/ 29 w 29"/>
                <a:gd name="T19" fmla="*/ 16 h 29"/>
                <a:gd name="T20" fmla="*/ 29 w 29"/>
                <a:gd name="T21" fmla="*/ 15 h 29"/>
                <a:gd name="T22" fmla="*/ 29 w 29"/>
                <a:gd name="T23" fmla="*/ 12 h 29"/>
                <a:gd name="T24" fmla="*/ 26 w 29"/>
                <a:gd name="T25" fmla="*/ 13 h 29"/>
                <a:gd name="T26" fmla="*/ 25 w 29"/>
                <a:gd name="T27" fmla="*/ 19 h 29"/>
                <a:gd name="T28" fmla="*/ 22 w 29"/>
                <a:gd name="T29" fmla="*/ 20 h 29"/>
                <a:gd name="T30" fmla="*/ 19 w 29"/>
                <a:gd name="T31" fmla="*/ 20 h 29"/>
                <a:gd name="T32" fmla="*/ 20 w 29"/>
                <a:gd name="T33" fmla="*/ 18 h 29"/>
                <a:gd name="T34" fmla="*/ 22 w 29"/>
                <a:gd name="T35" fmla="*/ 15 h 29"/>
                <a:gd name="T36" fmla="*/ 23 w 29"/>
                <a:gd name="T37" fmla="*/ 13 h 29"/>
                <a:gd name="T38" fmla="*/ 23 w 29"/>
                <a:gd name="T39" fmla="*/ 10 h 29"/>
                <a:gd name="T40" fmla="*/ 23 w 29"/>
                <a:gd name="T41" fmla="*/ 9 h 29"/>
                <a:gd name="T42" fmla="*/ 23 w 29"/>
                <a:gd name="T43" fmla="*/ 7 h 29"/>
                <a:gd name="T44" fmla="*/ 22 w 29"/>
                <a:gd name="T45" fmla="*/ 6 h 29"/>
                <a:gd name="T46" fmla="*/ 22 w 29"/>
                <a:gd name="T47" fmla="*/ 5 h 29"/>
                <a:gd name="T48" fmla="*/ 20 w 29"/>
                <a:gd name="T49" fmla="*/ 3 h 29"/>
                <a:gd name="T50" fmla="*/ 19 w 29"/>
                <a:gd name="T51" fmla="*/ 2 h 29"/>
                <a:gd name="T52" fmla="*/ 12 w 29"/>
                <a:gd name="T53" fmla="*/ 0 h 29"/>
                <a:gd name="T54" fmla="*/ 9 w 29"/>
                <a:gd name="T55" fmla="*/ 0 h 29"/>
                <a:gd name="T56" fmla="*/ 7 w 29"/>
                <a:gd name="T57" fmla="*/ 2 h 29"/>
                <a:gd name="T58" fmla="*/ 6 w 29"/>
                <a:gd name="T59" fmla="*/ 3 h 29"/>
                <a:gd name="T60" fmla="*/ 4 w 29"/>
                <a:gd name="T61" fmla="*/ 3 h 29"/>
                <a:gd name="T62" fmla="*/ 4 w 29"/>
                <a:gd name="T63" fmla="*/ 5 h 29"/>
                <a:gd name="T64" fmla="*/ 3 w 29"/>
                <a:gd name="T65" fmla="*/ 6 h 29"/>
                <a:gd name="T66" fmla="*/ 3 w 29"/>
                <a:gd name="T67" fmla="*/ 9 h 29"/>
                <a:gd name="T68" fmla="*/ 3 w 29"/>
                <a:gd name="T69" fmla="*/ 9 h 29"/>
                <a:gd name="T70" fmla="*/ 0 w 29"/>
                <a:gd name="T71" fmla="*/ 13 h 29"/>
                <a:gd name="T72" fmla="*/ 2 w 29"/>
                <a:gd name="T73" fmla="*/ 16 h 29"/>
                <a:gd name="T74" fmla="*/ 6 w 29"/>
                <a:gd name="T75"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29">
                  <a:moveTo>
                    <a:pt x="6" y="19"/>
                  </a:moveTo>
                  <a:lnTo>
                    <a:pt x="7" y="25"/>
                  </a:lnTo>
                  <a:lnTo>
                    <a:pt x="10" y="26"/>
                  </a:lnTo>
                  <a:lnTo>
                    <a:pt x="12" y="28"/>
                  </a:lnTo>
                  <a:lnTo>
                    <a:pt x="13" y="29"/>
                  </a:lnTo>
                  <a:lnTo>
                    <a:pt x="19" y="29"/>
                  </a:lnTo>
                  <a:lnTo>
                    <a:pt x="22" y="29"/>
                  </a:lnTo>
                  <a:lnTo>
                    <a:pt x="23" y="28"/>
                  </a:lnTo>
                  <a:lnTo>
                    <a:pt x="29" y="22"/>
                  </a:lnTo>
                  <a:lnTo>
                    <a:pt x="29" y="16"/>
                  </a:lnTo>
                  <a:lnTo>
                    <a:pt x="29" y="15"/>
                  </a:lnTo>
                  <a:lnTo>
                    <a:pt x="29" y="12"/>
                  </a:lnTo>
                  <a:lnTo>
                    <a:pt x="26" y="13"/>
                  </a:lnTo>
                  <a:lnTo>
                    <a:pt x="25" y="19"/>
                  </a:lnTo>
                  <a:lnTo>
                    <a:pt x="22" y="20"/>
                  </a:lnTo>
                  <a:lnTo>
                    <a:pt x="19" y="20"/>
                  </a:lnTo>
                  <a:lnTo>
                    <a:pt x="20" y="18"/>
                  </a:lnTo>
                  <a:lnTo>
                    <a:pt x="22" y="15"/>
                  </a:lnTo>
                  <a:lnTo>
                    <a:pt x="23" y="13"/>
                  </a:lnTo>
                  <a:lnTo>
                    <a:pt x="23" y="10"/>
                  </a:lnTo>
                  <a:lnTo>
                    <a:pt x="23" y="9"/>
                  </a:lnTo>
                  <a:lnTo>
                    <a:pt x="23" y="7"/>
                  </a:lnTo>
                  <a:lnTo>
                    <a:pt x="22" y="6"/>
                  </a:lnTo>
                  <a:lnTo>
                    <a:pt x="22" y="5"/>
                  </a:lnTo>
                  <a:lnTo>
                    <a:pt x="20" y="3"/>
                  </a:lnTo>
                  <a:lnTo>
                    <a:pt x="19" y="2"/>
                  </a:lnTo>
                  <a:lnTo>
                    <a:pt x="12" y="0"/>
                  </a:lnTo>
                  <a:lnTo>
                    <a:pt x="9" y="0"/>
                  </a:lnTo>
                  <a:lnTo>
                    <a:pt x="7" y="2"/>
                  </a:lnTo>
                  <a:lnTo>
                    <a:pt x="6" y="3"/>
                  </a:lnTo>
                  <a:lnTo>
                    <a:pt x="4" y="3"/>
                  </a:lnTo>
                  <a:lnTo>
                    <a:pt x="4" y="5"/>
                  </a:lnTo>
                  <a:lnTo>
                    <a:pt x="3" y="6"/>
                  </a:lnTo>
                  <a:lnTo>
                    <a:pt x="3" y="9"/>
                  </a:lnTo>
                  <a:lnTo>
                    <a:pt x="3" y="9"/>
                  </a:lnTo>
                  <a:lnTo>
                    <a:pt x="0" y="13"/>
                  </a:lnTo>
                  <a:lnTo>
                    <a:pt x="2" y="16"/>
                  </a:lnTo>
                  <a:lnTo>
                    <a:pt x="6" y="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609"/>
            <p:cNvSpPr>
              <a:spLocks/>
            </p:cNvSpPr>
            <p:nvPr/>
          </p:nvSpPr>
          <p:spPr bwMode="auto">
            <a:xfrm>
              <a:off x="8690157" y="6324577"/>
              <a:ext cx="489827" cy="129388"/>
            </a:xfrm>
            <a:custGeom>
              <a:avLst/>
              <a:gdLst>
                <a:gd name="T0" fmla="*/ 212 w 212"/>
                <a:gd name="T1" fmla="*/ 13 h 56"/>
                <a:gd name="T2" fmla="*/ 206 w 212"/>
                <a:gd name="T3" fmla="*/ 8 h 56"/>
                <a:gd name="T4" fmla="*/ 199 w 212"/>
                <a:gd name="T5" fmla="*/ 7 h 56"/>
                <a:gd name="T6" fmla="*/ 193 w 212"/>
                <a:gd name="T7" fmla="*/ 3 h 56"/>
                <a:gd name="T8" fmla="*/ 188 w 212"/>
                <a:gd name="T9" fmla="*/ 1 h 56"/>
                <a:gd name="T10" fmla="*/ 162 w 212"/>
                <a:gd name="T11" fmla="*/ 3 h 56"/>
                <a:gd name="T12" fmla="*/ 42 w 212"/>
                <a:gd name="T13" fmla="*/ 4 h 56"/>
                <a:gd name="T14" fmla="*/ 33 w 212"/>
                <a:gd name="T15" fmla="*/ 4 h 56"/>
                <a:gd name="T16" fmla="*/ 22 w 212"/>
                <a:gd name="T17" fmla="*/ 5 h 56"/>
                <a:gd name="T18" fmla="*/ 15 w 212"/>
                <a:gd name="T19" fmla="*/ 17 h 56"/>
                <a:gd name="T20" fmla="*/ 6 w 212"/>
                <a:gd name="T21" fmla="*/ 24 h 56"/>
                <a:gd name="T22" fmla="*/ 2 w 212"/>
                <a:gd name="T23" fmla="*/ 24 h 56"/>
                <a:gd name="T24" fmla="*/ 0 w 212"/>
                <a:gd name="T25" fmla="*/ 29 h 56"/>
                <a:gd name="T26" fmla="*/ 2 w 212"/>
                <a:gd name="T27" fmla="*/ 33 h 56"/>
                <a:gd name="T28" fmla="*/ 5 w 212"/>
                <a:gd name="T29" fmla="*/ 31 h 56"/>
                <a:gd name="T30" fmla="*/ 3 w 212"/>
                <a:gd name="T31" fmla="*/ 34 h 56"/>
                <a:gd name="T32" fmla="*/ 5 w 212"/>
                <a:gd name="T33" fmla="*/ 41 h 56"/>
                <a:gd name="T34" fmla="*/ 8 w 212"/>
                <a:gd name="T35" fmla="*/ 43 h 56"/>
                <a:gd name="T36" fmla="*/ 19 w 212"/>
                <a:gd name="T37" fmla="*/ 43 h 56"/>
                <a:gd name="T38" fmla="*/ 67 w 212"/>
                <a:gd name="T39" fmla="*/ 53 h 56"/>
                <a:gd name="T40" fmla="*/ 65 w 212"/>
                <a:gd name="T41" fmla="*/ 49 h 56"/>
                <a:gd name="T42" fmla="*/ 61 w 212"/>
                <a:gd name="T43" fmla="*/ 46 h 56"/>
                <a:gd name="T44" fmla="*/ 61 w 212"/>
                <a:gd name="T45" fmla="*/ 41 h 56"/>
                <a:gd name="T46" fmla="*/ 64 w 212"/>
                <a:gd name="T47" fmla="*/ 40 h 56"/>
                <a:gd name="T48" fmla="*/ 68 w 212"/>
                <a:gd name="T49" fmla="*/ 41 h 56"/>
                <a:gd name="T50" fmla="*/ 67 w 212"/>
                <a:gd name="T51" fmla="*/ 44 h 56"/>
                <a:gd name="T52" fmla="*/ 68 w 212"/>
                <a:gd name="T53" fmla="*/ 46 h 56"/>
                <a:gd name="T54" fmla="*/ 69 w 212"/>
                <a:gd name="T55" fmla="*/ 52 h 56"/>
                <a:gd name="T56" fmla="*/ 80 w 212"/>
                <a:gd name="T57" fmla="*/ 50 h 56"/>
                <a:gd name="T58" fmla="*/ 85 w 212"/>
                <a:gd name="T59" fmla="*/ 52 h 56"/>
                <a:gd name="T60" fmla="*/ 117 w 212"/>
                <a:gd name="T61" fmla="*/ 52 h 56"/>
                <a:gd name="T62" fmla="*/ 121 w 212"/>
                <a:gd name="T63" fmla="*/ 53 h 56"/>
                <a:gd name="T64" fmla="*/ 126 w 212"/>
                <a:gd name="T65" fmla="*/ 56 h 56"/>
                <a:gd name="T66" fmla="*/ 127 w 212"/>
                <a:gd name="T67" fmla="*/ 47 h 56"/>
                <a:gd name="T68" fmla="*/ 128 w 212"/>
                <a:gd name="T69" fmla="*/ 44 h 56"/>
                <a:gd name="T70" fmla="*/ 130 w 212"/>
                <a:gd name="T71" fmla="*/ 46 h 56"/>
                <a:gd name="T72" fmla="*/ 130 w 212"/>
                <a:gd name="T73" fmla="*/ 46 h 56"/>
                <a:gd name="T74" fmla="*/ 131 w 212"/>
                <a:gd name="T75" fmla="*/ 47 h 56"/>
                <a:gd name="T76" fmla="*/ 131 w 212"/>
                <a:gd name="T77" fmla="*/ 44 h 56"/>
                <a:gd name="T78" fmla="*/ 133 w 212"/>
                <a:gd name="T79" fmla="*/ 44 h 56"/>
                <a:gd name="T80" fmla="*/ 134 w 212"/>
                <a:gd name="T81" fmla="*/ 40 h 56"/>
                <a:gd name="T82" fmla="*/ 143 w 212"/>
                <a:gd name="T83" fmla="*/ 36 h 56"/>
                <a:gd name="T84" fmla="*/ 146 w 212"/>
                <a:gd name="T85" fmla="*/ 34 h 56"/>
                <a:gd name="T86" fmla="*/ 169 w 212"/>
                <a:gd name="T87" fmla="*/ 37 h 56"/>
                <a:gd name="T88" fmla="*/ 176 w 212"/>
                <a:gd name="T89" fmla="*/ 37 h 56"/>
                <a:gd name="T90" fmla="*/ 176 w 212"/>
                <a:gd name="T91" fmla="*/ 33 h 56"/>
                <a:gd name="T92" fmla="*/ 172 w 212"/>
                <a:gd name="T93" fmla="*/ 30 h 56"/>
                <a:gd name="T94" fmla="*/ 172 w 212"/>
                <a:gd name="T95" fmla="*/ 29 h 56"/>
                <a:gd name="T96" fmla="*/ 173 w 212"/>
                <a:gd name="T97" fmla="*/ 27 h 56"/>
                <a:gd name="T98" fmla="*/ 175 w 212"/>
                <a:gd name="T99" fmla="*/ 27 h 56"/>
                <a:gd name="T100" fmla="*/ 176 w 212"/>
                <a:gd name="T101" fmla="*/ 26 h 56"/>
                <a:gd name="T102" fmla="*/ 186 w 212"/>
                <a:gd name="T103" fmla="*/ 24 h 56"/>
                <a:gd name="T104" fmla="*/ 202 w 212"/>
                <a:gd name="T105"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56">
                  <a:moveTo>
                    <a:pt x="209" y="17"/>
                  </a:moveTo>
                  <a:lnTo>
                    <a:pt x="212" y="13"/>
                  </a:lnTo>
                  <a:lnTo>
                    <a:pt x="209" y="10"/>
                  </a:lnTo>
                  <a:lnTo>
                    <a:pt x="206" y="8"/>
                  </a:lnTo>
                  <a:lnTo>
                    <a:pt x="202" y="8"/>
                  </a:lnTo>
                  <a:lnTo>
                    <a:pt x="199" y="7"/>
                  </a:lnTo>
                  <a:lnTo>
                    <a:pt x="196" y="4"/>
                  </a:lnTo>
                  <a:lnTo>
                    <a:pt x="193" y="3"/>
                  </a:lnTo>
                  <a:lnTo>
                    <a:pt x="190" y="1"/>
                  </a:lnTo>
                  <a:lnTo>
                    <a:pt x="188" y="1"/>
                  </a:lnTo>
                  <a:lnTo>
                    <a:pt x="180" y="0"/>
                  </a:lnTo>
                  <a:lnTo>
                    <a:pt x="162" y="3"/>
                  </a:lnTo>
                  <a:lnTo>
                    <a:pt x="55" y="3"/>
                  </a:lnTo>
                  <a:lnTo>
                    <a:pt x="42" y="4"/>
                  </a:lnTo>
                  <a:lnTo>
                    <a:pt x="36" y="4"/>
                  </a:lnTo>
                  <a:lnTo>
                    <a:pt x="33" y="4"/>
                  </a:lnTo>
                  <a:lnTo>
                    <a:pt x="26" y="4"/>
                  </a:lnTo>
                  <a:lnTo>
                    <a:pt x="22" y="5"/>
                  </a:lnTo>
                  <a:lnTo>
                    <a:pt x="22" y="8"/>
                  </a:lnTo>
                  <a:lnTo>
                    <a:pt x="15" y="17"/>
                  </a:lnTo>
                  <a:lnTo>
                    <a:pt x="10" y="21"/>
                  </a:lnTo>
                  <a:lnTo>
                    <a:pt x="6" y="24"/>
                  </a:lnTo>
                  <a:lnTo>
                    <a:pt x="3" y="24"/>
                  </a:lnTo>
                  <a:lnTo>
                    <a:pt x="2" y="24"/>
                  </a:lnTo>
                  <a:lnTo>
                    <a:pt x="0" y="26"/>
                  </a:lnTo>
                  <a:lnTo>
                    <a:pt x="0" y="29"/>
                  </a:lnTo>
                  <a:lnTo>
                    <a:pt x="0" y="30"/>
                  </a:lnTo>
                  <a:lnTo>
                    <a:pt x="2" y="33"/>
                  </a:lnTo>
                  <a:lnTo>
                    <a:pt x="3" y="34"/>
                  </a:lnTo>
                  <a:lnTo>
                    <a:pt x="5" y="31"/>
                  </a:lnTo>
                  <a:lnTo>
                    <a:pt x="5" y="33"/>
                  </a:lnTo>
                  <a:lnTo>
                    <a:pt x="3" y="34"/>
                  </a:lnTo>
                  <a:lnTo>
                    <a:pt x="3" y="37"/>
                  </a:lnTo>
                  <a:lnTo>
                    <a:pt x="5" y="41"/>
                  </a:lnTo>
                  <a:lnTo>
                    <a:pt x="5" y="43"/>
                  </a:lnTo>
                  <a:lnTo>
                    <a:pt x="8" y="43"/>
                  </a:lnTo>
                  <a:lnTo>
                    <a:pt x="13" y="43"/>
                  </a:lnTo>
                  <a:lnTo>
                    <a:pt x="19" y="43"/>
                  </a:lnTo>
                  <a:lnTo>
                    <a:pt x="64" y="53"/>
                  </a:lnTo>
                  <a:lnTo>
                    <a:pt x="67" y="53"/>
                  </a:lnTo>
                  <a:lnTo>
                    <a:pt x="67" y="52"/>
                  </a:lnTo>
                  <a:lnTo>
                    <a:pt x="65" y="49"/>
                  </a:lnTo>
                  <a:lnTo>
                    <a:pt x="62" y="47"/>
                  </a:lnTo>
                  <a:lnTo>
                    <a:pt x="61" y="46"/>
                  </a:lnTo>
                  <a:lnTo>
                    <a:pt x="61" y="44"/>
                  </a:lnTo>
                  <a:lnTo>
                    <a:pt x="61" y="41"/>
                  </a:lnTo>
                  <a:lnTo>
                    <a:pt x="62" y="40"/>
                  </a:lnTo>
                  <a:lnTo>
                    <a:pt x="64" y="40"/>
                  </a:lnTo>
                  <a:lnTo>
                    <a:pt x="67" y="41"/>
                  </a:lnTo>
                  <a:lnTo>
                    <a:pt x="68" y="41"/>
                  </a:lnTo>
                  <a:lnTo>
                    <a:pt x="68" y="43"/>
                  </a:lnTo>
                  <a:lnTo>
                    <a:pt x="67" y="44"/>
                  </a:lnTo>
                  <a:lnTo>
                    <a:pt x="67" y="44"/>
                  </a:lnTo>
                  <a:lnTo>
                    <a:pt x="68" y="46"/>
                  </a:lnTo>
                  <a:lnTo>
                    <a:pt x="68" y="47"/>
                  </a:lnTo>
                  <a:lnTo>
                    <a:pt x="69" y="52"/>
                  </a:lnTo>
                  <a:lnTo>
                    <a:pt x="72" y="53"/>
                  </a:lnTo>
                  <a:lnTo>
                    <a:pt x="80" y="50"/>
                  </a:lnTo>
                  <a:lnTo>
                    <a:pt x="82" y="50"/>
                  </a:lnTo>
                  <a:lnTo>
                    <a:pt x="85" y="52"/>
                  </a:lnTo>
                  <a:lnTo>
                    <a:pt x="107" y="53"/>
                  </a:lnTo>
                  <a:lnTo>
                    <a:pt x="117" y="52"/>
                  </a:lnTo>
                  <a:lnTo>
                    <a:pt x="120" y="52"/>
                  </a:lnTo>
                  <a:lnTo>
                    <a:pt x="121" y="53"/>
                  </a:lnTo>
                  <a:lnTo>
                    <a:pt x="123" y="56"/>
                  </a:lnTo>
                  <a:lnTo>
                    <a:pt x="126" y="56"/>
                  </a:lnTo>
                  <a:lnTo>
                    <a:pt x="127" y="53"/>
                  </a:lnTo>
                  <a:lnTo>
                    <a:pt x="127" y="47"/>
                  </a:lnTo>
                  <a:lnTo>
                    <a:pt x="127" y="46"/>
                  </a:lnTo>
                  <a:lnTo>
                    <a:pt x="128" y="44"/>
                  </a:lnTo>
                  <a:lnTo>
                    <a:pt x="128" y="44"/>
                  </a:lnTo>
                  <a:lnTo>
                    <a:pt x="130" y="46"/>
                  </a:lnTo>
                  <a:lnTo>
                    <a:pt x="130" y="46"/>
                  </a:lnTo>
                  <a:lnTo>
                    <a:pt x="130" y="46"/>
                  </a:lnTo>
                  <a:lnTo>
                    <a:pt x="130" y="47"/>
                  </a:lnTo>
                  <a:lnTo>
                    <a:pt x="131" y="47"/>
                  </a:lnTo>
                  <a:lnTo>
                    <a:pt x="131" y="46"/>
                  </a:lnTo>
                  <a:lnTo>
                    <a:pt x="131" y="44"/>
                  </a:lnTo>
                  <a:lnTo>
                    <a:pt x="131" y="44"/>
                  </a:lnTo>
                  <a:lnTo>
                    <a:pt x="133" y="44"/>
                  </a:lnTo>
                  <a:lnTo>
                    <a:pt x="133" y="43"/>
                  </a:lnTo>
                  <a:lnTo>
                    <a:pt x="134" y="40"/>
                  </a:lnTo>
                  <a:lnTo>
                    <a:pt x="134" y="40"/>
                  </a:lnTo>
                  <a:lnTo>
                    <a:pt x="143" y="36"/>
                  </a:lnTo>
                  <a:lnTo>
                    <a:pt x="143" y="34"/>
                  </a:lnTo>
                  <a:lnTo>
                    <a:pt x="146" y="34"/>
                  </a:lnTo>
                  <a:lnTo>
                    <a:pt x="160" y="36"/>
                  </a:lnTo>
                  <a:lnTo>
                    <a:pt x="169" y="37"/>
                  </a:lnTo>
                  <a:lnTo>
                    <a:pt x="173" y="39"/>
                  </a:lnTo>
                  <a:lnTo>
                    <a:pt x="176" y="37"/>
                  </a:lnTo>
                  <a:lnTo>
                    <a:pt x="177" y="34"/>
                  </a:lnTo>
                  <a:lnTo>
                    <a:pt x="176" y="33"/>
                  </a:lnTo>
                  <a:lnTo>
                    <a:pt x="173" y="31"/>
                  </a:lnTo>
                  <a:lnTo>
                    <a:pt x="172" y="30"/>
                  </a:lnTo>
                  <a:lnTo>
                    <a:pt x="172" y="30"/>
                  </a:lnTo>
                  <a:lnTo>
                    <a:pt x="172" y="29"/>
                  </a:lnTo>
                  <a:lnTo>
                    <a:pt x="173" y="27"/>
                  </a:lnTo>
                  <a:lnTo>
                    <a:pt x="173" y="27"/>
                  </a:lnTo>
                  <a:lnTo>
                    <a:pt x="175" y="27"/>
                  </a:lnTo>
                  <a:lnTo>
                    <a:pt x="175" y="27"/>
                  </a:lnTo>
                  <a:lnTo>
                    <a:pt x="175" y="26"/>
                  </a:lnTo>
                  <a:lnTo>
                    <a:pt x="176" y="26"/>
                  </a:lnTo>
                  <a:lnTo>
                    <a:pt x="185" y="26"/>
                  </a:lnTo>
                  <a:lnTo>
                    <a:pt x="186" y="24"/>
                  </a:lnTo>
                  <a:lnTo>
                    <a:pt x="189" y="23"/>
                  </a:lnTo>
                  <a:lnTo>
                    <a:pt x="202" y="20"/>
                  </a:lnTo>
                  <a:lnTo>
                    <a:pt x="209" y="1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610"/>
            <p:cNvSpPr>
              <a:spLocks/>
            </p:cNvSpPr>
            <p:nvPr/>
          </p:nvSpPr>
          <p:spPr bwMode="auto">
            <a:xfrm>
              <a:off x="11869413" y="4097249"/>
              <a:ext cx="27726" cy="46210"/>
            </a:xfrm>
            <a:custGeom>
              <a:avLst/>
              <a:gdLst>
                <a:gd name="T0" fmla="*/ 10 w 12"/>
                <a:gd name="T1" fmla="*/ 10 h 21"/>
                <a:gd name="T2" fmla="*/ 7 w 12"/>
                <a:gd name="T3" fmla="*/ 8 h 21"/>
                <a:gd name="T4" fmla="*/ 5 w 12"/>
                <a:gd name="T5" fmla="*/ 8 h 21"/>
                <a:gd name="T6" fmla="*/ 5 w 12"/>
                <a:gd name="T7" fmla="*/ 0 h 21"/>
                <a:gd name="T8" fmla="*/ 2 w 12"/>
                <a:gd name="T9" fmla="*/ 0 h 21"/>
                <a:gd name="T10" fmla="*/ 1 w 12"/>
                <a:gd name="T11" fmla="*/ 5 h 21"/>
                <a:gd name="T12" fmla="*/ 0 w 12"/>
                <a:gd name="T13" fmla="*/ 9 h 21"/>
                <a:gd name="T14" fmla="*/ 0 w 12"/>
                <a:gd name="T15" fmla="*/ 13 h 21"/>
                <a:gd name="T16" fmla="*/ 1 w 12"/>
                <a:gd name="T17" fmla="*/ 19 h 21"/>
                <a:gd name="T18" fmla="*/ 2 w 12"/>
                <a:gd name="T19" fmla="*/ 21 h 21"/>
                <a:gd name="T20" fmla="*/ 4 w 12"/>
                <a:gd name="T21" fmla="*/ 21 h 21"/>
                <a:gd name="T22" fmla="*/ 4 w 12"/>
                <a:gd name="T23" fmla="*/ 18 h 21"/>
                <a:gd name="T24" fmla="*/ 5 w 12"/>
                <a:gd name="T25" fmla="*/ 18 h 21"/>
                <a:gd name="T26" fmla="*/ 7 w 12"/>
                <a:gd name="T27" fmla="*/ 18 h 21"/>
                <a:gd name="T28" fmla="*/ 8 w 12"/>
                <a:gd name="T29" fmla="*/ 18 h 21"/>
                <a:gd name="T30" fmla="*/ 10 w 12"/>
                <a:gd name="T31" fmla="*/ 19 h 21"/>
                <a:gd name="T32" fmla="*/ 11 w 12"/>
                <a:gd name="T33" fmla="*/ 18 h 21"/>
                <a:gd name="T34" fmla="*/ 12 w 12"/>
                <a:gd name="T35" fmla="*/ 16 h 21"/>
                <a:gd name="T36" fmla="*/ 11 w 12"/>
                <a:gd name="T37" fmla="*/ 13 h 21"/>
                <a:gd name="T38" fmla="*/ 11 w 12"/>
                <a:gd name="T39" fmla="*/ 12 h 21"/>
                <a:gd name="T40" fmla="*/ 10 w 12"/>
                <a:gd name="T41"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1">
                  <a:moveTo>
                    <a:pt x="10" y="10"/>
                  </a:moveTo>
                  <a:lnTo>
                    <a:pt x="7" y="8"/>
                  </a:lnTo>
                  <a:lnTo>
                    <a:pt x="5" y="8"/>
                  </a:lnTo>
                  <a:lnTo>
                    <a:pt x="5" y="0"/>
                  </a:lnTo>
                  <a:lnTo>
                    <a:pt x="2" y="0"/>
                  </a:lnTo>
                  <a:lnTo>
                    <a:pt x="1" y="5"/>
                  </a:lnTo>
                  <a:lnTo>
                    <a:pt x="0" y="9"/>
                  </a:lnTo>
                  <a:lnTo>
                    <a:pt x="0" y="13"/>
                  </a:lnTo>
                  <a:lnTo>
                    <a:pt x="1" y="19"/>
                  </a:lnTo>
                  <a:lnTo>
                    <a:pt x="2" y="21"/>
                  </a:lnTo>
                  <a:lnTo>
                    <a:pt x="4" y="21"/>
                  </a:lnTo>
                  <a:lnTo>
                    <a:pt x="4" y="18"/>
                  </a:lnTo>
                  <a:lnTo>
                    <a:pt x="5" y="18"/>
                  </a:lnTo>
                  <a:lnTo>
                    <a:pt x="7" y="18"/>
                  </a:lnTo>
                  <a:lnTo>
                    <a:pt x="8" y="18"/>
                  </a:lnTo>
                  <a:lnTo>
                    <a:pt x="10" y="19"/>
                  </a:lnTo>
                  <a:lnTo>
                    <a:pt x="11" y="18"/>
                  </a:lnTo>
                  <a:lnTo>
                    <a:pt x="12" y="16"/>
                  </a:lnTo>
                  <a:lnTo>
                    <a:pt x="11" y="13"/>
                  </a:lnTo>
                  <a:lnTo>
                    <a:pt x="11" y="12"/>
                  </a:lnTo>
                  <a:lnTo>
                    <a:pt x="10" y="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1" name="Freeform 611"/>
            <p:cNvSpPr>
              <a:spLocks/>
            </p:cNvSpPr>
            <p:nvPr/>
          </p:nvSpPr>
          <p:spPr bwMode="auto">
            <a:xfrm>
              <a:off x="16129987" y="6185946"/>
              <a:ext cx="36968" cy="36968"/>
            </a:xfrm>
            <a:custGeom>
              <a:avLst/>
              <a:gdLst>
                <a:gd name="T0" fmla="*/ 9 w 16"/>
                <a:gd name="T1" fmla="*/ 0 h 16"/>
                <a:gd name="T2" fmla="*/ 6 w 16"/>
                <a:gd name="T3" fmla="*/ 0 h 16"/>
                <a:gd name="T4" fmla="*/ 3 w 16"/>
                <a:gd name="T5" fmla="*/ 2 h 16"/>
                <a:gd name="T6" fmla="*/ 2 w 16"/>
                <a:gd name="T7" fmla="*/ 3 h 16"/>
                <a:gd name="T8" fmla="*/ 0 w 16"/>
                <a:gd name="T9" fmla="*/ 5 h 16"/>
                <a:gd name="T10" fmla="*/ 0 w 16"/>
                <a:gd name="T11" fmla="*/ 6 h 16"/>
                <a:gd name="T12" fmla="*/ 2 w 16"/>
                <a:gd name="T13" fmla="*/ 7 h 16"/>
                <a:gd name="T14" fmla="*/ 3 w 16"/>
                <a:gd name="T15" fmla="*/ 10 h 16"/>
                <a:gd name="T16" fmla="*/ 4 w 16"/>
                <a:gd name="T17" fmla="*/ 13 h 16"/>
                <a:gd name="T18" fmla="*/ 4 w 16"/>
                <a:gd name="T19" fmla="*/ 16 h 16"/>
                <a:gd name="T20" fmla="*/ 7 w 16"/>
                <a:gd name="T21" fmla="*/ 16 h 16"/>
                <a:gd name="T22" fmla="*/ 10 w 16"/>
                <a:gd name="T23" fmla="*/ 16 h 16"/>
                <a:gd name="T24" fmla="*/ 10 w 16"/>
                <a:gd name="T25" fmla="*/ 15 h 16"/>
                <a:gd name="T26" fmla="*/ 12 w 16"/>
                <a:gd name="T27" fmla="*/ 15 h 16"/>
                <a:gd name="T28" fmla="*/ 13 w 16"/>
                <a:gd name="T29" fmla="*/ 15 h 16"/>
                <a:gd name="T30" fmla="*/ 16 w 16"/>
                <a:gd name="T31" fmla="*/ 13 h 16"/>
                <a:gd name="T32" fmla="*/ 16 w 16"/>
                <a:gd name="T33" fmla="*/ 10 h 16"/>
                <a:gd name="T34" fmla="*/ 16 w 16"/>
                <a:gd name="T35" fmla="*/ 9 h 16"/>
                <a:gd name="T36" fmla="*/ 16 w 16"/>
                <a:gd name="T37" fmla="*/ 7 h 16"/>
                <a:gd name="T38" fmla="*/ 15 w 16"/>
                <a:gd name="T39" fmla="*/ 5 h 16"/>
                <a:gd name="T40" fmla="*/ 12 w 16"/>
                <a:gd name="T41" fmla="*/ 3 h 16"/>
                <a:gd name="T42" fmla="*/ 9 w 16"/>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6">
                  <a:moveTo>
                    <a:pt x="9" y="0"/>
                  </a:moveTo>
                  <a:lnTo>
                    <a:pt x="6" y="0"/>
                  </a:lnTo>
                  <a:lnTo>
                    <a:pt x="3" y="2"/>
                  </a:lnTo>
                  <a:lnTo>
                    <a:pt x="2" y="3"/>
                  </a:lnTo>
                  <a:lnTo>
                    <a:pt x="0" y="5"/>
                  </a:lnTo>
                  <a:lnTo>
                    <a:pt x="0" y="6"/>
                  </a:lnTo>
                  <a:lnTo>
                    <a:pt x="2" y="7"/>
                  </a:lnTo>
                  <a:lnTo>
                    <a:pt x="3" y="10"/>
                  </a:lnTo>
                  <a:lnTo>
                    <a:pt x="4" y="13"/>
                  </a:lnTo>
                  <a:lnTo>
                    <a:pt x="4" y="16"/>
                  </a:lnTo>
                  <a:lnTo>
                    <a:pt x="7" y="16"/>
                  </a:lnTo>
                  <a:lnTo>
                    <a:pt x="10" y="16"/>
                  </a:lnTo>
                  <a:lnTo>
                    <a:pt x="10" y="15"/>
                  </a:lnTo>
                  <a:lnTo>
                    <a:pt x="12" y="15"/>
                  </a:lnTo>
                  <a:lnTo>
                    <a:pt x="13" y="15"/>
                  </a:lnTo>
                  <a:lnTo>
                    <a:pt x="16" y="13"/>
                  </a:lnTo>
                  <a:lnTo>
                    <a:pt x="16" y="10"/>
                  </a:lnTo>
                  <a:lnTo>
                    <a:pt x="16" y="9"/>
                  </a:lnTo>
                  <a:lnTo>
                    <a:pt x="16" y="7"/>
                  </a:lnTo>
                  <a:lnTo>
                    <a:pt x="15" y="5"/>
                  </a:lnTo>
                  <a:lnTo>
                    <a:pt x="12" y="3"/>
                  </a:lnTo>
                  <a:lnTo>
                    <a:pt x="9"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2" name="Freeform 612"/>
            <p:cNvSpPr>
              <a:spLocks/>
            </p:cNvSpPr>
            <p:nvPr/>
          </p:nvSpPr>
          <p:spPr bwMode="auto">
            <a:xfrm>
              <a:off x="3907411" y="4309815"/>
              <a:ext cx="240293" cy="304987"/>
            </a:xfrm>
            <a:custGeom>
              <a:avLst/>
              <a:gdLst>
                <a:gd name="T0" fmla="*/ 100 w 103"/>
                <a:gd name="T1" fmla="*/ 104 h 131"/>
                <a:gd name="T2" fmla="*/ 98 w 103"/>
                <a:gd name="T3" fmla="*/ 99 h 131"/>
                <a:gd name="T4" fmla="*/ 93 w 103"/>
                <a:gd name="T5" fmla="*/ 98 h 131"/>
                <a:gd name="T6" fmla="*/ 90 w 103"/>
                <a:gd name="T7" fmla="*/ 96 h 131"/>
                <a:gd name="T8" fmla="*/ 90 w 103"/>
                <a:gd name="T9" fmla="*/ 91 h 131"/>
                <a:gd name="T10" fmla="*/ 89 w 103"/>
                <a:gd name="T11" fmla="*/ 88 h 131"/>
                <a:gd name="T12" fmla="*/ 86 w 103"/>
                <a:gd name="T13" fmla="*/ 86 h 131"/>
                <a:gd name="T14" fmla="*/ 79 w 103"/>
                <a:gd name="T15" fmla="*/ 79 h 131"/>
                <a:gd name="T16" fmla="*/ 79 w 103"/>
                <a:gd name="T17" fmla="*/ 76 h 131"/>
                <a:gd name="T18" fmla="*/ 83 w 103"/>
                <a:gd name="T19" fmla="*/ 79 h 131"/>
                <a:gd name="T20" fmla="*/ 80 w 103"/>
                <a:gd name="T21" fmla="*/ 70 h 131"/>
                <a:gd name="T22" fmla="*/ 73 w 103"/>
                <a:gd name="T23" fmla="*/ 62 h 131"/>
                <a:gd name="T24" fmla="*/ 72 w 103"/>
                <a:gd name="T25" fmla="*/ 55 h 131"/>
                <a:gd name="T26" fmla="*/ 67 w 103"/>
                <a:gd name="T27" fmla="*/ 53 h 131"/>
                <a:gd name="T28" fmla="*/ 69 w 103"/>
                <a:gd name="T29" fmla="*/ 50 h 131"/>
                <a:gd name="T30" fmla="*/ 69 w 103"/>
                <a:gd name="T31" fmla="*/ 49 h 131"/>
                <a:gd name="T32" fmla="*/ 66 w 103"/>
                <a:gd name="T33" fmla="*/ 45 h 131"/>
                <a:gd name="T34" fmla="*/ 64 w 103"/>
                <a:gd name="T35" fmla="*/ 43 h 131"/>
                <a:gd name="T36" fmla="*/ 64 w 103"/>
                <a:gd name="T37" fmla="*/ 40 h 131"/>
                <a:gd name="T38" fmla="*/ 62 w 103"/>
                <a:gd name="T39" fmla="*/ 36 h 131"/>
                <a:gd name="T40" fmla="*/ 59 w 103"/>
                <a:gd name="T41" fmla="*/ 30 h 131"/>
                <a:gd name="T42" fmla="*/ 54 w 103"/>
                <a:gd name="T43" fmla="*/ 26 h 131"/>
                <a:gd name="T44" fmla="*/ 50 w 103"/>
                <a:gd name="T45" fmla="*/ 23 h 131"/>
                <a:gd name="T46" fmla="*/ 49 w 103"/>
                <a:gd name="T47" fmla="*/ 17 h 131"/>
                <a:gd name="T48" fmla="*/ 47 w 103"/>
                <a:gd name="T49" fmla="*/ 14 h 131"/>
                <a:gd name="T50" fmla="*/ 47 w 103"/>
                <a:gd name="T51" fmla="*/ 11 h 131"/>
                <a:gd name="T52" fmla="*/ 50 w 103"/>
                <a:gd name="T53" fmla="*/ 13 h 131"/>
                <a:gd name="T54" fmla="*/ 51 w 103"/>
                <a:gd name="T55" fmla="*/ 11 h 131"/>
                <a:gd name="T56" fmla="*/ 47 w 103"/>
                <a:gd name="T57" fmla="*/ 4 h 131"/>
                <a:gd name="T58" fmla="*/ 44 w 103"/>
                <a:gd name="T59" fmla="*/ 1 h 131"/>
                <a:gd name="T60" fmla="*/ 36 w 103"/>
                <a:gd name="T61" fmla="*/ 1 h 131"/>
                <a:gd name="T62" fmla="*/ 31 w 103"/>
                <a:gd name="T63" fmla="*/ 6 h 131"/>
                <a:gd name="T64" fmla="*/ 26 w 103"/>
                <a:gd name="T65" fmla="*/ 7 h 131"/>
                <a:gd name="T66" fmla="*/ 18 w 103"/>
                <a:gd name="T67" fmla="*/ 4 h 131"/>
                <a:gd name="T68" fmla="*/ 13 w 103"/>
                <a:gd name="T69" fmla="*/ 6 h 131"/>
                <a:gd name="T70" fmla="*/ 10 w 103"/>
                <a:gd name="T71" fmla="*/ 9 h 131"/>
                <a:gd name="T72" fmla="*/ 8 w 103"/>
                <a:gd name="T73" fmla="*/ 14 h 131"/>
                <a:gd name="T74" fmla="*/ 8 w 103"/>
                <a:gd name="T75" fmla="*/ 24 h 131"/>
                <a:gd name="T76" fmla="*/ 4 w 103"/>
                <a:gd name="T77" fmla="*/ 33 h 131"/>
                <a:gd name="T78" fmla="*/ 0 w 103"/>
                <a:gd name="T79" fmla="*/ 42 h 131"/>
                <a:gd name="T80" fmla="*/ 2 w 103"/>
                <a:gd name="T81" fmla="*/ 46 h 131"/>
                <a:gd name="T82" fmla="*/ 5 w 103"/>
                <a:gd name="T83" fmla="*/ 52 h 131"/>
                <a:gd name="T84" fmla="*/ 5 w 103"/>
                <a:gd name="T85" fmla="*/ 55 h 131"/>
                <a:gd name="T86" fmla="*/ 8 w 103"/>
                <a:gd name="T87" fmla="*/ 56 h 131"/>
                <a:gd name="T88" fmla="*/ 34 w 103"/>
                <a:gd name="T89" fmla="*/ 96 h 131"/>
                <a:gd name="T90" fmla="*/ 34 w 103"/>
                <a:gd name="T91" fmla="*/ 102 h 131"/>
                <a:gd name="T92" fmla="*/ 37 w 103"/>
                <a:gd name="T93" fmla="*/ 104 h 131"/>
                <a:gd name="T94" fmla="*/ 44 w 103"/>
                <a:gd name="T95" fmla="*/ 114 h 131"/>
                <a:gd name="T96" fmla="*/ 57 w 103"/>
                <a:gd name="T97" fmla="*/ 121 h 131"/>
                <a:gd name="T98" fmla="*/ 77 w 103"/>
                <a:gd name="T99" fmla="*/ 131 h 131"/>
                <a:gd name="T100" fmla="*/ 82 w 103"/>
                <a:gd name="T101" fmla="*/ 128 h 131"/>
                <a:gd name="T102" fmla="*/ 86 w 103"/>
                <a:gd name="T103" fmla="*/ 127 h 131"/>
                <a:gd name="T104" fmla="*/ 93 w 103"/>
                <a:gd name="T105" fmla="*/ 127 h 131"/>
                <a:gd name="T106" fmla="*/ 98 w 103"/>
                <a:gd name="T107" fmla="*/ 125 h 131"/>
                <a:gd name="T108" fmla="*/ 96 w 103"/>
                <a:gd name="T109" fmla="*/ 118 h 131"/>
                <a:gd name="T110" fmla="*/ 89 w 103"/>
                <a:gd name="T111" fmla="*/ 105 h 131"/>
                <a:gd name="T112" fmla="*/ 90 w 103"/>
                <a:gd name="T113" fmla="*/ 104 h 131"/>
                <a:gd name="T114" fmla="*/ 98 w 103"/>
                <a:gd name="T115" fmla="*/ 109 h 131"/>
                <a:gd name="T116" fmla="*/ 100 w 103"/>
                <a:gd name="T117" fmla="*/ 121 h 131"/>
                <a:gd name="T118" fmla="*/ 103 w 103"/>
                <a:gd name="T119" fmla="*/ 114 h 131"/>
                <a:gd name="T120" fmla="*/ 100 w 103"/>
                <a:gd name="T121" fmla="*/ 10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31">
                  <a:moveTo>
                    <a:pt x="100" y="106"/>
                  </a:moveTo>
                  <a:lnTo>
                    <a:pt x="100" y="104"/>
                  </a:lnTo>
                  <a:lnTo>
                    <a:pt x="99" y="101"/>
                  </a:lnTo>
                  <a:lnTo>
                    <a:pt x="98" y="99"/>
                  </a:lnTo>
                  <a:lnTo>
                    <a:pt x="96" y="98"/>
                  </a:lnTo>
                  <a:lnTo>
                    <a:pt x="93" y="98"/>
                  </a:lnTo>
                  <a:lnTo>
                    <a:pt x="92" y="98"/>
                  </a:lnTo>
                  <a:lnTo>
                    <a:pt x="90" y="96"/>
                  </a:lnTo>
                  <a:lnTo>
                    <a:pt x="90" y="95"/>
                  </a:lnTo>
                  <a:lnTo>
                    <a:pt x="90" y="91"/>
                  </a:lnTo>
                  <a:lnTo>
                    <a:pt x="89" y="89"/>
                  </a:lnTo>
                  <a:lnTo>
                    <a:pt x="89" y="88"/>
                  </a:lnTo>
                  <a:lnTo>
                    <a:pt x="87" y="88"/>
                  </a:lnTo>
                  <a:lnTo>
                    <a:pt x="86" y="86"/>
                  </a:lnTo>
                  <a:lnTo>
                    <a:pt x="80" y="82"/>
                  </a:lnTo>
                  <a:lnTo>
                    <a:pt x="79" y="79"/>
                  </a:lnTo>
                  <a:lnTo>
                    <a:pt x="77" y="76"/>
                  </a:lnTo>
                  <a:lnTo>
                    <a:pt x="79" y="76"/>
                  </a:lnTo>
                  <a:lnTo>
                    <a:pt x="82" y="79"/>
                  </a:lnTo>
                  <a:lnTo>
                    <a:pt x="83" y="79"/>
                  </a:lnTo>
                  <a:lnTo>
                    <a:pt x="83" y="73"/>
                  </a:lnTo>
                  <a:lnTo>
                    <a:pt x="80" y="70"/>
                  </a:lnTo>
                  <a:lnTo>
                    <a:pt x="77" y="66"/>
                  </a:lnTo>
                  <a:lnTo>
                    <a:pt x="73" y="62"/>
                  </a:lnTo>
                  <a:lnTo>
                    <a:pt x="73" y="56"/>
                  </a:lnTo>
                  <a:lnTo>
                    <a:pt x="72" y="55"/>
                  </a:lnTo>
                  <a:lnTo>
                    <a:pt x="69" y="53"/>
                  </a:lnTo>
                  <a:lnTo>
                    <a:pt x="67" y="53"/>
                  </a:lnTo>
                  <a:lnTo>
                    <a:pt x="67" y="52"/>
                  </a:lnTo>
                  <a:lnTo>
                    <a:pt x="69" y="50"/>
                  </a:lnTo>
                  <a:lnTo>
                    <a:pt x="70" y="50"/>
                  </a:lnTo>
                  <a:lnTo>
                    <a:pt x="69" y="49"/>
                  </a:lnTo>
                  <a:lnTo>
                    <a:pt x="69" y="47"/>
                  </a:lnTo>
                  <a:lnTo>
                    <a:pt x="66" y="45"/>
                  </a:lnTo>
                  <a:lnTo>
                    <a:pt x="66" y="45"/>
                  </a:lnTo>
                  <a:lnTo>
                    <a:pt x="64" y="43"/>
                  </a:lnTo>
                  <a:lnTo>
                    <a:pt x="64" y="42"/>
                  </a:lnTo>
                  <a:lnTo>
                    <a:pt x="64" y="40"/>
                  </a:lnTo>
                  <a:lnTo>
                    <a:pt x="63" y="39"/>
                  </a:lnTo>
                  <a:lnTo>
                    <a:pt x="62" y="36"/>
                  </a:lnTo>
                  <a:lnTo>
                    <a:pt x="60" y="35"/>
                  </a:lnTo>
                  <a:lnTo>
                    <a:pt x="59" y="30"/>
                  </a:lnTo>
                  <a:lnTo>
                    <a:pt x="57" y="27"/>
                  </a:lnTo>
                  <a:lnTo>
                    <a:pt x="54" y="26"/>
                  </a:lnTo>
                  <a:lnTo>
                    <a:pt x="53" y="24"/>
                  </a:lnTo>
                  <a:lnTo>
                    <a:pt x="50" y="23"/>
                  </a:lnTo>
                  <a:lnTo>
                    <a:pt x="50" y="20"/>
                  </a:lnTo>
                  <a:lnTo>
                    <a:pt x="49" y="17"/>
                  </a:lnTo>
                  <a:lnTo>
                    <a:pt x="49" y="16"/>
                  </a:lnTo>
                  <a:lnTo>
                    <a:pt x="47" y="14"/>
                  </a:lnTo>
                  <a:lnTo>
                    <a:pt x="46" y="11"/>
                  </a:lnTo>
                  <a:lnTo>
                    <a:pt x="47" y="11"/>
                  </a:lnTo>
                  <a:lnTo>
                    <a:pt x="49" y="11"/>
                  </a:lnTo>
                  <a:lnTo>
                    <a:pt x="50" y="13"/>
                  </a:lnTo>
                  <a:lnTo>
                    <a:pt x="50" y="14"/>
                  </a:lnTo>
                  <a:lnTo>
                    <a:pt x="51" y="11"/>
                  </a:lnTo>
                  <a:lnTo>
                    <a:pt x="50" y="7"/>
                  </a:lnTo>
                  <a:lnTo>
                    <a:pt x="47" y="4"/>
                  </a:lnTo>
                  <a:lnTo>
                    <a:pt x="44" y="4"/>
                  </a:lnTo>
                  <a:lnTo>
                    <a:pt x="44" y="1"/>
                  </a:lnTo>
                  <a:lnTo>
                    <a:pt x="43" y="0"/>
                  </a:lnTo>
                  <a:lnTo>
                    <a:pt x="36" y="1"/>
                  </a:lnTo>
                  <a:lnTo>
                    <a:pt x="34" y="3"/>
                  </a:lnTo>
                  <a:lnTo>
                    <a:pt x="31" y="6"/>
                  </a:lnTo>
                  <a:lnTo>
                    <a:pt x="28" y="7"/>
                  </a:lnTo>
                  <a:lnTo>
                    <a:pt x="26" y="7"/>
                  </a:lnTo>
                  <a:lnTo>
                    <a:pt x="21" y="6"/>
                  </a:lnTo>
                  <a:lnTo>
                    <a:pt x="18" y="4"/>
                  </a:lnTo>
                  <a:lnTo>
                    <a:pt x="15" y="6"/>
                  </a:lnTo>
                  <a:lnTo>
                    <a:pt x="13" y="6"/>
                  </a:lnTo>
                  <a:lnTo>
                    <a:pt x="11" y="7"/>
                  </a:lnTo>
                  <a:lnTo>
                    <a:pt x="10" y="9"/>
                  </a:lnTo>
                  <a:lnTo>
                    <a:pt x="8" y="10"/>
                  </a:lnTo>
                  <a:lnTo>
                    <a:pt x="8" y="14"/>
                  </a:lnTo>
                  <a:lnTo>
                    <a:pt x="8" y="20"/>
                  </a:lnTo>
                  <a:lnTo>
                    <a:pt x="8" y="24"/>
                  </a:lnTo>
                  <a:lnTo>
                    <a:pt x="7" y="27"/>
                  </a:lnTo>
                  <a:lnTo>
                    <a:pt x="4" y="33"/>
                  </a:lnTo>
                  <a:lnTo>
                    <a:pt x="1" y="39"/>
                  </a:lnTo>
                  <a:lnTo>
                    <a:pt x="0" y="42"/>
                  </a:lnTo>
                  <a:lnTo>
                    <a:pt x="2" y="46"/>
                  </a:lnTo>
                  <a:lnTo>
                    <a:pt x="2" y="46"/>
                  </a:lnTo>
                  <a:lnTo>
                    <a:pt x="5" y="52"/>
                  </a:lnTo>
                  <a:lnTo>
                    <a:pt x="5" y="52"/>
                  </a:lnTo>
                  <a:lnTo>
                    <a:pt x="5" y="55"/>
                  </a:lnTo>
                  <a:lnTo>
                    <a:pt x="5" y="55"/>
                  </a:lnTo>
                  <a:lnTo>
                    <a:pt x="5" y="56"/>
                  </a:lnTo>
                  <a:lnTo>
                    <a:pt x="8" y="56"/>
                  </a:lnTo>
                  <a:lnTo>
                    <a:pt x="31" y="91"/>
                  </a:lnTo>
                  <a:lnTo>
                    <a:pt x="34" y="96"/>
                  </a:lnTo>
                  <a:lnTo>
                    <a:pt x="34" y="102"/>
                  </a:lnTo>
                  <a:lnTo>
                    <a:pt x="34" y="102"/>
                  </a:lnTo>
                  <a:lnTo>
                    <a:pt x="36" y="104"/>
                  </a:lnTo>
                  <a:lnTo>
                    <a:pt x="37" y="104"/>
                  </a:lnTo>
                  <a:lnTo>
                    <a:pt x="43" y="112"/>
                  </a:lnTo>
                  <a:lnTo>
                    <a:pt x="44" y="114"/>
                  </a:lnTo>
                  <a:lnTo>
                    <a:pt x="54" y="117"/>
                  </a:lnTo>
                  <a:lnTo>
                    <a:pt x="57" y="121"/>
                  </a:lnTo>
                  <a:lnTo>
                    <a:pt x="74" y="130"/>
                  </a:lnTo>
                  <a:lnTo>
                    <a:pt x="77" y="131"/>
                  </a:lnTo>
                  <a:lnTo>
                    <a:pt x="79" y="130"/>
                  </a:lnTo>
                  <a:lnTo>
                    <a:pt x="82" y="128"/>
                  </a:lnTo>
                  <a:lnTo>
                    <a:pt x="83" y="127"/>
                  </a:lnTo>
                  <a:lnTo>
                    <a:pt x="86" y="127"/>
                  </a:lnTo>
                  <a:lnTo>
                    <a:pt x="90" y="125"/>
                  </a:lnTo>
                  <a:lnTo>
                    <a:pt x="93" y="127"/>
                  </a:lnTo>
                  <a:lnTo>
                    <a:pt x="95" y="127"/>
                  </a:lnTo>
                  <a:lnTo>
                    <a:pt x="98" y="125"/>
                  </a:lnTo>
                  <a:lnTo>
                    <a:pt x="98" y="124"/>
                  </a:lnTo>
                  <a:lnTo>
                    <a:pt x="96" y="118"/>
                  </a:lnTo>
                  <a:lnTo>
                    <a:pt x="90" y="106"/>
                  </a:lnTo>
                  <a:lnTo>
                    <a:pt x="89" y="105"/>
                  </a:lnTo>
                  <a:lnTo>
                    <a:pt x="90" y="105"/>
                  </a:lnTo>
                  <a:lnTo>
                    <a:pt x="90" y="104"/>
                  </a:lnTo>
                  <a:lnTo>
                    <a:pt x="93" y="102"/>
                  </a:lnTo>
                  <a:lnTo>
                    <a:pt x="98" y="109"/>
                  </a:lnTo>
                  <a:lnTo>
                    <a:pt x="98" y="111"/>
                  </a:lnTo>
                  <a:lnTo>
                    <a:pt x="100" y="121"/>
                  </a:lnTo>
                  <a:lnTo>
                    <a:pt x="102" y="118"/>
                  </a:lnTo>
                  <a:lnTo>
                    <a:pt x="103" y="114"/>
                  </a:lnTo>
                  <a:lnTo>
                    <a:pt x="102" y="108"/>
                  </a:lnTo>
                  <a:lnTo>
                    <a:pt x="100" y="1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Freeform 613"/>
            <p:cNvSpPr>
              <a:spLocks/>
            </p:cNvSpPr>
            <p:nvPr/>
          </p:nvSpPr>
          <p:spPr bwMode="auto">
            <a:xfrm>
              <a:off x="3385235" y="3482653"/>
              <a:ext cx="300367" cy="332713"/>
            </a:xfrm>
            <a:custGeom>
              <a:avLst/>
              <a:gdLst>
                <a:gd name="T0" fmla="*/ 121 w 128"/>
                <a:gd name="T1" fmla="*/ 72 h 144"/>
                <a:gd name="T2" fmla="*/ 114 w 128"/>
                <a:gd name="T3" fmla="*/ 70 h 144"/>
                <a:gd name="T4" fmla="*/ 111 w 128"/>
                <a:gd name="T5" fmla="*/ 64 h 144"/>
                <a:gd name="T6" fmla="*/ 105 w 128"/>
                <a:gd name="T7" fmla="*/ 57 h 144"/>
                <a:gd name="T8" fmla="*/ 92 w 128"/>
                <a:gd name="T9" fmla="*/ 53 h 144"/>
                <a:gd name="T10" fmla="*/ 78 w 128"/>
                <a:gd name="T11" fmla="*/ 30 h 144"/>
                <a:gd name="T12" fmla="*/ 69 w 128"/>
                <a:gd name="T13" fmla="*/ 18 h 144"/>
                <a:gd name="T14" fmla="*/ 63 w 128"/>
                <a:gd name="T15" fmla="*/ 13 h 144"/>
                <a:gd name="T16" fmla="*/ 62 w 128"/>
                <a:gd name="T17" fmla="*/ 10 h 144"/>
                <a:gd name="T18" fmla="*/ 59 w 128"/>
                <a:gd name="T19" fmla="*/ 10 h 144"/>
                <a:gd name="T20" fmla="*/ 55 w 128"/>
                <a:gd name="T21" fmla="*/ 10 h 144"/>
                <a:gd name="T22" fmla="*/ 52 w 128"/>
                <a:gd name="T23" fmla="*/ 4 h 144"/>
                <a:gd name="T24" fmla="*/ 46 w 128"/>
                <a:gd name="T25" fmla="*/ 4 h 144"/>
                <a:gd name="T26" fmla="*/ 40 w 128"/>
                <a:gd name="T27" fmla="*/ 2 h 144"/>
                <a:gd name="T28" fmla="*/ 37 w 128"/>
                <a:gd name="T29" fmla="*/ 11 h 144"/>
                <a:gd name="T30" fmla="*/ 26 w 128"/>
                <a:gd name="T31" fmla="*/ 18 h 144"/>
                <a:gd name="T32" fmla="*/ 16 w 128"/>
                <a:gd name="T33" fmla="*/ 20 h 144"/>
                <a:gd name="T34" fmla="*/ 13 w 128"/>
                <a:gd name="T35" fmla="*/ 18 h 144"/>
                <a:gd name="T36" fmla="*/ 7 w 128"/>
                <a:gd name="T37" fmla="*/ 15 h 144"/>
                <a:gd name="T38" fmla="*/ 1 w 128"/>
                <a:gd name="T39" fmla="*/ 23 h 144"/>
                <a:gd name="T40" fmla="*/ 7 w 128"/>
                <a:gd name="T41" fmla="*/ 21 h 144"/>
                <a:gd name="T42" fmla="*/ 17 w 128"/>
                <a:gd name="T43" fmla="*/ 31 h 144"/>
                <a:gd name="T44" fmla="*/ 20 w 128"/>
                <a:gd name="T45" fmla="*/ 37 h 144"/>
                <a:gd name="T46" fmla="*/ 24 w 128"/>
                <a:gd name="T47" fmla="*/ 40 h 144"/>
                <a:gd name="T48" fmla="*/ 27 w 128"/>
                <a:gd name="T49" fmla="*/ 41 h 144"/>
                <a:gd name="T50" fmla="*/ 30 w 128"/>
                <a:gd name="T51" fmla="*/ 47 h 144"/>
                <a:gd name="T52" fmla="*/ 35 w 128"/>
                <a:gd name="T53" fmla="*/ 53 h 144"/>
                <a:gd name="T54" fmla="*/ 37 w 128"/>
                <a:gd name="T55" fmla="*/ 59 h 144"/>
                <a:gd name="T56" fmla="*/ 47 w 128"/>
                <a:gd name="T57" fmla="*/ 83 h 144"/>
                <a:gd name="T58" fmla="*/ 55 w 128"/>
                <a:gd name="T59" fmla="*/ 87 h 144"/>
                <a:gd name="T60" fmla="*/ 63 w 128"/>
                <a:gd name="T61" fmla="*/ 89 h 144"/>
                <a:gd name="T62" fmla="*/ 81 w 128"/>
                <a:gd name="T63" fmla="*/ 106 h 144"/>
                <a:gd name="T64" fmla="*/ 86 w 128"/>
                <a:gd name="T65" fmla="*/ 118 h 144"/>
                <a:gd name="T66" fmla="*/ 88 w 128"/>
                <a:gd name="T67" fmla="*/ 125 h 144"/>
                <a:gd name="T68" fmla="*/ 91 w 128"/>
                <a:gd name="T69" fmla="*/ 132 h 144"/>
                <a:gd name="T70" fmla="*/ 91 w 128"/>
                <a:gd name="T71" fmla="*/ 139 h 144"/>
                <a:gd name="T72" fmla="*/ 94 w 128"/>
                <a:gd name="T73" fmla="*/ 142 h 144"/>
                <a:gd name="T74" fmla="*/ 98 w 128"/>
                <a:gd name="T75" fmla="*/ 141 h 144"/>
                <a:gd name="T76" fmla="*/ 105 w 128"/>
                <a:gd name="T77" fmla="*/ 141 h 144"/>
                <a:gd name="T78" fmla="*/ 111 w 128"/>
                <a:gd name="T79" fmla="*/ 144 h 144"/>
                <a:gd name="T80" fmla="*/ 121 w 128"/>
                <a:gd name="T81" fmla="*/ 132 h 144"/>
                <a:gd name="T82" fmla="*/ 124 w 128"/>
                <a:gd name="T83" fmla="*/ 109 h 144"/>
                <a:gd name="T84" fmla="*/ 124 w 128"/>
                <a:gd name="T85" fmla="*/ 93 h 144"/>
                <a:gd name="T86" fmla="*/ 128 w 128"/>
                <a:gd name="T87" fmla="*/ 85 h 144"/>
                <a:gd name="T88" fmla="*/ 127 w 128"/>
                <a:gd name="T89"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8" h="144">
                  <a:moveTo>
                    <a:pt x="127" y="79"/>
                  </a:moveTo>
                  <a:lnTo>
                    <a:pt x="124" y="73"/>
                  </a:lnTo>
                  <a:lnTo>
                    <a:pt x="121" y="72"/>
                  </a:lnTo>
                  <a:lnTo>
                    <a:pt x="119" y="70"/>
                  </a:lnTo>
                  <a:lnTo>
                    <a:pt x="117" y="70"/>
                  </a:lnTo>
                  <a:lnTo>
                    <a:pt x="114" y="70"/>
                  </a:lnTo>
                  <a:lnTo>
                    <a:pt x="112" y="67"/>
                  </a:lnTo>
                  <a:lnTo>
                    <a:pt x="112" y="66"/>
                  </a:lnTo>
                  <a:lnTo>
                    <a:pt x="111" y="64"/>
                  </a:lnTo>
                  <a:lnTo>
                    <a:pt x="108" y="60"/>
                  </a:lnTo>
                  <a:lnTo>
                    <a:pt x="107" y="59"/>
                  </a:lnTo>
                  <a:lnTo>
                    <a:pt x="105" y="57"/>
                  </a:lnTo>
                  <a:lnTo>
                    <a:pt x="102" y="56"/>
                  </a:lnTo>
                  <a:lnTo>
                    <a:pt x="95" y="54"/>
                  </a:lnTo>
                  <a:lnTo>
                    <a:pt x="92" y="53"/>
                  </a:lnTo>
                  <a:lnTo>
                    <a:pt x="82" y="38"/>
                  </a:lnTo>
                  <a:lnTo>
                    <a:pt x="79" y="33"/>
                  </a:lnTo>
                  <a:lnTo>
                    <a:pt x="78" y="30"/>
                  </a:lnTo>
                  <a:lnTo>
                    <a:pt x="71" y="23"/>
                  </a:lnTo>
                  <a:lnTo>
                    <a:pt x="69" y="21"/>
                  </a:lnTo>
                  <a:lnTo>
                    <a:pt x="69" y="18"/>
                  </a:lnTo>
                  <a:lnTo>
                    <a:pt x="68" y="17"/>
                  </a:lnTo>
                  <a:lnTo>
                    <a:pt x="66" y="17"/>
                  </a:lnTo>
                  <a:lnTo>
                    <a:pt x="63" y="13"/>
                  </a:lnTo>
                  <a:lnTo>
                    <a:pt x="63" y="13"/>
                  </a:lnTo>
                  <a:lnTo>
                    <a:pt x="62" y="11"/>
                  </a:lnTo>
                  <a:lnTo>
                    <a:pt x="62" y="10"/>
                  </a:lnTo>
                  <a:lnTo>
                    <a:pt x="62" y="10"/>
                  </a:lnTo>
                  <a:lnTo>
                    <a:pt x="60" y="10"/>
                  </a:lnTo>
                  <a:lnTo>
                    <a:pt x="59" y="10"/>
                  </a:lnTo>
                  <a:lnTo>
                    <a:pt x="56" y="10"/>
                  </a:lnTo>
                  <a:lnTo>
                    <a:pt x="56" y="10"/>
                  </a:lnTo>
                  <a:lnTo>
                    <a:pt x="55" y="10"/>
                  </a:lnTo>
                  <a:lnTo>
                    <a:pt x="55" y="7"/>
                  </a:lnTo>
                  <a:lnTo>
                    <a:pt x="53" y="4"/>
                  </a:lnTo>
                  <a:lnTo>
                    <a:pt x="52" y="4"/>
                  </a:lnTo>
                  <a:lnTo>
                    <a:pt x="50" y="5"/>
                  </a:lnTo>
                  <a:lnTo>
                    <a:pt x="49" y="5"/>
                  </a:lnTo>
                  <a:lnTo>
                    <a:pt x="46" y="4"/>
                  </a:lnTo>
                  <a:lnTo>
                    <a:pt x="42" y="0"/>
                  </a:lnTo>
                  <a:lnTo>
                    <a:pt x="40" y="1"/>
                  </a:lnTo>
                  <a:lnTo>
                    <a:pt x="40" y="2"/>
                  </a:lnTo>
                  <a:lnTo>
                    <a:pt x="40" y="7"/>
                  </a:lnTo>
                  <a:lnTo>
                    <a:pt x="39" y="8"/>
                  </a:lnTo>
                  <a:lnTo>
                    <a:pt x="37" y="11"/>
                  </a:lnTo>
                  <a:lnTo>
                    <a:pt x="32" y="15"/>
                  </a:lnTo>
                  <a:lnTo>
                    <a:pt x="29" y="18"/>
                  </a:lnTo>
                  <a:lnTo>
                    <a:pt x="26" y="18"/>
                  </a:lnTo>
                  <a:lnTo>
                    <a:pt x="22" y="20"/>
                  </a:lnTo>
                  <a:lnTo>
                    <a:pt x="17" y="18"/>
                  </a:lnTo>
                  <a:lnTo>
                    <a:pt x="16" y="20"/>
                  </a:lnTo>
                  <a:lnTo>
                    <a:pt x="14" y="20"/>
                  </a:lnTo>
                  <a:lnTo>
                    <a:pt x="14" y="18"/>
                  </a:lnTo>
                  <a:lnTo>
                    <a:pt x="13" y="18"/>
                  </a:lnTo>
                  <a:lnTo>
                    <a:pt x="11" y="17"/>
                  </a:lnTo>
                  <a:lnTo>
                    <a:pt x="10" y="17"/>
                  </a:lnTo>
                  <a:lnTo>
                    <a:pt x="7" y="15"/>
                  </a:lnTo>
                  <a:lnTo>
                    <a:pt x="3" y="17"/>
                  </a:lnTo>
                  <a:lnTo>
                    <a:pt x="0" y="20"/>
                  </a:lnTo>
                  <a:lnTo>
                    <a:pt x="1" y="23"/>
                  </a:lnTo>
                  <a:lnTo>
                    <a:pt x="3" y="21"/>
                  </a:lnTo>
                  <a:lnTo>
                    <a:pt x="3" y="20"/>
                  </a:lnTo>
                  <a:lnTo>
                    <a:pt x="7" y="21"/>
                  </a:lnTo>
                  <a:lnTo>
                    <a:pt x="10" y="24"/>
                  </a:lnTo>
                  <a:lnTo>
                    <a:pt x="16" y="30"/>
                  </a:lnTo>
                  <a:lnTo>
                    <a:pt x="17" y="31"/>
                  </a:lnTo>
                  <a:lnTo>
                    <a:pt x="19" y="34"/>
                  </a:lnTo>
                  <a:lnTo>
                    <a:pt x="19" y="36"/>
                  </a:lnTo>
                  <a:lnTo>
                    <a:pt x="20" y="37"/>
                  </a:lnTo>
                  <a:lnTo>
                    <a:pt x="22" y="38"/>
                  </a:lnTo>
                  <a:lnTo>
                    <a:pt x="23" y="38"/>
                  </a:lnTo>
                  <a:lnTo>
                    <a:pt x="24" y="40"/>
                  </a:lnTo>
                  <a:lnTo>
                    <a:pt x="26" y="40"/>
                  </a:lnTo>
                  <a:lnTo>
                    <a:pt x="27" y="41"/>
                  </a:lnTo>
                  <a:lnTo>
                    <a:pt x="27" y="41"/>
                  </a:lnTo>
                  <a:lnTo>
                    <a:pt x="29" y="44"/>
                  </a:lnTo>
                  <a:lnTo>
                    <a:pt x="29" y="46"/>
                  </a:lnTo>
                  <a:lnTo>
                    <a:pt x="30" y="47"/>
                  </a:lnTo>
                  <a:lnTo>
                    <a:pt x="32" y="50"/>
                  </a:lnTo>
                  <a:lnTo>
                    <a:pt x="33" y="51"/>
                  </a:lnTo>
                  <a:lnTo>
                    <a:pt x="35" y="53"/>
                  </a:lnTo>
                  <a:lnTo>
                    <a:pt x="36" y="54"/>
                  </a:lnTo>
                  <a:lnTo>
                    <a:pt x="37" y="56"/>
                  </a:lnTo>
                  <a:lnTo>
                    <a:pt x="37" y="59"/>
                  </a:lnTo>
                  <a:lnTo>
                    <a:pt x="46" y="72"/>
                  </a:lnTo>
                  <a:lnTo>
                    <a:pt x="47" y="77"/>
                  </a:lnTo>
                  <a:lnTo>
                    <a:pt x="47" y="83"/>
                  </a:lnTo>
                  <a:lnTo>
                    <a:pt x="47" y="87"/>
                  </a:lnTo>
                  <a:lnTo>
                    <a:pt x="49" y="87"/>
                  </a:lnTo>
                  <a:lnTo>
                    <a:pt x="55" y="87"/>
                  </a:lnTo>
                  <a:lnTo>
                    <a:pt x="58" y="87"/>
                  </a:lnTo>
                  <a:lnTo>
                    <a:pt x="62" y="87"/>
                  </a:lnTo>
                  <a:lnTo>
                    <a:pt x="63" y="89"/>
                  </a:lnTo>
                  <a:lnTo>
                    <a:pt x="62" y="92"/>
                  </a:lnTo>
                  <a:lnTo>
                    <a:pt x="75" y="100"/>
                  </a:lnTo>
                  <a:lnTo>
                    <a:pt x="81" y="106"/>
                  </a:lnTo>
                  <a:lnTo>
                    <a:pt x="83" y="112"/>
                  </a:lnTo>
                  <a:lnTo>
                    <a:pt x="83" y="113"/>
                  </a:lnTo>
                  <a:lnTo>
                    <a:pt x="86" y="118"/>
                  </a:lnTo>
                  <a:lnTo>
                    <a:pt x="86" y="119"/>
                  </a:lnTo>
                  <a:lnTo>
                    <a:pt x="88" y="120"/>
                  </a:lnTo>
                  <a:lnTo>
                    <a:pt x="88" y="125"/>
                  </a:lnTo>
                  <a:lnTo>
                    <a:pt x="88" y="128"/>
                  </a:lnTo>
                  <a:lnTo>
                    <a:pt x="89" y="129"/>
                  </a:lnTo>
                  <a:lnTo>
                    <a:pt x="91" y="132"/>
                  </a:lnTo>
                  <a:lnTo>
                    <a:pt x="92" y="135"/>
                  </a:lnTo>
                  <a:lnTo>
                    <a:pt x="91" y="138"/>
                  </a:lnTo>
                  <a:lnTo>
                    <a:pt x="91" y="139"/>
                  </a:lnTo>
                  <a:lnTo>
                    <a:pt x="92" y="139"/>
                  </a:lnTo>
                  <a:lnTo>
                    <a:pt x="94" y="141"/>
                  </a:lnTo>
                  <a:lnTo>
                    <a:pt x="94" y="142"/>
                  </a:lnTo>
                  <a:lnTo>
                    <a:pt x="96" y="142"/>
                  </a:lnTo>
                  <a:lnTo>
                    <a:pt x="98" y="141"/>
                  </a:lnTo>
                  <a:lnTo>
                    <a:pt x="98" y="141"/>
                  </a:lnTo>
                  <a:lnTo>
                    <a:pt x="101" y="142"/>
                  </a:lnTo>
                  <a:lnTo>
                    <a:pt x="104" y="142"/>
                  </a:lnTo>
                  <a:lnTo>
                    <a:pt x="105" y="141"/>
                  </a:lnTo>
                  <a:lnTo>
                    <a:pt x="108" y="144"/>
                  </a:lnTo>
                  <a:lnTo>
                    <a:pt x="109" y="144"/>
                  </a:lnTo>
                  <a:lnTo>
                    <a:pt x="111" y="144"/>
                  </a:lnTo>
                  <a:lnTo>
                    <a:pt x="112" y="144"/>
                  </a:lnTo>
                  <a:lnTo>
                    <a:pt x="119" y="135"/>
                  </a:lnTo>
                  <a:lnTo>
                    <a:pt x="121" y="132"/>
                  </a:lnTo>
                  <a:lnTo>
                    <a:pt x="121" y="120"/>
                  </a:lnTo>
                  <a:lnTo>
                    <a:pt x="122" y="112"/>
                  </a:lnTo>
                  <a:lnTo>
                    <a:pt x="124" y="109"/>
                  </a:lnTo>
                  <a:lnTo>
                    <a:pt x="124" y="106"/>
                  </a:lnTo>
                  <a:lnTo>
                    <a:pt x="122" y="97"/>
                  </a:lnTo>
                  <a:lnTo>
                    <a:pt x="124" y="93"/>
                  </a:lnTo>
                  <a:lnTo>
                    <a:pt x="125" y="89"/>
                  </a:lnTo>
                  <a:lnTo>
                    <a:pt x="125" y="90"/>
                  </a:lnTo>
                  <a:lnTo>
                    <a:pt x="128" y="85"/>
                  </a:lnTo>
                  <a:lnTo>
                    <a:pt x="128" y="82"/>
                  </a:lnTo>
                  <a:lnTo>
                    <a:pt x="127" y="80"/>
                  </a:lnTo>
                  <a:lnTo>
                    <a:pt x="127" y="7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614"/>
            <p:cNvSpPr>
              <a:spLocks/>
            </p:cNvSpPr>
            <p:nvPr/>
          </p:nvSpPr>
          <p:spPr bwMode="auto">
            <a:xfrm>
              <a:off x="6120874" y="4508517"/>
              <a:ext cx="582248" cy="545279"/>
            </a:xfrm>
            <a:custGeom>
              <a:avLst/>
              <a:gdLst>
                <a:gd name="T0" fmla="*/ 13 w 250"/>
                <a:gd name="T1" fmla="*/ 83 h 236"/>
                <a:gd name="T2" fmla="*/ 24 w 250"/>
                <a:gd name="T3" fmla="*/ 92 h 236"/>
                <a:gd name="T4" fmla="*/ 43 w 250"/>
                <a:gd name="T5" fmla="*/ 92 h 236"/>
                <a:gd name="T6" fmla="*/ 54 w 250"/>
                <a:gd name="T7" fmla="*/ 89 h 236"/>
                <a:gd name="T8" fmla="*/ 69 w 250"/>
                <a:gd name="T9" fmla="*/ 89 h 236"/>
                <a:gd name="T10" fmla="*/ 77 w 250"/>
                <a:gd name="T11" fmla="*/ 92 h 236"/>
                <a:gd name="T12" fmla="*/ 82 w 250"/>
                <a:gd name="T13" fmla="*/ 92 h 236"/>
                <a:gd name="T14" fmla="*/ 96 w 250"/>
                <a:gd name="T15" fmla="*/ 96 h 236"/>
                <a:gd name="T16" fmla="*/ 99 w 250"/>
                <a:gd name="T17" fmla="*/ 108 h 236"/>
                <a:gd name="T18" fmla="*/ 102 w 250"/>
                <a:gd name="T19" fmla="*/ 118 h 236"/>
                <a:gd name="T20" fmla="*/ 103 w 250"/>
                <a:gd name="T21" fmla="*/ 132 h 236"/>
                <a:gd name="T22" fmla="*/ 121 w 250"/>
                <a:gd name="T23" fmla="*/ 147 h 236"/>
                <a:gd name="T24" fmla="*/ 115 w 250"/>
                <a:gd name="T25" fmla="*/ 173 h 236"/>
                <a:gd name="T26" fmla="*/ 139 w 250"/>
                <a:gd name="T27" fmla="*/ 196 h 236"/>
                <a:gd name="T28" fmla="*/ 183 w 250"/>
                <a:gd name="T29" fmla="*/ 216 h 236"/>
                <a:gd name="T30" fmla="*/ 195 w 250"/>
                <a:gd name="T31" fmla="*/ 220 h 236"/>
                <a:gd name="T32" fmla="*/ 203 w 250"/>
                <a:gd name="T33" fmla="*/ 227 h 236"/>
                <a:gd name="T34" fmla="*/ 210 w 250"/>
                <a:gd name="T35" fmla="*/ 233 h 236"/>
                <a:gd name="T36" fmla="*/ 217 w 250"/>
                <a:gd name="T37" fmla="*/ 230 h 236"/>
                <a:gd name="T38" fmla="*/ 227 w 250"/>
                <a:gd name="T39" fmla="*/ 234 h 236"/>
                <a:gd name="T40" fmla="*/ 231 w 250"/>
                <a:gd name="T41" fmla="*/ 233 h 236"/>
                <a:gd name="T42" fmla="*/ 237 w 250"/>
                <a:gd name="T43" fmla="*/ 232 h 236"/>
                <a:gd name="T44" fmla="*/ 237 w 250"/>
                <a:gd name="T45" fmla="*/ 226 h 236"/>
                <a:gd name="T46" fmla="*/ 231 w 250"/>
                <a:gd name="T47" fmla="*/ 219 h 236"/>
                <a:gd name="T48" fmla="*/ 227 w 250"/>
                <a:gd name="T49" fmla="*/ 216 h 236"/>
                <a:gd name="T50" fmla="*/ 217 w 250"/>
                <a:gd name="T51" fmla="*/ 207 h 236"/>
                <a:gd name="T52" fmla="*/ 237 w 250"/>
                <a:gd name="T53" fmla="*/ 164 h 236"/>
                <a:gd name="T54" fmla="*/ 247 w 250"/>
                <a:gd name="T55" fmla="*/ 160 h 236"/>
                <a:gd name="T56" fmla="*/ 250 w 250"/>
                <a:gd name="T57" fmla="*/ 157 h 236"/>
                <a:gd name="T58" fmla="*/ 229 w 250"/>
                <a:gd name="T59" fmla="*/ 152 h 236"/>
                <a:gd name="T60" fmla="*/ 190 w 250"/>
                <a:gd name="T61" fmla="*/ 145 h 236"/>
                <a:gd name="T62" fmla="*/ 175 w 250"/>
                <a:gd name="T63" fmla="*/ 137 h 236"/>
                <a:gd name="T64" fmla="*/ 152 w 250"/>
                <a:gd name="T65" fmla="*/ 75 h 236"/>
                <a:gd name="T66" fmla="*/ 154 w 250"/>
                <a:gd name="T67" fmla="*/ 56 h 236"/>
                <a:gd name="T68" fmla="*/ 147 w 250"/>
                <a:gd name="T69" fmla="*/ 43 h 236"/>
                <a:gd name="T70" fmla="*/ 142 w 250"/>
                <a:gd name="T71" fmla="*/ 40 h 236"/>
                <a:gd name="T72" fmla="*/ 139 w 250"/>
                <a:gd name="T73" fmla="*/ 36 h 236"/>
                <a:gd name="T74" fmla="*/ 136 w 250"/>
                <a:gd name="T75" fmla="*/ 30 h 236"/>
                <a:gd name="T76" fmla="*/ 134 w 250"/>
                <a:gd name="T77" fmla="*/ 26 h 236"/>
                <a:gd name="T78" fmla="*/ 135 w 250"/>
                <a:gd name="T79" fmla="*/ 14 h 236"/>
                <a:gd name="T80" fmla="*/ 125 w 250"/>
                <a:gd name="T81" fmla="*/ 7 h 236"/>
                <a:gd name="T82" fmla="*/ 118 w 250"/>
                <a:gd name="T83" fmla="*/ 4 h 236"/>
                <a:gd name="T84" fmla="*/ 113 w 250"/>
                <a:gd name="T85" fmla="*/ 0 h 236"/>
                <a:gd name="T86" fmla="*/ 87 w 250"/>
                <a:gd name="T87" fmla="*/ 4 h 236"/>
                <a:gd name="T88" fmla="*/ 87 w 250"/>
                <a:gd name="T89" fmla="*/ 11 h 236"/>
                <a:gd name="T90" fmla="*/ 90 w 250"/>
                <a:gd name="T91" fmla="*/ 17 h 236"/>
                <a:gd name="T92" fmla="*/ 92 w 250"/>
                <a:gd name="T93" fmla="*/ 30 h 236"/>
                <a:gd name="T94" fmla="*/ 100 w 250"/>
                <a:gd name="T95" fmla="*/ 45 h 236"/>
                <a:gd name="T96" fmla="*/ 93 w 250"/>
                <a:gd name="T97" fmla="*/ 40 h 236"/>
                <a:gd name="T98" fmla="*/ 86 w 250"/>
                <a:gd name="T99" fmla="*/ 42 h 236"/>
                <a:gd name="T100" fmla="*/ 77 w 250"/>
                <a:gd name="T101" fmla="*/ 33 h 236"/>
                <a:gd name="T102" fmla="*/ 80 w 250"/>
                <a:gd name="T103" fmla="*/ 23 h 236"/>
                <a:gd name="T104" fmla="*/ 73 w 250"/>
                <a:gd name="T105" fmla="*/ 10 h 236"/>
                <a:gd name="T106" fmla="*/ 63 w 250"/>
                <a:gd name="T107" fmla="*/ 7 h 236"/>
                <a:gd name="T108" fmla="*/ 51 w 250"/>
                <a:gd name="T109" fmla="*/ 10 h 236"/>
                <a:gd name="T110" fmla="*/ 40 w 250"/>
                <a:gd name="T111" fmla="*/ 17 h 236"/>
                <a:gd name="T112" fmla="*/ 37 w 250"/>
                <a:gd name="T113" fmla="*/ 21 h 236"/>
                <a:gd name="T114" fmla="*/ 33 w 250"/>
                <a:gd name="T115" fmla="*/ 24 h 236"/>
                <a:gd name="T116" fmla="*/ 31 w 250"/>
                <a:gd name="T117" fmla="*/ 30 h 236"/>
                <a:gd name="T118" fmla="*/ 37 w 250"/>
                <a:gd name="T119" fmla="*/ 49 h 236"/>
                <a:gd name="T120" fmla="*/ 1 w 250"/>
                <a:gd name="T121" fmla="*/ 6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236">
                  <a:moveTo>
                    <a:pt x="3" y="86"/>
                  </a:moveTo>
                  <a:lnTo>
                    <a:pt x="5" y="85"/>
                  </a:lnTo>
                  <a:lnTo>
                    <a:pt x="8" y="85"/>
                  </a:lnTo>
                  <a:lnTo>
                    <a:pt x="13" y="83"/>
                  </a:lnTo>
                  <a:lnTo>
                    <a:pt x="15" y="85"/>
                  </a:lnTo>
                  <a:lnTo>
                    <a:pt x="21" y="86"/>
                  </a:lnTo>
                  <a:lnTo>
                    <a:pt x="21" y="88"/>
                  </a:lnTo>
                  <a:lnTo>
                    <a:pt x="24" y="92"/>
                  </a:lnTo>
                  <a:lnTo>
                    <a:pt x="26" y="93"/>
                  </a:lnTo>
                  <a:lnTo>
                    <a:pt x="27" y="93"/>
                  </a:lnTo>
                  <a:lnTo>
                    <a:pt x="34" y="92"/>
                  </a:lnTo>
                  <a:lnTo>
                    <a:pt x="43" y="92"/>
                  </a:lnTo>
                  <a:lnTo>
                    <a:pt x="46" y="92"/>
                  </a:lnTo>
                  <a:lnTo>
                    <a:pt x="47" y="92"/>
                  </a:lnTo>
                  <a:lnTo>
                    <a:pt x="50" y="89"/>
                  </a:lnTo>
                  <a:lnTo>
                    <a:pt x="54" y="89"/>
                  </a:lnTo>
                  <a:lnTo>
                    <a:pt x="62" y="86"/>
                  </a:lnTo>
                  <a:lnTo>
                    <a:pt x="64" y="83"/>
                  </a:lnTo>
                  <a:lnTo>
                    <a:pt x="66" y="85"/>
                  </a:lnTo>
                  <a:lnTo>
                    <a:pt x="69" y="89"/>
                  </a:lnTo>
                  <a:lnTo>
                    <a:pt x="70" y="91"/>
                  </a:lnTo>
                  <a:lnTo>
                    <a:pt x="72" y="91"/>
                  </a:lnTo>
                  <a:lnTo>
                    <a:pt x="77" y="92"/>
                  </a:lnTo>
                  <a:lnTo>
                    <a:pt x="77" y="92"/>
                  </a:lnTo>
                  <a:lnTo>
                    <a:pt x="79" y="91"/>
                  </a:lnTo>
                  <a:lnTo>
                    <a:pt x="80" y="91"/>
                  </a:lnTo>
                  <a:lnTo>
                    <a:pt x="80" y="91"/>
                  </a:lnTo>
                  <a:lnTo>
                    <a:pt x="82" y="92"/>
                  </a:lnTo>
                  <a:lnTo>
                    <a:pt x="83" y="93"/>
                  </a:lnTo>
                  <a:lnTo>
                    <a:pt x="92" y="93"/>
                  </a:lnTo>
                  <a:lnTo>
                    <a:pt x="93" y="95"/>
                  </a:lnTo>
                  <a:lnTo>
                    <a:pt x="96" y="96"/>
                  </a:lnTo>
                  <a:lnTo>
                    <a:pt x="98" y="98"/>
                  </a:lnTo>
                  <a:lnTo>
                    <a:pt x="99" y="99"/>
                  </a:lnTo>
                  <a:lnTo>
                    <a:pt x="99" y="104"/>
                  </a:lnTo>
                  <a:lnTo>
                    <a:pt x="99" y="108"/>
                  </a:lnTo>
                  <a:lnTo>
                    <a:pt x="99" y="109"/>
                  </a:lnTo>
                  <a:lnTo>
                    <a:pt x="100" y="114"/>
                  </a:lnTo>
                  <a:lnTo>
                    <a:pt x="100" y="115"/>
                  </a:lnTo>
                  <a:lnTo>
                    <a:pt x="102" y="118"/>
                  </a:lnTo>
                  <a:lnTo>
                    <a:pt x="103" y="119"/>
                  </a:lnTo>
                  <a:lnTo>
                    <a:pt x="103" y="121"/>
                  </a:lnTo>
                  <a:lnTo>
                    <a:pt x="102" y="125"/>
                  </a:lnTo>
                  <a:lnTo>
                    <a:pt x="103" y="132"/>
                  </a:lnTo>
                  <a:lnTo>
                    <a:pt x="108" y="135"/>
                  </a:lnTo>
                  <a:lnTo>
                    <a:pt x="113" y="138"/>
                  </a:lnTo>
                  <a:lnTo>
                    <a:pt x="118" y="141"/>
                  </a:lnTo>
                  <a:lnTo>
                    <a:pt x="121" y="147"/>
                  </a:lnTo>
                  <a:lnTo>
                    <a:pt x="119" y="152"/>
                  </a:lnTo>
                  <a:lnTo>
                    <a:pt x="115" y="160"/>
                  </a:lnTo>
                  <a:lnTo>
                    <a:pt x="113" y="165"/>
                  </a:lnTo>
                  <a:lnTo>
                    <a:pt x="115" y="173"/>
                  </a:lnTo>
                  <a:lnTo>
                    <a:pt x="116" y="178"/>
                  </a:lnTo>
                  <a:lnTo>
                    <a:pt x="126" y="194"/>
                  </a:lnTo>
                  <a:lnTo>
                    <a:pt x="129" y="196"/>
                  </a:lnTo>
                  <a:lnTo>
                    <a:pt x="139" y="196"/>
                  </a:lnTo>
                  <a:lnTo>
                    <a:pt x="142" y="197"/>
                  </a:lnTo>
                  <a:lnTo>
                    <a:pt x="172" y="207"/>
                  </a:lnTo>
                  <a:lnTo>
                    <a:pt x="180" y="214"/>
                  </a:lnTo>
                  <a:lnTo>
                    <a:pt x="183" y="216"/>
                  </a:lnTo>
                  <a:lnTo>
                    <a:pt x="190" y="214"/>
                  </a:lnTo>
                  <a:lnTo>
                    <a:pt x="193" y="216"/>
                  </a:lnTo>
                  <a:lnTo>
                    <a:pt x="194" y="217"/>
                  </a:lnTo>
                  <a:lnTo>
                    <a:pt x="195" y="220"/>
                  </a:lnTo>
                  <a:lnTo>
                    <a:pt x="197" y="222"/>
                  </a:lnTo>
                  <a:lnTo>
                    <a:pt x="200" y="224"/>
                  </a:lnTo>
                  <a:lnTo>
                    <a:pt x="201" y="226"/>
                  </a:lnTo>
                  <a:lnTo>
                    <a:pt x="203" y="227"/>
                  </a:lnTo>
                  <a:lnTo>
                    <a:pt x="203" y="230"/>
                  </a:lnTo>
                  <a:lnTo>
                    <a:pt x="204" y="234"/>
                  </a:lnTo>
                  <a:lnTo>
                    <a:pt x="207" y="236"/>
                  </a:lnTo>
                  <a:lnTo>
                    <a:pt x="210" y="233"/>
                  </a:lnTo>
                  <a:lnTo>
                    <a:pt x="210" y="234"/>
                  </a:lnTo>
                  <a:lnTo>
                    <a:pt x="211" y="234"/>
                  </a:lnTo>
                  <a:lnTo>
                    <a:pt x="213" y="232"/>
                  </a:lnTo>
                  <a:lnTo>
                    <a:pt x="217" y="230"/>
                  </a:lnTo>
                  <a:lnTo>
                    <a:pt x="224" y="232"/>
                  </a:lnTo>
                  <a:lnTo>
                    <a:pt x="226" y="233"/>
                  </a:lnTo>
                  <a:lnTo>
                    <a:pt x="226" y="233"/>
                  </a:lnTo>
                  <a:lnTo>
                    <a:pt x="227" y="234"/>
                  </a:lnTo>
                  <a:lnTo>
                    <a:pt x="229" y="233"/>
                  </a:lnTo>
                  <a:lnTo>
                    <a:pt x="230" y="233"/>
                  </a:lnTo>
                  <a:lnTo>
                    <a:pt x="231" y="233"/>
                  </a:lnTo>
                  <a:lnTo>
                    <a:pt x="231" y="233"/>
                  </a:lnTo>
                  <a:lnTo>
                    <a:pt x="234" y="233"/>
                  </a:lnTo>
                  <a:lnTo>
                    <a:pt x="236" y="232"/>
                  </a:lnTo>
                  <a:lnTo>
                    <a:pt x="236" y="232"/>
                  </a:lnTo>
                  <a:lnTo>
                    <a:pt x="237" y="232"/>
                  </a:lnTo>
                  <a:lnTo>
                    <a:pt x="239" y="230"/>
                  </a:lnTo>
                  <a:lnTo>
                    <a:pt x="239" y="230"/>
                  </a:lnTo>
                  <a:lnTo>
                    <a:pt x="237" y="227"/>
                  </a:lnTo>
                  <a:lnTo>
                    <a:pt x="237" y="226"/>
                  </a:lnTo>
                  <a:lnTo>
                    <a:pt x="237" y="223"/>
                  </a:lnTo>
                  <a:lnTo>
                    <a:pt x="237" y="220"/>
                  </a:lnTo>
                  <a:lnTo>
                    <a:pt x="234" y="220"/>
                  </a:lnTo>
                  <a:lnTo>
                    <a:pt x="231" y="219"/>
                  </a:lnTo>
                  <a:lnTo>
                    <a:pt x="231" y="219"/>
                  </a:lnTo>
                  <a:lnTo>
                    <a:pt x="230" y="217"/>
                  </a:lnTo>
                  <a:lnTo>
                    <a:pt x="229" y="216"/>
                  </a:lnTo>
                  <a:lnTo>
                    <a:pt x="227" y="216"/>
                  </a:lnTo>
                  <a:lnTo>
                    <a:pt x="226" y="214"/>
                  </a:lnTo>
                  <a:lnTo>
                    <a:pt x="224" y="214"/>
                  </a:lnTo>
                  <a:lnTo>
                    <a:pt x="219" y="211"/>
                  </a:lnTo>
                  <a:lnTo>
                    <a:pt x="217" y="207"/>
                  </a:lnTo>
                  <a:lnTo>
                    <a:pt x="219" y="201"/>
                  </a:lnTo>
                  <a:lnTo>
                    <a:pt x="227" y="177"/>
                  </a:lnTo>
                  <a:lnTo>
                    <a:pt x="234" y="165"/>
                  </a:lnTo>
                  <a:lnTo>
                    <a:pt x="237" y="164"/>
                  </a:lnTo>
                  <a:lnTo>
                    <a:pt x="239" y="163"/>
                  </a:lnTo>
                  <a:lnTo>
                    <a:pt x="240" y="163"/>
                  </a:lnTo>
                  <a:lnTo>
                    <a:pt x="246" y="160"/>
                  </a:lnTo>
                  <a:lnTo>
                    <a:pt x="247" y="160"/>
                  </a:lnTo>
                  <a:lnTo>
                    <a:pt x="249" y="160"/>
                  </a:lnTo>
                  <a:lnTo>
                    <a:pt x="250" y="160"/>
                  </a:lnTo>
                  <a:lnTo>
                    <a:pt x="250" y="158"/>
                  </a:lnTo>
                  <a:lnTo>
                    <a:pt x="250" y="157"/>
                  </a:lnTo>
                  <a:lnTo>
                    <a:pt x="249" y="155"/>
                  </a:lnTo>
                  <a:lnTo>
                    <a:pt x="242" y="155"/>
                  </a:lnTo>
                  <a:lnTo>
                    <a:pt x="239" y="155"/>
                  </a:lnTo>
                  <a:lnTo>
                    <a:pt x="229" y="152"/>
                  </a:lnTo>
                  <a:lnTo>
                    <a:pt x="210" y="148"/>
                  </a:lnTo>
                  <a:lnTo>
                    <a:pt x="193" y="142"/>
                  </a:lnTo>
                  <a:lnTo>
                    <a:pt x="191" y="144"/>
                  </a:lnTo>
                  <a:lnTo>
                    <a:pt x="190" y="145"/>
                  </a:lnTo>
                  <a:lnTo>
                    <a:pt x="187" y="144"/>
                  </a:lnTo>
                  <a:lnTo>
                    <a:pt x="183" y="142"/>
                  </a:lnTo>
                  <a:lnTo>
                    <a:pt x="180" y="141"/>
                  </a:lnTo>
                  <a:lnTo>
                    <a:pt x="175" y="137"/>
                  </a:lnTo>
                  <a:lnTo>
                    <a:pt x="171" y="131"/>
                  </a:lnTo>
                  <a:lnTo>
                    <a:pt x="167" y="125"/>
                  </a:lnTo>
                  <a:lnTo>
                    <a:pt x="158" y="101"/>
                  </a:lnTo>
                  <a:lnTo>
                    <a:pt x="152" y="75"/>
                  </a:lnTo>
                  <a:lnTo>
                    <a:pt x="152" y="69"/>
                  </a:lnTo>
                  <a:lnTo>
                    <a:pt x="154" y="59"/>
                  </a:lnTo>
                  <a:lnTo>
                    <a:pt x="155" y="57"/>
                  </a:lnTo>
                  <a:lnTo>
                    <a:pt x="154" y="56"/>
                  </a:lnTo>
                  <a:lnTo>
                    <a:pt x="147" y="47"/>
                  </a:lnTo>
                  <a:lnTo>
                    <a:pt x="147" y="46"/>
                  </a:lnTo>
                  <a:lnTo>
                    <a:pt x="147" y="45"/>
                  </a:lnTo>
                  <a:lnTo>
                    <a:pt x="147" y="43"/>
                  </a:lnTo>
                  <a:lnTo>
                    <a:pt x="145" y="43"/>
                  </a:lnTo>
                  <a:lnTo>
                    <a:pt x="144" y="43"/>
                  </a:lnTo>
                  <a:lnTo>
                    <a:pt x="142" y="42"/>
                  </a:lnTo>
                  <a:lnTo>
                    <a:pt x="142" y="40"/>
                  </a:lnTo>
                  <a:lnTo>
                    <a:pt x="142" y="39"/>
                  </a:lnTo>
                  <a:lnTo>
                    <a:pt x="142" y="37"/>
                  </a:lnTo>
                  <a:lnTo>
                    <a:pt x="141" y="36"/>
                  </a:lnTo>
                  <a:lnTo>
                    <a:pt x="139" y="36"/>
                  </a:lnTo>
                  <a:lnTo>
                    <a:pt x="139" y="34"/>
                  </a:lnTo>
                  <a:lnTo>
                    <a:pt x="138" y="34"/>
                  </a:lnTo>
                  <a:lnTo>
                    <a:pt x="138" y="32"/>
                  </a:lnTo>
                  <a:lnTo>
                    <a:pt x="136" y="30"/>
                  </a:lnTo>
                  <a:lnTo>
                    <a:pt x="136" y="29"/>
                  </a:lnTo>
                  <a:lnTo>
                    <a:pt x="135" y="29"/>
                  </a:lnTo>
                  <a:lnTo>
                    <a:pt x="134" y="27"/>
                  </a:lnTo>
                  <a:lnTo>
                    <a:pt x="134" y="26"/>
                  </a:lnTo>
                  <a:lnTo>
                    <a:pt x="134" y="20"/>
                  </a:lnTo>
                  <a:lnTo>
                    <a:pt x="134" y="17"/>
                  </a:lnTo>
                  <a:lnTo>
                    <a:pt x="135" y="16"/>
                  </a:lnTo>
                  <a:lnTo>
                    <a:pt x="135" y="14"/>
                  </a:lnTo>
                  <a:lnTo>
                    <a:pt x="135" y="13"/>
                  </a:lnTo>
                  <a:lnTo>
                    <a:pt x="134" y="13"/>
                  </a:lnTo>
                  <a:lnTo>
                    <a:pt x="126" y="7"/>
                  </a:lnTo>
                  <a:lnTo>
                    <a:pt x="125" y="7"/>
                  </a:lnTo>
                  <a:lnTo>
                    <a:pt x="122" y="7"/>
                  </a:lnTo>
                  <a:lnTo>
                    <a:pt x="121" y="7"/>
                  </a:lnTo>
                  <a:lnTo>
                    <a:pt x="119" y="6"/>
                  </a:lnTo>
                  <a:lnTo>
                    <a:pt x="118" y="4"/>
                  </a:lnTo>
                  <a:lnTo>
                    <a:pt x="116" y="1"/>
                  </a:lnTo>
                  <a:lnTo>
                    <a:pt x="116" y="0"/>
                  </a:lnTo>
                  <a:lnTo>
                    <a:pt x="113" y="0"/>
                  </a:lnTo>
                  <a:lnTo>
                    <a:pt x="113" y="0"/>
                  </a:lnTo>
                  <a:lnTo>
                    <a:pt x="111" y="0"/>
                  </a:lnTo>
                  <a:lnTo>
                    <a:pt x="103" y="4"/>
                  </a:lnTo>
                  <a:lnTo>
                    <a:pt x="100" y="4"/>
                  </a:lnTo>
                  <a:lnTo>
                    <a:pt x="87" y="4"/>
                  </a:lnTo>
                  <a:lnTo>
                    <a:pt x="83" y="6"/>
                  </a:lnTo>
                  <a:lnTo>
                    <a:pt x="86" y="7"/>
                  </a:lnTo>
                  <a:lnTo>
                    <a:pt x="86" y="9"/>
                  </a:lnTo>
                  <a:lnTo>
                    <a:pt x="87" y="11"/>
                  </a:lnTo>
                  <a:lnTo>
                    <a:pt x="89" y="13"/>
                  </a:lnTo>
                  <a:lnTo>
                    <a:pt x="89" y="14"/>
                  </a:lnTo>
                  <a:lnTo>
                    <a:pt x="89" y="17"/>
                  </a:lnTo>
                  <a:lnTo>
                    <a:pt x="90" y="17"/>
                  </a:lnTo>
                  <a:lnTo>
                    <a:pt x="92" y="21"/>
                  </a:lnTo>
                  <a:lnTo>
                    <a:pt x="93" y="23"/>
                  </a:lnTo>
                  <a:lnTo>
                    <a:pt x="92" y="27"/>
                  </a:lnTo>
                  <a:lnTo>
                    <a:pt x="92" y="30"/>
                  </a:lnTo>
                  <a:lnTo>
                    <a:pt x="93" y="33"/>
                  </a:lnTo>
                  <a:lnTo>
                    <a:pt x="98" y="39"/>
                  </a:lnTo>
                  <a:lnTo>
                    <a:pt x="99" y="42"/>
                  </a:lnTo>
                  <a:lnTo>
                    <a:pt x="100" y="45"/>
                  </a:lnTo>
                  <a:lnTo>
                    <a:pt x="96" y="45"/>
                  </a:lnTo>
                  <a:lnTo>
                    <a:pt x="96" y="45"/>
                  </a:lnTo>
                  <a:lnTo>
                    <a:pt x="95" y="43"/>
                  </a:lnTo>
                  <a:lnTo>
                    <a:pt x="93" y="40"/>
                  </a:lnTo>
                  <a:lnTo>
                    <a:pt x="93" y="40"/>
                  </a:lnTo>
                  <a:lnTo>
                    <a:pt x="90" y="40"/>
                  </a:lnTo>
                  <a:lnTo>
                    <a:pt x="89" y="42"/>
                  </a:lnTo>
                  <a:lnTo>
                    <a:pt x="86" y="42"/>
                  </a:lnTo>
                  <a:lnTo>
                    <a:pt x="83" y="40"/>
                  </a:lnTo>
                  <a:lnTo>
                    <a:pt x="82" y="39"/>
                  </a:lnTo>
                  <a:lnTo>
                    <a:pt x="79" y="36"/>
                  </a:lnTo>
                  <a:lnTo>
                    <a:pt x="77" y="33"/>
                  </a:lnTo>
                  <a:lnTo>
                    <a:pt x="77" y="32"/>
                  </a:lnTo>
                  <a:lnTo>
                    <a:pt x="83" y="26"/>
                  </a:lnTo>
                  <a:lnTo>
                    <a:pt x="85" y="24"/>
                  </a:lnTo>
                  <a:lnTo>
                    <a:pt x="80" y="23"/>
                  </a:lnTo>
                  <a:lnTo>
                    <a:pt x="77" y="20"/>
                  </a:lnTo>
                  <a:lnTo>
                    <a:pt x="75" y="17"/>
                  </a:lnTo>
                  <a:lnTo>
                    <a:pt x="73" y="14"/>
                  </a:lnTo>
                  <a:lnTo>
                    <a:pt x="73" y="10"/>
                  </a:lnTo>
                  <a:lnTo>
                    <a:pt x="72" y="7"/>
                  </a:lnTo>
                  <a:lnTo>
                    <a:pt x="69" y="4"/>
                  </a:lnTo>
                  <a:lnTo>
                    <a:pt x="64" y="6"/>
                  </a:lnTo>
                  <a:lnTo>
                    <a:pt x="63" y="7"/>
                  </a:lnTo>
                  <a:lnTo>
                    <a:pt x="62" y="9"/>
                  </a:lnTo>
                  <a:lnTo>
                    <a:pt x="60" y="9"/>
                  </a:lnTo>
                  <a:lnTo>
                    <a:pt x="57" y="10"/>
                  </a:lnTo>
                  <a:lnTo>
                    <a:pt x="51" y="10"/>
                  </a:lnTo>
                  <a:lnTo>
                    <a:pt x="49" y="10"/>
                  </a:lnTo>
                  <a:lnTo>
                    <a:pt x="43" y="16"/>
                  </a:lnTo>
                  <a:lnTo>
                    <a:pt x="41" y="17"/>
                  </a:lnTo>
                  <a:lnTo>
                    <a:pt x="40" y="17"/>
                  </a:lnTo>
                  <a:lnTo>
                    <a:pt x="40" y="17"/>
                  </a:lnTo>
                  <a:lnTo>
                    <a:pt x="39" y="17"/>
                  </a:lnTo>
                  <a:lnTo>
                    <a:pt x="39" y="20"/>
                  </a:lnTo>
                  <a:lnTo>
                    <a:pt x="37" y="21"/>
                  </a:lnTo>
                  <a:lnTo>
                    <a:pt x="36" y="21"/>
                  </a:lnTo>
                  <a:lnTo>
                    <a:pt x="34" y="21"/>
                  </a:lnTo>
                  <a:lnTo>
                    <a:pt x="33" y="23"/>
                  </a:lnTo>
                  <a:lnTo>
                    <a:pt x="33" y="24"/>
                  </a:lnTo>
                  <a:lnTo>
                    <a:pt x="33" y="27"/>
                  </a:lnTo>
                  <a:lnTo>
                    <a:pt x="33" y="29"/>
                  </a:lnTo>
                  <a:lnTo>
                    <a:pt x="31" y="29"/>
                  </a:lnTo>
                  <a:lnTo>
                    <a:pt x="31" y="30"/>
                  </a:lnTo>
                  <a:lnTo>
                    <a:pt x="34" y="33"/>
                  </a:lnTo>
                  <a:lnTo>
                    <a:pt x="40" y="36"/>
                  </a:lnTo>
                  <a:lnTo>
                    <a:pt x="40" y="43"/>
                  </a:lnTo>
                  <a:lnTo>
                    <a:pt x="37" y="49"/>
                  </a:lnTo>
                  <a:lnTo>
                    <a:pt x="26" y="56"/>
                  </a:lnTo>
                  <a:lnTo>
                    <a:pt x="8" y="62"/>
                  </a:lnTo>
                  <a:lnTo>
                    <a:pt x="4" y="65"/>
                  </a:lnTo>
                  <a:lnTo>
                    <a:pt x="1" y="69"/>
                  </a:lnTo>
                  <a:lnTo>
                    <a:pt x="0" y="75"/>
                  </a:lnTo>
                  <a:lnTo>
                    <a:pt x="0" y="80"/>
                  </a:lnTo>
                  <a:lnTo>
                    <a:pt x="3" y="8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5" name="Freeform 615"/>
            <p:cNvSpPr>
              <a:spLocks/>
            </p:cNvSpPr>
            <p:nvPr/>
          </p:nvSpPr>
          <p:spPr bwMode="auto">
            <a:xfrm>
              <a:off x="6943414" y="4859714"/>
              <a:ext cx="254157" cy="240293"/>
            </a:xfrm>
            <a:custGeom>
              <a:avLst/>
              <a:gdLst>
                <a:gd name="T0" fmla="*/ 9 w 110"/>
                <a:gd name="T1" fmla="*/ 50 h 105"/>
                <a:gd name="T2" fmla="*/ 2 w 110"/>
                <a:gd name="T3" fmla="*/ 53 h 105"/>
                <a:gd name="T4" fmla="*/ 2 w 110"/>
                <a:gd name="T5" fmla="*/ 59 h 105"/>
                <a:gd name="T6" fmla="*/ 9 w 110"/>
                <a:gd name="T7" fmla="*/ 56 h 105"/>
                <a:gd name="T8" fmla="*/ 9 w 110"/>
                <a:gd name="T9" fmla="*/ 63 h 105"/>
                <a:gd name="T10" fmla="*/ 6 w 110"/>
                <a:gd name="T11" fmla="*/ 71 h 105"/>
                <a:gd name="T12" fmla="*/ 8 w 110"/>
                <a:gd name="T13" fmla="*/ 75 h 105"/>
                <a:gd name="T14" fmla="*/ 8 w 110"/>
                <a:gd name="T15" fmla="*/ 81 h 105"/>
                <a:gd name="T16" fmla="*/ 13 w 110"/>
                <a:gd name="T17" fmla="*/ 86 h 105"/>
                <a:gd name="T18" fmla="*/ 15 w 110"/>
                <a:gd name="T19" fmla="*/ 88 h 105"/>
                <a:gd name="T20" fmla="*/ 9 w 110"/>
                <a:gd name="T21" fmla="*/ 96 h 105"/>
                <a:gd name="T22" fmla="*/ 39 w 110"/>
                <a:gd name="T23" fmla="*/ 94 h 105"/>
                <a:gd name="T24" fmla="*/ 42 w 110"/>
                <a:gd name="T25" fmla="*/ 81 h 105"/>
                <a:gd name="T26" fmla="*/ 46 w 110"/>
                <a:gd name="T27" fmla="*/ 78 h 105"/>
                <a:gd name="T28" fmla="*/ 49 w 110"/>
                <a:gd name="T29" fmla="*/ 78 h 105"/>
                <a:gd name="T30" fmla="*/ 51 w 110"/>
                <a:gd name="T31" fmla="*/ 82 h 105"/>
                <a:gd name="T32" fmla="*/ 62 w 110"/>
                <a:gd name="T33" fmla="*/ 91 h 105"/>
                <a:gd name="T34" fmla="*/ 64 w 110"/>
                <a:gd name="T35" fmla="*/ 104 h 105"/>
                <a:gd name="T36" fmla="*/ 72 w 110"/>
                <a:gd name="T37" fmla="*/ 102 h 105"/>
                <a:gd name="T38" fmla="*/ 78 w 110"/>
                <a:gd name="T39" fmla="*/ 96 h 105"/>
                <a:gd name="T40" fmla="*/ 82 w 110"/>
                <a:gd name="T41" fmla="*/ 92 h 105"/>
                <a:gd name="T42" fmla="*/ 94 w 110"/>
                <a:gd name="T43" fmla="*/ 89 h 105"/>
                <a:gd name="T44" fmla="*/ 94 w 110"/>
                <a:gd name="T45" fmla="*/ 85 h 105"/>
                <a:gd name="T46" fmla="*/ 95 w 110"/>
                <a:gd name="T47" fmla="*/ 82 h 105"/>
                <a:gd name="T48" fmla="*/ 97 w 110"/>
                <a:gd name="T49" fmla="*/ 79 h 105"/>
                <a:gd name="T50" fmla="*/ 98 w 110"/>
                <a:gd name="T51" fmla="*/ 73 h 105"/>
                <a:gd name="T52" fmla="*/ 98 w 110"/>
                <a:gd name="T53" fmla="*/ 66 h 105"/>
                <a:gd name="T54" fmla="*/ 107 w 110"/>
                <a:gd name="T55" fmla="*/ 53 h 105"/>
                <a:gd name="T56" fmla="*/ 110 w 110"/>
                <a:gd name="T57" fmla="*/ 48 h 105"/>
                <a:gd name="T58" fmla="*/ 107 w 110"/>
                <a:gd name="T59" fmla="*/ 33 h 105"/>
                <a:gd name="T60" fmla="*/ 91 w 110"/>
                <a:gd name="T61" fmla="*/ 23 h 105"/>
                <a:gd name="T62" fmla="*/ 87 w 110"/>
                <a:gd name="T63" fmla="*/ 16 h 105"/>
                <a:gd name="T64" fmla="*/ 82 w 110"/>
                <a:gd name="T65" fmla="*/ 13 h 105"/>
                <a:gd name="T66" fmla="*/ 75 w 110"/>
                <a:gd name="T67" fmla="*/ 12 h 105"/>
                <a:gd name="T68" fmla="*/ 72 w 110"/>
                <a:gd name="T69" fmla="*/ 17 h 105"/>
                <a:gd name="T70" fmla="*/ 65 w 110"/>
                <a:gd name="T71" fmla="*/ 7 h 105"/>
                <a:gd name="T72" fmla="*/ 49 w 110"/>
                <a:gd name="T73" fmla="*/ 6 h 105"/>
                <a:gd name="T74" fmla="*/ 41 w 110"/>
                <a:gd name="T75" fmla="*/ 0 h 105"/>
                <a:gd name="T76" fmla="*/ 32 w 110"/>
                <a:gd name="T77" fmla="*/ 4 h 105"/>
                <a:gd name="T78" fmla="*/ 19 w 110"/>
                <a:gd name="T79" fmla="*/ 4 h 105"/>
                <a:gd name="T80" fmla="*/ 15 w 110"/>
                <a:gd name="T81" fmla="*/ 32 h 105"/>
                <a:gd name="T82" fmla="*/ 9 w 110"/>
                <a:gd name="T83" fmla="*/ 3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105">
                  <a:moveTo>
                    <a:pt x="9" y="42"/>
                  </a:moveTo>
                  <a:lnTo>
                    <a:pt x="10" y="46"/>
                  </a:lnTo>
                  <a:lnTo>
                    <a:pt x="9" y="50"/>
                  </a:lnTo>
                  <a:lnTo>
                    <a:pt x="6" y="52"/>
                  </a:lnTo>
                  <a:lnTo>
                    <a:pt x="5" y="52"/>
                  </a:lnTo>
                  <a:lnTo>
                    <a:pt x="2" y="53"/>
                  </a:lnTo>
                  <a:lnTo>
                    <a:pt x="0" y="55"/>
                  </a:lnTo>
                  <a:lnTo>
                    <a:pt x="0" y="56"/>
                  </a:lnTo>
                  <a:lnTo>
                    <a:pt x="2" y="59"/>
                  </a:lnTo>
                  <a:lnTo>
                    <a:pt x="3" y="59"/>
                  </a:lnTo>
                  <a:lnTo>
                    <a:pt x="6" y="56"/>
                  </a:lnTo>
                  <a:lnTo>
                    <a:pt x="9" y="56"/>
                  </a:lnTo>
                  <a:lnTo>
                    <a:pt x="10" y="58"/>
                  </a:lnTo>
                  <a:lnTo>
                    <a:pt x="9" y="62"/>
                  </a:lnTo>
                  <a:lnTo>
                    <a:pt x="9" y="63"/>
                  </a:lnTo>
                  <a:lnTo>
                    <a:pt x="6" y="66"/>
                  </a:lnTo>
                  <a:lnTo>
                    <a:pt x="6" y="69"/>
                  </a:lnTo>
                  <a:lnTo>
                    <a:pt x="6" y="71"/>
                  </a:lnTo>
                  <a:lnTo>
                    <a:pt x="6" y="72"/>
                  </a:lnTo>
                  <a:lnTo>
                    <a:pt x="8" y="73"/>
                  </a:lnTo>
                  <a:lnTo>
                    <a:pt x="8" y="75"/>
                  </a:lnTo>
                  <a:lnTo>
                    <a:pt x="8" y="76"/>
                  </a:lnTo>
                  <a:lnTo>
                    <a:pt x="8" y="78"/>
                  </a:lnTo>
                  <a:lnTo>
                    <a:pt x="8" y="81"/>
                  </a:lnTo>
                  <a:lnTo>
                    <a:pt x="8" y="81"/>
                  </a:lnTo>
                  <a:lnTo>
                    <a:pt x="12" y="85"/>
                  </a:lnTo>
                  <a:lnTo>
                    <a:pt x="13" y="86"/>
                  </a:lnTo>
                  <a:lnTo>
                    <a:pt x="13" y="86"/>
                  </a:lnTo>
                  <a:lnTo>
                    <a:pt x="15" y="86"/>
                  </a:lnTo>
                  <a:lnTo>
                    <a:pt x="15" y="88"/>
                  </a:lnTo>
                  <a:lnTo>
                    <a:pt x="15" y="88"/>
                  </a:lnTo>
                  <a:lnTo>
                    <a:pt x="10" y="95"/>
                  </a:lnTo>
                  <a:lnTo>
                    <a:pt x="9" y="96"/>
                  </a:lnTo>
                  <a:lnTo>
                    <a:pt x="10" y="101"/>
                  </a:lnTo>
                  <a:lnTo>
                    <a:pt x="16" y="101"/>
                  </a:lnTo>
                  <a:lnTo>
                    <a:pt x="39" y="94"/>
                  </a:lnTo>
                  <a:lnTo>
                    <a:pt x="44" y="91"/>
                  </a:lnTo>
                  <a:lnTo>
                    <a:pt x="44" y="85"/>
                  </a:lnTo>
                  <a:lnTo>
                    <a:pt x="42" y="81"/>
                  </a:lnTo>
                  <a:lnTo>
                    <a:pt x="42" y="79"/>
                  </a:lnTo>
                  <a:lnTo>
                    <a:pt x="44" y="78"/>
                  </a:lnTo>
                  <a:lnTo>
                    <a:pt x="46" y="78"/>
                  </a:lnTo>
                  <a:lnTo>
                    <a:pt x="48" y="76"/>
                  </a:lnTo>
                  <a:lnTo>
                    <a:pt x="48" y="76"/>
                  </a:lnTo>
                  <a:lnTo>
                    <a:pt x="49" y="78"/>
                  </a:lnTo>
                  <a:lnTo>
                    <a:pt x="51" y="79"/>
                  </a:lnTo>
                  <a:lnTo>
                    <a:pt x="51" y="81"/>
                  </a:lnTo>
                  <a:lnTo>
                    <a:pt x="51" y="82"/>
                  </a:lnTo>
                  <a:lnTo>
                    <a:pt x="51" y="82"/>
                  </a:lnTo>
                  <a:lnTo>
                    <a:pt x="58" y="89"/>
                  </a:lnTo>
                  <a:lnTo>
                    <a:pt x="62" y="91"/>
                  </a:lnTo>
                  <a:lnTo>
                    <a:pt x="62" y="94"/>
                  </a:lnTo>
                  <a:lnTo>
                    <a:pt x="62" y="101"/>
                  </a:lnTo>
                  <a:lnTo>
                    <a:pt x="64" y="104"/>
                  </a:lnTo>
                  <a:lnTo>
                    <a:pt x="67" y="105"/>
                  </a:lnTo>
                  <a:lnTo>
                    <a:pt x="69" y="104"/>
                  </a:lnTo>
                  <a:lnTo>
                    <a:pt x="72" y="102"/>
                  </a:lnTo>
                  <a:lnTo>
                    <a:pt x="77" y="102"/>
                  </a:lnTo>
                  <a:lnTo>
                    <a:pt x="78" y="102"/>
                  </a:lnTo>
                  <a:lnTo>
                    <a:pt x="78" y="96"/>
                  </a:lnTo>
                  <a:lnTo>
                    <a:pt x="78" y="94"/>
                  </a:lnTo>
                  <a:lnTo>
                    <a:pt x="81" y="92"/>
                  </a:lnTo>
                  <a:lnTo>
                    <a:pt x="82" y="92"/>
                  </a:lnTo>
                  <a:lnTo>
                    <a:pt x="87" y="92"/>
                  </a:lnTo>
                  <a:lnTo>
                    <a:pt x="90" y="91"/>
                  </a:lnTo>
                  <a:lnTo>
                    <a:pt x="94" y="89"/>
                  </a:lnTo>
                  <a:lnTo>
                    <a:pt x="98" y="89"/>
                  </a:lnTo>
                  <a:lnTo>
                    <a:pt x="97" y="88"/>
                  </a:lnTo>
                  <a:lnTo>
                    <a:pt x="94" y="85"/>
                  </a:lnTo>
                  <a:lnTo>
                    <a:pt x="94" y="85"/>
                  </a:lnTo>
                  <a:lnTo>
                    <a:pt x="94" y="83"/>
                  </a:lnTo>
                  <a:lnTo>
                    <a:pt x="95" y="82"/>
                  </a:lnTo>
                  <a:lnTo>
                    <a:pt x="95" y="81"/>
                  </a:lnTo>
                  <a:lnTo>
                    <a:pt x="95" y="81"/>
                  </a:lnTo>
                  <a:lnTo>
                    <a:pt x="97" y="79"/>
                  </a:lnTo>
                  <a:lnTo>
                    <a:pt x="98" y="76"/>
                  </a:lnTo>
                  <a:lnTo>
                    <a:pt x="98" y="75"/>
                  </a:lnTo>
                  <a:lnTo>
                    <a:pt x="98" y="73"/>
                  </a:lnTo>
                  <a:lnTo>
                    <a:pt x="97" y="71"/>
                  </a:lnTo>
                  <a:lnTo>
                    <a:pt x="97" y="69"/>
                  </a:lnTo>
                  <a:lnTo>
                    <a:pt x="98" y="66"/>
                  </a:lnTo>
                  <a:lnTo>
                    <a:pt x="104" y="58"/>
                  </a:lnTo>
                  <a:lnTo>
                    <a:pt x="105" y="55"/>
                  </a:lnTo>
                  <a:lnTo>
                    <a:pt x="107" y="53"/>
                  </a:lnTo>
                  <a:lnTo>
                    <a:pt x="108" y="52"/>
                  </a:lnTo>
                  <a:lnTo>
                    <a:pt x="110" y="49"/>
                  </a:lnTo>
                  <a:lnTo>
                    <a:pt x="110" y="48"/>
                  </a:lnTo>
                  <a:lnTo>
                    <a:pt x="110" y="45"/>
                  </a:lnTo>
                  <a:lnTo>
                    <a:pt x="107" y="39"/>
                  </a:lnTo>
                  <a:lnTo>
                    <a:pt x="107" y="33"/>
                  </a:lnTo>
                  <a:lnTo>
                    <a:pt x="95" y="22"/>
                  </a:lnTo>
                  <a:lnTo>
                    <a:pt x="94" y="22"/>
                  </a:lnTo>
                  <a:lnTo>
                    <a:pt x="91" y="23"/>
                  </a:lnTo>
                  <a:lnTo>
                    <a:pt x="91" y="20"/>
                  </a:lnTo>
                  <a:lnTo>
                    <a:pt x="90" y="17"/>
                  </a:lnTo>
                  <a:lnTo>
                    <a:pt x="87" y="16"/>
                  </a:lnTo>
                  <a:lnTo>
                    <a:pt x="84" y="16"/>
                  </a:lnTo>
                  <a:lnTo>
                    <a:pt x="84" y="14"/>
                  </a:lnTo>
                  <a:lnTo>
                    <a:pt x="82" y="13"/>
                  </a:lnTo>
                  <a:lnTo>
                    <a:pt x="81" y="12"/>
                  </a:lnTo>
                  <a:lnTo>
                    <a:pt x="77" y="10"/>
                  </a:lnTo>
                  <a:lnTo>
                    <a:pt x="75" y="12"/>
                  </a:lnTo>
                  <a:lnTo>
                    <a:pt x="74" y="13"/>
                  </a:lnTo>
                  <a:lnTo>
                    <a:pt x="72" y="17"/>
                  </a:lnTo>
                  <a:lnTo>
                    <a:pt x="72" y="17"/>
                  </a:lnTo>
                  <a:lnTo>
                    <a:pt x="69" y="9"/>
                  </a:lnTo>
                  <a:lnTo>
                    <a:pt x="68" y="7"/>
                  </a:lnTo>
                  <a:lnTo>
                    <a:pt x="65" y="7"/>
                  </a:lnTo>
                  <a:lnTo>
                    <a:pt x="58" y="6"/>
                  </a:lnTo>
                  <a:lnTo>
                    <a:pt x="55" y="6"/>
                  </a:lnTo>
                  <a:lnTo>
                    <a:pt x="49" y="6"/>
                  </a:lnTo>
                  <a:lnTo>
                    <a:pt x="45" y="3"/>
                  </a:lnTo>
                  <a:lnTo>
                    <a:pt x="42" y="0"/>
                  </a:lnTo>
                  <a:lnTo>
                    <a:pt x="41" y="0"/>
                  </a:lnTo>
                  <a:lnTo>
                    <a:pt x="36" y="4"/>
                  </a:lnTo>
                  <a:lnTo>
                    <a:pt x="33" y="4"/>
                  </a:lnTo>
                  <a:lnTo>
                    <a:pt x="32" y="4"/>
                  </a:lnTo>
                  <a:lnTo>
                    <a:pt x="28" y="4"/>
                  </a:lnTo>
                  <a:lnTo>
                    <a:pt x="25" y="4"/>
                  </a:lnTo>
                  <a:lnTo>
                    <a:pt x="19" y="4"/>
                  </a:lnTo>
                  <a:lnTo>
                    <a:pt x="16" y="9"/>
                  </a:lnTo>
                  <a:lnTo>
                    <a:pt x="13" y="23"/>
                  </a:lnTo>
                  <a:lnTo>
                    <a:pt x="15" y="32"/>
                  </a:lnTo>
                  <a:lnTo>
                    <a:pt x="13" y="33"/>
                  </a:lnTo>
                  <a:lnTo>
                    <a:pt x="12" y="36"/>
                  </a:lnTo>
                  <a:lnTo>
                    <a:pt x="9" y="37"/>
                  </a:lnTo>
                  <a:lnTo>
                    <a:pt x="8" y="37"/>
                  </a:lnTo>
                  <a:lnTo>
                    <a:pt x="9" y="4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 name="Freeform 616"/>
            <p:cNvSpPr>
              <a:spLocks/>
            </p:cNvSpPr>
            <p:nvPr/>
          </p:nvSpPr>
          <p:spPr bwMode="auto">
            <a:xfrm>
              <a:off x="7095909" y="2576934"/>
              <a:ext cx="143253" cy="198702"/>
            </a:xfrm>
            <a:custGeom>
              <a:avLst/>
              <a:gdLst>
                <a:gd name="T0" fmla="*/ 0 w 62"/>
                <a:gd name="T1" fmla="*/ 33 h 86"/>
                <a:gd name="T2" fmla="*/ 2 w 62"/>
                <a:gd name="T3" fmla="*/ 34 h 86"/>
                <a:gd name="T4" fmla="*/ 3 w 62"/>
                <a:gd name="T5" fmla="*/ 37 h 86"/>
                <a:gd name="T6" fmla="*/ 3 w 62"/>
                <a:gd name="T7" fmla="*/ 41 h 86"/>
                <a:gd name="T8" fmla="*/ 4 w 62"/>
                <a:gd name="T9" fmla="*/ 43 h 86"/>
                <a:gd name="T10" fmla="*/ 6 w 62"/>
                <a:gd name="T11" fmla="*/ 44 h 86"/>
                <a:gd name="T12" fmla="*/ 6 w 62"/>
                <a:gd name="T13" fmla="*/ 49 h 86"/>
                <a:gd name="T14" fmla="*/ 10 w 62"/>
                <a:gd name="T15" fmla="*/ 54 h 86"/>
                <a:gd name="T16" fmla="*/ 13 w 62"/>
                <a:gd name="T17" fmla="*/ 56 h 86"/>
                <a:gd name="T18" fmla="*/ 29 w 62"/>
                <a:gd name="T19" fmla="*/ 62 h 86"/>
                <a:gd name="T20" fmla="*/ 36 w 62"/>
                <a:gd name="T21" fmla="*/ 62 h 86"/>
                <a:gd name="T22" fmla="*/ 39 w 62"/>
                <a:gd name="T23" fmla="*/ 63 h 86"/>
                <a:gd name="T24" fmla="*/ 40 w 62"/>
                <a:gd name="T25" fmla="*/ 66 h 86"/>
                <a:gd name="T26" fmla="*/ 43 w 62"/>
                <a:gd name="T27" fmla="*/ 74 h 86"/>
                <a:gd name="T28" fmla="*/ 38 w 62"/>
                <a:gd name="T29" fmla="*/ 69 h 86"/>
                <a:gd name="T30" fmla="*/ 33 w 62"/>
                <a:gd name="T31" fmla="*/ 66 h 86"/>
                <a:gd name="T32" fmla="*/ 29 w 62"/>
                <a:gd name="T33" fmla="*/ 66 h 86"/>
                <a:gd name="T34" fmla="*/ 27 w 62"/>
                <a:gd name="T35" fmla="*/ 69 h 86"/>
                <a:gd name="T36" fmla="*/ 23 w 62"/>
                <a:gd name="T37" fmla="*/ 72 h 86"/>
                <a:gd name="T38" fmla="*/ 22 w 62"/>
                <a:gd name="T39" fmla="*/ 72 h 86"/>
                <a:gd name="T40" fmla="*/ 20 w 62"/>
                <a:gd name="T41" fmla="*/ 73 h 86"/>
                <a:gd name="T42" fmla="*/ 16 w 62"/>
                <a:gd name="T43" fmla="*/ 79 h 86"/>
                <a:gd name="T44" fmla="*/ 23 w 62"/>
                <a:gd name="T45" fmla="*/ 82 h 86"/>
                <a:gd name="T46" fmla="*/ 29 w 62"/>
                <a:gd name="T47" fmla="*/ 86 h 86"/>
                <a:gd name="T48" fmla="*/ 35 w 62"/>
                <a:gd name="T49" fmla="*/ 83 h 86"/>
                <a:gd name="T50" fmla="*/ 39 w 62"/>
                <a:gd name="T51" fmla="*/ 82 h 86"/>
                <a:gd name="T52" fmla="*/ 46 w 62"/>
                <a:gd name="T53" fmla="*/ 82 h 86"/>
                <a:gd name="T54" fmla="*/ 49 w 62"/>
                <a:gd name="T55" fmla="*/ 80 h 86"/>
                <a:gd name="T56" fmla="*/ 51 w 62"/>
                <a:gd name="T57" fmla="*/ 73 h 86"/>
                <a:gd name="T58" fmla="*/ 58 w 62"/>
                <a:gd name="T59" fmla="*/ 63 h 86"/>
                <a:gd name="T60" fmla="*/ 62 w 62"/>
                <a:gd name="T61" fmla="*/ 53 h 86"/>
                <a:gd name="T62" fmla="*/ 61 w 62"/>
                <a:gd name="T63" fmla="*/ 53 h 86"/>
                <a:gd name="T64" fmla="*/ 56 w 62"/>
                <a:gd name="T65" fmla="*/ 50 h 86"/>
                <a:gd name="T66" fmla="*/ 56 w 62"/>
                <a:gd name="T67" fmla="*/ 49 h 86"/>
                <a:gd name="T68" fmla="*/ 59 w 62"/>
                <a:gd name="T69" fmla="*/ 46 h 86"/>
                <a:gd name="T70" fmla="*/ 61 w 62"/>
                <a:gd name="T71" fmla="*/ 43 h 86"/>
                <a:gd name="T72" fmla="*/ 61 w 62"/>
                <a:gd name="T73" fmla="*/ 36 h 86"/>
                <a:gd name="T74" fmla="*/ 56 w 62"/>
                <a:gd name="T75" fmla="*/ 33 h 86"/>
                <a:gd name="T76" fmla="*/ 42 w 62"/>
                <a:gd name="T77" fmla="*/ 18 h 86"/>
                <a:gd name="T78" fmla="*/ 39 w 62"/>
                <a:gd name="T79" fmla="*/ 11 h 86"/>
                <a:gd name="T80" fmla="*/ 38 w 62"/>
                <a:gd name="T81" fmla="*/ 1 h 86"/>
                <a:gd name="T82" fmla="*/ 33 w 62"/>
                <a:gd name="T83" fmla="*/ 1 h 86"/>
                <a:gd name="T84" fmla="*/ 29 w 62"/>
                <a:gd name="T85" fmla="*/ 5 h 86"/>
                <a:gd name="T86" fmla="*/ 16 w 62"/>
                <a:gd name="T87" fmla="*/ 20 h 86"/>
                <a:gd name="T88" fmla="*/ 15 w 62"/>
                <a:gd name="T89" fmla="*/ 21 h 86"/>
                <a:gd name="T90" fmla="*/ 10 w 62"/>
                <a:gd name="T91" fmla="*/ 24 h 86"/>
                <a:gd name="T92" fmla="*/ 9 w 62"/>
                <a:gd name="T93" fmla="*/ 24 h 86"/>
                <a:gd name="T94" fmla="*/ 6 w 62"/>
                <a:gd name="T95" fmla="*/ 26 h 86"/>
                <a:gd name="T96" fmla="*/ 0 w 62"/>
                <a:gd name="T97" fmla="*/ 3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86">
                  <a:moveTo>
                    <a:pt x="0" y="31"/>
                  </a:moveTo>
                  <a:lnTo>
                    <a:pt x="0" y="33"/>
                  </a:lnTo>
                  <a:lnTo>
                    <a:pt x="0" y="34"/>
                  </a:lnTo>
                  <a:lnTo>
                    <a:pt x="2" y="34"/>
                  </a:lnTo>
                  <a:lnTo>
                    <a:pt x="3" y="36"/>
                  </a:lnTo>
                  <a:lnTo>
                    <a:pt x="3" y="37"/>
                  </a:lnTo>
                  <a:lnTo>
                    <a:pt x="3" y="40"/>
                  </a:lnTo>
                  <a:lnTo>
                    <a:pt x="3" y="41"/>
                  </a:lnTo>
                  <a:lnTo>
                    <a:pt x="3" y="41"/>
                  </a:lnTo>
                  <a:lnTo>
                    <a:pt x="4" y="43"/>
                  </a:lnTo>
                  <a:lnTo>
                    <a:pt x="6" y="43"/>
                  </a:lnTo>
                  <a:lnTo>
                    <a:pt x="6" y="44"/>
                  </a:lnTo>
                  <a:lnTo>
                    <a:pt x="6" y="47"/>
                  </a:lnTo>
                  <a:lnTo>
                    <a:pt x="6" y="49"/>
                  </a:lnTo>
                  <a:lnTo>
                    <a:pt x="9" y="53"/>
                  </a:lnTo>
                  <a:lnTo>
                    <a:pt x="10" y="54"/>
                  </a:lnTo>
                  <a:lnTo>
                    <a:pt x="12" y="56"/>
                  </a:lnTo>
                  <a:lnTo>
                    <a:pt x="13" y="56"/>
                  </a:lnTo>
                  <a:lnTo>
                    <a:pt x="17" y="57"/>
                  </a:lnTo>
                  <a:lnTo>
                    <a:pt x="29" y="62"/>
                  </a:lnTo>
                  <a:lnTo>
                    <a:pt x="32" y="62"/>
                  </a:lnTo>
                  <a:lnTo>
                    <a:pt x="36" y="62"/>
                  </a:lnTo>
                  <a:lnTo>
                    <a:pt x="38" y="62"/>
                  </a:lnTo>
                  <a:lnTo>
                    <a:pt x="39" y="63"/>
                  </a:lnTo>
                  <a:lnTo>
                    <a:pt x="40" y="64"/>
                  </a:lnTo>
                  <a:lnTo>
                    <a:pt x="40" y="66"/>
                  </a:lnTo>
                  <a:lnTo>
                    <a:pt x="43" y="72"/>
                  </a:lnTo>
                  <a:lnTo>
                    <a:pt x="43" y="74"/>
                  </a:lnTo>
                  <a:lnTo>
                    <a:pt x="42" y="73"/>
                  </a:lnTo>
                  <a:lnTo>
                    <a:pt x="38" y="69"/>
                  </a:lnTo>
                  <a:lnTo>
                    <a:pt x="35" y="66"/>
                  </a:lnTo>
                  <a:lnTo>
                    <a:pt x="33" y="66"/>
                  </a:lnTo>
                  <a:lnTo>
                    <a:pt x="32" y="66"/>
                  </a:lnTo>
                  <a:lnTo>
                    <a:pt x="29" y="66"/>
                  </a:lnTo>
                  <a:lnTo>
                    <a:pt x="27" y="66"/>
                  </a:lnTo>
                  <a:lnTo>
                    <a:pt x="27" y="69"/>
                  </a:lnTo>
                  <a:lnTo>
                    <a:pt x="26" y="70"/>
                  </a:lnTo>
                  <a:lnTo>
                    <a:pt x="23" y="72"/>
                  </a:lnTo>
                  <a:lnTo>
                    <a:pt x="23" y="72"/>
                  </a:lnTo>
                  <a:lnTo>
                    <a:pt x="22" y="72"/>
                  </a:lnTo>
                  <a:lnTo>
                    <a:pt x="20" y="72"/>
                  </a:lnTo>
                  <a:lnTo>
                    <a:pt x="20" y="73"/>
                  </a:lnTo>
                  <a:lnTo>
                    <a:pt x="19" y="74"/>
                  </a:lnTo>
                  <a:lnTo>
                    <a:pt x="16" y="79"/>
                  </a:lnTo>
                  <a:lnTo>
                    <a:pt x="17" y="80"/>
                  </a:lnTo>
                  <a:lnTo>
                    <a:pt x="23" y="82"/>
                  </a:lnTo>
                  <a:lnTo>
                    <a:pt x="27" y="86"/>
                  </a:lnTo>
                  <a:lnTo>
                    <a:pt x="29" y="86"/>
                  </a:lnTo>
                  <a:lnTo>
                    <a:pt x="30" y="86"/>
                  </a:lnTo>
                  <a:lnTo>
                    <a:pt x="35" y="83"/>
                  </a:lnTo>
                  <a:lnTo>
                    <a:pt x="38" y="82"/>
                  </a:lnTo>
                  <a:lnTo>
                    <a:pt x="39" y="82"/>
                  </a:lnTo>
                  <a:lnTo>
                    <a:pt x="43" y="83"/>
                  </a:lnTo>
                  <a:lnTo>
                    <a:pt x="46" y="82"/>
                  </a:lnTo>
                  <a:lnTo>
                    <a:pt x="49" y="82"/>
                  </a:lnTo>
                  <a:lnTo>
                    <a:pt x="49" y="80"/>
                  </a:lnTo>
                  <a:lnTo>
                    <a:pt x="51" y="74"/>
                  </a:lnTo>
                  <a:lnTo>
                    <a:pt x="51" y="73"/>
                  </a:lnTo>
                  <a:lnTo>
                    <a:pt x="52" y="70"/>
                  </a:lnTo>
                  <a:lnTo>
                    <a:pt x="58" y="63"/>
                  </a:lnTo>
                  <a:lnTo>
                    <a:pt x="59" y="62"/>
                  </a:lnTo>
                  <a:lnTo>
                    <a:pt x="62" y="53"/>
                  </a:lnTo>
                  <a:lnTo>
                    <a:pt x="62" y="51"/>
                  </a:lnTo>
                  <a:lnTo>
                    <a:pt x="61" y="53"/>
                  </a:lnTo>
                  <a:lnTo>
                    <a:pt x="58" y="51"/>
                  </a:lnTo>
                  <a:lnTo>
                    <a:pt x="56" y="50"/>
                  </a:lnTo>
                  <a:lnTo>
                    <a:pt x="55" y="51"/>
                  </a:lnTo>
                  <a:lnTo>
                    <a:pt x="56" y="49"/>
                  </a:lnTo>
                  <a:lnTo>
                    <a:pt x="58" y="47"/>
                  </a:lnTo>
                  <a:lnTo>
                    <a:pt x="59" y="46"/>
                  </a:lnTo>
                  <a:lnTo>
                    <a:pt x="61" y="44"/>
                  </a:lnTo>
                  <a:lnTo>
                    <a:pt x="61" y="43"/>
                  </a:lnTo>
                  <a:lnTo>
                    <a:pt x="61" y="39"/>
                  </a:lnTo>
                  <a:lnTo>
                    <a:pt x="61" y="36"/>
                  </a:lnTo>
                  <a:lnTo>
                    <a:pt x="59" y="36"/>
                  </a:lnTo>
                  <a:lnTo>
                    <a:pt x="56" y="33"/>
                  </a:lnTo>
                  <a:lnTo>
                    <a:pt x="48" y="23"/>
                  </a:lnTo>
                  <a:lnTo>
                    <a:pt x="42" y="18"/>
                  </a:lnTo>
                  <a:lnTo>
                    <a:pt x="40" y="15"/>
                  </a:lnTo>
                  <a:lnTo>
                    <a:pt x="39" y="11"/>
                  </a:lnTo>
                  <a:lnTo>
                    <a:pt x="39" y="4"/>
                  </a:lnTo>
                  <a:lnTo>
                    <a:pt x="38" y="1"/>
                  </a:lnTo>
                  <a:lnTo>
                    <a:pt x="35" y="0"/>
                  </a:lnTo>
                  <a:lnTo>
                    <a:pt x="33" y="1"/>
                  </a:lnTo>
                  <a:lnTo>
                    <a:pt x="30" y="3"/>
                  </a:lnTo>
                  <a:lnTo>
                    <a:pt x="29" y="5"/>
                  </a:lnTo>
                  <a:lnTo>
                    <a:pt x="27" y="8"/>
                  </a:lnTo>
                  <a:lnTo>
                    <a:pt x="16" y="20"/>
                  </a:lnTo>
                  <a:lnTo>
                    <a:pt x="15" y="20"/>
                  </a:lnTo>
                  <a:lnTo>
                    <a:pt x="15" y="21"/>
                  </a:lnTo>
                  <a:lnTo>
                    <a:pt x="12" y="23"/>
                  </a:lnTo>
                  <a:lnTo>
                    <a:pt x="10" y="24"/>
                  </a:lnTo>
                  <a:lnTo>
                    <a:pt x="9" y="24"/>
                  </a:lnTo>
                  <a:lnTo>
                    <a:pt x="9" y="24"/>
                  </a:lnTo>
                  <a:lnTo>
                    <a:pt x="7" y="24"/>
                  </a:lnTo>
                  <a:lnTo>
                    <a:pt x="6" y="26"/>
                  </a:lnTo>
                  <a:lnTo>
                    <a:pt x="2" y="30"/>
                  </a:lnTo>
                  <a:lnTo>
                    <a:pt x="0" y="3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 name="Freeform 617"/>
            <p:cNvSpPr>
              <a:spLocks/>
            </p:cNvSpPr>
            <p:nvPr/>
          </p:nvSpPr>
          <p:spPr bwMode="auto">
            <a:xfrm>
              <a:off x="9286269" y="6731226"/>
              <a:ext cx="429756" cy="268019"/>
            </a:xfrm>
            <a:custGeom>
              <a:avLst/>
              <a:gdLst>
                <a:gd name="T0" fmla="*/ 171 w 186"/>
                <a:gd name="T1" fmla="*/ 33 h 117"/>
                <a:gd name="T2" fmla="*/ 160 w 186"/>
                <a:gd name="T3" fmla="*/ 20 h 117"/>
                <a:gd name="T4" fmla="*/ 131 w 186"/>
                <a:gd name="T5" fmla="*/ 8 h 117"/>
                <a:gd name="T6" fmla="*/ 118 w 186"/>
                <a:gd name="T7" fmla="*/ 3 h 117"/>
                <a:gd name="T8" fmla="*/ 112 w 186"/>
                <a:gd name="T9" fmla="*/ 0 h 117"/>
                <a:gd name="T10" fmla="*/ 107 w 186"/>
                <a:gd name="T11" fmla="*/ 0 h 117"/>
                <a:gd name="T12" fmla="*/ 91 w 186"/>
                <a:gd name="T13" fmla="*/ 13 h 117"/>
                <a:gd name="T14" fmla="*/ 79 w 186"/>
                <a:gd name="T15" fmla="*/ 18 h 117"/>
                <a:gd name="T16" fmla="*/ 61 w 186"/>
                <a:gd name="T17" fmla="*/ 20 h 117"/>
                <a:gd name="T18" fmla="*/ 33 w 186"/>
                <a:gd name="T19" fmla="*/ 10 h 117"/>
                <a:gd name="T20" fmla="*/ 25 w 186"/>
                <a:gd name="T21" fmla="*/ 9 h 117"/>
                <a:gd name="T22" fmla="*/ 17 w 186"/>
                <a:gd name="T23" fmla="*/ 10 h 117"/>
                <a:gd name="T24" fmla="*/ 13 w 186"/>
                <a:gd name="T25" fmla="*/ 10 h 117"/>
                <a:gd name="T26" fmla="*/ 10 w 186"/>
                <a:gd name="T27" fmla="*/ 6 h 117"/>
                <a:gd name="T28" fmla="*/ 4 w 186"/>
                <a:gd name="T29" fmla="*/ 5 h 117"/>
                <a:gd name="T30" fmla="*/ 0 w 186"/>
                <a:gd name="T31" fmla="*/ 9 h 117"/>
                <a:gd name="T32" fmla="*/ 14 w 186"/>
                <a:gd name="T33" fmla="*/ 41 h 117"/>
                <a:gd name="T34" fmla="*/ 23 w 186"/>
                <a:gd name="T35" fmla="*/ 48 h 117"/>
                <a:gd name="T36" fmla="*/ 45 w 186"/>
                <a:gd name="T37" fmla="*/ 51 h 117"/>
                <a:gd name="T38" fmla="*/ 71 w 186"/>
                <a:gd name="T39" fmla="*/ 61 h 117"/>
                <a:gd name="T40" fmla="*/ 84 w 186"/>
                <a:gd name="T41" fmla="*/ 72 h 117"/>
                <a:gd name="T42" fmla="*/ 92 w 186"/>
                <a:gd name="T43" fmla="*/ 78 h 117"/>
                <a:gd name="T44" fmla="*/ 94 w 186"/>
                <a:gd name="T45" fmla="*/ 82 h 117"/>
                <a:gd name="T46" fmla="*/ 101 w 186"/>
                <a:gd name="T47" fmla="*/ 88 h 117"/>
                <a:gd name="T48" fmla="*/ 102 w 186"/>
                <a:gd name="T49" fmla="*/ 88 h 117"/>
                <a:gd name="T50" fmla="*/ 107 w 186"/>
                <a:gd name="T51" fmla="*/ 94 h 117"/>
                <a:gd name="T52" fmla="*/ 108 w 186"/>
                <a:gd name="T53" fmla="*/ 98 h 117"/>
                <a:gd name="T54" fmla="*/ 107 w 186"/>
                <a:gd name="T55" fmla="*/ 105 h 117"/>
                <a:gd name="T56" fmla="*/ 98 w 186"/>
                <a:gd name="T57" fmla="*/ 110 h 117"/>
                <a:gd name="T58" fmla="*/ 95 w 186"/>
                <a:gd name="T59" fmla="*/ 114 h 117"/>
                <a:gd name="T60" fmla="*/ 101 w 186"/>
                <a:gd name="T61" fmla="*/ 117 h 117"/>
                <a:gd name="T62" fmla="*/ 108 w 186"/>
                <a:gd name="T63" fmla="*/ 117 h 117"/>
                <a:gd name="T64" fmla="*/ 112 w 186"/>
                <a:gd name="T65" fmla="*/ 115 h 117"/>
                <a:gd name="T66" fmla="*/ 115 w 186"/>
                <a:gd name="T67" fmla="*/ 113 h 117"/>
                <a:gd name="T68" fmla="*/ 115 w 186"/>
                <a:gd name="T69" fmla="*/ 103 h 117"/>
                <a:gd name="T70" fmla="*/ 114 w 186"/>
                <a:gd name="T71" fmla="*/ 107 h 117"/>
                <a:gd name="T72" fmla="*/ 114 w 186"/>
                <a:gd name="T73" fmla="*/ 108 h 117"/>
                <a:gd name="T74" fmla="*/ 111 w 186"/>
                <a:gd name="T75" fmla="*/ 101 h 117"/>
                <a:gd name="T76" fmla="*/ 115 w 186"/>
                <a:gd name="T77" fmla="*/ 98 h 117"/>
                <a:gd name="T78" fmla="*/ 121 w 186"/>
                <a:gd name="T79" fmla="*/ 94 h 117"/>
                <a:gd name="T80" fmla="*/ 128 w 186"/>
                <a:gd name="T81" fmla="*/ 84 h 117"/>
                <a:gd name="T82" fmla="*/ 154 w 186"/>
                <a:gd name="T83" fmla="*/ 72 h 117"/>
                <a:gd name="T84" fmla="*/ 157 w 186"/>
                <a:gd name="T85" fmla="*/ 67 h 117"/>
                <a:gd name="T86" fmla="*/ 170 w 186"/>
                <a:gd name="T87" fmla="*/ 65 h 117"/>
                <a:gd name="T88" fmla="*/ 174 w 186"/>
                <a:gd name="T89" fmla="*/ 61 h 117"/>
                <a:gd name="T90" fmla="*/ 183 w 186"/>
                <a:gd name="T91" fmla="*/ 55 h 117"/>
                <a:gd name="T92" fmla="*/ 186 w 186"/>
                <a:gd name="T93" fmla="*/ 46 h 117"/>
                <a:gd name="T94" fmla="*/ 177 w 186"/>
                <a:gd name="T95" fmla="*/ 3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6" h="117">
                  <a:moveTo>
                    <a:pt x="177" y="38"/>
                  </a:moveTo>
                  <a:lnTo>
                    <a:pt x="171" y="33"/>
                  </a:lnTo>
                  <a:lnTo>
                    <a:pt x="164" y="25"/>
                  </a:lnTo>
                  <a:lnTo>
                    <a:pt x="160" y="20"/>
                  </a:lnTo>
                  <a:lnTo>
                    <a:pt x="154" y="18"/>
                  </a:lnTo>
                  <a:lnTo>
                    <a:pt x="131" y="8"/>
                  </a:lnTo>
                  <a:lnTo>
                    <a:pt x="121" y="5"/>
                  </a:lnTo>
                  <a:lnTo>
                    <a:pt x="118" y="3"/>
                  </a:lnTo>
                  <a:lnTo>
                    <a:pt x="115" y="2"/>
                  </a:lnTo>
                  <a:lnTo>
                    <a:pt x="112" y="0"/>
                  </a:lnTo>
                  <a:lnTo>
                    <a:pt x="110" y="0"/>
                  </a:lnTo>
                  <a:lnTo>
                    <a:pt x="107" y="0"/>
                  </a:lnTo>
                  <a:lnTo>
                    <a:pt x="101" y="2"/>
                  </a:lnTo>
                  <a:lnTo>
                    <a:pt x="91" y="13"/>
                  </a:lnTo>
                  <a:lnTo>
                    <a:pt x="84" y="18"/>
                  </a:lnTo>
                  <a:lnTo>
                    <a:pt x="79" y="18"/>
                  </a:lnTo>
                  <a:lnTo>
                    <a:pt x="65" y="18"/>
                  </a:lnTo>
                  <a:lnTo>
                    <a:pt x="61" y="20"/>
                  </a:lnTo>
                  <a:lnTo>
                    <a:pt x="36" y="12"/>
                  </a:lnTo>
                  <a:lnTo>
                    <a:pt x="33" y="10"/>
                  </a:lnTo>
                  <a:lnTo>
                    <a:pt x="27" y="10"/>
                  </a:lnTo>
                  <a:lnTo>
                    <a:pt x="25" y="9"/>
                  </a:lnTo>
                  <a:lnTo>
                    <a:pt x="22" y="8"/>
                  </a:lnTo>
                  <a:lnTo>
                    <a:pt x="17" y="10"/>
                  </a:lnTo>
                  <a:lnTo>
                    <a:pt x="16" y="12"/>
                  </a:lnTo>
                  <a:lnTo>
                    <a:pt x="13" y="10"/>
                  </a:lnTo>
                  <a:lnTo>
                    <a:pt x="12" y="9"/>
                  </a:lnTo>
                  <a:lnTo>
                    <a:pt x="10" y="6"/>
                  </a:lnTo>
                  <a:lnTo>
                    <a:pt x="9" y="5"/>
                  </a:lnTo>
                  <a:lnTo>
                    <a:pt x="4" y="5"/>
                  </a:lnTo>
                  <a:lnTo>
                    <a:pt x="0" y="6"/>
                  </a:lnTo>
                  <a:lnTo>
                    <a:pt x="0" y="9"/>
                  </a:lnTo>
                  <a:lnTo>
                    <a:pt x="3" y="23"/>
                  </a:lnTo>
                  <a:lnTo>
                    <a:pt x="14" y="41"/>
                  </a:lnTo>
                  <a:lnTo>
                    <a:pt x="19" y="45"/>
                  </a:lnTo>
                  <a:lnTo>
                    <a:pt x="23" y="48"/>
                  </a:lnTo>
                  <a:lnTo>
                    <a:pt x="27" y="51"/>
                  </a:lnTo>
                  <a:lnTo>
                    <a:pt x="45" y="51"/>
                  </a:lnTo>
                  <a:lnTo>
                    <a:pt x="50" y="51"/>
                  </a:lnTo>
                  <a:lnTo>
                    <a:pt x="71" y="61"/>
                  </a:lnTo>
                  <a:lnTo>
                    <a:pt x="74" y="64"/>
                  </a:lnTo>
                  <a:lnTo>
                    <a:pt x="84" y="72"/>
                  </a:lnTo>
                  <a:lnTo>
                    <a:pt x="89" y="75"/>
                  </a:lnTo>
                  <a:lnTo>
                    <a:pt x="92" y="78"/>
                  </a:lnTo>
                  <a:lnTo>
                    <a:pt x="94" y="79"/>
                  </a:lnTo>
                  <a:lnTo>
                    <a:pt x="94" y="82"/>
                  </a:lnTo>
                  <a:lnTo>
                    <a:pt x="97" y="84"/>
                  </a:lnTo>
                  <a:lnTo>
                    <a:pt x="101" y="88"/>
                  </a:lnTo>
                  <a:lnTo>
                    <a:pt x="101" y="88"/>
                  </a:lnTo>
                  <a:lnTo>
                    <a:pt x="102" y="88"/>
                  </a:lnTo>
                  <a:lnTo>
                    <a:pt x="104" y="90"/>
                  </a:lnTo>
                  <a:lnTo>
                    <a:pt x="107" y="94"/>
                  </a:lnTo>
                  <a:lnTo>
                    <a:pt x="107" y="95"/>
                  </a:lnTo>
                  <a:lnTo>
                    <a:pt x="108" y="98"/>
                  </a:lnTo>
                  <a:lnTo>
                    <a:pt x="108" y="101"/>
                  </a:lnTo>
                  <a:lnTo>
                    <a:pt x="107" y="105"/>
                  </a:lnTo>
                  <a:lnTo>
                    <a:pt x="104" y="107"/>
                  </a:lnTo>
                  <a:lnTo>
                    <a:pt x="98" y="110"/>
                  </a:lnTo>
                  <a:lnTo>
                    <a:pt x="95" y="113"/>
                  </a:lnTo>
                  <a:lnTo>
                    <a:pt x="95" y="114"/>
                  </a:lnTo>
                  <a:lnTo>
                    <a:pt x="98" y="115"/>
                  </a:lnTo>
                  <a:lnTo>
                    <a:pt x="101" y="117"/>
                  </a:lnTo>
                  <a:lnTo>
                    <a:pt x="104" y="117"/>
                  </a:lnTo>
                  <a:lnTo>
                    <a:pt x="108" y="117"/>
                  </a:lnTo>
                  <a:lnTo>
                    <a:pt x="110" y="117"/>
                  </a:lnTo>
                  <a:lnTo>
                    <a:pt x="112" y="115"/>
                  </a:lnTo>
                  <a:lnTo>
                    <a:pt x="114" y="114"/>
                  </a:lnTo>
                  <a:lnTo>
                    <a:pt x="115" y="113"/>
                  </a:lnTo>
                  <a:lnTo>
                    <a:pt x="115" y="105"/>
                  </a:lnTo>
                  <a:lnTo>
                    <a:pt x="115" y="103"/>
                  </a:lnTo>
                  <a:lnTo>
                    <a:pt x="112" y="104"/>
                  </a:lnTo>
                  <a:lnTo>
                    <a:pt x="114" y="107"/>
                  </a:lnTo>
                  <a:lnTo>
                    <a:pt x="114" y="107"/>
                  </a:lnTo>
                  <a:lnTo>
                    <a:pt x="114" y="108"/>
                  </a:lnTo>
                  <a:lnTo>
                    <a:pt x="111" y="105"/>
                  </a:lnTo>
                  <a:lnTo>
                    <a:pt x="111" y="101"/>
                  </a:lnTo>
                  <a:lnTo>
                    <a:pt x="112" y="98"/>
                  </a:lnTo>
                  <a:lnTo>
                    <a:pt x="115" y="98"/>
                  </a:lnTo>
                  <a:lnTo>
                    <a:pt x="118" y="97"/>
                  </a:lnTo>
                  <a:lnTo>
                    <a:pt x="121" y="94"/>
                  </a:lnTo>
                  <a:lnTo>
                    <a:pt x="124" y="88"/>
                  </a:lnTo>
                  <a:lnTo>
                    <a:pt x="128" y="84"/>
                  </a:lnTo>
                  <a:lnTo>
                    <a:pt x="134" y="79"/>
                  </a:lnTo>
                  <a:lnTo>
                    <a:pt x="154" y="72"/>
                  </a:lnTo>
                  <a:lnTo>
                    <a:pt x="157" y="71"/>
                  </a:lnTo>
                  <a:lnTo>
                    <a:pt x="157" y="67"/>
                  </a:lnTo>
                  <a:lnTo>
                    <a:pt x="160" y="67"/>
                  </a:lnTo>
                  <a:lnTo>
                    <a:pt x="170" y="65"/>
                  </a:lnTo>
                  <a:lnTo>
                    <a:pt x="171" y="64"/>
                  </a:lnTo>
                  <a:lnTo>
                    <a:pt x="174" y="61"/>
                  </a:lnTo>
                  <a:lnTo>
                    <a:pt x="177" y="59"/>
                  </a:lnTo>
                  <a:lnTo>
                    <a:pt x="183" y="55"/>
                  </a:lnTo>
                  <a:lnTo>
                    <a:pt x="184" y="54"/>
                  </a:lnTo>
                  <a:lnTo>
                    <a:pt x="186" y="46"/>
                  </a:lnTo>
                  <a:lnTo>
                    <a:pt x="183" y="42"/>
                  </a:lnTo>
                  <a:lnTo>
                    <a:pt x="177" y="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 name="Freeform 618"/>
            <p:cNvSpPr>
              <a:spLocks/>
            </p:cNvSpPr>
            <p:nvPr/>
          </p:nvSpPr>
          <p:spPr bwMode="auto">
            <a:xfrm>
              <a:off x="9757612" y="6777436"/>
              <a:ext cx="309609" cy="258777"/>
            </a:xfrm>
            <a:custGeom>
              <a:avLst/>
              <a:gdLst>
                <a:gd name="T0" fmla="*/ 121 w 132"/>
                <a:gd name="T1" fmla="*/ 13 h 113"/>
                <a:gd name="T2" fmla="*/ 106 w 132"/>
                <a:gd name="T3" fmla="*/ 11 h 113"/>
                <a:gd name="T4" fmla="*/ 96 w 132"/>
                <a:gd name="T5" fmla="*/ 6 h 113"/>
                <a:gd name="T6" fmla="*/ 77 w 132"/>
                <a:gd name="T7" fmla="*/ 2 h 113"/>
                <a:gd name="T8" fmla="*/ 50 w 132"/>
                <a:gd name="T9" fmla="*/ 21 h 113"/>
                <a:gd name="T10" fmla="*/ 41 w 132"/>
                <a:gd name="T11" fmla="*/ 26 h 113"/>
                <a:gd name="T12" fmla="*/ 38 w 132"/>
                <a:gd name="T13" fmla="*/ 31 h 113"/>
                <a:gd name="T14" fmla="*/ 33 w 132"/>
                <a:gd name="T15" fmla="*/ 32 h 113"/>
                <a:gd name="T16" fmla="*/ 36 w 132"/>
                <a:gd name="T17" fmla="*/ 55 h 113"/>
                <a:gd name="T18" fmla="*/ 34 w 132"/>
                <a:gd name="T19" fmla="*/ 75 h 113"/>
                <a:gd name="T20" fmla="*/ 36 w 132"/>
                <a:gd name="T21" fmla="*/ 80 h 113"/>
                <a:gd name="T22" fmla="*/ 31 w 132"/>
                <a:gd name="T23" fmla="*/ 83 h 113"/>
                <a:gd name="T24" fmla="*/ 28 w 132"/>
                <a:gd name="T25" fmla="*/ 80 h 113"/>
                <a:gd name="T26" fmla="*/ 25 w 132"/>
                <a:gd name="T27" fmla="*/ 83 h 113"/>
                <a:gd name="T28" fmla="*/ 21 w 132"/>
                <a:gd name="T29" fmla="*/ 81 h 113"/>
                <a:gd name="T30" fmla="*/ 20 w 132"/>
                <a:gd name="T31" fmla="*/ 84 h 113"/>
                <a:gd name="T32" fmla="*/ 15 w 132"/>
                <a:gd name="T33" fmla="*/ 85 h 113"/>
                <a:gd name="T34" fmla="*/ 7 w 132"/>
                <a:gd name="T35" fmla="*/ 81 h 113"/>
                <a:gd name="T36" fmla="*/ 4 w 132"/>
                <a:gd name="T37" fmla="*/ 80 h 113"/>
                <a:gd name="T38" fmla="*/ 0 w 132"/>
                <a:gd name="T39" fmla="*/ 85 h 113"/>
                <a:gd name="T40" fmla="*/ 4 w 132"/>
                <a:gd name="T41" fmla="*/ 93 h 113"/>
                <a:gd name="T42" fmla="*/ 17 w 132"/>
                <a:gd name="T43" fmla="*/ 97 h 113"/>
                <a:gd name="T44" fmla="*/ 20 w 132"/>
                <a:gd name="T45" fmla="*/ 98 h 113"/>
                <a:gd name="T46" fmla="*/ 23 w 132"/>
                <a:gd name="T47" fmla="*/ 104 h 113"/>
                <a:gd name="T48" fmla="*/ 27 w 132"/>
                <a:gd name="T49" fmla="*/ 106 h 113"/>
                <a:gd name="T50" fmla="*/ 28 w 132"/>
                <a:gd name="T51" fmla="*/ 100 h 113"/>
                <a:gd name="T52" fmla="*/ 31 w 132"/>
                <a:gd name="T53" fmla="*/ 98 h 113"/>
                <a:gd name="T54" fmla="*/ 36 w 132"/>
                <a:gd name="T55" fmla="*/ 98 h 113"/>
                <a:gd name="T56" fmla="*/ 33 w 132"/>
                <a:gd name="T57" fmla="*/ 101 h 113"/>
                <a:gd name="T58" fmla="*/ 37 w 132"/>
                <a:gd name="T59" fmla="*/ 103 h 113"/>
                <a:gd name="T60" fmla="*/ 47 w 132"/>
                <a:gd name="T61" fmla="*/ 101 h 113"/>
                <a:gd name="T62" fmla="*/ 53 w 132"/>
                <a:gd name="T63" fmla="*/ 107 h 113"/>
                <a:gd name="T64" fmla="*/ 57 w 132"/>
                <a:gd name="T65" fmla="*/ 106 h 113"/>
                <a:gd name="T66" fmla="*/ 60 w 132"/>
                <a:gd name="T67" fmla="*/ 107 h 113"/>
                <a:gd name="T68" fmla="*/ 72 w 132"/>
                <a:gd name="T69" fmla="*/ 104 h 113"/>
                <a:gd name="T70" fmla="*/ 73 w 132"/>
                <a:gd name="T71" fmla="*/ 107 h 113"/>
                <a:gd name="T72" fmla="*/ 77 w 132"/>
                <a:gd name="T73" fmla="*/ 106 h 113"/>
                <a:gd name="T74" fmla="*/ 80 w 132"/>
                <a:gd name="T75" fmla="*/ 110 h 113"/>
                <a:gd name="T76" fmla="*/ 83 w 132"/>
                <a:gd name="T77" fmla="*/ 111 h 113"/>
                <a:gd name="T78" fmla="*/ 86 w 132"/>
                <a:gd name="T79" fmla="*/ 97 h 113"/>
                <a:gd name="T80" fmla="*/ 95 w 132"/>
                <a:gd name="T81" fmla="*/ 94 h 113"/>
                <a:gd name="T82" fmla="*/ 92 w 132"/>
                <a:gd name="T83" fmla="*/ 103 h 113"/>
                <a:gd name="T84" fmla="*/ 93 w 132"/>
                <a:gd name="T85" fmla="*/ 107 h 113"/>
                <a:gd name="T86" fmla="*/ 109 w 132"/>
                <a:gd name="T87" fmla="*/ 103 h 113"/>
                <a:gd name="T88" fmla="*/ 106 w 132"/>
                <a:gd name="T89" fmla="*/ 98 h 113"/>
                <a:gd name="T90" fmla="*/ 103 w 132"/>
                <a:gd name="T91" fmla="*/ 95 h 113"/>
                <a:gd name="T92" fmla="*/ 97 w 132"/>
                <a:gd name="T93" fmla="*/ 98 h 113"/>
                <a:gd name="T94" fmla="*/ 99 w 132"/>
                <a:gd name="T95" fmla="*/ 91 h 113"/>
                <a:gd name="T96" fmla="*/ 109 w 132"/>
                <a:gd name="T97" fmla="*/ 75 h 113"/>
                <a:gd name="T98" fmla="*/ 115 w 132"/>
                <a:gd name="T99" fmla="*/ 62 h 113"/>
                <a:gd name="T100" fmla="*/ 123 w 132"/>
                <a:gd name="T101" fmla="*/ 42 h 113"/>
                <a:gd name="T102" fmla="*/ 131 w 132"/>
                <a:gd name="T103" fmla="*/ 3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113">
                  <a:moveTo>
                    <a:pt x="131" y="24"/>
                  </a:moveTo>
                  <a:lnTo>
                    <a:pt x="126" y="18"/>
                  </a:lnTo>
                  <a:lnTo>
                    <a:pt x="121" y="13"/>
                  </a:lnTo>
                  <a:lnTo>
                    <a:pt x="116" y="12"/>
                  </a:lnTo>
                  <a:lnTo>
                    <a:pt x="109" y="12"/>
                  </a:lnTo>
                  <a:lnTo>
                    <a:pt x="106" y="11"/>
                  </a:lnTo>
                  <a:lnTo>
                    <a:pt x="105" y="9"/>
                  </a:lnTo>
                  <a:lnTo>
                    <a:pt x="102" y="8"/>
                  </a:lnTo>
                  <a:lnTo>
                    <a:pt x="96" y="6"/>
                  </a:lnTo>
                  <a:lnTo>
                    <a:pt x="85" y="3"/>
                  </a:lnTo>
                  <a:lnTo>
                    <a:pt x="80" y="0"/>
                  </a:lnTo>
                  <a:lnTo>
                    <a:pt x="77" y="2"/>
                  </a:lnTo>
                  <a:lnTo>
                    <a:pt x="64" y="6"/>
                  </a:lnTo>
                  <a:lnTo>
                    <a:pt x="63" y="8"/>
                  </a:lnTo>
                  <a:lnTo>
                    <a:pt x="50" y="21"/>
                  </a:lnTo>
                  <a:lnTo>
                    <a:pt x="47" y="22"/>
                  </a:lnTo>
                  <a:lnTo>
                    <a:pt x="43" y="25"/>
                  </a:lnTo>
                  <a:lnTo>
                    <a:pt x="41" y="26"/>
                  </a:lnTo>
                  <a:lnTo>
                    <a:pt x="40" y="28"/>
                  </a:lnTo>
                  <a:lnTo>
                    <a:pt x="38" y="31"/>
                  </a:lnTo>
                  <a:lnTo>
                    <a:pt x="38" y="31"/>
                  </a:lnTo>
                  <a:lnTo>
                    <a:pt x="37" y="32"/>
                  </a:lnTo>
                  <a:lnTo>
                    <a:pt x="34" y="32"/>
                  </a:lnTo>
                  <a:lnTo>
                    <a:pt x="33" y="32"/>
                  </a:lnTo>
                  <a:lnTo>
                    <a:pt x="30" y="36"/>
                  </a:lnTo>
                  <a:lnTo>
                    <a:pt x="31" y="44"/>
                  </a:lnTo>
                  <a:lnTo>
                    <a:pt x="36" y="55"/>
                  </a:lnTo>
                  <a:lnTo>
                    <a:pt x="36" y="58"/>
                  </a:lnTo>
                  <a:lnTo>
                    <a:pt x="36" y="68"/>
                  </a:lnTo>
                  <a:lnTo>
                    <a:pt x="34" y="75"/>
                  </a:lnTo>
                  <a:lnTo>
                    <a:pt x="34" y="78"/>
                  </a:lnTo>
                  <a:lnTo>
                    <a:pt x="36" y="78"/>
                  </a:lnTo>
                  <a:lnTo>
                    <a:pt x="36" y="80"/>
                  </a:lnTo>
                  <a:lnTo>
                    <a:pt x="33" y="85"/>
                  </a:lnTo>
                  <a:lnTo>
                    <a:pt x="33" y="84"/>
                  </a:lnTo>
                  <a:lnTo>
                    <a:pt x="31" y="83"/>
                  </a:lnTo>
                  <a:lnTo>
                    <a:pt x="30" y="81"/>
                  </a:lnTo>
                  <a:lnTo>
                    <a:pt x="30" y="80"/>
                  </a:lnTo>
                  <a:lnTo>
                    <a:pt x="28" y="80"/>
                  </a:lnTo>
                  <a:lnTo>
                    <a:pt x="28" y="81"/>
                  </a:lnTo>
                  <a:lnTo>
                    <a:pt x="27" y="81"/>
                  </a:lnTo>
                  <a:lnTo>
                    <a:pt x="25" y="83"/>
                  </a:lnTo>
                  <a:lnTo>
                    <a:pt x="24" y="81"/>
                  </a:lnTo>
                  <a:lnTo>
                    <a:pt x="23" y="81"/>
                  </a:lnTo>
                  <a:lnTo>
                    <a:pt x="21" y="81"/>
                  </a:lnTo>
                  <a:lnTo>
                    <a:pt x="21" y="83"/>
                  </a:lnTo>
                  <a:lnTo>
                    <a:pt x="21" y="84"/>
                  </a:lnTo>
                  <a:lnTo>
                    <a:pt x="20" y="84"/>
                  </a:lnTo>
                  <a:lnTo>
                    <a:pt x="20" y="85"/>
                  </a:lnTo>
                  <a:lnTo>
                    <a:pt x="18" y="85"/>
                  </a:lnTo>
                  <a:lnTo>
                    <a:pt x="15" y="85"/>
                  </a:lnTo>
                  <a:lnTo>
                    <a:pt x="13" y="85"/>
                  </a:lnTo>
                  <a:lnTo>
                    <a:pt x="7" y="83"/>
                  </a:lnTo>
                  <a:lnTo>
                    <a:pt x="7" y="81"/>
                  </a:lnTo>
                  <a:lnTo>
                    <a:pt x="5" y="80"/>
                  </a:lnTo>
                  <a:lnTo>
                    <a:pt x="5" y="78"/>
                  </a:lnTo>
                  <a:lnTo>
                    <a:pt x="4" y="80"/>
                  </a:lnTo>
                  <a:lnTo>
                    <a:pt x="1" y="83"/>
                  </a:lnTo>
                  <a:lnTo>
                    <a:pt x="0" y="84"/>
                  </a:lnTo>
                  <a:lnTo>
                    <a:pt x="0" y="85"/>
                  </a:lnTo>
                  <a:lnTo>
                    <a:pt x="0" y="88"/>
                  </a:lnTo>
                  <a:lnTo>
                    <a:pt x="1" y="91"/>
                  </a:lnTo>
                  <a:lnTo>
                    <a:pt x="4" y="93"/>
                  </a:lnTo>
                  <a:lnTo>
                    <a:pt x="13" y="97"/>
                  </a:lnTo>
                  <a:lnTo>
                    <a:pt x="14" y="98"/>
                  </a:lnTo>
                  <a:lnTo>
                    <a:pt x="17" y="97"/>
                  </a:lnTo>
                  <a:lnTo>
                    <a:pt x="17" y="97"/>
                  </a:lnTo>
                  <a:lnTo>
                    <a:pt x="18" y="97"/>
                  </a:lnTo>
                  <a:lnTo>
                    <a:pt x="20" y="98"/>
                  </a:lnTo>
                  <a:lnTo>
                    <a:pt x="21" y="100"/>
                  </a:lnTo>
                  <a:lnTo>
                    <a:pt x="23" y="103"/>
                  </a:lnTo>
                  <a:lnTo>
                    <a:pt x="23" y="104"/>
                  </a:lnTo>
                  <a:lnTo>
                    <a:pt x="24" y="106"/>
                  </a:lnTo>
                  <a:lnTo>
                    <a:pt x="25" y="106"/>
                  </a:lnTo>
                  <a:lnTo>
                    <a:pt x="27" y="106"/>
                  </a:lnTo>
                  <a:lnTo>
                    <a:pt x="28" y="104"/>
                  </a:lnTo>
                  <a:lnTo>
                    <a:pt x="28" y="101"/>
                  </a:lnTo>
                  <a:lnTo>
                    <a:pt x="28" y="100"/>
                  </a:lnTo>
                  <a:lnTo>
                    <a:pt x="28" y="98"/>
                  </a:lnTo>
                  <a:lnTo>
                    <a:pt x="30" y="98"/>
                  </a:lnTo>
                  <a:lnTo>
                    <a:pt x="31" y="98"/>
                  </a:lnTo>
                  <a:lnTo>
                    <a:pt x="33" y="98"/>
                  </a:lnTo>
                  <a:lnTo>
                    <a:pt x="34" y="98"/>
                  </a:lnTo>
                  <a:lnTo>
                    <a:pt x="36" y="98"/>
                  </a:lnTo>
                  <a:lnTo>
                    <a:pt x="34" y="100"/>
                  </a:lnTo>
                  <a:lnTo>
                    <a:pt x="34" y="101"/>
                  </a:lnTo>
                  <a:lnTo>
                    <a:pt x="33" y="101"/>
                  </a:lnTo>
                  <a:lnTo>
                    <a:pt x="34" y="104"/>
                  </a:lnTo>
                  <a:lnTo>
                    <a:pt x="36" y="104"/>
                  </a:lnTo>
                  <a:lnTo>
                    <a:pt x="37" y="103"/>
                  </a:lnTo>
                  <a:lnTo>
                    <a:pt x="38" y="100"/>
                  </a:lnTo>
                  <a:lnTo>
                    <a:pt x="46" y="101"/>
                  </a:lnTo>
                  <a:lnTo>
                    <a:pt x="47" y="101"/>
                  </a:lnTo>
                  <a:lnTo>
                    <a:pt x="49" y="103"/>
                  </a:lnTo>
                  <a:lnTo>
                    <a:pt x="51" y="107"/>
                  </a:lnTo>
                  <a:lnTo>
                    <a:pt x="53" y="107"/>
                  </a:lnTo>
                  <a:lnTo>
                    <a:pt x="54" y="107"/>
                  </a:lnTo>
                  <a:lnTo>
                    <a:pt x="56" y="106"/>
                  </a:lnTo>
                  <a:lnTo>
                    <a:pt x="57" y="106"/>
                  </a:lnTo>
                  <a:lnTo>
                    <a:pt x="59" y="106"/>
                  </a:lnTo>
                  <a:lnTo>
                    <a:pt x="59" y="107"/>
                  </a:lnTo>
                  <a:lnTo>
                    <a:pt x="60" y="107"/>
                  </a:lnTo>
                  <a:lnTo>
                    <a:pt x="63" y="107"/>
                  </a:lnTo>
                  <a:lnTo>
                    <a:pt x="69" y="104"/>
                  </a:lnTo>
                  <a:lnTo>
                    <a:pt x="72" y="104"/>
                  </a:lnTo>
                  <a:lnTo>
                    <a:pt x="72" y="104"/>
                  </a:lnTo>
                  <a:lnTo>
                    <a:pt x="73" y="106"/>
                  </a:lnTo>
                  <a:lnTo>
                    <a:pt x="73" y="107"/>
                  </a:lnTo>
                  <a:lnTo>
                    <a:pt x="74" y="108"/>
                  </a:lnTo>
                  <a:lnTo>
                    <a:pt x="76" y="108"/>
                  </a:lnTo>
                  <a:lnTo>
                    <a:pt x="77" y="106"/>
                  </a:lnTo>
                  <a:lnTo>
                    <a:pt x="79" y="106"/>
                  </a:lnTo>
                  <a:lnTo>
                    <a:pt x="80" y="108"/>
                  </a:lnTo>
                  <a:lnTo>
                    <a:pt x="80" y="110"/>
                  </a:lnTo>
                  <a:lnTo>
                    <a:pt x="80" y="111"/>
                  </a:lnTo>
                  <a:lnTo>
                    <a:pt x="82" y="113"/>
                  </a:lnTo>
                  <a:lnTo>
                    <a:pt x="83" y="111"/>
                  </a:lnTo>
                  <a:lnTo>
                    <a:pt x="86" y="101"/>
                  </a:lnTo>
                  <a:lnTo>
                    <a:pt x="85" y="98"/>
                  </a:lnTo>
                  <a:lnTo>
                    <a:pt x="86" y="97"/>
                  </a:lnTo>
                  <a:lnTo>
                    <a:pt x="90" y="94"/>
                  </a:lnTo>
                  <a:lnTo>
                    <a:pt x="93" y="94"/>
                  </a:lnTo>
                  <a:lnTo>
                    <a:pt x="95" y="94"/>
                  </a:lnTo>
                  <a:lnTo>
                    <a:pt x="95" y="95"/>
                  </a:lnTo>
                  <a:lnTo>
                    <a:pt x="93" y="100"/>
                  </a:lnTo>
                  <a:lnTo>
                    <a:pt x="92" y="103"/>
                  </a:lnTo>
                  <a:lnTo>
                    <a:pt x="90" y="106"/>
                  </a:lnTo>
                  <a:lnTo>
                    <a:pt x="92" y="106"/>
                  </a:lnTo>
                  <a:lnTo>
                    <a:pt x="93" y="107"/>
                  </a:lnTo>
                  <a:lnTo>
                    <a:pt x="97" y="106"/>
                  </a:lnTo>
                  <a:lnTo>
                    <a:pt x="103" y="104"/>
                  </a:lnTo>
                  <a:lnTo>
                    <a:pt x="109" y="103"/>
                  </a:lnTo>
                  <a:lnTo>
                    <a:pt x="112" y="98"/>
                  </a:lnTo>
                  <a:lnTo>
                    <a:pt x="109" y="98"/>
                  </a:lnTo>
                  <a:lnTo>
                    <a:pt x="106" y="98"/>
                  </a:lnTo>
                  <a:lnTo>
                    <a:pt x="105" y="97"/>
                  </a:lnTo>
                  <a:lnTo>
                    <a:pt x="105" y="94"/>
                  </a:lnTo>
                  <a:lnTo>
                    <a:pt x="103" y="95"/>
                  </a:lnTo>
                  <a:lnTo>
                    <a:pt x="100" y="97"/>
                  </a:lnTo>
                  <a:lnTo>
                    <a:pt x="99" y="98"/>
                  </a:lnTo>
                  <a:lnTo>
                    <a:pt x="97" y="98"/>
                  </a:lnTo>
                  <a:lnTo>
                    <a:pt x="97" y="97"/>
                  </a:lnTo>
                  <a:lnTo>
                    <a:pt x="97" y="94"/>
                  </a:lnTo>
                  <a:lnTo>
                    <a:pt x="99" y="91"/>
                  </a:lnTo>
                  <a:lnTo>
                    <a:pt x="100" y="88"/>
                  </a:lnTo>
                  <a:lnTo>
                    <a:pt x="106" y="83"/>
                  </a:lnTo>
                  <a:lnTo>
                    <a:pt x="109" y="75"/>
                  </a:lnTo>
                  <a:lnTo>
                    <a:pt x="113" y="68"/>
                  </a:lnTo>
                  <a:lnTo>
                    <a:pt x="113" y="65"/>
                  </a:lnTo>
                  <a:lnTo>
                    <a:pt x="115" y="62"/>
                  </a:lnTo>
                  <a:lnTo>
                    <a:pt x="121" y="57"/>
                  </a:lnTo>
                  <a:lnTo>
                    <a:pt x="123" y="54"/>
                  </a:lnTo>
                  <a:lnTo>
                    <a:pt x="123" y="42"/>
                  </a:lnTo>
                  <a:lnTo>
                    <a:pt x="125" y="41"/>
                  </a:lnTo>
                  <a:lnTo>
                    <a:pt x="126" y="39"/>
                  </a:lnTo>
                  <a:lnTo>
                    <a:pt x="131" y="32"/>
                  </a:lnTo>
                  <a:lnTo>
                    <a:pt x="132" y="29"/>
                  </a:lnTo>
                  <a:lnTo>
                    <a:pt x="131" y="2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619"/>
            <p:cNvSpPr>
              <a:spLocks/>
            </p:cNvSpPr>
            <p:nvPr/>
          </p:nvSpPr>
          <p:spPr bwMode="auto">
            <a:xfrm>
              <a:off x="12641124" y="6754329"/>
              <a:ext cx="272641" cy="115524"/>
            </a:xfrm>
            <a:custGeom>
              <a:avLst/>
              <a:gdLst>
                <a:gd name="T0" fmla="*/ 28 w 118"/>
                <a:gd name="T1" fmla="*/ 18 h 51"/>
                <a:gd name="T2" fmla="*/ 26 w 118"/>
                <a:gd name="T3" fmla="*/ 21 h 51"/>
                <a:gd name="T4" fmla="*/ 20 w 118"/>
                <a:gd name="T5" fmla="*/ 21 h 51"/>
                <a:gd name="T6" fmla="*/ 10 w 118"/>
                <a:gd name="T7" fmla="*/ 29 h 51"/>
                <a:gd name="T8" fmla="*/ 5 w 118"/>
                <a:gd name="T9" fmla="*/ 36 h 51"/>
                <a:gd name="T10" fmla="*/ 0 w 118"/>
                <a:gd name="T11" fmla="*/ 42 h 51"/>
                <a:gd name="T12" fmla="*/ 1 w 118"/>
                <a:gd name="T13" fmla="*/ 46 h 51"/>
                <a:gd name="T14" fmla="*/ 2 w 118"/>
                <a:gd name="T15" fmla="*/ 49 h 51"/>
                <a:gd name="T16" fmla="*/ 5 w 118"/>
                <a:gd name="T17" fmla="*/ 49 h 51"/>
                <a:gd name="T18" fmla="*/ 8 w 118"/>
                <a:gd name="T19" fmla="*/ 48 h 51"/>
                <a:gd name="T20" fmla="*/ 11 w 118"/>
                <a:gd name="T21" fmla="*/ 49 h 51"/>
                <a:gd name="T22" fmla="*/ 14 w 118"/>
                <a:gd name="T23" fmla="*/ 49 h 51"/>
                <a:gd name="T24" fmla="*/ 17 w 118"/>
                <a:gd name="T25" fmla="*/ 48 h 51"/>
                <a:gd name="T26" fmla="*/ 18 w 118"/>
                <a:gd name="T27" fmla="*/ 46 h 51"/>
                <a:gd name="T28" fmla="*/ 23 w 118"/>
                <a:gd name="T29" fmla="*/ 45 h 51"/>
                <a:gd name="T30" fmla="*/ 27 w 118"/>
                <a:gd name="T31" fmla="*/ 45 h 51"/>
                <a:gd name="T32" fmla="*/ 30 w 118"/>
                <a:gd name="T33" fmla="*/ 46 h 51"/>
                <a:gd name="T34" fmla="*/ 31 w 118"/>
                <a:gd name="T35" fmla="*/ 48 h 51"/>
                <a:gd name="T36" fmla="*/ 36 w 118"/>
                <a:gd name="T37" fmla="*/ 46 h 51"/>
                <a:gd name="T38" fmla="*/ 41 w 118"/>
                <a:gd name="T39" fmla="*/ 44 h 51"/>
                <a:gd name="T40" fmla="*/ 46 w 118"/>
                <a:gd name="T41" fmla="*/ 41 h 51"/>
                <a:gd name="T42" fmla="*/ 49 w 118"/>
                <a:gd name="T43" fmla="*/ 41 h 51"/>
                <a:gd name="T44" fmla="*/ 63 w 118"/>
                <a:gd name="T45" fmla="*/ 42 h 51"/>
                <a:gd name="T46" fmla="*/ 100 w 118"/>
                <a:gd name="T47" fmla="*/ 36 h 51"/>
                <a:gd name="T48" fmla="*/ 112 w 118"/>
                <a:gd name="T49" fmla="*/ 34 h 51"/>
                <a:gd name="T50" fmla="*/ 116 w 118"/>
                <a:gd name="T51" fmla="*/ 32 h 51"/>
                <a:gd name="T52" fmla="*/ 118 w 118"/>
                <a:gd name="T53" fmla="*/ 16 h 51"/>
                <a:gd name="T54" fmla="*/ 115 w 118"/>
                <a:gd name="T55" fmla="*/ 12 h 51"/>
                <a:gd name="T56" fmla="*/ 110 w 118"/>
                <a:gd name="T57" fmla="*/ 5 h 51"/>
                <a:gd name="T58" fmla="*/ 109 w 118"/>
                <a:gd name="T59" fmla="*/ 5 h 51"/>
                <a:gd name="T60" fmla="*/ 96 w 118"/>
                <a:gd name="T61" fmla="*/ 6 h 51"/>
                <a:gd name="T62" fmla="*/ 93 w 118"/>
                <a:gd name="T63" fmla="*/ 5 h 51"/>
                <a:gd name="T64" fmla="*/ 92 w 118"/>
                <a:gd name="T65" fmla="*/ 3 h 51"/>
                <a:gd name="T66" fmla="*/ 89 w 118"/>
                <a:gd name="T67" fmla="*/ 3 h 51"/>
                <a:gd name="T68" fmla="*/ 87 w 118"/>
                <a:gd name="T69" fmla="*/ 5 h 51"/>
                <a:gd name="T70" fmla="*/ 64 w 118"/>
                <a:gd name="T71" fmla="*/ 5 h 51"/>
                <a:gd name="T72" fmla="*/ 49 w 118"/>
                <a:gd name="T73" fmla="*/ 6 h 51"/>
                <a:gd name="T74" fmla="*/ 38 w 118"/>
                <a:gd name="T75" fmla="*/ 12 h 51"/>
                <a:gd name="T76" fmla="*/ 37 w 118"/>
                <a:gd name="T77" fmla="*/ 3 h 51"/>
                <a:gd name="T78" fmla="*/ 30 w 118"/>
                <a:gd name="T79" fmla="*/ 0 h 51"/>
                <a:gd name="T80" fmla="*/ 20 w 118"/>
                <a:gd name="T81" fmla="*/ 0 h 51"/>
                <a:gd name="T82" fmla="*/ 17 w 118"/>
                <a:gd name="T83" fmla="*/ 3 h 51"/>
                <a:gd name="T84" fmla="*/ 15 w 118"/>
                <a:gd name="T85" fmla="*/ 8 h 51"/>
                <a:gd name="T86" fmla="*/ 13 w 118"/>
                <a:gd name="T87" fmla="*/ 12 h 51"/>
                <a:gd name="T88" fmla="*/ 8 w 118"/>
                <a:gd name="T89" fmla="*/ 13 h 51"/>
                <a:gd name="T90" fmla="*/ 13 w 118"/>
                <a:gd name="T91" fmla="*/ 21 h 51"/>
                <a:gd name="T92" fmla="*/ 26 w 118"/>
                <a:gd name="T93" fmla="*/ 15 h 51"/>
                <a:gd name="T94" fmla="*/ 31 w 118"/>
                <a:gd name="T95" fmla="*/ 15 h 51"/>
                <a:gd name="T96" fmla="*/ 30 w 118"/>
                <a:gd name="T97"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8" h="51">
                  <a:moveTo>
                    <a:pt x="30" y="16"/>
                  </a:moveTo>
                  <a:lnTo>
                    <a:pt x="28" y="18"/>
                  </a:lnTo>
                  <a:lnTo>
                    <a:pt x="27" y="19"/>
                  </a:lnTo>
                  <a:lnTo>
                    <a:pt x="26" y="21"/>
                  </a:lnTo>
                  <a:lnTo>
                    <a:pt x="24" y="21"/>
                  </a:lnTo>
                  <a:lnTo>
                    <a:pt x="20" y="21"/>
                  </a:lnTo>
                  <a:lnTo>
                    <a:pt x="11" y="26"/>
                  </a:lnTo>
                  <a:lnTo>
                    <a:pt x="10" y="29"/>
                  </a:lnTo>
                  <a:lnTo>
                    <a:pt x="7" y="35"/>
                  </a:lnTo>
                  <a:lnTo>
                    <a:pt x="5" y="36"/>
                  </a:lnTo>
                  <a:lnTo>
                    <a:pt x="1" y="39"/>
                  </a:lnTo>
                  <a:lnTo>
                    <a:pt x="0" y="42"/>
                  </a:lnTo>
                  <a:lnTo>
                    <a:pt x="0" y="45"/>
                  </a:lnTo>
                  <a:lnTo>
                    <a:pt x="1" y="46"/>
                  </a:lnTo>
                  <a:lnTo>
                    <a:pt x="2" y="48"/>
                  </a:lnTo>
                  <a:lnTo>
                    <a:pt x="2" y="49"/>
                  </a:lnTo>
                  <a:lnTo>
                    <a:pt x="5" y="49"/>
                  </a:lnTo>
                  <a:lnTo>
                    <a:pt x="5" y="49"/>
                  </a:lnTo>
                  <a:lnTo>
                    <a:pt x="8" y="48"/>
                  </a:lnTo>
                  <a:lnTo>
                    <a:pt x="8" y="48"/>
                  </a:lnTo>
                  <a:lnTo>
                    <a:pt x="10" y="48"/>
                  </a:lnTo>
                  <a:lnTo>
                    <a:pt x="11" y="49"/>
                  </a:lnTo>
                  <a:lnTo>
                    <a:pt x="13" y="51"/>
                  </a:lnTo>
                  <a:lnTo>
                    <a:pt x="14" y="49"/>
                  </a:lnTo>
                  <a:lnTo>
                    <a:pt x="15" y="49"/>
                  </a:lnTo>
                  <a:lnTo>
                    <a:pt x="17" y="48"/>
                  </a:lnTo>
                  <a:lnTo>
                    <a:pt x="17" y="48"/>
                  </a:lnTo>
                  <a:lnTo>
                    <a:pt x="18" y="46"/>
                  </a:lnTo>
                  <a:lnTo>
                    <a:pt x="21" y="45"/>
                  </a:lnTo>
                  <a:lnTo>
                    <a:pt x="23" y="45"/>
                  </a:lnTo>
                  <a:lnTo>
                    <a:pt x="24" y="45"/>
                  </a:lnTo>
                  <a:lnTo>
                    <a:pt x="27" y="45"/>
                  </a:lnTo>
                  <a:lnTo>
                    <a:pt x="27" y="45"/>
                  </a:lnTo>
                  <a:lnTo>
                    <a:pt x="30" y="46"/>
                  </a:lnTo>
                  <a:lnTo>
                    <a:pt x="30" y="48"/>
                  </a:lnTo>
                  <a:lnTo>
                    <a:pt x="31" y="48"/>
                  </a:lnTo>
                  <a:lnTo>
                    <a:pt x="33" y="46"/>
                  </a:lnTo>
                  <a:lnTo>
                    <a:pt x="36" y="46"/>
                  </a:lnTo>
                  <a:lnTo>
                    <a:pt x="38" y="45"/>
                  </a:lnTo>
                  <a:lnTo>
                    <a:pt x="41" y="44"/>
                  </a:lnTo>
                  <a:lnTo>
                    <a:pt x="44" y="42"/>
                  </a:lnTo>
                  <a:lnTo>
                    <a:pt x="46" y="41"/>
                  </a:lnTo>
                  <a:lnTo>
                    <a:pt x="47" y="41"/>
                  </a:lnTo>
                  <a:lnTo>
                    <a:pt x="49" y="41"/>
                  </a:lnTo>
                  <a:lnTo>
                    <a:pt x="57" y="42"/>
                  </a:lnTo>
                  <a:lnTo>
                    <a:pt x="63" y="42"/>
                  </a:lnTo>
                  <a:lnTo>
                    <a:pt x="87" y="38"/>
                  </a:lnTo>
                  <a:lnTo>
                    <a:pt x="100" y="36"/>
                  </a:lnTo>
                  <a:lnTo>
                    <a:pt x="109" y="35"/>
                  </a:lnTo>
                  <a:lnTo>
                    <a:pt x="112" y="34"/>
                  </a:lnTo>
                  <a:lnTo>
                    <a:pt x="115" y="34"/>
                  </a:lnTo>
                  <a:lnTo>
                    <a:pt x="116" y="32"/>
                  </a:lnTo>
                  <a:lnTo>
                    <a:pt x="118" y="29"/>
                  </a:lnTo>
                  <a:lnTo>
                    <a:pt x="118" y="16"/>
                  </a:lnTo>
                  <a:lnTo>
                    <a:pt x="116" y="13"/>
                  </a:lnTo>
                  <a:lnTo>
                    <a:pt x="115" y="12"/>
                  </a:lnTo>
                  <a:lnTo>
                    <a:pt x="112" y="8"/>
                  </a:lnTo>
                  <a:lnTo>
                    <a:pt x="110" y="5"/>
                  </a:lnTo>
                  <a:lnTo>
                    <a:pt x="110" y="5"/>
                  </a:lnTo>
                  <a:lnTo>
                    <a:pt x="109" y="5"/>
                  </a:lnTo>
                  <a:lnTo>
                    <a:pt x="105" y="5"/>
                  </a:lnTo>
                  <a:lnTo>
                    <a:pt x="96" y="6"/>
                  </a:lnTo>
                  <a:lnTo>
                    <a:pt x="95" y="6"/>
                  </a:lnTo>
                  <a:lnTo>
                    <a:pt x="93" y="5"/>
                  </a:lnTo>
                  <a:lnTo>
                    <a:pt x="93" y="5"/>
                  </a:lnTo>
                  <a:lnTo>
                    <a:pt x="92" y="3"/>
                  </a:lnTo>
                  <a:lnTo>
                    <a:pt x="90" y="3"/>
                  </a:lnTo>
                  <a:lnTo>
                    <a:pt x="89" y="3"/>
                  </a:lnTo>
                  <a:lnTo>
                    <a:pt x="89" y="5"/>
                  </a:lnTo>
                  <a:lnTo>
                    <a:pt x="87" y="5"/>
                  </a:lnTo>
                  <a:lnTo>
                    <a:pt x="82" y="6"/>
                  </a:lnTo>
                  <a:lnTo>
                    <a:pt x="64" y="5"/>
                  </a:lnTo>
                  <a:lnTo>
                    <a:pt x="51" y="6"/>
                  </a:lnTo>
                  <a:lnTo>
                    <a:pt x="49" y="6"/>
                  </a:lnTo>
                  <a:lnTo>
                    <a:pt x="44" y="8"/>
                  </a:lnTo>
                  <a:lnTo>
                    <a:pt x="38" y="12"/>
                  </a:lnTo>
                  <a:lnTo>
                    <a:pt x="37" y="9"/>
                  </a:lnTo>
                  <a:lnTo>
                    <a:pt x="37" y="3"/>
                  </a:lnTo>
                  <a:lnTo>
                    <a:pt x="34" y="0"/>
                  </a:lnTo>
                  <a:lnTo>
                    <a:pt x="30" y="0"/>
                  </a:lnTo>
                  <a:lnTo>
                    <a:pt x="23" y="2"/>
                  </a:lnTo>
                  <a:lnTo>
                    <a:pt x="20" y="0"/>
                  </a:lnTo>
                  <a:lnTo>
                    <a:pt x="18" y="2"/>
                  </a:lnTo>
                  <a:lnTo>
                    <a:pt x="17" y="3"/>
                  </a:lnTo>
                  <a:lnTo>
                    <a:pt x="15" y="5"/>
                  </a:lnTo>
                  <a:lnTo>
                    <a:pt x="15" y="8"/>
                  </a:lnTo>
                  <a:lnTo>
                    <a:pt x="14" y="9"/>
                  </a:lnTo>
                  <a:lnTo>
                    <a:pt x="13" y="12"/>
                  </a:lnTo>
                  <a:lnTo>
                    <a:pt x="10" y="13"/>
                  </a:lnTo>
                  <a:lnTo>
                    <a:pt x="8" y="13"/>
                  </a:lnTo>
                  <a:lnTo>
                    <a:pt x="8" y="21"/>
                  </a:lnTo>
                  <a:lnTo>
                    <a:pt x="13" y="21"/>
                  </a:lnTo>
                  <a:lnTo>
                    <a:pt x="23" y="16"/>
                  </a:lnTo>
                  <a:lnTo>
                    <a:pt x="26" y="15"/>
                  </a:lnTo>
                  <a:lnTo>
                    <a:pt x="30" y="13"/>
                  </a:lnTo>
                  <a:lnTo>
                    <a:pt x="31" y="15"/>
                  </a:lnTo>
                  <a:lnTo>
                    <a:pt x="31" y="16"/>
                  </a:lnTo>
                  <a:lnTo>
                    <a:pt x="30" y="1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 name="Freeform 620"/>
            <p:cNvSpPr>
              <a:spLocks/>
            </p:cNvSpPr>
            <p:nvPr/>
          </p:nvSpPr>
          <p:spPr bwMode="auto">
            <a:xfrm>
              <a:off x="13130951" y="6560247"/>
              <a:ext cx="355819" cy="157114"/>
            </a:xfrm>
            <a:custGeom>
              <a:avLst/>
              <a:gdLst>
                <a:gd name="T0" fmla="*/ 154 w 156"/>
                <a:gd name="T1" fmla="*/ 20 h 68"/>
                <a:gd name="T2" fmla="*/ 153 w 156"/>
                <a:gd name="T3" fmla="*/ 16 h 68"/>
                <a:gd name="T4" fmla="*/ 141 w 156"/>
                <a:gd name="T5" fmla="*/ 16 h 68"/>
                <a:gd name="T6" fmla="*/ 137 w 156"/>
                <a:gd name="T7" fmla="*/ 14 h 68"/>
                <a:gd name="T8" fmla="*/ 134 w 156"/>
                <a:gd name="T9" fmla="*/ 11 h 68"/>
                <a:gd name="T10" fmla="*/ 126 w 156"/>
                <a:gd name="T11" fmla="*/ 7 h 68"/>
                <a:gd name="T12" fmla="*/ 126 w 156"/>
                <a:gd name="T13" fmla="*/ 4 h 68"/>
                <a:gd name="T14" fmla="*/ 126 w 156"/>
                <a:gd name="T15" fmla="*/ 0 h 68"/>
                <a:gd name="T16" fmla="*/ 121 w 156"/>
                <a:gd name="T17" fmla="*/ 1 h 68"/>
                <a:gd name="T18" fmla="*/ 104 w 156"/>
                <a:gd name="T19" fmla="*/ 6 h 68"/>
                <a:gd name="T20" fmla="*/ 91 w 156"/>
                <a:gd name="T21" fmla="*/ 11 h 68"/>
                <a:gd name="T22" fmla="*/ 81 w 156"/>
                <a:gd name="T23" fmla="*/ 20 h 68"/>
                <a:gd name="T24" fmla="*/ 74 w 156"/>
                <a:gd name="T25" fmla="*/ 19 h 68"/>
                <a:gd name="T26" fmla="*/ 69 w 156"/>
                <a:gd name="T27" fmla="*/ 19 h 68"/>
                <a:gd name="T28" fmla="*/ 62 w 156"/>
                <a:gd name="T29" fmla="*/ 23 h 68"/>
                <a:gd name="T30" fmla="*/ 38 w 156"/>
                <a:gd name="T31" fmla="*/ 19 h 68"/>
                <a:gd name="T32" fmla="*/ 36 w 156"/>
                <a:gd name="T33" fmla="*/ 17 h 68"/>
                <a:gd name="T34" fmla="*/ 31 w 156"/>
                <a:gd name="T35" fmla="*/ 14 h 68"/>
                <a:gd name="T36" fmla="*/ 26 w 156"/>
                <a:gd name="T37" fmla="*/ 16 h 68"/>
                <a:gd name="T38" fmla="*/ 22 w 156"/>
                <a:gd name="T39" fmla="*/ 23 h 68"/>
                <a:gd name="T40" fmla="*/ 19 w 156"/>
                <a:gd name="T41" fmla="*/ 27 h 68"/>
                <a:gd name="T42" fmla="*/ 16 w 156"/>
                <a:gd name="T43" fmla="*/ 29 h 68"/>
                <a:gd name="T44" fmla="*/ 15 w 156"/>
                <a:gd name="T45" fmla="*/ 32 h 68"/>
                <a:gd name="T46" fmla="*/ 13 w 156"/>
                <a:gd name="T47" fmla="*/ 37 h 68"/>
                <a:gd name="T48" fmla="*/ 9 w 156"/>
                <a:gd name="T49" fmla="*/ 39 h 68"/>
                <a:gd name="T50" fmla="*/ 6 w 156"/>
                <a:gd name="T51" fmla="*/ 43 h 68"/>
                <a:gd name="T52" fmla="*/ 5 w 156"/>
                <a:gd name="T53" fmla="*/ 55 h 68"/>
                <a:gd name="T54" fmla="*/ 3 w 156"/>
                <a:gd name="T55" fmla="*/ 58 h 68"/>
                <a:gd name="T56" fmla="*/ 0 w 156"/>
                <a:gd name="T57" fmla="*/ 63 h 68"/>
                <a:gd name="T58" fmla="*/ 2 w 156"/>
                <a:gd name="T59" fmla="*/ 68 h 68"/>
                <a:gd name="T60" fmla="*/ 18 w 156"/>
                <a:gd name="T61" fmla="*/ 56 h 68"/>
                <a:gd name="T62" fmla="*/ 20 w 156"/>
                <a:gd name="T63" fmla="*/ 55 h 68"/>
                <a:gd name="T64" fmla="*/ 22 w 156"/>
                <a:gd name="T65" fmla="*/ 53 h 68"/>
                <a:gd name="T66" fmla="*/ 22 w 156"/>
                <a:gd name="T67" fmla="*/ 52 h 68"/>
                <a:gd name="T68" fmla="*/ 25 w 156"/>
                <a:gd name="T69" fmla="*/ 50 h 68"/>
                <a:gd name="T70" fmla="*/ 31 w 156"/>
                <a:gd name="T71" fmla="*/ 50 h 68"/>
                <a:gd name="T72" fmla="*/ 41 w 156"/>
                <a:gd name="T73" fmla="*/ 47 h 68"/>
                <a:gd name="T74" fmla="*/ 46 w 156"/>
                <a:gd name="T75" fmla="*/ 49 h 68"/>
                <a:gd name="T76" fmla="*/ 54 w 156"/>
                <a:gd name="T77" fmla="*/ 49 h 68"/>
                <a:gd name="T78" fmla="*/ 58 w 156"/>
                <a:gd name="T79" fmla="*/ 52 h 68"/>
                <a:gd name="T80" fmla="*/ 74 w 156"/>
                <a:gd name="T81" fmla="*/ 52 h 68"/>
                <a:gd name="T82" fmla="*/ 84 w 156"/>
                <a:gd name="T83" fmla="*/ 55 h 68"/>
                <a:gd name="T84" fmla="*/ 95 w 156"/>
                <a:gd name="T85" fmla="*/ 55 h 68"/>
                <a:gd name="T86" fmla="*/ 100 w 156"/>
                <a:gd name="T87" fmla="*/ 59 h 68"/>
                <a:gd name="T88" fmla="*/ 103 w 156"/>
                <a:gd name="T89" fmla="*/ 58 h 68"/>
                <a:gd name="T90" fmla="*/ 105 w 156"/>
                <a:gd name="T91" fmla="*/ 53 h 68"/>
                <a:gd name="T92" fmla="*/ 107 w 156"/>
                <a:gd name="T93" fmla="*/ 50 h 68"/>
                <a:gd name="T94" fmla="*/ 107 w 156"/>
                <a:gd name="T95" fmla="*/ 47 h 68"/>
                <a:gd name="T96" fmla="*/ 117 w 156"/>
                <a:gd name="T97" fmla="*/ 37 h 68"/>
                <a:gd name="T98" fmla="*/ 121 w 156"/>
                <a:gd name="T99" fmla="*/ 36 h 68"/>
                <a:gd name="T100" fmla="*/ 126 w 156"/>
                <a:gd name="T101" fmla="*/ 32 h 68"/>
                <a:gd name="T102" fmla="*/ 140 w 156"/>
                <a:gd name="T103" fmla="*/ 29 h 68"/>
                <a:gd name="T104" fmla="*/ 150 w 156"/>
                <a:gd name="T105" fmla="*/ 27 h 68"/>
                <a:gd name="T106" fmla="*/ 153 w 156"/>
                <a:gd name="T107" fmla="*/ 29 h 68"/>
                <a:gd name="T108" fmla="*/ 156 w 156"/>
                <a:gd name="T109" fmla="*/ 29 h 68"/>
                <a:gd name="T110" fmla="*/ 156 w 156"/>
                <a:gd name="T111" fmla="*/ 26 h 68"/>
                <a:gd name="T112" fmla="*/ 156 w 156"/>
                <a:gd name="T113" fmla="*/ 2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 h="68">
                  <a:moveTo>
                    <a:pt x="156" y="22"/>
                  </a:moveTo>
                  <a:lnTo>
                    <a:pt x="154" y="20"/>
                  </a:lnTo>
                  <a:lnTo>
                    <a:pt x="154" y="17"/>
                  </a:lnTo>
                  <a:lnTo>
                    <a:pt x="153" y="16"/>
                  </a:lnTo>
                  <a:lnTo>
                    <a:pt x="150" y="16"/>
                  </a:lnTo>
                  <a:lnTo>
                    <a:pt x="141" y="16"/>
                  </a:lnTo>
                  <a:lnTo>
                    <a:pt x="139" y="16"/>
                  </a:lnTo>
                  <a:lnTo>
                    <a:pt x="137" y="14"/>
                  </a:lnTo>
                  <a:lnTo>
                    <a:pt x="136" y="13"/>
                  </a:lnTo>
                  <a:lnTo>
                    <a:pt x="134" y="11"/>
                  </a:lnTo>
                  <a:lnTo>
                    <a:pt x="128" y="9"/>
                  </a:lnTo>
                  <a:lnTo>
                    <a:pt x="126" y="7"/>
                  </a:lnTo>
                  <a:lnTo>
                    <a:pt x="126" y="6"/>
                  </a:lnTo>
                  <a:lnTo>
                    <a:pt x="126" y="4"/>
                  </a:lnTo>
                  <a:lnTo>
                    <a:pt x="126" y="0"/>
                  </a:lnTo>
                  <a:lnTo>
                    <a:pt x="126" y="0"/>
                  </a:lnTo>
                  <a:lnTo>
                    <a:pt x="124" y="0"/>
                  </a:lnTo>
                  <a:lnTo>
                    <a:pt x="121" y="1"/>
                  </a:lnTo>
                  <a:lnTo>
                    <a:pt x="107" y="4"/>
                  </a:lnTo>
                  <a:lnTo>
                    <a:pt x="104" y="6"/>
                  </a:lnTo>
                  <a:lnTo>
                    <a:pt x="100" y="9"/>
                  </a:lnTo>
                  <a:lnTo>
                    <a:pt x="91" y="11"/>
                  </a:lnTo>
                  <a:lnTo>
                    <a:pt x="84" y="19"/>
                  </a:lnTo>
                  <a:lnTo>
                    <a:pt x="81" y="20"/>
                  </a:lnTo>
                  <a:lnTo>
                    <a:pt x="78" y="20"/>
                  </a:lnTo>
                  <a:lnTo>
                    <a:pt x="74" y="19"/>
                  </a:lnTo>
                  <a:lnTo>
                    <a:pt x="71" y="19"/>
                  </a:lnTo>
                  <a:lnTo>
                    <a:pt x="69" y="19"/>
                  </a:lnTo>
                  <a:lnTo>
                    <a:pt x="65" y="22"/>
                  </a:lnTo>
                  <a:lnTo>
                    <a:pt x="62" y="23"/>
                  </a:lnTo>
                  <a:lnTo>
                    <a:pt x="39" y="20"/>
                  </a:lnTo>
                  <a:lnTo>
                    <a:pt x="38" y="19"/>
                  </a:lnTo>
                  <a:lnTo>
                    <a:pt x="38" y="17"/>
                  </a:lnTo>
                  <a:lnTo>
                    <a:pt x="36" y="17"/>
                  </a:lnTo>
                  <a:lnTo>
                    <a:pt x="32" y="14"/>
                  </a:lnTo>
                  <a:lnTo>
                    <a:pt x="31" y="14"/>
                  </a:lnTo>
                  <a:lnTo>
                    <a:pt x="29" y="14"/>
                  </a:lnTo>
                  <a:lnTo>
                    <a:pt x="26" y="16"/>
                  </a:lnTo>
                  <a:lnTo>
                    <a:pt x="25" y="17"/>
                  </a:lnTo>
                  <a:lnTo>
                    <a:pt x="22" y="23"/>
                  </a:lnTo>
                  <a:lnTo>
                    <a:pt x="20" y="26"/>
                  </a:lnTo>
                  <a:lnTo>
                    <a:pt x="19" y="27"/>
                  </a:lnTo>
                  <a:lnTo>
                    <a:pt x="19" y="27"/>
                  </a:lnTo>
                  <a:lnTo>
                    <a:pt x="16" y="29"/>
                  </a:lnTo>
                  <a:lnTo>
                    <a:pt x="16" y="29"/>
                  </a:lnTo>
                  <a:lnTo>
                    <a:pt x="15" y="32"/>
                  </a:lnTo>
                  <a:lnTo>
                    <a:pt x="15" y="34"/>
                  </a:lnTo>
                  <a:lnTo>
                    <a:pt x="13" y="37"/>
                  </a:lnTo>
                  <a:lnTo>
                    <a:pt x="12" y="39"/>
                  </a:lnTo>
                  <a:lnTo>
                    <a:pt x="9" y="39"/>
                  </a:lnTo>
                  <a:lnTo>
                    <a:pt x="7" y="40"/>
                  </a:lnTo>
                  <a:lnTo>
                    <a:pt x="6" y="43"/>
                  </a:lnTo>
                  <a:lnTo>
                    <a:pt x="5" y="45"/>
                  </a:lnTo>
                  <a:lnTo>
                    <a:pt x="5" y="55"/>
                  </a:lnTo>
                  <a:lnTo>
                    <a:pt x="5" y="56"/>
                  </a:lnTo>
                  <a:lnTo>
                    <a:pt x="3" y="58"/>
                  </a:lnTo>
                  <a:lnTo>
                    <a:pt x="2" y="60"/>
                  </a:lnTo>
                  <a:lnTo>
                    <a:pt x="0" y="63"/>
                  </a:lnTo>
                  <a:lnTo>
                    <a:pt x="0" y="66"/>
                  </a:lnTo>
                  <a:lnTo>
                    <a:pt x="2" y="68"/>
                  </a:lnTo>
                  <a:lnTo>
                    <a:pt x="6" y="66"/>
                  </a:lnTo>
                  <a:lnTo>
                    <a:pt x="18" y="56"/>
                  </a:lnTo>
                  <a:lnTo>
                    <a:pt x="19" y="56"/>
                  </a:lnTo>
                  <a:lnTo>
                    <a:pt x="20" y="55"/>
                  </a:lnTo>
                  <a:lnTo>
                    <a:pt x="20" y="55"/>
                  </a:lnTo>
                  <a:lnTo>
                    <a:pt x="22" y="53"/>
                  </a:lnTo>
                  <a:lnTo>
                    <a:pt x="22" y="52"/>
                  </a:lnTo>
                  <a:lnTo>
                    <a:pt x="22" y="52"/>
                  </a:lnTo>
                  <a:lnTo>
                    <a:pt x="23" y="50"/>
                  </a:lnTo>
                  <a:lnTo>
                    <a:pt x="25" y="50"/>
                  </a:lnTo>
                  <a:lnTo>
                    <a:pt x="29" y="50"/>
                  </a:lnTo>
                  <a:lnTo>
                    <a:pt x="31" y="50"/>
                  </a:lnTo>
                  <a:lnTo>
                    <a:pt x="33" y="49"/>
                  </a:lnTo>
                  <a:lnTo>
                    <a:pt x="41" y="47"/>
                  </a:lnTo>
                  <a:lnTo>
                    <a:pt x="43" y="47"/>
                  </a:lnTo>
                  <a:lnTo>
                    <a:pt x="46" y="49"/>
                  </a:lnTo>
                  <a:lnTo>
                    <a:pt x="49" y="47"/>
                  </a:lnTo>
                  <a:lnTo>
                    <a:pt x="54" y="49"/>
                  </a:lnTo>
                  <a:lnTo>
                    <a:pt x="56" y="50"/>
                  </a:lnTo>
                  <a:lnTo>
                    <a:pt x="58" y="52"/>
                  </a:lnTo>
                  <a:lnTo>
                    <a:pt x="61" y="53"/>
                  </a:lnTo>
                  <a:lnTo>
                    <a:pt x="74" y="52"/>
                  </a:lnTo>
                  <a:lnTo>
                    <a:pt x="77" y="52"/>
                  </a:lnTo>
                  <a:lnTo>
                    <a:pt x="84" y="55"/>
                  </a:lnTo>
                  <a:lnTo>
                    <a:pt x="88" y="55"/>
                  </a:lnTo>
                  <a:lnTo>
                    <a:pt x="95" y="55"/>
                  </a:lnTo>
                  <a:lnTo>
                    <a:pt x="97" y="55"/>
                  </a:lnTo>
                  <a:lnTo>
                    <a:pt x="100" y="59"/>
                  </a:lnTo>
                  <a:lnTo>
                    <a:pt x="101" y="59"/>
                  </a:lnTo>
                  <a:lnTo>
                    <a:pt x="103" y="58"/>
                  </a:lnTo>
                  <a:lnTo>
                    <a:pt x="105" y="55"/>
                  </a:lnTo>
                  <a:lnTo>
                    <a:pt x="105" y="53"/>
                  </a:lnTo>
                  <a:lnTo>
                    <a:pt x="107" y="52"/>
                  </a:lnTo>
                  <a:lnTo>
                    <a:pt x="107" y="50"/>
                  </a:lnTo>
                  <a:lnTo>
                    <a:pt x="107" y="49"/>
                  </a:lnTo>
                  <a:lnTo>
                    <a:pt x="107" y="47"/>
                  </a:lnTo>
                  <a:lnTo>
                    <a:pt x="115" y="37"/>
                  </a:lnTo>
                  <a:lnTo>
                    <a:pt x="117" y="37"/>
                  </a:lnTo>
                  <a:lnTo>
                    <a:pt x="120" y="36"/>
                  </a:lnTo>
                  <a:lnTo>
                    <a:pt x="121" y="36"/>
                  </a:lnTo>
                  <a:lnTo>
                    <a:pt x="124" y="33"/>
                  </a:lnTo>
                  <a:lnTo>
                    <a:pt x="126" y="32"/>
                  </a:lnTo>
                  <a:lnTo>
                    <a:pt x="137" y="27"/>
                  </a:lnTo>
                  <a:lnTo>
                    <a:pt x="140" y="29"/>
                  </a:lnTo>
                  <a:lnTo>
                    <a:pt x="143" y="29"/>
                  </a:lnTo>
                  <a:lnTo>
                    <a:pt x="150" y="27"/>
                  </a:lnTo>
                  <a:lnTo>
                    <a:pt x="151" y="27"/>
                  </a:lnTo>
                  <a:lnTo>
                    <a:pt x="153" y="29"/>
                  </a:lnTo>
                  <a:lnTo>
                    <a:pt x="154" y="30"/>
                  </a:lnTo>
                  <a:lnTo>
                    <a:pt x="156" y="29"/>
                  </a:lnTo>
                  <a:lnTo>
                    <a:pt x="156" y="27"/>
                  </a:lnTo>
                  <a:lnTo>
                    <a:pt x="156" y="26"/>
                  </a:lnTo>
                  <a:lnTo>
                    <a:pt x="156" y="24"/>
                  </a:lnTo>
                  <a:lnTo>
                    <a:pt x="156" y="2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621"/>
            <p:cNvSpPr>
              <a:spLocks/>
            </p:cNvSpPr>
            <p:nvPr/>
          </p:nvSpPr>
          <p:spPr bwMode="auto">
            <a:xfrm>
              <a:off x="12636501" y="4554727"/>
              <a:ext cx="341955" cy="129388"/>
            </a:xfrm>
            <a:custGeom>
              <a:avLst/>
              <a:gdLst>
                <a:gd name="T0" fmla="*/ 144 w 147"/>
                <a:gd name="T1" fmla="*/ 22 h 56"/>
                <a:gd name="T2" fmla="*/ 140 w 147"/>
                <a:gd name="T3" fmla="*/ 22 h 56"/>
                <a:gd name="T4" fmla="*/ 143 w 147"/>
                <a:gd name="T5" fmla="*/ 19 h 56"/>
                <a:gd name="T6" fmla="*/ 143 w 147"/>
                <a:gd name="T7" fmla="*/ 16 h 56"/>
                <a:gd name="T8" fmla="*/ 138 w 147"/>
                <a:gd name="T9" fmla="*/ 14 h 56"/>
                <a:gd name="T10" fmla="*/ 134 w 147"/>
                <a:gd name="T11" fmla="*/ 17 h 56"/>
                <a:gd name="T12" fmla="*/ 133 w 147"/>
                <a:gd name="T13" fmla="*/ 22 h 56"/>
                <a:gd name="T14" fmla="*/ 131 w 147"/>
                <a:gd name="T15" fmla="*/ 23 h 56"/>
                <a:gd name="T16" fmla="*/ 128 w 147"/>
                <a:gd name="T17" fmla="*/ 23 h 56"/>
                <a:gd name="T18" fmla="*/ 128 w 147"/>
                <a:gd name="T19" fmla="*/ 17 h 56"/>
                <a:gd name="T20" fmla="*/ 127 w 147"/>
                <a:gd name="T21" fmla="*/ 12 h 56"/>
                <a:gd name="T22" fmla="*/ 120 w 147"/>
                <a:gd name="T23" fmla="*/ 10 h 56"/>
                <a:gd name="T24" fmla="*/ 118 w 147"/>
                <a:gd name="T25" fmla="*/ 9 h 56"/>
                <a:gd name="T26" fmla="*/ 115 w 147"/>
                <a:gd name="T27" fmla="*/ 9 h 56"/>
                <a:gd name="T28" fmla="*/ 114 w 147"/>
                <a:gd name="T29" fmla="*/ 17 h 56"/>
                <a:gd name="T30" fmla="*/ 115 w 147"/>
                <a:gd name="T31" fmla="*/ 19 h 56"/>
                <a:gd name="T32" fmla="*/ 111 w 147"/>
                <a:gd name="T33" fmla="*/ 20 h 56"/>
                <a:gd name="T34" fmla="*/ 107 w 147"/>
                <a:gd name="T35" fmla="*/ 17 h 56"/>
                <a:gd name="T36" fmla="*/ 107 w 147"/>
                <a:gd name="T37" fmla="*/ 19 h 56"/>
                <a:gd name="T38" fmla="*/ 104 w 147"/>
                <a:gd name="T39" fmla="*/ 17 h 56"/>
                <a:gd name="T40" fmla="*/ 101 w 147"/>
                <a:gd name="T41" fmla="*/ 13 h 56"/>
                <a:gd name="T42" fmla="*/ 95 w 147"/>
                <a:gd name="T43" fmla="*/ 12 h 56"/>
                <a:gd name="T44" fmla="*/ 94 w 147"/>
                <a:gd name="T45" fmla="*/ 10 h 56"/>
                <a:gd name="T46" fmla="*/ 92 w 147"/>
                <a:gd name="T47" fmla="*/ 10 h 56"/>
                <a:gd name="T48" fmla="*/ 89 w 147"/>
                <a:gd name="T49" fmla="*/ 12 h 56"/>
                <a:gd name="T50" fmla="*/ 72 w 147"/>
                <a:gd name="T51" fmla="*/ 6 h 56"/>
                <a:gd name="T52" fmla="*/ 62 w 147"/>
                <a:gd name="T53" fmla="*/ 4 h 56"/>
                <a:gd name="T54" fmla="*/ 53 w 147"/>
                <a:gd name="T55" fmla="*/ 1 h 56"/>
                <a:gd name="T56" fmla="*/ 39 w 147"/>
                <a:gd name="T57" fmla="*/ 0 h 56"/>
                <a:gd name="T58" fmla="*/ 30 w 147"/>
                <a:gd name="T59" fmla="*/ 4 h 56"/>
                <a:gd name="T60" fmla="*/ 29 w 147"/>
                <a:gd name="T61" fmla="*/ 0 h 56"/>
                <a:gd name="T62" fmla="*/ 26 w 147"/>
                <a:gd name="T63" fmla="*/ 1 h 56"/>
                <a:gd name="T64" fmla="*/ 17 w 147"/>
                <a:gd name="T65" fmla="*/ 4 h 56"/>
                <a:gd name="T66" fmla="*/ 9 w 147"/>
                <a:gd name="T67" fmla="*/ 6 h 56"/>
                <a:gd name="T68" fmla="*/ 6 w 147"/>
                <a:gd name="T69" fmla="*/ 17 h 56"/>
                <a:gd name="T70" fmla="*/ 2 w 147"/>
                <a:gd name="T71" fmla="*/ 26 h 56"/>
                <a:gd name="T72" fmla="*/ 0 w 147"/>
                <a:gd name="T73" fmla="*/ 35 h 56"/>
                <a:gd name="T74" fmla="*/ 10 w 147"/>
                <a:gd name="T75" fmla="*/ 50 h 56"/>
                <a:gd name="T76" fmla="*/ 12 w 147"/>
                <a:gd name="T77" fmla="*/ 55 h 56"/>
                <a:gd name="T78" fmla="*/ 19 w 147"/>
                <a:gd name="T79" fmla="*/ 56 h 56"/>
                <a:gd name="T80" fmla="*/ 32 w 147"/>
                <a:gd name="T81" fmla="*/ 55 h 56"/>
                <a:gd name="T82" fmla="*/ 35 w 147"/>
                <a:gd name="T83" fmla="*/ 55 h 56"/>
                <a:gd name="T84" fmla="*/ 51 w 147"/>
                <a:gd name="T85" fmla="*/ 50 h 56"/>
                <a:gd name="T86" fmla="*/ 68 w 147"/>
                <a:gd name="T87" fmla="*/ 40 h 56"/>
                <a:gd name="T88" fmla="*/ 78 w 147"/>
                <a:gd name="T89" fmla="*/ 39 h 56"/>
                <a:gd name="T90" fmla="*/ 87 w 147"/>
                <a:gd name="T91" fmla="*/ 43 h 56"/>
                <a:gd name="T92" fmla="*/ 94 w 147"/>
                <a:gd name="T93" fmla="*/ 43 h 56"/>
                <a:gd name="T94" fmla="*/ 101 w 147"/>
                <a:gd name="T95" fmla="*/ 46 h 56"/>
                <a:gd name="T96" fmla="*/ 102 w 147"/>
                <a:gd name="T97" fmla="*/ 42 h 56"/>
                <a:gd name="T98" fmla="*/ 107 w 147"/>
                <a:gd name="T99" fmla="*/ 37 h 56"/>
                <a:gd name="T100" fmla="*/ 112 w 147"/>
                <a:gd name="T101" fmla="*/ 39 h 56"/>
                <a:gd name="T102" fmla="*/ 117 w 147"/>
                <a:gd name="T103" fmla="*/ 37 h 56"/>
                <a:gd name="T104" fmla="*/ 121 w 147"/>
                <a:gd name="T105" fmla="*/ 36 h 56"/>
                <a:gd name="T106" fmla="*/ 125 w 147"/>
                <a:gd name="T107" fmla="*/ 36 h 56"/>
                <a:gd name="T108" fmla="*/ 136 w 147"/>
                <a:gd name="T109" fmla="*/ 36 h 56"/>
                <a:gd name="T110" fmla="*/ 144 w 147"/>
                <a:gd name="T111" fmla="*/ 37 h 56"/>
                <a:gd name="T112" fmla="*/ 147 w 147"/>
                <a:gd name="T113" fmla="*/ 35 h 56"/>
                <a:gd name="T114" fmla="*/ 146 w 147"/>
                <a:gd name="T115"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 h="56">
                  <a:moveTo>
                    <a:pt x="146" y="22"/>
                  </a:moveTo>
                  <a:lnTo>
                    <a:pt x="144" y="22"/>
                  </a:lnTo>
                  <a:lnTo>
                    <a:pt x="141" y="23"/>
                  </a:lnTo>
                  <a:lnTo>
                    <a:pt x="140" y="22"/>
                  </a:lnTo>
                  <a:lnTo>
                    <a:pt x="141" y="20"/>
                  </a:lnTo>
                  <a:lnTo>
                    <a:pt x="143" y="19"/>
                  </a:lnTo>
                  <a:lnTo>
                    <a:pt x="143" y="17"/>
                  </a:lnTo>
                  <a:lnTo>
                    <a:pt x="143" y="16"/>
                  </a:lnTo>
                  <a:lnTo>
                    <a:pt x="141" y="14"/>
                  </a:lnTo>
                  <a:lnTo>
                    <a:pt x="138" y="14"/>
                  </a:lnTo>
                  <a:lnTo>
                    <a:pt x="137" y="14"/>
                  </a:lnTo>
                  <a:lnTo>
                    <a:pt x="134" y="17"/>
                  </a:lnTo>
                  <a:lnTo>
                    <a:pt x="133" y="19"/>
                  </a:lnTo>
                  <a:lnTo>
                    <a:pt x="133" y="22"/>
                  </a:lnTo>
                  <a:lnTo>
                    <a:pt x="133" y="22"/>
                  </a:lnTo>
                  <a:lnTo>
                    <a:pt x="131" y="23"/>
                  </a:lnTo>
                  <a:lnTo>
                    <a:pt x="130" y="23"/>
                  </a:lnTo>
                  <a:lnTo>
                    <a:pt x="128" y="23"/>
                  </a:lnTo>
                  <a:lnTo>
                    <a:pt x="127" y="22"/>
                  </a:lnTo>
                  <a:lnTo>
                    <a:pt x="128" y="17"/>
                  </a:lnTo>
                  <a:lnTo>
                    <a:pt x="128" y="13"/>
                  </a:lnTo>
                  <a:lnTo>
                    <a:pt x="127" y="12"/>
                  </a:lnTo>
                  <a:lnTo>
                    <a:pt x="121" y="10"/>
                  </a:lnTo>
                  <a:lnTo>
                    <a:pt x="120" y="10"/>
                  </a:lnTo>
                  <a:lnTo>
                    <a:pt x="120" y="9"/>
                  </a:lnTo>
                  <a:lnTo>
                    <a:pt x="118" y="9"/>
                  </a:lnTo>
                  <a:lnTo>
                    <a:pt x="117" y="7"/>
                  </a:lnTo>
                  <a:lnTo>
                    <a:pt x="115" y="9"/>
                  </a:lnTo>
                  <a:lnTo>
                    <a:pt x="114" y="16"/>
                  </a:lnTo>
                  <a:lnTo>
                    <a:pt x="114" y="17"/>
                  </a:lnTo>
                  <a:lnTo>
                    <a:pt x="114" y="19"/>
                  </a:lnTo>
                  <a:lnTo>
                    <a:pt x="115" y="19"/>
                  </a:lnTo>
                  <a:lnTo>
                    <a:pt x="114" y="20"/>
                  </a:lnTo>
                  <a:lnTo>
                    <a:pt x="111" y="20"/>
                  </a:lnTo>
                  <a:lnTo>
                    <a:pt x="110" y="19"/>
                  </a:lnTo>
                  <a:lnTo>
                    <a:pt x="107" y="17"/>
                  </a:lnTo>
                  <a:lnTo>
                    <a:pt x="107" y="19"/>
                  </a:lnTo>
                  <a:lnTo>
                    <a:pt x="107" y="19"/>
                  </a:lnTo>
                  <a:lnTo>
                    <a:pt x="107" y="20"/>
                  </a:lnTo>
                  <a:lnTo>
                    <a:pt x="104" y="17"/>
                  </a:lnTo>
                  <a:lnTo>
                    <a:pt x="102" y="14"/>
                  </a:lnTo>
                  <a:lnTo>
                    <a:pt x="101" y="13"/>
                  </a:lnTo>
                  <a:lnTo>
                    <a:pt x="100" y="13"/>
                  </a:lnTo>
                  <a:lnTo>
                    <a:pt x="95" y="12"/>
                  </a:lnTo>
                  <a:lnTo>
                    <a:pt x="95" y="12"/>
                  </a:lnTo>
                  <a:lnTo>
                    <a:pt x="94" y="10"/>
                  </a:lnTo>
                  <a:lnTo>
                    <a:pt x="92" y="10"/>
                  </a:lnTo>
                  <a:lnTo>
                    <a:pt x="92" y="10"/>
                  </a:lnTo>
                  <a:lnTo>
                    <a:pt x="91" y="10"/>
                  </a:lnTo>
                  <a:lnTo>
                    <a:pt x="89" y="12"/>
                  </a:lnTo>
                  <a:lnTo>
                    <a:pt x="81" y="9"/>
                  </a:lnTo>
                  <a:lnTo>
                    <a:pt x="72" y="6"/>
                  </a:lnTo>
                  <a:lnTo>
                    <a:pt x="64" y="6"/>
                  </a:lnTo>
                  <a:lnTo>
                    <a:pt x="62" y="4"/>
                  </a:lnTo>
                  <a:lnTo>
                    <a:pt x="59" y="3"/>
                  </a:lnTo>
                  <a:lnTo>
                    <a:pt x="53" y="1"/>
                  </a:lnTo>
                  <a:lnTo>
                    <a:pt x="45" y="0"/>
                  </a:lnTo>
                  <a:lnTo>
                    <a:pt x="39" y="0"/>
                  </a:lnTo>
                  <a:lnTo>
                    <a:pt x="35" y="1"/>
                  </a:lnTo>
                  <a:lnTo>
                    <a:pt x="30" y="4"/>
                  </a:lnTo>
                  <a:lnTo>
                    <a:pt x="30" y="1"/>
                  </a:lnTo>
                  <a:lnTo>
                    <a:pt x="29" y="0"/>
                  </a:lnTo>
                  <a:lnTo>
                    <a:pt x="29" y="0"/>
                  </a:lnTo>
                  <a:lnTo>
                    <a:pt x="26" y="1"/>
                  </a:lnTo>
                  <a:lnTo>
                    <a:pt x="25" y="3"/>
                  </a:lnTo>
                  <a:lnTo>
                    <a:pt x="17" y="4"/>
                  </a:lnTo>
                  <a:lnTo>
                    <a:pt x="15" y="4"/>
                  </a:lnTo>
                  <a:lnTo>
                    <a:pt x="9" y="6"/>
                  </a:lnTo>
                  <a:lnTo>
                    <a:pt x="7" y="12"/>
                  </a:lnTo>
                  <a:lnTo>
                    <a:pt x="6" y="17"/>
                  </a:lnTo>
                  <a:lnTo>
                    <a:pt x="4" y="23"/>
                  </a:lnTo>
                  <a:lnTo>
                    <a:pt x="2" y="26"/>
                  </a:lnTo>
                  <a:lnTo>
                    <a:pt x="2" y="29"/>
                  </a:lnTo>
                  <a:lnTo>
                    <a:pt x="0" y="35"/>
                  </a:lnTo>
                  <a:lnTo>
                    <a:pt x="2" y="37"/>
                  </a:lnTo>
                  <a:lnTo>
                    <a:pt x="10" y="50"/>
                  </a:lnTo>
                  <a:lnTo>
                    <a:pt x="10" y="53"/>
                  </a:lnTo>
                  <a:lnTo>
                    <a:pt x="12" y="55"/>
                  </a:lnTo>
                  <a:lnTo>
                    <a:pt x="16" y="56"/>
                  </a:lnTo>
                  <a:lnTo>
                    <a:pt x="19" y="56"/>
                  </a:lnTo>
                  <a:lnTo>
                    <a:pt x="28" y="55"/>
                  </a:lnTo>
                  <a:lnTo>
                    <a:pt x="32" y="55"/>
                  </a:lnTo>
                  <a:lnTo>
                    <a:pt x="33" y="55"/>
                  </a:lnTo>
                  <a:lnTo>
                    <a:pt x="35" y="55"/>
                  </a:lnTo>
                  <a:lnTo>
                    <a:pt x="38" y="53"/>
                  </a:lnTo>
                  <a:lnTo>
                    <a:pt x="51" y="50"/>
                  </a:lnTo>
                  <a:lnTo>
                    <a:pt x="56" y="48"/>
                  </a:lnTo>
                  <a:lnTo>
                    <a:pt x="68" y="40"/>
                  </a:lnTo>
                  <a:lnTo>
                    <a:pt x="74" y="39"/>
                  </a:lnTo>
                  <a:lnTo>
                    <a:pt x="78" y="39"/>
                  </a:lnTo>
                  <a:lnTo>
                    <a:pt x="84" y="42"/>
                  </a:lnTo>
                  <a:lnTo>
                    <a:pt x="87" y="43"/>
                  </a:lnTo>
                  <a:lnTo>
                    <a:pt x="91" y="42"/>
                  </a:lnTo>
                  <a:lnTo>
                    <a:pt x="94" y="43"/>
                  </a:lnTo>
                  <a:lnTo>
                    <a:pt x="97" y="46"/>
                  </a:lnTo>
                  <a:lnTo>
                    <a:pt x="101" y="46"/>
                  </a:lnTo>
                  <a:lnTo>
                    <a:pt x="102" y="45"/>
                  </a:lnTo>
                  <a:lnTo>
                    <a:pt x="102" y="42"/>
                  </a:lnTo>
                  <a:lnTo>
                    <a:pt x="104" y="39"/>
                  </a:lnTo>
                  <a:lnTo>
                    <a:pt x="107" y="37"/>
                  </a:lnTo>
                  <a:lnTo>
                    <a:pt x="110" y="37"/>
                  </a:lnTo>
                  <a:lnTo>
                    <a:pt x="112" y="39"/>
                  </a:lnTo>
                  <a:lnTo>
                    <a:pt x="115" y="39"/>
                  </a:lnTo>
                  <a:lnTo>
                    <a:pt x="117" y="37"/>
                  </a:lnTo>
                  <a:lnTo>
                    <a:pt x="120" y="36"/>
                  </a:lnTo>
                  <a:lnTo>
                    <a:pt x="121" y="36"/>
                  </a:lnTo>
                  <a:lnTo>
                    <a:pt x="123" y="36"/>
                  </a:lnTo>
                  <a:lnTo>
                    <a:pt x="125" y="36"/>
                  </a:lnTo>
                  <a:lnTo>
                    <a:pt x="127" y="37"/>
                  </a:lnTo>
                  <a:lnTo>
                    <a:pt x="136" y="36"/>
                  </a:lnTo>
                  <a:lnTo>
                    <a:pt x="140" y="36"/>
                  </a:lnTo>
                  <a:lnTo>
                    <a:pt x="144" y="37"/>
                  </a:lnTo>
                  <a:lnTo>
                    <a:pt x="146" y="37"/>
                  </a:lnTo>
                  <a:lnTo>
                    <a:pt x="147" y="35"/>
                  </a:lnTo>
                  <a:lnTo>
                    <a:pt x="146" y="25"/>
                  </a:lnTo>
                  <a:lnTo>
                    <a:pt x="146" y="2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 name="Freeform 622"/>
            <p:cNvSpPr>
              <a:spLocks/>
            </p:cNvSpPr>
            <p:nvPr/>
          </p:nvSpPr>
          <p:spPr bwMode="auto">
            <a:xfrm>
              <a:off x="12978456" y="4605560"/>
              <a:ext cx="341955" cy="55452"/>
            </a:xfrm>
            <a:custGeom>
              <a:avLst/>
              <a:gdLst>
                <a:gd name="T0" fmla="*/ 80 w 149"/>
                <a:gd name="T1" fmla="*/ 18 h 24"/>
                <a:gd name="T2" fmla="*/ 84 w 149"/>
                <a:gd name="T3" fmla="*/ 21 h 24"/>
                <a:gd name="T4" fmla="*/ 91 w 149"/>
                <a:gd name="T5" fmla="*/ 21 h 24"/>
                <a:gd name="T6" fmla="*/ 97 w 149"/>
                <a:gd name="T7" fmla="*/ 17 h 24"/>
                <a:gd name="T8" fmla="*/ 106 w 149"/>
                <a:gd name="T9" fmla="*/ 15 h 24"/>
                <a:gd name="T10" fmla="*/ 120 w 149"/>
                <a:gd name="T11" fmla="*/ 15 h 24"/>
                <a:gd name="T12" fmla="*/ 124 w 149"/>
                <a:gd name="T13" fmla="*/ 15 h 24"/>
                <a:gd name="T14" fmla="*/ 126 w 149"/>
                <a:gd name="T15" fmla="*/ 14 h 24"/>
                <a:gd name="T16" fmla="*/ 132 w 149"/>
                <a:gd name="T17" fmla="*/ 13 h 24"/>
                <a:gd name="T18" fmla="*/ 137 w 149"/>
                <a:gd name="T19" fmla="*/ 13 h 24"/>
                <a:gd name="T20" fmla="*/ 149 w 149"/>
                <a:gd name="T21" fmla="*/ 7 h 24"/>
                <a:gd name="T22" fmla="*/ 149 w 149"/>
                <a:gd name="T23" fmla="*/ 5 h 24"/>
                <a:gd name="T24" fmla="*/ 146 w 149"/>
                <a:gd name="T25" fmla="*/ 5 h 24"/>
                <a:gd name="T26" fmla="*/ 116 w 149"/>
                <a:gd name="T27" fmla="*/ 4 h 24"/>
                <a:gd name="T28" fmla="*/ 90 w 149"/>
                <a:gd name="T29" fmla="*/ 1 h 24"/>
                <a:gd name="T30" fmla="*/ 67 w 149"/>
                <a:gd name="T31" fmla="*/ 3 h 24"/>
                <a:gd name="T32" fmla="*/ 62 w 149"/>
                <a:gd name="T33" fmla="*/ 3 h 24"/>
                <a:gd name="T34" fmla="*/ 58 w 149"/>
                <a:gd name="T35" fmla="*/ 5 h 24"/>
                <a:gd name="T36" fmla="*/ 54 w 149"/>
                <a:gd name="T37" fmla="*/ 5 h 24"/>
                <a:gd name="T38" fmla="*/ 41 w 149"/>
                <a:gd name="T39" fmla="*/ 5 h 24"/>
                <a:gd name="T40" fmla="*/ 34 w 149"/>
                <a:gd name="T41" fmla="*/ 3 h 24"/>
                <a:gd name="T42" fmla="*/ 24 w 149"/>
                <a:gd name="T43" fmla="*/ 4 h 24"/>
                <a:gd name="T44" fmla="*/ 24 w 149"/>
                <a:gd name="T45" fmla="*/ 1 h 24"/>
                <a:gd name="T46" fmla="*/ 22 w 149"/>
                <a:gd name="T47" fmla="*/ 0 h 24"/>
                <a:gd name="T48" fmla="*/ 19 w 149"/>
                <a:gd name="T49" fmla="*/ 3 h 24"/>
                <a:gd name="T50" fmla="*/ 15 w 149"/>
                <a:gd name="T51" fmla="*/ 3 h 24"/>
                <a:gd name="T52" fmla="*/ 12 w 149"/>
                <a:gd name="T53" fmla="*/ 0 h 24"/>
                <a:gd name="T54" fmla="*/ 9 w 149"/>
                <a:gd name="T55" fmla="*/ 0 h 24"/>
                <a:gd name="T56" fmla="*/ 6 w 149"/>
                <a:gd name="T57" fmla="*/ 1 h 24"/>
                <a:gd name="T58" fmla="*/ 5 w 149"/>
                <a:gd name="T59" fmla="*/ 4 h 24"/>
                <a:gd name="T60" fmla="*/ 0 w 149"/>
                <a:gd name="T61" fmla="*/ 7 h 24"/>
                <a:gd name="T62" fmla="*/ 0 w 149"/>
                <a:gd name="T63" fmla="*/ 11 h 24"/>
                <a:gd name="T64" fmla="*/ 2 w 149"/>
                <a:gd name="T65" fmla="*/ 14 h 24"/>
                <a:gd name="T66" fmla="*/ 5 w 149"/>
                <a:gd name="T67" fmla="*/ 14 h 24"/>
                <a:gd name="T68" fmla="*/ 8 w 149"/>
                <a:gd name="T69" fmla="*/ 11 h 24"/>
                <a:gd name="T70" fmla="*/ 15 w 149"/>
                <a:gd name="T71" fmla="*/ 15 h 24"/>
                <a:gd name="T72" fmla="*/ 16 w 149"/>
                <a:gd name="T73" fmla="*/ 20 h 24"/>
                <a:gd name="T74" fmla="*/ 15 w 149"/>
                <a:gd name="T75" fmla="*/ 24 h 24"/>
                <a:gd name="T76" fmla="*/ 22 w 149"/>
                <a:gd name="T77" fmla="*/ 23 h 24"/>
                <a:gd name="T78" fmla="*/ 32 w 149"/>
                <a:gd name="T79" fmla="*/ 23 h 24"/>
                <a:gd name="T80" fmla="*/ 42 w 149"/>
                <a:gd name="T81" fmla="*/ 20 h 24"/>
                <a:gd name="T82" fmla="*/ 77 w 149"/>
                <a:gd name="T8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4">
                  <a:moveTo>
                    <a:pt x="77" y="18"/>
                  </a:moveTo>
                  <a:lnTo>
                    <a:pt x="80" y="18"/>
                  </a:lnTo>
                  <a:lnTo>
                    <a:pt x="81" y="18"/>
                  </a:lnTo>
                  <a:lnTo>
                    <a:pt x="84" y="21"/>
                  </a:lnTo>
                  <a:lnTo>
                    <a:pt x="87" y="23"/>
                  </a:lnTo>
                  <a:lnTo>
                    <a:pt x="91" y="21"/>
                  </a:lnTo>
                  <a:lnTo>
                    <a:pt x="96" y="18"/>
                  </a:lnTo>
                  <a:lnTo>
                    <a:pt x="97" y="17"/>
                  </a:lnTo>
                  <a:lnTo>
                    <a:pt x="101" y="18"/>
                  </a:lnTo>
                  <a:lnTo>
                    <a:pt x="106" y="15"/>
                  </a:lnTo>
                  <a:lnTo>
                    <a:pt x="107" y="15"/>
                  </a:lnTo>
                  <a:lnTo>
                    <a:pt x="120" y="15"/>
                  </a:lnTo>
                  <a:lnTo>
                    <a:pt x="123" y="15"/>
                  </a:lnTo>
                  <a:lnTo>
                    <a:pt x="124" y="15"/>
                  </a:lnTo>
                  <a:lnTo>
                    <a:pt x="126" y="14"/>
                  </a:lnTo>
                  <a:lnTo>
                    <a:pt x="126" y="14"/>
                  </a:lnTo>
                  <a:lnTo>
                    <a:pt x="127" y="13"/>
                  </a:lnTo>
                  <a:lnTo>
                    <a:pt x="132" y="13"/>
                  </a:lnTo>
                  <a:lnTo>
                    <a:pt x="136" y="13"/>
                  </a:lnTo>
                  <a:lnTo>
                    <a:pt x="137" y="13"/>
                  </a:lnTo>
                  <a:lnTo>
                    <a:pt x="147" y="8"/>
                  </a:lnTo>
                  <a:lnTo>
                    <a:pt x="149" y="7"/>
                  </a:lnTo>
                  <a:lnTo>
                    <a:pt x="149" y="5"/>
                  </a:lnTo>
                  <a:lnTo>
                    <a:pt x="149" y="5"/>
                  </a:lnTo>
                  <a:lnTo>
                    <a:pt x="149" y="5"/>
                  </a:lnTo>
                  <a:lnTo>
                    <a:pt x="146" y="5"/>
                  </a:lnTo>
                  <a:lnTo>
                    <a:pt x="140" y="5"/>
                  </a:lnTo>
                  <a:lnTo>
                    <a:pt x="116" y="4"/>
                  </a:lnTo>
                  <a:lnTo>
                    <a:pt x="97" y="1"/>
                  </a:lnTo>
                  <a:lnTo>
                    <a:pt x="90" y="1"/>
                  </a:lnTo>
                  <a:lnTo>
                    <a:pt x="72" y="3"/>
                  </a:lnTo>
                  <a:lnTo>
                    <a:pt x="67" y="3"/>
                  </a:lnTo>
                  <a:lnTo>
                    <a:pt x="64" y="3"/>
                  </a:lnTo>
                  <a:lnTo>
                    <a:pt x="62" y="3"/>
                  </a:lnTo>
                  <a:lnTo>
                    <a:pt x="60" y="4"/>
                  </a:lnTo>
                  <a:lnTo>
                    <a:pt x="58" y="5"/>
                  </a:lnTo>
                  <a:lnTo>
                    <a:pt x="55" y="5"/>
                  </a:lnTo>
                  <a:lnTo>
                    <a:pt x="54" y="5"/>
                  </a:lnTo>
                  <a:lnTo>
                    <a:pt x="44" y="4"/>
                  </a:lnTo>
                  <a:lnTo>
                    <a:pt x="41" y="5"/>
                  </a:lnTo>
                  <a:lnTo>
                    <a:pt x="38" y="3"/>
                  </a:lnTo>
                  <a:lnTo>
                    <a:pt x="34" y="3"/>
                  </a:lnTo>
                  <a:lnTo>
                    <a:pt x="24" y="4"/>
                  </a:lnTo>
                  <a:lnTo>
                    <a:pt x="24" y="4"/>
                  </a:lnTo>
                  <a:lnTo>
                    <a:pt x="24" y="3"/>
                  </a:lnTo>
                  <a:lnTo>
                    <a:pt x="24" y="1"/>
                  </a:lnTo>
                  <a:lnTo>
                    <a:pt x="24" y="0"/>
                  </a:lnTo>
                  <a:lnTo>
                    <a:pt x="22" y="0"/>
                  </a:lnTo>
                  <a:lnTo>
                    <a:pt x="21" y="0"/>
                  </a:lnTo>
                  <a:lnTo>
                    <a:pt x="19" y="3"/>
                  </a:lnTo>
                  <a:lnTo>
                    <a:pt x="16" y="3"/>
                  </a:lnTo>
                  <a:lnTo>
                    <a:pt x="15" y="3"/>
                  </a:lnTo>
                  <a:lnTo>
                    <a:pt x="13" y="3"/>
                  </a:lnTo>
                  <a:lnTo>
                    <a:pt x="12" y="0"/>
                  </a:lnTo>
                  <a:lnTo>
                    <a:pt x="11" y="0"/>
                  </a:lnTo>
                  <a:lnTo>
                    <a:pt x="9" y="0"/>
                  </a:lnTo>
                  <a:lnTo>
                    <a:pt x="8" y="0"/>
                  </a:lnTo>
                  <a:lnTo>
                    <a:pt x="6" y="1"/>
                  </a:lnTo>
                  <a:lnTo>
                    <a:pt x="6" y="3"/>
                  </a:lnTo>
                  <a:lnTo>
                    <a:pt x="5" y="4"/>
                  </a:lnTo>
                  <a:lnTo>
                    <a:pt x="2" y="4"/>
                  </a:lnTo>
                  <a:lnTo>
                    <a:pt x="0" y="7"/>
                  </a:lnTo>
                  <a:lnTo>
                    <a:pt x="0" y="10"/>
                  </a:lnTo>
                  <a:lnTo>
                    <a:pt x="0" y="11"/>
                  </a:lnTo>
                  <a:lnTo>
                    <a:pt x="2" y="13"/>
                  </a:lnTo>
                  <a:lnTo>
                    <a:pt x="2" y="14"/>
                  </a:lnTo>
                  <a:lnTo>
                    <a:pt x="3" y="15"/>
                  </a:lnTo>
                  <a:lnTo>
                    <a:pt x="5" y="14"/>
                  </a:lnTo>
                  <a:lnTo>
                    <a:pt x="6" y="11"/>
                  </a:lnTo>
                  <a:lnTo>
                    <a:pt x="8" y="11"/>
                  </a:lnTo>
                  <a:lnTo>
                    <a:pt x="13" y="14"/>
                  </a:lnTo>
                  <a:lnTo>
                    <a:pt x="15" y="15"/>
                  </a:lnTo>
                  <a:lnTo>
                    <a:pt x="15" y="17"/>
                  </a:lnTo>
                  <a:lnTo>
                    <a:pt x="16" y="20"/>
                  </a:lnTo>
                  <a:lnTo>
                    <a:pt x="15" y="23"/>
                  </a:lnTo>
                  <a:lnTo>
                    <a:pt x="15" y="24"/>
                  </a:lnTo>
                  <a:lnTo>
                    <a:pt x="21" y="23"/>
                  </a:lnTo>
                  <a:lnTo>
                    <a:pt x="22" y="23"/>
                  </a:lnTo>
                  <a:lnTo>
                    <a:pt x="29" y="23"/>
                  </a:lnTo>
                  <a:lnTo>
                    <a:pt x="32" y="23"/>
                  </a:lnTo>
                  <a:lnTo>
                    <a:pt x="39" y="20"/>
                  </a:lnTo>
                  <a:lnTo>
                    <a:pt x="42" y="20"/>
                  </a:lnTo>
                  <a:lnTo>
                    <a:pt x="67" y="20"/>
                  </a:lnTo>
                  <a:lnTo>
                    <a:pt x="77" y="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623"/>
            <p:cNvSpPr>
              <a:spLocks/>
            </p:cNvSpPr>
            <p:nvPr/>
          </p:nvSpPr>
          <p:spPr bwMode="auto">
            <a:xfrm>
              <a:off x="13158677" y="4665632"/>
              <a:ext cx="78559" cy="175598"/>
            </a:xfrm>
            <a:custGeom>
              <a:avLst/>
              <a:gdLst>
                <a:gd name="T0" fmla="*/ 19 w 33"/>
                <a:gd name="T1" fmla="*/ 13 h 75"/>
                <a:gd name="T2" fmla="*/ 20 w 33"/>
                <a:gd name="T3" fmla="*/ 9 h 75"/>
                <a:gd name="T4" fmla="*/ 20 w 33"/>
                <a:gd name="T5" fmla="*/ 7 h 75"/>
                <a:gd name="T6" fmla="*/ 19 w 33"/>
                <a:gd name="T7" fmla="*/ 6 h 75"/>
                <a:gd name="T8" fmla="*/ 18 w 33"/>
                <a:gd name="T9" fmla="*/ 4 h 75"/>
                <a:gd name="T10" fmla="*/ 13 w 33"/>
                <a:gd name="T11" fmla="*/ 1 h 75"/>
                <a:gd name="T12" fmla="*/ 12 w 33"/>
                <a:gd name="T13" fmla="*/ 0 h 75"/>
                <a:gd name="T14" fmla="*/ 10 w 33"/>
                <a:gd name="T15" fmla="*/ 0 h 75"/>
                <a:gd name="T16" fmla="*/ 9 w 33"/>
                <a:gd name="T17" fmla="*/ 0 h 75"/>
                <a:gd name="T18" fmla="*/ 7 w 33"/>
                <a:gd name="T19" fmla="*/ 1 h 75"/>
                <a:gd name="T20" fmla="*/ 6 w 33"/>
                <a:gd name="T21" fmla="*/ 3 h 75"/>
                <a:gd name="T22" fmla="*/ 2 w 33"/>
                <a:gd name="T23" fmla="*/ 7 h 75"/>
                <a:gd name="T24" fmla="*/ 0 w 33"/>
                <a:gd name="T25" fmla="*/ 10 h 75"/>
                <a:gd name="T26" fmla="*/ 0 w 33"/>
                <a:gd name="T27" fmla="*/ 13 h 75"/>
                <a:gd name="T28" fmla="*/ 0 w 33"/>
                <a:gd name="T29" fmla="*/ 17 h 75"/>
                <a:gd name="T30" fmla="*/ 2 w 33"/>
                <a:gd name="T31" fmla="*/ 22 h 75"/>
                <a:gd name="T32" fmla="*/ 3 w 33"/>
                <a:gd name="T33" fmla="*/ 26 h 75"/>
                <a:gd name="T34" fmla="*/ 5 w 33"/>
                <a:gd name="T35" fmla="*/ 30 h 75"/>
                <a:gd name="T36" fmla="*/ 6 w 33"/>
                <a:gd name="T37" fmla="*/ 37 h 75"/>
                <a:gd name="T38" fmla="*/ 6 w 33"/>
                <a:gd name="T39" fmla="*/ 39 h 75"/>
                <a:gd name="T40" fmla="*/ 7 w 33"/>
                <a:gd name="T41" fmla="*/ 40 h 75"/>
                <a:gd name="T42" fmla="*/ 10 w 33"/>
                <a:gd name="T43" fmla="*/ 43 h 75"/>
                <a:gd name="T44" fmla="*/ 12 w 33"/>
                <a:gd name="T45" fmla="*/ 45 h 75"/>
                <a:gd name="T46" fmla="*/ 13 w 33"/>
                <a:gd name="T47" fmla="*/ 49 h 75"/>
                <a:gd name="T48" fmla="*/ 13 w 33"/>
                <a:gd name="T49" fmla="*/ 59 h 75"/>
                <a:gd name="T50" fmla="*/ 15 w 33"/>
                <a:gd name="T51" fmla="*/ 63 h 75"/>
                <a:gd name="T52" fmla="*/ 18 w 33"/>
                <a:gd name="T53" fmla="*/ 68 h 75"/>
                <a:gd name="T54" fmla="*/ 22 w 33"/>
                <a:gd name="T55" fmla="*/ 72 h 75"/>
                <a:gd name="T56" fmla="*/ 26 w 33"/>
                <a:gd name="T57" fmla="*/ 75 h 75"/>
                <a:gd name="T58" fmla="*/ 30 w 33"/>
                <a:gd name="T59" fmla="*/ 72 h 75"/>
                <a:gd name="T60" fmla="*/ 33 w 33"/>
                <a:gd name="T61" fmla="*/ 69 h 75"/>
                <a:gd name="T62" fmla="*/ 32 w 33"/>
                <a:gd name="T63" fmla="*/ 68 h 75"/>
                <a:gd name="T64" fmla="*/ 30 w 33"/>
                <a:gd name="T65" fmla="*/ 65 h 75"/>
                <a:gd name="T66" fmla="*/ 30 w 33"/>
                <a:gd name="T67" fmla="*/ 62 h 75"/>
                <a:gd name="T68" fmla="*/ 29 w 33"/>
                <a:gd name="T69" fmla="*/ 58 h 75"/>
                <a:gd name="T70" fmla="*/ 16 w 33"/>
                <a:gd name="T71" fmla="*/ 32 h 75"/>
                <a:gd name="T72" fmla="*/ 16 w 33"/>
                <a:gd name="T73" fmla="*/ 24 h 75"/>
                <a:gd name="T74" fmla="*/ 18 w 33"/>
                <a:gd name="T75" fmla="*/ 22 h 75"/>
                <a:gd name="T76" fmla="*/ 19 w 33"/>
                <a:gd name="T77"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5">
                  <a:moveTo>
                    <a:pt x="19" y="13"/>
                  </a:moveTo>
                  <a:lnTo>
                    <a:pt x="20" y="9"/>
                  </a:lnTo>
                  <a:lnTo>
                    <a:pt x="20" y="7"/>
                  </a:lnTo>
                  <a:lnTo>
                    <a:pt x="19" y="6"/>
                  </a:lnTo>
                  <a:lnTo>
                    <a:pt x="18" y="4"/>
                  </a:lnTo>
                  <a:lnTo>
                    <a:pt x="13" y="1"/>
                  </a:lnTo>
                  <a:lnTo>
                    <a:pt x="12" y="0"/>
                  </a:lnTo>
                  <a:lnTo>
                    <a:pt x="10" y="0"/>
                  </a:lnTo>
                  <a:lnTo>
                    <a:pt x="9" y="0"/>
                  </a:lnTo>
                  <a:lnTo>
                    <a:pt x="7" y="1"/>
                  </a:lnTo>
                  <a:lnTo>
                    <a:pt x="6" y="3"/>
                  </a:lnTo>
                  <a:lnTo>
                    <a:pt x="2" y="7"/>
                  </a:lnTo>
                  <a:lnTo>
                    <a:pt x="0" y="10"/>
                  </a:lnTo>
                  <a:lnTo>
                    <a:pt x="0" y="13"/>
                  </a:lnTo>
                  <a:lnTo>
                    <a:pt x="0" y="17"/>
                  </a:lnTo>
                  <a:lnTo>
                    <a:pt x="2" y="22"/>
                  </a:lnTo>
                  <a:lnTo>
                    <a:pt x="3" y="26"/>
                  </a:lnTo>
                  <a:lnTo>
                    <a:pt x="5" y="30"/>
                  </a:lnTo>
                  <a:lnTo>
                    <a:pt x="6" y="37"/>
                  </a:lnTo>
                  <a:lnTo>
                    <a:pt x="6" y="39"/>
                  </a:lnTo>
                  <a:lnTo>
                    <a:pt x="7" y="40"/>
                  </a:lnTo>
                  <a:lnTo>
                    <a:pt x="10" y="43"/>
                  </a:lnTo>
                  <a:lnTo>
                    <a:pt x="12" y="45"/>
                  </a:lnTo>
                  <a:lnTo>
                    <a:pt x="13" y="49"/>
                  </a:lnTo>
                  <a:lnTo>
                    <a:pt x="13" y="59"/>
                  </a:lnTo>
                  <a:lnTo>
                    <a:pt x="15" y="63"/>
                  </a:lnTo>
                  <a:lnTo>
                    <a:pt x="18" y="68"/>
                  </a:lnTo>
                  <a:lnTo>
                    <a:pt x="22" y="72"/>
                  </a:lnTo>
                  <a:lnTo>
                    <a:pt x="26" y="75"/>
                  </a:lnTo>
                  <a:lnTo>
                    <a:pt x="30" y="72"/>
                  </a:lnTo>
                  <a:lnTo>
                    <a:pt x="33" y="69"/>
                  </a:lnTo>
                  <a:lnTo>
                    <a:pt x="32" y="68"/>
                  </a:lnTo>
                  <a:lnTo>
                    <a:pt x="30" y="65"/>
                  </a:lnTo>
                  <a:lnTo>
                    <a:pt x="30" y="62"/>
                  </a:lnTo>
                  <a:lnTo>
                    <a:pt x="29" y="58"/>
                  </a:lnTo>
                  <a:lnTo>
                    <a:pt x="16" y="32"/>
                  </a:lnTo>
                  <a:lnTo>
                    <a:pt x="16" y="24"/>
                  </a:lnTo>
                  <a:lnTo>
                    <a:pt x="18" y="22"/>
                  </a:lnTo>
                  <a:lnTo>
                    <a:pt x="19" y="1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 name="Freeform 624"/>
            <p:cNvSpPr>
              <a:spLocks/>
            </p:cNvSpPr>
            <p:nvPr/>
          </p:nvSpPr>
          <p:spPr bwMode="auto">
            <a:xfrm>
              <a:off x="11943350" y="5562108"/>
              <a:ext cx="166356" cy="277261"/>
            </a:xfrm>
            <a:custGeom>
              <a:avLst/>
              <a:gdLst>
                <a:gd name="T0" fmla="*/ 45 w 74"/>
                <a:gd name="T1" fmla="*/ 117 h 120"/>
                <a:gd name="T2" fmla="*/ 46 w 74"/>
                <a:gd name="T3" fmla="*/ 118 h 120"/>
                <a:gd name="T4" fmla="*/ 49 w 74"/>
                <a:gd name="T5" fmla="*/ 117 h 120"/>
                <a:gd name="T6" fmla="*/ 49 w 74"/>
                <a:gd name="T7" fmla="*/ 112 h 120"/>
                <a:gd name="T8" fmla="*/ 52 w 74"/>
                <a:gd name="T9" fmla="*/ 107 h 120"/>
                <a:gd name="T10" fmla="*/ 55 w 74"/>
                <a:gd name="T11" fmla="*/ 107 h 120"/>
                <a:gd name="T12" fmla="*/ 56 w 74"/>
                <a:gd name="T13" fmla="*/ 99 h 120"/>
                <a:gd name="T14" fmla="*/ 55 w 74"/>
                <a:gd name="T15" fmla="*/ 95 h 120"/>
                <a:gd name="T16" fmla="*/ 52 w 74"/>
                <a:gd name="T17" fmla="*/ 92 h 120"/>
                <a:gd name="T18" fmla="*/ 48 w 74"/>
                <a:gd name="T19" fmla="*/ 89 h 120"/>
                <a:gd name="T20" fmla="*/ 52 w 74"/>
                <a:gd name="T21" fmla="*/ 88 h 120"/>
                <a:gd name="T22" fmla="*/ 53 w 74"/>
                <a:gd name="T23" fmla="*/ 85 h 120"/>
                <a:gd name="T24" fmla="*/ 51 w 74"/>
                <a:gd name="T25" fmla="*/ 84 h 120"/>
                <a:gd name="T26" fmla="*/ 48 w 74"/>
                <a:gd name="T27" fmla="*/ 82 h 120"/>
                <a:gd name="T28" fmla="*/ 53 w 74"/>
                <a:gd name="T29" fmla="*/ 68 h 120"/>
                <a:gd name="T30" fmla="*/ 66 w 74"/>
                <a:gd name="T31" fmla="*/ 55 h 120"/>
                <a:gd name="T32" fmla="*/ 68 w 74"/>
                <a:gd name="T33" fmla="*/ 51 h 120"/>
                <a:gd name="T34" fmla="*/ 71 w 74"/>
                <a:gd name="T35" fmla="*/ 49 h 120"/>
                <a:gd name="T36" fmla="*/ 74 w 74"/>
                <a:gd name="T37" fmla="*/ 51 h 120"/>
                <a:gd name="T38" fmla="*/ 74 w 74"/>
                <a:gd name="T39" fmla="*/ 48 h 120"/>
                <a:gd name="T40" fmla="*/ 74 w 74"/>
                <a:gd name="T41" fmla="*/ 42 h 120"/>
                <a:gd name="T42" fmla="*/ 74 w 74"/>
                <a:gd name="T43" fmla="*/ 39 h 120"/>
                <a:gd name="T44" fmla="*/ 71 w 74"/>
                <a:gd name="T45" fmla="*/ 35 h 120"/>
                <a:gd name="T46" fmla="*/ 71 w 74"/>
                <a:gd name="T47" fmla="*/ 23 h 120"/>
                <a:gd name="T48" fmla="*/ 66 w 74"/>
                <a:gd name="T49" fmla="*/ 2 h 120"/>
                <a:gd name="T50" fmla="*/ 61 w 74"/>
                <a:gd name="T51" fmla="*/ 0 h 120"/>
                <a:gd name="T52" fmla="*/ 48 w 74"/>
                <a:gd name="T53" fmla="*/ 6 h 120"/>
                <a:gd name="T54" fmla="*/ 33 w 74"/>
                <a:gd name="T55" fmla="*/ 16 h 120"/>
                <a:gd name="T56" fmla="*/ 19 w 74"/>
                <a:gd name="T57" fmla="*/ 17 h 120"/>
                <a:gd name="T58" fmla="*/ 13 w 74"/>
                <a:gd name="T59" fmla="*/ 22 h 120"/>
                <a:gd name="T60" fmla="*/ 7 w 74"/>
                <a:gd name="T61" fmla="*/ 32 h 120"/>
                <a:gd name="T62" fmla="*/ 10 w 74"/>
                <a:gd name="T63" fmla="*/ 36 h 120"/>
                <a:gd name="T64" fmla="*/ 13 w 74"/>
                <a:gd name="T65" fmla="*/ 43 h 120"/>
                <a:gd name="T66" fmla="*/ 16 w 74"/>
                <a:gd name="T67" fmla="*/ 53 h 120"/>
                <a:gd name="T68" fmla="*/ 17 w 74"/>
                <a:gd name="T69" fmla="*/ 63 h 120"/>
                <a:gd name="T70" fmla="*/ 16 w 74"/>
                <a:gd name="T71" fmla="*/ 69 h 120"/>
                <a:gd name="T72" fmla="*/ 15 w 74"/>
                <a:gd name="T73" fmla="*/ 71 h 120"/>
                <a:gd name="T74" fmla="*/ 10 w 74"/>
                <a:gd name="T75" fmla="*/ 72 h 120"/>
                <a:gd name="T76" fmla="*/ 7 w 74"/>
                <a:gd name="T77" fmla="*/ 78 h 120"/>
                <a:gd name="T78" fmla="*/ 6 w 74"/>
                <a:gd name="T79" fmla="*/ 92 h 120"/>
                <a:gd name="T80" fmla="*/ 2 w 74"/>
                <a:gd name="T81" fmla="*/ 101 h 120"/>
                <a:gd name="T82" fmla="*/ 0 w 74"/>
                <a:gd name="T83" fmla="*/ 107 h 120"/>
                <a:gd name="T84" fmla="*/ 0 w 74"/>
                <a:gd name="T85" fmla="*/ 111 h 120"/>
                <a:gd name="T86" fmla="*/ 5 w 74"/>
                <a:gd name="T87" fmla="*/ 112 h 120"/>
                <a:gd name="T88" fmla="*/ 13 w 74"/>
                <a:gd name="T89" fmla="*/ 114 h 120"/>
                <a:gd name="T90" fmla="*/ 16 w 74"/>
                <a:gd name="T91" fmla="*/ 111 h 120"/>
                <a:gd name="T92" fmla="*/ 16 w 74"/>
                <a:gd name="T93" fmla="*/ 105 h 120"/>
                <a:gd name="T94" fmla="*/ 20 w 74"/>
                <a:gd name="T95" fmla="*/ 102 h 120"/>
                <a:gd name="T96" fmla="*/ 23 w 74"/>
                <a:gd name="T97" fmla="*/ 102 h 120"/>
                <a:gd name="T98" fmla="*/ 26 w 74"/>
                <a:gd name="T99" fmla="*/ 104 h 120"/>
                <a:gd name="T100" fmla="*/ 19 w 74"/>
                <a:gd name="T101" fmla="*/ 108 h 120"/>
                <a:gd name="T102" fmla="*/ 23 w 74"/>
                <a:gd name="T103" fmla="*/ 114 h 120"/>
                <a:gd name="T104" fmla="*/ 29 w 74"/>
                <a:gd name="T105" fmla="*/ 114 h 120"/>
                <a:gd name="T106" fmla="*/ 33 w 74"/>
                <a:gd name="T107" fmla="*/ 108 h 120"/>
                <a:gd name="T108" fmla="*/ 33 w 74"/>
                <a:gd name="T109" fmla="*/ 102 h 120"/>
                <a:gd name="T110" fmla="*/ 35 w 74"/>
                <a:gd name="T111" fmla="*/ 98 h 120"/>
                <a:gd name="T112" fmla="*/ 38 w 74"/>
                <a:gd name="T113" fmla="*/ 101 h 120"/>
                <a:gd name="T114" fmla="*/ 39 w 74"/>
                <a:gd name="T115" fmla="*/ 105 h 120"/>
                <a:gd name="T116" fmla="*/ 39 w 74"/>
                <a:gd name="T117" fmla="*/ 120 h 120"/>
                <a:gd name="T118" fmla="*/ 45 w 74"/>
                <a:gd name="T119"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120">
                  <a:moveTo>
                    <a:pt x="45" y="117"/>
                  </a:moveTo>
                  <a:lnTo>
                    <a:pt x="45" y="117"/>
                  </a:lnTo>
                  <a:lnTo>
                    <a:pt x="46" y="117"/>
                  </a:lnTo>
                  <a:lnTo>
                    <a:pt x="46" y="118"/>
                  </a:lnTo>
                  <a:lnTo>
                    <a:pt x="48" y="118"/>
                  </a:lnTo>
                  <a:lnTo>
                    <a:pt x="49" y="117"/>
                  </a:lnTo>
                  <a:lnTo>
                    <a:pt x="49" y="115"/>
                  </a:lnTo>
                  <a:lnTo>
                    <a:pt x="49" y="112"/>
                  </a:lnTo>
                  <a:lnTo>
                    <a:pt x="51" y="108"/>
                  </a:lnTo>
                  <a:lnTo>
                    <a:pt x="52" y="107"/>
                  </a:lnTo>
                  <a:lnTo>
                    <a:pt x="53" y="108"/>
                  </a:lnTo>
                  <a:lnTo>
                    <a:pt x="55" y="107"/>
                  </a:lnTo>
                  <a:lnTo>
                    <a:pt x="56" y="104"/>
                  </a:lnTo>
                  <a:lnTo>
                    <a:pt x="56" y="99"/>
                  </a:lnTo>
                  <a:lnTo>
                    <a:pt x="56" y="97"/>
                  </a:lnTo>
                  <a:lnTo>
                    <a:pt x="55" y="95"/>
                  </a:lnTo>
                  <a:lnTo>
                    <a:pt x="55" y="94"/>
                  </a:lnTo>
                  <a:lnTo>
                    <a:pt x="52" y="92"/>
                  </a:lnTo>
                  <a:lnTo>
                    <a:pt x="49" y="91"/>
                  </a:lnTo>
                  <a:lnTo>
                    <a:pt x="48" y="89"/>
                  </a:lnTo>
                  <a:lnTo>
                    <a:pt x="51" y="89"/>
                  </a:lnTo>
                  <a:lnTo>
                    <a:pt x="52" y="88"/>
                  </a:lnTo>
                  <a:lnTo>
                    <a:pt x="53" y="86"/>
                  </a:lnTo>
                  <a:lnTo>
                    <a:pt x="53" y="85"/>
                  </a:lnTo>
                  <a:lnTo>
                    <a:pt x="52" y="84"/>
                  </a:lnTo>
                  <a:lnTo>
                    <a:pt x="51" y="84"/>
                  </a:lnTo>
                  <a:lnTo>
                    <a:pt x="49" y="84"/>
                  </a:lnTo>
                  <a:lnTo>
                    <a:pt x="48" y="82"/>
                  </a:lnTo>
                  <a:lnTo>
                    <a:pt x="49" y="79"/>
                  </a:lnTo>
                  <a:lnTo>
                    <a:pt x="53" y="68"/>
                  </a:lnTo>
                  <a:lnTo>
                    <a:pt x="56" y="65"/>
                  </a:lnTo>
                  <a:lnTo>
                    <a:pt x="66" y="55"/>
                  </a:lnTo>
                  <a:lnTo>
                    <a:pt x="68" y="52"/>
                  </a:lnTo>
                  <a:lnTo>
                    <a:pt x="68" y="51"/>
                  </a:lnTo>
                  <a:lnTo>
                    <a:pt x="69" y="49"/>
                  </a:lnTo>
                  <a:lnTo>
                    <a:pt x="71" y="49"/>
                  </a:lnTo>
                  <a:lnTo>
                    <a:pt x="72" y="51"/>
                  </a:lnTo>
                  <a:lnTo>
                    <a:pt x="74" y="51"/>
                  </a:lnTo>
                  <a:lnTo>
                    <a:pt x="74" y="49"/>
                  </a:lnTo>
                  <a:lnTo>
                    <a:pt x="74" y="48"/>
                  </a:lnTo>
                  <a:lnTo>
                    <a:pt x="74" y="45"/>
                  </a:lnTo>
                  <a:lnTo>
                    <a:pt x="74" y="42"/>
                  </a:lnTo>
                  <a:lnTo>
                    <a:pt x="74" y="40"/>
                  </a:lnTo>
                  <a:lnTo>
                    <a:pt x="74" y="39"/>
                  </a:lnTo>
                  <a:lnTo>
                    <a:pt x="72" y="38"/>
                  </a:lnTo>
                  <a:lnTo>
                    <a:pt x="71" y="35"/>
                  </a:lnTo>
                  <a:lnTo>
                    <a:pt x="71" y="33"/>
                  </a:lnTo>
                  <a:lnTo>
                    <a:pt x="71" y="23"/>
                  </a:lnTo>
                  <a:lnTo>
                    <a:pt x="68" y="4"/>
                  </a:lnTo>
                  <a:lnTo>
                    <a:pt x="66" y="2"/>
                  </a:lnTo>
                  <a:lnTo>
                    <a:pt x="64" y="0"/>
                  </a:lnTo>
                  <a:lnTo>
                    <a:pt x="61" y="0"/>
                  </a:lnTo>
                  <a:lnTo>
                    <a:pt x="56" y="2"/>
                  </a:lnTo>
                  <a:lnTo>
                    <a:pt x="48" y="6"/>
                  </a:lnTo>
                  <a:lnTo>
                    <a:pt x="38" y="15"/>
                  </a:lnTo>
                  <a:lnTo>
                    <a:pt x="33" y="16"/>
                  </a:lnTo>
                  <a:lnTo>
                    <a:pt x="29" y="17"/>
                  </a:lnTo>
                  <a:lnTo>
                    <a:pt x="19" y="17"/>
                  </a:lnTo>
                  <a:lnTo>
                    <a:pt x="16" y="19"/>
                  </a:lnTo>
                  <a:lnTo>
                    <a:pt x="13" y="22"/>
                  </a:lnTo>
                  <a:lnTo>
                    <a:pt x="10" y="29"/>
                  </a:lnTo>
                  <a:lnTo>
                    <a:pt x="7" y="32"/>
                  </a:lnTo>
                  <a:lnTo>
                    <a:pt x="7" y="33"/>
                  </a:lnTo>
                  <a:lnTo>
                    <a:pt x="10" y="36"/>
                  </a:lnTo>
                  <a:lnTo>
                    <a:pt x="12" y="39"/>
                  </a:lnTo>
                  <a:lnTo>
                    <a:pt x="13" y="43"/>
                  </a:lnTo>
                  <a:lnTo>
                    <a:pt x="15" y="49"/>
                  </a:lnTo>
                  <a:lnTo>
                    <a:pt x="16" y="53"/>
                  </a:lnTo>
                  <a:lnTo>
                    <a:pt x="17" y="61"/>
                  </a:lnTo>
                  <a:lnTo>
                    <a:pt x="17" y="63"/>
                  </a:lnTo>
                  <a:lnTo>
                    <a:pt x="19" y="65"/>
                  </a:lnTo>
                  <a:lnTo>
                    <a:pt x="16" y="69"/>
                  </a:lnTo>
                  <a:lnTo>
                    <a:pt x="16" y="69"/>
                  </a:lnTo>
                  <a:lnTo>
                    <a:pt x="15" y="71"/>
                  </a:lnTo>
                  <a:lnTo>
                    <a:pt x="12" y="72"/>
                  </a:lnTo>
                  <a:lnTo>
                    <a:pt x="10" y="72"/>
                  </a:lnTo>
                  <a:lnTo>
                    <a:pt x="9" y="75"/>
                  </a:lnTo>
                  <a:lnTo>
                    <a:pt x="7" y="78"/>
                  </a:lnTo>
                  <a:lnTo>
                    <a:pt x="7" y="88"/>
                  </a:lnTo>
                  <a:lnTo>
                    <a:pt x="6" y="92"/>
                  </a:lnTo>
                  <a:lnTo>
                    <a:pt x="5" y="95"/>
                  </a:lnTo>
                  <a:lnTo>
                    <a:pt x="2" y="101"/>
                  </a:lnTo>
                  <a:lnTo>
                    <a:pt x="0" y="104"/>
                  </a:lnTo>
                  <a:lnTo>
                    <a:pt x="0" y="107"/>
                  </a:lnTo>
                  <a:lnTo>
                    <a:pt x="2" y="110"/>
                  </a:lnTo>
                  <a:lnTo>
                    <a:pt x="0" y="111"/>
                  </a:lnTo>
                  <a:lnTo>
                    <a:pt x="2" y="112"/>
                  </a:lnTo>
                  <a:lnTo>
                    <a:pt x="5" y="112"/>
                  </a:lnTo>
                  <a:lnTo>
                    <a:pt x="6" y="114"/>
                  </a:lnTo>
                  <a:lnTo>
                    <a:pt x="13" y="114"/>
                  </a:lnTo>
                  <a:lnTo>
                    <a:pt x="15" y="112"/>
                  </a:lnTo>
                  <a:lnTo>
                    <a:pt x="16" y="111"/>
                  </a:lnTo>
                  <a:lnTo>
                    <a:pt x="16" y="107"/>
                  </a:lnTo>
                  <a:lnTo>
                    <a:pt x="16" y="105"/>
                  </a:lnTo>
                  <a:lnTo>
                    <a:pt x="17" y="104"/>
                  </a:lnTo>
                  <a:lnTo>
                    <a:pt x="20" y="102"/>
                  </a:lnTo>
                  <a:lnTo>
                    <a:pt x="22" y="102"/>
                  </a:lnTo>
                  <a:lnTo>
                    <a:pt x="23" y="102"/>
                  </a:lnTo>
                  <a:lnTo>
                    <a:pt x="26" y="102"/>
                  </a:lnTo>
                  <a:lnTo>
                    <a:pt x="26" y="104"/>
                  </a:lnTo>
                  <a:lnTo>
                    <a:pt x="20" y="107"/>
                  </a:lnTo>
                  <a:lnTo>
                    <a:pt x="19" y="108"/>
                  </a:lnTo>
                  <a:lnTo>
                    <a:pt x="20" y="111"/>
                  </a:lnTo>
                  <a:lnTo>
                    <a:pt x="23" y="114"/>
                  </a:lnTo>
                  <a:lnTo>
                    <a:pt x="26" y="115"/>
                  </a:lnTo>
                  <a:lnTo>
                    <a:pt x="29" y="114"/>
                  </a:lnTo>
                  <a:lnTo>
                    <a:pt x="30" y="112"/>
                  </a:lnTo>
                  <a:lnTo>
                    <a:pt x="33" y="108"/>
                  </a:lnTo>
                  <a:lnTo>
                    <a:pt x="33" y="107"/>
                  </a:lnTo>
                  <a:lnTo>
                    <a:pt x="33" y="102"/>
                  </a:lnTo>
                  <a:lnTo>
                    <a:pt x="33" y="101"/>
                  </a:lnTo>
                  <a:lnTo>
                    <a:pt x="35" y="98"/>
                  </a:lnTo>
                  <a:lnTo>
                    <a:pt x="36" y="99"/>
                  </a:lnTo>
                  <a:lnTo>
                    <a:pt x="38" y="101"/>
                  </a:lnTo>
                  <a:lnTo>
                    <a:pt x="39" y="102"/>
                  </a:lnTo>
                  <a:lnTo>
                    <a:pt x="39" y="105"/>
                  </a:lnTo>
                  <a:lnTo>
                    <a:pt x="39" y="112"/>
                  </a:lnTo>
                  <a:lnTo>
                    <a:pt x="39" y="120"/>
                  </a:lnTo>
                  <a:lnTo>
                    <a:pt x="42" y="120"/>
                  </a:lnTo>
                  <a:lnTo>
                    <a:pt x="45" y="11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625"/>
            <p:cNvSpPr>
              <a:spLocks/>
            </p:cNvSpPr>
            <p:nvPr/>
          </p:nvSpPr>
          <p:spPr bwMode="auto">
            <a:xfrm>
              <a:off x="12040392" y="5483552"/>
              <a:ext cx="221809" cy="443617"/>
            </a:xfrm>
            <a:custGeom>
              <a:avLst/>
              <a:gdLst>
                <a:gd name="T0" fmla="*/ 61 w 95"/>
                <a:gd name="T1" fmla="*/ 148 h 191"/>
                <a:gd name="T2" fmla="*/ 68 w 95"/>
                <a:gd name="T3" fmla="*/ 152 h 191"/>
                <a:gd name="T4" fmla="*/ 78 w 95"/>
                <a:gd name="T5" fmla="*/ 148 h 191"/>
                <a:gd name="T6" fmla="*/ 90 w 95"/>
                <a:gd name="T7" fmla="*/ 141 h 191"/>
                <a:gd name="T8" fmla="*/ 95 w 95"/>
                <a:gd name="T9" fmla="*/ 132 h 191"/>
                <a:gd name="T10" fmla="*/ 85 w 95"/>
                <a:gd name="T11" fmla="*/ 123 h 191"/>
                <a:gd name="T12" fmla="*/ 78 w 95"/>
                <a:gd name="T13" fmla="*/ 116 h 191"/>
                <a:gd name="T14" fmla="*/ 72 w 95"/>
                <a:gd name="T15" fmla="*/ 113 h 191"/>
                <a:gd name="T16" fmla="*/ 67 w 95"/>
                <a:gd name="T17" fmla="*/ 110 h 191"/>
                <a:gd name="T18" fmla="*/ 59 w 95"/>
                <a:gd name="T19" fmla="*/ 119 h 191"/>
                <a:gd name="T20" fmla="*/ 57 w 95"/>
                <a:gd name="T21" fmla="*/ 112 h 191"/>
                <a:gd name="T22" fmla="*/ 61 w 95"/>
                <a:gd name="T23" fmla="*/ 100 h 191"/>
                <a:gd name="T24" fmla="*/ 59 w 95"/>
                <a:gd name="T25" fmla="*/ 93 h 191"/>
                <a:gd name="T26" fmla="*/ 58 w 95"/>
                <a:gd name="T27" fmla="*/ 89 h 191"/>
                <a:gd name="T28" fmla="*/ 62 w 95"/>
                <a:gd name="T29" fmla="*/ 82 h 191"/>
                <a:gd name="T30" fmla="*/ 65 w 95"/>
                <a:gd name="T31" fmla="*/ 72 h 191"/>
                <a:gd name="T32" fmla="*/ 67 w 95"/>
                <a:gd name="T33" fmla="*/ 63 h 191"/>
                <a:gd name="T34" fmla="*/ 71 w 95"/>
                <a:gd name="T35" fmla="*/ 54 h 191"/>
                <a:gd name="T36" fmla="*/ 74 w 95"/>
                <a:gd name="T37" fmla="*/ 53 h 191"/>
                <a:gd name="T38" fmla="*/ 80 w 95"/>
                <a:gd name="T39" fmla="*/ 56 h 191"/>
                <a:gd name="T40" fmla="*/ 85 w 95"/>
                <a:gd name="T41" fmla="*/ 50 h 191"/>
                <a:gd name="T42" fmla="*/ 88 w 95"/>
                <a:gd name="T43" fmla="*/ 54 h 191"/>
                <a:gd name="T44" fmla="*/ 91 w 95"/>
                <a:gd name="T45" fmla="*/ 57 h 191"/>
                <a:gd name="T46" fmla="*/ 94 w 95"/>
                <a:gd name="T47" fmla="*/ 67 h 191"/>
                <a:gd name="T48" fmla="*/ 94 w 95"/>
                <a:gd name="T49" fmla="*/ 43 h 191"/>
                <a:gd name="T50" fmla="*/ 93 w 95"/>
                <a:gd name="T51" fmla="*/ 41 h 191"/>
                <a:gd name="T52" fmla="*/ 93 w 95"/>
                <a:gd name="T53" fmla="*/ 36 h 191"/>
                <a:gd name="T54" fmla="*/ 91 w 95"/>
                <a:gd name="T55" fmla="*/ 27 h 191"/>
                <a:gd name="T56" fmla="*/ 75 w 95"/>
                <a:gd name="T57" fmla="*/ 11 h 191"/>
                <a:gd name="T58" fmla="*/ 77 w 95"/>
                <a:gd name="T59" fmla="*/ 1 h 191"/>
                <a:gd name="T60" fmla="*/ 67 w 95"/>
                <a:gd name="T61" fmla="*/ 1 h 191"/>
                <a:gd name="T62" fmla="*/ 49 w 95"/>
                <a:gd name="T63" fmla="*/ 15 h 191"/>
                <a:gd name="T64" fmla="*/ 42 w 95"/>
                <a:gd name="T65" fmla="*/ 33 h 191"/>
                <a:gd name="T66" fmla="*/ 42 w 95"/>
                <a:gd name="T67" fmla="*/ 66 h 191"/>
                <a:gd name="T68" fmla="*/ 38 w 95"/>
                <a:gd name="T69" fmla="*/ 67 h 191"/>
                <a:gd name="T70" fmla="*/ 39 w 95"/>
                <a:gd name="T71" fmla="*/ 72 h 191"/>
                <a:gd name="T72" fmla="*/ 39 w 95"/>
                <a:gd name="T73" fmla="*/ 80 h 191"/>
                <a:gd name="T74" fmla="*/ 29 w 95"/>
                <a:gd name="T75" fmla="*/ 93 h 191"/>
                <a:gd name="T76" fmla="*/ 31 w 95"/>
                <a:gd name="T77" fmla="*/ 95 h 191"/>
                <a:gd name="T78" fmla="*/ 35 w 95"/>
                <a:gd name="T79" fmla="*/ 96 h 191"/>
                <a:gd name="T80" fmla="*/ 31 w 95"/>
                <a:gd name="T81" fmla="*/ 106 h 191"/>
                <a:gd name="T82" fmla="*/ 28 w 95"/>
                <a:gd name="T83" fmla="*/ 115 h 191"/>
                <a:gd name="T84" fmla="*/ 28 w 95"/>
                <a:gd name="T85" fmla="*/ 120 h 191"/>
                <a:gd name="T86" fmla="*/ 36 w 95"/>
                <a:gd name="T87" fmla="*/ 119 h 191"/>
                <a:gd name="T88" fmla="*/ 31 w 95"/>
                <a:gd name="T89" fmla="*/ 126 h 191"/>
                <a:gd name="T90" fmla="*/ 22 w 95"/>
                <a:gd name="T91" fmla="*/ 129 h 191"/>
                <a:gd name="T92" fmla="*/ 18 w 95"/>
                <a:gd name="T93" fmla="*/ 138 h 191"/>
                <a:gd name="T94" fmla="*/ 13 w 95"/>
                <a:gd name="T95" fmla="*/ 142 h 191"/>
                <a:gd name="T96" fmla="*/ 12 w 95"/>
                <a:gd name="T97" fmla="*/ 151 h 191"/>
                <a:gd name="T98" fmla="*/ 0 w 95"/>
                <a:gd name="T99" fmla="*/ 165 h 191"/>
                <a:gd name="T100" fmla="*/ 16 w 95"/>
                <a:gd name="T101" fmla="*/ 190 h 191"/>
                <a:gd name="T102" fmla="*/ 25 w 95"/>
                <a:gd name="T103" fmla="*/ 182 h 191"/>
                <a:gd name="T104" fmla="*/ 25 w 95"/>
                <a:gd name="T105" fmla="*/ 188 h 191"/>
                <a:gd name="T106" fmla="*/ 28 w 95"/>
                <a:gd name="T107" fmla="*/ 188 h 191"/>
                <a:gd name="T108" fmla="*/ 31 w 95"/>
                <a:gd name="T109" fmla="*/ 184 h 191"/>
                <a:gd name="T110" fmla="*/ 32 w 95"/>
                <a:gd name="T111" fmla="*/ 191 h 191"/>
                <a:gd name="T112" fmla="*/ 38 w 95"/>
                <a:gd name="T113" fmla="*/ 190 h 191"/>
                <a:gd name="T114" fmla="*/ 52 w 95"/>
                <a:gd name="T115" fmla="*/ 168 h 191"/>
                <a:gd name="T116" fmla="*/ 45 w 95"/>
                <a:gd name="T117" fmla="*/ 165 h 191"/>
                <a:gd name="T118" fmla="*/ 44 w 95"/>
                <a:gd name="T119" fmla="*/ 16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191">
                  <a:moveTo>
                    <a:pt x="45" y="158"/>
                  </a:moveTo>
                  <a:lnTo>
                    <a:pt x="48" y="155"/>
                  </a:lnTo>
                  <a:lnTo>
                    <a:pt x="61" y="148"/>
                  </a:lnTo>
                  <a:lnTo>
                    <a:pt x="62" y="148"/>
                  </a:lnTo>
                  <a:lnTo>
                    <a:pt x="65" y="148"/>
                  </a:lnTo>
                  <a:lnTo>
                    <a:pt x="68" y="152"/>
                  </a:lnTo>
                  <a:lnTo>
                    <a:pt x="71" y="152"/>
                  </a:lnTo>
                  <a:lnTo>
                    <a:pt x="74" y="152"/>
                  </a:lnTo>
                  <a:lnTo>
                    <a:pt x="78" y="148"/>
                  </a:lnTo>
                  <a:lnTo>
                    <a:pt x="85" y="146"/>
                  </a:lnTo>
                  <a:lnTo>
                    <a:pt x="87" y="145"/>
                  </a:lnTo>
                  <a:lnTo>
                    <a:pt x="90" y="141"/>
                  </a:lnTo>
                  <a:lnTo>
                    <a:pt x="93" y="136"/>
                  </a:lnTo>
                  <a:lnTo>
                    <a:pt x="95" y="135"/>
                  </a:lnTo>
                  <a:lnTo>
                    <a:pt x="95" y="132"/>
                  </a:lnTo>
                  <a:lnTo>
                    <a:pt x="94" y="129"/>
                  </a:lnTo>
                  <a:lnTo>
                    <a:pt x="91" y="126"/>
                  </a:lnTo>
                  <a:lnTo>
                    <a:pt x="85" y="123"/>
                  </a:lnTo>
                  <a:lnTo>
                    <a:pt x="81" y="120"/>
                  </a:lnTo>
                  <a:lnTo>
                    <a:pt x="80" y="119"/>
                  </a:lnTo>
                  <a:lnTo>
                    <a:pt x="78" y="116"/>
                  </a:lnTo>
                  <a:lnTo>
                    <a:pt x="74" y="115"/>
                  </a:lnTo>
                  <a:lnTo>
                    <a:pt x="72" y="113"/>
                  </a:lnTo>
                  <a:lnTo>
                    <a:pt x="72" y="113"/>
                  </a:lnTo>
                  <a:lnTo>
                    <a:pt x="72" y="112"/>
                  </a:lnTo>
                  <a:lnTo>
                    <a:pt x="71" y="110"/>
                  </a:lnTo>
                  <a:lnTo>
                    <a:pt x="67" y="110"/>
                  </a:lnTo>
                  <a:lnTo>
                    <a:pt x="64" y="115"/>
                  </a:lnTo>
                  <a:lnTo>
                    <a:pt x="62" y="118"/>
                  </a:lnTo>
                  <a:lnTo>
                    <a:pt x="59" y="119"/>
                  </a:lnTo>
                  <a:lnTo>
                    <a:pt x="57" y="118"/>
                  </a:lnTo>
                  <a:lnTo>
                    <a:pt x="57" y="116"/>
                  </a:lnTo>
                  <a:lnTo>
                    <a:pt x="57" y="112"/>
                  </a:lnTo>
                  <a:lnTo>
                    <a:pt x="61" y="106"/>
                  </a:lnTo>
                  <a:lnTo>
                    <a:pt x="61" y="103"/>
                  </a:lnTo>
                  <a:lnTo>
                    <a:pt x="61" y="100"/>
                  </a:lnTo>
                  <a:lnTo>
                    <a:pt x="61" y="97"/>
                  </a:lnTo>
                  <a:lnTo>
                    <a:pt x="61" y="95"/>
                  </a:lnTo>
                  <a:lnTo>
                    <a:pt x="59" y="93"/>
                  </a:lnTo>
                  <a:lnTo>
                    <a:pt x="59" y="92"/>
                  </a:lnTo>
                  <a:lnTo>
                    <a:pt x="58" y="90"/>
                  </a:lnTo>
                  <a:lnTo>
                    <a:pt x="58" y="89"/>
                  </a:lnTo>
                  <a:lnTo>
                    <a:pt x="59" y="87"/>
                  </a:lnTo>
                  <a:lnTo>
                    <a:pt x="61" y="85"/>
                  </a:lnTo>
                  <a:lnTo>
                    <a:pt x="62" y="82"/>
                  </a:lnTo>
                  <a:lnTo>
                    <a:pt x="65" y="80"/>
                  </a:lnTo>
                  <a:lnTo>
                    <a:pt x="67" y="77"/>
                  </a:lnTo>
                  <a:lnTo>
                    <a:pt x="65" y="72"/>
                  </a:lnTo>
                  <a:lnTo>
                    <a:pt x="65" y="70"/>
                  </a:lnTo>
                  <a:lnTo>
                    <a:pt x="67" y="64"/>
                  </a:lnTo>
                  <a:lnTo>
                    <a:pt x="67" y="63"/>
                  </a:lnTo>
                  <a:lnTo>
                    <a:pt x="70" y="61"/>
                  </a:lnTo>
                  <a:lnTo>
                    <a:pt x="71" y="60"/>
                  </a:lnTo>
                  <a:lnTo>
                    <a:pt x="71" y="54"/>
                  </a:lnTo>
                  <a:lnTo>
                    <a:pt x="71" y="53"/>
                  </a:lnTo>
                  <a:lnTo>
                    <a:pt x="74" y="54"/>
                  </a:lnTo>
                  <a:lnTo>
                    <a:pt x="74" y="53"/>
                  </a:lnTo>
                  <a:lnTo>
                    <a:pt x="75" y="53"/>
                  </a:lnTo>
                  <a:lnTo>
                    <a:pt x="75" y="53"/>
                  </a:lnTo>
                  <a:lnTo>
                    <a:pt x="80" y="56"/>
                  </a:lnTo>
                  <a:lnTo>
                    <a:pt x="81" y="49"/>
                  </a:lnTo>
                  <a:lnTo>
                    <a:pt x="85" y="49"/>
                  </a:lnTo>
                  <a:lnTo>
                    <a:pt x="85" y="50"/>
                  </a:lnTo>
                  <a:lnTo>
                    <a:pt x="87" y="51"/>
                  </a:lnTo>
                  <a:lnTo>
                    <a:pt x="87" y="53"/>
                  </a:lnTo>
                  <a:lnTo>
                    <a:pt x="88" y="54"/>
                  </a:lnTo>
                  <a:lnTo>
                    <a:pt x="88" y="54"/>
                  </a:lnTo>
                  <a:lnTo>
                    <a:pt x="90" y="57"/>
                  </a:lnTo>
                  <a:lnTo>
                    <a:pt x="91" y="57"/>
                  </a:lnTo>
                  <a:lnTo>
                    <a:pt x="91" y="63"/>
                  </a:lnTo>
                  <a:lnTo>
                    <a:pt x="93" y="66"/>
                  </a:lnTo>
                  <a:lnTo>
                    <a:pt x="94" y="67"/>
                  </a:lnTo>
                  <a:lnTo>
                    <a:pt x="95" y="63"/>
                  </a:lnTo>
                  <a:lnTo>
                    <a:pt x="95" y="49"/>
                  </a:lnTo>
                  <a:lnTo>
                    <a:pt x="94" y="43"/>
                  </a:lnTo>
                  <a:lnTo>
                    <a:pt x="94" y="43"/>
                  </a:lnTo>
                  <a:lnTo>
                    <a:pt x="93" y="41"/>
                  </a:lnTo>
                  <a:lnTo>
                    <a:pt x="93" y="41"/>
                  </a:lnTo>
                  <a:lnTo>
                    <a:pt x="91" y="40"/>
                  </a:lnTo>
                  <a:lnTo>
                    <a:pt x="93" y="38"/>
                  </a:lnTo>
                  <a:lnTo>
                    <a:pt x="93" y="36"/>
                  </a:lnTo>
                  <a:lnTo>
                    <a:pt x="94" y="34"/>
                  </a:lnTo>
                  <a:lnTo>
                    <a:pt x="93" y="30"/>
                  </a:lnTo>
                  <a:lnTo>
                    <a:pt x="91" y="27"/>
                  </a:lnTo>
                  <a:lnTo>
                    <a:pt x="88" y="21"/>
                  </a:lnTo>
                  <a:lnTo>
                    <a:pt x="85" y="18"/>
                  </a:lnTo>
                  <a:lnTo>
                    <a:pt x="75" y="11"/>
                  </a:lnTo>
                  <a:lnTo>
                    <a:pt x="74" y="8"/>
                  </a:lnTo>
                  <a:lnTo>
                    <a:pt x="72" y="5"/>
                  </a:lnTo>
                  <a:lnTo>
                    <a:pt x="77" y="1"/>
                  </a:lnTo>
                  <a:lnTo>
                    <a:pt x="74" y="0"/>
                  </a:lnTo>
                  <a:lnTo>
                    <a:pt x="70" y="0"/>
                  </a:lnTo>
                  <a:lnTo>
                    <a:pt x="67" y="1"/>
                  </a:lnTo>
                  <a:lnTo>
                    <a:pt x="52" y="11"/>
                  </a:lnTo>
                  <a:lnTo>
                    <a:pt x="51" y="14"/>
                  </a:lnTo>
                  <a:lnTo>
                    <a:pt x="49" y="15"/>
                  </a:lnTo>
                  <a:lnTo>
                    <a:pt x="49" y="18"/>
                  </a:lnTo>
                  <a:lnTo>
                    <a:pt x="45" y="27"/>
                  </a:lnTo>
                  <a:lnTo>
                    <a:pt x="42" y="33"/>
                  </a:lnTo>
                  <a:lnTo>
                    <a:pt x="41" y="38"/>
                  </a:lnTo>
                  <a:lnTo>
                    <a:pt x="42" y="64"/>
                  </a:lnTo>
                  <a:lnTo>
                    <a:pt x="42" y="66"/>
                  </a:lnTo>
                  <a:lnTo>
                    <a:pt x="41" y="66"/>
                  </a:lnTo>
                  <a:lnTo>
                    <a:pt x="38" y="66"/>
                  </a:lnTo>
                  <a:lnTo>
                    <a:pt x="38" y="67"/>
                  </a:lnTo>
                  <a:lnTo>
                    <a:pt x="38" y="69"/>
                  </a:lnTo>
                  <a:lnTo>
                    <a:pt x="38" y="70"/>
                  </a:lnTo>
                  <a:lnTo>
                    <a:pt x="39" y="72"/>
                  </a:lnTo>
                  <a:lnTo>
                    <a:pt x="39" y="73"/>
                  </a:lnTo>
                  <a:lnTo>
                    <a:pt x="39" y="76"/>
                  </a:lnTo>
                  <a:lnTo>
                    <a:pt x="39" y="80"/>
                  </a:lnTo>
                  <a:lnTo>
                    <a:pt x="38" y="83"/>
                  </a:lnTo>
                  <a:lnTo>
                    <a:pt x="36" y="86"/>
                  </a:lnTo>
                  <a:lnTo>
                    <a:pt x="29" y="93"/>
                  </a:lnTo>
                  <a:lnTo>
                    <a:pt x="28" y="95"/>
                  </a:lnTo>
                  <a:lnTo>
                    <a:pt x="29" y="95"/>
                  </a:lnTo>
                  <a:lnTo>
                    <a:pt x="31" y="95"/>
                  </a:lnTo>
                  <a:lnTo>
                    <a:pt x="34" y="93"/>
                  </a:lnTo>
                  <a:lnTo>
                    <a:pt x="34" y="95"/>
                  </a:lnTo>
                  <a:lnTo>
                    <a:pt x="35" y="96"/>
                  </a:lnTo>
                  <a:lnTo>
                    <a:pt x="34" y="99"/>
                  </a:lnTo>
                  <a:lnTo>
                    <a:pt x="31" y="103"/>
                  </a:lnTo>
                  <a:lnTo>
                    <a:pt x="31" y="106"/>
                  </a:lnTo>
                  <a:lnTo>
                    <a:pt x="31" y="109"/>
                  </a:lnTo>
                  <a:lnTo>
                    <a:pt x="31" y="112"/>
                  </a:lnTo>
                  <a:lnTo>
                    <a:pt x="28" y="115"/>
                  </a:lnTo>
                  <a:lnTo>
                    <a:pt x="28" y="116"/>
                  </a:lnTo>
                  <a:lnTo>
                    <a:pt x="29" y="118"/>
                  </a:lnTo>
                  <a:lnTo>
                    <a:pt x="28" y="120"/>
                  </a:lnTo>
                  <a:lnTo>
                    <a:pt x="29" y="120"/>
                  </a:lnTo>
                  <a:lnTo>
                    <a:pt x="35" y="118"/>
                  </a:lnTo>
                  <a:lnTo>
                    <a:pt x="36" y="119"/>
                  </a:lnTo>
                  <a:lnTo>
                    <a:pt x="36" y="122"/>
                  </a:lnTo>
                  <a:lnTo>
                    <a:pt x="35" y="125"/>
                  </a:lnTo>
                  <a:lnTo>
                    <a:pt x="31" y="126"/>
                  </a:lnTo>
                  <a:lnTo>
                    <a:pt x="28" y="126"/>
                  </a:lnTo>
                  <a:lnTo>
                    <a:pt x="25" y="128"/>
                  </a:lnTo>
                  <a:lnTo>
                    <a:pt x="22" y="129"/>
                  </a:lnTo>
                  <a:lnTo>
                    <a:pt x="21" y="135"/>
                  </a:lnTo>
                  <a:lnTo>
                    <a:pt x="18" y="138"/>
                  </a:lnTo>
                  <a:lnTo>
                    <a:pt x="18" y="138"/>
                  </a:lnTo>
                  <a:lnTo>
                    <a:pt x="16" y="138"/>
                  </a:lnTo>
                  <a:lnTo>
                    <a:pt x="15" y="138"/>
                  </a:lnTo>
                  <a:lnTo>
                    <a:pt x="13" y="142"/>
                  </a:lnTo>
                  <a:lnTo>
                    <a:pt x="10" y="148"/>
                  </a:lnTo>
                  <a:lnTo>
                    <a:pt x="9" y="149"/>
                  </a:lnTo>
                  <a:lnTo>
                    <a:pt x="12" y="151"/>
                  </a:lnTo>
                  <a:lnTo>
                    <a:pt x="13" y="152"/>
                  </a:lnTo>
                  <a:lnTo>
                    <a:pt x="12" y="155"/>
                  </a:lnTo>
                  <a:lnTo>
                    <a:pt x="0" y="165"/>
                  </a:lnTo>
                  <a:lnTo>
                    <a:pt x="10" y="187"/>
                  </a:lnTo>
                  <a:lnTo>
                    <a:pt x="13" y="190"/>
                  </a:lnTo>
                  <a:lnTo>
                    <a:pt x="16" y="190"/>
                  </a:lnTo>
                  <a:lnTo>
                    <a:pt x="18" y="188"/>
                  </a:lnTo>
                  <a:lnTo>
                    <a:pt x="23" y="182"/>
                  </a:lnTo>
                  <a:lnTo>
                    <a:pt x="25" y="182"/>
                  </a:lnTo>
                  <a:lnTo>
                    <a:pt x="25" y="184"/>
                  </a:lnTo>
                  <a:lnTo>
                    <a:pt x="25" y="187"/>
                  </a:lnTo>
                  <a:lnTo>
                    <a:pt x="25" y="188"/>
                  </a:lnTo>
                  <a:lnTo>
                    <a:pt x="26" y="190"/>
                  </a:lnTo>
                  <a:lnTo>
                    <a:pt x="26" y="190"/>
                  </a:lnTo>
                  <a:lnTo>
                    <a:pt x="28" y="188"/>
                  </a:lnTo>
                  <a:lnTo>
                    <a:pt x="29" y="185"/>
                  </a:lnTo>
                  <a:lnTo>
                    <a:pt x="29" y="184"/>
                  </a:lnTo>
                  <a:lnTo>
                    <a:pt x="31" y="184"/>
                  </a:lnTo>
                  <a:lnTo>
                    <a:pt x="32" y="187"/>
                  </a:lnTo>
                  <a:lnTo>
                    <a:pt x="32" y="187"/>
                  </a:lnTo>
                  <a:lnTo>
                    <a:pt x="32" y="191"/>
                  </a:lnTo>
                  <a:lnTo>
                    <a:pt x="32" y="191"/>
                  </a:lnTo>
                  <a:lnTo>
                    <a:pt x="36" y="191"/>
                  </a:lnTo>
                  <a:lnTo>
                    <a:pt x="38" y="190"/>
                  </a:lnTo>
                  <a:lnTo>
                    <a:pt x="41" y="184"/>
                  </a:lnTo>
                  <a:lnTo>
                    <a:pt x="48" y="174"/>
                  </a:lnTo>
                  <a:lnTo>
                    <a:pt x="52" y="168"/>
                  </a:lnTo>
                  <a:lnTo>
                    <a:pt x="51" y="164"/>
                  </a:lnTo>
                  <a:lnTo>
                    <a:pt x="49" y="164"/>
                  </a:lnTo>
                  <a:lnTo>
                    <a:pt x="45" y="165"/>
                  </a:lnTo>
                  <a:lnTo>
                    <a:pt x="44" y="165"/>
                  </a:lnTo>
                  <a:lnTo>
                    <a:pt x="44" y="165"/>
                  </a:lnTo>
                  <a:lnTo>
                    <a:pt x="44" y="162"/>
                  </a:lnTo>
                  <a:lnTo>
                    <a:pt x="45" y="15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 name="Freeform 626"/>
            <p:cNvSpPr>
              <a:spLocks/>
            </p:cNvSpPr>
            <p:nvPr/>
          </p:nvSpPr>
          <p:spPr bwMode="auto">
            <a:xfrm>
              <a:off x="13671608" y="4453065"/>
              <a:ext cx="268019" cy="134008"/>
            </a:xfrm>
            <a:custGeom>
              <a:avLst/>
              <a:gdLst>
                <a:gd name="T0" fmla="*/ 111 w 115"/>
                <a:gd name="T1" fmla="*/ 53 h 57"/>
                <a:gd name="T2" fmla="*/ 115 w 115"/>
                <a:gd name="T3" fmla="*/ 44 h 57"/>
                <a:gd name="T4" fmla="*/ 111 w 115"/>
                <a:gd name="T5" fmla="*/ 34 h 57"/>
                <a:gd name="T6" fmla="*/ 108 w 115"/>
                <a:gd name="T7" fmla="*/ 33 h 57"/>
                <a:gd name="T8" fmla="*/ 107 w 115"/>
                <a:gd name="T9" fmla="*/ 34 h 57"/>
                <a:gd name="T10" fmla="*/ 104 w 115"/>
                <a:gd name="T11" fmla="*/ 33 h 57"/>
                <a:gd name="T12" fmla="*/ 98 w 115"/>
                <a:gd name="T13" fmla="*/ 32 h 57"/>
                <a:gd name="T14" fmla="*/ 95 w 115"/>
                <a:gd name="T15" fmla="*/ 29 h 57"/>
                <a:gd name="T16" fmla="*/ 82 w 115"/>
                <a:gd name="T17" fmla="*/ 17 h 57"/>
                <a:gd name="T18" fmla="*/ 76 w 115"/>
                <a:gd name="T19" fmla="*/ 13 h 57"/>
                <a:gd name="T20" fmla="*/ 73 w 115"/>
                <a:gd name="T21" fmla="*/ 13 h 57"/>
                <a:gd name="T22" fmla="*/ 71 w 115"/>
                <a:gd name="T23" fmla="*/ 14 h 57"/>
                <a:gd name="T24" fmla="*/ 63 w 115"/>
                <a:gd name="T25" fmla="*/ 13 h 57"/>
                <a:gd name="T26" fmla="*/ 59 w 115"/>
                <a:gd name="T27" fmla="*/ 7 h 57"/>
                <a:gd name="T28" fmla="*/ 53 w 115"/>
                <a:gd name="T29" fmla="*/ 3 h 57"/>
                <a:gd name="T30" fmla="*/ 37 w 115"/>
                <a:gd name="T31" fmla="*/ 0 h 57"/>
                <a:gd name="T32" fmla="*/ 22 w 115"/>
                <a:gd name="T33" fmla="*/ 10 h 57"/>
                <a:gd name="T34" fmla="*/ 20 w 115"/>
                <a:gd name="T35" fmla="*/ 13 h 57"/>
                <a:gd name="T36" fmla="*/ 16 w 115"/>
                <a:gd name="T37" fmla="*/ 17 h 57"/>
                <a:gd name="T38" fmla="*/ 13 w 115"/>
                <a:gd name="T39" fmla="*/ 14 h 57"/>
                <a:gd name="T40" fmla="*/ 7 w 115"/>
                <a:gd name="T41" fmla="*/ 11 h 57"/>
                <a:gd name="T42" fmla="*/ 7 w 115"/>
                <a:gd name="T43" fmla="*/ 17 h 57"/>
                <a:gd name="T44" fmla="*/ 4 w 115"/>
                <a:gd name="T45" fmla="*/ 23 h 57"/>
                <a:gd name="T46" fmla="*/ 3 w 115"/>
                <a:gd name="T47" fmla="*/ 29 h 57"/>
                <a:gd name="T48" fmla="*/ 3 w 115"/>
                <a:gd name="T49" fmla="*/ 32 h 57"/>
                <a:gd name="T50" fmla="*/ 1 w 115"/>
                <a:gd name="T51" fmla="*/ 40 h 57"/>
                <a:gd name="T52" fmla="*/ 9 w 115"/>
                <a:gd name="T53" fmla="*/ 52 h 57"/>
                <a:gd name="T54" fmla="*/ 23 w 115"/>
                <a:gd name="T55" fmla="*/ 57 h 57"/>
                <a:gd name="T56" fmla="*/ 40 w 115"/>
                <a:gd name="T57" fmla="*/ 57 h 57"/>
                <a:gd name="T58" fmla="*/ 43 w 115"/>
                <a:gd name="T59" fmla="*/ 55 h 57"/>
                <a:gd name="T60" fmla="*/ 48 w 115"/>
                <a:gd name="T61" fmla="*/ 52 h 57"/>
                <a:gd name="T62" fmla="*/ 73 w 115"/>
                <a:gd name="T63" fmla="*/ 52 h 57"/>
                <a:gd name="T64" fmla="*/ 82 w 115"/>
                <a:gd name="T65" fmla="*/ 50 h 57"/>
                <a:gd name="T66" fmla="*/ 105 w 115"/>
                <a:gd name="T6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57">
                  <a:moveTo>
                    <a:pt x="105" y="55"/>
                  </a:moveTo>
                  <a:lnTo>
                    <a:pt x="111" y="53"/>
                  </a:lnTo>
                  <a:lnTo>
                    <a:pt x="114" y="49"/>
                  </a:lnTo>
                  <a:lnTo>
                    <a:pt x="115" y="44"/>
                  </a:lnTo>
                  <a:lnTo>
                    <a:pt x="112" y="37"/>
                  </a:lnTo>
                  <a:lnTo>
                    <a:pt x="111" y="34"/>
                  </a:lnTo>
                  <a:lnTo>
                    <a:pt x="111" y="33"/>
                  </a:lnTo>
                  <a:lnTo>
                    <a:pt x="108" y="33"/>
                  </a:lnTo>
                  <a:lnTo>
                    <a:pt x="108" y="33"/>
                  </a:lnTo>
                  <a:lnTo>
                    <a:pt x="107" y="34"/>
                  </a:lnTo>
                  <a:lnTo>
                    <a:pt x="105" y="34"/>
                  </a:lnTo>
                  <a:lnTo>
                    <a:pt x="104" y="33"/>
                  </a:lnTo>
                  <a:lnTo>
                    <a:pt x="102" y="33"/>
                  </a:lnTo>
                  <a:lnTo>
                    <a:pt x="98" y="32"/>
                  </a:lnTo>
                  <a:lnTo>
                    <a:pt x="96" y="30"/>
                  </a:lnTo>
                  <a:lnTo>
                    <a:pt x="95" y="29"/>
                  </a:lnTo>
                  <a:lnTo>
                    <a:pt x="94" y="24"/>
                  </a:lnTo>
                  <a:lnTo>
                    <a:pt x="82" y="17"/>
                  </a:lnTo>
                  <a:lnTo>
                    <a:pt x="79" y="16"/>
                  </a:lnTo>
                  <a:lnTo>
                    <a:pt x="76" y="13"/>
                  </a:lnTo>
                  <a:lnTo>
                    <a:pt x="75" y="13"/>
                  </a:lnTo>
                  <a:lnTo>
                    <a:pt x="73" y="13"/>
                  </a:lnTo>
                  <a:lnTo>
                    <a:pt x="71" y="14"/>
                  </a:lnTo>
                  <a:lnTo>
                    <a:pt x="71" y="14"/>
                  </a:lnTo>
                  <a:lnTo>
                    <a:pt x="66" y="14"/>
                  </a:lnTo>
                  <a:lnTo>
                    <a:pt x="63" y="13"/>
                  </a:lnTo>
                  <a:lnTo>
                    <a:pt x="60" y="10"/>
                  </a:lnTo>
                  <a:lnTo>
                    <a:pt x="59" y="7"/>
                  </a:lnTo>
                  <a:lnTo>
                    <a:pt x="58" y="6"/>
                  </a:lnTo>
                  <a:lnTo>
                    <a:pt x="53" y="3"/>
                  </a:lnTo>
                  <a:lnTo>
                    <a:pt x="49" y="1"/>
                  </a:lnTo>
                  <a:lnTo>
                    <a:pt x="37" y="0"/>
                  </a:lnTo>
                  <a:lnTo>
                    <a:pt x="36" y="0"/>
                  </a:lnTo>
                  <a:lnTo>
                    <a:pt x="22" y="10"/>
                  </a:lnTo>
                  <a:lnTo>
                    <a:pt x="20" y="11"/>
                  </a:lnTo>
                  <a:lnTo>
                    <a:pt x="20" y="13"/>
                  </a:lnTo>
                  <a:lnTo>
                    <a:pt x="17" y="16"/>
                  </a:lnTo>
                  <a:lnTo>
                    <a:pt x="16" y="17"/>
                  </a:lnTo>
                  <a:lnTo>
                    <a:pt x="16" y="17"/>
                  </a:lnTo>
                  <a:lnTo>
                    <a:pt x="13" y="14"/>
                  </a:lnTo>
                  <a:lnTo>
                    <a:pt x="9" y="11"/>
                  </a:lnTo>
                  <a:lnTo>
                    <a:pt x="7" y="11"/>
                  </a:lnTo>
                  <a:lnTo>
                    <a:pt x="7" y="16"/>
                  </a:lnTo>
                  <a:lnTo>
                    <a:pt x="7" y="17"/>
                  </a:lnTo>
                  <a:lnTo>
                    <a:pt x="4" y="20"/>
                  </a:lnTo>
                  <a:lnTo>
                    <a:pt x="4" y="23"/>
                  </a:lnTo>
                  <a:lnTo>
                    <a:pt x="6" y="26"/>
                  </a:lnTo>
                  <a:lnTo>
                    <a:pt x="3" y="29"/>
                  </a:lnTo>
                  <a:lnTo>
                    <a:pt x="3" y="30"/>
                  </a:lnTo>
                  <a:lnTo>
                    <a:pt x="3" y="32"/>
                  </a:lnTo>
                  <a:lnTo>
                    <a:pt x="3" y="34"/>
                  </a:lnTo>
                  <a:lnTo>
                    <a:pt x="1" y="40"/>
                  </a:lnTo>
                  <a:lnTo>
                    <a:pt x="0" y="43"/>
                  </a:lnTo>
                  <a:lnTo>
                    <a:pt x="9" y="52"/>
                  </a:lnTo>
                  <a:lnTo>
                    <a:pt x="17" y="56"/>
                  </a:lnTo>
                  <a:lnTo>
                    <a:pt x="23" y="57"/>
                  </a:lnTo>
                  <a:lnTo>
                    <a:pt x="29" y="57"/>
                  </a:lnTo>
                  <a:lnTo>
                    <a:pt x="40" y="57"/>
                  </a:lnTo>
                  <a:lnTo>
                    <a:pt x="42" y="56"/>
                  </a:lnTo>
                  <a:lnTo>
                    <a:pt x="43" y="55"/>
                  </a:lnTo>
                  <a:lnTo>
                    <a:pt x="46" y="53"/>
                  </a:lnTo>
                  <a:lnTo>
                    <a:pt x="48" y="52"/>
                  </a:lnTo>
                  <a:lnTo>
                    <a:pt x="71" y="53"/>
                  </a:lnTo>
                  <a:lnTo>
                    <a:pt x="73" y="52"/>
                  </a:lnTo>
                  <a:lnTo>
                    <a:pt x="79" y="50"/>
                  </a:lnTo>
                  <a:lnTo>
                    <a:pt x="82" y="50"/>
                  </a:lnTo>
                  <a:lnTo>
                    <a:pt x="99" y="56"/>
                  </a:lnTo>
                  <a:lnTo>
                    <a:pt x="105" y="5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627"/>
            <p:cNvSpPr>
              <a:spLocks/>
            </p:cNvSpPr>
            <p:nvPr/>
          </p:nvSpPr>
          <p:spPr bwMode="auto">
            <a:xfrm>
              <a:off x="13948869" y="3117594"/>
              <a:ext cx="170979" cy="217186"/>
            </a:xfrm>
            <a:custGeom>
              <a:avLst/>
              <a:gdLst>
                <a:gd name="T0" fmla="*/ 4 w 73"/>
                <a:gd name="T1" fmla="*/ 56 h 94"/>
                <a:gd name="T2" fmla="*/ 6 w 73"/>
                <a:gd name="T3" fmla="*/ 61 h 94"/>
                <a:gd name="T4" fmla="*/ 7 w 73"/>
                <a:gd name="T5" fmla="*/ 68 h 94"/>
                <a:gd name="T6" fmla="*/ 7 w 73"/>
                <a:gd name="T7" fmla="*/ 78 h 94"/>
                <a:gd name="T8" fmla="*/ 7 w 73"/>
                <a:gd name="T9" fmla="*/ 79 h 94"/>
                <a:gd name="T10" fmla="*/ 13 w 73"/>
                <a:gd name="T11" fmla="*/ 84 h 94"/>
                <a:gd name="T12" fmla="*/ 13 w 73"/>
                <a:gd name="T13" fmla="*/ 87 h 94"/>
                <a:gd name="T14" fmla="*/ 11 w 73"/>
                <a:gd name="T15" fmla="*/ 91 h 94"/>
                <a:gd name="T16" fmla="*/ 10 w 73"/>
                <a:gd name="T17" fmla="*/ 94 h 94"/>
                <a:gd name="T18" fmla="*/ 13 w 73"/>
                <a:gd name="T19" fmla="*/ 92 h 94"/>
                <a:gd name="T20" fmla="*/ 17 w 73"/>
                <a:gd name="T21" fmla="*/ 89 h 94"/>
                <a:gd name="T22" fmla="*/ 19 w 73"/>
                <a:gd name="T23" fmla="*/ 88 h 94"/>
                <a:gd name="T24" fmla="*/ 22 w 73"/>
                <a:gd name="T25" fmla="*/ 87 h 94"/>
                <a:gd name="T26" fmla="*/ 43 w 73"/>
                <a:gd name="T27" fmla="*/ 85 h 94"/>
                <a:gd name="T28" fmla="*/ 46 w 73"/>
                <a:gd name="T29" fmla="*/ 84 h 94"/>
                <a:gd name="T30" fmla="*/ 53 w 73"/>
                <a:gd name="T31" fmla="*/ 77 h 94"/>
                <a:gd name="T32" fmla="*/ 55 w 73"/>
                <a:gd name="T33" fmla="*/ 75 h 94"/>
                <a:gd name="T34" fmla="*/ 56 w 73"/>
                <a:gd name="T35" fmla="*/ 71 h 94"/>
                <a:gd name="T36" fmla="*/ 65 w 73"/>
                <a:gd name="T37" fmla="*/ 55 h 94"/>
                <a:gd name="T38" fmla="*/ 65 w 73"/>
                <a:gd name="T39" fmla="*/ 45 h 94"/>
                <a:gd name="T40" fmla="*/ 68 w 73"/>
                <a:gd name="T41" fmla="*/ 41 h 94"/>
                <a:gd name="T42" fmla="*/ 71 w 73"/>
                <a:gd name="T43" fmla="*/ 35 h 94"/>
                <a:gd name="T44" fmla="*/ 73 w 73"/>
                <a:gd name="T45" fmla="*/ 29 h 94"/>
                <a:gd name="T46" fmla="*/ 72 w 73"/>
                <a:gd name="T47" fmla="*/ 22 h 94"/>
                <a:gd name="T48" fmla="*/ 65 w 73"/>
                <a:gd name="T49" fmla="*/ 15 h 94"/>
                <a:gd name="T50" fmla="*/ 63 w 73"/>
                <a:gd name="T51" fmla="*/ 13 h 94"/>
                <a:gd name="T52" fmla="*/ 62 w 73"/>
                <a:gd name="T53" fmla="*/ 12 h 94"/>
                <a:gd name="T54" fmla="*/ 58 w 73"/>
                <a:gd name="T55" fmla="*/ 5 h 94"/>
                <a:gd name="T56" fmla="*/ 56 w 73"/>
                <a:gd name="T57" fmla="*/ 2 h 94"/>
                <a:gd name="T58" fmla="*/ 53 w 73"/>
                <a:gd name="T59" fmla="*/ 0 h 94"/>
                <a:gd name="T60" fmla="*/ 50 w 73"/>
                <a:gd name="T61" fmla="*/ 2 h 94"/>
                <a:gd name="T62" fmla="*/ 49 w 73"/>
                <a:gd name="T63" fmla="*/ 5 h 94"/>
                <a:gd name="T64" fmla="*/ 47 w 73"/>
                <a:gd name="T65" fmla="*/ 7 h 94"/>
                <a:gd name="T66" fmla="*/ 46 w 73"/>
                <a:gd name="T67" fmla="*/ 9 h 94"/>
                <a:gd name="T68" fmla="*/ 43 w 73"/>
                <a:gd name="T69" fmla="*/ 9 h 94"/>
                <a:gd name="T70" fmla="*/ 40 w 73"/>
                <a:gd name="T71" fmla="*/ 6 h 94"/>
                <a:gd name="T72" fmla="*/ 39 w 73"/>
                <a:gd name="T73" fmla="*/ 6 h 94"/>
                <a:gd name="T74" fmla="*/ 37 w 73"/>
                <a:gd name="T75" fmla="*/ 7 h 94"/>
                <a:gd name="T76" fmla="*/ 35 w 73"/>
                <a:gd name="T77" fmla="*/ 9 h 94"/>
                <a:gd name="T78" fmla="*/ 35 w 73"/>
                <a:gd name="T79" fmla="*/ 10 h 94"/>
                <a:gd name="T80" fmla="*/ 32 w 73"/>
                <a:gd name="T81" fmla="*/ 15 h 94"/>
                <a:gd name="T82" fmla="*/ 30 w 73"/>
                <a:gd name="T83" fmla="*/ 18 h 94"/>
                <a:gd name="T84" fmla="*/ 23 w 73"/>
                <a:gd name="T85" fmla="*/ 20 h 94"/>
                <a:gd name="T86" fmla="*/ 17 w 73"/>
                <a:gd name="T87" fmla="*/ 26 h 94"/>
                <a:gd name="T88" fmla="*/ 11 w 73"/>
                <a:gd name="T89" fmla="*/ 39 h 94"/>
                <a:gd name="T90" fmla="*/ 7 w 73"/>
                <a:gd name="T91" fmla="*/ 45 h 94"/>
                <a:gd name="T92" fmla="*/ 1 w 73"/>
                <a:gd name="T93" fmla="*/ 51 h 94"/>
                <a:gd name="T94" fmla="*/ 0 w 73"/>
                <a:gd name="T95" fmla="*/ 54 h 94"/>
                <a:gd name="T96" fmla="*/ 3 w 73"/>
                <a:gd name="T97" fmla="*/ 55 h 94"/>
                <a:gd name="T98" fmla="*/ 4 w 73"/>
                <a:gd name="T99" fmla="*/ 5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 h="94">
                  <a:moveTo>
                    <a:pt x="4" y="56"/>
                  </a:moveTo>
                  <a:lnTo>
                    <a:pt x="6" y="61"/>
                  </a:lnTo>
                  <a:lnTo>
                    <a:pt x="7" y="68"/>
                  </a:lnTo>
                  <a:lnTo>
                    <a:pt x="7" y="78"/>
                  </a:lnTo>
                  <a:lnTo>
                    <a:pt x="7" y="79"/>
                  </a:lnTo>
                  <a:lnTo>
                    <a:pt x="13" y="84"/>
                  </a:lnTo>
                  <a:lnTo>
                    <a:pt x="13" y="87"/>
                  </a:lnTo>
                  <a:lnTo>
                    <a:pt x="11" y="91"/>
                  </a:lnTo>
                  <a:lnTo>
                    <a:pt x="10" y="94"/>
                  </a:lnTo>
                  <a:lnTo>
                    <a:pt x="13" y="92"/>
                  </a:lnTo>
                  <a:lnTo>
                    <a:pt x="17" y="89"/>
                  </a:lnTo>
                  <a:lnTo>
                    <a:pt x="19" y="88"/>
                  </a:lnTo>
                  <a:lnTo>
                    <a:pt x="22" y="87"/>
                  </a:lnTo>
                  <a:lnTo>
                    <a:pt x="43" y="85"/>
                  </a:lnTo>
                  <a:lnTo>
                    <a:pt x="46" y="84"/>
                  </a:lnTo>
                  <a:lnTo>
                    <a:pt x="53" y="77"/>
                  </a:lnTo>
                  <a:lnTo>
                    <a:pt x="55" y="75"/>
                  </a:lnTo>
                  <a:lnTo>
                    <a:pt x="56" y="71"/>
                  </a:lnTo>
                  <a:lnTo>
                    <a:pt x="65" y="55"/>
                  </a:lnTo>
                  <a:lnTo>
                    <a:pt x="65" y="45"/>
                  </a:lnTo>
                  <a:lnTo>
                    <a:pt x="68" y="41"/>
                  </a:lnTo>
                  <a:lnTo>
                    <a:pt x="71" y="35"/>
                  </a:lnTo>
                  <a:lnTo>
                    <a:pt x="73" y="29"/>
                  </a:lnTo>
                  <a:lnTo>
                    <a:pt x="72" y="22"/>
                  </a:lnTo>
                  <a:lnTo>
                    <a:pt x="65" y="15"/>
                  </a:lnTo>
                  <a:lnTo>
                    <a:pt x="63" y="13"/>
                  </a:lnTo>
                  <a:lnTo>
                    <a:pt x="62" y="12"/>
                  </a:lnTo>
                  <a:lnTo>
                    <a:pt x="58" y="5"/>
                  </a:lnTo>
                  <a:lnTo>
                    <a:pt x="56" y="2"/>
                  </a:lnTo>
                  <a:lnTo>
                    <a:pt x="53" y="0"/>
                  </a:lnTo>
                  <a:lnTo>
                    <a:pt x="50" y="2"/>
                  </a:lnTo>
                  <a:lnTo>
                    <a:pt x="49" y="5"/>
                  </a:lnTo>
                  <a:lnTo>
                    <a:pt x="47" y="7"/>
                  </a:lnTo>
                  <a:lnTo>
                    <a:pt x="46" y="9"/>
                  </a:lnTo>
                  <a:lnTo>
                    <a:pt x="43" y="9"/>
                  </a:lnTo>
                  <a:lnTo>
                    <a:pt x="40" y="6"/>
                  </a:lnTo>
                  <a:lnTo>
                    <a:pt x="39" y="6"/>
                  </a:lnTo>
                  <a:lnTo>
                    <a:pt x="37" y="7"/>
                  </a:lnTo>
                  <a:lnTo>
                    <a:pt x="35" y="9"/>
                  </a:lnTo>
                  <a:lnTo>
                    <a:pt x="35" y="10"/>
                  </a:lnTo>
                  <a:lnTo>
                    <a:pt x="32" y="15"/>
                  </a:lnTo>
                  <a:lnTo>
                    <a:pt x="30" y="18"/>
                  </a:lnTo>
                  <a:lnTo>
                    <a:pt x="23" y="20"/>
                  </a:lnTo>
                  <a:lnTo>
                    <a:pt x="17" y="26"/>
                  </a:lnTo>
                  <a:lnTo>
                    <a:pt x="11" y="39"/>
                  </a:lnTo>
                  <a:lnTo>
                    <a:pt x="7" y="45"/>
                  </a:lnTo>
                  <a:lnTo>
                    <a:pt x="1" y="51"/>
                  </a:lnTo>
                  <a:lnTo>
                    <a:pt x="0" y="54"/>
                  </a:lnTo>
                  <a:lnTo>
                    <a:pt x="3" y="55"/>
                  </a:lnTo>
                  <a:lnTo>
                    <a:pt x="4" y="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8" name="Freeform 628"/>
            <p:cNvSpPr>
              <a:spLocks/>
            </p:cNvSpPr>
            <p:nvPr/>
          </p:nvSpPr>
          <p:spPr bwMode="auto">
            <a:xfrm>
              <a:off x="14637401" y="4004828"/>
              <a:ext cx="383545" cy="152492"/>
            </a:xfrm>
            <a:custGeom>
              <a:avLst/>
              <a:gdLst>
                <a:gd name="T0" fmla="*/ 13 w 165"/>
                <a:gd name="T1" fmla="*/ 36 h 64"/>
                <a:gd name="T2" fmla="*/ 21 w 165"/>
                <a:gd name="T3" fmla="*/ 38 h 64"/>
                <a:gd name="T4" fmla="*/ 26 w 165"/>
                <a:gd name="T5" fmla="*/ 38 h 64"/>
                <a:gd name="T6" fmla="*/ 33 w 165"/>
                <a:gd name="T7" fmla="*/ 41 h 64"/>
                <a:gd name="T8" fmla="*/ 41 w 165"/>
                <a:gd name="T9" fmla="*/ 36 h 64"/>
                <a:gd name="T10" fmla="*/ 43 w 165"/>
                <a:gd name="T11" fmla="*/ 41 h 64"/>
                <a:gd name="T12" fmla="*/ 47 w 165"/>
                <a:gd name="T13" fmla="*/ 53 h 64"/>
                <a:gd name="T14" fmla="*/ 47 w 165"/>
                <a:gd name="T15" fmla="*/ 63 h 64"/>
                <a:gd name="T16" fmla="*/ 51 w 165"/>
                <a:gd name="T17" fmla="*/ 54 h 64"/>
                <a:gd name="T18" fmla="*/ 69 w 165"/>
                <a:gd name="T19" fmla="*/ 44 h 64"/>
                <a:gd name="T20" fmla="*/ 73 w 165"/>
                <a:gd name="T21" fmla="*/ 61 h 64"/>
                <a:gd name="T22" fmla="*/ 100 w 165"/>
                <a:gd name="T23" fmla="*/ 60 h 64"/>
                <a:gd name="T24" fmla="*/ 106 w 165"/>
                <a:gd name="T25" fmla="*/ 54 h 64"/>
                <a:gd name="T26" fmla="*/ 102 w 165"/>
                <a:gd name="T27" fmla="*/ 46 h 64"/>
                <a:gd name="T28" fmla="*/ 96 w 165"/>
                <a:gd name="T29" fmla="*/ 43 h 64"/>
                <a:gd name="T30" fmla="*/ 83 w 165"/>
                <a:gd name="T31" fmla="*/ 44 h 64"/>
                <a:gd name="T32" fmla="*/ 67 w 165"/>
                <a:gd name="T33" fmla="*/ 24 h 64"/>
                <a:gd name="T34" fmla="*/ 63 w 165"/>
                <a:gd name="T35" fmla="*/ 15 h 64"/>
                <a:gd name="T36" fmla="*/ 63 w 165"/>
                <a:gd name="T37" fmla="*/ 11 h 64"/>
                <a:gd name="T38" fmla="*/ 70 w 165"/>
                <a:gd name="T39" fmla="*/ 14 h 64"/>
                <a:gd name="T40" fmla="*/ 83 w 165"/>
                <a:gd name="T41" fmla="*/ 25 h 64"/>
                <a:gd name="T42" fmla="*/ 86 w 165"/>
                <a:gd name="T43" fmla="*/ 36 h 64"/>
                <a:gd name="T44" fmla="*/ 99 w 165"/>
                <a:gd name="T45" fmla="*/ 38 h 64"/>
                <a:gd name="T46" fmla="*/ 108 w 165"/>
                <a:gd name="T47" fmla="*/ 50 h 64"/>
                <a:gd name="T48" fmla="*/ 113 w 165"/>
                <a:gd name="T49" fmla="*/ 51 h 64"/>
                <a:gd name="T50" fmla="*/ 118 w 165"/>
                <a:gd name="T51" fmla="*/ 53 h 64"/>
                <a:gd name="T52" fmla="*/ 129 w 165"/>
                <a:gd name="T53" fmla="*/ 47 h 64"/>
                <a:gd name="T54" fmla="*/ 141 w 165"/>
                <a:gd name="T55" fmla="*/ 50 h 64"/>
                <a:gd name="T56" fmla="*/ 152 w 165"/>
                <a:gd name="T57" fmla="*/ 50 h 64"/>
                <a:gd name="T58" fmla="*/ 158 w 165"/>
                <a:gd name="T59" fmla="*/ 47 h 64"/>
                <a:gd name="T60" fmla="*/ 165 w 165"/>
                <a:gd name="T61" fmla="*/ 41 h 64"/>
                <a:gd name="T62" fmla="*/ 159 w 165"/>
                <a:gd name="T63" fmla="*/ 31 h 64"/>
                <a:gd name="T64" fmla="*/ 154 w 165"/>
                <a:gd name="T65" fmla="*/ 21 h 64"/>
                <a:gd name="T66" fmla="*/ 148 w 165"/>
                <a:gd name="T67" fmla="*/ 20 h 64"/>
                <a:gd name="T68" fmla="*/ 141 w 165"/>
                <a:gd name="T69" fmla="*/ 15 h 64"/>
                <a:gd name="T70" fmla="*/ 131 w 165"/>
                <a:gd name="T71" fmla="*/ 10 h 64"/>
                <a:gd name="T72" fmla="*/ 122 w 165"/>
                <a:gd name="T73" fmla="*/ 5 h 64"/>
                <a:gd name="T74" fmla="*/ 112 w 165"/>
                <a:gd name="T75" fmla="*/ 7 h 64"/>
                <a:gd name="T76" fmla="*/ 109 w 165"/>
                <a:gd name="T77" fmla="*/ 5 h 64"/>
                <a:gd name="T78" fmla="*/ 77 w 165"/>
                <a:gd name="T79" fmla="*/ 4 h 64"/>
                <a:gd name="T80" fmla="*/ 80 w 165"/>
                <a:gd name="T81" fmla="*/ 7 h 64"/>
                <a:gd name="T82" fmla="*/ 64 w 165"/>
                <a:gd name="T83" fmla="*/ 5 h 64"/>
                <a:gd name="T84" fmla="*/ 51 w 165"/>
                <a:gd name="T85" fmla="*/ 7 h 64"/>
                <a:gd name="T86" fmla="*/ 49 w 165"/>
                <a:gd name="T87" fmla="*/ 8 h 64"/>
                <a:gd name="T88" fmla="*/ 44 w 165"/>
                <a:gd name="T89" fmla="*/ 7 h 64"/>
                <a:gd name="T90" fmla="*/ 30 w 165"/>
                <a:gd name="T91" fmla="*/ 13 h 64"/>
                <a:gd name="T92" fmla="*/ 27 w 165"/>
                <a:gd name="T93" fmla="*/ 14 h 64"/>
                <a:gd name="T94" fmla="*/ 21 w 165"/>
                <a:gd name="T95" fmla="*/ 15 h 64"/>
                <a:gd name="T96" fmla="*/ 18 w 165"/>
                <a:gd name="T97" fmla="*/ 13 h 64"/>
                <a:gd name="T98" fmla="*/ 14 w 165"/>
                <a:gd name="T99" fmla="*/ 15 h 64"/>
                <a:gd name="T100" fmla="*/ 8 w 165"/>
                <a:gd name="T101" fmla="*/ 18 h 64"/>
                <a:gd name="T102" fmla="*/ 17 w 165"/>
                <a:gd name="T103" fmla="*/ 27 h 64"/>
                <a:gd name="T104" fmla="*/ 17 w 165"/>
                <a:gd name="T105" fmla="*/ 20 h 64"/>
                <a:gd name="T106" fmla="*/ 23 w 165"/>
                <a:gd name="T107" fmla="*/ 20 h 64"/>
                <a:gd name="T108" fmla="*/ 28 w 165"/>
                <a:gd name="T109" fmla="*/ 20 h 64"/>
                <a:gd name="T110" fmla="*/ 28 w 165"/>
                <a:gd name="T111" fmla="*/ 27 h 64"/>
                <a:gd name="T112" fmla="*/ 24 w 165"/>
                <a:gd name="T113" fmla="*/ 31 h 64"/>
                <a:gd name="T114" fmla="*/ 13 w 165"/>
                <a:gd name="T115" fmla="*/ 30 h 64"/>
                <a:gd name="T116" fmla="*/ 2 w 165"/>
                <a:gd name="T117"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64">
                  <a:moveTo>
                    <a:pt x="7" y="33"/>
                  </a:moveTo>
                  <a:lnTo>
                    <a:pt x="11" y="33"/>
                  </a:lnTo>
                  <a:lnTo>
                    <a:pt x="11" y="34"/>
                  </a:lnTo>
                  <a:lnTo>
                    <a:pt x="13" y="36"/>
                  </a:lnTo>
                  <a:lnTo>
                    <a:pt x="13" y="36"/>
                  </a:lnTo>
                  <a:lnTo>
                    <a:pt x="13" y="37"/>
                  </a:lnTo>
                  <a:lnTo>
                    <a:pt x="14" y="37"/>
                  </a:lnTo>
                  <a:lnTo>
                    <a:pt x="17" y="38"/>
                  </a:lnTo>
                  <a:lnTo>
                    <a:pt x="17" y="38"/>
                  </a:lnTo>
                  <a:lnTo>
                    <a:pt x="21" y="38"/>
                  </a:lnTo>
                  <a:lnTo>
                    <a:pt x="21" y="38"/>
                  </a:lnTo>
                  <a:lnTo>
                    <a:pt x="23" y="40"/>
                  </a:lnTo>
                  <a:lnTo>
                    <a:pt x="24" y="40"/>
                  </a:lnTo>
                  <a:lnTo>
                    <a:pt x="26" y="38"/>
                  </a:lnTo>
                  <a:lnTo>
                    <a:pt x="26" y="38"/>
                  </a:lnTo>
                  <a:lnTo>
                    <a:pt x="27" y="38"/>
                  </a:lnTo>
                  <a:lnTo>
                    <a:pt x="30" y="38"/>
                  </a:lnTo>
                  <a:lnTo>
                    <a:pt x="31" y="40"/>
                  </a:lnTo>
                  <a:lnTo>
                    <a:pt x="31" y="41"/>
                  </a:lnTo>
                  <a:lnTo>
                    <a:pt x="33" y="41"/>
                  </a:lnTo>
                  <a:lnTo>
                    <a:pt x="33" y="41"/>
                  </a:lnTo>
                  <a:lnTo>
                    <a:pt x="34" y="40"/>
                  </a:lnTo>
                  <a:lnTo>
                    <a:pt x="34" y="38"/>
                  </a:lnTo>
                  <a:lnTo>
                    <a:pt x="38" y="37"/>
                  </a:lnTo>
                  <a:lnTo>
                    <a:pt x="41" y="36"/>
                  </a:lnTo>
                  <a:lnTo>
                    <a:pt x="44" y="37"/>
                  </a:lnTo>
                  <a:lnTo>
                    <a:pt x="44" y="38"/>
                  </a:lnTo>
                  <a:lnTo>
                    <a:pt x="44" y="40"/>
                  </a:lnTo>
                  <a:lnTo>
                    <a:pt x="43" y="41"/>
                  </a:lnTo>
                  <a:lnTo>
                    <a:pt x="43" y="41"/>
                  </a:lnTo>
                  <a:lnTo>
                    <a:pt x="44" y="44"/>
                  </a:lnTo>
                  <a:lnTo>
                    <a:pt x="46" y="46"/>
                  </a:lnTo>
                  <a:lnTo>
                    <a:pt x="47" y="47"/>
                  </a:lnTo>
                  <a:lnTo>
                    <a:pt x="47" y="50"/>
                  </a:lnTo>
                  <a:lnTo>
                    <a:pt x="47" y="53"/>
                  </a:lnTo>
                  <a:lnTo>
                    <a:pt x="47" y="56"/>
                  </a:lnTo>
                  <a:lnTo>
                    <a:pt x="50" y="56"/>
                  </a:lnTo>
                  <a:lnTo>
                    <a:pt x="47" y="61"/>
                  </a:lnTo>
                  <a:lnTo>
                    <a:pt x="47" y="63"/>
                  </a:lnTo>
                  <a:lnTo>
                    <a:pt x="47" y="63"/>
                  </a:lnTo>
                  <a:lnTo>
                    <a:pt x="49" y="63"/>
                  </a:lnTo>
                  <a:lnTo>
                    <a:pt x="50" y="61"/>
                  </a:lnTo>
                  <a:lnTo>
                    <a:pt x="53" y="56"/>
                  </a:lnTo>
                  <a:lnTo>
                    <a:pt x="53" y="53"/>
                  </a:lnTo>
                  <a:lnTo>
                    <a:pt x="51" y="54"/>
                  </a:lnTo>
                  <a:lnTo>
                    <a:pt x="50" y="54"/>
                  </a:lnTo>
                  <a:lnTo>
                    <a:pt x="53" y="48"/>
                  </a:lnTo>
                  <a:lnTo>
                    <a:pt x="57" y="46"/>
                  </a:lnTo>
                  <a:lnTo>
                    <a:pt x="69" y="41"/>
                  </a:lnTo>
                  <a:lnTo>
                    <a:pt x="69" y="44"/>
                  </a:lnTo>
                  <a:lnTo>
                    <a:pt x="70" y="46"/>
                  </a:lnTo>
                  <a:lnTo>
                    <a:pt x="69" y="48"/>
                  </a:lnTo>
                  <a:lnTo>
                    <a:pt x="67" y="48"/>
                  </a:lnTo>
                  <a:lnTo>
                    <a:pt x="72" y="59"/>
                  </a:lnTo>
                  <a:lnTo>
                    <a:pt x="73" y="61"/>
                  </a:lnTo>
                  <a:lnTo>
                    <a:pt x="74" y="64"/>
                  </a:lnTo>
                  <a:lnTo>
                    <a:pt x="79" y="64"/>
                  </a:lnTo>
                  <a:lnTo>
                    <a:pt x="82" y="64"/>
                  </a:lnTo>
                  <a:lnTo>
                    <a:pt x="95" y="61"/>
                  </a:lnTo>
                  <a:lnTo>
                    <a:pt x="100" y="60"/>
                  </a:lnTo>
                  <a:lnTo>
                    <a:pt x="102" y="59"/>
                  </a:lnTo>
                  <a:lnTo>
                    <a:pt x="103" y="57"/>
                  </a:lnTo>
                  <a:lnTo>
                    <a:pt x="103" y="56"/>
                  </a:lnTo>
                  <a:lnTo>
                    <a:pt x="105" y="54"/>
                  </a:lnTo>
                  <a:lnTo>
                    <a:pt x="106" y="54"/>
                  </a:lnTo>
                  <a:lnTo>
                    <a:pt x="106" y="53"/>
                  </a:lnTo>
                  <a:lnTo>
                    <a:pt x="105" y="51"/>
                  </a:lnTo>
                  <a:lnTo>
                    <a:pt x="103" y="48"/>
                  </a:lnTo>
                  <a:lnTo>
                    <a:pt x="103" y="47"/>
                  </a:lnTo>
                  <a:lnTo>
                    <a:pt x="102" y="46"/>
                  </a:lnTo>
                  <a:lnTo>
                    <a:pt x="100" y="46"/>
                  </a:lnTo>
                  <a:lnTo>
                    <a:pt x="99" y="46"/>
                  </a:lnTo>
                  <a:lnTo>
                    <a:pt x="99" y="44"/>
                  </a:lnTo>
                  <a:lnTo>
                    <a:pt x="98" y="43"/>
                  </a:lnTo>
                  <a:lnTo>
                    <a:pt x="96" y="43"/>
                  </a:lnTo>
                  <a:lnTo>
                    <a:pt x="89" y="41"/>
                  </a:lnTo>
                  <a:lnTo>
                    <a:pt x="87" y="43"/>
                  </a:lnTo>
                  <a:lnTo>
                    <a:pt x="87" y="44"/>
                  </a:lnTo>
                  <a:lnTo>
                    <a:pt x="86" y="46"/>
                  </a:lnTo>
                  <a:lnTo>
                    <a:pt x="83" y="44"/>
                  </a:lnTo>
                  <a:lnTo>
                    <a:pt x="77" y="41"/>
                  </a:lnTo>
                  <a:lnTo>
                    <a:pt x="76" y="40"/>
                  </a:lnTo>
                  <a:lnTo>
                    <a:pt x="76" y="37"/>
                  </a:lnTo>
                  <a:lnTo>
                    <a:pt x="73" y="31"/>
                  </a:lnTo>
                  <a:lnTo>
                    <a:pt x="67" y="24"/>
                  </a:lnTo>
                  <a:lnTo>
                    <a:pt x="64" y="23"/>
                  </a:lnTo>
                  <a:lnTo>
                    <a:pt x="60" y="20"/>
                  </a:lnTo>
                  <a:lnTo>
                    <a:pt x="59" y="18"/>
                  </a:lnTo>
                  <a:lnTo>
                    <a:pt x="60" y="15"/>
                  </a:lnTo>
                  <a:lnTo>
                    <a:pt x="63" y="15"/>
                  </a:lnTo>
                  <a:lnTo>
                    <a:pt x="63" y="14"/>
                  </a:lnTo>
                  <a:lnTo>
                    <a:pt x="62" y="14"/>
                  </a:lnTo>
                  <a:lnTo>
                    <a:pt x="57" y="13"/>
                  </a:lnTo>
                  <a:lnTo>
                    <a:pt x="59" y="13"/>
                  </a:lnTo>
                  <a:lnTo>
                    <a:pt x="63" y="11"/>
                  </a:lnTo>
                  <a:lnTo>
                    <a:pt x="67" y="11"/>
                  </a:lnTo>
                  <a:lnTo>
                    <a:pt x="70" y="11"/>
                  </a:lnTo>
                  <a:lnTo>
                    <a:pt x="69" y="13"/>
                  </a:lnTo>
                  <a:lnTo>
                    <a:pt x="69" y="13"/>
                  </a:lnTo>
                  <a:lnTo>
                    <a:pt x="70" y="14"/>
                  </a:lnTo>
                  <a:lnTo>
                    <a:pt x="72" y="14"/>
                  </a:lnTo>
                  <a:lnTo>
                    <a:pt x="73" y="13"/>
                  </a:lnTo>
                  <a:lnTo>
                    <a:pt x="73" y="17"/>
                  </a:lnTo>
                  <a:lnTo>
                    <a:pt x="74" y="18"/>
                  </a:lnTo>
                  <a:lnTo>
                    <a:pt x="83" y="25"/>
                  </a:lnTo>
                  <a:lnTo>
                    <a:pt x="83" y="27"/>
                  </a:lnTo>
                  <a:lnTo>
                    <a:pt x="85" y="30"/>
                  </a:lnTo>
                  <a:lnTo>
                    <a:pt x="85" y="33"/>
                  </a:lnTo>
                  <a:lnTo>
                    <a:pt x="85" y="34"/>
                  </a:lnTo>
                  <a:lnTo>
                    <a:pt x="86" y="36"/>
                  </a:lnTo>
                  <a:lnTo>
                    <a:pt x="87" y="36"/>
                  </a:lnTo>
                  <a:lnTo>
                    <a:pt x="90" y="36"/>
                  </a:lnTo>
                  <a:lnTo>
                    <a:pt x="95" y="36"/>
                  </a:lnTo>
                  <a:lnTo>
                    <a:pt x="96" y="37"/>
                  </a:lnTo>
                  <a:lnTo>
                    <a:pt x="99" y="38"/>
                  </a:lnTo>
                  <a:lnTo>
                    <a:pt x="100" y="41"/>
                  </a:lnTo>
                  <a:lnTo>
                    <a:pt x="99" y="41"/>
                  </a:lnTo>
                  <a:lnTo>
                    <a:pt x="100" y="43"/>
                  </a:lnTo>
                  <a:lnTo>
                    <a:pt x="105" y="46"/>
                  </a:lnTo>
                  <a:lnTo>
                    <a:pt x="108" y="50"/>
                  </a:lnTo>
                  <a:lnTo>
                    <a:pt x="108" y="50"/>
                  </a:lnTo>
                  <a:lnTo>
                    <a:pt x="110" y="51"/>
                  </a:lnTo>
                  <a:lnTo>
                    <a:pt x="110" y="51"/>
                  </a:lnTo>
                  <a:lnTo>
                    <a:pt x="112" y="51"/>
                  </a:lnTo>
                  <a:lnTo>
                    <a:pt x="113" y="51"/>
                  </a:lnTo>
                  <a:lnTo>
                    <a:pt x="113" y="51"/>
                  </a:lnTo>
                  <a:lnTo>
                    <a:pt x="113" y="51"/>
                  </a:lnTo>
                  <a:lnTo>
                    <a:pt x="116" y="50"/>
                  </a:lnTo>
                  <a:lnTo>
                    <a:pt x="118" y="51"/>
                  </a:lnTo>
                  <a:lnTo>
                    <a:pt x="118" y="53"/>
                  </a:lnTo>
                  <a:lnTo>
                    <a:pt x="125" y="48"/>
                  </a:lnTo>
                  <a:lnTo>
                    <a:pt x="126" y="47"/>
                  </a:lnTo>
                  <a:lnTo>
                    <a:pt x="129" y="47"/>
                  </a:lnTo>
                  <a:lnTo>
                    <a:pt x="129" y="47"/>
                  </a:lnTo>
                  <a:lnTo>
                    <a:pt x="129" y="47"/>
                  </a:lnTo>
                  <a:lnTo>
                    <a:pt x="131" y="48"/>
                  </a:lnTo>
                  <a:lnTo>
                    <a:pt x="135" y="48"/>
                  </a:lnTo>
                  <a:lnTo>
                    <a:pt x="136" y="48"/>
                  </a:lnTo>
                  <a:lnTo>
                    <a:pt x="138" y="48"/>
                  </a:lnTo>
                  <a:lnTo>
                    <a:pt x="141" y="50"/>
                  </a:lnTo>
                  <a:lnTo>
                    <a:pt x="146" y="54"/>
                  </a:lnTo>
                  <a:lnTo>
                    <a:pt x="149" y="56"/>
                  </a:lnTo>
                  <a:lnTo>
                    <a:pt x="151" y="56"/>
                  </a:lnTo>
                  <a:lnTo>
                    <a:pt x="152" y="53"/>
                  </a:lnTo>
                  <a:lnTo>
                    <a:pt x="152" y="50"/>
                  </a:lnTo>
                  <a:lnTo>
                    <a:pt x="154" y="50"/>
                  </a:lnTo>
                  <a:lnTo>
                    <a:pt x="155" y="51"/>
                  </a:lnTo>
                  <a:lnTo>
                    <a:pt x="157" y="51"/>
                  </a:lnTo>
                  <a:lnTo>
                    <a:pt x="157" y="48"/>
                  </a:lnTo>
                  <a:lnTo>
                    <a:pt x="158" y="47"/>
                  </a:lnTo>
                  <a:lnTo>
                    <a:pt x="159" y="46"/>
                  </a:lnTo>
                  <a:lnTo>
                    <a:pt x="159" y="44"/>
                  </a:lnTo>
                  <a:lnTo>
                    <a:pt x="161" y="43"/>
                  </a:lnTo>
                  <a:lnTo>
                    <a:pt x="164" y="43"/>
                  </a:lnTo>
                  <a:lnTo>
                    <a:pt x="165" y="41"/>
                  </a:lnTo>
                  <a:lnTo>
                    <a:pt x="164" y="40"/>
                  </a:lnTo>
                  <a:lnTo>
                    <a:pt x="159" y="36"/>
                  </a:lnTo>
                  <a:lnTo>
                    <a:pt x="158" y="34"/>
                  </a:lnTo>
                  <a:lnTo>
                    <a:pt x="158" y="33"/>
                  </a:lnTo>
                  <a:lnTo>
                    <a:pt x="159" y="31"/>
                  </a:lnTo>
                  <a:lnTo>
                    <a:pt x="161" y="30"/>
                  </a:lnTo>
                  <a:lnTo>
                    <a:pt x="159" y="24"/>
                  </a:lnTo>
                  <a:lnTo>
                    <a:pt x="158" y="23"/>
                  </a:lnTo>
                  <a:lnTo>
                    <a:pt x="155" y="21"/>
                  </a:lnTo>
                  <a:lnTo>
                    <a:pt x="154" y="21"/>
                  </a:lnTo>
                  <a:lnTo>
                    <a:pt x="152" y="20"/>
                  </a:lnTo>
                  <a:lnTo>
                    <a:pt x="151" y="20"/>
                  </a:lnTo>
                  <a:lnTo>
                    <a:pt x="149" y="20"/>
                  </a:lnTo>
                  <a:lnTo>
                    <a:pt x="148" y="20"/>
                  </a:lnTo>
                  <a:lnTo>
                    <a:pt x="148" y="20"/>
                  </a:lnTo>
                  <a:lnTo>
                    <a:pt x="145" y="20"/>
                  </a:lnTo>
                  <a:lnTo>
                    <a:pt x="144" y="18"/>
                  </a:lnTo>
                  <a:lnTo>
                    <a:pt x="144" y="17"/>
                  </a:lnTo>
                  <a:lnTo>
                    <a:pt x="142" y="15"/>
                  </a:lnTo>
                  <a:lnTo>
                    <a:pt x="141" y="15"/>
                  </a:lnTo>
                  <a:lnTo>
                    <a:pt x="139" y="14"/>
                  </a:lnTo>
                  <a:lnTo>
                    <a:pt x="138" y="13"/>
                  </a:lnTo>
                  <a:lnTo>
                    <a:pt x="136" y="13"/>
                  </a:lnTo>
                  <a:lnTo>
                    <a:pt x="134" y="11"/>
                  </a:lnTo>
                  <a:lnTo>
                    <a:pt x="131" y="10"/>
                  </a:lnTo>
                  <a:lnTo>
                    <a:pt x="126" y="10"/>
                  </a:lnTo>
                  <a:lnTo>
                    <a:pt x="123" y="10"/>
                  </a:lnTo>
                  <a:lnTo>
                    <a:pt x="121" y="10"/>
                  </a:lnTo>
                  <a:lnTo>
                    <a:pt x="122" y="7"/>
                  </a:lnTo>
                  <a:lnTo>
                    <a:pt x="122" y="5"/>
                  </a:lnTo>
                  <a:lnTo>
                    <a:pt x="121" y="5"/>
                  </a:lnTo>
                  <a:lnTo>
                    <a:pt x="118" y="5"/>
                  </a:lnTo>
                  <a:lnTo>
                    <a:pt x="118" y="5"/>
                  </a:lnTo>
                  <a:lnTo>
                    <a:pt x="113" y="7"/>
                  </a:lnTo>
                  <a:lnTo>
                    <a:pt x="112" y="7"/>
                  </a:lnTo>
                  <a:lnTo>
                    <a:pt x="110" y="8"/>
                  </a:lnTo>
                  <a:lnTo>
                    <a:pt x="110" y="8"/>
                  </a:lnTo>
                  <a:lnTo>
                    <a:pt x="110" y="7"/>
                  </a:lnTo>
                  <a:lnTo>
                    <a:pt x="109" y="7"/>
                  </a:lnTo>
                  <a:lnTo>
                    <a:pt x="109" y="5"/>
                  </a:lnTo>
                  <a:lnTo>
                    <a:pt x="89" y="0"/>
                  </a:lnTo>
                  <a:lnTo>
                    <a:pt x="85" y="0"/>
                  </a:lnTo>
                  <a:lnTo>
                    <a:pt x="82" y="1"/>
                  </a:lnTo>
                  <a:lnTo>
                    <a:pt x="79" y="2"/>
                  </a:lnTo>
                  <a:lnTo>
                    <a:pt x="77" y="4"/>
                  </a:lnTo>
                  <a:lnTo>
                    <a:pt x="79" y="4"/>
                  </a:lnTo>
                  <a:lnTo>
                    <a:pt x="80" y="4"/>
                  </a:lnTo>
                  <a:lnTo>
                    <a:pt x="82" y="5"/>
                  </a:lnTo>
                  <a:lnTo>
                    <a:pt x="83" y="5"/>
                  </a:lnTo>
                  <a:lnTo>
                    <a:pt x="80" y="7"/>
                  </a:lnTo>
                  <a:lnTo>
                    <a:pt x="76" y="7"/>
                  </a:lnTo>
                  <a:lnTo>
                    <a:pt x="73" y="7"/>
                  </a:lnTo>
                  <a:lnTo>
                    <a:pt x="73" y="4"/>
                  </a:lnTo>
                  <a:lnTo>
                    <a:pt x="69" y="5"/>
                  </a:lnTo>
                  <a:lnTo>
                    <a:pt x="64" y="5"/>
                  </a:lnTo>
                  <a:lnTo>
                    <a:pt x="62" y="5"/>
                  </a:lnTo>
                  <a:lnTo>
                    <a:pt x="59" y="7"/>
                  </a:lnTo>
                  <a:lnTo>
                    <a:pt x="54" y="7"/>
                  </a:lnTo>
                  <a:lnTo>
                    <a:pt x="53" y="8"/>
                  </a:lnTo>
                  <a:lnTo>
                    <a:pt x="51" y="7"/>
                  </a:lnTo>
                  <a:lnTo>
                    <a:pt x="51" y="5"/>
                  </a:lnTo>
                  <a:lnTo>
                    <a:pt x="50" y="10"/>
                  </a:lnTo>
                  <a:lnTo>
                    <a:pt x="50" y="10"/>
                  </a:lnTo>
                  <a:lnTo>
                    <a:pt x="49" y="10"/>
                  </a:lnTo>
                  <a:lnTo>
                    <a:pt x="49" y="8"/>
                  </a:lnTo>
                  <a:lnTo>
                    <a:pt x="49" y="8"/>
                  </a:lnTo>
                  <a:lnTo>
                    <a:pt x="47" y="10"/>
                  </a:lnTo>
                  <a:lnTo>
                    <a:pt x="47" y="10"/>
                  </a:lnTo>
                  <a:lnTo>
                    <a:pt x="44" y="8"/>
                  </a:lnTo>
                  <a:lnTo>
                    <a:pt x="44" y="7"/>
                  </a:lnTo>
                  <a:lnTo>
                    <a:pt x="43" y="5"/>
                  </a:lnTo>
                  <a:lnTo>
                    <a:pt x="40" y="8"/>
                  </a:lnTo>
                  <a:lnTo>
                    <a:pt x="37" y="11"/>
                  </a:lnTo>
                  <a:lnTo>
                    <a:pt x="31" y="13"/>
                  </a:lnTo>
                  <a:lnTo>
                    <a:pt x="30" y="13"/>
                  </a:lnTo>
                  <a:lnTo>
                    <a:pt x="30" y="11"/>
                  </a:lnTo>
                  <a:lnTo>
                    <a:pt x="30" y="11"/>
                  </a:lnTo>
                  <a:lnTo>
                    <a:pt x="30" y="13"/>
                  </a:lnTo>
                  <a:lnTo>
                    <a:pt x="30" y="15"/>
                  </a:lnTo>
                  <a:lnTo>
                    <a:pt x="27" y="14"/>
                  </a:lnTo>
                  <a:lnTo>
                    <a:pt x="26" y="11"/>
                  </a:lnTo>
                  <a:lnTo>
                    <a:pt x="23" y="10"/>
                  </a:lnTo>
                  <a:lnTo>
                    <a:pt x="20" y="11"/>
                  </a:lnTo>
                  <a:lnTo>
                    <a:pt x="21" y="13"/>
                  </a:lnTo>
                  <a:lnTo>
                    <a:pt x="21" y="15"/>
                  </a:lnTo>
                  <a:lnTo>
                    <a:pt x="21" y="17"/>
                  </a:lnTo>
                  <a:lnTo>
                    <a:pt x="20" y="18"/>
                  </a:lnTo>
                  <a:lnTo>
                    <a:pt x="18" y="17"/>
                  </a:lnTo>
                  <a:lnTo>
                    <a:pt x="18" y="15"/>
                  </a:lnTo>
                  <a:lnTo>
                    <a:pt x="18" y="13"/>
                  </a:lnTo>
                  <a:lnTo>
                    <a:pt x="17" y="11"/>
                  </a:lnTo>
                  <a:lnTo>
                    <a:pt x="17" y="13"/>
                  </a:lnTo>
                  <a:lnTo>
                    <a:pt x="15" y="14"/>
                  </a:lnTo>
                  <a:lnTo>
                    <a:pt x="15" y="14"/>
                  </a:lnTo>
                  <a:lnTo>
                    <a:pt x="14" y="15"/>
                  </a:lnTo>
                  <a:lnTo>
                    <a:pt x="13" y="14"/>
                  </a:lnTo>
                  <a:lnTo>
                    <a:pt x="10" y="14"/>
                  </a:lnTo>
                  <a:lnTo>
                    <a:pt x="8" y="15"/>
                  </a:lnTo>
                  <a:lnTo>
                    <a:pt x="8" y="17"/>
                  </a:lnTo>
                  <a:lnTo>
                    <a:pt x="8" y="18"/>
                  </a:lnTo>
                  <a:lnTo>
                    <a:pt x="11" y="21"/>
                  </a:lnTo>
                  <a:lnTo>
                    <a:pt x="11" y="24"/>
                  </a:lnTo>
                  <a:lnTo>
                    <a:pt x="13" y="24"/>
                  </a:lnTo>
                  <a:lnTo>
                    <a:pt x="14" y="25"/>
                  </a:lnTo>
                  <a:lnTo>
                    <a:pt x="17" y="27"/>
                  </a:lnTo>
                  <a:lnTo>
                    <a:pt x="18" y="27"/>
                  </a:lnTo>
                  <a:lnTo>
                    <a:pt x="18" y="25"/>
                  </a:lnTo>
                  <a:lnTo>
                    <a:pt x="18" y="24"/>
                  </a:lnTo>
                  <a:lnTo>
                    <a:pt x="17" y="23"/>
                  </a:lnTo>
                  <a:lnTo>
                    <a:pt x="17" y="20"/>
                  </a:lnTo>
                  <a:lnTo>
                    <a:pt x="18" y="21"/>
                  </a:lnTo>
                  <a:lnTo>
                    <a:pt x="20" y="21"/>
                  </a:lnTo>
                  <a:lnTo>
                    <a:pt x="20" y="20"/>
                  </a:lnTo>
                  <a:lnTo>
                    <a:pt x="21" y="20"/>
                  </a:lnTo>
                  <a:lnTo>
                    <a:pt x="23" y="20"/>
                  </a:lnTo>
                  <a:lnTo>
                    <a:pt x="23" y="23"/>
                  </a:lnTo>
                  <a:lnTo>
                    <a:pt x="24" y="23"/>
                  </a:lnTo>
                  <a:lnTo>
                    <a:pt x="26" y="21"/>
                  </a:lnTo>
                  <a:lnTo>
                    <a:pt x="27" y="18"/>
                  </a:lnTo>
                  <a:lnTo>
                    <a:pt x="28" y="20"/>
                  </a:lnTo>
                  <a:lnTo>
                    <a:pt x="28" y="23"/>
                  </a:lnTo>
                  <a:lnTo>
                    <a:pt x="27" y="24"/>
                  </a:lnTo>
                  <a:lnTo>
                    <a:pt x="24" y="25"/>
                  </a:lnTo>
                  <a:lnTo>
                    <a:pt x="26" y="27"/>
                  </a:lnTo>
                  <a:lnTo>
                    <a:pt x="28" y="27"/>
                  </a:lnTo>
                  <a:lnTo>
                    <a:pt x="30" y="27"/>
                  </a:lnTo>
                  <a:lnTo>
                    <a:pt x="30" y="28"/>
                  </a:lnTo>
                  <a:lnTo>
                    <a:pt x="28" y="30"/>
                  </a:lnTo>
                  <a:lnTo>
                    <a:pt x="26" y="31"/>
                  </a:lnTo>
                  <a:lnTo>
                    <a:pt x="24" y="31"/>
                  </a:lnTo>
                  <a:lnTo>
                    <a:pt x="21" y="30"/>
                  </a:lnTo>
                  <a:lnTo>
                    <a:pt x="20" y="28"/>
                  </a:lnTo>
                  <a:lnTo>
                    <a:pt x="17" y="30"/>
                  </a:lnTo>
                  <a:lnTo>
                    <a:pt x="13" y="30"/>
                  </a:lnTo>
                  <a:lnTo>
                    <a:pt x="13" y="30"/>
                  </a:lnTo>
                  <a:lnTo>
                    <a:pt x="8" y="30"/>
                  </a:lnTo>
                  <a:lnTo>
                    <a:pt x="8" y="30"/>
                  </a:lnTo>
                  <a:lnTo>
                    <a:pt x="7" y="30"/>
                  </a:lnTo>
                  <a:lnTo>
                    <a:pt x="4" y="28"/>
                  </a:lnTo>
                  <a:lnTo>
                    <a:pt x="2" y="28"/>
                  </a:lnTo>
                  <a:lnTo>
                    <a:pt x="0" y="28"/>
                  </a:lnTo>
                  <a:lnTo>
                    <a:pt x="1" y="31"/>
                  </a:lnTo>
                  <a:lnTo>
                    <a:pt x="7" y="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629"/>
            <p:cNvSpPr>
              <a:spLocks/>
            </p:cNvSpPr>
            <p:nvPr/>
          </p:nvSpPr>
          <p:spPr bwMode="auto">
            <a:xfrm>
              <a:off x="14780651" y="4305193"/>
              <a:ext cx="143253" cy="157114"/>
            </a:xfrm>
            <a:custGeom>
              <a:avLst/>
              <a:gdLst>
                <a:gd name="T0" fmla="*/ 62 w 62"/>
                <a:gd name="T1" fmla="*/ 12 h 68"/>
                <a:gd name="T2" fmla="*/ 58 w 62"/>
                <a:gd name="T3" fmla="*/ 4 h 68"/>
                <a:gd name="T4" fmla="*/ 56 w 62"/>
                <a:gd name="T5" fmla="*/ 3 h 68"/>
                <a:gd name="T6" fmla="*/ 49 w 62"/>
                <a:gd name="T7" fmla="*/ 4 h 68"/>
                <a:gd name="T8" fmla="*/ 43 w 62"/>
                <a:gd name="T9" fmla="*/ 6 h 68"/>
                <a:gd name="T10" fmla="*/ 42 w 62"/>
                <a:gd name="T11" fmla="*/ 6 h 68"/>
                <a:gd name="T12" fmla="*/ 39 w 62"/>
                <a:gd name="T13" fmla="*/ 2 h 68"/>
                <a:gd name="T14" fmla="*/ 32 w 62"/>
                <a:gd name="T15" fmla="*/ 0 h 68"/>
                <a:gd name="T16" fmla="*/ 20 w 62"/>
                <a:gd name="T17" fmla="*/ 6 h 68"/>
                <a:gd name="T18" fmla="*/ 0 w 62"/>
                <a:gd name="T19" fmla="*/ 13 h 68"/>
                <a:gd name="T20" fmla="*/ 6 w 62"/>
                <a:gd name="T21" fmla="*/ 20 h 68"/>
                <a:gd name="T22" fmla="*/ 9 w 62"/>
                <a:gd name="T23" fmla="*/ 26 h 68"/>
                <a:gd name="T24" fmla="*/ 6 w 62"/>
                <a:gd name="T25" fmla="*/ 32 h 68"/>
                <a:gd name="T26" fmla="*/ 7 w 62"/>
                <a:gd name="T27" fmla="*/ 35 h 68"/>
                <a:gd name="T28" fmla="*/ 10 w 62"/>
                <a:gd name="T29" fmla="*/ 38 h 68"/>
                <a:gd name="T30" fmla="*/ 11 w 62"/>
                <a:gd name="T31" fmla="*/ 39 h 68"/>
                <a:gd name="T32" fmla="*/ 13 w 62"/>
                <a:gd name="T33" fmla="*/ 43 h 68"/>
                <a:gd name="T34" fmla="*/ 13 w 62"/>
                <a:gd name="T35" fmla="*/ 43 h 68"/>
                <a:gd name="T36" fmla="*/ 14 w 62"/>
                <a:gd name="T37" fmla="*/ 45 h 68"/>
                <a:gd name="T38" fmla="*/ 14 w 62"/>
                <a:gd name="T39" fmla="*/ 48 h 68"/>
                <a:gd name="T40" fmla="*/ 16 w 62"/>
                <a:gd name="T41" fmla="*/ 50 h 68"/>
                <a:gd name="T42" fmla="*/ 22 w 62"/>
                <a:gd name="T43" fmla="*/ 55 h 68"/>
                <a:gd name="T44" fmla="*/ 26 w 62"/>
                <a:gd name="T45" fmla="*/ 59 h 68"/>
                <a:gd name="T46" fmla="*/ 32 w 62"/>
                <a:gd name="T47" fmla="*/ 65 h 68"/>
                <a:gd name="T48" fmla="*/ 36 w 62"/>
                <a:gd name="T49" fmla="*/ 65 h 68"/>
                <a:gd name="T50" fmla="*/ 40 w 62"/>
                <a:gd name="T51" fmla="*/ 63 h 68"/>
                <a:gd name="T52" fmla="*/ 43 w 62"/>
                <a:gd name="T53" fmla="*/ 68 h 68"/>
                <a:gd name="T54" fmla="*/ 49 w 62"/>
                <a:gd name="T55" fmla="*/ 68 h 68"/>
                <a:gd name="T56" fmla="*/ 52 w 62"/>
                <a:gd name="T57" fmla="*/ 62 h 68"/>
                <a:gd name="T58" fmla="*/ 53 w 62"/>
                <a:gd name="T59" fmla="*/ 55 h 68"/>
                <a:gd name="T60" fmla="*/ 62 w 62"/>
                <a:gd name="T61" fmla="*/ 27 h 68"/>
                <a:gd name="T62" fmla="*/ 62 w 62"/>
                <a:gd name="T63" fmla="*/ 19 h 68"/>
                <a:gd name="T64" fmla="*/ 59 w 62"/>
                <a:gd name="T65" fmla="*/ 16 h 68"/>
                <a:gd name="T66" fmla="*/ 62 w 62"/>
                <a:gd name="T67"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68">
                  <a:moveTo>
                    <a:pt x="62" y="13"/>
                  </a:moveTo>
                  <a:lnTo>
                    <a:pt x="62" y="12"/>
                  </a:lnTo>
                  <a:lnTo>
                    <a:pt x="59" y="6"/>
                  </a:lnTo>
                  <a:lnTo>
                    <a:pt x="58" y="4"/>
                  </a:lnTo>
                  <a:lnTo>
                    <a:pt x="56" y="4"/>
                  </a:lnTo>
                  <a:lnTo>
                    <a:pt x="56" y="3"/>
                  </a:lnTo>
                  <a:lnTo>
                    <a:pt x="55" y="4"/>
                  </a:lnTo>
                  <a:lnTo>
                    <a:pt x="49" y="4"/>
                  </a:lnTo>
                  <a:lnTo>
                    <a:pt x="46" y="4"/>
                  </a:lnTo>
                  <a:lnTo>
                    <a:pt x="43" y="6"/>
                  </a:lnTo>
                  <a:lnTo>
                    <a:pt x="42" y="6"/>
                  </a:lnTo>
                  <a:lnTo>
                    <a:pt x="42" y="6"/>
                  </a:lnTo>
                  <a:lnTo>
                    <a:pt x="40" y="3"/>
                  </a:lnTo>
                  <a:lnTo>
                    <a:pt x="39" y="2"/>
                  </a:lnTo>
                  <a:lnTo>
                    <a:pt x="36" y="0"/>
                  </a:lnTo>
                  <a:lnTo>
                    <a:pt x="32" y="0"/>
                  </a:lnTo>
                  <a:lnTo>
                    <a:pt x="26" y="3"/>
                  </a:lnTo>
                  <a:lnTo>
                    <a:pt x="20" y="6"/>
                  </a:lnTo>
                  <a:lnTo>
                    <a:pt x="4" y="10"/>
                  </a:lnTo>
                  <a:lnTo>
                    <a:pt x="0" y="13"/>
                  </a:lnTo>
                  <a:lnTo>
                    <a:pt x="0" y="14"/>
                  </a:lnTo>
                  <a:lnTo>
                    <a:pt x="6" y="20"/>
                  </a:lnTo>
                  <a:lnTo>
                    <a:pt x="7" y="23"/>
                  </a:lnTo>
                  <a:lnTo>
                    <a:pt x="9" y="26"/>
                  </a:lnTo>
                  <a:lnTo>
                    <a:pt x="9" y="30"/>
                  </a:lnTo>
                  <a:lnTo>
                    <a:pt x="6" y="32"/>
                  </a:lnTo>
                  <a:lnTo>
                    <a:pt x="7" y="33"/>
                  </a:lnTo>
                  <a:lnTo>
                    <a:pt x="7" y="35"/>
                  </a:lnTo>
                  <a:lnTo>
                    <a:pt x="9" y="36"/>
                  </a:lnTo>
                  <a:lnTo>
                    <a:pt x="10" y="38"/>
                  </a:lnTo>
                  <a:lnTo>
                    <a:pt x="11" y="39"/>
                  </a:lnTo>
                  <a:lnTo>
                    <a:pt x="11" y="39"/>
                  </a:lnTo>
                  <a:lnTo>
                    <a:pt x="11" y="40"/>
                  </a:lnTo>
                  <a:lnTo>
                    <a:pt x="13" y="43"/>
                  </a:lnTo>
                  <a:lnTo>
                    <a:pt x="13" y="43"/>
                  </a:lnTo>
                  <a:lnTo>
                    <a:pt x="13" y="43"/>
                  </a:lnTo>
                  <a:lnTo>
                    <a:pt x="14" y="43"/>
                  </a:lnTo>
                  <a:lnTo>
                    <a:pt x="14" y="45"/>
                  </a:lnTo>
                  <a:lnTo>
                    <a:pt x="14" y="46"/>
                  </a:lnTo>
                  <a:lnTo>
                    <a:pt x="14" y="48"/>
                  </a:lnTo>
                  <a:lnTo>
                    <a:pt x="14" y="49"/>
                  </a:lnTo>
                  <a:lnTo>
                    <a:pt x="16" y="50"/>
                  </a:lnTo>
                  <a:lnTo>
                    <a:pt x="17" y="52"/>
                  </a:lnTo>
                  <a:lnTo>
                    <a:pt x="22" y="55"/>
                  </a:lnTo>
                  <a:lnTo>
                    <a:pt x="24" y="58"/>
                  </a:lnTo>
                  <a:lnTo>
                    <a:pt x="26" y="59"/>
                  </a:lnTo>
                  <a:lnTo>
                    <a:pt x="30" y="65"/>
                  </a:lnTo>
                  <a:lnTo>
                    <a:pt x="32" y="65"/>
                  </a:lnTo>
                  <a:lnTo>
                    <a:pt x="33" y="66"/>
                  </a:lnTo>
                  <a:lnTo>
                    <a:pt x="36" y="65"/>
                  </a:lnTo>
                  <a:lnTo>
                    <a:pt x="37" y="63"/>
                  </a:lnTo>
                  <a:lnTo>
                    <a:pt x="40" y="63"/>
                  </a:lnTo>
                  <a:lnTo>
                    <a:pt x="42" y="63"/>
                  </a:lnTo>
                  <a:lnTo>
                    <a:pt x="43" y="68"/>
                  </a:lnTo>
                  <a:lnTo>
                    <a:pt x="46" y="68"/>
                  </a:lnTo>
                  <a:lnTo>
                    <a:pt x="49" y="68"/>
                  </a:lnTo>
                  <a:lnTo>
                    <a:pt x="50" y="65"/>
                  </a:lnTo>
                  <a:lnTo>
                    <a:pt x="52" y="62"/>
                  </a:lnTo>
                  <a:lnTo>
                    <a:pt x="53" y="58"/>
                  </a:lnTo>
                  <a:lnTo>
                    <a:pt x="53" y="55"/>
                  </a:lnTo>
                  <a:lnTo>
                    <a:pt x="56" y="49"/>
                  </a:lnTo>
                  <a:lnTo>
                    <a:pt x="62" y="27"/>
                  </a:lnTo>
                  <a:lnTo>
                    <a:pt x="62" y="20"/>
                  </a:lnTo>
                  <a:lnTo>
                    <a:pt x="62" y="19"/>
                  </a:lnTo>
                  <a:lnTo>
                    <a:pt x="60" y="17"/>
                  </a:lnTo>
                  <a:lnTo>
                    <a:pt x="59" y="16"/>
                  </a:lnTo>
                  <a:lnTo>
                    <a:pt x="60" y="14"/>
                  </a:lnTo>
                  <a:lnTo>
                    <a:pt x="62" y="1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 name="Freeform 630"/>
            <p:cNvSpPr>
              <a:spLocks/>
            </p:cNvSpPr>
            <p:nvPr/>
          </p:nvSpPr>
          <p:spPr bwMode="auto">
            <a:xfrm>
              <a:off x="16402628" y="4540866"/>
              <a:ext cx="499069" cy="106282"/>
            </a:xfrm>
            <a:custGeom>
              <a:avLst/>
              <a:gdLst>
                <a:gd name="T0" fmla="*/ 128 w 216"/>
                <a:gd name="T1" fmla="*/ 15 h 46"/>
                <a:gd name="T2" fmla="*/ 121 w 216"/>
                <a:gd name="T3" fmla="*/ 13 h 46"/>
                <a:gd name="T4" fmla="*/ 118 w 216"/>
                <a:gd name="T5" fmla="*/ 10 h 46"/>
                <a:gd name="T6" fmla="*/ 94 w 216"/>
                <a:gd name="T7" fmla="*/ 7 h 46"/>
                <a:gd name="T8" fmla="*/ 69 w 216"/>
                <a:gd name="T9" fmla="*/ 9 h 46"/>
                <a:gd name="T10" fmla="*/ 23 w 216"/>
                <a:gd name="T11" fmla="*/ 3 h 46"/>
                <a:gd name="T12" fmla="*/ 5 w 216"/>
                <a:gd name="T13" fmla="*/ 2 h 46"/>
                <a:gd name="T14" fmla="*/ 0 w 216"/>
                <a:gd name="T15" fmla="*/ 3 h 46"/>
                <a:gd name="T16" fmla="*/ 2 w 216"/>
                <a:gd name="T17" fmla="*/ 6 h 46"/>
                <a:gd name="T18" fmla="*/ 3 w 216"/>
                <a:gd name="T19" fmla="*/ 7 h 46"/>
                <a:gd name="T20" fmla="*/ 7 w 216"/>
                <a:gd name="T21" fmla="*/ 10 h 46"/>
                <a:gd name="T22" fmla="*/ 10 w 216"/>
                <a:gd name="T23" fmla="*/ 13 h 46"/>
                <a:gd name="T24" fmla="*/ 23 w 216"/>
                <a:gd name="T25" fmla="*/ 15 h 46"/>
                <a:gd name="T26" fmla="*/ 30 w 216"/>
                <a:gd name="T27" fmla="*/ 16 h 46"/>
                <a:gd name="T28" fmla="*/ 36 w 216"/>
                <a:gd name="T29" fmla="*/ 16 h 46"/>
                <a:gd name="T30" fmla="*/ 41 w 216"/>
                <a:gd name="T31" fmla="*/ 18 h 46"/>
                <a:gd name="T32" fmla="*/ 46 w 216"/>
                <a:gd name="T33" fmla="*/ 19 h 46"/>
                <a:gd name="T34" fmla="*/ 58 w 216"/>
                <a:gd name="T35" fmla="*/ 23 h 46"/>
                <a:gd name="T36" fmla="*/ 69 w 216"/>
                <a:gd name="T37" fmla="*/ 25 h 46"/>
                <a:gd name="T38" fmla="*/ 78 w 216"/>
                <a:gd name="T39" fmla="*/ 31 h 46"/>
                <a:gd name="T40" fmla="*/ 87 w 216"/>
                <a:gd name="T41" fmla="*/ 33 h 46"/>
                <a:gd name="T42" fmla="*/ 92 w 216"/>
                <a:gd name="T43" fmla="*/ 36 h 46"/>
                <a:gd name="T44" fmla="*/ 98 w 216"/>
                <a:gd name="T45" fmla="*/ 36 h 46"/>
                <a:gd name="T46" fmla="*/ 115 w 216"/>
                <a:gd name="T47" fmla="*/ 42 h 46"/>
                <a:gd name="T48" fmla="*/ 121 w 216"/>
                <a:gd name="T49" fmla="*/ 45 h 46"/>
                <a:gd name="T50" fmla="*/ 124 w 216"/>
                <a:gd name="T51" fmla="*/ 46 h 46"/>
                <a:gd name="T52" fmla="*/ 127 w 216"/>
                <a:gd name="T53" fmla="*/ 42 h 46"/>
                <a:gd name="T54" fmla="*/ 130 w 216"/>
                <a:gd name="T55" fmla="*/ 42 h 46"/>
                <a:gd name="T56" fmla="*/ 131 w 216"/>
                <a:gd name="T57" fmla="*/ 42 h 46"/>
                <a:gd name="T58" fmla="*/ 137 w 216"/>
                <a:gd name="T59" fmla="*/ 41 h 46"/>
                <a:gd name="T60" fmla="*/ 150 w 216"/>
                <a:gd name="T61" fmla="*/ 45 h 46"/>
                <a:gd name="T62" fmla="*/ 156 w 216"/>
                <a:gd name="T63" fmla="*/ 43 h 46"/>
                <a:gd name="T64" fmla="*/ 162 w 216"/>
                <a:gd name="T65" fmla="*/ 45 h 46"/>
                <a:gd name="T66" fmla="*/ 164 w 216"/>
                <a:gd name="T67" fmla="*/ 43 h 46"/>
                <a:gd name="T68" fmla="*/ 163 w 216"/>
                <a:gd name="T69" fmla="*/ 41 h 46"/>
                <a:gd name="T70" fmla="*/ 180 w 216"/>
                <a:gd name="T71" fmla="*/ 42 h 46"/>
                <a:gd name="T72" fmla="*/ 185 w 216"/>
                <a:gd name="T73" fmla="*/ 39 h 46"/>
                <a:gd name="T74" fmla="*/ 190 w 216"/>
                <a:gd name="T75" fmla="*/ 36 h 46"/>
                <a:gd name="T76" fmla="*/ 196 w 216"/>
                <a:gd name="T77" fmla="*/ 35 h 46"/>
                <a:gd name="T78" fmla="*/ 213 w 216"/>
                <a:gd name="T79" fmla="*/ 33 h 46"/>
                <a:gd name="T80" fmla="*/ 216 w 216"/>
                <a:gd name="T81" fmla="*/ 31 h 46"/>
                <a:gd name="T82" fmla="*/ 203 w 216"/>
                <a:gd name="T83" fmla="*/ 25 h 46"/>
                <a:gd name="T84" fmla="*/ 190 w 216"/>
                <a:gd name="T85" fmla="*/ 22 h 46"/>
                <a:gd name="T86" fmla="*/ 151 w 216"/>
                <a:gd name="T87" fmla="*/ 19 h 46"/>
                <a:gd name="T88" fmla="*/ 133 w 216"/>
                <a:gd name="T89"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6" h="46">
                  <a:moveTo>
                    <a:pt x="133" y="18"/>
                  </a:moveTo>
                  <a:lnTo>
                    <a:pt x="130" y="16"/>
                  </a:lnTo>
                  <a:lnTo>
                    <a:pt x="128" y="15"/>
                  </a:lnTo>
                  <a:lnTo>
                    <a:pt x="127" y="13"/>
                  </a:lnTo>
                  <a:lnTo>
                    <a:pt x="123" y="13"/>
                  </a:lnTo>
                  <a:lnTo>
                    <a:pt x="121" y="13"/>
                  </a:lnTo>
                  <a:lnTo>
                    <a:pt x="121" y="13"/>
                  </a:lnTo>
                  <a:lnTo>
                    <a:pt x="120" y="12"/>
                  </a:lnTo>
                  <a:lnTo>
                    <a:pt x="118" y="10"/>
                  </a:lnTo>
                  <a:lnTo>
                    <a:pt x="113" y="10"/>
                  </a:lnTo>
                  <a:lnTo>
                    <a:pt x="100" y="10"/>
                  </a:lnTo>
                  <a:lnTo>
                    <a:pt x="94" y="7"/>
                  </a:lnTo>
                  <a:lnTo>
                    <a:pt x="90" y="9"/>
                  </a:lnTo>
                  <a:lnTo>
                    <a:pt x="78" y="6"/>
                  </a:lnTo>
                  <a:lnTo>
                    <a:pt x="69" y="9"/>
                  </a:lnTo>
                  <a:lnTo>
                    <a:pt x="64" y="7"/>
                  </a:lnTo>
                  <a:lnTo>
                    <a:pt x="54" y="6"/>
                  </a:lnTo>
                  <a:lnTo>
                    <a:pt x="23" y="3"/>
                  </a:lnTo>
                  <a:lnTo>
                    <a:pt x="7" y="0"/>
                  </a:lnTo>
                  <a:lnTo>
                    <a:pt x="6" y="0"/>
                  </a:lnTo>
                  <a:lnTo>
                    <a:pt x="5" y="2"/>
                  </a:lnTo>
                  <a:lnTo>
                    <a:pt x="3" y="2"/>
                  </a:lnTo>
                  <a:lnTo>
                    <a:pt x="2" y="2"/>
                  </a:lnTo>
                  <a:lnTo>
                    <a:pt x="0" y="3"/>
                  </a:lnTo>
                  <a:lnTo>
                    <a:pt x="0" y="3"/>
                  </a:lnTo>
                  <a:lnTo>
                    <a:pt x="2" y="5"/>
                  </a:lnTo>
                  <a:lnTo>
                    <a:pt x="2" y="6"/>
                  </a:lnTo>
                  <a:lnTo>
                    <a:pt x="2" y="7"/>
                  </a:lnTo>
                  <a:lnTo>
                    <a:pt x="3" y="7"/>
                  </a:lnTo>
                  <a:lnTo>
                    <a:pt x="3" y="7"/>
                  </a:lnTo>
                  <a:lnTo>
                    <a:pt x="6" y="7"/>
                  </a:lnTo>
                  <a:lnTo>
                    <a:pt x="7" y="7"/>
                  </a:lnTo>
                  <a:lnTo>
                    <a:pt x="7" y="10"/>
                  </a:lnTo>
                  <a:lnTo>
                    <a:pt x="7" y="12"/>
                  </a:lnTo>
                  <a:lnTo>
                    <a:pt x="9" y="13"/>
                  </a:lnTo>
                  <a:lnTo>
                    <a:pt x="10" y="13"/>
                  </a:lnTo>
                  <a:lnTo>
                    <a:pt x="15" y="15"/>
                  </a:lnTo>
                  <a:lnTo>
                    <a:pt x="19" y="13"/>
                  </a:lnTo>
                  <a:lnTo>
                    <a:pt x="23" y="15"/>
                  </a:lnTo>
                  <a:lnTo>
                    <a:pt x="26" y="16"/>
                  </a:lnTo>
                  <a:lnTo>
                    <a:pt x="28" y="18"/>
                  </a:lnTo>
                  <a:lnTo>
                    <a:pt x="30" y="16"/>
                  </a:lnTo>
                  <a:lnTo>
                    <a:pt x="32" y="15"/>
                  </a:lnTo>
                  <a:lnTo>
                    <a:pt x="33" y="15"/>
                  </a:lnTo>
                  <a:lnTo>
                    <a:pt x="36" y="16"/>
                  </a:lnTo>
                  <a:lnTo>
                    <a:pt x="38" y="18"/>
                  </a:lnTo>
                  <a:lnTo>
                    <a:pt x="39" y="18"/>
                  </a:lnTo>
                  <a:lnTo>
                    <a:pt x="41" y="18"/>
                  </a:lnTo>
                  <a:lnTo>
                    <a:pt x="43" y="16"/>
                  </a:lnTo>
                  <a:lnTo>
                    <a:pt x="45" y="18"/>
                  </a:lnTo>
                  <a:lnTo>
                    <a:pt x="46" y="19"/>
                  </a:lnTo>
                  <a:lnTo>
                    <a:pt x="48" y="20"/>
                  </a:lnTo>
                  <a:lnTo>
                    <a:pt x="52" y="20"/>
                  </a:lnTo>
                  <a:lnTo>
                    <a:pt x="58" y="23"/>
                  </a:lnTo>
                  <a:lnTo>
                    <a:pt x="61" y="23"/>
                  </a:lnTo>
                  <a:lnTo>
                    <a:pt x="66" y="25"/>
                  </a:lnTo>
                  <a:lnTo>
                    <a:pt x="69" y="25"/>
                  </a:lnTo>
                  <a:lnTo>
                    <a:pt x="71" y="26"/>
                  </a:lnTo>
                  <a:lnTo>
                    <a:pt x="71" y="26"/>
                  </a:lnTo>
                  <a:lnTo>
                    <a:pt x="78" y="31"/>
                  </a:lnTo>
                  <a:lnTo>
                    <a:pt x="82" y="32"/>
                  </a:lnTo>
                  <a:lnTo>
                    <a:pt x="84" y="33"/>
                  </a:lnTo>
                  <a:lnTo>
                    <a:pt x="87" y="33"/>
                  </a:lnTo>
                  <a:lnTo>
                    <a:pt x="90" y="33"/>
                  </a:lnTo>
                  <a:lnTo>
                    <a:pt x="91" y="35"/>
                  </a:lnTo>
                  <a:lnTo>
                    <a:pt x="92" y="36"/>
                  </a:lnTo>
                  <a:lnTo>
                    <a:pt x="94" y="36"/>
                  </a:lnTo>
                  <a:lnTo>
                    <a:pt x="95" y="36"/>
                  </a:lnTo>
                  <a:lnTo>
                    <a:pt x="98" y="36"/>
                  </a:lnTo>
                  <a:lnTo>
                    <a:pt x="101" y="36"/>
                  </a:lnTo>
                  <a:lnTo>
                    <a:pt x="111" y="39"/>
                  </a:lnTo>
                  <a:lnTo>
                    <a:pt x="115" y="42"/>
                  </a:lnTo>
                  <a:lnTo>
                    <a:pt x="118" y="46"/>
                  </a:lnTo>
                  <a:lnTo>
                    <a:pt x="120" y="45"/>
                  </a:lnTo>
                  <a:lnTo>
                    <a:pt x="121" y="45"/>
                  </a:lnTo>
                  <a:lnTo>
                    <a:pt x="123" y="45"/>
                  </a:lnTo>
                  <a:lnTo>
                    <a:pt x="124" y="46"/>
                  </a:lnTo>
                  <a:lnTo>
                    <a:pt x="124" y="46"/>
                  </a:lnTo>
                  <a:lnTo>
                    <a:pt x="126" y="45"/>
                  </a:lnTo>
                  <a:lnTo>
                    <a:pt x="126" y="43"/>
                  </a:lnTo>
                  <a:lnTo>
                    <a:pt x="127" y="42"/>
                  </a:lnTo>
                  <a:lnTo>
                    <a:pt x="128" y="42"/>
                  </a:lnTo>
                  <a:lnTo>
                    <a:pt x="128" y="42"/>
                  </a:lnTo>
                  <a:lnTo>
                    <a:pt x="130" y="42"/>
                  </a:lnTo>
                  <a:lnTo>
                    <a:pt x="131" y="42"/>
                  </a:lnTo>
                  <a:lnTo>
                    <a:pt x="131" y="42"/>
                  </a:lnTo>
                  <a:lnTo>
                    <a:pt x="131" y="42"/>
                  </a:lnTo>
                  <a:lnTo>
                    <a:pt x="133" y="41"/>
                  </a:lnTo>
                  <a:lnTo>
                    <a:pt x="134" y="39"/>
                  </a:lnTo>
                  <a:lnTo>
                    <a:pt x="137" y="41"/>
                  </a:lnTo>
                  <a:lnTo>
                    <a:pt x="143" y="42"/>
                  </a:lnTo>
                  <a:lnTo>
                    <a:pt x="146" y="43"/>
                  </a:lnTo>
                  <a:lnTo>
                    <a:pt x="150" y="45"/>
                  </a:lnTo>
                  <a:lnTo>
                    <a:pt x="151" y="45"/>
                  </a:lnTo>
                  <a:lnTo>
                    <a:pt x="153" y="45"/>
                  </a:lnTo>
                  <a:lnTo>
                    <a:pt x="156" y="43"/>
                  </a:lnTo>
                  <a:lnTo>
                    <a:pt x="157" y="43"/>
                  </a:lnTo>
                  <a:lnTo>
                    <a:pt x="159" y="43"/>
                  </a:lnTo>
                  <a:lnTo>
                    <a:pt x="162" y="45"/>
                  </a:lnTo>
                  <a:lnTo>
                    <a:pt x="163" y="46"/>
                  </a:lnTo>
                  <a:lnTo>
                    <a:pt x="164" y="45"/>
                  </a:lnTo>
                  <a:lnTo>
                    <a:pt x="164" y="43"/>
                  </a:lnTo>
                  <a:lnTo>
                    <a:pt x="163" y="42"/>
                  </a:lnTo>
                  <a:lnTo>
                    <a:pt x="163" y="42"/>
                  </a:lnTo>
                  <a:lnTo>
                    <a:pt x="163" y="41"/>
                  </a:lnTo>
                  <a:lnTo>
                    <a:pt x="166" y="41"/>
                  </a:lnTo>
                  <a:lnTo>
                    <a:pt x="179" y="42"/>
                  </a:lnTo>
                  <a:lnTo>
                    <a:pt x="180" y="42"/>
                  </a:lnTo>
                  <a:lnTo>
                    <a:pt x="182" y="41"/>
                  </a:lnTo>
                  <a:lnTo>
                    <a:pt x="183" y="41"/>
                  </a:lnTo>
                  <a:lnTo>
                    <a:pt x="185" y="39"/>
                  </a:lnTo>
                  <a:lnTo>
                    <a:pt x="187" y="39"/>
                  </a:lnTo>
                  <a:lnTo>
                    <a:pt x="189" y="38"/>
                  </a:lnTo>
                  <a:lnTo>
                    <a:pt x="190" y="36"/>
                  </a:lnTo>
                  <a:lnTo>
                    <a:pt x="190" y="35"/>
                  </a:lnTo>
                  <a:lnTo>
                    <a:pt x="192" y="35"/>
                  </a:lnTo>
                  <a:lnTo>
                    <a:pt x="196" y="35"/>
                  </a:lnTo>
                  <a:lnTo>
                    <a:pt x="200" y="33"/>
                  </a:lnTo>
                  <a:lnTo>
                    <a:pt x="212" y="33"/>
                  </a:lnTo>
                  <a:lnTo>
                    <a:pt x="213" y="33"/>
                  </a:lnTo>
                  <a:lnTo>
                    <a:pt x="215" y="32"/>
                  </a:lnTo>
                  <a:lnTo>
                    <a:pt x="216" y="31"/>
                  </a:lnTo>
                  <a:lnTo>
                    <a:pt x="216" y="31"/>
                  </a:lnTo>
                  <a:lnTo>
                    <a:pt x="209" y="26"/>
                  </a:lnTo>
                  <a:lnTo>
                    <a:pt x="206" y="25"/>
                  </a:lnTo>
                  <a:lnTo>
                    <a:pt x="203" y="25"/>
                  </a:lnTo>
                  <a:lnTo>
                    <a:pt x="199" y="23"/>
                  </a:lnTo>
                  <a:lnTo>
                    <a:pt x="196" y="23"/>
                  </a:lnTo>
                  <a:lnTo>
                    <a:pt x="190" y="22"/>
                  </a:lnTo>
                  <a:lnTo>
                    <a:pt x="187" y="20"/>
                  </a:lnTo>
                  <a:lnTo>
                    <a:pt x="176" y="22"/>
                  </a:lnTo>
                  <a:lnTo>
                    <a:pt x="151" y="19"/>
                  </a:lnTo>
                  <a:lnTo>
                    <a:pt x="141" y="20"/>
                  </a:lnTo>
                  <a:lnTo>
                    <a:pt x="138" y="20"/>
                  </a:lnTo>
                  <a:lnTo>
                    <a:pt x="133" y="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631"/>
            <p:cNvSpPr>
              <a:spLocks/>
            </p:cNvSpPr>
            <p:nvPr/>
          </p:nvSpPr>
          <p:spPr bwMode="auto">
            <a:xfrm>
              <a:off x="16384144" y="4217395"/>
              <a:ext cx="346577" cy="203325"/>
            </a:xfrm>
            <a:custGeom>
              <a:avLst/>
              <a:gdLst>
                <a:gd name="T0" fmla="*/ 13 w 149"/>
                <a:gd name="T1" fmla="*/ 23 h 86"/>
                <a:gd name="T2" fmla="*/ 15 w 149"/>
                <a:gd name="T3" fmla="*/ 21 h 86"/>
                <a:gd name="T4" fmla="*/ 17 w 149"/>
                <a:gd name="T5" fmla="*/ 18 h 86"/>
                <a:gd name="T6" fmla="*/ 43 w 149"/>
                <a:gd name="T7" fmla="*/ 37 h 86"/>
                <a:gd name="T8" fmla="*/ 49 w 149"/>
                <a:gd name="T9" fmla="*/ 31 h 86"/>
                <a:gd name="T10" fmla="*/ 54 w 149"/>
                <a:gd name="T11" fmla="*/ 27 h 86"/>
                <a:gd name="T12" fmla="*/ 60 w 149"/>
                <a:gd name="T13" fmla="*/ 34 h 86"/>
                <a:gd name="T14" fmla="*/ 64 w 149"/>
                <a:gd name="T15" fmla="*/ 54 h 86"/>
                <a:gd name="T16" fmla="*/ 66 w 149"/>
                <a:gd name="T17" fmla="*/ 56 h 86"/>
                <a:gd name="T18" fmla="*/ 69 w 149"/>
                <a:gd name="T19" fmla="*/ 60 h 86"/>
                <a:gd name="T20" fmla="*/ 69 w 149"/>
                <a:gd name="T21" fmla="*/ 72 h 86"/>
                <a:gd name="T22" fmla="*/ 73 w 149"/>
                <a:gd name="T23" fmla="*/ 77 h 86"/>
                <a:gd name="T24" fmla="*/ 79 w 149"/>
                <a:gd name="T25" fmla="*/ 80 h 86"/>
                <a:gd name="T26" fmla="*/ 87 w 149"/>
                <a:gd name="T27" fmla="*/ 79 h 86"/>
                <a:gd name="T28" fmla="*/ 98 w 149"/>
                <a:gd name="T29" fmla="*/ 79 h 86"/>
                <a:gd name="T30" fmla="*/ 113 w 149"/>
                <a:gd name="T31" fmla="*/ 86 h 86"/>
                <a:gd name="T32" fmla="*/ 119 w 149"/>
                <a:gd name="T33" fmla="*/ 85 h 86"/>
                <a:gd name="T34" fmla="*/ 123 w 149"/>
                <a:gd name="T35" fmla="*/ 82 h 86"/>
                <a:gd name="T36" fmla="*/ 135 w 149"/>
                <a:gd name="T37" fmla="*/ 80 h 86"/>
                <a:gd name="T38" fmla="*/ 144 w 149"/>
                <a:gd name="T39" fmla="*/ 75 h 86"/>
                <a:gd name="T40" fmla="*/ 148 w 149"/>
                <a:gd name="T41" fmla="*/ 72 h 86"/>
                <a:gd name="T42" fmla="*/ 148 w 149"/>
                <a:gd name="T43" fmla="*/ 67 h 86"/>
                <a:gd name="T44" fmla="*/ 138 w 149"/>
                <a:gd name="T45" fmla="*/ 64 h 86"/>
                <a:gd name="T46" fmla="*/ 132 w 149"/>
                <a:gd name="T47" fmla="*/ 60 h 86"/>
                <a:gd name="T48" fmla="*/ 125 w 149"/>
                <a:gd name="T49" fmla="*/ 62 h 86"/>
                <a:gd name="T50" fmla="*/ 123 w 149"/>
                <a:gd name="T51" fmla="*/ 63 h 86"/>
                <a:gd name="T52" fmla="*/ 121 w 149"/>
                <a:gd name="T53" fmla="*/ 60 h 86"/>
                <a:gd name="T54" fmla="*/ 116 w 149"/>
                <a:gd name="T55" fmla="*/ 54 h 86"/>
                <a:gd name="T56" fmla="*/ 112 w 149"/>
                <a:gd name="T57" fmla="*/ 50 h 86"/>
                <a:gd name="T58" fmla="*/ 109 w 149"/>
                <a:gd name="T59" fmla="*/ 47 h 86"/>
                <a:gd name="T60" fmla="*/ 108 w 149"/>
                <a:gd name="T61" fmla="*/ 43 h 86"/>
                <a:gd name="T62" fmla="*/ 105 w 149"/>
                <a:gd name="T63" fmla="*/ 40 h 86"/>
                <a:gd name="T64" fmla="*/ 102 w 149"/>
                <a:gd name="T65" fmla="*/ 34 h 86"/>
                <a:gd name="T66" fmla="*/ 87 w 149"/>
                <a:gd name="T67" fmla="*/ 24 h 86"/>
                <a:gd name="T68" fmla="*/ 73 w 149"/>
                <a:gd name="T69" fmla="*/ 10 h 86"/>
                <a:gd name="T70" fmla="*/ 67 w 149"/>
                <a:gd name="T71" fmla="*/ 10 h 86"/>
                <a:gd name="T72" fmla="*/ 62 w 149"/>
                <a:gd name="T73" fmla="*/ 14 h 86"/>
                <a:gd name="T74" fmla="*/ 60 w 149"/>
                <a:gd name="T75" fmla="*/ 17 h 86"/>
                <a:gd name="T76" fmla="*/ 51 w 149"/>
                <a:gd name="T77" fmla="*/ 13 h 86"/>
                <a:gd name="T78" fmla="*/ 49 w 149"/>
                <a:gd name="T79" fmla="*/ 14 h 86"/>
                <a:gd name="T80" fmla="*/ 47 w 149"/>
                <a:gd name="T81" fmla="*/ 13 h 86"/>
                <a:gd name="T82" fmla="*/ 46 w 149"/>
                <a:gd name="T83" fmla="*/ 8 h 86"/>
                <a:gd name="T84" fmla="*/ 43 w 149"/>
                <a:gd name="T85" fmla="*/ 7 h 86"/>
                <a:gd name="T86" fmla="*/ 33 w 149"/>
                <a:gd name="T87" fmla="*/ 5 h 86"/>
                <a:gd name="T88" fmla="*/ 28 w 149"/>
                <a:gd name="T89" fmla="*/ 5 h 86"/>
                <a:gd name="T90" fmla="*/ 18 w 149"/>
                <a:gd name="T91" fmla="*/ 5 h 86"/>
                <a:gd name="T92" fmla="*/ 14 w 149"/>
                <a:gd name="T93" fmla="*/ 4 h 86"/>
                <a:gd name="T94" fmla="*/ 11 w 149"/>
                <a:gd name="T95" fmla="*/ 3 h 86"/>
                <a:gd name="T96" fmla="*/ 8 w 149"/>
                <a:gd name="T97" fmla="*/ 3 h 86"/>
                <a:gd name="T98" fmla="*/ 7 w 149"/>
                <a:gd name="T99" fmla="*/ 3 h 86"/>
                <a:gd name="T100" fmla="*/ 2 w 149"/>
                <a:gd name="T101" fmla="*/ 0 h 86"/>
                <a:gd name="T102" fmla="*/ 0 w 149"/>
                <a:gd name="T103" fmla="*/ 3 h 86"/>
                <a:gd name="T104" fmla="*/ 8 w 149"/>
                <a:gd name="T105" fmla="*/ 1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86">
                  <a:moveTo>
                    <a:pt x="8" y="18"/>
                  </a:moveTo>
                  <a:lnTo>
                    <a:pt x="13" y="23"/>
                  </a:lnTo>
                  <a:lnTo>
                    <a:pt x="18" y="24"/>
                  </a:lnTo>
                  <a:lnTo>
                    <a:pt x="15" y="21"/>
                  </a:lnTo>
                  <a:lnTo>
                    <a:pt x="15" y="20"/>
                  </a:lnTo>
                  <a:lnTo>
                    <a:pt x="17" y="18"/>
                  </a:lnTo>
                  <a:lnTo>
                    <a:pt x="40" y="36"/>
                  </a:lnTo>
                  <a:lnTo>
                    <a:pt x="43" y="37"/>
                  </a:lnTo>
                  <a:lnTo>
                    <a:pt x="46" y="34"/>
                  </a:lnTo>
                  <a:lnTo>
                    <a:pt x="49" y="31"/>
                  </a:lnTo>
                  <a:lnTo>
                    <a:pt x="51" y="27"/>
                  </a:lnTo>
                  <a:lnTo>
                    <a:pt x="54" y="27"/>
                  </a:lnTo>
                  <a:lnTo>
                    <a:pt x="59" y="30"/>
                  </a:lnTo>
                  <a:lnTo>
                    <a:pt x="60" y="34"/>
                  </a:lnTo>
                  <a:lnTo>
                    <a:pt x="63" y="49"/>
                  </a:lnTo>
                  <a:lnTo>
                    <a:pt x="64" y="54"/>
                  </a:lnTo>
                  <a:lnTo>
                    <a:pt x="64" y="56"/>
                  </a:lnTo>
                  <a:lnTo>
                    <a:pt x="66" y="56"/>
                  </a:lnTo>
                  <a:lnTo>
                    <a:pt x="67" y="59"/>
                  </a:lnTo>
                  <a:lnTo>
                    <a:pt x="69" y="60"/>
                  </a:lnTo>
                  <a:lnTo>
                    <a:pt x="67" y="69"/>
                  </a:lnTo>
                  <a:lnTo>
                    <a:pt x="69" y="72"/>
                  </a:lnTo>
                  <a:lnTo>
                    <a:pt x="70" y="75"/>
                  </a:lnTo>
                  <a:lnTo>
                    <a:pt x="73" y="77"/>
                  </a:lnTo>
                  <a:lnTo>
                    <a:pt x="76" y="80"/>
                  </a:lnTo>
                  <a:lnTo>
                    <a:pt x="79" y="80"/>
                  </a:lnTo>
                  <a:lnTo>
                    <a:pt x="82" y="80"/>
                  </a:lnTo>
                  <a:lnTo>
                    <a:pt x="87" y="79"/>
                  </a:lnTo>
                  <a:lnTo>
                    <a:pt x="92" y="77"/>
                  </a:lnTo>
                  <a:lnTo>
                    <a:pt x="98" y="79"/>
                  </a:lnTo>
                  <a:lnTo>
                    <a:pt x="108" y="85"/>
                  </a:lnTo>
                  <a:lnTo>
                    <a:pt x="113" y="86"/>
                  </a:lnTo>
                  <a:lnTo>
                    <a:pt x="116" y="86"/>
                  </a:lnTo>
                  <a:lnTo>
                    <a:pt x="119" y="85"/>
                  </a:lnTo>
                  <a:lnTo>
                    <a:pt x="122" y="83"/>
                  </a:lnTo>
                  <a:lnTo>
                    <a:pt x="123" y="82"/>
                  </a:lnTo>
                  <a:lnTo>
                    <a:pt x="126" y="82"/>
                  </a:lnTo>
                  <a:lnTo>
                    <a:pt x="135" y="80"/>
                  </a:lnTo>
                  <a:lnTo>
                    <a:pt x="142" y="75"/>
                  </a:lnTo>
                  <a:lnTo>
                    <a:pt x="144" y="75"/>
                  </a:lnTo>
                  <a:lnTo>
                    <a:pt x="146" y="73"/>
                  </a:lnTo>
                  <a:lnTo>
                    <a:pt x="148" y="72"/>
                  </a:lnTo>
                  <a:lnTo>
                    <a:pt x="149" y="69"/>
                  </a:lnTo>
                  <a:lnTo>
                    <a:pt x="148" y="67"/>
                  </a:lnTo>
                  <a:lnTo>
                    <a:pt x="139" y="66"/>
                  </a:lnTo>
                  <a:lnTo>
                    <a:pt x="138" y="64"/>
                  </a:lnTo>
                  <a:lnTo>
                    <a:pt x="136" y="62"/>
                  </a:lnTo>
                  <a:lnTo>
                    <a:pt x="132" y="60"/>
                  </a:lnTo>
                  <a:lnTo>
                    <a:pt x="129" y="60"/>
                  </a:lnTo>
                  <a:lnTo>
                    <a:pt x="125" y="62"/>
                  </a:lnTo>
                  <a:lnTo>
                    <a:pt x="125" y="62"/>
                  </a:lnTo>
                  <a:lnTo>
                    <a:pt x="123" y="63"/>
                  </a:lnTo>
                  <a:lnTo>
                    <a:pt x="121" y="63"/>
                  </a:lnTo>
                  <a:lnTo>
                    <a:pt x="121" y="60"/>
                  </a:lnTo>
                  <a:lnTo>
                    <a:pt x="118" y="57"/>
                  </a:lnTo>
                  <a:lnTo>
                    <a:pt x="116" y="54"/>
                  </a:lnTo>
                  <a:lnTo>
                    <a:pt x="115" y="51"/>
                  </a:lnTo>
                  <a:lnTo>
                    <a:pt x="112" y="50"/>
                  </a:lnTo>
                  <a:lnTo>
                    <a:pt x="109" y="49"/>
                  </a:lnTo>
                  <a:lnTo>
                    <a:pt x="109" y="47"/>
                  </a:lnTo>
                  <a:lnTo>
                    <a:pt x="109" y="44"/>
                  </a:lnTo>
                  <a:lnTo>
                    <a:pt x="108" y="43"/>
                  </a:lnTo>
                  <a:lnTo>
                    <a:pt x="106" y="41"/>
                  </a:lnTo>
                  <a:lnTo>
                    <a:pt x="105" y="40"/>
                  </a:lnTo>
                  <a:lnTo>
                    <a:pt x="103" y="39"/>
                  </a:lnTo>
                  <a:lnTo>
                    <a:pt x="102" y="34"/>
                  </a:lnTo>
                  <a:lnTo>
                    <a:pt x="99" y="31"/>
                  </a:lnTo>
                  <a:lnTo>
                    <a:pt x="87" y="24"/>
                  </a:lnTo>
                  <a:lnTo>
                    <a:pt x="77" y="13"/>
                  </a:lnTo>
                  <a:lnTo>
                    <a:pt x="73" y="10"/>
                  </a:lnTo>
                  <a:lnTo>
                    <a:pt x="70" y="8"/>
                  </a:lnTo>
                  <a:lnTo>
                    <a:pt x="67" y="10"/>
                  </a:lnTo>
                  <a:lnTo>
                    <a:pt x="64" y="11"/>
                  </a:lnTo>
                  <a:lnTo>
                    <a:pt x="62" y="14"/>
                  </a:lnTo>
                  <a:lnTo>
                    <a:pt x="62" y="15"/>
                  </a:lnTo>
                  <a:lnTo>
                    <a:pt x="60" y="17"/>
                  </a:lnTo>
                  <a:lnTo>
                    <a:pt x="57" y="15"/>
                  </a:lnTo>
                  <a:lnTo>
                    <a:pt x="51" y="13"/>
                  </a:lnTo>
                  <a:lnTo>
                    <a:pt x="50" y="13"/>
                  </a:lnTo>
                  <a:lnTo>
                    <a:pt x="49" y="14"/>
                  </a:lnTo>
                  <a:lnTo>
                    <a:pt x="47" y="14"/>
                  </a:lnTo>
                  <a:lnTo>
                    <a:pt x="47" y="13"/>
                  </a:lnTo>
                  <a:lnTo>
                    <a:pt x="47" y="11"/>
                  </a:lnTo>
                  <a:lnTo>
                    <a:pt x="46" y="8"/>
                  </a:lnTo>
                  <a:lnTo>
                    <a:pt x="46" y="7"/>
                  </a:lnTo>
                  <a:lnTo>
                    <a:pt x="43" y="7"/>
                  </a:lnTo>
                  <a:lnTo>
                    <a:pt x="34" y="8"/>
                  </a:lnTo>
                  <a:lnTo>
                    <a:pt x="33" y="5"/>
                  </a:lnTo>
                  <a:lnTo>
                    <a:pt x="31" y="4"/>
                  </a:lnTo>
                  <a:lnTo>
                    <a:pt x="28" y="5"/>
                  </a:lnTo>
                  <a:lnTo>
                    <a:pt x="27" y="7"/>
                  </a:lnTo>
                  <a:lnTo>
                    <a:pt x="18" y="5"/>
                  </a:lnTo>
                  <a:lnTo>
                    <a:pt x="14" y="4"/>
                  </a:lnTo>
                  <a:lnTo>
                    <a:pt x="14" y="4"/>
                  </a:lnTo>
                  <a:lnTo>
                    <a:pt x="13" y="3"/>
                  </a:lnTo>
                  <a:lnTo>
                    <a:pt x="11" y="3"/>
                  </a:lnTo>
                  <a:lnTo>
                    <a:pt x="10" y="3"/>
                  </a:lnTo>
                  <a:lnTo>
                    <a:pt x="8" y="3"/>
                  </a:lnTo>
                  <a:lnTo>
                    <a:pt x="8" y="3"/>
                  </a:lnTo>
                  <a:lnTo>
                    <a:pt x="7" y="3"/>
                  </a:lnTo>
                  <a:lnTo>
                    <a:pt x="4" y="0"/>
                  </a:lnTo>
                  <a:lnTo>
                    <a:pt x="2" y="0"/>
                  </a:lnTo>
                  <a:lnTo>
                    <a:pt x="0" y="0"/>
                  </a:lnTo>
                  <a:lnTo>
                    <a:pt x="0" y="3"/>
                  </a:lnTo>
                  <a:lnTo>
                    <a:pt x="4" y="13"/>
                  </a:lnTo>
                  <a:lnTo>
                    <a:pt x="8" y="1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632"/>
            <p:cNvSpPr>
              <a:spLocks/>
            </p:cNvSpPr>
            <p:nvPr/>
          </p:nvSpPr>
          <p:spPr bwMode="auto">
            <a:xfrm>
              <a:off x="14928524" y="6407755"/>
              <a:ext cx="221809" cy="314229"/>
            </a:xfrm>
            <a:custGeom>
              <a:avLst/>
              <a:gdLst>
                <a:gd name="T0" fmla="*/ 90 w 97"/>
                <a:gd name="T1" fmla="*/ 4 h 135"/>
                <a:gd name="T2" fmla="*/ 84 w 97"/>
                <a:gd name="T3" fmla="*/ 8 h 135"/>
                <a:gd name="T4" fmla="*/ 80 w 97"/>
                <a:gd name="T5" fmla="*/ 0 h 135"/>
                <a:gd name="T6" fmla="*/ 67 w 97"/>
                <a:gd name="T7" fmla="*/ 8 h 135"/>
                <a:gd name="T8" fmla="*/ 65 w 97"/>
                <a:gd name="T9" fmla="*/ 17 h 135"/>
                <a:gd name="T10" fmla="*/ 59 w 97"/>
                <a:gd name="T11" fmla="*/ 20 h 135"/>
                <a:gd name="T12" fmla="*/ 54 w 97"/>
                <a:gd name="T13" fmla="*/ 29 h 135"/>
                <a:gd name="T14" fmla="*/ 46 w 97"/>
                <a:gd name="T15" fmla="*/ 34 h 135"/>
                <a:gd name="T16" fmla="*/ 46 w 97"/>
                <a:gd name="T17" fmla="*/ 39 h 135"/>
                <a:gd name="T18" fmla="*/ 44 w 97"/>
                <a:gd name="T19" fmla="*/ 41 h 135"/>
                <a:gd name="T20" fmla="*/ 38 w 97"/>
                <a:gd name="T21" fmla="*/ 47 h 135"/>
                <a:gd name="T22" fmla="*/ 26 w 97"/>
                <a:gd name="T23" fmla="*/ 53 h 135"/>
                <a:gd name="T24" fmla="*/ 22 w 97"/>
                <a:gd name="T25" fmla="*/ 64 h 135"/>
                <a:gd name="T26" fmla="*/ 16 w 97"/>
                <a:gd name="T27" fmla="*/ 77 h 135"/>
                <a:gd name="T28" fmla="*/ 19 w 97"/>
                <a:gd name="T29" fmla="*/ 86 h 135"/>
                <a:gd name="T30" fmla="*/ 18 w 97"/>
                <a:gd name="T31" fmla="*/ 89 h 135"/>
                <a:gd name="T32" fmla="*/ 5 w 97"/>
                <a:gd name="T33" fmla="*/ 88 h 135"/>
                <a:gd name="T34" fmla="*/ 8 w 97"/>
                <a:gd name="T35" fmla="*/ 90 h 135"/>
                <a:gd name="T36" fmla="*/ 10 w 97"/>
                <a:gd name="T37" fmla="*/ 92 h 135"/>
                <a:gd name="T38" fmla="*/ 9 w 97"/>
                <a:gd name="T39" fmla="*/ 98 h 135"/>
                <a:gd name="T40" fmla="*/ 12 w 97"/>
                <a:gd name="T41" fmla="*/ 100 h 135"/>
                <a:gd name="T42" fmla="*/ 8 w 97"/>
                <a:gd name="T43" fmla="*/ 103 h 135"/>
                <a:gd name="T44" fmla="*/ 0 w 97"/>
                <a:gd name="T45" fmla="*/ 112 h 135"/>
                <a:gd name="T46" fmla="*/ 6 w 97"/>
                <a:gd name="T47" fmla="*/ 118 h 135"/>
                <a:gd name="T48" fmla="*/ 5 w 97"/>
                <a:gd name="T49" fmla="*/ 131 h 135"/>
                <a:gd name="T50" fmla="*/ 26 w 97"/>
                <a:gd name="T51" fmla="*/ 128 h 135"/>
                <a:gd name="T52" fmla="*/ 31 w 97"/>
                <a:gd name="T53" fmla="*/ 121 h 135"/>
                <a:gd name="T54" fmla="*/ 33 w 97"/>
                <a:gd name="T55" fmla="*/ 126 h 135"/>
                <a:gd name="T56" fmla="*/ 38 w 97"/>
                <a:gd name="T57" fmla="*/ 131 h 135"/>
                <a:gd name="T58" fmla="*/ 39 w 97"/>
                <a:gd name="T59" fmla="*/ 125 h 135"/>
                <a:gd name="T60" fmla="*/ 39 w 97"/>
                <a:gd name="T61" fmla="*/ 122 h 135"/>
                <a:gd name="T62" fmla="*/ 42 w 97"/>
                <a:gd name="T63" fmla="*/ 116 h 135"/>
                <a:gd name="T64" fmla="*/ 45 w 97"/>
                <a:gd name="T65" fmla="*/ 108 h 135"/>
                <a:gd name="T66" fmla="*/ 56 w 97"/>
                <a:gd name="T67" fmla="*/ 100 h 135"/>
                <a:gd name="T68" fmla="*/ 61 w 97"/>
                <a:gd name="T69" fmla="*/ 96 h 135"/>
                <a:gd name="T70" fmla="*/ 64 w 97"/>
                <a:gd name="T71" fmla="*/ 89 h 135"/>
                <a:gd name="T72" fmla="*/ 74 w 97"/>
                <a:gd name="T73" fmla="*/ 85 h 135"/>
                <a:gd name="T74" fmla="*/ 81 w 97"/>
                <a:gd name="T75" fmla="*/ 75 h 135"/>
                <a:gd name="T76" fmla="*/ 87 w 97"/>
                <a:gd name="T77" fmla="*/ 59 h 135"/>
                <a:gd name="T78" fmla="*/ 88 w 97"/>
                <a:gd name="T79" fmla="*/ 53 h 135"/>
                <a:gd name="T80" fmla="*/ 91 w 97"/>
                <a:gd name="T81" fmla="*/ 46 h 135"/>
                <a:gd name="T82" fmla="*/ 91 w 97"/>
                <a:gd name="T83" fmla="*/ 44 h 135"/>
                <a:gd name="T84" fmla="*/ 88 w 97"/>
                <a:gd name="T85" fmla="*/ 43 h 135"/>
                <a:gd name="T86" fmla="*/ 87 w 97"/>
                <a:gd name="T87" fmla="*/ 36 h 135"/>
                <a:gd name="T88" fmla="*/ 84 w 97"/>
                <a:gd name="T89" fmla="*/ 29 h 135"/>
                <a:gd name="T90" fmla="*/ 84 w 97"/>
                <a:gd name="T91" fmla="*/ 18 h 135"/>
                <a:gd name="T92" fmla="*/ 91 w 97"/>
                <a:gd name="T93" fmla="*/ 17 h 135"/>
                <a:gd name="T94" fmla="*/ 97 w 97"/>
                <a:gd name="T95" fmla="*/ 1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7" h="135">
                  <a:moveTo>
                    <a:pt x="92" y="5"/>
                  </a:moveTo>
                  <a:lnTo>
                    <a:pt x="92" y="4"/>
                  </a:lnTo>
                  <a:lnTo>
                    <a:pt x="91" y="3"/>
                  </a:lnTo>
                  <a:lnTo>
                    <a:pt x="90" y="4"/>
                  </a:lnTo>
                  <a:lnTo>
                    <a:pt x="88" y="7"/>
                  </a:lnTo>
                  <a:lnTo>
                    <a:pt x="87" y="8"/>
                  </a:lnTo>
                  <a:lnTo>
                    <a:pt x="84" y="8"/>
                  </a:lnTo>
                  <a:lnTo>
                    <a:pt x="84" y="8"/>
                  </a:lnTo>
                  <a:lnTo>
                    <a:pt x="85" y="3"/>
                  </a:lnTo>
                  <a:lnTo>
                    <a:pt x="84" y="0"/>
                  </a:lnTo>
                  <a:lnTo>
                    <a:pt x="82" y="0"/>
                  </a:lnTo>
                  <a:lnTo>
                    <a:pt x="80" y="0"/>
                  </a:lnTo>
                  <a:lnTo>
                    <a:pt x="75" y="1"/>
                  </a:lnTo>
                  <a:lnTo>
                    <a:pt x="72" y="3"/>
                  </a:lnTo>
                  <a:lnTo>
                    <a:pt x="67" y="5"/>
                  </a:lnTo>
                  <a:lnTo>
                    <a:pt x="67" y="8"/>
                  </a:lnTo>
                  <a:lnTo>
                    <a:pt x="67" y="11"/>
                  </a:lnTo>
                  <a:lnTo>
                    <a:pt x="68" y="16"/>
                  </a:lnTo>
                  <a:lnTo>
                    <a:pt x="67" y="17"/>
                  </a:lnTo>
                  <a:lnTo>
                    <a:pt x="65" y="17"/>
                  </a:lnTo>
                  <a:lnTo>
                    <a:pt x="62" y="17"/>
                  </a:lnTo>
                  <a:lnTo>
                    <a:pt x="61" y="17"/>
                  </a:lnTo>
                  <a:lnTo>
                    <a:pt x="59" y="18"/>
                  </a:lnTo>
                  <a:lnTo>
                    <a:pt x="59" y="20"/>
                  </a:lnTo>
                  <a:lnTo>
                    <a:pt x="59" y="21"/>
                  </a:lnTo>
                  <a:lnTo>
                    <a:pt x="56" y="24"/>
                  </a:lnTo>
                  <a:lnTo>
                    <a:pt x="55" y="26"/>
                  </a:lnTo>
                  <a:lnTo>
                    <a:pt x="54" y="29"/>
                  </a:lnTo>
                  <a:lnTo>
                    <a:pt x="54" y="30"/>
                  </a:lnTo>
                  <a:lnTo>
                    <a:pt x="55" y="31"/>
                  </a:lnTo>
                  <a:lnTo>
                    <a:pt x="55" y="33"/>
                  </a:lnTo>
                  <a:lnTo>
                    <a:pt x="46" y="34"/>
                  </a:lnTo>
                  <a:lnTo>
                    <a:pt x="45" y="34"/>
                  </a:lnTo>
                  <a:lnTo>
                    <a:pt x="45" y="36"/>
                  </a:lnTo>
                  <a:lnTo>
                    <a:pt x="46" y="37"/>
                  </a:lnTo>
                  <a:lnTo>
                    <a:pt x="46" y="39"/>
                  </a:lnTo>
                  <a:lnTo>
                    <a:pt x="45" y="40"/>
                  </a:lnTo>
                  <a:lnTo>
                    <a:pt x="45" y="40"/>
                  </a:lnTo>
                  <a:lnTo>
                    <a:pt x="44" y="40"/>
                  </a:lnTo>
                  <a:lnTo>
                    <a:pt x="44" y="41"/>
                  </a:lnTo>
                  <a:lnTo>
                    <a:pt x="41" y="46"/>
                  </a:lnTo>
                  <a:lnTo>
                    <a:pt x="41" y="47"/>
                  </a:lnTo>
                  <a:lnTo>
                    <a:pt x="39" y="47"/>
                  </a:lnTo>
                  <a:lnTo>
                    <a:pt x="38" y="47"/>
                  </a:lnTo>
                  <a:lnTo>
                    <a:pt x="38" y="46"/>
                  </a:lnTo>
                  <a:lnTo>
                    <a:pt x="36" y="44"/>
                  </a:lnTo>
                  <a:lnTo>
                    <a:pt x="35" y="46"/>
                  </a:lnTo>
                  <a:lnTo>
                    <a:pt x="26" y="53"/>
                  </a:lnTo>
                  <a:lnTo>
                    <a:pt x="23" y="56"/>
                  </a:lnTo>
                  <a:lnTo>
                    <a:pt x="22" y="59"/>
                  </a:lnTo>
                  <a:lnTo>
                    <a:pt x="22" y="62"/>
                  </a:lnTo>
                  <a:lnTo>
                    <a:pt x="22" y="64"/>
                  </a:lnTo>
                  <a:lnTo>
                    <a:pt x="18" y="69"/>
                  </a:lnTo>
                  <a:lnTo>
                    <a:pt x="18" y="72"/>
                  </a:lnTo>
                  <a:lnTo>
                    <a:pt x="16" y="76"/>
                  </a:lnTo>
                  <a:lnTo>
                    <a:pt x="16" y="77"/>
                  </a:lnTo>
                  <a:lnTo>
                    <a:pt x="15" y="77"/>
                  </a:lnTo>
                  <a:lnTo>
                    <a:pt x="15" y="79"/>
                  </a:lnTo>
                  <a:lnTo>
                    <a:pt x="16" y="85"/>
                  </a:lnTo>
                  <a:lnTo>
                    <a:pt x="19" y="86"/>
                  </a:lnTo>
                  <a:lnTo>
                    <a:pt x="22" y="86"/>
                  </a:lnTo>
                  <a:lnTo>
                    <a:pt x="25" y="88"/>
                  </a:lnTo>
                  <a:lnTo>
                    <a:pt x="20" y="89"/>
                  </a:lnTo>
                  <a:lnTo>
                    <a:pt x="18" y="89"/>
                  </a:lnTo>
                  <a:lnTo>
                    <a:pt x="12" y="85"/>
                  </a:lnTo>
                  <a:lnTo>
                    <a:pt x="9" y="85"/>
                  </a:lnTo>
                  <a:lnTo>
                    <a:pt x="6" y="85"/>
                  </a:lnTo>
                  <a:lnTo>
                    <a:pt x="5" y="88"/>
                  </a:lnTo>
                  <a:lnTo>
                    <a:pt x="6" y="92"/>
                  </a:lnTo>
                  <a:lnTo>
                    <a:pt x="8" y="92"/>
                  </a:lnTo>
                  <a:lnTo>
                    <a:pt x="8" y="90"/>
                  </a:lnTo>
                  <a:lnTo>
                    <a:pt x="8" y="90"/>
                  </a:lnTo>
                  <a:lnTo>
                    <a:pt x="8" y="92"/>
                  </a:lnTo>
                  <a:lnTo>
                    <a:pt x="9" y="93"/>
                  </a:lnTo>
                  <a:lnTo>
                    <a:pt x="9" y="93"/>
                  </a:lnTo>
                  <a:lnTo>
                    <a:pt x="10" y="92"/>
                  </a:lnTo>
                  <a:lnTo>
                    <a:pt x="10" y="95"/>
                  </a:lnTo>
                  <a:lnTo>
                    <a:pt x="12" y="96"/>
                  </a:lnTo>
                  <a:lnTo>
                    <a:pt x="12" y="98"/>
                  </a:lnTo>
                  <a:lnTo>
                    <a:pt x="9" y="98"/>
                  </a:lnTo>
                  <a:lnTo>
                    <a:pt x="9" y="99"/>
                  </a:lnTo>
                  <a:lnTo>
                    <a:pt x="10" y="99"/>
                  </a:lnTo>
                  <a:lnTo>
                    <a:pt x="10" y="100"/>
                  </a:lnTo>
                  <a:lnTo>
                    <a:pt x="12" y="100"/>
                  </a:lnTo>
                  <a:lnTo>
                    <a:pt x="12" y="102"/>
                  </a:lnTo>
                  <a:lnTo>
                    <a:pt x="10" y="105"/>
                  </a:lnTo>
                  <a:lnTo>
                    <a:pt x="9" y="105"/>
                  </a:lnTo>
                  <a:lnTo>
                    <a:pt x="8" y="103"/>
                  </a:lnTo>
                  <a:lnTo>
                    <a:pt x="6" y="103"/>
                  </a:lnTo>
                  <a:lnTo>
                    <a:pt x="3" y="105"/>
                  </a:lnTo>
                  <a:lnTo>
                    <a:pt x="2" y="108"/>
                  </a:lnTo>
                  <a:lnTo>
                    <a:pt x="0" y="112"/>
                  </a:lnTo>
                  <a:lnTo>
                    <a:pt x="2" y="115"/>
                  </a:lnTo>
                  <a:lnTo>
                    <a:pt x="3" y="115"/>
                  </a:lnTo>
                  <a:lnTo>
                    <a:pt x="5" y="116"/>
                  </a:lnTo>
                  <a:lnTo>
                    <a:pt x="6" y="118"/>
                  </a:lnTo>
                  <a:lnTo>
                    <a:pt x="8" y="121"/>
                  </a:lnTo>
                  <a:lnTo>
                    <a:pt x="5" y="126"/>
                  </a:lnTo>
                  <a:lnTo>
                    <a:pt x="3" y="129"/>
                  </a:lnTo>
                  <a:lnTo>
                    <a:pt x="5" y="131"/>
                  </a:lnTo>
                  <a:lnTo>
                    <a:pt x="16" y="132"/>
                  </a:lnTo>
                  <a:lnTo>
                    <a:pt x="22" y="131"/>
                  </a:lnTo>
                  <a:lnTo>
                    <a:pt x="26" y="129"/>
                  </a:lnTo>
                  <a:lnTo>
                    <a:pt x="26" y="128"/>
                  </a:lnTo>
                  <a:lnTo>
                    <a:pt x="28" y="124"/>
                  </a:lnTo>
                  <a:lnTo>
                    <a:pt x="28" y="122"/>
                  </a:lnTo>
                  <a:lnTo>
                    <a:pt x="29" y="121"/>
                  </a:lnTo>
                  <a:lnTo>
                    <a:pt x="31" y="121"/>
                  </a:lnTo>
                  <a:lnTo>
                    <a:pt x="32" y="122"/>
                  </a:lnTo>
                  <a:lnTo>
                    <a:pt x="32" y="122"/>
                  </a:lnTo>
                  <a:lnTo>
                    <a:pt x="33" y="124"/>
                  </a:lnTo>
                  <a:lnTo>
                    <a:pt x="33" y="126"/>
                  </a:lnTo>
                  <a:lnTo>
                    <a:pt x="31" y="132"/>
                  </a:lnTo>
                  <a:lnTo>
                    <a:pt x="32" y="135"/>
                  </a:lnTo>
                  <a:lnTo>
                    <a:pt x="35" y="134"/>
                  </a:lnTo>
                  <a:lnTo>
                    <a:pt x="38" y="131"/>
                  </a:lnTo>
                  <a:lnTo>
                    <a:pt x="39" y="129"/>
                  </a:lnTo>
                  <a:lnTo>
                    <a:pt x="39" y="128"/>
                  </a:lnTo>
                  <a:lnTo>
                    <a:pt x="39" y="126"/>
                  </a:lnTo>
                  <a:lnTo>
                    <a:pt x="39" y="125"/>
                  </a:lnTo>
                  <a:lnTo>
                    <a:pt x="41" y="124"/>
                  </a:lnTo>
                  <a:lnTo>
                    <a:pt x="41" y="124"/>
                  </a:lnTo>
                  <a:lnTo>
                    <a:pt x="41" y="122"/>
                  </a:lnTo>
                  <a:lnTo>
                    <a:pt x="39" y="122"/>
                  </a:lnTo>
                  <a:lnTo>
                    <a:pt x="38" y="122"/>
                  </a:lnTo>
                  <a:lnTo>
                    <a:pt x="39" y="119"/>
                  </a:lnTo>
                  <a:lnTo>
                    <a:pt x="41" y="118"/>
                  </a:lnTo>
                  <a:lnTo>
                    <a:pt x="42" y="116"/>
                  </a:lnTo>
                  <a:lnTo>
                    <a:pt x="44" y="115"/>
                  </a:lnTo>
                  <a:lnTo>
                    <a:pt x="44" y="112"/>
                  </a:lnTo>
                  <a:lnTo>
                    <a:pt x="45" y="111"/>
                  </a:lnTo>
                  <a:lnTo>
                    <a:pt x="45" y="108"/>
                  </a:lnTo>
                  <a:lnTo>
                    <a:pt x="52" y="103"/>
                  </a:lnTo>
                  <a:lnTo>
                    <a:pt x="54" y="102"/>
                  </a:lnTo>
                  <a:lnTo>
                    <a:pt x="54" y="100"/>
                  </a:lnTo>
                  <a:lnTo>
                    <a:pt x="56" y="100"/>
                  </a:lnTo>
                  <a:lnTo>
                    <a:pt x="58" y="99"/>
                  </a:lnTo>
                  <a:lnTo>
                    <a:pt x="56" y="96"/>
                  </a:lnTo>
                  <a:lnTo>
                    <a:pt x="59" y="96"/>
                  </a:lnTo>
                  <a:lnTo>
                    <a:pt x="61" y="96"/>
                  </a:lnTo>
                  <a:lnTo>
                    <a:pt x="61" y="95"/>
                  </a:lnTo>
                  <a:lnTo>
                    <a:pt x="62" y="93"/>
                  </a:lnTo>
                  <a:lnTo>
                    <a:pt x="61" y="90"/>
                  </a:lnTo>
                  <a:lnTo>
                    <a:pt x="64" y="89"/>
                  </a:lnTo>
                  <a:lnTo>
                    <a:pt x="68" y="89"/>
                  </a:lnTo>
                  <a:lnTo>
                    <a:pt x="71" y="88"/>
                  </a:lnTo>
                  <a:lnTo>
                    <a:pt x="72" y="86"/>
                  </a:lnTo>
                  <a:lnTo>
                    <a:pt x="74" y="85"/>
                  </a:lnTo>
                  <a:lnTo>
                    <a:pt x="77" y="79"/>
                  </a:lnTo>
                  <a:lnTo>
                    <a:pt x="77" y="77"/>
                  </a:lnTo>
                  <a:lnTo>
                    <a:pt x="80" y="77"/>
                  </a:lnTo>
                  <a:lnTo>
                    <a:pt x="81" y="75"/>
                  </a:lnTo>
                  <a:lnTo>
                    <a:pt x="82" y="72"/>
                  </a:lnTo>
                  <a:lnTo>
                    <a:pt x="84" y="64"/>
                  </a:lnTo>
                  <a:lnTo>
                    <a:pt x="85" y="62"/>
                  </a:lnTo>
                  <a:lnTo>
                    <a:pt x="87" y="59"/>
                  </a:lnTo>
                  <a:lnTo>
                    <a:pt x="85" y="54"/>
                  </a:lnTo>
                  <a:lnTo>
                    <a:pt x="87" y="54"/>
                  </a:lnTo>
                  <a:lnTo>
                    <a:pt x="87" y="54"/>
                  </a:lnTo>
                  <a:lnTo>
                    <a:pt x="88" y="53"/>
                  </a:lnTo>
                  <a:lnTo>
                    <a:pt x="88" y="50"/>
                  </a:lnTo>
                  <a:lnTo>
                    <a:pt x="90" y="47"/>
                  </a:lnTo>
                  <a:lnTo>
                    <a:pt x="91" y="46"/>
                  </a:lnTo>
                  <a:lnTo>
                    <a:pt x="91" y="46"/>
                  </a:lnTo>
                  <a:lnTo>
                    <a:pt x="92" y="46"/>
                  </a:lnTo>
                  <a:lnTo>
                    <a:pt x="92" y="44"/>
                  </a:lnTo>
                  <a:lnTo>
                    <a:pt x="92" y="44"/>
                  </a:lnTo>
                  <a:lnTo>
                    <a:pt x="91" y="44"/>
                  </a:lnTo>
                  <a:lnTo>
                    <a:pt x="91" y="44"/>
                  </a:lnTo>
                  <a:lnTo>
                    <a:pt x="90" y="44"/>
                  </a:lnTo>
                  <a:lnTo>
                    <a:pt x="90" y="43"/>
                  </a:lnTo>
                  <a:lnTo>
                    <a:pt x="88" y="43"/>
                  </a:lnTo>
                  <a:lnTo>
                    <a:pt x="87" y="41"/>
                  </a:lnTo>
                  <a:lnTo>
                    <a:pt x="85" y="40"/>
                  </a:lnTo>
                  <a:lnTo>
                    <a:pt x="87" y="39"/>
                  </a:lnTo>
                  <a:lnTo>
                    <a:pt x="87" y="36"/>
                  </a:lnTo>
                  <a:lnTo>
                    <a:pt x="87" y="34"/>
                  </a:lnTo>
                  <a:lnTo>
                    <a:pt x="84" y="29"/>
                  </a:lnTo>
                  <a:lnTo>
                    <a:pt x="84" y="29"/>
                  </a:lnTo>
                  <a:lnTo>
                    <a:pt x="84" y="29"/>
                  </a:lnTo>
                  <a:lnTo>
                    <a:pt x="84" y="26"/>
                  </a:lnTo>
                  <a:lnTo>
                    <a:pt x="82" y="21"/>
                  </a:lnTo>
                  <a:lnTo>
                    <a:pt x="82" y="20"/>
                  </a:lnTo>
                  <a:lnTo>
                    <a:pt x="84" y="18"/>
                  </a:lnTo>
                  <a:lnTo>
                    <a:pt x="87" y="17"/>
                  </a:lnTo>
                  <a:lnTo>
                    <a:pt x="87" y="16"/>
                  </a:lnTo>
                  <a:lnTo>
                    <a:pt x="88" y="17"/>
                  </a:lnTo>
                  <a:lnTo>
                    <a:pt x="91" y="17"/>
                  </a:lnTo>
                  <a:lnTo>
                    <a:pt x="92" y="17"/>
                  </a:lnTo>
                  <a:lnTo>
                    <a:pt x="95" y="16"/>
                  </a:lnTo>
                  <a:lnTo>
                    <a:pt x="97" y="14"/>
                  </a:lnTo>
                  <a:lnTo>
                    <a:pt x="97" y="13"/>
                  </a:lnTo>
                  <a:lnTo>
                    <a:pt x="97" y="13"/>
                  </a:lnTo>
                  <a:lnTo>
                    <a:pt x="92" y="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633"/>
            <p:cNvSpPr>
              <a:spLocks/>
            </p:cNvSpPr>
            <p:nvPr/>
          </p:nvSpPr>
          <p:spPr bwMode="auto">
            <a:xfrm>
              <a:off x="7391654" y="2521482"/>
              <a:ext cx="3442656" cy="2892754"/>
            </a:xfrm>
            <a:custGeom>
              <a:avLst/>
              <a:gdLst>
                <a:gd name="T0" fmla="*/ 13 w 1491"/>
                <a:gd name="T1" fmla="*/ 580 h 1252"/>
                <a:gd name="T2" fmla="*/ 54 w 1491"/>
                <a:gd name="T3" fmla="*/ 676 h 1252"/>
                <a:gd name="T4" fmla="*/ 48 w 1491"/>
                <a:gd name="T5" fmla="*/ 722 h 1252"/>
                <a:gd name="T6" fmla="*/ 74 w 1491"/>
                <a:gd name="T7" fmla="*/ 737 h 1252"/>
                <a:gd name="T8" fmla="*/ 69 w 1491"/>
                <a:gd name="T9" fmla="*/ 771 h 1252"/>
                <a:gd name="T10" fmla="*/ 133 w 1491"/>
                <a:gd name="T11" fmla="*/ 768 h 1252"/>
                <a:gd name="T12" fmla="*/ 169 w 1491"/>
                <a:gd name="T13" fmla="*/ 827 h 1252"/>
                <a:gd name="T14" fmla="*/ 182 w 1491"/>
                <a:gd name="T15" fmla="*/ 928 h 1252"/>
                <a:gd name="T16" fmla="*/ 199 w 1491"/>
                <a:gd name="T17" fmla="*/ 1030 h 1252"/>
                <a:gd name="T18" fmla="*/ 284 w 1491"/>
                <a:gd name="T19" fmla="*/ 1070 h 1252"/>
                <a:gd name="T20" fmla="*/ 391 w 1491"/>
                <a:gd name="T21" fmla="*/ 1076 h 1252"/>
                <a:gd name="T22" fmla="*/ 421 w 1491"/>
                <a:gd name="T23" fmla="*/ 1043 h 1252"/>
                <a:gd name="T24" fmla="*/ 491 w 1491"/>
                <a:gd name="T25" fmla="*/ 1127 h 1252"/>
                <a:gd name="T26" fmla="*/ 608 w 1491"/>
                <a:gd name="T27" fmla="*/ 1086 h 1252"/>
                <a:gd name="T28" fmla="*/ 661 w 1491"/>
                <a:gd name="T29" fmla="*/ 1117 h 1252"/>
                <a:gd name="T30" fmla="*/ 774 w 1491"/>
                <a:gd name="T31" fmla="*/ 1111 h 1252"/>
                <a:gd name="T32" fmla="*/ 833 w 1491"/>
                <a:gd name="T33" fmla="*/ 1148 h 1252"/>
                <a:gd name="T34" fmla="*/ 1063 w 1491"/>
                <a:gd name="T35" fmla="*/ 1118 h 1252"/>
                <a:gd name="T36" fmla="*/ 1069 w 1491"/>
                <a:gd name="T37" fmla="*/ 1079 h 1252"/>
                <a:gd name="T38" fmla="*/ 1082 w 1491"/>
                <a:gd name="T39" fmla="*/ 1079 h 1252"/>
                <a:gd name="T40" fmla="*/ 1105 w 1491"/>
                <a:gd name="T41" fmla="*/ 1007 h 1252"/>
                <a:gd name="T42" fmla="*/ 1098 w 1491"/>
                <a:gd name="T43" fmla="*/ 954 h 1252"/>
                <a:gd name="T44" fmla="*/ 1095 w 1491"/>
                <a:gd name="T45" fmla="*/ 902 h 1252"/>
                <a:gd name="T46" fmla="*/ 1161 w 1491"/>
                <a:gd name="T47" fmla="*/ 829 h 1252"/>
                <a:gd name="T48" fmla="*/ 1168 w 1491"/>
                <a:gd name="T49" fmla="*/ 816 h 1252"/>
                <a:gd name="T50" fmla="*/ 1244 w 1491"/>
                <a:gd name="T51" fmla="*/ 771 h 1252"/>
                <a:gd name="T52" fmla="*/ 1272 w 1491"/>
                <a:gd name="T53" fmla="*/ 745 h 1252"/>
                <a:gd name="T54" fmla="*/ 1279 w 1491"/>
                <a:gd name="T55" fmla="*/ 712 h 1252"/>
                <a:gd name="T56" fmla="*/ 1263 w 1491"/>
                <a:gd name="T57" fmla="*/ 669 h 1252"/>
                <a:gd name="T58" fmla="*/ 1266 w 1491"/>
                <a:gd name="T59" fmla="*/ 623 h 1252"/>
                <a:gd name="T60" fmla="*/ 1295 w 1491"/>
                <a:gd name="T61" fmla="*/ 560 h 1252"/>
                <a:gd name="T62" fmla="*/ 1348 w 1491"/>
                <a:gd name="T63" fmla="*/ 522 h 1252"/>
                <a:gd name="T64" fmla="*/ 1352 w 1491"/>
                <a:gd name="T65" fmla="*/ 506 h 1252"/>
                <a:gd name="T66" fmla="*/ 1455 w 1491"/>
                <a:gd name="T67" fmla="*/ 524 h 1252"/>
                <a:gd name="T68" fmla="*/ 1471 w 1491"/>
                <a:gd name="T69" fmla="*/ 488 h 1252"/>
                <a:gd name="T70" fmla="*/ 1401 w 1491"/>
                <a:gd name="T71" fmla="*/ 430 h 1252"/>
                <a:gd name="T72" fmla="*/ 1325 w 1491"/>
                <a:gd name="T73" fmla="*/ 367 h 1252"/>
                <a:gd name="T74" fmla="*/ 1329 w 1491"/>
                <a:gd name="T75" fmla="*/ 335 h 1252"/>
                <a:gd name="T76" fmla="*/ 1306 w 1491"/>
                <a:gd name="T77" fmla="*/ 236 h 1252"/>
                <a:gd name="T78" fmla="*/ 1285 w 1491"/>
                <a:gd name="T79" fmla="*/ 200 h 1252"/>
                <a:gd name="T80" fmla="*/ 1246 w 1491"/>
                <a:gd name="T81" fmla="*/ 171 h 1252"/>
                <a:gd name="T82" fmla="*/ 1229 w 1491"/>
                <a:gd name="T83" fmla="*/ 131 h 1252"/>
                <a:gd name="T84" fmla="*/ 1269 w 1491"/>
                <a:gd name="T85" fmla="*/ 92 h 1252"/>
                <a:gd name="T86" fmla="*/ 1296 w 1491"/>
                <a:gd name="T87" fmla="*/ 76 h 1252"/>
                <a:gd name="T88" fmla="*/ 1266 w 1491"/>
                <a:gd name="T89" fmla="*/ 49 h 1252"/>
                <a:gd name="T90" fmla="*/ 1236 w 1491"/>
                <a:gd name="T91" fmla="*/ 14 h 1252"/>
                <a:gd name="T92" fmla="*/ 1121 w 1491"/>
                <a:gd name="T93" fmla="*/ 10 h 1252"/>
                <a:gd name="T94" fmla="*/ 1051 w 1491"/>
                <a:gd name="T95" fmla="*/ 18 h 1252"/>
                <a:gd name="T96" fmla="*/ 997 w 1491"/>
                <a:gd name="T97" fmla="*/ 33 h 1252"/>
                <a:gd name="T98" fmla="*/ 984 w 1491"/>
                <a:gd name="T99" fmla="*/ 142 h 1252"/>
                <a:gd name="T100" fmla="*/ 913 w 1491"/>
                <a:gd name="T101" fmla="*/ 228 h 1252"/>
                <a:gd name="T102" fmla="*/ 931 w 1491"/>
                <a:gd name="T103" fmla="*/ 279 h 1252"/>
                <a:gd name="T104" fmla="*/ 877 w 1491"/>
                <a:gd name="T105" fmla="*/ 344 h 1252"/>
                <a:gd name="T106" fmla="*/ 838 w 1491"/>
                <a:gd name="T107" fmla="*/ 424 h 1252"/>
                <a:gd name="T108" fmla="*/ 679 w 1491"/>
                <a:gd name="T109" fmla="*/ 450 h 1252"/>
                <a:gd name="T110" fmla="*/ 583 w 1491"/>
                <a:gd name="T111" fmla="*/ 411 h 1252"/>
                <a:gd name="T112" fmla="*/ 448 w 1491"/>
                <a:gd name="T113" fmla="*/ 479 h 1252"/>
                <a:gd name="T114" fmla="*/ 283 w 1491"/>
                <a:gd name="T115" fmla="*/ 509 h 1252"/>
                <a:gd name="T116" fmla="*/ 212 w 1491"/>
                <a:gd name="T117" fmla="*/ 496 h 1252"/>
                <a:gd name="T118" fmla="*/ 134 w 1491"/>
                <a:gd name="T119" fmla="*/ 424 h 1252"/>
                <a:gd name="T120" fmla="*/ 105 w 1491"/>
                <a:gd name="T121" fmla="*/ 351 h 1252"/>
                <a:gd name="T122" fmla="*/ 29 w 1491"/>
                <a:gd name="T123" fmla="*/ 423 h 1252"/>
                <a:gd name="T124" fmla="*/ 42 w 1491"/>
                <a:gd name="T125" fmla="*/ 459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1" h="1252">
                  <a:moveTo>
                    <a:pt x="10" y="475"/>
                  </a:moveTo>
                  <a:lnTo>
                    <a:pt x="18" y="496"/>
                  </a:lnTo>
                  <a:lnTo>
                    <a:pt x="18" y="502"/>
                  </a:lnTo>
                  <a:lnTo>
                    <a:pt x="16" y="508"/>
                  </a:lnTo>
                  <a:lnTo>
                    <a:pt x="15" y="511"/>
                  </a:lnTo>
                  <a:lnTo>
                    <a:pt x="12" y="512"/>
                  </a:lnTo>
                  <a:lnTo>
                    <a:pt x="10" y="513"/>
                  </a:lnTo>
                  <a:lnTo>
                    <a:pt x="7" y="513"/>
                  </a:lnTo>
                  <a:lnTo>
                    <a:pt x="5" y="515"/>
                  </a:lnTo>
                  <a:lnTo>
                    <a:pt x="3" y="516"/>
                  </a:lnTo>
                  <a:lnTo>
                    <a:pt x="0" y="519"/>
                  </a:lnTo>
                  <a:lnTo>
                    <a:pt x="0" y="521"/>
                  </a:lnTo>
                  <a:lnTo>
                    <a:pt x="0" y="524"/>
                  </a:lnTo>
                  <a:lnTo>
                    <a:pt x="3" y="528"/>
                  </a:lnTo>
                  <a:lnTo>
                    <a:pt x="5" y="532"/>
                  </a:lnTo>
                  <a:lnTo>
                    <a:pt x="5" y="535"/>
                  </a:lnTo>
                  <a:lnTo>
                    <a:pt x="3" y="536"/>
                  </a:lnTo>
                  <a:lnTo>
                    <a:pt x="3" y="538"/>
                  </a:lnTo>
                  <a:lnTo>
                    <a:pt x="9" y="545"/>
                  </a:lnTo>
                  <a:lnTo>
                    <a:pt x="10" y="548"/>
                  </a:lnTo>
                  <a:lnTo>
                    <a:pt x="10" y="551"/>
                  </a:lnTo>
                  <a:lnTo>
                    <a:pt x="10" y="558"/>
                  </a:lnTo>
                  <a:lnTo>
                    <a:pt x="10" y="560"/>
                  </a:lnTo>
                  <a:lnTo>
                    <a:pt x="9" y="562"/>
                  </a:lnTo>
                  <a:lnTo>
                    <a:pt x="7" y="564"/>
                  </a:lnTo>
                  <a:lnTo>
                    <a:pt x="7" y="568"/>
                  </a:lnTo>
                  <a:lnTo>
                    <a:pt x="12" y="574"/>
                  </a:lnTo>
                  <a:lnTo>
                    <a:pt x="13" y="577"/>
                  </a:lnTo>
                  <a:lnTo>
                    <a:pt x="13" y="580"/>
                  </a:lnTo>
                  <a:lnTo>
                    <a:pt x="12" y="583"/>
                  </a:lnTo>
                  <a:lnTo>
                    <a:pt x="10" y="585"/>
                  </a:lnTo>
                  <a:lnTo>
                    <a:pt x="9" y="591"/>
                  </a:lnTo>
                  <a:lnTo>
                    <a:pt x="10" y="595"/>
                  </a:lnTo>
                  <a:lnTo>
                    <a:pt x="13" y="597"/>
                  </a:lnTo>
                  <a:lnTo>
                    <a:pt x="23" y="598"/>
                  </a:lnTo>
                  <a:lnTo>
                    <a:pt x="26" y="598"/>
                  </a:lnTo>
                  <a:lnTo>
                    <a:pt x="28" y="600"/>
                  </a:lnTo>
                  <a:lnTo>
                    <a:pt x="36" y="606"/>
                  </a:lnTo>
                  <a:lnTo>
                    <a:pt x="45" y="626"/>
                  </a:lnTo>
                  <a:lnTo>
                    <a:pt x="46" y="626"/>
                  </a:lnTo>
                  <a:lnTo>
                    <a:pt x="55" y="633"/>
                  </a:lnTo>
                  <a:lnTo>
                    <a:pt x="62" y="637"/>
                  </a:lnTo>
                  <a:lnTo>
                    <a:pt x="65" y="640"/>
                  </a:lnTo>
                  <a:lnTo>
                    <a:pt x="49" y="639"/>
                  </a:lnTo>
                  <a:lnTo>
                    <a:pt x="46" y="636"/>
                  </a:lnTo>
                  <a:lnTo>
                    <a:pt x="45" y="637"/>
                  </a:lnTo>
                  <a:lnTo>
                    <a:pt x="43" y="639"/>
                  </a:lnTo>
                  <a:lnTo>
                    <a:pt x="43" y="643"/>
                  </a:lnTo>
                  <a:lnTo>
                    <a:pt x="45" y="644"/>
                  </a:lnTo>
                  <a:lnTo>
                    <a:pt x="48" y="650"/>
                  </a:lnTo>
                  <a:lnTo>
                    <a:pt x="48" y="653"/>
                  </a:lnTo>
                  <a:lnTo>
                    <a:pt x="49" y="662"/>
                  </a:lnTo>
                  <a:lnTo>
                    <a:pt x="49" y="667"/>
                  </a:lnTo>
                  <a:lnTo>
                    <a:pt x="49" y="669"/>
                  </a:lnTo>
                  <a:lnTo>
                    <a:pt x="51" y="670"/>
                  </a:lnTo>
                  <a:lnTo>
                    <a:pt x="54" y="673"/>
                  </a:lnTo>
                  <a:lnTo>
                    <a:pt x="54" y="676"/>
                  </a:lnTo>
                  <a:lnTo>
                    <a:pt x="54" y="676"/>
                  </a:lnTo>
                  <a:lnTo>
                    <a:pt x="51" y="673"/>
                  </a:lnTo>
                  <a:lnTo>
                    <a:pt x="46" y="672"/>
                  </a:lnTo>
                  <a:lnTo>
                    <a:pt x="42" y="672"/>
                  </a:lnTo>
                  <a:lnTo>
                    <a:pt x="38" y="672"/>
                  </a:lnTo>
                  <a:lnTo>
                    <a:pt x="33" y="672"/>
                  </a:lnTo>
                  <a:lnTo>
                    <a:pt x="31" y="672"/>
                  </a:lnTo>
                  <a:lnTo>
                    <a:pt x="29" y="673"/>
                  </a:lnTo>
                  <a:lnTo>
                    <a:pt x="28" y="675"/>
                  </a:lnTo>
                  <a:lnTo>
                    <a:pt x="28" y="678"/>
                  </a:lnTo>
                  <a:lnTo>
                    <a:pt x="28" y="679"/>
                  </a:lnTo>
                  <a:lnTo>
                    <a:pt x="31" y="680"/>
                  </a:lnTo>
                  <a:lnTo>
                    <a:pt x="31" y="679"/>
                  </a:lnTo>
                  <a:lnTo>
                    <a:pt x="32" y="678"/>
                  </a:lnTo>
                  <a:lnTo>
                    <a:pt x="33" y="679"/>
                  </a:lnTo>
                  <a:lnTo>
                    <a:pt x="36" y="679"/>
                  </a:lnTo>
                  <a:lnTo>
                    <a:pt x="36" y="680"/>
                  </a:lnTo>
                  <a:lnTo>
                    <a:pt x="35" y="683"/>
                  </a:lnTo>
                  <a:lnTo>
                    <a:pt x="36" y="688"/>
                  </a:lnTo>
                  <a:lnTo>
                    <a:pt x="41" y="693"/>
                  </a:lnTo>
                  <a:lnTo>
                    <a:pt x="38" y="693"/>
                  </a:lnTo>
                  <a:lnTo>
                    <a:pt x="36" y="695"/>
                  </a:lnTo>
                  <a:lnTo>
                    <a:pt x="36" y="695"/>
                  </a:lnTo>
                  <a:lnTo>
                    <a:pt x="36" y="701"/>
                  </a:lnTo>
                  <a:lnTo>
                    <a:pt x="39" y="715"/>
                  </a:lnTo>
                  <a:lnTo>
                    <a:pt x="41" y="716"/>
                  </a:lnTo>
                  <a:lnTo>
                    <a:pt x="42" y="718"/>
                  </a:lnTo>
                  <a:lnTo>
                    <a:pt x="45" y="722"/>
                  </a:lnTo>
                  <a:lnTo>
                    <a:pt x="46" y="722"/>
                  </a:lnTo>
                  <a:lnTo>
                    <a:pt x="48" y="722"/>
                  </a:lnTo>
                  <a:lnTo>
                    <a:pt x="48" y="722"/>
                  </a:lnTo>
                  <a:lnTo>
                    <a:pt x="49" y="722"/>
                  </a:lnTo>
                  <a:lnTo>
                    <a:pt x="51" y="722"/>
                  </a:lnTo>
                  <a:lnTo>
                    <a:pt x="52" y="722"/>
                  </a:lnTo>
                  <a:lnTo>
                    <a:pt x="52" y="722"/>
                  </a:lnTo>
                  <a:lnTo>
                    <a:pt x="54" y="724"/>
                  </a:lnTo>
                  <a:lnTo>
                    <a:pt x="55" y="724"/>
                  </a:lnTo>
                  <a:lnTo>
                    <a:pt x="55" y="725"/>
                  </a:lnTo>
                  <a:lnTo>
                    <a:pt x="55" y="725"/>
                  </a:lnTo>
                  <a:lnTo>
                    <a:pt x="58" y="726"/>
                  </a:lnTo>
                  <a:lnTo>
                    <a:pt x="58" y="728"/>
                  </a:lnTo>
                  <a:lnTo>
                    <a:pt x="59" y="728"/>
                  </a:lnTo>
                  <a:lnTo>
                    <a:pt x="62" y="726"/>
                  </a:lnTo>
                  <a:lnTo>
                    <a:pt x="71" y="726"/>
                  </a:lnTo>
                  <a:lnTo>
                    <a:pt x="75" y="726"/>
                  </a:lnTo>
                  <a:lnTo>
                    <a:pt x="79" y="728"/>
                  </a:lnTo>
                  <a:lnTo>
                    <a:pt x="84" y="731"/>
                  </a:lnTo>
                  <a:lnTo>
                    <a:pt x="84" y="732"/>
                  </a:lnTo>
                  <a:lnTo>
                    <a:pt x="81" y="732"/>
                  </a:lnTo>
                  <a:lnTo>
                    <a:pt x="75" y="731"/>
                  </a:lnTo>
                  <a:lnTo>
                    <a:pt x="74" y="731"/>
                  </a:lnTo>
                  <a:lnTo>
                    <a:pt x="74" y="732"/>
                  </a:lnTo>
                  <a:lnTo>
                    <a:pt x="74" y="732"/>
                  </a:lnTo>
                  <a:lnTo>
                    <a:pt x="74" y="734"/>
                  </a:lnTo>
                  <a:lnTo>
                    <a:pt x="75" y="734"/>
                  </a:lnTo>
                  <a:lnTo>
                    <a:pt x="74" y="735"/>
                  </a:lnTo>
                  <a:lnTo>
                    <a:pt x="74" y="735"/>
                  </a:lnTo>
                  <a:lnTo>
                    <a:pt x="74" y="737"/>
                  </a:lnTo>
                  <a:lnTo>
                    <a:pt x="74" y="737"/>
                  </a:lnTo>
                  <a:lnTo>
                    <a:pt x="77" y="737"/>
                  </a:lnTo>
                  <a:lnTo>
                    <a:pt x="78" y="737"/>
                  </a:lnTo>
                  <a:lnTo>
                    <a:pt x="81" y="738"/>
                  </a:lnTo>
                  <a:lnTo>
                    <a:pt x="85" y="741"/>
                  </a:lnTo>
                  <a:lnTo>
                    <a:pt x="87" y="742"/>
                  </a:lnTo>
                  <a:lnTo>
                    <a:pt x="88" y="745"/>
                  </a:lnTo>
                  <a:lnTo>
                    <a:pt x="90" y="747"/>
                  </a:lnTo>
                  <a:lnTo>
                    <a:pt x="94" y="745"/>
                  </a:lnTo>
                  <a:lnTo>
                    <a:pt x="95" y="747"/>
                  </a:lnTo>
                  <a:lnTo>
                    <a:pt x="95" y="747"/>
                  </a:lnTo>
                  <a:lnTo>
                    <a:pt x="94" y="748"/>
                  </a:lnTo>
                  <a:lnTo>
                    <a:pt x="91" y="749"/>
                  </a:lnTo>
                  <a:lnTo>
                    <a:pt x="90" y="749"/>
                  </a:lnTo>
                  <a:lnTo>
                    <a:pt x="88" y="748"/>
                  </a:lnTo>
                  <a:lnTo>
                    <a:pt x="88" y="748"/>
                  </a:lnTo>
                  <a:lnTo>
                    <a:pt x="84" y="747"/>
                  </a:lnTo>
                  <a:lnTo>
                    <a:pt x="79" y="744"/>
                  </a:lnTo>
                  <a:lnTo>
                    <a:pt x="77" y="742"/>
                  </a:lnTo>
                  <a:lnTo>
                    <a:pt x="67" y="742"/>
                  </a:lnTo>
                  <a:lnTo>
                    <a:pt x="65" y="741"/>
                  </a:lnTo>
                  <a:lnTo>
                    <a:pt x="62" y="739"/>
                  </a:lnTo>
                  <a:lnTo>
                    <a:pt x="59" y="739"/>
                  </a:lnTo>
                  <a:lnTo>
                    <a:pt x="58" y="741"/>
                  </a:lnTo>
                  <a:lnTo>
                    <a:pt x="56" y="742"/>
                  </a:lnTo>
                  <a:lnTo>
                    <a:pt x="61" y="765"/>
                  </a:lnTo>
                  <a:lnTo>
                    <a:pt x="62" y="767"/>
                  </a:lnTo>
                  <a:lnTo>
                    <a:pt x="68" y="770"/>
                  </a:lnTo>
                  <a:lnTo>
                    <a:pt x="69" y="771"/>
                  </a:lnTo>
                  <a:lnTo>
                    <a:pt x="69" y="771"/>
                  </a:lnTo>
                  <a:lnTo>
                    <a:pt x="77" y="774"/>
                  </a:lnTo>
                  <a:lnTo>
                    <a:pt x="78" y="774"/>
                  </a:lnTo>
                  <a:lnTo>
                    <a:pt x="81" y="774"/>
                  </a:lnTo>
                  <a:lnTo>
                    <a:pt x="82" y="773"/>
                  </a:lnTo>
                  <a:lnTo>
                    <a:pt x="84" y="771"/>
                  </a:lnTo>
                  <a:lnTo>
                    <a:pt x="82" y="768"/>
                  </a:lnTo>
                  <a:lnTo>
                    <a:pt x="82" y="768"/>
                  </a:lnTo>
                  <a:lnTo>
                    <a:pt x="81" y="767"/>
                  </a:lnTo>
                  <a:lnTo>
                    <a:pt x="82" y="765"/>
                  </a:lnTo>
                  <a:lnTo>
                    <a:pt x="84" y="765"/>
                  </a:lnTo>
                  <a:lnTo>
                    <a:pt x="85" y="765"/>
                  </a:lnTo>
                  <a:lnTo>
                    <a:pt x="92" y="765"/>
                  </a:lnTo>
                  <a:lnTo>
                    <a:pt x="98" y="767"/>
                  </a:lnTo>
                  <a:lnTo>
                    <a:pt x="103" y="770"/>
                  </a:lnTo>
                  <a:lnTo>
                    <a:pt x="107" y="773"/>
                  </a:lnTo>
                  <a:lnTo>
                    <a:pt x="108" y="780"/>
                  </a:lnTo>
                  <a:lnTo>
                    <a:pt x="110" y="781"/>
                  </a:lnTo>
                  <a:lnTo>
                    <a:pt x="111" y="781"/>
                  </a:lnTo>
                  <a:lnTo>
                    <a:pt x="113" y="780"/>
                  </a:lnTo>
                  <a:lnTo>
                    <a:pt x="113" y="780"/>
                  </a:lnTo>
                  <a:lnTo>
                    <a:pt x="115" y="783"/>
                  </a:lnTo>
                  <a:lnTo>
                    <a:pt x="120" y="785"/>
                  </a:lnTo>
                  <a:lnTo>
                    <a:pt x="124" y="781"/>
                  </a:lnTo>
                  <a:lnTo>
                    <a:pt x="126" y="780"/>
                  </a:lnTo>
                  <a:lnTo>
                    <a:pt x="127" y="777"/>
                  </a:lnTo>
                  <a:lnTo>
                    <a:pt x="127" y="774"/>
                  </a:lnTo>
                  <a:lnTo>
                    <a:pt x="127" y="771"/>
                  </a:lnTo>
                  <a:lnTo>
                    <a:pt x="128" y="770"/>
                  </a:lnTo>
                  <a:lnTo>
                    <a:pt x="133" y="768"/>
                  </a:lnTo>
                  <a:lnTo>
                    <a:pt x="133" y="770"/>
                  </a:lnTo>
                  <a:lnTo>
                    <a:pt x="133" y="771"/>
                  </a:lnTo>
                  <a:lnTo>
                    <a:pt x="131" y="773"/>
                  </a:lnTo>
                  <a:lnTo>
                    <a:pt x="130" y="774"/>
                  </a:lnTo>
                  <a:lnTo>
                    <a:pt x="128" y="775"/>
                  </a:lnTo>
                  <a:lnTo>
                    <a:pt x="128" y="777"/>
                  </a:lnTo>
                  <a:lnTo>
                    <a:pt x="128" y="781"/>
                  </a:lnTo>
                  <a:lnTo>
                    <a:pt x="130" y="783"/>
                  </a:lnTo>
                  <a:lnTo>
                    <a:pt x="133" y="785"/>
                  </a:lnTo>
                  <a:lnTo>
                    <a:pt x="134" y="790"/>
                  </a:lnTo>
                  <a:lnTo>
                    <a:pt x="136" y="793"/>
                  </a:lnTo>
                  <a:lnTo>
                    <a:pt x="140" y="794"/>
                  </a:lnTo>
                  <a:lnTo>
                    <a:pt x="141" y="798"/>
                  </a:lnTo>
                  <a:lnTo>
                    <a:pt x="143" y="800"/>
                  </a:lnTo>
                  <a:lnTo>
                    <a:pt x="147" y="800"/>
                  </a:lnTo>
                  <a:lnTo>
                    <a:pt x="149" y="800"/>
                  </a:lnTo>
                  <a:lnTo>
                    <a:pt x="151" y="801"/>
                  </a:lnTo>
                  <a:lnTo>
                    <a:pt x="153" y="801"/>
                  </a:lnTo>
                  <a:lnTo>
                    <a:pt x="156" y="803"/>
                  </a:lnTo>
                  <a:lnTo>
                    <a:pt x="159" y="804"/>
                  </a:lnTo>
                  <a:lnTo>
                    <a:pt x="159" y="806"/>
                  </a:lnTo>
                  <a:lnTo>
                    <a:pt x="156" y="813"/>
                  </a:lnTo>
                  <a:lnTo>
                    <a:pt x="156" y="817"/>
                  </a:lnTo>
                  <a:lnTo>
                    <a:pt x="157" y="820"/>
                  </a:lnTo>
                  <a:lnTo>
                    <a:pt x="160" y="821"/>
                  </a:lnTo>
                  <a:lnTo>
                    <a:pt x="160" y="824"/>
                  </a:lnTo>
                  <a:lnTo>
                    <a:pt x="163" y="826"/>
                  </a:lnTo>
                  <a:lnTo>
                    <a:pt x="166" y="827"/>
                  </a:lnTo>
                  <a:lnTo>
                    <a:pt x="169" y="827"/>
                  </a:lnTo>
                  <a:lnTo>
                    <a:pt x="172" y="829"/>
                  </a:lnTo>
                  <a:lnTo>
                    <a:pt x="175" y="832"/>
                  </a:lnTo>
                  <a:lnTo>
                    <a:pt x="177" y="837"/>
                  </a:lnTo>
                  <a:lnTo>
                    <a:pt x="179" y="844"/>
                  </a:lnTo>
                  <a:lnTo>
                    <a:pt x="177" y="850"/>
                  </a:lnTo>
                  <a:lnTo>
                    <a:pt x="173" y="869"/>
                  </a:lnTo>
                  <a:lnTo>
                    <a:pt x="173" y="879"/>
                  </a:lnTo>
                  <a:lnTo>
                    <a:pt x="173" y="882"/>
                  </a:lnTo>
                  <a:lnTo>
                    <a:pt x="169" y="891"/>
                  </a:lnTo>
                  <a:lnTo>
                    <a:pt x="167" y="893"/>
                  </a:lnTo>
                  <a:lnTo>
                    <a:pt x="164" y="895"/>
                  </a:lnTo>
                  <a:lnTo>
                    <a:pt x="163" y="896"/>
                  </a:lnTo>
                  <a:lnTo>
                    <a:pt x="156" y="899"/>
                  </a:lnTo>
                  <a:lnTo>
                    <a:pt x="154" y="901"/>
                  </a:lnTo>
                  <a:lnTo>
                    <a:pt x="154" y="902"/>
                  </a:lnTo>
                  <a:lnTo>
                    <a:pt x="154" y="904"/>
                  </a:lnTo>
                  <a:lnTo>
                    <a:pt x="156" y="905"/>
                  </a:lnTo>
                  <a:lnTo>
                    <a:pt x="157" y="906"/>
                  </a:lnTo>
                  <a:lnTo>
                    <a:pt x="156" y="906"/>
                  </a:lnTo>
                  <a:lnTo>
                    <a:pt x="154" y="908"/>
                  </a:lnTo>
                  <a:lnTo>
                    <a:pt x="153" y="908"/>
                  </a:lnTo>
                  <a:lnTo>
                    <a:pt x="162" y="915"/>
                  </a:lnTo>
                  <a:lnTo>
                    <a:pt x="163" y="916"/>
                  </a:lnTo>
                  <a:lnTo>
                    <a:pt x="166" y="916"/>
                  </a:lnTo>
                  <a:lnTo>
                    <a:pt x="173" y="919"/>
                  </a:lnTo>
                  <a:lnTo>
                    <a:pt x="177" y="921"/>
                  </a:lnTo>
                  <a:lnTo>
                    <a:pt x="179" y="922"/>
                  </a:lnTo>
                  <a:lnTo>
                    <a:pt x="182" y="925"/>
                  </a:lnTo>
                  <a:lnTo>
                    <a:pt x="182" y="928"/>
                  </a:lnTo>
                  <a:lnTo>
                    <a:pt x="186" y="937"/>
                  </a:lnTo>
                  <a:lnTo>
                    <a:pt x="186" y="944"/>
                  </a:lnTo>
                  <a:lnTo>
                    <a:pt x="185" y="950"/>
                  </a:lnTo>
                  <a:lnTo>
                    <a:pt x="183" y="955"/>
                  </a:lnTo>
                  <a:lnTo>
                    <a:pt x="182" y="963"/>
                  </a:lnTo>
                  <a:lnTo>
                    <a:pt x="182" y="964"/>
                  </a:lnTo>
                  <a:lnTo>
                    <a:pt x="182" y="967"/>
                  </a:lnTo>
                  <a:lnTo>
                    <a:pt x="183" y="970"/>
                  </a:lnTo>
                  <a:lnTo>
                    <a:pt x="185" y="971"/>
                  </a:lnTo>
                  <a:lnTo>
                    <a:pt x="187" y="973"/>
                  </a:lnTo>
                  <a:lnTo>
                    <a:pt x="189" y="975"/>
                  </a:lnTo>
                  <a:lnTo>
                    <a:pt x="190" y="988"/>
                  </a:lnTo>
                  <a:lnTo>
                    <a:pt x="190" y="994"/>
                  </a:lnTo>
                  <a:lnTo>
                    <a:pt x="192" y="997"/>
                  </a:lnTo>
                  <a:lnTo>
                    <a:pt x="198" y="1007"/>
                  </a:lnTo>
                  <a:lnTo>
                    <a:pt x="200" y="1011"/>
                  </a:lnTo>
                  <a:lnTo>
                    <a:pt x="203" y="1011"/>
                  </a:lnTo>
                  <a:lnTo>
                    <a:pt x="209" y="1009"/>
                  </a:lnTo>
                  <a:lnTo>
                    <a:pt x="206" y="1014"/>
                  </a:lnTo>
                  <a:lnTo>
                    <a:pt x="202" y="1014"/>
                  </a:lnTo>
                  <a:lnTo>
                    <a:pt x="198" y="1014"/>
                  </a:lnTo>
                  <a:lnTo>
                    <a:pt x="195" y="1017"/>
                  </a:lnTo>
                  <a:lnTo>
                    <a:pt x="195" y="1019"/>
                  </a:lnTo>
                  <a:lnTo>
                    <a:pt x="192" y="1023"/>
                  </a:lnTo>
                  <a:lnTo>
                    <a:pt x="190" y="1024"/>
                  </a:lnTo>
                  <a:lnTo>
                    <a:pt x="192" y="1026"/>
                  </a:lnTo>
                  <a:lnTo>
                    <a:pt x="198" y="1026"/>
                  </a:lnTo>
                  <a:lnTo>
                    <a:pt x="199" y="1029"/>
                  </a:lnTo>
                  <a:lnTo>
                    <a:pt x="199" y="1030"/>
                  </a:lnTo>
                  <a:lnTo>
                    <a:pt x="200" y="1036"/>
                  </a:lnTo>
                  <a:lnTo>
                    <a:pt x="200" y="1042"/>
                  </a:lnTo>
                  <a:lnTo>
                    <a:pt x="203" y="1047"/>
                  </a:lnTo>
                  <a:lnTo>
                    <a:pt x="203" y="1052"/>
                  </a:lnTo>
                  <a:lnTo>
                    <a:pt x="202" y="1056"/>
                  </a:lnTo>
                  <a:lnTo>
                    <a:pt x="200" y="1060"/>
                  </a:lnTo>
                  <a:lnTo>
                    <a:pt x="198" y="1063"/>
                  </a:lnTo>
                  <a:lnTo>
                    <a:pt x="200" y="1069"/>
                  </a:lnTo>
                  <a:lnTo>
                    <a:pt x="203" y="1075"/>
                  </a:lnTo>
                  <a:lnTo>
                    <a:pt x="206" y="1079"/>
                  </a:lnTo>
                  <a:lnTo>
                    <a:pt x="212" y="1079"/>
                  </a:lnTo>
                  <a:lnTo>
                    <a:pt x="226" y="1068"/>
                  </a:lnTo>
                  <a:lnTo>
                    <a:pt x="242" y="1060"/>
                  </a:lnTo>
                  <a:lnTo>
                    <a:pt x="248" y="1060"/>
                  </a:lnTo>
                  <a:lnTo>
                    <a:pt x="254" y="1060"/>
                  </a:lnTo>
                  <a:lnTo>
                    <a:pt x="258" y="1066"/>
                  </a:lnTo>
                  <a:lnTo>
                    <a:pt x="261" y="1072"/>
                  </a:lnTo>
                  <a:lnTo>
                    <a:pt x="261" y="1075"/>
                  </a:lnTo>
                  <a:lnTo>
                    <a:pt x="261" y="1078"/>
                  </a:lnTo>
                  <a:lnTo>
                    <a:pt x="262" y="1082"/>
                  </a:lnTo>
                  <a:lnTo>
                    <a:pt x="262" y="1083"/>
                  </a:lnTo>
                  <a:lnTo>
                    <a:pt x="262" y="1085"/>
                  </a:lnTo>
                  <a:lnTo>
                    <a:pt x="261" y="1085"/>
                  </a:lnTo>
                  <a:lnTo>
                    <a:pt x="259" y="1085"/>
                  </a:lnTo>
                  <a:lnTo>
                    <a:pt x="261" y="1086"/>
                  </a:lnTo>
                  <a:lnTo>
                    <a:pt x="265" y="1091"/>
                  </a:lnTo>
                  <a:lnTo>
                    <a:pt x="270" y="1088"/>
                  </a:lnTo>
                  <a:lnTo>
                    <a:pt x="281" y="1073"/>
                  </a:lnTo>
                  <a:lnTo>
                    <a:pt x="284" y="1070"/>
                  </a:lnTo>
                  <a:lnTo>
                    <a:pt x="287" y="1070"/>
                  </a:lnTo>
                  <a:lnTo>
                    <a:pt x="290" y="1069"/>
                  </a:lnTo>
                  <a:lnTo>
                    <a:pt x="297" y="1068"/>
                  </a:lnTo>
                  <a:lnTo>
                    <a:pt x="300" y="1066"/>
                  </a:lnTo>
                  <a:lnTo>
                    <a:pt x="304" y="1062"/>
                  </a:lnTo>
                  <a:lnTo>
                    <a:pt x="308" y="1062"/>
                  </a:lnTo>
                  <a:lnTo>
                    <a:pt x="310" y="1065"/>
                  </a:lnTo>
                  <a:lnTo>
                    <a:pt x="308" y="1065"/>
                  </a:lnTo>
                  <a:lnTo>
                    <a:pt x="295" y="1069"/>
                  </a:lnTo>
                  <a:lnTo>
                    <a:pt x="291" y="1070"/>
                  </a:lnTo>
                  <a:lnTo>
                    <a:pt x="285" y="1073"/>
                  </a:lnTo>
                  <a:lnTo>
                    <a:pt x="281" y="1076"/>
                  </a:lnTo>
                  <a:lnTo>
                    <a:pt x="280" y="1079"/>
                  </a:lnTo>
                  <a:lnTo>
                    <a:pt x="278" y="1081"/>
                  </a:lnTo>
                  <a:lnTo>
                    <a:pt x="278" y="1083"/>
                  </a:lnTo>
                  <a:lnTo>
                    <a:pt x="281" y="1083"/>
                  </a:lnTo>
                  <a:lnTo>
                    <a:pt x="287" y="1083"/>
                  </a:lnTo>
                  <a:lnTo>
                    <a:pt x="288" y="1085"/>
                  </a:lnTo>
                  <a:lnTo>
                    <a:pt x="301" y="1091"/>
                  </a:lnTo>
                  <a:lnTo>
                    <a:pt x="306" y="1092"/>
                  </a:lnTo>
                  <a:lnTo>
                    <a:pt x="313" y="1092"/>
                  </a:lnTo>
                  <a:lnTo>
                    <a:pt x="323" y="1088"/>
                  </a:lnTo>
                  <a:lnTo>
                    <a:pt x="357" y="1070"/>
                  </a:lnTo>
                  <a:lnTo>
                    <a:pt x="362" y="1068"/>
                  </a:lnTo>
                  <a:lnTo>
                    <a:pt x="367" y="1068"/>
                  </a:lnTo>
                  <a:lnTo>
                    <a:pt x="380" y="1069"/>
                  </a:lnTo>
                  <a:lnTo>
                    <a:pt x="386" y="1070"/>
                  </a:lnTo>
                  <a:lnTo>
                    <a:pt x="391" y="1073"/>
                  </a:lnTo>
                  <a:lnTo>
                    <a:pt x="391" y="1076"/>
                  </a:lnTo>
                  <a:lnTo>
                    <a:pt x="392" y="1079"/>
                  </a:lnTo>
                  <a:lnTo>
                    <a:pt x="393" y="1081"/>
                  </a:lnTo>
                  <a:lnTo>
                    <a:pt x="395" y="1082"/>
                  </a:lnTo>
                  <a:lnTo>
                    <a:pt x="398" y="1082"/>
                  </a:lnTo>
                  <a:lnTo>
                    <a:pt x="401" y="1081"/>
                  </a:lnTo>
                  <a:lnTo>
                    <a:pt x="409" y="1073"/>
                  </a:lnTo>
                  <a:lnTo>
                    <a:pt x="416" y="1072"/>
                  </a:lnTo>
                  <a:lnTo>
                    <a:pt x="416" y="1070"/>
                  </a:lnTo>
                  <a:lnTo>
                    <a:pt x="418" y="1070"/>
                  </a:lnTo>
                  <a:lnTo>
                    <a:pt x="418" y="1070"/>
                  </a:lnTo>
                  <a:lnTo>
                    <a:pt x="418" y="1069"/>
                  </a:lnTo>
                  <a:lnTo>
                    <a:pt x="418" y="1069"/>
                  </a:lnTo>
                  <a:lnTo>
                    <a:pt x="416" y="1068"/>
                  </a:lnTo>
                  <a:lnTo>
                    <a:pt x="415" y="1068"/>
                  </a:lnTo>
                  <a:lnTo>
                    <a:pt x="415" y="1066"/>
                  </a:lnTo>
                  <a:lnTo>
                    <a:pt x="414" y="1066"/>
                  </a:lnTo>
                  <a:lnTo>
                    <a:pt x="414" y="1065"/>
                  </a:lnTo>
                  <a:lnTo>
                    <a:pt x="414" y="1063"/>
                  </a:lnTo>
                  <a:lnTo>
                    <a:pt x="414" y="1063"/>
                  </a:lnTo>
                  <a:lnTo>
                    <a:pt x="415" y="1062"/>
                  </a:lnTo>
                  <a:lnTo>
                    <a:pt x="415" y="1062"/>
                  </a:lnTo>
                  <a:lnTo>
                    <a:pt x="416" y="1060"/>
                  </a:lnTo>
                  <a:lnTo>
                    <a:pt x="416" y="1060"/>
                  </a:lnTo>
                  <a:lnTo>
                    <a:pt x="418" y="1059"/>
                  </a:lnTo>
                  <a:lnTo>
                    <a:pt x="419" y="1058"/>
                  </a:lnTo>
                  <a:lnTo>
                    <a:pt x="419" y="1055"/>
                  </a:lnTo>
                  <a:lnTo>
                    <a:pt x="418" y="1049"/>
                  </a:lnTo>
                  <a:lnTo>
                    <a:pt x="419" y="1046"/>
                  </a:lnTo>
                  <a:lnTo>
                    <a:pt x="421" y="1043"/>
                  </a:lnTo>
                  <a:lnTo>
                    <a:pt x="424" y="1042"/>
                  </a:lnTo>
                  <a:lnTo>
                    <a:pt x="425" y="1040"/>
                  </a:lnTo>
                  <a:lnTo>
                    <a:pt x="425" y="1043"/>
                  </a:lnTo>
                  <a:lnTo>
                    <a:pt x="422" y="1047"/>
                  </a:lnTo>
                  <a:lnTo>
                    <a:pt x="422" y="1050"/>
                  </a:lnTo>
                  <a:lnTo>
                    <a:pt x="422" y="1052"/>
                  </a:lnTo>
                  <a:lnTo>
                    <a:pt x="424" y="1052"/>
                  </a:lnTo>
                  <a:lnTo>
                    <a:pt x="425" y="1053"/>
                  </a:lnTo>
                  <a:lnTo>
                    <a:pt x="425" y="1053"/>
                  </a:lnTo>
                  <a:lnTo>
                    <a:pt x="425" y="1060"/>
                  </a:lnTo>
                  <a:lnTo>
                    <a:pt x="427" y="1066"/>
                  </a:lnTo>
                  <a:lnTo>
                    <a:pt x="435" y="1082"/>
                  </a:lnTo>
                  <a:lnTo>
                    <a:pt x="437" y="1088"/>
                  </a:lnTo>
                  <a:lnTo>
                    <a:pt x="435" y="1101"/>
                  </a:lnTo>
                  <a:lnTo>
                    <a:pt x="434" y="1106"/>
                  </a:lnTo>
                  <a:lnTo>
                    <a:pt x="438" y="1132"/>
                  </a:lnTo>
                  <a:lnTo>
                    <a:pt x="438" y="1135"/>
                  </a:lnTo>
                  <a:lnTo>
                    <a:pt x="437" y="1144"/>
                  </a:lnTo>
                  <a:lnTo>
                    <a:pt x="437" y="1147"/>
                  </a:lnTo>
                  <a:lnTo>
                    <a:pt x="434" y="1154"/>
                  </a:lnTo>
                  <a:lnTo>
                    <a:pt x="434" y="1157"/>
                  </a:lnTo>
                  <a:lnTo>
                    <a:pt x="435" y="1158"/>
                  </a:lnTo>
                  <a:lnTo>
                    <a:pt x="442" y="1161"/>
                  </a:lnTo>
                  <a:lnTo>
                    <a:pt x="445" y="1163"/>
                  </a:lnTo>
                  <a:lnTo>
                    <a:pt x="448" y="1163"/>
                  </a:lnTo>
                  <a:lnTo>
                    <a:pt x="451" y="1161"/>
                  </a:lnTo>
                  <a:lnTo>
                    <a:pt x="457" y="1155"/>
                  </a:lnTo>
                  <a:lnTo>
                    <a:pt x="478" y="1135"/>
                  </a:lnTo>
                  <a:lnTo>
                    <a:pt x="491" y="1127"/>
                  </a:lnTo>
                  <a:lnTo>
                    <a:pt x="506" y="1125"/>
                  </a:lnTo>
                  <a:lnTo>
                    <a:pt x="513" y="1127"/>
                  </a:lnTo>
                  <a:lnTo>
                    <a:pt x="519" y="1128"/>
                  </a:lnTo>
                  <a:lnTo>
                    <a:pt x="539" y="1142"/>
                  </a:lnTo>
                  <a:lnTo>
                    <a:pt x="542" y="1144"/>
                  </a:lnTo>
                  <a:lnTo>
                    <a:pt x="543" y="1144"/>
                  </a:lnTo>
                  <a:lnTo>
                    <a:pt x="545" y="1142"/>
                  </a:lnTo>
                  <a:lnTo>
                    <a:pt x="546" y="1142"/>
                  </a:lnTo>
                  <a:lnTo>
                    <a:pt x="546" y="1141"/>
                  </a:lnTo>
                  <a:lnTo>
                    <a:pt x="546" y="1140"/>
                  </a:lnTo>
                  <a:lnTo>
                    <a:pt x="552" y="1141"/>
                  </a:lnTo>
                  <a:lnTo>
                    <a:pt x="555" y="1140"/>
                  </a:lnTo>
                  <a:lnTo>
                    <a:pt x="559" y="1135"/>
                  </a:lnTo>
                  <a:lnTo>
                    <a:pt x="611" y="1102"/>
                  </a:lnTo>
                  <a:lnTo>
                    <a:pt x="611" y="1102"/>
                  </a:lnTo>
                  <a:lnTo>
                    <a:pt x="609" y="1101"/>
                  </a:lnTo>
                  <a:lnTo>
                    <a:pt x="607" y="1101"/>
                  </a:lnTo>
                  <a:lnTo>
                    <a:pt x="605" y="1101"/>
                  </a:lnTo>
                  <a:lnTo>
                    <a:pt x="604" y="1101"/>
                  </a:lnTo>
                  <a:lnTo>
                    <a:pt x="602" y="1099"/>
                  </a:lnTo>
                  <a:lnTo>
                    <a:pt x="601" y="1098"/>
                  </a:lnTo>
                  <a:lnTo>
                    <a:pt x="599" y="1095"/>
                  </a:lnTo>
                  <a:lnTo>
                    <a:pt x="601" y="1092"/>
                  </a:lnTo>
                  <a:lnTo>
                    <a:pt x="602" y="1089"/>
                  </a:lnTo>
                  <a:lnTo>
                    <a:pt x="605" y="1088"/>
                  </a:lnTo>
                  <a:lnTo>
                    <a:pt x="605" y="1086"/>
                  </a:lnTo>
                  <a:lnTo>
                    <a:pt x="607" y="1086"/>
                  </a:lnTo>
                  <a:lnTo>
                    <a:pt x="607" y="1086"/>
                  </a:lnTo>
                  <a:lnTo>
                    <a:pt x="608" y="1086"/>
                  </a:lnTo>
                  <a:lnTo>
                    <a:pt x="609" y="1086"/>
                  </a:lnTo>
                  <a:lnTo>
                    <a:pt x="611" y="1085"/>
                  </a:lnTo>
                  <a:lnTo>
                    <a:pt x="612" y="1082"/>
                  </a:lnTo>
                  <a:lnTo>
                    <a:pt x="612" y="1081"/>
                  </a:lnTo>
                  <a:lnTo>
                    <a:pt x="614" y="1078"/>
                  </a:lnTo>
                  <a:lnTo>
                    <a:pt x="614" y="1068"/>
                  </a:lnTo>
                  <a:lnTo>
                    <a:pt x="622" y="1085"/>
                  </a:lnTo>
                  <a:lnTo>
                    <a:pt x="627" y="1088"/>
                  </a:lnTo>
                  <a:lnTo>
                    <a:pt x="631" y="1088"/>
                  </a:lnTo>
                  <a:lnTo>
                    <a:pt x="635" y="1091"/>
                  </a:lnTo>
                  <a:lnTo>
                    <a:pt x="638" y="1092"/>
                  </a:lnTo>
                  <a:lnTo>
                    <a:pt x="640" y="1093"/>
                  </a:lnTo>
                  <a:lnTo>
                    <a:pt x="640" y="1099"/>
                  </a:lnTo>
                  <a:lnTo>
                    <a:pt x="641" y="1101"/>
                  </a:lnTo>
                  <a:lnTo>
                    <a:pt x="643" y="1104"/>
                  </a:lnTo>
                  <a:lnTo>
                    <a:pt x="644" y="1105"/>
                  </a:lnTo>
                  <a:lnTo>
                    <a:pt x="645" y="1106"/>
                  </a:lnTo>
                  <a:lnTo>
                    <a:pt x="650" y="1109"/>
                  </a:lnTo>
                  <a:lnTo>
                    <a:pt x="653" y="1111"/>
                  </a:lnTo>
                  <a:lnTo>
                    <a:pt x="660" y="1119"/>
                  </a:lnTo>
                  <a:lnTo>
                    <a:pt x="658" y="1115"/>
                  </a:lnTo>
                  <a:lnTo>
                    <a:pt x="653" y="1102"/>
                  </a:lnTo>
                  <a:lnTo>
                    <a:pt x="654" y="1104"/>
                  </a:lnTo>
                  <a:lnTo>
                    <a:pt x="657" y="1105"/>
                  </a:lnTo>
                  <a:lnTo>
                    <a:pt x="658" y="1108"/>
                  </a:lnTo>
                  <a:lnTo>
                    <a:pt x="658" y="1111"/>
                  </a:lnTo>
                  <a:lnTo>
                    <a:pt x="658" y="1114"/>
                  </a:lnTo>
                  <a:lnTo>
                    <a:pt x="660" y="1115"/>
                  </a:lnTo>
                  <a:lnTo>
                    <a:pt x="661" y="1117"/>
                  </a:lnTo>
                  <a:lnTo>
                    <a:pt x="670" y="1115"/>
                  </a:lnTo>
                  <a:lnTo>
                    <a:pt x="673" y="1114"/>
                  </a:lnTo>
                  <a:lnTo>
                    <a:pt x="674" y="1111"/>
                  </a:lnTo>
                  <a:lnTo>
                    <a:pt x="674" y="1108"/>
                  </a:lnTo>
                  <a:lnTo>
                    <a:pt x="677" y="1106"/>
                  </a:lnTo>
                  <a:lnTo>
                    <a:pt x="680" y="1105"/>
                  </a:lnTo>
                  <a:lnTo>
                    <a:pt x="683" y="1104"/>
                  </a:lnTo>
                  <a:lnTo>
                    <a:pt x="696" y="1104"/>
                  </a:lnTo>
                  <a:lnTo>
                    <a:pt x="699" y="1105"/>
                  </a:lnTo>
                  <a:lnTo>
                    <a:pt x="699" y="1106"/>
                  </a:lnTo>
                  <a:lnTo>
                    <a:pt x="703" y="1117"/>
                  </a:lnTo>
                  <a:lnTo>
                    <a:pt x="703" y="1122"/>
                  </a:lnTo>
                  <a:lnTo>
                    <a:pt x="702" y="1129"/>
                  </a:lnTo>
                  <a:lnTo>
                    <a:pt x="700" y="1135"/>
                  </a:lnTo>
                  <a:lnTo>
                    <a:pt x="702" y="1145"/>
                  </a:lnTo>
                  <a:lnTo>
                    <a:pt x="713" y="1148"/>
                  </a:lnTo>
                  <a:lnTo>
                    <a:pt x="727" y="1145"/>
                  </a:lnTo>
                  <a:lnTo>
                    <a:pt x="738" y="1142"/>
                  </a:lnTo>
                  <a:lnTo>
                    <a:pt x="748" y="1137"/>
                  </a:lnTo>
                  <a:lnTo>
                    <a:pt x="752" y="1135"/>
                  </a:lnTo>
                  <a:lnTo>
                    <a:pt x="761" y="1131"/>
                  </a:lnTo>
                  <a:lnTo>
                    <a:pt x="766" y="1122"/>
                  </a:lnTo>
                  <a:lnTo>
                    <a:pt x="769" y="1119"/>
                  </a:lnTo>
                  <a:lnTo>
                    <a:pt x="769" y="1119"/>
                  </a:lnTo>
                  <a:lnTo>
                    <a:pt x="769" y="1117"/>
                  </a:lnTo>
                  <a:lnTo>
                    <a:pt x="771" y="1109"/>
                  </a:lnTo>
                  <a:lnTo>
                    <a:pt x="772" y="1108"/>
                  </a:lnTo>
                  <a:lnTo>
                    <a:pt x="772" y="1106"/>
                  </a:lnTo>
                  <a:lnTo>
                    <a:pt x="774" y="1111"/>
                  </a:lnTo>
                  <a:lnTo>
                    <a:pt x="771" y="1125"/>
                  </a:lnTo>
                  <a:lnTo>
                    <a:pt x="771" y="1129"/>
                  </a:lnTo>
                  <a:lnTo>
                    <a:pt x="774" y="1132"/>
                  </a:lnTo>
                  <a:lnTo>
                    <a:pt x="778" y="1134"/>
                  </a:lnTo>
                  <a:lnTo>
                    <a:pt x="782" y="1135"/>
                  </a:lnTo>
                  <a:lnTo>
                    <a:pt x="791" y="1131"/>
                  </a:lnTo>
                  <a:lnTo>
                    <a:pt x="798" y="1124"/>
                  </a:lnTo>
                  <a:lnTo>
                    <a:pt x="802" y="1115"/>
                  </a:lnTo>
                  <a:lnTo>
                    <a:pt x="808" y="1109"/>
                  </a:lnTo>
                  <a:lnTo>
                    <a:pt x="808" y="1114"/>
                  </a:lnTo>
                  <a:lnTo>
                    <a:pt x="807" y="1115"/>
                  </a:lnTo>
                  <a:lnTo>
                    <a:pt x="802" y="1119"/>
                  </a:lnTo>
                  <a:lnTo>
                    <a:pt x="799" y="1129"/>
                  </a:lnTo>
                  <a:lnTo>
                    <a:pt x="798" y="1131"/>
                  </a:lnTo>
                  <a:lnTo>
                    <a:pt x="795" y="1132"/>
                  </a:lnTo>
                  <a:lnTo>
                    <a:pt x="794" y="1134"/>
                  </a:lnTo>
                  <a:lnTo>
                    <a:pt x="794" y="1137"/>
                  </a:lnTo>
                  <a:lnTo>
                    <a:pt x="795" y="1140"/>
                  </a:lnTo>
                  <a:lnTo>
                    <a:pt x="798" y="1141"/>
                  </a:lnTo>
                  <a:lnTo>
                    <a:pt x="810" y="1145"/>
                  </a:lnTo>
                  <a:lnTo>
                    <a:pt x="815" y="1150"/>
                  </a:lnTo>
                  <a:lnTo>
                    <a:pt x="821" y="1153"/>
                  </a:lnTo>
                  <a:lnTo>
                    <a:pt x="825" y="1153"/>
                  </a:lnTo>
                  <a:lnTo>
                    <a:pt x="827" y="1150"/>
                  </a:lnTo>
                  <a:lnTo>
                    <a:pt x="828" y="1135"/>
                  </a:lnTo>
                  <a:lnTo>
                    <a:pt x="830" y="1132"/>
                  </a:lnTo>
                  <a:lnTo>
                    <a:pt x="833" y="1131"/>
                  </a:lnTo>
                  <a:lnTo>
                    <a:pt x="835" y="1129"/>
                  </a:lnTo>
                  <a:lnTo>
                    <a:pt x="833" y="1148"/>
                  </a:lnTo>
                  <a:lnTo>
                    <a:pt x="831" y="1155"/>
                  </a:lnTo>
                  <a:lnTo>
                    <a:pt x="834" y="1161"/>
                  </a:lnTo>
                  <a:lnTo>
                    <a:pt x="843" y="1173"/>
                  </a:lnTo>
                  <a:lnTo>
                    <a:pt x="844" y="1178"/>
                  </a:lnTo>
                  <a:lnTo>
                    <a:pt x="844" y="1204"/>
                  </a:lnTo>
                  <a:lnTo>
                    <a:pt x="844" y="1214"/>
                  </a:lnTo>
                  <a:lnTo>
                    <a:pt x="848" y="1227"/>
                  </a:lnTo>
                  <a:lnTo>
                    <a:pt x="844" y="1237"/>
                  </a:lnTo>
                  <a:lnTo>
                    <a:pt x="844" y="1245"/>
                  </a:lnTo>
                  <a:lnTo>
                    <a:pt x="847" y="1250"/>
                  </a:lnTo>
                  <a:lnTo>
                    <a:pt x="853" y="1252"/>
                  </a:lnTo>
                  <a:lnTo>
                    <a:pt x="860" y="1250"/>
                  </a:lnTo>
                  <a:lnTo>
                    <a:pt x="883" y="1236"/>
                  </a:lnTo>
                  <a:lnTo>
                    <a:pt x="910" y="1223"/>
                  </a:lnTo>
                  <a:lnTo>
                    <a:pt x="948" y="1209"/>
                  </a:lnTo>
                  <a:lnTo>
                    <a:pt x="988" y="1193"/>
                  </a:lnTo>
                  <a:lnTo>
                    <a:pt x="1013" y="1181"/>
                  </a:lnTo>
                  <a:lnTo>
                    <a:pt x="1018" y="1177"/>
                  </a:lnTo>
                  <a:lnTo>
                    <a:pt x="1024" y="1171"/>
                  </a:lnTo>
                  <a:lnTo>
                    <a:pt x="1028" y="1170"/>
                  </a:lnTo>
                  <a:lnTo>
                    <a:pt x="1031" y="1168"/>
                  </a:lnTo>
                  <a:lnTo>
                    <a:pt x="1041" y="1168"/>
                  </a:lnTo>
                  <a:lnTo>
                    <a:pt x="1044" y="1168"/>
                  </a:lnTo>
                  <a:lnTo>
                    <a:pt x="1047" y="1164"/>
                  </a:lnTo>
                  <a:lnTo>
                    <a:pt x="1049" y="1158"/>
                  </a:lnTo>
                  <a:lnTo>
                    <a:pt x="1050" y="1145"/>
                  </a:lnTo>
                  <a:lnTo>
                    <a:pt x="1051" y="1140"/>
                  </a:lnTo>
                  <a:lnTo>
                    <a:pt x="1062" y="1124"/>
                  </a:lnTo>
                  <a:lnTo>
                    <a:pt x="1063" y="1118"/>
                  </a:lnTo>
                  <a:lnTo>
                    <a:pt x="1064" y="1115"/>
                  </a:lnTo>
                  <a:lnTo>
                    <a:pt x="1067" y="1114"/>
                  </a:lnTo>
                  <a:lnTo>
                    <a:pt x="1072" y="1112"/>
                  </a:lnTo>
                  <a:lnTo>
                    <a:pt x="1075" y="1112"/>
                  </a:lnTo>
                  <a:lnTo>
                    <a:pt x="1073" y="1115"/>
                  </a:lnTo>
                  <a:lnTo>
                    <a:pt x="1072" y="1117"/>
                  </a:lnTo>
                  <a:lnTo>
                    <a:pt x="1072" y="1117"/>
                  </a:lnTo>
                  <a:lnTo>
                    <a:pt x="1070" y="1115"/>
                  </a:lnTo>
                  <a:lnTo>
                    <a:pt x="1069" y="1117"/>
                  </a:lnTo>
                  <a:lnTo>
                    <a:pt x="1067" y="1118"/>
                  </a:lnTo>
                  <a:lnTo>
                    <a:pt x="1067" y="1119"/>
                  </a:lnTo>
                  <a:lnTo>
                    <a:pt x="1070" y="1118"/>
                  </a:lnTo>
                  <a:lnTo>
                    <a:pt x="1073" y="1118"/>
                  </a:lnTo>
                  <a:lnTo>
                    <a:pt x="1076" y="1117"/>
                  </a:lnTo>
                  <a:lnTo>
                    <a:pt x="1076" y="1112"/>
                  </a:lnTo>
                  <a:lnTo>
                    <a:pt x="1076" y="1109"/>
                  </a:lnTo>
                  <a:lnTo>
                    <a:pt x="1073" y="1104"/>
                  </a:lnTo>
                  <a:lnTo>
                    <a:pt x="1073" y="1102"/>
                  </a:lnTo>
                  <a:lnTo>
                    <a:pt x="1075" y="1102"/>
                  </a:lnTo>
                  <a:lnTo>
                    <a:pt x="1080" y="1101"/>
                  </a:lnTo>
                  <a:lnTo>
                    <a:pt x="1087" y="1099"/>
                  </a:lnTo>
                  <a:lnTo>
                    <a:pt x="1087" y="1098"/>
                  </a:lnTo>
                  <a:lnTo>
                    <a:pt x="1086" y="1095"/>
                  </a:lnTo>
                  <a:lnTo>
                    <a:pt x="1077" y="1088"/>
                  </a:lnTo>
                  <a:lnTo>
                    <a:pt x="1075" y="1086"/>
                  </a:lnTo>
                  <a:lnTo>
                    <a:pt x="1073" y="1083"/>
                  </a:lnTo>
                  <a:lnTo>
                    <a:pt x="1073" y="1081"/>
                  </a:lnTo>
                  <a:lnTo>
                    <a:pt x="1073" y="1079"/>
                  </a:lnTo>
                  <a:lnTo>
                    <a:pt x="1069" y="1079"/>
                  </a:lnTo>
                  <a:lnTo>
                    <a:pt x="1066" y="1079"/>
                  </a:lnTo>
                  <a:lnTo>
                    <a:pt x="1064" y="1081"/>
                  </a:lnTo>
                  <a:lnTo>
                    <a:pt x="1064" y="1079"/>
                  </a:lnTo>
                  <a:lnTo>
                    <a:pt x="1064" y="1078"/>
                  </a:lnTo>
                  <a:lnTo>
                    <a:pt x="1066" y="1076"/>
                  </a:lnTo>
                  <a:lnTo>
                    <a:pt x="1067" y="1075"/>
                  </a:lnTo>
                  <a:lnTo>
                    <a:pt x="1067" y="1072"/>
                  </a:lnTo>
                  <a:lnTo>
                    <a:pt x="1064" y="1069"/>
                  </a:lnTo>
                  <a:lnTo>
                    <a:pt x="1066" y="1066"/>
                  </a:lnTo>
                  <a:lnTo>
                    <a:pt x="1067" y="1063"/>
                  </a:lnTo>
                  <a:lnTo>
                    <a:pt x="1069" y="1060"/>
                  </a:lnTo>
                  <a:lnTo>
                    <a:pt x="1069" y="1059"/>
                  </a:lnTo>
                  <a:lnTo>
                    <a:pt x="1069" y="1056"/>
                  </a:lnTo>
                  <a:lnTo>
                    <a:pt x="1069" y="1055"/>
                  </a:lnTo>
                  <a:lnTo>
                    <a:pt x="1069" y="1053"/>
                  </a:lnTo>
                  <a:lnTo>
                    <a:pt x="1070" y="1052"/>
                  </a:lnTo>
                  <a:lnTo>
                    <a:pt x="1070" y="1052"/>
                  </a:lnTo>
                  <a:lnTo>
                    <a:pt x="1072" y="1053"/>
                  </a:lnTo>
                  <a:lnTo>
                    <a:pt x="1072" y="1056"/>
                  </a:lnTo>
                  <a:lnTo>
                    <a:pt x="1072" y="1060"/>
                  </a:lnTo>
                  <a:lnTo>
                    <a:pt x="1073" y="1063"/>
                  </a:lnTo>
                  <a:lnTo>
                    <a:pt x="1075" y="1065"/>
                  </a:lnTo>
                  <a:lnTo>
                    <a:pt x="1076" y="1066"/>
                  </a:lnTo>
                  <a:lnTo>
                    <a:pt x="1077" y="1066"/>
                  </a:lnTo>
                  <a:lnTo>
                    <a:pt x="1079" y="1068"/>
                  </a:lnTo>
                  <a:lnTo>
                    <a:pt x="1080" y="1069"/>
                  </a:lnTo>
                  <a:lnTo>
                    <a:pt x="1080" y="1070"/>
                  </a:lnTo>
                  <a:lnTo>
                    <a:pt x="1080" y="1076"/>
                  </a:lnTo>
                  <a:lnTo>
                    <a:pt x="1082" y="1079"/>
                  </a:lnTo>
                  <a:lnTo>
                    <a:pt x="1085" y="1081"/>
                  </a:lnTo>
                  <a:lnTo>
                    <a:pt x="1087" y="1079"/>
                  </a:lnTo>
                  <a:lnTo>
                    <a:pt x="1090" y="1078"/>
                  </a:lnTo>
                  <a:lnTo>
                    <a:pt x="1098" y="1068"/>
                  </a:lnTo>
                  <a:lnTo>
                    <a:pt x="1100" y="1063"/>
                  </a:lnTo>
                  <a:lnTo>
                    <a:pt x="1102" y="1059"/>
                  </a:lnTo>
                  <a:lnTo>
                    <a:pt x="1103" y="1053"/>
                  </a:lnTo>
                  <a:lnTo>
                    <a:pt x="1102" y="1029"/>
                  </a:lnTo>
                  <a:lnTo>
                    <a:pt x="1103" y="1026"/>
                  </a:lnTo>
                  <a:lnTo>
                    <a:pt x="1106" y="1019"/>
                  </a:lnTo>
                  <a:lnTo>
                    <a:pt x="1106" y="1017"/>
                  </a:lnTo>
                  <a:lnTo>
                    <a:pt x="1105" y="1014"/>
                  </a:lnTo>
                  <a:lnTo>
                    <a:pt x="1102" y="1014"/>
                  </a:lnTo>
                  <a:lnTo>
                    <a:pt x="1099" y="1016"/>
                  </a:lnTo>
                  <a:lnTo>
                    <a:pt x="1095" y="1023"/>
                  </a:lnTo>
                  <a:lnTo>
                    <a:pt x="1092" y="1022"/>
                  </a:lnTo>
                  <a:lnTo>
                    <a:pt x="1096" y="1016"/>
                  </a:lnTo>
                  <a:lnTo>
                    <a:pt x="1096" y="1013"/>
                  </a:lnTo>
                  <a:lnTo>
                    <a:pt x="1093" y="1011"/>
                  </a:lnTo>
                  <a:lnTo>
                    <a:pt x="1093" y="1011"/>
                  </a:lnTo>
                  <a:lnTo>
                    <a:pt x="1093" y="1010"/>
                  </a:lnTo>
                  <a:lnTo>
                    <a:pt x="1095" y="1009"/>
                  </a:lnTo>
                  <a:lnTo>
                    <a:pt x="1096" y="1007"/>
                  </a:lnTo>
                  <a:lnTo>
                    <a:pt x="1098" y="1007"/>
                  </a:lnTo>
                  <a:lnTo>
                    <a:pt x="1102" y="1007"/>
                  </a:lnTo>
                  <a:lnTo>
                    <a:pt x="1103" y="1007"/>
                  </a:lnTo>
                  <a:lnTo>
                    <a:pt x="1103" y="1007"/>
                  </a:lnTo>
                  <a:lnTo>
                    <a:pt x="1105" y="1007"/>
                  </a:lnTo>
                  <a:lnTo>
                    <a:pt x="1105" y="1007"/>
                  </a:lnTo>
                  <a:lnTo>
                    <a:pt x="1106" y="1007"/>
                  </a:lnTo>
                  <a:lnTo>
                    <a:pt x="1108" y="1006"/>
                  </a:lnTo>
                  <a:lnTo>
                    <a:pt x="1109" y="1006"/>
                  </a:lnTo>
                  <a:lnTo>
                    <a:pt x="1111" y="1006"/>
                  </a:lnTo>
                  <a:lnTo>
                    <a:pt x="1113" y="1006"/>
                  </a:lnTo>
                  <a:lnTo>
                    <a:pt x="1116" y="1007"/>
                  </a:lnTo>
                  <a:lnTo>
                    <a:pt x="1118" y="1010"/>
                  </a:lnTo>
                  <a:lnTo>
                    <a:pt x="1118" y="1013"/>
                  </a:lnTo>
                  <a:lnTo>
                    <a:pt x="1119" y="1014"/>
                  </a:lnTo>
                  <a:lnTo>
                    <a:pt x="1125" y="1014"/>
                  </a:lnTo>
                  <a:lnTo>
                    <a:pt x="1128" y="1009"/>
                  </a:lnTo>
                  <a:lnTo>
                    <a:pt x="1138" y="965"/>
                  </a:lnTo>
                  <a:lnTo>
                    <a:pt x="1138" y="961"/>
                  </a:lnTo>
                  <a:lnTo>
                    <a:pt x="1136" y="960"/>
                  </a:lnTo>
                  <a:lnTo>
                    <a:pt x="1135" y="961"/>
                  </a:lnTo>
                  <a:lnTo>
                    <a:pt x="1132" y="963"/>
                  </a:lnTo>
                  <a:lnTo>
                    <a:pt x="1131" y="964"/>
                  </a:lnTo>
                  <a:lnTo>
                    <a:pt x="1128" y="964"/>
                  </a:lnTo>
                  <a:lnTo>
                    <a:pt x="1128" y="961"/>
                  </a:lnTo>
                  <a:lnTo>
                    <a:pt x="1126" y="960"/>
                  </a:lnTo>
                  <a:lnTo>
                    <a:pt x="1126" y="958"/>
                  </a:lnTo>
                  <a:lnTo>
                    <a:pt x="1125" y="957"/>
                  </a:lnTo>
                  <a:lnTo>
                    <a:pt x="1122" y="958"/>
                  </a:lnTo>
                  <a:lnTo>
                    <a:pt x="1113" y="963"/>
                  </a:lnTo>
                  <a:lnTo>
                    <a:pt x="1109" y="963"/>
                  </a:lnTo>
                  <a:lnTo>
                    <a:pt x="1106" y="961"/>
                  </a:lnTo>
                  <a:lnTo>
                    <a:pt x="1105" y="955"/>
                  </a:lnTo>
                  <a:lnTo>
                    <a:pt x="1103" y="954"/>
                  </a:lnTo>
                  <a:lnTo>
                    <a:pt x="1098" y="954"/>
                  </a:lnTo>
                  <a:lnTo>
                    <a:pt x="1092" y="958"/>
                  </a:lnTo>
                  <a:lnTo>
                    <a:pt x="1090" y="958"/>
                  </a:lnTo>
                  <a:lnTo>
                    <a:pt x="1092" y="955"/>
                  </a:lnTo>
                  <a:lnTo>
                    <a:pt x="1095" y="952"/>
                  </a:lnTo>
                  <a:lnTo>
                    <a:pt x="1098" y="950"/>
                  </a:lnTo>
                  <a:lnTo>
                    <a:pt x="1102" y="947"/>
                  </a:lnTo>
                  <a:lnTo>
                    <a:pt x="1112" y="944"/>
                  </a:lnTo>
                  <a:lnTo>
                    <a:pt x="1113" y="942"/>
                  </a:lnTo>
                  <a:lnTo>
                    <a:pt x="1116" y="939"/>
                  </a:lnTo>
                  <a:lnTo>
                    <a:pt x="1116" y="937"/>
                  </a:lnTo>
                  <a:lnTo>
                    <a:pt x="1115" y="927"/>
                  </a:lnTo>
                  <a:lnTo>
                    <a:pt x="1118" y="919"/>
                  </a:lnTo>
                  <a:lnTo>
                    <a:pt x="1115" y="916"/>
                  </a:lnTo>
                  <a:lnTo>
                    <a:pt x="1109" y="911"/>
                  </a:lnTo>
                  <a:lnTo>
                    <a:pt x="1112" y="908"/>
                  </a:lnTo>
                  <a:lnTo>
                    <a:pt x="1115" y="904"/>
                  </a:lnTo>
                  <a:lnTo>
                    <a:pt x="1113" y="901"/>
                  </a:lnTo>
                  <a:lnTo>
                    <a:pt x="1111" y="899"/>
                  </a:lnTo>
                  <a:lnTo>
                    <a:pt x="1108" y="899"/>
                  </a:lnTo>
                  <a:lnTo>
                    <a:pt x="1105" y="899"/>
                  </a:lnTo>
                  <a:lnTo>
                    <a:pt x="1105" y="899"/>
                  </a:lnTo>
                  <a:lnTo>
                    <a:pt x="1103" y="901"/>
                  </a:lnTo>
                  <a:lnTo>
                    <a:pt x="1103" y="901"/>
                  </a:lnTo>
                  <a:lnTo>
                    <a:pt x="1102" y="901"/>
                  </a:lnTo>
                  <a:lnTo>
                    <a:pt x="1102" y="899"/>
                  </a:lnTo>
                  <a:lnTo>
                    <a:pt x="1100" y="899"/>
                  </a:lnTo>
                  <a:lnTo>
                    <a:pt x="1098" y="901"/>
                  </a:lnTo>
                  <a:lnTo>
                    <a:pt x="1096" y="902"/>
                  </a:lnTo>
                  <a:lnTo>
                    <a:pt x="1095" y="902"/>
                  </a:lnTo>
                  <a:lnTo>
                    <a:pt x="1093" y="904"/>
                  </a:lnTo>
                  <a:lnTo>
                    <a:pt x="1090" y="905"/>
                  </a:lnTo>
                  <a:lnTo>
                    <a:pt x="1087" y="905"/>
                  </a:lnTo>
                  <a:lnTo>
                    <a:pt x="1085" y="905"/>
                  </a:lnTo>
                  <a:lnTo>
                    <a:pt x="1082" y="902"/>
                  </a:lnTo>
                  <a:lnTo>
                    <a:pt x="1083" y="901"/>
                  </a:lnTo>
                  <a:lnTo>
                    <a:pt x="1087" y="898"/>
                  </a:lnTo>
                  <a:lnTo>
                    <a:pt x="1089" y="896"/>
                  </a:lnTo>
                  <a:lnTo>
                    <a:pt x="1096" y="891"/>
                  </a:lnTo>
                  <a:lnTo>
                    <a:pt x="1099" y="889"/>
                  </a:lnTo>
                  <a:lnTo>
                    <a:pt x="1106" y="888"/>
                  </a:lnTo>
                  <a:lnTo>
                    <a:pt x="1112" y="883"/>
                  </a:lnTo>
                  <a:lnTo>
                    <a:pt x="1125" y="879"/>
                  </a:lnTo>
                  <a:lnTo>
                    <a:pt x="1128" y="878"/>
                  </a:lnTo>
                  <a:lnTo>
                    <a:pt x="1131" y="876"/>
                  </a:lnTo>
                  <a:lnTo>
                    <a:pt x="1132" y="872"/>
                  </a:lnTo>
                  <a:lnTo>
                    <a:pt x="1131" y="869"/>
                  </a:lnTo>
                  <a:lnTo>
                    <a:pt x="1129" y="868"/>
                  </a:lnTo>
                  <a:lnTo>
                    <a:pt x="1129" y="866"/>
                  </a:lnTo>
                  <a:lnTo>
                    <a:pt x="1128" y="863"/>
                  </a:lnTo>
                  <a:lnTo>
                    <a:pt x="1128" y="857"/>
                  </a:lnTo>
                  <a:lnTo>
                    <a:pt x="1132" y="852"/>
                  </a:lnTo>
                  <a:lnTo>
                    <a:pt x="1138" y="849"/>
                  </a:lnTo>
                  <a:lnTo>
                    <a:pt x="1154" y="842"/>
                  </a:lnTo>
                  <a:lnTo>
                    <a:pt x="1158" y="842"/>
                  </a:lnTo>
                  <a:lnTo>
                    <a:pt x="1161" y="840"/>
                  </a:lnTo>
                  <a:lnTo>
                    <a:pt x="1161" y="837"/>
                  </a:lnTo>
                  <a:lnTo>
                    <a:pt x="1161" y="830"/>
                  </a:lnTo>
                  <a:lnTo>
                    <a:pt x="1161" y="829"/>
                  </a:lnTo>
                  <a:lnTo>
                    <a:pt x="1162" y="827"/>
                  </a:lnTo>
                  <a:lnTo>
                    <a:pt x="1165" y="824"/>
                  </a:lnTo>
                  <a:lnTo>
                    <a:pt x="1165" y="823"/>
                  </a:lnTo>
                  <a:lnTo>
                    <a:pt x="1165" y="823"/>
                  </a:lnTo>
                  <a:lnTo>
                    <a:pt x="1164" y="823"/>
                  </a:lnTo>
                  <a:lnTo>
                    <a:pt x="1164" y="821"/>
                  </a:lnTo>
                  <a:lnTo>
                    <a:pt x="1162" y="821"/>
                  </a:lnTo>
                  <a:lnTo>
                    <a:pt x="1162" y="821"/>
                  </a:lnTo>
                  <a:lnTo>
                    <a:pt x="1157" y="820"/>
                  </a:lnTo>
                  <a:lnTo>
                    <a:pt x="1157" y="819"/>
                  </a:lnTo>
                  <a:lnTo>
                    <a:pt x="1158" y="817"/>
                  </a:lnTo>
                  <a:lnTo>
                    <a:pt x="1159" y="816"/>
                  </a:lnTo>
                  <a:lnTo>
                    <a:pt x="1159" y="814"/>
                  </a:lnTo>
                  <a:lnTo>
                    <a:pt x="1159" y="814"/>
                  </a:lnTo>
                  <a:lnTo>
                    <a:pt x="1158" y="811"/>
                  </a:lnTo>
                  <a:lnTo>
                    <a:pt x="1154" y="807"/>
                  </a:lnTo>
                  <a:lnTo>
                    <a:pt x="1154" y="806"/>
                  </a:lnTo>
                  <a:lnTo>
                    <a:pt x="1155" y="797"/>
                  </a:lnTo>
                  <a:lnTo>
                    <a:pt x="1155" y="794"/>
                  </a:lnTo>
                  <a:lnTo>
                    <a:pt x="1158" y="791"/>
                  </a:lnTo>
                  <a:lnTo>
                    <a:pt x="1159" y="791"/>
                  </a:lnTo>
                  <a:lnTo>
                    <a:pt x="1158" y="800"/>
                  </a:lnTo>
                  <a:lnTo>
                    <a:pt x="1158" y="803"/>
                  </a:lnTo>
                  <a:lnTo>
                    <a:pt x="1164" y="810"/>
                  </a:lnTo>
                  <a:lnTo>
                    <a:pt x="1165" y="813"/>
                  </a:lnTo>
                  <a:lnTo>
                    <a:pt x="1165" y="817"/>
                  </a:lnTo>
                  <a:lnTo>
                    <a:pt x="1165" y="819"/>
                  </a:lnTo>
                  <a:lnTo>
                    <a:pt x="1167" y="817"/>
                  </a:lnTo>
                  <a:lnTo>
                    <a:pt x="1168" y="816"/>
                  </a:lnTo>
                  <a:lnTo>
                    <a:pt x="1168" y="814"/>
                  </a:lnTo>
                  <a:lnTo>
                    <a:pt x="1171" y="816"/>
                  </a:lnTo>
                  <a:lnTo>
                    <a:pt x="1171" y="817"/>
                  </a:lnTo>
                  <a:lnTo>
                    <a:pt x="1168" y="820"/>
                  </a:lnTo>
                  <a:lnTo>
                    <a:pt x="1168" y="823"/>
                  </a:lnTo>
                  <a:lnTo>
                    <a:pt x="1170" y="826"/>
                  </a:lnTo>
                  <a:lnTo>
                    <a:pt x="1171" y="826"/>
                  </a:lnTo>
                  <a:lnTo>
                    <a:pt x="1174" y="826"/>
                  </a:lnTo>
                  <a:lnTo>
                    <a:pt x="1190" y="823"/>
                  </a:lnTo>
                  <a:lnTo>
                    <a:pt x="1193" y="821"/>
                  </a:lnTo>
                  <a:lnTo>
                    <a:pt x="1197" y="819"/>
                  </a:lnTo>
                  <a:lnTo>
                    <a:pt x="1198" y="817"/>
                  </a:lnTo>
                  <a:lnTo>
                    <a:pt x="1200" y="814"/>
                  </a:lnTo>
                  <a:lnTo>
                    <a:pt x="1200" y="810"/>
                  </a:lnTo>
                  <a:lnTo>
                    <a:pt x="1201" y="807"/>
                  </a:lnTo>
                  <a:lnTo>
                    <a:pt x="1206" y="806"/>
                  </a:lnTo>
                  <a:lnTo>
                    <a:pt x="1220" y="784"/>
                  </a:lnTo>
                  <a:lnTo>
                    <a:pt x="1224" y="780"/>
                  </a:lnTo>
                  <a:lnTo>
                    <a:pt x="1230" y="777"/>
                  </a:lnTo>
                  <a:lnTo>
                    <a:pt x="1233" y="774"/>
                  </a:lnTo>
                  <a:lnTo>
                    <a:pt x="1233" y="771"/>
                  </a:lnTo>
                  <a:lnTo>
                    <a:pt x="1233" y="767"/>
                  </a:lnTo>
                  <a:lnTo>
                    <a:pt x="1234" y="762"/>
                  </a:lnTo>
                  <a:lnTo>
                    <a:pt x="1237" y="760"/>
                  </a:lnTo>
                  <a:lnTo>
                    <a:pt x="1240" y="761"/>
                  </a:lnTo>
                  <a:lnTo>
                    <a:pt x="1243" y="764"/>
                  </a:lnTo>
                  <a:lnTo>
                    <a:pt x="1244" y="765"/>
                  </a:lnTo>
                  <a:lnTo>
                    <a:pt x="1244" y="770"/>
                  </a:lnTo>
                  <a:lnTo>
                    <a:pt x="1244" y="771"/>
                  </a:lnTo>
                  <a:lnTo>
                    <a:pt x="1246" y="773"/>
                  </a:lnTo>
                  <a:lnTo>
                    <a:pt x="1247" y="773"/>
                  </a:lnTo>
                  <a:lnTo>
                    <a:pt x="1249" y="770"/>
                  </a:lnTo>
                  <a:lnTo>
                    <a:pt x="1250" y="767"/>
                  </a:lnTo>
                  <a:lnTo>
                    <a:pt x="1252" y="764"/>
                  </a:lnTo>
                  <a:lnTo>
                    <a:pt x="1253" y="765"/>
                  </a:lnTo>
                  <a:lnTo>
                    <a:pt x="1256" y="770"/>
                  </a:lnTo>
                  <a:lnTo>
                    <a:pt x="1259" y="770"/>
                  </a:lnTo>
                  <a:lnTo>
                    <a:pt x="1262" y="770"/>
                  </a:lnTo>
                  <a:lnTo>
                    <a:pt x="1262" y="768"/>
                  </a:lnTo>
                  <a:lnTo>
                    <a:pt x="1262" y="764"/>
                  </a:lnTo>
                  <a:lnTo>
                    <a:pt x="1263" y="761"/>
                  </a:lnTo>
                  <a:lnTo>
                    <a:pt x="1267" y="762"/>
                  </a:lnTo>
                  <a:lnTo>
                    <a:pt x="1267" y="758"/>
                  </a:lnTo>
                  <a:lnTo>
                    <a:pt x="1275" y="760"/>
                  </a:lnTo>
                  <a:lnTo>
                    <a:pt x="1276" y="760"/>
                  </a:lnTo>
                  <a:lnTo>
                    <a:pt x="1278" y="758"/>
                  </a:lnTo>
                  <a:lnTo>
                    <a:pt x="1279" y="757"/>
                  </a:lnTo>
                  <a:lnTo>
                    <a:pt x="1279" y="757"/>
                  </a:lnTo>
                  <a:lnTo>
                    <a:pt x="1282" y="757"/>
                  </a:lnTo>
                  <a:lnTo>
                    <a:pt x="1286" y="757"/>
                  </a:lnTo>
                  <a:lnTo>
                    <a:pt x="1288" y="755"/>
                  </a:lnTo>
                  <a:lnTo>
                    <a:pt x="1288" y="754"/>
                  </a:lnTo>
                  <a:lnTo>
                    <a:pt x="1288" y="751"/>
                  </a:lnTo>
                  <a:lnTo>
                    <a:pt x="1286" y="749"/>
                  </a:lnTo>
                  <a:lnTo>
                    <a:pt x="1286" y="748"/>
                  </a:lnTo>
                  <a:lnTo>
                    <a:pt x="1283" y="748"/>
                  </a:lnTo>
                  <a:lnTo>
                    <a:pt x="1280" y="748"/>
                  </a:lnTo>
                  <a:lnTo>
                    <a:pt x="1272" y="745"/>
                  </a:lnTo>
                  <a:lnTo>
                    <a:pt x="1269" y="745"/>
                  </a:lnTo>
                  <a:lnTo>
                    <a:pt x="1267" y="744"/>
                  </a:lnTo>
                  <a:lnTo>
                    <a:pt x="1266" y="744"/>
                  </a:lnTo>
                  <a:lnTo>
                    <a:pt x="1267" y="742"/>
                  </a:lnTo>
                  <a:lnTo>
                    <a:pt x="1269" y="742"/>
                  </a:lnTo>
                  <a:lnTo>
                    <a:pt x="1273" y="742"/>
                  </a:lnTo>
                  <a:lnTo>
                    <a:pt x="1275" y="742"/>
                  </a:lnTo>
                  <a:lnTo>
                    <a:pt x="1276" y="742"/>
                  </a:lnTo>
                  <a:lnTo>
                    <a:pt x="1275" y="739"/>
                  </a:lnTo>
                  <a:lnTo>
                    <a:pt x="1276" y="738"/>
                  </a:lnTo>
                  <a:lnTo>
                    <a:pt x="1278" y="738"/>
                  </a:lnTo>
                  <a:lnTo>
                    <a:pt x="1279" y="737"/>
                  </a:lnTo>
                  <a:lnTo>
                    <a:pt x="1280" y="734"/>
                  </a:lnTo>
                  <a:lnTo>
                    <a:pt x="1279" y="732"/>
                  </a:lnTo>
                  <a:lnTo>
                    <a:pt x="1276" y="732"/>
                  </a:lnTo>
                  <a:lnTo>
                    <a:pt x="1273" y="731"/>
                  </a:lnTo>
                  <a:lnTo>
                    <a:pt x="1273" y="729"/>
                  </a:lnTo>
                  <a:lnTo>
                    <a:pt x="1275" y="729"/>
                  </a:lnTo>
                  <a:lnTo>
                    <a:pt x="1275" y="729"/>
                  </a:lnTo>
                  <a:lnTo>
                    <a:pt x="1280" y="729"/>
                  </a:lnTo>
                  <a:lnTo>
                    <a:pt x="1280" y="728"/>
                  </a:lnTo>
                  <a:lnTo>
                    <a:pt x="1280" y="728"/>
                  </a:lnTo>
                  <a:lnTo>
                    <a:pt x="1283" y="725"/>
                  </a:lnTo>
                  <a:lnTo>
                    <a:pt x="1283" y="724"/>
                  </a:lnTo>
                  <a:lnTo>
                    <a:pt x="1283" y="718"/>
                  </a:lnTo>
                  <a:lnTo>
                    <a:pt x="1282" y="716"/>
                  </a:lnTo>
                  <a:lnTo>
                    <a:pt x="1278" y="715"/>
                  </a:lnTo>
                  <a:lnTo>
                    <a:pt x="1278" y="714"/>
                  </a:lnTo>
                  <a:lnTo>
                    <a:pt x="1279" y="712"/>
                  </a:lnTo>
                  <a:lnTo>
                    <a:pt x="1285" y="711"/>
                  </a:lnTo>
                  <a:lnTo>
                    <a:pt x="1286" y="709"/>
                  </a:lnTo>
                  <a:lnTo>
                    <a:pt x="1286" y="708"/>
                  </a:lnTo>
                  <a:lnTo>
                    <a:pt x="1288" y="706"/>
                  </a:lnTo>
                  <a:lnTo>
                    <a:pt x="1289" y="705"/>
                  </a:lnTo>
                  <a:lnTo>
                    <a:pt x="1288" y="702"/>
                  </a:lnTo>
                  <a:lnTo>
                    <a:pt x="1286" y="702"/>
                  </a:lnTo>
                  <a:lnTo>
                    <a:pt x="1283" y="703"/>
                  </a:lnTo>
                  <a:lnTo>
                    <a:pt x="1265" y="715"/>
                  </a:lnTo>
                  <a:lnTo>
                    <a:pt x="1260" y="718"/>
                  </a:lnTo>
                  <a:lnTo>
                    <a:pt x="1260" y="716"/>
                  </a:lnTo>
                  <a:lnTo>
                    <a:pt x="1262" y="715"/>
                  </a:lnTo>
                  <a:lnTo>
                    <a:pt x="1263" y="712"/>
                  </a:lnTo>
                  <a:lnTo>
                    <a:pt x="1265" y="708"/>
                  </a:lnTo>
                  <a:lnTo>
                    <a:pt x="1263" y="705"/>
                  </a:lnTo>
                  <a:lnTo>
                    <a:pt x="1263" y="703"/>
                  </a:lnTo>
                  <a:lnTo>
                    <a:pt x="1265" y="702"/>
                  </a:lnTo>
                  <a:lnTo>
                    <a:pt x="1267" y="698"/>
                  </a:lnTo>
                  <a:lnTo>
                    <a:pt x="1267" y="696"/>
                  </a:lnTo>
                  <a:lnTo>
                    <a:pt x="1269" y="692"/>
                  </a:lnTo>
                  <a:lnTo>
                    <a:pt x="1269" y="690"/>
                  </a:lnTo>
                  <a:lnTo>
                    <a:pt x="1267" y="690"/>
                  </a:lnTo>
                  <a:lnTo>
                    <a:pt x="1265" y="689"/>
                  </a:lnTo>
                  <a:lnTo>
                    <a:pt x="1263" y="686"/>
                  </a:lnTo>
                  <a:lnTo>
                    <a:pt x="1260" y="683"/>
                  </a:lnTo>
                  <a:lnTo>
                    <a:pt x="1259" y="680"/>
                  </a:lnTo>
                  <a:lnTo>
                    <a:pt x="1259" y="676"/>
                  </a:lnTo>
                  <a:lnTo>
                    <a:pt x="1263" y="672"/>
                  </a:lnTo>
                  <a:lnTo>
                    <a:pt x="1263" y="669"/>
                  </a:lnTo>
                  <a:lnTo>
                    <a:pt x="1263" y="663"/>
                  </a:lnTo>
                  <a:lnTo>
                    <a:pt x="1265" y="660"/>
                  </a:lnTo>
                  <a:lnTo>
                    <a:pt x="1266" y="655"/>
                  </a:lnTo>
                  <a:lnTo>
                    <a:pt x="1267" y="655"/>
                  </a:lnTo>
                  <a:lnTo>
                    <a:pt x="1269" y="653"/>
                  </a:lnTo>
                  <a:lnTo>
                    <a:pt x="1270" y="652"/>
                  </a:lnTo>
                  <a:lnTo>
                    <a:pt x="1270" y="650"/>
                  </a:lnTo>
                  <a:lnTo>
                    <a:pt x="1273" y="647"/>
                  </a:lnTo>
                  <a:lnTo>
                    <a:pt x="1273" y="647"/>
                  </a:lnTo>
                  <a:lnTo>
                    <a:pt x="1273" y="646"/>
                  </a:lnTo>
                  <a:lnTo>
                    <a:pt x="1273" y="644"/>
                  </a:lnTo>
                  <a:lnTo>
                    <a:pt x="1272" y="642"/>
                  </a:lnTo>
                  <a:lnTo>
                    <a:pt x="1272" y="639"/>
                  </a:lnTo>
                  <a:lnTo>
                    <a:pt x="1270" y="637"/>
                  </a:lnTo>
                  <a:lnTo>
                    <a:pt x="1269" y="637"/>
                  </a:lnTo>
                  <a:lnTo>
                    <a:pt x="1267" y="636"/>
                  </a:lnTo>
                  <a:lnTo>
                    <a:pt x="1269" y="634"/>
                  </a:lnTo>
                  <a:lnTo>
                    <a:pt x="1267" y="633"/>
                  </a:lnTo>
                  <a:lnTo>
                    <a:pt x="1266" y="633"/>
                  </a:lnTo>
                  <a:lnTo>
                    <a:pt x="1266" y="633"/>
                  </a:lnTo>
                  <a:lnTo>
                    <a:pt x="1265" y="631"/>
                  </a:lnTo>
                  <a:lnTo>
                    <a:pt x="1265" y="631"/>
                  </a:lnTo>
                  <a:lnTo>
                    <a:pt x="1265" y="630"/>
                  </a:lnTo>
                  <a:lnTo>
                    <a:pt x="1266" y="629"/>
                  </a:lnTo>
                  <a:lnTo>
                    <a:pt x="1265" y="627"/>
                  </a:lnTo>
                  <a:lnTo>
                    <a:pt x="1265" y="627"/>
                  </a:lnTo>
                  <a:lnTo>
                    <a:pt x="1265" y="626"/>
                  </a:lnTo>
                  <a:lnTo>
                    <a:pt x="1266" y="624"/>
                  </a:lnTo>
                  <a:lnTo>
                    <a:pt x="1266" y="623"/>
                  </a:lnTo>
                  <a:lnTo>
                    <a:pt x="1270" y="621"/>
                  </a:lnTo>
                  <a:lnTo>
                    <a:pt x="1272" y="621"/>
                  </a:lnTo>
                  <a:lnTo>
                    <a:pt x="1270" y="620"/>
                  </a:lnTo>
                  <a:lnTo>
                    <a:pt x="1269" y="620"/>
                  </a:lnTo>
                  <a:lnTo>
                    <a:pt x="1267" y="620"/>
                  </a:lnTo>
                  <a:lnTo>
                    <a:pt x="1266" y="619"/>
                  </a:lnTo>
                  <a:lnTo>
                    <a:pt x="1266" y="617"/>
                  </a:lnTo>
                  <a:lnTo>
                    <a:pt x="1266" y="616"/>
                  </a:lnTo>
                  <a:lnTo>
                    <a:pt x="1267" y="614"/>
                  </a:lnTo>
                  <a:lnTo>
                    <a:pt x="1270" y="610"/>
                  </a:lnTo>
                  <a:lnTo>
                    <a:pt x="1272" y="608"/>
                  </a:lnTo>
                  <a:lnTo>
                    <a:pt x="1273" y="606"/>
                  </a:lnTo>
                  <a:lnTo>
                    <a:pt x="1272" y="603"/>
                  </a:lnTo>
                  <a:lnTo>
                    <a:pt x="1272" y="603"/>
                  </a:lnTo>
                  <a:lnTo>
                    <a:pt x="1272" y="601"/>
                  </a:lnTo>
                  <a:lnTo>
                    <a:pt x="1270" y="601"/>
                  </a:lnTo>
                  <a:lnTo>
                    <a:pt x="1272" y="598"/>
                  </a:lnTo>
                  <a:lnTo>
                    <a:pt x="1276" y="591"/>
                  </a:lnTo>
                  <a:lnTo>
                    <a:pt x="1279" y="585"/>
                  </a:lnTo>
                  <a:lnTo>
                    <a:pt x="1282" y="583"/>
                  </a:lnTo>
                  <a:lnTo>
                    <a:pt x="1283" y="581"/>
                  </a:lnTo>
                  <a:lnTo>
                    <a:pt x="1285" y="581"/>
                  </a:lnTo>
                  <a:lnTo>
                    <a:pt x="1286" y="580"/>
                  </a:lnTo>
                  <a:lnTo>
                    <a:pt x="1288" y="578"/>
                  </a:lnTo>
                  <a:lnTo>
                    <a:pt x="1288" y="577"/>
                  </a:lnTo>
                  <a:lnTo>
                    <a:pt x="1286" y="572"/>
                  </a:lnTo>
                  <a:lnTo>
                    <a:pt x="1286" y="571"/>
                  </a:lnTo>
                  <a:lnTo>
                    <a:pt x="1286" y="568"/>
                  </a:lnTo>
                  <a:lnTo>
                    <a:pt x="1295" y="560"/>
                  </a:lnTo>
                  <a:lnTo>
                    <a:pt x="1295" y="558"/>
                  </a:lnTo>
                  <a:lnTo>
                    <a:pt x="1296" y="555"/>
                  </a:lnTo>
                  <a:lnTo>
                    <a:pt x="1296" y="554"/>
                  </a:lnTo>
                  <a:lnTo>
                    <a:pt x="1298" y="551"/>
                  </a:lnTo>
                  <a:lnTo>
                    <a:pt x="1301" y="548"/>
                  </a:lnTo>
                  <a:lnTo>
                    <a:pt x="1302" y="547"/>
                  </a:lnTo>
                  <a:lnTo>
                    <a:pt x="1302" y="536"/>
                  </a:lnTo>
                  <a:lnTo>
                    <a:pt x="1305" y="534"/>
                  </a:lnTo>
                  <a:lnTo>
                    <a:pt x="1311" y="526"/>
                  </a:lnTo>
                  <a:lnTo>
                    <a:pt x="1315" y="524"/>
                  </a:lnTo>
                  <a:lnTo>
                    <a:pt x="1318" y="522"/>
                  </a:lnTo>
                  <a:lnTo>
                    <a:pt x="1321" y="521"/>
                  </a:lnTo>
                  <a:lnTo>
                    <a:pt x="1325" y="521"/>
                  </a:lnTo>
                  <a:lnTo>
                    <a:pt x="1327" y="521"/>
                  </a:lnTo>
                  <a:lnTo>
                    <a:pt x="1327" y="521"/>
                  </a:lnTo>
                  <a:lnTo>
                    <a:pt x="1328" y="519"/>
                  </a:lnTo>
                  <a:lnTo>
                    <a:pt x="1329" y="519"/>
                  </a:lnTo>
                  <a:lnTo>
                    <a:pt x="1332" y="519"/>
                  </a:lnTo>
                  <a:lnTo>
                    <a:pt x="1334" y="519"/>
                  </a:lnTo>
                  <a:lnTo>
                    <a:pt x="1335" y="521"/>
                  </a:lnTo>
                  <a:lnTo>
                    <a:pt x="1335" y="521"/>
                  </a:lnTo>
                  <a:lnTo>
                    <a:pt x="1337" y="522"/>
                  </a:lnTo>
                  <a:lnTo>
                    <a:pt x="1338" y="525"/>
                  </a:lnTo>
                  <a:lnTo>
                    <a:pt x="1339" y="526"/>
                  </a:lnTo>
                  <a:lnTo>
                    <a:pt x="1341" y="526"/>
                  </a:lnTo>
                  <a:lnTo>
                    <a:pt x="1344" y="526"/>
                  </a:lnTo>
                  <a:lnTo>
                    <a:pt x="1345" y="526"/>
                  </a:lnTo>
                  <a:lnTo>
                    <a:pt x="1347" y="525"/>
                  </a:lnTo>
                  <a:lnTo>
                    <a:pt x="1348" y="522"/>
                  </a:lnTo>
                  <a:lnTo>
                    <a:pt x="1347" y="519"/>
                  </a:lnTo>
                  <a:lnTo>
                    <a:pt x="1347" y="516"/>
                  </a:lnTo>
                  <a:lnTo>
                    <a:pt x="1347" y="515"/>
                  </a:lnTo>
                  <a:lnTo>
                    <a:pt x="1345" y="512"/>
                  </a:lnTo>
                  <a:lnTo>
                    <a:pt x="1344" y="512"/>
                  </a:lnTo>
                  <a:lnTo>
                    <a:pt x="1344" y="512"/>
                  </a:lnTo>
                  <a:lnTo>
                    <a:pt x="1342" y="511"/>
                  </a:lnTo>
                  <a:lnTo>
                    <a:pt x="1342" y="509"/>
                  </a:lnTo>
                  <a:lnTo>
                    <a:pt x="1341" y="509"/>
                  </a:lnTo>
                  <a:lnTo>
                    <a:pt x="1339" y="506"/>
                  </a:lnTo>
                  <a:lnTo>
                    <a:pt x="1339" y="501"/>
                  </a:lnTo>
                  <a:lnTo>
                    <a:pt x="1338" y="498"/>
                  </a:lnTo>
                  <a:lnTo>
                    <a:pt x="1334" y="490"/>
                  </a:lnTo>
                  <a:lnTo>
                    <a:pt x="1332" y="490"/>
                  </a:lnTo>
                  <a:lnTo>
                    <a:pt x="1328" y="485"/>
                  </a:lnTo>
                  <a:lnTo>
                    <a:pt x="1327" y="482"/>
                  </a:lnTo>
                  <a:lnTo>
                    <a:pt x="1327" y="480"/>
                  </a:lnTo>
                  <a:lnTo>
                    <a:pt x="1327" y="479"/>
                  </a:lnTo>
                  <a:lnTo>
                    <a:pt x="1328" y="477"/>
                  </a:lnTo>
                  <a:lnTo>
                    <a:pt x="1329" y="477"/>
                  </a:lnTo>
                  <a:lnTo>
                    <a:pt x="1331" y="477"/>
                  </a:lnTo>
                  <a:lnTo>
                    <a:pt x="1332" y="479"/>
                  </a:lnTo>
                  <a:lnTo>
                    <a:pt x="1334" y="480"/>
                  </a:lnTo>
                  <a:lnTo>
                    <a:pt x="1339" y="483"/>
                  </a:lnTo>
                  <a:lnTo>
                    <a:pt x="1341" y="485"/>
                  </a:lnTo>
                  <a:lnTo>
                    <a:pt x="1344" y="488"/>
                  </a:lnTo>
                  <a:lnTo>
                    <a:pt x="1347" y="498"/>
                  </a:lnTo>
                  <a:lnTo>
                    <a:pt x="1350" y="502"/>
                  </a:lnTo>
                  <a:lnTo>
                    <a:pt x="1352" y="506"/>
                  </a:lnTo>
                  <a:lnTo>
                    <a:pt x="1357" y="509"/>
                  </a:lnTo>
                  <a:lnTo>
                    <a:pt x="1361" y="511"/>
                  </a:lnTo>
                  <a:lnTo>
                    <a:pt x="1370" y="513"/>
                  </a:lnTo>
                  <a:lnTo>
                    <a:pt x="1388" y="516"/>
                  </a:lnTo>
                  <a:lnTo>
                    <a:pt x="1391" y="518"/>
                  </a:lnTo>
                  <a:lnTo>
                    <a:pt x="1393" y="519"/>
                  </a:lnTo>
                  <a:lnTo>
                    <a:pt x="1394" y="522"/>
                  </a:lnTo>
                  <a:lnTo>
                    <a:pt x="1396" y="524"/>
                  </a:lnTo>
                  <a:lnTo>
                    <a:pt x="1399" y="524"/>
                  </a:lnTo>
                  <a:lnTo>
                    <a:pt x="1400" y="524"/>
                  </a:lnTo>
                  <a:lnTo>
                    <a:pt x="1401" y="524"/>
                  </a:lnTo>
                  <a:lnTo>
                    <a:pt x="1403" y="522"/>
                  </a:lnTo>
                  <a:lnTo>
                    <a:pt x="1404" y="519"/>
                  </a:lnTo>
                  <a:lnTo>
                    <a:pt x="1406" y="519"/>
                  </a:lnTo>
                  <a:lnTo>
                    <a:pt x="1411" y="519"/>
                  </a:lnTo>
                  <a:lnTo>
                    <a:pt x="1417" y="522"/>
                  </a:lnTo>
                  <a:lnTo>
                    <a:pt x="1420" y="522"/>
                  </a:lnTo>
                  <a:lnTo>
                    <a:pt x="1422" y="522"/>
                  </a:lnTo>
                  <a:lnTo>
                    <a:pt x="1424" y="524"/>
                  </a:lnTo>
                  <a:lnTo>
                    <a:pt x="1426" y="524"/>
                  </a:lnTo>
                  <a:lnTo>
                    <a:pt x="1427" y="524"/>
                  </a:lnTo>
                  <a:lnTo>
                    <a:pt x="1427" y="524"/>
                  </a:lnTo>
                  <a:lnTo>
                    <a:pt x="1436" y="519"/>
                  </a:lnTo>
                  <a:lnTo>
                    <a:pt x="1440" y="518"/>
                  </a:lnTo>
                  <a:lnTo>
                    <a:pt x="1443" y="518"/>
                  </a:lnTo>
                  <a:lnTo>
                    <a:pt x="1446" y="519"/>
                  </a:lnTo>
                  <a:lnTo>
                    <a:pt x="1447" y="521"/>
                  </a:lnTo>
                  <a:lnTo>
                    <a:pt x="1452" y="522"/>
                  </a:lnTo>
                  <a:lnTo>
                    <a:pt x="1455" y="524"/>
                  </a:lnTo>
                  <a:lnTo>
                    <a:pt x="1456" y="524"/>
                  </a:lnTo>
                  <a:lnTo>
                    <a:pt x="1458" y="524"/>
                  </a:lnTo>
                  <a:lnTo>
                    <a:pt x="1459" y="524"/>
                  </a:lnTo>
                  <a:lnTo>
                    <a:pt x="1462" y="524"/>
                  </a:lnTo>
                  <a:lnTo>
                    <a:pt x="1463" y="522"/>
                  </a:lnTo>
                  <a:lnTo>
                    <a:pt x="1466" y="521"/>
                  </a:lnTo>
                  <a:lnTo>
                    <a:pt x="1468" y="516"/>
                  </a:lnTo>
                  <a:lnTo>
                    <a:pt x="1469" y="515"/>
                  </a:lnTo>
                  <a:lnTo>
                    <a:pt x="1481" y="511"/>
                  </a:lnTo>
                  <a:lnTo>
                    <a:pt x="1483" y="509"/>
                  </a:lnTo>
                  <a:lnTo>
                    <a:pt x="1485" y="505"/>
                  </a:lnTo>
                  <a:lnTo>
                    <a:pt x="1489" y="501"/>
                  </a:lnTo>
                  <a:lnTo>
                    <a:pt x="1491" y="499"/>
                  </a:lnTo>
                  <a:lnTo>
                    <a:pt x="1491" y="498"/>
                  </a:lnTo>
                  <a:lnTo>
                    <a:pt x="1491" y="496"/>
                  </a:lnTo>
                  <a:lnTo>
                    <a:pt x="1489" y="496"/>
                  </a:lnTo>
                  <a:lnTo>
                    <a:pt x="1489" y="495"/>
                  </a:lnTo>
                  <a:lnTo>
                    <a:pt x="1489" y="493"/>
                  </a:lnTo>
                  <a:lnTo>
                    <a:pt x="1489" y="492"/>
                  </a:lnTo>
                  <a:lnTo>
                    <a:pt x="1491" y="490"/>
                  </a:lnTo>
                  <a:lnTo>
                    <a:pt x="1489" y="489"/>
                  </a:lnTo>
                  <a:lnTo>
                    <a:pt x="1486" y="488"/>
                  </a:lnTo>
                  <a:lnTo>
                    <a:pt x="1479" y="485"/>
                  </a:lnTo>
                  <a:lnTo>
                    <a:pt x="1476" y="485"/>
                  </a:lnTo>
                  <a:lnTo>
                    <a:pt x="1475" y="485"/>
                  </a:lnTo>
                  <a:lnTo>
                    <a:pt x="1473" y="486"/>
                  </a:lnTo>
                  <a:lnTo>
                    <a:pt x="1473" y="488"/>
                  </a:lnTo>
                  <a:lnTo>
                    <a:pt x="1472" y="488"/>
                  </a:lnTo>
                  <a:lnTo>
                    <a:pt x="1471" y="488"/>
                  </a:lnTo>
                  <a:lnTo>
                    <a:pt x="1468" y="488"/>
                  </a:lnTo>
                  <a:lnTo>
                    <a:pt x="1463" y="479"/>
                  </a:lnTo>
                  <a:lnTo>
                    <a:pt x="1460" y="475"/>
                  </a:lnTo>
                  <a:lnTo>
                    <a:pt x="1459" y="473"/>
                  </a:lnTo>
                  <a:lnTo>
                    <a:pt x="1455" y="472"/>
                  </a:lnTo>
                  <a:lnTo>
                    <a:pt x="1455" y="470"/>
                  </a:lnTo>
                  <a:lnTo>
                    <a:pt x="1456" y="470"/>
                  </a:lnTo>
                  <a:lnTo>
                    <a:pt x="1458" y="470"/>
                  </a:lnTo>
                  <a:lnTo>
                    <a:pt x="1458" y="469"/>
                  </a:lnTo>
                  <a:lnTo>
                    <a:pt x="1456" y="466"/>
                  </a:lnTo>
                  <a:lnTo>
                    <a:pt x="1453" y="462"/>
                  </a:lnTo>
                  <a:lnTo>
                    <a:pt x="1449" y="459"/>
                  </a:lnTo>
                  <a:lnTo>
                    <a:pt x="1447" y="457"/>
                  </a:lnTo>
                  <a:lnTo>
                    <a:pt x="1442" y="454"/>
                  </a:lnTo>
                  <a:lnTo>
                    <a:pt x="1433" y="444"/>
                  </a:lnTo>
                  <a:lnTo>
                    <a:pt x="1427" y="441"/>
                  </a:lnTo>
                  <a:lnTo>
                    <a:pt x="1422" y="441"/>
                  </a:lnTo>
                  <a:lnTo>
                    <a:pt x="1419" y="441"/>
                  </a:lnTo>
                  <a:lnTo>
                    <a:pt x="1414" y="439"/>
                  </a:lnTo>
                  <a:lnTo>
                    <a:pt x="1413" y="437"/>
                  </a:lnTo>
                  <a:lnTo>
                    <a:pt x="1410" y="439"/>
                  </a:lnTo>
                  <a:lnTo>
                    <a:pt x="1410" y="439"/>
                  </a:lnTo>
                  <a:lnTo>
                    <a:pt x="1409" y="437"/>
                  </a:lnTo>
                  <a:lnTo>
                    <a:pt x="1409" y="433"/>
                  </a:lnTo>
                  <a:lnTo>
                    <a:pt x="1409" y="433"/>
                  </a:lnTo>
                  <a:lnTo>
                    <a:pt x="1407" y="431"/>
                  </a:lnTo>
                  <a:lnTo>
                    <a:pt x="1403" y="431"/>
                  </a:lnTo>
                  <a:lnTo>
                    <a:pt x="1401" y="431"/>
                  </a:lnTo>
                  <a:lnTo>
                    <a:pt x="1401" y="430"/>
                  </a:lnTo>
                  <a:lnTo>
                    <a:pt x="1401" y="429"/>
                  </a:lnTo>
                  <a:lnTo>
                    <a:pt x="1404" y="427"/>
                  </a:lnTo>
                  <a:lnTo>
                    <a:pt x="1404" y="424"/>
                  </a:lnTo>
                  <a:lnTo>
                    <a:pt x="1404" y="424"/>
                  </a:lnTo>
                  <a:lnTo>
                    <a:pt x="1400" y="423"/>
                  </a:lnTo>
                  <a:lnTo>
                    <a:pt x="1397" y="420"/>
                  </a:lnTo>
                  <a:lnTo>
                    <a:pt x="1394" y="418"/>
                  </a:lnTo>
                  <a:lnTo>
                    <a:pt x="1388" y="417"/>
                  </a:lnTo>
                  <a:lnTo>
                    <a:pt x="1383" y="414"/>
                  </a:lnTo>
                  <a:lnTo>
                    <a:pt x="1370" y="404"/>
                  </a:lnTo>
                  <a:lnTo>
                    <a:pt x="1361" y="400"/>
                  </a:lnTo>
                  <a:lnTo>
                    <a:pt x="1351" y="388"/>
                  </a:lnTo>
                  <a:lnTo>
                    <a:pt x="1350" y="387"/>
                  </a:lnTo>
                  <a:lnTo>
                    <a:pt x="1350" y="385"/>
                  </a:lnTo>
                  <a:lnTo>
                    <a:pt x="1350" y="384"/>
                  </a:lnTo>
                  <a:lnTo>
                    <a:pt x="1350" y="382"/>
                  </a:lnTo>
                  <a:lnTo>
                    <a:pt x="1350" y="381"/>
                  </a:lnTo>
                  <a:lnTo>
                    <a:pt x="1348" y="381"/>
                  </a:lnTo>
                  <a:lnTo>
                    <a:pt x="1344" y="381"/>
                  </a:lnTo>
                  <a:lnTo>
                    <a:pt x="1341" y="380"/>
                  </a:lnTo>
                  <a:lnTo>
                    <a:pt x="1339" y="380"/>
                  </a:lnTo>
                  <a:lnTo>
                    <a:pt x="1337" y="378"/>
                  </a:lnTo>
                  <a:lnTo>
                    <a:pt x="1334" y="377"/>
                  </a:lnTo>
                  <a:lnTo>
                    <a:pt x="1331" y="377"/>
                  </a:lnTo>
                  <a:lnTo>
                    <a:pt x="1329" y="374"/>
                  </a:lnTo>
                  <a:lnTo>
                    <a:pt x="1328" y="371"/>
                  </a:lnTo>
                  <a:lnTo>
                    <a:pt x="1327" y="368"/>
                  </a:lnTo>
                  <a:lnTo>
                    <a:pt x="1325" y="367"/>
                  </a:lnTo>
                  <a:lnTo>
                    <a:pt x="1325" y="367"/>
                  </a:lnTo>
                  <a:lnTo>
                    <a:pt x="1325" y="367"/>
                  </a:lnTo>
                  <a:lnTo>
                    <a:pt x="1324" y="367"/>
                  </a:lnTo>
                  <a:lnTo>
                    <a:pt x="1322" y="367"/>
                  </a:lnTo>
                  <a:lnTo>
                    <a:pt x="1321" y="365"/>
                  </a:lnTo>
                  <a:lnTo>
                    <a:pt x="1321" y="364"/>
                  </a:lnTo>
                  <a:lnTo>
                    <a:pt x="1322" y="362"/>
                  </a:lnTo>
                  <a:lnTo>
                    <a:pt x="1324" y="361"/>
                  </a:lnTo>
                  <a:lnTo>
                    <a:pt x="1324" y="358"/>
                  </a:lnTo>
                  <a:lnTo>
                    <a:pt x="1324" y="351"/>
                  </a:lnTo>
                  <a:lnTo>
                    <a:pt x="1322" y="351"/>
                  </a:lnTo>
                  <a:lnTo>
                    <a:pt x="1321" y="352"/>
                  </a:lnTo>
                  <a:lnTo>
                    <a:pt x="1319" y="351"/>
                  </a:lnTo>
                  <a:lnTo>
                    <a:pt x="1318" y="349"/>
                  </a:lnTo>
                  <a:lnTo>
                    <a:pt x="1316" y="348"/>
                  </a:lnTo>
                  <a:lnTo>
                    <a:pt x="1314" y="346"/>
                  </a:lnTo>
                  <a:lnTo>
                    <a:pt x="1308" y="346"/>
                  </a:lnTo>
                  <a:lnTo>
                    <a:pt x="1306" y="345"/>
                  </a:lnTo>
                  <a:lnTo>
                    <a:pt x="1305" y="344"/>
                  </a:lnTo>
                  <a:lnTo>
                    <a:pt x="1306" y="344"/>
                  </a:lnTo>
                  <a:lnTo>
                    <a:pt x="1312" y="344"/>
                  </a:lnTo>
                  <a:lnTo>
                    <a:pt x="1316" y="345"/>
                  </a:lnTo>
                  <a:lnTo>
                    <a:pt x="1322" y="344"/>
                  </a:lnTo>
                  <a:lnTo>
                    <a:pt x="1328" y="342"/>
                  </a:lnTo>
                  <a:lnTo>
                    <a:pt x="1325" y="339"/>
                  </a:lnTo>
                  <a:lnTo>
                    <a:pt x="1319" y="336"/>
                  </a:lnTo>
                  <a:lnTo>
                    <a:pt x="1316" y="335"/>
                  </a:lnTo>
                  <a:lnTo>
                    <a:pt x="1325" y="336"/>
                  </a:lnTo>
                  <a:lnTo>
                    <a:pt x="1329" y="336"/>
                  </a:lnTo>
                  <a:lnTo>
                    <a:pt x="1329" y="335"/>
                  </a:lnTo>
                  <a:lnTo>
                    <a:pt x="1332" y="332"/>
                  </a:lnTo>
                  <a:lnTo>
                    <a:pt x="1334" y="329"/>
                  </a:lnTo>
                  <a:lnTo>
                    <a:pt x="1334" y="326"/>
                  </a:lnTo>
                  <a:lnTo>
                    <a:pt x="1335" y="323"/>
                  </a:lnTo>
                  <a:lnTo>
                    <a:pt x="1339" y="322"/>
                  </a:lnTo>
                  <a:lnTo>
                    <a:pt x="1350" y="319"/>
                  </a:lnTo>
                  <a:lnTo>
                    <a:pt x="1351" y="318"/>
                  </a:lnTo>
                  <a:lnTo>
                    <a:pt x="1355" y="312"/>
                  </a:lnTo>
                  <a:lnTo>
                    <a:pt x="1357" y="309"/>
                  </a:lnTo>
                  <a:lnTo>
                    <a:pt x="1357" y="306"/>
                  </a:lnTo>
                  <a:lnTo>
                    <a:pt x="1354" y="300"/>
                  </a:lnTo>
                  <a:lnTo>
                    <a:pt x="1351" y="296"/>
                  </a:lnTo>
                  <a:lnTo>
                    <a:pt x="1350" y="295"/>
                  </a:lnTo>
                  <a:lnTo>
                    <a:pt x="1348" y="296"/>
                  </a:lnTo>
                  <a:lnTo>
                    <a:pt x="1345" y="295"/>
                  </a:lnTo>
                  <a:lnTo>
                    <a:pt x="1344" y="287"/>
                  </a:lnTo>
                  <a:lnTo>
                    <a:pt x="1342" y="286"/>
                  </a:lnTo>
                  <a:lnTo>
                    <a:pt x="1341" y="283"/>
                  </a:lnTo>
                  <a:lnTo>
                    <a:pt x="1339" y="282"/>
                  </a:lnTo>
                  <a:lnTo>
                    <a:pt x="1325" y="269"/>
                  </a:lnTo>
                  <a:lnTo>
                    <a:pt x="1322" y="266"/>
                  </a:lnTo>
                  <a:lnTo>
                    <a:pt x="1316" y="262"/>
                  </a:lnTo>
                  <a:lnTo>
                    <a:pt x="1315" y="259"/>
                  </a:lnTo>
                  <a:lnTo>
                    <a:pt x="1314" y="257"/>
                  </a:lnTo>
                  <a:lnTo>
                    <a:pt x="1314" y="254"/>
                  </a:lnTo>
                  <a:lnTo>
                    <a:pt x="1312" y="244"/>
                  </a:lnTo>
                  <a:lnTo>
                    <a:pt x="1312" y="241"/>
                  </a:lnTo>
                  <a:lnTo>
                    <a:pt x="1311" y="239"/>
                  </a:lnTo>
                  <a:lnTo>
                    <a:pt x="1306" y="236"/>
                  </a:lnTo>
                  <a:lnTo>
                    <a:pt x="1301" y="234"/>
                  </a:lnTo>
                  <a:lnTo>
                    <a:pt x="1295" y="233"/>
                  </a:lnTo>
                  <a:lnTo>
                    <a:pt x="1289" y="231"/>
                  </a:lnTo>
                  <a:lnTo>
                    <a:pt x="1286" y="230"/>
                  </a:lnTo>
                  <a:lnTo>
                    <a:pt x="1288" y="227"/>
                  </a:lnTo>
                  <a:lnTo>
                    <a:pt x="1293" y="224"/>
                  </a:lnTo>
                  <a:lnTo>
                    <a:pt x="1296" y="223"/>
                  </a:lnTo>
                  <a:lnTo>
                    <a:pt x="1299" y="221"/>
                  </a:lnTo>
                  <a:lnTo>
                    <a:pt x="1302" y="220"/>
                  </a:lnTo>
                  <a:lnTo>
                    <a:pt x="1303" y="218"/>
                  </a:lnTo>
                  <a:lnTo>
                    <a:pt x="1289" y="217"/>
                  </a:lnTo>
                  <a:lnTo>
                    <a:pt x="1279" y="216"/>
                  </a:lnTo>
                  <a:lnTo>
                    <a:pt x="1276" y="216"/>
                  </a:lnTo>
                  <a:lnTo>
                    <a:pt x="1276" y="214"/>
                  </a:lnTo>
                  <a:lnTo>
                    <a:pt x="1286" y="213"/>
                  </a:lnTo>
                  <a:lnTo>
                    <a:pt x="1288" y="213"/>
                  </a:lnTo>
                  <a:lnTo>
                    <a:pt x="1293" y="210"/>
                  </a:lnTo>
                  <a:lnTo>
                    <a:pt x="1296" y="210"/>
                  </a:lnTo>
                  <a:lnTo>
                    <a:pt x="1296" y="208"/>
                  </a:lnTo>
                  <a:lnTo>
                    <a:pt x="1295" y="205"/>
                  </a:lnTo>
                  <a:lnTo>
                    <a:pt x="1292" y="204"/>
                  </a:lnTo>
                  <a:lnTo>
                    <a:pt x="1289" y="205"/>
                  </a:lnTo>
                  <a:lnTo>
                    <a:pt x="1288" y="205"/>
                  </a:lnTo>
                  <a:lnTo>
                    <a:pt x="1283" y="207"/>
                  </a:lnTo>
                  <a:lnTo>
                    <a:pt x="1280" y="207"/>
                  </a:lnTo>
                  <a:lnTo>
                    <a:pt x="1279" y="207"/>
                  </a:lnTo>
                  <a:lnTo>
                    <a:pt x="1280" y="205"/>
                  </a:lnTo>
                  <a:lnTo>
                    <a:pt x="1283" y="200"/>
                  </a:lnTo>
                  <a:lnTo>
                    <a:pt x="1285" y="200"/>
                  </a:lnTo>
                  <a:lnTo>
                    <a:pt x="1286" y="198"/>
                  </a:lnTo>
                  <a:lnTo>
                    <a:pt x="1288" y="198"/>
                  </a:lnTo>
                  <a:lnTo>
                    <a:pt x="1289" y="197"/>
                  </a:lnTo>
                  <a:lnTo>
                    <a:pt x="1288" y="195"/>
                  </a:lnTo>
                  <a:lnTo>
                    <a:pt x="1288" y="194"/>
                  </a:lnTo>
                  <a:lnTo>
                    <a:pt x="1286" y="192"/>
                  </a:lnTo>
                  <a:lnTo>
                    <a:pt x="1286" y="191"/>
                  </a:lnTo>
                  <a:lnTo>
                    <a:pt x="1285" y="190"/>
                  </a:lnTo>
                  <a:lnTo>
                    <a:pt x="1279" y="190"/>
                  </a:lnTo>
                  <a:lnTo>
                    <a:pt x="1272" y="190"/>
                  </a:lnTo>
                  <a:lnTo>
                    <a:pt x="1266" y="190"/>
                  </a:lnTo>
                  <a:lnTo>
                    <a:pt x="1262" y="185"/>
                  </a:lnTo>
                  <a:lnTo>
                    <a:pt x="1262" y="182"/>
                  </a:lnTo>
                  <a:lnTo>
                    <a:pt x="1263" y="181"/>
                  </a:lnTo>
                  <a:lnTo>
                    <a:pt x="1262" y="180"/>
                  </a:lnTo>
                  <a:lnTo>
                    <a:pt x="1259" y="178"/>
                  </a:lnTo>
                  <a:lnTo>
                    <a:pt x="1253" y="178"/>
                  </a:lnTo>
                  <a:lnTo>
                    <a:pt x="1250" y="178"/>
                  </a:lnTo>
                  <a:lnTo>
                    <a:pt x="1247" y="177"/>
                  </a:lnTo>
                  <a:lnTo>
                    <a:pt x="1237" y="171"/>
                  </a:lnTo>
                  <a:lnTo>
                    <a:pt x="1236" y="169"/>
                  </a:lnTo>
                  <a:lnTo>
                    <a:pt x="1234" y="168"/>
                  </a:lnTo>
                  <a:lnTo>
                    <a:pt x="1234" y="167"/>
                  </a:lnTo>
                  <a:lnTo>
                    <a:pt x="1234" y="165"/>
                  </a:lnTo>
                  <a:lnTo>
                    <a:pt x="1236" y="165"/>
                  </a:lnTo>
                  <a:lnTo>
                    <a:pt x="1237" y="165"/>
                  </a:lnTo>
                  <a:lnTo>
                    <a:pt x="1242" y="167"/>
                  </a:lnTo>
                  <a:lnTo>
                    <a:pt x="1244" y="169"/>
                  </a:lnTo>
                  <a:lnTo>
                    <a:pt x="1246" y="171"/>
                  </a:lnTo>
                  <a:lnTo>
                    <a:pt x="1249" y="168"/>
                  </a:lnTo>
                  <a:lnTo>
                    <a:pt x="1249" y="167"/>
                  </a:lnTo>
                  <a:lnTo>
                    <a:pt x="1249" y="161"/>
                  </a:lnTo>
                  <a:lnTo>
                    <a:pt x="1250" y="159"/>
                  </a:lnTo>
                  <a:lnTo>
                    <a:pt x="1252" y="158"/>
                  </a:lnTo>
                  <a:lnTo>
                    <a:pt x="1252" y="158"/>
                  </a:lnTo>
                  <a:lnTo>
                    <a:pt x="1253" y="157"/>
                  </a:lnTo>
                  <a:lnTo>
                    <a:pt x="1255" y="154"/>
                  </a:lnTo>
                  <a:lnTo>
                    <a:pt x="1256" y="152"/>
                  </a:lnTo>
                  <a:lnTo>
                    <a:pt x="1257" y="151"/>
                  </a:lnTo>
                  <a:lnTo>
                    <a:pt x="1259" y="151"/>
                  </a:lnTo>
                  <a:lnTo>
                    <a:pt x="1260" y="149"/>
                  </a:lnTo>
                  <a:lnTo>
                    <a:pt x="1262" y="148"/>
                  </a:lnTo>
                  <a:lnTo>
                    <a:pt x="1262" y="146"/>
                  </a:lnTo>
                  <a:lnTo>
                    <a:pt x="1262" y="142"/>
                  </a:lnTo>
                  <a:lnTo>
                    <a:pt x="1262" y="141"/>
                  </a:lnTo>
                  <a:lnTo>
                    <a:pt x="1260" y="141"/>
                  </a:lnTo>
                  <a:lnTo>
                    <a:pt x="1259" y="141"/>
                  </a:lnTo>
                  <a:lnTo>
                    <a:pt x="1259" y="141"/>
                  </a:lnTo>
                  <a:lnTo>
                    <a:pt x="1255" y="139"/>
                  </a:lnTo>
                  <a:lnTo>
                    <a:pt x="1250" y="138"/>
                  </a:lnTo>
                  <a:lnTo>
                    <a:pt x="1246" y="139"/>
                  </a:lnTo>
                  <a:lnTo>
                    <a:pt x="1243" y="141"/>
                  </a:lnTo>
                  <a:lnTo>
                    <a:pt x="1242" y="136"/>
                  </a:lnTo>
                  <a:lnTo>
                    <a:pt x="1240" y="135"/>
                  </a:lnTo>
                  <a:lnTo>
                    <a:pt x="1239" y="135"/>
                  </a:lnTo>
                  <a:lnTo>
                    <a:pt x="1233" y="133"/>
                  </a:lnTo>
                  <a:lnTo>
                    <a:pt x="1231" y="132"/>
                  </a:lnTo>
                  <a:lnTo>
                    <a:pt x="1229" y="131"/>
                  </a:lnTo>
                  <a:lnTo>
                    <a:pt x="1227" y="126"/>
                  </a:lnTo>
                  <a:lnTo>
                    <a:pt x="1224" y="123"/>
                  </a:lnTo>
                  <a:lnTo>
                    <a:pt x="1226" y="119"/>
                  </a:lnTo>
                  <a:lnTo>
                    <a:pt x="1227" y="116"/>
                  </a:lnTo>
                  <a:lnTo>
                    <a:pt x="1224" y="113"/>
                  </a:lnTo>
                  <a:lnTo>
                    <a:pt x="1220" y="113"/>
                  </a:lnTo>
                  <a:lnTo>
                    <a:pt x="1213" y="113"/>
                  </a:lnTo>
                  <a:lnTo>
                    <a:pt x="1208" y="113"/>
                  </a:lnTo>
                  <a:lnTo>
                    <a:pt x="1204" y="115"/>
                  </a:lnTo>
                  <a:lnTo>
                    <a:pt x="1200" y="118"/>
                  </a:lnTo>
                  <a:lnTo>
                    <a:pt x="1204" y="112"/>
                  </a:lnTo>
                  <a:lnTo>
                    <a:pt x="1208" y="109"/>
                  </a:lnTo>
                  <a:lnTo>
                    <a:pt x="1227" y="109"/>
                  </a:lnTo>
                  <a:lnTo>
                    <a:pt x="1240" y="112"/>
                  </a:lnTo>
                  <a:lnTo>
                    <a:pt x="1259" y="112"/>
                  </a:lnTo>
                  <a:lnTo>
                    <a:pt x="1262" y="112"/>
                  </a:lnTo>
                  <a:lnTo>
                    <a:pt x="1267" y="115"/>
                  </a:lnTo>
                  <a:lnTo>
                    <a:pt x="1270" y="115"/>
                  </a:lnTo>
                  <a:lnTo>
                    <a:pt x="1273" y="112"/>
                  </a:lnTo>
                  <a:lnTo>
                    <a:pt x="1272" y="109"/>
                  </a:lnTo>
                  <a:lnTo>
                    <a:pt x="1270" y="105"/>
                  </a:lnTo>
                  <a:lnTo>
                    <a:pt x="1269" y="103"/>
                  </a:lnTo>
                  <a:lnTo>
                    <a:pt x="1267" y="100"/>
                  </a:lnTo>
                  <a:lnTo>
                    <a:pt x="1266" y="92"/>
                  </a:lnTo>
                  <a:lnTo>
                    <a:pt x="1266" y="92"/>
                  </a:lnTo>
                  <a:lnTo>
                    <a:pt x="1265" y="89"/>
                  </a:lnTo>
                  <a:lnTo>
                    <a:pt x="1267" y="90"/>
                  </a:lnTo>
                  <a:lnTo>
                    <a:pt x="1269" y="90"/>
                  </a:lnTo>
                  <a:lnTo>
                    <a:pt x="1269" y="92"/>
                  </a:lnTo>
                  <a:lnTo>
                    <a:pt x="1270" y="95"/>
                  </a:lnTo>
                  <a:lnTo>
                    <a:pt x="1270" y="96"/>
                  </a:lnTo>
                  <a:lnTo>
                    <a:pt x="1273" y="100"/>
                  </a:lnTo>
                  <a:lnTo>
                    <a:pt x="1273" y="103"/>
                  </a:lnTo>
                  <a:lnTo>
                    <a:pt x="1276" y="108"/>
                  </a:lnTo>
                  <a:lnTo>
                    <a:pt x="1279" y="108"/>
                  </a:lnTo>
                  <a:lnTo>
                    <a:pt x="1282" y="109"/>
                  </a:lnTo>
                  <a:lnTo>
                    <a:pt x="1288" y="112"/>
                  </a:lnTo>
                  <a:lnTo>
                    <a:pt x="1291" y="112"/>
                  </a:lnTo>
                  <a:lnTo>
                    <a:pt x="1305" y="110"/>
                  </a:lnTo>
                  <a:lnTo>
                    <a:pt x="1308" y="110"/>
                  </a:lnTo>
                  <a:lnTo>
                    <a:pt x="1309" y="106"/>
                  </a:lnTo>
                  <a:lnTo>
                    <a:pt x="1311" y="105"/>
                  </a:lnTo>
                  <a:lnTo>
                    <a:pt x="1315" y="102"/>
                  </a:lnTo>
                  <a:lnTo>
                    <a:pt x="1316" y="102"/>
                  </a:lnTo>
                  <a:lnTo>
                    <a:pt x="1318" y="99"/>
                  </a:lnTo>
                  <a:lnTo>
                    <a:pt x="1315" y="97"/>
                  </a:lnTo>
                  <a:lnTo>
                    <a:pt x="1309" y="96"/>
                  </a:lnTo>
                  <a:lnTo>
                    <a:pt x="1303" y="95"/>
                  </a:lnTo>
                  <a:lnTo>
                    <a:pt x="1301" y="92"/>
                  </a:lnTo>
                  <a:lnTo>
                    <a:pt x="1299" y="90"/>
                  </a:lnTo>
                  <a:lnTo>
                    <a:pt x="1308" y="92"/>
                  </a:lnTo>
                  <a:lnTo>
                    <a:pt x="1309" y="90"/>
                  </a:lnTo>
                  <a:lnTo>
                    <a:pt x="1311" y="90"/>
                  </a:lnTo>
                  <a:lnTo>
                    <a:pt x="1311" y="89"/>
                  </a:lnTo>
                  <a:lnTo>
                    <a:pt x="1309" y="87"/>
                  </a:lnTo>
                  <a:lnTo>
                    <a:pt x="1302" y="80"/>
                  </a:lnTo>
                  <a:lnTo>
                    <a:pt x="1301" y="79"/>
                  </a:lnTo>
                  <a:lnTo>
                    <a:pt x="1296" y="76"/>
                  </a:lnTo>
                  <a:lnTo>
                    <a:pt x="1296" y="74"/>
                  </a:lnTo>
                  <a:lnTo>
                    <a:pt x="1293" y="76"/>
                  </a:lnTo>
                  <a:lnTo>
                    <a:pt x="1292" y="76"/>
                  </a:lnTo>
                  <a:lnTo>
                    <a:pt x="1289" y="76"/>
                  </a:lnTo>
                  <a:lnTo>
                    <a:pt x="1288" y="76"/>
                  </a:lnTo>
                  <a:lnTo>
                    <a:pt x="1285" y="73"/>
                  </a:lnTo>
                  <a:lnTo>
                    <a:pt x="1280" y="70"/>
                  </a:lnTo>
                  <a:lnTo>
                    <a:pt x="1276" y="69"/>
                  </a:lnTo>
                  <a:lnTo>
                    <a:pt x="1272" y="69"/>
                  </a:lnTo>
                  <a:lnTo>
                    <a:pt x="1272" y="67"/>
                  </a:lnTo>
                  <a:lnTo>
                    <a:pt x="1279" y="67"/>
                  </a:lnTo>
                  <a:lnTo>
                    <a:pt x="1282" y="69"/>
                  </a:lnTo>
                  <a:lnTo>
                    <a:pt x="1288" y="73"/>
                  </a:lnTo>
                  <a:lnTo>
                    <a:pt x="1291" y="73"/>
                  </a:lnTo>
                  <a:lnTo>
                    <a:pt x="1295" y="73"/>
                  </a:lnTo>
                  <a:lnTo>
                    <a:pt x="1296" y="72"/>
                  </a:lnTo>
                  <a:lnTo>
                    <a:pt x="1296" y="69"/>
                  </a:lnTo>
                  <a:lnTo>
                    <a:pt x="1295" y="67"/>
                  </a:lnTo>
                  <a:lnTo>
                    <a:pt x="1292" y="67"/>
                  </a:lnTo>
                  <a:lnTo>
                    <a:pt x="1288" y="66"/>
                  </a:lnTo>
                  <a:lnTo>
                    <a:pt x="1286" y="64"/>
                  </a:lnTo>
                  <a:lnTo>
                    <a:pt x="1272" y="50"/>
                  </a:lnTo>
                  <a:lnTo>
                    <a:pt x="1270" y="50"/>
                  </a:lnTo>
                  <a:lnTo>
                    <a:pt x="1269" y="50"/>
                  </a:lnTo>
                  <a:lnTo>
                    <a:pt x="1267" y="51"/>
                  </a:lnTo>
                  <a:lnTo>
                    <a:pt x="1266" y="51"/>
                  </a:lnTo>
                  <a:lnTo>
                    <a:pt x="1265" y="51"/>
                  </a:lnTo>
                  <a:lnTo>
                    <a:pt x="1265" y="50"/>
                  </a:lnTo>
                  <a:lnTo>
                    <a:pt x="1266" y="49"/>
                  </a:lnTo>
                  <a:lnTo>
                    <a:pt x="1265" y="46"/>
                  </a:lnTo>
                  <a:lnTo>
                    <a:pt x="1262" y="46"/>
                  </a:lnTo>
                  <a:lnTo>
                    <a:pt x="1259" y="44"/>
                  </a:lnTo>
                  <a:lnTo>
                    <a:pt x="1256" y="44"/>
                  </a:lnTo>
                  <a:lnTo>
                    <a:pt x="1253" y="43"/>
                  </a:lnTo>
                  <a:lnTo>
                    <a:pt x="1253" y="41"/>
                  </a:lnTo>
                  <a:lnTo>
                    <a:pt x="1255" y="40"/>
                  </a:lnTo>
                  <a:lnTo>
                    <a:pt x="1256" y="40"/>
                  </a:lnTo>
                  <a:lnTo>
                    <a:pt x="1255" y="38"/>
                  </a:lnTo>
                  <a:lnTo>
                    <a:pt x="1253" y="37"/>
                  </a:lnTo>
                  <a:lnTo>
                    <a:pt x="1252" y="37"/>
                  </a:lnTo>
                  <a:lnTo>
                    <a:pt x="1252" y="36"/>
                  </a:lnTo>
                  <a:lnTo>
                    <a:pt x="1250" y="36"/>
                  </a:lnTo>
                  <a:lnTo>
                    <a:pt x="1250" y="34"/>
                  </a:lnTo>
                  <a:lnTo>
                    <a:pt x="1250" y="33"/>
                  </a:lnTo>
                  <a:lnTo>
                    <a:pt x="1270" y="40"/>
                  </a:lnTo>
                  <a:lnTo>
                    <a:pt x="1272" y="40"/>
                  </a:lnTo>
                  <a:lnTo>
                    <a:pt x="1273" y="40"/>
                  </a:lnTo>
                  <a:lnTo>
                    <a:pt x="1278" y="36"/>
                  </a:lnTo>
                  <a:lnTo>
                    <a:pt x="1279" y="34"/>
                  </a:lnTo>
                  <a:lnTo>
                    <a:pt x="1278" y="33"/>
                  </a:lnTo>
                  <a:lnTo>
                    <a:pt x="1275" y="33"/>
                  </a:lnTo>
                  <a:lnTo>
                    <a:pt x="1270" y="33"/>
                  </a:lnTo>
                  <a:lnTo>
                    <a:pt x="1269" y="33"/>
                  </a:lnTo>
                  <a:lnTo>
                    <a:pt x="1263" y="31"/>
                  </a:lnTo>
                  <a:lnTo>
                    <a:pt x="1260" y="31"/>
                  </a:lnTo>
                  <a:lnTo>
                    <a:pt x="1256" y="28"/>
                  </a:lnTo>
                  <a:lnTo>
                    <a:pt x="1247" y="20"/>
                  </a:lnTo>
                  <a:lnTo>
                    <a:pt x="1236" y="14"/>
                  </a:lnTo>
                  <a:lnTo>
                    <a:pt x="1230" y="10"/>
                  </a:lnTo>
                  <a:lnTo>
                    <a:pt x="1230" y="8"/>
                  </a:lnTo>
                  <a:lnTo>
                    <a:pt x="1229" y="7"/>
                  </a:lnTo>
                  <a:lnTo>
                    <a:pt x="1227" y="7"/>
                  </a:lnTo>
                  <a:lnTo>
                    <a:pt x="1226" y="5"/>
                  </a:lnTo>
                  <a:lnTo>
                    <a:pt x="1223" y="7"/>
                  </a:lnTo>
                  <a:lnTo>
                    <a:pt x="1221" y="8"/>
                  </a:lnTo>
                  <a:lnTo>
                    <a:pt x="1220" y="10"/>
                  </a:lnTo>
                  <a:lnTo>
                    <a:pt x="1193" y="10"/>
                  </a:lnTo>
                  <a:lnTo>
                    <a:pt x="1184" y="7"/>
                  </a:lnTo>
                  <a:lnTo>
                    <a:pt x="1178" y="7"/>
                  </a:lnTo>
                  <a:lnTo>
                    <a:pt x="1167" y="10"/>
                  </a:lnTo>
                  <a:lnTo>
                    <a:pt x="1161" y="8"/>
                  </a:lnTo>
                  <a:lnTo>
                    <a:pt x="1155" y="4"/>
                  </a:lnTo>
                  <a:lnTo>
                    <a:pt x="1154" y="4"/>
                  </a:lnTo>
                  <a:lnTo>
                    <a:pt x="1148" y="8"/>
                  </a:lnTo>
                  <a:lnTo>
                    <a:pt x="1145" y="10"/>
                  </a:lnTo>
                  <a:lnTo>
                    <a:pt x="1142" y="10"/>
                  </a:lnTo>
                  <a:lnTo>
                    <a:pt x="1139" y="8"/>
                  </a:lnTo>
                  <a:lnTo>
                    <a:pt x="1135" y="10"/>
                  </a:lnTo>
                  <a:lnTo>
                    <a:pt x="1134" y="10"/>
                  </a:lnTo>
                  <a:lnTo>
                    <a:pt x="1126" y="0"/>
                  </a:lnTo>
                  <a:lnTo>
                    <a:pt x="1125" y="0"/>
                  </a:lnTo>
                  <a:lnTo>
                    <a:pt x="1125" y="1"/>
                  </a:lnTo>
                  <a:lnTo>
                    <a:pt x="1121" y="5"/>
                  </a:lnTo>
                  <a:lnTo>
                    <a:pt x="1121" y="7"/>
                  </a:lnTo>
                  <a:lnTo>
                    <a:pt x="1121" y="8"/>
                  </a:lnTo>
                  <a:lnTo>
                    <a:pt x="1121" y="10"/>
                  </a:lnTo>
                  <a:lnTo>
                    <a:pt x="1121" y="10"/>
                  </a:lnTo>
                  <a:lnTo>
                    <a:pt x="1121" y="11"/>
                  </a:lnTo>
                  <a:lnTo>
                    <a:pt x="1118" y="13"/>
                  </a:lnTo>
                  <a:lnTo>
                    <a:pt x="1116" y="11"/>
                  </a:lnTo>
                  <a:lnTo>
                    <a:pt x="1115" y="11"/>
                  </a:lnTo>
                  <a:lnTo>
                    <a:pt x="1111" y="15"/>
                  </a:lnTo>
                  <a:lnTo>
                    <a:pt x="1109" y="15"/>
                  </a:lnTo>
                  <a:lnTo>
                    <a:pt x="1108" y="15"/>
                  </a:lnTo>
                  <a:lnTo>
                    <a:pt x="1106" y="15"/>
                  </a:lnTo>
                  <a:lnTo>
                    <a:pt x="1102" y="8"/>
                  </a:lnTo>
                  <a:lnTo>
                    <a:pt x="1102" y="7"/>
                  </a:lnTo>
                  <a:lnTo>
                    <a:pt x="1102" y="5"/>
                  </a:lnTo>
                  <a:lnTo>
                    <a:pt x="1100" y="5"/>
                  </a:lnTo>
                  <a:lnTo>
                    <a:pt x="1099" y="5"/>
                  </a:lnTo>
                  <a:lnTo>
                    <a:pt x="1098" y="5"/>
                  </a:lnTo>
                  <a:lnTo>
                    <a:pt x="1095" y="3"/>
                  </a:lnTo>
                  <a:lnTo>
                    <a:pt x="1090" y="3"/>
                  </a:lnTo>
                  <a:lnTo>
                    <a:pt x="1086" y="4"/>
                  </a:lnTo>
                  <a:lnTo>
                    <a:pt x="1082" y="5"/>
                  </a:lnTo>
                  <a:lnTo>
                    <a:pt x="1080" y="5"/>
                  </a:lnTo>
                  <a:lnTo>
                    <a:pt x="1073" y="4"/>
                  </a:lnTo>
                  <a:lnTo>
                    <a:pt x="1070" y="4"/>
                  </a:lnTo>
                  <a:lnTo>
                    <a:pt x="1069" y="4"/>
                  </a:lnTo>
                  <a:lnTo>
                    <a:pt x="1067" y="3"/>
                  </a:lnTo>
                  <a:lnTo>
                    <a:pt x="1066" y="5"/>
                  </a:lnTo>
                  <a:lnTo>
                    <a:pt x="1064" y="7"/>
                  </a:lnTo>
                  <a:lnTo>
                    <a:pt x="1063" y="8"/>
                  </a:lnTo>
                  <a:lnTo>
                    <a:pt x="1060" y="10"/>
                  </a:lnTo>
                  <a:lnTo>
                    <a:pt x="1053" y="17"/>
                  </a:lnTo>
                  <a:lnTo>
                    <a:pt x="1051" y="18"/>
                  </a:lnTo>
                  <a:lnTo>
                    <a:pt x="1049" y="17"/>
                  </a:lnTo>
                  <a:lnTo>
                    <a:pt x="1047" y="15"/>
                  </a:lnTo>
                  <a:lnTo>
                    <a:pt x="1047" y="13"/>
                  </a:lnTo>
                  <a:lnTo>
                    <a:pt x="1046" y="11"/>
                  </a:lnTo>
                  <a:lnTo>
                    <a:pt x="1046" y="10"/>
                  </a:lnTo>
                  <a:lnTo>
                    <a:pt x="1043" y="8"/>
                  </a:lnTo>
                  <a:lnTo>
                    <a:pt x="1040" y="7"/>
                  </a:lnTo>
                  <a:lnTo>
                    <a:pt x="1034" y="7"/>
                  </a:lnTo>
                  <a:lnTo>
                    <a:pt x="1031" y="7"/>
                  </a:lnTo>
                  <a:lnTo>
                    <a:pt x="1030" y="4"/>
                  </a:lnTo>
                  <a:lnTo>
                    <a:pt x="1028" y="3"/>
                  </a:lnTo>
                  <a:lnTo>
                    <a:pt x="1027" y="1"/>
                  </a:lnTo>
                  <a:lnTo>
                    <a:pt x="1026" y="1"/>
                  </a:lnTo>
                  <a:lnTo>
                    <a:pt x="1024" y="3"/>
                  </a:lnTo>
                  <a:lnTo>
                    <a:pt x="1023" y="7"/>
                  </a:lnTo>
                  <a:lnTo>
                    <a:pt x="1023" y="13"/>
                  </a:lnTo>
                  <a:lnTo>
                    <a:pt x="1021" y="17"/>
                  </a:lnTo>
                  <a:lnTo>
                    <a:pt x="1017" y="21"/>
                  </a:lnTo>
                  <a:lnTo>
                    <a:pt x="1015" y="23"/>
                  </a:lnTo>
                  <a:lnTo>
                    <a:pt x="1015" y="26"/>
                  </a:lnTo>
                  <a:lnTo>
                    <a:pt x="1013" y="26"/>
                  </a:lnTo>
                  <a:lnTo>
                    <a:pt x="1011" y="24"/>
                  </a:lnTo>
                  <a:lnTo>
                    <a:pt x="1011" y="23"/>
                  </a:lnTo>
                  <a:lnTo>
                    <a:pt x="1010" y="23"/>
                  </a:lnTo>
                  <a:lnTo>
                    <a:pt x="1003" y="28"/>
                  </a:lnTo>
                  <a:lnTo>
                    <a:pt x="1003" y="30"/>
                  </a:lnTo>
                  <a:lnTo>
                    <a:pt x="1001" y="31"/>
                  </a:lnTo>
                  <a:lnTo>
                    <a:pt x="998" y="31"/>
                  </a:lnTo>
                  <a:lnTo>
                    <a:pt x="997" y="33"/>
                  </a:lnTo>
                  <a:lnTo>
                    <a:pt x="995" y="38"/>
                  </a:lnTo>
                  <a:lnTo>
                    <a:pt x="994" y="51"/>
                  </a:lnTo>
                  <a:lnTo>
                    <a:pt x="991" y="59"/>
                  </a:lnTo>
                  <a:lnTo>
                    <a:pt x="988" y="64"/>
                  </a:lnTo>
                  <a:lnTo>
                    <a:pt x="987" y="66"/>
                  </a:lnTo>
                  <a:lnTo>
                    <a:pt x="982" y="69"/>
                  </a:lnTo>
                  <a:lnTo>
                    <a:pt x="981" y="69"/>
                  </a:lnTo>
                  <a:lnTo>
                    <a:pt x="981" y="73"/>
                  </a:lnTo>
                  <a:lnTo>
                    <a:pt x="984" y="74"/>
                  </a:lnTo>
                  <a:lnTo>
                    <a:pt x="987" y="76"/>
                  </a:lnTo>
                  <a:lnTo>
                    <a:pt x="988" y="79"/>
                  </a:lnTo>
                  <a:lnTo>
                    <a:pt x="988" y="83"/>
                  </a:lnTo>
                  <a:lnTo>
                    <a:pt x="982" y="100"/>
                  </a:lnTo>
                  <a:lnTo>
                    <a:pt x="982" y="106"/>
                  </a:lnTo>
                  <a:lnTo>
                    <a:pt x="982" y="112"/>
                  </a:lnTo>
                  <a:lnTo>
                    <a:pt x="982" y="116"/>
                  </a:lnTo>
                  <a:lnTo>
                    <a:pt x="987" y="125"/>
                  </a:lnTo>
                  <a:lnTo>
                    <a:pt x="987" y="126"/>
                  </a:lnTo>
                  <a:lnTo>
                    <a:pt x="985" y="129"/>
                  </a:lnTo>
                  <a:lnTo>
                    <a:pt x="985" y="131"/>
                  </a:lnTo>
                  <a:lnTo>
                    <a:pt x="987" y="132"/>
                  </a:lnTo>
                  <a:lnTo>
                    <a:pt x="988" y="136"/>
                  </a:lnTo>
                  <a:lnTo>
                    <a:pt x="990" y="139"/>
                  </a:lnTo>
                  <a:lnTo>
                    <a:pt x="990" y="141"/>
                  </a:lnTo>
                  <a:lnTo>
                    <a:pt x="990" y="142"/>
                  </a:lnTo>
                  <a:lnTo>
                    <a:pt x="988" y="144"/>
                  </a:lnTo>
                  <a:lnTo>
                    <a:pt x="987" y="142"/>
                  </a:lnTo>
                  <a:lnTo>
                    <a:pt x="985" y="142"/>
                  </a:lnTo>
                  <a:lnTo>
                    <a:pt x="984" y="142"/>
                  </a:lnTo>
                  <a:lnTo>
                    <a:pt x="981" y="145"/>
                  </a:lnTo>
                  <a:lnTo>
                    <a:pt x="978" y="152"/>
                  </a:lnTo>
                  <a:lnTo>
                    <a:pt x="972" y="174"/>
                  </a:lnTo>
                  <a:lnTo>
                    <a:pt x="972" y="177"/>
                  </a:lnTo>
                  <a:lnTo>
                    <a:pt x="975" y="180"/>
                  </a:lnTo>
                  <a:lnTo>
                    <a:pt x="978" y="180"/>
                  </a:lnTo>
                  <a:lnTo>
                    <a:pt x="978" y="181"/>
                  </a:lnTo>
                  <a:lnTo>
                    <a:pt x="972" y="188"/>
                  </a:lnTo>
                  <a:lnTo>
                    <a:pt x="972" y="190"/>
                  </a:lnTo>
                  <a:lnTo>
                    <a:pt x="971" y="197"/>
                  </a:lnTo>
                  <a:lnTo>
                    <a:pt x="969" y="200"/>
                  </a:lnTo>
                  <a:lnTo>
                    <a:pt x="968" y="201"/>
                  </a:lnTo>
                  <a:lnTo>
                    <a:pt x="962" y="201"/>
                  </a:lnTo>
                  <a:lnTo>
                    <a:pt x="952" y="205"/>
                  </a:lnTo>
                  <a:lnTo>
                    <a:pt x="948" y="205"/>
                  </a:lnTo>
                  <a:lnTo>
                    <a:pt x="943" y="204"/>
                  </a:lnTo>
                  <a:lnTo>
                    <a:pt x="939" y="198"/>
                  </a:lnTo>
                  <a:lnTo>
                    <a:pt x="938" y="198"/>
                  </a:lnTo>
                  <a:lnTo>
                    <a:pt x="935" y="201"/>
                  </a:lnTo>
                  <a:lnTo>
                    <a:pt x="932" y="207"/>
                  </a:lnTo>
                  <a:lnTo>
                    <a:pt x="931" y="208"/>
                  </a:lnTo>
                  <a:lnTo>
                    <a:pt x="922" y="214"/>
                  </a:lnTo>
                  <a:lnTo>
                    <a:pt x="920" y="217"/>
                  </a:lnTo>
                  <a:lnTo>
                    <a:pt x="918" y="220"/>
                  </a:lnTo>
                  <a:lnTo>
                    <a:pt x="918" y="221"/>
                  </a:lnTo>
                  <a:lnTo>
                    <a:pt x="918" y="223"/>
                  </a:lnTo>
                  <a:lnTo>
                    <a:pt x="916" y="224"/>
                  </a:lnTo>
                  <a:lnTo>
                    <a:pt x="915" y="226"/>
                  </a:lnTo>
                  <a:lnTo>
                    <a:pt x="913" y="228"/>
                  </a:lnTo>
                  <a:lnTo>
                    <a:pt x="912" y="228"/>
                  </a:lnTo>
                  <a:lnTo>
                    <a:pt x="912" y="228"/>
                  </a:lnTo>
                  <a:lnTo>
                    <a:pt x="912" y="231"/>
                  </a:lnTo>
                  <a:lnTo>
                    <a:pt x="916" y="236"/>
                  </a:lnTo>
                  <a:lnTo>
                    <a:pt x="918" y="239"/>
                  </a:lnTo>
                  <a:lnTo>
                    <a:pt x="916" y="243"/>
                  </a:lnTo>
                  <a:lnTo>
                    <a:pt x="913" y="243"/>
                  </a:lnTo>
                  <a:lnTo>
                    <a:pt x="912" y="244"/>
                  </a:lnTo>
                  <a:lnTo>
                    <a:pt x="912" y="244"/>
                  </a:lnTo>
                  <a:lnTo>
                    <a:pt x="910" y="246"/>
                  </a:lnTo>
                  <a:lnTo>
                    <a:pt x="910" y="247"/>
                  </a:lnTo>
                  <a:lnTo>
                    <a:pt x="912" y="250"/>
                  </a:lnTo>
                  <a:lnTo>
                    <a:pt x="912" y="252"/>
                  </a:lnTo>
                  <a:lnTo>
                    <a:pt x="912" y="254"/>
                  </a:lnTo>
                  <a:lnTo>
                    <a:pt x="910" y="259"/>
                  </a:lnTo>
                  <a:lnTo>
                    <a:pt x="910" y="262"/>
                  </a:lnTo>
                  <a:lnTo>
                    <a:pt x="912" y="263"/>
                  </a:lnTo>
                  <a:lnTo>
                    <a:pt x="913" y="263"/>
                  </a:lnTo>
                  <a:lnTo>
                    <a:pt x="918" y="262"/>
                  </a:lnTo>
                  <a:lnTo>
                    <a:pt x="919" y="262"/>
                  </a:lnTo>
                  <a:lnTo>
                    <a:pt x="920" y="262"/>
                  </a:lnTo>
                  <a:lnTo>
                    <a:pt x="922" y="262"/>
                  </a:lnTo>
                  <a:lnTo>
                    <a:pt x="925" y="263"/>
                  </a:lnTo>
                  <a:lnTo>
                    <a:pt x="926" y="263"/>
                  </a:lnTo>
                  <a:lnTo>
                    <a:pt x="928" y="266"/>
                  </a:lnTo>
                  <a:lnTo>
                    <a:pt x="931" y="269"/>
                  </a:lnTo>
                  <a:lnTo>
                    <a:pt x="932" y="273"/>
                  </a:lnTo>
                  <a:lnTo>
                    <a:pt x="932" y="276"/>
                  </a:lnTo>
                  <a:lnTo>
                    <a:pt x="931" y="279"/>
                  </a:lnTo>
                  <a:lnTo>
                    <a:pt x="928" y="279"/>
                  </a:lnTo>
                  <a:lnTo>
                    <a:pt x="920" y="280"/>
                  </a:lnTo>
                  <a:lnTo>
                    <a:pt x="918" y="282"/>
                  </a:lnTo>
                  <a:lnTo>
                    <a:pt x="912" y="287"/>
                  </a:lnTo>
                  <a:lnTo>
                    <a:pt x="909" y="289"/>
                  </a:lnTo>
                  <a:lnTo>
                    <a:pt x="907" y="290"/>
                  </a:lnTo>
                  <a:lnTo>
                    <a:pt x="900" y="296"/>
                  </a:lnTo>
                  <a:lnTo>
                    <a:pt x="897" y="298"/>
                  </a:lnTo>
                  <a:lnTo>
                    <a:pt x="892" y="298"/>
                  </a:lnTo>
                  <a:lnTo>
                    <a:pt x="890" y="298"/>
                  </a:lnTo>
                  <a:lnTo>
                    <a:pt x="889" y="302"/>
                  </a:lnTo>
                  <a:lnTo>
                    <a:pt x="890" y="305"/>
                  </a:lnTo>
                  <a:lnTo>
                    <a:pt x="890" y="306"/>
                  </a:lnTo>
                  <a:lnTo>
                    <a:pt x="889" y="309"/>
                  </a:lnTo>
                  <a:lnTo>
                    <a:pt x="884" y="309"/>
                  </a:lnTo>
                  <a:lnTo>
                    <a:pt x="874" y="312"/>
                  </a:lnTo>
                  <a:lnTo>
                    <a:pt x="870" y="313"/>
                  </a:lnTo>
                  <a:lnTo>
                    <a:pt x="867" y="319"/>
                  </a:lnTo>
                  <a:lnTo>
                    <a:pt x="866" y="328"/>
                  </a:lnTo>
                  <a:lnTo>
                    <a:pt x="866" y="331"/>
                  </a:lnTo>
                  <a:lnTo>
                    <a:pt x="866" y="332"/>
                  </a:lnTo>
                  <a:lnTo>
                    <a:pt x="867" y="334"/>
                  </a:lnTo>
                  <a:lnTo>
                    <a:pt x="869" y="335"/>
                  </a:lnTo>
                  <a:lnTo>
                    <a:pt x="869" y="341"/>
                  </a:lnTo>
                  <a:lnTo>
                    <a:pt x="869" y="341"/>
                  </a:lnTo>
                  <a:lnTo>
                    <a:pt x="870" y="345"/>
                  </a:lnTo>
                  <a:lnTo>
                    <a:pt x="871" y="345"/>
                  </a:lnTo>
                  <a:lnTo>
                    <a:pt x="874" y="344"/>
                  </a:lnTo>
                  <a:lnTo>
                    <a:pt x="877" y="344"/>
                  </a:lnTo>
                  <a:lnTo>
                    <a:pt x="879" y="344"/>
                  </a:lnTo>
                  <a:lnTo>
                    <a:pt x="879" y="346"/>
                  </a:lnTo>
                  <a:lnTo>
                    <a:pt x="879" y="348"/>
                  </a:lnTo>
                  <a:lnTo>
                    <a:pt x="879" y="351"/>
                  </a:lnTo>
                  <a:lnTo>
                    <a:pt x="877" y="354"/>
                  </a:lnTo>
                  <a:lnTo>
                    <a:pt x="877" y="355"/>
                  </a:lnTo>
                  <a:lnTo>
                    <a:pt x="877" y="358"/>
                  </a:lnTo>
                  <a:lnTo>
                    <a:pt x="877" y="361"/>
                  </a:lnTo>
                  <a:lnTo>
                    <a:pt x="877" y="364"/>
                  </a:lnTo>
                  <a:lnTo>
                    <a:pt x="876" y="365"/>
                  </a:lnTo>
                  <a:lnTo>
                    <a:pt x="867" y="370"/>
                  </a:lnTo>
                  <a:lnTo>
                    <a:pt x="859" y="370"/>
                  </a:lnTo>
                  <a:lnTo>
                    <a:pt x="857" y="371"/>
                  </a:lnTo>
                  <a:lnTo>
                    <a:pt x="856" y="371"/>
                  </a:lnTo>
                  <a:lnTo>
                    <a:pt x="854" y="372"/>
                  </a:lnTo>
                  <a:lnTo>
                    <a:pt x="854" y="374"/>
                  </a:lnTo>
                  <a:lnTo>
                    <a:pt x="854" y="375"/>
                  </a:lnTo>
                  <a:lnTo>
                    <a:pt x="854" y="377"/>
                  </a:lnTo>
                  <a:lnTo>
                    <a:pt x="854" y="378"/>
                  </a:lnTo>
                  <a:lnTo>
                    <a:pt x="854" y="380"/>
                  </a:lnTo>
                  <a:lnTo>
                    <a:pt x="854" y="384"/>
                  </a:lnTo>
                  <a:lnTo>
                    <a:pt x="853" y="394"/>
                  </a:lnTo>
                  <a:lnTo>
                    <a:pt x="850" y="403"/>
                  </a:lnTo>
                  <a:lnTo>
                    <a:pt x="847" y="408"/>
                  </a:lnTo>
                  <a:lnTo>
                    <a:pt x="844" y="411"/>
                  </a:lnTo>
                  <a:lnTo>
                    <a:pt x="840" y="416"/>
                  </a:lnTo>
                  <a:lnTo>
                    <a:pt x="838" y="417"/>
                  </a:lnTo>
                  <a:lnTo>
                    <a:pt x="838" y="421"/>
                  </a:lnTo>
                  <a:lnTo>
                    <a:pt x="838" y="424"/>
                  </a:lnTo>
                  <a:lnTo>
                    <a:pt x="838" y="427"/>
                  </a:lnTo>
                  <a:lnTo>
                    <a:pt x="837" y="430"/>
                  </a:lnTo>
                  <a:lnTo>
                    <a:pt x="835" y="433"/>
                  </a:lnTo>
                  <a:lnTo>
                    <a:pt x="831" y="433"/>
                  </a:lnTo>
                  <a:lnTo>
                    <a:pt x="828" y="431"/>
                  </a:lnTo>
                  <a:lnTo>
                    <a:pt x="817" y="424"/>
                  </a:lnTo>
                  <a:lnTo>
                    <a:pt x="814" y="423"/>
                  </a:lnTo>
                  <a:lnTo>
                    <a:pt x="810" y="421"/>
                  </a:lnTo>
                  <a:lnTo>
                    <a:pt x="807" y="423"/>
                  </a:lnTo>
                  <a:lnTo>
                    <a:pt x="785" y="431"/>
                  </a:lnTo>
                  <a:lnTo>
                    <a:pt x="782" y="434"/>
                  </a:lnTo>
                  <a:lnTo>
                    <a:pt x="781" y="434"/>
                  </a:lnTo>
                  <a:lnTo>
                    <a:pt x="778" y="434"/>
                  </a:lnTo>
                  <a:lnTo>
                    <a:pt x="776" y="433"/>
                  </a:lnTo>
                  <a:lnTo>
                    <a:pt x="775" y="431"/>
                  </a:lnTo>
                  <a:lnTo>
                    <a:pt x="774" y="430"/>
                  </a:lnTo>
                  <a:lnTo>
                    <a:pt x="769" y="427"/>
                  </a:lnTo>
                  <a:lnTo>
                    <a:pt x="763" y="429"/>
                  </a:lnTo>
                  <a:lnTo>
                    <a:pt x="742" y="431"/>
                  </a:lnTo>
                  <a:lnTo>
                    <a:pt x="739" y="433"/>
                  </a:lnTo>
                  <a:lnTo>
                    <a:pt x="736" y="436"/>
                  </a:lnTo>
                  <a:lnTo>
                    <a:pt x="727" y="446"/>
                  </a:lnTo>
                  <a:lnTo>
                    <a:pt x="703" y="462"/>
                  </a:lnTo>
                  <a:lnTo>
                    <a:pt x="700" y="463"/>
                  </a:lnTo>
                  <a:lnTo>
                    <a:pt x="696" y="460"/>
                  </a:lnTo>
                  <a:lnTo>
                    <a:pt x="689" y="452"/>
                  </a:lnTo>
                  <a:lnTo>
                    <a:pt x="686" y="450"/>
                  </a:lnTo>
                  <a:lnTo>
                    <a:pt x="681" y="450"/>
                  </a:lnTo>
                  <a:lnTo>
                    <a:pt x="679" y="450"/>
                  </a:lnTo>
                  <a:lnTo>
                    <a:pt x="673" y="453"/>
                  </a:lnTo>
                  <a:lnTo>
                    <a:pt x="667" y="453"/>
                  </a:lnTo>
                  <a:lnTo>
                    <a:pt x="655" y="444"/>
                  </a:lnTo>
                  <a:lnTo>
                    <a:pt x="648" y="441"/>
                  </a:lnTo>
                  <a:lnTo>
                    <a:pt x="640" y="440"/>
                  </a:lnTo>
                  <a:lnTo>
                    <a:pt x="634" y="440"/>
                  </a:lnTo>
                  <a:lnTo>
                    <a:pt x="631" y="439"/>
                  </a:lnTo>
                  <a:lnTo>
                    <a:pt x="627" y="436"/>
                  </a:lnTo>
                  <a:lnTo>
                    <a:pt x="621" y="433"/>
                  </a:lnTo>
                  <a:lnTo>
                    <a:pt x="615" y="433"/>
                  </a:lnTo>
                  <a:lnTo>
                    <a:pt x="609" y="433"/>
                  </a:lnTo>
                  <a:lnTo>
                    <a:pt x="604" y="436"/>
                  </a:lnTo>
                  <a:lnTo>
                    <a:pt x="602" y="436"/>
                  </a:lnTo>
                  <a:lnTo>
                    <a:pt x="602" y="434"/>
                  </a:lnTo>
                  <a:lnTo>
                    <a:pt x="602" y="433"/>
                  </a:lnTo>
                  <a:lnTo>
                    <a:pt x="607" y="429"/>
                  </a:lnTo>
                  <a:lnTo>
                    <a:pt x="609" y="427"/>
                  </a:lnTo>
                  <a:lnTo>
                    <a:pt x="611" y="424"/>
                  </a:lnTo>
                  <a:lnTo>
                    <a:pt x="612" y="421"/>
                  </a:lnTo>
                  <a:lnTo>
                    <a:pt x="612" y="417"/>
                  </a:lnTo>
                  <a:lnTo>
                    <a:pt x="611" y="416"/>
                  </a:lnTo>
                  <a:lnTo>
                    <a:pt x="608" y="414"/>
                  </a:lnTo>
                  <a:lnTo>
                    <a:pt x="604" y="413"/>
                  </a:lnTo>
                  <a:lnTo>
                    <a:pt x="602" y="413"/>
                  </a:lnTo>
                  <a:lnTo>
                    <a:pt x="595" y="413"/>
                  </a:lnTo>
                  <a:lnTo>
                    <a:pt x="592" y="411"/>
                  </a:lnTo>
                  <a:lnTo>
                    <a:pt x="589" y="411"/>
                  </a:lnTo>
                  <a:lnTo>
                    <a:pt x="586" y="411"/>
                  </a:lnTo>
                  <a:lnTo>
                    <a:pt x="583" y="411"/>
                  </a:lnTo>
                  <a:lnTo>
                    <a:pt x="582" y="413"/>
                  </a:lnTo>
                  <a:lnTo>
                    <a:pt x="582" y="414"/>
                  </a:lnTo>
                  <a:lnTo>
                    <a:pt x="581" y="416"/>
                  </a:lnTo>
                  <a:lnTo>
                    <a:pt x="579" y="417"/>
                  </a:lnTo>
                  <a:lnTo>
                    <a:pt x="578" y="416"/>
                  </a:lnTo>
                  <a:lnTo>
                    <a:pt x="575" y="416"/>
                  </a:lnTo>
                  <a:lnTo>
                    <a:pt x="530" y="413"/>
                  </a:lnTo>
                  <a:lnTo>
                    <a:pt x="527" y="414"/>
                  </a:lnTo>
                  <a:lnTo>
                    <a:pt x="524" y="416"/>
                  </a:lnTo>
                  <a:lnTo>
                    <a:pt x="523" y="417"/>
                  </a:lnTo>
                  <a:lnTo>
                    <a:pt x="520" y="420"/>
                  </a:lnTo>
                  <a:lnTo>
                    <a:pt x="517" y="420"/>
                  </a:lnTo>
                  <a:lnTo>
                    <a:pt x="509" y="421"/>
                  </a:lnTo>
                  <a:lnTo>
                    <a:pt x="504" y="423"/>
                  </a:lnTo>
                  <a:lnTo>
                    <a:pt x="488" y="430"/>
                  </a:lnTo>
                  <a:lnTo>
                    <a:pt x="486" y="433"/>
                  </a:lnTo>
                  <a:lnTo>
                    <a:pt x="484" y="436"/>
                  </a:lnTo>
                  <a:lnTo>
                    <a:pt x="484" y="437"/>
                  </a:lnTo>
                  <a:lnTo>
                    <a:pt x="488" y="437"/>
                  </a:lnTo>
                  <a:lnTo>
                    <a:pt x="488" y="439"/>
                  </a:lnTo>
                  <a:lnTo>
                    <a:pt x="488" y="440"/>
                  </a:lnTo>
                  <a:lnTo>
                    <a:pt x="488" y="441"/>
                  </a:lnTo>
                  <a:lnTo>
                    <a:pt x="484" y="452"/>
                  </a:lnTo>
                  <a:lnTo>
                    <a:pt x="475" y="473"/>
                  </a:lnTo>
                  <a:lnTo>
                    <a:pt x="475" y="475"/>
                  </a:lnTo>
                  <a:lnTo>
                    <a:pt x="473" y="476"/>
                  </a:lnTo>
                  <a:lnTo>
                    <a:pt x="470" y="476"/>
                  </a:lnTo>
                  <a:lnTo>
                    <a:pt x="457" y="476"/>
                  </a:lnTo>
                  <a:lnTo>
                    <a:pt x="448" y="479"/>
                  </a:lnTo>
                  <a:lnTo>
                    <a:pt x="435" y="495"/>
                  </a:lnTo>
                  <a:lnTo>
                    <a:pt x="427" y="496"/>
                  </a:lnTo>
                  <a:lnTo>
                    <a:pt x="422" y="495"/>
                  </a:lnTo>
                  <a:lnTo>
                    <a:pt x="415" y="492"/>
                  </a:lnTo>
                  <a:lnTo>
                    <a:pt x="411" y="492"/>
                  </a:lnTo>
                  <a:lnTo>
                    <a:pt x="408" y="490"/>
                  </a:lnTo>
                  <a:lnTo>
                    <a:pt x="406" y="492"/>
                  </a:lnTo>
                  <a:lnTo>
                    <a:pt x="393" y="496"/>
                  </a:lnTo>
                  <a:lnTo>
                    <a:pt x="391" y="501"/>
                  </a:lnTo>
                  <a:lnTo>
                    <a:pt x="388" y="502"/>
                  </a:lnTo>
                  <a:lnTo>
                    <a:pt x="386" y="499"/>
                  </a:lnTo>
                  <a:lnTo>
                    <a:pt x="386" y="496"/>
                  </a:lnTo>
                  <a:lnTo>
                    <a:pt x="385" y="493"/>
                  </a:lnTo>
                  <a:lnTo>
                    <a:pt x="383" y="492"/>
                  </a:lnTo>
                  <a:lnTo>
                    <a:pt x="382" y="492"/>
                  </a:lnTo>
                  <a:lnTo>
                    <a:pt x="376" y="495"/>
                  </a:lnTo>
                  <a:lnTo>
                    <a:pt x="373" y="495"/>
                  </a:lnTo>
                  <a:lnTo>
                    <a:pt x="369" y="495"/>
                  </a:lnTo>
                  <a:lnTo>
                    <a:pt x="366" y="493"/>
                  </a:lnTo>
                  <a:lnTo>
                    <a:pt x="346" y="485"/>
                  </a:lnTo>
                  <a:lnTo>
                    <a:pt x="343" y="485"/>
                  </a:lnTo>
                  <a:lnTo>
                    <a:pt x="310" y="493"/>
                  </a:lnTo>
                  <a:lnTo>
                    <a:pt x="301" y="493"/>
                  </a:lnTo>
                  <a:lnTo>
                    <a:pt x="297" y="495"/>
                  </a:lnTo>
                  <a:lnTo>
                    <a:pt x="293" y="496"/>
                  </a:lnTo>
                  <a:lnTo>
                    <a:pt x="284" y="503"/>
                  </a:lnTo>
                  <a:lnTo>
                    <a:pt x="283" y="505"/>
                  </a:lnTo>
                  <a:lnTo>
                    <a:pt x="283" y="508"/>
                  </a:lnTo>
                  <a:lnTo>
                    <a:pt x="283" y="509"/>
                  </a:lnTo>
                  <a:lnTo>
                    <a:pt x="281" y="509"/>
                  </a:lnTo>
                  <a:lnTo>
                    <a:pt x="281" y="509"/>
                  </a:lnTo>
                  <a:lnTo>
                    <a:pt x="280" y="508"/>
                  </a:lnTo>
                  <a:lnTo>
                    <a:pt x="280" y="508"/>
                  </a:lnTo>
                  <a:lnTo>
                    <a:pt x="277" y="509"/>
                  </a:lnTo>
                  <a:lnTo>
                    <a:pt x="277" y="509"/>
                  </a:lnTo>
                  <a:lnTo>
                    <a:pt x="274" y="511"/>
                  </a:lnTo>
                  <a:lnTo>
                    <a:pt x="274" y="511"/>
                  </a:lnTo>
                  <a:lnTo>
                    <a:pt x="272" y="511"/>
                  </a:lnTo>
                  <a:lnTo>
                    <a:pt x="271" y="511"/>
                  </a:lnTo>
                  <a:lnTo>
                    <a:pt x="270" y="511"/>
                  </a:lnTo>
                  <a:lnTo>
                    <a:pt x="267" y="513"/>
                  </a:lnTo>
                  <a:lnTo>
                    <a:pt x="265" y="515"/>
                  </a:lnTo>
                  <a:lnTo>
                    <a:pt x="262" y="513"/>
                  </a:lnTo>
                  <a:lnTo>
                    <a:pt x="261" y="513"/>
                  </a:lnTo>
                  <a:lnTo>
                    <a:pt x="261" y="512"/>
                  </a:lnTo>
                  <a:lnTo>
                    <a:pt x="259" y="511"/>
                  </a:lnTo>
                  <a:lnTo>
                    <a:pt x="258" y="511"/>
                  </a:lnTo>
                  <a:lnTo>
                    <a:pt x="257" y="512"/>
                  </a:lnTo>
                  <a:lnTo>
                    <a:pt x="257" y="512"/>
                  </a:lnTo>
                  <a:lnTo>
                    <a:pt x="255" y="515"/>
                  </a:lnTo>
                  <a:lnTo>
                    <a:pt x="249" y="518"/>
                  </a:lnTo>
                  <a:lnTo>
                    <a:pt x="242" y="516"/>
                  </a:lnTo>
                  <a:lnTo>
                    <a:pt x="235" y="513"/>
                  </a:lnTo>
                  <a:lnTo>
                    <a:pt x="229" y="509"/>
                  </a:lnTo>
                  <a:lnTo>
                    <a:pt x="223" y="501"/>
                  </a:lnTo>
                  <a:lnTo>
                    <a:pt x="221" y="499"/>
                  </a:lnTo>
                  <a:lnTo>
                    <a:pt x="219" y="498"/>
                  </a:lnTo>
                  <a:lnTo>
                    <a:pt x="212" y="496"/>
                  </a:lnTo>
                  <a:lnTo>
                    <a:pt x="209" y="496"/>
                  </a:lnTo>
                  <a:lnTo>
                    <a:pt x="208" y="498"/>
                  </a:lnTo>
                  <a:lnTo>
                    <a:pt x="206" y="496"/>
                  </a:lnTo>
                  <a:lnTo>
                    <a:pt x="206" y="493"/>
                  </a:lnTo>
                  <a:lnTo>
                    <a:pt x="205" y="490"/>
                  </a:lnTo>
                  <a:lnTo>
                    <a:pt x="198" y="479"/>
                  </a:lnTo>
                  <a:lnTo>
                    <a:pt x="195" y="473"/>
                  </a:lnTo>
                  <a:lnTo>
                    <a:pt x="193" y="470"/>
                  </a:lnTo>
                  <a:lnTo>
                    <a:pt x="190" y="469"/>
                  </a:lnTo>
                  <a:lnTo>
                    <a:pt x="182" y="467"/>
                  </a:lnTo>
                  <a:lnTo>
                    <a:pt x="179" y="467"/>
                  </a:lnTo>
                  <a:lnTo>
                    <a:pt x="176" y="465"/>
                  </a:lnTo>
                  <a:lnTo>
                    <a:pt x="172" y="459"/>
                  </a:lnTo>
                  <a:lnTo>
                    <a:pt x="169" y="456"/>
                  </a:lnTo>
                  <a:lnTo>
                    <a:pt x="164" y="453"/>
                  </a:lnTo>
                  <a:lnTo>
                    <a:pt x="163" y="452"/>
                  </a:lnTo>
                  <a:lnTo>
                    <a:pt x="160" y="449"/>
                  </a:lnTo>
                  <a:lnTo>
                    <a:pt x="157" y="440"/>
                  </a:lnTo>
                  <a:lnTo>
                    <a:pt x="156" y="439"/>
                  </a:lnTo>
                  <a:lnTo>
                    <a:pt x="153" y="437"/>
                  </a:lnTo>
                  <a:lnTo>
                    <a:pt x="150" y="437"/>
                  </a:lnTo>
                  <a:lnTo>
                    <a:pt x="147" y="437"/>
                  </a:lnTo>
                  <a:lnTo>
                    <a:pt x="144" y="437"/>
                  </a:lnTo>
                  <a:lnTo>
                    <a:pt x="141" y="434"/>
                  </a:lnTo>
                  <a:lnTo>
                    <a:pt x="140" y="429"/>
                  </a:lnTo>
                  <a:lnTo>
                    <a:pt x="139" y="427"/>
                  </a:lnTo>
                  <a:lnTo>
                    <a:pt x="136" y="429"/>
                  </a:lnTo>
                  <a:lnTo>
                    <a:pt x="134" y="429"/>
                  </a:lnTo>
                  <a:lnTo>
                    <a:pt x="134" y="424"/>
                  </a:lnTo>
                  <a:lnTo>
                    <a:pt x="133" y="423"/>
                  </a:lnTo>
                  <a:lnTo>
                    <a:pt x="120" y="413"/>
                  </a:lnTo>
                  <a:lnTo>
                    <a:pt x="117" y="408"/>
                  </a:lnTo>
                  <a:lnTo>
                    <a:pt x="115" y="406"/>
                  </a:lnTo>
                  <a:lnTo>
                    <a:pt x="115" y="403"/>
                  </a:lnTo>
                  <a:lnTo>
                    <a:pt x="115" y="395"/>
                  </a:lnTo>
                  <a:lnTo>
                    <a:pt x="115" y="384"/>
                  </a:lnTo>
                  <a:lnTo>
                    <a:pt x="115" y="382"/>
                  </a:lnTo>
                  <a:lnTo>
                    <a:pt x="113" y="381"/>
                  </a:lnTo>
                  <a:lnTo>
                    <a:pt x="105" y="381"/>
                  </a:lnTo>
                  <a:lnTo>
                    <a:pt x="104" y="380"/>
                  </a:lnTo>
                  <a:lnTo>
                    <a:pt x="103" y="378"/>
                  </a:lnTo>
                  <a:lnTo>
                    <a:pt x="101" y="377"/>
                  </a:lnTo>
                  <a:lnTo>
                    <a:pt x="100" y="375"/>
                  </a:lnTo>
                  <a:lnTo>
                    <a:pt x="100" y="374"/>
                  </a:lnTo>
                  <a:lnTo>
                    <a:pt x="100" y="372"/>
                  </a:lnTo>
                  <a:lnTo>
                    <a:pt x="100" y="371"/>
                  </a:lnTo>
                  <a:lnTo>
                    <a:pt x="98" y="365"/>
                  </a:lnTo>
                  <a:lnTo>
                    <a:pt x="98" y="364"/>
                  </a:lnTo>
                  <a:lnTo>
                    <a:pt x="100" y="362"/>
                  </a:lnTo>
                  <a:lnTo>
                    <a:pt x="105" y="358"/>
                  </a:lnTo>
                  <a:lnTo>
                    <a:pt x="107" y="355"/>
                  </a:lnTo>
                  <a:lnTo>
                    <a:pt x="108" y="352"/>
                  </a:lnTo>
                  <a:lnTo>
                    <a:pt x="113" y="345"/>
                  </a:lnTo>
                  <a:lnTo>
                    <a:pt x="115" y="338"/>
                  </a:lnTo>
                  <a:lnTo>
                    <a:pt x="114" y="339"/>
                  </a:lnTo>
                  <a:lnTo>
                    <a:pt x="110" y="346"/>
                  </a:lnTo>
                  <a:lnTo>
                    <a:pt x="108" y="349"/>
                  </a:lnTo>
                  <a:lnTo>
                    <a:pt x="105" y="351"/>
                  </a:lnTo>
                  <a:lnTo>
                    <a:pt x="104" y="351"/>
                  </a:lnTo>
                  <a:lnTo>
                    <a:pt x="84" y="357"/>
                  </a:lnTo>
                  <a:lnTo>
                    <a:pt x="74" y="358"/>
                  </a:lnTo>
                  <a:lnTo>
                    <a:pt x="71" y="359"/>
                  </a:lnTo>
                  <a:lnTo>
                    <a:pt x="69" y="364"/>
                  </a:lnTo>
                  <a:lnTo>
                    <a:pt x="71" y="370"/>
                  </a:lnTo>
                  <a:lnTo>
                    <a:pt x="69" y="371"/>
                  </a:lnTo>
                  <a:lnTo>
                    <a:pt x="69" y="374"/>
                  </a:lnTo>
                  <a:lnTo>
                    <a:pt x="67" y="377"/>
                  </a:lnTo>
                  <a:lnTo>
                    <a:pt x="65" y="378"/>
                  </a:lnTo>
                  <a:lnTo>
                    <a:pt x="64" y="380"/>
                  </a:lnTo>
                  <a:lnTo>
                    <a:pt x="64" y="382"/>
                  </a:lnTo>
                  <a:lnTo>
                    <a:pt x="69" y="377"/>
                  </a:lnTo>
                  <a:lnTo>
                    <a:pt x="71" y="377"/>
                  </a:lnTo>
                  <a:lnTo>
                    <a:pt x="71" y="377"/>
                  </a:lnTo>
                  <a:lnTo>
                    <a:pt x="72" y="377"/>
                  </a:lnTo>
                  <a:lnTo>
                    <a:pt x="72" y="377"/>
                  </a:lnTo>
                  <a:lnTo>
                    <a:pt x="72" y="378"/>
                  </a:lnTo>
                  <a:lnTo>
                    <a:pt x="72" y="378"/>
                  </a:lnTo>
                  <a:lnTo>
                    <a:pt x="71" y="378"/>
                  </a:lnTo>
                  <a:lnTo>
                    <a:pt x="71" y="378"/>
                  </a:lnTo>
                  <a:lnTo>
                    <a:pt x="71" y="380"/>
                  </a:lnTo>
                  <a:lnTo>
                    <a:pt x="68" y="382"/>
                  </a:lnTo>
                  <a:lnTo>
                    <a:pt x="65" y="385"/>
                  </a:lnTo>
                  <a:lnTo>
                    <a:pt x="61" y="394"/>
                  </a:lnTo>
                  <a:lnTo>
                    <a:pt x="58" y="398"/>
                  </a:lnTo>
                  <a:lnTo>
                    <a:pt x="35" y="414"/>
                  </a:lnTo>
                  <a:lnTo>
                    <a:pt x="32" y="418"/>
                  </a:lnTo>
                  <a:lnTo>
                    <a:pt x="29" y="423"/>
                  </a:lnTo>
                  <a:lnTo>
                    <a:pt x="31" y="440"/>
                  </a:lnTo>
                  <a:lnTo>
                    <a:pt x="29" y="444"/>
                  </a:lnTo>
                  <a:lnTo>
                    <a:pt x="26" y="449"/>
                  </a:lnTo>
                  <a:lnTo>
                    <a:pt x="22" y="456"/>
                  </a:lnTo>
                  <a:lnTo>
                    <a:pt x="19" y="460"/>
                  </a:lnTo>
                  <a:lnTo>
                    <a:pt x="19" y="465"/>
                  </a:lnTo>
                  <a:lnTo>
                    <a:pt x="23" y="463"/>
                  </a:lnTo>
                  <a:lnTo>
                    <a:pt x="31" y="462"/>
                  </a:lnTo>
                  <a:lnTo>
                    <a:pt x="33" y="462"/>
                  </a:lnTo>
                  <a:lnTo>
                    <a:pt x="36" y="459"/>
                  </a:lnTo>
                  <a:lnTo>
                    <a:pt x="38" y="459"/>
                  </a:lnTo>
                  <a:lnTo>
                    <a:pt x="39" y="459"/>
                  </a:lnTo>
                  <a:lnTo>
                    <a:pt x="41" y="457"/>
                  </a:lnTo>
                  <a:lnTo>
                    <a:pt x="42" y="456"/>
                  </a:lnTo>
                  <a:lnTo>
                    <a:pt x="43" y="454"/>
                  </a:lnTo>
                  <a:lnTo>
                    <a:pt x="43" y="453"/>
                  </a:lnTo>
                  <a:lnTo>
                    <a:pt x="45" y="452"/>
                  </a:lnTo>
                  <a:lnTo>
                    <a:pt x="48" y="444"/>
                  </a:lnTo>
                  <a:lnTo>
                    <a:pt x="51" y="443"/>
                  </a:lnTo>
                  <a:lnTo>
                    <a:pt x="52" y="441"/>
                  </a:lnTo>
                  <a:lnTo>
                    <a:pt x="54" y="439"/>
                  </a:lnTo>
                  <a:lnTo>
                    <a:pt x="56" y="437"/>
                  </a:lnTo>
                  <a:lnTo>
                    <a:pt x="59" y="437"/>
                  </a:lnTo>
                  <a:lnTo>
                    <a:pt x="59" y="439"/>
                  </a:lnTo>
                  <a:lnTo>
                    <a:pt x="56" y="440"/>
                  </a:lnTo>
                  <a:lnTo>
                    <a:pt x="55" y="443"/>
                  </a:lnTo>
                  <a:lnTo>
                    <a:pt x="52" y="447"/>
                  </a:lnTo>
                  <a:lnTo>
                    <a:pt x="43" y="457"/>
                  </a:lnTo>
                  <a:lnTo>
                    <a:pt x="42" y="459"/>
                  </a:lnTo>
                  <a:lnTo>
                    <a:pt x="36" y="462"/>
                  </a:lnTo>
                  <a:lnTo>
                    <a:pt x="26" y="467"/>
                  </a:lnTo>
                  <a:lnTo>
                    <a:pt x="20" y="469"/>
                  </a:lnTo>
                  <a:lnTo>
                    <a:pt x="13" y="469"/>
                  </a:lnTo>
                  <a:lnTo>
                    <a:pt x="10" y="470"/>
                  </a:lnTo>
                  <a:lnTo>
                    <a:pt x="10" y="472"/>
                  </a:lnTo>
                  <a:lnTo>
                    <a:pt x="10" y="47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Freeform 634"/>
            <p:cNvSpPr>
              <a:spLocks/>
            </p:cNvSpPr>
            <p:nvPr/>
          </p:nvSpPr>
          <p:spPr bwMode="auto">
            <a:xfrm>
              <a:off x="2756777" y="2096349"/>
              <a:ext cx="3692190" cy="3913996"/>
            </a:xfrm>
            <a:custGeom>
              <a:avLst/>
              <a:gdLst>
                <a:gd name="T0" fmla="*/ 1473 w 1599"/>
                <a:gd name="T1" fmla="*/ 1641 h 1693"/>
                <a:gd name="T2" fmla="*/ 1525 w 1599"/>
                <a:gd name="T3" fmla="*/ 1661 h 1693"/>
                <a:gd name="T4" fmla="*/ 1567 w 1599"/>
                <a:gd name="T5" fmla="*/ 1588 h 1693"/>
                <a:gd name="T6" fmla="*/ 1571 w 1599"/>
                <a:gd name="T7" fmla="*/ 1477 h 1693"/>
                <a:gd name="T8" fmla="*/ 1576 w 1599"/>
                <a:gd name="T9" fmla="*/ 1317 h 1693"/>
                <a:gd name="T10" fmla="*/ 1569 w 1599"/>
                <a:gd name="T11" fmla="*/ 1257 h 1693"/>
                <a:gd name="T12" fmla="*/ 1531 w 1599"/>
                <a:gd name="T13" fmla="*/ 1176 h 1693"/>
                <a:gd name="T14" fmla="*/ 1456 w 1599"/>
                <a:gd name="T15" fmla="*/ 1173 h 1693"/>
                <a:gd name="T16" fmla="*/ 1407 w 1599"/>
                <a:gd name="T17" fmla="*/ 1176 h 1693"/>
                <a:gd name="T18" fmla="*/ 1386 w 1599"/>
                <a:gd name="T19" fmla="*/ 1207 h 1693"/>
                <a:gd name="T20" fmla="*/ 1422 w 1599"/>
                <a:gd name="T21" fmla="*/ 1142 h 1693"/>
                <a:gd name="T22" fmla="*/ 1381 w 1599"/>
                <a:gd name="T23" fmla="*/ 1120 h 1693"/>
                <a:gd name="T24" fmla="*/ 1371 w 1599"/>
                <a:gd name="T25" fmla="*/ 1084 h 1693"/>
                <a:gd name="T26" fmla="*/ 1308 w 1599"/>
                <a:gd name="T27" fmla="*/ 976 h 1693"/>
                <a:gd name="T28" fmla="*/ 1239 w 1599"/>
                <a:gd name="T29" fmla="*/ 960 h 1693"/>
                <a:gd name="T30" fmla="*/ 1204 w 1599"/>
                <a:gd name="T31" fmla="*/ 934 h 1693"/>
                <a:gd name="T32" fmla="*/ 1233 w 1599"/>
                <a:gd name="T33" fmla="*/ 893 h 1693"/>
                <a:gd name="T34" fmla="*/ 1213 w 1599"/>
                <a:gd name="T35" fmla="*/ 858 h 1693"/>
                <a:gd name="T36" fmla="*/ 1232 w 1599"/>
                <a:gd name="T37" fmla="*/ 834 h 1693"/>
                <a:gd name="T38" fmla="*/ 1263 w 1599"/>
                <a:gd name="T39" fmla="*/ 828 h 1693"/>
                <a:gd name="T40" fmla="*/ 1196 w 1599"/>
                <a:gd name="T41" fmla="*/ 749 h 1693"/>
                <a:gd name="T42" fmla="*/ 1093 w 1599"/>
                <a:gd name="T43" fmla="*/ 796 h 1693"/>
                <a:gd name="T44" fmla="*/ 1089 w 1599"/>
                <a:gd name="T45" fmla="*/ 793 h 1693"/>
                <a:gd name="T46" fmla="*/ 1086 w 1599"/>
                <a:gd name="T47" fmla="*/ 719 h 1693"/>
                <a:gd name="T48" fmla="*/ 962 w 1599"/>
                <a:gd name="T49" fmla="*/ 585 h 1693"/>
                <a:gd name="T50" fmla="*/ 836 w 1599"/>
                <a:gd name="T51" fmla="*/ 491 h 1693"/>
                <a:gd name="T52" fmla="*/ 827 w 1599"/>
                <a:gd name="T53" fmla="*/ 533 h 1693"/>
                <a:gd name="T54" fmla="*/ 738 w 1599"/>
                <a:gd name="T55" fmla="*/ 437 h 1693"/>
                <a:gd name="T56" fmla="*/ 716 w 1599"/>
                <a:gd name="T57" fmla="*/ 434 h 1693"/>
                <a:gd name="T58" fmla="*/ 700 w 1599"/>
                <a:gd name="T59" fmla="*/ 435 h 1693"/>
                <a:gd name="T60" fmla="*/ 664 w 1599"/>
                <a:gd name="T61" fmla="*/ 360 h 1693"/>
                <a:gd name="T62" fmla="*/ 552 w 1599"/>
                <a:gd name="T63" fmla="*/ 291 h 1693"/>
                <a:gd name="T64" fmla="*/ 455 w 1599"/>
                <a:gd name="T65" fmla="*/ 229 h 1693"/>
                <a:gd name="T66" fmla="*/ 444 w 1599"/>
                <a:gd name="T67" fmla="*/ 172 h 1693"/>
                <a:gd name="T68" fmla="*/ 411 w 1599"/>
                <a:gd name="T69" fmla="*/ 160 h 1693"/>
                <a:gd name="T70" fmla="*/ 270 w 1599"/>
                <a:gd name="T71" fmla="*/ 58 h 1693"/>
                <a:gd name="T72" fmla="*/ 131 w 1599"/>
                <a:gd name="T73" fmla="*/ 54 h 1693"/>
                <a:gd name="T74" fmla="*/ 22 w 1599"/>
                <a:gd name="T75" fmla="*/ 6 h 1693"/>
                <a:gd name="T76" fmla="*/ 6 w 1599"/>
                <a:gd name="T77" fmla="*/ 44 h 1693"/>
                <a:gd name="T78" fmla="*/ 26 w 1599"/>
                <a:gd name="T79" fmla="*/ 103 h 1693"/>
                <a:gd name="T80" fmla="*/ 54 w 1599"/>
                <a:gd name="T81" fmla="*/ 149 h 1693"/>
                <a:gd name="T82" fmla="*/ 146 w 1599"/>
                <a:gd name="T83" fmla="*/ 225 h 1693"/>
                <a:gd name="T84" fmla="*/ 265 w 1599"/>
                <a:gd name="T85" fmla="*/ 310 h 1693"/>
                <a:gd name="T86" fmla="*/ 362 w 1599"/>
                <a:gd name="T87" fmla="*/ 458 h 1693"/>
                <a:gd name="T88" fmla="*/ 447 w 1599"/>
                <a:gd name="T89" fmla="*/ 521 h 1693"/>
                <a:gd name="T90" fmla="*/ 517 w 1599"/>
                <a:gd name="T91" fmla="*/ 573 h 1693"/>
                <a:gd name="T92" fmla="*/ 522 w 1599"/>
                <a:gd name="T93" fmla="*/ 602 h 1693"/>
                <a:gd name="T94" fmla="*/ 535 w 1599"/>
                <a:gd name="T95" fmla="*/ 634 h 1693"/>
                <a:gd name="T96" fmla="*/ 578 w 1599"/>
                <a:gd name="T97" fmla="*/ 756 h 1693"/>
                <a:gd name="T98" fmla="*/ 602 w 1599"/>
                <a:gd name="T99" fmla="*/ 792 h 1693"/>
                <a:gd name="T100" fmla="*/ 673 w 1599"/>
                <a:gd name="T101" fmla="*/ 855 h 1693"/>
                <a:gd name="T102" fmla="*/ 762 w 1599"/>
                <a:gd name="T103" fmla="*/ 978 h 1693"/>
                <a:gd name="T104" fmla="*/ 769 w 1599"/>
                <a:gd name="T105" fmla="*/ 1006 h 1693"/>
                <a:gd name="T106" fmla="*/ 789 w 1599"/>
                <a:gd name="T107" fmla="*/ 1032 h 1693"/>
                <a:gd name="T108" fmla="*/ 836 w 1599"/>
                <a:gd name="T109" fmla="*/ 1123 h 1693"/>
                <a:gd name="T110" fmla="*/ 1033 w 1599"/>
                <a:gd name="T111" fmla="*/ 1361 h 1693"/>
                <a:gd name="T112" fmla="*/ 1128 w 1599"/>
                <a:gd name="T113" fmla="*/ 1471 h 1693"/>
                <a:gd name="T114" fmla="*/ 1219 w 1599"/>
                <a:gd name="T115" fmla="*/ 1536 h 1693"/>
                <a:gd name="T116" fmla="*/ 1253 w 1599"/>
                <a:gd name="T117" fmla="*/ 1559 h 1693"/>
                <a:gd name="T118" fmla="*/ 1291 w 1599"/>
                <a:gd name="T119" fmla="*/ 1599 h 1693"/>
                <a:gd name="T120" fmla="*/ 1361 w 1599"/>
                <a:gd name="T121" fmla="*/ 1671 h 1693"/>
                <a:gd name="T122" fmla="*/ 1381 w 1599"/>
                <a:gd name="T123" fmla="*/ 1627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9" h="1693">
                  <a:moveTo>
                    <a:pt x="1459" y="1671"/>
                  </a:moveTo>
                  <a:lnTo>
                    <a:pt x="1463" y="1671"/>
                  </a:lnTo>
                  <a:lnTo>
                    <a:pt x="1466" y="1671"/>
                  </a:lnTo>
                  <a:lnTo>
                    <a:pt x="1469" y="1670"/>
                  </a:lnTo>
                  <a:lnTo>
                    <a:pt x="1471" y="1667"/>
                  </a:lnTo>
                  <a:lnTo>
                    <a:pt x="1469" y="1667"/>
                  </a:lnTo>
                  <a:lnTo>
                    <a:pt x="1466" y="1666"/>
                  </a:lnTo>
                  <a:lnTo>
                    <a:pt x="1463" y="1666"/>
                  </a:lnTo>
                  <a:lnTo>
                    <a:pt x="1462" y="1663"/>
                  </a:lnTo>
                  <a:lnTo>
                    <a:pt x="1465" y="1661"/>
                  </a:lnTo>
                  <a:lnTo>
                    <a:pt x="1469" y="1660"/>
                  </a:lnTo>
                  <a:lnTo>
                    <a:pt x="1471" y="1658"/>
                  </a:lnTo>
                  <a:lnTo>
                    <a:pt x="1471" y="1658"/>
                  </a:lnTo>
                  <a:lnTo>
                    <a:pt x="1469" y="1657"/>
                  </a:lnTo>
                  <a:lnTo>
                    <a:pt x="1469" y="1656"/>
                  </a:lnTo>
                  <a:lnTo>
                    <a:pt x="1468" y="1654"/>
                  </a:lnTo>
                  <a:lnTo>
                    <a:pt x="1468" y="1650"/>
                  </a:lnTo>
                  <a:lnTo>
                    <a:pt x="1468" y="1647"/>
                  </a:lnTo>
                  <a:lnTo>
                    <a:pt x="1466" y="1644"/>
                  </a:lnTo>
                  <a:lnTo>
                    <a:pt x="1466" y="1641"/>
                  </a:lnTo>
                  <a:lnTo>
                    <a:pt x="1469" y="1640"/>
                  </a:lnTo>
                  <a:lnTo>
                    <a:pt x="1472" y="1640"/>
                  </a:lnTo>
                  <a:lnTo>
                    <a:pt x="1473" y="1641"/>
                  </a:lnTo>
                  <a:lnTo>
                    <a:pt x="1475" y="1640"/>
                  </a:lnTo>
                  <a:lnTo>
                    <a:pt x="1475" y="1640"/>
                  </a:lnTo>
                  <a:lnTo>
                    <a:pt x="1476" y="1635"/>
                  </a:lnTo>
                  <a:lnTo>
                    <a:pt x="1476" y="1635"/>
                  </a:lnTo>
                  <a:lnTo>
                    <a:pt x="1478" y="1633"/>
                  </a:lnTo>
                  <a:lnTo>
                    <a:pt x="1476" y="1627"/>
                  </a:lnTo>
                  <a:lnTo>
                    <a:pt x="1476" y="1624"/>
                  </a:lnTo>
                  <a:lnTo>
                    <a:pt x="1481" y="1621"/>
                  </a:lnTo>
                  <a:lnTo>
                    <a:pt x="1485" y="1624"/>
                  </a:lnTo>
                  <a:lnTo>
                    <a:pt x="1495" y="1638"/>
                  </a:lnTo>
                  <a:lnTo>
                    <a:pt x="1498" y="1641"/>
                  </a:lnTo>
                  <a:lnTo>
                    <a:pt x="1505" y="1647"/>
                  </a:lnTo>
                  <a:lnTo>
                    <a:pt x="1511" y="1653"/>
                  </a:lnTo>
                  <a:lnTo>
                    <a:pt x="1512" y="1654"/>
                  </a:lnTo>
                  <a:lnTo>
                    <a:pt x="1512" y="1654"/>
                  </a:lnTo>
                  <a:lnTo>
                    <a:pt x="1514" y="1654"/>
                  </a:lnTo>
                  <a:lnTo>
                    <a:pt x="1515" y="1656"/>
                  </a:lnTo>
                  <a:lnTo>
                    <a:pt x="1517" y="1656"/>
                  </a:lnTo>
                  <a:lnTo>
                    <a:pt x="1517" y="1656"/>
                  </a:lnTo>
                  <a:lnTo>
                    <a:pt x="1518" y="1653"/>
                  </a:lnTo>
                  <a:lnTo>
                    <a:pt x="1520" y="1653"/>
                  </a:lnTo>
                  <a:lnTo>
                    <a:pt x="1522" y="1656"/>
                  </a:lnTo>
                  <a:lnTo>
                    <a:pt x="1525" y="1661"/>
                  </a:lnTo>
                  <a:lnTo>
                    <a:pt x="1525" y="1671"/>
                  </a:lnTo>
                  <a:lnTo>
                    <a:pt x="1528" y="1674"/>
                  </a:lnTo>
                  <a:lnTo>
                    <a:pt x="1540" y="1676"/>
                  </a:lnTo>
                  <a:lnTo>
                    <a:pt x="1544" y="1679"/>
                  </a:lnTo>
                  <a:lnTo>
                    <a:pt x="1545" y="1680"/>
                  </a:lnTo>
                  <a:lnTo>
                    <a:pt x="1545" y="1686"/>
                  </a:lnTo>
                  <a:lnTo>
                    <a:pt x="1547" y="1687"/>
                  </a:lnTo>
                  <a:lnTo>
                    <a:pt x="1547" y="1687"/>
                  </a:lnTo>
                  <a:lnTo>
                    <a:pt x="1551" y="1681"/>
                  </a:lnTo>
                  <a:lnTo>
                    <a:pt x="1554" y="1677"/>
                  </a:lnTo>
                  <a:lnTo>
                    <a:pt x="1556" y="1673"/>
                  </a:lnTo>
                  <a:lnTo>
                    <a:pt x="1558" y="1661"/>
                  </a:lnTo>
                  <a:lnTo>
                    <a:pt x="1558" y="1658"/>
                  </a:lnTo>
                  <a:lnTo>
                    <a:pt x="1561" y="1653"/>
                  </a:lnTo>
                  <a:lnTo>
                    <a:pt x="1561" y="1648"/>
                  </a:lnTo>
                  <a:lnTo>
                    <a:pt x="1561" y="1643"/>
                  </a:lnTo>
                  <a:lnTo>
                    <a:pt x="1560" y="1634"/>
                  </a:lnTo>
                  <a:lnTo>
                    <a:pt x="1563" y="1628"/>
                  </a:lnTo>
                  <a:lnTo>
                    <a:pt x="1563" y="1625"/>
                  </a:lnTo>
                  <a:lnTo>
                    <a:pt x="1561" y="1612"/>
                  </a:lnTo>
                  <a:lnTo>
                    <a:pt x="1563" y="1605"/>
                  </a:lnTo>
                  <a:lnTo>
                    <a:pt x="1567" y="1594"/>
                  </a:lnTo>
                  <a:lnTo>
                    <a:pt x="1567" y="1588"/>
                  </a:lnTo>
                  <a:lnTo>
                    <a:pt x="1566" y="1575"/>
                  </a:lnTo>
                  <a:lnTo>
                    <a:pt x="1567" y="1562"/>
                  </a:lnTo>
                  <a:lnTo>
                    <a:pt x="1569" y="1558"/>
                  </a:lnTo>
                  <a:lnTo>
                    <a:pt x="1571" y="1552"/>
                  </a:lnTo>
                  <a:lnTo>
                    <a:pt x="1573" y="1548"/>
                  </a:lnTo>
                  <a:lnTo>
                    <a:pt x="1573" y="1543"/>
                  </a:lnTo>
                  <a:lnTo>
                    <a:pt x="1567" y="1535"/>
                  </a:lnTo>
                  <a:lnTo>
                    <a:pt x="1567" y="1530"/>
                  </a:lnTo>
                  <a:lnTo>
                    <a:pt x="1567" y="1525"/>
                  </a:lnTo>
                  <a:lnTo>
                    <a:pt x="1569" y="1512"/>
                  </a:lnTo>
                  <a:lnTo>
                    <a:pt x="1570" y="1509"/>
                  </a:lnTo>
                  <a:lnTo>
                    <a:pt x="1573" y="1509"/>
                  </a:lnTo>
                  <a:lnTo>
                    <a:pt x="1570" y="1500"/>
                  </a:lnTo>
                  <a:lnTo>
                    <a:pt x="1570" y="1499"/>
                  </a:lnTo>
                  <a:lnTo>
                    <a:pt x="1570" y="1496"/>
                  </a:lnTo>
                  <a:lnTo>
                    <a:pt x="1571" y="1493"/>
                  </a:lnTo>
                  <a:lnTo>
                    <a:pt x="1573" y="1490"/>
                  </a:lnTo>
                  <a:lnTo>
                    <a:pt x="1571" y="1484"/>
                  </a:lnTo>
                  <a:lnTo>
                    <a:pt x="1573" y="1479"/>
                  </a:lnTo>
                  <a:lnTo>
                    <a:pt x="1571" y="1476"/>
                  </a:lnTo>
                  <a:lnTo>
                    <a:pt x="1571" y="1477"/>
                  </a:lnTo>
                  <a:lnTo>
                    <a:pt x="1571" y="1477"/>
                  </a:lnTo>
                  <a:lnTo>
                    <a:pt x="1571" y="1477"/>
                  </a:lnTo>
                  <a:lnTo>
                    <a:pt x="1569" y="1473"/>
                  </a:lnTo>
                  <a:lnTo>
                    <a:pt x="1567" y="1470"/>
                  </a:lnTo>
                  <a:lnTo>
                    <a:pt x="1564" y="1468"/>
                  </a:lnTo>
                  <a:lnTo>
                    <a:pt x="1566" y="1466"/>
                  </a:lnTo>
                  <a:lnTo>
                    <a:pt x="1564" y="1461"/>
                  </a:lnTo>
                  <a:lnTo>
                    <a:pt x="1561" y="1457"/>
                  </a:lnTo>
                  <a:lnTo>
                    <a:pt x="1560" y="1454"/>
                  </a:lnTo>
                  <a:lnTo>
                    <a:pt x="1558" y="1450"/>
                  </a:lnTo>
                  <a:lnTo>
                    <a:pt x="1558" y="1445"/>
                  </a:lnTo>
                  <a:lnTo>
                    <a:pt x="1561" y="1431"/>
                  </a:lnTo>
                  <a:lnTo>
                    <a:pt x="1566" y="1421"/>
                  </a:lnTo>
                  <a:lnTo>
                    <a:pt x="1566" y="1415"/>
                  </a:lnTo>
                  <a:lnTo>
                    <a:pt x="1567" y="1411"/>
                  </a:lnTo>
                  <a:lnTo>
                    <a:pt x="1577" y="1397"/>
                  </a:lnTo>
                  <a:lnTo>
                    <a:pt x="1580" y="1391"/>
                  </a:lnTo>
                  <a:lnTo>
                    <a:pt x="1580" y="1386"/>
                  </a:lnTo>
                  <a:lnTo>
                    <a:pt x="1577" y="1381"/>
                  </a:lnTo>
                  <a:lnTo>
                    <a:pt x="1564" y="1372"/>
                  </a:lnTo>
                  <a:lnTo>
                    <a:pt x="1561" y="1368"/>
                  </a:lnTo>
                  <a:lnTo>
                    <a:pt x="1560" y="1362"/>
                  </a:lnTo>
                  <a:lnTo>
                    <a:pt x="1569" y="1330"/>
                  </a:lnTo>
                  <a:lnTo>
                    <a:pt x="1571" y="1323"/>
                  </a:lnTo>
                  <a:lnTo>
                    <a:pt x="1576" y="1317"/>
                  </a:lnTo>
                  <a:lnTo>
                    <a:pt x="1581" y="1312"/>
                  </a:lnTo>
                  <a:lnTo>
                    <a:pt x="1586" y="1307"/>
                  </a:lnTo>
                  <a:lnTo>
                    <a:pt x="1596" y="1303"/>
                  </a:lnTo>
                  <a:lnTo>
                    <a:pt x="1597" y="1302"/>
                  </a:lnTo>
                  <a:lnTo>
                    <a:pt x="1597" y="1300"/>
                  </a:lnTo>
                  <a:lnTo>
                    <a:pt x="1597" y="1297"/>
                  </a:lnTo>
                  <a:lnTo>
                    <a:pt x="1599" y="1294"/>
                  </a:lnTo>
                  <a:lnTo>
                    <a:pt x="1597" y="1293"/>
                  </a:lnTo>
                  <a:lnTo>
                    <a:pt x="1596" y="1290"/>
                  </a:lnTo>
                  <a:lnTo>
                    <a:pt x="1594" y="1289"/>
                  </a:lnTo>
                  <a:lnTo>
                    <a:pt x="1594" y="1283"/>
                  </a:lnTo>
                  <a:lnTo>
                    <a:pt x="1594" y="1271"/>
                  </a:lnTo>
                  <a:lnTo>
                    <a:pt x="1593" y="1266"/>
                  </a:lnTo>
                  <a:lnTo>
                    <a:pt x="1590" y="1261"/>
                  </a:lnTo>
                  <a:lnTo>
                    <a:pt x="1589" y="1260"/>
                  </a:lnTo>
                  <a:lnTo>
                    <a:pt x="1586" y="1258"/>
                  </a:lnTo>
                  <a:lnTo>
                    <a:pt x="1584" y="1258"/>
                  </a:lnTo>
                  <a:lnTo>
                    <a:pt x="1583" y="1257"/>
                  </a:lnTo>
                  <a:lnTo>
                    <a:pt x="1581" y="1257"/>
                  </a:lnTo>
                  <a:lnTo>
                    <a:pt x="1579" y="1257"/>
                  </a:lnTo>
                  <a:lnTo>
                    <a:pt x="1577" y="1257"/>
                  </a:lnTo>
                  <a:lnTo>
                    <a:pt x="1574" y="1258"/>
                  </a:lnTo>
                  <a:lnTo>
                    <a:pt x="1569" y="1257"/>
                  </a:lnTo>
                  <a:lnTo>
                    <a:pt x="1563" y="1254"/>
                  </a:lnTo>
                  <a:lnTo>
                    <a:pt x="1558" y="1250"/>
                  </a:lnTo>
                  <a:lnTo>
                    <a:pt x="1556" y="1244"/>
                  </a:lnTo>
                  <a:lnTo>
                    <a:pt x="1556" y="1224"/>
                  </a:lnTo>
                  <a:lnTo>
                    <a:pt x="1554" y="1219"/>
                  </a:lnTo>
                  <a:lnTo>
                    <a:pt x="1553" y="1218"/>
                  </a:lnTo>
                  <a:lnTo>
                    <a:pt x="1551" y="1218"/>
                  </a:lnTo>
                  <a:lnTo>
                    <a:pt x="1547" y="1218"/>
                  </a:lnTo>
                  <a:lnTo>
                    <a:pt x="1545" y="1218"/>
                  </a:lnTo>
                  <a:lnTo>
                    <a:pt x="1543" y="1217"/>
                  </a:lnTo>
                  <a:lnTo>
                    <a:pt x="1538" y="1215"/>
                  </a:lnTo>
                  <a:lnTo>
                    <a:pt x="1535" y="1212"/>
                  </a:lnTo>
                  <a:lnTo>
                    <a:pt x="1534" y="1209"/>
                  </a:lnTo>
                  <a:lnTo>
                    <a:pt x="1531" y="1208"/>
                  </a:lnTo>
                  <a:lnTo>
                    <a:pt x="1530" y="1205"/>
                  </a:lnTo>
                  <a:lnTo>
                    <a:pt x="1530" y="1202"/>
                  </a:lnTo>
                  <a:lnTo>
                    <a:pt x="1528" y="1199"/>
                  </a:lnTo>
                  <a:lnTo>
                    <a:pt x="1528" y="1195"/>
                  </a:lnTo>
                  <a:lnTo>
                    <a:pt x="1530" y="1192"/>
                  </a:lnTo>
                  <a:lnTo>
                    <a:pt x="1533" y="1186"/>
                  </a:lnTo>
                  <a:lnTo>
                    <a:pt x="1533" y="1182"/>
                  </a:lnTo>
                  <a:lnTo>
                    <a:pt x="1533" y="1179"/>
                  </a:lnTo>
                  <a:lnTo>
                    <a:pt x="1531" y="1176"/>
                  </a:lnTo>
                  <a:lnTo>
                    <a:pt x="1528" y="1176"/>
                  </a:lnTo>
                  <a:lnTo>
                    <a:pt x="1527" y="1176"/>
                  </a:lnTo>
                  <a:lnTo>
                    <a:pt x="1524" y="1176"/>
                  </a:lnTo>
                  <a:lnTo>
                    <a:pt x="1522" y="1179"/>
                  </a:lnTo>
                  <a:lnTo>
                    <a:pt x="1520" y="1179"/>
                  </a:lnTo>
                  <a:lnTo>
                    <a:pt x="1518" y="1178"/>
                  </a:lnTo>
                  <a:lnTo>
                    <a:pt x="1520" y="1178"/>
                  </a:lnTo>
                  <a:lnTo>
                    <a:pt x="1520" y="1178"/>
                  </a:lnTo>
                  <a:lnTo>
                    <a:pt x="1521" y="1178"/>
                  </a:lnTo>
                  <a:lnTo>
                    <a:pt x="1521" y="1176"/>
                  </a:lnTo>
                  <a:lnTo>
                    <a:pt x="1518" y="1176"/>
                  </a:lnTo>
                  <a:lnTo>
                    <a:pt x="1515" y="1175"/>
                  </a:lnTo>
                  <a:lnTo>
                    <a:pt x="1508" y="1175"/>
                  </a:lnTo>
                  <a:lnTo>
                    <a:pt x="1495" y="1173"/>
                  </a:lnTo>
                  <a:lnTo>
                    <a:pt x="1488" y="1172"/>
                  </a:lnTo>
                  <a:lnTo>
                    <a:pt x="1485" y="1172"/>
                  </a:lnTo>
                  <a:lnTo>
                    <a:pt x="1479" y="1169"/>
                  </a:lnTo>
                  <a:lnTo>
                    <a:pt x="1476" y="1168"/>
                  </a:lnTo>
                  <a:lnTo>
                    <a:pt x="1472" y="1168"/>
                  </a:lnTo>
                  <a:lnTo>
                    <a:pt x="1469" y="1169"/>
                  </a:lnTo>
                  <a:lnTo>
                    <a:pt x="1461" y="1173"/>
                  </a:lnTo>
                  <a:lnTo>
                    <a:pt x="1456" y="1173"/>
                  </a:lnTo>
                  <a:lnTo>
                    <a:pt x="1456" y="1173"/>
                  </a:lnTo>
                  <a:lnTo>
                    <a:pt x="1453" y="1172"/>
                  </a:lnTo>
                  <a:lnTo>
                    <a:pt x="1452" y="1171"/>
                  </a:lnTo>
                  <a:lnTo>
                    <a:pt x="1450" y="1171"/>
                  </a:lnTo>
                  <a:lnTo>
                    <a:pt x="1448" y="1172"/>
                  </a:lnTo>
                  <a:lnTo>
                    <a:pt x="1446" y="1172"/>
                  </a:lnTo>
                  <a:lnTo>
                    <a:pt x="1443" y="1171"/>
                  </a:lnTo>
                  <a:lnTo>
                    <a:pt x="1442" y="1168"/>
                  </a:lnTo>
                  <a:lnTo>
                    <a:pt x="1440" y="1166"/>
                  </a:lnTo>
                  <a:lnTo>
                    <a:pt x="1436" y="1166"/>
                  </a:lnTo>
                  <a:lnTo>
                    <a:pt x="1433" y="1166"/>
                  </a:lnTo>
                  <a:lnTo>
                    <a:pt x="1430" y="1168"/>
                  </a:lnTo>
                  <a:lnTo>
                    <a:pt x="1429" y="1169"/>
                  </a:lnTo>
                  <a:lnTo>
                    <a:pt x="1429" y="1173"/>
                  </a:lnTo>
                  <a:lnTo>
                    <a:pt x="1426" y="1171"/>
                  </a:lnTo>
                  <a:lnTo>
                    <a:pt x="1426" y="1168"/>
                  </a:lnTo>
                  <a:lnTo>
                    <a:pt x="1426" y="1163"/>
                  </a:lnTo>
                  <a:lnTo>
                    <a:pt x="1425" y="1160"/>
                  </a:lnTo>
                  <a:lnTo>
                    <a:pt x="1422" y="1159"/>
                  </a:lnTo>
                  <a:lnTo>
                    <a:pt x="1419" y="1160"/>
                  </a:lnTo>
                  <a:lnTo>
                    <a:pt x="1417" y="1162"/>
                  </a:lnTo>
                  <a:lnTo>
                    <a:pt x="1414" y="1169"/>
                  </a:lnTo>
                  <a:lnTo>
                    <a:pt x="1413" y="1172"/>
                  </a:lnTo>
                  <a:lnTo>
                    <a:pt x="1407" y="1176"/>
                  </a:lnTo>
                  <a:lnTo>
                    <a:pt x="1406" y="1179"/>
                  </a:lnTo>
                  <a:lnTo>
                    <a:pt x="1406" y="1181"/>
                  </a:lnTo>
                  <a:lnTo>
                    <a:pt x="1406" y="1188"/>
                  </a:lnTo>
                  <a:lnTo>
                    <a:pt x="1406" y="1191"/>
                  </a:lnTo>
                  <a:lnTo>
                    <a:pt x="1403" y="1199"/>
                  </a:lnTo>
                  <a:lnTo>
                    <a:pt x="1400" y="1204"/>
                  </a:lnTo>
                  <a:lnTo>
                    <a:pt x="1396" y="1207"/>
                  </a:lnTo>
                  <a:lnTo>
                    <a:pt x="1386" y="1212"/>
                  </a:lnTo>
                  <a:lnTo>
                    <a:pt x="1381" y="1215"/>
                  </a:lnTo>
                  <a:lnTo>
                    <a:pt x="1378" y="1217"/>
                  </a:lnTo>
                  <a:lnTo>
                    <a:pt x="1377" y="1219"/>
                  </a:lnTo>
                  <a:lnTo>
                    <a:pt x="1377" y="1222"/>
                  </a:lnTo>
                  <a:lnTo>
                    <a:pt x="1376" y="1225"/>
                  </a:lnTo>
                  <a:lnTo>
                    <a:pt x="1373" y="1230"/>
                  </a:lnTo>
                  <a:lnTo>
                    <a:pt x="1371" y="1231"/>
                  </a:lnTo>
                  <a:lnTo>
                    <a:pt x="1371" y="1230"/>
                  </a:lnTo>
                  <a:lnTo>
                    <a:pt x="1371" y="1228"/>
                  </a:lnTo>
                  <a:lnTo>
                    <a:pt x="1371" y="1228"/>
                  </a:lnTo>
                  <a:lnTo>
                    <a:pt x="1371" y="1222"/>
                  </a:lnTo>
                  <a:lnTo>
                    <a:pt x="1373" y="1218"/>
                  </a:lnTo>
                  <a:lnTo>
                    <a:pt x="1377" y="1214"/>
                  </a:lnTo>
                  <a:lnTo>
                    <a:pt x="1381" y="1209"/>
                  </a:lnTo>
                  <a:lnTo>
                    <a:pt x="1386" y="1207"/>
                  </a:lnTo>
                  <a:lnTo>
                    <a:pt x="1387" y="1205"/>
                  </a:lnTo>
                  <a:lnTo>
                    <a:pt x="1390" y="1205"/>
                  </a:lnTo>
                  <a:lnTo>
                    <a:pt x="1393" y="1204"/>
                  </a:lnTo>
                  <a:lnTo>
                    <a:pt x="1396" y="1204"/>
                  </a:lnTo>
                  <a:lnTo>
                    <a:pt x="1397" y="1202"/>
                  </a:lnTo>
                  <a:lnTo>
                    <a:pt x="1397" y="1199"/>
                  </a:lnTo>
                  <a:lnTo>
                    <a:pt x="1397" y="1192"/>
                  </a:lnTo>
                  <a:lnTo>
                    <a:pt x="1400" y="1188"/>
                  </a:lnTo>
                  <a:lnTo>
                    <a:pt x="1400" y="1183"/>
                  </a:lnTo>
                  <a:lnTo>
                    <a:pt x="1400" y="1178"/>
                  </a:lnTo>
                  <a:lnTo>
                    <a:pt x="1397" y="1172"/>
                  </a:lnTo>
                  <a:lnTo>
                    <a:pt x="1391" y="1172"/>
                  </a:lnTo>
                  <a:lnTo>
                    <a:pt x="1381" y="1176"/>
                  </a:lnTo>
                  <a:lnTo>
                    <a:pt x="1384" y="1175"/>
                  </a:lnTo>
                  <a:lnTo>
                    <a:pt x="1389" y="1172"/>
                  </a:lnTo>
                  <a:lnTo>
                    <a:pt x="1391" y="1169"/>
                  </a:lnTo>
                  <a:lnTo>
                    <a:pt x="1393" y="1169"/>
                  </a:lnTo>
                  <a:lnTo>
                    <a:pt x="1400" y="1168"/>
                  </a:lnTo>
                  <a:lnTo>
                    <a:pt x="1401" y="1168"/>
                  </a:lnTo>
                  <a:lnTo>
                    <a:pt x="1404" y="1166"/>
                  </a:lnTo>
                  <a:lnTo>
                    <a:pt x="1414" y="1155"/>
                  </a:lnTo>
                  <a:lnTo>
                    <a:pt x="1419" y="1148"/>
                  </a:lnTo>
                  <a:lnTo>
                    <a:pt x="1422" y="1142"/>
                  </a:lnTo>
                  <a:lnTo>
                    <a:pt x="1422" y="1136"/>
                  </a:lnTo>
                  <a:lnTo>
                    <a:pt x="1422" y="1130"/>
                  </a:lnTo>
                  <a:lnTo>
                    <a:pt x="1417" y="1123"/>
                  </a:lnTo>
                  <a:lnTo>
                    <a:pt x="1413" y="1119"/>
                  </a:lnTo>
                  <a:lnTo>
                    <a:pt x="1406" y="1117"/>
                  </a:lnTo>
                  <a:lnTo>
                    <a:pt x="1400" y="1120"/>
                  </a:lnTo>
                  <a:lnTo>
                    <a:pt x="1397" y="1123"/>
                  </a:lnTo>
                  <a:lnTo>
                    <a:pt x="1396" y="1123"/>
                  </a:lnTo>
                  <a:lnTo>
                    <a:pt x="1396" y="1123"/>
                  </a:lnTo>
                  <a:lnTo>
                    <a:pt x="1396" y="1124"/>
                  </a:lnTo>
                  <a:lnTo>
                    <a:pt x="1394" y="1124"/>
                  </a:lnTo>
                  <a:lnTo>
                    <a:pt x="1394" y="1124"/>
                  </a:lnTo>
                  <a:lnTo>
                    <a:pt x="1393" y="1124"/>
                  </a:lnTo>
                  <a:lnTo>
                    <a:pt x="1393" y="1124"/>
                  </a:lnTo>
                  <a:lnTo>
                    <a:pt x="1393" y="1124"/>
                  </a:lnTo>
                  <a:lnTo>
                    <a:pt x="1393" y="1124"/>
                  </a:lnTo>
                  <a:lnTo>
                    <a:pt x="1390" y="1123"/>
                  </a:lnTo>
                  <a:lnTo>
                    <a:pt x="1390" y="1120"/>
                  </a:lnTo>
                  <a:lnTo>
                    <a:pt x="1390" y="1117"/>
                  </a:lnTo>
                  <a:lnTo>
                    <a:pt x="1389" y="1114"/>
                  </a:lnTo>
                  <a:lnTo>
                    <a:pt x="1387" y="1116"/>
                  </a:lnTo>
                  <a:lnTo>
                    <a:pt x="1384" y="1120"/>
                  </a:lnTo>
                  <a:lnTo>
                    <a:pt x="1381" y="1120"/>
                  </a:lnTo>
                  <a:lnTo>
                    <a:pt x="1378" y="1122"/>
                  </a:lnTo>
                  <a:lnTo>
                    <a:pt x="1378" y="1120"/>
                  </a:lnTo>
                  <a:lnTo>
                    <a:pt x="1380" y="1119"/>
                  </a:lnTo>
                  <a:lnTo>
                    <a:pt x="1381" y="1117"/>
                  </a:lnTo>
                  <a:lnTo>
                    <a:pt x="1383" y="1114"/>
                  </a:lnTo>
                  <a:lnTo>
                    <a:pt x="1386" y="1110"/>
                  </a:lnTo>
                  <a:lnTo>
                    <a:pt x="1386" y="1107"/>
                  </a:lnTo>
                  <a:lnTo>
                    <a:pt x="1384" y="1104"/>
                  </a:lnTo>
                  <a:lnTo>
                    <a:pt x="1381" y="1103"/>
                  </a:lnTo>
                  <a:lnTo>
                    <a:pt x="1378" y="1100"/>
                  </a:lnTo>
                  <a:lnTo>
                    <a:pt x="1376" y="1097"/>
                  </a:lnTo>
                  <a:lnTo>
                    <a:pt x="1371" y="1097"/>
                  </a:lnTo>
                  <a:lnTo>
                    <a:pt x="1370" y="1099"/>
                  </a:lnTo>
                  <a:lnTo>
                    <a:pt x="1368" y="1106"/>
                  </a:lnTo>
                  <a:lnTo>
                    <a:pt x="1365" y="1109"/>
                  </a:lnTo>
                  <a:lnTo>
                    <a:pt x="1364" y="1104"/>
                  </a:lnTo>
                  <a:lnTo>
                    <a:pt x="1364" y="1103"/>
                  </a:lnTo>
                  <a:lnTo>
                    <a:pt x="1364" y="1101"/>
                  </a:lnTo>
                  <a:lnTo>
                    <a:pt x="1364" y="1097"/>
                  </a:lnTo>
                  <a:lnTo>
                    <a:pt x="1368" y="1091"/>
                  </a:lnTo>
                  <a:lnTo>
                    <a:pt x="1368" y="1090"/>
                  </a:lnTo>
                  <a:lnTo>
                    <a:pt x="1371" y="1087"/>
                  </a:lnTo>
                  <a:lnTo>
                    <a:pt x="1371" y="1084"/>
                  </a:lnTo>
                  <a:lnTo>
                    <a:pt x="1371" y="1083"/>
                  </a:lnTo>
                  <a:lnTo>
                    <a:pt x="1371" y="1080"/>
                  </a:lnTo>
                  <a:lnTo>
                    <a:pt x="1368" y="1073"/>
                  </a:lnTo>
                  <a:lnTo>
                    <a:pt x="1363" y="1063"/>
                  </a:lnTo>
                  <a:lnTo>
                    <a:pt x="1361" y="1055"/>
                  </a:lnTo>
                  <a:lnTo>
                    <a:pt x="1360" y="1050"/>
                  </a:lnTo>
                  <a:lnTo>
                    <a:pt x="1360" y="1028"/>
                  </a:lnTo>
                  <a:lnTo>
                    <a:pt x="1358" y="1018"/>
                  </a:lnTo>
                  <a:lnTo>
                    <a:pt x="1358" y="1017"/>
                  </a:lnTo>
                  <a:lnTo>
                    <a:pt x="1354" y="1012"/>
                  </a:lnTo>
                  <a:lnTo>
                    <a:pt x="1353" y="1011"/>
                  </a:lnTo>
                  <a:lnTo>
                    <a:pt x="1351" y="1006"/>
                  </a:lnTo>
                  <a:lnTo>
                    <a:pt x="1351" y="1001"/>
                  </a:lnTo>
                  <a:lnTo>
                    <a:pt x="1353" y="991"/>
                  </a:lnTo>
                  <a:lnTo>
                    <a:pt x="1348" y="978"/>
                  </a:lnTo>
                  <a:lnTo>
                    <a:pt x="1348" y="976"/>
                  </a:lnTo>
                  <a:lnTo>
                    <a:pt x="1340" y="978"/>
                  </a:lnTo>
                  <a:lnTo>
                    <a:pt x="1331" y="979"/>
                  </a:lnTo>
                  <a:lnTo>
                    <a:pt x="1329" y="981"/>
                  </a:lnTo>
                  <a:lnTo>
                    <a:pt x="1324" y="983"/>
                  </a:lnTo>
                  <a:lnTo>
                    <a:pt x="1321" y="982"/>
                  </a:lnTo>
                  <a:lnTo>
                    <a:pt x="1311" y="976"/>
                  </a:lnTo>
                  <a:lnTo>
                    <a:pt x="1308" y="976"/>
                  </a:lnTo>
                  <a:lnTo>
                    <a:pt x="1301" y="976"/>
                  </a:lnTo>
                  <a:lnTo>
                    <a:pt x="1299" y="975"/>
                  </a:lnTo>
                  <a:lnTo>
                    <a:pt x="1296" y="973"/>
                  </a:lnTo>
                  <a:lnTo>
                    <a:pt x="1286" y="969"/>
                  </a:lnTo>
                  <a:lnTo>
                    <a:pt x="1285" y="969"/>
                  </a:lnTo>
                  <a:lnTo>
                    <a:pt x="1278" y="970"/>
                  </a:lnTo>
                  <a:lnTo>
                    <a:pt x="1275" y="972"/>
                  </a:lnTo>
                  <a:lnTo>
                    <a:pt x="1272" y="975"/>
                  </a:lnTo>
                  <a:lnTo>
                    <a:pt x="1269" y="978"/>
                  </a:lnTo>
                  <a:lnTo>
                    <a:pt x="1268" y="983"/>
                  </a:lnTo>
                  <a:lnTo>
                    <a:pt x="1266" y="982"/>
                  </a:lnTo>
                  <a:lnTo>
                    <a:pt x="1265" y="976"/>
                  </a:lnTo>
                  <a:lnTo>
                    <a:pt x="1262" y="973"/>
                  </a:lnTo>
                  <a:lnTo>
                    <a:pt x="1260" y="972"/>
                  </a:lnTo>
                  <a:lnTo>
                    <a:pt x="1257" y="972"/>
                  </a:lnTo>
                  <a:lnTo>
                    <a:pt x="1255" y="970"/>
                  </a:lnTo>
                  <a:lnTo>
                    <a:pt x="1252" y="970"/>
                  </a:lnTo>
                  <a:lnTo>
                    <a:pt x="1249" y="966"/>
                  </a:lnTo>
                  <a:lnTo>
                    <a:pt x="1247" y="965"/>
                  </a:lnTo>
                  <a:lnTo>
                    <a:pt x="1242" y="963"/>
                  </a:lnTo>
                  <a:lnTo>
                    <a:pt x="1240" y="963"/>
                  </a:lnTo>
                  <a:lnTo>
                    <a:pt x="1240" y="962"/>
                  </a:lnTo>
                  <a:lnTo>
                    <a:pt x="1239" y="960"/>
                  </a:lnTo>
                  <a:lnTo>
                    <a:pt x="1236" y="959"/>
                  </a:lnTo>
                  <a:lnTo>
                    <a:pt x="1234" y="958"/>
                  </a:lnTo>
                  <a:lnTo>
                    <a:pt x="1233" y="958"/>
                  </a:lnTo>
                  <a:lnTo>
                    <a:pt x="1233" y="956"/>
                  </a:lnTo>
                  <a:lnTo>
                    <a:pt x="1233" y="956"/>
                  </a:lnTo>
                  <a:lnTo>
                    <a:pt x="1232" y="955"/>
                  </a:lnTo>
                  <a:lnTo>
                    <a:pt x="1232" y="955"/>
                  </a:lnTo>
                  <a:lnTo>
                    <a:pt x="1232" y="953"/>
                  </a:lnTo>
                  <a:lnTo>
                    <a:pt x="1230" y="955"/>
                  </a:lnTo>
                  <a:lnTo>
                    <a:pt x="1229" y="955"/>
                  </a:lnTo>
                  <a:lnTo>
                    <a:pt x="1227" y="952"/>
                  </a:lnTo>
                  <a:lnTo>
                    <a:pt x="1224" y="947"/>
                  </a:lnTo>
                  <a:lnTo>
                    <a:pt x="1223" y="946"/>
                  </a:lnTo>
                  <a:lnTo>
                    <a:pt x="1220" y="943"/>
                  </a:lnTo>
                  <a:lnTo>
                    <a:pt x="1217" y="943"/>
                  </a:lnTo>
                  <a:lnTo>
                    <a:pt x="1210" y="945"/>
                  </a:lnTo>
                  <a:lnTo>
                    <a:pt x="1211" y="943"/>
                  </a:lnTo>
                  <a:lnTo>
                    <a:pt x="1214" y="940"/>
                  </a:lnTo>
                  <a:lnTo>
                    <a:pt x="1214" y="939"/>
                  </a:lnTo>
                  <a:lnTo>
                    <a:pt x="1214" y="937"/>
                  </a:lnTo>
                  <a:lnTo>
                    <a:pt x="1211" y="936"/>
                  </a:lnTo>
                  <a:lnTo>
                    <a:pt x="1210" y="934"/>
                  </a:lnTo>
                  <a:lnTo>
                    <a:pt x="1204" y="934"/>
                  </a:lnTo>
                  <a:lnTo>
                    <a:pt x="1201" y="933"/>
                  </a:lnTo>
                  <a:lnTo>
                    <a:pt x="1198" y="930"/>
                  </a:lnTo>
                  <a:lnTo>
                    <a:pt x="1197" y="927"/>
                  </a:lnTo>
                  <a:lnTo>
                    <a:pt x="1200" y="927"/>
                  </a:lnTo>
                  <a:lnTo>
                    <a:pt x="1203" y="926"/>
                  </a:lnTo>
                  <a:lnTo>
                    <a:pt x="1203" y="923"/>
                  </a:lnTo>
                  <a:lnTo>
                    <a:pt x="1201" y="922"/>
                  </a:lnTo>
                  <a:lnTo>
                    <a:pt x="1201" y="922"/>
                  </a:lnTo>
                  <a:lnTo>
                    <a:pt x="1204" y="919"/>
                  </a:lnTo>
                  <a:lnTo>
                    <a:pt x="1206" y="914"/>
                  </a:lnTo>
                  <a:lnTo>
                    <a:pt x="1207" y="910"/>
                  </a:lnTo>
                  <a:lnTo>
                    <a:pt x="1207" y="907"/>
                  </a:lnTo>
                  <a:lnTo>
                    <a:pt x="1206" y="906"/>
                  </a:lnTo>
                  <a:lnTo>
                    <a:pt x="1203" y="903"/>
                  </a:lnTo>
                  <a:lnTo>
                    <a:pt x="1201" y="901"/>
                  </a:lnTo>
                  <a:lnTo>
                    <a:pt x="1201" y="891"/>
                  </a:lnTo>
                  <a:lnTo>
                    <a:pt x="1203" y="899"/>
                  </a:lnTo>
                  <a:lnTo>
                    <a:pt x="1204" y="901"/>
                  </a:lnTo>
                  <a:lnTo>
                    <a:pt x="1207" y="901"/>
                  </a:lnTo>
                  <a:lnTo>
                    <a:pt x="1221" y="900"/>
                  </a:lnTo>
                  <a:lnTo>
                    <a:pt x="1226" y="899"/>
                  </a:lnTo>
                  <a:lnTo>
                    <a:pt x="1230" y="896"/>
                  </a:lnTo>
                  <a:lnTo>
                    <a:pt x="1233" y="893"/>
                  </a:lnTo>
                  <a:lnTo>
                    <a:pt x="1233" y="890"/>
                  </a:lnTo>
                  <a:lnTo>
                    <a:pt x="1233" y="888"/>
                  </a:lnTo>
                  <a:lnTo>
                    <a:pt x="1227" y="884"/>
                  </a:lnTo>
                  <a:lnTo>
                    <a:pt x="1224" y="884"/>
                  </a:lnTo>
                  <a:lnTo>
                    <a:pt x="1223" y="884"/>
                  </a:lnTo>
                  <a:lnTo>
                    <a:pt x="1221" y="883"/>
                  </a:lnTo>
                  <a:lnTo>
                    <a:pt x="1220" y="881"/>
                  </a:lnTo>
                  <a:lnTo>
                    <a:pt x="1219" y="881"/>
                  </a:lnTo>
                  <a:lnTo>
                    <a:pt x="1217" y="881"/>
                  </a:lnTo>
                  <a:lnTo>
                    <a:pt x="1209" y="881"/>
                  </a:lnTo>
                  <a:lnTo>
                    <a:pt x="1207" y="881"/>
                  </a:lnTo>
                  <a:lnTo>
                    <a:pt x="1204" y="883"/>
                  </a:lnTo>
                  <a:lnTo>
                    <a:pt x="1201" y="881"/>
                  </a:lnTo>
                  <a:lnTo>
                    <a:pt x="1197" y="880"/>
                  </a:lnTo>
                  <a:lnTo>
                    <a:pt x="1197" y="878"/>
                  </a:lnTo>
                  <a:lnTo>
                    <a:pt x="1206" y="877"/>
                  </a:lnTo>
                  <a:lnTo>
                    <a:pt x="1210" y="875"/>
                  </a:lnTo>
                  <a:lnTo>
                    <a:pt x="1211" y="873"/>
                  </a:lnTo>
                  <a:lnTo>
                    <a:pt x="1213" y="868"/>
                  </a:lnTo>
                  <a:lnTo>
                    <a:pt x="1219" y="864"/>
                  </a:lnTo>
                  <a:lnTo>
                    <a:pt x="1220" y="860"/>
                  </a:lnTo>
                  <a:lnTo>
                    <a:pt x="1217" y="857"/>
                  </a:lnTo>
                  <a:lnTo>
                    <a:pt x="1213" y="858"/>
                  </a:lnTo>
                  <a:lnTo>
                    <a:pt x="1209" y="861"/>
                  </a:lnTo>
                  <a:lnTo>
                    <a:pt x="1204" y="863"/>
                  </a:lnTo>
                  <a:lnTo>
                    <a:pt x="1201" y="863"/>
                  </a:lnTo>
                  <a:lnTo>
                    <a:pt x="1197" y="864"/>
                  </a:lnTo>
                  <a:lnTo>
                    <a:pt x="1194" y="865"/>
                  </a:lnTo>
                  <a:lnTo>
                    <a:pt x="1193" y="865"/>
                  </a:lnTo>
                  <a:lnTo>
                    <a:pt x="1188" y="864"/>
                  </a:lnTo>
                  <a:lnTo>
                    <a:pt x="1185" y="864"/>
                  </a:lnTo>
                  <a:lnTo>
                    <a:pt x="1190" y="861"/>
                  </a:lnTo>
                  <a:lnTo>
                    <a:pt x="1207" y="858"/>
                  </a:lnTo>
                  <a:lnTo>
                    <a:pt x="1211" y="855"/>
                  </a:lnTo>
                  <a:lnTo>
                    <a:pt x="1214" y="852"/>
                  </a:lnTo>
                  <a:lnTo>
                    <a:pt x="1217" y="850"/>
                  </a:lnTo>
                  <a:lnTo>
                    <a:pt x="1217" y="845"/>
                  </a:lnTo>
                  <a:lnTo>
                    <a:pt x="1219" y="844"/>
                  </a:lnTo>
                  <a:lnTo>
                    <a:pt x="1220" y="844"/>
                  </a:lnTo>
                  <a:lnTo>
                    <a:pt x="1226" y="842"/>
                  </a:lnTo>
                  <a:lnTo>
                    <a:pt x="1227" y="842"/>
                  </a:lnTo>
                  <a:lnTo>
                    <a:pt x="1230" y="842"/>
                  </a:lnTo>
                  <a:lnTo>
                    <a:pt x="1232" y="841"/>
                  </a:lnTo>
                  <a:lnTo>
                    <a:pt x="1230" y="837"/>
                  </a:lnTo>
                  <a:lnTo>
                    <a:pt x="1232" y="835"/>
                  </a:lnTo>
                  <a:lnTo>
                    <a:pt x="1232" y="834"/>
                  </a:lnTo>
                  <a:lnTo>
                    <a:pt x="1232" y="832"/>
                  </a:lnTo>
                  <a:lnTo>
                    <a:pt x="1232" y="832"/>
                  </a:lnTo>
                  <a:lnTo>
                    <a:pt x="1230" y="832"/>
                  </a:lnTo>
                  <a:lnTo>
                    <a:pt x="1229" y="832"/>
                  </a:lnTo>
                  <a:lnTo>
                    <a:pt x="1229" y="829"/>
                  </a:lnTo>
                  <a:lnTo>
                    <a:pt x="1229" y="829"/>
                  </a:lnTo>
                  <a:lnTo>
                    <a:pt x="1230" y="828"/>
                  </a:lnTo>
                  <a:lnTo>
                    <a:pt x="1232" y="828"/>
                  </a:lnTo>
                  <a:lnTo>
                    <a:pt x="1233" y="828"/>
                  </a:lnTo>
                  <a:lnTo>
                    <a:pt x="1234" y="829"/>
                  </a:lnTo>
                  <a:lnTo>
                    <a:pt x="1236" y="832"/>
                  </a:lnTo>
                  <a:lnTo>
                    <a:pt x="1237" y="832"/>
                  </a:lnTo>
                  <a:lnTo>
                    <a:pt x="1239" y="834"/>
                  </a:lnTo>
                  <a:lnTo>
                    <a:pt x="1239" y="834"/>
                  </a:lnTo>
                  <a:lnTo>
                    <a:pt x="1240" y="834"/>
                  </a:lnTo>
                  <a:lnTo>
                    <a:pt x="1243" y="832"/>
                  </a:lnTo>
                  <a:lnTo>
                    <a:pt x="1243" y="832"/>
                  </a:lnTo>
                  <a:lnTo>
                    <a:pt x="1243" y="829"/>
                  </a:lnTo>
                  <a:lnTo>
                    <a:pt x="1245" y="829"/>
                  </a:lnTo>
                  <a:lnTo>
                    <a:pt x="1257" y="828"/>
                  </a:lnTo>
                  <a:lnTo>
                    <a:pt x="1260" y="828"/>
                  </a:lnTo>
                  <a:lnTo>
                    <a:pt x="1262" y="828"/>
                  </a:lnTo>
                  <a:lnTo>
                    <a:pt x="1263" y="828"/>
                  </a:lnTo>
                  <a:lnTo>
                    <a:pt x="1265" y="825"/>
                  </a:lnTo>
                  <a:lnTo>
                    <a:pt x="1265" y="824"/>
                  </a:lnTo>
                  <a:lnTo>
                    <a:pt x="1265" y="824"/>
                  </a:lnTo>
                  <a:lnTo>
                    <a:pt x="1263" y="821"/>
                  </a:lnTo>
                  <a:lnTo>
                    <a:pt x="1257" y="792"/>
                  </a:lnTo>
                  <a:lnTo>
                    <a:pt x="1255" y="786"/>
                  </a:lnTo>
                  <a:lnTo>
                    <a:pt x="1253" y="783"/>
                  </a:lnTo>
                  <a:lnTo>
                    <a:pt x="1250" y="780"/>
                  </a:lnTo>
                  <a:lnTo>
                    <a:pt x="1247" y="779"/>
                  </a:lnTo>
                  <a:lnTo>
                    <a:pt x="1243" y="778"/>
                  </a:lnTo>
                  <a:lnTo>
                    <a:pt x="1242" y="776"/>
                  </a:lnTo>
                  <a:lnTo>
                    <a:pt x="1240" y="776"/>
                  </a:lnTo>
                  <a:lnTo>
                    <a:pt x="1239" y="776"/>
                  </a:lnTo>
                  <a:lnTo>
                    <a:pt x="1237" y="778"/>
                  </a:lnTo>
                  <a:lnTo>
                    <a:pt x="1236" y="778"/>
                  </a:lnTo>
                  <a:lnTo>
                    <a:pt x="1234" y="780"/>
                  </a:lnTo>
                  <a:lnTo>
                    <a:pt x="1232" y="772"/>
                  </a:lnTo>
                  <a:lnTo>
                    <a:pt x="1226" y="763"/>
                  </a:lnTo>
                  <a:lnTo>
                    <a:pt x="1217" y="756"/>
                  </a:lnTo>
                  <a:lnTo>
                    <a:pt x="1207" y="752"/>
                  </a:lnTo>
                  <a:lnTo>
                    <a:pt x="1203" y="749"/>
                  </a:lnTo>
                  <a:lnTo>
                    <a:pt x="1198" y="749"/>
                  </a:lnTo>
                  <a:lnTo>
                    <a:pt x="1196" y="749"/>
                  </a:lnTo>
                  <a:lnTo>
                    <a:pt x="1191" y="752"/>
                  </a:lnTo>
                  <a:lnTo>
                    <a:pt x="1187" y="753"/>
                  </a:lnTo>
                  <a:lnTo>
                    <a:pt x="1178" y="755"/>
                  </a:lnTo>
                  <a:lnTo>
                    <a:pt x="1175" y="757"/>
                  </a:lnTo>
                  <a:lnTo>
                    <a:pt x="1173" y="765"/>
                  </a:lnTo>
                  <a:lnTo>
                    <a:pt x="1170" y="768"/>
                  </a:lnTo>
                  <a:lnTo>
                    <a:pt x="1167" y="768"/>
                  </a:lnTo>
                  <a:lnTo>
                    <a:pt x="1164" y="769"/>
                  </a:lnTo>
                  <a:lnTo>
                    <a:pt x="1161" y="769"/>
                  </a:lnTo>
                  <a:lnTo>
                    <a:pt x="1157" y="770"/>
                  </a:lnTo>
                  <a:lnTo>
                    <a:pt x="1154" y="772"/>
                  </a:lnTo>
                  <a:lnTo>
                    <a:pt x="1147" y="779"/>
                  </a:lnTo>
                  <a:lnTo>
                    <a:pt x="1145" y="780"/>
                  </a:lnTo>
                  <a:lnTo>
                    <a:pt x="1142" y="780"/>
                  </a:lnTo>
                  <a:lnTo>
                    <a:pt x="1132" y="788"/>
                  </a:lnTo>
                  <a:lnTo>
                    <a:pt x="1129" y="788"/>
                  </a:lnTo>
                  <a:lnTo>
                    <a:pt x="1119" y="789"/>
                  </a:lnTo>
                  <a:lnTo>
                    <a:pt x="1111" y="793"/>
                  </a:lnTo>
                  <a:lnTo>
                    <a:pt x="1108" y="793"/>
                  </a:lnTo>
                  <a:lnTo>
                    <a:pt x="1101" y="792"/>
                  </a:lnTo>
                  <a:lnTo>
                    <a:pt x="1099" y="793"/>
                  </a:lnTo>
                  <a:lnTo>
                    <a:pt x="1098" y="795"/>
                  </a:lnTo>
                  <a:lnTo>
                    <a:pt x="1093" y="796"/>
                  </a:lnTo>
                  <a:lnTo>
                    <a:pt x="1092" y="798"/>
                  </a:lnTo>
                  <a:lnTo>
                    <a:pt x="1092" y="798"/>
                  </a:lnTo>
                  <a:lnTo>
                    <a:pt x="1090" y="801"/>
                  </a:lnTo>
                  <a:lnTo>
                    <a:pt x="1089" y="801"/>
                  </a:lnTo>
                  <a:lnTo>
                    <a:pt x="1083" y="804"/>
                  </a:lnTo>
                  <a:lnTo>
                    <a:pt x="1079" y="802"/>
                  </a:lnTo>
                  <a:lnTo>
                    <a:pt x="1075" y="798"/>
                  </a:lnTo>
                  <a:lnTo>
                    <a:pt x="1072" y="795"/>
                  </a:lnTo>
                  <a:lnTo>
                    <a:pt x="1070" y="793"/>
                  </a:lnTo>
                  <a:lnTo>
                    <a:pt x="1070" y="792"/>
                  </a:lnTo>
                  <a:lnTo>
                    <a:pt x="1069" y="792"/>
                  </a:lnTo>
                  <a:lnTo>
                    <a:pt x="1065" y="792"/>
                  </a:lnTo>
                  <a:lnTo>
                    <a:pt x="1063" y="792"/>
                  </a:lnTo>
                  <a:lnTo>
                    <a:pt x="1062" y="791"/>
                  </a:lnTo>
                  <a:lnTo>
                    <a:pt x="1063" y="791"/>
                  </a:lnTo>
                  <a:lnTo>
                    <a:pt x="1066" y="791"/>
                  </a:lnTo>
                  <a:lnTo>
                    <a:pt x="1070" y="791"/>
                  </a:lnTo>
                  <a:lnTo>
                    <a:pt x="1073" y="792"/>
                  </a:lnTo>
                  <a:lnTo>
                    <a:pt x="1077" y="798"/>
                  </a:lnTo>
                  <a:lnTo>
                    <a:pt x="1080" y="799"/>
                  </a:lnTo>
                  <a:lnTo>
                    <a:pt x="1085" y="801"/>
                  </a:lnTo>
                  <a:lnTo>
                    <a:pt x="1086" y="799"/>
                  </a:lnTo>
                  <a:lnTo>
                    <a:pt x="1089" y="793"/>
                  </a:lnTo>
                  <a:lnTo>
                    <a:pt x="1090" y="793"/>
                  </a:lnTo>
                  <a:lnTo>
                    <a:pt x="1092" y="792"/>
                  </a:lnTo>
                  <a:lnTo>
                    <a:pt x="1093" y="791"/>
                  </a:lnTo>
                  <a:lnTo>
                    <a:pt x="1103" y="789"/>
                  </a:lnTo>
                  <a:lnTo>
                    <a:pt x="1106" y="788"/>
                  </a:lnTo>
                  <a:lnTo>
                    <a:pt x="1109" y="786"/>
                  </a:lnTo>
                  <a:lnTo>
                    <a:pt x="1125" y="778"/>
                  </a:lnTo>
                  <a:lnTo>
                    <a:pt x="1131" y="776"/>
                  </a:lnTo>
                  <a:lnTo>
                    <a:pt x="1134" y="775"/>
                  </a:lnTo>
                  <a:lnTo>
                    <a:pt x="1141" y="770"/>
                  </a:lnTo>
                  <a:lnTo>
                    <a:pt x="1151" y="765"/>
                  </a:lnTo>
                  <a:lnTo>
                    <a:pt x="1157" y="762"/>
                  </a:lnTo>
                  <a:lnTo>
                    <a:pt x="1160" y="757"/>
                  </a:lnTo>
                  <a:lnTo>
                    <a:pt x="1158" y="752"/>
                  </a:lnTo>
                  <a:lnTo>
                    <a:pt x="1154" y="745"/>
                  </a:lnTo>
                  <a:lnTo>
                    <a:pt x="1139" y="727"/>
                  </a:lnTo>
                  <a:lnTo>
                    <a:pt x="1134" y="723"/>
                  </a:lnTo>
                  <a:lnTo>
                    <a:pt x="1128" y="720"/>
                  </a:lnTo>
                  <a:lnTo>
                    <a:pt x="1113" y="720"/>
                  </a:lnTo>
                  <a:lnTo>
                    <a:pt x="1098" y="717"/>
                  </a:lnTo>
                  <a:lnTo>
                    <a:pt x="1095" y="717"/>
                  </a:lnTo>
                  <a:lnTo>
                    <a:pt x="1089" y="719"/>
                  </a:lnTo>
                  <a:lnTo>
                    <a:pt x="1086" y="719"/>
                  </a:lnTo>
                  <a:lnTo>
                    <a:pt x="1080" y="719"/>
                  </a:lnTo>
                  <a:lnTo>
                    <a:pt x="1077" y="719"/>
                  </a:lnTo>
                  <a:lnTo>
                    <a:pt x="1073" y="717"/>
                  </a:lnTo>
                  <a:lnTo>
                    <a:pt x="1067" y="714"/>
                  </a:lnTo>
                  <a:lnTo>
                    <a:pt x="1062" y="709"/>
                  </a:lnTo>
                  <a:lnTo>
                    <a:pt x="1046" y="693"/>
                  </a:lnTo>
                  <a:lnTo>
                    <a:pt x="1034" y="683"/>
                  </a:lnTo>
                  <a:lnTo>
                    <a:pt x="1030" y="677"/>
                  </a:lnTo>
                  <a:lnTo>
                    <a:pt x="1027" y="671"/>
                  </a:lnTo>
                  <a:lnTo>
                    <a:pt x="1027" y="665"/>
                  </a:lnTo>
                  <a:lnTo>
                    <a:pt x="1029" y="654"/>
                  </a:lnTo>
                  <a:lnTo>
                    <a:pt x="1029" y="651"/>
                  </a:lnTo>
                  <a:lnTo>
                    <a:pt x="1027" y="650"/>
                  </a:lnTo>
                  <a:lnTo>
                    <a:pt x="1024" y="647"/>
                  </a:lnTo>
                  <a:lnTo>
                    <a:pt x="1021" y="647"/>
                  </a:lnTo>
                  <a:lnTo>
                    <a:pt x="1021" y="645"/>
                  </a:lnTo>
                  <a:lnTo>
                    <a:pt x="1020" y="641"/>
                  </a:lnTo>
                  <a:lnTo>
                    <a:pt x="1021" y="635"/>
                  </a:lnTo>
                  <a:lnTo>
                    <a:pt x="1020" y="628"/>
                  </a:lnTo>
                  <a:lnTo>
                    <a:pt x="1017" y="624"/>
                  </a:lnTo>
                  <a:lnTo>
                    <a:pt x="1003" y="616"/>
                  </a:lnTo>
                  <a:lnTo>
                    <a:pt x="967" y="586"/>
                  </a:lnTo>
                  <a:lnTo>
                    <a:pt x="962" y="585"/>
                  </a:lnTo>
                  <a:lnTo>
                    <a:pt x="957" y="583"/>
                  </a:lnTo>
                  <a:lnTo>
                    <a:pt x="951" y="583"/>
                  </a:lnTo>
                  <a:lnTo>
                    <a:pt x="939" y="585"/>
                  </a:lnTo>
                  <a:lnTo>
                    <a:pt x="935" y="585"/>
                  </a:lnTo>
                  <a:lnTo>
                    <a:pt x="931" y="583"/>
                  </a:lnTo>
                  <a:lnTo>
                    <a:pt x="925" y="582"/>
                  </a:lnTo>
                  <a:lnTo>
                    <a:pt x="915" y="578"/>
                  </a:lnTo>
                  <a:lnTo>
                    <a:pt x="910" y="573"/>
                  </a:lnTo>
                  <a:lnTo>
                    <a:pt x="908" y="567"/>
                  </a:lnTo>
                  <a:lnTo>
                    <a:pt x="903" y="556"/>
                  </a:lnTo>
                  <a:lnTo>
                    <a:pt x="900" y="547"/>
                  </a:lnTo>
                  <a:lnTo>
                    <a:pt x="900" y="544"/>
                  </a:lnTo>
                  <a:lnTo>
                    <a:pt x="900" y="537"/>
                  </a:lnTo>
                  <a:lnTo>
                    <a:pt x="900" y="534"/>
                  </a:lnTo>
                  <a:lnTo>
                    <a:pt x="899" y="531"/>
                  </a:lnTo>
                  <a:lnTo>
                    <a:pt x="896" y="529"/>
                  </a:lnTo>
                  <a:lnTo>
                    <a:pt x="879" y="514"/>
                  </a:lnTo>
                  <a:lnTo>
                    <a:pt x="861" y="503"/>
                  </a:lnTo>
                  <a:lnTo>
                    <a:pt x="860" y="500"/>
                  </a:lnTo>
                  <a:lnTo>
                    <a:pt x="861" y="494"/>
                  </a:lnTo>
                  <a:lnTo>
                    <a:pt x="860" y="493"/>
                  </a:lnTo>
                  <a:lnTo>
                    <a:pt x="838" y="491"/>
                  </a:lnTo>
                  <a:lnTo>
                    <a:pt x="836" y="491"/>
                  </a:lnTo>
                  <a:lnTo>
                    <a:pt x="828" y="494"/>
                  </a:lnTo>
                  <a:lnTo>
                    <a:pt x="824" y="498"/>
                  </a:lnTo>
                  <a:lnTo>
                    <a:pt x="823" y="504"/>
                  </a:lnTo>
                  <a:lnTo>
                    <a:pt x="823" y="511"/>
                  </a:lnTo>
                  <a:lnTo>
                    <a:pt x="827" y="519"/>
                  </a:lnTo>
                  <a:lnTo>
                    <a:pt x="836" y="530"/>
                  </a:lnTo>
                  <a:lnTo>
                    <a:pt x="838" y="536"/>
                  </a:lnTo>
                  <a:lnTo>
                    <a:pt x="840" y="543"/>
                  </a:lnTo>
                  <a:lnTo>
                    <a:pt x="841" y="546"/>
                  </a:lnTo>
                  <a:lnTo>
                    <a:pt x="843" y="549"/>
                  </a:lnTo>
                  <a:lnTo>
                    <a:pt x="844" y="552"/>
                  </a:lnTo>
                  <a:lnTo>
                    <a:pt x="844" y="555"/>
                  </a:lnTo>
                  <a:lnTo>
                    <a:pt x="844" y="557"/>
                  </a:lnTo>
                  <a:lnTo>
                    <a:pt x="844" y="560"/>
                  </a:lnTo>
                  <a:lnTo>
                    <a:pt x="841" y="559"/>
                  </a:lnTo>
                  <a:lnTo>
                    <a:pt x="838" y="556"/>
                  </a:lnTo>
                  <a:lnTo>
                    <a:pt x="837" y="552"/>
                  </a:lnTo>
                  <a:lnTo>
                    <a:pt x="837" y="547"/>
                  </a:lnTo>
                  <a:lnTo>
                    <a:pt x="836" y="543"/>
                  </a:lnTo>
                  <a:lnTo>
                    <a:pt x="834" y="539"/>
                  </a:lnTo>
                  <a:lnTo>
                    <a:pt x="831" y="534"/>
                  </a:lnTo>
                  <a:lnTo>
                    <a:pt x="828" y="533"/>
                  </a:lnTo>
                  <a:lnTo>
                    <a:pt x="827" y="533"/>
                  </a:lnTo>
                  <a:lnTo>
                    <a:pt x="824" y="529"/>
                  </a:lnTo>
                  <a:lnTo>
                    <a:pt x="821" y="527"/>
                  </a:lnTo>
                  <a:lnTo>
                    <a:pt x="802" y="516"/>
                  </a:lnTo>
                  <a:lnTo>
                    <a:pt x="797" y="516"/>
                  </a:lnTo>
                  <a:lnTo>
                    <a:pt x="788" y="511"/>
                  </a:lnTo>
                  <a:lnTo>
                    <a:pt x="779" y="506"/>
                  </a:lnTo>
                  <a:lnTo>
                    <a:pt x="769" y="496"/>
                  </a:lnTo>
                  <a:lnTo>
                    <a:pt x="765" y="490"/>
                  </a:lnTo>
                  <a:lnTo>
                    <a:pt x="761" y="483"/>
                  </a:lnTo>
                  <a:lnTo>
                    <a:pt x="752" y="454"/>
                  </a:lnTo>
                  <a:lnTo>
                    <a:pt x="751" y="452"/>
                  </a:lnTo>
                  <a:lnTo>
                    <a:pt x="751" y="452"/>
                  </a:lnTo>
                  <a:lnTo>
                    <a:pt x="749" y="451"/>
                  </a:lnTo>
                  <a:lnTo>
                    <a:pt x="745" y="449"/>
                  </a:lnTo>
                  <a:lnTo>
                    <a:pt x="745" y="448"/>
                  </a:lnTo>
                  <a:lnTo>
                    <a:pt x="745" y="447"/>
                  </a:lnTo>
                  <a:lnTo>
                    <a:pt x="743" y="445"/>
                  </a:lnTo>
                  <a:lnTo>
                    <a:pt x="743" y="444"/>
                  </a:lnTo>
                  <a:lnTo>
                    <a:pt x="742" y="439"/>
                  </a:lnTo>
                  <a:lnTo>
                    <a:pt x="742" y="438"/>
                  </a:lnTo>
                  <a:lnTo>
                    <a:pt x="741" y="438"/>
                  </a:lnTo>
                  <a:lnTo>
                    <a:pt x="738" y="437"/>
                  </a:lnTo>
                  <a:lnTo>
                    <a:pt x="738" y="437"/>
                  </a:lnTo>
                  <a:lnTo>
                    <a:pt x="736" y="435"/>
                  </a:lnTo>
                  <a:lnTo>
                    <a:pt x="736" y="434"/>
                  </a:lnTo>
                  <a:lnTo>
                    <a:pt x="736" y="432"/>
                  </a:lnTo>
                  <a:lnTo>
                    <a:pt x="735" y="431"/>
                  </a:lnTo>
                  <a:lnTo>
                    <a:pt x="732" y="431"/>
                  </a:lnTo>
                  <a:lnTo>
                    <a:pt x="729" y="432"/>
                  </a:lnTo>
                  <a:lnTo>
                    <a:pt x="726" y="434"/>
                  </a:lnTo>
                  <a:lnTo>
                    <a:pt x="725" y="435"/>
                  </a:lnTo>
                  <a:lnTo>
                    <a:pt x="723" y="438"/>
                  </a:lnTo>
                  <a:lnTo>
                    <a:pt x="723" y="441"/>
                  </a:lnTo>
                  <a:lnTo>
                    <a:pt x="723" y="447"/>
                  </a:lnTo>
                  <a:lnTo>
                    <a:pt x="723" y="449"/>
                  </a:lnTo>
                  <a:lnTo>
                    <a:pt x="726" y="454"/>
                  </a:lnTo>
                  <a:lnTo>
                    <a:pt x="726" y="457"/>
                  </a:lnTo>
                  <a:lnTo>
                    <a:pt x="723" y="458"/>
                  </a:lnTo>
                  <a:lnTo>
                    <a:pt x="722" y="455"/>
                  </a:lnTo>
                  <a:lnTo>
                    <a:pt x="719" y="452"/>
                  </a:lnTo>
                  <a:lnTo>
                    <a:pt x="719" y="449"/>
                  </a:lnTo>
                  <a:lnTo>
                    <a:pt x="719" y="447"/>
                  </a:lnTo>
                  <a:lnTo>
                    <a:pt x="716" y="442"/>
                  </a:lnTo>
                  <a:lnTo>
                    <a:pt x="716" y="441"/>
                  </a:lnTo>
                  <a:lnTo>
                    <a:pt x="716" y="437"/>
                  </a:lnTo>
                  <a:lnTo>
                    <a:pt x="716" y="434"/>
                  </a:lnTo>
                  <a:lnTo>
                    <a:pt x="713" y="429"/>
                  </a:lnTo>
                  <a:lnTo>
                    <a:pt x="707" y="428"/>
                  </a:lnTo>
                  <a:lnTo>
                    <a:pt x="703" y="431"/>
                  </a:lnTo>
                  <a:lnTo>
                    <a:pt x="702" y="432"/>
                  </a:lnTo>
                  <a:lnTo>
                    <a:pt x="703" y="434"/>
                  </a:lnTo>
                  <a:lnTo>
                    <a:pt x="707" y="437"/>
                  </a:lnTo>
                  <a:lnTo>
                    <a:pt x="707" y="437"/>
                  </a:lnTo>
                  <a:lnTo>
                    <a:pt x="707" y="442"/>
                  </a:lnTo>
                  <a:lnTo>
                    <a:pt x="707" y="442"/>
                  </a:lnTo>
                  <a:lnTo>
                    <a:pt x="709" y="444"/>
                  </a:lnTo>
                  <a:lnTo>
                    <a:pt x="709" y="445"/>
                  </a:lnTo>
                  <a:lnTo>
                    <a:pt x="709" y="447"/>
                  </a:lnTo>
                  <a:lnTo>
                    <a:pt x="707" y="447"/>
                  </a:lnTo>
                  <a:lnTo>
                    <a:pt x="706" y="447"/>
                  </a:lnTo>
                  <a:lnTo>
                    <a:pt x="706" y="447"/>
                  </a:lnTo>
                  <a:lnTo>
                    <a:pt x="706" y="444"/>
                  </a:lnTo>
                  <a:lnTo>
                    <a:pt x="703" y="439"/>
                  </a:lnTo>
                  <a:lnTo>
                    <a:pt x="703" y="438"/>
                  </a:lnTo>
                  <a:lnTo>
                    <a:pt x="705" y="438"/>
                  </a:lnTo>
                  <a:lnTo>
                    <a:pt x="705" y="438"/>
                  </a:lnTo>
                  <a:lnTo>
                    <a:pt x="703" y="437"/>
                  </a:lnTo>
                  <a:lnTo>
                    <a:pt x="702" y="435"/>
                  </a:lnTo>
                  <a:lnTo>
                    <a:pt x="700" y="435"/>
                  </a:lnTo>
                  <a:lnTo>
                    <a:pt x="699" y="435"/>
                  </a:lnTo>
                  <a:lnTo>
                    <a:pt x="699" y="434"/>
                  </a:lnTo>
                  <a:lnTo>
                    <a:pt x="699" y="432"/>
                  </a:lnTo>
                  <a:lnTo>
                    <a:pt x="700" y="429"/>
                  </a:lnTo>
                  <a:lnTo>
                    <a:pt x="700" y="429"/>
                  </a:lnTo>
                  <a:lnTo>
                    <a:pt x="702" y="426"/>
                  </a:lnTo>
                  <a:lnTo>
                    <a:pt x="702" y="424"/>
                  </a:lnTo>
                  <a:lnTo>
                    <a:pt x="703" y="422"/>
                  </a:lnTo>
                  <a:lnTo>
                    <a:pt x="705" y="421"/>
                  </a:lnTo>
                  <a:lnTo>
                    <a:pt x="705" y="418"/>
                  </a:lnTo>
                  <a:lnTo>
                    <a:pt x="705" y="402"/>
                  </a:lnTo>
                  <a:lnTo>
                    <a:pt x="702" y="396"/>
                  </a:lnTo>
                  <a:lnTo>
                    <a:pt x="699" y="395"/>
                  </a:lnTo>
                  <a:lnTo>
                    <a:pt x="694" y="392"/>
                  </a:lnTo>
                  <a:lnTo>
                    <a:pt x="693" y="389"/>
                  </a:lnTo>
                  <a:lnTo>
                    <a:pt x="689" y="386"/>
                  </a:lnTo>
                  <a:lnTo>
                    <a:pt x="684" y="388"/>
                  </a:lnTo>
                  <a:lnTo>
                    <a:pt x="684" y="382"/>
                  </a:lnTo>
                  <a:lnTo>
                    <a:pt x="681" y="379"/>
                  </a:lnTo>
                  <a:lnTo>
                    <a:pt x="673" y="372"/>
                  </a:lnTo>
                  <a:lnTo>
                    <a:pt x="669" y="363"/>
                  </a:lnTo>
                  <a:lnTo>
                    <a:pt x="667" y="362"/>
                  </a:lnTo>
                  <a:lnTo>
                    <a:pt x="664" y="360"/>
                  </a:lnTo>
                  <a:lnTo>
                    <a:pt x="658" y="359"/>
                  </a:lnTo>
                  <a:lnTo>
                    <a:pt x="645" y="356"/>
                  </a:lnTo>
                  <a:lnTo>
                    <a:pt x="640" y="353"/>
                  </a:lnTo>
                  <a:lnTo>
                    <a:pt x="635" y="349"/>
                  </a:lnTo>
                  <a:lnTo>
                    <a:pt x="633" y="346"/>
                  </a:lnTo>
                  <a:lnTo>
                    <a:pt x="631" y="344"/>
                  </a:lnTo>
                  <a:lnTo>
                    <a:pt x="631" y="340"/>
                  </a:lnTo>
                  <a:lnTo>
                    <a:pt x="628" y="339"/>
                  </a:lnTo>
                  <a:lnTo>
                    <a:pt x="625" y="336"/>
                  </a:lnTo>
                  <a:lnTo>
                    <a:pt x="622" y="333"/>
                  </a:lnTo>
                  <a:lnTo>
                    <a:pt x="621" y="331"/>
                  </a:lnTo>
                  <a:lnTo>
                    <a:pt x="615" y="330"/>
                  </a:lnTo>
                  <a:lnTo>
                    <a:pt x="612" y="330"/>
                  </a:lnTo>
                  <a:lnTo>
                    <a:pt x="589" y="308"/>
                  </a:lnTo>
                  <a:lnTo>
                    <a:pt x="573" y="300"/>
                  </a:lnTo>
                  <a:lnTo>
                    <a:pt x="572" y="298"/>
                  </a:lnTo>
                  <a:lnTo>
                    <a:pt x="571" y="297"/>
                  </a:lnTo>
                  <a:lnTo>
                    <a:pt x="568" y="295"/>
                  </a:lnTo>
                  <a:lnTo>
                    <a:pt x="562" y="295"/>
                  </a:lnTo>
                  <a:lnTo>
                    <a:pt x="561" y="294"/>
                  </a:lnTo>
                  <a:lnTo>
                    <a:pt x="559" y="293"/>
                  </a:lnTo>
                  <a:lnTo>
                    <a:pt x="556" y="291"/>
                  </a:lnTo>
                  <a:lnTo>
                    <a:pt x="552" y="291"/>
                  </a:lnTo>
                  <a:lnTo>
                    <a:pt x="530" y="282"/>
                  </a:lnTo>
                  <a:lnTo>
                    <a:pt x="519" y="275"/>
                  </a:lnTo>
                  <a:lnTo>
                    <a:pt x="516" y="271"/>
                  </a:lnTo>
                  <a:lnTo>
                    <a:pt x="514" y="267"/>
                  </a:lnTo>
                  <a:lnTo>
                    <a:pt x="513" y="255"/>
                  </a:lnTo>
                  <a:lnTo>
                    <a:pt x="510" y="254"/>
                  </a:lnTo>
                  <a:lnTo>
                    <a:pt x="501" y="252"/>
                  </a:lnTo>
                  <a:lnTo>
                    <a:pt x="499" y="251"/>
                  </a:lnTo>
                  <a:lnTo>
                    <a:pt x="497" y="249"/>
                  </a:lnTo>
                  <a:lnTo>
                    <a:pt x="496" y="248"/>
                  </a:lnTo>
                  <a:lnTo>
                    <a:pt x="494" y="242"/>
                  </a:lnTo>
                  <a:lnTo>
                    <a:pt x="491" y="242"/>
                  </a:lnTo>
                  <a:lnTo>
                    <a:pt x="489" y="242"/>
                  </a:lnTo>
                  <a:lnTo>
                    <a:pt x="486" y="242"/>
                  </a:lnTo>
                  <a:lnTo>
                    <a:pt x="484" y="241"/>
                  </a:lnTo>
                  <a:lnTo>
                    <a:pt x="481" y="236"/>
                  </a:lnTo>
                  <a:lnTo>
                    <a:pt x="480" y="235"/>
                  </a:lnTo>
                  <a:lnTo>
                    <a:pt x="477" y="235"/>
                  </a:lnTo>
                  <a:lnTo>
                    <a:pt x="471" y="231"/>
                  </a:lnTo>
                  <a:lnTo>
                    <a:pt x="468" y="231"/>
                  </a:lnTo>
                  <a:lnTo>
                    <a:pt x="465" y="231"/>
                  </a:lnTo>
                  <a:lnTo>
                    <a:pt x="457" y="231"/>
                  </a:lnTo>
                  <a:lnTo>
                    <a:pt x="455" y="229"/>
                  </a:lnTo>
                  <a:lnTo>
                    <a:pt x="450" y="216"/>
                  </a:lnTo>
                  <a:lnTo>
                    <a:pt x="450" y="218"/>
                  </a:lnTo>
                  <a:lnTo>
                    <a:pt x="450" y="218"/>
                  </a:lnTo>
                  <a:lnTo>
                    <a:pt x="447" y="221"/>
                  </a:lnTo>
                  <a:lnTo>
                    <a:pt x="447" y="221"/>
                  </a:lnTo>
                  <a:lnTo>
                    <a:pt x="444" y="222"/>
                  </a:lnTo>
                  <a:lnTo>
                    <a:pt x="441" y="223"/>
                  </a:lnTo>
                  <a:lnTo>
                    <a:pt x="438" y="226"/>
                  </a:lnTo>
                  <a:lnTo>
                    <a:pt x="438" y="222"/>
                  </a:lnTo>
                  <a:lnTo>
                    <a:pt x="438" y="219"/>
                  </a:lnTo>
                  <a:lnTo>
                    <a:pt x="440" y="218"/>
                  </a:lnTo>
                  <a:lnTo>
                    <a:pt x="441" y="218"/>
                  </a:lnTo>
                  <a:lnTo>
                    <a:pt x="447" y="215"/>
                  </a:lnTo>
                  <a:lnTo>
                    <a:pt x="450" y="213"/>
                  </a:lnTo>
                  <a:lnTo>
                    <a:pt x="451" y="212"/>
                  </a:lnTo>
                  <a:lnTo>
                    <a:pt x="451" y="200"/>
                  </a:lnTo>
                  <a:lnTo>
                    <a:pt x="453" y="189"/>
                  </a:lnTo>
                  <a:lnTo>
                    <a:pt x="453" y="182"/>
                  </a:lnTo>
                  <a:lnTo>
                    <a:pt x="453" y="180"/>
                  </a:lnTo>
                  <a:lnTo>
                    <a:pt x="451" y="180"/>
                  </a:lnTo>
                  <a:lnTo>
                    <a:pt x="450" y="177"/>
                  </a:lnTo>
                  <a:lnTo>
                    <a:pt x="447" y="176"/>
                  </a:lnTo>
                  <a:lnTo>
                    <a:pt x="444" y="172"/>
                  </a:lnTo>
                  <a:lnTo>
                    <a:pt x="442" y="170"/>
                  </a:lnTo>
                  <a:lnTo>
                    <a:pt x="441" y="170"/>
                  </a:lnTo>
                  <a:lnTo>
                    <a:pt x="441" y="172"/>
                  </a:lnTo>
                  <a:lnTo>
                    <a:pt x="440" y="172"/>
                  </a:lnTo>
                  <a:lnTo>
                    <a:pt x="440" y="172"/>
                  </a:lnTo>
                  <a:lnTo>
                    <a:pt x="438" y="169"/>
                  </a:lnTo>
                  <a:lnTo>
                    <a:pt x="435" y="166"/>
                  </a:lnTo>
                  <a:lnTo>
                    <a:pt x="432" y="164"/>
                  </a:lnTo>
                  <a:lnTo>
                    <a:pt x="428" y="164"/>
                  </a:lnTo>
                  <a:lnTo>
                    <a:pt x="427" y="164"/>
                  </a:lnTo>
                  <a:lnTo>
                    <a:pt x="425" y="164"/>
                  </a:lnTo>
                  <a:lnTo>
                    <a:pt x="425" y="164"/>
                  </a:lnTo>
                  <a:lnTo>
                    <a:pt x="424" y="164"/>
                  </a:lnTo>
                  <a:lnTo>
                    <a:pt x="424" y="164"/>
                  </a:lnTo>
                  <a:lnTo>
                    <a:pt x="422" y="163"/>
                  </a:lnTo>
                  <a:lnTo>
                    <a:pt x="421" y="162"/>
                  </a:lnTo>
                  <a:lnTo>
                    <a:pt x="419" y="162"/>
                  </a:lnTo>
                  <a:lnTo>
                    <a:pt x="419" y="164"/>
                  </a:lnTo>
                  <a:lnTo>
                    <a:pt x="418" y="162"/>
                  </a:lnTo>
                  <a:lnTo>
                    <a:pt x="415" y="162"/>
                  </a:lnTo>
                  <a:lnTo>
                    <a:pt x="411" y="163"/>
                  </a:lnTo>
                  <a:lnTo>
                    <a:pt x="411" y="162"/>
                  </a:lnTo>
                  <a:lnTo>
                    <a:pt x="411" y="160"/>
                  </a:lnTo>
                  <a:lnTo>
                    <a:pt x="412" y="156"/>
                  </a:lnTo>
                  <a:lnTo>
                    <a:pt x="414" y="152"/>
                  </a:lnTo>
                  <a:lnTo>
                    <a:pt x="412" y="150"/>
                  </a:lnTo>
                  <a:lnTo>
                    <a:pt x="409" y="144"/>
                  </a:lnTo>
                  <a:lnTo>
                    <a:pt x="408" y="140"/>
                  </a:lnTo>
                  <a:lnTo>
                    <a:pt x="406" y="127"/>
                  </a:lnTo>
                  <a:lnTo>
                    <a:pt x="405" y="124"/>
                  </a:lnTo>
                  <a:lnTo>
                    <a:pt x="398" y="113"/>
                  </a:lnTo>
                  <a:lnTo>
                    <a:pt x="396" y="110"/>
                  </a:lnTo>
                  <a:lnTo>
                    <a:pt x="393" y="108"/>
                  </a:lnTo>
                  <a:lnTo>
                    <a:pt x="386" y="105"/>
                  </a:lnTo>
                  <a:lnTo>
                    <a:pt x="362" y="85"/>
                  </a:lnTo>
                  <a:lnTo>
                    <a:pt x="342" y="61"/>
                  </a:lnTo>
                  <a:lnTo>
                    <a:pt x="337" y="59"/>
                  </a:lnTo>
                  <a:lnTo>
                    <a:pt x="300" y="72"/>
                  </a:lnTo>
                  <a:lnTo>
                    <a:pt x="297" y="74"/>
                  </a:lnTo>
                  <a:lnTo>
                    <a:pt x="294" y="74"/>
                  </a:lnTo>
                  <a:lnTo>
                    <a:pt x="291" y="72"/>
                  </a:lnTo>
                  <a:lnTo>
                    <a:pt x="290" y="71"/>
                  </a:lnTo>
                  <a:lnTo>
                    <a:pt x="287" y="65"/>
                  </a:lnTo>
                  <a:lnTo>
                    <a:pt x="283" y="62"/>
                  </a:lnTo>
                  <a:lnTo>
                    <a:pt x="277" y="59"/>
                  </a:lnTo>
                  <a:lnTo>
                    <a:pt x="270" y="58"/>
                  </a:lnTo>
                  <a:lnTo>
                    <a:pt x="261" y="57"/>
                  </a:lnTo>
                  <a:lnTo>
                    <a:pt x="254" y="57"/>
                  </a:lnTo>
                  <a:lnTo>
                    <a:pt x="251" y="58"/>
                  </a:lnTo>
                  <a:lnTo>
                    <a:pt x="249" y="58"/>
                  </a:lnTo>
                  <a:lnTo>
                    <a:pt x="242" y="57"/>
                  </a:lnTo>
                  <a:lnTo>
                    <a:pt x="239" y="55"/>
                  </a:lnTo>
                  <a:lnTo>
                    <a:pt x="234" y="57"/>
                  </a:lnTo>
                  <a:lnTo>
                    <a:pt x="219" y="64"/>
                  </a:lnTo>
                  <a:lnTo>
                    <a:pt x="213" y="65"/>
                  </a:lnTo>
                  <a:lnTo>
                    <a:pt x="202" y="67"/>
                  </a:lnTo>
                  <a:lnTo>
                    <a:pt x="195" y="65"/>
                  </a:lnTo>
                  <a:lnTo>
                    <a:pt x="192" y="65"/>
                  </a:lnTo>
                  <a:lnTo>
                    <a:pt x="189" y="64"/>
                  </a:lnTo>
                  <a:lnTo>
                    <a:pt x="186" y="62"/>
                  </a:lnTo>
                  <a:lnTo>
                    <a:pt x="183" y="64"/>
                  </a:lnTo>
                  <a:lnTo>
                    <a:pt x="180" y="65"/>
                  </a:lnTo>
                  <a:lnTo>
                    <a:pt x="177" y="65"/>
                  </a:lnTo>
                  <a:lnTo>
                    <a:pt x="172" y="64"/>
                  </a:lnTo>
                  <a:lnTo>
                    <a:pt x="169" y="62"/>
                  </a:lnTo>
                  <a:lnTo>
                    <a:pt x="163" y="59"/>
                  </a:lnTo>
                  <a:lnTo>
                    <a:pt x="160" y="59"/>
                  </a:lnTo>
                  <a:lnTo>
                    <a:pt x="137" y="55"/>
                  </a:lnTo>
                  <a:lnTo>
                    <a:pt x="131" y="54"/>
                  </a:lnTo>
                  <a:lnTo>
                    <a:pt x="126" y="51"/>
                  </a:lnTo>
                  <a:lnTo>
                    <a:pt x="108" y="36"/>
                  </a:lnTo>
                  <a:lnTo>
                    <a:pt x="104" y="31"/>
                  </a:lnTo>
                  <a:lnTo>
                    <a:pt x="103" y="25"/>
                  </a:lnTo>
                  <a:lnTo>
                    <a:pt x="101" y="22"/>
                  </a:lnTo>
                  <a:lnTo>
                    <a:pt x="100" y="21"/>
                  </a:lnTo>
                  <a:lnTo>
                    <a:pt x="97" y="21"/>
                  </a:lnTo>
                  <a:lnTo>
                    <a:pt x="94" y="19"/>
                  </a:lnTo>
                  <a:lnTo>
                    <a:pt x="82" y="12"/>
                  </a:lnTo>
                  <a:lnTo>
                    <a:pt x="61" y="5"/>
                  </a:lnTo>
                  <a:lnTo>
                    <a:pt x="55" y="5"/>
                  </a:lnTo>
                  <a:lnTo>
                    <a:pt x="49" y="6"/>
                  </a:lnTo>
                  <a:lnTo>
                    <a:pt x="48" y="8"/>
                  </a:lnTo>
                  <a:lnTo>
                    <a:pt x="46" y="9"/>
                  </a:lnTo>
                  <a:lnTo>
                    <a:pt x="45" y="8"/>
                  </a:lnTo>
                  <a:lnTo>
                    <a:pt x="44" y="8"/>
                  </a:lnTo>
                  <a:lnTo>
                    <a:pt x="41" y="5"/>
                  </a:lnTo>
                  <a:lnTo>
                    <a:pt x="38" y="2"/>
                  </a:lnTo>
                  <a:lnTo>
                    <a:pt x="35" y="0"/>
                  </a:lnTo>
                  <a:lnTo>
                    <a:pt x="32" y="2"/>
                  </a:lnTo>
                  <a:lnTo>
                    <a:pt x="25" y="6"/>
                  </a:lnTo>
                  <a:lnTo>
                    <a:pt x="23" y="6"/>
                  </a:lnTo>
                  <a:lnTo>
                    <a:pt x="22" y="6"/>
                  </a:lnTo>
                  <a:lnTo>
                    <a:pt x="21" y="8"/>
                  </a:lnTo>
                  <a:lnTo>
                    <a:pt x="18" y="9"/>
                  </a:lnTo>
                  <a:lnTo>
                    <a:pt x="16" y="10"/>
                  </a:lnTo>
                  <a:lnTo>
                    <a:pt x="13" y="12"/>
                  </a:lnTo>
                  <a:lnTo>
                    <a:pt x="12" y="12"/>
                  </a:lnTo>
                  <a:lnTo>
                    <a:pt x="10" y="12"/>
                  </a:lnTo>
                  <a:lnTo>
                    <a:pt x="9" y="12"/>
                  </a:lnTo>
                  <a:lnTo>
                    <a:pt x="8" y="12"/>
                  </a:lnTo>
                  <a:lnTo>
                    <a:pt x="6" y="12"/>
                  </a:lnTo>
                  <a:lnTo>
                    <a:pt x="5" y="12"/>
                  </a:lnTo>
                  <a:lnTo>
                    <a:pt x="2" y="13"/>
                  </a:lnTo>
                  <a:lnTo>
                    <a:pt x="0" y="16"/>
                  </a:lnTo>
                  <a:lnTo>
                    <a:pt x="0" y="19"/>
                  </a:lnTo>
                  <a:lnTo>
                    <a:pt x="5" y="22"/>
                  </a:lnTo>
                  <a:lnTo>
                    <a:pt x="5" y="25"/>
                  </a:lnTo>
                  <a:lnTo>
                    <a:pt x="6" y="28"/>
                  </a:lnTo>
                  <a:lnTo>
                    <a:pt x="8" y="29"/>
                  </a:lnTo>
                  <a:lnTo>
                    <a:pt x="5" y="31"/>
                  </a:lnTo>
                  <a:lnTo>
                    <a:pt x="8" y="35"/>
                  </a:lnTo>
                  <a:lnTo>
                    <a:pt x="9" y="36"/>
                  </a:lnTo>
                  <a:lnTo>
                    <a:pt x="8" y="39"/>
                  </a:lnTo>
                  <a:lnTo>
                    <a:pt x="8" y="41"/>
                  </a:lnTo>
                  <a:lnTo>
                    <a:pt x="6" y="44"/>
                  </a:lnTo>
                  <a:lnTo>
                    <a:pt x="5" y="46"/>
                  </a:lnTo>
                  <a:lnTo>
                    <a:pt x="3" y="49"/>
                  </a:lnTo>
                  <a:lnTo>
                    <a:pt x="2" y="52"/>
                  </a:lnTo>
                  <a:lnTo>
                    <a:pt x="0" y="54"/>
                  </a:lnTo>
                  <a:lnTo>
                    <a:pt x="3" y="55"/>
                  </a:lnTo>
                  <a:lnTo>
                    <a:pt x="5" y="55"/>
                  </a:lnTo>
                  <a:lnTo>
                    <a:pt x="6" y="57"/>
                  </a:lnTo>
                  <a:lnTo>
                    <a:pt x="8" y="59"/>
                  </a:lnTo>
                  <a:lnTo>
                    <a:pt x="8" y="61"/>
                  </a:lnTo>
                  <a:lnTo>
                    <a:pt x="8" y="62"/>
                  </a:lnTo>
                  <a:lnTo>
                    <a:pt x="9" y="64"/>
                  </a:lnTo>
                  <a:lnTo>
                    <a:pt x="12" y="65"/>
                  </a:lnTo>
                  <a:lnTo>
                    <a:pt x="13" y="68"/>
                  </a:lnTo>
                  <a:lnTo>
                    <a:pt x="15" y="71"/>
                  </a:lnTo>
                  <a:lnTo>
                    <a:pt x="15" y="75"/>
                  </a:lnTo>
                  <a:lnTo>
                    <a:pt x="12" y="78"/>
                  </a:lnTo>
                  <a:lnTo>
                    <a:pt x="15" y="80"/>
                  </a:lnTo>
                  <a:lnTo>
                    <a:pt x="16" y="81"/>
                  </a:lnTo>
                  <a:lnTo>
                    <a:pt x="18" y="84"/>
                  </a:lnTo>
                  <a:lnTo>
                    <a:pt x="19" y="87"/>
                  </a:lnTo>
                  <a:lnTo>
                    <a:pt x="21" y="88"/>
                  </a:lnTo>
                  <a:lnTo>
                    <a:pt x="22" y="91"/>
                  </a:lnTo>
                  <a:lnTo>
                    <a:pt x="26" y="103"/>
                  </a:lnTo>
                  <a:lnTo>
                    <a:pt x="28" y="105"/>
                  </a:lnTo>
                  <a:lnTo>
                    <a:pt x="31" y="110"/>
                  </a:lnTo>
                  <a:lnTo>
                    <a:pt x="31" y="113"/>
                  </a:lnTo>
                  <a:lnTo>
                    <a:pt x="32" y="117"/>
                  </a:lnTo>
                  <a:lnTo>
                    <a:pt x="33" y="118"/>
                  </a:lnTo>
                  <a:lnTo>
                    <a:pt x="33" y="120"/>
                  </a:lnTo>
                  <a:lnTo>
                    <a:pt x="33" y="121"/>
                  </a:lnTo>
                  <a:lnTo>
                    <a:pt x="33" y="121"/>
                  </a:lnTo>
                  <a:lnTo>
                    <a:pt x="35" y="123"/>
                  </a:lnTo>
                  <a:lnTo>
                    <a:pt x="36" y="124"/>
                  </a:lnTo>
                  <a:lnTo>
                    <a:pt x="39" y="127"/>
                  </a:lnTo>
                  <a:lnTo>
                    <a:pt x="39" y="127"/>
                  </a:lnTo>
                  <a:lnTo>
                    <a:pt x="44" y="131"/>
                  </a:lnTo>
                  <a:lnTo>
                    <a:pt x="46" y="139"/>
                  </a:lnTo>
                  <a:lnTo>
                    <a:pt x="48" y="141"/>
                  </a:lnTo>
                  <a:lnTo>
                    <a:pt x="52" y="144"/>
                  </a:lnTo>
                  <a:lnTo>
                    <a:pt x="54" y="144"/>
                  </a:lnTo>
                  <a:lnTo>
                    <a:pt x="54" y="144"/>
                  </a:lnTo>
                  <a:lnTo>
                    <a:pt x="55" y="144"/>
                  </a:lnTo>
                  <a:lnTo>
                    <a:pt x="55" y="146"/>
                  </a:lnTo>
                  <a:lnTo>
                    <a:pt x="55" y="146"/>
                  </a:lnTo>
                  <a:lnTo>
                    <a:pt x="54" y="147"/>
                  </a:lnTo>
                  <a:lnTo>
                    <a:pt x="54" y="149"/>
                  </a:lnTo>
                  <a:lnTo>
                    <a:pt x="54" y="150"/>
                  </a:lnTo>
                  <a:lnTo>
                    <a:pt x="55" y="150"/>
                  </a:lnTo>
                  <a:lnTo>
                    <a:pt x="59" y="150"/>
                  </a:lnTo>
                  <a:lnTo>
                    <a:pt x="62" y="152"/>
                  </a:lnTo>
                  <a:lnTo>
                    <a:pt x="68" y="159"/>
                  </a:lnTo>
                  <a:lnTo>
                    <a:pt x="78" y="164"/>
                  </a:lnTo>
                  <a:lnTo>
                    <a:pt x="82" y="172"/>
                  </a:lnTo>
                  <a:lnTo>
                    <a:pt x="90" y="177"/>
                  </a:lnTo>
                  <a:lnTo>
                    <a:pt x="91" y="180"/>
                  </a:lnTo>
                  <a:lnTo>
                    <a:pt x="104" y="192"/>
                  </a:lnTo>
                  <a:lnTo>
                    <a:pt x="120" y="211"/>
                  </a:lnTo>
                  <a:lnTo>
                    <a:pt x="123" y="211"/>
                  </a:lnTo>
                  <a:lnTo>
                    <a:pt x="126" y="212"/>
                  </a:lnTo>
                  <a:lnTo>
                    <a:pt x="127" y="213"/>
                  </a:lnTo>
                  <a:lnTo>
                    <a:pt x="134" y="222"/>
                  </a:lnTo>
                  <a:lnTo>
                    <a:pt x="136" y="223"/>
                  </a:lnTo>
                  <a:lnTo>
                    <a:pt x="137" y="222"/>
                  </a:lnTo>
                  <a:lnTo>
                    <a:pt x="137" y="222"/>
                  </a:lnTo>
                  <a:lnTo>
                    <a:pt x="140" y="222"/>
                  </a:lnTo>
                  <a:lnTo>
                    <a:pt x="141" y="222"/>
                  </a:lnTo>
                  <a:lnTo>
                    <a:pt x="143" y="222"/>
                  </a:lnTo>
                  <a:lnTo>
                    <a:pt x="144" y="223"/>
                  </a:lnTo>
                  <a:lnTo>
                    <a:pt x="146" y="225"/>
                  </a:lnTo>
                  <a:lnTo>
                    <a:pt x="147" y="225"/>
                  </a:lnTo>
                  <a:lnTo>
                    <a:pt x="147" y="226"/>
                  </a:lnTo>
                  <a:lnTo>
                    <a:pt x="149" y="228"/>
                  </a:lnTo>
                  <a:lnTo>
                    <a:pt x="149" y="229"/>
                  </a:lnTo>
                  <a:lnTo>
                    <a:pt x="159" y="239"/>
                  </a:lnTo>
                  <a:lnTo>
                    <a:pt x="182" y="268"/>
                  </a:lnTo>
                  <a:lnTo>
                    <a:pt x="189" y="275"/>
                  </a:lnTo>
                  <a:lnTo>
                    <a:pt x="195" y="278"/>
                  </a:lnTo>
                  <a:lnTo>
                    <a:pt x="201" y="280"/>
                  </a:lnTo>
                  <a:lnTo>
                    <a:pt x="229" y="280"/>
                  </a:lnTo>
                  <a:lnTo>
                    <a:pt x="232" y="281"/>
                  </a:lnTo>
                  <a:lnTo>
                    <a:pt x="237" y="282"/>
                  </a:lnTo>
                  <a:lnTo>
                    <a:pt x="238" y="284"/>
                  </a:lnTo>
                  <a:lnTo>
                    <a:pt x="239" y="284"/>
                  </a:lnTo>
                  <a:lnTo>
                    <a:pt x="241" y="285"/>
                  </a:lnTo>
                  <a:lnTo>
                    <a:pt x="242" y="285"/>
                  </a:lnTo>
                  <a:lnTo>
                    <a:pt x="245" y="288"/>
                  </a:lnTo>
                  <a:lnTo>
                    <a:pt x="247" y="288"/>
                  </a:lnTo>
                  <a:lnTo>
                    <a:pt x="248" y="290"/>
                  </a:lnTo>
                  <a:lnTo>
                    <a:pt x="249" y="291"/>
                  </a:lnTo>
                  <a:lnTo>
                    <a:pt x="251" y="297"/>
                  </a:lnTo>
                  <a:lnTo>
                    <a:pt x="254" y="300"/>
                  </a:lnTo>
                  <a:lnTo>
                    <a:pt x="265" y="310"/>
                  </a:lnTo>
                  <a:lnTo>
                    <a:pt x="268" y="313"/>
                  </a:lnTo>
                  <a:lnTo>
                    <a:pt x="290" y="350"/>
                  </a:lnTo>
                  <a:lnTo>
                    <a:pt x="290" y="352"/>
                  </a:lnTo>
                  <a:lnTo>
                    <a:pt x="291" y="353"/>
                  </a:lnTo>
                  <a:lnTo>
                    <a:pt x="296" y="354"/>
                  </a:lnTo>
                  <a:lnTo>
                    <a:pt x="300" y="354"/>
                  </a:lnTo>
                  <a:lnTo>
                    <a:pt x="304" y="357"/>
                  </a:lnTo>
                  <a:lnTo>
                    <a:pt x="307" y="363"/>
                  </a:lnTo>
                  <a:lnTo>
                    <a:pt x="309" y="375"/>
                  </a:lnTo>
                  <a:lnTo>
                    <a:pt x="311" y="380"/>
                  </a:lnTo>
                  <a:lnTo>
                    <a:pt x="314" y="385"/>
                  </a:lnTo>
                  <a:lnTo>
                    <a:pt x="324" y="398"/>
                  </a:lnTo>
                  <a:lnTo>
                    <a:pt x="327" y="399"/>
                  </a:lnTo>
                  <a:lnTo>
                    <a:pt x="330" y="401"/>
                  </a:lnTo>
                  <a:lnTo>
                    <a:pt x="333" y="401"/>
                  </a:lnTo>
                  <a:lnTo>
                    <a:pt x="336" y="402"/>
                  </a:lnTo>
                  <a:lnTo>
                    <a:pt x="343" y="405"/>
                  </a:lnTo>
                  <a:lnTo>
                    <a:pt x="350" y="408"/>
                  </a:lnTo>
                  <a:lnTo>
                    <a:pt x="352" y="408"/>
                  </a:lnTo>
                  <a:lnTo>
                    <a:pt x="353" y="409"/>
                  </a:lnTo>
                  <a:lnTo>
                    <a:pt x="355" y="411"/>
                  </a:lnTo>
                  <a:lnTo>
                    <a:pt x="359" y="438"/>
                  </a:lnTo>
                  <a:lnTo>
                    <a:pt x="362" y="458"/>
                  </a:lnTo>
                  <a:lnTo>
                    <a:pt x="362" y="475"/>
                  </a:lnTo>
                  <a:lnTo>
                    <a:pt x="362" y="478"/>
                  </a:lnTo>
                  <a:lnTo>
                    <a:pt x="365" y="480"/>
                  </a:lnTo>
                  <a:lnTo>
                    <a:pt x="369" y="484"/>
                  </a:lnTo>
                  <a:lnTo>
                    <a:pt x="375" y="494"/>
                  </a:lnTo>
                  <a:lnTo>
                    <a:pt x="376" y="496"/>
                  </a:lnTo>
                  <a:lnTo>
                    <a:pt x="378" y="496"/>
                  </a:lnTo>
                  <a:lnTo>
                    <a:pt x="381" y="494"/>
                  </a:lnTo>
                  <a:lnTo>
                    <a:pt x="382" y="494"/>
                  </a:lnTo>
                  <a:lnTo>
                    <a:pt x="383" y="496"/>
                  </a:lnTo>
                  <a:lnTo>
                    <a:pt x="383" y="497"/>
                  </a:lnTo>
                  <a:lnTo>
                    <a:pt x="385" y="497"/>
                  </a:lnTo>
                  <a:lnTo>
                    <a:pt x="386" y="497"/>
                  </a:lnTo>
                  <a:lnTo>
                    <a:pt x="389" y="498"/>
                  </a:lnTo>
                  <a:lnTo>
                    <a:pt x="392" y="498"/>
                  </a:lnTo>
                  <a:lnTo>
                    <a:pt x="395" y="498"/>
                  </a:lnTo>
                  <a:lnTo>
                    <a:pt x="402" y="496"/>
                  </a:lnTo>
                  <a:lnTo>
                    <a:pt x="405" y="496"/>
                  </a:lnTo>
                  <a:lnTo>
                    <a:pt x="409" y="500"/>
                  </a:lnTo>
                  <a:lnTo>
                    <a:pt x="425" y="506"/>
                  </a:lnTo>
                  <a:lnTo>
                    <a:pt x="434" y="511"/>
                  </a:lnTo>
                  <a:lnTo>
                    <a:pt x="442" y="519"/>
                  </a:lnTo>
                  <a:lnTo>
                    <a:pt x="447" y="521"/>
                  </a:lnTo>
                  <a:lnTo>
                    <a:pt x="450" y="524"/>
                  </a:lnTo>
                  <a:lnTo>
                    <a:pt x="450" y="527"/>
                  </a:lnTo>
                  <a:lnTo>
                    <a:pt x="451" y="529"/>
                  </a:lnTo>
                  <a:lnTo>
                    <a:pt x="454" y="530"/>
                  </a:lnTo>
                  <a:lnTo>
                    <a:pt x="457" y="529"/>
                  </a:lnTo>
                  <a:lnTo>
                    <a:pt x="460" y="529"/>
                  </a:lnTo>
                  <a:lnTo>
                    <a:pt x="461" y="530"/>
                  </a:lnTo>
                  <a:lnTo>
                    <a:pt x="463" y="530"/>
                  </a:lnTo>
                  <a:lnTo>
                    <a:pt x="463" y="531"/>
                  </a:lnTo>
                  <a:lnTo>
                    <a:pt x="463" y="534"/>
                  </a:lnTo>
                  <a:lnTo>
                    <a:pt x="464" y="534"/>
                  </a:lnTo>
                  <a:lnTo>
                    <a:pt x="465" y="534"/>
                  </a:lnTo>
                  <a:lnTo>
                    <a:pt x="468" y="534"/>
                  </a:lnTo>
                  <a:lnTo>
                    <a:pt x="471" y="534"/>
                  </a:lnTo>
                  <a:lnTo>
                    <a:pt x="474" y="536"/>
                  </a:lnTo>
                  <a:lnTo>
                    <a:pt x="477" y="536"/>
                  </a:lnTo>
                  <a:lnTo>
                    <a:pt x="490" y="544"/>
                  </a:lnTo>
                  <a:lnTo>
                    <a:pt x="496" y="552"/>
                  </a:lnTo>
                  <a:lnTo>
                    <a:pt x="509" y="569"/>
                  </a:lnTo>
                  <a:lnTo>
                    <a:pt x="513" y="573"/>
                  </a:lnTo>
                  <a:lnTo>
                    <a:pt x="516" y="575"/>
                  </a:lnTo>
                  <a:lnTo>
                    <a:pt x="517" y="573"/>
                  </a:lnTo>
                  <a:lnTo>
                    <a:pt x="517" y="573"/>
                  </a:lnTo>
                  <a:lnTo>
                    <a:pt x="519" y="572"/>
                  </a:lnTo>
                  <a:lnTo>
                    <a:pt x="519" y="570"/>
                  </a:lnTo>
                  <a:lnTo>
                    <a:pt x="519" y="570"/>
                  </a:lnTo>
                  <a:lnTo>
                    <a:pt x="517" y="569"/>
                  </a:lnTo>
                  <a:lnTo>
                    <a:pt x="516" y="569"/>
                  </a:lnTo>
                  <a:lnTo>
                    <a:pt x="516" y="567"/>
                  </a:lnTo>
                  <a:lnTo>
                    <a:pt x="517" y="566"/>
                  </a:lnTo>
                  <a:lnTo>
                    <a:pt x="519" y="565"/>
                  </a:lnTo>
                  <a:lnTo>
                    <a:pt x="523" y="569"/>
                  </a:lnTo>
                  <a:lnTo>
                    <a:pt x="526" y="572"/>
                  </a:lnTo>
                  <a:lnTo>
                    <a:pt x="526" y="575"/>
                  </a:lnTo>
                  <a:lnTo>
                    <a:pt x="527" y="578"/>
                  </a:lnTo>
                  <a:lnTo>
                    <a:pt x="527" y="579"/>
                  </a:lnTo>
                  <a:lnTo>
                    <a:pt x="527" y="580"/>
                  </a:lnTo>
                  <a:lnTo>
                    <a:pt x="530" y="580"/>
                  </a:lnTo>
                  <a:lnTo>
                    <a:pt x="532" y="582"/>
                  </a:lnTo>
                  <a:lnTo>
                    <a:pt x="533" y="583"/>
                  </a:lnTo>
                  <a:lnTo>
                    <a:pt x="533" y="589"/>
                  </a:lnTo>
                  <a:lnTo>
                    <a:pt x="532" y="591"/>
                  </a:lnTo>
                  <a:lnTo>
                    <a:pt x="529" y="593"/>
                  </a:lnTo>
                  <a:lnTo>
                    <a:pt x="527" y="595"/>
                  </a:lnTo>
                  <a:lnTo>
                    <a:pt x="525" y="601"/>
                  </a:lnTo>
                  <a:lnTo>
                    <a:pt x="522" y="602"/>
                  </a:lnTo>
                  <a:lnTo>
                    <a:pt x="522" y="601"/>
                  </a:lnTo>
                  <a:lnTo>
                    <a:pt x="522" y="599"/>
                  </a:lnTo>
                  <a:lnTo>
                    <a:pt x="520" y="599"/>
                  </a:lnTo>
                  <a:lnTo>
                    <a:pt x="519" y="598"/>
                  </a:lnTo>
                  <a:lnTo>
                    <a:pt x="519" y="598"/>
                  </a:lnTo>
                  <a:lnTo>
                    <a:pt x="516" y="598"/>
                  </a:lnTo>
                  <a:lnTo>
                    <a:pt x="516" y="598"/>
                  </a:lnTo>
                  <a:lnTo>
                    <a:pt x="517" y="601"/>
                  </a:lnTo>
                  <a:lnTo>
                    <a:pt x="519" y="605"/>
                  </a:lnTo>
                  <a:lnTo>
                    <a:pt x="519" y="606"/>
                  </a:lnTo>
                  <a:lnTo>
                    <a:pt x="520" y="606"/>
                  </a:lnTo>
                  <a:lnTo>
                    <a:pt x="522" y="606"/>
                  </a:lnTo>
                  <a:lnTo>
                    <a:pt x="523" y="608"/>
                  </a:lnTo>
                  <a:lnTo>
                    <a:pt x="525" y="608"/>
                  </a:lnTo>
                  <a:lnTo>
                    <a:pt x="525" y="609"/>
                  </a:lnTo>
                  <a:lnTo>
                    <a:pt x="525" y="612"/>
                  </a:lnTo>
                  <a:lnTo>
                    <a:pt x="526" y="615"/>
                  </a:lnTo>
                  <a:lnTo>
                    <a:pt x="527" y="621"/>
                  </a:lnTo>
                  <a:lnTo>
                    <a:pt x="529" y="622"/>
                  </a:lnTo>
                  <a:lnTo>
                    <a:pt x="535" y="629"/>
                  </a:lnTo>
                  <a:lnTo>
                    <a:pt x="536" y="631"/>
                  </a:lnTo>
                  <a:lnTo>
                    <a:pt x="536" y="632"/>
                  </a:lnTo>
                  <a:lnTo>
                    <a:pt x="535" y="634"/>
                  </a:lnTo>
                  <a:lnTo>
                    <a:pt x="535" y="635"/>
                  </a:lnTo>
                  <a:lnTo>
                    <a:pt x="535" y="637"/>
                  </a:lnTo>
                  <a:lnTo>
                    <a:pt x="536" y="641"/>
                  </a:lnTo>
                  <a:lnTo>
                    <a:pt x="546" y="664"/>
                  </a:lnTo>
                  <a:lnTo>
                    <a:pt x="555" y="693"/>
                  </a:lnTo>
                  <a:lnTo>
                    <a:pt x="556" y="697"/>
                  </a:lnTo>
                  <a:lnTo>
                    <a:pt x="555" y="703"/>
                  </a:lnTo>
                  <a:lnTo>
                    <a:pt x="556" y="706"/>
                  </a:lnTo>
                  <a:lnTo>
                    <a:pt x="558" y="706"/>
                  </a:lnTo>
                  <a:lnTo>
                    <a:pt x="559" y="707"/>
                  </a:lnTo>
                  <a:lnTo>
                    <a:pt x="565" y="713"/>
                  </a:lnTo>
                  <a:lnTo>
                    <a:pt x="565" y="719"/>
                  </a:lnTo>
                  <a:lnTo>
                    <a:pt x="565" y="732"/>
                  </a:lnTo>
                  <a:lnTo>
                    <a:pt x="566" y="736"/>
                  </a:lnTo>
                  <a:lnTo>
                    <a:pt x="569" y="734"/>
                  </a:lnTo>
                  <a:lnTo>
                    <a:pt x="572" y="736"/>
                  </a:lnTo>
                  <a:lnTo>
                    <a:pt x="573" y="739"/>
                  </a:lnTo>
                  <a:lnTo>
                    <a:pt x="573" y="742"/>
                  </a:lnTo>
                  <a:lnTo>
                    <a:pt x="573" y="749"/>
                  </a:lnTo>
                  <a:lnTo>
                    <a:pt x="573" y="752"/>
                  </a:lnTo>
                  <a:lnTo>
                    <a:pt x="575" y="750"/>
                  </a:lnTo>
                  <a:lnTo>
                    <a:pt x="576" y="752"/>
                  </a:lnTo>
                  <a:lnTo>
                    <a:pt x="578" y="756"/>
                  </a:lnTo>
                  <a:lnTo>
                    <a:pt x="578" y="766"/>
                  </a:lnTo>
                  <a:lnTo>
                    <a:pt x="578" y="769"/>
                  </a:lnTo>
                  <a:lnTo>
                    <a:pt x="575" y="776"/>
                  </a:lnTo>
                  <a:lnTo>
                    <a:pt x="578" y="776"/>
                  </a:lnTo>
                  <a:lnTo>
                    <a:pt x="581" y="778"/>
                  </a:lnTo>
                  <a:lnTo>
                    <a:pt x="582" y="780"/>
                  </a:lnTo>
                  <a:lnTo>
                    <a:pt x="582" y="783"/>
                  </a:lnTo>
                  <a:lnTo>
                    <a:pt x="581" y="785"/>
                  </a:lnTo>
                  <a:lnTo>
                    <a:pt x="579" y="786"/>
                  </a:lnTo>
                  <a:lnTo>
                    <a:pt x="579" y="788"/>
                  </a:lnTo>
                  <a:lnTo>
                    <a:pt x="579" y="789"/>
                  </a:lnTo>
                  <a:lnTo>
                    <a:pt x="582" y="791"/>
                  </a:lnTo>
                  <a:lnTo>
                    <a:pt x="584" y="791"/>
                  </a:lnTo>
                  <a:lnTo>
                    <a:pt x="585" y="791"/>
                  </a:lnTo>
                  <a:lnTo>
                    <a:pt x="586" y="791"/>
                  </a:lnTo>
                  <a:lnTo>
                    <a:pt x="586" y="791"/>
                  </a:lnTo>
                  <a:lnTo>
                    <a:pt x="588" y="792"/>
                  </a:lnTo>
                  <a:lnTo>
                    <a:pt x="589" y="793"/>
                  </a:lnTo>
                  <a:lnTo>
                    <a:pt x="591" y="795"/>
                  </a:lnTo>
                  <a:lnTo>
                    <a:pt x="592" y="795"/>
                  </a:lnTo>
                  <a:lnTo>
                    <a:pt x="594" y="795"/>
                  </a:lnTo>
                  <a:lnTo>
                    <a:pt x="597" y="795"/>
                  </a:lnTo>
                  <a:lnTo>
                    <a:pt x="602" y="792"/>
                  </a:lnTo>
                  <a:lnTo>
                    <a:pt x="605" y="791"/>
                  </a:lnTo>
                  <a:lnTo>
                    <a:pt x="608" y="792"/>
                  </a:lnTo>
                  <a:lnTo>
                    <a:pt x="611" y="793"/>
                  </a:lnTo>
                  <a:lnTo>
                    <a:pt x="614" y="799"/>
                  </a:lnTo>
                  <a:lnTo>
                    <a:pt x="617" y="802"/>
                  </a:lnTo>
                  <a:lnTo>
                    <a:pt x="618" y="802"/>
                  </a:lnTo>
                  <a:lnTo>
                    <a:pt x="621" y="804"/>
                  </a:lnTo>
                  <a:lnTo>
                    <a:pt x="625" y="804"/>
                  </a:lnTo>
                  <a:lnTo>
                    <a:pt x="631" y="804"/>
                  </a:lnTo>
                  <a:lnTo>
                    <a:pt x="637" y="806"/>
                  </a:lnTo>
                  <a:lnTo>
                    <a:pt x="648" y="812"/>
                  </a:lnTo>
                  <a:lnTo>
                    <a:pt x="651" y="815"/>
                  </a:lnTo>
                  <a:lnTo>
                    <a:pt x="660" y="824"/>
                  </a:lnTo>
                  <a:lnTo>
                    <a:pt x="669" y="831"/>
                  </a:lnTo>
                  <a:lnTo>
                    <a:pt x="670" y="834"/>
                  </a:lnTo>
                  <a:lnTo>
                    <a:pt x="671" y="838"/>
                  </a:lnTo>
                  <a:lnTo>
                    <a:pt x="670" y="841"/>
                  </a:lnTo>
                  <a:lnTo>
                    <a:pt x="670" y="844"/>
                  </a:lnTo>
                  <a:lnTo>
                    <a:pt x="670" y="847"/>
                  </a:lnTo>
                  <a:lnTo>
                    <a:pt x="670" y="850"/>
                  </a:lnTo>
                  <a:lnTo>
                    <a:pt x="670" y="851"/>
                  </a:lnTo>
                  <a:lnTo>
                    <a:pt x="671" y="852"/>
                  </a:lnTo>
                  <a:lnTo>
                    <a:pt x="673" y="855"/>
                  </a:lnTo>
                  <a:lnTo>
                    <a:pt x="674" y="857"/>
                  </a:lnTo>
                  <a:lnTo>
                    <a:pt x="676" y="858"/>
                  </a:lnTo>
                  <a:lnTo>
                    <a:pt x="677" y="860"/>
                  </a:lnTo>
                  <a:lnTo>
                    <a:pt x="677" y="863"/>
                  </a:lnTo>
                  <a:lnTo>
                    <a:pt x="677" y="867"/>
                  </a:lnTo>
                  <a:lnTo>
                    <a:pt x="679" y="870"/>
                  </a:lnTo>
                  <a:lnTo>
                    <a:pt x="680" y="873"/>
                  </a:lnTo>
                  <a:lnTo>
                    <a:pt x="683" y="875"/>
                  </a:lnTo>
                  <a:lnTo>
                    <a:pt x="689" y="878"/>
                  </a:lnTo>
                  <a:lnTo>
                    <a:pt x="692" y="881"/>
                  </a:lnTo>
                  <a:lnTo>
                    <a:pt x="693" y="884"/>
                  </a:lnTo>
                  <a:lnTo>
                    <a:pt x="694" y="886"/>
                  </a:lnTo>
                  <a:lnTo>
                    <a:pt x="706" y="893"/>
                  </a:lnTo>
                  <a:lnTo>
                    <a:pt x="710" y="897"/>
                  </a:lnTo>
                  <a:lnTo>
                    <a:pt x="719" y="907"/>
                  </a:lnTo>
                  <a:lnTo>
                    <a:pt x="725" y="919"/>
                  </a:lnTo>
                  <a:lnTo>
                    <a:pt x="729" y="924"/>
                  </a:lnTo>
                  <a:lnTo>
                    <a:pt x="749" y="946"/>
                  </a:lnTo>
                  <a:lnTo>
                    <a:pt x="753" y="952"/>
                  </a:lnTo>
                  <a:lnTo>
                    <a:pt x="756" y="959"/>
                  </a:lnTo>
                  <a:lnTo>
                    <a:pt x="758" y="969"/>
                  </a:lnTo>
                  <a:lnTo>
                    <a:pt x="761" y="976"/>
                  </a:lnTo>
                  <a:lnTo>
                    <a:pt x="762" y="978"/>
                  </a:lnTo>
                  <a:lnTo>
                    <a:pt x="766" y="978"/>
                  </a:lnTo>
                  <a:lnTo>
                    <a:pt x="766" y="979"/>
                  </a:lnTo>
                  <a:lnTo>
                    <a:pt x="766" y="981"/>
                  </a:lnTo>
                  <a:lnTo>
                    <a:pt x="766" y="982"/>
                  </a:lnTo>
                  <a:lnTo>
                    <a:pt x="766" y="983"/>
                  </a:lnTo>
                  <a:lnTo>
                    <a:pt x="765" y="982"/>
                  </a:lnTo>
                  <a:lnTo>
                    <a:pt x="764" y="982"/>
                  </a:lnTo>
                  <a:lnTo>
                    <a:pt x="761" y="982"/>
                  </a:lnTo>
                  <a:lnTo>
                    <a:pt x="759" y="983"/>
                  </a:lnTo>
                  <a:lnTo>
                    <a:pt x="762" y="986"/>
                  </a:lnTo>
                  <a:lnTo>
                    <a:pt x="762" y="988"/>
                  </a:lnTo>
                  <a:lnTo>
                    <a:pt x="762" y="989"/>
                  </a:lnTo>
                  <a:lnTo>
                    <a:pt x="761" y="989"/>
                  </a:lnTo>
                  <a:lnTo>
                    <a:pt x="761" y="989"/>
                  </a:lnTo>
                  <a:lnTo>
                    <a:pt x="759" y="989"/>
                  </a:lnTo>
                  <a:lnTo>
                    <a:pt x="759" y="992"/>
                  </a:lnTo>
                  <a:lnTo>
                    <a:pt x="759" y="994"/>
                  </a:lnTo>
                  <a:lnTo>
                    <a:pt x="759" y="996"/>
                  </a:lnTo>
                  <a:lnTo>
                    <a:pt x="762" y="995"/>
                  </a:lnTo>
                  <a:lnTo>
                    <a:pt x="768" y="1001"/>
                  </a:lnTo>
                  <a:lnTo>
                    <a:pt x="769" y="1002"/>
                  </a:lnTo>
                  <a:lnTo>
                    <a:pt x="769" y="1005"/>
                  </a:lnTo>
                  <a:lnTo>
                    <a:pt x="769" y="1006"/>
                  </a:lnTo>
                  <a:lnTo>
                    <a:pt x="768" y="1008"/>
                  </a:lnTo>
                  <a:lnTo>
                    <a:pt x="765" y="1009"/>
                  </a:lnTo>
                  <a:lnTo>
                    <a:pt x="765" y="1011"/>
                  </a:lnTo>
                  <a:lnTo>
                    <a:pt x="766" y="1012"/>
                  </a:lnTo>
                  <a:lnTo>
                    <a:pt x="768" y="1012"/>
                  </a:lnTo>
                  <a:lnTo>
                    <a:pt x="772" y="1012"/>
                  </a:lnTo>
                  <a:lnTo>
                    <a:pt x="772" y="1012"/>
                  </a:lnTo>
                  <a:lnTo>
                    <a:pt x="772" y="1011"/>
                  </a:lnTo>
                  <a:lnTo>
                    <a:pt x="772" y="1011"/>
                  </a:lnTo>
                  <a:lnTo>
                    <a:pt x="774" y="1011"/>
                  </a:lnTo>
                  <a:lnTo>
                    <a:pt x="775" y="1012"/>
                  </a:lnTo>
                  <a:lnTo>
                    <a:pt x="775" y="1014"/>
                  </a:lnTo>
                  <a:lnTo>
                    <a:pt x="778" y="1015"/>
                  </a:lnTo>
                  <a:lnTo>
                    <a:pt x="785" y="1018"/>
                  </a:lnTo>
                  <a:lnTo>
                    <a:pt x="788" y="1019"/>
                  </a:lnTo>
                  <a:lnTo>
                    <a:pt x="789" y="1021"/>
                  </a:lnTo>
                  <a:lnTo>
                    <a:pt x="789" y="1024"/>
                  </a:lnTo>
                  <a:lnTo>
                    <a:pt x="791" y="1029"/>
                  </a:lnTo>
                  <a:lnTo>
                    <a:pt x="791" y="1029"/>
                  </a:lnTo>
                  <a:lnTo>
                    <a:pt x="789" y="1031"/>
                  </a:lnTo>
                  <a:lnTo>
                    <a:pt x="789" y="1031"/>
                  </a:lnTo>
                  <a:lnTo>
                    <a:pt x="789" y="1032"/>
                  </a:lnTo>
                  <a:lnTo>
                    <a:pt x="789" y="1032"/>
                  </a:lnTo>
                  <a:lnTo>
                    <a:pt x="791" y="1032"/>
                  </a:lnTo>
                  <a:lnTo>
                    <a:pt x="791" y="1032"/>
                  </a:lnTo>
                  <a:lnTo>
                    <a:pt x="791" y="1035"/>
                  </a:lnTo>
                  <a:lnTo>
                    <a:pt x="789" y="1037"/>
                  </a:lnTo>
                  <a:lnTo>
                    <a:pt x="789" y="1037"/>
                  </a:lnTo>
                  <a:lnTo>
                    <a:pt x="791" y="1040"/>
                  </a:lnTo>
                  <a:lnTo>
                    <a:pt x="797" y="1045"/>
                  </a:lnTo>
                  <a:lnTo>
                    <a:pt x="798" y="1047"/>
                  </a:lnTo>
                  <a:lnTo>
                    <a:pt x="798" y="1053"/>
                  </a:lnTo>
                  <a:lnTo>
                    <a:pt x="800" y="1058"/>
                  </a:lnTo>
                  <a:lnTo>
                    <a:pt x="801" y="1063"/>
                  </a:lnTo>
                  <a:lnTo>
                    <a:pt x="804" y="1065"/>
                  </a:lnTo>
                  <a:lnTo>
                    <a:pt x="811" y="1074"/>
                  </a:lnTo>
                  <a:lnTo>
                    <a:pt x="818" y="1084"/>
                  </a:lnTo>
                  <a:lnTo>
                    <a:pt x="818" y="1089"/>
                  </a:lnTo>
                  <a:lnTo>
                    <a:pt x="820" y="1090"/>
                  </a:lnTo>
                  <a:lnTo>
                    <a:pt x="821" y="1091"/>
                  </a:lnTo>
                  <a:lnTo>
                    <a:pt x="828" y="1099"/>
                  </a:lnTo>
                  <a:lnTo>
                    <a:pt x="831" y="1103"/>
                  </a:lnTo>
                  <a:lnTo>
                    <a:pt x="833" y="1106"/>
                  </a:lnTo>
                  <a:lnTo>
                    <a:pt x="833" y="1112"/>
                  </a:lnTo>
                  <a:lnTo>
                    <a:pt x="834" y="1117"/>
                  </a:lnTo>
                  <a:lnTo>
                    <a:pt x="836" y="1123"/>
                  </a:lnTo>
                  <a:lnTo>
                    <a:pt x="834" y="1130"/>
                  </a:lnTo>
                  <a:lnTo>
                    <a:pt x="830" y="1136"/>
                  </a:lnTo>
                  <a:lnTo>
                    <a:pt x="827" y="1139"/>
                  </a:lnTo>
                  <a:lnTo>
                    <a:pt x="828" y="1142"/>
                  </a:lnTo>
                  <a:lnTo>
                    <a:pt x="828" y="1142"/>
                  </a:lnTo>
                  <a:lnTo>
                    <a:pt x="841" y="1166"/>
                  </a:lnTo>
                  <a:lnTo>
                    <a:pt x="854" y="1186"/>
                  </a:lnTo>
                  <a:lnTo>
                    <a:pt x="867" y="1204"/>
                  </a:lnTo>
                  <a:lnTo>
                    <a:pt x="873" y="1208"/>
                  </a:lnTo>
                  <a:lnTo>
                    <a:pt x="879" y="1212"/>
                  </a:lnTo>
                  <a:lnTo>
                    <a:pt x="890" y="1218"/>
                  </a:lnTo>
                  <a:lnTo>
                    <a:pt x="896" y="1221"/>
                  </a:lnTo>
                  <a:lnTo>
                    <a:pt x="900" y="1225"/>
                  </a:lnTo>
                  <a:lnTo>
                    <a:pt x="912" y="1247"/>
                  </a:lnTo>
                  <a:lnTo>
                    <a:pt x="913" y="1254"/>
                  </a:lnTo>
                  <a:lnTo>
                    <a:pt x="935" y="1287"/>
                  </a:lnTo>
                  <a:lnTo>
                    <a:pt x="938" y="1290"/>
                  </a:lnTo>
                  <a:lnTo>
                    <a:pt x="942" y="1297"/>
                  </a:lnTo>
                  <a:lnTo>
                    <a:pt x="946" y="1300"/>
                  </a:lnTo>
                  <a:lnTo>
                    <a:pt x="981" y="1326"/>
                  </a:lnTo>
                  <a:lnTo>
                    <a:pt x="1008" y="1345"/>
                  </a:lnTo>
                  <a:lnTo>
                    <a:pt x="1031" y="1358"/>
                  </a:lnTo>
                  <a:lnTo>
                    <a:pt x="1033" y="1361"/>
                  </a:lnTo>
                  <a:lnTo>
                    <a:pt x="1034" y="1363"/>
                  </a:lnTo>
                  <a:lnTo>
                    <a:pt x="1034" y="1368"/>
                  </a:lnTo>
                  <a:lnTo>
                    <a:pt x="1034" y="1371"/>
                  </a:lnTo>
                  <a:lnTo>
                    <a:pt x="1036" y="1372"/>
                  </a:lnTo>
                  <a:lnTo>
                    <a:pt x="1037" y="1373"/>
                  </a:lnTo>
                  <a:lnTo>
                    <a:pt x="1037" y="1375"/>
                  </a:lnTo>
                  <a:lnTo>
                    <a:pt x="1037" y="1376"/>
                  </a:lnTo>
                  <a:lnTo>
                    <a:pt x="1037" y="1376"/>
                  </a:lnTo>
                  <a:lnTo>
                    <a:pt x="1037" y="1378"/>
                  </a:lnTo>
                  <a:lnTo>
                    <a:pt x="1037" y="1379"/>
                  </a:lnTo>
                  <a:lnTo>
                    <a:pt x="1039" y="1382"/>
                  </a:lnTo>
                  <a:lnTo>
                    <a:pt x="1044" y="1388"/>
                  </a:lnTo>
                  <a:lnTo>
                    <a:pt x="1044" y="1391"/>
                  </a:lnTo>
                  <a:lnTo>
                    <a:pt x="1044" y="1394"/>
                  </a:lnTo>
                  <a:lnTo>
                    <a:pt x="1041" y="1398"/>
                  </a:lnTo>
                  <a:lnTo>
                    <a:pt x="1040" y="1399"/>
                  </a:lnTo>
                  <a:lnTo>
                    <a:pt x="1041" y="1405"/>
                  </a:lnTo>
                  <a:lnTo>
                    <a:pt x="1044" y="1409"/>
                  </a:lnTo>
                  <a:lnTo>
                    <a:pt x="1049" y="1412"/>
                  </a:lnTo>
                  <a:lnTo>
                    <a:pt x="1053" y="1414"/>
                  </a:lnTo>
                  <a:lnTo>
                    <a:pt x="1076" y="1432"/>
                  </a:lnTo>
                  <a:lnTo>
                    <a:pt x="1102" y="1450"/>
                  </a:lnTo>
                  <a:lnTo>
                    <a:pt x="1128" y="1471"/>
                  </a:lnTo>
                  <a:lnTo>
                    <a:pt x="1129" y="1474"/>
                  </a:lnTo>
                  <a:lnTo>
                    <a:pt x="1132" y="1480"/>
                  </a:lnTo>
                  <a:lnTo>
                    <a:pt x="1134" y="1481"/>
                  </a:lnTo>
                  <a:lnTo>
                    <a:pt x="1154" y="1490"/>
                  </a:lnTo>
                  <a:lnTo>
                    <a:pt x="1171" y="1500"/>
                  </a:lnTo>
                  <a:lnTo>
                    <a:pt x="1188" y="1515"/>
                  </a:lnTo>
                  <a:lnTo>
                    <a:pt x="1190" y="1517"/>
                  </a:lnTo>
                  <a:lnTo>
                    <a:pt x="1193" y="1523"/>
                  </a:lnTo>
                  <a:lnTo>
                    <a:pt x="1194" y="1526"/>
                  </a:lnTo>
                  <a:lnTo>
                    <a:pt x="1197" y="1527"/>
                  </a:lnTo>
                  <a:lnTo>
                    <a:pt x="1198" y="1525"/>
                  </a:lnTo>
                  <a:lnTo>
                    <a:pt x="1201" y="1527"/>
                  </a:lnTo>
                  <a:lnTo>
                    <a:pt x="1203" y="1527"/>
                  </a:lnTo>
                  <a:lnTo>
                    <a:pt x="1204" y="1529"/>
                  </a:lnTo>
                  <a:lnTo>
                    <a:pt x="1206" y="1536"/>
                  </a:lnTo>
                  <a:lnTo>
                    <a:pt x="1207" y="1538"/>
                  </a:lnTo>
                  <a:lnTo>
                    <a:pt x="1209" y="1538"/>
                  </a:lnTo>
                  <a:lnTo>
                    <a:pt x="1210" y="1536"/>
                  </a:lnTo>
                  <a:lnTo>
                    <a:pt x="1211" y="1536"/>
                  </a:lnTo>
                  <a:lnTo>
                    <a:pt x="1214" y="1535"/>
                  </a:lnTo>
                  <a:lnTo>
                    <a:pt x="1216" y="1535"/>
                  </a:lnTo>
                  <a:lnTo>
                    <a:pt x="1217" y="1536"/>
                  </a:lnTo>
                  <a:lnTo>
                    <a:pt x="1219" y="1536"/>
                  </a:lnTo>
                  <a:lnTo>
                    <a:pt x="1220" y="1538"/>
                  </a:lnTo>
                  <a:lnTo>
                    <a:pt x="1221" y="1538"/>
                  </a:lnTo>
                  <a:lnTo>
                    <a:pt x="1224" y="1540"/>
                  </a:lnTo>
                  <a:lnTo>
                    <a:pt x="1226" y="1542"/>
                  </a:lnTo>
                  <a:lnTo>
                    <a:pt x="1226" y="1542"/>
                  </a:lnTo>
                  <a:lnTo>
                    <a:pt x="1227" y="1542"/>
                  </a:lnTo>
                  <a:lnTo>
                    <a:pt x="1227" y="1543"/>
                  </a:lnTo>
                  <a:lnTo>
                    <a:pt x="1229" y="1543"/>
                  </a:lnTo>
                  <a:lnTo>
                    <a:pt x="1232" y="1543"/>
                  </a:lnTo>
                  <a:lnTo>
                    <a:pt x="1233" y="1543"/>
                  </a:lnTo>
                  <a:lnTo>
                    <a:pt x="1236" y="1545"/>
                  </a:lnTo>
                  <a:lnTo>
                    <a:pt x="1239" y="1546"/>
                  </a:lnTo>
                  <a:lnTo>
                    <a:pt x="1242" y="1553"/>
                  </a:lnTo>
                  <a:lnTo>
                    <a:pt x="1245" y="1551"/>
                  </a:lnTo>
                  <a:lnTo>
                    <a:pt x="1246" y="1549"/>
                  </a:lnTo>
                  <a:lnTo>
                    <a:pt x="1247" y="1549"/>
                  </a:lnTo>
                  <a:lnTo>
                    <a:pt x="1249" y="1549"/>
                  </a:lnTo>
                  <a:lnTo>
                    <a:pt x="1252" y="1551"/>
                  </a:lnTo>
                  <a:lnTo>
                    <a:pt x="1253" y="1552"/>
                  </a:lnTo>
                  <a:lnTo>
                    <a:pt x="1253" y="1552"/>
                  </a:lnTo>
                  <a:lnTo>
                    <a:pt x="1253" y="1553"/>
                  </a:lnTo>
                  <a:lnTo>
                    <a:pt x="1252" y="1558"/>
                  </a:lnTo>
                  <a:lnTo>
                    <a:pt x="1253" y="1559"/>
                  </a:lnTo>
                  <a:lnTo>
                    <a:pt x="1255" y="1559"/>
                  </a:lnTo>
                  <a:lnTo>
                    <a:pt x="1256" y="1561"/>
                  </a:lnTo>
                  <a:lnTo>
                    <a:pt x="1259" y="1561"/>
                  </a:lnTo>
                  <a:lnTo>
                    <a:pt x="1262" y="1561"/>
                  </a:lnTo>
                  <a:lnTo>
                    <a:pt x="1265" y="1562"/>
                  </a:lnTo>
                  <a:lnTo>
                    <a:pt x="1268" y="1566"/>
                  </a:lnTo>
                  <a:lnTo>
                    <a:pt x="1276" y="1572"/>
                  </a:lnTo>
                  <a:lnTo>
                    <a:pt x="1279" y="1575"/>
                  </a:lnTo>
                  <a:lnTo>
                    <a:pt x="1279" y="1575"/>
                  </a:lnTo>
                  <a:lnTo>
                    <a:pt x="1281" y="1576"/>
                  </a:lnTo>
                  <a:lnTo>
                    <a:pt x="1281" y="1579"/>
                  </a:lnTo>
                  <a:lnTo>
                    <a:pt x="1279" y="1582"/>
                  </a:lnTo>
                  <a:lnTo>
                    <a:pt x="1278" y="1585"/>
                  </a:lnTo>
                  <a:lnTo>
                    <a:pt x="1278" y="1585"/>
                  </a:lnTo>
                  <a:lnTo>
                    <a:pt x="1278" y="1588"/>
                  </a:lnTo>
                  <a:lnTo>
                    <a:pt x="1281" y="1589"/>
                  </a:lnTo>
                  <a:lnTo>
                    <a:pt x="1283" y="1589"/>
                  </a:lnTo>
                  <a:lnTo>
                    <a:pt x="1288" y="1589"/>
                  </a:lnTo>
                  <a:lnTo>
                    <a:pt x="1289" y="1591"/>
                  </a:lnTo>
                  <a:lnTo>
                    <a:pt x="1292" y="1592"/>
                  </a:lnTo>
                  <a:lnTo>
                    <a:pt x="1293" y="1595"/>
                  </a:lnTo>
                  <a:lnTo>
                    <a:pt x="1292" y="1597"/>
                  </a:lnTo>
                  <a:lnTo>
                    <a:pt x="1291" y="1599"/>
                  </a:lnTo>
                  <a:lnTo>
                    <a:pt x="1292" y="1602"/>
                  </a:lnTo>
                  <a:lnTo>
                    <a:pt x="1298" y="1608"/>
                  </a:lnTo>
                  <a:lnTo>
                    <a:pt x="1309" y="1621"/>
                  </a:lnTo>
                  <a:lnTo>
                    <a:pt x="1311" y="1624"/>
                  </a:lnTo>
                  <a:lnTo>
                    <a:pt x="1314" y="1625"/>
                  </a:lnTo>
                  <a:lnTo>
                    <a:pt x="1319" y="1627"/>
                  </a:lnTo>
                  <a:lnTo>
                    <a:pt x="1319" y="1628"/>
                  </a:lnTo>
                  <a:lnTo>
                    <a:pt x="1321" y="1630"/>
                  </a:lnTo>
                  <a:lnTo>
                    <a:pt x="1321" y="1631"/>
                  </a:lnTo>
                  <a:lnTo>
                    <a:pt x="1324" y="1633"/>
                  </a:lnTo>
                  <a:lnTo>
                    <a:pt x="1324" y="1633"/>
                  </a:lnTo>
                  <a:lnTo>
                    <a:pt x="1325" y="1633"/>
                  </a:lnTo>
                  <a:lnTo>
                    <a:pt x="1328" y="1634"/>
                  </a:lnTo>
                  <a:lnTo>
                    <a:pt x="1331" y="1635"/>
                  </a:lnTo>
                  <a:lnTo>
                    <a:pt x="1337" y="1643"/>
                  </a:lnTo>
                  <a:lnTo>
                    <a:pt x="1340" y="1646"/>
                  </a:lnTo>
                  <a:lnTo>
                    <a:pt x="1335" y="1648"/>
                  </a:lnTo>
                  <a:lnTo>
                    <a:pt x="1337" y="1650"/>
                  </a:lnTo>
                  <a:lnTo>
                    <a:pt x="1347" y="1657"/>
                  </a:lnTo>
                  <a:lnTo>
                    <a:pt x="1350" y="1657"/>
                  </a:lnTo>
                  <a:lnTo>
                    <a:pt x="1358" y="1667"/>
                  </a:lnTo>
                  <a:lnTo>
                    <a:pt x="1360" y="1670"/>
                  </a:lnTo>
                  <a:lnTo>
                    <a:pt x="1361" y="1671"/>
                  </a:lnTo>
                  <a:lnTo>
                    <a:pt x="1363" y="1671"/>
                  </a:lnTo>
                  <a:lnTo>
                    <a:pt x="1364" y="1673"/>
                  </a:lnTo>
                  <a:lnTo>
                    <a:pt x="1373" y="1680"/>
                  </a:lnTo>
                  <a:lnTo>
                    <a:pt x="1374" y="1683"/>
                  </a:lnTo>
                  <a:lnTo>
                    <a:pt x="1374" y="1686"/>
                  </a:lnTo>
                  <a:lnTo>
                    <a:pt x="1374" y="1692"/>
                  </a:lnTo>
                  <a:lnTo>
                    <a:pt x="1376" y="1692"/>
                  </a:lnTo>
                  <a:lnTo>
                    <a:pt x="1396" y="1693"/>
                  </a:lnTo>
                  <a:lnTo>
                    <a:pt x="1397" y="1692"/>
                  </a:lnTo>
                  <a:lnTo>
                    <a:pt x="1397" y="1692"/>
                  </a:lnTo>
                  <a:lnTo>
                    <a:pt x="1397" y="1690"/>
                  </a:lnTo>
                  <a:lnTo>
                    <a:pt x="1396" y="1686"/>
                  </a:lnTo>
                  <a:lnTo>
                    <a:pt x="1396" y="1680"/>
                  </a:lnTo>
                  <a:lnTo>
                    <a:pt x="1394" y="1674"/>
                  </a:lnTo>
                  <a:lnTo>
                    <a:pt x="1371" y="1638"/>
                  </a:lnTo>
                  <a:lnTo>
                    <a:pt x="1370" y="1635"/>
                  </a:lnTo>
                  <a:lnTo>
                    <a:pt x="1371" y="1633"/>
                  </a:lnTo>
                  <a:lnTo>
                    <a:pt x="1374" y="1631"/>
                  </a:lnTo>
                  <a:lnTo>
                    <a:pt x="1376" y="1630"/>
                  </a:lnTo>
                  <a:lnTo>
                    <a:pt x="1378" y="1630"/>
                  </a:lnTo>
                  <a:lnTo>
                    <a:pt x="1383" y="1630"/>
                  </a:lnTo>
                  <a:lnTo>
                    <a:pt x="1381" y="1627"/>
                  </a:lnTo>
                  <a:lnTo>
                    <a:pt x="1381" y="1627"/>
                  </a:lnTo>
                  <a:lnTo>
                    <a:pt x="1383" y="1627"/>
                  </a:lnTo>
                  <a:lnTo>
                    <a:pt x="1384" y="1628"/>
                  </a:lnTo>
                  <a:lnTo>
                    <a:pt x="1387" y="1630"/>
                  </a:lnTo>
                  <a:lnTo>
                    <a:pt x="1393" y="1631"/>
                  </a:lnTo>
                  <a:lnTo>
                    <a:pt x="1396" y="1631"/>
                  </a:lnTo>
                  <a:lnTo>
                    <a:pt x="1397" y="1633"/>
                  </a:lnTo>
                  <a:lnTo>
                    <a:pt x="1406" y="1643"/>
                  </a:lnTo>
                  <a:lnTo>
                    <a:pt x="1409" y="1646"/>
                  </a:lnTo>
                  <a:lnTo>
                    <a:pt x="1416" y="1647"/>
                  </a:lnTo>
                  <a:lnTo>
                    <a:pt x="1425" y="1654"/>
                  </a:lnTo>
                  <a:lnTo>
                    <a:pt x="1450" y="1666"/>
                  </a:lnTo>
                  <a:lnTo>
                    <a:pt x="1456" y="1671"/>
                  </a:lnTo>
                  <a:lnTo>
                    <a:pt x="1459" y="1671"/>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635"/>
            <p:cNvSpPr>
              <a:spLocks/>
            </p:cNvSpPr>
            <p:nvPr/>
          </p:nvSpPr>
          <p:spPr bwMode="auto">
            <a:xfrm>
              <a:off x="6153223" y="5991864"/>
              <a:ext cx="3193121" cy="984274"/>
            </a:xfrm>
            <a:custGeom>
              <a:avLst/>
              <a:gdLst>
                <a:gd name="T0" fmla="*/ 1349 w 1382"/>
                <a:gd name="T1" fmla="*/ 377 h 426"/>
                <a:gd name="T2" fmla="*/ 1356 w 1382"/>
                <a:gd name="T3" fmla="*/ 305 h 426"/>
                <a:gd name="T4" fmla="*/ 1346 w 1382"/>
                <a:gd name="T5" fmla="*/ 275 h 426"/>
                <a:gd name="T6" fmla="*/ 1297 w 1382"/>
                <a:gd name="T7" fmla="*/ 253 h 426"/>
                <a:gd name="T8" fmla="*/ 1247 w 1382"/>
                <a:gd name="T9" fmla="*/ 268 h 426"/>
                <a:gd name="T10" fmla="*/ 1185 w 1382"/>
                <a:gd name="T11" fmla="*/ 279 h 426"/>
                <a:gd name="T12" fmla="*/ 1142 w 1382"/>
                <a:gd name="T13" fmla="*/ 259 h 426"/>
                <a:gd name="T14" fmla="*/ 1114 w 1382"/>
                <a:gd name="T15" fmla="*/ 196 h 426"/>
                <a:gd name="T16" fmla="*/ 1093 w 1382"/>
                <a:gd name="T17" fmla="*/ 184 h 426"/>
                <a:gd name="T18" fmla="*/ 1082 w 1382"/>
                <a:gd name="T19" fmla="*/ 164 h 426"/>
                <a:gd name="T20" fmla="*/ 1077 w 1382"/>
                <a:gd name="T21" fmla="*/ 151 h 426"/>
                <a:gd name="T22" fmla="*/ 1038 w 1382"/>
                <a:gd name="T23" fmla="*/ 148 h 426"/>
                <a:gd name="T24" fmla="*/ 977 w 1382"/>
                <a:gd name="T25" fmla="*/ 135 h 426"/>
                <a:gd name="T26" fmla="*/ 913 w 1382"/>
                <a:gd name="T27" fmla="*/ 119 h 426"/>
                <a:gd name="T28" fmla="*/ 854 w 1382"/>
                <a:gd name="T29" fmla="*/ 80 h 426"/>
                <a:gd name="T30" fmla="*/ 823 w 1382"/>
                <a:gd name="T31" fmla="*/ 79 h 426"/>
                <a:gd name="T32" fmla="*/ 797 w 1382"/>
                <a:gd name="T33" fmla="*/ 118 h 426"/>
                <a:gd name="T34" fmla="*/ 734 w 1382"/>
                <a:gd name="T35" fmla="*/ 149 h 426"/>
                <a:gd name="T36" fmla="*/ 662 w 1382"/>
                <a:gd name="T37" fmla="*/ 144 h 426"/>
                <a:gd name="T38" fmla="*/ 555 w 1382"/>
                <a:gd name="T39" fmla="*/ 135 h 426"/>
                <a:gd name="T40" fmla="*/ 519 w 1382"/>
                <a:gd name="T41" fmla="*/ 137 h 426"/>
                <a:gd name="T42" fmla="*/ 440 w 1382"/>
                <a:gd name="T43" fmla="*/ 56 h 426"/>
                <a:gd name="T44" fmla="*/ 433 w 1382"/>
                <a:gd name="T45" fmla="*/ 66 h 426"/>
                <a:gd name="T46" fmla="*/ 380 w 1382"/>
                <a:gd name="T47" fmla="*/ 47 h 426"/>
                <a:gd name="T48" fmla="*/ 344 w 1382"/>
                <a:gd name="T49" fmla="*/ 43 h 426"/>
                <a:gd name="T50" fmla="*/ 280 w 1382"/>
                <a:gd name="T51" fmla="*/ 10 h 426"/>
                <a:gd name="T52" fmla="*/ 239 w 1382"/>
                <a:gd name="T53" fmla="*/ 31 h 426"/>
                <a:gd name="T54" fmla="*/ 184 w 1382"/>
                <a:gd name="T55" fmla="*/ 21 h 426"/>
                <a:gd name="T56" fmla="*/ 128 w 1382"/>
                <a:gd name="T57" fmla="*/ 0 h 426"/>
                <a:gd name="T58" fmla="*/ 82 w 1382"/>
                <a:gd name="T59" fmla="*/ 89 h 426"/>
                <a:gd name="T60" fmla="*/ 46 w 1382"/>
                <a:gd name="T61" fmla="*/ 124 h 426"/>
                <a:gd name="T62" fmla="*/ 24 w 1382"/>
                <a:gd name="T63" fmla="*/ 115 h 426"/>
                <a:gd name="T64" fmla="*/ 5 w 1382"/>
                <a:gd name="T65" fmla="*/ 138 h 426"/>
                <a:gd name="T66" fmla="*/ 31 w 1382"/>
                <a:gd name="T67" fmla="*/ 142 h 426"/>
                <a:gd name="T68" fmla="*/ 86 w 1382"/>
                <a:gd name="T69" fmla="*/ 142 h 426"/>
                <a:gd name="T70" fmla="*/ 151 w 1382"/>
                <a:gd name="T71" fmla="*/ 155 h 426"/>
                <a:gd name="T72" fmla="*/ 171 w 1382"/>
                <a:gd name="T73" fmla="*/ 164 h 426"/>
                <a:gd name="T74" fmla="*/ 181 w 1382"/>
                <a:gd name="T75" fmla="*/ 190 h 426"/>
                <a:gd name="T76" fmla="*/ 198 w 1382"/>
                <a:gd name="T77" fmla="*/ 223 h 426"/>
                <a:gd name="T78" fmla="*/ 324 w 1382"/>
                <a:gd name="T79" fmla="*/ 237 h 426"/>
                <a:gd name="T80" fmla="*/ 365 w 1382"/>
                <a:gd name="T81" fmla="*/ 259 h 426"/>
                <a:gd name="T82" fmla="*/ 483 w 1382"/>
                <a:gd name="T83" fmla="*/ 275 h 426"/>
                <a:gd name="T84" fmla="*/ 512 w 1382"/>
                <a:gd name="T85" fmla="*/ 262 h 426"/>
                <a:gd name="T86" fmla="*/ 540 w 1382"/>
                <a:gd name="T87" fmla="*/ 263 h 426"/>
                <a:gd name="T88" fmla="*/ 614 w 1382"/>
                <a:gd name="T89" fmla="*/ 270 h 426"/>
                <a:gd name="T90" fmla="*/ 681 w 1382"/>
                <a:gd name="T91" fmla="*/ 286 h 426"/>
                <a:gd name="T92" fmla="*/ 763 w 1382"/>
                <a:gd name="T93" fmla="*/ 322 h 426"/>
                <a:gd name="T94" fmla="*/ 839 w 1382"/>
                <a:gd name="T95" fmla="*/ 342 h 426"/>
                <a:gd name="T96" fmla="*/ 868 w 1382"/>
                <a:gd name="T97" fmla="*/ 347 h 426"/>
                <a:gd name="T98" fmla="*/ 895 w 1382"/>
                <a:gd name="T99" fmla="*/ 350 h 426"/>
                <a:gd name="T100" fmla="*/ 930 w 1382"/>
                <a:gd name="T101" fmla="*/ 357 h 426"/>
                <a:gd name="T102" fmla="*/ 951 w 1382"/>
                <a:gd name="T103" fmla="*/ 360 h 426"/>
                <a:gd name="T104" fmla="*/ 966 w 1382"/>
                <a:gd name="T105" fmla="*/ 348 h 426"/>
                <a:gd name="T106" fmla="*/ 996 w 1382"/>
                <a:gd name="T107" fmla="*/ 354 h 426"/>
                <a:gd name="T108" fmla="*/ 1052 w 1382"/>
                <a:gd name="T109" fmla="*/ 364 h 426"/>
                <a:gd name="T110" fmla="*/ 1104 w 1382"/>
                <a:gd name="T111" fmla="*/ 373 h 426"/>
                <a:gd name="T112" fmla="*/ 1129 w 1382"/>
                <a:gd name="T113" fmla="*/ 370 h 426"/>
                <a:gd name="T114" fmla="*/ 1212 w 1382"/>
                <a:gd name="T115" fmla="*/ 367 h 426"/>
                <a:gd name="T116" fmla="*/ 1242 w 1382"/>
                <a:gd name="T117" fmla="*/ 384 h 426"/>
                <a:gd name="T118" fmla="*/ 1261 w 1382"/>
                <a:gd name="T119" fmla="*/ 384 h 426"/>
                <a:gd name="T120" fmla="*/ 1284 w 1382"/>
                <a:gd name="T121" fmla="*/ 394 h 426"/>
                <a:gd name="T122" fmla="*/ 1311 w 1382"/>
                <a:gd name="T123" fmla="*/ 403 h 426"/>
                <a:gd name="T124" fmla="*/ 1359 w 1382"/>
                <a:gd name="T125" fmla="*/ 42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426">
                  <a:moveTo>
                    <a:pt x="1379" y="411"/>
                  </a:moveTo>
                  <a:lnTo>
                    <a:pt x="1378" y="410"/>
                  </a:lnTo>
                  <a:lnTo>
                    <a:pt x="1376" y="409"/>
                  </a:lnTo>
                  <a:lnTo>
                    <a:pt x="1369" y="406"/>
                  </a:lnTo>
                  <a:lnTo>
                    <a:pt x="1365" y="403"/>
                  </a:lnTo>
                  <a:lnTo>
                    <a:pt x="1363" y="403"/>
                  </a:lnTo>
                  <a:lnTo>
                    <a:pt x="1360" y="403"/>
                  </a:lnTo>
                  <a:lnTo>
                    <a:pt x="1358" y="401"/>
                  </a:lnTo>
                  <a:lnTo>
                    <a:pt x="1356" y="400"/>
                  </a:lnTo>
                  <a:lnTo>
                    <a:pt x="1353" y="397"/>
                  </a:lnTo>
                  <a:lnTo>
                    <a:pt x="1353" y="394"/>
                  </a:lnTo>
                  <a:lnTo>
                    <a:pt x="1353" y="384"/>
                  </a:lnTo>
                  <a:lnTo>
                    <a:pt x="1352" y="380"/>
                  </a:lnTo>
                  <a:lnTo>
                    <a:pt x="1349" y="377"/>
                  </a:lnTo>
                  <a:lnTo>
                    <a:pt x="1349" y="383"/>
                  </a:lnTo>
                  <a:lnTo>
                    <a:pt x="1349" y="387"/>
                  </a:lnTo>
                  <a:lnTo>
                    <a:pt x="1347" y="388"/>
                  </a:lnTo>
                  <a:lnTo>
                    <a:pt x="1346" y="387"/>
                  </a:lnTo>
                  <a:lnTo>
                    <a:pt x="1345" y="384"/>
                  </a:lnTo>
                  <a:lnTo>
                    <a:pt x="1345" y="377"/>
                  </a:lnTo>
                  <a:lnTo>
                    <a:pt x="1343" y="374"/>
                  </a:lnTo>
                  <a:lnTo>
                    <a:pt x="1343" y="373"/>
                  </a:lnTo>
                  <a:lnTo>
                    <a:pt x="1343" y="371"/>
                  </a:lnTo>
                  <a:lnTo>
                    <a:pt x="1343" y="367"/>
                  </a:lnTo>
                  <a:lnTo>
                    <a:pt x="1343" y="363"/>
                  </a:lnTo>
                  <a:lnTo>
                    <a:pt x="1349" y="334"/>
                  </a:lnTo>
                  <a:lnTo>
                    <a:pt x="1356" y="312"/>
                  </a:lnTo>
                  <a:lnTo>
                    <a:pt x="1356" y="305"/>
                  </a:lnTo>
                  <a:lnTo>
                    <a:pt x="1356" y="305"/>
                  </a:lnTo>
                  <a:lnTo>
                    <a:pt x="1355" y="304"/>
                  </a:lnTo>
                  <a:lnTo>
                    <a:pt x="1355" y="302"/>
                  </a:lnTo>
                  <a:lnTo>
                    <a:pt x="1355" y="301"/>
                  </a:lnTo>
                  <a:lnTo>
                    <a:pt x="1355" y="299"/>
                  </a:lnTo>
                  <a:lnTo>
                    <a:pt x="1358" y="296"/>
                  </a:lnTo>
                  <a:lnTo>
                    <a:pt x="1358" y="295"/>
                  </a:lnTo>
                  <a:lnTo>
                    <a:pt x="1359" y="289"/>
                  </a:lnTo>
                  <a:lnTo>
                    <a:pt x="1359" y="286"/>
                  </a:lnTo>
                  <a:lnTo>
                    <a:pt x="1358" y="282"/>
                  </a:lnTo>
                  <a:lnTo>
                    <a:pt x="1356" y="280"/>
                  </a:lnTo>
                  <a:lnTo>
                    <a:pt x="1350" y="278"/>
                  </a:lnTo>
                  <a:lnTo>
                    <a:pt x="1347" y="275"/>
                  </a:lnTo>
                  <a:lnTo>
                    <a:pt x="1346" y="275"/>
                  </a:lnTo>
                  <a:lnTo>
                    <a:pt x="1345" y="275"/>
                  </a:lnTo>
                  <a:lnTo>
                    <a:pt x="1342" y="275"/>
                  </a:lnTo>
                  <a:lnTo>
                    <a:pt x="1339" y="275"/>
                  </a:lnTo>
                  <a:lnTo>
                    <a:pt x="1337" y="273"/>
                  </a:lnTo>
                  <a:lnTo>
                    <a:pt x="1336" y="272"/>
                  </a:lnTo>
                  <a:lnTo>
                    <a:pt x="1330" y="268"/>
                  </a:lnTo>
                  <a:lnTo>
                    <a:pt x="1327" y="266"/>
                  </a:lnTo>
                  <a:lnTo>
                    <a:pt x="1324" y="268"/>
                  </a:lnTo>
                  <a:lnTo>
                    <a:pt x="1319" y="269"/>
                  </a:lnTo>
                  <a:lnTo>
                    <a:pt x="1316" y="269"/>
                  </a:lnTo>
                  <a:lnTo>
                    <a:pt x="1310" y="266"/>
                  </a:lnTo>
                  <a:lnTo>
                    <a:pt x="1307" y="263"/>
                  </a:lnTo>
                  <a:lnTo>
                    <a:pt x="1301" y="256"/>
                  </a:lnTo>
                  <a:lnTo>
                    <a:pt x="1297" y="253"/>
                  </a:lnTo>
                  <a:lnTo>
                    <a:pt x="1293" y="255"/>
                  </a:lnTo>
                  <a:lnTo>
                    <a:pt x="1283" y="263"/>
                  </a:lnTo>
                  <a:lnTo>
                    <a:pt x="1280" y="265"/>
                  </a:lnTo>
                  <a:lnTo>
                    <a:pt x="1277" y="265"/>
                  </a:lnTo>
                  <a:lnTo>
                    <a:pt x="1274" y="263"/>
                  </a:lnTo>
                  <a:lnTo>
                    <a:pt x="1271" y="263"/>
                  </a:lnTo>
                  <a:lnTo>
                    <a:pt x="1268" y="263"/>
                  </a:lnTo>
                  <a:lnTo>
                    <a:pt x="1267" y="265"/>
                  </a:lnTo>
                  <a:lnTo>
                    <a:pt x="1262" y="268"/>
                  </a:lnTo>
                  <a:lnTo>
                    <a:pt x="1261" y="269"/>
                  </a:lnTo>
                  <a:lnTo>
                    <a:pt x="1258" y="270"/>
                  </a:lnTo>
                  <a:lnTo>
                    <a:pt x="1255" y="270"/>
                  </a:lnTo>
                  <a:lnTo>
                    <a:pt x="1250" y="268"/>
                  </a:lnTo>
                  <a:lnTo>
                    <a:pt x="1247" y="268"/>
                  </a:lnTo>
                  <a:lnTo>
                    <a:pt x="1245" y="268"/>
                  </a:lnTo>
                  <a:lnTo>
                    <a:pt x="1242" y="269"/>
                  </a:lnTo>
                  <a:lnTo>
                    <a:pt x="1239" y="269"/>
                  </a:lnTo>
                  <a:lnTo>
                    <a:pt x="1221" y="266"/>
                  </a:lnTo>
                  <a:lnTo>
                    <a:pt x="1218" y="268"/>
                  </a:lnTo>
                  <a:lnTo>
                    <a:pt x="1212" y="270"/>
                  </a:lnTo>
                  <a:lnTo>
                    <a:pt x="1211" y="270"/>
                  </a:lnTo>
                  <a:lnTo>
                    <a:pt x="1208" y="270"/>
                  </a:lnTo>
                  <a:lnTo>
                    <a:pt x="1203" y="272"/>
                  </a:lnTo>
                  <a:lnTo>
                    <a:pt x="1199" y="275"/>
                  </a:lnTo>
                  <a:lnTo>
                    <a:pt x="1193" y="278"/>
                  </a:lnTo>
                  <a:lnTo>
                    <a:pt x="1190" y="279"/>
                  </a:lnTo>
                  <a:lnTo>
                    <a:pt x="1188" y="279"/>
                  </a:lnTo>
                  <a:lnTo>
                    <a:pt x="1185" y="279"/>
                  </a:lnTo>
                  <a:lnTo>
                    <a:pt x="1182" y="273"/>
                  </a:lnTo>
                  <a:lnTo>
                    <a:pt x="1179" y="272"/>
                  </a:lnTo>
                  <a:lnTo>
                    <a:pt x="1178" y="272"/>
                  </a:lnTo>
                  <a:lnTo>
                    <a:pt x="1173" y="273"/>
                  </a:lnTo>
                  <a:lnTo>
                    <a:pt x="1173" y="273"/>
                  </a:lnTo>
                  <a:lnTo>
                    <a:pt x="1170" y="273"/>
                  </a:lnTo>
                  <a:lnTo>
                    <a:pt x="1167" y="272"/>
                  </a:lnTo>
                  <a:lnTo>
                    <a:pt x="1163" y="270"/>
                  </a:lnTo>
                  <a:lnTo>
                    <a:pt x="1160" y="269"/>
                  </a:lnTo>
                  <a:lnTo>
                    <a:pt x="1154" y="263"/>
                  </a:lnTo>
                  <a:lnTo>
                    <a:pt x="1152" y="260"/>
                  </a:lnTo>
                  <a:lnTo>
                    <a:pt x="1149" y="260"/>
                  </a:lnTo>
                  <a:lnTo>
                    <a:pt x="1146" y="259"/>
                  </a:lnTo>
                  <a:lnTo>
                    <a:pt x="1142" y="259"/>
                  </a:lnTo>
                  <a:lnTo>
                    <a:pt x="1139" y="259"/>
                  </a:lnTo>
                  <a:lnTo>
                    <a:pt x="1120" y="250"/>
                  </a:lnTo>
                  <a:lnTo>
                    <a:pt x="1108" y="242"/>
                  </a:lnTo>
                  <a:lnTo>
                    <a:pt x="1108" y="230"/>
                  </a:lnTo>
                  <a:lnTo>
                    <a:pt x="1110" y="227"/>
                  </a:lnTo>
                  <a:lnTo>
                    <a:pt x="1116" y="223"/>
                  </a:lnTo>
                  <a:lnTo>
                    <a:pt x="1116" y="220"/>
                  </a:lnTo>
                  <a:lnTo>
                    <a:pt x="1116" y="214"/>
                  </a:lnTo>
                  <a:lnTo>
                    <a:pt x="1117" y="211"/>
                  </a:lnTo>
                  <a:lnTo>
                    <a:pt x="1117" y="207"/>
                  </a:lnTo>
                  <a:lnTo>
                    <a:pt x="1118" y="204"/>
                  </a:lnTo>
                  <a:lnTo>
                    <a:pt x="1117" y="203"/>
                  </a:lnTo>
                  <a:lnTo>
                    <a:pt x="1116" y="198"/>
                  </a:lnTo>
                  <a:lnTo>
                    <a:pt x="1114" y="196"/>
                  </a:lnTo>
                  <a:lnTo>
                    <a:pt x="1111" y="194"/>
                  </a:lnTo>
                  <a:lnTo>
                    <a:pt x="1110" y="193"/>
                  </a:lnTo>
                  <a:lnTo>
                    <a:pt x="1106" y="194"/>
                  </a:lnTo>
                  <a:lnTo>
                    <a:pt x="1104" y="196"/>
                  </a:lnTo>
                  <a:lnTo>
                    <a:pt x="1101" y="198"/>
                  </a:lnTo>
                  <a:lnTo>
                    <a:pt x="1100" y="201"/>
                  </a:lnTo>
                  <a:lnTo>
                    <a:pt x="1091" y="197"/>
                  </a:lnTo>
                  <a:lnTo>
                    <a:pt x="1087" y="196"/>
                  </a:lnTo>
                  <a:lnTo>
                    <a:pt x="1085" y="191"/>
                  </a:lnTo>
                  <a:lnTo>
                    <a:pt x="1094" y="193"/>
                  </a:lnTo>
                  <a:lnTo>
                    <a:pt x="1095" y="191"/>
                  </a:lnTo>
                  <a:lnTo>
                    <a:pt x="1097" y="190"/>
                  </a:lnTo>
                  <a:lnTo>
                    <a:pt x="1095" y="185"/>
                  </a:lnTo>
                  <a:lnTo>
                    <a:pt x="1093" y="184"/>
                  </a:lnTo>
                  <a:lnTo>
                    <a:pt x="1091" y="183"/>
                  </a:lnTo>
                  <a:lnTo>
                    <a:pt x="1090" y="181"/>
                  </a:lnTo>
                  <a:lnTo>
                    <a:pt x="1088" y="180"/>
                  </a:lnTo>
                  <a:lnTo>
                    <a:pt x="1087" y="177"/>
                  </a:lnTo>
                  <a:lnTo>
                    <a:pt x="1085" y="175"/>
                  </a:lnTo>
                  <a:lnTo>
                    <a:pt x="1087" y="174"/>
                  </a:lnTo>
                  <a:lnTo>
                    <a:pt x="1090" y="173"/>
                  </a:lnTo>
                  <a:lnTo>
                    <a:pt x="1094" y="171"/>
                  </a:lnTo>
                  <a:lnTo>
                    <a:pt x="1093" y="170"/>
                  </a:lnTo>
                  <a:lnTo>
                    <a:pt x="1091" y="170"/>
                  </a:lnTo>
                  <a:lnTo>
                    <a:pt x="1088" y="170"/>
                  </a:lnTo>
                  <a:lnTo>
                    <a:pt x="1087" y="170"/>
                  </a:lnTo>
                  <a:lnTo>
                    <a:pt x="1085" y="168"/>
                  </a:lnTo>
                  <a:lnTo>
                    <a:pt x="1082" y="164"/>
                  </a:lnTo>
                  <a:lnTo>
                    <a:pt x="1082" y="162"/>
                  </a:lnTo>
                  <a:lnTo>
                    <a:pt x="1082" y="158"/>
                  </a:lnTo>
                  <a:lnTo>
                    <a:pt x="1085" y="152"/>
                  </a:lnTo>
                  <a:lnTo>
                    <a:pt x="1085" y="149"/>
                  </a:lnTo>
                  <a:lnTo>
                    <a:pt x="1085" y="148"/>
                  </a:lnTo>
                  <a:lnTo>
                    <a:pt x="1084" y="147"/>
                  </a:lnTo>
                  <a:lnTo>
                    <a:pt x="1082" y="145"/>
                  </a:lnTo>
                  <a:lnTo>
                    <a:pt x="1082" y="145"/>
                  </a:lnTo>
                  <a:lnTo>
                    <a:pt x="1080" y="144"/>
                  </a:lnTo>
                  <a:lnTo>
                    <a:pt x="1080" y="144"/>
                  </a:lnTo>
                  <a:lnTo>
                    <a:pt x="1078" y="145"/>
                  </a:lnTo>
                  <a:lnTo>
                    <a:pt x="1080" y="147"/>
                  </a:lnTo>
                  <a:lnTo>
                    <a:pt x="1078" y="149"/>
                  </a:lnTo>
                  <a:lnTo>
                    <a:pt x="1077" y="151"/>
                  </a:lnTo>
                  <a:lnTo>
                    <a:pt x="1072" y="151"/>
                  </a:lnTo>
                  <a:lnTo>
                    <a:pt x="1070" y="151"/>
                  </a:lnTo>
                  <a:lnTo>
                    <a:pt x="1068" y="149"/>
                  </a:lnTo>
                  <a:lnTo>
                    <a:pt x="1065" y="147"/>
                  </a:lnTo>
                  <a:lnTo>
                    <a:pt x="1064" y="145"/>
                  </a:lnTo>
                  <a:lnTo>
                    <a:pt x="1061" y="145"/>
                  </a:lnTo>
                  <a:lnTo>
                    <a:pt x="1059" y="145"/>
                  </a:lnTo>
                  <a:lnTo>
                    <a:pt x="1058" y="145"/>
                  </a:lnTo>
                  <a:lnTo>
                    <a:pt x="1058" y="147"/>
                  </a:lnTo>
                  <a:lnTo>
                    <a:pt x="1055" y="145"/>
                  </a:lnTo>
                  <a:lnTo>
                    <a:pt x="1049" y="145"/>
                  </a:lnTo>
                  <a:lnTo>
                    <a:pt x="1046" y="145"/>
                  </a:lnTo>
                  <a:lnTo>
                    <a:pt x="1041" y="147"/>
                  </a:lnTo>
                  <a:lnTo>
                    <a:pt x="1038" y="148"/>
                  </a:lnTo>
                  <a:lnTo>
                    <a:pt x="1031" y="148"/>
                  </a:lnTo>
                  <a:lnTo>
                    <a:pt x="1029" y="148"/>
                  </a:lnTo>
                  <a:lnTo>
                    <a:pt x="1025" y="149"/>
                  </a:lnTo>
                  <a:lnTo>
                    <a:pt x="1019" y="151"/>
                  </a:lnTo>
                  <a:lnTo>
                    <a:pt x="1012" y="151"/>
                  </a:lnTo>
                  <a:lnTo>
                    <a:pt x="1009" y="149"/>
                  </a:lnTo>
                  <a:lnTo>
                    <a:pt x="1006" y="148"/>
                  </a:lnTo>
                  <a:lnTo>
                    <a:pt x="998" y="137"/>
                  </a:lnTo>
                  <a:lnTo>
                    <a:pt x="993" y="132"/>
                  </a:lnTo>
                  <a:lnTo>
                    <a:pt x="990" y="131"/>
                  </a:lnTo>
                  <a:lnTo>
                    <a:pt x="987" y="132"/>
                  </a:lnTo>
                  <a:lnTo>
                    <a:pt x="982" y="135"/>
                  </a:lnTo>
                  <a:lnTo>
                    <a:pt x="979" y="135"/>
                  </a:lnTo>
                  <a:lnTo>
                    <a:pt x="977" y="135"/>
                  </a:lnTo>
                  <a:lnTo>
                    <a:pt x="974" y="135"/>
                  </a:lnTo>
                  <a:lnTo>
                    <a:pt x="969" y="134"/>
                  </a:lnTo>
                  <a:lnTo>
                    <a:pt x="959" y="131"/>
                  </a:lnTo>
                  <a:lnTo>
                    <a:pt x="954" y="129"/>
                  </a:lnTo>
                  <a:lnTo>
                    <a:pt x="951" y="128"/>
                  </a:lnTo>
                  <a:lnTo>
                    <a:pt x="946" y="122"/>
                  </a:lnTo>
                  <a:lnTo>
                    <a:pt x="941" y="116"/>
                  </a:lnTo>
                  <a:lnTo>
                    <a:pt x="938" y="115"/>
                  </a:lnTo>
                  <a:lnTo>
                    <a:pt x="934" y="112"/>
                  </a:lnTo>
                  <a:lnTo>
                    <a:pt x="926" y="111"/>
                  </a:lnTo>
                  <a:lnTo>
                    <a:pt x="923" y="108"/>
                  </a:lnTo>
                  <a:lnTo>
                    <a:pt x="920" y="111"/>
                  </a:lnTo>
                  <a:lnTo>
                    <a:pt x="915" y="118"/>
                  </a:lnTo>
                  <a:lnTo>
                    <a:pt x="913" y="119"/>
                  </a:lnTo>
                  <a:lnTo>
                    <a:pt x="910" y="119"/>
                  </a:lnTo>
                  <a:lnTo>
                    <a:pt x="904" y="121"/>
                  </a:lnTo>
                  <a:lnTo>
                    <a:pt x="900" y="121"/>
                  </a:lnTo>
                  <a:lnTo>
                    <a:pt x="872" y="118"/>
                  </a:lnTo>
                  <a:lnTo>
                    <a:pt x="872" y="118"/>
                  </a:lnTo>
                  <a:lnTo>
                    <a:pt x="871" y="118"/>
                  </a:lnTo>
                  <a:lnTo>
                    <a:pt x="869" y="118"/>
                  </a:lnTo>
                  <a:lnTo>
                    <a:pt x="866" y="112"/>
                  </a:lnTo>
                  <a:lnTo>
                    <a:pt x="862" y="96"/>
                  </a:lnTo>
                  <a:lnTo>
                    <a:pt x="859" y="92"/>
                  </a:lnTo>
                  <a:lnTo>
                    <a:pt x="858" y="86"/>
                  </a:lnTo>
                  <a:lnTo>
                    <a:pt x="858" y="83"/>
                  </a:lnTo>
                  <a:lnTo>
                    <a:pt x="855" y="82"/>
                  </a:lnTo>
                  <a:lnTo>
                    <a:pt x="854" y="80"/>
                  </a:lnTo>
                  <a:lnTo>
                    <a:pt x="854" y="80"/>
                  </a:lnTo>
                  <a:lnTo>
                    <a:pt x="852" y="79"/>
                  </a:lnTo>
                  <a:lnTo>
                    <a:pt x="851" y="79"/>
                  </a:lnTo>
                  <a:lnTo>
                    <a:pt x="851" y="79"/>
                  </a:lnTo>
                  <a:lnTo>
                    <a:pt x="849" y="80"/>
                  </a:lnTo>
                  <a:lnTo>
                    <a:pt x="848" y="80"/>
                  </a:lnTo>
                  <a:lnTo>
                    <a:pt x="845" y="80"/>
                  </a:lnTo>
                  <a:lnTo>
                    <a:pt x="843" y="79"/>
                  </a:lnTo>
                  <a:lnTo>
                    <a:pt x="839" y="78"/>
                  </a:lnTo>
                  <a:lnTo>
                    <a:pt x="839" y="76"/>
                  </a:lnTo>
                  <a:lnTo>
                    <a:pt x="835" y="78"/>
                  </a:lnTo>
                  <a:lnTo>
                    <a:pt x="826" y="78"/>
                  </a:lnTo>
                  <a:lnTo>
                    <a:pt x="825" y="79"/>
                  </a:lnTo>
                  <a:lnTo>
                    <a:pt x="823" y="79"/>
                  </a:lnTo>
                  <a:lnTo>
                    <a:pt x="822" y="80"/>
                  </a:lnTo>
                  <a:lnTo>
                    <a:pt x="818" y="80"/>
                  </a:lnTo>
                  <a:lnTo>
                    <a:pt x="810" y="83"/>
                  </a:lnTo>
                  <a:lnTo>
                    <a:pt x="809" y="85"/>
                  </a:lnTo>
                  <a:lnTo>
                    <a:pt x="806" y="89"/>
                  </a:lnTo>
                  <a:lnTo>
                    <a:pt x="805" y="89"/>
                  </a:lnTo>
                  <a:lnTo>
                    <a:pt x="802" y="90"/>
                  </a:lnTo>
                  <a:lnTo>
                    <a:pt x="803" y="93"/>
                  </a:lnTo>
                  <a:lnTo>
                    <a:pt x="802" y="95"/>
                  </a:lnTo>
                  <a:lnTo>
                    <a:pt x="802" y="96"/>
                  </a:lnTo>
                  <a:lnTo>
                    <a:pt x="800" y="99"/>
                  </a:lnTo>
                  <a:lnTo>
                    <a:pt x="800" y="106"/>
                  </a:lnTo>
                  <a:lnTo>
                    <a:pt x="799" y="111"/>
                  </a:lnTo>
                  <a:lnTo>
                    <a:pt x="797" y="118"/>
                  </a:lnTo>
                  <a:lnTo>
                    <a:pt x="787" y="139"/>
                  </a:lnTo>
                  <a:lnTo>
                    <a:pt x="780" y="148"/>
                  </a:lnTo>
                  <a:lnTo>
                    <a:pt x="774" y="154"/>
                  </a:lnTo>
                  <a:lnTo>
                    <a:pt x="771" y="155"/>
                  </a:lnTo>
                  <a:lnTo>
                    <a:pt x="770" y="157"/>
                  </a:lnTo>
                  <a:lnTo>
                    <a:pt x="767" y="157"/>
                  </a:lnTo>
                  <a:lnTo>
                    <a:pt x="764" y="157"/>
                  </a:lnTo>
                  <a:lnTo>
                    <a:pt x="761" y="158"/>
                  </a:lnTo>
                  <a:lnTo>
                    <a:pt x="758" y="160"/>
                  </a:lnTo>
                  <a:lnTo>
                    <a:pt x="756" y="160"/>
                  </a:lnTo>
                  <a:lnTo>
                    <a:pt x="751" y="158"/>
                  </a:lnTo>
                  <a:lnTo>
                    <a:pt x="746" y="154"/>
                  </a:lnTo>
                  <a:lnTo>
                    <a:pt x="741" y="152"/>
                  </a:lnTo>
                  <a:lnTo>
                    <a:pt x="734" y="149"/>
                  </a:lnTo>
                  <a:lnTo>
                    <a:pt x="731" y="148"/>
                  </a:lnTo>
                  <a:lnTo>
                    <a:pt x="731" y="147"/>
                  </a:lnTo>
                  <a:lnTo>
                    <a:pt x="731" y="144"/>
                  </a:lnTo>
                  <a:lnTo>
                    <a:pt x="730" y="142"/>
                  </a:lnTo>
                  <a:lnTo>
                    <a:pt x="728" y="142"/>
                  </a:lnTo>
                  <a:lnTo>
                    <a:pt x="728" y="144"/>
                  </a:lnTo>
                  <a:lnTo>
                    <a:pt x="725" y="147"/>
                  </a:lnTo>
                  <a:lnTo>
                    <a:pt x="725" y="147"/>
                  </a:lnTo>
                  <a:lnTo>
                    <a:pt x="722" y="148"/>
                  </a:lnTo>
                  <a:lnTo>
                    <a:pt x="720" y="149"/>
                  </a:lnTo>
                  <a:lnTo>
                    <a:pt x="701" y="152"/>
                  </a:lnTo>
                  <a:lnTo>
                    <a:pt x="694" y="152"/>
                  </a:lnTo>
                  <a:lnTo>
                    <a:pt x="688" y="151"/>
                  </a:lnTo>
                  <a:lnTo>
                    <a:pt x="662" y="144"/>
                  </a:lnTo>
                  <a:lnTo>
                    <a:pt x="635" y="139"/>
                  </a:lnTo>
                  <a:lnTo>
                    <a:pt x="629" y="135"/>
                  </a:lnTo>
                  <a:lnTo>
                    <a:pt x="620" y="142"/>
                  </a:lnTo>
                  <a:lnTo>
                    <a:pt x="607" y="145"/>
                  </a:lnTo>
                  <a:lnTo>
                    <a:pt x="581" y="142"/>
                  </a:lnTo>
                  <a:lnTo>
                    <a:pt x="578" y="142"/>
                  </a:lnTo>
                  <a:lnTo>
                    <a:pt x="577" y="142"/>
                  </a:lnTo>
                  <a:lnTo>
                    <a:pt x="573" y="139"/>
                  </a:lnTo>
                  <a:lnTo>
                    <a:pt x="570" y="139"/>
                  </a:lnTo>
                  <a:lnTo>
                    <a:pt x="564" y="135"/>
                  </a:lnTo>
                  <a:lnTo>
                    <a:pt x="563" y="134"/>
                  </a:lnTo>
                  <a:lnTo>
                    <a:pt x="558" y="132"/>
                  </a:lnTo>
                  <a:lnTo>
                    <a:pt x="555" y="132"/>
                  </a:lnTo>
                  <a:lnTo>
                    <a:pt x="555" y="135"/>
                  </a:lnTo>
                  <a:lnTo>
                    <a:pt x="554" y="138"/>
                  </a:lnTo>
                  <a:lnTo>
                    <a:pt x="554" y="141"/>
                  </a:lnTo>
                  <a:lnTo>
                    <a:pt x="551" y="141"/>
                  </a:lnTo>
                  <a:lnTo>
                    <a:pt x="548" y="141"/>
                  </a:lnTo>
                  <a:lnTo>
                    <a:pt x="544" y="141"/>
                  </a:lnTo>
                  <a:lnTo>
                    <a:pt x="542" y="139"/>
                  </a:lnTo>
                  <a:lnTo>
                    <a:pt x="541" y="138"/>
                  </a:lnTo>
                  <a:lnTo>
                    <a:pt x="540" y="135"/>
                  </a:lnTo>
                  <a:lnTo>
                    <a:pt x="538" y="135"/>
                  </a:lnTo>
                  <a:lnTo>
                    <a:pt x="535" y="135"/>
                  </a:lnTo>
                  <a:lnTo>
                    <a:pt x="532" y="134"/>
                  </a:lnTo>
                  <a:lnTo>
                    <a:pt x="531" y="132"/>
                  </a:lnTo>
                  <a:lnTo>
                    <a:pt x="525" y="135"/>
                  </a:lnTo>
                  <a:lnTo>
                    <a:pt x="519" y="137"/>
                  </a:lnTo>
                  <a:lnTo>
                    <a:pt x="512" y="134"/>
                  </a:lnTo>
                  <a:lnTo>
                    <a:pt x="506" y="129"/>
                  </a:lnTo>
                  <a:lnTo>
                    <a:pt x="498" y="128"/>
                  </a:lnTo>
                  <a:lnTo>
                    <a:pt x="494" y="115"/>
                  </a:lnTo>
                  <a:lnTo>
                    <a:pt x="488" y="88"/>
                  </a:lnTo>
                  <a:lnTo>
                    <a:pt x="481" y="83"/>
                  </a:lnTo>
                  <a:lnTo>
                    <a:pt x="479" y="83"/>
                  </a:lnTo>
                  <a:lnTo>
                    <a:pt x="476" y="82"/>
                  </a:lnTo>
                  <a:lnTo>
                    <a:pt x="460" y="62"/>
                  </a:lnTo>
                  <a:lnTo>
                    <a:pt x="456" y="56"/>
                  </a:lnTo>
                  <a:lnTo>
                    <a:pt x="452" y="55"/>
                  </a:lnTo>
                  <a:lnTo>
                    <a:pt x="442" y="55"/>
                  </a:lnTo>
                  <a:lnTo>
                    <a:pt x="440" y="56"/>
                  </a:lnTo>
                  <a:lnTo>
                    <a:pt x="440" y="56"/>
                  </a:lnTo>
                  <a:lnTo>
                    <a:pt x="439" y="57"/>
                  </a:lnTo>
                  <a:lnTo>
                    <a:pt x="439" y="59"/>
                  </a:lnTo>
                  <a:lnTo>
                    <a:pt x="439" y="59"/>
                  </a:lnTo>
                  <a:lnTo>
                    <a:pt x="437" y="59"/>
                  </a:lnTo>
                  <a:lnTo>
                    <a:pt x="437" y="60"/>
                  </a:lnTo>
                  <a:lnTo>
                    <a:pt x="436" y="60"/>
                  </a:lnTo>
                  <a:lnTo>
                    <a:pt x="436" y="60"/>
                  </a:lnTo>
                  <a:lnTo>
                    <a:pt x="436" y="62"/>
                  </a:lnTo>
                  <a:lnTo>
                    <a:pt x="437" y="62"/>
                  </a:lnTo>
                  <a:lnTo>
                    <a:pt x="437" y="63"/>
                  </a:lnTo>
                  <a:lnTo>
                    <a:pt x="437" y="65"/>
                  </a:lnTo>
                  <a:lnTo>
                    <a:pt x="437" y="65"/>
                  </a:lnTo>
                  <a:lnTo>
                    <a:pt x="437" y="65"/>
                  </a:lnTo>
                  <a:lnTo>
                    <a:pt x="433" y="66"/>
                  </a:lnTo>
                  <a:lnTo>
                    <a:pt x="432" y="67"/>
                  </a:lnTo>
                  <a:lnTo>
                    <a:pt x="429" y="67"/>
                  </a:lnTo>
                  <a:lnTo>
                    <a:pt x="426" y="67"/>
                  </a:lnTo>
                  <a:lnTo>
                    <a:pt x="423" y="66"/>
                  </a:lnTo>
                  <a:lnTo>
                    <a:pt x="420" y="65"/>
                  </a:lnTo>
                  <a:lnTo>
                    <a:pt x="417" y="63"/>
                  </a:lnTo>
                  <a:lnTo>
                    <a:pt x="407" y="57"/>
                  </a:lnTo>
                  <a:lnTo>
                    <a:pt x="401" y="56"/>
                  </a:lnTo>
                  <a:lnTo>
                    <a:pt x="391" y="50"/>
                  </a:lnTo>
                  <a:lnTo>
                    <a:pt x="387" y="46"/>
                  </a:lnTo>
                  <a:lnTo>
                    <a:pt x="383" y="44"/>
                  </a:lnTo>
                  <a:lnTo>
                    <a:pt x="381" y="46"/>
                  </a:lnTo>
                  <a:lnTo>
                    <a:pt x="381" y="47"/>
                  </a:lnTo>
                  <a:lnTo>
                    <a:pt x="380" y="47"/>
                  </a:lnTo>
                  <a:lnTo>
                    <a:pt x="378" y="47"/>
                  </a:lnTo>
                  <a:lnTo>
                    <a:pt x="377" y="47"/>
                  </a:lnTo>
                  <a:lnTo>
                    <a:pt x="375" y="47"/>
                  </a:lnTo>
                  <a:lnTo>
                    <a:pt x="375" y="49"/>
                  </a:lnTo>
                  <a:lnTo>
                    <a:pt x="374" y="49"/>
                  </a:lnTo>
                  <a:lnTo>
                    <a:pt x="374" y="50"/>
                  </a:lnTo>
                  <a:lnTo>
                    <a:pt x="371" y="52"/>
                  </a:lnTo>
                  <a:lnTo>
                    <a:pt x="370" y="53"/>
                  </a:lnTo>
                  <a:lnTo>
                    <a:pt x="367" y="53"/>
                  </a:lnTo>
                  <a:lnTo>
                    <a:pt x="362" y="55"/>
                  </a:lnTo>
                  <a:lnTo>
                    <a:pt x="360" y="53"/>
                  </a:lnTo>
                  <a:lnTo>
                    <a:pt x="357" y="52"/>
                  </a:lnTo>
                  <a:lnTo>
                    <a:pt x="351" y="46"/>
                  </a:lnTo>
                  <a:lnTo>
                    <a:pt x="344" y="43"/>
                  </a:lnTo>
                  <a:lnTo>
                    <a:pt x="338" y="40"/>
                  </a:lnTo>
                  <a:lnTo>
                    <a:pt x="332" y="37"/>
                  </a:lnTo>
                  <a:lnTo>
                    <a:pt x="328" y="31"/>
                  </a:lnTo>
                  <a:lnTo>
                    <a:pt x="324" y="23"/>
                  </a:lnTo>
                  <a:lnTo>
                    <a:pt x="318" y="16"/>
                  </a:lnTo>
                  <a:lnTo>
                    <a:pt x="314" y="13"/>
                  </a:lnTo>
                  <a:lnTo>
                    <a:pt x="309" y="10"/>
                  </a:lnTo>
                  <a:lnTo>
                    <a:pt x="303" y="10"/>
                  </a:lnTo>
                  <a:lnTo>
                    <a:pt x="292" y="13"/>
                  </a:lnTo>
                  <a:lnTo>
                    <a:pt x="289" y="14"/>
                  </a:lnTo>
                  <a:lnTo>
                    <a:pt x="288" y="14"/>
                  </a:lnTo>
                  <a:lnTo>
                    <a:pt x="285" y="13"/>
                  </a:lnTo>
                  <a:lnTo>
                    <a:pt x="282" y="11"/>
                  </a:lnTo>
                  <a:lnTo>
                    <a:pt x="280" y="10"/>
                  </a:lnTo>
                  <a:lnTo>
                    <a:pt x="279" y="8"/>
                  </a:lnTo>
                  <a:lnTo>
                    <a:pt x="275" y="6"/>
                  </a:lnTo>
                  <a:lnTo>
                    <a:pt x="269" y="4"/>
                  </a:lnTo>
                  <a:lnTo>
                    <a:pt x="266" y="6"/>
                  </a:lnTo>
                  <a:lnTo>
                    <a:pt x="266" y="11"/>
                  </a:lnTo>
                  <a:lnTo>
                    <a:pt x="263" y="16"/>
                  </a:lnTo>
                  <a:lnTo>
                    <a:pt x="262" y="17"/>
                  </a:lnTo>
                  <a:lnTo>
                    <a:pt x="263" y="19"/>
                  </a:lnTo>
                  <a:lnTo>
                    <a:pt x="265" y="21"/>
                  </a:lnTo>
                  <a:lnTo>
                    <a:pt x="265" y="23"/>
                  </a:lnTo>
                  <a:lnTo>
                    <a:pt x="263" y="24"/>
                  </a:lnTo>
                  <a:lnTo>
                    <a:pt x="263" y="27"/>
                  </a:lnTo>
                  <a:lnTo>
                    <a:pt x="262" y="29"/>
                  </a:lnTo>
                  <a:lnTo>
                    <a:pt x="239" y="31"/>
                  </a:lnTo>
                  <a:lnTo>
                    <a:pt x="231" y="31"/>
                  </a:lnTo>
                  <a:lnTo>
                    <a:pt x="226" y="31"/>
                  </a:lnTo>
                  <a:lnTo>
                    <a:pt x="224" y="29"/>
                  </a:lnTo>
                  <a:lnTo>
                    <a:pt x="223" y="27"/>
                  </a:lnTo>
                  <a:lnTo>
                    <a:pt x="223" y="24"/>
                  </a:lnTo>
                  <a:lnTo>
                    <a:pt x="221" y="21"/>
                  </a:lnTo>
                  <a:lnTo>
                    <a:pt x="218" y="20"/>
                  </a:lnTo>
                  <a:lnTo>
                    <a:pt x="216" y="19"/>
                  </a:lnTo>
                  <a:lnTo>
                    <a:pt x="213" y="19"/>
                  </a:lnTo>
                  <a:lnTo>
                    <a:pt x="195" y="17"/>
                  </a:lnTo>
                  <a:lnTo>
                    <a:pt x="193" y="19"/>
                  </a:lnTo>
                  <a:lnTo>
                    <a:pt x="191" y="20"/>
                  </a:lnTo>
                  <a:lnTo>
                    <a:pt x="188" y="21"/>
                  </a:lnTo>
                  <a:lnTo>
                    <a:pt x="184" y="21"/>
                  </a:lnTo>
                  <a:lnTo>
                    <a:pt x="175" y="17"/>
                  </a:lnTo>
                  <a:lnTo>
                    <a:pt x="172" y="17"/>
                  </a:lnTo>
                  <a:lnTo>
                    <a:pt x="168" y="16"/>
                  </a:lnTo>
                  <a:lnTo>
                    <a:pt x="159" y="8"/>
                  </a:lnTo>
                  <a:lnTo>
                    <a:pt x="154" y="8"/>
                  </a:lnTo>
                  <a:lnTo>
                    <a:pt x="149" y="11"/>
                  </a:lnTo>
                  <a:lnTo>
                    <a:pt x="146" y="17"/>
                  </a:lnTo>
                  <a:lnTo>
                    <a:pt x="141" y="19"/>
                  </a:lnTo>
                  <a:lnTo>
                    <a:pt x="139" y="19"/>
                  </a:lnTo>
                  <a:lnTo>
                    <a:pt x="134" y="16"/>
                  </a:lnTo>
                  <a:lnTo>
                    <a:pt x="132" y="14"/>
                  </a:lnTo>
                  <a:lnTo>
                    <a:pt x="132" y="13"/>
                  </a:lnTo>
                  <a:lnTo>
                    <a:pt x="131" y="4"/>
                  </a:lnTo>
                  <a:lnTo>
                    <a:pt x="128" y="0"/>
                  </a:lnTo>
                  <a:lnTo>
                    <a:pt x="123" y="0"/>
                  </a:lnTo>
                  <a:lnTo>
                    <a:pt x="118" y="1"/>
                  </a:lnTo>
                  <a:lnTo>
                    <a:pt x="115" y="4"/>
                  </a:lnTo>
                  <a:lnTo>
                    <a:pt x="112" y="14"/>
                  </a:lnTo>
                  <a:lnTo>
                    <a:pt x="110" y="16"/>
                  </a:lnTo>
                  <a:lnTo>
                    <a:pt x="109" y="17"/>
                  </a:lnTo>
                  <a:lnTo>
                    <a:pt x="99" y="27"/>
                  </a:lnTo>
                  <a:lnTo>
                    <a:pt x="96" y="33"/>
                  </a:lnTo>
                  <a:lnTo>
                    <a:pt x="92" y="44"/>
                  </a:lnTo>
                  <a:lnTo>
                    <a:pt x="90" y="50"/>
                  </a:lnTo>
                  <a:lnTo>
                    <a:pt x="89" y="76"/>
                  </a:lnTo>
                  <a:lnTo>
                    <a:pt x="87" y="82"/>
                  </a:lnTo>
                  <a:lnTo>
                    <a:pt x="86" y="86"/>
                  </a:lnTo>
                  <a:lnTo>
                    <a:pt x="82" y="89"/>
                  </a:lnTo>
                  <a:lnTo>
                    <a:pt x="74" y="92"/>
                  </a:lnTo>
                  <a:lnTo>
                    <a:pt x="73" y="93"/>
                  </a:lnTo>
                  <a:lnTo>
                    <a:pt x="72" y="92"/>
                  </a:lnTo>
                  <a:lnTo>
                    <a:pt x="70" y="90"/>
                  </a:lnTo>
                  <a:lnTo>
                    <a:pt x="70" y="90"/>
                  </a:lnTo>
                  <a:lnTo>
                    <a:pt x="67" y="85"/>
                  </a:lnTo>
                  <a:lnTo>
                    <a:pt x="64" y="85"/>
                  </a:lnTo>
                  <a:lnTo>
                    <a:pt x="63" y="85"/>
                  </a:lnTo>
                  <a:lnTo>
                    <a:pt x="62" y="86"/>
                  </a:lnTo>
                  <a:lnTo>
                    <a:pt x="60" y="88"/>
                  </a:lnTo>
                  <a:lnTo>
                    <a:pt x="60" y="108"/>
                  </a:lnTo>
                  <a:lnTo>
                    <a:pt x="60" y="109"/>
                  </a:lnTo>
                  <a:lnTo>
                    <a:pt x="57" y="112"/>
                  </a:lnTo>
                  <a:lnTo>
                    <a:pt x="46" y="124"/>
                  </a:lnTo>
                  <a:lnTo>
                    <a:pt x="44" y="126"/>
                  </a:lnTo>
                  <a:lnTo>
                    <a:pt x="43" y="132"/>
                  </a:lnTo>
                  <a:lnTo>
                    <a:pt x="40" y="135"/>
                  </a:lnTo>
                  <a:lnTo>
                    <a:pt x="37" y="137"/>
                  </a:lnTo>
                  <a:lnTo>
                    <a:pt x="36" y="135"/>
                  </a:lnTo>
                  <a:lnTo>
                    <a:pt x="33" y="134"/>
                  </a:lnTo>
                  <a:lnTo>
                    <a:pt x="33" y="131"/>
                  </a:lnTo>
                  <a:lnTo>
                    <a:pt x="28" y="125"/>
                  </a:lnTo>
                  <a:lnTo>
                    <a:pt x="28" y="124"/>
                  </a:lnTo>
                  <a:lnTo>
                    <a:pt x="28" y="122"/>
                  </a:lnTo>
                  <a:lnTo>
                    <a:pt x="28" y="121"/>
                  </a:lnTo>
                  <a:lnTo>
                    <a:pt x="27" y="119"/>
                  </a:lnTo>
                  <a:lnTo>
                    <a:pt x="26" y="116"/>
                  </a:lnTo>
                  <a:lnTo>
                    <a:pt x="24" y="115"/>
                  </a:lnTo>
                  <a:lnTo>
                    <a:pt x="23" y="115"/>
                  </a:lnTo>
                  <a:lnTo>
                    <a:pt x="20" y="115"/>
                  </a:lnTo>
                  <a:lnTo>
                    <a:pt x="18" y="118"/>
                  </a:lnTo>
                  <a:lnTo>
                    <a:pt x="17" y="119"/>
                  </a:lnTo>
                  <a:lnTo>
                    <a:pt x="15" y="122"/>
                  </a:lnTo>
                  <a:lnTo>
                    <a:pt x="11" y="126"/>
                  </a:lnTo>
                  <a:lnTo>
                    <a:pt x="8" y="128"/>
                  </a:lnTo>
                  <a:lnTo>
                    <a:pt x="7" y="129"/>
                  </a:lnTo>
                  <a:lnTo>
                    <a:pt x="2" y="129"/>
                  </a:lnTo>
                  <a:lnTo>
                    <a:pt x="1" y="129"/>
                  </a:lnTo>
                  <a:lnTo>
                    <a:pt x="0" y="129"/>
                  </a:lnTo>
                  <a:lnTo>
                    <a:pt x="1" y="131"/>
                  </a:lnTo>
                  <a:lnTo>
                    <a:pt x="4" y="132"/>
                  </a:lnTo>
                  <a:lnTo>
                    <a:pt x="5" y="138"/>
                  </a:lnTo>
                  <a:lnTo>
                    <a:pt x="7" y="141"/>
                  </a:lnTo>
                  <a:lnTo>
                    <a:pt x="8" y="141"/>
                  </a:lnTo>
                  <a:lnTo>
                    <a:pt x="10" y="141"/>
                  </a:lnTo>
                  <a:lnTo>
                    <a:pt x="11" y="141"/>
                  </a:lnTo>
                  <a:lnTo>
                    <a:pt x="13" y="139"/>
                  </a:lnTo>
                  <a:lnTo>
                    <a:pt x="13" y="137"/>
                  </a:lnTo>
                  <a:lnTo>
                    <a:pt x="14" y="135"/>
                  </a:lnTo>
                  <a:lnTo>
                    <a:pt x="27" y="138"/>
                  </a:lnTo>
                  <a:lnTo>
                    <a:pt x="28" y="139"/>
                  </a:lnTo>
                  <a:lnTo>
                    <a:pt x="28" y="139"/>
                  </a:lnTo>
                  <a:lnTo>
                    <a:pt x="30" y="141"/>
                  </a:lnTo>
                  <a:lnTo>
                    <a:pt x="30" y="142"/>
                  </a:lnTo>
                  <a:lnTo>
                    <a:pt x="30" y="142"/>
                  </a:lnTo>
                  <a:lnTo>
                    <a:pt x="31" y="142"/>
                  </a:lnTo>
                  <a:lnTo>
                    <a:pt x="33" y="141"/>
                  </a:lnTo>
                  <a:lnTo>
                    <a:pt x="34" y="141"/>
                  </a:lnTo>
                  <a:lnTo>
                    <a:pt x="36" y="141"/>
                  </a:lnTo>
                  <a:lnTo>
                    <a:pt x="37" y="142"/>
                  </a:lnTo>
                  <a:lnTo>
                    <a:pt x="38" y="144"/>
                  </a:lnTo>
                  <a:lnTo>
                    <a:pt x="41" y="145"/>
                  </a:lnTo>
                  <a:lnTo>
                    <a:pt x="51" y="145"/>
                  </a:lnTo>
                  <a:lnTo>
                    <a:pt x="53" y="144"/>
                  </a:lnTo>
                  <a:lnTo>
                    <a:pt x="56" y="142"/>
                  </a:lnTo>
                  <a:lnTo>
                    <a:pt x="72" y="139"/>
                  </a:lnTo>
                  <a:lnTo>
                    <a:pt x="74" y="139"/>
                  </a:lnTo>
                  <a:lnTo>
                    <a:pt x="80" y="142"/>
                  </a:lnTo>
                  <a:lnTo>
                    <a:pt x="83" y="142"/>
                  </a:lnTo>
                  <a:lnTo>
                    <a:pt x="86" y="142"/>
                  </a:lnTo>
                  <a:lnTo>
                    <a:pt x="89" y="141"/>
                  </a:lnTo>
                  <a:lnTo>
                    <a:pt x="95" y="139"/>
                  </a:lnTo>
                  <a:lnTo>
                    <a:pt x="95" y="139"/>
                  </a:lnTo>
                  <a:lnTo>
                    <a:pt x="96" y="141"/>
                  </a:lnTo>
                  <a:lnTo>
                    <a:pt x="96" y="142"/>
                  </a:lnTo>
                  <a:lnTo>
                    <a:pt x="99" y="141"/>
                  </a:lnTo>
                  <a:lnTo>
                    <a:pt x="100" y="138"/>
                  </a:lnTo>
                  <a:lnTo>
                    <a:pt x="103" y="138"/>
                  </a:lnTo>
                  <a:lnTo>
                    <a:pt x="106" y="137"/>
                  </a:lnTo>
                  <a:lnTo>
                    <a:pt x="109" y="138"/>
                  </a:lnTo>
                  <a:lnTo>
                    <a:pt x="112" y="138"/>
                  </a:lnTo>
                  <a:lnTo>
                    <a:pt x="116" y="138"/>
                  </a:lnTo>
                  <a:lnTo>
                    <a:pt x="122" y="139"/>
                  </a:lnTo>
                  <a:lnTo>
                    <a:pt x="151" y="155"/>
                  </a:lnTo>
                  <a:lnTo>
                    <a:pt x="151" y="155"/>
                  </a:lnTo>
                  <a:lnTo>
                    <a:pt x="152" y="157"/>
                  </a:lnTo>
                  <a:lnTo>
                    <a:pt x="152" y="158"/>
                  </a:lnTo>
                  <a:lnTo>
                    <a:pt x="152" y="158"/>
                  </a:lnTo>
                  <a:lnTo>
                    <a:pt x="155" y="158"/>
                  </a:lnTo>
                  <a:lnTo>
                    <a:pt x="155" y="160"/>
                  </a:lnTo>
                  <a:lnTo>
                    <a:pt x="157" y="161"/>
                  </a:lnTo>
                  <a:lnTo>
                    <a:pt x="158" y="161"/>
                  </a:lnTo>
                  <a:lnTo>
                    <a:pt x="159" y="162"/>
                  </a:lnTo>
                  <a:lnTo>
                    <a:pt x="161" y="162"/>
                  </a:lnTo>
                  <a:lnTo>
                    <a:pt x="162" y="162"/>
                  </a:lnTo>
                  <a:lnTo>
                    <a:pt x="164" y="164"/>
                  </a:lnTo>
                  <a:lnTo>
                    <a:pt x="168" y="164"/>
                  </a:lnTo>
                  <a:lnTo>
                    <a:pt x="171" y="164"/>
                  </a:lnTo>
                  <a:lnTo>
                    <a:pt x="174" y="162"/>
                  </a:lnTo>
                  <a:lnTo>
                    <a:pt x="180" y="160"/>
                  </a:lnTo>
                  <a:lnTo>
                    <a:pt x="182" y="158"/>
                  </a:lnTo>
                  <a:lnTo>
                    <a:pt x="185" y="158"/>
                  </a:lnTo>
                  <a:lnTo>
                    <a:pt x="190" y="160"/>
                  </a:lnTo>
                  <a:lnTo>
                    <a:pt x="194" y="162"/>
                  </a:lnTo>
                  <a:lnTo>
                    <a:pt x="195" y="165"/>
                  </a:lnTo>
                  <a:lnTo>
                    <a:pt x="194" y="175"/>
                  </a:lnTo>
                  <a:lnTo>
                    <a:pt x="193" y="177"/>
                  </a:lnTo>
                  <a:lnTo>
                    <a:pt x="185" y="183"/>
                  </a:lnTo>
                  <a:lnTo>
                    <a:pt x="182" y="185"/>
                  </a:lnTo>
                  <a:lnTo>
                    <a:pt x="185" y="188"/>
                  </a:lnTo>
                  <a:lnTo>
                    <a:pt x="184" y="190"/>
                  </a:lnTo>
                  <a:lnTo>
                    <a:pt x="181" y="190"/>
                  </a:lnTo>
                  <a:lnTo>
                    <a:pt x="178" y="190"/>
                  </a:lnTo>
                  <a:lnTo>
                    <a:pt x="177" y="191"/>
                  </a:lnTo>
                  <a:lnTo>
                    <a:pt x="174" y="194"/>
                  </a:lnTo>
                  <a:lnTo>
                    <a:pt x="172" y="197"/>
                  </a:lnTo>
                  <a:lnTo>
                    <a:pt x="171" y="200"/>
                  </a:lnTo>
                  <a:lnTo>
                    <a:pt x="171" y="203"/>
                  </a:lnTo>
                  <a:lnTo>
                    <a:pt x="174" y="210"/>
                  </a:lnTo>
                  <a:lnTo>
                    <a:pt x="175" y="217"/>
                  </a:lnTo>
                  <a:lnTo>
                    <a:pt x="175" y="219"/>
                  </a:lnTo>
                  <a:lnTo>
                    <a:pt x="177" y="219"/>
                  </a:lnTo>
                  <a:lnTo>
                    <a:pt x="180" y="217"/>
                  </a:lnTo>
                  <a:lnTo>
                    <a:pt x="181" y="216"/>
                  </a:lnTo>
                  <a:lnTo>
                    <a:pt x="187" y="217"/>
                  </a:lnTo>
                  <a:lnTo>
                    <a:pt x="198" y="223"/>
                  </a:lnTo>
                  <a:lnTo>
                    <a:pt x="204" y="224"/>
                  </a:lnTo>
                  <a:lnTo>
                    <a:pt x="256" y="227"/>
                  </a:lnTo>
                  <a:lnTo>
                    <a:pt x="279" y="229"/>
                  </a:lnTo>
                  <a:lnTo>
                    <a:pt x="282" y="230"/>
                  </a:lnTo>
                  <a:lnTo>
                    <a:pt x="289" y="232"/>
                  </a:lnTo>
                  <a:lnTo>
                    <a:pt x="292" y="232"/>
                  </a:lnTo>
                  <a:lnTo>
                    <a:pt x="292" y="233"/>
                  </a:lnTo>
                  <a:lnTo>
                    <a:pt x="295" y="233"/>
                  </a:lnTo>
                  <a:lnTo>
                    <a:pt x="296" y="234"/>
                  </a:lnTo>
                  <a:lnTo>
                    <a:pt x="303" y="234"/>
                  </a:lnTo>
                  <a:lnTo>
                    <a:pt x="316" y="236"/>
                  </a:lnTo>
                  <a:lnTo>
                    <a:pt x="322" y="236"/>
                  </a:lnTo>
                  <a:lnTo>
                    <a:pt x="322" y="236"/>
                  </a:lnTo>
                  <a:lnTo>
                    <a:pt x="324" y="237"/>
                  </a:lnTo>
                  <a:lnTo>
                    <a:pt x="325" y="239"/>
                  </a:lnTo>
                  <a:lnTo>
                    <a:pt x="325" y="237"/>
                  </a:lnTo>
                  <a:lnTo>
                    <a:pt x="328" y="237"/>
                  </a:lnTo>
                  <a:lnTo>
                    <a:pt x="328" y="237"/>
                  </a:lnTo>
                  <a:lnTo>
                    <a:pt x="331" y="239"/>
                  </a:lnTo>
                  <a:lnTo>
                    <a:pt x="335" y="242"/>
                  </a:lnTo>
                  <a:lnTo>
                    <a:pt x="342" y="243"/>
                  </a:lnTo>
                  <a:lnTo>
                    <a:pt x="345" y="243"/>
                  </a:lnTo>
                  <a:lnTo>
                    <a:pt x="348" y="246"/>
                  </a:lnTo>
                  <a:lnTo>
                    <a:pt x="357" y="249"/>
                  </a:lnTo>
                  <a:lnTo>
                    <a:pt x="358" y="252"/>
                  </a:lnTo>
                  <a:lnTo>
                    <a:pt x="364" y="257"/>
                  </a:lnTo>
                  <a:lnTo>
                    <a:pt x="365" y="259"/>
                  </a:lnTo>
                  <a:lnTo>
                    <a:pt x="365" y="259"/>
                  </a:lnTo>
                  <a:lnTo>
                    <a:pt x="365" y="259"/>
                  </a:lnTo>
                  <a:lnTo>
                    <a:pt x="368" y="260"/>
                  </a:lnTo>
                  <a:lnTo>
                    <a:pt x="378" y="262"/>
                  </a:lnTo>
                  <a:lnTo>
                    <a:pt x="380" y="262"/>
                  </a:lnTo>
                  <a:lnTo>
                    <a:pt x="383" y="263"/>
                  </a:lnTo>
                  <a:lnTo>
                    <a:pt x="390" y="270"/>
                  </a:lnTo>
                  <a:lnTo>
                    <a:pt x="393" y="270"/>
                  </a:lnTo>
                  <a:lnTo>
                    <a:pt x="398" y="269"/>
                  </a:lnTo>
                  <a:lnTo>
                    <a:pt x="401" y="269"/>
                  </a:lnTo>
                  <a:lnTo>
                    <a:pt x="429" y="278"/>
                  </a:lnTo>
                  <a:lnTo>
                    <a:pt x="434" y="279"/>
                  </a:lnTo>
                  <a:lnTo>
                    <a:pt x="475" y="282"/>
                  </a:lnTo>
                  <a:lnTo>
                    <a:pt x="482" y="279"/>
                  </a:lnTo>
                  <a:lnTo>
                    <a:pt x="483" y="275"/>
                  </a:lnTo>
                  <a:lnTo>
                    <a:pt x="483" y="269"/>
                  </a:lnTo>
                  <a:lnTo>
                    <a:pt x="488" y="265"/>
                  </a:lnTo>
                  <a:lnTo>
                    <a:pt x="491" y="265"/>
                  </a:lnTo>
                  <a:lnTo>
                    <a:pt x="501" y="265"/>
                  </a:lnTo>
                  <a:lnTo>
                    <a:pt x="502" y="265"/>
                  </a:lnTo>
                  <a:lnTo>
                    <a:pt x="504" y="266"/>
                  </a:lnTo>
                  <a:lnTo>
                    <a:pt x="506" y="268"/>
                  </a:lnTo>
                  <a:lnTo>
                    <a:pt x="508" y="269"/>
                  </a:lnTo>
                  <a:lnTo>
                    <a:pt x="508" y="269"/>
                  </a:lnTo>
                  <a:lnTo>
                    <a:pt x="509" y="268"/>
                  </a:lnTo>
                  <a:lnTo>
                    <a:pt x="509" y="265"/>
                  </a:lnTo>
                  <a:lnTo>
                    <a:pt x="511" y="263"/>
                  </a:lnTo>
                  <a:lnTo>
                    <a:pt x="511" y="262"/>
                  </a:lnTo>
                  <a:lnTo>
                    <a:pt x="512" y="262"/>
                  </a:lnTo>
                  <a:lnTo>
                    <a:pt x="514" y="262"/>
                  </a:lnTo>
                  <a:lnTo>
                    <a:pt x="515" y="262"/>
                  </a:lnTo>
                  <a:lnTo>
                    <a:pt x="517" y="263"/>
                  </a:lnTo>
                  <a:lnTo>
                    <a:pt x="517" y="263"/>
                  </a:lnTo>
                  <a:lnTo>
                    <a:pt x="522" y="263"/>
                  </a:lnTo>
                  <a:lnTo>
                    <a:pt x="525" y="263"/>
                  </a:lnTo>
                  <a:lnTo>
                    <a:pt x="528" y="260"/>
                  </a:lnTo>
                  <a:lnTo>
                    <a:pt x="530" y="257"/>
                  </a:lnTo>
                  <a:lnTo>
                    <a:pt x="531" y="256"/>
                  </a:lnTo>
                  <a:lnTo>
                    <a:pt x="534" y="255"/>
                  </a:lnTo>
                  <a:lnTo>
                    <a:pt x="535" y="253"/>
                  </a:lnTo>
                  <a:lnTo>
                    <a:pt x="537" y="253"/>
                  </a:lnTo>
                  <a:lnTo>
                    <a:pt x="538" y="256"/>
                  </a:lnTo>
                  <a:lnTo>
                    <a:pt x="540" y="263"/>
                  </a:lnTo>
                  <a:lnTo>
                    <a:pt x="541" y="265"/>
                  </a:lnTo>
                  <a:lnTo>
                    <a:pt x="544" y="266"/>
                  </a:lnTo>
                  <a:lnTo>
                    <a:pt x="547" y="266"/>
                  </a:lnTo>
                  <a:lnTo>
                    <a:pt x="550" y="266"/>
                  </a:lnTo>
                  <a:lnTo>
                    <a:pt x="553" y="266"/>
                  </a:lnTo>
                  <a:lnTo>
                    <a:pt x="554" y="268"/>
                  </a:lnTo>
                  <a:lnTo>
                    <a:pt x="558" y="272"/>
                  </a:lnTo>
                  <a:lnTo>
                    <a:pt x="558" y="270"/>
                  </a:lnTo>
                  <a:lnTo>
                    <a:pt x="561" y="269"/>
                  </a:lnTo>
                  <a:lnTo>
                    <a:pt x="571" y="266"/>
                  </a:lnTo>
                  <a:lnTo>
                    <a:pt x="584" y="265"/>
                  </a:lnTo>
                  <a:lnTo>
                    <a:pt x="610" y="269"/>
                  </a:lnTo>
                  <a:lnTo>
                    <a:pt x="614" y="270"/>
                  </a:lnTo>
                  <a:lnTo>
                    <a:pt x="614" y="270"/>
                  </a:lnTo>
                  <a:lnTo>
                    <a:pt x="616" y="270"/>
                  </a:lnTo>
                  <a:lnTo>
                    <a:pt x="614" y="272"/>
                  </a:lnTo>
                  <a:lnTo>
                    <a:pt x="614" y="273"/>
                  </a:lnTo>
                  <a:lnTo>
                    <a:pt x="614" y="275"/>
                  </a:lnTo>
                  <a:lnTo>
                    <a:pt x="616" y="275"/>
                  </a:lnTo>
                  <a:lnTo>
                    <a:pt x="617" y="275"/>
                  </a:lnTo>
                  <a:lnTo>
                    <a:pt x="617" y="276"/>
                  </a:lnTo>
                  <a:lnTo>
                    <a:pt x="619" y="278"/>
                  </a:lnTo>
                  <a:lnTo>
                    <a:pt x="622" y="278"/>
                  </a:lnTo>
                  <a:lnTo>
                    <a:pt x="627" y="276"/>
                  </a:lnTo>
                  <a:lnTo>
                    <a:pt x="652" y="279"/>
                  </a:lnTo>
                  <a:lnTo>
                    <a:pt x="666" y="283"/>
                  </a:lnTo>
                  <a:lnTo>
                    <a:pt x="675" y="285"/>
                  </a:lnTo>
                  <a:lnTo>
                    <a:pt x="681" y="286"/>
                  </a:lnTo>
                  <a:lnTo>
                    <a:pt x="685" y="288"/>
                  </a:lnTo>
                  <a:lnTo>
                    <a:pt x="689" y="286"/>
                  </a:lnTo>
                  <a:lnTo>
                    <a:pt x="692" y="289"/>
                  </a:lnTo>
                  <a:lnTo>
                    <a:pt x="708" y="293"/>
                  </a:lnTo>
                  <a:lnTo>
                    <a:pt x="746" y="312"/>
                  </a:lnTo>
                  <a:lnTo>
                    <a:pt x="750" y="314"/>
                  </a:lnTo>
                  <a:lnTo>
                    <a:pt x="751" y="314"/>
                  </a:lnTo>
                  <a:lnTo>
                    <a:pt x="754" y="316"/>
                  </a:lnTo>
                  <a:lnTo>
                    <a:pt x="754" y="316"/>
                  </a:lnTo>
                  <a:lnTo>
                    <a:pt x="758" y="321"/>
                  </a:lnTo>
                  <a:lnTo>
                    <a:pt x="758" y="321"/>
                  </a:lnTo>
                  <a:lnTo>
                    <a:pt x="760" y="322"/>
                  </a:lnTo>
                  <a:lnTo>
                    <a:pt x="761" y="322"/>
                  </a:lnTo>
                  <a:lnTo>
                    <a:pt x="763" y="322"/>
                  </a:lnTo>
                  <a:lnTo>
                    <a:pt x="773" y="327"/>
                  </a:lnTo>
                  <a:lnTo>
                    <a:pt x="776" y="328"/>
                  </a:lnTo>
                  <a:lnTo>
                    <a:pt x="779" y="328"/>
                  </a:lnTo>
                  <a:lnTo>
                    <a:pt x="783" y="329"/>
                  </a:lnTo>
                  <a:lnTo>
                    <a:pt x="792" y="332"/>
                  </a:lnTo>
                  <a:lnTo>
                    <a:pt x="792" y="332"/>
                  </a:lnTo>
                  <a:lnTo>
                    <a:pt x="796" y="335"/>
                  </a:lnTo>
                  <a:lnTo>
                    <a:pt x="800" y="335"/>
                  </a:lnTo>
                  <a:lnTo>
                    <a:pt x="803" y="337"/>
                  </a:lnTo>
                  <a:lnTo>
                    <a:pt x="805" y="337"/>
                  </a:lnTo>
                  <a:lnTo>
                    <a:pt x="806" y="338"/>
                  </a:lnTo>
                  <a:lnTo>
                    <a:pt x="807" y="339"/>
                  </a:lnTo>
                  <a:lnTo>
                    <a:pt x="828" y="339"/>
                  </a:lnTo>
                  <a:lnTo>
                    <a:pt x="839" y="342"/>
                  </a:lnTo>
                  <a:lnTo>
                    <a:pt x="849" y="347"/>
                  </a:lnTo>
                  <a:lnTo>
                    <a:pt x="852" y="348"/>
                  </a:lnTo>
                  <a:lnTo>
                    <a:pt x="858" y="348"/>
                  </a:lnTo>
                  <a:lnTo>
                    <a:pt x="859" y="348"/>
                  </a:lnTo>
                  <a:lnTo>
                    <a:pt x="861" y="347"/>
                  </a:lnTo>
                  <a:lnTo>
                    <a:pt x="862" y="345"/>
                  </a:lnTo>
                  <a:lnTo>
                    <a:pt x="862" y="344"/>
                  </a:lnTo>
                  <a:lnTo>
                    <a:pt x="862" y="342"/>
                  </a:lnTo>
                  <a:lnTo>
                    <a:pt x="864" y="341"/>
                  </a:lnTo>
                  <a:lnTo>
                    <a:pt x="865" y="341"/>
                  </a:lnTo>
                  <a:lnTo>
                    <a:pt x="865" y="342"/>
                  </a:lnTo>
                  <a:lnTo>
                    <a:pt x="866" y="344"/>
                  </a:lnTo>
                  <a:lnTo>
                    <a:pt x="866" y="347"/>
                  </a:lnTo>
                  <a:lnTo>
                    <a:pt x="868" y="347"/>
                  </a:lnTo>
                  <a:lnTo>
                    <a:pt x="869" y="347"/>
                  </a:lnTo>
                  <a:lnTo>
                    <a:pt x="871" y="348"/>
                  </a:lnTo>
                  <a:lnTo>
                    <a:pt x="872" y="350"/>
                  </a:lnTo>
                  <a:lnTo>
                    <a:pt x="872" y="351"/>
                  </a:lnTo>
                  <a:lnTo>
                    <a:pt x="874" y="352"/>
                  </a:lnTo>
                  <a:lnTo>
                    <a:pt x="875" y="352"/>
                  </a:lnTo>
                  <a:lnTo>
                    <a:pt x="887" y="348"/>
                  </a:lnTo>
                  <a:lnTo>
                    <a:pt x="887" y="348"/>
                  </a:lnTo>
                  <a:lnTo>
                    <a:pt x="888" y="347"/>
                  </a:lnTo>
                  <a:lnTo>
                    <a:pt x="890" y="347"/>
                  </a:lnTo>
                  <a:lnTo>
                    <a:pt x="891" y="348"/>
                  </a:lnTo>
                  <a:lnTo>
                    <a:pt x="892" y="350"/>
                  </a:lnTo>
                  <a:lnTo>
                    <a:pt x="894" y="350"/>
                  </a:lnTo>
                  <a:lnTo>
                    <a:pt x="895" y="350"/>
                  </a:lnTo>
                  <a:lnTo>
                    <a:pt x="902" y="350"/>
                  </a:lnTo>
                  <a:lnTo>
                    <a:pt x="904" y="350"/>
                  </a:lnTo>
                  <a:lnTo>
                    <a:pt x="905" y="351"/>
                  </a:lnTo>
                  <a:lnTo>
                    <a:pt x="907" y="351"/>
                  </a:lnTo>
                  <a:lnTo>
                    <a:pt x="908" y="351"/>
                  </a:lnTo>
                  <a:lnTo>
                    <a:pt x="911" y="350"/>
                  </a:lnTo>
                  <a:lnTo>
                    <a:pt x="913" y="350"/>
                  </a:lnTo>
                  <a:lnTo>
                    <a:pt x="914" y="351"/>
                  </a:lnTo>
                  <a:lnTo>
                    <a:pt x="914" y="352"/>
                  </a:lnTo>
                  <a:lnTo>
                    <a:pt x="914" y="354"/>
                  </a:lnTo>
                  <a:lnTo>
                    <a:pt x="915" y="357"/>
                  </a:lnTo>
                  <a:lnTo>
                    <a:pt x="926" y="360"/>
                  </a:lnTo>
                  <a:lnTo>
                    <a:pt x="928" y="358"/>
                  </a:lnTo>
                  <a:lnTo>
                    <a:pt x="930" y="357"/>
                  </a:lnTo>
                  <a:lnTo>
                    <a:pt x="933" y="357"/>
                  </a:lnTo>
                  <a:lnTo>
                    <a:pt x="937" y="360"/>
                  </a:lnTo>
                  <a:lnTo>
                    <a:pt x="940" y="360"/>
                  </a:lnTo>
                  <a:lnTo>
                    <a:pt x="941" y="358"/>
                  </a:lnTo>
                  <a:lnTo>
                    <a:pt x="943" y="358"/>
                  </a:lnTo>
                  <a:lnTo>
                    <a:pt x="943" y="361"/>
                  </a:lnTo>
                  <a:lnTo>
                    <a:pt x="946" y="364"/>
                  </a:lnTo>
                  <a:lnTo>
                    <a:pt x="949" y="365"/>
                  </a:lnTo>
                  <a:lnTo>
                    <a:pt x="951" y="365"/>
                  </a:lnTo>
                  <a:lnTo>
                    <a:pt x="953" y="365"/>
                  </a:lnTo>
                  <a:lnTo>
                    <a:pt x="954" y="364"/>
                  </a:lnTo>
                  <a:lnTo>
                    <a:pt x="954" y="363"/>
                  </a:lnTo>
                  <a:lnTo>
                    <a:pt x="951" y="361"/>
                  </a:lnTo>
                  <a:lnTo>
                    <a:pt x="951" y="360"/>
                  </a:lnTo>
                  <a:lnTo>
                    <a:pt x="953" y="358"/>
                  </a:lnTo>
                  <a:lnTo>
                    <a:pt x="953" y="358"/>
                  </a:lnTo>
                  <a:lnTo>
                    <a:pt x="954" y="355"/>
                  </a:lnTo>
                  <a:lnTo>
                    <a:pt x="954" y="354"/>
                  </a:lnTo>
                  <a:lnTo>
                    <a:pt x="956" y="352"/>
                  </a:lnTo>
                  <a:lnTo>
                    <a:pt x="957" y="354"/>
                  </a:lnTo>
                  <a:lnTo>
                    <a:pt x="959" y="355"/>
                  </a:lnTo>
                  <a:lnTo>
                    <a:pt x="959" y="357"/>
                  </a:lnTo>
                  <a:lnTo>
                    <a:pt x="960" y="358"/>
                  </a:lnTo>
                  <a:lnTo>
                    <a:pt x="963" y="357"/>
                  </a:lnTo>
                  <a:lnTo>
                    <a:pt x="963" y="355"/>
                  </a:lnTo>
                  <a:lnTo>
                    <a:pt x="963" y="352"/>
                  </a:lnTo>
                  <a:lnTo>
                    <a:pt x="964" y="350"/>
                  </a:lnTo>
                  <a:lnTo>
                    <a:pt x="966" y="348"/>
                  </a:lnTo>
                  <a:lnTo>
                    <a:pt x="967" y="348"/>
                  </a:lnTo>
                  <a:lnTo>
                    <a:pt x="969" y="350"/>
                  </a:lnTo>
                  <a:lnTo>
                    <a:pt x="970" y="350"/>
                  </a:lnTo>
                  <a:lnTo>
                    <a:pt x="972" y="351"/>
                  </a:lnTo>
                  <a:lnTo>
                    <a:pt x="976" y="350"/>
                  </a:lnTo>
                  <a:lnTo>
                    <a:pt x="977" y="351"/>
                  </a:lnTo>
                  <a:lnTo>
                    <a:pt x="982" y="354"/>
                  </a:lnTo>
                  <a:lnTo>
                    <a:pt x="985" y="355"/>
                  </a:lnTo>
                  <a:lnTo>
                    <a:pt x="986" y="355"/>
                  </a:lnTo>
                  <a:lnTo>
                    <a:pt x="986" y="355"/>
                  </a:lnTo>
                  <a:lnTo>
                    <a:pt x="987" y="354"/>
                  </a:lnTo>
                  <a:lnTo>
                    <a:pt x="990" y="351"/>
                  </a:lnTo>
                  <a:lnTo>
                    <a:pt x="992" y="351"/>
                  </a:lnTo>
                  <a:lnTo>
                    <a:pt x="996" y="354"/>
                  </a:lnTo>
                  <a:lnTo>
                    <a:pt x="1000" y="355"/>
                  </a:lnTo>
                  <a:lnTo>
                    <a:pt x="1026" y="358"/>
                  </a:lnTo>
                  <a:lnTo>
                    <a:pt x="1029" y="360"/>
                  </a:lnTo>
                  <a:lnTo>
                    <a:pt x="1031" y="360"/>
                  </a:lnTo>
                  <a:lnTo>
                    <a:pt x="1031" y="361"/>
                  </a:lnTo>
                  <a:lnTo>
                    <a:pt x="1032" y="361"/>
                  </a:lnTo>
                  <a:lnTo>
                    <a:pt x="1034" y="361"/>
                  </a:lnTo>
                  <a:lnTo>
                    <a:pt x="1038" y="360"/>
                  </a:lnTo>
                  <a:lnTo>
                    <a:pt x="1039" y="360"/>
                  </a:lnTo>
                  <a:lnTo>
                    <a:pt x="1042" y="360"/>
                  </a:lnTo>
                  <a:lnTo>
                    <a:pt x="1046" y="360"/>
                  </a:lnTo>
                  <a:lnTo>
                    <a:pt x="1051" y="361"/>
                  </a:lnTo>
                  <a:lnTo>
                    <a:pt x="1052" y="363"/>
                  </a:lnTo>
                  <a:lnTo>
                    <a:pt x="1052" y="364"/>
                  </a:lnTo>
                  <a:lnTo>
                    <a:pt x="1052" y="365"/>
                  </a:lnTo>
                  <a:lnTo>
                    <a:pt x="1055" y="365"/>
                  </a:lnTo>
                  <a:lnTo>
                    <a:pt x="1057" y="367"/>
                  </a:lnTo>
                  <a:lnTo>
                    <a:pt x="1059" y="368"/>
                  </a:lnTo>
                  <a:lnTo>
                    <a:pt x="1061" y="368"/>
                  </a:lnTo>
                  <a:lnTo>
                    <a:pt x="1072" y="368"/>
                  </a:lnTo>
                  <a:lnTo>
                    <a:pt x="1081" y="371"/>
                  </a:lnTo>
                  <a:lnTo>
                    <a:pt x="1087" y="373"/>
                  </a:lnTo>
                  <a:lnTo>
                    <a:pt x="1093" y="375"/>
                  </a:lnTo>
                  <a:lnTo>
                    <a:pt x="1095" y="377"/>
                  </a:lnTo>
                  <a:lnTo>
                    <a:pt x="1098" y="374"/>
                  </a:lnTo>
                  <a:lnTo>
                    <a:pt x="1100" y="373"/>
                  </a:lnTo>
                  <a:lnTo>
                    <a:pt x="1101" y="373"/>
                  </a:lnTo>
                  <a:lnTo>
                    <a:pt x="1104" y="373"/>
                  </a:lnTo>
                  <a:lnTo>
                    <a:pt x="1106" y="371"/>
                  </a:lnTo>
                  <a:lnTo>
                    <a:pt x="1107" y="371"/>
                  </a:lnTo>
                  <a:lnTo>
                    <a:pt x="1110" y="368"/>
                  </a:lnTo>
                  <a:lnTo>
                    <a:pt x="1111" y="367"/>
                  </a:lnTo>
                  <a:lnTo>
                    <a:pt x="1113" y="368"/>
                  </a:lnTo>
                  <a:lnTo>
                    <a:pt x="1114" y="368"/>
                  </a:lnTo>
                  <a:lnTo>
                    <a:pt x="1116" y="370"/>
                  </a:lnTo>
                  <a:lnTo>
                    <a:pt x="1117" y="370"/>
                  </a:lnTo>
                  <a:lnTo>
                    <a:pt x="1117" y="368"/>
                  </a:lnTo>
                  <a:lnTo>
                    <a:pt x="1118" y="367"/>
                  </a:lnTo>
                  <a:lnTo>
                    <a:pt x="1118" y="365"/>
                  </a:lnTo>
                  <a:lnTo>
                    <a:pt x="1123" y="368"/>
                  </a:lnTo>
                  <a:lnTo>
                    <a:pt x="1124" y="368"/>
                  </a:lnTo>
                  <a:lnTo>
                    <a:pt x="1129" y="370"/>
                  </a:lnTo>
                  <a:lnTo>
                    <a:pt x="1134" y="367"/>
                  </a:lnTo>
                  <a:lnTo>
                    <a:pt x="1142" y="358"/>
                  </a:lnTo>
                  <a:lnTo>
                    <a:pt x="1147" y="355"/>
                  </a:lnTo>
                  <a:lnTo>
                    <a:pt x="1153" y="354"/>
                  </a:lnTo>
                  <a:lnTo>
                    <a:pt x="1172" y="351"/>
                  </a:lnTo>
                  <a:lnTo>
                    <a:pt x="1179" y="352"/>
                  </a:lnTo>
                  <a:lnTo>
                    <a:pt x="1185" y="354"/>
                  </a:lnTo>
                  <a:lnTo>
                    <a:pt x="1190" y="357"/>
                  </a:lnTo>
                  <a:lnTo>
                    <a:pt x="1193" y="358"/>
                  </a:lnTo>
                  <a:lnTo>
                    <a:pt x="1201" y="367"/>
                  </a:lnTo>
                  <a:lnTo>
                    <a:pt x="1203" y="368"/>
                  </a:lnTo>
                  <a:lnTo>
                    <a:pt x="1206" y="367"/>
                  </a:lnTo>
                  <a:lnTo>
                    <a:pt x="1209" y="365"/>
                  </a:lnTo>
                  <a:lnTo>
                    <a:pt x="1212" y="367"/>
                  </a:lnTo>
                  <a:lnTo>
                    <a:pt x="1212" y="367"/>
                  </a:lnTo>
                  <a:lnTo>
                    <a:pt x="1214" y="368"/>
                  </a:lnTo>
                  <a:lnTo>
                    <a:pt x="1215" y="370"/>
                  </a:lnTo>
                  <a:lnTo>
                    <a:pt x="1215" y="371"/>
                  </a:lnTo>
                  <a:lnTo>
                    <a:pt x="1221" y="374"/>
                  </a:lnTo>
                  <a:lnTo>
                    <a:pt x="1222" y="374"/>
                  </a:lnTo>
                  <a:lnTo>
                    <a:pt x="1228" y="373"/>
                  </a:lnTo>
                  <a:lnTo>
                    <a:pt x="1228" y="374"/>
                  </a:lnTo>
                  <a:lnTo>
                    <a:pt x="1229" y="375"/>
                  </a:lnTo>
                  <a:lnTo>
                    <a:pt x="1231" y="377"/>
                  </a:lnTo>
                  <a:lnTo>
                    <a:pt x="1235" y="377"/>
                  </a:lnTo>
                  <a:lnTo>
                    <a:pt x="1237" y="378"/>
                  </a:lnTo>
                  <a:lnTo>
                    <a:pt x="1239" y="383"/>
                  </a:lnTo>
                  <a:lnTo>
                    <a:pt x="1242" y="384"/>
                  </a:lnTo>
                  <a:lnTo>
                    <a:pt x="1244" y="384"/>
                  </a:lnTo>
                  <a:lnTo>
                    <a:pt x="1245" y="383"/>
                  </a:lnTo>
                  <a:lnTo>
                    <a:pt x="1247" y="383"/>
                  </a:lnTo>
                  <a:lnTo>
                    <a:pt x="1250" y="384"/>
                  </a:lnTo>
                  <a:lnTo>
                    <a:pt x="1250" y="386"/>
                  </a:lnTo>
                  <a:lnTo>
                    <a:pt x="1250" y="388"/>
                  </a:lnTo>
                  <a:lnTo>
                    <a:pt x="1250" y="388"/>
                  </a:lnTo>
                  <a:lnTo>
                    <a:pt x="1252" y="388"/>
                  </a:lnTo>
                  <a:lnTo>
                    <a:pt x="1254" y="388"/>
                  </a:lnTo>
                  <a:lnTo>
                    <a:pt x="1254" y="388"/>
                  </a:lnTo>
                  <a:lnTo>
                    <a:pt x="1255" y="387"/>
                  </a:lnTo>
                  <a:lnTo>
                    <a:pt x="1257" y="386"/>
                  </a:lnTo>
                  <a:lnTo>
                    <a:pt x="1260" y="384"/>
                  </a:lnTo>
                  <a:lnTo>
                    <a:pt x="1261" y="384"/>
                  </a:lnTo>
                  <a:lnTo>
                    <a:pt x="1262" y="386"/>
                  </a:lnTo>
                  <a:lnTo>
                    <a:pt x="1264" y="390"/>
                  </a:lnTo>
                  <a:lnTo>
                    <a:pt x="1264" y="393"/>
                  </a:lnTo>
                  <a:lnTo>
                    <a:pt x="1264" y="391"/>
                  </a:lnTo>
                  <a:lnTo>
                    <a:pt x="1265" y="391"/>
                  </a:lnTo>
                  <a:lnTo>
                    <a:pt x="1265" y="391"/>
                  </a:lnTo>
                  <a:lnTo>
                    <a:pt x="1267" y="390"/>
                  </a:lnTo>
                  <a:lnTo>
                    <a:pt x="1268" y="393"/>
                  </a:lnTo>
                  <a:lnTo>
                    <a:pt x="1273" y="394"/>
                  </a:lnTo>
                  <a:lnTo>
                    <a:pt x="1277" y="396"/>
                  </a:lnTo>
                  <a:lnTo>
                    <a:pt x="1278" y="396"/>
                  </a:lnTo>
                  <a:lnTo>
                    <a:pt x="1280" y="396"/>
                  </a:lnTo>
                  <a:lnTo>
                    <a:pt x="1283" y="394"/>
                  </a:lnTo>
                  <a:lnTo>
                    <a:pt x="1284" y="394"/>
                  </a:lnTo>
                  <a:lnTo>
                    <a:pt x="1286" y="394"/>
                  </a:lnTo>
                  <a:lnTo>
                    <a:pt x="1286" y="396"/>
                  </a:lnTo>
                  <a:lnTo>
                    <a:pt x="1286" y="398"/>
                  </a:lnTo>
                  <a:lnTo>
                    <a:pt x="1286" y="400"/>
                  </a:lnTo>
                  <a:lnTo>
                    <a:pt x="1287" y="401"/>
                  </a:lnTo>
                  <a:lnTo>
                    <a:pt x="1290" y="401"/>
                  </a:lnTo>
                  <a:lnTo>
                    <a:pt x="1291" y="400"/>
                  </a:lnTo>
                  <a:lnTo>
                    <a:pt x="1294" y="400"/>
                  </a:lnTo>
                  <a:lnTo>
                    <a:pt x="1296" y="400"/>
                  </a:lnTo>
                  <a:lnTo>
                    <a:pt x="1297" y="403"/>
                  </a:lnTo>
                  <a:lnTo>
                    <a:pt x="1298" y="404"/>
                  </a:lnTo>
                  <a:lnTo>
                    <a:pt x="1304" y="404"/>
                  </a:lnTo>
                  <a:lnTo>
                    <a:pt x="1306" y="404"/>
                  </a:lnTo>
                  <a:lnTo>
                    <a:pt x="1311" y="403"/>
                  </a:lnTo>
                  <a:lnTo>
                    <a:pt x="1316" y="401"/>
                  </a:lnTo>
                  <a:lnTo>
                    <a:pt x="1317" y="404"/>
                  </a:lnTo>
                  <a:lnTo>
                    <a:pt x="1319" y="406"/>
                  </a:lnTo>
                  <a:lnTo>
                    <a:pt x="1323" y="404"/>
                  </a:lnTo>
                  <a:lnTo>
                    <a:pt x="1329" y="400"/>
                  </a:lnTo>
                  <a:lnTo>
                    <a:pt x="1334" y="401"/>
                  </a:lnTo>
                  <a:lnTo>
                    <a:pt x="1342" y="404"/>
                  </a:lnTo>
                  <a:lnTo>
                    <a:pt x="1346" y="409"/>
                  </a:lnTo>
                  <a:lnTo>
                    <a:pt x="1347" y="414"/>
                  </a:lnTo>
                  <a:lnTo>
                    <a:pt x="1345" y="417"/>
                  </a:lnTo>
                  <a:lnTo>
                    <a:pt x="1345" y="420"/>
                  </a:lnTo>
                  <a:lnTo>
                    <a:pt x="1347" y="422"/>
                  </a:lnTo>
                  <a:lnTo>
                    <a:pt x="1356" y="420"/>
                  </a:lnTo>
                  <a:lnTo>
                    <a:pt x="1359" y="422"/>
                  </a:lnTo>
                  <a:lnTo>
                    <a:pt x="1372" y="426"/>
                  </a:lnTo>
                  <a:lnTo>
                    <a:pt x="1378" y="424"/>
                  </a:lnTo>
                  <a:lnTo>
                    <a:pt x="1382" y="420"/>
                  </a:lnTo>
                  <a:lnTo>
                    <a:pt x="1382" y="416"/>
                  </a:lnTo>
                  <a:lnTo>
                    <a:pt x="1381" y="414"/>
                  </a:lnTo>
                  <a:lnTo>
                    <a:pt x="1379" y="41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 name="Freeform 636"/>
            <p:cNvSpPr>
              <a:spLocks/>
            </p:cNvSpPr>
            <p:nvPr/>
          </p:nvSpPr>
          <p:spPr bwMode="auto">
            <a:xfrm>
              <a:off x="10746509" y="3417958"/>
              <a:ext cx="2204224" cy="2513831"/>
            </a:xfrm>
            <a:custGeom>
              <a:avLst/>
              <a:gdLst>
                <a:gd name="T0" fmla="*/ 19 w 954"/>
                <a:gd name="T1" fmla="*/ 681 h 1088"/>
                <a:gd name="T2" fmla="*/ 16 w 954"/>
                <a:gd name="T3" fmla="*/ 753 h 1088"/>
                <a:gd name="T4" fmla="*/ 95 w 954"/>
                <a:gd name="T5" fmla="*/ 760 h 1088"/>
                <a:gd name="T6" fmla="*/ 127 w 954"/>
                <a:gd name="T7" fmla="*/ 842 h 1088"/>
                <a:gd name="T8" fmla="*/ 110 w 954"/>
                <a:gd name="T9" fmla="*/ 943 h 1088"/>
                <a:gd name="T10" fmla="*/ 98 w 954"/>
                <a:gd name="T11" fmla="*/ 1065 h 1088"/>
                <a:gd name="T12" fmla="*/ 157 w 954"/>
                <a:gd name="T13" fmla="*/ 1084 h 1088"/>
                <a:gd name="T14" fmla="*/ 238 w 954"/>
                <a:gd name="T15" fmla="*/ 1068 h 1088"/>
                <a:gd name="T16" fmla="*/ 244 w 954"/>
                <a:gd name="T17" fmla="*/ 938 h 1088"/>
                <a:gd name="T18" fmla="*/ 236 w 954"/>
                <a:gd name="T19" fmla="*/ 823 h 1088"/>
                <a:gd name="T20" fmla="*/ 241 w 954"/>
                <a:gd name="T21" fmla="*/ 727 h 1088"/>
                <a:gd name="T22" fmla="*/ 270 w 954"/>
                <a:gd name="T23" fmla="*/ 646 h 1088"/>
                <a:gd name="T24" fmla="*/ 340 w 954"/>
                <a:gd name="T25" fmla="*/ 656 h 1088"/>
                <a:gd name="T26" fmla="*/ 340 w 954"/>
                <a:gd name="T27" fmla="*/ 695 h 1088"/>
                <a:gd name="T28" fmla="*/ 310 w 954"/>
                <a:gd name="T29" fmla="*/ 761 h 1088"/>
                <a:gd name="T30" fmla="*/ 421 w 954"/>
                <a:gd name="T31" fmla="*/ 862 h 1088"/>
                <a:gd name="T32" fmla="*/ 431 w 954"/>
                <a:gd name="T33" fmla="*/ 958 h 1088"/>
                <a:gd name="T34" fmla="*/ 483 w 954"/>
                <a:gd name="T35" fmla="*/ 935 h 1088"/>
                <a:gd name="T36" fmla="*/ 581 w 954"/>
                <a:gd name="T37" fmla="*/ 907 h 1088"/>
                <a:gd name="T38" fmla="*/ 598 w 954"/>
                <a:gd name="T39" fmla="*/ 899 h 1088"/>
                <a:gd name="T40" fmla="*/ 581 w 954"/>
                <a:gd name="T41" fmla="*/ 859 h 1088"/>
                <a:gd name="T42" fmla="*/ 555 w 954"/>
                <a:gd name="T43" fmla="*/ 819 h 1088"/>
                <a:gd name="T44" fmla="*/ 519 w 954"/>
                <a:gd name="T45" fmla="*/ 755 h 1088"/>
                <a:gd name="T46" fmla="*/ 529 w 954"/>
                <a:gd name="T47" fmla="*/ 724 h 1088"/>
                <a:gd name="T48" fmla="*/ 536 w 954"/>
                <a:gd name="T49" fmla="*/ 711 h 1088"/>
                <a:gd name="T50" fmla="*/ 480 w 954"/>
                <a:gd name="T51" fmla="*/ 639 h 1088"/>
                <a:gd name="T52" fmla="*/ 386 w 954"/>
                <a:gd name="T53" fmla="*/ 535 h 1088"/>
                <a:gd name="T54" fmla="*/ 402 w 954"/>
                <a:gd name="T55" fmla="*/ 528 h 1088"/>
                <a:gd name="T56" fmla="*/ 477 w 954"/>
                <a:gd name="T57" fmla="*/ 493 h 1088"/>
                <a:gd name="T58" fmla="*/ 563 w 954"/>
                <a:gd name="T59" fmla="*/ 434 h 1088"/>
                <a:gd name="T60" fmla="*/ 647 w 954"/>
                <a:gd name="T61" fmla="*/ 386 h 1088"/>
                <a:gd name="T62" fmla="*/ 684 w 954"/>
                <a:gd name="T63" fmla="*/ 350 h 1088"/>
                <a:gd name="T64" fmla="*/ 585 w 954"/>
                <a:gd name="T65" fmla="*/ 352 h 1088"/>
                <a:gd name="T66" fmla="*/ 543 w 954"/>
                <a:gd name="T67" fmla="*/ 364 h 1088"/>
                <a:gd name="T68" fmla="*/ 425 w 954"/>
                <a:gd name="T69" fmla="*/ 373 h 1088"/>
                <a:gd name="T70" fmla="*/ 354 w 954"/>
                <a:gd name="T71" fmla="*/ 447 h 1088"/>
                <a:gd name="T72" fmla="*/ 267 w 954"/>
                <a:gd name="T73" fmla="*/ 430 h 1088"/>
                <a:gd name="T74" fmla="*/ 192 w 954"/>
                <a:gd name="T75" fmla="*/ 329 h 1088"/>
                <a:gd name="T76" fmla="*/ 206 w 954"/>
                <a:gd name="T77" fmla="*/ 221 h 1088"/>
                <a:gd name="T78" fmla="*/ 311 w 954"/>
                <a:gd name="T79" fmla="*/ 193 h 1088"/>
                <a:gd name="T80" fmla="*/ 395 w 954"/>
                <a:gd name="T81" fmla="*/ 185 h 1088"/>
                <a:gd name="T82" fmla="*/ 448 w 954"/>
                <a:gd name="T83" fmla="*/ 193 h 1088"/>
                <a:gd name="T84" fmla="*/ 576 w 954"/>
                <a:gd name="T85" fmla="*/ 183 h 1088"/>
                <a:gd name="T86" fmla="*/ 707 w 954"/>
                <a:gd name="T87" fmla="*/ 210 h 1088"/>
                <a:gd name="T88" fmla="*/ 792 w 954"/>
                <a:gd name="T89" fmla="*/ 200 h 1088"/>
                <a:gd name="T90" fmla="*/ 864 w 954"/>
                <a:gd name="T91" fmla="*/ 148 h 1088"/>
                <a:gd name="T92" fmla="*/ 949 w 954"/>
                <a:gd name="T93" fmla="*/ 42 h 1088"/>
                <a:gd name="T94" fmla="*/ 892 w 954"/>
                <a:gd name="T95" fmla="*/ 31 h 1088"/>
                <a:gd name="T96" fmla="*/ 851 w 954"/>
                <a:gd name="T97" fmla="*/ 78 h 1088"/>
                <a:gd name="T98" fmla="*/ 761 w 954"/>
                <a:gd name="T99" fmla="*/ 134 h 1088"/>
                <a:gd name="T100" fmla="*/ 664 w 954"/>
                <a:gd name="T101" fmla="*/ 116 h 1088"/>
                <a:gd name="T102" fmla="*/ 592 w 954"/>
                <a:gd name="T103" fmla="*/ 129 h 1088"/>
                <a:gd name="T104" fmla="*/ 516 w 954"/>
                <a:gd name="T105" fmla="*/ 106 h 1088"/>
                <a:gd name="T106" fmla="*/ 395 w 954"/>
                <a:gd name="T107" fmla="*/ 79 h 1088"/>
                <a:gd name="T108" fmla="*/ 317 w 954"/>
                <a:gd name="T109" fmla="*/ 63 h 1088"/>
                <a:gd name="T110" fmla="*/ 291 w 954"/>
                <a:gd name="T111" fmla="*/ 112 h 1088"/>
                <a:gd name="T112" fmla="*/ 234 w 954"/>
                <a:gd name="T113" fmla="*/ 128 h 1088"/>
                <a:gd name="T114" fmla="*/ 173 w 954"/>
                <a:gd name="T115" fmla="*/ 184 h 1088"/>
                <a:gd name="T116" fmla="*/ 150 w 954"/>
                <a:gd name="T117" fmla="*/ 266 h 1088"/>
                <a:gd name="T118" fmla="*/ 149 w 954"/>
                <a:gd name="T119" fmla="*/ 327 h 1088"/>
                <a:gd name="T120" fmla="*/ 134 w 954"/>
                <a:gd name="T121" fmla="*/ 355 h 1088"/>
                <a:gd name="T122" fmla="*/ 84 w 954"/>
                <a:gd name="T123" fmla="*/ 432 h 1088"/>
                <a:gd name="T124" fmla="*/ 82 w 954"/>
                <a:gd name="T125" fmla="*/ 541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4" h="1088">
                  <a:moveTo>
                    <a:pt x="33" y="633"/>
                  </a:moveTo>
                  <a:lnTo>
                    <a:pt x="30" y="636"/>
                  </a:lnTo>
                  <a:lnTo>
                    <a:pt x="23" y="640"/>
                  </a:lnTo>
                  <a:lnTo>
                    <a:pt x="20" y="642"/>
                  </a:lnTo>
                  <a:lnTo>
                    <a:pt x="18" y="642"/>
                  </a:lnTo>
                  <a:lnTo>
                    <a:pt x="15" y="640"/>
                  </a:lnTo>
                  <a:lnTo>
                    <a:pt x="13" y="637"/>
                  </a:lnTo>
                  <a:lnTo>
                    <a:pt x="10" y="637"/>
                  </a:lnTo>
                  <a:lnTo>
                    <a:pt x="7" y="637"/>
                  </a:lnTo>
                  <a:lnTo>
                    <a:pt x="6" y="640"/>
                  </a:lnTo>
                  <a:lnTo>
                    <a:pt x="5" y="645"/>
                  </a:lnTo>
                  <a:lnTo>
                    <a:pt x="3" y="647"/>
                  </a:lnTo>
                  <a:lnTo>
                    <a:pt x="3" y="653"/>
                  </a:lnTo>
                  <a:lnTo>
                    <a:pt x="3" y="655"/>
                  </a:lnTo>
                  <a:lnTo>
                    <a:pt x="2" y="658"/>
                  </a:lnTo>
                  <a:lnTo>
                    <a:pt x="0" y="659"/>
                  </a:lnTo>
                  <a:lnTo>
                    <a:pt x="2" y="662"/>
                  </a:lnTo>
                  <a:lnTo>
                    <a:pt x="3" y="669"/>
                  </a:lnTo>
                  <a:lnTo>
                    <a:pt x="3" y="672"/>
                  </a:lnTo>
                  <a:lnTo>
                    <a:pt x="9" y="669"/>
                  </a:lnTo>
                  <a:lnTo>
                    <a:pt x="12" y="669"/>
                  </a:lnTo>
                  <a:lnTo>
                    <a:pt x="16" y="671"/>
                  </a:lnTo>
                  <a:lnTo>
                    <a:pt x="18" y="671"/>
                  </a:lnTo>
                  <a:lnTo>
                    <a:pt x="19" y="672"/>
                  </a:lnTo>
                  <a:lnTo>
                    <a:pt x="19" y="673"/>
                  </a:lnTo>
                  <a:lnTo>
                    <a:pt x="20" y="675"/>
                  </a:lnTo>
                  <a:lnTo>
                    <a:pt x="19" y="679"/>
                  </a:lnTo>
                  <a:lnTo>
                    <a:pt x="19" y="681"/>
                  </a:lnTo>
                  <a:lnTo>
                    <a:pt x="16" y="683"/>
                  </a:lnTo>
                  <a:lnTo>
                    <a:pt x="15" y="688"/>
                  </a:lnTo>
                  <a:lnTo>
                    <a:pt x="15" y="699"/>
                  </a:lnTo>
                  <a:lnTo>
                    <a:pt x="15" y="702"/>
                  </a:lnTo>
                  <a:lnTo>
                    <a:pt x="12" y="702"/>
                  </a:lnTo>
                  <a:lnTo>
                    <a:pt x="10" y="702"/>
                  </a:lnTo>
                  <a:lnTo>
                    <a:pt x="6" y="701"/>
                  </a:lnTo>
                  <a:lnTo>
                    <a:pt x="6" y="701"/>
                  </a:lnTo>
                  <a:lnTo>
                    <a:pt x="5" y="701"/>
                  </a:lnTo>
                  <a:lnTo>
                    <a:pt x="2" y="704"/>
                  </a:lnTo>
                  <a:lnTo>
                    <a:pt x="2" y="705"/>
                  </a:lnTo>
                  <a:lnTo>
                    <a:pt x="2" y="706"/>
                  </a:lnTo>
                  <a:lnTo>
                    <a:pt x="3" y="709"/>
                  </a:lnTo>
                  <a:lnTo>
                    <a:pt x="3" y="711"/>
                  </a:lnTo>
                  <a:lnTo>
                    <a:pt x="5" y="714"/>
                  </a:lnTo>
                  <a:lnTo>
                    <a:pt x="6" y="714"/>
                  </a:lnTo>
                  <a:lnTo>
                    <a:pt x="7" y="715"/>
                  </a:lnTo>
                  <a:lnTo>
                    <a:pt x="9" y="715"/>
                  </a:lnTo>
                  <a:lnTo>
                    <a:pt x="9" y="717"/>
                  </a:lnTo>
                  <a:lnTo>
                    <a:pt x="10" y="721"/>
                  </a:lnTo>
                  <a:lnTo>
                    <a:pt x="12" y="730"/>
                  </a:lnTo>
                  <a:lnTo>
                    <a:pt x="15" y="735"/>
                  </a:lnTo>
                  <a:lnTo>
                    <a:pt x="15" y="738"/>
                  </a:lnTo>
                  <a:lnTo>
                    <a:pt x="13" y="740"/>
                  </a:lnTo>
                  <a:lnTo>
                    <a:pt x="13" y="742"/>
                  </a:lnTo>
                  <a:lnTo>
                    <a:pt x="13" y="745"/>
                  </a:lnTo>
                  <a:lnTo>
                    <a:pt x="15" y="750"/>
                  </a:lnTo>
                  <a:lnTo>
                    <a:pt x="16" y="753"/>
                  </a:lnTo>
                  <a:lnTo>
                    <a:pt x="19" y="757"/>
                  </a:lnTo>
                  <a:lnTo>
                    <a:pt x="23" y="771"/>
                  </a:lnTo>
                  <a:lnTo>
                    <a:pt x="26" y="774"/>
                  </a:lnTo>
                  <a:lnTo>
                    <a:pt x="28" y="776"/>
                  </a:lnTo>
                  <a:lnTo>
                    <a:pt x="29" y="776"/>
                  </a:lnTo>
                  <a:lnTo>
                    <a:pt x="30" y="771"/>
                  </a:lnTo>
                  <a:lnTo>
                    <a:pt x="32" y="771"/>
                  </a:lnTo>
                  <a:lnTo>
                    <a:pt x="33" y="771"/>
                  </a:lnTo>
                  <a:lnTo>
                    <a:pt x="35" y="773"/>
                  </a:lnTo>
                  <a:lnTo>
                    <a:pt x="36" y="774"/>
                  </a:lnTo>
                  <a:lnTo>
                    <a:pt x="36" y="768"/>
                  </a:lnTo>
                  <a:lnTo>
                    <a:pt x="41" y="767"/>
                  </a:lnTo>
                  <a:lnTo>
                    <a:pt x="51" y="766"/>
                  </a:lnTo>
                  <a:lnTo>
                    <a:pt x="54" y="766"/>
                  </a:lnTo>
                  <a:lnTo>
                    <a:pt x="56" y="763"/>
                  </a:lnTo>
                  <a:lnTo>
                    <a:pt x="59" y="761"/>
                  </a:lnTo>
                  <a:lnTo>
                    <a:pt x="62" y="763"/>
                  </a:lnTo>
                  <a:lnTo>
                    <a:pt x="65" y="763"/>
                  </a:lnTo>
                  <a:lnTo>
                    <a:pt x="66" y="764"/>
                  </a:lnTo>
                  <a:lnTo>
                    <a:pt x="69" y="763"/>
                  </a:lnTo>
                  <a:lnTo>
                    <a:pt x="72" y="761"/>
                  </a:lnTo>
                  <a:lnTo>
                    <a:pt x="78" y="757"/>
                  </a:lnTo>
                  <a:lnTo>
                    <a:pt x="79" y="755"/>
                  </a:lnTo>
                  <a:lnTo>
                    <a:pt x="79" y="754"/>
                  </a:lnTo>
                  <a:lnTo>
                    <a:pt x="82" y="754"/>
                  </a:lnTo>
                  <a:lnTo>
                    <a:pt x="87" y="755"/>
                  </a:lnTo>
                  <a:lnTo>
                    <a:pt x="91" y="757"/>
                  </a:lnTo>
                  <a:lnTo>
                    <a:pt x="95" y="760"/>
                  </a:lnTo>
                  <a:lnTo>
                    <a:pt x="100" y="761"/>
                  </a:lnTo>
                  <a:lnTo>
                    <a:pt x="104" y="761"/>
                  </a:lnTo>
                  <a:lnTo>
                    <a:pt x="104" y="761"/>
                  </a:lnTo>
                  <a:lnTo>
                    <a:pt x="108" y="763"/>
                  </a:lnTo>
                  <a:lnTo>
                    <a:pt x="108" y="763"/>
                  </a:lnTo>
                  <a:lnTo>
                    <a:pt x="110" y="764"/>
                  </a:lnTo>
                  <a:lnTo>
                    <a:pt x="111" y="773"/>
                  </a:lnTo>
                  <a:lnTo>
                    <a:pt x="111" y="774"/>
                  </a:lnTo>
                  <a:lnTo>
                    <a:pt x="111" y="777"/>
                  </a:lnTo>
                  <a:lnTo>
                    <a:pt x="108" y="780"/>
                  </a:lnTo>
                  <a:lnTo>
                    <a:pt x="107" y="781"/>
                  </a:lnTo>
                  <a:lnTo>
                    <a:pt x="105" y="790"/>
                  </a:lnTo>
                  <a:lnTo>
                    <a:pt x="102" y="794"/>
                  </a:lnTo>
                  <a:lnTo>
                    <a:pt x="104" y="796"/>
                  </a:lnTo>
                  <a:lnTo>
                    <a:pt x="108" y="801"/>
                  </a:lnTo>
                  <a:lnTo>
                    <a:pt x="110" y="809"/>
                  </a:lnTo>
                  <a:lnTo>
                    <a:pt x="113" y="813"/>
                  </a:lnTo>
                  <a:lnTo>
                    <a:pt x="120" y="829"/>
                  </a:lnTo>
                  <a:lnTo>
                    <a:pt x="123" y="833"/>
                  </a:lnTo>
                  <a:lnTo>
                    <a:pt x="123" y="839"/>
                  </a:lnTo>
                  <a:lnTo>
                    <a:pt x="123" y="842"/>
                  </a:lnTo>
                  <a:lnTo>
                    <a:pt x="124" y="839"/>
                  </a:lnTo>
                  <a:lnTo>
                    <a:pt x="124" y="836"/>
                  </a:lnTo>
                  <a:lnTo>
                    <a:pt x="126" y="835"/>
                  </a:lnTo>
                  <a:lnTo>
                    <a:pt x="128" y="835"/>
                  </a:lnTo>
                  <a:lnTo>
                    <a:pt x="131" y="835"/>
                  </a:lnTo>
                  <a:lnTo>
                    <a:pt x="131" y="837"/>
                  </a:lnTo>
                  <a:lnTo>
                    <a:pt x="127" y="842"/>
                  </a:lnTo>
                  <a:lnTo>
                    <a:pt x="127" y="843"/>
                  </a:lnTo>
                  <a:lnTo>
                    <a:pt x="127" y="846"/>
                  </a:lnTo>
                  <a:lnTo>
                    <a:pt x="127" y="848"/>
                  </a:lnTo>
                  <a:lnTo>
                    <a:pt x="127" y="849"/>
                  </a:lnTo>
                  <a:lnTo>
                    <a:pt x="126" y="852"/>
                  </a:lnTo>
                  <a:lnTo>
                    <a:pt x="126" y="853"/>
                  </a:lnTo>
                  <a:lnTo>
                    <a:pt x="126" y="853"/>
                  </a:lnTo>
                  <a:lnTo>
                    <a:pt x="127" y="855"/>
                  </a:lnTo>
                  <a:lnTo>
                    <a:pt x="127" y="856"/>
                  </a:lnTo>
                  <a:lnTo>
                    <a:pt x="128" y="862"/>
                  </a:lnTo>
                  <a:lnTo>
                    <a:pt x="128" y="865"/>
                  </a:lnTo>
                  <a:lnTo>
                    <a:pt x="126" y="871"/>
                  </a:lnTo>
                  <a:lnTo>
                    <a:pt x="124" y="873"/>
                  </a:lnTo>
                  <a:lnTo>
                    <a:pt x="126" y="875"/>
                  </a:lnTo>
                  <a:lnTo>
                    <a:pt x="127" y="876"/>
                  </a:lnTo>
                  <a:lnTo>
                    <a:pt x="127" y="879"/>
                  </a:lnTo>
                  <a:lnTo>
                    <a:pt x="127" y="881"/>
                  </a:lnTo>
                  <a:lnTo>
                    <a:pt x="128" y="882"/>
                  </a:lnTo>
                  <a:lnTo>
                    <a:pt x="128" y="884"/>
                  </a:lnTo>
                  <a:lnTo>
                    <a:pt x="128" y="889"/>
                  </a:lnTo>
                  <a:lnTo>
                    <a:pt x="126" y="899"/>
                  </a:lnTo>
                  <a:lnTo>
                    <a:pt x="123" y="921"/>
                  </a:lnTo>
                  <a:lnTo>
                    <a:pt x="123" y="922"/>
                  </a:lnTo>
                  <a:lnTo>
                    <a:pt x="115" y="934"/>
                  </a:lnTo>
                  <a:lnTo>
                    <a:pt x="115" y="935"/>
                  </a:lnTo>
                  <a:lnTo>
                    <a:pt x="114" y="940"/>
                  </a:lnTo>
                  <a:lnTo>
                    <a:pt x="113" y="941"/>
                  </a:lnTo>
                  <a:lnTo>
                    <a:pt x="110" y="943"/>
                  </a:lnTo>
                  <a:lnTo>
                    <a:pt x="110" y="943"/>
                  </a:lnTo>
                  <a:lnTo>
                    <a:pt x="108" y="948"/>
                  </a:lnTo>
                  <a:lnTo>
                    <a:pt x="114" y="967"/>
                  </a:lnTo>
                  <a:lnTo>
                    <a:pt x="113" y="973"/>
                  </a:lnTo>
                  <a:lnTo>
                    <a:pt x="107" y="983"/>
                  </a:lnTo>
                  <a:lnTo>
                    <a:pt x="105" y="987"/>
                  </a:lnTo>
                  <a:lnTo>
                    <a:pt x="104" y="993"/>
                  </a:lnTo>
                  <a:lnTo>
                    <a:pt x="104" y="996"/>
                  </a:lnTo>
                  <a:lnTo>
                    <a:pt x="101" y="997"/>
                  </a:lnTo>
                  <a:lnTo>
                    <a:pt x="101" y="999"/>
                  </a:lnTo>
                  <a:lnTo>
                    <a:pt x="98" y="1000"/>
                  </a:lnTo>
                  <a:lnTo>
                    <a:pt x="97" y="1002"/>
                  </a:lnTo>
                  <a:lnTo>
                    <a:pt x="95" y="1003"/>
                  </a:lnTo>
                  <a:lnTo>
                    <a:pt x="94" y="1007"/>
                  </a:lnTo>
                  <a:lnTo>
                    <a:pt x="92" y="1013"/>
                  </a:lnTo>
                  <a:lnTo>
                    <a:pt x="91" y="1016"/>
                  </a:lnTo>
                  <a:lnTo>
                    <a:pt x="91" y="1025"/>
                  </a:lnTo>
                  <a:lnTo>
                    <a:pt x="90" y="1029"/>
                  </a:lnTo>
                  <a:lnTo>
                    <a:pt x="88" y="1036"/>
                  </a:lnTo>
                  <a:lnTo>
                    <a:pt x="90" y="1042"/>
                  </a:lnTo>
                  <a:lnTo>
                    <a:pt x="92" y="1048"/>
                  </a:lnTo>
                  <a:lnTo>
                    <a:pt x="97" y="1055"/>
                  </a:lnTo>
                  <a:lnTo>
                    <a:pt x="98" y="1058"/>
                  </a:lnTo>
                  <a:lnTo>
                    <a:pt x="100" y="1059"/>
                  </a:lnTo>
                  <a:lnTo>
                    <a:pt x="101" y="1061"/>
                  </a:lnTo>
                  <a:lnTo>
                    <a:pt x="100" y="1062"/>
                  </a:lnTo>
                  <a:lnTo>
                    <a:pt x="98" y="1063"/>
                  </a:lnTo>
                  <a:lnTo>
                    <a:pt x="98" y="1065"/>
                  </a:lnTo>
                  <a:lnTo>
                    <a:pt x="98" y="1068"/>
                  </a:lnTo>
                  <a:lnTo>
                    <a:pt x="100" y="1071"/>
                  </a:lnTo>
                  <a:lnTo>
                    <a:pt x="102" y="1072"/>
                  </a:lnTo>
                  <a:lnTo>
                    <a:pt x="105" y="1072"/>
                  </a:lnTo>
                  <a:lnTo>
                    <a:pt x="102" y="1068"/>
                  </a:lnTo>
                  <a:lnTo>
                    <a:pt x="105" y="1066"/>
                  </a:lnTo>
                  <a:lnTo>
                    <a:pt x="110" y="1066"/>
                  </a:lnTo>
                  <a:lnTo>
                    <a:pt x="113" y="1066"/>
                  </a:lnTo>
                  <a:lnTo>
                    <a:pt x="113" y="1068"/>
                  </a:lnTo>
                  <a:lnTo>
                    <a:pt x="114" y="1069"/>
                  </a:lnTo>
                  <a:lnTo>
                    <a:pt x="115" y="1071"/>
                  </a:lnTo>
                  <a:lnTo>
                    <a:pt x="117" y="1072"/>
                  </a:lnTo>
                  <a:lnTo>
                    <a:pt x="117" y="1074"/>
                  </a:lnTo>
                  <a:lnTo>
                    <a:pt x="117" y="1076"/>
                  </a:lnTo>
                  <a:lnTo>
                    <a:pt x="117" y="1078"/>
                  </a:lnTo>
                  <a:lnTo>
                    <a:pt x="120" y="1081"/>
                  </a:lnTo>
                  <a:lnTo>
                    <a:pt x="121" y="1078"/>
                  </a:lnTo>
                  <a:lnTo>
                    <a:pt x="123" y="1075"/>
                  </a:lnTo>
                  <a:lnTo>
                    <a:pt x="126" y="1074"/>
                  </a:lnTo>
                  <a:lnTo>
                    <a:pt x="130" y="1075"/>
                  </a:lnTo>
                  <a:lnTo>
                    <a:pt x="130" y="1078"/>
                  </a:lnTo>
                  <a:lnTo>
                    <a:pt x="131" y="1081"/>
                  </a:lnTo>
                  <a:lnTo>
                    <a:pt x="131" y="1084"/>
                  </a:lnTo>
                  <a:lnTo>
                    <a:pt x="136" y="1086"/>
                  </a:lnTo>
                  <a:lnTo>
                    <a:pt x="143" y="1088"/>
                  </a:lnTo>
                  <a:lnTo>
                    <a:pt x="150" y="1086"/>
                  </a:lnTo>
                  <a:lnTo>
                    <a:pt x="154" y="1085"/>
                  </a:lnTo>
                  <a:lnTo>
                    <a:pt x="157" y="1084"/>
                  </a:lnTo>
                  <a:lnTo>
                    <a:pt x="160" y="1081"/>
                  </a:lnTo>
                  <a:lnTo>
                    <a:pt x="160" y="1079"/>
                  </a:lnTo>
                  <a:lnTo>
                    <a:pt x="162" y="1076"/>
                  </a:lnTo>
                  <a:lnTo>
                    <a:pt x="162" y="1075"/>
                  </a:lnTo>
                  <a:lnTo>
                    <a:pt x="169" y="1069"/>
                  </a:lnTo>
                  <a:lnTo>
                    <a:pt x="170" y="1068"/>
                  </a:lnTo>
                  <a:lnTo>
                    <a:pt x="173" y="1066"/>
                  </a:lnTo>
                  <a:lnTo>
                    <a:pt x="177" y="1066"/>
                  </a:lnTo>
                  <a:lnTo>
                    <a:pt x="182" y="1066"/>
                  </a:lnTo>
                  <a:lnTo>
                    <a:pt x="183" y="1068"/>
                  </a:lnTo>
                  <a:lnTo>
                    <a:pt x="185" y="1069"/>
                  </a:lnTo>
                  <a:lnTo>
                    <a:pt x="193" y="1071"/>
                  </a:lnTo>
                  <a:lnTo>
                    <a:pt x="196" y="1071"/>
                  </a:lnTo>
                  <a:lnTo>
                    <a:pt x="198" y="1071"/>
                  </a:lnTo>
                  <a:lnTo>
                    <a:pt x="198" y="1072"/>
                  </a:lnTo>
                  <a:lnTo>
                    <a:pt x="200" y="1071"/>
                  </a:lnTo>
                  <a:lnTo>
                    <a:pt x="206" y="1069"/>
                  </a:lnTo>
                  <a:lnTo>
                    <a:pt x="209" y="1068"/>
                  </a:lnTo>
                  <a:lnTo>
                    <a:pt x="212" y="1065"/>
                  </a:lnTo>
                  <a:lnTo>
                    <a:pt x="213" y="1065"/>
                  </a:lnTo>
                  <a:lnTo>
                    <a:pt x="221" y="1063"/>
                  </a:lnTo>
                  <a:lnTo>
                    <a:pt x="223" y="1062"/>
                  </a:lnTo>
                  <a:lnTo>
                    <a:pt x="226" y="1061"/>
                  </a:lnTo>
                  <a:lnTo>
                    <a:pt x="231" y="1059"/>
                  </a:lnTo>
                  <a:lnTo>
                    <a:pt x="234" y="1059"/>
                  </a:lnTo>
                  <a:lnTo>
                    <a:pt x="235" y="1061"/>
                  </a:lnTo>
                  <a:lnTo>
                    <a:pt x="238" y="1065"/>
                  </a:lnTo>
                  <a:lnTo>
                    <a:pt x="238" y="1068"/>
                  </a:lnTo>
                  <a:lnTo>
                    <a:pt x="239" y="1069"/>
                  </a:lnTo>
                  <a:lnTo>
                    <a:pt x="244" y="1075"/>
                  </a:lnTo>
                  <a:lnTo>
                    <a:pt x="246" y="1074"/>
                  </a:lnTo>
                  <a:lnTo>
                    <a:pt x="251" y="1076"/>
                  </a:lnTo>
                  <a:lnTo>
                    <a:pt x="251" y="1075"/>
                  </a:lnTo>
                  <a:lnTo>
                    <a:pt x="251" y="1072"/>
                  </a:lnTo>
                  <a:lnTo>
                    <a:pt x="248" y="1068"/>
                  </a:lnTo>
                  <a:lnTo>
                    <a:pt x="246" y="1068"/>
                  </a:lnTo>
                  <a:lnTo>
                    <a:pt x="246" y="1062"/>
                  </a:lnTo>
                  <a:lnTo>
                    <a:pt x="241" y="1039"/>
                  </a:lnTo>
                  <a:lnTo>
                    <a:pt x="239" y="1036"/>
                  </a:lnTo>
                  <a:lnTo>
                    <a:pt x="239" y="1033"/>
                  </a:lnTo>
                  <a:lnTo>
                    <a:pt x="232" y="1026"/>
                  </a:lnTo>
                  <a:lnTo>
                    <a:pt x="231" y="1023"/>
                  </a:lnTo>
                  <a:lnTo>
                    <a:pt x="229" y="1017"/>
                  </a:lnTo>
                  <a:lnTo>
                    <a:pt x="228" y="1016"/>
                  </a:lnTo>
                  <a:lnTo>
                    <a:pt x="222" y="1006"/>
                  </a:lnTo>
                  <a:lnTo>
                    <a:pt x="223" y="1004"/>
                  </a:lnTo>
                  <a:lnTo>
                    <a:pt x="225" y="1000"/>
                  </a:lnTo>
                  <a:lnTo>
                    <a:pt x="228" y="983"/>
                  </a:lnTo>
                  <a:lnTo>
                    <a:pt x="228" y="966"/>
                  </a:lnTo>
                  <a:lnTo>
                    <a:pt x="231" y="961"/>
                  </a:lnTo>
                  <a:lnTo>
                    <a:pt x="234" y="961"/>
                  </a:lnTo>
                  <a:lnTo>
                    <a:pt x="236" y="960"/>
                  </a:lnTo>
                  <a:lnTo>
                    <a:pt x="239" y="960"/>
                  </a:lnTo>
                  <a:lnTo>
                    <a:pt x="241" y="957"/>
                  </a:lnTo>
                  <a:lnTo>
                    <a:pt x="241" y="953"/>
                  </a:lnTo>
                  <a:lnTo>
                    <a:pt x="244" y="938"/>
                  </a:lnTo>
                  <a:lnTo>
                    <a:pt x="245" y="938"/>
                  </a:lnTo>
                  <a:lnTo>
                    <a:pt x="248" y="935"/>
                  </a:lnTo>
                  <a:lnTo>
                    <a:pt x="248" y="934"/>
                  </a:lnTo>
                  <a:lnTo>
                    <a:pt x="249" y="932"/>
                  </a:lnTo>
                  <a:lnTo>
                    <a:pt x="248" y="930"/>
                  </a:lnTo>
                  <a:lnTo>
                    <a:pt x="244" y="925"/>
                  </a:lnTo>
                  <a:lnTo>
                    <a:pt x="242" y="922"/>
                  </a:lnTo>
                  <a:lnTo>
                    <a:pt x="241" y="920"/>
                  </a:lnTo>
                  <a:lnTo>
                    <a:pt x="241" y="915"/>
                  </a:lnTo>
                  <a:lnTo>
                    <a:pt x="241" y="912"/>
                  </a:lnTo>
                  <a:lnTo>
                    <a:pt x="242" y="909"/>
                  </a:lnTo>
                  <a:lnTo>
                    <a:pt x="242" y="907"/>
                  </a:lnTo>
                  <a:lnTo>
                    <a:pt x="241" y="904"/>
                  </a:lnTo>
                  <a:lnTo>
                    <a:pt x="236" y="901"/>
                  </a:lnTo>
                  <a:lnTo>
                    <a:pt x="236" y="895"/>
                  </a:lnTo>
                  <a:lnTo>
                    <a:pt x="239" y="886"/>
                  </a:lnTo>
                  <a:lnTo>
                    <a:pt x="239" y="881"/>
                  </a:lnTo>
                  <a:lnTo>
                    <a:pt x="238" y="876"/>
                  </a:lnTo>
                  <a:lnTo>
                    <a:pt x="238" y="875"/>
                  </a:lnTo>
                  <a:lnTo>
                    <a:pt x="238" y="873"/>
                  </a:lnTo>
                  <a:lnTo>
                    <a:pt x="239" y="871"/>
                  </a:lnTo>
                  <a:lnTo>
                    <a:pt x="239" y="869"/>
                  </a:lnTo>
                  <a:lnTo>
                    <a:pt x="239" y="862"/>
                  </a:lnTo>
                  <a:lnTo>
                    <a:pt x="238" y="860"/>
                  </a:lnTo>
                  <a:lnTo>
                    <a:pt x="235" y="855"/>
                  </a:lnTo>
                  <a:lnTo>
                    <a:pt x="235" y="853"/>
                  </a:lnTo>
                  <a:lnTo>
                    <a:pt x="235" y="827"/>
                  </a:lnTo>
                  <a:lnTo>
                    <a:pt x="236" y="823"/>
                  </a:lnTo>
                  <a:lnTo>
                    <a:pt x="238" y="817"/>
                  </a:lnTo>
                  <a:lnTo>
                    <a:pt x="239" y="813"/>
                  </a:lnTo>
                  <a:lnTo>
                    <a:pt x="246" y="804"/>
                  </a:lnTo>
                  <a:lnTo>
                    <a:pt x="248" y="799"/>
                  </a:lnTo>
                  <a:lnTo>
                    <a:pt x="248" y="793"/>
                  </a:lnTo>
                  <a:lnTo>
                    <a:pt x="245" y="790"/>
                  </a:lnTo>
                  <a:lnTo>
                    <a:pt x="245" y="790"/>
                  </a:lnTo>
                  <a:lnTo>
                    <a:pt x="245" y="777"/>
                  </a:lnTo>
                  <a:lnTo>
                    <a:pt x="245" y="774"/>
                  </a:lnTo>
                  <a:lnTo>
                    <a:pt x="242" y="767"/>
                  </a:lnTo>
                  <a:lnTo>
                    <a:pt x="242" y="766"/>
                  </a:lnTo>
                  <a:lnTo>
                    <a:pt x="242" y="758"/>
                  </a:lnTo>
                  <a:lnTo>
                    <a:pt x="244" y="755"/>
                  </a:lnTo>
                  <a:lnTo>
                    <a:pt x="244" y="754"/>
                  </a:lnTo>
                  <a:lnTo>
                    <a:pt x="242" y="753"/>
                  </a:lnTo>
                  <a:lnTo>
                    <a:pt x="242" y="750"/>
                  </a:lnTo>
                  <a:lnTo>
                    <a:pt x="241" y="748"/>
                  </a:lnTo>
                  <a:lnTo>
                    <a:pt x="242" y="742"/>
                  </a:lnTo>
                  <a:lnTo>
                    <a:pt x="244" y="740"/>
                  </a:lnTo>
                  <a:lnTo>
                    <a:pt x="242" y="738"/>
                  </a:lnTo>
                  <a:lnTo>
                    <a:pt x="242" y="737"/>
                  </a:lnTo>
                  <a:lnTo>
                    <a:pt x="242" y="735"/>
                  </a:lnTo>
                  <a:lnTo>
                    <a:pt x="244" y="734"/>
                  </a:lnTo>
                  <a:lnTo>
                    <a:pt x="245" y="731"/>
                  </a:lnTo>
                  <a:lnTo>
                    <a:pt x="245" y="730"/>
                  </a:lnTo>
                  <a:lnTo>
                    <a:pt x="244" y="730"/>
                  </a:lnTo>
                  <a:lnTo>
                    <a:pt x="242" y="728"/>
                  </a:lnTo>
                  <a:lnTo>
                    <a:pt x="241" y="727"/>
                  </a:lnTo>
                  <a:lnTo>
                    <a:pt x="241" y="725"/>
                  </a:lnTo>
                  <a:lnTo>
                    <a:pt x="239" y="724"/>
                  </a:lnTo>
                  <a:lnTo>
                    <a:pt x="239" y="722"/>
                  </a:lnTo>
                  <a:lnTo>
                    <a:pt x="235" y="719"/>
                  </a:lnTo>
                  <a:lnTo>
                    <a:pt x="228" y="718"/>
                  </a:lnTo>
                  <a:lnTo>
                    <a:pt x="225" y="715"/>
                  </a:lnTo>
                  <a:lnTo>
                    <a:pt x="222" y="712"/>
                  </a:lnTo>
                  <a:lnTo>
                    <a:pt x="223" y="711"/>
                  </a:lnTo>
                  <a:lnTo>
                    <a:pt x="223" y="711"/>
                  </a:lnTo>
                  <a:lnTo>
                    <a:pt x="225" y="709"/>
                  </a:lnTo>
                  <a:lnTo>
                    <a:pt x="223" y="706"/>
                  </a:lnTo>
                  <a:lnTo>
                    <a:pt x="222" y="699"/>
                  </a:lnTo>
                  <a:lnTo>
                    <a:pt x="219" y="698"/>
                  </a:lnTo>
                  <a:lnTo>
                    <a:pt x="218" y="698"/>
                  </a:lnTo>
                  <a:lnTo>
                    <a:pt x="218" y="696"/>
                  </a:lnTo>
                  <a:lnTo>
                    <a:pt x="218" y="694"/>
                  </a:lnTo>
                  <a:lnTo>
                    <a:pt x="216" y="692"/>
                  </a:lnTo>
                  <a:lnTo>
                    <a:pt x="216" y="691"/>
                  </a:lnTo>
                  <a:lnTo>
                    <a:pt x="213" y="688"/>
                  </a:lnTo>
                  <a:lnTo>
                    <a:pt x="213" y="686"/>
                  </a:lnTo>
                  <a:lnTo>
                    <a:pt x="218" y="685"/>
                  </a:lnTo>
                  <a:lnTo>
                    <a:pt x="221" y="683"/>
                  </a:lnTo>
                  <a:lnTo>
                    <a:pt x="226" y="678"/>
                  </a:lnTo>
                  <a:lnTo>
                    <a:pt x="262" y="655"/>
                  </a:lnTo>
                  <a:lnTo>
                    <a:pt x="265" y="653"/>
                  </a:lnTo>
                  <a:lnTo>
                    <a:pt x="267" y="650"/>
                  </a:lnTo>
                  <a:lnTo>
                    <a:pt x="268" y="647"/>
                  </a:lnTo>
                  <a:lnTo>
                    <a:pt x="270" y="646"/>
                  </a:lnTo>
                  <a:lnTo>
                    <a:pt x="272" y="645"/>
                  </a:lnTo>
                  <a:lnTo>
                    <a:pt x="275" y="645"/>
                  </a:lnTo>
                  <a:lnTo>
                    <a:pt x="277" y="645"/>
                  </a:lnTo>
                  <a:lnTo>
                    <a:pt x="285" y="640"/>
                  </a:lnTo>
                  <a:lnTo>
                    <a:pt x="288" y="639"/>
                  </a:lnTo>
                  <a:lnTo>
                    <a:pt x="291" y="639"/>
                  </a:lnTo>
                  <a:lnTo>
                    <a:pt x="293" y="637"/>
                  </a:lnTo>
                  <a:lnTo>
                    <a:pt x="295" y="637"/>
                  </a:lnTo>
                  <a:lnTo>
                    <a:pt x="297" y="636"/>
                  </a:lnTo>
                  <a:lnTo>
                    <a:pt x="300" y="636"/>
                  </a:lnTo>
                  <a:lnTo>
                    <a:pt x="303" y="636"/>
                  </a:lnTo>
                  <a:lnTo>
                    <a:pt x="304" y="637"/>
                  </a:lnTo>
                  <a:lnTo>
                    <a:pt x="306" y="637"/>
                  </a:lnTo>
                  <a:lnTo>
                    <a:pt x="307" y="639"/>
                  </a:lnTo>
                  <a:lnTo>
                    <a:pt x="308" y="640"/>
                  </a:lnTo>
                  <a:lnTo>
                    <a:pt x="310" y="640"/>
                  </a:lnTo>
                  <a:lnTo>
                    <a:pt x="311" y="640"/>
                  </a:lnTo>
                  <a:lnTo>
                    <a:pt x="313" y="640"/>
                  </a:lnTo>
                  <a:lnTo>
                    <a:pt x="331" y="643"/>
                  </a:lnTo>
                  <a:lnTo>
                    <a:pt x="331" y="643"/>
                  </a:lnTo>
                  <a:lnTo>
                    <a:pt x="334" y="645"/>
                  </a:lnTo>
                  <a:lnTo>
                    <a:pt x="336" y="646"/>
                  </a:lnTo>
                  <a:lnTo>
                    <a:pt x="336" y="647"/>
                  </a:lnTo>
                  <a:lnTo>
                    <a:pt x="337" y="647"/>
                  </a:lnTo>
                  <a:lnTo>
                    <a:pt x="342" y="656"/>
                  </a:lnTo>
                  <a:lnTo>
                    <a:pt x="342" y="656"/>
                  </a:lnTo>
                  <a:lnTo>
                    <a:pt x="340" y="656"/>
                  </a:lnTo>
                  <a:lnTo>
                    <a:pt x="340" y="656"/>
                  </a:lnTo>
                  <a:lnTo>
                    <a:pt x="340" y="656"/>
                  </a:lnTo>
                  <a:lnTo>
                    <a:pt x="337" y="659"/>
                  </a:lnTo>
                  <a:lnTo>
                    <a:pt x="336" y="660"/>
                  </a:lnTo>
                  <a:lnTo>
                    <a:pt x="333" y="660"/>
                  </a:lnTo>
                  <a:lnTo>
                    <a:pt x="333" y="663"/>
                  </a:lnTo>
                  <a:lnTo>
                    <a:pt x="330" y="665"/>
                  </a:lnTo>
                  <a:lnTo>
                    <a:pt x="329" y="665"/>
                  </a:lnTo>
                  <a:lnTo>
                    <a:pt x="327" y="666"/>
                  </a:lnTo>
                  <a:lnTo>
                    <a:pt x="329" y="668"/>
                  </a:lnTo>
                  <a:lnTo>
                    <a:pt x="329" y="669"/>
                  </a:lnTo>
                  <a:lnTo>
                    <a:pt x="330" y="671"/>
                  </a:lnTo>
                  <a:lnTo>
                    <a:pt x="331" y="671"/>
                  </a:lnTo>
                  <a:lnTo>
                    <a:pt x="333" y="669"/>
                  </a:lnTo>
                  <a:lnTo>
                    <a:pt x="333" y="666"/>
                  </a:lnTo>
                  <a:lnTo>
                    <a:pt x="334" y="665"/>
                  </a:lnTo>
                  <a:lnTo>
                    <a:pt x="336" y="666"/>
                  </a:lnTo>
                  <a:lnTo>
                    <a:pt x="337" y="671"/>
                  </a:lnTo>
                  <a:lnTo>
                    <a:pt x="337" y="672"/>
                  </a:lnTo>
                  <a:lnTo>
                    <a:pt x="339" y="672"/>
                  </a:lnTo>
                  <a:lnTo>
                    <a:pt x="340" y="671"/>
                  </a:lnTo>
                  <a:lnTo>
                    <a:pt x="342" y="673"/>
                  </a:lnTo>
                  <a:lnTo>
                    <a:pt x="343" y="678"/>
                  </a:lnTo>
                  <a:lnTo>
                    <a:pt x="342" y="681"/>
                  </a:lnTo>
                  <a:lnTo>
                    <a:pt x="342" y="683"/>
                  </a:lnTo>
                  <a:lnTo>
                    <a:pt x="342" y="689"/>
                  </a:lnTo>
                  <a:lnTo>
                    <a:pt x="342" y="691"/>
                  </a:lnTo>
                  <a:lnTo>
                    <a:pt x="340" y="694"/>
                  </a:lnTo>
                  <a:lnTo>
                    <a:pt x="340" y="695"/>
                  </a:lnTo>
                  <a:lnTo>
                    <a:pt x="337" y="699"/>
                  </a:lnTo>
                  <a:lnTo>
                    <a:pt x="337" y="702"/>
                  </a:lnTo>
                  <a:lnTo>
                    <a:pt x="339" y="702"/>
                  </a:lnTo>
                  <a:lnTo>
                    <a:pt x="339" y="704"/>
                  </a:lnTo>
                  <a:lnTo>
                    <a:pt x="340" y="705"/>
                  </a:lnTo>
                  <a:lnTo>
                    <a:pt x="340" y="709"/>
                  </a:lnTo>
                  <a:lnTo>
                    <a:pt x="340" y="712"/>
                  </a:lnTo>
                  <a:lnTo>
                    <a:pt x="340" y="721"/>
                  </a:lnTo>
                  <a:lnTo>
                    <a:pt x="339" y="722"/>
                  </a:lnTo>
                  <a:lnTo>
                    <a:pt x="337" y="724"/>
                  </a:lnTo>
                  <a:lnTo>
                    <a:pt x="336" y="724"/>
                  </a:lnTo>
                  <a:lnTo>
                    <a:pt x="334" y="725"/>
                  </a:lnTo>
                  <a:lnTo>
                    <a:pt x="333" y="727"/>
                  </a:lnTo>
                  <a:lnTo>
                    <a:pt x="333" y="728"/>
                  </a:lnTo>
                  <a:lnTo>
                    <a:pt x="331" y="728"/>
                  </a:lnTo>
                  <a:lnTo>
                    <a:pt x="330" y="730"/>
                  </a:lnTo>
                  <a:lnTo>
                    <a:pt x="329" y="730"/>
                  </a:lnTo>
                  <a:lnTo>
                    <a:pt x="327" y="731"/>
                  </a:lnTo>
                  <a:lnTo>
                    <a:pt x="326" y="734"/>
                  </a:lnTo>
                  <a:lnTo>
                    <a:pt x="323" y="740"/>
                  </a:lnTo>
                  <a:lnTo>
                    <a:pt x="320" y="742"/>
                  </a:lnTo>
                  <a:lnTo>
                    <a:pt x="317" y="745"/>
                  </a:lnTo>
                  <a:lnTo>
                    <a:pt x="314" y="748"/>
                  </a:lnTo>
                  <a:lnTo>
                    <a:pt x="313" y="753"/>
                  </a:lnTo>
                  <a:lnTo>
                    <a:pt x="313" y="754"/>
                  </a:lnTo>
                  <a:lnTo>
                    <a:pt x="311" y="757"/>
                  </a:lnTo>
                  <a:lnTo>
                    <a:pt x="310" y="758"/>
                  </a:lnTo>
                  <a:lnTo>
                    <a:pt x="310" y="761"/>
                  </a:lnTo>
                  <a:lnTo>
                    <a:pt x="311" y="766"/>
                  </a:lnTo>
                  <a:lnTo>
                    <a:pt x="314" y="771"/>
                  </a:lnTo>
                  <a:lnTo>
                    <a:pt x="346" y="799"/>
                  </a:lnTo>
                  <a:lnTo>
                    <a:pt x="353" y="809"/>
                  </a:lnTo>
                  <a:lnTo>
                    <a:pt x="356" y="810"/>
                  </a:lnTo>
                  <a:lnTo>
                    <a:pt x="359" y="810"/>
                  </a:lnTo>
                  <a:lnTo>
                    <a:pt x="365" y="810"/>
                  </a:lnTo>
                  <a:lnTo>
                    <a:pt x="367" y="812"/>
                  </a:lnTo>
                  <a:lnTo>
                    <a:pt x="369" y="814"/>
                  </a:lnTo>
                  <a:lnTo>
                    <a:pt x="369" y="816"/>
                  </a:lnTo>
                  <a:lnTo>
                    <a:pt x="367" y="820"/>
                  </a:lnTo>
                  <a:lnTo>
                    <a:pt x="366" y="823"/>
                  </a:lnTo>
                  <a:lnTo>
                    <a:pt x="367" y="825"/>
                  </a:lnTo>
                  <a:lnTo>
                    <a:pt x="370" y="823"/>
                  </a:lnTo>
                  <a:lnTo>
                    <a:pt x="372" y="822"/>
                  </a:lnTo>
                  <a:lnTo>
                    <a:pt x="373" y="822"/>
                  </a:lnTo>
                  <a:lnTo>
                    <a:pt x="376" y="823"/>
                  </a:lnTo>
                  <a:lnTo>
                    <a:pt x="378" y="826"/>
                  </a:lnTo>
                  <a:lnTo>
                    <a:pt x="379" y="827"/>
                  </a:lnTo>
                  <a:lnTo>
                    <a:pt x="379" y="829"/>
                  </a:lnTo>
                  <a:lnTo>
                    <a:pt x="379" y="830"/>
                  </a:lnTo>
                  <a:lnTo>
                    <a:pt x="382" y="832"/>
                  </a:lnTo>
                  <a:lnTo>
                    <a:pt x="382" y="833"/>
                  </a:lnTo>
                  <a:lnTo>
                    <a:pt x="393" y="837"/>
                  </a:lnTo>
                  <a:lnTo>
                    <a:pt x="412" y="842"/>
                  </a:lnTo>
                  <a:lnTo>
                    <a:pt x="418" y="845"/>
                  </a:lnTo>
                  <a:lnTo>
                    <a:pt x="422" y="850"/>
                  </a:lnTo>
                  <a:lnTo>
                    <a:pt x="421" y="862"/>
                  </a:lnTo>
                  <a:lnTo>
                    <a:pt x="416" y="872"/>
                  </a:lnTo>
                  <a:lnTo>
                    <a:pt x="411" y="875"/>
                  </a:lnTo>
                  <a:lnTo>
                    <a:pt x="412" y="873"/>
                  </a:lnTo>
                  <a:lnTo>
                    <a:pt x="412" y="872"/>
                  </a:lnTo>
                  <a:lnTo>
                    <a:pt x="412" y="871"/>
                  </a:lnTo>
                  <a:lnTo>
                    <a:pt x="411" y="871"/>
                  </a:lnTo>
                  <a:lnTo>
                    <a:pt x="409" y="872"/>
                  </a:lnTo>
                  <a:lnTo>
                    <a:pt x="408" y="873"/>
                  </a:lnTo>
                  <a:lnTo>
                    <a:pt x="408" y="875"/>
                  </a:lnTo>
                  <a:lnTo>
                    <a:pt x="408" y="879"/>
                  </a:lnTo>
                  <a:lnTo>
                    <a:pt x="408" y="891"/>
                  </a:lnTo>
                  <a:lnTo>
                    <a:pt x="408" y="896"/>
                  </a:lnTo>
                  <a:lnTo>
                    <a:pt x="406" y="902"/>
                  </a:lnTo>
                  <a:lnTo>
                    <a:pt x="403" y="911"/>
                  </a:lnTo>
                  <a:lnTo>
                    <a:pt x="401" y="922"/>
                  </a:lnTo>
                  <a:lnTo>
                    <a:pt x="401" y="930"/>
                  </a:lnTo>
                  <a:lnTo>
                    <a:pt x="401" y="934"/>
                  </a:lnTo>
                  <a:lnTo>
                    <a:pt x="402" y="935"/>
                  </a:lnTo>
                  <a:lnTo>
                    <a:pt x="402" y="935"/>
                  </a:lnTo>
                  <a:lnTo>
                    <a:pt x="402" y="935"/>
                  </a:lnTo>
                  <a:lnTo>
                    <a:pt x="403" y="935"/>
                  </a:lnTo>
                  <a:lnTo>
                    <a:pt x="403" y="937"/>
                  </a:lnTo>
                  <a:lnTo>
                    <a:pt x="411" y="947"/>
                  </a:lnTo>
                  <a:lnTo>
                    <a:pt x="414" y="948"/>
                  </a:lnTo>
                  <a:lnTo>
                    <a:pt x="422" y="951"/>
                  </a:lnTo>
                  <a:lnTo>
                    <a:pt x="424" y="953"/>
                  </a:lnTo>
                  <a:lnTo>
                    <a:pt x="426" y="953"/>
                  </a:lnTo>
                  <a:lnTo>
                    <a:pt x="431" y="958"/>
                  </a:lnTo>
                  <a:lnTo>
                    <a:pt x="434" y="960"/>
                  </a:lnTo>
                  <a:lnTo>
                    <a:pt x="435" y="960"/>
                  </a:lnTo>
                  <a:lnTo>
                    <a:pt x="437" y="960"/>
                  </a:lnTo>
                  <a:lnTo>
                    <a:pt x="438" y="960"/>
                  </a:lnTo>
                  <a:lnTo>
                    <a:pt x="438" y="958"/>
                  </a:lnTo>
                  <a:lnTo>
                    <a:pt x="439" y="957"/>
                  </a:lnTo>
                  <a:lnTo>
                    <a:pt x="439" y="957"/>
                  </a:lnTo>
                  <a:lnTo>
                    <a:pt x="442" y="958"/>
                  </a:lnTo>
                  <a:lnTo>
                    <a:pt x="447" y="958"/>
                  </a:lnTo>
                  <a:lnTo>
                    <a:pt x="448" y="957"/>
                  </a:lnTo>
                  <a:lnTo>
                    <a:pt x="451" y="957"/>
                  </a:lnTo>
                  <a:lnTo>
                    <a:pt x="454" y="958"/>
                  </a:lnTo>
                  <a:lnTo>
                    <a:pt x="458" y="961"/>
                  </a:lnTo>
                  <a:lnTo>
                    <a:pt x="460" y="961"/>
                  </a:lnTo>
                  <a:lnTo>
                    <a:pt x="475" y="963"/>
                  </a:lnTo>
                  <a:lnTo>
                    <a:pt x="478" y="963"/>
                  </a:lnTo>
                  <a:lnTo>
                    <a:pt x="486" y="961"/>
                  </a:lnTo>
                  <a:lnTo>
                    <a:pt x="488" y="961"/>
                  </a:lnTo>
                  <a:lnTo>
                    <a:pt x="490" y="960"/>
                  </a:lnTo>
                  <a:lnTo>
                    <a:pt x="493" y="957"/>
                  </a:lnTo>
                  <a:lnTo>
                    <a:pt x="496" y="957"/>
                  </a:lnTo>
                  <a:lnTo>
                    <a:pt x="496" y="955"/>
                  </a:lnTo>
                  <a:lnTo>
                    <a:pt x="493" y="954"/>
                  </a:lnTo>
                  <a:lnTo>
                    <a:pt x="493" y="954"/>
                  </a:lnTo>
                  <a:lnTo>
                    <a:pt x="488" y="951"/>
                  </a:lnTo>
                  <a:lnTo>
                    <a:pt x="486" y="947"/>
                  </a:lnTo>
                  <a:lnTo>
                    <a:pt x="483" y="941"/>
                  </a:lnTo>
                  <a:lnTo>
                    <a:pt x="483" y="935"/>
                  </a:lnTo>
                  <a:lnTo>
                    <a:pt x="484" y="930"/>
                  </a:lnTo>
                  <a:lnTo>
                    <a:pt x="487" y="924"/>
                  </a:lnTo>
                  <a:lnTo>
                    <a:pt x="490" y="918"/>
                  </a:lnTo>
                  <a:lnTo>
                    <a:pt x="493" y="914"/>
                  </a:lnTo>
                  <a:lnTo>
                    <a:pt x="494" y="914"/>
                  </a:lnTo>
                  <a:lnTo>
                    <a:pt x="498" y="914"/>
                  </a:lnTo>
                  <a:lnTo>
                    <a:pt x="500" y="912"/>
                  </a:lnTo>
                  <a:lnTo>
                    <a:pt x="503" y="911"/>
                  </a:lnTo>
                  <a:lnTo>
                    <a:pt x="506" y="909"/>
                  </a:lnTo>
                  <a:lnTo>
                    <a:pt x="507" y="909"/>
                  </a:lnTo>
                  <a:lnTo>
                    <a:pt x="510" y="907"/>
                  </a:lnTo>
                  <a:lnTo>
                    <a:pt x="511" y="907"/>
                  </a:lnTo>
                  <a:lnTo>
                    <a:pt x="511" y="907"/>
                  </a:lnTo>
                  <a:lnTo>
                    <a:pt x="522" y="905"/>
                  </a:lnTo>
                  <a:lnTo>
                    <a:pt x="529" y="904"/>
                  </a:lnTo>
                  <a:lnTo>
                    <a:pt x="534" y="902"/>
                  </a:lnTo>
                  <a:lnTo>
                    <a:pt x="540" y="899"/>
                  </a:lnTo>
                  <a:lnTo>
                    <a:pt x="545" y="901"/>
                  </a:lnTo>
                  <a:lnTo>
                    <a:pt x="550" y="902"/>
                  </a:lnTo>
                  <a:lnTo>
                    <a:pt x="555" y="901"/>
                  </a:lnTo>
                  <a:lnTo>
                    <a:pt x="559" y="898"/>
                  </a:lnTo>
                  <a:lnTo>
                    <a:pt x="565" y="896"/>
                  </a:lnTo>
                  <a:lnTo>
                    <a:pt x="570" y="898"/>
                  </a:lnTo>
                  <a:lnTo>
                    <a:pt x="575" y="901"/>
                  </a:lnTo>
                  <a:lnTo>
                    <a:pt x="575" y="905"/>
                  </a:lnTo>
                  <a:lnTo>
                    <a:pt x="576" y="908"/>
                  </a:lnTo>
                  <a:lnTo>
                    <a:pt x="578" y="909"/>
                  </a:lnTo>
                  <a:lnTo>
                    <a:pt x="581" y="907"/>
                  </a:lnTo>
                  <a:lnTo>
                    <a:pt x="579" y="907"/>
                  </a:lnTo>
                  <a:lnTo>
                    <a:pt x="579" y="905"/>
                  </a:lnTo>
                  <a:lnTo>
                    <a:pt x="579" y="904"/>
                  </a:lnTo>
                  <a:lnTo>
                    <a:pt x="581" y="904"/>
                  </a:lnTo>
                  <a:lnTo>
                    <a:pt x="585" y="908"/>
                  </a:lnTo>
                  <a:lnTo>
                    <a:pt x="586" y="909"/>
                  </a:lnTo>
                  <a:lnTo>
                    <a:pt x="588" y="909"/>
                  </a:lnTo>
                  <a:lnTo>
                    <a:pt x="589" y="908"/>
                  </a:lnTo>
                  <a:lnTo>
                    <a:pt x="591" y="907"/>
                  </a:lnTo>
                  <a:lnTo>
                    <a:pt x="591" y="904"/>
                  </a:lnTo>
                  <a:lnTo>
                    <a:pt x="591" y="902"/>
                  </a:lnTo>
                  <a:lnTo>
                    <a:pt x="589" y="901"/>
                  </a:lnTo>
                  <a:lnTo>
                    <a:pt x="589" y="901"/>
                  </a:lnTo>
                  <a:lnTo>
                    <a:pt x="589" y="899"/>
                  </a:lnTo>
                  <a:lnTo>
                    <a:pt x="589" y="899"/>
                  </a:lnTo>
                  <a:lnTo>
                    <a:pt x="589" y="898"/>
                  </a:lnTo>
                  <a:lnTo>
                    <a:pt x="589" y="898"/>
                  </a:lnTo>
                  <a:lnTo>
                    <a:pt x="586" y="898"/>
                  </a:lnTo>
                  <a:lnTo>
                    <a:pt x="586" y="898"/>
                  </a:lnTo>
                  <a:lnTo>
                    <a:pt x="585" y="896"/>
                  </a:lnTo>
                  <a:lnTo>
                    <a:pt x="583" y="894"/>
                  </a:lnTo>
                  <a:lnTo>
                    <a:pt x="582" y="892"/>
                  </a:lnTo>
                  <a:lnTo>
                    <a:pt x="576" y="886"/>
                  </a:lnTo>
                  <a:lnTo>
                    <a:pt x="575" y="884"/>
                  </a:lnTo>
                  <a:lnTo>
                    <a:pt x="579" y="885"/>
                  </a:lnTo>
                  <a:lnTo>
                    <a:pt x="583" y="886"/>
                  </a:lnTo>
                  <a:lnTo>
                    <a:pt x="588" y="892"/>
                  </a:lnTo>
                  <a:lnTo>
                    <a:pt x="598" y="899"/>
                  </a:lnTo>
                  <a:lnTo>
                    <a:pt x="601" y="902"/>
                  </a:lnTo>
                  <a:lnTo>
                    <a:pt x="602" y="899"/>
                  </a:lnTo>
                  <a:lnTo>
                    <a:pt x="602" y="898"/>
                  </a:lnTo>
                  <a:lnTo>
                    <a:pt x="604" y="896"/>
                  </a:lnTo>
                  <a:lnTo>
                    <a:pt x="606" y="896"/>
                  </a:lnTo>
                  <a:lnTo>
                    <a:pt x="609" y="895"/>
                  </a:lnTo>
                  <a:lnTo>
                    <a:pt x="609" y="892"/>
                  </a:lnTo>
                  <a:lnTo>
                    <a:pt x="609" y="886"/>
                  </a:lnTo>
                  <a:lnTo>
                    <a:pt x="608" y="879"/>
                  </a:lnTo>
                  <a:lnTo>
                    <a:pt x="608" y="876"/>
                  </a:lnTo>
                  <a:lnTo>
                    <a:pt x="609" y="872"/>
                  </a:lnTo>
                  <a:lnTo>
                    <a:pt x="611" y="869"/>
                  </a:lnTo>
                  <a:lnTo>
                    <a:pt x="609" y="866"/>
                  </a:lnTo>
                  <a:lnTo>
                    <a:pt x="608" y="858"/>
                  </a:lnTo>
                  <a:lnTo>
                    <a:pt x="605" y="852"/>
                  </a:lnTo>
                  <a:lnTo>
                    <a:pt x="601" y="846"/>
                  </a:lnTo>
                  <a:lnTo>
                    <a:pt x="595" y="845"/>
                  </a:lnTo>
                  <a:lnTo>
                    <a:pt x="591" y="845"/>
                  </a:lnTo>
                  <a:lnTo>
                    <a:pt x="592" y="849"/>
                  </a:lnTo>
                  <a:lnTo>
                    <a:pt x="601" y="858"/>
                  </a:lnTo>
                  <a:lnTo>
                    <a:pt x="596" y="858"/>
                  </a:lnTo>
                  <a:lnTo>
                    <a:pt x="591" y="858"/>
                  </a:lnTo>
                  <a:lnTo>
                    <a:pt x="585" y="858"/>
                  </a:lnTo>
                  <a:lnTo>
                    <a:pt x="581" y="855"/>
                  </a:lnTo>
                  <a:lnTo>
                    <a:pt x="581" y="856"/>
                  </a:lnTo>
                  <a:lnTo>
                    <a:pt x="581" y="858"/>
                  </a:lnTo>
                  <a:lnTo>
                    <a:pt x="581" y="859"/>
                  </a:lnTo>
                  <a:lnTo>
                    <a:pt x="581" y="859"/>
                  </a:lnTo>
                  <a:lnTo>
                    <a:pt x="578" y="858"/>
                  </a:lnTo>
                  <a:lnTo>
                    <a:pt x="576" y="856"/>
                  </a:lnTo>
                  <a:lnTo>
                    <a:pt x="575" y="853"/>
                  </a:lnTo>
                  <a:lnTo>
                    <a:pt x="573" y="850"/>
                  </a:lnTo>
                  <a:lnTo>
                    <a:pt x="575" y="845"/>
                  </a:lnTo>
                  <a:lnTo>
                    <a:pt x="575" y="842"/>
                  </a:lnTo>
                  <a:lnTo>
                    <a:pt x="573" y="839"/>
                  </a:lnTo>
                  <a:lnTo>
                    <a:pt x="570" y="837"/>
                  </a:lnTo>
                  <a:lnTo>
                    <a:pt x="568" y="836"/>
                  </a:lnTo>
                  <a:lnTo>
                    <a:pt x="565" y="835"/>
                  </a:lnTo>
                  <a:lnTo>
                    <a:pt x="558" y="835"/>
                  </a:lnTo>
                  <a:lnTo>
                    <a:pt x="558" y="833"/>
                  </a:lnTo>
                  <a:lnTo>
                    <a:pt x="560" y="833"/>
                  </a:lnTo>
                  <a:lnTo>
                    <a:pt x="563" y="832"/>
                  </a:lnTo>
                  <a:lnTo>
                    <a:pt x="566" y="832"/>
                  </a:lnTo>
                  <a:lnTo>
                    <a:pt x="569" y="832"/>
                  </a:lnTo>
                  <a:lnTo>
                    <a:pt x="569" y="829"/>
                  </a:lnTo>
                  <a:lnTo>
                    <a:pt x="570" y="827"/>
                  </a:lnTo>
                  <a:lnTo>
                    <a:pt x="572" y="827"/>
                  </a:lnTo>
                  <a:lnTo>
                    <a:pt x="575" y="826"/>
                  </a:lnTo>
                  <a:lnTo>
                    <a:pt x="575" y="825"/>
                  </a:lnTo>
                  <a:lnTo>
                    <a:pt x="573" y="823"/>
                  </a:lnTo>
                  <a:lnTo>
                    <a:pt x="573" y="822"/>
                  </a:lnTo>
                  <a:lnTo>
                    <a:pt x="572" y="822"/>
                  </a:lnTo>
                  <a:lnTo>
                    <a:pt x="570" y="822"/>
                  </a:lnTo>
                  <a:lnTo>
                    <a:pt x="560" y="822"/>
                  </a:lnTo>
                  <a:lnTo>
                    <a:pt x="558" y="820"/>
                  </a:lnTo>
                  <a:lnTo>
                    <a:pt x="555" y="819"/>
                  </a:lnTo>
                  <a:lnTo>
                    <a:pt x="546" y="807"/>
                  </a:lnTo>
                  <a:lnTo>
                    <a:pt x="543" y="801"/>
                  </a:lnTo>
                  <a:lnTo>
                    <a:pt x="542" y="799"/>
                  </a:lnTo>
                  <a:lnTo>
                    <a:pt x="539" y="799"/>
                  </a:lnTo>
                  <a:lnTo>
                    <a:pt x="532" y="799"/>
                  </a:lnTo>
                  <a:lnTo>
                    <a:pt x="529" y="799"/>
                  </a:lnTo>
                  <a:lnTo>
                    <a:pt x="526" y="797"/>
                  </a:lnTo>
                  <a:lnTo>
                    <a:pt x="524" y="794"/>
                  </a:lnTo>
                  <a:lnTo>
                    <a:pt x="523" y="793"/>
                  </a:lnTo>
                  <a:lnTo>
                    <a:pt x="522" y="790"/>
                  </a:lnTo>
                  <a:lnTo>
                    <a:pt x="519" y="790"/>
                  </a:lnTo>
                  <a:lnTo>
                    <a:pt x="516" y="789"/>
                  </a:lnTo>
                  <a:lnTo>
                    <a:pt x="513" y="789"/>
                  </a:lnTo>
                  <a:lnTo>
                    <a:pt x="511" y="786"/>
                  </a:lnTo>
                  <a:lnTo>
                    <a:pt x="510" y="784"/>
                  </a:lnTo>
                  <a:lnTo>
                    <a:pt x="507" y="778"/>
                  </a:lnTo>
                  <a:lnTo>
                    <a:pt x="506" y="776"/>
                  </a:lnTo>
                  <a:lnTo>
                    <a:pt x="506" y="773"/>
                  </a:lnTo>
                  <a:lnTo>
                    <a:pt x="507" y="773"/>
                  </a:lnTo>
                  <a:lnTo>
                    <a:pt x="511" y="771"/>
                  </a:lnTo>
                  <a:lnTo>
                    <a:pt x="513" y="771"/>
                  </a:lnTo>
                  <a:lnTo>
                    <a:pt x="514" y="770"/>
                  </a:lnTo>
                  <a:lnTo>
                    <a:pt x="516" y="770"/>
                  </a:lnTo>
                  <a:lnTo>
                    <a:pt x="516" y="768"/>
                  </a:lnTo>
                  <a:lnTo>
                    <a:pt x="519" y="764"/>
                  </a:lnTo>
                  <a:lnTo>
                    <a:pt x="520" y="761"/>
                  </a:lnTo>
                  <a:lnTo>
                    <a:pt x="520" y="758"/>
                  </a:lnTo>
                  <a:lnTo>
                    <a:pt x="519" y="755"/>
                  </a:lnTo>
                  <a:lnTo>
                    <a:pt x="517" y="754"/>
                  </a:lnTo>
                  <a:lnTo>
                    <a:pt x="516" y="753"/>
                  </a:lnTo>
                  <a:lnTo>
                    <a:pt x="514" y="750"/>
                  </a:lnTo>
                  <a:lnTo>
                    <a:pt x="514" y="747"/>
                  </a:lnTo>
                  <a:lnTo>
                    <a:pt x="516" y="748"/>
                  </a:lnTo>
                  <a:lnTo>
                    <a:pt x="517" y="747"/>
                  </a:lnTo>
                  <a:lnTo>
                    <a:pt x="517" y="745"/>
                  </a:lnTo>
                  <a:lnTo>
                    <a:pt x="517" y="744"/>
                  </a:lnTo>
                  <a:lnTo>
                    <a:pt x="520" y="745"/>
                  </a:lnTo>
                  <a:lnTo>
                    <a:pt x="523" y="745"/>
                  </a:lnTo>
                  <a:lnTo>
                    <a:pt x="524" y="747"/>
                  </a:lnTo>
                  <a:lnTo>
                    <a:pt x="526" y="748"/>
                  </a:lnTo>
                  <a:lnTo>
                    <a:pt x="526" y="750"/>
                  </a:lnTo>
                  <a:lnTo>
                    <a:pt x="524" y="751"/>
                  </a:lnTo>
                  <a:lnTo>
                    <a:pt x="527" y="751"/>
                  </a:lnTo>
                  <a:lnTo>
                    <a:pt x="530" y="753"/>
                  </a:lnTo>
                  <a:lnTo>
                    <a:pt x="530" y="754"/>
                  </a:lnTo>
                  <a:lnTo>
                    <a:pt x="530" y="755"/>
                  </a:lnTo>
                  <a:lnTo>
                    <a:pt x="532" y="755"/>
                  </a:lnTo>
                  <a:lnTo>
                    <a:pt x="533" y="753"/>
                  </a:lnTo>
                  <a:lnTo>
                    <a:pt x="533" y="750"/>
                  </a:lnTo>
                  <a:lnTo>
                    <a:pt x="532" y="747"/>
                  </a:lnTo>
                  <a:lnTo>
                    <a:pt x="530" y="745"/>
                  </a:lnTo>
                  <a:lnTo>
                    <a:pt x="523" y="742"/>
                  </a:lnTo>
                  <a:lnTo>
                    <a:pt x="522" y="742"/>
                  </a:lnTo>
                  <a:lnTo>
                    <a:pt x="520" y="738"/>
                  </a:lnTo>
                  <a:lnTo>
                    <a:pt x="524" y="730"/>
                  </a:lnTo>
                  <a:lnTo>
                    <a:pt x="529" y="724"/>
                  </a:lnTo>
                  <a:lnTo>
                    <a:pt x="533" y="727"/>
                  </a:lnTo>
                  <a:lnTo>
                    <a:pt x="533" y="727"/>
                  </a:lnTo>
                  <a:lnTo>
                    <a:pt x="534" y="725"/>
                  </a:lnTo>
                  <a:lnTo>
                    <a:pt x="534" y="725"/>
                  </a:lnTo>
                  <a:lnTo>
                    <a:pt x="536" y="725"/>
                  </a:lnTo>
                  <a:lnTo>
                    <a:pt x="537" y="727"/>
                  </a:lnTo>
                  <a:lnTo>
                    <a:pt x="539" y="728"/>
                  </a:lnTo>
                  <a:lnTo>
                    <a:pt x="537" y="728"/>
                  </a:lnTo>
                  <a:lnTo>
                    <a:pt x="540" y="728"/>
                  </a:lnTo>
                  <a:lnTo>
                    <a:pt x="540" y="728"/>
                  </a:lnTo>
                  <a:lnTo>
                    <a:pt x="540" y="727"/>
                  </a:lnTo>
                  <a:lnTo>
                    <a:pt x="540" y="724"/>
                  </a:lnTo>
                  <a:lnTo>
                    <a:pt x="540" y="722"/>
                  </a:lnTo>
                  <a:lnTo>
                    <a:pt x="540" y="721"/>
                  </a:lnTo>
                  <a:lnTo>
                    <a:pt x="540" y="719"/>
                  </a:lnTo>
                  <a:lnTo>
                    <a:pt x="542" y="719"/>
                  </a:lnTo>
                  <a:lnTo>
                    <a:pt x="545" y="718"/>
                  </a:lnTo>
                  <a:lnTo>
                    <a:pt x="545" y="718"/>
                  </a:lnTo>
                  <a:lnTo>
                    <a:pt x="546" y="715"/>
                  </a:lnTo>
                  <a:lnTo>
                    <a:pt x="546" y="714"/>
                  </a:lnTo>
                  <a:lnTo>
                    <a:pt x="546" y="714"/>
                  </a:lnTo>
                  <a:lnTo>
                    <a:pt x="545" y="715"/>
                  </a:lnTo>
                  <a:lnTo>
                    <a:pt x="542" y="714"/>
                  </a:lnTo>
                  <a:lnTo>
                    <a:pt x="542" y="712"/>
                  </a:lnTo>
                  <a:lnTo>
                    <a:pt x="540" y="711"/>
                  </a:lnTo>
                  <a:lnTo>
                    <a:pt x="540" y="709"/>
                  </a:lnTo>
                  <a:lnTo>
                    <a:pt x="539" y="709"/>
                  </a:lnTo>
                  <a:lnTo>
                    <a:pt x="536" y="711"/>
                  </a:lnTo>
                  <a:lnTo>
                    <a:pt x="534" y="711"/>
                  </a:lnTo>
                  <a:lnTo>
                    <a:pt x="533" y="711"/>
                  </a:lnTo>
                  <a:lnTo>
                    <a:pt x="523" y="701"/>
                  </a:lnTo>
                  <a:lnTo>
                    <a:pt x="519" y="699"/>
                  </a:lnTo>
                  <a:lnTo>
                    <a:pt x="517" y="698"/>
                  </a:lnTo>
                  <a:lnTo>
                    <a:pt x="517" y="692"/>
                  </a:lnTo>
                  <a:lnTo>
                    <a:pt x="520" y="686"/>
                  </a:lnTo>
                  <a:lnTo>
                    <a:pt x="523" y="682"/>
                  </a:lnTo>
                  <a:lnTo>
                    <a:pt x="519" y="676"/>
                  </a:lnTo>
                  <a:lnTo>
                    <a:pt x="516" y="675"/>
                  </a:lnTo>
                  <a:lnTo>
                    <a:pt x="513" y="673"/>
                  </a:lnTo>
                  <a:lnTo>
                    <a:pt x="507" y="673"/>
                  </a:lnTo>
                  <a:lnTo>
                    <a:pt x="506" y="672"/>
                  </a:lnTo>
                  <a:lnTo>
                    <a:pt x="504" y="669"/>
                  </a:lnTo>
                  <a:lnTo>
                    <a:pt x="503" y="666"/>
                  </a:lnTo>
                  <a:lnTo>
                    <a:pt x="503" y="663"/>
                  </a:lnTo>
                  <a:lnTo>
                    <a:pt x="501" y="663"/>
                  </a:lnTo>
                  <a:lnTo>
                    <a:pt x="500" y="663"/>
                  </a:lnTo>
                  <a:lnTo>
                    <a:pt x="498" y="662"/>
                  </a:lnTo>
                  <a:lnTo>
                    <a:pt x="498" y="660"/>
                  </a:lnTo>
                  <a:lnTo>
                    <a:pt x="498" y="659"/>
                  </a:lnTo>
                  <a:lnTo>
                    <a:pt x="497" y="659"/>
                  </a:lnTo>
                  <a:lnTo>
                    <a:pt x="491" y="659"/>
                  </a:lnTo>
                  <a:lnTo>
                    <a:pt x="488" y="658"/>
                  </a:lnTo>
                  <a:lnTo>
                    <a:pt x="486" y="655"/>
                  </a:lnTo>
                  <a:lnTo>
                    <a:pt x="478" y="647"/>
                  </a:lnTo>
                  <a:lnTo>
                    <a:pt x="478" y="646"/>
                  </a:lnTo>
                  <a:lnTo>
                    <a:pt x="480" y="639"/>
                  </a:lnTo>
                  <a:lnTo>
                    <a:pt x="480" y="636"/>
                  </a:lnTo>
                  <a:lnTo>
                    <a:pt x="478" y="633"/>
                  </a:lnTo>
                  <a:lnTo>
                    <a:pt x="474" y="627"/>
                  </a:lnTo>
                  <a:lnTo>
                    <a:pt x="471" y="622"/>
                  </a:lnTo>
                  <a:lnTo>
                    <a:pt x="467" y="613"/>
                  </a:lnTo>
                  <a:lnTo>
                    <a:pt x="460" y="606"/>
                  </a:lnTo>
                  <a:lnTo>
                    <a:pt x="458" y="604"/>
                  </a:lnTo>
                  <a:lnTo>
                    <a:pt x="458" y="601"/>
                  </a:lnTo>
                  <a:lnTo>
                    <a:pt x="457" y="599"/>
                  </a:lnTo>
                  <a:lnTo>
                    <a:pt x="454" y="593"/>
                  </a:lnTo>
                  <a:lnTo>
                    <a:pt x="451" y="588"/>
                  </a:lnTo>
                  <a:lnTo>
                    <a:pt x="442" y="581"/>
                  </a:lnTo>
                  <a:lnTo>
                    <a:pt x="438" y="577"/>
                  </a:lnTo>
                  <a:lnTo>
                    <a:pt x="432" y="573"/>
                  </a:lnTo>
                  <a:lnTo>
                    <a:pt x="426" y="571"/>
                  </a:lnTo>
                  <a:lnTo>
                    <a:pt x="421" y="573"/>
                  </a:lnTo>
                  <a:lnTo>
                    <a:pt x="414" y="570"/>
                  </a:lnTo>
                  <a:lnTo>
                    <a:pt x="412" y="565"/>
                  </a:lnTo>
                  <a:lnTo>
                    <a:pt x="408" y="555"/>
                  </a:lnTo>
                  <a:lnTo>
                    <a:pt x="405" y="551"/>
                  </a:lnTo>
                  <a:lnTo>
                    <a:pt x="402" y="551"/>
                  </a:lnTo>
                  <a:lnTo>
                    <a:pt x="401" y="550"/>
                  </a:lnTo>
                  <a:lnTo>
                    <a:pt x="399" y="547"/>
                  </a:lnTo>
                  <a:lnTo>
                    <a:pt x="393" y="544"/>
                  </a:lnTo>
                  <a:lnTo>
                    <a:pt x="390" y="535"/>
                  </a:lnTo>
                  <a:lnTo>
                    <a:pt x="389" y="532"/>
                  </a:lnTo>
                  <a:lnTo>
                    <a:pt x="388" y="534"/>
                  </a:lnTo>
                  <a:lnTo>
                    <a:pt x="386" y="535"/>
                  </a:lnTo>
                  <a:lnTo>
                    <a:pt x="386" y="538"/>
                  </a:lnTo>
                  <a:lnTo>
                    <a:pt x="385" y="540"/>
                  </a:lnTo>
                  <a:lnTo>
                    <a:pt x="385" y="541"/>
                  </a:lnTo>
                  <a:lnTo>
                    <a:pt x="383" y="542"/>
                  </a:lnTo>
                  <a:lnTo>
                    <a:pt x="382" y="544"/>
                  </a:lnTo>
                  <a:lnTo>
                    <a:pt x="380" y="545"/>
                  </a:lnTo>
                  <a:lnTo>
                    <a:pt x="380" y="538"/>
                  </a:lnTo>
                  <a:lnTo>
                    <a:pt x="379" y="537"/>
                  </a:lnTo>
                  <a:lnTo>
                    <a:pt x="378" y="535"/>
                  </a:lnTo>
                  <a:lnTo>
                    <a:pt x="378" y="534"/>
                  </a:lnTo>
                  <a:lnTo>
                    <a:pt x="379" y="531"/>
                  </a:lnTo>
                  <a:lnTo>
                    <a:pt x="380" y="528"/>
                  </a:lnTo>
                  <a:lnTo>
                    <a:pt x="380" y="525"/>
                  </a:lnTo>
                  <a:lnTo>
                    <a:pt x="380" y="522"/>
                  </a:lnTo>
                  <a:lnTo>
                    <a:pt x="375" y="524"/>
                  </a:lnTo>
                  <a:lnTo>
                    <a:pt x="373" y="519"/>
                  </a:lnTo>
                  <a:lnTo>
                    <a:pt x="376" y="515"/>
                  </a:lnTo>
                  <a:lnTo>
                    <a:pt x="380" y="514"/>
                  </a:lnTo>
                  <a:lnTo>
                    <a:pt x="382" y="515"/>
                  </a:lnTo>
                  <a:lnTo>
                    <a:pt x="383" y="518"/>
                  </a:lnTo>
                  <a:lnTo>
                    <a:pt x="385" y="518"/>
                  </a:lnTo>
                  <a:lnTo>
                    <a:pt x="390" y="518"/>
                  </a:lnTo>
                  <a:lnTo>
                    <a:pt x="395" y="519"/>
                  </a:lnTo>
                  <a:lnTo>
                    <a:pt x="395" y="521"/>
                  </a:lnTo>
                  <a:lnTo>
                    <a:pt x="395" y="524"/>
                  </a:lnTo>
                  <a:lnTo>
                    <a:pt x="396" y="525"/>
                  </a:lnTo>
                  <a:lnTo>
                    <a:pt x="402" y="528"/>
                  </a:lnTo>
                  <a:lnTo>
                    <a:pt x="402" y="528"/>
                  </a:lnTo>
                  <a:lnTo>
                    <a:pt x="403" y="528"/>
                  </a:lnTo>
                  <a:lnTo>
                    <a:pt x="405" y="529"/>
                  </a:lnTo>
                  <a:lnTo>
                    <a:pt x="408" y="532"/>
                  </a:lnTo>
                  <a:lnTo>
                    <a:pt x="408" y="534"/>
                  </a:lnTo>
                  <a:lnTo>
                    <a:pt x="409" y="535"/>
                  </a:lnTo>
                  <a:lnTo>
                    <a:pt x="411" y="535"/>
                  </a:lnTo>
                  <a:lnTo>
                    <a:pt x="412" y="537"/>
                  </a:lnTo>
                  <a:lnTo>
                    <a:pt x="422" y="535"/>
                  </a:lnTo>
                  <a:lnTo>
                    <a:pt x="426" y="535"/>
                  </a:lnTo>
                  <a:lnTo>
                    <a:pt x="431" y="532"/>
                  </a:lnTo>
                  <a:lnTo>
                    <a:pt x="435" y="529"/>
                  </a:lnTo>
                  <a:lnTo>
                    <a:pt x="438" y="527"/>
                  </a:lnTo>
                  <a:lnTo>
                    <a:pt x="441" y="522"/>
                  </a:lnTo>
                  <a:lnTo>
                    <a:pt x="444" y="512"/>
                  </a:lnTo>
                  <a:lnTo>
                    <a:pt x="445" y="508"/>
                  </a:lnTo>
                  <a:lnTo>
                    <a:pt x="447" y="505"/>
                  </a:lnTo>
                  <a:lnTo>
                    <a:pt x="450" y="504"/>
                  </a:lnTo>
                  <a:lnTo>
                    <a:pt x="451" y="504"/>
                  </a:lnTo>
                  <a:lnTo>
                    <a:pt x="452" y="502"/>
                  </a:lnTo>
                  <a:lnTo>
                    <a:pt x="454" y="501"/>
                  </a:lnTo>
                  <a:lnTo>
                    <a:pt x="455" y="501"/>
                  </a:lnTo>
                  <a:lnTo>
                    <a:pt x="457" y="498"/>
                  </a:lnTo>
                  <a:lnTo>
                    <a:pt x="462" y="499"/>
                  </a:lnTo>
                  <a:lnTo>
                    <a:pt x="465" y="498"/>
                  </a:lnTo>
                  <a:lnTo>
                    <a:pt x="468" y="496"/>
                  </a:lnTo>
                  <a:lnTo>
                    <a:pt x="470" y="496"/>
                  </a:lnTo>
                  <a:lnTo>
                    <a:pt x="473" y="496"/>
                  </a:lnTo>
                  <a:lnTo>
                    <a:pt x="477" y="493"/>
                  </a:lnTo>
                  <a:lnTo>
                    <a:pt x="478" y="492"/>
                  </a:lnTo>
                  <a:lnTo>
                    <a:pt x="478" y="491"/>
                  </a:lnTo>
                  <a:lnTo>
                    <a:pt x="480" y="491"/>
                  </a:lnTo>
                  <a:lnTo>
                    <a:pt x="481" y="489"/>
                  </a:lnTo>
                  <a:lnTo>
                    <a:pt x="483" y="489"/>
                  </a:lnTo>
                  <a:lnTo>
                    <a:pt x="484" y="491"/>
                  </a:lnTo>
                  <a:lnTo>
                    <a:pt x="486" y="491"/>
                  </a:lnTo>
                  <a:lnTo>
                    <a:pt x="488" y="491"/>
                  </a:lnTo>
                  <a:lnTo>
                    <a:pt x="496" y="488"/>
                  </a:lnTo>
                  <a:lnTo>
                    <a:pt x="497" y="486"/>
                  </a:lnTo>
                  <a:lnTo>
                    <a:pt x="500" y="488"/>
                  </a:lnTo>
                  <a:lnTo>
                    <a:pt x="501" y="489"/>
                  </a:lnTo>
                  <a:lnTo>
                    <a:pt x="504" y="489"/>
                  </a:lnTo>
                  <a:lnTo>
                    <a:pt x="506" y="488"/>
                  </a:lnTo>
                  <a:lnTo>
                    <a:pt x="511" y="483"/>
                  </a:lnTo>
                  <a:lnTo>
                    <a:pt x="522" y="476"/>
                  </a:lnTo>
                  <a:lnTo>
                    <a:pt x="530" y="472"/>
                  </a:lnTo>
                  <a:lnTo>
                    <a:pt x="533" y="470"/>
                  </a:lnTo>
                  <a:lnTo>
                    <a:pt x="536" y="465"/>
                  </a:lnTo>
                  <a:lnTo>
                    <a:pt x="547" y="456"/>
                  </a:lnTo>
                  <a:lnTo>
                    <a:pt x="547" y="455"/>
                  </a:lnTo>
                  <a:lnTo>
                    <a:pt x="549" y="452"/>
                  </a:lnTo>
                  <a:lnTo>
                    <a:pt x="550" y="450"/>
                  </a:lnTo>
                  <a:lnTo>
                    <a:pt x="550" y="449"/>
                  </a:lnTo>
                  <a:lnTo>
                    <a:pt x="552" y="447"/>
                  </a:lnTo>
                  <a:lnTo>
                    <a:pt x="555" y="446"/>
                  </a:lnTo>
                  <a:lnTo>
                    <a:pt x="560" y="437"/>
                  </a:lnTo>
                  <a:lnTo>
                    <a:pt x="563" y="434"/>
                  </a:lnTo>
                  <a:lnTo>
                    <a:pt x="569" y="432"/>
                  </a:lnTo>
                  <a:lnTo>
                    <a:pt x="570" y="430"/>
                  </a:lnTo>
                  <a:lnTo>
                    <a:pt x="572" y="423"/>
                  </a:lnTo>
                  <a:lnTo>
                    <a:pt x="573" y="422"/>
                  </a:lnTo>
                  <a:lnTo>
                    <a:pt x="578" y="417"/>
                  </a:lnTo>
                  <a:lnTo>
                    <a:pt x="579" y="417"/>
                  </a:lnTo>
                  <a:lnTo>
                    <a:pt x="581" y="417"/>
                  </a:lnTo>
                  <a:lnTo>
                    <a:pt x="582" y="416"/>
                  </a:lnTo>
                  <a:lnTo>
                    <a:pt x="583" y="414"/>
                  </a:lnTo>
                  <a:lnTo>
                    <a:pt x="583" y="413"/>
                  </a:lnTo>
                  <a:lnTo>
                    <a:pt x="583" y="411"/>
                  </a:lnTo>
                  <a:lnTo>
                    <a:pt x="583" y="410"/>
                  </a:lnTo>
                  <a:lnTo>
                    <a:pt x="585" y="410"/>
                  </a:lnTo>
                  <a:lnTo>
                    <a:pt x="588" y="406"/>
                  </a:lnTo>
                  <a:lnTo>
                    <a:pt x="589" y="403"/>
                  </a:lnTo>
                  <a:lnTo>
                    <a:pt x="596" y="390"/>
                  </a:lnTo>
                  <a:lnTo>
                    <a:pt x="599" y="386"/>
                  </a:lnTo>
                  <a:lnTo>
                    <a:pt x="605" y="387"/>
                  </a:lnTo>
                  <a:lnTo>
                    <a:pt x="611" y="386"/>
                  </a:lnTo>
                  <a:lnTo>
                    <a:pt x="625" y="384"/>
                  </a:lnTo>
                  <a:lnTo>
                    <a:pt x="630" y="383"/>
                  </a:lnTo>
                  <a:lnTo>
                    <a:pt x="632" y="383"/>
                  </a:lnTo>
                  <a:lnTo>
                    <a:pt x="638" y="377"/>
                  </a:lnTo>
                  <a:lnTo>
                    <a:pt x="641" y="377"/>
                  </a:lnTo>
                  <a:lnTo>
                    <a:pt x="644" y="380"/>
                  </a:lnTo>
                  <a:lnTo>
                    <a:pt x="645" y="381"/>
                  </a:lnTo>
                  <a:lnTo>
                    <a:pt x="647" y="384"/>
                  </a:lnTo>
                  <a:lnTo>
                    <a:pt x="647" y="386"/>
                  </a:lnTo>
                  <a:lnTo>
                    <a:pt x="645" y="388"/>
                  </a:lnTo>
                  <a:lnTo>
                    <a:pt x="645" y="391"/>
                  </a:lnTo>
                  <a:lnTo>
                    <a:pt x="653" y="396"/>
                  </a:lnTo>
                  <a:lnTo>
                    <a:pt x="653" y="397"/>
                  </a:lnTo>
                  <a:lnTo>
                    <a:pt x="654" y="398"/>
                  </a:lnTo>
                  <a:lnTo>
                    <a:pt x="658" y="404"/>
                  </a:lnTo>
                  <a:lnTo>
                    <a:pt x="663" y="407"/>
                  </a:lnTo>
                  <a:lnTo>
                    <a:pt x="670" y="407"/>
                  </a:lnTo>
                  <a:lnTo>
                    <a:pt x="676" y="406"/>
                  </a:lnTo>
                  <a:lnTo>
                    <a:pt x="680" y="401"/>
                  </a:lnTo>
                  <a:lnTo>
                    <a:pt x="681" y="398"/>
                  </a:lnTo>
                  <a:lnTo>
                    <a:pt x="683" y="386"/>
                  </a:lnTo>
                  <a:lnTo>
                    <a:pt x="684" y="383"/>
                  </a:lnTo>
                  <a:lnTo>
                    <a:pt x="687" y="378"/>
                  </a:lnTo>
                  <a:lnTo>
                    <a:pt x="689" y="375"/>
                  </a:lnTo>
                  <a:lnTo>
                    <a:pt x="689" y="370"/>
                  </a:lnTo>
                  <a:lnTo>
                    <a:pt x="690" y="365"/>
                  </a:lnTo>
                  <a:lnTo>
                    <a:pt x="689" y="361"/>
                  </a:lnTo>
                  <a:lnTo>
                    <a:pt x="689" y="358"/>
                  </a:lnTo>
                  <a:lnTo>
                    <a:pt x="687" y="358"/>
                  </a:lnTo>
                  <a:lnTo>
                    <a:pt x="686" y="358"/>
                  </a:lnTo>
                  <a:lnTo>
                    <a:pt x="686" y="357"/>
                  </a:lnTo>
                  <a:lnTo>
                    <a:pt x="684" y="355"/>
                  </a:lnTo>
                  <a:lnTo>
                    <a:pt x="684" y="355"/>
                  </a:lnTo>
                  <a:lnTo>
                    <a:pt x="683" y="354"/>
                  </a:lnTo>
                  <a:lnTo>
                    <a:pt x="683" y="352"/>
                  </a:lnTo>
                  <a:lnTo>
                    <a:pt x="683" y="352"/>
                  </a:lnTo>
                  <a:lnTo>
                    <a:pt x="684" y="350"/>
                  </a:lnTo>
                  <a:lnTo>
                    <a:pt x="683" y="348"/>
                  </a:lnTo>
                  <a:lnTo>
                    <a:pt x="674" y="345"/>
                  </a:lnTo>
                  <a:lnTo>
                    <a:pt x="664" y="339"/>
                  </a:lnTo>
                  <a:lnTo>
                    <a:pt x="658" y="338"/>
                  </a:lnTo>
                  <a:lnTo>
                    <a:pt x="635" y="335"/>
                  </a:lnTo>
                  <a:lnTo>
                    <a:pt x="632" y="337"/>
                  </a:lnTo>
                  <a:lnTo>
                    <a:pt x="631" y="337"/>
                  </a:lnTo>
                  <a:lnTo>
                    <a:pt x="630" y="341"/>
                  </a:lnTo>
                  <a:lnTo>
                    <a:pt x="628" y="342"/>
                  </a:lnTo>
                  <a:lnTo>
                    <a:pt x="625" y="342"/>
                  </a:lnTo>
                  <a:lnTo>
                    <a:pt x="622" y="344"/>
                  </a:lnTo>
                  <a:lnTo>
                    <a:pt x="619" y="342"/>
                  </a:lnTo>
                  <a:lnTo>
                    <a:pt x="618" y="342"/>
                  </a:lnTo>
                  <a:lnTo>
                    <a:pt x="615" y="342"/>
                  </a:lnTo>
                  <a:lnTo>
                    <a:pt x="602" y="344"/>
                  </a:lnTo>
                  <a:lnTo>
                    <a:pt x="602" y="344"/>
                  </a:lnTo>
                  <a:lnTo>
                    <a:pt x="601" y="345"/>
                  </a:lnTo>
                  <a:lnTo>
                    <a:pt x="599" y="345"/>
                  </a:lnTo>
                  <a:lnTo>
                    <a:pt x="598" y="344"/>
                  </a:lnTo>
                  <a:lnTo>
                    <a:pt x="596" y="344"/>
                  </a:lnTo>
                  <a:lnTo>
                    <a:pt x="596" y="345"/>
                  </a:lnTo>
                  <a:lnTo>
                    <a:pt x="595" y="347"/>
                  </a:lnTo>
                  <a:lnTo>
                    <a:pt x="591" y="348"/>
                  </a:lnTo>
                  <a:lnTo>
                    <a:pt x="589" y="350"/>
                  </a:lnTo>
                  <a:lnTo>
                    <a:pt x="588" y="348"/>
                  </a:lnTo>
                  <a:lnTo>
                    <a:pt x="585" y="350"/>
                  </a:lnTo>
                  <a:lnTo>
                    <a:pt x="585" y="351"/>
                  </a:lnTo>
                  <a:lnTo>
                    <a:pt x="585" y="352"/>
                  </a:lnTo>
                  <a:lnTo>
                    <a:pt x="588" y="352"/>
                  </a:lnTo>
                  <a:lnTo>
                    <a:pt x="589" y="354"/>
                  </a:lnTo>
                  <a:lnTo>
                    <a:pt x="591" y="354"/>
                  </a:lnTo>
                  <a:lnTo>
                    <a:pt x="604" y="355"/>
                  </a:lnTo>
                  <a:lnTo>
                    <a:pt x="606" y="355"/>
                  </a:lnTo>
                  <a:lnTo>
                    <a:pt x="606" y="357"/>
                  </a:lnTo>
                  <a:lnTo>
                    <a:pt x="608" y="358"/>
                  </a:lnTo>
                  <a:lnTo>
                    <a:pt x="608" y="360"/>
                  </a:lnTo>
                  <a:lnTo>
                    <a:pt x="618" y="361"/>
                  </a:lnTo>
                  <a:lnTo>
                    <a:pt x="618" y="362"/>
                  </a:lnTo>
                  <a:lnTo>
                    <a:pt x="615" y="364"/>
                  </a:lnTo>
                  <a:lnTo>
                    <a:pt x="614" y="365"/>
                  </a:lnTo>
                  <a:lnTo>
                    <a:pt x="611" y="365"/>
                  </a:lnTo>
                  <a:lnTo>
                    <a:pt x="592" y="367"/>
                  </a:lnTo>
                  <a:lnTo>
                    <a:pt x="585" y="370"/>
                  </a:lnTo>
                  <a:lnTo>
                    <a:pt x="582" y="370"/>
                  </a:lnTo>
                  <a:lnTo>
                    <a:pt x="579" y="368"/>
                  </a:lnTo>
                  <a:lnTo>
                    <a:pt x="578" y="367"/>
                  </a:lnTo>
                  <a:lnTo>
                    <a:pt x="573" y="367"/>
                  </a:lnTo>
                  <a:lnTo>
                    <a:pt x="570" y="364"/>
                  </a:lnTo>
                  <a:lnTo>
                    <a:pt x="568" y="364"/>
                  </a:lnTo>
                  <a:lnTo>
                    <a:pt x="566" y="364"/>
                  </a:lnTo>
                  <a:lnTo>
                    <a:pt x="566" y="365"/>
                  </a:lnTo>
                  <a:lnTo>
                    <a:pt x="565" y="365"/>
                  </a:lnTo>
                  <a:lnTo>
                    <a:pt x="565" y="365"/>
                  </a:lnTo>
                  <a:lnTo>
                    <a:pt x="559" y="367"/>
                  </a:lnTo>
                  <a:lnTo>
                    <a:pt x="549" y="364"/>
                  </a:lnTo>
                  <a:lnTo>
                    <a:pt x="543" y="364"/>
                  </a:lnTo>
                  <a:lnTo>
                    <a:pt x="537" y="365"/>
                  </a:lnTo>
                  <a:lnTo>
                    <a:pt x="507" y="365"/>
                  </a:lnTo>
                  <a:lnTo>
                    <a:pt x="506" y="367"/>
                  </a:lnTo>
                  <a:lnTo>
                    <a:pt x="500" y="371"/>
                  </a:lnTo>
                  <a:lnTo>
                    <a:pt x="500" y="374"/>
                  </a:lnTo>
                  <a:lnTo>
                    <a:pt x="498" y="378"/>
                  </a:lnTo>
                  <a:lnTo>
                    <a:pt x="497" y="384"/>
                  </a:lnTo>
                  <a:lnTo>
                    <a:pt x="496" y="387"/>
                  </a:lnTo>
                  <a:lnTo>
                    <a:pt x="493" y="390"/>
                  </a:lnTo>
                  <a:lnTo>
                    <a:pt x="490" y="390"/>
                  </a:lnTo>
                  <a:lnTo>
                    <a:pt x="487" y="388"/>
                  </a:lnTo>
                  <a:lnTo>
                    <a:pt x="483" y="388"/>
                  </a:lnTo>
                  <a:lnTo>
                    <a:pt x="480" y="388"/>
                  </a:lnTo>
                  <a:lnTo>
                    <a:pt x="477" y="388"/>
                  </a:lnTo>
                  <a:lnTo>
                    <a:pt x="471" y="391"/>
                  </a:lnTo>
                  <a:lnTo>
                    <a:pt x="465" y="394"/>
                  </a:lnTo>
                  <a:lnTo>
                    <a:pt x="460" y="393"/>
                  </a:lnTo>
                  <a:lnTo>
                    <a:pt x="454" y="391"/>
                  </a:lnTo>
                  <a:lnTo>
                    <a:pt x="447" y="391"/>
                  </a:lnTo>
                  <a:lnTo>
                    <a:pt x="435" y="391"/>
                  </a:lnTo>
                  <a:lnTo>
                    <a:pt x="434" y="390"/>
                  </a:lnTo>
                  <a:lnTo>
                    <a:pt x="432" y="388"/>
                  </a:lnTo>
                  <a:lnTo>
                    <a:pt x="431" y="387"/>
                  </a:lnTo>
                  <a:lnTo>
                    <a:pt x="428" y="384"/>
                  </a:lnTo>
                  <a:lnTo>
                    <a:pt x="426" y="381"/>
                  </a:lnTo>
                  <a:lnTo>
                    <a:pt x="426" y="373"/>
                  </a:lnTo>
                  <a:lnTo>
                    <a:pt x="426" y="373"/>
                  </a:lnTo>
                  <a:lnTo>
                    <a:pt x="425" y="373"/>
                  </a:lnTo>
                  <a:lnTo>
                    <a:pt x="424" y="371"/>
                  </a:lnTo>
                  <a:lnTo>
                    <a:pt x="422" y="371"/>
                  </a:lnTo>
                  <a:lnTo>
                    <a:pt x="421" y="371"/>
                  </a:lnTo>
                  <a:lnTo>
                    <a:pt x="418" y="373"/>
                  </a:lnTo>
                  <a:lnTo>
                    <a:pt x="416" y="373"/>
                  </a:lnTo>
                  <a:lnTo>
                    <a:pt x="416" y="374"/>
                  </a:lnTo>
                  <a:lnTo>
                    <a:pt x="416" y="375"/>
                  </a:lnTo>
                  <a:lnTo>
                    <a:pt x="416" y="377"/>
                  </a:lnTo>
                  <a:lnTo>
                    <a:pt x="415" y="378"/>
                  </a:lnTo>
                  <a:lnTo>
                    <a:pt x="409" y="378"/>
                  </a:lnTo>
                  <a:lnTo>
                    <a:pt x="406" y="378"/>
                  </a:lnTo>
                  <a:lnTo>
                    <a:pt x="403" y="380"/>
                  </a:lnTo>
                  <a:lnTo>
                    <a:pt x="396" y="387"/>
                  </a:lnTo>
                  <a:lnTo>
                    <a:pt x="393" y="391"/>
                  </a:lnTo>
                  <a:lnTo>
                    <a:pt x="385" y="403"/>
                  </a:lnTo>
                  <a:lnTo>
                    <a:pt x="376" y="410"/>
                  </a:lnTo>
                  <a:lnTo>
                    <a:pt x="373" y="414"/>
                  </a:lnTo>
                  <a:lnTo>
                    <a:pt x="370" y="420"/>
                  </a:lnTo>
                  <a:lnTo>
                    <a:pt x="369" y="422"/>
                  </a:lnTo>
                  <a:lnTo>
                    <a:pt x="367" y="423"/>
                  </a:lnTo>
                  <a:lnTo>
                    <a:pt x="365" y="424"/>
                  </a:lnTo>
                  <a:lnTo>
                    <a:pt x="363" y="426"/>
                  </a:lnTo>
                  <a:lnTo>
                    <a:pt x="360" y="429"/>
                  </a:lnTo>
                  <a:lnTo>
                    <a:pt x="359" y="430"/>
                  </a:lnTo>
                  <a:lnTo>
                    <a:pt x="357" y="433"/>
                  </a:lnTo>
                  <a:lnTo>
                    <a:pt x="356" y="439"/>
                  </a:lnTo>
                  <a:lnTo>
                    <a:pt x="356" y="445"/>
                  </a:lnTo>
                  <a:lnTo>
                    <a:pt x="354" y="447"/>
                  </a:lnTo>
                  <a:lnTo>
                    <a:pt x="349" y="456"/>
                  </a:lnTo>
                  <a:lnTo>
                    <a:pt x="346" y="459"/>
                  </a:lnTo>
                  <a:lnTo>
                    <a:pt x="340" y="462"/>
                  </a:lnTo>
                  <a:lnTo>
                    <a:pt x="334" y="460"/>
                  </a:lnTo>
                  <a:lnTo>
                    <a:pt x="333" y="460"/>
                  </a:lnTo>
                  <a:lnTo>
                    <a:pt x="330" y="456"/>
                  </a:lnTo>
                  <a:lnTo>
                    <a:pt x="329" y="456"/>
                  </a:lnTo>
                  <a:lnTo>
                    <a:pt x="327" y="456"/>
                  </a:lnTo>
                  <a:lnTo>
                    <a:pt x="324" y="456"/>
                  </a:lnTo>
                  <a:lnTo>
                    <a:pt x="314" y="457"/>
                  </a:lnTo>
                  <a:lnTo>
                    <a:pt x="310" y="457"/>
                  </a:lnTo>
                  <a:lnTo>
                    <a:pt x="307" y="457"/>
                  </a:lnTo>
                  <a:lnTo>
                    <a:pt x="306" y="456"/>
                  </a:lnTo>
                  <a:lnTo>
                    <a:pt x="304" y="456"/>
                  </a:lnTo>
                  <a:lnTo>
                    <a:pt x="306" y="450"/>
                  </a:lnTo>
                  <a:lnTo>
                    <a:pt x="306" y="450"/>
                  </a:lnTo>
                  <a:lnTo>
                    <a:pt x="301" y="450"/>
                  </a:lnTo>
                  <a:lnTo>
                    <a:pt x="291" y="453"/>
                  </a:lnTo>
                  <a:lnTo>
                    <a:pt x="291" y="453"/>
                  </a:lnTo>
                  <a:lnTo>
                    <a:pt x="282" y="457"/>
                  </a:lnTo>
                  <a:lnTo>
                    <a:pt x="280" y="456"/>
                  </a:lnTo>
                  <a:lnTo>
                    <a:pt x="278" y="453"/>
                  </a:lnTo>
                  <a:lnTo>
                    <a:pt x="277" y="450"/>
                  </a:lnTo>
                  <a:lnTo>
                    <a:pt x="275" y="445"/>
                  </a:lnTo>
                  <a:lnTo>
                    <a:pt x="274" y="442"/>
                  </a:lnTo>
                  <a:lnTo>
                    <a:pt x="267" y="433"/>
                  </a:lnTo>
                  <a:lnTo>
                    <a:pt x="267" y="432"/>
                  </a:lnTo>
                  <a:lnTo>
                    <a:pt x="267" y="430"/>
                  </a:lnTo>
                  <a:lnTo>
                    <a:pt x="267" y="426"/>
                  </a:lnTo>
                  <a:lnTo>
                    <a:pt x="268" y="424"/>
                  </a:lnTo>
                  <a:lnTo>
                    <a:pt x="268" y="423"/>
                  </a:lnTo>
                  <a:lnTo>
                    <a:pt x="268" y="422"/>
                  </a:lnTo>
                  <a:lnTo>
                    <a:pt x="268" y="420"/>
                  </a:lnTo>
                  <a:lnTo>
                    <a:pt x="270" y="419"/>
                  </a:lnTo>
                  <a:lnTo>
                    <a:pt x="270" y="417"/>
                  </a:lnTo>
                  <a:lnTo>
                    <a:pt x="268" y="416"/>
                  </a:lnTo>
                  <a:lnTo>
                    <a:pt x="259" y="401"/>
                  </a:lnTo>
                  <a:lnTo>
                    <a:pt x="258" y="398"/>
                  </a:lnTo>
                  <a:lnTo>
                    <a:pt x="257" y="397"/>
                  </a:lnTo>
                  <a:lnTo>
                    <a:pt x="255" y="396"/>
                  </a:lnTo>
                  <a:lnTo>
                    <a:pt x="251" y="396"/>
                  </a:lnTo>
                  <a:lnTo>
                    <a:pt x="249" y="396"/>
                  </a:lnTo>
                  <a:lnTo>
                    <a:pt x="249" y="394"/>
                  </a:lnTo>
                  <a:lnTo>
                    <a:pt x="246" y="391"/>
                  </a:lnTo>
                  <a:lnTo>
                    <a:pt x="245" y="388"/>
                  </a:lnTo>
                  <a:lnTo>
                    <a:pt x="244" y="387"/>
                  </a:lnTo>
                  <a:lnTo>
                    <a:pt x="239" y="386"/>
                  </a:lnTo>
                  <a:lnTo>
                    <a:pt x="238" y="387"/>
                  </a:lnTo>
                  <a:lnTo>
                    <a:pt x="234" y="390"/>
                  </a:lnTo>
                  <a:lnTo>
                    <a:pt x="231" y="391"/>
                  </a:lnTo>
                  <a:lnTo>
                    <a:pt x="228" y="390"/>
                  </a:lnTo>
                  <a:lnTo>
                    <a:pt x="221" y="386"/>
                  </a:lnTo>
                  <a:lnTo>
                    <a:pt x="219" y="384"/>
                  </a:lnTo>
                  <a:lnTo>
                    <a:pt x="196" y="351"/>
                  </a:lnTo>
                  <a:lnTo>
                    <a:pt x="193" y="344"/>
                  </a:lnTo>
                  <a:lnTo>
                    <a:pt x="192" y="329"/>
                  </a:lnTo>
                  <a:lnTo>
                    <a:pt x="190" y="327"/>
                  </a:lnTo>
                  <a:lnTo>
                    <a:pt x="190" y="325"/>
                  </a:lnTo>
                  <a:lnTo>
                    <a:pt x="190" y="324"/>
                  </a:lnTo>
                  <a:lnTo>
                    <a:pt x="192" y="321"/>
                  </a:lnTo>
                  <a:lnTo>
                    <a:pt x="192" y="319"/>
                  </a:lnTo>
                  <a:lnTo>
                    <a:pt x="190" y="315"/>
                  </a:lnTo>
                  <a:lnTo>
                    <a:pt x="186" y="311"/>
                  </a:lnTo>
                  <a:lnTo>
                    <a:pt x="186" y="308"/>
                  </a:lnTo>
                  <a:lnTo>
                    <a:pt x="183" y="289"/>
                  </a:lnTo>
                  <a:lnTo>
                    <a:pt x="183" y="285"/>
                  </a:lnTo>
                  <a:lnTo>
                    <a:pt x="183" y="282"/>
                  </a:lnTo>
                  <a:lnTo>
                    <a:pt x="185" y="280"/>
                  </a:lnTo>
                  <a:lnTo>
                    <a:pt x="186" y="276"/>
                  </a:lnTo>
                  <a:lnTo>
                    <a:pt x="186" y="270"/>
                  </a:lnTo>
                  <a:lnTo>
                    <a:pt x="186" y="266"/>
                  </a:lnTo>
                  <a:lnTo>
                    <a:pt x="186" y="265"/>
                  </a:lnTo>
                  <a:lnTo>
                    <a:pt x="187" y="263"/>
                  </a:lnTo>
                  <a:lnTo>
                    <a:pt x="192" y="259"/>
                  </a:lnTo>
                  <a:lnTo>
                    <a:pt x="195" y="257"/>
                  </a:lnTo>
                  <a:lnTo>
                    <a:pt x="196" y="253"/>
                  </a:lnTo>
                  <a:lnTo>
                    <a:pt x="198" y="247"/>
                  </a:lnTo>
                  <a:lnTo>
                    <a:pt x="198" y="240"/>
                  </a:lnTo>
                  <a:lnTo>
                    <a:pt x="199" y="237"/>
                  </a:lnTo>
                  <a:lnTo>
                    <a:pt x="200" y="234"/>
                  </a:lnTo>
                  <a:lnTo>
                    <a:pt x="200" y="233"/>
                  </a:lnTo>
                  <a:lnTo>
                    <a:pt x="202" y="229"/>
                  </a:lnTo>
                  <a:lnTo>
                    <a:pt x="203" y="227"/>
                  </a:lnTo>
                  <a:lnTo>
                    <a:pt x="206" y="221"/>
                  </a:lnTo>
                  <a:lnTo>
                    <a:pt x="215" y="211"/>
                  </a:lnTo>
                  <a:lnTo>
                    <a:pt x="223" y="200"/>
                  </a:lnTo>
                  <a:lnTo>
                    <a:pt x="229" y="193"/>
                  </a:lnTo>
                  <a:lnTo>
                    <a:pt x="234" y="190"/>
                  </a:lnTo>
                  <a:lnTo>
                    <a:pt x="235" y="188"/>
                  </a:lnTo>
                  <a:lnTo>
                    <a:pt x="236" y="187"/>
                  </a:lnTo>
                  <a:lnTo>
                    <a:pt x="238" y="185"/>
                  </a:lnTo>
                  <a:lnTo>
                    <a:pt x="241" y="184"/>
                  </a:lnTo>
                  <a:lnTo>
                    <a:pt x="244" y="184"/>
                  </a:lnTo>
                  <a:lnTo>
                    <a:pt x="254" y="178"/>
                  </a:lnTo>
                  <a:lnTo>
                    <a:pt x="257" y="177"/>
                  </a:lnTo>
                  <a:lnTo>
                    <a:pt x="282" y="177"/>
                  </a:lnTo>
                  <a:lnTo>
                    <a:pt x="285" y="178"/>
                  </a:lnTo>
                  <a:lnTo>
                    <a:pt x="290" y="183"/>
                  </a:lnTo>
                  <a:lnTo>
                    <a:pt x="294" y="184"/>
                  </a:lnTo>
                  <a:lnTo>
                    <a:pt x="294" y="184"/>
                  </a:lnTo>
                  <a:lnTo>
                    <a:pt x="297" y="183"/>
                  </a:lnTo>
                  <a:lnTo>
                    <a:pt x="298" y="183"/>
                  </a:lnTo>
                  <a:lnTo>
                    <a:pt x="300" y="184"/>
                  </a:lnTo>
                  <a:lnTo>
                    <a:pt x="301" y="184"/>
                  </a:lnTo>
                  <a:lnTo>
                    <a:pt x="301" y="185"/>
                  </a:lnTo>
                  <a:lnTo>
                    <a:pt x="301" y="185"/>
                  </a:lnTo>
                  <a:lnTo>
                    <a:pt x="307" y="187"/>
                  </a:lnTo>
                  <a:lnTo>
                    <a:pt x="307" y="187"/>
                  </a:lnTo>
                  <a:lnTo>
                    <a:pt x="308" y="188"/>
                  </a:lnTo>
                  <a:lnTo>
                    <a:pt x="308" y="190"/>
                  </a:lnTo>
                  <a:lnTo>
                    <a:pt x="310" y="191"/>
                  </a:lnTo>
                  <a:lnTo>
                    <a:pt x="311" y="193"/>
                  </a:lnTo>
                  <a:lnTo>
                    <a:pt x="314" y="193"/>
                  </a:lnTo>
                  <a:lnTo>
                    <a:pt x="323" y="191"/>
                  </a:lnTo>
                  <a:lnTo>
                    <a:pt x="329" y="190"/>
                  </a:lnTo>
                  <a:lnTo>
                    <a:pt x="330" y="190"/>
                  </a:lnTo>
                  <a:lnTo>
                    <a:pt x="333" y="190"/>
                  </a:lnTo>
                  <a:lnTo>
                    <a:pt x="337" y="193"/>
                  </a:lnTo>
                  <a:lnTo>
                    <a:pt x="339" y="194"/>
                  </a:lnTo>
                  <a:lnTo>
                    <a:pt x="344" y="196"/>
                  </a:lnTo>
                  <a:lnTo>
                    <a:pt x="346" y="196"/>
                  </a:lnTo>
                  <a:lnTo>
                    <a:pt x="347" y="194"/>
                  </a:lnTo>
                  <a:lnTo>
                    <a:pt x="349" y="194"/>
                  </a:lnTo>
                  <a:lnTo>
                    <a:pt x="350" y="191"/>
                  </a:lnTo>
                  <a:lnTo>
                    <a:pt x="352" y="188"/>
                  </a:lnTo>
                  <a:lnTo>
                    <a:pt x="354" y="188"/>
                  </a:lnTo>
                  <a:lnTo>
                    <a:pt x="356" y="187"/>
                  </a:lnTo>
                  <a:lnTo>
                    <a:pt x="359" y="187"/>
                  </a:lnTo>
                  <a:lnTo>
                    <a:pt x="362" y="187"/>
                  </a:lnTo>
                  <a:lnTo>
                    <a:pt x="367" y="184"/>
                  </a:lnTo>
                  <a:lnTo>
                    <a:pt x="372" y="184"/>
                  </a:lnTo>
                  <a:lnTo>
                    <a:pt x="373" y="184"/>
                  </a:lnTo>
                  <a:lnTo>
                    <a:pt x="378" y="187"/>
                  </a:lnTo>
                  <a:lnTo>
                    <a:pt x="379" y="187"/>
                  </a:lnTo>
                  <a:lnTo>
                    <a:pt x="380" y="187"/>
                  </a:lnTo>
                  <a:lnTo>
                    <a:pt x="383" y="185"/>
                  </a:lnTo>
                  <a:lnTo>
                    <a:pt x="388" y="184"/>
                  </a:lnTo>
                  <a:lnTo>
                    <a:pt x="390" y="184"/>
                  </a:lnTo>
                  <a:lnTo>
                    <a:pt x="392" y="184"/>
                  </a:lnTo>
                  <a:lnTo>
                    <a:pt x="395" y="185"/>
                  </a:lnTo>
                  <a:lnTo>
                    <a:pt x="396" y="185"/>
                  </a:lnTo>
                  <a:lnTo>
                    <a:pt x="398" y="184"/>
                  </a:lnTo>
                  <a:lnTo>
                    <a:pt x="401" y="184"/>
                  </a:lnTo>
                  <a:lnTo>
                    <a:pt x="402" y="184"/>
                  </a:lnTo>
                  <a:lnTo>
                    <a:pt x="405" y="184"/>
                  </a:lnTo>
                  <a:lnTo>
                    <a:pt x="405" y="183"/>
                  </a:lnTo>
                  <a:lnTo>
                    <a:pt x="405" y="180"/>
                  </a:lnTo>
                  <a:lnTo>
                    <a:pt x="406" y="178"/>
                  </a:lnTo>
                  <a:lnTo>
                    <a:pt x="408" y="175"/>
                  </a:lnTo>
                  <a:lnTo>
                    <a:pt x="409" y="175"/>
                  </a:lnTo>
                  <a:lnTo>
                    <a:pt x="409" y="177"/>
                  </a:lnTo>
                  <a:lnTo>
                    <a:pt x="412" y="177"/>
                  </a:lnTo>
                  <a:lnTo>
                    <a:pt x="414" y="177"/>
                  </a:lnTo>
                  <a:lnTo>
                    <a:pt x="416" y="177"/>
                  </a:lnTo>
                  <a:lnTo>
                    <a:pt x="418" y="175"/>
                  </a:lnTo>
                  <a:lnTo>
                    <a:pt x="418" y="174"/>
                  </a:lnTo>
                  <a:lnTo>
                    <a:pt x="419" y="175"/>
                  </a:lnTo>
                  <a:lnTo>
                    <a:pt x="421" y="177"/>
                  </a:lnTo>
                  <a:lnTo>
                    <a:pt x="421" y="178"/>
                  </a:lnTo>
                  <a:lnTo>
                    <a:pt x="424" y="180"/>
                  </a:lnTo>
                  <a:lnTo>
                    <a:pt x="425" y="180"/>
                  </a:lnTo>
                  <a:lnTo>
                    <a:pt x="429" y="178"/>
                  </a:lnTo>
                  <a:lnTo>
                    <a:pt x="431" y="178"/>
                  </a:lnTo>
                  <a:lnTo>
                    <a:pt x="435" y="180"/>
                  </a:lnTo>
                  <a:lnTo>
                    <a:pt x="438" y="181"/>
                  </a:lnTo>
                  <a:lnTo>
                    <a:pt x="444" y="191"/>
                  </a:lnTo>
                  <a:lnTo>
                    <a:pt x="445" y="193"/>
                  </a:lnTo>
                  <a:lnTo>
                    <a:pt x="448" y="193"/>
                  </a:lnTo>
                  <a:lnTo>
                    <a:pt x="454" y="191"/>
                  </a:lnTo>
                  <a:lnTo>
                    <a:pt x="461" y="191"/>
                  </a:lnTo>
                  <a:lnTo>
                    <a:pt x="474" y="190"/>
                  </a:lnTo>
                  <a:lnTo>
                    <a:pt x="477" y="188"/>
                  </a:lnTo>
                  <a:lnTo>
                    <a:pt x="480" y="185"/>
                  </a:lnTo>
                  <a:lnTo>
                    <a:pt x="483" y="184"/>
                  </a:lnTo>
                  <a:lnTo>
                    <a:pt x="493" y="184"/>
                  </a:lnTo>
                  <a:lnTo>
                    <a:pt x="498" y="185"/>
                  </a:lnTo>
                  <a:lnTo>
                    <a:pt x="501" y="185"/>
                  </a:lnTo>
                  <a:lnTo>
                    <a:pt x="503" y="185"/>
                  </a:lnTo>
                  <a:lnTo>
                    <a:pt x="504" y="184"/>
                  </a:lnTo>
                  <a:lnTo>
                    <a:pt x="506" y="184"/>
                  </a:lnTo>
                  <a:lnTo>
                    <a:pt x="507" y="184"/>
                  </a:lnTo>
                  <a:lnTo>
                    <a:pt x="519" y="184"/>
                  </a:lnTo>
                  <a:lnTo>
                    <a:pt x="520" y="184"/>
                  </a:lnTo>
                  <a:lnTo>
                    <a:pt x="523" y="183"/>
                  </a:lnTo>
                  <a:lnTo>
                    <a:pt x="524" y="183"/>
                  </a:lnTo>
                  <a:lnTo>
                    <a:pt x="560" y="183"/>
                  </a:lnTo>
                  <a:lnTo>
                    <a:pt x="562" y="183"/>
                  </a:lnTo>
                  <a:lnTo>
                    <a:pt x="565" y="183"/>
                  </a:lnTo>
                  <a:lnTo>
                    <a:pt x="566" y="184"/>
                  </a:lnTo>
                  <a:lnTo>
                    <a:pt x="568" y="185"/>
                  </a:lnTo>
                  <a:lnTo>
                    <a:pt x="570" y="185"/>
                  </a:lnTo>
                  <a:lnTo>
                    <a:pt x="573" y="184"/>
                  </a:lnTo>
                  <a:lnTo>
                    <a:pt x="573" y="183"/>
                  </a:lnTo>
                  <a:lnTo>
                    <a:pt x="572" y="178"/>
                  </a:lnTo>
                  <a:lnTo>
                    <a:pt x="573" y="180"/>
                  </a:lnTo>
                  <a:lnTo>
                    <a:pt x="576" y="183"/>
                  </a:lnTo>
                  <a:lnTo>
                    <a:pt x="579" y="184"/>
                  </a:lnTo>
                  <a:lnTo>
                    <a:pt x="585" y="184"/>
                  </a:lnTo>
                  <a:lnTo>
                    <a:pt x="599" y="183"/>
                  </a:lnTo>
                  <a:lnTo>
                    <a:pt x="621" y="184"/>
                  </a:lnTo>
                  <a:lnTo>
                    <a:pt x="628" y="183"/>
                  </a:lnTo>
                  <a:lnTo>
                    <a:pt x="631" y="181"/>
                  </a:lnTo>
                  <a:lnTo>
                    <a:pt x="634" y="180"/>
                  </a:lnTo>
                  <a:lnTo>
                    <a:pt x="634" y="180"/>
                  </a:lnTo>
                  <a:lnTo>
                    <a:pt x="637" y="183"/>
                  </a:lnTo>
                  <a:lnTo>
                    <a:pt x="642" y="190"/>
                  </a:lnTo>
                  <a:lnTo>
                    <a:pt x="647" y="196"/>
                  </a:lnTo>
                  <a:lnTo>
                    <a:pt x="648" y="197"/>
                  </a:lnTo>
                  <a:lnTo>
                    <a:pt x="648" y="197"/>
                  </a:lnTo>
                  <a:lnTo>
                    <a:pt x="651" y="197"/>
                  </a:lnTo>
                  <a:lnTo>
                    <a:pt x="651" y="197"/>
                  </a:lnTo>
                  <a:lnTo>
                    <a:pt x="655" y="203"/>
                  </a:lnTo>
                  <a:lnTo>
                    <a:pt x="655" y="204"/>
                  </a:lnTo>
                  <a:lnTo>
                    <a:pt x="657" y="204"/>
                  </a:lnTo>
                  <a:lnTo>
                    <a:pt x="658" y="207"/>
                  </a:lnTo>
                  <a:lnTo>
                    <a:pt x="658" y="207"/>
                  </a:lnTo>
                  <a:lnTo>
                    <a:pt x="660" y="207"/>
                  </a:lnTo>
                  <a:lnTo>
                    <a:pt x="661" y="207"/>
                  </a:lnTo>
                  <a:lnTo>
                    <a:pt x="667" y="210"/>
                  </a:lnTo>
                  <a:lnTo>
                    <a:pt x="681" y="211"/>
                  </a:lnTo>
                  <a:lnTo>
                    <a:pt x="683" y="211"/>
                  </a:lnTo>
                  <a:lnTo>
                    <a:pt x="689" y="208"/>
                  </a:lnTo>
                  <a:lnTo>
                    <a:pt x="691" y="208"/>
                  </a:lnTo>
                  <a:lnTo>
                    <a:pt x="707" y="210"/>
                  </a:lnTo>
                  <a:lnTo>
                    <a:pt x="709" y="211"/>
                  </a:lnTo>
                  <a:lnTo>
                    <a:pt x="714" y="214"/>
                  </a:lnTo>
                  <a:lnTo>
                    <a:pt x="716" y="216"/>
                  </a:lnTo>
                  <a:lnTo>
                    <a:pt x="716" y="216"/>
                  </a:lnTo>
                  <a:lnTo>
                    <a:pt x="719" y="213"/>
                  </a:lnTo>
                  <a:lnTo>
                    <a:pt x="720" y="213"/>
                  </a:lnTo>
                  <a:lnTo>
                    <a:pt x="725" y="211"/>
                  </a:lnTo>
                  <a:lnTo>
                    <a:pt x="730" y="210"/>
                  </a:lnTo>
                  <a:lnTo>
                    <a:pt x="733" y="208"/>
                  </a:lnTo>
                  <a:lnTo>
                    <a:pt x="735" y="210"/>
                  </a:lnTo>
                  <a:lnTo>
                    <a:pt x="736" y="210"/>
                  </a:lnTo>
                  <a:lnTo>
                    <a:pt x="739" y="211"/>
                  </a:lnTo>
                  <a:lnTo>
                    <a:pt x="739" y="210"/>
                  </a:lnTo>
                  <a:lnTo>
                    <a:pt x="742" y="208"/>
                  </a:lnTo>
                  <a:lnTo>
                    <a:pt x="745" y="208"/>
                  </a:lnTo>
                  <a:lnTo>
                    <a:pt x="749" y="208"/>
                  </a:lnTo>
                  <a:lnTo>
                    <a:pt x="750" y="208"/>
                  </a:lnTo>
                  <a:lnTo>
                    <a:pt x="758" y="206"/>
                  </a:lnTo>
                  <a:lnTo>
                    <a:pt x="761" y="206"/>
                  </a:lnTo>
                  <a:lnTo>
                    <a:pt x="769" y="206"/>
                  </a:lnTo>
                  <a:lnTo>
                    <a:pt x="771" y="204"/>
                  </a:lnTo>
                  <a:lnTo>
                    <a:pt x="774" y="203"/>
                  </a:lnTo>
                  <a:lnTo>
                    <a:pt x="775" y="203"/>
                  </a:lnTo>
                  <a:lnTo>
                    <a:pt x="776" y="203"/>
                  </a:lnTo>
                  <a:lnTo>
                    <a:pt x="781" y="203"/>
                  </a:lnTo>
                  <a:lnTo>
                    <a:pt x="785" y="198"/>
                  </a:lnTo>
                  <a:lnTo>
                    <a:pt x="786" y="198"/>
                  </a:lnTo>
                  <a:lnTo>
                    <a:pt x="792" y="200"/>
                  </a:lnTo>
                  <a:lnTo>
                    <a:pt x="799" y="200"/>
                  </a:lnTo>
                  <a:lnTo>
                    <a:pt x="818" y="197"/>
                  </a:lnTo>
                  <a:lnTo>
                    <a:pt x="821" y="193"/>
                  </a:lnTo>
                  <a:lnTo>
                    <a:pt x="825" y="193"/>
                  </a:lnTo>
                  <a:lnTo>
                    <a:pt x="828" y="191"/>
                  </a:lnTo>
                  <a:lnTo>
                    <a:pt x="831" y="190"/>
                  </a:lnTo>
                  <a:lnTo>
                    <a:pt x="835" y="188"/>
                  </a:lnTo>
                  <a:lnTo>
                    <a:pt x="838" y="190"/>
                  </a:lnTo>
                  <a:lnTo>
                    <a:pt x="841" y="184"/>
                  </a:lnTo>
                  <a:lnTo>
                    <a:pt x="843" y="183"/>
                  </a:lnTo>
                  <a:lnTo>
                    <a:pt x="846" y="181"/>
                  </a:lnTo>
                  <a:lnTo>
                    <a:pt x="846" y="180"/>
                  </a:lnTo>
                  <a:lnTo>
                    <a:pt x="844" y="178"/>
                  </a:lnTo>
                  <a:lnTo>
                    <a:pt x="844" y="177"/>
                  </a:lnTo>
                  <a:lnTo>
                    <a:pt x="850" y="168"/>
                  </a:lnTo>
                  <a:lnTo>
                    <a:pt x="851" y="168"/>
                  </a:lnTo>
                  <a:lnTo>
                    <a:pt x="853" y="168"/>
                  </a:lnTo>
                  <a:lnTo>
                    <a:pt x="856" y="168"/>
                  </a:lnTo>
                  <a:lnTo>
                    <a:pt x="856" y="168"/>
                  </a:lnTo>
                  <a:lnTo>
                    <a:pt x="856" y="165"/>
                  </a:lnTo>
                  <a:lnTo>
                    <a:pt x="856" y="164"/>
                  </a:lnTo>
                  <a:lnTo>
                    <a:pt x="854" y="162"/>
                  </a:lnTo>
                  <a:lnTo>
                    <a:pt x="854" y="161"/>
                  </a:lnTo>
                  <a:lnTo>
                    <a:pt x="854" y="160"/>
                  </a:lnTo>
                  <a:lnTo>
                    <a:pt x="856" y="158"/>
                  </a:lnTo>
                  <a:lnTo>
                    <a:pt x="857" y="155"/>
                  </a:lnTo>
                  <a:lnTo>
                    <a:pt x="861" y="151"/>
                  </a:lnTo>
                  <a:lnTo>
                    <a:pt x="864" y="148"/>
                  </a:lnTo>
                  <a:lnTo>
                    <a:pt x="864" y="148"/>
                  </a:lnTo>
                  <a:lnTo>
                    <a:pt x="864" y="145"/>
                  </a:lnTo>
                  <a:lnTo>
                    <a:pt x="864" y="144"/>
                  </a:lnTo>
                  <a:lnTo>
                    <a:pt x="867" y="141"/>
                  </a:lnTo>
                  <a:lnTo>
                    <a:pt x="869" y="137"/>
                  </a:lnTo>
                  <a:lnTo>
                    <a:pt x="870" y="135"/>
                  </a:lnTo>
                  <a:lnTo>
                    <a:pt x="874" y="131"/>
                  </a:lnTo>
                  <a:lnTo>
                    <a:pt x="880" y="126"/>
                  </a:lnTo>
                  <a:lnTo>
                    <a:pt x="883" y="124"/>
                  </a:lnTo>
                  <a:lnTo>
                    <a:pt x="886" y="124"/>
                  </a:lnTo>
                  <a:lnTo>
                    <a:pt x="887" y="122"/>
                  </a:lnTo>
                  <a:lnTo>
                    <a:pt x="890" y="119"/>
                  </a:lnTo>
                  <a:lnTo>
                    <a:pt x="892" y="118"/>
                  </a:lnTo>
                  <a:lnTo>
                    <a:pt x="893" y="116"/>
                  </a:lnTo>
                  <a:lnTo>
                    <a:pt x="897" y="115"/>
                  </a:lnTo>
                  <a:lnTo>
                    <a:pt x="902" y="112"/>
                  </a:lnTo>
                  <a:lnTo>
                    <a:pt x="903" y="112"/>
                  </a:lnTo>
                  <a:lnTo>
                    <a:pt x="903" y="111"/>
                  </a:lnTo>
                  <a:lnTo>
                    <a:pt x="905" y="106"/>
                  </a:lnTo>
                  <a:lnTo>
                    <a:pt x="906" y="106"/>
                  </a:lnTo>
                  <a:lnTo>
                    <a:pt x="910" y="101"/>
                  </a:lnTo>
                  <a:lnTo>
                    <a:pt x="915" y="95"/>
                  </a:lnTo>
                  <a:lnTo>
                    <a:pt x="922" y="83"/>
                  </a:lnTo>
                  <a:lnTo>
                    <a:pt x="932" y="57"/>
                  </a:lnTo>
                  <a:lnTo>
                    <a:pt x="935" y="53"/>
                  </a:lnTo>
                  <a:lnTo>
                    <a:pt x="938" y="47"/>
                  </a:lnTo>
                  <a:lnTo>
                    <a:pt x="943" y="44"/>
                  </a:lnTo>
                  <a:lnTo>
                    <a:pt x="949" y="42"/>
                  </a:lnTo>
                  <a:lnTo>
                    <a:pt x="954" y="39"/>
                  </a:lnTo>
                  <a:lnTo>
                    <a:pt x="952" y="33"/>
                  </a:lnTo>
                  <a:lnTo>
                    <a:pt x="949" y="30"/>
                  </a:lnTo>
                  <a:lnTo>
                    <a:pt x="945" y="27"/>
                  </a:lnTo>
                  <a:lnTo>
                    <a:pt x="942" y="23"/>
                  </a:lnTo>
                  <a:lnTo>
                    <a:pt x="942" y="17"/>
                  </a:lnTo>
                  <a:lnTo>
                    <a:pt x="943" y="11"/>
                  </a:lnTo>
                  <a:lnTo>
                    <a:pt x="943" y="10"/>
                  </a:lnTo>
                  <a:lnTo>
                    <a:pt x="939" y="10"/>
                  </a:lnTo>
                  <a:lnTo>
                    <a:pt x="929" y="10"/>
                  </a:lnTo>
                  <a:lnTo>
                    <a:pt x="926" y="10"/>
                  </a:lnTo>
                  <a:lnTo>
                    <a:pt x="923" y="10"/>
                  </a:lnTo>
                  <a:lnTo>
                    <a:pt x="922" y="8"/>
                  </a:lnTo>
                  <a:lnTo>
                    <a:pt x="922" y="1"/>
                  </a:lnTo>
                  <a:lnTo>
                    <a:pt x="920" y="0"/>
                  </a:lnTo>
                  <a:lnTo>
                    <a:pt x="918" y="1"/>
                  </a:lnTo>
                  <a:lnTo>
                    <a:pt x="915" y="3"/>
                  </a:lnTo>
                  <a:lnTo>
                    <a:pt x="913" y="3"/>
                  </a:lnTo>
                  <a:lnTo>
                    <a:pt x="913" y="4"/>
                  </a:lnTo>
                  <a:lnTo>
                    <a:pt x="913" y="10"/>
                  </a:lnTo>
                  <a:lnTo>
                    <a:pt x="913" y="10"/>
                  </a:lnTo>
                  <a:lnTo>
                    <a:pt x="910" y="8"/>
                  </a:lnTo>
                  <a:lnTo>
                    <a:pt x="909" y="10"/>
                  </a:lnTo>
                  <a:lnTo>
                    <a:pt x="907" y="11"/>
                  </a:lnTo>
                  <a:lnTo>
                    <a:pt x="893" y="23"/>
                  </a:lnTo>
                  <a:lnTo>
                    <a:pt x="892" y="26"/>
                  </a:lnTo>
                  <a:lnTo>
                    <a:pt x="892" y="29"/>
                  </a:lnTo>
                  <a:lnTo>
                    <a:pt x="892" y="31"/>
                  </a:lnTo>
                  <a:lnTo>
                    <a:pt x="894" y="34"/>
                  </a:lnTo>
                  <a:lnTo>
                    <a:pt x="896" y="37"/>
                  </a:lnTo>
                  <a:lnTo>
                    <a:pt x="893" y="40"/>
                  </a:lnTo>
                  <a:lnTo>
                    <a:pt x="890" y="42"/>
                  </a:lnTo>
                  <a:lnTo>
                    <a:pt x="884" y="43"/>
                  </a:lnTo>
                  <a:lnTo>
                    <a:pt x="882" y="44"/>
                  </a:lnTo>
                  <a:lnTo>
                    <a:pt x="879" y="49"/>
                  </a:lnTo>
                  <a:lnTo>
                    <a:pt x="876" y="50"/>
                  </a:lnTo>
                  <a:lnTo>
                    <a:pt x="871" y="50"/>
                  </a:lnTo>
                  <a:lnTo>
                    <a:pt x="861" y="47"/>
                  </a:lnTo>
                  <a:lnTo>
                    <a:pt x="860" y="49"/>
                  </a:lnTo>
                  <a:lnTo>
                    <a:pt x="858" y="50"/>
                  </a:lnTo>
                  <a:lnTo>
                    <a:pt x="851" y="56"/>
                  </a:lnTo>
                  <a:lnTo>
                    <a:pt x="850" y="59"/>
                  </a:lnTo>
                  <a:lnTo>
                    <a:pt x="848" y="63"/>
                  </a:lnTo>
                  <a:lnTo>
                    <a:pt x="848" y="66"/>
                  </a:lnTo>
                  <a:lnTo>
                    <a:pt x="851" y="69"/>
                  </a:lnTo>
                  <a:lnTo>
                    <a:pt x="857" y="67"/>
                  </a:lnTo>
                  <a:lnTo>
                    <a:pt x="860" y="69"/>
                  </a:lnTo>
                  <a:lnTo>
                    <a:pt x="861" y="72"/>
                  </a:lnTo>
                  <a:lnTo>
                    <a:pt x="861" y="75"/>
                  </a:lnTo>
                  <a:lnTo>
                    <a:pt x="860" y="78"/>
                  </a:lnTo>
                  <a:lnTo>
                    <a:pt x="857" y="80"/>
                  </a:lnTo>
                  <a:lnTo>
                    <a:pt x="856" y="82"/>
                  </a:lnTo>
                  <a:lnTo>
                    <a:pt x="854" y="80"/>
                  </a:lnTo>
                  <a:lnTo>
                    <a:pt x="853" y="79"/>
                  </a:lnTo>
                  <a:lnTo>
                    <a:pt x="853" y="78"/>
                  </a:lnTo>
                  <a:lnTo>
                    <a:pt x="851" y="78"/>
                  </a:lnTo>
                  <a:lnTo>
                    <a:pt x="850" y="78"/>
                  </a:lnTo>
                  <a:lnTo>
                    <a:pt x="848" y="79"/>
                  </a:lnTo>
                  <a:lnTo>
                    <a:pt x="847" y="79"/>
                  </a:lnTo>
                  <a:lnTo>
                    <a:pt x="846" y="80"/>
                  </a:lnTo>
                  <a:lnTo>
                    <a:pt x="843" y="80"/>
                  </a:lnTo>
                  <a:lnTo>
                    <a:pt x="833" y="80"/>
                  </a:lnTo>
                  <a:lnTo>
                    <a:pt x="830" y="80"/>
                  </a:lnTo>
                  <a:lnTo>
                    <a:pt x="828" y="82"/>
                  </a:lnTo>
                  <a:lnTo>
                    <a:pt x="825" y="83"/>
                  </a:lnTo>
                  <a:lnTo>
                    <a:pt x="824" y="85"/>
                  </a:lnTo>
                  <a:lnTo>
                    <a:pt x="821" y="88"/>
                  </a:lnTo>
                  <a:lnTo>
                    <a:pt x="818" y="98"/>
                  </a:lnTo>
                  <a:lnTo>
                    <a:pt x="817" y="103"/>
                  </a:lnTo>
                  <a:lnTo>
                    <a:pt x="812" y="106"/>
                  </a:lnTo>
                  <a:lnTo>
                    <a:pt x="804" y="109"/>
                  </a:lnTo>
                  <a:lnTo>
                    <a:pt x="798" y="111"/>
                  </a:lnTo>
                  <a:lnTo>
                    <a:pt x="795" y="115"/>
                  </a:lnTo>
                  <a:lnTo>
                    <a:pt x="792" y="116"/>
                  </a:lnTo>
                  <a:lnTo>
                    <a:pt x="788" y="118"/>
                  </a:lnTo>
                  <a:lnTo>
                    <a:pt x="772" y="124"/>
                  </a:lnTo>
                  <a:lnTo>
                    <a:pt x="769" y="126"/>
                  </a:lnTo>
                  <a:lnTo>
                    <a:pt x="763" y="128"/>
                  </a:lnTo>
                  <a:lnTo>
                    <a:pt x="761" y="129"/>
                  </a:lnTo>
                  <a:lnTo>
                    <a:pt x="763" y="131"/>
                  </a:lnTo>
                  <a:lnTo>
                    <a:pt x="763" y="131"/>
                  </a:lnTo>
                  <a:lnTo>
                    <a:pt x="762" y="132"/>
                  </a:lnTo>
                  <a:lnTo>
                    <a:pt x="761" y="134"/>
                  </a:lnTo>
                  <a:lnTo>
                    <a:pt x="761" y="134"/>
                  </a:lnTo>
                  <a:lnTo>
                    <a:pt x="758" y="132"/>
                  </a:lnTo>
                  <a:lnTo>
                    <a:pt x="756" y="132"/>
                  </a:lnTo>
                  <a:lnTo>
                    <a:pt x="746" y="134"/>
                  </a:lnTo>
                  <a:lnTo>
                    <a:pt x="725" y="131"/>
                  </a:lnTo>
                  <a:lnTo>
                    <a:pt x="722" y="129"/>
                  </a:lnTo>
                  <a:lnTo>
                    <a:pt x="716" y="126"/>
                  </a:lnTo>
                  <a:lnTo>
                    <a:pt x="713" y="125"/>
                  </a:lnTo>
                  <a:lnTo>
                    <a:pt x="712" y="126"/>
                  </a:lnTo>
                  <a:lnTo>
                    <a:pt x="706" y="128"/>
                  </a:lnTo>
                  <a:lnTo>
                    <a:pt x="704" y="128"/>
                  </a:lnTo>
                  <a:lnTo>
                    <a:pt x="700" y="125"/>
                  </a:lnTo>
                  <a:lnTo>
                    <a:pt x="689" y="124"/>
                  </a:lnTo>
                  <a:lnTo>
                    <a:pt x="684" y="121"/>
                  </a:lnTo>
                  <a:lnTo>
                    <a:pt x="683" y="121"/>
                  </a:lnTo>
                  <a:lnTo>
                    <a:pt x="681" y="121"/>
                  </a:lnTo>
                  <a:lnTo>
                    <a:pt x="681" y="119"/>
                  </a:lnTo>
                  <a:lnTo>
                    <a:pt x="680" y="119"/>
                  </a:lnTo>
                  <a:lnTo>
                    <a:pt x="677" y="119"/>
                  </a:lnTo>
                  <a:lnTo>
                    <a:pt x="676" y="119"/>
                  </a:lnTo>
                  <a:lnTo>
                    <a:pt x="676" y="121"/>
                  </a:lnTo>
                  <a:lnTo>
                    <a:pt x="674" y="121"/>
                  </a:lnTo>
                  <a:lnTo>
                    <a:pt x="673" y="121"/>
                  </a:lnTo>
                  <a:lnTo>
                    <a:pt x="668" y="122"/>
                  </a:lnTo>
                  <a:lnTo>
                    <a:pt x="667" y="121"/>
                  </a:lnTo>
                  <a:lnTo>
                    <a:pt x="666" y="121"/>
                  </a:lnTo>
                  <a:lnTo>
                    <a:pt x="664" y="119"/>
                  </a:lnTo>
                  <a:lnTo>
                    <a:pt x="664" y="118"/>
                  </a:lnTo>
                  <a:lnTo>
                    <a:pt x="664" y="116"/>
                  </a:lnTo>
                  <a:lnTo>
                    <a:pt x="661" y="115"/>
                  </a:lnTo>
                  <a:lnTo>
                    <a:pt x="657" y="116"/>
                  </a:lnTo>
                  <a:lnTo>
                    <a:pt x="654" y="115"/>
                  </a:lnTo>
                  <a:lnTo>
                    <a:pt x="651" y="112"/>
                  </a:lnTo>
                  <a:lnTo>
                    <a:pt x="650" y="115"/>
                  </a:lnTo>
                  <a:lnTo>
                    <a:pt x="651" y="118"/>
                  </a:lnTo>
                  <a:lnTo>
                    <a:pt x="651" y="119"/>
                  </a:lnTo>
                  <a:lnTo>
                    <a:pt x="650" y="119"/>
                  </a:lnTo>
                  <a:lnTo>
                    <a:pt x="644" y="118"/>
                  </a:lnTo>
                  <a:lnTo>
                    <a:pt x="640" y="119"/>
                  </a:lnTo>
                  <a:lnTo>
                    <a:pt x="638" y="119"/>
                  </a:lnTo>
                  <a:lnTo>
                    <a:pt x="634" y="118"/>
                  </a:lnTo>
                  <a:lnTo>
                    <a:pt x="624" y="115"/>
                  </a:lnTo>
                  <a:lnTo>
                    <a:pt x="622" y="115"/>
                  </a:lnTo>
                  <a:lnTo>
                    <a:pt x="619" y="114"/>
                  </a:lnTo>
                  <a:lnTo>
                    <a:pt x="618" y="115"/>
                  </a:lnTo>
                  <a:lnTo>
                    <a:pt x="618" y="116"/>
                  </a:lnTo>
                  <a:lnTo>
                    <a:pt x="618" y="119"/>
                  </a:lnTo>
                  <a:lnTo>
                    <a:pt x="617" y="121"/>
                  </a:lnTo>
                  <a:lnTo>
                    <a:pt x="615" y="122"/>
                  </a:lnTo>
                  <a:lnTo>
                    <a:pt x="615" y="122"/>
                  </a:lnTo>
                  <a:lnTo>
                    <a:pt x="612" y="129"/>
                  </a:lnTo>
                  <a:lnTo>
                    <a:pt x="609" y="131"/>
                  </a:lnTo>
                  <a:lnTo>
                    <a:pt x="608" y="131"/>
                  </a:lnTo>
                  <a:lnTo>
                    <a:pt x="601" y="135"/>
                  </a:lnTo>
                  <a:lnTo>
                    <a:pt x="599" y="134"/>
                  </a:lnTo>
                  <a:lnTo>
                    <a:pt x="595" y="131"/>
                  </a:lnTo>
                  <a:lnTo>
                    <a:pt x="592" y="129"/>
                  </a:lnTo>
                  <a:lnTo>
                    <a:pt x="591" y="128"/>
                  </a:lnTo>
                  <a:lnTo>
                    <a:pt x="589" y="126"/>
                  </a:lnTo>
                  <a:lnTo>
                    <a:pt x="588" y="126"/>
                  </a:lnTo>
                  <a:lnTo>
                    <a:pt x="586" y="126"/>
                  </a:lnTo>
                  <a:lnTo>
                    <a:pt x="586" y="125"/>
                  </a:lnTo>
                  <a:lnTo>
                    <a:pt x="585" y="124"/>
                  </a:lnTo>
                  <a:lnTo>
                    <a:pt x="579" y="122"/>
                  </a:lnTo>
                  <a:lnTo>
                    <a:pt x="576" y="121"/>
                  </a:lnTo>
                  <a:lnTo>
                    <a:pt x="575" y="119"/>
                  </a:lnTo>
                  <a:lnTo>
                    <a:pt x="573" y="116"/>
                  </a:lnTo>
                  <a:lnTo>
                    <a:pt x="572" y="115"/>
                  </a:lnTo>
                  <a:lnTo>
                    <a:pt x="569" y="114"/>
                  </a:lnTo>
                  <a:lnTo>
                    <a:pt x="560" y="114"/>
                  </a:lnTo>
                  <a:lnTo>
                    <a:pt x="553" y="112"/>
                  </a:lnTo>
                  <a:lnTo>
                    <a:pt x="547" y="109"/>
                  </a:lnTo>
                  <a:lnTo>
                    <a:pt x="543" y="106"/>
                  </a:lnTo>
                  <a:lnTo>
                    <a:pt x="542" y="105"/>
                  </a:lnTo>
                  <a:lnTo>
                    <a:pt x="534" y="108"/>
                  </a:lnTo>
                  <a:lnTo>
                    <a:pt x="532" y="108"/>
                  </a:lnTo>
                  <a:lnTo>
                    <a:pt x="524" y="105"/>
                  </a:lnTo>
                  <a:lnTo>
                    <a:pt x="523" y="105"/>
                  </a:lnTo>
                  <a:lnTo>
                    <a:pt x="522" y="105"/>
                  </a:lnTo>
                  <a:lnTo>
                    <a:pt x="520" y="106"/>
                  </a:lnTo>
                  <a:lnTo>
                    <a:pt x="520" y="108"/>
                  </a:lnTo>
                  <a:lnTo>
                    <a:pt x="520" y="108"/>
                  </a:lnTo>
                  <a:lnTo>
                    <a:pt x="519" y="106"/>
                  </a:lnTo>
                  <a:lnTo>
                    <a:pt x="517" y="106"/>
                  </a:lnTo>
                  <a:lnTo>
                    <a:pt x="516" y="106"/>
                  </a:lnTo>
                  <a:lnTo>
                    <a:pt x="513" y="108"/>
                  </a:lnTo>
                  <a:lnTo>
                    <a:pt x="511" y="108"/>
                  </a:lnTo>
                  <a:lnTo>
                    <a:pt x="510" y="106"/>
                  </a:lnTo>
                  <a:lnTo>
                    <a:pt x="504" y="103"/>
                  </a:lnTo>
                  <a:lnTo>
                    <a:pt x="503" y="103"/>
                  </a:lnTo>
                  <a:lnTo>
                    <a:pt x="498" y="103"/>
                  </a:lnTo>
                  <a:lnTo>
                    <a:pt x="490" y="99"/>
                  </a:lnTo>
                  <a:lnTo>
                    <a:pt x="486" y="99"/>
                  </a:lnTo>
                  <a:lnTo>
                    <a:pt x="484" y="101"/>
                  </a:lnTo>
                  <a:lnTo>
                    <a:pt x="481" y="103"/>
                  </a:lnTo>
                  <a:lnTo>
                    <a:pt x="478" y="105"/>
                  </a:lnTo>
                  <a:lnTo>
                    <a:pt x="475" y="105"/>
                  </a:lnTo>
                  <a:lnTo>
                    <a:pt x="473" y="105"/>
                  </a:lnTo>
                  <a:lnTo>
                    <a:pt x="470" y="102"/>
                  </a:lnTo>
                  <a:lnTo>
                    <a:pt x="468" y="95"/>
                  </a:lnTo>
                  <a:lnTo>
                    <a:pt x="465" y="95"/>
                  </a:lnTo>
                  <a:lnTo>
                    <a:pt x="422" y="99"/>
                  </a:lnTo>
                  <a:lnTo>
                    <a:pt x="416" y="99"/>
                  </a:lnTo>
                  <a:lnTo>
                    <a:pt x="411" y="98"/>
                  </a:lnTo>
                  <a:lnTo>
                    <a:pt x="408" y="96"/>
                  </a:lnTo>
                  <a:lnTo>
                    <a:pt x="401" y="90"/>
                  </a:lnTo>
                  <a:lnTo>
                    <a:pt x="399" y="89"/>
                  </a:lnTo>
                  <a:lnTo>
                    <a:pt x="399" y="88"/>
                  </a:lnTo>
                  <a:lnTo>
                    <a:pt x="396" y="85"/>
                  </a:lnTo>
                  <a:lnTo>
                    <a:pt x="395" y="83"/>
                  </a:lnTo>
                  <a:lnTo>
                    <a:pt x="395" y="82"/>
                  </a:lnTo>
                  <a:lnTo>
                    <a:pt x="395" y="80"/>
                  </a:lnTo>
                  <a:lnTo>
                    <a:pt x="395" y="79"/>
                  </a:lnTo>
                  <a:lnTo>
                    <a:pt x="395" y="78"/>
                  </a:lnTo>
                  <a:lnTo>
                    <a:pt x="393" y="76"/>
                  </a:lnTo>
                  <a:lnTo>
                    <a:pt x="393" y="75"/>
                  </a:lnTo>
                  <a:lnTo>
                    <a:pt x="393" y="75"/>
                  </a:lnTo>
                  <a:lnTo>
                    <a:pt x="398" y="73"/>
                  </a:lnTo>
                  <a:lnTo>
                    <a:pt x="399" y="73"/>
                  </a:lnTo>
                  <a:lnTo>
                    <a:pt x="399" y="72"/>
                  </a:lnTo>
                  <a:lnTo>
                    <a:pt x="399" y="69"/>
                  </a:lnTo>
                  <a:lnTo>
                    <a:pt x="399" y="67"/>
                  </a:lnTo>
                  <a:lnTo>
                    <a:pt x="398" y="66"/>
                  </a:lnTo>
                  <a:lnTo>
                    <a:pt x="396" y="66"/>
                  </a:lnTo>
                  <a:lnTo>
                    <a:pt x="395" y="66"/>
                  </a:lnTo>
                  <a:lnTo>
                    <a:pt x="392" y="69"/>
                  </a:lnTo>
                  <a:lnTo>
                    <a:pt x="389" y="70"/>
                  </a:lnTo>
                  <a:lnTo>
                    <a:pt x="386" y="72"/>
                  </a:lnTo>
                  <a:lnTo>
                    <a:pt x="379" y="72"/>
                  </a:lnTo>
                  <a:lnTo>
                    <a:pt x="376" y="72"/>
                  </a:lnTo>
                  <a:lnTo>
                    <a:pt x="369" y="75"/>
                  </a:lnTo>
                  <a:lnTo>
                    <a:pt x="357" y="69"/>
                  </a:lnTo>
                  <a:lnTo>
                    <a:pt x="353" y="65"/>
                  </a:lnTo>
                  <a:lnTo>
                    <a:pt x="350" y="63"/>
                  </a:lnTo>
                  <a:lnTo>
                    <a:pt x="342" y="60"/>
                  </a:lnTo>
                  <a:lnTo>
                    <a:pt x="339" y="62"/>
                  </a:lnTo>
                  <a:lnTo>
                    <a:pt x="326" y="59"/>
                  </a:lnTo>
                  <a:lnTo>
                    <a:pt x="323" y="59"/>
                  </a:lnTo>
                  <a:lnTo>
                    <a:pt x="321" y="59"/>
                  </a:lnTo>
                  <a:lnTo>
                    <a:pt x="318" y="63"/>
                  </a:lnTo>
                  <a:lnTo>
                    <a:pt x="317" y="63"/>
                  </a:lnTo>
                  <a:lnTo>
                    <a:pt x="316" y="62"/>
                  </a:lnTo>
                  <a:lnTo>
                    <a:pt x="317" y="57"/>
                  </a:lnTo>
                  <a:lnTo>
                    <a:pt x="313" y="60"/>
                  </a:lnTo>
                  <a:lnTo>
                    <a:pt x="311" y="62"/>
                  </a:lnTo>
                  <a:lnTo>
                    <a:pt x="310" y="62"/>
                  </a:lnTo>
                  <a:lnTo>
                    <a:pt x="307" y="60"/>
                  </a:lnTo>
                  <a:lnTo>
                    <a:pt x="306" y="62"/>
                  </a:lnTo>
                  <a:lnTo>
                    <a:pt x="304" y="63"/>
                  </a:lnTo>
                  <a:lnTo>
                    <a:pt x="304" y="66"/>
                  </a:lnTo>
                  <a:lnTo>
                    <a:pt x="304" y="72"/>
                  </a:lnTo>
                  <a:lnTo>
                    <a:pt x="304" y="78"/>
                  </a:lnTo>
                  <a:lnTo>
                    <a:pt x="304" y="80"/>
                  </a:lnTo>
                  <a:lnTo>
                    <a:pt x="304" y="83"/>
                  </a:lnTo>
                  <a:lnTo>
                    <a:pt x="303" y="83"/>
                  </a:lnTo>
                  <a:lnTo>
                    <a:pt x="301" y="85"/>
                  </a:lnTo>
                  <a:lnTo>
                    <a:pt x="301" y="86"/>
                  </a:lnTo>
                  <a:lnTo>
                    <a:pt x="301" y="88"/>
                  </a:lnTo>
                  <a:lnTo>
                    <a:pt x="300" y="88"/>
                  </a:lnTo>
                  <a:lnTo>
                    <a:pt x="300" y="89"/>
                  </a:lnTo>
                  <a:lnTo>
                    <a:pt x="301" y="99"/>
                  </a:lnTo>
                  <a:lnTo>
                    <a:pt x="301" y="101"/>
                  </a:lnTo>
                  <a:lnTo>
                    <a:pt x="300" y="103"/>
                  </a:lnTo>
                  <a:lnTo>
                    <a:pt x="298" y="103"/>
                  </a:lnTo>
                  <a:lnTo>
                    <a:pt x="295" y="105"/>
                  </a:lnTo>
                  <a:lnTo>
                    <a:pt x="294" y="106"/>
                  </a:lnTo>
                  <a:lnTo>
                    <a:pt x="293" y="108"/>
                  </a:lnTo>
                  <a:lnTo>
                    <a:pt x="291" y="111"/>
                  </a:lnTo>
                  <a:lnTo>
                    <a:pt x="291" y="112"/>
                  </a:lnTo>
                  <a:lnTo>
                    <a:pt x="290" y="112"/>
                  </a:lnTo>
                  <a:lnTo>
                    <a:pt x="287" y="111"/>
                  </a:lnTo>
                  <a:lnTo>
                    <a:pt x="285" y="109"/>
                  </a:lnTo>
                  <a:lnTo>
                    <a:pt x="284" y="109"/>
                  </a:lnTo>
                  <a:lnTo>
                    <a:pt x="284" y="109"/>
                  </a:lnTo>
                  <a:lnTo>
                    <a:pt x="280" y="114"/>
                  </a:lnTo>
                  <a:lnTo>
                    <a:pt x="274" y="124"/>
                  </a:lnTo>
                  <a:lnTo>
                    <a:pt x="271" y="129"/>
                  </a:lnTo>
                  <a:lnTo>
                    <a:pt x="274" y="134"/>
                  </a:lnTo>
                  <a:lnTo>
                    <a:pt x="270" y="138"/>
                  </a:lnTo>
                  <a:lnTo>
                    <a:pt x="267" y="141"/>
                  </a:lnTo>
                  <a:lnTo>
                    <a:pt x="265" y="141"/>
                  </a:lnTo>
                  <a:lnTo>
                    <a:pt x="262" y="138"/>
                  </a:lnTo>
                  <a:lnTo>
                    <a:pt x="261" y="137"/>
                  </a:lnTo>
                  <a:lnTo>
                    <a:pt x="258" y="137"/>
                  </a:lnTo>
                  <a:lnTo>
                    <a:pt x="255" y="137"/>
                  </a:lnTo>
                  <a:lnTo>
                    <a:pt x="254" y="137"/>
                  </a:lnTo>
                  <a:lnTo>
                    <a:pt x="254" y="138"/>
                  </a:lnTo>
                  <a:lnTo>
                    <a:pt x="252" y="138"/>
                  </a:lnTo>
                  <a:lnTo>
                    <a:pt x="249" y="137"/>
                  </a:lnTo>
                  <a:lnTo>
                    <a:pt x="245" y="137"/>
                  </a:lnTo>
                  <a:lnTo>
                    <a:pt x="242" y="135"/>
                  </a:lnTo>
                  <a:lnTo>
                    <a:pt x="239" y="132"/>
                  </a:lnTo>
                  <a:lnTo>
                    <a:pt x="238" y="131"/>
                  </a:lnTo>
                  <a:lnTo>
                    <a:pt x="236" y="128"/>
                  </a:lnTo>
                  <a:lnTo>
                    <a:pt x="236" y="128"/>
                  </a:lnTo>
                  <a:lnTo>
                    <a:pt x="234" y="129"/>
                  </a:lnTo>
                  <a:lnTo>
                    <a:pt x="234" y="128"/>
                  </a:lnTo>
                  <a:lnTo>
                    <a:pt x="234" y="121"/>
                  </a:lnTo>
                  <a:lnTo>
                    <a:pt x="234" y="114"/>
                  </a:lnTo>
                  <a:lnTo>
                    <a:pt x="234" y="111"/>
                  </a:lnTo>
                  <a:lnTo>
                    <a:pt x="231" y="109"/>
                  </a:lnTo>
                  <a:lnTo>
                    <a:pt x="223" y="109"/>
                  </a:lnTo>
                  <a:lnTo>
                    <a:pt x="221" y="114"/>
                  </a:lnTo>
                  <a:lnTo>
                    <a:pt x="219" y="118"/>
                  </a:lnTo>
                  <a:lnTo>
                    <a:pt x="218" y="134"/>
                  </a:lnTo>
                  <a:lnTo>
                    <a:pt x="216" y="135"/>
                  </a:lnTo>
                  <a:lnTo>
                    <a:pt x="213" y="138"/>
                  </a:lnTo>
                  <a:lnTo>
                    <a:pt x="210" y="141"/>
                  </a:lnTo>
                  <a:lnTo>
                    <a:pt x="200" y="145"/>
                  </a:lnTo>
                  <a:lnTo>
                    <a:pt x="199" y="145"/>
                  </a:lnTo>
                  <a:lnTo>
                    <a:pt x="198" y="145"/>
                  </a:lnTo>
                  <a:lnTo>
                    <a:pt x="193" y="147"/>
                  </a:lnTo>
                  <a:lnTo>
                    <a:pt x="192" y="147"/>
                  </a:lnTo>
                  <a:lnTo>
                    <a:pt x="190" y="148"/>
                  </a:lnTo>
                  <a:lnTo>
                    <a:pt x="187" y="151"/>
                  </a:lnTo>
                  <a:lnTo>
                    <a:pt x="187" y="154"/>
                  </a:lnTo>
                  <a:lnTo>
                    <a:pt x="186" y="157"/>
                  </a:lnTo>
                  <a:lnTo>
                    <a:pt x="187" y="162"/>
                  </a:lnTo>
                  <a:lnTo>
                    <a:pt x="189" y="168"/>
                  </a:lnTo>
                  <a:lnTo>
                    <a:pt x="190" y="174"/>
                  </a:lnTo>
                  <a:lnTo>
                    <a:pt x="187" y="180"/>
                  </a:lnTo>
                  <a:lnTo>
                    <a:pt x="185" y="181"/>
                  </a:lnTo>
                  <a:lnTo>
                    <a:pt x="177" y="181"/>
                  </a:lnTo>
                  <a:lnTo>
                    <a:pt x="174" y="183"/>
                  </a:lnTo>
                  <a:lnTo>
                    <a:pt x="173" y="184"/>
                  </a:lnTo>
                  <a:lnTo>
                    <a:pt x="172" y="184"/>
                  </a:lnTo>
                  <a:lnTo>
                    <a:pt x="170" y="185"/>
                  </a:lnTo>
                  <a:lnTo>
                    <a:pt x="169" y="187"/>
                  </a:lnTo>
                  <a:lnTo>
                    <a:pt x="169" y="188"/>
                  </a:lnTo>
                  <a:lnTo>
                    <a:pt x="167" y="191"/>
                  </a:lnTo>
                  <a:lnTo>
                    <a:pt x="167" y="193"/>
                  </a:lnTo>
                  <a:lnTo>
                    <a:pt x="166" y="196"/>
                  </a:lnTo>
                  <a:lnTo>
                    <a:pt x="163" y="201"/>
                  </a:lnTo>
                  <a:lnTo>
                    <a:pt x="162" y="204"/>
                  </a:lnTo>
                  <a:lnTo>
                    <a:pt x="163" y="208"/>
                  </a:lnTo>
                  <a:lnTo>
                    <a:pt x="163" y="210"/>
                  </a:lnTo>
                  <a:lnTo>
                    <a:pt x="164" y="213"/>
                  </a:lnTo>
                  <a:lnTo>
                    <a:pt x="162" y="216"/>
                  </a:lnTo>
                  <a:lnTo>
                    <a:pt x="153" y="219"/>
                  </a:lnTo>
                  <a:lnTo>
                    <a:pt x="151" y="220"/>
                  </a:lnTo>
                  <a:lnTo>
                    <a:pt x="151" y="223"/>
                  </a:lnTo>
                  <a:lnTo>
                    <a:pt x="151" y="224"/>
                  </a:lnTo>
                  <a:lnTo>
                    <a:pt x="153" y="226"/>
                  </a:lnTo>
                  <a:lnTo>
                    <a:pt x="164" y="239"/>
                  </a:lnTo>
                  <a:lnTo>
                    <a:pt x="167" y="244"/>
                  </a:lnTo>
                  <a:lnTo>
                    <a:pt x="166" y="247"/>
                  </a:lnTo>
                  <a:lnTo>
                    <a:pt x="162" y="260"/>
                  </a:lnTo>
                  <a:lnTo>
                    <a:pt x="160" y="263"/>
                  </a:lnTo>
                  <a:lnTo>
                    <a:pt x="159" y="266"/>
                  </a:lnTo>
                  <a:lnTo>
                    <a:pt x="157" y="268"/>
                  </a:lnTo>
                  <a:lnTo>
                    <a:pt x="156" y="268"/>
                  </a:lnTo>
                  <a:lnTo>
                    <a:pt x="153" y="268"/>
                  </a:lnTo>
                  <a:lnTo>
                    <a:pt x="150" y="266"/>
                  </a:lnTo>
                  <a:lnTo>
                    <a:pt x="149" y="263"/>
                  </a:lnTo>
                  <a:lnTo>
                    <a:pt x="146" y="259"/>
                  </a:lnTo>
                  <a:lnTo>
                    <a:pt x="141" y="255"/>
                  </a:lnTo>
                  <a:lnTo>
                    <a:pt x="138" y="252"/>
                  </a:lnTo>
                  <a:lnTo>
                    <a:pt x="136" y="250"/>
                  </a:lnTo>
                  <a:lnTo>
                    <a:pt x="134" y="252"/>
                  </a:lnTo>
                  <a:lnTo>
                    <a:pt x="134" y="252"/>
                  </a:lnTo>
                  <a:lnTo>
                    <a:pt x="134" y="253"/>
                  </a:lnTo>
                  <a:lnTo>
                    <a:pt x="134" y="255"/>
                  </a:lnTo>
                  <a:lnTo>
                    <a:pt x="133" y="255"/>
                  </a:lnTo>
                  <a:lnTo>
                    <a:pt x="131" y="255"/>
                  </a:lnTo>
                  <a:lnTo>
                    <a:pt x="130" y="253"/>
                  </a:lnTo>
                  <a:lnTo>
                    <a:pt x="128" y="257"/>
                  </a:lnTo>
                  <a:lnTo>
                    <a:pt x="130" y="262"/>
                  </a:lnTo>
                  <a:lnTo>
                    <a:pt x="133" y="266"/>
                  </a:lnTo>
                  <a:lnTo>
                    <a:pt x="136" y="269"/>
                  </a:lnTo>
                  <a:lnTo>
                    <a:pt x="138" y="272"/>
                  </a:lnTo>
                  <a:lnTo>
                    <a:pt x="143" y="272"/>
                  </a:lnTo>
                  <a:lnTo>
                    <a:pt x="149" y="272"/>
                  </a:lnTo>
                  <a:lnTo>
                    <a:pt x="153" y="270"/>
                  </a:lnTo>
                  <a:lnTo>
                    <a:pt x="154" y="272"/>
                  </a:lnTo>
                  <a:lnTo>
                    <a:pt x="154" y="278"/>
                  </a:lnTo>
                  <a:lnTo>
                    <a:pt x="154" y="280"/>
                  </a:lnTo>
                  <a:lnTo>
                    <a:pt x="154" y="283"/>
                  </a:lnTo>
                  <a:lnTo>
                    <a:pt x="153" y="285"/>
                  </a:lnTo>
                  <a:lnTo>
                    <a:pt x="151" y="289"/>
                  </a:lnTo>
                  <a:lnTo>
                    <a:pt x="147" y="324"/>
                  </a:lnTo>
                  <a:lnTo>
                    <a:pt x="149" y="327"/>
                  </a:lnTo>
                  <a:lnTo>
                    <a:pt x="150" y="331"/>
                  </a:lnTo>
                  <a:lnTo>
                    <a:pt x="150" y="332"/>
                  </a:lnTo>
                  <a:lnTo>
                    <a:pt x="151" y="338"/>
                  </a:lnTo>
                  <a:lnTo>
                    <a:pt x="153" y="342"/>
                  </a:lnTo>
                  <a:lnTo>
                    <a:pt x="156" y="350"/>
                  </a:lnTo>
                  <a:lnTo>
                    <a:pt x="157" y="351"/>
                  </a:lnTo>
                  <a:lnTo>
                    <a:pt x="157" y="352"/>
                  </a:lnTo>
                  <a:lnTo>
                    <a:pt x="160" y="357"/>
                  </a:lnTo>
                  <a:lnTo>
                    <a:pt x="162" y="360"/>
                  </a:lnTo>
                  <a:lnTo>
                    <a:pt x="162" y="361"/>
                  </a:lnTo>
                  <a:lnTo>
                    <a:pt x="162" y="365"/>
                  </a:lnTo>
                  <a:lnTo>
                    <a:pt x="162" y="367"/>
                  </a:lnTo>
                  <a:lnTo>
                    <a:pt x="163" y="368"/>
                  </a:lnTo>
                  <a:lnTo>
                    <a:pt x="163" y="370"/>
                  </a:lnTo>
                  <a:lnTo>
                    <a:pt x="163" y="373"/>
                  </a:lnTo>
                  <a:lnTo>
                    <a:pt x="163" y="375"/>
                  </a:lnTo>
                  <a:lnTo>
                    <a:pt x="160" y="383"/>
                  </a:lnTo>
                  <a:lnTo>
                    <a:pt x="157" y="380"/>
                  </a:lnTo>
                  <a:lnTo>
                    <a:pt x="156" y="375"/>
                  </a:lnTo>
                  <a:lnTo>
                    <a:pt x="153" y="368"/>
                  </a:lnTo>
                  <a:lnTo>
                    <a:pt x="147" y="357"/>
                  </a:lnTo>
                  <a:lnTo>
                    <a:pt x="147" y="354"/>
                  </a:lnTo>
                  <a:lnTo>
                    <a:pt x="144" y="348"/>
                  </a:lnTo>
                  <a:lnTo>
                    <a:pt x="144" y="347"/>
                  </a:lnTo>
                  <a:lnTo>
                    <a:pt x="143" y="348"/>
                  </a:lnTo>
                  <a:lnTo>
                    <a:pt x="140" y="351"/>
                  </a:lnTo>
                  <a:lnTo>
                    <a:pt x="138" y="354"/>
                  </a:lnTo>
                  <a:lnTo>
                    <a:pt x="134" y="355"/>
                  </a:lnTo>
                  <a:lnTo>
                    <a:pt x="133" y="355"/>
                  </a:lnTo>
                  <a:lnTo>
                    <a:pt x="133" y="357"/>
                  </a:lnTo>
                  <a:lnTo>
                    <a:pt x="133" y="358"/>
                  </a:lnTo>
                  <a:lnTo>
                    <a:pt x="137" y="362"/>
                  </a:lnTo>
                  <a:lnTo>
                    <a:pt x="130" y="368"/>
                  </a:lnTo>
                  <a:lnTo>
                    <a:pt x="126" y="370"/>
                  </a:lnTo>
                  <a:lnTo>
                    <a:pt x="124" y="371"/>
                  </a:lnTo>
                  <a:lnTo>
                    <a:pt x="123" y="374"/>
                  </a:lnTo>
                  <a:lnTo>
                    <a:pt x="120" y="375"/>
                  </a:lnTo>
                  <a:lnTo>
                    <a:pt x="115" y="378"/>
                  </a:lnTo>
                  <a:lnTo>
                    <a:pt x="114" y="380"/>
                  </a:lnTo>
                  <a:lnTo>
                    <a:pt x="113" y="383"/>
                  </a:lnTo>
                  <a:lnTo>
                    <a:pt x="111" y="388"/>
                  </a:lnTo>
                  <a:lnTo>
                    <a:pt x="110" y="390"/>
                  </a:lnTo>
                  <a:lnTo>
                    <a:pt x="108" y="393"/>
                  </a:lnTo>
                  <a:lnTo>
                    <a:pt x="107" y="396"/>
                  </a:lnTo>
                  <a:lnTo>
                    <a:pt x="105" y="403"/>
                  </a:lnTo>
                  <a:lnTo>
                    <a:pt x="104" y="409"/>
                  </a:lnTo>
                  <a:lnTo>
                    <a:pt x="102" y="414"/>
                  </a:lnTo>
                  <a:lnTo>
                    <a:pt x="101" y="417"/>
                  </a:lnTo>
                  <a:lnTo>
                    <a:pt x="100" y="419"/>
                  </a:lnTo>
                  <a:lnTo>
                    <a:pt x="97" y="419"/>
                  </a:lnTo>
                  <a:lnTo>
                    <a:pt x="95" y="420"/>
                  </a:lnTo>
                  <a:lnTo>
                    <a:pt x="94" y="422"/>
                  </a:lnTo>
                  <a:lnTo>
                    <a:pt x="92" y="423"/>
                  </a:lnTo>
                  <a:lnTo>
                    <a:pt x="91" y="424"/>
                  </a:lnTo>
                  <a:lnTo>
                    <a:pt x="88" y="427"/>
                  </a:lnTo>
                  <a:lnTo>
                    <a:pt x="84" y="432"/>
                  </a:lnTo>
                  <a:lnTo>
                    <a:pt x="82" y="436"/>
                  </a:lnTo>
                  <a:lnTo>
                    <a:pt x="82" y="442"/>
                  </a:lnTo>
                  <a:lnTo>
                    <a:pt x="85" y="449"/>
                  </a:lnTo>
                  <a:lnTo>
                    <a:pt x="85" y="452"/>
                  </a:lnTo>
                  <a:lnTo>
                    <a:pt x="84" y="453"/>
                  </a:lnTo>
                  <a:lnTo>
                    <a:pt x="81" y="456"/>
                  </a:lnTo>
                  <a:lnTo>
                    <a:pt x="79" y="457"/>
                  </a:lnTo>
                  <a:lnTo>
                    <a:pt x="79" y="459"/>
                  </a:lnTo>
                  <a:lnTo>
                    <a:pt x="79" y="459"/>
                  </a:lnTo>
                  <a:lnTo>
                    <a:pt x="79" y="460"/>
                  </a:lnTo>
                  <a:lnTo>
                    <a:pt x="81" y="472"/>
                  </a:lnTo>
                  <a:lnTo>
                    <a:pt x="82" y="473"/>
                  </a:lnTo>
                  <a:lnTo>
                    <a:pt x="85" y="483"/>
                  </a:lnTo>
                  <a:lnTo>
                    <a:pt x="85" y="486"/>
                  </a:lnTo>
                  <a:lnTo>
                    <a:pt x="82" y="492"/>
                  </a:lnTo>
                  <a:lnTo>
                    <a:pt x="81" y="495"/>
                  </a:lnTo>
                  <a:lnTo>
                    <a:pt x="81" y="502"/>
                  </a:lnTo>
                  <a:lnTo>
                    <a:pt x="84" y="514"/>
                  </a:lnTo>
                  <a:lnTo>
                    <a:pt x="85" y="517"/>
                  </a:lnTo>
                  <a:lnTo>
                    <a:pt x="88" y="519"/>
                  </a:lnTo>
                  <a:lnTo>
                    <a:pt x="90" y="521"/>
                  </a:lnTo>
                  <a:lnTo>
                    <a:pt x="90" y="521"/>
                  </a:lnTo>
                  <a:lnTo>
                    <a:pt x="90" y="522"/>
                  </a:lnTo>
                  <a:lnTo>
                    <a:pt x="90" y="524"/>
                  </a:lnTo>
                  <a:lnTo>
                    <a:pt x="88" y="537"/>
                  </a:lnTo>
                  <a:lnTo>
                    <a:pt x="87" y="540"/>
                  </a:lnTo>
                  <a:lnTo>
                    <a:pt x="85" y="542"/>
                  </a:lnTo>
                  <a:lnTo>
                    <a:pt x="82" y="541"/>
                  </a:lnTo>
                  <a:lnTo>
                    <a:pt x="81" y="541"/>
                  </a:lnTo>
                  <a:lnTo>
                    <a:pt x="78" y="540"/>
                  </a:lnTo>
                  <a:lnTo>
                    <a:pt x="75" y="541"/>
                  </a:lnTo>
                  <a:lnTo>
                    <a:pt x="71" y="544"/>
                  </a:lnTo>
                  <a:lnTo>
                    <a:pt x="68" y="548"/>
                  </a:lnTo>
                  <a:lnTo>
                    <a:pt x="64" y="564"/>
                  </a:lnTo>
                  <a:lnTo>
                    <a:pt x="61" y="568"/>
                  </a:lnTo>
                  <a:lnTo>
                    <a:pt x="56" y="576"/>
                  </a:lnTo>
                  <a:lnTo>
                    <a:pt x="56" y="578"/>
                  </a:lnTo>
                  <a:lnTo>
                    <a:pt x="56" y="580"/>
                  </a:lnTo>
                  <a:lnTo>
                    <a:pt x="55" y="581"/>
                  </a:lnTo>
                  <a:lnTo>
                    <a:pt x="55" y="583"/>
                  </a:lnTo>
                  <a:lnTo>
                    <a:pt x="55" y="599"/>
                  </a:lnTo>
                  <a:lnTo>
                    <a:pt x="56" y="601"/>
                  </a:lnTo>
                  <a:lnTo>
                    <a:pt x="56" y="610"/>
                  </a:lnTo>
                  <a:lnTo>
                    <a:pt x="56" y="613"/>
                  </a:lnTo>
                  <a:lnTo>
                    <a:pt x="48" y="619"/>
                  </a:lnTo>
                  <a:lnTo>
                    <a:pt x="46" y="620"/>
                  </a:lnTo>
                  <a:lnTo>
                    <a:pt x="43" y="622"/>
                  </a:lnTo>
                  <a:lnTo>
                    <a:pt x="41" y="624"/>
                  </a:lnTo>
                  <a:lnTo>
                    <a:pt x="39" y="629"/>
                  </a:lnTo>
                  <a:lnTo>
                    <a:pt x="38" y="630"/>
                  </a:lnTo>
                  <a:lnTo>
                    <a:pt x="36" y="632"/>
                  </a:lnTo>
                  <a:lnTo>
                    <a:pt x="33" y="63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637"/>
            <p:cNvSpPr>
              <a:spLocks/>
            </p:cNvSpPr>
            <p:nvPr/>
          </p:nvSpPr>
          <p:spPr bwMode="auto">
            <a:xfrm>
              <a:off x="14882313" y="4120352"/>
              <a:ext cx="3405688" cy="2966690"/>
            </a:xfrm>
            <a:custGeom>
              <a:avLst/>
              <a:gdLst>
                <a:gd name="T0" fmla="*/ 1462 w 1473"/>
                <a:gd name="T1" fmla="*/ 911 h 1282"/>
                <a:gd name="T2" fmla="*/ 1470 w 1473"/>
                <a:gd name="T3" fmla="*/ 879 h 1282"/>
                <a:gd name="T4" fmla="*/ 1433 w 1473"/>
                <a:gd name="T5" fmla="*/ 331 h 1282"/>
                <a:gd name="T6" fmla="*/ 1352 w 1473"/>
                <a:gd name="T7" fmla="*/ 291 h 1282"/>
                <a:gd name="T8" fmla="*/ 1047 w 1473"/>
                <a:gd name="T9" fmla="*/ 184 h 1282"/>
                <a:gd name="T10" fmla="*/ 920 w 1473"/>
                <a:gd name="T11" fmla="*/ 236 h 1282"/>
                <a:gd name="T12" fmla="*/ 837 w 1473"/>
                <a:gd name="T13" fmla="*/ 278 h 1282"/>
                <a:gd name="T14" fmla="*/ 784 w 1473"/>
                <a:gd name="T15" fmla="*/ 317 h 1282"/>
                <a:gd name="T16" fmla="*/ 713 w 1473"/>
                <a:gd name="T17" fmla="*/ 394 h 1282"/>
                <a:gd name="T18" fmla="*/ 637 w 1473"/>
                <a:gd name="T19" fmla="*/ 440 h 1282"/>
                <a:gd name="T20" fmla="*/ 570 w 1473"/>
                <a:gd name="T21" fmla="*/ 393 h 1282"/>
                <a:gd name="T22" fmla="*/ 519 w 1473"/>
                <a:gd name="T23" fmla="*/ 330 h 1282"/>
                <a:gd name="T24" fmla="*/ 493 w 1473"/>
                <a:gd name="T25" fmla="*/ 312 h 1282"/>
                <a:gd name="T26" fmla="*/ 471 w 1473"/>
                <a:gd name="T27" fmla="*/ 246 h 1282"/>
                <a:gd name="T28" fmla="*/ 462 w 1473"/>
                <a:gd name="T29" fmla="*/ 109 h 1282"/>
                <a:gd name="T30" fmla="*/ 421 w 1473"/>
                <a:gd name="T31" fmla="*/ 55 h 1282"/>
                <a:gd name="T32" fmla="*/ 316 w 1473"/>
                <a:gd name="T33" fmla="*/ 24 h 1282"/>
                <a:gd name="T34" fmla="*/ 151 w 1473"/>
                <a:gd name="T35" fmla="*/ 32 h 1282"/>
                <a:gd name="T36" fmla="*/ 51 w 1473"/>
                <a:gd name="T37" fmla="*/ 83 h 1282"/>
                <a:gd name="T38" fmla="*/ 4 w 1473"/>
                <a:gd name="T39" fmla="*/ 161 h 1282"/>
                <a:gd name="T40" fmla="*/ 68 w 1473"/>
                <a:gd name="T41" fmla="*/ 164 h 1282"/>
                <a:gd name="T42" fmla="*/ 124 w 1473"/>
                <a:gd name="T43" fmla="*/ 168 h 1282"/>
                <a:gd name="T44" fmla="*/ 143 w 1473"/>
                <a:gd name="T45" fmla="*/ 199 h 1282"/>
                <a:gd name="T46" fmla="*/ 153 w 1473"/>
                <a:gd name="T47" fmla="*/ 237 h 1282"/>
                <a:gd name="T48" fmla="*/ 249 w 1473"/>
                <a:gd name="T49" fmla="*/ 282 h 1282"/>
                <a:gd name="T50" fmla="*/ 377 w 1473"/>
                <a:gd name="T51" fmla="*/ 273 h 1282"/>
                <a:gd name="T52" fmla="*/ 428 w 1473"/>
                <a:gd name="T53" fmla="*/ 258 h 1282"/>
                <a:gd name="T54" fmla="*/ 421 w 1473"/>
                <a:gd name="T55" fmla="*/ 281 h 1282"/>
                <a:gd name="T56" fmla="*/ 431 w 1473"/>
                <a:gd name="T57" fmla="*/ 304 h 1282"/>
                <a:gd name="T58" fmla="*/ 413 w 1473"/>
                <a:gd name="T59" fmla="*/ 324 h 1282"/>
                <a:gd name="T60" fmla="*/ 382 w 1473"/>
                <a:gd name="T61" fmla="*/ 324 h 1282"/>
                <a:gd name="T62" fmla="*/ 359 w 1473"/>
                <a:gd name="T63" fmla="*/ 324 h 1282"/>
                <a:gd name="T64" fmla="*/ 278 w 1473"/>
                <a:gd name="T65" fmla="*/ 348 h 1282"/>
                <a:gd name="T66" fmla="*/ 203 w 1473"/>
                <a:gd name="T67" fmla="*/ 341 h 1282"/>
                <a:gd name="T68" fmla="*/ 156 w 1473"/>
                <a:gd name="T69" fmla="*/ 363 h 1282"/>
                <a:gd name="T70" fmla="*/ 187 w 1473"/>
                <a:gd name="T71" fmla="*/ 377 h 1282"/>
                <a:gd name="T72" fmla="*/ 248 w 1473"/>
                <a:gd name="T73" fmla="*/ 427 h 1282"/>
                <a:gd name="T74" fmla="*/ 287 w 1473"/>
                <a:gd name="T75" fmla="*/ 472 h 1282"/>
                <a:gd name="T76" fmla="*/ 284 w 1473"/>
                <a:gd name="T77" fmla="*/ 537 h 1282"/>
                <a:gd name="T78" fmla="*/ 382 w 1473"/>
                <a:gd name="T79" fmla="*/ 476 h 1282"/>
                <a:gd name="T80" fmla="*/ 421 w 1473"/>
                <a:gd name="T81" fmla="*/ 389 h 1282"/>
                <a:gd name="T82" fmla="*/ 426 w 1473"/>
                <a:gd name="T83" fmla="*/ 400 h 1282"/>
                <a:gd name="T84" fmla="*/ 409 w 1473"/>
                <a:gd name="T85" fmla="*/ 484 h 1282"/>
                <a:gd name="T86" fmla="*/ 454 w 1473"/>
                <a:gd name="T87" fmla="*/ 502 h 1282"/>
                <a:gd name="T88" fmla="*/ 485 w 1473"/>
                <a:gd name="T89" fmla="*/ 528 h 1282"/>
                <a:gd name="T90" fmla="*/ 527 w 1473"/>
                <a:gd name="T91" fmla="*/ 537 h 1282"/>
                <a:gd name="T92" fmla="*/ 592 w 1473"/>
                <a:gd name="T93" fmla="*/ 525 h 1282"/>
                <a:gd name="T94" fmla="*/ 557 w 1473"/>
                <a:gd name="T95" fmla="*/ 563 h 1282"/>
                <a:gd name="T96" fmla="*/ 717 w 1473"/>
                <a:gd name="T97" fmla="*/ 606 h 1282"/>
                <a:gd name="T98" fmla="*/ 860 w 1473"/>
                <a:gd name="T99" fmla="*/ 662 h 1282"/>
                <a:gd name="T100" fmla="*/ 922 w 1473"/>
                <a:gd name="T101" fmla="*/ 676 h 1282"/>
                <a:gd name="T102" fmla="*/ 972 w 1473"/>
                <a:gd name="T103" fmla="*/ 697 h 1282"/>
                <a:gd name="T104" fmla="*/ 1024 w 1473"/>
                <a:gd name="T105" fmla="*/ 735 h 1282"/>
                <a:gd name="T106" fmla="*/ 1046 w 1473"/>
                <a:gd name="T107" fmla="*/ 783 h 1282"/>
                <a:gd name="T108" fmla="*/ 1074 w 1473"/>
                <a:gd name="T109" fmla="*/ 813 h 1282"/>
                <a:gd name="T110" fmla="*/ 1156 w 1473"/>
                <a:gd name="T111" fmla="*/ 944 h 1282"/>
                <a:gd name="T112" fmla="*/ 1151 w 1473"/>
                <a:gd name="T113" fmla="*/ 953 h 1282"/>
                <a:gd name="T114" fmla="*/ 1218 w 1473"/>
                <a:gd name="T115" fmla="*/ 994 h 1282"/>
                <a:gd name="T116" fmla="*/ 1182 w 1473"/>
                <a:gd name="T117" fmla="*/ 1048 h 1282"/>
                <a:gd name="T118" fmla="*/ 1161 w 1473"/>
                <a:gd name="T119" fmla="*/ 1147 h 1282"/>
                <a:gd name="T120" fmla="*/ 1216 w 1473"/>
                <a:gd name="T121" fmla="*/ 1117 h 1282"/>
                <a:gd name="T122" fmla="*/ 1347 w 1473"/>
                <a:gd name="T123" fmla="*/ 1107 h 1282"/>
                <a:gd name="T124" fmla="*/ 1421 w 1473"/>
                <a:gd name="T125" fmla="*/ 1239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3" h="1282">
                  <a:moveTo>
                    <a:pt x="1473" y="1183"/>
                  </a:moveTo>
                  <a:lnTo>
                    <a:pt x="1473" y="1144"/>
                  </a:lnTo>
                  <a:lnTo>
                    <a:pt x="1473" y="973"/>
                  </a:lnTo>
                  <a:lnTo>
                    <a:pt x="1473" y="957"/>
                  </a:lnTo>
                  <a:lnTo>
                    <a:pt x="1470" y="957"/>
                  </a:lnTo>
                  <a:lnTo>
                    <a:pt x="1468" y="956"/>
                  </a:lnTo>
                  <a:lnTo>
                    <a:pt x="1468" y="951"/>
                  </a:lnTo>
                  <a:lnTo>
                    <a:pt x="1465" y="953"/>
                  </a:lnTo>
                  <a:lnTo>
                    <a:pt x="1463" y="950"/>
                  </a:lnTo>
                  <a:lnTo>
                    <a:pt x="1463" y="947"/>
                  </a:lnTo>
                  <a:lnTo>
                    <a:pt x="1462" y="946"/>
                  </a:lnTo>
                  <a:lnTo>
                    <a:pt x="1459" y="943"/>
                  </a:lnTo>
                  <a:lnTo>
                    <a:pt x="1457" y="941"/>
                  </a:lnTo>
                  <a:lnTo>
                    <a:pt x="1457" y="940"/>
                  </a:lnTo>
                  <a:lnTo>
                    <a:pt x="1457" y="940"/>
                  </a:lnTo>
                  <a:lnTo>
                    <a:pt x="1459" y="937"/>
                  </a:lnTo>
                  <a:lnTo>
                    <a:pt x="1459" y="937"/>
                  </a:lnTo>
                  <a:lnTo>
                    <a:pt x="1459" y="934"/>
                  </a:lnTo>
                  <a:lnTo>
                    <a:pt x="1456" y="933"/>
                  </a:lnTo>
                  <a:lnTo>
                    <a:pt x="1455" y="930"/>
                  </a:lnTo>
                  <a:lnTo>
                    <a:pt x="1455" y="928"/>
                  </a:lnTo>
                  <a:lnTo>
                    <a:pt x="1455" y="927"/>
                  </a:lnTo>
                  <a:lnTo>
                    <a:pt x="1456" y="925"/>
                  </a:lnTo>
                  <a:lnTo>
                    <a:pt x="1457" y="921"/>
                  </a:lnTo>
                  <a:lnTo>
                    <a:pt x="1456" y="918"/>
                  </a:lnTo>
                  <a:lnTo>
                    <a:pt x="1455" y="917"/>
                  </a:lnTo>
                  <a:lnTo>
                    <a:pt x="1456" y="915"/>
                  </a:lnTo>
                  <a:lnTo>
                    <a:pt x="1457" y="914"/>
                  </a:lnTo>
                  <a:lnTo>
                    <a:pt x="1460" y="914"/>
                  </a:lnTo>
                  <a:lnTo>
                    <a:pt x="1463" y="912"/>
                  </a:lnTo>
                  <a:lnTo>
                    <a:pt x="1462" y="911"/>
                  </a:lnTo>
                  <a:lnTo>
                    <a:pt x="1462" y="910"/>
                  </a:lnTo>
                  <a:lnTo>
                    <a:pt x="1460" y="908"/>
                  </a:lnTo>
                  <a:lnTo>
                    <a:pt x="1462" y="908"/>
                  </a:lnTo>
                  <a:lnTo>
                    <a:pt x="1463" y="908"/>
                  </a:lnTo>
                  <a:lnTo>
                    <a:pt x="1465" y="908"/>
                  </a:lnTo>
                  <a:lnTo>
                    <a:pt x="1465" y="907"/>
                  </a:lnTo>
                  <a:lnTo>
                    <a:pt x="1465" y="904"/>
                  </a:lnTo>
                  <a:lnTo>
                    <a:pt x="1465" y="901"/>
                  </a:lnTo>
                  <a:lnTo>
                    <a:pt x="1466" y="901"/>
                  </a:lnTo>
                  <a:lnTo>
                    <a:pt x="1469" y="899"/>
                  </a:lnTo>
                  <a:lnTo>
                    <a:pt x="1469" y="899"/>
                  </a:lnTo>
                  <a:lnTo>
                    <a:pt x="1470" y="897"/>
                  </a:lnTo>
                  <a:lnTo>
                    <a:pt x="1469" y="894"/>
                  </a:lnTo>
                  <a:lnTo>
                    <a:pt x="1466" y="894"/>
                  </a:lnTo>
                  <a:lnTo>
                    <a:pt x="1466" y="892"/>
                  </a:lnTo>
                  <a:lnTo>
                    <a:pt x="1466" y="891"/>
                  </a:lnTo>
                  <a:lnTo>
                    <a:pt x="1465" y="891"/>
                  </a:lnTo>
                  <a:lnTo>
                    <a:pt x="1463" y="889"/>
                  </a:lnTo>
                  <a:lnTo>
                    <a:pt x="1465" y="889"/>
                  </a:lnTo>
                  <a:lnTo>
                    <a:pt x="1466" y="889"/>
                  </a:lnTo>
                  <a:lnTo>
                    <a:pt x="1468" y="889"/>
                  </a:lnTo>
                  <a:lnTo>
                    <a:pt x="1469" y="889"/>
                  </a:lnTo>
                  <a:lnTo>
                    <a:pt x="1469" y="887"/>
                  </a:lnTo>
                  <a:lnTo>
                    <a:pt x="1470" y="887"/>
                  </a:lnTo>
                  <a:lnTo>
                    <a:pt x="1472" y="885"/>
                  </a:lnTo>
                  <a:lnTo>
                    <a:pt x="1472" y="884"/>
                  </a:lnTo>
                  <a:lnTo>
                    <a:pt x="1472" y="882"/>
                  </a:lnTo>
                  <a:lnTo>
                    <a:pt x="1470" y="881"/>
                  </a:lnTo>
                  <a:lnTo>
                    <a:pt x="1469" y="881"/>
                  </a:lnTo>
                  <a:lnTo>
                    <a:pt x="1470" y="879"/>
                  </a:lnTo>
                  <a:lnTo>
                    <a:pt x="1470" y="879"/>
                  </a:lnTo>
                  <a:lnTo>
                    <a:pt x="1472" y="876"/>
                  </a:lnTo>
                  <a:lnTo>
                    <a:pt x="1472" y="875"/>
                  </a:lnTo>
                  <a:lnTo>
                    <a:pt x="1473" y="875"/>
                  </a:lnTo>
                  <a:lnTo>
                    <a:pt x="1473" y="679"/>
                  </a:lnTo>
                  <a:lnTo>
                    <a:pt x="1473" y="646"/>
                  </a:lnTo>
                  <a:lnTo>
                    <a:pt x="1473" y="620"/>
                  </a:lnTo>
                  <a:lnTo>
                    <a:pt x="1473" y="558"/>
                  </a:lnTo>
                  <a:lnTo>
                    <a:pt x="1473" y="534"/>
                  </a:lnTo>
                  <a:lnTo>
                    <a:pt x="1473" y="504"/>
                  </a:lnTo>
                  <a:lnTo>
                    <a:pt x="1473" y="472"/>
                  </a:lnTo>
                  <a:lnTo>
                    <a:pt x="1472" y="423"/>
                  </a:lnTo>
                  <a:lnTo>
                    <a:pt x="1473" y="387"/>
                  </a:lnTo>
                  <a:lnTo>
                    <a:pt x="1473" y="358"/>
                  </a:lnTo>
                  <a:lnTo>
                    <a:pt x="1473" y="334"/>
                  </a:lnTo>
                  <a:lnTo>
                    <a:pt x="1473" y="328"/>
                  </a:lnTo>
                  <a:lnTo>
                    <a:pt x="1472" y="328"/>
                  </a:lnTo>
                  <a:lnTo>
                    <a:pt x="1465" y="330"/>
                  </a:lnTo>
                  <a:lnTo>
                    <a:pt x="1452" y="330"/>
                  </a:lnTo>
                  <a:lnTo>
                    <a:pt x="1450" y="330"/>
                  </a:lnTo>
                  <a:lnTo>
                    <a:pt x="1446" y="331"/>
                  </a:lnTo>
                  <a:lnTo>
                    <a:pt x="1444" y="332"/>
                  </a:lnTo>
                  <a:lnTo>
                    <a:pt x="1443" y="331"/>
                  </a:lnTo>
                  <a:lnTo>
                    <a:pt x="1442" y="330"/>
                  </a:lnTo>
                  <a:lnTo>
                    <a:pt x="1440" y="328"/>
                  </a:lnTo>
                  <a:lnTo>
                    <a:pt x="1439" y="330"/>
                  </a:lnTo>
                  <a:lnTo>
                    <a:pt x="1439" y="331"/>
                  </a:lnTo>
                  <a:lnTo>
                    <a:pt x="1439" y="332"/>
                  </a:lnTo>
                  <a:lnTo>
                    <a:pt x="1437" y="334"/>
                  </a:lnTo>
                  <a:lnTo>
                    <a:pt x="1436" y="334"/>
                  </a:lnTo>
                  <a:lnTo>
                    <a:pt x="1434" y="332"/>
                  </a:lnTo>
                  <a:lnTo>
                    <a:pt x="1433" y="331"/>
                  </a:lnTo>
                  <a:lnTo>
                    <a:pt x="1433" y="330"/>
                  </a:lnTo>
                  <a:lnTo>
                    <a:pt x="1437" y="324"/>
                  </a:lnTo>
                  <a:lnTo>
                    <a:pt x="1439" y="321"/>
                  </a:lnTo>
                  <a:lnTo>
                    <a:pt x="1439" y="317"/>
                  </a:lnTo>
                  <a:lnTo>
                    <a:pt x="1439" y="314"/>
                  </a:lnTo>
                  <a:lnTo>
                    <a:pt x="1437" y="312"/>
                  </a:lnTo>
                  <a:lnTo>
                    <a:pt x="1419" y="305"/>
                  </a:lnTo>
                  <a:lnTo>
                    <a:pt x="1403" y="305"/>
                  </a:lnTo>
                  <a:lnTo>
                    <a:pt x="1401" y="304"/>
                  </a:lnTo>
                  <a:lnTo>
                    <a:pt x="1387" y="299"/>
                  </a:lnTo>
                  <a:lnTo>
                    <a:pt x="1385" y="299"/>
                  </a:lnTo>
                  <a:lnTo>
                    <a:pt x="1383" y="301"/>
                  </a:lnTo>
                  <a:lnTo>
                    <a:pt x="1384" y="301"/>
                  </a:lnTo>
                  <a:lnTo>
                    <a:pt x="1385" y="302"/>
                  </a:lnTo>
                  <a:lnTo>
                    <a:pt x="1387" y="304"/>
                  </a:lnTo>
                  <a:lnTo>
                    <a:pt x="1385" y="305"/>
                  </a:lnTo>
                  <a:lnTo>
                    <a:pt x="1384" y="306"/>
                  </a:lnTo>
                  <a:lnTo>
                    <a:pt x="1383" y="306"/>
                  </a:lnTo>
                  <a:lnTo>
                    <a:pt x="1381" y="305"/>
                  </a:lnTo>
                  <a:lnTo>
                    <a:pt x="1378" y="308"/>
                  </a:lnTo>
                  <a:lnTo>
                    <a:pt x="1375" y="306"/>
                  </a:lnTo>
                  <a:lnTo>
                    <a:pt x="1372" y="304"/>
                  </a:lnTo>
                  <a:lnTo>
                    <a:pt x="1362" y="301"/>
                  </a:lnTo>
                  <a:lnTo>
                    <a:pt x="1361" y="299"/>
                  </a:lnTo>
                  <a:lnTo>
                    <a:pt x="1355" y="292"/>
                  </a:lnTo>
                  <a:lnTo>
                    <a:pt x="1355" y="291"/>
                  </a:lnTo>
                  <a:lnTo>
                    <a:pt x="1354" y="289"/>
                  </a:lnTo>
                  <a:lnTo>
                    <a:pt x="1354" y="289"/>
                  </a:lnTo>
                  <a:lnTo>
                    <a:pt x="1352" y="288"/>
                  </a:lnTo>
                  <a:lnTo>
                    <a:pt x="1352" y="288"/>
                  </a:lnTo>
                  <a:lnTo>
                    <a:pt x="1352" y="291"/>
                  </a:lnTo>
                  <a:lnTo>
                    <a:pt x="1351" y="291"/>
                  </a:lnTo>
                  <a:lnTo>
                    <a:pt x="1348" y="289"/>
                  </a:lnTo>
                  <a:lnTo>
                    <a:pt x="1345" y="288"/>
                  </a:lnTo>
                  <a:lnTo>
                    <a:pt x="1344" y="288"/>
                  </a:lnTo>
                  <a:lnTo>
                    <a:pt x="1342" y="291"/>
                  </a:lnTo>
                  <a:lnTo>
                    <a:pt x="1338" y="292"/>
                  </a:lnTo>
                  <a:lnTo>
                    <a:pt x="1311" y="295"/>
                  </a:lnTo>
                  <a:lnTo>
                    <a:pt x="1303" y="295"/>
                  </a:lnTo>
                  <a:lnTo>
                    <a:pt x="1298" y="294"/>
                  </a:lnTo>
                  <a:lnTo>
                    <a:pt x="1283" y="283"/>
                  </a:lnTo>
                  <a:lnTo>
                    <a:pt x="1259" y="275"/>
                  </a:lnTo>
                  <a:lnTo>
                    <a:pt x="1252" y="269"/>
                  </a:lnTo>
                  <a:lnTo>
                    <a:pt x="1250" y="269"/>
                  </a:lnTo>
                  <a:lnTo>
                    <a:pt x="1247" y="268"/>
                  </a:lnTo>
                  <a:lnTo>
                    <a:pt x="1240" y="263"/>
                  </a:lnTo>
                  <a:lnTo>
                    <a:pt x="1224" y="259"/>
                  </a:lnTo>
                  <a:lnTo>
                    <a:pt x="1198" y="243"/>
                  </a:lnTo>
                  <a:lnTo>
                    <a:pt x="1175" y="235"/>
                  </a:lnTo>
                  <a:lnTo>
                    <a:pt x="1172" y="235"/>
                  </a:lnTo>
                  <a:lnTo>
                    <a:pt x="1162" y="235"/>
                  </a:lnTo>
                  <a:lnTo>
                    <a:pt x="1159" y="233"/>
                  </a:lnTo>
                  <a:lnTo>
                    <a:pt x="1154" y="230"/>
                  </a:lnTo>
                  <a:lnTo>
                    <a:pt x="1144" y="219"/>
                  </a:lnTo>
                  <a:lnTo>
                    <a:pt x="1133" y="210"/>
                  </a:lnTo>
                  <a:lnTo>
                    <a:pt x="1128" y="209"/>
                  </a:lnTo>
                  <a:lnTo>
                    <a:pt x="1123" y="207"/>
                  </a:lnTo>
                  <a:lnTo>
                    <a:pt x="1113" y="206"/>
                  </a:lnTo>
                  <a:lnTo>
                    <a:pt x="1089" y="199"/>
                  </a:lnTo>
                  <a:lnTo>
                    <a:pt x="1070" y="190"/>
                  </a:lnTo>
                  <a:lnTo>
                    <a:pt x="1053" y="186"/>
                  </a:lnTo>
                  <a:lnTo>
                    <a:pt x="1047" y="184"/>
                  </a:lnTo>
                  <a:lnTo>
                    <a:pt x="1044" y="183"/>
                  </a:lnTo>
                  <a:lnTo>
                    <a:pt x="1038" y="176"/>
                  </a:lnTo>
                  <a:lnTo>
                    <a:pt x="1037" y="176"/>
                  </a:lnTo>
                  <a:lnTo>
                    <a:pt x="1034" y="176"/>
                  </a:lnTo>
                  <a:lnTo>
                    <a:pt x="1034" y="174"/>
                  </a:lnTo>
                  <a:lnTo>
                    <a:pt x="1031" y="171"/>
                  </a:lnTo>
                  <a:lnTo>
                    <a:pt x="1030" y="171"/>
                  </a:lnTo>
                  <a:lnTo>
                    <a:pt x="1025" y="167"/>
                  </a:lnTo>
                  <a:lnTo>
                    <a:pt x="1025" y="165"/>
                  </a:lnTo>
                  <a:lnTo>
                    <a:pt x="1018" y="164"/>
                  </a:lnTo>
                  <a:lnTo>
                    <a:pt x="1012" y="164"/>
                  </a:lnTo>
                  <a:lnTo>
                    <a:pt x="1005" y="165"/>
                  </a:lnTo>
                  <a:lnTo>
                    <a:pt x="968" y="183"/>
                  </a:lnTo>
                  <a:lnTo>
                    <a:pt x="965" y="183"/>
                  </a:lnTo>
                  <a:lnTo>
                    <a:pt x="964" y="183"/>
                  </a:lnTo>
                  <a:lnTo>
                    <a:pt x="962" y="186"/>
                  </a:lnTo>
                  <a:lnTo>
                    <a:pt x="962" y="187"/>
                  </a:lnTo>
                  <a:lnTo>
                    <a:pt x="961" y="187"/>
                  </a:lnTo>
                  <a:lnTo>
                    <a:pt x="958" y="188"/>
                  </a:lnTo>
                  <a:lnTo>
                    <a:pt x="940" y="199"/>
                  </a:lnTo>
                  <a:lnTo>
                    <a:pt x="910" y="210"/>
                  </a:lnTo>
                  <a:lnTo>
                    <a:pt x="907" y="212"/>
                  </a:lnTo>
                  <a:lnTo>
                    <a:pt x="906" y="213"/>
                  </a:lnTo>
                  <a:lnTo>
                    <a:pt x="906" y="220"/>
                  </a:lnTo>
                  <a:lnTo>
                    <a:pt x="906" y="223"/>
                  </a:lnTo>
                  <a:lnTo>
                    <a:pt x="904" y="224"/>
                  </a:lnTo>
                  <a:lnTo>
                    <a:pt x="912" y="230"/>
                  </a:lnTo>
                  <a:lnTo>
                    <a:pt x="913" y="232"/>
                  </a:lnTo>
                  <a:lnTo>
                    <a:pt x="917" y="233"/>
                  </a:lnTo>
                  <a:lnTo>
                    <a:pt x="919" y="233"/>
                  </a:lnTo>
                  <a:lnTo>
                    <a:pt x="920" y="236"/>
                  </a:lnTo>
                  <a:lnTo>
                    <a:pt x="920" y="237"/>
                  </a:lnTo>
                  <a:lnTo>
                    <a:pt x="919" y="240"/>
                  </a:lnTo>
                  <a:lnTo>
                    <a:pt x="917" y="240"/>
                  </a:lnTo>
                  <a:lnTo>
                    <a:pt x="917" y="242"/>
                  </a:lnTo>
                  <a:lnTo>
                    <a:pt x="919" y="243"/>
                  </a:lnTo>
                  <a:lnTo>
                    <a:pt x="922" y="247"/>
                  </a:lnTo>
                  <a:lnTo>
                    <a:pt x="923" y="250"/>
                  </a:lnTo>
                  <a:lnTo>
                    <a:pt x="922" y="252"/>
                  </a:lnTo>
                  <a:lnTo>
                    <a:pt x="917" y="255"/>
                  </a:lnTo>
                  <a:lnTo>
                    <a:pt x="916" y="256"/>
                  </a:lnTo>
                  <a:lnTo>
                    <a:pt x="912" y="258"/>
                  </a:lnTo>
                  <a:lnTo>
                    <a:pt x="893" y="259"/>
                  </a:lnTo>
                  <a:lnTo>
                    <a:pt x="887" y="259"/>
                  </a:lnTo>
                  <a:lnTo>
                    <a:pt x="881" y="262"/>
                  </a:lnTo>
                  <a:lnTo>
                    <a:pt x="881" y="263"/>
                  </a:lnTo>
                  <a:lnTo>
                    <a:pt x="881" y="265"/>
                  </a:lnTo>
                  <a:lnTo>
                    <a:pt x="880" y="266"/>
                  </a:lnTo>
                  <a:lnTo>
                    <a:pt x="879" y="266"/>
                  </a:lnTo>
                  <a:lnTo>
                    <a:pt x="870" y="269"/>
                  </a:lnTo>
                  <a:lnTo>
                    <a:pt x="861" y="273"/>
                  </a:lnTo>
                  <a:lnTo>
                    <a:pt x="861" y="275"/>
                  </a:lnTo>
                  <a:lnTo>
                    <a:pt x="857" y="275"/>
                  </a:lnTo>
                  <a:lnTo>
                    <a:pt x="856" y="275"/>
                  </a:lnTo>
                  <a:lnTo>
                    <a:pt x="856" y="276"/>
                  </a:lnTo>
                  <a:lnTo>
                    <a:pt x="854" y="278"/>
                  </a:lnTo>
                  <a:lnTo>
                    <a:pt x="853" y="278"/>
                  </a:lnTo>
                  <a:lnTo>
                    <a:pt x="851" y="278"/>
                  </a:lnTo>
                  <a:lnTo>
                    <a:pt x="848" y="276"/>
                  </a:lnTo>
                  <a:lnTo>
                    <a:pt x="845" y="276"/>
                  </a:lnTo>
                  <a:lnTo>
                    <a:pt x="843" y="279"/>
                  </a:lnTo>
                  <a:lnTo>
                    <a:pt x="837" y="278"/>
                  </a:lnTo>
                  <a:lnTo>
                    <a:pt x="835" y="276"/>
                  </a:lnTo>
                  <a:lnTo>
                    <a:pt x="834" y="278"/>
                  </a:lnTo>
                  <a:lnTo>
                    <a:pt x="832" y="278"/>
                  </a:lnTo>
                  <a:lnTo>
                    <a:pt x="831" y="278"/>
                  </a:lnTo>
                  <a:lnTo>
                    <a:pt x="831" y="278"/>
                  </a:lnTo>
                  <a:lnTo>
                    <a:pt x="830" y="276"/>
                  </a:lnTo>
                  <a:lnTo>
                    <a:pt x="825" y="275"/>
                  </a:lnTo>
                  <a:lnTo>
                    <a:pt x="822" y="275"/>
                  </a:lnTo>
                  <a:lnTo>
                    <a:pt x="821" y="273"/>
                  </a:lnTo>
                  <a:lnTo>
                    <a:pt x="821" y="272"/>
                  </a:lnTo>
                  <a:lnTo>
                    <a:pt x="821" y="271"/>
                  </a:lnTo>
                  <a:lnTo>
                    <a:pt x="821" y="269"/>
                  </a:lnTo>
                  <a:lnTo>
                    <a:pt x="820" y="269"/>
                  </a:lnTo>
                  <a:lnTo>
                    <a:pt x="815" y="272"/>
                  </a:lnTo>
                  <a:lnTo>
                    <a:pt x="814" y="272"/>
                  </a:lnTo>
                  <a:lnTo>
                    <a:pt x="805" y="272"/>
                  </a:lnTo>
                  <a:lnTo>
                    <a:pt x="802" y="273"/>
                  </a:lnTo>
                  <a:lnTo>
                    <a:pt x="798" y="275"/>
                  </a:lnTo>
                  <a:lnTo>
                    <a:pt x="795" y="278"/>
                  </a:lnTo>
                  <a:lnTo>
                    <a:pt x="794" y="281"/>
                  </a:lnTo>
                  <a:lnTo>
                    <a:pt x="792" y="282"/>
                  </a:lnTo>
                  <a:lnTo>
                    <a:pt x="792" y="283"/>
                  </a:lnTo>
                  <a:lnTo>
                    <a:pt x="792" y="288"/>
                  </a:lnTo>
                  <a:lnTo>
                    <a:pt x="794" y="291"/>
                  </a:lnTo>
                  <a:lnTo>
                    <a:pt x="794" y="292"/>
                  </a:lnTo>
                  <a:lnTo>
                    <a:pt x="794" y="295"/>
                  </a:lnTo>
                  <a:lnTo>
                    <a:pt x="792" y="298"/>
                  </a:lnTo>
                  <a:lnTo>
                    <a:pt x="786" y="302"/>
                  </a:lnTo>
                  <a:lnTo>
                    <a:pt x="785" y="304"/>
                  </a:lnTo>
                  <a:lnTo>
                    <a:pt x="785" y="306"/>
                  </a:lnTo>
                  <a:lnTo>
                    <a:pt x="784" y="317"/>
                  </a:lnTo>
                  <a:lnTo>
                    <a:pt x="784" y="319"/>
                  </a:lnTo>
                  <a:lnTo>
                    <a:pt x="782" y="322"/>
                  </a:lnTo>
                  <a:lnTo>
                    <a:pt x="778" y="328"/>
                  </a:lnTo>
                  <a:lnTo>
                    <a:pt x="772" y="332"/>
                  </a:lnTo>
                  <a:lnTo>
                    <a:pt x="759" y="338"/>
                  </a:lnTo>
                  <a:lnTo>
                    <a:pt x="755" y="338"/>
                  </a:lnTo>
                  <a:lnTo>
                    <a:pt x="753" y="340"/>
                  </a:lnTo>
                  <a:lnTo>
                    <a:pt x="752" y="341"/>
                  </a:lnTo>
                  <a:lnTo>
                    <a:pt x="752" y="341"/>
                  </a:lnTo>
                  <a:lnTo>
                    <a:pt x="750" y="342"/>
                  </a:lnTo>
                  <a:lnTo>
                    <a:pt x="749" y="342"/>
                  </a:lnTo>
                  <a:lnTo>
                    <a:pt x="748" y="342"/>
                  </a:lnTo>
                  <a:lnTo>
                    <a:pt x="746" y="344"/>
                  </a:lnTo>
                  <a:lnTo>
                    <a:pt x="745" y="350"/>
                  </a:lnTo>
                  <a:lnTo>
                    <a:pt x="742" y="350"/>
                  </a:lnTo>
                  <a:lnTo>
                    <a:pt x="742" y="351"/>
                  </a:lnTo>
                  <a:lnTo>
                    <a:pt x="737" y="354"/>
                  </a:lnTo>
                  <a:lnTo>
                    <a:pt x="737" y="354"/>
                  </a:lnTo>
                  <a:lnTo>
                    <a:pt x="737" y="361"/>
                  </a:lnTo>
                  <a:lnTo>
                    <a:pt x="736" y="363"/>
                  </a:lnTo>
                  <a:lnTo>
                    <a:pt x="736" y="366"/>
                  </a:lnTo>
                  <a:lnTo>
                    <a:pt x="732" y="370"/>
                  </a:lnTo>
                  <a:lnTo>
                    <a:pt x="732" y="371"/>
                  </a:lnTo>
                  <a:lnTo>
                    <a:pt x="733" y="377"/>
                  </a:lnTo>
                  <a:lnTo>
                    <a:pt x="733" y="378"/>
                  </a:lnTo>
                  <a:lnTo>
                    <a:pt x="732" y="381"/>
                  </a:lnTo>
                  <a:lnTo>
                    <a:pt x="729" y="384"/>
                  </a:lnTo>
                  <a:lnTo>
                    <a:pt x="726" y="387"/>
                  </a:lnTo>
                  <a:lnTo>
                    <a:pt x="719" y="389"/>
                  </a:lnTo>
                  <a:lnTo>
                    <a:pt x="716" y="393"/>
                  </a:lnTo>
                  <a:lnTo>
                    <a:pt x="713" y="394"/>
                  </a:lnTo>
                  <a:lnTo>
                    <a:pt x="710" y="394"/>
                  </a:lnTo>
                  <a:lnTo>
                    <a:pt x="709" y="394"/>
                  </a:lnTo>
                  <a:lnTo>
                    <a:pt x="709" y="394"/>
                  </a:lnTo>
                  <a:lnTo>
                    <a:pt x="707" y="394"/>
                  </a:lnTo>
                  <a:lnTo>
                    <a:pt x="707" y="396"/>
                  </a:lnTo>
                  <a:lnTo>
                    <a:pt x="706" y="396"/>
                  </a:lnTo>
                  <a:lnTo>
                    <a:pt x="706" y="397"/>
                  </a:lnTo>
                  <a:lnTo>
                    <a:pt x="704" y="399"/>
                  </a:lnTo>
                  <a:lnTo>
                    <a:pt x="706" y="400"/>
                  </a:lnTo>
                  <a:lnTo>
                    <a:pt x="707" y="401"/>
                  </a:lnTo>
                  <a:lnTo>
                    <a:pt x="709" y="403"/>
                  </a:lnTo>
                  <a:lnTo>
                    <a:pt x="706" y="406"/>
                  </a:lnTo>
                  <a:lnTo>
                    <a:pt x="701" y="409"/>
                  </a:lnTo>
                  <a:lnTo>
                    <a:pt x="690" y="413"/>
                  </a:lnTo>
                  <a:lnTo>
                    <a:pt x="684" y="417"/>
                  </a:lnTo>
                  <a:lnTo>
                    <a:pt x="680" y="422"/>
                  </a:lnTo>
                  <a:lnTo>
                    <a:pt x="680" y="423"/>
                  </a:lnTo>
                  <a:lnTo>
                    <a:pt x="680" y="425"/>
                  </a:lnTo>
                  <a:lnTo>
                    <a:pt x="680" y="426"/>
                  </a:lnTo>
                  <a:lnTo>
                    <a:pt x="680" y="429"/>
                  </a:lnTo>
                  <a:lnTo>
                    <a:pt x="678" y="429"/>
                  </a:lnTo>
                  <a:lnTo>
                    <a:pt x="673" y="436"/>
                  </a:lnTo>
                  <a:lnTo>
                    <a:pt x="670" y="437"/>
                  </a:lnTo>
                  <a:lnTo>
                    <a:pt x="667" y="439"/>
                  </a:lnTo>
                  <a:lnTo>
                    <a:pt x="664" y="440"/>
                  </a:lnTo>
                  <a:lnTo>
                    <a:pt x="655" y="442"/>
                  </a:lnTo>
                  <a:lnTo>
                    <a:pt x="648" y="443"/>
                  </a:lnTo>
                  <a:lnTo>
                    <a:pt x="645" y="443"/>
                  </a:lnTo>
                  <a:lnTo>
                    <a:pt x="642" y="443"/>
                  </a:lnTo>
                  <a:lnTo>
                    <a:pt x="640" y="442"/>
                  </a:lnTo>
                  <a:lnTo>
                    <a:pt x="637" y="440"/>
                  </a:lnTo>
                  <a:lnTo>
                    <a:pt x="612" y="440"/>
                  </a:lnTo>
                  <a:lnTo>
                    <a:pt x="609" y="439"/>
                  </a:lnTo>
                  <a:lnTo>
                    <a:pt x="606" y="436"/>
                  </a:lnTo>
                  <a:lnTo>
                    <a:pt x="602" y="436"/>
                  </a:lnTo>
                  <a:lnTo>
                    <a:pt x="596" y="436"/>
                  </a:lnTo>
                  <a:lnTo>
                    <a:pt x="593" y="435"/>
                  </a:lnTo>
                  <a:lnTo>
                    <a:pt x="592" y="430"/>
                  </a:lnTo>
                  <a:lnTo>
                    <a:pt x="589" y="429"/>
                  </a:lnTo>
                  <a:lnTo>
                    <a:pt x="589" y="427"/>
                  </a:lnTo>
                  <a:lnTo>
                    <a:pt x="589" y="426"/>
                  </a:lnTo>
                  <a:lnTo>
                    <a:pt x="591" y="423"/>
                  </a:lnTo>
                  <a:lnTo>
                    <a:pt x="591" y="422"/>
                  </a:lnTo>
                  <a:lnTo>
                    <a:pt x="586" y="425"/>
                  </a:lnTo>
                  <a:lnTo>
                    <a:pt x="583" y="426"/>
                  </a:lnTo>
                  <a:lnTo>
                    <a:pt x="580" y="426"/>
                  </a:lnTo>
                  <a:lnTo>
                    <a:pt x="579" y="423"/>
                  </a:lnTo>
                  <a:lnTo>
                    <a:pt x="578" y="423"/>
                  </a:lnTo>
                  <a:lnTo>
                    <a:pt x="578" y="420"/>
                  </a:lnTo>
                  <a:lnTo>
                    <a:pt x="578" y="420"/>
                  </a:lnTo>
                  <a:lnTo>
                    <a:pt x="578" y="419"/>
                  </a:lnTo>
                  <a:lnTo>
                    <a:pt x="578" y="419"/>
                  </a:lnTo>
                  <a:lnTo>
                    <a:pt x="578" y="419"/>
                  </a:lnTo>
                  <a:lnTo>
                    <a:pt x="576" y="417"/>
                  </a:lnTo>
                  <a:lnTo>
                    <a:pt x="576" y="417"/>
                  </a:lnTo>
                  <a:lnTo>
                    <a:pt x="575" y="410"/>
                  </a:lnTo>
                  <a:lnTo>
                    <a:pt x="575" y="409"/>
                  </a:lnTo>
                  <a:lnTo>
                    <a:pt x="569" y="407"/>
                  </a:lnTo>
                  <a:lnTo>
                    <a:pt x="569" y="404"/>
                  </a:lnTo>
                  <a:lnTo>
                    <a:pt x="570" y="399"/>
                  </a:lnTo>
                  <a:lnTo>
                    <a:pt x="570" y="394"/>
                  </a:lnTo>
                  <a:lnTo>
                    <a:pt x="570" y="393"/>
                  </a:lnTo>
                  <a:lnTo>
                    <a:pt x="570" y="391"/>
                  </a:lnTo>
                  <a:lnTo>
                    <a:pt x="572" y="391"/>
                  </a:lnTo>
                  <a:lnTo>
                    <a:pt x="572" y="390"/>
                  </a:lnTo>
                  <a:lnTo>
                    <a:pt x="573" y="390"/>
                  </a:lnTo>
                  <a:lnTo>
                    <a:pt x="573" y="387"/>
                  </a:lnTo>
                  <a:lnTo>
                    <a:pt x="575" y="378"/>
                  </a:lnTo>
                  <a:lnTo>
                    <a:pt x="573" y="373"/>
                  </a:lnTo>
                  <a:lnTo>
                    <a:pt x="570" y="374"/>
                  </a:lnTo>
                  <a:lnTo>
                    <a:pt x="562" y="384"/>
                  </a:lnTo>
                  <a:lnTo>
                    <a:pt x="556" y="384"/>
                  </a:lnTo>
                  <a:lnTo>
                    <a:pt x="552" y="381"/>
                  </a:lnTo>
                  <a:lnTo>
                    <a:pt x="547" y="361"/>
                  </a:lnTo>
                  <a:lnTo>
                    <a:pt x="546" y="324"/>
                  </a:lnTo>
                  <a:lnTo>
                    <a:pt x="544" y="318"/>
                  </a:lnTo>
                  <a:lnTo>
                    <a:pt x="543" y="315"/>
                  </a:lnTo>
                  <a:lnTo>
                    <a:pt x="540" y="314"/>
                  </a:lnTo>
                  <a:lnTo>
                    <a:pt x="537" y="312"/>
                  </a:lnTo>
                  <a:lnTo>
                    <a:pt x="534" y="312"/>
                  </a:lnTo>
                  <a:lnTo>
                    <a:pt x="533" y="311"/>
                  </a:lnTo>
                  <a:lnTo>
                    <a:pt x="530" y="309"/>
                  </a:lnTo>
                  <a:lnTo>
                    <a:pt x="529" y="308"/>
                  </a:lnTo>
                  <a:lnTo>
                    <a:pt x="527" y="309"/>
                  </a:lnTo>
                  <a:lnTo>
                    <a:pt x="527" y="311"/>
                  </a:lnTo>
                  <a:lnTo>
                    <a:pt x="529" y="312"/>
                  </a:lnTo>
                  <a:lnTo>
                    <a:pt x="530" y="312"/>
                  </a:lnTo>
                  <a:lnTo>
                    <a:pt x="523" y="315"/>
                  </a:lnTo>
                  <a:lnTo>
                    <a:pt x="521" y="317"/>
                  </a:lnTo>
                  <a:lnTo>
                    <a:pt x="520" y="319"/>
                  </a:lnTo>
                  <a:lnTo>
                    <a:pt x="519" y="322"/>
                  </a:lnTo>
                  <a:lnTo>
                    <a:pt x="519" y="325"/>
                  </a:lnTo>
                  <a:lnTo>
                    <a:pt x="519" y="330"/>
                  </a:lnTo>
                  <a:lnTo>
                    <a:pt x="519" y="334"/>
                  </a:lnTo>
                  <a:lnTo>
                    <a:pt x="520" y="335"/>
                  </a:lnTo>
                  <a:lnTo>
                    <a:pt x="521" y="338"/>
                  </a:lnTo>
                  <a:lnTo>
                    <a:pt x="521" y="341"/>
                  </a:lnTo>
                  <a:lnTo>
                    <a:pt x="523" y="342"/>
                  </a:lnTo>
                  <a:lnTo>
                    <a:pt x="521" y="347"/>
                  </a:lnTo>
                  <a:lnTo>
                    <a:pt x="521" y="348"/>
                  </a:lnTo>
                  <a:lnTo>
                    <a:pt x="523" y="351"/>
                  </a:lnTo>
                  <a:lnTo>
                    <a:pt x="524" y="354"/>
                  </a:lnTo>
                  <a:lnTo>
                    <a:pt x="524" y="355"/>
                  </a:lnTo>
                  <a:lnTo>
                    <a:pt x="526" y="361"/>
                  </a:lnTo>
                  <a:lnTo>
                    <a:pt x="527" y="363"/>
                  </a:lnTo>
                  <a:lnTo>
                    <a:pt x="523" y="366"/>
                  </a:lnTo>
                  <a:lnTo>
                    <a:pt x="520" y="367"/>
                  </a:lnTo>
                  <a:lnTo>
                    <a:pt x="517" y="367"/>
                  </a:lnTo>
                  <a:lnTo>
                    <a:pt x="517" y="366"/>
                  </a:lnTo>
                  <a:lnTo>
                    <a:pt x="513" y="358"/>
                  </a:lnTo>
                  <a:lnTo>
                    <a:pt x="513" y="355"/>
                  </a:lnTo>
                  <a:lnTo>
                    <a:pt x="510" y="353"/>
                  </a:lnTo>
                  <a:lnTo>
                    <a:pt x="508" y="351"/>
                  </a:lnTo>
                  <a:lnTo>
                    <a:pt x="507" y="350"/>
                  </a:lnTo>
                  <a:lnTo>
                    <a:pt x="506" y="341"/>
                  </a:lnTo>
                  <a:lnTo>
                    <a:pt x="504" y="337"/>
                  </a:lnTo>
                  <a:lnTo>
                    <a:pt x="501" y="334"/>
                  </a:lnTo>
                  <a:lnTo>
                    <a:pt x="503" y="331"/>
                  </a:lnTo>
                  <a:lnTo>
                    <a:pt x="500" y="325"/>
                  </a:lnTo>
                  <a:lnTo>
                    <a:pt x="498" y="319"/>
                  </a:lnTo>
                  <a:lnTo>
                    <a:pt x="497" y="318"/>
                  </a:lnTo>
                  <a:lnTo>
                    <a:pt x="496" y="315"/>
                  </a:lnTo>
                  <a:lnTo>
                    <a:pt x="494" y="314"/>
                  </a:lnTo>
                  <a:lnTo>
                    <a:pt x="493" y="312"/>
                  </a:lnTo>
                  <a:lnTo>
                    <a:pt x="491" y="311"/>
                  </a:lnTo>
                  <a:lnTo>
                    <a:pt x="488" y="309"/>
                  </a:lnTo>
                  <a:lnTo>
                    <a:pt x="487" y="305"/>
                  </a:lnTo>
                  <a:lnTo>
                    <a:pt x="481" y="301"/>
                  </a:lnTo>
                  <a:lnTo>
                    <a:pt x="478" y="299"/>
                  </a:lnTo>
                  <a:lnTo>
                    <a:pt x="477" y="296"/>
                  </a:lnTo>
                  <a:lnTo>
                    <a:pt x="475" y="294"/>
                  </a:lnTo>
                  <a:lnTo>
                    <a:pt x="475" y="291"/>
                  </a:lnTo>
                  <a:lnTo>
                    <a:pt x="475" y="291"/>
                  </a:lnTo>
                  <a:lnTo>
                    <a:pt x="472" y="288"/>
                  </a:lnTo>
                  <a:lnTo>
                    <a:pt x="472" y="286"/>
                  </a:lnTo>
                  <a:lnTo>
                    <a:pt x="472" y="285"/>
                  </a:lnTo>
                  <a:lnTo>
                    <a:pt x="474" y="282"/>
                  </a:lnTo>
                  <a:lnTo>
                    <a:pt x="472" y="279"/>
                  </a:lnTo>
                  <a:lnTo>
                    <a:pt x="471" y="275"/>
                  </a:lnTo>
                  <a:lnTo>
                    <a:pt x="471" y="272"/>
                  </a:lnTo>
                  <a:lnTo>
                    <a:pt x="471" y="269"/>
                  </a:lnTo>
                  <a:lnTo>
                    <a:pt x="471" y="268"/>
                  </a:lnTo>
                  <a:lnTo>
                    <a:pt x="471" y="266"/>
                  </a:lnTo>
                  <a:lnTo>
                    <a:pt x="471" y="265"/>
                  </a:lnTo>
                  <a:lnTo>
                    <a:pt x="470" y="263"/>
                  </a:lnTo>
                  <a:lnTo>
                    <a:pt x="467" y="262"/>
                  </a:lnTo>
                  <a:lnTo>
                    <a:pt x="467" y="260"/>
                  </a:lnTo>
                  <a:lnTo>
                    <a:pt x="467" y="258"/>
                  </a:lnTo>
                  <a:lnTo>
                    <a:pt x="468" y="249"/>
                  </a:lnTo>
                  <a:lnTo>
                    <a:pt x="470" y="247"/>
                  </a:lnTo>
                  <a:lnTo>
                    <a:pt x="470" y="247"/>
                  </a:lnTo>
                  <a:lnTo>
                    <a:pt x="471" y="247"/>
                  </a:lnTo>
                  <a:lnTo>
                    <a:pt x="471" y="247"/>
                  </a:lnTo>
                  <a:lnTo>
                    <a:pt x="471" y="247"/>
                  </a:lnTo>
                  <a:lnTo>
                    <a:pt x="471" y="246"/>
                  </a:lnTo>
                  <a:lnTo>
                    <a:pt x="471" y="245"/>
                  </a:lnTo>
                  <a:lnTo>
                    <a:pt x="471" y="245"/>
                  </a:lnTo>
                  <a:lnTo>
                    <a:pt x="471" y="243"/>
                  </a:lnTo>
                  <a:lnTo>
                    <a:pt x="470" y="232"/>
                  </a:lnTo>
                  <a:lnTo>
                    <a:pt x="464" y="203"/>
                  </a:lnTo>
                  <a:lnTo>
                    <a:pt x="462" y="197"/>
                  </a:lnTo>
                  <a:lnTo>
                    <a:pt x="461" y="194"/>
                  </a:lnTo>
                  <a:lnTo>
                    <a:pt x="462" y="193"/>
                  </a:lnTo>
                  <a:lnTo>
                    <a:pt x="462" y="191"/>
                  </a:lnTo>
                  <a:lnTo>
                    <a:pt x="464" y="191"/>
                  </a:lnTo>
                  <a:lnTo>
                    <a:pt x="465" y="191"/>
                  </a:lnTo>
                  <a:lnTo>
                    <a:pt x="467" y="190"/>
                  </a:lnTo>
                  <a:lnTo>
                    <a:pt x="470" y="188"/>
                  </a:lnTo>
                  <a:lnTo>
                    <a:pt x="471" y="187"/>
                  </a:lnTo>
                  <a:lnTo>
                    <a:pt x="480" y="178"/>
                  </a:lnTo>
                  <a:lnTo>
                    <a:pt x="481" y="177"/>
                  </a:lnTo>
                  <a:lnTo>
                    <a:pt x="481" y="174"/>
                  </a:lnTo>
                  <a:lnTo>
                    <a:pt x="483" y="165"/>
                  </a:lnTo>
                  <a:lnTo>
                    <a:pt x="483" y="158"/>
                  </a:lnTo>
                  <a:lnTo>
                    <a:pt x="484" y="155"/>
                  </a:lnTo>
                  <a:lnTo>
                    <a:pt x="490" y="147"/>
                  </a:lnTo>
                  <a:lnTo>
                    <a:pt x="488" y="144"/>
                  </a:lnTo>
                  <a:lnTo>
                    <a:pt x="478" y="127"/>
                  </a:lnTo>
                  <a:lnTo>
                    <a:pt x="477" y="125"/>
                  </a:lnTo>
                  <a:lnTo>
                    <a:pt x="475" y="124"/>
                  </a:lnTo>
                  <a:lnTo>
                    <a:pt x="472" y="122"/>
                  </a:lnTo>
                  <a:lnTo>
                    <a:pt x="470" y="119"/>
                  </a:lnTo>
                  <a:lnTo>
                    <a:pt x="467" y="117"/>
                  </a:lnTo>
                  <a:lnTo>
                    <a:pt x="465" y="112"/>
                  </a:lnTo>
                  <a:lnTo>
                    <a:pt x="464" y="111"/>
                  </a:lnTo>
                  <a:lnTo>
                    <a:pt x="462" y="109"/>
                  </a:lnTo>
                  <a:lnTo>
                    <a:pt x="462" y="106"/>
                  </a:lnTo>
                  <a:lnTo>
                    <a:pt x="462" y="105"/>
                  </a:lnTo>
                  <a:lnTo>
                    <a:pt x="460" y="102"/>
                  </a:lnTo>
                  <a:lnTo>
                    <a:pt x="454" y="89"/>
                  </a:lnTo>
                  <a:lnTo>
                    <a:pt x="455" y="88"/>
                  </a:lnTo>
                  <a:lnTo>
                    <a:pt x="458" y="88"/>
                  </a:lnTo>
                  <a:lnTo>
                    <a:pt x="458" y="85"/>
                  </a:lnTo>
                  <a:lnTo>
                    <a:pt x="458" y="82"/>
                  </a:lnTo>
                  <a:lnTo>
                    <a:pt x="460" y="81"/>
                  </a:lnTo>
                  <a:lnTo>
                    <a:pt x="462" y="79"/>
                  </a:lnTo>
                  <a:lnTo>
                    <a:pt x="471" y="78"/>
                  </a:lnTo>
                  <a:lnTo>
                    <a:pt x="474" y="78"/>
                  </a:lnTo>
                  <a:lnTo>
                    <a:pt x="474" y="75"/>
                  </a:lnTo>
                  <a:lnTo>
                    <a:pt x="472" y="75"/>
                  </a:lnTo>
                  <a:lnTo>
                    <a:pt x="468" y="73"/>
                  </a:lnTo>
                  <a:lnTo>
                    <a:pt x="467" y="72"/>
                  </a:lnTo>
                  <a:lnTo>
                    <a:pt x="465" y="69"/>
                  </a:lnTo>
                  <a:lnTo>
                    <a:pt x="464" y="68"/>
                  </a:lnTo>
                  <a:lnTo>
                    <a:pt x="462" y="68"/>
                  </a:lnTo>
                  <a:lnTo>
                    <a:pt x="458" y="66"/>
                  </a:lnTo>
                  <a:lnTo>
                    <a:pt x="457" y="65"/>
                  </a:lnTo>
                  <a:lnTo>
                    <a:pt x="448" y="56"/>
                  </a:lnTo>
                  <a:lnTo>
                    <a:pt x="445" y="55"/>
                  </a:lnTo>
                  <a:lnTo>
                    <a:pt x="444" y="56"/>
                  </a:lnTo>
                  <a:lnTo>
                    <a:pt x="441" y="56"/>
                  </a:lnTo>
                  <a:lnTo>
                    <a:pt x="435" y="56"/>
                  </a:lnTo>
                  <a:lnTo>
                    <a:pt x="426" y="57"/>
                  </a:lnTo>
                  <a:lnTo>
                    <a:pt x="425" y="57"/>
                  </a:lnTo>
                  <a:lnTo>
                    <a:pt x="424" y="57"/>
                  </a:lnTo>
                  <a:lnTo>
                    <a:pt x="421" y="56"/>
                  </a:lnTo>
                  <a:lnTo>
                    <a:pt x="421" y="55"/>
                  </a:lnTo>
                  <a:lnTo>
                    <a:pt x="418" y="55"/>
                  </a:lnTo>
                  <a:lnTo>
                    <a:pt x="415" y="55"/>
                  </a:lnTo>
                  <a:lnTo>
                    <a:pt x="413" y="55"/>
                  </a:lnTo>
                  <a:lnTo>
                    <a:pt x="412" y="56"/>
                  </a:lnTo>
                  <a:lnTo>
                    <a:pt x="413" y="57"/>
                  </a:lnTo>
                  <a:lnTo>
                    <a:pt x="412" y="59"/>
                  </a:lnTo>
                  <a:lnTo>
                    <a:pt x="398" y="59"/>
                  </a:lnTo>
                  <a:lnTo>
                    <a:pt x="395" y="57"/>
                  </a:lnTo>
                  <a:lnTo>
                    <a:pt x="392" y="56"/>
                  </a:lnTo>
                  <a:lnTo>
                    <a:pt x="390" y="55"/>
                  </a:lnTo>
                  <a:lnTo>
                    <a:pt x="389" y="56"/>
                  </a:lnTo>
                  <a:lnTo>
                    <a:pt x="389" y="56"/>
                  </a:lnTo>
                  <a:lnTo>
                    <a:pt x="388" y="57"/>
                  </a:lnTo>
                  <a:lnTo>
                    <a:pt x="388" y="59"/>
                  </a:lnTo>
                  <a:lnTo>
                    <a:pt x="386" y="59"/>
                  </a:lnTo>
                  <a:lnTo>
                    <a:pt x="385" y="59"/>
                  </a:lnTo>
                  <a:lnTo>
                    <a:pt x="385" y="57"/>
                  </a:lnTo>
                  <a:lnTo>
                    <a:pt x="383" y="57"/>
                  </a:lnTo>
                  <a:lnTo>
                    <a:pt x="359" y="55"/>
                  </a:lnTo>
                  <a:lnTo>
                    <a:pt x="357" y="55"/>
                  </a:lnTo>
                  <a:lnTo>
                    <a:pt x="352" y="50"/>
                  </a:lnTo>
                  <a:lnTo>
                    <a:pt x="350" y="49"/>
                  </a:lnTo>
                  <a:lnTo>
                    <a:pt x="349" y="45"/>
                  </a:lnTo>
                  <a:lnTo>
                    <a:pt x="344" y="42"/>
                  </a:lnTo>
                  <a:lnTo>
                    <a:pt x="324" y="27"/>
                  </a:lnTo>
                  <a:lnTo>
                    <a:pt x="323" y="27"/>
                  </a:lnTo>
                  <a:lnTo>
                    <a:pt x="320" y="27"/>
                  </a:lnTo>
                  <a:lnTo>
                    <a:pt x="318" y="27"/>
                  </a:lnTo>
                  <a:lnTo>
                    <a:pt x="317" y="26"/>
                  </a:lnTo>
                  <a:lnTo>
                    <a:pt x="316" y="24"/>
                  </a:lnTo>
                  <a:lnTo>
                    <a:pt x="316" y="24"/>
                  </a:lnTo>
                  <a:lnTo>
                    <a:pt x="313" y="24"/>
                  </a:lnTo>
                  <a:lnTo>
                    <a:pt x="310" y="24"/>
                  </a:lnTo>
                  <a:lnTo>
                    <a:pt x="308" y="23"/>
                  </a:lnTo>
                  <a:lnTo>
                    <a:pt x="307" y="22"/>
                  </a:lnTo>
                  <a:lnTo>
                    <a:pt x="303" y="20"/>
                  </a:lnTo>
                  <a:lnTo>
                    <a:pt x="300" y="19"/>
                  </a:lnTo>
                  <a:lnTo>
                    <a:pt x="298" y="17"/>
                  </a:lnTo>
                  <a:lnTo>
                    <a:pt x="298" y="16"/>
                  </a:lnTo>
                  <a:lnTo>
                    <a:pt x="298" y="14"/>
                  </a:lnTo>
                  <a:lnTo>
                    <a:pt x="295" y="14"/>
                  </a:lnTo>
                  <a:lnTo>
                    <a:pt x="292" y="16"/>
                  </a:lnTo>
                  <a:lnTo>
                    <a:pt x="291" y="16"/>
                  </a:lnTo>
                  <a:lnTo>
                    <a:pt x="288" y="16"/>
                  </a:lnTo>
                  <a:lnTo>
                    <a:pt x="259" y="1"/>
                  </a:lnTo>
                  <a:lnTo>
                    <a:pt x="255" y="3"/>
                  </a:lnTo>
                  <a:lnTo>
                    <a:pt x="219" y="0"/>
                  </a:lnTo>
                  <a:lnTo>
                    <a:pt x="213" y="1"/>
                  </a:lnTo>
                  <a:lnTo>
                    <a:pt x="200" y="4"/>
                  </a:lnTo>
                  <a:lnTo>
                    <a:pt x="197" y="6"/>
                  </a:lnTo>
                  <a:lnTo>
                    <a:pt x="195" y="6"/>
                  </a:lnTo>
                  <a:lnTo>
                    <a:pt x="190" y="9"/>
                  </a:lnTo>
                  <a:lnTo>
                    <a:pt x="184" y="10"/>
                  </a:lnTo>
                  <a:lnTo>
                    <a:pt x="180" y="13"/>
                  </a:lnTo>
                  <a:lnTo>
                    <a:pt x="177" y="13"/>
                  </a:lnTo>
                  <a:lnTo>
                    <a:pt x="170" y="19"/>
                  </a:lnTo>
                  <a:lnTo>
                    <a:pt x="169" y="20"/>
                  </a:lnTo>
                  <a:lnTo>
                    <a:pt x="166" y="26"/>
                  </a:lnTo>
                  <a:lnTo>
                    <a:pt x="166" y="27"/>
                  </a:lnTo>
                  <a:lnTo>
                    <a:pt x="163" y="27"/>
                  </a:lnTo>
                  <a:lnTo>
                    <a:pt x="156" y="30"/>
                  </a:lnTo>
                  <a:lnTo>
                    <a:pt x="151" y="32"/>
                  </a:lnTo>
                  <a:lnTo>
                    <a:pt x="148" y="36"/>
                  </a:lnTo>
                  <a:lnTo>
                    <a:pt x="141" y="42"/>
                  </a:lnTo>
                  <a:lnTo>
                    <a:pt x="138" y="49"/>
                  </a:lnTo>
                  <a:lnTo>
                    <a:pt x="137" y="50"/>
                  </a:lnTo>
                  <a:lnTo>
                    <a:pt x="136" y="50"/>
                  </a:lnTo>
                  <a:lnTo>
                    <a:pt x="123" y="55"/>
                  </a:lnTo>
                  <a:lnTo>
                    <a:pt x="95" y="60"/>
                  </a:lnTo>
                  <a:lnTo>
                    <a:pt x="94" y="60"/>
                  </a:lnTo>
                  <a:lnTo>
                    <a:pt x="92" y="62"/>
                  </a:lnTo>
                  <a:lnTo>
                    <a:pt x="89" y="63"/>
                  </a:lnTo>
                  <a:lnTo>
                    <a:pt x="87" y="63"/>
                  </a:lnTo>
                  <a:lnTo>
                    <a:pt x="84" y="63"/>
                  </a:lnTo>
                  <a:lnTo>
                    <a:pt x="84" y="62"/>
                  </a:lnTo>
                  <a:lnTo>
                    <a:pt x="85" y="60"/>
                  </a:lnTo>
                  <a:lnTo>
                    <a:pt x="88" y="57"/>
                  </a:lnTo>
                  <a:lnTo>
                    <a:pt x="87" y="56"/>
                  </a:lnTo>
                  <a:lnTo>
                    <a:pt x="84" y="56"/>
                  </a:lnTo>
                  <a:lnTo>
                    <a:pt x="82" y="56"/>
                  </a:lnTo>
                  <a:lnTo>
                    <a:pt x="81" y="57"/>
                  </a:lnTo>
                  <a:lnTo>
                    <a:pt x="79" y="59"/>
                  </a:lnTo>
                  <a:lnTo>
                    <a:pt x="75" y="59"/>
                  </a:lnTo>
                  <a:lnTo>
                    <a:pt x="72" y="59"/>
                  </a:lnTo>
                  <a:lnTo>
                    <a:pt x="71" y="60"/>
                  </a:lnTo>
                  <a:lnTo>
                    <a:pt x="66" y="62"/>
                  </a:lnTo>
                  <a:lnTo>
                    <a:pt x="65" y="63"/>
                  </a:lnTo>
                  <a:lnTo>
                    <a:pt x="64" y="65"/>
                  </a:lnTo>
                  <a:lnTo>
                    <a:pt x="56" y="65"/>
                  </a:lnTo>
                  <a:lnTo>
                    <a:pt x="43" y="69"/>
                  </a:lnTo>
                  <a:lnTo>
                    <a:pt x="43" y="73"/>
                  </a:lnTo>
                  <a:lnTo>
                    <a:pt x="45" y="76"/>
                  </a:lnTo>
                  <a:lnTo>
                    <a:pt x="51" y="83"/>
                  </a:lnTo>
                  <a:lnTo>
                    <a:pt x="48" y="85"/>
                  </a:lnTo>
                  <a:lnTo>
                    <a:pt x="46" y="85"/>
                  </a:lnTo>
                  <a:lnTo>
                    <a:pt x="48" y="88"/>
                  </a:lnTo>
                  <a:lnTo>
                    <a:pt x="48" y="93"/>
                  </a:lnTo>
                  <a:lnTo>
                    <a:pt x="48" y="96"/>
                  </a:lnTo>
                  <a:lnTo>
                    <a:pt x="46" y="98"/>
                  </a:lnTo>
                  <a:lnTo>
                    <a:pt x="45" y="99"/>
                  </a:lnTo>
                  <a:lnTo>
                    <a:pt x="46" y="105"/>
                  </a:lnTo>
                  <a:lnTo>
                    <a:pt x="46" y="106"/>
                  </a:lnTo>
                  <a:lnTo>
                    <a:pt x="43" y="111"/>
                  </a:lnTo>
                  <a:lnTo>
                    <a:pt x="43" y="112"/>
                  </a:lnTo>
                  <a:lnTo>
                    <a:pt x="42" y="114"/>
                  </a:lnTo>
                  <a:lnTo>
                    <a:pt x="38" y="119"/>
                  </a:lnTo>
                  <a:lnTo>
                    <a:pt x="36" y="125"/>
                  </a:lnTo>
                  <a:lnTo>
                    <a:pt x="35" y="127"/>
                  </a:lnTo>
                  <a:lnTo>
                    <a:pt x="30" y="128"/>
                  </a:lnTo>
                  <a:lnTo>
                    <a:pt x="19" y="129"/>
                  </a:lnTo>
                  <a:lnTo>
                    <a:pt x="16" y="131"/>
                  </a:lnTo>
                  <a:lnTo>
                    <a:pt x="15" y="134"/>
                  </a:lnTo>
                  <a:lnTo>
                    <a:pt x="15" y="135"/>
                  </a:lnTo>
                  <a:lnTo>
                    <a:pt x="13" y="135"/>
                  </a:lnTo>
                  <a:lnTo>
                    <a:pt x="12" y="137"/>
                  </a:lnTo>
                  <a:lnTo>
                    <a:pt x="13" y="138"/>
                  </a:lnTo>
                  <a:lnTo>
                    <a:pt x="9" y="150"/>
                  </a:lnTo>
                  <a:lnTo>
                    <a:pt x="9" y="151"/>
                  </a:lnTo>
                  <a:lnTo>
                    <a:pt x="6" y="152"/>
                  </a:lnTo>
                  <a:lnTo>
                    <a:pt x="2" y="154"/>
                  </a:lnTo>
                  <a:lnTo>
                    <a:pt x="0" y="155"/>
                  </a:lnTo>
                  <a:lnTo>
                    <a:pt x="2" y="158"/>
                  </a:lnTo>
                  <a:lnTo>
                    <a:pt x="3" y="160"/>
                  </a:lnTo>
                  <a:lnTo>
                    <a:pt x="4" y="161"/>
                  </a:lnTo>
                  <a:lnTo>
                    <a:pt x="9" y="161"/>
                  </a:lnTo>
                  <a:lnTo>
                    <a:pt x="20" y="161"/>
                  </a:lnTo>
                  <a:lnTo>
                    <a:pt x="26" y="161"/>
                  </a:lnTo>
                  <a:lnTo>
                    <a:pt x="33" y="164"/>
                  </a:lnTo>
                  <a:lnTo>
                    <a:pt x="35" y="165"/>
                  </a:lnTo>
                  <a:lnTo>
                    <a:pt x="36" y="165"/>
                  </a:lnTo>
                  <a:lnTo>
                    <a:pt x="36" y="167"/>
                  </a:lnTo>
                  <a:lnTo>
                    <a:pt x="38" y="171"/>
                  </a:lnTo>
                  <a:lnTo>
                    <a:pt x="39" y="171"/>
                  </a:lnTo>
                  <a:lnTo>
                    <a:pt x="42" y="170"/>
                  </a:lnTo>
                  <a:lnTo>
                    <a:pt x="46" y="168"/>
                  </a:lnTo>
                  <a:lnTo>
                    <a:pt x="51" y="167"/>
                  </a:lnTo>
                  <a:lnTo>
                    <a:pt x="53" y="165"/>
                  </a:lnTo>
                  <a:lnTo>
                    <a:pt x="56" y="164"/>
                  </a:lnTo>
                  <a:lnTo>
                    <a:pt x="58" y="161"/>
                  </a:lnTo>
                  <a:lnTo>
                    <a:pt x="58" y="160"/>
                  </a:lnTo>
                  <a:lnTo>
                    <a:pt x="51" y="155"/>
                  </a:lnTo>
                  <a:lnTo>
                    <a:pt x="49" y="152"/>
                  </a:lnTo>
                  <a:lnTo>
                    <a:pt x="49" y="150"/>
                  </a:lnTo>
                  <a:lnTo>
                    <a:pt x="55" y="154"/>
                  </a:lnTo>
                  <a:lnTo>
                    <a:pt x="58" y="154"/>
                  </a:lnTo>
                  <a:lnTo>
                    <a:pt x="64" y="152"/>
                  </a:lnTo>
                  <a:lnTo>
                    <a:pt x="65" y="154"/>
                  </a:lnTo>
                  <a:lnTo>
                    <a:pt x="66" y="155"/>
                  </a:lnTo>
                  <a:lnTo>
                    <a:pt x="68" y="158"/>
                  </a:lnTo>
                  <a:lnTo>
                    <a:pt x="66" y="160"/>
                  </a:lnTo>
                  <a:lnTo>
                    <a:pt x="65" y="161"/>
                  </a:lnTo>
                  <a:lnTo>
                    <a:pt x="65" y="163"/>
                  </a:lnTo>
                  <a:lnTo>
                    <a:pt x="66" y="163"/>
                  </a:lnTo>
                  <a:lnTo>
                    <a:pt x="66" y="164"/>
                  </a:lnTo>
                  <a:lnTo>
                    <a:pt x="68" y="164"/>
                  </a:lnTo>
                  <a:lnTo>
                    <a:pt x="71" y="168"/>
                  </a:lnTo>
                  <a:lnTo>
                    <a:pt x="72" y="168"/>
                  </a:lnTo>
                  <a:lnTo>
                    <a:pt x="74" y="168"/>
                  </a:lnTo>
                  <a:lnTo>
                    <a:pt x="75" y="168"/>
                  </a:lnTo>
                  <a:lnTo>
                    <a:pt x="76" y="168"/>
                  </a:lnTo>
                  <a:lnTo>
                    <a:pt x="76" y="167"/>
                  </a:lnTo>
                  <a:lnTo>
                    <a:pt x="76" y="165"/>
                  </a:lnTo>
                  <a:lnTo>
                    <a:pt x="78" y="164"/>
                  </a:lnTo>
                  <a:lnTo>
                    <a:pt x="81" y="164"/>
                  </a:lnTo>
                  <a:lnTo>
                    <a:pt x="82" y="164"/>
                  </a:lnTo>
                  <a:lnTo>
                    <a:pt x="82" y="164"/>
                  </a:lnTo>
                  <a:lnTo>
                    <a:pt x="84" y="164"/>
                  </a:lnTo>
                  <a:lnTo>
                    <a:pt x="85" y="165"/>
                  </a:lnTo>
                  <a:lnTo>
                    <a:pt x="89" y="165"/>
                  </a:lnTo>
                  <a:lnTo>
                    <a:pt x="92" y="165"/>
                  </a:lnTo>
                  <a:lnTo>
                    <a:pt x="95" y="167"/>
                  </a:lnTo>
                  <a:lnTo>
                    <a:pt x="98" y="170"/>
                  </a:lnTo>
                  <a:lnTo>
                    <a:pt x="101" y="171"/>
                  </a:lnTo>
                  <a:lnTo>
                    <a:pt x="104" y="171"/>
                  </a:lnTo>
                  <a:lnTo>
                    <a:pt x="107" y="171"/>
                  </a:lnTo>
                  <a:lnTo>
                    <a:pt x="108" y="170"/>
                  </a:lnTo>
                  <a:lnTo>
                    <a:pt x="111" y="170"/>
                  </a:lnTo>
                  <a:lnTo>
                    <a:pt x="114" y="171"/>
                  </a:lnTo>
                  <a:lnTo>
                    <a:pt x="112" y="173"/>
                  </a:lnTo>
                  <a:lnTo>
                    <a:pt x="112" y="177"/>
                  </a:lnTo>
                  <a:lnTo>
                    <a:pt x="114" y="178"/>
                  </a:lnTo>
                  <a:lnTo>
                    <a:pt x="118" y="178"/>
                  </a:lnTo>
                  <a:lnTo>
                    <a:pt x="121" y="177"/>
                  </a:lnTo>
                  <a:lnTo>
                    <a:pt x="124" y="176"/>
                  </a:lnTo>
                  <a:lnTo>
                    <a:pt x="124" y="171"/>
                  </a:lnTo>
                  <a:lnTo>
                    <a:pt x="124" y="168"/>
                  </a:lnTo>
                  <a:lnTo>
                    <a:pt x="127" y="171"/>
                  </a:lnTo>
                  <a:lnTo>
                    <a:pt x="127" y="176"/>
                  </a:lnTo>
                  <a:lnTo>
                    <a:pt x="125" y="180"/>
                  </a:lnTo>
                  <a:lnTo>
                    <a:pt x="127" y="184"/>
                  </a:lnTo>
                  <a:lnTo>
                    <a:pt x="128" y="183"/>
                  </a:lnTo>
                  <a:lnTo>
                    <a:pt x="134" y="177"/>
                  </a:lnTo>
                  <a:lnTo>
                    <a:pt x="136" y="176"/>
                  </a:lnTo>
                  <a:lnTo>
                    <a:pt x="138" y="176"/>
                  </a:lnTo>
                  <a:lnTo>
                    <a:pt x="138" y="177"/>
                  </a:lnTo>
                  <a:lnTo>
                    <a:pt x="137" y="178"/>
                  </a:lnTo>
                  <a:lnTo>
                    <a:pt x="141" y="178"/>
                  </a:lnTo>
                  <a:lnTo>
                    <a:pt x="150" y="174"/>
                  </a:lnTo>
                  <a:lnTo>
                    <a:pt x="153" y="174"/>
                  </a:lnTo>
                  <a:lnTo>
                    <a:pt x="151" y="176"/>
                  </a:lnTo>
                  <a:lnTo>
                    <a:pt x="148" y="178"/>
                  </a:lnTo>
                  <a:lnTo>
                    <a:pt x="147" y="178"/>
                  </a:lnTo>
                  <a:lnTo>
                    <a:pt x="143" y="180"/>
                  </a:lnTo>
                  <a:lnTo>
                    <a:pt x="143" y="180"/>
                  </a:lnTo>
                  <a:lnTo>
                    <a:pt x="141" y="181"/>
                  </a:lnTo>
                  <a:lnTo>
                    <a:pt x="140" y="183"/>
                  </a:lnTo>
                  <a:lnTo>
                    <a:pt x="140" y="184"/>
                  </a:lnTo>
                  <a:lnTo>
                    <a:pt x="138" y="190"/>
                  </a:lnTo>
                  <a:lnTo>
                    <a:pt x="138" y="191"/>
                  </a:lnTo>
                  <a:lnTo>
                    <a:pt x="140" y="191"/>
                  </a:lnTo>
                  <a:lnTo>
                    <a:pt x="141" y="193"/>
                  </a:lnTo>
                  <a:lnTo>
                    <a:pt x="141" y="193"/>
                  </a:lnTo>
                  <a:lnTo>
                    <a:pt x="141" y="194"/>
                  </a:lnTo>
                  <a:lnTo>
                    <a:pt x="140" y="196"/>
                  </a:lnTo>
                  <a:lnTo>
                    <a:pt x="140" y="196"/>
                  </a:lnTo>
                  <a:lnTo>
                    <a:pt x="141" y="197"/>
                  </a:lnTo>
                  <a:lnTo>
                    <a:pt x="143" y="199"/>
                  </a:lnTo>
                  <a:lnTo>
                    <a:pt x="144" y="199"/>
                  </a:lnTo>
                  <a:lnTo>
                    <a:pt x="150" y="197"/>
                  </a:lnTo>
                  <a:lnTo>
                    <a:pt x="156" y="194"/>
                  </a:lnTo>
                  <a:lnTo>
                    <a:pt x="159" y="194"/>
                  </a:lnTo>
                  <a:lnTo>
                    <a:pt x="159" y="196"/>
                  </a:lnTo>
                  <a:lnTo>
                    <a:pt x="159" y="196"/>
                  </a:lnTo>
                  <a:lnTo>
                    <a:pt x="157" y="196"/>
                  </a:lnTo>
                  <a:lnTo>
                    <a:pt x="157" y="194"/>
                  </a:lnTo>
                  <a:lnTo>
                    <a:pt x="159" y="199"/>
                  </a:lnTo>
                  <a:lnTo>
                    <a:pt x="157" y="200"/>
                  </a:lnTo>
                  <a:lnTo>
                    <a:pt x="156" y="201"/>
                  </a:lnTo>
                  <a:lnTo>
                    <a:pt x="154" y="204"/>
                  </a:lnTo>
                  <a:lnTo>
                    <a:pt x="151" y="206"/>
                  </a:lnTo>
                  <a:lnTo>
                    <a:pt x="150" y="209"/>
                  </a:lnTo>
                  <a:lnTo>
                    <a:pt x="147" y="212"/>
                  </a:lnTo>
                  <a:lnTo>
                    <a:pt x="144" y="213"/>
                  </a:lnTo>
                  <a:lnTo>
                    <a:pt x="146" y="216"/>
                  </a:lnTo>
                  <a:lnTo>
                    <a:pt x="147" y="217"/>
                  </a:lnTo>
                  <a:lnTo>
                    <a:pt x="147" y="219"/>
                  </a:lnTo>
                  <a:lnTo>
                    <a:pt x="146" y="224"/>
                  </a:lnTo>
                  <a:lnTo>
                    <a:pt x="147" y="226"/>
                  </a:lnTo>
                  <a:lnTo>
                    <a:pt x="147" y="227"/>
                  </a:lnTo>
                  <a:lnTo>
                    <a:pt x="148" y="227"/>
                  </a:lnTo>
                  <a:lnTo>
                    <a:pt x="150" y="227"/>
                  </a:lnTo>
                  <a:lnTo>
                    <a:pt x="151" y="229"/>
                  </a:lnTo>
                  <a:lnTo>
                    <a:pt x="151" y="230"/>
                  </a:lnTo>
                  <a:lnTo>
                    <a:pt x="151" y="232"/>
                  </a:lnTo>
                  <a:lnTo>
                    <a:pt x="151" y="233"/>
                  </a:lnTo>
                  <a:lnTo>
                    <a:pt x="150" y="235"/>
                  </a:lnTo>
                  <a:lnTo>
                    <a:pt x="151" y="236"/>
                  </a:lnTo>
                  <a:lnTo>
                    <a:pt x="153" y="237"/>
                  </a:lnTo>
                  <a:lnTo>
                    <a:pt x="156" y="239"/>
                  </a:lnTo>
                  <a:lnTo>
                    <a:pt x="159" y="243"/>
                  </a:lnTo>
                  <a:lnTo>
                    <a:pt x="163" y="243"/>
                  </a:lnTo>
                  <a:lnTo>
                    <a:pt x="170" y="242"/>
                  </a:lnTo>
                  <a:lnTo>
                    <a:pt x="174" y="240"/>
                  </a:lnTo>
                  <a:lnTo>
                    <a:pt x="170" y="242"/>
                  </a:lnTo>
                  <a:lnTo>
                    <a:pt x="169" y="243"/>
                  </a:lnTo>
                  <a:lnTo>
                    <a:pt x="167" y="245"/>
                  </a:lnTo>
                  <a:lnTo>
                    <a:pt x="167" y="246"/>
                  </a:lnTo>
                  <a:lnTo>
                    <a:pt x="163" y="249"/>
                  </a:lnTo>
                  <a:lnTo>
                    <a:pt x="161" y="250"/>
                  </a:lnTo>
                  <a:lnTo>
                    <a:pt x="161" y="253"/>
                  </a:lnTo>
                  <a:lnTo>
                    <a:pt x="166" y="256"/>
                  </a:lnTo>
                  <a:lnTo>
                    <a:pt x="186" y="265"/>
                  </a:lnTo>
                  <a:lnTo>
                    <a:pt x="190" y="268"/>
                  </a:lnTo>
                  <a:lnTo>
                    <a:pt x="192" y="271"/>
                  </a:lnTo>
                  <a:lnTo>
                    <a:pt x="195" y="275"/>
                  </a:lnTo>
                  <a:lnTo>
                    <a:pt x="196" y="278"/>
                  </a:lnTo>
                  <a:lnTo>
                    <a:pt x="200" y="279"/>
                  </a:lnTo>
                  <a:lnTo>
                    <a:pt x="206" y="281"/>
                  </a:lnTo>
                  <a:lnTo>
                    <a:pt x="212" y="279"/>
                  </a:lnTo>
                  <a:lnTo>
                    <a:pt x="222" y="273"/>
                  </a:lnTo>
                  <a:lnTo>
                    <a:pt x="232" y="271"/>
                  </a:lnTo>
                  <a:lnTo>
                    <a:pt x="235" y="269"/>
                  </a:lnTo>
                  <a:lnTo>
                    <a:pt x="238" y="268"/>
                  </a:lnTo>
                  <a:lnTo>
                    <a:pt x="241" y="269"/>
                  </a:lnTo>
                  <a:lnTo>
                    <a:pt x="244" y="271"/>
                  </a:lnTo>
                  <a:lnTo>
                    <a:pt x="245" y="272"/>
                  </a:lnTo>
                  <a:lnTo>
                    <a:pt x="246" y="275"/>
                  </a:lnTo>
                  <a:lnTo>
                    <a:pt x="246" y="279"/>
                  </a:lnTo>
                  <a:lnTo>
                    <a:pt x="249" y="282"/>
                  </a:lnTo>
                  <a:lnTo>
                    <a:pt x="252" y="283"/>
                  </a:lnTo>
                  <a:lnTo>
                    <a:pt x="254" y="283"/>
                  </a:lnTo>
                  <a:lnTo>
                    <a:pt x="254" y="285"/>
                  </a:lnTo>
                  <a:lnTo>
                    <a:pt x="255" y="285"/>
                  </a:lnTo>
                  <a:lnTo>
                    <a:pt x="256" y="286"/>
                  </a:lnTo>
                  <a:lnTo>
                    <a:pt x="258" y="286"/>
                  </a:lnTo>
                  <a:lnTo>
                    <a:pt x="268" y="279"/>
                  </a:lnTo>
                  <a:lnTo>
                    <a:pt x="271" y="278"/>
                  </a:lnTo>
                  <a:lnTo>
                    <a:pt x="275" y="276"/>
                  </a:lnTo>
                  <a:lnTo>
                    <a:pt x="278" y="278"/>
                  </a:lnTo>
                  <a:lnTo>
                    <a:pt x="288" y="282"/>
                  </a:lnTo>
                  <a:lnTo>
                    <a:pt x="294" y="282"/>
                  </a:lnTo>
                  <a:lnTo>
                    <a:pt x="300" y="281"/>
                  </a:lnTo>
                  <a:lnTo>
                    <a:pt x="305" y="278"/>
                  </a:lnTo>
                  <a:lnTo>
                    <a:pt x="311" y="276"/>
                  </a:lnTo>
                  <a:lnTo>
                    <a:pt x="318" y="276"/>
                  </a:lnTo>
                  <a:lnTo>
                    <a:pt x="321" y="276"/>
                  </a:lnTo>
                  <a:lnTo>
                    <a:pt x="327" y="273"/>
                  </a:lnTo>
                  <a:lnTo>
                    <a:pt x="330" y="272"/>
                  </a:lnTo>
                  <a:lnTo>
                    <a:pt x="336" y="273"/>
                  </a:lnTo>
                  <a:lnTo>
                    <a:pt x="341" y="271"/>
                  </a:lnTo>
                  <a:lnTo>
                    <a:pt x="346" y="271"/>
                  </a:lnTo>
                  <a:lnTo>
                    <a:pt x="347" y="272"/>
                  </a:lnTo>
                  <a:lnTo>
                    <a:pt x="349" y="273"/>
                  </a:lnTo>
                  <a:lnTo>
                    <a:pt x="352" y="273"/>
                  </a:lnTo>
                  <a:lnTo>
                    <a:pt x="359" y="273"/>
                  </a:lnTo>
                  <a:lnTo>
                    <a:pt x="362" y="273"/>
                  </a:lnTo>
                  <a:lnTo>
                    <a:pt x="367" y="276"/>
                  </a:lnTo>
                  <a:lnTo>
                    <a:pt x="372" y="275"/>
                  </a:lnTo>
                  <a:lnTo>
                    <a:pt x="375" y="275"/>
                  </a:lnTo>
                  <a:lnTo>
                    <a:pt x="377" y="273"/>
                  </a:lnTo>
                  <a:lnTo>
                    <a:pt x="376" y="272"/>
                  </a:lnTo>
                  <a:lnTo>
                    <a:pt x="376" y="271"/>
                  </a:lnTo>
                  <a:lnTo>
                    <a:pt x="379" y="272"/>
                  </a:lnTo>
                  <a:lnTo>
                    <a:pt x="380" y="276"/>
                  </a:lnTo>
                  <a:lnTo>
                    <a:pt x="382" y="276"/>
                  </a:lnTo>
                  <a:lnTo>
                    <a:pt x="385" y="276"/>
                  </a:lnTo>
                  <a:lnTo>
                    <a:pt x="386" y="273"/>
                  </a:lnTo>
                  <a:lnTo>
                    <a:pt x="389" y="268"/>
                  </a:lnTo>
                  <a:lnTo>
                    <a:pt x="389" y="269"/>
                  </a:lnTo>
                  <a:lnTo>
                    <a:pt x="389" y="276"/>
                  </a:lnTo>
                  <a:lnTo>
                    <a:pt x="392" y="275"/>
                  </a:lnTo>
                  <a:lnTo>
                    <a:pt x="393" y="273"/>
                  </a:lnTo>
                  <a:lnTo>
                    <a:pt x="395" y="275"/>
                  </a:lnTo>
                  <a:lnTo>
                    <a:pt x="396" y="275"/>
                  </a:lnTo>
                  <a:lnTo>
                    <a:pt x="396" y="275"/>
                  </a:lnTo>
                  <a:lnTo>
                    <a:pt x="398" y="275"/>
                  </a:lnTo>
                  <a:lnTo>
                    <a:pt x="398" y="275"/>
                  </a:lnTo>
                  <a:lnTo>
                    <a:pt x="399" y="272"/>
                  </a:lnTo>
                  <a:lnTo>
                    <a:pt x="402" y="271"/>
                  </a:lnTo>
                  <a:lnTo>
                    <a:pt x="403" y="271"/>
                  </a:lnTo>
                  <a:lnTo>
                    <a:pt x="405" y="269"/>
                  </a:lnTo>
                  <a:lnTo>
                    <a:pt x="406" y="266"/>
                  </a:lnTo>
                  <a:lnTo>
                    <a:pt x="409" y="266"/>
                  </a:lnTo>
                  <a:lnTo>
                    <a:pt x="413" y="266"/>
                  </a:lnTo>
                  <a:lnTo>
                    <a:pt x="415" y="265"/>
                  </a:lnTo>
                  <a:lnTo>
                    <a:pt x="419" y="263"/>
                  </a:lnTo>
                  <a:lnTo>
                    <a:pt x="421" y="262"/>
                  </a:lnTo>
                  <a:lnTo>
                    <a:pt x="424" y="262"/>
                  </a:lnTo>
                  <a:lnTo>
                    <a:pt x="424" y="262"/>
                  </a:lnTo>
                  <a:lnTo>
                    <a:pt x="425" y="260"/>
                  </a:lnTo>
                  <a:lnTo>
                    <a:pt x="428" y="258"/>
                  </a:lnTo>
                  <a:lnTo>
                    <a:pt x="428" y="256"/>
                  </a:lnTo>
                  <a:lnTo>
                    <a:pt x="429" y="258"/>
                  </a:lnTo>
                  <a:lnTo>
                    <a:pt x="431" y="258"/>
                  </a:lnTo>
                  <a:lnTo>
                    <a:pt x="432" y="258"/>
                  </a:lnTo>
                  <a:lnTo>
                    <a:pt x="434" y="256"/>
                  </a:lnTo>
                  <a:lnTo>
                    <a:pt x="438" y="256"/>
                  </a:lnTo>
                  <a:lnTo>
                    <a:pt x="439" y="256"/>
                  </a:lnTo>
                  <a:lnTo>
                    <a:pt x="439" y="259"/>
                  </a:lnTo>
                  <a:lnTo>
                    <a:pt x="439" y="259"/>
                  </a:lnTo>
                  <a:lnTo>
                    <a:pt x="439" y="262"/>
                  </a:lnTo>
                  <a:lnTo>
                    <a:pt x="438" y="263"/>
                  </a:lnTo>
                  <a:lnTo>
                    <a:pt x="438" y="263"/>
                  </a:lnTo>
                  <a:lnTo>
                    <a:pt x="434" y="265"/>
                  </a:lnTo>
                  <a:lnTo>
                    <a:pt x="434" y="265"/>
                  </a:lnTo>
                  <a:lnTo>
                    <a:pt x="434" y="266"/>
                  </a:lnTo>
                  <a:lnTo>
                    <a:pt x="436" y="266"/>
                  </a:lnTo>
                  <a:lnTo>
                    <a:pt x="438" y="266"/>
                  </a:lnTo>
                  <a:lnTo>
                    <a:pt x="441" y="265"/>
                  </a:lnTo>
                  <a:lnTo>
                    <a:pt x="441" y="266"/>
                  </a:lnTo>
                  <a:lnTo>
                    <a:pt x="439" y="268"/>
                  </a:lnTo>
                  <a:lnTo>
                    <a:pt x="436" y="269"/>
                  </a:lnTo>
                  <a:lnTo>
                    <a:pt x="434" y="271"/>
                  </a:lnTo>
                  <a:lnTo>
                    <a:pt x="431" y="269"/>
                  </a:lnTo>
                  <a:lnTo>
                    <a:pt x="431" y="271"/>
                  </a:lnTo>
                  <a:lnTo>
                    <a:pt x="429" y="273"/>
                  </a:lnTo>
                  <a:lnTo>
                    <a:pt x="426" y="275"/>
                  </a:lnTo>
                  <a:lnTo>
                    <a:pt x="421" y="276"/>
                  </a:lnTo>
                  <a:lnTo>
                    <a:pt x="419" y="278"/>
                  </a:lnTo>
                  <a:lnTo>
                    <a:pt x="418" y="279"/>
                  </a:lnTo>
                  <a:lnTo>
                    <a:pt x="419" y="279"/>
                  </a:lnTo>
                  <a:lnTo>
                    <a:pt x="421" y="281"/>
                  </a:lnTo>
                  <a:lnTo>
                    <a:pt x="424" y="283"/>
                  </a:lnTo>
                  <a:lnTo>
                    <a:pt x="425" y="285"/>
                  </a:lnTo>
                  <a:lnTo>
                    <a:pt x="428" y="283"/>
                  </a:lnTo>
                  <a:lnTo>
                    <a:pt x="431" y="282"/>
                  </a:lnTo>
                  <a:lnTo>
                    <a:pt x="435" y="279"/>
                  </a:lnTo>
                  <a:lnTo>
                    <a:pt x="435" y="279"/>
                  </a:lnTo>
                  <a:lnTo>
                    <a:pt x="438" y="281"/>
                  </a:lnTo>
                  <a:lnTo>
                    <a:pt x="439" y="278"/>
                  </a:lnTo>
                  <a:lnTo>
                    <a:pt x="441" y="271"/>
                  </a:lnTo>
                  <a:lnTo>
                    <a:pt x="442" y="273"/>
                  </a:lnTo>
                  <a:lnTo>
                    <a:pt x="442" y="278"/>
                  </a:lnTo>
                  <a:lnTo>
                    <a:pt x="442" y="281"/>
                  </a:lnTo>
                  <a:lnTo>
                    <a:pt x="441" y="283"/>
                  </a:lnTo>
                  <a:lnTo>
                    <a:pt x="439" y="286"/>
                  </a:lnTo>
                  <a:lnTo>
                    <a:pt x="436" y="288"/>
                  </a:lnTo>
                  <a:lnTo>
                    <a:pt x="429" y="289"/>
                  </a:lnTo>
                  <a:lnTo>
                    <a:pt x="429" y="291"/>
                  </a:lnTo>
                  <a:lnTo>
                    <a:pt x="434" y="291"/>
                  </a:lnTo>
                  <a:lnTo>
                    <a:pt x="439" y="289"/>
                  </a:lnTo>
                  <a:lnTo>
                    <a:pt x="444" y="289"/>
                  </a:lnTo>
                  <a:lnTo>
                    <a:pt x="441" y="291"/>
                  </a:lnTo>
                  <a:lnTo>
                    <a:pt x="434" y="294"/>
                  </a:lnTo>
                  <a:lnTo>
                    <a:pt x="434" y="296"/>
                  </a:lnTo>
                  <a:lnTo>
                    <a:pt x="436" y="298"/>
                  </a:lnTo>
                  <a:lnTo>
                    <a:pt x="441" y="298"/>
                  </a:lnTo>
                  <a:lnTo>
                    <a:pt x="449" y="298"/>
                  </a:lnTo>
                  <a:lnTo>
                    <a:pt x="447" y="301"/>
                  </a:lnTo>
                  <a:lnTo>
                    <a:pt x="442" y="301"/>
                  </a:lnTo>
                  <a:lnTo>
                    <a:pt x="432" y="299"/>
                  </a:lnTo>
                  <a:lnTo>
                    <a:pt x="429" y="301"/>
                  </a:lnTo>
                  <a:lnTo>
                    <a:pt x="431" y="304"/>
                  </a:lnTo>
                  <a:lnTo>
                    <a:pt x="434" y="308"/>
                  </a:lnTo>
                  <a:lnTo>
                    <a:pt x="435" y="311"/>
                  </a:lnTo>
                  <a:lnTo>
                    <a:pt x="435" y="311"/>
                  </a:lnTo>
                  <a:lnTo>
                    <a:pt x="434" y="309"/>
                  </a:lnTo>
                  <a:lnTo>
                    <a:pt x="429" y="305"/>
                  </a:lnTo>
                  <a:lnTo>
                    <a:pt x="428" y="304"/>
                  </a:lnTo>
                  <a:lnTo>
                    <a:pt x="426" y="304"/>
                  </a:lnTo>
                  <a:lnTo>
                    <a:pt x="424" y="304"/>
                  </a:lnTo>
                  <a:lnTo>
                    <a:pt x="416" y="305"/>
                  </a:lnTo>
                  <a:lnTo>
                    <a:pt x="413" y="305"/>
                  </a:lnTo>
                  <a:lnTo>
                    <a:pt x="412" y="305"/>
                  </a:lnTo>
                  <a:lnTo>
                    <a:pt x="411" y="306"/>
                  </a:lnTo>
                  <a:lnTo>
                    <a:pt x="412" y="308"/>
                  </a:lnTo>
                  <a:lnTo>
                    <a:pt x="415" y="309"/>
                  </a:lnTo>
                  <a:lnTo>
                    <a:pt x="419" y="309"/>
                  </a:lnTo>
                  <a:lnTo>
                    <a:pt x="422" y="311"/>
                  </a:lnTo>
                  <a:lnTo>
                    <a:pt x="421" y="312"/>
                  </a:lnTo>
                  <a:lnTo>
                    <a:pt x="421" y="314"/>
                  </a:lnTo>
                  <a:lnTo>
                    <a:pt x="421" y="315"/>
                  </a:lnTo>
                  <a:lnTo>
                    <a:pt x="421" y="317"/>
                  </a:lnTo>
                  <a:lnTo>
                    <a:pt x="421" y="317"/>
                  </a:lnTo>
                  <a:lnTo>
                    <a:pt x="422" y="319"/>
                  </a:lnTo>
                  <a:lnTo>
                    <a:pt x="422" y="319"/>
                  </a:lnTo>
                  <a:lnTo>
                    <a:pt x="424" y="321"/>
                  </a:lnTo>
                  <a:lnTo>
                    <a:pt x="422" y="331"/>
                  </a:lnTo>
                  <a:lnTo>
                    <a:pt x="422" y="334"/>
                  </a:lnTo>
                  <a:lnTo>
                    <a:pt x="422" y="335"/>
                  </a:lnTo>
                  <a:lnTo>
                    <a:pt x="421" y="337"/>
                  </a:lnTo>
                  <a:lnTo>
                    <a:pt x="419" y="335"/>
                  </a:lnTo>
                  <a:lnTo>
                    <a:pt x="418" y="328"/>
                  </a:lnTo>
                  <a:lnTo>
                    <a:pt x="413" y="324"/>
                  </a:lnTo>
                  <a:lnTo>
                    <a:pt x="412" y="318"/>
                  </a:lnTo>
                  <a:lnTo>
                    <a:pt x="409" y="317"/>
                  </a:lnTo>
                  <a:lnTo>
                    <a:pt x="406" y="315"/>
                  </a:lnTo>
                  <a:lnTo>
                    <a:pt x="406" y="317"/>
                  </a:lnTo>
                  <a:lnTo>
                    <a:pt x="406" y="325"/>
                  </a:lnTo>
                  <a:lnTo>
                    <a:pt x="406" y="328"/>
                  </a:lnTo>
                  <a:lnTo>
                    <a:pt x="403" y="334"/>
                  </a:lnTo>
                  <a:lnTo>
                    <a:pt x="403" y="337"/>
                  </a:lnTo>
                  <a:lnTo>
                    <a:pt x="403" y="340"/>
                  </a:lnTo>
                  <a:lnTo>
                    <a:pt x="403" y="342"/>
                  </a:lnTo>
                  <a:lnTo>
                    <a:pt x="403" y="344"/>
                  </a:lnTo>
                  <a:lnTo>
                    <a:pt x="402" y="345"/>
                  </a:lnTo>
                  <a:lnTo>
                    <a:pt x="400" y="340"/>
                  </a:lnTo>
                  <a:lnTo>
                    <a:pt x="400" y="337"/>
                  </a:lnTo>
                  <a:lnTo>
                    <a:pt x="402" y="335"/>
                  </a:lnTo>
                  <a:lnTo>
                    <a:pt x="400" y="327"/>
                  </a:lnTo>
                  <a:lnTo>
                    <a:pt x="400" y="325"/>
                  </a:lnTo>
                  <a:lnTo>
                    <a:pt x="400" y="324"/>
                  </a:lnTo>
                  <a:lnTo>
                    <a:pt x="396" y="321"/>
                  </a:lnTo>
                  <a:lnTo>
                    <a:pt x="395" y="319"/>
                  </a:lnTo>
                  <a:lnTo>
                    <a:pt x="395" y="319"/>
                  </a:lnTo>
                  <a:lnTo>
                    <a:pt x="393" y="319"/>
                  </a:lnTo>
                  <a:lnTo>
                    <a:pt x="392" y="319"/>
                  </a:lnTo>
                  <a:lnTo>
                    <a:pt x="390" y="319"/>
                  </a:lnTo>
                  <a:lnTo>
                    <a:pt x="389" y="321"/>
                  </a:lnTo>
                  <a:lnTo>
                    <a:pt x="388" y="322"/>
                  </a:lnTo>
                  <a:lnTo>
                    <a:pt x="385" y="322"/>
                  </a:lnTo>
                  <a:lnTo>
                    <a:pt x="385" y="322"/>
                  </a:lnTo>
                  <a:lnTo>
                    <a:pt x="382" y="322"/>
                  </a:lnTo>
                  <a:lnTo>
                    <a:pt x="382" y="324"/>
                  </a:lnTo>
                  <a:lnTo>
                    <a:pt x="382" y="324"/>
                  </a:lnTo>
                  <a:lnTo>
                    <a:pt x="382" y="327"/>
                  </a:lnTo>
                  <a:lnTo>
                    <a:pt x="380" y="327"/>
                  </a:lnTo>
                  <a:lnTo>
                    <a:pt x="377" y="327"/>
                  </a:lnTo>
                  <a:lnTo>
                    <a:pt x="377" y="325"/>
                  </a:lnTo>
                  <a:lnTo>
                    <a:pt x="376" y="321"/>
                  </a:lnTo>
                  <a:lnTo>
                    <a:pt x="375" y="319"/>
                  </a:lnTo>
                  <a:lnTo>
                    <a:pt x="375" y="318"/>
                  </a:lnTo>
                  <a:lnTo>
                    <a:pt x="373" y="317"/>
                  </a:lnTo>
                  <a:lnTo>
                    <a:pt x="372" y="317"/>
                  </a:lnTo>
                  <a:lnTo>
                    <a:pt x="370" y="318"/>
                  </a:lnTo>
                  <a:lnTo>
                    <a:pt x="372" y="321"/>
                  </a:lnTo>
                  <a:lnTo>
                    <a:pt x="372" y="322"/>
                  </a:lnTo>
                  <a:lnTo>
                    <a:pt x="372" y="324"/>
                  </a:lnTo>
                  <a:lnTo>
                    <a:pt x="372" y="331"/>
                  </a:lnTo>
                  <a:lnTo>
                    <a:pt x="370" y="334"/>
                  </a:lnTo>
                  <a:lnTo>
                    <a:pt x="367" y="335"/>
                  </a:lnTo>
                  <a:lnTo>
                    <a:pt x="369" y="331"/>
                  </a:lnTo>
                  <a:lnTo>
                    <a:pt x="370" y="328"/>
                  </a:lnTo>
                  <a:lnTo>
                    <a:pt x="369" y="321"/>
                  </a:lnTo>
                  <a:lnTo>
                    <a:pt x="369" y="315"/>
                  </a:lnTo>
                  <a:lnTo>
                    <a:pt x="369" y="314"/>
                  </a:lnTo>
                  <a:lnTo>
                    <a:pt x="367" y="314"/>
                  </a:lnTo>
                  <a:lnTo>
                    <a:pt x="366" y="315"/>
                  </a:lnTo>
                  <a:lnTo>
                    <a:pt x="362" y="324"/>
                  </a:lnTo>
                  <a:lnTo>
                    <a:pt x="362" y="328"/>
                  </a:lnTo>
                  <a:lnTo>
                    <a:pt x="362" y="331"/>
                  </a:lnTo>
                  <a:lnTo>
                    <a:pt x="362" y="337"/>
                  </a:lnTo>
                  <a:lnTo>
                    <a:pt x="362" y="340"/>
                  </a:lnTo>
                  <a:lnTo>
                    <a:pt x="357" y="340"/>
                  </a:lnTo>
                  <a:lnTo>
                    <a:pt x="359" y="337"/>
                  </a:lnTo>
                  <a:lnTo>
                    <a:pt x="359" y="324"/>
                  </a:lnTo>
                  <a:lnTo>
                    <a:pt x="359" y="319"/>
                  </a:lnTo>
                  <a:lnTo>
                    <a:pt x="359" y="318"/>
                  </a:lnTo>
                  <a:lnTo>
                    <a:pt x="357" y="315"/>
                  </a:lnTo>
                  <a:lnTo>
                    <a:pt x="356" y="315"/>
                  </a:lnTo>
                  <a:lnTo>
                    <a:pt x="354" y="314"/>
                  </a:lnTo>
                  <a:lnTo>
                    <a:pt x="352" y="314"/>
                  </a:lnTo>
                  <a:lnTo>
                    <a:pt x="350" y="315"/>
                  </a:lnTo>
                  <a:lnTo>
                    <a:pt x="349" y="312"/>
                  </a:lnTo>
                  <a:lnTo>
                    <a:pt x="349" y="308"/>
                  </a:lnTo>
                  <a:lnTo>
                    <a:pt x="347" y="305"/>
                  </a:lnTo>
                  <a:lnTo>
                    <a:pt x="340" y="302"/>
                  </a:lnTo>
                  <a:lnTo>
                    <a:pt x="337" y="302"/>
                  </a:lnTo>
                  <a:lnTo>
                    <a:pt x="333" y="304"/>
                  </a:lnTo>
                  <a:lnTo>
                    <a:pt x="331" y="304"/>
                  </a:lnTo>
                  <a:lnTo>
                    <a:pt x="330" y="304"/>
                  </a:lnTo>
                  <a:lnTo>
                    <a:pt x="328" y="304"/>
                  </a:lnTo>
                  <a:lnTo>
                    <a:pt x="327" y="302"/>
                  </a:lnTo>
                  <a:lnTo>
                    <a:pt x="326" y="304"/>
                  </a:lnTo>
                  <a:lnTo>
                    <a:pt x="326" y="304"/>
                  </a:lnTo>
                  <a:lnTo>
                    <a:pt x="324" y="304"/>
                  </a:lnTo>
                  <a:lnTo>
                    <a:pt x="323" y="305"/>
                  </a:lnTo>
                  <a:lnTo>
                    <a:pt x="323" y="305"/>
                  </a:lnTo>
                  <a:lnTo>
                    <a:pt x="318" y="305"/>
                  </a:lnTo>
                  <a:lnTo>
                    <a:pt x="307" y="311"/>
                  </a:lnTo>
                  <a:lnTo>
                    <a:pt x="304" y="314"/>
                  </a:lnTo>
                  <a:lnTo>
                    <a:pt x="303" y="317"/>
                  </a:lnTo>
                  <a:lnTo>
                    <a:pt x="294" y="325"/>
                  </a:lnTo>
                  <a:lnTo>
                    <a:pt x="291" y="332"/>
                  </a:lnTo>
                  <a:lnTo>
                    <a:pt x="288" y="335"/>
                  </a:lnTo>
                  <a:lnTo>
                    <a:pt x="281" y="345"/>
                  </a:lnTo>
                  <a:lnTo>
                    <a:pt x="278" y="348"/>
                  </a:lnTo>
                  <a:lnTo>
                    <a:pt x="269" y="355"/>
                  </a:lnTo>
                  <a:lnTo>
                    <a:pt x="267" y="355"/>
                  </a:lnTo>
                  <a:lnTo>
                    <a:pt x="267" y="357"/>
                  </a:lnTo>
                  <a:lnTo>
                    <a:pt x="264" y="360"/>
                  </a:lnTo>
                  <a:lnTo>
                    <a:pt x="262" y="360"/>
                  </a:lnTo>
                  <a:lnTo>
                    <a:pt x="261" y="360"/>
                  </a:lnTo>
                  <a:lnTo>
                    <a:pt x="255" y="358"/>
                  </a:lnTo>
                  <a:lnTo>
                    <a:pt x="246" y="350"/>
                  </a:lnTo>
                  <a:lnTo>
                    <a:pt x="241" y="345"/>
                  </a:lnTo>
                  <a:lnTo>
                    <a:pt x="238" y="345"/>
                  </a:lnTo>
                  <a:lnTo>
                    <a:pt x="235" y="345"/>
                  </a:lnTo>
                  <a:lnTo>
                    <a:pt x="232" y="345"/>
                  </a:lnTo>
                  <a:lnTo>
                    <a:pt x="231" y="344"/>
                  </a:lnTo>
                  <a:lnTo>
                    <a:pt x="229" y="342"/>
                  </a:lnTo>
                  <a:lnTo>
                    <a:pt x="226" y="342"/>
                  </a:lnTo>
                  <a:lnTo>
                    <a:pt x="223" y="344"/>
                  </a:lnTo>
                  <a:lnTo>
                    <a:pt x="225" y="347"/>
                  </a:lnTo>
                  <a:lnTo>
                    <a:pt x="225" y="348"/>
                  </a:lnTo>
                  <a:lnTo>
                    <a:pt x="222" y="348"/>
                  </a:lnTo>
                  <a:lnTo>
                    <a:pt x="219" y="350"/>
                  </a:lnTo>
                  <a:lnTo>
                    <a:pt x="218" y="350"/>
                  </a:lnTo>
                  <a:lnTo>
                    <a:pt x="219" y="348"/>
                  </a:lnTo>
                  <a:lnTo>
                    <a:pt x="218" y="347"/>
                  </a:lnTo>
                  <a:lnTo>
                    <a:pt x="218" y="345"/>
                  </a:lnTo>
                  <a:lnTo>
                    <a:pt x="218" y="342"/>
                  </a:lnTo>
                  <a:lnTo>
                    <a:pt x="216" y="342"/>
                  </a:lnTo>
                  <a:lnTo>
                    <a:pt x="215" y="342"/>
                  </a:lnTo>
                  <a:lnTo>
                    <a:pt x="216" y="342"/>
                  </a:lnTo>
                  <a:lnTo>
                    <a:pt x="212" y="342"/>
                  </a:lnTo>
                  <a:lnTo>
                    <a:pt x="209" y="342"/>
                  </a:lnTo>
                  <a:lnTo>
                    <a:pt x="203" y="341"/>
                  </a:lnTo>
                  <a:lnTo>
                    <a:pt x="200" y="340"/>
                  </a:lnTo>
                  <a:lnTo>
                    <a:pt x="184" y="340"/>
                  </a:lnTo>
                  <a:lnTo>
                    <a:pt x="183" y="340"/>
                  </a:lnTo>
                  <a:lnTo>
                    <a:pt x="182" y="341"/>
                  </a:lnTo>
                  <a:lnTo>
                    <a:pt x="179" y="341"/>
                  </a:lnTo>
                  <a:lnTo>
                    <a:pt x="173" y="342"/>
                  </a:lnTo>
                  <a:lnTo>
                    <a:pt x="172" y="344"/>
                  </a:lnTo>
                  <a:lnTo>
                    <a:pt x="172" y="347"/>
                  </a:lnTo>
                  <a:lnTo>
                    <a:pt x="179" y="345"/>
                  </a:lnTo>
                  <a:lnTo>
                    <a:pt x="182" y="347"/>
                  </a:lnTo>
                  <a:lnTo>
                    <a:pt x="177" y="348"/>
                  </a:lnTo>
                  <a:lnTo>
                    <a:pt x="174" y="348"/>
                  </a:lnTo>
                  <a:lnTo>
                    <a:pt x="169" y="348"/>
                  </a:lnTo>
                  <a:lnTo>
                    <a:pt x="167" y="348"/>
                  </a:lnTo>
                  <a:lnTo>
                    <a:pt x="167" y="351"/>
                  </a:lnTo>
                  <a:lnTo>
                    <a:pt x="167" y="351"/>
                  </a:lnTo>
                  <a:lnTo>
                    <a:pt x="166" y="351"/>
                  </a:lnTo>
                  <a:lnTo>
                    <a:pt x="164" y="350"/>
                  </a:lnTo>
                  <a:lnTo>
                    <a:pt x="163" y="351"/>
                  </a:lnTo>
                  <a:lnTo>
                    <a:pt x="161" y="353"/>
                  </a:lnTo>
                  <a:lnTo>
                    <a:pt x="159" y="351"/>
                  </a:lnTo>
                  <a:lnTo>
                    <a:pt x="157" y="351"/>
                  </a:lnTo>
                  <a:lnTo>
                    <a:pt x="151" y="354"/>
                  </a:lnTo>
                  <a:lnTo>
                    <a:pt x="148" y="355"/>
                  </a:lnTo>
                  <a:lnTo>
                    <a:pt x="150" y="357"/>
                  </a:lnTo>
                  <a:lnTo>
                    <a:pt x="157" y="357"/>
                  </a:lnTo>
                  <a:lnTo>
                    <a:pt x="160" y="357"/>
                  </a:lnTo>
                  <a:lnTo>
                    <a:pt x="161" y="358"/>
                  </a:lnTo>
                  <a:lnTo>
                    <a:pt x="160" y="360"/>
                  </a:lnTo>
                  <a:lnTo>
                    <a:pt x="159" y="363"/>
                  </a:lnTo>
                  <a:lnTo>
                    <a:pt x="156" y="363"/>
                  </a:lnTo>
                  <a:lnTo>
                    <a:pt x="154" y="364"/>
                  </a:lnTo>
                  <a:lnTo>
                    <a:pt x="154" y="366"/>
                  </a:lnTo>
                  <a:lnTo>
                    <a:pt x="156" y="366"/>
                  </a:lnTo>
                  <a:lnTo>
                    <a:pt x="159" y="366"/>
                  </a:lnTo>
                  <a:lnTo>
                    <a:pt x="157" y="370"/>
                  </a:lnTo>
                  <a:lnTo>
                    <a:pt x="157" y="370"/>
                  </a:lnTo>
                  <a:lnTo>
                    <a:pt x="156" y="371"/>
                  </a:lnTo>
                  <a:lnTo>
                    <a:pt x="154" y="373"/>
                  </a:lnTo>
                  <a:lnTo>
                    <a:pt x="153" y="374"/>
                  </a:lnTo>
                  <a:lnTo>
                    <a:pt x="151" y="374"/>
                  </a:lnTo>
                  <a:lnTo>
                    <a:pt x="151" y="377"/>
                  </a:lnTo>
                  <a:lnTo>
                    <a:pt x="153" y="377"/>
                  </a:lnTo>
                  <a:lnTo>
                    <a:pt x="154" y="374"/>
                  </a:lnTo>
                  <a:lnTo>
                    <a:pt x="161" y="376"/>
                  </a:lnTo>
                  <a:lnTo>
                    <a:pt x="163" y="374"/>
                  </a:lnTo>
                  <a:lnTo>
                    <a:pt x="166" y="380"/>
                  </a:lnTo>
                  <a:lnTo>
                    <a:pt x="166" y="381"/>
                  </a:lnTo>
                  <a:lnTo>
                    <a:pt x="170" y="381"/>
                  </a:lnTo>
                  <a:lnTo>
                    <a:pt x="172" y="380"/>
                  </a:lnTo>
                  <a:lnTo>
                    <a:pt x="170" y="378"/>
                  </a:lnTo>
                  <a:lnTo>
                    <a:pt x="172" y="378"/>
                  </a:lnTo>
                  <a:lnTo>
                    <a:pt x="173" y="378"/>
                  </a:lnTo>
                  <a:lnTo>
                    <a:pt x="174" y="378"/>
                  </a:lnTo>
                  <a:lnTo>
                    <a:pt x="176" y="378"/>
                  </a:lnTo>
                  <a:lnTo>
                    <a:pt x="177" y="380"/>
                  </a:lnTo>
                  <a:lnTo>
                    <a:pt x="180" y="380"/>
                  </a:lnTo>
                  <a:lnTo>
                    <a:pt x="182" y="377"/>
                  </a:lnTo>
                  <a:lnTo>
                    <a:pt x="183" y="374"/>
                  </a:lnTo>
                  <a:lnTo>
                    <a:pt x="184" y="376"/>
                  </a:lnTo>
                  <a:lnTo>
                    <a:pt x="186" y="377"/>
                  </a:lnTo>
                  <a:lnTo>
                    <a:pt x="187" y="377"/>
                  </a:lnTo>
                  <a:lnTo>
                    <a:pt x="189" y="378"/>
                  </a:lnTo>
                  <a:lnTo>
                    <a:pt x="195" y="377"/>
                  </a:lnTo>
                  <a:lnTo>
                    <a:pt x="196" y="378"/>
                  </a:lnTo>
                  <a:lnTo>
                    <a:pt x="203" y="380"/>
                  </a:lnTo>
                  <a:lnTo>
                    <a:pt x="205" y="381"/>
                  </a:lnTo>
                  <a:lnTo>
                    <a:pt x="205" y="384"/>
                  </a:lnTo>
                  <a:lnTo>
                    <a:pt x="209" y="384"/>
                  </a:lnTo>
                  <a:lnTo>
                    <a:pt x="225" y="394"/>
                  </a:lnTo>
                  <a:lnTo>
                    <a:pt x="226" y="394"/>
                  </a:lnTo>
                  <a:lnTo>
                    <a:pt x="226" y="396"/>
                  </a:lnTo>
                  <a:lnTo>
                    <a:pt x="228" y="397"/>
                  </a:lnTo>
                  <a:lnTo>
                    <a:pt x="229" y="397"/>
                  </a:lnTo>
                  <a:lnTo>
                    <a:pt x="231" y="399"/>
                  </a:lnTo>
                  <a:lnTo>
                    <a:pt x="233" y="401"/>
                  </a:lnTo>
                  <a:lnTo>
                    <a:pt x="235" y="401"/>
                  </a:lnTo>
                  <a:lnTo>
                    <a:pt x="236" y="403"/>
                  </a:lnTo>
                  <a:lnTo>
                    <a:pt x="238" y="404"/>
                  </a:lnTo>
                  <a:lnTo>
                    <a:pt x="238" y="406"/>
                  </a:lnTo>
                  <a:lnTo>
                    <a:pt x="239" y="407"/>
                  </a:lnTo>
                  <a:lnTo>
                    <a:pt x="239" y="407"/>
                  </a:lnTo>
                  <a:lnTo>
                    <a:pt x="241" y="412"/>
                  </a:lnTo>
                  <a:lnTo>
                    <a:pt x="242" y="413"/>
                  </a:lnTo>
                  <a:lnTo>
                    <a:pt x="242" y="413"/>
                  </a:lnTo>
                  <a:lnTo>
                    <a:pt x="246" y="414"/>
                  </a:lnTo>
                  <a:lnTo>
                    <a:pt x="248" y="416"/>
                  </a:lnTo>
                  <a:lnTo>
                    <a:pt x="248" y="419"/>
                  </a:lnTo>
                  <a:lnTo>
                    <a:pt x="245" y="420"/>
                  </a:lnTo>
                  <a:lnTo>
                    <a:pt x="244" y="420"/>
                  </a:lnTo>
                  <a:lnTo>
                    <a:pt x="244" y="422"/>
                  </a:lnTo>
                  <a:lnTo>
                    <a:pt x="246" y="426"/>
                  </a:lnTo>
                  <a:lnTo>
                    <a:pt x="248" y="427"/>
                  </a:lnTo>
                  <a:lnTo>
                    <a:pt x="251" y="432"/>
                  </a:lnTo>
                  <a:lnTo>
                    <a:pt x="251" y="433"/>
                  </a:lnTo>
                  <a:lnTo>
                    <a:pt x="254" y="435"/>
                  </a:lnTo>
                  <a:lnTo>
                    <a:pt x="256" y="436"/>
                  </a:lnTo>
                  <a:lnTo>
                    <a:pt x="259" y="436"/>
                  </a:lnTo>
                  <a:lnTo>
                    <a:pt x="262" y="436"/>
                  </a:lnTo>
                  <a:lnTo>
                    <a:pt x="264" y="435"/>
                  </a:lnTo>
                  <a:lnTo>
                    <a:pt x="262" y="430"/>
                  </a:lnTo>
                  <a:lnTo>
                    <a:pt x="262" y="429"/>
                  </a:lnTo>
                  <a:lnTo>
                    <a:pt x="262" y="427"/>
                  </a:lnTo>
                  <a:lnTo>
                    <a:pt x="264" y="427"/>
                  </a:lnTo>
                  <a:lnTo>
                    <a:pt x="268" y="426"/>
                  </a:lnTo>
                  <a:lnTo>
                    <a:pt x="272" y="426"/>
                  </a:lnTo>
                  <a:lnTo>
                    <a:pt x="274" y="429"/>
                  </a:lnTo>
                  <a:lnTo>
                    <a:pt x="275" y="432"/>
                  </a:lnTo>
                  <a:lnTo>
                    <a:pt x="274" y="440"/>
                  </a:lnTo>
                  <a:lnTo>
                    <a:pt x="274" y="443"/>
                  </a:lnTo>
                  <a:lnTo>
                    <a:pt x="275" y="450"/>
                  </a:lnTo>
                  <a:lnTo>
                    <a:pt x="277" y="455"/>
                  </a:lnTo>
                  <a:lnTo>
                    <a:pt x="280" y="456"/>
                  </a:lnTo>
                  <a:lnTo>
                    <a:pt x="282" y="456"/>
                  </a:lnTo>
                  <a:lnTo>
                    <a:pt x="284" y="456"/>
                  </a:lnTo>
                  <a:lnTo>
                    <a:pt x="287" y="462"/>
                  </a:lnTo>
                  <a:lnTo>
                    <a:pt x="287" y="463"/>
                  </a:lnTo>
                  <a:lnTo>
                    <a:pt x="288" y="465"/>
                  </a:lnTo>
                  <a:lnTo>
                    <a:pt x="290" y="465"/>
                  </a:lnTo>
                  <a:lnTo>
                    <a:pt x="291" y="466"/>
                  </a:lnTo>
                  <a:lnTo>
                    <a:pt x="292" y="468"/>
                  </a:lnTo>
                  <a:lnTo>
                    <a:pt x="291" y="469"/>
                  </a:lnTo>
                  <a:lnTo>
                    <a:pt x="290" y="471"/>
                  </a:lnTo>
                  <a:lnTo>
                    <a:pt x="287" y="472"/>
                  </a:lnTo>
                  <a:lnTo>
                    <a:pt x="285" y="473"/>
                  </a:lnTo>
                  <a:lnTo>
                    <a:pt x="285" y="476"/>
                  </a:lnTo>
                  <a:lnTo>
                    <a:pt x="285" y="478"/>
                  </a:lnTo>
                  <a:lnTo>
                    <a:pt x="285" y="479"/>
                  </a:lnTo>
                  <a:lnTo>
                    <a:pt x="285" y="479"/>
                  </a:lnTo>
                  <a:lnTo>
                    <a:pt x="284" y="481"/>
                  </a:lnTo>
                  <a:lnTo>
                    <a:pt x="278" y="482"/>
                  </a:lnTo>
                  <a:lnTo>
                    <a:pt x="272" y="479"/>
                  </a:lnTo>
                  <a:lnTo>
                    <a:pt x="267" y="479"/>
                  </a:lnTo>
                  <a:lnTo>
                    <a:pt x="262" y="482"/>
                  </a:lnTo>
                  <a:lnTo>
                    <a:pt x="262" y="486"/>
                  </a:lnTo>
                  <a:lnTo>
                    <a:pt x="271" y="502"/>
                  </a:lnTo>
                  <a:lnTo>
                    <a:pt x="271" y="505"/>
                  </a:lnTo>
                  <a:lnTo>
                    <a:pt x="271" y="509"/>
                  </a:lnTo>
                  <a:lnTo>
                    <a:pt x="271" y="511"/>
                  </a:lnTo>
                  <a:lnTo>
                    <a:pt x="272" y="512"/>
                  </a:lnTo>
                  <a:lnTo>
                    <a:pt x="277" y="521"/>
                  </a:lnTo>
                  <a:lnTo>
                    <a:pt x="277" y="522"/>
                  </a:lnTo>
                  <a:lnTo>
                    <a:pt x="277" y="524"/>
                  </a:lnTo>
                  <a:lnTo>
                    <a:pt x="274" y="522"/>
                  </a:lnTo>
                  <a:lnTo>
                    <a:pt x="272" y="521"/>
                  </a:lnTo>
                  <a:lnTo>
                    <a:pt x="271" y="522"/>
                  </a:lnTo>
                  <a:lnTo>
                    <a:pt x="272" y="524"/>
                  </a:lnTo>
                  <a:lnTo>
                    <a:pt x="274" y="525"/>
                  </a:lnTo>
                  <a:lnTo>
                    <a:pt x="275" y="527"/>
                  </a:lnTo>
                  <a:lnTo>
                    <a:pt x="277" y="528"/>
                  </a:lnTo>
                  <a:lnTo>
                    <a:pt x="277" y="530"/>
                  </a:lnTo>
                  <a:lnTo>
                    <a:pt x="278" y="532"/>
                  </a:lnTo>
                  <a:lnTo>
                    <a:pt x="280" y="534"/>
                  </a:lnTo>
                  <a:lnTo>
                    <a:pt x="281" y="535"/>
                  </a:lnTo>
                  <a:lnTo>
                    <a:pt x="284" y="537"/>
                  </a:lnTo>
                  <a:lnTo>
                    <a:pt x="285" y="538"/>
                  </a:lnTo>
                  <a:lnTo>
                    <a:pt x="287" y="540"/>
                  </a:lnTo>
                  <a:lnTo>
                    <a:pt x="287" y="543"/>
                  </a:lnTo>
                  <a:lnTo>
                    <a:pt x="288" y="545"/>
                  </a:lnTo>
                  <a:lnTo>
                    <a:pt x="288" y="545"/>
                  </a:lnTo>
                  <a:lnTo>
                    <a:pt x="290" y="547"/>
                  </a:lnTo>
                  <a:lnTo>
                    <a:pt x="290" y="547"/>
                  </a:lnTo>
                  <a:lnTo>
                    <a:pt x="297" y="550"/>
                  </a:lnTo>
                  <a:lnTo>
                    <a:pt x="301" y="550"/>
                  </a:lnTo>
                  <a:lnTo>
                    <a:pt x="303" y="548"/>
                  </a:lnTo>
                  <a:lnTo>
                    <a:pt x="307" y="544"/>
                  </a:lnTo>
                  <a:lnTo>
                    <a:pt x="310" y="543"/>
                  </a:lnTo>
                  <a:lnTo>
                    <a:pt x="314" y="543"/>
                  </a:lnTo>
                  <a:lnTo>
                    <a:pt x="326" y="544"/>
                  </a:lnTo>
                  <a:lnTo>
                    <a:pt x="333" y="544"/>
                  </a:lnTo>
                  <a:lnTo>
                    <a:pt x="339" y="543"/>
                  </a:lnTo>
                  <a:lnTo>
                    <a:pt x="341" y="541"/>
                  </a:lnTo>
                  <a:lnTo>
                    <a:pt x="359" y="522"/>
                  </a:lnTo>
                  <a:lnTo>
                    <a:pt x="362" y="518"/>
                  </a:lnTo>
                  <a:lnTo>
                    <a:pt x="363" y="517"/>
                  </a:lnTo>
                  <a:lnTo>
                    <a:pt x="363" y="515"/>
                  </a:lnTo>
                  <a:lnTo>
                    <a:pt x="367" y="514"/>
                  </a:lnTo>
                  <a:lnTo>
                    <a:pt x="369" y="514"/>
                  </a:lnTo>
                  <a:lnTo>
                    <a:pt x="369" y="511"/>
                  </a:lnTo>
                  <a:lnTo>
                    <a:pt x="366" y="508"/>
                  </a:lnTo>
                  <a:lnTo>
                    <a:pt x="362" y="504"/>
                  </a:lnTo>
                  <a:lnTo>
                    <a:pt x="360" y="498"/>
                  </a:lnTo>
                  <a:lnTo>
                    <a:pt x="362" y="492"/>
                  </a:lnTo>
                  <a:lnTo>
                    <a:pt x="376" y="478"/>
                  </a:lnTo>
                  <a:lnTo>
                    <a:pt x="379" y="476"/>
                  </a:lnTo>
                  <a:lnTo>
                    <a:pt x="382" y="476"/>
                  </a:lnTo>
                  <a:lnTo>
                    <a:pt x="385" y="473"/>
                  </a:lnTo>
                  <a:lnTo>
                    <a:pt x="386" y="472"/>
                  </a:lnTo>
                  <a:lnTo>
                    <a:pt x="388" y="469"/>
                  </a:lnTo>
                  <a:lnTo>
                    <a:pt x="389" y="466"/>
                  </a:lnTo>
                  <a:lnTo>
                    <a:pt x="389" y="463"/>
                  </a:lnTo>
                  <a:lnTo>
                    <a:pt x="388" y="461"/>
                  </a:lnTo>
                  <a:lnTo>
                    <a:pt x="386" y="458"/>
                  </a:lnTo>
                  <a:lnTo>
                    <a:pt x="383" y="455"/>
                  </a:lnTo>
                  <a:lnTo>
                    <a:pt x="377" y="453"/>
                  </a:lnTo>
                  <a:lnTo>
                    <a:pt x="375" y="452"/>
                  </a:lnTo>
                  <a:lnTo>
                    <a:pt x="375" y="450"/>
                  </a:lnTo>
                  <a:lnTo>
                    <a:pt x="377" y="450"/>
                  </a:lnTo>
                  <a:lnTo>
                    <a:pt x="377" y="450"/>
                  </a:lnTo>
                  <a:lnTo>
                    <a:pt x="377" y="446"/>
                  </a:lnTo>
                  <a:lnTo>
                    <a:pt x="377" y="443"/>
                  </a:lnTo>
                  <a:lnTo>
                    <a:pt x="377" y="442"/>
                  </a:lnTo>
                  <a:lnTo>
                    <a:pt x="379" y="443"/>
                  </a:lnTo>
                  <a:lnTo>
                    <a:pt x="379" y="443"/>
                  </a:lnTo>
                  <a:lnTo>
                    <a:pt x="382" y="449"/>
                  </a:lnTo>
                  <a:lnTo>
                    <a:pt x="383" y="450"/>
                  </a:lnTo>
                  <a:lnTo>
                    <a:pt x="385" y="450"/>
                  </a:lnTo>
                  <a:lnTo>
                    <a:pt x="392" y="449"/>
                  </a:lnTo>
                  <a:lnTo>
                    <a:pt x="395" y="448"/>
                  </a:lnTo>
                  <a:lnTo>
                    <a:pt x="399" y="440"/>
                  </a:lnTo>
                  <a:lnTo>
                    <a:pt x="398" y="414"/>
                  </a:lnTo>
                  <a:lnTo>
                    <a:pt x="400" y="404"/>
                  </a:lnTo>
                  <a:lnTo>
                    <a:pt x="403" y="400"/>
                  </a:lnTo>
                  <a:lnTo>
                    <a:pt x="408" y="396"/>
                  </a:lnTo>
                  <a:lnTo>
                    <a:pt x="409" y="394"/>
                  </a:lnTo>
                  <a:lnTo>
                    <a:pt x="419" y="390"/>
                  </a:lnTo>
                  <a:lnTo>
                    <a:pt x="421" y="389"/>
                  </a:lnTo>
                  <a:lnTo>
                    <a:pt x="422" y="384"/>
                  </a:lnTo>
                  <a:lnTo>
                    <a:pt x="424" y="381"/>
                  </a:lnTo>
                  <a:lnTo>
                    <a:pt x="424" y="380"/>
                  </a:lnTo>
                  <a:lnTo>
                    <a:pt x="422" y="377"/>
                  </a:lnTo>
                  <a:lnTo>
                    <a:pt x="424" y="377"/>
                  </a:lnTo>
                  <a:lnTo>
                    <a:pt x="426" y="377"/>
                  </a:lnTo>
                  <a:lnTo>
                    <a:pt x="428" y="376"/>
                  </a:lnTo>
                  <a:lnTo>
                    <a:pt x="429" y="377"/>
                  </a:lnTo>
                  <a:lnTo>
                    <a:pt x="431" y="378"/>
                  </a:lnTo>
                  <a:lnTo>
                    <a:pt x="431" y="380"/>
                  </a:lnTo>
                  <a:lnTo>
                    <a:pt x="431" y="381"/>
                  </a:lnTo>
                  <a:lnTo>
                    <a:pt x="431" y="384"/>
                  </a:lnTo>
                  <a:lnTo>
                    <a:pt x="429" y="389"/>
                  </a:lnTo>
                  <a:lnTo>
                    <a:pt x="428" y="391"/>
                  </a:lnTo>
                  <a:lnTo>
                    <a:pt x="429" y="393"/>
                  </a:lnTo>
                  <a:lnTo>
                    <a:pt x="429" y="396"/>
                  </a:lnTo>
                  <a:lnTo>
                    <a:pt x="431" y="397"/>
                  </a:lnTo>
                  <a:lnTo>
                    <a:pt x="432" y="397"/>
                  </a:lnTo>
                  <a:lnTo>
                    <a:pt x="434" y="399"/>
                  </a:lnTo>
                  <a:lnTo>
                    <a:pt x="435" y="399"/>
                  </a:lnTo>
                  <a:lnTo>
                    <a:pt x="436" y="399"/>
                  </a:lnTo>
                  <a:lnTo>
                    <a:pt x="436" y="400"/>
                  </a:lnTo>
                  <a:lnTo>
                    <a:pt x="436" y="401"/>
                  </a:lnTo>
                  <a:lnTo>
                    <a:pt x="436" y="403"/>
                  </a:lnTo>
                  <a:lnTo>
                    <a:pt x="438" y="403"/>
                  </a:lnTo>
                  <a:lnTo>
                    <a:pt x="438" y="404"/>
                  </a:lnTo>
                  <a:lnTo>
                    <a:pt x="436" y="406"/>
                  </a:lnTo>
                  <a:lnTo>
                    <a:pt x="434" y="403"/>
                  </a:lnTo>
                  <a:lnTo>
                    <a:pt x="432" y="400"/>
                  </a:lnTo>
                  <a:lnTo>
                    <a:pt x="429" y="399"/>
                  </a:lnTo>
                  <a:lnTo>
                    <a:pt x="426" y="400"/>
                  </a:lnTo>
                  <a:lnTo>
                    <a:pt x="422" y="404"/>
                  </a:lnTo>
                  <a:lnTo>
                    <a:pt x="419" y="404"/>
                  </a:lnTo>
                  <a:lnTo>
                    <a:pt x="416" y="406"/>
                  </a:lnTo>
                  <a:lnTo>
                    <a:pt x="415" y="413"/>
                  </a:lnTo>
                  <a:lnTo>
                    <a:pt x="413" y="414"/>
                  </a:lnTo>
                  <a:lnTo>
                    <a:pt x="411" y="414"/>
                  </a:lnTo>
                  <a:lnTo>
                    <a:pt x="408" y="414"/>
                  </a:lnTo>
                  <a:lnTo>
                    <a:pt x="408" y="416"/>
                  </a:lnTo>
                  <a:lnTo>
                    <a:pt x="408" y="419"/>
                  </a:lnTo>
                  <a:lnTo>
                    <a:pt x="406" y="420"/>
                  </a:lnTo>
                  <a:lnTo>
                    <a:pt x="406" y="420"/>
                  </a:lnTo>
                  <a:lnTo>
                    <a:pt x="403" y="419"/>
                  </a:lnTo>
                  <a:lnTo>
                    <a:pt x="402" y="422"/>
                  </a:lnTo>
                  <a:lnTo>
                    <a:pt x="402" y="432"/>
                  </a:lnTo>
                  <a:lnTo>
                    <a:pt x="405" y="442"/>
                  </a:lnTo>
                  <a:lnTo>
                    <a:pt x="405" y="446"/>
                  </a:lnTo>
                  <a:lnTo>
                    <a:pt x="405" y="449"/>
                  </a:lnTo>
                  <a:lnTo>
                    <a:pt x="402" y="450"/>
                  </a:lnTo>
                  <a:lnTo>
                    <a:pt x="398" y="452"/>
                  </a:lnTo>
                  <a:lnTo>
                    <a:pt x="396" y="455"/>
                  </a:lnTo>
                  <a:lnTo>
                    <a:pt x="396" y="458"/>
                  </a:lnTo>
                  <a:lnTo>
                    <a:pt x="398" y="461"/>
                  </a:lnTo>
                  <a:lnTo>
                    <a:pt x="403" y="469"/>
                  </a:lnTo>
                  <a:lnTo>
                    <a:pt x="405" y="473"/>
                  </a:lnTo>
                  <a:lnTo>
                    <a:pt x="406" y="476"/>
                  </a:lnTo>
                  <a:lnTo>
                    <a:pt x="406" y="478"/>
                  </a:lnTo>
                  <a:lnTo>
                    <a:pt x="406" y="479"/>
                  </a:lnTo>
                  <a:lnTo>
                    <a:pt x="405" y="482"/>
                  </a:lnTo>
                  <a:lnTo>
                    <a:pt x="405" y="485"/>
                  </a:lnTo>
                  <a:lnTo>
                    <a:pt x="408" y="485"/>
                  </a:lnTo>
                  <a:lnTo>
                    <a:pt x="409" y="484"/>
                  </a:lnTo>
                  <a:lnTo>
                    <a:pt x="412" y="484"/>
                  </a:lnTo>
                  <a:lnTo>
                    <a:pt x="413" y="484"/>
                  </a:lnTo>
                  <a:lnTo>
                    <a:pt x="416" y="485"/>
                  </a:lnTo>
                  <a:lnTo>
                    <a:pt x="418" y="486"/>
                  </a:lnTo>
                  <a:lnTo>
                    <a:pt x="419" y="488"/>
                  </a:lnTo>
                  <a:lnTo>
                    <a:pt x="421" y="492"/>
                  </a:lnTo>
                  <a:lnTo>
                    <a:pt x="422" y="494"/>
                  </a:lnTo>
                  <a:lnTo>
                    <a:pt x="424" y="492"/>
                  </a:lnTo>
                  <a:lnTo>
                    <a:pt x="424" y="491"/>
                  </a:lnTo>
                  <a:lnTo>
                    <a:pt x="422" y="489"/>
                  </a:lnTo>
                  <a:lnTo>
                    <a:pt x="422" y="485"/>
                  </a:lnTo>
                  <a:lnTo>
                    <a:pt x="419" y="482"/>
                  </a:lnTo>
                  <a:lnTo>
                    <a:pt x="419" y="479"/>
                  </a:lnTo>
                  <a:lnTo>
                    <a:pt x="419" y="476"/>
                  </a:lnTo>
                  <a:lnTo>
                    <a:pt x="421" y="475"/>
                  </a:lnTo>
                  <a:lnTo>
                    <a:pt x="421" y="473"/>
                  </a:lnTo>
                  <a:lnTo>
                    <a:pt x="422" y="473"/>
                  </a:lnTo>
                  <a:lnTo>
                    <a:pt x="424" y="473"/>
                  </a:lnTo>
                  <a:lnTo>
                    <a:pt x="425" y="473"/>
                  </a:lnTo>
                  <a:lnTo>
                    <a:pt x="425" y="475"/>
                  </a:lnTo>
                  <a:lnTo>
                    <a:pt x="425" y="478"/>
                  </a:lnTo>
                  <a:lnTo>
                    <a:pt x="426" y="481"/>
                  </a:lnTo>
                  <a:lnTo>
                    <a:pt x="426" y="482"/>
                  </a:lnTo>
                  <a:lnTo>
                    <a:pt x="434" y="489"/>
                  </a:lnTo>
                  <a:lnTo>
                    <a:pt x="436" y="494"/>
                  </a:lnTo>
                  <a:lnTo>
                    <a:pt x="442" y="509"/>
                  </a:lnTo>
                  <a:lnTo>
                    <a:pt x="445" y="511"/>
                  </a:lnTo>
                  <a:lnTo>
                    <a:pt x="447" y="512"/>
                  </a:lnTo>
                  <a:lnTo>
                    <a:pt x="448" y="511"/>
                  </a:lnTo>
                  <a:lnTo>
                    <a:pt x="452" y="505"/>
                  </a:lnTo>
                  <a:lnTo>
                    <a:pt x="454" y="502"/>
                  </a:lnTo>
                  <a:lnTo>
                    <a:pt x="457" y="504"/>
                  </a:lnTo>
                  <a:lnTo>
                    <a:pt x="460" y="505"/>
                  </a:lnTo>
                  <a:lnTo>
                    <a:pt x="462" y="508"/>
                  </a:lnTo>
                  <a:lnTo>
                    <a:pt x="465" y="507"/>
                  </a:lnTo>
                  <a:lnTo>
                    <a:pt x="467" y="505"/>
                  </a:lnTo>
                  <a:lnTo>
                    <a:pt x="467" y="504"/>
                  </a:lnTo>
                  <a:lnTo>
                    <a:pt x="467" y="501"/>
                  </a:lnTo>
                  <a:lnTo>
                    <a:pt x="467" y="499"/>
                  </a:lnTo>
                  <a:lnTo>
                    <a:pt x="467" y="498"/>
                  </a:lnTo>
                  <a:lnTo>
                    <a:pt x="467" y="496"/>
                  </a:lnTo>
                  <a:lnTo>
                    <a:pt x="467" y="496"/>
                  </a:lnTo>
                  <a:lnTo>
                    <a:pt x="470" y="498"/>
                  </a:lnTo>
                  <a:lnTo>
                    <a:pt x="472" y="499"/>
                  </a:lnTo>
                  <a:lnTo>
                    <a:pt x="474" y="502"/>
                  </a:lnTo>
                  <a:lnTo>
                    <a:pt x="477" y="508"/>
                  </a:lnTo>
                  <a:lnTo>
                    <a:pt x="477" y="509"/>
                  </a:lnTo>
                  <a:lnTo>
                    <a:pt x="475" y="509"/>
                  </a:lnTo>
                  <a:lnTo>
                    <a:pt x="470" y="515"/>
                  </a:lnTo>
                  <a:lnTo>
                    <a:pt x="468" y="517"/>
                  </a:lnTo>
                  <a:lnTo>
                    <a:pt x="470" y="520"/>
                  </a:lnTo>
                  <a:lnTo>
                    <a:pt x="471" y="518"/>
                  </a:lnTo>
                  <a:lnTo>
                    <a:pt x="472" y="518"/>
                  </a:lnTo>
                  <a:lnTo>
                    <a:pt x="474" y="517"/>
                  </a:lnTo>
                  <a:lnTo>
                    <a:pt x="474" y="518"/>
                  </a:lnTo>
                  <a:lnTo>
                    <a:pt x="474" y="518"/>
                  </a:lnTo>
                  <a:lnTo>
                    <a:pt x="475" y="521"/>
                  </a:lnTo>
                  <a:lnTo>
                    <a:pt x="475" y="522"/>
                  </a:lnTo>
                  <a:lnTo>
                    <a:pt x="477" y="525"/>
                  </a:lnTo>
                  <a:lnTo>
                    <a:pt x="480" y="527"/>
                  </a:lnTo>
                  <a:lnTo>
                    <a:pt x="483" y="528"/>
                  </a:lnTo>
                  <a:lnTo>
                    <a:pt x="485" y="528"/>
                  </a:lnTo>
                  <a:lnTo>
                    <a:pt x="488" y="530"/>
                  </a:lnTo>
                  <a:lnTo>
                    <a:pt x="490" y="531"/>
                  </a:lnTo>
                  <a:lnTo>
                    <a:pt x="491" y="532"/>
                  </a:lnTo>
                  <a:lnTo>
                    <a:pt x="493" y="534"/>
                  </a:lnTo>
                  <a:lnTo>
                    <a:pt x="494" y="534"/>
                  </a:lnTo>
                  <a:lnTo>
                    <a:pt x="494" y="535"/>
                  </a:lnTo>
                  <a:lnTo>
                    <a:pt x="496" y="535"/>
                  </a:lnTo>
                  <a:lnTo>
                    <a:pt x="497" y="535"/>
                  </a:lnTo>
                  <a:lnTo>
                    <a:pt x="498" y="532"/>
                  </a:lnTo>
                  <a:lnTo>
                    <a:pt x="498" y="531"/>
                  </a:lnTo>
                  <a:lnTo>
                    <a:pt x="497" y="528"/>
                  </a:lnTo>
                  <a:lnTo>
                    <a:pt x="496" y="527"/>
                  </a:lnTo>
                  <a:lnTo>
                    <a:pt x="494" y="525"/>
                  </a:lnTo>
                  <a:lnTo>
                    <a:pt x="494" y="525"/>
                  </a:lnTo>
                  <a:lnTo>
                    <a:pt x="500" y="525"/>
                  </a:lnTo>
                  <a:lnTo>
                    <a:pt x="501" y="522"/>
                  </a:lnTo>
                  <a:lnTo>
                    <a:pt x="500" y="518"/>
                  </a:lnTo>
                  <a:lnTo>
                    <a:pt x="498" y="514"/>
                  </a:lnTo>
                  <a:lnTo>
                    <a:pt x="504" y="518"/>
                  </a:lnTo>
                  <a:lnTo>
                    <a:pt x="506" y="520"/>
                  </a:lnTo>
                  <a:lnTo>
                    <a:pt x="510" y="520"/>
                  </a:lnTo>
                  <a:lnTo>
                    <a:pt x="511" y="520"/>
                  </a:lnTo>
                  <a:lnTo>
                    <a:pt x="513" y="521"/>
                  </a:lnTo>
                  <a:lnTo>
                    <a:pt x="514" y="522"/>
                  </a:lnTo>
                  <a:lnTo>
                    <a:pt x="517" y="525"/>
                  </a:lnTo>
                  <a:lnTo>
                    <a:pt x="519" y="528"/>
                  </a:lnTo>
                  <a:lnTo>
                    <a:pt x="517" y="530"/>
                  </a:lnTo>
                  <a:lnTo>
                    <a:pt x="520" y="531"/>
                  </a:lnTo>
                  <a:lnTo>
                    <a:pt x="523" y="535"/>
                  </a:lnTo>
                  <a:lnTo>
                    <a:pt x="526" y="537"/>
                  </a:lnTo>
                  <a:lnTo>
                    <a:pt x="527" y="537"/>
                  </a:lnTo>
                  <a:lnTo>
                    <a:pt x="534" y="534"/>
                  </a:lnTo>
                  <a:lnTo>
                    <a:pt x="537" y="534"/>
                  </a:lnTo>
                  <a:lnTo>
                    <a:pt x="539" y="531"/>
                  </a:lnTo>
                  <a:lnTo>
                    <a:pt x="539" y="528"/>
                  </a:lnTo>
                  <a:lnTo>
                    <a:pt x="540" y="527"/>
                  </a:lnTo>
                  <a:lnTo>
                    <a:pt x="542" y="525"/>
                  </a:lnTo>
                  <a:lnTo>
                    <a:pt x="546" y="522"/>
                  </a:lnTo>
                  <a:lnTo>
                    <a:pt x="546" y="522"/>
                  </a:lnTo>
                  <a:lnTo>
                    <a:pt x="547" y="521"/>
                  </a:lnTo>
                  <a:lnTo>
                    <a:pt x="547" y="520"/>
                  </a:lnTo>
                  <a:lnTo>
                    <a:pt x="549" y="521"/>
                  </a:lnTo>
                  <a:lnTo>
                    <a:pt x="550" y="521"/>
                  </a:lnTo>
                  <a:lnTo>
                    <a:pt x="562" y="521"/>
                  </a:lnTo>
                  <a:lnTo>
                    <a:pt x="573" y="522"/>
                  </a:lnTo>
                  <a:lnTo>
                    <a:pt x="579" y="522"/>
                  </a:lnTo>
                  <a:lnTo>
                    <a:pt x="580" y="522"/>
                  </a:lnTo>
                  <a:lnTo>
                    <a:pt x="580" y="522"/>
                  </a:lnTo>
                  <a:lnTo>
                    <a:pt x="582" y="522"/>
                  </a:lnTo>
                  <a:lnTo>
                    <a:pt x="583" y="522"/>
                  </a:lnTo>
                  <a:lnTo>
                    <a:pt x="583" y="522"/>
                  </a:lnTo>
                  <a:lnTo>
                    <a:pt x="583" y="522"/>
                  </a:lnTo>
                  <a:lnTo>
                    <a:pt x="583" y="524"/>
                  </a:lnTo>
                  <a:lnTo>
                    <a:pt x="585" y="524"/>
                  </a:lnTo>
                  <a:lnTo>
                    <a:pt x="583" y="524"/>
                  </a:lnTo>
                  <a:lnTo>
                    <a:pt x="585" y="525"/>
                  </a:lnTo>
                  <a:lnTo>
                    <a:pt x="585" y="525"/>
                  </a:lnTo>
                  <a:lnTo>
                    <a:pt x="588" y="525"/>
                  </a:lnTo>
                  <a:lnTo>
                    <a:pt x="589" y="525"/>
                  </a:lnTo>
                  <a:lnTo>
                    <a:pt x="589" y="524"/>
                  </a:lnTo>
                  <a:lnTo>
                    <a:pt x="591" y="524"/>
                  </a:lnTo>
                  <a:lnTo>
                    <a:pt x="592" y="525"/>
                  </a:lnTo>
                  <a:lnTo>
                    <a:pt x="591" y="527"/>
                  </a:lnTo>
                  <a:lnTo>
                    <a:pt x="588" y="528"/>
                  </a:lnTo>
                  <a:lnTo>
                    <a:pt x="588" y="528"/>
                  </a:lnTo>
                  <a:lnTo>
                    <a:pt x="586" y="530"/>
                  </a:lnTo>
                  <a:lnTo>
                    <a:pt x="585" y="530"/>
                  </a:lnTo>
                  <a:lnTo>
                    <a:pt x="583" y="530"/>
                  </a:lnTo>
                  <a:lnTo>
                    <a:pt x="582" y="530"/>
                  </a:lnTo>
                  <a:lnTo>
                    <a:pt x="578" y="527"/>
                  </a:lnTo>
                  <a:lnTo>
                    <a:pt x="576" y="527"/>
                  </a:lnTo>
                  <a:lnTo>
                    <a:pt x="563" y="525"/>
                  </a:lnTo>
                  <a:lnTo>
                    <a:pt x="557" y="524"/>
                  </a:lnTo>
                  <a:lnTo>
                    <a:pt x="555" y="524"/>
                  </a:lnTo>
                  <a:lnTo>
                    <a:pt x="552" y="524"/>
                  </a:lnTo>
                  <a:lnTo>
                    <a:pt x="550" y="525"/>
                  </a:lnTo>
                  <a:lnTo>
                    <a:pt x="549" y="527"/>
                  </a:lnTo>
                  <a:lnTo>
                    <a:pt x="547" y="535"/>
                  </a:lnTo>
                  <a:lnTo>
                    <a:pt x="547" y="537"/>
                  </a:lnTo>
                  <a:lnTo>
                    <a:pt x="549" y="538"/>
                  </a:lnTo>
                  <a:lnTo>
                    <a:pt x="550" y="540"/>
                  </a:lnTo>
                  <a:lnTo>
                    <a:pt x="552" y="541"/>
                  </a:lnTo>
                  <a:lnTo>
                    <a:pt x="550" y="544"/>
                  </a:lnTo>
                  <a:lnTo>
                    <a:pt x="544" y="548"/>
                  </a:lnTo>
                  <a:lnTo>
                    <a:pt x="544" y="550"/>
                  </a:lnTo>
                  <a:lnTo>
                    <a:pt x="546" y="553"/>
                  </a:lnTo>
                  <a:lnTo>
                    <a:pt x="549" y="553"/>
                  </a:lnTo>
                  <a:lnTo>
                    <a:pt x="553" y="553"/>
                  </a:lnTo>
                  <a:lnTo>
                    <a:pt x="555" y="554"/>
                  </a:lnTo>
                  <a:lnTo>
                    <a:pt x="556" y="555"/>
                  </a:lnTo>
                  <a:lnTo>
                    <a:pt x="556" y="560"/>
                  </a:lnTo>
                  <a:lnTo>
                    <a:pt x="556" y="561"/>
                  </a:lnTo>
                  <a:lnTo>
                    <a:pt x="557" y="563"/>
                  </a:lnTo>
                  <a:lnTo>
                    <a:pt x="565" y="568"/>
                  </a:lnTo>
                  <a:lnTo>
                    <a:pt x="568" y="570"/>
                  </a:lnTo>
                  <a:lnTo>
                    <a:pt x="569" y="571"/>
                  </a:lnTo>
                  <a:lnTo>
                    <a:pt x="569" y="571"/>
                  </a:lnTo>
                  <a:lnTo>
                    <a:pt x="575" y="570"/>
                  </a:lnTo>
                  <a:lnTo>
                    <a:pt x="578" y="570"/>
                  </a:lnTo>
                  <a:lnTo>
                    <a:pt x="582" y="571"/>
                  </a:lnTo>
                  <a:lnTo>
                    <a:pt x="585" y="573"/>
                  </a:lnTo>
                  <a:lnTo>
                    <a:pt x="586" y="576"/>
                  </a:lnTo>
                  <a:lnTo>
                    <a:pt x="588" y="577"/>
                  </a:lnTo>
                  <a:lnTo>
                    <a:pt x="589" y="580"/>
                  </a:lnTo>
                  <a:lnTo>
                    <a:pt x="622" y="599"/>
                  </a:lnTo>
                  <a:lnTo>
                    <a:pt x="629" y="600"/>
                  </a:lnTo>
                  <a:lnTo>
                    <a:pt x="635" y="600"/>
                  </a:lnTo>
                  <a:lnTo>
                    <a:pt x="644" y="597"/>
                  </a:lnTo>
                  <a:lnTo>
                    <a:pt x="648" y="597"/>
                  </a:lnTo>
                  <a:lnTo>
                    <a:pt x="657" y="597"/>
                  </a:lnTo>
                  <a:lnTo>
                    <a:pt x="658" y="596"/>
                  </a:lnTo>
                  <a:lnTo>
                    <a:pt x="661" y="597"/>
                  </a:lnTo>
                  <a:lnTo>
                    <a:pt x="664" y="599"/>
                  </a:lnTo>
                  <a:lnTo>
                    <a:pt x="681" y="600"/>
                  </a:lnTo>
                  <a:lnTo>
                    <a:pt x="684" y="602"/>
                  </a:lnTo>
                  <a:lnTo>
                    <a:pt x="686" y="603"/>
                  </a:lnTo>
                  <a:lnTo>
                    <a:pt x="691" y="604"/>
                  </a:lnTo>
                  <a:lnTo>
                    <a:pt x="699" y="604"/>
                  </a:lnTo>
                  <a:lnTo>
                    <a:pt x="700" y="604"/>
                  </a:lnTo>
                  <a:lnTo>
                    <a:pt x="701" y="606"/>
                  </a:lnTo>
                  <a:lnTo>
                    <a:pt x="706" y="606"/>
                  </a:lnTo>
                  <a:lnTo>
                    <a:pt x="710" y="606"/>
                  </a:lnTo>
                  <a:lnTo>
                    <a:pt x="712" y="604"/>
                  </a:lnTo>
                  <a:lnTo>
                    <a:pt x="717" y="606"/>
                  </a:lnTo>
                  <a:lnTo>
                    <a:pt x="729" y="606"/>
                  </a:lnTo>
                  <a:lnTo>
                    <a:pt x="735" y="607"/>
                  </a:lnTo>
                  <a:lnTo>
                    <a:pt x="737" y="609"/>
                  </a:lnTo>
                  <a:lnTo>
                    <a:pt x="745" y="616"/>
                  </a:lnTo>
                  <a:lnTo>
                    <a:pt x="748" y="619"/>
                  </a:lnTo>
                  <a:lnTo>
                    <a:pt x="750" y="619"/>
                  </a:lnTo>
                  <a:lnTo>
                    <a:pt x="752" y="619"/>
                  </a:lnTo>
                  <a:lnTo>
                    <a:pt x="755" y="620"/>
                  </a:lnTo>
                  <a:lnTo>
                    <a:pt x="756" y="622"/>
                  </a:lnTo>
                  <a:lnTo>
                    <a:pt x="758" y="623"/>
                  </a:lnTo>
                  <a:lnTo>
                    <a:pt x="760" y="623"/>
                  </a:lnTo>
                  <a:lnTo>
                    <a:pt x="763" y="625"/>
                  </a:lnTo>
                  <a:lnTo>
                    <a:pt x="763" y="625"/>
                  </a:lnTo>
                  <a:lnTo>
                    <a:pt x="769" y="627"/>
                  </a:lnTo>
                  <a:lnTo>
                    <a:pt x="782" y="632"/>
                  </a:lnTo>
                  <a:lnTo>
                    <a:pt x="795" y="632"/>
                  </a:lnTo>
                  <a:lnTo>
                    <a:pt x="798" y="633"/>
                  </a:lnTo>
                  <a:lnTo>
                    <a:pt x="802" y="636"/>
                  </a:lnTo>
                  <a:lnTo>
                    <a:pt x="804" y="638"/>
                  </a:lnTo>
                  <a:lnTo>
                    <a:pt x="807" y="638"/>
                  </a:lnTo>
                  <a:lnTo>
                    <a:pt x="807" y="638"/>
                  </a:lnTo>
                  <a:lnTo>
                    <a:pt x="811" y="640"/>
                  </a:lnTo>
                  <a:lnTo>
                    <a:pt x="821" y="646"/>
                  </a:lnTo>
                  <a:lnTo>
                    <a:pt x="834" y="653"/>
                  </a:lnTo>
                  <a:lnTo>
                    <a:pt x="844" y="656"/>
                  </a:lnTo>
                  <a:lnTo>
                    <a:pt x="851" y="662"/>
                  </a:lnTo>
                  <a:lnTo>
                    <a:pt x="853" y="662"/>
                  </a:lnTo>
                  <a:lnTo>
                    <a:pt x="854" y="661"/>
                  </a:lnTo>
                  <a:lnTo>
                    <a:pt x="858" y="661"/>
                  </a:lnTo>
                  <a:lnTo>
                    <a:pt x="860" y="662"/>
                  </a:lnTo>
                  <a:lnTo>
                    <a:pt x="860" y="662"/>
                  </a:lnTo>
                  <a:lnTo>
                    <a:pt x="860" y="665"/>
                  </a:lnTo>
                  <a:lnTo>
                    <a:pt x="860" y="666"/>
                  </a:lnTo>
                  <a:lnTo>
                    <a:pt x="861" y="668"/>
                  </a:lnTo>
                  <a:lnTo>
                    <a:pt x="863" y="669"/>
                  </a:lnTo>
                  <a:lnTo>
                    <a:pt x="864" y="669"/>
                  </a:lnTo>
                  <a:lnTo>
                    <a:pt x="868" y="669"/>
                  </a:lnTo>
                  <a:lnTo>
                    <a:pt x="871" y="668"/>
                  </a:lnTo>
                  <a:lnTo>
                    <a:pt x="881" y="661"/>
                  </a:lnTo>
                  <a:lnTo>
                    <a:pt x="884" y="661"/>
                  </a:lnTo>
                  <a:lnTo>
                    <a:pt x="886" y="662"/>
                  </a:lnTo>
                  <a:lnTo>
                    <a:pt x="886" y="662"/>
                  </a:lnTo>
                  <a:lnTo>
                    <a:pt x="884" y="663"/>
                  </a:lnTo>
                  <a:lnTo>
                    <a:pt x="881" y="665"/>
                  </a:lnTo>
                  <a:lnTo>
                    <a:pt x="881" y="666"/>
                  </a:lnTo>
                  <a:lnTo>
                    <a:pt x="881" y="668"/>
                  </a:lnTo>
                  <a:lnTo>
                    <a:pt x="883" y="668"/>
                  </a:lnTo>
                  <a:lnTo>
                    <a:pt x="890" y="672"/>
                  </a:lnTo>
                  <a:lnTo>
                    <a:pt x="896" y="671"/>
                  </a:lnTo>
                  <a:lnTo>
                    <a:pt x="900" y="668"/>
                  </a:lnTo>
                  <a:lnTo>
                    <a:pt x="903" y="663"/>
                  </a:lnTo>
                  <a:lnTo>
                    <a:pt x="904" y="663"/>
                  </a:lnTo>
                  <a:lnTo>
                    <a:pt x="903" y="668"/>
                  </a:lnTo>
                  <a:lnTo>
                    <a:pt x="902" y="671"/>
                  </a:lnTo>
                  <a:lnTo>
                    <a:pt x="903" y="674"/>
                  </a:lnTo>
                  <a:lnTo>
                    <a:pt x="906" y="676"/>
                  </a:lnTo>
                  <a:lnTo>
                    <a:pt x="912" y="671"/>
                  </a:lnTo>
                  <a:lnTo>
                    <a:pt x="912" y="675"/>
                  </a:lnTo>
                  <a:lnTo>
                    <a:pt x="915" y="678"/>
                  </a:lnTo>
                  <a:lnTo>
                    <a:pt x="922" y="681"/>
                  </a:lnTo>
                  <a:lnTo>
                    <a:pt x="923" y="679"/>
                  </a:lnTo>
                  <a:lnTo>
                    <a:pt x="922" y="676"/>
                  </a:lnTo>
                  <a:lnTo>
                    <a:pt x="923" y="675"/>
                  </a:lnTo>
                  <a:lnTo>
                    <a:pt x="930" y="671"/>
                  </a:lnTo>
                  <a:lnTo>
                    <a:pt x="930" y="671"/>
                  </a:lnTo>
                  <a:lnTo>
                    <a:pt x="929" y="679"/>
                  </a:lnTo>
                  <a:lnTo>
                    <a:pt x="929" y="681"/>
                  </a:lnTo>
                  <a:lnTo>
                    <a:pt x="930" y="682"/>
                  </a:lnTo>
                  <a:lnTo>
                    <a:pt x="933" y="684"/>
                  </a:lnTo>
                  <a:lnTo>
                    <a:pt x="935" y="682"/>
                  </a:lnTo>
                  <a:lnTo>
                    <a:pt x="935" y="679"/>
                  </a:lnTo>
                  <a:lnTo>
                    <a:pt x="939" y="684"/>
                  </a:lnTo>
                  <a:lnTo>
                    <a:pt x="940" y="685"/>
                  </a:lnTo>
                  <a:lnTo>
                    <a:pt x="942" y="684"/>
                  </a:lnTo>
                  <a:lnTo>
                    <a:pt x="943" y="684"/>
                  </a:lnTo>
                  <a:lnTo>
                    <a:pt x="943" y="685"/>
                  </a:lnTo>
                  <a:lnTo>
                    <a:pt x="943" y="686"/>
                  </a:lnTo>
                  <a:lnTo>
                    <a:pt x="942" y="688"/>
                  </a:lnTo>
                  <a:lnTo>
                    <a:pt x="942" y="688"/>
                  </a:lnTo>
                  <a:lnTo>
                    <a:pt x="945" y="691"/>
                  </a:lnTo>
                  <a:lnTo>
                    <a:pt x="949" y="694"/>
                  </a:lnTo>
                  <a:lnTo>
                    <a:pt x="953" y="695"/>
                  </a:lnTo>
                  <a:lnTo>
                    <a:pt x="958" y="694"/>
                  </a:lnTo>
                  <a:lnTo>
                    <a:pt x="958" y="695"/>
                  </a:lnTo>
                  <a:lnTo>
                    <a:pt x="959" y="697"/>
                  </a:lnTo>
                  <a:lnTo>
                    <a:pt x="961" y="697"/>
                  </a:lnTo>
                  <a:lnTo>
                    <a:pt x="962" y="698"/>
                  </a:lnTo>
                  <a:lnTo>
                    <a:pt x="964" y="699"/>
                  </a:lnTo>
                  <a:lnTo>
                    <a:pt x="965" y="701"/>
                  </a:lnTo>
                  <a:lnTo>
                    <a:pt x="968" y="701"/>
                  </a:lnTo>
                  <a:lnTo>
                    <a:pt x="968" y="701"/>
                  </a:lnTo>
                  <a:lnTo>
                    <a:pt x="971" y="697"/>
                  </a:lnTo>
                  <a:lnTo>
                    <a:pt x="972" y="697"/>
                  </a:lnTo>
                  <a:lnTo>
                    <a:pt x="974" y="697"/>
                  </a:lnTo>
                  <a:lnTo>
                    <a:pt x="975" y="701"/>
                  </a:lnTo>
                  <a:lnTo>
                    <a:pt x="976" y="701"/>
                  </a:lnTo>
                  <a:lnTo>
                    <a:pt x="976" y="702"/>
                  </a:lnTo>
                  <a:lnTo>
                    <a:pt x="974" y="704"/>
                  </a:lnTo>
                  <a:lnTo>
                    <a:pt x="975" y="707"/>
                  </a:lnTo>
                  <a:lnTo>
                    <a:pt x="976" y="708"/>
                  </a:lnTo>
                  <a:lnTo>
                    <a:pt x="979" y="709"/>
                  </a:lnTo>
                  <a:lnTo>
                    <a:pt x="984" y="711"/>
                  </a:lnTo>
                  <a:lnTo>
                    <a:pt x="987" y="711"/>
                  </a:lnTo>
                  <a:lnTo>
                    <a:pt x="988" y="711"/>
                  </a:lnTo>
                  <a:lnTo>
                    <a:pt x="989" y="711"/>
                  </a:lnTo>
                  <a:lnTo>
                    <a:pt x="991" y="711"/>
                  </a:lnTo>
                  <a:lnTo>
                    <a:pt x="992" y="712"/>
                  </a:lnTo>
                  <a:lnTo>
                    <a:pt x="994" y="717"/>
                  </a:lnTo>
                  <a:lnTo>
                    <a:pt x="997" y="720"/>
                  </a:lnTo>
                  <a:lnTo>
                    <a:pt x="1000" y="720"/>
                  </a:lnTo>
                  <a:lnTo>
                    <a:pt x="1002" y="720"/>
                  </a:lnTo>
                  <a:lnTo>
                    <a:pt x="1008" y="717"/>
                  </a:lnTo>
                  <a:lnTo>
                    <a:pt x="1007" y="720"/>
                  </a:lnTo>
                  <a:lnTo>
                    <a:pt x="1004" y="722"/>
                  </a:lnTo>
                  <a:lnTo>
                    <a:pt x="1004" y="725"/>
                  </a:lnTo>
                  <a:lnTo>
                    <a:pt x="1004" y="725"/>
                  </a:lnTo>
                  <a:lnTo>
                    <a:pt x="1008" y="731"/>
                  </a:lnTo>
                  <a:lnTo>
                    <a:pt x="1008" y="731"/>
                  </a:lnTo>
                  <a:lnTo>
                    <a:pt x="1010" y="733"/>
                  </a:lnTo>
                  <a:lnTo>
                    <a:pt x="1014" y="733"/>
                  </a:lnTo>
                  <a:lnTo>
                    <a:pt x="1023" y="727"/>
                  </a:lnTo>
                  <a:lnTo>
                    <a:pt x="1025" y="727"/>
                  </a:lnTo>
                  <a:lnTo>
                    <a:pt x="1023" y="733"/>
                  </a:lnTo>
                  <a:lnTo>
                    <a:pt x="1024" y="735"/>
                  </a:lnTo>
                  <a:lnTo>
                    <a:pt x="1030" y="743"/>
                  </a:lnTo>
                  <a:lnTo>
                    <a:pt x="1034" y="748"/>
                  </a:lnTo>
                  <a:lnTo>
                    <a:pt x="1036" y="750"/>
                  </a:lnTo>
                  <a:lnTo>
                    <a:pt x="1040" y="750"/>
                  </a:lnTo>
                  <a:lnTo>
                    <a:pt x="1041" y="748"/>
                  </a:lnTo>
                  <a:lnTo>
                    <a:pt x="1041" y="745"/>
                  </a:lnTo>
                  <a:lnTo>
                    <a:pt x="1040" y="743"/>
                  </a:lnTo>
                  <a:lnTo>
                    <a:pt x="1043" y="743"/>
                  </a:lnTo>
                  <a:lnTo>
                    <a:pt x="1044" y="743"/>
                  </a:lnTo>
                  <a:lnTo>
                    <a:pt x="1044" y="741"/>
                  </a:lnTo>
                  <a:lnTo>
                    <a:pt x="1046" y="738"/>
                  </a:lnTo>
                  <a:lnTo>
                    <a:pt x="1047" y="740"/>
                  </a:lnTo>
                  <a:lnTo>
                    <a:pt x="1047" y="741"/>
                  </a:lnTo>
                  <a:lnTo>
                    <a:pt x="1047" y="744"/>
                  </a:lnTo>
                  <a:lnTo>
                    <a:pt x="1046" y="751"/>
                  </a:lnTo>
                  <a:lnTo>
                    <a:pt x="1046" y="754"/>
                  </a:lnTo>
                  <a:lnTo>
                    <a:pt x="1047" y="756"/>
                  </a:lnTo>
                  <a:lnTo>
                    <a:pt x="1048" y="756"/>
                  </a:lnTo>
                  <a:lnTo>
                    <a:pt x="1051" y="757"/>
                  </a:lnTo>
                  <a:lnTo>
                    <a:pt x="1053" y="757"/>
                  </a:lnTo>
                  <a:lnTo>
                    <a:pt x="1051" y="758"/>
                  </a:lnTo>
                  <a:lnTo>
                    <a:pt x="1051" y="760"/>
                  </a:lnTo>
                  <a:lnTo>
                    <a:pt x="1050" y="760"/>
                  </a:lnTo>
                  <a:lnTo>
                    <a:pt x="1048" y="760"/>
                  </a:lnTo>
                  <a:lnTo>
                    <a:pt x="1046" y="763"/>
                  </a:lnTo>
                  <a:lnTo>
                    <a:pt x="1044" y="764"/>
                  </a:lnTo>
                  <a:lnTo>
                    <a:pt x="1044" y="766"/>
                  </a:lnTo>
                  <a:lnTo>
                    <a:pt x="1044" y="769"/>
                  </a:lnTo>
                  <a:lnTo>
                    <a:pt x="1044" y="776"/>
                  </a:lnTo>
                  <a:lnTo>
                    <a:pt x="1046" y="781"/>
                  </a:lnTo>
                  <a:lnTo>
                    <a:pt x="1046" y="783"/>
                  </a:lnTo>
                  <a:lnTo>
                    <a:pt x="1046" y="784"/>
                  </a:lnTo>
                  <a:lnTo>
                    <a:pt x="1047" y="786"/>
                  </a:lnTo>
                  <a:lnTo>
                    <a:pt x="1048" y="787"/>
                  </a:lnTo>
                  <a:lnTo>
                    <a:pt x="1048" y="787"/>
                  </a:lnTo>
                  <a:lnTo>
                    <a:pt x="1048" y="787"/>
                  </a:lnTo>
                  <a:lnTo>
                    <a:pt x="1051" y="786"/>
                  </a:lnTo>
                  <a:lnTo>
                    <a:pt x="1059" y="786"/>
                  </a:lnTo>
                  <a:lnTo>
                    <a:pt x="1061" y="784"/>
                  </a:lnTo>
                  <a:lnTo>
                    <a:pt x="1067" y="780"/>
                  </a:lnTo>
                  <a:lnTo>
                    <a:pt x="1070" y="780"/>
                  </a:lnTo>
                  <a:lnTo>
                    <a:pt x="1073" y="779"/>
                  </a:lnTo>
                  <a:lnTo>
                    <a:pt x="1077" y="779"/>
                  </a:lnTo>
                  <a:lnTo>
                    <a:pt x="1083" y="777"/>
                  </a:lnTo>
                  <a:lnTo>
                    <a:pt x="1086" y="777"/>
                  </a:lnTo>
                  <a:lnTo>
                    <a:pt x="1089" y="779"/>
                  </a:lnTo>
                  <a:lnTo>
                    <a:pt x="1082" y="781"/>
                  </a:lnTo>
                  <a:lnTo>
                    <a:pt x="1073" y="784"/>
                  </a:lnTo>
                  <a:lnTo>
                    <a:pt x="1059" y="793"/>
                  </a:lnTo>
                  <a:lnTo>
                    <a:pt x="1061" y="794"/>
                  </a:lnTo>
                  <a:lnTo>
                    <a:pt x="1061" y="796"/>
                  </a:lnTo>
                  <a:lnTo>
                    <a:pt x="1063" y="797"/>
                  </a:lnTo>
                  <a:lnTo>
                    <a:pt x="1063" y="797"/>
                  </a:lnTo>
                  <a:lnTo>
                    <a:pt x="1067" y="800"/>
                  </a:lnTo>
                  <a:lnTo>
                    <a:pt x="1083" y="804"/>
                  </a:lnTo>
                  <a:lnTo>
                    <a:pt x="1086" y="803"/>
                  </a:lnTo>
                  <a:lnTo>
                    <a:pt x="1093" y="802"/>
                  </a:lnTo>
                  <a:lnTo>
                    <a:pt x="1096" y="802"/>
                  </a:lnTo>
                  <a:lnTo>
                    <a:pt x="1092" y="804"/>
                  </a:lnTo>
                  <a:lnTo>
                    <a:pt x="1080" y="806"/>
                  </a:lnTo>
                  <a:lnTo>
                    <a:pt x="1076" y="809"/>
                  </a:lnTo>
                  <a:lnTo>
                    <a:pt x="1074" y="813"/>
                  </a:lnTo>
                  <a:lnTo>
                    <a:pt x="1077" y="817"/>
                  </a:lnTo>
                  <a:lnTo>
                    <a:pt x="1086" y="832"/>
                  </a:lnTo>
                  <a:lnTo>
                    <a:pt x="1086" y="835"/>
                  </a:lnTo>
                  <a:lnTo>
                    <a:pt x="1087" y="836"/>
                  </a:lnTo>
                  <a:lnTo>
                    <a:pt x="1090" y="839"/>
                  </a:lnTo>
                  <a:lnTo>
                    <a:pt x="1090" y="842"/>
                  </a:lnTo>
                  <a:lnTo>
                    <a:pt x="1090" y="843"/>
                  </a:lnTo>
                  <a:lnTo>
                    <a:pt x="1093" y="851"/>
                  </a:lnTo>
                  <a:lnTo>
                    <a:pt x="1093" y="853"/>
                  </a:lnTo>
                  <a:lnTo>
                    <a:pt x="1093" y="861"/>
                  </a:lnTo>
                  <a:lnTo>
                    <a:pt x="1095" y="864"/>
                  </a:lnTo>
                  <a:lnTo>
                    <a:pt x="1097" y="868"/>
                  </a:lnTo>
                  <a:lnTo>
                    <a:pt x="1097" y="872"/>
                  </a:lnTo>
                  <a:lnTo>
                    <a:pt x="1105" y="885"/>
                  </a:lnTo>
                  <a:lnTo>
                    <a:pt x="1125" y="904"/>
                  </a:lnTo>
                  <a:lnTo>
                    <a:pt x="1128" y="904"/>
                  </a:lnTo>
                  <a:lnTo>
                    <a:pt x="1129" y="905"/>
                  </a:lnTo>
                  <a:lnTo>
                    <a:pt x="1135" y="914"/>
                  </a:lnTo>
                  <a:lnTo>
                    <a:pt x="1141" y="918"/>
                  </a:lnTo>
                  <a:lnTo>
                    <a:pt x="1158" y="930"/>
                  </a:lnTo>
                  <a:lnTo>
                    <a:pt x="1148" y="924"/>
                  </a:lnTo>
                  <a:lnTo>
                    <a:pt x="1145" y="924"/>
                  </a:lnTo>
                  <a:lnTo>
                    <a:pt x="1139" y="921"/>
                  </a:lnTo>
                  <a:lnTo>
                    <a:pt x="1136" y="921"/>
                  </a:lnTo>
                  <a:lnTo>
                    <a:pt x="1135" y="924"/>
                  </a:lnTo>
                  <a:lnTo>
                    <a:pt x="1135" y="928"/>
                  </a:lnTo>
                  <a:lnTo>
                    <a:pt x="1136" y="931"/>
                  </a:lnTo>
                  <a:lnTo>
                    <a:pt x="1139" y="933"/>
                  </a:lnTo>
                  <a:lnTo>
                    <a:pt x="1145" y="934"/>
                  </a:lnTo>
                  <a:lnTo>
                    <a:pt x="1149" y="937"/>
                  </a:lnTo>
                  <a:lnTo>
                    <a:pt x="1156" y="944"/>
                  </a:lnTo>
                  <a:lnTo>
                    <a:pt x="1159" y="946"/>
                  </a:lnTo>
                  <a:lnTo>
                    <a:pt x="1162" y="946"/>
                  </a:lnTo>
                  <a:lnTo>
                    <a:pt x="1172" y="947"/>
                  </a:lnTo>
                  <a:lnTo>
                    <a:pt x="1178" y="948"/>
                  </a:lnTo>
                  <a:lnTo>
                    <a:pt x="1182" y="951"/>
                  </a:lnTo>
                  <a:lnTo>
                    <a:pt x="1192" y="960"/>
                  </a:lnTo>
                  <a:lnTo>
                    <a:pt x="1200" y="964"/>
                  </a:lnTo>
                  <a:lnTo>
                    <a:pt x="1201" y="966"/>
                  </a:lnTo>
                  <a:lnTo>
                    <a:pt x="1203" y="966"/>
                  </a:lnTo>
                  <a:lnTo>
                    <a:pt x="1205" y="966"/>
                  </a:lnTo>
                  <a:lnTo>
                    <a:pt x="1210" y="967"/>
                  </a:lnTo>
                  <a:lnTo>
                    <a:pt x="1211" y="969"/>
                  </a:lnTo>
                  <a:lnTo>
                    <a:pt x="1210" y="969"/>
                  </a:lnTo>
                  <a:lnTo>
                    <a:pt x="1204" y="969"/>
                  </a:lnTo>
                  <a:lnTo>
                    <a:pt x="1201" y="969"/>
                  </a:lnTo>
                  <a:lnTo>
                    <a:pt x="1200" y="967"/>
                  </a:lnTo>
                  <a:lnTo>
                    <a:pt x="1198" y="967"/>
                  </a:lnTo>
                  <a:lnTo>
                    <a:pt x="1195" y="966"/>
                  </a:lnTo>
                  <a:lnTo>
                    <a:pt x="1194" y="966"/>
                  </a:lnTo>
                  <a:lnTo>
                    <a:pt x="1192" y="964"/>
                  </a:lnTo>
                  <a:lnTo>
                    <a:pt x="1188" y="960"/>
                  </a:lnTo>
                  <a:lnTo>
                    <a:pt x="1185" y="958"/>
                  </a:lnTo>
                  <a:lnTo>
                    <a:pt x="1181" y="953"/>
                  </a:lnTo>
                  <a:lnTo>
                    <a:pt x="1178" y="951"/>
                  </a:lnTo>
                  <a:lnTo>
                    <a:pt x="1177" y="951"/>
                  </a:lnTo>
                  <a:lnTo>
                    <a:pt x="1174" y="950"/>
                  </a:lnTo>
                  <a:lnTo>
                    <a:pt x="1172" y="950"/>
                  </a:lnTo>
                  <a:lnTo>
                    <a:pt x="1171" y="950"/>
                  </a:lnTo>
                  <a:lnTo>
                    <a:pt x="1167" y="950"/>
                  </a:lnTo>
                  <a:lnTo>
                    <a:pt x="1154" y="951"/>
                  </a:lnTo>
                  <a:lnTo>
                    <a:pt x="1151" y="953"/>
                  </a:lnTo>
                  <a:lnTo>
                    <a:pt x="1148" y="956"/>
                  </a:lnTo>
                  <a:lnTo>
                    <a:pt x="1145" y="957"/>
                  </a:lnTo>
                  <a:lnTo>
                    <a:pt x="1141" y="957"/>
                  </a:lnTo>
                  <a:lnTo>
                    <a:pt x="1135" y="956"/>
                  </a:lnTo>
                  <a:lnTo>
                    <a:pt x="1132" y="954"/>
                  </a:lnTo>
                  <a:lnTo>
                    <a:pt x="1126" y="954"/>
                  </a:lnTo>
                  <a:lnTo>
                    <a:pt x="1123" y="956"/>
                  </a:lnTo>
                  <a:lnTo>
                    <a:pt x="1122" y="957"/>
                  </a:lnTo>
                  <a:lnTo>
                    <a:pt x="1119" y="960"/>
                  </a:lnTo>
                  <a:lnTo>
                    <a:pt x="1120" y="964"/>
                  </a:lnTo>
                  <a:lnTo>
                    <a:pt x="1131" y="973"/>
                  </a:lnTo>
                  <a:lnTo>
                    <a:pt x="1146" y="987"/>
                  </a:lnTo>
                  <a:lnTo>
                    <a:pt x="1146" y="989"/>
                  </a:lnTo>
                  <a:lnTo>
                    <a:pt x="1148" y="989"/>
                  </a:lnTo>
                  <a:lnTo>
                    <a:pt x="1155" y="992"/>
                  </a:lnTo>
                  <a:lnTo>
                    <a:pt x="1159" y="994"/>
                  </a:lnTo>
                  <a:lnTo>
                    <a:pt x="1162" y="994"/>
                  </a:lnTo>
                  <a:lnTo>
                    <a:pt x="1172" y="994"/>
                  </a:lnTo>
                  <a:lnTo>
                    <a:pt x="1175" y="996"/>
                  </a:lnTo>
                  <a:lnTo>
                    <a:pt x="1178" y="997"/>
                  </a:lnTo>
                  <a:lnTo>
                    <a:pt x="1185" y="1002"/>
                  </a:lnTo>
                  <a:lnTo>
                    <a:pt x="1188" y="1003"/>
                  </a:lnTo>
                  <a:lnTo>
                    <a:pt x="1192" y="1003"/>
                  </a:lnTo>
                  <a:lnTo>
                    <a:pt x="1198" y="1003"/>
                  </a:lnTo>
                  <a:lnTo>
                    <a:pt x="1204" y="1003"/>
                  </a:lnTo>
                  <a:lnTo>
                    <a:pt x="1207" y="1002"/>
                  </a:lnTo>
                  <a:lnTo>
                    <a:pt x="1207" y="1002"/>
                  </a:lnTo>
                  <a:lnTo>
                    <a:pt x="1210" y="999"/>
                  </a:lnTo>
                  <a:lnTo>
                    <a:pt x="1213" y="994"/>
                  </a:lnTo>
                  <a:lnTo>
                    <a:pt x="1216" y="993"/>
                  </a:lnTo>
                  <a:lnTo>
                    <a:pt x="1218" y="994"/>
                  </a:lnTo>
                  <a:lnTo>
                    <a:pt x="1218" y="996"/>
                  </a:lnTo>
                  <a:lnTo>
                    <a:pt x="1214" y="997"/>
                  </a:lnTo>
                  <a:lnTo>
                    <a:pt x="1213" y="1000"/>
                  </a:lnTo>
                  <a:lnTo>
                    <a:pt x="1211" y="1005"/>
                  </a:lnTo>
                  <a:lnTo>
                    <a:pt x="1208" y="1007"/>
                  </a:lnTo>
                  <a:lnTo>
                    <a:pt x="1205" y="1009"/>
                  </a:lnTo>
                  <a:lnTo>
                    <a:pt x="1184" y="1007"/>
                  </a:lnTo>
                  <a:lnTo>
                    <a:pt x="1181" y="1007"/>
                  </a:lnTo>
                  <a:lnTo>
                    <a:pt x="1177" y="1005"/>
                  </a:lnTo>
                  <a:lnTo>
                    <a:pt x="1175" y="1003"/>
                  </a:lnTo>
                  <a:lnTo>
                    <a:pt x="1169" y="1002"/>
                  </a:lnTo>
                  <a:lnTo>
                    <a:pt x="1138" y="1000"/>
                  </a:lnTo>
                  <a:lnTo>
                    <a:pt x="1133" y="1002"/>
                  </a:lnTo>
                  <a:lnTo>
                    <a:pt x="1133" y="1003"/>
                  </a:lnTo>
                  <a:lnTo>
                    <a:pt x="1135" y="1006"/>
                  </a:lnTo>
                  <a:lnTo>
                    <a:pt x="1138" y="1007"/>
                  </a:lnTo>
                  <a:lnTo>
                    <a:pt x="1139" y="1007"/>
                  </a:lnTo>
                  <a:lnTo>
                    <a:pt x="1141" y="1007"/>
                  </a:lnTo>
                  <a:lnTo>
                    <a:pt x="1144" y="1007"/>
                  </a:lnTo>
                  <a:lnTo>
                    <a:pt x="1145" y="1009"/>
                  </a:lnTo>
                  <a:lnTo>
                    <a:pt x="1145" y="1009"/>
                  </a:lnTo>
                  <a:lnTo>
                    <a:pt x="1146" y="1010"/>
                  </a:lnTo>
                  <a:lnTo>
                    <a:pt x="1149" y="1012"/>
                  </a:lnTo>
                  <a:lnTo>
                    <a:pt x="1159" y="1019"/>
                  </a:lnTo>
                  <a:lnTo>
                    <a:pt x="1164" y="1022"/>
                  </a:lnTo>
                  <a:lnTo>
                    <a:pt x="1167" y="1026"/>
                  </a:lnTo>
                  <a:lnTo>
                    <a:pt x="1172" y="1035"/>
                  </a:lnTo>
                  <a:lnTo>
                    <a:pt x="1174" y="1039"/>
                  </a:lnTo>
                  <a:lnTo>
                    <a:pt x="1175" y="1045"/>
                  </a:lnTo>
                  <a:lnTo>
                    <a:pt x="1177" y="1048"/>
                  </a:lnTo>
                  <a:lnTo>
                    <a:pt x="1182" y="1048"/>
                  </a:lnTo>
                  <a:lnTo>
                    <a:pt x="1188" y="1048"/>
                  </a:lnTo>
                  <a:lnTo>
                    <a:pt x="1194" y="1051"/>
                  </a:lnTo>
                  <a:lnTo>
                    <a:pt x="1197" y="1055"/>
                  </a:lnTo>
                  <a:lnTo>
                    <a:pt x="1195" y="1061"/>
                  </a:lnTo>
                  <a:lnTo>
                    <a:pt x="1195" y="1062"/>
                  </a:lnTo>
                  <a:lnTo>
                    <a:pt x="1192" y="1062"/>
                  </a:lnTo>
                  <a:lnTo>
                    <a:pt x="1191" y="1064"/>
                  </a:lnTo>
                  <a:lnTo>
                    <a:pt x="1191" y="1066"/>
                  </a:lnTo>
                  <a:lnTo>
                    <a:pt x="1190" y="1071"/>
                  </a:lnTo>
                  <a:lnTo>
                    <a:pt x="1190" y="1072"/>
                  </a:lnTo>
                  <a:lnTo>
                    <a:pt x="1188" y="1074"/>
                  </a:lnTo>
                  <a:lnTo>
                    <a:pt x="1184" y="1084"/>
                  </a:lnTo>
                  <a:lnTo>
                    <a:pt x="1184" y="1095"/>
                  </a:lnTo>
                  <a:lnTo>
                    <a:pt x="1182" y="1100"/>
                  </a:lnTo>
                  <a:lnTo>
                    <a:pt x="1178" y="1102"/>
                  </a:lnTo>
                  <a:lnTo>
                    <a:pt x="1172" y="1104"/>
                  </a:lnTo>
                  <a:lnTo>
                    <a:pt x="1171" y="1105"/>
                  </a:lnTo>
                  <a:lnTo>
                    <a:pt x="1169" y="1108"/>
                  </a:lnTo>
                  <a:lnTo>
                    <a:pt x="1169" y="1121"/>
                  </a:lnTo>
                  <a:lnTo>
                    <a:pt x="1169" y="1124"/>
                  </a:lnTo>
                  <a:lnTo>
                    <a:pt x="1169" y="1125"/>
                  </a:lnTo>
                  <a:lnTo>
                    <a:pt x="1171" y="1127"/>
                  </a:lnTo>
                  <a:lnTo>
                    <a:pt x="1172" y="1128"/>
                  </a:lnTo>
                  <a:lnTo>
                    <a:pt x="1172" y="1130"/>
                  </a:lnTo>
                  <a:lnTo>
                    <a:pt x="1171" y="1131"/>
                  </a:lnTo>
                  <a:lnTo>
                    <a:pt x="1168" y="1133"/>
                  </a:lnTo>
                  <a:lnTo>
                    <a:pt x="1162" y="1134"/>
                  </a:lnTo>
                  <a:lnTo>
                    <a:pt x="1159" y="1137"/>
                  </a:lnTo>
                  <a:lnTo>
                    <a:pt x="1159" y="1140"/>
                  </a:lnTo>
                  <a:lnTo>
                    <a:pt x="1159" y="1143"/>
                  </a:lnTo>
                  <a:lnTo>
                    <a:pt x="1161" y="1147"/>
                  </a:lnTo>
                  <a:lnTo>
                    <a:pt x="1165" y="1151"/>
                  </a:lnTo>
                  <a:lnTo>
                    <a:pt x="1171" y="1163"/>
                  </a:lnTo>
                  <a:lnTo>
                    <a:pt x="1171" y="1163"/>
                  </a:lnTo>
                  <a:lnTo>
                    <a:pt x="1174" y="1163"/>
                  </a:lnTo>
                  <a:lnTo>
                    <a:pt x="1175" y="1163"/>
                  </a:lnTo>
                  <a:lnTo>
                    <a:pt x="1175" y="1161"/>
                  </a:lnTo>
                  <a:lnTo>
                    <a:pt x="1177" y="1160"/>
                  </a:lnTo>
                  <a:lnTo>
                    <a:pt x="1177" y="1159"/>
                  </a:lnTo>
                  <a:lnTo>
                    <a:pt x="1178" y="1156"/>
                  </a:lnTo>
                  <a:lnTo>
                    <a:pt x="1180" y="1153"/>
                  </a:lnTo>
                  <a:lnTo>
                    <a:pt x="1195" y="1140"/>
                  </a:lnTo>
                  <a:lnTo>
                    <a:pt x="1201" y="1137"/>
                  </a:lnTo>
                  <a:lnTo>
                    <a:pt x="1213" y="1134"/>
                  </a:lnTo>
                  <a:lnTo>
                    <a:pt x="1216" y="1131"/>
                  </a:lnTo>
                  <a:lnTo>
                    <a:pt x="1217" y="1124"/>
                  </a:lnTo>
                  <a:lnTo>
                    <a:pt x="1217" y="1123"/>
                  </a:lnTo>
                  <a:lnTo>
                    <a:pt x="1217" y="1123"/>
                  </a:lnTo>
                  <a:lnTo>
                    <a:pt x="1217" y="1121"/>
                  </a:lnTo>
                  <a:lnTo>
                    <a:pt x="1216" y="1121"/>
                  </a:lnTo>
                  <a:lnTo>
                    <a:pt x="1214" y="1121"/>
                  </a:lnTo>
                  <a:lnTo>
                    <a:pt x="1214" y="1120"/>
                  </a:lnTo>
                  <a:lnTo>
                    <a:pt x="1214" y="1118"/>
                  </a:lnTo>
                  <a:lnTo>
                    <a:pt x="1213" y="1115"/>
                  </a:lnTo>
                  <a:lnTo>
                    <a:pt x="1213" y="1114"/>
                  </a:lnTo>
                  <a:lnTo>
                    <a:pt x="1214" y="1113"/>
                  </a:lnTo>
                  <a:lnTo>
                    <a:pt x="1218" y="1114"/>
                  </a:lnTo>
                  <a:lnTo>
                    <a:pt x="1226" y="1115"/>
                  </a:lnTo>
                  <a:lnTo>
                    <a:pt x="1223" y="1118"/>
                  </a:lnTo>
                  <a:lnTo>
                    <a:pt x="1220" y="1117"/>
                  </a:lnTo>
                  <a:lnTo>
                    <a:pt x="1217" y="1115"/>
                  </a:lnTo>
                  <a:lnTo>
                    <a:pt x="1216" y="1117"/>
                  </a:lnTo>
                  <a:lnTo>
                    <a:pt x="1218" y="1120"/>
                  </a:lnTo>
                  <a:lnTo>
                    <a:pt x="1218" y="1121"/>
                  </a:lnTo>
                  <a:lnTo>
                    <a:pt x="1220" y="1127"/>
                  </a:lnTo>
                  <a:lnTo>
                    <a:pt x="1220" y="1130"/>
                  </a:lnTo>
                  <a:lnTo>
                    <a:pt x="1220" y="1130"/>
                  </a:lnTo>
                  <a:lnTo>
                    <a:pt x="1218" y="1131"/>
                  </a:lnTo>
                  <a:lnTo>
                    <a:pt x="1218" y="1133"/>
                  </a:lnTo>
                  <a:lnTo>
                    <a:pt x="1218" y="1134"/>
                  </a:lnTo>
                  <a:lnTo>
                    <a:pt x="1218" y="1136"/>
                  </a:lnTo>
                  <a:lnTo>
                    <a:pt x="1220" y="1141"/>
                  </a:lnTo>
                  <a:lnTo>
                    <a:pt x="1224" y="1146"/>
                  </a:lnTo>
                  <a:lnTo>
                    <a:pt x="1230" y="1147"/>
                  </a:lnTo>
                  <a:lnTo>
                    <a:pt x="1236" y="1148"/>
                  </a:lnTo>
                  <a:lnTo>
                    <a:pt x="1241" y="1148"/>
                  </a:lnTo>
                  <a:lnTo>
                    <a:pt x="1247" y="1148"/>
                  </a:lnTo>
                  <a:lnTo>
                    <a:pt x="1259" y="1146"/>
                  </a:lnTo>
                  <a:lnTo>
                    <a:pt x="1263" y="1144"/>
                  </a:lnTo>
                  <a:lnTo>
                    <a:pt x="1270" y="1140"/>
                  </a:lnTo>
                  <a:lnTo>
                    <a:pt x="1276" y="1138"/>
                  </a:lnTo>
                  <a:lnTo>
                    <a:pt x="1296" y="1136"/>
                  </a:lnTo>
                  <a:lnTo>
                    <a:pt x="1319" y="1136"/>
                  </a:lnTo>
                  <a:lnTo>
                    <a:pt x="1326" y="1134"/>
                  </a:lnTo>
                  <a:lnTo>
                    <a:pt x="1332" y="1130"/>
                  </a:lnTo>
                  <a:lnTo>
                    <a:pt x="1335" y="1128"/>
                  </a:lnTo>
                  <a:lnTo>
                    <a:pt x="1336" y="1127"/>
                  </a:lnTo>
                  <a:lnTo>
                    <a:pt x="1336" y="1117"/>
                  </a:lnTo>
                  <a:lnTo>
                    <a:pt x="1338" y="1110"/>
                  </a:lnTo>
                  <a:lnTo>
                    <a:pt x="1339" y="1108"/>
                  </a:lnTo>
                  <a:lnTo>
                    <a:pt x="1341" y="1108"/>
                  </a:lnTo>
                  <a:lnTo>
                    <a:pt x="1345" y="1108"/>
                  </a:lnTo>
                  <a:lnTo>
                    <a:pt x="1347" y="1107"/>
                  </a:lnTo>
                  <a:lnTo>
                    <a:pt x="1349" y="1104"/>
                  </a:lnTo>
                  <a:lnTo>
                    <a:pt x="1352" y="1102"/>
                  </a:lnTo>
                  <a:lnTo>
                    <a:pt x="1348" y="1110"/>
                  </a:lnTo>
                  <a:lnTo>
                    <a:pt x="1347" y="1111"/>
                  </a:lnTo>
                  <a:lnTo>
                    <a:pt x="1342" y="1110"/>
                  </a:lnTo>
                  <a:lnTo>
                    <a:pt x="1338" y="1113"/>
                  </a:lnTo>
                  <a:lnTo>
                    <a:pt x="1338" y="1115"/>
                  </a:lnTo>
                  <a:lnTo>
                    <a:pt x="1338" y="1118"/>
                  </a:lnTo>
                  <a:lnTo>
                    <a:pt x="1339" y="1124"/>
                  </a:lnTo>
                  <a:lnTo>
                    <a:pt x="1339" y="1130"/>
                  </a:lnTo>
                  <a:lnTo>
                    <a:pt x="1338" y="1131"/>
                  </a:lnTo>
                  <a:lnTo>
                    <a:pt x="1336" y="1133"/>
                  </a:lnTo>
                  <a:lnTo>
                    <a:pt x="1335" y="1133"/>
                  </a:lnTo>
                  <a:lnTo>
                    <a:pt x="1334" y="1133"/>
                  </a:lnTo>
                  <a:lnTo>
                    <a:pt x="1329" y="1136"/>
                  </a:lnTo>
                  <a:lnTo>
                    <a:pt x="1326" y="1137"/>
                  </a:lnTo>
                  <a:lnTo>
                    <a:pt x="1325" y="1140"/>
                  </a:lnTo>
                  <a:lnTo>
                    <a:pt x="1326" y="1144"/>
                  </a:lnTo>
                  <a:lnTo>
                    <a:pt x="1328" y="1148"/>
                  </a:lnTo>
                  <a:lnTo>
                    <a:pt x="1335" y="1156"/>
                  </a:lnTo>
                  <a:lnTo>
                    <a:pt x="1367" y="1180"/>
                  </a:lnTo>
                  <a:lnTo>
                    <a:pt x="1370" y="1183"/>
                  </a:lnTo>
                  <a:lnTo>
                    <a:pt x="1374" y="1189"/>
                  </a:lnTo>
                  <a:lnTo>
                    <a:pt x="1381" y="1192"/>
                  </a:lnTo>
                  <a:lnTo>
                    <a:pt x="1383" y="1192"/>
                  </a:lnTo>
                  <a:lnTo>
                    <a:pt x="1384" y="1195"/>
                  </a:lnTo>
                  <a:lnTo>
                    <a:pt x="1385" y="1196"/>
                  </a:lnTo>
                  <a:lnTo>
                    <a:pt x="1396" y="1205"/>
                  </a:lnTo>
                  <a:lnTo>
                    <a:pt x="1397" y="1206"/>
                  </a:lnTo>
                  <a:lnTo>
                    <a:pt x="1404" y="1213"/>
                  </a:lnTo>
                  <a:lnTo>
                    <a:pt x="1421" y="1239"/>
                  </a:lnTo>
                  <a:lnTo>
                    <a:pt x="1456" y="1274"/>
                  </a:lnTo>
                  <a:lnTo>
                    <a:pt x="1465" y="1278"/>
                  </a:lnTo>
                  <a:lnTo>
                    <a:pt x="1466" y="1279"/>
                  </a:lnTo>
                  <a:lnTo>
                    <a:pt x="1473" y="1282"/>
                  </a:lnTo>
                  <a:lnTo>
                    <a:pt x="1473" y="1265"/>
                  </a:lnTo>
                  <a:lnTo>
                    <a:pt x="1473" y="1238"/>
                  </a:lnTo>
                  <a:lnTo>
                    <a:pt x="1473" y="1209"/>
                  </a:lnTo>
                  <a:lnTo>
                    <a:pt x="1473" y="118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638"/>
            <p:cNvSpPr>
              <a:spLocks/>
            </p:cNvSpPr>
            <p:nvPr/>
          </p:nvSpPr>
          <p:spPr bwMode="auto">
            <a:xfrm>
              <a:off x="10067219" y="6735845"/>
              <a:ext cx="831782" cy="351197"/>
            </a:xfrm>
            <a:custGeom>
              <a:avLst/>
              <a:gdLst>
                <a:gd name="T0" fmla="*/ 305 w 361"/>
                <a:gd name="T1" fmla="*/ 102 h 153"/>
                <a:gd name="T2" fmla="*/ 294 w 361"/>
                <a:gd name="T3" fmla="*/ 94 h 153"/>
                <a:gd name="T4" fmla="*/ 315 w 361"/>
                <a:gd name="T5" fmla="*/ 91 h 153"/>
                <a:gd name="T6" fmla="*/ 338 w 361"/>
                <a:gd name="T7" fmla="*/ 98 h 153"/>
                <a:gd name="T8" fmla="*/ 349 w 361"/>
                <a:gd name="T9" fmla="*/ 97 h 153"/>
                <a:gd name="T10" fmla="*/ 357 w 361"/>
                <a:gd name="T11" fmla="*/ 92 h 153"/>
                <a:gd name="T12" fmla="*/ 359 w 361"/>
                <a:gd name="T13" fmla="*/ 82 h 153"/>
                <a:gd name="T14" fmla="*/ 357 w 361"/>
                <a:gd name="T15" fmla="*/ 74 h 153"/>
                <a:gd name="T16" fmla="*/ 351 w 361"/>
                <a:gd name="T17" fmla="*/ 78 h 153"/>
                <a:gd name="T18" fmla="*/ 338 w 361"/>
                <a:gd name="T19" fmla="*/ 84 h 153"/>
                <a:gd name="T20" fmla="*/ 334 w 361"/>
                <a:gd name="T21" fmla="*/ 51 h 153"/>
                <a:gd name="T22" fmla="*/ 318 w 361"/>
                <a:gd name="T23" fmla="*/ 30 h 153"/>
                <a:gd name="T24" fmla="*/ 289 w 361"/>
                <a:gd name="T25" fmla="*/ 51 h 153"/>
                <a:gd name="T26" fmla="*/ 287 w 361"/>
                <a:gd name="T27" fmla="*/ 65 h 153"/>
                <a:gd name="T28" fmla="*/ 285 w 361"/>
                <a:gd name="T29" fmla="*/ 46 h 153"/>
                <a:gd name="T30" fmla="*/ 272 w 361"/>
                <a:gd name="T31" fmla="*/ 29 h 153"/>
                <a:gd name="T32" fmla="*/ 256 w 361"/>
                <a:gd name="T33" fmla="*/ 25 h 153"/>
                <a:gd name="T34" fmla="*/ 243 w 361"/>
                <a:gd name="T35" fmla="*/ 35 h 153"/>
                <a:gd name="T36" fmla="*/ 225 w 361"/>
                <a:gd name="T37" fmla="*/ 38 h 153"/>
                <a:gd name="T38" fmla="*/ 212 w 361"/>
                <a:gd name="T39" fmla="*/ 25 h 153"/>
                <a:gd name="T40" fmla="*/ 194 w 361"/>
                <a:gd name="T41" fmla="*/ 5 h 153"/>
                <a:gd name="T42" fmla="*/ 179 w 361"/>
                <a:gd name="T43" fmla="*/ 2 h 153"/>
                <a:gd name="T44" fmla="*/ 150 w 361"/>
                <a:gd name="T45" fmla="*/ 10 h 153"/>
                <a:gd name="T46" fmla="*/ 141 w 361"/>
                <a:gd name="T47" fmla="*/ 22 h 153"/>
                <a:gd name="T48" fmla="*/ 157 w 361"/>
                <a:gd name="T49" fmla="*/ 39 h 153"/>
                <a:gd name="T50" fmla="*/ 184 w 361"/>
                <a:gd name="T51" fmla="*/ 58 h 153"/>
                <a:gd name="T52" fmla="*/ 205 w 361"/>
                <a:gd name="T53" fmla="*/ 61 h 153"/>
                <a:gd name="T54" fmla="*/ 219 w 361"/>
                <a:gd name="T55" fmla="*/ 69 h 153"/>
                <a:gd name="T56" fmla="*/ 228 w 361"/>
                <a:gd name="T57" fmla="*/ 81 h 153"/>
                <a:gd name="T58" fmla="*/ 207 w 361"/>
                <a:gd name="T59" fmla="*/ 84 h 153"/>
                <a:gd name="T60" fmla="*/ 193 w 361"/>
                <a:gd name="T61" fmla="*/ 87 h 153"/>
                <a:gd name="T62" fmla="*/ 174 w 361"/>
                <a:gd name="T63" fmla="*/ 97 h 153"/>
                <a:gd name="T64" fmla="*/ 167 w 361"/>
                <a:gd name="T65" fmla="*/ 92 h 153"/>
                <a:gd name="T66" fmla="*/ 150 w 361"/>
                <a:gd name="T67" fmla="*/ 84 h 153"/>
                <a:gd name="T68" fmla="*/ 151 w 361"/>
                <a:gd name="T69" fmla="*/ 81 h 153"/>
                <a:gd name="T70" fmla="*/ 147 w 361"/>
                <a:gd name="T71" fmla="*/ 75 h 153"/>
                <a:gd name="T72" fmla="*/ 140 w 361"/>
                <a:gd name="T73" fmla="*/ 74 h 153"/>
                <a:gd name="T74" fmla="*/ 125 w 361"/>
                <a:gd name="T75" fmla="*/ 55 h 153"/>
                <a:gd name="T76" fmla="*/ 114 w 361"/>
                <a:gd name="T77" fmla="*/ 51 h 153"/>
                <a:gd name="T78" fmla="*/ 101 w 361"/>
                <a:gd name="T79" fmla="*/ 55 h 153"/>
                <a:gd name="T80" fmla="*/ 76 w 361"/>
                <a:gd name="T81" fmla="*/ 46 h 153"/>
                <a:gd name="T82" fmla="*/ 56 w 361"/>
                <a:gd name="T83" fmla="*/ 48 h 153"/>
                <a:gd name="T84" fmla="*/ 16 w 361"/>
                <a:gd name="T85" fmla="*/ 66 h 153"/>
                <a:gd name="T86" fmla="*/ 7 w 361"/>
                <a:gd name="T87" fmla="*/ 91 h 153"/>
                <a:gd name="T88" fmla="*/ 9 w 361"/>
                <a:gd name="T89" fmla="*/ 102 h 153"/>
                <a:gd name="T90" fmla="*/ 4 w 361"/>
                <a:gd name="T91" fmla="*/ 117 h 153"/>
                <a:gd name="T92" fmla="*/ 4 w 361"/>
                <a:gd name="T93" fmla="*/ 127 h 153"/>
                <a:gd name="T94" fmla="*/ 1 w 361"/>
                <a:gd name="T95" fmla="*/ 137 h 153"/>
                <a:gd name="T96" fmla="*/ 27 w 361"/>
                <a:gd name="T97" fmla="*/ 146 h 153"/>
                <a:gd name="T98" fmla="*/ 56 w 361"/>
                <a:gd name="T99" fmla="*/ 150 h 153"/>
                <a:gd name="T100" fmla="*/ 79 w 361"/>
                <a:gd name="T101" fmla="*/ 140 h 153"/>
                <a:gd name="T102" fmla="*/ 120 w 361"/>
                <a:gd name="T103" fmla="*/ 137 h 153"/>
                <a:gd name="T104" fmla="*/ 148 w 361"/>
                <a:gd name="T105" fmla="*/ 125 h 153"/>
                <a:gd name="T106" fmla="*/ 157 w 361"/>
                <a:gd name="T107" fmla="*/ 123 h 153"/>
                <a:gd name="T108" fmla="*/ 166 w 361"/>
                <a:gd name="T109" fmla="*/ 125 h 153"/>
                <a:gd name="T110" fmla="*/ 189 w 361"/>
                <a:gd name="T111" fmla="*/ 114 h 153"/>
                <a:gd name="T112" fmla="*/ 202 w 361"/>
                <a:gd name="T113" fmla="*/ 115 h 153"/>
                <a:gd name="T114" fmla="*/ 230 w 361"/>
                <a:gd name="T115" fmla="*/ 95 h 153"/>
                <a:gd name="T116" fmla="*/ 243 w 361"/>
                <a:gd name="T117" fmla="*/ 76 h 153"/>
                <a:gd name="T118" fmla="*/ 249 w 361"/>
                <a:gd name="T119" fmla="*/ 88 h 153"/>
                <a:gd name="T120" fmla="*/ 245 w 361"/>
                <a:gd name="T121" fmla="*/ 114 h 153"/>
                <a:gd name="T122" fmla="*/ 307 w 361"/>
                <a:gd name="T123" fmla="*/ 114 h 153"/>
                <a:gd name="T124" fmla="*/ 313 w 361"/>
                <a:gd name="T125" fmla="*/ 11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153">
                  <a:moveTo>
                    <a:pt x="324" y="111"/>
                  </a:moveTo>
                  <a:lnTo>
                    <a:pt x="324" y="110"/>
                  </a:lnTo>
                  <a:lnTo>
                    <a:pt x="323" y="108"/>
                  </a:lnTo>
                  <a:lnTo>
                    <a:pt x="321" y="107"/>
                  </a:lnTo>
                  <a:lnTo>
                    <a:pt x="321" y="105"/>
                  </a:lnTo>
                  <a:lnTo>
                    <a:pt x="317" y="105"/>
                  </a:lnTo>
                  <a:lnTo>
                    <a:pt x="305" y="102"/>
                  </a:lnTo>
                  <a:lnTo>
                    <a:pt x="294" y="102"/>
                  </a:lnTo>
                  <a:lnTo>
                    <a:pt x="292" y="102"/>
                  </a:lnTo>
                  <a:lnTo>
                    <a:pt x="291" y="102"/>
                  </a:lnTo>
                  <a:lnTo>
                    <a:pt x="289" y="100"/>
                  </a:lnTo>
                  <a:lnTo>
                    <a:pt x="288" y="100"/>
                  </a:lnTo>
                  <a:lnTo>
                    <a:pt x="291" y="97"/>
                  </a:lnTo>
                  <a:lnTo>
                    <a:pt x="294" y="94"/>
                  </a:lnTo>
                  <a:lnTo>
                    <a:pt x="297" y="94"/>
                  </a:lnTo>
                  <a:lnTo>
                    <a:pt x="301" y="95"/>
                  </a:lnTo>
                  <a:lnTo>
                    <a:pt x="304" y="94"/>
                  </a:lnTo>
                  <a:lnTo>
                    <a:pt x="310" y="95"/>
                  </a:lnTo>
                  <a:lnTo>
                    <a:pt x="314" y="94"/>
                  </a:lnTo>
                  <a:lnTo>
                    <a:pt x="315" y="92"/>
                  </a:lnTo>
                  <a:lnTo>
                    <a:pt x="315" y="91"/>
                  </a:lnTo>
                  <a:lnTo>
                    <a:pt x="317" y="89"/>
                  </a:lnTo>
                  <a:lnTo>
                    <a:pt x="318" y="91"/>
                  </a:lnTo>
                  <a:lnTo>
                    <a:pt x="320" y="91"/>
                  </a:lnTo>
                  <a:lnTo>
                    <a:pt x="323" y="97"/>
                  </a:lnTo>
                  <a:lnTo>
                    <a:pt x="327" y="100"/>
                  </a:lnTo>
                  <a:lnTo>
                    <a:pt x="330" y="100"/>
                  </a:lnTo>
                  <a:lnTo>
                    <a:pt x="338" y="98"/>
                  </a:lnTo>
                  <a:lnTo>
                    <a:pt x="341" y="98"/>
                  </a:lnTo>
                  <a:lnTo>
                    <a:pt x="343" y="98"/>
                  </a:lnTo>
                  <a:lnTo>
                    <a:pt x="344" y="98"/>
                  </a:lnTo>
                  <a:lnTo>
                    <a:pt x="346" y="100"/>
                  </a:lnTo>
                  <a:lnTo>
                    <a:pt x="347" y="100"/>
                  </a:lnTo>
                  <a:lnTo>
                    <a:pt x="349" y="98"/>
                  </a:lnTo>
                  <a:lnTo>
                    <a:pt x="349" y="97"/>
                  </a:lnTo>
                  <a:lnTo>
                    <a:pt x="351" y="98"/>
                  </a:lnTo>
                  <a:lnTo>
                    <a:pt x="353" y="98"/>
                  </a:lnTo>
                  <a:lnTo>
                    <a:pt x="356" y="97"/>
                  </a:lnTo>
                  <a:lnTo>
                    <a:pt x="359" y="95"/>
                  </a:lnTo>
                  <a:lnTo>
                    <a:pt x="357" y="94"/>
                  </a:lnTo>
                  <a:lnTo>
                    <a:pt x="357" y="92"/>
                  </a:lnTo>
                  <a:lnTo>
                    <a:pt x="357" y="92"/>
                  </a:lnTo>
                  <a:lnTo>
                    <a:pt x="359" y="92"/>
                  </a:lnTo>
                  <a:lnTo>
                    <a:pt x="359" y="89"/>
                  </a:lnTo>
                  <a:lnTo>
                    <a:pt x="357" y="88"/>
                  </a:lnTo>
                  <a:lnTo>
                    <a:pt x="357" y="85"/>
                  </a:lnTo>
                  <a:lnTo>
                    <a:pt x="357" y="84"/>
                  </a:lnTo>
                  <a:lnTo>
                    <a:pt x="357" y="82"/>
                  </a:lnTo>
                  <a:lnTo>
                    <a:pt x="359" y="82"/>
                  </a:lnTo>
                  <a:lnTo>
                    <a:pt x="360" y="81"/>
                  </a:lnTo>
                  <a:lnTo>
                    <a:pt x="359" y="79"/>
                  </a:lnTo>
                  <a:lnTo>
                    <a:pt x="360" y="79"/>
                  </a:lnTo>
                  <a:lnTo>
                    <a:pt x="360" y="79"/>
                  </a:lnTo>
                  <a:lnTo>
                    <a:pt x="361" y="78"/>
                  </a:lnTo>
                  <a:lnTo>
                    <a:pt x="360" y="76"/>
                  </a:lnTo>
                  <a:lnTo>
                    <a:pt x="357" y="74"/>
                  </a:lnTo>
                  <a:lnTo>
                    <a:pt x="356" y="71"/>
                  </a:lnTo>
                  <a:lnTo>
                    <a:pt x="354" y="72"/>
                  </a:lnTo>
                  <a:lnTo>
                    <a:pt x="354" y="74"/>
                  </a:lnTo>
                  <a:lnTo>
                    <a:pt x="354" y="75"/>
                  </a:lnTo>
                  <a:lnTo>
                    <a:pt x="354" y="76"/>
                  </a:lnTo>
                  <a:lnTo>
                    <a:pt x="351" y="76"/>
                  </a:lnTo>
                  <a:lnTo>
                    <a:pt x="351" y="78"/>
                  </a:lnTo>
                  <a:lnTo>
                    <a:pt x="351" y="79"/>
                  </a:lnTo>
                  <a:lnTo>
                    <a:pt x="351" y="81"/>
                  </a:lnTo>
                  <a:lnTo>
                    <a:pt x="350" y="82"/>
                  </a:lnTo>
                  <a:lnTo>
                    <a:pt x="347" y="84"/>
                  </a:lnTo>
                  <a:lnTo>
                    <a:pt x="344" y="84"/>
                  </a:lnTo>
                  <a:lnTo>
                    <a:pt x="343" y="85"/>
                  </a:lnTo>
                  <a:lnTo>
                    <a:pt x="338" y="84"/>
                  </a:lnTo>
                  <a:lnTo>
                    <a:pt x="337" y="81"/>
                  </a:lnTo>
                  <a:lnTo>
                    <a:pt x="337" y="78"/>
                  </a:lnTo>
                  <a:lnTo>
                    <a:pt x="337" y="75"/>
                  </a:lnTo>
                  <a:lnTo>
                    <a:pt x="336" y="69"/>
                  </a:lnTo>
                  <a:lnTo>
                    <a:pt x="338" y="64"/>
                  </a:lnTo>
                  <a:lnTo>
                    <a:pt x="338" y="58"/>
                  </a:lnTo>
                  <a:lnTo>
                    <a:pt x="334" y="51"/>
                  </a:lnTo>
                  <a:lnTo>
                    <a:pt x="333" y="43"/>
                  </a:lnTo>
                  <a:lnTo>
                    <a:pt x="331" y="39"/>
                  </a:lnTo>
                  <a:lnTo>
                    <a:pt x="331" y="36"/>
                  </a:lnTo>
                  <a:lnTo>
                    <a:pt x="330" y="35"/>
                  </a:lnTo>
                  <a:lnTo>
                    <a:pt x="327" y="33"/>
                  </a:lnTo>
                  <a:lnTo>
                    <a:pt x="324" y="32"/>
                  </a:lnTo>
                  <a:lnTo>
                    <a:pt x="318" y="30"/>
                  </a:lnTo>
                  <a:lnTo>
                    <a:pt x="311" y="30"/>
                  </a:lnTo>
                  <a:lnTo>
                    <a:pt x="304" y="32"/>
                  </a:lnTo>
                  <a:lnTo>
                    <a:pt x="298" y="35"/>
                  </a:lnTo>
                  <a:lnTo>
                    <a:pt x="295" y="36"/>
                  </a:lnTo>
                  <a:lnTo>
                    <a:pt x="292" y="41"/>
                  </a:lnTo>
                  <a:lnTo>
                    <a:pt x="289" y="45"/>
                  </a:lnTo>
                  <a:lnTo>
                    <a:pt x="289" y="51"/>
                  </a:lnTo>
                  <a:lnTo>
                    <a:pt x="291" y="52"/>
                  </a:lnTo>
                  <a:lnTo>
                    <a:pt x="291" y="53"/>
                  </a:lnTo>
                  <a:lnTo>
                    <a:pt x="291" y="55"/>
                  </a:lnTo>
                  <a:lnTo>
                    <a:pt x="289" y="58"/>
                  </a:lnTo>
                  <a:lnTo>
                    <a:pt x="288" y="62"/>
                  </a:lnTo>
                  <a:lnTo>
                    <a:pt x="288" y="64"/>
                  </a:lnTo>
                  <a:lnTo>
                    <a:pt x="287" y="65"/>
                  </a:lnTo>
                  <a:lnTo>
                    <a:pt x="285" y="68"/>
                  </a:lnTo>
                  <a:lnTo>
                    <a:pt x="282" y="69"/>
                  </a:lnTo>
                  <a:lnTo>
                    <a:pt x="281" y="68"/>
                  </a:lnTo>
                  <a:lnTo>
                    <a:pt x="281" y="66"/>
                  </a:lnTo>
                  <a:lnTo>
                    <a:pt x="285" y="56"/>
                  </a:lnTo>
                  <a:lnTo>
                    <a:pt x="285" y="49"/>
                  </a:lnTo>
                  <a:lnTo>
                    <a:pt x="285" y="46"/>
                  </a:lnTo>
                  <a:lnTo>
                    <a:pt x="287" y="43"/>
                  </a:lnTo>
                  <a:lnTo>
                    <a:pt x="282" y="33"/>
                  </a:lnTo>
                  <a:lnTo>
                    <a:pt x="279" y="30"/>
                  </a:lnTo>
                  <a:lnTo>
                    <a:pt x="278" y="30"/>
                  </a:lnTo>
                  <a:lnTo>
                    <a:pt x="274" y="30"/>
                  </a:lnTo>
                  <a:lnTo>
                    <a:pt x="272" y="29"/>
                  </a:lnTo>
                  <a:lnTo>
                    <a:pt x="272" y="29"/>
                  </a:lnTo>
                  <a:lnTo>
                    <a:pt x="271" y="29"/>
                  </a:lnTo>
                  <a:lnTo>
                    <a:pt x="269" y="28"/>
                  </a:lnTo>
                  <a:lnTo>
                    <a:pt x="264" y="28"/>
                  </a:lnTo>
                  <a:lnTo>
                    <a:pt x="262" y="28"/>
                  </a:lnTo>
                  <a:lnTo>
                    <a:pt x="259" y="26"/>
                  </a:lnTo>
                  <a:lnTo>
                    <a:pt x="258" y="25"/>
                  </a:lnTo>
                  <a:lnTo>
                    <a:pt x="256" y="25"/>
                  </a:lnTo>
                  <a:lnTo>
                    <a:pt x="252" y="25"/>
                  </a:lnTo>
                  <a:lnTo>
                    <a:pt x="249" y="26"/>
                  </a:lnTo>
                  <a:lnTo>
                    <a:pt x="248" y="30"/>
                  </a:lnTo>
                  <a:lnTo>
                    <a:pt x="246" y="32"/>
                  </a:lnTo>
                  <a:lnTo>
                    <a:pt x="243" y="32"/>
                  </a:lnTo>
                  <a:lnTo>
                    <a:pt x="243" y="33"/>
                  </a:lnTo>
                  <a:lnTo>
                    <a:pt x="243" y="35"/>
                  </a:lnTo>
                  <a:lnTo>
                    <a:pt x="242" y="35"/>
                  </a:lnTo>
                  <a:lnTo>
                    <a:pt x="238" y="39"/>
                  </a:lnTo>
                  <a:lnTo>
                    <a:pt x="235" y="41"/>
                  </a:lnTo>
                  <a:lnTo>
                    <a:pt x="232" y="43"/>
                  </a:lnTo>
                  <a:lnTo>
                    <a:pt x="230" y="43"/>
                  </a:lnTo>
                  <a:lnTo>
                    <a:pt x="229" y="43"/>
                  </a:lnTo>
                  <a:lnTo>
                    <a:pt x="225" y="38"/>
                  </a:lnTo>
                  <a:lnTo>
                    <a:pt x="223" y="39"/>
                  </a:lnTo>
                  <a:lnTo>
                    <a:pt x="223" y="39"/>
                  </a:lnTo>
                  <a:lnTo>
                    <a:pt x="222" y="39"/>
                  </a:lnTo>
                  <a:lnTo>
                    <a:pt x="222" y="39"/>
                  </a:lnTo>
                  <a:lnTo>
                    <a:pt x="220" y="38"/>
                  </a:lnTo>
                  <a:lnTo>
                    <a:pt x="217" y="30"/>
                  </a:lnTo>
                  <a:lnTo>
                    <a:pt x="212" y="25"/>
                  </a:lnTo>
                  <a:lnTo>
                    <a:pt x="212" y="25"/>
                  </a:lnTo>
                  <a:lnTo>
                    <a:pt x="210" y="23"/>
                  </a:lnTo>
                  <a:lnTo>
                    <a:pt x="210" y="20"/>
                  </a:lnTo>
                  <a:lnTo>
                    <a:pt x="209" y="15"/>
                  </a:lnTo>
                  <a:lnTo>
                    <a:pt x="206" y="9"/>
                  </a:lnTo>
                  <a:lnTo>
                    <a:pt x="202" y="6"/>
                  </a:lnTo>
                  <a:lnTo>
                    <a:pt x="194" y="5"/>
                  </a:lnTo>
                  <a:lnTo>
                    <a:pt x="187" y="5"/>
                  </a:lnTo>
                  <a:lnTo>
                    <a:pt x="186" y="3"/>
                  </a:lnTo>
                  <a:lnTo>
                    <a:pt x="184" y="3"/>
                  </a:lnTo>
                  <a:lnTo>
                    <a:pt x="183" y="5"/>
                  </a:lnTo>
                  <a:lnTo>
                    <a:pt x="181" y="5"/>
                  </a:lnTo>
                  <a:lnTo>
                    <a:pt x="180" y="3"/>
                  </a:lnTo>
                  <a:lnTo>
                    <a:pt x="179" y="2"/>
                  </a:lnTo>
                  <a:lnTo>
                    <a:pt x="179" y="0"/>
                  </a:lnTo>
                  <a:lnTo>
                    <a:pt x="173" y="2"/>
                  </a:lnTo>
                  <a:lnTo>
                    <a:pt x="169" y="2"/>
                  </a:lnTo>
                  <a:lnTo>
                    <a:pt x="157" y="6"/>
                  </a:lnTo>
                  <a:lnTo>
                    <a:pt x="154" y="7"/>
                  </a:lnTo>
                  <a:lnTo>
                    <a:pt x="154" y="7"/>
                  </a:lnTo>
                  <a:lnTo>
                    <a:pt x="150" y="10"/>
                  </a:lnTo>
                  <a:lnTo>
                    <a:pt x="148" y="10"/>
                  </a:lnTo>
                  <a:lnTo>
                    <a:pt x="147" y="10"/>
                  </a:lnTo>
                  <a:lnTo>
                    <a:pt x="147" y="10"/>
                  </a:lnTo>
                  <a:lnTo>
                    <a:pt x="144" y="12"/>
                  </a:lnTo>
                  <a:lnTo>
                    <a:pt x="144" y="15"/>
                  </a:lnTo>
                  <a:lnTo>
                    <a:pt x="143" y="19"/>
                  </a:lnTo>
                  <a:lnTo>
                    <a:pt x="141" y="22"/>
                  </a:lnTo>
                  <a:lnTo>
                    <a:pt x="143" y="25"/>
                  </a:lnTo>
                  <a:lnTo>
                    <a:pt x="144" y="25"/>
                  </a:lnTo>
                  <a:lnTo>
                    <a:pt x="145" y="26"/>
                  </a:lnTo>
                  <a:lnTo>
                    <a:pt x="147" y="28"/>
                  </a:lnTo>
                  <a:lnTo>
                    <a:pt x="151" y="30"/>
                  </a:lnTo>
                  <a:lnTo>
                    <a:pt x="153" y="33"/>
                  </a:lnTo>
                  <a:lnTo>
                    <a:pt x="157" y="39"/>
                  </a:lnTo>
                  <a:lnTo>
                    <a:pt x="158" y="41"/>
                  </a:lnTo>
                  <a:lnTo>
                    <a:pt x="167" y="48"/>
                  </a:lnTo>
                  <a:lnTo>
                    <a:pt x="176" y="52"/>
                  </a:lnTo>
                  <a:lnTo>
                    <a:pt x="177" y="55"/>
                  </a:lnTo>
                  <a:lnTo>
                    <a:pt x="180" y="56"/>
                  </a:lnTo>
                  <a:lnTo>
                    <a:pt x="183" y="58"/>
                  </a:lnTo>
                  <a:lnTo>
                    <a:pt x="184" y="58"/>
                  </a:lnTo>
                  <a:lnTo>
                    <a:pt x="190" y="56"/>
                  </a:lnTo>
                  <a:lnTo>
                    <a:pt x="193" y="55"/>
                  </a:lnTo>
                  <a:lnTo>
                    <a:pt x="196" y="56"/>
                  </a:lnTo>
                  <a:lnTo>
                    <a:pt x="200" y="61"/>
                  </a:lnTo>
                  <a:lnTo>
                    <a:pt x="202" y="62"/>
                  </a:lnTo>
                  <a:lnTo>
                    <a:pt x="203" y="61"/>
                  </a:lnTo>
                  <a:lnTo>
                    <a:pt x="205" y="61"/>
                  </a:lnTo>
                  <a:lnTo>
                    <a:pt x="206" y="64"/>
                  </a:lnTo>
                  <a:lnTo>
                    <a:pt x="213" y="69"/>
                  </a:lnTo>
                  <a:lnTo>
                    <a:pt x="215" y="74"/>
                  </a:lnTo>
                  <a:lnTo>
                    <a:pt x="217" y="72"/>
                  </a:lnTo>
                  <a:lnTo>
                    <a:pt x="217" y="71"/>
                  </a:lnTo>
                  <a:lnTo>
                    <a:pt x="217" y="69"/>
                  </a:lnTo>
                  <a:lnTo>
                    <a:pt x="219" y="69"/>
                  </a:lnTo>
                  <a:lnTo>
                    <a:pt x="220" y="71"/>
                  </a:lnTo>
                  <a:lnTo>
                    <a:pt x="222" y="72"/>
                  </a:lnTo>
                  <a:lnTo>
                    <a:pt x="222" y="72"/>
                  </a:lnTo>
                  <a:lnTo>
                    <a:pt x="225" y="74"/>
                  </a:lnTo>
                  <a:lnTo>
                    <a:pt x="226" y="75"/>
                  </a:lnTo>
                  <a:lnTo>
                    <a:pt x="228" y="78"/>
                  </a:lnTo>
                  <a:lnTo>
                    <a:pt x="228" y="81"/>
                  </a:lnTo>
                  <a:lnTo>
                    <a:pt x="226" y="84"/>
                  </a:lnTo>
                  <a:lnTo>
                    <a:pt x="223" y="85"/>
                  </a:lnTo>
                  <a:lnTo>
                    <a:pt x="220" y="85"/>
                  </a:lnTo>
                  <a:lnTo>
                    <a:pt x="213" y="85"/>
                  </a:lnTo>
                  <a:lnTo>
                    <a:pt x="212" y="85"/>
                  </a:lnTo>
                  <a:lnTo>
                    <a:pt x="209" y="84"/>
                  </a:lnTo>
                  <a:lnTo>
                    <a:pt x="207" y="84"/>
                  </a:lnTo>
                  <a:lnTo>
                    <a:pt x="203" y="84"/>
                  </a:lnTo>
                  <a:lnTo>
                    <a:pt x="197" y="85"/>
                  </a:lnTo>
                  <a:lnTo>
                    <a:pt x="196" y="85"/>
                  </a:lnTo>
                  <a:lnTo>
                    <a:pt x="194" y="85"/>
                  </a:lnTo>
                  <a:lnTo>
                    <a:pt x="194" y="87"/>
                  </a:lnTo>
                  <a:lnTo>
                    <a:pt x="193" y="87"/>
                  </a:lnTo>
                  <a:lnTo>
                    <a:pt x="193" y="87"/>
                  </a:lnTo>
                  <a:lnTo>
                    <a:pt x="192" y="88"/>
                  </a:lnTo>
                  <a:lnTo>
                    <a:pt x="192" y="88"/>
                  </a:lnTo>
                  <a:lnTo>
                    <a:pt x="189" y="89"/>
                  </a:lnTo>
                  <a:lnTo>
                    <a:pt x="183" y="97"/>
                  </a:lnTo>
                  <a:lnTo>
                    <a:pt x="180" y="100"/>
                  </a:lnTo>
                  <a:lnTo>
                    <a:pt x="177" y="97"/>
                  </a:lnTo>
                  <a:lnTo>
                    <a:pt x="174" y="97"/>
                  </a:lnTo>
                  <a:lnTo>
                    <a:pt x="173" y="95"/>
                  </a:lnTo>
                  <a:lnTo>
                    <a:pt x="170" y="95"/>
                  </a:lnTo>
                  <a:lnTo>
                    <a:pt x="170" y="95"/>
                  </a:lnTo>
                  <a:lnTo>
                    <a:pt x="170" y="94"/>
                  </a:lnTo>
                  <a:lnTo>
                    <a:pt x="170" y="92"/>
                  </a:lnTo>
                  <a:lnTo>
                    <a:pt x="169" y="92"/>
                  </a:lnTo>
                  <a:lnTo>
                    <a:pt x="167" y="92"/>
                  </a:lnTo>
                  <a:lnTo>
                    <a:pt x="158" y="95"/>
                  </a:lnTo>
                  <a:lnTo>
                    <a:pt x="156" y="95"/>
                  </a:lnTo>
                  <a:lnTo>
                    <a:pt x="153" y="94"/>
                  </a:lnTo>
                  <a:lnTo>
                    <a:pt x="151" y="91"/>
                  </a:lnTo>
                  <a:lnTo>
                    <a:pt x="150" y="85"/>
                  </a:lnTo>
                  <a:lnTo>
                    <a:pt x="148" y="84"/>
                  </a:lnTo>
                  <a:lnTo>
                    <a:pt x="150" y="84"/>
                  </a:lnTo>
                  <a:lnTo>
                    <a:pt x="151" y="82"/>
                  </a:lnTo>
                  <a:lnTo>
                    <a:pt x="153" y="82"/>
                  </a:lnTo>
                  <a:lnTo>
                    <a:pt x="154" y="82"/>
                  </a:lnTo>
                  <a:lnTo>
                    <a:pt x="153" y="82"/>
                  </a:lnTo>
                  <a:lnTo>
                    <a:pt x="153" y="81"/>
                  </a:lnTo>
                  <a:lnTo>
                    <a:pt x="153" y="81"/>
                  </a:lnTo>
                  <a:lnTo>
                    <a:pt x="151" y="81"/>
                  </a:lnTo>
                  <a:lnTo>
                    <a:pt x="150" y="79"/>
                  </a:lnTo>
                  <a:lnTo>
                    <a:pt x="150" y="79"/>
                  </a:lnTo>
                  <a:lnTo>
                    <a:pt x="150" y="78"/>
                  </a:lnTo>
                  <a:lnTo>
                    <a:pt x="151" y="78"/>
                  </a:lnTo>
                  <a:lnTo>
                    <a:pt x="150" y="76"/>
                  </a:lnTo>
                  <a:lnTo>
                    <a:pt x="148" y="75"/>
                  </a:lnTo>
                  <a:lnTo>
                    <a:pt x="147" y="75"/>
                  </a:lnTo>
                  <a:lnTo>
                    <a:pt x="145" y="75"/>
                  </a:lnTo>
                  <a:lnTo>
                    <a:pt x="145" y="74"/>
                  </a:lnTo>
                  <a:lnTo>
                    <a:pt x="147" y="72"/>
                  </a:lnTo>
                  <a:lnTo>
                    <a:pt x="145" y="72"/>
                  </a:lnTo>
                  <a:lnTo>
                    <a:pt x="144" y="72"/>
                  </a:lnTo>
                  <a:lnTo>
                    <a:pt x="143" y="74"/>
                  </a:lnTo>
                  <a:lnTo>
                    <a:pt x="140" y="74"/>
                  </a:lnTo>
                  <a:lnTo>
                    <a:pt x="133" y="69"/>
                  </a:lnTo>
                  <a:lnTo>
                    <a:pt x="131" y="68"/>
                  </a:lnTo>
                  <a:lnTo>
                    <a:pt x="131" y="66"/>
                  </a:lnTo>
                  <a:lnTo>
                    <a:pt x="130" y="56"/>
                  </a:lnTo>
                  <a:lnTo>
                    <a:pt x="130" y="53"/>
                  </a:lnTo>
                  <a:lnTo>
                    <a:pt x="128" y="52"/>
                  </a:lnTo>
                  <a:lnTo>
                    <a:pt x="125" y="55"/>
                  </a:lnTo>
                  <a:lnTo>
                    <a:pt x="125" y="61"/>
                  </a:lnTo>
                  <a:lnTo>
                    <a:pt x="124" y="65"/>
                  </a:lnTo>
                  <a:lnTo>
                    <a:pt x="122" y="61"/>
                  </a:lnTo>
                  <a:lnTo>
                    <a:pt x="121" y="51"/>
                  </a:lnTo>
                  <a:lnTo>
                    <a:pt x="120" y="48"/>
                  </a:lnTo>
                  <a:lnTo>
                    <a:pt x="118" y="49"/>
                  </a:lnTo>
                  <a:lnTo>
                    <a:pt x="114" y="51"/>
                  </a:lnTo>
                  <a:lnTo>
                    <a:pt x="107" y="51"/>
                  </a:lnTo>
                  <a:lnTo>
                    <a:pt x="105" y="49"/>
                  </a:lnTo>
                  <a:lnTo>
                    <a:pt x="104" y="49"/>
                  </a:lnTo>
                  <a:lnTo>
                    <a:pt x="102" y="49"/>
                  </a:lnTo>
                  <a:lnTo>
                    <a:pt x="102" y="52"/>
                  </a:lnTo>
                  <a:lnTo>
                    <a:pt x="102" y="53"/>
                  </a:lnTo>
                  <a:lnTo>
                    <a:pt x="101" y="55"/>
                  </a:lnTo>
                  <a:lnTo>
                    <a:pt x="101" y="58"/>
                  </a:lnTo>
                  <a:lnTo>
                    <a:pt x="101" y="59"/>
                  </a:lnTo>
                  <a:lnTo>
                    <a:pt x="89" y="55"/>
                  </a:lnTo>
                  <a:lnTo>
                    <a:pt x="84" y="51"/>
                  </a:lnTo>
                  <a:lnTo>
                    <a:pt x="79" y="48"/>
                  </a:lnTo>
                  <a:lnTo>
                    <a:pt x="78" y="46"/>
                  </a:lnTo>
                  <a:lnTo>
                    <a:pt x="76" y="46"/>
                  </a:lnTo>
                  <a:lnTo>
                    <a:pt x="71" y="46"/>
                  </a:lnTo>
                  <a:lnTo>
                    <a:pt x="69" y="45"/>
                  </a:lnTo>
                  <a:lnTo>
                    <a:pt x="66" y="41"/>
                  </a:lnTo>
                  <a:lnTo>
                    <a:pt x="63" y="42"/>
                  </a:lnTo>
                  <a:lnTo>
                    <a:pt x="58" y="43"/>
                  </a:lnTo>
                  <a:lnTo>
                    <a:pt x="55" y="45"/>
                  </a:lnTo>
                  <a:lnTo>
                    <a:pt x="56" y="48"/>
                  </a:lnTo>
                  <a:lnTo>
                    <a:pt x="50" y="51"/>
                  </a:lnTo>
                  <a:lnTo>
                    <a:pt x="42" y="58"/>
                  </a:lnTo>
                  <a:lnTo>
                    <a:pt x="35" y="62"/>
                  </a:lnTo>
                  <a:lnTo>
                    <a:pt x="22" y="66"/>
                  </a:lnTo>
                  <a:lnTo>
                    <a:pt x="20" y="66"/>
                  </a:lnTo>
                  <a:lnTo>
                    <a:pt x="17" y="66"/>
                  </a:lnTo>
                  <a:lnTo>
                    <a:pt x="16" y="66"/>
                  </a:lnTo>
                  <a:lnTo>
                    <a:pt x="14" y="64"/>
                  </a:lnTo>
                  <a:lnTo>
                    <a:pt x="14" y="71"/>
                  </a:lnTo>
                  <a:lnTo>
                    <a:pt x="13" y="74"/>
                  </a:lnTo>
                  <a:lnTo>
                    <a:pt x="9" y="75"/>
                  </a:lnTo>
                  <a:lnTo>
                    <a:pt x="4" y="87"/>
                  </a:lnTo>
                  <a:lnTo>
                    <a:pt x="7" y="88"/>
                  </a:lnTo>
                  <a:lnTo>
                    <a:pt x="7" y="91"/>
                  </a:lnTo>
                  <a:lnTo>
                    <a:pt x="7" y="95"/>
                  </a:lnTo>
                  <a:lnTo>
                    <a:pt x="6" y="98"/>
                  </a:lnTo>
                  <a:lnTo>
                    <a:pt x="7" y="98"/>
                  </a:lnTo>
                  <a:lnTo>
                    <a:pt x="7" y="100"/>
                  </a:lnTo>
                  <a:lnTo>
                    <a:pt x="9" y="101"/>
                  </a:lnTo>
                  <a:lnTo>
                    <a:pt x="9" y="102"/>
                  </a:lnTo>
                  <a:lnTo>
                    <a:pt x="9" y="102"/>
                  </a:lnTo>
                  <a:lnTo>
                    <a:pt x="10" y="104"/>
                  </a:lnTo>
                  <a:lnTo>
                    <a:pt x="12" y="105"/>
                  </a:lnTo>
                  <a:lnTo>
                    <a:pt x="12" y="107"/>
                  </a:lnTo>
                  <a:lnTo>
                    <a:pt x="10" y="110"/>
                  </a:lnTo>
                  <a:lnTo>
                    <a:pt x="6" y="112"/>
                  </a:lnTo>
                  <a:lnTo>
                    <a:pt x="4" y="115"/>
                  </a:lnTo>
                  <a:lnTo>
                    <a:pt x="4" y="117"/>
                  </a:lnTo>
                  <a:lnTo>
                    <a:pt x="3" y="118"/>
                  </a:lnTo>
                  <a:lnTo>
                    <a:pt x="3" y="120"/>
                  </a:lnTo>
                  <a:lnTo>
                    <a:pt x="1" y="123"/>
                  </a:lnTo>
                  <a:lnTo>
                    <a:pt x="1" y="123"/>
                  </a:lnTo>
                  <a:lnTo>
                    <a:pt x="3" y="125"/>
                  </a:lnTo>
                  <a:lnTo>
                    <a:pt x="4" y="125"/>
                  </a:lnTo>
                  <a:lnTo>
                    <a:pt x="4" y="127"/>
                  </a:lnTo>
                  <a:lnTo>
                    <a:pt x="3" y="127"/>
                  </a:lnTo>
                  <a:lnTo>
                    <a:pt x="3" y="128"/>
                  </a:lnTo>
                  <a:lnTo>
                    <a:pt x="1" y="130"/>
                  </a:lnTo>
                  <a:lnTo>
                    <a:pt x="0" y="131"/>
                  </a:lnTo>
                  <a:lnTo>
                    <a:pt x="0" y="133"/>
                  </a:lnTo>
                  <a:lnTo>
                    <a:pt x="0" y="134"/>
                  </a:lnTo>
                  <a:lnTo>
                    <a:pt x="1" y="137"/>
                  </a:lnTo>
                  <a:lnTo>
                    <a:pt x="3" y="138"/>
                  </a:lnTo>
                  <a:lnTo>
                    <a:pt x="4" y="138"/>
                  </a:lnTo>
                  <a:lnTo>
                    <a:pt x="9" y="141"/>
                  </a:lnTo>
                  <a:lnTo>
                    <a:pt x="13" y="143"/>
                  </a:lnTo>
                  <a:lnTo>
                    <a:pt x="16" y="143"/>
                  </a:lnTo>
                  <a:lnTo>
                    <a:pt x="23" y="146"/>
                  </a:lnTo>
                  <a:lnTo>
                    <a:pt x="27" y="146"/>
                  </a:lnTo>
                  <a:lnTo>
                    <a:pt x="30" y="144"/>
                  </a:lnTo>
                  <a:lnTo>
                    <a:pt x="33" y="144"/>
                  </a:lnTo>
                  <a:lnTo>
                    <a:pt x="36" y="146"/>
                  </a:lnTo>
                  <a:lnTo>
                    <a:pt x="37" y="148"/>
                  </a:lnTo>
                  <a:lnTo>
                    <a:pt x="45" y="153"/>
                  </a:lnTo>
                  <a:lnTo>
                    <a:pt x="48" y="151"/>
                  </a:lnTo>
                  <a:lnTo>
                    <a:pt x="56" y="150"/>
                  </a:lnTo>
                  <a:lnTo>
                    <a:pt x="59" y="150"/>
                  </a:lnTo>
                  <a:lnTo>
                    <a:pt x="62" y="147"/>
                  </a:lnTo>
                  <a:lnTo>
                    <a:pt x="66" y="141"/>
                  </a:lnTo>
                  <a:lnTo>
                    <a:pt x="69" y="140"/>
                  </a:lnTo>
                  <a:lnTo>
                    <a:pt x="76" y="138"/>
                  </a:lnTo>
                  <a:lnTo>
                    <a:pt x="79" y="138"/>
                  </a:lnTo>
                  <a:lnTo>
                    <a:pt x="79" y="140"/>
                  </a:lnTo>
                  <a:lnTo>
                    <a:pt x="81" y="140"/>
                  </a:lnTo>
                  <a:lnTo>
                    <a:pt x="82" y="141"/>
                  </a:lnTo>
                  <a:lnTo>
                    <a:pt x="85" y="143"/>
                  </a:lnTo>
                  <a:lnTo>
                    <a:pt x="89" y="143"/>
                  </a:lnTo>
                  <a:lnTo>
                    <a:pt x="107" y="140"/>
                  </a:lnTo>
                  <a:lnTo>
                    <a:pt x="114" y="138"/>
                  </a:lnTo>
                  <a:lnTo>
                    <a:pt x="120" y="137"/>
                  </a:lnTo>
                  <a:lnTo>
                    <a:pt x="135" y="127"/>
                  </a:lnTo>
                  <a:lnTo>
                    <a:pt x="141" y="124"/>
                  </a:lnTo>
                  <a:lnTo>
                    <a:pt x="143" y="124"/>
                  </a:lnTo>
                  <a:lnTo>
                    <a:pt x="144" y="123"/>
                  </a:lnTo>
                  <a:lnTo>
                    <a:pt x="145" y="123"/>
                  </a:lnTo>
                  <a:lnTo>
                    <a:pt x="147" y="124"/>
                  </a:lnTo>
                  <a:lnTo>
                    <a:pt x="148" y="125"/>
                  </a:lnTo>
                  <a:lnTo>
                    <a:pt x="150" y="125"/>
                  </a:lnTo>
                  <a:lnTo>
                    <a:pt x="151" y="125"/>
                  </a:lnTo>
                  <a:lnTo>
                    <a:pt x="153" y="125"/>
                  </a:lnTo>
                  <a:lnTo>
                    <a:pt x="154" y="125"/>
                  </a:lnTo>
                  <a:lnTo>
                    <a:pt x="156" y="125"/>
                  </a:lnTo>
                  <a:lnTo>
                    <a:pt x="157" y="124"/>
                  </a:lnTo>
                  <a:lnTo>
                    <a:pt x="157" y="123"/>
                  </a:lnTo>
                  <a:lnTo>
                    <a:pt x="158" y="123"/>
                  </a:lnTo>
                  <a:lnTo>
                    <a:pt x="161" y="123"/>
                  </a:lnTo>
                  <a:lnTo>
                    <a:pt x="161" y="123"/>
                  </a:lnTo>
                  <a:lnTo>
                    <a:pt x="163" y="125"/>
                  </a:lnTo>
                  <a:lnTo>
                    <a:pt x="163" y="125"/>
                  </a:lnTo>
                  <a:lnTo>
                    <a:pt x="164" y="125"/>
                  </a:lnTo>
                  <a:lnTo>
                    <a:pt x="166" y="125"/>
                  </a:lnTo>
                  <a:lnTo>
                    <a:pt x="167" y="125"/>
                  </a:lnTo>
                  <a:lnTo>
                    <a:pt x="169" y="127"/>
                  </a:lnTo>
                  <a:lnTo>
                    <a:pt x="184" y="118"/>
                  </a:lnTo>
                  <a:lnTo>
                    <a:pt x="186" y="117"/>
                  </a:lnTo>
                  <a:lnTo>
                    <a:pt x="187" y="115"/>
                  </a:lnTo>
                  <a:lnTo>
                    <a:pt x="187" y="114"/>
                  </a:lnTo>
                  <a:lnTo>
                    <a:pt x="189" y="114"/>
                  </a:lnTo>
                  <a:lnTo>
                    <a:pt x="190" y="114"/>
                  </a:lnTo>
                  <a:lnTo>
                    <a:pt x="190" y="115"/>
                  </a:lnTo>
                  <a:lnTo>
                    <a:pt x="190" y="115"/>
                  </a:lnTo>
                  <a:lnTo>
                    <a:pt x="194" y="114"/>
                  </a:lnTo>
                  <a:lnTo>
                    <a:pt x="196" y="112"/>
                  </a:lnTo>
                  <a:lnTo>
                    <a:pt x="199" y="114"/>
                  </a:lnTo>
                  <a:lnTo>
                    <a:pt x="202" y="115"/>
                  </a:lnTo>
                  <a:lnTo>
                    <a:pt x="205" y="117"/>
                  </a:lnTo>
                  <a:lnTo>
                    <a:pt x="207" y="117"/>
                  </a:lnTo>
                  <a:lnTo>
                    <a:pt x="225" y="102"/>
                  </a:lnTo>
                  <a:lnTo>
                    <a:pt x="226" y="102"/>
                  </a:lnTo>
                  <a:lnTo>
                    <a:pt x="228" y="101"/>
                  </a:lnTo>
                  <a:lnTo>
                    <a:pt x="229" y="101"/>
                  </a:lnTo>
                  <a:lnTo>
                    <a:pt x="230" y="95"/>
                  </a:lnTo>
                  <a:lnTo>
                    <a:pt x="235" y="91"/>
                  </a:lnTo>
                  <a:lnTo>
                    <a:pt x="236" y="89"/>
                  </a:lnTo>
                  <a:lnTo>
                    <a:pt x="239" y="89"/>
                  </a:lnTo>
                  <a:lnTo>
                    <a:pt x="242" y="88"/>
                  </a:lnTo>
                  <a:lnTo>
                    <a:pt x="243" y="87"/>
                  </a:lnTo>
                  <a:lnTo>
                    <a:pt x="242" y="79"/>
                  </a:lnTo>
                  <a:lnTo>
                    <a:pt x="243" y="76"/>
                  </a:lnTo>
                  <a:lnTo>
                    <a:pt x="245" y="75"/>
                  </a:lnTo>
                  <a:lnTo>
                    <a:pt x="245" y="76"/>
                  </a:lnTo>
                  <a:lnTo>
                    <a:pt x="246" y="79"/>
                  </a:lnTo>
                  <a:lnTo>
                    <a:pt x="248" y="81"/>
                  </a:lnTo>
                  <a:lnTo>
                    <a:pt x="248" y="84"/>
                  </a:lnTo>
                  <a:lnTo>
                    <a:pt x="249" y="85"/>
                  </a:lnTo>
                  <a:lnTo>
                    <a:pt x="249" y="88"/>
                  </a:lnTo>
                  <a:lnTo>
                    <a:pt x="249" y="91"/>
                  </a:lnTo>
                  <a:lnTo>
                    <a:pt x="248" y="92"/>
                  </a:lnTo>
                  <a:lnTo>
                    <a:pt x="246" y="97"/>
                  </a:lnTo>
                  <a:lnTo>
                    <a:pt x="243" y="100"/>
                  </a:lnTo>
                  <a:lnTo>
                    <a:pt x="242" y="102"/>
                  </a:lnTo>
                  <a:lnTo>
                    <a:pt x="242" y="105"/>
                  </a:lnTo>
                  <a:lnTo>
                    <a:pt x="245" y="114"/>
                  </a:lnTo>
                  <a:lnTo>
                    <a:pt x="252" y="115"/>
                  </a:lnTo>
                  <a:lnTo>
                    <a:pt x="282" y="108"/>
                  </a:lnTo>
                  <a:lnTo>
                    <a:pt x="289" y="107"/>
                  </a:lnTo>
                  <a:lnTo>
                    <a:pt x="295" y="107"/>
                  </a:lnTo>
                  <a:lnTo>
                    <a:pt x="298" y="108"/>
                  </a:lnTo>
                  <a:lnTo>
                    <a:pt x="304" y="112"/>
                  </a:lnTo>
                  <a:lnTo>
                    <a:pt x="307" y="114"/>
                  </a:lnTo>
                  <a:lnTo>
                    <a:pt x="307" y="114"/>
                  </a:lnTo>
                  <a:lnTo>
                    <a:pt x="308" y="112"/>
                  </a:lnTo>
                  <a:lnTo>
                    <a:pt x="308" y="112"/>
                  </a:lnTo>
                  <a:lnTo>
                    <a:pt x="308" y="112"/>
                  </a:lnTo>
                  <a:lnTo>
                    <a:pt x="310" y="112"/>
                  </a:lnTo>
                  <a:lnTo>
                    <a:pt x="311" y="112"/>
                  </a:lnTo>
                  <a:lnTo>
                    <a:pt x="313" y="112"/>
                  </a:lnTo>
                  <a:lnTo>
                    <a:pt x="315" y="114"/>
                  </a:lnTo>
                  <a:lnTo>
                    <a:pt x="318" y="114"/>
                  </a:lnTo>
                  <a:lnTo>
                    <a:pt x="321" y="114"/>
                  </a:lnTo>
                  <a:lnTo>
                    <a:pt x="323" y="112"/>
                  </a:lnTo>
                  <a:lnTo>
                    <a:pt x="324" y="11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639"/>
            <p:cNvSpPr>
              <a:spLocks/>
            </p:cNvSpPr>
            <p:nvPr/>
          </p:nvSpPr>
          <p:spPr bwMode="auto">
            <a:xfrm>
              <a:off x="10806581" y="7147117"/>
              <a:ext cx="646942" cy="351197"/>
            </a:xfrm>
            <a:custGeom>
              <a:avLst/>
              <a:gdLst>
                <a:gd name="T0" fmla="*/ 269 w 281"/>
                <a:gd name="T1" fmla="*/ 96 h 151"/>
                <a:gd name="T2" fmla="*/ 252 w 281"/>
                <a:gd name="T3" fmla="*/ 83 h 151"/>
                <a:gd name="T4" fmla="*/ 232 w 281"/>
                <a:gd name="T5" fmla="*/ 60 h 151"/>
                <a:gd name="T6" fmla="*/ 228 w 281"/>
                <a:gd name="T7" fmla="*/ 51 h 151"/>
                <a:gd name="T8" fmla="*/ 215 w 281"/>
                <a:gd name="T9" fmla="*/ 51 h 151"/>
                <a:gd name="T10" fmla="*/ 208 w 281"/>
                <a:gd name="T11" fmla="*/ 56 h 151"/>
                <a:gd name="T12" fmla="*/ 195 w 281"/>
                <a:gd name="T13" fmla="*/ 50 h 151"/>
                <a:gd name="T14" fmla="*/ 193 w 281"/>
                <a:gd name="T15" fmla="*/ 39 h 151"/>
                <a:gd name="T16" fmla="*/ 187 w 281"/>
                <a:gd name="T17" fmla="*/ 27 h 151"/>
                <a:gd name="T18" fmla="*/ 179 w 281"/>
                <a:gd name="T19" fmla="*/ 28 h 151"/>
                <a:gd name="T20" fmla="*/ 172 w 281"/>
                <a:gd name="T21" fmla="*/ 26 h 151"/>
                <a:gd name="T22" fmla="*/ 153 w 281"/>
                <a:gd name="T23" fmla="*/ 4 h 151"/>
                <a:gd name="T24" fmla="*/ 148 w 281"/>
                <a:gd name="T25" fmla="*/ 0 h 151"/>
                <a:gd name="T26" fmla="*/ 110 w 281"/>
                <a:gd name="T27" fmla="*/ 11 h 151"/>
                <a:gd name="T28" fmla="*/ 105 w 281"/>
                <a:gd name="T29" fmla="*/ 7 h 151"/>
                <a:gd name="T30" fmla="*/ 91 w 281"/>
                <a:gd name="T31" fmla="*/ 11 h 151"/>
                <a:gd name="T32" fmla="*/ 81 w 281"/>
                <a:gd name="T33" fmla="*/ 10 h 151"/>
                <a:gd name="T34" fmla="*/ 68 w 281"/>
                <a:gd name="T35" fmla="*/ 13 h 151"/>
                <a:gd name="T36" fmla="*/ 49 w 281"/>
                <a:gd name="T37" fmla="*/ 11 h 151"/>
                <a:gd name="T38" fmla="*/ 45 w 281"/>
                <a:gd name="T39" fmla="*/ 13 h 151"/>
                <a:gd name="T40" fmla="*/ 33 w 281"/>
                <a:gd name="T41" fmla="*/ 16 h 151"/>
                <a:gd name="T42" fmla="*/ 22 w 281"/>
                <a:gd name="T43" fmla="*/ 18 h 151"/>
                <a:gd name="T44" fmla="*/ 7 w 281"/>
                <a:gd name="T45" fmla="*/ 27 h 151"/>
                <a:gd name="T46" fmla="*/ 0 w 281"/>
                <a:gd name="T47" fmla="*/ 39 h 151"/>
                <a:gd name="T48" fmla="*/ 7 w 281"/>
                <a:gd name="T49" fmla="*/ 46 h 151"/>
                <a:gd name="T50" fmla="*/ 15 w 281"/>
                <a:gd name="T51" fmla="*/ 54 h 151"/>
                <a:gd name="T52" fmla="*/ 25 w 281"/>
                <a:gd name="T53" fmla="*/ 63 h 151"/>
                <a:gd name="T54" fmla="*/ 42 w 281"/>
                <a:gd name="T55" fmla="*/ 67 h 151"/>
                <a:gd name="T56" fmla="*/ 56 w 281"/>
                <a:gd name="T57" fmla="*/ 69 h 151"/>
                <a:gd name="T58" fmla="*/ 59 w 281"/>
                <a:gd name="T59" fmla="*/ 69 h 151"/>
                <a:gd name="T60" fmla="*/ 69 w 281"/>
                <a:gd name="T61" fmla="*/ 73 h 151"/>
                <a:gd name="T62" fmla="*/ 75 w 281"/>
                <a:gd name="T63" fmla="*/ 69 h 151"/>
                <a:gd name="T64" fmla="*/ 84 w 281"/>
                <a:gd name="T65" fmla="*/ 69 h 151"/>
                <a:gd name="T66" fmla="*/ 100 w 281"/>
                <a:gd name="T67" fmla="*/ 72 h 151"/>
                <a:gd name="T68" fmla="*/ 102 w 281"/>
                <a:gd name="T69" fmla="*/ 70 h 151"/>
                <a:gd name="T70" fmla="*/ 104 w 281"/>
                <a:gd name="T71" fmla="*/ 73 h 151"/>
                <a:gd name="T72" fmla="*/ 111 w 281"/>
                <a:gd name="T73" fmla="*/ 77 h 151"/>
                <a:gd name="T74" fmla="*/ 121 w 281"/>
                <a:gd name="T75" fmla="*/ 87 h 151"/>
                <a:gd name="T76" fmla="*/ 136 w 281"/>
                <a:gd name="T77" fmla="*/ 93 h 151"/>
                <a:gd name="T78" fmla="*/ 140 w 281"/>
                <a:gd name="T79" fmla="*/ 96 h 151"/>
                <a:gd name="T80" fmla="*/ 144 w 281"/>
                <a:gd name="T81" fmla="*/ 98 h 151"/>
                <a:gd name="T82" fmla="*/ 147 w 281"/>
                <a:gd name="T83" fmla="*/ 100 h 151"/>
                <a:gd name="T84" fmla="*/ 153 w 281"/>
                <a:gd name="T85" fmla="*/ 102 h 151"/>
                <a:gd name="T86" fmla="*/ 161 w 281"/>
                <a:gd name="T87" fmla="*/ 115 h 151"/>
                <a:gd name="T88" fmla="*/ 164 w 281"/>
                <a:gd name="T89" fmla="*/ 122 h 151"/>
                <a:gd name="T90" fmla="*/ 170 w 281"/>
                <a:gd name="T91" fmla="*/ 129 h 151"/>
                <a:gd name="T92" fmla="*/ 179 w 281"/>
                <a:gd name="T93" fmla="*/ 136 h 151"/>
                <a:gd name="T94" fmla="*/ 190 w 281"/>
                <a:gd name="T95" fmla="*/ 141 h 151"/>
                <a:gd name="T96" fmla="*/ 218 w 281"/>
                <a:gd name="T97" fmla="*/ 145 h 151"/>
                <a:gd name="T98" fmla="*/ 226 w 281"/>
                <a:gd name="T99" fmla="*/ 151 h 151"/>
                <a:gd name="T100" fmla="*/ 229 w 281"/>
                <a:gd name="T101" fmla="*/ 144 h 151"/>
                <a:gd name="T102" fmla="*/ 241 w 281"/>
                <a:gd name="T103" fmla="*/ 139 h 151"/>
                <a:gd name="T104" fmla="*/ 252 w 281"/>
                <a:gd name="T105" fmla="*/ 138 h 151"/>
                <a:gd name="T106" fmla="*/ 267 w 281"/>
                <a:gd name="T107" fmla="*/ 131 h 151"/>
                <a:gd name="T108" fmla="*/ 278 w 281"/>
                <a:gd name="T109" fmla="*/ 118 h 151"/>
                <a:gd name="T110" fmla="*/ 277 w 281"/>
                <a:gd name="T111" fmla="*/ 10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 h="151">
                  <a:moveTo>
                    <a:pt x="277" y="102"/>
                  </a:moveTo>
                  <a:lnTo>
                    <a:pt x="274" y="99"/>
                  </a:lnTo>
                  <a:lnTo>
                    <a:pt x="269" y="96"/>
                  </a:lnTo>
                  <a:lnTo>
                    <a:pt x="259" y="90"/>
                  </a:lnTo>
                  <a:lnTo>
                    <a:pt x="255" y="87"/>
                  </a:lnTo>
                  <a:lnTo>
                    <a:pt x="252" y="83"/>
                  </a:lnTo>
                  <a:lnTo>
                    <a:pt x="246" y="70"/>
                  </a:lnTo>
                  <a:lnTo>
                    <a:pt x="242" y="66"/>
                  </a:lnTo>
                  <a:lnTo>
                    <a:pt x="232" y="60"/>
                  </a:lnTo>
                  <a:lnTo>
                    <a:pt x="231" y="57"/>
                  </a:lnTo>
                  <a:lnTo>
                    <a:pt x="229" y="54"/>
                  </a:lnTo>
                  <a:lnTo>
                    <a:pt x="228" y="51"/>
                  </a:lnTo>
                  <a:lnTo>
                    <a:pt x="225" y="50"/>
                  </a:lnTo>
                  <a:lnTo>
                    <a:pt x="220" y="50"/>
                  </a:lnTo>
                  <a:lnTo>
                    <a:pt x="215" y="51"/>
                  </a:lnTo>
                  <a:lnTo>
                    <a:pt x="210" y="53"/>
                  </a:lnTo>
                  <a:lnTo>
                    <a:pt x="209" y="54"/>
                  </a:lnTo>
                  <a:lnTo>
                    <a:pt x="208" y="56"/>
                  </a:lnTo>
                  <a:lnTo>
                    <a:pt x="206" y="56"/>
                  </a:lnTo>
                  <a:lnTo>
                    <a:pt x="197" y="51"/>
                  </a:lnTo>
                  <a:lnTo>
                    <a:pt x="195" y="50"/>
                  </a:lnTo>
                  <a:lnTo>
                    <a:pt x="195" y="47"/>
                  </a:lnTo>
                  <a:lnTo>
                    <a:pt x="195" y="41"/>
                  </a:lnTo>
                  <a:lnTo>
                    <a:pt x="193" y="39"/>
                  </a:lnTo>
                  <a:lnTo>
                    <a:pt x="193" y="33"/>
                  </a:lnTo>
                  <a:lnTo>
                    <a:pt x="190" y="30"/>
                  </a:lnTo>
                  <a:lnTo>
                    <a:pt x="187" y="27"/>
                  </a:lnTo>
                  <a:lnTo>
                    <a:pt x="184" y="26"/>
                  </a:lnTo>
                  <a:lnTo>
                    <a:pt x="182" y="27"/>
                  </a:lnTo>
                  <a:lnTo>
                    <a:pt x="179" y="28"/>
                  </a:lnTo>
                  <a:lnTo>
                    <a:pt x="176" y="27"/>
                  </a:lnTo>
                  <a:lnTo>
                    <a:pt x="173" y="27"/>
                  </a:lnTo>
                  <a:lnTo>
                    <a:pt x="172" y="26"/>
                  </a:lnTo>
                  <a:lnTo>
                    <a:pt x="167" y="23"/>
                  </a:lnTo>
                  <a:lnTo>
                    <a:pt x="159" y="10"/>
                  </a:lnTo>
                  <a:lnTo>
                    <a:pt x="153" y="4"/>
                  </a:lnTo>
                  <a:lnTo>
                    <a:pt x="151" y="3"/>
                  </a:lnTo>
                  <a:lnTo>
                    <a:pt x="151" y="0"/>
                  </a:lnTo>
                  <a:lnTo>
                    <a:pt x="148" y="0"/>
                  </a:lnTo>
                  <a:lnTo>
                    <a:pt x="131" y="13"/>
                  </a:lnTo>
                  <a:lnTo>
                    <a:pt x="127" y="14"/>
                  </a:lnTo>
                  <a:lnTo>
                    <a:pt x="110" y="11"/>
                  </a:lnTo>
                  <a:lnTo>
                    <a:pt x="108" y="10"/>
                  </a:lnTo>
                  <a:lnTo>
                    <a:pt x="108" y="8"/>
                  </a:lnTo>
                  <a:lnTo>
                    <a:pt x="105" y="7"/>
                  </a:lnTo>
                  <a:lnTo>
                    <a:pt x="102" y="7"/>
                  </a:lnTo>
                  <a:lnTo>
                    <a:pt x="94" y="10"/>
                  </a:lnTo>
                  <a:lnTo>
                    <a:pt x="91" y="11"/>
                  </a:lnTo>
                  <a:lnTo>
                    <a:pt x="88" y="13"/>
                  </a:lnTo>
                  <a:lnTo>
                    <a:pt x="87" y="13"/>
                  </a:lnTo>
                  <a:lnTo>
                    <a:pt x="81" y="10"/>
                  </a:lnTo>
                  <a:lnTo>
                    <a:pt x="78" y="10"/>
                  </a:lnTo>
                  <a:lnTo>
                    <a:pt x="71" y="11"/>
                  </a:lnTo>
                  <a:lnTo>
                    <a:pt x="68" y="13"/>
                  </a:lnTo>
                  <a:lnTo>
                    <a:pt x="66" y="13"/>
                  </a:lnTo>
                  <a:lnTo>
                    <a:pt x="55" y="11"/>
                  </a:lnTo>
                  <a:lnTo>
                    <a:pt x="49" y="11"/>
                  </a:lnTo>
                  <a:lnTo>
                    <a:pt x="48" y="11"/>
                  </a:lnTo>
                  <a:lnTo>
                    <a:pt x="46" y="13"/>
                  </a:lnTo>
                  <a:lnTo>
                    <a:pt x="45" y="13"/>
                  </a:lnTo>
                  <a:lnTo>
                    <a:pt x="40" y="13"/>
                  </a:lnTo>
                  <a:lnTo>
                    <a:pt x="35" y="14"/>
                  </a:lnTo>
                  <a:lnTo>
                    <a:pt x="33" y="16"/>
                  </a:lnTo>
                  <a:lnTo>
                    <a:pt x="29" y="17"/>
                  </a:lnTo>
                  <a:lnTo>
                    <a:pt x="26" y="18"/>
                  </a:lnTo>
                  <a:lnTo>
                    <a:pt x="22" y="18"/>
                  </a:lnTo>
                  <a:lnTo>
                    <a:pt x="17" y="20"/>
                  </a:lnTo>
                  <a:lnTo>
                    <a:pt x="15" y="21"/>
                  </a:lnTo>
                  <a:lnTo>
                    <a:pt x="7" y="27"/>
                  </a:lnTo>
                  <a:lnTo>
                    <a:pt x="4" y="31"/>
                  </a:lnTo>
                  <a:lnTo>
                    <a:pt x="2" y="34"/>
                  </a:lnTo>
                  <a:lnTo>
                    <a:pt x="0" y="39"/>
                  </a:lnTo>
                  <a:lnTo>
                    <a:pt x="2" y="41"/>
                  </a:lnTo>
                  <a:lnTo>
                    <a:pt x="3" y="43"/>
                  </a:lnTo>
                  <a:lnTo>
                    <a:pt x="7" y="46"/>
                  </a:lnTo>
                  <a:lnTo>
                    <a:pt x="10" y="49"/>
                  </a:lnTo>
                  <a:lnTo>
                    <a:pt x="12" y="50"/>
                  </a:lnTo>
                  <a:lnTo>
                    <a:pt x="15" y="54"/>
                  </a:lnTo>
                  <a:lnTo>
                    <a:pt x="16" y="57"/>
                  </a:lnTo>
                  <a:lnTo>
                    <a:pt x="22" y="62"/>
                  </a:lnTo>
                  <a:lnTo>
                    <a:pt x="25" y="63"/>
                  </a:lnTo>
                  <a:lnTo>
                    <a:pt x="30" y="64"/>
                  </a:lnTo>
                  <a:lnTo>
                    <a:pt x="36" y="66"/>
                  </a:lnTo>
                  <a:lnTo>
                    <a:pt x="42" y="67"/>
                  </a:lnTo>
                  <a:lnTo>
                    <a:pt x="49" y="67"/>
                  </a:lnTo>
                  <a:lnTo>
                    <a:pt x="52" y="66"/>
                  </a:lnTo>
                  <a:lnTo>
                    <a:pt x="56" y="69"/>
                  </a:lnTo>
                  <a:lnTo>
                    <a:pt x="56" y="70"/>
                  </a:lnTo>
                  <a:lnTo>
                    <a:pt x="58" y="70"/>
                  </a:lnTo>
                  <a:lnTo>
                    <a:pt x="59" y="69"/>
                  </a:lnTo>
                  <a:lnTo>
                    <a:pt x="61" y="69"/>
                  </a:lnTo>
                  <a:lnTo>
                    <a:pt x="66" y="73"/>
                  </a:lnTo>
                  <a:lnTo>
                    <a:pt x="69" y="73"/>
                  </a:lnTo>
                  <a:lnTo>
                    <a:pt x="71" y="72"/>
                  </a:lnTo>
                  <a:lnTo>
                    <a:pt x="72" y="70"/>
                  </a:lnTo>
                  <a:lnTo>
                    <a:pt x="75" y="69"/>
                  </a:lnTo>
                  <a:lnTo>
                    <a:pt x="78" y="67"/>
                  </a:lnTo>
                  <a:lnTo>
                    <a:pt x="81" y="67"/>
                  </a:lnTo>
                  <a:lnTo>
                    <a:pt x="84" y="69"/>
                  </a:lnTo>
                  <a:lnTo>
                    <a:pt x="89" y="70"/>
                  </a:lnTo>
                  <a:lnTo>
                    <a:pt x="97" y="70"/>
                  </a:lnTo>
                  <a:lnTo>
                    <a:pt x="100" y="72"/>
                  </a:lnTo>
                  <a:lnTo>
                    <a:pt x="101" y="72"/>
                  </a:lnTo>
                  <a:lnTo>
                    <a:pt x="101" y="70"/>
                  </a:lnTo>
                  <a:lnTo>
                    <a:pt x="102" y="70"/>
                  </a:lnTo>
                  <a:lnTo>
                    <a:pt x="104" y="70"/>
                  </a:lnTo>
                  <a:lnTo>
                    <a:pt x="104" y="72"/>
                  </a:lnTo>
                  <a:lnTo>
                    <a:pt x="104" y="73"/>
                  </a:lnTo>
                  <a:lnTo>
                    <a:pt x="104" y="73"/>
                  </a:lnTo>
                  <a:lnTo>
                    <a:pt x="110" y="75"/>
                  </a:lnTo>
                  <a:lnTo>
                    <a:pt x="111" y="77"/>
                  </a:lnTo>
                  <a:lnTo>
                    <a:pt x="111" y="82"/>
                  </a:lnTo>
                  <a:lnTo>
                    <a:pt x="112" y="83"/>
                  </a:lnTo>
                  <a:lnTo>
                    <a:pt x="121" y="87"/>
                  </a:lnTo>
                  <a:lnTo>
                    <a:pt x="127" y="92"/>
                  </a:lnTo>
                  <a:lnTo>
                    <a:pt x="130" y="93"/>
                  </a:lnTo>
                  <a:lnTo>
                    <a:pt x="136" y="93"/>
                  </a:lnTo>
                  <a:lnTo>
                    <a:pt x="137" y="93"/>
                  </a:lnTo>
                  <a:lnTo>
                    <a:pt x="140" y="95"/>
                  </a:lnTo>
                  <a:lnTo>
                    <a:pt x="140" y="96"/>
                  </a:lnTo>
                  <a:lnTo>
                    <a:pt x="141" y="98"/>
                  </a:lnTo>
                  <a:lnTo>
                    <a:pt x="141" y="98"/>
                  </a:lnTo>
                  <a:lnTo>
                    <a:pt x="144" y="98"/>
                  </a:lnTo>
                  <a:lnTo>
                    <a:pt x="144" y="99"/>
                  </a:lnTo>
                  <a:lnTo>
                    <a:pt x="146" y="100"/>
                  </a:lnTo>
                  <a:lnTo>
                    <a:pt x="147" y="100"/>
                  </a:lnTo>
                  <a:lnTo>
                    <a:pt x="148" y="100"/>
                  </a:lnTo>
                  <a:lnTo>
                    <a:pt x="151" y="102"/>
                  </a:lnTo>
                  <a:lnTo>
                    <a:pt x="153" y="102"/>
                  </a:lnTo>
                  <a:lnTo>
                    <a:pt x="154" y="103"/>
                  </a:lnTo>
                  <a:lnTo>
                    <a:pt x="159" y="111"/>
                  </a:lnTo>
                  <a:lnTo>
                    <a:pt x="161" y="115"/>
                  </a:lnTo>
                  <a:lnTo>
                    <a:pt x="161" y="122"/>
                  </a:lnTo>
                  <a:lnTo>
                    <a:pt x="163" y="122"/>
                  </a:lnTo>
                  <a:lnTo>
                    <a:pt x="164" y="122"/>
                  </a:lnTo>
                  <a:lnTo>
                    <a:pt x="166" y="122"/>
                  </a:lnTo>
                  <a:lnTo>
                    <a:pt x="170" y="129"/>
                  </a:lnTo>
                  <a:lnTo>
                    <a:pt x="170" y="129"/>
                  </a:lnTo>
                  <a:lnTo>
                    <a:pt x="177" y="132"/>
                  </a:lnTo>
                  <a:lnTo>
                    <a:pt x="177" y="134"/>
                  </a:lnTo>
                  <a:lnTo>
                    <a:pt x="179" y="136"/>
                  </a:lnTo>
                  <a:lnTo>
                    <a:pt x="180" y="138"/>
                  </a:lnTo>
                  <a:lnTo>
                    <a:pt x="189" y="141"/>
                  </a:lnTo>
                  <a:lnTo>
                    <a:pt x="190" y="141"/>
                  </a:lnTo>
                  <a:lnTo>
                    <a:pt x="193" y="141"/>
                  </a:lnTo>
                  <a:lnTo>
                    <a:pt x="215" y="144"/>
                  </a:lnTo>
                  <a:lnTo>
                    <a:pt x="218" y="145"/>
                  </a:lnTo>
                  <a:lnTo>
                    <a:pt x="220" y="149"/>
                  </a:lnTo>
                  <a:lnTo>
                    <a:pt x="223" y="151"/>
                  </a:lnTo>
                  <a:lnTo>
                    <a:pt x="226" y="151"/>
                  </a:lnTo>
                  <a:lnTo>
                    <a:pt x="228" y="149"/>
                  </a:lnTo>
                  <a:lnTo>
                    <a:pt x="229" y="146"/>
                  </a:lnTo>
                  <a:lnTo>
                    <a:pt x="229" y="144"/>
                  </a:lnTo>
                  <a:lnTo>
                    <a:pt x="231" y="142"/>
                  </a:lnTo>
                  <a:lnTo>
                    <a:pt x="238" y="139"/>
                  </a:lnTo>
                  <a:lnTo>
                    <a:pt x="241" y="139"/>
                  </a:lnTo>
                  <a:lnTo>
                    <a:pt x="249" y="139"/>
                  </a:lnTo>
                  <a:lnTo>
                    <a:pt x="251" y="139"/>
                  </a:lnTo>
                  <a:lnTo>
                    <a:pt x="252" y="138"/>
                  </a:lnTo>
                  <a:lnTo>
                    <a:pt x="261" y="135"/>
                  </a:lnTo>
                  <a:lnTo>
                    <a:pt x="264" y="134"/>
                  </a:lnTo>
                  <a:lnTo>
                    <a:pt x="267" y="131"/>
                  </a:lnTo>
                  <a:lnTo>
                    <a:pt x="272" y="123"/>
                  </a:lnTo>
                  <a:lnTo>
                    <a:pt x="277" y="121"/>
                  </a:lnTo>
                  <a:lnTo>
                    <a:pt x="278" y="118"/>
                  </a:lnTo>
                  <a:lnTo>
                    <a:pt x="281" y="112"/>
                  </a:lnTo>
                  <a:lnTo>
                    <a:pt x="280" y="108"/>
                  </a:lnTo>
                  <a:lnTo>
                    <a:pt x="277" y="10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 name="Freeform 640"/>
            <p:cNvSpPr>
              <a:spLocks/>
            </p:cNvSpPr>
            <p:nvPr/>
          </p:nvSpPr>
          <p:spPr bwMode="auto">
            <a:xfrm>
              <a:off x="11102325" y="6731226"/>
              <a:ext cx="1095181" cy="300364"/>
            </a:xfrm>
            <a:custGeom>
              <a:avLst/>
              <a:gdLst>
                <a:gd name="T0" fmla="*/ 441 w 474"/>
                <a:gd name="T1" fmla="*/ 54 h 129"/>
                <a:gd name="T2" fmla="*/ 451 w 474"/>
                <a:gd name="T3" fmla="*/ 57 h 129"/>
                <a:gd name="T4" fmla="*/ 458 w 474"/>
                <a:gd name="T5" fmla="*/ 42 h 129"/>
                <a:gd name="T6" fmla="*/ 474 w 474"/>
                <a:gd name="T7" fmla="*/ 31 h 129"/>
                <a:gd name="T8" fmla="*/ 464 w 474"/>
                <a:gd name="T9" fmla="*/ 8 h 129"/>
                <a:gd name="T10" fmla="*/ 451 w 474"/>
                <a:gd name="T11" fmla="*/ 0 h 129"/>
                <a:gd name="T12" fmla="*/ 437 w 474"/>
                <a:gd name="T13" fmla="*/ 11 h 129"/>
                <a:gd name="T14" fmla="*/ 438 w 474"/>
                <a:gd name="T15" fmla="*/ 23 h 129"/>
                <a:gd name="T16" fmla="*/ 457 w 474"/>
                <a:gd name="T17" fmla="*/ 17 h 129"/>
                <a:gd name="T18" fmla="*/ 440 w 474"/>
                <a:gd name="T19" fmla="*/ 37 h 129"/>
                <a:gd name="T20" fmla="*/ 424 w 474"/>
                <a:gd name="T21" fmla="*/ 46 h 129"/>
                <a:gd name="T22" fmla="*/ 404 w 474"/>
                <a:gd name="T23" fmla="*/ 56 h 129"/>
                <a:gd name="T24" fmla="*/ 393 w 474"/>
                <a:gd name="T25" fmla="*/ 66 h 129"/>
                <a:gd name="T26" fmla="*/ 393 w 474"/>
                <a:gd name="T27" fmla="*/ 77 h 129"/>
                <a:gd name="T28" fmla="*/ 342 w 474"/>
                <a:gd name="T29" fmla="*/ 69 h 129"/>
                <a:gd name="T30" fmla="*/ 329 w 474"/>
                <a:gd name="T31" fmla="*/ 66 h 129"/>
                <a:gd name="T32" fmla="*/ 327 w 474"/>
                <a:gd name="T33" fmla="*/ 53 h 129"/>
                <a:gd name="T34" fmla="*/ 316 w 474"/>
                <a:gd name="T35" fmla="*/ 56 h 129"/>
                <a:gd name="T36" fmla="*/ 301 w 474"/>
                <a:gd name="T37" fmla="*/ 62 h 129"/>
                <a:gd name="T38" fmla="*/ 291 w 474"/>
                <a:gd name="T39" fmla="*/ 62 h 129"/>
                <a:gd name="T40" fmla="*/ 268 w 474"/>
                <a:gd name="T41" fmla="*/ 59 h 129"/>
                <a:gd name="T42" fmla="*/ 260 w 474"/>
                <a:gd name="T43" fmla="*/ 69 h 129"/>
                <a:gd name="T44" fmla="*/ 251 w 474"/>
                <a:gd name="T45" fmla="*/ 79 h 129"/>
                <a:gd name="T46" fmla="*/ 242 w 474"/>
                <a:gd name="T47" fmla="*/ 73 h 129"/>
                <a:gd name="T48" fmla="*/ 222 w 474"/>
                <a:gd name="T49" fmla="*/ 66 h 129"/>
                <a:gd name="T50" fmla="*/ 209 w 474"/>
                <a:gd name="T51" fmla="*/ 57 h 129"/>
                <a:gd name="T52" fmla="*/ 200 w 474"/>
                <a:gd name="T53" fmla="*/ 54 h 129"/>
                <a:gd name="T54" fmla="*/ 180 w 474"/>
                <a:gd name="T55" fmla="*/ 47 h 129"/>
                <a:gd name="T56" fmla="*/ 157 w 474"/>
                <a:gd name="T57" fmla="*/ 40 h 129"/>
                <a:gd name="T58" fmla="*/ 128 w 474"/>
                <a:gd name="T59" fmla="*/ 33 h 129"/>
                <a:gd name="T60" fmla="*/ 117 w 474"/>
                <a:gd name="T61" fmla="*/ 30 h 129"/>
                <a:gd name="T62" fmla="*/ 105 w 474"/>
                <a:gd name="T63" fmla="*/ 27 h 129"/>
                <a:gd name="T64" fmla="*/ 91 w 474"/>
                <a:gd name="T65" fmla="*/ 23 h 129"/>
                <a:gd name="T66" fmla="*/ 59 w 474"/>
                <a:gd name="T67" fmla="*/ 34 h 129"/>
                <a:gd name="T68" fmla="*/ 48 w 474"/>
                <a:gd name="T69" fmla="*/ 42 h 129"/>
                <a:gd name="T70" fmla="*/ 42 w 474"/>
                <a:gd name="T71" fmla="*/ 49 h 129"/>
                <a:gd name="T72" fmla="*/ 38 w 474"/>
                <a:gd name="T73" fmla="*/ 47 h 129"/>
                <a:gd name="T74" fmla="*/ 32 w 474"/>
                <a:gd name="T75" fmla="*/ 49 h 129"/>
                <a:gd name="T76" fmla="*/ 26 w 474"/>
                <a:gd name="T77" fmla="*/ 54 h 129"/>
                <a:gd name="T78" fmla="*/ 15 w 474"/>
                <a:gd name="T79" fmla="*/ 54 h 129"/>
                <a:gd name="T80" fmla="*/ 0 w 474"/>
                <a:gd name="T81" fmla="*/ 73 h 129"/>
                <a:gd name="T82" fmla="*/ 9 w 474"/>
                <a:gd name="T83" fmla="*/ 108 h 129"/>
                <a:gd name="T84" fmla="*/ 18 w 474"/>
                <a:gd name="T85" fmla="*/ 118 h 129"/>
                <a:gd name="T86" fmla="*/ 20 w 474"/>
                <a:gd name="T87" fmla="*/ 112 h 129"/>
                <a:gd name="T88" fmla="*/ 48 w 474"/>
                <a:gd name="T89" fmla="*/ 103 h 129"/>
                <a:gd name="T90" fmla="*/ 69 w 474"/>
                <a:gd name="T91" fmla="*/ 112 h 129"/>
                <a:gd name="T92" fmla="*/ 91 w 474"/>
                <a:gd name="T93" fmla="*/ 106 h 129"/>
                <a:gd name="T94" fmla="*/ 114 w 474"/>
                <a:gd name="T95" fmla="*/ 106 h 129"/>
                <a:gd name="T96" fmla="*/ 123 w 474"/>
                <a:gd name="T97" fmla="*/ 113 h 129"/>
                <a:gd name="T98" fmla="*/ 136 w 474"/>
                <a:gd name="T99" fmla="*/ 118 h 129"/>
                <a:gd name="T100" fmla="*/ 149 w 474"/>
                <a:gd name="T101" fmla="*/ 109 h 129"/>
                <a:gd name="T102" fmla="*/ 164 w 474"/>
                <a:gd name="T103" fmla="*/ 126 h 129"/>
                <a:gd name="T104" fmla="*/ 186 w 474"/>
                <a:gd name="T105" fmla="*/ 128 h 129"/>
                <a:gd name="T106" fmla="*/ 231 w 474"/>
                <a:gd name="T107" fmla="*/ 119 h 129"/>
                <a:gd name="T108" fmla="*/ 238 w 474"/>
                <a:gd name="T109" fmla="*/ 108 h 129"/>
                <a:gd name="T110" fmla="*/ 268 w 474"/>
                <a:gd name="T111" fmla="*/ 115 h 129"/>
                <a:gd name="T112" fmla="*/ 278 w 474"/>
                <a:gd name="T113" fmla="*/ 116 h 129"/>
                <a:gd name="T114" fmla="*/ 290 w 474"/>
                <a:gd name="T115" fmla="*/ 121 h 129"/>
                <a:gd name="T116" fmla="*/ 334 w 474"/>
                <a:gd name="T117" fmla="*/ 101 h 129"/>
                <a:gd name="T118" fmla="*/ 365 w 474"/>
                <a:gd name="T119" fmla="*/ 99 h 129"/>
                <a:gd name="T120" fmla="*/ 404 w 474"/>
                <a:gd name="T121" fmla="*/ 89 h 129"/>
                <a:gd name="T122" fmla="*/ 424 w 474"/>
                <a:gd name="T123" fmla="*/ 83 h 129"/>
                <a:gd name="T124" fmla="*/ 441 w 474"/>
                <a:gd name="T125" fmla="*/ 7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129">
                  <a:moveTo>
                    <a:pt x="447" y="70"/>
                  </a:moveTo>
                  <a:lnTo>
                    <a:pt x="441" y="62"/>
                  </a:lnTo>
                  <a:lnTo>
                    <a:pt x="441" y="60"/>
                  </a:lnTo>
                  <a:lnTo>
                    <a:pt x="441" y="59"/>
                  </a:lnTo>
                  <a:lnTo>
                    <a:pt x="440" y="56"/>
                  </a:lnTo>
                  <a:lnTo>
                    <a:pt x="441" y="54"/>
                  </a:lnTo>
                  <a:lnTo>
                    <a:pt x="442" y="53"/>
                  </a:lnTo>
                  <a:lnTo>
                    <a:pt x="442" y="53"/>
                  </a:lnTo>
                  <a:lnTo>
                    <a:pt x="444" y="54"/>
                  </a:lnTo>
                  <a:lnTo>
                    <a:pt x="445" y="54"/>
                  </a:lnTo>
                  <a:lnTo>
                    <a:pt x="448" y="56"/>
                  </a:lnTo>
                  <a:lnTo>
                    <a:pt x="451" y="57"/>
                  </a:lnTo>
                  <a:lnTo>
                    <a:pt x="454" y="57"/>
                  </a:lnTo>
                  <a:lnTo>
                    <a:pt x="455" y="56"/>
                  </a:lnTo>
                  <a:lnTo>
                    <a:pt x="455" y="53"/>
                  </a:lnTo>
                  <a:lnTo>
                    <a:pt x="454" y="47"/>
                  </a:lnTo>
                  <a:lnTo>
                    <a:pt x="455" y="43"/>
                  </a:lnTo>
                  <a:lnTo>
                    <a:pt x="458" y="42"/>
                  </a:lnTo>
                  <a:lnTo>
                    <a:pt x="461" y="40"/>
                  </a:lnTo>
                  <a:lnTo>
                    <a:pt x="470" y="40"/>
                  </a:lnTo>
                  <a:lnTo>
                    <a:pt x="473" y="39"/>
                  </a:lnTo>
                  <a:lnTo>
                    <a:pt x="474" y="37"/>
                  </a:lnTo>
                  <a:lnTo>
                    <a:pt x="474" y="33"/>
                  </a:lnTo>
                  <a:lnTo>
                    <a:pt x="474" y="31"/>
                  </a:lnTo>
                  <a:lnTo>
                    <a:pt x="473" y="30"/>
                  </a:lnTo>
                  <a:lnTo>
                    <a:pt x="471" y="29"/>
                  </a:lnTo>
                  <a:lnTo>
                    <a:pt x="467" y="18"/>
                  </a:lnTo>
                  <a:lnTo>
                    <a:pt x="467" y="13"/>
                  </a:lnTo>
                  <a:lnTo>
                    <a:pt x="467" y="11"/>
                  </a:lnTo>
                  <a:lnTo>
                    <a:pt x="464" y="8"/>
                  </a:lnTo>
                  <a:lnTo>
                    <a:pt x="460" y="6"/>
                  </a:lnTo>
                  <a:lnTo>
                    <a:pt x="457" y="4"/>
                  </a:lnTo>
                  <a:lnTo>
                    <a:pt x="455" y="4"/>
                  </a:lnTo>
                  <a:lnTo>
                    <a:pt x="454" y="3"/>
                  </a:lnTo>
                  <a:lnTo>
                    <a:pt x="452" y="1"/>
                  </a:lnTo>
                  <a:lnTo>
                    <a:pt x="451" y="0"/>
                  </a:lnTo>
                  <a:lnTo>
                    <a:pt x="450" y="0"/>
                  </a:lnTo>
                  <a:lnTo>
                    <a:pt x="448" y="1"/>
                  </a:lnTo>
                  <a:lnTo>
                    <a:pt x="445" y="3"/>
                  </a:lnTo>
                  <a:lnTo>
                    <a:pt x="440" y="6"/>
                  </a:lnTo>
                  <a:lnTo>
                    <a:pt x="438" y="8"/>
                  </a:lnTo>
                  <a:lnTo>
                    <a:pt x="437" y="11"/>
                  </a:lnTo>
                  <a:lnTo>
                    <a:pt x="437" y="14"/>
                  </a:lnTo>
                  <a:lnTo>
                    <a:pt x="432" y="20"/>
                  </a:lnTo>
                  <a:lnTo>
                    <a:pt x="431" y="23"/>
                  </a:lnTo>
                  <a:lnTo>
                    <a:pt x="431" y="23"/>
                  </a:lnTo>
                  <a:lnTo>
                    <a:pt x="432" y="24"/>
                  </a:lnTo>
                  <a:lnTo>
                    <a:pt x="438" y="23"/>
                  </a:lnTo>
                  <a:lnTo>
                    <a:pt x="438" y="23"/>
                  </a:lnTo>
                  <a:lnTo>
                    <a:pt x="441" y="21"/>
                  </a:lnTo>
                  <a:lnTo>
                    <a:pt x="445" y="20"/>
                  </a:lnTo>
                  <a:lnTo>
                    <a:pt x="448" y="17"/>
                  </a:lnTo>
                  <a:lnTo>
                    <a:pt x="451" y="17"/>
                  </a:lnTo>
                  <a:lnTo>
                    <a:pt x="457" y="17"/>
                  </a:lnTo>
                  <a:lnTo>
                    <a:pt x="461" y="18"/>
                  </a:lnTo>
                  <a:lnTo>
                    <a:pt x="463" y="20"/>
                  </a:lnTo>
                  <a:lnTo>
                    <a:pt x="461" y="21"/>
                  </a:lnTo>
                  <a:lnTo>
                    <a:pt x="452" y="31"/>
                  </a:lnTo>
                  <a:lnTo>
                    <a:pt x="444" y="34"/>
                  </a:lnTo>
                  <a:lnTo>
                    <a:pt x="440" y="37"/>
                  </a:lnTo>
                  <a:lnTo>
                    <a:pt x="437" y="42"/>
                  </a:lnTo>
                  <a:lnTo>
                    <a:pt x="434" y="43"/>
                  </a:lnTo>
                  <a:lnTo>
                    <a:pt x="431" y="43"/>
                  </a:lnTo>
                  <a:lnTo>
                    <a:pt x="428" y="44"/>
                  </a:lnTo>
                  <a:lnTo>
                    <a:pt x="427" y="46"/>
                  </a:lnTo>
                  <a:lnTo>
                    <a:pt x="424" y="46"/>
                  </a:lnTo>
                  <a:lnTo>
                    <a:pt x="421" y="46"/>
                  </a:lnTo>
                  <a:lnTo>
                    <a:pt x="418" y="46"/>
                  </a:lnTo>
                  <a:lnTo>
                    <a:pt x="412" y="46"/>
                  </a:lnTo>
                  <a:lnTo>
                    <a:pt x="411" y="47"/>
                  </a:lnTo>
                  <a:lnTo>
                    <a:pt x="405" y="54"/>
                  </a:lnTo>
                  <a:lnTo>
                    <a:pt x="404" y="56"/>
                  </a:lnTo>
                  <a:lnTo>
                    <a:pt x="395" y="60"/>
                  </a:lnTo>
                  <a:lnTo>
                    <a:pt x="393" y="60"/>
                  </a:lnTo>
                  <a:lnTo>
                    <a:pt x="393" y="62"/>
                  </a:lnTo>
                  <a:lnTo>
                    <a:pt x="393" y="63"/>
                  </a:lnTo>
                  <a:lnTo>
                    <a:pt x="393" y="65"/>
                  </a:lnTo>
                  <a:lnTo>
                    <a:pt x="393" y="66"/>
                  </a:lnTo>
                  <a:lnTo>
                    <a:pt x="395" y="66"/>
                  </a:lnTo>
                  <a:lnTo>
                    <a:pt x="398" y="66"/>
                  </a:lnTo>
                  <a:lnTo>
                    <a:pt x="398" y="67"/>
                  </a:lnTo>
                  <a:lnTo>
                    <a:pt x="398" y="70"/>
                  </a:lnTo>
                  <a:lnTo>
                    <a:pt x="396" y="75"/>
                  </a:lnTo>
                  <a:lnTo>
                    <a:pt x="393" y="77"/>
                  </a:lnTo>
                  <a:lnTo>
                    <a:pt x="389" y="79"/>
                  </a:lnTo>
                  <a:lnTo>
                    <a:pt x="365" y="83"/>
                  </a:lnTo>
                  <a:lnTo>
                    <a:pt x="360" y="83"/>
                  </a:lnTo>
                  <a:lnTo>
                    <a:pt x="356" y="80"/>
                  </a:lnTo>
                  <a:lnTo>
                    <a:pt x="343" y="69"/>
                  </a:lnTo>
                  <a:lnTo>
                    <a:pt x="342" y="69"/>
                  </a:lnTo>
                  <a:lnTo>
                    <a:pt x="339" y="67"/>
                  </a:lnTo>
                  <a:lnTo>
                    <a:pt x="336" y="66"/>
                  </a:lnTo>
                  <a:lnTo>
                    <a:pt x="334" y="66"/>
                  </a:lnTo>
                  <a:lnTo>
                    <a:pt x="333" y="66"/>
                  </a:lnTo>
                  <a:lnTo>
                    <a:pt x="330" y="66"/>
                  </a:lnTo>
                  <a:lnTo>
                    <a:pt x="329" y="66"/>
                  </a:lnTo>
                  <a:lnTo>
                    <a:pt x="327" y="63"/>
                  </a:lnTo>
                  <a:lnTo>
                    <a:pt x="326" y="60"/>
                  </a:lnTo>
                  <a:lnTo>
                    <a:pt x="327" y="57"/>
                  </a:lnTo>
                  <a:lnTo>
                    <a:pt x="329" y="56"/>
                  </a:lnTo>
                  <a:lnTo>
                    <a:pt x="329" y="54"/>
                  </a:lnTo>
                  <a:lnTo>
                    <a:pt x="327" y="53"/>
                  </a:lnTo>
                  <a:lnTo>
                    <a:pt x="326" y="52"/>
                  </a:lnTo>
                  <a:lnTo>
                    <a:pt x="324" y="53"/>
                  </a:lnTo>
                  <a:lnTo>
                    <a:pt x="323" y="53"/>
                  </a:lnTo>
                  <a:lnTo>
                    <a:pt x="321" y="54"/>
                  </a:lnTo>
                  <a:lnTo>
                    <a:pt x="320" y="56"/>
                  </a:lnTo>
                  <a:lnTo>
                    <a:pt x="316" y="56"/>
                  </a:lnTo>
                  <a:lnTo>
                    <a:pt x="314" y="57"/>
                  </a:lnTo>
                  <a:lnTo>
                    <a:pt x="314" y="59"/>
                  </a:lnTo>
                  <a:lnTo>
                    <a:pt x="313" y="59"/>
                  </a:lnTo>
                  <a:lnTo>
                    <a:pt x="307" y="62"/>
                  </a:lnTo>
                  <a:lnTo>
                    <a:pt x="304" y="62"/>
                  </a:lnTo>
                  <a:lnTo>
                    <a:pt x="301" y="62"/>
                  </a:lnTo>
                  <a:lnTo>
                    <a:pt x="298" y="59"/>
                  </a:lnTo>
                  <a:lnTo>
                    <a:pt x="296" y="62"/>
                  </a:lnTo>
                  <a:lnTo>
                    <a:pt x="294" y="63"/>
                  </a:lnTo>
                  <a:lnTo>
                    <a:pt x="293" y="63"/>
                  </a:lnTo>
                  <a:lnTo>
                    <a:pt x="293" y="62"/>
                  </a:lnTo>
                  <a:lnTo>
                    <a:pt x="291" y="62"/>
                  </a:lnTo>
                  <a:lnTo>
                    <a:pt x="290" y="62"/>
                  </a:lnTo>
                  <a:lnTo>
                    <a:pt x="287" y="62"/>
                  </a:lnTo>
                  <a:lnTo>
                    <a:pt x="278" y="65"/>
                  </a:lnTo>
                  <a:lnTo>
                    <a:pt x="275" y="65"/>
                  </a:lnTo>
                  <a:lnTo>
                    <a:pt x="270" y="59"/>
                  </a:lnTo>
                  <a:lnTo>
                    <a:pt x="268" y="59"/>
                  </a:lnTo>
                  <a:lnTo>
                    <a:pt x="265" y="60"/>
                  </a:lnTo>
                  <a:lnTo>
                    <a:pt x="264" y="63"/>
                  </a:lnTo>
                  <a:lnTo>
                    <a:pt x="264" y="66"/>
                  </a:lnTo>
                  <a:lnTo>
                    <a:pt x="265" y="69"/>
                  </a:lnTo>
                  <a:lnTo>
                    <a:pt x="261" y="69"/>
                  </a:lnTo>
                  <a:lnTo>
                    <a:pt x="260" y="69"/>
                  </a:lnTo>
                  <a:lnTo>
                    <a:pt x="260" y="70"/>
                  </a:lnTo>
                  <a:lnTo>
                    <a:pt x="260" y="73"/>
                  </a:lnTo>
                  <a:lnTo>
                    <a:pt x="260" y="73"/>
                  </a:lnTo>
                  <a:lnTo>
                    <a:pt x="254" y="76"/>
                  </a:lnTo>
                  <a:lnTo>
                    <a:pt x="252" y="77"/>
                  </a:lnTo>
                  <a:lnTo>
                    <a:pt x="251" y="79"/>
                  </a:lnTo>
                  <a:lnTo>
                    <a:pt x="249" y="79"/>
                  </a:lnTo>
                  <a:lnTo>
                    <a:pt x="249" y="77"/>
                  </a:lnTo>
                  <a:lnTo>
                    <a:pt x="248" y="76"/>
                  </a:lnTo>
                  <a:lnTo>
                    <a:pt x="248" y="75"/>
                  </a:lnTo>
                  <a:lnTo>
                    <a:pt x="245" y="73"/>
                  </a:lnTo>
                  <a:lnTo>
                    <a:pt x="242" y="73"/>
                  </a:lnTo>
                  <a:lnTo>
                    <a:pt x="239" y="73"/>
                  </a:lnTo>
                  <a:lnTo>
                    <a:pt x="238" y="75"/>
                  </a:lnTo>
                  <a:lnTo>
                    <a:pt x="236" y="76"/>
                  </a:lnTo>
                  <a:lnTo>
                    <a:pt x="232" y="73"/>
                  </a:lnTo>
                  <a:lnTo>
                    <a:pt x="225" y="67"/>
                  </a:lnTo>
                  <a:lnTo>
                    <a:pt x="222" y="66"/>
                  </a:lnTo>
                  <a:lnTo>
                    <a:pt x="219" y="60"/>
                  </a:lnTo>
                  <a:lnTo>
                    <a:pt x="216" y="59"/>
                  </a:lnTo>
                  <a:lnTo>
                    <a:pt x="215" y="57"/>
                  </a:lnTo>
                  <a:lnTo>
                    <a:pt x="213" y="57"/>
                  </a:lnTo>
                  <a:lnTo>
                    <a:pt x="212" y="57"/>
                  </a:lnTo>
                  <a:lnTo>
                    <a:pt x="209" y="57"/>
                  </a:lnTo>
                  <a:lnTo>
                    <a:pt x="209" y="56"/>
                  </a:lnTo>
                  <a:lnTo>
                    <a:pt x="208" y="54"/>
                  </a:lnTo>
                  <a:lnTo>
                    <a:pt x="206" y="54"/>
                  </a:lnTo>
                  <a:lnTo>
                    <a:pt x="205" y="54"/>
                  </a:lnTo>
                  <a:lnTo>
                    <a:pt x="202" y="54"/>
                  </a:lnTo>
                  <a:lnTo>
                    <a:pt x="200" y="54"/>
                  </a:lnTo>
                  <a:lnTo>
                    <a:pt x="199" y="53"/>
                  </a:lnTo>
                  <a:lnTo>
                    <a:pt x="198" y="53"/>
                  </a:lnTo>
                  <a:lnTo>
                    <a:pt x="195" y="52"/>
                  </a:lnTo>
                  <a:lnTo>
                    <a:pt x="192" y="52"/>
                  </a:lnTo>
                  <a:lnTo>
                    <a:pt x="183" y="49"/>
                  </a:lnTo>
                  <a:lnTo>
                    <a:pt x="180" y="47"/>
                  </a:lnTo>
                  <a:lnTo>
                    <a:pt x="179" y="46"/>
                  </a:lnTo>
                  <a:lnTo>
                    <a:pt x="175" y="40"/>
                  </a:lnTo>
                  <a:lnTo>
                    <a:pt x="172" y="39"/>
                  </a:lnTo>
                  <a:lnTo>
                    <a:pt x="169" y="39"/>
                  </a:lnTo>
                  <a:lnTo>
                    <a:pt x="163" y="40"/>
                  </a:lnTo>
                  <a:lnTo>
                    <a:pt x="157" y="40"/>
                  </a:lnTo>
                  <a:lnTo>
                    <a:pt x="153" y="39"/>
                  </a:lnTo>
                  <a:lnTo>
                    <a:pt x="152" y="37"/>
                  </a:lnTo>
                  <a:lnTo>
                    <a:pt x="149" y="37"/>
                  </a:lnTo>
                  <a:lnTo>
                    <a:pt x="139" y="39"/>
                  </a:lnTo>
                  <a:lnTo>
                    <a:pt x="136" y="37"/>
                  </a:lnTo>
                  <a:lnTo>
                    <a:pt x="128" y="33"/>
                  </a:lnTo>
                  <a:lnTo>
                    <a:pt x="126" y="30"/>
                  </a:lnTo>
                  <a:lnTo>
                    <a:pt x="126" y="29"/>
                  </a:lnTo>
                  <a:lnTo>
                    <a:pt x="123" y="26"/>
                  </a:lnTo>
                  <a:lnTo>
                    <a:pt x="117" y="24"/>
                  </a:lnTo>
                  <a:lnTo>
                    <a:pt x="117" y="27"/>
                  </a:lnTo>
                  <a:lnTo>
                    <a:pt x="117" y="30"/>
                  </a:lnTo>
                  <a:lnTo>
                    <a:pt x="117" y="31"/>
                  </a:lnTo>
                  <a:lnTo>
                    <a:pt x="114" y="31"/>
                  </a:lnTo>
                  <a:lnTo>
                    <a:pt x="113" y="31"/>
                  </a:lnTo>
                  <a:lnTo>
                    <a:pt x="110" y="30"/>
                  </a:lnTo>
                  <a:lnTo>
                    <a:pt x="108" y="29"/>
                  </a:lnTo>
                  <a:lnTo>
                    <a:pt x="105" y="27"/>
                  </a:lnTo>
                  <a:lnTo>
                    <a:pt x="100" y="30"/>
                  </a:lnTo>
                  <a:lnTo>
                    <a:pt x="97" y="30"/>
                  </a:lnTo>
                  <a:lnTo>
                    <a:pt x="95" y="29"/>
                  </a:lnTo>
                  <a:lnTo>
                    <a:pt x="94" y="26"/>
                  </a:lnTo>
                  <a:lnTo>
                    <a:pt x="94" y="24"/>
                  </a:lnTo>
                  <a:lnTo>
                    <a:pt x="91" y="23"/>
                  </a:lnTo>
                  <a:lnTo>
                    <a:pt x="90" y="24"/>
                  </a:lnTo>
                  <a:lnTo>
                    <a:pt x="87" y="29"/>
                  </a:lnTo>
                  <a:lnTo>
                    <a:pt x="84" y="30"/>
                  </a:lnTo>
                  <a:lnTo>
                    <a:pt x="69" y="29"/>
                  </a:lnTo>
                  <a:lnTo>
                    <a:pt x="61" y="33"/>
                  </a:lnTo>
                  <a:lnTo>
                    <a:pt x="59" y="34"/>
                  </a:lnTo>
                  <a:lnTo>
                    <a:pt x="58" y="36"/>
                  </a:lnTo>
                  <a:lnTo>
                    <a:pt x="52" y="42"/>
                  </a:lnTo>
                  <a:lnTo>
                    <a:pt x="51" y="44"/>
                  </a:lnTo>
                  <a:lnTo>
                    <a:pt x="49" y="44"/>
                  </a:lnTo>
                  <a:lnTo>
                    <a:pt x="49" y="43"/>
                  </a:lnTo>
                  <a:lnTo>
                    <a:pt x="48" y="42"/>
                  </a:lnTo>
                  <a:lnTo>
                    <a:pt x="46" y="42"/>
                  </a:lnTo>
                  <a:lnTo>
                    <a:pt x="46" y="43"/>
                  </a:lnTo>
                  <a:lnTo>
                    <a:pt x="46" y="46"/>
                  </a:lnTo>
                  <a:lnTo>
                    <a:pt x="45" y="47"/>
                  </a:lnTo>
                  <a:lnTo>
                    <a:pt x="44" y="49"/>
                  </a:lnTo>
                  <a:lnTo>
                    <a:pt x="42" y="49"/>
                  </a:lnTo>
                  <a:lnTo>
                    <a:pt x="42" y="47"/>
                  </a:lnTo>
                  <a:lnTo>
                    <a:pt x="41" y="46"/>
                  </a:lnTo>
                  <a:lnTo>
                    <a:pt x="39" y="46"/>
                  </a:lnTo>
                  <a:lnTo>
                    <a:pt x="38" y="47"/>
                  </a:lnTo>
                  <a:lnTo>
                    <a:pt x="38" y="47"/>
                  </a:lnTo>
                  <a:lnTo>
                    <a:pt x="38" y="47"/>
                  </a:lnTo>
                  <a:lnTo>
                    <a:pt x="36" y="47"/>
                  </a:lnTo>
                  <a:lnTo>
                    <a:pt x="35" y="46"/>
                  </a:lnTo>
                  <a:lnTo>
                    <a:pt x="33" y="46"/>
                  </a:lnTo>
                  <a:lnTo>
                    <a:pt x="32" y="46"/>
                  </a:lnTo>
                  <a:lnTo>
                    <a:pt x="32" y="47"/>
                  </a:lnTo>
                  <a:lnTo>
                    <a:pt x="32" y="49"/>
                  </a:lnTo>
                  <a:lnTo>
                    <a:pt x="31" y="49"/>
                  </a:lnTo>
                  <a:lnTo>
                    <a:pt x="31" y="52"/>
                  </a:lnTo>
                  <a:lnTo>
                    <a:pt x="29" y="54"/>
                  </a:lnTo>
                  <a:lnTo>
                    <a:pt x="28" y="56"/>
                  </a:lnTo>
                  <a:lnTo>
                    <a:pt x="26" y="54"/>
                  </a:lnTo>
                  <a:lnTo>
                    <a:pt x="26" y="54"/>
                  </a:lnTo>
                  <a:lnTo>
                    <a:pt x="25" y="54"/>
                  </a:lnTo>
                  <a:lnTo>
                    <a:pt x="23" y="54"/>
                  </a:lnTo>
                  <a:lnTo>
                    <a:pt x="19" y="57"/>
                  </a:lnTo>
                  <a:lnTo>
                    <a:pt x="19" y="57"/>
                  </a:lnTo>
                  <a:lnTo>
                    <a:pt x="18" y="57"/>
                  </a:lnTo>
                  <a:lnTo>
                    <a:pt x="15" y="54"/>
                  </a:lnTo>
                  <a:lnTo>
                    <a:pt x="9" y="50"/>
                  </a:lnTo>
                  <a:lnTo>
                    <a:pt x="9" y="56"/>
                  </a:lnTo>
                  <a:lnTo>
                    <a:pt x="10" y="59"/>
                  </a:lnTo>
                  <a:lnTo>
                    <a:pt x="10" y="62"/>
                  </a:lnTo>
                  <a:lnTo>
                    <a:pt x="3" y="70"/>
                  </a:lnTo>
                  <a:lnTo>
                    <a:pt x="0" y="73"/>
                  </a:lnTo>
                  <a:lnTo>
                    <a:pt x="0" y="77"/>
                  </a:lnTo>
                  <a:lnTo>
                    <a:pt x="0" y="99"/>
                  </a:lnTo>
                  <a:lnTo>
                    <a:pt x="2" y="102"/>
                  </a:lnTo>
                  <a:lnTo>
                    <a:pt x="3" y="105"/>
                  </a:lnTo>
                  <a:lnTo>
                    <a:pt x="6" y="106"/>
                  </a:lnTo>
                  <a:lnTo>
                    <a:pt x="9" y="108"/>
                  </a:lnTo>
                  <a:lnTo>
                    <a:pt x="10" y="108"/>
                  </a:lnTo>
                  <a:lnTo>
                    <a:pt x="12" y="108"/>
                  </a:lnTo>
                  <a:lnTo>
                    <a:pt x="13" y="109"/>
                  </a:lnTo>
                  <a:lnTo>
                    <a:pt x="15" y="116"/>
                  </a:lnTo>
                  <a:lnTo>
                    <a:pt x="15" y="118"/>
                  </a:lnTo>
                  <a:lnTo>
                    <a:pt x="18" y="118"/>
                  </a:lnTo>
                  <a:lnTo>
                    <a:pt x="19" y="116"/>
                  </a:lnTo>
                  <a:lnTo>
                    <a:pt x="20" y="116"/>
                  </a:lnTo>
                  <a:lnTo>
                    <a:pt x="20" y="115"/>
                  </a:lnTo>
                  <a:lnTo>
                    <a:pt x="19" y="113"/>
                  </a:lnTo>
                  <a:lnTo>
                    <a:pt x="19" y="113"/>
                  </a:lnTo>
                  <a:lnTo>
                    <a:pt x="20" y="112"/>
                  </a:lnTo>
                  <a:lnTo>
                    <a:pt x="20" y="112"/>
                  </a:lnTo>
                  <a:lnTo>
                    <a:pt x="22" y="112"/>
                  </a:lnTo>
                  <a:lnTo>
                    <a:pt x="25" y="109"/>
                  </a:lnTo>
                  <a:lnTo>
                    <a:pt x="38" y="108"/>
                  </a:lnTo>
                  <a:lnTo>
                    <a:pt x="44" y="106"/>
                  </a:lnTo>
                  <a:lnTo>
                    <a:pt x="48" y="103"/>
                  </a:lnTo>
                  <a:lnTo>
                    <a:pt x="51" y="103"/>
                  </a:lnTo>
                  <a:lnTo>
                    <a:pt x="54" y="103"/>
                  </a:lnTo>
                  <a:lnTo>
                    <a:pt x="56" y="103"/>
                  </a:lnTo>
                  <a:lnTo>
                    <a:pt x="62" y="109"/>
                  </a:lnTo>
                  <a:lnTo>
                    <a:pt x="65" y="111"/>
                  </a:lnTo>
                  <a:lnTo>
                    <a:pt x="69" y="112"/>
                  </a:lnTo>
                  <a:lnTo>
                    <a:pt x="77" y="112"/>
                  </a:lnTo>
                  <a:lnTo>
                    <a:pt x="85" y="106"/>
                  </a:lnTo>
                  <a:lnTo>
                    <a:pt x="87" y="108"/>
                  </a:lnTo>
                  <a:lnTo>
                    <a:pt x="88" y="108"/>
                  </a:lnTo>
                  <a:lnTo>
                    <a:pt x="90" y="108"/>
                  </a:lnTo>
                  <a:lnTo>
                    <a:pt x="91" y="106"/>
                  </a:lnTo>
                  <a:lnTo>
                    <a:pt x="94" y="106"/>
                  </a:lnTo>
                  <a:lnTo>
                    <a:pt x="98" y="108"/>
                  </a:lnTo>
                  <a:lnTo>
                    <a:pt x="101" y="108"/>
                  </a:lnTo>
                  <a:lnTo>
                    <a:pt x="107" y="106"/>
                  </a:lnTo>
                  <a:lnTo>
                    <a:pt x="111" y="106"/>
                  </a:lnTo>
                  <a:lnTo>
                    <a:pt x="114" y="106"/>
                  </a:lnTo>
                  <a:lnTo>
                    <a:pt x="116" y="106"/>
                  </a:lnTo>
                  <a:lnTo>
                    <a:pt x="117" y="106"/>
                  </a:lnTo>
                  <a:lnTo>
                    <a:pt x="117" y="108"/>
                  </a:lnTo>
                  <a:lnTo>
                    <a:pt x="120" y="111"/>
                  </a:lnTo>
                  <a:lnTo>
                    <a:pt x="121" y="112"/>
                  </a:lnTo>
                  <a:lnTo>
                    <a:pt x="123" y="113"/>
                  </a:lnTo>
                  <a:lnTo>
                    <a:pt x="124" y="115"/>
                  </a:lnTo>
                  <a:lnTo>
                    <a:pt x="128" y="113"/>
                  </a:lnTo>
                  <a:lnTo>
                    <a:pt x="130" y="113"/>
                  </a:lnTo>
                  <a:lnTo>
                    <a:pt x="131" y="115"/>
                  </a:lnTo>
                  <a:lnTo>
                    <a:pt x="133" y="116"/>
                  </a:lnTo>
                  <a:lnTo>
                    <a:pt x="136" y="118"/>
                  </a:lnTo>
                  <a:lnTo>
                    <a:pt x="139" y="118"/>
                  </a:lnTo>
                  <a:lnTo>
                    <a:pt x="141" y="118"/>
                  </a:lnTo>
                  <a:lnTo>
                    <a:pt x="143" y="115"/>
                  </a:lnTo>
                  <a:lnTo>
                    <a:pt x="144" y="113"/>
                  </a:lnTo>
                  <a:lnTo>
                    <a:pt x="146" y="111"/>
                  </a:lnTo>
                  <a:lnTo>
                    <a:pt x="149" y="109"/>
                  </a:lnTo>
                  <a:lnTo>
                    <a:pt x="152" y="111"/>
                  </a:lnTo>
                  <a:lnTo>
                    <a:pt x="153" y="112"/>
                  </a:lnTo>
                  <a:lnTo>
                    <a:pt x="154" y="115"/>
                  </a:lnTo>
                  <a:lnTo>
                    <a:pt x="156" y="118"/>
                  </a:lnTo>
                  <a:lnTo>
                    <a:pt x="162" y="125"/>
                  </a:lnTo>
                  <a:lnTo>
                    <a:pt x="164" y="126"/>
                  </a:lnTo>
                  <a:lnTo>
                    <a:pt x="166" y="126"/>
                  </a:lnTo>
                  <a:lnTo>
                    <a:pt x="170" y="126"/>
                  </a:lnTo>
                  <a:lnTo>
                    <a:pt x="170" y="126"/>
                  </a:lnTo>
                  <a:lnTo>
                    <a:pt x="175" y="128"/>
                  </a:lnTo>
                  <a:lnTo>
                    <a:pt x="183" y="129"/>
                  </a:lnTo>
                  <a:lnTo>
                    <a:pt x="186" y="128"/>
                  </a:lnTo>
                  <a:lnTo>
                    <a:pt x="195" y="124"/>
                  </a:lnTo>
                  <a:lnTo>
                    <a:pt x="200" y="122"/>
                  </a:lnTo>
                  <a:lnTo>
                    <a:pt x="206" y="121"/>
                  </a:lnTo>
                  <a:lnTo>
                    <a:pt x="219" y="125"/>
                  </a:lnTo>
                  <a:lnTo>
                    <a:pt x="226" y="125"/>
                  </a:lnTo>
                  <a:lnTo>
                    <a:pt x="231" y="119"/>
                  </a:lnTo>
                  <a:lnTo>
                    <a:pt x="231" y="116"/>
                  </a:lnTo>
                  <a:lnTo>
                    <a:pt x="231" y="113"/>
                  </a:lnTo>
                  <a:lnTo>
                    <a:pt x="229" y="111"/>
                  </a:lnTo>
                  <a:lnTo>
                    <a:pt x="231" y="108"/>
                  </a:lnTo>
                  <a:lnTo>
                    <a:pt x="234" y="106"/>
                  </a:lnTo>
                  <a:lnTo>
                    <a:pt x="238" y="108"/>
                  </a:lnTo>
                  <a:lnTo>
                    <a:pt x="242" y="109"/>
                  </a:lnTo>
                  <a:lnTo>
                    <a:pt x="249" y="111"/>
                  </a:lnTo>
                  <a:lnTo>
                    <a:pt x="255" y="109"/>
                  </a:lnTo>
                  <a:lnTo>
                    <a:pt x="261" y="111"/>
                  </a:lnTo>
                  <a:lnTo>
                    <a:pt x="267" y="113"/>
                  </a:lnTo>
                  <a:lnTo>
                    <a:pt x="268" y="115"/>
                  </a:lnTo>
                  <a:lnTo>
                    <a:pt x="270" y="122"/>
                  </a:lnTo>
                  <a:lnTo>
                    <a:pt x="271" y="124"/>
                  </a:lnTo>
                  <a:lnTo>
                    <a:pt x="272" y="122"/>
                  </a:lnTo>
                  <a:lnTo>
                    <a:pt x="275" y="116"/>
                  </a:lnTo>
                  <a:lnTo>
                    <a:pt x="277" y="115"/>
                  </a:lnTo>
                  <a:lnTo>
                    <a:pt x="278" y="116"/>
                  </a:lnTo>
                  <a:lnTo>
                    <a:pt x="281" y="118"/>
                  </a:lnTo>
                  <a:lnTo>
                    <a:pt x="284" y="119"/>
                  </a:lnTo>
                  <a:lnTo>
                    <a:pt x="285" y="119"/>
                  </a:lnTo>
                  <a:lnTo>
                    <a:pt x="287" y="121"/>
                  </a:lnTo>
                  <a:lnTo>
                    <a:pt x="288" y="121"/>
                  </a:lnTo>
                  <a:lnTo>
                    <a:pt x="290" y="121"/>
                  </a:lnTo>
                  <a:lnTo>
                    <a:pt x="293" y="119"/>
                  </a:lnTo>
                  <a:lnTo>
                    <a:pt x="298" y="116"/>
                  </a:lnTo>
                  <a:lnTo>
                    <a:pt x="304" y="113"/>
                  </a:lnTo>
                  <a:lnTo>
                    <a:pt x="323" y="108"/>
                  </a:lnTo>
                  <a:lnTo>
                    <a:pt x="329" y="105"/>
                  </a:lnTo>
                  <a:lnTo>
                    <a:pt x="334" y="101"/>
                  </a:lnTo>
                  <a:lnTo>
                    <a:pt x="340" y="98"/>
                  </a:lnTo>
                  <a:lnTo>
                    <a:pt x="347" y="96"/>
                  </a:lnTo>
                  <a:lnTo>
                    <a:pt x="356" y="98"/>
                  </a:lnTo>
                  <a:lnTo>
                    <a:pt x="360" y="101"/>
                  </a:lnTo>
                  <a:lnTo>
                    <a:pt x="362" y="101"/>
                  </a:lnTo>
                  <a:lnTo>
                    <a:pt x="365" y="99"/>
                  </a:lnTo>
                  <a:lnTo>
                    <a:pt x="368" y="99"/>
                  </a:lnTo>
                  <a:lnTo>
                    <a:pt x="382" y="99"/>
                  </a:lnTo>
                  <a:lnTo>
                    <a:pt x="389" y="98"/>
                  </a:lnTo>
                  <a:lnTo>
                    <a:pt x="398" y="95"/>
                  </a:lnTo>
                  <a:lnTo>
                    <a:pt x="399" y="93"/>
                  </a:lnTo>
                  <a:lnTo>
                    <a:pt x="404" y="89"/>
                  </a:lnTo>
                  <a:lnTo>
                    <a:pt x="406" y="88"/>
                  </a:lnTo>
                  <a:lnTo>
                    <a:pt x="416" y="86"/>
                  </a:lnTo>
                  <a:lnTo>
                    <a:pt x="418" y="86"/>
                  </a:lnTo>
                  <a:lnTo>
                    <a:pt x="419" y="85"/>
                  </a:lnTo>
                  <a:lnTo>
                    <a:pt x="422" y="83"/>
                  </a:lnTo>
                  <a:lnTo>
                    <a:pt x="424" y="83"/>
                  </a:lnTo>
                  <a:lnTo>
                    <a:pt x="428" y="83"/>
                  </a:lnTo>
                  <a:lnTo>
                    <a:pt x="429" y="83"/>
                  </a:lnTo>
                  <a:lnTo>
                    <a:pt x="431" y="82"/>
                  </a:lnTo>
                  <a:lnTo>
                    <a:pt x="432" y="80"/>
                  </a:lnTo>
                  <a:lnTo>
                    <a:pt x="440" y="80"/>
                  </a:lnTo>
                  <a:lnTo>
                    <a:pt x="441" y="79"/>
                  </a:lnTo>
                  <a:lnTo>
                    <a:pt x="447" y="76"/>
                  </a:lnTo>
                  <a:lnTo>
                    <a:pt x="447" y="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641"/>
            <p:cNvSpPr>
              <a:spLocks/>
            </p:cNvSpPr>
            <p:nvPr/>
          </p:nvSpPr>
          <p:spPr bwMode="auto">
            <a:xfrm>
              <a:off x="12345379" y="7036213"/>
              <a:ext cx="573006" cy="485205"/>
            </a:xfrm>
            <a:custGeom>
              <a:avLst/>
              <a:gdLst>
                <a:gd name="T0" fmla="*/ 237 w 248"/>
                <a:gd name="T1" fmla="*/ 6 h 210"/>
                <a:gd name="T2" fmla="*/ 235 w 248"/>
                <a:gd name="T3" fmla="*/ 6 h 210"/>
                <a:gd name="T4" fmla="*/ 225 w 248"/>
                <a:gd name="T5" fmla="*/ 14 h 210"/>
                <a:gd name="T6" fmla="*/ 214 w 248"/>
                <a:gd name="T7" fmla="*/ 17 h 210"/>
                <a:gd name="T8" fmla="*/ 210 w 248"/>
                <a:gd name="T9" fmla="*/ 8 h 210"/>
                <a:gd name="T10" fmla="*/ 206 w 248"/>
                <a:gd name="T11" fmla="*/ 6 h 210"/>
                <a:gd name="T12" fmla="*/ 190 w 248"/>
                <a:gd name="T13" fmla="*/ 13 h 210"/>
                <a:gd name="T14" fmla="*/ 178 w 248"/>
                <a:gd name="T15" fmla="*/ 17 h 210"/>
                <a:gd name="T16" fmla="*/ 165 w 248"/>
                <a:gd name="T17" fmla="*/ 29 h 210"/>
                <a:gd name="T18" fmla="*/ 144 w 248"/>
                <a:gd name="T19" fmla="*/ 33 h 210"/>
                <a:gd name="T20" fmla="*/ 140 w 248"/>
                <a:gd name="T21" fmla="*/ 50 h 210"/>
                <a:gd name="T22" fmla="*/ 132 w 248"/>
                <a:gd name="T23" fmla="*/ 59 h 210"/>
                <a:gd name="T24" fmla="*/ 128 w 248"/>
                <a:gd name="T25" fmla="*/ 62 h 210"/>
                <a:gd name="T26" fmla="*/ 125 w 248"/>
                <a:gd name="T27" fmla="*/ 70 h 210"/>
                <a:gd name="T28" fmla="*/ 125 w 248"/>
                <a:gd name="T29" fmla="*/ 77 h 210"/>
                <a:gd name="T30" fmla="*/ 115 w 248"/>
                <a:gd name="T31" fmla="*/ 79 h 210"/>
                <a:gd name="T32" fmla="*/ 115 w 248"/>
                <a:gd name="T33" fmla="*/ 77 h 210"/>
                <a:gd name="T34" fmla="*/ 114 w 248"/>
                <a:gd name="T35" fmla="*/ 69 h 210"/>
                <a:gd name="T36" fmla="*/ 106 w 248"/>
                <a:gd name="T37" fmla="*/ 62 h 210"/>
                <a:gd name="T38" fmla="*/ 96 w 248"/>
                <a:gd name="T39" fmla="*/ 67 h 210"/>
                <a:gd name="T40" fmla="*/ 82 w 248"/>
                <a:gd name="T41" fmla="*/ 56 h 210"/>
                <a:gd name="T42" fmla="*/ 72 w 248"/>
                <a:gd name="T43" fmla="*/ 63 h 210"/>
                <a:gd name="T44" fmla="*/ 57 w 248"/>
                <a:gd name="T45" fmla="*/ 77 h 210"/>
                <a:gd name="T46" fmla="*/ 53 w 248"/>
                <a:gd name="T47" fmla="*/ 79 h 210"/>
                <a:gd name="T48" fmla="*/ 49 w 248"/>
                <a:gd name="T49" fmla="*/ 82 h 210"/>
                <a:gd name="T50" fmla="*/ 40 w 248"/>
                <a:gd name="T51" fmla="*/ 90 h 210"/>
                <a:gd name="T52" fmla="*/ 29 w 248"/>
                <a:gd name="T53" fmla="*/ 102 h 210"/>
                <a:gd name="T54" fmla="*/ 26 w 248"/>
                <a:gd name="T55" fmla="*/ 119 h 210"/>
                <a:gd name="T56" fmla="*/ 27 w 248"/>
                <a:gd name="T57" fmla="*/ 126 h 210"/>
                <a:gd name="T58" fmla="*/ 26 w 248"/>
                <a:gd name="T59" fmla="*/ 138 h 210"/>
                <a:gd name="T60" fmla="*/ 16 w 248"/>
                <a:gd name="T61" fmla="*/ 155 h 210"/>
                <a:gd name="T62" fmla="*/ 24 w 248"/>
                <a:gd name="T63" fmla="*/ 158 h 210"/>
                <a:gd name="T64" fmla="*/ 37 w 248"/>
                <a:gd name="T65" fmla="*/ 160 h 210"/>
                <a:gd name="T66" fmla="*/ 29 w 248"/>
                <a:gd name="T67" fmla="*/ 175 h 210"/>
                <a:gd name="T68" fmla="*/ 19 w 248"/>
                <a:gd name="T69" fmla="*/ 178 h 210"/>
                <a:gd name="T70" fmla="*/ 3 w 248"/>
                <a:gd name="T71" fmla="*/ 190 h 210"/>
                <a:gd name="T72" fmla="*/ 0 w 248"/>
                <a:gd name="T73" fmla="*/ 206 h 210"/>
                <a:gd name="T74" fmla="*/ 3 w 248"/>
                <a:gd name="T75" fmla="*/ 207 h 210"/>
                <a:gd name="T76" fmla="*/ 13 w 248"/>
                <a:gd name="T77" fmla="*/ 203 h 210"/>
                <a:gd name="T78" fmla="*/ 24 w 248"/>
                <a:gd name="T79" fmla="*/ 207 h 210"/>
                <a:gd name="T80" fmla="*/ 36 w 248"/>
                <a:gd name="T81" fmla="*/ 208 h 210"/>
                <a:gd name="T82" fmla="*/ 47 w 248"/>
                <a:gd name="T83" fmla="*/ 210 h 210"/>
                <a:gd name="T84" fmla="*/ 82 w 248"/>
                <a:gd name="T85" fmla="*/ 194 h 210"/>
                <a:gd name="T86" fmla="*/ 89 w 248"/>
                <a:gd name="T87" fmla="*/ 188 h 210"/>
                <a:gd name="T88" fmla="*/ 96 w 248"/>
                <a:gd name="T89" fmla="*/ 180 h 210"/>
                <a:gd name="T90" fmla="*/ 118 w 248"/>
                <a:gd name="T91" fmla="*/ 178 h 210"/>
                <a:gd name="T92" fmla="*/ 151 w 248"/>
                <a:gd name="T93" fmla="*/ 171 h 210"/>
                <a:gd name="T94" fmla="*/ 160 w 248"/>
                <a:gd name="T95" fmla="*/ 157 h 210"/>
                <a:gd name="T96" fmla="*/ 186 w 248"/>
                <a:gd name="T97" fmla="*/ 139 h 210"/>
                <a:gd name="T98" fmla="*/ 206 w 248"/>
                <a:gd name="T99" fmla="*/ 113 h 210"/>
                <a:gd name="T100" fmla="*/ 225 w 248"/>
                <a:gd name="T101" fmla="*/ 85 h 210"/>
                <a:gd name="T102" fmla="*/ 230 w 248"/>
                <a:gd name="T103" fmla="*/ 66 h 210"/>
                <a:gd name="T104" fmla="*/ 227 w 248"/>
                <a:gd name="T105" fmla="*/ 57 h 210"/>
                <a:gd name="T106" fmla="*/ 219 w 248"/>
                <a:gd name="T107" fmla="*/ 49 h 210"/>
                <a:gd name="T108" fmla="*/ 220 w 248"/>
                <a:gd name="T109" fmla="*/ 34 h 210"/>
                <a:gd name="T110" fmla="*/ 230 w 248"/>
                <a:gd name="T111" fmla="*/ 34 h 210"/>
                <a:gd name="T112" fmla="*/ 236 w 248"/>
                <a:gd name="T113" fmla="*/ 36 h 210"/>
                <a:gd name="T114" fmla="*/ 245 w 248"/>
                <a:gd name="T115" fmla="*/ 34 h 210"/>
                <a:gd name="T116" fmla="*/ 246 w 248"/>
                <a:gd name="T117" fmla="*/ 29 h 210"/>
                <a:gd name="T118" fmla="*/ 246 w 248"/>
                <a:gd name="T119" fmla="*/ 1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 h="210">
                  <a:moveTo>
                    <a:pt x="245" y="10"/>
                  </a:moveTo>
                  <a:lnTo>
                    <a:pt x="242" y="8"/>
                  </a:lnTo>
                  <a:lnTo>
                    <a:pt x="239" y="6"/>
                  </a:lnTo>
                  <a:lnTo>
                    <a:pt x="237" y="6"/>
                  </a:lnTo>
                  <a:lnTo>
                    <a:pt x="237" y="4"/>
                  </a:lnTo>
                  <a:lnTo>
                    <a:pt x="237" y="4"/>
                  </a:lnTo>
                  <a:lnTo>
                    <a:pt x="236" y="4"/>
                  </a:lnTo>
                  <a:lnTo>
                    <a:pt x="235" y="6"/>
                  </a:lnTo>
                  <a:lnTo>
                    <a:pt x="235" y="8"/>
                  </a:lnTo>
                  <a:lnTo>
                    <a:pt x="233" y="10"/>
                  </a:lnTo>
                  <a:lnTo>
                    <a:pt x="232" y="11"/>
                  </a:lnTo>
                  <a:lnTo>
                    <a:pt x="225" y="14"/>
                  </a:lnTo>
                  <a:lnTo>
                    <a:pt x="222" y="17"/>
                  </a:lnTo>
                  <a:lnTo>
                    <a:pt x="219" y="17"/>
                  </a:lnTo>
                  <a:lnTo>
                    <a:pt x="216" y="17"/>
                  </a:lnTo>
                  <a:lnTo>
                    <a:pt x="214" y="17"/>
                  </a:lnTo>
                  <a:lnTo>
                    <a:pt x="213" y="16"/>
                  </a:lnTo>
                  <a:lnTo>
                    <a:pt x="212" y="14"/>
                  </a:lnTo>
                  <a:lnTo>
                    <a:pt x="210" y="11"/>
                  </a:lnTo>
                  <a:lnTo>
                    <a:pt x="210" y="8"/>
                  </a:lnTo>
                  <a:lnTo>
                    <a:pt x="213" y="4"/>
                  </a:lnTo>
                  <a:lnTo>
                    <a:pt x="213" y="0"/>
                  </a:lnTo>
                  <a:lnTo>
                    <a:pt x="209" y="3"/>
                  </a:lnTo>
                  <a:lnTo>
                    <a:pt x="206" y="6"/>
                  </a:lnTo>
                  <a:lnTo>
                    <a:pt x="200" y="6"/>
                  </a:lnTo>
                  <a:lnTo>
                    <a:pt x="199" y="7"/>
                  </a:lnTo>
                  <a:lnTo>
                    <a:pt x="193" y="8"/>
                  </a:lnTo>
                  <a:lnTo>
                    <a:pt x="190" y="13"/>
                  </a:lnTo>
                  <a:lnTo>
                    <a:pt x="189" y="13"/>
                  </a:lnTo>
                  <a:lnTo>
                    <a:pt x="178" y="16"/>
                  </a:lnTo>
                  <a:lnTo>
                    <a:pt x="178" y="16"/>
                  </a:lnTo>
                  <a:lnTo>
                    <a:pt x="178" y="17"/>
                  </a:lnTo>
                  <a:lnTo>
                    <a:pt x="176" y="21"/>
                  </a:lnTo>
                  <a:lnTo>
                    <a:pt x="176" y="21"/>
                  </a:lnTo>
                  <a:lnTo>
                    <a:pt x="176" y="23"/>
                  </a:lnTo>
                  <a:lnTo>
                    <a:pt x="165" y="29"/>
                  </a:lnTo>
                  <a:lnTo>
                    <a:pt x="160" y="31"/>
                  </a:lnTo>
                  <a:lnTo>
                    <a:pt x="154" y="33"/>
                  </a:lnTo>
                  <a:lnTo>
                    <a:pt x="145" y="33"/>
                  </a:lnTo>
                  <a:lnTo>
                    <a:pt x="144" y="33"/>
                  </a:lnTo>
                  <a:lnTo>
                    <a:pt x="144" y="36"/>
                  </a:lnTo>
                  <a:lnTo>
                    <a:pt x="141" y="44"/>
                  </a:lnTo>
                  <a:lnTo>
                    <a:pt x="141" y="49"/>
                  </a:lnTo>
                  <a:lnTo>
                    <a:pt x="140" y="50"/>
                  </a:lnTo>
                  <a:lnTo>
                    <a:pt x="140" y="50"/>
                  </a:lnTo>
                  <a:lnTo>
                    <a:pt x="140" y="52"/>
                  </a:lnTo>
                  <a:lnTo>
                    <a:pt x="137" y="54"/>
                  </a:lnTo>
                  <a:lnTo>
                    <a:pt x="132" y="59"/>
                  </a:lnTo>
                  <a:lnTo>
                    <a:pt x="131" y="59"/>
                  </a:lnTo>
                  <a:lnTo>
                    <a:pt x="129" y="60"/>
                  </a:lnTo>
                  <a:lnTo>
                    <a:pt x="129" y="60"/>
                  </a:lnTo>
                  <a:lnTo>
                    <a:pt x="128" y="62"/>
                  </a:lnTo>
                  <a:lnTo>
                    <a:pt x="128" y="66"/>
                  </a:lnTo>
                  <a:lnTo>
                    <a:pt x="128" y="67"/>
                  </a:lnTo>
                  <a:lnTo>
                    <a:pt x="127" y="69"/>
                  </a:lnTo>
                  <a:lnTo>
                    <a:pt x="125" y="70"/>
                  </a:lnTo>
                  <a:lnTo>
                    <a:pt x="125" y="70"/>
                  </a:lnTo>
                  <a:lnTo>
                    <a:pt x="127" y="73"/>
                  </a:lnTo>
                  <a:lnTo>
                    <a:pt x="127" y="75"/>
                  </a:lnTo>
                  <a:lnTo>
                    <a:pt x="125" y="77"/>
                  </a:lnTo>
                  <a:lnTo>
                    <a:pt x="122" y="77"/>
                  </a:lnTo>
                  <a:lnTo>
                    <a:pt x="121" y="79"/>
                  </a:lnTo>
                  <a:lnTo>
                    <a:pt x="118" y="79"/>
                  </a:lnTo>
                  <a:lnTo>
                    <a:pt x="115" y="79"/>
                  </a:lnTo>
                  <a:lnTo>
                    <a:pt x="115" y="80"/>
                  </a:lnTo>
                  <a:lnTo>
                    <a:pt x="115" y="80"/>
                  </a:lnTo>
                  <a:lnTo>
                    <a:pt x="115" y="77"/>
                  </a:lnTo>
                  <a:lnTo>
                    <a:pt x="115" y="77"/>
                  </a:lnTo>
                  <a:lnTo>
                    <a:pt x="115" y="75"/>
                  </a:lnTo>
                  <a:lnTo>
                    <a:pt x="115" y="73"/>
                  </a:lnTo>
                  <a:lnTo>
                    <a:pt x="115" y="70"/>
                  </a:lnTo>
                  <a:lnTo>
                    <a:pt x="114" y="69"/>
                  </a:lnTo>
                  <a:lnTo>
                    <a:pt x="112" y="66"/>
                  </a:lnTo>
                  <a:lnTo>
                    <a:pt x="111" y="63"/>
                  </a:lnTo>
                  <a:lnTo>
                    <a:pt x="108" y="62"/>
                  </a:lnTo>
                  <a:lnTo>
                    <a:pt x="106" y="62"/>
                  </a:lnTo>
                  <a:lnTo>
                    <a:pt x="105" y="62"/>
                  </a:lnTo>
                  <a:lnTo>
                    <a:pt x="102" y="62"/>
                  </a:lnTo>
                  <a:lnTo>
                    <a:pt x="99" y="65"/>
                  </a:lnTo>
                  <a:lnTo>
                    <a:pt x="96" y="67"/>
                  </a:lnTo>
                  <a:lnTo>
                    <a:pt x="95" y="69"/>
                  </a:lnTo>
                  <a:lnTo>
                    <a:pt x="91" y="69"/>
                  </a:lnTo>
                  <a:lnTo>
                    <a:pt x="86" y="65"/>
                  </a:lnTo>
                  <a:lnTo>
                    <a:pt x="82" y="56"/>
                  </a:lnTo>
                  <a:lnTo>
                    <a:pt x="79" y="57"/>
                  </a:lnTo>
                  <a:lnTo>
                    <a:pt x="76" y="57"/>
                  </a:lnTo>
                  <a:lnTo>
                    <a:pt x="75" y="59"/>
                  </a:lnTo>
                  <a:lnTo>
                    <a:pt x="72" y="63"/>
                  </a:lnTo>
                  <a:lnTo>
                    <a:pt x="65" y="69"/>
                  </a:lnTo>
                  <a:lnTo>
                    <a:pt x="63" y="70"/>
                  </a:lnTo>
                  <a:lnTo>
                    <a:pt x="62" y="72"/>
                  </a:lnTo>
                  <a:lnTo>
                    <a:pt x="57" y="77"/>
                  </a:lnTo>
                  <a:lnTo>
                    <a:pt x="56" y="79"/>
                  </a:lnTo>
                  <a:lnTo>
                    <a:pt x="55" y="77"/>
                  </a:lnTo>
                  <a:lnTo>
                    <a:pt x="55" y="77"/>
                  </a:lnTo>
                  <a:lnTo>
                    <a:pt x="53" y="79"/>
                  </a:lnTo>
                  <a:lnTo>
                    <a:pt x="52" y="80"/>
                  </a:lnTo>
                  <a:lnTo>
                    <a:pt x="52" y="82"/>
                  </a:lnTo>
                  <a:lnTo>
                    <a:pt x="49" y="82"/>
                  </a:lnTo>
                  <a:lnTo>
                    <a:pt x="49" y="82"/>
                  </a:lnTo>
                  <a:lnTo>
                    <a:pt x="47" y="82"/>
                  </a:lnTo>
                  <a:lnTo>
                    <a:pt x="46" y="83"/>
                  </a:lnTo>
                  <a:lnTo>
                    <a:pt x="42" y="90"/>
                  </a:lnTo>
                  <a:lnTo>
                    <a:pt x="40" y="90"/>
                  </a:lnTo>
                  <a:lnTo>
                    <a:pt x="34" y="93"/>
                  </a:lnTo>
                  <a:lnTo>
                    <a:pt x="32" y="96"/>
                  </a:lnTo>
                  <a:lnTo>
                    <a:pt x="30" y="99"/>
                  </a:lnTo>
                  <a:lnTo>
                    <a:pt x="29" y="102"/>
                  </a:lnTo>
                  <a:lnTo>
                    <a:pt x="29" y="115"/>
                  </a:lnTo>
                  <a:lnTo>
                    <a:pt x="29" y="119"/>
                  </a:lnTo>
                  <a:lnTo>
                    <a:pt x="27" y="119"/>
                  </a:lnTo>
                  <a:lnTo>
                    <a:pt x="26" y="119"/>
                  </a:lnTo>
                  <a:lnTo>
                    <a:pt x="26" y="121"/>
                  </a:lnTo>
                  <a:lnTo>
                    <a:pt x="24" y="122"/>
                  </a:lnTo>
                  <a:lnTo>
                    <a:pt x="26" y="124"/>
                  </a:lnTo>
                  <a:lnTo>
                    <a:pt x="27" y="126"/>
                  </a:lnTo>
                  <a:lnTo>
                    <a:pt x="29" y="128"/>
                  </a:lnTo>
                  <a:lnTo>
                    <a:pt x="29" y="132"/>
                  </a:lnTo>
                  <a:lnTo>
                    <a:pt x="27" y="135"/>
                  </a:lnTo>
                  <a:lnTo>
                    <a:pt x="26" y="138"/>
                  </a:lnTo>
                  <a:lnTo>
                    <a:pt x="23" y="139"/>
                  </a:lnTo>
                  <a:lnTo>
                    <a:pt x="17" y="144"/>
                  </a:lnTo>
                  <a:lnTo>
                    <a:pt x="16" y="145"/>
                  </a:lnTo>
                  <a:lnTo>
                    <a:pt x="16" y="155"/>
                  </a:lnTo>
                  <a:lnTo>
                    <a:pt x="16" y="160"/>
                  </a:lnTo>
                  <a:lnTo>
                    <a:pt x="17" y="161"/>
                  </a:lnTo>
                  <a:lnTo>
                    <a:pt x="20" y="162"/>
                  </a:lnTo>
                  <a:lnTo>
                    <a:pt x="24" y="158"/>
                  </a:lnTo>
                  <a:lnTo>
                    <a:pt x="27" y="157"/>
                  </a:lnTo>
                  <a:lnTo>
                    <a:pt x="32" y="158"/>
                  </a:lnTo>
                  <a:lnTo>
                    <a:pt x="34" y="158"/>
                  </a:lnTo>
                  <a:lnTo>
                    <a:pt x="37" y="160"/>
                  </a:lnTo>
                  <a:lnTo>
                    <a:pt x="40" y="161"/>
                  </a:lnTo>
                  <a:lnTo>
                    <a:pt x="43" y="165"/>
                  </a:lnTo>
                  <a:lnTo>
                    <a:pt x="40" y="168"/>
                  </a:lnTo>
                  <a:lnTo>
                    <a:pt x="29" y="175"/>
                  </a:lnTo>
                  <a:lnTo>
                    <a:pt x="27" y="175"/>
                  </a:lnTo>
                  <a:lnTo>
                    <a:pt x="21" y="177"/>
                  </a:lnTo>
                  <a:lnTo>
                    <a:pt x="20" y="177"/>
                  </a:lnTo>
                  <a:lnTo>
                    <a:pt x="19" y="178"/>
                  </a:lnTo>
                  <a:lnTo>
                    <a:pt x="11" y="181"/>
                  </a:lnTo>
                  <a:lnTo>
                    <a:pt x="6" y="185"/>
                  </a:lnTo>
                  <a:lnTo>
                    <a:pt x="4" y="188"/>
                  </a:lnTo>
                  <a:lnTo>
                    <a:pt x="3" y="190"/>
                  </a:lnTo>
                  <a:lnTo>
                    <a:pt x="3" y="195"/>
                  </a:lnTo>
                  <a:lnTo>
                    <a:pt x="3" y="198"/>
                  </a:lnTo>
                  <a:lnTo>
                    <a:pt x="1" y="201"/>
                  </a:lnTo>
                  <a:lnTo>
                    <a:pt x="0" y="206"/>
                  </a:lnTo>
                  <a:lnTo>
                    <a:pt x="0" y="207"/>
                  </a:lnTo>
                  <a:lnTo>
                    <a:pt x="0" y="208"/>
                  </a:lnTo>
                  <a:lnTo>
                    <a:pt x="1" y="208"/>
                  </a:lnTo>
                  <a:lnTo>
                    <a:pt x="3" y="207"/>
                  </a:lnTo>
                  <a:lnTo>
                    <a:pt x="4" y="206"/>
                  </a:lnTo>
                  <a:lnTo>
                    <a:pt x="6" y="204"/>
                  </a:lnTo>
                  <a:lnTo>
                    <a:pt x="10" y="203"/>
                  </a:lnTo>
                  <a:lnTo>
                    <a:pt x="13" y="203"/>
                  </a:lnTo>
                  <a:lnTo>
                    <a:pt x="14" y="204"/>
                  </a:lnTo>
                  <a:lnTo>
                    <a:pt x="19" y="207"/>
                  </a:lnTo>
                  <a:lnTo>
                    <a:pt x="21" y="208"/>
                  </a:lnTo>
                  <a:lnTo>
                    <a:pt x="24" y="207"/>
                  </a:lnTo>
                  <a:lnTo>
                    <a:pt x="27" y="206"/>
                  </a:lnTo>
                  <a:lnTo>
                    <a:pt x="30" y="207"/>
                  </a:lnTo>
                  <a:lnTo>
                    <a:pt x="33" y="208"/>
                  </a:lnTo>
                  <a:lnTo>
                    <a:pt x="36" y="208"/>
                  </a:lnTo>
                  <a:lnTo>
                    <a:pt x="42" y="207"/>
                  </a:lnTo>
                  <a:lnTo>
                    <a:pt x="45" y="207"/>
                  </a:lnTo>
                  <a:lnTo>
                    <a:pt x="46" y="208"/>
                  </a:lnTo>
                  <a:lnTo>
                    <a:pt x="47" y="210"/>
                  </a:lnTo>
                  <a:lnTo>
                    <a:pt x="52" y="208"/>
                  </a:lnTo>
                  <a:lnTo>
                    <a:pt x="68" y="197"/>
                  </a:lnTo>
                  <a:lnTo>
                    <a:pt x="81" y="195"/>
                  </a:lnTo>
                  <a:lnTo>
                    <a:pt x="82" y="194"/>
                  </a:lnTo>
                  <a:lnTo>
                    <a:pt x="83" y="193"/>
                  </a:lnTo>
                  <a:lnTo>
                    <a:pt x="85" y="191"/>
                  </a:lnTo>
                  <a:lnTo>
                    <a:pt x="86" y="190"/>
                  </a:lnTo>
                  <a:lnTo>
                    <a:pt x="89" y="188"/>
                  </a:lnTo>
                  <a:lnTo>
                    <a:pt x="91" y="187"/>
                  </a:lnTo>
                  <a:lnTo>
                    <a:pt x="93" y="181"/>
                  </a:lnTo>
                  <a:lnTo>
                    <a:pt x="95" y="180"/>
                  </a:lnTo>
                  <a:lnTo>
                    <a:pt x="96" y="180"/>
                  </a:lnTo>
                  <a:lnTo>
                    <a:pt x="99" y="180"/>
                  </a:lnTo>
                  <a:lnTo>
                    <a:pt x="102" y="181"/>
                  </a:lnTo>
                  <a:lnTo>
                    <a:pt x="106" y="180"/>
                  </a:lnTo>
                  <a:lnTo>
                    <a:pt x="118" y="178"/>
                  </a:lnTo>
                  <a:lnTo>
                    <a:pt x="134" y="180"/>
                  </a:lnTo>
                  <a:lnTo>
                    <a:pt x="138" y="178"/>
                  </a:lnTo>
                  <a:lnTo>
                    <a:pt x="144" y="175"/>
                  </a:lnTo>
                  <a:lnTo>
                    <a:pt x="151" y="171"/>
                  </a:lnTo>
                  <a:lnTo>
                    <a:pt x="153" y="168"/>
                  </a:lnTo>
                  <a:lnTo>
                    <a:pt x="154" y="167"/>
                  </a:lnTo>
                  <a:lnTo>
                    <a:pt x="157" y="160"/>
                  </a:lnTo>
                  <a:lnTo>
                    <a:pt x="160" y="157"/>
                  </a:lnTo>
                  <a:lnTo>
                    <a:pt x="167" y="152"/>
                  </a:lnTo>
                  <a:lnTo>
                    <a:pt x="171" y="148"/>
                  </a:lnTo>
                  <a:lnTo>
                    <a:pt x="177" y="144"/>
                  </a:lnTo>
                  <a:lnTo>
                    <a:pt x="186" y="139"/>
                  </a:lnTo>
                  <a:lnTo>
                    <a:pt x="187" y="136"/>
                  </a:lnTo>
                  <a:lnTo>
                    <a:pt x="189" y="132"/>
                  </a:lnTo>
                  <a:lnTo>
                    <a:pt x="201" y="116"/>
                  </a:lnTo>
                  <a:lnTo>
                    <a:pt x="206" y="113"/>
                  </a:lnTo>
                  <a:lnTo>
                    <a:pt x="220" y="103"/>
                  </a:lnTo>
                  <a:lnTo>
                    <a:pt x="222" y="102"/>
                  </a:lnTo>
                  <a:lnTo>
                    <a:pt x="222" y="92"/>
                  </a:lnTo>
                  <a:lnTo>
                    <a:pt x="225" y="85"/>
                  </a:lnTo>
                  <a:lnTo>
                    <a:pt x="229" y="80"/>
                  </a:lnTo>
                  <a:lnTo>
                    <a:pt x="233" y="77"/>
                  </a:lnTo>
                  <a:lnTo>
                    <a:pt x="232" y="69"/>
                  </a:lnTo>
                  <a:lnTo>
                    <a:pt x="230" y="66"/>
                  </a:lnTo>
                  <a:lnTo>
                    <a:pt x="227" y="62"/>
                  </a:lnTo>
                  <a:lnTo>
                    <a:pt x="227" y="60"/>
                  </a:lnTo>
                  <a:lnTo>
                    <a:pt x="227" y="57"/>
                  </a:lnTo>
                  <a:lnTo>
                    <a:pt x="227" y="57"/>
                  </a:lnTo>
                  <a:lnTo>
                    <a:pt x="227" y="56"/>
                  </a:lnTo>
                  <a:lnTo>
                    <a:pt x="223" y="54"/>
                  </a:lnTo>
                  <a:lnTo>
                    <a:pt x="220" y="52"/>
                  </a:lnTo>
                  <a:lnTo>
                    <a:pt x="219" y="49"/>
                  </a:lnTo>
                  <a:lnTo>
                    <a:pt x="219" y="47"/>
                  </a:lnTo>
                  <a:lnTo>
                    <a:pt x="217" y="41"/>
                  </a:lnTo>
                  <a:lnTo>
                    <a:pt x="217" y="37"/>
                  </a:lnTo>
                  <a:lnTo>
                    <a:pt x="220" y="34"/>
                  </a:lnTo>
                  <a:lnTo>
                    <a:pt x="226" y="33"/>
                  </a:lnTo>
                  <a:lnTo>
                    <a:pt x="229" y="33"/>
                  </a:lnTo>
                  <a:lnTo>
                    <a:pt x="229" y="34"/>
                  </a:lnTo>
                  <a:lnTo>
                    <a:pt x="230" y="34"/>
                  </a:lnTo>
                  <a:lnTo>
                    <a:pt x="232" y="37"/>
                  </a:lnTo>
                  <a:lnTo>
                    <a:pt x="233" y="37"/>
                  </a:lnTo>
                  <a:lnTo>
                    <a:pt x="235" y="37"/>
                  </a:lnTo>
                  <a:lnTo>
                    <a:pt x="236" y="36"/>
                  </a:lnTo>
                  <a:lnTo>
                    <a:pt x="237" y="36"/>
                  </a:lnTo>
                  <a:lnTo>
                    <a:pt x="240" y="34"/>
                  </a:lnTo>
                  <a:lnTo>
                    <a:pt x="242" y="34"/>
                  </a:lnTo>
                  <a:lnTo>
                    <a:pt x="245" y="34"/>
                  </a:lnTo>
                  <a:lnTo>
                    <a:pt x="246" y="33"/>
                  </a:lnTo>
                  <a:lnTo>
                    <a:pt x="246" y="31"/>
                  </a:lnTo>
                  <a:lnTo>
                    <a:pt x="246" y="30"/>
                  </a:lnTo>
                  <a:lnTo>
                    <a:pt x="246" y="29"/>
                  </a:lnTo>
                  <a:lnTo>
                    <a:pt x="246" y="27"/>
                  </a:lnTo>
                  <a:lnTo>
                    <a:pt x="248" y="18"/>
                  </a:lnTo>
                  <a:lnTo>
                    <a:pt x="248" y="16"/>
                  </a:lnTo>
                  <a:lnTo>
                    <a:pt x="246" y="13"/>
                  </a:lnTo>
                  <a:lnTo>
                    <a:pt x="245" y="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2" name="Freeform 642"/>
            <p:cNvSpPr>
              <a:spLocks/>
            </p:cNvSpPr>
            <p:nvPr/>
          </p:nvSpPr>
          <p:spPr bwMode="auto">
            <a:xfrm>
              <a:off x="13209507" y="5035313"/>
              <a:ext cx="425133" cy="258777"/>
            </a:xfrm>
            <a:custGeom>
              <a:avLst/>
              <a:gdLst>
                <a:gd name="T0" fmla="*/ 173 w 184"/>
                <a:gd name="T1" fmla="*/ 43 h 112"/>
                <a:gd name="T2" fmla="*/ 167 w 184"/>
                <a:gd name="T3" fmla="*/ 40 h 112"/>
                <a:gd name="T4" fmla="*/ 163 w 184"/>
                <a:gd name="T5" fmla="*/ 44 h 112"/>
                <a:gd name="T6" fmla="*/ 158 w 184"/>
                <a:gd name="T7" fmla="*/ 44 h 112"/>
                <a:gd name="T8" fmla="*/ 155 w 184"/>
                <a:gd name="T9" fmla="*/ 40 h 112"/>
                <a:gd name="T10" fmla="*/ 152 w 184"/>
                <a:gd name="T11" fmla="*/ 39 h 112"/>
                <a:gd name="T12" fmla="*/ 151 w 184"/>
                <a:gd name="T13" fmla="*/ 33 h 112"/>
                <a:gd name="T14" fmla="*/ 152 w 184"/>
                <a:gd name="T15" fmla="*/ 29 h 112"/>
                <a:gd name="T16" fmla="*/ 157 w 184"/>
                <a:gd name="T17" fmla="*/ 30 h 112"/>
                <a:gd name="T18" fmla="*/ 161 w 184"/>
                <a:gd name="T19" fmla="*/ 31 h 112"/>
                <a:gd name="T20" fmla="*/ 161 w 184"/>
                <a:gd name="T21" fmla="*/ 30 h 112"/>
                <a:gd name="T22" fmla="*/ 161 w 184"/>
                <a:gd name="T23" fmla="*/ 23 h 112"/>
                <a:gd name="T24" fmla="*/ 158 w 184"/>
                <a:gd name="T25" fmla="*/ 20 h 112"/>
                <a:gd name="T26" fmla="*/ 152 w 184"/>
                <a:gd name="T27" fmla="*/ 17 h 112"/>
                <a:gd name="T28" fmla="*/ 145 w 184"/>
                <a:gd name="T29" fmla="*/ 13 h 112"/>
                <a:gd name="T30" fmla="*/ 138 w 184"/>
                <a:gd name="T31" fmla="*/ 11 h 112"/>
                <a:gd name="T32" fmla="*/ 132 w 184"/>
                <a:gd name="T33" fmla="*/ 8 h 112"/>
                <a:gd name="T34" fmla="*/ 127 w 184"/>
                <a:gd name="T35" fmla="*/ 7 h 112"/>
                <a:gd name="T36" fmla="*/ 121 w 184"/>
                <a:gd name="T37" fmla="*/ 1 h 112"/>
                <a:gd name="T38" fmla="*/ 60 w 184"/>
                <a:gd name="T39" fmla="*/ 1 h 112"/>
                <a:gd name="T40" fmla="*/ 36 w 184"/>
                <a:gd name="T41" fmla="*/ 8 h 112"/>
                <a:gd name="T42" fmla="*/ 29 w 184"/>
                <a:gd name="T43" fmla="*/ 16 h 112"/>
                <a:gd name="T44" fmla="*/ 26 w 184"/>
                <a:gd name="T45" fmla="*/ 16 h 112"/>
                <a:gd name="T46" fmla="*/ 21 w 184"/>
                <a:gd name="T47" fmla="*/ 14 h 112"/>
                <a:gd name="T48" fmla="*/ 19 w 184"/>
                <a:gd name="T49" fmla="*/ 10 h 112"/>
                <a:gd name="T50" fmla="*/ 14 w 184"/>
                <a:gd name="T51" fmla="*/ 5 h 112"/>
                <a:gd name="T52" fmla="*/ 7 w 184"/>
                <a:gd name="T53" fmla="*/ 8 h 112"/>
                <a:gd name="T54" fmla="*/ 1 w 184"/>
                <a:gd name="T55" fmla="*/ 16 h 112"/>
                <a:gd name="T56" fmla="*/ 1 w 184"/>
                <a:gd name="T57" fmla="*/ 41 h 112"/>
                <a:gd name="T58" fmla="*/ 4 w 184"/>
                <a:gd name="T59" fmla="*/ 53 h 112"/>
                <a:gd name="T60" fmla="*/ 7 w 184"/>
                <a:gd name="T61" fmla="*/ 54 h 112"/>
                <a:gd name="T62" fmla="*/ 8 w 184"/>
                <a:gd name="T63" fmla="*/ 57 h 112"/>
                <a:gd name="T64" fmla="*/ 19 w 184"/>
                <a:gd name="T65" fmla="*/ 65 h 112"/>
                <a:gd name="T66" fmla="*/ 26 w 184"/>
                <a:gd name="T67" fmla="*/ 77 h 112"/>
                <a:gd name="T68" fmla="*/ 33 w 184"/>
                <a:gd name="T69" fmla="*/ 80 h 112"/>
                <a:gd name="T70" fmla="*/ 39 w 184"/>
                <a:gd name="T71" fmla="*/ 83 h 112"/>
                <a:gd name="T72" fmla="*/ 52 w 184"/>
                <a:gd name="T73" fmla="*/ 93 h 112"/>
                <a:gd name="T74" fmla="*/ 57 w 184"/>
                <a:gd name="T75" fmla="*/ 95 h 112"/>
                <a:gd name="T76" fmla="*/ 66 w 184"/>
                <a:gd name="T77" fmla="*/ 99 h 112"/>
                <a:gd name="T78" fmla="*/ 95 w 184"/>
                <a:gd name="T79" fmla="*/ 111 h 112"/>
                <a:gd name="T80" fmla="*/ 98 w 184"/>
                <a:gd name="T81" fmla="*/ 112 h 112"/>
                <a:gd name="T82" fmla="*/ 105 w 184"/>
                <a:gd name="T83" fmla="*/ 112 h 112"/>
                <a:gd name="T84" fmla="*/ 119 w 184"/>
                <a:gd name="T85" fmla="*/ 105 h 112"/>
                <a:gd name="T86" fmla="*/ 137 w 184"/>
                <a:gd name="T87" fmla="*/ 103 h 112"/>
                <a:gd name="T88" fmla="*/ 142 w 184"/>
                <a:gd name="T89" fmla="*/ 96 h 112"/>
                <a:gd name="T90" fmla="*/ 145 w 184"/>
                <a:gd name="T91" fmla="*/ 95 h 112"/>
                <a:gd name="T92" fmla="*/ 165 w 184"/>
                <a:gd name="T93" fmla="*/ 86 h 112"/>
                <a:gd name="T94" fmla="*/ 173 w 184"/>
                <a:gd name="T95" fmla="*/ 88 h 112"/>
                <a:gd name="T96" fmla="*/ 178 w 184"/>
                <a:gd name="T97" fmla="*/ 85 h 112"/>
                <a:gd name="T98" fmla="*/ 180 w 184"/>
                <a:gd name="T99" fmla="*/ 60 h 112"/>
                <a:gd name="T100" fmla="*/ 184 w 184"/>
                <a:gd name="T101" fmla="*/ 50 h 112"/>
                <a:gd name="T102" fmla="*/ 183 w 184"/>
                <a:gd name="T103" fmla="*/ 4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12">
                  <a:moveTo>
                    <a:pt x="180" y="44"/>
                  </a:moveTo>
                  <a:lnTo>
                    <a:pt x="173" y="43"/>
                  </a:lnTo>
                  <a:lnTo>
                    <a:pt x="168" y="40"/>
                  </a:lnTo>
                  <a:lnTo>
                    <a:pt x="167" y="40"/>
                  </a:lnTo>
                  <a:lnTo>
                    <a:pt x="165" y="40"/>
                  </a:lnTo>
                  <a:lnTo>
                    <a:pt x="163" y="44"/>
                  </a:lnTo>
                  <a:lnTo>
                    <a:pt x="161" y="44"/>
                  </a:lnTo>
                  <a:lnTo>
                    <a:pt x="158" y="44"/>
                  </a:lnTo>
                  <a:lnTo>
                    <a:pt x="157" y="41"/>
                  </a:lnTo>
                  <a:lnTo>
                    <a:pt x="155" y="40"/>
                  </a:lnTo>
                  <a:lnTo>
                    <a:pt x="154" y="40"/>
                  </a:lnTo>
                  <a:lnTo>
                    <a:pt x="152" y="39"/>
                  </a:lnTo>
                  <a:lnTo>
                    <a:pt x="151" y="36"/>
                  </a:lnTo>
                  <a:lnTo>
                    <a:pt x="151" y="33"/>
                  </a:lnTo>
                  <a:lnTo>
                    <a:pt x="151" y="31"/>
                  </a:lnTo>
                  <a:lnTo>
                    <a:pt x="152" y="29"/>
                  </a:lnTo>
                  <a:lnTo>
                    <a:pt x="155" y="29"/>
                  </a:lnTo>
                  <a:lnTo>
                    <a:pt x="157" y="30"/>
                  </a:lnTo>
                  <a:lnTo>
                    <a:pt x="158" y="31"/>
                  </a:lnTo>
                  <a:lnTo>
                    <a:pt x="161" y="31"/>
                  </a:lnTo>
                  <a:lnTo>
                    <a:pt x="161" y="31"/>
                  </a:lnTo>
                  <a:lnTo>
                    <a:pt x="161" y="30"/>
                  </a:lnTo>
                  <a:lnTo>
                    <a:pt x="161" y="24"/>
                  </a:lnTo>
                  <a:lnTo>
                    <a:pt x="161" y="23"/>
                  </a:lnTo>
                  <a:lnTo>
                    <a:pt x="160" y="21"/>
                  </a:lnTo>
                  <a:lnTo>
                    <a:pt x="158" y="20"/>
                  </a:lnTo>
                  <a:lnTo>
                    <a:pt x="157" y="20"/>
                  </a:lnTo>
                  <a:lnTo>
                    <a:pt x="152" y="17"/>
                  </a:lnTo>
                  <a:lnTo>
                    <a:pt x="150" y="17"/>
                  </a:lnTo>
                  <a:lnTo>
                    <a:pt x="145" y="13"/>
                  </a:lnTo>
                  <a:lnTo>
                    <a:pt x="142" y="11"/>
                  </a:lnTo>
                  <a:lnTo>
                    <a:pt x="138" y="11"/>
                  </a:lnTo>
                  <a:lnTo>
                    <a:pt x="135" y="10"/>
                  </a:lnTo>
                  <a:lnTo>
                    <a:pt x="132" y="8"/>
                  </a:lnTo>
                  <a:lnTo>
                    <a:pt x="129" y="10"/>
                  </a:lnTo>
                  <a:lnTo>
                    <a:pt x="127" y="7"/>
                  </a:lnTo>
                  <a:lnTo>
                    <a:pt x="124" y="4"/>
                  </a:lnTo>
                  <a:lnTo>
                    <a:pt x="121" y="1"/>
                  </a:lnTo>
                  <a:lnTo>
                    <a:pt x="104" y="0"/>
                  </a:lnTo>
                  <a:lnTo>
                    <a:pt x="60" y="1"/>
                  </a:lnTo>
                  <a:lnTo>
                    <a:pt x="42" y="7"/>
                  </a:lnTo>
                  <a:lnTo>
                    <a:pt x="36" y="8"/>
                  </a:lnTo>
                  <a:lnTo>
                    <a:pt x="32" y="13"/>
                  </a:lnTo>
                  <a:lnTo>
                    <a:pt x="29" y="16"/>
                  </a:lnTo>
                  <a:lnTo>
                    <a:pt x="27" y="16"/>
                  </a:lnTo>
                  <a:lnTo>
                    <a:pt x="26" y="16"/>
                  </a:lnTo>
                  <a:lnTo>
                    <a:pt x="23" y="14"/>
                  </a:lnTo>
                  <a:lnTo>
                    <a:pt x="21" y="14"/>
                  </a:lnTo>
                  <a:lnTo>
                    <a:pt x="20" y="13"/>
                  </a:lnTo>
                  <a:lnTo>
                    <a:pt x="19" y="10"/>
                  </a:lnTo>
                  <a:lnTo>
                    <a:pt x="16" y="7"/>
                  </a:lnTo>
                  <a:lnTo>
                    <a:pt x="14" y="5"/>
                  </a:lnTo>
                  <a:lnTo>
                    <a:pt x="13" y="4"/>
                  </a:lnTo>
                  <a:lnTo>
                    <a:pt x="7" y="8"/>
                  </a:lnTo>
                  <a:lnTo>
                    <a:pt x="3" y="11"/>
                  </a:lnTo>
                  <a:lnTo>
                    <a:pt x="1" y="16"/>
                  </a:lnTo>
                  <a:lnTo>
                    <a:pt x="0" y="23"/>
                  </a:lnTo>
                  <a:lnTo>
                    <a:pt x="1" y="41"/>
                  </a:lnTo>
                  <a:lnTo>
                    <a:pt x="4" y="52"/>
                  </a:lnTo>
                  <a:lnTo>
                    <a:pt x="4" y="53"/>
                  </a:lnTo>
                  <a:lnTo>
                    <a:pt x="4" y="53"/>
                  </a:lnTo>
                  <a:lnTo>
                    <a:pt x="7" y="54"/>
                  </a:lnTo>
                  <a:lnTo>
                    <a:pt x="7" y="56"/>
                  </a:lnTo>
                  <a:lnTo>
                    <a:pt x="8" y="57"/>
                  </a:lnTo>
                  <a:lnTo>
                    <a:pt x="16" y="60"/>
                  </a:lnTo>
                  <a:lnTo>
                    <a:pt x="19" y="65"/>
                  </a:lnTo>
                  <a:lnTo>
                    <a:pt x="23" y="75"/>
                  </a:lnTo>
                  <a:lnTo>
                    <a:pt x="26" y="77"/>
                  </a:lnTo>
                  <a:lnTo>
                    <a:pt x="27" y="79"/>
                  </a:lnTo>
                  <a:lnTo>
                    <a:pt x="33" y="80"/>
                  </a:lnTo>
                  <a:lnTo>
                    <a:pt x="36" y="82"/>
                  </a:lnTo>
                  <a:lnTo>
                    <a:pt x="39" y="83"/>
                  </a:lnTo>
                  <a:lnTo>
                    <a:pt x="46" y="88"/>
                  </a:lnTo>
                  <a:lnTo>
                    <a:pt x="52" y="93"/>
                  </a:lnTo>
                  <a:lnTo>
                    <a:pt x="55" y="93"/>
                  </a:lnTo>
                  <a:lnTo>
                    <a:pt x="57" y="95"/>
                  </a:lnTo>
                  <a:lnTo>
                    <a:pt x="60" y="96"/>
                  </a:lnTo>
                  <a:lnTo>
                    <a:pt x="66" y="99"/>
                  </a:lnTo>
                  <a:lnTo>
                    <a:pt x="93" y="109"/>
                  </a:lnTo>
                  <a:lnTo>
                    <a:pt x="95" y="111"/>
                  </a:lnTo>
                  <a:lnTo>
                    <a:pt x="96" y="112"/>
                  </a:lnTo>
                  <a:lnTo>
                    <a:pt x="98" y="112"/>
                  </a:lnTo>
                  <a:lnTo>
                    <a:pt x="99" y="112"/>
                  </a:lnTo>
                  <a:lnTo>
                    <a:pt x="105" y="112"/>
                  </a:lnTo>
                  <a:lnTo>
                    <a:pt x="114" y="106"/>
                  </a:lnTo>
                  <a:lnTo>
                    <a:pt x="119" y="105"/>
                  </a:lnTo>
                  <a:lnTo>
                    <a:pt x="131" y="105"/>
                  </a:lnTo>
                  <a:lnTo>
                    <a:pt x="137" y="103"/>
                  </a:lnTo>
                  <a:lnTo>
                    <a:pt x="138" y="102"/>
                  </a:lnTo>
                  <a:lnTo>
                    <a:pt x="142" y="96"/>
                  </a:lnTo>
                  <a:lnTo>
                    <a:pt x="144" y="96"/>
                  </a:lnTo>
                  <a:lnTo>
                    <a:pt x="145" y="95"/>
                  </a:lnTo>
                  <a:lnTo>
                    <a:pt x="163" y="86"/>
                  </a:lnTo>
                  <a:lnTo>
                    <a:pt x="165" y="86"/>
                  </a:lnTo>
                  <a:lnTo>
                    <a:pt x="170" y="86"/>
                  </a:lnTo>
                  <a:lnTo>
                    <a:pt x="173" y="88"/>
                  </a:lnTo>
                  <a:lnTo>
                    <a:pt x="176" y="88"/>
                  </a:lnTo>
                  <a:lnTo>
                    <a:pt x="178" y="85"/>
                  </a:lnTo>
                  <a:lnTo>
                    <a:pt x="181" y="79"/>
                  </a:lnTo>
                  <a:lnTo>
                    <a:pt x="180" y="60"/>
                  </a:lnTo>
                  <a:lnTo>
                    <a:pt x="181" y="57"/>
                  </a:lnTo>
                  <a:lnTo>
                    <a:pt x="184" y="50"/>
                  </a:lnTo>
                  <a:lnTo>
                    <a:pt x="184" y="47"/>
                  </a:lnTo>
                  <a:lnTo>
                    <a:pt x="183" y="46"/>
                  </a:lnTo>
                  <a:lnTo>
                    <a:pt x="180" y="4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3" name="Freeform 643"/>
            <p:cNvSpPr>
              <a:spLocks/>
            </p:cNvSpPr>
            <p:nvPr/>
          </p:nvSpPr>
          <p:spPr bwMode="auto">
            <a:xfrm>
              <a:off x="13833345" y="4942892"/>
              <a:ext cx="1025865" cy="365059"/>
            </a:xfrm>
            <a:custGeom>
              <a:avLst/>
              <a:gdLst>
                <a:gd name="T0" fmla="*/ 438 w 445"/>
                <a:gd name="T1" fmla="*/ 154 h 159"/>
                <a:gd name="T2" fmla="*/ 441 w 445"/>
                <a:gd name="T3" fmla="*/ 127 h 159"/>
                <a:gd name="T4" fmla="*/ 445 w 445"/>
                <a:gd name="T5" fmla="*/ 117 h 159"/>
                <a:gd name="T6" fmla="*/ 435 w 445"/>
                <a:gd name="T7" fmla="*/ 103 h 159"/>
                <a:gd name="T8" fmla="*/ 428 w 445"/>
                <a:gd name="T9" fmla="*/ 91 h 159"/>
                <a:gd name="T10" fmla="*/ 413 w 445"/>
                <a:gd name="T11" fmla="*/ 88 h 159"/>
                <a:gd name="T12" fmla="*/ 405 w 445"/>
                <a:gd name="T13" fmla="*/ 58 h 159"/>
                <a:gd name="T14" fmla="*/ 390 w 445"/>
                <a:gd name="T15" fmla="*/ 46 h 159"/>
                <a:gd name="T16" fmla="*/ 347 w 445"/>
                <a:gd name="T17" fmla="*/ 31 h 159"/>
                <a:gd name="T18" fmla="*/ 304 w 445"/>
                <a:gd name="T19" fmla="*/ 22 h 159"/>
                <a:gd name="T20" fmla="*/ 297 w 445"/>
                <a:gd name="T21" fmla="*/ 19 h 159"/>
                <a:gd name="T22" fmla="*/ 288 w 445"/>
                <a:gd name="T23" fmla="*/ 19 h 159"/>
                <a:gd name="T24" fmla="*/ 259 w 445"/>
                <a:gd name="T25" fmla="*/ 3 h 159"/>
                <a:gd name="T26" fmla="*/ 249 w 445"/>
                <a:gd name="T27" fmla="*/ 0 h 159"/>
                <a:gd name="T28" fmla="*/ 225 w 445"/>
                <a:gd name="T29" fmla="*/ 3 h 159"/>
                <a:gd name="T30" fmla="*/ 210 w 445"/>
                <a:gd name="T31" fmla="*/ 16 h 159"/>
                <a:gd name="T32" fmla="*/ 200 w 445"/>
                <a:gd name="T33" fmla="*/ 23 h 159"/>
                <a:gd name="T34" fmla="*/ 196 w 445"/>
                <a:gd name="T35" fmla="*/ 21 h 159"/>
                <a:gd name="T36" fmla="*/ 196 w 445"/>
                <a:gd name="T37" fmla="*/ 25 h 159"/>
                <a:gd name="T38" fmla="*/ 195 w 445"/>
                <a:gd name="T39" fmla="*/ 25 h 159"/>
                <a:gd name="T40" fmla="*/ 184 w 445"/>
                <a:gd name="T41" fmla="*/ 25 h 159"/>
                <a:gd name="T42" fmla="*/ 177 w 445"/>
                <a:gd name="T43" fmla="*/ 3 h 159"/>
                <a:gd name="T44" fmla="*/ 147 w 445"/>
                <a:gd name="T45" fmla="*/ 12 h 159"/>
                <a:gd name="T46" fmla="*/ 98 w 445"/>
                <a:gd name="T47" fmla="*/ 8 h 159"/>
                <a:gd name="T48" fmla="*/ 53 w 445"/>
                <a:gd name="T49" fmla="*/ 12 h 159"/>
                <a:gd name="T50" fmla="*/ 46 w 445"/>
                <a:gd name="T51" fmla="*/ 15 h 159"/>
                <a:gd name="T52" fmla="*/ 43 w 445"/>
                <a:gd name="T53" fmla="*/ 18 h 159"/>
                <a:gd name="T54" fmla="*/ 39 w 445"/>
                <a:gd name="T55" fmla="*/ 25 h 159"/>
                <a:gd name="T56" fmla="*/ 39 w 445"/>
                <a:gd name="T57" fmla="*/ 28 h 159"/>
                <a:gd name="T58" fmla="*/ 36 w 445"/>
                <a:gd name="T59" fmla="*/ 36 h 159"/>
                <a:gd name="T60" fmla="*/ 26 w 445"/>
                <a:gd name="T61" fmla="*/ 42 h 159"/>
                <a:gd name="T62" fmla="*/ 13 w 445"/>
                <a:gd name="T63" fmla="*/ 48 h 159"/>
                <a:gd name="T64" fmla="*/ 3 w 445"/>
                <a:gd name="T65" fmla="*/ 55 h 159"/>
                <a:gd name="T66" fmla="*/ 6 w 445"/>
                <a:gd name="T67" fmla="*/ 71 h 159"/>
                <a:gd name="T68" fmla="*/ 13 w 445"/>
                <a:gd name="T69" fmla="*/ 88 h 159"/>
                <a:gd name="T70" fmla="*/ 15 w 445"/>
                <a:gd name="T71" fmla="*/ 108 h 159"/>
                <a:gd name="T72" fmla="*/ 16 w 445"/>
                <a:gd name="T73" fmla="*/ 97 h 159"/>
                <a:gd name="T74" fmla="*/ 22 w 445"/>
                <a:gd name="T75" fmla="*/ 87 h 159"/>
                <a:gd name="T76" fmla="*/ 30 w 445"/>
                <a:gd name="T77" fmla="*/ 77 h 159"/>
                <a:gd name="T78" fmla="*/ 39 w 445"/>
                <a:gd name="T79" fmla="*/ 46 h 159"/>
                <a:gd name="T80" fmla="*/ 52 w 445"/>
                <a:gd name="T81" fmla="*/ 48 h 159"/>
                <a:gd name="T82" fmla="*/ 49 w 445"/>
                <a:gd name="T83" fmla="*/ 61 h 159"/>
                <a:gd name="T84" fmla="*/ 81 w 445"/>
                <a:gd name="T85" fmla="*/ 93 h 159"/>
                <a:gd name="T86" fmla="*/ 98 w 445"/>
                <a:gd name="T87" fmla="*/ 98 h 159"/>
                <a:gd name="T88" fmla="*/ 124 w 445"/>
                <a:gd name="T89" fmla="*/ 93 h 159"/>
                <a:gd name="T90" fmla="*/ 123 w 445"/>
                <a:gd name="T91" fmla="*/ 87 h 159"/>
                <a:gd name="T92" fmla="*/ 137 w 445"/>
                <a:gd name="T93" fmla="*/ 72 h 159"/>
                <a:gd name="T94" fmla="*/ 151 w 445"/>
                <a:gd name="T95" fmla="*/ 62 h 159"/>
                <a:gd name="T96" fmla="*/ 163 w 445"/>
                <a:gd name="T97" fmla="*/ 64 h 159"/>
                <a:gd name="T98" fmla="*/ 160 w 445"/>
                <a:gd name="T99" fmla="*/ 81 h 159"/>
                <a:gd name="T100" fmla="*/ 186 w 445"/>
                <a:gd name="T101" fmla="*/ 82 h 159"/>
                <a:gd name="T102" fmla="*/ 241 w 445"/>
                <a:gd name="T103" fmla="*/ 100 h 159"/>
                <a:gd name="T104" fmla="*/ 245 w 445"/>
                <a:gd name="T105" fmla="*/ 77 h 159"/>
                <a:gd name="T106" fmla="*/ 311 w 445"/>
                <a:gd name="T107" fmla="*/ 90 h 159"/>
                <a:gd name="T108" fmla="*/ 314 w 445"/>
                <a:gd name="T109" fmla="*/ 100 h 159"/>
                <a:gd name="T110" fmla="*/ 331 w 445"/>
                <a:gd name="T111" fmla="*/ 107 h 159"/>
                <a:gd name="T112" fmla="*/ 375 w 445"/>
                <a:gd name="T113" fmla="*/ 124 h 159"/>
                <a:gd name="T114" fmla="*/ 386 w 445"/>
                <a:gd name="T115" fmla="*/ 134 h 159"/>
                <a:gd name="T116" fmla="*/ 399 w 445"/>
                <a:gd name="T117" fmla="*/ 139 h 159"/>
                <a:gd name="T118" fmla="*/ 426 w 445"/>
                <a:gd name="T119"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5" h="159">
                  <a:moveTo>
                    <a:pt x="434" y="157"/>
                  </a:moveTo>
                  <a:lnTo>
                    <a:pt x="436" y="159"/>
                  </a:lnTo>
                  <a:lnTo>
                    <a:pt x="439" y="159"/>
                  </a:lnTo>
                  <a:lnTo>
                    <a:pt x="439" y="156"/>
                  </a:lnTo>
                  <a:lnTo>
                    <a:pt x="438" y="154"/>
                  </a:lnTo>
                  <a:lnTo>
                    <a:pt x="438" y="153"/>
                  </a:lnTo>
                  <a:lnTo>
                    <a:pt x="438" y="133"/>
                  </a:lnTo>
                  <a:lnTo>
                    <a:pt x="439" y="131"/>
                  </a:lnTo>
                  <a:lnTo>
                    <a:pt x="441" y="129"/>
                  </a:lnTo>
                  <a:lnTo>
                    <a:pt x="441" y="127"/>
                  </a:lnTo>
                  <a:lnTo>
                    <a:pt x="442" y="127"/>
                  </a:lnTo>
                  <a:lnTo>
                    <a:pt x="444" y="123"/>
                  </a:lnTo>
                  <a:lnTo>
                    <a:pt x="445" y="121"/>
                  </a:lnTo>
                  <a:lnTo>
                    <a:pt x="445" y="118"/>
                  </a:lnTo>
                  <a:lnTo>
                    <a:pt x="445" y="117"/>
                  </a:lnTo>
                  <a:lnTo>
                    <a:pt x="445" y="116"/>
                  </a:lnTo>
                  <a:lnTo>
                    <a:pt x="444" y="114"/>
                  </a:lnTo>
                  <a:lnTo>
                    <a:pt x="438" y="108"/>
                  </a:lnTo>
                  <a:lnTo>
                    <a:pt x="436" y="106"/>
                  </a:lnTo>
                  <a:lnTo>
                    <a:pt x="435" y="103"/>
                  </a:lnTo>
                  <a:lnTo>
                    <a:pt x="435" y="100"/>
                  </a:lnTo>
                  <a:lnTo>
                    <a:pt x="438" y="98"/>
                  </a:lnTo>
                  <a:lnTo>
                    <a:pt x="436" y="95"/>
                  </a:lnTo>
                  <a:lnTo>
                    <a:pt x="432" y="93"/>
                  </a:lnTo>
                  <a:lnTo>
                    <a:pt x="428" y="91"/>
                  </a:lnTo>
                  <a:lnTo>
                    <a:pt x="422" y="91"/>
                  </a:lnTo>
                  <a:lnTo>
                    <a:pt x="416" y="91"/>
                  </a:lnTo>
                  <a:lnTo>
                    <a:pt x="415" y="91"/>
                  </a:lnTo>
                  <a:lnTo>
                    <a:pt x="413" y="90"/>
                  </a:lnTo>
                  <a:lnTo>
                    <a:pt x="413" y="88"/>
                  </a:lnTo>
                  <a:lnTo>
                    <a:pt x="411" y="84"/>
                  </a:lnTo>
                  <a:lnTo>
                    <a:pt x="409" y="81"/>
                  </a:lnTo>
                  <a:lnTo>
                    <a:pt x="409" y="70"/>
                  </a:lnTo>
                  <a:lnTo>
                    <a:pt x="408" y="64"/>
                  </a:lnTo>
                  <a:lnTo>
                    <a:pt x="405" y="58"/>
                  </a:lnTo>
                  <a:lnTo>
                    <a:pt x="405" y="57"/>
                  </a:lnTo>
                  <a:lnTo>
                    <a:pt x="403" y="52"/>
                  </a:lnTo>
                  <a:lnTo>
                    <a:pt x="403" y="51"/>
                  </a:lnTo>
                  <a:lnTo>
                    <a:pt x="402" y="49"/>
                  </a:lnTo>
                  <a:lnTo>
                    <a:pt x="390" y="46"/>
                  </a:lnTo>
                  <a:lnTo>
                    <a:pt x="387" y="45"/>
                  </a:lnTo>
                  <a:lnTo>
                    <a:pt x="373" y="31"/>
                  </a:lnTo>
                  <a:lnTo>
                    <a:pt x="367" y="29"/>
                  </a:lnTo>
                  <a:lnTo>
                    <a:pt x="360" y="29"/>
                  </a:lnTo>
                  <a:lnTo>
                    <a:pt x="347" y="31"/>
                  </a:lnTo>
                  <a:lnTo>
                    <a:pt x="323" y="31"/>
                  </a:lnTo>
                  <a:lnTo>
                    <a:pt x="311" y="28"/>
                  </a:lnTo>
                  <a:lnTo>
                    <a:pt x="308" y="26"/>
                  </a:lnTo>
                  <a:lnTo>
                    <a:pt x="305" y="25"/>
                  </a:lnTo>
                  <a:lnTo>
                    <a:pt x="304" y="22"/>
                  </a:lnTo>
                  <a:lnTo>
                    <a:pt x="301" y="21"/>
                  </a:lnTo>
                  <a:lnTo>
                    <a:pt x="300" y="23"/>
                  </a:lnTo>
                  <a:lnTo>
                    <a:pt x="298" y="22"/>
                  </a:lnTo>
                  <a:lnTo>
                    <a:pt x="297" y="19"/>
                  </a:lnTo>
                  <a:lnTo>
                    <a:pt x="297" y="19"/>
                  </a:lnTo>
                  <a:lnTo>
                    <a:pt x="297" y="18"/>
                  </a:lnTo>
                  <a:lnTo>
                    <a:pt x="294" y="18"/>
                  </a:lnTo>
                  <a:lnTo>
                    <a:pt x="292" y="19"/>
                  </a:lnTo>
                  <a:lnTo>
                    <a:pt x="291" y="21"/>
                  </a:lnTo>
                  <a:lnTo>
                    <a:pt x="288" y="19"/>
                  </a:lnTo>
                  <a:lnTo>
                    <a:pt x="287" y="18"/>
                  </a:lnTo>
                  <a:lnTo>
                    <a:pt x="284" y="13"/>
                  </a:lnTo>
                  <a:lnTo>
                    <a:pt x="282" y="13"/>
                  </a:lnTo>
                  <a:lnTo>
                    <a:pt x="281" y="12"/>
                  </a:lnTo>
                  <a:lnTo>
                    <a:pt x="259" y="3"/>
                  </a:lnTo>
                  <a:lnTo>
                    <a:pt x="251" y="3"/>
                  </a:lnTo>
                  <a:lnTo>
                    <a:pt x="251" y="2"/>
                  </a:lnTo>
                  <a:lnTo>
                    <a:pt x="249" y="2"/>
                  </a:lnTo>
                  <a:lnTo>
                    <a:pt x="249" y="2"/>
                  </a:lnTo>
                  <a:lnTo>
                    <a:pt x="249" y="0"/>
                  </a:lnTo>
                  <a:lnTo>
                    <a:pt x="248" y="0"/>
                  </a:lnTo>
                  <a:lnTo>
                    <a:pt x="246" y="0"/>
                  </a:lnTo>
                  <a:lnTo>
                    <a:pt x="235" y="0"/>
                  </a:lnTo>
                  <a:lnTo>
                    <a:pt x="228" y="2"/>
                  </a:lnTo>
                  <a:lnTo>
                    <a:pt x="225" y="3"/>
                  </a:lnTo>
                  <a:lnTo>
                    <a:pt x="223" y="6"/>
                  </a:lnTo>
                  <a:lnTo>
                    <a:pt x="223" y="9"/>
                  </a:lnTo>
                  <a:lnTo>
                    <a:pt x="222" y="11"/>
                  </a:lnTo>
                  <a:lnTo>
                    <a:pt x="218" y="12"/>
                  </a:lnTo>
                  <a:lnTo>
                    <a:pt x="210" y="16"/>
                  </a:lnTo>
                  <a:lnTo>
                    <a:pt x="205" y="18"/>
                  </a:lnTo>
                  <a:lnTo>
                    <a:pt x="203" y="19"/>
                  </a:lnTo>
                  <a:lnTo>
                    <a:pt x="202" y="21"/>
                  </a:lnTo>
                  <a:lnTo>
                    <a:pt x="202" y="23"/>
                  </a:lnTo>
                  <a:lnTo>
                    <a:pt x="200" y="23"/>
                  </a:lnTo>
                  <a:lnTo>
                    <a:pt x="199" y="22"/>
                  </a:lnTo>
                  <a:lnTo>
                    <a:pt x="199" y="22"/>
                  </a:lnTo>
                  <a:lnTo>
                    <a:pt x="197" y="21"/>
                  </a:lnTo>
                  <a:lnTo>
                    <a:pt x="197" y="21"/>
                  </a:lnTo>
                  <a:lnTo>
                    <a:pt x="196" y="21"/>
                  </a:lnTo>
                  <a:lnTo>
                    <a:pt x="196" y="22"/>
                  </a:lnTo>
                  <a:lnTo>
                    <a:pt x="196" y="22"/>
                  </a:lnTo>
                  <a:lnTo>
                    <a:pt x="196" y="23"/>
                  </a:lnTo>
                  <a:lnTo>
                    <a:pt x="196" y="23"/>
                  </a:lnTo>
                  <a:lnTo>
                    <a:pt x="196" y="25"/>
                  </a:lnTo>
                  <a:lnTo>
                    <a:pt x="197" y="25"/>
                  </a:lnTo>
                  <a:lnTo>
                    <a:pt x="196" y="26"/>
                  </a:lnTo>
                  <a:lnTo>
                    <a:pt x="195" y="26"/>
                  </a:lnTo>
                  <a:lnTo>
                    <a:pt x="195" y="25"/>
                  </a:lnTo>
                  <a:lnTo>
                    <a:pt x="195" y="25"/>
                  </a:lnTo>
                  <a:lnTo>
                    <a:pt x="193" y="25"/>
                  </a:lnTo>
                  <a:lnTo>
                    <a:pt x="192" y="25"/>
                  </a:lnTo>
                  <a:lnTo>
                    <a:pt x="189" y="26"/>
                  </a:lnTo>
                  <a:lnTo>
                    <a:pt x="187" y="26"/>
                  </a:lnTo>
                  <a:lnTo>
                    <a:pt x="184" y="25"/>
                  </a:lnTo>
                  <a:lnTo>
                    <a:pt x="182" y="18"/>
                  </a:lnTo>
                  <a:lnTo>
                    <a:pt x="179" y="16"/>
                  </a:lnTo>
                  <a:lnTo>
                    <a:pt x="180" y="11"/>
                  </a:lnTo>
                  <a:lnTo>
                    <a:pt x="180" y="6"/>
                  </a:lnTo>
                  <a:lnTo>
                    <a:pt x="177" y="3"/>
                  </a:lnTo>
                  <a:lnTo>
                    <a:pt x="171" y="5"/>
                  </a:lnTo>
                  <a:lnTo>
                    <a:pt x="161" y="9"/>
                  </a:lnTo>
                  <a:lnTo>
                    <a:pt x="156" y="11"/>
                  </a:lnTo>
                  <a:lnTo>
                    <a:pt x="150" y="12"/>
                  </a:lnTo>
                  <a:lnTo>
                    <a:pt x="147" y="12"/>
                  </a:lnTo>
                  <a:lnTo>
                    <a:pt x="140" y="11"/>
                  </a:lnTo>
                  <a:lnTo>
                    <a:pt x="111" y="11"/>
                  </a:lnTo>
                  <a:lnTo>
                    <a:pt x="107" y="11"/>
                  </a:lnTo>
                  <a:lnTo>
                    <a:pt x="102" y="8"/>
                  </a:lnTo>
                  <a:lnTo>
                    <a:pt x="98" y="8"/>
                  </a:lnTo>
                  <a:lnTo>
                    <a:pt x="97" y="8"/>
                  </a:lnTo>
                  <a:lnTo>
                    <a:pt x="91" y="9"/>
                  </a:lnTo>
                  <a:lnTo>
                    <a:pt x="84" y="11"/>
                  </a:lnTo>
                  <a:lnTo>
                    <a:pt x="79" y="12"/>
                  </a:lnTo>
                  <a:lnTo>
                    <a:pt x="53" y="12"/>
                  </a:lnTo>
                  <a:lnTo>
                    <a:pt x="51" y="11"/>
                  </a:lnTo>
                  <a:lnTo>
                    <a:pt x="49" y="11"/>
                  </a:lnTo>
                  <a:lnTo>
                    <a:pt x="48" y="12"/>
                  </a:lnTo>
                  <a:lnTo>
                    <a:pt x="46" y="13"/>
                  </a:lnTo>
                  <a:lnTo>
                    <a:pt x="46" y="15"/>
                  </a:lnTo>
                  <a:lnTo>
                    <a:pt x="46" y="16"/>
                  </a:lnTo>
                  <a:lnTo>
                    <a:pt x="45" y="16"/>
                  </a:lnTo>
                  <a:lnTo>
                    <a:pt x="43" y="16"/>
                  </a:lnTo>
                  <a:lnTo>
                    <a:pt x="43" y="16"/>
                  </a:lnTo>
                  <a:lnTo>
                    <a:pt x="43" y="18"/>
                  </a:lnTo>
                  <a:lnTo>
                    <a:pt x="43" y="19"/>
                  </a:lnTo>
                  <a:lnTo>
                    <a:pt x="43" y="19"/>
                  </a:lnTo>
                  <a:lnTo>
                    <a:pt x="43" y="19"/>
                  </a:lnTo>
                  <a:lnTo>
                    <a:pt x="40" y="23"/>
                  </a:lnTo>
                  <a:lnTo>
                    <a:pt x="39" y="25"/>
                  </a:lnTo>
                  <a:lnTo>
                    <a:pt x="35" y="25"/>
                  </a:lnTo>
                  <a:lnTo>
                    <a:pt x="35" y="26"/>
                  </a:lnTo>
                  <a:lnTo>
                    <a:pt x="33" y="28"/>
                  </a:lnTo>
                  <a:lnTo>
                    <a:pt x="35" y="28"/>
                  </a:lnTo>
                  <a:lnTo>
                    <a:pt x="39" y="28"/>
                  </a:lnTo>
                  <a:lnTo>
                    <a:pt x="40" y="29"/>
                  </a:lnTo>
                  <a:lnTo>
                    <a:pt x="39" y="31"/>
                  </a:lnTo>
                  <a:lnTo>
                    <a:pt x="36" y="34"/>
                  </a:lnTo>
                  <a:lnTo>
                    <a:pt x="36" y="35"/>
                  </a:lnTo>
                  <a:lnTo>
                    <a:pt x="36" y="36"/>
                  </a:lnTo>
                  <a:lnTo>
                    <a:pt x="38" y="42"/>
                  </a:lnTo>
                  <a:lnTo>
                    <a:pt x="35" y="42"/>
                  </a:lnTo>
                  <a:lnTo>
                    <a:pt x="32" y="42"/>
                  </a:lnTo>
                  <a:lnTo>
                    <a:pt x="29" y="42"/>
                  </a:lnTo>
                  <a:lnTo>
                    <a:pt x="26" y="42"/>
                  </a:lnTo>
                  <a:lnTo>
                    <a:pt x="25" y="42"/>
                  </a:lnTo>
                  <a:lnTo>
                    <a:pt x="22" y="44"/>
                  </a:lnTo>
                  <a:lnTo>
                    <a:pt x="17" y="46"/>
                  </a:lnTo>
                  <a:lnTo>
                    <a:pt x="16" y="48"/>
                  </a:lnTo>
                  <a:lnTo>
                    <a:pt x="13" y="48"/>
                  </a:lnTo>
                  <a:lnTo>
                    <a:pt x="10" y="52"/>
                  </a:lnTo>
                  <a:lnTo>
                    <a:pt x="9" y="54"/>
                  </a:lnTo>
                  <a:lnTo>
                    <a:pt x="7" y="54"/>
                  </a:lnTo>
                  <a:lnTo>
                    <a:pt x="4" y="55"/>
                  </a:lnTo>
                  <a:lnTo>
                    <a:pt x="3" y="55"/>
                  </a:lnTo>
                  <a:lnTo>
                    <a:pt x="0" y="57"/>
                  </a:lnTo>
                  <a:lnTo>
                    <a:pt x="0" y="58"/>
                  </a:lnTo>
                  <a:lnTo>
                    <a:pt x="3" y="61"/>
                  </a:lnTo>
                  <a:lnTo>
                    <a:pt x="4" y="62"/>
                  </a:lnTo>
                  <a:lnTo>
                    <a:pt x="6" y="71"/>
                  </a:lnTo>
                  <a:lnTo>
                    <a:pt x="10" y="77"/>
                  </a:lnTo>
                  <a:lnTo>
                    <a:pt x="12" y="78"/>
                  </a:lnTo>
                  <a:lnTo>
                    <a:pt x="13" y="80"/>
                  </a:lnTo>
                  <a:lnTo>
                    <a:pt x="13" y="82"/>
                  </a:lnTo>
                  <a:lnTo>
                    <a:pt x="13" y="88"/>
                  </a:lnTo>
                  <a:lnTo>
                    <a:pt x="9" y="101"/>
                  </a:lnTo>
                  <a:lnTo>
                    <a:pt x="7" y="108"/>
                  </a:lnTo>
                  <a:lnTo>
                    <a:pt x="12" y="113"/>
                  </a:lnTo>
                  <a:lnTo>
                    <a:pt x="12" y="111"/>
                  </a:lnTo>
                  <a:lnTo>
                    <a:pt x="15" y="108"/>
                  </a:lnTo>
                  <a:lnTo>
                    <a:pt x="15" y="107"/>
                  </a:lnTo>
                  <a:lnTo>
                    <a:pt x="13" y="106"/>
                  </a:lnTo>
                  <a:lnTo>
                    <a:pt x="13" y="104"/>
                  </a:lnTo>
                  <a:lnTo>
                    <a:pt x="15" y="101"/>
                  </a:lnTo>
                  <a:lnTo>
                    <a:pt x="16" y="97"/>
                  </a:lnTo>
                  <a:lnTo>
                    <a:pt x="17" y="94"/>
                  </a:lnTo>
                  <a:lnTo>
                    <a:pt x="19" y="91"/>
                  </a:lnTo>
                  <a:lnTo>
                    <a:pt x="20" y="88"/>
                  </a:lnTo>
                  <a:lnTo>
                    <a:pt x="20" y="87"/>
                  </a:lnTo>
                  <a:lnTo>
                    <a:pt x="22" y="87"/>
                  </a:lnTo>
                  <a:lnTo>
                    <a:pt x="25" y="87"/>
                  </a:lnTo>
                  <a:lnTo>
                    <a:pt x="26" y="85"/>
                  </a:lnTo>
                  <a:lnTo>
                    <a:pt x="27" y="84"/>
                  </a:lnTo>
                  <a:lnTo>
                    <a:pt x="29" y="80"/>
                  </a:lnTo>
                  <a:lnTo>
                    <a:pt x="30" y="77"/>
                  </a:lnTo>
                  <a:lnTo>
                    <a:pt x="30" y="75"/>
                  </a:lnTo>
                  <a:lnTo>
                    <a:pt x="32" y="61"/>
                  </a:lnTo>
                  <a:lnTo>
                    <a:pt x="35" y="55"/>
                  </a:lnTo>
                  <a:lnTo>
                    <a:pt x="36" y="51"/>
                  </a:lnTo>
                  <a:lnTo>
                    <a:pt x="39" y="46"/>
                  </a:lnTo>
                  <a:lnTo>
                    <a:pt x="43" y="44"/>
                  </a:lnTo>
                  <a:lnTo>
                    <a:pt x="48" y="42"/>
                  </a:lnTo>
                  <a:lnTo>
                    <a:pt x="51" y="42"/>
                  </a:lnTo>
                  <a:lnTo>
                    <a:pt x="52" y="45"/>
                  </a:lnTo>
                  <a:lnTo>
                    <a:pt x="52" y="48"/>
                  </a:lnTo>
                  <a:lnTo>
                    <a:pt x="51" y="52"/>
                  </a:lnTo>
                  <a:lnTo>
                    <a:pt x="49" y="57"/>
                  </a:lnTo>
                  <a:lnTo>
                    <a:pt x="49" y="59"/>
                  </a:lnTo>
                  <a:lnTo>
                    <a:pt x="49" y="61"/>
                  </a:lnTo>
                  <a:lnTo>
                    <a:pt x="49" y="61"/>
                  </a:lnTo>
                  <a:lnTo>
                    <a:pt x="53" y="62"/>
                  </a:lnTo>
                  <a:lnTo>
                    <a:pt x="56" y="62"/>
                  </a:lnTo>
                  <a:lnTo>
                    <a:pt x="62" y="62"/>
                  </a:lnTo>
                  <a:lnTo>
                    <a:pt x="63" y="64"/>
                  </a:lnTo>
                  <a:lnTo>
                    <a:pt x="81" y="93"/>
                  </a:lnTo>
                  <a:lnTo>
                    <a:pt x="84" y="94"/>
                  </a:lnTo>
                  <a:lnTo>
                    <a:pt x="89" y="97"/>
                  </a:lnTo>
                  <a:lnTo>
                    <a:pt x="91" y="98"/>
                  </a:lnTo>
                  <a:lnTo>
                    <a:pt x="94" y="100"/>
                  </a:lnTo>
                  <a:lnTo>
                    <a:pt x="98" y="98"/>
                  </a:lnTo>
                  <a:lnTo>
                    <a:pt x="104" y="95"/>
                  </a:lnTo>
                  <a:lnTo>
                    <a:pt x="110" y="95"/>
                  </a:lnTo>
                  <a:lnTo>
                    <a:pt x="117" y="95"/>
                  </a:lnTo>
                  <a:lnTo>
                    <a:pt x="123" y="95"/>
                  </a:lnTo>
                  <a:lnTo>
                    <a:pt x="124" y="93"/>
                  </a:lnTo>
                  <a:lnTo>
                    <a:pt x="124" y="91"/>
                  </a:lnTo>
                  <a:lnTo>
                    <a:pt x="123" y="91"/>
                  </a:lnTo>
                  <a:lnTo>
                    <a:pt x="123" y="90"/>
                  </a:lnTo>
                  <a:lnTo>
                    <a:pt x="121" y="88"/>
                  </a:lnTo>
                  <a:lnTo>
                    <a:pt x="123" y="87"/>
                  </a:lnTo>
                  <a:lnTo>
                    <a:pt x="123" y="85"/>
                  </a:lnTo>
                  <a:lnTo>
                    <a:pt x="123" y="85"/>
                  </a:lnTo>
                  <a:lnTo>
                    <a:pt x="124" y="84"/>
                  </a:lnTo>
                  <a:lnTo>
                    <a:pt x="124" y="82"/>
                  </a:lnTo>
                  <a:lnTo>
                    <a:pt x="137" y="72"/>
                  </a:lnTo>
                  <a:lnTo>
                    <a:pt x="138" y="71"/>
                  </a:lnTo>
                  <a:lnTo>
                    <a:pt x="138" y="70"/>
                  </a:lnTo>
                  <a:lnTo>
                    <a:pt x="147" y="67"/>
                  </a:lnTo>
                  <a:lnTo>
                    <a:pt x="150" y="64"/>
                  </a:lnTo>
                  <a:lnTo>
                    <a:pt x="151" y="62"/>
                  </a:lnTo>
                  <a:lnTo>
                    <a:pt x="151" y="61"/>
                  </a:lnTo>
                  <a:lnTo>
                    <a:pt x="153" y="62"/>
                  </a:lnTo>
                  <a:lnTo>
                    <a:pt x="156" y="62"/>
                  </a:lnTo>
                  <a:lnTo>
                    <a:pt x="160" y="64"/>
                  </a:lnTo>
                  <a:lnTo>
                    <a:pt x="163" y="64"/>
                  </a:lnTo>
                  <a:lnTo>
                    <a:pt x="164" y="67"/>
                  </a:lnTo>
                  <a:lnTo>
                    <a:pt x="167" y="68"/>
                  </a:lnTo>
                  <a:lnTo>
                    <a:pt x="161" y="75"/>
                  </a:lnTo>
                  <a:lnTo>
                    <a:pt x="160" y="78"/>
                  </a:lnTo>
                  <a:lnTo>
                    <a:pt x="160" y="81"/>
                  </a:lnTo>
                  <a:lnTo>
                    <a:pt x="164" y="84"/>
                  </a:lnTo>
                  <a:lnTo>
                    <a:pt x="167" y="82"/>
                  </a:lnTo>
                  <a:lnTo>
                    <a:pt x="179" y="81"/>
                  </a:lnTo>
                  <a:lnTo>
                    <a:pt x="182" y="82"/>
                  </a:lnTo>
                  <a:lnTo>
                    <a:pt x="186" y="82"/>
                  </a:lnTo>
                  <a:lnTo>
                    <a:pt x="197" y="88"/>
                  </a:lnTo>
                  <a:lnTo>
                    <a:pt x="205" y="91"/>
                  </a:lnTo>
                  <a:lnTo>
                    <a:pt x="222" y="93"/>
                  </a:lnTo>
                  <a:lnTo>
                    <a:pt x="229" y="94"/>
                  </a:lnTo>
                  <a:lnTo>
                    <a:pt x="241" y="100"/>
                  </a:lnTo>
                  <a:lnTo>
                    <a:pt x="248" y="100"/>
                  </a:lnTo>
                  <a:lnTo>
                    <a:pt x="252" y="97"/>
                  </a:lnTo>
                  <a:lnTo>
                    <a:pt x="251" y="91"/>
                  </a:lnTo>
                  <a:lnTo>
                    <a:pt x="243" y="81"/>
                  </a:lnTo>
                  <a:lnTo>
                    <a:pt x="245" y="77"/>
                  </a:lnTo>
                  <a:lnTo>
                    <a:pt x="249" y="75"/>
                  </a:lnTo>
                  <a:lnTo>
                    <a:pt x="300" y="81"/>
                  </a:lnTo>
                  <a:lnTo>
                    <a:pt x="307" y="82"/>
                  </a:lnTo>
                  <a:lnTo>
                    <a:pt x="311" y="88"/>
                  </a:lnTo>
                  <a:lnTo>
                    <a:pt x="311" y="90"/>
                  </a:lnTo>
                  <a:lnTo>
                    <a:pt x="311" y="94"/>
                  </a:lnTo>
                  <a:lnTo>
                    <a:pt x="311" y="94"/>
                  </a:lnTo>
                  <a:lnTo>
                    <a:pt x="313" y="97"/>
                  </a:lnTo>
                  <a:lnTo>
                    <a:pt x="313" y="97"/>
                  </a:lnTo>
                  <a:lnTo>
                    <a:pt x="314" y="100"/>
                  </a:lnTo>
                  <a:lnTo>
                    <a:pt x="317" y="101"/>
                  </a:lnTo>
                  <a:lnTo>
                    <a:pt x="321" y="104"/>
                  </a:lnTo>
                  <a:lnTo>
                    <a:pt x="330" y="107"/>
                  </a:lnTo>
                  <a:lnTo>
                    <a:pt x="331" y="107"/>
                  </a:lnTo>
                  <a:lnTo>
                    <a:pt x="331" y="107"/>
                  </a:lnTo>
                  <a:lnTo>
                    <a:pt x="336" y="110"/>
                  </a:lnTo>
                  <a:lnTo>
                    <a:pt x="362" y="118"/>
                  </a:lnTo>
                  <a:lnTo>
                    <a:pt x="369" y="123"/>
                  </a:lnTo>
                  <a:lnTo>
                    <a:pt x="372" y="124"/>
                  </a:lnTo>
                  <a:lnTo>
                    <a:pt x="375" y="124"/>
                  </a:lnTo>
                  <a:lnTo>
                    <a:pt x="377" y="126"/>
                  </a:lnTo>
                  <a:lnTo>
                    <a:pt x="380" y="126"/>
                  </a:lnTo>
                  <a:lnTo>
                    <a:pt x="382" y="129"/>
                  </a:lnTo>
                  <a:lnTo>
                    <a:pt x="385" y="131"/>
                  </a:lnTo>
                  <a:lnTo>
                    <a:pt x="386" y="134"/>
                  </a:lnTo>
                  <a:lnTo>
                    <a:pt x="389" y="134"/>
                  </a:lnTo>
                  <a:lnTo>
                    <a:pt x="392" y="136"/>
                  </a:lnTo>
                  <a:lnTo>
                    <a:pt x="395" y="136"/>
                  </a:lnTo>
                  <a:lnTo>
                    <a:pt x="398" y="137"/>
                  </a:lnTo>
                  <a:lnTo>
                    <a:pt x="399" y="139"/>
                  </a:lnTo>
                  <a:lnTo>
                    <a:pt x="405" y="146"/>
                  </a:lnTo>
                  <a:lnTo>
                    <a:pt x="408" y="147"/>
                  </a:lnTo>
                  <a:lnTo>
                    <a:pt x="409" y="147"/>
                  </a:lnTo>
                  <a:lnTo>
                    <a:pt x="423" y="153"/>
                  </a:lnTo>
                  <a:lnTo>
                    <a:pt x="426" y="153"/>
                  </a:lnTo>
                  <a:lnTo>
                    <a:pt x="429" y="154"/>
                  </a:lnTo>
                  <a:lnTo>
                    <a:pt x="434" y="15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4" name="Freeform 644"/>
            <p:cNvSpPr>
              <a:spLocks/>
            </p:cNvSpPr>
            <p:nvPr/>
          </p:nvSpPr>
          <p:spPr bwMode="auto">
            <a:xfrm>
              <a:off x="15935904" y="6088904"/>
              <a:ext cx="161737" cy="249535"/>
            </a:xfrm>
            <a:custGeom>
              <a:avLst/>
              <a:gdLst>
                <a:gd name="T0" fmla="*/ 57 w 69"/>
                <a:gd name="T1" fmla="*/ 72 h 109"/>
                <a:gd name="T2" fmla="*/ 64 w 69"/>
                <a:gd name="T3" fmla="*/ 69 h 109"/>
                <a:gd name="T4" fmla="*/ 66 w 69"/>
                <a:gd name="T5" fmla="*/ 64 h 109"/>
                <a:gd name="T6" fmla="*/ 69 w 69"/>
                <a:gd name="T7" fmla="*/ 61 h 109"/>
                <a:gd name="T8" fmla="*/ 63 w 69"/>
                <a:gd name="T9" fmla="*/ 59 h 109"/>
                <a:gd name="T10" fmla="*/ 62 w 69"/>
                <a:gd name="T11" fmla="*/ 51 h 109"/>
                <a:gd name="T12" fmla="*/ 63 w 69"/>
                <a:gd name="T13" fmla="*/ 51 h 109"/>
                <a:gd name="T14" fmla="*/ 63 w 69"/>
                <a:gd name="T15" fmla="*/ 50 h 109"/>
                <a:gd name="T16" fmla="*/ 63 w 69"/>
                <a:gd name="T17" fmla="*/ 48 h 109"/>
                <a:gd name="T18" fmla="*/ 60 w 69"/>
                <a:gd name="T19" fmla="*/ 43 h 109"/>
                <a:gd name="T20" fmla="*/ 60 w 69"/>
                <a:gd name="T21" fmla="*/ 41 h 109"/>
                <a:gd name="T22" fmla="*/ 59 w 69"/>
                <a:gd name="T23" fmla="*/ 40 h 109"/>
                <a:gd name="T24" fmla="*/ 57 w 69"/>
                <a:gd name="T25" fmla="*/ 40 h 109"/>
                <a:gd name="T26" fmla="*/ 56 w 69"/>
                <a:gd name="T27" fmla="*/ 40 h 109"/>
                <a:gd name="T28" fmla="*/ 51 w 69"/>
                <a:gd name="T29" fmla="*/ 36 h 109"/>
                <a:gd name="T30" fmla="*/ 43 w 69"/>
                <a:gd name="T31" fmla="*/ 34 h 109"/>
                <a:gd name="T32" fmla="*/ 37 w 69"/>
                <a:gd name="T33" fmla="*/ 30 h 109"/>
                <a:gd name="T34" fmla="*/ 34 w 69"/>
                <a:gd name="T35" fmla="*/ 24 h 109"/>
                <a:gd name="T36" fmla="*/ 36 w 69"/>
                <a:gd name="T37" fmla="*/ 21 h 109"/>
                <a:gd name="T38" fmla="*/ 36 w 69"/>
                <a:gd name="T39" fmla="*/ 18 h 109"/>
                <a:gd name="T40" fmla="*/ 33 w 69"/>
                <a:gd name="T41" fmla="*/ 17 h 109"/>
                <a:gd name="T42" fmla="*/ 23 w 69"/>
                <a:gd name="T43" fmla="*/ 10 h 109"/>
                <a:gd name="T44" fmla="*/ 15 w 69"/>
                <a:gd name="T45" fmla="*/ 7 h 109"/>
                <a:gd name="T46" fmla="*/ 13 w 69"/>
                <a:gd name="T47" fmla="*/ 2 h 109"/>
                <a:gd name="T48" fmla="*/ 10 w 69"/>
                <a:gd name="T49" fmla="*/ 0 h 109"/>
                <a:gd name="T50" fmla="*/ 7 w 69"/>
                <a:gd name="T51" fmla="*/ 1 h 109"/>
                <a:gd name="T52" fmla="*/ 7 w 69"/>
                <a:gd name="T53" fmla="*/ 8 h 109"/>
                <a:gd name="T54" fmla="*/ 10 w 69"/>
                <a:gd name="T55" fmla="*/ 23 h 109"/>
                <a:gd name="T56" fmla="*/ 11 w 69"/>
                <a:gd name="T57" fmla="*/ 41 h 109"/>
                <a:gd name="T58" fmla="*/ 20 w 69"/>
                <a:gd name="T59" fmla="*/ 43 h 109"/>
                <a:gd name="T60" fmla="*/ 23 w 69"/>
                <a:gd name="T61" fmla="*/ 48 h 109"/>
                <a:gd name="T62" fmla="*/ 11 w 69"/>
                <a:gd name="T63" fmla="*/ 46 h 109"/>
                <a:gd name="T64" fmla="*/ 8 w 69"/>
                <a:gd name="T65" fmla="*/ 41 h 109"/>
                <a:gd name="T66" fmla="*/ 7 w 69"/>
                <a:gd name="T67" fmla="*/ 44 h 109"/>
                <a:gd name="T68" fmla="*/ 1 w 69"/>
                <a:gd name="T69" fmla="*/ 80 h 109"/>
                <a:gd name="T70" fmla="*/ 0 w 69"/>
                <a:gd name="T71" fmla="*/ 87 h 109"/>
                <a:gd name="T72" fmla="*/ 1 w 69"/>
                <a:gd name="T73" fmla="*/ 92 h 109"/>
                <a:gd name="T74" fmla="*/ 5 w 69"/>
                <a:gd name="T75" fmla="*/ 97 h 109"/>
                <a:gd name="T76" fmla="*/ 13 w 69"/>
                <a:gd name="T77" fmla="*/ 100 h 109"/>
                <a:gd name="T78" fmla="*/ 15 w 69"/>
                <a:gd name="T79" fmla="*/ 103 h 109"/>
                <a:gd name="T80" fmla="*/ 23 w 69"/>
                <a:gd name="T81" fmla="*/ 109 h 109"/>
                <a:gd name="T82" fmla="*/ 37 w 69"/>
                <a:gd name="T83" fmla="*/ 100 h 109"/>
                <a:gd name="T84" fmla="*/ 46 w 69"/>
                <a:gd name="T85" fmla="*/ 93 h 109"/>
                <a:gd name="T86" fmla="*/ 50 w 69"/>
                <a:gd name="T87" fmla="*/ 80 h 109"/>
                <a:gd name="T88" fmla="*/ 53 w 69"/>
                <a:gd name="T89" fmla="*/ 79 h 109"/>
                <a:gd name="T90" fmla="*/ 56 w 69"/>
                <a:gd name="T91" fmla="*/ 74 h 109"/>
                <a:gd name="T92" fmla="*/ 53 w 69"/>
                <a:gd name="T93" fmla="*/ 72 h 109"/>
                <a:gd name="T94" fmla="*/ 50 w 69"/>
                <a:gd name="T95" fmla="*/ 7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109">
                  <a:moveTo>
                    <a:pt x="54" y="70"/>
                  </a:moveTo>
                  <a:lnTo>
                    <a:pt x="57" y="72"/>
                  </a:lnTo>
                  <a:lnTo>
                    <a:pt x="62" y="72"/>
                  </a:lnTo>
                  <a:lnTo>
                    <a:pt x="64" y="69"/>
                  </a:lnTo>
                  <a:lnTo>
                    <a:pt x="66" y="67"/>
                  </a:lnTo>
                  <a:lnTo>
                    <a:pt x="66" y="64"/>
                  </a:lnTo>
                  <a:lnTo>
                    <a:pt x="67" y="63"/>
                  </a:lnTo>
                  <a:lnTo>
                    <a:pt x="69" y="61"/>
                  </a:lnTo>
                  <a:lnTo>
                    <a:pt x="67" y="60"/>
                  </a:lnTo>
                  <a:lnTo>
                    <a:pt x="63" y="59"/>
                  </a:lnTo>
                  <a:lnTo>
                    <a:pt x="62" y="53"/>
                  </a:lnTo>
                  <a:lnTo>
                    <a:pt x="62" y="51"/>
                  </a:lnTo>
                  <a:lnTo>
                    <a:pt x="63" y="51"/>
                  </a:lnTo>
                  <a:lnTo>
                    <a:pt x="63" y="51"/>
                  </a:lnTo>
                  <a:lnTo>
                    <a:pt x="64" y="50"/>
                  </a:lnTo>
                  <a:lnTo>
                    <a:pt x="63" y="50"/>
                  </a:lnTo>
                  <a:lnTo>
                    <a:pt x="63" y="50"/>
                  </a:lnTo>
                  <a:lnTo>
                    <a:pt x="63" y="48"/>
                  </a:lnTo>
                  <a:lnTo>
                    <a:pt x="63" y="47"/>
                  </a:lnTo>
                  <a:lnTo>
                    <a:pt x="60" y="43"/>
                  </a:lnTo>
                  <a:lnTo>
                    <a:pt x="60" y="43"/>
                  </a:lnTo>
                  <a:lnTo>
                    <a:pt x="60" y="41"/>
                  </a:lnTo>
                  <a:lnTo>
                    <a:pt x="60" y="41"/>
                  </a:lnTo>
                  <a:lnTo>
                    <a:pt x="59" y="40"/>
                  </a:lnTo>
                  <a:lnTo>
                    <a:pt x="57" y="40"/>
                  </a:lnTo>
                  <a:lnTo>
                    <a:pt x="57" y="40"/>
                  </a:lnTo>
                  <a:lnTo>
                    <a:pt x="57" y="40"/>
                  </a:lnTo>
                  <a:lnTo>
                    <a:pt x="56" y="40"/>
                  </a:lnTo>
                  <a:lnTo>
                    <a:pt x="53" y="38"/>
                  </a:lnTo>
                  <a:lnTo>
                    <a:pt x="51" y="36"/>
                  </a:lnTo>
                  <a:lnTo>
                    <a:pt x="50" y="34"/>
                  </a:lnTo>
                  <a:lnTo>
                    <a:pt x="43" y="34"/>
                  </a:lnTo>
                  <a:lnTo>
                    <a:pt x="40" y="31"/>
                  </a:lnTo>
                  <a:lnTo>
                    <a:pt x="37" y="30"/>
                  </a:lnTo>
                  <a:lnTo>
                    <a:pt x="34" y="25"/>
                  </a:lnTo>
                  <a:lnTo>
                    <a:pt x="34" y="24"/>
                  </a:lnTo>
                  <a:lnTo>
                    <a:pt x="36" y="23"/>
                  </a:lnTo>
                  <a:lnTo>
                    <a:pt x="36" y="21"/>
                  </a:lnTo>
                  <a:lnTo>
                    <a:pt x="36" y="20"/>
                  </a:lnTo>
                  <a:lnTo>
                    <a:pt x="36" y="18"/>
                  </a:lnTo>
                  <a:lnTo>
                    <a:pt x="34" y="18"/>
                  </a:lnTo>
                  <a:lnTo>
                    <a:pt x="33" y="17"/>
                  </a:lnTo>
                  <a:lnTo>
                    <a:pt x="28" y="14"/>
                  </a:lnTo>
                  <a:lnTo>
                    <a:pt x="23" y="10"/>
                  </a:lnTo>
                  <a:lnTo>
                    <a:pt x="21" y="8"/>
                  </a:lnTo>
                  <a:lnTo>
                    <a:pt x="15" y="7"/>
                  </a:lnTo>
                  <a:lnTo>
                    <a:pt x="14" y="4"/>
                  </a:lnTo>
                  <a:lnTo>
                    <a:pt x="13" y="2"/>
                  </a:lnTo>
                  <a:lnTo>
                    <a:pt x="11" y="1"/>
                  </a:lnTo>
                  <a:lnTo>
                    <a:pt x="10" y="0"/>
                  </a:lnTo>
                  <a:lnTo>
                    <a:pt x="8" y="0"/>
                  </a:lnTo>
                  <a:lnTo>
                    <a:pt x="7" y="1"/>
                  </a:lnTo>
                  <a:lnTo>
                    <a:pt x="5" y="2"/>
                  </a:lnTo>
                  <a:lnTo>
                    <a:pt x="7" y="8"/>
                  </a:lnTo>
                  <a:lnTo>
                    <a:pt x="10" y="18"/>
                  </a:lnTo>
                  <a:lnTo>
                    <a:pt x="10" y="23"/>
                  </a:lnTo>
                  <a:lnTo>
                    <a:pt x="10" y="37"/>
                  </a:lnTo>
                  <a:lnTo>
                    <a:pt x="11" y="41"/>
                  </a:lnTo>
                  <a:lnTo>
                    <a:pt x="20" y="40"/>
                  </a:lnTo>
                  <a:lnTo>
                    <a:pt x="20" y="43"/>
                  </a:lnTo>
                  <a:lnTo>
                    <a:pt x="23" y="47"/>
                  </a:lnTo>
                  <a:lnTo>
                    <a:pt x="23" y="48"/>
                  </a:lnTo>
                  <a:lnTo>
                    <a:pt x="18" y="47"/>
                  </a:lnTo>
                  <a:lnTo>
                    <a:pt x="11" y="46"/>
                  </a:lnTo>
                  <a:lnTo>
                    <a:pt x="10" y="43"/>
                  </a:lnTo>
                  <a:lnTo>
                    <a:pt x="8" y="41"/>
                  </a:lnTo>
                  <a:lnTo>
                    <a:pt x="8" y="43"/>
                  </a:lnTo>
                  <a:lnTo>
                    <a:pt x="7" y="44"/>
                  </a:lnTo>
                  <a:lnTo>
                    <a:pt x="4" y="69"/>
                  </a:lnTo>
                  <a:lnTo>
                    <a:pt x="1" y="80"/>
                  </a:lnTo>
                  <a:lnTo>
                    <a:pt x="0" y="84"/>
                  </a:lnTo>
                  <a:lnTo>
                    <a:pt x="0" y="87"/>
                  </a:lnTo>
                  <a:lnTo>
                    <a:pt x="0" y="89"/>
                  </a:lnTo>
                  <a:lnTo>
                    <a:pt x="1" y="92"/>
                  </a:lnTo>
                  <a:lnTo>
                    <a:pt x="3" y="96"/>
                  </a:lnTo>
                  <a:lnTo>
                    <a:pt x="5" y="97"/>
                  </a:lnTo>
                  <a:lnTo>
                    <a:pt x="10" y="99"/>
                  </a:lnTo>
                  <a:lnTo>
                    <a:pt x="13" y="100"/>
                  </a:lnTo>
                  <a:lnTo>
                    <a:pt x="13" y="100"/>
                  </a:lnTo>
                  <a:lnTo>
                    <a:pt x="15" y="103"/>
                  </a:lnTo>
                  <a:lnTo>
                    <a:pt x="18" y="109"/>
                  </a:lnTo>
                  <a:lnTo>
                    <a:pt x="23" y="109"/>
                  </a:lnTo>
                  <a:lnTo>
                    <a:pt x="27" y="105"/>
                  </a:lnTo>
                  <a:lnTo>
                    <a:pt x="37" y="100"/>
                  </a:lnTo>
                  <a:lnTo>
                    <a:pt x="44" y="95"/>
                  </a:lnTo>
                  <a:lnTo>
                    <a:pt x="46" y="93"/>
                  </a:lnTo>
                  <a:lnTo>
                    <a:pt x="43" y="93"/>
                  </a:lnTo>
                  <a:lnTo>
                    <a:pt x="50" y="80"/>
                  </a:lnTo>
                  <a:lnTo>
                    <a:pt x="51" y="80"/>
                  </a:lnTo>
                  <a:lnTo>
                    <a:pt x="53" y="79"/>
                  </a:lnTo>
                  <a:lnTo>
                    <a:pt x="56" y="76"/>
                  </a:lnTo>
                  <a:lnTo>
                    <a:pt x="56" y="74"/>
                  </a:lnTo>
                  <a:lnTo>
                    <a:pt x="56" y="74"/>
                  </a:lnTo>
                  <a:lnTo>
                    <a:pt x="53" y="72"/>
                  </a:lnTo>
                  <a:lnTo>
                    <a:pt x="50" y="73"/>
                  </a:lnTo>
                  <a:lnTo>
                    <a:pt x="50" y="72"/>
                  </a:lnTo>
                  <a:lnTo>
                    <a:pt x="54" y="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645"/>
            <p:cNvSpPr>
              <a:spLocks/>
            </p:cNvSpPr>
            <p:nvPr/>
          </p:nvSpPr>
          <p:spPr bwMode="auto">
            <a:xfrm>
              <a:off x="15986737" y="5834749"/>
              <a:ext cx="194083" cy="318848"/>
            </a:xfrm>
            <a:custGeom>
              <a:avLst/>
              <a:gdLst>
                <a:gd name="T0" fmla="*/ 82 w 84"/>
                <a:gd name="T1" fmla="*/ 110 h 138"/>
                <a:gd name="T2" fmla="*/ 74 w 84"/>
                <a:gd name="T3" fmla="*/ 111 h 138"/>
                <a:gd name="T4" fmla="*/ 75 w 84"/>
                <a:gd name="T5" fmla="*/ 108 h 138"/>
                <a:gd name="T6" fmla="*/ 84 w 84"/>
                <a:gd name="T7" fmla="*/ 101 h 138"/>
                <a:gd name="T8" fmla="*/ 75 w 84"/>
                <a:gd name="T9" fmla="*/ 88 h 138"/>
                <a:gd name="T10" fmla="*/ 65 w 84"/>
                <a:gd name="T11" fmla="*/ 76 h 138"/>
                <a:gd name="T12" fmla="*/ 62 w 84"/>
                <a:gd name="T13" fmla="*/ 75 h 138"/>
                <a:gd name="T14" fmla="*/ 69 w 84"/>
                <a:gd name="T15" fmla="*/ 76 h 138"/>
                <a:gd name="T16" fmla="*/ 79 w 84"/>
                <a:gd name="T17" fmla="*/ 81 h 138"/>
                <a:gd name="T18" fmla="*/ 78 w 84"/>
                <a:gd name="T19" fmla="*/ 75 h 138"/>
                <a:gd name="T20" fmla="*/ 75 w 84"/>
                <a:gd name="T21" fmla="*/ 69 h 138"/>
                <a:gd name="T22" fmla="*/ 81 w 84"/>
                <a:gd name="T23" fmla="*/ 69 h 138"/>
                <a:gd name="T24" fmla="*/ 81 w 84"/>
                <a:gd name="T25" fmla="*/ 66 h 138"/>
                <a:gd name="T26" fmla="*/ 74 w 84"/>
                <a:gd name="T27" fmla="*/ 61 h 138"/>
                <a:gd name="T28" fmla="*/ 79 w 84"/>
                <a:gd name="T29" fmla="*/ 52 h 138"/>
                <a:gd name="T30" fmla="*/ 78 w 84"/>
                <a:gd name="T31" fmla="*/ 49 h 138"/>
                <a:gd name="T32" fmla="*/ 79 w 84"/>
                <a:gd name="T33" fmla="*/ 39 h 138"/>
                <a:gd name="T34" fmla="*/ 72 w 84"/>
                <a:gd name="T35" fmla="*/ 26 h 138"/>
                <a:gd name="T36" fmla="*/ 64 w 84"/>
                <a:gd name="T37" fmla="*/ 25 h 138"/>
                <a:gd name="T38" fmla="*/ 69 w 84"/>
                <a:gd name="T39" fmla="*/ 23 h 138"/>
                <a:gd name="T40" fmla="*/ 69 w 84"/>
                <a:gd name="T41" fmla="*/ 19 h 138"/>
                <a:gd name="T42" fmla="*/ 68 w 84"/>
                <a:gd name="T43" fmla="*/ 12 h 138"/>
                <a:gd name="T44" fmla="*/ 56 w 84"/>
                <a:gd name="T45" fmla="*/ 0 h 138"/>
                <a:gd name="T46" fmla="*/ 48 w 84"/>
                <a:gd name="T47" fmla="*/ 2 h 138"/>
                <a:gd name="T48" fmla="*/ 45 w 84"/>
                <a:gd name="T49" fmla="*/ 2 h 138"/>
                <a:gd name="T50" fmla="*/ 43 w 84"/>
                <a:gd name="T51" fmla="*/ 10 h 138"/>
                <a:gd name="T52" fmla="*/ 45 w 84"/>
                <a:gd name="T53" fmla="*/ 16 h 138"/>
                <a:gd name="T54" fmla="*/ 42 w 84"/>
                <a:gd name="T55" fmla="*/ 19 h 138"/>
                <a:gd name="T56" fmla="*/ 32 w 84"/>
                <a:gd name="T57" fmla="*/ 28 h 138"/>
                <a:gd name="T58" fmla="*/ 26 w 84"/>
                <a:gd name="T59" fmla="*/ 35 h 138"/>
                <a:gd name="T60" fmla="*/ 22 w 84"/>
                <a:gd name="T61" fmla="*/ 43 h 138"/>
                <a:gd name="T62" fmla="*/ 9 w 84"/>
                <a:gd name="T63" fmla="*/ 38 h 138"/>
                <a:gd name="T64" fmla="*/ 2 w 84"/>
                <a:gd name="T65" fmla="*/ 45 h 138"/>
                <a:gd name="T66" fmla="*/ 15 w 84"/>
                <a:gd name="T67" fmla="*/ 51 h 138"/>
                <a:gd name="T68" fmla="*/ 20 w 84"/>
                <a:gd name="T69" fmla="*/ 56 h 138"/>
                <a:gd name="T70" fmla="*/ 26 w 84"/>
                <a:gd name="T71" fmla="*/ 56 h 138"/>
                <a:gd name="T72" fmla="*/ 18 w 84"/>
                <a:gd name="T73" fmla="*/ 65 h 138"/>
                <a:gd name="T74" fmla="*/ 13 w 84"/>
                <a:gd name="T75" fmla="*/ 72 h 138"/>
                <a:gd name="T76" fmla="*/ 18 w 84"/>
                <a:gd name="T77" fmla="*/ 82 h 138"/>
                <a:gd name="T78" fmla="*/ 20 w 84"/>
                <a:gd name="T79" fmla="*/ 88 h 138"/>
                <a:gd name="T80" fmla="*/ 19 w 84"/>
                <a:gd name="T81" fmla="*/ 92 h 138"/>
                <a:gd name="T82" fmla="*/ 12 w 84"/>
                <a:gd name="T83" fmla="*/ 102 h 138"/>
                <a:gd name="T84" fmla="*/ 19 w 84"/>
                <a:gd name="T85" fmla="*/ 115 h 138"/>
                <a:gd name="T86" fmla="*/ 23 w 84"/>
                <a:gd name="T87" fmla="*/ 117 h 138"/>
                <a:gd name="T88" fmla="*/ 25 w 84"/>
                <a:gd name="T89" fmla="*/ 120 h 138"/>
                <a:gd name="T90" fmla="*/ 36 w 84"/>
                <a:gd name="T91" fmla="*/ 124 h 138"/>
                <a:gd name="T92" fmla="*/ 46 w 84"/>
                <a:gd name="T93" fmla="*/ 131 h 138"/>
                <a:gd name="T94" fmla="*/ 52 w 84"/>
                <a:gd name="T95" fmla="*/ 137 h 138"/>
                <a:gd name="T96" fmla="*/ 59 w 84"/>
                <a:gd name="T97" fmla="*/ 138 h 138"/>
                <a:gd name="T98" fmla="*/ 77 w 84"/>
                <a:gd name="T99" fmla="*/ 125 h 138"/>
                <a:gd name="T100" fmla="*/ 79 w 84"/>
                <a:gd name="T101" fmla="*/ 11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 h="138">
                  <a:moveTo>
                    <a:pt x="81" y="112"/>
                  </a:moveTo>
                  <a:lnTo>
                    <a:pt x="81" y="111"/>
                  </a:lnTo>
                  <a:lnTo>
                    <a:pt x="82" y="111"/>
                  </a:lnTo>
                  <a:lnTo>
                    <a:pt x="82" y="110"/>
                  </a:lnTo>
                  <a:lnTo>
                    <a:pt x="82" y="108"/>
                  </a:lnTo>
                  <a:lnTo>
                    <a:pt x="79" y="110"/>
                  </a:lnTo>
                  <a:lnTo>
                    <a:pt x="72" y="112"/>
                  </a:lnTo>
                  <a:lnTo>
                    <a:pt x="74" y="111"/>
                  </a:lnTo>
                  <a:lnTo>
                    <a:pt x="74" y="110"/>
                  </a:lnTo>
                  <a:lnTo>
                    <a:pt x="74" y="108"/>
                  </a:lnTo>
                  <a:lnTo>
                    <a:pt x="75" y="108"/>
                  </a:lnTo>
                  <a:lnTo>
                    <a:pt x="75" y="108"/>
                  </a:lnTo>
                  <a:lnTo>
                    <a:pt x="77" y="110"/>
                  </a:lnTo>
                  <a:lnTo>
                    <a:pt x="79" y="107"/>
                  </a:lnTo>
                  <a:lnTo>
                    <a:pt x="81" y="105"/>
                  </a:lnTo>
                  <a:lnTo>
                    <a:pt x="84" y="101"/>
                  </a:lnTo>
                  <a:lnTo>
                    <a:pt x="84" y="98"/>
                  </a:lnTo>
                  <a:lnTo>
                    <a:pt x="84" y="97"/>
                  </a:lnTo>
                  <a:lnTo>
                    <a:pt x="78" y="89"/>
                  </a:lnTo>
                  <a:lnTo>
                    <a:pt x="75" y="88"/>
                  </a:lnTo>
                  <a:lnTo>
                    <a:pt x="69" y="82"/>
                  </a:lnTo>
                  <a:lnTo>
                    <a:pt x="68" y="81"/>
                  </a:lnTo>
                  <a:lnTo>
                    <a:pt x="66" y="78"/>
                  </a:lnTo>
                  <a:lnTo>
                    <a:pt x="65" y="76"/>
                  </a:lnTo>
                  <a:lnTo>
                    <a:pt x="59" y="78"/>
                  </a:lnTo>
                  <a:lnTo>
                    <a:pt x="59" y="76"/>
                  </a:lnTo>
                  <a:lnTo>
                    <a:pt x="61" y="75"/>
                  </a:lnTo>
                  <a:lnTo>
                    <a:pt x="62" y="75"/>
                  </a:lnTo>
                  <a:lnTo>
                    <a:pt x="65" y="75"/>
                  </a:lnTo>
                  <a:lnTo>
                    <a:pt x="66" y="75"/>
                  </a:lnTo>
                  <a:lnTo>
                    <a:pt x="68" y="76"/>
                  </a:lnTo>
                  <a:lnTo>
                    <a:pt x="69" y="76"/>
                  </a:lnTo>
                  <a:lnTo>
                    <a:pt x="69" y="78"/>
                  </a:lnTo>
                  <a:lnTo>
                    <a:pt x="72" y="79"/>
                  </a:lnTo>
                  <a:lnTo>
                    <a:pt x="77" y="81"/>
                  </a:lnTo>
                  <a:lnTo>
                    <a:pt x="79" y="81"/>
                  </a:lnTo>
                  <a:lnTo>
                    <a:pt x="77" y="76"/>
                  </a:lnTo>
                  <a:lnTo>
                    <a:pt x="78" y="76"/>
                  </a:lnTo>
                  <a:lnTo>
                    <a:pt x="79" y="76"/>
                  </a:lnTo>
                  <a:lnTo>
                    <a:pt x="78" y="75"/>
                  </a:lnTo>
                  <a:lnTo>
                    <a:pt x="74" y="74"/>
                  </a:lnTo>
                  <a:lnTo>
                    <a:pt x="74" y="72"/>
                  </a:lnTo>
                  <a:lnTo>
                    <a:pt x="74" y="71"/>
                  </a:lnTo>
                  <a:lnTo>
                    <a:pt x="75" y="69"/>
                  </a:lnTo>
                  <a:lnTo>
                    <a:pt x="77" y="71"/>
                  </a:lnTo>
                  <a:lnTo>
                    <a:pt x="77" y="72"/>
                  </a:lnTo>
                  <a:lnTo>
                    <a:pt x="78" y="72"/>
                  </a:lnTo>
                  <a:lnTo>
                    <a:pt x="81" y="69"/>
                  </a:lnTo>
                  <a:lnTo>
                    <a:pt x="84" y="69"/>
                  </a:lnTo>
                  <a:lnTo>
                    <a:pt x="82" y="68"/>
                  </a:lnTo>
                  <a:lnTo>
                    <a:pt x="82" y="68"/>
                  </a:lnTo>
                  <a:lnTo>
                    <a:pt x="81" y="66"/>
                  </a:lnTo>
                  <a:lnTo>
                    <a:pt x="81" y="65"/>
                  </a:lnTo>
                  <a:lnTo>
                    <a:pt x="79" y="62"/>
                  </a:lnTo>
                  <a:lnTo>
                    <a:pt x="77" y="61"/>
                  </a:lnTo>
                  <a:lnTo>
                    <a:pt x="74" y="61"/>
                  </a:lnTo>
                  <a:lnTo>
                    <a:pt x="75" y="59"/>
                  </a:lnTo>
                  <a:lnTo>
                    <a:pt x="78" y="56"/>
                  </a:lnTo>
                  <a:lnTo>
                    <a:pt x="79" y="53"/>
                  </a:lnTo>
                  <a:lnTo>
                    <a:pt x="79" y="52"/>
                  </a:lnTo>
                  <a:lnTo>
                    <a:pt x="79" y="51"/>
                  </a:lnTo>
                  <a:lnTo>
                    <a:pt x="79" y="49"/>
                  </a:lnTo>
                  <a:lnTo>
                    <a:pt x="78" y="49"/>
                  </a:lnTo>
                  <a:lnTo>
                    <a:pt x="78" y="49"/>
                  </a:lnTo>
                  <a:lnTo>
                    <a:pt x="77" y="49"/>
                  </a:lnTo>
                  <a:lnTo>
                    <a:pt x="77" y="46"/>
                  </a:lnTo>
                  <a:lnTo>
                    <a:pt x="78" y="42"/>
                  </a:lnTo>
                  <a:lnTo>
                    <a:pt x="79" y="39"/>
                  </a:lnTo>
                  <a:lnTo>
                    <a:pt x="82" y="36"/>
                  </a:lnTo>
                  <a:lnTo>
                    <a:pt x="79" y="32"/>
                  </a:lnTo>
                  <a:lnTo>
                    <a:pt x="75" y="28"/>
                  </a:lnTo>
                  <a:lnTo>
                    <a:pt x="72" y="26"/>
                  </a:lnTo>
                  <a:lnTo>
                    <a:pt x="71" y="25"/>
                  </a:lnTo>
                  <a:lnTo>
                    <a:pt x="69" y="25"/>
                  </a:lnTo>
                  <a:lnTo>
                    <a:pt x="65" y="25"/>
                  </a:lnTo>
                  <a:lnTo>
                    <a:pt x="64" y="25"/>
                  </a:lnTo>
                  <a:lnTo>
                    <a:pt x="65" y="23"/>
                  </a:lnTo>
                  <a:lnTo>
                    <a:pt x="66" y="22"/>
                  </a:lnTo>
                  <a:lnTo>
                    <a:pt x="69" y="22"/>
                  </a:lnTo>
                  <a:lnTo>
                    <a:pt x="69" y="23"/>
                  </a:lnTo>
                  <a:lnTo>
                    <a:pt x="71" y="23"/>
                  </a:lnTo>
                  <a:lnTo>
                    <a:pt x="71" y="20"/>
                  </a:lnTo>
                  <a:lnTo>
                    <a:pt x="69" y="19"/>
                  </a:lnTo>
                  <a:lnTo>
                    <a:pt x="69" y="19"/>
                  </a:lnTo>
                  <a:lnTo>
                    <a:pt x="72" y="17"/>
                  </a:lnTo>
                  <a:lnTo>
                    <a:pt x="74" y="16"/>
                  </a:lnTo>
                  <a:lnTo>
                    <a:pt x="72" y="15"/>
                  </a:lnTo>
                  <a:lnTo>
                    <a:pt x="68" y="12"/>
                  </a:lnTo>
                  <a:lnTo>
                    <a:pt x="66" y="10"/>
                  </a:lnTo>
                  <a:lnTo>
                    <a:pt x="64" y="4"/>
                  </a:lnTo>
                  <a:lnTo>
                    <a:pt x="64" y="3"/>
                  </a:lnTo>
                  <a:lnTo>
                    <a:pt x="56" y="0"/>
                  </a:lnTo>
                  <a:lnTo>
                    <a:pt x="54" y="2"/>
                  </a:lnTo>
                  <a:lnTo>
                    <a:pt x="51" y="3"/>
                  </a:lnTo>
                  <a:lnTo>
                    <a:pt x="48" y="3"/>
                  </a:lnTo>
                  <a:lnTo>
                    <a:pt x="48" y="2"/>
                  </a:lnTo>
                  <a:lnTo>
                    <a:pt x="46" y="2"/>
                  </a:lnTo>
                  <a:lnTo>
                    <a:pt x="46" y="2"/>
                  </a:lnTo>
                  <a:lnTo>
                    <a:pt x="45" y="2"/>
                  </a:lnTo>
                  <a:lnTo>
                    <a:pt x="45" y="2"/>
                  </a:lnTo>
                  <a:lnTo>
                    <a:pt x="43" y="2"/>
                  </a:lnTo>
                  <a:lnTo>
                    <a:pt x="43" y="3"/>
                  </a:lnTo>
                  <a:lnTo>
                    <a:pt x="43" y="4"/>
                  </a:lnTo>
                  <a:lnTo>
                    <a:pt x="43" y="10"/>
                  </a:lnTo>
                  <a:lnTo>
                    <a:pt x="43" y="12"/>
                  </a:lnTo>
                  <a:lnTo>
                    <a:pt x="45" y="13"/>
                  </a:lnTo>
                  <a:lnTo>
                    <a:pt x="45" y="15"/>
                  </a:lnTo>
                  <a:lnTo>
                    <a:pt x="45" y="16"/>
                  </a:lnTo>
                  <a:lnTo>
                    <a:pt x="45" y="19"/>
                  </a:lnTo>
                  <a:lnTo>
                    <a:pt x="43" y="17"/>
                  </a:lnTo>
                  <a:lnTo>
                    <a:pt x="43" y="17"/>
                  </a:lnTo>
                  <a:lnTo>
                    <a:pt x="42" y="19"/>
                  </a:lnTo>
                  <a:lnTo>
                    <a:pt x="41" y="20"/>
                  </a:lnTo>
                  <a:lnTo>
                    <a:pt x="39" y="19"/>
                  </a:lnTo>
                  <a:lnTo>
                    <a:pt x="38" y="16"/>
                  </a:lnTo>
                  <a:lnTo>
                    <a:pt x="32" y="28"/>
                  </a:lnTo>
                  <a:lnTo>
                    <a:pt x="30" y="30"/>
                  </a:lnTo>
                  <a:lnTo>
                    <a:pt x="30" y="32"/>
                  </a:lnTo>
                  <a:lnTo>
                    <a:pt x="28" y="33"/>
                  </a:lnTo>
                  <a:lnTo>
                    <a:pt x="26" y="35"/>
                  </a:lnTo>
                  <a:lnTo>
                    <a:pt x="25" y="36"/>
                  </a:lnTo>
                  <a:lnTo>
                    <a:pt x="23" y="39"/>
                  </a:lnTo>
                  <a:lnTo>
                    <a:pt x="23" y="42"/>
                  </a:lnTo>
                  <a:lnTo>
                    <a:pt x="22" y="43"/>
                  </a:lnTo>
                  <a:lnTo>
                    <a:pt x="19" y="43"/>
                  </a:lnTo>
                  <a:lnTo>
                    <a:pt x="16" y="43"/>
                  </a:lnTo>
                  <a:lnTo>
                    <a:pt x="12" y="39"/>
                  </a:lnTo>
                  <a:lnTo>
                    <a:pt x="9" y="38"/>
                  </a:lnTo>
                  <a:lnTo>
                    <a:pt x="6" y="39"/>
                  </a:lnTo>
                  <a:lnTo>
                    <a:pt x="2" y="40"/>
                  </a:lnTo>
                  <a:lnTo>
                    <a:pt x="0" y="43"/>
                  </a:lnTo>
                  <a:lnTo>
                    <a:pt x="2" y="45"/>
                  </a:lnTo>
                  <a:lnTo>
                    <a:pt x="5" y="48"/>
                  </a:lnTo>
                  <a:lnTo>
                    <a:pt x="7" y="49"/>
                  </a:lnTo>
                  <a:lnTo>
                    <a:pt x="10" y="51"/>
                  </a:lnTo>
                  <a:lnTo>
                    <a:pt x="15" y="51"/>
                  </a:lnTo>
                  <a:lnTo>
                    <a:pt x="18" y="52"/>
                  </a:lnTo>
                  <a:lnTo>
                    <a:pt x="19" y="53"/>
                  </a:lnTo>
                  <a:lnTo>
                    <a:pt x="19" y="56"/>
                  </a:lnTo>
                  <a:lnTo>
                    <a:pt x="20" y="56"/>
                  </a:lnTo>
                  <a:lnTo>
                    <a:pt x="22" y="55"/>
                  </a:lnTo>
                  <a:lnTo>
                    <a:pt x="23" y="52"/>
                  </a:lnTo>
                  <a:lnTo>
                    <a:pt x="26" y="55"/>
                  </a:lnTo>
                  <a:lnTo>
                    <a:pt x="26" y="56"/>
                  </a:lnTo>
                  <a:lnTo>
                    <a:pt x="23" y="59"/>
                  </a:lnTo>
                  <a:lnTo>
                    <a:pt x="23" y="61"/>
                  </a:lnTo>
                  <a:lnTo>
                    <a:pt x="23" y="62"/>
                  </a:lnTo>
                  <a:lnTo>
                    <a:pt x="18" y="65"/>
                  </a:lnTo>
                  <a:lnTo>
                    <a:pt x="18" y="69"/>
                  </a:lnTo>
                  <a:lnTo>
                    <a:pt x="16" y="71"/>
                  </a:lnTo>
                  <a:lnTo>
                    <a:pt x="15" y="72"/>
                  </a:lnTo>
                  <a:lnTo>
                    <a:pt x="13" y="72"/>
                  </a:lnTo>
                  <a:lnTo>
                    <a:pt x="13" y="74"/>
                  </a:lnTo>
                  <a:lnTo>
                    <a:pt x="16" y="78"/>
                  </a:lnTo>
                  <a:lnTo>
                    <a:pt x="18" y="79"/>
                  </a:lnTo>
                  <a:lnTo>
                    <a:pt x="18" y="82"/>
                  </a:lnTo>
                  <a:lnTo>
                    <a:pt x="16" y="85"/>
                  </a:lnTo>
                  <a:lnTo>
                    <a:pt x="15" y="87"/>
                  </a:lnTo>
                  <a:lnTo>
                    <a:pt x="16" y="89"/>
                  </a:lnTo>
                  <a:lnTo>
                    <a:pt x="20" y="88"/>
                  </a:lnTo>
                  <a:lnTo>
                    <a:pt x="25" y="88"/>
                  </a:lnTo>
                  <a:lnTo>
                    <a:pt x="25" y="89"/>
                  </a:lnTo>
                  <a:lnTo>
                    <a:pt x="22" y="92"/>
                  </a:lnTo>
                  <a:lnTo>
                    <a:pt x="19" y="92"/>
                  </a:lnTo>
                  <a:lnTo>
                    <a:pt x="16" y="92"/>
                  </a:lnTo>
                  <a:lnTo>
                    <a:pt x="13" y="92"/>
                  </a:lnTo>
                  <a:lnTo>
                    <a:pt x="12" y="97"/>
                  </a:lnTo>
                  <a:lnTo>
                    <a:pt x="12" y="102"/>
                  </a:lnTo>
                  <a:lnTo>
                    <a:pt x="13" y="108"/>
                  </a:lnTo>
                  <a:lnTo>
                    <a:pt x="18" y="112"/>
                  </a:lnTo>
                  <a:lnTo>
                    <a:pt x="18" y="114"/>
                  </a:lnTo>
                  <a:lnTo>
                    <a:pt x="19" y="115"/>
                  </a:lnTo>
                  <a:lnTo>
                    <a:pt x="20" y="117"/>
                  </a:lnTo>
                  <a:lnTo>
                    <a:pt x="22" y="118"/>
                  </a:lnTo>
                  <a:lnTo>
                    <a:pt x="22" y="118"/>
                  </a:lnTo>
                  <a:lnTo>
                    <a:pt x="23" y="117"/>
                  </a:lnTo>
                  <a:lnTo>
                    <a:pt x="23" y="117"/>
                  </a:lnTo>
                  <a:lnTo>
                    <a:pt x="25" y="118"/>
                  </a:lnTo>
                  <a:lnTo>
                    <a:pt x="25" y="118"/>
                  </a:lnTo>
                  <a:lnTo>
                    <a:pt x="25" y="120"/>
                  </a:lnTo>
                  <a:lnTo>
                    <a:pt x="25" y="120"/>
                  </a:lnTo>
                  <a:lnTo>
                    <a:pt x="26" y="120"/>
                  </a:lnTo>
                  <a:lnTo>
                    <a:pt x="35" y="124"/>
                  </a:lnTo>
                  <a:lnTo>
                    <a:pt x="36" y="124"/>
                  </a:lnTo>
                  <a:lnTo>
                    <a:pt x="38" y="125"/>
                  </a:lnTo>
                  <a:lnTo>
                    <a:pt x="45" y="128"/>
                  </a:lnTo>
                  <a:lnTo>
                    <a:pt x="46" y="131"/>
                  </a:lnTo>
                  <a:lnTo>
                    <a:pt x="46" y="131"/>
                  </a:lnTo>
                  <a:lnTo>
                    <a:pt x="49" y="134"/>
                  </a:lnTo>
                  <a:lnTo>
                    <a:pt x="49" y="134"/>
                  </a:lnTo>
                  <a:lnTo>
                    <a:pt x="51" y="134"/>
                  </a:lnTo>
                  <a:lnTo>
                    <a:pt x="52" y="137"/>
                  </a:lnTo>
                  <a:lnTo>
                    <a:pt x="54" y="137"/>
                  </a:lnTo>
                  <a:lnTo>
                    <a:pt x="55" y="135"/>
                  </a:lnTo>
                  <a:lnTo>
                    <a:pt x="56" y="137"/>
                  </a:lnTo>
                  <a:lnTo>
                    <a:pt x="59" y="138"/>
                  </a:lnTo>
                  <a:lnTo>
                    <a:pt x="64" y="137"/>
                  </a:lnTo>
                  <a:lnTo>
                    <a:pt x="74" y="133"/>
                  </a:lnTo>
                  <a:lnTo>
                    <a:pt x="77" y="128"/>
                  </a:lnTo>
                  <a:lnTo>
                    <a:pt x="77" y="125"/>
                  </a:lnTo>
                  <a:lnTo>
                    <a:pt x="79" y="120"/>
                  </a:lnTo>
                  <a:lnTo>
                    <a:pt x="81" y="118"/>
                  </a:lnTo>
                  <a:lnTo>
                    <a:pt x="81" y="117"/>
                  </a:lnTo>
                  <a:lnTo>
                    <a:pt x="79" y="114"/>
                  </a:lnTo>
                  <a:lnTo>
                    <a:pt x="81" y="1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6" name="Freeform 646"/>
            <p:cNvSpPr>
              <a:spLocks/>
            </p:cNvSpPr>
            <p:nvPr/>
          </p:nvSpPr>
          <p:spPr bwMode="auto">
            <a:xfrm>
              <a:off x="13676231" y="3265466"/>
              <a:ext cx="512934" cy="1044349"/>
            </a:xfrm>
            <a:custGeom>
              <a:avLst/>
              <a:gdLst>
                <a:gd name="T0" fmla="*/ 6 w 220"/>
                <a:gd name="T1" fmla="*/ 168 h 453"/>
                <a:gd name="T2" fmla="*/ 14 w 220"/>
                <a:gd name="T3" fmla="*/ 169 h 453"/>
                <a:gd name="T4" fmla="*/ 17 w 220"/>
                <a:gd name="T5" fmla="*/ 180 h 453"/>
                <a:gd name="T6" fmla="*/ 32 w 220"/>
                <a:gd name="T7" fmla="*/ 195 h 453"/>
                <a:gd name="T8" fmla="*/ 20 w 220"/>
                <a:gd name="T9" fmla="*/ 233 h 453"/>
                <a:gd name="T10" fmla="*/ 26 w 220"/>
                <a:gd name="T11" fmla="*/ 253 h 453"/>
                <a:gd name="T12" fmla="*/ 32 w 220"/>
                <a:gd name="T13" fmla="*/ 264 h 453"/>
                <a:gd name="T14" fmla="*/ 47 w 220"/>
                <a:gd name="T15" fmla="*/ 280 h 453"/>
                <a:gd name="T16" fmla="*/ 43 w 220"/>
                <a:gd name="T17" fmla="*/ 321 h 453"/>
                <a:gd name="T18" fmla="*/ 46 w 220"/>
                <a:gd name="T19" fmla="*/ 362 h 453"/>
                <a:gd name="T20" fmla="*/ 72 w 220"/>
                <a:gd name="T21" fmla="*/ 380 h 453"/>
                <a:gd name="T22" fmla="*/ 128 w 220"/>
                <a:gd name="T23" fmla="*/ 441 h 453"/>
                <a:gd name="T24" fmla="*/ 131 w 220"/>
                <a:gd name="T25" fmla="*/ 449 h 453"/>
                <a:gd name="T26" fmla="*/ 142 w 220"/>
                <a:gd name="T27" fmla="*/ 444 h 453"/>
                <a:gd name="T28" fmla="*/ 101 w 220"/>
                <a:gd name="T29" fmla="*/ 391 h 453"/>
                <a:gd name="T30" fmla="*/ 85 w 220"/>
                <a:gd name="T31" fmla="*/ 357 h 453"/>
                <a:gd name="T32" fmla="*/ 72 w 220"/>
                <a:gd name="T33" fmla="*/ 308 h 453"/>
                <a:gd name="T34" fmla="*/ 70 w 220"/>
                <a:gd name="T35" fmla="*/ 273 h 453"/>
                <a:gd name="T36" fmla="*/ 93 w 220"/>
                <a:gd name="T37" fmla="*/ 251 h 453"/>
                <a:gd name="T38" fmla="*/ 127 w 220"/>
                <a:gd name="T39" fmla="*/ 263 h 453"/>
                <a:gd name="T40" fmla="*/ 158 w 220"/>
                <a:gd name="T41" fmla="*/ 264 h 453"/>
                <a:gd name="T42" fmla="*/ 191 w 220"/>
                <a:gd name="T43" fmla="*/ 277 h 453"/>
                <a:gd name="T44" fmla="*/ 210 w 220"/>
                <a:gd name="T45" fmla="*/ 274 h 453"/>
                <a:gd name="T46" fmla="*/ 189 w 220"/>
                <a:gd name="T47" fmla="*/ 250 h 453"/>
                <a:gd name="T48" fmla="*/ 184 w 220"/>
                <a:gd name="T49" fmla="*/ 239 h 453"/>
                <a:gd name="T50" fmla="*/ 165 w 220"/>
                <a:gd name="T51" fmla="*/ 234 h 453"/>
                <a:gd name="T52" fmla="*/ 144 w 220"/>
                <a:gd name="T53" fmla="*/ 227 h 453"/>
                <a:gd name="T54" fmla="*/ 119 w 220"/>
                <a:gd name="T55" fmla="*/ 208 h 453"/>
                <a:gd name="T56" fmla="*/ 132 w 220"/>
                <a:gd name="T57" fmla="*/ 201 h 453"/>
                <a:gd name="T58" fmla="*/ 154 w 220"/>
                <a:gd name="T59" fmla="*/ 185 h 453"/>
                <a:gd name="T60" fmla="*/ 184 w 220"/>
                <a:gd name="T61" fmla="*/ 165 h 453"/>
                <a:gd name="T62" fmla="*/ 191 w 220"/>
                <a:gd name="T63" fmla="*/ 149 h 453"/>
                <a:gd name="T64" fmla="*/ 199 w 220"/>
                <a:gd name="T65" fmla="*/ 120 h 453"/>
                <a:gd name="T66" fmla="*/ 190 w 220"/>
                <a:gd name="T67" fmla="*/ 110 h 453"/>
                <a:gd name="T68" fmla="*/ 194 w 220"/>
                <a:gd name="T69" fmla="*/ 92 h 453"/>
                <a:gd name="T70" fmla="*/ 163 w 220"/>
                <a:gd name="T71" fmla="*/ 97 h 453"/>
                <a:gd name="T72" fmla="*/ 144 w 220"/>
                <a:gd name="T73" fmla="*/ 100 h 453"/>
                <a:gd name="T74" fmla="*/ 125 w 220"/>
                <a:gd name="T75" fmla="*/ 113 h 453"/>
                <a:gd name="T76" fmla="*/ 104 w 220"/>
                <a:gd name="T77" fmla="*/ 141 h 453"/>
                <a:gd name="T78" fmla="*/ 112 w 220"/>
                <a:gd name="T79" fmla="*/ 155 h 453"/>
                <a:gd name="T80" fmla="*/ 79 w 220"/>
                <a:gd name="T81" fmla="*/ 177 h 453"/>
                <a:gd name="T82" fmla="*/ 62 w 220"/>
                <a:gd name="T83" fmla="*/ 204 h 453"/>
                <a:gd name="T84" fmla="*/ 47 w 220"/>
                <a:gd name="T85" fmla="*/ 197 h 453"/>
                <a:gd name="T86" fmla="*/ 36 w 220"/>
                <a:gd name="T87" fmla="*/ 175 h 453"/>
                <a:gd name="T88" fmla="*/ 73 w 220"/>
                <a:gd name="T89" fmla="*/ 152 h 453"/>
                <a:gd name="T90" fmla="*/ 85 w 220"/>
                <a:gd name="T91" fmla="*/ 131 h 453"/>
                <a:gd name="T92" fmla="*/ 89 w 220"/>
                <a:gd name="T93" fmla="*/ 119 h 453"/>
                <a:gd name="T94" fmla="*/ 92 w 220"/>
                <a:gd name="T95" fmla="*/ 90 h 453"/>
                <a:gd name="T96" fmla="*/ 91 w 220"/>
                <a:gd name="T97" fmla="*/ 70 h 453"/>
                <a:gd name="T98" fmla="*/ 66 w 220"/>
                <a:gd name="T99" fmla="*/ 46 h 453"/>
                <a:gd name="T100" fmla="*/ 81 w 220"/>
                <a:gd name="T101" fmla="*/ 31 h 453"/>
                <a:gd name="T102" fmla="*/ 91 w 220"/>
                <a:gd name="T103" fmla="*/ 15 h 453"/>
                <a:gd name="T104" fmla="*/ 85 w 220"/>
                <a:gd name="T105" fmla="*/ 1 h 453"/>
                <a:gd name="T106" fmla="*/ 55 w 220"/>
                <a:gd name="T107" fmla="*/ 27 h 453"/>
                <a:gd name="T108" fmla="*/ 24 w 220"/>
                <a:gd name="T109" fmla="*/ 73 h 453"/>
                <a:gd name="T110" fmla="*/ 23 w 220"/>
                <a:gd name="T111" fmla="*/ 80 h 453"/>
                <a:gd name="T112" fmla="*/ 20 w 220"/>
                <a:gd name="T113" fmla="*/ 100 h 453"/>
                <a:gd name="T114" fmla="*/ 1 w 220"/>
                <a:gd name="T115" fmla="*/ 146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453">
                  <a:moveTo>
                    <a:pt x="3" y="159"/>
                  </a:moveTo>
                  <a:lnTo>
                    <a:pt x="3" y="161"/>
                  </a:lnTo>
                  <a:lnTo>
                    <a:pt x="1" y="162"/>
                  </a:lnTo>
                  <a:lnTo>
                    <a:pt x="1" y="164"/>
                  </a:lnTo>
                  <a:lnTo>
                    <a:pt x="0" y="165"/>
                  </a:lnTo>
                  <a:lnTo>
                    <a:pt x="1" y="168"/>
                  </a:lnTo>
                  <a:lnTo>
                    <a:pt x="3" y="169"/>
                  </a:lnTo>
                  <a:lnTo>
                    <a:pt x="6" y="168"/>
                  </a:lnTo>
                  <a:lnTo>
                    <a:pt x="9" y="167"/>
                  </a:lnTo>
                  <a:lnTo>
                    <a:pt x="9" y="167"/>
                  </a:lnTo>
                  <a:lnTo>
                    <a:pt x="10" y="167"/>
                  </a:lnTo>
                  <a:lnTo>
                    <a:pt x="11" y="165"/>
                  </a:lnTo>
                  <a:lnTo>
                    <a:pt x="13" y="165"/>
                  </a:lnTo>
                  <a:lnTo>
                    <a:pt x="14" y="167"/>
                  </a:lnTo>
                  <a:lnTo>
                    <a:pt x="14" y="168"/>
                  </a:lnTo>
                  <a:lnTo>
                    <a:pt x="14" y="169"/>
                  </a:lnTo>
                  <a:lnTo>
                    <a:pt x="13" y="171"/>
                  </a:lnTo>
                  <a:lnTo>
                    <a:pt x="14" y="172"/>
                  </a:lnTo>
                  <a:lnTo>
                    <a:pt x="13" y="175"/>
                  </a:lnTo>
                  <a:lnTo>
                    <a:pt x="14" y="175"/>
                  </a:lnTo>
                  <a:lnTo>
                    <a:pt x="16" y="175"/>
                  </a:lnTo>
                  <a:lnTo>
                    <a:pt x="16" y="175"/>
                  </a:lnTo>
                  <a:lnTo>
                    <a:pt x="16" y="177"/>
                  </a:lnTo>
                  <a:lnTo>
                    <a:pt x="17" y="180"/>
                  </a:lnTo>
                  <a:lnTo>
                    <a:pt x="17" y="181"/>
                  </a:lnTo>
                  <a:lnTo>
                    <a:pt x="17" y="184"/>
                  </a:lnTo>
                  <a:lnTo>
                    <a:pt x="16" y="185"/>
                  </a:lnTo>
                  <a:lnTo>
                    <a:pt x="14" y="188"/>
                  </a:lnTo>
                  <a:lnTo>
                    <a:pt x="16" y="191"/>
                  </a:lnTo>
                  <a:lnTo>
                    <a:pt x="21" y="192"/>
                  </a:lnTo>
                  <a:lnTo>
                    <a:pt x="27" y="194"/>
                  </a:lnTo>
                  <a:lnTo>
                    <a:pt x="32" y="195"/>
                  </a:lnTo>
                  <a:lnTo>
                    <a:pt x="33" y="200"/>
                  </a:lnTo>
                  <a:lnTo>
                    <a:pt x="33" y="203"/>
                  </a:lnTo>
                  <a:lnTo>
                    <a:pt x="30" y="205"/>
                  </a:lnTo>
                  <a:lnTo>
                    <a:pt x="29" y="210"/>
                  </a:lnTo>
                  <a:lnTo>
                    <a:pt x="23" y="213"/>
                  </a:lnTo>
                  <a:lnTo>
                    <a:pt x="23" y="215"/>
                  </a:lnTo>
                  <a:lnTo>
                    <a:pt x="21" y="223"/>
                  </a:lnTo>
                  <a:lnTo>
                    <a:pt x="20" y="233"/>
                  </a:lnTo>
                  <a:lnTo>
                    <a:pt x="19" y="239"/>
                  </a:lnTo>
                  <a:lnTo>
                    <a:pt x="20" y="240"/>
                  </a:lnTo>
                  <a:lnTo>
                    <a:pt x="20" y="241"/>
                  </a:lnTo>
                  <a:lnTo>
                    <a:pt x="21" y="243"/>
                  </a:lnTo>
                  <a:lnTo>
                    <a:pt x="23" y="243"/>
                  </a:lnTo>
                  <a:lnTo>
                    <a:pt x="23" y="244"/>
                  </a:lnTo>
                  <a:lnTo>
                    <a:pt x="24" y="246"/>
                  </a:lnTo>
                  <a:lnTo>
                    <a:pt x="26" y="253"/>
                  </a:lnTo>
                  <a:lnTo>
                    <a:pt x="26" y="257"/>
                  </a:lnTo>
                  <a:lnTo>
                    <a:pt x="26" y="259"/>
                  </a:lnTo>
                  <a:lnTo>
                    <a:pt x="26" y="260"/>
                  </a:lnTo>
                  <a:lnTo>
                    <a:pt x="27" y="262"/>
                  </a:lnTo>
                  <a:lnTo>
                    <a:pt x="30" y="263"/>
                  </a:lnTo>
                  <a:lnTo>
                    <a:pt x="30" y="263"/>
                  </a:lnTo>
                  <a:lnTo>
                    <a:pt x="32" y="264"/>
                  </a:lnTo>
                  <a:lnTo>
                    <a:pt x="32" y="264"/>
                  </a:lnTo>
                  <a:lnTo>
                    <a:pt x="39" y="270"/>
                  </a:lnTo>
                  <a:lnTo>
                    <a:pt x="39" y="272"/>
                  </a:lnTo>
                  <a:lnTo>
                    <a:pt x="43" y="270"/>
                  </a:lnTo>
                  <a:lnTo>
                    <a:pt x="45" y="270"/>
                  </a:lnTo>
                  <a:lnTo>
                    <a:pt x="46" y="273"/>
                  </a:lnTo>
                  <a:lnTo>
                    <a:pt x="47" y="274"/>
                  </a:lnTo>
                  <a:lnTo>
                    <a:pt x="47" y="277"/>
                  </a:lnTo>
                  <a:lnTo>
                    <a:pt x="47" y="280"/>
                  </a:lnTo>
                  <a:lnTo>
                    <a:pt x="42" y="298"/>
                  </a:lnTo>
                  <a:lnTo>
                    <a:pt x="42" y="303"/>
                  </a:lnTo>
                  <a:lnTo>
                    <a:pt x="43" y="306"/>
                  </a:lnTo>
                  <a:lnTo>
                    <a:pt x="45" y="310"/>
                  </a:lnTo>
                  <a:lnTo>
                    <a:pt x="45" y="313"/>
                  </a:lnTo>
                  <a:lnTo>
                    <a:pt x="45" y="315"/>
                  </a:lnTo>
                  <a:lnTo>
                    <a:pt x="43" y="318"/>
                  </a:lnTo>
                  <a:lnTo>
                    <a:pt x="43" y="321"/>
                  </a:lnTo>
                  <a:lnTo>
                    <a:pt x="43" y="322"/>
                  </a:lnTo>
                  <a:lnTo>
                    <a:pt x="43" y="338"/>
                  </a:lnTo>
                  <a:lnTo>
                    <a:pt x="42" y="342"/>
                  </a:lnTo>
                  <a:lnTo>
                    <a:pt x="40" y="348"/>
                  </a:lnTo>
                  <a:lnTo>
                    <a:pt x="40" y="351"/>
                  </a:lnTo>
                  <a:lnTo>
                    <a:pt x="40" y="354"/>
                  </a:lnTo>
                  <a:lnTo>
                    <a:pt x="43" y="358"/>
                  </a:lnTo>
                  <a:lnTo>
                    <a:pt x="46" y="362"/>
                  </a:lnTo>
                  <a:lnTo>
                    <a:pt x="49" y="364"/>
                  </a:lnTo>
                  <a:lnTo>
                    <a:pt x="50" y="365"/>
                  </a:lnTo>
                  <a:lnTo>
                    <a:pt x="56" y="368"/>
                  </a:lnTo>
                  <a:lnTo>
                    <a:pt x="65" y="372"/>
                  </a:lnTo>
                  <a:lnTo>
                    <a:pt x="65" y="372"/>
                  </a:lnTo>
                  <a:lnTo>
                    <a:pt x="68" y="374"/>
                  </a:lnTo>
                  <a:lnTo>
                    <a:pt x="69" y="377"/>
                  </a:lnTo>
                  <a:lnTo>
                    <a:pt x="72" y="380"/>
                  </a:lnTo>
                  <a:lnTo>
                    <a:pt x="76" y="390"/>
                  </a:lnTo>
                  <a:lnTo>
                    <a:pt x="83" y="403"/>
                  </a:lnTo>
                  <a:lnTo>
                    <a:pt x="92" y="420"/>
                  </a:lnTo>
                  <a:lnTo>
                    <a:pt x="93" y="423"/>
                  </a:lnTo>
                  <a:lnTo>
                    <a:pt x="96" y="424"/>
                  </a:lnTo>
                  <a:lnTo>
                    <a:pt x="119" y="433"/>
                  </a:lnTo>
                  <a:lnTo>
                    <a:pt x="125" y="437"/>
                  </a:lnTo>
                  <a:lnTo>
                    <a:pt x="128" y="441"/>
                  </a:lnTo>
                  <a:lnTo>
                    <a:pt x="127" y="441"/>
                  </a:lnTo>
                  <a:lnTo>
                    <a:pt x="125" y="441"/>
                  </a:lnTo>
                  <a:lnTo>
                    <a:pt x="124" y="441"/>
                  </a:lnTo>
                  <a:lnTo>
                    <a:pt x="122" y="443"/>
                  </a:lnTo>
                  <a:lnTo>
                    <a:pt x="124" y="446"/>
                  </a:lnTo>
                  <a:lnTo>
                    <a:pt x="125" y="447"/>
                  </a:lnTo>
                  <a:lnTo>
                    <a:pt x="128" y="447"/>
                  </a:lnTo>
                  <a:lnTo>
                    <a:pt x="131" y="449"/>
                  </a:lnTo>
                  <a:lnTo>
                    <a:pt x="144" y="450"/>
                  </a:lnTo>
                  <a:lnTo>
                    <a:pt x="148" y="450"/>
                  </a:lnTo>
                  <a:lnTo>
                    <a:pt x="153" y="453"/>
                  </a:lnTo>
                  <a:lnTo>
                    <a:pt x="154" y="453"/>
                  </a:lnTo>
                  <a:lnTo>
                    <a:pt x="153" y="450"/>
                  </a:lnTo>
                  <a:lnTo>
                    <a:pt x="151" y="449"/>
                  </a:lnTo>
                  <a:lnTo>
                    <a:pt x="145" y="447"/>
                  </a:lnTo>
                  <a:lnTo>
                    <a:pt x="142" y="444"/>
                  </a:lnTo>
                  <a:lnTo>
                    <a:pt x="140" y="440"/>
                  </a:lnTo>
                  <a:lnTo>
                    <a:pt x="138" y="439"/>
                  </a:lnTo>
                  <a:lnTo>
                    <a:pt x="129" y="433"/>
                  </a:lnTo>
                  <a:lnTo>
                    <a:pt x="122" y="424"/>
                  </a:lnTo>
                  <a:lnTo>
                    <a:pt x="109" y="403"/>
                  </a:lnTo>
                  <a:lnTo>
                    <a:pt x="108" y="400"/>
                  </a:lnTo>
                  <a:lnTo>
                    <a:pt x="104" y="395"/>
                  </a:lnTo>
                  <a:lnTo>
                    <a:pt x="101" y="391"/>
                  </a:lnTo>
                  <a:lnTo>
                    <a:pt x="95" y="381"/>
                  </a:lnTo>
                  <a:lnTo>
                    <a:pt x="93" y="378"/>
                  </a:lnTo>
                  <a:lnTo>
                    <a:pt x="92" y="371"/>
                  </a:lnTo>
                  <a:lnTo>
                    <a:pt x="92" y="368"/>
                  </a:lnTo>
                  <a:lnTo>
                    <a:pt x="91" y="367"/>
                  </a:lnTo>
                  <a:lnTo>
                    <a:pt x="88" y="361"/>
                  </a:lnTo>
                  <a:lnTo>
                    <a:pt x="86" y="359"/>
                  </a:lnTo>
                  <a:lnTo>
                    <a:pt x="85" y="357"/>
                  </a:lnTo>
                  <a:lnTo>
                    <a:pt x="85" y="349"/>
                  </a:lnTo>
                  <a:lnTo>
                    <a:pt x="82" y="345"/>
                  </a:lnTo>
                  <a:lnTo>
                    <a:pt x="79" y="336"/>
                  </a:lnTo>
                  <a:lnTo>
                    <a:pt x="75" y="328"/>
                  </a:lnTo>
                  <a:lnTo>
                    <a:pt x="73" y="323"/>
                  </a:lnTo>
                  <a:lnTo>
                    <a:pt x="72" y="318"/>
                  </a:lnTo>
                  <a:lnTo>
                    <a:pt x="72" y="310"/>
                  </a:lnTo>
                  <a:lnTo>
                    <a:pt x="72" y="308"/>
                  </a:lnTo>
                  <a:lnTo>
                    <a:pt x="73" y="306"/>
                  </a:lnTo>
                  <a:lnTo>
                    <a:pt x="76" y="303"/>
                  </a:lnTo>
                  <a:lnTo>
                    <a:pt x="76" y="302"/>
                  </a:lnTo>
                  <a:lnTo>
                    <a:pt x="78" y="299"/>
                  </a:lnTo>
                  <a:lnTo>
                    <a:pt x="76" y="283"/>
                  </a:lnTo>
                  <a:lnTo>
                    <a:pt x="75" y="280"/>
                  </a:lnTo>
                  <a:lnTo>
                    <a:pt x="72" y="276"/>
                  </a:lnTo>
                  <a:lnTo>
                    <a:pt x="70" y="273"/>
                  </a:lnTo>
                  <a:lnTo>
                    <a:pt x="72" y="272"/>
                  </a:lnTo>
                  <a:lnTo>
                    <a:pt x="73" y="269"/>
                  </a:lnTo>
                  <a:lnTo>
                    <a:pt x="76" y="257"/>
                  </a:lnTo>
                  <a:lnTo>
                    <a:pt x="78" y="254"/>
                  </a:lnTo>
                  <a:lnTo>
                    <a:pt x="81" y="253"/>
                  </a:lnTo>
                  <a:lnTo>
                    <a:pt x="83" y="250"/>
                  </a:lnTo>
                  <a:lnTo>
                    <a:pt x="86" y="251"/>
                  </a:lnTo>
                  <a:lnTo>
                    <a:pt x="93" y="251"/>
                  </a:lnTo>
                  <a:lnTo>
                    <a:pt x="96" y="253"/>
                  </a:lnTo>
                  <a:lnTo>
                    <a:pt x="99" y="253"/>
                  </a:lnTo>
                  <a:lnTo>
                    <a:pt x="111" y="254"/>
                  </a:lnTo>
                  <a:lnTo>
                    <a:pt x="114" y="256"/>
                  </a:lnTo>
                  <a:lnTo>
                    <a:pt x="117" y="259"/>
                  </a:lnTo>
                  <a:lnTo>
                    <a:pt x="119" y="262"/>
                  </a:lnTo>
                  <a:lnTo>
                    <a:pt x="124" y="260"/>
                  </a:lnTo>
                  <a:lnTo>
                    <a:pt x="127" y="263"/>
                  </a:lnTo>
                  <a:lnTo>
                    <a:pt x="132" y="264"/>
                  </a:lnTo>
                  <a:lnTo>
                    <a:pt x="142" y="262"/>
                  </a:lnTo>
                  <a:lnTo>
                    <a:pt x="144" y="263"/>
                  </a:lnTo>
                  <a:lnTo>
                    <a:pt x="148" y="263"/>
                  </a:lnTo>
                  <a:lnTo>
                    <a:pt x="150" y="263"/>
                  </a:lnTo>
                  <a:lnTo>
                    <a:pt x="155" y="263"/>
                  </a:lnTo>
                  <a:lnTo>
                    <a:pt x="157" y="263"/>
                  </a:lnTo>
                  <a:lnTo>
                    <a:pt x="158" y="264"/>
                  </a:lnTo>
                  <a:lnTo>
                    <a:pt x="164" y="270"/>
                  </a:lnTo>
                  <a:lnTo>
                    <a:pt x="168" y="273"/>
                  </a:lnTo>
                  <a:lnTo>
                    <a:pt x="171" y="274"/>
                  </a:lnTo>
                  <a:lnTo>
                    <a:pt x="177" y="274"/>
                  </a:lnTo>
                  <a:lnTo>
                    <a:pt x="181" y="276"/>
                  </a:lnTo>
                  <a:lnTo>
                    <a:pt x="186" y="277"/>
                  </a:lnTo>
                  <a:lnTo>
                    <a:pt x="189" y="279"/>
                  </a:lnTo>
                  <a:lnTo>
                    <a:pt x="191" y="277"/>
                  </a:lnTo>
                  <a:lnTo>
                    <a:pt x="212" y="283"/>
                  </a:lnTo>
                  <a:lnTo>
                    <a:pt x="213" y="285"/>
                  </a:lnTo>
                  <a:lnTo>
                    <a:pt x="216" y="285"/>
                  </a:lnTo>
                  <a:lnTo>
                    <a:pt x="220" y="290"/>
                  </a:lnTo>
                  <a:lnTo>
                    <a:pt x="220" y="287"/>
                  </a:lnTo>
                  <a:lnTo>
                    <a:pt x="217" y="283"/>
                  </a:lnTo>
                  <a:lnTo>
                    <a:pt x="213" y="279"/>
                  </a:lnTo>
                  <a:lnTo>
                    <a:pt x="210" y="274"/>
                  </a:lnTo>
                  <a:lnTo>
                    <a:pt x="201" y="274"/>
                  </a:lnTo>
                  <a:lnTo>
                    <a:pt x="200" y="273"/>
                  </a:lnTo>
                  <a:lnTo>
                    <a:pt x="191" y="272"/>
                  </a:lnTo>
                  <a:lnTo>
                    <a:pt x="190" y="270"/>
                  </a:lnTo>
                  <a:lnTo>
                    <a:pt x="190" y="264"/>
                  </a:lnTo>
                  <a:lnTo>
                    <a:pt x="190" y="253"/>
                  </a:lnTo>
                  <a:lnTo>
                    <a:pt x="190" y="251"/>
                  </a:lnTo>
                  <a:lnTo>
                    <a:pt x="189" y="250"/>
                  </a:lnTo>
                  <a:lnTo>
                    <a:pt x="187" y="249"/>
                  </a:lnTo>
                  <a:lnTo>
                    <a:pt x="187" y="247"/>
                  </a:lnTo>
                  <a:lnTo>
                    <a:pt x="189" y="247"/>
                  </a:lnTo>
                  <a:lnTo>
                    <a:pt x="189" y="246"/>
                  </a:lnTo>
                  <a:lnTo>
                    <a:pt x="189" y="241"/>
                  </a:lnTo>
                  <a:lnTo>
                    <a:pt x="189" y="240"/>
                  </a:lnTo>
                  <a:lnTo>
                    <a:pt x="187" y="239"/>
                  </a:lnTo>
                  <a:lnTo>
                    <a:pt x="184" y="239"/>
                  </a:lnTo>
                  <a:lnTo>
                    <a:pt x="183" y="239"/>
                  </a:lnTo>
                  <a:lnTo>
                    <a:pt x="181" y="237"/>
                  </a:lnTo>
                  <a:lnTo>
                    <a:pt x="180" y="237"/>
                  </a:lnTo>
                  <a:lnTo>
                    <a:pt x="177" y="237"/>
                  </a:lnTo>
                  <a:lnTo>
                    <a:pt x="174" y="237"/>
                  </a:lnTo>
                  <a:lnTo>
                    <a:pt x="173" y="237"/>
                  </a:lnTo>
                  <a:lnTo>
                    <a:pt x="168" y="234"/>
                  </a:lnTo>
                  <a:lnTo>
                    <a:pt x="165" y="234"/>
                  </a:lnTo>
                  <a:lnTo>
                    <a:pt x="160" y="233"/>
                  </a:lnTo>
                  <a:lnTo>
                    <a:pt x="158" y="233"/>
                  </a:lnTo>
                  <a:lnTo>
                    <a:pt x="157" y="231"/>
                  </a:lnTo>
                  <a:lnTo>
                    <a:pt x="155" y="228"/>
                  </a:lnTo>
                  <a:lnTo>
                    <a:pt x="154" y="227"/>
                  </a:lnTo>
                  <a:lnTo>
                    <a:pt x="153" y="227"/>
                  </a:lnTo>
                  <a:lnTo>
                    <a:pt x="148" y="227"/>
                  </a:lnTo>
                  <a:lnTo>
                    <a:pt x="144" y="227"/>
                  </a:lnTo>
                  <a:lnTo>
                    <a:pt x="142" y="227"/>
                  </a:lnTo>
                  <a:lnTo>
                    <a:pt x="140" y="224"/>
                  </a:lnTo>
                  <a:lnTo>
                    <a:pt x="135" y="223"/>
                  </a:lnTo>
                  <a:lnTo>
                    <a:pt x="132" y="221"/>
                  </a:lnTo>
                  <a:lnTo>
                    <a:pt x="128" y="215"/>
                  </a:lnTo>
                  <a:lnTo>
                    <a:pt x="124" y="213"/>
                  </a:lnTo>
                  <a:lnTo>
                    <a:pt x="121" y="210"/>
                  </a:lnTo>
                  <a:lnTo>
                    <a:pt x="119" y="208"/>
                  </a:lnTo>
                  <a:lnTo>
                    <a:pt x="121" y="204"/>
                  </a:lnTo>
                  <a:lnTo>
                    <a:pt x="121" y="203"/>
                  </a:lnTo>
                  <a:lnTo>
                    <a:pt x="122" y="200"/>
                  </a:lnTo>
                  <a:lnTo>
                    <a:pt x="125" y="200"/>
                  </a:lnTo>
                  <a:lnTo>
                    <a:pt x="127" y="200"/>
                  </a:lnTo>
                  <a:lnTo>
                    <a:pt x="129" y="201"/>
                  </a:lnTo>
                  <a:lnTo>
                    <a:pt x="132" y="201"/>
                  </a:lnTo>
                  <a:lnTo>
                    <a:pt x="132" y="201"/>
                  </a:lnTo>
                  <a:lnTo>
                    <a:pt x="132" y="198"/>
                  </a:lnTo>
                  <a:lnTo>
                    <a:pt x="131" y="195"/>
                  </a:lnTo>
                  <a:lnTo>
                    <a:pt x="131" y="192"/>
                  </a:lnTo>
                  <a:lnTo>
                    <a:pt x="132" y="190"/>
                  </a:lnTo>
                  <a:lnTo>
                    <a:pt x="135" y="190"/>
                  </a:lnTo>
                  <a:lnTo>
                    <a:pt x="148" y="185"/>
                  </a:lnTo>
                  <a:lnTo>
                    <a:pt x="151" y="185"/>
                  </a:lnTo>
                  <a:lnTo>
                    <a:pt x="154" y="185"/>
                  </a:lnTo>
                  <a:lnTo>
                    <a:pt x="155" y="184"/>
                  </a:lnTo>
                  <a:lnTo>
                    <a:pt x="158" y="180"/>
                  </a:lnTo>
                  <a:lnTo>
                    <a:pt x="167" y="178"/>
                  </a:lnTo>
                  <a:lnTo>
                    <a:pt x="168" y="177"/>
                  </a:lnTo>
                  <a:lnTo>
                    <a:pt x="170" y="175"/>
                  </a:lnTo>
                  <a:lnTo>
                    <a:pt x="171" y="174"/>
                  </a:lnTo>
                  <a:lnTo>
                    <a:pt x="183" y="167"/>
                  </a:lnTo>
                  <a:lnTo>
                    <a:pt x="184" y="165"/>
                  </a:lnTo>
                  <a:lnTo>
                    <a:pt x="186" y="165"/>
                  </a:lnTo>
                  <a:lnTo>
                    <a:pt x="189" y="165"/>
                  </a:lnTo>
                  <a:lnTo>
                    <a:pt x="190" y="165"/>
                  </a:lnTo>
                  <a:lnTo>
                    <a:pt x="191" y="164"/>
                  </a:lnTo>
                  <a:lnTo>
                    <a:pt x="191" y="164"/>
                  </a:lnTo>
                  <a:lnTo>
                    <a:pt x="193" y="162"/>
                  </a:lnTo>
                  <a:lnTo>
                    <a:pt x="193" y="159"/>
                  </a:lnTo>
                  <a:lnTo>
                    <a:pt x="191" y="149"/>
                  </a:lnTo>
                  <a:lnTo>
                    <a:pt x="191" y="146"/>
                  </a:lnTo>
                  <a:lnTo>
                    <a:pt x="194" y="139"/>
                  </a:lnTo>
                  <a:lnTo>
                    <a:pt x="194" y="133"/>
                  </a:lnTo>
                  <a:lnTo>
                    <a:pt x="194" y="131"/>
                  </a:lnTo>
                  <a:lnTo>
                    <a:pt x="197" y="129"/>
                  </a:lnTo>
                  <a:lnTo>
                    <a:pt x="199" y="128"/>
                  </a:lnTo>
                  <a:lnTo>
                    <a:pt x="199" y="125"/>
                  </a:lnTo>
                  <a:lnTo>
                    <a:pt x="199" y="120"/>
                  </a:lnTo>
                  <a:lnTo>
                    <a:pt x="197" y="118"/>
                  </a:lnTo>
                  <a:lnTo>
                    <a:pt x="197" y="116"/>
                  </a:lnTo>
                  <a:lnTo>
                    <a:pt x="197" y="116"/>
                  </a:lnTo>
                  <a:lnTo>
                    <a:pt x="196" y="115"/>
                  </a:lnTo>
                  <a:lnTo>
                    <a:pt x="194" y="115"/>
                  </a:lnTo>
                  <a:lnTo>
                    <a:pt x="191" y="112"/>
                  </a:lnTo>
                  <a:lnTo>
                    <a:pt x="190" y="110"/>
                  </a:lnTo>
                  <a:lnTo>
                    <a:pt x="190" y="110"/>
                  </a:lnTo>
                  <a:lnTo>
                    <a:pt x="189" y="105"/>
                  </a:lnTo>
                  <a:lnTo>
                    <a:pt x="190" y="102"/>
                  </a:lnTo>
                  <a:lnTo>
                    <a:pt x="191" y="99"/>
                  </a:lnTo>
                  <a:lnTo>
                    <a:pt x="196" y="96"/>
                  </a:lnTo>
                  <a:lnTo>
                    <a:pt x="196" y="95"/>
                  </a:lnTo>
                  <a:lnTo>
                    <a:pt x="196" y="93"/>
                  </a:lnTo>
                  <a:lnTo>
                    <a:pt x="196" y="92"/>
                  </a:lnTo>
                  <a:lnTo>
                    <a:pt x="194" y="92"/>
                  </a:lnTo>
                  <a:lnTo>
                    <a:pt x="184" y="90"/>
                  </a:lnTo>
                  <a:lnTo>
                    <a:pt x="177" y="90"/>
                  </a:lnTo>
                  <a:lnTo>
                    <a:pt x="170" y="92"/>
                  </a:lnTo>
                  <a:lnTo>
                    <a:pt x="168" y="93"/>
                  </a:lnTo>
                  <a:lnTo>
                    <a:pt x="165" y="96"/>
                  </a:lnTo>
                  <a:lnTo>
                    <a:pt x="165" y="96"/>
                  </a:lnTo>
                  <a:lnTo>
                    <a:pt x="164" y="97"/>
                  </a:lnTo>
                  <a:lnTo>
                    <a:pt x="163" y="97"/>
                  </a:lnTo>
                  <a:lnTo>
                    <a:pt x="161" y="96"/>
                  </a:lnTo>
                  <a:lnTo>
                    <a:pt x="161" y="96"/>
                  </a:lnTo>
                  <a:lnTo>
                    <a:pt x="160" y="95"/>
                  </a:lnTo>
                  <a:lnTo>
                    <a:pt x="157" y="95"/>
                  </a:lnTo>
                  <a:lnTo>
                    <a:pt x="153" y="96"/>
                  </a:lnTo>
                  <a:lnTo>
                    <a:pt x="150" y="97"/>
                  </a:lnTo>
                  <a:lnTo>
                    <a:pt x="147" y="99"/>
                  </a:lnTo>
                  <a:lnTo>
                    <a:pt x="144" y="100"/>
                  </a:lnTo>
                  <a:lnTo>
                    <a:pt x="142" y="102"/>
                  </a:lnTo>
                  <a:lnTo>
                    <a:pt x="141" y="103"/>
                  </a:lnTo>
                  <a:lnTo>
                    <a:pt x="140" y="105"/>
                  </a:lnTo>
                  <a:lnTo>
                    <a:pt x="140" y="106"/>
                  </a:lnTo>
                  <a:lnTo>
                    <a:pt x="137" y="108"/>
                  </a:lnTo>
                  <a:lnTo>
                    <a:pt x="129" y="110"/>
                  </a:lnTo>
                  <a:lnTo>
                    <a:pt x="128" y="112"/>
                  </a:lnTo>
                  <a:lnTo>
                    <a:pt x="125" y="113"/>
                  </a:lnTo>
                  <a:lnTo>
                    <a:pt x="119" y="118"/>
                  </a:lnTo>
                  <a:lnTo>
                    <a:pt x="117" y="120"/>
                  </a:lnTo>
                  <a:lnTo>
                    <a:pt x="114" y="123"/>
                  </a:lnTo>
                  <a:lnTo>
                    <a:pt x="111" y="128"/>
                  </a:lnTo>
                  <a:lnTo>
                    <a:pt x="109" y="131"/>
                  </a:lnTo>
                  <a:lnTo>
                    <a:pt x="105" y="135"/>
                  </a:lnTo>
                  <a:lnTo>
                    <a:pt x="102" y="138"/>
                  </a:lnTo>
                  <a:lnTo>
                    <a:pt x="104" y="141"/>
                  </a:lnTo>
                  <a:lnTo>
                    <a:pt x="105" y="141"/>
                  </a:lnTo>
                  <a:lnTo>
                    <a:pt x="112" y="139"/>
                  </a:lnTo>
                  <a:lnTo>
                    <a:pt x="115" y="141"/>
                  </a:lnTo>
                  <a:lnTo>
                    <a:pt x="117" y="144"/>
                  </a:lnTo>
                  <a:lnTo>
                    <a:pt x="118" y="146"/>
                  </a:lnTo>
                  <a:lnTo>
                    <a:pt x="117" y="149"/>
                  </a:lnTo>
                  <a:lnTo>
                    <a:pt x="115" y="152"/>
                  </a:lnTo>
                  <a:lnTo>
                    <a:pt x="112" y="155"/>
                  </a:lnTo>
                  <a:lnTo>
                    <a:pt x="109" y="156"/>
                  </a:lnTo>
                  <a:lnTo>
                    <a:pt x="99" y="156"/>
                  </a:lnTo>
                  <a:lnTo>
                    <a:pt x="96" y="156"/>
                  </a:lnTo>
                  <a:lnTo>
                    <a:pt x="93" y="158"/>
                  </a:lnTo>
                  <a:lnTo>
                    <a:pt x="91" y="161"/>
                  </a:lnTo>
                  <a:lnTo>
                    <a:pt x="88" y="162"/>
                  </a:lnTo>
                  <a:lnTo>
                    <a:pt x="79" y="174"/>
                  </a:lnTo>
                  <a:lnTo>
                    <a:pt x="79" y="177"/>
                  </a:lnTo>
                  <a:lnTo>
                    <a:pt x="79" y="178"/>
                  </a:lnTo>
                  <a:lnTo>
                    <a:pt x="78" y="191"/>
                  </a:lnTo>
                  <a:lnTo>
                    <a:pt x="78" y="194"/>
                  </a:lnTo>
                  <a:lnTo>
                    <a:pt x="75" y="197"/>
                  </a:lnTo>
                  <a:lnTo>
                    <a:pt x="70" y="200"/>
                  </a:lnTo>
                  <a:lnTo>
                    <a:pt x="68" y="203"/>
                  </a:lnTo>
                  <a:lnTo>
                    <a:pt x="65" y="203"/>
                  </a:lnTo>
                  <a:lnTo>
                    <a:pt x="62" y="204"/>
                  </a:lnTo>
                  <a:lnTo>
                    <a:pt x="59" y="204"/>
                  </a:lnTo>
                  <a:lnTo>
                    <a:pt x="55" y="201"/>
                  </a:lnTo>
                  <a:lnTo>
                    <a:pt x="53" y="201"/>
                  </a:lnTo>
                  <a:lnTo>
                    <a:pt x="52" y="201"/>
                  </a:lnTo>
                  <a:lnTo>
                    <a:pt x="50" y="201"/>
                  </a:lnTo>
                  <a:lnTo>
                    <a:pt x="50" y="200"/>
                  </a:lnTo>
                  <a:lnTo>
                    <a:pt x="49" y="197"/>
                  </a:lnTo>
                  <a:lnTo>
                    <a:pt x="47" y="197"/>
                  </a:lnTo>
                  <a:lnTo>
                    <a:pt x="46" y="194"/>
                  </a:lnTo>
                  <a:lnTo>
                    <a:pt x="40" y="192"/>
                  </a:lnTo>
                  <a:lnTo>
                    <a:pt x="39" y="191"/>
                  </a:lnTo>
                  <a:lnTo>
                    <a:pt x="37" y="190"/>
                  </a:lnTo>
                  <a:lnTo>
                    <a:pt x="36" y="187"/>
                  </a:lnTo>
                  <a:lnTo>
                    <a:pt x="34" y="184"/>
                  </a:lnTo>
                  <a:lnTo>
                    <a:pt x="33" y="181"/>
                  </a:lnTo>
                  <a:lnTo>
                    <a:pt x="36" y="175"/>
                  </a:lnTo>
                  <a:lnTo>
                    <a:pt x="40" y="169"/>
                  </a:lnTo>
                  <a:lnTo>
                    <a:pt x="53" y="164"/>
                  </a:lnTo>
                  <a:lnTo>
                    <a:pt x="65" y="154"/>
                  </a:lnTo>
                  <a:lnTo>
                    <a:pt x="66" y="154"/>
                  </a:lnTo>
                  <a:lnTo>
                    <a:pt x="69" y="154"/>
                  </a:lnTo>
                  <a:lnTo>
                    <a:pt x="70" y="154"/>
                  </a:lnTo>
                  <a:lnTo>
                    <a:pt x="73" y="152"/>
                  </a:lnTo>
                  <a:lnTo>
                    <a:pt x="73" y="152"/>
                  </a:lnTo>
                  <a:lnTo>
                    <a:pt x="73" y="151"/>
                  </a:lnTo>
                  <a:lnTo>
                    <a:pt x="73" y="149"/>
                  </a:lnTo>
                  <a:lnTo>
                    <a:pt x="76" y="144"/>
                  </a:lnTo>
                  <a:lnTo>
                    <a:pt x="79" y="141"/>
                  </a:lnTo>
                  <a:lnTo>
                    <a:pt x="82" y="138"/>
                  </a:lnTo>
                  <a:lnTo>
                    <a:pt x="82" y="136"/>
                  </a:lnTo>
                  <a:lnTo>
                    <a:pt x="85" y="132"/>
                  </a:lnTo>
                  <a:lnTo>
                    <a:pt x="85" y="131"/>
                  </a:lnTo>
                  <a:lnTo>
                    <a:pt x="86" y="131"/>
                  </a:lnTo>
                  <a:lnTo>
                    <a:pt x="89" y="131"/>
                  </a:lnTo>
                  <a:lnTo>
                    <a:pt x="91" y="131"/>
                  </a:lnTo>
                  <a:lnTo>
                    <a:pt x="91" y="129"/>
                  </a:lnTo>
                  <a:lnTo>
                    <a:pt x="89" y="123"/>
                  </a:lnTo>
                  <a:lnTo>
                    <a:pt x="88" y="120"/>
                  </a:lnTo>
                  <a:lnTo>
                    <a:pt x="88" y="119"/>
                  </a:lnTo>
                  <a:lnTo>
                    <a:pt x="89" y="119"/>
                  </a:lnTo>
                  <a:lnTo>
                    <a:pt x="91" y="118"/>
                  </a:lnTo>
                  <a:lnTo>
                    <a:pt x="91" y="118"/>
                  </a:lnTo>
                  <a:lnTo>
                    <a:pt x="91" y="116"/>
                  </a:lnTo>
                  <a:lnTo>
                    <a:pt x="91" y="112"/>
                  </a:lnTo>
                  <a:lnTo>
                    <a:pt x="91" y="108"/>
                  </a:lnTo>
                  <a:lnTo>
                    <a:pt x="93" y="99"/>
                  </a:lnTo>
                  <a:lnTo>
                    <a:pt x="93" y="96"/>
                  </a:lnTo>
                  <a:lnTo>
                    <a:pt x="92" y="90"/>
                  </a:lnTo>
                  <a:lnTo>
                    <a:pt x="92" y="89"/>
                  </a:lnTo>
                  <a:lnTo>
                    <a:pt x="91" y="87"/>
                  </a:lnTo>
                  <a:lnTo>
                    <a:pt x="91" y="86"/>
                  </a:lnTo>
                  <a:lnTo>
                    <a:pt x="89" y="85"/>
                  </a:lnTo>
                  <a:lnTo>
                    <a:pt x="88" y="83"/>
                  </a:lnTo>
                  <a:lnTo>
                    <a:pt x="89" y="82"/>
                  </a:lnTo>
                  <a:lnTo>
                    <a:pt x="89" y="80"/>
                  </a:lnTo>
                  <a:lnTo>
                    <a:pt x="91" y="70"/>
                  </a:lnTo>
                  <a:lnTo>
                    <a:pt x="89" y="67"/>
                  </a:lnTo>
                  <a:lnTo>
                    <a:pt x="83" y="61"/>
                  </a:lnTo>
                  <a:lnTo>
                    <a:pt x="82" y="60"/>
                  </a:lnTo>
                  <a:lnTo>
                    <a:pt x="81" y="59"/>
                  </a:lnTo>
                  <a:lnTo>
                    <a:pt x="70" y="57"/>
                  </a:lnTo>
                  <a:lnTo>
                    <a:pt x="68" y="54"/>
                  </a:lnTo>
                  <a:lnTo>
                    <a:pt x="66" y="50"/>
                  </a:lnTo>
                  <a:lnTo>
                    <a:pt x="66" y="46"/>
                  </a:lnTo>
                  <a:lnTo>
                    <a:pt x="68" y="41"/>
                  </a:lnTo>
                  <a:lnTo>
                    <a:pt x="69" y="40"/>
                  </a:lnTo>
                  <a:lnTo>
                    <a:pt x="70" y="38"/>
                  </a:lnTo>
                  <a:lnTo>
                    <a:pt x="72" y="37"/>
                  </a:lnTo>
                  <a:lnTo>
                    <a:pt x="75" y="36"/>
                  </a:lnTo>
                  <a:lnTo>
                    <a:pt x="78" y="36"/>
                  </a:lnTo>
                  <a:lnTo>
                    <a:pt x="79" y="34"/>
                  </a:lnTo>
                  <a:lnTo>
                    <a:pt x="81" y="31"/>
                  </a:lnTo>
                  <a:lnTo>
                    <a:pt x="82" y="27"/>
                  </a:lnTo>
                  <a:lnTo>
                    <a:pt x="82" y="23"/>
                  </a:lnTo>
                  <a:lnTo>
                    <a:pt x="83" y="21"/>
                  </a:lnTo>
                  <a:lnTo>
                    <a:pt x="86" y="20"/>
                  </a:lnTo>
                  <a:lnTo>
                    <a:pt x="88" y="18"/>
                  </a:lnTo>
                  <a:lnTo>
                    <a:pt x="89" y="17"/>
                  </a:lnTo>
                  <a:lnTo>
                    <a:pt x="89" y="17"/>
                  </a:lnTo>
                  <a:lnTo>
                    <a:pt x="91" y="15"/>
                  </a:lnTo>
                  <a:lnTo>
                    <a:pt x="93" y="13"/>
                  </a:lnTo>
                  <a:lnTo>
                    <a:pt x="96" y="7"/>
                  </a:lnTo>
                  <a:lnTo>
                    <a:pt x="96" y="4"/>
                  </a:lnTo>
                  <a:lnTo>
                    <a:pt x="96" y="1"/>
                  </a:lnTo>
                  <a:lnTo>
                    <a:pt x="96" y="0"/>
                  </a:lnTo>
                  <a:lnTo>
                    <a:pt x="89" y="2"/>
                  </a:lnTo>
                  <a:lnTo>
                    <a:pt x="88" y="2"/>
                  </a:lnTo>
                  <a:lnTo>
                    <a:pt x="85" y="1"/>
                  </a:lnTo>
                  <a:lnTo>
                    <a:pt x="82" y="0"/>
                  </a:lnTo>
                  <a:lnTo>
                    <a:pt x="79" y="1"/>
                  </a:lnTo>
                  <a:lnTo>
                    <a:pt x="76" y="4"/>
                  </a:lnTo>
                  <a:lnTo>
                    <a:pt x="75" y="7"/>
                  </a:lnTo>
                  <a:lnTo>
                    <a:pt x="73" y="8"/>
                  </a:lnTo>
                  <a:lnTo>
                    <a:pt x="73" y="10"/>
                  </a:lnTo>
                  <a:lnTo>
                    <a:pt x="69" y="14"/>
                  </a:lnTo>
                  <a:lnTo>
                    <a:pt x="55" y="27"/>
                  </a:lnTo>
                  <a:lnTo>
                    <a:pt x="52" y="33"/>
                  </a:lnTo>
                  <a:lnTo>
                    <a:pt x="43" y="40"/>
                  </a:lnTo>
                  <a:lnTo>
                    <a:pt x="42" y="43"/>
                  </a:lnTo>
                  <a:lnTo>
                    <a:pt x="37" y="49"/>
                  </a:lnTo>
                  <a:lnTo>
                    <a:pt x="34" y="53"/>
                  </a:lnTo>
                  <a:lnTo>
                    <a:pt x="27" y="64"/>
                  </a:lnTo>
                  <a:lnTo>
                    <a:pt x="26" y="70"/>
                  </a:lnTo>
                  <a:lnTo>
                    <a:pt x="24" y="73"/>
                  </a:lnTo>
                  <a:lnTo>
                    <a:pt x="23" y="73"/>
                  </a:lnTo>
                  <a:lnTo>
                    <a:pt x="24" y="74"/>
                  </a:lnTo>
                  <a:lnTo>
                    <a:pt x="26" y="74"/>
                  </a:lnTo>
                  <a:lnTo>
                    <a:pt x="26" y="76"/>
                  </a:lnTo>
                  <a:lnTo>
                    <a:pt x="26" y="77"/>
                  </a:lnTo>
                  <a:lnTo>
                    <a:pt x="26" y="79"/>
                  </a:lnTo>
                  <a:lnTo>
                    <a:pt x="24" y="80"/>
                  </a:lnTo>
                  <a:lnTo>
                    <a:pt x="23" y="80"/>
                  </a:lnTo>
                  <a:lnTo>
                    <a:pt x="21" y="82"/>
                  </a:lnTo>
                  <a:lnTo>
                    <a:pt x="21" y="83"/>
                  </a:lnTo>
                  <a:lnTo>
                    <a:pt x="21" y="85"/>
                  </a:lnTo>
                  <a:lnTo>
                    <a:pt x="21" y="85"/>
                  </a:lnTo>
                  <a:lnTo>
                    <a:pt x="23" y="87"/>
                  </a:lnTo>
                  <a:lnTo>
                    <a:pt x="19" y="93"/>
                  </a:lnTo>
                  <a:lnTo>
                    <a:pt x="19" y="97"/>
                  </a:lnTo>
                  <a:lnTo>
                    <a:pt x="20" y="100"/>
                  </a:lnTo>
                  <a:lnTo>
                    <a:pt x="21" y="105"/>
                  </a:lnTo>
                  <a:lnTo>
                    <a:pt x="19" y="110"/>
                  </a:lnTo>
                  <a:lnTo>
                    <a:pt x="13" y="119"/>
                  </a:lnTo>
                  <a:lnTo>
                    <a:pt x="10" y="129"/>
                  </a:lnTo>
                  <a:lnTo>
                    <a:pt x="6" y="135"/>
                  </a:lnTo>
                  <a:lnTo>
                    <a:pt x="1" y="141"/>
                  </a:lnTo>
                  <a:lnTo>
                    <a:pt x="0" y="144"/>
                  </a:lnTo>
                  <a:lnTo>
                    <a:pt x="1" y="146"/>
                  </a:lnTo>
                  <a:lnTo>
                    <a:pt x="3" y="149"/>
                  </a:lnTo>
                  <a:lnTo>
                    <a:pt x="4" y="151"/>
                  </a:lnTo>
                  <a:lnTo>
                    <a:pt x="4" y="152"/>
                  </a:lnTo>
                  <a:lnTo>
                    <a:pt x="4" y="156"/>
                  </a:lnTo>
                  <a:lnTo>
                    <a:pt x="4" y="156"/>
                  </a:lnTo>
                  <a:lnTo>
                    <a:pt x="3" y="15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7" name="Freeform 647"/>
            <p:cNvSpPr>
              <a:spLocks/>
            </p:cNvSpPr>
            <p:nvPr/>
          </p:nvSpPr>
          <p:spPr bwMode="auto">
            <a:xfrm>
              <a:off x="17151232" y="6490933"/>
              <a:ext cx="489827" cy="360439"/>
            </a:xfrm>
            <a:custGeom>
              <a:avLst/>
              <a:gdLst>
                <a:gd name="T0" fmla="*/ 149 w 212"/>
                <a:gd name="T1" fmla="*/ 122 h 157"/>
                <a:gd name="T2" fmla="*/ 154 w 212"/>
                <a:gd name="T3" fmla="*/ 118 h 157"/>
                <a:gd name="T4" fmla="*/ 163 w 212"/>
                <a:gd name="T5" fmla="*/ 116 h 157"/>
                <a:gd name="T6" fmla="*/ 170 w 212"/>
                <a:gd name="T7" fmla="*/ 113 h 157"/>
                <a:gd name="T8" fmla="*/ 177 w 212"/>
                <a:gd name="T9" fmla="*/ 106 h 157"/>
                <a:gd name="T10" fmla="*/ 187 w 212"/>
                <a:gd name="T11" fmla="*/ 106 h 157"/>
                <a:gd name="T12" fmla="*/ 185 w 212"/>
                <a:gd name="T13" fmla="*/ 96 h 157"/>
                <a:gd name="T14" fmla="*/ 185 w 212"/>
                <a:gd name="T15" fmla="*/ 79 h 157"/>
                <a:gd name="T16" fmla="*/ 196 w 212"/>
                <a:gd name="T17" fmla="*/ 73 h 157"/>
                <a:gd name="T18" fmla="*/ 199 w 212"/>
                <a:gd name="T19" fmla="*/ 70 h 157"/>
                <a:gd name="T20" fmla="*/ 200 w 212"/>
                <a:gd name="T21" fmla="*/ 53 h 157"/>
                <a:gd name="T22" fmla="*/ 206 w 212"/>
                <a:gd name="T23" fmla="*/ 40 h 157"/>
                <a:gd name="T24" fmla="*/ 209 w 212"/>
                <a:gd name="T25" fmla="*/ 34 h 157"/>
                <a:gd name="T26" fmla="*/ 208 w 212"/>
                <a:gd name="T27" fmla="*/ 30 h 157"/>
                <a:gd name="T28" fmla="*/ 192 w 212"/>
                <a:gd name="T29" fmla="*/ 27 h 157"/>
                <a:gd name="T30" fmla="*/ 187 w 212"/>
                <a:gd name="T31" fmla="*/ 24 h 157"/>
                <a:gd name="T32" fmla="*/ 179 w 212"/>
                <a:gd name="T33" fmla="*/ 11 h 157"/>
                <a:gd name="T34" fmla="*/ 172 w 212"/>
                <a:gd name="T35" fmla="*/ 3 h 157"/>
                <a:gd name="T36" fmla="*/ 146 w 212"/>
                <a:gd name="T37" fmla="*/ 1 h 157"/>
                <a:gd name="T38" fmla="*/ 131 w 212"/>
                <a:gd name="T39" fmla="*/ 4 h 157"/>
                <a:gd name="T40" fmla="*/ 90 w 212"/>
                <a:gd name="T41" fmla="*/ 14 h 157"/>
                <a:gd name="T42" fmla="*/ 58 w 212"/>
                <a:gd name="T43" fmla="*/ 37 h 157"/>
                <a:gd name="T44" fmla="*/ 52 w 212"/>
                <a:gd name="T45" fmla="*/ 47 h 157"/>
                <a:gd name="T46" fmla="*/ 51 w 212"/>
                <a:gd name="T47" fmla="*/ 54 h 157"/>
                <a:gd name="T48" fmla="*/ 42 w 212"/>
                <a:gd name="T49" fmla="*/ 63 h 157"/>
                <a:gd name="T50" fmla="*/ 28 w 212"/>
                <a:gd name="T51" fmla="*/ 89 h 157"/>
                <a:gd name="T52" fmla="*/ 26 w 212"/>
                <a:gd name="T53" fmla="*/ 92 h 157"/>
                <a:gd name="T54" fmla="*/ 23 w 212"/>
                <a:gd name="T55" fmla="*/ 102 h 157"/>
                <a:gd name="T56" fmla="*/ 18 w 212"/>
                <a:gd name="T57" fmla="*/ 108 h 157"/>
                <a:gd name="T58" fmla="*/ 13 w 212"/>
                <a:gd name="T59" fmla="*/ 116 h 157"/>
                <a:gd name="T60" fmla="*/ 0 w 212"/>
                <a:gd name="T61" fmla="*/ 157 h 157"/>
                <a:gd name="T62" fmla="*/ 19 w 212"/>
                <a:gd name="T63" fmla="*/ 152 h 157"/>
                <a:gd name="T64" fmla="*/ 32 w 212"/>
                <a:gd name="T65" fmla="*/ 151 h 157"/>
                <a:gd name="T66" fmla="*/ 81 w 212"/>
                <a:gd name="T67" fmla="*/ 151 h 157"/>
                <a:gd name="T68" fmla="*/ 97 w 212"/>
                <a:gd name="T69" fmla="*/ 157 h 157"/>
                <a:gd name="T70" fmla="*/ 110 w 212"/>
                <a:gd name="T71" fmla="*/ 155 h 157"/>
                <a:gd name="T72" fmla="*/ 120 w 212"/>
                <a:gd name="T73" fmla="*/ 151 h 157"/>
                <a:gd name="T74" fmla="*/ 128 w 212"/>
                <a:gd name="T75" fmla="*/ 141 h 157"/>
                <a:gd name="T76" fmla="*/ 133 w 212"/>
                <a:gd name="T77" fmla="*/ 139 h 157"/>
                <a:gd name="T78" fmla="*/ 146 w 212"/>
                <a:gd name="T7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2" h="157">
                  <a:moveTo>
                    <a:pt x="146" y="129"/>
                  </a:moveTo>
                  <a:lnTo>
                    <a:pt x="149" y="122"/>
                  </a:lnTo>
                  <a:lnTo>
                    <a:pt x="151" y="119"/>
                  </a:lnTo>
                  <a:lnTo>
                    <a:pt x="154" y="118"/>
                  </a:lnTo>
                  <a:lnTo>
                    <a:pt x="157" y="118"/>
                  </a:lnTo>
                  <a:lnTo>
                    <a:pt x="163" y="116"/>
                  </a:lnTo>
                  <a:lnTo>
                    <a:pt x="167" y="116"/>
                  </a:lnTo>
                  <a:lnTo>
                    <a:pt x="170" y="113"/>
                  </a:lnTo>
                  <a:lnTo>
                    <a:pt x="174" y="108"/>
                  </a:lnTo>
                  <a:lnTo>
                    <a:pt x="177" y="106"/>
                  </a:lnTo>
                  <a:lnTo>
                    <a:pt x="180" y="106"/>
                  </a:lnTo>
                  <a:lnTo>
                    <a:pt x="187" y="106"/>
                  </a:lnTo>
                  <a:lnTo>
                    <a:pt x="185" y="100"/>
                  </a:lnTo>
                  <a:lnTo>
                    <a:pt x="185" y="96"/>
                  </a:lnTo>
                  <a:lnTo>
                    <a:pt x="185" y="85"/>
                  </a:lnTo>
                  <a:lnTo>
                    <a:pt x="185" y="79"/>
                  </a:lnTo>
                  <a:lnTo>
                    <a:pt x="187" y="76"/>
                  </a:lnTo>
                  <a:lnTo>
                    <a:pt x="196" y="73"/>
                  </a:lnTo>
                  <a:lnTo>
                    <a:pt x="198" y="72"/>
                  </a:lnTo>
                  <a:lnTo>
                    <a:pt x="199" y="70"/>
                  </a:lnTo>
                  <a:lnTo>
                    <a:pt x="199" y="56"/>
                  </a:lnTo>
                  <a:lnTo>
                    <a:pt x="200" y="53"/>
                  </a:lnTo>
                  <a:lnTo>
                    <a:pt x="203" y="46"/>
                  </a:lnTo>
                  <a:lnTo>
                    <a:pt x="206" y="40"/>
                  </a:lnTo>
                  <a:lnTo>
                    <a:pt x="208" y="37"/>
                  </a:lnTo>
                  <a:lnTo>
                    <a:pt x="209" y="34"/>
                  </a:lnTo>
                  <a:lnTo>
                    <a:pt x="212" y="33"/>
                  </a:lnTo>
                  <a:lnTo>
                    <a:pt x="208" y="30"/>
                  </a:lnTo>
                  <a:lnTo>
                    <a:pt x="198" y="28"/>
                  </a:lnTo>
                  <a:lnTo>
                    <a:pt x="192" y="27"/>
                  </a:lnTo>
                  <a:lnTo>
                    <a:pt x="189" y="26"/>
                  </a:lnTo>
                  <a:lnTo>
                    <a:pt x="187" y="24"/>
                  </a:lnTo>
                  <a:lnTo>
                    <a:pt x="186" y="21"/>
                  </a:lnTo>
                  <a:lnTo>
                    <a:pt x="179" y="11"/>
                  </a:lnTo>
                  <a:lnTo>
                    <a:pt x="177" y="10"/>
                  </a:lnTo>
                  <a:lnTo>
                    <a:pt x="172" y="3"/>
                  </a:lnTo>
                  <a:lnTo>
                    <a:pt x="160" y="0"/>
                  </a:lnTo>
                  <a:lnTo>
                    <a:pt x="146" y="1"/>
                  </a:lnTo>
                  <a:lnTo>
                    <a:pt x="136" y="3"/>
                  </a:lnTo>
                  <a:lnTo>
                    <a:pt x="131" y="4"/>
                  </a:lnTo>
                  <a:lnTo>
                    <a:pt x="113" y="7"/>
                  </a:lnTo>
                  <a:lnTo>
                    <a:pt x="90" y="14"/>
                  </a:lnTo>
                  <a:lnTo>
                    <a:pt x="66" y="30"/>
                  </a:lnTo>
                  <a:lnTo>
                    <a:pt x="58" y="37"/>
                  </a:lnTo>
                  <a:lnTo>
                    <a:pt x="55" y="41"/>
                  </a:lnTo>
                  <a:lnTo>
                    <a:pt x="52" y="47"/>
                  </a:lnTo>
                  <a:lnTo>
                    <a:pt x="51" y="52"/>
                  </a:lnTo>
                  <a:lnTo>
                    <a:pt x="51" y="54"/>
                  </a:lnTo>
                  <a:lnTo>
                    <a:pt x="49" y="56"/>
                  </a:lnTo>
                  <a:lnTo>
                    <a:pt x="42" y="63"/>
                  </a:lnTo>
                  <a:lnTo>
                    <a:pt x="39" y="67"/>
                  </a:lnTo>
                  <a:lnTo>
                    <a:pt x="28" y="89"/>
                  </a:lnTo>
                  <a:lnTo>
                    <a:pt x="28" y="90"/>
                  </a:lnTo>
                  <a:lnTo>
                    <a:pt x="26" y="92"/>
                  </a:lnTo>
                  <a:lnTo>
                    <a:pt x="25" y="100"/>
                  </a:lnTo>
                  <a:lnTo>
                    <a:pt x="23" y="102"/>
                  </a:lnTo>
                  <a:lnTo>
                    <a:pt x="19" y="105"/>
                  </a:lnTo>
                  <a:lnTo>
                    <a:pt x="18" y="108"/>
                  </a:lnTo>
                  <a:lnTo>
                    <a:pt x="18" y="109"/>
                  </a:lnTo>
                  <a:lnTo>
                    <a:pt x="13" y="116"/>
                  </a:lnTo>
                  <a:lnTo>
                    <a:pt x="0" y="152"/>
                  </a:lnTo>
                  <a:lnTo>
                    <a:pt x="0" y="157"/>
                  </a:lnTo>
                  <a:lnTo>
                    <a:pt x="6" y="157"/>
                  </a:lnTo>
                  <a:lnTo>
                    <a:pt x="19" y="152"/>
                  </a:lnTo>
                  <a:lnTo>
                    <a:pt x="25" y="151"/>
                  </a:lnTo>
                  <a:lnTo>
                    <a:pt x="32" y="151"/>
                  </a:lnTo>
                  <a:lnTo>
                    <a:pt x="59" y="151"/>
                  </a:lnTo>
                  <a:lnTo>
                    <a:pt x="81" y="151"/>
                  </a:lnTo>
                  <a:lnTo>
                    <a:pt x="87" y="152"/>
                  </a:lnTo>
                  <a:lnTo>
                    <a:pt x="97" y="157"/>
                  </a:lnTo>
                  <a:lnTo>
                    <a:pt x="104" y="157"/>
                  </a:lnTo>
                  <a:lnTo>
                    <a:pt x="110" y="155"/>
                  </a:lnTo>
                  <a:lnTo>
                    <a:pt x="114" y="152"/>
                  </a:lnTo>
                  <a:lnTo>
                    <a:pt x="120" y="151"/>
                  </a:lnTo>
                  <a:lnTo>
                    <a:pt x="124" y="147"/>
                  </a:lnTo>
                  <a:lnTo>
                    <a:pt x="128" y="141"/>
                  </a:lnTo>
                  <a:lnTo>
                    <a:pt x="130" y="141"/>
                  </a:lnTo>
                  <a:lnTo>
                    <a:pt x="133" y="139"/>
                  </a:lnTo>
                  <a:lnTo>
                    <a:pt x="143" y="132"/>
                  </a:lnTo>
                  <a:lnTo>
                    <a:pt x="146" y="1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grpSp>
      <p:sp>
        <p:nvSpPr>
          <p:cNvPr id="649" name="Прямоугольник 648"/>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Indonesia map</a:t>
            </a:r>
            <a:endParaRPr lang="ru-RU" sz="5000" b="1" dirty="0">
              <a:solidFill>
                <a:schemeClr val="accent2"/>
              </a:solidFill>
              <a:latin typeface="Arial" panose="020B0604020202020204" pitchFamily="34" charset="0"/>
              <a:cs typeface="Arial" panose="020B0604020202020204" pitchFamily="34" charset="0"/>
            </a:endParaRPr>
          </a:p>
        </p:txBody>
      </p:sp>
      <p:sp>
        <p:nvSpPr>
          <p:cNvPr id="455" name="TextBox 454"/>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456" name="TextBox 455"/>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457" name="Прямая соединительная линия 64"/>
          <p:cNvCxnSpPr/>
          <p:nvPr/>
        </p:nvCxnSpPr>
        <p:spPr>
          <a:xfrm flipV="1">
            <a:off x="3055164" y="4887441"/>
            <a:ext cx="2386423" cy="2274357"/>
          </a:xfrm>
          <a:prstGeom prst="bentConnector3">
            <a:avLst>
              <a:gd name="adj1" fmla="val -291"/>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011246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Прямоугольник 119"/>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Freeform 69"/>
          <p:cNvSpPr>
            <a:spLocks noChangeArrowheads="1"/>
          </p:cNvSpPr>
          <p:nvPr/>
        </p:nvSpPr>
        <p:spPr bwMode="auto">
          <a:xfrm>
            <a:off x="10319648" y="5505165"/>
            <a:ext cx="1069835" cy="2017726"/>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 name="Freeform 72"/>
          <p:cNvSpPr>
            <a:spLocks noChangeArrowheads="1"/>
          </p:cNvSpPr>
          <p:nvPr/>
        </p:nvSpPr>
        <p:spPr bwMode="auto">
          <a:xfrm>
            <a:off x="10367119" y="5622157"/>
            <a:ext cx="88164" cy="110214"/>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 name="Freeform 73"/>
          <p:cNvSpPr>
            <a:spLocks noChangeArrowheads="1"/>
          </p:cNvSpPr>
          <p:nvPr/>
        </p:nvSpPr>
        <p:spPr bwMode="auto">
          <a:xfrm>
            <a:off x="10375597" y="7248210"/>
            <a:ext cx="55950" cy="7799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 name="Freeform 74"/>
          <p:cNvSpPr>
            <a:spLocks noChangeArrowheads="1"/>
          </p:cNvSpPr>
          <p:nvPr/>
        </p:nvSpPr>
        <p:spPr bwMode="auto">
          <a:xfrm>
            <a:off x="11106338" y="5496686"/>
            <a:ext cx="69513" cy="83085"/>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 name="Freeform 75"/>
          <p:cNvSpPr>
            <a:spLocks noChangeArrowheads="1"/>
          </p:cNvSpPr>
          <p:nvPr/>
        </p:nvSpPr>
        <p:spPr bwMode="auto">
          <a:xfrm>
            <a:off x="11296231" y="5784933"/>
            <a:ext cx="40692" cy="32217"/>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 name="Freeform 76"/>
          <p:cNvSpPr>
            <a:spLocks noChangeArrowheads="1"/>
          </p:cNvSpPr>
          <p:nvPr/>
        </p:nvSpPr>
        <p:spPr bwMode="auto">
          <a:xfrm>
            <a:off x="11080908" y="5510252"/>
            <a:ext cx="8476" cy="18651"/>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 name="Freeform 77"/>
          <p:cNvSpPr>
            <a:spLocks noChangeArrowheads="1"/>
          </p:cNvSpPr>
          <p:nvPr/>
        </p:nvSpPr>
        <p:spPr bwMode="auto">
          <a:xfrm>
            <a:off x="11319967" y="5825628"/>
            <a:ext cx="16954" cy="13563"/>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 name="Freeform 78"/>
          <p:cNvSpPr>
            <a:spLocks noChangeArrowheads="1"/>
          </p:cNvSpPr>
          <p:nvPr/>
        </p:nvSpPr>
        <p:spPr bwMode="auto">
          <a:xfrm>
            <a:off x="11119904" y="5547554"/>
            <a:ext cx="13563" cy="13563"/>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2" name="Freeform 79"/>
          <p:cNvSpPr>
            <a:spLocks noChangeArrowheads="1"/>
          </p:cNvSpPr>
          <p:nvPr/>
        </p:nvSpPr>
        <p:spPr bwMode="auto">
          <a:xfrm>
            <a:off x="11094472" y="5467863"/>
            <a:ext cx="13563" cy="10172"/>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3" name="Freeform 80"/>
          <p:cNvSpPr>
            <a:spLocks noChangeArrowheads="1"/>
          </p:cNvSpPr>
          <p:nvPr/>
        </p:nvSpPr>
        <p:spPr bwMode="auto">
          <a:xfrm>
            <a:off x="11075821" y="5464472"/>
            <a:ext cx="13563" cy="8478"/>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4" name="Freeform 81"/>
          <p:cNvSpPr>
            <a:spLocks noChangeArrowheads="1"/>
          </p:cNvSpPr>
          <p:nvPr/>
        </p:nvSpPr>
        <p:spPr bwMode="auto">
          <a:xfrm>
            <a:off x="10528189" y="6637803"/>
            <a:ext cx="16954" cy="5085"/>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5" name="Freeform 82"/>
          <p:cNvSpPr>
            <a:spLocks noChangeArrowheads="1"/>
          </p:cNvSpPr>
          <p:nvPr/>
        </p:nvSpPr>
        <p:spPr bwMode="auto">
          <a:xfrm>
            <a:off x="11080908" y="5479732"/>
            <a:ext cx="8476" cy="5088"/>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6" name="Freeform 83"/>
          <p:cNvSpPr>
            <a:spLocks noChangeArrowheads="1"/>
          </p:cNvSpPr>
          <p:nvPr/>
        </p:nvSpPr>
        <p:spPr bwMode="auto">
          <a:xfrm>
            <a:off x="10426462" y="6566591"/>
            <a:ext cx="5085" cy="13563"/>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7" name="Freeform 84"/>
          <p:cNvSpPr>
            <a:spLocks noChangeArrowheads="1"/>
          </p:cNvSpPr>
          <p:nvPr/>
        </p:nvSpPr>
        <p:spPr bwMode="auto">
          <a:xfrm>
            <a:off x="11199592" y="7331292"/>
            <a:ext cx="8476" cy="5088"/>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8" name="Freeform 85"/>
          <p:cNvSpPr>
            <a:spLocks noChangeArrowheads="1"/>
          </p:cNvSpPr>
          <p:nvPr/>
        </p:nvSpPr>
        <p:spPr bwMode="auto">
          <a:xfrm>
            <a:off x="10546840" y="7336379"/>
            <a:ext cx="5088" cy="8478"/>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9" name="Freeform 86"/>
          <p:cNvSpPr>
            <a:spLocks noChangeArrowheads="1"/>
          </p:cNvSpPr>
          <p:nvPr/>
        </p:nvSpPr>
        <p:spPr bwMode="auto">
          <a:xfrm>
            <a:off x="11250454" y="7285512"/>
            <a:ext cx="3391" cy="8478"/>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0" name="Freeform 87"/>
          <p:cNvSpPr>
            <a:spLocks noChangeArrowheads="1"/>
          </p:cNvSpPr>
          <p:nvPr/>
        </p:nvSpPr>
        <p:spPr bwMode="auto">
          <a:xfrm>
            <a:off x="10370512" y="5734065"/>
            <a:ext cx="5088" cy="13563"/>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1" name="Freeform 88"/>
          <p:cNvSpPr>
            <a:spLocks noChangeArrowheads="1"/>
          </p:cNvSpPr>
          <p:nvPr/>
        </p:nvSpPr>
        <p:spPr bwMode="auto">
          <a:xfrm>
            <a:off x="11226718" y="5662853"/>
            <a:ext cx="3391" cy="8478"/>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2" name="Freeform 89"/>
          <p:cNvSpPr>
            <a:spLocks noChangeArrowheads="1"/>
          </p:cNvSpPr>
          <p:nvPr/>
        </p:nvSpPr>
        <p:spPr bwMode="auto">
          <a:xfrm>
            <a:off x="11247063" y="5654374"/>
            <a:ext cx="3391" cy="5085"/>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3" name="Freeform 90"/>
          <p:cNvSpPr>
            <a:spLocks noChangeArrowheads="1"/>
          </p:cNvSpPr>
          <p:nvPr/>
        </p:nvSpPr>
        <p:spPr bwMode="auto">
          <a:xfrm>
            <a:off x="10543449" y="7346552"/>
            <a:ext cx="3391" cy="3391"/>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4" name="Freeform 91"/>
          <p:cNvSpPr>
            <a:spLocks noChangeArrowheads="1"/>
          </p:cNvSpPr>
          <p:nvPr/>
        </p:nvSpPr>
        <p:spPr bwMode="auto">
          <a:xfrm>
            <a:off x="10536667" y="7346552"/>
            <a:ext cx="5088" cy="3391"/>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5" name="Freeform 121"/>
          <p:cNvSpPr>
            <a:spLocks noChangeArrowheads="1"/>
          </p:cNvSpPr>
          <p:nvPr/>
        </p:nvSpPr>
        <p:spPr bwMode="auto">
          <a:xfrm>
            <a:off x="10555318" y="7334682"/>
            <a:ext cx="1694" cy="5088"/>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6" name="Freeform 122"/>
          <p:cNvSpPr>
            <a:spLocks noChangeArrowheads="1"/>
          </p:cNvSpPr>
          <p:nvPr/>
        </p:nvSpPr>
        <p:spPr bwMode="auto">
          <a:xfrm>
            <a:off x="10546840" y="7353333"/>
            <a:ext cx="8478" cy="1694"/>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7" name="Freeform 123"/>
          <p:cNvSpPr>
            <a:spLocks noChangeArrowheads="1"/>
          </p:cNvSpPr>
          <p:nvPr/>
        </p:nvSpPr>
        <p:spPr bwMode="auto">
          <a:xfrm>
            <a:off x="11196198" y="5581465"/>
            <a:ext cx="3391" cy="3391"/>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8" name="Freeform 124"/>
          <p:cNvSpPr>
            <a:spLocks noChangeArrowheads="1"/>
          </p:cNvSpPr>
          <p:nvPr/>
        </p:nvSpPr>
        <p:spPr bwMode="auto">
          <a:xfrm>
            <a:off x="13035769" y="7994260"/>
            <a:ext cx="2043027" cy="1393756"/>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9" name="Freeform 125"/>
          <p:cNvSpPr>
            <a:spLocks noChangeArrowheads="1"/>
          </p:cNvSpPr>
          <p:nvPr/>
        </p:nvSpPr>
        <p:spPr bwMode="auto">
          <a:xfrm>
            <a:off x="14660018" y="8457148"/>
            <a:ext cx="5088" cy="3391"/>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0" name="Freeform 126"/>
          <p:cNvSpPr>
            <a:spLocks noChangeArrowheads="1"/>
          </p:cNvSpPr>
          <p:nvPr/>
        </p:nvSpPr>
        <p:spPr bwMode="auto">
          <a:xfrm>
            <a:off x="12720414" y="9226934"/>
            <a:ext cx="77991" cy="86475"/>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1" name="Freeform 127"/>
          <p:cNvSpPr>
            <a:spLocks noChangeArrowheads="1"/>
          </p:cNvSpPr>
          <p:nvPr/>
        </p:nvSpPr>
        <p:spPr bwMode="auto">
          <a:xfrm>
            <a:off x="14600677" y="7809440"/>
            <a:ext cx="50865" cy="67822"/>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2" name="Freeform 128"/>
          <p:cNvSpPr>
            <a:spLocks noChangeArrowheads="1"/>
          </p:cNvSpPr>
          <p:nvPr/>
        </p:nvSpPr>
        <p:spPr bwMode="auto">
          <a:xfrm>
            <a:off x="14536249" y="7758572"/>
            <a:ext cx="49168" cy="40692"/>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3" name="Freeform 129"/>
          <p:cNvSpPr>
            <a:spLocks noChangeArrowheads="1"/>
          </p:cNvSpPr>
          <p:nvPr/>
        </p:nvSpPr>
        <p:spPr bwMode="auto">
          <a:xfrm>
            <a:off x="14626107" y="7887437"/>
            <a:ext cx="40692" cy="50868"/>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4" name="Freeform 130"/>
          <p:cNvSpPr>
            <a:spLocks noChangeArrowheads="1"/>
          </p:cNvSpPr>
          <p:nvPr/>
        </p:nvSpPr>
        <p:spPr bwMode="auto">
          <a:xfrm>
            <a:off x="12940824" y="8290982"/>
            <a:ext cx="59340" cy="40692"/>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5" name="Freeform 131"/>
          <p:cNvSpPr>
            <a:spLocks noChangeArrowheads="1"/>
          </p:cNvSpPr>
          <p:nvPr/>
        </p:nvSpPr>
        <p:spPr bwMode="auto">
          <a:xfrm>
            <a:off x="12788233" y="8253680"/>
            <a:ext cx="37302" cy="37302"/>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6" name="Freeform 132"/>
          <p:cNvSpPr>
            <a:spLocks noChangeArrowheads="1"/>
          </p:cNvSpPr>
          <p:nvPr/>
        </p:nvSpPr>
        <p:spPr bwMode="auto">
          <a:xfrm>
            <a:off x="14785483" y="7566974"/>
            <a:ext cx="32214" cy="32214"/>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7" name="Freeform 133"/>
          <p:cNvSpPr>
            <a:spLocks noChangeArrowheads="1"/>
          </p:cNvSpPr>
          <p:nvPr/>
        </p:nvSpPr>
        <p:spPr bwMode="auto">
          <a:xfrm>
            <a:off x="13498629" y="7641580"/>
            <a:ext cx="27126" cy="25432"/>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8" name="Freeform 134"/>
          <p:cNvSpPr>
            <a:spLocks noChangeArrowheads="1"/>
          </p:cNvSpPr>
          <p:nvPr/>
        </p:nvSpPr>
        <p:spPr bwMode="auto">
          <a:xfrm>
            <a:off x="14373485" y="7758572"/>
            <a:ext cx="32214" cy="22042"/>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9" name="Freeform 135"/>
          <p:cNvSpPr>
            <a:spLocks noChangeArrowheads="1"/>
          </p:cNvSpPr>
          <p:nvPr/>
        </p:nvSpPr>
        <p:spPr bwMode="auto">
          <a:xfrm>
            <a:off x="13035769" y="8328284"/>
            <a:ext cx="16954" cy="50868"/>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0" name="Freeform 136"/>
          <p:cNvSpPr>
            <a:spLocks noChangeArrowheads="1"/>
          </p:cNvSpPr>
          <p:nvPr/>
        </p:nvSpPr>
        <p:spPr bwMode="auto">
          <a:xfrm>
            <a:off x="12973038" y="8229942"/>
            <a:ext cx="16954" cy="28826"/>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1" name="Freeform 137"/>
          <p:cNvSpPr>
            <a:spLocks noChangeArrowheads="1"/>
          </p:cNvSpPr>
          <p:nvPr/>
        </p:nvSpPr>
        <p:spPr bwMode="auto">
          <a:xfrm>
            <a:off x="12241524" y="10073894"/>
            <a:ext cx="25429" cy="22042"/>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2" name="Freeform 138"/>
          <p:cNvSpPr>
            <a:spLocks noChangeArrowheads="1"/>
          </p:cNvSpPr>
          <p:nvPr/>
        </p:nvSpPr>
        <p:spPr bwMode="auto">
          <a:xfrm>
            <a:off x="14248023" y="7780617"/>
            <a:ext cx="13563" cy="22042"/>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3" name="Freeform 139"/>
          <p:cNvSpPr>
            <a:spLocks noChangeArrowheads="1"/>
          </p:cNvSpPr>
          <p:nvPr/>
        </p:nvSpPr>
        <p:spPr bwMode="auto">
          <a:xfrm>
            <a:off x="14702404" y="7706011"/>
            <a:ext cx="11866" cy="18651"/>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4" name="Freeform 140"/>
          <p:cNvSpPr>
            <a:spLocks noChangeArrowheads="1"/>
          </p:cNvSpPr>
          <p:nvPr/>
        </p:nvSpPr>
        <p:spPr bwMode="auto">
          <a:xfrm>
            <a:off x="13061202" y="8358804"/>
            <a:ext cx="3391" cy="3391"/>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5" name="Freeform 141"/>
          <p:cNvSpPr>
            <a:spLocks noChangeArrowheads="1"/>
          </p:cNvSpPr>
          <p:nvPr/>
        </p:nvSpPr>
        <p:spPr bwMode="auto">
          <a:xfrm>
            <a:off x="13052723" y="8345241"/>
            <a:ext cx="8478" cy="3391"/>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6" name="Freeform 142"/>
          <p:cNvSpPr>
            <a:spLocks noChangeArrowheads="1"/>
          </p:cNvSpPr>
          <p:nvPr/>
        </p:nvSpPr>
        <p:spPr bwMode="auto">
          <a:xfrm>
            <a:off x="14758353" y="9354105"/>
            <a:ext cx="3391" cy="3391"/>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7" name="Freeform 143"/>
          <p:cNvSpPr>
            <a:spLocks noChangeArrowheads="1"/>
          </p:cNvSpPr>
          <p:nvPr/>
        </p:nvSpPr>
        <p:spPr bwMode="auto">
          <a:xfrm>
            <a:off x="14738009" y="7687360"/>
            <a:ext cx="3391" cy="3391"/>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8" name="Freeform 144"/>
          <p:cNvSpPr>
            <a:spLocks noChangeArrowheads="1"/>
          </p:cNvSpPr>
          <p:nvPr/>
        </p:nvSpPr>
        <p:spPr bwMode="auto">
          <a:xfrm>
            <a:off x="15063536" y="6442814"/>
            <a:ext cx="998625" cy="1878688"/>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49" name="Freeform 145"/>
          <p:cNvSpPr>
            <a:spLocks noChangeArrowheads="1"/>
          </p:cNvSpPr>
          <p:nvPr/>
        </p:nvSpPr>
        <p:spPr bwMode="auto">
          <a:xfrm>
            <a:off x="15697635" y="5923970"/>
            <a:ext cx="8478" cy="8478"/>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0" name="Freeform 146"/>
          <p:cNvSpPr>
            <a:spLocks noChangeArrowheads="1"/>
          </p:cNvSpPr>
          <p:nvPr/>
        </p:nvSpPr>
        <p:spPr bwMode="auto">
          <a:xfrm>
            <a:off x="14877034" y="5605203"/>
            <a:ext cx="971499" cy="1049557"/>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1" name="Freeform 147"/>
          <p:cNvSpPr>
            <a:spLocks noChangeArrowheads="1"/>
          </p:cNvSpPr>
          <p:nvPr/>
        </p:nvSpPr>
        <p:spPr bwMode="auto">
          <a:xfrm>
            <a:off x="14622716" y="4923587"/>
            <a:ext cx="2271913" cy="1815952"/>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2" name="Freeform 148"/>
          <p:cNvSpPr>
            <a:spLocks noChangeArrowheads="1"/>
          </p:cNvSpPr>
          <p:nvPr/>
        </p:nvSpPr>
        <p:spPr bwMode="auto">
          <a:xfrm>
            <a:off x="14973679" y="4774375"/>
            <a:ext cx="8476" cy="16954"/>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3" name="Freeform 149"/>
          <p:cNvSpPr>
            <a:spLocks noChangeArrowheads="1"/>
          </p:cNvSpPr>
          <p:nvPr/>
        </p:nvSpPr>
        <p:spPr bwMode="auto">
          <a:xfrm>
            <a:off x="14985545" y="4765896"/>
            <a:ext cx="8478" cy="11869"/>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4" name="Freeform 150"/>
          <p:cNvSpPr>
            <a:spLocks noChangeArrowheads="1"/>
          </p:cNvSpPr>
          <p:nvPr/>
        </p:nvSpPr>
        <p:spPr bwMode="auto">
          <a:xfrm>
            <a:off x="14988936" y="4759118"/>
            <a:ext cx="5088" cy="8478"/>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5" name="Freeform 151"/>
          <p:cNvSpPr>
            <a:spLocks noChangeArrowheads="1"/>
          </p:cNvSpPr>
          <p:nvPr/>
        </p:nvSpPr>
        <p:spPr bwMode="auto">
          <a:xfrm>
            <a:off x="15150006" y="4677727"/>
            <a:ext cx="3391" cy="5085"/>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6" name="Freeform 152"/>
          <p:cNvSpPr>
            <a:spLocks noChangeArrowheads="1"/>
          </p:cNvSpPr>
          <p:nvPr/>
        </p:nvSpPr>
        <p:spPr bwMode="auto">
          <a:xfrm>
            <a:off x="16530106" y="6522507"/>
            <a:ext cx="8476" cy="3391"/>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7" name="Freeform 153"/>
          <p:cNvSpPr>
            <a:spLocks noChangeArrowheads="1"/>
          </p:cNvSpPr>
          <p:nvPr/>
        </p:nvSpPr>
        <p:spPr bwMode="auto">
          <a:xfrm>
            <a:off x="16023166" y="6178306"/>
            <a:ext cx="11869" cy="1186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8" name="Freeform 154"/>
          <p:cNvSpPr>
            <a:spLocks noChangeArrowheads="1"/>
          </p:cNvSpPr>
          <p:nvPr/>
        </p:nvSpPr>
        <p:spPr bwMode="auto">
          <a:xfrm>
            <a:off x="13656308" y="5891756"/>
            <a:ext cx="18651" cy="8478"/>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59" name="Freeform 155"/>
          <p:cNvSpPr>
            <a:spLocks noChangeArrowheads="1"/>
          </p:cNvSpPr>
          <p:nvPr/>
        </p:nvSpPr>
        <p:spPr bwMode="auto">
          <a:xfrm>
            <a:off x="13683434" y="5898537"/>
            <a:ext cx="8478" cy="3391"/>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0" name="Freeform 156"/>
          <p:cNvSpPr>
            <a:spLocks noChangeArrowheads="1"/>
          </p:cNvSpPr>
          <p:nvPr/>
        </p:nvSpPr>
        <p:spPr bwMode="auto">
          <a:xfrm>
            <a:off x="13881803" y="5293218"/>
            <a:ext cx="1295330" cy="127506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1" name="Freeform 157"/>
          <p:cNvSpPr>
            <a:spLocks noChangeArrowheads="1"/>
          </p:cNvSpPr>
          <p:nvPr/>
        </p:nvSpPr>
        <p:spPr bwMode="auto">
          <a:xfrm>
            <a:off x="13941143" y="5923970"/>
            <a:ext cx="69513" cy="54259"/>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2" name="Freeform 158"/>
          <p:cNvSpPr>
            <a:spLocks noChangeArrowheads="1"/>
          </p:cNvSpPr>
          <p:nvPr/>
        </p:nvSpPr>
        <p:spPr bwMode="auto">
          <a:xfrm>
            <a:off x="14156469" y="6090136"/>
            <a:ext cx="44080" cy="22042"/>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3" name="Freeform 159"/>
          <p:cNvSpPr>
            <a:spLocks noChangeArrowheads="1"/>
          </p:cNvSpPr>
          <p:nvPr/>
        </p:nvSpPr>
        <p:spPr bwMode="auto">
          <a:xfrm>
            <a:off x="14029307" y="5918882"/>
            <a:ext cx="27126" cy="18651"/>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4" name="Freeform 160"/>
          <p:cNvSpPr>
            <a:spLocks noChangeArrowheads="1"/>
          </p:cNvSpPr>
          <p:nvPr/>
        </p:nvSpPr>
        <p:spPr bwMode="auto">
          <a:xfrm>
            <a:off x="13993702" y="4816767"/>
            <a:ext cx="773127" cy="600231"/>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5" name="Freeform 161"/>
          <p:cNvSpPr>
            <a:spLocks noChangeArrowheads="1"/>
          </p:cNvSpPr>
          <p:nvPr/>
        </p:nvSpPr>
        <p:spPr bwMode="auto">
          <a:xfrm>
            <a:off x="13413856" y="4126669"/>
            <a:ext cx="1113915" cy="1022427"/>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6" name="Freeform 162"/>
          <p:cNvSpPr>
            <a:spLocks noChangeArrowheads="1"/>
          </p:cNvSpPr>
          <p:nvPr/>
        </p:nvSpPr>
        <p:spPr bwMode="auto">
          <a:xfrm>
            <a:off x="12418624" y="4172449"/>
            <a:ext cx="1629336" cy="1375105"/>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7" name="Freeform 163"/>
          <p:cNvSpPr>
            <a:spLocks noChangeArrowheads="1"/>
          </p:cNvSpPr>
          <p:nvPr/>
        </p:nvSpPr>
        <p:spPr bwMode="auto">
          <a:xfrm>
            <a:off x="13047638" y="4962583"/>
            <a:ext cx="11866" cy="5085"/>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8" name="Freeform 164"/>
          <p:cNvSpPr>
            <a:spLocks noChangeArrowheads="1"/>
          </p:cNvSpPr>
          <p:nvPr/>
        </p:nvSpPr>
        <p:spPr bwMode="auto">
          <a:xfrm>
            <a:off x="13178188" y="5089750"/>
            <a:ext cx="8478" cy="13563"/>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9" name="Freeform 165"/>
          <p:cNvSpPr>
            <a:spLocks noChangeArrowheads="1"/>
          </p:cNvSpPr>
          <p:nvPr/>
        </p:nvSpPr>
        <p:spPr bwMode="auto">
          <a:xfrm>
            <a:off x="13364688" y="5774760"/>
            <a:ext cx="32214" cy="49171"/>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0" name="Freeform 166"/>
          <p:cNvSpPr>
            <a:spLocks noChangeArrowheads="1"/>
          </p:cNvSpPr>
          <p:nvPr/>
        </p:nvSpPr>
        <p:spPr bwMode="auto">
          <a:xfrm>
            <a:off x="13303651" y="5766282"/>
            <a:ext cx="8478" cy="16954"/>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1" name="Freeform 167"/>
          <p:cNvSpPr>
            <a:spLocks noChangeArrowheads="1"/>
          </p:cNvSpPr>
          <p:nvPr/>
        </p:nvSpPr>
        <p:spPr bwMode="auto">
          <a:xfrm>
            <a:off x="13429116" y="5745934"/>
            <a:ext cx="11869" cy="5085"/>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2" name="Freeform 168"/>
          <p:cNvSpPr>
            <a:spLocks noChangeArrowheads="1"/>
          </p:cNvSpPr>
          <p:nvPr/>
        </p:nvSpPr>
        <p:spPr bwMode="auto">
          <a:xfrm>
            <a:off x="13400293" y="5774760"/>
            <a:ext cx="3391" cy="1697"/>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3" name="Freeform 169"/>
          <p:cNvSpPr>
            <a:spLocks noChangeArrowheads="1"/>
          </p:cNvSpPr>
          <p:nvPr/>
        </p:nvSpPr>
        <p:spPr bwMode="auto">
          <a:xfrm>
            <a:off x="12696678" y="3517959"/>
            <a:ext cx="869769" cy="1056338"/>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4" name="Freeform 170"/>
          <p:cNvSpPr>
            <a:spLocks noChangeArrowheads="1"/>
          </p:cNvSpPr>
          <p:nvPr/>
        </p:nvSpPr>
        <p:spPr bwMode="auto">
          <a:xfrm>
            <a:off x="12825531" y="3221234"/>
            <a:ext cx="1154607" cy="1078380"/>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5" name="Freeform 171"/>
          <p:cNvSpPr>
            <a:spLocks noChangeArrowheads="1"/>
          </p:cNvSpPr>
          <p:nvPr/>
        </p:nvSpPr>
        <p:spPr bwMode="auto">
          <a:xfrm>
            <a:off x="12876396" y="3353490"/>
            <a:ext cx="45777" cy="35608"/>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6" name="Freeform 172"/>
          <p:cNvSpPr>
            <a:spLocks noChangeArrowheads="1"/>
          </p:cNvSpPr>
          <p:nvPr/>
        </p:nvSpPr>
        <p:spPr bwMode="auto">
          <a:xfrm>
            <a:off x="11301316" y="2795651"/>
            <a:ext cx="1700543" cy="1778650"/>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solidFill>
            <a:schemeClr val="accent2"/>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7" name="Freeform 173"/>
          <p:cNvSpPr>
            <a:spLocks noChangeArrowheads="1"/>
          </p:cNvSpPr>
          <p:nvPr/>
        </p:nvSpPr>
        <p:spPr bwMode="auto">
          <a:xfrm>
            <a:off x="11565809" y="4145320"/>
            <a:ext cx="211932" cy="133949"/>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8" name="Freeform 174"/>
          <p:cNvSpPr>
            <a:spLocks noChangeArrowheads="1"/>
          </p:cNvSpPr>
          <p:nvPr/>
        </p:nvSpPr>
        <p:spPr bwMode="auto">
          <a:xfrm>
            <a:off x="12047319" y="4552256"/>
            <a:ext cx="44080" cy="5934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9" name="Freeform 175"/>
          <p:cNvSpPr>
            <a:spLocks noChangeArrowheads="1"/>
          </p:cNvSpPr>
          <p:nvPr/>
        </p:nvSpPr>
        <p:spPr bwMode="auto">
          <a:xfrm>
            <a:off x="11370831" y="3980851"/>
            <a:ext cx="30517" cy="54259"/>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0" name="Freeform 176"/>
          <p:cNvSpPr>
            <a:spLocks noChangeArrowheads="1"/>
          </p:cNvSpPr>
          <p:nvPr/>
        </p:nvSpPr>
        <p:spPr bwMode="auto">
          <a:xfrm>
            <a:off x="11528511" y="4360657"/>
            <a:ext cx="35605" cy="37302"/>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1" name="Freeform 177"/>
          <p:cNvSpPr>
            <a:spLocks noChangeArrowheads="1"/>
          </p:cNvSpPr>
          <p:nvPr/>
        </p:nvSpPr>
        <p:spPr bwMode="auto">
          <a:xfrm>
            <a:off x="11686187" y="4584473"/>
            <a:ext cx="18651" cy="27129"/>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2" name="Freeform 178"/>
          <p:cNvSpPr>
            <a:spLocks noChangeArrowheads="1"/>
          </p:cNvSpPr>
          <p:nvPr/>
        </p:nvSpPr>
        <p:spPr bwMode="auto">
          <a:xfrm>
            <a:off x="12194823" y="4659076"/>
            <a:ext cx="11869" cy="18651"/>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3" name="Freeform 179"/>
          <p:cNvSpPr>
            <a:spLocks noChangeArrowheads="1"/>
          </p:cNvSpPr>
          <p:nvPr/>
        </p:nvSpPr>
        <p:spPr bwMode="auto">
          <a:xfrm>
            <a:off x="11428478" y="3667169"/>
            <a:ext cx="11869" cy="13563"/>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4" name="Freeform 180"/>
          <p:cNvSpPr>
            <a:spLocks noChangeArrowheads="1"/>
          </p:cNvSpPr>
          <p:nvPr/>
        </p:nvSpPr>
        <p:spPr bwMode="auto">
          <a:xfrm>
            <a:off x="11843863" y="4153798"/>
            <a:ext cx="5085" cy="5088"/>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5" name="Freeform 181"/>
          <p:cNvSpPr>
            <a:spLocks noChangeArrowheads="1"/>
          </p:cNvSpPr>
          <p:nvPr/>
        </p:nvSpPr>
        <p:spPr bwMode="auto">
          <a:xfrm>
            <a:off x="11397958" y="3150022"/>
            <a:ext cx="11869" cy="13563"/>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6" name="Freeform 182"/>
          <p:cNvSpPr>
            <a:spLocks noChangeArrowheads="1"/>
          </p:cNvSpPr>
          <p:nvPr/>
        </p:nvSpPr>
        <p:spPr bwMode="auto">
          <a:xfrm>
            <a:off x="12876396" y="3353490"/>
            <a:ext cx="45777" cy="35608"/>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7" name="Freeform 183"/>
          <p:cNvSpPr>
            <a:spLocks noChangeArrowheads="1"/>
          </p:cNvSpPr>
          <p:nvPr/>
        </p:nvSpPr>
        <p:spPr bwMode="auto">
          <a:xfrm>
            <a:off x="13025597" y="3523047"/>
            <a:ext cx="13563" cy="16954"/>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8" name="Freeform 184"/>
          <p:cNvSpPr>
            <a:spLocks noChangeArrowheads="1"/>
          </p:cNvSpPr>
          <p:nvPr/>
        </p:nvSpPr>
        <p:spPr bwMode="auto">
          <a:xfrm>
            <a:off x="11050391" y="2602355"/>
            <a:ext cx="10172" cy="3391"/>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9" name="Freeform 185"/>
          <p:cNvSpPr>
            <a:spLocks noChangeArrowheads="1"/>
          </p:cNvSpPr>
          <p:nvPr/>
        </p:nvSpPr>
        <p:spPr bwMode="auto">
          <a:xfrm>
            <a:off x="11057173" y="2607440"/>
            <a:ext cx="3391" cy="5088"/>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0" name="Freeform 186"/>
          <p:cNvSpPr>
            <a:spLocks noChangeArrowheads="1"/>
          </p:cNvSpPr>
          <p:nvPr/>
        </p:nvSpPr>
        <p:spPr bwMode="auto">
          <a:xfrm>
            <a:off x="11050391" y="2602355"/>
            <a:ext cx="10172" cy="3391"/>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1" name="Freeform 187"/>
          <p:cNvSpPr>
            <a:spLocks noChangeArrowheads="1"/>
          </p:cNvSpPr>
          <p:nvPr/>
        </p:nvSpPr>
        <p:spPr bwMode="auto">
          <a:xfrm>
            <a:off x="11057173" y="2607440"/>
            <a:ext cx="3391" cy="5088"/>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2" name="Freeform 188"/>
          <p:cNvSpPr>
            <a:spLocks noChangeArrowheads="1"/>
          </p:cNvSpPr>
          <p:nvPr/>
        </p:nvSpPr>
        <p:spPr bwMode="auto">
          <a:xfrm>
            <a:off x="10992745" y="2236111"/>
            <a:ext cx="2249872" cy="117672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3" name="Freeform 189"/>
          <p:cNvSpPr>
            <a:spLocks noChangeArrowheads="1"/>
          </p:cNvSpPr>
          <p:nvPr/>
        </p:nvSpPr>
        <p:spPr bwMode="auto">
          <a:xfrm>
            <a:off x="9912738" y="2626091"/>
            <a:ext cx="1629336" cy="751135"/>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4" name="Freeform 190"/>
          <p:cNvSpPr>
            <a:spLocks noChangeArrowheads="1"/>
          </p:cNvSpPr>
          <p:nvPr/>
        </p:nvSpPr>
        <p:spPr bwMode="auto">
          <a:xfrm>
            <a:off x="12969647" y="966130"/>
            <a:ext cx="1010491" cy="896956"/>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5" name="Freeform 191"/>
          <p:cNvSpPr>
            <a:spLocks noChangeArrowheads="1"/>
          </p:cNvSpPr>
          <p:nvPr/>
        </p:nvSpPr>
        <p:spPr bwMode="auto">
          <a:xfrm>
            <a:off x="13574926" y="1730834"/>
            <a:ext cx="28823" cy="30520"/>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6" name="Freeform 192"/>
          <p:cNvSpPr>
            <a:spLocks noChangeArrowheads="1"/>
          </p:cNvSpPr>
          <p:nvPr/>
        </p:nvSpPr>
        <p:spPr bwMode="auto">
          <a:xfrm>
            <a:off x="13498629" y="1739309"/>
            <a:ext cx="13563" cy="22042"/>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7" name="Freeform 193"/>
          <p:cNvSpPr>
            <a:spLocks noChangeArrowheads="1"/>
          </p:cNvSpPr>
          <p:nvPr/>
        </p:nvSpPr>
        <p:spPr bwMode="auto">
          <a:xfrm>
            <a:off x="13627485" y="1749482"/>
            <a:ext cx="13563" cy="22042"/>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8" name="Freeform 194"/>
          <p:cNvSpPr>
            <a:spLocks noChangeArrowheads="1"/>
          </p:cNvSpPr>
          <p:nvPr/>
        </p:nvSpPr>
        <p:spPr bwMode="auto">
          <a:xfrm>
            <a:off x="13515585" y="1744397"/>
            <a:ext cx="37302" cy="8478"/>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9" name="Freeform 195"/>
          <p:cNvSpPr>
            <a:spLocks noChangeArrowheads="1"/>
          </p:cNvSpPr>
          <p:nvPr/>
        </p:nvSpPr>
        <p:spPr bwMode="auto">
          <a:xfrm>
            <a:off x="13498629" y="1730831"/>
            <a:ext cx="13563" cy="5085"/>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0" name="Freeform 196"/>
          <p:cNvSpPr>
            <a:spLocks noChangeArrowheads="1"/>
          </p:cNvSpPr>
          <p:nvPr/>
        </p:nvSpPr>
        <p:spPr bwMode="auto">
          <a:xfrm>
            <a:off x="13627485" y="1739309"/>
            <a:ext cx="3391" cy="8478"/>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1" name="Freeform 197"/>
          <p:cNvSpPr>
            <a:spLocks noChangeArrowheads="1"/>
          </p:cNvSpPr>
          <p:nvPr/>
        </p:nvSpPr>
        <p:spPr bwMode="auto">
          <a:xfrm>
            <a:off x="13515583" y="1739309"/>
            <a:ext cx="5085" cy="5088"/>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2" name="Freeform 198"/>
          <p:cNvSpPr>
            <a:spLocks noChangeArrowheads="1"/>
          </p:cNvSpPr>
          <p:nvPr/>
        </p:nvSpPr>
        <p:spPr bwMode="auto">
          <a:xfrm>
            <a:off x="13605443" y="1735919"/>
            <a:ext cx="3391" cy="3391"/>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3" name="Freeform 199"/>
          <p:cNvSpPr>
            <a:spLocks noChangeArrowheads="1"/>
          </p:cNvSpPr>
          <p:nvPr/>
        </p:nvSpPr>
        <p:spPr bwMode="auto">
          <a:xfrm>
            <a:off x="13335865" y="1763048"/>
            <a:ext cx="5085" cy="32217"/>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4" name="Freeform 200"/>
          <p:cNvSpPr>
            <a:spLocks noChangeArrowheads="1"/>
          </p:cNvSpPr>
          <p:nvPr/>
        </p:nvSpPr>
        <p:spPr bwMode="auto">
          <a:xfrm>
            <a:off x="12949300" y="1986863"/>
            <a:ext cx="72904" cy="166166"/>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5" name="Freeform 201"/>
          <p:cNvSpPr>
            <a:spLocks noChangeArrowheads="1"/>
          </p:cNvSpPr>
          <p:nvPr/>
        </p:nvSpPr>
        <p:spPr bwMode="auto">
          <a:xfrm>
            <a:off x="12983210" y="1963125"/>
            <a:ext cx="13563" cy="8478"/>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6" name="Freeform 202"/>
          <p:cNvSpPr>
            <a:spLocks noChangeArrowheads="1"/>
          </p:cNvSpPr>
          <p:nvPr/>
        </p:nvSpPr>
        <p:spPr bwMode="auto">
          <a:xfrm>
            <a:off x="12964560" y="1990254"/>
            <a:ext cx="13563" cy="5088"/>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7" name="Freeform 203"/>
          <p:cNvSpPr>
            <a:spLocks noChangeArrowheads="1"/>
          </p:cNvSpPr>
          <p:nvPr/>
        </p:nvSpPr>
        <p:spPr bwMode="auto">
          <a:xfrm>
            <a:off x="12983210" y="1990254"/>
            <a:ext cx="3391" cy="1697"/>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8" name="Freeform 204"/>
          <p:cNvSpPr>
            <a:spLocks noChangeArrowheads="1"/>
          </p:cNvSpPr>
          <p:nvPr/>
        </p:nvSpPr>
        <p:spPr bwMode="auto">
          <a:xfrm>
            <a:off x="11891337" y="935613"/>
            <a:ext cx="1573383" cy="159213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0" name="Freeform 206"/>
          <p:cNvSpPr>
            <a:spLocks noChangeArrowheads="1"/>
          </p:cNvSpPr>
          <p:nvPr/>
        </p:nvSpPr>
        <p:spPr bwMode="auto">
          <a:xfrm>
            <a:off x="11742136" y="591411"/>
            <a:ext cx="1329238" cy="1193678"/>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1" name="Freeform 207"/>
          <p:cNvSpPr>
            <a:spLocks noChangeArrowheads="1"/>
          </p:cNvSpPr>
          <p:nvPr/>
        </p:nvSpPr>
        <p:spPr bwMode="auto">
          <a:xfrm>
            <a:off x="10551924" y="976305"/>
            <a:ext cx="1853134" cy="1644700"/>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3" name="Freeform 209"/>
          <p:cNvSpPr>
            <a:spLocks noChangeArrowheads="1"/>
          </p:cNvSpPr>
          <p:nvPr/>
        </p:nvSpPr>
        <p:spPr bwMode="auto">
          <a:xfrm>
            <a:off x="10838456" y="1522278"/>
            <a:ext cx="16954" cy="16954"/>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4" name="Freeform 210"/>
          <p:cNvSpPr>
            <a:spLocks noChangeArrowheads="1"/>
          </p:cNvSpPr>
          <p:nvPr/>
        </p:nvSpPr>
        <p:spPr bwMode="auto">
          <a:xfrm>
            <a:off x="10745208" y="2329368"/>
            <a:ext cx="5085" cy="3391"/>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5" name="Freeform 211"/>
          <p:cNvSpPr>
            <a:spLocks noChangeArrowheads="1"/>
          </p:cNvSpPr>
          <p:nvPr/>
        </p:nvSpPr>
        <p:spPr bwMode="auto">
          <a:xfrm>
            <a:off x="10677389" y="2329368"/>
            <a:ext cx="3391" cy="10172"/>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6" name="Freeform 212"/>
          <p:cNvSpPr>
            <a:spLocks noChangeArrowheads="1"/>
          </p:cNvSpPr>
          <p:nvPr/>
        </p:nvSpPr>
        <p:spPr bwMode="auto">
          <a:xfrm>
            <a:off x="10745208" y="2329368"/>
            <a:ext cx="5085" cy="3391"/>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7" name="Freeform 213"/>
          <p:cNvSpPr>
            <a:spLocks noChangeArrowheads="1"/>
          </p:cNvSpPr>
          <p:nvPr/>
        </p:nvSpPr>
        <p:spPr bwMode="auto">
          <a:xfrm>
            <a:off x="10677389" y="2329368"/>
            <a:ext cx="3391" cy="10172"/>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8" name="Freeform 214"/>
          <p:cNvSpPr>
            <a:spLocks noChangeArrowheads="1"/>
          </p:cNvSpPr>
          <p:nvPr/>
        </p:nvSpPr>
        <p:spPr bwMode="auto">
          <a:xfrm>
            <a:off x="9361715" y="1118730"/>
            <a:ext cx="1639505" cy="2024507"/>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9" name="Freeform 215"/>
          <p:cNvSpPr>
            <a:spLocks noChangeArrowheads="1"/>
          </p:cNvSpPr>
          <p:nvPr/>
        </p:nvSpPr>
        <p:spPr bwMode="auto">
          <a:xfrm>
            <a:off x="9477005" y="1522275"/>
            <a:ext cx="717178" cy="435762"/>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21" name="Прямоугольник 120"/>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Italy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22" name="TextBox 121"/>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23" name="TextBox 122"/>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24" name="Прямая соединительная линия 64"/>
          <p:cNvCxnSpPr/>
          <p:nvPr/>
        </p:nvCxnSpPr>
        <p:spPr>
          <a:xfrm flipV="1">
            <a:off x="3055164" y="3680732"/>
            <a:ext cx="9349894" cy="3481066"/>
          </a:xfrm>
          <a:prstGeom prst="bentConnector3">
            <a:avLst>
              <a:gd name="adj1" fmla="val 1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643059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Прямоугольник 8"/>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8622144" y="648811"/>
            <a:ext cx="5316068" cy="5780115"/>
          </a:xfrm>
          <a:custGeom>
            <a:avLst/>
            <a:gdLst>
              <a:gd name="T0" fmla="*/ 8950 w 9348"/>
              <a:gd name="T1" fmla="*/ 813 h 10163"/>
              <a:gd name="T2" fmla="*/ 8150 w 9348"/>
              <a:gd name="T3" fmla="*/ 28 h 10163"/>
              <a:gd name="T4" fmla="*/ 7980 w 9348"/>
              <a:gd name="T5" fmla="*/ 799 h 10163"/>
              <a:gd name="T6" fmla="*/ 7363 w 9348"/>
              <a:gd name="T7" fmla="*/ 1115 h 10163"/>
              <a:gd name="T8" fmla="*/ 7148 w 9348"/>
              <a:gd name="T9" fmla="*/ 1479 h 10163"/>
              <a:gd name="T10" fmla="*/ 6245 w 9348"/>
              <a:gd name="T11" fmla="*/ 1979 h 10163"/>
              <a:gd name="T12" fmla="*/ 5828 w 9348"/>
              <a:gd name="T13" fmla="*/ 2875 h 10163"/>
              <a:gd name="T14" fmla="*/ 4910 w 9348"/>
              <a:gd name="T15" fmla="*/ 3064 h 10163"/>
              <a:gd name="T16" fmla="*/ 4351 w 9348"/>
              <a:gd name="T17" fmla="*/ 2902 h 10163"/>
              <a:gd name="T18" fmla="*/ 4017 w 9348"/>
              <a:gd name="T19" fmla="*/ 2636 h 10163"/>
              <a:gd name="T20" fmla="*/ 3531 w 9348"/>
              <a:gd name="T21" fmla="*/ 2584 h 10163"/>
              <a:gd name="T22" fmla="*/ 2944 w 9348"/>
              <a:gd name="T23" fmla="*/ 3526 h 10163"/>
              <a:gd name="T24" fmla="*/ 2364 w 9348"/>
              <a:gd name="T25" fmla="*/ 4129 h 10163"/>
              <a:gd name="T26" fmla="*/ 1718 w 9348"/>
              <a:gd name="T27" fmla="*/ 4477 h 10163"/>
              <a:gd name="T28" fmla="*/ 1141 w 9348"/>
              <a:gd name="T29" fmla="*/ 4792 h 10163"/>
              <a:gd name="T30" fmla="*/ 489 w 9348"/>
              <a:gd name="T31" fmla="*/ 5290 h 10163"/>
              <a:gd name="T32" fmla="*/ 74 w 9348"/>
              <a:gd name="T33" fmla="*/ 6024 h 10163"/>
              <a:gd name="T34" fmla="*/ 480 w 9348"/>
              <a:gd name="T35" fmla="*/ 6406 h 10163"/>
              <a:gd name="T36" fmla="*/ 660 w 9348"/>
              <a:gd name="T37" fmla="*/ 6301 h 10163"/>
              <a:gd name="T38" fmla="*/ 1160 w 9348"/>
              <a:gd name="T39" fmla="*/ 6581 h 10163"/>
              <a:gd name="T40" fmla="*/ 1622 w 9348"/>
              <a:gd name="T41" fmla="*/ 6752 h 10163"/>
              <a:gd name="T42" fmla="*/ 1633 w 9348"/>
              <a:gd name="T43" fmla="*/ 7315 h 10163"/>
              <a:gd name="T44" fmla="*/ 1378 w 9348"/>
              <a:gd name="T45" fmla="*/ 7723 h 10163"/>
              <a:gd name="T46" fmla="*/ 1484 w 9348"/>
              <a:gd name="T47" fmla="*/ 8247 h 10163"/>
              <a:gd name="T48" fmla="*/ 1804 w 9348"/>
              <a:gd name="T49" fmla="*/ 8233 h 10163"/>
              <a:gd name="T50" fmla="*/ 1614 w 9348"/>
              <a:gd name="T51" fmla="*/ 8285 h 10163"/>
              <a:gd name="T52" fmla="*/ 1155 w 9348"/>
              <a:gd name="T53" fmla="*/ 8532 h 10163"/>
              <a:gd name="T54" fmla="*/ 911 w 9348"/>
              <a:gd name="T55" fmla="*/ 9146 h 10163"/>
              <a:gd name="T56" fmla="*/ 1262 w 9348"/>
              <a:gd name="T57" fmla="*/ 9392 h 10163"/>
              <a:gd name="T58" fmla="*/ 1145 w 9348"/>
              <a:gd name="T59" fmla="*/ 9604 h 10163"/>
              <a:gd name="T60" fmla="*/ 1473 w 9348"/>
              <a:gd name="T61" fmla="*/ 9893 h 10163"/>
              <a:gd name="T62" fmla="*/ 1776 w 9348"/>
              <a:gd name="T63" fmla="*/ 9782 h 10163"/>
              <a:gd name="T64" fmla="*/ 1794 w 9348"/>
              <a:gd name="T65" fmla="*/ 9972 h 10163"/>
              <a:gd name="T66" fmla="*/ 1975 w 9348"/>
              <a:gd name="T67" fmla="*/ 9724 h 10163"/>
              <a:gd name="T68" fmla="*/ 2138 w 9348"/>
              <a:gd name="T69" fmla="*/ 9559 h 10163"/>
              <a:gd name="T70" fmla="*/ 2494 w 9348"/>
              <a:gd name="T71" fmla="*/ 9778 h 10163"/>
              <a:gd name="T72" fmla="*/ 3130 w 9348"/>
              <a:gd name="T73" fmla="*/ 9846 h 10163"/>
              <a:gd name="T74" fmla="*/ 5210 w 9348"/>
              <a:gd name="T75" fmla="*/ 8907 h 10163"/>
              <a:gd name="T76" fmla="*/ 5295 w 9348"/>
              <a:gd name="T77" fmla="*/ 7822 h 10163"/>
              <a:gd name="T78" fmla="*/ 4565 w 9348"/>
              <a:gd name="T79" fmla="*/ 7360 h 10163"/>
              <a:gd name="T80" fmla="*/ 4655 w 9348"/>
              <a:gd name="T81" fmla="*/ 6896 h 10163"/>
              <a:gd name="T82" fmla="*/ 4771 w 9348"/>
              <a:gd name="T83" fmla="*/ 6243 h 10163"/>
              <a:gd name="T84" fmla="*/ 5624 w 9348"/>
              <a:gd name="T85" fmla="*/ 5799 h 10163"/>
              <a:gd name="T86" fmla="*/ 6351 w 9348"/>
              <a:gd name="T87" fmla="*/ 5489 h 10163"/>
              <a:gd name="T88" fmla="*/ 7179 w 9348"/>
              <a:gd name="T89" fmla="*/ 4581 h 10163"/>
              <a:gd name="T90" fmla="*/ 7966 w 9348"/>
              <a:gd name="T91" fmla="*/ 4070 h 10163"/>
              <a:gd name="T92" fmla="*/ 7840 w 9348"/>
              <a:gd name="T93" fmla="*/ 2995 h 10163"/>
              <a:gd name="T94" fmla="*/ 8311 w 9348"/>
              <a:gd name="T95" fmla="*/ 2032 h 10163"/>
              <a:gd name="T96" fmla="*/ 8900 w 9348"/>
              <a:gd name="T97" fmla="*/ 1511 h 10163"/>
              <a:gd name="T98" fmla="*/ 9348 w 9348"/>
              <a:gd name="T99" fmla="*/ 1411 h 10163"/>
              <a:gd name="T100" fmla="*/ 826 w 9348"/>
              <a:gd name="T101" fmla="*/ 6707 h 10163"/>
              <a:gd name="T102" fmla="*/ 1303 w 9348"/>
              <a:gd name="T103" fmla="*/ 9920 h 10163"/>
              <a:gd name="T104" fmla="*/ 592 w 9348"/>
              <a:gd name="T105" fmla="*/ 6774 h 10163"/>
              <a:gd name="T106" fmla="*/ 1010 w 9348"/>
              <a:gd name="T107" fmla="*/ 8417 h 10163"/>
              <a:gd name="T108" fmla="*/ 70 w 9348"/>
              <a:gd name="T109" fmla="*/ 6037 h 10163"/>
              <a:gd name="T110" fmla="*/ 5646 w 9348"/>
              <a:gd name="T111" fmla="*/ 5847 h 10163"/>
              <a:gd name="T112" fmla="*/ 1380 w 9348"/>
              <a:gd name="T113" fmla="*/ 10044 h 10163"/>
              <a:gd name="T114" fmla="*/ 1524 w 9348"/>
              <a:gd name="T115" fmla="*/ 9934 h 10163"/>
              <a:gd name="T116" fmla="*/ 444 w 9348"/>
              <a:gd name="T117" fmla="*/ 6908 h 10163"/>
              <a:gd name="T118" fmla="*/ 703 w 9348"/>
              <a:gd name="T119" fmla="*/ 6877 h 10163"/>
              <a:gd name="T120" fmla="*/ 1225 w 9348"/>
              <a:gd name="T121" fmla="*/ 6722 h 10163"/>
              <a:gd name="T122" fmla="*/ 689 w 9348"/>
              <a:gd name="T123" fmla="*/ 6531 h 10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48" h="10163">
                <a:moveTo>
                  <a:pt x="9306" y="1379"/>
                </a:moveTo>
                <a:lnTo>
                  <a:pt x="9292" y="1362"/>
                </a:lnTo>
                <a:lnTo>
                  <a:pt x="9288" y="1335"/>
                </a:lnTo>
                <a:lnTo>
                  <a:pt x="9289" y="1286"/>
                </a:lnTo>
                <a:lnTo>
                  <a:pt x="9283" y="1238"/>
                </a:lnTo>
                <a:lnTo>
                  <a:pt x="9267" y="1203"/>
                </a:lnTo>
                <a:lnTo>
                  <a:pt x="9242" y="1175"/>
                </a:lnTo>
                <a:lnTo>
                  <a:pt x="9209" y="1164"/>
                </a:lnTo>
                <a:lnTo>
                  <a:pt x="9182" y="1142"/>
                </a:lnTo>
                <a:lnTo>
                  <a:pt x="9165" y="1115"/>
                </a:lnTo>
                <a:lnTo>
                  <a:pt x="9140" y="1042"/>
                </a:lnTo>
                <a:lnTo>
                  <a:pt x="9135" y="1033"/>
                </a:lnTo>
                <a:lnTo>
                  <a:pt x="9128" y="1027"/>
                </a:lnTo>
                <a:lnTo>
                  <a:pt x="9122" y="1017"/>
                </a:lnTo>
                <a:lnTo>
                  <a:pt x="9120" y="997"/>
                </a:lnTo>
                <a:lnTo>
                  <a:pt x="9118" y="988"/>
                </a:lnTo>
                <a:lnTo>
                  <a:pt x="9099" y="948"/>
                </a:lnTo>
                <a:lnTo>
                  <a:pt x="9091" y="911"/>
                </a:lnTo>
                <a:lnTo>
                  <a:pt x="9083" y="834"/>
                </a:lnTo>
                <a:lnTo>
                  <a:pt x="9079" y="813"/>
                </a:lnTo>
                <a:lnTo>
                  <a:pt x="9057" y="790"/>
                </a:lnTo>
                <a:lnTo>
                  <a:pt x="9031" y="792"/>
                </a:lnTo>
                <a:lnTo>
                  <a:pt x="9008" y="811"/>
                </a:lnTo>
                <a:lnTo>
                  <a:pt x="8990" y="840"/>
                </a:lnTo>
                <a:lnTo>
                  <a:pt x="9012" y="871"/>
                </a:lnTo>
                <a:lnTo>
                  <a:pt x="9008" y="900"/>
                </a:lnTo>
                <a:lnTo>
                  <a:pt x="8985" y="911"/>
                </a:lnTo>
                <a:lnTo>
                  <a:pt x="8954" y="887"/>
                </a:lnTo>
                <a:lnTo>
                  <a:pt x="8947" y="866"/>
                </a:lnTo>
                <a:lnTo>
                  <a:pt x="8952" y="828"/>
                </a:lnTo>
                <a:lnTo>
                  <a:pt x="8950" y="813"/>
                </a:lnTo>
                <a:lnTo>
                  <a:pt x="8940" y="803"/>
                </a:lnTo>
                <a:lnTo>
                  <a:pt x="8928" y="803"/>
                </a:lnTo>
                <a:lnTo>
                  <a:pt x="8915" y="803"/>
                </a:lnTo>
                <a:lnTo>
                  <a:pt x="8898" y="799"/>
                </a:lnTo>
                <a:lnTo>
                  <a:pt x="8799" y="713"/>
                </a:lnTo>
                <a:lnTo>
                  <a:pt x="8789" y="678"/>
                </a:lnTo>
                <a:lnTo>
                  <a:pt x="8708" y="597"/>
                </a:lnTo>
                <a:lnTo>
                  <a:pt x="8679" y="528"/>
                </a:lnTo>
                <a:lnTo>
                  <a:pt x="8678" y="452"/>
                </a:lnTo>
                <a:lnTo>
                  <a:pt x="8699" y="284"/>
                </a:lnTo>
                <a:lnTo>
                  <a:pt x="8674" y="215"/>
                </a:lnTo>
                <a:lnTo>
                  <a:pt x="8608" y="203"/>
                </a:lnTo>
                <a:lnTo>
                  <a:pt x="8531" y="205"/>
                </a:lnTo>
                <a:lnTo>
                  <a:pt x="8470" y="176"/>
                </a:lnTo>
                <a:lnTo>
                  <a:pt x="8488" y="162"/>
                </a:lnTo>
                <a:lnTo>
                  <a:pt x="8504" y="132"/>
                </a:lnTo>
                <a:lnTo>
                  <a:pt x="8516" y="101"/>
                </a:lnTo>
                <a:lnTo>
                  <a:pt x="8521" y="74"/>
                </a:lnTo>
                <a:lnTo>
                  <a:pt x="8502" y="56"/>
                </a:lnTo>
                <a:lnTo>
                  <a:pt x="8463" y="66"/>
                </a:lnTo>
                <a:lnTo>
                  <a:pt x="8394" y="95"/>
                </a:lnTo>
                <a:lnTo>
                  <a:pt x="8338" y="98"/>
                </a:lnTo>
                <a:lnTo>
                  <a:pt x="8319" y="95"/>
                </a:lnTo>
                <a:lnTo>
                  <a:pt x="8298" y="85"/>
                </a:lnTo>
                <a:lnTo>
                  <a:pt x="8284" y="72"/>
                </a:lnTo>
                <a:lnTo>
                  <a:pt x="8240" y="13"/>
                </a:lnTo>
                <a:lnTo>
                  <a:pt x="8229" y="4"/>
                </a:lnTo>
                <a:lnTo>
                  <a:pt x="8210" y="0"/>
                </a:lnTo>
                <a:lnTo>
                  <a:pt x="8193" y="4"/>
                </a:lnTo>
                <a:lnTo>
                  <a:pt x="8166" y="21"/>
                </a:lnTo>
                <a:lnTo>
                  <a:pt x="8150" y="28"/>
                </a:lnTo>
                <a:lnTo>
                  <a:pt x="8156" y="43"/>
                </a:lnTo>
                <a:lnTo>
                  <a:pt x="8165" y="54"/>
                </a:lnTo>
                <a:lnTo>
                  <a:pt x="8177" y="62"/>
                </a:lnTo>
                <a:lnTo>
                  <a:pt x="8190" y="67"/>
                </a:lnTo>
                <a:lnTo>
                  <a:pt x="8171" y="77"/>
                </a:lnTo>
                <a:lnTo>
                  <a:pt x="8126" y="81"/>
                </a:lnTo>
                <a:lnTo>
                  <a:pt x="8110" y="95"/>
                </a:lnTo>
                <a:lnTo>
                  <a:pt x="8102" y="116"/>
                </a:lnTo>
                <a:lnTo>
                  <a:pt x="8101" y="163"/>
                </a:lnTo>
                <a:lnTo>
                  <a:pt x="8094" y="184"/>
                </a:lnTo>
                <a:lnTo>
                  <a:pt x="8083" y="204"/>
                </a:lnTo>
                <a:lnTo>
                  <a:pt x="8032" y="344"/>
                </a:lnTo>
                <a:lnTo>
                  <a:pt x="8027" y="403"/>
                </a:lnTo>
                <a:lnTo>
                  <a:pt x="8019" y="432"/>
                </a:lnTo>
                <a:lnTo>
                  <a:pt x="7995" y="483"/>
                </a:lnTo>
                <a:lnTo>
                  <a:pt x="7977" y="523"/>
                </a:lnTo>
                <a:lnTo>
                  <a:pt x="7972" y="546"/>
                </a:lnTo>
                <a:lnTo>
                  <a:pt x="7969" y="570"/>
                </a:lnTo>
                <a:lnTo>
                  <a:pt x="7972" y="607"/>
                </a:lnTo>
                <a:lnTo>
                  <a:pt x="7982" y="620"/>
                </a:lnTo>
                <a:lnTo>
                  <a:pt x="7997" y="627"/>
                </a:lnTo>
                <a:lnTo>
                  <a:pt x="8014" y="644"/>
                </a:lnTo>
                <a:lnTo>
                  <a:pt x="8016" y="659"/>
                </a:lnTo>
                <a:lnTo>
                  <a:pt x="8004" y="672"/>
                </a:lnTo>
                <a:lnTo>
                  <a:pt x="7993" y="690"/>
                </a:lnTo>
                <a:lnTo>
                  <a:pt x="8000" y="719"/>
                </a:lnTo>
                <a:lnTo>
                  <a:pt x="7962" y="727"/>
                </a:lnTo>
                <a:lnTo>
                  <a:pt x="7949" y="755"/>
                </a:lnTo>
                <a:lnTo>
                  <a:pt x="7955" y="781"/>
                </a:lnTo>
                <a:lnTo>
                  <a:pt x="7980" y="787"/>
                </a:lnTo>
                <a:lnTo>
                  <a:pt x="7980" y="799"/>
                </a:lnTo>
                <a:lnTo>
                  <a:pt x="7941" y="840"/>
                </a:lnTo>
                <a:lnTo>
                  <a:pt x="7934" y="908"/>
                </a:lnTo>
                <a:lnTo>
                  <a:pt x="7938" y="986"/>
                </a:lnTo>
                <a:lnTo>
                  <a:pt x="7931" y="1056"/>
                </a:lnTo>
                <a:lnTo>
                  <a:pt x="7892" y="1122"/>
                </a:lnTo>
                <a:lnTo>
                  <a:pt x="7846" y="1130"/>
                </a:lnTo>
                <a:lnTo>
                  <a:pt x="7791" y="1115"/>
                </a:lnTo>
                <a:lnTo>
                  <a:pt x="7730" y="1111"/>
                </a:lnTo>
                <a:lnTo>
                  <a:pt x="7737" y="1135"/>
                </a:lnTo>
                <a:lnTo>
                  <a:pt x="7735" y="1162"/>
                </a:lnTo>
                <a:lnTo>
                  <a:pt x="7724" y="1182"/>
                </a:lnTo>
                <a:lnTo>
                  <a:pt x="7688" y="1197"/>
                </a:lnTo>
                <a:lnTo>
                  <a:pt x="7684" y="1211"/>
                </a:lnTo>
                <a:lnTo>
                  <a:pt x="7683" y="1231"/>
                </a:lnTo>
                <a:lnTo>
                  <a:pt x="7675" y="1251"/>
                </a:lnTo>
                <a:lnTo>
                  <a:pt x="7662" y="1262"/>
                </a:lnTo>
                <a:lnTo>
                  <a:pt x="7648" y="1265"/>
                </a:lnTo>
                <a:lnTo>
                  <a:pt x="7635" y="1258"/>
                </a:lnTo>
                <a:lnTo>
                  <a:pt x="7631" y="1238"/>
                </a:lnTo>
                <a:lnTo>
                  <a:pt x="7621" y="1222"/>
                </a:lnTo>
                <a:lnTo>
                  <a:pt x="7580" y="1199"/>
                </a:lnTo>
                <a:lnTo>
                  <a:pt x="7571" y="1183"/>
                </a:lnTo>
                <a:lnTo>
                  <a:pt x="7500" y="1124"/>
                </a:lnTo>
                <a:lnTo>
                  <a:pt x="7477" y="1124"/>
                </a:lnTo>
                <a:lnTo>
                  <a:pt x="7459" y="1134"/>
                </a:lnTo>
                <a:lnTo>
                  <a:pt x="7444" y="1145"/>
                </a:lnTo>
                <a:lnTo>
                  <a:pt x="7431" y="1150"/>
                </a:lnTo>
                <a:lnTo>
                  <a:pt x="7409" y="1141"/>
                </a:lnTo>
                <a:lnTo>
                  <a:pt x="7397" y="1116"/>
                </a:lnTo>
                <a:lnTo>
                  <a:pt x="7381" y="1111"/>
                </a:lnTo>
                <a:lnTo>
                  <a:pt x="7363" y="1115"/>
                </a:lnTo>
                <a:lnTo>
                  <a:pt x="7361" y="1129"/>
                </a:lnTo>
                <a:lnTo>
                  <a:pt x="7369" y="1147"/>
                </a:lnTo>
                <a:lnTo>
                  <a:pt x="7381" y="1164"/>
                </a:lnTo>
                <a:lnTo>
                  <a:pt x="7360" y="1176"/>
                </a:lnTo>
                <a:lnTo>
                  <a:pt x="7343" y="1152"/>
                </a:lnTo>
                <a:lnTo>
                  <a:pt x="7327" y="1162"/>
                </a:lnTo>
                <a:lnTo>
                  <a:pt x="7315" y="1189"/>
                </a:lnTo>
                <a:lnTo>
                  <a:pt x="7311" y="1226"/>
                </a:lnTo>
                <a:lnTo>
                  <a:pt x="7299" y="1231"/>
                </a:lnTo>
                <a:lnTo>
                  <a:pt x="7222" y="1247"/>
                </a:lnTo>
                <a:lnTo>
                  <a:pt x="7212" y="1256"/>
                </a:lnTo>
                <a:lnTo>
                  <a:pt x="7204" y="1269"/>
                </a:lnTo>
                <a:lnTo>
                  <a:pt x="7199" y="1286"/>
                </a:lnTo>
                <a:lnTo>
                  <a:pt x="7200" y="1303"/>
                </a:lnTo>
                <a:lnTo>
                  <a:pt x="7208" y="1310"/>
                </a:lnTo>
                <a:lnTo>
                  <a:pt x="7218" y="1315"/>
                </a:lnTo>
                <a:lnTo>
                  <a:pt x="7221" y="1325"/>
                </a:lnTo>
                <a:lnTo>
                  <a:pt x="7212" y="1354"/>
                </a:lnTo>
                <a:lnTo>
                  <a:pt x="7197" y="1366"/>
                </a:lnTo>
                <a:lnTo>
                  <a:pt x="7150" y="1366"/>
                </a:lnTo>
                <a:lnTo>
                  <a:pt x="7150" y="1380"/>
                </a:lnTo>
                <a:lnTo>
                  <a:pt x="7164" y="1382"/>
                </a:lnTo>
                <a:lnTo>
                  <a:pt x="7177" y="1386"/>
                </a:lnTo>
                <a:lnTo>
                  <a:pt x="7189" y="1394"/>
                </a:lnTo>
                <a:lnTo>
                  <a:pt x="7199" y="1405"/>
                </a:lnTo>
                <a:lnTo>
                  <a:pt x="7183" y="1419"/>
                </a:lnTo>
                <a:lnTo>
                  <a:pt x="7179" y="1433"/>
                </a:lnTo>
                <a:lnTo>
                  <a:pt x="7180" y="1448"/>
                </a:lnTo>
                <a:lnTo>
                  <a:pt x="7176" y="1466"/>
                </a:lnTo>
                <a:lnTo>
                  <a:pt x="7163" y="1474"/>
                </a:lnTo>
                <a:lnTo>
                  <a:pt x="7148" y="1479"/>
                </a:lnTo>
                <a:lnTo>
                  <a:pt x="7135" y="1490"/>
                </a:lnTo>
                <a:lnTo>
                  <a:pt x="7131" y="1513"/>
                </a:lnTo>
                <a:lnTo>
                  <a:pt x="7141" y="1527"/>
                </a:lnTo>
                <a:lnTo>
                  <a:pt x="7172" y="1530"/>
                </a:lnTo>
                <a:lnTo>
                  <a:pt x="7180" y="1547"/>
                </a:lnTo>
                <a:lnTo>
                  <a:pt x="7176" y="1559"/>
                </a:lnTo>
                <a:lnTo>
                  <a:pt x="7165" y="1570"/>
                </a:lnTo>
                <a:lnTo>
                  <a:pt x="7154" y="1579"/>
                </a:lnTo>
                <a:lnTo>
                  <a:pt x="7126" y="1610"/>
                </a:lnTo>
                <a:lnTo>
                  <a:pt x="7083" y="1649"/>
                </a:lnTo>
                <a:lnTo>
                  <a:pt x="7042" y="1696"/>
                </a:lnTo>
                <a:lnTo>
                  <a:pt x="7021" y="1711"/>
                </a:lnTo>
                <a:lnTo>
                  <a:pt x="6997" y="1708"/>
                </a:lnTo>
                <a:lnTo>
                  <a:pt x="6962" y="1688"/>
                </a:lnTo>
                <a:lnTo>
                  <a:pt x="6960" y="1722"/>
                </a:lnTo>
                <a:lnTo>
                  <a:pt x="6945" y="1748"/>
                </a:lnTo>
                <a:lnTo>
                  <a:pt x="6906" y="1790"/>
                </a:lnTo>
                <a:lnTo>
                  <a:pt x="6880" y="1803"/>
                </a:lnTo>
                <a:lnTo>
                  <a:pt x="6845" y="1808"/>
                </a:lnTo>
                <a:lnTo>
                  <a:pt x="6814" y="1816"/>
                </a:lnTo>
                <a:lnTo>
                  <a:pt x="6802" y="1842"/>
                </a:lnTo>
                <a:lnTo>
                  <a:pt x="6780" y="1919"/>
                </a:lnTo>
                <a:lnTo>
                  <a:pt x="6727" y="1937"/>
                </a:lnTo>
                <a:lnTo>
                  <a:pt x="6601" y="1903"/>
                </a:lnTo>
                <a:lnTo>
                  <a:pt x="6460" y="1896"/>
                </a:lnTo>
                <a:lnTo>
                  <a:pt x="6443" y="1929"/>
                </a:lnTo>
                <a:lnTo>
                  <a:pt x="6404" y="1938"/>
                </a:lnTo>
                <a:lnTo>
                  <a:pt x="6295" y="1929"/>
                </a:lnTo>
                <a:lnTo>
                  <a:pt x="6280" y="1935"/>
                </a:lnTo>
                <a:lnTo>
                  <a:pt x="6266" y="1950"/>
                </a:lnTo>
                <a:lnTo>
                  <a:pt x="6245" y="1979"/>
                </a:lnTo>
                <a:lnTo>
                  <a:pt x="6232" y="1987"/>
                </a:lnTo>
                <a:lnTo>
                  <a:pt x="6215" y="1975"/>
                </a:lnTo>
                <a:lnTo>
                  <a:pt x="6202" y="1972"/>
                </a:lnTo>
                <a:lnTo>
                  <a:pt x="6142" y="1996"/>
                </a:lnTo>
                <a:lnTo>
                  <a:pt x="6121" y="1993"/>
                </a:lnTo>
                <a:lnTo>
                  <a:pt x="6071" y="1968"/>
                </a:lnTo>
                <a:lnTo>
                  <a:pt x="6003" y="1972"/>
                </a:lnTo>
                <a:lnTo>
                  <a:pt x="5974" y="1948"/>
                </a:lnTo>
                <a:lnTo>
                  <a:pt x="5939" y="1936"/>
                </a:lnTo>
                <a:lnTo>
                  <a:pt x="5791" y="1924"/>
                </a:lnTo>
                <a:lnTo>
                  <a:pt x="5556" y="1990"/>
                </a:lnTo>
                <a:lnTo>
                  <a:pt x="5488" y="1992"/>
                </a:lnTo>
                <a:lnTo>
                  <a:pt x="5459" y="2001"/>
                </a:lnTo>
                <a:lnTo>
                  <a:pt x="5440" y="2027"/>
                </a:lnTo>
                <a:lnTo>
                  <a:pt x="5438" y="2057"/>
                </a:lnTo>
                <a:lnTo>
                  <a:pt x="5467" y="2223"/>
                </a:lnTo>
                <a:lnTo>
                  <a:pt x="5478" y="2254"/>
                </a:lnTo>
                <a:lnTo>
                  <a:pt x="5492" y="2281"/>
                </a:lnTo>
                <a:lnTo>
                  <a:pt x="5542" y="2297"/>
                </a:lnTo>
                <a:lnTo>
                  <a:pt x="5551" y="2335"/>
                </a:lnTo>
                <a:lnTo>
                  <a:pt x="5619" y="2466"/>
                </a:lnTo>
                <a:lnTo>
                  <a:pt x="5634" y="2507"/>
                </a:lnTo>
                <a:lnTo>
                  <a:pt x="5640" y="2550"/>
                </a:lnTo>
                <a:lnTo>
                  <a:pt x="5680" y="2587"/>
                </a:lnTo>
                <a:lnTo>
                  <a:pt x="5736" y="2633"/>
                </a:lnTo>
                <a:lnTo>
                  <a:pt x="5774" y="2651"/>
                </a:lnTo>
                <a:lnTo>
                  <a:pt x="5801" y="2683"/>
                </a:lnTo>
                <a:lnTo>
                  <a:pt x="5819" y="2723"/>
                </a:lnTo>
                <a:lnTo>
                  <a:pt x="5822" y="2757"/>
                </a:lnTo>
                <a:lnTo>
                  <a:pt x="5850" y="2799"/>
                </a:lnTo>
                <a:lnTo>
                  <a:pt x="5828" y="2875"/>
                </a:lnTo>
                <a:lnTo>
                  <a:pt x="5679" y="3146"/>
                </a:lnTo>
                <a:lnTo>
                  <a:pt x="5622" y="3201"/>
                </a:lnTo>
                <a:lnTo>
                  <a:pt x="5561" y="3195"/>
                </a:lnTo>
                <a:lnTo>
                  <a:pt x="5581" y="3167"/>
                </a:lnTo>
                <a:lnTo>
                  <a:pt x="5561" y="3156"/>
                </a:lnTo>
                <a:lnTo>
                  <a:pt x="5537" y="3176"/>
                </a:lnTo>
                <a:lnTo>
                  <a:pt x="5502" y="3177"/>
                </a:lnTo>
                <a:lnTo>
                  <a:pt x="5477" y="3157"/>
                </a:lnTo>
                <a:lnTo>
                  <a:pt x="5483" y="3114"/>
                </a:lnTo>
                <a:lnTo>
                  <a:pt x="5458" y="3127"/>
                </a:lnTo>
                <a:lnTo>
                  <a:pt x="5444" y="3133"/>
                </a:lnTo>
                <a:lnTo>
                  <a:pt x="5430" y="3129"/>
                </a:lnTo>
                <a:lnTo>
                  <a:pt x="5425" y="3107"/>
                </a:lnTo>
                <a:lnTo>
                  <a:pt x="5428" y="3073"/>
                </a:lnTo>
                <a:lnTo>
                  <a:pt x="5427" y="3039"/>
                </a:lnTo>
                <a:lnTo>
                  <a:pt x="5411" y="3017"/>
                </a:lnTo>
                <a:lnTo>
                  <a:pt x="5398" y="3036"/>
                </a:lnTo>
                <a:lnTo>
                  <a:pt x="5386" y="3050"/>
                </a:lnTo>
                <a:lnTo>
                  <a:pt x="5372" y="3057"/>
                </a:lnTo>
                <a:lnTo>
                  <a:pt x="5328" y="3017"/>
                </a:lnTo>
                <a:lnTo>
                  <a:pt x="5268" y="3026"/>
                </a:lnTo>
                <a:lnTo>
                  <a:pt x="5236" y="3037"/>
                </a:lnTo>
                <a:lnTo>
                  <a:pt x="5221" y="3051"/>
                </a:lnTo>
                <a:lnTo>
                  <a:pt x="5212" y="3082"/>
                </a:lnTo>
                <a:lnTo>
                  <a:pt x="5189" y="3094"/>
                </a:lnTo>
                <a:lnTo>
                  <a:pt x="5160" y="3089"/>
                </a:lnTo>
                <a:lnTo>
                  <a:pt x="5132" y="3070"/>
                </a:lnTo>
                <a:lnTo>
                  <a:pt x="5094" y="3082"/>
                </a:lnTo>
                <a:lnTo>
                  <a:pt x="4957" y="3079"/>
                </a:lnTo>
                <a:lnTo>
                  <a:pt x="4917" y="3063"/>
                </a:lnTo>
                <a:lnTo>
                  <a:pt x="4910" y="3064"/>
                </a:lnTo>
                <a:lnTo>
                  <a:pt x="4893" y="3090"/>
                </a:lnTo>
                <a:lnTo>
                  <a:pt x="4881" y="3096"/>
                </a:lnTo>
                <a:lnTo>
                  <a:pt x="4870" y="3090"/>
                </a:lnTo>
                <a:lnTo>
                  <a:pt x="4822" y="3057"/>
                </a:lnTo>
                <a:lnTo>
                  <a:pt x="4766" y="3042"/>
                </a:lnTo>
                <a:lnTo>
                  <a:pt x="4745" y="3021"/>
                </a:lnTo>
                <a:lnTo>
                  <a:pt x="4743" y="2977"/>
                </a:lnTo>
                <a:lnTo>
                  <a:pt x="4718" y="2992"/>
                </a:lnTo>
                <a:lnTo>
                  <a:pt x="4692" y="2984"/>
                </a:lnTo>
                <a:lnTo>
                  <a:pt x="4666" y="2970"/>
                </a:lnTo>
                <a:lnTo>
                  <a:pt x="4641" y="2964"/>
                </a:lnTo>
                <a:lnTo>
                  <a:pt x="4617" y="2971"/>
                </a:lnTo>
                <a:lnTo>
                  <a:pt x="4596" y="2984"/>
                </a:lnTo>
                <a:lnTo>
                  <a:pt x="4573" y="2994"/>
                </a:lnTo>
                <a:lnTo>
                  <a:pt x="4542" y="2991"/>
                </a:lnTo>
                <a:lnTo>
                  <a:pt x="4536" y="2986"/>
                </a:lnTo>
                <a:lnTo>
                  <a:pt x="4528" y="2977"/>
                </a:lnTo>
                <a:lnTo>
                  <a:pt x="4518" y="2969"/>
                </a:lnTo>
                <a:lnTo>
                  <a:pt x="4503" y="2964"/>
                </a:lnTo>
                <a:lnTo>
                  <a:pt x="4491" y="2964"/>
                </a:lnTo>
                <a:lnTo>
                  <a:pt x="4466" y="2975"/>
                </a:lnTo>
                <a:lnTo>
                  <a:pt x="4452" y="2977"/>
                </a:lnTo>
                <a:lnTo>
                  <a:pt x="4395" y="2971"/>
                </a:lnTo>
                <a:lnTo>
                  <a:pt x="4368" y="2963"/>
                </a:lnTo>
                <a:lnTo>
                  <a:pt x="4343" y="2951"/>
                </a:lnTo>
                <a:lnTo>
                  <a:pt x="4352" y="2947"/>
                </a:lnTo>
                <a:lnTo>
                  <a:pt x="4364" y="2938"/>
                </a:lnTo>
                <a:lnTo>
                  <a:pt x="4373" y="2926"/>
                </a:lnTo>
                <a:lnTo>
                  <a:pt x="4372" y="2912"/>
                </a:lnTo>
                <a:lnTo>
                  <a:pt x="4361" y="2901"/>
                </a:lnTo>
                <a:lnTo>
                  <a:pt x="4351" y="2902"/>
                </a:lnTo>
                <a:lnTo>
                  <a:pt x="4341" y="2908"/>
                </a:lnTo>
                <a:lnTo>
                  <a:pt x="4327" y="2912"/>
                </a:lnTo>
                <a:lnTo>
                  <a:pt x="4307" y="2907"/>
                </a:lnTo>
                <a:lnTo>
                  <a:pt x="4273" y="2882"/>
                </a:lnTo>
                <a:lnTo>
                  <a:pt x="4252" y="2873"/>
                </a:lnTo>
                <a:lnTo>
                  <a:pt x="4243" y="2880"/>
                </a:lnTo>
                <a:lnTo>
                  <a:pt x="4223" y="2920"/>
                </a:lnTo>
                <a:lnTo>
                  <a:pt x="4213" y="2928"/>
                </a:lnTo>
                <a:lnTo>
                  <a:pt x="4205" y="2924"/>
                </a:lnTo>
                <a:lnTo>
                  <a:pt x="4198" y="2915"/>
                </a:lnTo>
                <a:lnTo>
                  <a:pt x="4191" y="2906"/>
                </a:lnTo>
                <a:lnTo>
                  <a:pt x="4178" y="2902"/>
                </a:lnTo>
                <a:lnTo>
                  <a:pt x="4158" y="2915"/>
                </a:lnTo>
                <a:lnTo>
                  <a:pt x="4147" y="2919"/>
                </a:lnTo>
                <a:lnTo>
                  <a:pt x="4138" y="2900"/>
                </a:lnTo>
                <a:lnTo>
                  <a:pt x="4127" y="2894"/>
                </a:lnTo>
                <a:lnTo>
                  <a:pt x="4114" y="2890"/>
                </a:lnTo>
                <a:lnTo>
                  <a:pt x="4102" y="2889"/>
                </a:lnTo>
                <a:lnTo>
                  <a:pt x="4123" y="2852"/>
                </a:lnTo>
                <a:lnTo>
                  <a:pt x="4150" y="2827"/>
                </a:lnTo>
                <a:lnTo>
                  <a:pt x="4181" y="2808"/>
                </a:lnTo>
                <a:lnTo>
                  <a:pt x="4213" y="2796"/>
                </a:lnTo>
                <a:lnTo>
                  <a:pt x="4192" y="2776"/>
                </a:lnTo>
                <a:lnTo>
                  <a:pt x="4117" y="2747"/>
                </a:lnTo>
                <a:lnTo>
                  <a:pt x="4092" y="2743"/>
                </a:lnTo>
                <a:lnTo>
                  <a:pt x="4099" y="2724"/>
                </a:lnTo>
                <a:lnTo>
                  <a:pt x="4102" y="2717"/>
                </a:lnTo>
                <a:lnTo>
                  <a:pt x="4058" y="2698"/>
                </a:lnTo>
                <a:lnTo>
                  <a:pt x="4036" y="2683"/>
                </a:lnTo>
                <a:lnTo>
                  <a:pt x="4022" y="2664"/>
                </a:lnTo>
                <a:lnTo>
                  <a:pt x="4017" y="2636"/>
                </a:lnTo>
                <a:lnTo>
                  <a:pt x="4022" y="2616"/>
                </a:lnTo>
                <a:lnTo>
                  <a:pt x="4037" y="2608"/>
                </a:lnTo>
                <a:lnTo>
                  <a:pt x="4062" y="2611"/>
                </a:lnTo>
                <a:lnTo>
                  <a:pt x="4049" y="2585"/>
                </a:lnTo>
                <a:lnTo>
                  <a:pt x="4018" y="2535"/>
                </a:lnTo>
                <a:lnTo>
                  <a:pt x="4013" y="2509"/>
                </a:lnTo>
                <a:lnTo>
                  <a:pt x="3999" y="2511"/>
                </a:lnTo>
                <a:lnTo>
                  <a:pt x="3923" y="2450"/>
                </a:lnTo>
                <a:lnTo>
                  <a:pt x="3890" y="2443"/>
                </a:lnTo>
                <a:lnTo>
                  <a:pt x="3872" y="2444"/>
                </a:lnTo>
                <a:lnTo>
                  <a:pt x="3864" y="2433"/>
                </a:lnTo>
                <a:lnTo>
                  <a:pt x="3862" y="2391"/>
                </a:lnTo>
                <a:lnTo>
                  <a:pt x="3847" y="2376"/>
                </a:lnTo>
                <a:lnTo>
                  <a:pt x="3817" y="2386"/>
                </a:lnTo>
                <a:lnTo>
                  <a:pt x="3786" y="2408"/>
                </a:lnTo>
                <a:lnTo>
                  <a:pt x="3772" y="2430"/>
                </a:lnTo>
                <a:lnTo>
                  <a:pt x="3753" y="2481"/>
                </a:lnTo>
                <a:lnTo>
                  <a:pt x="3671" y="2515"/>
                </a:lnTo>
                <a:lnTo>
                  <a:pt x="3653" y="2563"/>
                </a:lnTo>
                <a:lnTo>
                  <a:pt x="3642" y="2581"/>
                </a:lnTo>
                <a:lnTo>
                  <a:pt x="3616" y="2564"/>
                </a:lnTo>
                <a:lnTo>
                  <a:pt x="3574" y="2515"/>
                </a:lnTo>
                <a:lnTo>
                  <a:pt x="3553" y="2501"/>
                </a:lnTo>
                <a:lnTo>
                  <a:pt x="3532" y="2493"/>
                </a:lnTo>
                <a:lnTo>
                  <a:pt x="3508" y="2493"/>
                </a:lnTo>
                <a:lnTo>
                  <a:pt x="3483" y="2502"/>
                </a:lnTo>
                <a:lnTo>
                  <a:pt x="3494" y="2526"/>
                </a:lnTo>
                <a:lnTo>
                  <a:pt x="3512" y="2540"/>
                </a:lnTo>
                <a:lnTo>
                  <a:pt x="3534" y="2553"/>
                </a:lnTo>
                <a:lnTo>
                  <a:pt x="3554" y="2570"/>
                </a:lnTo>
                <a:lnTo>
                  <a:pt x="3531" y="2584"/>
                </a:lnTo>
                <a:lnTo>
                  <a:pt x="3484" y="2627"/>
                </a:lnTo>
                <a:lnTo>
                  <a:pt x="3467" y="2637"/>
                </a:lnTo>
                <a:lnTo>
                  <a:pt x="3416" y="2634"/>
                </a:lnTo>
                <a:lnTo>
                  <a:pt x="3393" y="2639"/>
                </a:lnTo>
                <a:lnTo>
                  <a:pt x="3371" y="2686"/>
                </a:lnTo>
                <a:lnTo>
                  <a:pt x="3319" y="2739"/>
                </a:lnTo>
                <a:lnTo>
                  <a:pt x="3319" y="2763"/>
                </a:lnTo>
                <a:lnTo>
                  <a:pt x="3334" y="2790"/>
                </a:lnTo>
                <a:lnTo>
                  <a:pt x="3340" y="2814"/>
                </a:lnTo>
                <a:lnTo>
                  <a:pt x="3334" y="2841"/>
                </a:lnTo>
                <a:lnTo>
                  <a:pt x="3307" y="2895"/>
                </a:lnTo>
                <a:lnTo>
                  <a:pt x="3282" y="2982"/>
                </a:lnTo>
                <a:lnTo>
                  <a:pt x="3232" y="3063"/>
                </a:lnTo>
                <a:lnTo>
                  <a:pt x="3223" y="3088"/>
                </a:lnTo>
                <a:lnTo>
                  <a:pt x="3233" y="3137"/>
                </a:lnTo>
                <a:lnTo>
                  <a:pt x="3253" y="3198"/>
                </a:lnTo>
                <a:lnTo>
                  <a:pt x="3253" y="3247"/>
                </a:lnTo>
                <a:lnTo>
                  <a:pt x="3203" y="3262"/>
                </a:lnTo>
                <a:lnTo>
                  <a:pt x="3203" y="3247"/>
                </a:lnTo>
                <a:lnTo>
                  <a:pt x="3212" y="3242"/>
                </a:lnTo>
                <a:lnTo>
                  <a:pt x="3216" y="3236"/>
                </a:lnTo>
                <a:lnTo>
                  <a:pt x="3219" y="3229"/>
                </a:lnTo>
                <a:lnTo>
                  <a:pt x="3223" y="3220"/>
                </a:lnTo>
                <a:lnTo>
                  <a:pt x="3181" y="3219"/>
                </a:lnTo>
                <a:lnTo>
                  <a:pt x="3135" y="3255"/>
                </a:lnTo>
                <a:lnTo>
                  <a:pt x="3063" y="3341"/>
                </a:lnTo>
                <a:lnTo>
                  <a:pt x="3047" y="3365"/>
                </a:lnTo>
                <a:lnTo>
                  <a:pt x="3013" y="3446"/>
                </a:lnTo>
                <a:lnTo>
                  <a:pt x="2996" y="3469"/>
                </a:lnTo>
                <a:lnTo>
                  <a:pt x="2961" y="3505"/>
                </a:lnTo>
                <a:lnTo>
                  <a:pt x="2944" y="3526"/>
                </a:lnTo>
                <a:lnTo>
                  <a:pt x="2908" y="3610"/>
                </a:lnTo>
                <a:lnTo>
                  <a:pt x="2893" y="3632"/>
                </a:lnTo>
                <a:lnTo>
                  <a:pt x="2872" y="3650"/>
                </a:lnTo>
                <a:lnTo>
                  <a:pt x="2708" y="3748"/>
                </a:lnTo>
                <a:lnTo>
                  <a:pt x="2672" y="3781"/>
                </a:lnTo>
                <a:lnTo>
                  <a:pt x="2693" y="3816"/>
                </a:lnTo>
                <a:lnTo>
                  <a:pt x="2676" y="3843"/>
                </a:lnTo>
                <a:lnTo>
                  <a:pt x="2654" y="3864"/>
                </a:lnTo>
                <a:lnTo>
                  <a:pt x="2639" y="3883"/>
                </a:lnTo>
                <a:lnTo>
                  <a:pt x="2644" y="3908"/>
                </a:lnTo>
                <a:lnTo>
                  <a:pt x="2628" y="3914"/>
                </a:lnTo>
                <a:lnTo>
                  <a:pt x="2614" y="3921"/>
                </a:lnTo>
                <a:lnTo>
                  <a:pt x="2602" y="3931"/>
                </a:lnTo>
                <a:lnTo>
                  <a:pt x="2593" y="3946"/>
                </a:lnTo>
                <a:lnTo>
                  <a:pt x="2597" y="3963"/>
                </a:lnTo>
                <a:lnTo>
                  <a:pt x="2588" y="3987"/>
                </a:lnTo>
                <a:lnTo>
                  <a:pt x="2558" y="4032"/>
                </a:lnTo>
                <a:lnTo>
                  <a:pt x="2534" y="4051"/>
                </a:lnTo>
                <a:lnTo>
                  <a:pt x="2506" y="4055"/>
                </a:lnTo>
                <a:lnTo>
                  <a:pt x="2480" y="4064"/>
                </a:lnTo>
                <a:lnTo>
                  <a:pt x="2463" y="4092"/>
                </a:lnTo>
                <a:lnTo>
                  <a:pt x="2487" y="4090"/>
                </a:lnTo>
                <a:lnTo>
                  <a:pt x="2507" y="4091"/>
                </a:lnTo>
                <a:lnTo>
                  <a:pt x="2515" y="4100"/>
                </a:lnTo>
                <a:lnTo>
                  <a:pt x="2504" y="4120"/>
                </a:lnTo>
                <a:lnTo>
                  <a:pt x="2484" y="4129"/>
                </a:lnTo>
                <a:lnTo>
                  <a:pt x="2440" y="4134"/>
                </a:lnTo>
                <a:lnTo>
                  <a:pt x="2418" y="4151"/>
                </a:lnTo>
                <a:lnTo>
                  <a:pt x="2399" y="4161"/>
                </a:lnTo>
                <a:lnTo>
                  <a:pt x="2381" y="4149"/>
                </a:lnTo>
                <a:lnTo>
                  <a:pt x="2364" y="4129"/>
                </a:lnTo>
                <a:lnTo>
                  <a:pt x="2348" y="4120"/>
                </a:lnTo>
                <a:lnTo>
                  <a:pt x="2325" y="4123"/>
                </a:lnTo>
                <a:lnTo>
                  <a:pt x="2307" y="4132"/>
                </a:lnTo>
                <a:lnTo>
                  <a:pt x="2246" y="4174"/>
                </a:lnTo>
                <a:lnTo>
                  <a:pt x="2232" y="4176"/>
                </a:lnTo>
                <a:lnTo>
                  <a:pt x="2170" y="4147"/>
                </a:lnTo>
                <a:lnTo>
                  <a:pt x="2158" y="4144"/>
                </a:lnTo>
                <a:lnTo>
                  <a:pt x="2144" y="4145"/>
                </a:lnTo>
                <a:lnTo>
                  <a:pt x="2135" y="4153"/>
                </a:lnTo>
                <a:lnTo>
                  <a:pt x="2129" y="4166"/>
                </a:lnTo>
                <a:lnTo>
                  <a:pt x="2122" y="4178"/>
                </a:lnTo>
                <a:lnTo>
                  <a:pt x="2109" y="4184"/>
                </a:lnTo>
                <a:lnTo>
                  <a:pt x="2064" y="4194"/>
                </a:lnTo>
                <a:lnTo>
                  <a:pt x="2030" y="4217"/>
                </a:lnTo>
                <a:lnTo>
                  <a:pt x="1975" y="4290"/>
                </a:lnTo>
                <a:lnTo>
                  <a:pt x="2016" y="4341"/>
                </a:lnTo>
                <a:lnTo>
                  <a:pt x="2029" y="4369"/>
                </a:lnTo>
                <a:lnTo>
                  <a:pt x="2009" y="4382"/>
                </a:lnTo>
                <a:lnTo>
                  <a:pt x="1923" y="4384"/>
                </a:lnTo>
                <a:lnTo>
                  <a:pt x="1921" y="4379"/>
                </a:lnTo>
                <a:lnTo>
                  <a:pt x="1909" y="4362"/>
                </a:lnTo>
                <a:lnTo>
                  <a:pt x="1889" y="4344"/>
                </a:lnTo>
                <a:lnTo>
                  <a:pt x="1867" y="4339"/>
                </a:lnTo>
                <a:lnTo>
                  <a:pt x="1850" y="4351"/>
                </a:lnTo>
                <a:lnTo>
                  <a:pt x="1843" y="4388"/>
                </a:lnTo>
                <a:lnTo>
                  <a:pt x="1840" y="4430"/>
                </a:lnTo>
                <a:lnTo>
                  <a:pt x="1831" y="4451"/>
                </a:lnTo>
                <a:lnTo>
                  <a:pt x="1811" y="4459"/>
                </a:lnTo>
                <a:lnTo>
                  <a:pt x="1750" y="4461"/>
                </a:lnTo>
                <a:lnTo>
                  <a:pt x="1732" y="4465"/>
                </a:lnTo>
                <a:lnTo>
                  <a:pt x="1718" y="4477"/>
                </a:lnTo>
                <a:lnTo>
                  <a:pt x="1705" y="4499"/>
                </a:lnTo>
                <a:lnTo>
                  <a:pt x="1699" y="4514"/>
                </a:lnTo>
                <a:lnTo>
                  <a:pt x="1698" y="4541"/>
                </a:lnTo>
                <a:lnTo>
                  <a:pt x="1694" y="4552"/>
                </a:lnTo>
                <a:lnTo>
                  <a:pt x="1680" y="4561"/>
                </a:lnTo>
                <a:lnTo>
                  <a:pt x="1655" y="4557"/>
                </a:lnTo>
                <a:lnTo>
                  <a:pt x="1645" y="4565"/>
                </a:lnTo>
                <a:lnTo>
                  <a:pt x="1639" y="4594"/>
                </a:lnTo>
                <a:lnTo>
                  <a:pt x="1642" y="4618"/>
                </a:lnTo>
                <a:lnTo>
                  <a:pt x="1636" y="4632"/>
                </a:lnTo>
                <a:lnTo>
                  <a:pt x="1603" y="4631"/>
                </a:lnTo>
                <a:lnTo>
                  <a:pt x="1595" y="4626"/>
                </a:lnTo>
                <a:lnTo>
                  <a:pt x="1577" y="4609"/>
                </a:lnTo>
                <a:lnTo>
                  <a:pt x="1565" y="4603"/>
                </a:lnTo>
                <a:lnTo>
                  <a:pt x="1553" y="4604"/>
                </a:lnTo>
                <a:lnTo>
                  <a:pt x="1525" y="4614"/>
                </a:lnTo>
                <a:lnTo>
                  <a:pt x="1506" y="4607"/>
                </a:lnTo>
                <a:lnTo>
                  <a:pt x="1482" y="4597"/>
                </a:lnTo>
                <a:lnTo>
                  <a:pt x="1461" y="4600"/>
                </a:lnTo>
                <a:lnTo>
                  <a:pt x="1437" y="4610"/>
                </a:lnTo>
                <a:lnTo>
                  <a:pt x="1429" y="4631"/>
                </a:lnTo>
                <a:lnTo>
                  <a:pt x="1420" y="4649"/>
                </a:lnTo>
                <a:lnTo>
                  <a:pt x="1407" y="4663"/>
                </a:lnTo>
                <a:lnTo>
                  <a:pt x="1387" y="4671"/>
                </a:lnTo>
                <a:lnTo>
                  <a:pt x="1349" y="4687"/>
                </a:lnTo>
                <a:lnTo>
                  <a:pt x="1298" y="4704"/>
                </a:lnTo>
                <a:lnTo>
                  <a:pt x="1257" y="4722"/>
                </a:lnTo>
                <a:lnTo>
                  <a:pt x="1228" y="4743"/>
                </a:lnTo>
                <a:lnTo>
                  <a:pt x="1201" y="4761"/>
                </a:lnTo>
                <a:lnTo>
                  <a:pt x="1165" y="4778"/>
                </a:lnTo>
                <a:lnTo>
                  <a:pt x="1141" y="4792"/>
                </a:lnTo>
                <a:lnTo>
                  <a:pt x="1107" y="4804"/>
                </a:lnTo>
                <a:lnTo>
                  <a:pt x="1070" y="4818"/>
                </a:lnTo>
                <a:lnTo>
                  <a:pt x="1056" y="4842"/>
                </a:lnTo>
                <a:lnTo>
                  <a:pt x="1056" y="4868"/>
                </a:lnTo>
                <a:lnTo>
                  <a:pt x="1074" y="4892"/>
                </a:lnTo>
                <a:lnTo>
                  <a:pt x="1090" y="4914"/>
                </a:lnTo>
                <a:lnTo>
                  <a:pt x="1100" y="4938"/>
                </a:lnTo>
                <a:lnTo>
                  <a:pt x="1093" y="4957"/>
                </a:lnTo>
                <a:lnTo>
                  <a:pt x="1071" y="4965"/>
                </a:lnTo>
                <a:lnTo>
                  <a:pt x="1043" y="4967"/>
                </a:lnTo>
                <a:lnTo>
                  <a:pt x="1014" y="4965"/>
                </a:lnTo>
                <a:lnTo>
                  <a:pt x="974" y="4972"/>
                </a:lnTo>
                <a:lnTo>
                  <a:pt x="939" y="4967"/>
                </a:lnTo>
                <a:lnTo>
                  <a:pt x="926" y="4963"/>
                </a:lnTo>
                <a:lnTo>
                  <a:pt x="915" y="4957"/>
                </a:lnTo>
                <a:lnTo>
                  <a:pt x="910" y="4948"/>
                </a:lnTo>
                <a:lnTo>
                  <a:pt x="896" y="4928"/>
                </a:lnTo>
                <a:lnTo>
                  <a:pt x="881" y="4914"/>
                </a:lnTo>
                <a:lnTo>
                  <a:pt x="874" y="4925"/>
                </a:lnTo>
                <a:lnTo>
                  <a:pt x="864" y="4949"/>
                </a:lnTo>
                <a:lnTo>
                  <a:pt x="815" y="5014"/>
                </a:lnTo>
                <a:lnTo>
                  <a:pt x="744" y="5086"/>
                </a:lnTo>
                <a:lnTo>
                  <a:pt x="713" y="5106"/>
                </a:lnTo>
                <a:lnTo>
                  <a:pt x="678" y="5114"/>
                </a:lnTo>
                <a:lnTo>
                  <a:pt x="656" y="5131"/>
                </a:lnTo>
                <a:lnTo>
                  <a:pt x="641" y="5169"/>
                </a:lnTo>
                <a:lnTo>
                  <a:pt x="630" y="5214"/>
                </a:lnTo>
                <a:lnTo>
                  <a:pt x="614" y="5245"/>
                </a:lnTo>
                <a:lnTo>
                  <a:pt x="586" y="5259"/>
                </a:lnTo>
                <a:lnTo>
                  <a:pt x="512" y="5275"/>
                </a:lnTo>
                <a:lnTo>
                  <a:pt x="489" y="5290"/>
                </a:lnTo>
                <a:lnTo>
                  <a:pt x="466" y="5318"/>
                </a:lnTo>
                <a:lnTo>
                  <a:pt x="407" y="5356"/>
                </a:lnTo>
                <a:lnTo>
                  <a:pt x="385" y="5376"/>
                </a:lnTo>
                <a:lnTo>
                  <a:pt x="380" y="5385"/>
                </a:lnTo>
                <a:lnTo>
                  <a:pt x="377" y="5408"/>
                </a:lnTo>
                <a:lnTo>
                  <a:pt x="376" y="5415"/>
                </a:lnTo>
                <a:lnTo>
                  <a:pt x="368" y="5421"/>
                </a:lnTo>
                <a:lnTo>
                  <a:pt x="352" y="5424"/>
                </a:lnTo>
                <a:lnTo>
                  <a:pt x="346" y="5428"/>
                </a:lnTo>
                <a:lnTo>
                  <a:pt x="138" y="5625"/>
                </a:lnTo>
                <a:lnTo>
                  <a:pt x="116" y="5648"/>
                </a:lnTo>
                <a:lnTo>
                  <a:pt x="131" y="5677"/>
                </a:lnTo>
                <a:lnTo>
                  <a:pt x="137" y="5712"/>
                </a:lnTo>
                <a:lnTo>
                  <a:pt x="147" y="5742"/>
                </a:lnTo>
                <a:lnTo>
                  <a:pt x="175" y="5765"/>
                </a:lnTo>
                <a:lnTo>
                  <a:pt x="207" y="5771"/>
                </a:lnTo>
                <a:lnTo>
                  <a:pt x="275" y="5776"/>
                </a:lnTo>
                <a:lnTo>
                  <a:pt x="305" y="5791"/>
                </a:lnTo>
                <a:lnTo>
                  <a:pt x="255" y="5805"/>
                </a:lnTo>
                <a:lnTo>
                  <a:pt x="209" y="5787"/>
                </a:lnTo>
                <a:lnTo>
                  <a:pt x="168" y="5781"/>
                </a:lnTo>
                <a:lnTo>
                  <a:pt x="135" y="5829"/>
                </a:lnTo>
                <a:lnTo>
                  <a:pt x="124" y="5922"/>
                </a:lnTo>
                <a:lnTo>
                  <a:pt x="116" y="5948"/>
                </a:lnTo>
                <a:lnTo>
                  <a:pt x="101" y="5960"/>
                </a:lnTo>
                <a:lnTo>
                  <a:pt x="79" y="5967"/>
                </a:lnTo>
                <a:lnTo>
                  <a:pt x="60" y="5976"/>
                </a:lnTo>
                <a:lnTo>
                  <a:pt x="45" y="5999"/>
                </a:lnTo>
                <a:lnTo>
                  <a:pt x="54" y="6005"/>
                </a:lnTo>
                <a:lnTo>
                  <a:pt x="64" y="6013"/>
                </a:lnTo>
                <a:lnTo>
                  <a:pt x="74" y="6024"/>
                </a:lnTo>
                <a:lnTo>
                  <a:pt x="85" y="6037"/>
                </a:lnTo>
                <a:lnTo>
                  <a:pt x="105" y="6077"/>
                </a:lnTo>
                <a:lnTo>
                  <a:pt x="145" y="6084"/>
                </a:lnTo>
                <a:lnTo>
                  <a:pt x="154" y="6088"/>
                </a:lnTo>
                <a:lnTo>
                  <a:pt x="158" y="6099"/>
                </a:lnTo>
                <a:lnTo>
                  <a:pt x="165" y="6135"/>
                </a:lnTo>
                <a:lnTo>
                  <a:pt x="170" y="6142"/>
                </a:lnTo>
                <a:lnTo>
                  <a:pt x="174" y="6145"/>
                </a:lnTo>
                <a:lnTo>
                  <a:pt x="179" y="6160"/>
                </a:lnTo>
                <a:lnTo>
                  <a:pt x="185" y="6167"/>
                </a:lnTo>
                <a:lnTo>
                  <a:pt x="192" y="6167"/>
                </a:lnTo>
                <a:lnTo>
                  <a:pt x="198" y="6163"/>
                </a:lnTo>
                <a:lnTo>
                  <a:pt x="203" y="6157"/>
                </a:lnTo>
                <a:lnTo>
                  <a:pt x="210" y="6154"/>
                </a:lnTo>
                <a:lnTo>
                  <a:pt x="334" y="6178"/>
                </a:lnTo>
                <a:lnTo>
                  <a:pt x="386" y="6181"/>
                </a:lnTo>
                <a:lnTo>
                  <a:pt x="399" y="6186"/>
                </a:lnTo>
                <a:lnTo>
                  <a:pt x="400" y="6199"/>
                </a:lnTo>
                <a:lnTo>
                  <a:pt x="395" y="6237"/>
                </a:lnTo>
                <a:lnTo>
                  <a:pt x="401" y="6252"/>
                </a:lnTo>
                <a:lnTo>
                  <a:pt x="429" y="6267"/>
                </a:lnTo>
                <a:lnTo>
                  <a:pt x="435" y="6277"/>
                </a:lnTo>
                <a:lnTo>
                  <a:pt x="433" y="6295"/>
                </a:lnTo>
                <a:lnTo>
                  <a:pt x="427" y="6324"/>
                </a:lnTo>
                <a:lnTo>
                  <a:pt x="425" y="6342"/>
                </a:lnTo>
                <a:lnTo>
                  <a:pt x="429" y="6356"/>
                </a:lnTo>
                <a:lnTo>
                  <a:pt x="438" y="6361"/>
                </a:lnTo>
                <a:lnTo>
                  <a:pt x="451" y="6364"/>
                </a:lnTo>
                <a:lnTo>
                  <a:pt x="465" y="6373"/>
                </a:lnTo>
                <a:lnTo>
                  <a:pt x="470" y="6382"/>
                </a:lnTo>
                <a:lnTo>
                  <a:pt x="480" y="6406"/>
                </a:lnTo>
                <a:lnTo>
                  <a:pt x="486" y="6414"/>
                </a:lnTo>
                <a:lnTo>
                  <a:pt x="496" y="6413"/>
                </a:lnTo>
                <a:lnTo>
                  <a:pt x="510" y="6405"/>
                </a:lnTo>
                <a:lnTo>
                  <a:pt x="521" y="6406"/>
                </a:lnTo>
                <a:lnTo>
                  <a:pt x="524" y="6432"/>
                </a:lnTo>
                <a:lnTo>
                  <a:pt x="519" y="6460"/>
                </a:lnTo>
                <a:lnTo>
                  <a:pt x="489" y="6533"/>
                </a:lnTo>
                <a:lnTo>
                  <a:pt x="474" y="6556"/>
                </a:lnTo>
                <a:lnTo>
                  <a:pt x="478" y="6562"/>
                </a:lnTo>
                <a:lnTo>
                  <a:pt x="483" y="6564"/>
                </a:lnTo>
                <a:lnTo>
                  <a:pt x="494" y="6568"/>
                </a:lnTo>
                <a:lnTo>
                  <a:pt x="488" y="6579"/>
                </a:lnTo>
                <a:lnTo>
                  <a:pt x="486" y="6585"/>
                </a:lnTo>
                <a:lnTo>
                  <a:pt x="486" y="6593"/>
                </a:lnTo>
                <a:lnTo>
                  <a:pt x="526" y="6581"/>
                </a:lnTo>
                <a:lnTo>
                  <a:pt x="568" y="6552"/>
                </a:lnTo>
                <a:lnTo>
                  <a:pt x="609" y="6531"/>
                </a:lnTo>
                <a:lnTo>
                  <a:pt x="644" y="6541"/>
                </a:lnTo>
                <a:lnTo>
                  <a:pt x="661" y="6525"/>
                </a:lnTo>
                <a:lnTo>
                  <a:pt x="661" y="6506"/>
                </a:lnTo>
                <a:lnTo>
                  <a:pt x="656" y="6488"/>
                </a:lnTo>
                <a:lnTo>
                  <a:pt x="659" y="6472"/>
                </a:lnTo>
                <a:lnTo>
                  <a:pt x="675" y="6445"/>
                </a:lnTo>
                <a:lnTo>
                  <a:pt x="672" y="6437"/>
                </a:lnTo>
                <a:lnTo>
                  <a:pt x="661" y="6428"/>
                </a:lnTo>
                <a:lnTo>
                  <a:pt x="654" y="6400"/>
                </a:lnTo>
                <a:lnTo>
                  <a:pt x="660" y="6379"/>
                </a:lnTo>
                <a:lnTo>
                  <a:pt x="670" y="6359"/>
                </a:lnTo>
                <a:lnTo>
                  <a:pt x="676" y="6337"/>
                </a:lnTo>
                <a:lnTo>
                  <a:pt x="668" y="6316"/>
                </a:lnTo>
                <a:lnTo>
                  <a:pt x="660" y="6301"/>
                </a:lnTo>
                <a:lnTo>
                  <a:pt x="654" y="6284"/>
                </a:lnTo>
                <a:lnTo>
                  <a:pt x="655" y="6265"/>
                </a:lnTo>
                <a:lnTo>
                  <a:pt x="664" y="6245"/>
                </a:lnTo>
                <a:lnTo>
                  <a:pt x="679" y="6268"/>
                </a:lnTo>
                <a:lnTo>
                  <a:pt x="691" y="6293"/>
                </a:lnTo>
                <a:lnTo>
                  <a:pt x="706" y="6313"/>
                </a:lnTo>
                <a:lnTo>
                  <a:pt x="742" y="6325"/>
                </a:lnTo>
                <a:lnTo>
                  <a:pt x="748" y="6343"/>
                </a:lnTo>
                <a:lnTo>
                  <a:pt x="759" y="6348"/>
                </a:lnTo>
                <a:lnTo>
                  <a:pt x="792" y="6352"/>
                </a:lnTo>
                <a:lnTo>
                  <a:pt x="814" y="6361"/>
                </a:lnTo>
                <a:lnTo>
                  <a:pt x="840" y="6375"/>
                </a:lnTo>
                <a:lnTo>
                  <a:pt x="862" y="6392"/>
                </a:lnTo>
                <a:lnTo>
                  <a:pt x="877" y="6416"/>
                </a:lnTo>
                <a:lnTo>
                  <a:pt x="891" y="6473"/>
                </a:lnTo>
                <a:lnTo>
                  <a:pt x="909" y="6484"/>
                </a:lnTo>
                <a:lnTo>
                  <a:pt x="928" y="6490"/>
                </a:lnTo>
                <a:lnTo>
                  <a:pt x="945" y="6503"/>
                </a:lnTo>
                <a:lnTo>
                  <a:pt x="958" y="6471"/>
                </a:lnTo>
                <a:lnTo>
                  <a:pt x="974" y="6473"/>
                </a:lnTo>
                <a:lnTo>
                  <a:pt x="1014" y="6516"/>
                </a:lnTo>
                <a:lnTo>
                  <a:pt x="1026" y="6520"/>
                </a:lnTo>
                <a:lnTo>
                  <a:pt x="1039" y="6520"/>
                </a:lnTo>
                <a:lnTo>
                  <a:pt x="1050" y="6523"/>
                </a:lnTo>
                <a:lnTo>
                  <a:pt x="1054" y="6535"/>
                </a:lnTo>
                <a:lnTo>
                  <a:pt x="1061" y="6544"/>
                </a:lnTo>
                <a:lnTo>
                  <a:pt x="1093" y="6573"/>
                </a:lnTo>
                <a:lnTo>
                  <a:pt x="1104" y="6581"/>
                </a:lnTo>
                <a:lnTo>
                  <a:pt x="1123" y="6587"/>
                </a:lnTo>
                <a:lnTo>
                  <a:pt x="1137" y="6586"/>
                </a:lnTo>
                <a:lnTo>
                  <a:pt x="1160" y="6581"/>
                </a:lnTo>
                <a:lnTo>
                  <a:pt x="1177" y="6584"/>
                </a:lnTo>
                <a:lnTo>
                  <a:pt x="1183" y="6592"/>
                </a:lnTo>
                <a:lnTo>
                  <a:pt x="1186" y="6604"/>
                </a:lnTo>
                <a:lnTo>
                  <a:pt x="1195" y="6619"/>
                </a:lnTo>
                <a:lnTo>
                  <a:pt x="1200" y="6631"/>
                </a:lnTo>
                <a:lnTo>
                  <a:pt x="1201" y="6644"/>
                </a:lnTo>
                <a:lnTo>
                  <a:pt x="1206" y="6654"/>
                </a:lnTo>
                <a:lnTo>
                  <a:pt x="1220" y="6657"/>
                </a:lnTo>
                <a:lnTo>
                  <a:pt x="1284" y="6657"/>
                </a:lnTo>
                <a:lnTo>
                  <a:pt x="1279" y="6646"/>
                </a:lnTo>
                <a:lnTo>
                  <a:pt x="1269" y="6617"/>
                </a:lnTo>
                <a:lnTo>
                  <a:pt x="1264" y="6606"/>
                </a:lnTo>
                <a:lnTo>
                  <a:pt x="1363" y="6606"/>
                </a:lnTo>
                <a:lnTo>
                  <a:pt x="1341" y="6640"/>
                </a:lnTo>
                <a:lnTo>
                  <a:pt x="1355" y="6653"/>
                </a:lnTo>
                <a:lnTo>
                  <a:pt x="1380" y="6659"/>
                </a:lnTo>
                <a:lnTo>
                  <a:pt x="1393" y="6677"/>
                </a:lnTo>
                <a:lnTo>
                  <a:pt x="1399" y="6682"/>
                </a:lnTo>
                <a:lnTo>
                  <a:pt x="1438" y="6729"/>
                </a:lnTo>
                <a:lnTo>
                  <a:pt x="1451" y="6738"/>
                </a:lnTo>
                <a:lnTo>
                  <a:pt x="1464" y="6735"/>
                </a:lnTo>
                <a:lnTo>
                  <a:pt x="1477" y="6727"/>
                </a:lnTo>
                <a:lnTo>
                  <a:pt x="1510" y="6715"/>
                </a:lnTo>
                <a:lnTo>
                  <a:pt x="1661" y="6636"/>
                </a:lnTo>
                <a:lnTo>
                  <a:pt x="1684" y="6619"/>
                </a:lnTo>
                <a:lnTo>
                  <a:pt x="1692" y="6644"/>
                </a:lnTo>
                <a:lnTo>
                  <a:pt x="1690" y="6668"/>
                </a:lnTo>
                <a:lnTo>
                  <a:pt x="1678" y="6689"/>
                </a:lnTo>
                <a:lnTo>
                  <a:pt x="1638" y="6705"/>
                </a:lnTo>
                <a:lnTo>
                  <a:pt x="1627" y="6727"/>
                </a:lnTo>
                <a:lnTo>
                  <a:pt x="1622" y="6752"/>
                </a:lnTo>
                <a:lnTo>
                  <a:pt x="1614" y="6774"/>
                </a:lnTo>
                <a:lnTo>
                  <a:pt x="1587" y="6803"/>
                </a:lnTo>
                <a:lnTo>
                  <a:pt x="1560" y="6825"/>
                </a:lnTo>
                <a:lnTo>
                  <a:pt x="1539" y="6854"/>
                </a:lnTo>
                <a:lnTo>
                  <a:pt x="1534" y="6902"/>
                </a:lnTo>
                <a:lnTo>
                  <a:pt x="1548" y="6895"/>
                </a:lnTo>
                <a:lnTo>
                  <a:pt x="1562" y="6891"/>
                </a:lnTo>
                <a:lnTo>
                  <a:pt x="1578" y="6888"/>
                </a:lnTo>
                <a:lnTo>
                  <a:pt x="1594" y="6890"/>
                </a:lnTo>
                <a:lnTo>
                  <a:pt x="1559" y="6940"/>
                </a:lnTo>
                <a:lnTo>
                  <a:pt x="1556" y="6968"/>
                </a:lnTo>
                <a:lnTo>
                  <a:pt x="1584" y="6980"/>
                </a:lnTo>
                <a:lnTo>
                  <a:pt x="1674" y="6994"/>
                </a:lnTo>
                <a:lnTo>
                  <a:pt x="1705" y="6994"/>
                </a:lnTo>
                <a:lnTo>
                  <a:pt x="1697" y="7014"/>
                </a:lnTo>
                <a:lnTo>
                  <a:pt x="1684" y="7028"/>
                </a:lnTo>
                <a:lnTo>
                  <a:pt x="1654" y="7046"/>
                </a:lnTo>
                <a:lnTo>
                  <a:pt x="1646" y="7040"/>
                </a:lnTo>
                <a:lnTo>
                  <a:pt x="1640" y="7037"/>
                </a:lnTo>
                <a:lnTo>
                  <a:pt x="1624" y="7032"/>
                </a:lnTo>
                <a:lnTo>
                  <a:pt x="1637" y="7051"/>
                </a:lnTo>
                <a:lnTo>
                  <a:pt x="1645" y="7057"/>
                </a:lnTo>
                <a:lnTo>
                  <a:pt x="1634" y="7090"/>
                </a:lnTo>
                <a:lnTo>
                  <a:pt x="1641" y="7115"/>
                </a:lnTo>
                <a:lnTo>
                  <a:pt x="1660" y="7130"/>
                </a:lnTo>
                <a:lnTo>
                  <a:pt x="1684" y="7133"/>
                </a:lnTo>
                <a:lnTo>
                  <a:pt x="1664" y="7152"/>
                </a:lnTo>
                <a:lnTo>
                  <a:pt x="1609" y="7255"/>
                </a:lnTo>
                <a:lnTo>
                  <a:pt x="1612" y="7272"/>
                </a:lnTo>
                <a:lnTo>
                  <a:pt x="1625" y="7286"/>
                </a:lnTo>
                <a:lnTo>
                  <a:pt x="1633" y="7315"/>
                </a:lnTo>
                <a:lnTo>
                  <a:pt x="1602" y="7302"/>
                </a:lnTo>
                <a:lnTo>
                  <a:pt x="1567" y="7302"/>
                </a:lnTo>
                <a:lnTo>
                  <a:pt x="1536" y="7317"/>
                </a:lnTo>
                <a:lnTo>
                  <a:pt x="1514" y="7352"/>
                </a:lnTo>
                <a:lnTo>
                  <a:pt x="1519" y="7368"/>
                </a:lnTo>
                <a:lnTo>
                  <a:pt x="1531" y="7385"/>
                </a:lnTo>
                <a:lnTo>
                  <a:pt x="1535" y="7398"/>
                </a:lnTo>
                <a:lnTo>
                  <a:pt x="1520" y="7404"/>
                </a:lnTo>
                <a:lnTo>
                  <a:pt x="1482" y="7405"/>
                </a:lnTo>
                <a:lnTo>
                  <a:pt x="1467" y="7413"/>
                </a:lnTo>
                <a:lnTo>
                  <a:pt x="1453" y="7429"/>
                </a:lnTo>
                <a:lnTo>
                  <a:pt x="1464" y="7439"/>
                </a:lnTo>
                <a:lnTo>
                  <a:pt x="1462" y="7446"/>
                </a:lnTo>
                <a:lnTo>
                  <a:pt x="1456" y="7454"/>
                </a:lnTo>
                <a:lnTo>
                  <a:pt x="1453" y="7467"/>
                </a:lnTo>
                <a:lnTo>
                  <a:pt x="1457" y="7484"/>
                </a:lnTo>
                <a:lnTo>
                  <a:pt x="1462" y="7488"/>
                </a:lnTo>
                <a:lnTo>
                  <a:pt x="1468" y="7489"/>
                </a:lnTo>
                <a:lnTo>
                  <a:pt x="1473" y="7494"/>
                </a:lnTo>
                <a:lnTo>
                  <a:pt x="1485" y="7537"/>
                </a:lnTo>
                <a:lnTo>
                  <a:pt x="1496" y="7547"/>
                </a:lnTo>
                <a:lnTo>
                  <a:pt x="1524" y="7559"/>
                </a:lnTo>
                <a:lnTo>
                  <a:pt x="1495" y="7566"/>
                </a:lnTo>
                <a:lnTo>
                  <a:pt x="1459" y="7564"/>
                </a:lnTo>
                <a:lnTo>
                  <a:pt x="1427" y="7568"/>
                </a:lnTo>
                <a:lnTo>
                  <a:pt x="1414" y="7591"/>
                </a:lnTo>
                <a:lnTo>
                  <a:pt x="1407" y="7627"/>
                </a:lnTo>
                <a:lnTo>
                  <a:pt x="1389" y="7660"/>
                </a:lnTo>
                <a:lnTo>
                  <a:pt x="1344" y="7711"/>
                </a:lnTo>
                <a:lnTo>
                  <a:pt x="1379" y="7706"/>
                </a:lnTo>
                <a:lnTo>
                  <a:pt x="1378" y="7723"/>
                </a:lnTo>
                <a:lnTo>
                  <a:pt x="1344" y="7790"/>
                </a:lnTo>
                <a:lnTo>
                  <a:pt x="1325" y="7811"/>
                </a:lnTo>
                <a:lnTo>
                  <a:pt x="1315" y="7836"/>
                </a:lnTo>
                <a:lnTo>
                  <a:pt x="1334" y="7864"/>
                </a:lnTo>
                <a:lnTo>
                  <a:pt x="1265" y="7932"/>
                </a:lnTo>
                <a:lnTo>
                  <a:pt x="1254" y="7948"/>
                </a:lnTo>
                <a:lnTo>
                  <a:pt x="1250" y="8017"/>
                </a:lnTo>
                <a:lnTo>
                  <a:pt x="1244" y="8049"/>
                </a:lnTo>
                <a:lnTo>
                  <a:pt x="1235" y="8081"/>
                </a:lnTo>
                <a:lnTo>
                  <a:pt x="1255" y="8104"/>
                </a:lnTo>
                <a:lnTo>
                  <a:pt x="1285" y="8108"/>
                </a:lnTo>
                <a:lnTo>
                  <a:pt x="1312" y="8119"/>
                </a:lnTo>
                <a:lnTo>
                  <a:pt x="1325" y="8164"/>
                </a:lnTo>
                <a:lnTo>
                  <a:pt x="1335" y="8193"/>
                </a:lnTo>
                <a:lnTo>
                  <a:pt x="1355" y="8178"/>
                </a:lnTo>
                <a:lnTo>
                  <a:pt x="1370" y="8139"/>
                </a:lnTo>
                <a:lnTo>
                  <a:pt x="1363" y="8095"/>
                </a:lnTo>
                <a:lnTo>
                  <a:pt x="1386" y="8100"/>
                </a:lnTo>
                <a:lnTo>
                  <a:pt x="1403" y="8118"/>
                </a:lnTo>
                <a:lnTo>
                  <a:pt x="1410" y="8139"/>
                </a:lnTo>
                <a:lnTo>
                  <a:pt x="1404" y="8157"/>
                </a:lnTo>
                <a:lnTo>
                  <a:pt x="1414" y="8165"/>
                </a:lnTo>
                <a:lnTo>
                  <a:pt x="1423" y="8171"/>
                </a:lnTo>
                <a:lnTo>
                  <a:pt x="1394" y="8204"/>
                </a:lnTo>
                <a:lnTo>
                  <a:pt x="1390" y="8220"/>
                </a:lnTo>
                <a:lnTo>
                  <a:pt x="1399" y="8241"/>
                </a:lnTo>
                <a:lnTo>
                  <a:pt x="1417" y="8258"/>
                </a:lnTo>
                <a:lnTo>
                  <a:pt x="1439" y="8266"/>
                </a:lnTo>
                <a:lnTo>
                  <a:pt x="1462" y="8267"/>
                </a:lnTo>
                <a:lnTo>
                  <a:pt x="1484" y="8259"/>
                </a:lnTo>
                <a:lnTo>
                  <a:pt x="1484" y="8247"/>
                </a:lnTo>
                <a:lnTo>
                  <a:pt x="1477" y="8241"/>
                </a:lnTo>
                <a:lnTo>
                  <a:pt x="1468" y="8232"/>
                </a:lnTo>
                <a:lnTo>
                  <a:pt x="1466" y="8220"/>
                </a:lnTo>
                <a:lnTo>
                  <a:pt x="1473" y="8209"/>
                </a:lnTo>
                <a:lnTo>
                  <a:pt x="1481" y="8209"/>
                </a:lnTo>
                <a:lnTo>
                  <a:pt x="1487" y="8217"/>
                </a:lnTo>
                <a:lnTo>
                  <a:pt x="1490" y="8228"/>
                </a:lnTo>
                <a:lnTo>
                  <a:pt x="1493" y="8233"/>
                </a:lnTo>
                <a:lnTo>
                  <a:pt x="1532" y="8241"/>
                </a:lnTo>
                <a:lnTo>
                  <a:pt x="1546" y="8233"/>
                </a:lnTo>
                <a:lnTo>
                  <a:pt x="1554" y="8209"/>
                </a:lnTo>
                <a:lnTo>
                  <a:pt x="1565" y="8209"/>
                </a:lnTo>
                <a:lnTo>
                  <a:pt x="1571" y="8251"/>
                </a:lnTo>
                <a:lnTo>
                  <a:pt x="1603" y="8254"/>
                </a:lnTo>
                <a:lnTo>
                  <a:pt x="1674" y="8221"/>
                </a:lnTo>
                <a:lnTo>
                  <a:pt x="1668" y="8204"/>
                </a:lnTo>
                <a:lnTo>
                  <a:pt x="1658" y="8191"/>
                </a:lnTo>
                <a:lnTo>
                  <a:pt x="1647" y="8180"/>
                </a:lnTo>
                <a:lnTo>
                  <a:pt x="1633" y="8171"/>
                </a:lnTo>
                <a:lnTo>
                  <a:pt x="1654" y="8169"/>
                </a:lnTo>
                <a:lnTo>
                  <a:pt x="1664" y="8156"/>
                </a:lnTo>
                <a:lnTo>
                  <a:pt x="1669" y="8141"/>
                </a:lnTo>
                <a:lnTo>
                  <a:pt x="1674" y="8133"/>
                </a:lnTo>
                <a:lnTo>
                  <a:pt x="1687" y="8129"/>
                </a:lnTo>
                <a:lnTo>
                  <a:pt x="1688" y="8131"/>
                </a:lnTo>
                <a:lnTo>
                  <a:pt x="1686" y="8140"/>
                </a:lnTo>
                <a:lnTo>
                  <a:pt x="1725" y="8209"/>
                </a:lnTo>
                <a:lnTo>
                  <a:pt x="1734" y="8221"/>
                </a:lnTo>
                <a:lnTo>
                  <a:pt x="1750" y="8230"/>
                </a:lnTo>
                <a:lnTo>
                  <a:pt x="1786" y="8231"/>
                </a:lnTo>
                <a:lnTo>
                  <a:pt x="1804" y="8233"/>
                </a:lnTo>
                <a:lnTo>
                  <a:pt x="1827" y="8252"/>
                </a:lnTo>
                <a:lnTo>
                  <a:pt x="1893" y="8336"/>
                </a:lnTo>
                <a:lnTo>
                  <a:pt x="1909" y="8344"/>
                </a:lnTo>
                <a:lnTo>
                  <a:pt x="1939" y="8345"/>
                </a:lnTo>
                <a:lnTo>
                  <a:pt x="1954" y="8350"/>
                </a:lnTo>
                <a:lnTo>
                  <a:pt x="1963" y="8359"/>
                </a:lnTo>
                <a:lnTo>
                  <a:pt x="1980" y="8388"/>
                </a:lnTo>
                <a:lnTo>
                  <a:pt x="1994" y="8401"/>
                </a:lnTo>
                <a:lnTo>
                  <a:pt x="1965" y="8410"/>
                </a:lnTo>
                <a:lnTo>
                  <a:pt x="1925" y="8401"/>
                </a:lnTo>
                <a:lnTo>
                  <a:pt x="1889" y="8381"/>
                </a:lnTo>
                <a:lnTo>
                  <a:pt x="1873" y="8355"/>
                </a:lnTo>
                <a:lnTo>
                  <a:pt x="1869" y="8344"/>
                </a:lnTo>
                <a:lnTo>
                  <a:pt x="1858" y="8329"/>
                </a:lnTo>
                <a:lnTo>
                  <a:pt x="1844" y="8316"/>
                </a:lnTo>
                <a:lnTo>
                  <a:pt x="1829" y="8312"/>
                </a:lnTo>
                <a:lnTo>
                  <a:pt x="1823" y="8322"/>
                </a:lnTo>
                <a:lnTo>
                  <a:pt x="1819" y="8341"/>
                </a:lnTo>
                <a:lnTo>
                  <a:pt x="1811" y="8359"/>
                </a:lnTo>
                <a:lnTo>
                  <a:pt x="1794" y="8361"/>
                </a:lnTo>
                <a:lnTo>
                  <a:pt x="1785" y="8352"/>
                </a:lnTo>
                <a:lnTo>
                  <a:pt x="1781" y="8316"/>
                </a:lnTo>
                <a:lnTo>
                  <a:pt x="1774" y="8298"/>
                </a:lnTo>
                <a:lnTo>
                  <a:pt x="1710" y="8259"/>
                </a:lnTo>
                <a:lnTo>
                  <a:pt x="1691" y="8265"/>
                </a:lnTo>
                <a:lnTo>
                  <a:pt x="1684" y="8278"/>
                </a:lnTo>
                <a:lnTo>
                  <a:pt x="1682" y="8292"/>
                </a:lnTo>
                <a:lnTo>
                  <a:pt x="1678" y="8298"/>
                </a:lnTo>
                <a:lnTo>
                  <a:pt x="1661" y="8296"/>
                </a:lnTo>
                <a:lnTo>
                  <a:pt x="1627" y="8286"/>
                </a:lnTo>
                <a:lnTo>
                  <a:pt x="1614" y="8285"/>
                </a:lnTo>
                <a:lnTo>
                  <a:pt x="1587" y="8292"/>
                </a:lnTo>
                <a:lnTo>
                  <a:pt x="1551" y="8312"/>
                </a:lnTo>
                <a:lnTo>
                  <a:pt x="1518" y="8334"/>
                </a:lnTo>
                <a:lnTo>
                  <a:pt x="1504" y="8355"/>
                </a:lnTo>
                <a:lnTo>
                  <a:pt x="1494" y="8361"/>
                </a:lnTo>
                <a:lnTo>
                  <a:pt x="1474" y="8353"/>
                </a:lnTo>
                <a:lnTo>
                  <a:pt x="1451" y="8340"/>
                </a:lnTo>
                <a:lnTo>
                  <a:pt x="1438" y="8331"/>
                </a:lnTo>
                <a:lnTo>
                  <a:pt x="1424" y="8328"/>
                </a:lnTo>
                <a:lnTo>
                  <a:pt x="1388" y="8355"/>
                </a:lnTo>
                <a:lnTo>
                  <a:pt x="1374" y="8361"/>
                </a:lnTo>
                <a:lnTo>
                  <a:pt x="1360" y="8355"/>
                </a:lnTo>
                <a:lnTo>
                  <a:pt x="1328" y="8334"/>
                </a:lnTo>
                <a:lnTo>
                  <a:pt x="1314" y="8336"/>
                </a:lnTo>
                <a:lnTo>
                  <a:pt x="1308" y="8355"/>
                </a:lnTo>
                <a:lnTo>
                  <a:pt x="1311" y="8381"/>
                </a:lnTo>
                <a:lnTo>
                  <a:pt x="1313" y="8404"/>
                </a:lnTo>
                <a:lnTo>
                  <a:pt x="1298" y="8413"/>
                </a:lnTo>
                <a:lnTo>
                  <a:pt x="1278" y="8396"/>
                </a:lnTo>
                <a:lnTo>
                  <a:pt x="1261" y="8363"/>
                </a:lnTo>
                <a:lnTo>
                  <a:pt x="1241" y="8336"/>
                </a:lnTo>
                <a:lnTo>
                  <a:pt x="1214" y="8336"/>
                </a:lnTo>
                <a:lnTo>
                  <a:pt x="1205" y="8353"/>
                </a:lnTo>
                <a:lnTo>
                  <a:pt x="1207" y="8375"/>
                </a:lnTo>
                <a:lnTo>
                  <a:pt x="1218" y="8398"/>
                </a:lnTo>
                <a:lnTo>
                  <a:pt x="1235" y="8413"/>
                </a:lnTo>
                <a:lnTo>
                  <a:pt x="1229" y="8440"/>
                </a:lnTo>
                <a:lnTo>
                  <a:pt x="1230" y="8475"/>
                </a:lnTo>
                <a:lnTo>
                  <a:pt x="1226" y="8497"/>
                </a:lnTo>
                <a:lnTo>
                  <a:pt x="1205" y="8489"/>
                </a:lnTo>
                <a:lnTo>
                  <a:pt x="1155" y="8532"/>
                </a:lnTo>
                <a:lnTo>
                  <a:pt x="1133" y="8541"/>
                </a:lnTo>
                <a:lnTo>
                  <a:pt x="1125" y="8509"/>
                </a:lnTo>
                <a:lnTo>
                  <a:pt x="1110" y="8492"/>
                </a:lnTo>
                <a:lnTo>
                  <a:pt x="1076" y="8481"/>
                </a:lnTo>
                <a:lnTo>
                  <a:pt x="1039" y="8480"/>
                </a:lnTo>
                <a:lnTo>
                  <a:pt x="1014" y="8489"/>
                </a:lnTo>
                <a:lnTo>
                  <a:pt x="1028" y="8507"/>
                </a:lnTo>
                <a:lnTo>
                  <a:pt x="1030" y="8521"/>
                </a:lnTo>
                <a:lnTo>
                  <a:pt x="1026" y="8537"/>
                </a:lnTo>
                <a:lnTo>
                  <a:pt x="1024" y="8559"/>
                </a:lnTo>
                <a:lnTo>
                  <a:pt x="1030" y="8578"/>
                </a:lnTo>
                <a:lnTo>
                  <a:pt x="1056" y="8598"/>
                </a:lnTo>
                <a:lnTo>
                  <a:pt x="1064" y="8617"/>
                </a:lnTo>
                <a:lnTo>
                  <a:pt x="1058" y="8649"/>
                </a:lnTo>
                <a:lnTo>
                  <a:pt x="1037" y="8693"/>
                </a:lnTo>
                <a:lnTo>
                  <a:pt x="1012" y="8734"/>
                </a:lnTo>
                <a:lnTo>
                  <a:pt x="995" y="8754"/>
                </a:lnTo>
                <a:lnTo>
                  <a:pt x="998" y="8727"/>
                </a:lnTo>
                <a:lnTo>
                  <a:pt x="994" y="8714"/>
                </a:lnTo>
                <a:lnTo>
                  <a:pt x="985" y="8712"/>
                </a:lnTo>
                <a:lnTo>
                  <a:pt x="974" y="8716"/>
                </a:lnTo>
                <a:lnTo>
                  <a:pt x="958" y="8736"/>
                </a:lnTo>
                <a:lnTo>
                  <a:pt x="940" y="8791"/>
                </a:lnTo>
                <a:lnTo>
                  <a:pt x="930" y="8813"/>
                </a:lnTo>
                <a:lnTo>
                  <a:pt x="865" y="8912"/>
                </a:lnTo>
                <a:lnTo>
                  <a:pt x="859" y="8931"/>
                </a:lnTo>
                <a:lnTo>
                  <a:pt x="844" y="9047"/>
                </a:lnTo>
                <a:lnTo>
                  <a:pt x="845" y="9078"/>
                </a:lnTo>
                <a:lnTo>
                  <a:pt x="847" y="9092"/>
                </a:lnTo>
                <a:lnTo>
                  <a:pt x="869" y="9116"/>
                </a:lnTo>
                <a:lnTo>
                  <a:pt x="911" y="9146"/>
                </a:lnTo>
                <a:lnTo>
                  <a:pt x="987" y="9135"/>
                </a:lnTo>
                <a:lnTo>
                  <a:pt x="1024" y="9149"/>
                </a:lnTo>
                <a:lnTo>
                  <a:pt x="934" y="9212"/>
                </a:lnTo>
                <a:lnTo>
                  <a:pt x="919" y="9219"/>
                </a:lnTo>
                <a:lnTo>
                  <a:pt x="881" y="9159"/>
                </a:lnTo>
                <a:lnTo>
                  <a:pt x="858" y="9142"/>
                </a:lnTo>
                <a:lnTo>
                  <a:pt x="825" y="9149"/>
                </a:lnTo>
                <a:lnTo>
                  <a:pt x="809" y="9165"/>
                </a:lnTo>
                <a:lnTo>
                  <a:pt x="785" y="9210"/>
                </a:lnTo>
                <a:lnTo>
                  <a:pt x="774" y="9225"/>
                </a:lnTo>
                <a:lnTo>
                  <a:pt x="714" y="9239"/>
                </a:lnTo>
                <a:lnTo>
                  <a:pt x="705" y="9243"/>
                </a:lnTo>
                <a:lnTo>
                  <a:pt x="692" y="9280"/>
                </a:lnTo>
                <a:lnTo>
                  <a:pt x="662" y="9295"/>
                </a:lnTo>
                <a:lnTo>
                  <a:pt x="593" y="9300"/>
                </a:lnTo>
                <a:lnTo>
                  <a:pt x="559" y="9314"/>
                </a:lnTo>
                <a:lnTo>
                  <a:pt x="549" y="9335"/>
                </a:lnTo>
                <a:lnTo>
                  <a:pt x="564" y="9355"/>
                </a:lnTo>
                <a:lnTo>
                  <a:pt x="734" y="9387"/>
                </a:lnTo>
                <a:lnTo>
                  <a:pt x="802" y="9380"/>
                </a:lnTo>
                <a:lnTo>
                  <a:pt x="838" y="9370"/>
                </a:lnTo>
                <a:lnTo>
                  <a:pt x="854" y="9358"/>
                </a:lnTo>
                <a:lnTo>
                  <a:pt x="867" y="9325"/>
                </a:lnTo>
                <a:lnTo>
                  <a:pt x="896" y="9337"/>
                </a:lnTo>
                <a:lnTo>
                  <a:pt x="945" y="9387"/>
                </a:lnTo>
                <a:lnTo>
                  <a:pt x="1054" y="9453"/>
                </a:lnTo>
                <a:lnTo>
                  <a:pt x="1074" y="9441"/>
                </a:lnTo>
                <a:lnTo>
                  <a:pt x="1145" y="9428"/>
                </a:lnTo>
                <a:lnTo>
                  <a:pt x="1216" y="9393"/>
                </a:lnTo>
                <a:lnTo>
                  <a:pt x="1239" y="9387"/>
                </a:lnTo>
                <a:lnTo>
                  <a:pt x="1262" y="9392"/>
                </a:lnTo>
                <a:lnTo>
                  <a:pt x="1312" y="9411"/>
                </a:lnTo>
                <a:lnTo>
                  <a:pt x="1339" y="9414"/>
                </a:lnTo>
                <a:lnTo>
                  <a:pt x="1397" y="9414"/>
                </a:lnTo>
                <a:lnTo>
                  <a:pt x="1421" y="9424"/>
                </a:lnTo>
                <a:lnTo>
                  <a:pt x="1434" y="9453"/>
                </a:lnTo>
                <a:lnTo>
                  <a:pt x="1403" y="9469"/>
                </a:lnTo>
                <a:lnTo>
                  <a:pt x="1393" y="9530"/>
                </a:lnTo>
                <a:lnTo>
                  <a:pt x="1363" y="9528"/>
                </a:lnTo>
                <a:lnTo>
                  <a:pt x="1355" y="9516"/>
                </a:lnTo>
                <a:lnTo>
                  <a:pt x="1352" y="9500"/>
                </a:lnTo>
                <a:lnTo>
                  <a:pt x="1346" y="9484"/>
                </a:lnTo>
                <a:lnTo>
                  <a:pt x="1329" y="9477"/>
                </a:lnTo>
                <a:lnTo>
                  <a:pt x="1264" y="9490"/>
                </a:lnTo>
                <a:lnTo>
                  <a:pt x="1204" y="9491"/>
                </a:lnTo>
                <a:lnTo>
                  <a:pt x="1190" y="9504"/>
                </a:lnTo>
                <a:lnTo>
                  <a:pt x="1195" y="9539"/>
                </a:lnTo>
                <a:lnTo>
                  <a:pt x="1203" y="9563"/>
                </a:lnTo>
                <a:lnTo>
                  <a:pt x="1207" y="9568"/>
                </a:lnTo>
                <a:lnTo>
                  <a:pt x="1214" y="9570"/>
                </a:lnTo>
                <a:lnTo>
                  <a:pt x="1244" y="9598"/>
                </a:lnTo>
                <a:lnTo>
                  <a:pt x="1261" y="9604"/>
                </a:lnTo>
                <a:lnTo>
                  <a:pt x="1277" y="9602"/>
                </a:lnTo>
                <a:lnTo>
                  <a:pt x="1293" y="9590"/>
                </a:lnTo>
                <a:lnTo>
                  <a:pt x="1304" y="9604"/>
                </a:lnTo>
                <a:lnTo>
                  <a:pt x="1289" y="9623"/>
                </a:lnTo>
                <a:lnTo>
                  <a:pt x="1273" y="9635"/>
                </a:lnTo>
                <a:lnTo>
                  <a:pt x="1253" y="9639"/>
                </a:lnTo>
                <a:lnTo>
                  <a:pt x="1229" y="9641"/>
                </a:lnTo>
                <a:lnTo>
                  <a:pt x="1204" y="9636"/>
                </a:lnTo>
                <a:lnTo>
                  <a:pt x="1165" y="9612"/>
                </a:lnTo>
                <a:lnTo>
                  <a:pt x="1145" y="9604"/>
                </a:lnTo>
                <a:lnTo>
                  <a:pt x="1126" y="9607"/>
                </a:lnTo>
                <a:lnTo>
                  <a:pt x="1087" y="9635"/>
                </a:lnTo>
                <a:lnTo>
                  <a:pt x="1070" y="9641"/>
                </a:lnTo>
                <a:lnTo>
                  <a:pt x="1042" y="9644"/>
                </a:lnTo>
                <a:lnTo>
                  <a:pt x="1023" y="9654"/>
                </a:lnTo>
                <a:lnTo>
                  <a:pt x="1011" y="9674"/>
                </a:lnTo>
                <a:lnTo>
                  <a:pt x="1005" y="9706"/>
                </a:lnTo>
                <a:lnTo>
                  <a:pt x="1019" y="9701"/>
                </a:lnTo>
                <a:lnTo>
                  <a:pt x="1054" y="9679"/>
                </a:lnTo>
                <a:lnTo>
                  <a:pt x="1044" y="9718"/>
                </a:lnTo>
                <a:lnTo>
                  <a:pt x="1054" y="9741"/>
                </a:lnTo>
                <a:lnTo>
                  <a:pt x="1077" y="9752"/>
                </a:lnTo>
                <a:lnTo>
                  <a:pt x="1110" y="9754"/>
                </a:lnTo>
                <a:lnTo>
                  <a:pt x="1126" y="9759"/>
                </a:lnTo>
                <a:lnTo>
                  <a:pt x="1165" y="9792"/>
                </a:lnTo>
                <a:lnTo>
                  <a:pt x="1181" y="9798"/>
                </a:lnTo>
                <a:lnTo>
                  <a:pt x="1265" y="9811"/>
                </a:lnTo>
                <a:lnTo>
                  <a:pt x="1292" y="9811"/>
                </a:lnTo>
                <a:lnTo>
                  <a:pt x="1317" y="9804"/>
                </a:lnTo>
                <a:lnTo>
                  <a:pt x="1339" y="9786"/>
                </a:lnTo>
                <a:lnTo>
                  <a:pt x="1355" y="9758"/>
                </a:lnTo>
                <a:lnTo>
                  <a:pt x="1368" y="9724"/>
                </a:lnTo>
                <a:lnTo>
                  <a:pt x="1385" y="9698"/>
                </a:lnTo>
                <a:lnTo>
                  <a:pt x="1414" y="9692"/>
                </a:lnTo>
                <a:lnTo>
                  <a:pt x="1409" y="9725"/>
                </a:lnTo>
                <a:lnTo>
                  <a:pt x="1473" y="9761"/>
                </a:lnTo>
                <a:lnTo>
                  <a:pt x="1484" y="9792"/>
                </a:lnTo>
                <a:lnTo>
                  <a:pt x="1464" y="9825"/>
                </a:lnTo>
                <a:lnTo>
                  <a:pt x="1401" y="9865"/>
                </a:lnTo>
                <a:lnTo>
                  <a:pt x="1384" y="9893"/>
                </a:lnTo>
                <a:lnTo>
                  <a:pt x="1473" y="9893"/>
                </a:lnTo>
                <a:lnTo>
                  <a:pt x="1480" y="9898"/>
                </a:lnTo>
                <a:lnTo>
                  <a:pt x="1483" y="9906"/>
                </a:lnTo>
                <a:lnTo>
                  <a:pt x="1485" y="9915"/>
                </a:lnTo>
                <a:lnTo>
                  <a:pt x="1484" y="9918"/>
                </a:lnTo>
                <a:lnTo>
                  <a:pt x="1512" y="9911"/>
                </a:lnTo>
                <a:lnTo>
                  <a:pt x="1539" y="9894"/>
                </a:lnTo>
                <a:lnTo>
                  <a:pt x="1585" y="9856"/>
                </a:lnTo>
                <a:lnTo>
                  <a:pt x="1572" y="9849"/>
                </a:lnTo>
                <a:lnTo>
                  <a:pt x="1560" y="9842"/>
                </a:lnTo>
                <a:lnTo>
                  <a:pt x="1551" y="9830"/>
                </a:lnTo>
                <a:lnTo>
                  <a:pt x="1544" y="9817"/>
                </a:lnTo>
                <a:lnTo>
                  <a:pt x="1577" y="9808"/>
                </a:lnTo>
                <a:lnTo>
                  <a:pt x="1617" y="9815"/>
                </a:lnTo>
                <a:lnTo>
                  <a:pt x="1656" y="9832"/>
                </a:lnTo>
                <a:lnTo>
                  <a:pt x="1684" y="9856"/>
                </a:lnTo>
                <a:lnTo>
                  <a:pt x="1684" y="9825"/>
                </a:lnTo>
                <a:lnTo>
                  <a:pt x="1658" y="9798"/>
                </a:lnTo>
                <a:lnTo>
                  <a:pt x="1622" y="9778"/>
                </a:lnTo>
                <a:lnTo>
                  <a:pt x="1594" y="9767"/>
                </a:lnTo>
                <a:lnTo>
                  <a:pt x="1609" y="9758"/>
                </a:lnTo>
                <a:lnTo>
                  <a:pt x="1627" y="9754"/>
                </a:lnTo>
                <a:lnTo>
                  <a:pt x="1664" y="9754"/>
                </a:lnTo>
                <a:lnTo>
                  <a:pt x="1661" y="9748"/>
                </a:lnTo>
                <a:lnTo>
                  <a:pt x="1658" y="9737"/>
                </a:lnTo>
                <a:lnTo>
                  <a:pt x="1654" y="9730"/>
                </a:lnTo>
                <a:lnTo>
                  <a:pt x="1684" y="9715"/>
                </a:lnTo>
                <a:lnTo>
                  <a:pt x="1698" y="9725"/>
                </a:lnTo>
                <a:lnTo>
                  <a:pt x="1711" y="9744"/>
                </a:lnTo>
                <a:lnTo>
                  <a:pt x="1739" y="9754"/>
                </a:lnTo>
                <a:lnTo>
                  <a:pt x="1779" y="9762"/>
                </a:lnTo>
                <a:lnTo>
                  <a:pt x="1776" y="9782"/>
                </a:lnTo>
                <a:lnTo>
                  <a:pt x="1734" y="9829"/>
                </a:lnTo>
                <a:lnTo>
                  <a:pt x="1744" y="9849"/>
                </a:lnTo>
                <a:lnTo>
                  <a:pt x="1760" y="9862"/>
                </a:lnTo>
                <a:lnTo>
                  <a:pt x="1780" y="9866"/>
                </a:lnTo>
                <a:lnTo>
                  <a:pt x="1804" y="9856"/>
                </a:lnTo>
                <a:lnTo>
                  <a:pt x="1799" y="9902"/>
                </a:lnTo>
                <a:lnTo>
                  <a:pt x="1772" y="9910"/>
                </a:lnTo>
                <a:lnTo>
                  <a:pt x="1698" y="9893"/>
                </a:lnTo>
                <a:lnTo>
                  <a:pt x="1668" y="9900"/>
                </a:lnTo>
                <a:lnTo>
                  <a:pt x="1634" y="9917"/>
                </a:lnTo>
                <a:lnTo>
                  <a:pt x="1603" y="9943"/>
                </a:lnTo>
                <a:lnTo>
                  <a:pt x="1585" y="9969"/>
                </a:lnTo>
                <a:lnTo>
                  <a:pt x="1610" y="9979"/>
                </a:lnTo>
                <a:lnTo>
                  <a:pt x="1661" y="9970"/>
                </a:lnTo>
                <a:lnTo>
                  <a:pt x="1684" y="9983"/>
                </a:lnTo>
                <a:lnTo>
                  <a:pt x="1603" y="10019"/>
                </a:lnTo>
                <a:lnTo>
                  <a:pt x="1565" y="10007"/>
                </a:lnTo>
                <a:lnTo>
                  <a:pt x="1543" y="10049"/>
                </a:lnTo>
                <a:lnTo>
                  <a:pt x="1524" y="10143"/>
                </a:lnTo>
                <a:lnTo>
                  <a:pt x="1542" y="10163"/>
                </a:lnTo>
                <a:lnTo>
                  <a:pt x="1562" y="10155"/>
                </a:lnTo>
                <a:lnTo>
                  <a:pt x="1578" y="10130"/>
                </a:lnTo>
                <a:lnTo>
                  <a:pt x="1585" y="10100"/>
                </a:lnTo>
                <a:lnTo>
                  <a:pt x="1596" y="10089"/>
                </a:lnTo>
                <a:lnTo>
                  <a:pt x="1623" y="10084"/>
                </a:lnTo>
                <a:lnTo>
                  <a:pt x="1674" y="10082"/>
                </a:lnTo>
                <a:lnTo>
                  <a:pt x="1727" y="10061"/>
                </a:lnTo>
                <a:lnTo>
                  <a:pt x="1750" y="10020"/>
                </a:lnTo>
                <a:lnTo>
                  <a:pt x="1769" y="9975"/>
                </a:lnTo>
                <a:lnTo>
                  <a:pt x="1804" y="9943"/>
                </a:lnTo>
                <a:lnTo>
                  <a:pt x="1794" y="9972"/>
                </a:lnTo>
                <a:lnTo>
                  <a:pt x="1806" y="9986"/>
                </a:lnTo>
                <a:lnTo>
                  <a:pt x="1825" y="9990"/>
                </a:lnTo>
                <a:lnTo>
                  <a:pt x="1834" y="9988"/>
                </a:lnTo>
                <a:lnTo>
                  <a:pt x="1839" y="9967"/>
                </a:lnTo>
                <a:lnTo>
                  <a:pt x="1850" y="9958"/>
                </a:lnTo>
                <a:lnTo>
                  <a:pt x="1866" y="9959"/>
                </a:lnTo>
                <a:lnTo>
                  <a:pt x="1884" y="9969"/>
                </a:lnTo>
                <a:lnTo>
                  <a:pt x="1881" y="9975"/>
                </a:lnTo>
                <a:lnTo>
                  <a:pt x="1880" y="9977"/>
                </a:lnTo>
                <a:lnTo>
                  <a:pt x="1879" y="9978"/>
                </a:lnTo>
                <a:lnTo>
                  <a:pt x="1873" y="9983"/>
                </a:lnTo>
                <a:lnTo>
                  <a:pt x="1885" y="9995"/>
                </a:lnTo>
                <a:lnTo>
                  <a:pt x="1899" y="10002"/>
                </a:lnTo>
                <a:lnTo>
                  <a:pt x="1914" y="10006"/>
                </a:lnTo>
                <a:lnTo>
                  <a:pt x="1930" y="10007"/>
                </a:lnTo>
                <a:lnTo>
                  <a:pt x="1939" y="9999"/>
                </a:lnTo>
                <a:lnTo>
                  <a:pt x="1939" y="9983"/>
                </a:lnTo>
                <a:lnTo>
                  <a:pt x="1935" y="9956"/>
                </a:lnTo>
                <a:lnTo>
                  <a:pt x="1926" y="9936"/>
                </a:lnTo>
                <a:lnTo>
                  <a:pt x="1923" y="9924"/>
                </a:lnTo>
                <a:lnTo>
                  <a:pt x="1930" y="9918"/>
                </a:lnTo>
                <a:lnTo>
                  <a:pt x="1959" y="9917"/>
                </a:lnTo>
                <a:lnTo>
                  <a:pt x="1968" y="9910"/>
                </a:lnTo>
                <a:lnTo>
                  <a:pt x="1975" y="9893"/>
                </a:lnTo>
                <a:lnTo>
                  <a:pt x="1965" y="9888"/>
                </a:lnTo>
                <a:lnTo>
                  <a:pt x="1944" y="9867"/>
                </a:lnTo>
                <a:lnTo>
                  <a:pt x="1970" y="9832"/>
                </a:lnTo>
                <a:lnTo>
                  <a:pt x="1963" y="9792"/>
                </a:lnTo>
                <a:lnTo>
                  <a:pt x="1950" y="9748"/>
                </a:lnTo>
                <a:lnTo>
                  <a:pt x="1954" y="9706"/>
                </a:lnTo>
                <a:lnTo>
                  <a:pt x="1975" y="9724"/>
                </a:lnTo>
                <a:lnTo>
                  <a:pt x="1993" y="9741"/>
                </a:lnTo>
                <a:lnTo>
                  <a:pt x="2010" y="9753"/>
                </a:lnTo>
                <a:lnTo>
                  <a:pt x="2034" y="9754"/>
                </a:lnTo>
                <a:lnTo>
                  <a:pt x="2057" y="9747"/>
                </a:lnTo>
                <a:lnTo>
                  <a:pt x="2077" y="9737"/>
                </a:lnTo>
                <a:lnTo>
                  <a:pt x="2095" y="9722"/>
                </a:lnTo>
                <a:lnTo>
                  <a:pt x="2114" y="9706"/>
                </a:lnTo>
                <a:lnTo>
                  <a:pt x="2104" y="9692"/>
                </a:lnTo>
                <a:lnTo>
                  <a:pt x="2092" y="9701"/>
                </a:lnTo>
                <a:lnTo>
                  <a:pt x="2080" y="9706"/>
                </a:lnTo>
                <a:lnTo>
                  <a:pt x="2053" y="9706"/>
                </a:lnTo>
                <a:lnTo>
                  <a:pt x="2066" y="9679"/>
                </a:lnTo>
                <a:lnTo>
                  <a:pt x="2083" y="9655"/>
                </a:lnTo>
                <a:lnTo>
                  <a:pt x="2068" y="9646"/>
                </a:lnTo>
                <a:lnTo>
                  <a:pt x="2054" y="9644"/>
                </a:lnTo>
                <a:lnTo>
                  <a:pt x="2039" y="9649"/>
                </a:lnTo>
                <a:lnTo>
                  <a:pt x="2024" y="9655"/>
                </a:lnTo>
                <a:lnTo>
                  <a:pt x="2034" y="9619"/>
                </a:lnTo>
                <a:lnTo>
                  <a:pt x="2020" y="9609"/>
                </a:lnTo>
                <a:lnTo>
                  <a:pt x="1969" y="9616"/>
                </a:lnTo>
                <a:lnTo>
                  <a:pt x="1941" y="9606"/>
                </a:lnTo>
                <a:lnTo>
                  <a:pt x="1905" y="9582"/>
                </a:lnTo>
                <a:lnTo>
                  <a:pt x="1877" y="9551"/>
                </a:lnTo>
                <a:lnTo>
                  <a:pt x="1878" y="9522"/>
                </a:lnTo>
                <a:lnTo>
                  <a:pt x="1905" y="9508"/>
                </a:lnTo>
                <a:lnTo>
                  <a:pt x="1942" y="9509"/>
                </a:lnTo>
                <a:lnTo>
                  <a:pt x="1979" y="9517"/>
                </a:lnTo>
                <a:lnTo>
                  <a:pt x="2037" y="9545"/>
                </a:lnTo>
                <a:lnTo>
                  <a:pt x="2063" y="9551"/>
                </a:lnTo>
                <a:lnTo>
                  <a:pt x="2124" y="9553"/>
                </a:lnTo>
                <a:lnTo>
                  <a:pt x="2138" y="9559"/>
                </a:lnTo>
                <a:lnTo>
                  <a:pt x="2163" y="9574"/>
                </a:lnTo>
                <a:lnTo>
                  <a:pt x="2178" y="9578"/>
                </a:lnTo>
                <a:lnTo>
                  <a:pt x="2200" y="9581"/>
                </a:lnTo>
                <a:lnTo>
                  <a:pt x="2207" y="9588"/>
                </a:lnTo>
                <a:lnTo>
                  <a:pt x="2204" y="9622"/>
                </a:lnTo>
                <a:lnTo>
                  <a:pt x="2205" y="9643"/>
                </a:lnTo>
                <a:lnTo>
                  <a:pt x="2208" y="9657"/>
                </a:lnTo>
                <a:lnTo>
                  <a:pt x="2217" y="9665"/>
                </a:lnTo>
                <a:lnTo>
                  <a:pt x="2252" y="9672"/>
                </a:lnTo>
                <a:lnTo>
                  <a:pt x="2261" y="9685"/>
                </a:lnTo>
                <a:lnTo>
                  <a:pt x="2267" y="9703"/>
                </a:lnTo>
                <a:lnTo>
                  <a:pt x="2341" y="9816"/>
                </a:lnTo>
                <a:lnTo>
                  <a:pt x="2364" y="9842"/>
                </a:lnTo>
                <a:lnTo>
                  <a:pt x="2378" y="9853"/>
                </a:lnTo>
                <a:lnTo>
                  <a:pt x="2386" y="9854"/>
                </a:lnTo>
                <a:lnTo>
                  <a:pt x="2395" y="9853"/>
                </a:lnTo>
                <a:lnTo>
                  <a:pt x="2414" y="9856"/>
                </a:lnTo>
                <a:lnTo>
                  <a:pt x="2429" y="9861"/>
                </a:lnTo>
                <a:lnTo>
                  <a:pt x="2445" y="9870"/>
                </a:lnTo>
                <a:lnTo>
                  <a:pt x="2460" y="9881"/>
                </a:lnTo>
                <a:lnTo>
                  <a:pt x="2473" y="9893"/>
                </a:lnTo>
                <a:lnTo>
                  <a:pt x="2468" y="9867"/>
                </a:lnTo>
                <a:lnTo>
                  <a:pt x="2455" y="9818"/>
                </a:lnTo>
                <a:lnTo>
                  <a:pt x="2452" y="9798"/>
                </a:lnTo>
                <a:lnTo>
                  <a:pt x="2441" y="9791"/>
                </a:lnTo>
                <a:lnTo>
                  <a:pt x="2421" y="9771"/>
                </a:lnTo>
                <a:lnTo>
                  <a:pt x="2411" y="9748"/>
                </a:lnTo>
                <a:lnTo>
                  <a:pt x="2434" y="9730"/>
                </a:lnTo>
                <a:lnTo>
                  <a:pt x="2449" y="9736"/>
                </a:lnTo>
                <a:lnTo>
                  <a:pt x="2472" y="9754"/>
                </a:lnTo>
                <a:lnTo>
                  <a:pt x="2494" y="9778"/>
                </a:lnTo>
                <a:lnTo>
                  <a:pt x="2504" y="9798"/>
                </a:lnTo>
                <a:lnTo>
                  <a:pt x="2512" y="9835"/>
                </a:lnTo>
                <a:lnTo>
                  <a:pt x="2532" y="9836"/>
                </a:lnTo>
                <a:lnTo>
                  <a:pt x="2574" y="9806"/>
                </a:lnTo>
                <a:lnTo>
                  <a:pt x="2579" y="9889"/>
                </a:lnTo>
                <a:lnTo>
                  <a:pt x="2585" y="9931"/>
                </a:lnTo>
                <a:lnTo>
                  <a:pt x="2598" y="9937"/>
                </a:lnTo>
                <a:lnTo>
                  <a:pt x="2619" y="9934"/>
                </a:lnTo>
                <a:lnTo>
                  <a:pt x="2634" y="9970"/>
                </a:lnTo>
                <a:lnTo>
                  <a:pt x="2653" y="10044"/>
                </a:lnTo>
                <a:lnTo>
                  <a:pt x="2724" y="10058"/>
                </a:lnTo>
                <a:lnTo>
                  <a:pt x="2729" y="10044"/>
                </a:lnTo>
                <a:lnTo>
                  <a:pt x="2733" y="10019"/>
                </a:lnTo>
                <a:lnTo>
                  <a:pt x="2735" y="9994"/>
                </a:lnTo>
                <a:lnTo>
                  <a:pt x="2726" y="9974"/>
                </a:lnTo>
                <a:lnTo>
                  <a:pt x="2716" y="9936"/>
                </a:lnTo>
                <a:lnTo>
                  <a:pt x="2712" y="9907"/>
                </a:lnTo>
                <a:lnTo>
                  <a:pt x="2708" y="9900"/>
                </a:lnTo>
                <a:lnTo>
                  <a:pt x="2711" y="9894"/>
                </a:lnTo>
                <a:lnTo>
                  <a:pt x="2724" y="9880"/>
                </a:lnTo>
                <a:lnTo>
                  <a:pt x="2753" y="9861"/>
                </a:lnTo>
                <a:lnTo>
                  <a:pt x="2784" y="9854"/>
                </a:lnTo>
                <a:lnTo>
                  <a:pt x="2839" y="9856"/>
                </a:lnTo>
                <a:lnTo>
                  <a:pt x="2871" y="9851"/>
                </a:lnTo>
                <a:lnTo>
                  <a:pt x="2899" y="9841"/>
                </a:lnTo>
                <a:lnTo>
                  <a:pt x="3015" y="9781"/>
                </a:lnTo>
                <a:lnTo>
                  <a:pt x="3045" y="9771"/>
                </a:lnTo>
                <a:lnTo>
                  <a:pt x="3072" y="9767"/>
                </a:lnTo>
                <a:lnTo>
                  <a:pt x="3082" y="9775"/>
                </a:lnTo>
                <a:lnTo>
                  <a:pt x="3118" y="9835"/>
                </a:lnTo>
                <a:lnTo>
                  <a:pt x="3130" y="9846"/>
                </a:lnTo>
                <a:lnTo>
                  <a:pt x="3333" y="9977"/>
                </a:lnTo>
                <a:lnTo>
                  <a:pt x="3358" y="9983"/>
                </a:lnTo>
                <a:lnTo>
                  <a:pt x="3398" y="9959"/>
                </a:lnTo>
                <a:lnTo>
                  <a:pt x="3398" y="9957"/>
                </a:lnTo>
                <a:lnTo>
                  <a:pt x="3378" y="9719"/>
                </a:lnTo>
                <a:lnTo>
                  <a:pt x="3380" y="9705"/>
                </a:lnTo>
                <a:lnTo>
                  <a:pt x="3395" y="9619"/>
                </a:lnTo>
                <a:lnTo>
                  <a:pt x="3424" y="9598"/>
                </a:lnTo>
                <a:lnTo>
                  <a:pt x="3456" y="9574"/>
                </a:lnTo>
                <a:lnTo>
                  <a:pt x="3474" y="9572"/>
                </a:lnTo>
                <a:lnTo>
                  <a:pt x="3492" y="9570"/>
                </a:lnTo>
                <a:lnTo>
                  <a:pt x="3513" y="9562"/>
                </a:lnTo>
                <a:lnTo>
                  <a:pt x="3551" y="9532"/>
                </a:lnTo>
                <a:lnTo>
                  <a:pt x="3673" y="9346"/>
                </a:lnTo>
                <a:lnTo>
                  <a:pt x="3713" y="9307"/>
                </a:lnTo>
                <a:lnTo>
                  <a:pt x="3763" y="9269"/>
                </a:lnTo>
                <a:lnTo>
                  <a:pt x="3772" y="9259"/>
                </a:lnTo>
                <a:lnTo>
                  <a:pt x="3819" y="9139"/>
                </a:lnTo>
                <a:lnTo>
                  <a:pt x="3828" y="9128"/>
                </a:lnTo>
                <a:lnTo>
                  <a:pt x="3860" y="9087"/>
                </a:lnTo>
                <a:lnTo>
                  <a:pt x="3951" y="9013"/>
                </a:lnTo>
                <a:lnTo>
                  <a:pt x="4053" y="8949"/>
                </a:lnTo>
                <a:lnTo>
                  <a:pt x="4165" y="8904"/>
                </a:lnTo>
                <a:lnTo>
                  <a:pt x="4321" y="8897"/>
                </a:lnTo>
                <a:lnTo>
                  <a:pt x="4507" y="8882"/>
                </a:lnTo>
                <a:lnTo>
                  <a:pt x="4670" y="8921"/>
                </a:lnTo>
                <a:lnTo>
                  <a:pt x="4757" y="8895"/>
                </a:lnTo>
                <a:lnTo>
                  <a:pt x="5066" y="8867"/>
                </a:lnTo>
                <a:lnTo>
                  <a:pt x="5086" y="8881"/>
                </a:lnTo>
                <a:lnTo>
                  <a:pt x="5129" y="8924"/>
                </a:lnTo>
                <a:lnTo>
                  <a:pt x="5210" y="8907"/>
                </a:lnTo>
                <a:lnTo>
                  <a:pt x="5415" y="8916"/>
                </a:lnTo>
                <a:lnTo>
                  <a:pt x="5453" y="8910"/>
                </a:lnTo>
                <a:lnTo>
                  <a:pt x="5540" y="8879"/>
                </a:lnTo>
                <a:lnTo>
                  <a:pt x="5617" y="8827"/>
                </a:lnTo>
                <a:lnTo>
                  <a:pt x="5684" y="8758"/>
                </a:lnTo>
                <a:lnTo>
                  <a:pt x="5711" y="8721"/>
                </a:lnTo>
                <a:lnTo>
                  <a:pt x="5732" y="8682"/>
                </a:lnTo>
                <a:lnTo>
                  <a:pt x="5747" y="8614"/>
                </a:lnTo>
                <a:lnTo>
                  <a:pt x="5736" y="8560"/>
                </a:lnTo>
                <a:lnTo>
                  <a:pt x="5730" y="8494"/>
                </a:lnTo>
                <a:lnTo>
                  <a:pt x="5740" y="8468"/>
                </a:lnTo>
                <a:lnTo>
                  <a:pt x="5760" y="8419"/>
                </a:lnTo>
                <a:lnTo>
                  <a:pt x="5778" y="8404"/>
                </a:lnTo>
                <a:lnTo>
                  <a:pt x="5823" y="8368"/>
                </a:lnTo>
                <a:lnTo>
                  <a:pt x="5935" y="8313"/>
                </a:lnTo>
                <a:lnTo>
                  <a:pt x="5917" y="8278"/>
                </a:lnTo>
                <a:lnTo>
                  <a:pt x="5902" y="8266"/>
                </a:lnTo>
                <a:lnTo>
                  <a:pt x="5878" y="8252"/>
                </a:lnTo>
                <a:lnTo>
                  <a:pt x="5866" y="8241"/>
                </a:lnTo>
                <a:lnTo>
                  <a:pt x="5822" y="8171"/>
                </a:lnTo>
                <a:lnTo>
                  <a:pt x="5804" y="8177"/>
                </a:lnTo>
                <a:lnTo>
                  <a:pt x="5738" y="8213"/>
                </a:lnTo>
                <a:lnTo>
                  <a:pt x="5716" y="8221"/>
                </a:lnTo>
                <a:lnTo>
                  <a:pt x="5543" y="8005"/>
                </a:lnTo>
                <a:lnTo>
                  <a:pt x="5430" y="7979"/>
                </a:lnTo>
                <a:lnTo>
                  <a:pt x="5403" y="7947"/>
                </a:lnTo>
                <a:lnTo>
                  <a:pt x="5354" y="7868"/>
                </a:lnTo>
                <a:lnTo>
                  <a:pt x="5328" y="7852"/>
                </a:lnTo>
                <a:lnTo>
                  <a:pt x="5314" y="7847"/>
                </a:lnTo>
                <a:lnTo>
                  <a:pt x="5302" y="7837"/>
                </a:lnTo>
                <a:lnTo>
                  <a:pt x="5295" y="7822"/>
                </a:lnTo>
                <a:lnTo>
                  <a:pt x="5289" y="7794"/>
                </a:lnTo>
                <a:lnTo>
                  <a:pt x="5284" y="7781"/>
                </a:lnTo>
                <a:lnTo>
                  <a:pt x="5276" y="7776"/>
                </a:lnTo>
                <a:lnTo>
                  <a:pt x="5266" y="7782"/>
                </a:lnTo>
                <a:lnTo>
                  <a:pt x="5253" y="7794"/>
                </a:lnTo>
                <a:lnTo>
                  <a:pt x="5247" y="7786"/>
                </a:lnTo>
                <a:lnTo>
                  <a:pt x="5243" y="7763"/>
                </a:lnTo>
                <a:lnTo>
                  <a:pt x="5193" y="7711"/>
                </a:lnTo>
                <a:lnTo>
                  <a:pt x="5171" y="7680"/>
                </a:lnTo>
                <a:lnTo>
                  <a:pt x="5163" y="7653"/>
                </a:lnTo>
                <a:lnTo>
                  <a:pt x="5153" y="7634"/>
                </a:lnTo>
                <a:lnTo>
                  <a:pt x="5108" y="7569"/>
                </a:lnTo>
                <a:lnTo>
                  <a:pt x="5074" y="7511"/>
                </a:lnTo>
                <a:lnTo>
                  <a:pt x="5058" y="7496"/>
                </a:lnTo>
                <a:lnTo>
                  <a:pt x="5036" y="7493"/>
                </a:lnTo>
                <a:lnTo>
                  <a:pt x="4937" y="7494"/>
                </a:lnTo>
                <a:lnTo>
                  <a:pt x="4916" y="7488"/>
                </a:lnTo>
                <a:lnTo>
                  <a:pt x="4901" y="7472"/>
                </a:lnTo>
                <a:lnTo>
                  <a:pt x="4888" y="7455"/>
                </a:lnTo>
                <a:lnTo>
                  <a:pt x="4872" y="7441"/>
                </a:lnTo>
                <a:lnTo>
                  <a:pt x="4836" y="7430"/>
                </a:lnTo>
                <a:lnTo>
                  <a:pt x="4727" y="7441"/>
                </a:lnTo>
                <a:lnTo>
                  <a:pt x="4697" y="7421"/>
                </a:lnTo>
                <a:lnTo>
                  <a:pt x="4668" y="7350"/>
                </a:lnTo>
                <a:lnTo>
                  <a:pt x="4641" y="7352"/>
                </a:lnTo>
                <a:lnTo>
                  <a:pt x="4642" y="7364"/>
                </a:lnTo>
                <a:lnTo>
                  <a:pt x="4646" y="7384"/>
                </a:lnTo>
                <a:lnTo>
                  <a:pt x="4640" y="7399"/>
                </a:lnTo>
                <a:lnTo>
                  <a:pt x="4611" y="7404"/>
                </a:lnTo>
                <a:lnTo>
                  <a:pt x="4595" y="7395"/>
                </a:lnTo>
                <a:lnTo>
                  <a:pt x="4565" y="7360"/>
                </a:lnTo>
                <a:lnTo>
                  <a:pt x="4547" y="7352"/>
                </a:lnTo>
                <a:lnTo>
                  <a:pt x="4526" y="7338"/>
                </a:lnTo>
                <a:lnTo>
                  <a:pt x="4510" y="7300"/>
                </a:lnTo>
                <a:lnTo>
                  <a:pt x="4501" y="7253"/>
                </a:lnTo>
                <a:lnTo>
                  <a:pt x="4503" y="7211"/>
                </a:lnTo>
                <a:lnTo>
                  <a:pt x="4515" y="7158"/>
                </a:lnTo>
                <a:lnTo>
                  <a:pt x="4533" y="7109"/>
                </a:lnTo>
                <a:lnTo>
                  <a:pt x="4530" y="7098"/>
                </a:lnTo>
                <a:lnTo>
                  <a:pt x="4524" y="7084"/>
                </a:lnTo>
                <a:lnTo>
                  <a:pt x="4523" y="7075"/>
                </a:lnTo>
                <a:lnTo>
                  <a:pt x="4537" y="7070"/>
                </a:lnTo>
                <a:lnTo>
                  <a:pt x="4547" y="7072"/>
                </a:lnTo>
                <a:lnTo>
                  <a:pt x="4556" y="7077"/>
                </a:lnTo>
                <a:lnTo>
                  <a:pt x="4565" y="7084"/>
                </a:lnTo>
                <a:lnTo>
                  <a:pt x="4572" y="7096"/>
                </a:lnTo>
                <a:lnTo>
                  <a:pt x="4586" y="7088"/>
                </a:lnTo>
                <a:lnTo>
                  <a:pt x="4631" y="7078"/>
                </a:lnTo>
                <a:lnTo>
                  <a:pt x="4641" y="7064"/>
                </a:lnTo>
                <a:lnTo>
                  <a:pt x="4633" y="7033"/>
                </a:lnTo>
                <a:lnTo>
                  <a:pt x="4613" y="7025"/>
                </a:lnTo>
                <a:lnTo>
                  <a:pt x="4590" y="7033"/>
                </a:lnTo>
                <a:lnTo>
                  <a:pt x="4572" y="7046"/>
                </a:lnTo>
                <a:lnTo>
                  <a:pt x="4555" y="7037"/>
                </a:lnTo>
                <a:lnTo>
                  <a:pt x="4521" y="7027"/>
                </a:lnTo>
                <a:lnTo>
                  <a:pt x="4503" y="7019"/>
                </a:lnTo>
                <a:lnTo>
                  <a:pt x="4503" y="7005"/>
                </a:lnTo>
                <a:lnTo>
                  <a:pt x="4572" y="6980"/>
                </a:lnTo>
                <a:lnTo>
                  <a:pt x="4579" y="6971"/>
                </a:lnTo>
                <a:lnTo>
                  <a:pt x="4594" y="6952"/>
                </a:lnTo>
                <a:lnTo>
                  <a:pt x="4637" y="6909"/>
                </a:lnTo>
                <a:lnTo>
                  <a:pt x="4655" y="6896"/>
                </a:lnTo>
                <a:lnTo>
                  <a:pt x="4673" y="6903"/>
                </a:lnTo>
                <a:lnTo>
                  <a:pt x="4686" y="6922"/>
                </a:lnTo>
                <a:lnTo>
                  <a:pt x="4691" y="6949"/>
                </a:lnTo>
                <a:lnTo>
                  <a:pt x="4743" y="7019"/>
                </a:lnTo>
                <a:lnTo>
                  <a:pt x="4720" y="7070"/>
                </a:lnTo>
                <a:lnTo>
                  <a:pt x="4711" y="7098"/>
                </a:lnTo>
                <a:lnTo>
                  <a:pt x="4713" y="7123"/>
                </a:lnTo>
                <a:lnTo>
                  <a:pt x="4728" y="7144"/>
                </a:lnTo>
                <a:lnTo>
                  <a:pt x="4744" y="7149"/>
                </a:lnTo>
                <a:lnTo>
                  <a:pt x="4760" y="7142"/>
                </a:lnTo>
                <a:lnTo>
                  <a:pt x="4771" y="7123"/>
                </a:lnTo>
                <a:lnTo>
                  <a:pt x="4773" y="7071"/>
                </a:lnTo>
                <a:lnTo>
                  <a:pt x="4732" y="6884"/>
                </a:lnTo>
                <a:lnTo>
                  <a:pt x="4729" y="6763"/>
                </a:lnTo>
                <a:lnTo>
                  <a:pt x="4739" y="6707"/>
                </a:lnTo>
                <a:lnTo>
                  <a:pt x="4790" y="6599"/>
                </a:lnTo>
                <a:lnTo>
                  <a:pt x="4783" y="6556"/>
                </a:lnTo>
                <a:lnTo>
                  <a:pt x="4758" y="6520"/>
                </a:lnTo>
                <a:lnTo>
                  <a:pt x="4722" y="6503"/>
                </a:lnTo>
                <a:lnTo>
                  <a:pt x="4708" y="6505"/>
                </a:lnTo>
                <a:lnTo>
                  <a:pt x="4698" y="6496"/>
                </a:lnTo>
                <a:lnTo>
                  <a:pt x="4692" y="6477"/>
                </a:lnTo>
                <a:lnTo>
                  <a:pt x="4690" y="6432"/>
                </a:lnTo>
                <a:lnTo>
                  <a:pt x="4683" y="6405"/>
                </a:lnTo>
                <a:lnTo>
                  <a:pt x="4682" y="6387"/>
                </a:lnTo>
                <a:lnTo>
                  <a:pt x="4685" y="6371"/>
                </a:lnTo>
                <a:lnTo>
                  <a:pt x="4698" y="6342"/>
                </a:lnTo>
                <a:lnTo>
                  <a:pt x="4701" y="6328"/>
                </a:lnTo>
                <a:lnTo>
                  <a:pt x="4712" y="6312"/>
                </a:lnTo>
                <a:lnTo>
                  <a:pt x="4752" y="6286"/>
                </a:lnTo>
                <a:lnTo>
                  <a:pt x="4771" y="6243"/>
                </a:lnTo>
                <a:lnTo>
                  <a:pt x="4791" y="6220"/>
                </a:lnTo>
                <a:lnTo>
                  <a:pt x="4816" y="6201"/>
                </a:lnTo>
                <a:lnTo>
                  <a:pt x="4836" y="6193"/>
                </a:lnTo>
                <a:lnTo>
                  <a:pt x="4901" y="6193"/>
                </a:lnTo>
                <a:lnTo>
                  <a:pt x="4927" y="6185"/>
                </a:lnTo>
                <a:lnTo>
                  <a:pt x="4981" y="6142"/>
                </a:lnTo>
                <a:lnTo>
                  <a:pt x="5004" y="6129"/>
                </a:lnTo>
                <a:lnTo>
                  <a:pt x="5072" y="6114"/>
                </a:lnTo>
                <a:lnTo>
                  <a:pt x="5092" y="6104"/>
                </a:lnTo>
                <a:lnTo>
                  <a:pt x="5110" y="6088"/>
                </a:lnTo>
                <a:lnTo>
                  <a:pt x="5113" y="6070"/>
                </a:lnTo>
                <a:lnTo>
                  <a:pt x="5091" y="6051"/>
                </a:lnTo>
                <a:lnTo>
                  <a:pt x="5227" y="6037"/>
                </a:lnTo>
                <a:lnTo>
                  <a:pt x="5240" y="6019"/>
                </a:lnTo>
                <a:lnTo>
                  <a:pt x="5253" y="5931"/>
                </a:lnTo>
                <a:lnTo>
                  <a:pt x="5272" y="5895"/>
                </a:lnTo>
                <a:lnTo>
                  <a:pt x="5282" y="5890"/>
                </a:lnTo>
                <a:lnTo>
                  <a:pt x="5308" y="5888"/>
                </a:lnTo>
                <a:lnTo>
                  <a:pt x="5323" y="5883"/>
                </a:lnTo>
                <a:lnTo>
                  <a:pt x="5333" y="5870"/>
                </a:lnTo>
                <a:lnTo>
                  <a:pt x="5357" y="5826"/>
                </a:lnTo>
                <a:lnTo>
                  <a:pt x="5367" y="5818"/>
                </a:lnTo>
                <a:lnTo>
                  <a:pt x="5380" y="5814"/>
                </a:lnTo>
                <a:lnTo>
                  <a:pt x="5394" y="5806"/>
                </a:lnTo>
                <a:lnTo>
                  <a:pt x="5407" y="5796"/>
                </a:lnTo>
                <a:lnTo>
                  <a:pt x="5411" y="5785"/>
                </a:lnTo>
                <a:lnTo>
                  <a:pt x="5413" y="5758"/>
                </a:lnTo>
                <a:lnTo>
                  <a:pt x="5420" y="5749"/>
                </a:lnTo>
                <a:lnTo>
                  <a:pt x="5613" y="5782"/>
                </a:lnTo>
                <a:lnTo>
                  <a:pt x="5619" y="5791"/>
                </a:lnTo>
                <a:lnTo>
                  <a:pt x="5624" y="5799"/>
                </a:lnTo>
                <a:lnTo>
                  <a:pt x="5636" y="5804"/>
                </a:lnTo>
                <a:lnTo>
                  <a:pt x="5649" y="5800"/>
                </a:lnTo>
                <a:lnTo>
                  <a:pt x="5676" y="5785"/>
                </a:lnTo>
                <a:lnTo>
                  <a:pt x="5691" y="5779"/>
                </a:lnTo>
                <a:lnTo>
                  <a:pt x="5707" y="5778"/>
                </a:lnTo>
                <a:lnTo>
                  <a:pt x="5738" y="5781"/>
                </a:lnTo>
                <a:lnTo>
                  <a:pt x="5752" y="5779"/>
                </a:lnTo>
                <a:lnTo>
                  <a:pt x="5760" y="5768"/>
                </a:lnTo>
                <a:lnTo>
                  <a:pt x="5769" y="5735"/>
                </a:lnTo>
                <a:lnTo>
                  <a:pt x="5777" y="5720"/>
                </a:lnTo>
                <a:lnTo>
                  <a:pt x="5805" y="5708"/>
                </a:lnTo>
                <a:lnTo>
                  <a:pt x="5850" y="5771"/>
                </a:lnTo>
                <a:lnTo>
                  <a:pt x="5880" y="5779"/>
                </a:lnTo>
                <a:lnTo>
                  <a:pt x="5922" y="5714"/>
                </a:lnTo>
                <a:lnTo>
                  <a:pt x="5936" y="5699"/>
                </a:lnTo>
                <a:lnTo>
                  <a:pt x="5991" y="5658"/>
                </a:lnTo>
                <a:lnTo>
                  <a:pt x="6010" y="5652"/>
                </a:lnTo>
                <a:lnTo>
                  <a:pt x="6063" y="5646"/>
                </a:lnTo>
                <a:lnTo>
                  <a:pt x="6072" y="5639"/>
                </a:lnTo>
                <a:lnTo>
                  <a:pt x="6079" y="5632"/>
                </a:lnTo>
                <a:lnTo>
                  <a:pt x="6090" y="5623"/>
                </a:lnTo>
                <a:lnTo>
                  <a:pt x="6156" y="5596"/>
                </a:lnTo>
                <a:lnTo>
                  <a:pt x="6187" y="5577"/>
                </a:lnTo>
                <a:lnTo>
                  <a:pt x="6200" y="5550"/>
                </a:lnTo>
                <a:lnTo>
                  <a:pt x="6264" y="5514"/>
                </a:lnTo>
                <a:lnTo>
                  <a:pt x="6277" y="5497"/>
                </a:lnTo>
                <a:lnTo>
                  <a:pt x="6285" y="5492"/>
                </a:lnTo>
                <a:lnTo>
                  <a:pt x="6296" y="5495"/>
                </a:lnTo>
                <a:lnTo>
                  <a:pt x="6319" y="5506"/>
                </a:lnTo>
                <a:lnTo>
                  <a:pt x="6331" y="5506"/>
                </a:lnTo>
                <a:lnTo>
                  <a:pt x="6351" y="5489"/>
                </a:lnTo>
                <a:lnTo>
                  <a:pt x="6379" y="5453"/>
                </a:lnTo>
                <a:lnTo>
                  <a:pt x="6399" y="5418"/>
                </a:lnTo>
                <a:lnTo>
                  <a:pt x="6396" y="5402"/>
                </a:lnTo>
                <a:lnTo>
                  <a:pt x="6377" y="5387"/>
                </a:lnTo>
                <a:lnTo>
                  <a:pt x="6357" y="5352"/>
                </a:lnTo>
                <a:lnTo>
                  <a:pt x="6344" y="5309"/>
                </a:lnTo>
                <a:lnTo>
                  <a:pt x="6351" y="5271"/>
                </a:lnTo>
                <a:lnTo>
                  <a:pt x="6371" y="5255"/>
                </a:lnTo>
                <a:lnTo>
                  <a:pt x="6442" y="5224"/>
                </a:lnTo>
                <a:lnTo>
                  <a:pt x="6497" y="5215"/>
                </a:lnTo>
                <a:lnTo>
                  <a:pt x="6569" y="5192"/>
                </a:lnTo>
                <a:lnTo>
                  <a:pt x="6704" y="5124"/>
                </a:lnTo>
                <a:lnTo>
                  <a:pt x="6722" y="5108"/>
                </a:lnTo>
                <a:lnTo>
                  <a:pt x="6733" y="5081"/>
                </a:lnTo>
                <a:lnTo>
                  <a:pt x="6811" y="4996"/>
                </a:lnTo>
                <a:lnTo>
                  <a:pt x="6869" y="4969"/>
                </a:lnTo>
                <a:lnTo>
                  <a:pt x="6990" y="4938"/>
                </a:lnTo>
                <a:lnTo>
                  <a:pt x="7040" y="4892"/>
                </a:lnTo>
                <a:lnTo>
                  <a:pt x="7094" y="4797"/>
                </a:lnTo>
                <a:lnTo>
                  <a:pt x="7116" y="4769"/>
                </a:lnTo>
                <a:lnTo>
                  <a:pt x="7120" y="4753"/>
                </a:lnTo>
                <a:lnTo>
                  <a:pt x="7122" y="4705"/>
                </a:lnTo>
                <a:lnTo>
                  <a:pt x="7126" y="4695"/>
                </a:lnTo>
                <a:lnTo>
                  <a:pt x="7139" y="4688"/>
                </a:lnTo>
                <a:lnTo>
                  <a:pt x="7144" y="4671"/>
                </a:lnTo>
                <a:lnTo>
                  <a:pt x="7147" y="4650"/>
                </a:lnTo>
                <a:lnTo>
                  <a:pt x="7150" y="4631"/>
                </a:lnTo>
                <a:lnTo>
                  <a:pt x="7156" y="4620"/>
                </a:lnTo>
                <a:lnTo>
                  <a:pt x="7174" y="4602"/>
                </a:lnTo>
                <a:lnTo>
                  <a:pt x="7180" y="4591"/>
                </a:lnTo>
                <a:lnTo>
                  <a:pt x="7179" y="4581"/>
                </a:lnTo>
                <a:lnTo>
                  <a:pt x="7170" y="4573"/>
                </a:lnTo>
                <a:lnTo>
                  <a:pt x="7170" y="4565"/>
                </a:lnTo>
                <a:lnTo>
                  <a:pt x="7185" y="4530"/>
                </a:lnTo>
                <a:lnTo>
                  <a:pt x="7193" y="4518"/>
                </a:lnTo>
                <a:lnTo>
                  <a:pt x="7220" y="4509"/>
                </a:lnTo>
                <a:lnTo>
                  <a:pt x="7236" y="4500"/>
                </a:lnTo>
                <a:lnTo>
                  <a:pt x="7250" y="4497"/>
                </a:lnTo>
                <a:lnTo>
                  <a:pt x="7265" y="4507"/>
                </a:lnTo>
                <a:lnTo>
                  <a:pt x="7286" y="4533"/>
                </a:lnTo>
                <a:lnTo>
                  <a:pt x="7299" y="4547"/>
                </a:lnTo>
                <a:lnTo>
                  <a:pt x="7311" y="4552"/>
                </a:lnTo>
                <a:lnTo>
                  <a:pt x="7330" y="4531"/>
                </a:lnTo>
                <a:lnTo>
                  <a:pt x="7357" y="4452"/>
                </a:lnTo>
                <a:lnTo>
                  <a:pt x="7376" y="4434"/>
                </a:lnTo>
                <a:lnTo>
                  <a:pt x="7400" y="4428"/>
                </a:lnTo>
                <a:lnTo>
                  <a:pt x="7567" y="4335"/>
                </a:lnTo>
                <a:lnTo>
                  <a:pt x="7601" y="4328"/>
                </a:lnTo>
                <a:lnTo>
                  <a:pt x="7635" y="4328"/>
                </a:lnTo>
                <a:lnTo>
                  <a:pt x="7650" y="4322"/>
                </a:lnTo>
                <a:lnTo>
                  <a:pt x="7665" y="4309"/>
                </a:lnTo>
                <a:lnTo>
                  <a:pt x="7684" y="4281"/>
                </a:lnTo>
                <a:lnTo>
                  <a:pt x="7693" y="4274"/>
                </a:lnTo>
                <a:lnTo>
                  <a:pt x="7711" y="4264"/>
                </a:lnTo>
                <a:lnTo>
                  <a:pt x="7772" y="4244"/>
                </a:lnTo>
                <a:lnTo>
                  <a:pt x="7834" y="4237"/>
                </a:lnTo>
                <a:lnTo>
                  <a:pt x="7872" y="4238"/>
                </a:lnTo>
                <a:lnTo>
                  <a:pt x="7895" y="4235"/>
                </a:lnTo>
                <a:lnTo>
                  <a:pt x="7913" y="4220"/>
                </a:lnTo>
                <a:lnTo>
                  <a:pt x="7931" y="4184"/>
                </a:lnTo>
                <a:lnTo>
                  <a:pt x="7958" y="4109"/>
                </a:lnTo>
                <a:lnTo>
                  <a:pt x="7966" y="4070"/>
                </a:lnTo>
                <a:lnTo>
                  <a:pt x="7969" y="4032"/>
                </a:lnTo>
                <a:lnTo>
                  <a:pt x="7963" y="4020"/>
                </a:lnTo>
                <a:lnTo>
                  <a:pt x="7937" y="3987"/>
                </a:lnTo>
                <a:lnTo>
                  <a:pt x="7931" y="3968"/>
                </a:lnTo>
                <a:lnTo>
                  <a:pt x="7920" y="3880"/>
                </a:lnTo>
                <a:lnTo>
                  <a:pt x="7918" y="3818"/>
                </a:lnTo>
                <a:lnTo>
                  <a:pt x="7922" y="3788"/>
                </a:lnTo>
                <a:lnTo>
                  <a:pt x="7931" y="3763"/>
                </a:lnTo>
                <a:lnTo>
                  <a:pt x="7906" y="3691"/>
                </a:lnTo>
                <a:lnTo>
                  <a:pt x="7918" y="3604"/>
                </a:lnTo>
                <a:lnTo>
                  <a:pt x="7975" y="3362"/>
                </a:lnTo>
                <a:lnTo>
                  <a:pt x="7992" y="3319"/>
                </a:lnTo>
                <a:lnTo>
                  <a:pt x="8014" y="3300"/>
                </a:lnTo>
                <a:lnTo>
                  <a:pt x="8015" y="3290"/>
                </a:lnTo>
                <a:lnTo>
                  <a:pt x="8027" y="3247"/>
                </a:lnTo>
                <a:lnTo>
                  <a:pt x="8029" y="3241"/>
                </a:lnTo>
                <a:lnTo>
                  <a:pt x="8035" y="3216"/>
                </a:lnTo>
                <a:lnTo>
                  <a:pt x="8043" y="3208"/>
                </a:lnTo>
                <a:lnTo>
                  <a:pt x="8043" y="3202"/>
                </a:lnTo>
                <a:lnTo>
                  <a:pt x="8029" y="3182"/>
                </a:lnTo>
                <a:lnTo>
                  <a:pt x="8021" y="3179"/>
                </a:lnTo>
                <a:lnTo>
                  <a:pt x="7999" y="3183"/>
                </a:lnTo>
                <a:lnTo>
                  <a:pt x="7990" y="3182"/>
                </a:lnTo>
                <a:lnTo>
                  <a:pt x="7975" y="3150"/>
                </a:lnTo>
                <a:lnTo>
                  <a:pt x="7969" y="3142"/>
                </a:lnTo>
                <a:lnTo>
                  <a:pt x="7930" y="3106"/>
                </a:lnTo>
                <a:lnTo>
                  <a:pt x="7916" y="3101"/>
                </a:lnTo>
                <a:lnTo>
                  <a:pt x="7893" y="3090"/>
                </a:lnTo>
                <a:lnTo>
                  <a:pt x="7871" y="3062"/>
                </a:lnTo>
                <a:lnTo>
                  <a:pt x="7851" y="3028"/>
                </a:lnTo>
                <a:lnTo>
                  <a:pt x="7840" y="2995"/>
                </a:lnTo>
                <a:lnTo>
                  <a:pt x="7833" y="2957"/>
                </a:lnTo>
                <a:lnTo>
                  <a:pt x="7832" y="2912"/>
                </a:lnTo>
                <a:lnTo>
                  <a:pt x="7834" y="2870"/>
                </a:lnTo>
                <a:lnTo>
                  <a:pt x="7861" y="2807"/>
                </a:lnTo>
                <a:lnTo>
                  <a:pt x="7876" y="2717"/>
                </a:lnTo>
                <a:lnTo>
                  <a:pt x="7889" y="2678"/>
                </a:lnTo>
                <a:lnTo>
                  <a:pt x="7901" y="2661"/>
                </a:lnTo>
                <a:lnTo>
                  <a:pt x="7934" y="2632"/>
                </a:lnTo>
                <a:lnTo>
                  <a:pt x="7949" y="2611"/>
                </a:lnTo>
                <a:lnTo>
                  <a:pt x="7961" y="2580"/>
                </a:lnTo>
                <a:lnTo>
                  <a:pt x="7981" y="2513"/>
                </a:lnTo>
                <a:lnTo>
                  <a:pt x="7995" y="2484"/>
                </a:lnTo>
                <a:lnTo>
                  <a:pt x="8033" y="2456"/>
                </a:lnTo>
                <a:lnTo>
                  <a:pt x="8120" y="2439"/>
                </a:lnTo>
                <a:lnTo>
                  <a:pt x="8150" y="2396"/>
                </a:lnTo>
                <a:lnTo>
                  <a:pt x="8158" y="2332"/>
                </a:lnTo>
                <a:lnTo>
                  <a:pt x="8156" y="2267"/>
                </a:lnTo>
                <a:lnTo>
                  <a:pt x="8167" y="2217"/>
                </a:lnTo>
                <a:lnTo>
                  <a:pt x="8210" y="2197"/>
                </a:lnTo>
                <a:lnTo>
                  <a:pt x="8259" y="2199"/>
                </a:lnTo>
                <a:lnTo>
                  <a:pt x="8274" y="2187"/>
                </a:lnTo>
                <a:lnTo>
                  <a:pt x="8281" y="2150"/>
                </a:lnTo>
                <a:lnTo>
                  <a:pt x="8284" y="2142"/>
                </a:lnTo>
                <a:lnTo>
                  <a:pt x="8290" y="2118"/>
                </a:lnTo>
                <a:lnTo>
                  <a:pt x="8295" y="2100"/>
                </a:lnTo>
                <a:lnTo>
                  <a:pt x="8290" y="2103"/>
                </a:lnTo>
                <a:lnTo>
                  <a:pt x="8305" y="2077"/>
                </a:lnTo>
                <a:lnTo>
                  <a:pt x="8316" y="2068"/>
                </a:lnTo>
                <a:lnTo>
                  <a:pt x="8331" y="2063"/>
                </a:lnTo>
                <a:lnTo>
                  <a:pt x="8318" y="2042"/>
                </a:lnTo>
                <a:lnTo>
                  <a:pt x="8311" y="2032"/>
                </a:lnTo>
                <a:lnTo>
                  <a:pt x="8300" y="2023"/>
                </a:lnTo>
                <a:lnTo>
                  <a:pt x="8346" y="1990"/>
                </a:lnTo>
                <a:lnTo>
                  <a:pt x="8356" y="1989"/>
                </a:lnTo>
                <a:lnTo>
                  <a:pt x="8370" y="1996"/>
                </a:lnTo>
                <a:lnTo>
                  <a:pt x="8385" y="1987"/>
                </a:lnTo>
                <a:lnTo>
                  <a:pt x="8395" y="1969"/>
                </a:lnTo>
                <a:lnTo>
                  <a:pt x="8407" y="1904"/>
                </a:lnTo>
                <a:lnTo>
                  <a:pt x="8425" y="1897"/>
                </a:lnTo>
                <a:lnTo>
                  <a:pt x="8444" y="1894"/>
                </a:lnTo>
                <a:lnTo>
                  <a:pt x="8460" y="1861"/>
                </a:lnTo>
                <a:lnTo>
                  <a:pt x="8450" y="1848"/>
                </a:lnTo>
                <a:lnTo>
                  <a:pt x="8479" y="1837"/>
                </a:lnTo>
                <a:lnTo>
                  <a:pt x="8545" y="1863"/>
                </a:lnTo>
                <a:lnTo>
                  <a:pt x="8570" y="1861"/>
                </a:lnTo>
                <a:lnTo>
                  <a:pt x="8572" y="1853"/>
                </a:lnTo>
                <a:lnTo>
                  <a:pt x="8569" y="1839"/>
                </a:lnTo>
                <a:lnTo>
                  <a:pt x="8564" y="1826"/>
                </a:lnTo>
                <a:lnTo>
                  <a:pt x="8560" y="1823"/>
                </a:lnTo>
                <a:lnTo>
                  <a:pt x="8580" y="1796"/>
                </a:lnTo>
                <a:lnTo>
                  <a:pt x="8596" y="1786"/>
                </a:lnTo>
                <a:lnTo>
                  <a:pt x="8609" y="1792"/>
                </a:lnTo>
                <a:lnTo>
                  <a:pt x="8616" y="1792"/>
                </a:lnTo>
                <a:lnTo>
                  <a:pt x="8626" y="1680"/>
                </a:lnTo>
                <a:lnTo>
                  <a:pt x="8640" y="1647"/>
                </a:lnTo>
                <a:lnTo>
                  <a:pt x="8687" y="1623"/>
                </a:lnTo>
                <a:lnTo>
                  <a:pt x="8779" y="1539"/>
                </a:lnTo>
                <a:lnTo>
                  <a:pt x="8777" y="1613"/>
                </a:lnTo>
                <a:lnTo>
                  <a:pt x="8805" y="1598"/>
                </a:lnTo>
                <a:lnTo>
                  <a:pt x="8879" y="1501"/>
                </a:lnTo>
                <a:lnTo>
                  <a:pt x="8888" y="1504"/>
                </a:lnTo>
                <a:lnTo>
                  <a:pt x="8900" y="1511"/>
                </a:lnTo>
                <a:lnTo>
                  <a:pt x="8911" y="1515"/>
                </a:lnTo>
                <a:lnTo>
                  <a:pt x="8919" y="1501"/>
                </a:lnTo>
                <a:lnTo>
                  <a:pt x="8919" y="1479"/>
                </a:lnTo>
                <a:lnTo>
                  <a:pt x="8908" y="1473"/>
                </a:lnTo>
                <a:lnTo>
                  <a:pt x="8896" y="1472"/>
                </a:lnTo>
                <a:lnTo>
                  <a:pt x="8889" y="1459"/>
                </a:lnTo>
                <a:lnTo>
                  <a:pt x="8889" y="1445"/>
                </a:lnTo>
                <a:lnTo>
                  <a:pt x="8901" y="1436"/>
                </a:lnTo>
                <a:lnTo>
                  <a:pt x="8910" y="1419"/>
                </a:lnTo>
                <a:lnTo>
                  <a:pt x="8919" y="1388"/>
                </a:lnTo>
                <a:lnTo>
                  <a:pt x="8920" y="1371"/>
                </a:lnTo>
                <a:lnTo>
                  <a:pt x="8919" y="1353"/>
                </a:lnTo>
                <a:lnTo>
                  <a:pt x="8963" y="1388"/>
                </a:lnTo>
                <a:lnTo>
                  <a:pt x="8979" y="1392"/>
                </a:lnTo>
                <a:lnTo>
                  <a:pt x="8994" y="1385"/>
                </a:lnTo>
                <a:lnTo>
                  <a:pt x="9018" y="1358"/>
                </a:lnTo>
                <a:lnTo>
                  <a:pt x="9039" y="1353"/>
                </a:lnTo>
                <a:lnTo>
                  <a:pt x="9058" y="1355"/>
                </a:lnTo>
                <a:lnTo>
                  <a:pt x="9083" y="1373"/>
                </a:lnTo>
                <a:lnTo>
                  <a:pt x="9099" y="1380"/>
                </a:lnTo>
                <a:lnTo>
                  <a:pt x="9159" y="1378"/>
                </a:lnTo>
                <a:lnTo>
                  <a:pt x="9175" y="1386"/>
                </a:lnTo>
                <a:lnTo>
                  <a:pt x="9194" y="1405"/>
                </a:lnTo>
                <a:lnTo>
                  <a:pt x="9198" y="1418"/>
                </a:lnTo>
                <a:lnTo>
                  <a:pt x="9200" y="1439"/>
                </a:lnTo>
                <a:lnTo>
                  <a:pt x="9199" y="1477"/>
                </a:lnTo>
                <a:lnTo>
                  <a:pt x="9250" y="1468"/>
                </a:lnTo>
                <a:lnTo>
                  <a:pt x="9282" y="1457"/>
                </a:lnTo>
                <a:lnTo>
                  <a:pt x="9316" y="1440"/>
                </a:lnTo>
                <a:lnTo>
                  <a:pt x="9341" y="1419"/>
                </a:lnTo>
                <a:lnTo>
                  <a:pt x="9348" y="1411"/>
                </a:lnTo>
                <a:lnTo>
                  <a:pt x="9306" y="1379"/>
                </a:lnTo>
                <a:close/>
                <a:moveTo>
                  <a:pt x="729" y="8612"/>
                </a:moveTo>
                <a:lnTo>
                  <a:pt x="742" y="8629"/>
                </a:lnTo>
                <a:lnTo>
                  <a:pt x="774" y="8603"/>
                </a:lnTo>
                <a:lnTo>
                  <a:pt x="802" y="8625"/>
                </a:lnTo>
                <a:lnTo>
                  <a:pt x="832" y="8637"/>
                </a:lnTo>
                <a:lnTo>
                  <a:pt x="893" y="8655"/>
                </a:lnTo>
                <a:lnTo>
                  <a:pt x="889" y="8635"/>
                </a:lnTo>
                <a:lnTo>
                  <a:pt x="864" y="8592"/>
                </a:lnTo>
                <a:lnTo>
                  <a:pt x="855" y="8577"/>
                </a:lnTo>
                <a:lnTo>
                  <a:pt x="838" y="8566"/>
                </a:lnTo>
                <a:lnTo>
                  <a:pt x="814" y="8559"/>
                </a:lnTo>
                <a:lnTo>
                  <a:pt x="807" y="8541"/>
                </a:lnTo>
                <a:lnTo>
                  <a:pt x="789" y="8546"/>
                </a:lnTo>
                <a:lnTo>
                  <a:pt x="735" y="8582"/>
                </a:lnTo>
                <a:lnTo>
                  <a:pt x="729" y="8612"/>
                </a:lnTo>
                <a:close/>
                <a:moveTo>
                  <a:pt x="795" y="6774"/>
                </a:moveTo>
                <a:lnTo>
                  <a:pt x="832" y="6764"/>
                </a:lnTo>
                <a:lnTo>
                  <a:pt x="871" y="6739"/>
                </a:lnTo>
                <a:lnTo>
                  <a:pt x="905" y="6703"/>
                </a:lnTo>
                <a:lnTo>
                  <a:pt x="924" y="6657"/>
                </a:lnTo>
                <a:lnTo>
                  <a:pt x="918" y="6625"/>
                </a:lnTo>
                <a:lnTo>
                  <a:pt x="923" y="6604"/>
                </a:lnTo>
                <a:lnTo>
                  <a:pt x="945" y="6568"/>
                </a:lnTo>
                <a:lnTo>
                  <a:pt x="914" y="6554"/>
                </a:lnTo>
                <a:lnTo>
                  <a:pt x="893" y="6562"/>
                </a:lnTo>
                <a:lnTo>
                  <a:pt x="864" y="6606"/>
                </a:lnTo>
                <a:lnTo>
                  <a:pt x="811" y="6664"/>
                </a:lnTo>
                <a:lnTo>
                  <a:pt x="803" y="6684"/>
                </a:lnTo>
                <a:lnTo>
                  <a:pt x="832" y="6676"/>
                </a:lnTo>
                <a:lnTo>
                  <a:pt x="826" y="6707"/>
                </a:lnTo>
                <a:lnTo>
                  <a:pt x="795" y="6774"/>
                </a:lnTo>
                <a:close/>
                <a:moveTo>
                  <a:pt x="1513" y="9997"/>
                </a:moveTo>
                <a:lnTo>
                  <a:pt x="1468" y="10015"/>
                </a:lnTo>
                <a:lnTo>
                  <a:pt x="1460" y="10017"/>
                </a:lnTo>
                <a:lnTo>
                  <a:pt x="1453" y="10020"/>
                </a:lnTo>
                <a:lnTo>
                  <a:pt x="1451" y="10026"/>
                </a:lnTo>
                <a:lnTo>
                  <a:pt x="1448" y="10028"/>
                </a:lnTo>
                <a:lnTo>
                  <a:pt x="1440" y="10028"/>
                </a:lnTo>
                <a:lnTo>
                  <a:pt x="1437" y="10044"/>
                </a:lnTo>
                <a:lnTo>
                  <a:pt x="1433" y="10057"/>
                </a:lnTo>
                <a:lnTo>
                  <a:pt x="1418" y="10051"/>
                </a:lnTo>
                <a:lnTo>
                  <a:pt x="1398" y="10060"/>
                </a:lnTo>
                <a:lnTo>
                  <a:pt x="1355" y="10111"/>
                </a:lnTo>
                <a:lnTo>
                  <a:pt x="1362" y="10126"/>
                </a:lnTo>
                <a:lnTo>
                  <a:pt x="1393" y="10118"/>
                </a:lnTo>
                <a:lnTo>
                  <a:pt x="1414" y="10105"/>
                </a:lnTo>
                <a:lnTo>
                  <a:pt x="1425" y="10093"/>
                </a:lnTo>
                <a:lnTo>
                  <a:pt x="1464" y="10069"/>
                </a:lnTo>
                <a:lnTo>
                  <a:pt x="1488" y="10043"/>
                </a:lnTo>
                <a:lnTo>
                  <a:pt x="1526" y="9993"/>
                </a:lnTo>
                <a:lnTo>
                  <a:pt x="1513" y="9997"/>
                </a:lnTo>
                <a:close/>
                <a:moveTo>
                  <a:pt x="1308" y="9900"/>
                </a:moveTo>
                <a:lnTo>
                  <a:pt x="1302" y="9901"/>
                </a:lnTo>
                <a:lnTo>
                  <a:pt x="1274" y="9910"/>
                </a:lnTo>
                <a:lnTo>
                  <a:pt x="1246" y="9931"/>
                </a:lnTo>
                <a:lnTo>
                  <a:pt x="1239" y="9937"/>
                </a:lnTo>
                <a:lnTo>
                  <a:pt x="1241" y="9947"/>
                </a:lnTo>
                <a:lnTo>
                  <a:pt x="1248" y="9962"/>
                </a:lnTo>
                <a:lnTo>
                  <a:pt x="1260" y="9960"/>
                </a:lnTo>
                <a:lnTo>
                  <a:pt x="1283" y="9940"/>
                </a:lnTo>
                <a:lnTo>
                  <a:pt x="1303" y="9920"/>
                </a:lnTo>
                <a:lnTo>
                  <a:pt x="1311" y="9918"/>
                </a:lnTo>
                <a:lnTo>
                  <a:pt x="1314" y="9915"/>
                </a:lnTo>
                <a:lnTo>
                  <a:pt x="1312" y="9907"/>
                </a:lnTo>
                <a:lnTo>
                  <a:pt x="1308" y="9900"/>
                </a:lnTo>
                <a:close/>
                <a:moveTo>
                  <a:pt x="1077" y="9868"/>
                </a:moveTo>
                <a:lnTo>
                  <a:pt x="1073" y="9880"/>
                </a:lnTo>
                <a:lnTo>
                  <a:pt x="1076" y="9889"/>
                </a:lnTo>
                <a:lnTo>
                  <a:pt x="1075" y="9893"/>
                </a:lnTo>
                <a:lnTo>
                  <a:pt x="1074" y="9901"/>
                </a:lnTo>
                <a:lnTo>
                  <a:pt x="1070" y="9902"/>
                </a:lnTo>
                <a:lnTo>
                  <a:pt x="1060" y="9897"/>
                </a:lnTo>
                <a:lnTo>
                  <a:pt x="1050" y="9894"/>
                </a:lnTo>
                <a:lnTo>
                  <a:pt x="1042" y="9900"/>
                </a:lnTo>
                <a:lnTo>
                  <a:pt x="1036" y="9907"/>
                </a:lnTo>
                <a:lnTo>
                  <a:pt x="1029" y="9911"/>
                </a:lnTo>
                <a:lnTo>
                  <a:pt x="1029" y="9919"/>
                </a:lnTo>
                <a:lnTo>
                  <a:pt x="1040" y="9924"/>
                </a:lnTo>
                <a:lnTo>
                  <a:pt x="1056" y="9924"/>
                </a:lnTo>
                <a:lnTo>
                  <a:pt x="1070" y="9919"/>
                </a:lnTo>
                <a:lnTo>
                  <a:pt x="1086" y="9902"/>
                </a:lnTo>
                <a:lnTo>
                  <a:pt x="1090" y="9902"/>
                </a:lnTo>
                <a:lnTo>
                  <a:pt x="1093" y="9904"/>
                </a:lnTo>
                <a:lnTo>
                  <a:pt x="1097" y="9890"/>
                </a:lnTo>
                <a:lnTo>
                  <a:pt x="1092" y="9872"/>
                </a:lnTo>
                <a:lnTo>
                  <a:pt x="1077" y="9868"/>
                </a:lnTo>
                <a:close/>
                <a:moveTo>
                  <a:pt x="577" y="6727"/>
                </a:moveTo>
                <a:lnTo>
                  <a:pt x="575" y="6734"/>
                </a:lnTo>
                <a:lnTo>
                  <a:pt x="574" y="6747"/>
                </a:lnTo>
                <a:lnTo>
                  <a:pt x="575" y="6761"/>
                </a:lnTo>
                <a:lnTo>
                  <a:pt x="579" y="6774"/>
                </a:lnTo>
                <a:lnTo>
                  <a:pt x="592" y="6774"/>
                </a:lnTo>
                <a:lnTo>
                  <a:pt x="602" y="6761"/>
                </a:lnTo>
                <a:lnTo>
                  <a:pt x="609" y="6742"/>
                </a:lnTo>
                <a:lnTo>
                  <a:pt x="612" y="6723"/>
                </a:lnTo>
                <a:lnTo>
                  <a:pt x="603" y="6714"/>
                </a:lnTo>
                <a:lnTo>
                  <a:pt x="586" y="6721"/>
                </a:lnTo>
                <a:lnTo>
                  <a:pt x="577" y="6727"/>
                </a:lnTo>
                <a:close/>
                <a:moveTo>
                  <a:pt x="576" y="6694"/>
                </a:moveTo>
                <a:lnTo>
                  <a:pt x="589" y="6677"/>
                </a:lnTo>
                <a:lnTo>
                  <a:pt x="593" y="6659"/>
                </a:lnTo>
                <a:lnTo>
                  <a:pt x="583" y="6646"/>
                </a:lnTo>
                <a:lnTo>
                  <a:pt x="557" y="6644"/>
                </a:lnTo>
                <a:lnTo>
                  <a:pt x="521" y="6654"/>
                </a:lnTo>
                <a:lnTo>
                  <a:pt x="500" y="6657"/>
                </a:lnTo>
                <a:lnTo>
                  <a:pt x="494" y="6655"/>
                </a:lnTo>
                <a:lnTo>
                  <a:pt x="470" y="6677"/>
                </a:lnTo>
                <a:lnTo>
                  <a:pt x="456" y="6685"/>
                </a:lnTo>
                <a:lnTo>
                  <a:pt x="445" y="6694"/>
                </a:lnTo>
                <a:lnTo>
                  <a:pt x="443" y="6707"/>
                </a:lnTo>
                <a:lnTo>
                  <a:pt x="450" y="6710"/>
                </a:lnTo>
                <a:lnTo>
                  <a:pt x="454" y="6705"/>
                </a:lnTo>
                <a:lnTo>
                  <a:pt x="515" y="6689"/>
                </a:lnTo>
                <a:lnTo>
                  <a:pt x="540" y="6705"/>
                </a:lnTo>
                <a:lnTo>
                  <a:pt x="560" y="6705"/>
                </a:lnTo>
                <a:lnTo>
                  <a:pt x="576" y="6694"/>
                </a:lnTo>
                <a:close/>
                <a:moveTo>
                  <a:pt x="1027" y="8390"/>
                </a:moveTo>
                <a:lnTo>
                  <a:pt x="1024" y="8391"/>
                </a:lnTo>
                <a:lnTo>
                  <a:pt x="1019" y="8385"/>
                </a:lnTo>
                <a:lnTo>
                  <a:pt x="1011" y="8385"/>
                </a:lnTo>
                <a:lnTo>
                  <a:pt x="1003" y="8396"/>
                </a:lnTo>
                <a:lnTo>
                  <a:pt x="1003" y="8412"/>
                </a:lnTo>
                <a:lnTo>
                  <a:pt x="1010" y="8417"/>
                </a:lnTo>
                <a:lnTo>
                  <a:pt x="1043" y="8391"/>
                </a:lnTo>
                <a:lnTo>
                  <a:pt x="1056" y="8373"/>
                </a:lnTo>
                <a:lnTo>
                  <a:pt x="1062" y="8350"/>
                </a:lnTo>
                <a:lnTo>
                  <a:pt x="1056" y="8346"/>
                </a:lnTo>
                <a:lnTo>
                  <a:pt x="1044" y="8353"/>
                </a:lnTo>
                <a:lnTo>
                  <a:pt x="1038" y="8348"/>
                </a:lnTo>
                <a:lnTo>
                  <a:pt x="1025" y="8328"/>
                </a:lnTo>
                <a:lnTo>
                  <a:pt x="1015" y="8323"/>
                </a:lnTo>
                <a:lnTo>
                  <a:pt x="1016" y="8332"/>
                </a:lnTo>
                <a:lnTo>
                  <a:pt x="1019" y="8343"/>
                </a:lnTo>
                <a:lnTo>
                  <a:pt x="1017" y="8349"/>
                </a:lnTo>
                <a:lnTo>
                  <a:pt x="1011" y="8353"/>
                </a:lnTo>
                <a:lnTo>
                  <a:pt x="1007" y="8361"/>
                </a:lnTo>
                <a:lnTo>
                  <a:pt x="1011" y="8371"/>
                </a:lnTo>
                <a:lnTo>
                  <a:pt x="1027" y="8373"/>
                </a:lnTo>
                <a:lnTo>
                  <a:pt x="1038" y="8371"/>
                </a:lnTo>
                <a:lnTo>
                  <a:pt x="1037" y="8378"/>
                </a:lnTo>
                <a:lnTo>
                  <a:pt x="1027" y="8390"/>
                </a:lnTo>
                <a:close/>
                <a:moveTo>
                  <a:pt x="483" y="6828"/>
                </a:moveTo>
                <a:lnTo>
                  <a:pt x="480" y="6836"/>
                </a:lnTo>
                <a:lnTo>
                  <a:pt x="489" y="6850"/>
                </a:lnTo>
                <a:lnTo>
                  <a:pt x="494" y="6846"/>
                </a:lnTo>
                <a:lnTo>
                  <a:pt x="490" y="6837"/>
                </a:lnTo>
                <a:lnTo>
                  <a:pt x="483" y="6828"/>
                </a:lnTo>
                <a:close/>
                <a:moveTo>
                  <a:pt x="59" y="6055"/>
                </a:moveTo>
                <a:lnTo>
                  <a:pt x="62" y="6088"/>
                </a:lnTo>
                <a:lnTo>
                  <a:pt x="77" y="6093"/>
                </a:lnTo>
                <a:lnTo>
                  <a:pt x="88" y="6070"/>
                </a:lnTo>
                <a:lnTo>
                  <a:pt x="71" y="6051"/>
                </a:lnTo>
                <a:lnTo>
                  <a:pt x="59" y="6055"/>
                </a:lnTo>
                <a:close/>
                <a:moveTo>
                  <a:pt x="70" y="6037"/>
                </a:moveTo>
                <a:lnTo>
                  <a:pt x="56" y="6022"/>
                </a:lnTo>
                <a:lnTo>
                  <a:pt x="42" y="6022"/>
                </a:lnTo>
                <a:lnTo>
                  <a:pt x="40" y="6030"/>
                </a:lnTo>
                <a:lnTo>
                  <a:pt x="46" y="6038"/>
                </a:lnTo>
                <a:lnTo>
                  <a:pt x="63" y="6045"/>
                </a:lnTo>
                <a:lnTo>
                  <a:pt x="70" y="6037"/>
                </a:lnTo>
                <a:close/>
                <a:moveTo>
                  <a:pt x="5646" y="5847"/>
                </a:moveTo>
                <a:lnTo>
                  <a:pt x="5653" y="5859"/>
                </a:lnTo>
                <a:lnTo>
                  <a:pt x="5693" y="5860"/>
                </a:lnTo>
                <a:lnTo>
                  <a:pt x="5715" y="5856"/>
                </a:lnTo>
                <a:lnTo>
                  <a:pt x="5729" y="5848"/>
                </a:lnTo>
                <a:lnTo>
                  <a:pt x="5738" y="5835"/>
                </a:lnTo>
                <a:lnTo>
                  <a:pt x="5742" y="5822"/>
                </a:lnTo>
                <a:lnTo>
                  <a:pt x="5742" y="5812"/>
                </a:lnTo>
                <a:lnTo>
                  <a:pt x="5736" y="5810"/>
                </a:lnTo>
                <a:lnTo>
                  <a:pt x="5730" y="5818"/>
                </a:lnTo>
                <a:lnTo>
                  <a:pt x="5726" y="5823"/>
                </a:lnTo>
                <a:lnTo>
                  <a:pt x="5723" y="5832"/>
                </a:lnTo>
                <a:lnTo>
                  <a:pt x="5717" y="5841"/>
                </a:lnTo>
                <a:lnTo>
                  <a:pt x="5712" y="5816"/>
                </a:lnTo>
                <a:lnTo>
                  <a:pt x="5702" y="5822"/>
                </a:lnTo>
                <a:lnTo>
                  <a:pt x="5696" y="5831"/>
                </a:lnTo>
                <a:lnTo>
                  <a:pt x="5690" y="5828"/>
                </a:lnTo>
                <a:lnTo>
                  <a:pt x="5687" y="5823"/>
                </a:lnTo>
                <a:lnTo>
                  <a:pt x="5682" y="5823"/>
                </a:lnTo>
                <a:lnTo>
                  <a:pt x="5671" y="5817"/>
                </a:lnTo>
                <a:lnTo>
                  <a:pt x="5662" y="5817"/>
                </a:lnTo>
                <a:lnTo>
                  <a:pt x="5660" y="5826"/>
                </a:lnTo>
                <a:lnTo>
                  <a:pt x="5664" y="5839"/>
                </a:lnTo>
                <a:lnTo>
                  <a:pt x="5648" y="5840"/>
                </a:lnTo>
                <a:lnTo>
                  <a:pt x="5646" y="5847"/>
                </a:lnTo>
                <a:close/>
                <a:moveTo>
                  <a:pt x="4857" y="7269"/>
                </a:moveTo>
                <a:lnTo>
                  <a:pt x="4856" y="7275"/>
                </a:lnTo>
                <a:lnTo>
                  <a:pt x="4856" y="7288"/>
                </a:lnTo>
                <a:lnTo>
                  <a:pt x="4849" y="7299"/>
                </a:lnTo>
                <a:lnTo>
                  <a:pt x="4852" y="7300"/>
                </a:lnTo>
                <a:lnTo>
                  <a:pt x="4871" y="7293"/>
                </a:lnTo>
                <a:lnTo>
                  <a:pt x="4883" y="7292"/>
                </a:lnTo>
                <a:lnTo>
                  <a:pt x="4881" y="7274"/>
                </a:lnTo>
                <a:lnTo>
                  <a:pt x="4869" y="7268"/>
                </a:lnTo>
                <a:lnTo>
                  <a:pt x="4857" y="7269"/>
                </a:lnTo>
                <a:close/>
                <a:moveTo>
                  <a:pt x="8724" y="1642"/>
                </a:moveTo>
                <a:lnTo>
                  <a:pt x="8708" y="1661"/>
                </a:lnTo>
                <a:lnTo>
                  <a:pt x="8705" y="1673"/>
                </a:lnTo>
                <a:lnTo>
                  <a:pt x="8711" y="1674"/>
                </a:lnTo>
                <a:lnTo>
                  <a:pt x="8714" y="1675"/>
                </a:lnTo>
                <a:lnTo>
                  <a:pt x="8715" y="1682"/>
                </a:lnTo>
                <a:lnTo>
                  <a:pt x="8717" y="1692"/>
                </a:lnTo>
                <a:lnTo>
                  <a:pt x="8724" y="1703"/>
                </a:lnTo>
                <a:lnTo>
                  <a:pt x="8744" y="1682"/>
                </a:lnTo>
                <a:lnTo>
                  <a:pt x="8740" y="1656"/>
                </a:lnTo>
                <a:lnTo>
                  <a:pt x="8724" y="1642"/>
                </a:lnTo>
                <a:close/>
                <a:moveTo>
                  <a:pt x="1975" y="10054"/>
                </a:moveTo>
                <a:lnTo>
                  <a:pt x="1982" y="10057"/>
                </a:lnTo>
                <a:lnTo>
                  <a:pt x="1980" y="10049"/>
                </a:lnTo>
                <a:lnTo>
                  <a:pt x="1975" y="10054"/>
                </a:lnTo>
                <a:close/>
                <a:moveTo>
                  <a:pt x="1360" y="10014"/>
                </a:moveTo>
                <a:lnTo>
                  <a:pt x="1351" y="10017"/>
                </a:lnTo>
                <a:lnTo>
                  <a:pt x="1346" y="10018"/>
                </a:lnTo>
                <a:lnTo>
                  <a:pt x="1361" y="10028"/>
                </a:lnTo>
                <a:lnTo>
                  <a:pt x="1376" y="10045"/>
                </a:lnTo>
                <a:lnTo>
                  <a:pt x="1380" y="10044"/>
                </a:lnTo>
                <a:lnTo>
                  <a:pt x="1380" y="10038"/>
                </a:lnTo>
                <a:lnTo>
                  <a:pt x="1377" y="10032"/>
                </a:lnTo>
                <a:lnTo>
                  <a:pt x="1383" y="10018"/>
                </a:lnTo>
                <a:lnTo>
                  <a:pt x="1360" y="10014"/>
                </a:lnTo>
                <a:close/>
                <a:moveTo>
                  <a:pt x="2361" y="9972"/>
                </a:moveTo>
                <a:lnTo>
                  <a:pt x="2348" y="9982"/>
                </a:lnTo>
                <a:lnTo>
                  <a:pt x="2340" y="9975"/>
                </a:lnTo>
                <a:lnTo>
                  <a:pt x="2333" y="9983"/>
                </a:lnTo>
                <a:lnTo>
                  <a:pt x="2328" y="9994"/>
                </a:lnTo>
                <a:lnTo>
                  <a:pt x="2337" y="9998"/>
                </a:lnTo>
                <a:lnTo>
                  <a:pt x="2352" y="9992"/>
                </a:lnTo>
                <a:lnTo>
                  <a:pt x="2371" y="9979"/>
                </a:lnTo>
                <a:lnTo>
                  <a:pt x="2377" y="9972"/>
                </a:lnTo>
                <a:lnTo>
                  <a:pt x="2377" y="9965"/>
                </a:lnTo>
                <a:lnTo>
                  <a:pt x="2371" y="9970"/>
                </a:lnTo>
                <a:lnTo>
                  <a:pt x="2361" y="9972"/>
                </a:lnTo>
                <a:close/>
                <a:moveTo>
                  <a:pt x="2145" y="9916"/>
                </a:moveTo>
                <a:lnTo>
                  <a:pt x="2138" y="9929"/>
                </a:lnTo>
                <a:lnTo>
                  <a:pt x="2141" y="9939"/>
                </a:lnTo>
                <a:lnTo>
                  <a:pt x="2156" y="9942"/>
                </a:lnTo>
                <a:lnTo>
                  <a:pt x="2162" y="9931"/>
                </a:lnTo>
                <a:lnTo>
                  <a:pt x="2162" y="9917"/>
                </a:lnTo>
                <a:lnTo>
                  <a:pt x="2159" y="9910"/>
                </a:lnTo>
                <a:lnTo>
                  <a:pt x="2145" y="9916"/>
                </a:lnTo>
                <a:close/>
                <a:moveTo>
                  <a:pt x="1532" y="9949"/>
                </a:moveTo>
                <a:lnTo>
                  <a:pt x="1533" y="9942"/>
                </a:lnTo>
                <a:lnTo>
                  <a:pt x="1541" y="9936"/>
                </a:lnTo>
                <a:lnTo>
                  <a:pt x="1557" y="9916"/>
                </a:lnTo>
                <a:lnTo>
                  <a:pt x="1545" y="9913"/>
                </a:lnTo>
                <a:lnTo>
                  <a:pt x="1537" y="9924"/>
                </a:lnTo>
                <a:lnTo>
                  <a:pt x="1524" y="9934"/>
                </a:lnTo>
                <a:lnTo>
                  <a:pt x="1514" y="9955"/>
                </a:lnTo>
                <a:lnTo>
                  <a:pt x="1514" y="9970"/>
                </a:lnTo>
                <a:lnTo>
                  <a:pt x="1517" y="9961"/>
                </a:lnTo>
                <a:lnTo>
                  <a:pt x="1521" y="9954"/>
                </a:lnTo>
                <a:lnTo>
                  <a:pt x="1532" y="9949"/>
                </a:lnTo>
                <a:close/>
                <a:moveTo>
                  <a:pt x="970" y="9701"/>
                </a:moveTo>
                <a:lnTo>
                  <a:pt x="968" y="9707"/>
                </a:lnTo>
                <a:lnTo>
                  <a:pt x="971" y="9718"/>
                </a:lnTo>
                <a:lnTo>
                  <a:pt x="972" y="9725"/>
                </a:lnTo>
                <a:lnTo>
                  <a:pt x="982" y="9722"/>
                </a:lnTo>
                <a:lnTo>
                  <a:pt x="983" y="9708"/>
                </a:lnTo>
                <a:lnTo>
                  <a:pt x="975" y="9700"/>
                </a:lnTo>
                <a:lnTo>
                  <a:pt x="970" y="9701"/>
                </a:lnTo>
                <a:close/>
                <a:moveTo>
                  <a:pt x="771" y="9471"/>
                </a:moveTo>
                <a:lnTo>
                  <a:pt x="776" y="9473"/>
                </a:lnTo>
                <a:lnTo>
                  <a:pt x="776" y="9455"/>
                </a:lnTo>
                <a:lnTo>
                  <a:pt x="770" y="9460"/>
                </a:lnTo>
                <a:lnTo>
                  <a:pt x="771" y="9471"/>
                </a:lnTo>
                <a:close/>
                <a:moveTo>
                  <a:pt x="4700" y="7294"/>
                </a:moveTo>
                <a:lnTo>
                  <a:pt x="4720" y="7304"/>
                </a:lnTo>
                <a:lnTo>
                  <a:pt x="4733" y="7303"/>
                </a:lnTo>
                <a:lnTo>
                  <a:pt x="4733" y="7295"/>
                </a:lnTo>
                <a:lnTo>
                  <a:pt x="4715" y="7293"/>
                </a:lnTo>
                <a:lnTo>
                  <a:pt x="4700" y="7294"/>
                </a:lnTo>
                <a:close/>
                <a:moveTo>
                  <a:pt x="471" y="6877"/>
                </a:moveTo>
                <a:lnTo>
                  <a:pt x="470" y="6873"/>
                </a:lnTo>
                <a:lnTo>
                  <a:pt x="467" y="6858"/>
                </a:lnTo>
                <a:lnTo>
                  <a:pt x="451" y="6873"/>
                </a:lnTo>
                <a:lnTo>
                  <a:pt x="438" y="6877"/>
                </a:lnTo>
                <a:lnTo>
                  <a:pt x="439" y="6892"/>
                </a:lnTo>
                <a:lnTo>
                  <a:pt x="444" y="6908"/>
                </a:lnTo>
                <a:lnTo>
                  <a:pt x="452" y="6914"/>
                </a:lnTo>
                <a:lnTo>
                  <a:pt x="458" y="6913"/>
                </a:lnTo>
                <a:lnTo>
                  <a:pt x="477" y="6903"/>
                </a:lnTo>
                <a:lnTo>
                  <a:pt x="475" y="6882"/>
                </a:lnTo>
                <a:lnTo>
                  <a:pt x="471" y="6877"/>
                </a:lnTo>
                <a:close/>
                <a:moveTo>
                  <a:pt x="475" y="6790"/>
                </a:moveTo>
                <a:lnTo>
                  <a:pt x="481" y="6805"/>
                </a:lnTo>
                <a:lnTo>
                  <a:pt x="485" y="6805"/>
                </a:lnTo>
                <a:lnTo>
                  <a:pt x="489" y="6797"/>
                </a:lnTo>
                <a:lnTo>
                  <a:pt x="495" y="6797"/>
                </a:lnTo>
                <a:lnTo>
                  <a:pt x="486" y="6780"/>
                </a:lnTo>
                <a:lnTo>
                  <a:pt x="475" y="6790"/>
                </a:lnTo>
                <a:close/>
                <a:moveTo>
                  <a:pt x="0" y="5987"/>
                </a:moveTo>
                <a:lnTo>
                  <a:pt x="19" y="5969"/>
                </a:lnTo>
                <a:lnTo>
                  <a:pt x="18" y="5962"/>
                </a:lnTo>
                <a:lnTo>
                  <a:pt x="0" y="5987"/>
                </a:lnTo>
                <a:close/>
                <a:moveTo>
                  <a:pt x="643" y="6931"/>
                </a:moveTo>
                <a:lnTo>
                  <a:pt x="634" y="6926"/>
                </a:lnTo>
                <a:lnTo>
                  <a:pt x="624" y="6933"/>
                </a:lnTo>
                <a:lnTo>
                  <a:pt x="618" y="6938"/>
                </a:lnTo>
                <a:lnTo>
                  <a:pt x="619" y="6951"/>
                </a:lnTo>
                <a:lnTo>
                  <a:pt x="633" y="6945"/>
                </a:lnTo>
                <a:lnTo>
                  <a:pt x="643" y="6931"/>
                </a:lnTo>
                <a:close/>
                <a:moveTo>
                  <a:pt x="722" y="6846"/>
                </a:moveTo>
                <a:lnTo>
                  <a:pt x="711" y="6843"/>
                </a:lnTo>
                <a:lnTo>
                  <a:pt x="696" y="6842"/>
                </a:lnTo>
                <a:lnTo>
                  <a:pt x="695" y="6857"/>
                </a:lnTo>
                <a:lnTo>
                  <a:pt x="702" y="6863"/>
                </a:lnTo>
                <a:lnTo>
                  <a:pt x="696" y="6868"/>
                </a:lnTo>
                <a:lnTo>
                  <a:pt x="698" y="6873"/>
                </a:lnTo>
                <a:lnTo>
                  <a:pt x="703" y="6877"/>
                </a:lnTo>
                <a:lnTo>
                  <a:pt x="712" y="6869"/>
                </a:lnTo>
                <a:lnTo>
                  <a:pt x="729" y="6854"/>
                </a:lnTo>
                <a:lnTo>
                  <a:pt x="723" y="6850"/>
                </a:lnTo>
                <a:lnTo>
                  <a:pt x="722" y="6846"/>
                </a:lnTo>
                <a:close/>
                <a:moveTo>
                  <a:pt x="1192" y="6760"/>
                </a:moveTo>
                <a:lnTo>
                  <a:pt x="1196" y="6772"/>
                </a:lnTo>
                <a:lnTo>
                  <a:pt x="1199" y="6761"/>
                </a:lnTo>
                <a:lnTo>
                  <a:pt x="1192" y="6760"/>
                </a:lnTo>
                <a:close/>
                <a:moveTo>
                  <a:pt x="759" y="6753"/>
                </a:moveTo>
                <a:lnTo>
                  <a:pt x="744" y="6742"/>
                </a:lnTo>
                <a:lnTo>
                  <a:pt x="749" y="6748"/>
                </a:lnTo>
                <a:lnTo>
                  <a:pt x="755" y="6751"/>
                </a:lnTo>
                <a:lnTo>
                  <a:pt x="759" y="6753"/>
                </a:lnTo>
                <a:close/>
                <a:moveTo>
                  <a:pt x="1341" y="6746"/>
                </a:moveTo>
                <a:lnTo>
                  <a:pt x="1350" y="6730"/>
                </a:lnTo>
                <a:lnTo>
                  <a:pt x="1334" y="6723"/>
                </a:lnTo>
                <a:lnTo>
                  <a:pt x="1330" y="6713"/>
                </a:lnTo>
                <a:lnTo>
                  <a:pt x="1317" y="6719"/>
                </a:lnTo>
                <a:lnTo>
                  <a:pt x="1317" y="6727"/>
                </a:lnTo>
                <a:lnTo>
                  <a:pt x="1330" y="6741"/>
                </a:lnTo>
                <a:lnTo>
                  <a:pt x="1341" y="6746"/>
                </a:lnTo>
                <a:close/>
                <a:moveTo>
                  <a:pt x="1237" y="6727"/>
                </a:moveTo>
                <a:lnTo>
                  <a:pt x="1244" y="6739"/>
                </a:lnTo>
                <a:lnTo>
                  <a:pt x="1250" y="6721"/>
                </a:lnTo>
                <a:lnTo>
                  <a:pt x="1260" y="6711"/>
                </a:lnTo>
                <a:lnTo>
                  <a:pt x="1263" y="6713"/>
                </a:lnTo>
                <a:lnTo>
                  <a:pt x="1271" y="6701"/>
                </a:lnTo>
                <a:lnTo>
                  <a:pt x="1255" y="6701"/>
                </a:lnTo>
                <a:lnTo>
                  <a:pt x="1243" y="6704"/>
                </a:lnTo>
                <a:lnTo>
                  <a:pt x="1234" y="6709"/>
                </a:lnTo>
                <a:lnTo>
                  <a:pt x="1225" y="6722"/>
                </a:lnTo>
                <a:lnTo>
                  <a:pt x="1237" y="6727"/>
                </a:lnTo>
                <a:close/>
                <a:moveTo>
                  <a:pt x="1254" y="6697"/>
                </a:moveTo>
                <a:lnTo>
                  <a:pt x="1271" y="6695"/>
                </a:lnTo>
                <a:lnTo>
                  <a:pt x="1269" y="6690"/>
                </a:lnTo>
                <a:lnTo>
                  <a:pt x="1266" y="6674"/>
                </a:lnTo>
                <a:lnTo>
                  <a:pt x="1252" y="6676"/>
                </a:lnTo>
                <a:lnTo>
                  <a:pt x="1238" y="6672"/>
                </a:lnTo>
                <a:lnTo>
                  <a:pt x="1233" y="6674"/>
                </a:lnTo>
                <a:lnTo>
                  <a:pt x="1231" y="6681"/>
                </a:lnTo>
                <a:lnTo>
                  <a:pt x="1246" y="6687"/>
                </a:lnTo>
                <a:lnTo>
                  <a:pt x="1254" y="6697"/>
                </a:lnTo>
                <a:close/>
                <a:moveTo>
                  <a:pt x="648" y="6666"/>
                </a:moveTo>
                <a:lnTo>
                  <a:pt x="644" y="6681"/>
                </a:lnTo>
                <a:lnTo>
                  <a:pt x="645" y="6694"/>
                </a:lnTo>
                <a:lnTo>
                  <a:pt x="655" y="6667"/>
                </a:lnTo>
                <a:lnTo>
                  <a:pt x="648" y="6666"/>
                </a:lnTo>
                <a:close/>
                <a:moveTo>
                  <a:pt x="687" y="6553"/>
                </a:moveTo>
                <a:lnTo>
                  <a:pt x="681" y="6540"/>
                </a:lnTo>
                <a:lnTo>
                  <a:pt x="675" y="6562"/>
                </a:lnTo>
                <a:lnTo>
                  <a:pt x="687" y="6553"/>
                </a:lnTo>
                <a:close/>
                <a:moveTo>
                  <a:pt x="900" y="6548"/>
                </a:moveTo>
                <a:lnTo>
                  <a:pt x="902" y="6535"/>
                </a:lnTo>
                <a:lnTo>
                  <a:pt x="894" y="6529"/>
                </a:lnTo>
                <a:lnTo>
                  <a:pt x="888" y="6533"/>
                </a:lnTo>
                <a:lnTo>
                  <a:pt x="885" y="6535"/>
                </a:lnTo>
                <a:lnTo>
                  <a:pt x="899" y="6548"/>
                </a:lnTo>
                <a:lnTo>
                  <a:pt x="900" y="6548"/>
                </a:lnTo>
                <a:close/>
                <a:moveTo>
                  <a:pt x="694" y="6515"/>
                </a:moveTo>
                <a:lnTo>
                  <a:pt x="682" y="6514"/>
                </a:lnTo>
                <a:lnTo>
                  <a:pt x="679" y="6528"/>
                </a:lnTo>
                <a:lnTo>
                  <a:pt x="689" y="6531"/>
                </a:lnTo>
                <a:lnTo>
                  <a:pt x="694" y="6515"/>
                </a:lnTo>
                <a:close/>
                <a:moveTo>
                  <a:pt x="778" y="6505"/>
                </a:moveTo>
                <a:lnTo>
                  <a:pt x="797" y="6519"/>
                </a:lnTo>
                <a:lnTo>
                  <a:pt x="802" y="6507"/>
                </a:lnTo>
                <a:lnTo>
                  <a:pt x="788" y="6500"/>
                </a:lnTo>
                <a:lnTo>
                  <a:pt x="778" y="6505"/>
                </a:lnTo>
                <a:close/>
                <a:moveTo>
                  <a:pt x="228" y="6427"/>
                </a:moveTo>
                <a:lnTo>
                  <a:pt x="234" y="6435"/>
                </a:lnTo>
                <a:lnTo>
                  <a:pt x="241" y="6434"/>
                </a:lnTo>
                <a:lnTo>
                  <a:pt x="236" y="6425"/>
                </a:lnTo>
                <a:lnTo>
                  <a:pt x="228" y="6427"/>
                </a:lnTo>
                <a:close/>
                <a:moveTo>
                  <a:pt x="349" y="6353"/>
                </a:moveTo>
                <a:lnTo>
                  <a:pt x="329" y="6368"/>
                </a:lnTo>
                <a:lnTo>
                  <a:pt x="335" y="6379"/>
                </a:lnTo>
                <a:lnTo>
                  <a:pt x="343" y="6362"/>
                </a:lnTo>
                <a:lnTo>
                  <a:pt x="356" y="6361"/>
                </a:lnTo>
                <a:lnTo>
                  <a:pt x="367" y="6354"/>
                </a:lnTo>
                <a:lnTo>
                  <a:pt x="375" y="6344"/>
                </a:lnTo>
                <a:lnTo>
                  <a:pt x="364" y="6342"/>
                </a:lnTo>
                <a:lnTo>
                  <a:pt x="349" y="6353"/>
                </a:lnTo>
                <a:close/>
                <a:moveTo>
                  <a:pt x="97" y="5906"/>
                </a:moveTo>
                <a:lnTo>
                  <a:pt x="87" y="5922"/>
                </a:lnTo>
                <a:lnTo>
                  <a:pt x="77" y="5949"/>
                </a:lnTo>
                <a:lnTo>
                  <a:pt x="101" y="5931"/>
                </a:lnTo>
                <a:lnTo>
                  <a:pt x="97" y="5906"/>
                </a:lnTo>
                <a:close/>
              </a:path>
            </a:pathLst>
          </a:custGeom>
          <a:solidFill>
            <a:schemeClr val="accent2"/>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noEditPoints="1"/>
          </p:cNvSpPr>
          <p:nvPr/>
        </p:nvSpPr>
        <p:spPr bwMode="auto">
          <a:xfrm>
            <a:off x="11882415" y="4014965"/>
            <a:ext cx="5493498" cy="5756230"/>
          </a:xfrm>
          <a:custGeom>
            <a:avLst/>
            <a:gdLst>
              <a:gd name="T0" fmla="*/ 6721 w 9661"/>
              <a:gd name="T1" fmla="*/ 1636 h 10123"/>
              <a:gd name="T2" fmla="*/ 3047 w 9661"/>
              <a:gd name="T3" fmla="*/ 1597 h 10123"/>
              <a:gd name="T4" fmla="*/ 3220 w 9661"/>
              <a:gd name="T5" fmla="*/ 2629 h 10123"/>
              <a:gd name="T6" fmla="*/ 3620 w 9661"/>
              <a:gd name="T7" fmla="*/ 3159 h 10123"/>
              <a:gd name="T8" fmla="*/ 3094 w 9661"/>
              <a:gd name="T9" fmla="*/ 3162 h 10123"/>
              <a:gd name="T10" fmla="*/ 2728 w 9661"/>
              <a:gd name="T11" fmla="*/ 3056 h 10123"/>
              <a:gd name="T12" fmla="*/ 2418 w 9661"/>
              <a:gd name="T13" fmla="*/ 3261 h 10123"/>
              <a:gd name="T14" fmla="*/ 2620 w 9661"/>
              <a:gd name="T15" fmla="*/ 3615 h 10123"/>
              <a:gd name="T16" fmla="*/ 3006 w 9661"/>
              <a:gd name="T17" fmla="*/ 4246 h 10123"/>
              <a:gd name="T18" fmla="*/ 3383 w 9661"/>
              <a:gd name="T19" fmla="*/ 5111 h 10123"/>
              <a:gd name="T20" fmla="*/ 2709 w 9661"/>
              <a:gd name="T21" fmla="*/ 6254 h 10123"/>
              <a:gd name="T22" fmla="*/ 2598 w 9661"/>
              <a:gd name="T23" fmla="*/ 6685 h 10123"/>
              <a:gd name="T24" fmla="*/ 2962 w 9661"/>
              <a:gd name="T25" fmla="*/ 7072 h 10123"/>
              <a:gd name="T26" fmla="*/ 2815 w 9661"/>
              <a:gd name="T27" fmla="*/ 7401 h 10123"/>
              <a:gd name="T28" fmla="*/ 2824 w 9661"/>
              <a:gd name="T29" fmla="*/ 7663 h 10123"/>
              <a:gd name="T30" fmla="*/ 3237 w 9661"/>
              <a:gd name="T31" fmla="*/ 7859 h 10123"/>
              <a:gd name="T32" fmla="*/ 4161 w 9661"/>
              <a:gd name="T33" fmla="*/ 7445 h 10123"/>
              <a:gd name="T34" fmla="*/ 4360 w 9661"/>
              <a:gd name="T35" fmla="*/ 7479 h 10123"/>
              <a:gd name="T36" fmla="*/ 4695 w 9661"/>
              <a:gd name="T37" fmla="*/ 7315 h 10123"/>
              <a:gd name="T38" fmla="*/ 5157 w 9661"/>
              <a:gd name="T39" fmla="*/ 6823 h 10123"/>
              <a:gd name="T40" fmla="*/ 5890 w 9661"/>
              <a:gd name="T41" fmla="*/ 6832 h 10123"/>
              <a:gd name="T42" fmla="*/ 6548 w 9661"/>
              <a:gd name="T43" fmla="*/ 6612 h 10123"/>
              <a:gd name="T44" fmla="*/ 7300 w 9661"/>
              <a:gd name="T45" fmla="*/ 5856 h 10123"/>
              <a:gd name="T46" fmla="*/ 6131 w 9661"/>
              <a:gd name="T47" fmla="*/ 6954 h 10123"/>
              <a:gd name="T48" fmla="*/ 5056 w 9661"/>
              <a:gd name="T49" fmla="*/ 7097 h 10123"/>
              <a:gd name="T50" fmla="*/ 2606 w 9661"/>
              <a:gd name="T51" fmla="*/ 7665 h 10123"/>
              <a:gd name="T52" fmla="*/ 2228 w 9661"/>
              <a:gd name="T53" fmla="*/ 7064 h 10123"/>
              <a:gd name="T54" fmla="*/ 3698 w 9661"/>
              <a:gd name="T55" fmla="*/ 7955 h 10123"/>
              <a:gd name="T56" fmla="*/ 2474 w 9661"/>
              <a:gd name="T57" fmla="*/ 6708 h 10123"/>
              <a:gd name="T58" fmla="*/ 3403 w 9661"/>
              <a:gd name="T59" fmla="*/ 8088 h 10123"/>
              <a:gd name="T60" fmla="*/ 2546 w 9661"/>
              <a:gd name="T61" fmla="*/ 7083 h 10123"/>
              <a:gd name="T62" fmla="*/ 3423 w 9661"/>
              <a:gd name="T63" fmla="*/ 8335 h 10123"/>
              <a:gd name="T64" fmla="*/ 3194 w 9661"/>
              <a:gd name="T65" fmla="*/ 7921 h 10123"/>
              <a:gd name="T66" fmla="*/ 2225 w 9661"/>
              <a:gd name="T67" fmla="*/ 7544 h 10123"/>
              <a:gd name="T68" fmla="*/ 2390 w 9661"/>
              <a:gd name="T69" fmla="*/ 7305 h 10123"/>
              <a:gd name="T70" fmla="*/ 5298 w 9661"/>
              <a:gd name="T71" fmla="*/ 7096 h 10123"/>
              <a:gd name="T72" fmla="*/ 2525 w 9661"/>
              <a:gd name="T73" fmla="*/ 5704 h 10123"/>
              <a:gd name="T74" fmla="*/ 1639 w 9661"/>
              <a:gd name="T75" fmla="*/ 1783 h 10123"/>
              <a:gd name="T76" fmla="*/ 2359 w 9661"/>
              <a:gd name="T77" fmla="*/ 6742 h 10123"/>
              <a:gd name="T78" fmla="*/ 1980 w 9661"/>
              <a:gd name="T79" fmla="*/ 7330 h 10123"/>
              <a:gd name="T80" fmla="*/ 2877 w 9661"/>
              <a:gd name="T81" fmla="*/ 2162 h 10123"/>
              <a:gd name="T82" fmla="*/ 2725 w 9661"/>
              <a:gd name="T83" fmla="*/ 3997 h 10123"/>
              <a:gd name="T84" fmla="*/ 2212 w 9661"/>
              <a:gd name="T85" fmla="*/ 8060 h 10123"/>
              <a:gd name="T86" fmla="*/ 4040 w 9661"/>
              <a:gd name="T87" fmla="*/ 7950 h 10123"/>
              <a:gd name="T88" fmla="*/ 4877 w 9661"/>
              <a:gd name="T89" fmla="*/ 7759 h 10123"/>
              <a:gd name="T90" fmla="*/ 4333 w 9661"/>
              <a:gd name="T91" fmla="*/ 7755 h 10123"/>
              <a:gd name="T92" fmla="*/ 5623 w 9661"/>
              <a:gd name="T93" fmla="*/ 7509 h 10123"/>
              <a:gd name="T94" fmla="*/ 5922 w 9661"/>
              <a:gd name="T95" fmla="*/ 7151 h 10123"/>
              <a:gd name="T96" fmla="*/ 2272 w 9661"/>
              <a:gd name="T97" fmla="*/ 6812 h 10123"/>
              <a:gd name="T98" fmla="*/ 2576 w 9661"/>
              <a:gd name="T99" fmla="*/ 2562 h 10123"/>
              <a:gd name="T100" fmla="*/ 4163 w 9661"/>
              <a:gd name="T101" fmla="*/ 8580 h 10123"/>
              <a:gd name="T102" fmla="*/ 5495 w 9661"/>
              <a:gd name="T103" fmla="*/ 7374 h 10123"/>
              <a:gd name="T104" fmla="*/ 3047 w 9661"/>
              <a:gd name="T105" fmla="*/ 8474 h 10123"/>
              <a:gd name="T106" fmla="*/ 2220 w 9661"/>
              <a:gd name="T107" fmla="*/ 8205 h 10123"/>
              <a:gd name="T108" fmla="*/ 1054 w 9661"/>
              <a:gd name="T109" fmla="*/ 7947 h 10123"/>
              <a:gd name="T110" fmla="*/ 4479 w 9661"/>
              <a:gd name="T111" fmla="*/ 7546 h 10123"/>
              <a:gd name="T112" fmla="*/ 917 w 9661"/>
              <a:gd name="T113" fmla="*/ 7337 h 10123"/>
              <a:gd name="T114" fmla="*/ 2512 w 9661"/>
              <a:gd name="T115" fmla="*/ 6860 h 10123"/>
              <a:gd name="T116" fmla="*/ 2800 w 9661"/>
              <a:gd name="T117" fmla="*/ 5254 h 10123"/>
              <a:gd name="T118" fmla="*/ 2102 w 9661"/>
              <a:gd name="T119" fmla="*/ 2996 h 10123"/>
              <a:gd name="T120" fmla="*/ 2256 w 9661"/>
              <a:gd name="T121" fmla="*/ 2698 h 10123"/>
              <a:gd name="T122" fmla="*/ 3059 w 9661"/>
              <a:gd name="T123" fmla="*/ 9528 h 10123"/>
              <a:gd name="T124" fmla="*/ 9635 w 9661"/>
              <a:gd name="T125" fmla="*/ 1998 h 10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1" h="10123">
                <a:moveTo>
                  <a:pt x="7599" y="4835"/>
                </a:moveTo>
                <a:lnTo>
                  <a:pt x="7594" y="4803"/>
                </a:lnTo>
                <a:lnTo>
                  <a:pt x="7581" y="4789"/>
                </a:lnTo>
                <a:lnTo>
                  <a:pt x="7549" y="4814"/>
                </a:lnTo>
                <a:lnTo>
                  <a:pt x="7452" y="4920"/>
                </a:lnTo>
                <a:lnTo>
                  <a:pt x="7427" y="4933"/>
                </a:lnTo>
                <a:lnTo>
                  <a:pt x="7389" y="4938"/>
                </a:lnTo>
                <a:lnTo>
                  <a:pt x="7353" y="4928"/>
                </a:lnTo>
                <a:lnTo>
                  <a:pt x="7325" y="4901"/>
                </a:lnTo>
                <a:lnTo>
                  <a:pt x="7312" y="4864"/>
                </a:lnTo>
                <a:lnTo>
                  <a:pt x="7319" y="4822"/>
                </a:lnTo>
                <a:lnTo>
                  <a:pt x="7329" y="4813"/>
                </a:lnTo>
                <a:lnTo>
                  <a:pt x="7344" y="4807"/>
                </a:lnTo>
                <a:lnTo>
                  <a:pt x="7361" y="4800"/>
                </a:lnTo>
                <a:lnTo>
                  <a:pt x="7373" y="4783"/>
                </a:lnTo>
                <a:lnTo>
                  <a:pt x="7379" y="4754"/>
                </a:lnTo>
                <a:lnTo>
                  <a:pt x="7371" y="4743"/>
                </a:lnTo>
                <a:lnTo>
                  <a:pt x="7357" y="4735"/>
                </a:lnTo>
                <a:lnTo>
                  <a:pt x="7346" y="4686"/>
                </a:lnTo>
                <a:lnTo>
                  <a:pt x="7338" y="4622"/>
                </a:lnTo>
                <a:lnTo>
                  <a:pt x="7329" y="4613"/>
                </a:lnTo>
                <a:lnTo>
                  <a:pt x="7319" y="4606"/>
                </a:lnTo>
                <a:lnTo>
                  <a:pt x="7310" y="4589"/>
                </a:lnTo>
                <a:lnTo>
                  <a:pt x="7304" y="4558"/>
                </a:lnTo>
                <a:lnTo>
                  <a:pt x="7311" y="4330"/>
                </a:lnTo>
                <a:lnTo>
                  <a:pt x="7319" y="4293"/>
                </a:lnTo>
                <a:lnTo>
                  <a:pt x="7338" y="4259"/>
                </a:lnTo>
                <a:lnTo>
                  <a:pt x="7386" y="4203"/>
                </a:lnTo>
                <a:lnTo>
                  <a:pt x="7395" y="4167"/>
                </a:lnTo>
                <a:lnTo>
                  <a:pt x="7404" y="4006"/>
                </a:lnTo>
                <a:lnTo>
                  <a:pt x="7396" y="3928"/>
                </a:lnTo>
                <a:lnTo>
                  <a:pt x="7376" y="3850"/>
                </a:lnTo>
                <a:lnTo>
                  <a:pt x="7366" y="3773"/>
                </a:lnTo>
                <a:lnTo>
                  <a:pt x="7395" y="3694"/>
                </a:lnTo>
                <a:lnTo>
                  <a:pt x="7429" y="3629"/>
                </a:lnTo>
                <a:lnTo>
                  <a:pt x="7445" y="3556"/>
                </a:lnTo>
                <a:lnTo>
                  <a:pt x="7441" y="3478"/>
                </a:lnTo>
                <a:lnTo>
                  <a:pt x="7390" y="3317"/>
                </a:lnTo>
                <a:lnTo>
                  <a:pt x="7377" y="3239"/>
                </a:lnTo>
                <a:lnTo>
                  <a:pt x="7362" y="3068"/>
                </a:lnTo>
                <a:lnTo>
                  <a:pt x="7350" y="3009"/>
                </a:lnTo>
                <a:lnTo>
                  <a:pt x="7351" y="2991"/>
                </a:lnTo>
                <a:lnTo>
                  <a:pt x="7361" y="2970"/>
                </a:lnTo>
                <a:lnTo>
                  <a:pt x="7376" y="2949"/>
                </a:lnTo>
                <a:lnTo>
                  <a:pt x="7385" y="2927"/>
                </a:lnTo>
                <a:lnTo>
                  <a:pt x="7378" y="2904"/>
                </a:lnTo>
                <a:lnTo>
                  <a:pt x="7300" y="2794"/>
                </a:lnTo>
                <a:lnTo>
                  <a:pt x="7271" y="2715"/>
                </a:lnTo>
                <a:lnTo>
                  <a:pt x="7250" y="2570"/>
                </a:lnTo>
                <a:lnTo>
                  <a:pt x="7226" y="2503"/>
                </a:lnTo>
                <a:lnTo>
                  <a:pt x="7151" y="2423"/>
                </a:lnTo>
                <a:lnTo>
                  <a:pt x="7141" y="2393"/>
                </a:lnTo>
                <a:lnTo>
                  <a:pt x="7136" y="2363"/>
                </a:lnTo>
                <a:lnTo>
                  <a:pt x="7121" y="2333"/>
                </a:lnTo>
                <a:lnTo>
                  <a:pt x="7080" y="2281"/>
                </a:lnTo>
                <a:lnTo>
                  <a:pt x="7010" y="2145"/>
                </a:lnTo>
                <a:lnTo>
                  <a:pt x="6990" y="2125"/>
                </a:lnTo>
                <a:lnTo>
                  <a:pt x="6966" y="2111"/>
                </a:lnTo>
                <a:lnTo>
                  <a:pt x="6946" y="2076"/>
                </a:lnTo>
                <a:lnTo>
                  <a:pt x="6901" y="1931"/>
                </a:lnTo>
                <a:lnTo>
                  <a:pt x="6886" y="1899"/>
                </a:lnTo>
                <a:lnTo>
                  <a:pt x="6832" y="1869"/>
                </a:lnTo>
                <a:lnTo>
                  <a:pt x="6822" y="1829"/>
                </a:lnTo>
                <a:lnTo>
                  <a:pt x="6822" y="1781"/>
                </a:lnTo>
                <a:lnTo>
                  <a:pt x="6817" y="1742"/>
                </a:lnTo>
                <a:lnTo>
                  <a:pt x="6737" y="1650"/>
                </a:lnTo>
                <a:lnTo>
                  <a:pt x="6721" y="1636"/>
                </a:lnTo>
                <a:lnTo>
                  <a:pt x="6602" y="1504"/>
                </a:lnTo>
                <a:lnTo>
                  <a:pt x="6503" y="1361"/>
                </a:lnTo>
                <a:lnTo>
                  <a:pt x="6248" y="997"/>
                </a:lnTo>
                <a:lnTo>
                  <a:pt x="6227" y="940"/>
                </a:lnTo>
                <a:lnTo>
                  <a:pt x="6173" y="873"/>
                </a:lnTo>
                <a:lnTo>
                  <a:pt x="6154" y="842"/>
                </a:lnTo>
                <a:lnTo>
                  <a:pt x="6050" y="564"/>
                </a:lnTo>
                <a:lnTo>
                  <a:pt x="5914" y="297"/>
                </a:lnTo>
                <a:lnTo>
                  <a:pt x="5877" y="203"/>
                </a:lnTo>
                <a:lnTo>
                  <a:pt x="5863" y="141"/>
                </a:lnTo>
                <a:lnTo>
                  <a:pt x="5792" y="0"/>
                </a:lnTo>
                <a:lnTo>
                  <a:pt x="5789" y="2"/>
                </a:lnTo>
                <a:lnTo>
                  <a:pt x="5694" y="48"/>
                </a:lnTo>
                <a:lnTo>
                  <a:pt x="5706" y="107"/>
                </a:lnTo>
                <a:lnTo>
                  <a:pt x="5704" y="127"/>
                </a:lnTo>
                <a:lnTo>
                  <a:pt x="5696" y="211"/>
                </a:lnTo>
                <a:lnTo>
                  <a:pt x="5668" y="293"/>
                </a:lnTo>
                <a:lnTo>
                  <a:pt x="5631" y="360"/>
                </a:lnTo>
                <a:lnTo>
                  <a:pt x="5588" y="422"/>
                </a:lnTo>
                <a:lnTo>
                  <a:pt x="5495" y="519"/>
                </a:lnTo>
                <a:lnTo>
                  <a:pt x="5383" y="591"/>
                </a:lnTo>
                <a:lnTo>
                  <a:pt x="5261" y="635"/>
                </a:lnTo>
                <a:lnTo>
                  <a:pt x="5144" y="644"/>
                </a:lnTo>
                <a:lnTo>
                  <a:pt x="4987" y="635"/>
                </a:lnTo>
                <a:lnTo>
                  <a:pt x="4880" y="657"/>
                </a:lnTo>
                <a:lnTo>
                  <a:pt x="4825" y="643"/>
                </a:lnTo>
                <a:lnTo>
                  <a:pt x="4786" y="603"/>
                </a:lnTo>
                <a:lnTo>
                  <a:pt x="4781" y="597"/>
                </a:lnTo>
                <a:lnTo>
                  <a:pt x="4526" y="619"/>
                </a:lnTo>
                <a:lnTo>
                  <a:pt x="4430" y="647"/>
                </a:lnTo>
                <a:lnTo>
                  <a:pt x="4371" y="652"/>
                </a:lnTo>
                <a:lnTo>
                  <a:pt x="4225" y="609"/>
                </a:lnTo>
                <a:lnTo>
                  <a:pt x="4037" y="624"/>
                </a:lnTo>
                <a:lnTo>
                  <a:pt x="3995" y="619"/>
                </a:lnTo>
                <a:lnTo>
                  <a:pt x="3911" y="628"/>
                </a:lnTo>
                <a:lnTo>
                  <a:pt x="3823" y="664"/>
                </a:lnTo>
                <a:lnTo>
                  <a:pt x="3735" y="718"/>
                </a:lnTo>
                <a:lnTo>
                  <a:pt x="3663" y="779"/>
                </a:lnTo>
                <a:lnTo>
                  <a:pt x="3650" y="795"/>
                </a:lnTo>
                <a:lnTo>
                  <a:pt x="3597" y="925"/>
                </a:lnTo>
                <a:lnTo>
                  <a:pt x="3556" y="973"/>
                </a:lnTo>
                <a:lnTo>
                  <a:pt x="3494" y="1021"/>
                </a:lnTo>
                <a:lnTo>
                  <a:pt x="3478" y="1037"/>
                </a:lnTo>
                <a:lnTo>
                  <a:pt x="3344" y="1241"/>
                </a:lnTo>
                <a:lnTo>
                  <a:pt x="3263" y="1306"/>
                </a:lnTo>
                <a:lnTo>
                  <a:pt x="3219" y="1323"/>
                </a:lnTo>
                <a:lnTo>
                  <a:pt x="3226" y="1448"/>
                </a:lnTo>
                <a:lnTo>
                  <a:pt x="3175" y="1540"/>
                </a:lnTo>
                <a:lnTo>
                  <a:pt x="3177" y="1560"/>
                </a:lnTo>
                <a:lnTo>
                  <a:pt x="3191" y="1590"/>
                </a:lnTo>
                <a:lnTo>
                  <a:pt x="3197" y="1619"/>
                </a:lnTo>
                <a:lnTo>
                  <a:pt x="3190" y="1660"/>
                </a:lnTo>
                <a:lnTo>
                  <a:pt x="3164" y="1727"/>
                </a:lnTo>
                <a:lnTo>
                  <a:pt x="3252" y="1791"/>
                </a:lnTo>
                <a:lnTo>
                  <a:pt x="3280" y="1822"/>
                </a:lnTo>
                <a:lnTo>
                  <a:pt x="3243" y="1818"/>
                </a:lnTo>
                <a:lnTo>
                  <a:pt x="3184" y="1793"/>
                </a:lnTo>
                <a:lnTo>
                  <a:pt x="3137" y="1754"/>
                </a:lnTo>
                <a:lnTo>
                  <a:pt x="3137" y="1710"/>
                </a:lnTo>
                <a:lnTo>
                  <a:pt x="3145" y="1685"/>
                </a:lnTo>
                <a:lnTo>
                  <a:pt x="3148" y="1649"/>
                </a:lnTo>
                <a:lnTo>
                  <a:pt x="3145" y="1613"/>
                </a:lnTo>
                <a:lnTo>
                  <a:pt x="3137" y="1590"/>
                </a:lnTo>
                <a:lnTo>
                  <a:pt x="3116" y="1577"/>
                </a:lnTo>
                <a:lnTo>
                  <a:pt x="3097" y="1580"/>
                </a:lnTo>
                <a:lnTo>
                  <a:pt x="3075" y="1592"/>
                </a:lnTo>
                <a:lnTo>
                  <a:pt x="3047" y="1597"/>
                </a:lnTo>
                <a:lnTo>
                  <a:pt x="2964" y="1567"/>
                </a:lnTo>
                <a:lnTo>
                  <a:pt x="2943" y="1571"/>
                </a:lnTo>
                <a:lnTo>
                  <a:pt x="2937" y="1597"/>
                </a:lnTo>
                <a:lnTo>
                  <a:pt x="2959" y="1754"/>
                </a:lnTo>
                <a:lnTo>
                  <a:pt x="2976" y="1814"/>
                </a:lnTo>
                <a:lnTo>
                  <a:pt x="3002" y="1854"/>
                </a:lnTo>
                <a:lnTo>
                  <a:pt x="3038" y="1848"/>
                </a:lnTo>
                <a:lnTo>
                  <a:pt x="3040" y="1857"/>
                </a:lnTo>
                <a:lnTo>
                  <a:pt x="3042" y="1860"/>
                </a:lnTo>
                <a:lnTo>
                  <a:pt x="3042" y="1862"/>
                </a:lnTo>
                <a:lnTo>
                  <a:pt x="3038" y="1874"/>
                </a:lnTo>
                <a:lnTo>
                  <a:pt x="3099" y="1893"/>
                </a:lnTo>
                <a:lnTo>
                  <a:pt x="3125" y="1956"/>
                </a:lnTo>
                <a:lnTo>
                  <a:pt x="3138" y="2034"/>
                </a:lnTo>
                <a:lnTo>
                  <a:pt x="3164" y="2097"/>
                </a:lnTo>
                <a:lnTo>
                  <a:pt x="3137" y="2108"/>
                </a:lnTo>
                <a:lnTo>
                  <a:pt x="3110" y="2106"/>
                </a:lnTo>
                <a:lnTo>
                  <a:pt x="3088" y="2108"/>
                </a:lnTo>
                <a:lnTo>
                  <a:pt x="3079" y="2132"/>
                </a:lnTo>
                <a:lnTo>
                  <a:pt x="3121" y="2203"/>
                </a:lnTo>
                <a:lnTo>
                  <a:pt x="3138" y="2253"/>
                </a:lnTo>
                <a:lnTo>
                  <a:pt x="3150" y="2264"/>
                </a:lnTo>
                <a:lnTo>
                  <a:pt x="3196" y="2272"/>
                </a:lnTo>
                <a:lnTo>
                  <a:pt x="3257" y="2292"/>
                </a:lnTo>
                <a:lnTo>
                  <a:pt x="3274" y="2302"/>
                </a:lnTo>
                <a:lnTo>
                  <a:pt x="3275" y="2341"/>
                </a:lnTo>
                <a:lnTo>
                  <a:pt x="3232" y="2373"/>
                </a:lnTo>
                <a:lnTo>
                  <a:pt x="3212" y="2393"/>
                </a:lnTo>
                <a:lnTo>
                  <a:pt x="3279" y="2401"/>
                </a:lnTo>
                <a:lnTo>
                  <a:pt x="3290" y="2409"/>
                </a:lnTo>
                <a:lnTo>
                  <a:pt x="3313" y="2451"/>
                </a:lnTo>
                <a:lnTo>
                  <a:pt x="3331" y="2464"/>
                </a:lnTo>
                <a:lnTo>
                  <a:pt x="3357" y="2467"/>
                </a:lnTo>
                <a:lnTo>
                  <a:pt x="3427" y="2451"/>
                </a:lnTo>
                <a:lnTo>
                  <a:pt x="3423" y="2460"/>
                </a:lnTo>
                <a:lnTo>
                  <a:pt x="3419" y="2483"/>
                </a:lnTo>
                <a:lnTo>
                  <a:pt x="3415" y="2492"/>
                </a:lnTo>
                <a:lnTo>
                  <a:pt x="3429" y="2496"/>
                </a:lnTo>
                <a:lnTo>
                  <a:pt x="3440" y="2503"/>
                </a:lnTo>
                <a:lnTo>
                  <a:pt x="3450" y="2515"/>
                </a:lnTo>
                <a:lnTo>
                  <a:pt x="3458" y="2531"/>
                </a:lnTo>
                <a:lnTo>
                  <a:pt x="3423" y="2536"/>
                </a:lnTo>
                <a:lnTo>
                  <a:pt x="3400" y="2522"/>
                </a:lnTo>
                <a:lnTo>
                  <a:pt x="3379" y="2518"/>
                </a:lnTo>
                <a:lnTo>
                  <a:pt x="3353" y="2557"/>
                </a:lnTo>
                <a:lnTo>
                  <a:pt x="3345" y="2598"/>
                </a:lnTo>
                <a:lnTo>
                  <a:pt x="3337" y="2615"/>
                </a:lnTo>
                <a:lnTo>
                  <a:pt x="3321" y="2622"/>
                </a:lnTo>
                <a:lnTo>
                  <a:pt x="3307" y="2615"/>
                </a:lnTo>
                <a:lnTo>
                  <a:pt x="3299" y="2599"/>
                </a:lnTo>
                <a:lnTo>
                  <a:pt x="3297" y="2578"/>
                </a:lnTo>
                <a:lnTo>
                  <a:pt x="3299" y="2557"/>
                </a:lnTo>
                <a:lnTo>
                  <a:pt x="3276" y="2568"/>
                </a:lnTo>
                <a:lnTo>
                  <a:pt x="3256" y="2562"/>
                </a:lnTo>
                <a:lnTo>
                  <a:pt x="3235" y="2550"/>
                </a:lnTo>
                <a:lnTo>
                  <a:pt x="3211" y="2543"/>
                </a:lnTo>
                <a:lnTo>
                  <a:pt x="3182" y="2551"/>
                </a:lnTo>
                <a:lnTo>
                  <a:pt x="3165" y="2552"/>
                </a:lnTo>
                <a:lnTo>
                  <a:pt x="3153" y="2543"/>
                </a:lnTo>
                <a:lnTo>
                  <a:pt x="3143" y="2553"/>
                </a:lnTo>
                <a:lnTo>
                  <a:pt x="3139" y="2555"/>
                </a:lnTo>
                <a:lnTo>
                  <a:pt x="3131" y="2557"/>
                </a:lnTo>
                <a:lnTo>
                  <a:pt x="3145" y="2581"/>
                </a:lnTo>
                <a:lnTo>
                  <a:pt x="3156" y="2606"/>
                </a:lnTo>
                <a:lnTo>
                  <a:pt x="3166" y="2626"/>
                </a:lnTo>
                <a:lnTo>
                  <a:pt x="3180" y="2635"/>
                </a:lnTo>
                <a:lnTo>
                  <a:pt x="3220" y="2629"/>
                </a:lnTo>
                <a:lnTo>
                  <a:pt x="3225" y="2636"/>
                </a:lnTo>
                <a:lnTo>
                  <a:pt x="3206" y="2662"/>
                </a:lnTo>
                <a:lnTo>
                  <a:pt x="3191" y="2671"/>
                </a:lnTo>
                <a:lnTo>
                  <a:pt x="3170" y="2678"/>
                </a:lnTo>
                <a:lnTo>
                  <a:pt x="3150" y="2688"/>
                </a:lnTo>
                <a:lnTo>
                  <a:pt x="3143" y="2708"/>
                </a:lnTo>
                <a:lnTo>
                  <a:pt x="3147" y="2734"/>
                </a:lnTo>
                <a:lnTo>
                  <a:pt x="3162" y="2739"/>
                </a:lnTo>
                <a:lnTo>
                  <a:pt x="3206" y="2729"/>
                </a:lnTo>
                <a:lnTo>
                  <a:pt x="3184" y="2760"/>
                </a:lnTo>
                <a:lnTo>
                  <a:pt x="3175" y="2778"/>
                </a:lnTo>
                <a:lnTo>
                  <a:pt x="3175" y="2794"/>
                </a:lnTo>
                <a:lnTo>
                  <a:pt x="3184" y="2805"/>
                </a:lnTo>
                <a:lnTo>
                  <a:pt x="3201" y="2805"/>
                </a:lnTo>
                <a:lnTo>
                  <a:pt x="3219" y="2799"/>
                </a:lnTo>
                <a:lnTo>
                  <a:pt x="3232" y="2788"/>
                </a:lnTo>
                <a:lnTo>
                  <a:pt x="3287" y="2729"/>
                </a:lnTo>
                <a:lnTo>
                  <a:pt x="3316" y="2708"/>
                </a:lnTo>
                <a:lnTo>
                  <a:pt x="3353" y="2690"/>
                </a:lnTo>
                <a:lnTo>
                  <a:pt x="3352" y="2713"/>
                </a:lnTo>
                <a:lnTo>
                  <a:pt x="3361" y="2727"/>
                </a:lnTo>
                <a:lnTo>
                  <a:pt x="3375" y="2736"/>
                </a:lnTo>
                <a:lnTo>
                  <a:pt x="3395" y="2741"/>
                </a:lnTo>
                <a:lnTo>
                  <a:pt x="3427" y="2713"/>
                </a:lnTo>
                <a:lnTo>
                  <a:pt x="3448" y="2701"/>
                </a:lnTo>
                <a:lnTo>
                  <a:pt x="3458" y="2708"/>
                </a:lnTo>
                <a:lnTo>
                  <a:pt x="3455" y="2743"/>
                </a:lnTo>
                <a:lnTo>
                  <a:pt x="3446" y="2756"/>
                </a:lnTo>
                <a:lnTo>
                  <a:pt x="3405" y="2767"/>
                </a:lnTo>
                <a:lnTo>
                  <a:pt x="3369" y="2786"/>
                </a:lnTo>
                <a:lnTo>
                  <a:pt x="3350" y="2792"/>
                </a:lnTo>
                <a:lnTo>
                  <a:pt x="3326" y="2794"/>
                </a:lnTo>
                <a:lnTo>
                  <a:pt x="3315" y="2806"/>
                </a:lnTo>
                <a:lnTo>
                  <a:pt x="3299" y="2884"/>
                </a:lnTo>
                <a:lnTo>
                  <a:pt x="3331" y="2884"/>
                </a:lnTo>
                <a:lnTo>
                  <a:pt x="3321" y="2906"/>
                </a:lnTo>
                <a:lnTo>
                  <a:pt x="3293" y="2931"/>
                </a:lnTo>
                <a:lnTo>
                  <a:pt x="3280" y="2950"/>
                </a:lnTo>
                <a:lnTo>
                  <a:pt x="3351" y="2971"/>
                </a:lnTo>
                <a:lnTo>
                  <a:pt x="3381" y="2964"/>
                </a:lnTo>
                <a:lnTo>
                  <a:pt x="3405" y="2924"/>
                </a:lnTo>
                <a:lnTo>
                  <a:pt x="3410" y="2958"/>
                </a:lnTo>
                <a:lnTo>
                  <a:pt x="3424" y="2972"/>
                </a:lnTo>
                <a:lnTo>
                  <a:pt x="3439" y="2964"/>
                </a:lnTo>
                <a:lnTo>
                  <a:pt x="3446" y="2931"/>
                </a:lnTo>
                <a:lnTo>
                  <a:pt x="3449" y="2900"/>
                </a:lnTo>
                <a:lnTo>
                  <a:pt x="3458" y="2869"/>
                </a:lnTo>
                <a:lnTo>
                  <a:pt x="3470" y="2852"/>
                </a:lnTo>
                <a:lnTo>
                  <a:pt x="3488" y="2860"/>
                </a:lnTo>
                <a:lnTo>
                  <a:pt x="3476" y="2911"/>
                </a:lnTo>
                <a:lnTo>
                  <a:pt x="3492" y="2948"/>
                </a:lnTo>
                <a:lnTo>
                  <a:pt x="3512" y="2981"/>
                </a:lnTo>
                <a:lnTo>
                  <a:pt x="3518" y="3016"/>
                </a:lnTo>
                <a:lnTo>
                  <a:pt x="3506" y="3006"/>
                </a:lnTo>
                <a:lnTo>
                  <a:pt x="3491" y="3001"/>
                </a:lnTo>
                <a:lnTo>
                  <a:pt x="3474" y="2999"/>
                </a:lnTo>
                <a:lnTo>
                  <a:pt x="3458" y="3003"/>
                </a:lnTo>
                <a:lnTo>
                  <a:pt x="3471" y="3014"/>
                </a:lnTo>
                <a:lnTo>
                  <a:pt x="3478" y="3016"/>
                </a:lnTo>
                <a:lnTo>
                  <a:pt x="3478" y="3028"/>
                </a:lnTo>
                <a:lnTo>
                  <a:pt x="3374" y="3028"/>
                </a:lnTo>
                <a:lnTo>
                  <a:pt x="3407" y="3089"/>
                </a:lnTo>
                <a:lnTo>
                  <a:pt x="3461" y="3141"/>
                </a:lnTo>
                <a:lnTo>
                  <a:pt x="3521" y="3177"/>
                </a:lnTo>
                <a:lnTo>
                  <a:pt x="3573" y="3185"/>
                </a:lnTo>
                <a:lnTo>
                  <a:pt x="3609" y="3172"/>
                </a:lnTo>
                <a:lnTo>
                  <a:pt x="3620" y="3159"/>
                </a:lnTo>
                <a:lnTo>
                  <a:pt x="3615" y="3100"/>
                </a:lnTo>
                <a:lnTo>
                  <a:pt x="3628" y="3080"/>
                </a:lnTo>
                <a:lnTo>
                  <a:pt x="3720" y="3055"/>
                </a:lnTo>
                <a:lnTo>
                  <a:pt x="3716" y="3077"/>
                </a:lnTo>
                <a:lnTo>
                  <a:pt x="3706" y="3084"/>
                </a:lnTo>
                <a:lnTo>
                  <a:pt x="3692" y="3086"/>
                </a:lnTo>
                <a:lnTo>
                  <a:pt x="3670" y="3098"/>
                </a:lnTo>
                <a:lnTo>
                  <a:pt x="3663" y="3097"/>
                </a:lnTo>
                <a:lnTo>
                  <a:pt x="3655" y="3098"/>
                </a:lnTo>
                <a:lnTo>
                  <a:pt x="3647" y="3106"/>
                </a:lnTo>
                <a:lnTo>
                  <a:pt x="3649" y="3110"/>
                </a:lnTo>
                <a:lnTo>
                  <a:pt x="3664" y="3125"/>
                </a:lnTo>
                <a:lnTo>
                  <a:pt x="3667" y="3133"/>
                </a:lnTo>
                <a:lnTo>
                  <a:pt x="3656" y="3179"/>
                </a:lnTo>
                <a:lnTo>
                  <a:pt x="3640" y="3199"/>
                </a:lnTo>
                <a:lnTo>
                  <a:pt x="3617" y="3210"/>
                </a:lnTo>
                <a:lnTo>
                  <a:pt x="3568" y="3247"/>
                </a:lnTo>
                <a:lnTo>
                  <a:pt x="3500" y="3273"/>
                </a:lnTo>
                <a:lnTo>
                  <a:pt x="3472" y="3277"/>
                </a:lnTo>
                <a:lnTo>
                  <a:pt x="3440" y="3291"/>
                </a:lnTo>
                <a:lnTo>
                  <a:pt x="3458" y="3324"/>
                </a:lnTo>
                <a:lnTo>
                  <a:pt x="3509" y="3381"/>
                </a:lnTo>
                <a:lnTo>
                  <a:pt x="3477" y="3378"/>
                </a:lnTo>
                <a:lnTo>
                  <a:pt x="3446" y="3368"/>
                </a:lnTo>
                <a:lnTo>
                  <a:pt x="3458" y="3416"/>
                </a:lnTo>
                <a:lnTo>
                  <a:pt x="3451" y="3443"/>
                </a:lnTo>
                <a:lnTo>
                  <a:pt x="3436" y="3469"/>
                </a:lnTo>
                <a:lnTo>
                  <a:pt x="3427" y="3512"/>
                </a:lnTo>
                <a:lnTo>
                  <a:pt x="3414" y="3506"/>
                </a:lnTo>
                <a:lnTo>
                  <a:pt x="3405" y="3499"/>
                </a:lnTo>
                <a:lnTo>
                  <a:pt x="3400" y="3488"/>
                </a:lnTo>
                <a:lnTo>
                  <a:pt x="3395" y="3472"/>
                </a:lnTo>
                <a:lnTo>
                  <a:pt x="3421" y="3464"/>
                </a:lnTo>
                <a:lnTo>
                  <a:pt x="3424" y="3446"/>
                </a:lnTo>
                <a:lnTo>
                  <a:pt x="3412" y="3387"/>
                </a:lnTo>
                <a:lnTo>
                  <a:pt x="3398" y="3365"/>
                </a:lnTo>
                <a:lnTo>
                  <a:pt x="3395" y="3349"/>
                </a:lnTo>
                <a:lnTo>
                  <a:pt x="3396" y="3334"/>
                </a:lnTo>
                <a:lnTo>
                  <a:pt x="3404" y="3308"/>
                </a:lnTo>
                <a:lnTo>
                  <a:pt x="3405" y="3297"/>
                </a:lnTo>
                <a:lnTo>
                  <a:pt x="3402" y="3242"/>
                </a:lnTo>
                <a:lnTo>
                  <a:pt x="3395" y="3215"/>
                </a:lnTo>
                <a:lnTo>
                  <a:pt x="3384" y="3199"/>
                </a:lnTo>
                <a:lnTo>
                  <a:pt x="3369" y="3202"/>
                </a:lnTo>
                <a:lnTo>
                  <a:pt x="3339" y="3239"/>
                </a:lnTo>
                <a:lnTo>
                  <a:pt x="3321" y="3251"/>
                </a:lnTo>
                <a:lnTo>
                  <a:pt x="3345" y="3167"/>
                </a:lnTo>
                <a:lnTo>
                  <a:pt x="3343" y="3127"/>
                </a:lnTo>
                <a:lnTo>
                  <a:pt x="3311" y="3094"/>
                </a:lnTo>
                <a:lnTo>
                  <a:pt x="3281" y="3097"/>
                </a:lnTo>
                <a:lnTo>
                  <a:pt x="3234" y="3139"/>
                </a:lnTo>
                <a:lnTo>
                  <a:pt x="3227" y="3127"/>
                </a:lnTo>
                <a:lnTo>
                  <a:pt x="3221" y="3104"/>
                </a:lnTo>
                <a:lnTo>
                  <a:pt x="3201" y="3077"/>
                </a:lnTo>
                <a:lnTo>
                  <a:pt x="3196" y="3062"/>
                </a:lnTo>
                <a:lnTo>
                  <a:pt x="3192" y="3053"/>
                </a:lnTo>
                <a:lnTo>
                  <a:pt x="3183" y="3073"/>
                </a:lnTo>
                <a:lnTo>
                  <a:pt x="3169" y="3113"/>
                </a:lnTo>
                <a:lnTo>
                  <a:pt x="3158" y="3126"/>
                </a:lnTo>
                <a:lnTo>
                  <a:pt x="3138" y="3141"/>
                </a:lnTo>
                <a:lnTo>
                  <a:pt x="3127" y="3153"/>
                </a:lnTo>
                <a:lnTo>
                  <a:pt x="3117" y="3169"/>
                </a:lnTo>
                <a:lnTo>
                  <a:pt x="3113" y="3186"/>
                </a:lnTo>
                <a:lnTo>
                  <a:pt x="3107" y="3201"/>
                </a:lnTo>
                <a:lnTo>
                  <a:pt x="3091" y="3212"/>
                </a:lnTo>
                <a:lnTo>
                  <a:pt x="3095" y="3179"/>
                </a:lnTo>
                <a:lnTo>
                  <a:pt x="3094" y="3162"/>
                </a:lnTo>
                <a:lnTo>
                  <a:pt x="3079" y="3133"/>
                </a:lnTo>
                <a:lnTo>
                  <a:pt x="3076" y="3119"/>
                </a:lnTo>
                <a:lnTo>
                  <a:pt x="3077" y="3106"/>
                </a:lnTo>
                <a:lnTo>
                  <a:pt x="3076" y="3094"/>
                </a:lnTo>
                <a:lnTo>
                  <a:pt x="3069" y="3080"/>
                </a:lnTo>
                <a:lnTo>
                  <a:pt x="3061" y="3074"/>
                </a:lnTo>
                <a:lnTo>
                  <a:pt x="3038" y="3066"/>
                </a:lnTo>
                <a:lnTo>
                  <a:pt x="3027" y="3055"/>
                </a:lnTo>
                <a:lnTo>
                  <a:pt x="2997" y="3005"/>
                </a:lnTo>
                <a:lnTo>
                  <a:pt x="2966" y="2968"/>
                </a:lnTo>
                <a:lnTo>
                  <a:pt x="2943" y="2950"/>
                </a:lnTo>
                <a:lnTo>
                  <a:pt x="2918" y="2938"/>
                </a:lnTo>
                <a:lnTo>
                  <a:pt x="2891" y="2939"/>
                </a:lnTo>
                <a:lnTo>
                  <a:pt x="2920" y="2969"/>
                </a:lnTo>
                <a:lnTo>
                  <a:pt x="2940" y="3042"/>
                </a:lnTo>
                <a:lnTo>
                  <a:pt x="2969" y="3055"/>
                </a:lnTo>
                <a:lnTo>
                  <a:pt x="2991" y="3061"/>
                </a:lnTo>
                <a:lnTo>
                  <a:pt x="3002" y="3073"/>
                </a:lnTo>
                <a:lnTo>
                  <a:pt x="3000" y="3086"/>
                </a:lnTo>
                <a:lnTo>
                  <a:pt x="2986" y="3094"/>
                </a:lnTo>
                <a:lnTo>
                  <a:pt x="2966" y="3094"/>
                </a:lnTo>
                <a:lnTo>
                  <a:pt x="2950" y="3087"/>
                </a:lnTo>
                <a:lnTo>
                  <a:pt x="2937" y="3075"/>
                </a:lnTo>
                <a:lnTo>
                  <a:pt x="2913" y="3045"/>
                </a:lnTo>
                <a:lnTo>
                  <a:pt x="2897" y="3030"/>
                </a:lnTo>
                <a:lnTo>
                  <a:pt x="2884" y="3028"/>
                </a:lnTo>
                <a:lnTo>
                  <a:pt x="2879" y="3049"/>
                </a:lnTo>
                <a:lnTo>
                  <a:pt x="2886" y="3055"/>
                </a:lnTo>
                <a:lnTo>
                  <a:pt x="2981" y="3153"/>
                </a:lnTo>
                <a:lnTo>
                  <a:pt x="2993" y="3172"/>
                </a:lnTo>
                <a:lnTo>
                  <a:pt x="3005" y="3212"/>
                </a:lnTo>
                <a:lnTo>
                  <a:pt x="3017" y="3226"/>
                </a:lnTo>
                <a:lnTo>
                  <a:pt x="3017" y="3238"/>
                </a:lnTo>
                <a:lnTo>
                  <a:pt x="2995" y="3237"/>
                </a:lnTo>
                <a:lnTo>
                  <a:pt x="2983" y="3224"/>
                </a:lnTo>
                <a:lnTo>
                  <a:pt x="2975" y="3205"/>
                </a:lnTo>
                <a:lnTo>
                  <a:pt x="2965" y="3185"/>
                </a:lnTo>
                <a:lnTo>
                  <a:pt x="2937" y="3155"/>
                </a:lnTo>
                <a:lnTo>
                  <a:pt x="2918" y="3142"/>
                </a:lnTo>
                <a:lnTo>
                  <a:pt x="2910" y="3153"/>
                </a:lnTo>
                <a:lnTo>
                  <a:pt x="2904" y="3198"/>
                </a:lnTo>
                <a:lnTo>
                  <a:pt x="2876" y="3289"/>
                </a:lnTo>
                <a:lnTo>
                  <a:pt x="2870" y="3336"/>
                </a:lnTo>
                <a:lnTo>
                  <a:pt x="2865" y="3345"/>
                </a:lnTo>
                <a:lnTo>
                  <a:pt x="2854" y="3339"/>
                </a:lnTo>
                <a:lnTo>
                  <a:pt x="2842" y="3321"/>
                </a:lnTo>
                <a:lnTo>
                  <a:pt x="2838" y="3297"/>
                </a:lnTo>
                <a:lnTo>
                  <a:pt x="2838" y="3212"/>
                </a:lnTo>
                <a:lnTo>
                  <a:pt x="2842" y="3200"/>
                </a:lnTo>
                <a:lnTo>
                  <a:pt x="2855" y="3184"/>
                </a:lnTo>
                <a:lnTo>
                  <a:pt x="2858" y="3178"/>
                </a:lnTo>
                <a:lnTo>
                  <a:pt x="2856" y="3164"/>
                </a:lnTo>
                <a:lnTo>
                  <a:pt x="2850" y="3153"/>
                </a:lnTo>
                <a:lnTo>
                  <a:pt x="2848" y="3140"/>
                </a:lnTo>
                <a:lnTo>
                  <a:pt x="2842" y="3124"/>
                </a:lnTo>
                <a:lnTo>
                  <a:pt x="2827" y="3123"/>
                </a:lnTo>
                <a:lnTo>
                  <a:pt x="2809" y="3133"/>
                </a:lnTo>
                <a:lnTo>
                  <a:pt x="2796" y="3146"/>
                </a:lnTo>
                <a:lnTo>
                  <a:pt x="2786" y="3116"/>
                </a:lnTo>
                <a:lnTo>
                  <a:pt x="2795" y="3094"/>
                </a:lnTo>
                <a:lnTo>
                  <a:pt x="2810" y="3077"/>
                </a:lnTo>
                <a:lnTo>
                  <a:pt x="2818" y="3062"/>
                </a:lnTo>
                <a:lnTo>
                  <a:pt x="2806" y="3037"/>
                </a:lnTo>
                <a:lnTo>
                  <a:pt x="2780" y="3028"/>
                </a:lnTo>
                <a:lnTo>
                  <a:pt x="2722" y="3028"/>
                </a:lnTo>
                <a:lnTo>
                  <a:pt x="2722" y="3042"/>
                </a:lnTo>
                <a:lnTo>
                  <a:pt x="2728" y="3056"/>
                </a:lnTo>
                <a:lnTo>
                  <a:pt x="2723" y="3063"/>
                </a:lnTo>
                <a:lnTo>
                  <a:pt x="2710" y="3060"/>
                </a:lnTo>
                <a:lnTo>
                  <a:pt x="2695" y="3049"/>
                </a:lnTo>
                <a:lnTo>
                  <a:pt x="2681" y="3040"/>
                </a:lnTo>
                <a:lnTo>
                  <a:pt x="2665" y="3043"/>
                </a:lnTo>
                <a:lnTo>
                  <a:pt x="2649" y="3053"/>
                </a:lnTo>
                <a:lnTo>
                  <a:pt x="2638" y="3068"/>
                </a:lnTo>
                <a:lnTo>
                  <a:pt x="2666" y="3067"/>
                </a:lnTo>
                <a:lnTo>
                  <a:pt x="2689" y="3073"/>
                </a:lnTo>
                <a:lnTo>
                  <a:pt x="2700" y="3090"/>
                </a:lnTo>
                <a:lnTo>
                  <a:pt x="2690" y="3120"/>
                </a:lnTo>
                <a:lnTo>
                  <a:pt x="2669" y="3104"/>
                </a:lnTo>
                <a:lnTo>
                  <a:pt x="2661" y="3111"/>
                </a:lnTo>
                <a:lnTo>
                  <a:pt x="2666" y="3128"/>
                </a:lnTo>
                <a:lnTo>
                  <a:pt x="2681" y="3146"/>
                </a:lnTo>
                <a:lnTo>
                  <a:pt x="2700" y="3155"/>
                </a:lnTo>
                <a:lnTo>
                  <a:pt x="2740" y="3155"/>
                </a:lnTo>
                <a:lnTo>
                  <a:pt x="2755" y="3159"/>
                </a:lnTo>
                <a:lnTo>
                  <a:pt x="2766" y="3191"/>
                </a:lnTo>
                <a:lnTo>
                  <a:pt x="2760" y="3234"/>
                </a:lnTo>
                <a:lnTo>
                  <a:pt x="2738" y="3269"/>
                </a:lnTo>
                <a:lnTo>
                  <a:pt x="2702" y="3277"/>
                </a:lnTo>
                <a:lnTo>
                  <a:pt x="2702" y="3290"/>
                </a:lnTo>
                <a:lnTo>
                  <a:pt x="2730" y="3302"/>
                </a:lnTo>
                <a:lnTo>
                  <a:pt x="2743" y="3304"/>
                </a:lnTo>
                <a:lnTo>
                  <a:pt x="2743" y="3316"/>
                </a:lnTo>
                <a:lnTo>
                  <a:pt x="2713" y="3323"/>
                </a:lnTo>
                <a:lnTo>
                  <a:pt x="2696" y="3329"/>
                </a:lnTo>
                <a:lnTo>
                  <a:pt x="2690" y="3336"/>
                </a:lnTo>
                <a:lnTo>
                  <a:pt x="2683" y="3356"/>
                </a:lnTo>
                <a:lnTo>
                  <a:pt x="2669" y="3347"/>
                </a:lnTo>
                <a:lnTo>
                  <a:pt x="2643" y="3316"/>
                </a:lnTo>
                <a:lnTo>
                  <a:pt x="2627" y="3334"/>
                </a:lnTo>
                <a:lnTo>
                  <a:pt x="2639" y="3377"/>
                </a:lnTo>
                <a:lnTo>
                  <a:pt x="2670" y="3445"/>
                </a:lnTo>
                <a:lnTo>
                  <a:pt x="2626" y="3415"/>
                </a:lnTo>
                <a:lnTo>
                  <a:pt x="2606" y="3416"/>
                </a:lnTo>
                <a:lnTo>
                  <a:pt x="2581" y="3439"/>
                </a:lnTo>
                <a:lnTo>
                  <a:pt x="2570" y="3444"/>
                </a:lnTo>
                <a:lnTo>
                  <a:pt x="2562" y="3434"/>
                </a:lnTo>
                <a:lnTo>
                  <a:pt x="2557" y="3417"/>
                </a:lnTo>
                <a:lnTo>
                  <a:pt x="2556" y="3400"/>
                </a:lnTo>
                <a:lnTo>
                  <a:pt x="2561" y="3395"/>
                </a:lnTo>
                <a:lnTo>
                  <a:pt x="2589" y="3378"/>
                </a:lnTo>
                <a:lnTo>
                  <a:pt x="2597" y="3368"/>
                </a:lnTo>
                <a:lnTo>
                  <a:pt x="2596" y="3361"/>
                </a:lnTo>
                <a:lnTo>
                  <a:pt x="2586" y="3333"/>
                </a:lnTo>
                <a:lnTo>
                  <a:pt x="2586" y="3316"/>
                </a:lnTo>
                <a:lnTo>
                  <a:pt x="2596" y="3299"/>
                </a:lnTo>
                <a:lnTo>
                  <a:pt x="2610" y="3283"/>
                </a:lnTo>
                <a:lnTo>
                  <a:pt x="2619" y="3265"/>
                </a:lnTo>
                <a:lnTo>
                  <a:pt x="2601" y="3216"/>
                </a:lnTo>
                <a:lnTo>
                  <a:pt x="2594" y="3173"/>
                </a:lnTo>
                <a:lnTo>
                  <a:pt x="2592" y="3132"/>
                </a:lnTo>
                <a:lnTo>
                  <a:pt x="2597" y="3106"/>
                </a:lnTo>
                <a:lnTo>
                  <a:pt x="2562" y="3117"/>
                </a:lnTo>
                <a:lnTo>
                  <a:pt x="2554" y="3164"/>
                </a:lnTo>
                <a:lnTo>
                  <a:pt x="2558" y="3222"/>
                </a:lnTo>
                <a:lnTo>
                  <a:pt x="2556" y="3265"/>
                </a:lnTo>
                <a:lnTo>
                  <a:pt x="2545" y="3282"/>
                </a:lnTo>
                <a:lnTo>
                  <a:pt x="2534" y="3289"/>
                </a:lnTo>
                <a:lnTo>
                  <a:pt x="2497" y="3290"/>
                </a:lnTo>
                <a:lnTo>
                  <a:pt x="2476" y="3285"/>
                </a:lnTo>
                <a:lnTo>
                  <a:pt x="2472" y="3272"/>
                </a:lnTo>
                <a:lnTo>
                  <a:pt x="2481" y="3226"/>
                </a:lnTo>
                <a:lnTo>
                  <a:pt x="2444" y="3240"/>
                </a:lnTo>
                <a:lnTo>
                  <a:pt x="2418" y="3261"/>
                </a:lnTo>
                <a:lnTo>
                  <a:pt x="2416" y="3287"/>
                </a:lnTo>
                <a:lnTo>
                  <a:pt x="2451" y="3316"/>
                </a:lnTo>
                <a:lnTo>
                  <a:pt x="2426" y="3356"/>
                </a:lnTo>
                <a:lnTo>
                  <a:pt x="2428" y="3379"/>
                </a:lnTo>
                <a:lnTo>
                  <a:pt x="2453" y="3390"/>
                </a:lnTo>
                <a:lnTo>
                  <a:pt x="2491" y="3393"/>
                </a:lnTo>
                <a:lnTo>
                  <a:pt x="2480" y="3416"/>
                </a:lnTo>
                <a:lnTo>
                  <a:pt x="2462" y="3420"/>
                </a:lnTo>
                <a:lnTo>
                  <a:pt x="2418" y="3407"/>
                </a:lnTo>
                <a:lnTo>
                  <a:pt x="2434" y="3437"/>
                </a:lnTo>
                <a:lnTo>
                  <a:pt x="2451" y="3460"/>
                </a:lnTo>
                <a:lnTo>
                  <a:pt x="2437" y="3457"/>
                </a:lnTo>
                <a:lnTo>
                  <a:pt x="2426" y="3453"/>
                </a:lnTo>
                <a:lnTo>
                  <a:pt x="2416" y="3452"/>
                </a:lnTo>
                <a:lnTo>
                  <a:pt x="2408" y="3460"/>
                </a:lnTo>
                <a:lnTo>
                  <a:pt x="2397" y="3443"/>
                </a:lnTo>
                <a:lnTo>
                  <a:pt x="2389" y="3429"/>
                </a:lnTo>
                <a:lnTo>
                  <a:pt x="2382" y="3412"/>
                </a:lnTo>
                <a:lnTo>
                  <a:pt x="2378" y="3393"/>
                </a:lnTo>
                <a:lnTo>
                  <a:pt x="2372" y="3417"/>
                </a:lnTo>
                <a:lnTo>
                  <a:pt x="2364" y="3435"/>
                </a:lnTo>
                <a:lnTo>
                  <a:pt x="2324" y="3485"/>
                </a:lnTo>
                <a:lnTo>
                  <a:pt x="2319" y="3498"/>
                </a:lnTo>
                <a:lnTo>
                  <a:pt x="2323" y="3544"/>
                </a:lnTo>
                <a:lnTo>
                  <a:pt x="2321" y="3591"/>
                </a:lnTo>
                <a:lnTo>
                  <a:pt x="2327" y="3606"/>
                </a:lnTo>
                <a:lnTo>
                  <a:pt x="2344" y="3590"/>
                </a:lnTo>
                <a:lnTo>
                  <a:pt x="2355" y="3568"/>
                </a:lnTo>
                <a:lnTo>
                  <a:pt x="2358" y="3521"/>
                </a:lnTo>
                <a:lnTo>
                  <a:pt x="2367" y="3499"/>
                </a:lnTo>
                <a:lnTo>
                  <a:pt x="2386" y="3514"/>
                </a:lnTo>
                <a:lnTo>
                  <a:pt x="2411" y="3522"/>
                </a:lnTo>
                <a:lnTo>
                  <a:pt x="2434" y="3534"/>
                </a:lnTo>
                <a:lnTo>
                  <a:pt x="2451" y="3564"/>
                </a:lnTo>
                <a:lnTo>
                  <a:pt x="2451" y="3592"/>
                </a:lnTo>
                <a:lnTo>
                  <a:pt x="2435" y="3602"/>
                </a:lnTo>
                <a:lnTo>
                  <a:pt x="2372" y="3602"/>
                </a:lnTo>
                <a:lnTo>
                  <a:pt x="2365" y="3610"/>
                </a:lnTo>
                <a:lnTo>
                  <a:pt x="2368" y="3627"/>
                </a:lnTo>
                <a:lnTo>
                  <a:pt x="2373" y="3645"/>
                </a:lnTo>
                <a:lnTo>
                  <a:pt x="2378" y="3654"/>
                </a:lnTo>
                <a:lnTo>
                  <a:pt x="2396" y="3665"/>
                </a:lnTo>
                <a:lnTo>
                  <a:pt x="2412" y="3664"/>
                </a:lnTo>
                <a:lnTo>
                  <a:pt x="2428" y="3657"/>
                </a:lnTo>
                <a:lnTo>
                  <a:pt x="2445" y="3654"/>
                </a:lnTo>
                <a:lnTo>
                  <a:pt x="2474" y="3643"/>
                </a:lnTo>
                <a:lnTo>
                  <a:pt x="2515" y="3592"/>
                </a:lnTo>
                <a:lnTo>
                  <a:pt x="2543" y="3577"/>
                </a:lnTo>
                <a:lnTo>
                  <a:pt x="2556" y="3629"/>
                </a:lnTo>
                <a:lnTo>
                  <a:pt x="2541" y="3665"/>
                </a:lnTo>
                <a:lnTo>
                  <a:pt x="2587" y="3739"/>
                </a:lnTo>
                <a:lnTo>
                  <a:pt x="2566" y="3785"/>
                </a:lnTo>
                <a:lnTo>
                  <a:pt x="2571" y="3796"/>
                </a:lnTo>
                <a:lnTo>
                  <a:pt x="2575" y="3809"/>
                </a:lnTo>
                <a:lnTo>
                  <a:pt x="2577" y="3823"/>
                </a:lnTo>
                <a:lnTo>
                  <a:pt x="2577" y="3837"/>
                </a:lnTo>
                <a:lnTo>
                  <a:pt x="2590" y="3817"/>
                </a:lnTo>
                <a:lnTo>
                  <a:pt x="2606" y="3801"/>
                </a:lnTo>
                <a:lnTo>
                  <a:pt x="2626" y="3790"/>
                </a:lnTo>
                <a:lnTo>
                  <a:pt x="2649" y="3785"/>
                </a:lnTo>
                <a:lnTo>
                  <a:pt x="2623" y="3751"/>
                </a:lnTo>
                <a:lnTo>
                  <a:pt x="2621" y="3735"/>
                </a:lnTo>
                <a:lnTo>
                  <a:pt x="2638" y="3720"/>
                </a:lnTo>
                <a:lnTo>
                  <a:pt x="2628" y="3689"/>
                </a:lnTo>
                <a:lnTo>
                  <a:pt x="2600" y="3644"/>
                </a:lnTo>
                <a:lnTo>
                  <a:pt x="2586" y="3615"/>
                </a:lnTo>
                <a:lnTo>
                  <a:pt x="2620" y="3615"/>
                </a:lnTo>
                <a:lnTo>
                  <a:pt x="2632" y="3592"/>
                </a:lnTo>
                <a:lnTo>
                  <a:pt x="2635" y="3562"/>
                </a:lnTo>
                <a:lnTo>
                  <a:pt x="2649" y="3538"/>
                </a:lnTo>
                <a:lnTo>
                  <a:pt x="2674" y="3533"/>
                </a:lnTo>
                <a:lnTo>
                  <a:pt x="2691" y="3553"/>
                </a:lnTo>
                <a:lnTo>
                  <a:pt x="2705" y="3581"/>
                </a:lnTo>
                <a:lnTo>
                  <a:pt x="2722" y="3602"/>
                </a:lnTo>
                <a:lnTo>
                  <a:pt x="2709" y="3627"/>
                </a:lnTo>
                <a:lnTo>
                  <a:pt x="2690" y="3732"/>
                </a:lnTo>
                <a:lnTo>
                  <a:pt x="2713" y="3725"/>
                </a:lnTo>
                <a:lnTo>
                  <a:pt x="2722" y="3719"/>
                </a:lnTo>
                <a:lnTo>
                  <a:pt x="2732" y="3707"/>
                </a:lnTo>
                <a:lnTo>
                  <a:pt x="2743" y="3720"/>
                </a:lnTo>
                <a:lnTo>
                  <a:pt x="2762" y="3693"/>
                </a:lnTo>
                <a:lnTo>
                  <a:pt x="2798" y="3618"/>
                </a:lnTo>
                <a:lnTo>
                  <a:pt x="2801" y="3602"/>
                </a:lnTo>
                <a:lnTo>
                  <a:pt x="2795" y="3596"/>
                </a:lnTo>
                <a:lnTo>
                  <a:pt x="2795" y="3583"/>
                </a:lnTo>
                <a:lnTo>
                  <a:pt x="2800" y="3569"/>
                </a:lnTo>
                <a:lnTo>
                  <a:pt x="2824" y="3559"/>
                </a:lnTo>
                <a:lnTo>
                  <a:pt x="2845" y="3536"/>
                </a:lnTo>
                <a:lnTo>
                  <a:pt x="2858" y="3525"/>
                </a:lnTo>
                <a:lnTo>
                  <a:pt x="2863" y="3541"/>
                </a:lnTo>
                <a:lnTo>
                  <a:pt x="2870" y="3553"/>
                </a:lnTo>
                <a:lnTo>
                  <a:pt x="2891" y="3577"/>
                </a:lnTo>
                <a:lnTo>
                  <a:pt x="2858" y="3597"/>
                </a:lnTo>
                <a:lnTo>
                  <a:pt x="2872" y="3626"/>
                </a:lnTo>
                <a:lnTo>
                  <a:pt x="2922" y="3679"/>
                </a:lnTo>
                <a:lnTo>
                  <a:pt x="2910" y="3684"/>
                </a:lnTo>
                <a:lnTo>
                  <a:pt x="2879" y="3707"/>
                </a:lnTo>
                <a:lnTo>
                  <a:pt x="2902" y="3717"/>
                </a:lnTo>
                <a:lnTo>
                  <a:pt x="2915" y="3733"/>
                </a:lnTo>
                <a:lnTo>
                  <a:pt x="2919" y="3754"/>
                </a:lnTo>
                <a:lnTo>
                  <a:pt x="2924" y="3810"/>
                </a:lnTo>
                <a:lnTo>
                  <a:pt x="2923" y="3817"/>
                </a:lnTo>
                <a:lnTo>
                  <a:pt x="2885" y="3811"/>
                </a:lnTo>
                <a:lnTo>
                  <a:pt x="2858" y="3817"/>
                </a:lnTo>
                <a:lnTo>
                  <a:pt x="2845" y="3834"/>
                </a:lnTo>
                <a:lnTo>
                  <a:pt x="2842" y="3859"/>
                </a:lnTo>
                <a:lnTo>
                  <a:pt x="2848" y="3889"/>
                </a:lnTo>
                <a:lnTo>
                  <a:pt x="2855" y="3916"/>
                </a:lnTo>
                <a:lnTo>
                  <a:pt x="2863" y="3927"/>
                </a:lnTo>
                <a:lnTo>
                  <a:pt x="2878" y="3928"/>
                </a:lnTo>
                <a:lnTo>
                  <a:pt x="2906" y="3928"/>
                </a:lnTo>
                <a:lnTo>
                  <a:pt x="2910" y="3938"/>
                </a:lnTo>
                <a:lnTo>
                  <a:pt x="2896" y="3962"/>
                </a:lnTo>
                <a:lnTo>
                  <a:pt x="2864" y="4000"/>
                </a:lnTo>
                <a:lnTo>
                  <a:pt x="2863" y="4021"/>
                </a:lnTo>
                <a:lnTo>
                  <a:pt x="2872" y="4056"/>
                </a:lnTo>
                <a:lnTo>
                  <a:pt x="2886" y="4091"/>
                </a:lnTo>
                <a:lnTo>
                  <a:pt x="2901" y="4110"/>
                </a:lnTo>
                <a:lnTo>
                  <a:pt x="2925" y="4105"/>
                </a:lnTo>
                <a:lnTo>
                  <a:pt x="2959" y="4056"/>
                </a:lnTo>
                <a:lnTo>
                  <a:pt x="2981" y="4044"/>
                </a:lnTo>
                <a:lnTo>
                  <a:pt x="3069" y="4044"/>
                </a:lnTo>
                <a:lnTo>
                  <a:pt x="3041" y="4059"/>
                </a:lnTo>
                <a:lnTo>
                  <a:pt x="2965" y="4121"/>
                </a:lnTo>
                <a:lnTo>
                  <a:pt x="2919" y="4140"/>
                </a:lnTo>
                <a:lnTo>
                  <a:pt x="2905" y="4157"/>
                </a:lnTo>
                <a:lnTo>
                  <a:pt x="2910" y="4187"/>
                </a:lnTo>
                <a:lnTo>
                  <a:pt x="2891" y="4187"/>
                </a:lnTo>
                <a:lnTo>
                  <a:pt x="2891" y="4200"/>
                </a:lnTo>
                <a:lnTo>
                  <a:pt x="2903" y="4211"/>
                </a:lnTo>
                <a:lnTo>
                  <a:pt x="2921" y="4232"/>
                </a:lnTo>
                <a:lnTo>
                  <a:pt x="2931" y="4240"/>
                </a:lnTo>
                <a:lnTo>
                  <a:pt x="2982" y="4240"/>
                </a:lnTo>
                <a:lnTo>
                  <a:pt x="3006" y="4246"/>
                </a:lnTo>
                <a:lnTo>
                  <a:pt x="3017" y="4272"/>
                </a:lnTo>
                <a:lnTo>
                  <a:pt x="3002" y="4291"/>
                </a:lnTo>
                <a:lnTo>
                  <a:pt x="2933" y="4308"/>
                </a:lnTo>
                <a:lnTo>
                  <a:pt x="2910" y="4330"/>
                </a:lnTo>
                <a:lnTo>
                  <a:pt x="2934" y="4341"/>
                </a:lnTo>
                <a:lnTo>
                  <a:pt x="2999" y="4362"/>
                </a:lnTo>
                <a:lnTo>
                  <a:pt x="3017" y="4382"/>
                </a:lnTo>
                <a:lnTo>
                  <a:pt x="2994" y="4397"/>
                </a:lnTo>
                <a:lnTo>
                  <a:pt x="2975" y="4436"/>
                </a:lnTo>
                <a:lnTo>
                  <a:pt x="2943" y="4524"/>
                </a:lnTo>
                <a:lnTo>
                  <a:pt x="2952" y="4537"/>
                </a:lnTo>
                <a:lnTo>
                  <a:pt x="2965" y="4550"/>
                </a:lnTo>
                <a:lnTo>
                  <a:pt x="2973" y="4555"/>
                </a:lnTo>
                <a:lnTo>
                  <a:pt x="2985" y="4548"/>
                </a:lnTo>
                <a:lnTo>
                  <a:pt x="2995" y="4550"/>
                </a:lnTo>
                <a:lnTo>
                  <a:pt x="3012" y="4563"/>
                </a:lnTo>
                <a:lnTo>
                  <a:pt x="3025" y="4577"/>
                </a:lnTo>
                <a:lnTo>
                  <a:pt x="3047" y="4615"/>
                </a:lnTo>
                <a:lnTo>
                  <a:pt x="3002" y="4608"/>
                </a:lnTo>
                <a:lnTo>
                  <a:pt x="2956" y="4622"/>
                </a:lnTo>
                <a:lnTo>
                  <a:pt x="2914" y="4651"/>
                </a:lnTo>
                <a:lnTo>
                  <a:pt x="2879" y="4691"/>
                </a:lnTo>
                <a:lnTo>
                  <a:pt x="2890" y="4701"/>
                </a:lnTo>
                <a:lnTo>
                  <a:pt x="2894" y="4704"/>
                </a:lnTo>
                <a:lnTo>
                  <a:pt x="2901" y="4705"/>
                </a:lnTo>
                <a:lnTo>
                  <a:pt x="2920" y="4685"/>
                </a:lnTo>
                <a:lnTo>
                  <a:pt x="2958" y="4678"/>
                </a:lnTo>
                <a:lnTo>
                  <a:pt x="2998" y="4680"/>
                </a:lnTo>
                <a:lnTo>
                  <a:pt x="3027" y="4691"/>
                </a:lnTo>
                <a:lnTo>
                  <a:pt x="3069" y="4750"/>
                </a:lnTo>
                <a:lnTo>
                  <a:pt x="3080" y="4757"/>
                </a:lnTo>
                <a:lnTo>
                  <a:pt x="3102" y="4766"/>
                </a:lnTo>
                <a:lnTo>
                  <a:pt x="3111" y="4778"/>
                </a:lnTo>
                <a:lnTo>
                  <a:pt x="3091" y="4795"/>
                </a:lnTo>
                <a:lnTo>
                  <a:pt x="3105" y="4819"/>
                </a:lnTo>
                <a:lnTo>
                  <a:pt x="3129" y="4853"/>
                </a:lnTo>
                <a:lnTo>
                  <a:pt x="3143" y="4873"/>
                </a:lnTo>
                <a:lnTo>
                  <a:pt x="3150" y="4897"/>
                </a:lnTo>
                <a:lnTo>
                  <a:pt x="3153" y="4913"/>
                </a:lnTo>
                <a:lnTo>
                  <a:pt x="3161" y="4927"/>
                </a:lnTo>
                <a:lnTo>
                  <a:pt x="3185" y="4938"/>
                </a:lnTo>
                <a:lnTo>
                  <a:pt x="3217" y="4924"/>
                </a:lnTo>
                <a:lnTo>
                  <a:pt x="3251" y="4918"/>
                </a:lnTo>
                <a:lnTo>
                  <a:pt x="3279" y="4904"/>
                </a:lnTo>
                <a:lnTo>
                  <a:pt x="3305" y="4880"/>
                </a:lnTo>
                <a:lnTo>
                  <a:pt x="3336" y="4859"/>
                </a:lnTo>
                <a:lnTo>
                  <a:pt x="3458" y="4822"/>
                </a:lnTo>
                <a:lnTo>
                  <a:pt x="3455" y="4849"/>
                </a:lnTo>
                <a:lnTo>
                  <a:pt x="3424" y="4870"/>
                </a:lnTo>
                <a:lnTo>
                  <a:pt x="3353" y="4899"/>
                </a:lnTo>
                <a:lnTo>
                  <a:pt x="3296" y="4942"/>
                </a:lnTo>
                <a:lnTo>
                  <a:pt x="3264" y="4957"/>
                </a:lnTo>
                <a:lnTo>
                  <a:pt x="3238" y="4950"/>
                </a:lnTo>
                <a:lnTo>
                  <a:pt x="3213" y="4965"/>
                </a:lnTo>
                <a:lnTo>
                  <a:pt x="3144" y="4985"/>
                </a:lnTo>
                <a:lnTo>
                  <a:pt x="3116" y="4988"/>
                </a:lnTo>
                <a:lnTo>
                  <a:pt x="3095" y="5001"/>
                </a:lnTo>
                <a:lnTo>
                  <a:pt x="3080" y="5030"/>
                </a:lnTo>
                <a:lnTo>
                  <a:pt x="3071" y="5069"/>
                </a:lnTo>
                <a:lnTo>
                  <a:pt x="3069" y="5105"/>
                </a:lnTo>
                <a:lnTo>
                  <a:pt x="3081" y="5137"/>
                </a:lnTo>
                <a:lnTo>
                  <a:pt x="3143" y="5118"/>
                </a:lnTo>
                <a:lnTo>
                  <a:pt x="3209" y="5155"/>
                </a:lnTo>
                <a:lnTo>
                  <a:pt x="3247" y="5154"/>
                </a:lnTo>
                <a:lnTo>
                  <a:pt x="3359" y="5108"/>
                </a:lnTo>
                <a:lnTo>
                  <a:pt x="3365" y="5105"/>
                </a:lnTo>
                <a:lnTo>
                  <a:pt x="3383" y="5111"/>
                </a:lnTo>
                <a:lnTo>
                  <a:pt x="3399" y="5125"/>
                </a:lnTo>
                <a:lnTo>
                  <a:pt x="3406" y="5139"/>
                </a:lnTo>
                <a:lnTo>
                  <a:pt x="3400" y="5145"/>
                </a:lnTo>
                <a:lnTo>
                  <a:pt x="3379" y="5149"/>
                </a:lnTo>
                <a:lnTo>
                  <a:pt x="3371" y="5158"/>
                </a:lnTo>
                <a:lnTo>
                  <a:pt x="3369" y="5172"/>
                </a:lnTo>
                <a:lnTo>
                  <a:pt x="3359" y="5189"/>
                </a:lnTo>
                <a:lnTo>
                  <a:pt x="3345" y="5196"/>
                </a:lnTo>
                <a:lnTo>
                  <a:pt x="3326" y="5197"/>
                </a:lnTo>
                <a:lnTo>
                  <a:pt x="3241" y="5191"/>
                </a:lnTo>
                <a:lnTo>
                  <a:pt x="3227" y="5195"/>
                </a:lnTo>
                <a:lnTo>
                  <a:pt x="3214" y="5205"/>
                </a:lnTo>
                <a:lnTo>
                  <a:pt x="3201" y="5223"/>
                </a:lnTo>
                <a:lnTo>
                  <a:pt x="3197" y="5239"/>
                </a:lnTo>
                <a:lnTo>
                  <a:pt x="3211" y="5246"/>
                </a:lnTo>
                <a:lnTo>
                  <a:pt x="3241" y="5253"/>
                </a:lnTo>
                <a:lnTo>
                  <a:pt x="3277" y="5267"/>
                </a:lnTo>
                <a:lnTo>
                  <a:pt x="3311" y="5289"/>
                </a:lnTo>
                <a:lnTo>
                  <a:pt x="3331" y="5311"/>
                </a:lnTo>
                <a:lnTo>
                  <a:pt x="3335" y="5330"/>
                </a:lnTo>
                <a:lnTo>
                  <a:pt x="3332" y="5351"/>
                </a:lnTo>
                <a:lnTo>
                  <a:pt x="3328" y="5374"/>
                </a:lnTo>
                <a:lnTo>
                  <a:pt x="3321" y="5389"/>
                </a:lnTo>
                <a:lnTo>
                  <a:pt x="3305" y="5361"/>
                </a:lnTo>
                <a:lnTo>
                  <a:pt x="3280" y="5353"/>
                </a:lnTo>
                <a:lnTo>
                  <a:pt x="3221" y="5364"/>
                </a:lnTo>
                <a:lnTo>
                  <a:pt x="3193" y="5372"/>
                </a:lnTo>
                <a:lnTo>
                  <a:pt x="3186" y="5395"/>
                </a:lnTo>
                <a:lnTo>
                  <a:pt x="3184" y="5425"/>
                </a:lnTo>
                <a:lnTo>
                  <a:pt x="3175" y="5453"/>
                </a:lnTo>
                <a:lnTo>
                  <a:pt x="3128" y="5425"/>
                </a:lnTo>
                <a:lnTo>
                  <a:pt x="3082" y="5438"/>
                </a:lnTo>
                <a:lnTo>
                  <a:pt x="2922" y="5568"/>
                </a:lnTo>
                <a:lnTo>
                  <a:pt x="2876" y="5597"/>
                </a:lnTo>
                <a:lnTo>
                  <a:pt x="2856" y="5615"/>
                </a:lnTo>
                <a:lnTo>
                  <a:pt x="2858" y="5631"/>
                </a:lnTo>
                <a:lnTo>
                  <a:pt x="2849" y="5692"/>
                </a:lnTo>
                <a:lnTo>
                  <a:pt x="2897" y="5713"/>
                </a:lnTo>
                <a:lnTo>
                  <a:pt x="3127" y="5697"/>
                </a:lnTo>
                <a:lnTo>
                  <a:pt x="3150" y="5710"/>
                </a:lnTo>
                <a:lnTo>
                  <a:pt x="3165" y="5741"/>
                </a:lnTo>
                <a:lnTo>
                  <a:pt x="3185" y="5812"/>
                </a:lnTo>
                <a:lnTo>
                  <a:pt x="3164" y="5804"/>
                </a:lnTo>
                <a:lnTo>
                  <a:pt x="3135" y="5770"/>
                </a:lnTo>
                <a:lnTo>
                  <a:pt x="3111" y="5761"/>
                </a:lnTo>
                <a:lnTo>
                  <a:pt x="3088" y="5767"/>
                </a:lnTo>
                <a:lnTo>
                  <a:pt x="3057" y="5804"/>
                </a:lnTo>
                <a:lnTo>
                  <a:pt x="3032" y="5812"/>
                </a:lnTo>
                <a:lnTo>
                  <a:pt x="2982" y="5817"/>
                </a:lnTo>
                <a:lnTo>
                  <a:pt x="2936" y="5830"/>
                </a:lnTo>
                <a:lnTo>
                  <a:pt x="2895" y="5854"/>
                </a:lnTo>
                <a:lnTo>
                  <a:pt x="2858" y="5889"/>
                </a:lnTo>
                <a:lnTo>
                  <a:pt x="2802" y="5976"/>
                </a:lnTo>
                <a:lnTo>
                  <a:pt x="2776" y="6030"/>
                </a:lnTo>
                <a:lnTo>
                  <a:pt x="2765" y="6074"/>
                </a:lnTo>
                <a:lnTo>
                  <a:pt x="2772" y="6094"/>
                </a:lnTo>
                <a:lnTo>
                  <a:pt x="2822" y="6151"/>
                </a:lnTo>
                <a:lnTo>
                  <a:pt x="2826" y="6165"/>
                </a:lnTo>
                <a:lnTo>
                  <a:pt x="2813" y="6165"/>
                </a:lnTo>
                <a:lnTo>
                  <a:pt x="2785" y="6157"/>
                </a:lnTo>
                <a:lnTo>
                  <a:pt x="2764" y="6128"/>
                </a:lnTo>
                <a:lnTo>
                  <a:pt x="2755" y="6119"/>
                </a:lnTo>
                <a:lnTo>
                  <a:pt x="2719" y="6170"/>
                </a:lnTo>
                <a:lnTo>
                  <a:pt x="2706" y="6200"/>
                </a:lnTo>
                <a:lnTo>
                  <a:pt x="2702" y="6229"/>
                </a:lnTo>
                <a:lnTo>
                  <a:pt x="2704" y="6242"/>
                </a:lnTo>
                <a:lnTo>
                  <a:pt x="2709" y="6254"/>
                </a:lnTo>
                <a:lnTo>
                  <a:pt x="2711" y="6266"/>
                </a:lnTo>
                <a:lnTo>
                  <a:pt x="2706" y="6279"/>
                </a:lnTo>
                <a:lnTo>
                  <a:pt x="2696" y="6291"/>
                </a:lnTo>
                <a:lnTo>
                  <a:pt x="2686" y="6298"/>
                </a:lnTo>
                <a:lnTo>
                  <a:pt x="2678" y="6307"/>
                </a:lnTo>
                <a:lnTo>
                  <a:pt x="2670" y="6325"/>
                </a:lnTo>
                <a:lnTo>
                  <a:pt x="2682" y="6326"/>
                </a:lnTo>
                <a:lnTo>
                  <a:pt x="2688" y="6330"/>
                </a:lnTo>
                <a:lnTo>
                  <a:pt x="2692" y="6335"/>
                </a:lnTo>
                <a:lnTo>
                  <a:pt x="2702" y="6338"/>
                </a:lnTo>
                <a:lnTo>
                  <a:pt x="2674" y="6345"/>
                </a:lnTo>
                <a:lnTo>
                  <a:pt x="2643" y="6347"/>
                </a:lnTo>
                <a:lnTo>
                  <a:pt x="2614" y="6353"/>
                </a:lnTo>
                <a:lnTo>
                  <a:pt x="2597" y="6374"/>
                </a:lnTo>
                <a:lnTo>
                  <a:pt x="2641" y="6374"/>
                </a:lnTo>
                <a:lnTo>
                  <a:pt x="2661" y="6370"/>
                </a:lnTo>
                <a:lnTo>
                  <a:pt x="2681" y="6363"/>
                </a:lnTo>
                <a:lnTo>
                  <a:pt x="2678" y="6388"/>
                </a:lnTo>
                <a:lnTo>
                  <a:pt x="2685" y="6402"/>
                </a:lnTo>
                <a:lnTo>
                  <a:pt x="2702" y="6415"/>
                </a:lnTo>
                <a:lnTo>
                  <a:pt x="2698" y="6431"/>
                </a:lnTo>
                <a:lnTo>
                  <a:pt x="2691" y="6441"/>
                </a:lnTo>
                <a:lnTo>
                  <a:pt x="2683" y="6450"/>
                </a:lnTo>
                <a:lnTo>
                  <a:pt x="2681" y="6459"/>
                </a:lnTo>
                <a:lnTo>
                  <a:pt x="2691" y="6486"/>
                </a:lnTo>
                <a:lnTo>
                  <a:pt x="2743" y="6544"/>
                </a:lnTo>
                <a:lnTo>
                  <a:pt x="2758" y="6586"/>
                </a:lnTo>
                <a:lnTo>
                  <a:pt x="2768" y="6596"/>
                </a:lnTo>
                <a:lnTo>
                  <a:pt x="2780" y="6602"/>
                </a:lnTo>
                <a:lnTo>
                  <a:pt x="2809" y="6610"/>
                </a:lnTo>
                <a:lnTo>
                  <a:pt x="2817" y="6622"/>
                </a:lnTo>
                <a:lnTo>
                  <a:pt x="2818" y="6654"/>
                </a:lnTo>
                <a:lnTo>
                  <a:pt x="2814" y="6684"/>
                </a:lnTo>
                <a:lnTo>
                  <a:pt x="2775" y="6772"/>
                </a:lnTo>
                <a:lnTo>
                  <a:pt x="2759" y="6755"/>
                </a:lnTo>
                <a:lnTo>
                  <a:pt x="2747" y="6737"/>
                </a:lnTo>
                <a:lnTo>
                  <a:pt x="2744" y="6715"/>
                </a:lnTo>
                <a:lnTo>
                  <a:pt x="2755" y="6694"/>
                </a:lnTo>
                <a:lnTo>
                  <a:pt x="2742" y="6688"/>
                </a:lnTo>
                <a:lnTo>
                  <a:pt x="2716" y="6687"/>
                </a:lnTo>
                <a:lnTo>
                  <a:pt x="2702" y="6681"/>
                </a:lnTo>
                <a:lnTo>
                  <a:pt x="2683" y="6670"/>
                </a:lnTo>
                <a:lnTo>
                  <a:pt x="2678" y="6665"/>
                </a:lnTo>
                <a:lnTo>
                  <a:pt x="2676" y="6654"/>
                </a:lnTo>
                <a:lnTo>
                  <a:pt x="2670" y="6629"/>
                </a:lnTo>
                <a:lnTo>
                  <a:pt x="2665" y="6627"/>
                </a:lnTo>
                <a:lnTo>
                  <a:pt x="2658" y="6629"/>
                </a:lnTo>
                <a:lnTo>
                  <a:pt x="2652" y="6629"/>
                </a:lnTo>
                <a:lnTo>
                  <a:pt x="2649" y="6618"/>
                </a:lnTo>
                <a:lnTo>
                  <a:pt x="2651" y="6607"/>
                </a:lnTo>
                <a:lnTo>
                  <a:pt x="2657" y="6590"/>
                </a:lnTo>
                <a:lnTo>
                  <a:pt x="2662" y="6555"/>
                </a:lnTo>
                <a:lnTo>
                  <a:pt x="2660" y="6538"/>
                </a:lnTo>
                <a:lnTo>
                  <a:pt x="2649" y="6516"/>
                </a:lnTo>
                <a:lnTo>
                  <a:pt x="2637" y="6559"/>
                </a:lnTo>
                <a:lnTo>
                  <a:pt x="2626" y="6580"/>
                </a:lnTo>
                <a:lnTo>
                  <a:pt x="2606" y="6592"/>
                </a:lnTo>
                <a:lnTo>
                  <a:pt x="2594" y="6564"/>
                </a:lnTo>
                <a:lnTo>
                  <a:pt x="2567" y="6549"/>
                </a:lnTo>
                <a:lnTo>
                  <a:pt x="2535" y="6553"/>
                </a:lnTo>
                <a:lnTo>
                  <a:pt x="2513" y="6578"/>
                </a:lnTo>
                <a:lnTo>
                  <a:pt x="2518" y="6610"/>
                </a:lnTo>
                <a:lnTo>
                  <a:pt x="2558" y="6662"/>
                </a:lnTo>
                <a:lnTo>
                  <a:pt x="2543" y="6681"/>
                </a:lnTo>
                <a:lnTo>
                  <a:pt x="2566" y="6710"/>
                </a:lnTo>
                <a:lnTo>
                  <a:pt x="2588" y="6709"/>
                </a:lnTo>
                <a:lnTo>
                  <a:pt x="2598" y="6685"/>
                </a:lnTo>
                <a:lnTo>
                  <a:pt x="2586" y="6643"/>
                </a:lnTo>
                <a:lnTo>
                  <a:pt x="2615" y="6653"/>
                </a:lnTo>
                <a:lnTo>
                  <a:pt x="2642" y="6678"/>
                </a:lnTo>
                <a:lnTo>
                  <a:pt x="2685" y="6739"/>
                </a:lnTo>
                <a:lnTo>
                  <a:pt x="2696" y="6778"/>
                </a:lnTo>
                <a:lnTo>
                  <a:pt x="2654" y="6819"/>
                </a:lnTo>
                <a:lnTo>
                  <a:pt x="2658" y="6859"/>
                </a:lnTo>
                <a:lnTo>
                  <a:pt x="2620" y="6852"/>
                </a:lnTo>
                <a:lnTo>
                  <a:pt x="2604" y="6851"/>
                </a:lnTo>
                <a:lnTo>
                  <a:pt x="2586" y="6859"/>
                </a:lnTo>
                <a:lnTo>
                  <a:pt x="2594" y="6876"/>
                </a:lnTo>
                <a:lnTo>
                  <a:pt x="2603" y="6890"/>
                </a:lnTo>
                <a:lnTo>
                  <a:pt x="2614" y="6902"/>
                </a:lnTo>
                <a:lnTo>
                  <a:pt x="2628" y="6911"/>
                </a:lnTo>
                <a:lnTo>
                  <a:pt x="2621" y="6914"/>
                </a:lnTo>
                <a:lnTo>
                  <a:pt x="2606" y="6924"/>
                </a:lnTo>
                <a:lnTo>
                  <a:pt x="2626" y="6936"/>
                </a:lnTo>
                <a:lnTo>
                  <a:pt x="2652" y="6945"/>
                </a:lnTo>
                <a:lnTo>
                  <a:pt x="2680" y="6944"/>
                </a:lnTo>
                <a:lnTo>
                  <a:pt x="2702" y="6924"/>
                </a:lnTo>
                <a:lnTo>
                  <a:pt x="2701" y="6906"/>
                </a:lnTo>
                <a:lnTo>
                  <a:pt x="2693" y="6885"/>
                </a:lnTo>
                <a:lnTo>
                  <a:pt x="2691" y="6868"/>
                </a:lnTo>
                <a:lnTo>
                  <a:pt x="2706" y="6859"/>
                </a:lnTo>
                <a:lnTo>
                  <a:pt x="2718" y="6855"/>
                </a:lnTo>
                <a:lnTo>
                  <a:pt x="2726" y="6846"/>
                </a:lnTo>
                <a:lnTo>
                  <a:pt x="2736" y="6838"/>
                </a:lnTo>
                <a:lnTo>
                  <a:pt x="2755" y="6834"/>
                </a:lnTo>
                <a:lnTo>
                  <a:pt x="2793" y="6843"/>
                </a:lnTo>
                <a:lnTo>
                  <a:pt x="2783" y="6859"/>
                </a:lnTo>
                <a:lnTo>
                  <a:pt x="2755" y="6879"/>
                </a:lnTo>
                <a:lnTo>
                  <a:pt x="2732" y="6899"/>
                </a:lnTo>
                <a:lnTo>
                  <a:pt x="2729" y="6930"/>
                </a:lnTo>
                <a:lnTo>
                  <a:pt x="2739" y="6965"/>
                </a:lnTo>
                <a:lnTo>
                  <a:pt x="2757" y="6997"/>
                </a:lnTo>
                <a:lnTo>
                  <a:pt x="2775" y="7012"/>
                </a:lnTo>
                <a:lnTo>
                  <a:pt x="2756" y="7029"/>
                </a:lnTo>
                <a:lnTo>
                  <a:pt x="2749" y="7043"/>
                </a:lnTo>
                <a:lnTo>
                  <a:pt x="2755" y="7070"/>
                </a:lnTo>
                <a:lnTo>
                  <a:pt x="2753" y="7085"/>
                </a:lnTo>
                <a:lnTo>
                  <a:pt x="2750" y="7098"/>
                </a:lnTo>
                <a:lnTo>
                  <a:pt x="2744" y="7111"/>
                </a:lnTo>
                <a:lnTo>
                  <a:pt x="2732" y="7128"/>
                </a:lnTo>
                <a:lnTo>
                  <a:pt x="2702" y="7159"/>
                </a:lnTo>
                <a:lnTo>
                  <a:pt x="2691" y="7178"/>
                </a:lnTo>
                <a:lnTo>
                  <a:pt x="2695" y="7197"/>
                </a:lnTo>
                <a:lnTo>
                  <a:pt x="2711" y="7205"/>
                </a:lnTo>
                <a:lnTo>
                  <a:pt x="2744" y="7194"/>
                </a:lnTo>
                <a:lnTo>
                  <a:pt x="2765" y="7204"/>
                </a:lnTo>
                <a:lnTo>
                  <a:pt x="2768" y="7176"/>
                </a:lnTo>
                <a:lnTo>
                  <a:pt x="2781" y="7169"/>
                </a:lnTo>
                <a:lnTo>
                  <a:pt x="2822" y="7179"/>
                </a:lnTo>
                <a:lnTo>
                  <a:pt x="2842" y="7172"/>
                </a:lnTo>
                <a:lnTo>
                  <a:pt x="2856" y="7160"/>
                </a:lnTo>
                <a:lnTo>
                  <a:pt x="2870" y="7154"/>
                </a:lnTo>
                <a:lnTo>
                  <a:pt x="2891" y="7165"/>
                </a:lnTo>
                <a:lnTo>
                  <a:pt x="2884" y="7175"/>
                </a:lnTo>
                <a:lnTo>
                  <a:pt x="2876" y="7194"/>
                </a:lnTo>
                <a:lnTo>
                  <a:pt x="2870" y="7204"/>
                </a:lnTo>
                <a:lnTo>
                  <a:pt x="2879" y="7211"/>
                </a:lnTo>
                <a:lnTo>
                  <a:pt x="2879" y="7216"/>
                </a:lnTo>
                <a:lnTo>
                  <a:pt x="2909" y="7213"/>
                </a:lnTo>
                <a:lnTo>
                  <a:pt x="2926" y="7191"/>
                </a:lnTo>
                <a:lnTo>
                  <a:pt x="2943" y="7128"/>
                </a:lnTo>
                <a:lnTo>
                  <a:pt x="2962" y="7092"/>
                </a:lnTo>
                <a:lnTo>
                  <a:pt x="2965" y="7089"/>
                </a:lnTo>
                <a:lnTo>
                  <a:pt x="2962" y="7072"/>
                </a:lnTo>
                <a:lnTo>
                  <a:pt x="2951" y="7041"/>
                </a:lnTo>
                <a:lnTo>
                  <a:pt x="2953" y="7026"/>
                </a:lnTo>
                <a:lnTo>
                  <a:pt x="2970" y="7003"/>
                </a:lnTo>
                <a:lnTo>
                  <a:pt x="2994" y="6991"/>
                </a:lnTo>
                <a:lnTo>
                  <a:pt x="3014" y="6999"/>
                </a:lnTo>
                <a:lnTo>
                  <a:pt x="3027" y="7026"/>
                </a:lnTo>
                <a:lnTo>
                  <a:pt x="3026" y="7045"/>
                </a:lnTo>
                <a:lnTo>
                  <a:pt x="3019" y="7056"/>
                </a:lnTo>
                <a:lnTo>
                  <a:pt x="3011" y="7066"/>
                </a:lnTo>
                <a:lnTo>
                  <a:pt x="3005" y="7078"/>
                </a:lnTo>
                <a:lnTo>
                  <a:pt x="3005" y="7097"/>
                </a:lnTo>
                <a:lnTo>
                  <a:pt x="3010" y="7109"/>
                </a:lnTo>
                <a:lnTo>
                  <a:pt x="3012" y="7122"/>
                </a:lnTo>
                <a:lnTo>
                  <a:pt x="3005" y="7140"/>
                </a:lnTo>
                <a:lnTo>
                  <a:pt x="3085" y="7132"/>
                </a:lnTo>
                <a:lnTo>
                  <a:pt x="3119" y="7139"/>
                </a:lnTo>
                <a:lnTo>
                  <a:pt x="3143" y="7165"/>
                </a:lnTo>
                <a:lnTo>
                  <a:pt x="3127" y="7164"/>
                </a:lnTo>
                <a:lnTo>
                  <a:pt x="3114" y="7167"/>
                </a:lnTo>
                <a:lnTo>
                  <a:pt x="3091" y="7179"/>
                </a:lnTo>
                <a:lnTo>
                  <a:pt x="3101" y="7202"/>
                </a:lnTo>
                <a:lnTo>
                  <a:pt x="3065" y="7199"/>
                </a:lnTo>
                <a:lnTo>
                  <a:pt x="2995" y="7179"/>
                </a:lnTo>
                <a:lnTo>
                  <a:pt x="2958" y="7187"/>
                </a:lnTo>
                <a:lnTo>
                  <a:pt x="2939" y="7212"/>
                </a:lnTo>
                <a:lnTo>
                  <a:pt x="2936" y="7244"/>
                </a:lnTo>
                <a:lnTo>
                  <a:pt x="2943" y="7280"/>
                </a:lnTo>
                <a:lnTo>
                  <a:pt x="2935" y="7278"/>
                </a:lnTo>
                <a:lnTo>
                  <a:pt x="2931" y="7275"/>
                </a:lnTo>
                <a:lnTo>
                  <a:pt x="2928" y="7271"/>
                </a:lnTo>
                <a:lnTo>
                  <a:pt x="2922" y="7266"/>
                </a:lnTo>
                <a:lnTo>
                  <a:pt x="2898" y="7271"/>
                </a:lnTo>
                <a:lnTo>
                  <a:pt x="2766" y="7250"/>
                </a:lnTo>
                <a:lnTo>
                  <a:pt x="2747" y="7245"/>
                </a:lnTo>
                <a:lnTo>
                  <a:pt x="2729" y="7244"/>
                </a:lnTo>
                <a:lnTo>
                  <a:pt x="2711" y="7255"/>
                </a:lnTo>
                <a:lnTo>
                  <a:pt x="2698" y="7279"/>
                </a:lnTo>
                <a:lnTo>
                  <a:pt x="2698" y="7306"/>
                </a:lnTo>
                <a:lnTo>
                  <a:pt x="2708" y="7322"/>
                </a:lnTo>
                <a:lnTo>
                  <a:pt x="2760" y="7293"/>
                </a:lnTo>
                <a:lnTo>
                  <a:pt x="2797" y="7298"/>
                </a:lnTo>
                <a:lnTo>
                  <a:pt x="2836" y="7311"/>
                </a:lnTo>
                <a:lnTo>
                  <a:pt x="2874" y="7318"/>
                </a:lnTo>
                <a:lnTo>
                  <a:pt x="2902" y="7331"/>
                </a:lnTo>
                <a:lnTo>
                  <a:pt x="2952" y="7395"/>
                </a:lnTo>
                <a:lnTo>
                  <a:pt x="2986" y="7419"/>
                </a:lnTo>
                <a:lnTo>
                  <a:pt x="2975" y="7433"/>
                </a:lnTo>
                <a:lnTo>
                  <a:pt x="3020" y="7473"/>
                </a:lnTo>
                <a:lnTo>
                  <a:pt x="3046" y="7490"/>
                </a:lnTo>
                <a:lnTo>
                  <a:pt x="3079" y="7494"/>
                </a:lnTo>
                <a:lnTo>
                  <a:pt x="3040" y="7515"/>
                </a:lnTo>
                <a:lnTo>
                  <a:pt x="3003" y="7504"/>
                </a:lnTo>
                <a:lnTo>
                  <a:pt x="2966" y="7481"/>
                </a:lnTo>
                <a:lnTo>
                  <a:pt x="2931" y="7469"/>
                </a:lnTo>
                <a:lnTo>
                  <a:pt x="2931" y="7482"/>
                </a:lnTo>
                <a:lnTo>
                  <a:pt x="2950" y="7499"/>
                </a:lnTo>
                <a:lnTo>
                  <a:pt x="2945" y="7513"/>
                </a:lnTo>
                <a:lnTo>
                  <a:pt x="2926" y="7516"/>
                </a:lnTo>
                <a:lnTo>
                  <a:pt x="2891" y="7490"/>
                </a:lnTo>
                <a:lnTo>
                  <a:pt x="2840" y="7463"/>
                </a:lnTo>
                <a:lnTo>
                  <a:pt x="2822" y="7458"/>
                </a:lnTo>
                <a:lnTo>
                  <a:pt x="2818" y="7453"/>
                </a:lnTo>
                <a:lnTo>
                  <a:pt x="2818" y="7442"/>
                </a:lnTo>
                <a:lnTo>
                  <a:pt x="2818" y="7428"/>
                </a:lnTo>
                <a:lnTo>
                  <a:pt x="2818" y="7419"/>
                </a:lnTo>
                <a:lnTo>
                  <a:pt x="2814" y="7408"/>
                </a:lnTo>
                <a:lnTo>
                  <a:pt x="2815" y="7401"/>
                </a:lnTo>
                <a:lnTo>
                  <a:pt x="2814" y="7393"/>
                </a:lnTo>
                <a:lnTo>
                  <a:pt x="2806" y="7381"/>
                </a:lnTo>
                <a:lnTo>
                  <a:pt x="2802" y="7385"/>
                </a:lnTo>
                <a:lnTo>
                  <a:pt x="2743" y="7369"/>
                </a:lnTo>
                <a:lnTo>
                  <a:pt x="2732" y="7369"/>
                </a:lnTo>
                <a:lnTo>
                  <a:pt x="2755" y="7381"/>
                </a:lnTo>
                <a:lnTo>
                  <a:pt x="2729" y="7416"/>
                </a:lnTo>
                <a:lnTo>
                  <a:pt x="2723" y="7434"/>
                </a:lnTo>
                <a:lnTo>
                  <a:pt x="2722" y="7458"/>
                </a:lnTo>
                <a:lnTo>
                  <a:pt x="2745" y="7444"/>
                </a:lnTo>
                <a:lnTo>
                  <a:pt x="2761" y="7453"/>
                </a:lnTo>
                <a:lnTo>
                  <a:pt x="2785" y="7494"/>
                </a:lnTo>
                <a:lnTo>
                  <a:pt x="2818" y="7515"/>
                </a:lnTo>
                <a:lnTo>
                  <a:pt x="2818" y="7533"/>
                </a:lnTo>
                <a:lnTo>
                  <a:pt x="2822" y="7545"/>
                </a:lnTo>
                <a:lnTo>
                  <a:pt x="2831" y="7550"/>
                </a:lnTo>
                <a:lnTo>
                  <a:pt x="2848" y="7547"/>
                </a:lnTo>
                <a:lnTo>
                  <a:pt x="2835" y="7579"/>
                </a:lnTo>
                <a:lnTo>
                  <a:pt x="2818" y="7581"/>
                </a:lnTo>
                <a:lnTo>
                  <a:pt x="2785" y="7558"/>
                </a:lnTo>
                <a:lnTo>
                  <a:pt x="2709" y="7546"/>
                </a:lnTo>
                <a:lnTo>
                  <a:pt x="2690" y="7533"/>
                </a:lnTo>
                <a:lnTo>
                  <a:pt x="2658" y="7445"/>
                </a:lnTo>
                <a:lnTo>
                  <a:pt x="2654" y="7425"/>
                </a:lnTo>
                <a:lnTo>
                  <a:pt x="2651" y="7406"/>
                </a:lnTo>
                <a:lnTo>
                  <a:pt x="2655" y="7388"/>
                </a:lnTo>
                <a:lnTo>
                  <a:pt x="2670" y="7369"/>
                </a:lnTo>
                <a:lnTo>
                  <a:pt x="2623" y="7299"/>
                </a:lnTo>
                <a:lnTo>
                  <a:pt x="2613" y="7278"/>
                </a:lnTo>
                <a:lnTo>
                  <a:pt x="2605" y="7271"/>
                </a:lnTo>
                <a:lnTo>
                  <a:pt x="2592" y="7268"/>
                </a:lnTo>
                <a:lnTo>
                  <a:pt x="2581" y="7266"/>
                </a:lnTo>
                <a:lnTo>
                  <a:pt x="2568" y="7273"/>
                </a:lnTo>
                <a:lnTo>
                  <a:pt x="2567" y="7287"/>
                </a:lnTo>
                <a:lnTo>
                  <a:pt x="2568" y="7305"/>
                </a:lnTo>
                <a:lnTo>
                  <a:pt x="2566" y="7318"/>
                </a:lnTo>
                <a:lnTo>
                  <a:pt x="2549" y="7359"/>
                </a:lnTo>
                <a:lnTo>
                  <a:pt x="2536" y="7418"/>
                </a:lnTo>
                <a:lnTo>
                  <a:pt x="2539" y="7471"/>
                </a:lnTo>
                <a:lnTo>
                  <a:pt x="2571" y="7494"/>
                </a:lnTo>
                <a:lnTo>
                  <a:pt x="2612" y="7515"/>
                </a:lnTo>
                <a:lnTo>
                  <a:pt x="2618" y="7533"/>
                </a:lnTo>
                <a:lnTo>
                  <a:pt x="2607" y="7544"/>
                </a:lnTo>
                <a:lnTo>
                  <a:pt x="2592" y="7544"/>
                </a:lnTo>
                <a:lnTo>
                  <a:pt x="2586" y="7533"/>
                </a:lnTo>
                <a:lnTo>
                  <a:pt x="2580" y="7544"/>
                </a:lnTo>
                <a:lnTo>
                  <a:pt x="2574" y="7547"/>
                </a:lnTo>
                <a:lnTo>
                  <a:pt x="2571" y="7553"/>
                </a:lnTo>
                <a:lnTo>
                  <a:pt x="2577" y="7571"/>
                </a:lnTo>
                <a:lnTo>
                  <a:pt x="2581" y="7573"/>
                </a:lnTo>
                <a:lnTo>
                  <a:pt x="2612" y="7603"/>
                </a:lnTo>
                <a:lnTo>
                  <a:pt x="2621" y="7606"/>
                </a:lnTo>
                <a:lnTo>
                  <a:pt x="2634" y="7605"/>
                </a:lnTo>
                <a:lnTo>
                  <a:pt x="2644" y="7598"/>
                </a:lnTo>
                <a:lnTo>
                  <a:pt x="2649" y="7591"/>
                </a:lnTo>
                <a:lnTo>
                  <a:pt x="2654" y="7579"/>
                </a:lnTo>
                <a:lnTo>
                  <a:pt x="2663" y="7588"/>
                </a:lnTo>
                <a:lnTo>
                  <a:pt x="2670" y="7603"/>
                </a:lnTo>
                <a:lnTo>
                  <a:pt x="2670" y="7609"/>
                </a:lnTo>
                <a:lnTo>
                  <a:pt x="2706" y="7627"/>
                </a:lnTo>
                <a:lnTo>
                  <a:pt x="2719" y="7643"/>
                </a:lnTo>
                <a:lnTo>
                  <a:pt x="2722" y="7673"/>
                </a:lnTo>
                <a:lnTo>
                  <a:pt x="2744" y="7663"/>
                </a:lnTo>
                <a:lnTo>
                  <a:pt x="2764" y="7661"/>
                </a:lnTo>
                <a:lnTo>
                  <a:pt x="2796" y="7660"/>
                </a:lnTo>
                <a:lnTo>
                  <a:pt x="2811" y="7663"/>
                </a:lnTo>
                <a:lnTo>
                  <a:pt x="2824" y="7663"/>
                </a:lnTo>
                <a:lnTo>
                  <a:pt x="2838" y="7660"/>
                </a:lnTo>
                <a:lnTo>
                  <a:pt x="2842" y="7643"/>
                </a:lnTo>
                <a:lnTo>
                  <a:pt x="2849" y="7631"/>
                </a:lnTo>
                <a:lnTo>
                  <a:pt x="2858" y="7623"/>
                </a:lnTo>
                <a:lnTo>
                  <a:pt x="2869" y="7623"/>
                </a:lnTo>
                <a:lnTo>
                  <a:pt x="2888" y="7635"/>
                </a:lnTo>
                <a:lnTo>
                  <a:pt x="2901" y="7635"/>
                </a:lnTo>
                <a:lnTo>
                  <a:pt x="2911" y="7628"/>
                </a:lnTo>
                <a:lnTo>
                  <a:pt x="2924" y="7612"/>
                </a:lnTo>
                <a:lnTo>
                  <a:pt x="2931" y="7609"/>
                </a:lnTo>
                <a:lnTo>
                  <a:pt x="2950" y="7619"/>
                </a:lnTo>
                <a:lnTo>
                  <a:pt x="2949" y="7636"/>
                </a:lnTo>
                <a:lnTo>
                  <a:pt x="2934" y="7657"/>
                </a:lnTo>
                <a:lnTo>
                  <a:pt x="2910" y="7673"/>
                </a:lnTo>
                <a:lnTo>
                  <a:pt x="2925" y="7678"/>
                </a:lnTo>
                <a:lnTo>
                  <a:pt x="2937" y="7685"/>
                </a:lnTo>
                <a:lnTo>
                  <a:pt x="2946" y="7696"/>
                </a:lnTo>
                <a:lnTo>
                  <a:pt x="2953" y="7711"/>
                </a:lnTo>
                <a:lnTo>
                  <a:pt x="2915" y="7712"/>
                </a:lnTo>
                <a:lnTo>
                  <a:pt x="2874" y="7719"/>
                </a:lnTo>
                <a:lnTo>
                  <a:pt x="2844" y="7741"/>
                </a:lnTo>
                <a:lnTo>
                  <a:pt x="2838" y="7786"/>
                </a:lnTo>
                <a:lnTo>
                  <a:pt x="2862" y="7778"/>
                </a:lnTo>
                <a:lnTo>
                  <a:pt x="2865" y="7790"/>
                </a:lnTo>
                <a:lnTo>
                  <a:pt x="2859" y="7814"/>
                </a:lnTo>
                <a:lnTo>
                  <a:pt x="2858" y="7837"/>
                </a:lnTo>
                <a:lnTo>
                  <a:pt x="2854" y="7840"/>
                </a:lnTo>
                <a:lnTo>
                  <a:pt x="2851" y="7849"/>
                </a:lnTo>
                <a:lnTo>
                  <a:pt x="2853" y="7859"/>
                </a:lnTo>
                <a:lnTo>
                  <a:pt x="2869" y="7864"/>
                </a:lnTo>
                <a:lnTo>
                  <a:pt x="2891" y="7867"/>
                </a:lnTo>
                <a:lnTo>
                  <a:pt x="2903" y="7870"/>
                </a:lnTo>
                <a:lnTo>
                  <a:pt x="2910" y="7876"/>
                </a:lnTo>
                <a:lnTo>
                  <a:pt x="2917" y="7894"/>
                </a:lnTo>
                <a:lnTo>
                  <a:pt x="2912" y="7914"/>
                </a:lnTo>
                <a:lnTo>
                  <a:pt x="2891" y="7953"/>
                </a:lnTo>
                <a:lnTo>
                  <a:pt x="2884" y="7957"/>
                </a:lnTo>
                <a:lnTo>
                  <a:pt x="2877" y="7954"/>
                </a:lnTo>
                <a:lnTo>
                  <a:pt x="2872" y="7955"/>
                </a:lnTo>
                <a:lnTo>
                  <a:pt x="2869" y="7985"/>
                </a:lnTo>
                <a:lnTo>
                  <a:pt x="2866" y="7992"/>
                </a:lnTo>
                <a:lnTo>
                  <a:pt x="2858" y="8003"/>
                </a:lnTo>
                <a:lnTo>
                  <a:pt x="2858" y="8014"/>
                </a:lnTo>
                <a:lnTo>
                  <a:pt x="2898" y="8012"/>
                </a:lnTo>
                <a:lnTo>
                  <a:pt x="2918" y="8016"/>
                </a:lnTo>
                <a:lnTo>
                  <a:pt x="2931" y="8028"/>
                </a:lnTo>
                <a:lnTo>
                  <a:pt x="2934" y="8049"/>
                </a:lnTo>
                <a:lnTo>
                  <a:pt x="2919" y="8094"/>
                </a:lnTo>
                <a:lnTo>
                  <a:pt x="2922" y="8116"/>
                </a:lnTo>
                <a:lnTo>
                  <a:pt x="2940" y="8119"/>
                </a:lnTo>
                <a:lnTo>
                  <a:pt x="3011" y="8096"/>
                </a:lnTo>
                <a:lnTo>
                  <a:pt x="3047" y="8104"/>
                </a:lnTo>
                <a:lnTo>
                  <a:pt x="3047" y="8081"/>
                </a:lnTo>
                <a:lnTo>
                  <a:pt x="3051" y="8064"/>
                </a:lnTo>
                <a:lnTo>
                  <a:pt x="3088" y="7940"/>
                </a:lnTo>
                <a:lnTo>
                  <a:pt x="3094" y="7928"/>
                </a:lnTo>
                <a:lnTo>
                  <a:pt x="3111" y="7914"/>
                </a:lnTo>
                <a:lnTo>
                  <a:pt x="3157" y="7902"/>
                </a:lnTo>
                <a:lnTo>
                  <a:pt x="3169" y="7894"/>
                </a:lnTo>
                <a:lnTo>
                  <a:pt x="3177" y="7876"/>
                </a:lnTo>
                <a:lnTo>
                  <a:pt x="3177" y="7863"/>
                </a:lnTo>
                <a:lnTo>
                  <a:pt x="3182" y="7853"/>
                </a:lnTo>
                <a:lnTo>
                  <a:pt x="3201" y="7851"/>
                </a:lnTo>
                <a:lnTo>
                  <a:pt x="3209" y="7853"/>
                </a:lnTo>
                <a:lnTo>
                  <a:pt x="3223" y="7862"/>
                </a:lnTo>
                <a:lnTo>
                  <a:pt x="3232" y="7864"/>
                </a:lnTo>
                <a:lnTo>
                  <a:pt x="3237" y="7859"/>
                </a:lnTo>
                <a:lnTo>
                  <a:pt x="3239" y="7850"/>
                </a:lnTo>
                <a:lnTo>
                  <a:pt x="3237" y="7842"/>
                </a:lnTo>
                <a:lnTo>
                  <a:pt x="3232" y="7837"/>
                </a:lnTo>
                <a:lnTo>
                  <a:pt x="3209" y="7829"/>
                </a:lnTo>
                <a:lnTo>
                  <a:pt x="3231" y="7807"/>
                </a:lnTo>
                <a:lnTo>
                  <a:pt x="3290" y="7773"/>
                </a:lnTo>
                <a:lnTo>
                  <a:pt x="3256" y="7731"/>
                </a:lnTo>
                <a:lnTo>
                  <a:pt x="3250" y="7707"/>
                </a:lnTo>
                <a:lnTo>
                  <a:pt x="3296" y="7692"/>
                </a:lnTo>
                <a:lnTo>
                  <a:pt x="3296" y="7677"/>
                </a:lnTo>
                <a:lnTo>
                  <a:pt x="3287" y="7655"/>
                </a:lnTo>
                <a:lnTo>
                  <a:pt x="3280" y="7628"/>
                </a:lnTo>
                <a:lnTo>
                  <a:pt x="3285" y="7611"/>
                </a:lnTo>
                <a:lnTo>
                  <a:pt x="3298" y="7591"/>
                </a:lnTo>
                <a:lnTo>
                  <a:pt x="3315" y="7576"/>
                </a:lnTo>
                <a:lnTo>
                  <a:pt x="3331" y="7571"/>
                </a:lnTo>
                <a:lnTo>
                  <a:pt x="3349" y="7584"/>
                </a:lnTo>
                <a:lnTo>
                  <a:pt x="3360" y="7609"/>
                </a:lnTo>
                <a:lnTo>
                  <a:pt x="3361" y="7637"/>
                </a:lnTo>
                <a:lnTo>
                  <a:pt x="3353" y="7660"/>
                </a:lnTo>
                <a:lnTo>
                  <a:pt x="3359" y="7696"/>
                </a:lnTo>
                <a:lnTo>
                  <a:pt x="3352" y="7790"/>
                </a:lnTo>
                <a:lnTo>
                  <a:pt x="3365" y="7826"/>
                </a:lnTo>
                <a:lnTo>
                  <a:pt x="3378" y="7834"/>
                </a:lnTo>
                <a:lnTo>
                  <a:pt x="3436" y="7851"/>
                </a:lnTo>
                <a:lnTo>
                  <a:pt x="3479" y="7881"/>
                </a:lnTo>
                <a:lnTo>
                  <a:pt x="3499" y="7888"/>
                </a:lnTo>
                <a:lnTo>
                  <a:pt x="3491" y="7866"/>
                </a:lnTo>
                <a:lnTo>
                  <a:pt x="3490" y="7846"/>
                </a:lnTo>
                <a:lnTo>
                  <a:pt x="3496" y="7829"/>
                </a:lnTo>
                <a:lnTo>
                  <a:pt x="3509" y="7812"/>
                </a:lnTo>
                <a:lnTo>
                  <a:pt x="3550" y="7832"/>
                </a:lnTo>
                <a:lnTo>
                  <a:pt x="3565" y="7819"/>
                </a:lnTo>
                <a:lnTo>
                  <a:pt x="3562" y="7742"/>
                </a:lnTo>
                <a:lnTo>
                  <a:pt x="3647" y="7660"/>
                </a:lnTo>
                <a:lnTo>
                  <a:pt x="3635" y="7636"/>
                </a:lnTo>
                <a:lnTo>
                  <a:pt x="3642" y="7616"/>
                </a:lnTo>
                <a:lnTo>
                  <a:pt x="3657" y="7600"/>
                </a:lnTo>
                <a:lnTo>
                  <a:pt x="3667" y="7585"/>
                </a:lnTo>
                <a:lnTo>
                  <a:pt x="3669" y="7564"/>
                </a:lnTo>
                <a:lnTo>
                  <a:pt x="3668" y="7544"/>
                </a:lnTo>
                <a:lnTo>
                  <a:pt x="3670" y="7527"/>
                </a:lnTo>
                <a:lnTo>
                  <a:pt x="3683" y="7521"/>
                </a:lnTo>
                <a:lnTo>
                  <a:pt x="3701" y="7516"/>
                </a:lnTo>
                <a:lnTo>
                  <a:pt x="3720" y="7504"/>
                </a:lnTo>
                <a:lnTo>
                  <a:pt x="3751" y="7482"/>
                </a:lnTo>
                <a:lnTo>
                  <a:pt x="3808" y="7449"/>
                </a:lnTo>
                <a:lnTo>
                  <a:pt x="3820" y="7439"/>
                </a:lnTo>
                <a:lnTo>
                  <a:pt x="3847" y="7403"/>
                </a:lnTo>
                <a:lnTo>
                  <a:pt x="3864" y="7388"/>
                </a:lnTo>
                <a:lnTo>
                  <a:pt x="3883" y="7381"/>
                </a:lnTo>
                <a:lnTo>
                  <a:pt x="3920" y="7389"/>
                </a:lnTo>
                <a:lnTo>
                  <a:pt x="3939" y="7390"/>
                </a:lnTo>
                <a:lnTo>
                  <a:pt x="3962" y="7381"/>
                </a:lnTo>
                <a:lnTo>
                  <a:pt x="3983" y="7355"/>
                </a:lnTo>
                <a:lnTo>
                  <a:pt x="4014" y="7277"/>
                </a:lnTo>
                <a:lnTo>
                  <a:pt x="4035" y="7241"/>
                </a:lnTo>
                <a:lnTo>
                  <a:pt x="4073" y="7303"/>
                </a:lnTo>
                <a:lnTo>
                  <a:pt x="4101" y="7326"/>
                </a:lnTo>
                <a:lnTo>
                  <a:pt x="4134" y="7312"/>
                </a:lnTo>
                <a:lnTo>
                  <a:pt x="4164" y="7290"/>
                </a:lnTo>
                <a:lnTo>
                  <a:pt x="4174" y="7305"/>
                </a:lnTo>
                <a:lnTo>
                  <a:pt x="4182" y="7337"/>
                </a:lnTo>
                <a:lnTo>
                  <a:pt x="4204" y="7369"/>
                </a:lnTo>
                <a:lnTo>
                  <a:pt x="4192" y="7388"/>
                </a:lnTo>
                <a:lnTo>
                  <a:pt x="4171" y="7432"/>
                </a:lnTo>
                <a:lnTo>
                  <a:pt x="4161" y="7445"/>
                </a:lnTo>
                <a:lnTo>
                  <a:pt x="4137" y="7455"/>
                </a:lnTo>
                <a:lnTo>
                  <a:pt x="4119" y="7448"/>
                </a:lnTo>
                <a:lnTo>
                  <a:pt x="4106" y="7431"/>
                </a:lnTo>
                <a:lnTo>
                  <a:pt x="4097" y="7407"/>
                </a:lnTo>
                <a:lnTo>
                  <a:pt x="4105" y="7390"/>
                </a:lnTo>
                <a:lnTo>
                  <a:pt x="4103" y="7376"/>
                </a:lnTo>
                <a:lnTo>
                  <a:pt x="4092" y="7365"/>
                </a:lnTo>
                <a:lnTo>
                  <a:pt x="4076" y="7356"/>
                </a:lnTo>
                <a:lnTo>
                  <a:pt x="4032" y="7405"/>
                </a:lnTo>
                <a:lnTo>
                  <a:pt x="4024" y="7419"/>
                </a:lnTo>
                <a:lnTo>
                  <a:pt x="4025" y="7447"/>
                </a:lnTo>
                <a:lnTo>
                  <a:pt x="4034" y="7461"/>
                </a:lnTo>
                <a:lnTo>
                  <a:pt x="4047" y="7473"/>
                </a:lnTo>
                <a:lnTo>
                  <a:pt x="4056" y="7494"/>
                </a:lnTo>
                <a:lnTo>
                  <a:pt x="4056" y="7550"/>
                </a:lnTo>
                <a:lnTo>
                  <a:pt x="4033" y="7581"/>
                </a:lnTo>
                <a:lnTo>
                  <a:pt x="3996" y="7594"/>
                </a:lnTo>
                <a:lnTo>
                  <a:pt x="3950" y="7597"/>
                </a:lnTo>
                <a:lnTo>
                  <a:pt x="3974" y="7544"/>
                </a:lnTo>
                <a:lnTo>
                  <a:pt x="3981" y="7513"/>
                </a:lnTo>
                <a:lnTo>
                  <a:pt x="3982" y="7482"/>
                </a:lnTo>
                <a:lnTo>
                  <a:pt x="3960" y="7492"/>
                </a:lnTo>
                <a:lnTo>
                  <a:pt x="3948" y="7506"/>
                </a:lnTo>
                <a:lnTo>
                  <a:pt x="3930" y="7547"/>
                </a:lnTo>
                <a:lnTo>
                  <a:pt x="3899" y="7588"/>
                </a:lnTo>
                <a:lnTo>
                  <a:pt x="3888" y="7597"/>
                </a:lnTo>
                <a:lnTo>
                  <a:pt x="3854" y="7618"/>
                </a:lnTo>
                <a:lnTo>
                  <a:pt x="3845" y="7633"/>
                </a:lnTo>
                <a:lnTo>
                  <a:pt x="3846" y="7660"/>
                </a:lnTo>
                <a:lnTo>
                  <a:pt x="3860" y="7687"/>
                </a:lnTo>
                <a:lnTo>
                  <a:pt x="3881" y="7697"/>
                </a:lnTo>
                <a:lnTo>
                  <a:pt x="3904" y="7702"/>
                </a:lnTo>
                <a:lnTo>
                  <a:pt x="3930" y="7711"/>
                </a:lnTo>
                <a:lnTo>
                  <a:pt x="3925" y="7704"/>
                </a:lnTo>
                <a:lnTo>
                  <a:pt x="3919" y="7684"/>
                </a:lnTo>
                <a:lnTo>
                  <a:pt x="3981" y="7653"/>
                </a:lnTo>
                <a:lnTo>
                  <a:pt x="3998" y="7649"/>
                </a:lnTo>
                <a:lnTo>
                  <a:pt x="4056" y="7711"/>
                </a:lnTo>
                <a:lnTo>
                  <a:pt x="4113" y="7798"/>
                </a:lnTo>
                <a:lnTo>
                  <a:pt x="4148" y="7839"/>
                </a:lnTo>
                <a:lnTo>
                  <a:pt x="4182" y="7837"/>
                </a:lnTo>
                <a:lnTo>
                  <a:pt x="4162" y="7816"/>
                </a:lnTo>
                <a:lnTo>
                  <a:pt x="4182" y="7799"/>
                </a:lnTo>
                <a:lnTo>
                  <a:pt x="4218" y="7790"/>
                </a:lnTo>
                <a:lnTo>
                  <a:pt x="4250" y="7786"/>
                </a:lnTo>
                <a:lnTo>
                  <a:pt x="4264" y="7769"/>
                </a:lnTo>
                <a:lnTo>
                  <a:pt x="4328" y="7660"/>
                </a:lnTo>
                <a:lnTo>
                  <a:pt x="4304" y="7657"/>
                </a:lnTo>
                <a:lnTo>
                  <a:pt x="4224" y="7659"/>
                </a:lnTo>
                <a:lnTo>
                  <a:pt x="4218" y="7655"/>
                </a:lnTo>
                <a:lnTo>
                  <a:pt x="4204" y="7635"/>
                </a:lnTo>
                <a:lnTo>
                  <a:pt x="4186" y="7597"/>
                </a:lnTo>
                <a:lnTo>
                  <a:pt x="4182" y="7591"/>
                </a:lnTo>
                <a:lnTo>
                  <a:pt x="4191" y="7577"/>
                </a:lnTo>
                <a:lnTo>
                  <a:pt x="4212" y="7562"/>
                </a:lnTo>
                <a:lnTo>
                  <a:pt x="4236" y="7551"/>
                </a:lnTo>
                <a:lnTo>
                  <a:pt x="4255" y="7547"/>
                </a:lnTo>
                <a:lnTo>
                  <a:pt x="4279" y="7554"/>
                </a:lnTo>
                <a:lnTo>
                  <a:pt x="4348" y="7597"/>
                </a:lnTo>
                <a:lnTo>
                  <a:pt x="4368" y="7592"/>
                </a:lnTo>
                <a:lnTo>
                  <a:pt x="4397" y="7594"/>
                </a:lnTo>
                <a:lnTo>
                  <a:pt x="4426" y="7591"/>
                </a:lnTo>
                <a:lnTo>
                  <a:pt x="4444" y="7571"/>
                </a:lnTo>
                <a:lnTo>
                  <a:pt x="4440" y="7531"/>
                </a:lnTo>
                <a:lnTo>
                  <a:pt x="4414" y="7507"/>
                </a:lnTo>
                <a:lnTo>
                  <a:pt x="4348" y="7482"/>
                </a:lnTo>
                <a:lnTo>
                  <a:pt x="4360" y="7479"/>
                </a:lnTo>
                <a:lnTo>
                  <a:pt x="4387" y="7479"/>
                </a:lnTo>
                <a:lnTo>
                  <a:pt x="4403" y="7482"/>
                </a:lnTo>
                <a:lnTo>
                  <a:pt x="4370" y="7435"/>
                </a:lnTo>
                <a:lnTo>
                  <a:pt x="4321" y="7405"/>
                </a:lnTo>
                <a:lnTo>
                  <a:pt x="4277" y="7366"/>
                </a:lnTo>
                <a:lnTo>
                  <a:pt x="4255" y="7292"/>
                </a:lnTo>
                <a:lnTo>
                  <a:pt x="4260" y="7287"/>
                </a:lnTo>
                <a:lnTo>
                  <a:pt x="4268" y="7285"/>
                </a:lnTo>
                <a:lnTo>
                  <a:pt x="4271" y="7278"/>
                </a:lnTo>
                <a:lnTo>
                  <a:pt x="4260" y="7260"/>
                </a:lnTo>
                <a:lnTo>
                  <a:pt x="4246" y="7254"/>
                </a:lnTo>
                <a:lnTo>
                  <a:pt x="4217" y="7266"/>
                </a:lnTo>
                <a:lnTo>
                  <a:pt x="4204" y="7255"/>
                </a:lnTo>
                <a:lnTo>
                  <a:pt x="4209" y="7228"/>
                </a:lnTo>
                <a:lnTo>
                  <a:pt x="4243" y="7211"/>
                </a:lnTo>
                <a:lnTo>
                  <a:pt x="4306" y="7189"/>
                </a:lnTo>
                <a:lnTo>
                  <a:pt x="4306" y="7179"/>
                </a:lnTo>
                <a:lnTo>
                  <a:pt x="4274" y="7169"/>
                </a:lnTo>
                <a:lnTo>
                  <a:pt x="4235" y="7152"/>
                </a:lnTo>
                <a:lnTo>
                  <a:pt x="4215" y="7135"/>
                </a:lnTo>
                <a:lnTo>
                  <a:pt x="4240" y="7128"/>
                </a:lnTo>
                <a:lnTo>
                  <a:pt x="4306" y="7130"/>
                </a:lnTo>
                <a:lnTo>
                  <a:pt x="4336" y="7126"/>
                </a:lnTo>
                <a:lnTo>
                  <a:pt x="4389" y="7107"/>
                </a:lnTo>
                <a:lnTo>
                  <a:pt x="4397" y="7106"/>
                </a:lnTo>
                <a:lnTo>
                  <a:pt x="4402" y="7103"/>
                </a:lnTo>
                <a:lnTo>
                  <a:pt x="4412" y="7089"/>
                </a:lnTo>
                <a:lnTo>
                  <a:pt x="4438" y="7023"/>
                </a:lnTo>
                <a:lnTo>
                  <a:pt x="4444" y="7019"/>
                </a:lnTo>
                <a:lnTo>
                  <a:pt x="4446" y="7011"/>
                </a:lnTo>
                <a:lnTo>
                  <a:pt x="4454" y="7014"/>
                </a:lnTo>
                <a:lnTo>
                  <a:pt x="4461" y="7022"/>
                </a:lnTo>
                <a:lnTo>
                  <a:pt x="4464" y="7032"/>
                </a:lnTo>
                <a:lnTo>
                  <a:pt x="4463" y="7041"/>
                </a:lnTo>
                <a:lnTo>
                  <a:pt x="4457" y="7060"/>
                </a:lnTo>
                <a:lnTo>
                  <a:pt x="4455" y="7070"/>
                </a:lnTo>
                <a:lnTo>
                  <a:pt x="4458" y="7089"/>
                </a:lnTo>
                <a:lnTo>
                  <a:pt x="4482" y="7137"/>
                </a:lnTo>
                <a:lnTo>
                  <a:pt x="4477" y="7144"/>
                </a:lnTo>
                <a:lnTo>
                  <a:pt x="4475" y="7155"/>
                </a:lnTo>
                <a:lnTo>
                  <a:pt x="4475" y="7165"/>
                </a:lnTo>
                <a:lnTo>
                  <a:pt x="4483" y="7173"/>
                </a:lnTo>
                <a:lnTo>
                  <a:pt x="4492" y="7174"/>
                </a:lnTo>
                <a:lnTo>
                  <a:pt x="4500" y="7174"/>
                </a:lnTo>
                <a:lnTo>
                  <a:pt x="4506" y="7179"/>
                </a:lnTo>
                <a:lnTo>
                  <a:pt x="4531" y="7230"/>
                </a:lnTo>
                <a:lnTo>
                  <a:pt x="4544" y="7248"/>
                </a:lnTo>
                <a:lnTo>
                  <a:pt x="4550" y="7280"/>
                </a:lnTo>
                <a:lnTo>
                  <a:pt x="4536" y="7316"/>
                </a:lnTo>
                <a:lnTo>
                  <a:pt x="4516" y="7354"/>
                </a:lnTo>
                <a:lnTo>
                  <a:pt x="4506" y="7394"/>
                </a:lnTo>
                <a:lnTo>
                  <a:pt x="4514" y="7435"/>
                </a:lnTo>
                <a:lnTo>
                  <a:pt x="4531" y="7463"/>
                </a:lnTo>
                <a:lnTo>
                  <a:pt x="4560" y="7478"/>
                </a:lnTo>
                <a:lnTo>
                  <a:pt x="4596" y="7482"/>
                </a:lnTo>
                <a:lnTo>
                  <a:pt x="4621" y="7508"/>
                </a:lnTo>
                <a:lnTo>
                  <a:pt x="4636" y="7516"/>
                </a:lnTo>
                <a:lnTo>
                  <a:pt x="4644" y="7502"/>
                </a:lnTo>
                <a:lnTo>
                  <a:pt x="4633" y="7419"/>
                </a:lnTo>
                <a:lnTo>
                  <a:pt x="4624" y="7393"/>
                </a:lnTo>
                <a:lnTo>
                  <a:pt x="4612" y="7369"/>
                </a:lnTo>
                <a:lnTo>
                  <a:pt x="4620" y="7367"/>
                </a:lnTo>
                <a:lnTo>
                  <a:pt x="4621" y="7364"/>
                </a:lnTo>
                <a:lnTo>
                  <a:pt x="4623" y="7363"/>
                </a:lnTo>
                <a:lnTo>
                  <a:pt x="4633" y="7369"/>
                </a:lnTo>
                <a:lnTo>
                  <a:pt x="4660" y="7307"/>
                </a:lnTo>
                <a:lnTo>
                  <a:pt x="4695" y="7315"/>
                </a:lnTo>
                <a:lnTo>
                  <a:pt x="4737" y="7336"/>
                </a:lnTo>
                <a:lnTo>
                  <a:pt x="4759" y="7330"/>
                </a:lnTo>
                <a:lnTo>
                  <a:pt x="4758" y="7335"/>
                </a:lnTo>
                <a:lnTo>
                  <a:pt x="4750" y="7342"/>
                </a:lnTo>
                <a:lnTo>
                  <a:pt x="4753" y="7344"/>
                </a:lnTo>
                <a:lnTo>
                  <a:pt x="4763" y="7359"/>
                </a:lnTo>
                <a:lnTo>
                  <a:pt x="4776" y="7366"/>
                </a:lnTo>
                <a:lnTo>
                  <a:pt x="4792" y="7354"/>
                </a:lnTo>
                <a:lnTo>
                  <a:pt x="4779" y="7347"/>
                </a:lnTo>
                <a:lnTo>
                  <a:pt x="4772" y="7344"/>
                </a:lnTo>
                <a:lnTo>
                  <a:pt x="4768" y="7338"/>
                </a:lnTo>
                <a:lnTo>
                  <a:pt x="4773" y="7336"/>
                </a:lnTo>
                <a:lnTo>
                  <a:pt x="4773" y="7331"/>
                </a:lnTo>
                <a:lnTo>
                  <a:pt x="4766" y="7329"/>
                </a:lnTo>
                <a:lnTo>
                  <a:pt x="4764" y="7328"/>
                </a:lnTo>
                <a:lnTo>
                  <a:pt x="4792" y="7318"/>
                </a:lnTo>
                <a:lnTo>
                  <a:pt x="4804" y="7297"/>
                </a:lnTo>
                <a:lnTo>
                  <a:pt x="4822" y="7204"/>
                </a:lnTo>
                <a:lnTo>
                  <a:pt x="4837" y="7152"/>
                </a:lnTo>
                <a:lnTo>
                  <a:pt x="4842" y="7126"/>
                </a:lnTo>
                <a:lnTo>
                  <a:pt x="4844" y="7089"/>
                </a:lnTo>
                <a:lnTo>
                  <a:pt x="4815" y="7105"/>
                </a:lnTo>
                <a:lnTo>
                  <a:pt x="4789" y="7103"/>
                </a:lnTo>
                <a:lnTo>
                  <a:pt x="4761" y="7097"/>
                </a:lnTo>
                <a:lnTo>
                  <a:pt x="4727" y="7102"/>
                </a:lnTo>
                <a:lnTo>
                  <a:pt x="4680" y="7146"/>
                </a:lnTo>
                <a:lnTo>
                  <a:pt x="4661" y="7158"/>
                </a:lnTo>
                <a:lnTo>
                  <a:pt x="4645" y="7150"/>
                </a:lnTo>
                <a:lnTo>
                  <a:pt x="4628" y="7128"/>
                </a:lnTo>
                <a:lnTo>
                  <a:pt x="4604" y="7113"/>
                </a:lnTo>
                <a:lnTo>
                  <a:pt x="4577" y="7076"/>
                </a:lnTo>
                <a:lnTo>
                  <a:pt x="4552" y="7033"/>
                </a:lnTo>
                <a:lnTo>
                  <a:pt x="4538" y="7001"/>
                </a:lnTo>
                <a:lnTo>
                  <a:pt x="4536" y="6968"/>
                </a:lnTo>
                <a:lnTo>
                  <a:pt x="4544" y="6932"/>
                </a:lnTo>
                <a:lnTo>
                  <a:pt x="4562" y="6908"/>
                </a:lnTo>
                <a:lnTo>
                  <a:pt x="4585" y="6917"/>
                </a:lnTo>
                <a:lnTo>
                  <a:pt x="4615" y="6976"/>
                </a:lnTo>
                <a:lnTo>
                  <a:pt x="4637" y="6996"/>
                </a:lnTo>
                <a:lnTo>
                  <a:pt x="4670" y="6981"/>
                </a:lnTo>
                <a:lnTo>
                  <a:pt x="4727" y="6935"/>
                </a:lnTo>
                <a:lnTo>
                  <a:pt x="4741" y="6919"/>
                </a:lnTo>
                <a:lnTo>
                  <a:pt x="4748" y="6907"/>
                </a:lnTo>
                <a:lnTo>
                  <a:pt x="4759" y="6873"/>
                </a:lnTo>
                <a:lnTo>
                  <a:pt x="4755" y="6864"/>
                </a:lnTo>
                <a:lnTo>
                  <a:pt x="4753" y="6841"/>
                </a:lnTo>
                <a:lnTo>
                  <a:pt x="4758" y="6827"/>
                </a:lnTo>
                <a:lnTo>
                  <a:pt x="4775" y="6841"/>
                </a:lnTo>
                <a:lnTo>
                  <a:pt x="4785" y="6859"/>
                </a:lnTo>
                <a:lnTo>
                  <a:pt x="4788" y="6873"/>
                </a:lnTo>
                <a:lnTo>
                  <a:pt x="4796" y="6882"/>
                </a:lnTo>
                <a:lnTo>
                  <a:pt x="4817" y="6886"/>
                </a:lnTo>
                <a:lnTo>
                  <a:pt x="4878" y="6885"/>
                </a:lnTo>
                <a:lnTo>
                  <a:pt x="4904" y="6892"/>
                </a:lnTo>
                <a:lnTo>
                  <a:pt x="4927" y="6911"/>
                </a:lnTo>
                <a:lnTo>
                  <a:pt x="4936" y="6903"/>
                </a:lnTo>
                <a:lnTo>
                  <a:pt x="4948" y="6901"/>
                </a:lnTo>
                <a:lnTo>
                  <a:pt x="4964" y="6904"/>
                </a:lnTo>
                <a:lnTo>
                  <a:pt x="4980" y="6911"/>
                </a:lnTo>
                <a:lnTo>
                  <a:pt x="5021" y="6907"/>
                </a:lnTo>
                <a:lnTo>
                  <a:pt x="5052" y="6879"/>
                </a:lnTo>
                <a:lnTo>
                  <a:pt x="5069" y="6832"/>
                </a:lnTo>
                <a:lnTo>
                  <a:pt x="5073" y="6772"/>
                </a:lnTo>
                <a:lnTo>
                  <a:pt x="5090" y="6785"/>
                </a:lnTo>
                <a:lnTo>
                  <a:pt x="5100" y="6804"/>
                </a:lnTo>
                <a:lnTo>
                  <a:pt x="5116" y="6848"/>
                </a:lnTo>
                <a:lnTo>
                  <a:pt x="5157" y="6823"/>
                </a:lnTo>
                <a:lnTo>
                  <a:pt x="5198" y="6824"/>
                </a:lnTo>
                <a:lnTo>
                  <a:pt x="5217" y="6811"/>
                </a:lnTo>
                <a:lnTo>
                  <a:pt x="5189" y="6745"/>
                </a:lnTo>
                <a:lnTo>
                  <a:pt x="5226" y="6742"/>
                </a:lnTo>
                <a:lnTo>
                  <a:pt x="5250" y="6717"/>
                </a:lnTo>
                <a:lnTo>
                  <a:pt x="5270" y="6683"/>
                </a:lnTo>
                <a:lnTo>
                  <a:pt x="5293" y="6654"/>
                </a:lnTo>
                <a:lnTo>
                  <a:pt x="5291" y="6678"/>
                </a:lnTo>
                <a:lnTo>
                  <a:pt x="5284" y="6695"/>
                </a:lnTo>
                <a:lnTo>
                  <a:pt x="5277" y="6709"/>
                </a:lnTo>
                <a:lnTo>
                  <a:pt x="5272" y="6719"/>
                </a:lnTo>
                <a:lnTo>
                  <a:pt x="5270" y="6742"/>
                </a:lnTo>
                <a:lnTo>
                  <a:pt x="5272" y="6879"/>
                </a:lnTo>
                <a:lnTo>
                  <a:pt x="5270" y="6892"/>
                </a:lnTo>
                <a:lnTo>
                  <a:pt x="5266" y="6906"/>
                </a:lnTo>
                <a:lnTo>
                  <a:pt x="5265" y="6920"/>
                </a:lnTo>
                <a:lnTo>
                  <a:pt x="5272" y="6935"/>
                </a:lnTo>
                <a:lnTo>
                  <a:pt x="5285" y="6942"/>
                </a:lnTo>
                <a:lnTo>
                  <a:pt x="5320" y="6945"/>
                </a:lnTo>
                <a:lnTo>
                  <a:pt x="5343" y="6950"/>
                </a:lnTo>
                <a:lnTo>
                  <a:pt x="5360" y="6947"/>
                </a:lnTo>
                <a:lnTo>
                  <a:pt x="5368" y="6949"/>
                </a:lnTo>
                <a:lnTo>
                  <a:pt x="5370" y="6956"/>
                </a:lnTo>
                <a:lnTo>
                  <a:pt x="5370" y="6983"/>
                </a:lnTo>
                <a:lnTo>
                  <a:pt x="5373" y="6994"/>
                </a:lnTo>
                <a:lnTo>
                  <a:pt x="5401" y="7010"/>
                </a:lnTo>
                <a:lnTo>
                  <a:pt x="5471" y="7006"/>
                </a:lnTo>
                <a:lnTo>
                  <a:pt x="5504" y="7012"/>
                </a:lnTo>
                <a:lnTo>
                  <a:pt x="5503" y="6984"/>
                </a:lnTo>
                <a:lnTo>
                  <a:pt x="5507" y="6955"/>
                </a:lnTo>
                <a:lnTo>
                  <a:pt x="5515" y="6933"/>
                </a:lnTo>
                <a:lnTo>
                  <a:pt x="5530" y="6924"/>
                </a:lnTo>
                <a:lnTo>
                  <a:pt x="5566" y="6928"/>
                </a:lnTo>
                <a:lnTo>
                  <a:pt x="5583" y="6938"/>
                </a:lnTo>
                <a:lnTo>
                  <a:pt x="5615" y="6981"/>
                </a:lnTo>
                <a:lnTo>
                  <a:pt x="5650" y="6979"/>
                </a:lnTo>
                <a:lnTo>
                  <a:pt x="5675" y="6930"/>
                </a:lnTo>
                <a:lnTo>
                  <a:pt x="5700" y="6906"/>
                </a:lnTo>
                <a:lnTo>
                  <a:pt x="5735" y="6976"/>
                </a:lnTo>
                <a:lnTo>
                  <a:pt x="5699" y="6989"/>
                </a:lnTo>
                <a:lnTo>
                  <a:pt x="5684" y="7000"/>
                </a:lnTo>
                <a:lnTo>
                  <a:pt x="5687" y="7015"/>
                </a:lnTo>
                <a:lnTo>
                  <a:pt x="5709" y="7045"/>
                </a:lnTo>
                <a:lnTo>
                  <a:pt x="5729" y="7054"/>
                </a:lnTo>
                <a:lnTo>
                  <a:pt x="5824" y="7064"/>
                </a:lnTo>
                <a:lnTo>
                  <a:pt x="5817" y="7077"/>
                </a:lnTo>
                <a:lnTo>
                  <a:pt x="5804" y="7078"/>
                </a:lnTo>
                <a:lnTo>
                  <a:pt x="5789" y="7078"/>
                </a:lnTo>
                <a:lnTo>
                  <a:pt x="5814" y="7122"/>
                </a:lnTo>
                <a:lnTo>
                  <a:pt x="5854" y="7100"/>
                </a:lnTo>
                <a:lnTo>
                  <a:pt x="5893" y="7050"/>
                </a:lnTo>
                <a:lnTo>
                  <a:pt x="5914" y="7012"/>
                </a:lnTo>
                <a:lnTo>
                  <a:pt x="5893" y="6987"/>
                </a:lnTo>
                <a:lnTo>
                  <a:pt x="5888" y="7006"/>
                </a:lnTo>
                <a:lnTo>
                  <a:pt x="5878" y="7021"/>
                </a:lnTo>
                <a:lnTo>
                  <a:pt x="5864" y="7026"/>
                </a:lnTo>
                <a:lnTo>
                  <a:pt x="5850" y="7012"/>
                </a:lnTo>
                <a:lnTo>
                  <a:pt x="5861" y="6935"/>
                </a:lnTo>
                <a:lnTo>
                  <a:pt x="5864" y="6897"/>
                </a:lnTo>
                <a:lnTo>
                  <a:pt x="5863" y="6883"/>
                </a:lnTo>
                <a:lnTo>
                  <a:pt x="5861" y="6873"/>
                </a:lnTo>
                <a:lnTo>
                  <a:pt x="5851" y="6858"/>
                </a:lnTo>
                <a:lnTo>
                  <a:pt x="5837" y="6850"/>
                </a:lnTo>
                <a:lnTo>
                  <a:pt x="5831" y="6841"/>
                </a:lnTo>
                <a:lnTo>
                  <a:pt x="5841" y="6823"/>
                </a:lnTo>
                <a:lnTo>
                  <a:pt x="5860" y="6831"/>
                </a:lnTo>
                <a:lnTo>
                  <a:pt x="5890" y="6832"/>
                </a:lnTo>
                <a:lnTo>
                  <a:pt x="5920" y="6827"/>
                </a:lnTo>
                <a:lnTo>
                  <a:pt x="5940" y="6816"/>
                </a:lnTo>
                <a:lnTo>
                  <a:pt x="5952" y="6792"/>
                </a:lnTo>
                <a:lnTo>
                  <a:pt x="5948" y="6770"/>
                </a:lnTo>
                <a:lnTo>
                  <a:pt x="5940" y="6746"/>
                </a:lnTo>
                <a:lnTo>
                  <a:pt x="5935" y="6713"/>
                </a:lnTo>
                <a:lnTo>
                  <a:pt x="5909" y="6715"/>
                </a:lnTo>
                <a:lnTo>
                  <a:pt x="5756" y="6796"/>
                </a:lnTo>
                <a:lnTo>
                  <a:pt x="5756" y="6783"/>
                </a:lnTo>
                <a:lnTo>
                  <a:pt x="5773" y="6767"/>
                </a:lnTo>
                <a:lnTo>
                  <a:pt x="5775" y="6742"/>
                </a:lnTo>
                <a:lnTo>
                  <a:pt x="5784" y="6717"/>
                </a:lnTo>
                <a:lnTo>
                  <a:pt x="5844" y="6701"/>
                </a:lnTo>
                <a:lnTo>
                  <a:pt x="5896" y="6674"/>
                </a:lnTo>
                <a:lnTo>
                  <a:pt x="5925" y="6668"/>
                </a:lnTo>
                <a:lnTo>
                  <a:pt x="5907" y="6644"/>
                </a:lnTo>
                <a:lnTo>
                  <a:pt x="5906" y="6631"/>
                </a:lnTo>
                <a:lnTo>
                  <a:pt x="5919" y="6624"/>
                </a:lnTo>
                <a:lnTo>
                  <a:pt x="5971" y="6615"/>
                </a:lnTo>
                <a:lnTo>
                  <a:pt x="5994" y="6615"/>
                </a:lnTo>
                <a:lnTo>
                  <a:pt x="6075" y="6645"/>
                </a:lnTo>
                <a:lnTo>
                  <a:pt x="6087" y="6653"/>
                </a:lnTo>
                <a:lnTo>
                  <a:pt x="6101" y="6668"/>
                </a:lnTo>
                <a:lnTo>
                  <a:pt x="6106" y="6680"/>
                </a:lnTo>
                <a:lnTo>
                  <a:pt x="6107" y="6693"/>
                </a:lnTo>
                <a:lnTo>
                  <a:pt x="6111" y="6703"/>
                </a:lnTo>
                <a:lnTo>
                  <a:pt x="6128" y="6706"/>
                </a:lnTo>
                <a:lnTo>
                  <a:pt x="6160" y="6706"/>
                </a:lnTo>
                <a:lnTo>
                  <a:pt x="6173" y="6704"/>
                </a:lnTo>
                <a:lnTo>
                  <a:pt x="6186" y="6694"/>
                </a:lnTo>
                <a:lnTo>
                  <a:pt x="6175" y="6691"/>
                </a:lnTo>
                <a:lnTo>
                  <a:pt x="6156" y="6683"/>
                </a:lnTo>
                <a:lnTo>
                  <a:pt x="6144" y="6681"/>
                </a:lnTo>
                <a:lnTo>
                  <a:pt x="6151" y="6657"/>
                </a:lnTo>
                <a:lnTo>
                  <a:pt x="6147" y="6640"/>
                </a:lnTo>
                <a:lnTo>
                  <a:pt x="6123" y="6605"/>
                </a:lnTo>
                <a:lnTo>
                  <a:pt x="6109" y="6583"/>
                </a:lnTo>
                <a:lnTo>
                  <a:pt x="6102" y="6565"/>
                </a:lnTo>
                <a:lnTo>
                  <a:pt x="6092" y="6516"/>
                </a:lnTo>
                <a:lnTo>
                  <a:pt x="6073" y="6477"/>
                </a:lnTo>
                <a:lnTo>
                  <a:pt x="6073" y="6456"/>
                </a:lnTo>
                <a:lnTo>
                  <a:pt x="6092" y="6426"/>
                </a:lnTo>
                <a:lnTo>
                  <a:pt x="6110" y="6410"/>
                </a:lnTo>
                <a:lnTo>
                  <a:pt x="6118" y="6415"/>
                </a:lnTo>
                <a:lnTo>
                  <a:pt x="6134" y="6465"/>
                </a:lnTo>
                <a:lnTo>
                  <a:pt x="6127" y="6479"/>
                </a:lnTo>
                <a:lnTo>
                  <a:pt x="6140" y="6516"/>
                </a:lnTo>
                <a:lnTo>
                  <a:pt x="6134" y="6543"/>
                </a:lnTo>
                <a:lnTo>
                  <a:pt x="6165" y="6530"/>
                </a:lnTo>
                <a:lnTo>
                  <a:pt x="6186" y="6547"/>
                </a:lnTo>
                <a:lnTo>
                  <a:pt x="6205" y="6574"/>
                </a:lnTo>
                <a:lnTo>
                  <a:pt x="6229" y="6592"/>
                </a:lnTo>
                <a:lnTo>
                  <a:pt x="6230" y="6564"/>
                </a:lnTo>
                <a:lnTo>
                  <a:pt x="6241" y="6547"/>
                </a:lnTo>
                <a:lnTo>
                  <a:pt x="6254" y="6542"/>
                </a:lnTo>
                <a:lnTo>
                  <a:pt x="6260" y="6548"/>
                </a:lnTo>
                <a:lnTo>
                  <a:pt x="6260" y="6629"/>
                </a:lnTo>
                <a:lnTo>
                  <a:pt x="6284" y="6612"/>
                </a:lnTo>
                <a:lnTo>
                  <a:pt x="6302" y="6614"/>
                </a:lnTo>
                <a:lnTo>
                  <a:pt x="6322" y="6624"/>
                </a:lnTo>
                <a:lnTo>
                  <a:pt x="6348" y="6629"/>
                </a:lnTo>
                <a:lnTo>
                  <a:pt x="6404" y="6614"/>
                </a:lnTo>
                <a:lnTo>
                  <a:pt x="6422" y="6619"/>
                </a:lnTo>
                <a:lnTo>
                  <a:pt x="6407" y="6654"/>
                </a:lnTo>
                <a:lnTo>
                  <a:pt x="6472" y="6632"/>
                </a:lnTo>
                <a:lnTo>
                  <a:pt x="6523" y="6624"/>
                </a:lnTo>
                <a:lnTo>
                  <a:pt x="6548" y="6612"/>
                </a:lnTo>
                <a:lnTo>
                  <a:pt x="6569" y="6600"/>
                </a:lnTo>
                <a:lnTo>
                  <a:pt x="6575" y="6592"/>
                </a:lnTo>
                <a:lnTo>
                  <a:pt x="6575" y="6578"/>
                </a:lnTo>
                <a:lnTo>
                  <a:pt x="6595" y="6626"/>
                </a:lnTo>
                <a:lnTo>
                  <a:pt x="6623" y="6613"/>
                </a:lnTo>
                <a:lnTo>
                  <a:pt x="6656" y="6576"/>
                </a:lnTo>
                <a:lnTo>
                  <a:pt x="6691" y="6555"/>
                </a:lnTo>
                <a:lnTo>
                  <a:pt x="6683" y="6582"/>
                </a:lnTo>
                <a:lnTo>
                  <a:pt x="6683" y="6604"/>
                </a:lnTo>
                <a:lnTo>
                  <a:pt x="6691" y="6643"/>
                </a:lnTo>
                <a:lnTo>
                  <a:pt x="6687" y="6669"/>
                </a:lnTo>
                <a:lnTo>
                  <a:pt x="6682" y="6693"/>
                </a:lnTo>
                <a:lnTo>
                  <a:pt x="6680" y="6717"/>
                </a:lnTo>
                <a:lnTo>
                  <a:pt x="6691" y="6745"/>
                </a:lnTo>
                <a:lnTo>
                  <a:pt x="6698" y="6729"/>
                </a:lnTo>
                <a:lnTo>
                  <a:pt x="6702" y="6725"/>
                </a:lnTo>
                <a:lnTo>
                  <a:pt x="6722" y="6732"/>
                </a:lnTo>
                <a:lnTo>
                  <a:pt x="6722" y="6700"/>
                </a:lnTo>
                <a:lnTo>
                  <a:pt x="6733" y="6675"/>
                </a:lnTo>
                <a:lnTo>
                  <a:pt x="6745" y="6669"/>
                </a:lnTo>
                <a:lnTo>
                  <a:pt x="6753" y="6694"/>
                </a:lnTo>
                <a:lnTo>
                  <a:pt x="6764" y="6694"/>
                </a:lnTo>
                <a:lnTo>
                  <a:pt x="6773" y="6660"/>
                </a:lnTo>
                <a:lnTo>
                  <a:pt x="6791" y="6620"/>
                </a:lnTo>
                <a:lnTo>
                  <a:pt x="6814" y="6590"/>
                </a:lnTo>
                <a:lnTo>
                  <a:pt x="6832" y="6586"/>
                </a:lnTo>
                <a:lnTo>
                  <a:pt x="6861" y="6608"/>
                </a:lnTo>
                <a:lnTo>
                  <a:pt x="6889" y="6617"/>
                </a:lnTo>
                <a:lnTo>
                  <a:pt x="6914" y="6608"/>
                </a:lnTo>
                <a:lnTo>
                  <a:pt x="6930" y="6578"/>
                </a:lnTo>
                <a:lnTo>
                  <a:pt x="6924" y="6572"/>
                </a:lnTo>
                <a:lnTo>
                  <a:pt x="6913" y="6562"/>
                </a:lnTo>
                <a:lnTo>
                  <a:pt x="6908" y="6548"/>
                </a:lnTo>
                <a:lnTo>
                  <a:pt x="6921" y="6529"/>
                </a:lnTo>
                <a:lnTo>
                  <a:pt x="6937" y="6521"/>
                </a:lnTo>
                <a:lnTo>
                  <a:pt x="6953" y="6522"/>
                </a:lnTo>
                <a:lnTo>
                  <a:pt x="6971" y="6526"/>
                </a:lnTo>
                <a:lnTo>
                  <a:pt x="6990" y="6529"/>
                </a:lnTo>
                <a:lnTo>
                  <a:pt x="7017" y="6519"/>
                </a:lnTo>
                <a:lnTo>
                  <a:pt x="7044" y="6495"/>
                </a:lnTo>
                <a:lnTo>
                  <a:pt x="7089" y="6439"/>
                </a:lnTo>
                <a:lnTo>
                  <a:pt x="7121" y="6374"/>
                </a:lnTo>
                <a:lnTo>
                  <a:pt x="7121" y="6363"/>
                </a:lnTo>
                <a:lnTo>
                  <a:pt x="7111" y="6349"/>
                </a:lnTo>
                <a:lnTo>
                  <a:pt x="7110" y="6338"/>
                </a:lnTo>
                <a:lnTo>
                  <a:pt x="7116" y="6328"/>
                </a:lnTo>
                <a:lnTo>
                  <a:pt x="7137" y="6312"/>
                </a:lnTo>
                <a:lnTo>
                  <a:pt x="7141" y="6304"/>
                </a:lnTo>
                <a:lnTo>
                  <a:pt x="7148" y="6260"/>
                </a:lnTo>
                <a:lnTo>
                  <a:pt x="7166" y="6234"/>
                </a:lnTo>
                <a:lnTo>
                  <a:pt x="7226" y="6196"/>
                </a:lnTo>
                <a:lnTo>
                  <a:pt x="7271" y="6150"/>
                </a:lnTo>
                <a:lnTo>
                  <a:pt x="7287" y="6120"/>
                </a:lnTo>
                <a:lnTo>
                  <a:pt x="7273" y="6106"/>
                </a:lnTo>
                <a:lnTo>
                  <a:pt x="7266" y="6099"/>
                </a:lnTo>
                <a:lnTo>
                  <a:pt x="7273" y="6081"/>
                </a:lnTo>
                <a:lnTo>
                  <a:pt x="7289" y="6049"/>
                </a:lnTo>
                <a:lnTo>
                  <a:pt x="7286" y="6028"/>
                </a:lnTo>
                <a:lnTo>
                  <a:pt x="7269" y="5979"/>
                </a:lnTo>
                <a:lnTo>
                  <a:pt x="7267" y="5966"/>
                </a:lnTo>
                <a:lnTo>
                  <a:pt x="7279" y="5955"/>
                </a:lnTo>
                <a:lnTo>
                  <a:pt x="7297" y="5953"/>
                </a:lnTo>
                <a:lnTo>
                  <a:pt x="7312" y="5947"/>
                </a:lnTo>
                <a:lnTo>
                  <a:pt x="7319" y="5922"/>
                </a:lnTo>
                <a:lnTo>
                  <a:pt x="7317" y="5894"/>
                </a:lnTo>
                <a:lnTo>
                  <a:pt x="7311" y="5871"/>
                </a:lnTo>
                <a:lnTo>
                  <a:pt x="7300" y="5856"/>
                </a:lnTo>
                <a:lnTo>
                  <a:pt x="7278" y="5851"/>
                </a:lnTo>
                <a:lnTo>
                  <a:pt x="7291" y="5815"/>
                </a:lnTo>
                <a:lnTo>
                  <a:pt x="7312" y="5820"/>
                </a:lnTo>
                <a:lnTo>
                  <a:pt x="7332" y="5852"/>
                </a:lnTo>
                <a:lnTo>
                  <a:pt x="7341" y="5895"/>
                </a:lnTo>
                <a:lnTo>
                  <a:pt x="7351" y="5929"/>
                </a:lnTo>
                <a:lnTo>
                  <a:pt x="7376" y="5917"/>
                </a:lnTo>
                <a:lnTo>
                  <a:pt x="7399" y="5881"/>
                </a:lnTo>
                <a:lnTo>
                  <a:pt x="7415" y="5851"/>
                </a:lnTo>
                <a:lnTo>
                  <a:pt x="7437" y="5774"/>
                </a:lnTo>
                <a:lnTo>
                  <a:pt x="7444" y="5733"/>
                </a:lnTo>
                <a:lnTo>
                  <a:pt x="7447" y="5691"/>
                </a:lnTo>
                <a:lnTo>
                  <a:pt x="7443" y="5670"/>
                </a:lnTo>
                <a:lnTo>
                  <a:pt x="7429" y="5636"/>
                </a:lnTo>
                <a:lnTo>
                  <a:pt x="7426" y="5613"/>
                </a:lnTo>
                <a:lnTo>
                  <a:pt x="7429" y="5595"/>
                </a:lnTo>
                <a:lnTo>
                  <a:pt x="7457" y="5543"/>
                </a:lnTo>
                <a:lnTo>
                  <a:pt x="7481" y="5412"/>
                </a:lnTo>
                <a:lnTo>
                  <a:pt x="7508" y="5351"/>
                </a:lnTo>
                <a:lnTo>
                  <a:pt x="7540" y="5233"/>
                </a:lnTo>
                <a:lnTo>
                  <a:pt x="7551" y="5101"/>
                </a:lnTo>
                <a:lnTo>
                  <a:pt x="7556" y="5079"/>
                </a:lnTo>
                <a:lnTo>
                  <a:pt x="7615" y="4950"/>
                </a:lnTo>
                <a:lnTo>
                  <a:pt x="7619" y="4906"/>
                </a:lnTo>
                <a:lnTo>
                  <a:pt x="7611" y="4869"/>
                </a:lnTo>
                <a:lnTo>
                  <a:pt x="7599" y="4835"/>
                </a:lnTo>
                <a:close/>
                <a:moveTo>
                  <a:pt x="2276" y="2606"/>
                </a:moveTo>
                <a:lnTo>
                  <a:pt x="2280" y="2605"/>
                </a:lnTo>
                <a:lnTo>
                  <a:pt x="2284" y="2615"/>
                </a:lnTo>
                <a:lnTo>
                  <a:pt x="2293" y="2632"/>
                </a:lnTo>
                <a:lnTo>
                  <a:pt x="2309" y="2641"/>
                </a:lnTo>
                <a:lnTo>
                  <a:pt x="2327" y="2637"/>
                </a:lnTo>
                <a:lnTo>
                  <a:pt x="2340" y="2630"/>
                </a:lnTo>
                <a:lnTo>
                  <a:pt x="2361" y="2611"/>
                </a:lnTo>
                <a:lnTo>
                  <a:pt x="2367" y="2599"/>
                </a:lnTo>
                <a:lnTo>
                  <a:pt x="2355" y="2587"/>
                </a:lnTo>
                <a:lnTo>
                  <a:pt x="2317" y="2566"/>
                </a:lnTo>
                <a:lnTo>
                  <a:pt x="2306" y="2558"/>
                </a:lnTo>
                <a:lnTo>
                  <a:pt x="2295" y="2539"/>
                </a:lnTo>
                <a:lnTo>
                  <a:pt x="2283" y="2531"/>
                </a:lnTo>
                <a:lnTo>
                  <a:pt x="2272" y="2547"/>
                </a:lnTo>
                <a:lnTo>
                  <a:pt x="2263" y="2573"/>
                </a:lnTo>
                <a:lnTo>
                  <a:pt x="2259" y="2603"/>
                </a:lnTo>
                <a:lnTo>
                  <a:pt x="2258" y="2611"/>
                </a:lnTo>
                <a:lnTo>
                  <a:pt x="2265" y="2613"/>
                </a:lnTo>
                <a:lnTo>
                  <a:pt x="2276" y="2606"/>
                </a:lnTo>
                <a:close/>
                <a:moveTo>
                  <a:pt x="6326" y="7018"/>
                </a:moveTo>
                <a:lnTo>
                  <a:pt x="6312" y="7027"/>
                </a:lnTo>
                <a:lnTo>
                  <a:pt x="6281" y="7039"/>
                </a:lnTo>
                <a:lnTo>
                  <a:pt x="6305" y="6975"/>
                </a:lnTo>
                <a:lnTo>
                  <a:pt x="6311" y="6952"/>
                </a:lnTo>
                <a:lnTo>
                  <a:pt x="6312" y="6929"/>
                </a:lnTo>
                <a:lnTo>
                  <a:pt x="6305" y="6910"/>
                </a:lnTo>
                <a:lnTo>
                  <a:pt x="6296" y="6893"/>
                </a:lnTo>
                <a:lnTo>
                  <a:pt x="6288" y="6871"/>
                </a:lnTo>
                <a:lnTo>
                  <a:pt x="6287" y="6860"/>
                </a:lnTo>
                <a:lnTo>
                  <a:pt x="6297" y="6792"/>
                </a:lnTo>
                <a:lnTo>
                  <a:pt x="6297" y="6774"/>
                </a:lnTo>
                <a:lnTo>
                  <a:pt x="6290" y="6758"/>
                </a:lnTo>
                <a:lnTo>
                  <a:pt x="6263" y="6748"/>
                </a:lnTo>
                <a:lnTo>
                  <a:pt x="6240" y="6767"/>
                </a:lnTo>
                <a:lnTo>
                  <a:pt x="6231" y="6800"/>
                </a:lnTo>
                <a:lnTo>
                  <a:pt x="6249" y="6834"/>
                </a:lnTo>
                <a:lnTo>
                  <a:pt x="6142" y="6895"/>
                </a:lnTo>
                <a:lnTo>
                  <a:pt x="6123" y="6892"/>
                </a:lnTo>
                <a:lnTo>
                  <a:pt x="6124" y="6922"/>
                </a:lnTo>
                <a:lnTo>
                  <a:pt x="6131" y="6954"/>
                </a:lnTo>
                <a:lnTo>
                  <a:pt x="6146" y="6981"/>
                </a:lnTo>
                <a:lnTo>
                  <a:pt x="6176" y="7001"/>
                </a:lnTo>
                <a:lnTo>
                  <a:pt x="6176" y="7012"/>
                </a:lnTo>
                <a:lnTo>
                  <a:pt x="6146" y="7010"/>
                </a:lnTo>
                <a:lnTo>
                  <a:pt x="6126" y="7000"/>
                </a:lnTo>
                <a:lnTo>
                  <a:pt x="6107" y="6986"/>
                </a:lnTo>
                <a:lnTo>
                  <a:pt x="6081" y="6976"/>
                </a:lnTo>
                <a:lnTo>
                  <a:pt x="6065" y="6976"/>
                </a:lnTo>
                <a:lnTo>
                  <a:pt x="6009" y="6987"/>
                </a:lnTo>
                <a:lnTo>
                  <a:pt x="5989" y="6996"/>
                </a:lnTo>
                <a:lnTo>
                  <a:pt x="5965" y="7012"/>
                </a:lnTo>
                <a:lnTo>
                  <a:pt x="5945" y="7031"/>
                </a:lnTo>
                <a:lnTo>
                  <a:pt x="5935" y="7053"/>
                </a:lnTo>
                <a:lnTo>
                  <a:pt x="5939" y="7088"/>
                </a:lnTo>
                <a:lnTo>
                  <a:pt x="5958" y="7114"/>
                </a:lnTo>
                <a:lnTo>
                  <a:pt x="5980" y="7138"/>
                </a:lnTo>
                <a:lnTo>
                  <a:pt x="5997" y="7165"/>
                </a:lnTo>
                <a:lnTo>
                  <a:pt x="6021" y="7145"/>
                </a:lnTo>
                <a:lnTo>
                  <a:pt x="6075" y="7121"/>
                </a:lnTo>
                <a:lnTo>
                  <a:pt x="6092" y="7102"/>
                </a:lnTo>
                <a:lnTo>
                  <a:pt x="6112" y="7114"/>
                </a:lnTo>
                <a:lnTo>
                  <a:pt x="6104" y="7147"/>
                </a:lnTo>
                <a:lnTo>
                  <a:pt x="6103" y="7176"/>
                </a:lnTo>
                <a:lnTo>
                  <a:pt x="6093" y="7196"/>
                </a:lnTo>
                <a:lnTo>
                  <a:pt x="6055" y="7204"/>
                </a:lnTo>
                <a:lnTo>
                  <a:pt x="6046" y="7214"/>
                </a:lnTo>
                <a:lnTo>
                  <a:pt x="6045" y="7235"/>
                </a:lnTo>
                <a:lnTo>
                  <a:pt x="6051" y="7256"/>
                </a:lnTo>
                <a:lnTo>
                  <a:pt x="6065" y="7266"/>
                </a:lnTo>
                <a:lnTo>
                  <a:pt x="6112" y="7241"/>
                </a:lnTo>
                <a:lnTo>
                  <a:pt x="6105" y="7269"/>
                </a:lnTo>
                <a:lnTo>
                  <a:pt x="6103" y="7292"/>
                </a:lnTo>
                <a:lnTo>
                  <a:pt x="6111" y="7308"/>
                </a:lnTo>
                <a:lnTo>
                  <a:pt x="6134" y="7318"/>
                </a:lnTo>
                <a:lnTo>
                  <a:pt x="6081" y="7356"/>
                </a:lnTo>
                <a:lnTo>
                  <a:pt x="6114" y="7354"/>
                </a:lnTo>
                <a:lnTo>
                  <a:pt x="6226" y="7319"/>
                </a:lnTo>
                <a:lnTo>
                  <a:pt x="6249" y="7299"/>
                </a:lnTo>
                <a:lnTo>
                  <a:pt x="6238" y="7284"/>
                </a:lnTo>
                <a:lnTo>
                  <a:pt x="6212" y="7274"/>
                </a:lnTo>
                <a:lnTo>
                  <a:pt x="6194" y="7259"/>
                </a:lnTo>
                <a:lnTo>
                  <a:pt x="6202" y="7235"/>
                </a:lnTo>
                <a:lnTo>
                  <a:pt x="6229" y="7205"/>
                </a:lnTo>
                <a:lnTo>
                  <a:pt x="6234" y="7191"/>
                </a:lnTo>
                <a:lnTo>
                  <a:pt x="6238" y="7165"/>
                </a:lnTo>
                <a:lnTo>
                  <a:pt x="6256" y="7178"/>
                </a:lnTo>
                <a:lnTo>
                  <a:pt x="6284" y="7192"/>
                </a:lnTo>
                <a:lnTo>
                  <a:pt x="6311" y="7202"/>
                </a:lnTo>
                <a:lnTo>
                  <a:pt x="6323" y="7197"/>
                </a:lnTo>
                <a:lnTo>
                  <a:pt x="6319" y="7168"/>
                </a:lnTo>
                <a:lnTo>
                  <a:pt x="6298" y="7127"/>
                </a:lnTo>
                <a:lnTo>
                  <a:pt x="6290" y="7102"/>
                </a:lnTo>
                <a:lnTo>
                  <a:pt x="6311" y="7110"/>
                </a:lnTo>
                <a:lnTo>
                  <a:pt x="6324" y="7097"/>
                </a:lnTo>
                <a:lnTo>
                  <a:pt x="6331" y="7074"/>
                </a:lnTo>
                <a:lnTo>
                  <a:pt x="6333" y="7053"/>
                </a:lnTo>
                <a:lnTo>
                  <a:pt x="6332" y="7021"/>
                </a:lnTo>
                <a:lnTo>
                  <a:pt x="6326" y="7018"/>
                </a:lnTo>
                <a:close/>
                <a:moveTo>
                  <a:pt x="5283" y="7148"/>
                </a:moveTo>
                <a:lnTo>
                  <a:pt x="5232" y="7140"/>
                </a:lnTo>
                <a:lnTo>
                  <a:pt x="5196" y="7147"/>
                </a:lnTo>
                <a:lnTo>
                  <a:pt x="5158" y="7162"/>
                </a:lnTo>
                <a:lnTo>
                  <a:pt x="5128" y="7167"/>
                </a:lnTo>
                <a:lnTo>
                  <a:pt x="5109" y="7134"/>
                </a:lnTo>
                <a:lnTo>
                  <a:pt x="5077" y="7123"/>
                </a:lnTo>
                <a:lnTo>
                  <a:pt x="5064" y="7114"/>
                </a:lnTo>
                <a:lnTo>
                  <a:pt x="5056" y="7097"/>
                </a:lnTo>
                <a:lnTo>
                  <a:pt x="5048" y="7065"/>
                </a:lnTo>
                <a:lnTo>
                  <a:pt x="5043" y="7053"/>
                </a:lnTo>
                <a:lnTo>
                  <a:pt x="5077" y="7017"/>
                </a:lnTo>
                <a:lnTo>
                  <a:pt x="5090" y="6994"/>
                </a:lnTo>
                <a:lnTo>
                  <a:pt x="5092" y="6968"/>
                </a:lnTo>
                <a:lnTo>
                  <a:pt x="5080" y="6945"/>
                </a:lnTo>
                <a:lnTo>
                  <a:pt x="5060" y="6927"/>
                </a:lnTo>
                <a:lnTo>
                  <a:pt x="5037" y="6919"/>
                </a:lnTo>
                <a:lnTo>
                  <a:pt x="5017" y="6930"/>
                </a:lnTo>
                <a:lnTo>
                  <a:pt x="4993" y="6949"/>
                </a:lnTo>
                <a:lnTo>
                  <a:pt x="4984" y="6960"/>
                </a:lnTo>
                <a:lnTo>
                  <a:pt x="4976" y="7003"/>
                </a:lnTo>
                <a:lnTo>
                  <a:pt x="4967" y="7008"/>
                </a:lnTo>
                <a:lnTo>
                  <a:pt x="4955" y="7011"/>
                </a:lnTo>
                <a:lnTo>
                  <a:pt x="4943" y="7019"/>
                </a:lnTo>
                <a:lnTo>
                  <a:pt x="4925" y="7053"/>
                </a:lnTo>
                <a:lnTo>
                  <a:pt x="4921" y="7085"/>
                </a:lnTo>
                <a:lnTo>
                  <a:pt x="4926" y="7117"/>
                </a:lnTo>
                <a:lnTo>
                  <a:pt x="4970" y="7255"/>
                </a:lnTo>
                <a:lnTo>
                  <a:pt x="4972" y="7278"/>
                </a:lnTo>
                <a:lnTo>
                  <a:pt x="4973" y="7295"/>
                </a:lnTo>
                <a:lnTo>
                  <a:pt x="4975" y="7308"/>
                </a:lnTo>
                <a:lnTo>
                  <a:pt x="4986" y="7325"/>
                </a:lnTo>
                <a:lnTo>
                  <a:pt x="4999" y="7334"/>
                </a:lnTo>
                <a:lnTo>
                  <a:pt x="5022" y="7342"/>
                </a:lnTo>
                <a:lnTo>
                  <a:pt x="5044" y="7342"/>
                </a:lnTo>
                <a:lnTo>
                  <a:pt x="5053" y="7325"/>
                </a:lnTo>
                <a:lnTo>
                  <a:pt x="5058" y="7287"/>
                </a:lnTo>
                <a:lnTo>
                  <a:pt x="5072" y="7255"/>
                </a:lnTo>
                <a:lnTo>
                  <a:pt x="5091" y="7241"/>
                </a:lnTo>
                <a:lnTo>
                  <a:pt x="5116" y="7255"/>
                </a:lnTo>
                <a:lnTo>
                  <a:pt x="5134" y="7330"/>
                </a:lnTo>
                <a:lnTo>
                  <a:pt x="5148" y="7366"/>
                </a:lnTo>
                <a:lnTo>
                  <a:pt x="5174" y="7362"/>
                </a:lnTo>
                <a:lnTo>
                  <a:pt x="5202" y="7349"/>
                </a:lnTo>
                <a:lnTo>
                  <a:pt x="5227" y="7360"/>
                </a:lnTo>
                <a:lnTo>
                  <a:pt x="5249" y="7373"/>
                </a:lnTo>
                <a:lnTo>
                  <a:pt x="5272" y="7369"/>
                </a:lnTo>
                <a:lnTo>
                  <a:pt x="5279" y="7350"/>
                </a:lnTo>
                <a:lnTo>
                  <a:pt x="5266" y="7313"/>
                </a:lnTo>
                <a:lnTo>
                  <a:pt x="5278" y="7305"/>
                </a:lnTo>
                <a:lnTo>
                  <a:pt x="5286" y="7296"/>
                </a:lnTo>
                <a:lnTo>
                  <a:pt x="5287" y="7274"/>
                </a:lnTo>
                <a:lnTo>
                  <a:pt x="5283" y="7235"/>
                </a:lnTo>
                <a:lnTo>
                  <a:pt x="5288" y="7211"/>
                </a:lnTo>
                <a:lnTo>
                  <a:pt x="5297" y="7191"/>
                </a:lnTo>
                <a:lnTo>
                  <a:pt x="5301" y="7173"/>
                </a:lnTo>
                <a:lnTo>
                  <a:pt x="5293" y="7152"/>
                </a:lnTo>
                <a:lnTo>
                  <a:pt x="5283" y="7148"/>
                </a:lnTo>
                <a:close/>
                <a:moveTo>
                  <a:pt x="2445" y="7996"/>
                </a:moveTo>
                <a:lnTo>
                  <a:pt x="2591" y="7916"/>
                </a:lnTo>
                <a:lnTo>
                  <a:pt x="2597" y="7888"/>
                </a:lnTo>
                <a:lnTo>
                  <a:pt x="2597" y="7876"/>
                </a:lnTo>
                <a:lnTo>
                  <a:pt x="2609" y="7883"/>
                </a:lnTo>
                <a:lnTo>
                  <a:pt x="2635" y="7908"/>
                </a:lnTo>
                <a:lnTo>
                  <a:pt x="2638" y="7914"/>
                </a:lnTo>
                <a:lnTo>
                  <a:pt x="2653" y="7904"/>
                </a:lnTo>
                <a:lnTo>
                  <a:pt x="2666" y="7884"/>
                </a:lnTo>
                <a:lnTo>
                  <a:pt x="2695" y="7820"/>
                </a:lnTo>
                <a:lnTo>
                  <a:pt x="2704" y="7791"/>
                </a:lnTo>
                <a:lnTo>
                  <a:pt x="2707" y="7763"/>
                </a:lnTo>
                <a:lnTo>
                  <a:pt x="2705" y="7738"/>
                </a:lnTo>
                <a:lnTo>
                  <a:pt x="2660" y="7665"/>
                </a:lnTo>
                <a:lnTo>
                  <a:pt x="2658" y="7649"/>
                </a:lnTo>
                <a:lnTo>
                  <a:pt x="2624" y="7670"/>
                </a:lnTo>
                <a:lnTo>
                  <a:pt x="2618" y="7673"/>
                </a:lnTo>
                <a:lnTo>
                  <a:pt x="2606" y="7665"/>
                </a:lnTo>
                <a:lnTo>
                  <a:pt x="2600" y="7652"/>
                </a:lnTo>
                <a:lnTo>
                  <a:pt x="2596" y="7641"/>
                </a:lnTo>
                <a:lnTo>
                  <a:pt x="2592" y="7635"/>
                </a:lnTo>
                <a:lnTo>
                  <a:pt x="2575" y="7627"/>
                </a:lnTo>
                <a:lnTo>
                  <a:pt x="2552" y="7609"/>
                </a:lnTo>
                <a:lnTo>
                  <a:pt x="2528" y="7595"/>
                </a:lnTo>
                <a:lnTo>
                  <a:pt x="2503" y="7597"/>
                </a:lnTo>
                <a:lnTo>
                  <a:pt x="2492" y="7613"/>
                </a:lnTo>
                <a:lnTo>
                  <a:pt x="2531" y="7643"/>
                </a:lnTo>
                <a:lnTo>
                  <a:pt x="2543" y="7666"/>
                </a:lnTo>
                <a:lnTo>
                  <a:pt x="2534" y="7694"/>
                </a:lnTo>
                <a:lnTo>
                  <a:pt x="2513" y="7708"/>
                </a:lnTo>
                <a:lnTo>
                  <a:pt x="2488" y="7706"/>
                </a:lnTo>
                <a:lnTo>
                  <a:pt x="2470" y="7684"/>
                </a:lnTo>
                <a:lnTo>
                  <a:pt x="2466" y="7710"/>
                </a:lnTo>
                <a:lnTo>
                  <a:pt x="2455" y="7718"/>
                </a:lnTo>
                <a:lnTo>
                  <a:pt x="2441" y="7721"/>
                </a:lnTo>
                <a:lnTo>
                  <a:pt x="2424" y="7731"/>
                </a:lnTo>
                <a:lnTo>
                  <a:pt x="2410" y="7745"/>
                </a:lnTo>
                <a:lnTo>
                  <a:pt x="2401" y="7760"/>
                </a:lnTo>
                <a:lnTo>
                  <a:pt x="2387" y="7800"/>
                </a:lnTo>
                <a:lnTo>
                  <a:pt x="2343" y="7803"/>
                </a:lnTo>
                <a:lnTo>
                  <a:pt x="2301" y="7853"/>
                </a:lnTo>
                <a:lnTo>
                  <a:pt x="2281" y="7915"/>
                </a:lnTo>
                <a:lnTo>
                  <a:pt x="2314" y="7953"/>
                </a:lnTo>
                <a:lnTo>
                  <a:pt x="2314" y="7914"/>
                </a:lnTo>
                <a:lnTo>
                  <a:pt x="2358" y="7942"/>
                </a:lnTo>
                <a:lnTo>
                  <a:pt x="2367" y="7953"/>
                </a:lnTo>
                <a:lnTo>
                  <a:pt x="2362" y="7962"/>
                </a:lnTo>
                <a:lnTo>
                  <a:pt x="2350" y="7973"/>
                </a:lnTo>
                <a:lnTo>
                  <a:pt x="2340" y="7987"/>
                </a:lnTo>
                <a:lnTo>
                  <a:pt x="2344" y="8003"/>
                </a:lnTo>
                <a:lnTo>
                  <a:pt x="2363" y="8007"/>
                </a:lnTo>
                <a:lnTo>
                  <a:pt x="2428" y="8002"/>
                </a:lnTo>
                <a:lnTo>
                  <a:pt x="2445" y="7996"/>
                </a:lnTo>
                <a:close/>
                <a:moveTo>
                  <a:pt x="2128" y="7393"/>
                </a:moveTo>
                <a:lnTo>
                  <a:pt x="2131" y="7379"/>
                </a:lnTo>
                <a:lnTo>
                  <a:pt x="2130" y="7365"/>
                </a:lnTo>
                <a:lnTo>
                  <a:pt x="2125" y="7357"/>
                </a:lnTo>
                <a:lnTo>
                  <a:pt x="2106" y="7340"/>
                </a:lnTo>
                <a:lnTo>
                  <a:pt x="2093" y="7317"/>
                </a:lnTo>
                <a:lnTo>
                  <a:pt x="2088" y="7313"/>
                </a:lnTo>
                <a:lnTo>
                  <a:pt x="2078" y="7318"/>
                </a:lnTo>
                <a:lnTo>
                  <a:pt x="2051" y="7356"/>
                </a:lnTo>
                <a:lnTo>
                  <a:pt x="2006" y="7374"/>
                </a:lnTo>
                <a:lnTo>
                  <a:pt x="1994" y="7388"/>
                </a:lnTo>
                <a:lnTo>
                  <a:pt x="2008" y="7419"/>
                </a:lnTo>
                <a:lnTo>
                  <a:pt x="2016" y="7416"/>
                </a:lnTo>
                <a:lnTo>
                  <a:pt x="2040" y="7426"/>
                </a:lnTo>
                <a:lnTo>
                  <a:pt x="2061" y="7440"/>
                </a:lnTo>
                <a:lnTo>
                  <a:pt x="2062" y="7445"/>
                </a:lnTo>
                <a:lnTo>
                  <a:pt x="2078" y="7447"/>
                </a:lnTo>
                <a:lnTo>
                  <a:pt x="2088" y="7446"/>
                </a:lnTo>
                <a:lnTo>
                  <a:pt x="2098" y="7438"/>
                </a:lnTo>
                <a:lnTo>
                  <a:pt x="2121" y="7407"/>
                </a:lnTo>
                <a:lnTo>
                  <a:pt x="2128" y="7393"/>
                </a:lnTo>
                <a:close/>
                <a:moveTo>
                  <a:pt x="2167" y="6976"/>
                </a:moveTo>
                <a:lnTo>
                  <a:pt x="2144" y="6995"/>
                </a:lnTo>
                <a:lnTo>
                  <a:pt x="2117" y="7039"/>
                </a:lnTo>
                <a:lnTo>
                  <a:pt x="2102" y="7053"/>
                </a:lnTo>
                <a:lnTo>
                  <a:pt x="2102" y="7064"/>
                </a:lnTo>
                <a:lnTo>
                  <a:pt x="2121" y="7064"/>
                </a:lnTo>
                <a:lnTo>
                  <a:pt x="2172" y="7053"/>
                </a:lnTo>
                <a:lnTo>
                  <a:pt x="2184" y="7056"/>
                </a:lnTo>
                <a:lnTo>
                  <a:pt x="2194" y="7066"/>
                </a:lnTo>
                <a:lnTo>
                  <a:pt x="2207" y="7070"/>
                </a:lnTo>
                <a:lnTo>
                  <a:pt x="2228" y="7064"/>
                </a:lnTo>
                <a:lnTo>
                  <a:pt x="2247" y="7049"/>
                </a:lnTo>
                <a:lnTo>
                  <a:pt x="2258" y="7027"/>
                </a:lnTo>
                <a:lnTo>
                  <a:pt x="2263" y="7001"/>
                </a:lnTo>
                <a:lnTo>
                  <a:pt x="2260" y="6973"/>
                </a:lnTo>
                <a:lnTo>
                  <a:pt x="2248" y="6952"/>
                </a:lnTo>
                <a:lnTo>
                  <a:pt x="2230" y="6941"/>
                </a:lnTo>
                <a:lnTo>
                  <a:pt x="2216" y="6944"/>
                </a:lnTo>
                <a:lnTo>
                  <a:pt x="2209" y="6968"/>
                </a:lnTo>
                <a:lnTo>
                  <a:pt x="2204" y="6980"/>
                </a:lnTo>
                <a:lnTo>
                  <a:pt x="2191" y="6980"/>
                </a:lnTo>
                <a:lnTo>
                  <a:pt x="2177" y="6977"/>
                </a:lnTo>
                <a:lnTo>
                  <a:pt x="2167" y="6976"/>
                </a:lnTo>
                <a:close/>
                <a:moveTo>
                  <a:pt x="2689" y="1666"/>
                </a:moveTo>
                <a:lnTo>
                  <a:pt x="2743" y="1768"/>
                </a:lnTo>
                <a:lnTo>
                  <a:pt x="2751" y="1778"/>
                </a:lnTo>
                <a:lnTo>
                  <a:pt x="2760" y="1785"/>
                </a:lnTo>
                <a:lnTo>
                  <a:pt x="2762" y="1794"/>
                </a:lnTo>
                <a:lnTo>
                  <a:pt x="2748" y="1814"/>
                </a:lnTo>
                <a:lnTo>
                  <a:pt x="2737" y="1822"/>
                </a:lnTo>
                <a:lnTo>
                  <a:pt x="2690" y="1835"/>
                </a:lnTo>
                <a:lnTo>
                  <a:pt x="2721" y="1877"/>
                </a:lnTo>
                <a:lnTo>
                  <a:pt x="2751" y="1891"/>
                </a:lnTo>
                <a:lnTo>
                  <a:pt x="2832" y="1886"/>
                </a:lnTo>
                <a:lnTo>
                  <a:pt x="2838" y="1882"/>
                </a:lnTo>
                <a:lnTo>
                  <a:pt x="2844" y="1876"/>
                </a:lnTo>
                <a:lnTo>
                  <a:pt x="2853" y="1873"/>
                </a:lnTo>
                <a:lnTo>
                  <a:pt x="2864" y="1880"/>
                </a:lnTo>
                <a:lnTo>
                  <a:pt x="2880" y="1897"/>
                </a:lnTo>
                <a:lnTo>
                  <a:pt x="2889" y="1901"/>
                </a:lnTo>
                <a:lnTo>
                  <a:pt x="2901" y="1901"/>
                </a:lnTo>
                <a:lnTo>
                  <a:pt x="2917" y="1887"/>
                </a:lnTo>
                <a:lnTo>
                  <a:pt x="2933" y="1847"/>
                </a:lnTo>
                <a:lnTo>
                  <a:pt x="2953" y="1835"/>
                </a:lnTo>
                <a:lnTo>
                  <a:pt x="2948" y="1827"/>
                </a:lnTo>
                <a:lnTo>
                  <a:pt x="2940" y="1805"/>
                </a:lnTo>
                <a:lnTo>
                  <a:pt x="2931" y="1794"/>
                </a:lnTo>
                <a:lnTo>
                  <a:pt x="2936" y="1778"/>
                </a:lnTo>
                <a:lnTo>
                  <a:pt x="2931" y="1710"/>
                </a:lnTo>
                <a:lnTo>
                  <a:pt x="2928" y="1695"/>
                </a:lnTo>
                <a:lnTo>
                  <a:pt x="2914" y="1669"/>
                </a:lnTo>
                <a:lnTo>
                  <a:pt x="2910" y="1656"/>
                </a:lnTo>
                <a:lnTo>
                  <a:pt x="2912" y="1645"/>
                </a:lnTo>
                <a:lnTo>
                  <a:pt x="2920" y="1619"/>
                </a:lnTo>
                <a:lnTo>
                  <a:pt x="2922" y="1603"/>
                </a:lnTo>
                <a:lnTo>
                  <a:pt x="2914" y="1573"/>
                </a:lnTo>
                <a:lnTo>
                  <a:pt x="2894" y="1553"/>
                </a:lnTo>
                <a:lnTo>
                  <a:pt x="2845" y="1527"/>
                </a:lnTo>
                <a:lnTo>
                  <a:pt x="2822" y="1506"/>
                </a:lnTo>
                <a:lnTo>
                  <a:pt x="2799" y="1479"/>
                </a:lnTo>
                <a:lnTo>
                  <a:pt x="2775" y="1462"/>
                </a:lnTo>
                <a:lnTo>
                  <a:pt x="2746" y="1469"/>
                </a:lnTo>
                <a:lnTo>
                  <a:pt x="2710" y="1511"/>
                </a:lnTo>
                <a:lnTo>
                  <a:pt x="2695" y="1516"/>
                </a:lnTo>
                <a:lnTo>
                  <a:pt x="2689" y="1537"/>
                </a:lnTo>
                <a:lnTo>
                  <a:pt x="2691" y="1629"/>
                </a:lnTo>
                <a:lnTo>
                  <a:pt x="2685" y="1650"/>
                </a:lnTo>
                <a:lnTo>
                  <a:pt x="2689" y="1666"/>
                </a:lnTo>
                <a:close/>
                <a:moveTo>
                  <a:pt x="3795" y="8021"/>
                </a:moveTo>
                <a:lnTo>
                  <a:pt x="3785" y="8009"/>
                </a:lnTo>
                <a:lnTo>
                  <a:pt x="3781" y="8001"/>
                </a:lnTo>
                <a:lnTo>
                  <a:pt x="3773" y="7995"/>
                </a:lnTo>
                <a:lnTo>
                  <a:pt x="3758" y="7996"/>
                </a:lnTo>
                <a:lnTo>
                  <a:pt x="3736" y="8003"/>
                </a:lnTo>
                <a:lnTo>
                  <a:pt x="3724" y="7997"/>
                </a:lnTo>
                <a:lnTo>
                  <a:pt x="3719" y="7980"/>
                </a:lnTo>
                <a:lnTo>
                  <a:pt x="3708" y="7966"/>
                </a:lnTo>
                <a:lnTo>
                  <a:pt x="3698" y="7955"/>
                </a:lnTo>
                <a:lnTo>
                  <a:pt x="3694" y="7954"/>
                </a:lnTo>
                <a:lnTo>
                  <a:pt x="3694" y="7959"/>
                </a:lnTo>
                <a:lnTo>
                  <a:pt x="3680" y="7971"/>
                </a:lnTo>
                <a:lnTo>
                  <a:pt x="3665" y="7989"/>
                </a:lnTo>
                <a:lnTo>
                  <a:pt x="3657" y="7995"/>
                </a:lnTo>
                <a:lnTo>
                  <a:pt x="3646" y="7996"/>
                </a:lnTo>
                <a:lnTo>
                  <a:pt x="3642" y="8000"/>
                </a:lnTo>
                <a:lnTo>
                  <a:pt x="3646" y="8003"/>
                </a:lnTo>
                <a:lnTo>
                  <a:pt x="3656" y="8007"/>
                </a:lnTo>
                <a:lnTo>
                  <a:pt x="3682" y="8009"/>
                </a:lnTo>
                <a:lnTo>
                  <a:pt x="3692" y="8015"/>
                </a:lnTo>
                <a:lnTo>
                  <a:pt x="3696" y="8024"/>
                </a:lnTo>
                <a:lnTo>
                  <a:pt x="3691" y="8031"/>
                </a:lnTo>
                <a:lnTo>
                  <a:pt x="3724" y="8038"/>
                </a:lnTo>
                <a:lnTo>
                  <a:pt x="3730" y="8045"/>
                </a:lnTo>
                <a:lnTo>
                  <a:pt x="3720" y="8052"/>
                </a:lnTo>
                <a:lnTo>
                  <a:pt x="3712" y="8064"/>
                </a:lnTo>
                <a:lnTo>
                  <a:pt x="3714" y="8079"/>
                </a:lnTo>
                <a:lnTo>
                  <a:pt x="3730" y="8073"/>
                </a:lnTo>
                <a:lnTo>
                  <a:pt x="3757" y="8052"/>
                </a:lnTo>
                <a:lnTo>
                  <a:pt x="3769" y="8040"/>
                </a:lnTo>
                <a:lnTo>
                  <a:pt x="3759" y="8035"/>
                </a:lnTo>
                <a:lnTo>
                  <a:pt x="3754" y="8030"/>
                </a:lnTo>
                <a:lnTo>
                  <a:pt x="3766" y="8026"/>
                </a:lnTo>
                <a:lnTo>
                  <a:pt x="3781" y="8030"/>
                </a:lnTo>
                <a:lnTo>
                  <a:pt x="3794" y="8036"/>
                </a:lnTo>
                <a:lnTo>
                  <a:pt x="3803" y="8034"/>
                </a:lnTo>
                <a:lnTo>
                  <a:pt x="3800" y="8026"/>
                </a:lnTo>
                <a:lnTo>
                  <a:pt x="3795" y="8021"/>
                </a:lnTo>
                <a:close/>
                <a:moveTo>
                  <a:pt x="5536" y="7181"/>
                </a:moveTo>
                <a:lnTo>
                  <a:pt x="5551" y="7185"/>
                </a:lnTo>
                <a:lnTo>
                  <a:pt x="5556" y="7179"/>
                </a:lnTo>
                <a:lnTo>
                  <a:pt x="5555" y="7167"/>
                </a:lnTo>
                <a:lnTo>
                  <a:pt x="5563" y="7162"/>
                </a:lnTo>
                <a:lnTo>
                  <a:pt x="5580" y="7162"/>
                </a:lnTo>
                <a:lnTo>
                  <a:pt x="5585" y="7152"/>
                </a:lnTo>
                <a:lnTo>
                  <a:pt x="5577" y="7138"/>
                </a:lnTo>
                <a:lnTo>
                  <a:pt x="5553" y="7113"/>
                </a:lnTo>
                <a:lnTo>
                  <a:pt x="5535" y="7108"/>
                </a:lnTo>
                <a:lnTo>
                  <a:pt x="5513" y="7123"/>
                </a:lnTo>
                <a:lnTo>
                  <a:pt x="5503" y="7140"/>
                </a:lnTo>
                <a:lnTo>
                  <a:pt x="5501" y="7151"/>
                </a:lnTo>
                <a:lnTo>
                  <a:pt x="5511" y="7165"/>
                </a:lnTo>
                <a:lnTo>
                  <a:pt x="5528" y="7177"/>
                </a:lnTo>
                <a:lnTo>
                  <a:pt x="5536" y="7181"/>
                </a:lnTo>
                <a:close/>
                <a:moveTo>
                  <a:pt x="2464" y="6649"/>
                </a:moveTo>
                <a:lnTo>
                  <a:pt x="2478" y="6648"/>
                </a:lnTo>
                <a:lnTo>
                  <a:pt x="2488" y="6637"/>
                </a:lnTo>
                <a:lnTo>
                  <a:pt x="2484" y="6625"/>
                </a:lnTo>
                <a:lnTo>
                  <a:pt x="2475" y="6628"/>
                </a:lnTo>
                <a:lnTo>
                  <a:pt x="2468" y="6628"/>
                </a:lnTo>
                <a:lnTo>
                  <a:pt x="2464" y="6620"/>
                </a:lnTo>
                <a:lnTo>
                  <a:pt x="2454" y="6615"/>
                </a:lnTo>
                <a:lnTo>
                  <a:pt x="2440" y="6623"/>
                </a:lnTo>
                <a:lnTo>
                  <a:pt x="2428" y="6628"/>
                </a:lnTo>
                <a:lnTo>
                  <a:pt x="2413" y="6617"/>
                </a:lnTo>
                <a:lnTo>
                  <a:pt x="2395" y="6611"/>
                </a:lnTo>
                <a:lnTo>
                  <a:pt x="2376" y="6617"/>
                </a:lnTo>
                <a:lnTo>
                  <a:pt x="2367" y="6632"/>
                </a:lnTo>
                <a:lnTo>
                  <a:pt x="2382" y="6671"/>
                </a:lnTo>
                <a:lnTo>
                  <a:pt x="2391" y="6681"/>
                </a:lnTo>
                <a:lnTo>
                  <a:pt x="2400" y="6685"/>
                </a:lnTo>
                <a:lnTo>
                  <a:pt x="2406" y="6691"/>
                </a:lnTo>
                <a:lnTo>
                  <a:pt x="2413" y="6692"/>
                </a:lnTo>
                <a:lnTo>
                  <a:pt x="2426" y="6693"/>
                </a:lnTo>
                <a:lnTo>
                  <a:pt x="2435" y="6702"/>
                </a:lnTo>
                <a:lnTo>
                  <a:pt x="2474" y="6708"/>
                </a:lnTo>
                <a:lnTo>
                  <a:pt x="2484" y="6711"/>
                </a:lnTo>
                <a:lnTo>
                  <a:pt x="2481" y="6720"/>
                </a:lnTo>
                <a:lnTo>
                  <a:pt x="2481" y="6737"/>
                </a:lnTo>
                <a:lnTo>
                  <a:pt x="2487" y="6748"/>
                </a:lnTo>
                <a:lnTo>
                  <a:pt x="2494" y="6757"/>
                </a:lnTo>
                <a:lnTo>
                  <a:pt x="2513" y="6762"/>
                </a:lnTo>
                <a:lnTo>
                  <a:pt x="2517" y="6767"/>
                </a:lnTo>
                <a:lnTo>
                  <a:pt x="2522" y="6763"/>
                </a:lnTo>
                <a:lnTo>
                  <a:pt x="2528" y="6745"/>
                </a:lnTo>
                <a:lnTo>
                  <a:pt x="2526" y="6730"/>
                </a:lnTo>
                <a:lnTo>
                  <a:pt x="2517" y="6719"/>
                </a:lnTo>
                <a:lnTo>
                  <a:pt x="2514" y="6703"/>
                </a:lnTo>
                <a:lnTo>
                  <a:pt x="2505" y="6689"/>
                </a:lnTo>
                <a:lnTo>
                  <a:pt x="2488" y="6689"/>
                </a:lnTo>
                <a:lnTo>
                  <a:pt x="2474" y="6682"/>
                </a:lnTo>
                <a:lnTo>
                  <a:pt x="2457" y="6666"/>
                </a:lnTo>
                <a:lnTo>
                  <a:pt x="2457" y="6655"/>
                </a:lnTo>
                <a:lnTo>
                  <a:pt x="2464" y="6649"/>
                </a:lnTo>
                <a:close/>
                <a:moveTo>
                  <a:pt x="3097" y="8396"/>
                </a:moveTo>
                <a:lnTo>
                  <a:pt x="3101" y="8420"/>
                </a:lnTo>
                <a:lnTo>
                  <a:pt x="3109" y="8422"/>
                </a:lnTo>
                <a:lnTo>
                  <a:pt x="3116" y="8429"/>
                </a:lnTo>
                <a:lnTo>
                  <a:pt x="3118" y="8437"/>
                </a:lnTo>
                <a:lnTo>
                  <a:pt x="3127" y="8442"/>
                </a:lnTo>
                <a:lnTo>
                  <a:pt x="3142" y="8437"/>
                </a:lnTo>
                <a:lnTo>
                  <a:pt x="3149" y="8423"/>
                </a:lnTo>
                <a:lnTo>
                  <a:pt x="3149" y="8405"/>
                </a:lnTo>
                <a:lnTo>
                  <a:pt x="3152" y="8393"/>
                </a:lnTo>
                <a:lnTo>
                  <a:pt x="3159" y="8393"/>
                </a:lnTo>
                <a:lnTo>
                  <a:pt x="3164" y="8387"/>
                </a:lnTo>
                <a:lnTo>
                  <a:pt x="3158" y="8378"/>
                </a:lnTo>
                <a:lnTo>
                  <a:pt x="3152" y="8375"/>
                </a:lnTo>
                <a:lnTo>
                  <a:pt x="3136" y="8351"/>
                </a:lnTo>
                <a:lnTo>
                  <a:pt x="3139" y="8337"/>
                </a:lnTo>
                <a:lnTo>
                  <a:pt x="3155" y="8325"/>
                </a:lnTo>
                <a:lnTo>
                  <a:pt x="3150" y="8306"/>
                </a:lnTo>
                <a:lnTo>
                  <a:pt x="3124" y="8293"/>
                </a:lnTo>
                <a:lnTo>
                  <a:pt x="3111" y="8293"/>
                </a:lnTo>
                <a:lnTo>
                  <a:pt x="3110" y="8300"/>
                </a:lnTo>
                <a:lnTo>
                  <a:pt x="3098" y="8312"/>
                </a:lnTo>
                <a:lnTo>
                  <a:pt x="3101" y="8320"/>
                </a:lnTo>
                <a:lnTo>
                  <a:pt x="3110" y="8329"/>
                </a:lnTo>
                <a:lnTo>
                  <a:pt x="3108" y="8353"/>
                </a:lnTo>
                <a:lnTo>
                  <a:pt x="3097" y="8396"/>
                </a:lnTo>
                <a:close/>
                <a:moveTo>
                  <a:pt x="3432" y="8014"/>
                </a:moveTo>
                <a:lnTo>
                  <a:pt x="3426" y="8015"/>
                </a:lnTo>
                <a:lnTo>
                  <a:pt x="3415" y="8011"/>
                </a:lnTo>
                <a:lnTo>
                  <a:pt x="3406" y="8005"/>
                </a:lnTo>
                <a:lnTo>
                  <a:pt x="3391" y="8008"/>
                </a:lnTo>
                <a:lnTo>
                  <a:pt x="3370" y="8025"/>
                </a:lnTo>
                <a:lnTo>
                  <a:pt x="3352" y="8032"/>
                </a:lnTo>
                <a:lnTo>
                  <a:pt x="3338" y="8026"/>
                </a:lnTo>
                <a:lnTo>
                  <a:pt x="3326" y="8024"/>
                </a:lnTo>
                <a:lnTo>
                  <a:pt x="3320" y="8027"/>
                </a:lnTo>
                <a:lnTo>
                  <a:pt x="3314" y="8030"/>
                </a:lnTo>
                <a:lnTo>
                  <a:pt x="3299" y="8035"/>
                </a:lnTo>
                <a:lnTo>
                  <a:pt x="3283" y="8037"/>
                </a:lnTo>
                <a:lnTo>
                  <a:pt x="3285" y="8043"/>
                </a:lnTo>
                <a:lnTo>
                  <a:pt x="3319" y="8058"/>
                </a:lnTo>
                <a:lnTo>
                  <a:pt x="3325" y="8062"/>
                </a:lnTo>
                <a:lnTo>
                  <a:pt x="3330" y="8065"/>
                </a:lnTo>
                <a:lnTo>
                  <a:pt x="3345" y="8065"/>
                </a:lnTo>
                <a:lnTo>
                  <a:pt x="3365" y="8058"/>
                </a:lnTo>
                <a:lnTo>
                  <a:pt x="3381" y="8056"/>
                </a:lnTo>
                <a:lnTo>
                  <a:pt x="3392" y="8061"/>
                </a:lnTo>
                <a:lnTo>
                  <a:pt x="3400" y="8072"/>
                </a:lnTo>
                <a:lnTo>
                  <a:pt x="3403" y="8088"/>
                </a:lnTo>
                <a:lnTo>
                  <a:pt x="3410" y="8098"/>
                </a:lnTo>
                <a:lnTo>
                  <a:pt x="3424" y="8095"/>
                </a:lnTo>
                <a:lnTo>
                  <a:pt x="3430" y="8089"/>
                </a:lnTo>
                <a:lnTo>
                  <a:pt x="3438" y="8081"/>
                </a:lnTo>
                <a:lnTo>
                  <a:pt x="3453" y="8079"/>
                </a:lnTo>
                <a:lnTo>
                  <a:pt x="3466" y="8081"/>
                </a:lnTo>
                <a:lnTo>
                  <a:pt x="3475" y="8070"/>
                </a:lnTo>
                <a:lnTo>
                  <a:pt x="3477" y="8057"/>
                </a:lnTo>
                <a:lnTo>
                  <a:pt x="3480" y="8052"/>
                </a:lnTo>
                <a:lnTo>
                  <a:pt x="3488" y="8042"/>
                </a:lnTo>
                <a:lnTo>
                  <a:pt x="3491" y="8028"/>
                </a:lnTo>
                <a:lnTo>
                  <a:pt x="3478" y="8019"/>
                </a:lnTo>
                <a:lnTo>
                  <a:pt x="3457" y="8015"/>
                </a:lnTo>
                <a:lnTo>
                  <a:pt x="3439" y="8013"/>
                </a:lnTo>
                <a:lnTo>
                  <a:pt x="3432" y="8014"/>
                </a:lnTo>
                <a:close/>
                <a:moveTo>
                  <a:pt x="3410" y="7861"/>
                </a:moveTo>
                <a:lnTo>
                  <a:pt x="3403" y="7850"/>
                </a:lnTo>
                <a:lnTo>
                  <a:pt x="3383" y="7846"/>
                </a:lnTo>
                <a:lnTo>
                  <a:pt x="3351" y="7853"/>
                </a:lnTo>
                <a:lnTo>
                  <a:pt x="3321" y="7870"/>
                </a:lnTo>
                <a:lnTo>
                  <a:pt x="3300" y="7899"/>
                </a:lnTo>
                <a:lnTo>
                  <a:pt x="3289" y="7922"/>
                </a:lnTo>
                <a:lnTo>
                  <a:pt x="3282" y="7932"/>
                </a:lnTo>
                <a:lnTo>
                  <a:pt x="3277" y="7943"/>
                </a:lnTo>
                <a:lnTo>
                  <a:pt x="3283" y="7951"/>
                </a:lnTo>
                <a:lnTo>
                  <a:pt x="3291" y="7951"/>
                </a:lnTo>
                <a:lnTo>
                  <a:pt x="3298" y="7956"/>
                </a:lnTo>
                <a:lnTo>
                  <a:pt x="3301" y="7972"/>
                </a:lnTo>
                <a:lnTo>
                  <a:pt x="3301" y="7992"/>
                </a:lnTo>
                <a:lnTo>
                  <a:pt x="3311" y="8003"/>
                </a:lnTo>
                <a:lnTo>
                  <a:pt x="3319" y="7997"/>
                </a:lnTo>
                <a:lnTo>
                  <a:pt x="3323" y="7978"/>
                </a:lnTo>
                <a:lnTo>
                  <a:pt x="3338" y="7958"/>
                </a:lnTo>
                <a:lnTo>
                  <a:pt x="3379" y="7940"/>
                </a:lnTo>
                <a:lnTo>
                  <a:pt x="3386" y="7929"/>
                </a:lnTo>
                <a:lnTo>
                  <a:pt x="3399" y="7925"/>
                </a:lnTo>
                <a:lnTo>
                  <a:pt x="3430" y="7935"/>
                </a:lnTo>
                <a:lnTo>
                  <a:pt x="3442" y="7933"/>
                </a:lnTo>
                <a:lnTo>
                  <a:pt x="3440" y="7922"/>
                </a:lnTo>
                <a:lnTo>
                  <a:pt x="3430" y="7907"/>
                </a:lnTo>
                <a:lnTo>
                  <a:pt x="3419" y="7894"/>
                </a:lnTo>
                <a:lnTo>
                  <a:pt x="3405" y="7885"/>
                </a:lnTo>
                <a:lnTo>
                  <a:pt x="3404" y="7880"/>
                </a:lnTo>
                <a:lnTo>
                  <a:pt x="3411" y="7873"/>
                </a:lnTo>
                <a:lnTo>
                  <a:pt x="3410" y="7861"/>
                </a:lnTo>
                <a:close/>
                <a:moveTo>
                  <a:pt x="2636" y="7014"/>
                </a:moveTo>
                <a:lnTo>
                  <a:pt x="2650" y="7012"/>
                </a:lnTo>
                <a:lnTo>
                  <a:pt x="2652" y="7002"/>
                </a:lnTo>
                <a:lnTo>
                  <a:pt x="2632" y="6981"/>
                </a:lnTo>
                <a:lnTo>
                  <a:pt x="2605" y="6967"/>
                </a:lnTo>
                <a:lnTo>
                  <a:pt x="2579" y="6961"/>
                </a:lnTo>
                <a:lnTo>
                  <a:pt x="2562" y="6969"/>
                </a:lnTo>
                <a:lnTo>
                  <a:pt x="2568" y="6988"/>
                </a:lnTo>
                <a:lnTo>
                  <a:pt x="2579" y="7005"/>
                </a:lnTo>
                <a:lnTo>
                  <a:pt x="2579" y="7019"/>
                </a:lnTo>
                <a:lnTo>
                  <a:pt x="2571" y="7031"/>
                </a:lnTo>
                <a:lnTo>
                  <a:pt x="2552" y="7036"/>
                </a:lnTo>
                <a:lnTo>
                  <a:pt x="2550" y="7044"/>
                </a:lnTo>
                <a:lnTo>
                  <a:pt x="2545" y="7049"/>
                </a:lnTo>
                <a:lnTo>
                  <a:pt x="2540" y="7056"/>
                </a:lnTo>
                <a:lnTo>
                  <a:pt x="2508" y="7068"/>
                </a:lnTo>
                <a:lnTo>
                  <a:pt x="2484" y="7068"/>
                </a:lnTo>
                <a:lnTo>
                  <a:pt x="2476" y="7078"/>
                </a:lnTo>
                <a:lnTo>
                  <a:pt x="2485" y="7091"/>
                </a:lnTo>
                <a:lnTo>
                  <a:pt x="2504" y="7097"/>
                </a:lnTo>
                <a:lnTo>
                  <a:pt x="2526" y="7093"/>
                </a:lnTo>
                <a:lnTo>
                  <a:pt x="2546" y="7083"/>
                </a:lnTo>
                <a:lnTo>
                  <a:pt x="2592" y="7076"/>
                </a:lnTo>
                <a:lnTo>
                  <a:pt x="2598" y="7079"/>
                </a:lnTo>
                <a:lnTo>
                  <a:pt x="2641" y="7103"/>
                </a:lnTo>
                <a:lnTo>
                  <a:pt x="2645" y="7110"/>
                </a:lnTo>
                <a:lnTo>
                  <a:pt x="2640" y="7121"/>
                </a:lnTo>
                <a:lnTo>
                  <a:pt x="2631" y="7131"/>
                </a:lnTo>
                <a:lnTo>
                  <a:pt x="2646" y="7138"/>
                </a:lnTo>
                <a:lnTo>
                  <a:pt x="2677" y="7110"/>
                </a:lnTo>
                <a:lnTo>
                  <a:pt x="2673" y="7071"/>
                </a:lnTo>
                <a:lnTo>
                  <a:pt x="2644" y="7061"/>
                </a:lnTo>
                <a:lnTo>
                  <a:pt x="2623" y="7061"/>
                </a:lnTo>
                <a:lnTo>
                  <a:pt x="2613" y="7057"/>
                </a:lnTo>
                <a:lnTo>
                  <a:pt x="2611" y="7049"/>
                </a:lnTo>
                <a:lnTo>
                  <a:pt x="2610" y="7038"/>
                </a:lnTo>
                <a:lnTo>
                  <a:pt x="2613" y="7029"/>
                </a:lnTo>
                <a:lnTo>
                  <a:pt x="2636" y="7014"/>
                </a:lnTo>
                <a:close/>
                <a:moveTo>
                  <a:pt x="778" y="8502"/>
                </a:moveTo>
                <a:lnTo>
                  <a:pt x="765" y="8485"/>
                </a:lnTo>
                <a:lnTo>
                  <a:pt x="747" y="8479"/>
                </a:lnTo>
                <a:lnTo>
                  <a:pt x="736" y="8491"/>
                </a:lnTo>
                <a:lnTo>
                  <a:pt x="728" y="8510"/>
                </a:lnTo>
                <a:lnTo>
                  <a:pt x="732" y="8524"/>
                </a:lnTo>
                <a:lnTo>
                  <a:pt x="749" y="8534"/>
                </a:lnTo>
                <a:lnTo>
                  <a:pt x="779" y="8562"/>
                </a:lnTo>
                <a:lnTo>
                  <a:pt x="787" y="8566"/>
                </a:lnTo>
                <a:lnTo>
                  <a:pt x="791" y="8568"/>
                </a:lnTo>
                <a:lnTo>
                  <a:pt x="797" y="8569"/>
                </a:lnTo>
                <a:lnTo>
                  <a:pt x="802" y="8561"/>
                </a:lnTo>
                <a:lnTo>
                  <a:pt x="801" y="8547"/>
                </a:lnTo>
                <a:lnTo>
                  <a:pt x="778" y="8502"/>
                </a:lnTo>
                <a:close/>
                <a:moveTo>
                  <a:pt x="2912" y="8345"/>
                </a:moveTo>
                <a:lnTo>
                  <a:pt x="2898" y="8373"/>
                </a:lnTo>
                <a:lnTo>
                  <a:pt x="2899" y="8401"/>
                </a:lnTo>
                <a:lnTo>
                  <a:pt x="2916" y="8422"/>
                </a:lnTo>
                <a:lnTo>
                  <a:pt x="2944" y="8424"/>
                </a:lnTo>
                <a:lnTo>
                  <a:pt x="2968" y="8410"/>
                </a:lnTo>
                <a:lnTo>
                  <a:pt x="2984" y="8396"/>
                </a:lnTo>
                <a:lnTo>
                  <a:pt x="3001" y="8385"/>
                </a:lnTo>
                <a:lnTo>
                  <a:pt x="3006" y="8375"/>
                </a:lnTo>
                <a:lnTo>
                  <a:pt x="3014" y="8366"/>
                </a:lnTo>
                <a:lnTo>
                  <a:pt x="3029" y="8366"/>
                </a:lnTo>
                <a:lnTo>
                  <a:pt x="3042" y="8374"/>
                </a:lnTo>
                <a:lnTo>
                  <a:pt x="3048" y="8377"/>
                </a:lnTo>
                <a:lnTo>
                  <a:pt x="3051" y="8369"/>
                </a:lnTo>
                <a:lnTo>
                  <a:pt x="3056" y="8370"/>
                </a:lnTo>
                <a:lnTo>
                  <a:pt x="3063" y="8376"/>
                </a:lnTo>
                <a:lnTo>
                  <a:pt x="3067" y="8368"/>
                </a:lnTo>
                <a:lnTo>
                  <a:pt x="3054" y="8351"/>
                </a:lnTo>
                <a:lnTo>
                  <a:pt x="3041" y="8345"/>
                </a:lnTo>
                <a:lnTo>
                  <a:pt x="3032" y="8343"/>
                </a:lnTo>
                <a:lnTo>
                  <a:pt x="3015" y="8342"/>
                </a:lnTo>
                <a:lnTo>
                  <a:pt x="3002" y="8346"/>
                </a:lnTo>
                <a:lnTo>
                  <a:pt x="2993" y="8345"/>
                </a:lnTo>
                <a:lnTo>
                  <a:pt x="2963" y="8327"/>
                </a:lnTo>
                <a:lnTo>
                  <a:pt x="2939" y="8327"/>
                </a:lnTo>
                <a:lnTo>
                  <a:pt x="2912" y="8345"/>
                </a:lnTo>
                <a:close/>
                <a:moveTo>
                  <a:pt x="3535" y="8339"/>
                </a:moveTo>
                <a:lnTo>
                  <a:pt x="3539" y="8316"/>
                </a:lnTo>
                <a:lnTo>
                  <a:pt x="3530" y="8305"/>
                </a:lnTo>
                <a:lnTo>
                  <a:pt x="3516" y="8292"/>
                </a:lnTo>
                <a:lnTo>
                  <a:pt x="3500" y="8270"/>
                </a:lnTo>
                <a:lnTo>
                  <a:pt x="3474" y="8264"/>
                </a:lnTo>
                <a:lnTo>
                  <a:pt x="3452" y="8274"/>
                </a:lnTo>
                <a:lnTo>
                  <a:pt x="3442" y="8284"/>
                </a:lnTo>
                <a:lnTo>
                  <a:pt x="3435" y="8298"/>
                </a:lnTo>
                <a:lnTo>
                  <a:pt x="3433" y="8316"/>
                </a:lnTo>
                <a:lnTo>
                  <a:pt x="3423" y="8335"/>
                </a:lnTo>
                <a:lnTo>
                  <a:pt x="3430" y="8364"/>
                </a:lnTo>
                <a:lnTo>
                  <a:pt x="3435" y="8368"/>
                </a:lnTo>
                <a:lnTo>
                  <a:pt x="3440" y="8358"/>
                </a:lnTo>
                <a:lnTo>
                  <a:pt x="3451" y="8358"/>
                </a:lnTo>
                <a:lnTo>
                  <a:pt x="3465" y="8369"/>
                </a:lnTo>
                <a:lnTo>
                  <a:pt x="3481" y="8378"/>
                </a:lnTo>
                <a:lnTo>
                  <a:pt x="3504" y="8376"/>
                </a:lnTo>
                <a:lnTo>
                  <a:pt x="3522" y="8366"/>
                </a:lnTo>
                <a:lnTo>
                  <a:pt x="3531" y="8348"/>
                </a:lnTo>
                <a:lnTo>
                  <a:pt x="3535" y="8339"/>
                </a:lnTo>
                <a:close/>
                <a:moveTo>
                  <a:pt x="2993" y="8229"/>
                </a:moveTo>
                <a:lnTo>
                  <a:pt x="2981" y="8225"/>
                </a:lnTo>
                <a:lnTo>
                  <a:pt x="2976" y="8229"/>
                </a:lnTo>
                <a:lnTo>
                  <a:pt x="2983" y="8242"/>
                </a:lnTo>
                <a:lnTo>
                  <a:pt x="2984" y="8247"/>
                </a:lnTo>
                <a:lnTo>
                  <a:pt x="2981" y="8251"/>
                </a:lnTo>
                <a:lnTo>
                  <a:pt x="2975" y="8253"/>
                </a:lnTo>
                <a:lnTo>
                  <a:pt x="2974" y="8258"/>
                </a:lnTo>
                <a:lnTo>
                  <a:pt x="2977" y="8262"/>
                </a:lnTo>
                <a:lnTo>
                  <a:pt x="2976" y="8268"/>
                </a:lnTo>
                <a:lnTo>
                  <a:pt x="2971" y="8276"/>
                </a:lnTo>
                <a:lnTo>
                  <a:pt x="2964" y="8298"/>
                </a:lnTo>
                <a:lnTo>
                  <a:pt x="2966" y="8304"/>
                </a:lnTo>
                <a:lnTo>
                  <a:pt x="2973" y="8305"/>
                </a:lnTo>
                <a:lnTo>
                  <a:pt x="2979" y="8308"/>
                </a:lnTo>
                <a:lnTo>
                  <a:pt x="2982" y="8316"/>
                </a:lnTo>
                <a:lnTo>
                  <a:pt x="2995" y="8327"/>
                </a:lnTo>
                <a:lnTo>
                  <a:pt x="3018" y="8332"/>
                </a:lnTo>
                <a:lnTo>
                  <a:pt x="3025" y="8327"/>
                </a:lnTo>
                <a:lnTo>
                  <a:pt x="3018" y="8313"/>
                </a:lnTo>
                <a:lnTo>
                  <a:pt x="3030" y="8311"/>
                </a:lnTo>
                <a:lnTo>
                  <a:pt x="3052" y="8309"/>
                </a:lnTo>
                <a:lnTo>
                  <a:pt x="3057" y="8289"/>
                </a:lnTo>
                <a:lnTo>
                  <a:pt x="3068" y="8279"/>
                </a:lnTo>
                <a:lnTo>
                  <a:pt x="3067" y="8264"/>
                </a:lnTo>
                <a:lnTo>
                  <a:pt x="3060" y="8254"/>
                </a:lnTo>
                <a:lnTo>
                  <a:pt x="3053" y="8249"/>
                </a:lnTo>
                <a:lnTo>
                  <a:pt x="3036" y="8240"/>
                </a:lnTo>
                <a:lnTo>
                  <a:pt x="3004" y="8235"/>
                </a:lnTo>
                <a:lnTo>
                  <a:pt x="2993" y="8229"/>
                </a:lnTo>
                <a:close/>
                <a:moveTo>
                  <a:pt x="2259" y="8090"/>
                </a:moveTo>
                <a:lnTo>
                  <a:pt x="2249" y="8085"/>
                </a:lnTo>
                <a:lnTo>
                  <a:pt x="2227" y="8088"/>
                </a:lnTo>
                <a:lnTo>
                  <a:pt x="2174" y="8076"/>
                </a:lnTo>
                <a:lnTo>
                  <a:pt x="2163" y="8084"/>
                </a:lnTo>
                <a:lnTo>
                  <a:pt x="2162" y="8093"/>
                </a:lnTo>
                <a:lnTo>
                  <a:pt x="2155" y="8103"/>
                </a:lnTo>
                <a:lnTo>
                  <a:pt x="2156" y="8112"/>
                </a:lnTo>
                <a:lnTo>
                  <a:pt x="2168" y="8127"/>
                </a:lnTo>
                <a:lnTo>
                  <a:pt x="2199" y="8141"/>
                </a:lnTo>
                <a:lnTo>
                  <a:pt x="2208" y="8140"/>
                </a:lnTo>
                <a:lnTo>
                  <a:pt x="2211" y="8131"/>
                </a:lnTo>
                <a:lnTo>
                  <a:pt x="2216" y="8131"/>
                </a:lnTo>
                <a:lnTo>
                  <a:pt x="2222" y="8140"/>
                </a:lnTo>
                <a:lnTo>
                  <a:pt x="2229" y="8142"/>
                </a:lnTo>
                <a:lnTo>
                  <a:pt x="2238" y="8136"/>
                </a:lnTo>
                <a:lnTo>
                  <a:pt x="2253" y="8134"/>
                </a:lnTo>
                <a:lnTo>
                  <a:pt x="2260" y="8123"/>
                </a:lnTo>
                <a:lnTo>
                  <a:pt x="2257" y="8110"/>
                </a:lnTo>
                <a:lnTo>
                  <a:pt x="2259" y="8090"/>
                </a:lnTo>
                <a:close/>
                <a:moveTo>
                  <a:pt x="3260" y="8043"/>
                </a:moveTo>
                <a:lnTo>
                  <a:pt x="3252" y="8032"/>
                </a:lnTo>
                <a:lnTo>
                  <a:pt x="3247" y="8018"/>
                </a:lnTo>
                <a:lnTo>
                  <a:pt x="3242" y="7990"/>
                </a:lnTo>
                <a:lnTo>
                  <a:pt x="3229" y="7954"/>
                </a:lnTo>
                <a:lnTo>
                  <a:pt x="3210" y="7932"/>
                </a:lnTo>
                <a:lnTo>
                  <a:pt x="3194" y="7921"/>
                </a:lnTo>
                <a:lnTo>
                  <a:pt x="3177" y="7916"/>
                </a:lnTo>
                <a:lnTo>
                  <a:pt x="3149" y="7918"/>
                </a:lnTo>
                <a:lnTo>
                  <a:pt x="3140" y="7920"/>
                </a:lnTo>
                <a:lnTo>
                  <a:pt x="3124" y="7929"/>
                </a:lnTo>
                <a:lnTo>
                  <a:pt x="3112" y="7946"/>
                </a:lnTo>
                <a:lnTo>
                  <a:pt x="3106" y="7969"/>
                </a:lnTo>
                <a:lnTo>
                  <a:pt x="3105" y="7993"/>
                </a:lnTo>
                <a:lnTo>
                  <a:pt x="3106" y="8016"/>
                </a:lnTo>
                <a:lnTo>
                  <a:pt x="3110" y="8035"/>
                </a:lnTo>
                <a:lnTo>
                  <a:pt x="3121" y="8049"/>
                </a:lnTo>
                <a:lnTo>
                  <a:pt x="3139" y="8060"/>
                </a:lnTo>
                <a:lnTo>
                  <a:pt x="3160" y="8066"/>
                </a:lnTo>
                <a:lnTo>
                  <a:pt x="3176" y="8062"/>
                </a:lnTo>
                <a:lnTo>
                  <a:pt x="3189" y="8066"/>
                </a:lnTo>
                <a:lnTo>
                  <a:pt x="3193" y="8079"/>
                </a:lnTo>
                <a:lnTo>
                  <a:pt x="3179" y="8091"/>
                </a:lnTo>
                <a:lnTo>
                  <a:pt x="3179" y="8103"/>
                </a:lnTo>
                <a:lnTo>
                  <a:pt x="3207" y="8112"/>
                </a:lnTo>
                <a:lnTo>
                  <a:pt x="3231" y="8117"/>
                </a:lnTo>
                <a:lnTo>
                  <a:pt x="3243" y="8124"/>
                </a:lnTo>
                <a:lnTo>
                  <a:pt x="3251" y="8119"/>
                </a:lnTo>
                <a:lnTo>
                  <a:pt x="3253" y="8109"/>
                </a:lnTo>
                <a:lnTo>
                  <a:pt x="3259" y="8107"/>
                </a:lnTo>
                <a:lnTo>
                  <a:pt x="3270" y="8115"/>
                </a:lnTo>
                <a:lnTo>
                  <a:pt x="3284" y="8121"/>
                </a:lnTo>
                <a:lnTo>
                  <a:pt x="3292" y="8123"/>
                </a:lnTo>
                <a:lnTo>
                  <a:pt x="3299" y="8124"/>
                </a:lnTo>
                <a:lnTo>
                  <a:pt x="3305" y="8119"/>
                </a:lnTo>
                <a:lnTo>
                  <a:pt x="3295" y="8099"/>
                </a:lnTo>
                <a:lnTo>
                  <a:pt x="3293" y="8088"/>
                </a:lnTo>
                <a:lnTo>
                  <a:pt x="3265" y="8059"/>
                </a:lnTo>
                <a:lnTo>
                  <a:pt x="3260" y="8043"/>
                </a:lnTo>
                <a:close/>
                <a:moveTo>
                  <a:pt x="4476" y="7855"/>
                </a:moveTo>
                <a:lnTo>
                  <a:pt x="4476" y="7844"/>
                </a:lnTo>
                <a:lnTo>
                  <a:pt x="4470" y="7827"/>
                </a:lnTo>
                <a:lnTo>
                  <a:pt x="4435" y="7790"/>
                </a:lnTo>
                <a:lnTo>
                  <a:pt x="4421" y="7790"/>
                </a:lnTo>
                <a:lnTo>
                  <a:pt x="4408" y="7805"/>
                </a:lnTo>
                <a:lnTo>
                  <a:pt x="4401" y="7806"/>
                </a:lnTo>
                <a:lnTo>
                  <a:pt x="4400" y="7801"/>
                </a:lnTo>
                <a:lnTo>
                  <a:pt x="4379" y="7796"/>
                </a:lnTo>
                <a:lnTo>
                  <a:pt x="4368" y="7790"/>
                </a:lnTo>
                <a:lnTo>
                  <a:pt x="4357" y="7784"/>
                </a:lnTo>
                <a:lnTo>
                  <a:pt x="4348" y="7789"/>
                </a:lnTo>
                <a:lnTo>
                  <a:pt x="4351" y="7797"/>
                </a:lnTo>
                <a:lnTo>
                  <a:pt x="4352" y="7807"/>
                </a:lnTo>
                <a:lnTo>
                  <a:pt x="4346" y="7822"/>
                </a:lnTo>
                <a:lnTo>
                  <a:pt x="4358" y="7829"/>
                </a:lnTo>
                <a:lnTo>
                  <a:pt x="4374" y="7841"/>
                </a:lnTo>
                <a:lnTo>
                  <a:pt x="4370" y="7847"/>
                </a:lnTo>
                <a:lnTo>
                  <a:pt x="4378" y="7857"/>
                </a:lnTo>
                <a:lnTo>
                  <a:pt x="4393" y="7862"/>
                </a:lnTo>
                <a:lnTo>
                  <a:pt x="4403" y="7873"/>
                </a:lnTo>
                <a:lnTo>
                  <a:pt x="4404" y="7889"/>
                </a:lnTo>
                <a:lnTo>
                  <a:pt x="4412" y="7894"/>
                </a:lnTo>
                <a:lnTo>
                  <a:pt x="4437" y="7886"/>
                </a:lnTo>
                <a:lnTo>
                  <a:pt x="4465" y="7868"/>
                </a:lnTo>
                <a:lnTo>
                  <a:pt x="4476" y="7855"/>
                </a:lnTo>
                <a:close/>
                <a:moveTo>
                  <a:pt x="2282" y="7569"/>
                </a:moveTo>
                <a:lnTo>
                  <a:pt x="2280" y="7560"/>
                </a:lnTo>
                <a:lnTo>
                  <a:pt x="2276" y="7556"/>
                </a:lnTo>
                <a:lnTo>
                  <a:pt x="2275" y="7540"/>
                </a:lnTo>
                <a:lnTo>
                  <a:pt x="2256" y="7529"/>
                </a:lnTo>
                <a:lnTo>
                  <a:pt x="2245" y="7517"/>
                </a:lnTo>
                <a:lnTo>
                  <a:pt x="2227" y="7502"/>
                </a:lnTo>
                <a:lnTo>
                  <a:pt x="2215" y="7511"/>
                </a:lnTo>
                <a:lnTo>
                  <a:pt x="2225" y="7544"/>
                </a:lnTo>
                <a:lnTo>
                  <a:pt x="2240" y="7567"/>
                </a:lnTo>
                <a:lnTo>
                  <a:pt x="2247" y="7586"/>
                </a:lnTo>
                <a:lnTo>
                  <a:pt x="2240" y="7604"/>
                </a:lnTo>
                <a:lnTo>
                  <a:pt x="2222" y="7618"/>
                </a:lnTo>
                <a:lnTo>
                  <a:pt x="2200" y="7618"/>
                </a:lnTo>
                <a:lnTo>
                  <a:pt x="2179" y="7621"/>
                </a:lnTo>
                <a:lnTo>
                  <a:pt x="2171" y="7630"/>
                </a:lnTo>
                <a:lnTo>
                  <a:pt x="2205" y="7638"/>
                </a:lnTo>
                <a:lnTo>
                  <a:pt x="2206" y="7644"/>
                </a:lnTo>
                <a:lnTo>
                  <a:pt x="2197" y="7652"/>
                </a:lnTo>
                <a:lnTo>
                  <a:pt x="2190" y="7659"/>
                </a:lnTo>
                <a:lnTo>
                  <a:pt x="2180" y="7660"/>
                </a:lnTo>
                <a:lnTo>
                  <a:pt x="2171" y="7663"/>
                </a:lnTo>
                <a:lnTo>
                  <a:pt x="2177" y="7672"/>
                </a:lnTo>
                <a:lnTo>
                  <a:pt x="2194" y="7678"/>
                </a:lnTo>
                <a:lnTo>
                  <a:pt x="2211" y="7675"/>
                </a:lnTo>
                <a:lnTo>
                  <a:pt x="2242" y="7657"/>
                </a:lnTo>
                <a:lnTo>
                  <a:pt x="2254" y="7645"/>
                </a:lnTo>
                <a:lnTo>
                  <a:pt x="2266" y="7636"/>
                </a:lnTo>
                <a:lnTo>
                  <a:pt x="2275" y="7627"/>
                </a:lnTo>
                <a:lnTo>
                  <a:pt x="2276" y="7609"/>
                </a:lnTo>
                <a:lnTo>
                  <a:pt x="2281" y="7589"/>
                </a:lnTo>
                <a:lnTo>
                  <a:pt x="2282" y="7569"/>
                </a:lnTo>
                <a:close/>
                <a:moveTo>
                  <a:pt x="2168" y="7486"/>
                </a:moveTo>
                <a:lnTo>
                  <a:pt x="2154" y="7502"/>
                </a:lnTo>
                <a:lnTo>
                  <a:pt x="2148" y="7539"/>
                </a:lnTo>
                <a:lnTo>
                  <a:pt x="2154" y="7603"/>
                </a:lnTo>
                <a:lnTo>
                  <a:pt x="2168" y="7613"/>
                </a:lnTo>
                <a:lnTo>
                  <a:pt x="2181" y="7606"/>
                </a:lnTo>
                <a:lnTo>
                  <a:pt x="2197" y="7606"/>
                </a:lnTo>
                <a:lnTo>
                  <a:pt x="2211" y="7601"/>
                </a:lnTo>
                <a:lnTo>
                  <a:pt x="2216" y="7579"/>
                </a:lnTo>
                <a:lnTo>
                  <a:pt x="2203" y="7554"/>
                </a:lnTo>
                <a:lnTo>
                  <a:pt x="2187" y="7529"/>
                </a:lnTo>
                <a:lnTo>
                  <a:pt x="2168" y="7486"/>
                </a:lnTo>
                <a:close/>
                <a:moveTo>
                  <a:pt x="1291" y="7381"/>
                </a:moveTo>
                <a:lnTo>
                  <a:pt x="1274" y="7386"/>
                </a:lnTo>
                <a:lnTo>
                  <a:pt x="1261" y="7387"/>
                </a:lnTo>
                <a:lnTo>
                  <a:pt x="1255" y="7373"/>
                </a:lnTo>
                <a:lnTo>
                  <a:pt x="1249" y="7369"/>
                </a:lnTo>
                <a:lnTo>
                  <a:pt x="1237" y="7370"/>
                </a:lnTo>
                <a:lnTo>
                  <a:pt x="1224" y="7379"/>
                </a:lnTo>
                <a:lnTo>
                  <a:pt x="1213" y="7397"/>
                </a:lnTo>
                <a:lnTo>
                  <a:pt x="1202" y="7418"/>
                </a:lnTo>
                <a:lnTo>
                  <a:pt x="1194" y="7440"/>
                </a:lnTo>
                <a:lnTo>
                  <a:pt x="1192" y="7463"/>
                </a:lnTo>
                <a:lnTo>
                  <a:pt x="1202" y="7491"/>
                </a:lnTo>
                <a:lnTo>
                  <a:pt x="1217" y="7497"/>
                </a:lnTo>
                <a:lnTo>
                  <a:pt x="1223" y="7490"/>
                </a:lnTo>
                <a:lnTo>
                  <a:pt x="1231" y="7479"/>
                </a:lnTo>
                <a:lnTo>
                  <a:pt x="1241" y="7462"/>
                </a:lnTo>
                <a:lnTo>
                  <a:pt x="1246" y="7449"/>
                </a:lnTo>
                <a:lnTo>
                  <a:pt x="1270" y="7421"/>
                </a:lnTo>
                <a:lnTo>
                  <a:pt x="1274" y="7411"/>
                </a:lnTo>
                <a:lnTo>
                  <a:pt x="1281" y="7403"/>
                </a:lnTo>
                <a:lnTo>
                  <a:pt x="1294" y="7390"/>
                </a:lnTo>
                <a:lnTo>
                  <a:pt x="1291" y="7381"/>
                </a:lnTo>
                <a:close/>
                <a:moveTo>
                  <a:pt x="2304" y="7331"/>
                </a:moveTo>
                <a:lnTo>
                  <a:pt x="2310" y="7329"/>
                </a:lnTo>
                <a:lnTo>
                  <a:pt x="2318" y="7321"/>
                </a:lnTo>
                <a:lnTo>
                  <a:pt x="2334" y="7322"/>
                </a:lnTo>
                <a:lnTo>
                  <a:pt x="2349" y="7342"/>
                </a:lnTo>
                <a:lnTo>
                  <a:pt x="2368" y="7360"/>
                </a:lnTo>
                <a:lnTo>
                  <a:pt x="2387" y="7358"/>
                </a:lnTo>
                <a:lnTo>
                  <a:pt x="2395" y="7340"/>
                </a:lnTo>
                <a:lnTo>
                  <a:pt x="2395" y="7320"/>
                </a:lnTo>
                <a:lnTo>
                  <a:pt x="2390" y="7305"/>
                </a:lnTo>
                <a:lnTo>
                  <a:pt x="2388" y="7293"/>
                </a:lnTo>
                <a:lnTo>
                  <a:pt x="2390" y="7283"/>
                </a:lnTo>
                <a:lnTo>
                  <a:pt x="2384" y="7273"/>
                </a:lnTo>
                <a:lnTo>
                  <a:pt x="2374" y="7263"/>
                </a:lnTo>
                <a:lnTo>
                  <a:pt x="2359" y="7259"/>
                </a:lnTo>
                <a:lnTo>
                  <a:pt x="2339" y="7258"/>
                </a:lnTo>
                <a:lnTo>
                  <a:pt x="2327" y="7251"/>
                </a:lnTo>
                <a:lnTo>
                  <a:pt x="2317" y="7241"/>
                </a:lnTo>
                <a:lnTo>
                  <a:pt x="2302" y="7235"/>
                </a:lnTo>
                <a:lnTo>
                  <a:pt x="2284" y="7232"/>
                </a:lnTo>
                <a:lnTo>
                  <a:pt x="2267" y="7233"/>
                </a:lnTo>
                <a:lnTo>
                  <a:pt x="2256" y="7240"/>
                </a:lnTo>
                <a:lnTo>
                  <a:pt x="2244" y="7240"/>
                </a:lnTo>
                <a:lnTo>
                  <a:pt x="2229" y="7235"/>
                </a:lnTo>
                <a:lnTo>
                  <a:pt x="2236" y="7251"/>
                </a:lnTo>
                <a:lnTo>
                  <a:pt x="2265" y="7283"/>
                </a:lnTo>
                <a:lnTo>
                  <a:pt x="2280" y="7308"/>
                </a:lnTo>
                <a:lnTo>
                  <a:pt x="2282" y="7325"/>
                </a:lnTo>
                <a:lnTo>
                  <a:pt x="2293" y="7332"/>
                </a:lnTo>
                <a:lnTo>
                  <a:pt x="2304" y="7331"/>
                </a:lnTo>
                <a:close/>
                <a:moveTo>
                  <a:pt x="2381" y="7193"/>
                </a:moveTo>
                <a:lnTo>
                  <a:pt x="2378" y="7186"/>
                </a:lnTo>
                <a:lnTo>
                  <a:pt x="2367" y="7171"/>
                </a:lnTo>
                <a:lnTo>
                  <a:pt x="2351" y="7165"/>
                </a:lnTo>
                <a:lnTo>
                  <a:pt x="2339" y="7174"/>
                </a:lnTo>
                <a:lnTo>
                  <a:pt x="2317" y="7183"/>
                </a:lnTo>
                <a:lnTo>
                  <a:pt x="2280" y="7189"/>
                </a:lnTo>
                <a:lnTo>
                  <a:pt x="2265" y="7203"/>
                </a:lnTo>
                <a:lnTo>
                  <a:pt x="2283" y="7214"/>
                </a:lnTo>
                <a:lnTo>
                  <a:pt x="2308" y="7223"/>
                </a:lnTo>
                <a:lnTo>
                  <a:pt x="2329" y="7240"/>
                </a:lnTo>
                <a:lnTo>
                  <a:pt x="2346" y="7250"/>
                </a:lnTo>
                <a:lnTo>
                  <a:pt x="2366" y="7245"/>
                </a:lnTo>
                <a:lnTo>
                  <a:pt x="2375" y="7235"/>
                </a:lnTo>
                <a:lnTo>
                  <a:pt x="2371" y="7210"/>
                </a:lnTo>
                <a:lnTo>
                  <a:pt x="2377" y="7198"/>
                </a:lnTo>
                <a:lnTo>
                  <a:pt x="2381" y="7193"/>
                </a:lnTo>
                <a:close/>
                <a:moveTo>
                  <a:pt x="2248" y="7075"/>
                </a:moveTo>
                <a:lnTo>
                  <a:pt x="2226" y="7086"/>
                </a:lnTo>
                <a:lnTo>
                  <a:pt x="2221" y="7101"/>
                </a:lnTo>
                <a:lnTo>
                  <a:pt x="2231" y="7120"/>
                </a:lnTo>
                <a:lnTo>
                  <a:pt x="2244" y="7138"/>
                </a:lnTo>
                <a:lnTo>
                  <a:pt x="2267" y="7164"/>
                </a:lnTo>
                <a:lnTo>
                  <a:pt x="2266" y="7171"/>
                </a:lnTo>
                <a:lnTo>
                  <a:pt x="2270" y="7181"/>
                </a:lnTo>
                <a:lnTo>
                  <a:pt x="2284" y="7183"/>
                </a:lnTo>
                <a:lnTo>
                  <a:pt x="2300" y="7174"/>
                </a:lnTo>
                <a:lnTo>
                  <a:pt x="2305" y="7156"/>
                </a:lnTo>
                <a:lnTo>
                  <a:pt x="2304" y="7135"/>
                </a:lnTo>
                <a:lnTo>
                  <a:pt x="2314" y="7125"/>
                </a:lnTo>
                <a:lnTo>
                  <a:pt x="2330" y="7125"/>
                </a:lnTo>
                <a:lnTo>
                  <a:pt x="2339" y="7118"/>
                </a:lnTo>
                <a:lnTo>
                  <a:pt x="2343" y="7101"/>
                </a:lnTo>
                <a:lnTo>
                  <a:pt x="2336" y="7072"/>
                </a:lnTo>
                <a:lnTo>
                  <a:pt x="2357" y="7059"/>
                </a:lnTo>
                <a:lnTo>
                  <a:pt x="2356" y="7048"/>
                </a:lnTo>
                <a:lnTo>
                  <a:pt x="2348" y="7037"/>
                </a:lnTo>
                <a:lnTo>
                  <a:pt x="2340" y="7033"/>
                </a:lnTo>
                <a:lnTo>
                  <a:pt x="2330" y="7034"/>
                </a:lnTo>
                <a:lnTo>
                  <a:pt x="2311" y="7033"/>
                </a:lnTo>
                <a:lnTo>
                  <a:pt x="2296" y="7048"/>
                </a:lnTo>
                <a:lnTo>
                  <a:pt x="2299" y="7069"/>
                </a:lnTo>
                <a:lnTo>
                  <a:pt x="2295" y="7080"/>
                </a:lnTo>
                <a:lnTo>
                  <a:pt x="2281" y="7081"/>
                </a:lnTo>
                <a:lnTo>
                  <a:pt x="2266" y="7073"/>
                </a:lnTo>
                <a:lnTo>
                  <a:pt x="2248" y="7075"/>
                </a:lnTo>
                <a:close/>
                <a:moveTo>
                  <a:pt x="5298" y="7096"/>
                </a:moveTo>
                <a:lnTo>
                  <a:pt x="5289" y="7084"/>
                </a:lnTo>
                <a:lnTo>
                  <a:pt x="5280" y="7053"/>
                </a:lnTo>
                <a:lnTo>
                  <a:pt x="5276" y="7031"/>
                </a:lnTo>
                <a:lnTo>
                  <a:pt x="5269" y="7027"/>
                </a:lnTo>
                <a:lnTo>
                  <a:pt x="5261" y="7019"/>
                </a:lnTo>
                <a:lnTo>
                  <a:pt x="5257" y="7006"/>
                </a:lnTo>
                <a:lnTo>
                  <a:pt x="5242" y="7009"/>
                </a:lnTo>
                <a:lnTo>
                  <a:pt x="5224" y="7037"/>
                </a:lnTo>
                <a:lnTo>
                  <a:pt x="5215" y="7057"/>
                </a:lnTo>
                <a:lnTo>
                  <a:pt x="5208" y="7052"/>
                </a:lnTo>
                <a:lnTo>
                  <a:pt x="5206" y="7034"/>
                </a:lnTo>
                <a:lnTo>
                  <a:pt x="5211" y="7014"/>
                </a:lnTo>
                <a:lnTo>
                  <a:pt x="5222" y="6983"/>
                </a:lnTo>
                <a:lnTo>
                  <a:pt x="5214" y="6963"/>
                </a:lnTo>
                <a:lnTo>
                  <a:pt x="5190" y="6969"/>
                </a:lnTo>
                <a:lnTo>
                  <a:pt x="5176" y="6987"/>
                </a:lnTo>
                <a:lnTo>
                  <a:pt x="5162" y="7014"/>
                </a:lnTo>
                <a:lnTo>
                  <a:pt x="5141" y="7041"/>
                </a:lnTo>
                <a:lnTo>
                  <a:pt x="5130" y="7069"/>
                </a:lnTo>
                <a:lnTo>
                  <a:pt x="5144" y="7095"/>
                </a:lnTo>
                <a:lnTo>
                  <a:pt x="5168" y="7109"/>
                </a:lnTo>
                <a:lnTo>
                  <a:pt x="5189" y="7112"/>
                </a:lnTo>
                <a:lnTo>
                  <a:pt x="5227" y="7100"/>
                </a:lnTo>
                <a:lnTo>
                  <a:pt x="5297" y="7117"/>
                </a:lnTo>
                <a:lnTo>
                  <a:pt x="5312" y="7114"/>
                </a:lnTo>
                <a:lnTo>
                  <a:pt x="5304" y="7101"/>
                </a:lnTo>
                <a:lnTo>
                  <a:pt x="5298" y="7096"/>
                </a:lnTo>
                <a:close/>
                <a:moveTo>
                  <a:pt x="6452" y="6692"/>
                </a:moveTo>
                <a:lnTo>
                  <a:pt x="6435" y="6693"/>
                </a:lnTo>
                <a:lnTo>
                  <a:pt x="6419" y="6703"/>
                </a:lnTo>
                <a:lnTo>
                  <a:pt x="6414" y="6717"/>
                </a:lnTo>
                <a:lnTo>
                  <a:pt x="6422" y="6732"/>
                </a:lnTo>
                <a:lnTo>
                  <a:pt x="6428" y="6747"/>
                </a:lnTo>
                <a:lnTo>
                  <a:pt x="6425" y="6760"/>
                </a:lnTo>
                <a:lnTo>
                  <a:pt x="6430" y="6770"/>
                </a:lnTo>
                <a:lnTo>
                  <a:pt x="6441" y="6782"/>
                </a:lnTo>
                <a:lnTo>
                  <a:pt x="6448" y="6815"/>
                </a:lnTo>
                <a:lnTo>
                  <a:pt x="6452" y="6822"/>
                </a:lnTo>
                <a:lnTo>
                  <a:pt x="6460" y="6820"/>
                </a:lnTo>
                <a:lnTo>
                  <a:pt x="6471" y="6806"/>
                </a:lnTo>
                <a:lnTo>
                  <a:pt x="6477" y="6767"/>
                </a:lnTo>
                <a:lnTo>
                  <a:pt x="6478" y="6720"/>
                </a:lnTo>
                <a:lnTo>
                  <a:pt x="6468" y="6696"/>
                </a:lnTo>
                <a:lnTo>
                  <a:pt x="6452" y="6692"/>
                </a:lnTo>
                <a:close/>
                <a:moveTo>
                  <a:pt x="2506" y="5725"/>
                </a:moveTo>
                <a:lnTo>
                  <a:pt x="2511" y="5737"/>
                </a:lnTo>
                <a:lnTo>
                  <a:pt x="2517" y="5743"/>
                </a:lnTo>
                <a:lnTo>
                  <a:pt x="2527" y="5741"/>
                </a:lnTo>
                <a:lnTo>
                  <a:pt x="2531" y="5737"/>
                </a:lnTo>
                <a:lnTo>
                  <a:pt x="2543" y="5728"/>
                </a:lnTo>
                <a:lnTo>
                  <a:pt x="2563" y="5707"/>
                </a:lnTo>
                <a:lnTo>
                  <a:pt x="2592" y="5683"/>
                </a:lnTo>
                <a:lnTo>
                  <a:pt x="2597" y="5669"/>
                </a:lnTo>
                <a:lnTo>
                  <a:pt x="2594" y="5658"/>
                </a:lnTo>
                <a:lnTo>
                  <a:pt x="2587" y="5653"/>
                </a:lnTo>
                <a:lnTo>
                  <a:pt x="2581" y="5659"/>
                </a:lnTo>
                <a:lnTo>
                  <a:pt x="2570" y="5668"/>
                </a:lnTo>
                <a:lnTo>
                  <a:pt x="2552" y="5666"/>
                </a:lnTo>
                <a:lnTo>
                  <a:pt x="2545" y="5665"/>
                </a:lnTo>
                <a:lnTo>
                  <a:pt x="2548" y="5675"/>
                </a:lnTo>
                <a:lnTo>
                  <a:pt x="2543" y="5678"/>
                </a:lnTo>
                <a:lnTo>
                  <a:pt x="2533" y="5679"/>
                </a:lnTo>
                <a:lnTo>
                  <a:pt x="2528" y="5687"/>
                </a:lnTo>
                <a:lnTo>
                  <a:pt x="2519" y="5692"/>
                </a:lnTo>
                <a:lnTo>
                  <a:pt x="2516" y="5696"/>
                </a:lnTo>
                <a:lnTo>
                  <a:pt x="2523" y="5701"/>
                </a:lnTo>
                <a:lnTo>
                  <a:pt x="2525" y="5704"/>
                </a:lnTo>
                <a:lnTo>
                  <a:pt x="2509" y="5713"/>
                </a:lnTo>
                <a:lnTo>
                  <a:pt x="2506" y="5725"/>
                </a:lnTo>
                <a:close/>
                <a:moveTo>
                  <a:pt x="2825" y="2601"/>
                </a:moveTo>
                <a:lnTo>
                  <a:pt x="2842" y="2596"/>
                </a:lnTo>
                <a:lnTo>
                  <a:pt x="2855" y="2580"/>
                </a:lnTo>
                <a:lnTo>
                  <a:pt x="2856" y="2569"/>
                </a:lnTo>
                <a:lnTo>
                  <a:pt x="2863" y="2556"/>
                </a:lnTo>
                <a:lnTo>
                  <a:pt x="2880" y="2551"/>
                </a:lnTo>
                <a:lnTo>
                  <a:pt x="2886" y="2543"/>
                </a:lnTo>
                <a:lnTo>
                  <a:pt x="2880" y="2520"/>
                </a:lnTo>
                <a:lnTo>
                  <a:pt x="2864" y="2509"/>
                </a:lnTo>
                <a:lnTo>
                  <a:pt x="2830" y="2506"/>
                </a:lnTo>
                <a:lnTo>
                  <a:pt x="2803" y="2521"/>
                </a:lnTo>
                <a:lnTo>
                  <a:pt x="2790" y="2537"/>
                </a:lnTo>
                <a:lnTo>
                  <a:pt x="2787" y="2563"/>
                </a:lnTo>
                <a:lnTo>
                  <a:pt x="2791" y="2587"/>
                </a:lnTo>
                <a:lnTo>
                  <a:pt x="2801" y="2593"/>
                </a:lnTo>
                <a:lnTo>
                  <a:pt x="2813" y="2591"/>
                </a:lnTo>
                <a:lnTo>
                  <a:pt x="2825" y="2601"/>
                </a:lnTo>
                <a:close/>
                <a:moveTo>
                  <a:pt x="2949" y="2655"/>
                </a:moveTo>
                <a:lnTo>
                  <a:pt x="2948" y="2665"/>
                </a:lnTo>
                <a:lnTo>
                  <a:pt x="2985" y="2660"/>
                </a:lnTo>
                <a:lnTo>
                  <a:pt x="3062" y="2598"/>
                </a:lnTo>
                <a:lnTo>
                  <a:pt x="3070" y="2580"/>
                </a:lnTo>
                <a:lnTo>
                  <a:pt x="3067" y="2564"/>
                </a:lnTo>
                <a:lnTo>
                  <a:pt x="3063" y="2554"/>
                </a:lnTo>
                <a:lnTo>
                  <a:pt x="3055" y="2547"/>
                </a:lnTo>
                <a:lnTo>
                  <a:pt x="3026" y="2535"/>
                </a:lnTo>
                <a:lnTo>
                  <a:pt x="3008" y="2525"/>
                </a:lnTo>
                <a:lnTo>
                  <a:pt x="3002" y="2509"/>
                </a:lnTo>
                <a:lnTo>
                  <a:pt x="3006" y="2493"/>
                </a:lnTo>
                <a:lnTo>
                  <a:pt x="3002" y="2492"/>
                </a:lnTo>
                <a:lnTo>
                  <a:pt x="2980" y="2510"/>
                </a:lnTo>
                <a:lnTo>
                  <a:pt x="2955" y="2498"/>
                </a:lnTo>
                <a:lnTo>
                  <a:pt x="2951" y="2501"/>
                </a:lnTo>
                <a:lnTo>
                  <a:pt x="2963" y="2515"/>
                </a:lnTo>
                <a:lnTo>
                  <a:pt x="2974" y="2534"/>
                </a:lnTo>
                <a:lnTo>
                  <a:pt x="2982" y="2563"/>
                </a:lnTo>
                <a:lnTo>
                  <a:pt x="2982" y="2585"/>
                </a:lnTo>
                <a:lnTo>
                  <a:pt x="2962" y="2608"/>
                </a:lnTo>
                <a:lnTo>
                  <a:pt x="2968" y="2618"/>
                </a:lnTo>
                <a:lnTo>
                  <a:pt x="2966" y="2632"/>
                </a:lnTo>
                <a:lnTo>
                  <a:pt x="2949" y="2655"/>
                </a:lnTo>
                <a:close/>
                <a:moveTo>
                  <a:pt x="2737" y="2205"/>
                </a:moveTo>
                <a:lnTo>
                  <a:pt x="2743" y="2211"/>
                </a:lnTo>
                <a:lnTo>
                  <a:pt x="2752" y="2219"/>
                </a:lnTo>
                <a:lnTo>
                  <a:pt x="2769" y="2227"/>
                </a:lnTo>
                <a:lnTo>
                  <a:pt x="2780" y="2216"/>
                </a:lnTo>
                <a:lnTo>
                  <a:pt x="2780" y="2195"/>
                </a:lnTo>
                <a:lnTo>
                  <a:pt x="2766" y="2177"/>
                </a:lnTo>
                <a:lnTo>
                  <a:pt x="2743" y="2163"/>
                </a:lnTo>
                <a:lnTo>
                  <a:pt x="2729" y="2159"/>
                </a:lnTo>
                <a:lnTo>
                  <a:pt x="2723" y="2167"/>
                </a:lnTo>
                <a:lnTo>
                  <a:pt x="2713" y="2167"/>
                </a:lnTo>
                <a:lnTo>
                  <a:pt x="2685" y="2153"/>
                </a:lnTo>
                <a:lnTo>
                  <a:pt x="2678" y="2160"/>
                </a:lnTo>
                <a:lnTo>
                  <a:pt x="2687" y="2185"/>
                </a:lnTo>
                <a:lnTo>
                  <a:pt x="2690" y="2195"/>
                </a:lnTo>
                <a:lnTo>
                  <a:pt x="2696" y="2202"/>
                </a:lnTo>
                <a:lnTo>
                  <a:pt x="2705" y="2205"/>
                </a:lnTo>
                <a:lnTo>
                  <a:pt x="2725" y="2198"/>
                </a:lnTo>
                <a:lnTo>
                  <a:pt x="2737" y="2205"/>
                </a:lnTo>
                <a:close/>
                <a:moveTo>
                  <a:pt x="1662" y="1743"/>
                </a:moveTo>
                <a:lnTo>
                  <a:pt x="1645" y="1742"/>
                </a:lnTo>
                <a:lnTo>
                  <a:pt x="1633" y="1743"/>
                </a:lnTo>
                <a:lnTo>
                  <a:pt x="1631" y="1759"/>
                </a:lnTo>
                <a:lnTo>
                  <a:pt x="1639" y="1783"/>
                </a:lnTo>
                <a:lnTo>
                  <a:pt x="1644" y="1793"/>
                </a:lnTo>
                <a:lnTo>
                  <a:pt x="1654" y="1789"/>
                </a:lnTo>
                <a:lnTo>
                  <a:pt x="1668" y="1775"/>
                </a:lnTo>
                <a:lnTo>
                  <a:pt x="1673" y="1754"/>
                </a:lnTo>
                <a:lnTo>
                  <a:pt x="1662" y="1743"/>
                </a:lnTo>
                <a:close/>
                <a:moveTo>
                  <a:pt x="157" y="1418"/>
                </a:moveTo>
                <a:lnTo>
                  <a:pt x="145" y="1417"/>
                </a:lnTo>
                <a:lnTo>
                  <a:pt x="137" y="1423"/>
                </a:lnTo>
                <a:lnTo>
                  <a:pt x="121" y="1439"/>
                </a:lnTo>
                <a:lnTo>
                  <a:pt x="95" y="1460"/>
                </a:lnTo>
                <a:lnTo>
                  <a:pt x="90" y="1476"/>
                </a:lnTo>
                <a:lnTo>
                  <a:pt x="103" y="1491"/>
                </a:lnTo>
                <a:lnTo>
                  <a:pt x="108" y="1501"/>
                </a:lnTo>
                <a:lnTo>
                  <a:pt x="107" y="1503"/>
                </a:lnTo>
                <a:lnTo>
                  <a:pt x="107" y="1508"/>
                </a:lnTo>
                <a:lnTo>
                  <a:pt x="111" y="1507"/>
                </a:lnTo>
                <a:lnTo>
                  <a:pt x="119" y="1499"/>
                </a:lnTo>
                <a:lnTo>
                  <a:pt x="129" y="1495"/>
                </a:lnTo>
                <a:lnTo>
                  <a:pt x="141" y="1496"/>
                </a:lnTo>
                <a:lnTo>
                  <a:pt x="153" y="1489"/>
                </a:lnTo>
                <a:lnTo>
                  <a:pt x="160" y="1474"/>
                </a:lnTo>
                <a:lnTo>
                  <a:pt x="165" y="1453"/>
                </a:lnTo>
                <a:lnTo>
                  <a:pt x="172" y="1437"/>
                </a:lnTo>
                <a:lnTo>
                  <a:pt x="169" y="1425"/>
                </a:lnTo>
                <a:lnTo>
                  <a:pt x="157" y="1418"/>
                </a:lnTo>
                <a:close/>
                <a:moveTo>
                  <a:pt x="2500" y="6964"/>
                </a:moveTo>
                <a:lnTo>
                  <a:pt x="2506" y="6958"/>
                </a:lnTo>
                <a:lnTo>
                  <a:pt x="2511" y="6940"/>
                </a:lnTo>
                <a:lnTo>
                  <a:pt x="2510" y="6932"/>
                </a:lnTo>
                <a:lnTo>
                  <a:pt x="2502" y="6928"/>
                </a:lnTo>
                <a:lnTo>
                  <a:pt x="2476" y="6928"/>
                </a:lnTo>
                <a:lnTo>
                  <a:pt x="2464" y="6934"/>
                </a:lnTo>
                <a:lnTo>
                  <a:pt x="2460" y="6952"/>
                </a:lnTo>
                <a:lnTo>
                  <a:pt x="2468" y="6968"/>
                </a:lnTo>
                <a:lnTo>
                  <a:pt x="2487" y="6969"/>
                </a:lnTo>
                <a:lnTo>
                  <a:pt x="2500" y="6964"/>
                </a:lnTo>
                <a:close/>
                <a:moveTo>
                  <a:pt x="4136" y="8628"/>
                </a:moveTo>
                <a:lnTo>
                  <a:pt x="4128" y="8619"/>
                </a:lnTo>
                <a:lnTo>
                  <a:pt x="4108" y="8587"/>
                </a:lnTo>
                <a:lnTo>
                  <a:pt x="4106" y="8567"/>
                </a:lnTo>
                <a:lnTo>
                  <a:pt x="4111" y="8551"/>
                </a:lnTo>
                <a:lnTo>
                  <a:pt x="4107" y="8543"/>
                </a:lnTo>
                <a:lnTo>
                  <a:pt x="4105" y="8543"/>
                </a:lnTo>
                <a:lnTo>
                  <a:pt x="4101" y="8548"/>
                </a:lnTo>
                <a:lnTo>
                  <a:pt x="4094" y="8551"/>
                </a:lnTo>
                <a:lnTo>
                  <a:pt x="4088" y="8549"/>
                </a:lnTo>
                <a:lnTo>
                  <a:pt x="4084" y="8550"/>
                </a:lnTo>
                <a:lnTo>
                  <a:pt x="4083" y="8558"/>
                </a:lnTo>
                <a:lnTo>
                  <a:pt x="4084" y="8566"/>
                </a:lnTo>
                <a:lnTo>
                  <a:pt x="4081" y="8574"/>
                </a:lnTo>
                <a:lnTo>
                  <a:pt x="4084" y="8586"/>
                </a:lnTo>
                <a:lnTo>
                  <a:pt x="4089" y="8592"/>
                </a:lnTo>
                <a:lnTo>
                  <a:pt x="4095" y="8596"/>
                </a:lnTo>
                <a:lnTo>
                  <a:pt x="4098" y="8611"/>
                </a:lnTo>
                <a:lnTo>
                  <a:pt x="4104" y="8624"/>
                </a:lnTo>
                <a:lnTo>
                  <a:pt x="4107" y="8630"/>
                </a:lnTo>
                <a:lnTo>
                  <a:pt x="4128" y="8635"/>
                </a:lnTo>
                <a:lnTo>
                  <a:pt x="4150" y="8646"/>
                </a:lnTo>
                <a:lnTo>
                  <a:pt x="4152" y="8637"/>
                </a:lnTo>
                <a:lnTo>
                  <a:pt x="4147" y="8630"/>
                </a:lnTo>
                <a:lnTo>
                  <a:pt x="4136" y="8628"/>
                </a:lnTo>
                <a:close/>
                <a:moveTo>
                  <a:pt x="2327" y="6735"/>
                </a:moveTo>
                <a:lnTo>
                  <a:pt x="2335" y="6734"/>
                </a:lnTo>
                <a:lnTo>
                  <a:pt x="2340" y="6738"/>
                </a:lnTo>
                <a:lnTo>
                  <a:pt x="2342" y="6745"/>
                </a:lnTo>
                <a:lnTo>
                  <a:pt x="2350" y="6746"/>
                </a:lnTo>
                <a:lnTo>
                  <a:pt x="2359" y="6742"/>
                </a:lnTo>
                <a:lnTo>
                  <a:pt x="2366" y="6746"/>
                </a:lnTo>
                <a:lnTo>
                  <a:pt x="2379" y="6762"/>
                </a:lnTo>
                <a:lnTo>
                  <a:pt x="2387" y="6765"/>
                </a:lnTo>
                <a:lnTo>
                  <a:pt x="2394" y="6760"/>
                </a:lnTo>
                <a:lnTo>
                  <a:pt x="2401" y="6755"/>
                </a:lnTo>
                <a:lnTo>
                  <a:pt x="2402" y="6736"/>
                </a:lnTo>
                <a:lnTo>
                  <a:pt x="2400" y="6727"/>
                </a:lnTo>
                <a:lnTo>
                  <a:pt x="2396" y="6717"/>
                </a:lnTo>
                <a:lnTo>
                  <a:pt x="2390" y="6709"/>
                </a:lnTo>
                <a:lnTo>
                  <a:pt x="2377" y="6705"/>
                </a:lnTo>
                <a:lnTo>
                  <a:pt x="2356" y="6706"/>
                </a:lnTo>
                <a:lnTo>
                  <a:pt x="2342" y="6701"/>
                </a:lnTo>
                <a:lnTo>
                  <a:pt x="2333" y="6702"/>
                </a:lnTo>
                <a:lnTo>
                  <a:pt x="2321" y="6710"/>
                </a:lnTo>
                <a:lnTo>
                  <a:pt x="2318" y="6718"/>
                </a:lnTo>
                <a:lnTo>
                  <a:pt x="2325" y="6720"/>
                </a:lnTo>
                <a:lnTo>
                  <a:pt x="2331" y="6719"/>
                </a:lnTo>
                <a:lnTo>
                  <a:pt x="2336" y="6722"/>
                </a:lnTo>
                <a:lnTo>
                  <a:pt x="2325" y="6730"/>
                </a:lnTo>
                <a:lnTo>
                  <a:pt x="2327" y="6735"/>
                </a:lnTo>
                <a:close/>
                <a:moveTo>
                  <a:pt x="4827" y="7439"/>
                </a:moveTo>
                <a:lnTo>
                  <a:pt x="4798" y="7461"/>
                </a:lnTo>
                <a:lnTo>
                  <a:pt x="4792" y="7469"/>
                </a:lnTo>
                <a:lnTo>
                  <a:pt x="4783" y="7504"/>
                </a:lnTo>
                <a:lnTo>
                  <a:pt x="4789" y="7525"/>
                </a:lnTo>
                <a:lnTo>
                  <a:pt x="4843" y="7581"/>
                </a:lnTo>
                <a:lnTo>
                  <a:pt x="4860" y="7590"/>
                </a:lnTo>
                <a:lnTo>
                  <a:pt x="4877" y="7588"/>
                </a:lnTo>
                <a:lnTo>
                  <a:pt x="4893" y="7573"/>
                </a:lnTo>
                <a:lnTo>
                  <a:pt x="4903" y="7547"/>
                </a:lnTo>
                <a:lnTo>
                  <a:pt x="4908" y="7520"/>
                </a:lnTo>
                <a:lnTo>
                  <a:pt x="4907" y="7493"/>
                </a:lnTo>
                <a:lnTo>
                  <a:pt x="4894" y="7447"/>
                </a:lnTo>
                <a:lnTo>
                  <a:pt x="4882" y="7420"/>
                </a:lnTo>
                <a:lnTo>
                  <a:pt x="4869" y="7398"/>
                </a:lnTo>
                <a:lnTo>
                  <a:pt x="4853" y="7394"/>
                </a:lnTo>
                <a:lnTo>
                  <a:pt x="4872" y="7377"/>
                </a:lnTo>
                <a:lnTo>
                  <a:pt x="4879" y="7356"/>
                </a:lnTo>
                <a:lnTo>
                  <a:pt x="4875" y="7340"/>
                </a:lnTo>
                <a:lnTo>
                  <a:pt x="4859" y="7332"/>
                </a:lnTo>
                <a:lnTo>
                  <a:pt x="4840" y="7334"/>
                </a:lnTo>
                <a:lnTo>
                  <a:pt x="4823" y="7342"/>
                </a:lnTo>
                <a:lnTo>
                  <a:pt x="4821" y="7356"/>
                </a:lnTo>
                <a:lnTo>
                  <a:pt x="4844" y="7381"/>
                </a:lnTo>
                <a:lnTo>
                  <a:pt x="4832" y="7428"/>
                </a:lnTo>
                <a:lnTo>
                  <a:pt x="4827" y="7439"/>
                </a:lnTo>
                <a:close/>
                <a:moveTo>
                  <a:pt x="4026" y="7836"/>
                </a:moveTo>
                <a:lnTo>
                  <a:pt x="4031" y="7801"/>
                </a:lnTo>
                <a:lnTo>
                  <a:pt x="4014" y="7771"/>
                </a:lnTo>
                <a:lnTo>
                  <a:pt x="3993" y="7762"/>
                </a:lnTo>
                <a:lnTo>
                  <a:pt x="3969" y="7759"/>
                </a:lnTo>
                <a:lnTo>
                  <a:pt x="3920" y="7765"/>
                </a:lnTo>
                <a:lnTo>
                  <a:pt x="3869" y="7774"/>
                </a:lnTo>
                <a:lnTo>
                  <a:pt x="3846" y="7784"/>
                </a:lnTo>
                <a:lnTo>
                  <a:pt x="3824" y="7800"/>
                </a:lnTo>
                <a:lnTo>
                  <a:pt x="3839" y="7810"/>
                </a:lnTo>
                <a:lnTo>
                  <a:pt x="3845" y="7818"/>
                </a:lnTo>
                <a:lnTo>
                  <a:pt x="3844" y="7827"/>
                </a:lnTo>
                <a:lnTo>
                  <a:pt x="3835" y="7837"/>
                </a:lnTo>
                <a:lnTo>
                  <a:pt x="3835" y="7851"/>
                </a:lnTo>
                <a:lnTo>
                  <a:pt x="3871" y="7875"/>
                </a:lnTo>
                <a:lnTo>
                  <a:pt x="3889" y="7884"/>
                </a:lnTo>
                <a:lnTo>
                  <a:pt x="3913" y="7888"/>
                </a:lnTo>
                <a:lnTo>
                  <a:pt x="3977" y="7876"/>
                </a:lnTo>
                <a:lnTo>
                  <a:pt x="4006" y="7865"/>
                </a:lnTo>
                <a:lnTo>
                  <a:pt x="4026" y="7836"/>
                </a:lnTo>
                <a:close/>
                <a:moveTo>
                  <a:pt x="1980" y="7330"/>
                </a:moveTo>
                <a:lnTo>
                  <a:pt x="1998" y="7332"/>
                </a:lnTo>
                <a:lnTo>
                  <a:pt x="2017" y="7324"/>
                </a:lnTo>
                <a:lnTo>
                  <a:pt x="2029" y="7307"/>
                </a:lnTo>
                <a:lnTo>
                  <a:pt x="2038" y="7286"/>
                </a:lnTo>
                <a:lnTo>
                  <a:pt x="2041" y="7260"/>
                </a:lnTo>
                <a:lnTo>
                  <a:pt x="2049" y="7255"/>
                </a:lnTo>
                <a:lnTo>
                  <a:pt x="2068" y="7259"/>
                </a:lnTo>
                <a:lnTo>
                  <a:pt x="2089" y="7259"/>
                </a:lnTo>
                <a:lnTo>
                  <a:pt x="2102" y="7241"/>
                </a:lnTo>
                <a:lnTo>
                  <a:pt x="2110" y="7246"/>
                </a:lnTo>
                <a:lnTo>
                  <a:pt x="2128" y="7251"/>
                </a:lnTo>
                <a:lnTo>
                  <a:pt x="2134" y="7255"/>
                </a:lnTo>
                <a:lnTo>
                  <a:pt x="2134" y="7215"/>
                </a:lnTo>
                <a:lnTo>
                  <a:pt x="2130" y="7204"/>
                </a:lnTo>
                <a:lnTo>
                  <a:pt x="2124" y="7198"/>
                </a:lnTo>
                <a:lnTo>
                  <a:pt x="2116" y="7197"/>
                </a:lnTo>
                <a:lnTo>
                  <a:pt x="2106" y="7198"/>
                </a:lnTo>
                <a:lnTo>
                  <a:pt x="2056" y="7217"/>
                </a:lnTo>
                <a:lnTo>
                  <a:pt x="2029" y="7223"/>
                </a:lnTo>
                <a:lnTo>
                  <a:pt x="2008" y="7216"/>
                </a:lnTo>
                <a:lnTo>
                  <a:pt x="1990" y="7222"/>
                </a:lnTo>
                <a:lnTo>
                  <a:pt x="1973" y="7233"/>
                </a:lnTo>
                <a:lnTo>
                  <a:pt x="1961" y="7250"/>
                </a:lnTo>
                <a:lnTo>
                  <a:pt x="1956" y="7273"/>
                </a:lnTo>
                <a:lnTo>
                  <a:pt x="1959" y="7298"/>
                </a:lnTo>
                <a:lnTo>
                  <a:pt x="1968" y="7317"/>
                </a:lnTo>
                <a:lnTo>
                  <a:pt x="1980" y="7330"/>
                </a:lnTo>
                <a:close/>
                <a:moveTo>
                  <a:pt x="2293" y="6561"/>
                </a:moveTo>
                <a:lnTo>
                  <a:pt x="2282" y="6586"/>
                </a:lnTo>
                <a:lnTo>
                  <a:pt x="2275" y="6598"/>
                </a:lnTo>
                <a:lnTo>
                  <a:pt x="2257" y="6606"/>
                </a:lnTo>
                <a:lnTo>
                  <a:pt x="2240" y="6612"/>
                </a:lnTo>
                <a:lnTo>
                  <a:pt x="2228" y="6618"/>
                </a:lnTo>
                <a:lnTo>
                  <a:pt x="2221" y="6635"/>
                </a:lnTo>
                <a:lnTo>
                  <a:pt x="2209" y="6694"/>
                </a:lnTo>
                <a:lnTo>
                  <a:pt x="2216" y="6695"/>
                </a:lnTo>
                <a:lnTo>
                  <a:pt x="2220" y="6698"/>
                </a:lnTo>
                <a:lnTo>
                  <a:pt x="2223" y="6703"/>
                </a:lnTo>
                <a:lnTo>
                  <a:pt x="2228" y="6706"/>
                </a:lnTo>
                <a:lnTo>
                  <a:pt x="2243" y="6705"/>
                </a:lnTo>
                <a:lnTo>
                  <a:pt x="2284" y="6715"/>
                </a:lnTo>
                <a:lnTo>
                  <a:pt x="2292" y="6713"/>
                </a:lnTo>
                <a:lnTo>
                  <a:pt x="2298" y="6698"/>
                </a:lnTo>
                <a:lnTo>
                  <a:pt x="2311" y="6679"/>
                </a:lnTo>
                <a:lnTo>
                  <a:pt x="2329" y="6662"/>
                </a:lnTo>
                <a:lnTo>
                  <a:pt x="2344" y="6654"/>
                </a:lnTo>
                <a:lnTo>
                  <a:pt x="2324" y="6622"/>
                </a:lnTo>
                <a:lnTo>
                  <a:pt x="2317" y="6602"/>
                </a:lnTo>
                <a:lnTo>
                  <a:pt x="2318" y="6584"/>
                </a:lnTo>
                <a:lnTo>
                  <a:pt x="2330" y="6568"/>
                </a:lnTo>
                <a:lnTo>
                  <a:pt x="2377" y="6542"/>
                </a:lnTo>
                <a:lnTo>
                  <a:pt x="2354" y="6536"/>
                </a:lnTo>
                <a:lnTo>
                  <a:pt x="2321" y="6543"/>
                </a:lnTo>
                <a:lnTo>
                  <a:pt x="2293" y="6561"/>
                </a:lnTo>
                <a:close/>
                <a:moveTo>
                  <a:pt x="3000" y="2055"/>
                </a:moveTo>
                <a:lnTo>
                  <a:pt x="2991" y="2050"/>
                </a:lnTo>
                <a:lnTo>
                  <a:pt x="2982" y="2049"/>
                </a:lnTo>
                <a:lnTo>
                  <a:pt x="2965" y="2050"/>
                </a:lnTo>
                <a:lnTo>
                  <a:pt x="2956" y="2050"/>
                </a:lnTo>
                <a:lnTo>
                  <a:pt x="2946" y="2046"/>
                </a:lnTo>
                <a:lnTo>
                  <a:pt x="2938" y="2041"/>
                </a:lnTo>
                <a:lnTo>
                  <a:pt x="2929" y="2038"/>
                </a:lnTo>
                <a:lnTo>
                  <a:pt x="2920" y="2039"/>
                </a:lnTo>
                <a:lnTo>
                  <a:pt x="2914" y="2044"/>
                </a:lnTo>
                <a:lnTo>
                  <a:pt x="2910" y="2053"/>
                </a:lnTo>
                <a:lnTo>
                  <a:pt x="2890" y="2132"/>
                </a:lnTo>
                <a:lnTo>
                  <a:pt x="2877" y="2162"/>
                </a:lnTo>
                <a:lnTo>
                  <a:pt x="2858" y="2175"/>
                </a:lnTo>
                <a:lnTo>
                  <a:pt x="2883" y="2168"/>
                </a:lnTo>
                <a:lnTo>
                  <a:pt x="2953" y="2125"/>
                </a:lnTo>
                <a:lnTo>
                  <a:pt x="2965" y="2124"/>
                </a:lnTo>
                <a:lnTo>
                  <a:pt x="2978" y="2126"/>
                </a:lnTo>
                <a:lnTo>
                  <a:pt x="2991" y="2125"/>
                </a:lnTo>
                <a:lnTo>
                  <a:pt x="2995" y="2118"/>
                </a:lnTo>
                <a:lnTo>
                  <a:pt x="2998" y="2104"/>
                </a:lnTo>
                <a:lnTo>
                  <a:pt x="3004" y="2096"/>
                </a:lnTo>
                <a:lnTo>
                  <a:pt x="3015" y="2089"/>
                </a:lnTo>
                <a:lnTo>
                  <a:pt x="3027" y="2085"/>
                </a:lnTo>
                <a:lnTo>
                  <a:pt x="3023" y="2078"/>
                </a:lnTo>
                <a:lnTo>
                  <a:pt x="3000" y="2055"/>
                </a:lnTo>
                <a:close/>
                <a:moveTo>
                  <a:pt x="2639" y="1683"/>
                </a:moveTo>
                <a:lnTo>
                  <a:pt x="2632" y="1670"/>
                </a:lnTo>
                <a:lnTo>
                  <a:pt x="2630" y="1664"/>
                </a:lnTo>
                <a:lnTo>
                  <a:pt x="2625" y="1629"/>
                </a:lnTo>
                <a:lnTo>
                  <a:pt x="2623" y="1620"/>
                </a:lnTo>
                <a:lnTo>
                  <a:pt x="2619" y="1615"/>
                </a:lnTo>
                <a:lnTo>
                  <a:pt x="2614" y="1611"/>
                </a:lnTo>
                <a:lnTo>
                  <a:pt x="2605" y="1613"/>
                </a:lnTo>
                <a:lnTo>
                  <a:pt x="2596" y="1620"/>
                </a:lnTo>
                <a:lnTo>
                  <a:pt x="2589" y="1630"/>
                </a:lnTo>
                <a:lnTo>
                  <a:pt x="2584" y="1639"/>
                </a:lnTo>
                <a:lnTo>
                  <a:pt x="2576" y="1676"/>
                </a:lnTo>
                <a:lnTo>
                  <a:pt x="2569" y="1690"/>
                </a:lnTo>
                <a:lnTo>
                  <a:pt x="2556" y="1703"/>
                </a:lnTo>
                <a:lnTo>
                  <a:pt x="2659" y="1783"/>
                </a:lnTo>
                <a:lnTo>
                  <a:pt x="2690" y="1781"/>
                </a:lnTo>
                <a:lnTo>
                  <a:pt x="2706" y="1761"/>
                </a:lnTo>
                <a:lnTo>
                  <a:pt x="2703" y="1742"/>
                </a:lnTo>
                <a:lnTo>
                  <a:pt x="2689" y="1725"/>
                </a:lnTo>
                <a:lnTo>
                  <a:pt x="2669" y="1711"/>
                </a:lnTo>
                <a:lnTo>
                  <a:pt x="2648" y="1693"/>
                </a:lnTo>
                <a:lnTo>
                  <a:pt x="2639" y="1683"/>
                </a:lnTo>
                <a:close/>
                <a:moveTo>
                  <a:pt x="2698" y="3830"/>
                </a:moveTo>
                <a:lnTo>
                  <a:pt x="2695" y="3819"/>
                </a:lnTo>
                <a:lnTo>
                  <a:pt x="2676" y="3813"/>
                </a:lnTo>
                <a:lnTo>
                  <a:pt x="2649" y="3824"/>
                </a:lnTo>
                <a:lnTo>
                  <a:pt x="2633" y="3864"/>
                </a:lnTo>
                <a:lnTo>
                  <a:pt x="2629" y="3933"/>
                </a:lnTo>
                <a:lnTo>
                  <a:pt x="2633" y="4006"/>
                </a:lnTo>
                <a:lnTo>
                  <a:pt x="2649" y="4057"/>
                </a:lnTo>
                <a:lnTo>
                  <a:pt x="2670" y="4032"/>
                </a:lnTo>
                <a:lnTo>
                  <a:pt x="2681" y="4044"/>
                </a:lnTo>
                <a:lnTo>
                  <a:pt x="2653" y="4082"/>
                </a:lnTo>
                <a:lnTo>
                  <a:pt x="2648" y="4110"/>
                </a:lnTo>
                <a:lnTo>
                  <a:pt x="2665" y="4118"/>
                </a:lnTo>
                <a:lnTo>
                  <a:pt x="2702" y="4096"/>
                </a:lnTo>
                <a:lnTo>
                  <a:pt x="2702" y="4117"/>
                </a:lnTo>
                <a:lnTo>
                  <a:pt x="2698" y="4133"/>
                </a:lnTo>
                <a:lnTo>
                  <a:pt x="2691" y="4148"/>
                </a:lnTo>
                <a:lnTo>
                  <a:pt x="2681" y="4161"/>
                </a:lnTo>
                <a:lnTo>
                  <a:pt x="2702" y="4165"/>
                </a:lnTo>
                <a:lnTo>
                  <a:pt x="2771" y="4161"/>
                </a:lnTo>
                <a:lnTo>
                  <a:pt x="2785" y="4167"/>
                </a:lnTo>
                <a:lnTo>
                  <a:pt x="2777" y="4139"/>
                </a:lnTo>
                <a:lnTo>
                  <a:pt x="2757" y="4106"/>
                </a:lnTo>
                <a:lnTo>
                  <a:pt x="2711" y="4057"/>
                </a:lnTo>
                <a:lnTo>
                  <a:pt x="2718" y="4052"/>
                </a:lnTo>
                <a:lnTo>
                  <a:pt x="2735" y="4038"/>
                </a:lnTo>
                <a:lnTo>
                  <a:pt x="2743" y="4032"/>
                </a:lnTo>
                <a:lnTo>
                  <a:pt x="2721" y="4020"/>
                </a:lnTo>
                <a:lnTo>
                  <a:pt x="2711" y="4018"/>
                </a:lnTo>
                <a:lnTo>
                  <a:pt x="2711" y="4006"/>
                </a:lnTo>
                <a:lnTo>
                  <a:pt x="2743" y="4006"/>
                </a:lnTo>
                <a:lnTo>
                  <a:pt x="2725" y="3997"/>
                </a:lnTo>
                <a:lnTo>
                  <a:pt x="2688" y="3987"/>
                </a:lnTo>
                <a:lnTo>
                  <a:pt x="2670" y="3979"/>
                </a:lnTo>
                <a:lnTo>
                  <a:pt x="2670" y="3965"/>
                </a:lnTo>
                <a:lnTo>
                  <a:pt x="2676" y="3969"/>
                </a:lnTo>
                <a:lnTo>
                  <a:pt x="2691" y="3967"/>
                </a:lnTo>
                <a:lnTo>
                  <a:pt x="2704" y="3958"/>
                </a:lnTo>
                <a:lnTo>
                  <a:pt x="2711" y="3943"/>
                </a:lnTo>
                <a:lnTo>
                  <a:pt x="2706" y="3925"/>
                </a:lnTo>
                <a:lnTo>
                  <a:pt x="2668" y="3859"/>
                </a:lnTo>
                <a:lnTo>
                  <a:pt x="2664" y="3848"/>
                </a:lnTo>
                <a:lnTo>
                  <a:pt x="2665" y="3840"/>
                </a:lnTo>
                <a:lnTo>
                  <a:pt x="2698" y="3830"/>
                </a:lnTo>
                <a:close/>
                <a:moveTo>
                  <a:pt x="2481" y="1585"/>
                </a:moveTo>
                <a:lnTo>
                  <a:pt x="2499" y="1577"/>
                </a:lnTo>
                <a:lnTo>
                  <a:pt x="2513" y="1571"/>
                </a:lnTo>
                <a:lnTo>
                  <a:pt x="2578" y="1584"/>
                </a:lnTo>
                <a:lnTo>
                  <a:pt x="2611" y="1582"/>
                </a:lnTo>
                <a:lnTo>
                  <a:pt x="2638" y="1559"/>
                </a:lnTo>
                <a:lnTo>
                  <a:pt x="2648" y="1524"/>
                </a:lnTo>
                <a:lnTo>
                  <a:pt x="2633" y="1508"/>
                </a:lnTo>
                <a:lnTo>
                  <a:pt x="2606" y="1503"/>
                </a:lnTo>
                <a:lnTo>
                  <a:pt x="2576" y="1504"/>
                </a:lnTo>
                <a:lnTo>
                  <a:pt x="2546" y="1487"/>
                </a:lnTo>
                <a:lnTo>
                  <a:pt x="2522" y="1480"/>
                </a:lnTo>
                <a:lnTo>
                  <a:pt x="2501" y="1486"/>
                </a:lnTo>
                <a:lnTo>
                  <a:pt x="2481" y="1504"/>
                </a:lnTo>
                <a:lnTo>
                  <a:pt x="2464" y="1558"/>
                </a:lnTo>
                <a:lnTo>
                  <a:pt x="2461" y="1564"/>
                </a:lnTo>
                <a:lnTo>
                  <a:pt x="2466" y="1586"/>
                </a:lnTo>
                <a:lnTo>
                  <a:pt x="2481" y="1585"/>
                </a:lnTo>
                <a:close/>
                <a:moveTo>
                  <a:pt x="4047" y="8249"/>
                </a:moveTo>
                <a:lnTo>
                  <a:pt x="4048" y="8242"/>
                </a:lnTo>
                <a:lnTo>
                  <a:pt x="4055" y="8236"/>
                </a:lnTo>
                <a:lnTo>
                  <a:pt x="4054" y="8233"/>
                </a:lnTo>
                <a:lnTo>
                  <a:pt x="4056" y="8213"/>
                </a:lnTo>
                <a:lnTo>
                  <a:pt x="4054" y="8203"/>
                </a:lnTo>
                <a:lnTo>
                  <a:pt x="4049" y="8196"/>
                </a:lnTo>
                <a:lnTo>
                  <a:pt x="4042" y="8195"/>
                </a:lnTo>
                <a:lnTo>
                  <a:pt x="4034" y="8199"/>
                </a:lnTo>
                <a:lnTo>
                  <a:pt x="4028" y="8205"/>
                </a:lnTo>
                <a:lnTo>
                  <a:pt x="4022" y="8214"/>
                </a:lnTo>
                <a:lnTo>
                  <a:pt x="4007" y="8229"/>
                </a:lnTo>
                <a:lnTo>
                  <a:pt x="3995" y="8268"/>
                </a:lnTo>
                <a:lnTo>
                  <a:pt x="4021" y="8261"/>
                </a:lnTo>
                <a:lnTo>
                  <a:pt x="4049" y="8267"/>
                </a:lnTo>
                <a:lnTo>
                  <a:pt x="4057" y="8264"/>
                </a:lnTo>
                <a:lnTo>
                  <a:pt x="4053" y="8257"/>
                </a:lnTo>
                <a:lnTo>
                  <a:pt x="4047" y="8249"/>
                </a:lnTo>
                <a:close/>
                <a:moveTo>
                  <a:pt x="3658" y="8036"/>
                </a:moveTo>
                <a:lnTo>
                  <a:pt x="3650" y="8032"/>
                </a:lnTo>
                <a:lnTo>
                  <a:pt x="3612" y="8034"/>
                </a:lnTo>
                <a:lnTo>
                  <a:pt x="3592" y="8045"/>
                </a:lnTo>
                <a:lnTo>
                  <a:pt x="3587" y="8057"/>
                </a:lnTo>
                <a:lnTo>
                  <a:pt x="3586" y="8073"/>
                </a:lnTo>
                <a:lnTo>
                  <a:pt x="3593" y="8081"/>
                </a:lnTo>
                <a:lnTo>
                  <a:pt x="3601" y="8087"/>
                </a:lnTo>
                <a:lnTo>
                  <a:pt x="3606" y="8095"/>
                </a:lnTo>
                <a:lnTo>
                  <a:pt x="3617" y="8096"/>
                </a:lnTo>
                <a:lnTo>
                  <a:pt x="3629" y="8092"/>
                </a:lnTo>
                <a:lnTo>
                  <a:pt x="3637" y="8091"/>
                </a:lnTo>
                <a:lnTo>
                  <a:pt x="3667" y="8067"/>
                </a:lnTo>
                <a:lnTo>
                  <a:pt x="3674" y="8058"/>
                </a:lnTo>
                <a:lnTo>
                  <a:pt x="3673" y="8045"/>
                </a:lnTo>
                <a:lnTo>
                  <a:pt x="3658" y="8036"/>
                </a:lnTo>
                <a:close/>
                <a:moveTo>
                  <a:pt x="2205" y="8063"/>
                </a:moveTo>
                <a:lnTo>
                  <a:pt x="2210" y="8067"/>
                </a:lnTo>
                <a:lnTo>
                  <a:pt x="2212" y="8060"/>
                </a:lnTo>
                <a:lnTo>
                  <a:pt x="2209" y="8049"/>
                </a:lnTo>
                <a:lnTo>
                  <a:pt x="2178" y="8031"/>
                </a:lnTo>
                <a:lnTo>
                  <a:pt x="2149" y="8028"/>
                </a:lnTo>
                <a:lnTo>
                  <a:pt x="2143" y="8030"/>
                </a:lnTo>
                <a:lnTo>
                  <a:pt x="2136" y="8036"/>
                </a:lnTo>
                <a:lnTo>
                  <a:pt x="2116" y="8028"/>
                </a:lnTo>
                <a:lnTo>
                  <a:pt x="2109" y="8031"/>
                </a:lnTo>
                <a:lnTo>
                  <a:pt x="2108" y="8034"/>
                </a:lnTo>
                <a:lnTo>
                  <a:pt x="2112" y="8039"/>
                </a:lnTo>
                <a:lnTo>
                  <a:pt x="2112" y="8045"/>
                </a:lnTo>
                <a:lnTo>
                  <a:pt x="2116" y="8054"/>
                </a:lnTo>
                <a:lnTo>
                  <a:pt x="2137" y="8058"/>
                </a:lnTo>
                <a:lnTo>
                  <a:pt x="2169" y="8054"/>
                </a:lnTo>
                <a:lnTo>
                  <a:pt x="2205" y="8063"/>
                </a:lnTo>
                <a:close/>
                <a:moveTo>
                  <a:pt x="3573" y="7912"/>
                </a:moveTo>
                <a:lnTo>
                  <a:pt x="3571" y="7899"/>
                </a:lnTo>
                <a:lnTo>
                  <a:pt x="3566" y="7901"/>
                </a:lnTo>
                <a:lnTo>
                  <a:pt x="3558" y="7918"/>
                </a:lnTo>
                <a:lnTo>
                  <a:pt x="3548" y="7931"/>
                </a:lnTo>
                <a:lnTo>
                  <a:pt x="3535" y="7931"/>
                </a:lnTo>
                <a:lnTo>
                  <a:pt x="3522" y="7927"/>
                </a:lnTo>
                <a:lnTo>
                  <a:pt x="3512" y="7918"/>
                </a:lnTo>
                <a:lnTo>
                  <a:pt x="3504" y="7915"/>
                </a:lnTo>
                <a:lnTo>
                  <a:pt x="3499" y="7916"/>
                </a:lnTo>
                <a:lnTo>
                  <a:pt x="3465" y="7915"/>
                </a:lnTo>
                <a:lnTo>
                  <a:pt x="3454" y="7906"/>
                </a:lnTo>
                <a:lnTo>
                  <a:pt x="3443" y="7903"/>
                </a:lnTo>
                <a:lnTo>
                  <a:pt x="3443" y="7909"/>
                </a:lnTo>
                <a:lnTo>
                  <a:pt x="3450" y="7916"/>
                </a:lnTo>
                <a:lnTo>
                  <a:pt x="3449" y="7937"/>
                </a:lnTo>
                <a:lnTo>
                  <a:pt x="3448" y="7966"/>
                </a:lnTo>
                <a:lnTo>
                  <a:pt x="3452" y="7974"/>
                </a:lnTo>
                <a:lnTo>
                  <a:pt x="3456" y="7965"/>
                </a:lnTo>
                <a:lnTo>
                  <a:pt x="3465" y="7954"/>
                </a:lnTo>
                <a:lnTo>
                  <a:pt x="3475" y="7948"/>
                </a:lnTo>
                <a:lnTo>
                  <a:pt x="3477" y="7954"/>
                </a:lnTo>
                <a:lnTo>
                  <a:pt x="3473" y="7973"/>
                </a:lnTo>
                <a:lnTo>
                  <a:pt x="3476" y="7980"/>
                </a:lnTo>
                <a:lnTo>
                  <a:pt x="3481" y="7988"/>
                </a:lnTo>
                <a:lnTo>
                  <a:pt x="3492" y="7996"/>
                </a:lnTo>
                <a:lnTo>
                  <a:pt x="3504" y="8002"/>
                </a:lnTo>
                <a:lnTo>
                  <a:pt x="3511" y="8002"/>
                </a:lnTo>
                <a:lnTo>
                  <a:pt x="3514" y="8000"/>
                </a:lnTo>
                <a:lnTo>
                  <a:pt x="3522" y="7998"/>
                </a:lnTo>
                <a:lnTo>
                  <a:pt x="3532" y="7989"/>
                </a:lnTo>
                <a:lnTo>
                  <a:pt x="3539" y="7980"/>
                </a:lnTo>
                <a:lnTo>
                  <a:pt x="3552" y="7980"/>
                </a:lnTo>
                <a:lnTo>
                  <a:pt x="3563" y="7968"/>
                </a:lnTo>
                <a:lnTo>
                  <a:pt x="3557" y="7947"/>
                </a:lnTo>
                <a:lnTo>
                  <a:pt x="3564" y="7942"/>
                </a:lnTo>
                <a:lnTo>
                  <a:pt x="3573" y="7912"/>
                </a:lnTo>
                <a:close/>
                <a:moveTo>
                  <a:pt x="4060" y="7934"/>
                </a:moveTo>
                <a:lnTo>
                  <a:pt x="4053" y="7923"/>
                </a:lnTo>
                <a:lnTo>
                  <a:pt x="4049" y="7912"/>
                </a:lnTo>
                <a:lnTo>
                  <a:pt x="4044" y="7906"/>
                </a:lnTo>
                <a:lnTo>
                  <a:pt x="4040" y="7904"/>
                </a:lnTo>
                <a:lnTo>
                  <a:pt x="4033" y="7892"/>
                </a:lnTo>
                <a:lnTo>
                  <a:pt x="4025" y="7890"/>
                </a:lnTo>
                <a:lnTo>
                  <a:pt x="4020" y="7894"/>
                </a:lnTo>
                <a:lnTo>
                  <a:pt x="4021" y="7904"/>
                </a:lnTo>
                <a:lnTo>
                  <a:pt x="4023" y="7910"/>
                </a:lnTo>
                <a:lnTo>
                  <a:pt x="4030" y="7913"/>
                </a:lnTo>
                <a:lnTo>
                  <a:pt x="4036" y="7918"/>
                </a:lnTo>
                <a:lnTo>
                  <a:pt x="4037" y="7924"/>
                </a:lnTo>
                <a:lnTo>
                  <a:pt x="4033" y="7931"/>
                </a:lnTo>
                <a:lnTo>
                  <a:pt x="4033" y="7941"/>
                </a:lnTo>
                <a:lnTo>
                  <a:pt x="4040" y="7950"/>
                </a:lnTo>
                <a:lnTo>
                  <a:pt x="4062" y="7956"/>
                </a:lnTo>
                <a:lnTo>
                  <a:pt x="4068" y="7954"/>
                </a:lnTo>
                <a:lnTo>
                  <a:pt x="4069" y="7952"/>
                </a:lnTo>
                <a:lnTo>
                  <a:pt x="4069" y="7948"/>
                </a:lnTo>
                <a:lnTo>
                  <a:pt x="4067" y="7942"/>
                </a:lnTo>
                <a:lnTo>
                  <a:pt x="4060" y="7934"/>
                </a:lnTo>
                <a:close/>
                <a:moveTo>
                  <a:pt x="3739" y="7875"/>
                </a:moveTo>
                <a:lnTo>
                  <a:pt x="3745" y="7904"/>
                </a:lnTo>
                <a:lnTo>
                  <a:pt x="3751" y="7911"/>
                </a:lnTo>
                <a:lnTo>
                  <a:pt x="3754" y="7903"/>
                </a:lnTo>
                <a:lnTo>
                  <a:pt x="3758" y="7900"/>
                </a:lnTo>
                <a:lnTo>
                  <a:pt x="3761" y="7896"/>
                </a:lnTo>
                <a:lnTo>
                  <a:pt x="3761" y="7883"/>
                </a:lnTo>
                <a:lnTo>
                  <a:pt x="3768" y="7874"/>
                </a:lnTo>
                <a:lnTo>
                  <a:pt x="3750" y="7829"/>
                </a:lnTo>
                <a:lnTo>
                  <a:pt x="3739" y="7816"/>
                </a:lnTo>
                <a:lnTo>
                  <a:pt x="3734" y="7820"/>
                </a:lnTo>
                <a:lnTo>
                  <a:pt x="3718" y="7812"/>
                </a:lnTo>
                <a:lnTo>
                  <a:pt x="3700" y="7816"/>
                </a:lnTo>
                <a:lnTo>
                  <a:pt x="3693" y="7824"/>
                </a:lnTo>
                <a:lnTo>
                  <a:pt x="3718" y="7883"/>
                </a:lnTo>
                <a:lnTo>
                  <a:pt x="3725" y="7890"/>
                </a:lnTo>
                <a:lnTo>
                  <a:pt x="3731" y="7890"/>
                </a:lnTo>
                <a:lnTo>
                  <a:pt x="3734" y="7882"/>
                </a:lnTo>
                <a:lnTo>
                  <a:pt x="3731" y="7875"/>
                </a:lnTo>
                <a:lnTo>
                  <a:pt x="3733" y="7869"/>
                </a:lnTo>
                <a:lnTo>
                  <a:pt x="3739" y="7875"/>
                </a:lnTo>
                <a:close/>
                <a:moveTo>
                  <a:pt x="4885" y="7818"/>
                </a:moveTo>
                <a:lnTo>
                  <a:pt x="4881" y="7810"/>
                </a:lnTo>
                <a:lnTo>
                  <a:pt x="4873" y="7814"/>
                </a:lnTo>
                <a:lnTo>
                  <a:pt x="4871" y="7825"/>
                </a:lnTo>
                <a:lnTo>
                  <a:pt x="4872" y="7838"/>
                </a:lnTo>
                <a:lnTo>
                  <a:pt x="4868" y="7846"/>
                </a:lnTo>
                <a:lnTo>
                  <a:pt x="4859" y="7862"/>
                </a:lnTo>
                <a:lnTo>
                  <a:pt x="4865" y="7867"/>
                </a:lnTo>
                <a:lnTo>
                  <a:pt x="4866" y="7869"/>
                </a:lnTo>
                <a:lnTo>
                  <a:pt x="4859" y="7879"/>
                </a:lnTo>
                <a:lnTo>
                  <a:pt x="4864" y="7890"/>
                </a:lnTo>
                <a:lnTo>
                  <a:pt x="4882" y="7904"/>
                </a:lnTo>
                <a:lnTo>
                  <a:pt x="4884" y="7902"/>
                </a:lnTo>
                <a:lnTo>
                  <a:pt x="4886" y="7894"/>
                </a:lnTo>
                <a:lnTo>
                  <a:pt x="4889" y="7890"/>
                </a:lnTo>
                <a:lnTo>
                  <a:pt x="4890" y="7880"/>
                </a:lnTo>
                <a:lnTo>
                  <a:pt x="4888" y="7872"/>
                </a:lnTo>
                <a:lnTo>
                  <a:pt x="4898" y="7829"/>
                </a:lnTo>
                <a:lnTo>
                  <a:pt x="4885" y="7818"/>
                </a:lnTo>
                <a:close/>
                <a:moveTo>
                  <a:pt x="2209" y="7743"/>
                </a:moveTo>
                <a:lnTo>
                  <a:pt x="2196" y="7741"/>
                </a:lnTo>
                <a:lnTo>
                  <a:pt x="2192" y="7752"/>
                </a:lnTo>
                <a:lnTo>
                  <a:pt x="2182" y="7763"/>
                </a:lnTo>
                <a:lnTo>
                  <a:pt x="2173" y="7768"/>
                </a:lnTo>
                <a:lnTo>
                  <a:pt x="2172" y="7773"/>
                </a:lnTo>
                <a:lnTo>
                  <a:pt x="2178" y="7786"/>
                </a:lnTo>
                <a:lnTo>
                  <a:pt x="2181" y="7807"/>
                </a:lnTo>
                <a:lnTo>
                  <a:pt x="2192" y="7803"/>
                </a:lnTo>
                <a:lnTo>
                  <a:pt x="2205" y="7789"/>
                </a:lnTo>
                <a:lnTo>
                  <a:pt x="2222" y="7776"/>
                </a:lnTo>
                <a:lnTo>
                  <a:pt x="2226" y="7768"/>
                </a:lnTo>
                <a:lnTo>
                  <a:pt x="2222" y="7766"/>
                </a:lnTo>
                <a:lnTo>
                  <a:pt x="2213" y="7766"/>
                </a:lnTo>
                <a:lnTo>
                  <a:pt x="2210" y="7763"/>
                </a:lnTo>
                <a:lnTo>
                  <a:pt x="2217" y="7752"/>
                </a:lnTo>
                <a:lnTo>
                  <a:pt x="2209" y="7743"/>
                </a:lnTo>
                <a:close/>
                <a:moveTo>
                  <a:pt x="4913" y="7737"/>
                </a:moveTo>
                <a:lnTo>
                  <a:pt x="4900" y="7740"/>
                </a:lnTo>
                <a:lnTo>
                  <a:pt x="4885" y="7747"/>
                </a:lnTo>
                <a:lnTo>
                  <a:pt x="4877" y="7759"/>
                </a:lnTo>
                <a:lnTo>
                  <a:pt x="4876" y="7738"/>
                </a:lnTo>
                <a:lnTo>
                  <a:pt x="4864" y="7709"/>
                </a:lnTo>
                <a:lnTo>
                  <a:pt x="4845" y="7675"/>
                </a:lnTo>
                <a:lnTo>
                  <a:pt x="4837" y="7663"/>
                </a:lnTo>
                <a:lnTo>
                  <a:pt x="4827" y="7655"/>
                </a:lnTo>
                <a:lnTo>
                  <a:pt x="4816" y="7652"/>
                </a:lnTo>
                <a:lnTo>
                  <a:pt x="4815" y="7651"/>
                </a:lnTo>
                <a:lnTo>
                  <a:pt x="4815" y="7651"/>
                </a:lnTo>
                <a:lnTo>
                  <a:pt x="4801" y="7641"/>
                </a:lnTo>
                <a:lnTo>
                  <a:pt x="4772" y="7644"/>
                </a:lnTo>
                <a:lnTo>
                  <a:pt x="4747" y="7657"/>
                </a:lnTo>
                <a:lnTo>
                  <a:pt x="4738" y="7672"/>
                </a:lnTo>
                <a:lnTo>
                  <a:pt x="4748" y="7685"/>
                </a:lnTo>
                <a:lnTo>
                  <a:pt x="4751" y="7686"/>
                </a:lnTo>
                <a:lnTo>
                  <a:pt x="4764" y="7695"/>
                </a:lnTo>
                <a:lnTo>
                  <a:pt x="4770" y="7704"/>
                </a:lnTo>
                <a:lnTo>
                  <a:pt x="4776" y="7719"/>
                </a:lnTo>
                <a:lnTo>
                  <a:pt x="4783" y="7724"/>
                </a:lnTo>
                <a:lnTo>
                  <a:pt x="4787" y="7733"/>
                </a:lnTo>
                <a:lnTo>
                  <a:pt x="4801" y="7749"/>
                </a:lnTo>
                <a:lnTo>
                  <a:pt x="4853" y="7769"/>
                </a:lnTo>
                <a:lnTo>
                  <a:pt x="4859" y="7773"/>
                </a:lnTo>
                <a:lnTo>
                  <a:pt x="4875" y="7764"/>
                </a:lnTo>
                <a:lnTo>
                  <a:pt x="4875" y="7780"/>
                </a:lnTo>
                <a:lnTo>
                  <a:pt x="4879" y="7783"/>
                </a:lnTo>
                <a:lnTo>
                  <a:pt x="4885" y="7775"/>
                </a:lnTo>
                <a:lnTo>
                  <a:pt x="4890" y="7774"/>
                </a:lnTo>
                <a:lnTo>
                  <a:pt x="4895" y="7778"/>
                </a:lnTo>
                <a:lnTo>
                  <a:pt x="4905" y="7779"/>
                </a:lnTo>
                <a:lnTo>
                  <a:pt x="4914" y="7772"/>
                </a:lnTo>
                <a:lnTo>
                  <a:pt x="4912" y="7761"/>
                </a:lnTo>
                <a:lnTo>
                  <a:pt x="4908" y="7752"/>
                </a:lnTo>
                <a:lnTo>
                  <a:pt x="4916" y="7741"/>
                </a:lnTo>
                <a:lnTo>
                  <a:pt x="4913" y="7737"/>
                </a:lnTo>
                <a:close/>
                <a:moveTo>
                  <a:pt x="4364" y="7769"/>
                </a:moveTo>
                <a:lnTo>
                  <a:pt x="4397" y="7761"/>
                </a:lnTo>
                <a:lnTo>
                  <a:pt x="4411" y="7762"/>
                </a:lnTo>
                <a:lnTo>
                  <a:pt x="4424" y="7754"/>
                </a:lnTo>
                <a:lnTo>
                  <a:pt x="4427" y="7747"/>
                </a:lnTo>
                <a:lnTo>
                  <a:pt x="4424" y="7738"/>
                </a:lnTo>
                <a:lnTo>
                  <a:pt x="4419" y="7731"/>
                </a:lnTo>
                <a:lnTo>
                  <a:pt x="4370" y="7716"/>
                </a:lnTo>
                <a:lnTo>
                  <a:pt x="4362" y="7710"/>
                </a:lnTo>
                <a:lnTo>
                  <a:pt x="4368" y="7707"/>
                </a:lnTo>
                <a:lnTo>
                  <a:pt x="4377" y="7710"/>
                </a:lnTo>
                <a:lnTo>
                  <a:pt x="4380" y="7704"/>
                </a:lnTo>
                <a:lnTo>
                  <a:pt x="4375" y="7694"/>
                </a:lnTo>
                <a:lnTo>
                  <a:pt x="4364" y="7687"/>
                </a:lnTo>
                <a:lnTo>
                  <a:pt x="4363" y="7682"/>
                </a:lnTo>
                <a:lnTo>
                  <a:pt x="4374" y="7681"/>
                </a:lnTo>
                <a:lnTo>
                  <a:pt x="4383" y="7673"/>
                </a:lnTo>
                <a:lnTo>
                  <a:pt x="4369" y="7659"/>
                </a:lnTo>
                <a:lnTo>
                  <a:pt x="4343" y="7661"/>
                </a:lnTo>
                <a:lnTo>
                  <a:pt x="4331" y="7675"/>
                </a:lnTo>
                <a:lnTo>
                  <a:pt x="4326" y="7689"/>
                </a:lnTo>
                <a:lnTo>
                  <a:pt x="4328" y="7696"/>
                </a:lnTo>
                <a:lnTo>
                  <a:pt x="4327" y="7698"/>
                </a:lnTo>
                <a:lnTo>
                  <a:pt x="4321" y="7699"/>
                </a:lnTo>
                <a:lnTo>
                  <a:pt x="4321" y="7704"/>
                </a:lnTo>
                <a:lnTo>
                  <a:pt x="4343" y="7709"/>
                </a:lnTo>
                <a:lnTo>
                  <a:pt x="4345" y="7716"/>
                </a:lnTo>
                <a:lnTo>
                  <a:pt x="4347" y="7723"/>
                </a:lnTo>
                <a:lnTo>
                  <a:pt x="4356" y="7732"/>
                </a:lnTo>
                <a:lnTo>
                  <a:pt x="4358" y="7738"/>
                </a:lnTo>
                <a:lnTo>
                  <a:pt x="4344" y="7737"/>
                </a:lnTo>
                <a:lnTo>
                  <a:pt x="4332" y="7744"/>
                </a:lnTo>
                <a:lnTo>
                  <a:pt x="4333" y="7755"/>
                </a:lnTo>
                <a:lnTo>
                  <a:pt x="4343" y="7766"/>
                </a:lnTo>
                <a:lnTo>
                  <a:pt x="4352" y="7774"/>
                </a:lnTo>
                <a:lnTo>
                  <a:pt x="4364" y="7769"/>
                </a:lnTo>
                <a:close/>
                <a:moveTo>
                  <a:pt x="4704" y="7594"/>
                </a:moveTo>
                <a:lnTo>
                  <a:pt x="4699" y="7599"/>
                </a:lnTo>
                <a:lnTo>
                  <a:pt x="4682" y="7599"/>
                </a:lnTo>
                <a:lnTo>
                  <a:pt x="4677" y="7596"/>
                </a:lnTo>
                <a:lnTo>
                  <a:pt x="4674" y="7587"/>
                </a:lnTo>
                <a:lnTo>
                  <a:pt x="4668" y="7579"/>
                </a:lnTo>
                <a:lnTo>
                  <a:pt x="4661" y="7577"/>
                </a:lnTo>
                <a:lnTo>
                  <a:pt x="4645" y="7585"/>
                </a:lnTo>
                <a:lnTo>
                  <a:pt x="4636" y="7593"/>
                </a:lnTo>
                <a:lnTo>
                  <a:pt x="4630" y="7610"/>
                </a:lnTo>
                <a:lnTo>
                  <a:pt x="4632" y="7616"/>
                </a:lnTo>
                <a:lnTo>
                  <a:pt x="4639" y="7614"/>
                </a:lnTo>
                <a:lnTo>
                  <a:pt x="4655" y="7636"/>
                </a:lnTo>
                <a:lnTo>
                  <a:pt x="4674" y="7631"/>
                </a:lnTo>
                <a:lnTo>
                  <a:pt x="4682" y="7632"/>
                </a:lnTo>
                <a:lnTo>
                  <a:pt x="4690" y="7626"/>
                </a:lnTo>
                <a:lnTo>
                  <a:pt x="4699" y="7607"/>
                </a:lnTo>
                <a:lnTo>
                  <a:pt x="4705" y="7615"/>
                </a:lnTo>
                <a:lnTo>
                  <a:pt x="4707" y="7622"/>
                </a:lnTo>
                <a:lnTo>
                  <a:pt x="4716" y="7619"/>
                </a:lnTo>
                <a:lnTo>
                  <a:pt x="4722" y="7610"/>
                </a:lnTo>
                <a:lnTo>
                  <a:pt x="4715" y="7597"/>
                </a:lnTo>
                <a:lnTo>
                  <a:pt x="4704" y="7594"/>
                </a:lnTo>
                <a:close/>
                <a:moveTo>
                  <a:pt x="1900" y="7497"/>
                </a:moveTo>
                <a:lnTo>
                  <a:pt x="1889" y="7497"/>
                </a:lnTo>
                <a:lnTo>
                  <a:pt x="1855" y="7516"/>
                </a:lnTo>
                <a:lnTo>
                  <a:pt x="1839" y="7515"/>
                </a:lnTo>
                <a:lnTo>
                  <a:pt x="1827" y="7508"/>
                </a:lnTo>
                <a:lnTo>
                  <a:pt x="1820" y="7507"/>
                </a:lnTo>
                <a:lnTo>
                  <a:pt x="1818" y="7510"/>
                </a:lnTo>
                <a:lnTo>
                  <a:pt x="1847" y="7534"/>
                </a:lnTo>
                <a:lnTo>
                  <a:pt x="1847" y="7540"/>
                </a:lnTo>
                <a:lnTo>
                  <a:pt x="1837" y="7542"/>
                </a:lnTo>
                <a:lnTo>
                  <a:pt x="1837" y="7554"/>
                </a:lnTo>
                <a:lnTo>
                  <a:pt x="1847" y="7558"/>
                </a:lnTo>
                <a:lnTo>
                  <a:pt x="1860" y="7553"/>
                </a:lnTo>
                <a:lnTo>
                  <a:pt x="1872" y="7553"/>
                </a:lnTo>
                <a:lnTo>
                  <a:pt x="1895" y="7545"/>
                </a:lnTo>
                <a:lnTo>
                  <a:pt x="1903" y="7539"/>
                </a:lnTo>
                <a:lnTo>
                  <a:pt x="1906" y="7529"/>
                </a:lnTo>
                <a:lnTo>
                  <a:pt x="1903" y="7510"/>
                </a:lnTo>
                <a:lnTo>
                  <a:pt x="1900" y="7497"/>
                </a:lnTo>
                <a:close/>
                <a:moveTo>
                  <a:pt x="5608" y="7491"/>
                </a:moveTo>
                <a:lnTo>
                  <a:pt x="5601" y="7491"/>
                </a:lnTo>
                <a:lnTo>
                  <a:pt x="5601" y="7479"/>
                </a:lnTo>
                <a:lnTo>
                  <a:pt x="5552" y="7453"/>
                </a:lnTo>
                <a:lnTo>
                  <a:pt x="5541" y="7455"/>
                </a:lnTo>
                <a:lnTo>
                  <a:pt x="5535" y="7462"/>
                </a:lnTo>
                <a:lnTo>
                  <a:pt x="5535" y="7472"/>
                </a:lnTo>
                <a:lnTo>
                  <a:pt x="5531" y="7480"/>
                </a:lnTo>
                <a:lnTo>
                  <a:pt x="5530" y="7490"/>
                </a:lnTo>
                <a:lnTo>
                  <a:pt x="5536" y="7494"/>
                </a:lnTo>
                <a:lnTo>
                  <a:pt x="5543" y="7496"/>
                </a:lnTo>
                <a:lnTo>
                  <a:pt x="5549" y="7502"/>
                </a:lnTo>
                <a:lnTo>
                  <a:pt x="5550" y="7512"/>
                </a:lnTo>
                <a:lnTo>
                  <a:pt x="5546" y="7524"/>
                </a:lnTo>
                <a:lnTo>
                  <a:pt x="5546" y="7531"/>
                </a:lnTo>
                <a:lnTo>
                  <a:pt x="5556" y="7529"/>
                </a:lnTo>
                <a:lnTo>
                  <a:pt x="5565" y="7521"/>
                </a:lnTo>
                <a:lnTo>
                  <a:pt x="5581" y="7513"/>
                </a:lnTo>
                <a:lnTo>
                  <a:pt x="5593" y="7511"/>
                </a:lnTo>
                <a:lnTo>
                  <a:pt x="5607" y="7515"/>
                </a:lnTo>
                <a:lnTo>
                  <a:pt x="5617" y="7513"/>
                </a:lnTo>
                <a:lnTo>
                  <a:pt x="5623" y="7509"/>
                </a:lnTo>
                <a:lnTo>
                  <a:pt x="5638" y="7491"/>
                </a:lnTo>
                <a:lnTo>
                  <a:pt x="5640" y="7481"/>
                </a:lnTo>
                <a:lnTo>
                  <a:pt x="5636" y="7477"/>
                </a:lnTo>
                <a:lnTo>
                  <a:pt x="5608" y="7491"/>
                </a:lnTo>
                <a:close/>
                <a:moveTo>
                  <a:pt x="2317" y="7525"/>
                </a:moveTo>
                <a:lnTo>
                  <a:pt x="2324" y="7524"/>
                </a:lnTo>
                <a:lnTo>
                  <a:pt x="2333" y="7517"/>
                </a:lnTo>
                <a:lnTo>
                  <a:pt x="2342" y="7514"/>
                </a:lnTo>
                <a:lnTo>
                  <a:pt x="2351" y="7514"/>
                </a:lnTo>
                <a:lnTo>
                  <a:pt x="2356" y="7513"/>
                </a:lnTo>
                <a:lnTo>
                  <a:pt x="2361" y="7506"/>
                </a:lnTo>
                <a:lnTo>
                  <a:pt x="2370" y="7502"/>
                </a:lnTo>
                <a:lnTo>
                  <a:pt x="2382" y="7506"/>
                </a:lnTo>
                <a:lnTo>
                  <a:pt x="2392" y="7506"/>
                </a:lnTo>
                <a:lnTo>
                  <a:pt x="2401" y="7495"/>
                </a:lnTo>
                <a:lnTo>
                  <a:pt x="2429" y="7480"/>
                </a:lnTo>
                <a:lnTo>
                  <a:pt x="2427" y="7474"/>
                </a:lnTo>
                <a:lnTo>
                  <a:pt x="2409" y="7475"/>
                </a:lnTo>
                <a:lnTo>
                  <a:pt x="2405" y="7451"/>
                </a:lnTo>
                <a:lnTo>
                  <a:pt x="2389" y="7432"/>
                </a:lnTo>
                <a:lnTo>
                  <a:pt x="2364" y="7451"/>
                </a:lnTo>
                <a:lnTo>
                  <a:pt x="2362" y="7444"/>
                </a:lnTo>
                <a:lnTo>
                  <a:pt x="2369" y="7432"/>
                </a:lnTo>
                <a:lnTo>
                  <a:pt x="2368" y="7421"/>
                </a:lnTo>
                <a:lnTo>
                  <a:pt x="2358" y="7416"/>
                </a:lnTo>
                <a:lnTo>
                  <a:pt x="2350" y="7418"/>
                </a:lnTo>
                <a:lnTo>
                  <a:pt x="2321" y="7439"/>
                </a:lnTo>
                <a:lnTo>
                  <a:pt x="2315" y="7447"/>
                </a:lnTo>
                <a:lnTo>
                  <a:pt x="2304" y="7452"/>
                </a:lnTo>
                <a:lnTo>
                  <a:pt x="2299" y="7459"/>
                </a:lnTo>
                <a:lnTo>
                  <a:pt x="2307" y="7467"/>
                </a:lnTo>
                <a:lnTo>
                  <a:pt x="2318" y="7473"/>
                </a:lnTo>
                <a:lnTo>
                  <a:pt x="2314" y="7520"/>
                </a:lnTo>
                <a:lnTo>
                  <a:pt x="2317" y="7525"/>
                </a:lnTo>
                <a:close/>
                <a:moveTo>
                  <a:pt x="5935" y="7277"/>
                </a:moveTo>
                <a:lnTo>
                  <a:pt x="5909" y="7284"/>
                </a:lnTo>
                <a:lnTo>
                  <a:pt x="5904" y="7291"/>
                </a:lnTo>
                <a:lnTo>
                  <a:pt x="5929" y="7303"/>
                </a:lnTo>
                <a:lnTo>
                  <a:pt x="5938" y="7306"/>
                </a:lnTo>
                <a:lnTo>
                  <a:pt x="5967" y="7306"/>
                </a:lnTo>
                <a:lnTo>
                  <a:pt x="5970" y="7302"/>
                </a:lnTo>
                <a:lnTo>
                  <a:pt x="5946" y="7282"/>
                </a:lnTo>
                <a:lnTo>
                  <a:pt x="5935" y="7277"/>
                </a:lnTo>
                <a:close/>
                <a:moveTo>
                  <a:pt x="6007" y="7258"/>
                </a:moveTo>
                <a:lnTo>
                  <a:pt x="5975" y="7244"/>
                </a:lnTo>
                <a:lnTo>
                  <a:pt x="5965" y="7252"/>
                </a:lnTo>
                <a:lnTo>
                  <a:pt x="5971" y="7260"/>
                </a:lnTo>
                <a:lnTo>
                  <a:pt x="6004" y="7268"/>
                </a:lnTo>
                <a:lnTo>
                  <a:pt x="6017" y="7276"/>
                </a:lnTo>
                <a:lnTo>
                  <a:pt x="6031" y="7278"/>
                </a:lnTo>
                <a:lnTo>
                  <a:pt x="6039" y="7274"/>
                </a:lnTo>
                <a:lnTo>
                  <a:pt x="6039" y="7262"/>
                </a:lnTo>
                <a:lnTo>
                  <a:pt x="6025" y="7256"/>
                </a:lnTo>
                <a:lnTo>
                  <a:pt x="6007" y="7258"/>
                </a:lnTo>
                <a:close/>
                <a:moveTo>
                  <a:pt x="5903" y="7245"/>
                </a:moveTo>
                <a:lnTo>
                  <a:pt x="5906" y="7253"/>
                </a:lnTo>
                <a:lnTo>
                  <a:pt x="5912" y="7255"/>
                </a:lnTo>
                <a:lnTo>
                  <a:pt x="5937" y="7258"/>
                </a:lnTo>
                <a:lnTo>
                  <a:pt x="5955" y="7249"/>
                </a:lnTo>
                <a:lnTo>
                  <a:pt x="5964" y="7232"/>
                </a:lnTo>
                <a:lnTo>
                  <a:pt x="5959" y="7216"/>
                </a:lnTo>
                <a:lnTo>
                  <a:pt x="5946" y="7212"/>
                </a:lnTo>
                <a:lnTo>
                  <a:pt x="5939" y="7201"/>
                </a:lnTo>
                <a:lnTo>
                  <a:pt x="5929" y="7164"/>
                </a:lnTo>
                <a:lnTo>
                  <a:pt x="5924" y="7163"/>
                </a:lnTo>
                <a:lnTo>
                  <a:pt x="5922" y="7159"/>
                </a:lnTo>
                <a:lnTo>
                  <a:pt x="5922" y="7151"/>
                </a:lnTo>
                <a:lnTo>
                  <a:pt x="5915" y="7149"/>
                </a:lnTo>
                <a:lnTo>
                  <a:pt x="5906" y="7161"/>
                </a:lnTo>
                <a:lnTo>
                  <a:pt x="5906" y="7173"/>
                </a:lnTo>
                <a:lnTo>
                  <a:pt x="5909" y="7179"/>
                </a:lnTo>
                <a:lnTo>
                  <a:pt x="5909" y="7187"/>
                </a:lnTo>
                <a:lnTo>
                  <a:pt x="5905" y="7192"/>
                </a:lnTo>
                <a:lnTo>
                  <a:pt x="5899" y="7186"/>
                </a:lnTo>
                <a:lnTo>
                  <a:pt x="5895" y="7175"/>
                </a:lnTo>
                <a:lnTo>
                  <a:pt x="5892" y="7179"/>
                </a:lnTo>
                <a:lnTo>
                  <a:pt x="5894" y="7205"/>
                </a:lnTo>
                <a:lnTo>
                  <a:pt x="5905" y="7228"/>
                </a:lnTo>
                <a:lnTo>
                  <a:pt x="5907" y="7236"/>
                </a:lnTo>
                <a:lnTo>
                  <a:pt x="5904" y="7241"/>
                </a:lnTo>
                <a:lnTo>
                  <a:pt x="5903" y="7245"/>
                </a:lnTo>
                <a:close/>
                <a:moveTo>
                  <a:pt x="5487" y="7118"/>
                </a:moveTo>
                <a:lnTo>
                  <a:pt x="5511" y="7103"/>
                </a:lnTo>
                <a:lnTo>
                  <a:pt x="5531" y="7098"/>
                </a:lnTo>
                <a:lnTo>
                  <a:pt x="5532" y="7089"/>
                </a:lnTo>
                <a:lnTo>
                  <a:pt x="5468" y="7074"/>
                </a:lnTo>
                <a:lnTo>
                  <a:pt x="5451" y="7079"/>
                </a:lnTo>
                <a:lnTo>
                  <a:pt x="5445" y="7093"/>
                </a:lnTo>
                <a:lnTo>
                  <a:pt x="5471" y="7131"/>
                </a:lnTo>
                <a:lnTo>
                  <a:pt x="5487" y="7118"/>
                </a:lnTo>
                <a:close/>
                <a:moveTo>
                  <a:pt x="4779" y="7004"/>
                </a:moveTo>
                <a:lnTo>
                  <a:pt x="4772" y="7006"/>
                </a:lnTo>
                <a:lnTo>
                  <a:pt x="4759" y="7000"/>
                </a:lnTo>
                <a:lnTo>
                  <a:pt x="4741" y="7002"/>
                </a:lnTo>
                <a:lnTo>
                  <a:pt x="4724" y="7014"/>
                </a:lnTo>
                <a:lnTo>
                  <a:pt x="4716" y="7026"/>
                </a:lnTo>
                <a:lnTo>
                  <a:pt x="4718" y="7033"/>
                </a:lnTo>
                <a:lnTo>
                  <a:pt x="4732" y="7048"/>
                </a:lnTo>
                <a:lnTo>
                  <a:pt x="4744" y="7052"/>
                </a:lnTo>
                <a:lnTo>
                  <a:pt x="4761" y="7049"/>
                </a:lnTo>
                <a:lnTo>
                  <a:pt x="4795" y="7010"/>
                </a:lnTo>
                <a:lnTo>
                  <a:pt x="4786" y="7005"/>
                </a:lnTo>
                <a:lnTo>
                  <a:pt x="4779" y="7004"/>
                </a:lnTo>
                <a:close/>
                <a:moveTo>
                  <a:pt x="6123" y="6839"/>
                </a:moveTo>
                <a:lnTo>
                  <a:pt x="6122" y="6851"/>
                </a:lnTo>
                <a:lnTo>
                  <a:pt x="6126" y="6856"/>
                </a:lnTo>
                <a:lnTo>
                  <a:pt x="6134" y="6848"/>
                </a:lnTo>
                <a:lnTo>
                  <a:pt x="6141" y="6846"/>
                </a:lnTo>
                <a:lnTo>
                  <a:pt x="6149" y="6853"/>
                </a:lnTo>
                <a:lnTo>
                  <a:pt x="6153" y="6862"/>
                </a:lnTo>
                <a:lnTo>
                  <a:pt x="6175" y="6845"/>
                </a:lnTo>
                <a:lnTo>
                  <a:pt x="6179" y="6826"/>
                </a:lnTo>
                <a:lnTo>
                  <a:pt x="6180" y="6809"/>
                </a:lnTo>
                <a:lnTo>
                  <a:pt x="6184" y="6792"/>
                </a:lnTo>
                <a:lnTo>
                  <a:pt x="6183" y="6772"/>
                </a:lnTo>
                <a:lnTo>
                  <a:pt x="6175" y="6773"/>
                </a:lnTo>
                <a:lnTo>
                  <a:pt x="6170" y="6782"/>
                </a:lnTo>
                <a:lnTo>
                  <a:pt x="6162" y="6784"/>
                </a:lnTo>
                <a:lnTo>
                  <a:pt x="6153" y="6789"/>
                </a:lnTo>
                <a:lnTo>
                  <a:pt x="6153" y="6802"/>
                </a:lnTo>
                <a:lnTo>
                  <a:pt x="6145" y="6809"/>
                </a:lnTo>
                <a:lnTo>
                  <a:pt x="6132" y="6815"/>
                </a:lnTo>
                <a:lnTo>
                  <a:pt x="6134" y="6820"/>
                </a:lnTo>
                <a:lnTo>
                  <a:pt x="6138" y="6824"/>
                </a:lnTo>
                <a:lnTo>
                  <a:pt x="6135" y="6832"/>
                </a:lnTo>
                <a:lnTo>
                  <a:pt x="6123" y="6839"/>
                </a:lnTo>
                <a:close/>
                <a:moveTo>
                  <a:pt x="2309" y="6775"/>
                </a:moveTo>
                <a:lnTo>
                  <a:pt x="2301" y="6778"/>
                </a:lnTo>
                <a:lnTo>
                  <a:pt x="2295" y="6783"/>
                </a:lnTo>
                <a:lnTo>
                  <a:pt x="2292" y="6792"/>
                </a:lnTo>
                <a:lnTo>
                  <a:pt x="2288" y="6795"/>
                </a:lnTo>
                <a:lnTo>
                  <a:pt x="2276" y="6799"/>
                </a:lnTo>
                <a:lnTo>
                  <a:pt x="2270" y="6804"/>
                </a:lnTo>
                <a:lnTo>
                  <a:pt x="2272" y="6812"/>
                </a:lnTo>
                <a:lnTo>
                  <a:pt x="2282" y="6817"/>
                </a:lnTo>
                <a:lnTo>
                  <a:pt x="2292" y="6815"/>
                </a:lnTo>
                <a:lnTo>
                  <a:pt x="2298" y="6817"/>
                </a:lnTo>
                <a:lnTo>
                  <a:pt x="2339" y="6816"/>
                </a:lnTo>
                <a:lnTo>
                  <a:pt x="2348" y="6814"/>
                </a:lnTo>
                <a:lnTo>
                  <a:pt x="2355" y="6815"/>
                </a:lnTo>
                <a:lnTo>
                  <a:pt x="2349" y="6823"/>
                </a:lnTo>
                <a:lnTo>
                  <a:pt x="2332" y="6831"/>
                </a:lnTo>
                <a:lnTo>
                  <a:pt x="2329" y="6870"/>
                </a:lnTo>
                <a:lnTo>
                  <a:pt x="2317" y="6894"/>
                </a:lnTo>
                <a:lnTo>
                  <a:pt x="2316" y="6906"/>
                </a:lnTo>
                <a:lnTo>
                  <a:pt x="2319" y="6907"/>
                </a:lnTo>
                <a:lnTo>
                  <a:pt x="2324" y="6903"/>
                </a:lnTo>
                <a:lnTo>
                  <a:pt x="2343" y="6899"/>
                </a:lnTo>
                <a:lnTo>
                  <a:pt x="2345" y="6894"/>
                </a:lnTo>
                <a:lnTo>
                  <a:pt x="2342" y="6883"/>
                </a:lnTo>
                <a:lnTo>
                  <a:pt x="2345" y="6872"/>
                </a:lnTo>
                <a:lnTo>
                  <a:pt x="2375" y="6865"/>
                </a:lnTo>
                <a:lnTo>
                  <a:pt x="2394" y="6849"/>
                </a:lnTo>
                <a:lnTo>
                  <a:pt x="2397" y="6824"/>
                </a:lnTo>
                <a:lnTo>
                  <a:pt x="2394" y="6815"/>
                </a:lnTo>
                <a:lnTo>
                  <a:pt x="2383" y="6809"/>
                </a:lnTo>
                <a:lnTo>
                  <a:pt x="2372" y="6802"/>
                </a:lnTo>
                <a:lnTo>
                  <a:pt x="2369" y="6792"/>
                </a:lnTo>
                <a:lnTo>
                  <a:pt x="2368" y="6782"/>
                </a:lnTo>
                <a:lnTo>
                  <a:pt x="2366" y="6779"/>
                </a:lnTo>
                <a:lnTo>
                  <a:pt x="2360" y="6777"/>
                </a:lnTo>
                <a:lnTo>
                  <a:pt x="2357" y="6773"/>
                </a:lnTo>
                <a:lnTo>
                  <a:pt x="2355" y="6769"/>
                </a:lnTo>
                <a:lnTo>
                  <a:pt x="2346" y="6769"/>
                </a:lnTo>
                <a:lnTo>
                  <a:pt x="2339" y="6766"/>
                </a:lnTo>
                <a:lnTo>
                  <a:pt x="2327" y="6763"/>
                </a:lnTo>
                <a:lnTo>
                  <a:pt x="2317" y="6767"/>
                </a:lnTo>
                <a:lnTo>
                  <a:pt x="2309" y="6775"/>
                </a:lnTo>
                <a:close/>
                <a:moveTo>
                  <a:pt x="2798" y="4249"/>
                </a:moveTo>
                <a:lnTo>
                  <a:pt x="2791" y="4240"/>
                </a:lnTo>
                <a:lnTo>
                  <a:pt x="2783" y="4219"/>
                </a:lnTo>
                <a:lnTo>
                  <a:pt x="2778" y="4211"/>
                </a:lnTo>
                <a:lnTo>
                  <a:pt x="2770" y="4210"/>
                </a:lnTo>
                <a:lnTo>
                  <a:pt x="2753" y="4214"/>
                </a:lnTo>
                <a:lnTo>
                  <a:pt x="2751" y="4225"/>
                </a:lnTo>
                <a:lnTo>
                  <a:pt x="2743" y="4228"/>
                </a:lnTo>
                <a:lnTo>
                  <a:pt x="2732" y="4222"/>
                </a:lnTo>
                <a:lnTo>
                  <a:pt x="2723" y="4219"/>
                </a:lnTo>
                <a:lnTo>
                  <a:pt x="2713" y="4219"/>
                </a:lnTo>
                <a:lnTo>
                  <a:pt x="2708" y="4229"/>
                </a:lnTo>
                <a:lnTo>
                  <a:pt x="2715" y="4241"/>
                </a:lnTo>
                <a:lnTo>
                  <a:pt x="2812" y="4267"/>
                </a:lnTo>
                <a:lnTo>
                  <a:pt x="2824" y="4262"/>
                </a:lnTo>
                <a:lnTo>
                  <a:pt x="2823" y="4255"/>
                </a:lnTo>
                <a:lnTo>
                  <a:pt x="2798" y="4249"/>
                </a:lnTo>
                <a:close/>
                <a:moveTo>
                  <a:pt x="2772" y="2960"/>
                </a:moveTo>
                <a:lnTo>
                  <a:pt x="2780" y="2964"/>
                </a:lnTo>
                <a:lnTo>
                  <a:pt x="2804" y="2958"/>
                </a:lnTo>
                <a:lnTo>
                  <a:pt x="2808" y="2950"/>
                </a:lnTo>
                <a:lnTo>
                  <a:pt x="2804" y="2934"/>
                </a:lnTo>
                <a:lnTo>
                  <a:pt x="2767" y="2925"/>
                </a:lnTo>
                <a:lnTo>
                  <a:pt x="2763" y="2934"/>
                </a:lnTo>
                <a:lnTo>
                  <a:pt x="2767" y="2946"/>
                </a:lnTo>
                <a:lnTo>
                  <a:pt x="2772" y="2960"/>
                </a:lnTo>
                <a:close/>
                <a:moveTo>
                  <a:pt x="2631" y="2548"/>
                </a:moveTo>
                <a:lnTo>
                  <a:pt x="2619" y="2549"/>
                </a:lnTo>
                <a:lnTo>
                  <a:pt x="2563" y="2529"/>
                </a:lnTo>
                <a:lnTo>
                  <a:pt x="2556" y="2532"/>
                </a:lnTo>
                <a:lnTo>
                  <a:pt x="2551" y="2539"/>
                </a:lnTo>
                <a:lnTo>
                  <a:pt x="2554" y="2545"/>
                </a:lnTo>
                <a:lnTo>
                  <a:pt x="2576" y="2562"/>
                </a:lnTo>
                <a:lnTo>
                  <a:pt x="2587" y="2562"/>
                </a:lnTo>
                <a:lnTo>
                  <a:pt x="2601" y="2570"/>
                </a:lnTo>
                <a:lnTo>
                  <a:pt x="2616" y="2576"/>
                </a:lnTo>
                <a:lnTo>
                  <a:pt x="2632" y="2571"/>
                </a:lnTo>
                <a:lnTo>
                  <a:pt x="2643" y="2555"/>
                </a:lnTo>
                <a:lnTo>
                  <a:pt x="2639" y="2545"/>
                </a:lnTo>
                <a:lnTo>
                  <a:pt x="2631" y="2548"/>
                </a:lnTo>
                <a:close/>
                <a:moveTo>
                  <a:pt x="2741" y="2300"/>
                </a:moveTo>
                <a:lnTo>
                  <a:pt x="2753" y="2340"/>
                </a:lnTo>
                <a:lnTo>
                  <a:pt x="2773" y="2340"/>
                </a:lnTo>
                <a:lnTo>
                  <a:pt x="2790" y="2331"/>
                </a:lnTo>
                <a:lnTo>
                  <a:pt x="2794" y="2319"/>
                </a:lnTo>
                <a:lnTo>
                  <a:pt x="2794" y="2310"/>
                </a:lnTo>
                <a:lnTo>
                  <a:pt x="2788" y="2302"/>
                </a:lnTo>
                <a:lnTo>
                  <a:pt x="2780" y="2296"/>
                </a:lnTo>
                <a:lnTo>
                  <a:pt x="2762" y="2271"/>
                </a:lnTo>
                <a:lnTo>
                  <a:pt x="2748" y="2262"/>
                </a:lnTo>
                <a:lnTo>
                  <a:pt x="2739" y="2264"/>
                </a:lnTo>
                <a:lnTo>
                  <a:pt x="2732" y="2280"/>
                </a:lnTo>
                <a:lnTo>
                  <a:pt x="2733" y="2293"/>
                </a:lnTo>
                <a:lnTo>
                  <a:pt x="2741" y="2300"/>
                </a:lnTo>
                <a:close/>
                <a:moveTo>
                  <a:pt x="2838" y="2012"/>
                </a:moveTo>
                <a:lnTo>
                  <a:pt x="2825" y="2010"/>
                </a:lnTo>
                <a:lnTo>
                  <a:pt x="2815" y="2016"/>
                </a:lnTo>
                <a:lnTo>
                  <a:pt x="2810" y="2022"/>
                </a:lnTo>
                <a:lnTo>
                  <a:pt x="2797" y="2028"/>
                </a:lnTo>
                <a:lnTo>
                  <a:pt x="2783" y="2043"/>
                </a:lnTo>
                <a:lnTo>
                  <a:pt x="2790" y="2051"/>
                </a:lnTo>
                <a:lnTo>
                  <a:pt x="2834" y="2065"/>
                </a:lnTo>
                <a:lnTo>
                  <a:pt x="2840" y="2060"/>
                </a:lnTo>
                <a:lnTo>
                  <a:pt x="2843" y="2051"/>
                </a:lnTo>
                <a:lnTo>
                  <a:pt x="2845" y="2022"/>
                </a:lnTo>
                <a:lnTo>
                  <a:pt x="2838" y="2012"/>
                </a:lnTo>
                <a:close/>
                <a:moveTo>
                  <a:pt x="2707" y="2024"/>
                </a:moveTo>
                <a:lnTo>
                  <a:pt x="2700" y="2016"/>
                </a:lnTo>
                <a:lnTo>
                  <a:pt x="2655" y="2014"/>
                </a:lnTo>
                <a:lnTo>
                  <a:pt x="2634" y="1991"/>
                </a:lnTo>
                <a:lnTo>
                  <a:pt x="2609" y="1979"/>
                </a:lnTo>
                <a:lnTo>
                  <a:pt x="2601" y="1979"/>
                </a:lnTo>
                <a:lnTo>
                  <a:pt x="2599" y="1983"/>
                </a:lnTo>
                <a:lnTo>
                  <a:pt x="2614" y="2003"/>
                </a:lnTo>
                <a:lnTo>
                  <a:pt x="2624" y="2030"/>
                </a:lnTo>
                <a:lnTo>
                  <a:pt x="2630" y="2037"/>
                </a:lnTo>
                <a:lnTo>
                  <a:pt x="2639" y="2033"/>
                </a:lnTo>
                <a:lnTo>
                  <a:pt x="2688" y="2032"/>
                </a:lnTo>
                <a:lnTo>
                  <a:pt x="2707" y="2024"/>
                </a:lnTo>
                <a:close/>
                <a:moveTo>
                  <a:pt x="2509" y="1791"/>
                </a:moveTo>
                <a:lnTo>
                  <a:pt x="2469" y="1795"/>
                </a:lnTo>
                <a:lnTo>
                  <a:pt x="2469" y="1802"/>
                </a:lnTo>
                <a:lnTo>
                  <a:pt x="2488" y="1825"/>
                </a:lnTo>
                <a:lnTo>
                  <a:pt x="2513" y="1843"/>
                </a:lnTo>
                <a:lnTo>
                  <a:pt x="2520" y="1841"/>
                </a:lnTo>
                <a:lnTo>
                  <a:pt x="2515" y="1833"/>
                </a:lnTo>
                <a:lnTo>
                  <a:pt x="2510" y="1829"/>
                </a:lnTo>
                <a:lnTo>
                  <a:pt x="2512" y="1800"/>
                </a:lnTo>
                <a:lnTo>
                  <a:pt x="2509" y="1791"/>
                </a:lnTo>
                <a:close/>
                <a:moveTo>
                  <a:pt x="2385" y="1764"/>
                </a:moveTo>
                <a:lnTo>
                  <a:pt x="2397" y="1764"/>
                </a:lnTo>
                <a:lnTo>
                  <a:pt x="2421" y="1786"/>
                </a:lnTo>
                <a:lnTo>
                  <a:pt x="2434" y="1787"/>
                </a:lnTo>
                <a:lnTo>
                  <a:pt x="2438" y="1776"/>
                </a:lnTo>
                <a:lnTo>
                  <a:pt x="2430" y="1751"/>
                </a:lnTo>
                <a:lnTo>
                  <a:pt x="2420" y="1732"/>
                </a:lnTo>
                <a:lnTo>
                  <a:pt x="2364" y="1752"/>
                </a:lnTo>
                <a:lnTo>
                  <a:pt x="2375" y="1762"/>
                </a:lnTo>
                <a:lnTo>
                  <a:pt x="2385" y="1764"/>
                </a:lnTo>
                <a:close/>
                <a:moveTo>
                  <a:pt x="4163" y="8580"/>
                </a:moveTo>
                <a:lnTo>
                  <a:pt x="4157" y="8575"/>
                </a:lnTo>
                <a:lnTo>
                  <a:pt x="4156" y="8565"/>
                </a:lnTo>
                <a:lnTo>
                  <a:pt x="4151" y="8553"/>
                </a:lnTo>
                <a:lnTo>
                  <a:pt x="4148" y="8547"/>
                </a:lnTo>
                <a:lnTo>
                  <a:pt x="4142" y="8553"/>
                </a:lnTo>
                <a:lnTo>
                  <a:pt x="4132" y="8548"/>
                </a:lnTo>
                <a:lnTo>
                  <a:pt x="4125" y="8545"/>
                </a:lnTo>
                <a:lnTo>
                  <a:pt x="4123" y="8557"/>
                </a:lnTo>
                <a:lnTo>
                  <a:pt x="4133" y="8574"/>
                </a:lnTo>
                <a:lnTo>
                  <a:pt x="4141" y="8587"/>
                </a:lnTo>
                <a:lnTo>
                  <a:pt x="4160" y="8595"/>
                </a:lnTo>
                <a:lnTo>
                  <a:pt x="4164" y="8595"/>
                </a:lnTo>
                <a:lnTo>
                  <a:pt x="4167" y="8590"/>
                </a:lnTo>
                <a:lnTo>
                  <a:pt x="4167" y="8588"/>
                </a:lnTo>
                <a:lnTo>
                  <a:pt x="4165" y="8583"/>
                </a:lnTo>
                <a:lnTo>
                  <a:pt x="4163" y="8580"/>
                </a:lnTo>
                <a:close/>
                <a:moveTo>
                  <a:pt x="6072" y="7459"/>
                </a:moveTo>
                <a:lnTo>
                  <a:pt x="6058" y="7476"/>
                </a:lnTo>
                <a:lnTo>
                  <a:pt x="6047" y="7481"/>
                </a:lnTo>
                <a:lnTo>
                  <a:pt x="6046" y="7490"/>
                </a:lnTo>
                <a:lnTo>
                  <a:pt x="6054" y="7492"/>
                </a:lnTo>
                <a:lnTo>
                  <a:pt x="6066" y="7487"/>
                </a:lnTo>
                <a:lnTo>
                  <a:pt x="6080" y="7478"/>
                </a:lnTo>
                <a:lnTo>
                  <a:pt x="6080" y="7469"/>
                </a:lnTo>
                <a:lnTo>
                  <a:pt x="6073" y="7467"/>
                </a:lnTo>
                <a:lnTo>
                  <a:pt x="6072" y="7459"/>
                </a:lnTo>
                <a:close/>
                <a:moveTo>
                  <a:pt x="5747" y="7469"/>
                </a:moveTo>
                <a:lnTo>
                  <a:pt x="5725" y="7449"/>
                </a:lnTo>
                <a:lnTo>
                  <a:pt x="5707" y="7432"/>
                </a:lnTo>
                <a:lnTo>
                  <a:pt x="5702" y="7438"/>
                </a:lnTo>
                <a:lnTo>
                  <a:pt x="5709" y="7449"/>
                </a:lnTo>
                <a:lnTo>
                  <a:pt x="5718" y="7453"/>
                </a:lnTo>
                <a:lnTo>
                  <a:pt x="5720" y="7458"/>
                </a:lnTo>
                <a:lnTo>
                  <a:pt x="5713" y="7459"/>
                </a:lnTo>
                <a:lnTo>
                  <a:pt x="5709" y="7465"/>
                </a:lnTo>
                <a:lnTo>
                  <a:pt x="5720" y="7480"/>
                </a:lnTo>
                <a:lnTo>
                  <a:pt x="5736" y="7478"/>
                </a:lnTo>
                <a:lnTo>
                  <a:pt x="5743" y="7478"/>
                </a:lnTo>
                <a:lnTo>
                  <a:pt x="5761" y="7487"/>
                </a:lnTo>
                <a:lnTo>
                  <a:pt x="5769" y="7478"/>
                </a:lnTo>
                <a:lnTo>
                  <a:pt x="5760" y="7472"/>
                </a:lnTo>
                <a:lnTo>
                  <a:pt x="5747" y="7469"/>
                </a:lnTo>
                <a:close/>
                <a:moveTo>
                  <a:pt x="5551" y="7422"/>
                </a:moveTo>
                <a:lnTo>
                  <a:pt x="5559" y="7424"/>
                </a:lnTo>
                <a:lnTo>
                  <a:pt x="5573" y="7421"/>
                </a:lnTo>
                <a:lnTo>
                  <a:pt x="5578" y="7410"/>
                </a:lnTo>
                <a:lnTo>
                  <a:pt x="5573" y="7406"/>
                </a:lnTo>
                <a:lnTo>
                  <a:pt x="5565" y="7405"/>
                </a:lnTo>
                <a:lnTo>
                  <a:pt x="5559" y="7405"/>
                </a:lnTo>
                <a:lnTo>
                  <a:pt x="5552" y="7410"/>
                </a:lnTo>
                <a:lnTo>
                  <a:pt x="5544" y="7406"/>
                </a:lnTo>
                <a:lnTo>
                  <a:pt x="5535" y="7413"/>
                </a:lnTo>
                <a:lnTo>
                  <a:pt x="5524" y="7402"/>
                </a:lnTo>
                <a:lnTo>
                  <a:pt x="5527" y="7416"/>
                </a:lnTo>
                <a:lnTo>
                  <a:pt x="5536" y="7419"/>
                </a:lnTo>
                <a:lnTo>
                  <a:pt x="5551" y="7422"/>
                </a:lnTo>
                <a:close/>
                <a:moveTo>
                  <a:pt x="5484" y="7352"/>
                </a:moveTo>
                <a:lnTo>
                  <a:pt x="5466" y="7348"/>
                </a:lnTo>
                <a:lnTo>
                  <a:pt x="5453" y="7346"/>
                </a:lnTo>
                <a:lnTo>
                  <a:pt x="5443" y="7361"/>
                </a:lnTo>
                <a:lnTo>
                  <a:pt x="5452" y="7377"/>
                </a:lnTo>
                <a:lnTo>
                  <a:pt x="5467" y="7382"/>
                </a:lnTo>
                <a:lnTo>
                  <a:pt x="5483" y="7386"/>
                </a:lnTo>
                <a:lnTo>
                  <a:pt x="5484" y="7391"/>
                </a:lnTo>
                <a:lnTo>
                  <a:pt x="5486" y="7391"/>
                </a:lnTo>
                <a:lnTo>
                  <a:pt x="5496" y="7382"/>
                </a:lnTo>
                <a:lnTo>
                  <a:pt x="5495" y="7374"/>
                </a:lnTo>
                <a:lnTo>
                  <a:pt x="5484" y="7352"/>
                </a:lnTo>
                <a:close/>
                <a:moveTo>
                  <a:pt x="5657" y="7268"/>
                </a:moveTo>
                <a:lnTo>
                  <a:pt x="5650" y="7259"/>
                </a:lnTo>
                <a:lnTo>
                  <a:pt x="5635" y="7250"/>
                </a:lnTo>
                <a:lnTo>
                  <a:pt x="5628" y="7254"/>
                </a:lnTo>
                <a:lnTo>
                  <a:pt x="5626" y="7262"/>
                </a:lnTo>
                <a:lnTo>
                  <a:pt x="5633" y="7279"/>
                </a:lnTo>
                <a:lnTo>
                  <a:pt x="5640" y="7281"/>
                </a:lnTo>
                <a:lnTo>
                  <a:pt x="5651" y="7285"/>
                </a:lnTo>
                <a:lnTo>
                  <a:pt x="5650" y="7278"/>
                </a:lnTo>
                <a:lnTo>
                  <a:pt x="5650" y="7272"/>
                </a:lnTo>
                <a:lnTo>
                  <a:pt x="5657" y="7268"/>
                </a:lnTo>
                <a:close/>
                <a:moveTo>
                  <a:pt x="5379" y="7111"/>
                </a:moveTo>
                <a:lnTo>
                  <a:pt x="5391" y="7136"/>
                </a:lnTo>
                <a:lnTo>
                  <a:pt x="5395" y="7136"/>
                </a:lnTo>
                <a:lnTo>
                  <a:pt x="5403" y="7134"/>
                </a:lnTo>
                <a:lnTo>
                  <a:pt x="5405" y="7121"/>
                </a:lnTo>
                <a:lnTo>
                  <a:pt x="5400" y="7116"/>
                </a:lnTo>
                <a:lnTo>
                  <a:pt x="5379" y="7111"/>
                </a:lnTo>
                <a:close/>
                <a:moveTo>
                  <a:pt x="6002" y="6860"/>
                </a:moveTo>
                <a:lnTo>
                  <a:pt x="5972" y="6878"/>
                </a:lnTo>
                <a:lnTo>
                  <a:pt x="5978" y="6893"/>
                </a:lnTo>
                <a:lnTo>
                  <a:pt x="5973" y="6912"/>
                </a:lnTo>
                <a:lnTo>
                  <a:pt x="5975" y="6929"/>
                </a:lnTo>
                <a:lnTo>
                  <a:pt x="5980" y="6954"/>
                </a:lnTo>
                <a:lnTo>
                  <a:pt x="5985" y="6950"/>
                </a:lnTo>
                <a:lnTo>
                  <a:pt x="5996" y="6942"/>
                </a:lnTo>
                <a:lnTo>
                  <a:pt x="5998" y="6932"/>
                </a:lnTo>
                <a:lnTo>
                  <a:pt x="5991" y="6928"/>
                </a:lnTo>
                <a:lnTo>
                  <a:pt x="5998" y="6924"/>
                </a:lnTo>
                <a:lnTo>
                  <a:pt x="5998" y="6911"/>
                </a:lnTo>
                <a:lnTo>
                  <a:pt x="5990" y="6903"/>
                </a:lnTo>
                <a:lnTo>
                  <a:pt x="6004" y="6880"/>
                </a:lnTo>
                <a:lnTo>
                  <a:pt x="6002" y="6860"/>
                </a:lnTo>
                <a:close/>
                <a:moveTo>
                  <a:pt x="6045" y="6692"/>
                </a:moveTo>
                <a:lnTo>
                  <a:pt x="6036" y="6679"/>
                </a:lnTo>
                <a:lnTo>
                  <a:pt x="6016" y="6681"/>
                </a:lnTo>
                <a:lnTo>
                  <a:pt x="6027" y="6693"/>
                </a:lnTo>
                <a:lnTo>
                  <a:pt x="6046" y="6711"/>
                </a:lnTo>
                <a:lnTo>
                  <a:pt x="6045" y="6692"/>
                </a:lnTo>
                <a:close/>
                <a:moveTo>
                  <a:pt x="2618" y="8742"/>
                </a:moveTo>
                <a:lnTo>
                  <a:pt x="2605" y="8737"/>
                </a:lnTo>
                <a:lnTo>
                  <a:pt x="2586" y="8742"/>
                </a:lnTo>
                <a:lnTo>
                  <a:pt x="2594" y="8755"/>
                </a:lnTo>
                <a:lnTo>
                  <a:pt x="2609" y="8779"/>
                </a:lnTo>
                <a:lnTo>
                  <a:pt x="2615" y="8785"/>
                </a:lnTo>
                <a:lnTo>
                  <a:pt x="2620" y="8781"/>
                </a:lnTo>
                <a:lnTo>
                  <a:pt x="2619" y="8769"/>
                </a:lnTo>
                <a:lnTo>
                  <a:pt x="2622" y="8756"/>
                </a:lnTo>
                <a:lnTo>
                  <a:pt x="2637" y="8756"/>
                </a:lnTo>
                <a:lnTo>
                  <a:pt x="2639" y="8754"/>
                </a:lnTo>
                <a:lnTo>
                  <a:pt x="2643" y="8753"/>
                </a:lnTo>
                <a:lnTo>
                  <a:pt x="2642" y="8743"/>
                </a:lnTo>
                <a:lnTo>
                  <a:pt x="2646" y="8736"/>
                </a:lnTo>
                <a:lnTo>
                  <a:pt x="2618" y="8742"/>
                </a:lnTo>
                <a:close/>
                <a:moveTo>
                  <a:pt x="3519" y="8710"/>
                </a:moveTo>
                <a:lnTo>
                  <a:pt x="3554" y="8704"/>
                </a:lnTo>
                <a:lnTo>
                  <a:pt x="3540" y="8676"/>
                </a:lnTo>
                <a:lnTo>
                  <a:pt x="3529" y="8674"/>
                </a:lnTo>
                <a:lnTo>
                  <a:pt x="3516" y="8681"/>
                </a:lnTo>
                <a:lnTo>
                  <a:pt x="3518" y="8702"/>
                </a:lnTo>
                <a:lnTo>
                  <a:pt x="3519" y="8710"/>
                </a:lnTo>
                <a:close/>
                <a:moveTo>
                  <a:pt x="3013" y="8469"/>
                </a:moveTo>
                <a:lnTo>
                  <a:pt x="3018" y="8470"/>
                </a:lnTo>
                <a:lnTo>
                  <a:pt x="3035" y="8472"/>
                </a:lnTo>
                <a:lnTo>
                  <a:pt x="3046" y="8477"/>
                </a:lnTo>
                <a:lnTo>
                  <a:pt x="3047" y="8474"/>
                </a:lnTo>
                <a:lnTo>
                  <a:pt x="3042" y="8460"/>
                </a:lnTo>
                <a:lnTo>
                  <a:pt x="3033" y="8444"/>
                </a:lnTo>
                <a:lnTo>
                  <a:pt x="3022" y="8442"/>
                </a:lnTo>
                <a:lnTo>
                  <a:pt x="3018" y="8447"/>
                </a:lnTo>
                <a:lnTo>
                  <a:pt x="3022" y="8458"/>
                </a:lnTo>
                <a:lnTo>
                  <a:pt x="3018" y="8463"/>
                </a:lnTo>
                <a:lnTo>
                  <a:pt x="3013" y="8469"/>
                </a:lnTo>
                <a:close/>
                <a:moveTo>
                  <a:pt x="3274" y="8315"/>
                </a:moveTo>
                <a:lnTo>
                  <a:pt x="3284" y="8330"/>
                </a:lnTo>
                <a:lnTo>
                  <a:pt x="3288" y="8318"/>
                </a:lnTo>
                <a:lnTo>
                  <a:pt x="3298" y="8305"/>
                </a:lnTo>
                <a:lnTo>
                  <a:pt x="3301" y="8296"/>
                </a:lnTo>
                <a:lnTo>
                  <a:pt x="3301" y="8291"/>
                </a:lnTo>
                <a:lnTo>
                  <a:pt x="3297" y="8284"/>
                </a:lnTo>
                <a:lnTo>
                  <a:pt x="3292" y="8266"/>
                </a:lnTo>
                <a:lnTo>
                  <a:pt x="3269" y="8283"/>
                </a:lnTo>
                <a:lnTo>
                  <a:pt x="3270" y="8293"/>
                </a:lnTo>
                <a:lnTo>
                  <a:pt x="3267" y="8308"/>
                </a:lnTo>
                <a:lnTo>
                  <a:pt x="3274" y="8315"/>
                </a:lnTo>
                <a:close/>
                <a:moveTo>
                  <a:pt x="2033" y="8205"/>
                </a:moveTo>
                <a:lnTo>
                  <a:pt x="2025" y="8202"/>
                </a:lnTo>
                <a:lnTo>
                  <a:pt x="2017" y="8208"/>
                </a:lnTo>
                <a:lnTo>
                  <a:pt x="2015" y="8217"/>
                </a:lnTo>
                <a:lnTo>
                  <a:pt x="2009" y="8215"/>
                </a:lnTo>
                <a:lnTo>
                  <a:pt x="2012" y="8224"/>
                </a:lnTo>
                <a:lnTo>
                  <a:pt x="2012" y="8233"/>
                </a:lnTo>
                <a:lnTo>
                  <a:pt x="2017" y="8232"/>
                </a:lnTo>
                <a:lnTo>
                  <a:pt x="2022" y="8230"/>
                </a:lnTo>
                <a:lnTo>
                  <a:pt x="2025" y="8233"/>
                </a:lnTo>
                <a:lnTo>
                  <a:pt x="2037" y="8230"/>
                </a:lnTo>
                <a:lnTo>
                  <a:pt x="2054" y="8212"/>
                </a:lnTo>
                <a:lnTo>
                  <a:pt x="2039" y="8206"/>
                </a:lnTo>
                <a:lnTo>
                  <a:pt x="2033" y="8205"/>
                </a:lnTo>
                <a:close/>
                <a:moveTo>
                  <a:pt x="3055" y="8222"/>
                </a:moveTo>
                <a:lnTo>
                  <a:pt x="3062" y="8224"/>
                </a:lnTo>
                <a:lnTo>
                  <a:pt x="3072" y="8215"/>
                </a:lnTo>
                <a:lnTo>
                  <a:pt x="3080" y="8216"/>
                </a:lnTo>
                <a:lnTo>
                  <a:pt x="3072" y="8201"/>
                </a:lnTo>
                <a:lnTo>
                  <a:pt x="3059" y="8195"/>
                </a:lnTo>
                <a:lnTo>
                  <a:pt x="3052" y="8195"/>
                </a:lnTo>
                <a:lnTo>
                  <a:pt x="3047" y="8198"/>
                </a:lnTo>
                <a:lnTo>
                  <a:pt x="3043" y="8195"/>
                </a:lnTo>
                <a:lnTo>
                  <a:pt x="3042" y="8201"/>
                </a:lnTo>
                <a:lnTo>
                  <a:pt x="3030" y="8212"/>
                </a:lnTo>
                <a:lnTo>
                  <a:pt x="3039" y="8228"/>
                </a:lnTo>
                <a:lnTo>
                  <a:pt x="3055" y="8222"/>
                </a:lnTo>
                <a:close/>
                <a:moveTo>
                  <a:pt x="2218" y="8193"/>
                </a:moveTo>
                <a:lnTo>
                  <a:pt x="2213" y="8195"/>
                </a:lnTo>
                <a:lnTo>
                  <a:pt x="2205" y="8189"/>
                </a:lnTo>
                <a:lnTo>
                  <a:pt x="2199" y="8195"/>
                </a:lnTo>
                <a:lnTo>
                  <a:pt x="2201" y="8205"/>
                </a:lnTo>
                <a:lnTo>
                  <a:pt x="2192" y="8212"/>
                </a:lnTo>
                <a:lnTo>
                  <a:pt x="2188" y="8219"/>
                </a:lnTo>
                <a:lnTo>
                  <a:pt x="2181" y="8214"/>
                </a:lnTo>
                <a:lnTo>
                  <a:pt x="2174" y="8213"/>
                </a:lnTo>
                <a:lnTo>
                  <a:pt x="2168" y="8213"/>
                </a:lnTo>
                <a:lnTo>
                  <a:pt x="2157" y="8222"/>
                </a:lnTo>
                <a:lnTo>
                  <a:pt x="2168" y="8227"/>
                </a:lnTo>
                <a:lnTo>
                  <a:pt x="2175" y="8230"/>
                </a:lnTo>
                <a:lnTo>
                  <a:pt x="2180" y="8244"/>
                </a:lnTo>
                <a:lnTo>
                  <a:pt x="2188" y="8227"/>
                </a:lnTo>
                <a:lnTo>
                  <a:pt x="2197" y="8236"/>
                </a:lnTo>
                <a:lnTo>
                  <a:pt x="2208" y="8240"/>
                </a:lnTo>
                <a:lnTo>
                  <a:pt x="2216" y="8222"/>
                </a:lnTo>
                <a:lnTo>
                  <a:pt x="2221" y="8212"/>
                </a:lnTo>
                <a:lnTo>
                  <a:pt x="2227" y="8213"/>
                </a:lnTo>
                <a:lnTo>
                  <a:pt x="2220" y="8205"/>
                </a:lnTo>
                <a:lnTo>
                  <a:pt x="2218" y="8193"/>
                </a:lnTo>
                <a:close/>
                <a:moveTo>
                  <a:pt x="2007" y="8180"/>
                </a:moveTo>
                <a:lnTo>
                  <a:pt x="1993" y="8176"/>
                </a:lnTo>
                <a:lnTo>
                  <a:pt x="1978" y="8181"/>
                </a:lnTo>
                <a:lnTo>
                  <a:pt x="1967" y="8197"/>
                </a:lnTo>
                <a:lnTo>
                  <a:pt x="1968" y="8203"/>
                </a:lnTo>
                <a:lnTo>
                  <a:pt x="1972" y="8202"/>
                </a:lnTo>
                <a:lnTo>
                  <a:pt x="1983" y="8208"/>
                </a:lnTo>
                <a:lnTo>
                  <a:pt x="1990" y="8215"/>
                </a:lnTo>
                <a:lnTo>
                  <a:pt x="1991" y="8210"/>
                </a:lnTo>
                <a:lnTo>
                  <a:pt x="1987" y="8202"/>
                </a:lnTo>
                <a:lnTo>
                  <a:pt x="1988" y="8197"/>
                </a:lnTo>
                <a:lnTo>
                  <a:pt x="1992" y="8195"/>
                </a:lnTo>
                <a:lnTo>
                  <a:pt x="1999" y="8195"/>
                </a:lnTo>
                <a:lnTo>
                  <a:pt x="2003" y="8190"/>
                </a:lnTo>
                <a:lnTo>
                  <a:pt x="2002" y="8201"/>
                </a:lnTo>
                <a:lnTo>
                  <a:pt x="2006" y="8208"/>
                </a:lnTo>
                <a:lnTo>
                  <a:pt x="2009" y="8203"/>
                </a:lnTo>
                <a:lnTo>
                  <a:pt x="2007" y="8180"/>
                </a:lnTo>
                <a:close/>
                <a:moveTo>
                  <a:pt x="4459" y="8163"/>
                </a:moveTo>
                <a:lnTo>
                  <a:pt x="4471" y="8176"/>
                </a:lnTo>
                <a:lnTo>
                  <a:pt x="4478" y="8172"/>
                </a:lnTo>
                <a:lnTo>
                  <a:pt x="4478" y="8160"/>
                </a:lnTo>
                <a:lnTo>
                  <a:pt x="4471" y="8158"/>
                </a:lnTo>
                <a:lnTo>
                  <a:pt x="4459" y="8163"/>
                </a:lnTo>
                <a:close/>
                <a:moveTo>
                  <a:pt x="2963" y="8137"/>
                </a:moveTo>
                <a:lnTo>
                  <a:pt x="2947" y="8132"/>
                </a:lnTo>
                <a:lnTo>
                  <a:pt x="2947" y="8149"/>
                </a:lnTo>
                <a:lnTo>
                  <a:pt x="2962" y="8147"/>
                </a:lnTo>
                <a:lnTo>
                  <a:pt x="2976" y="8151"/>
                </a:lnTo>
                <a:lnTo>
                  <a:pt x="2982" y="8147"/>
                </a:lnTo>
                <a:lnTo>
                  <a:pt x="2996" y="8140"/>
                </a:lnTo>
                <a:lnTo>
                  <a:pt x="2987" y="8132"/>
                </a:lnTo>
                <a:lnTo>
                  <a:pt x="2963" y="8137"/>
                </a:lnTo>
                <a:close/>
                <a:moveTo>
                  <a:pt x="4208" y="8119"/>
                </a:moveTo>
                <a:lnTo>
                  <a:pt x="4197" y="8125"/>
                </a:lnTo>
                <a:lnTo>
                  <a:pt x="4193" y="8112"/>
                </a:lnTo>
                <a:lnTo>
                  <a:pt x="4189" y="8164"/>
                </a:lnTo>
                <a:lnTo>
                  <a:pt x="4211" y="8139"/>
                </a:lnTo>
                <a:lnTo>
                  <a:pt x="4215" y="8129"/>
                </a:lnTo>
                <a:lnTo>
                  <a:pt x="4221" y="8125"/>
                </a:lnTo>
                <a:lnTo>
                  <a:pt x="4217" y="8117"/>
                </a:lnTo>
                <a:lnTo>
                  <a:pt x="4208" y="8119"/>
                </a:lnTo>
                <a:close/>
                <a:moveTo>
                  <a:pt x="4247" y="8132"/>
                </a:moveTo>
                <a:lnTo>
                  <a:pt x="4250" y="8145"/>
                </a:lnTo>
                <a:lnTo>
                  <a:pt x="4254" y="8142"/>
                </a:lnTo>
                <a:lnTo>
                  <a:pt x="4259" y="8139"/>
                </a:lnTo>
                <a:lnTo>
                  <a:pt x="4261" y="8141"/>
                </a:lnTo>
                <a:lnTo>
                  <a:pt x="4265" y="8137"/>
                </a:lnTo>
                <a:lnTo>
                  <a:pt x="4267" y="8115"/>
                </a:lnTo>
                <a:lnTo>
                  <a:pt x="4246" y="8116"/>
                </a:lnTo>
                <a:lnTo>
                  <a:pt x="4247" y="8132"/>
                </a:lnTo>
                <a:close/>
                <a:moveTo>
                  <a:pt x="2849" y="8036"/>
                </a:moveTo>
                <a:lnTo>
                  <a:pt x="2851" y="8025"/>
                </a:lnTo>
                <a:lnTo>
                  <a:pt x="2844" y="8020"/>
                </a:lnTo>
                <a:lnTo>
                  <a:pt x="2836" y="8018"/>
                </a:lnTo>
                <a:lnTo>
                  <a:pt x="2834" y="8029"/>
                </a:lnTo>
                <a:lnTo>
                  <a:pt x="2842" y="8040"/>
                </a:lnTo>
                <a:lnTo>
                  <a:pt x="2849" y="8042"/>
                </a:lnTo>
                <a:lnTo>
                  <a:pt x="2849" y="8036"/>
                </a:lnTo>
                <a:close/>
                <a:moveTo>
                  <a:pt x="1056" y="7931"/>
                </a:moveTo>
                <a:lnTo>
                  <a:pt x="1048" y="7925"/>
                </a:lnTo>
                <a:lnTo>
                  <a:pt x="1034" y="7921"/>
                </a:lnTo>
                <a:lnTo>
                  <a:pt x="1025" y="7923"/>
                </a:lnTo>
                <a:lnTo>
                  <a:pt x="1029" y="7931"/>
                </a:lnTo>
                <a:lnTo>
                  <a:pt x="1044" y="7956"/>
                </a:lnTo>
                <a:lnTo>
                  <a:pt x="1054" y="7947"/>
                </a:lnTo>
                <a:lnTo>
                  <a:pt x="1060" y="7951"/>
                </a:lnTo>
                <a:lnTo>
                  <a:pt x="1069" y="7949"/>
                </a:lnTo>
                <a:lnTo>
                  <a:pt x="1076" y="7945"/>
                </a:lnTo>
                <a:lnTo>
                  <a:pt x="1069" y="7941"/>
                </a:lnTo>
                <a:lnTo>
                  <a:pt x="1056" y="7931"/>
                </a:lnTo>
                <a:close/>
                <a:moveTo>
                  <a:pt x="1042" y="7833"/>
                </a:moveTo>
                <a:lnTo>
                  <a:pt x="1042" y="7827"/>
                </a:lnTo>
                <a:lnTo>
                  <a:pt x="1035" y="7825"/>
                </a:lnTo>
                <a:lnTo>
                  <a:pt x="1025" y="7840"/>
                </a:lnTo>
                <a:lnTo>
                  <a:pt x="1020" y="7849"/>
                </a:lnTo>
                <a:lnTo>
                  <a:pt x="1024" y="7857"/>
                </a:lnTo>
                <a:lnTo>
                  <a:pt x="1044" y="7842"/>
                </a:lnTo>
                <a:lnTo>
                  <a:pt x="1042" y="7833"/>
                </a:lnTo>
                <a:close/>
                <a:moveTo>
                  <a:pt x="2757" y="7823"/>
                </a:moveTo>
                <a:lnTo>
                  <a:pt x="2761" y="7829"/>
                </a:lnTo>
                <a:lnTo>
                  <a:pt x="2758" y="7814"/>
                </a:lnTo>
                <a:lnTo>
                  <a:pt x="2757" y="7816"/>
                </a:lnTo>
                <a:lnTo>
                  <a:pt x="2757" y="7823"/>
                </a:lnTo>
                <a:close/>
                <a:moveTo>
                  <a:pt x="2746" y="7806"/>
                </a:moveTo>
                <a:lnTo>
                  <a:pt x="2755" y="7812"/>
                </a:lnTo>
                <a:lnTo>
                  <a:pt x="2758" y="7813"/>
                </a:lnTo>
                <a:lnTo>
                  <a:pt x="2753" y="7794"/>
                </a:lnTo>
                <a:lnTo>
                  <a:pt x="2746" y="7806"/>
                </a:lnTo>
                <a:close/>
                <a:moveTo>
                  <a:pt x="3846" y="7724"/>
                </a:moveTo>
                <a:lnTo>
                  <a:pt x="3858" y="7711"/>
                </a:lnTo>
                <a:lnTo>
                  <a:pt x="3859" y="7694"/>
                </a:lnTo>
                <a:lnTo>
                  <a:pt x="3848" y="7690"/>
                </a:lnTo>
                <a:lnTo>
                  <a:pt x="3844" y="7706"/>
                </a:lnTo>
                <a:lnTo>
                  <a:pt x="3838" y="7711"/>
                </a:lnTo>
                <a:lnTo>
                  <a:pt x="3834" y="7700"/>
                </a:lnTo>
                <a:lnTo>
                  <a:pt x="3825" y="7696"/>
                </a:lnTo>
                <a:lnTo>
                  <a:pt x="3820" y="7704"/>
                </a:lnTo>
                <a:lnTo>
                  <a:pt x="3810" y="7704"/>
                </a:lnTo>
                <a:lnTo>
                  <a:pt x="3811" y="7719"/>
                </a:lnTo>
                <a:lnTo>
                  <a:pt x="3820" y="7721"/>
                </a:lnTo>
                <a:lnTo>
                  <a:pt x="3827" y="7732"/>
                </a:lnTo>
                <a:lnTo>
                  <a:pt x="3846" y="7724"/>
                </a:lnTo>
                <a:close/>
                <a:moveTo>
                  <a:pt x="4273" y="7606"/>
                </a:moveTo>
                <a:lnTo>
                  <a:pt x="4274" y="7598"/>
                </a:lnTo>
                <a:lnTo>
                  <a:pt x="4259" y="7618"/>
                </a:lnTo>
                <a:lnTo>
                  <a:pt x="4273" y="7606"/>
                </a:lnTo>
                <a:close/>
                <a:moveTo>
                  <a:pt x="4274" y="7598"/>
                </a:moveTo>
                <a:lnTo>
                  <a:pt x="4275" y="7595"/>
                </a:lnTo>
                <a:lnTo>
                  <a:pt x="4274" y="7595"/>
                </a:lnTo>
                <a:lnTo>
                  <a:pt x="4274" y="7598"/>
                </a:lnTo>
                <a:close/>
                <a:moveTo>
                  <a:pt x="4277" y="7595"/>
                </a:moveTo>
                <a:lnTo>
                  <a:pt x="4281" y="7588"/>
                </a:lnTo>
                <a:lnTo>
                  <a:pt x="4275" y="7595"/>
                </a:lnTo>
                <a:lnTo>
                  <a:pt x="4277" y="7595"/>
                </a:lnTo>
                <a:close/>
                <a:moveTo>
                  <a:pt x="3819" y="7542"/>
                </a:moveTo>
                <a:lnTo>
                  <a:pt x="3809" y="7531"/>
                </a:lnTo>
                <a:lnTo>
                  <a:pt x="3805" y="7529"/>
                </a:lnTo>
                <a:lnTo>
                  <a:pt x="3798" y="7531"/>
                </a:lnTo>
                <a:lnTo>
                  <a:pt x="3794" y="7535"/>
                </a:lnTo>
                <a:lnTo>
                  <a:pt x="3805" y="7559"/>
                </a:lnTo>
                <a:lnTo>
                  <a:pt x="3813" y="7554"/>
                </a:lnTo>
                <a:lnTo>
                  <a:pt x="3819" y="7542"/>
                </a:lnTo>
                <a:close/>
                <a:moveTo>
                  <a:pt x="4496" y="7514"/>
                </a:moveTo>
                <a:lnTo>
                  <a:pt x="4483" y="7519"/>
                </a:lnTo>
                <a:lnTo>
                  <a:pt x="4477" y="7526"/>
                </a:lnTo>
                <a:lnTo>
                  <a:pt x="4469" y="7524"/>
                </a:lnTo>
                <a:lnTo>
                  <a:pt x="4460" y="7517"/>
                </a:lnTo>
                <a:lnTo>
                  <a:pt x="4453" y="7531"/>
                </a:lnTo>
                <a:lnTo>
                  <a:pt x="4457" y="7542"/>
                </a:lnTo>
                <a:lnTo>
                  <a:pt x="4470" y="7544"/>
                </a:lnTo>
                <a:lnTo>
                  <a:pt x="4478" y="7533"/>
                </a:lnTo>
                <a:lnTo>
                  <a:pt x="4479" y="7546"/>
                </a:lnTo>
                <a:lnTo>
                  <a:pt x="4484" y="7558"/>
                </a:lnTo>
                <a:lnTo>
                  <a:pt x="4495" y="7561"/>
                </a:lnTo>
                <a:lnTo>
                  <a:pt x="4500" y="7553"/>
                </a:lnTo>
                <a:lnTo>
                  <a:pt x="4502" y="7544"/>
                </a:lnTo>
                <a:lnTo>
                  <a:pt x="4513" y="7542"/>
                </a:lnTo>
                <a:lnTo>
                  <a:pt x="4520" y="7540"/>
                </a:lnTo>
                <a:lnTo>
                  <a:pt x="4520" y="7529"/>
                </a:lnTo>
                <a:lnTo>
                  <a:pt x="4510" y="7519"/>
                </a:lnTo>
                <a:lnTo>
                  <a:pt x="4496" y="7514"/>
                </a:lnTo>
                <a:close/>
                <a:moveTo>
                  <a:pt x="2077" y="7486"/>
                </a:moveTo>
                <a:lnTo>
                  <a:pt x="2073" y="7472"/>
                </a:lnTo>
                <a:lnTo>
                  <a:pt x="2064" y="7468"/>
                </a:lnTo>
                <a:lnTo>
                  <a:pt x="2056" y="7468"/>
                </a:lnTo>
                <a:lnTo>
                  <a:pt x="2046" y="7479"/>
                </a:lnTo>
                <a:lnTo>
                  <a:pt x="2039" y="7482"/>
                </a:lnTo>
                <a:lnTo>
                  <a:pt x="2047" y="7499"/>
                </a:lnTo>
                <a:lnTo>
                  <a:pt x="2061" y="7502"/>
                </a:lnTo>
                <a:lnTo>
                  <a:pt x="2067" y="7499"/>
                </a:lnTo>
                <a:lnTo>
                  <a:pt x="2073" y="7510"/>
                </a:lnTo>
                <a:lnTo>
                  <a:pt x="2086" y="7516"/>
                </a:lnTo>
                <a:lnTo>
                  <a:pt x="2086" y="7497"/>
                </a:lnTo>
                <a:lnTo>
                  <a:pt x="2082" y="7487"/>
                </a:lnTo>
                <a:lnTo>
                  <a:pt x="2077" y="7486"/>
                </a:lnTo>
                <a:close/>
                <a:moveTo>
                  <a:pt x="1310" y="7448"/>
                </a:moveTo>
                <a:lnTo>
                  <a:pt x="1304" y="7448"/>
                </a:lnTo>
                <a:lnTo>
                  <a:pt x="1301" y="7455"/>
                </a:lnTo>
                <a:lnTo>
                  <a:pt x="1292" y="7458"/>
                </a:lnTo>
                <a:lnTo>
                  <a:pt x="1288" y="7469"/>
                </a:lnTo>
                <a:lnTo>
                  <a:pt x="1294" y="7476"/>
                </a:lnTo>
                <a:lnTo>
                  <a:pt x="1303" y="7481"/>
                </a:lnTo>
                <a:lnTo>
                  <a:pt x="1313" y="7470"/>
                </a:lnTo>
                <a:lnTo>
                  <a:pt x="1324" y="7457"/>
                </a:lnTo>
                <a:lnTo>
                  <a:pt x="1327" y="7446"/>
                </a:lnTo>
                <a:lnTo>
                  <a:pt x="1315" y="7446"/>
                </a:lnTo>
                <a:lnTo>
                  <a:pt x="1310" y="7448"/>
                </a:lnTo>
                <a:close/>
                <a:moveTo>
                  <a:pt x="1144" y="7409"/>
                </a:moveTo>
                <a:lnTo>
                  <a:pt x="1158" y="7426"/>
                </a:lnTo>
                <a:lnTo>
                  <a:pt x="1166" y="7415"/>
                </a:lnTo>
                <a:lnTo>
                  <a:pt x="1175" y="7407"/>
                </a:lnTo>
                <a:lnTo>
                  <a:pt x="1163" y="7400"/>
                </a:lnTo>
                <a:lnTo>
                  <a:pt x="1144" y="7409"/>
                </a:lnTo>
                <a:close/>
                <a:moveTo>
                  <a:pt x="2266" y="7361"/>
                </a:moveTo>
                <a:lnTo>
                  <a:pt x="2279" y="7372"/>
                </a:lnTo>
                <a:lnTo>
                  <a:pt x="2287" y="7363"/>
                </a:lnTo>
                <a:lnTo>
                  <a:pt x="2287" y="7340"/>
                </a:lnTo>
                <a:lnTo>
                  <a:pt x="2271" y="7350"/>
                </a:lnTo>
                <a:lnTo>
                  <a:pt x="2266" y="7361"/>
                </a:lnTo>
                <a:close/>
                <a:moveTo>
                  <a:pt x="905" y="7340"/>
                </a:moveTo>
                <a:lnTo>
                  <a:pt x="902" y="7337"/>
                </a:lnTo>
                <a:lnTo>
                  <a:pt x="897" y="7340"/>
                </a:lnTo>
                <a:lnTo>
                  <a:pt x="896" y="7359"/>
                </a:lnTo>
                <a:lnTo>
                  <a:pt x="878" y="7393"/>
                </a:lnTo>
                <a:lnTo>
                  <a:pt x="875" y="7391"/>
                </a:lnTo>
                <a:lnTo>
                  <a:pt x="867" y="7395"/>
                </a:lnTo>
                <a:lnTo>
                  <a:pt x="863" y="7400"/>
                </a:lnTo>
                <a:lnTo>
                  <a:pt x="867" y="7413"/>
                </a:lnTo>
                <a:lnTo>
                  <a:pt x="865" y="7421"/>
                </a:lnTo>
                <a:lnTo>
                  <a:pt x="876" y="7435"/>
                </a:lnTo>
                <a:lnTo>
                  <a:pt x="878" y="7425"/>
                </a:lnTo>
                <a:lnTo>
                  <a:pt x="885" y="7419"/>
                </a:lnTo>
                <a:lnTo>
                  <a:pt x="891" y="7418"/>
                </a:lnTo>
                <a:lnTo>
                  <a:pt x="887" y="7403"/>
                </a:lnTo>
                <a:lnTo>
                  <a:pt x="893" y="7398"/>
                </a:lnTo>
                <a:lnTo>
                  <a:pt x="908" y="7388"/>
                </a:lnTo>
                <a:lnTo>
                  <a:pt x="917" y="7367"/>
                </a:lnTo>
                <a:lnTo>
                  <a:pt x="918" y="7357"/>
                </a:lnTo>
                <a:lnTo>
                  <a:pt x="917" y="7337"/>
                </a:lnTo>
                <a:lnTo>
                  <a:pt x="905" y="7340"/>
                </a:lnTo>
                <a:close/>
                <a:moveTo>
                  <a:pt x="2617" y="7226"/>
                </a:moveTo>
                <a:lnTo>
                  <a:pt x="2625" y="7216"/>
                </a:lnTo>
                <a:lnTo>
                  <a:pt x="2619" y="7210"/>
                </a:lnTo>
                <a:lnTo>
                  <a:pt x="2615" y="7205"/>
                </a:lnTo>
                <a:lnTo>
                  <a:pt x="2608" y="7203"/>
                </a:lnTo>
                <a:lnTo>
                  <a:pt x="2603" y="7211"/>
                </a:lnTo>
                <a:lnTo>
                  <a:pt x="2591" y="7217"/>
                </a:lnTo>
                <a:lnTo>
                  <a:pt x="2605" y="7254"/>
                </a:lnTo>
                <a:lnTo>
                  <a:pt x="2610" y="7253"/>
                </a:lnTo>
                <a:lnTo>
                  <a:pt x="2611" y="7243"/>
                </a:lnTo>
                <a:lnTo>
                  <a:pt x="2607" y="7239"/>
                </a:lnTo>
                <a:lnTo>
                  <a:pt x="2608" y="7230"/>
                </a:lnTo>
                <a:lnTo>
                  <a:pt x="2617" y="7226"/>
                </a:lnTo>
                <a:close/>
                <a:moveTo>
                  <a:pt x="4335" y="7218"/>
                </a:moveTo>
                <a:lnTo>
                  <a:pt x="4344" y="7221"/>
                </a:lnTo>
                <a:lnTo>
                  <a:pt x="4347" y="7220"/>
                </a:lnTo>
                <a:lnTo>
                  <a:pt x="4350" y="7209"/>
                </a:lnTo>
                <a:lnTo>
                  <a:pt x="4360" y="7202"/>
                </a:lnTo>
                <a:lnTo>
                  <a:pt x="4367" y="7198"/>
                </a:lnTo>
                <a:lnTo>
                  <a:pt x="4368" y="7192"/>
                </a:lnTo>
                <a:lnTo>
                  <a:pt x="4370" y="7179"/>
                </a:lnTo>
                <a:lnTo>
                  <a:pt x="4358" y="7189"/>
                </a:lnTo>
                <a:lnTo>
                  <a:pt x="4343" y="7187"/>
                </a:lnTo>
                <a:lnTo>
                  <a:pt x="4338" y="7189"/>
                </a:lnTo>
                <a:lnTo>
                  <a:pt x="4334" y="7194"/>
                </a:lnTo>
                <a:lnTo>
                  <a:pt x="4335" y="7206"/>
                </a:lnTo>
                <a:lnTo>
                  <a:pt x="4329" y="7213"/>
                </a:lnTo>
                <a:lnTo>
                  <a:pt x="4335" y="7218"/>
                </a:lnTo>
                <a:close/>
                <a:moveTo>
                  <a:pt x="2564" y="6880"/>
                </a:moveTo>
                <a:lnTo>
                  <a:pt x="2551" y="6873"/>
                </a:lnTo>
                <a:lnTo>
                  <a:pt x="2544" y="6866"/>
                </a:lnTo>
                <a:lnTo>
                  <a:pt x="2539" y="6866"/>
                </a:lnTo>
                <a:lnTo>
                  <a:pt x="2539" y="6872"/>
                </a:lnTo>
                <a:lnTo>
                  <a:pt x="2529" y="6868"/>
                </a:lnTo>
                <a:lnTo>
                  <a:pt x="2523" y="6868"/>
                </a:lnTo>
                <a:lnTo>
                  <a:pt x="2532" y="6881"/>
                </a:lnTo>
                <a:lnTo>
                  <a:pt x="2541" y="6897"/>
                </a:lnTo>
                <a:lnTo>
                  <a:pt x="2545" y="6905"/>
                </a:lnTo>
                <a:lnTo>
                  <a:pt x="2551" y="6926"/>
                </a:lnTo>
                <a:lnTo>
                  <a:pt x="2576" y="6933"/>
                </a:lnTo>
                <a:lnTo>
                  <a:pt x="2581" y="6923"/>
                </a:lnTo>
                <a:lnTo>
                  <a:pt x="2574" y="6904"/>
                </a:lnTo>
                <a:lnTo>
                  <a:pt x="2564" y="6880"/>
                </a:lnTo>
                <a:close/>
                <a:moveTo>
                  <a:pt x="2454" y="6836"/>
                </a:moveTo>
                <a:lnTo>
                  <a:pt x="2445" y="6841"/>
                </a:lnTo>
                <a:lnTo>
                  <a:pt x="2433" y="6849"/>
                </a:lnTo>
                <a:lnTo>
                  <a:pt x="2428" y="6865"/>
                </a:lnTo>
                <a:lnTo>
                  <a:pt x="2430" y="6876"/>
                </a:lnTo>
                <a:lnTo>
                  <a:pt x="2439" y="6891"/>
                </a:lnTo>
                <a:lnTo>
                  <a:pt x="2446" y="6895"/>
                </a:lnTo>
                <a:lnTo>
                  <a:pt x="2449" y="6871"/>
                </a:lnTo>
                <a:lnTo>
                  <a:pt x="2453" y="6856"/>
                </a:lnTo>
                <a:lnTo>
                  <a:pt x="2452" y="6851"/>
                </a:lnTo>
                <a:lnTo>
                  <a:pt x="2455" y="6843"/>
                </a:lnTo>
                <a:lnTo>
                  <a:pt x="2454" y="6836"/>
                </a:lnTo>
                <a:close/>
                <a:moveTo>
                  <a:pt x="2527" y="6815"/>
                </a:moveTo>
                <a:lnTo>
                  <a:pt x="2523" y="6809"/>
                </a:lnTo>
                <a:lnTo>
                  <a:pt x="2510" y="6799"/>
                </a:lnTo>
                <a:lnTo>
                  <a:pt x="2501" y="6796"/>
                </a:lnTo>
                <a:lnTo>
                  <a:pt x="2493" y="6801"/>
                </a:lnTo>
                <a:lnTo>
                  <a:pt x="2504" y="6812"/>
                </a:lnTo>
                <a:lnTo>
                  <a:pt x="2505" y="6835"/>
                </a:lnTo>
                <a:lnTo>
                  <a:pt x="2502" y="6846"/>
                </a:lnTo>
                <a:lnTo>
                  <a:pt x="2496" y="6853"/>
                </a:lnTo>
                <a:lnTo>
                  <a:pt x="2506" y="6853"/>
                </a:lnTo>
                <a:lnTo>
                  <a:pt x="2512" y="6860"/>
                </a:lnTo>
                <a:lnTo>
                  <a:pt x="2520" y="6853"/>
                </a:lnTo>
                <a:lnTo>
                  <a:pt x="2535" y="6852"/>
                </a:lnTo>
                <a:lnTo>
                  <a:pt x="2536" y="6842"/>
                </a:lnTo>
                <a:lnTo>
                  <a:pt x="2535" y="6825"/>
                </a:lnTo>
                <a:lnTo>
                  <a:pt x="2527" y="6815"/>
                </a:lnTo>
                <a:close/>
                <a:moveTo>
                  <a:pt x="2156" y="6662"/>
                </a:moveTo>
                <a:lnTo>
                  <a:pt x="2161" y="6667"/>
                </a:lnTo>
                <a:lnTo>
                  <a:pt x="2162" y="6635"/>
                </a:lnTo>
                <a:lnTo>
                  <a:pt x="2154" y="6622"/>
                </a:lnTo>
                <a:lnTo>
                  <a:pt x="2144" y="6624"/>
                </a:lnTo>
                <a:lnTo>
                  <a:pt x="2137" y="6628"/>
                </a:lnTo>
                <a:lnTo>
                  <a:pt x="2136" y="6643"/>
                </a:lnTo>
                <a:lnTo>
                  <a:pt x="2144" y="6656"/>
                </a:lnTo>
                <a:lnTo>
                  <a:pt x="2156" y="6662"/>
                </a:lnTo>
                <a:close/>
                <a:moveTo>
                  <a:pt x="2337" y="6307"/>
                </a:moveTo>
                <a:lnTo>
                  <a:pt x="2350" y="6297"/>
                </a:lnTo>
                <a:lnTo>
                  <a:pt x="2358" y="6293"/>
                </a:lnTo>
                <a:lnTo>
                  <a:pt x="2354" y="6285"/>
                </a:lnTo>
                <a:lnTo>
                  <a:pt x="2350" y="6268"/>
                </a:lnTo>
                <a:lnTo>
                  <a:pt x="2342" y="6260"/>
                </a:lnTo>
                <a:lnTo>
                  <a:pt x="2332" y="6254"/>
                </a:lnTo>
                <a:lnTo>
                  <a:pt x="2330" y="6260"/>
                </a:lnTo>
                <a:lnTo>
                  <a:pt x="2327" y="6266"/>
                </a:lnTo>
                <a:lnTo>
                  <a:pt x="2321" y="6272"/>
                </a:lnTo>
                <a:lnTo>
                  <a:pt x="2321" y="6279"/>
                </a:lnTo>
                <a:lnTo>
                  <a:pt x="2326" y="6287"/>
                </a:lnTo>
                <a:lnTo>
                  <a:pt x="2332" y="6301"/>
                </a:lnTo>
                <a:lnTo>
                  <a:pt x="2337" y="6307"/>
                </a:lnTo>
                <a:close/>
                <a:moveTo>
                  <a:pt x="2135" y="6147"/>
                </a:moveTo>
                <a:lnTo>
                  <a:pt x="2140" y="6152"/>
                </a:lnTo>
                <a:lnTo>
                  <a:pt x="2147" y="6156"/>
                </a:lnTo>
                <a:lnTo>
                  <a:pt x="2151" y="6165"/>
                </a:lnTo>
                <a:lnTo>
                  <a:pt x="2147" y="6165"/>
                </a:lnTo>
                <a:lnTo>
                  <a:pt x="2141" y="6162"/>
                </a:lnTo>
                <a:lnTo>
                  <a:pt x="2136" y="6164"/>
                </a:lnTo>
                <a:lnTo>
                  <a:pt x="2131" y="6167"/>
                </a:lnTo>
                <a:lnTo>
                  <a:pt x="2136" y="6172"/>
                </a:lnTo>
                <a:lnTo>
                  <a:pt x="2145" y="6180"/>
                </a:lnTo>
                <a:lnTo>
                  <a:pt x="2142" y="6191"/>
                </a:lnTo>
                <a:lnTo>
                  <a:pt x="2161" y="6184"/>
                </a:lnTo>
                <a:lnTo>
                  <a:pt x="2168" y="6183"/>
                </a:lnTo>
                <a:lnTo>
                  <a:pt x="2171" y="6179"/>
                </a:lnTo>
                <a:lnTo>
                  <a:pt x="2182" y="6169"/>
                </a:lnTo>
                <a:lnTo>
                  <a:pt x="2178" y="6157"/>
                </a:lnTo>
                <a:lnTo>
                  <a:pt x="2176" y="6151"/>
                </a:lnTo>
                <a:lnTo>
                  <a:pt x="2168" y="6147"/>
                </a:lnTo>
                <a:lnTo>
                  <a:pt x="2165" y="6140"/>
                </a:lnTo>
                <a:lnTo>
                  <a:pt x="2155" y="6131"/>
                </a:lnTo>
                <a:lnTo>
                  <a:pt x="2142" y="6142"/>
                </a:lnTo>
                <a:lnTo>
                  <a:pt x="2135" y="6147"/>
                </a:lnTo>
                <a:close/>
                <a:moveTo>
                  <a:pt x="3105" y="5328"/>
                </a:moveTo>
                <a:lnTo>
                  <a:pt x="3093" y="5312"/>
                </a:lnTo>
                <a:lnTo>
                  <a:pt x="3077" y="5326"/>
                </a:lnTo>
                <a:lnTo>
                  <a:pt x="3075" y="5345"/>
                </a:lnTo>
                <a:lnTo>
                  <a:pt x="3080" y="5353"/>
                </a:lnTo>
                <a:lnTo>
                  <a:pt x="3099" y="5339"/>
                </a:lnTo>
                <a:lnTo>
                  <a:pt x="3105" y="5328"/>
                </a:lnTo>
                <a:close/>
                <a:moveTo>
                  <a:pt x="2833" y="5292"/>
                </a:moveTo>
                <a:lnTo>
                  <a:pt x="2849" y="5291"/>
                </a:lnTo>
                <a:lnTo>
                  <a:pt x="2854" y="5294"/>
                </a:lnTo>
                <a:lnTo>
                  <a:pt x="2856" y="5291"/>
                </a:lnTo>
                <a:lnTo>
                  <a:pt x="2866" y="5283"/>
                </a:lnTo>
                <a:lnTo>
                  <a:pt x="2854" y="5278"/>
                </a:lnTo>
                <a:lnTo>
                  <a:pt x="2842" y="5269"/>
                </a:lnTo>
                <a:lnTo>
                  <a:pt x="2828" y="5267"/>
                </a:lnTo>
                <a:lnTo>
                  <a:pt x="2819" y="5257"/>
                </a:lnTo>
                <a:lnTo>
                  <a:pt x="2800" y="5254"/>
                </a:lnTo>
                <a:lnTo>
                  <a:pt x="2801" y="5264"/>
                </a:lnTo>
                <a:lnTo>
                  <a:pt x="2804" y="5272"/>
                </a:lnTo>
                <a:lnTo>
                  <a:pt x="2807" y="5277"/>
                </a:lnTo>
                <a:lnTo>
                  <a:pt x="2807" y="5292"/>
                </a:lnTo>
                <a:lnTo>
                  <a:pt x="2815" y="5302"/>
                </a:lnTo>
                <a:lnTo>
                  <a:pt x="2819" y="5296"/>
                </a:lnTo>
                <a:lnTo>
                  <a:pt x="2825" y="5283"/>
                </a:lnTo>
                <a:lnTo>
                  <a:pt x="2826" y="5272"/>
                </a:lnTo>
                <a:lnTo>
                  <a:pt x="2829" y="5277"/>
                </a:lnTo>
                <a:lnTo>
                  <a:pt x="2828" y="5289"/>
                </a:lnTo>
                <a:lnTo>
                  <a:pt x="2833" y="5292"/>
                </a:lnTo>
                <a:close/>
                <a:moveTo>
                  <a:pt x="2689" y="5230"/>
                </a:moveTo>
                <a:lnTo>
                  <a:pt x="2705" y="5223"/>
                </a:lnTo>
                <a:lnTo>
                  <a:pt x="2702" y="5212"/>
                </a:lnTo>
                <a:lnTo>
                  <a:pt x="2692" y="5214"/>
                </a:lnTo>
                <a:lnTo>
                  <a:pt x="2681" y="5215"/>
                </a:lnTo>
                <a:lnTo>
                  <a:pt x="2681" y="5219"/>
                </a:lnTo>
                <a:lnTo>
                  <a:pt x="2679" y="5224"/>
                </a:lnTo>
                <a:lnTo>
                  <a:pt x="2674" y="5224"/>
                </a:lnTo>
                <a:lnTo>
                  <a:pt x="2678" y="5230"/>
                </a:lnTo>
                <a:lnTo>
                  <a:pt x="2689" y="5230"/>
                </a:lnTo>
                <a:close/>
                <a:moveTo>
                  <a:pt x="2091" y="4735"/>
                </a:moveTo>
                <a:lnTo>
                  <a:pt x="2100" y="4729"/>
                </a:lnTo>
                <a:lnTo>
                  <a:pt x="2097" y="4717"/>
                </a:lnTo>
                <a:lnTo>
                  <a:pt x="2104" y="4715"/>
                </a:lnTo>
                <a:lnTo>
                  <a:pt x="2114" y="4728"/>
                </a:lnTo>
                <a:lnTo>
                  <a:pt x="2108" y="4707"/>
                </a:lnTo>
                <a:lnTo>
                  <a:pt x="2089" y="4700"/>
                </a:lnTo>
                <a:lnTo>
                  <a:pt x="2076" y="4714"/>
                </a:lnTo>
                <a:lnTo>
                  <a:pt x="2080" y="4727"/>
                </a:lnTo>
                <a:lnTo>
                  <a:pt x="2091" y="4735"/>
                </a:lnTo>
                <a:close/>
                <a:moveTo>
                  <a:pt x="2266" y="4514"/>
                </a:moveTo>
                <a:lnTo>
                  <a:pt x="2261" y="4499"/>
                </a:lnTo>
                <a:lnTo>
                  <a:pt x="2241" y="4496"/>
                </a:lnTo>
                <a:lnTo>
                  <a:pt x="2235" y="4497"/>
                </a:lnTo>
                <a:lnTo>
                  <a:pt x="2234" y="4504"/>
                </a:lnTo>
                <a:lnTo>
                  <a:pt x="2228" y="4508"/>
                </a:lnTo>
                <a:lnTo>
                  <a:pt x="2221" y="4521"/>
                </a:lnTo>
                <a:lnTo>
                  <a:pt x="2239" y="4525"/>
                </a:lnTo>
                <a:lnTo>
                  <a:pt x="2266" y="4514"/>
                </a:lnTo>
                <a:close/>
                <a:moveTo>
                  <a:pt x="2685" y="4303"/>
                </a:moveTo>
                <a:lnTo>
                  <a:pt x="2674" y="4291"/>
                </a:lnTo>
                <a:lnTo>
                  <a:pt x="2670" y="4269"/>
                </a:lnTo>
                <a:lnTo>
                  <a:pt x="2663" y="4265"/>
                </a:lnTo>
                <a:lnTo>
                  <a:pt x="2657" y="4284"/>
                </a:lnTo>
                <a:lnTo>
                  <a:pt x="2646" y="4295"/>
                </a:lnTo>
                <a:lnTo>
                  <a:pt x="2640" y="4316"/>
                </a:lnTo>
                <a:lnTo>
                  <a:pt x="2642" y="4320"/>
                </a:lnTo>
                <a:lnTo>
                  <a:pt x="2655" y="4314"/>
                </a:lnTo>
                <a:lnTo>
                  <a:pt x="2669" y="4323"/>
                </a:lnTo>
                <a:lnTo>
                  <a:pt x="2672" y="4322"/>
                </a:lnTo>
                <a:lnTo>
                  <a:pt x="2679" y="4311"/>
                </a:lnTo>
                <a:lnTo>
                  <a:pt x="2685" y="4303"/>
                </a:lnTo>
                <a:close/>
                <a:moveTo>
                  <a:pt x="2228" y="3666"/>
                </a:moveTo>
                <a:lnTo>
                  <a:pt x="2236" y="3670"/>
                </a:lnTo>
                <a:lnTo>
                  <a:pt x="2243" y="3666"/>
                </a:lnTo>
                <a:lnTo>
                  <a:pt x="2248" y="3657"/>
                </a:lnTo>
                <a:lnTo>
                  <a:pt x="2252" y="3639"/>
                </a:lnTo>
                <a:lnTo>
                  <a:pt x="2250" y="3632"/>
                </a:lnTo>
                <a:lnTo>
                  <a:pt x="2244" y="3631"/>
                </a:lnTo>
                <a:lnTo>
                  <a:pt x="2237" y="3649"/>
                </a:lnTo>
                <a:lnTo>
                  <a:pt x="2223" y="3654"/>
                </a:lnTo>
                <a:lnTo>
                  <a:pt x="2203" y="3662"/>
                </a:lnTo>
                <a:lnTo>
                  <a:pt x="2195" y="3667"/>
                </a:lnTo>
                <a:lnTo>
                  <a:pt x="2206" y="3676"/>
                </a:lnTo>
                <a:lnTo>
                  <a:pt x="2228" y="3666"/>
                </a:lnTo>
                <a:close/>
                <a:moveTo>
                  <a:pt x="2102" y="2996"/>
                </a:moveTo>
                <a:lnTo>
                  <a:pt x="2109" y="3006"/>
                </a:lnTo>
                <a:lnTo>
                  <a:pt x="2134" y="3003"/>
                </a:lnTo>
                <a:lnTo>
                  <a:pt x="2142" y="2989"/>
                </a:lnTo>
                <a:lnTo>
                  <a:pt x="2139" y="2989"/>
                </a:lnTo>
                <a:lnTo>
                  <a:pt x="2130" y="2996"/>
                </a:lnTo>
                <a:lnTo>
                  <a:pt x="2120" y="2993"/>
                </a:lnTo>
                <a:lnTo>
                  <a:pt x="2107" y="2987"/>
                </a:lnTo>
                <a:lnTo>
                  <a:pt x="2110" y="2979"/>
                </a:lnTo>
                <a:lnTo>
                  <a:pt x="2101" y="2966"/>
                </a:lnTo>
                <a:lnTo>
                  <a:pt x="2089" y="2966"/>
                </a:lnTo>
                <a:lnTo>
                  <a:pt x="2097" y="2993"/>
                </a:lnTo>
                <a:lnTo>
                  <a:pt x="2102" y="2996"/>
                </a:lnTo>
                <a:close/>
                <a:moveTo>
                  <a:pt x="2038" y="2912"/>
                </a:moveTo>
                <a:lnTo>
                  <a:pt x="2043" y="2915"/>
                </a:lnTo>
                <a:lnTo>
                  <a:pt x="2048" y="2909"/>
                </a:lnTo>
                <a:lnTo>
                  <a:pt x="2050" y="2897"/>
                </a:lnTo>
                <a:lnTo>
                  <a:pt x="2049" y="2884"/>
                </a:lnTo>
                <a:lnTo>
                  <a:pt x="2058" y="2887"/>
                </a:lnTo>
                <a:lnTo>
                  <a:pt x="2067" y="2887"/>
                </a:lnTo>
                <a:lnTo>
                  <a:pt x="2067" y="2873"/>
                </a:lnTo>
                <a:lnTo>
                  <a:pt x="2046" y="2866"/>
                </a:lnTo>
                <a:lnTo>
                  <a:pt x="2042" y="2862"/>
                </a:lnTo>
                <a:lnTo>
                  <a:pt x="2039" y="2867"/>
                </a:lnTo>
                <a:lnTo>
                  <a:pt x="2038" y="2879"/>
                </a:lnTo>
                <a:lnTo>
                  <a:pt x="2031" y="2885"/>
                </a:lnTo>
                <a:lnTo>
                  <a:pt x="2030" y="2897"/>
                </a:lnTo>
                <a:lnTo>
                  <a:pt x="2038" y="2903"/>
                </a:lnTo>
                <a:lnTo>
                  <a:pt x="2038" y="2912"/>
                </a:lnTo>
                <a:close/>
                <a:moveTo>
                  <a:pt x="2233" y="2864"/>
                </a:moveTo>
                <a:lnTo>
                  <a:pt x="2218" y="2877"/>
                </a:lnTo>
                <a:lnTo>
                  <a:pt x="2225" y="2884"/>
                </a:lnTo>
                <a:lnTo>
                  <a:pt x="2233" y="2884"/>
                </a:lnTo>
                <a:lnTo>
                  <a:pt x="2237" y="2885"/>
                </a:lnTo>
                <a:lnTo>
                  <a:pt x="2252" y="2838"/>
                </a:lnTo>
                <a:lnTo>
                  <a:pt x="2222" y="2845"/>
                </a:lnTo>
                <a:lnTo>
                  <a:pt x="2214" y="2860"/>
                </a:lnTo>
                <a:lnTo>
                  <a:pt x="2222" y="2858"/>
                </a:lnTo>
                <a:lnTo>
                  <a:pt x="2233" y="2864"/>
                </a:lnTo>
                <a:close/>
                <a:moveTo>
                  <a:pt x="2705" y="2844"/>
                </a:moveTo>
                <a:lnTo>
                  <a:pt x="2713" y="2847"/>
                </a:lnTo>
                <a:lnTo>
                  <a:pt x="2723" y="2856"/>
                </a:lnTo>
                <a:lnTo>
                  <a:pt x="2717" y="2823"/>
                </a:lnTo>
                <a:lnTo>
                  <a:pt x="2705" y="2824"/>
                </a:lnTo>
                <a:lnTo>
                  <a:pt x="2705" y="2844"/>
                </a:lnTo>
                <a:close/>
                <a:moveTo>
                  <a:pt x="2518" y="2725"/>
                </a:moveTo>
                <a:lnTo>
                  <a:pt x="2529" y="2725"/>
                </a:lnTo>
                <a:lnTo>
                  <a:pt x="2537" y="2738"/>
                </a:lnTo>
                <a:lnTo>
                  <a:pt x="2551" y="2743"/>
                </a:lnTo>
                <a:lnTo>
                  <a:pt x="2543" y="2729"/>
                </a:lnTo>
                <a:lnTo>
                  <a:pt x="2536" y="2722"/>
                </a:lnTo>
                <a:lnTo>
                  <a:pt x="2532" y="2706"/>
                </a:lnTo>
                <a:lnTo>
                  <a:pt x="2517" y="2695"/>
                </a:lnTo>
                <a:lnTo>
                  <a:pt x="2510" y="2704"/>
                </a:lnTo>
                <a:lnTo>
                  <a:pt x="2496" y="2703"/>
                </a:lnTo>
                <a:lnTo>
                  <a:pt x="2505" y="2720"/>
                </a:lnTo>
                <a:lnTo>
                  <a:pt x="2518" y="2725"/>
                </a:lnTo>
                <a:close/>
                <a:moveTo>
                  <a:pt x="2267" y="2727"/>
                </a:moveTo>
                <a:lnTo>
                  <a:pt x="2289" y="2727"/>
                </a:lnTo>
                <a:lnTo>
                  <a:pt x="2291" y="2722"/>
                </a:lnTo>
                <a:lnTo>
                  <a:pt x="2290" y="2715"/>
                </a:lnTo>
                <a:lnTo>
                  <a:pt x="2290" y="2708"/>
                </a:lnTo>
                <a:lnTo>
                  <a:pt x="2294" y="2700"/>
                </a:lnTo>
                <a:lnTo>
                  <a:pt x="2289" y="2698"/>
                </a:lnTo>
                <a:lnTo>
                  <a:pt x="2286" y="2700"/>
                </a:lnTo>
                <a:lnTo>
                  <a:pt x="2276" y="2688"/>
                </a:lnTo>
                <a:lnTo>
                  <a:pt x="2259" y="2688"/>
                </a:lnTo>
                <a:lnTo>
                  <a:pt x="2256" y="2698"/>
                </a:lnTo>
                <a:lnTo>
                  <a:pt x="2260" y="2715"/>
                </a:lnTo>
                <a:lnTo>
                  <a:pt x="2267" y="2727"/>
                </a:lnTo>
                <a:close/>
                <a:moveTo>
                  <a:pt x="3106" y="2604"/>
                </a:moveTo>
                <a:lnTo>
                  <a:pt x="3092" y="2598"/>
                </a:lnTo>
                <a:lnTo>
                  <a:pt x="3081" y="2612"/>
                </a:lnTo>
                <a:lnTo>
                  <a:pt x="3088" y="2627"/>
                </a:lnTo>
                <a:lnTo>
                  <a:pt x="3113" y="2639"/>
                </a:lnTo>
                <a:lnTo>
                  <a:pt x="3106" y="2604"/>
                </a:lnTo>
                <a:close/>
                <a:moveTo>
                  <a:pt x="2830" y="2150"/>
                </a:moveTo>
                <a:lnTo>
                  <a:pt x="2836" y="2138"/>
                </a:lnTo>
                <a:lnTo>
                  <a:pt x="2837" y="2128"/>
                </a:lnTo>
                <a:lnTo>
                  <a:pt x="2844" y="2120"/>
                </a:lnTo>
                <a:lnTo>
                  <a:pt x="2842" y="2092"/>
                </a:lnTo>
                <a:lnTo>
                  <a:pt x="2815" y="2090"/>
                </a:lnTo>
                <a:lnTo>
                  <a:pt x="2806" y="2090"/>
                </a:lnTo>
                <a:lnTo>
                  <a:pt x="2809" y="2107"/>
                </a:lnTo>
                <a:lnTo>
                  <a:pt x="2824" y="2118"/>
                </a:lnTo>
                <a:lnTo>
                  <a:pt x="2821" y="2142"/>
                </a:lnTo>
                <a:lnTo>
                  <a:pt x="2830" y="2150"/>
                </a:lnTo>
                <a:close/>
                <a:moveTo>
                  <a:pt x="1676" y="1873"/>
                </a:moveTo>
                <a:lnTo>
                  <a:pt x="1671" y="1891"/>
                </a:lnTo>
                <a:lnTo>
                  <a:pt x="1682" y="1888"/>
                </a:lnTo>
                <a:lnTo>
                  <a:pt x="1692" y="1877"/>
                </a:lnTo>
                <a:lnTo>
                  <a:pt x="1691" y="1867"/>
                </a:lnTo>
                <a:lnTo>
                  <a:pt x="1676" y="1873"/>
                </a:lnTo>
                <a:close/>
                <a:moveTo>
                  <a:pt x="2328" y="1737"/>
                </a:moveTo>
                <a:lnTo>
                  <a:pt x="2334" y="1740"/>
                </a:lnTo>
                <a:lnTo>
                  <a:pt x="2339" y="1727"/>
                </a:lnTo>
                <a:lnTo>
                  <a:pt x="2321" y="1718"/>
                </a:lnTo>
                <a:lnTo>
                  <a:pt x="2310" y="1723"/>
                </a:lnTo>
                <a:lnTo>
                  <a:pt x="2313" y="1735"/>
                </a:lnTo>
                <a:lnTo>
                  <a:pt x="2328" y="1737"/>
                </a:lnTo>
                <a:close/>
                <a:moveTo>
                  <a:pt x="2481" y="1670"/>
                </a:moveTo>
                <a:lnTo>
                  <a:pt x="2493" y="1669"/>
                </a:lnTo>
                <a:lnTo>
                  <a:pt x="2484" y="1658"/>
                </a:lnTo>
                <a:lnTo>
                  <a:pt x="2466" y="1657"/>
                </a:lnTo>
                <a:lnTo>
                  <a:pt x="2456" y="1662"/>
                </a:lnTo>
                <a:lnTo>
                  <a:pt x="2477" y="1674"/>
                </a:lnTo>
                <a:lnTo>
                  <a:pt x="2481" y="1670"/>
                </a:lnTo>
                <a:close/>
                <a:moveTo>
                  <a:pt x="217" y="1553"/>
                </a:moveTo>
                <a:lnTo>
                  <a:pt x="197" y="1552"/>
                </a:lnTo>
                <a:lnTo>
                  <a:pt x="194" y="1557"/>
                </a:lnTo>
                <a:lnTo>
                  <a:pt x="194" y="1562"/>
                </a:lnTo>
                <a:lnTo>
                  <a:pt x="183" y="1569"/>
                </a:lnTo>
                <a:lnTo>
                  <a:pt x="176" y="1588"/>
                </a:lnTo>
                <a:lnTo>
                  <a:pt x="190" y="1583"/>
                </a:lnTo>
                <a:lnTo>
                  <a:pt x="201" y="1571"/>
                </a:lnTo>
                <a:lnTo>
                  <a:pt x="210" y="1566"/>
                </a:lnTo>
                <a:lnTo>
                  <a:pt x="225" y="1570"/>
                </a:lnTo>
                <a:lnTo>
                  <a:pt x="235" y="1568"/>
                </a:lnTo>
                <a:lnTo>
                  <a:pt x="239" y="1558"/>
                </a:lnTo>
                <a:lnTo>
                  <a:pt x="230" y="1551"/>
                </a:lnTo>
                <a:lnTo>
                  <a:pt x="217" y="1553"/>
                </a:lnTo>
                <a:close/>
                <a:moveTo>
                  <a:pt x="3568" y="9619"/>
                </a:moveTo>
                <a:lnTo>
                  <a:pt x="3559" y="9628"/>
                </a:lnTo>
                <a:lnTo>
                  <a:pt x="3551" y="9636"/>
                </a:lnTo>
                <a:lnTo>
                  <a:pt x="3536" y="9614"/>
                </a:lnTo>
                <a:lnTo>
                  <a:pt x="3521" y="9560"/>
                </a:lnTo>
                <a:lnTo>
                  <a:pt x="3499" y="9538"/>
                </a:lnTo>
                <a:lnTo>
                  <a:pt x="3425" y="9508"/>
                </a:lnTo>
                <a:lnTo>
                  <a:pt x="3403" y="9491"/>
                </a:lnTo>
                <a:lnTo>
                  <a:pt x="3371" y="9473"/>
                </a:lnTo>
                <a:lnTo>
                  <a:pt x="3336" y="9473"/>
                </a:lnTo>
                <a:lnTo>
                  <a:pt x="3263" y="9487"/>
                </a:lnTo>
                <a:lnTo>
                  <a:pt x="3139" y="9488"/>
                </a:lnTo>
                <a:lnTo>
                  <a:pt x="3116" y="9493"/>
                </a:lnTo>
                <a:lnTo>
                  <a:pt x="3059" y="9528"/>
                </a:lnTo>
                <a:lnTo>
                  <a:pt x="2903" y="9555"/>
                </a:lnTo>
                <a:lnTo>
                  <a:pt x="2661" y="9635"/>
                </a:lnTo>
                <a:lnTo>
                  <a:pt x="2606" y="9661"/>
                </a:lnTo>
                <a:lnTo>
                  <a:pt x="2580" y="9680"/>
                </a:lnTo>
                <a:lnTo>
                  <a:pt x="2492" y="9769"/>
                </a:lnTo>
                <a:lnTo>
                  <a:pt x="2439" y="9799"/>
                </a:lnTo>
                <a:lnTo>
                  <a:pt x="2423" y="9816"/>
                </a:lnTo>
                <a:lnTo>
                  <a:pt x="2397" y="9861"/>
                </a:lnTo>
                <a:lnTo>
                  <a:pt x="2370" y="9935"/>
                </a:lnTo>
                <a:lnTo>
                  <a:pt x="2386" y="9993"/>
                </a:lnTo>
                <a:lnTo>
                  <a:pt x="2429" y="10041"/>
                </a:lnTo>
                <a:lnTo>
                  <a:pt x="2512" y="10111"/>
                </a:lnTo>
                <a:lnTo>
                  <a:pt x="2536" y="10123"/>
                </a:lnTo>
                <a:lnTo>
                  <a:pt x="2562" y="10119"/>
                </a:lnTo>
                <a:lnTo>
                  <a:pt x="2618" y="10072"/>
                </a:lnTo>
                <a:lnTo>
                  <a:pt x="2645" y="10065"/>
                </a:lnTo>
                <a:lnTo>
                  <a:pt x="2975" y="10062"/>
                </a:lnTo>
                <a:lnTo>
                  <a:pt x="3076" y="10030"/>
                </a:lnTo>
                <a:lnTo>
                  <a:pt x="3134" y="10020"/>
                </a:lnTo>
                <a:lnTo>
                  <a:pt x="3332" y="9949"/>
                </a:lnTo>
                <a:lnTo>
                  <a:pt x="3359" y="9929"/>
                </a:lnTo>
                <a:lnTo>
                  <a:pt x="3373" y="9922"/>
                </a:lnTo>
                <a:lnTo>
                  <a:pt x="3411" y="9918"/>
                </a:lnTo>
                <a:lnTo>
                  <a:pt x="3427" y="9912"/>
                </a:lnTo>
                <a:lnTo>
                  <a:pt x="3435" y="9901"/>
                </a:lnTo>
                <a:lnTo>
                  <a:pt x="3467" y="9848"/>
                </a:lnTo>
                <a:lnTo>
                  <a:pt x="3512" y="9794"/>
                </a:lnTo>
                <a:lnTo>
                  <a:pt x="3532" y="9764"/>
                </a:lnTo>
                <a:lnTo>
                  <a:pt x="3541" y="9732"/>
                </a:lnTo>
                <a:lnTo>
                  <a:pt x="3543" y="9726"/>
                </a:lnTo>
                <a:lnTo>
                  <a:pt x="3557" y="9707"/>
                </a:lnTo>
                <a:lnTo>
                  <a:pt x="3562" y="9698"/>
                </a:lnTo>
                <a:lnTo>
                  <a:pt x="3562" y="9688"/>
                </a:lnTo>
                <a:lnTo>
                  <a:pt x="3552" y="9671"/>
                </a:lnTo>
                <a:lnTo>
                  <a:pt x="3551" y="9661"/>
                </a:lnTo>
                <a:lnTo>
                  <a:pt x="3563" y="9648"/>
                </a:lnTo>
                <a:lnTo>
                  <a:pt x="3577" y="9643"/>
                </a:lnTo>
                <a:lnTo>
                  <a:pt x="3584" y="9636"/>
                </a:lnTo>
                <a:lnTo>
                  <a:pt x="3573" y="9612"/>
                </a:lnTo>
                <a:lnTo>
                  <a:pt x="3568" y="9619"/>
                </a:lnTo>
                <a:close/>
                <a:moveTo>
                  <a:pt x="3591" y="9542"/>
                </a:moveTo>
                <a:lnTo>
                  <a:pt x="3592" y="9537"/>
                </a:lnTo>
                <a:lnTo>
                  <a:pt x="3585" y="9530"/>
                </a:lnTo>
                <a:lnTo>
                  <a:pt x="3580" y="9527"/>
                </a:lnTo>
                <a:lnTo>
                  <a:pt x="3575" y="9530"/>
                </a:lnTo>
                <a:lnTo>
                  <a:pt x="3564" y="9561"/>
                </a:lnTo>
                <a:lnTo>
                  <a:pt x="3564" y="9576"/>
                </a:lnTo>
                <a:lnTo>
                  <a:pt x="3569" y="9583"/>
                </a:lnTo>
                <a:lnTo>
                  <a:pt x="3586" y="9588"/>
                </a:lnTo>
                <a:lnTo>
                  <a:pt x="3598" y="9579"/>
                </a:lnTo>
                <a:lnTo>
                  <a:pt x="3596" y="9556"/>
                </a:lnTo>
                <a:lnTo>
                  <a:pt x="3591" y="9542"/>
                </a:lnTo>
                <a:close/>
                <a:moveTo>
                  <a:pt x="9635" y="1998"/>
                </a:moveTo>
                <a:lnTo>
                  <a:pt x="9616" y="2002"/>
                </a:lnTo>
                <a:lnTo>
                  <a:pt x="9580" y="2016"/>
                </a:lnTo>
                <a:lnTo>
                  <a:pt x="9525" y="2024"/>
                </a:lnTo>
                <a:lnTo>
                  <a:pt x="9498" y="2042"/>
                </a:lnTo>
                <a:lnTo>
                  <a:pt x="9485" y="2072"/>
                </a:lnTo>
                <a:lnTo>
                  <a:pt x="9492" y="2112"/>
                </a:lnTo>
                <a:lnTo>
                  <a:pt x="9517" y="2142"/>
                </a:lnTo>
                <a:lnTo>
                  <a:pt x="9555" y="2165"/>
                </a:lnTo>
                <a:lnTo>
                  <a:pt x="9595" y="2172"/>
                </a:lnTo>
                <a:lnTo>
                  <a:pt x="9624" y="2157"/>
                </a:lnTo>
                <a:lnTo>
                  <a:pt x="9641" y="2121"/>
                </a:lnTo>
                <a:lnTo>
                  <a:pt x="9659" y="2066"/>
                </a:lnTo>
                <a:lnTo>
                  <a:pt x="9661" y="2018"/>
                </a:lnTo>
                <a:lnTo>
                  <a:pt x="9635" y="1998"/>
                </a:lnTo>
                <a:close/>
                <a:moveTo>
                  <a:pt x="199" y="1181"/>
                </a:moveTo>
                <a:lnTo>
                  <a:pt x="182" y="1161"/>
                </a:lnTo>
                <a:lnTo>
                  <a:pt x="138" y="1145"/>
                </a:lnTo>
                <a:lnTo>
                  <a:pt x="54" y="1175"/>
                </a:lnTo>
                <a:lnTo>
                  <a:pt x="16" y="1161"/>
                </a:lnTo>
                <a:lnTo>
                  <a:pt x="0" y="1229"/>
                </a:lnTo>
                <a:lnTo>
                  <a:pt x="46" y="1268"/>
                </a:lnTo>
                <a:lnTo>
                  <a:pt x="109" y="1276"/>
                </a:lnTo>
                <a:lnTo>
                  <a:pt x="139" y="1252"/>
                </a:lnTo>
                <a:lnTo>
                  <a:pt x="131" y="1245"/>
                </a:lnTo>
                <a:lnTo>
                  <a:pt x="113" y="1242"/>
                </a:lnTo>
                <a:lnTo>
                  <a:pt x="99" y="1235"/>
                </a:lnTo>
                <a:lnTo>
                  <a:pt x="98" y="1214"/>
                </a:lnTo>
                <a:lnTo>
                  <a:pt x="106" y="1211"/>
                </a:lnTo>
                <a:lnTo>
                  <a:pt x="145" y="1207"/>
                </a:lnTo>
                <a:lnTo>
                  <a:pt x="176" y="1225"/>
                </a:lnTo>
                <a:lnTo>
                  <a:pt x="197" y="1210"/>
                </a:lnTo>
                <a:lnTo>
                  <a:pt x="199" y="1181"/>
                </a:lnTo>
                <a:close/>
              </a:path>
            </a:pathLst>
          </a:custGeom>
          <a:solidFill>
            <a:schemeClr val="bg1">
              <a:lumMod val="50000"/>
            </a:schemeClr>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5" name="Прямоугольник 74"/>
          <p:cNvSpPr/>
          <p:nvPr/>
        </p:nvSpPr>
        <p:spPr>
          <a:xfrm>
            <a:off x="970374" y="725011"/>
            <a:ext cx="918962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Korea map</a:t>
            </a:r>
            <a:r>
              <a:rPr lang="ru-RU" sz="5000" b="1" dirty="0">
                <a:solidFill>
                  <a:schemeClr val="accent2"/>
                </a:solidFill>
                <a:latin typeface="Arial" panose="020B0604020202020204" pitchFamily="34" charset="0"/>
                <a:cs typeface="Arial" panose="020B0604020202020204" pitchFamily="34" charset="0"/>
              </a:rPr>
              <a:t> </a:t>
            </a:r>
            <a:r>
              <a:rPr lang="ru-RU" sz="3000" b="1" dirty="0">
                <a:solidFill>
                  <a:schemeClr val="accent2"/>
                </a:solidFill>
                <a:latin typeface="Arial" panose="020B0604020202020204" pitchFamily="34" charset="0"/>
                <a:cs typeface="Arial" panose="020B0604020202020204" pitchFamily="34" charset="0"/>
              </a:rPr>
              <a:t>(</a:t>
            </a:r>
            <a:r>
              <a:rPr lang="en-US" sz="3000" b="1" dirty="0">
                <a:solidFill>
                  <a:schemeClr val="accent2"/>
                </a:solidFill>
                <a:latin typeface="Arial" panose="020B0604020202020204" pitchFamily="34" charset="0"/>
                <a:cs typeface="Arial" panose="020B0604020202020204" pitchFamily="34" charset="0"/>
              </a:rPr>
              <a:t>North and south</a:t>
            </a:r>
            <a:r>
              <a:rPr lang="ru-RU" sz="3000" b="1" dirty="0">
                <a:solidFill>
                  <a:schemeClr val="accent2"/>
                </a:solidFill>
                <a:latin typeface="Arial" panose="020B0604020202020204" pitchFamily="34" charset="0"/>
                <a:cs typeface="Arial" panose="020B0604020202020204" pitchFamily="34" charset="0"/>
              </a:rPr>
              <a:t>)</a:t>
            </a:r>
            <a:r>
              <a:rPr lang="en-US" sz="3000" b="1" dirty="0">
                <a:solidFill>
                  <a:schemeClr val="accent2"/>
                </a:solidFill>
                <a:latin typeface="Arial" panose="020B0604020202020204" pitchFamily="34" charset="0"/>
                <a:cs typeface="Arial" panose="020B0604020202020204" pitchFamily="34" charset="0"/>
              </a:rPr>
              <a:t> </a:t>
            </a:r>
            <a:endParaRPr lang="ru-RU" sz="3000" b="1" dirty="0">
              <a:solidFill>
                <a:schemeClr val="accent2"/>
              </a:solidFill>
              <a:latin typeface="Arial" panose="020B0604020202020204" pitchFamily="34" charset="0"/>
              <a:cs typeface="Arial" panose="020B0604020202020204" pitchFamily="34" charset="0"/>
            </a:endParaRPr>
          </a:p>
        </p:txBody>
      </p:sp>
      <p:sp>
        <p:nvSpPr>
          <p:cNvPr id="15" name="TextBox 14"/>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6" name="TextBox 15"/>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7" name="Прямая соединительная линия 64"/>
          <p:cNvCxnSpPr/>
          <p:nvPr/>
        </p:nvCxnSpPr>
        <p:spPr>
          <a:xfrm flipV="1">
            <a:off x="3055164" y="3657600"/>
            <a:ext cx="7746186" cy="3504198"/>
          </a:xfrm>
          <a:prstGeom prst="bentConnector3">
            <a:avLst>
              <a:gd name="adj1" fmla="val 6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812711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Прямоугольник 11"/>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5"/>
          <p:cNvSpPr>
            <a:spLocks noEditPoints="1"/>
          </p:cNvSpPr>
          <p:nvPr/>
        </p:nvSpPr>
        <p:spPr bwMode="auto">
          <a:xfrm>
            <a:off x="8053841" y="1790149"/>
            <a:ext cx="8826274" cy="6709878"/>
          </a:xfrm>
          <a:custGeom>
            <a:avLst/>
            <a:gdLst>
              <a:gd name="T0" fmla="*/ 15295 w 16248"/>
              <a:gd name="T1" fmla="*/ 5344 h 12352"/>
              <a:gd name="T2" fmla="*/ 15567 w 16248"/>
              <a:gd name="T3" fmla="*/ 4478 h 12352"/>
              <a:gd name="T4" fmla="*/ 15010 w 16248"/>
              <a:gd name="T5" fmla="*/ 3599 h 12352"/>
              <a:gd name="T6" fmla="*/ 13254 w 16248"/>
              <a:gd name="T7" fmla="*/ 1800 h 12352"/>
              <a:gd name="T8" fmla="*/ 12549 w 16248"/>
              <a:gd name="T9" fmla="*/ 1459 h 12352"/>
              <a:gd name="T10" fmla="*/ 11113 w 16248"/>
              <a:gd name="T11" fmla="*/ 313 h 12352"/>
              <a:gd name="T12" fmla="*/ 10775 w 16248"/>
              <a:gd name="T13" fmla="*/ 166 h 12352"/>
              <a:gd name="T14" fmla="*/ 9489 w 16248"/>
              <a:gd name="T15" fmla="*/ 754 h 12352"/>
              <a:gd name="T16" fmla="*/ 8036 w 16248"/>
              <a:gd name="T17" fmla="*/ 535 h 12352"/>
              <a:gd name="T18" fmla="*/ 7438 w 16248"/>
              <a:gd name="T19" fmla="*/ 441 h 12352"/>
              <a:gd name="T20" fmla="*/ 6056 w 16248"/>
              <a:gd name="T21" fmla="*/ 654 h 12352"/>
              <a:gd name="T22" fmla="*/ 4823 w 16248"/>
              <a:gd name="T23" fmla="*/ 466 h 12352"/>
              <a:gd name="T24" fmla="*/ 3237 w 16248"/>
              <a:gd name="T25" fmla="*/ 129 h 12352"/>
              <a:gd name="T26" fmla="*/ 918 w 16248"/>
              <a:gd name="T27" fmla="*/ 1286 h 12352"/>
              <a:gd name="T28" fmla="*/ 372 w 16248"/>
              <a:gd name="T29" fmla="*/ 2435 h 12352"/>
              <a:gd name="T30" fmla="*/ 456 w 16248"/>
              <a:gd name="T31" fmla="*/ 3499 h 12352"/>
              <a:gd name="T32" fmla="*/ 751 w 16248"/>
              <a:gd name="T33" fmla="*/ 4364 h 12352"/>
              <a:gd name="T34" fmla="*/ 898 w 16248"/>
              <a:gd name="T35" fmla="*/ 5053 h 12352"/>
              <a:gd name="T36" fmla="*/ 918 w 16248"/>
              <a:gd name="T37" fmla="*/ 5400 h 12352"/>
              <a:gd name="T38" fmla="*/ 957 w 16248"/>
              <a:gd name="T39" fmla="*/ 5681 h 12352"/>
              <a:gd name="T40" fmla="*/ 1599 w 16248"/>
              <a:gd name="T41" fmla="*/ 6129 h 12352"/>
              <a:gd name="T42" fmla="*/ 2723 w 16248"/>
              <a:gd name="T43" fmla="*/ 6650 h 12352"/>
              <a:gd name="T44" fmla="*/ 3057 w 16248"/>
              <a:gd name="T45" fmla="*/ 6869 h 12352"/>
              <a:gd name="T46" fmla="*/ 4471 w 16248"/>
              <a:gd name="T47" fmla="*/ 6713 h 12352"/>
              <a:gd name="T48" fmla="*/ 4955 w 16248"/>
              <a:gd name="T49" fmla="*/ 7314 h 12352"/>
              <a:gd name="T50" fmla="*/ 5271 w 16248"/>
              <a:gd name="T51" fmla="*/ 7693 h 12352"/>
              <a:gd name="T52" fmla="*/ 5042 w 16248"/>
              <a:gd name="T53" fmla="*/ 8363 h 12352"/>
              <a:gd name="T54" fmla="*/ 4916 w 16248"/>
              <a:gd name="T55" fmla="*/ 8614 h 12352"/>
              <a:gd name="T56" fmla="*/ 5101 w 16248"/>
              <a:gd name="T57" fmla="*/ 10146 h 12352"/>
              <a:gd name="T58" fmla="*/ 5671 w 16248"/>
              <a:gd name="T59" fmla="*/ 10059 h 12352"/>
              <a:gd name="T60" fmla="*/ 5834 w 16248"/>
              <a:gd name="T61" fmla="*/ 10368 h 12352"/>
              <a:gd name="T62" fmla="*/ 6722 w 16248"/>
              <a:gd name="T63" fmla="*/ 10805 h 12352"/>
              <a:gd name="T64" fmla="*/ 7048 w 16248"/>
              <a:gd name="T65" fmla="*/ 11296 h 12352"/>
              <a:gd name="T66" fmla="*/ 7017 w 16248"/>
              <a:gd name="T67" fmla="*/ 11949 h 12352"/>
              <a:gd name="T68" fmla="*/ 7472 w 16248"/>
              <a:gd name="T69" fmla="*/ 12296 h 12352"/>
              <a:gd name="T70" fmla="*/ 8029 w 16248"/>
              <a:gd name="T71" fmla="*/ 12192 h 12352"/>
              <a:gd name="T72" fmla="*/ 8984 w 16248"/>
              <a:gd name="T73" fmla="*/ 12011 h 12352"/>
              <a:gd name="T74" fmla="*/ 9662 w 16248"/>
              <a:gd name="T75" fmla="*/ 12299 h 12352"/>
              <a:gd name="T76" fmla="*/ 10470 w 16248"/>
              <a:gd name="T77" fmla="*/ 11991 h 12352"/>
              <a:gd name="T78" fmla="*/ 10678 w 16248"/>
              <a:gd name="T79" fmla="*/ 11386 h 12352"/>
              <a:gd name="T80" fmla="*/ 10876 w 16248"/>
              <a:gd name="T81" fmla="*/ 11139 h 12352"/>
              <a:gd name="T82" fmla="*/ 11846 w 16248"/>
              <a:gd name="T83" fmla="*/ 10618 h 12352"/>
              <a:gd name="T84" fmla="*/ 12607 w 16248"/>
              <a:gd name="T85" fmla="*/ 10469 h 12352"/>
              <a:gd name="T86" fmla="*/ 12632 w 16248"/>
              <a:gd name="T87" fmla="*/ 10962 h 12352"/>
              <a:gd name="T88" fmla="*/ 13181 w 16248"/>
              <a:gd name="T89" fmla="*/ 11122 h 12352"/>
              <a:gd name="T90" fmla="*/ 13449 w 16248"/>
              <a:gd name="T91" fmla="*/ 10681 h 12352"/>
              <a:gd name="T92" fmla="*/ 13275 w 16248"/>
              <a:gd name="T93" fmla="*/ 10496 h 12352"/>
              <a:gd name="T94" fmla="*/ 12834 w 16248"/>
              <a:gd name="T95" fmla="*/ 10392 h 12352"/>
              <a:gd name="T96" fmla="*/ 12986 w 16248"/>
              <a:gd name="T97" fmla="*/ 9514 h 12352"/>
              <a:gd name="T98" fmla="*/ 13233 w 16248"/>
              <a:gd name="T99" fmla="*/ 8672 h 12352"/>
              <a:gd name="T100" fmla="*/ 13366 w 16248"/>
              <a:gd name="T101" fmla="*/ 8019 h 12352"/>
              <a:gd name="T102" fmla="*/ 13491 w 16248"/>
              <a:gd name="T103" fmla="*/ 7637 h 12352"/>
              <a:gd name="T104" fmla="*/ 13933 w 16248"/>
              <a:gd name="T105" fmla="*/ 7345 h 12352"/>
              <a:gd name="T106" fmla="*/ 14666 w 16248"/>
              <a:gd name="T107" fmla="*/ 6588 h 12352"/>
              <a:gd name="T108" fmla="*/ 15303 w 16248"/>
              <a:gd name="T109" fmla="*/ 6372 h 12352"/>
              <a:gd name="T110" fmla="*/ 15931 w 16248"/>
              <a:gd name="T111" fmla="*/ 5952 h 12352"/>
              <a:gd name="T112" fmla="*/ 459 w 16248"/>
              <a:gd name="T113" fmla="*/ 3999 h 12352"/>
              <a:gd name="T114" fmla="*/ 178 w 16248"/>
              <a:gd name="T115" fmla="*/ 5747 h 12352"/>
              <a:gd name="T116" fmla="*/ 449 w 16248"/>
              <a:gd name="T117" fmla="*/ 4941 h 12352"/>
              <a:gd name="T118" fmla="*/ 532 w 16248"/>
              <a:gd name="T119" fmla="*/ 3676 h 12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48" h="12352">
                <a:moveTo>
                  <a:pt x="16224" y="5667"/>
                </a:moveTo>
                <a:lnTo>
                  <a:pt x="16161" y="5618"/>
                </a:lnTo>
                <a:lnTo>
                  <a:pt x="15702" y="5539"/>
                </a:lnTo>
                <a:lnTo>
                  <a:pt x="15535" y="5583"/>
                </a:lnTo>
                <a:lnTo>
                  <a:pt x="15486" y="5580"/>
                </a:lnTo>
                <a:lnTo>
                  <a:pt x="15323" y="5517"/>
                </a:lnTo>
                <a:lnTo>
                  <a:pt x="15281" y="5486"/>
                </a:lnTo>
                <a:lnTo>
                  <a:pt x="15267" y="5434"/>
                </a:lnTo>
                <a:lnTo>
                  <a:pt x="15295" y="5344"/>
                </a:lnTo>
                <a:lnTo>
                  <a:pt x="15361" y="5222"/>
                </a:lnTo>
                <a:lnTo>
                  <a:pt x="15382" y="5176"/>
                </a:lnTo>
                <a:lnTo>
                  <a:pt x="15420" y="4997"/>
                </a:lnTo>
                <a:lnTo>
                  <a:pt x="15445" y="4944"/>
                </a:lnTo>
                <a:lnTo>
                  <a:pt x="15542" y="4844"/>
                </a:lnTo>
                <a:lnTo>
                  <a:pt x="15549" y="4791"/>
                </a:lnTo>
                <a:lnTo>
                  <a:pt x="15497" y="4687"/>
                </a:lnTo>
                <a:lnTo>
                  <a:pt x="15511" y="4569"/>
                </a:lnTo>
                <a:lnTo>
                  <a:pt x="15567" y="4478"/>
                </a:lnTo>
                <a:lnTo>
                  <a:pt x="15633" y="4399"/>
                </a:lnTo>
                <a:lnTo>
                  <a:pt x="15684" y="4316"/>
                </a:lnTo>
                <a:lnTo>
                  <a:pt x="15713" y="4207"/>
                </a:lnTo>
                <a:lnTo>
                  <a:pt x="15720" y="4079"/>
                </a:lnTo>
                <a:lnTo>
                  <a:pt x="15709" y="3947"/>
                </a:lnTo>
                <a:lnTo>
                  <a:pt x="15684" y="3833"/>
                </a:lnTo>
                <a:lnTo>
                  <a:pt x="15549" y="3829"/>
                </a:lnTo>
                <a:lnTo>
                  <a:pt x="15393" y="3787"/>
                </a:lnTo>
                <a:lnTo>
                  <a:pt x="15010" y="3599"/>
                </a:lnTo>
                <a:lnTo>
                  <a:pt x="14836" y="3468"/>
                </a:lnTo>
                <a:lnTo>
                  <a:pt x="14690" y="3204"/>
                </a:lnTo>
                <a:lnTo>
                  <a:pt x="14624" y="3053"/>
                </a:lnTo>
                <a:lnTo>
                  <a:pt x="14554" y="2947"/>
                </a:lnTo>
                <a:lnTo>
                  <a:pt x="14280" y="2706"/>
                </a:lnTo>
                <a:lnTo>
                  <a:pt x="14109" y="2512"/>
                </a:lnTo>
                <a:lnTo>
                  <a:pt x="13706" y="2241"/>
                </a:lnTo>
                <a:lnTo>
                  <a:pt x="13415" y="1911"/>
                </a:lnTo>
                <a:lnTo>
                  <a:pt x="13254" y="1800"/>
                </a:lnTo>
                <a:lnTo>
                  <a:pt x="13220" y="1765"/>
                </a:lnTo>
                <a:lnTo>
                  <a:pt x="13195" y="1713"/>
                </a:lnTo>
                <a:lnTo>
                  <a:pt x="13143" y="1547"/>
                </a:lnTo>
                <a:lnTo>
                  <a:pt x="13122" y="1501"/>
                </a:lnTo>
                <a:lnTo>
                  <a:pt x="13087" y="1488"/>
                </a:lnTo>
                <a:lnTo>
                  <a:pt x="12924" y="1501"/>
                </a:lnTo>
                <a:lnTo>
                  <a:pt x="12876" y="1491"/>
                </a:lnTo>
                <a:lnTo>
                  <a:pt x="12736" y="1425"/>
                </a:lnTo>
                <a:lnTo>
                  <a:pt x="12549" y="1459"/>
                </a:lnTo>
                <a:lnTo>
                  <a:pt x="11592" y="1293"/>
                </a:lnTo>
                <a:lnTo>
                  <a:pt x="11491" y="1220"/>
                </a:lnTo>
                <a:lnTo>
                  <a:pt x="11411" y="1071"/>
                </a:lnTo>
                <a:lnTo>
                  <a:pt x="11362" y="910"/>
                </a:lnTo>
                <a:lnTo>
                  <a:pt x="11335" y="862"/>
                </a:lnTo>
                <a:lnTo>
                  <a:pt x="11242" y="761"/>
                </a:lnTo>
                <a:lnTo>
                  <a:pt x="11213" y="709"/>
                </a:lnTo>
                <a:lnTo>
                  <a:pt x="11182" y="615"/>
                </a:lnTo>
                <a:lnTo>
                  <a:pt x="11113" y="313"/>
                </a:lnTo>
                <a:lnTo>
                  <a:pt x="11040" y="105"/>
                </a:lnTo>
                <a:lnTo>
                  <a:pt x="10991" y="21"/>
                </a:lnTo>
                <a:lnTo>
                  <a:pt x="10932" y="0"/>
                </a:lnTo>
                <a:lnTo>
                  <a:pt x="10893" y="35"/>
                </a:lnTo>
                <a:lnTo>
                  <a:pt x="10883" y="87"/>
                </a:lnTo>
                <a:lnTo>
                  <a:pt x="10879" y="142"/>
                </a:lnTo>
                <a:lnTo>
                  <a:pt x="10862" y="188"/>
                </a:lnTo>
                <a:lnTo>
                  <a:pt x="10837" y="192"/>
                </a:lnTo>
                <a:lnTo>
                  <a:pt x="10775" y="166"/>
                </a:lnTo>
                <a:lnTo>
                  <a:pt x="10747" y="166"/>
                </a:lnTo>
                <a:lnTo>
                  <a:pt x="10396" y="324"/>
                </a:lnTo>
                <a:lnTo>
                  <a:pt x="10288" y="410"/>
                </a:lnTo>
                <a:lnTo>
                  <a:pt x="10063" y="715"/>
                </a:lnTo>
                <a:lnTo>
                  <a:pt x="10010" y="771"/>
                </a:lnTo>
                <a:lnTo>
                  <a:pt x="9850" y="866"/>
                </a:lnTo>
                <a:lnTo>
                  <a:pt x="9757" y="907"/>
                </a:lnTo>
                <a:lnTo>
                  <a:pt x="9666" y="883"/>
                </a:lnTo>
                <a:lnTo>
                  <a:pt x="9489" y="754"/>
                </a:lnTo>
                <a:lnTo>
                  <a:pt x="9398" y="719"/>
                </a:lnTo>
                <a:lnTo>
                  <a:pt x="9315" y="734"/>
                </a:lnTo>
                <a:lnTo>
                  <a:pt x="8981" y="907"/>
                </a:lnTo>
                <a:lnTo>
                  <a:pt x="8905" y="920"/>
                </a:lnTo>
                <a:lnTo>
                  <a:pt x="8821" y="903"/>
                </a:lnTo>
                <a:lnTo>
                  <a:pt x="8727" y="851"/>
                </a:lnTo>
                <a:lnTo>
                  <a:pt x="8466" y="646"/>
                </a:lnTo>
                <a:lnTo>
                  <a:pt x="8126" y="539"/>
                </a:lnTo>
                <a:lnTo>
                  <a:pt x="8036" y="535"/>
                </a:lnTo>
                <a:lnTo>
                  <a:pt x="7844" y="580"/>
                </a:lnTo>
                <a:lnTo>
                  <a:pt x="7757" y="566"/>
                </a:lnTo>
                <a:lnTo>
                  <a:pt x="7753" y="549"/>
                </a:lnTo>
                <a:lnTo>
                  <a:pt x="7757" y="518"/>
                </a:lnTo>
                <a:lnTo>
                  <a:pt x="7753" y="480"/>
                </a:lnTo>
                <a:lnTo>
                  <a:pt x="7729" y="444"/>
                </a:lnTo>
                <a:lnTo>
                  <a:pt x="7706" y="438"/>
                </a:lnTo>
                <a:lnTo>
                  <a:pt x="7628" y="452"/>
                </a:lnTo>
                <a:lnTo>
                  <a:pt x="7438" y="441"/>
                </a:lnTo>
                <a:lnTo>
                  <a:pt x="7347" y="466"/>
                </a:lnTo>
                <a:lnTo>
                  <a:pt x="7180" y="566"/>
                </a:lnTo>
                <a:lnTo>
                  <a:pt x="7079" y="559"/>
                </a:lnTo>
                <a:lnTo>
                  <a:pt x="6607" y="358"/>
                </a:lnTo>
                <a:lnTo>
                  <a:pt x="6544" y="344"/>
                </a:lnTo>
                <a:lnTo>
                  <a:pt x="6224" y="421"/>
                </a:lnTo>
                <a:lnTo>
                  <a:pt x="6171" y="452"/>
                </a:lnTo>
                <a:lnTo>
                  <a:pt x="6196" y="504"/>
                </a:lnTo>
                <a:lnTo>
                  <a:pt x="6056" y="654"/>
                </a:lnTo>
                <a:lnTo>
                  <a:pt x="5918" y="688"/>
                </a:lnTo>
                <a:lnTo>
                  <a:pt x="5792" y="591"/>
                </a:lnTo>
                <a:lnTo>
                  <a:pt x="5695" y="344"/>
                </a:lnTo>
                <a:lnTo>
                  <a:pt x="5629" y="202"/>
                </a:lnTo>
                <a:lnTo>
                  <a:pt x="5539" y="149"/>
                </a:lnTo>
                <a:lnTo>
                  <a:pt x="5441" y="166"/>
                </a:lnTo>
                <a:lnTo>
                  <a:pt x="5257" y="295"/>
                </a:lnTo>
                <a:lnTo>
                  <a:pt x="4864" y="459"/>
                </a:lnTo>
                <a:lnTo>
                  <a:pt x="4823" y="466"/>
                </a:lnTo>
                <a:lnTo>
                  <a:pt x="4774" y="444"/>
                </a:lnTo>
                <a:lnTo>
                  <a:pt x="4652" y="317"/>
                </a:lnTo>
                <a:lnTo>
                  <a:pt x="4572" y="275"/>
                </a:lnTo>
                <a:lnTo>
                  <a:pt x="4395" y="232"/>
                </a:lnTo>
                <a:lnTo>
                  <a:pt x="3575" y="261"/>
                </a:lnTo>
                <a:lnTo>
                  <a:pt x="3519" y="239"/>
                </a:lnTo>
                <a:lnTo>
                  <a:pt x="3414" y="163"/>
                </a:lnTo>
                <a:lnTo>
                  <a:pt x="3362" y="136"/>
                </a:lnTo>
                <a:lnTo>
                  <a:pt x="3237" y="129"/>
                </a:lnTo>
                <a:lnTo>
                  <a:pt x="2103" y="664"/>
                </a:lnTo>
                <a:lnTo>
                  <a:pt x="1860" y="674"/>
                </a:lnTo>
                <a:lnTo>
                  <a:pt x="1756" y="727"/>
                </a:lnTo>
                <a:lnTo>
                  <a:pt x="1370" y="1025"/>
                </a:lnTo>
                <a:lnTo>
                  <a:pt x="1328" y="1039"/>
                </a:lnTo>
                <a:lnTo>
                  <a:pt x="1203" y="1046"/>
                </a:lnTo>
                <a:lnTo>
                  <a:pt x="1119" y="1091"/>
                </a:lnTo>
                <a:lnTo>
                  <a:pt x="1016" y="1178"/>
                </a:lnTo>
                <a:lnTo>
                  <a:pt x="918" y="1286"/>
                </a:lnTo>
                <a:lnTo>
                  <a:pt x="848" y="1393"/>
                </a:lnTo>
                <a:lnTo>
                  <a:pt x="800" y="1554"/>
                </a:lnTo>
                <a:lnTo>
                  <a:pt x="779" y="1689"/>
                </a:lnTo>
                <a:lnTo>
                  <a:pt x="737" y="1782"/>
                </a:lnTo>
                <a:lnTo>
                  <a:pt x="626" y="1813"/>
                </a:lnTo>
                <a:lnTo>
                  <a:pt x="462" y="1813"/>
                </a:lnTo>
                <a:lnTo>
                  <a:pt x="358" y="1838"/>
                </a:lnTo>
                <a:lnTo>
                  <a:pt x="372" y="2011"/>
                </a:lnTo>
                <a:lnTo>
                  <a:pt x="372" y="2435"/>
                </a:lnTo>
                <a:lnTo>
                  <a:pt x="366" y="2481"/>
                </a:lnTo>
                <a:lnTo>
                  <a:pt x="341" y="2550"/>
                </a:lnTo>
                <a:lnTo>
                  <a:pt x="334" y="2603"/>
                </a:lnTo>
                <a:lnTo>
                  <a:pt x="334" y="2818"/>
                </a:lnTo>
                <a:lnTo>
                  <a:pt x="376" y="3231"/>
                </a:lnTo>
                <a:lnTo>
                  <a:pt x="400" y="3329"/>
                </a:lnTo>
                <a:lnTo>
                  <a:pt x="414" y="3450"/>
                </a:lnTo>
                <a:lnTo>
                  <a:pt x="432" y="3482"/>
                </a:lnTo>
                <a:lnTo>
                  <a:pt x="456" y="3499"/>
                </a:lnTo>
                <a:lnTo>
                  <a:pt x="483" y="3526"/>
                </a:lnTo>
                <a:lnTo>
                  <a:pt x="598" y="3728"/>
                </a:lnTo>
                <a:lnTo>
                  <a:pt x="615" y="3777"/>
                </a:lnTo>
                <a:lnTo>
                  <a:pt x="623" y="3870"/>
                </a:lnTo>
                <a:lnTo>
                  <a:pt x="640" y="3965"/>
                </a:lnTo>
                <a:lnTo>
                  <a:pt x="744" y="4243"/>
                </a:lnTo>
                <a:lnTo>
                  <a:pt x="755" y="4292"/>
                </a:lnTo>
                <a:lnTo>
                  <a:pt x="755" y="4326"/>
                </a:lnTo>
                <a:lnTo>
                  <a:pt x="751" y="4364"/>
                </a:lnTo>
                <a:lnTo>
                  <a:pt x="747" y="4423"/>
                </a:lnTo>
                <a:lnTo>
                  <a:pt x="762" y="4468"/>
                </a:lnTo>
                <a:lnTo>
                  <a:pt x="789" y="4507"/>
                </a:lnTo>
                <a:lnTo>
                  <a:pt x="817" y="4534"/>
                </a:lnTo>
                <a:lnTo>
                  <a:pt x="828" y="4551"/>
                </a:lnTo>
                <a:lnTo>
                  <a:pt x="831" y="4590"/>
                </a:lnTo>
                <a:lnTo>
                  <a:pt x="866" y="4736"/>
                </a:lnTo>
                <a:lnTo>
                  <a:pt x="898" y="4934"/>
                </a:lnTo>
                <a:lnTo>
                  <a:pt x="898" y="5053"/>
                </a:lnTo>
                <a:lnTo>
                  <a:pt x="855" y="5103"/>
                </a:lnTo>
                <a:lnTo>
                  <a:pt x="831" y="5142"/>
                </a:lnTo>
                <a:lnTo>
                  <a:pt x="723" y="5385"/>
                </a:lnTo>
                <a:lnTo>
                  <a:pt x="716" y="5389"/>
                </a:lnTo>
                <a:lnTo>
                  <a:pt x="716" y="5400"/>
                </a:lnTo>
                <a:lnTo>
                  <a:pt x="730" y="5438"/>
                </a:lnTo>
                <a:lnTo>
                  <a:pt x="891" y="5285"/>
                </a:lnTo>
                <a:lnTo>
                  <a:pt x="918" y="5288"/>
                </a:lnTo>
                <a:lnTo>
                  <a:pt x="918" y="5400"/>
                </a:lnTo>
                <a:lnTo>
                  <a:pt x="925" y="5451"/>
                </a:lnTo>
                <a:lnTo>
                  <a:pt x="949" y="5473"/>
                </a:lnTo>
                <a:lnTo>
                  <a:pt x="967" y="5493"/>
                </a:lnTo>
                <a:lnTo>
                  <a:pt x="991" y="5545"/>
                </a:lnTo>
                <a:lnTo>
                  <a:pt x="1008" y="5601"/>
                </a:lnTo>
                <a:lnTo>
                  <a:pt x="1016" y="5639"/>
                </a:lnTo>
                <a:lnTo>
                  <a:pt x="998" y="5688"/>
                </a:lnTo>
                <a:lnTo>
                  <a:pt x="977" y="5688"/>
                </a:lnTo>
                <a:lnTo>
                  <a:pt x="957" y="5681"/>
                </a:lnTo>
                <a:lnTo>
                  <a:pt x="939" y="5698"/>
                </a:lnTo>
                <a:lnTo>
                  <a:pt x="939" y="5737"/>
                </a:lnTo>
                <a:lnTo>
                  <a:pt x="953" y="5847"/>
                </a:lnTo>
                <a:lnTo>
                  <a:pt x="949" y="5872"/>
                </a:lnTo>
                <a:lnTo>
                  <a:pt x="1175" y="5681"/>
                </a:lnTo>
                <a:lnTo>
                  <a:pt x="1245" y="5671"/>
                </a:lnTo>
                <a:lnTo>
                  <a:pt x="1328" y="5754"/>
                </a:lnTo>
                <a:lnTo>
                  <a:pt x="1499" y="6049"/>
                </a:lnTo>
                <a:lnTo>
                  <a:pt x="1599" y="6129"/>
                </a:lnTo>
                <a:lnTo>
                  <a:pt x="1885" y="6154"/>
                </a:lnTo>
                <a:lnTo>
                  <a:pt x="1996" y="6209"/>
                </a:lnTo>
                <a:lnTo>
                  <a:pt x="2190" y="6362"/>
                </a:lnTo>
                <a:lnTo>
                  <a:pt x="2239" y="6425"/>
                </a:lnTo>
                <a:lnTo>
                  <a:pt x="2288" y="6466"/>
                </a:lnTo>
                <a:lnTo>
                  <a:pt x="2479" y="6508"/>
                </a:lnTo>
                <a:lnTo>
                  <a:pt x="2573" y="6591"/>
                </a:lnTo>
                <a:lnTo>
                  <a:pt x="2625" y="6626"/>
                </a:lnTo>
                <a:lnTo>
                  <a:pt x="2723" y="6650"/>
                </a:lnTo>
                <a:lnTo>
                  <a:pt x="2789" y="6696"/>
                </a:lnTo>
                <a:lnTo>
                  <a:pt x="2816" y="6706"/>
                </a:lnTo>
                <a:lnTo>
                  <a:pt x="2840" y="6696"/>
                </a:lnTo>
                <a:lnTo>
                  <a:pt x="2913" y="6640"/>
                </a:lnTo>
                <a:lnTo>
                  <a:pt x="2987" y="6633"/>
                </a:lnTo>
                <a:lnTo>
                  <a:pt x="3021" y="6657"/>
                </a:lnTo>
                <a:lnTo>
                  <a:pt x="3032" y="6710"/>
                </a:lnTo>
                <a:lnTo>
                  <a:pt x="3032" y="6789"/>
                </a:lnTo>
                <a:lnTo>
                  <a:pt x="3057" y="6869"/>
                </a:lnTo>
                <a:lnTo>
                  <a:pt x="3119" y="6921"/>
                </a:lnTo>
                <a:lnTo>
                  <a:pt x="3192" y="6945"/>
                </a:lnTo>
                <a:lnTo>
                  <a:pt x="3255" y="6939"/>
                </a:lnTo>
                <a:lnTo>
                  <a:pt x="3306" y="6901"/>
                </a:lnTo>
                <a:lnTo>
                  <a:pt x="3338" y="6855"/>
                </a:lnTo>
                <a:lnTo>
                  <a:pt x="3372" y="6817"/>
                </a:lnTo>
                <a:lnTo>
                  <a:pt x="3672" y="6737"/>
                </a:lnTo>
                <a:lnTo>
                  <a:pt x="4183" y="6800"/>
                </a:lnTo>
                <a:lnTo>
                  <a:pt x="4471" y="6713"/>
                </a:lnTo>
                <a:lnTo>
                  <a:pt x="4537" y="6751"/>
                </a:lnTo>
                <a:lnTo>
                  <a:pt x="4579" y="6800"/>
                </a:lnTo>
                <a:lnTo>
                  <a:pt x="4610" y="6896"/>
                </a:lnTo>
                <a:lnTo>
                  <a:pt x="4656" y="7116"/>
                </a:lnTo>
                <a:lnTo>
                  <a:pt x="4694" y="7223"/>
                </a:lnTo>
                <a:lnTo>
                  <a:pt x="4725" y="7282"/>
                </a:lnTo>
                <a:lnTo>
                  <a:pt x="4771" y="7306"/>
                </a:lnTo>
                <a:lnTo>
                  <a:pt x="4927" y="7306"/>
                </a:lnTo>
                <a:lnTo>
                  <a:pt x="4955" y="7314"/>
                </a:lnTo>
                <a:lnTo>
                  <a:pt x="4972" y="7335"/>
                </a:lnTo>
                <a:lnTo>
                  <a:pt x="4993" y="7369"/>
                </a:lnTo>
                <a:lnTo>
                  <a:pt x="5021" y="7401"/>
                </a:lnTo>
                <a:lnTo>
                  <a:pt x="5059" y="7415"/>
                </a:lnTo>
                <a:lnTo>
                  <a:pt x="5028" y="7477"/>
                </a:lnTo>
                <a:lnTo>
                  <a:pt x="5049" y="7516"/>
                </a:lnTo>
                <a:lnTo>
                  <a:pt x="5216" y="7592"/>
                </a:lnTo>
                <a:lnTo>
                  <a:pt x="5250" y="7630"/>
                </a:lnTo>
                <a:lnTo>
                  <a:pt x="5271" y="7693"/>
                </a:lnTo>
                <a:lnTo>
                  <a:pt x="5313" y="7887"/>
                </a:lnTo>
                <a:lnTo>
                  <a:pt x="5323" y="7974"/>
                </a:lnTo>
                <a:lnTo>
                  <a:pt x="5316" y="8057"/>
                </a:lnTo>
                <a:lnTo>
                  <a:pt x="5282" y="8141"/>
                </a:lnTo>
                <a:lnTo>
                  <a:pt x="5240" y="8186"/>
                </a:lnTo>
                <a:lnTo>
                  <a:pt x="5153" y="8248"/>
                </a:lnTo>
                <a:lnTo>
                  <a:pt x="5115" y="8311"/>
                </a:lnTo>
                <a:lnTo>
                  <a:pt x="5091" y="8335"/>
                </a:lnTo>
                <a:lnTo>
                  <a:pt x="5042" y="8363"/>
                </a:lnTo>
                <a:lnTo>
                  <a:pt x="5014" y="8387"/>
                </a:lnTo>
                <a:lnTo>
                  <a:pt x="4989" y="8394"/>
                </a:lnTo>
                <a:lnTo>
                  <a:pt x="4979" y="8401"/>
                </a:lnTo>
                <a:lnTo>
                  <a:pt x="4976" y="8423"/>
                </a:lnTo>
                <a:lnTo>
                  <a:pt x="4979" y="8446"/>
                </a:lnTo>
                <a:lnTo>
                  <a:pt x="4986" y="8467"/>
                </a:lnTo>
                <a:lnTo>
                  <a:pt x="4986" y="8489"/>
                </a:lnTo>
                <a:lnTo>
                  <a:pt x="4927" y="8579"/>
                </a:lnTo>
                <a:lnTo>
                  <a:pt x="4916" y="8614"/>
                </a:lnTo>
                <a:lnTo>
                  <a:pt x="4916" y="8662"/>
                </a:lnTo>
                <a:lnTo>
                  <a:pt x="4934" y="8770"/>
                </a:lnTo>
                <a:lnTo>
                  <a:pt x="4937" y="8822"/>
                </a:lnTo>
                <a:lnTo>
                  <a:pt x="4923" y="8909"/>
                </a:lnTo>
                <a:lnTo>
                  <a:pt x="4861" y="9134"/>
                </a:lnTo>
                <a:lnTo>
                  <a:pt x="4843" y="9502"/>
                </a:lnTo>
                <a:lnTo>
                  <a:pt x="4861" y="9687"/>
                </a:lnTo>
                <a:lnTo>
                  <a:pt x="4934" y="9851"/>
                </a:lnTo>
                <a:lnTo>
                  <a:pt x="5101" y="10146"/>
                </a:lnTo>
                <a:lnTo>
                  <a:pt x="5153" y="10104"/>
                </a:lnTo>
                <a:lnTo>
                  <a:pt x="5226" y="9968"/>
                </a:lnTo>
                <a:lnTo>
                  <a:pt x="5296" y="9937"/>
                </a:lnTo>
                <a:lnTo>
                  <a:pt x="5355" y="9944"/>
                </a:lnTo>
                <a:lnTo>
                  <a:pt x="5521" y="10031"/>
                </a:lnTo>
                <a:lnTo>
                  <a:pt x="5553" y="10034"/>
                </a:lnTo>
                <a:lnTo>
                  <a:pt x="5616" y="10020"/>
                </a:lnTo>
                <a:lnTo>
                  <a:pt x="5643" y="10027"/>
                </a:lnTo>
                <a:lnTo>
                  <a:pt x="5671" y="10059"/>
                </a:lnTo>
                <a:lnTo>
                  <a:pt x="5689" y="10097"/>
                </a:lnTo>
                <a:lnTo>
                  <a:pt x="5702" y="10135"/>
                </a:lnTo>
                <a:lnTo>
                  <a:pt x="5719" y="10166"/>
                </a:lnTo>
                <a:lnTo>
                  <a:pt x="5751" y="10186"/>
                </a:lnTo>
                <a:lnTo>
                  <a:pt x="5845" y="10198"/>
                </a:lnTo>
                <a:lnTo>
                  <a:pt x="5862" y="10222"/>
                </a:lnTo>
                <a:lnTo>
                  <a:pt x="5851" y="10267"/>
                </a:lnTo>
                <a:lnTo>
                  <a:pt x="5834" y="10319"/>
                </a:lnTo>
                <a:lnTo>
                  <a:pt x="5834" y="10368"/>
                </a:lnTo>
                <a:lnTo>
                  <a:pt x="5883" y="10437"/>
                </a:lnTo>
                <a:lnTo>
                  <a:pt x="5946" y="10437"/>
                </a:lnTo>
                <a:lnTo>
                  <a:pt x="6012" y="10410"/>
                </a:lnTo>
                <a:lnTo>
                  <a:pt x="6068" y="10395"/>
                </a:lnTo>
                <a:lnTo>
                  <a:pt x="6116" y="10420"/>
                </a:lnTo>
                <a:lnTo>
                  <a:pt x="6287" y="10566"/>
                </a:lnTo>
                <a:lnTo>
                  <a:pt x="6391" y="10632"/>
                </a:lnTo>
                <a:lnTo>
                  <a:pt x="6613" y="10715"/>
                </a:lnTo>
                <a:lnTo>
                  <a:pt x="6722" y="10805"/>
                </a:lnTo>
                <a:lnTo>
                  <a:pt x="6749" y="10847"/>
                </a:lnTo>
                <a:lnTo>
                  <a:pt x="6798" y="10944"/>
                </a:lnTo>
                <a:lnTo>
                  <a:pt x="6822" y="10983"/>
                </a:lnTo>
                <a:lnTo>
                  <a:pt x="6850" y="11000"/>
                </a:lnTo>
                <a:lnTo>
                  <a:pt x="6908" y="11018"/>
                </a:lnTo>
                <a:lnTo>
                  <a:pt x="6933" y="11032"/>
                </a:lnTo>
                <a:lnTo>
                  <a:pt x="6979" y="11098"/>
                </a:lnTo>
                <a:lnTo>
                  <a:pt x="7017" y="11191"/>
                </a:lnTo>
                <a:lnTo>
                  <a:pt x="7048" y="11296"/>
                </a:lnTo>
                <a:lnTo>
                  <a:pt x="7069" y="11396"/>
                </a:lnTo>
                <a:lnTo>
                  <a:pt x="7111" y="11615"/>
                </a:lnTo>
                <a:lnTo>
                  <a:pt x="7111" y="11720"/>
                </a:lnTo>
                <a:lnTo>
                  <a:pt x="7069" y="11793"/>
                </a:lnTo>
                <a:lnTo>
                  <a:pt x="7034" y="11820"/>
                </a:lnTo>
                <a:lnTo>
                  <a:pt x="7020" y="11838"/>
                </a:lnTo>
                <a:lnTo>
                  <a:pt x="7006" y="11858"/>
                </a:lnTo>
                <a:lnTo>
                  <a:pt x="7006" y="11908"/>
                </a:lnTo>
                <a:lnTo>
                  <a:pt x="7017" y="11949"/>
                </a:lnTo>
                <a:lnTo>
                  <a:pt x="7040" y="11984"/>
                </a:lnTo>
                <a:lnTo>
                  <a:pt x="7069" y="12008"/>
                </a:lnTo>
                <a:lnTo>
                  <a:pt x="7086" y="12028"/>
                </a:lnTo>
                <a:lnTo>
                  <a:pt x="7093" y="12053"/>
                </a:lnTo>
                <a:lnTo>
                  <a:pt x="7093" y="12077"/>
                </a:lnTo>
                <a:lnTo>
                  <a:pt x="7082" y="12105"/>
                </a:lnTo>
                <a:lnTo>
                  <a:pt x="7177" y="12130"/>
                </a:lnTo>
                <a:lnTo>
                  <a:pt x="7423" y="12279"/>
                </a:lnTo>
                <a:lnTo>
                  <a:pt x="7472" y="12296"/>
                </a:lnTo>
                <a:lnTo>
                  <a:pt x="7514" y="12293"/>
                </a:lnTo>
                <a:lnTo>
                  <a:pt x="7650" y="12233"/>
                </a:lnTo>
                <a:lnTo>
                  <a:pt x="7823" y="12209"/>
                </a:lnTo>
                <a:lnTo>
                  <a:pt x="7872" y="12174"/>
                </a:lnTo>
                <a:lnTo>
                  <a:pt x="7914" y="12157"/>
                </a:lnTo>
                <a:lnTo>
                  <a:pt x="7934" y="12160"/>
                </a:lnTo>
                <a:lnTo>
                  <a:pt x="7983" y="12189"/>
                </a:lnTo>
                <a:lnTo>
                  <a:pt x="8007" y="12196"/>
                </a:lnTo>
                <a:lnTo>
                  <a:pt x="8029" y="12192"/>
                </a:lnTo>
                <a:lnTo>
                  <a:pt x="8241" y="12070"/>
                </a:lnTo>
                <a:lnTo>
                  <a:pt x="8300" y="12064"/>
                </a:lnTo>
                <a:lnTo>
                  <a:pt x="8341" y="12081"/>
                </a:lnTo>
                <a:lnTo>
                  <a:pt x="8422" y="12133"/>
                </a:lnTo>
                <a:lnTo>
                  <a:pt x="8466" y="12143"/>
                </a:lnTo>
                <a:lnTo>
                  <a:pt x="8644" y="12143"/>
                </a:lnTo>
                <a:lnTo>
                  <a:pt x="8724" y="12120"/>
                </a:lnTo>
                <a:lnTo>
                  <a:pt x="8894" y="12028"/>
                </a:lnTo>
                <a:lnTo>
                  <a:pt x="8984" y="12011"/>
                </a:lnTo>
                <a:lnTo>
                  <a:pt x="9071" y="12042"/>
                </a:lnTo>
                <a:lnTo>
                  <a:pt x="9148" y="12136"/>
                </a:lnTo>
                <a:lnTo>
                  <a:pt x="9196" y="12272"/>
                </a:lnTo>
                <a:lnTo>
                  <a:pt x="9228" y="12316"/>
                </a:lnTo>
                <a:lnTo>
                  <a:pt x="9280" y="12328"/>
                </a:lnTo>
                <a:lnTo>
                  <a:pt x="9374" y="12324"/>
                </a:lnTo>
                <a:lnTo>
                  <a:pt x="9461" y="12352"/>
                </a:lnTo>
                <a:lnTo>
                  <a:pt x="9562" y="12352"/>
                </a:lnTo>
                <a:lnTo>
                  <a:pt x="9662" y="12299"/>
                </a:lnTo>
                <a:lnTo>
                  <a:pt x="9979" y="12014"/>
                </a:lnTo>
                <a:lnTo>
                  <a:pt x="10118" y="11935"/>
                </a:lnTo>
                <a:lnTo>
                  <a:pt x="10295" y="11900"/>
                </a:lnTo>
                <a:lnTo>
                  <a:pt x="10361" y="11848"/>
                </a:lnTo>
                <a:lnTo>
                  <a:pt x="10372" y="11848"/>
                </a:lnTo>
                <a:lnTo>
                  <a:pt x="10382" y="11852"/>
                </a:lnTo>
                <a:lnTo>
                  <a:pt x="10393" y="11858"/>
                </a:lnTo>
                <a:lnTo>
                  <a:pt x="10427" y="11949"/>
                </a:lnTo>
                <a:lnTo>
                  <a:pt x="10470" y="11991"/>
                </a:lnTo>
                <a:lnTo>
                  <a:pt x="10518" y="11994"/>
                </a:lnTo>
                <a:lnTo>
                  <a:pt x="10699" y="11962"/>
                </a:lnTo>
                <a:lnTo>
                  <a:pt x="10747" y="11938"/>
                </a:lnTo>
                <a:lnTo>
                  <a:pt x="10783" y="11858"/>
                </a:lnTo>
                <a:lnTo>
                  <a:pt x="10789" y="11730"/>
                </a:lnTo>
                <a:lnTo>
                  <a:pt x="10764" y="11640"/>
                </a:lnTo>
                <a:lnTo>
                  <a:pt x="10727" y="11559"/>
                </a:lnTo>
                <a:lnTo>
                  <a:pt x="10692" y="11459"/>
                </a:lnTo>
                <a:lnTo>
                  <a:pt x="10678" y="11386"/>
                </a:lnTo>
                <a:lnTo>
                  <a:pt x="10681" y="11372"/>
                </a:lnTo>
                <a:lnTo>
                  <a:pt x="10699" y="11372"/>
                </a:lnTo>
                <a:lnTo>
                  <a:pt x="10723" y="11340"/>
                </a:lnTo>
                <a:lnTo>
                  <a:pt x="10775" y="11310"/>
                </a:lnTo>
                <a:lnTo>
                  <a:pt x="10775" y="11293"/>
                </a:lnTo>
                <a:lnTo>
                  <a:pt x="10771" y="11261"/>
                </a:lnTo>
                <a:lnTo>
                  <a:pt x="10771" y="11227"/>
                </a:lnTo>
                <a:lnTo>
                  <a:pt x="10783" y="11198"/>
                </a:lnTo>
                <a:lnTo>
                  <a:pt x="10876" y="11139"/>
                </a:lnTo>
                <a:lnTo>
                  <a:pt x="11005" y="11125"/>
                </a:lnTo>
                <a:lnTo>
                  <a:pt x="11130" y="11142"/>
                </a:lnTo>
                <a:lnTo>
                  <a:pt x="11349" y="11227"/>
                </a:lnTo>
                <a:lnTo>
                  <a:pt x="11474" y="11205"/>
                </a:lnTo>
                <a:lnTo>
                  <a:pt x="11596" y="11129"/>
                </a:lnTo>
                <a:lnTo>
                  <a:pt x="11711" y="11000"/>
                </a:lnTo>
                <a:lnTo>
                  <a:pt x="11755" y="10903"/>
                </a:lnTo>
                <a:lnTo>
                  <a:pt x="11811" y="10681"/>
                </a:lnTo>
                <a:lnTo>
                  <a:pt x="11846" y="10618"/>
                </a:lnTo>
                <a:lnTo>
                  <a:pt x="11895" y="10612"/>
                </a:lnTo>
                <a:lnTo>
                  <a:pt x="12069" y="10674"/>
                </a:lnTo>
                <a:lnTo>
                  <a:pt x="12295" y="10659"/>
                </a:lnTo>
                <a:lnTo>
                  <a:pt x="12361" y="10615"/>
                </a:lnTo>
                <a:lnTo>
                  <a:pt x="12472" y="10451"/>
                </a:lnTo>
                <a:lnTo>
                  <a:pt x="12541" y="10417"/>
                </a:lnTo>
                <a:lnTo>
                  <a:pt x="12576" y="10423"/>
                </a:lnTo>
                <a:lnTo>
                  <a:pt x="12593" y="10441"/>
                </a:lnTo>
                <a:lnTo>
                  <a:pt x="12607" y="10469"/>
                </a:lnTo>
                <a:lnTo>
                  <a:pt x="12802" y="10736"/>
                </a:lnTo>
                <a:lnTo>
                  <a:pt x="12778" y="10754"/>
                </a:lnTo>
                <a:lnTo>
                  <a:pt x="12712" y="10751"/>
                </a:lnTo>
                <a:lnTo>
                  <a:pt x="12656" y="10781"/>
                </a:lnTo>
                <a:lnTo>
                  <a:pt x="12649" y="10827"/>
                </a:lnTo>
                <a:lnTo>
                  <a:pt x="12715" y="10861"/>
                </a:lnTo>
                <a:lnTo>
                  <a:pt x="12732" y="10900"/>
                </a:lnTo>
                <a:lnTo>
                  <a:pt x="12712" y="10934"/>
                </a:lnTo>
                <a:lnTo>
                  <a:pt x="12632" y="10962"/>
                </a:lnTo>
                <a:lnTo>
                  <a:pt x="12610" y="10996"/>
                </a:lnTo>
                <a:lnTo>
                  <a:pt x="12632" y="11080"/>
                </a:lnTo>
                <a:lnTo>
                  <a:pt x="12695" y="11139"/>
                </a:lnTo>
                <a:lnTo>
                  <a:pt x="12768" y="11177"/>
                </a:lnTo>
                <a:lnTo>
                  <a:pt x="13015" y="11219"/>
                </a:lnTo>
                <a:lnTo>
                  <a:pt x="13077" y="11215"/>
                </a:lnTo>
                <a:lnTo>
                  <a:pt x="13105" y="11198"/>
                </a:lnTo>
                <a:lnTo>
                  <a:pt x="13150" y="11135"/>
                </a:lnTo>
                <a:lnTo>
                  <a:pt x="13181" y="11122"/>
                </a:lnTo>
                <a:lnTo>
                  <a:pt x="13286" y="11135"/>
                </a:lnTo>
                <a:lnTo>
                  <a:pt x="13316" y="11132"/>
                </a:lnTo>
                <a:lnTo>
                  <a:pt x="13383" y="11084"/>
                </a:lnTo>
                <a:lnTo>
                  <a:pt x="13404" y="11010"/>
                </a:lnTo>
                <a:lnTo>
                  <a:pt x="13408" y="10795"/>
                </a:lnTo>
                <a:lnTo>
                  <a:pt x="13418" y="10774"/>
                </a:lnTo>
                <a:lnTo>
                  <a:pt x="13449" y="10729"/>
                </a:lnTo>
                <a:lnTo>
                  <a:pt x="13455" y="10708"/>
                </a:lnTo>
                <a:lnTo>
                  <a:pt x="13449" y="10681"/>
                </a:lnTo>
                <a:lnTo>
                  <a:pt x="13435" y="10670"/>
                </a:lnTo>
                <a:lnTo>
                  <a:pt x="13421" y="10663"/>
                </a:lnTo>
                <a:lnTo>
                  <a:pt x="13411" y="10649"/>
                </a:lnTo>
                <a:lnTo>
                  <a:pt x="13393" y="10597"/>
                </a:lnTo>
                <a:lnTo>
                  <a:pt x="13372" y="10556"/>
                </a:lnTo>
                <a:lnTo>
                  <a:pt x="13348" y="10521"/>
                </a:lnTo>
                <a:lnTo>
                  <a:pt x="13320" y="10489"/>
                </a:lnTo>
                <a:lnTo>
                  <a:pt x="13306" y="10486"/>
                </a:lnTo>
                <a:lnTo>
                  <a:pt x="13275" y="10496"/>
                </a:lnTo>
                <a:lnTo>
                  <a:pt x="13264" y="10493"/>
                </a:lnTo>
                <a:lnTo>
                  <a:pt x="13254" y="10476"/>
                </a:lnTo>
                <a:lnTo>
                  <a:pt x="13227" y="10392"/>
                </a:lnTo>
                <a:lnTo>
                  <a:pt x="13220" y="10347"/>
                </a:lnTo>
                <a:lnTo>
                  <a:pt x="13203" y="10309"/>
                </a:lnTo>
                <a:lnTo>
                  <a:pt x="13164" y="10288"/>
                </a:lnTo>
                <a:lnTo>
                  <a:pt x="13122" y="10298"/>
                </a:lnTo>
                <a:lnTo>
                  <a:pt x="12955" y="10385"/>
                </a:lnTo>
                <a:lnTo>
                  <a:pt x="12834" y="10392"/>
                </a:lnTo>
                <a:lnTo>
                  <a:pt x="12774" y="10368"/>
                </a:lnTo>
                <a:lnTo>
                  <a:pt x="12736" y="10305"/>
                </a:lnTo>
                <a:lnTo>
                  <a:pt x="12739" y="10186"/>
                </a:lnTo>
                <a:lnTo>
                  <a:pt x="12792" y="10083"/>
                </a:lnTo>
                <a:lnTo>
                  <a:pt x="12917" y="9930"/>
                </a:lnTo>
                <a:lnTo>
                  <a:pt x="12966" y="9826"/>
                </a:lnTo>
                <a:lnTo>
                  <a:pt x="12976" y="9735"/>
                </a:lnTo>
                <a:lnTo>
                  <a:pt x="12976" y="9638"/>
                </a:lnTo>
                <a:lnTo>
                  <a:pt x="12986" y="9514"/>
                </a:lnTo>
                <a:lnTo>
                  <a:pt x="13018" y="9416"/>
                </a:lnTo>
                <a:lnTo>
                  <a:pt x="13059" y="9360"/>
                </a:lnTo>
                <a:lnTo>
                  <a:pt x="13230" y="9260"/>
                </a:lnTo>
                <a:lnTo>
                  <a:pt x="13282" y="9204"/>
                </a:lnTo>
                <a:lnTo>
                  <a:pt x="13324" y="9124"/>
                </a:lnTo>
                <a:lnTo>
                  <a:pt x="13338" y="9031"/>
                </a:lnTo>
                <a:lnTo>
                  <a:pt x="13320" y="8936"/>
                </a:lnTo>
                <a:lnTo>
                  <a:pt x="13251" y="8766"/>
                </a:lnTo>
                <a:lnTo>
                  <a:pt x="13233" y="8672"/>
                </a:lnTo>
                <a:lnTo>
                  <a:pt x="13237" y="8614"/>
                </a:lnTo>
                <a:lnTo>
                  <a:pt x="13251" y="8565"/>
                </a:lnTo>
                <a:lnTo>
                  <a:pt x="13264" y="8522"/>
                </a:lnTo>
                <a:lnTo>
                  <a:pt x="13275" y="8470"/>
                </a:lnTo>
                <a:lnTo>
                  <a:pt x="13279" y="8423"/>
                </a:lnTo>
                <a:lnTo>
                  <a:pt x="13269" y="8179"/>
                </a:lnTo>
                <a:lnTo>
                  <a:pt x="13275" y="8116"/>
                </a:lnTo>
                <a:lnTo>
                  <a:pt x="13306" y="8075"/>
                </a:lnTo>
                <a:lnTo>
                  <a:pt x="13366" y="8019"/>
                </a:lnTo>
                <a:lnTo>
                  <a:pt x="13393" y="8006"/>
                </a:lnTo>
                <a:lnTo>
                  <a:pt x="13411" y="8006"/>
                </a:lnTo>
                <a:lnTo>
                  <a:pt x="13425" y="7995"/>
                </a:lnTo>
                <a:lnTo>
                  <a:pt x="13439" y="7957"/>
                </a:lnTo>
                <a:lnTo>
                  <a:pt x="13439" y="7918"/>
                </a:lnTo>
                <a:lnTo>
                  <a:pt x="13415" y="7824"/>
                </a:lnTo>
                <a:lnTo>
                  <a:pt x="13411" y="7783"/>
                </a:lnTo>
                <a:lnTo>
                  <a:pt x="13439" y="7693"/>
                </a:lnTo>
                <a:lnTo>
                  <a:pt x="13491" y="7637"/>
                </a:lnTo>
                <a:lnTo>
                  <a:pt x="13553" y="7589"/>
                </a:lnTo>
                <a:lnTo>
                  <a:pt x="13612" y="7519"/>
                </a:lnTo>
                <a:lnTo>
                  <a:pt x="13630" y="7470"/>
                </a:lnTo>
                <a:lnTo>
                  <a:pt x="13633" y="7428"/>
                </a:lnTo>
                <a:lnTo>
                  <a:pt x="13643" y="7394"/>
                </a:lnTo>
                <a:lnTo>
                  <a:pt x="13675" y="7366"/>
                </a:lnTo>
                <a:lnTo>
                  <a:pt x="13779" y="7321"/>
                </a:lnTo>
                <a:lnTo>
                  <a:pt x="13831" y="7321"/>
                </a:lnTo>
                <a:lnTo>
                  <a:pt x="13933" y="7345"/>
                </a:lnTo>
                <a:lnTo>
                  <a:pt x="13984" y="7345"/>
                </a:lnTo>
                <a:lnTo>
                  <a:pt x="14322" y="7276"/>
                </a:lnTo>
                <a:lnTo>
                  <a:pt x="14423" y="7216"/>
                </a:lnTo>
                <a:lnTo>
                  <a:pt x="14465" y="7172"/>
                </a:lnTo>
                <a:lnTo>
                  <a:pt x="14558" y="7025"/>
                </a:lnTo>
                <a:lnTo>
                  <a:pt x="14659" y="6803"/>
                </a:lnTo>
                <a:lnTo>
                  <a:pt x="14673" y="6762"/>
                </a:lnTo>
                <a:lnTo>
                  <a:pt x="14670" y="6706"/>
                </a:lnTo>
                <a:lnTo>
                  <a:pt x="14666" y="6588"/>
                </a:lnTo>
                <a:lnTo>
                  <a:pt x="14673" y="6532"/>
                </a:lnTo>
                <a:lnTo>
                  <a:pt x="14759" y="6393"/>
                </a:lnTo>
                <a:lnTo>
                  <a:pt x="14885" y="6372"/>
                </a:lnTo>
                <a:lnTo>
                  <a:pt x="15191" y="6452"/>
                </a:lnTo>
                <a:lnTo>
                  <a:pt x="15215" y="6452"/>
                </a:lnTo>
                <a:lnTo>
                  <a:pt x="15243" y="6445"/>
                </a:lnTo>
                <a:lnTo>
                  <a:pt x="15261" y="6425"/>
                </a:lnTo>
                <a:lnTo>
                  <a:pt x="15278" y="6396"/>
                </a:lnTo>
                <a:lnTo>
                  <a:pt x="15303" y="6372"/>
                </a:lnTo>
                <a:lnTo>
                  <a:pt x="15340" y="6369"/>
                </a:lnTo>
                <a:lnTo>
                  <a:pt x="15633" y="6501"/>
                </a:lnTo>
                <a:lnTo>
                  <a:pt x="15696" y="6491"/>
                </a:lnTo>
                <a:lnTo>
                  <a:pt x="15737" y="6422"/>
                </a:lnTo>
                <a:lnTo>
                  <a:pt x="15768" y="6278"/>
                </a:lnTo>
                <a:lnTo>
                  <a:pt x="15785" y="6147"/>
                </a:lnTo>
                <a:lnTo>
                  <a:pt x="15806" y="6094"/>
                </a:lnTo>
                <a:lnTo>
                  <a:pt x="15852" y="6032"/>
                </a:lnTo>
                <a:lnTo>
                  <a:pt x="15931" y="5952"/>
                </a:lnTo>
                <a:lnTo>
                  <a:pt x="15973" y="5927"/>
                </a:lnTo>
                <a:lnTo>
                  <a:pt x="16151" y="5879"/>
                </a:lnTo>
                <a:lnTo>
                  <a:pt x="16217" y="5830"/>
                </a:lnTo>
                <a:lnTo>
                  <a:pt x="16248" y="5751"/>
                </a:lnTo>
                <a:lnTo>
                  <a:pt x="16224" y="5667"/>
                </a:lnTo>
                <a:close/>
                <a:moveTo>
                  <a:pt x="532" y="3676"/>
                </a:moveTo>
                <a:lnTo>
                  <a:pt x="442" y="3561"/>
                </a:lnTo>
                <a:lnTo>
                  <a:pt x="466" y="3694"/>
                </a:lnTo>
                <a:lnTo>
                  <a:pt x="459" y="3999"/>
                </a:lnTo>
                <a:lnTo>
                  <a:pt x="483" y="4097"/>
                </a:lnTo>
                <a:lnTo>
                  <a:pt x="466" y="4141"/>
                </a:lnTo>
                <a:lnTo>
                  <a:pt x="483" y="4166"/>
                </a:lnTo>
                <a:lnTo>
                  <a:pt x="466" y="4249"/>
                </a:lnTo>
                <a:lnTo>
                  <a:pt x="435" y="4659"/>
                </a:lnTo>
                <a:lnTo>
                  <a:pt x="324" y="5056"/>
                </a:lnTo>
                <a:lnTo>
                  <a:pt x="209" y="5344"/>
                </a:lnTo>
                <a:lnTo>
                  <a:pt x="0" y="5702"/>
                </a:lnTo>
                <a:lnTo>
                  <a:pt x="178" y="5747"/>
                </a:lnTo>
                <a:lnTo>
                  <a:pt x="181" y="5671"/>
                </a:lnTo>
                <a:lnTo>
                  <a:pt x="317" y="5490"/>
                </a:lnTo>
                <a:lnTo>
                  <a:pt x="351" y="5393"/>
                </a:lnTo>
                <a:lnTo>
                  <a:pt x="369" y="5292"/>
                </a:lnTo>
                <a:lnTo>
                  <a:pt x="414" y="5184"/>
                </a:lnTo>
                <a:lnTo>
                  <a:pt x="462" y="5090"/>
                </a:lnTo>
                <a:lnTo>
                  <a:pt x="501" y="5038"/>
                </a:lnTo>
                <a:lnTo>
                  <a:pt x="501" y="5007"/>
                </a:lnTo>
                <a:lnTo>
                  <a:pt x="449" y="4941"/>
                </a:lnTo>
                <a:lnTo>
                  <a:pt x="466" y="4864"/>
                </a:lnTo>
                <a:lnTo>
                  <a:pt x="508" y="4785"/>
                </a:lnTo>
                <a:lnTo>
                  <a:pt x="539" y="4705"/>
                </a:lnTo>
                <a:lnTo>
                  <a:pt x="539" y="4520"/>
                </a:lnTo>
                <a:lnTo>
                  <a:pt x="545" y="4461"/>
                </a:lnTo>
                <a:lnTo>
                  <a:pt x="571" y="4382"/>
                </a:lnTo>
                <a:lnTo>
                  <a:pt x="577" y="4319"/>
                </a:lnTo>
                <a:lnTo>
                  <a:pt x="571" y="3892"/>
                </a:lnTo>
                <a:lnTo>
                  <a:pt x="532" y="3676"/>
                </a:lnTo>
                <a:close/>
              </a:path>
            </a:pathLst>
          </a:custGeom>
          <a:solidFill>
            <a:schemeClr val="accent2"/>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 name="Прямоугольник 7"/>
          <p:cNvSpPr/>
          <p:nvPr/>
        </p:nvSpPr>
        <p:spPr>
          <a:xfrm>
            <a:off x="970374" y="725011"/>
            <a:ext cx="918962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Lithuania map</a:t>
            </a:r>
            <a:endParaRPr lang="ru-RU" sz="3000" b="1" dirty="0">
              <a:solidFill>
                <a:schemeClr val="accent2"/>
              </a:solidFill>
              <a:latin typeface="Arial" panose="020B0604020202020204" pitchFamily="34" charset="0"/>
              <a:cs typeface="Arial" panose="020B0604020202020204" pitchFamily="34" charset="0"/>
            </a:endParaRPr>
          </a:p>
        </p:txBody>
      </p:sp>
      <p:sp>
        <p:nvSpPr>
          <p:cNvPr id="9" name="TextBox 8"/>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0" name="TextBox 9"/>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1" name="Прямая соединительная линия 64"/>
          <p:cNvCxnSpPr/>
          <p:nvPr/>
        </p:nvCxnSpPr>
        <p:spPr>
          <a:xfrm flipV="1">
            <a:off x="3055164" y="3657600"/>
            <a:ext cx="7746186" cy="3504198"/>
          </a:xfrm>
          <a:prstGeom prst="bentConnector3">
            <a:avLst>
              <a:gd name="adj1" fmla="val 6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967271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Прямоугольник 78"/>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TextBox 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4" name="TextBox 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sp>
        <p:nvSpPr>
          <p:cNvPr id="6" name="Прямоугольник 5"/>
          <p:cNvSpPr/>
          <p:nvPr/>
        </p:nvSpPr>
        <p:spPr>
          <a:xfrm>
            <a:off x="970374" y="725011"/>
            <a:ext cx="918962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Malaysia map</a:t>
            </a:r>
            <a:endParaRPr lang="ru-RU" sz="3000" b="1" dirty="0">
              <a:solidFill>
                <a:schemeClr val="accent2"/>
              </a:solidFill>
              <a:latin typeface="Arial" panose="020B0604020202020204" pitchFamily="34" charset="0"/>
              <a:cs typeface="Arial" panose="020B0604020202020204" pitchFamily="34" charset="0"/>
            </a:endParaRPr>
          </a:p>
        </p:txBody>
      </p:sp>
      <p:sp>
        <p:nvSpPr>
          <p:cNvPr id="9" name="Freeform 5"/>
          <p:cNvSpPr>
            <a:spLocks noEditPoints="1"/>
          </p:cNvSpPr>
          <p:nvPr/>
        </p:nvSpPr>
        <p:spPr bwMode="auto">
          <a:xfrm>
            <a:off x="7169150" y="3009900"/>
            <a:ext cx="1066800" cy="1966913"/>
          </a:xfrm>
          <a:custGeom>
            <a:avLst/>
            <a:gdLst>
              <a:gd name="T0" fmla="*/ 462 w 1345"/>
              <a:gd name="T1" fmla="*/ 2 h 2478"/>
              <a:gd name="T2" fmla="*/ 443 w 1345"/>
              <a:gd name="T3" fmla="*/ 30 h 2478"/>
              <a:gd name="T4" fmla="*/ 1313 w 1345"/>
              <a:gd name="T5" fmla="*/ 1666 h 2478"/>
              <a:gd name="T6" fmla="*/ 1259 w 1345"/>
              <a:gd name="T7" fmla="*/ 1320 h 2478"/>
              <a:gd name="T8" fmla="*/ 777 w 1345"/>
              <a:gd name="T9" fmla="*/ 538 h 2478"/>
              <a:gd name="T10" fmla="*/ 331 w 1345"/>
              <a:gd name="T11" fmla="*/ 231 h 2478"/>
              <a:gd name="T12" fmla="*/ 186 w 1345"/>
              <a:gd name="T13" fmla="*/ 95 h 2478"/>
              <a:gd name="T14" fmla="*/ 23 w 1345"/>
              <a:gd name="T15" fmla="*/ 383 h 2478"/>
              <a:gd name="T16" fmla="*/ 7 w 1345"/>
              <a:gd name="T17" fmla="*/ 501 h 2478"/>
              <a:gd name="T18" fmla="*/ 31 w 1345"/>
              <a:gd name="T19" fmla="*/ 640 h 2478"/>
              <a:gd name="T20" fmla="*/ 40 w 1345"/>
              <a:gd name="T21" fmla="*/ 771 h 2478"/>
              <a:gd name="T22" fmla="*/ 32 w 1345"/>
              <a:gd name="T23" fmla="*/ 901 h 2478"/>
              <a:gd name="T24" fmla="*/ 77 w 1345"/>
              <a:gd name="T25" fmla="*/ 924 h 2478"/>
              <a:gd name="T26" fmla="*/ 126 w 1345"/>
              <a:gd name="T27" fmla="*/ 959 h 2478"/>
              <a:gd name="T28" fmla="*/ 169 w 1345"/>
              <a:gd name="T29" fmla="*/ 993 h 2478"/>
              <a:gd name="T30" fmla="*/ 159 w 1345"/>
              <a:gd name="T31" fmla="*/ 1023 h 2478"/>
              <a:gd name="T32" fmla="*/ 155 w 1345"/>
              <a:gd name="T33" fmla="*/ 1103 h 2478"/>
              <a:gd name="T34" fmla="*/ 137 w 1345"/>
              <a:gd name="T35" fmla="*/ 1122 h 2478"/>
              <a:gd name="T36" fmla="*/ 155 w 1345"/>
              <a:gd name="T37" fmla="*/ 1193 h 2478"/>
              <a:gd name="T38" fmla="*/ 182 w 1345"/>
              <a:gd name="T39" fmla="*/ 1239 h 2478"/>
              <a:gd name="T40" fmla="*/ 289 w 1345"/>
              <a:gd name="T41" fmla="*/ 1291 h 2478"/>
              <a:gd name="T42" fmla="*/ 319 w 1345"/>
              <a:gd name="T43" fmla="*/ 1341 h 2478"/>
              <a:gd name="T44" fmla="*/ 369 w 1345"/>
              <a:gd name="T45" fmla="*/ 1464 h 2478"/>
              <a:gd name="T46" fmla="*/ 481 w 1345"/>
              <a:gd name="T47" fmla="*/ 1511 h 2478"/>
              <a:gd name="T48" fmla="*/ 593 w 1345"/>
              <a:gd name="T49" fmla="*/ 1561 h 2478"/>
              <a:gd name="T50" fmla="*/ 590 w 1345"/>
              <a:gd name="T51" fmla="*/ 1629 h 2478"/>
              <a:gd name="T52" fmla="*/ 562 w 1345"/>
              <a:gd name="T53" fmla="*/ 1650 h 2478"/>
              <a:gd name="T54" fmla="*/ 567 w 1345"/>
              <a:gd name="T55" fmla="*/ 1723 h 2478"/>
              <a:gd name="T56" fmla="*/ 622 w 1345"/>
              <a:gd name="T57" fmla="*/ 1763 h 2478"/>
              <a:gd name="T58" fmla="*/ 667 w 1345"/>
              <a:gd name="T59" fmla="*/ 1768 h 2478"/>
              <a:gd name="T60" fmla="*/ 692 w 1345"/>
              <a:gd name="T61" fmla="*/ 1764 h 2478"/>
              <a:gd name="T62" fmla="*/ 755 w 1345"/>
              <a:gd name="T63" fmla="*/ 1795 h 2478"/>
              <a:gd name="T64" fmla="*/ 774 w 1345"/>
              <a:gd name="T65" fmla="*/ 1847 h 2478"/>
              <a:gd name="T66" fmla="*/ 758 w 1345"/>
              <a:gd name="T67" fmla="*/ 1924 h 2478"/>
              <a:gd name="T68" fmla="*/ 713 w 1345"/>
              <a:gd name="T69" fmla="*/ 1928 h 2478"/>
              <a:gd name="T70" fmla="*/ 666 w 1345"/>
              <a:gd name="T71" fmla="*/ 1993 h 2478"/>
              <a:gd name="T72" fmla="*/ 648 w 1345"/>
              <a:gd name="T73" fmla="*/ 2119 h 2478"/>
              <a:gd name="T74" fmla="*/ 643 w 1345"/>
              <a:gd name="T75" fmla="*/ 2189 h 2478"/>
              <a:gd name="T76" fmla="*/ 753 w 1345"/>
              <a:gd name="T77" fmla="*/ 2167 h 2478"/>
              <a:gd name="T78" fmla="*/ 827 w 1345"/>
              <a:gd name="T79" fmla="*/ 2196 h 2478"/>
              <a:gd name="T80" fmla="*/ 895 w 1345"/>
              <a:gd name="T81" fmla="*/ 2233 h 2478"/>
              <a:gd name="T82" fmla="*/ 916 w 1345"/>
              <a:gd name="T83" fmla="*/ 2258 h 2478"/>
              <a:gd name="T84" fmla="*/ 986 w 1345"/>
              <a:gd name="T85" fmla="*/ 2280 h 2478"/>
              <a:gd name="T86" fmla="*/ 1007 w 1345"/>
              <a:gd name="T87" fmla="*/ 2312 h 2478"/>
              <a:gd name="T88" fmla="*/ 1038 w 1345"/>
              <a:gd name="T89" fmla="*/ 2328 h 2478"/>
              <a:gd name="T90" fmla="*/ 1081 w 1345"/>
              <a:gd name="T91" fmla="*/ 2385 h 2478"/>
              <a:gd name="T92" fmla="*/ 1099 w 1345"/>
              <a:gd name="T93" fmla="*/ 2433 h 2478"/>
              <a:gd name="T94" fmla="*/ 1135 w 1345"/>
              <a:gd name="T95" fmla="*/ 2473 h 2478"/>
              <a:gd name="T96" fmla="*/ 1148 w 1345"/>
              <a:gd name="T97" fmla="*/ 2424 h 2478"/>
              <a:gd name="T98" fmla="*/ 1148 w 1345"/>
              <a:gd name="T99" fmla="*/ 2348 h 2478"/>
              <a:gd name="T100" fmla="*/ 1137 w 1345"/>
              <a:gd name="T101" fmla="*/ 2303 h 2478"/>
              <a:gd name="T102" fmla="*/ 1132 w 1345"/>
              <a:gd name="T103" fmla="*/ 2262 h 2478"/>
              <a:gd name="T104" fmla="*/ 1111 w 1345"/>
              <a:gd name="T105" fmla="*/ 2233 h 2478"/>
              <a:gd name="T106" fmla="*/ 1128 w 1345"/>
              <a:gd name="T107" fmla="*/ 2180 h 2478"/>
              <a:gd name="T108" fmla="*/ 1133 w 1345"/>
              <a:gd name="T109" fmla="*/ 2123 h 2478"/>
              <a:gd name="T110" fmla="*/ 1151 w 1345"/>
              <a:gd name="T111" fmla="*/ 2106 h 2478"/>
              <a:gd name="T112" fmla="*/ 1280 w 1345"/>
              <a:gd name="T113" fmla="*/ 2124 h 2478"/>
              <a:gd name="T114" fmla="*/ 1316 w 1345"/>
              <a:gd name="T115" fmla="*/ 2030 h 2478"/>
              <a:gd name="T116" fmla="*/ 784 w 1345"/>
              <a:gd name="T117" fmla="*/ 190 h 2478"/>
              <a:gd name="T118" fmla="*/ 763 w 1345"/>
              <a:gd name="T119" fmla="*/ 138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5" h="2478">
                <a:moveTo>
                  <a:pt x="443" y="30"/>
                </a:moveTo>
                <a:lnTo>
                  <a:pt x="459" y="41"/>
                </a:lnTo>
                <a:lnTo>
                  <a:pt x="465" y="42"/>
                </a:lnTo>
                <a:lnTo>
                  <a:pt x="470" y="31"/>
                </a:lnTo>
                <a:lnTo>
                  <a:pt x="467" y="20"/>
                </a:lnTo>
                <a:lnTo>
                  <a:pt x="467" y="16"/>
                </a:lnTo>
                <a:lnTo>
                  <a:pt x="462" y="2"/>
                </a:lnTo>
                <a:lnTo>
                  <a:pt x="449" y="0"/>
                </a:lnTo>
                <a:lnTo>
                  <a:pt x="445" y="9"/>
                </a:lnTo>
                <a:lnTo>
                  <a:pt x="434" y="11"/>
                </a:lnTo>
                <a:lnTo>
                  <a:pt x="430" y="18"/>
                </a:lnTo>
                <a:lnTo>
                  <a:pt x="427" y="30"/>
                </a:lnTo>
                <a:lnTo>
                  <a:pt x="434" y="46"/>
                </a:lnTo>
                <a:lnTo>
                  <a:pt x="443" y="30"/>
                </a:lnTo>
                <a:close/>
                <a:moveTo>
                  <a:pt x="1343" y="1923"/>
                </a:moveTo>
                <a:lnTo>
                  <a:pt x="1303" y="1811"/>
                </a:lnTo>
                <a:lnTo>
                  <a:pt x="1305" y="1794"/>
                </a:lnTo>
                <a:lnTo>
                  <a:pt x="1290" y="1740"/>
                </a:lnTo>
                <a:lnTo>
                  <a:pt x="1299" y="1716"/>
                </a:lnTo>
                <a:lnTo>
                  <a:pt x="1311" y="1694"/>
                </a:lnTo>
                <a:lnTo>
                  <a:pt x="1313" y="1666"/>
                </a:lnTo>
                <a:lnTo>
                  <a:pt x="1292" y="1484"/>
                </a:lnTo>
                <a:lnTo>
                  <a:pt x="1280" y="1433"/>
                </a:lnTo>
                <a:lnTo>
                  <a:pt x="1277" y="1406"/>
                </a:lnTo>
                <a:lnTo>
                  <a:pt x="1287" y="1370"/>
                </a:lnTo>
                <a:lnTo>
                  <a:pt x="1287" y="1357"/>
                </a:lnTo>
                <a:lnTo>
                  <a:pt x="1280" y="1344"/>
                </a:lnTo>
                <a:lnTo>
                  <a:pt x="1259" y="1320"/>
                </a:lnTo>
                <a:lnTo>
                  <a:pt x="1254" y="1311"/>
                </a:lnTo>
                <a:lnTo>
                  <a:pt x="1246" y="1288"/>
                </a:lnTo>
                <a:lnTo>
                  <a:pt x="1175" y="1159"/>
                </a:lnTo>
                <a:lnTo>
                  <a:pt x="1055" y="959"/>
                </a:lnTo>
                <a:lnTo>
                  <a:pt x="1013" y="857"/>
                </a:lnTo>
                <a:lnTo>
                  <a:pt x="889" y="663"/>
                </a:lnTo>
                <a:lnTo>
                  <a:pt x="777" y="538"/>
                </a:lnTo>
                <a:lnTo>
                  <a:pt x="714" y="483"/>
                </a:lnTo>
                <a:lnTo>
                  <a:pt x="694" y="470"/>
                </a:lnTo>
                <a:lnTo>
                  <a:pt x="644" y="459"/>
                </a:lnTo>
                <a:lnTo>
                  <a:pt x="593" y="435"/>
                </a:lnTo>
                <a:lnTo>
                  <a:pt x="376" y="264"/>
                </a:lnTo>
                <a:lnTo>
                  <a:pt x="343" y="249"/>
                </a:lnTo>
                <a:lnTo>
                  <a:pt x="331" y="231"/>
                </a:lnTo>
                <a:lnTo>
                  <a:pt x="314" y="191"/>
                </a:lnTo>
                <a:lnTo>
                  <a:pt x="290" y="162"/>
                </a:lnTo>
                <a:lnTo>
                  <a:pt x="262" y="140"/>
                </a:lnTo>
                <a:lnTo>
                  <a:pt x="198" y="101"/>
                </a:lnTo>
                <a:lnTo>
                  <a:pt x="188" y="93"/>
                </a:lnTo>
                <a:lnTo>
                  <a:pt x="188" y="93"/>
                </a:lnTo>
                <a:lnTo>
                  <a:pt x="186" y="95"/>
                </a:lnTo>
                <a:lnTo>
                  <a:pt x="142" y="149"/>
                </a:lnTo>
                <a:lnTo>
                  <a:pt x="49" y="236"/>
                </a:lnTo>
                <a:lnTo>
                  <a:pt x="5" y="280"/>
                </a:lnTo>
                <a:lnTo>
                  <a:pt x="0" y="297"/>
                </a:lnTo>
                <a:lnTo>
                  <a:pt x="17" y="363"/>
                </a:lnTo>
                <a:lnTo>
                  <a:pt x="20" y="371"/>
                </a:lnTo>
                <a:lnTo>
                  <a:pt x="23" y="383"/>
                </a:lnTo>
                <a:lnTo>
                  <a:pt x="24" y="389"/>
                </a:lnTo>
                <a:lnTo>
                  <a:pt x="20" y="410"/>
                </a:lnTo>
                <a:lnTo>
                  <a:pt x="22" y="475"/>
                </a:lnTo>
                <a:lnTo>
                  <a:pt x="21" y="479"/>
                </a:lnTo>
                <a:lnTo>
                  <a:pt x="18" y="482"/>
                </a:lnTo>
                <a:lnTo>
                  <a:pt x="8" y="488"/>
                </a:lnTo>
                <a:lnTo>
                  <a:pt x="7" y="501"/>
                </a:lnTo>
                <a:lnTo>
                  <a:pt x="16" y="572"/>
                </a:lnTo>
                <a:lnTo>
                  <a:pt x="17" y="591"/>
                </a:lnTo>
                <a:lnTo>
                  <a:pt x="15" y="603"/>
                </a:lnTo>
                <a:lnTo>
                  <a:pt x="10" y="604"/>
                </a:lnTo>
                <a:lnTo>
                  <a:pt x="9" y="608"/>
                </a:lnTo>
                <a:lnTo>
                  <a:pt x="11" y="615"/>
                </a:lnTo>
                <a:lnTo>
                  <a:pt x="31" y="640"/>
                </a:lnTo>
                <a:lnTo>
                  <a:pt x="58" y="661"/>
                </a:lnTo>
                <a:lnTo>
                  <a:pt x="63" y="668"/>
                </a:lnTo>
                <a:lnTo>
                  <a:pt x="65" y="678"/>
                </a:lnTo>
                <a:lnTo>
                  <a:pt x="59" y="709"/>
                </a:lnTo>
                <a:lnTo>
                  <a:pt x="46" y="739"/>
                </a:lnTo>
                <a:lnTo>
                  <a:pt x="43" y="743"/>
                </a:lnTo>
                <a:lnTo>
                  <a:pt x="40" y="771"/>
                </a:lnTo>
                <a:lnTo>
                  <a:pt x="37" y="841"/>
                </a:lnTo>
                <a:lnTo>
                  <a:pt x="40" y="859"/>
                </a:lnTo>
                <a:lnTo>
                  <a:pt x="40" y="863"/>
                </a:lnTo>
                <a:lnTo>
                  <a:pt x="40" y="868"/>
                </a:lnTo>
                <a:lnTo>
                  <a:pt x="38" y="877"/>
                </a:lnTo>
                <a:lnTo>
                  <a:pt x="31" y="897"/>
                </a:lnTo>
                <a:lnTo>
                  <a:pt x="32" y="901"/>
                </a:lnTo>
                <a:lnTo>
                  <a:pt x="34" y="907"/>
                </a:lnTo>
                <a:lnTo>
                  <a:pt x="42" y="911"/>
                </a:lnTo>
                <a:lnTo>
                  <a:pt x="59" y="915"/>
                </a:lnTo>
                <a:lnTo>
                  <a:pt x="62" y="916"/>
                </a:lnTo>
                <a:lnTo>
                  <a:pt x="68" y="921"/>
                </a:lnTo>
                <a:lnTo>
                  <a:pt x="72" y="923"/>
                </a:lnTo>
                <a:lnTo>
                  <a:pt x="77" y="924"/>
                </a:lnTo>
                <a:lnTo>
                  <a:pt x="82" y="924"/>
                </a:lnTo>
                <a:lnTo>
                  <a:pt x="87" y="925"/>
                </a:lnTo>
                <a:lnTo>
                  <a:pt x="91" y="928"/>
                </a:lnTo>
                <a:lnTo>
                  <a:pt x="96" y="932"/>
                </a:lnTo>
                <a:lnTo>
                  <a:pt x="105" y="937"/>
                </a:lnTo>
                <a:lnTo>
                  <a:pt x="109" y="940"/>
                </a:lnTo>
                <a:lnTo>
                  <a:pt x="126" y="959"/>
                </a:lnTo>
                <a:lnTo>
                  <a:pt x="132" y="963"/>
                </a:lnTo>
                <a:lnTo>
                  <a:pt x="136" y="966"/>
                </a:lnTo>
                <a:lnTo>
                  <a:pt x="141" y="967"/>
                </a:lnTo>
                <a:lnTo>
                  <a:pt x="144" y="969"/>
                </a:lnTo>
                <a:lnTo>
                  <a:pt x="149" y="974"/>
                </a:lnTo>
                <a:lnTo>
                  <a:pt x="160" y="986"/>
                </a:lnTo>
                <a:lnTo>
                  <a:pt x="169" y="993"/>
                </a:lnTo>
                <a:lnTo>
                  <a:pt x="173" y="995"/>
                </a:lnTo>
                <a:lnTo>
                  <a:pt x="171" y="1001"/>
                </a:lnTo>
                <a:lnTo>
                  <a:pt x="164" y="1008"/>
                </a:lnTo>
                <a:lnTo>
                  <a:pt x="162" y="1012"/>
                </a:lnTo>
                <a:lnTo>
                  <a:pt x="162" y="1016"/>
                </a:lnTo>
                <a:lnTo>
                  <a:pt x="161" y="1020"/>
                </a:lnTo>
                <a:lnTo>
                  <a:pt x="159" y="1023"/>
                </a:lnTo>
                <a:lnTo>
                  <a:pt x="156" y="1025"/>
                </a:lnTo>
                <a:lnTo>
                  <a:pt x="147" y="1027"/>
                </a:lnTo>
                <a:lnTo>
                  <a:pt x="144" y="1029"/>
                </a:lnTo>
                <a:lnTo>
                  <a:pt x="142" y="1032"/>
                </a:lnTo>
                <a:lnTo>
                  <a:pt x="142" y="1038"/>
                </a:lnTo>
                <a:lnTo>
                  <a:pt x="156" y="1097"/>
                </a:lnTo>
                <a:lnTo>
                  <a:pt x="155" y="1103"/>
                </a:lnTo>
                <a:lnTo>
                  <a:pt x="152" y="1107"/>
                </a:lnTo>
                <a:lnTo>
                  <a:pt x="149" y="1110"/>
                </a:lnTo>
                <a:lnTo>
                  <a:pt x="145" y="1111"/>
                </a:lnTo>
                <a:lnTo>
                  <a:pt x="142" y="1114"/>
                </a:lnTo>
                <a:lnTo>
                  <a:pt x="140" y="1117"/>
                </a:lnTo>
                <a:lnTo>
                  <a:pt x="138" y="1120"/>
                </a:lnTo>
                <a:lnTo>
                  <a:pt x="137" y="1122"/>
                </a:lnTo>
                <a:lnTo>
                  <a:pt x="137" y="1123"/>
                </a:lnTo>
                <a:lnTo>
                  <a:pt x="138" y="1123"/>
                </a:lnTo>
                <a:lnTo>
                  <a:pt x="138" y="1124"/>
                </a:lnTo>
                <a:lnTo>
                  <a:pt x="138" y="1130"/>
                </a:lnTo>
                <a:lnTo>
                  <a:pt x="141" y="1139"/>
                </a:lnTo>
                <a:lnTo>
                  <a:pt x="152" y="1173"/>
                </a:lnTo>
                <a:lnTo>
                  <a:pt x="155" y="1193"/>
                </a:lnTo>
                <a:lnTo>
                  <a:pt x="153" y="1202"/>
                </a:lnTo>
                <a:lnTo>
                  <a:pt x="151" y="1226"/>
                </a:lnTo>
                <a:lnTo>
                  <a:pt x="153" y="1231"/>
                </a:lnTo>
                <a:lnTo>
                  <a:pt x="158" y="1236"/>
                </a:lnTo>
                <a:lnTo>
                  <a:pt x="172" y="1242"/>
                </a:lnTo>
                <a:lnTo>
                  <a:pt x="178" y="1242"/>
                </a:lnTo>
                <a:lnTo>
                  <a:pt x="182" y="1239"/>
                </a:lnTo>
                <a:lnTo>
                  <a:pt x="184" y="1236"/>
                </a:lnTo>
                <a:lnTo>
                  <a:pt x="187" y="1234"/>
                </a:lnTo>
                <a:lnTo>
                  <a:pt x="190" y="1233"/>
                </a:lnTo>
                <a:lnTo>
                  <a:pt x="194" y="1233"/>
                </a:lnTo>
                <a:lnTo>
                  <a:pt x="199" y="1234"/>
                </a:lnTo>
                <a:lnTo>
                  <a:pt x="229" y="1248"/>
                </a:lnTo>
                <a:lnTo>
                  <a:pt x="289" y="1291"/>
                </a:lnTo>
                <a:lnTo>
                  <a:pt x="293" y="1292"/>
                </a:lnTo>
                <a:lnTo>
                  <a:pt x="303" y="1294"/>
                </a:lnTo>
                <a:lnTo>
                  <a:pt x="307" y="1298"/>
                </a:lnTo>
                <a:lnTo>
                  <a:pt x="310" y="1305"/>
                </a:lnTo>
                <a:lnTo>
                  <a:pt x="311" y="1322"/>
                </a:lnTo>
                <a:lnTo>
                  <a:pt x="313" y="1332"/>
                </a:lnTo>
                <a:lnTo>
                  <a:pt x="319" y="1341"/>
                </a:lnTo>
                <a:lnTo>
                  <a:pt x="323" y="1345"/>
                </a:lnTo>
                <a:lnTo>
                  <a:pt x="326" y="1350"/>
                </a:lnTo>
                <a:lnTo>
                  <a:pt x="338" y="1376"/>
                </a:lnTo>
                <a:lnTo>
                  <a:pt x="339" y="1385"/>
                </a:lnTo>
                <a:lnTo>
                  <a:pt x="333" y="1403"/>
                </a:lnTo>
                <a:lnTo>
                  <a:pt x="358" y="1451"/>
                </a:lnTo>
                <a:lnTo>
                  <a:pt x="369" y="1464"/>
                </a:lnTo>
                <a:lnTo>
                  <a:pt x="387" y="1475"/>
                </a:lnTo>
                <a:lnTo>
                  <a:pt x="409" y="1491"/>
                </a:lnTo>
                <a:lnTo>
                  <a:pt x="421" y="1498"/>
                </a:lnTo>
                <a:lnTo>
                  <a:pt x="444" y="1505"/>
                </a:lnTo>
                <a:lnTo>
                  <a:pt x="451" y="1506"/>
                </a:lnTo>
                <a:lnTo>
                  <a:pt x="460" y="1509"/>
                </a:lnTo>
                <a:lnTo>
                  <a:pt x="481" y="1511"/>
                </a:lnTo>
                <a:lnTo>
                  <a:pt x="502" y="1512"/>
                </a:lnTo>
                <a:lnTo>
                  <a:pt x="536" y="1508"/>
                </a:lnTo>
                <a:lnTo>
                  <a:pt x="555" y="1514"/>
                </a:lnTo>
                <a:lnTo>
                  <a:pt x="576" y="1534"/>
                </a:lnTo>
                <a:lnTo>
                  <a:pt x="588" y="1547"/>
                </a:lnTo>
                <a:lnTo>
                  <a:pt x="590" y="1551"/>
                </a:lnTo>
                <a:lnTo>
                  <a:pt x="593" y="1561"/>
                </a:lnTo>
                <a:lnTo>
                  <a:pt x="595" y="1568"/>
                </a:lnTo>
                <a:lnTo>
                  <a:pt x="599" y="1582"/>
                </a:lnTo>
                <a:lnTo>
                  <a:pt x="599" y="1590"/>
                </a:lnTo>
                <a:lnTo>
                  <a:pt x="597" y="1595"/>
                </a:lnTo>
                <a:lnTo>
                  <a:pt x="594" y="1598"/>
                </a:lnTo>
                <a:lnTo>
                  <a:pt x="591" y="1603"/>
                </a:lnTo>
                <a:lnTo>
                  <a:pt x="590" y="1629"/>
                </a:lnTo>
                <a:lnTo>
                  <a:pt x="589" y="1633"/>
                </a:lnTo>
                <a:lnTo>
                  <a:pt x="587" y="1637"/>
                </a:lnTo>
                <a:lnTo>
                  <a:pt x="585" y="1640"/>
                </a:lnTo>
                <a:lnTo>
                  <a:pt x="581" y="1643"/>
                </a:lnTo>
                <a:lnTo>
                  <a:pt x="577" y="1644"/>
                </a:lnTo>
                <a:lnTo>
                  <a:pt x="565" y="1648"/>
                </a:lnTo>
                <a:lnTo>
                  <a:pt x="562" y="1650"/>
                </a:lnTo>
                <a:lnTo>
                  <a:pt x="559" y="1655"/>
                </a:lnTo>
                <a:lnTo>
                  <a:pt x="556" y="1660"/>
                </a:lnTo>
                <a:lnTo>
                  <a:pt x="554" y="1669"/>
                </a:lnTo>
                <a:lnTo>
                  <a:pt x="554" y="1679"/>
                </a:lnTo>
                <a:lnTo>
                  <a:pt x="557" y="1692"/>
                </a:lnTo>
                <a:lnTo>
                  <a:pt x="563" y="1712"/>
                </a:lnTo>
                <a:lnTo>
                  <a:pt x="567" y="1723"/>
                </a:lnTo>
                <a:lnTo>
                  <a:pt x="571" y="1729"/>
                </a:lnTo>
                <a:lnTo>
                  <a:pt x="580" y="1735"/>
                </a:lnTo>
                <a:lnTo>
                  <a:pt x="590" y="1744"/>
                </a:lnTo>
                <a:lnTo>
                  <a:pt x="597" y="1755"/>
                </a:lnTo>
                <a:lnTo>
                  <a:pt x="602" y="1760"/>
                </a:lnTo>
                <a:lnTo>
                  <a:pt x="607" y="1763"/>
                </a:lnTo>
                <a:lnTo>
                  <a:pt x="622" y="1763"/>
                </a:lnTo>
                <a:lnTo>
                  <a:pt x="627" y="1764"/>
                </a:lnTo>
                <a:lnTo>
                  <a:pt x="630" y="1765"/>
                </a:lnTo>
                <a:lnTo>
                  <a:pt x="639" y="1765"/>
                </a:lnTo>
                <a:lnTo>
                  <a:pt x="644" y="1764"/>
                </a:lnTo>
                <a:lnTo>
                  <a:pt x="659" y="1765"/>
                </a:lnTo>
                <a:lnTo>
                  <a:pt x="663" y="1766"/>
                </a:lnTo>
                <a:lnTo>
                  <a:pt x="667" y="1768"/>
                </a:lnTo>
                <a:lnTo>
                  <a:pt x="671" y="1770"/>
                </a:lnTo>
                <a:lnTo>
                  <a:pt x="678" y="1777"/>
                </a:lnTo>
                <a:lnTo>
                  <a:pt x="682" y="1779"/>
                </a:lnTo>
                <a:lnTo>
                  <a:pt x="685" y="1778"/>
                </a:lnTo>
                <a:lnTo>
                  <a:pt x="688" y="1777"/>
                </a:lnTo>
                <a:lnTo>
                  <a:pt x="690" y="1773"/>
                </a:lnTo>
                <a:lnTo>
                  <a:pt x="692" y="1764"/>
                </a:lnTo>
                <a:lnTo>
                  <a:pt x="693" y="1761"/>
                </a:lnTo>
                <a:lnTo>
                  <a:pt x="696" y="1758"/>
                </a:lnTo>
                <a:lnTo>
                  <a:pt x="699" y="1756"/>
                </a:lnTo>
                <a:lnTo>
                  <a:pt x="702" y="1754"/>
                </a:lnTo>
                <a:lnTo>
                  <a:pt x="707" y="1754"/>
                </a:lnTo>
                <a:lnTo>
                  <a:pt x="714" y="1756"/>
                </a:lnTo>
                <a:lnTo>
                  <a:pt x="755" y="1795"/>
                </a:lnTo>
                <a:lnTo>
                  <a:pt x="758" y="1799"/>
                </a:lnTo>
                <a:lnTo>
                  <a:pt x="759" y="1804"/>
                </a:lnTo>
                <a:lnTo>
                  <a:pt x="760" y="1816"/>
                </a:lnTo>
                <a:lnTo>
                  <a:pt x="762" y="1827"/>
                </a:lnTo>
                <a:lnTo>
                  <a:pt x="765" y="1831"/>
                </a:lnTo>
                <a:lnTo>
                  <a:pt x="774" y="1831"/>
                </a:lnTo>
                <a:lnTo>
                  <a:pt x="774" y="1847"/>
                </a:lnTo>
                <a:lnTo>
                  <a:pt x="767" y="1864"/>
                </a:lnTo>
                <a:lnTo>
                  <a:pt x="758" y="1881"/>
                </a:lnTo>
                <a:lnTo>
                  <a:pt x="755" y="1891"/>
                </a:lnTo>
                <a:lnTo>
                  <a:pt x="755" y="1897"/>
                </a:lnTo>
                <a:lnTo>
                  <a:pt x="761" y="1916"/>
                </a:lnTo>
                <a:lnTo>
                  <a:pt x="760" y="1920"/>
                </a:lnTo>
                <a:lnTo>
                  <a:pt x="758" y="1924"/>
                </a:lnTo>
                <a:lnTo>
                  <a:pt x="749" y="1925"/>
                </a:lnTo>
                <a:lnTo>
                  <a:pt x="745" y="1925"/>
                </a:lnTo>
                <a:lnTo>
                  <a:pt x="735" y="1923"/>
                </a:lnTo>
                <a:lnTo>
                  <a:pt x="730" y="1921"/>
                </a:lnTo>
                <a:lnTo>
                  <a:pt x="726" y="1921"/>
                </a:lnTo>
                <a:lnTo>
                  <a:pt x="720" y="1924"/>
                </a:lnTo>
                <a:lnTo>
                  <a:pt x="713" y="1928"/>
                </a:lnTo>
                <a:lnTo>
                  <a:pt x="700" y="1937"/>
                </a:lnTo>
                <a:lnTo>
                  <a:pt x="696" y="1942"/>
                </a:lnTo>
                <a:lnTo>
                  <a:pt x="693" y="1949"/>
                </a:lnTo>
                <a:lnTo>
                  <a:pt x="687" y="1968"/>
                </a:lnTo>
                <a:lnTo>
                  <a:pt x="682" y="1975"/>
                </a:lnTo>
                <a:lnTo>
                  <a:pt x="671" y="1985"/>
                </a:lnTo>
                <a:lnTo>
                  <a:pt x="666" y="1993"/>
                </a:lnTo>
                <a:lnTo>
                  <a:pt x="663" y="2000"/>
                </a:lnTo>
                <a:lnTo>
                  <a:pt x="663" y="2005"/>
                </a:lnTo>
                <a:lnTo>
                  <a:pt x="660" y="2026"/>
                </a:lnTo>
                <a:lnTo>
                  <a:pt x="648" y="2072"/>
                </a:lnTo>
                <a:lnTo>
                  <a:pt x="650" y="2094"/>
                </a:lnTo>
                <a:lnTo>
                  <a:pt x="650" y="2103"/>
                </a:lnTo>
                <a:lnTo>
                  <a:pt x="648" y="2119"/>
                </a:lnTo>
                <a:lnTo>
                  <a:pt x="646" y="2128"/>
                </a:lnTo>
                <a:lnTo>
                  <a:pt x="642" y="2134"/>
                </a:lnTo>
                <a:lnTo>
                  <a:pt x="628" y="2153"/>
                </a:lnTo>
                <a:lnTo>
                  <a:pt x="626" y="2158"/>
                </a:lnTo>
                <a:lnTo>
                  <a:pt x="626" y="2164"/>
                </a:lnTo>
                <a:lnTo>
                  <a:pt x="638" y="2183"/>
                </a:lnTo>
                <a:lnTo>
                  <a:pt x="643" y="2189"/>
                </a:lnTo>
                <a:lnTo>
                  <a:pt x="646" y="2192"/>
                </a:lnTo>
                <a:lnTo>
                  <a:pt x="649" y="2195"/>
                </a:lnTo>
                <a:lnTo>
                  <a:pt x="653" y="2197"/>
                </a:lnTo>
                <a:lnTo>
                  <a:pt x="657" y="2198"/>
                </a:lnTo>
                <a:lnTo>
                  <a:pt x="669" y="2197"/>
                </a:lnTo>
                <a:lnTo>
                  <a:pt x="734" y="2169"/>
                </a:lnTo>
                <a:lnTo>
                  <a:pt x="753" y="2167"/>
                </a:lnTo>
                <a:lnTo>
                  <a:pt x="759" y="2172"/>
                </a:lnTo>
                <a:lnTo>
                  <a:pt x="762" y="2174"/>
                </a:lnTo>
                <a:lnTo>
                  <a:pt x="766" y="2176"/>
                </a:lnTo>
                <a:lnTo>
                  <a:pt x="782" y="2181"/>
                </a:lnTo>
                <a:lnTo>
                  <a:pt x="815" y="2188"/>
                </a:lnTo>
                <a:lnTo>
                  <a:pt x="823" y="2191"/>
                </a:lnTo>
                <a:lnTo>
                  <a:pt x="827" y="2196"/>
                </a:lnTo>
                <a:lnTo>
                  <a:pt x="832" y="2201"/>
                </a:lnTo>
                <a:lnTo>
                  <a:pt x="841" y="2206"/>
                </a:lnTo>
                <a:lnTo>
                  <a:pt x="883" y="2221"/>
                </a:lnTo>
                <a:lnTo>
                  <a:pt x="887" y="2223"/>
                </a:lnTo>
                <a:lnTo>
                  <a:pt x="890" y="2225"/>
                </a:lnTo>
                <a:lnTo>
                  <a:pt x="893" y="2229"/>
                </a:lnTo>
                <a:lnTo>
                  <a:pt x="895" y="2233"/>
                </a:lnTo>
                <a:lnTo>
                  <a:pt x="896" y="2236"/>
                </a:lnTo>
                <a:lnTo>
                  <a:pt x="899" y="2240"/>
                </a:lnTo>
                <a:lnTo>
                  <a:pt x="902" y="2242"/>
                </a:lnTo>
                <a:lnTo>
                  <a:pt x="905" y="2244"/>
                </a:lnTo>
                <a:lnTo>
                  <a:pt x="907" y="2247"/>
                </a:lnTo>
                <a:lnTo>
                  <a:pt x="912" y="2254"/>
                </a:lnTo>
                <a:lnTo>
                  <a:pt x="916" y="2258"/>
                </a:lnTo>
                <a:lnTo>
                  <a:pt x="922" y="2263"/>
                </a:lnTo>
                <a:lnTo>
                  <a:pt x="929" y="2266"/>
                </a:lnTo>
                <a:lnTo>
                  <a:pt x="958" y="2285"/>
                </a:lnTo>
                <a:lnTo>
                  <a:pt x="966" y="2287"/>
                </a:lnTo>
                <a:lnTo>
                  <a:pt x="971" y="2287"/>
                </a:lnTo>
                <a:lnTo>
                  <a:pt x="979" y="2282"/>
                </a:lnTo>
                <a:lnTo>
                  <a:pt x="986" y="2280"/>
                </a:lnTo>
                <a:lnTo>
                  <a:pt x="989" y="2282"/>
                </a:lnTo>
                <a:lnTo>
                  <a:pt x="991" y="2286"/>
                </a:lnTo>
                <a:lnTo>
                  <a:pt x="994" y="2296"/>
                </a:lnTo>
                <a:lnTo>
                  <a:pt x="995" y="2300"/>
                </a:lnTo>
                <a:lnTo>
                  <a:pt x="998" y="2305"/>
                </a:lnTo>
                <a:lnTo>
                  <a:pt x="1003" y="2310"/>
                </a:lnTo>
                <a:lnTo>
                  <a:pt x="1007" y="2312"/>
                </a:lnTo>
                <a:lnTo>
                  <a:pt x="1011" y="2311"/>
                </a:lnTo>
                <a:lnTo>
                  <a:pt x="1015" y="2309"/>
                </a:lnTo>
                <a:lnTo>
                  <a:pt x="1020" y="2306"/>
                </a:lnTo>
                <a:lnTo>
                  <a:pt x="1030" y="2305"/>
                </a:lnTo>
                <a:lnTo>
                  <a:pt x="1034" y="2307"/>
                </a:lnTo>
                <a:lnTo>
                  <a:pt x="1037" y="2311"/>
                </a:lnTo>
                <a:lnTo>
                  <a:pt x="1038" y="2328"/>
                </a:lnTo>
                <a:lnTo>
                  <a:pt x="1039" y="2331"/>
                </a:lnTo>
                <a:lnTo>
                  <a:pt x="1042" y="2338"/>
                </a:lnTo>
                <a:lnTo>
                  <a:pt x="1046" y="2344"/>
                </a:lnTo>
                <a:lnTo>
                  <a:pt x="1055" y="2356"/>
                </a:lnTo>
                <a:lnTo>
                  <a:pt x="1075" y="2375"/>
                </a:lnTo>
                <a:lnTo>
                  <a:pt x="1079" y="2382"/>
                </a:lnTo>
                <a:lnTo>
                  <a:pt x="1081" y="2385"/>
                </a:lnTo>
                <a:lnTo>
                  <a:pt x="1081" y="2389"/>
                </a:lnTo>
                <a:lnTo>
                  <a:pt x="1081" y="2393"/>
                </a:lnTo>
                <a:lnTo>
                  <a:pt x="1079" y="2403"/>
                </a:lnTo>
                <a:lnTo>
                  <a:pt x="1080" y="2407"/>
                </a:lnTo>
                <a:lnTo>
                  <a:pt x="1081" y="2412"/>
                </a:lnTo>
                <a:lnTo>
                  <a:pt x="1096" y="2426"/>
                </a:lnTo>
                <a:lnTo>
                  <a:pt x="1099" y="2433"/>
                </a:lnTo>
                <a:lnTo>
                  <a:pt x="1110" y="2459"/>
                </a:lnTo>
                <a:lnTo>
                  <a:pt x="1113" y="2463"/>
                </a:lnTo>
                <a:lnTo>
                  <a:pt x="1118" y="2469"/>
                </a:lnTo>
                <a:lnTo>
                  <a:pt x="1127" y="2477"/>
                </a:lnTo>
                <a:lnTo>
                  <a:pt x="1132" y="2478"/>
                </a:lnTo>
                <a:lnTo>
                  <a:pt x="1134" y="2477"/>
                </a:lnTo>
                <a:lnTo>
                  <a:pt x="1135" y="2473"/>
                </a:lnTo>
                <a:lnTo>
                  <a:pt x="1131" y="2446"/>
                </a:lnTo>
                <a:lnTo>
                  <a:pt x="1132" y="2442"/>
                </a:lnTo>
                <a:lnTo>
                  <a:pt x="1134" y="2439"/>
                </a:lnTo>
                <a:lnTo>
                  <a:pt x="1137" y="2436"/>
                </a:lnTo>
                <a:lnTo>
                  <a:pt x="1139" y="2434"/>
                </a:lnTo>
                <a:lnTo>
                  <a:pt x="1142" y="2430"/>
                </a:lnTo>
                <a:lnTo>
                  <a:pt x="1148" y="2424"/>
                </a:lnTo>
                <a:lnTo>
                  <a:pt x="1154" y="2415"/>
                </a:lnTo>
                <a:lnTo>
                  <a:pt x="1157" y="2407"/>
                </a:lnTo>
                <a:lnTo>
                  <a:pt x="1160" y="2394"/>
                </a:lnTo>
                <a:lnTo>
                  <a:pt x="1160" y="2389"/>
                </a:lnTo>
                <a:lnTo>
                  <a:pt x="1160" y="2384"/>
                </a:lnTo>
                <a:lnTo>
                  <a:pt x="1159" y="2380"/>
                </a:lnTo>
                <a:lnTo>
                  <a:pt x="1148" y="2348"/>
                </a:lnTo>
                <a:lnTo>
                  <a:pt x="1139" y="2328"/>
                </a:lnTo>
                <a:lnTo>
                  <a:pt x="1138" y="2328"/>
                </a:lnTo>
                <a:lnTo>
                  <a:pt x="1138" y="2326"/>
                </a:lnTo>
                <a:lnTo>
                  <a:pt x="1136" y="2321"/>
                </a:lnTo>
                <a:lnTo>
                  <a:pt x="1135" y="2317"/>
                </a:lnTo>
                <a:lnTo>
                  <a:pt x="1135" y="2312"/>
                </a:lnTo>
                <a:lnTo>
                  <a:pt x="1137" y="2303"/>
                </a:lnTo>
                <a:lnTo>
                  <a:pt x="1139" y="2294"/>
                </a:lnTo>
                <a:lnTo>
                  <a:pt x="1139" y="2289"/>
                </a:lnTo>
                <a:lnTo>
                  <a:pt x="1140" y="2284"/>
                </a:lnTo>
                <a:lnTo>
                  <a:pt x="1139" y="2275"/>
                </a:lnTo>
                <a:lnTo>
                  <a:pt x="1136" y="2267"/>
                </a:lnTo>
                <a:lnTo>
                  <a:pt x="1134" y="2264"/>
                </a:lnTo>
                <a:lnTo>
                  <a:pt x="1132" y="2262"/>
                </a:lnTo>
                <a:lnTo>
                  <a:pt x="1129" y="2259"/>
                </a:lnTo>
                <a:lnTo>
                  <a:pt x="1122" y="2255"/>
                </a:lnTo>
                <a:lnTo>
                  <a:pt x="1118" y="2252"/>
                </a:lnTo>
                <a:lnTo>
                  <a:pt x="1115" y="2249"/>
                </a:lnTo>
                <a:lnTo>
                  <a:pt x="1113" y="2246"/>
                </a:lnTo>
                <a:lnTo>
                  <a:pt x="1112" y="2242"/>
                </a:lnTo>
                <a:lnTo>
                  <a:pt x="1111" y="2233"/>
                </a:lnTo>
                <a:lnTo>
                  <a:pt x="1110" y="2229"/>
                </a:lnTo>
                <a:lnTo>
                  <a:pt x="1111" y="2223"/>
                </a:lnTo>
                <a:lnTo>
                  <a:pt x="1115" y="2196"/>
                </a:lnTo>
                <a:lnTo>
                  <a:pt x="1117" y="2191"/>
                </a:lnTo>
                <a:lnTo>
                  <a:pt x="1119" y="2188"/>
                </a:lnTo>
                <a:lnTo>
                  <a:pt x="1126" y="2183"/>
                </a:lnTo>
                <a:lnTo>
                  <a:pt x="1128" y="2180"/>
                </a:lnTo>
                <a:lnTo>
                  <a:pt x="1132" y="2174"/>
                </a:lnTo>
                <a:lnTo>
                  <a:pt x="1134" y="2170"/>
                </a:lnTo>
                <a:lnTo>
                  <a:pt x="1135" y="2166"/>
                </a:lnTo>
                <a:lnTo>
                  <a:pt x="1137" y="2156"/>
                </a:lnTo>
                <a:lnTo>
                  <a:pt x="1137" y="2146"/>
                </a:lnTo>
                <a:lnTo>
                  <a:pt x="1134" y="2128"/>
                </a:lnTo>
                <a:lnTo>
                  <a:pt x="1133" y="2123"/>
                </a:lnTo>
                <a:lnTo>
                  <a:pt x="1129" y="2101"/>
                </a:lnTo>
                <a:lnTo>
                  <a:pt x="1130" y="2096"/>
                </a:lnTo>
                <a:lnTo>
                  <a:pt x="1132" y="2095"/>
                </a:lnTo>
                <a:lnTo>
                  <a:pt x="1142" y="2099"/>
                </a:lnTo>
                <a:lnTo>
                  <a:pt x="1146" y="2101"/>
                </a:lnTo>
                <a:lnTo>
                  <a:pt x="1148" y="2103"/>
                </a:lnTo>
                <a:lnTo>
                  <a:pt x="1151" y="2106"/>
                </a:lnTo>
                <a:lnTo>
                  <a:pt x="1154" y="2109"/>
                </a:lnTo>
                <a:lnTo>
                  <a:pt x="1158" y="2110"/>
                </a:lnTo>
                <a:lnTo>
                  <a:pt x="1162" y="2111"/>
                </a:lnTo>
                <a:lnTo>
                  <a:pt x="1251" y="2115"/>
                </a:lnTo>
                <a:lnTo>
                  <a:pt x="1267" y="2118"/>
                </a:lnTo>
                <a:lnTo>
                  <a:pt x="1275" y="2121"/>
                </a:lnTo>
                <a:lnTo>
                  <a:pt x="1280" y="2124"/>
                </a:lnTo>
                <a:lnTo>
                  <a:pt x="1287" y="2120"/>
                </a:lnTo>
                <a:lnTo>
                  <a:pt x="1295" y="2108"/>
                </a:lnTo>
                <a:lnTo>
                  <a:pt x="1287" y="2077"/>
                </a:lnTo>
                <a:lnTo>
                  <a:pt x="1287" y="2067"/>
                </a:lnTo>
                <a:lnTo>
                  <a:pt x="1291" y="2057"/>
                </a:lnTo>
                <a:lnTo>
                  <a:pt x="1307" y="2037"/>
                </a:lnTo>
                <a:lnTo>
                  <a:pt x="1316" y="2030"/>
                </a:lnTo>
                <a:lnTo>
                  <a:pt x="1325" y="2015"/>
                </a:lnTo>
                <a:lnTo>
                  <a:pt x="1341" y="1973"/>
                </a:lnTo>
                <a:lnTo>
                  <a:pt x="1345" y="1960"/>
                </a:lnTo>
                <a:lnTo>
                  <a:pt x="1343" y="1923"/>
                </a:lnTo>
                <a:close/>
                <a:moveTo>
                  <a:pt x="760" y="203"/>
                </a:moveTo>
                <a:lnTo>
                  <a:pt x="773" y="199"/>
                </a:lnTo>
                <a:lnTo>
                  <a:pt x="784" y="190"/>
                </a:lnTo>
                <a:lnTo>
                  <a:pt x="788" y="184"/>
                </a:lnTo>
                <a:lnTo>
                  <a:pt x="792" y="165"/>
                </a:lnTo>
                <a:lnTo>
                  <a:pt x="790" y="160"/>
                </a:lnTo>
                <a:lnTo>
                  <a:pt x="783" y="159"/>
                </a:lnTo>
                <a:lnTo>
                  <a:pt x="774" y="162"/>
                </a:lnTo>
                <a:lnTo>
                  <a:pt x="767" y="155"/>
                </a:lnTo>
                <a:lnTo>
                  <a:pt x="763" y="138"/>
                </a:lnTo>
                <a:lnTo>
                  <a:pt x="751" y="128"/>
                </a:lnTo>
                <a:lnTo>
                  <a:pt x="738" y="135"/>
                </a:lnTo>
                <a:lnTo>
                  <a:pt x="735" y="168"/>
                </a:lnTo>
                <a:lnTo>
                  <a:pt x="745" y="199"/>
                </a:lnTo>
                <a:lnTo>
                  <a:pt x="760" y="20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6"/>
          <p:cNvSpPr>
            <a:spLocks/>
          </p:cNvSpPr>
          <p:nvPr/>
        </p:nvSpPr>
        <p:spPr bwMode="auto">
          <a:xfrm>
            <a:off x="7507288" y="3009900"/>
            <a:ext cx="33338" cy="36513"/>
          </a:xfrm>
          <a:custGeom>
            <a:avLst/>
            <a:gdLst>
              <a:gd name="T0" fmla="*/ 16 w 43"/>
              <a:gd name="T1" fmla="*/ 30 h 46"/>
              <a:gd name="T2" fmla="*/ 32 w 43"/>
              <a:gd name="T3" fmla="*/ 41 h 46"/>
              <a:gd name="T4" fmla="*/ 38 w 43"/>
              <a:gd name="T5" fmla="*/ 42 h 46"/>
              <a:gd name="T6" fmla="*/ 43 w 43"/>
              <a:gd name="T7" fmla="*/ 31 h 46"/>
              <a:gd name="T8" fmla="*/ 40 w 43"/>
              <a:gd name="T9" fmla="*/ 20 h 46"/>
              <a:gd name="T10" fmla="*/ 40 w 43"/>
              <a:gd name="T11" fmla="*/ 16 h 46"/>
              <a:gd name="T12" fmla="*/ 35 w 43"/>
              <a:gd name="T13" fmla="*/ 2 h 46"/>
              <a:gd name="T14" fmla="*/ 22 w 43"/>
              <a:gd name="T15" fmla="*/ 0 h 46"/>
              <a:gd name="T16" fmla="*/ 18 w 43"/>
              <a:gd name="T17" fmla="*/ 9 h 46"/>
              <a:gd name="T18" fmla="*/ 7 w 43"/>
              <a:gd name="T19" fmla="*/ 11 h 46"/>
              <a:gd name="T20" fmla="*/ 3 w 43"/>
              <a:gd name="T21" fmla="*/ 18 h 46"/>
              <a:gd name="T22" fmla="*/ 0 w 43"/>
              <a:gd name="T23" fmla="*/ 30 h 46"/>
              <a:gd name="T24" fmla="*/ 7 w 43"/>
              <a:gd name="T25" fmla="*/ 46 h 46"/>
              <a:gd name="T26" fmla="*/ 16 w 43"/>
              <a:gd name="T27"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46">
                <a:moveTo>
                  <a:pt x="16" y="30"/>
                </a:moveTo>
                <a:lnTo>
                  <a:pt x="32" y="41"/>
                </a:lnTo>
                <a:lnTo>
                  <a:pt x="38" y="42"/>
                </a:lnTo>
                <a:lnTo>
                  <a:pt x="43" y="31"/>
                </a:lnTo>
                <a:lnTo>
                  <a:pt x="40" y="20"/>
                </a:lnTo>
                <a:lnTo>
                  <a:pt x="40" y="16"/>
                </a:lnTo>
                <a:lnTo>
                  <a:pt x="35" y="2"/>
                </a:lnTo>
                <a:lnTo>
                  <a:pt x="22" y="0"/>
                </a:lnTo>
                <a:lnTo>
                  <a:pt x="18" y="9"/>
                </a:lnTo>
                <a:lnTo>
                  <a:pt x="7" y="11"/>
                </a:lnTo>
                <a:lnTo>
                  <a:pt x="3" y="18"/>
                </a:lnTo>
                <a:lnTo>
                  <a:pt x="0" y="30"/>
                </a:lnTo>
                <a:lnTo>
                  <a:pt x="7" y="46"/>
                </a:lnTo>
                <a:lnTo>
                  <a:pt x="16" y="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8"/>
          <p:cNvSpPr>
            <a:spLocks/>
          </p:cNvSpPr>
          <p:nvPr/>
        </p:nvSpPr>
        <p:spPr bwMode="auto">
          <a:xfrm>
            <a:off x="7751763" y="3111500"/>
            <a:ext cx="46038" cy="58738"/>
          </a:xfrm>
          <a:custGeom>
            <a:avLst/>
            <a:gdLst>
              <a:gd name="T0" fmla="*/ 25 w 57"/>
              <a:gd name="T1" fmla="*/ 75 h 75"/>
              <a:gd name="T2" fmla="*/ 38 w 57"/>
              <a:gd name="T3" fmla="*/ 71 h 75"/>
              <a:gd name="T4" fmla="*/ 49 w 57"/>
              <a:gd name="T5" fmla="*/ 62 h 75"/>
              <a:gd name="T6" fmla="*/ 53 w 57"/>
              <a:gd name="T7" fmla="*/ 56 h 75"/>
              <a:gd name="T8" fmla="*/ 57 w 57"/>
              <a:gd name="T9" fmla="*/ 37 h 75"/>
              <a:gd name="T10" fmla="*/ 55 w 57"/>
              <a:gd name="T11" fmla="*/ 32 h 75"/>
              <a:gd name="T12" fmla="*/ 48 w 57"/>
              <a:gd name="T13" fmla="*/ 31 h 75"/>
              <a:gd name="T14" fmla="*/ 39 w 57"/>
              <a:gd name="T15" fmla="*/ 34 h 75"/>
              <a:gd name="T16" fmla="*/ 32 w 57"/>
              <a:gd name="T17" fmla="*/ 27 h 75"/>
              <a:gd name="T18" fmla="*/ 28 w 57"/>
              <a:gd name="T19" fmla="*/ 10 h 75"/>
              <a:gd name="T20" fmla="*/ 16 w 57"/>
              <a:gd name="T21" fmla="*/ 0 h 75"/>
              <a:gd name="T22" fmla="*/ 3 w 57"/>
              <a:gd name="T23" fmla="*/ 7 h 75"/>
              <a:gd name="T24" fmla="*/ 0 w 57"/>
              <a:gd name="T25" fmla="*/ 40 h 75"/>
              <a:gd name="T26" fmla="*/ 10 w 57"/>
              <a:gd name="T27" fmla="*/ 71 h 75"/>
              <a:gd name="T28" fmla="*/ 25 w 57"/>
              <a:gd name="T2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75">
                <a:moveTo>
                  <a:pt x="25" y="75"/>
                </a:moveTo>
                <a:lnTo>
                  <a:pt x="38" y="71"/>
                </a:lnTo>
                <a:lnTo>
                  <a:pt x="49" y="62"/>
                </a:lnTo>
                <a:lnTo>
                  <a:pt x="53" y="56"/>
                </a:lnTo>
                <a:lnTo>
                  <a:pt x="57" y="37"/>
                </a:lnTo>
                <a:lnTo>
                  <a:pt x="55" y="32"/>
                </a:lnTo>
                <a:lnTo>
                  <a:pt x="48" y="31"/>
                </a:lnTo>
                <a:lnTo>
                  <a:pt x="39" y="34"/>
                </a:lnTo>
                <a:lnTo>
                  <a:pt x="32" y="27"/>
                </a:lnTo>
                <a:lnTo>
                  <a:pt x="28" y="10"/>
                </a:lnTo>
                <a:lnTo>
                  <a:pt x="16" y="0"/>
                </a:lnTo>
                <a:lnTo>
                  <a:pt x="3" y="7"/>
                </a:lnTo>
                <a:lnTo>
                  <a:pt x="0" y="40"/>
                </a:lnTo>
                <a:lnTo>
                  <a:pt x="10" y="71"/>
                </a:lnTo>
                <a:lnTo>
                  <a:pt x="25" y="7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9"/>
          <p:cNvSpPr>
            <a:spLocks noEditPoints="1"/>
          </p:cNvSpPr>
          <p:nvPr/>
        </p:nvSpPr>
        <p:spPr bwMode="auto">
          <a:xfrm>
            <a:off x="5654675" y="4989513"/>
            <a:ext cx="1108075" cy="1209675"/>
          </a:xfrm>
          <a:custGeom>
            <a:avLst/>
            <a:gdLst>
              <a:gd name="T0" fmla="*/ 619 w 1396"/>
              <a:gd name="T1" fmla="*/ 952 h 1523"/>
              <a:gd name="T2" fmla="*/ 1150 w 1396"/>
              <a:gd name="T3" fmla="*/ 831 h 1523"/>
              <a:gd name="T4" fmla="*/ 1127 w 1396"/>
              <a:gd name="T5" fmla="*/ 899 h 1523"/>
              <a:gd name="T6" fmla="*/ 1117 w 1396"/>
              <a:gd name="T7" fmla="*/ 990 h 1523"/>
              <a:gd name="T8" fmla="*/ 1087 w 1396"/>
              <a:gd name="T9" fmla="*/ 991 h 1523"/>
              <a:gd name="T10" fmla="*/ 1022 w 1396"/>
              <a:gd name="T11" fmla="*/ 963 h 1523"/>
              <a:gd name="T12" fmla="*/ 1026 w 1396"/>
              <a:gd name="T13" fmla="*/ 923 h 1523"/>
              <a:gd name="T14" fmla="*/ 996 w 1396"/>
              <a:gd name="T15" fmla="*/ 884 h 1523"/>
              <a:gd name="T16" fmla="*/ 1004 w 1396"/>
              <a:gd name="T17" fmla="*/ 778 h 1523"/>
              <a:gd name="T18" fmla="*/ 1085 w 1396"/>
              <a:gd name="T19" fmla="*/ 789 h 1523"/>
              <a:gd name="T20" fmla="*/ 1143 w 1396"/>
              <a:gd name="T21" fmla="*/ 801 h 1523"/>
              <a:gd name="T22" fmla="*/ 1061 w 1396"/>
              <a:gd name="T23" fmla="*/ 1186 h 1523"/>
              <a:gd name="T24" fmla="*/ 1048 w 1396"/>
              <a:gd name="T25" fmla="*/ 1141 h 1523"/>
              <a:gd name="T26" fmla="*/ 1052 w 1396"/>
              <a:gd name="T27" fmla="*/ 1075 h 1523"/>
              <a:gd name="T28" fmla="*/ 1395 w 1396"/>
              <a:gd name="T29" fmla="*/ 984 h 1523"/>
              <a:gd name="T30" fmla="*/ 1387 w 1396"/>
              <a:gd name="T31" fmla="*/ 850 h 1523"/>
              <a:gd name="T32" fmla="*/ 1370 w 1396"/>
              <a:gd name="T33" fmla="*/ 764 h 1523"/>
              <a:gd name="T34" fmla="*/ 1253 w 1396"/>
              <a:gd name="T35" fmla="*/ 696 h 1523"/>
              <a:gd name="T36" fmla="*/ 1171 w 1396"/>
              <a:gd name="T37" fmla="*/ 487 h 1523"/>
              <a:gd name="T38" fmla="*/ 1158 w 1396"/>
              <a:gd name="T39" fmla="*/ 426 h 1523"/>
              <a:gd name="T40" fmla="*/ 1213 w 1396"/>
              <a:gd name="T41" fmla="*/ 329 h 1523"/>
              <a:gd name="T42" fmla="*/ 1167 w 1396"/>
              <a:gd name="T43" fmla="*/ 244 h 1523"/>
              <a:gd name="T44" fmla="*/ 1044 w 1396"/>
              <a:gd name="T45" fmla="*/ 180 h 1523"/>
              <a:gd name="T46" fmla="*/ 885 w 1396"/>
              <a:gd name="T47" fmla="*/ 209 h 1523"/>
              <a:gd name="T48" fmla="*/ 831 w 1396"/>
              <a:gd name="T49" fmla="*/ 205 h 1523"/>
              <a:gd name="T50" fmla="*/ 799 w 1396"/>
              <a:gd name="T51" fmla="*/ 182 h 1523"/>
              <a:gd name="T52" fmla="*/ 760 w 1396"/>
              <a:gd name="T53" fmla="*/ 137 h 1523"/>
              <a:gd name="T54" fmla="*/ 705 w 1396"/>
              <a:gd name="T55" fmla="*/ 115 h 1523"/>
              <a:gd name="T56" fmla="*/ 665 w 1396"/>
              <a:gd name="T57" fmla="*/ 82 h 1523"/>
              <a:gd name="T58" fmla="*/ 621 w 1396"/>
              <a:gd name="T59" fmla="*/ 112 h 1523"/>
              <a:gd name="T60" fmla="*/ 636 w 1396"/>
              <a:gd name="T61" fmla="*/ 209 h 1523"/>
              <a:gd name="T62" fmla="*/ 533 w 1396"/>
              <a:gd name="T63" fmla="*/ 222 h 1523"/>
              <a:gd name="T64" fmla="*/ 510 w 1396"/>
              <a:gd name="T65" fmla="*/ 177 h 1523"/>
              <a:gd name="T66" fmla="*/ 444 w 1396"/>
              <a:gd name="T67" fmla="*/ 178 h 1523"/>
              <a:gd name="T68" fmla="*/ 407 w 1396"/>
              <a:gd name="T69" fmla="*/ 160 h 1523"/>
              <a:gd name="T70" fmla="*/ 380 w 1396"/>
              <a:gd name="T71" fmla="*/ 137 h 1523"/>
              <a:gd name="T72" fmla="*/ 325 w 1396"/>
              <a:gd name="T73" fmla="*/ 159 h 1523"/>
              <a:gd name="T74" fmla="*/ 351 w 1396"/>
              <a:gd name="T75" fmla="*/ 137 h 1523"/>
              <a:gd name="T76" fmla="*/ 336 w 1396"/>
              <a:gd name="T77" fmla="*/ 103 h 1523"/>
              <a:gd name="T78" fmla="*/ 304 w 1396"/>
              <a:gd name="T79" fmla="*/ 132 h 1523"/>
              <a:gd name="T80" fmla="*/ 290 w 1396"/>
              <a:gd name="T81" fmla="*/ 91 h 1523"/>
              <a:gd name="T82" fmla="*/ 244 w 1396"/>
              <a:gd name="T83" fmla="*/ 77 h 1523"/>
              <a:gd name="T84" fmla="*/ 214 w 1396"/>
              <a:gd name="T85" fmla="*/ 93 h 1523"/>
              <a:gd name="T86" fmla="*/ 185 w 1396"/>
              <a:gd name="T87" fmla="*/ 96 h 1523"/>
              <a:gd name="T88" fmla="*/ 158 w 1396"/>
              <a:gd name="T89" fmla="*/ 35 h 1523"/>
              <a:gd name="T90" fmla="*/ 149 w 1396"/>
              <a:gd name="T91" fmla="*/ 0 h 1523"/>
              <a:gd name="T92" fmla="*/ 0 w 1396"/>
              <a:gd name="T93" fmla="*/ 91 h 1523"/>
              <a:gd name="T94" fmla="*/ 277 w 1396"/>
              <a:gd name="T95" fmla="*/ 289 h 1523"/>
              <a:gd name="T96" fmla="*/ 462 w 1396"/>
              <a:gd name="T97" fmla="*/ 600 h 1523"/>
              <a:gd name="T98" fmla="*/ 587 w 1396"/>
              <a:gd name="T99" fmla="*/ 707 h 1523"/>
              <a:gd name="T100" fmla="*/ 647 w 1396"/>
              <a:gd name="T101" fmla="*/ 1054 h 1523"/>
              <a:gd name="T102" fmla="*/ 749 w 1396"/>
              <a:gd name="T103" fmla="*/ 1287 h 1523"/>
              <a:gd name="T104" fmla="*/ 1076 w 1396"/>
              <a:gd name="T105" fmla="*/ 1514 h 1523"/>
              <a:gd name="T106" fmla="*/ 1123 w 1396"/>
              <a:gd name="T107" fmla="*/ 1434 h 1523"/>
              <a:gd name="T108" fmla="*/ 1177 w 1396"/>
              <a:gd name="T109" fmla="*/ 1199 h 1523"/>
              <a:gd name="T110" fmla="*/ 1307 w 1396"/>
              <a:gd name="T111" fmla="*/ 1168 h 1523"/>
              <a:gd name="T112" fmla="*/ 1358 w 1396"/>
              <a:gd name="T113" fmla="*/ 1070 h 1523"/>
              <a:gd name="T114" fmla="*/ 1392 w 1396"/>
              <a:gd name="T115" fmla="*/ 1002 h 1523"/>
              <a:gd name="T116" fmla="*/ 542 w 1396"/>
              <a:gd name="T117" fmla="*/ 1001 h 1523"/>
              <a:gd name="T118" fmla="*/ 539 w 1396"/>
              <a:gd name="T119" fmla="*/ 1081 h 1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6" h="1523">
                <a:moveTo>
                  <a:pt x="575" y="1064"/>
                </a:moveTo>
                <a:lnTo>
                  <a:pt x="594" y="1051"/>
                </a:lnTo>
                <a:lnTo>
                  <a:pt x="616" y="1042"/>
                </a:lnTo>
                <a:lnTo>
                  <a:pt x="633" y="1027"/>
                </a:lnTo>
                <a:lnTo>
                  <a:pt x="636" y="999"/>
                </a:lnTo>
                <a:lnTo>
                  <a:pt x="635" y="983"/>
                </a:lnTo>
                <a:lnTo>
                  <a:pt x="636" y="975"/>
                </a:lnTo>
                <a:lnTo>
                  <a:pt x="634" y="960"/>
                </a:lnTo>
                <a:lnTo>
                  <a:pt x="619" y="952"/>
                </a:lnTo>
                <a:lnTo>
                  <a:pt x="598" y="961"/>
                </a:lnTo>
                <a:lnTo>
                  <a:pt x="581" y="985"/>
                </a:lnTo>
                <a:lnTo>
                  <a:pt x="551" y="1059"/>
                </a:lnTo>
                <a:lnTo>
                  <a:pt x="549" y="1072"/>
                </a:lnTo>
                <a:lnTo>
                  <a:pt x="551" y="1079"/>
                </a:lnTo>
                <a:lnTo>
                  <a:pt x="561" y="1076"/>
                </a:lnTo>
                <a:lnTo>
                  <a:pt x="568" y="1071"/>
                </a:lnTo>
                <a:lnTo>
                  <a:pt x="575" y="1064"/>
                </a:lnTo>
                <a:close/>
                <a:moveTo>
                  <a:pt x="1150" y="831"/>
                </a:moveTo>
                <a:lnTo>
                  <a:pt x="1148" y="835"/>
                </a:lnTo>
                <a:lnTo>
                  <a:pt x="1140" y="842"/>
                </a:lnTo>
                <a:lnTo>
                  <a:pt x="1138" y="847"/>
                </a:lnTo>
                <a:lnTo>
                  <a:pt x="1136" y="864"/>
                </a:lnTo>
                <a:lnTo>
                  <a:pt x="1134" y="869"/>
                </a:lnTo>
                <a:lnTo>
                  <a:pt x="1130" y="874"/>
                </a:lnTo>
                <a:lnTo>
                  <a:pt x="1126" y="877"/>
                </a:lnTo>
                <a:lnTo>
                  <a:pt x="1125" y="885"/>
                </a:lnTo>
                <a:lnTo>
                  <a:pt x="1127" y="899"/>
                </a:lnTo>
                <a:lnTo>
                  <a:pt x="1134" y="923"/>
                </a:lnTo>
                <a:lnTo>
                  <a:pt x="1139" y="968"/>
                </a:lnTo>
                <a:lnTo>
                  <a:pt x="1138" y="975"/>
                </a:lnTo>
                <a:lnTo>
                  <a:pt x="1137" y="980"/>
                </a:lnTo>
                <a:lnTo>
                  <a:pt x="1133" y="982"/>
                </a:lnTo>
                <a:lnTo>
                  <a:pt x="1129" y="984"/>
                </a:lnTo>
                <a:lnTo>
                  <a:pt x="1123" y="984"/>
                </a:lnTo>
                <a:lnTo>
                  <a:pt x="1120" y="985"/>
                </a:lnTo>
                <a:lnTo>
                  <a:pt x="1117" y="990"/>
                </a:lnTo>
                <a:lnTo>
                  <a:pt x="1115" y="997"/>
                </a:lnTo>
                <a:lnTo>
                  <a:pt x="1113" y="1002"/>
                </a:lnTo>
                <a:lnTo>
                  <a:pt x="1109" y="1005"/>
                </a:lnTo>
                <a:lnTo>
                  <a:pt x="1106" y="1004"/>
                </a:lnTo>
                <a:lnTo>
                  <a:pt x="1104" y="999"/>
                </a:lnTo>
                <a:lnTo>
                  <a:pt x="1102" y="996"/>
                </a:lnTo>
                <a:lnTo>
                  <a:pt x="1100" y="993"/>
                </a:lnTo>
                <a:lnTo>
                  <a:pt x="1095" y="992"/>
                </a:lnTo>
                <a:lnTo>
                  <a:pt x="1087" y="991"/>
                </a:lnTo>
                <a:lnTo>
                  <a:pt x="1054" y="996"/>
                </a:lnTo>
                <a:lnTo>
                  <a:pt x="1047" y="996"/>
                </a:lnTo>
                <a:lnTo>
                  <a:pt x="1039" y="995"/>
                </a:lnTo>
                <a:lnTo>
                  <a:pt x="1032" y="993"/>
                </a:lnTo>
                <a:lnTo>
                  <a:pt x="1029" y="989"/>
                </a:lnTo>
                <a:lnTo>
                  <a:pt x="1027" y="983"/>
                </a:lnTo>
                <a:lnTo>
                  <a:pt x="1025" y="977"/>
                </a:lnTo>
                <a:lnTo>
                  <a:pt x="1022" y="969"/>
                </a:lnTo>
                <a:lnTo>
                  <a:pt x="1022" y="963"/>
                </a:lnTo>
                <a:lnTo>
                  <a:pt x="1023" y="959"/>
                </a:lnTo>
                <a:lnTo>
                  <a:pt x="1025" y="954"/>
                </a:lnTo>
                <a:lnTo>
                  <a:pt x="1032" y="945"/>
                </a:lnTo>
                <a:lnTo>
                  <a:pt x="1034" y="942"/>
                </a:lnTo>
                <a:lnTo>
                  <a:pt x="1034" y="939"/>
                </a:lnTo>
                <a:lnTo>
                  <a:pt x="1034" y="934"/>
                </a:lnTo>
                <a:lnTo>
                  <a:pt x="1030" y="927"/>
                </a:lnTo>
                <a:lnTo>
                  <a:pt x="1028" y="925"/>
                </a:lnTo>
                <a:lnTo>
                  <a:pt x="1026" y="923"/>
                </a:lnTo>
                <a:lnTo>
                  <a:pt x="1025" y="922"/>
                </a:lnTo>
                <a:lnTo>
                  <a:pt x="1024" y="920"/>
                </a:lnTo>
                <a:lnTo>
                  <a:pt x="1023" y="917"/>
                </a:lnTo>
                <a:lnTo>
                  <a:pt x="1023" y="911"/>
                </a:lnTo>
                <a:lnTo>
                  <a:pt x="1022" y="906"/>
                </a:lnTo>
                <a:lnTo>
                  <a:pt x="1019" y="901"/>
                </a:lnTo>
                <a:lnTo>
                  <a:pt x="1016" y="897"/>
                </a:lnTo>
                <a:lnTo>
                  <a:pt x="1000" y="888"/>
                </a:lnTo>
                <a:lnTo>
                  <a:pt x="996" y="884"/>
                </a:lnTo>
                <a:lnTo>
                  <a:pt x="993" y="880"/>
                </a:lnTo>
                <a:lnTo>
                  <a:pt x="990" y="877"/>
                </a:lnTo>
                <a:lnTo>
                  <a:pt x="986" y="869"/>
                </a:lnTo>
                <a:lnTo>
                  <a:pt x="984" y="864"/>
                </a:lnTo>
                <a:lnTo>
                  <a:pt x="980" y="823"/>
                </a:lnTo>
                <a:lnTo>
                  <a:pt x="981" y="818"/>
                </a:lnTo>
                <a:lnTo>
                  <a:pt x="997" y="790"/>
                </a:lnTo>
                <a:lnTo>
                  <a:pt x="1002" y="780"/>
                </a:lnTo>
                <a:lnTo>
                  <a:pt x="1004" y="778"/>
                </a:lnTo>
                <a:lnTo>
                  <a:pt x="1006" y="776"/>
                </a:lnTo>
                <a:lnTo>
                  <a:pt x="1021" y="769"/>
                </a:lnTo>
                <a:lnTo>
                  <a:pt x="1029" y="763"/>
                </a:lnTo>
                <a:lnTo>
                  <a:pt x="1031" y="760"/>
                </a:lnTo>
                <a:lnTo>
                  <a:pt x="1032" y="759"/>
                </a:lnTo>
                <a:lnTo>
                  <a:pt x="1037" y="759"/>
                </a:lnTo>
                <a:lnTo>
                  <a:pt x="1043" y="760"/>
                </a:lnTo>
                <a:lnTo>
                  <a:pt x="1056" y="775"/>
                </a:lnTo>
                <a:lnTo>
                  <a:pt x="1085" y="789"/>
                </a:lnTo>
                <a:lnTo>
                  <a:pt x="1095" y="790"/>
                </a:lnTo>
                <a:lnTo>
                  <a:pt x="1104" y="788"/>
                </a:lnTo>
                <a:lnTo>
                  <a:pt x="1110" y="783"/>
                </a:lnTo>
                <a:lnTo>
                  <a:pt x="1121" y="778"/>
                </a:lnTo>
                <a:lnTo>
                  <a:pt x="1126" y="777"/>
                </a:lnTo>
                <a:lnTo>
                  <a:pt x="1132" y="779"/>
                </a:lnTo>
                <a:lnTo>
                  <a:pt x="1134" y="783"/>
                </a:lnTo>
                <a:lnTo>
                  <a:pt x="1138" y="789"/>
                </a:lnTo>
                <a:lnTo>
                  <a:pt x="1143" y="801"/>
                </a:lnTo>
                <a:lnTo>
                  <a:pt x="1148" y="811"/>
                </a:lnTo>
                <a:lnTo>
                  <a:pt x="1150" y="818"/>
                </a:lnTo>
                <a:lnTo>
                  <a:pt x="1151" y="826"/>
                </a:lnTo>
                <a:lnTo>
                  <a:pt x="1150" y="831"/>
                </a:lnTo>
                <a:close/>
                <a:moveTo>
                  <a:pt x="1112" y="1123"/>
                </a:moveTo>
                <a:lnTo>
                  <a:pt x="1088" y="1153"/>
                </a:lnTo>
                <a:lnTo>
                  <a:pt x="1084" y="1163"/>
                </a:lnTo>
                <a:lnTo>
                  <a:pt x="1079" y="1172"/>
                </a:lnTo>
                <a:lnTo>
                  <a:pt x="1061" y="1186"/>
                </a:lnTo>
                <a:lnTo>
                  <a:pt x="1053" y="1188"/>
                </a:lnTo>
                <a:lnTo>
                  <a:pt x="1047" y="1187"/>
                </a:lnTo>
                <a:lnTo>
                  <a:pt x="1042" y="1183"/>
                </a:lnTo>
                <a:lnTo>
                  <a:pt x="1037" y="1174"/>
                </a:lnTo>
                <a:lnTo>
                  <a:pt x="1036" y="1165"/>
                </a:lnTo>
                <a:lnTo>
                  <a:pt x="1040" y="1154"/>
                </a:lnTo>
                <a:lnTo>
                  <a:pt x="1043" y="1150"/>
                </a:lnTo>
                <a:lnTo>
                  <a:pt x="1046" y="1145"/>
                </a:lnTo>
                <a:lnTo>
                  <a:pt x="1048" y="1141"/>
                </a:lnTo>
                <a:lnTo>
                  <a:pt x="1048" y="1135"/>
                </a:lnTo>
                <a:lnTo>
                  <a:pt x="1044" y="1116"/>
                </a:lnTo>
                <a:lnTo>
                  <a:pt x="1045" y="1109"/>
                </a:lnTo>
                <a:lnTo>
                  <a:pt x="1049" y="1104"/>
                </a:lnTo>
                <a:lnTo>
                  <a:pt x="1048" y="1099"/>
                </a:lnTo>
                <a:lnTo>
                  <a:pt x="1044" y="1093"/>
                </a:lnTo>
                <a:lnTo>
                  <a:pt x="1041" y="1085"/>
                </a:lnTo>
                <a:lnTo>
                  <a:pt x="1044" y="1078"/>
                </a:lnTo>
                <a:lnTo>
                  <a:pt x="1052" y="1075"/>
                </a:lnTo>
                <a:lnTo>
                  <a:pt x="1070" y="1071"/>
                </a:lnTo>
                <a:lnTo>
                  <a:pt x="1077" y="1068"/>
                </a:lnTo>
                <a:lnTo>
                  <a:pt x="1081" y="1066"/>
                </a:lnTo>
                <a:lnTo>
                  <a:pt x="1091" y="1061"/>
                </a:lnTo>
                <a:lnTo>
                  <a:pt x="1094" y="1081"/>
                </a:lnTo>
                <a:lnTo>
                  <a:pt x="1104" y="1091"/>
                </a:lnTo>
                <a:lnTo>
                  <a:pt x="1113" y="1102"/>
                </a:lnTo>
                <a:lnTo>
                  <a:pt x="1112" y="1123"/>
                </a:lnTo>
                <a:close/>
                <a:moveTo>
                  <a:pt x="1395" y="984"/>
                </a:moveTo>
                <a:lnTo>
                  <a:pt x="1390" y="968"/>
                </a:lnTo>
                <a:lnTo>
                  <a:pt x="1388" y="948"/>
                </a:lnTo>
                <a:lnTo>
                  <a:pt x="1386" y="930"/>
                </a:lnTo>
                <a:lnTo>
                  <a:pt x="1387" y="912"/>
                </a:lnTo>
                <a:lnTo>
                  <a:pt x="1393" y="875"/>
                </a:lnTo>
                <a:lnTo>
                  <a:pt x="1392" y="866"/>
                </a:lnTo>
                <a:lnTo>
                  <a:pt x="1392" y="862"/>
                </a:lnTo>
                <a:lnTo>
                  <a:pt x="1389" y="855"/>
                </a:lnTo>
                <a:lnTo>
                  <a:pt x="1387" y="850"/>
                </a:lnTo>
                <a:lnTo>
                  <a:pt x="1386" y="846"/>
                </a:lnTo>
                <a:lnTo>
                  <a:pt x="1377" y="833"/>
                </a:lnTo>
                <a:lnTo>
                  <a:pt x="1372" y="822"/>
                </a:lnTo>
                <a:lnTo>
                  <a:pt x="1371" y="817"/>
                </a:lnTo>
                <a:lnTo>
                  <a:pt x="1371" y="812"/>
                </a:lnTo>
                <a:lnTo>
                  <a:pt x="1374" y="780"/>
                </a:lnTo>
                <a:lnTo>
                  <a:pt x="1373" y="776"/>
                </a:lnTo>
                <a:lnTo>
                  <a:pt x="1373" y="771"/>
                </a:lnTo>
                <a:lnTo>
                  <a:pt x="1370" y="764"/>
                </a:lnTo>
                <a:lnTo>
                  <a:pt x="1362" y="749"/>
                </a:lnTo>
                <a:lnTo>
                  <a:pt x="1358" y="738"/>
                </a:lnTo>
                <a:lnTo>
                  <a:pt x="1354" y="731"/>
                </a:lnTo>
                <a:lnTo>
                  <a:pt x="1351" y="729"/>
                </a:lnTo>
                <a:lnTo>
                  <a:pt x="1344" y="725"/>
                </a:lnTo>
                <a:lnTo>
                  <a:pt x="1337" y="724"/>
                </a:lnTo>
                <a:lnTo>
                  <a:pt x="1305" y="721"/>
                </a:lnTo>
                <a:lnTo>
                  <a:pt x="1298" y="719"/>
                </a:lnTo>
                <a:lnTo>
                  <a:pt x="1253" y="696"/>
                </a:lnTo>
                <a:lnTo>
                  <a:pt x="1241" y="693"/>
                </a:lnTo>
                <a:lnTo>
                  <a:pt x="1237" y="692"/>
                </a:lnTo>
                <a:lnTo>
                  <a:pt x="1233" y="690"/>
                </a:lnTo>
                <a:lnTo>
                  <a:pt x="1154" y="589"/>
                </a:lnTo>
                <a:lnTo>
                  <a:pt x="1168" y="556"/>
                </a:lnTo>
                <a:lnTo>
                  <a:pt x="1178" y="537"/>
                </a:lnTo>
                <a:lnTo>
                  <a:pt x="1179" y="532"/>
                </a:lnTo>
                <a:lnTo>
                  <a:pt x="1179" y="525"/>
                </a:lnTo>
                <a:lnTo>
                  <a:pt x="1171" y="487"/>
                </a:lnTo>
                <a:lnTo>
                  <a:pt x="1169" y="483"/>
                </a:lnTo>
                <a:lnTo>
                  <a:pt x="1166" y="475"/>
                </a:lnTo>
                <a:lnTo>
                  <a:pt x="1157" y="462"/>
                </a:lnTo>
                <a:lnTo>
                  <a:pt x="1155" y="458"/>
                </a:lnTo>
                <a:lnTo>
                  <a:pt x="1154" y="454"/>
                </a:lnTo>
                <a:lnTo>
                  <a:pt x="1153" y="450"/>
                </a:lnTo>
                <a:lnTo>
                  <a:pt x="1153" y="444"/>
                </a:lnTo>
                <a:lnTo>
                  <a:pt x="1154" y="436"/>
                </a:lnTo>
                <a:lnTo>
                  <a:pt x="1158" y="426"/>
                </a:lnTo>
                <a:lnTo>
                  <a:pt x="1180" y="387"/>
                </a:lnTo>
                <a:lnTo>
                  <a:pt x="1183" y="385"/>
                </a:lnTo>
                <a:lnTo>
                  <a:pt x="1186" y="383"/>
                </a:lnTo>
                <a:lnTo>
                  <a:pt x="1195" y="380"/>
                </a:lnTo>
                <a:lnTo>
                  <a:pt x="1198" y="377"/>
                </a:lnTo>
                <a:lnTo>
                  <a:pt x="1201" y="375"/>
                </a:lnTo>
                <a:lnTo>
                  <a:pt x="1203" y="372"/>
                </a:lnTo>
                <a:lnTo>
                  <a:pt x="1205" y="366"/>
                </a:lnTo>
                <a:lnTo>
                  <a:pt x="1213" y="329"/>
                </a:lnTo>
                <a:lnTo>
                  <a:pt x="1212" y="319"/>
                </a:lnTo>
                <a:lnTo>
                  <a:pt x="1201" y="301"/>
                </a:lnTo>
                <a:lnTo>
                  <a:pt x="1183" y="277"/>
                </a:lnTo>
                <a:lnTo>
                  <a:pt x="1178" y="264"/>
                </a:lnTo>
                <a:lnTo>
                  <a:pt x="1178" y="260"/>
                </a:lnTo>
                <a:lnTo>
                  <a:pt x="1176" y="256"/>
                </a:lnTo>
                <a:lnTo>
                  <a:pt x="1174" y="253"/>
                </a:lnTo>
                <a:lnTo>
                  <a:pt x="1169" y="248"/>
                </a:lnTo>
                <a:lnTo>
                  <a:pt x="1167" y="244"/>
                </a:lnTo>
                <a:lnTo>
                  <a:pt x="1162" y="233"/>
                </a:lnTo>
                <a:lnTo>
                  <a:pt x="1154" y="226"/>
                </a:lnTo>
                <a:lnTo>
                  <a:pt x="1113" y="202"/>
                </a:lnTo>
                <a:lnTo>
                  <a:pt x="1089" y="194"/>
                </a:lnTo>
                <a:lnTo>
                  <a:pt x="1085" y="193"/>
                </a:lnTo>
                <a:lnTo>
                  <a:pt x="1075" y="192"/>
                </a:lnTo>
                <a:lnTo>
                  <a:pt x="1071" y="193"/>
                </a:lnTo>
                <a:lnTo>
                  <a:pt x="1064" y="191"/>
                </a:lnTo>
                <a:lnTo>
                  <a:pt x="1044" y="180"/>
                </a:lnTo>
                <a:lnTo>
                  <a:pt x="1037" y="177"/>
                </a:lnTo>
                <a:lnTo>
                  <a:pt x="1021" y="162"/>
                </a:lnTo>
                <a:lnTo>
                  <a:pt x="986" y="109"/>
                </a:lnTo>
                <a:lnTo>
                  <a:pt x="964" y="116"/>
                </a:lnTo>
                <a:lnTo>
                  <a:pt x="961" y="119"/>
                </a:lnTo>
                <a:lnTo>
                  <a:pt x="956" y="124"/>
                </a:lnTo>
                <a:lnTo>
                  <a:pt x="953" y="130"/>
                </a:lnTo>
                <a:lnTo>
                  <a:pt x="911" y="184"/>
                </a:lnTo>
                <a:lnTo>
                  <a:pt x="885" y="209"/>
                </a:lnTo>
                <a:lnTo>
                  <a:pt x="873" y="218"/>
                </a:lnTo>
                <a:lnTo>
                  <a:pt x="863" y="223"/>
                </a:lnTo>
                <a:lnTo>
                  <a:pt x="858" y="225"/>
                </a:lnTo>
                <a:lnTo>
                  <a:pt x="850" y="225"/>
                </a:lnTo>
                <a:lnTo>
                  <a:pt x="846" y="224"/>
                </a:lnTo>
                <a:lnTo>
                  <a:pt x="842" y="223"/>
                </a:lnTo>
                <a:lnTo>
                  <a:pt x="840" y="221"/>
                </a:lnTo>
                <a:lnTo>
                  <a:pt x="838" y="219"/>
                </a:lnTo>
                <a:lnTo>
                  <a:pt x="831" y="205"/>
                </a:lnTo>
                <a:lnTo>
                  <a:pt x="828" y="203"/>
                </a:lnTo>
                <a:lnTo>
                  <a:pt x="825" y="200"/>
                </a:lnTo>
                <a:lnTo>
                  <a:pt x="818" y="197"/>
                </a:lnTo>
                <a:lnTo>
                  <a:pt x="815" y="195"/>
                </a:lnTo>
                <a:lnTo>
                  <a:pt x="812" y="193"/>
                </a:lnTo>
                <a:lnTo>
                  <a:pt x="808" y="190"/>
                </a:lnTo>
                <a:lnTo>
                  <a:pt x="806" y="187"/>
                </a:lnTo>
                <a:lnTo>
                  <a:pt x="804" y="184"/>
                </a:lnTo>
                <a:lnTo>
                  <a:pt x="799" y="182"/>
                </a:lnTo>
                <a:lnTo>
                  <a:pt x="789" y="179"/>
                </a:lnTo>
                <a:lnTo>
                  <a:pt x="787" y="177"/>
                </a:lnTo>
                <a:lnTo>
                  <a:pt x="785" y="175"/>
                </a:lnTo>
                <a:lnTo>
                  <a:pt x="784" y="172"/>
                </a:lnTo>
                <a:lnTo>
                  <a:pt x="777" y="156"/>
                </a:lnTo>
                <a:lnTo>
                  <a:pt x="775" y="153"/>
                </a:lnTo>
                <a:lnTo>
                  <a:pt x="765" y="142"/>
                </a:lnTo>
                <a:lnTo>
                  <a:pt x="763" y="139"/>
                </a:lnTo>
                <a:lnTo>
                  <a:pt x="760" y="137"/>
                </a:lnTo>
                <a:lnTo>
                  <a:pt x="756" y="136"/>
                </a:lnTo>
                <a:lnTo>
                  <a:pt x="741" y="133"/>
                </a:lnTo>
                <a:lnTo>
                  <a:pt x="732" y="131"/>
                </a:lnTo>
                <a:lnTo>
                  <a:pt x="725" y="127"/>
                </a:lnTo>
                <a:lnTo>
                  <a:pt x="721" y="124"/>
                </a:lnTo>
                <a:lnTo>
                  <a:pt x="718" y="121"/>
                </a:lnTo>
                <a:lnTo>
                  <a:pt x="712" y="118"/>
                </a:lnTo>
                <a:lnTo>
                  <a:pt x="709" y="117"/>
                </a:lnTo>
                <a:lnTo>
                  <a:pt x="705" y="115"/>
                </a:lnTo>
                <a:lnTo>
                  <a:pt x="702" y="112"/>
                </a:lnTo>
                <a:lnTo>
                  <a:pt x="700" y="110"/>
                </a:lnTo>
                <a:lnTo>
                  <a:pt x="698" y="105"/>
                </a:lnTo>
                <a:lnTo>
                  <a:pt x="696" y="101"/>
                </a:lnTo>
                <a:lnTo>
                  <a:pt x="695" y="97"/>
                </a:lnTo>
                <a:lnTo>
                  <a:pt x="692" y="93"/>
                </a:lnTo>
                <a:lnTo>
                  <a:pt x="688" y="88"/>
                </a:lnTo>
                <a:lnTo>
                  <a:pt x="675" y="83"/>
                </a:lnTo>
                <a:lnTo>
                  <a:pt x="665" y="82"/>
                </a:lnTo>
                <a:lnTo>
                  <a:pt x="648" y="84"/>
                </a:lnTo>
                <a:lnTo>
                  <a:pt x="641" y="86"/>
                </a:lnTo>
                <a:lnTo>
                  <a:pt x="635" y="88"/>
                </a:lnTo>
                <a:lnTo>
                  <a:pt x="632" y="90"/>
                </a:lnTo>
                <a:lnTo>
                  <a:pt x="630" y="93"/>
                </a:lnTo>
                <a:lnTo>
                  <a:pt x="628" y="96"/>
                </a:lnTo>
                <a:lnTo>
                  <a:pt x="627" y="100"/>
                </a:lnTo>
                <a:lnTo>
                  <a:pt x="624" y="109"/>
                </a:lnTo>
                <a:lnTo>
                  <a:pt x="621" y="112"/>
                </a:lnTo>
                <a:lnTo>
                  <a:pt x="620" y="116"/>
                </a:lnTo>
                <a:lnTo>
                  <a:pt x="621" y="119"/>
                </a:lnTo>
                <a:lnTo>
                  <a:pt x="624" y="122"/>
                </a:lnTo>
                <a:lnTo>
                  <a:pt x="632" y="130"/>
                </a:lnTo>
                <a:lnTo>
                  <a:pt x="634" y="133"/>
                </a:lnTo>
                <a:lnTo>
                  <a:pt x="640" y="150"/>
                </a:lnTo>
                <a:lnTo>
                  <a:pt x="645" y="170"/>
                </a:lnTo>
                <a:lnTo>
                  <a:pt x="647" y="191"/>
                </a:lnTo>
                <a:lnTo>
                  <a:pt x="636" y="209"/>
                </a:lnTo>
                <a:lnTo>
                  <a:pt x="610" y="223"/>
                </a:lnTo>
                <a:lnTo>
                  <a:pt x="598" y="227"/>
                </a:lnTo>
                <a:lnTo>
                  <a:pt x="569" y="233"/>
                </a:lnTo>
                <a:lnTo>
                  <a:pt x="549" y="233"/>
                </a:lnTo>
                <a:lnTo>
                  <a:pt x="544" y="232"/>
                </a:lnTo>
                <a:lnTo>
                  <a:pt x="541" y="230"/>
                </a:lnTo>
                <a:lnTo>
                  <a:pt x="538" y="228"/>
                </a:lnTo>
                <a:lnTo>
                  <a:pt x="535" y="225"/>
                </a:lnTo>
                <a:lnTo>
                  <a:pt x="533" y="222"/>
                </a:lnTo>
                <a:lnTo>
                  <a:pt x="530" y="215"/>
                </a:lnTo>
                <a:lnTo>
                  <a:pt x="529" y="211"/>
                </a:lnTo>
                <a:lnTo>
                  <a:pt x="528" y="205"/>
                </a:lnTo>
                <a:lnTo>
                  <a:pt x="528" y="201"/>
                </a:lnTo>
                <a:lnTo>
                  <a:pt x="529" y="196"/>
                </a:lnTo>
                <a:lnTo>
                  <a:pt x="530" y="192"/>
                </a:lnTo>
                <a:lnTo>
                  <a:pt x="530" y="182"/>
                </a:lnTo>
                <a:lnTo>
                  <a:pt x="518" y="176"/>
                </a:lnTo>
                <a:lnTo>
                  <a:pt x="510" y="177"/>
                </a:lnTo>
                <a:lnTo>
                  <a:pt x="492" y="185"/>
                </a:lnTo>
                <a:lnTo>
                  <a:pt x="487" y="184"/>
                </a:lnTo>
                <a:lnTo>
                  <a:pt x="484" y="183"/>
                </a:lnTo>
                <a:lnTo>
                  <a:pt x="477" y="175"/>
                </a:lnTo>
                <a:lnTo>
                  <a:pt x="471" y="169"/>
                </a:lnTo>
                <a:lnTo>
                  <a:pt x="466" y="168"/>
                </a:lnTo>
                <a:lnTo>
                  <a:pt x="461" y="169"/>
                </a:lnTo>
                <a:lnTo>
                  <a:pt x="452" y="175"/>
                </a:lnTo>
                <a:lnTo>
                  <a:pt x="444" y="178"/>
                </a:lnTo>
                <a:lnTo>
                  <a:pt x="439" y="178"/>
                </a:lnTo>
                <a:lnTo>
                  <a:pt x="436" y="176"/>
                </a:lnTo>
                <a:lnTo>
                  <a:pt x="427" y="160"/>
                </a:lnTo>
                <a:lnTo>
                  <a:pt x="424" y="157"/>
                </a:lnTo>
                <a:lnTo>
                  <a:pt x="419" y="152"/>
                </a:lnTo>
                <a:lnTo>
                  <a:pt x="416" y="153"/>
                </a:lnTo>
                <a:lnTo>
                  <a:pt x="413" y="155"/>
                </a:lnTo>
                <a:lnTo>
                  <a:pt x="410" y="160"/>
                </a:lnTo>
                <a:lnTo>
                  <a:pt x="407" y="160"/>
                </a:lnTo>
                <a:lnTo>
                  <a:pt x="404" y="159"/>
                </a:lnTo>
                <a:lnTo>
                  <a:pt x="401" y="156"/>
                </a:lnTo>
                <a:lnTo>
                  <a:pt x="399" y="153"/>
                </a:lnTo>
                <a:lnTo>
                  <a:pt x="401" y="146"/>
                </a:lnTo>
                <a:lnTo>
                  <a:pt x="398" y="142"/>
                </a:lnTo>
                <a:lnTo>
                  <a:pt x="388" y="132"/>
                </a:lnTo>
                <a:lnTo>
                  <a:pt x="383" y="131"/>
                </a:lnTo>
                <a:lnTo>
                  <a:pt x="380" y="133"/>
                </a:lnTo>
                <a:lnTo>
                  <a:pt x="380" y="137"/>
                </a:lnTo>
                <a:lnTo>
                  <a:pt x="378" y="143"/>
                </a:lnTo>
                <a:lnTo>
                  <a:pt x="375" y="147"/>
                </a:lnTo>
                <a:lnTo>
                  <a:pt x="359" y="155"/>
                </a:lnTo>
                <a:lnTo>
                  <a:pt x="353" y="155"/>
                </a:lnTo>
                <a:lnTo>
                  <a:pt x="347" y="152"/>
                </a:lnTo>
                <a:lnTo>
                  <a:pt x="341" y="151"/>
                </a:lnTo>
                <a:lnTo>
                  <a:pt x="336" y="152"/>
                </a:lnTo>
                <a:lnTo>
                  <a:pt x="328" y="159"/>
                </a:lnTo>
                <a:lnTo>
                  <a:pt x="325" y="159"/>
                </a:lnTo>
                <a:lnTo>
                  <a:pt x="324" y="157"/>
                </a:lnTo>
                <a:lnTo>
                  <a:pt x="326" y="149"/>
                </a:lnTo>
                <a:lnTo>
                  <a:pt x="327" y="146"/>
                </a:lnTo>
                <a:lnTo>
                  <a:pt x="326" y="142"/>
                </a:lnTo>
                <a:lnTo>
                  <a:pt x="326" y="137"/>
                </a:lnTo>
                <a:lnTo>
                  <a:pt x="329" y="135"/>
                </a:lnTo>
                <a:lnTo>
                  <a:pt x="334" y="135"/>
                </a:lnTo>
                <a:lnTo>
                  <a:pt x="346" y="137"/>
                </a:lnTo>
                <a:lnTo>
                  <a:pt x="351" y="137"/>
                </a:lnTo>
                <a:lnTo>
                  <a:pt x="353" y="134"/>
                </a:lnTo>
                <a:lnTo>
                  <a:pt x="353" y="131"/>
                </a:lnTo>
                <a:lnTo>
                  <a:pt x="351" y="128"/>
                </a:lnTo>
                <a:lnTo>
                  <a:pt x="345" y="123"/>
                </a:lnTo>
                <a:lnTo>
                  <a:pt x="343" y="120"/>
                </a:lnTo>
                <a:lnTo>
                  <a:pt x="342" y="117"/>
                </a:lnTo>
                <a:lnTo>
                  <a:pt x="341" y="108"/>
                </a:lnTo>
                <a:lnTo>
                  <a:pt x="339" y="103"/>
                </a:lnTo>
                <a:lnTo>
                  <a:pt x="336" y="103"/>
                </a:lnTo>
                <a:lnTo>
                  <a:pt x="333" y="104"/>
                </a:lnTo>
                <a:lnTo>
                  <a:pt x="330" y="108"/>
                </a:lnTo>
                <a:lnTo>
                  <a:pt x="328" y="111"/>
                </a:lnTo>
                <a:lnTo>
                  <a:pt x="325" y="114"/>
                </a:lnTo>
                <a:lnTo>
                  <a:pt x="323" y="116"/>
                </a:lnTo>
                <a:lnTo>
                  <a:pt x="316" y="120"/>
                </a:lnTo>
                <a:lnTo>
                  <a:pt x="313" y="122"/>
                </a:lnTo>
                <a:lnTo>
                  <a:pt x="308" y="129"/>
                </a:lnTo>
                <a:lnTo>
                  <a:pt x="304" y="132"/>
                </a:lnTo>
                <a:lnTo>
                  <a:pt x="301" y="131"/>
                </a:lnTo>
                <a:lnTo>
                  <a:pt x="300" y="128"/>
                </a:lnTo>
                <a:lnTo>
                  <a:pt x="300" y="124"/>
                </a:lnTo>
                <a:lnTo>
                  <a:pt x="300" y="120"/>
                </a:lnTo>
                <a:lnTo>
                  <a:pt x="298" y="112"/>
                </a:lnTo>
                <a:lnTo>
                  <a:pt x="300" y="97"/>
                </a:lnTo>
                <a:lnTo>
                  <a:pt x="298" y="92"/>
                </a:lnTo>
                <a:lnTo>
                  <a:pt x="294" y="91"/>
                </a:lnTo>
                <a:lnTo>
                  <a:pt x="290" y="91"/>
                </a:lnTo>
                <a:lnTo>
                  <a:pt x="280" y="94"/>
                </a:lnTo>
                <a:lnTo>
                  <a:pt x="269" y="94"/>
                </a:lnTo>
                <a:lnTo>
                  <a:pt x="264" y="92"/>
                </a:lnTo>
                <a:lnTo>
                  <a:pt x="261" y="87"/>
                </a:lnTo>
                <a:lnTo>
                  <a:pt x="259" y="82"/>
                </a:lnTo>
                <a:lnTo>
                  <a:pt x="255" y="77"/>
                </a:lnTo>
                <a:lnTo>
                  <a:pt x="251" y="75"/>
                </a:lnTo>
                <a:lnTo>
                  <a:pt x="247" y="75"/>
                </a:lnTo>
                <a:lnTo>
                  <a:pt x="244" y="77"/>
                </a:lnTo>
                <a:lnTo>
                  <a:pt x="238" y="80"/>
                </a:lnTo>
                <a:lnTo>
                  <a:pt x="236" y="81"/>
                </a:lnTo>
                <a:lnTo>
                  <a:pt x="233" y="82"/>
                </a:lnTo>
                <a:lnTo>
                  <a:pt x="224" y="82"/>
                </a:lnTo>
                <a:lnTo>
                  <a:pt x="223" y="83"/>
                </a:lnTo>
                <a:lnTo>
                  <a:pt x="220" y="84"/>
                </a:lnTo>
                <a:lnTo>
                  <a:pt x="217" y="86"/>
                </a:lnTo>
                <a:lnTo>
                  <a:pt x="215" y="89"/>
                </a:lnTo>
                <a:lnTo>
                  <a:pt x="214" y="93"/>
                </a:lnTo>
                <a:lnTo>
                  <a:pt x="213" y="101"/>
                </a:lnTo>
                <a:lnTo>
                  <a:pt x="211" y="104"/>
                </a:lnTo>
                <a:lnTo>
                  <a:pt x="206" y="108"/>
                </a:lnTo>
                <a:lnTo>
                  <a:pt x="198" y="110"/>
                </a:lnTo>
                <a:lnTo>
                  <a:pt x="193" y="110"/>
                </a:lnTo>
                <a:lnTo>
                  <a:pt x="189" y="108"/>
                </a:lnTo>
                <a:lnTo>
                  <a:pt x="187" y="104"/>
                </a:lnTo>
                <a:lnTo>
                  <a:pt x="185" y="100"/>
                </a:lnTo>
                <a:lnTo>
                  <a:pt x="185" y="96"/>
                </a:lnTo>
                <a:lnTo>
                  <a:pt x="185" y="91"/>
                </a:lnTo>
                <a:lnTo>
                  <a:pt x="188" y="84"/>
                </a:lnTo>
                <a:lnTo>
                  <a:pt x="192" y="78"/>
                </a:lnTo>
                <a:lnTo>
                  <a:pt x="196" y="71"/>
                </a:lnTo>
                <a:lnTo>
                  <a:pt x="198" y="67"/>
                </a:lnTo>
                <a:lnTo>
                  <a:pt x="196" y="62"/>
                </a:lnTo>
                <a:lnTo>
                  <a:pt x="190" y="56"/>
                </a:lnTo>
                <a:lnTo>
                  <a:pt x="160" y="37"/>
                </a:lnTo>
                <a:lnTo>
                  <a:pt x="158" y="35"/>
                </a:lnTo>
                <a:lnTo>
                  <a:pt x="157" y="31"/>
                </a:lnTo>
                <a:lnTo>
                  <a:pt x="158" y="27"/>
                </a:lnTo>
                <a:lnTo>
                  <a:pt x="159" y="23"/>
                </a:lnTo>
                <a:lnTo>
                  <a:pt x="160" y="20"/>
                </a:lnTo>
                <a:lnTo>
                  <a:pt x="161" y="15"/>
                </a:lnTo>
                <a:lnTo>
                  <a:pt x="161" y="11"/>
                </a:lnTo>
                <a:lnTo>
                  <a:pt x="158" y="4"/>
                </a:lnTo>
                <a:lnTo>
                  <a:pt x="154" y="1"/>
                </a:lnTo>
                <a:lnTo>
                  <a:pt x="149" y="0"/>
                </a:lnTo>
                <a:lnTo>
                  <a:pt x="139" y="2"/>
                </a:lnTo>
                <a:lnTo>
                  <a:pt x="105" y="12"/>
                </a:lnTo>
                <a:lnTo>
                  <a:pt x="61" y="16"/>
                </a:lnTo>
                <a:lnTo>
                  <a:pt x="38" y="21"/>
                </a:lnTo>
                <a:lnTo>
                  <a:pt x="34" y="23"/>
                </a:lnTo>
                <a:lnTo>
                  <a:pt x="34" y="23"/>
                </a:lnTo>
                <a:lnTo>
                  <a:pt x="13" y="43"/>
                </a:lnTo>
                <a:lnTo>
                  <a:pt x="1" y="70"/>
                </a:lnTo>
                <a:lnTo>
                  <a:pt x="0" y="91"/>
                </a:lnTo>
                <a:lnTo>
                  <a:pt x="12" y="103"/>
                </a:lnTo>
                <a:lnTo>
                  <a:pt x="69" y="114"/>
                </a:lnTo>
                <a:lnTo>
                  <a:pt x="90" y="127"/>
                </a:lnTo>
                <a:lnTo>
                  <a:pt x="121" y="166"/>
                </a:lnTo>
                <a:lnTo>
                  <a:pt x="139" y="199"/>
                </a:lnTo>
                <a:lnTo>
                  <a:pt x="146" y="209"/>
                </a:lnTo>
                <a:lnTo>
                  <a:pt x="158" y="217"/>
                </a:lnTo>
                <a:lnTo>
                  <a:pt x="188" y="229"/>
                </a:lnTo>
                <a:lnTo>
                  <a:pt x="277" y="289"/>
                </a:lnTo>
                <a:lnTo>
                  <a:pt x="296" y="315"/>
                </a:lnTo>
                <a:lnTo>
                  <a:pt x="306" y="341"/>
                </a:lnTo>
                <a:lnTo>
                  <a:pt x="317" y="395"/>
                </a:lnTo>
                <a:lnTo>
                  <a:pt x="341" y="429"/>
                </a:lnTo>
                <a:lnTo>
                  <a:pt x="351" y="457"/>
                </a:lnTo>
                <a:lnTo>
                  <a:pt x="358" y="467"/>
                </a:lnTo>
                <a:lnTo>
                  <a:pt x="396" y="505"/>
                </a:lnTo>
                <a:lnTo>
                  <a:pt x="454" y="580"/>
                </a:lnTo>
                <a:lnTo>
                  <a:pt x="462" y="600"/>
                </a:lnTo>
                <a:lnTo>
                  <a:pt x="467" y="605"/>
                </a:lnTo>
                <a:lnTo>
                  <a:pt x="476" y="612"/>
                </a:lnTo>
                <a:lnTo>
                  <a:pt x="488" y="618"/>
                </a:lnTo>
                <a:lnTo>
                  <a:pt x="512" y="624"/>
                </a:lnTo>
                <a:lnTo>
                  <a:pt x="519" y="633"/>
                </a:lnTo>
                <a:lnTo>
                  <a:pt x="523" y="643"/>
                </a:lnTo>
                <a:lnTo>
                  <a:pt x="529" y="653"/>
                </a:lnTo>
                <a:lnTo>
                  <a:pt x="570" y="688"/>
                </a:lnTo>
                <a:lnTo>
                  <a:pt x="587" y="707"/>
                </a:lnTo>
                <a:lnTo>
                  <a:pt x="595" y="731"/>
                </a:lnTo>
                <a:lnTo>
                  <a:pt x="618" y="888"/>
                </a:lnTo>
                <a:lnTo>
                  <a:pt x="627" y="903"/>
                </a:lnTo>
                <a:lnTo>
                  <a:pt x="662" y="930"/>
                </a:lnTo>
                <a:lnTo>
                  <a:pt x="669" y="945"/>
                </a:lnTo>
                <a:lnTo>
                  <a:pt x="678" y="1004"/>
                </a:lnTo>
                <a:lnTo>
                  <a:pt x="678" y="1035"/>
                </a:lnTo>
                <a:lnTo>
                  <a:pt x="665" y="1048"/>
                </a:lnTo>
                <a:lnTo>
                  <a:pt x="647" y="1054"/>
                </a:lnTo>
                <a:lnTo>
                  <a:pt x="630" y="1071"/>
                </a:lnTo>
                <a:lnTo>
                  <a:pt x="570" y="1144"/>
                </a:lnTo>
                <a:lnTo>
                  <a:pt x="568" y="1161"/>
                </a:lnTo>
                <a:lnTo>
                  <a:pt x="595" y="1164"/>
                </a:lnTo>
                <a:lnTo>
                  <a:pt x="574" y="1218"/>
                </a:lnTo>
                <a:lnTo>
                  <a:pt x="603" y="1238"/>
                </a:lnTo>
                <a:lnTo>
                  <a:pt x="658" y="1243"/>
                </a:lnTo>
                <a:lnTo>
                  <a:pt x="710" y="1255"/>
                </a:lnTo>
                <a:lnTo>
                  <a:pt x="749" y="1287"/>
                </a:lnTo>
                <a:lnTo>
                  <a:pt x="808" y="1378"/>
                </a:lnTo>
                <a:lnTo>
                  <a:pt x="836" y="1411"/>
                </a:lnTo>
                <a:lnTo>
                  <a:pt x="884" y="1445"/>
                </a:lnTo>
                <a:lnTo>
                  <a:pt x="911" y="1456"/>
                </a:lnTo>
                <a:lnTo>
                  <a:pt x="952" y="1462"/>
                </a:lnTo>
                <a:lnTo>
                  <a:pt x="977" y="1474"/>
                </a:lnTo>
                <a:lnTo>
                  <a:pt x="1043" y="1486"/>
                </a:lnTo>
                <a:lnTo>
                  <a:pt x="1064" y="1501"/>
                </a:lnTo>
                <a:lnTo>
                  <a:pt x="1076" y="1514"/>
                </a:lnTo>
                <a:lnTo>
                  <a:pt x="1091" y="1522"/>
                </a:lnTo>
                <a:lnTo>
                  <a:pt x="1101" y="1523"/>
                </a:lnTo>
                <a:lnTo>
                  <a:pt x="1101" y="1523"/>
                </a:lnTo>
                <a:lnTo>
                  <a:pt x="1104" y="1493"/>
                </a:lnTo>
                <a:lnTo>
                  <a:pt x="1111" y="1479"/>
                </a:lnTo>
                <a:lnTo>
                  <a:pt x="1118" y="1469"/>
                </a:lnTo>
                <a:lnTo>
                  <a:pt x="1120" y="1459"/>
                </a:lnTo>
                <a:lnTo>
                  <a:pt x="1121" y="1439"/>
                </a:lnTo>
                <a:lnTo>
                  <a:pt x="1123" y="1434"/>
                </a:lnTo>
                <a:lnTo>
                  <a:pt x="1134" y="1416"/>
                </a:lnTo>
                <a:lnTo>
                  <a:pt x="1163" y="1352"/>
                </a:lnTo>
                <a:lnTo>
                  <a:pt x="1161" y="1304"/>
                </a:lnTo>
                <a:lnTo>
                  <a:pt x="1148" y="1232"/>
                </a:lnTo>
                <a:lnTo>
                  <a:pt x="1147" y="1213"/>
                </a:lnTo>
                <a:lnTo>
                  <a:pt x="1147" y="1203"/>
                </a:lnTo>
                <a:lnTo>
                  <a:pt x="1149" y="1202"/>
                </a:lnTo>
                <a:lnTo>
                  <a:pt x="1167" y="1199"/>
                </a:lnTo>
                <a:lnTo>
                  <a:pt x="1177" y="1199"/>
                </a:lnTo>
                <a:lnTo>
                  <a:pt x="1213" y="1201"/>
                </a:lnTo>
                <a:lnTo>
                  <a:pt x="1259" y="1209"/>
                </a:lnTo>
                <a:lnTo>
                  <a:pt x="1263" y="1210"/>
                </a:lnTo>
                <a:lnTo>
                  <a:pt x="1270" y="1208"/>
                </a:lnTo>
                <a:lnTo>
                  <a:pt x="1278" y="1204"/>
                </a:lnTo>
                <a:lnTo>
                  <a:pt x="1294" y="1193"/>
                </a:lnTo>
                <a:lnTo>
                  <a:pt x="1300" y="1186"/>
                </a:lnTo>
                <a:lnTo>
                  <a:pt x="1304" y="1181"/>
                </a:lnTo>
                <a:lnTo>
                  <a:pt x="1307" y="1168"/>
                </a:lnTo>
                <a:lnTo>
                  <a:pt x="1312" y="1139"/>
                </a:lnTo>
                <a:lnTo>
                  <a:pt x="1317" y="1116"/>
                </a:lnTo>
                <a:lnTo>
                  <a:pt x="1321" y="1110"/>
                </a:lnTo>
                <a:lnTo>
                  <a:pt x="1324" y="1106"/>
                </a:lnTo>
                <a:lnTo>
                  <a:pt x="1326" y="1104"/>
                </a:lnTo>
                <a:lnTo>
                  <a:pt x="1348" y="1087"/>
                </a:lnTo>
                <a:lnTo>
                  <a:pt x="1353" y="1083"/>
                </a:lnTo>
                <a:lnTo>
                  <a:pt x="1356" y="1078"/>
                </a:lnTo>
                <a:lnTo>
                  <a:pt x="1358" y="1070"/>
                </a:lnTo>
                <a:lnTo>
                  <a:pt x="1358" y="1066"/>
                </a:lnTo>
                <a:lnTo>
                  <a:pt x="1358" y="1055"/>
                </a:lnTo>
                <a:lnTo>
                  <a:pt x="1361" y="1040"/>
                </a:lnTo>
                <a:lnTo>
                  <a:pt x="1365" y="1024"/>
                </a:lnTo>
                <a:lnTo>
                  <a:pt x="1368" y="1016"/>
                </a:lnTo>
                <a:lnTo>
                  <a:pt x="1372" y="1011"/>
                </a:lnTo>
                <a:lnTo>
                  <a:pt x="1375" y="1009"/>
                </a:lnTo>
                <a:lnTo>
                  <a:pt x="1385" y="1005"/>
                </a:lnTo>
                <a:lnTo>
                  <a:pt x="1392" y="1002"/>
                </a:lnTo>
                <a:lnTo>
                  <a:pt x="1394" y="998"/>
                </a:lnTo>
                <a:lnTo>
                  <a:pt x="1396" y="993"/>
                </a:lnTo>
                <a:lnTo>
                  <a:pt x="1395" y="984"/>
                </a:lnTo>
                <a:close/>
                <a:moveTo>
                  <a:pt x="555" y="981"/>
                </a:moveTo>
                <a:lnTo>
                  <a:pt x="545" y="970"/>
                </a:lnTo>
                <a:lnTo>
                  <a:pt x="523" y="978"/>
                </a:lnTo>
                <a:lnTo>
                  <a:pt x="514" y="996"/>
                </a:lnTo>
                <a:lnTo>
                  <a:pt x="522" y="1006"/>
                </a:lnTo>
                <a:lnTo>
                  <a:pt x="542" y="1001"/>
                </a:lnTo>
                <a:lnTo>
                  <a:pt x="551" y="995"/>
                </a:lnTo>
                <a:lnTo>
                  <a:pt x="555" y="981"/>
                </a:lnTo>
                <a:close/>
                <a:moveTo>
                  <a:pt x="515" y="1094"/>
                </a:moveTo>
                <a:lnTo>
                  <a:pt x="507" y="1116"/>
                </a:lnTo>
                <a:lnTo>
                  <a:pt x="509" y="1126"/>
                </a:lnTo>
                <a:lnTo>
                  <a:pt x="508" y="1145"/>
                </a:lnTo>
                <a:lnTo>
                  <a:pt x="521" y="1153"/>
                </a:lnTo>
                <a:lnTo>
                  <a:pt x="536" y="1147"/>
                </a:lnTo>
                <a:lnTo>
                  <a:pt x="539" y="1081"/>
                </a:lnTo>
                <a:lnTo>
                  <a:pt x="531" y="1077"/>
                </a:lnTo>
                <a:lnTo>
                  <a:pt x="515" y="109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10"/>
          <p:cNvSpPr>
            <a:spLocks/>
          </p:cNvSpPr>
          <p:nvPr/>
        </p:nvSpPr>
        <p:spPr bwMode="auto">
          <a:xfrm>
            <a:off x="6091238" y="5745163"/>
            <a:ext cx="68263" cy="101600"/>
          </a:xfrm>
          <a:custGeom>
            <a:avLst/>
            <a:gdLst>
              <a:gd name="T0" fmla="*/ 26 w 87"/>
              <a:gd name="T1" fmla="*/ 112 h 127"/>
              <a:gd name="T2" fmla="*/ 45 w 87"/>
              <a:gd name="T3" fmla="*/ 99 h 127"/>
              <a:gd name="T4" fmla="*/ 67 w 87"/>
              <a:gd name="T5" fmla="*/ 90 h 127"/>
              <a:gd name="T6" fmla="*/ 84 w 87"/>
              <a:gd name="T7" fmla="*/ 75 h 127"/>
              <a:gd name="T8" fmla="*/ 87 w 87"/>
              <a:gd name="T9" fmla="*/ 47 h 127"/>
              <a:gd name="T10" fmla="*/ 86 w 87"/>
              <a:gd name="T11" fmla="*/ 31 h 127"/>
              <a:gd name="T12" fmla="*/ 87 w 87"/>
              <a:gd name="T13" fmla="*/ 23 h 127"/>
              <a:gd name="T14" fmla="*/ 85 w 87"/>
              <a:gd name="T15" fmla="*/ 8 h 127"/>
              <a:gd name="T16" fmla="*/ 70 w 87"/>
              <a:gd name="T17" fmla="*/ 0 h 127"/>
              <a:gd name="T18" fmla="*/ 49 w 87"/>
              <a:gd name="T19" fmla="*/ 9 h 127"/>
              <a:gd name="T20" fmla="*/ 32 w 87"/>
              <a:gd name="T21" fmla="*/ 33 h 127"/>
              <a:gd name="T22" fmla="*/ 2 w 87"/>
              <a:gd name="T23" fmla="*/ 107 h 127"/>
              <a:gd name="T24" fmla="*/ 0 w 87"/>
              <a:gd name="T25" fmla="*/ 120 h 127"/>
              <a:gd name="T26" fmla="*/ 2 w 87"/>
              <a:gd name="T27" fmla="*/ 127 h 127"/>
              <a:gd name="T28" fmla="*/ 12 w 87"/>
              <a:gd name="T29" fmla="*/ 124 h 127"/>
              <a:gd name="T30" fmla="*/ 19 w 87"/>
              <a:gd name="T31" fmla="*/ 119 h 127"/>
              <a:gd name="T32" fmla="*/ 26 w 87"/>
              <a:gd name="T33"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27">
                <a:moveTo>
                  <a:pt x="26" y="112"/>
                </a:moveTo>
                <a:lnTo>
                  <a:pt x="45" y="99"/>
                </a:lnTo>
                <a:lnTo>
                  <a:pt x="67" y="90"/>
                </a:lnTo>
                <a:lnTo>
                  <a:pt x="84" y="75"/>
                </a:lnTo>
                <a:lnTo>
                  <a:pt x="87" y="47"/>
                </a:lnTo>
                <a:lnTo>
                  <a:pt x="86" y="31"/>
                </a:lnTo>
                <a:lnTo>
                  <a:pt x="87" y="23"/>
                </a:lnTo>
                <a:lnTo>
                  <a:pt x="85" y="8"/>
                </a:lnTo>
                <a:lnTo>
                  <a:pt x="70" y="0"/>
                </a:lnTo>
                <a:lnTo>
                  <a:pt x="49" y="9"/>
                </a:lnTo>
                <a:lnTo>
                  <a:pt x="32" y="33"/>
                </a:lnTo>
                <a:lnTo>
                  <a:pt x="2" y="107"/>
                </a:lnTo>
                <a:lnTo>
                  <a:pt x="0" y="120"/>
                </a:lnTo>
                <a:lnTo>
                  <a:pt x="2" y="127"/>
                </a:lnTo>
                <a:lnTo>
                  <a:pt x="12" y="124"/>
                </a:lnTo>
                <a:lnTo>
                  <a:pt x="19" y="119"/>
                </a:lnTo>
                <a:lnTo>
                  <a:pt x="26" y="1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1"/>
          <p:cNvSpPr>
            <a:spLocks/>
          </p:cNvSpPr>
          <p:nvPr/>
        </p:nvSpPr>
        <p:spPr bwMode="auto">
          <a:xfrm>
            <a:off x="6432550" y="5591175"/>
            <a:ext cx="136525" cy="195263"/>
          </a:xfrm>
          <a:custGeom>
            <a:avLst/>
            <a:gdLst>
              <a:gd name="T0" fmla="*/ 168 w 171"/>
              <a:gd name="T1" fmla="*/ 76 h 246"/>
              <a:gd name="T2" fmla="*/ 158 w 171"/>
              <a:gd name="T3" fmla="*/ 88 h 246"/>
              <a:gd name="T4" fmla="*/ 154 w 171"/>
              <a:gd name="T5" fmla="*/ 110 h 246"/>
              <a:gd name="T6" fmla="*/ 146 w 171"/>
              <a:gd name="T7" fmla="*/ 118 h 246"/>
              <a:gd name="T8" fmla="*/ 147 w 171"/>
              <a:gd name="T9" fmla="*/ 140 h 246"/>
              <a:gd name="T10" fmla="*/ 159 w 171"/>
              <a:gd name="T11" fmla="*/ 209 h 246"/>
              <a:gd name="T12" fmla="*/ 157 w 171"/>
              <a:gd name="T13" fmla="*/ 221 h 246"/>
              <a:gd name="T14" fmla="*/ 149 w 171"/>
              <a:gd name="T15" fmla="*/ 225 h 246"/>
              <a:gd name="T16" fmla="*/ 140 w 171"/>
              <a:gd name="T17" fmla="*/ 226 h 246"/>
              <a:gd name="T18" fmla="*/ 135 w 171"/>
              <a:gd name="T19" fmla="*/ 238 h 246"/>
              <a:gd name="T20" fmla="*/ 129 w 171"/>
              <a:gd name="T21" fmla="*/ 246 h 246"/>
              <a:gd name="T22" fmla="*/ 124 w 171"/>
              <a:gd name="T23" fmla="*/ 240 h 246"/>
              <a:gd name="T24" fmla="*/ 120 w 171"/>
              <a:gd name="T25" fmla="*/ 234 h 246"/>
              <a:gd name="T26" fmla="*/ 107 w 171"/>
              <a:gd name="T27" fmla="*/ 232 h 246"/>
              <a:gd name="T28" fmla="*/ 67 w 171"/>
              <a:gd name="T29" fmla="*/ 237 h 246"/>
              <a:gd name="T30" fmla="*/ 52 w 171"/>
              <a:gd name="T31" fmla="*/ 234 h 246"/>
              <a:gd name="T32" fmla="*/ 47 w 171"/>
              <a:gd name="T33" fmla="*/ 224 h 246"/>
              <a:gd name="T34" fmla="*/ 42 w 171"/>
              <a:gd name="T35" fmla="*/ 210 h 246"/>
              <a:gd name="T36" fmla="*/ 43 w 171"/>
              <a:gd name="T37" fmla="*/ 200 h 246"/>
              <a:gd name="T38" fmla="*/ 52 w 171"/>
              <a:gd name="T39" fmla="*/ 186 h 246"/>
              <a:gd name="T40" fmla="*/ 54 w 171"/>
              <a:gd name="T41" fmla="*/ 180 h 246"/>
              <a:gd name="T42" fmla="*/ 50 w 171"/>
              <a:gd name="T43" fmla="*/ 168 h 246"/>
              <a:gd name="T44" fmla="*/ 46 w 171"/>
              <a:gd name="T45" fmla="*/ 164 h 246"/>
              <a:gd name="T46" fmla="*/ 44 w 171"/>
              <a:gd name="T47" fmla="*/ 161 h 246"/>
              <a:gd name="T48" fmla="*/ 43 w 171"/>
              <a:gd name="T49" fmla="*/ 152 h 246"/>
              <a:gd name="T50" fmla="*/ 39 w 171"/>
              <a:gd name="T51" fmla="*/ 142 h 246"/>
              <a:gd name="T52" fmla="*/ 20 w 171"/>
              <a:gd name="T53" fmla="*/ 129 h 246"/>
              <a:gd name="T54" fmla="*/ 13 w 171"/>
              <a:gd name="T55" fmla="*/ 121 h 246"/>
              <a:gd name="T56" fmla="*/ 6 w 171"/>
              <a:gd name="T57" fmla="*/ 110 h 246"/>
              <a:gd name="T58" fmla="*/ 0 w 171"/>
              <a:gd name="T59" fmla="*/ 64 h 246"/>
              <a:gd name="T60" fmla="*/ 17 w 171"/>
              <a:gd name="T61" fmla="*/ 31 h 246"/>
              <a:gd name="T62" fmla="*/ 24 w 171"/>
              <a:gd name="T63" fmla="*/ 19 h 246"/>
              <a:gd name="T64" fmla="*/ 41 w 171"/>
              <a:gd name="T65" fmla="*/ 10 h 246"/>
              <a:gd name="T66" fmla="*/ 51 w 171"/>
              <a:gd name="T67" fmla="*/ 1 h 246"/>
              <a:gd name="T68" fmla="*/ 57 w 171"/>
              <a:gd name="T69" fmla="*/ 0 h 246"/>
              <a:gd name="T70" fmla="*/ 76 w 171"/>
              <a:gd name="T71" fmla="*/ 16 h 246"/>
              <a:gd name="T72" fmla="*/ 115 w 171"/>
              <a:gd name="T73" fmla="*/ 31 h 246"/>
              <a:gd name="T74" fmla="*/ 130 w 171"/>
              <a:gd name="T75" fmla="*/ 24 h 246"/>
              <a:gd name="T76" fmla="*/ 146 w 171"/>
              <a:gd name="T77" fmla="*/ 18 h 246"/>
              <a:gd name="T78" fmla="*/ 154 w 171"/>
              <a:gd name="T79" fmla="*/ 24 h 246"/>
              <a:gd name="T80" fmla="*/ 163 w 171"/>
              <a:gd name="T81" fmla="*/ 42 h 246"/>
              <a:gd name="T82" fmla="*/ 170 w 171"/>
              <a:gd name="T83" fmla="*/ 59 h 246"/>
              <a:gd name="T84" fmla="*/ 170 w 171"/>
              <a:gd name="T85" fmla="*/ 7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 h="246">
                <a:moveTo>
                  <a:pt x="170" y="72"/>
                </a:moveTo>
                <a:lnTo>
                  <a:pt x="168" y="76"/>
                </a:lnTo>
                <a:lnTo>
                  <a:pt x="160" y="83"/>
                </a:lnTo>
                <a:lnTo>
                  <a:pt x="158" y="88"/>
                </a:lnTo>
                <a:lnTo>
                  <a:pt x="156" y="105"/>
                </a:lnTo>
                <a:lnTo>
                  <a:pt x="154" y="110"/>
                </a:lnTo>
                <a:lnTo>
                  <a:pt x="150" y="115"/>
                </a:lnTo>
                <a:lnTo>
                  <a:pt x="146" y="118"/>
                </a:lnTo>
                <a:lnTo>
                  <a:pt x="145" y="126"/>
                </a:lnTo>
                <a:lnTo>
                  <a:pt x="147" y="140"/>
                </a:lnTo>
                <a:lnTo>
                  <a:pt x="154" y="164"/>
                </a:lnTo>
                <a:lnTo>
                  <a:pt x="159" y="209"/>
                </a:lnTo>
                <a:lnTo>
                  <a:pt x="158" y="216"/>
                </a:lnTo>
                <a:lnTo>
                  <a:pt x="157" y="221"/>
                </a:lnTo>
                <a:lnTo>
                  <a:pt x="153" y="223"/>
                </a:lnTo>
                <a:lnTo>
                  <a:pt x="149" y="225"/>
                </a:lnTo>
                <a:lnTo>
                  <a:pt x="143" y="225"/>
                </a:lnTo>
                <a:lnTo>
                  <a:pt x="140" y="226"/>
                </a:lnTo>
                <a:lnTo>
                  <a:pt x="137" y="231"/>
                </a:lnTo>
                <a:lnTo>
                  <a:pt x="135" y="238"/>
                </a:lnTo>
                <a:lnTo>
                  <a:pt x="133" y="243"/>
                </a:lnTo>
                <a:lnTo>
                  <a:pt x="129" y="246"/>
                </a:lnTo>
                <a:lnTo>
                  <a:pt x="126" y="245"/>
                </a:lnTo>
                <a:lnTo>
                  <a:pt x="124" y="240"/>
                </a:lnTo>
                <a:lnTo>
                  <a:pt x="122" y="237"/>
                </a:lnTo>
                <a:lnTo>
                  <a:pt x="120" y="234"/>
                </a:lnTo>
                <a:lnTo>
                  <a:pt x="115" y="233"/>
                </a:lnTo>
                <a:lnTo>
                  <a:pt x="107" y="232"/>
                </a:lnTo>
                <a:lnTo>
                  <a:pt x="74" y="237"/>
                </a:lnTo>
                <a:lnTo>
                  <a:pt x="67" y="237"/>
                </a:lnTo>
                <a:lnTo>
                  <a:pt x="59" y="236"/>
                </a:lnTo>
                <a:lnTo>
                  <a:pt x="52" y="234"/>
                </a:lnTo>
                <a:lnTo>
                  <a:pt x="49" y="230"/>
                </a:lnTo>
                <a:lnTo>
                  <a:pt x="47" y="224"/>
                </a:lnTo>
                <a:lnTo>
                  <a:pt x="45" y="218"/>
                </a:lnTo>
                <a:lnTo>
                  <a:pt x="42" y="210"/>
                </a:lnTo>
                <a:lnTo>
                  <a:pt x="42" y="204"/>
                </a:lnTo>
                <a:lnTo>
                  <a:pt x="43" y="200"/>
                </a:lnTo>
                <a:lnTo>
                  <a:pt x="45" y="195"/>
                </a:lnTo>
                <a:lnTo>
                  <a:pt x="52" y="186"/>
                </a:lnTo>
                <a:lnTo>
                  <a:pt x="54" y="183"/>
                </a:lnTo>
                <a:lnTo>
                  <a:pt x="54" y="180"/>
                </a:lnTo>
                <a:lnTo>
                  <a:pt x="54" y="175"/>
                </a:lnTo>
                <a:lnTo>
                  <a:pt x="50" y="168"/>
                </a:lnTo>
                <a:lnTo>
                  <a:pt x="48" y="166"/>
                </a:lnTo>
                <a:lnTo>
                  <a:pt x="46" y="164"/>
                </a:lnTo>
                <a:lnTo>
                  <a:pt x="45" y="163"/>
                </a:lnTo>
                <a:lnTo>
                  <a:pt x="44" y="161"/>
                </a:lnTo>
                <a:lnTo>
                  <a:pt x="43" y="158"/>
                </a:lnTo>
                <a:lnTo>
                  <a:pt x="43" y="152"/>
                </a:lnTo>
                <a:lnTo>
                  <a:pt x="42" y="147"/>
                </a:lnTo>
                <a:lnTo>
                  <a:pt x="39" y="142"/>
                </a:lnTo>
                <a:lnTo>
                  <a:pt x="36" y="138"/>
                </a:lnTo>
                <a:lnTo>
                  <a:pt x="20" y="129"/>
                </a:lnTo>
                <a:lnTo>
                  <a:pt x="16" y="125"/>
                </a:lnTo>
                <a:lnTo>
                  <a:pt x="13" y="121"/>
                </a:lnTo>
                <a:lnTo>
                  <a:pt x="10" y="118"/>
                </a:lnTo>
                <a:lnTo>
                  <a:pt x="6" y="110"/>
                </a:lnTo>
                <a:lnTo>
                  <a:pt x="4" y="105"/>
                </a:lnTo>
                <a:lnTo>
                  <a:pt x="0" y="64"/>
                </a:lnTo>
                <a:lnTo>
                  <a:pt x="1" y="59"/>
                </a:lnTo>
                <a:lnTo>
                  <a:pt x="17" y="31"/>
                </a:lnTo>
                <a:lnTo>
                  <a:pt x="22" y="21"/>
                </a:lnTo>
                <a:lnTo>
                  <a:pt x="24" y="19"/>
                </a:lnTo>
                <a:lnTo>
                  <a:pt x="26" y="17"/>
                </a:lnTo>
                <a:lnTo>
                  <a:pt x="41" y="10"/>
                </a:lnTo>
                <a:lnTo>
                  <a:pt x="49" y="4"/>
                </a:lnTo>
                <a:lnTo>
                  <a:pt x="51" y="1"/>
                </a:lnTo>
                <a:lnTo>
                  <a:pt x="52" y="0"/>
                </a:lnTo>
                <a:lnTo>
                  <a:pt x="57" y="0"/>
                </a:lnTo>
                <a:lnTo>
                  <a:pt x="63" y="1"/>
                </a:lnTo>
                <a:lnTo>
                  <a:pt x="76" y="16"/>
                </a:lnTo>
                <a:lnTo>
                  <a:pt x="105" y="30"/>
                </a:lnTo>
                <a:lnTo>
                  <a:pt x="115" y="31"/>
                </a:lnTo>
                <a:lnTo>
                  <a:pt x="124" y="29"/>
                </a:lnTo>
                <a:lnTo>
                  <a:pt x="130" y="24"/>
                </a:lnTo>
                <a:lnTo>
                  <a:pt x="141" y="19"/>
                </a:lnTo>
                <a:lnTo>
                  <a:pt x="146" y="18"/>
                </a:lnTo>
                <a:lnTo>
                  <a:pt x="152" y="20"/>
                </a:lnTo>
                <a:lnTo>
                  <a:pt x="154" y="24"/>
                </a:lnTo>
                <a:lnTo>
                  <a:pt x="158" y="30"/>
                </a:lnTo>
                <a:lnTo>
                  <a:pt x="163" y="42"/>
                </a:lnTo>
                <a:lnTo>
                  <a:pt x="168" y="52"/>
                </a:lnTo>
                <a:lnTo>
                  <a:pt x="170" y="59"/>
                </a:lnTo>
                <a:lnTo>
                  <a:pt x="171" y="67"/>
                </a:lnTo>
                <a:lnTo>
                  <a:pt x="170" y="7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2"/>
          <p:cNvSpPr>
            <a:spLocks/>
          </p:cNvSpPr>
          <p:nvPr/>
        </p:nvSpPr>
        <p:spPr bwMode="auto">
          <a:xfrm>
            <a:off x="6477000" y="5830888"/>
            <a:ext cx="61913" cy="101600"/>
          </a:xfrm>
          <a:custGeom>
            <a:avLst/>
            <a:gdLst>
              <a:gd name="T0" fmla="*/ 76 w 77"/>
              <a:gd name="T1" fmla="*/ 62 h 127"/>
              <a:gd name="T2" fmla="*/ 52 w 77"/>
              <a:gd name="T3" fmla="*/ 92 h 127"/>
              <a:gd name="T4" fmla="*/ 48 w 77"/>
              <a:gd name="T5" fmla="*/ 102 h 127"/>
              <a:gd name="T6" fmla="*/ 43 w 77"/>
              <a:gd name="T7" fmla="*/ 111 h 127"/>
              <a:gd name="T8" fmla="*/ 25 w 77"/>
              <a:gd name="T9" fmla="*/ 125 h 127"/>
              <a:gd name="T10" fmla="*/ 17 w 77"/>
              <a:gd name="T11" fmla="*/ 127 h 127"/>
              <a:gd name="T12" fmla="*/ 11 w 77"/>
              <a:gd name="T13" fmla="*/ 126 h 127"/>
              <a:gd name="T14" fmla="*/ 6 w 77"/>
              <a:gd name="T15" fmla="*/ 122 h 127"/>
              <a:gd name="T16" fmla="*/ 1 w 77"/>
              <a:gd name="T17" fmla="*/ 113 h 127"/>
              <a:gd name="T18" fmla="*/ 0 w 77"/>
              <a:gd name="T19" fmla="*/ 104 h 127"/>
              <a:gd name="T20" fmla="*/ 4 w 77"/>
              <a:gd name="T21" fmla="*/ 93 h 127"/>
              <a:gd name="T22" fmla="*/ 7 w 77"/>
              <a:gd name="T23" fmla="*/ 89 h 127"/>
              <a:gd name="T24" fmla="*/ 10 w 77"/>
              <a:gd name="T25" fmla="*/ 84 h 127"/>
              <a:gd name="T26" fmla="*/ 12 w 77"/>
              <a:gd name="T27" fmla="*/ 80 h 127"/>
              <a:gd name="T28" fmla="*/ 12 w 77"/>
              <a:gd name="T29" fmla="*/ 74 h 127"/>
              <a:gd name="T30" fmla="*/ 8 w 77"/>
              <a:gd name="T31" fmla="*/ 55 h 127"/>
              <a:gd name="T32" fmla="*/ 9 w 77"/>
              <a:gd name="T33" fmla="*/ 48 h 127"/>
              <a:gd name="T34" fmla="*/ 13 w 77"/>
              <a:gd name="T35" fmla="*/ 43 h 127"/>
              <a:gd name="T36" fmla="*/ 12 w 77"/>
              <a:gd name="T37" fmla="*/ 38 h 127"/>
              <a:gd name="T38" fmla="*/ 8 w 77"/>
              <a:gd name="T39" fmla="*/ 32 h 127"/>
              <a:gd name="T40" fmla="*/ 5 w 77"/>
              <a:gd name="T41" fmla="*/ 24 h 127"/>
              <a:gd name="T42" fmla="*/ 8 w 77"/>
              <a:gd name="T43" fmla="*/ 17 h 127"/>
              <a:gd name="T44" fmla="*/ 16 w 77"/>
              <a:gd name="T45" fmla="*/ 14 h 127"/>
              <a:gd name="T46" fmla="*/ 34 w 77"/>
              <a:gd name="T47" fmla="*/ 10 h 127"/>
              <a:gd name="T48" fmla="*/ 41 w 77"/>
              <a:gd name="T49" fmla="*/ 7 h 127"/>
              <a:gd name="T50" fmla="*/ 45 w 77"/>
              <a:gd name="T51" fmla="*/ 5 h 127"/>
              <a:gd name="T52" fmla="*/ 55 w 77"/>
              <a:gd name="T53" fmla="*/ 0 h 127"/>
              <a:gd name="T54" fmla="*/ 58 w 77"/>
              <a:gd name="T55" fmla="*/ 20 h 127"/>
              <a:gd name="T56" fmla="*/ 68 w 77"/>
              <a:gd name="T57" fmla="*/ 30 h 127"/>
              <a:gd name="T58" fmla="*/ 77 w 77"/>
              <a:gd name="T59" fmla="*/ 41 h 127"/>
              <a:gd name="T60" fmla="*/ 76 w 77"/>
              <a:gd name="T61" fmla="*/ 6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127">
                <a:moveTo>
                  <a:pt x="76" y="62"/>
                </a:moveTo>
                <a:lnTo>
                  <a:pt x="52" y="92"/>
                </a:lnTo>
                <a:lnTo>
                  <a:pt x="48" y="102"/>
                </a:lnTo>
                <a:lnTo>
                  <a:pt x="43" y="111"/>
                </a:lnTo>
                <a:lnTo>
                  <a:pt x="25" y="125"/>
                </a:lnTo>
                <a:lnTo>
                  <a:pt x="17" y="127"/>
                </a:lnTo>
                <a:lnTo>
                  <a:pt x="11" y="126"/>
                </a:lnTo>
                <a:lnTo>
                  <a:pt x="6" y="122"/>
                </a:lnTo>
                <a:lnTo>
                  <a:pt x="1" y="113"/>
                </a:lnTo>
                <a:lnTo>
                  <a:pt x="0" y="104"/>
                </a:lnTo>
                <a:lnTo>
                  <a:pt x="4" y="93"/>
                </a:lnTo>
                <a:lnTo>
                  <a:pt x="7" y="89"/>
                </a:lnTo>
                <a:lnTo>
                  <a:pt x="10" y="84"/>
                </a:lnTo>
                <a:lnTo>
                  <a:pt x="12" y="80"/>
                </a:lnTo>
                <a:lnTo>
                  <a:pt x="12" y="74"/>
                </a:lnTo>
                <a:lnTo>
                  <a:pt x="8" y="55"/>
                </a:lnTo>
                <a:lnTo>
                  <a:pt x="9" y="48"/>
                </a:lnTo>
                <a:lnTo>
                  <a:pt x="13" y="43"/>
                </a:lnTo>
                <a:lnTo>
                  <a:pt x="12" y="38"/>
                </a:lnTo>
                <a:lnTo>
                  <a:pt x="8" y="32"/>
                </a:lnTo>
                <a:lnTo>
                  <a:pt x="5" y="24"/>
                </a:lnTo>
                <a:lnTo>
                  <a:pt x="8" y="17"/>
                </a:lnTo>
                <a:lnTo>
                  <a:pt x="16" y="14"/>
                </a:lnTo>
                <a:lnTo>
                  <a:pt x="34" y="10"/>
                </a:lnTo>
                <a:lnTo>
                  <a:pt x="41" y="7"/>
                </a:lnTo>
                <a:lnTo>
                  <a:pt x="45" y="5"/>
                </a:lnTo>
                <a:lnTo>
                  <a:pt x="55" y="0"/>
                </a:lnTo>
                <a:lnTo>
                  <a:pt x="58" y="20"/>
                </a:lnTo>
                <a:lnTo>
                  <a:pt x="68" y="30"/>
                </a:lnTo>
                <a:lnTo>
                  <a:pt x="77" y="41"/>
                </a:lnTo>
                <a:lnTo>
                  <a:pt x="76" y="6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8" name="Freeform 14"/>
          <p:cNvSpPr>
            <a:spLocks/>
          </p:cNvSpPr>
          <p:nvPr/>
        </p:nvSpPr>
        <p:spPr bwMode="auto">
          <a:xfrm>
            <a:off x="6062663" y="5759450"/>
            <a:ext cx="33338" cy="28575"/>
          </a:xfrm>
          <a:custGeom>
            <a:avLst/>
            <a:gdLst>
              <a:gd name="T0" fmla="*/ 41 w 41"/>
              <a:gd name="T1" fmla="*/ 11 h 36"/>
              <a:gd name="T2" fmla="*/ 31 w 41"/>
              <a:gd name="T3" fmla="*/ 0 h 36"/>
              <a:gd name="T4" fmla="*/ 9 w 41"/>
              <a:gd name="T5" fmla="*/ 8 h 36"/>
              <a:gd name="T6" fmla="*/ 0 w 41"/>
              <a:gd name="T7" fmla="*/ 26 h 36"/>
              <a:gd name="T8" fmla="*/ 8 w 41"/>
              <a:gd name="T9" fmla="*/ 36 h 36"/>
              <a:gd name="T10" fmla="*/ 28 w 41"/>
              <a:gd name="T11" fmla="*/ 31 h 36"/>
              <a:gd name="T12" fmla="*/ 37 w 41"/>
              <a:gd name="T13" fmla="*/ 25 h 36"/>
              <a:gd name="T14" fmla="*/ 41 w 41"/>
              <a:gd name="T15" fmla="*/ 1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6">
                <a:moveTo>
                  <a:pt x="41" y="11"/>
                </a:moveTo>
                <a:lnTo>
                  <a:pt x="31" y="0"/>
                </a:lnTo>
                <a:lnTo>
                  <a:pt x="9" y="8"/>
                </a:lnTo>
                <a:lnTo>
                  <a:pt x="0" y="26"/>
                </a:lnTo>
                <a:lnTo>
                  <a:pt x="8" y="36"/>
                </a:lnTo>
                <a:lnTo>
                  <a:pt x="28" y="31"/>
                </a:lnTo>
                <a:lnTo>
                  <a:pt x="37" y="25"/>
                </a:lnTo>
                <a:lnTo>
                  <a:pt x="41" y="1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5"/>
          <p:cNvSpPr>
            <a:spLocks/>
          </p:cNvSpPr>
          <p:nvPr/>
        </p:nvSpPr>
        <p:spPr bwMode="auto">
          <a:xfrm>
            <a:off x="6056313" y="5845175"/>
            <a:ext cx="25400" cy="60325"/>
          </a:xfrm>
          <a:custGeom>
            <a:avLst/>
            <a:gdLst>
              <a:gd name="T0" fmla="*/ 8 w 32"/>
              <a:gd name="T1" fmla="*/ 17 h 76"/>
              <a:gd name="T2" fmla="*/ 0 w 32"/>
              <a:gd name="T3" fmla="*/ 39 h 76"/>
              <a:gd name="T4" fmla="*/ 2 w 32"/>
              <a:gd name="T5" fmla="*/ 49 h 76"/>
              <a:gd name="T6" fmla="*/ 1 w 32"/>
              <a:gd name="T7" fmla="*/ 68 h 76"/>
              <a:gd name="T8" fmla="*/ 14 w 32"/>
              <a:gd name="T9" fmla="*/ 76 h 76"/>
              <a:gd name="T10" fmla="*/ 29 w 32"/>
              <a:gd name="T11" fmla="*/ 70 h 76"/>
              <a:gd name="T12" fmla="*/ 32 w 32"/>
              <a:gd name="T13" fmla="*/ 4 h 76"/>
              <a:gd name="T14" fmla="*/ 24 w 32"/>
              <a:gd name="T15" fmla="*/ 0 h 76"/>
              <a:gd name="T16" fmla="*/ 8 w 32"/>
              <a:gd name="T17" fmla="*/ 1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6">
                <a:moveTo>
                  <a:pt x="8" y="17"/>
                </a:moveTo>
                <a:lnTo>
                  <a:pt x="0" y="39"/>
                </a:lnTo>
                <a:lnTo>
                  <a:pt x="2" y="49"/>
                </a:lnTo>
                <a:lnTo>
                  <a:pt x="1" y="68"/>
                </a:lnTo>
                <a:lnTo>
                  <a:pt x="14" y="76"/>
                </a:lnTo>
                <a:lnTo>
                  <a:pt x="29" y="70"/>
                </a:lnTo>
                <a:lnTo>
                  <a:pt x="32" y="4"/>
                </a:lnTo>
                <a:lnTo>
                  <a:pt x="24" y="0"/>
                </a:lnTo>
                <a:lnTo>
                  <a:pt x="8"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16"/>
          <p:cNvSpPr>
            <a:spLocks noEditPoints="1"/>
          </p:cNvSpPr>
          <p:nvPr/>
        </p:nvSpPr>
        <p:spPr bwMode="auto">
          <a:xfrm>
            <a:off x="8259763" y="5681663"/>
            <a:ext cx="5911850" cy="3924300"/>
          </a:xfrm>
          <a:custGeom>
            <a:avLst/>
            <a:gdLst>
              <a:gd name="T0" fmla="*/ 7337 w 7448"/>
              <a:gd name="T1" fmla="*/ 619 h 4945"/>
              <a:gd name="T2" fmla="*/ 7397 w 7448"/>
              <a:gd name="T3" fmla="*/ 250 h 4945"/>
              <a:gd name="T4" fmla="*/ 7140 w 7448"/>
              <a:gd name="T5" fmla="*/ 0 h 4945"/>
              <a:gd name="T6" fmla="*/ 6915 w 7448"/>
              <a:gd name="T7" fmla="*/ 22 h 4945"/>
              <a:gd name="T8" fmla="*/ 6966 w 7448"/>
              <a:gd name="T9" fmla="*/ 421 h 4945"/>
              <a:gd name="T10" fmla="*/ 6963 w 7448"/>
              <a:gd name="T11" fmla="*/ 750 h 4945"/>
              <a:gd name="T12" fmla="*/ 6657 w 7448"/>
              <a:gd name="T13" fmla="*/ 266 h 4945"/>
              <a:gd name="T14" fmla="*/ 6547 w 7448"/>
              <a:gd name="T15" fmla="*/ 185 h 4945"/>
              <a:gd name="T16" fmla="*/ 6355 w 7448"/>
              <a:gd name="T17" fmla="*/ 393 h 4945"/>
              <a:gd name="T18" fmla="*/ 6366 w 7448"/>
              <a:gd name="T19" fmla="*/ 816 h 4945"/>
              <a:gd name="T20" fmla="*/ 6108 w 7448"/>
              <a:gd name="T21" fmla="*/ 1082 h 4945"/>
              <a:gd name="T22" fmla="*/ 5756 w 7448"/>
              <a:gd name="T23" fmla="*/ 804 h 4945"/>
              <a:gd name="T24" fmla="*/ 5681 w 7448"/>
              <a:gd name="T25" fmla="*/ 572 h 4945"/>
              <a:gd name="T26" fmla="*/ 5379 w 7448"/>
              <a:gd name="T27" fmla="*/ 772 h 4945"/>
              <a:gd name="T28" fmla="*/ 4573 w 7448"/>
              <a:gd name="T29" fmla="*/ 1702 h 4945"/>
              <a:gd name="T30" fmla="*/ 4216 w 7448"/>
              <a:gd name="T31" fmla="*/ 2168 h 4945"/>
              <a:gd name="T32" fmla="*/ 2317 w 7448"/>
              <a:gd name="T33" fmla="*/ 2747 h 4945"/>
              <a:gd name="T34" fmla="*/ 2374 w 7448"/>
              <a:gd name="T35" fmla="*/ 2995 h 4945"/>
              <a:gd name="T36" fmla="*/ 2274 w 7448"/>
              <a:gd name="T37" fmla="*/ 3127 h 4945"/>
              <a:gd name="T38" fmla="*/ 2024 w 7448"/>
              <a:gd name="T39" fmla="*/ 3182 h 4945"/>
              <a:gd name="T40" fmla="*/ 2110 w 7448"/>
              <a:gd name="T41" fmla="*/ 3380 h 4945"/>
              <a:gd name="T42" fmla="*/ 2136 w 7448"/>
              <a:gd name="T43" fmla="*/ 3423 h 4945"/>
              <a:gd name="T44" fmla="*/ 1920 w 7448"/>
              <a:gd name="T45" fmla="*/ 3762 h 4945"/>
              <a:gd name="T46" fmla="*/ 1975 w 7448"/>
              <a:gd name="T47" fmla="*/ 3934 h 4945"/>
              <a:gd name="T48" fmla="*/ 2043 w 7448"/>
              <a:gd name="T49" fmla="*/ 3998 h 4945"/>
              <a:gd name="T50" fmla="*/ 1796 w 7448"/>
              <a:gd name="T51" fmla="*/ 4114 h 4945"/>
              <a:gd name="T52" fmla="*/ 2153 w 7448"/>
              <a:gd name="T53" fmla="*/ 4276 h 4945"/>
              <a:gd name="T54" fmla="*/ 1955 w 7448"/>
              <a:gd name="T55" fmla="*/ 4319 h 4945"/>
              <a:gd name="T56" fmla="*/ 1425 w 7448"/>
              <a:gd name="T57" fmla="*/ 4227 h 4945"/>
              <a:gd name="T58" fmla="*/ 1221 w 7448"/>
              <a:gd name="T59" fmla="*/ 4049 h 4945"/>
              <a:gd name="T60" fmla="*/ 1187 w 7448"/>
              <a:gd name="T61" fmla="*/ 3876 h 4945"/>
              <a:gd name="T62" fmla="*/ 1012 w 7448"/>
              <a:gd name="T63" fmla="*/ 3873 h 4945"/>
              <a:gd name="T64" fmla="*/ 929 w 7448"/>
              <a:gd name="T65" fmla="*/ 3935 h 4945"/>
              <a:gd name="T66" fmla="*/ 593 w 7448"/>
              <a:gd name="T67" fmla="*/ 3925 h 4945"/>
              <a:gd name="T68" fmla="*/ 164 w 7448"/>
              <a:gd name="T69" fmla="*/ 3667 h 4945"/>
              <a:gd name="T70" fmla="*/ 11 w 7448"/>
              <a:gd name="T71" fmla="*/ 3664 h 4945"/>
              <a:gd name="T72" fmla="*/ 136 w 7448"/>
              <a:gd name="T73" fmla="*/ 3945 h 4945"/>
              <a:gd name="T74" fmla="*/ 429 w 7448"/>
              <a:gd name="T75" fmla="*/ 4281 h 4945"/>
              <a:gd name="T76" fmla="*/ 796 w 7448"/>
              <a:gd name="T77" fmla="*/ 4581 h 4945"/>
              <a:gd name="T78" fmla="*/ 1243 w 7448"/>
              <a:gd name="T79" fmla="*/ 4945 h 4945"/>
              <a:gd name="T80" fmla="*/ 1444 w 7448"/>
              <a:gd name="T81" fmla="*/ 4889 h 4945"/>
              <a:gd name="T82" fmla="*/ 1674 w 7448"/>
              <a:gd name="T83" fmla="*/ 4747 h 4945"/>
              <a:gd name="T84" fmla="*/ 2408 w 7448"/>
              <a:gd name="T85" fmla="*/ 4809 h 4945"/>
              <a:gd name="T86" fmla="*/ 3116 w 7448"/>
              <a:gd name="T87" fmla="*/ 4580 h 4945"/>
              <a:gd name="T88" fmla="*/ 3498 w 7448"/>
              <a:gd name="T89" fmla="*/ 4122 h 4945"/>
              <a:gd name="T90" fmla="*/ 4095 w 7448"/>
              <a:gd name="T91" fmla="*/ 4080 h 4945"/>
              <a:gd name="T92" fmla="*/ 4220 w 7448"/>
              <a:gd name="T93" fmla="*/ 4252 h 4945"/>
              <a:gd name="T94" fmla="*/ 4868 w 7448"/>
              <a:gd name="T95" fmla="*/ 4404 h 4945"/>
              <a:gd name="T96" fmla="*/ 5628 w 7448"/>
              <a:gd name="T97" fmla="*/ 4261 h 4945"/>
              <a:gd name="T98" fmla="*/ 6100 w 7448"/>
              <a:gd name="T99" fmla="*/ 4150 h 4945"/>
              <a:gd name="T100" fmla="*/ 6252 w 7448"/>
              <a:gd name="T101" fmla="*/ 3744 h 4945"/>
              <a:gd name="T102" fmla="*/ 6426 w 7448"/>
              <a:gd name="T103" fmla="*/ 3511 h 4945"/>
              <a:gd name="T104" fmla="*/ 6492 w 7448"/>
              <a:gd name="T105" fmla="*/ 3234 h 4945"/>
              <a:gd name="T106" fmla="*/ 6838 w 7448"/>
              <a:gd name="T107" fmla="*/ 2984 h 4945"/>
              <a:gd name="T108" fmla="*/ 6698 w 7448"/>
              <a:gd name="T109" fmla="*/ 2834 h 4945"/>
              <a:gd name="T110" fmla="*/ 6711 w 7448"/>
              <a:gd name="T111" fmla="*/ 2569 h 4945"/>
              <a:gd name="T112" fmla="*/ 6940 w 7448"/>
              <a:gd name="T113" fmla="*/ 2317 h 4945"/>
              <a:gd name="T114" fmla="*/ 7215 w 7448"/>
              <a:gd name="T115" fmla="*/ 2114 h 4945"/>
              <a:gd name="T116" fmla="*/ 7326 w 7448"/>
              <a:gd name="T117" fmla="*/ 1720 h 4945"/>
              <a:gd name="T118" fmla="*/ 7345 w 7448"/>
              <a:gd name="T119" fmla="*/ 1210 h 4945"/>
              <a:gd name="T120" fmla="*/ 7446 w 7448"/>
              <a:gd name="T121" fmla="*/ 796 h 4945"/>
              <a:gd name="T122" fmla="*/ 2281 w 7448"/>
              <a:gd name="T123" fmla="*/ 3117 h 4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48" h="4945">
                <a:moveTo>
                  <a:pt x="7446" y="770"/>
                </a:moveTo>
                <a:lnTo>
                  <a:pt x="7439" y="754"/>
                </a:lnTo>
                <a:lnTo>
                  <a:pt x="7422" y="734"/>
                </a:lnTo>
                <a:lnTo>
                  <a:pt x="7411" y="722"/>
                </a:lnTo>
                <a:lnTo>
                  <a:pt x="7400" y="716"/>
                </a:lnTo>
                <a:lnTo>
                  <a:pt x="7391" y="713"/>
                </a:lnTo>
                <a:lnTo>
                  <a:pt x="7371" y="709"/>
                </a:lnTo>
                <a:lnTo>
                  <a:pt x="7362" y="706"/>
                </a:lnTo>
                <a:lnTo>
                  <a:pt x="7353" y="702"/>
                </a:lnTo>
                <a:lnTo>
                  <a:pt x="7346" y="692"/>
                </a:lnTo>
                <a:lnTo>
                  <a:pt x="7339" y="678"/>
                </a:lnTo>
                <a:lnTo>
                  <a:pt x="7337" y="657"/>
                </a:lnTo>
                <a:lnTo>
                  <a:pt x="7338" y="629"/>
                </a:lnTo>
                <a:lnTo>
                  <a:pt x="7337" y="619"/>
                </a:lnTo>
                <a:lnTo>
                  <a:pt x="7333" y="608"/>
                </a:lnTo>
                <a:lnTo>
                  <a:pt x="7316" y="578"/>
                </a:lnTo>
                <a:lnTo>
                  <a:pt x="7308" y="561"/>
                </a:lnTo>
                <a:lnTo>
                  <a:pt x="7304" y="469"/>
                </a:lnTo>
                <a:lnTo>
                  <a:pt x="7306" y="459"/>
                </a:lnTo>
                <a:lnTo>
                  <a:pt x="7308" y="452"/>
                </a:lnTo>
                <a:lnTo>
                  <a:pt x="7348" y="384"/>
                </a:lnTo>
                <a:lnTo>
                  <a:pt x="7352" y="372"/>
                </a:lnTo>
                <a:lnTo>
                  <a:pt x="7354" y="360"/>
                </a:lnTo>
                <a:lnTo>
                  <a:pt x="7358" y="317"/>
                </a:lnTo>
                <a:lnTo>
                  <a:pt x="7362" y="295"/>
                </a:lnTo>
                <a:lnTo>
                  <a:pt x="7366" y="283"/>
                </a:lnTo>
                <a:lnTo>
                  <a:pt x="7371" y="274"/>
                </a:lnTo>
                <a:lnTo>
                  <a:pt x="7397" y="250"/>
                </a:lnTo>
                <a:lnTo>
                  <a:pt x="7403" y="239"/>
                </a:lnTo>
                <a:lnTo>
                  <a:pt x="7409" y="227"/>
                </a:lnTo>
                <a:lnTo>
                  <a:pt x="7427" y="166"/>
                </a:lnTo>
                <a:lnTo>
                  <a:pt x="7428" y="154"/>
                </a:lnTo>
                <a:lnTo>
                  <a:pt x="7427" y="140"/>
                </a:lnTo>
                <a:lnTo>
                  <a:pt x="7400" y="26"/>
                </a:lnTo>
                <a:lnTo>
                  <a:pt x="7393" y="13"/>
                </a:lnTo>
                <a:lnTo>
                  <a:pt x="7384" y="5"/>
                </a:lnTo>
                <a:lnTo>
                  <a:pt x="7368" y="2"/>
                </a:lnTo>
                <a:lnTo>
                  <a:pt x="7346" y="2"/>
                </a:lnTo>
                <a:lnTo>
                  <a:pt x="7311" y="8"/>
                </a:lnTo>
                <a:lnTo>
                  <a:pt x="7253" y="11"/>
                </a:lnTo>
                <a:lnTo>
                  <a:pt x="7141" y="0"/>
                </a:lnTo>
                <a:lnTo>
                  <a:pt x="7140" y="0"/>
                </a:lnTo>
                <a:lnTo>
                  <a:pt x="7124" y="14"/>
                </a:lnTo>
                <a:lnTo>
                  <a:pt x="7118" y="22"/>
                </a:lnTo>
                <a:lnTo>
                  <a:pt x="7078" y="62"/>
                </a:lnTo>
                <a:lnTo>
                  <a:pt x="7064" y="72"/>
                </a:lnTo>
                <a:lnTo>
                  <a:pt x="7044" y="75"/>
                </a:lnTo>
                <a:lnTo>
                  <a:pt x="7019" y="75"/>
                </a:lnTo>
                <a:lnTo>
                  <a:pt x="6998" y="68"/>
                </a:lnTo>
                <a:lnTo>
                  <a:pt x="6985" y="44"/>
                </a:lnTo>
                <a:lnTo>
                  <a:pt x="6976" y="37"/>
                </a:lnTo>
                <a:lnTo>
                  <a:pt x="6964" y="33"/>
                </a:lnTo>
                <a:lnTo>
                  <a:pt x="6951" y="31"/>
                </a:lnTo>
                <a:lnTo>
                  <a:pt x="6925" y="32"/>
                </a:lnTo>
                <a:lnTo>
                  <a:pt x="6919" y="30"/>
                </a:lnTo>
                <a:lnTo>
                  <a:pt x="6915" y="22"/>
                </a:lnTo>
                <a:lnTo>
                  <a:pt x="6902" y="5"/>
                </a:lnTo>
                <a:lnTo>
                  <a:pt x="6885" y="3"/>
                </a:lnTo>
                <a:lnTo>
                  <a:pt x="6871" y="13"/>
                </a:lnTo>
                <a:lnTo>
                  <a:pt x="6859" y="54"/>
                </a:lnTo>
                <a:lnTo>
                  <a:pt x="6846" y="63"/>
                </a:lnTo>
                <a:lnTo>
                  <a:pt x="6827" y="66"/>
                </a:lnTo>
                <a:lnTo>
                  <a:pt x="6807" y="65"/>
                </a:lnTo>
                <a:lnTo>
                  <a:pt x="6808" y="93"/>
                </a:lnTo>
                <a:lnTo>
                  <a:pt x="6819" y="104"/>
                </a:lnTo>
                <a:lnTo>
                  <a:pt x="6835" y="111"/>
                </a:lnTo>
                <a:lnTo>
                  <a:pt x="6851" y="122"/>
                </a:lnTo>
                <a:lnTo>
                  <a:pt x="6881" y="165"/>
                </a:lnTo>
                <a:lnTo>
                  <a:pt x="6960" y="393"/>
                </a:lnTo>
                <a:lnTo>
                  <a:pt x="6966" y="421"/>
                </a:lnTo>
                <a:lnTo>
                  <a:pt x="6964" y="442"/>
                </a:lnTo>
                <a:lnTo>
                  <a:pt x="6954" y="489"/>
                </a:lnTo>
                <a:lnTo>
                  <a:pt x="6953" y="537"/>
                </a:lnTo>
                <a:lnTo>
                  <a:pt x="6959" y="587"/>
                </a:lnTo>
                <a:lnTo>
                  <a:pt x="6976" y="635"/>
                </a:lnTo>
                <a:lnTo>
                  <a:pt x="7004" y="672"/>
                </a:lnTo>
                <a:lnTo>
                  <a:pt x="7046" y="712"/>
                </a:lnTo>
                <a:lnTo>
                  <a:pt x="7064" y="738"/>
                </a:lnTo>
                <a:lnTo>
                  <a:pt x="7067" y="763"/>
                </a:lnTo>
                <a:lnTo>
                  <a:pt x="7049" y="781"/>
                </a:lnTo>
                <a:lnTo>
                  <a:pt x="7022" y="780"/>
                </a:lnTo>
                <a:lnTo>
                  <a:pt x="6995" y="769"/>
                </a:lnTo>
                <a:lnTo>
                  <a:pt x="6973" y="754"/>
                </a:lnTo>
                <a:lnTo>
                  <a:pt x="6963" y="750"/>
                </a:lnTo>
                <a:lnTo>
                  <a:pt x="6939" y="751"/>
                </a:lnTo>
                <a:lnTo>
                  <a:pt x="6926" y="745"/>
                </a:lnTo>
                <a:lnTo>
                  <a:pt x="6908" y="730"/>
                </a:lnTo>
                <a:lnTo>
                  <a:pt x="6898" y="726"/>
                </a:lnTo>
                <a:lnTo>
                  <a:pt x="6861" y="730"/>
                </a:lnTo>
                <a:lnTo>
                  <a:pt x="6836" y="724"/>
                </a:lnTo>
                <a:lnTo>
                  <a:pt x="6766" y="699"/>
                </a:lnTo>
                <a:lnTo>
                  <a:pt x="6751" y="688"/>
                </a:lnTo>
                <a:lnTo>
                  <a:pt x="6741" y="671"/>
                </a:lnTo>
                <a:lnTo>
                  <a:pt x="6726" y="552"/>
                </a:lnTo>
                <a:lnTo>
                  <a:pt x="6713" y="505"/>
                </a:lnTo>
                <a:lnTo>
                  <a:pt x="6672" y="411"/>
                </a:lnTo>
                <a:lnTo>
                  <a:pt x="6662" y="365"/>
                </a:lnTo>
                <a:lnTo>
                  <a:pt x="6657" y="266"/>
                </a:lnTo>
                <a:lnTo>
                  <a:pt x="6666" y="171"/>
                </a:lnTo>
                <a:lnTo>
                  <a:pt x="6665" y="170"/>
                </a:lnTo>
                <a:lnTo>
                  <a:pt x="6658" y="127"/>
                </a:lnTo>
                <a:lnTo>
                  <a:pt x="6657" y="80"/>
                </a:lnTo>
                <a:lnTo>
                  <a:pt x="6649" y="56"/>
                </a:lnTo>
                <a:lnTo>
                  <a:pt x="6641" y="66"/>
                </a:lnTo>
                <a:lnTo>
                  <a:pt x="6632" y="75"/>
                </a:lnTo>
                <a:lnTo>
                  <a:pt x="6621" y="82"/>
                </a:lnTo>
                <a:lnTo>
                  <a:pt x="6607" y="89"/>
                </a:lnTo>
                <a:lnTo>
                  <a:pt x="6580" y="115"/>
                </a:lnTo>
                <a:lnTo>
                  <a:pt x="6576" y="134"/>
                </a:lnTo>
                <a:lnTo>
                  <a:pt x="6575" y="155"/>
                </a:lnTo>
                <a:lnTo>
                  <a:pt x="6567" y="173"/>
                </a:lnTo>
                <a:lnTo>
                  <a:pt x="6547" y="185"/>
                </a:lnTo>
                <a:lnTo>
                  <a:pt x="6527" y="186"/>
                </a:lnTo>
                <a:lnTo>
                  <a:pt x="6504" y="181"/>
                </a:lnTo>
                <a:lnTo>
                  <a:pt x="6482" y="180"/>
                </a:lnTo>
                <a:lnTo>
                  <a:pt x="6455" y="188"/>
                </a:lnTo>
                <a:lnTo>
                  <a:pt x="6433" y="201"/>
                </a:lnTo>
                <a:lnTo>
                  <a:pt x="6394" y="238"/>
                </a:lnTo>
                <a:lnTo>
                  <a:pt x="6374" y="251"/>
                </a:lnTo>
                <a:lnTo>
                  <a:pt x="6329" y="270"/>
                </a:lnTo>
                <a:lnTo>
                  <a:pt x="6318" y="279"/>
                </a:lnTo>
                <a:lnTo>
                  <a:pt x="6317" y="280"/>
                </a:lnTo>
                <a:lnTo>
                  <a:pt x="6316" y="301"/>
                </a:lnTo>
                <a:lnTo>
                  <a:pt x="6325" y="323"/>
                </a:lnTo>
                <a:lnTo>
                  <a:pt x="6349" y="368"/>
                </a:lnTo>
                <a:lnTo>
                  <a:pt x="6355" y="393"/>
                </a:lnTo>
                <a:lnTo>
                  <a:pt x="6360" y="419"/>
                </a:lnTo>
                <a:lnTo>
                  <a:pt x="6366" y="560"/>
                </a:lnTo>
                <a:lnTo>
                  <a:pt x="6373" y="604"/>
                </a:lnTo>
                <a:lnTo>
                  <a:pt x="6395" y="638"/>
                </a:lnTo>
                <a:lnTo>
                  <a:pt x="6418" y="646"/>
                </a:lnTo>
                <a:lnTo>
                  <a:pt x="6436" y="643"/>
                </a:lnTo>
                <a:lnTo>
                  <a:pt x="6445" y="649"/>
                </a:lnTo>
                <a:lnTo>
                  <a:pt x="6443" y="683"/>
                </a:lnTo>
                <a:lnTo>
                  <a:pt x="6432" y="730"/>
                </a:lnTo>
                <a:lnTo>
                  <a:pt x="6423" y="749"/>
                </a:lnTo>
                <a:lnTo>
                  <a:pt x="6409" y="770"/>
                </a:lnTo>
                <a:lnTo>
                  <a:pt x="6380" y="798"/>
                </a:lnTo>
                <a:lnTo>
                  <a:pt x="6373" y="805"/>
                </a:lnTo>
                <a:lnTo>
                  <a:pt x="6366" y="816"/>
                </a:lnTo>
                <a:lnTo>
                  <a:pt x="6367" y="841"/>
                </a:lnTo>
                <a:lnTo>
                  <a:pt x="6404" y="825"/>
                </a:lnTo>
                <a:lnTo>
                  <a:pt x="6408" y="847"/>
                </a:lnTo>
                <a:lnTo>
                  <a:pt x="6400" y="869"/>
                </a:lnTo>
                <a:lnTo>
                  <a:pt x="6372" y="910"/>
                </a:lnTo>
                <a:lnTo>
                  <a:pt x="6364" y="934"/>
                </a:lnTo>
                <a:lnTo>
                  <a:pt x="6356" y="983"/>
                </a:lnTo>
                <a:lnTo>
                  <a:pt x="6347" y="1001"/>
                </a:lnTo>
                <a:lnTo>
                  <a:pt x="6236" y="1107"/>
                </a:lnTo>
                <a:lnTo>
                  <a:pt x="6179" y="1140"/>
                </a:lnTo>
                <a:lnTo>
                  <a:pt x="6129" y="1133"/>
                </a:lnTo>
                <a:lnTo>
                  <a:pt x="6123" y="1124"/>
                </a:lnTo>
                <a:lnTo>
                  <a:pt x="6114" y="1094"/>
                </a:lnTo>
                <a:lnTo>
                  <a:pt x="6108" y="1082"/>
                </a:lnTo>
                <a:lnTo>
                  <a:pt x="6098" y="1073"/>
                </a:lnTo>
                <a:lnTo>
                  <a:pt x="6072" y="1054"/>
                </a:lnTo>
                <a:lnTo>
                  <a:pt x="5996" y="985"/>
                </a:lnTo>
                <a:lnTo>
                  <a:pt x="5980" y="961"/>
                </a:lnTo>
                <a:lnTo>
                  <a:pt x="5967" y="938"/>
                </a:lnTo>
                <a:lnTo>
                  <a:pt x="5942" y="862"/>
                </a:lnTo>
                <a:lnTo>
                  <a:pt x="5927" y="846"/>
                </a:lnTo>
                <a:lnTo>
                  <a:pt x="5904" y="845"/>
                </a:lnTo>
                <a:lnTo>
                  <a:pt x="5855" y="853"/>
                </a:lnTo>
                <a:lnTo>
                  <a:pt x="5802" y="843"/>
                </a:lnTo>
                <a:lnTo>
                  <a:pt x="5761" y="841"/>
                </a:lnTo>
                <a:lnTo>
                  <a:pt x="5755" y="830"/>
                </a:lnTo>
                <a:lnTo>
                  <a:pt x="5752" y="811"/>
                </a:lnTo>
                <a:lnTo>
                  <a:pt x="5756" y="804"/>
                </a:lnTo>
                <a:lnTo>
                  <a:pt x="5774" y="789"/>
                </a:lnTo>
                <a:lnTo>
                  <a:pt x="5777" y="778"/>
                </a:lnTo>
                <a:lnTo>
                  <a:pt x="5769" y="724"/>
                </a:lnTo>
                <a:lnTo>
                  <a:pt x="5752" y="700"/>
                </a:lnTo>
                <a:lnTo>
                  <a:pt x="5752" y="666"/>
                </a:lnTo>
                <a:lnTo>
                  <a:pt x="5743" y="633"/>
                </a:lnTo>
                <a:lnTo>
                  <a:pt x="5736" y="619"/>
                </a:lnTo>
                <a:lnTo>
                  <a:pt x="5723" y="605"/>
                </a:lnTo>
                <a:lnTo>
                  <a:pt x="5719" y="597"/>
                </a:lnTo>
                <a:lnTo>
                  <a:pt x="5718" y="587"/>
                </a:lnTo>
                <a:lnTo>
                  <a:pt x="5715" y="579"/>
                </a:lnTo>
                <a:lnTo>
                  <a:pt x="5707" y="576"/>
                </a:lnTo>
                <a:lnTo>
                  <a:pt x="5688" y="576"/>
                </a:lnTo>
                <a:lnTo>
                  <a:pt x="5681" y="572"/>
                </a:lnTo>
                <a:lnTo>
                  <a:pt x="5672" y="547"/>
                </a:lnTo>
                <a:lnTo>
                  <a:pt x="5657" y="538"/>
                </a:lnTo>
                <a:lnTo>
                  <a:pt x="5627" y="527"/>
                </a:lnTo>
                <a:lnTo>
                  <a:pt x="5588" y="496"/>
                </a:lnTo>
                <a:lnTo>
                  <a:pt x="5562" y="483"/>
                </a:lnTo>
                <a:lnTo>
                  <a:pt x="5496" y="473"/>
                </a:lnTo>
                <a:lnTo>
                  <a:pt x="5417" y="435"/>
                </a:lnTo>
                <a:lnTo>
                  <a:pt x="5389" y="443"/>
                </a:lnTo>
                <a:lnTo>
                  <a:pt x="5381" y="463"/>
                </a:lnTo>
                <a:lnTo>
                  <a:pt x="5408" y="576"/>
                </a:lnTo>
                <a:lnTo>
                  <a:pt x="5408" y="633"/>
                </a:lnTo>
                <a:lnTo>
                  <a:pt x="5396" y="684"/>
                </a:lnTo>
                <a:lnTo>
                  <a:pt x="5370" y="724"/>
                </a:lnTo>
                <a:lnTo>
                  <a:pt x="5379" y="772"/>
                </a:lnTo>
                <a:lnTo>
                  <a:pt x="5354" y="830"/>
                </a:lnTo>
                <a:lnTo>
                  <a:pt x="5099" y="1158"/>
                </a:lnTo>
                <a:lnTo>
                  <a:pt x="4805" y="1410"/>
                </a:lnTo>
                <a:lnTo>
                  <a:pt x="4756" y="1437"/>
                </a:lnTo>
                <a:lnTo>
                  <a:pt x="4732" y="1456"/>
                </a:lnTo>
                <a:lnTo>
                  <a:pt x="4723" y="1479"/>
                </a:lnTo>
                <a:lnTo>
                  <a:pt x="4719" y="1506"/>
                </a:lnTo>
                <a:lnTo>
                  <a:pt x="4709" y="1534"/>
                </a:lnTo>
                <a:lnTo>
                  <a:pt x="4680" y="1583"/>
                </a:lnTo>
                <a:lnTo>
                  <a:pt x="4623" y="1648"/>
                </a:lnTo>
                <a:lnTo>
                  <a:pt x="4614" y="1660"/>
                </a:lnTo>
                <a:lnTo>
                  <a:pt x="4608" y="1668"/>
                </a:lnTo>
                <a:lnTo>
                  <a:pt x="4579" y="1690"/>
                </a:lnTo>
                <a:lnTo>
                  <a:pt x="4573" y="1702"/>
                </a:lnTo>
                <a:lnTo>
                  <a:pt x="4571" y="1728"/>
                </a:lnTo>
                <a:lnTo>
                  <a:pt x="4569" y="1737"/>
                </a:lnTo>
                <a:lnTo>
                  <a:pt x="4565" y="1747"/>
                </a:lnTo>
                <a:lnTo>
                  <a:pt x="4543" y="1781"/>
                </a:lnTo>
                <a:lnTo>
                  <a:pt x="4448" y="1863"/>
                </a:lnTo>
                <a:lnTo>
                  <a:pt x="4408" y="1926"/>
                </a:lnTo>
                <a:lnTo>
                  <a:pt x="4403" y="1937"/>
                </a:lnTo>
                <a:lnTo>
                  <a:pt x="4389" y="1944"/>
                </a:lnTo>
                <a:lnTo>
                  <a:pt x="4331" y="1995"/>
                </a:lnTo>
                <a:lnTo>
                  <a:pt x="4299" y="2017"/>
                </a:lnTo>
                <a:lnTo>
                  <a:pt x="4290" y="2027"/>
                </a:lnTo>
                <a:lnTo>
                  <a:pt x="4306" y="2054"/>
                </a:lnTo>
                <a:lnTo>
                  <a:pt x="4281" y="2100"/>
                </a:lnTo>
                <a:lnTo>
                  <a:pt x="4216" y="2168"/>
                </a:lnTo>
                <a:lnTo>
                  <a:pt x="4176" y="2190"/>
                </a:lnTo>
                <a:lnTo>
                  <a:pt x="3965" y="2255"/>
                </a:lnTo>
                <a:lnTo>
                  <a:pt x="3950" y="2254"/>
                </a:lnTo>
                <a:lnTo>
                  <a:pt x="3876" y="2283"/>
                </a:lnTo>
                <a:lnTo>
                  <a:pt x="3691" y="2322"/>
                </a:lnTo>
                <a:lnTo>
                  <a:pt x="3356" y="2409"/>
                </a:lnTo>
                <a:lnTo>
                  <a:pt x="3011" y="2500"/>
                </a:lnTo>
                <a:lnTo>
                  <a:pt x="2826" y="2506"/>
                </a:lnTo>
                <a:lnTo>
                  <a:pt x="2595" y="2551"/>
                </a:lnTo>
                <a:lnTo>
                  <a:pt x="2557" y="2569"/>
                </a:lnTo>
                <a:lnTo>
                  <a:pt x="2425" y="2650"/>
                </a:lnTo>
                <a:lnTo>
                  <a:pt x="2337" y="2716"/>
                </a:lnTo>
                <a:lnTo>
                  <a:pt x="2325" y="2730"/>
                </a:lnTo>
                <a:lnTo>
                  <a:pt x="2317" y="2747"/>
                </a:lnTo>
                <a:lnTo>
                  <a:pt x="2311" y="2794"/>
                </a:lnTo>
                <a:lnTo>
                  <a:pt x="2289" y="2869"/>
                </a:lnTo>
                <a:lnTo>
                  <a:pt x="2289" y="2897"/>
                </a:lnTo>
                <a:lnTo>
                  <a:pt x="2295" y="2916"/>
                </a:lnTo>
                <a:lnTo>
                  <a:pt x="2307" y="2929"/>
                </a:lnTo>
                <a:lnTo>
                  <a:pt x="2323" y="2942"/>
                </a:lnTo>
                <a:lnTo>
                  <a:pt x="2343" y="2954"/>
                </a:lnTo>
                <a:lnTo>
                  <a:pt x="2388" y="2965"/>
                </a:lnTo>
                <a:lnTo>
                  <a:pt x="2415" y="2975"/>
                </a:lnTo>
                <a:lnTo>
                  <a:pt x="2408" y="2979"/>
                </a:lnTo>
                <a:lnTo>
                  <a:pt x="2406" y="2980"/>
                </a:lnTo>
                <a:lnTo>
                  <a:pt x="2404" y="2978"/>
                </a:lnTo>
                <a:lnTo>
                  <a:pt x="2397" y="2975"/>
                </a:lnTo>
                <a:lnTo>
                  <a:pt x="2374" y="2995"/>
                </a:lnTo>
                <a:lnTo>
                  <a:pt x="2345" y="2994"/>
                </a:lnTo>
                <a:lnTo>
                  <a:pt x="2311" y="2985"/>
                </a:lnTo>
                <a:lnTo>
                  <a:pt x="2273" y="2983"/>
                </a:lnTo>
                <a:lnTo>
                  <a:pt x="2283" y="3001"/>
                </a:lnTo>
                <a:lnTo>
                  <a:pt x="2297" y="3051"/>
                </a:lnTo>
                <a:lnTo>
                  <a:pt x="2306" y="3066"/>
                </a:lnTo>
                <a:lnTo>
                  <a:pt x="2347" y="3103"/>
                </a:lnTo>
                <a:lnTo>
                  <a:pt x="2370" y="3127"/>
                </a:lnTo>
                <a:lnTo>
                  <a:pt x="2381" y="3149"/>
                </a:lnTo>
                <a:lnTo>
                  <a:pt x="2357" y="3136"/>
                </a:lnTo>
                <a:lnTo>
                  <a:pt x="2335" y="3119"/>
                </a:lnTo>
                <a:lnTo>
                  <a:pt x="2326" y="3117"/>
                </a:lnTo>
                <a:lnTo>
                  <a:pt x="2285" y="3123"/>
                </a:lnTo>
                <a:lnTo>
                  <a:pt x="2274" y="3127"/>
                </a:lnTo>
                <a:lnTo>
                  <a:pt x="2236" y="3152"/>
                </a:lnTo>
                <a:lnTo>
                  <a:pt x="2226" y="3155"/>
                </a:lnTo>
                <a:lnTo>
                  <a:pt x="2218" y="3150"/>
                </a:lnTo>
                <a:lnTo>
                  <a:pt x="2209" y="3144"/>
                </a:lnTo>
                <a:lnTo>
                  <a:pt x="2202" y="3140"/>
                </a:lnTo>
                <a:lnTo>
                  <a:pt x="2193" y="3132"/>
                </a:lnTo>
                <a:lnTo>
                  <a:pt x="2162" y="3095"/>
                </a:lnTo>
                <a:lnTo>
                  <a:pt x="2148" y="3083"/>
                </a:lnTo>
                <a:lnTo>
                  <a:pt x="2107" y="3071"/>
                </a:lnTo>
                <a:lnTo>
                  <a:pt x="2092" y="3061"/>
                </a:lnTo>
                <a:lnTo>
                  <a:pt x="2081" y="3041"/>
                </a:lnTo>
                <a:lnTo>
                  <a:pt x="2050" y="3064"/>
                </a:lnTo>
                <a:lnTo>
                  <a:pt x="2036" y="3097"/>
                </a:lnTo>
                <a:lnTo>
                  <a:pt x="2024" y="3182"/>
                </a:lnTo>
                <a:lnTo>
                  <a:pt x="2009" y="3239"/>
                </a:lnTo>
                <a:lnTo>
                  <a:pt x="2007" y="3260"/>
                </a:lnTo>
                <a:lnTo>
                  <a:pt x="2016" y="3269"/>
                </a:lnTo>
                <a:lnTo>
                  <a:pt x="2038" y="3274"/>
                </a:lnTo>
                <a:lnTo>
                  <a:pt x="2061" y="3282"/>
                </a:lnTo>
                <a:lnTo>
                  <a:pt x="2074" y="3304"/>
                </a:lnTo>
                <a:lnTo>
                  <a:pt x="2049" y="3299"/>
                </a:lnTo>
                <a:lnTo>
                  <a:pt x="2026" y="3312"/>
                </a:lnTo>
                <a:lnTo>
                  <a:pt x="2007" y="3330"/>
                </a:lnTo>
                <a:lnTo>
                  <a:pt x="2000" y="3350"/>
                </a:lnTo>
                <a:lnTo>
                  <a:pt x="2001" y="3378"/>
                </a:lnTo>
                <a:lnTo>
                  <a:pt x="2007" y="3390"/>
                </a:lnTo>
                <a:lnTo>
                  <a:pt x="2024" y="3392"/>
                </a:lnTo>
                <a:lnTo>
                  <a:pt x="2110" y="3380"/>
                </a:lnTo>
                <a:lnTo>
                  <a:pt x="2136" y="3384"/>
                </a:lnTo>
                <a:lnTo>
                  <a:pt x="2169" y="3405"/>
                </a:lnTo>
                <a:lnTo>
                  <a:pt x="2182" y="3410"/>
                </a:lnTo>
                <a:lnTo>
                  <a:pt x="2193" y="3408"/>
                </a:lnTo>
                <a:lnTo>
                  <a:pt x="2203" y="3378"/>
                </a:lnTo>
                <a:lnTo>
                  <a:pt x="2216" y="3365"/>
                </a:lnTo>
                <a:lnTo>
                  <a:pt x="2230" y="3360"/>
                </a:lnTo>
                <a:lnTo>
                  <a:pt x="2240" y="3370"/>
                </a:lnTo>
                <a:lnTo>
                  <a:pt x="2237" y="3380"/>
                </a:lnTo>
                <a:lnTo>
                  <a:pt x="2215" y="3411"/>
                </a:lnTo>
                <a:lnTo>
                  <a:pt x="2207" y="3420"/>
                </a:lnTo>
                <a:lnTo>
                  <a:pt x="2191" y="3430"/>
                </a:lnTo>
                <a:lnTo>
                  <a:pt x="2180" y="3432"/>
                </a:lnTo>
                <a:lnTo>
                  <a:pt x="2136" y="3423"/>
                </a:lnTo>
                <a:lnTo>
                  <a:pt x="2112" y="3415"/>
                </a:lnTo>
                <a:lnTo>
                  <a:pt x="2091" y="3413"/>
                </a:lnTo>
                <a:lnTo>
                  <a:pt x="2074" y="3428"/>
                </a:lnTo>
                <a:lnTo>
                  <a:pt x="2076" y="3457"/>
                </a:lnTo>
                <a:lnTo>
                  <a:pt x="2107" y="3484"/>
                </a:lnTo>
                <a:lnTo>
                  <a:pt x="2078" y="3486"/>
                </a:lnTo>
                <a:lnTo>
                  <a:pt x="2053" y="3478"/>
                </a:lnTo>
                <a:lnTo>
                  <a:pt x="2039" y="3476"/>
                </a:lnTo>
                <a:lnTo>
                  <a:pt x="2033" y="3482"/>
                </a:lnTo>
                <a:lnTo>
                  <a:pt x="2030" y="3510"/>
                </a:lnTo>
                <a:lnTo>
                  <a:pt x="1996" y="3621"/>
                </a:lnTo>
                <a:lnTo>
                  <a:pt x="1957" y="3699"/>
                </a:lnTo>
                <a:lnTo>
                  <a:pt x="1931" y="3740"/>
                </a:lnTo>
                <a:lnTo>
                  <a:pt x="1920" y="3762"/>
                </a:lnTo>
                <a:lnTo>
                  <a:pt x="1916" y="3787"/>
                </a:lnTo>
                <a:lnTo>
                  <a:pt x="1920" y="3796"/>
                </a:lnTo>
                <a:lnTo>
                  <a:pt x="1939" y="3808"/>
                </a:lnTo>
                <a:lnTo>
                  <a:pt x="1941" y="3815"/>
                </a:lnTo>
                <a:lnTo>
                  <a:pt x="1933" y="3822"/>
                </a:lnTo>
                <a:lnTo>
                  <a:pt x="1905" y="3829"/>
                </a:lnTo>
                <a:lnTo>
                  <a:pt x="1900" y="3836"/>
                </a:lnTo>
                <a:lnTo>
                  <a:pt x="1902" y="3854"/>
                </a:lnTo>
                <a:lnTo>
                  <a:pt x="1908" y="3870"/>
                </a:lnTo>
                <a:lnTo>
                  <a:pt x="1936" y="3918"/>
                </a:lnTo>
                <a:lnTo>
                  <a:pt x="1941" y="3923"/>
                </a:lnTo>
                <a:lnTo>
                  <a:pt x="1948" y="3926"/>
                </a:lnTo>
                <a:lnTo>
                  <a:pt x="1970" y="3930"/>
                </a:lnTo>
                <a:lnTo>
                  <a:pt x="1975" y="3934"/>
                </a:lnTo>
                <a:lnTo>
                  <a:pt x="1977" y="3940"/>
                </a:lnTo>
                <a:lnTo>
                  <a:pt x="1992" y="3960"/>
                </a:lnTo>
                <a:lnTo>
                  <a:pt x="1993" y="3974"/>
                </a:lnTo>
                <a:lnTo>
                  <a:pt x="1997" y="3977"/>
                </a:lnTo>
                <a:lnTo>
                  <a:pt x="2004" y="3976"/>
                </a:lnTo>
                <a:lnTo>
                  <a:pt x="2028" y="3982"/>
                </a:lnTo>
                <a:lnTo>
                  <a:pt x="2039" y="3982"/>
                </a:lnTo>
                <a:lnTo>
                  <a:pt x="2049" y="3984"/>
                </a:lnTo>
                <a:lnTo>
                  <a:pt x="2071" y="4000"/>
                </a:lnTo>
                <a:lnTo>
                  <a:pt x="2082" y="4005"/>
                </a:lnTo>
                <a:lnTo>
                  <a:pt x="2107" y="4012"/>
                </a:lnTo>
                <a:lnTo>
                  <a:pt x="2080" y="4020"/>
                </a:lnTo>
                <a:lnTo>
                  <a:pt x="2061" y="4009"/>
                </a:lnTo>
                <a:lnTo>
                  <a:pt x="2043" y="3998"/>
                </a:lnTo>
                <a:lnTo>
                  <a:pt x="2028" y="4001"/>
                </a:lnTo>
                <a:lnTo>
                  <a:pt x="2001" y="4012"/>
                </a:lnTo>
                <a:lnTo>
                  <a:pt x="1981" y="3996"/>
                </a:lnTo>
                <a:lnTo>
                  <a:pt x="1965" y="3968"/>
                </a:lnTo>
                <a:lnTo>
                  <a:pt x="1949" y="3946"/>
                </a:lnTo>
                <a:lnTo>
                  <a:pt x="1925" y="3938"/>
                </a:lnTo>
                <a:lnTo>
                  <a:pt x="1899" y="3939"/>
                </a:lnTo>
                <a:lnTo>
                  <a:pt x="1828" y="3953"/>
                </a:lnTo>
                <a:lnTo>
                  <a:pt x="1818" y="3968"/>
                </a:lnTo>
                <a:lnTo>
                  <a:pt x="1808" y="4012"/>
                </a:lnTo>
                <a:lnTo>
                  <a:pt x="1791" y="4055"/>
                </a:lnTo>
                <a:lnTo>
                  <a:pt x="1790" y="4064"/>
                </a:lnTo>
                <a:lnTo>
                  <a:pt x="1791" y="4099"/>
                </a:lnTo>
                <a:lnTo>
                  <a:pt x="1796" y="4114"/>
                </a:lnTo>
                <a:lnTo>
                  <a:pt x="1820" y="4136"/>
                </a:lnTo>
                <a:lnTo>
                  <a:pt x="1842" y="4194"/>
                </a:lnTo>
                <a:lnTo>
                  <a:pt x="1861" y="4210"/>
                </a:lnTo>
                <a:lnTo>
                  <a:pt x="1915" y="4232"/>
                </a:lnTo>
                <a:lnTo>
                  <a:pt x="1937" y="4247"/>
                </a:lnTo>
                <a:lnTo>
                  <a:pt x="1954" y="4265"/>
                </a:lnTo>
                <a:lnTo>
                  <a:pt x="1974" y="4278"/>
                </a:lnTo>
                <a:lnTo>
                  <a:pt x="1997" y="4285"/>
                </a:lnTo>
                <a:lnTo>
                  <a:pt x="2024" y="4283"/>
                </a:lnTo>
                <a:lnTo>
                  <a:pt x="2067" y="4264"/>
                </a:lnTo>
                <a:lnTo>
                  <a:pt x="2081" y="4260"/>
                </a:lnTo>
                <a:lnTo>
                  <a:pt x="2099" y="4262"/>
                </a:lnTo>
                <a:lnTo>
                  <a:pt x="2133" y="4273"/>
                </a:lnTo>
                <a:lnTo>
                  <a:pt x="2153" y="4276"/>
                </a:lnTo>
                <a:lnTo>
                  <a:pt x="2161" y="4284"/>
                </a:lnTo>
                <a:lnTo>
                  <a:pt x="2172" y="4317"/>
                </a:lnTo>
                <a:lnTo>
                  <a:pt x="2177" y="4325"/>
                </a:lnTo>
                <a:lnTo>
                  <a:pt x="2194" y="4328"/>
                </a:lnTo>
                <a:lnTo>
                  <a:pt x="2228" y="4340"/>
                </a:lnTo>
                <a:lnTo>
                  <a:pt x="2248" y="4341"/>
                </a:lnTo>
                <a:lnTo>
                  <a:pt x="2196" y="4366"/>
                </a:lnTo>
                <a:lnTo>
                  <a:pt x="2148" y="4343"/>
                </a:lnTo>
                <a:lnTo>
                  <a:pt x="2104" y="4307"/>
                </a:lnTo>
                <a:lnTo>
                  <a:pt x="2065" y="4293"/>
                </a:lnTo>
                <a:lnTo>
                  <a:pt x="2039" y="4300"/>
                </a:lnTo>
                <a:lnTo>
                  <a:pt x="2000" y="4320"/>
                </a:lnTo>
                <a:lnTo>
                  <a:pt x="1970" y="4325"/>
                </a:lnTo>
                <a:lnTo>
                  <a:pt x="1955" y="4319"/>
                </a:lnTo>
                <a:lnTo>
                  <a:pt x="1883" y="4283"/>
                </a:lnTo>
                <a:lnTo>
                  <a:pt x="1837" y="4253"/>
                </a:lnTo>
                <a:lnTo>
                  <a:pt x="1744" y="4162"/>
                </a:lnTo>
                <a:lnTo>
                  <a:pt x="1692" y="4128"/>
                </a:lnTo>
                <a:lnTo>
                  <a:pt x="1589" y="4087"/>
                </a:lnTo>
                <a:lnTo>
                  <a:pt x="1532" y="4078"/>
                </a:lnTo>
                <a:lnTo>
                  <a:pt x="1500" y="4103"/>
                </a:lnTo>
                <a:lnTo>
                  <a:pt x="1501" y="4122"/>
                </a:lnTo>
                <a:lnTo>
                  <a:pt x="1507" y="4144"/>
                </a:lnTo>
                <a:lnTo>
                  <a:pt x="1508" y="4167"/>
                </a:lnTo>
                <a:lnTo>
                  <a:pt x="1496" y="4190"/>
                </a:lnTo>
                <a:lnTo>
                  <a:pt x="1472" y="4210"/>
                </a:lnTo>
                <a:lnTo>
                  <a:pt x="1449" y="4222"/>
                </a:lnTo>
                <a:lnTo>
                  <a:pt x="1425" y="4227"/>
                </a:lnTo>
                <a:lnTo>
                  <a:pt x="1393" y="4227"/>
                </a:lnTo>
                <a:lnTo>
                  <a:pt x="1393" y="4218"/>
                </a:lnTo>
                <a:lnTo>
                  <a:pt x="1438" y="4189"/>
                </a:lnTo>
                <a:lnTo>
                  <a:pt x="1460" y="4167"/>
                </a:lnTo>
                <a:lnTo>
                  <a:pt x="1467" y="4137"/>
                </a:lnTo>
                <a:lnTo>
                  <a:pt x="1451" y="4108"/>
                </a:lnTo>
                <a:lnTo>
                  <a:pt x="1420" y="4092"/>
                </a:lnTo>
                <a:lnTo>
                  <a:pt x="1351" y="4070"/>
                </a:lnTo>
                <a:lnTo>
                  <a:pt x="1302" y="4043"/>
                </a:lnTo>
                <a:lnTo>
                  <a:pt x="1285" y="4038"/>
                </a:lnTo>
                <a:lnTo>
                  <a:pt x="1271" y="4039"/>
                </a:lnTo>
                <a:lnTo>
                  <a:pt x="1246" y="4052"/>
                </a:lnTo>
                <a:lnTo>
                  <a:pt x="1235" y="4055"/>
                </a:lnTo>
                <a:lnTo>
                  <a:pt x="1221" y="4049"/>
                </a:lnTo>
                <a:lnTo>
                  <a:pt x="1217" y="4039"/>
                </a:lnTo>
                <a:lnTo>
                  <a:pt x="1214" y="4026"/>
                </a:lnTo>
                <a:lnTo>
                  <a:pt x="1203" y="4012"/>
                </a:lnTo>
                <a:lnTo>
                  <a:pt x="1185" y="4006"/>
                </a:lnTo>
                <a:lnTo>
                  <a:pt x="1167" y="4007"/>
                </a:lnTo>
                <a:lnTo>
                  <a:pt x="1135" y="4021"/>
                </a:lnTo>
                <a:lnTo>
                  <a:pt x="1143" y="4007"/>
                </a:lnTo>
                <a:lnTo>
                  <a:pt x="1163" y="3985"/>
                </a:lnTo>
                <a:lnTo>
                  <a:pt x="1169" y="3975"/>
                </a:lnTo>
                <a:lnTo>
                  <a:pt x="1171" y="3952"/>
                </a:lnTo>
                <a:lnTo>
                  <a:pt x="1177" y="3933"/>
                </a:lnTo>
                <a:lnTo>
                  <a:pt x="1187" y="3917"/>
                </a:lnTo>
                <a:lnTo>
                  <a:pt x="1203" y="3898"/>
                </a:lnTo>
                <a:lnTo>
                  <a:pt x="1187" y="3876"/>
                </a:lnTo>
                <a:lnTo>
                  <a:pt x="1167" y="3878"/>
                </a:lnTo>
                <a:lnTo>
                  <a:pt x="1145" y="3891"/>
                </a:lnTo>
                <a:lnTo>
                  <a:pt x="1109" y="3903"/>
                </a:lnTo>
                <a:lnTo>
                  <a:pt x="1094" y="3926"/>
                </a:lnTo>
                <a:lnTo>
                  <a:pt x="1082" y="3930"/>
                </a:lnTo>
                <a:lnTo>
                  <a:pt x="1055" y="3929"/>
                </a:lnTo>
                <a:lnTo>
                  <a:pt x="1044" y="3927"/>
                </a:lnTo>
                <a:lnTo>
                  <a:pt x="1035" y="3923"/>
                </a:lnTo>
                <a:lnTo>
                  <a:pt x="1027" y="3919"/>
                </a:lnTo>
                <a:lnTo>
                  <a:pt x="1021" y="3913"/>
                </a:lnTo>
                <a:lnTo>
                  <a:pt x="1016" y="3906"/>
                </a:lnTo>
                <a:lnTo>
                  <a:pt x="1012" y="3898"/>
                </a:lnTo>
                <a:lnTo>
                  <a:pt x="1011" y="3890"/>
                </a:lnTo>
                <a:lnTo>
                  <a:pt x="1012" y="3873"/>
                </a:lnTo>
                <a:lnTo>
                  <a:pt x="1012" y="3865"/>
                </a:lnTo>
                <a:lnTo>
                  <a:pt x="1007" y="3858"/>
                </a:lnTo>
                <a:lnTo>
                  <a:pt x="996" y="3843"/>
                </a:lnTo>
                <a:lnTo>
                  <a:pt x="987" y="3808"/>
                </a:lnTo>
                <a:lnTo>
                  <a:pt x="970" y="3802"/>
                </a:lnTo>
                <a:lnTo>
                  <a:pt x="951" y="3813"/>
                </a:lnTo>
                <a:lnTo>
                  <a:pt x="936" y="3840"/>
                </a:lnTo>
                <a:lnTo>
                  <a:pt x="934" y="3852"/>
                </a:lnTo>
                <a:lnTo>
                  <a:pt x="936" y="3890"/>
                </a:lnTo>
                <a:lnTo>
                  <a:pt x="937" y="3895"/>
                </a:lnTo>
                <a:lnTo>
                  <a:pt x="943" y="3906"/>
                </a:lnTo>
                <a:lnTo>
                  <a:pt x="944" y="3914"/>
                </a:lnTo>
                <a:lnTo>
                  <a:pt x="941" y="3922"/>
                </a:lnTo>
                <a:lnTo>
                  <a:pt x="929" y="3935"/>
                </a:lnTo>
                <a:lnTo>
                  <a:pt x="924" y="3957"/>
                </a:lnTo>
                <a:lnTo>
                  <a:pt x="916" y="3954"/>
                </a:lnTo>
                <a:lnTo>
                  <a:pt x="887" y="3922"/>
                </a:lnTo>
                <a:lnTo>
                  <a:pt x="879" y="3918"/>
                </a:lnTo>
                <a:lnTo>
                  <a:pt x="872" y="3919"/>
                </a:lnTo>
                <a:lnTo>
                  <a:pt x="861" y="3923"/>
                </a:lnTo>
                <a:lnTo>
                  <a:pt x="851" y="3928"/>
                </a:lnTo>
                <a:lnTo>
                  <a:pt x="833" y="3943"/>
                </a:lnTo>
                <a:lnTo>
                  <a:pt x="828" y="3946"/>
                </a:lnTo>
                <a:lnTo>
                  <a:pt x="814" y="3943"/>
                </a:lnTo>
                <a:lnTo>
                  <a:pt x="791" y="3927"/>
                </a:lnTo>
                <a:lnTo>
                  <a:pt x="774" y="3923"/>
                </a:lnTo>
                <a:lnTo>
                  <a:pt x="620" y="3922"/>
                </a:lnTo>
                <a:lnTo>
                  <a:pt x="593" y="3925"/>
                </a:lnTo>
                <a:lnTo>
                  <a:pt x="575" y="3934"/>
                </a:lnTo>
                <a:lnTo>
                  <a:pt x="560" y="3937"/>
                </a:lnTo>
                <a:lnTo>
                  <a:pt x="500" y="3938"/>
                </a:lnTo>
                <a:lnTo>
                  <a:pt x="484" y="3934"/>
                </a:lnTo>
                <a:lnTo>
                  <a:pt x="468" y="3916"/>
                </a:lnTo>
                <a:lnTo>
                  <a:pt x="449" y="3873"/>
                </a:lnTo>
                <a:lnTo>
                  <a:pt x="434" y="3853"/>
                </a:lnTo>
                <a:lnTo>
                  <a:pt x="414" y="3837"/>
                </a:lnTo>
                <a:lnTo>
                  <a:pt x="364" y="3817"/>
                </a:lnTo>
                <a:lnTo>
                  <a:pt x="321" y="3789"/>
                </a:lnTo>
                <a:lnTo>
                  <a:pt x="246" y="3758"/>
                </a:lnTo>
                <a:lnTo>
                  <a:pt x="222" y="3739"/>
                </a:lnTo>
                <a:lnTo>
                  <a:pt x="199" y="3718"/>
                </a:lnTo>
                <a:lnTo>
                  <a:pt x="164" y="3667"/>
                </a:lnTo>
                <a:lnTo>
                  <a:pt x="152" y="3640"/>
                </a:lnTo>
                <a:lnTo>
                  <a:pt x="153" y="3621"/>
                </a:lnTo>
                <a:lnTo>
                  <a:pt x="160" y="3604"/>
                </a:lnTo>
                <a:lnTo>
                  <a:pt x="164" y="3585"/>
                </a:lnTo>
                <a:lnTo>
                  <a:pt x="162" y="3561"/>
                </a:lnTo>
                <a:lnTo>
                  <a:pt x="149" y="3513"/>
                </a:lnTo>
                <a:lnTo>
                  <a:pt x="147" y="3486"/>
                </a:lnTo>
                <a:lnTo>
                  <a:pt x="142" y="3465"/>
                </a:lnTo>
                <a:lnTo>
                  <a:pt x="141" y="3464"/>
                </a:lnTo>
                <a:lnTo>
                  <a:pt x="118" y="3529"/>
                </a:lnTo>
                <a:lnTo>
                  <a:pt x="86" y="3585"/>
                </a:lnTo>
                <a:lnTo>
                  <a:pt x="69" y="3612"/>
                </a:lnTo>
                <a:lnTo>
                  <a:pt x="55" y="3627"/>
                </a:lnTo>
                <a:lnTo>
                  <a:pt x="11" y="3664"/>
                </a:lnTo>
                <a:lnTo>
                  <a:pt x="1" y="3679"/>
                </a:lnTo>
                <a:lnTo>
                  <a:pt x="0" y="3697"/>
                </a:lnTo>
                <a:lnTo>
                  <a:pt x="8" y="3740"/>
                </a:lnTo>
                <a:lnTo>
                  <a:pt x="7" y="3750"/>
                </a:lnTo>
                <a:lnTo>
                  <a:pt x="8" y="3758"/>
                </a:lnTo>
                <a:lnTo>
                  <a:pt x="14" y="3773"/>
                </a:lnTo>
                <a:lnTo>
                  <a:pt x="22" y="3788"/>
                </a:lnTo>
                <a:lnTo>
                  <a:pt x="33" y="3802"/>
                </a:lnTo>
                <a:lnTo>
                  <a:pt x="46" y="3813"/>
                </a:lnTo>
                <a:lnTo>
                  <a:pt x="63" y="3820"/>
                </a:lnTo>
                <a:lnTo>
                  <a:pt x="115" y="3820"/>
                </a:lnTo>
                <a:lnTo>
                  <a:pt x="137" y="3828"/>
                </a:lnTo>
                <a:lnTo>
                  <a:pt x="144" y="3851"/>
                </a:lnTo>
                <a:lnTo>
                  <a:pt x="136" y="3945"/>
                </a:lnTo>
                <a:lnTo>
                  <a:pt x="137" y="4001"/>
                </a:lnTo>
                <a:lnTo>
                  <a:pt x="143" y="4024"/>
                </a:lnTo>
                <a:lnTo>
                  <a:pt x="157" y="4048"/>
                </a:lnTo>
                <a:lnTo>
                  <a:pt x="180" y="4078"/>
                </a:lnTo>
                <a:lnTo>
                  <a:pt x="288" y="4170"/>
                </a:lnTo>
                <a:lnTo>
                  <a:pt x="296" y="4182"/>
                </a:lnTo>
                <a:lnTo>
                  <a:pt x="299" y="4216"/>
                </a:lnTo>
                <a:lnTo>
                  <a:pt x="306" y="4218"/>
                </a:lnTo>
                <a:lnTo>
                  <a:pt x="330" y="4205"/>
                </a:lnTo>
                <a:lnTo>
                  <a:pt x="338" y="4213"/>
                </a:lnTo>
                <a:lnTo>
                  <a:pt x="360" y="4265"/>
                </a:lnTo>
                <a:lnTo>
                  <a:pt x="381" y="4281"/>
                </a:lnTo>
                <a:lnTo>
                  <a:pt x="405" y="4283"/>
                </a:lnTo>
                <a:lnTo>
                  <a:pt x="429" y="4281"/>
                </a:lnTo>
                <a:lnTo>
                  <a:pt x="453" y="4281"/>
                </a:lnTo>
                <a:lnTo>
                  <a:pt x="475" y="4292"/>
                </a:lnTo>
                <a:lnTo>
                  <a:pt x="489" y="4311"/>
                </a:lnTo>
                <a:lnTo>
                  <a:pt x="513" y="4382"/>
                </a:lnTo>
                <a:lnTo>
                  <a:pt x="527" y="4407"/>
                </a:lnTo>
                <a:lnTo>
                  <a:pt x="543" y="4420"/>
                </a:lnTo>
                <a:lnTo>
                  <a:pt x="586" y="4441"/>
                </a:lnTo>
                <a:lnTo>
                  <a:pt x="609" y="4462"/>
                </a:lnTo>
                <a:lnTo>
                  <a:pt x="634" y="4507"/>
                </a:lnTo>
                <a:lnTo>
                  <a:pt x="661" y="4528"/>
                </a:lnTo>
                <a:lnTo>
                  <a:pt x="684" y="4536"/>
                </a:lnTo>
                <a:lnTo>
                  <a:pt x="755" y="4545"/>
                </a:lnTo>
                <a:lnTo>
                  <a:pt x="777" y="4556"/>
                </a:lnTo>
                <a:lnTo>
                  <a:pt x="796" y="4581"/>
                </a:lnTo>
                <a:lnTo>
                  <a:pt x="822" y="4632"/>
                </a:lnTo>
                <a:lnTo>
                  <a:pt x="882" y="4719"/>
                </a:lnTo>
                <a:lnTo>
                  <a:pt x="889" y="4748"/>
                </a:lnTo>
                <a:lnTo>
                  <a:pt x="891" y="4773"/>
                </a:lnTo>
                <a:lnTo>
                  <a:pt x="902" y="4777"/>
                </a:lnTo>
                <a:lnTo>
                  <a:pt x="918" y="4772"/>
                </a:lnTo>
                <a:lnTo>
                  <a:pt x="936" y="4769"/>
                </a:lnTo>
                <a:lnTo>
                  <a:pt x="997" y="4782"/>
                </a:lnTo>
                <a:lnTo>
                  <a:pt x="1013" y="4788"/>
                </a:lnTo>
                <a:lnTo>
                  <a:pt x="1032" y="4806"/>
                </a:lnTo>
                <a:lnTo>
                  <a:pt x="1083" y="4875"/>
                </a:lnTo>
                <a:lnTo>
                  <a:pt x="1129" y="4911"/>
                </a:lnTo>
                <a:lnTo>
                  <a:pt x="1185" y="4938"/>
                </a:lnTo>
                <a:lnTo>
                  <a:pt x="1243" y="4945"/>
                </a:lnTo>
                <a:lnTo>
                  <a:pt x="1293" y="4921"/>
                </a:lnTo>
                <a:lnTo>
                  <a:pt x="1306" y="4907"/>
                </a:lnTo>
                <a:lnTo>
                  <a:pt x="1310" y="4897"/>
                </a:lnTo>
                <a:lnTo>
                  <a:pt x="1314" y="4893"/>
                </a:lnTo>
                <a:lnTo>
                  <a:pt x="1329" y="4894"/>
                </a:lnTo>
                <a:lnTo>
                  <a:pt x="1337" y="4900"/>
                </a:lnTo>
                <a:lnTo>
                  <a:pt x="1345" y="4910"/>
                </a:lnTo>
                <a:lnTo>
                  <a:pt x="1356" y="4918"/>
                </a:lnTo>
                <a:lnTo>
                  <a:pt x="1373" y="4920"/>
                </a:lnTo>
                <a:lnTo>
                  <a:pt x="1388" y="4914"/>
                </a:lnTo>
                <a:lnTo>
                  <a:pt x="1411" y="4892"/>
                </a:lnTo>
                <a:lnTo>
                  <a:pt x="1425" y="4884"/>
                </a:lnTo>
                <a:lnTo>
                  <a:pt x="1431" y="4884"/>
                </a:lnTo>
                <a:lnTo>
                  <a:pt x="1444" y="4889"/>
                </a:lnTo>
                <a:lnTo>
                  <a:pt x="1449" y="4889"/>
                </a:lnTo>
                <a:lnTo>
                  <a:pt x="1474" y="4880"/>
                </a:lnTo>
                <a:lnTo>
                  <a:pt x="1475" y="4877"/>
                </a:lnTo>
                <a:lnTo>
                  <a:pt x="1490" y="4869"/>
                </a:lnTo>
                <a:lnTo>
                  <a:pt x="1494" y="4871"/>
                </a:lnTo>
                <a:lnTo>
                  <a:pt x="1506" y="4881"/>
                </a:lnTo>
                <a:lnTo>
                  <a:pt x="1512" y="4882"/>
                </a:lnTo>
                <a:lnTo>
                  <a:pt x="1521" y="4877"/>
                </a:lnTo>
                <a:lnTo>
                  <a:pt x="1524" y="4867"/>
                </a:lnTo>
                <a:lnTo>
                  <a:pt x="1525" y="4845"/>
                </a:lnTo>
                <a:lnTo>
                  <a:pt x="1537" y="4826"/>
                </a:lnTo>
                <a:lnTo>
                  <a:pt x="1604" y="4770"/>
                </a:lnTo>
                <a:lnTo>
                  <a:pt x="1638" y="4753"/>
                </a:lnTo>
                <a:lnTo>
                  <a:pt x="1674" y="4747"/>
                </a:lnTo>
                <a:lnTo>
                  <a:pt x="1751" y="4745"/>
                </a:lnTo>
                <a:lnTo>
                  <a:pt x="2022" y="4676"/>
                </a:lnTo>
                <a:lnTo>
                  <a:pt x="2046" y="4678"/>
                </a:lnTo>
                <a:lnTo>
                  <a:pt x="2209" y="4749"/>
                </a:lnTo>
                <a:lnTo>
                  <a:pt x="2236" y="4757"/>
                </a:lnTo>
                <a:lnTo>
                  <a:pt x="2262" y="4758"/>
                </a:lnTo>
                <a:lnTo>
                  <a:pt x="2286" y="4754"/>
                </a:lnTo>
                <a:lnTo>
                  <a:pt x="2333" y="4739"/>
                </a:lnTo>
                <a:lnTo>
                  <a:pt x="2355" y="4740"/>
                </a:lnTo>
                <a:lnTo>
                  <a:pt x="2367" y="4751"/>
                </a:lnTo>
                <a:lnTo>
                  <a:pt x="2375" y="4769"/>
                </a:lnTo>
                <a:lnTo>
                  <a:pt x="2379" y="4789"/>
                </a:lnTo>
                <a:lnTo>
                  <a:pt x="2392" y="4816"/>
                </a:lnTo>
                <a:lnTo>
                  <a:pt x="2408" y="4809"/>
                </a:lnTo>
                <a:lnTo>
                  <a:pt x="2436" y="4769"/>
                </a:lnTo>
                <a:lnTo>
                  <a:pt x="2538" y="4729"/>
                </a:lnTo>
                <a:lnTo>
                  <a:pt x="2555" y="4727"/>
                </a:lnTo>
                <a:lnTo>
                  <a:pt x="2577" y="4729"/>
                </a:lnTo>
                <a:lnTo>
                  <a:pt x="2609" y="4738"/>
                </a:lnTo>
                <a:lnTo>
                  <a:pt x="2672" y="4765"/>
                </a:lnTo>
                <a:lnTo>
                  <a:pt x="2707" y="4775"/>
                </a:lnTo>
                <a:lnTo>
                  <a:pt x="2780" y="4756"/>
                </a:lnTo>
                <a:lnTo>
                  <a:pt x="2886" y="4630"/>
                </a:lnTo>
                <a:lnTo>
                  <a:pt x="2962" y="4605"/>
                </a:lnTo>
                <a:lnTo>
                  <a:pt x="3060" y="4606"/>
                </a:lnTo>
                <a:lnTo>
                  <a:pt x="3091" y="4602"/>
                </a:lnTo>
                <a:lnTo>
                  <a:pt x="3107" y="4595"/>
                </a:lnTo>
                <a:lnTo>
                  <a:pt x="3116" y="4580"/>
                </a:lnTo>
                <a:lnTo>
                  <a:pt x="3180" y="4398"/>
                </a:lnTo>
                <a:lnTo>
                  <a:pt x="3217" y="4323"/>
                </a:lnTo>
                <a:lnTo>
                  <a:pt x="3221" y="4310"/>
                </a:lnTo>
                <a:lnTo>
                  <a:pt x="3222" y="4296"/>
                </a:lnTo>
                <a:lnTo>
                  <a:pt x="3215" y="4285"/>
                </a:lnTo>
                <a:lnTo>
                  <a:pt x="3187" y="4284"/>
                </a:lnTo>
                <a:lnTo>
                  <a:pt x="3181" y="4274"/>
                </a:lnTo>
                <a:lnTo>
                  <a:pt x="3190" y="4244"/>
                </a:lnTo>
                <a:lnTo>
                  <a:pt x="3213" y="4227"/>
                </a:lnTo>
                <a:lnTo>
                  <a:pt x="3353" y="4161"/>
                </a:lnTo>
                <a:lnTo>
                  <a:pt x="3381" y="4151"/>
                </a:lnTo>
                <a:lnTo>
                  <a:pt x="3456" y="4144"/>
                </a:lnTo>
                <a:lnTo>
                  <a:pt x="3477" y="4137"/>
                </a:lnTo>
                <a:lnTo>
                  <a:pt x="3498" y="4122"/>
                </a:lnTo>
                <a:lnTo>
                  <a:pt x="3516" y="4105"/>
                </a:lnTo>
                <a:lnTo>
                  <a:pt x="3535" y="4091"/>
                </a:lnTo>
                <a:lnTo>
                  <a:pt x="3565" y="4084"/>
                </a:lnTo>
                <a:lnTo>
                  <a:pt x="3927" y="4103"/>
                </a:lnTo>
                <a:lnTo>
                  <a:pt x="3958" y="4112"/>
                </a:lnTo>
                <a:lnTo>
                  <a:pt x="3966" y="4113"/>
                </a:lnTo>
                <a:lnTo>
                  <a:pt x="3980" y="4106"/>
                </a:lnTo>
                <a:lnTo>
                  <a:pt x="3989" y="4096"/>
                </a:lnTo>
                <a:lnTo>
                  <a:pt x="3996" y="4084"/>
                </a:lnTo>
                <a:lnTo>
                  <a:pt x="4008" y="4074"/>
                </a:lnTo>
                <a:lnTo>
                  <a:pt x="4031" y="4066"/>
                </a:lnTo>
                <a:lnTo>
                  <a:pt x="4051" y="4069"/>
                </a:lnTo>
                <a:lnTo>
                  <a:pt x="4071" y="4075"/>
                </a:lnTo>
                <a:lnTo>
                  <a:pt x="4095" y="4080"/>
                </a:lnTo>
                <a:lnTo>
                  <a:pt x="4153" y="4078"/>
                </a:lnTo>
                <a:lnTo>
                  <a:pt x="4173" y="4081"/>
                </a:lnTo>
                <a:lnTo>
                  <a:pt x="4203" y="4093"/>
                </a:lnTo>
                <a:lnTo>
                  <a:pt x="4223" y="4104"/>
                </a:lnTo>
                <a:lnTo>
                  <a:pt x="4234" y="4121"/>
                </a:lnTo>
                <a:lnTo>
                  <a:pt x="4235" y="4148"/>
                </a:lnTo>
                <a:lnTo>
                  <a:pt x="4229" y="4174"/>
                </a:lnTo>
                <a:lnTo>
                  <a:pt x="4215" y="4198"/>
                </a:lnTo>
                <a:lnTo>
                  <a:pt x="4196" y="4217"/>
                </a:lnTo>
                <a:lnTo>
                  <a:pt x="4159" y="4244"/>
                </a:lnTo>
                <a:lnTo>
                  <a:pt x="4152" y="4258"/>
                </a:lnTo>
                <a:lnTo>
                  <a:pt x="4156" y="4267"/>
                </a:lnTo>
                <a:lnTo>
                  <a:pt x="4173" y="4268"/>
                </a:lnTo>
                <a:lnTo>
                  <a:pt x="4220" y="4252"/>
                </a:lnTo>
                <a:lnTo>
                  <a:pt x="4267" y="4244"/>
                </a:lnTo>
                <a:lnTo>
                  <a:pt x="4314" y="4248"/>
                </a:lnTo>
                <a:lnTo>
                  <a:pt x="4358" y="4269"/>
                </a:lnTo>
                <a:lnTo>
                  <a:pt x="4399" y="4300"/>
                </a:lnTo>
                <a:lnTo>
                  <a:pt x="4416" y="4305"/>
                </a:lnTo>
                <a:lnTo>
                  <a:pt x="4470" y="4308"/>
                </a:lnTo>
                <a:lnTo>
                  <a:pt x="4541" y="4324"/>
                </a:lnTo>
                <a:lnTo>
                  <a:pt x="4599" y="4344"/>
                </a:lnTo>
                <a:lnTo>
                  <a:pt x="4688" y="4413"/>
                </a:lnTo>
                <a:lnTo>
                  <a:pt x="4743" y="4415"/>
                </a:lnTo>
                <a:lnTo>
                  <a:pt x="4791" y="4396"/>
                </a:lnTo>
                <a:lnTo>
                  <a:pt x="4817" y="4388"/>
                </a:lnTo>
                <a:lnTo>
                  <a:pt x="4842" y="4389"/>
                </a:lnTo>
                <a:lnTo>
                  <a:pt x="4868" y="4404"/>
                </a:lnTo>
                <a:lnTo>
                  <a:pt x="4929" y="4476"/>
                </a:lnTo>
                <a:lnTo>
                  <a:pt x="4963" y="4493"/>
                </a:lnTo>
                <a:lnTo>
                  <a:pt x="4993" y="4486"/>
                </a:lnTo>
                <a:lnTo>
                  <a:pt x="5185" y="4358"/>
                </a:lnTo>
                <a:lnTo>
                  <a:pt x="5259" y="4267"/>
                </a:lnTo>
                <a:lnTo>
                  <a:pt x="5287" y="4243"/>
                </a:lnTo>
                <a:lnTo>
                  <a:pt x="5308" y="4235"/>
                </a:lnTo>
                <a:lnTo>
                  <a:pt x="5484" y="4207"/>
                </a:lnTo>
                <a:lnTo>
                  <a:pt x="5532" y="4207"/>
                </a:lnTo>
                <a:lnTo>
                  <a:pt x="5577" y="4220"/>
                </a:lnTo>
                <a:lnTo>
                  <a:pt x="5589" y="4231"/>
                </a:lnTo>
                <a:lnTo>
                  <a:pt x="5601" y="4244"/>
                </a:lnTo>
                <a:lnTo>
                  <a:pt x="5612" y="4256"/>
                </a:lnTo>
                <a:lnTo>
                  <a:pt x="5628" y="4261"/>
                </a:lnTo>
                <a:lnTo>
                  <a:pt x="5640" y="4258"/>
                </a:lnTo>
                <a:lnTo>
                  <a:pt x="5667" y="4239"/>
                </a:lnTo>
                <a:lnTo>
                  <a:pt x="5670" y="4238"/>
                </a:lnTo>
                <a:lnTo>
                  <a:pt x="5849" y="4163"/>
                </a:lnTo>
                <a:lnTo>
                  <a:pt x="5872" y="4158"/>
                </a:lnTo>
                <a:lnTo>
                  <a:pt x="5901" y="4161"/>
                </a:lnTo>
                <a:lnTo>
                  <a:pt x="5929" y="4175"/>
                </a:lnTo>
                <a:lnTo>
                  <a:pt x="6025" y="4242"/>
                </a:lnTo>
                <a:lnTo>
                  <a:pt x="6051" y="4250"/>
                </a:lnTo>
                <a:lnTo>
                  <a:pt x="6079" y="4243"/>
                </a:lnTo>
                <a:lnTo>
                  <a:pt x="6098" y="4226"/>
                </a:lnTo>
                <a:lnTo>
                  <a:pt x="6107" y="4202"/>
                </a:lnTo>
                <a:lnTo>
                  <a:pt x="6105" y="4176"/>
                </a:lnTo>
                <a:lnTo>
                  <a:pt x="6100" y="4150"/>
                </a:lnTo>
                <a:lnTo>
                  <a:pt x="6100" y="4122"/>
                </a:lnTo>
                <a:lnTo>
                  <a:pt x="6114" y="4101"/>
                </a:lnTo>
                <a:lnTo>
                  <a:pt x="6157" y="4067"/>
                </a:lnTo>
                <a:lnTo>
                  <a:pt x="6175" y="4046"/>
                </a:lnTo>
                <a:lnTo>
                  <a:pt x="6206" y="3996"/>
                </a:lnTo>
                <a:lnTo>
                  <a:pt x="6228" y="3932"/>
                </a:lnTo>
                <a:lnTo>
                  <a:pt x="6242" y="3850"/>
                </a:lnTo>
                <a:lnTo>
                  <a:pt x="6241" y="3811"/>
                </a:lnTo>
                <a:lnTo>
                  <a:pt x="6237" y="3797"/>
                </a:lnTo>
                <a:lnTo>
                  <a:pt x="6234" y="3788"/>
                </a:lnTo>
                <a:lnTo>
                  <a:pt x="6231" y="3779"/>
                </a:lnTo>
                <a:lnTo>
                  <a:pt x="6235" y="3767"/>
                </a:lnTo>
                <a:lnTo>
                  <a:pt x="6242" y="3756"/>
                </a:lnTo>
                <a:lnTo>
                  <a:pt x="6252" y="3744"/>
                </a:lnTo>
                <a:lnTo>
                  <a:pt x="6266" y="3735"/>
                </a:lnTo>
                <a:lnTo>
                  <a:pt x="6277" y="3731"/>
                </a:lnTo>
                <a:lnTo>
                  <a:pt x="6343" y="3723"/>
                </a:lnTo>
                <a:lnTo>
                  <a:pt x="6410" y="3696"/>
                </a:lnTo>
                <a:lnTo>
                  <a:pt x="6427" y="3682"/>
                </a:lnTo>
                <a:lnTo>
                  <a:pt x="6429" y="3659"/>
                </a:lnTo>
                <a:lnTo>
                  <a:pt x="6424" y="3633"/>
                </a:lnTo>
                <a:lnTo>
                  <a:pt x="6424" y="3613"/>
                </a:lnTo>
                <a:lnTo>
                  <a:pt x="6429" y="3593"/>
                </a:lnTo>
                <a:lnTo>
                  <a:pt x="6439" y="3568"/>
                </a:lnTo>
                <a:lnTo>
                  <a:pt x="6442" y="3553"/>
                </a:lnTo>
                <a:lnTo>
                  <a:pt x="6442" y="3534"/>
                </a:lnTo>
                <a:lnTo>
                  <a:pt x="6437" y="3519"/>
                </a:lnTo>
                <a:lnTo>
                  <a:pt x="6426" y="3511"/>
                </a:lnTo>
                <a:lnTo>
                  <a:pt x="6398" y="3515"/>
                </a:lnTo>
                <a:lnTo>
                  <a:pt x="6378" y="3523"/>
                </a:lnTo>
                <a:lnTo>
                  <a:pt x="6364" y="3522"/>
                </a:lnTo>
                <a:lnTo>
                  <a:pt x="6351" y="3495"/>
                </a:lnTo>
                <a:lnTo>
                  <a:pt x="6350" y="3485"/>
                </a:lnTo>
                <a:lnTo>
                  <a:pt x="6351" y="3445"/>
                </a:lnTo>
                <a:lnTo>
                  <a:pt x="6348" y="3432"/>
                </a:lnTo>
                <a:lnTo>
                  <a:pt x="6335" y="3414"/>
                </a:lnTo>
                <a:lnTo>
                  <a:pt x="6331" y="3402"/>
                </a:lnTo>
                <a:lnTo>
                  <a:pt x="6330" y="3380"/>
                </a:lnTo>
                <a:lnTo>
                  <a:pt x="6343" y="3315"/>
                </a:lnTo>
                <a:lnTo>
                  <a:pt x="6362" y="3267"/>
                </a:lnTo>
                <a:lnTo>
                  <a:pt x="6399" y="3247"/>
                </a:lnTo>
                <a:lnTo>
                  <a:pt x="6492" y="3234"/>
                </a:lnTo>
                <a:lnTo>
                  <a:pt x="6525" y="3223"/>
                </a:lnTo>
                <a:lnTo>
                  <a:pt x="6532" y="3210"/>
                </a:lnTo>
                <a:lnTo>
                  <a:pt x="6529" y="3191"/>
                </a:lnTo>
                <a:lnTo>
                  <a:pt x="6527" y="3165"/>
                </a:lnTo>
                <a:lnTo>
                  <a:pt x="6535" y="3140"/>
                </a:lnTo>
                <a:lnTo>
                  <a:pt x="6551" y="3131"/>
                </a:lnTo>
                <a:lnTo>
                  <a:pt x="6597" y="3136"/>
                </a:lnTo>
                <a:lnTo>
                  <a:pt x="6620" y="3120"/>
                </a:lnTo>
                <a:lnTo>
                  <a:pt x="6672" y="3077"/>
                </a:lnTo>
                <a:lnTo>
                  <a:pt x="6693" y="3068"/>
                </a:lnTo>
                <a:lnTo>
                  <a:pt x="6712" y="3056"/>
                </a:lnTo>
                <a:lnTo>
                  <a:pt x="6757" y="3005"/>
                </a:lnTo>
                <a:lnTo>
                  <a:pt x="6783" y="2989"/>
                </a:lnTo>
                <a:lnTo>
                  <a:pt x="6838" y="2984"/>
                </a:lnTo>
                <a:lnTo>
                  <a:pt x="6863" y="2975"/>
                </a:lnTo>
                <a:lnTo>
                  <a:pt x="6880" y="2952"/>
                </a:lnTo>
                <a:lnTo>
                  <a:pt x="6877" y="2930"/>
                </a:lnTo>
                <a:lnTo>
                  <a:pt x="6862" y="2903"/>
                </a:lnTo>
                <a:lnTo>
                  <a:pt x="6844" y="2875"/>
                </a:lnTo>
                <a:lnTo>
                  <a:pt x="6826" y="2855"/>
                </a:lnTo>
                <a:lnTo>
                  <a:pt x="6814" y="2847"/>
                </a:lnTo>
                <a:lnTo>
                  <a:pt x="6799" y="2840"/>
                </a:lnTo>
                <a:lnTo>
                  <a:pt x="6784" y="2836"/>
                </a:lnTo>
                <a:lnTo>
                  <a:pt x="6769" y="2834"/>
                </a:lnTo>
                <a:lnTo>
                  <a:pt x="6756" y="2838"/>
                </a:lnTo>
                <a:lnTo>
                  <a:pt x="6730" y="2850"/>
                </a:lnTo>
                <a:lnTo>
                  <a:pt x="6717" y="2850"/>
                </a:lnTo>
                <a:lnTo>
                  <a:pt x="6698" y="2834"/>
                </a:lnTo>
                <a:lnTo>
                  <a:pt x="6701" y="2809"/>
                </a:lnTo>
                <a:lnTo>
                  <a:pt x="6712" y="2782"/>
                </a:lnTo>
                <a:lnTo>
                  <a:pt x="6717" y="2757"/>
                </a:lnTo>
                <a:lnTo>
                  <a:pt x="6713" y="2745"/>
                </a:lnTo>
                <a:lnTo>
                  <a:pt x="6700" y="2721"/>
                </a:lnTo>
                <a:lnTo>
                  <a:pt x="6699" y="2710"/>
                </a:lnTo>
                <a:lnTo>
                  <a:pt x="6706" y="2695"/>
                </a:lnTo>
                <a:lnTo>
                  <a:pt x="6717" y="2690"/>
                </a:lnTo>
                <a:lnTo>
                  <a:pt x="6730" y="2688"/>
                </a:lnTo>
                <a:lnTo>
                  <a:pt x="6744" y="2679"/>
                </a:lnTo>
                <a:lnTo>
                  <a:pt x="6756" y="2649"/>
                </a:lnTo>
                <a:lnTo>
                  <a:pt x="6749" y="2625"/>
                </a:lnTo>
                <a:lnTo>
                  <a:pt x="6717" y="2585"/>
                </a:lnTo>
                <a:lnTo>
                  <a:pt x="6711" y="2569"/>
                </a:lnTo>
                <a:lnTo>
                  <a:pt x="6714" y="2564"/>
                </a:lnTo>
                <a:lnTo>
                  <a:pt x="6724" y="2560"/>
                </a:lnTo>
                <a:lnTo>
                  <a:pt x="6741" y="2545"/>
                </a:lnTo>
                <a:lnTo>
                  <a:pt x="6750" y="2532"/>
                </a:lnTo>
                <a:lnTo>
                  <a:pt x="6754" y="2519"/>
                </a:lnTo>
                <a:lnTo>
                  <a:pt x="6757" y="2507"/>
                </a:lnTo>
                <a:lnTo>
                  <a:pt x="6762" y="2493"/>
                </a:lnTo>
                <a:lnTo>
                  <a:pt x="6779" y="2467"/>
                </a:lnTo>
                <a:lnTo>
                  <a:pt x="6798" y="2448"/>
                </a:lnTo>
                <a:lnTo>
                  <a:pt x="6868" y="2402"/>
                </a:lnTo>
                <a:lnTo>
                  <a:pt x="6882" y="2385"/>
                </a:lnTo>
                <a:lnTo>
                  <a:pt x="6903" y="2343"/>
                </a:lnTo>
                <a:lnTo>
                  <a:pt x="6923" y="2312"/>
                </a:lnTo>
                <a:lnTo>
                  <a:pt x="6940" y="2317"/>
                </a:lnTo>
                <a:lnTo>
                  <a:pt x="6971" y="2363"/>
                </a:lnTo>
                <a:lnTo>
                  <a:pt x="7006" y="2379"/>
                </a:lnTo>
                <a:lnTo>
                  <a:pt x="7043" y="2373"/>
                </a:lnTo>
                <a:lnTo>
                  <a:pt x="7123" y="2339"/>
                </a:lnTo>
                <a:lnTo>
                  <a:pt x="7172" y="2334"/>
                </a:lnTo>
                <a:lnTo>
                  <a:pt x="7192" y="2326"/>
                </a:lnTo>
                <a:lnTo>
                  <a:pt x="7202" y="2302"/>
                </a:lnTo>
                <a:lnTo>
                  <a:pt x="7206" y="2250"/>
                </a:lnTo>
                <a:lnTo>
                  <a:pt x="7215" y="2229"/>
                </a:lnTo>
                <a:lnTo>
                  <a:pt x="7256" y="2173"/>
                </a:lnTo>
                <a:lnTo>
                  <a:pt x="7253" y="2165"/>
                </a:lnTo>
                <a:lnTo>
                  <a:pt x="7235" y="2159"/>
                </a:lnTo>
                <a:lnTo>
                  <a:pt x="7216" y="2135"/>
                </a:lnTo>
                <a:lnTo>
                  <a:pt x="7215" y="2114"/>
                </a:lnTo>
                <a:lnTo>
                  <a:pt x="7257" y="1933"/>
                </a:lnTo>
                <a:lnTo>
                  <a:pt x="7279" y="1877"/>
                </a:lnTo>
                <a:lnTo>
                  <a:pt x="7305" y="1851"/>
                </a:lnTo>
                <a:lnTo>
                  <a:pt x="7317" y="1853"/>
                </a:lnTo>
                <a:lnTo>
                  <a:pt x="7328" y="1858"/>
                </a:lnTo>
                <a:lnTo>
                  <a:pt x="7338" y="1861"/>
                </a:lnTo>
                <a:lnTo>
                  <a:pt x="7351" y="1857"/>
                </a:lnTo>
                <a:lnTo>
                  <a:pt x="7358" y="1845"/>
                </a:lnTo>
                <a:lnTo>
                  <a:pt x="7358" y="1832"/>
                </a:lnTo>
                <a:lnTo>
                  <a:pt x="7348" y="1807"/>
                </a:lnTo>
                <a:lnTo>
                  <a:pt x="7328" y="1771"/>
                </a:lnTo>
                <a:lnTo>
                  <a:pt x="7324" y="1756"/>
                </a:lnTo>
                <a:lnTo>
                  <a:pt x="7323" y="1743"/>
                </a:lnTo>
                <a:lnTo>
                  <a:pt x="7326" y="1720"/>
                </a:lnTo>
                <a:lnTo>
                  <a:pt x="7324" y="1707"/>
                </a:lnTo>
                <a:lnTo>
                  <a:pt x="7294" y="1634"/>
                </a:lnTo>
                <a:lnTo>
                  <a:pt x="7290" y="1605"/>
                </a:lnTo>
                <a:lnTo>
                  <a:pt x="7290" y="1558"/>
                </a:lnTo>
                <a:lnTo>
                  <a:pt x="7297" y="1511"/>
                </a:lnTo>
                <a:lnTo>
                  <a:pt x="7344" y="1370"/>
                </a:lnTo>
                <a:lnTo>
                  <a:pt x="7343" y="1331"/>
                </a:lnTo>
                <a:lnTo>
                  <a:pt x="7326" y="1314"/>
                </a:lnTo>
                <a:lnTo>
                  <a:pt x="7301" y="1299"/>
                </a:lnTo>
                <a:lnTo>
                  <a:pt x="7282" y="1282"/>
                </a:lnTo>
                <a:lnTo>
                  <a:pt x="7283" y="1255"/>
                </a:lnTo>
                <a:lnTo>
                  <a:pt x="7291" y="1247"/>
                </a:lnTo>
                <a:lnTo>
                  <a:pt x="7333" y="1223"/>
                </a:lnTo>
                <a:lnTo>
                  <a:pt x="7345" y="1210"/>
                </a:lnTo>
                <a:lnTo>
                  <a:pt x="7368" y="1163"/>
                </a:lnTo>
                <a:lnTo>
                  <a:pt x="7384" y="1111"/>
                </a:lnTo>
                <a:lnTo>
                  <a:pt x="7397" y="1005"/>
                </a:lnTo>
                <a:lnTo>
                  <a:pt x="7405" y="984"/>
                </a:lnTo>
                <a:lnTo>
                  <a:pt x="7405" y="983"/>
                </a:lnTo>
                <a:lnTo>
                  <a:pt x="7398" y="974"/>
                </a:lnTo>
                <a:lnTo>
                  <a:pt x="7393" y="958"/>
                </a:lnTo>
                <a:lnTo>
                  <a:pt x="7389" y="939"/>
                </a:lnTo>
                <a:lnTo>
                  <a:pt x="7388" y="910"/>
                </a:lnTo>
                <a:lnTo>
                  <a:pt x="7391" y="893"/>
                </a:lnTo>
                <a:lnTo>
                  <a:pt x="7396" y="879"/>
                </a:lnTo>
                <a:lnTo>
                  <a:pt x="7432" y="832"/>
                </a:lnTo>
                <a:lnTo>
                  <a:pt x="7438" y="822"/>
                </a:lnTo>
                <a:lnTo>
                  <a:pt x="7446" y="796"/>
                </a:lnTo>
                <a:lnTo>
                  <a:pt x="7448" y="783"/>
                </a:lnTo>
                <a:lnTo>
                  <a:pt x="7446" y="770"/>
                </a:lnTo>
                <a:close/>
                <a:moveTo>
                  <a:pt x="2165" y="2969"/>
                </a:moveTo>
                <a:lnTo>
                  <a:pt x="2157" y="3021"/>
                </a:lnTo>
                <a:lnTo>
                  <a:pt x="2162" y="3046"/>
                </a:lnTo>
                <a:lnTo>
                  <a:pt x="2186" y="3057"/>
                </a:lnTo>
                <a:lnTo>
                  <a:pt x="2198" y="3068"/>
                </a:lnTo>
                <a:lnTo>
                  <a:pt x="2218" y="3116"/>
                </a:lnTo>
                <a:lnTo>
                  <a:pt x="2231" y="3132"/>
                </a:lnTo>
                <a:lnTo>
                  <a:pt x="2236" y="3121"/>
                </a:lnTo>
                <a:lnTo>
                  <a:pt x="2246" y="3111"/>
                </a:lnTo>
                <a:lnTo>
                  <a:pt x="2257" y="3106"/>
                </a:lnTo>
                <a:lnTo>
                  <a:pt x="2268" y="3111"/>
                </a:lnTo>
                <a:lnTo>
                  <a:pt x="2281" y="3117"/>
                </a:lnTo>
                <a:lnTo>
                  <a:pt x="2284" y="3110"/>
                </a:lnTo>
                <a:lnTo>
                  <a:pt x="2283" y="3099"/>
                </a:lnTo>
                <a:lnTo>
                  <a:pt x="2282" y="3094"/>
                </a:lnTo>
                <a:lnTo>
                  <a:pt x="2256" y="3025"/>
                </a:lnTo>
                <a:lnTo>
                  <a:pt x="2246" y="2936"/>
                </a:lnTo>
                <a:lnTo>
                  <a:pt x="2245" y="2725"/>
                </a:lnTo>
                <a:lnTo>
                  <a:pt x="2232" y="2676"/>
                </a:lnTo>
                <a:lnTo>
                  <a:pt x="2207" y="2638"/>
                </a:lnTo>
                <a:lnTo>
                  <a:pt x="2165" y="2621"/>
                </a:lnTo>
                <a:lnTo>
                  <a:pt x="2147" y="2661"/>
                </a:lnTo>
                <a:lnTo>
                  <a:pt x="2145" y="2720"/>
                </a:lnTo>
                <a:lnTo>
                  <a:pt x="2168" y="2919"/>
                </a:lnTo>
                <a:lnTo>
                  <a:pt x="2165" y="296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 name="Freeform 18"/>
          <p:cNvSpPr>
            <a:spLocks/>
          </p:cNvSpPr>
          <p:nvPr/>
        </p:nvSpPr>
        <p:spPr bwMode="auto">
          <a:xfrm>
            <a:off x="9963150" y="7762875"/>
            <a:ext cx="109538" cy="404813"/>
          </a:xfrm>
          <a:custGeom>
            <a:avLst/>
            <a:gdLst>
              <a:gd name="T0" fmla="*/ 20 w 139"/>
              <a:gd name="T1" fmla="*/ 348 h 511"/>
              <a:gd name="T2" fmla="*/ 12 w 139"/>
              <a:gd name="T3" fmla="*/ 400 h 511"/>
              <a:gd name="T4" fmla="*/ 17 w 139"/>
              <a:gd name="T5" fmla="*/ 425 h 511"/>
              <a:gd name="T6" fmla="*/ 41 w 139"/>
              <a:gd name="T7" fmla="*/ 436 h 511"/>
              <a:gd name="T8" fmla="*/ 53 w 139"/>
              <a:gd name="T9" fmla="*/ 447 h 511"/>
              <a:gd name="T10" fmla="*/ 73 w 139"/>
              <a:gd name="T11" fmla="*/ 495 h 511"/>
              <a:gd name="T12" fmla="*/ 86 w 139"/>
              <a:gd name="T13" fmla="*/ 511 h 511"/>
              <a:gd name="T14" fmla="*/ 91 w 139"/>
              <a:gd name="T15" fmla="*/ 500 h 511"/>
              <a:gd name="T16" fmla="*/ 101 w 139"/>
              <a:gd name="T17" fmla="*/ 490 h 511"/>
              <a:gd name="T18" fmla="*/ 112 w 139"/>
              <a:gd name="T19" fmla="*/ 485 h 511"/>
              <a:gd name="T20" fmla="*/ 123 w 139"/>
              <a:gd name="T21" fmla="*/ 490 h 511"/>
              <a:gd name="T22" fmla="*/ 136 w 139"/>
              <a:gd name="T23" fmla="*/ 496 h 511"/>
              <a:gd name="T24" fmla="*/ 139 w 139"/>
              <a:gd name="T25" fmla="*/ 489 h 511"/>
              <a:gd name="T26" fmla="*/ 138 w 139"/>
              <a:gd name="T27" fmla="*/ 478 h 511"/>
              <a:gd name="T28" fmla="*/ 137 w 139"/>
              <a:gd name="T29" fmla="*/ 473 h 511"/>
              <a:gd name="T30" fmla="*/ 111 w 139"/>
              <a:gd name="T31" fmla="*/ 404 h 511"/>
              <a:gd name="T32" fmla="*/ 101 w 139"/>
              <a:gd name="T33" fmla="*/ 315 h 511"/>
              <a:gd name="T34" fmla="*/ 100 w 139"/>
              <a:gd name="T35" fmla="*/ 104 h 511"/>
              <a:gd name="T36" fmla="*/ 87 w 139"/>
              <a:gd name="T37" fmla="*/ 55 h 511"/>
              <a:gd name="T38" fmla="*/ 62 w 139"/>
              <a:gd name="T39" fmla="*/ 17 h 511"/>
              <a:gd name="T40" fmla="*/ 20 w 139"/>
              <a:gd name="T41" fmla="*/ 0 h 511"/>
              <a:gd name="T42" fmla="*/ 2 w 139"/>
              <a:gd name="T43" fmla="*/ 40 h 511"/>
              <a:gd name="T44" fmla="*/ 0 w 139"/>
              <a:gd name="T45" fmla="*/ 99 h 511"/>
              <a:gd name="T46" fmla="*/ 23 w 139"/>
              <a:gd name="T47" fmla="*/ 298 h 511"/>
              <a:gd name="T48" fmla="*/ 20 w 139"/>
              <a:gd name="T49" fmla="*/ 34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511">
                <a:moveTo>
                  <a:pt x="20" y="348"/>
                </a:moveTo>
                <a:lnTo>
                  <a:pt x="12" y="400"/>
                </a:lnTo>
                <a:lnTo>
                  <a:pt x="17" y="425"/>
                </a:lnTo>
                <a:lnTo>
                  <a:pt x="41" y="436"/>
                </a:lnTo>
                <a:lnTo>
                  <a:pt x="53" y="447"/>
                </a:lnTo>
                <a:lnTo>
                  <a:pt x="73" y="495"/>
                </a:lnTo>
                <a:lnTo>
                  <a:pt x="86" y="511"/>
                </a:lnTo>
                <a:lnTo>
                  <a:pt x="91" y="500"/>
                </a:lnTo>
                <a:lnTo>
                  <a:pt x="101" y="490"/>
                </a:lnTo>
                <a:lnTo>
                  <a:pt x="112" y="485"/>
                </a:lnTo>
                <a:lnTo>
                  <a:pt x="123" y="490"/>
                </a:lnTo>
                <a:lnTo>
                  <a:pt x="136" y="496"/>
                </a:lnTo>
                <a:lnTo>
                  <a:pt x="139" y="489"/>
                </a:lnTo>
                <a:lnTo>
                  <a:pt x="138" y="478"/>
                </a:lnTo>
                <a:lnTo>
                  <a:pt x="137" y="473"/>
                </a:lnTo>
                <a:lnTo>
                  <a:pt x="111" y="404"/>
                </a:lnTo>
                <a:lnTo>
                  <a:pt x="101" y="315"/>
                </a:lnTo>
                <a:lnTo>
                  <a:pt x="100" y="104"/>
                </a:lnTo>
                <a:lnTo>
                  <a:pt x="87" y="55"/>
                </a:lnTo>
                <a:lnTo>
                  <a:pt x="62" y="17"/>
                </a:lnTo>
                <a:lnTo>
                  <a:pt x="20" y="0"/>
                </a:lnTo>
                <a:lnTo>
                  <a:pt x="2" y="40"/>
                </a:lnTo>
                <a:lnTo>
                  <a:pt x="0" y="99"/>
                </a:lnTo>
                <a:lnTo>
                  <a:pt x="23" y="298"/>
                </a:lnTo>
                <a:lnTo>
                  <a:pt x="20" y="34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19"/>
          <p:cNvSpPr>
            <a:spLocks noEditPoints="1"/>
          </p:cNvSpPr>
          <p:nvPr/>
        </p:nvSpPr>
        <p:spPr bwMode="auto">
          <a:xfrm>
            <a:off x="13676313" y="3386138"/>
            <a:ext cx="3960813" cy="3076575"/>
          </a:xfrm>
          <a:custGeom>
            <a:avLst/>
            <a:gdLst>
              <a:gd name="T0" fmla="*/ 3260 w 4991"/>
              <a:gd name="T1" fmla="*/ 3814 h 3875"/>
              <a:gd name="T2" fmla="*/ 3125 w 4991"/>
              <a:gd name="T3" fmla="*/ 3861 h 3875"/>
              <a:gd name="T4" fmla="*/ 2257 w 4991"/>
              <a:gd name="T5" fmla="*/ 44 h 3875"/>
              <a:gd name="T6" fmla="*/ 2415 w 4991"/>
              <a:gd name="T7" fmla="*/ 220 h 3875"/>
              <a:gd name="T8" fmla="*/ 2308 w 4991"/>
              <a:gd name="T9" fmla="*/ 103 h 3875"/>
              <a:gd name="T10" fmla="*/ 4260 w 4991"/>
              <a:gd name="T11" fmla="*/ 3525 h 3875"/>
              <a:gd name="T12" fmla="*/ 3994 w 4991"/>
              <a:gd name="T13" fmla="*/ 3210 h 3875"/>
              <a:gd name="T14" fmla="*/ 4100 w 4991"/>
              <a:gd name="T15" fmla="*/ 3307 h 3875"/>
              <a:gd name="T16" fmla="*/ 3089 w 4991"/>
              <a:gd name="T17" fmla="*/ 1637 h 3875"/>
              <a:gd name="T18" fmla="*/ 3375 w 4991"/>
              <a:gd name="T19" fmla="*/ 1887 h 3875"/>
              <a:gd name="T20" fmla="*/ 3443 w 4991"/>
              <a:gd name="T21" fmla="*/ 1904 h 3875"/>
              <a:gd name="T22" fmla="*/ 3406 w 4991"/>
              <a:gd name="T23" fmla="*/ 1895 h 3875"/>
              <a:gd name="T24" fmla="*/ 2762 w 4991"/>
              <a:gd name="T25" fmla="*/ 764 h 3875"/>
              <a:gd name="T26" fmla="*/ 3824 w 4991"/>
              <a:gd name="T27" fmla="*/ 2908 h 3875"/>
              <a:gd name="T28" fmla="*/ 3831 w 4991"/>
              <a:gd name="T29" fmla="*/ 2878 h 3875"/>
              <a:gd name="T30" fmla="*/ 4635 w 4991"/>
              <a:gd name="T31" fmla="*/ 2319 h 3875"/>
              <a:gd name="T32" fmla="*/ 4434 w 4991"/>
              <a:gd name="T33" fmla="*/ 2269 h 3875"/>
              <a:gd name="T34" fmla="*/ 4119 w 4991"/>
              <a:gd name="T35" fmla="*/ 2186 h 3875"/>
              <a:gd name="T36" fmla="*/ 3875 w 4991"/>
              <a:gd name="T37" fmla="*/ 1868 h 3875"/>
              <a:gd name="T38" fmla="*/ 3604 w 4991"/>
              <a:gd name="T39" fmla="*/ 2013 h 3875"/>
              <a:gd name="T40" fmla="*/ 3342 w 4991"/>
              <a:gd name="T41" fmla="*/ 1906 h 3875"/>
              <a:gd name="T42" fmla="*/ 3507 w 4991"/>
              <a:gd name="T43" fmla="*/ 1643 h 3875"/>
              <a:gd name="T44" fmla="*/ 3179 w 4991"/>
              <a:gd name="T45" fmla="*/ 1699 h 3875"/>
              <a:gd name="T46" fmla="*/ 3005 w 4991"/>
              <a:gd name="T47" fmla="*/ 1610 h 3875"/>
              <a:gd name="T48" fmla="*/ 3047 w 4991"/>
              <a:gd name="T49" fmla="*/ 1326 h 3875"/>
              <a:gd name="T50" fmla="*/ 3086 w 4991"/>
              <a:gd name="T51" fmla="*/ 1083 h 3875"/>
              <a:gd name="T52" fmla="*/ 2915 w 4991"/>
              <a:gd name="T53" fmla="*/ 969 h 3875"/>
              <a:gd name="T54" fmla="*/ 2574 w 4991"/>
              <a:gd name="T55" fmla="*/ 845 h 3875"/>
              <a:gd name="T56" fmla="*/ 2412 w 4991"/>
              <a:gd name="T57" fmla="*/ 426 h 3875"/>
              <a:gd name="T58" fmla="*/ 2277 w 4991"/>
              <a:gd name="T59" fmla="*/ 500 h 3875"/>
              <a:gd name="T60" fmla="*/ 2043 w 4991"/>
              <a:gd name="T61" fmla="*/ 924 h 3875"/>
              <a:gd name="T62" fmla="*/ 2034 w 4991"/>
              <a:gd name="T63" fmla="*/ 476 h 3875"/>
              <a:gd name="T64" fmla="*/ 1827 w 4991"/>
              <a:gd name="T65" fmla="*/ 647 h 3875"/>
              <a:gd name="T66" fmla="*/ 1587 w 4991"/>
              <a:gd name="T67" fmla="*/ 1064 h 3875"/>
              <a:gd name="T68" fmla="*/ 1358 w 4991"/>
              <a:gd name="T69" fmla="*/ 1302 h 3875"/>
              <a:gd name="T70" fmla="*/ 1099 w 4991"/>
              <a:gd name="T71" fmla="*/ 1723 h 3875"/>
              <a:gd name="T72" fmla="*/ 557 w 4991"/>
              <a:gd name="T73" fmla="*/ 2161 h 3875"/>
              <a:gd name="T74" fmla="*/ 246 w 4991"/>
              <a:gd name="T75" fmla="*/ 2443 h 3875"/>
              <a:gd name="T76" fmla="*/ 499 w 4991"/>
              <a:gd name="T77" fmla="*/ 2653 h 3875"/>
              <a:gd name="T78" fmla="*/ 577 w 4991"/>
              <a:gd name="T79" fmla="*/ 2917 h 3875"/>
              <a:gd name="T80" fmla="*/ 493 w 4991"/>
              <a:gd name="T81" fmla="*/ 3469 h 3875"/>
              <a:gd name="T82" fmla="*/ 615 w 4991"/>
              <a:gd name="T83" fmla="*/ 3713 h 3875"/>
              <a:gd name="T84" fmla="*/ 724 w 4991"/>
              <a:gd name="T85" fmla="*/ 3782 h 3875"/>
              <a:gd name="T86" fmla="*/ 1003 w 4991"/>
              <a:gd name="T87" fmla="*/ 3683 h 3875"/>
              <a:gd name="T88" fmla="*/ 1427 w 4991"/>
              <a:gd name="T89" fmla="*/ 3621 h 3875"/>
              <a:gd name="T90" fmla="*/ 1617 w 4991"/>
              <a:gd name="T91" fmla="*/ 3613 h 3875"/>
              <a:gd name="T92" fmla="*/ 2441 w 4991"/>
              <a:gd name="T93" fmla="*/ 3643 h 3875"/>
              <a:gd name="T94" fmla="*/ 2978 w 4991"/>
              <a:gd name="T95" fmla="*/ 3837 h 3875"/>
              <a:gd name="T96" fmla="*/ 2964 w 4991"/>
              <a:gd name="T97" fmla="*/ 3591 h 3875"/>
              <a:gd name="T98" fmla="*/ 3264 w 4991"/>
              <a:gd name="T99" fmla="*/ 3698 h 3875"/>
              <a:gd name="T100" fmla="*/ 4100 w 4991"/>
              <a:gd name="T101" fmla="*/ 3616 h 3875"/>
              <a:gd name="T102" fmla="*/ 4111 w 4991"/>
              <a:gd name="T103" fmla="*/ 3408 h 3875"/>
              <a:gd name="T104" fmla="*/ 3924 w 4991"/>
              <a:gd name="T105" fmla="*/ 3315 h 3875"/>
              <a:gd name="T106" fmla="*/ 3610 w 4991"/>
              <a:gd name="T107" fmla="*/ 3020 h 3875"/>
              <a:gd name="T108" fmla="*/ 3961 w 4991"/>
              <a:gd name="T109" fmla="*/ 2823 h 3875"/>
              <a:gd name="T110" fmla="*/ 4621 w 4991"/>
              <a:gd name="T111" fmla="*/ 2797 h 3875"/>
              <a:gd name="T112" fmla="*/ 4329 w 4991"/>
              <a:gd name="T113" fmla="*/ 3316 h 3875"/>
              <a:gd name="T114" fmla="*/ 3571 w 4991"/>
              <a:gd name="T115" fmla="*/ 1436 h 3875"/>
              <a:gd name="T116" fmla="*/ 3642 w 4991"/>
              <a:gd name="T117" fmla="*/ 1847 h 3875"/>
              <a:gd name="T118" fmla="*/ 4087 w 4991"/>
              <a:gd name="T119" fmla="*/ 387 h 3875"/>
              <a:gd name="T120" fmla="*/ 4799 w 4991"/>
              <a:gd name="T121" fmla="*/ 2290 h 3875"/>
              <a:gd name="T122" fmla="*/ 3531 w 4991"/>
              <a:gd name="T123" fmla="*/ 1347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91" h="3875">
                <a:moveTo>
                  <a:pt x="99" y="2378"/>
                </a:moveTo>
                <a:lnTo>
                  <a:pt x="81" y="2386"/>
                </a:lnTo>
                <a:lnTo>
                  <a:pt x="46" y="2418"/>
                </a:lnTo>
                <a:lnTo>
                  <a:pt x="36" y="2429"/>
                </a:lnTo>
                <a:lnTo>
                  <a:pt x="2" y="2523"/>
                </a:lnTo>
                <a:lnTo>
                  <a:pt x="0" y="2542"/>
                </a:lnTo>
                <a:lnTo>
                  <a:pt x="30" y="2523"/>
                </a:lnTo>
                <a:lnTo>
                  <a:pt x="54" y="2504"/>
                </a:lnTo>
                <a:lnTo>
                  <a:pt x="64" y="2502"/>
                </a:lnTo>
                <a:lnTo>
                  <a:pt x="88" y="2516"/>
                </a:lnTo>
                <a:lnTo>
                  <a:pt x="99" y="2517"/>
                </a:lnTo>
                <a:lnTo>
                  <a:pt x="121" y="2494"/>
                </a:lnTo>
                <a:lnTo>
                  <a:pt x="122" y="2466"/>
                </a:lnTo>
                <a:lnTo>
                  <a:pt x="108" y="2405"/>
                </a:lnTo>
                <a:lnTo>
                  <a:pt x="99" y="2378"/>
                </a:lnTo>
                <a:close/>
                <a:moveTo>
                  <a:pt x="3321" y="3844"/>
                </a:moveTo>
                <a:lnTo>
                  <a:pt x="3316" y="3832"/>
                </a:lnTo>
                <a:lnTo>
                  <a:pt x="3260" y="3814"/>
                </a:lnTo>
                <a:lnTo>
                  <a:pt x="3244" y="3813"/>
                </a:lnTo>
                <a:lnTo>
                  <a:pt x="3231" y="3810"/>
                </a:lnTo>
                <a:lnTo>
                  <a:pt x="3221" y="3804"/>
                </a:lnTo>
                <a:lnTo>
                  <a:pt x="3210" y="3793"/>
                </a:lnTo>
                <a:lnTo>
                  <a:pt x="3193" y="3767"/>
                </a:lnTo>
                <a:lnTo>
                  <a:pt x="3182" y="3753"/>
                </a:lnTo>
                <a:lnTo>
                  <a:pt x="3168" y="3747"/>
                </a:lnTo>
                <a:lnTo>
                  <a:pt x="3147" y="3744"/>
                </a:lnTo>
                <a:lnTo>
                  <a:pt x="3103" y="3730"/>
                </a:lnTo>
                <a:lnTo>
                  <a:pt x="3080" y="3728"/>
                </a:lnTo>
                <a:lnTo>
                  <a:pt x="3062" y="3734"/>
                </a:lnTo>
                <a:lnTo>
                  <a:pt x="3037" y="3745"/>
                </a:lnTo>
                <a:lnTo>
                  <a:pt x="3015" y="3761"/>
                </a:lnTo>
                <a:lnTo>
                  <a:pt x="3006" y="3776"/>
                </a:lnTo>
                <a:lnTo>
                  <a:pt x="3010" y="3792"/>
                </a:lnTo>
                <a:lnTo>
                  <a:pt x="3075" y="3847"/>
                </a:lnTo>
                <a:lnTo>
                  <a:pt x="3083" y="3853"/>
                </a:lnTo>
                <a:lnTo>
                  <a:pt x="3125" y="3861"/>
                </a:lnTo>
                <a:lnTo>
                  <a:pt x="3263" y="3861"/>
                </a:lnTo>
                <a:lnTo>
                  <a:pt x="3329" y="3862"/>
                </a:lnTo>
                <a:lnTo>
                  <a:pt x="3322" y="3844"/>
                </a:lnTo>
                <a:lnTo>
                  <a:pt x="3321" y="3844"/>
                </a:lnTo>
                <a:close/>
                <a:moveTo>
                  <a:pt x="2081" y="198"/>
                </a:moveTo>
                <a:lnTo>
                  <a:pt x="2098" y="196"/>
                </a:lnTo>
                <a:lnTo>
                  <a:pt x="2109" y="190"/>
                </a:lnTo>
                <a:lnTo>
                  <a:pt x="2115" y="177"/>
                </a:lnTo>
                <a:lnTo>
                  <a:pt x="2109" y="171"/>
                </a:lnTo>
                <a:lnTo>
                  <a:pt x="2098" y="164"/>
                </a:lnTo>
                <a:lnTo>
                  <a:pt x="2092" y="152"/>
                </a:lnTo>
                <a:lnTo>
                  <a:pt x="2209" y="123"/>
                </a:lnTo>
                <a:lnTo>
                  <a:pt x="2196" y="102"/>
                </a:lnTo>
                <a:lnTo>
                  <a:pt x="2202" y="79"/>
                </a:lnTo>
                <a:lnTo>
                  <a:pt x="2220" y="71"/>
                </a:lnTo>
                <a:lnTo>
                  <a:pt x="2242" y="92"/>
                </a:lnTo>
                <a:lnTo>
                  <a:pt x="2254" y="74"/>
                </a:lnTo>
                <a:lnTo>
                  <a:pt x="2257" y="44"/>
                </a:lnTo>
                <a:lnTo>
                  <a:pt x="2250" y="15"/>
                </a:lnTo>
                <a:lnTo>
                  <a:pt x="2234" y="0"/>
                </a:lnTo>
                <a:lnTo>
                  <a:pt x="2184" y="58"/>
                </a:lnTo>
                <a:lnTo>
                  <a:pt x="2168" y="65"/>
                </a:lnTo>
                <a:lnTo>
                  <a:pt x="2126" y="74"/>
                </a:lnTo>
                <a:lnTo>
                  <a:pt x="2109" y="82"/>
                </a:lnTo>
                <a:lnTo>
                  <a:pt x="2051" y="190"/>
                </a:lnTo>
                <a:lnTo>
                  <a:pt x="2063" y="196"/>
                </a:lnTo>
                <a:lnTo>
                  <a:pt x="2081" y="198"/>
                </a:lnTo>
                <a:close/>
                <a:moveTo>
                  <a:pt x="2317" y="306"/>
                </a:moveTo>
                <a:lnTo>
                  <a:pt x="2330" y="297"/>
                </a:lnTo>
                <a:lnTo>
                  <a:pt x="2337" y="284"/>
                </a:lnTo>
                <a:lnTo>
                  <a:pt x="2342" y="271"/>
                </a:lnTo>
                <a:lnTo>
                  <a:pt x="2350" y="256"/>
                </a:lnTo>
                <a:lnTo>
                  <a:pt x="2361" y="249"/>
                </a:lnTo>
                <a:lnTo>
                  <a:pt x="2394" y="234"/>
                </a:lnTo>
                <a:lnTo>
                  <a:pt x="2400" y="228"/>
                </a:lnTo>
                <a:lnTo>
                  <a:pt x="2415" y="220"/>
                </a:lnTo>
                <a:lnTo>
                  <a:pt x="2486" y="207"/>
                </a:lnTo>
                <a:lnTo>
                  <a:pt x="2508" y="198"/>
                </a:lnTo>
                <a:lnTo>
                  <a:pt x="2530" y="209"/>
                </a:lnTo>
                <a:lnTo>
                  <a:pt x="2549" y="185"/>
                </a:lnTo>
                <a:lnTo>
                  <a:pt x="2561" y="149"/>
                </a:lnTo>
                <a:lnTo>
                  <a:pt x="2573" y="57"/>
                </a:lnTo>
                <a:lnTo>
                  <a:pt x="2571" y="28"/>
                </a:lnTo>
                <a:lnTo>
                  <a:pt x="2557" y="8"/>
                </a:lnTo>
                <a:lnTo>
                  <a:pt x="2529" y="0"/>
                </a:lnTo>
                <a:lnTo>
                  <a:pt x="2437" y="15"/>
                </a:lnTo>
                <a:lnTo>
                  <a:pt x="2422" y="17"/>
                </a:lnTo>
                <a:lnTo>
                  <a:pt x="2406" y="24"/>
                </a:lnTo>
                <a:lnTo>
                  <a:pt x="2379" y="43"/>
                </a:lnTo>
                <a:lnTo>
                  <a:pt x="2350" y="72"/>
                </a:lnTo>
                <a:lnTo>
                  <a:pt x="2338" y="79"/>
                </a:lnTo>
                <a:lnTo>
                  <a:pt x="2319" y="85"/>
                </a:lnTo>
                <a:lnTo>
                  <a:pt x="2312" y="92"/>
                </a:lnTo>
                <a:lnTo>
                  <a:pt x="2308" y="103"/>
                </a:lnTo>
                <a:lnTo>
                  <a:pt x="2309" y="156"/>
                </a:lnTo>
                <a:lnTo>
                  <a:pt x="2305" y="165"/>
                </a:lnTo>
                <a:lnTo>
                  <a:pt x="2299" y="184"/>
                </a:lnTo>
                <a:lnTo>
                  <a:pt x="2308" y="277"/>
                </a:lnTo>
                <a:lnTo>
                  <a:pt x="2317" y="306"/>
                </a:lnTo>
                <a:close/>
                <a:moveTo>
                  <a:pt x="4322" y="3458"/>
                </a:moveTo>
                <a:lnTo>
                  <a:pt x="4260" y="3451"/>
                </a:lnTo>
                <a:lnTo>
                  <a:pt x="4242" y="3451"/>
                </a:lnTo>
                <a:lnTo>
                  <a:pt x="4239" y="3451"/>
                </a:lnTo>
                <a:lnTo>
                  <a:pt x="4227" y="3451"/>
                </a:lnTo>
                <a:lnTo>
                  <a:pt x="4223" y="3454"/>
                </a:lnTo>
                <a:lnTo>
                  <a:pt x="4227" y="3467"/>
                </a:lnTo>
                <a:lnTo>
                  <a:pt x="4231" y="3473"/>
                </a:lnTo>
                <a:lnTo>
                  <a:pt x="4245" y="3486"/>
                </a:lnTo>
                <a:lnTo>
                  <a:pt x="4251" y="3492"/>
                </a:lnTo>
                <a:lnTo>
                  <a:pt x="4253" y="3517"/>
                </a:lnTo>
                <a:lnTo>
                  <a:pt x="4253" y="3521"/>
                </a:lnTo>
                <a:lnTo>
                  <a:pt x="4260" y="3525"/>
                </a:lnTo>
                <a:lnTo>
                  <a:pt x="4268" y="3524"/>
                </a:lnTo>
                <a:lnTo>
                  <a:pt x="4286" y="3507"/>
                </a:lnTo>
                <a:lnTo>
                  <a:pt x="4330" y="3507"/>
                </a:lnTo>
                <a:lnTo>
                  <a:pt x="4358" y="3500"/>
                </a:lnTo>
                <a:lnTo>
                  <a:pt x="4363" y="3483"/>
                </a:lnTo>
                <a:lnTo>
                  <a:pt x="4350" y="3466"/>
                </a:lnTo>
                <a:lnTo>
                  <a:pt x="4322" y="3458"/>
                </a:lnTo>
                <a:close/>
                <a:moveTo>
                  <a:pt x="4150" y="3287"/>
                </a:moveTo>
                <a:lnTo>
                  <a:pt x="4169" y="3286"/>
                </a:lnTo>
                <a:lnTo>
                  <a:pt x="4169" y="3276"/>
                </a:lnTo>
                <a:lnTo>
                  <a:pt x="4142" y="3261"/>
                </a:lnTo>
                <a:lnTo>
                  <a:pt x="4108" y="3250"/>
                </a:lnTo>
                <a:lnTo>
                  <a:pt x="4077" y="3249"/>
                </a:lnTo>
                <a:lnTo>
                  <a:pt x="4060" y="3269"/>
                </a:lnTo>
                <a:lnTo>
                  <a:pt x="4040" y="3253"/>
                </a:lnTo>
                <a:lnTo>
                  <a:pt x="4029" y="3232"/>
                </a:lnTo>
                <a:lnTo>
                  <a:pt x="4019" y="3215"/>
                </a:lnTo>
                <a:lnTo>
                  <a:pt x="3994" y="3210"/>
                </a:lnTo>
                <a:lnTo>
                  <a:pt x="3986" y="3216"/>
                </a:lnTo>
                <a:lnTo>
                  <a:pt x="3979" y="3224"/>
                </a:lnTo>
                <a:lnTo>
                  <a:pt x="3971" y="3232"/>
                </a:lnTo>
                <a:lnTo>
                  <a:pt x="3957" y="3236"/>
                </a:lnTo>
                <a:lnTo>
                  <a:pt x="3862" y="3236"/>
                </a:lnTo>
                <a:lnTo>
                  <a:pt x="3862" y="3243"/>
                </a:lnTo>
                <a:lnTo>
                  <a:pt x="3945" y="3269"/>
                </a:lnTo>
                <a:lnTo>
                  <a:pt x="3986" y="3276"/>
                </a:lnTo>
                <a:lnTo>
                  <a:pt x="3991" y="3281"/>
                </a:lnTo>
                <a:lnTo>
                  <a:pt x="4003" y="3291"/>
                </a:lnTo>
                <a:lnTo>
                  <a:pt x="4007" y="3293"/>
                </a:lnTo>
                <a:lnTo>
                  <a:pt x="4023" y="3294"/>
                </a:lnTo>
                <a:lnTo>
                  <a:pt x="4043" y="3299"/>
                </a:lnTo>
                <a:lnTo>
                  <a:pt x="4063" y="3308"/>
                </a:lnTo>
                <a:lnTo>
                  <a:pt x="4081" y="3322"/>
                </a:lnTo>
                <a:lnTo>
                  <a:pt x="4090" y="3326"/>
                </a:lnTo>
                <a:lnTo>
                  <a:pt x="4096" y="3319"/>
                </a:lnTo>
                <a:lnTo>
                  <a:pt x="4100" y="3307"/>
                </a:lnTo>
                <a:lnTo>
                  <a:pt x="4106" y="3302"/>
                </a:lnTo>
                <a:lnTo>
                  <a:pt x="4112" y="3305"/>
                </a:lnTo>
                <a:lnTo>
                  <a:pt x="4136" y="3326"/>
                </a:lnTo>
                <a:lnTo>
                  <a:pt x="4134" y="3308"/>
                </a:lnTo>
                <a:lnTo>
                  <a:pt x="4139" y="3295"/>
                </a:lnTo>
                <a:lnTo>
                  <a:pt x="4150" y="3287"/>
                </a:lnTo>
                <a:close/>
                <a:moveTo>
                  <a:pt x="3039" y="1696"/>
                </a:moveTo>
                <a:lnTo>
                  <a:pt x="3037" y="1706"/>
                </a:lnTo>
                <a:lnTo>
                  <a:pt x="3052" y="1710"/>
                </a:lnTo>
                <a:lnTo>
                  <a:pt x="3061" y="1692"/>
                </a:lnTo>
                <a:lnTo>
                  <a:pt x="3074" y="1688"/>
                </a:lnTo>
                <a:lnTo>
                  <a:pt x="3087" y="1673"/>
                </a:lnTo>
                <a:lnTo>
                  <a:pt x="3089" y="1671"/>
                </a:lnTo>
                <a:lnTo>
                  <a:pt x="3097" y="1661"/>
                </a:lnTo>
                <a:lnTo>
                  <a:pt x="3101" y="1653"/>
                </a:lnTo>
                <a:lnTo>
                  <a:pt x="3098" y="1644"/>
                </a:lnTo>
                <a:lnTo>
                  <a:pt x="3091" y="1636"/>
                </a:lnTo>
                <a:lnTo>
                  <a:pt x="3089" y="1637"/>
                </a:lnTo>
                <a:lnTo>
                  <a:pt x="3087" y="1636"/>
                </a:lnTo>
                <a:lnTo>
                  <a:pt x="3085" y="1634"/>
                </a:lnTo>
                <a:lnTo>
                  <a:pt x="3083" y="1625"/>
                </a:lnTo>
                <a:lnTo>
                  <a:pt x="3080" y="1622"/>
                </a:lnTo>
                <a:lnTo>
                  <a:pt x="3077" y="1624"/>
                </a:lnTo>
                <a:lnTo>
                  <a:pt x="3068" y="1628"/>
                </a:lnTo>
                <a:lnTo>
                  <a:pt x="3058" y="1630"/>
                </a:lnTo>
                <a:lnTo>
                  <a:pt x="3057" y="1635"/>
                </a:lnTo>
                <a:lnTo>
                  <a:pt x="3064" y="1642"/>
                </a:lnTo>
                <a:lnTo>
                  <a:pt x="3065" y="1647"/>
                </a:lnTo>
                <a:lnTo>
                  <a:pt x="3062" y="1655"/>
                </a:lnTo>
                <a:lnTo>
                  <a:pt x="3065" y="1664"/>
                </a:lnTo>
                <a:lnTo>
                  <a:pt x="3063" y="1683"/>
                </a:lnTo>
                <a:lnTo>
                  <a:pt x="3039" y="1696"/>
                </a:lnTo>
                <a:close/>
                <a:moveTo>
                  <a:pt x="3402" y="1894"/>
                </a:moveTo>
                <a:lnTo>
                  <a:pt x="3410" y="1889"/>
                </a:lnTo>
                <a:lnTo>
                  <a:pt x="3382" y="1887"/>
                </a:lnTo>
                <a:lnTo>
                  <a:pt x="3375" y="1887"/>
                </a:lnTo>
                <a:lnTo>
                  <a:pt x="3368" y="1891"/>
                </a:lnTo>
                <a:lnTo>
                  <a:pt x="3353" y="1892"/>
                </a:lnTo>
                <a:lnTo>
                  <a:pt x="3339" y="1892"/>
                </a:lnTo>
                <a:lnTo>
                  <a:pt x="3341" y="1898"/>
                </a:lnTo>
                <a:lnTo>
                  <a:pt x="3362" y="1903"/>
                </a:lnTo>
                <a:lnTo>
                  <a:pt x="3384" y="1904"/>
                </a:lnTo>
                <a:lnTo>
                  <a:pt x="3392" y="1925"/>
                </a:lnTo>
                <a:lnTo>
                  <a:pt x="3405" y="1944"/>
                </a:lnTo>
                <a:lnTo>
                  <a:pt x="3445" y="1946"/>
                </a:lnTo>
                <a:lnTo>
                  <a:pt x="3451" y="1936"/>
                </a:lnTo>
                <a:lnTo>
                  <a:pt x="3462" y="1927"/>
                </a:lnTo>
                <a:lnTo>
                  <a:pt x="3466" y="1910"/>
                </a:lnTo>
                <a:lnTo>
                  <a:pt x="3463" y="1909"/>
                </a:lnTo>
                <a:lnTo>
                  <a:pt x="3455" y="1909"/>
                </a:lnTo>
                <a:lnTo>
                  <a:pt x="3454" y="1910"/>
                </a:lnTo>
                <a:lnTo>
                  <a:pt x="3454" y="1905"/>
                </a:lnTo>
                <a:lnTo>
                  <a:pt x="3450" y="1903"/>
                </a:lnTo>
                <a:lnTo>
                  <a:pt x="3443" y="1904"/>
                </a:lnTo>
                <a:lnTo>
                  <a:pt x="3439" y="1902"/>
                </a:lnTo>
                <a:lnTo>
                  <a:pt x="3437" y="1906"/>
                </a:lnTo>
                <a:lnTo>
                  <a:pt x="3442" y="1910"/>
                </a:lnTo>
                <a:lnTo>
                  <a:pt x="3438" y="1912"/>
                </a:lnTo>
                <a:lnTo>
                  <a:pt x="3437" y="1909"/>
                </a:lnTo>
                <a:lnTo>
                  <a:pt x="3435" y="1905"/>
                </a:lnTo>
                <a:lnTo>
                  <a:pt x="3434" y="1897"/>
                </a:lnTo>
                <a:lnTo>
                  <a:pt x="3434" y="1895"/>
                </a:lnTo>
                <a:lnTo>
                  <a:pt x="3430" y="1896"/>
                </a:lnTo>
                <a:lnTo>
                  <a:pt x="3425" y="1900"/>
                </a:lnTo>
                <a:lnTo>
                  <a:pt x="3424" y="1904"/>
                </a:lnTo>
                <a:lnTo>
                  <a:pt x="3420" y="1907"/>
                </a:lnTo>
                <a:lnTo>
                  <a:pt x="3421" y="1903"/>
                </a:lnTo>
                <a:lnTo>
                  <a:pt x="3427" y="1897"/>
                </a:lnTo>
                <a:lnTo>
                  <a:pt x="3419" y="1892"/>
                </a:lnTo>
                <a:lnTo>
                  <a:pt x="3416" y="1896"/>
                </a:lnTo>
                <a:lnTo>
                  <a:pt x="3414" y="1891"/>
                </a:lnTo>
                <a:lnTo>
                  <a:pt x="3406" y="1895"/>
                </a:lnTo>
                <a:lnTo>
                  <a:pt x="3404" y="1898"/>
                </a:lnTo>
                <a:lnTo>
                  <a:pt x="3400" y="1900"/>
                </a:lnTo>
                <a:lnTo>
                  <a:pt x="3400" y="1899"/>
                </a:lnTo>
                <a:lnTo>
                  <a:pt x="3402" y="1894"/>
                </a:lnTo>
                <a:close/>
                <a:moveTo>
                  <a:pt x="2662" y="856"/>
                </a:moveTo>
                <a:lnTo>
                  <a:pt x="2692" y="866"/>
                </a:lnTo>
                <a:lnTo>
                  <a:pt x="2729" y="872"/>
                </a:lnTo>
                <a:lnTo>
                  <a:pt x="2767" y="870"/>
                </a:lnTo>
                <a:lnTo>
                  <a:pt x="2799" y="862"/>
                </a:lnTo>
                <a:lnTo>
                  <a:pt x="2844" y="825"/>
                </a:lnTo>
                <a:lnTo>
                  <a:pt x="2849" y="788"/>
                </a:lnTo>
                <a:lnTo>
                  <a:pt x="2829" y="750"/>
                </a:lnTo>
                <a:lnTo>
                  <a:pt x="2799" y="713"/>
                </a:lnTo>
                <a:lnTo>
                  <a:pt x="2779" y="724"/>
                </a:lnTo>
                <a:lnTo>
                  <a:pt x="2729" y="731"/>
                </a:lnTo>
                <a:lnTo>
                  <a:pt x="2715" y="746"/>
                </a:lnTo>
                <a:lnTo>
                  <a:pt x="2719" y="762"/>
                </a:lnTo>
                <a:lnTo>
                  <a:pt x="2762" y="764"/>
                </a:lnTo>
                <a:lnTo>
                  <a:pt x="2774" y="775"/>
                </a:lnTo>
                <a:lnTo>
                  <a:pt x="2768" y="795"/>
                </a:lnTo>
                <a:lnTo>
                  <a:pt x="2754" y="806"/>
                </a:lnTo>
                <a:lnTo>
                  <a:pt x="2735" y="811"/>
                </a:lnTo>
                <a:lnTo>
                  <a:pt x="2674" y="814"/>
                </a:lnTo>
                <a:lnTo>
                  <a:pt x="2660" y="818"/>
                </a:lnTo>
                <a:lnTo>
                  <a:pt x="2650" y="826"/>
                </a:lnTo>
                <a:lnTo>
                  <a:pt x="2647" y="838"/>
                </a:lnTo>
                <a:lnTo>
                  <a:pt x="2651" y="848"/>
                </a:lnTo>
                <a:lnTo>
                  <a:pt x="2662" y="856"/>
                </a:lnTo>
                <a:close/>
                <a:moveTo>
                  <a:pt x="3822" y="2877"/>
                </a:moveTo>
                <a:lnTo>
                  <a:pt x="3818" y="2879"/>
                </a:lnTo>
                <a:lnTo>
                  <a:pt x="3815" y="2883"/>
                </a:lnTo>
                <a:lnTo>
                  <a:pt x="3810" y="2889"/>
                </a:lnTo>
                <a:lnTo>
                  <a:pt x="3806" y="2899"/>
                </a:lnTo>
                <a:lnTo>
                  <a:pt x="3812" y="2908"/>
                </a:lnTo>
                <a:lnTo>
                  <a:pt x="3821" y="2910"/>
                </a:lnTo>
                <a:lnTo>
                  <a:pt x="3824" y="2908"/>
                </a:lnTo>
                <a:lnTo>
                  <a:pt x="3833" y="2907"/>
                </a:lnTo>
                <a:lnTo>
                  <a:pt x="3893" y="2881"/>
                </a:lnTo>
                <a:lnTo>
                  <a:pt x="3901" y="2873"/>
                </a:lnTo>
                <a:lnTo>
                  <a:pt x="3897" y="2869"/>
                </a:lnTo>
                <a:lnTo>
                  <a:pt x="3880" y="2871"/>
                </a:lnTo>
                <a:lnTo>
                  <a:pt x="3875" y="2869"/>
                </a:lnTo>
                <a:lnTo>
                  <a:pt x="3873" y="2865"/>
                </a:lnTo>
                <a:lnTo>
                  <a:pt x="3869" y="2865"/>
                </a:lnTo>
                <a:lnTo>
                  <a:pt x="3863" y="2867"/>
                </a:lnTo>
                <a:lnTo>
                  <a:pt x="3856" y="2871"/>
                </a:lnTo>
                <a:lnTo>
                  <a:pt x="3856" y="2868"/>
                </a:lnTo>
                <a:lnTo>
                  <a:pt x="3856" y="2864"/>
                </a:lnTo>
                <a:lnTo>
                  <a:pt x="3855" y="2858"/>
                </a:lnTo>
                <a:lnTo>
                  <a:pt x="3844" y="2857"/>
                </a:lnTo>
                <a:lnTo>
                  <a:pt x="3833" y="2861"/>
                </a:lnTo>
                <a:lnTo>
                  <a:pt x="3829" y="2867"/>
                </a:lnTo>
                <a:lnTo>
                  <a:pt x="3829" y="2873"/>
                </a:lnTo>
                <a:lnTo>
                  <a:pt x="3831" y="2878"/>
                </a:lnTo>
                <a:lnTo>
                  <a:pt x="3838" y="2884"/>
                </a:lnTo>
                <a:lnTo>
                  <a:pt x="3822" y="2890"/>
                </a:lnTo>
                <a:lnTo>
                  <a:pt x="3821" y="2887"/>
                </a:lnTo>
                <a:lnTo>
                  <a:pt x="3823" y="2882"/>
                </a:lnTo>
                <a:lnTo>
                  <a:pt x="3822" y="2877"/>
                </a:lnTo>
                <a:close/>
                <a:moveTo>
                  <a:pt x="4988" y="2456"/>
                </a:moveTo>
                <a:lnTo>
                  <a:pt x="4991" y="2430"/>
                </a:lnTo>
                <a:lnTo>
                  <a:pt x="4986" y="2410"/>
                </a:lnTo>
                <a:lnTo>
                  <a:pt x="4974" y="2394"/>
                </a:lnTo>
                <a:lnTo>
                  <a:pt x="4948" y="2369"/>
                </a:lnTo>
                <a:lnTo>
                  <a:pt x="4920" y="2330"/>
                </a:lnTo>
                <a:lnTo>
                  <a:pt x="4902" y="2311"/>
                </a:lnTo>
                <a:lnTo>
                  <a:pt x="4883" y="2302"/>
                </a:lnTo>
                <a:lnTo>
                  <a:pt x="4852" y="2307"/>
                </a:lnTo>
                <a:lnTo>
                  <a:pt x="4757" y="2351"/>
                </a:lnTo>
                <a:lnTo>
                  <a:pt x="4721" y="2350"/>
                </a:lnTo>
                <a:lnTo>
                  <a:pt x="4663" y="2320"/>
                </a:lnTo>
                <a:lnTo>
                  <a:pt x="4635" y="2319"/>
                </a:lnTo>
                <a:lnTo>
                  <a:pt x="4618" y="2330"/>
                </a:lnTo>
                <a:lnTo>
                  <a:pt x="4621" y="2340"/>
                </a:lnTo>
                <a:lnTo>
                  <a:pt x="4628" y="2352"/>
                </a:lnTo>
                <a:lnTo>
                  <a:pt x="4625" y="2369"/>
                </a:lnTo>
                <a:lnTo>
                  <a:pt x="4611" y="2377"/>
                </a:lnTo>
                <a:lnTo>
                  <a:pt x="4591" y="2377"/>
                </a:lnTo>
                <a:lnTo>
                  <a:pt x="4572" y="2371"/>
                </a:lnTo>
                <a:lnTo>
                  <a:pt x="4559" y="2359"/>
                </a:lnTo>
                <a:lnTo>
                  <a:pt x="4580" y="2348"/>
                </a:lnTo>
                <a:lnTo>
                  <a:pt x="4576" y="2322"/>
                </a:lnTo>
                <a:lnTo>
                  <a:pt x="4555" y="2297"/>
                </a:lnTo>
                <a:lnTo>
                  <a:pt x="4530" y="2285"/>
                </a:lnTo>
                <a:lnTo>
                  <a:pt x="4508" y="2279"/>
                </a:lnTo>
                <a:lnTo>
                  <a:pt x="4451" y="2236"/>
                </a:lnTo>
                <a:lnTo>
                  <a:pt x="4451" y="2248"/>
                </a:lnTo>
                <a:lnTo>
                  <a:pt x="4449" y="2256"/>
                </a:lnTo>
                <a:lnTo>
                  <a:pt x="4444" y="2263"/>
                </a:lnTo>
                <a:lnTo>
                  <a:pt x="4434" y="2269"/>
                </a:lnTo>
                <a:lnTo>
                  <a:pt x="4427" y="2240"/>
                </a:lnTo>
                <a:lnTo>
                  <a:pt x="4412" y="2216"/>
                </a:lnTo>
                <a:lnTo>
                  <a:pt x="4388" y="2200"/>
                </a:lnTo>
                <a:lnTo>
                  <a:pt x="4356" y="2195"/>
                </a:lnTo>
                <a:lnTo>
                  <a:pt x="4334" y="2185"/>
                </a:lnTo>
                <a:lnTo>
                  <a:pt x="4311" y="2164"/>
                </a:lnTo>
                <a:lnTo>
                  <a:pt x="4255" y="2095"/>
                </a:lnTo>
                <a:lnTo>
                  <a:pt x="4231" y="2078"/>
                </a:lnTo>
                <a:lnTo>
                  <a:pt x="4204" y="2078"/>
                </a:lnTo>
                <a:lnTo>
                  <a:pt x="4173" y="2100"/>
                </a:lnTo>
                <a:lnTo>
                  <a:pt x="4168" y="2112"/>
                </a:lnTo>
                <a:lnTo>
                  <a:pt x="4170" y="2144"/>
                </a:lnTo>
                <a:lnTo>
                  <a:pt x="4164" y="2156"/>
                </a:lnTo>
                <a:lnTo>
                  <a:pt x="4154" y="2167"/>
                </a:lnTo>
                <a:lnTo>
                  <a:pt x="4147" y="2181"/>
                </a:lnTo>
                <a:lnTo>
                  <a:pt x="4136" y="2211"/>
                </a:lnTo>
                <a:lnTo>
                  <a:pt x="4128" y="2211"/>
                </a:lnTo>
                <a:lnTo>
                  <a:pt x="4119" y="2186"/>
                </a:lnTo>
                <a:lnTo>
                  <a:pt x="4123" y="2161"/>
                </a:lnTo>
                <a:lnTo>
                  <a:pt x="4131" y="2135"/>
                </a:lnTo>
                <a:lnTo>
                  <a:pt x="4143" y="2066"/>
                </a:lnTo>
                <a:lnTo>
                  <a:pt x="4147" y="2062"/>
                </a:lnTo>
                <a:lnTo>
                  <a:pt x="4155" y="2057"/>
                </a:lnTo>
                <a:lnTo>
                  <a:pt x="4164" y="2050"/>
                </a:lnTo>
                <a:lnTo>
                  <a:pt x="4169" y="2038"/>
                </a:lnTo>
                <a:lnTo>
                  <a:pt x="4162" y="2022"/>
                </a:lnTo>
                <a:lnTo>
                  <a:pt x="4144" y="2011"/>
                </a:lnTo>
                <a:lnTo>
                  <a:pt x="4122" y="2002"/>
                </a:lnTo>
                <a:lnTo>
                  <a:pt x="4106" y="1992"/>
                </a:lnTo>
                <a:lnTo>
                  <a:pt x="4064" y="1957"/>
                </a:lnTo>
                <a:lnTo>
                  <a:pt x="3940" y="1885"/>
                </a:lnTo>
                <a:lnTo>
                  <a:pt x="3916" y="1879"/>
                </a:lnTo>
                <a:lnTo>
                  <a:pt x="3908" y="1876"/>
                </a:lnTo>
                <a:lnTo>
                  <a:pt x="3896" y="1869"/>
                </a:lnTo>
                <a:lnTo>
                  <a:pt x="3885" y="1864"/>
                </a:lnTo>
                <a:lnTo>
                  <a:pt x="3875" y="1868"/>
                </a:lnTo>
                <a:lnTo>
                  <a:pt x="3861" y="1882"/>
                </a:lnTo>
                <a:lnTo>
                  <a:pt x="3855" y="1887"/>
                </a:lnTo>
                <a:lnTo>
                  <a:pt x="3849" y="1885"/>
                </a:lnTo>
                <a:lnTo>
                  <a:pt x="3786" y="1852"/>
                </a:lnTo>
                <a:lnTo>
                  <a:pt x="3760" y="1847"/>
                </a:lnTo>
                <a:lnTo>
                  <a:pt x="3709" y="1869"/>
                </a:lnTo>
                <a:lnTo>
                  <a:pt x="3656" y="1874"/>
                </a:lnTo>
                <a:lnTo>
                  <a:pt x="3637" y="1889"/>
                </a:lnTo>
                <a:lnTo>
                  <a:pt x="3635" y="1901"/>
                </a:lnTo>
                <a:lnTo>
                  <a:pt x="3644" y="1924"/>
                </a:lnTo>
                <a:lnTo>
                  <a:pt x="3641" y="1934"/>
                </a:lnTo>
                <a:lnTo>
                  <a:pt x="3634" y="1942"/>
                </a:lnTo>
                <a:lnTo>
                  <a:pt x="3629" y="1950"/>
                </a:lnTo>
                <a:lnTo>
                  <a:pt x="3621" y="1972"/>
                </a:lnTo>
                <a:lnTo>
                  <a:pt x="3626" y="1984"/>
                </a:lnTo>
                <a:lnTo>
                  <a:pt x="3626" y="1995"/>
                </a:lnTo>
                <a:lnTo>
                  <a:pt x="3616" y="2008"/>
                </a:lnTo>
                <a:lnTo>
                  <a:pt x="3604" y="2013"/>
                </a:lnTo>
                <a:lnTo>
                  <a:pt x="3596" y="2009"/>
                </a:lnTo>
                <a:lnTo>
                  <a:pt x="3583" y="1992"/>
                </a:lnTo>
                <a:lnTo>
                  <a:pt x="3571" y="1986"/>
                </a:lnTo>
                <a:lnTo>
                  <a:pt x="3559" y="1988"/>
                </a:lnTo>
                <a:lnTo>
                  <a:pt x="3547" y="1994"/>
                </a:lnTo>
                <a:lnTo>
                  <a:pt x="3538" y="1996"/>
                </a:lnTo>
                <a:lnTo>
                  <a:pt x="3527" y="1992"/>
                </a:lnTo>
                <a:lnTo>
                  <a:pt x="3518" y="1981"/>
                </a:lnTo>
                <a:lnTo>
                  <a:pt x="3508" y="1979"/>
                </a:lnTo>
                <a:lnTo>
                  <a:pt x="3487" y="1984"/>
                </a:lnTo>
                <a:lnTo>
                  <a:pt x="3440" y="2006"/>
                </a:lnTo>
                <a:lnTo>
                  <a:pt x="3421" y="2012"/>
                </a:lnTo>
                <a:lnTo>
                  <a:pt x="3406" y="2015"/>
                </a:lnTo>
                <a:lnTo>
                  <a:pt x="3400" y="2018"/>
                </a:lnTo>
                <a:lnTo>
                  <a:pt x="3393" y="2016"/>
                </a:lnTo>
                <a:lnTo>
                  <a:pt x="3384" y="2008"/>
                </a:lnTo>
                <a:lnTo>
                  <a:pt x="3348" y="1914"/>
                </a:lnTo>
                <a:lnTo>
                  <a:pt x="3342" y="1906"/>
                </a:lnTo>
                <a:lnTo>
                  <a:pt x="3331" y="1899"/>
                </a:lnTo>
                <a:lnTo>
                  <a:pt x="3333" y="1884"/>
                </a:lnTo>
                <a:lnTo>
                  <a:pt x="3346" y="1870"/>
                </a:lnTo>
                <a:lnTo>
                  <a:pt x="3367" y="1863"/>
                </a:lnTo>
                <a:lnTo>
                  <a:pt x="3442" y="1870"/>
                </a:lnTo>
                <a:lnTo>
                  <a:pt x="3463" y="1863"/>
                </a:lnTo>
                <a:lnTo>
                  <a:pt x="3485" y="1871"/>
                </a:lnTo>
                <a:lnTo>
                  <a:pt x="3513" y="1870"/>
                </a:lnTo>
                <a:lnTo>
                  <a:pt x="3540" y="1862"/>
                </a:lnTo>
                <a:lnTo>
                  <a:pt x="3559" y="1851"/>
                </a:lnTo>
                <a:lnTo>
                  <a:pt x="3594" y="1803"/>
                </a:lnTo>
                <a:lnTo>
                  <a:pt x="3593" y="1796"/>
                </a:lnTo>
                <a:lnTo>
                  <a:pt x="3586" y="1790"/>
                </a:lnTo>
                <a:lnTo>
                  <a:pt x="3536" y="1722"/>
                </a:lnTo>
                <a:lnTo>
                  <a:pt x="3530" y="1694"/>
                </a:lnTo>
                <a:lnTo>
                  <a:pt x="3531" y="1669"/>
                </a:lnTo>
                <a:lnTo>
                  <a:pt x="3528" y="1655"/>
                </a:lnTo>
                <a:lnTo>
                  <a:pt x="3507" y="1643"/>
                </a:lnTo>
                <a:lnTo>
                  <a:pt x="3506" y="1633"/>
                </a:lnTo>
                <a:lnTo>
                  <a:pt x="3507" y="1620"/>
                </a:lnTo>
                <a:lnTo>
                  <a:pt x="3504" y="1607"/>
                </a:lnTo>
                <a:lnTo>
                  <a:pt x="3463" y="1565"/>
                </a:lnTo>
                <a:lnTo>
                  <a:pt x="3445" y="1561"/>
                </a:lnTo>
                <a:lnTo>
                  <a:pt x="3437" y="1565"/>
                </a:lnTo>
                <a:lnTo>
                  <a:pt x="3432" y="1570"/>
                </a:lnTo>
                <a:lnTo>
                  <a:pt x="3410" y="1581"/>
                </a:lnTo>
                <a:lnTo>
                  <a:pt x="3371" y="1632"/>
                </a:lnTo>
                <a:lnTo>
                  <a:pt x="3338" y="1656"/>
                </a:lnTo>
                <a:lnTo>
                  <a:pt x="3321" y="1670"/>
                </a:lnTo>
                <a:lnTo>
                  <a:pt x="3314" y="1686"/>
                </a:lnTo>
                <a:lnTo>
                  <a:pt x="3301" y="1694"/>
                </a:lnTo>
                <a:lnTo>
                  <a:pt x="3244" y="1705"/>
                </a:lnTo>
                <a:lnTo>
                  <a:pt x="3222" y="1706"/>
                </a:lnTo>
                <a:lnTo>
                  <a:pt x="3205" y="1704"/>
                </a:lnTo>
                <a:lnTo>
                  <a:pt x="3191" y="1699"/>
                </a:lnTo>
                <a:lnTo>
                  <a:pt x="3179" y="1699"/>
                </a:lnTo>
                <a:lnTo>
                  <a:pt x="3165" y="1706"/>
                </a:lnTo>
                <a:lnTo>
                  <a:pt x="3175" y="1736"/>
                </a:lnTo>
                <a:lnTo>
                  <a:pt x="3168" y="1750"/>
                </a:lnTo>
                <a:lnTo>
                  <a:pt x="3147" y="1753"/>
                </a:lnTo>
                <a:lnTo>
                  <a:pt x="3087" y="1745"/>
                </a:lnTo>
                <a:lnTo>
                  <a:pt x="3006" y="1756"/>
                </a:lnTo>
                <a:lnTo>
                  <a:pt x="2920" y="1757"/>
                </a:lnTo>
                <a:lnTo>
                  <a:pt x="2889" y="1764"/>
                </a:lnTo>
                <a:lnTo>
                  <a:pt x="2819" y="1794"/>
                </a:lnTo>
                <a:lnTo>
                  <a:pt x="2799" y="1798"/>
                </a:lnTo>
                <a:lnTo>
                  <a:pt x="2827" y="1766"/>
                </a:lnTo>
                <a:lnTo>
                  <a:pt x="2981" y="1714"/>
                </a:lnTo>
                <a:lnTo>
                  <a:pt x="3024" y="1689"/>
                </a:lnTo>
                <a:lnTo>
                  <a:pt x="3041" y="1672"/>
                </a:lnTo>
                <a:lnTo>
                  <a:pt x="3047" y="1653"/>
                </a:lnTo>
                <a:lnTo>
                  <a:pt x="3040" y="1623"/>
                </a:lnTo>
                <a:lnTo>
                  <a:pt x="3023" y="1615"/>
                </a:lnTo>
                <a:lnTo>
                  <a:pt x="3005" y="1610"/>
                </a:lnTo>
                <a:lnTo>
                  <a:pt x="2998" y="1591"/>
                </a:lnTo>
                <a:lnTo>
                  <a:pt x="3001" y="1576"/>
                </a:lnTo>
                <a:lnTo>
                  <a:pt x="3010" y="1571"/>
                </a:lnTo>
                <a:lnTo>
                  <a:pt x="3022" y="1567"/>
                </a:lnTo>
                <a:lnTo>
                  <a:pt x="3031" y="1557"/>
                </a:lnTo>
                <a:lnTo>
                  <a:pt x="3037" y="1542"/>
                </a:lnTo>
                <a:lnTo>
                  <a:pt x="3036" y="1532"/>
                </a:lnTo>
                <a:lnTo>
                  <a:pt x="3033" y="1524"/>
                </a:lnTo>
                <a:lnTo>
                  <a:pt x="3031" y="1511"/>
                </a:lnTo>
                <a:lnTo>
                  <a:pt x="3028" y="1504"/>
                </a:lnTo>
                <a:lnTo>
                  <a:pt x="3009" y="1497"/>
                </a:lnTo>
                <a:lnTo>
                  <a:pt x="2990" y="1450"/>
                </a:lnTo>
                <a:lnTo>
                  <a:pt x="2964" y="1420"/>
                </a:lnTo>
                <a:lnTo>
                  <a:pt x="2958" y="1400"/>
                </a:lnTo>
                <a:lnTo>
                  <a:pt x="2968" y="1380"/>
                </a:lnTo>
                <a:lnTo>
                  <a:pt x="3003" y="1349"/>
                </a:lnTo>
                <a:lnTo>
                  <a:pt x="3026" y="1334"/>
                </a:lnTo>
                <a:lnTo>
                  <a:pt x="3047" y="1326"/>
                </a:lnTo>
                <a:lnTo>
                  <a:pt x="3088" y="1333"/>
                </a:lnTo>
                <a:lnTo>
                  <a:pt x="3106" y="1331"/>
                </a:lnTo>
                <a:lnTo>
                  <a:pt x="3115" y="1314"/>
                </a:lnTo>
                <a:lnTo>
                  <a:pt x="3126" y="1233"/>
                </a:lnTo>
                <a:lnTo>
                  <a:pt x="3112" y="1201"/>
                </a:lnTo>
                <a:lnTo>
                  <a:pt x="3119" y="1190"/>
                </a:lnTo>
                <a:lnTo>
                  <a:pt x="3127" y="1180"/>
                </a:lnTo>
                <a:lnTo>
                  <a:pt x="3131" y="1168"/>
                </a:lnTo>
                <a:lnTo>
                  <a:pt x="3129" y="1160"/>
                </a:lnTo>
                <a:lnTo>
                  <a:pt x="3118" y="1138"/>
                </a:lnTo>
                <a:lnTo>
                  <a:pt x="3115" y="1127"/>
                </a:lnTo>
                <a:lnTo>
                  <a:pt x="3112" y="1114"/>
                </a:lnTo>
                <a:lnTo>
                  <a:pt x="3112" y="1103"/>
                </a:lnTo>
                <a:lnTo>
                  <a:pt x="3111" y="1094"/>
                </a:lnTo>
                <a:lnTo>
                  <a:pt x="3105" y="1086"/>
                </a:lnTo>
                <a:lnTo>
                  <a:pt x="3098" y="1080"/>
                </a:lnTo>
                <a:lnTo>
                  <a:pt x="3092" y="1079"/>
                </a:lnTo>
                <a:lnTo>
                  <a:pt x="3086" y="1083"/>
                </a:lnTo>
                <a:lnTo>
                  <a:pt x="3080" y="1094"/>
                </a:lnTo>
                <a:lnTo>
                  <a:pt x="3073" y="1094"/>
                </a:lnTo>
                <a:lnTo>
                  <a:pt x="3061" y="1067"/>
                </a:lnTo>
                <a:lnTo>
                  <a:pt x="3047" y="1049"/>
                </a:lnTo>
                <a:lnTo>
                  <a:pt x="3019" y="1015"/>
                </a:lnTo>
                <a:lnTo>
                  <a:pt x="3007" y="1009"/>
                </a:lnTo>
                <a:lnTo>
                  <a:pt x="2994" y="1011"/>
                </a:lnTo>
                <a:lnTo>
                  <a:pt x="2977" y="1020"/>
                </a:lnTo>
                <a:lnTo>
                  <a:pt x="2961" y="1017"/>
                </a:lnTo>
                <a:lnTo>
                  <a:pt x="2949" y="1012"/>
                </a:lnTo>
                <a:lnTo>
                  <a:pt x="2932" y="995"/>
                </a:lnTo>
                <a:lnTo>
                  <a:pt x="2927" y="993"/>
                </a:lnTo>
                <a:lnTo>
                  <a:pt x="2911" y="989"/>
                </a:lnTo>
                <a:lnTo>
                  <a:pt x="2906" y="987"/>
                </a:lnTo>
                <a:lnTo>
                  <a:pt x="2906" y="981"/>
                </a:lnTo>
                <a:lnTo>
                  <a:pt x="2907" y="973"/>
                </a:lnTo>
                <a:lnTo>
                  <a:pt x="2910" y="967"/>
                </a:lnTo>
                <a:lnTo>
                  <a:pt x="2915" y="969"/>
                </a:lnTo>
                <a:lnTo>
                  <a:pt x="2886" y="942"/>
                </a:lnTo>
                <a:lnTo>
                  <a:pt x="2881" y="941"/>
                </a:lnTo>
                <a:lnTo>
                  <a:pt x="2881" y="908"/>
                </a:lnTo>
                <a:lnTo>
                  <a:pt x="2877" y="889"/>
                </a:lnTo>
                <a:lnTo>
                  <a:pt x="2867" y="889"/>
                </a:lnTo>
                <a:lnTo>
                  <a:pt x="2848" y="912"/>
                </a:lnTo>
                <a:lnTo>
                  <a:pt x="2819" y="959"/>
                </a:lnTo>
                <a:lnTo>
                  <a:pt x="2806" y="973"/>
                </a:lnTo>
                <a:lnTo>
                  <a:pt x="2786" y="978"/>
                </a:lnTo>
                <a:lnTo>
                  <a:pt x="2767" y="970"/>
                </a:lnTo>
                <a:lnTo>
                  <a:pt x="2745" y="956"/>
                </a:lnTo>
                <a:lnTo>
                  <a:pt x="2715" y="928"/>
                </a:lnTo>
                <a:lnTo>
                  <a:pt x="2688" y="897"/>
                </a:lnTo>
                <a:lnTo>
                  <a:pt x="2673" y="884"/>
                </a:lnTo>
                <a:lnTo>
                  <a:pt x="2653" y="878"/>
                </a:lnTo>
                <a:lnTo>
                  <a:pt x="2604" y="879"/>
                </a:lnTo>
                <a:lnTo>
                  <a:pt x="2589" y="870"/>
                </a:lnTo>
                <a:lnTo>
                  <a:pt x="2574" y="845"/>
                </a:lnTo>
                <a:lnTo>
                  <a:pt x="2569" y="825"/>
                </a:lnTo>
                <a:lnTo>
                  <a:pt x="2566" y="750"/>
                </a:lnTo>
                <a:lnTo>
                  <a:pt x="2560" y="728"/>
                </a:lnTo>
                <a:lnTo>
                  <a:pt x="2517" y="672"/>
                </a:lnTo>
                <a:lnTo>
                  <a:pt x="2509" y="651"/>
                </a:lnTo>
                <a:lnTo>
                  <a:pt x="2507" y="626"/>
                </a:lnTo>
                <a:lnTo>
                  <a:pt x="2513" y="605"/>
                </a:lnTo>
                <a:lnTo>
                  <a:pt x="2529" y="596"/>
                </a:lnTo>
                <a:lnTo>
                  <a:pt x="2534" y="584"/>
                </a:lnTo>
                <a:lnTo>
                  <a:pt x="2542" y="526"/>
                </a:lnTo>
                <a:lnTo>
                  <a:pt x="2541" y="506"/>
                </a:lnTo>
                <a:lnTo>
                  <a:pt x="2536" y="495"/>
                </a:lnTo>
                <a:lnTo>
                  <a:pt x="2529" y="490"/>
                </a:lnTo>
                <a:lnTo>
                  <a:pt x="2466" y="452"/>
                </a:lnTo>
                <a:lnTo>
                  <a:pt x="2462" y="447"/>
                </a:lnTo>
                <a:lnTo>
                  <a:pt x="2453" y="445"/>
                </a:lnTo>
                <a:lnTo>
                  <a:pt x="2422" y="432"/>
                </a:lnTo>
                <a:lnTo>
                  <a:pt x="2412" y="426"/>
                </a:lnTo>
                <a:lnTo>
                  <a:pt x="2404" y="425"/>
                </a:lnTo>
                <a:lnTo>
                  <a:pt x="2387" y="442"/>
                </a:lnTo>
                <a:lnTo>
                  <a:pt x="2375" y="447"/>
                </a:lnTo>
                <a:lnTo>
                  <a:pt x="2366" y="446"/>
                </a:lnTo>
                <a:lnTo>
                  <a:pt x="2352" y="441"/>
                </a:lnTo>
                <a:lnTo>
                  <a:pt x="2338" y="437"/>
                </a:lnTo>
                <a:lnTo>
                  <a:pt x="2326" y="439"/>
                </a:lnTo>
                <a:lnTo>
                  <a:pt x="2320" y="447"/>
                </a:lnTo>
                <a:lnTo>
                  <a:pt x="2318" y="461"/>
                </a:lnTo>
                <a:lnTo>
                  <a:pt x="2320" y="474"/>
                </a:lnTo>
                <a:lnTo>
                  <a:pt x="2330" y="480"/>
                </a:lnTo>
                <a:lnTo>
                  <a:pt x="2334" y="484"/>
                </a:lnTo>
                <a:lnTo>
                  <a:pt x="2331" y="492"/>
                </a:lnTo>
                <a:lnTo>
                  <a:pt x="2324" y="502"/>
                </a:lnTo>
                <a:lnTo>
                  <a:pt x="2312" y="506"/>
                </a:lnTo>
                <a:lnTo>
                  <a:pt x="2298" y="503"/>
                </a:lnTo>
                <a:lnTo>
                  <a:pt x="2286" y="499"/>
                </a:lnTo>
                <a:lnTo>
                  <a:pt x="2277" y="500"/>
                </a:lnTo>
                <a:lnTo>
                  <a:pt x="2267" y="514"/>
                </a:lnTo>
                <a:lnTo>
                  <a:pt x="2266" y="539"/>
                </a:lnTo>
                <a:lnTo>
                  <a:pt x="2293" y="592"/>
                </a:lnTo>
                <a:lnTo>
                  <a:pt x="2301" y="617"/>
                </a:lnTo>
                <a:lnTo>
                  <a:pt x="2294" y="635"/>
                </a:lnTo>
                <a:lnTo>
                  <a:pt x="2250" y="680"/>
                </a:lnTo>
                <a:lnTo>
                  <a:pt x="2234" y="713"/>
                </a:lnTo>
                <a:lnTo>
                  <a:pt x="2224" y="719"/>
                </a:lnTo>
                <a:lnTo>
                  <a:pt x="2217" y="721"/>
                </a:lnTo>
                <a:lnTo>
                  <a:pt x="2211" y="726"/>
                </a:lnTo>
                <a:lnTo>
                  <a:pt x="2206" y="768"/>
                </a:lnTo>
                <a:lnTo>
                  <a:pt x="2199" y="783"/>
                </a:lnTo>
                <a:lnTo>
                  <a:pt x="2159" y="812"/>
                </a:lnTo>
                <a:lnTo>
                  <a:pt x="2105" y="863"/>
                </a:lnTo>
                <a:lnTo>
                  <a:pt x="2088" y="870"/>
                </a:lnTo>
                <a:lnTo>
                  <a:pt x="2077" y="880"/>
                </a:lnTo>
                <a:lnTo>
                  <a:pt x="2061" y="901"/>
                </a:lnTo>
                <a:lnTo>
                  <a:pt x="2043" y="924"/>
                </a:lnTo>
                <a:lnTo>
                  <a:pt x="2018" y="936"/>
                </a:lnTo>
                <a:lnTo>
                  <a:pt x="1968" y="924"/>
                </a:lnTo>
                <a:lnTo>
                  <a:pt x="1962" y="882"/>
                </a:lnTo>
                <a:lnTo>
                  <a:pt x="1979" y="829"/>
                </a:lnTo>
                <a:lnTo>
                  <a:pt x="2001" y="788"/>
                </a:lnTo>
                <a:lnTo>
                  <a:pt x="2041" y="730"/>
                </a:lnTo>
                <a:lnTo>
                  <a:pt x="2054" y="698"/>
                </a:lnTo>
                <a:lnTo>
                  <a:pt x="2059" y="651"/>
                </a:lnTo>
                <a:lnTo>
                  <a:pt x="2051" y="625"/>
                </a:lnTo>
                <a:lnTo>
                  <a:pt x="2034" y="615"/>
                </a:lnTo>
                <a:lnTo>
                  <a:pt x="2015" y="608"/>
                </a:lnTo>
                <a:lnTo>
                  <a:pt x="2001" y="596"/>
                </a:lnTo>
                <a:lnTo>
                  <a:pt x="2001" y="589"/>
                </a:lnTo>
                <a:lnTo>
                  <a:pt x="2010" y="551"/>
                </a:lnTo>
                <a:lnTo>
                  <a:pt x="2015" y="546"/>
                </a:lnTo>
                <a:lnTo>
                  <a:pt x="2028" y="550"/>
                </a:lnTo>
                <a:lnTo>
                  <a:pt x="2051" y="563"/>
                </a:lnTo>
                <a:lnTo>
                  <a:pt x="2034" y="476"/>
                </a:lnTo>
                <a:lnTo>
                  <a:pt x="2027" y="462"/>
                </a:lnTo>
                <a:lnTo>
                  <a:pt x="1977" y="431"/>
                </a:lnTo>
                <a:lnTo>
                  <a:pt x="1964" y="403"/>
                </a:lnTo>
                <a:lnTo>
                  <a:pt x="1960" y="398"/>
                </a:lnTo>
                <a:lnTo>
                  <a:pt x="1947" y="400"/>
                </a:lnTo>
                <a:lnTo>
                  <a:pt x="1933" y="408"/>
                </a:lnTo>
                <a:lnTo>
                  <a:pt x="1923" y="417"/>
                </a:lnTo>
                <a:lnTo>
                  <a:pt x="1917" y="433"/>
                </a:lnTo>
                <a:lnTo>
                  <a:pt x="1903" y="451"/>
                </a:lnTo>
                <a:lnTo>
                  <a:pt x="1898" y="455"/>
                </a:lnTo>
                <a:lnTo>
                  <a:pt x="1890" y="460"/>
                </a:lnTo>
                <a:lnTo>
                  <a:pt x="1887" y="471"/>
                </a:lnTo>
                <a:lnTo>
                  <a:pt x="1886" y="498"/>
                </a:lnTo>
                <a:lnTo>
                  <a:pt x="1873" y="545"/>
                </a:lnTo>
                <a:lnTo>
                  <a:pt x="1864" y="563"/>
                </a:lnTo>
                <a:lnTo>
                  <a:pt x="1829" y="580"/>
                </a:lnTo>
                <a:lnTo>
                  <a:pt x="1825" y="601"/>
                </a:lnTo>
                <a:lnTo>
                  <a:pt x="1827" y="647"/>
                </a:lnTo>
                <a:lnTo>
                  <a:pt x="1823" y="659"/>
                </a:lnTo>
                <a:lnTo>
                  <a:pt x="1807" y="679"/>
                </a:lnTo>
                <a:lnTo>
                  <a:pt x="1802" y="688"/>
                </a:lnTo>
                <a:lnTo>
                  <a:pt x="1800" y="700"/>
                </a:lnTo>
                <a:lnTo>
                  <a:pt x="1802" y="742"/>
                </a:lnTo>
                <a:lnTo>
                  <a:pt x="1800" y="773"/>
                </a:lnTo>
                <a:lnTo>
                  <a:pt x="1793" y="794"/>
                </a:lnTo>
                <a:lnTo>
                  <a:pt x="1780" y="811"/>
                </a:lnTo>
                <a:lnTo>
                  <a:pt x="1762" y="828"/>
                </a:lnTo>
                <a:lnTo>
                  <a:pt x="1686" y="928"/>
                </a:lnTo>
                <a:lnTo>
                  <a:pt x="1666" y="945"/>
                </a:lnTo>
                <a:lnTo>
                  <a:pt x="1649" y="952"/>
                </a:lnTo>
                <a:lnTo>
                  <a:pt x="1640" y="970"/>
                </a:lnTo>
                <a:lnTo>
                  <a:pt x="1636" y="993"/>
                </a:lnTo>
                <a:lnTo>
                  <a:pt x="1636" y="1015"/>
                </a:lnTo>
                <a:lnTo>
                  <a:pt x="1629" y="1041"/>
                </a:lnTo>
                <a:lnTo>
                  <a:pt x="1610" y="1054"/>
                </a:lnTo>
                <a:lnTo>
                  <a:pt x="1587" y="1064"/>
                </a:lnTo>
                <a:lnTo>
                  <a:pt x="1566" y="1081"/>
                </a:lnTo>
                <a:lnTo>
                  <a:pt x="1547" y="1099"/>
                </a:lnTo>
                <a:lnTo>
                  <a:pt x="1440" y="1181"/>
                </a:lnTo>
                <a:lnTo>
                  <a:pt x="1428" y="1193"/>
                </a:lnTo>
                <a:lnTo>
                  <a:pt x="1422" y="1203"/>
                </a:lnTo>
                <a:lnTo>
                  <a:pt x="1419" y="1212"/>
                </a:lnTo>
                <a:lnTo>
                  <a:pt x="1409" y="1250"/>
                </a:lnTo>
                <a:lnTo>
                  <a:pt x="1409" y="1257"/>
                </a:lnTo>
                <a:lnTo>
                  <a:pt x="1407" y="1260"/>
                </a:lnTo>
                <a:lnTo>
                  <a:pt x="1395" y="1268"/>
                </a:lnTo>
                <a:lnTo>
                  <a:pt x="1370" y="1266"/>
                </a:lnTo>
                <a:lnTo>
                  <a:pt x="1361" y="1268"/>
                </a:lnTo>
                <a:lnTo>
                  <a:pt x="1357" y="1272"/>
                </a:lnTo>
                <a:lnTo>
                  <a:pt x="1337" y="1293"/>
                </a:lnTo>
                <a:lnTo>
                  <a:pt x="1304" y="1309"/>
                </a:lnTo>
                <a:lnTo>
                  <a:pt x="1304" y="1318"/>
                </a:lnTo>
                <a:lnTo>
                  <a:pt x="1335" y="1314"/>
                </a:lnTo>
                <a:lnTo>
                  <a:pt x="1358" y="1302"/>
                </a:lnTo>
                <a:lnTo>
                  <a:pt x="1374" y="1306"/>
                </a:lnTo>
                <a:lnTo>
                  <a:pt x="1379" y="1347"/>
                </a:lnTo>
                <a:lnTo>
                  <a:pt x="1371" y="1358"/>
                </a:lnTo>
                <a:lnTo>
                  <a:pt x="1357" y="1355"/>
                </a:lnTo>
                <a:lnTo>
                  <a:pt x="1338" y="1347"/>
                </a:lnTo>
                <a:lnTo>
                  <a:pt x="1324" y="1342"/>
                </a:lnTo>
                <a:lnTo>
                  <a:pt x="1303" y="1344"/>
                </a:lnTo>
                <a:lnTo>
                  <a:pt x="1288" y="1353"/>
                </a:lnTo>
                <a:lnTo>
                  <a:pt x="1262" y="1375"/>
                </a:lnTo>
                <a:lnTo>
                  <a:pt x="1205" y="1461"/>
                </a:lnTo>
                <a:lnTo>
                  <a:pt x="1184" y="1474"/>
                </a:lnTo>
                <a:lnTo>
                  <a:pt x="1146" y="1487"/>
                </a:lnTo>
                <a:lnTo>
                  <a:pt x="1135" y="1509"/>
                </a:lnTo>
                <a:lnTo>
                  <a:pt x="1144" y="1525"/>
                </a:lnTo>
                <a:lnTo>
                  <a:pt x="1171" y="1516"/>
                </a:lnTo>
                <a:lnTo>
                  <a:pt x="1191" y="1551"/>
                </a:lnTo>
                <a:lnTo>
                  <a:pt x="1173" y="1603"/>
                </a:lnTo>
                <a:lnTo>
                  <a:pt x="1099" y="1723"/>
                </a:lnTo>
                <a:lnTo>
                  <a:pt x="1092" y="1746"/>
                </a:lnTo>
                <a:lnTo>
                  <a:pt x="1089" y="1802"/>
                </a:lnTo>
                <a:lnTo>
                  <a:pt x="1080" y="1830"/>
                </a:lnTo>
                <a:lnTo>
                  <a:pt x="1061" y="1850"/>
                </a:lnTo>
                <a:lnTo>
                  <a:pt x="952" y="1911"/>
                </a:lnTo>
                <a:lnTo>
                  <a:pt x="935" y="1926"/>
                </a:lnTo>
                <a:lnTo>
                  <a:pt x="921" y="1945"/>
                </a:lnTo>
                <a:lnTo>
                  <a:pt x="914" y="1968"/>
                </a:lnTo>
                <a:lnTo>
                  <a:pt x="905" y="2021"/>
                </a:lnTo>
                <a:lnTo>
                  <a:pt x="890" y="2070"/>
                </a:lnTo>
                <a:lnTo>
                  <a:pt x="867" y="2122"/>
                </a:lnTo>
                <a:lnTo>
                  <a:pt x="836" y="2170"/>
                </a:lnTo>
                <a:lnTo>
                  <a:pt x="797" y="2203"/>
                </a:lnTo>
                <a:lnTo>
                  <a:pt x="765" y="2212"/>
                </a:lnTo>
                <a:lnTo>
                  <a:pt x="730" y="2215"/>
                </a:lnTo>
                <a:lnTo>
                  <a:pt x="624" y="2207"/>
                </a:lnTo>
                <a:lnTo>
                  <a:pt x="598" y="2196"/>
                </a:lnTo>
                <a:lnTo>
                  <a:pt x="557" y="2161"/>
                </a:lnTo>
                <a:lnTo>
                  <a:pt x="552" y="2174"/>
                </a:lnTo>
                <a:lnTo>
                  <a:pt x="546" y="2206"/>
                </a:lnTo>
                <a:lnTo>
                  <a:pt x="539" y="2219"/>
                </a:lnTo>
                <a:lnTo>
                  <a:pt x="514" y="2184"/>
                </a:lnTo>
                <a:lnTo>
                  <a:pt x="557" y="2106"/>
                </a:lnTo>
                <a:lnTo>
                  <a:pt x="539" y="2079"/>
                </a:lnTo>
                <a:lnTo>
                  <a:pt x="515" y="2103"/>
                </a:lnTo>
                <a:lnTo>
                  <a:pt x="473" y="2195"/>
                </a:lnTo>
                <a:lnTo>
                  <a:pt x="387" y="2255"/>
                </a:lnTo>
                <a:lnTo>
                  <a:pt x="374" y="2273"/>
                </a:lnTo>
                <a:lnTo>
                  <a:pt x="360" y="2298"/>
                </a:lnTo>
                <a:lnTo>
                  <a:pt x="297" y="2335"/>
                </a:lnTo>
                <a:lnTo>
                  <a:pt x="282" y="2347"/>
                </a:lnTo>
                <a:lnTo>
                  <a:pt x="279" y="2356"/>
                </a:lnTo>
                <a:lnTo>
                  <a:pt x="270" y="2369"/>
                </a:lnTo>
                <a:lnTo>
                  <a:pt x="261" y="2385"/>
                </a:lnTo>
                <a:lnTo>
                  <a:pt x="253" y="2424"/>
                </a:lnTo>
                <a:lnTo>
                  <a:pt x="246" y="2443"/>
                </a:lnTo>
                <a:lnTo>
                  <a:pt x="243" y="2460"/>
                </a:lnTo>
                <a:lnTo>
                  <a:pt x="249" y="2475"/>
                </a:lnTo>
                <a:lnTo>
                  <a:pt x="273" y="2454"/>
                </a:lnTo>
                <a:lnTo>
                  <a:pt x="278" y="2452"/>
                </a:lnTo>
                <a:lnTo>
                  <a:pt x="291" y="2454"/>
                </a:lnTo>
                <a:lnTo>
                  <a:pt x="292" y="2462"/>
                </a:lnTo>
                <a:lnTo>
                  <a:pt x="289" y="2473"/>
                </a:lnTo>
                <a:lnTo>
                  <a:pt x="292" y="2484"/>
                </a:lnTo>
                <a:lnTo>
                  <a:pt x="400" y="2577"/>
                </a:lnTo>
                <a:lnTo>
                  <a:pt x="441" y="2594"/>
                </a:lnTo>
                <a:lnTo>
                  <a:pt x="487" y="2595"/>
                </a:lnTo>
                <a:lnTo>
                  <a:pt x="532" y="2574"/>
                </a:lnTo>
                <a:lnTo>
                  <a:pt x="540" y="2590"/>
                </a:lnTo>
                <a:lnTo>
                  <a:pt x="535" y="2599"/>
                </a:lnTo>
                <a:lnTo>
                  <a:pt x="525" y="2606"/>
                </a:lnTo>
                <a:lnTo>
                  <a:pt x="514" y="2616"/>
                </a:lnTo>
                <a:lnTo>
                  <a:pt x="502" y="2641"/>
                </a:lnTo>
                <a:lnTo>
                  <a:pt x="499" y="2653"/>
                </a:lnTo>
                <a:lnTo>
                  <a:pt x="497" y="2696"/>
                </a:lnTo>
                <a:lnTo>
                  <a:pt x="489" y="2746"/>
                </a:lnTo>
                <a:lnTo>
                  <a:pt x="481" y="2764"/>
                </a:lnTo>
                <a:lnTo>
                  <a:pt x="470" y="2779"/>
                </a:lnTo>
                <a:lnTo>
                  <a:pt x="451" y="2792"/>
                </a:lnTo>
                <a:lnTo>
                  <a:pt x="428" y="2802"/>
                </a:lnTo>
                <a:lnTo>
                  <a:pt x="403" y="2807"/>
                </a:lnTo>
                <a:lnTo>
                  <a:pt x="388" y="2814"/>
                </a:lnTo>
                <a:lnTo>
                  <a:pt x="349" y="2863"/>
                </a:lnTo>
                <a:lnTo>
                  <a:pt x="317" y="2891"/>
                </a:lnTo>
                <a:lnTo>
                  <a:pt x="318" y="2891"/>
                </a:lnTo>
                <a:lnTo>
                  <a:pt x="430" y="2902"/>
                </a:lnTo>
                <a:lnTo>
                  <a:pt x="488" y="2899"/>
                </a:lnTo>
                <a:lnTo>
                  <a:pt x="523" y="2893"/>
                </a:lnTo>
                <a:lnTo>
                  <a:pt x="545" y="2893"/>
                </a:lnTo>
                <a:lnTo>
                  <a:pt x="561" y="2896"/>
                </a:lnTo>
                <a:lnTo>
                  <a:pt x="570" y="2904"/>
                </a:lnTo>
                <a:lnTo>
                  <a:pt x="577" y="2917"/>
                </a:lnTo>
                <a:lnTo>
                  <a:pt x="604" y="3031"/>
                </a:lnTo>
                <a:lnTo>
                  <a:pt x="605" y="3045"/>
                </a:lnTo>
                <a:lnTo>
                  <a:pt x="604" y="3057"/>
                </a:lnTo>
                <a:lnTo>
                  <a:pt x="586" y="3118"/>
                </a:lnTo>
                <a:lnTo>
                  <a:pt x="580" y="3130"/>
                </a:lnTo>
                <a:lnTo>
                  <a:pt x="574" y="3141"/>
                </a:lnTo>
                <a:lnTo>
                  <a:pt x="548" y="3165"/>
                </a:lnTo>
                <a:lnTo>
                  <a:pt x="543" y="3174"/>
                </a:lnTo>
                <a:lnTo>
                  <a:pt x="539" y="3186"/>
                </a:lnTo>
                <a:lnTo>
                  <a:pt x="535" y="3208"/>
                </a:lnTo>
                <a:lnTo>
                  <a:pt x="531" y="3251"/>
                </a:lnTo>
                <a:lnTo>
                  <a:pt x="529" y="3263"/>
                </a:lnTo>
                <a:lnTo>
                  <a:pt x="525" y="3275"/>
                </a:lnTo>
                <a:lnTo>
                  <a:pt x="485" y="3343"/>
                </a:lnTo>
                <a:lnTo>
                  <a:pt x="483" y="3350"/>
                </a:lnTo>
                <a:lnTo>
                  <a:pt x="481" y="3360"/>
                </a:lnTo>
                <a:lnTo>
                  <a:pt x="485" y="3452"/>
                </a:lnTo>
                <a:lnTo>
                  <a:pt x="493" y="3469"/>
                </a:lnTo>
                <a:lnTo>
                  <a:pt x="510" y="3499"/>
                </a:lnTo>
                <a:lnTo>
                  <a:pt x="514" y="3510"/>
                </a:lnTo>
                <a:lnTo>
                  <a:pt x="515" y="3520"/>
                </a:lnTo>
                <a:lnTo>
                  <a:pt x="514" y="3548"/>
                </a:lnTo>
                <a:lnTo>
                  <a:pt x="516" y="3569"/>
                </a:lnTo>
                <a:lnTo>
                  <a:pt x="523" y="3583"/>
                </a:lnTo>
                <a:lnTo>
                  <a:pt x="530" y="3593"/>
                </a:lnTo>
                <a:lnTo>
                  <a:pt x="539" y="3597"/>
                </a:lnTo>
                <a:lnTo>
                  <a:pt x="548" y="3600"/>
                </a:lnTo>
                <a:lnTo>
                  <a:pt x="568" y="3604"/>
                </a:lnTo>
                <a:lnTo>
                  <a:pt x="577" y="3607"/>
                </a:lnTo>
                <a:lnTo>
                  <a:pt x="588" y="3613"/>
                </a:lnTo>
                <a:lnTo>
                  <a:pt x="599" y="3625"/>
                </a:lnTo>
                <a:lnTo>
                  <a:pt x="616" y="3645"/>
                </a:lnTo>
                <a:lnTo>
                  <a:pt x="623" y="3661"/>
                </a:lnTo>
                <a:lnTo>
                  <a:pt x="625" y="3674"/>
                </a:lnTo>
                <a:lnTo>
                  <a:pt x="623" y="3687"/>
                </a:lnTo>
                <a:lnTo>
                  <a:pt x="615" y="3713"/>
                </a:lnTo>
                <a:lnTo>
                  <a:pt x="609" y="3723"/>
                </a:lnTo>
                <a:lnTo>
                  <a:pt x="573" y="3770"/>
                </a:lnTo>
                <a:lnTo>
                  <a:pt x="568" y="3784"/>
                </a:lnTo>
                <a:lnTo>
                  <a:pt x="565" y="3801"/>
                </a:lnTo>
                <a:lnTo>
                  <a:pt x="566" y="3830"/>
                </a:lnTo>
                <a:lnTo>
                  <a:pt x="570" y="3849"/>
                </a:lnTo>
                <a:lnTo>
                  <a:pt x="575" y="3865"/>
                </a:lnTo>
                <a:lnTo>
                  <a:pt x="582" y="3874"/>
                </a:lnTo>
                <a:lnTo>
                  <a:pt x="582" y="3875"/>
                </a:lnTo>
                <a:lnTo>
                  <a:pt x="591" y="3847"/>
                </a:lnTo>
                <a:lnTo>
                  <a:pt x="601" y="3835"/>
                </a:lnTo>
                <a:lnTo>
                  <a:pt x="626" y="3829"/>
                </a:lnTo>
                <a:lnTo>
                  <a:pt x="634" y="3820"/>
                </a:lnTo>
                <a:lnTo>
                  <a:pt x="642" y="3809"/>
                </a:lnTo>
                <a:lnTo>
                  <a:pt x="694" y="3762"/>
                </a:lnTo>
                <a:lnTo>
                  <a:pt x="703" y="3766"/>
                </a:lnTo>
                <a:lnTo>
                  <a:pt x="712" y="3776"/>
                </a:lnTo>
                <a:lnTo>
                  <a:pt x="724" y="3782"/>
                </a:lnTo>
                <a:lnTo>
                  <a:pt x="741" y="3778"/>
                </a:lnTo>
                <a:lnTo>
                  <a:pt x="747" y="3766"/>
                </a:lnTo>
                <a:lnTo>
                  <a:pt x="751" y="3750"/>
                </a:lnTo>
                <a:lnTo>
                  <a:pt x="797" y="3711"/>
                </a:lnTo>
                <a:lnTo>
                  <a:pt x="803" y="3675"/>
                </a:lnTo>
                <a:lnTo>
                  <a:pt x="801" y="3636"/>
                </a:lnTo>
                <a:lnTo>
                  <a:pt x="814" y="3598"/>
                </a:lnTo>
                <a:lnTo>
                  <a:pt x="829" y="3581"/>
                </a:lnTo>
                <a:lnTo>
                  <a:pt x="844" y="3579"/>
                </a:lnTo>
                <a:lnTo>
                  <a:pt x="855" y="3590"/>
                </a:lnTo>
                <a:lnTo>
                  <a:pt x="860" y="3609"/>
                </a:lnTo>
                <a:lnTo>
                  <a:pt x="872" y="3627"/>
                </a:lnTo>
                <a:lnTo>
                  <a:pt x="895" y="3632"/>
                </a:lnTo>
                <a:lnTo>
                  <a:pt x="947" y="3636"/>
                </a:lnTo>
                <a:lnTo>
                  <a:pt x="976" y="3646"/>
                </a:lnTo>
                <a:lnTo>
                  <a:pt x="990" y="3655"/>
                </a:lnTo>
                <a:lnTo>
                  <a:pt x="999" y="3663"/>
                </a:lnTo>
                <a:lnTo>
                  <a:pt x="1003" y="3683"/>
                </a:lnTo>
                <a:lnTo>
                  <a:pt x="1011" y="3702"/>
                </a:lnTo>
                <a:lnTo>
                  <a:pt x="1023" y="3717"/>
                </a:lnTo>
                <a:lnTo>
                  <a:pt x="1043" y="3725"/>
                </a:lnTo>
                <a:lnTo>
                  <a:pt x="1059" y="3716"/>
                </a:lnTo>
                <a:lnTo>
                  <a:pt x="1116" y="3659"/>
                </a:lnTo>
                <a:lnTo>
                  <a:pt x="1139" y="3645"/>
                </a:lnTo>
                <a:lnTo>
                  <a:pt x="1152" y="3635"/>
                </a:lnTo>
                <a:lnTo>
                  <a:pt x="1161" y="3621"/>
                </a:lnTo>
                <a:lnTo>
                  <a:pt x="1171" y="3594"/>
                </a:lnTo>
                <a:lnTo>
                  <a:pt x="1184" y="3601"/>
                </a:lnTo>
                <a:lnTo>
                  <a:pt x="1196" y="3603"/>
                </a:lnTo>
                <a:lnTo>
                  <a:pt x="1225" y="3605"/>
                </a:lnTo>
                <a:lnTo>
                  <a:pt x="1279" y="3620"/>
                </a:lnTo>
                <a:lnTo>
                  <a:pt x="1296" y="3622"/>
                </a:lnTo>
                <a:lnTo>
                  <a:pt x="1330" y="3612"/>
                </a:lnTo>
                <a:lnTo>
                  <a:pt x="1364" y="3595"/>
                </a:lnTo>
                <a:lnTo>
                  <a:pt x="1395" y="3589"/>
                </a:lnTo>
                <a:lnTo>
                  <a:pt x="1427" y="3621"/>
                </a:lnTo>
                <a:lnTo>
                  <a:pt x="1436" y="3621"/>
                </a:lnTo>
                <a:lnTo>
                  <a:pt x="1444" y="3620"/>
                </a:lnTo>
                <a:lnTo>
                  <a:pt x="1452" y="3623"/>
                </a:lnTo>
                <a:lnTo>
                  <a:pt x="1457" y="3629"/>
                </a:lnTo>
                <a:lnTo>
                  <a:pt x="1461" y="3643"/>
                </a:lnTo>
                <a:lnTo>
                  <a:pt x="1492" y="3696"/>
                </a:lnTo>
                <a:lnTo>
                  <a:pt x="1505" y="3701"/>
                </a:lnTo>
                <a:lnTo>
                  <a:pt x="1517" y="3703"/>
                </a:lnTo>
                <a:lnTo>
                  <a:pt x="1529" y="3699"/>
                </a:lnTo>
                <a:lnTo>
                  <a:pt x="1559" y="3668"/>
                </a:lnTo>
                <a:lnTo>
                  <a:pt x="1573" y="3669"/>
                </a:lnTo>
                <a:lnTo>
                  <a:pt x="1586" y="3674"/>
                </a:lnTo>
                <a:lnTo>
                  <a:pt x="1607" y="3669"/>
                </a:lnTo>
                <a:lnTo>
                  <a:pt x="1617" y="3659"/>
                </a:lnTo>
                <a:lnTo>
                  <a:pt x="1614" y="3651"/>
                </a:lnTo>
                <a:lnTo>
                  <a:pt x="1609" y="3642"/>
                </a:lnTo>
                <a:lnTo>
                  <a:pt x="1608" y="3630"/>
                </a:lnTo>
                <a:lnTo>
                  <a:pt x="1617" y="3613"/>
                </a:lnTo>
                <a:lnTo>
                  <a:pt x="1643" y="3588"/>
                </a:lnTo>
                <a:lnTo>
                  <a:pt x="1651" y="3572"/>
                </a:lnTo>
                <a:lnTo>
                  <a:pt x="1665" y="3574"/>
                </a:lnTo>
                <a:lnTo>
                  <a:pt x="1717" y="3650"/>
                </a:lnTo>
                <a:lnTo>
                  <a:pt x="1734" y="3651"/>
                </a:lnTo>
                <a:lnTo>
                  <a:pt x="1764" y="3636"/>
                </a:lnTo>
                <a:lnTo>
                  <a:pt x="1796" y="3648"/>
                </a:lnTo>
                <a:lnTo>
                  <a:pt x="1820" y="3647"/>
                </a:lnTo>
                <a:lnTo>
                  <a:pt x="1842" y="3641"/>
                </a:lnTo>
                <a:lnTo>
                  <a:pt x="1881" y="3608"/>
                </a:lnTo>
                <a:lnTo>
                  <a:pt x="1902" y="3611"/>
                </a:lnTo>
                <a:lnTo>
                  <a:pt x="1947" y="3642"/>
                </a:lnTo>
                <a:lnTo>
                  <a:pt x="1993" y="3653"/>
                </a:lnTo>
                <a:lnTo>
                  <a:pt x="2088" y="3635"/>
                </a:lnTo>
                <a:lnTo>
                  <a:pt x="2139" y="3635"/>
                </a:lnTo>
                <a:lnTo>
                  <a:pt x="2207" y="3654"/>
                </a:lnTo>
                <a:lnTo>
                  <a:pt x="2430" y="3649"/>
                </a:lnTo>
                <a:lnTo>
                  <a:pt x="2441" y="3643"/>
                </a:lnTo>
                <a:lnTo>
                  <a:pt x="2461" y="3626"/>
                </a:lnTo>
                <a:lnTo>
                  <a:pt x="2475" y="3622"/>
                </a:lnTo>
                <a:lnTo>
                  <a:pt x="2493" y="3625"/>
                </a:lnTo>
                <a:lnTo>
                  <a:pt x="2502" y="3633"/>
                </a:lnTo>
                <a:lnTo>
                  <a:pt x="2509" y="3644"/>
                </a:lnTo>
                <a:lnTo>
                  <a:pt x="2520" y="3657"/>
                </a:lnTo>
                <a:lnTo>
                  <a:pt x="2564" y="3688"/>
                </a:lnTo>
                <a:lnTo>
                  <a:pt x="2662" y="3738"/>
                </a:lnTo>
                <a:lnTo>
                  <a:pt x="2730" y="3809"/>
                </a:lnTo>
                <a:lnTo>
                  <a:pt x="2759" y="3827"/>
                </a:lnTo>
                <a:lnTo>
                  <a:pt x="2792" y="3836"/>
                </a:lnTo>
                <a:lnTo>
                  <a:pt x="2834" y="3842"/>
                </a:lnTo>
                <a:lnTo>
                  <a:pt x="2853" y="3843"/>
                </a:lnTo>
                <a:lnTo>
                  <a:pt x="2887" y="3841"/>
                </a:lnTo>
                <a:lnTo>
                  <a:pt x="2907" y="3848"/>
                </a:lnTo>
                <a:lnTo>
                  <a:pt x="2917" y="3859"/>
                </a:lnTo>
                <a:lnTo>
                  <a:pt x="2967" y="3838"/>
                </a:lnTo>
                <a:lnTo>
                  <a:pt x="2978" y="3837"/>
                </a:lnTo>
                <a:lnTo>
                  <a:pt x="2990" y="3838"/>
                </a:lnTo>
                <a:lnTo>
                  <a:pt x="2981" y="3828"/>
                </a:lnTo>
                <a:lnTo>
                  <a:pt x="2961" y="3807"/>
                </a:lnTo>
                <a:lnTo>
                  <a:pt x="2956" y="3801"/>
                </a:lnTo>
                <a:lnTo>
                  <a:pt x="2960" y="3792"/>
                </a:lnTo>
                <a:lnTo>
                  <a:pt x="2967" y="3782"/>
                </a:lnTo>
                <a:lnTo>
                  <a:pt x="2973" y="3772"/>
                </a:lnTo>
                <a:lnTo>
                  <a:pt x="2981" y="3765"/>
                </a:lnTo>
                <a:lnTo>
                  <a:pt x="3006" y="3747"/>
                </a:lnTo>
                <a:lnTo>
                  <a:pt x="3016" y="3736"/>
                </a:lnTo>
                <a:lnTo>
                  <a:pt x="3023" y="3723"/>
                </a:lnTo>
                <a:lnTo>
                  <a:pt x="3021" y="3707"/>
                </a:lnTo>
                <a:lnTo>
                  <a:pt x="3002" y="3691"/>
                </a:lnTo>
                <a:lnTo>
                  <a:pt x="2998" y="3677"/>
                </a:lnTo>
                <a:lnTo>
                  <a:pt x="2998" y="3628"/>
                </a:lnTo>
                <a:lnTo>
                  <a:pt x="2992" y="3614"/>
                </a:lnTo>
                <a:lnTo>
                  <a:pt x="2969" y="3601"/>
                </a:lnTo>
                <a:lnTo>
                  <a:pt x="2964" y="3591"/>
                </a:lnTo>
                <a:lnTo>
                  <a:pt x="2975" y="3577"/>
                </a:lnTo>
                <a:lnTo>
                  <a:pt x="2999" y="3557"/>
                </a:lnTo>
                <a:lnTo>
                  <a:pt x="3025" y="3539"/>
                </a:lnTo>
                <a:lnTo>
                  <a:pt x="3043" y="3537"/>
                </a:lnTo>
                <a:lnTo>
                  <a:pt x="3063" y="3560"/>
                </a:lnTo>
                <a:lnTo>
                  <a:pt x="3073" y="3583"/>
                </a:lnTo>
                <a:lnTo>
                  <a:pt x="3088" y="3605"/>
                </a:lnTo>
                <a:lnTo>
                  <a:pt x="3115" y="3624"/>
                </a:lnTo>
                <a:lnTo>
                  <a:pt x="3125" y="3627"/>
                </a:lnTo>
                <a:lnTo>
                  <a:pt x="3156" y="3632"/>
                </a:lnTo>
                <a:lnTo>
                  <a:pt x="3193" y="3647"/>
                </a:lnTo>
                <a:lnTo>
                  <a:pt x="3210" y="3648"/>
                </a:lnTo>
                <a:lnTo>
                  <a:pt x="3214" y="3654"/>
                </a:lnTo>
                <a:lnTo>
                  <a:pt x="3222" y="3676"/>
                </a:lnTo>
                <a:lnTo>
                  <a:pt x="3227" y="3681"/>
                </a:lnTo>
                <a:lnTo>
                  <a:pt x="3237" y="3683"/>
                </a:lnTo>
                <a:lnTo>
                  <a:pt x="3248" y="3689"/>
                </a:lnTo>
                <a:lnTo>
                  <a:pt x="3264" y="3698"/>
                </a:lnTo>
                <a:lnTo>
                  <a:pt x="3312" y="3741"/>
                </a:lnTo>
                <a:lnTo>
                  <a:pt x="3326" y="3747"/>
                </a:lnTo>
                <a:lnTo>
                  <a:pt x="3346" y="3750"/>
                </a:lnTo>
                <a:lnTo>
                  <a:pt x="3421" y="3772"/>
                </a:lnTo>
                <a:lnTo>
                  <a:pt x="3447" y="3771"/>
                </a:lnTo>
                <a:lnTo>
                  <a:pt x="3608" y="3691"/>
                </a:lnTo>
                <a:lnTo>
                  <a:pt x="3637" y="3681"/>
                </a:lnTo>
                <a:lnTo>
                  <a:pt x="3735" y="3673"/>
                </a:lnTo>
                <a:lnTo>
                  <a:pt x="3845" y="3642"/>
                </a:lnTo>
                <a:lnTo>
                  <a:pt x="3854" y="3636"/>
                </a:lnTo>
                <a:lnTo>
                  <a:pt x="3870" y="3615"/>
                </a:lnTo>
                <a:lnTo>
                  <a:pt x="3889" y="3628"/>
                </a:lnTo>
                <a:lnTo>
                  <a:pt x="3917" y="3633"/>
                </a:lnTo>
                <a:lnTo>
                  <a:pt x="3970" y="3632"/>
                </a:lnTo>
                <a:lnTo>
                  <a:pt x="3992" y="3629"/>
                </a:lnTo>
                <a:lnTo>
                  <a:pt x="4032" y="3617"/>
                </a:lnTo>
                <a:lnTo>
                  <a:pt x="4052" y="3615"/>
                </a:lnTo>
                <a:lnTo>
                  <a:pt x="4100" y="3616"/>
                </a:lnTo>
                <a:lnTo>
                  <a:pt x="4116" y="3612"/>
                </a:lnTo>
                <a:lnTo>
                  <a:pt x="4136" y="3599"/>
                </a:lnTo>
                <a:lnTo>
                  <a:pt x="4148" y="3588"/>
                </a:lnTo>
                <a:lnTo>
                  <a:pt x="4161" y="3572"/>
                </a:lnTo>
                <a:lnTo>
                  <a:pt x="4166" y="3554"/>
                </a:lnTo>
                <a:lnTo>
                  <a:pt x="4160" y="3534"/>
                </a:lnTo>
                <a:lnTo>
                  <a:pt x="4178" y="3538"/>
                </a:lnTo>
                <a:lnTo>
                  <a:pt x="4191" y="3543"/>
                </a:lnTo>
                <a:lnTo>
                  <a:pt x="4201" y="3545"/>
                </a:lnTo>
                <a:lnTo>
                  <a:pt x="4214" y="3537"/>
                </a:lnTo>
                <a:lnTo>
                  <a:pt x="4225" y="3525"/>
                </a:lnTo>
                <a:lnTo>
                  <a:pt x="4224" y="3515"/>
                </a:lnTo>
                <a:lnTo>
                  <a:pt x="4176" y="3464"/>
                </a:lnTo>
                <a:lnTo>
                  <a:pt x="4162" y="3441"/>
                </a:lnTo>
                <a:lnTo>
                  <a:pt x="4169" y="3425"/>
                </a:lnTo>
                <a:lnTo>
                  <a:pt x="4153" y="3420"/>
                </a:lnTo>
                <a:lnTo>
                  <a:pt x="4124" y="3416"/>
                </a:lnTo>
                <a:lnTo>
                  <a:pt x="4111" y="3408"/>
                </a:lnTo>
                <a:lnTo>
                  <a:pt x="4076" y="3434"/>
                </a:lnTo>
                <a:lnTo>
                  <a:pt x="4053" y="3445"/>
                </a:lnTo>
                <a:lnTo>
                  <a:pt x="4044" y="3438"/>
                </a:lnTo>
                <a:lnTo>
                  <a:pt x="4036" y="3428"/>
                </a:lnTo>
                <a:lnTo>
                  <a:pt x="4021" y="3417"/>
                </a:lnTo>
                <a:lnTo>
                  <a:pt x="4011" y="3403"/>
                </a:lnTo>
                <a:lnTo>
                  <a:pt x="4015" y="3388"/>
                </a:lnTo>
                <a:lnTo>
                  <a:pt x="4028" y="3372"/>
                </a:lnTo>
                <a:lnTo>
                  <a:pt x="4035" y="3358"/>
                </a:lnTo>
                <a:lnTo>
                  <a:pt x="4033" y="3342"/>
                </a:lnTo>
                <a:lnTo>
                  <a:pt x="4019" y="3326"/>
                </a:lnTo>
                <a:lnTo>
                  <a:pt x="4003" y="3316"/>
                </a:lnTo>
                <a:lnTo>
                  <a:pt x="3981" y="3309"/>
                </a:lnTo>
                <a:lnTo>
                  <a:pt x="3964" y="3315"/>
                </a:lnTo>
                <a:lnTo>
                  <a:pt x="3961" y="3334"/>
                </a:lnTo>
                <a:lnTo>
                  <a:pt x="3940" y="3326"/>
                </a:lnTo>
                <a:lnTo>
                  <a:pt x="3931" y="3321"/>
                </a:lnTo>
                <a:lnTo>
                  <a:pt x="3924" y="3315"/>
                </a:lnTo>
                <a:lnTo>
                  <a:pt x="3918" y="3305"/>
                </a:lnTo>
                <a:lnTo>
                  <a:pt x="3909" y="3284"/>
                </a:lnTo>
                <a:lnTo>
                  <a:pt x="3903" y="3276"/>
                </a:lnTo>
                <a:lnTo>
                  <a:pt x="3894" y="3272"/>
                </a:lnTo>
                <a:lnTo>
                  <a:pt x="3868" y="3269"/>
                </a:lnTo>
                <a:lnTo>
                  <a:pt x="3857" y="3269"/>
                </a:lnTo>
                <a:lnTo>
                  <a:pt x="3846" y="3265"/>
                </a:lnTo>
                <a:lnTo>
                  <a:pt x="3836" y="3258"/>
                </a:lnTo>
                <a:lnTo>
                  <a:pt x="3820" y="3243"/>
                </a:lnTo>
                <a:lnTo>
                  <a:pt x="3779" y="3214"/>
                </a:lnTo>
                <a:lnTo>
                  <a:pt x="3740" y="3179"/>
                </a:lnTo>
                <a:lnTo>
                  <a:pt x="3707" y="3139"/>
                </a:lnTo>
                <a:lnTo>
                  <a:pt x="3678" y="3095"/>
                </a:lnTo>
                <a:lnTo>
                  <a:pt x="3665" y="3060"/>
                </a:lnTo>
                <a:lnTo>
                  <a:pt x="3658" y="3050"/>
                </a:lnTo>
                <a:lnTo>
                  <a:pt x="3649" y="3043"/>
                </a:lnTo>
                <a:lnTo>
                  <a:pt x="3618" y="3023"/>
                </a:lnTo>
                <a:lnTo>
                  <a:pt x="3610" y="3020"/>
                </a:lnTo>
                <a:lnTo>
                  <a:pt x="3605" y="3015"/>
                </a:lnTo>
                <a:lnTo>
                  <a:pt x="3604" y="3000"/>
                </a:lnTo>
                <a:lnTo>
                  <a:pt x="3607" y="2988"/>
                </a:lnTo>
                <a:lnTo>
                  <a:pt x="3616" y="2978"/>
                </a:lnTo>
                <a:lnTo>
                  <a:pt x="3637" y="2963"/>
                </a:lnTo>
                <a:lnTo>
                  <a:pt x="3705" y="2887"/>
                </a:lnTo>
                <a:lnTo>
                  <a:pt x="3749" y="2861"/>
                </a:lnTo>
                <a:lnTo>
                  <a:pt x="3795" y="2873"/>
                </a:lnTo>
                <a:lnTo>
                  <a:pt x="3793" y="2856"/>
                </a:lnTo>
                <a:lnTo>
                  <a:pt x="3795" y="2845"/>
                </a:lnTo>
                <a:lnTo>
                  <a:pt x="3801" y="2841"/>
                </a:lnTo>
                <a:lnTo>
                  <a:pt x="3812" y="2847"/>
                </a:lnTo>
                <a:lnTo>
                  <a:pt x="3849" y="2815"/>
                </a:lnTo>
                <a:lnTo>
                  <a:pt x="3875" y="2799"/>
                </a:lnTo>
                <a:lnTo>
                  <a:pt x="3886" y="2802"/>
                </a:lnTo>
                <a:lnTo>
                  <a:pt x="3898" y="2796"/>
                </a:lnTo>
                <a:lnTo>
                  <a:pt x="3923" y="2803"/>
                </a:lnTo>
                <a:lnTo>
                  <a:pt x="3961" y="2823"/>
                </a:lnTo>
                <a:lnTo>
                  <a:pt x="4003" y="2871"/>
                </a:lnTo>
                <a:lnTo>
                  <a:pt x="4024" y="2909"/>
                </a:lnTo>
                <a:lnTo>
                  <a:pt x="4032" y="2917"/>
                </a:lnTo>
                <a:lnTo>
                  <a:pt x="4047" y="2928"/>
                </a:lnTo>
                <a:lnTo>
                  <a:pt x="4058" y="2929"/>
                </a:lnTo>
                <a:lnTo>
                  <a:pt x="4085" y="2913"/>
                </a:lnTo>
                <a:lnTo>
                  <a:pt x="4120" y="2885"/>
                </a:lnTo>
                <a:lnTo>
                  <a:pt x="4136" y="2880"/>
                </a:lnTo>
                <a:lnTo>
                  <a:pt x="4150" y="2880"/>
                </a:lnTo>
                <a:lnTo>
                  <a:pt x="4176" y="2887"/>
                </a:lnTo>
                <a:lnTo>
                  <a:pt x="4210" y="2892"/>
                </a:lnTo>
                <a:lnTo>
                  <a:pt x="4248" y="2909"/>
                </a:lnTo>
                <a:lnTo>
                  <a:pt x="4268" y="2913"/>
                </a:lnTo>
                <a:lnTo>
                  <a:pt x="4293" y="2910"/>
                </a:lnTo>
                <a:lnTo>
                  <a:pt x="4323" y="2901"/>
                </a:lnTo>
                <a:lnTo>
                  <a:pt x="4352" y="2889"/>
                </a:lnTo>
                <a:lnTo>
                  <a:pt x="4395" y="2862"/>
                </a:lnTo>
                <a:lnTo>
                  <a:pt x="4621" y="2797"/>
                </a:lnTo>
                <a:lnTo>
                  <a:pt x="4842" y="2718"/>
                </a:lnTo>
                <a:lnTo>
                  <a:pt x="4891" y="2690"/>
                </a:lnTo>
                <a:lnTo>
                  <a:pt x="4950" y="2627"/>
                </a:lnTo>
                <a:lnTo>
                  <a:pt x="4977" y="2604"/>
                </a:lnTo>
                <a:lnTo>
                  <a:pt x="4979" y="2573"/>
                </a:lnTo>
                <a:lnTo>
                  <a:pt x="4974" y="2517"/>
                </a:lnTo>
                <a:lnTo>
                  <a:pt x="4976" y="2496"/>
                </a:lnTo>
                <a:lnTo>
                  <a:pt x="4988" y="2456"/>
                </a:lnTo>
                <a:close/>
                <a:moveTo>
                  <a:pt x="4376" y="3299"/>
                </a:moveTo>
                <a:lnTo>
                  <a:pt x="4365" y="3292"/>
                </a:lnTo>
                <a:lnTo>
                  <a:pt x="4361" y="3295"/>
                </a:lnTo>
                <a:lnTo>
                  <a:pt x="4352" y="3292"/>
                </a:lnTo>
                <a:lnTo>
                  <a:pt x="4346" y="3290"/>
                </a:lnTo>
                <a:lnTo>
                  <a:pt x="4343" y="3292"/>
                </a:lnTo>
                <a:lnTo>
                  <a:pt x="4336" y="3295"/>
                </a:lnTo>
                <a:lnTo>
                  <a:pt x="4319" y="3306"/>
                </a:lnTo>
                <a:lnTo>
                  <a:pt x="4317" y="3328"/>
                </a:lnTo>
                <a:lnTo>
                  <a:pt x="4329" y="3316"/>
                </a:lnTo>
                <a:lnTo>
                  <a:pt x="4342" y="3304"/>
                </a:lnTo>
                <a:lnTo>
                  <a:pt x="4348" y="3299"/>
                </a:lnTo>
                <a:lnTo>
                  <a:pt x="4359" y="3307"/>
                </a:lnTo>
                <a:lnTo>
                  <a:pt x="4371" y="3312"/>
                </a:lnTo>
                <a:lnTo>
                  <a:pt x="4384" y="3315"/>
                </a:lnTo>
                <a:lnTo>
                  <a:pt x="4381" y="3308"/>
                </a:lnTo>
                <a:lnTo>
                  <a:pt x="4376" y="3299"/>
                </a:lnTo>
                <a:close/>
                <a:moveTo>
                  <a:pt x="3538" y="1289"/>
                </a:moveTo>
                <a:lnTo>
                  <a:pt x="3528" y="1287"/>
                </a:lnTo>
                <a:lnTo>
                  <a:pt x="3521" y="1298"/>
                </a:lnTo>
                <a:lnTo>
                  <a:pt x="3522" y="1299"/>
                </a:lnTo>
                <a:lnTo>
                  <a:pt x="3538" y="1289"/>
                </a:lnTo>
                <a:close/>
                <a:moveTo>
                  <a:pt x="3570" y="1438"/>
                </a:moveTo>
                <a:lnTo>
                  <a:pt x="3571" y="1439"/>
                </a:lnTo>
                <a:lnTo>
                  <a:pt x="3572" y="1438"/>
                </a:lnTo>
                <a:lnTo>
                  <a:pt x="3572" y="1436"/>
                </a:lnTo>
                <a:lnTo>
                  <a:pt x="3571" y="1436"/>
                </a:lnTo>
                <a:lnTo>
                  <a:pt x="3571" y="1436"/>
                </a:lnTo>
                <a:lnTo>
                  <a:pt x="3569" y="1437"/>
                </a:lnTo>
                <a:lnTo>
                  <a:pt x="3570" y="1438"/>
                </a:lnTo>
                <a:lnTo>
                  <a:pt x="3570" y="1438"/>
                </a:lnTo>
                <a:close/>
                <a:moveTo>
                  <a:pt x="3650" y="1852"/>
                </a:moveTo>
                <a:lnTo>
                  <a:pt x="3662" y="1856"/>
                </a:lnTo>
                <a:lnTo>
                  <a:pt x="3671" y="1857"/>
                </a:lnTo>
                <a:lnTo>
                  <a:pt x="3678" y="1856"/>
                </a:lnTo>
                <a:lnTo>
                  <a:pt x="3700" y="1848"/>
                </a:lnTo>
                <a:lnTo>
                  <a:pt x="3708" y="1847"/>
                </a:lnTo>
                <a:lnTo>
                  <a:pt x="3722" y="1842"/>
                </a:lnTo>
                <a:lnTo>
                  <a:pt x="3728" y="1831"/>
                </a:lnTo>
                <a:lnTo>
                  <a:pt x="3725" y="1818"/>
                </a:lnTo>
                <a:lnTo>
                  <a:pt x="3708" y="1813"/>
                </a:lnTo>
                <a:lnTo>
                  <a:pt x="3676" y="1814"/>
                </a:lnTo>
                <a:lnTo>
                  <a:pt x="3661" y="1818"/>
                </a:lnTo>
                <a:lnTo>
                  <a:pt x="3647" y="1828"/>
                </a:lnTo>
                <a:lnTo>
                  <a:pt x="3640" y="1839"/>
                </a:lnTo>
                <a:lnTo>
                  <a:pt x="3642" y="1847"/>
                </a:lnTo>
                <a:lnTo>
                  <a:pt x="3650" y="1852"/>
                </a:lnTo>
                <a:close/>
                <a:moveTo>
                  <a:pt x="3450" y="1268"/>
                </a:moveTo>
                <a:lnTo>
                  <a:pt x="3451" y="1267"/>
                </a:lnTo>
                <a:lnTo>
                  <a:pt x="3450" y="1264"/>
                </a:lnTo>
                <a:lnTo>
                  <a:pt x="3447" y="1266"/>
                </a:lnTo>
                <a:lnTo>
                  <a:pt x="3448" y="1268"/>
                </a:lnTo>
                <a:lnTo>
                  <a:pt x="3450" y="1268"/>
                </a:lnTo>
                <a:close/>
                <a:moveTo>
                  <a:pt x="3970" y="443"/>
                </a:moveTo>
                <a:lnTo>
                  <a:pt x="3981" y="451"/>
                </a:lnTo>
                <a:lnTo>
                  <a:pt x="4019" y="455"/>
                </a:lnTo>
                <a:lnTo>
                  <a:pt x="4051" y="465"/>
                </a:lnTo>
                <a:lnTo>
                  <a:pt x="4071" y="465"/>
                </a:lnTo>
                <a:lnTo>
                  <a:pt x="4085" y="455"/>
                </a:lnTo>
                <a:lnTo>
                  <a:pt x="4072" y="425"/>
                </a:lnTo>
                <a:lnTo>
                  <a:pt x="4073" y="414"/>
                </a:lnTo>
                <a:lnTo>
                  <a:pt x="4093" y="422"/>
                </a:lnTo>
                <a:lnTo>
                  <a:pt x="4102" y="414"/>
                </a:lnTo>
                <a:lnTo>
                  <a:pt x="4087" y="387"/>
                </a:lnTo>
                <a:lnTo>
                  <a:pt x="4078" y="377"/>
                </a:lnTo>
                <a:lnTo>
                  <a:pt x="4060" y="373"/>
                </a:lnTo>
                <a:lnTo>
                  <a:pt x="4045" y="376"/>
                </a:lnTo>
                <a:lnTo>
                  <a:pt x="4032" y="381"/>
                </a:lnTo>
                <a:lnTo>
                  <a:pt x="4017" y="385"/>
                </a:lnTo>
                <a:lnTo>
                  <a:pt x="3995" y="380"/>
                </a:lnTo>
                <a:lnTo>
                  <a:pt x="3976" y="388"/>
                </a:lnTo>
                <a:lnTo>
                  <a:pt x="3964" y="397"/>
                </a:lnTo>
                <a:lnTo>
                  <a:pt x="3959" y="408"/>
                </a:lnTo>
                <a:lnTo>
                  <a:pt x="3961" y="422"/>
                </a:lnTo>
                <a:lnTo>
                  <a:pt x="3970" y="443"/>
                </a:lnTo>
                <a:close/>
                <a:moveTo>
                  <a:pt x="4803" y="2316"/>
                </a:moveTo>
                <a:lnTo>
                  <a:pt x="4817" y="2310"/>
                </a:lnTo>
                <a:lnTo>
                  <a:pt x="4833" y="2303"/>
                </a:lnTo>
                <a:lnTo>
                  <a:pt x="4841" y="2299"/>
                </a:lnTo>
                <a:lnTo>
                  <a:pt x="4840" y="2296"/>
                </a:lnTo>
                <a:lnTo>
                  <a:pt x="4819" y="2288"/>
                </a:lnTo>
                <a:lnTo>
                  <a:pt x="4799" y="2290"/>
                </a:lnTo>
                <a:lnTo>
                  <a:pt x="4777" y="2304"/>
                </a:lnTo>
                <a:lnTo>
                  <a:pt x="4792" y="2318"/>
                </a:lnTo>
                <a:lnTo>
                  <a:pt x="4803" y="2316"/>
                </a:lnTo>
                <a:close/>
                <a:moveTo>
                  <a:pt x="3471" y="1484"/>
                </a:moveTo>
                <a:lnTo>
                  <a:pt x="3469" y="1483"/>
                </a:lnTo>
                <a:lnTo>
                  <a:pt x="3468" y="1485"/>
                </a:lnTo>
                <a:lnTo>
                  <a:pt x="3471" y="1485"/>
                </a:lnTo>
                <a:lnTo>
                  <a:pt x="3471" y="1484"/>
                </a:lnTo>
                <a:close/>
                <a:moveTo>
                  <a:pt x="3503" y="1454"/>
                </a:moveTo>
                <a:lnTo>
                  <a:pt x="3500" y="1457"/>
                </a:lnTo>
                <a:lnTo>
                  <a:pt x="3501" y="1458"/>
                </a:lnTo>
                <a:lnTo>
                  <a:pt x="3503" y="1454"/>
                </a:lnTo>
                <a:close/>
                <a:moveTo>
                  <a:pt x="3512" y="1425"/>
                </a:moveTo>
                <a:lnTo>
                  <a:pt x="3507" y="1427"/>
                </a:lnTo>
                <a:lnTo>
                  <a:pt x="3510" y="1428"/>
                </a:lnTo>
                <a:lnTo>
                  <a:pt x="3512" y="1425"/>
                </a:lnTo>
                <a:close/>
                <a:moveTo>
                  <a:pt x="3531" y="1348"/>
                </a:moveTo>
                <a:lnTo>
                  <a:pt x="3531" y="1347"/>
                </a:lnTo>
                <a:lnTo>
                  <a:pt x="3531" y="1346"/>
                </a:lnTo>
                <a:lnTo>
                  <a:pt x="3530" y="1347"/>
                </a:lnTo>
                <a:lnTo>
                  <a:pt x="3531" y="1348"/>
                </a:lnTo>
                <a:close/>
                <a:moveTo>
                  <a:pt x="3456" y="1504"/>
                </a:moveTo>
                <a:lnTo>
                  <a:pt x="3465" y="1501"/>
                </a:lnTo>
                <a:lnTo>
                  <a:pt x="3472" y="1495"/>
                </a:lnTo>
                <a:lnTo>
                  <a:pt x="3468" y="1486"/>
                </a:lnTo>
                <a:lnTo>
                  <a:pt x="3454" y="1495"/>
                </a:lnTo>
                <a:lnTo>
                  <a:pt x="3447" y="1499"/>
                </a:lnTo>
                <a:lnTo>
                  <a:pt x="3456" y="150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 name="Freeform 20"/>
          <p:cNvSpPr>
            <a:spLocks/>
          </p:cNvSpPr>
          <p:nvPr/>
        </p:nvSpPr>
        <p:spPr bwMode="auto">
          <a:xfrm>
            <a:off x="13676313" y="5273675"/>
            <a:ext cx="96838" cy="130175"/>
          </a:xfrm>
          <a:custGeom>
            <a:avLst/>
            <a:gdLst>
              <a:gd name="T0" fmla="*/ 99 w 122"/>
              <a:gd name="T1" fmla="*/ 0 h 164"/>
              <a:gd name="T2" fmla="*/ 81 w 122"/>
              <a:gd name="T3" fmla="*/ 8 h 164"/>
              <a:gd name="T4" fmla="*/ 46 w 122"/>
              <a:gd name="T5" fmla="*/ 40 h 164"/>
              <a:gd name="T6" fmla="*/ 36 w 122"/>
              <a:gd name="T7" fmla="*/ 51 h 164"/>
              <a:gd name="T8" fmla="*/ 2 w 122"/>
              <a:gd name="T9" fmla="*/ 145 h 164"/>
              <a:gd name="T10" fmla="*/ 0 w 122"/>
              <a:gd name="T11" fmla="*/ 164 h 164"/>
              <a:gd name="T12" fmla="*/ 30 w 122"/>
              <a:gd name="T13" fmla="*/ 145 h 164"/>
              <a:gd name="T14" fmla="*/ 54 w 122"/>
              <a:gd name="T15" fmla="*/ 126 h 164"/>
              <a:gd name="T16" fmla="*/ 64 w 122"/>
              <a:gd name="T17" fmla="*/ 124 h 164"/>
              <a:gd name="T18" fmla="*/ 88 w 122"/>
              <a:gd name="T19" fmla="*/ 138 h 164"/>
              <a:gd name="T20" fmla="*/ 99 w 122"/>
              <a:gd name="T21" fmla="*/ 139 h 164"/>
              <a:gd name="T22" fmla="*/ 121 w 122"/>
              <a:gd name="T23" fmla="*/ 116 h 164"/>
              <a:gd name="T24" fmla="*/ 122 w 122"/>
              <a:gd name="T25" fmla="*/ 88 h 164"/>
              <a:gd name="T26" fmla="*/ 108 w 122"/>
              <a:gd name="T27" fmla="*/ 27 h 164"/>
              <a:gd name="T28" fmla="*/ 99 w 122"/>
              <a:gd name="T2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164">
                <a:moveTo>
                  <a:pt x="99" y="0"/>
                </a:moveTo>
                <a:lnTo>
                  <a:pt x="81" y="8"/>
                </a:lnTo>
                <a:lnTo>
                  <a:pt x="46" y="40"/>
                </a:lnTo>
                <a:lnTo>
                  <a:pt x="36" y="51"/>
                </a:lnTo>
                <a:lnTo>
                  <a:pt x="2" y="145"/>
                </a:lnTo>
                <a:lnTo>
                  <a:pt x="0" y="164"/>
                </a:lnTo>
                <a:lnTo>
                  <a:pt x="30" y="145"/>
                </a:lnTo>
                <a:lnTo>
                  <a:pt x="54" y="126"/>
                </a:lnTo>
                <a:lnTo>
                  <a:pt x="64" y="124"/>
                </a:lnTo>
                <a:lnTo>
                  <a:pt x="88" y="138"/>
                </a:lnTo>
                <a:lnTo>
                  <a:pt x="99" y="139"/>
                </a:lnTo>
                <a:lnTo>
                  <a:pt x="121" y="116"/>
                </a:lnTo>
                <a:lnTo>
                  <a:pt x="122" y="88"/>
                </a:lnTo>
                <a:lnTo>
                  <a:pt x="108" y="27"/>
                </a:lnTo>
                <a:lnTo>
                  <a:pt x="99"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1"/>
          <p:cNvSpPr>
            <a:spLocks/>
          </p:cNvSpPr>
          <p:nvPr/>
        </p:nvSpPr>
        <p:spPr bwMode="auto">
          <a:xfrm>
            <a:off x="16062325" y="6345238"/>
            <a:ext cx="257175" cy="106363"/>
          </a:xfrm>
          <a:custGeom>
            <a:avLst/>
            <a:gdLst>
              <a:gd name="T0" fmla="*/ 315 w 323"/>
              <a:gd name="T1" fmla="*/ 116 h 134"/>
              <a:gd name="T2" fmla="*/ 310 w 323"/>
              <a:gd name="T3" fmla="*/ 104 h 134"/>
              <a:gd name="T4" fmla="*/ 254 w 323"/>
              <a:gd name="T5" fmla="*/ 86 h 134"/>
              <a:gd name="T6" fmla="*/ 238 w 323"/>
              <a:gd name="T7" fmla="*/ 85 h 134"/>
              <a:gd name="T8" fmla="*/ 225 w 323"/>
              <a:gd name="T9" fmla="*/ 82 h 134"/>
              <a:gd name="T10" fmla="*/ 215 w 323"/>
              <a:gd name="T11" fmla="*/ 76 h 134"/>
              <a:gd name="T12" fmla="*/ 204 w 323"/>
              <a:gd name="T13" fmla="*/ 65 h 134"/>
              <a:gd name="T14" fmla="*/ 187 w 323"/>
              <a:gd name="T15" fmla="*/ 39 h 134"/>
              <a:gd name="T16" fmla="*/ 176 w 323"/>
              <a:gd name="T17" fmla="*/ 25 h 134"/>
              <a:gd name="T18" fmla="*/ 162 w 323"/>
              <a:gd name="T19" fmla="*/ 19 h 134"/>
              <a:gd name="T20" fmla="*/ 141 w 323"/>
              <a:gd name="T21" fmla="*/ 16 h 134"/>
              <a:gd name="T22" fmla="*/ 97 w 323"/>
              <a:gd name="T23" fmla="*/ 2 h 134"/>
              <a:gd name="T24" fmla="*/ 74 w 323"/>
              <a:gd name="T25" fmla="*/ 0 h 134"/>
              <a:gd name="T26" fmla="*/ 56 w 323"/>
              <a:gd name="T27" fmla="*/ 6 h 134"/>
              <a:gd name="T28" fmla="*/ 31 w 323"/>
              <a:gd name="T29" fmla="*/ 17 h 134"/>
              <a:gd name="T30" fmla="*/ 9 w 323"/>
              <a:gd name="T31" fmla="*/ 33 h 134"/>
              <a:gd name="T32" fmla="*/ 0 w 323"/>
              <a:gd name="T33" fmla="*/ 48 h 134"/>
              <a:gd name="T34" fmla="*/ 4 w 323"/>
              <a:gd name="T35" fmla="*/ 64 h 134"/>
              <a:gd name="T36" fmla="*/ 69 w 323"/>
              <a:gd name="T37" fmla="*/ 119 h 134"/>
              <a:gd name="T38" fmla="*/ 77 w 323"/>
              <a:gd name="T39" fmla="*/ 125 h 134"/>
              <a:gd name="T40" fmla="*/ 119 w 323"/>
              <a:gd name="T41" fmla="*/ 133 h 134"/>
              <a:gd name="T42" fmla="*/ 257 w 323"/>
              <a:gd name="T43" fmla="*/ 133 h 134"/>
              <a:gd name="T44" fmla="*/ 323 w 323"/>
              <a:gd name="T45" fmla="*/ 134 h 134"/>
              <a:gd name="T46" fmla="*/ 316 w 323"/>
              <a:gd name="T47" fmla="*/ 116 h 134"/>
              <a:gd name="T48" fmla="*/ 315 w 323"/>
              <a:gd name="T49" fmla="*/ 1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3" h="134">
                <a:moveTo>
                  <a:pt x="315" y="116"/>
                </a:moveTo>
                <a:lnTo>
                  <a:pt x="310" y="104"/>
                </a:lnTo>
                <a:lnTo>
                  <a:pt x="254" y="86"/>
                </a:lnTo>
                <a:lnTo>
                  <a:pt x="238" y="85"/>
                </a:lnTo>
                <a:lnTo>
                  <a:pt x="225" y="82"/>
                </a:lnTo>
                <a:lnTo>
                  <a:pt x="215" y="76"/>
                </a:lnTo>
                <a:lnTo>
                  <a:pt x="204" y="65"/>
                </a:lnTo>
                <a:lnTo>
                  <a:pt x="187" y="39"/>
                </a:lnTo>
                <a:lnTo>
                  <a:pt x="176" y="25"/>
                </a:lnTo>
                <a:lnTo>
                  <a:pt x="162" y="19"/>
                </a:lnTo>
                <a:lnTo>
                  <a:pt x="141" y="16"/>
                </a:lnTo>
                <a:lnTo>
                  <a:pt x="97" y="2"/>
                </a:lnTo>
                <a:lnTo>
                  <a:pt x="74" y="0"/>
                </a:lnTo>
                <a:lnTo>
                  <a:pt x="56" y="6"/>
                </a:lnTo>
                <a:lnTo>
                  <a:pt x="31" y="17"/>
                </a:lnTo>
                <a:lnTo>
                  <a:pt x="9" y="33"/>
                </a:lnTo>
                <a:lnTo>
                  <a:pt x="0" y="48"/>
                </a:lnTo>
                <a:lnTo>
                  <a:pt x="4" y="64"/>
                </a:lnTo>
                <a:lnTo>
                  <a:pt x="69" y="119"/>
                </a:lnTo>
                <a:lnTo>
                  <a:pt x="77" y="125"/>
                </a:lnTo>
                <a:lnTo>
                  <a:pt x="119" y="133"/>
                </a:lnTo>
                <a:lnTo>
                  <a:pt x="257" y="133"/>
                </a:lnTo>
                <a:lnTo>
                  <a:pt x="323" y="134"/>
                </a:lnTo>
                <a:lnTo>
                  <a:pt x="316" y="116"/>
                </a:lnTo>
                <a:lnTo>
                  <a:pt x="315" y="11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2"/>
          <p:cNvSpPr>
            <a:spLocks/>
          </p:cNvSpPr>
          <p:nvPr/>
        </p:nvSpPr>
        <p:spPr bwMode="auto">
          <a:xfrm>
            <a:off x="15303500" y="3386138"/>
            <a:ext cx="165100" cy="157163"/>
          </a:xfrm>
          <a:custGeom>
            <a:avLst/>
            <a:gdLst>
              <a:gd name="T0" fmla="*/ 30 w 206"/>
              <a:gd name="T1" fmla="*/ 198 h 198"/>
              <a:gd name="T2" fmla="*/ 47 w 206"/>
              <a:gd name="T3" fmla="*/ 196 h 198"/>
              <a:gd name="T4" fmla="*/ 58 w 206"/>
              <a:gd name="T5" fmla="*/ 190 h 198"/>
              <a:gd name="T6" fmla="*/ 64 w 206"/>
              <a:gd name="T7" fmla="*/ 177 h 198"/>
              <a:gd name="T8" fmla="*/ 58 w 206"/>
              <a:gd name="T9" fmla="*/ 171 h 198"/>
              <a:gd name="T10" fmla="*/ 47 w 206"/>
              <a:gd name="T11" fmla="*/ 164 h 198"/>
              <a:gd name="T12" fmla="*/ 41 w 206"/>
              <a:gd name="T13" fmla="*/ 152 h 198"/>
              <a:gd name="T14" fmla="*/ 158 w 206"/>
              <a:gd name="T15" fmla="*/ 123 h 198"/>
              <a:gd name="T16" fmla="*/ 145 w 206"/>
              <a:gd name="T17" fmla="*/ 102 h 198"/>
              <a:gd name="T18" fmla="*/ 151 w 206"/>
              <a:gd name="T19" fmla="*/ 79 h 198"/>
              <a:gd name="T20" fmla="*/ 169 w 206"/>
              <a:gd name="T21" fmla="*/ 71 h 198"/>
              <a:gd name="T22" fmla="*/ 191 w 206"/>
              <a:gd name="T23" fmla="*/ 92 h 198"/>
              <a:gd name="T24" fmla="*/ 203 w 206"/>
              <a:gd name="T25" fmla="*/ 74 h 198"/>
              <a:gd name="T26" fmla="*/ 206 w 206"/>
              <a:gd name="T27" fmla="*/ 44 h 198"/>
              <a:gd name="T28" fmla="*/ 199 w 206"/>
              <a:gd name="T29" fmla="*/ 15 h 198"/>
              <a:gd name="T30" fmla="*/ 183 w 206"/>
              <a:gd name="T31" fmla="*/ 0 h 198"/>
              <a:gd name="T32" fmla="*/ 133 w 206"/>
              <a:gd name="T33" fmla="*/ 58 h 198"/>
              <a:gd name="T34" fmla="*/ 117 w 206"/>
              <a:gd name="T35" fmla="*/ 65 h 198"/>
              <a:gd name="T36" fmla="*/ 75 w 206"/>
              <a:gd name="T37" fmla="*/ 74 h 198"/>
              <a:gd name="T38" fmla="*/ 58 w 206"/>
              <a:gd name="T39" fmla="*/ 82 h 198"/>
              <a:gd name="T40" fmla="*/ 0 w 206"/>
              <a:gd name="T41" fmla="*/ 190 h 198"/>
              <a:gd name="T42" fmla="*/ 12 w 206"/>
              <a:gd name="T43" fmla="*/ 196 h 198"/>
              <a:gd name="T44" fmla="*/ 30 w 206"/>
              <a:gd name="T4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6" h="198">
                <a:moveTo>
                  <a:pt x="30" y="198"/>
                </a:moveTo>
                <a:lnTo>
                  <a:pt x="47" y="196"/>
                </a:lnTo>
                <a:lnTo>
                  <a:pt x="58" y="190"/>
                </a:lnTo>
                <a:lnTo>
                  <a:pt x="64" y="177"/>
                </a:lnTo>
                <a:lnTo>
                  <a:pt x="58" y="171"/>
                </a:lnTo>
                <a:lnTo>
                  <a:pt x="47" y="164"/>
                </a:lnTo>
                <a:lnTo>
                  <a:pt x="41" y="152"/>
                </a:lnTo>
                <a:lnTo>
                  <a:pt x="158" y="123"/>
                </a:lnTo>
                <a:lnTo>
                  <a:pt x="145" y="102"/>
                </a:lnTo>
                <a:lnTo>
                  <a:pt x="151" y="79"/>
                </a:lnTo>
                <a:lnTo>
                  <a:pt x="169" y="71"/>
                </a:lnTo>
                <a:lnTo>
                  <a:pt x="191" y="92"/>
                </a:lnTo>
                <a:lnTo>
                  <a:pt x="203" y="74"/>
                </a:lnTo>
                <a:lnTo>
                  <a:pt x="206" y="44"/>
                </a:lnTo>
                <a:lnTo>
                  <a:pt x="199" y="15"/>
                </a:lnTo>
                <a:lnTo>
                  <a:pt x="183" y="0"/>
                </a:lnTo>
                <a:lnTo>
                  <a:pt x="133" y="58"/>
                </a:lnTo>
                <a:lnTo>
                  <a:pt x="117" y="65"/>
                </a:lnTo>
                <a:lnTo>
                  <a:pt x="75" y="74"/>
                </a:lnTo>
                <a:lnTo>
                  <a:pt x="58" y="82"/>
                </a:lnTo>
                <a:lnTo>
                  <a:pt x="0" y="190"/>
                </a:lnTo>
                <a:lnTo>
                  <a:pt x="12" y="196"/>
                </a:lnTo>
                <a:lnTo>
                  <a:pt x="30" y="19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3"/>
          <p:cNvSpPr>
            <a:spLocks/>
          </p:cNvSpPr>
          <p:nvPr/>
        </p:nvSpPr>
        <p:spPr bwMode="auto">
          <a:xfrm>
            <a:off x="15500350" y="3386138"/>
            <a:ext cx="219075" cy="242888"/>
          </a:xfrm>
          <a:custGeom>
            <a:avLst/>
            <a:gdLst>
              <a:gd name="T0" fmla="*/ 18 w 274"/>
              <a:gd name="T1" fmla="*/ 306 h 306"/>
              <a:gd name="T2" fmla="*/ 31 w 274"/>
              <a:gd name="T3" fmla="*/ 297 h 306"/>
              <a:gd name="T4" fmla="*/ 38 w 274"/>
              <a:gd name="T5" fmla="*/ 284 h 306"/>
              <a:gd name="T6" fmla="*/ 43 w 274"/>
              <a:gd name="T7" fmla="*/ 271 h 306"/>
              <a:gd name="T8" fmla="*/ 51 w 274"/>
              <a:gd name="T9" fmla="*/ 256 h 306"/>
              <a:gd name="T10" fmla="*/ 62 w 274"/>
              <a:gd name="T11" fmla="*/ 249 h 306"/>
              <a:gd name="T12" fmla="*/ 95 w 274"/>
              <a:gd name="T13" fmla="*/ 234 h 306"/>
              <a:gd name="T14" fmla="*/ 101 w 274"/>
              <a:gd name="T15" fmla="*/ 228 h 306"/>
              <a:gd name="T16" fmla="*/ 116 w 274"/>
              <a:gd name="T17" fmla="*/ 220 h 306"/>
              <a:gd name="T18" fmla="*/ 187 w 274"/>
              <a:gd name="T19" fmla="*/ 207 h 306"/>
              <a:gd name="T20" fmla="*/ 209 w 274"/>
              <a:gd name="T21" fmla="*/ 198 h 306"/>
              <a:gd name="T22" fmla="*/ 231 w 274"/>
              <a:gd name="T23" fmla="*/ 209 h 306"/>
              <a:gd name="T24" fmla="*/ 250 w 274"/>
              <a:gd name="T25" fmla="*/ 185 h 306"/>
              <a:gd name="T26" fmla="*/ 262 w 274"/>
              <a:gd name="T27" fmla="*/ 149 h 306"/>
              <a:gd name="T28" fmla="*/ 274 w 274"/>
              <a:gd name="T29" fmla="*/ 57 h 306"/>
              <a:gd name="T30" fmla="*/ 272 w 274"/>
              <a:gd name="T31" fmla="*/ 28 h 306"/>
              <a:gd name="T32" fmla="*/ 258 w 274"/>
              <a:gd name="T33" fmla="*/ 8 h 306"/>
              <a:gd name="T34" fmla="*/ 230 w 274"/>
              <a:gd name="T35" fmla="*/ 0 h 306"/>
              <a:gd name="T36" fmla="*/ 138 w 274"/>
              <a:gd name="T37" fmla="*/ 15 h 306"/>
              <a:gd name="T38" fmla="*/ 123 w 274"/>
              <a:gd name="T39" fmla="*/ 17 h 306"/>
              <a:gd name="T40" fmla="*/ 107 w 274"/>
              <a:gd name="T41" fmla="*/ 24 h 306"/>
              <a:gd name="T42" fmla="*/ 80 w 274"/>
              <a:gd name="T43" fmla="*/ 43 h 306"/>
              <a:gd name="T44" fmla="*/ 51 w 274"/>
              <a:gd name="T45" fmla="*/ 72 h 306"/>
              <a:gd name="T46" fmla="*/ 39 w 274"/>
              <a:gd name="T47" fmla="*/ 79 h 306"/>
              <a:gd name="T48" fmla="*/ 20 w 274"/>
              <a:gd name="T49" fmla="*/ 85 h 306"/>
              <a:gd name="T50" fmla="*/ 13 w 274"/>
              <a:gd name="T51" fmla="*/ 92 h 306"/>
              <a:gd name="T52" fmla="*/ 9 w 274"/>
              <a:gd name="T53" fmla="*/ 103 h 306"/>
              <a:gd name="T54" fmla="*/ 10 w 274"/>
              <a:gd name="T55" fmla="*/ 156 h 306"/>
              <a:gd name="T56" fmla="*/ 6 w 274"/>
              <a:gd name="T57" fmla="*/ 165 h 306"/>
              <a:gd name="T58" fmla="*/ 0 w 274"/>
              <a:gd name="T59" fmla="*/ 184 h 306"/>
              <a:gd name="T60" fmla="*/ 9 w 274"/>
              <a:gd name="T61" fmla="*/ 277 h 306"/>
              <a:gd name="T62" fmla="*/ 18 w 274"/>
              <a:gd name="T63"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306">
                <a:moveTo>
                  <a:pt x="18" y="306"/>
                </a:moveTo>
                <a:lnTo>
                  <a:pt x="31" y="297"/>
                </a:lnTo>
                <a:lnTo>
                  <a:pt x="38" y="284"/>
                </a:lnTo>
                <a:lnTo>
                  <a:pt x="43" y="271"/>
                </a:lnTo>
                <a:lnTo>
                  <a:pt x="51" y="256"/>
                </a:lnTo>
                <a:lnTo>
                  <a:pt x="62" y="249"/>
                </a:lnTo>
                <a:lnTo>
                  <a:pt x="95" y="234"/>
                </a:lnTo>
                <a:lnTo>
                  <a:pt x="101" y="228"/>
                </a:lnTo>
                <a:lnTo>
                  <a:pt x="116" y="220"/>
                </a:lnTo>
                <a:lnTo>
                  <a:pt x="187" y="207"/>
                </a:lnTo>
                <a:lnTo>
                  <a:pt x="209" y="198"/>
                </a:lnTo>
                <a:lnTo>
                  <a:pt x="231" y="209"/>
                </a:lnTo>
                <a:lnTo>
                  <a:pt x="250" y="185"/>
                </a:lnTo>
                <a:lnTo>
                  <a:pt x="262" y="149"/>
                </a:lnTo>
                <a:lnTo>
                  <a:pt x="274" y="57"/>
                </a:lnTo>
                <a:lnTo>
                  <a:pt x="272" y="28"/>
                </a:lnTo>
                <a:lnTo>
                  <a:pt x="258" y="8"/>
                </a:lnTo>
                <a:lnTo>
                  <a:pt x="230" y="0"/>
                </a:lnTo>
                <a:lnTo>
                  <a:pt x="138" y="15"/>
                </a:lnTo>
                <a:lnTo>
                  <a:pt x="123" y="17"/>
                </a:lnTo>
                <a:lnTo>
                  <a:pt x="107" y="24"/>
                </a:lnTo>
                <a:lnTo>
                  <a:pt x="80" y="43"/>
                </a:lnTo>
                <a:lnTo>
                  <a:pt x="51" y="72"/>
                </a:lnTo>
                <a:lnTo>
                  <a:pt x="39" y="79"/>
                </a:lnTo>
                <a:lnTo>
                  <a:pt x="20" y="85"/>
                </a:lnTo>
                <a:lnTo>
                  <a:pt x="13" y="92"/>
                </a:lnTo>
                <a:lnTo>
                  <a:pt x="9" y="103"/>
                </a:lnTo>
                <a:lnTo>
                  <a:pt x="10" y="156"/>
                </a:lnTo>
                <a:lnTo>
                  <a:pt x="6" y="165"/>
                </a:lnTo>
                <a:lnTo>
                  <a:pt x="0" y="184"/>
                </a:lnTo>
                <a:lnTo>
                  <a:pt x="9" y="277"/>
                </a:lnTo>
                <a:lnTo>
                  <a:pt x="18" y="30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4"/>
          <p:cNvSpPr>
            <a:spLocks/>
          </p:cNvSpPr>
          <p:nvPr/>
        </p:nvSpPr>
        <p:spPr bwMode="auto">
          <a:xfrm>
            <a:off x="17027525" y="6126163"/>
            <a:ext cx="112713" cy="58738"/>
          </a:xfrm>
          <a:custGeom>
            <a:avLst/>
            <a:gdLst>
              <a:gd name="T0" fmla="*/ 99 w 140"/>
              <a:gd name="T1" fmla="*/ 7 h 74"/>
              <a:gd name="T2" fmla="*/ 37 w 140"/>
              <a:gd name="T3" fmla="*/ 0 h 74"/>
              <a:gd name="T4" fmla="*/ 19 w 140"/>
              <a:gd name="T5" fmla="*/ 0 h 74"/>
              <a:gd name="T6" fmla="*/ 16 w 140"/>
              <a:gd name="T7" fmla="*/ 0 h 74"/>
              <a:gd name="T8" fmla="*/ 4 w 140"/>
              <a:gd name="T9" fmla="*/ 0 h 74"/>
              <a:gd name="T10" fmla="*/ 0 w 140"/>
              <a:gd name="T11" fmla="*/ 3 h 74"/>
              <a:gd name="T12" fmla="*/ 4 w 140"/>
              <a:gd name="T13" fmla="*/ 16 h 74"/>
              <a:gd name="T14" fmla="*/ 8 w 140"/>
              <a:gd name="T15" fmla="*/ 22 h 74"/>
              <a:gd name="T16" fmla="*/ 22 w 140"/>
              <a:gd name="T17" fmla="*/ 35 h 74"/>
              <a:gd name="T18" fmla="*/ 28 w 140"/>
              <a:gd name="T19" fmla="*/ 41 h 74"/>
              <a:gd name="T20" fmla="*/ 30 w 140"/>
              <a:gd name="T21" fmla="*/ 66 h 74"/>
              <a:gd name="T22" fmla="*/ 30 w 140"/>
              <a:gd name="T23" fmla="*/ 70 h 74"/>
              <a:gd name="T24" fmla="*/ 37 w 140"/>
              <a:gd name="T25" fmla="*/ 74 h 74"/>
              <a:gd name="T26" fmla="*/ 45 w 140"/>
              <a:gd name="T27" fmla="*/ 73 h 74"/>
              <a:gd name="T28" fmla="*/ 63 w 140"/>
              <a:gd name="T29" fmla="*/ 56 h 74"/>
              <a:gd name="T30" fmla="*/ 107 w 140"/>
              <a:gd name="T31" fmla="*/ 56 h 74"/>
              <a:gd name="T32" fmla="*/ 135 w 140"/>
              <a:gd name="T33" fmla="*/ 49 h 74"/>
              <a:gd name="T34" fmla="*/ 140 w 140"/>
              <a:gd name="T35" fmla="*/ 32 h 74"/>
              <a:gd name="T36" fmla="*/ 127 w 140"/>
              <a:gd name="T37" fmla="*/ 15 h 74"/>
              <a:gd name="T38" fmla="*/ 99 w 140"/>
              <a:gd name="T39"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0" h="74">
                <a:moveTo>
                  <a:pt x="99" y="7"/>
                </a:moveTo>
                <a:lnTo>
                  <a:pt x="37" y="0"/>
                </a:lnTo>
                <a:lnTo>
                  <a:pt x="19" y="0"/>
                </a:lnTo>
                <a:lnTo>
                  <a:pt x="16" y="0"/>
                </a:lnTo>
                <a:lnTo>
                  <a:pt x="4" y="0"/>
                </a:lnTo>
                <a:lnTo>
                  <a:pt x="0" y="3"/>
                </a:lnTo>
                <a:lnTo>
                  <a:pt x="4" y="16"/>
                </a:lnTo>
                <a:lnTo>
                  <a:pt x="8" y="22"/>
                </a:lnTo>
                <a:lnTo>
                  <a:pt x="22" y="35"/>
                </a:lnTo>
                <a:lnTo>
                  <a:pt x="28" y="41"/>
                </a:lnTo>
                <a:lnTo>
                  <a:pt x="30" y="66"/>
                </a:lnTo>
                <a:lnTo>
                  <a:pt x="30" y="70"/>
                </a:lnTo>
                <a:lnTo>
                  <a:pt x="37" y="74"/>
                </a:lnTo>
                <a:lnTo>
                  <a:pt x="45" y="73"/>
                </a:lnTo>
                <a:lnTo>
                  <a:pt x="63" y="56"/>
                </a:lnTo>
                <a:lnTo>
                  <a:pt x="107" y="56"/>
                </a:lnTo>
                <a:lnTo>
                  <a:pt x="135" y="49"/>
                </a:lnTo>
                <a:lnTo>
                  <a:pt x="140" y="32"/>
                </a:lnTo>
                <a:lnTo>
                  <a:pt x="127" y="15"/>
                </a:lnTo>
                <a:lnTo>
                  <a:pt x="99"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25"/>
          <p:cNvSpPr>
            <a:spLocks/>
          </p:cNvSpPr>
          <p:nvPr/>
        </p:nvSpPr>
        <p:spPr bwMode="auto">
          <a:xfrm>
            <a:off x="16741775" y="5935663"/>
            <a:ext cx="242888" cy="90488"/>
          </a:xfrm>
          <a:custGeom>
            <a:avLst/>
            <a:gdLst>
              <a:gd name="T0" fmla="*/ 288 w 307"/>
              <a:gd name="T1" fmla="*/ 77 h 116"/>
              <a:gd name="T2" fmla="*/ 307 w 307"/>
              <a:gd name="T3" fmla="*/ 76 h 116"/>
              <a:gd name="T4" fmla="*/ 307 w 307"/>
              <a:gd name="T5" fmla="*/ 66 h 116"/>
              <a:gd name="T6" fmla="*/ 280 w 307"/>
              <a:gd name="T7" fmla="*/ 51 h 116"/>
              <a:gd name="T8" fmla="*/ 246 w 307"/>
              <a:gd name="T9" fmla="*/ 40 h 116"/>
              <a:gd name="T10" fmla="*/ 215 w 307"/>
              <a:gd name="T11" fmla="*/ 39 h 116"/>
              <a:gd name="T12" fmla="*/ 198 w 307"/>
              <a:gd name="T13" fmla="*/ 59 h 116"/>
              <a:gd name="T14" fmla="*/ 178 w 307"/>
              <a:gd name="T15" fmla="*/ 43 h 116"/>
              <a:gd name="T16" fmla="*/ 167 w 307"/>
              <a:gd name="T17" fmla="*/ 22 h 116"/>
              <a:gd name="T18" fmla="*/ 157 w 307"/>
              <a:gd name="T19" fmla="*/ 5 h 116"/>
              <a:gd name="T20" fmla="*/ 132 w 307"/>
              <a:gd name="T21" fmla="*/ 0 h 116"/>
              <a:gd name="T22" fmla="*/ 124 w 307"/>
              <a:gd name="T23" fmla="*/ 6 h 116"/>
              <a:gd name="T24" fmla="*/ 117 w 307"/>
              <a:gd name="T25" fmla="*/ 14 h 116"/>
              <a:gd name="T26" fmla="*/ 109 w 307"/>
              <a:gd name="T27" fmla="*/ 22 h 116"/>
              <a:gd name="T28" fmla="*/ 95 w 307"/>
              <a:gd name="T29" fmla="*/ 26 h 116"/>
              <a:gd name="T30" fmla="*/ 0 w 307"/>
              <a:gd name="T31" fmla="*/ 26 h 116"/>
              <a:gd name="T32" fmla="*/ 0 w 307"/>
              <a:gd name="T33" fmla="*/ 33 h 116"/>
              <a:gd name="T34" fmla="*/ 83 w 307"/>
              <a:gd name="T35" fmla="*/ 59 h 116"/>
              <a:gd name="T36" fmla="*/ 124 w 307"/>
              <a:gd name="T37" fmla="*/ 66 h 116"/>
              <a:gd name="T38" fmla="*/ 129 w 307"/>
              <a:gd name="T39" fmla="*/ 71 h 116"/>
              <a:gd name="T40" fmla="*/ 141 w 307"/>
              <a:gd name="T41" fmla="*/ 81 h 116"/>
              <a:gd name="T42" fmla="*/ 145 w 307"/>
              <a:gd name="T43" fmla="*/ 83 h 116"/>
              <a:gd name="T44" fmla="*/ 161 w 307"/>
              <a:gd name="T45" fmla="*/ 84 h 116"/>
              <a:gd name="T46" fmla="*/ 181 w 307"/>
              <a:gd name="T47" fmla="*/ 89 h 116"/>
              <a:gd name="T48" fmla="*/ 201 w 307"/>
              <a:gd name="T49" fmla="*/ 98 h 116"/>
              <a:gd name="T50" fmla="*/ 219 w 307"/>
              <a:gd name="T51" fmla="*/ 112 h 116"/>
              <a:gd name="T52" fmla="*/ 228 w 307"/>
              <a:gd name="T53" fmla="*/ 116 h 116"/>
              <a:gd name="T54" fmla="*/ 234 w 307"/>
              <a:gd name="T55" fmla="*/ 109 h 116"/>
              <a:gd name="T56" fmla="*/ 238 w 307"/>
              <a:gd name="T57" fmla="*/ 97 h 116"/>
              <a:gd name="T58" fmla="*/ 244 w 307"/>
              <a:gd name="T59" fmla="*/ 92 h 116"/>
              <a:gd name="T60" fmla="*/ 250 w 307"/>
              <a:gd name="T61" fmla="*/ 95 h 116"/>
              <a:gd name="T62" fmla="*/ 274 w 307"/>
              <a:gd name="T63" fmla="*/ 116 h 116"/>
              <a:gd name="T64" fmla="*/ 272 w 307"/>
              <a:gd name="T65" fmla="*/ 98 h 116"/>
              <a:gd name="T66" fmla="*/ 277 w 307"/>
              <a:gd name="T67" fmla="*/ 85 h 116"/>
              <a:gd name="T68" fmla="*/ 288 w 307"/>
              <a:gd name="T69" fmla="*/ 7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116">
                <a:moveTo>
                  <a:pt x="288" y="77"/>
                </a:moveTo>
                <a:lnTo>
                  <a:pt x="307" y="76"/>
                </a:lnTo>
                <a:lnTo>
                  <a:pt x="307" y="66"/>
                </a:lnTo>
                <a:lnTo>
                  <a:pt x="280" y="51"/>
                </a:lnTo>
                <a:lnTo>
                  <a:pt x="246" y="40"/>
                </a:lnTo>
                <a:lnTo>
                  <a:pt x="215" y="39"/>
                </a:lnTo>
                <a:lnTo>
                  <a:pt x="198" y="59"/>
                </a:lnTo>
                <a:lnTo>
                  <a:pt x="178" y="43"/>
                </a:lnTo>
                <a:lnTo>
                  <a:pt x="167" y="22"/>
                </a:lnTo>
                <a:lnTo>
                  <a:pt x="157" y="5"/>
                </a:lnTo>
                <a:lnTo>
                  <a:pt x="132" y="0"/>
                </a:lnTo>
                <a:lnTo>
                  <a:pt x="124" y="6"/>
                </a:lnTo>
                <a:lnTo>
                  <a:pt x="117" y="14"/>
                </a:lnTo>
                <a:lnTo>
                  <a:pt x="109" y="22"/>
                </a:lnTo>
                <a:lnTo>
                  <a:pt x="95" y="26"/>
                </a:lnTo>
                <a:lnTo>
                  <a:pt x="0" y="26"/>
                </a:lnTo>
                <a:lnTo>
                  <a:pt x="0" y="33"/>
                </a:lnTo>
                <a:lnTo>
                  <a:pt x="83" y="59"/>
                </a:lnTo>
                <a:lnTo>
                  <a:pt x="124" y="66"/>
                </a:lnTo>
                <a:lnTo>
                  <a:pt x="129" y="71"/>
                </a:lnTo>
                <a:lnTo>
                  <a:pt x="141" y="81"/>
                </a:lnTo>
                <a:lnTo>
                  <a:pt x="145" y="83"/>
                </a:lnTo>
                <a:lnTo>
                  <a:pt x="161" y="84"/>
                </a:lnTo>
                <a:lnTo>
                  <a:pt x="181" y="89"/>
                </a:lnTo>
                <a:lnTo>
                  <a:pt x="201" y="98"/>
                </a:lnTo>
                <a:lnTo>
                  <a:pt x="219" y="112"/>
                </a:lnTo>
                <a:lnTo>
                  <a:pt x="228" y="116"/>
                </a:lnTo>
                <a:lnTo>
                  <a:pt x="234" y="109"/>
                </a:lnTo>
                <a:lnTo>
                  <a:pt x="238" y="97"/>
                </a:lnTo>
                <a:lnTo>
                  <a:pt x="244" y="92"/>
                </a:lnTo>
                <a:lnTo>
                  <a:pt x="250" y="95"/>
                </a:lnTo>
                <a:lnTo>
                  <a:pt x="274" y="116"/>
                </a:lnTo>
                <a:lnTo>
                  <a:pt x="272" y="98"/>
                </a:lnTo>
                <a:lnTo>
                  <a:pt x="277" y="85"/>
                </a:lnTo>
                <a:lnTo>
                  <a:pt x="288" y="7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6"/>
          <p:cNvSpPr>
            <a:spLocks/>
          </p:cNvSpPr>
          <p:nvPr/>
        </p:nvSpPr>
        <p:spPr bwMode="auto">
          <a:xfrm>
            <a:off x="16087725" y="4673600"/>
            <a:ext cx="50800" cy="71438"/>
          </a:xfrm>
          <a:custGeom>
            <a:avLst/>
            <a:gdLst>
              <a:gd name="T0" fmla="*/ 2 w 64"/>
              <a:gd name="T1" fmla="*/ 74 h 88"/>
              <a:gd name="T2" fmla="*/ 0 w 64"/>
              <a:gd name="T3" fmla="*/ 84 h 88"/>
              <a:gd name="T4" fmla="*/ 15 w 64"/>
              <a:gd name="T5" fmla="*/ 88 h 88"/>
              <a:gd name="T6" fmla="*/ 24 w 64"/>
              <a:gd name="T7" fmla="*/ 70 h 88"/>
              <a:gd name="T8" fmla="*/ 37 w 64"/>
              <a:gd name="T9" fmla="*/ 66 h 88"/>
              <a:gd name="T10" fmla="*/ 50 w 64"/>
              <a:gd name="T11" fmla="*/ 51 h 88"/>
              <a:gd name="T12" fmla="*/ 52 w 64"/>
              <a:gd name="T13" fmla="*/ 49 h 88"/>
              <a:gd name="T14" fmla="*/ 60 w 64"/>
              <a:gd name="T15" fmla="*/ 39 h 88"/>
              <a:gd name="T16" fmla="*/ 64 w 64"/>
              <a:gd name="T17" fmla="*/ 31 h 88"/>
              <a:gd name="T18" fmla="*/ 61 w 64"/>
              <a:gd name="T19" fmla="*/ 22 h 88"/>
              <a:gd name="T20" fmla="*/ 54 w 64"/>
              <a:gd name="T21" fmla="*/ 14 h 88"/>
              <a:gd name="T22" fmla="*/ 52 w 64"/>
              <a:gd name="T23" fmla="*/ 15 h 88"/>
              <a:gd name="T24" fmla="*/ 50 w 64"/>
              <a:gd name="T25" fmla="*/ 14 h 88"/>
              <a:gd name="T26" fmla="*/ 48 w 64"/>
              <a:gd name="T27" fmla="*/ 12 h 88"/>
              <a:gd name="T28" fmla="*/ 46 w 64"/>
              <a:gd name="T29" fmla="*/ 3 h 88"/>
              <a:gd name="T30" fmla="*/ 43 w 64"/>
              <a:gd name="T31" fmla="*/ 0 h 88"/>
              <a:gd name="T32" fmla="*/ 40 w 64"/>
              <a:gd name="T33" fmla="*/ 2 h 88"/>
              <a:gd name="T34" fmla="*/ 31 w 64"/>
              <a:gd name="T35" fmla="*/ 6 h 88"/>
              <a:gd name="T36" fmla="*/ 21 w 64"/>
              <a:gd name="T37" fmla="*/ 8 h 88"/>
              <a:gd name="T38" fmla="*/ 20 w 64"/>
              <a:gd name="T39" fmla="*/ 13 h 88"/>
              <a:gd name="T40" fmla="*/ 27 w 64"/>
              <a:gd name="T41" fmla="*/ 20 h 88"/>
              <a:gd name="T42" fmla="*/ 28 w 64"/>
              <a:gd name="T43" fmla="*/ 25 h 88"/>
              <a:gd name="T44" fmla="*/ 25 w 64"/>
              <a:gd name="T45" fmla="*/ 33 h 88"/>
              <a:gd name="T46" fmla="*/ 28 w 64"/>
              <a:gd name="T47" fmla="*/ 42 h 88"/>
              <a:gd name="T48" fmla="*/ 26 w 64"/>
              <a:gd name="T49" fmla="*/ 61 h 88"/>
              <a:gd name="T50" fmla="*/ 2 w 64"/>
              <a:gd name="T51" fmla="*/ 7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88">
                <a:moveTo>
                  <a:pt x="2" y="74"/>
                </a:moveTo>
                <a:lnTo>
                  <a:pt x="0" y="84"/>
                </a:lnTo>
                <a:lnTo>
                  <a:pt x="15" y="88"/>
                </a:lnTo>
                <a:lnTo>
                  <a:pt x="24" y="70"/>
                </a:lnTo>
                <a:lnTo>
                  <a:pt x="37" y="66"/>
                </a:lnTo>
                <a:lnTo>
                  <a:pt x="50" y="51"/>
                </a:lnTo>
                <a:lnTo>
                  <a:pt x="52" y="49"/>
                </a:lnTo>
                <a:lnTo>
                  <a:pt x="60" y="39"/>
                </a:lnTo>
                <a:lnTo>
                  <a:pt x="64" y="31"/>
                </a:lnTo>
                <a:lnTo>
                  <a:pt x="61" y="22"/>
                </a:lnTo>
                <a:lnTo>
                  <a:pt x="54" y="14"/>
                </a:lnTo>
                <a:lnTo>
                  <a:pt x="52" y="15"/>
                </a:lnTo>
                <a:lnTo>
                  <a:pt x="50" y="14"/>
                </a:lnTo>
                <a:lnTo>
                  <a:pt x="48" y="12"/>
                </a:lnTo>
                <a:lnTo>
                  <a:pt x="46" y="3"/>
                </a:lnTo>
                <a:lnTo>
                  <a:pt x="43" y="0"/>
                </a:lnTo>
                <a:lnTo>
                  <a:pt x="40" y="2"/>
                </a:lnTo>
                <a:lnTo>
                  <a:pt x="31" y="6"/>
                </a:lnTo>
                <a:lnTo>
                  <a:pt x="21" y="8"/>
                </a:lnTo>
                <a:lnTo>
                  <a:pt x="20" y="13"/>
                </a:lnTo>
                <a:lnTo>
                  <a:pt x="27" y="20"/>
                </a:lnTo>
                <a:lnTo>
                  <a:pt x="28" y="25"/>
                </a:lnTo>
                <a:lnTo>
                  <a:pt x="25" y="33"/>
                </a:lnTo>
                <a:lnTo>
                  <a:pt x="28" y="42"/>
                </a:lnTo>
                <a:lnTo>
                  <a:pt x="26" y="61"/>
                </a:lnTo>
                <a:lnTo>
                  <a:pt x="2" y="7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7"/>
          <p:cNvSpPr>
            <a:spLocks/>
          </p:cNvSpPr>
          <p:nvPr/>
        </p:nvSpPr>
        <p:spPr bwMode="auto">
          <a:xfrm>
            <a:off x="16325850" y="4884738"/>
            <a:ext cx="101600" cy="47625"/>
          </a:xfrm>
          <a:custGeom>
            <a:avLst/>
            <a:gdLst>
              <a:gd name="T0" fmla="*/ 63 w 127"/>
              <a:gd name="T1" fmla="*/ 7 h 59"/>
              <a:gd name="T2" fmla="*/ 71 w 127"/>
              <a:gd name="T3" fmla="*/ 2 h 59"/>
              <a:gd name="T4" fmla="*/ 43 w 127"/>
              <a:gd name="T5" fmla="*/ 0 h 59"/>
              <a:gd name="T6" fmla="*/ 36 w 127"/>
              <a:gd name="T7" fmla="*/ 0 h 59"/>
              <a:gd name="T8" fmla="*/ 29 w 127"/>
              <a:gd name="T9" fmla="*/ 4 h 59"/>
              <a:gd name="T10" fmla="*/ 14 w 127"/>
              <a:gd name="T11" fmla="*/ 5 h 59"/>
              <a:gd name="T12" fmla="*/ 0 w 127"/>
              <a:gd name="T13" fmla="*/ 5 h 59"/>
              <a:gd name="T14" fmla="*/ 2 w 127"/>
              <a:gd name="T15" fmla="*/ 11 h 59"/>
              <a:gd name="T16" fmla="*/ 23 w 127"/>
              <a:gd name="T17" fmla="*/ 16 h 59"/>
              <a:gd name="T18" fmla="*/ 45 w 127"/>
              <a:gd name="T19" fmla="*/ 17 h 59"/>
              <a:gd name="T20" fmla="*/ 53 w 127"/>
              <a:gd name="T21" fmla="*/ 38 h 59"/>
              <a:gd name="T22" fmla="*/ 66 w 127"/>
              <a:gd name="T23" fmla="*/ 57 h 59"/>
              <a:gd name="T24" fmla="*/ 106 w 127"/>
              <a:gd name="T25" fmla="*/ 59 h 59"/>
              <a:gd name="T26" fmla="*/ 112 w 127"/>
              <a:gd name="T27" fmla="*/ 49 h 59"/>
              <a:gd name="T28" fmla="*/ 123 w 127"/>
              <a:gd name="T29" fmla="*/ 40 h 59"/>
              <a:gd name="T30" fmla="*/ 127 w 127"/>
              <a:gd name="T31" fmla="*/ 23 h 59"/>
              <a:gd name="T32" fmla="*/ 124 w 127"/>
              <a:gd name="T33" fmla="*/ 22 h 59"/>
              <a:gd name="T34" fmla="*/ 116 w 127"/>
              <a:gd name="T35" fmla="*/ 22 h 59"/>
              <a:gd name="T36" fmla="*/ 115 w 127"/>
              <a:gd name="T37" fmla="*/ 23 h 59"/>
              <a:gd name="T38" fmla="*/ 115 w 127"/>
              <a:gd name="T39" fmla="*/ 18 h 59"/>
              <a:gd name="T40" fmla="*/ 111 w 127"/>
              <a:gd name="T41" fmla="*/ 16 h 59"/>
              <a:gd name="T42" fmla="*/ 104 w 127"/>
              <a:gd name="T43" fmla="*/ 17 h 59"/>
              <a:gd name="T44" fmla="*/ 100 w 127"/>
              <a:gd name="T45" fmla="*/ 15 h 59"/>
              <a:gd name="T46" fmla="*/ 98 w 127"/>
              <a:gd name="T47" fmla="*/ 19 h 59"/>
              <a:gd name="T48" fmla="*/ 103 w 127"/>
              <a:gd name="T49" fmla="*/ 23 h 59"/>
              <a:gd name="T50" fmla="*/ 99 w 127"/>
              <a:gd name="T51" fmla="*/ 25 h 59"/>
              <a:gd name="T52" fmla="*/ 98 w 127"/>
              <a:gd name="T53" fmla="*/ 22 h 59"/>
              <a:gd name="T54" fmla="*/ 96 w 127"/>
              <a:gd name="T55" fmla="*/ 18 h 59"/>
              <a:gd name="T56" fmla="*/ 95 w 127"/>
              <a:gd name="T57" fmla="*/ 10 h 59"/>
              <a:gd name="T58" fmla="*/ 95 w 127"/>
              <a:gd name="T59" fmla="*/ 8 h 59"/>
              <a:gd name="T60" fmla="*/ 91 w 127"/>
              <a:gd name="T61" fmla="*/ 9 h 59"/>
              <a:gd name="T62" fmla="*/ 86 w 127"/>
              <a:gd name="T63" fmla="*/ 13 h 59"/>
              <a:gd name="T64" fmla="*/ 85 w 127"/>
              <a:gd name="T65" fmla="*/ 17 h 59"/>
              <a:gd name="T66" fmla="*/ 81 w 127"/>
              <a:gd name="T67" fmla="*/ 20 h 59"/>
              <a:gd name="T68" fmla="*/ 82 w 127"/>
              <a:gd name="T69" fmla="*/ 16 h 59"/>
              <a:gd name="T70" fmla="*/ 88 w 127"/>
              <a:gd name="T71" fmla="*/ 10 h 59"/>
              <a:gd name="T72" fmla="*/ 80 w 127"/>
              <a:gd name="T73" fmla="*/ 5 h 59"/>
              <a:gd name="T74" fmla="*/ 77 w 127"/>
              <a:gd name="T75" fmla="*/ 9 h 59"/>
              <a:gd name="T76" fmla="*/ 75 w 127"/>
              <a:gd name="T77" fmla="*/ 4 h 59"/>
              <a:gd name="T78" fmla="*/ 67 w 127"/>
              <a:gd name="T79" fmla="*/ 8 h 59"/>
              <a:gd name="T80" fmla="*/ 65 w 127"/>
              <a:gd name="T81" fmla="*/ 11 h 59"/>
              <a:gd name="T82" fmla="*/ 61 w 127"/>
              <a:gd name="T83" fmla="*/ 13 h 59"/>
              <a:gd name="T84" fmla="*/ 61 w 127"/>
              <a:gd name="T85" fmla="*/ 12 h 59"/>
              <a:gd name="T86" fmla="*/ 63 w 127"/>
              <a:gd name="T87"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59">
                <a:moveTo>
                  <a:pt x="63" y="7"/>
                </a:moveTo>
                <a:lnTo>
                  <a:pt x="71" y="2"/>
                </a:lnTo>
                <a:lnTo>
                  <a:pt x="43" y="0"/>
                </a:lnTo>
                <a:lnTo>
                  <a:pt x="36" y="0"/>
                </a:lnTo>
                <a:lnTo>
                  <a:pt x="29" y="4"/>
                </a:lnTo>
                <a:lnTo>
                  <a:pt x="14" y="5"/>
                </a:lnTo>
                <a:lnTo>
                  <a:pt x="0" y="5"/>
                </a:lnTo>
                <a:lnTo>
                  <a:pt x="2" y="11"/>
                </a:lnTo>
                <a:lnTo>
                  <a:pt x="23" y="16"/>
                </a:lnTo>
                <a:lnTo>
                  <a:pt x="45" y="17"/>
                </a:lnTo>
                <a:lnTo>
                  <a:pt x="53" y="38"/>
                </a:lnTo>
                <a:lnTo>
                  <a:pt x="66" y="57"/>
                </a:lnTo>
                <a:lnTo>
                  <a:pt x="106" y="59"/>
                </a:lnTo>
                <a:lnTo>
                  <a:pt x="112" y="49"/>
                </a:lnTo>
                <a:lnTo>
                  <a:pt x="123" y="40"/>
                </a:lnTo>
                <a:lnTo>
                  <a:pt x="127" y="23"/>
                </a:lnTo>
                <a:lnTo>
                  <a:pt x="124" y="22"/>
                </a:lnTo>
                <a:lnTo>
                  <a:pt x="116" y="22"/>
                </a:lnTo>
                <a:lnTo>
                  <a:pt x="115" y="23"/>
                </a:lnTo>
                <a:lnTo>
                  <a:pt x="115" y="18"/>
                </a:lnTo>
                <a:lnTo>
                  <a:pt x="111" y="16"/>
                </a:lnTo>
                <a:lnTo>
                  <a:pt x="104" y="17"/>
                </a:lnTo>
                <a:lnTo>
                  <a:pt x="100" y="15"/>
                </a:lnTo>
                <a:lnTo>
                  <a:pt x="98" y="19"/>
                </a:lnTo>
                <a:lnTo>
                  <a:pt x="103" y="23"/>
                </a:lnTo>
                <a:lnTo>
                  <a:pt x="99" y="25"/>
                </a:lnTo>
                <a:lnTo>
                  <a:pt x="98" y="22"/>
                </a:lnTo>
                <a:lnTo>
                  <a:pt x="96" y="18"/>
                </a:lnTo>
                <a:lnTo>
                  <a:pt x="95" y="10"/>
                </a:lnTo>
                <a:lnTo>
                  <a:pt x="95" y="8"/>
                </a:lnTo>
                <a:lnTo>
                  <a:pt x="91" y="9"/>
                </a:lnTo>
                <a:lnTo>
                  <a:pt x="86" y="13"/>
                </a:lnTo>
                <a:lnTo>
                  <a:pt x="85" y="17"/>
                </a:lnTo>
                <a:lnTo>
                  <a:pt x="81" y="20"/>
                </a:lnTo>
                <a:lnTo>
                  <a:pt x="82" y="16"/>
                </a:lnTo>
                <a:lnTo>
                  <a:pt x="88" y="10"/>
                </a:lnTo>
                <a:lnTo>
                  <a:pt x="80" y="5"/>
                </a:lnTo>
                <a:lnTo>
                  <a:pt x="77" y="9"/>
                </a:lnTo>
                <a:lnTo>
                  <a:pt x="75" y="4"/>
                </a:lnTo>
                <a:lnTo>
                  <a:pt x="67" y="8"/>
                </a:lnTo>
                <a:lnTo>
                  <a:pt x="65" y="11"/>
                </a:lnTo>
                <a:lnTo>
                  <a:pt x="61" y="13"/>
                </a:lnTo>
                <a:lnTo>
                  <a:pt x="61" y="12"/>
                </a:lnTo>
                <a:lnTo>
                  <a:pt x="63" y="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28"/>
          <p:cNvSpPr>
            <a:spLocks/>
          </p:cNvSpPr>
          <p:nvPr/>
        </p:nvSpPr>
        <p:spPr bwMode="auto">
          <a:xfrm>
            <a:off x="15776575" y="3952875"/>
            <a:ext cx="161925" cy="125413"/>
          </a:xfrm>
          <a:custGeom>
            <a:avLst/>
            <a:gdLst>
              <a:gd name="T0" fmla="*/ 15 w 202"/>
              <a:gd name="T1" fmla="*/ 143 h 159"/>
              <a:gd name="T2" fmla="*/ 45 w 202"/>
              <a:gd name="T3" fmla="*/ 153 h 159"/>
              <a:gd name="T4" fmla="*/ 82 w 202"/>
              <a:gd name="T5" fmla="*/ 159 h 159"/>
              <a:gd name="T6" fmla="*/ 120 w 202"/>
              <a:gd name="T7" fmla="*/ 157 h 159"/>
              <a:gd name="T8" fmla="*/ 152 w 202"/>
              <a:gd name="T9" fmla="*/ 149 h 159"/>
              <a:gd name="T10" fmla="*/ 197 w 202"/>
              <a:gd name="T11" fmla="*/ 112 h 159"/>
              <a:gd name="T12" fmla="*/ 202 w 202"/>
              <a:gd name="T13" fmla="*/ 75 h 159"/>
              <a:gd name="T14" fmla="*/ 182 w 202"/>
              <a:gd name="T15" fmla="*/ 37 h 159"/>
              <a:gd name="T16" fmla="*/ 152 w 202"/>
              <a:gd name="T17" fmla="*/ 0 h 159"/>
              <a:gd name="T18" fmla="*/ 132 w 202"/>
              <a:gd name="T19" fmla="*/ 11 h 159"/>
              <a:gd name="T20" fmla="*/ 82 w 202"/>
              <a:gd name="T21" fmla="*/ 18 h 159"/>
              <a:gd name="T22" fmla="*/ 68 w 202"/>
              <a:gd name="T23" fmla="*/ 33 h 159"/>
              <a:gd name="T24" fmla="*/ 72 w 202"/>
              <a:gd name="T25" fmla="*/ 49 h 159"/>
              <a:gd name="T26" fmla="*/ 115 w 202"/>
              <a:gd name="T27" fmla="*/ 51 h 159"/>
              <a:gd name="T28" fmla="*/ 127 w 202"/>
              <a:gd name="T29" fmla="*/ 62 h 159"/>
              <a:gd name="T30" fmla="*/ 121 w 202"/>
              <a:gd name="T31" fmla="*/ 82 h 159"/>
              <a:gd name="T32" fmla="*/ 107 w 202"/>
              <a:gd name="T33" fmla="*/ 93 h 159"/>
              <a:gd name="T34" fmla="*/ 88 w 202"/>
              <a:gd name="T35" fmla="*/ 98 h 159"/>
              <a:gd name="T36" fmla="*/ 27 w 202"/>
              <a:gd name="T37" fmla="*/ 101 h 159"/>
              <a:gd name="T38" fmla="*/ 13 w 202"/>
              <a:gd name="T39" fmla="*/ 105 h 159"/>
              <a:gd name="T40" fmla="*/ 3 w 202"/>
              <a:gd name="T41" fmla="*/ 113 h 159"/>
              <a:gd name="T42" fmla="*/ 0 w 202"/>
              <a:gd name="T43" fmla="*/ 125 h 159"/>
              <a:gd name="T44" fmla="*/ 4 w 202"/>
              <a:gd name="T45" fmla="*/ 135 h 159"/>
              <a:gd name="T46" fmla="*/ 15 w 202"/>
              <a:gd name="T47" fmla="*/ 1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159">
                <a:moveTo>
                  <a:pt x="15" y="143"/>
                </a:moveTo>
                <a:lnTo>
                  <a:pt x="45" y="153"/>
                </a:lnTo>
                <a:lnTo>
                  <a:pt x="82" y="159"/>
                </a:lnTo>
                <a:lnTo>
                  <a:pt x="120" y="157"/>
                </a:lnTo>
                <a:lnTo>
                  <a:pt x="152" y="149"/>
                </a:lnTo>
                <a:lnTo>
                  <a:pt x="197" y="112"/>
                </a:lnTo>
                <a:lnTo>
                  <a:pt x="202" y="75"/>
                </a:lnTo>
                <a:lnTo>
                  <a:pt x="182" y="37"/>
                </a:lnTo>
                <a:lnTo>
                  <a:pt x="152" y="0"/>
                </a:lnTo>
                <a:lnTo>
                  <a:pt x="132" y="11"/>
                </a:lnTo>
                <a:lnTo>
                  <a:pt x="82" y="18"/>
                </a:lnTo>
                <a:lnTo>
                  <a:pt x="68" y="33"/>
                </a:lnTo>
                <a:lnTo>
                  <a:pt x="72" y="49"/>
                </a:lnTo>
                <a:lnTo>
                  <a:pt x="115" y="51"/>
                </a:lnTo>
                <a:lnTo>
                  <a:pt x="127" y="62"/>
                </a:lnTo>
                <a:lnTo>
                  <a:pt x="121" y="82"/>
                </a:lnTo>
                <a:lnTo>
                  <a:pt x="107" y="93"/>
                </a:lnTo>
                <a:lnTo>
                  <a:pt x="88" y="98"/>
                </a:lnTo>
                <a:lnTo>
                  <a:pt x="27" y="101"/>
                </a:lnTo>
                <a:lnTo>
                  <a:pt x="13" y="105"/>
                </a:lnTo>
                <a:lnTo>
                  <a:pt x="3" y="113"/>
                </a:lnTo>
                <a:lnTo>
                  <a:pt x="0" y="125"/>
                </a:lnTo>
                <a:lnTo>
                  <a:pt x="4" y="135"/>
                </a:lnTo>
                <a:lnTo>
                  <a:pt x="15" y="1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29"/>
          <p:cNvSpPr>
            <a:spLocks/>
          </p:cNvSpPr>
          <p:nvPr/>
        </p:nvSpPr>
        <p:spPr bwMode="auto">
          <a:xfrm>
            <a:off x="16697325" y="5654675"/>
            <a:ext cx="76200" cy="41275"/>
          </a:xfrm>
          <a:custGeom>
            <a:avLst/>
            <a:gdLst>
              <a:gd name="T0" fmla="*/ 16 w 95"/>
              <a:gd name="T1" fmla="*/ 20 h 53"/>
              <a:gd name="T2" fmla="*/ 12 w 95"/>
              <a:gd name="T3" fmla="*/ 22 h 53"/>
              <a:gd name="T4" fmla="*/ 9 w 95"/>
              <a:gd name="T5" fmla="*/ 26 h 53"/>
              <a:gd name="T6" fmla="*/ 4 w 95"/>
              <a:gd name="T7" fmla="*/ 32 h 53"/>
              <a:gd name="T8" fmla="*/ 0 w 95"/>
              <a:gd name="T9" fmla="*/ 42 h 53"/>
              <a:gd name="T10" fmla="*/ 6 w 95"/>
              <a:gd name="T11" fmla="*/ 51 h 53"/>
              <a:gd name="T12" fmla="*/ 15 w 95"/>
              <a:gd name="T13" fmla="*/ 53 h 53"/>
              <a:gd name="T14" fmla="*/ 18 w 95"/>
              <a:gd name="T15" fmla="*/ 51 h 53"/>
              <a:gd name="T16" fmla="*/ 27 w 95"/>
              <a:gd name="T17" fmla="*/ 50 h 53"/>
              <a:gd name="T18" fmla="*/ 87 w 95"/>
              <a:gd name="T19" fmla="*/ 24 h 53"/>
              <a:gd name="T20" fmla="*/ 95 w 95"/>
              <a:gd name="T21" fmla="*/ 16 h 53"/>
              <a:gd name="T22" fmla="*/ 91 w 95"/>
              <a:gd name="T23" fmla="*/ 12 h 53"/>
              <a:gd name="T24" fmla="*/ 74 w 95"/>
              <a:gd name="T25" fmla="*/ 14 h 53"/>
              <a:gd name="T26" fmla="*/ 69 w 95"/>
              <a:gd name="T27" fmla="*/ 12 h 53"/>
              <a:gd name="T28" fmla="*/ 67 w 95"/>
              <a:gd name="T29" fmla="*/ 8 h 53"/>
              <a:gd name="T30" fmla="*/ 63 w 95"/>
              <a:gd name="T31" fmla="*/ 8 h 53"/>
              <a:gd name="T32" fmla="*/ 57 w 95"/>
              <a:gd name="T33" fmla="*/ 10 h 53"/>
              <a:gd name="T34" fmla="*/ 50 w 95"/>
              <a:gd name="T35" fmla="*/ 14 h 53"/>
              <a:gd name="T36" fmla="*/ 50 w 95"/>
              <a:gd name="T37" fmla="*/ 11 h 53"/>
              <a:gd name="T38" fmla="*/ 50 w 95"/>
              <a:gd name="T39" fmla="*/ 7 h 53"/>
              <a:gd name="T40" fmla="*/ 49 w 95"/>
              <a:gd name="T41" fmla="*/ 1 h 53"/>
              <a:gd name="T42" fmla="*/ 38 w 95"/>
              <a:gd name="T43" fmla="*/ 0 h 53"/>
              <a:gd name="T44" fmla="*/ 27 w 95"/>
              <a:gd name="T45" fmla="*/ 4 h 53"/>
              <a:gd name="T46" fmla="*/ 23 w 95"/>
              <a:gd name="T47" fmla="*/ 10 h 53"/>
              <a:gd name="T48" fmla="*/ 23 w 95"/>
              <a:gd name="T49" fmla="*/ 16 h 53"/>
              <a:gd name="T50" fmla="*/ 25 w 95"/>
              <a:gd name="T51" fmla="*/ 21 h 53"/>
              <a:gd name="T52" fmla="*/ 32 w 95"/>
              <a:gd name="T53" fmla="*/ 27 h 53"/>
              <a:gd name="T54" fmla="*/ 16 w 95"/>
              <a:gd name="T55" fmla="*/ 33 h 53"/>
              <a:gd name="T56" fmla="*/ 15 w 95"/>
              <a:gd name="T57" fmla="*/ 30 h 53"/>
              <a:gd name="T58" fmla="*/ 17 w 95"/>
              <a:gd name="T59" fmla="*/ 25 h 53"/>
              <a:gd name="T60" fmla="*/ 16 w 95"/>
              <a:gd name="T61"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5" h="53">
                <a:moveTo>
                  <a:pt x="16" y="20"/>
                </a:moveTo>
                <a:lnTo>
                  <a:pt x="12" y="22"/>
                </a:lnTo>
                <a:lnTo>
                  <a:pt x="9" y="26"/>
                </a:lnTo>
                <a:lnTo>
                  <a:pt x="4" y="32"/>
                </a:lnTo>
                <a:lnTo>
                  <a:pt x="0" y="42"/>
                </a:lnTo>
                <a:lnTo>
                  <a:pt x="6" y="51"/>
                </a:lnTo>
                <a:lnTo>
                  <a:pt x="15" y="53"/>
                </a:lnTo>
                <a:lnTo>
                  <a:pt x="18" y="51"/>
                </a:lnTo>
                <a:lnTo>
                  <a:pt x="27" y="50"/>
                </a:lnTo>
                <a:lnTo>
                  <a:pt x="87" y="24"/>
                </a:lnTo>
                <a:lnTo>
                  <a:pt x="95" y="16"/>
                </a:lnTo>
                <a:lnTo>
                  <a:pt x="91" y="12"/>
                </a:lnTo>
                <a:lnTo>
                  <a:pt x="74" y="14"/>
                </a:lnTo>
                <a:lnTo>
                  <a:pt x="69" y="12"/>
                </a:lnTo>
                <a:lnTo>
                  <a:pt x="67" y="8"/>
                </a:lnTo>
                <a:lnTo>
                  <a:pt x="63" y="8"/>
                </a:lnTo>
                <a:lnTo>
                  <a:pt x="57" y="10"/>
                </a:lnTo>
                <a:lnTo>
                  <a:pt x="50" y="14"/>
                </a:lnTo>
                <a:lnTo>
                  <a:pt x="50" y="11"/>
                </a:lnTo>
                <a:lnTo>
                  <a:pt x="50" y="7"/>
                </a:lnTo>
                <a:lnTo>
                  <a:pt x="49" y="1"/>
                </a:lnTo>
                <a:lnTo>
                  <a:pt x="38" y="0"/>
                </a:lnTo>
                <a:lnTo>
                  <a:pt x="27" y="4"/>
                </a:lnTo>
                <a:lnTo>
                  <a:pt x="23" y="10"/>
                </a:lnTo>
                <a:lnTo>
                  <a:pt x="23" y="16"/>
                </a:lnTo>
                <a:lnTo>
                  <a:pt x="25" y="21"/>
                </a:lnTo>
                <a:lnTo>
                  <a:pt x="32" y="27"/>
                </a:lnTo>
                <a:lnTo>
                  <a:pt x="16" y="33"/>
                </a:lnTo>
                <a:lnTo>
                  <a:pt x="15" y="30"/>
                </a:lnTo>
                <a:lnTo>
                  <a:pt x="17" y="25"/>
                </a:lnTo>
                <a:lnTo>
                  <a:pt x="16" y="2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1"/>
          <p:cNvSpPr>
            <a:spLocks/>
          </p:cNvSpPr>
          <p:nvPr/>
        </p:nvSpPr>
        <p:spPr bwMode="auto">
          <a:xfrm>
            <a:off x="17102138" y="5997575"/>
            <a:ext cx="53975" cy="30163"/>
          </a:xfrm>
          <a:custGeom>
            <a:avLst/>
            <a:gdLst>
              <a:gd name="T0" fmla="*/ 59 w 67"/>
              <a:gd name="T1" fmla="*/ 9 h 38"/>
              <a:gd name="T2" fmla="*/ 48 w 67"/>
              <a:gd name="T3" fmla="*/ 2 h 38"/>
              <a:gd name="T4" fmla="*/ 44 w 67"/>
              <a:gd name="T5" fmla="*/ 5 h 38"/>
              <a:gd name="T6" fmla="*/ 35 w 67"/>
              <a:gd name="T7" fmla="*/ 2 h 38"/>
              <a:gd name="T8" fmla="*/ 29 w 67"/>
              <a:gd name="T9" fmla="*/ 0 h 38"/>
              <a:gd name="T10" fmla="*/ 26 w 67"/>
              <a:gd name="T11" fmla="*/ 2 h 38"/>
              <a:gd name="T12" fmla="*/ 19 w 67"/>
              <a:gd name="T13" fmla="*/ 5 h 38"/>
              <a:gd name="T14" fmla="*/ 2 w 67"/>
              <a:gd name="T15" fmla="*/ 16 h 38"/>
              <a:gd name="T16" fmla="*/ 0 w 67"/>
              <a:gd name="T17" fmla="*/ 38 h 38"/>
              <a:gd name="T18" fmla="*/ 12 w 67"/>
              <a:gd name="T19" fmla="*/ 26 h 38"/>
              <a:gd name="T20" fmla="*/ 25 w 67"/>
              <a:gd name="T21" fmla="*/ 14 h 38"/>
              <a:gd name="T22" fmla="*/ 31 w 67"/>
              <a:gd name="T23" fmla="*/ 9 h 38"/>
              <a:gd name="T24" fmla="*/ 42 w 67"/>
              <a:gd name="T25" fmla="*/ 17 h 38"/>
              <a:gd name="T26" fmla="*/ 54 w 67"/>
              <a:gd name="T27" fmla="*/ 22 h 38"/>
              <a:gd name="T28" fmla="*/ 67 w 67"/>
              <a:gd name="T29" fmla="*/ 25 h 38"/>
              <a:gd name="T30" fmla="*/ 64 w 67"/>
              <a:gd name="T31" fmla="*/ 18 h 38"/>
              <a:gd name="T32" fmla="*/ 59 w 67"/>
              <a:gd name="T3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8">
                <a:moveTo>
                  <a:pt x="59" y="9"/>
                </a:moveTo>
                <a:lnTo>
                  <a:pt x="48" y="2"/>
                </a:lnTo>
                <a:lnTo>
                  <a:pt x="44" y="5"/>
                </a:lnTo>
                <a:lnTo>
                  <a:pt x="35" y="2"/>
                </a:lnTo>
                <a:lnTo>
                  <a:pt x="29" y="0"/>
                </a:lnTo>
                <a:lnTo>
                  <a:pt x="26" y="2"/>
                </a:lnTo>
                <a:lnTo>
                  <a:pt x="19" y="5"/>
                </a:lnTo>
                <a:lnTo>
                  <a:pt x="2" y="16"/>
                </a:lnTo>
                <a:lnTo>
                  <a:pt x="0" y="38"/>
                </a:lnTo>
                <a:lnTo>
                  <a:pt x="12" y="26"/>
                </a:lnTo>
                <a:lnTo>
                  <a:pt x="25" y="14"/>
                </a:lnTo>
                <a:lnTo>
                  <a:pt x="31" y="9"/>
                </a:lnTo>
                <a:lnTo>
                  <a:pt x="42" y="17"/>
                </a:lnTo>
                <a:lnTo>
                  <a:pt x="54" y="22"/>
                </a:lnTo>
                <a:lnTo>
                  <a:pt x="67" y="25"/>
                </a:lnTo>
                <a:lnTo>
                  <a:pt x="64" y="18"/>
                </a:lnTo>
                <a:lnTo>
                  <a:pt x="59"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32"/>
          <p:cNvSpPr>
            <a:spLocks/>
          </p:cNvSpPr>
          <p:nvPr/>
        </p:nvSpPr>
        <p:spPr bwMode="auto">
          <a:xfrm>
            <a:off x="16471900" y="4408488"/>
            <a:ext cx="12700" cy="9525"/>
          </a:xfrm>
          <a:custGeom>
            <a:avLst/>
            <a:gdLst>
              <a:gd name="T0" fmla="*/ 17 w 17"/>
              <a:gd name="T1" fmla="*/ 2 h 12"/>
              <a:gd name="T2" fmla="*/ 7 w 17"/>
              <a:gd name="T3" fmla="*/ 0 h 12"/>
              <a:gd name="T4" fmla="*/ 0 w 17"/>
              <a:gd name="T5" fmla="*/ 11 h 12"/>
              <a:gd name="T6" fmla="*/ 1 w 17"/>
              <a:gd name="T7" fmla="*/ 12 h 12"/>
              <a:gd name="T8" fmla="*/ 17 w 17"/>
              <a:gd name="T9" fmla="*/ 2 h 12"/>
            </a:gdLst>
            <a:ahLst/>
            <a:cxnLst>
              <a:cxn ang="0">
                <a:pos x="T0" y="T1"/>
              </a:cxn>
              <a:cxn ang="0">
                <a:pos x="T2" y="T3"/>
              </a:cxn>
              <a:cxn ang="0">
                <a:pos x="T4" y="T5"/>
              </a:cxn>
              <a:cxn ang="0">
                <a:pos x="T6" y="T7"/>
              </a:cxn>
              <a:cxn ang="0">
                <a:pos x="T8" y="T9"/>
              </a:cxn>
            </a:cxnLst>
            <a:rect l="0" t="0" r="r" b="b"/>
            <a:pathLst>
              <a:path w="17" h="12">
                <a:moveTo>
                  <a:pt x="17" y="2"/>
                </a:moveTo>
                <a:lnTo>
                  <a:pt x="7" y="0"/>
                </a:lnTo>
                <a:lnTo>
                  <a:pt x="0" y="11"/>
                </a:lnTo>
                <a:lnTo>
                  <a:pt x="1" y="12"/>
                </a:lnTo>
                <a:lnTo>
                  <a:pt x="17"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33"/>
          <p:cNvSpPr>
            <a:spLocks/>
          </p:cNvSpPr>
          <p:nvPr/>
        </p:nvSpPr>
        <p:spPr bwMode="auto">
          <a:xfrm>
            <a:off x="16508413" y="4527550"/>
            <a:ext cx="3175" cy="1588"/>
          </a:xfrm>
          <a:custGeom>
            <a:avLst/>
            <a:gdLst>
              <a:gd name="T0" fmla="*/ 1 w 3"/>
              <a:gd name="T1" fmla="*/ 2 h 3"/>
              <a:gd name="T2" fmla="*/ 2 w 3"/>
              <a:gd name="T3" fmla="*/ 3 h 3"/>
              <a:gd name="T4" fmla="*/ 3 w 3"/>
              <a:gd name="T5" fmla="*/ 2 h 3"/>
              <a:gd name="T6" fmla="*/ 3 w 3"/>
              <a:gd name="T7" fmla="*/ 0 h 3"/>
              <a:gd name="T8" fmla="*/ 2 w 3"/>
              <a:gd name="T9" fmla="*/ 0 h 3"/>
              <a:gd name="T10" fmla="*/ 2 w 3"/>
              <a:gd name="T11" fmla="*/ 0 h 3"/>
              <a:gd name="T12" fmla="*/ 0 w 3"/>
              <a:gd name="T13" fmla="*/ 1 h 3"/>
              <a:gd name="T14" fmla="*/ 1 w 3"/>
              <a:gd name="T15" fmla="*/ 2 h 3"/>
              <a:gd name="T16" fmla="*/ 1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2"/>
                </a:moveTo>
                <a:lnTo>
                  <a:pt x="2" y="3"/>
                </a:lnTo>
                <a:lnTo>
                  <a:pt x="3" y="2"/>
                </a:lnTo>
                <a:lnTo>
                  <a:pt x="3" y="0"/>
                </a:lnTo>
                <a:lnTo>
                  <a:pt x="2" y="0"/>
                </a:lnTo>
                <a:lnTo>
                  <a:pt x="2" y="0"/>
                </a:lnTo>
                <a:lnTo>
                  <a:pt x="0" y="1"/>
                </a:lnTo>
                <a:lnTo>
                  <a:pt x="1" y="2"/>
                </a:lnTo>
                <a:lnTo>
                  <a:pt x="1"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34"/>
          <p:cNvSpPr>
            <a:spLocks/>
          </p:cNvSpPr>
          <p:nvPr/>
        </p:nvSpPr>
        <p:spPr bwMode="auto">
          <a:xfrm>
            <a:off x="16565563" y="4826000"/>
            <a:ext cx="69850" cy="34925"/>
          </a:xfrm>
          <a:custGeom>
            <a:avLst/>
            <a:gdLst>
              <a:gd name="T0" fmla="*/ 10 w 88"/>
              <a:gd name="T1" fmla="*/ 39 h 44"/>
              <a:gd name="T2" fmla="*/ 22 w 88"/>
              <a:gd name="T3" fmla="*/ 43 h 44"/>
              <a:gd name="T4" fmla="*/ 31 w 88"/>
              <a:gd name="T5" fmla="*/ 44 h 44"/>
              <a:gd name="T6" fmla="*/ 38 w 88"/>
              <a:gd name="T7" fmla="*/ 43 h 44"/>
              <a:gd name="T8" fmla="*/ 60 w 88"/>
              <a:gd name="T9" fmla="*/ 35 h 44"/>
              <a:gd name="T10" fmla="*/ 68 w 88"/>
              <a:gd name="T11" fmla="*/ 34 h 44"/>
              <a:gd name="T12" fmla="*/ 82 w 88"/>
              <a:gd name="T13" fmla="*/ 29 h 44"/>
              <a:gd name="T14" fmla="*/ 88 w 88"/>
              <a:gd name="T15" fmla="*/ 18 h 44"/>
              <a:gd name="T16" fmla="*/ 85 w 88"/>
              <a:gd name="T17" fmla="*/ 5 h 44"/>
              <a:gd name="T18" fmla="*/ 68 w 88"/>
              <a:gd name="T19" fmla="*/ 0 h 44"/>
              <a:gd name="T20" fmla="*/ 36 w 88"/>
              <a:gd name="T21" fmla="*/ 1 h 44"/>
              <a:gd name="T22" fmla="*/ 21 w 88"/>
              <a:gd name="T23" fmla="*/ 5 h 44"/>
              <a:gd name="T24" fmla="*/ 7 w 88"/>
              <a:gd name="T25" fmla="*/ 15 h 44"/>
              <a:gd name="T26" fmla="*/ 0 w 88"/>
              <a:gd name="T27" fmla="*/ 26 h 44"/>
              <a:gd name="T28" fmla="*/ 2 w 88"/>
              <a:gd name="T29" fmla="*/ 34 h 44"/>
              <a:gd name="T30" fmla="*/ 10 w 88"/>
              <a:gd name="T3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44">
                <a:moveTo>
                  <a:pt x="10" y="39"/>
                </a:moveTo>
                <a:lnTo>
                  <a:pt x="22" y="43"/>
                </a:lnTo>
                <a:lnTo>
                  <a:pt x="31" y="44"/>
                </a:lnTo>
                <a:lnTo>
                  <a:pt x="38" y="43"/>
                </a:lnTo>
                <a:lnTo>
                  <a:pt x="60" y="35"/>
                </a:lnTo>
                <a:lnTo>
                  <a:pt x="68" y="34"/>
                </a:lnTo>
                <a:lnTo>
                  <a:pt x="82" y="29"/>
                </a:lnTo>
                <a:lnTo>
                  <a:pt x="88" y="18"/>
                </a:lnTo>
                <a:lnTo>
                  <a:pt x="85" y="5"/>
                </a:lnTo>
                <a:lnTo>
                  <a:pt x="68" y="0"/>
                </a:lnTo>
                <a:lnTo>
                  <a:pt x="36" y="1"/>
                </a:lnTo>
                <a:lnTo>
                  <a:pt x="21" y="5"/>
                </a:lnTo>
                <a:lnTo>
                  <a:pt x="7" y="15"/>
                </a:lnTo>
                <a:lnTo>
                  <a:pt x="0" y="26"/>
                </a:lnTo>
                <a:lnTo>
                  <a:pt x="2" y="34"/>
                </a:lnTo>
                <a:lnTo>
                  <a:pt x="10" y="3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5"/>
          <p:cNvSpPr>
            <a:spLocks/>
          </p:cNvSpPr>
          <p:nvPr/>
        </p:nvSpPr>
        <p:spPr bwMode="auto">
          <a:xfrm>
            <a:off x="16413163" y="4391025"/>
            <a:ext cx="3175" cy="3175"/>
          </a:xfrm>
          <a:custGeom>
            <a:avLst/>
            <a:gdLst>
              <a:gd name="T0" fmla="*/ 3 w 4"/>
              <a:gd name="T1" fmla="*/ 4 h 4"/>
              <a:gd name="T2" fmla="*/ 4 w 4"/>
              <a:gd name="T3" fmla="*/ 3 h 4"/>
              <a:gd name="T4" fmla="*/ 3 w 4"/>
              <a:gd name="T5" fmla="*/ 0 h 4"/>
              <a:gd name="T6" fmla="*/ 0 w 4"/>
              <a:gd name="T7" fmla="*/ 2 h 4"/>
              <a:gd name="T8" fmla="*/ 1 w 4"/>
              <a:gd name="T9" fmla="*/ 4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lnTo>
                  <a:pt x="4" y="3"/>
                </a:lnTo>
                <a:lnTo>
                  <a:pt x="3" y="0"/>
                </a:lnTo>
                <a:lnTo>
                  <a:pt x="0" y="2"/>
                </a:lnTo>
                <a:lnTo>
                  <a:pt x="1" y="4"/>
                </a:lnTo>
                <a:lnTo>
                  <a:pt x="3" y="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36"/>
          <p:cNvSpPr>
            <a:spLocks/>
          </p:cNvSpPr>
          <p:nvPr/>
        </p:nvSpPr>
        <p:spPr bwMode="auto">
          <a:xfrm>
            <a:off x="16819563" y="3683000"/>
            <a:ext cx="112713" cy="73025"/>
          </a:xfrm>
          <a:custGeom>
            <a:avLst/>
            <a:gdLst>
              <a:gd name="T0" fmla="*/ 11 w 143"/>
              <a:gd name="T1" fmla="*/ 70 h 92"/>
              <a:gd name="T2" fmla="*/ 22 w 143"/>
              <a:gd name="T3" fmla="*/ 78 h 92"/>
              <a:gd name="T4" fmla="*/ 60 w 143"/>
              <a:gd name="T5" fmla="*/ 82 h 92"/>
              <a:gd name="T6" fmla="*/ 92 w 143"/>
              <a:gd name="T7" fmla="*/ 92 h 92"/>
              <a:gd name="T8" fmla="*/ 112 w 143"/>
              <a:gd name="T9" fmla="*/ 92 h 92"/>
              <a:gd name="T10" fmla="*/ 126 w 143"/>
              <a:gd name="T11" fmla="*/ 82 h 92"/>
              <a:gd name="T12" fmla="*/ 113 w 143"/>
              <a:gd name="T13" fmla="*/ 52 h 92"/>
              <a:gd name="T14" fmla="*/ 114 w 143"/>
              <a:gd name="T15" fmla="*/ 41 h 92"/>
              <a:gd name="T16" fmla="*/ 134 w 143"/>
              <a:gd name="T17" fmla="*/ 49 h 92"/>
              <a:gd name="T18" fmla="*/ 143 w 143"/>
              <a:gd name="T19" fmla="*/ 41 h 92"/>
              <a:gd name="T20" fmla="*/ 128 w 143"/>
              <a:gd name="T21" fmla="*/ 14 h 92"/>
              <a:gd name="T22" fmla="*/ 119 w 143"/>
              <a:gd name="T23" fmla="*/ 4 h 92"/>
              <a:gd name="T24" fmla="*/ 101 w 143"/>
              <a:gd name="T25" fmla="*/ 0 h 92"/>
              <a:gd name="T26" fmla="*/ 86 w 143"/>
              <a:gd name="T27" fmla="*/ 3 h 92"/>
              <a:gd name="T28" fmla="*/ 73 w 143"/>
              <a:gd name="T29" fmla="*/ 8 h 92"/>
              <a:gd name="T30" fmla="*/ 58 w 143"/>
              <a:gd name="T31" fmla="*/ 12 h 92"/>
              <a:gd name="T32" fmla="*/ 36 w 143"/>
              <a:gd name="T33" fmla="*/ 7 h 92"/>
              <a:gd name="T34" fmla="*/ 17 w 143"/>
              <a:gd name="T35" fmla="*/ 15 h 92"/>
              <a:gd name="T36" fmla="*/ 5 w 143"/>
              <a:gd name="T37" fmla="*/ 24 h 92"/>
              <a:gd name="T38" fmla="*/ 0 w 143"/>
              <a:gd name="T39" fmla="*/ 35 h 92"/>
              <a:gd name="T40" fmla="*/ 2 w 143"/>
              <a:gd name="T41" fmla="*/ 49 h 92"/>
              <a:gd name="T42" fmla="*/ 11 w 143"/>
              <a:gd name="T43" fmla="*/ 7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 h="92">
                <a:moveTo>
                  <a:pt x="11" y="70"/>
                </a:moveTo>
                <a:lnTo>
                  <a:pt x="22" y="78"/>
                </a:lnTo>
                <a:lnTo>
                  <a:pt x="60" y="82"/>
                </a:lnTo>
                <a:lnTo>
                  <a:pt x="92" y="92"/>
                </a:lnTo>
                <a:lnTo>
                  <a:pt x="112" y="92"/>
                </a:lnTo>
                <a:lnTo>
                  <a:pt x="126" y="82"/>
                </a:lnTo>
                <a:lnTo>
                  <a:pt x="113" y="52"/>
                </a:lnTo>
                <a:lnTo>
                  <a:pt x="114" y="41"/>
                </a:lnTo>
                <a:lnTo>
                  <a:pt x="134" y="49"/>
                </a:lnTo>
                <a:lnTo>
                  <a:pt x="143" y="41"/>
                </a:lnTo>
                <a:lnTo>
                  <a:pt x="128" y="14"/>
                </a:lnTo>
                <a:lnTo>
                  <a:pt x="119" y="4"/>
                </a:lnTo>
                <a:lnTo>
                  <a:pt x="101" y="0"/>
                </a:lnTo>
                <a:lnTo>
                  <a:pt x="86" y="3"/>
                </a:lnTo>
                <a:lnTo>
                  <a:pt x="73" y="8"/>
                </a:lnTo>
                <a:lnTo>
                  <a:pt x="58" y="12"/>
                </a:lnTo>
                <a:lnTo>
                  <a:pt x="36" y="7"/>
                </a:lnTo>
                <a:lnTo>
                  <a:pt x="17" y="15"/>
                </a:lnTo>
                <a:lnTo>
                  <a:pt x="5" y="24"/>
                </a:lnTo>
                <a:lnTo>
                  <a:pt x="0" y="35"/>
                </a:lnTo>
                <a:lnTo>
                  <a:pt x="2" y="49"/>
                </a:lnTo>
                <a:lnTo>
                  <a:pt x="11" y="7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37"/>
          <p:cNvSpPr>
            <a:spLocks/>
          </p:cNvSpPr>
          <p:nvPr/>
        </p:nvSpPr>
        <p:spPr bwMode="auto">
          <a:xfrm>
            <a:off x="17468850" y="5203825"/>
            <a:ext cx="50800" cy="23813"/>
          </a:xfrm>
          <a:custGeom>
            <a:avLst/>
            <a:gdLst>
              <a:gd name="T0" fmla="*/ 26 w 64"/>
              <a:gd name="T1" fmla="*/ 28 h 30"/>
              <a:gd name="T2" fmla="*/ 40 w 64"/>
              <a:gd name="T3" fmla="*/ 22 h 30"/>
              <a:gd name="T4" fmla="*/ 56 w 64"/>
              <a:gd name="T5" fmla="*/ 15 h 30"/>
              <a:gd name="T6" fmla="*/ 64 w 64"/>
              <a:gd name="T7" fmla="*/ 11 h 30"/>
              <a:gd name="T8" fmla="*/ 63 w 64"/>
              <a:gd name="T9" fmla="*/ 8 h 30"/>
              <a:gd name="T10" fmla="*/ 42 w 64"/>
              <a:gd name="T11" fmla="*/ 0 h 30"/>
              <a:gd name="T12" fmla="*/ 22 w 64"/>
              <a:gd name="T13" fmla="*/ 2 h 30"/>
              <a:gd name="T14" fmla="*/ 0 w 64"/>
              <a:gd name="T15" fmla="*/ 16 h 30"/>
              <a:gd name="T16" fmla="*/ 15 w 64"/>
              <a:gd name="T17" fmla="*/ 30 h 30"/>
              <a:gd name="T18" fmla="*/ 26 w 64"/>
              <a:gd name="T19"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30">
                <a:moveTo>
                  <a:pt x="26" y="28"/>
                </a:moveTo>
                <a:lnTo>
                  <a:pt x="40" y="22"/>
                </a:lnTo>
                <a:lnTo>
                  <a:pt x="56" y="15"/>
                </a:lnTo>
                <a:lnTo>
                  <a:pt x="64" y="11"/>
                </a:lnTo>
                <a:lnTo>
                  <a:pt x="63" y="8"/>
                </a:lnTo>
                <a:lnTo>
                  <a:pt x="42" y="0"/>
                </a:lnTo>
                <a:lnTo>
                  <a:pt x="22" y="2"/>
                </a:lnTo>
                <a:lnTo>
                  <a:pt x="0" y="16"/>
                </a:lnTo>
                <a:lnTo>
                  <a:pt x="15" y="30"/>
                </a:lnTo>
                <a:lnTo>
                  <a:pt x="26" y="2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38"/>
          <p:cNvSpPr>
            <a:spLocks/>
          </p:cNvSpPr>
          <p:nvPr/>
        </p:nvSpPr>
        <p:spPr bwMode="auto">
          <a:xfrm>
            <a:off x="16429038" y="4564063"/>
            <a:ext cx="1588" cy="1588"/>
          </a:xfrm>
          <a:custGeom>
            <a:avLst/>
            <a:gdLst>
              <a:gd name="T0" fmla="*/ 3 w 3"/>
              <a:gd name="T1" fmla="*/ 1 h 2"/>
              <a:gd name="T2" fmla="*/ 1 w 3"/>
              <a:gd name="T3" fmla="*/ 0 h 2"/>
              <a:gd name="T4" fmla="*/ 0 w 3"/>
              <a:gd name="T5" fmla="*/ 2 h 2"/>
              <a:gd name="T6" fmla="*/ 3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lnTo>
                  <a:pt x="1" y="0"/>
                </a:lnTo>
                <a:lnTo>
                  <a:pt x="0" y="2"/>
                </a:lnTo>
                <a:lnTo>
                  <a:pt x="3" y="2"/>
                </a:lnTo>
                <a:lnTo>
                  <a:pt x="3"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39"/>
          <p:cNvSpPr>
            <a:spLocks/>
          </p:cNvSpPr>
          <p:nvPr/>
        </p:nvSpPr>
        <p:spPr bwMode="auto">
          <a:xfrm>
            <a:off x="16454438" y="4540250"/>
            <a:ext cx="1588" cy="3175"/>
          </a:xfrm>
          <a:custGeom>
            <a:avLst/>
            <a:gdLst>
              <a:gd name="T0" fmla="*/ 3 w 3"/>
              <a:gd name="T1" fmla="*/ 0 h 4"/>
              <a:gd name="T2" fmla="*/ 0 w 3"/>
              <a:gd name="T3" fmla="*/ 3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3"/>
                </a:lnTo>
                <a:lnTo>
                  <a:pt x="1" y="4"/>
                </a:lnTo>
                <a:lnTo>
                  <a:pt x="3"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0"/>
          <p:cNvSpPr>
            <a:spLocks/>
          </p:cNvSpPr>
          <p:nvPr/>
        </p:nvSpPr>
        <p:spPr bwMode="auto">
          <a:xfrm>
            <a:off x="16459200" y="4518025"/>
            <a:ext cx="4763" cy="1588"/>
          </a:xfrm>
          <a:custGeom>
            <a:avLst/>
            <a:gdLst>
              <a:gd name="T0" fmla="*/ 5 w 5"/>
              <a:gd name="T1" fmla="*/ 0 h 3"/>
              <a:gd name="T2" fmla="*/ 0 w 5"/>
              <a:gd name="T3" fmla="*/ 2 h 3"/>
              <a:gd name="T4" fmla="*/ 3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2"/>
                </a:lnTo>
                <a:lnTo>
                  <a:pt x="3" y="3"/>
                </a:lnTo>
                <a:lnTo>
                  <a:pt x="5"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41"/>
          <p:cNvSpPr>
            <a:spLocks/>
          </p:cNvSpPr>
          <p:nvPr/>
        </p:nvSpPr>
        <p:spPr bwMode="auto">
          <a:xfrm>
            <a:off x="16478250" y="4454525"/>
            <a:ext cx="0" cy="1588"/>
          </a:xfrm>
          <a:custGeom>
            <a:avLst/>
            <a:gdLst>
              <a:gd name="T0" fmla="*/ 1 w 1"/>
              <a:gd name="T1" fmla="*/ 2 h 2"/>
              <a:gd name="T2" fmla="*/ 1 w 1"/>
              <a:gd name="T3" fmla="*/ 1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1" y="1"/>
                </a:lnTo>
                <a:lnTo>
                  <a:pt x="1" y="0"/>
                </a:lnTo>
                <a:lnTo>
                  <a:pt x="0" y="1"/>
                </a:lnTo>
                <a:lnTo>
                  <a:pt x="1" y="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42"/>
          <p:cNvSpPr>
            <a:spLocks/>
          </p:cNvSpPr>
          <p:nvPr/>
        </p:nvSpPr>
        <p:spPr bwMode="auto">
          <a:xfrm>
            <a:off x="16413163" y="4565650"/>
            <a:ext cx="19050" cy="15875"/>
          </a:xfrm>
          <a:custGeom>
            <a:avLst/>
            <a:gdLst>
              <a:gd name="T0" fmla="*/ 9 w 25"/>
              <a:gd name="T1" fmla="*/ 18 h 18"/>
              <a:gd name="T2" fmla="*/ 18 w 25"/>
              <a:gd name="T3" fmla="*/ 15 h 18"/>
              <a:gd name="T4" fmla="*/ 25 w 25"/>
              <a:gd name="T5" fmla="*/ 9 h 18"/>
              <a:gd name="T6" fmla="*/ 21 w 25"/>
              <a:gd name="T7" fmla="*/ 0 h 18"/>
              <a:gd name="T8" fmla="*/ 7 w 25"/>
              <a:gd name="T9" fmla="*/ 9 h 18"/>
              <a:gd name="T10" fmla="*/ 0 w 25"/>
              <a:gd name="T11" fmla="*/ 13 h 18"/>
              <a:gd name="T12" fmla="*/ 9 w 2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 h="18">
                <a:moveTo>
                  <a:pt x="9" y="18"/>
                </a:moveTo>
                <a:lnTo>
                  <a:pt x="18" y="15"/>
                </a:lnTo>
                <a:lnTo>
                  <a:pt x="25" y="9"/>
                </a:lnTo>
                <a:lnTo>
                  <a:pt x="21" y="0"/>
                </a:lnTo>
                <a:lnTo>
                  <a:pt x="7" y="9"/>
                </a:lnTo>
                <a:lnTo>
                  <a:pt x="0" y="13"/>
                </a:lnTo>
                <a:lnTo>
                  <a:pt x="9" y="1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43"/>
          <p:cNvSpPr>
            <a:spLocks/>
          </p:cNvSpPr>
          <p:nvPr/>
        </p:nvSpPr>
        <p:spPr bwMode="auto">
          <a:xfrm>
            <a:off x="6477000" y="5830888"/>
            <a:ext cx="61913" cy="101600"/>
          </a:xfrm>
          <a:custGeom>
            <a:avLst/>
            <a:gdLst>
              <a:gd name="T0" fmla="*/ 77 w 77"/>
              <a:gd name="T1" fmla="*/ 41 h 127"/>
              <a:gd name="T2" fmla="*/ 68 w 77"/>
              <a:gd name="T3" fmla="*/ 30 h 127"/>
              <a:gd name="T4" fmla="*/ 58 w 77"/>
              <a:gd name="T5" fmla="*/ 20 h 127"/>
              <a:gd name="T6" fmla="*/ 55 w 77"/>
              <a:gd name="T7" fmla="*/ 0 h 127"/>
              <a:gd name="T8" fmla="*/ 45 w 77"/>
              <a:gd name="T9" fmla="*/ 5 h 127"/>
              <a:gd name="T10" fmla="*/ 41 w 77"/>
              <a:gd name="T11" fmla="*/ 7 h 127"/>
              <a:gd name="T12" fmla="*/ 34 w 77"/>
              <a:gd name="T13" fmla="*/ 10 h 127"/>
              <a:gd name="T14" fmla="*/ 16 w 77"/>
              <a:gd name="T15" fmla="*/ 14 h 127"/>
              <a:gd name="T16" fmla="*/ 8 w 77"/>
              <a:gd name="T17" fmla="*/ 17 h 127"/>
              <a:gd name="T18" fmla="*/ 5 w 77"/>
              <a:gd name="T19" fmla="*/ 24 h 127"/>
              <a:gd name="T20" fmla="*/ 8 w 77"/>
              <a:gd name="T21" fmla="*/ 32 h 127"/>
              <a:gd name="T22" fmla="*/ 12 w 77"/>
              <a:gd name="T23" fmla="*/ 38 h 127"/>
              <a:gd name="T24" fmla="*/ 13 w 77"/>
              <a:gd name="T25" fmla="*/ 43 h 127"/>
              <a:gd name="T26" fmla="*/ 9 w 77"/>
              <a:gd name="T27" fmla="*/ 48 h 127"/>
              <a:gd name="T28" fmla="*/ 8 w 77"/>
              <a:gd name="T29" fmla="*/ 55 h 127"/>
              <a:gd name="T30" fmla="*/ 12 w 77"/>
              <a:gd name="T31" fmla="*/ 74 h 127"/>
              <a:gd name="T32" fmla="*/ 12 w 77"/>
              <a:gd name="T33" fmla="*/ 80 h 127"/>
              <a:gd name="T34" fmla="*/ 10 w 77"/>
              <a:gd name="T35" fmla="*/ 84 h 127"/>
              <a:gd name="T36" fmla="*/ 7 w 77"/>
              <a:gd name="T37" fmla="*/ 89 h 127"/>
              <a:gd name="T38" fmla="*/ 4 w 77"/>
              <a:gd name="T39" fmla="*/ 93 h 127"/>
              <a:gd name="T40" fmla="*/ 0 w 77"/>
              <a:gd name="T41" fmla="*/ 104 h 127"/>
              <a:gd name="T42" fmla="*/ 1 w 77"/>
              <a:gd name="T43" fmla="*/ 113 h 127"/>
              <a:gd name="T44" fmla="*/ 6 w 77"/>
              <a:gd name="T45" fmla="*/ 122 h 127"/>
              <a:gd name="T46" fmla="*/ 11 w 77"/>
              <a:gd name="T47" fmla="*/ 126 h 127"/>
              <a:gd name="T48" fmla="*/ 17 w 77"/>
              <a:gd name="T49" fmla="*/ 127 h 127"/>
              <a:gd name="T50" fmla="*/ 25 w 77"/>
              <a:gd name="T51" fmla="*/ 125 h 127"/>
              <a:gd name="T52" fmla="*/ 43 w 77"/>
              <a:gd name="T53" fmla="*/ 111 h 127"/>
              <a:gd name="T54" fmla="*/ 48 w 77"/>
              <a:gd name="T55" fmla="*/ 102 h 127"/>
              <a:gd name="T56" fmla="*/ 52 w 77"/>
              <a:gd name="T57" fmla="*/ 92 h 127"/>
              <a:gd name="T58" fmla="*/ 76 w 77"/>
              <a:gd name="T59" fmla="*/ 62 h 127"/>
              <a:gd name="T60" fmla="*/ 77 w 77"/>
              <a:gd name="T61" fmla="*/ 4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127">
                <a:moveTo>
                  <a:pt x="77" y="41"/>
                </a:moveTo>
                <a:lnTo>
                  <a:pt x="68" y="30"/>
                </a:lnTo>
                <a:lnTo>
                  <a:pt x="58" y="20"/>
                </a:lnTo>
                <a:lnTo>
                  <a:pt x="55" y="0"/>
                </a:lnTo>
                <a:lnTo>
                  <a:pt x="45" y="5"/>
                </a:lnTo>
                <a:lnTo>
                  <a:pt x="41" y="7"/>
                </a:lnTo>
                <a:lnTo>
                  <a:pt x="34" y="10"/>
                </a:lnTo>
                <a:lnTo>
                  <a:pt x="16" y="14"/>
                </a:lnTo>
                <a:lnTo>
                  <a:pt x="8" y="17"/>
                </a:lnTo>
                <a:lnTo>
                  <a:pt x="5" y="24"/>
                </a:lnTo>
                <a:lnTo>
                  <a:pt x="8" y="32"/>
                </a:lnTo>
                <a:lnTo>
                  <a:pt x="12" y="38"/>
                </a:lnTo>
                <a:lnTo>
                  <a:pt x="13" y="43"/>
                </a:lnTo>
                <a:lnTo>
                  <a:pt x="9" y="48"/>
                </a:lnTo>
                <a:lnTo>
                  <a:pt x="8" y="55"/>
                </a:lnTo>
                <a:lnTo>
                  <a:pt x="12" y="74"/>
                </a:lnTo>
                <a:lnTo>
                  <a:pt x="12" y="80"/>
                </a:lnTo>
                <a:lnTo>
                  <a:pt x="10" y="84"/>
                </a:lnTo>
                <a:lnTo>
                  <a:pt x="7" y="89"/>
                </a:lnTo>
                <a:lnTo>
                  <a:pt x="4" y="93"/>
                </a:lnTo>
                <a:lnTo>
                  <a:pt x="0" y="104"/>
                </a:lnTo>
                <a:lnTo>
                  <a:pt x="1" y="113"/>
                </a:lnTo>
                <a:lnTo>
                  <a:pt x="6" y="122"/>
                </a:lnTo>
                <a:lnTo>
                  <a:pt x="11" y="126"/>
                </a:lnTo>
                <a:lnTo>
                  <a:pt x="17" y="127"/>
                </a:lnTo>
                <a:lnTo>
                  <a:pt x="25" y="125"/>
                </a:lnTo>
                <a:lnTo>
                  <a:pt x="43" y="111"/>
                </a:lnTo>
                <a:lnTo>
                  <a:pt x="48" y="102"/>
                </a:lnTo>
                <a:lnTo>
                  <a:pt x="52" y="92"/>
                </a:lnTo>
                <a:lnTo>
                  <a:pt x="76" y="62"/>
                </a:lnTo>
                <a:lnTo>
                  <a:pt x="77" y="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9" name="Freeform 45"/>
          <p:cNvSpPr>
            <a:spLocks/>
          </p:cNvSpPr>
          <p:nvPr/>
        </p:nvSpPr>
        <p:spPr bwMode="auto">
          <a:xfrm>
            <a:off x="4995863" y="2265363"/>
            <a:ext cx="241300" cy="428625"/>
          </a:xfrm>
          <a:custGeom>
            <a:avLst/>
            <a:gdLst>
              <a:gd name="T0" fmla="*/ 268 w 303"/>
              <a:gd name="T1" fmla="*/ 203 h 541"/>
              <a:gd name="T2" fmla="*/ 244 w 303"/>
              <a:gd name="T3" fmla="*/ 181 h 541"/>
              <a:gd name="T4" fmla="*/ 230 w 303"/>
              <a:gd name="T5" fmla="*/ 159 h 541"/>
              <a:gd name="T6" fmla="*/ 186 w 303"/>
              <a:gd name="T7" fmla="*/ 24 h 541"/>
              <a:gd name="T8" fmla="*/ 177 w 303"/>
              <a:gd name="T9" fmla="*/ 15 h 541"/>
              <a:gd name="T10" fmla="*/ 164 w 303"/>
              <a:gd name="T11" fmla="*/ 10 h 541"/>
              <a:gd name="T12" fmla="*/ 150 w 303"/>
              <a:gd name="T13" fmla="*/ 8 h 541"/>
              <a:gd name="T14" fmla="*/ 139 w 303"/>
              <a:gd name="T15" fmla="*/ 9 h 541"/>
              <a:gd name="T16" fmla="*/ 120 w 303"/>
              <a:gd name="T17" fmla="*/ 21 h 541"/>
              <a:gd name="T18" fmla="*/ 120 w 303"/>
              <a:gd name="T19" fmla="*/ 24 h 541"/>
              <a:gd name="T20" fmla="*/ 103 w 303"/>
              <a:gd name="T21" fmla="*/ 23 h 541"/>
              <a:gd name="T22" fmla="*/ 93 w 303"/>
              <a:gd name="T23" fmla="*/ 18 h 541"/>
              <a:gd name="T24" fmla="*/ 86 w 303"/>
              <a:gd name="T25" fmla="*/ 10 h 541"/>
              <a:gd name="T26" fmla="*/ 83 w 303"/>
              <a:gd name="T27" fmla="*/ 7 h 541"/>
              <a:gd name="T28" fmla="*/ 73 w 303"/>
              <a:gd name="T29" fmla="*/ 0 h 541"/>
              <a:gd name="T30" fmla="*/ 55 w 303"/>
              <a:gd name="T31" fmla="*/ 6 h 541"/>
              <a:gd name="T32" fmla="*/ 47 w 303"/>
              <a:gd name="T33" fmla="*/ 16 h 541"/>
              <a:gd name="T34" fmla="*/ 44 w 303"/>
              <a:gd name="T35" fmla="*/ 30 h 541"/>
              <a:gd name="T36" fmla="*/ 42 w 303"/>
              <a:gd name="T37" fmla="*/ 57 h 541"/>
              <a:gd name="T38" fmla="*/ 35 w 303"/>
              <a:gd name="T39" fmla="*/ 106 h 541"/>
              <a:gd name="T40" fmla="*/ 36 w 303"/>
              <a:gd name="T41" fmla="*/ 127 h 541"/>
              <a:gd name="T42" fmla="*/ 45 w 303"/>
              <a:gd name="T43" fmla="*/ 155 h 541"/>
              <a:gd name="T44" fmla="*/ 48 w 303"/>
              <a:gd name="T45" fmla="*/ 172 h 541"/>
              <a:gd name="T46" fmla="*/ 41 w 303"/>
              <a:gd name="T47" fmla="*/ 183 h 541"/>
              <a:gd name="T48" fmla="*/ 30 w 303"/>
              <a:gd name="T49" fmla="*/ 192 h 541"/>
              <a:gd name="T50" fmla="*/ 21 w 303"/>
              <a:gd name="T51" fmla="*/ 204 h 541"/>
              <a:gd name="T52" fmla="*/ 20 w 303"/>
              <a:gd name="T53" fmla="*/ 214 h 541"/>
              <a:gd name="T54" fmla="*/ 24 w 303"/>
              <a:gd name="T55" fmla="*/ 236 h 541"/>
              <a:gd name="T56" fmla="*/ 25 w 303"/>
              <a:gd name="T57" fmla="*/ 246 h 541"/>
              <a:gd name="T58" fmla="*/ 20 w 303"/>
              <a:gd name="T59" fmla="*/ 276 h 541"/>
              <a:gd name="T60" fmla="*/ 10 w 303"/>
              <a:gd name="T61" fmla="*/ 303 h 541"/>
              <a:gd name="T62" fmla="*/ 0 w 303"/>
              <a:gd name="T63" fmla="*/ 322 h 541"/>
              <a:gd name="T64" fmla="*/ 4 w 303"/>
              <a:gd name="T65" fmla="*/ 344 h 541"/>
              <a:gd name="T66" fmla="*/ 12 w 303"/>
              <a:gd name="T67" fmla="*/ 396 h 541"/>
              <a:gd name="T68" fmla="*/ 31 w 303"/>
              <a:gd name="T69" fmla="*/ 452 h 541"/>
              <a:gd name="T70" fmla="*/ 56 w 303"/>
              <a:gd name="T71" fmla="*/ 504 h 541"/>
              <a:gd name="T72" fmla="*/ 86 w 303"/>
              <a:gd name="T73" fmla="*/ 541 h 541"/>
              <a:gd name="T74" fmla="*/ 86 w 303"/>
              <a:gd name="T75" fmla="*/ 541 h 541"/>
              <a:gd name="T76" fmla="*/ 96 w 303"/>
              <a:gd name="T77" fmla="*/ 532 h 541"/>
              <a:gd name="T78" fmla="*/ 100 w 303"/>
              <a:gd name="T79" fmla="*/ 516 h 541"/>
              <a:gd name="T80" fmla="*/ 102 w 303"/>
              <a:gd name="T81" fmla="*/ 504 h 541"/>
              <a:gd name="T82" fmla="*/ 104 w 303"/>
              <a:gd name="T83" fmla="*/ 498 h 541"/>
              <a:gd name="T84" fmla="*/ 105 w 303"/>
              <a:gd name="T85" fmla="*/ 495 h 541"/>
              <a:gd name="T86" fmla="*/ 239 w 303"/>
              <a:gd name="T87" fmla="*/ 344 h 541"/>
              <a:gd name="T88" fmla="*/ 251 w 303"/>
              <a:gd name="T89" fmla="*/ 334 h 541"/>
              <a:gd name="T90" fmla="*/ 279 w 303"/>
              <a:gd name="T91" fmla="*/ 315 h 541"/>
              <a:gd name="T92" fmla="*/ 285 w 303"/>
              <a:gd name="T93" fmla="*/ 310 h 541"/>
              <a:gd name="T94" fmla="*/ 288 w 303"/>
              <a:gd name="T95" fmla="*/ 305 h 541"/>
              <a:gd name="T96" fmla="*/ 300 w 303"/>
              <a:gd name="T97" fmla="*/ 252 h 541"/>
              <a:gd name="T98" fmla="*/ 301 w 303"/>
              <a:gd name="T99" fmla="*/ 242 h 541"/>
              <a:gd name="T100" fmla="*/ 301 w 303"/>
              <a:gd name="T101" fmla="*/ 237 h 541"/>
              <a:gd name="T102" fmla="*/ 303 w 303"/>
              <a:gd name="T103" fmla="*/ 220 h 541"/>
              <a:gd name="T104" fmla="*/ 268 w 303"/>
              <a:gd name="T105" fmla="*/ 20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541">
                <a:moveTo>
                  <a:pt x="268" y="203"/>
                </a:moveTo>
                <a:lnTo>
                  <a:pt x="244" y="181"/>
                </a:lnTo>
                <a:lnTo>
                  <a:pt x="230" y="159"/>
                </a:lnTo>
                <a:lnTo>
                  <a:pt x="186" y="24"/>
                </a:lnTo>
                <a:lnTo>
                  <a:pt x="177" y="15"/>
                </a:lnTo>
                <a:lnTo>
                  <a:pt x="164" y="10"/>
                </a:lnTo>
                <a:lnTo>
                  <a:pt x="150" y="8"/>
                </a:lnTo>
                <a:lnTo>
                  <a:pt x="139" y="9"/>
                </a:lnTo>
                <a:lnTo>
                  <a:pt x="120" y="21"/>
                </a:lnTo>
                <a:lnTo>
                  <a:pt x="120" y="24"/>
                </a:lnTo>
                <a:lnTo>
                  <a:pt x="103" y="23"/>
                </a:lnTo>
                <a:lnTo>
                  <a:pt x="93" y="18"/>
                </a:lnTo>
                <a:lnTo>
                  <a:pt x="86" y="10"/>
                </a:lnTo>
                <a:lnTo>
                  <a:pt x="83" y="7"/>
                </a:lnTo>
                <a:lnTo>
                  <a:pt x="73" y="0"/>
                </a:lnTo>
                <a:lnTo>
                  <a:pt x="55" y="6"/>
                </a:lnTo>
                <a:lnTo>
                  <a:pt x="47" y="16"/>
                </a:lnTo>
                <a:lnTo>
                  <a:pt x="44" y="30"/>
                </a:lnTo>
                <a:lnTo>
                  <a:pt x="42" y="57"/>
                </a:lnTo>
                <a:lnTo>
                  <a:pt x="35" y="106"/>
                </a:lnTo>
                <a:lnTo>
                  <a:pt x="36" y="127"/>
                </a:lnTo>
                <a:lnTo>
                  <a:pt x="45" y="155"/>
                </a:lnTo>
                <a:lnTo>
                  <a:pt x="48" y="172"/>
                </a:lnTo>
                <a:lnTo>
                  <a:pt x="41" y="183"/>
                </a:lnTo>
                <a:lnTo>
                  <a:pt x="30" y="192"/>
                </a:lnTo>
                <a:lnTo>
                  <a:pt x="21" y="204"/>
                </a:lnTo>
                <a:lnTo>
                  <a:pt x="20" y="214"/>
                </a:lnTo>
                <a:lnTo>
                  <a:pt x="24" y="236"/>
                </a:lnTo>
                <a:lnTo>
                  <a:pt x="25" y="246"/>
                </a:lnTo>
                <a:lnTo>
                  <a:pt x="20" y="276"/>
                </a:lnTo>
                <a:lnTo>
                  <a:pt x="10" y="303"/>
                </a:lnTo>
                <a:lnTo>
                  <a:pt x="0" y="322"/>
                </a:lnTo>
                <a:lnTo>
                  <a:pt x="4" y="344"/>
                </a:lnTo>
                <a:lnTo>
                  <a:pt x="12" y="396"/>
                </a:lnTo>
                <a:lnTo>
                  <a:pt x="31" y="452"/>
                </a:lnTo>
                <a:lnTo>
                  <a:pt x="56" y="504"/>
                </a:lnTo>
                <a:lnTo>
                  <a:pt x="86" y="541"/>
                </a:lnTo>
                <a:lnTo>
                  <a:pt x="86" y="541"/>
                </a:lnTo>
                <a:lnTo>
                  <a:pt x="96" y="532"/>
                </a:lnTo>
                <a:lnTo>
                  <a:pt x="100" y="516"/>
                </a:lnTo>
                <a:lnTo>
                  <a:pt x="102" y="504"/>
                </a:lnTo>
                <a:lnTo>
                  <a:pt x="104" y="498"/>
                </a:lnTo>
                <a:lnTo>
                  <a:pt x="105" y="495"/>
                </a:lnTo>
                <a:lnTo>
                  <a:pt x="239" y="344"/>
                </a:lnTo>
                <a:lnTo>
                  <a:pt x="251" y="334"/>
                </a:lnTo>
                <a:lnTo>
                  <a:pt x="279" y="315"/>
                </a:lnTo>
                <a:lnTo>
                  <a:pt x="285" y="310"/>
                </a:lnTo>
                <a:lnTo>
                  <a:pt x="288" y="305"/>
                </a:lnTo>
                <a:lnTo>
                  <a:pt x="300" y="252"/>
                </a:lnTo>
                <a:lnTo>
                  <a:pt x="301" y="242"/>
                </a:lnTo>
                <a:lnTo>
                  <a:pt x="301" y="237"/>
                </a:lnTo>
                <a:lnTo>
                  <a:pt x="303" y="220"/>
                </a:lnTo>
                <a:lnTo>
                  <a:pt x="268" y="20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Freeform 47"/>
          <p:cNvSpPr>
            <a:spLocks noEditPoints="1"/>
          </p:cNvSpPr>
          <p:nvPr/>
        </p:nvSpPr>
        <p:spPr bwMode="auto">
          <a:xfrm>
            <a:off x="5222875" y="3028950"/>
            <a:ext cx="1336675" cy="2146300"/>
          </a:xfrm>
          <a:custGeom>
            <a:avLst/>
            <a:gdLst>
              <a:gd name="T0" fmla="*/ 1626 w 1683"/>
              <a:gd name="T1" fmla="*/ 485 h 2703"/>
              <a:gd name="T2" fmla="*/ 1602 w 1683"/>
              <a:gd name="T3" fmla="*/ 412 h 2703"/>
              <a:gd name="T4" fmla="*/ 1575 w 1683"/>
              <a:gd name="T5" fmla="*/ 314 h 2703"/>
              <a:gd name="T6" fmla="*/ 1577 w 1683"/>
              <a:gd name="T7" fmla="*/ 176 h 2703"/>
              <a:gd name="T8" fmla="*/ 1417 w 1683"/>
              <a:gd name="T9" fmla="*/ 7 h 2703"/>
              <a:gd name="T10" fmla="*/ 918 w 1683"/>
              <a:gd name="T11" fmla="*/ 340 h 2703"/>
              <a:gd name="T12" fmla="*/ 725 w 1683"/>
              <a:gd name="T13" fmla="*/ 167 h 2703"/>
              <a:gd name="T14" fmla="*/ 750 w 1683"/>
              <a:gd name="T15" fmla="*/ 235 h 2703"/>
              <a:gd name="T16" fmla="*/ 695 w 1683"/>
              <a:gd name="T17" fmla="*/ 380 h 2703"/>
              <a:gd name="T18" fmla="*/ 671 w 1683"/>
              <a:gd name="T19" fmla="*/ 496 h 2703"/>
              <a:gd name="T20" fmla="*/ 611 w 1683"/>
              <a:gd name="T21" fmla="*/ 616 h 2703"/>
              <a:gd name="T22" fmla="*/ 458 w 1683"/>
              <a:gd name="T23" fmla="*/ 758 h 2703"/>
              <a:gd name="T24" fmla="*/ 293 w 1683"/>
              <a:gd name="T25" fmla="*/ 954 h 2703"/>
              <a:gd name="T26" fmla="*/ 186 w 1683"/>
              <a:gd name="T27" fmla="*/ 980 h 2703"/>
              <a:gd name="T28" fmla="*/ 2 w 1683"/>
              <a:gd name="T29" fmla="*/ 988 h 2703"/>
              <a:gd name="T30" fmla="*/ 142 w 1683"/>
              <a:gd name="T31" fmla="*/ 1191 h 2703"/>
              <a:gd name="T32" fmla="*/ 228 w 1683"/>
              <a:gd name="T33" fmla="*/ 1266 h 2703"/>
              <a:gd name="T34" fmla="*/ 300 w 1683"/>
              <a:gd name="T35" fmla="*/ 1374 h 2703"/>
              <a:gd name="T36" fmla="*/ 333 w 1683"/>
              <a:gd name="T37" fmla="*/ 1530 h 2703"/>
              <a:gd name="T38" fmla="*/ 295 w 1683"/>
              <a:gd name="T39" fmla="*/ 1791 h 2703"/>
              <a:gd name="T40" fmla="*/ 303 w 1683"/>
              <a:gd name="T41" fmla="*/ 2002 h 2703"/>
              <a:gd name="T42" fmla="*/ 501 w 1683"/>
              <a:gd name="T43" fmla="*/ 2279 h 2703"/>
              <a:gd name="T44" fmla="*/ 408 w 1683"/>
              <a:gd name="T45" fmla="*/ 2344 h 2703"/>
              <a:gd name="T46" fmla="*/ 578 w 1683"/>
              <a:gd name="T47" fmla="*/ 2492 h 2703"/>
              <a:gd name="T48" fmla="*/ 702 w 1683"/>
              <a:gd name="T49" fmla="*/ 2493 h 2703"/>
              <a:gd name="T50" fmla="*/ 728 w 1683"/>
              <a:gd name="T51" fmla="*/ 2570 h 2703"/>
              <a:gd name="T52" fmla="*/ 767 w 1683"/>
              <a:gd name="T53" fmla="*/ 2552 h 2703"/>
              <a:gd name="T54" fmla="*/ 833 w 1683"/>
              <a:gd name="T55" fmla="*/ 2561 h 2703"/>
              <a:gd name="T56" fmla="*/ 866 w 1683"/>
              <a:gd name="T57" fmla="*/ 2586 h 2703"/>
              <a:gd name="T58" fmla="*/ 896 w 1683"/>
              <a:gd name="T59" fmla="*/ 2604 h 2703"/>
              <a:gd name="T60" fmla="*/ 884 w 1683"/>
              <a:gd name="T61" fmla="*/ 2621 h 2703"/>
              <a:gd name="T62" fmla="*/ 944 w 1683"/>
              <a:gd name="T63" fmla="*/ 2626 h 2703"/>
              <a:gd name="T64" fmla="*/ 1004 w 1683"/>
              <a:gd name="T65" fmla="*/ 2639 h 2703"/>
              <a:gd name="T66" fmla="*/ 1071 w 1683"/>
              <a:gd name="T67" fmla="*/ 2675 h 2703"/>
              <a:gd name="T68" fmla="*/ 1190 w 1683"/>
              <a:gd name="T69" fmla="*/ 2661 h 2703"/>
              <a:gd name="T70" fmla="*/ 1175 w 1683"/>
              <a:gd name="T71" fmla="*/ 2560 h 2703"/>
              <a:gd name="T72" fmla="*/ 1248 w 1683"/>
              <a:gd name="T73" fmla="*/ 2585 h 2703"/>
              <a:gd name="T74" fmla="*/ 1320 w 1683"/>
              <a:gd name="T75" fmla="*/ 2626 h 2703"/>
              <a:gd name="T76" fmla="*/ 1371 w 1683"/>
              <a:gd name="T77" fmla="*/ 2673 h 2703"/>
              <a:gd name="T78" fmla="*/ 1499 w 1683"/>
              <a:gd name="T79" fmla="*/ 2594 h 2703"/>
              <a:gd name="T80" fmla="*/ 1494 w 1683"/>
              <a:gd name="T81" fmla="*/ 2454 h 2703"/>
              <a:gd name="T82" fmla="*/ 1433 w 1683"/>
              <a:gd name="T83" fmla="*/ 2152 h 2703"/>
              <a:gd name="T84" fmla="*/ 1390 w 1683"/>
              <a:gd name="T85" fmla="*/ 2062 h 2703"/>
              <a:gd name="T86" fmla="*/ 1337 w 1683"/>
              <a:gd name="T87" fmla="*/ 1995 h 2703"/>
              <a:gd name="T88" fmla="*/ 1306 w 1683"/>
              <a:gd name="T89" fmla="*/ 1868 h 2703"/>
              <a:gd name="T90" fmla="*/ 1200 w 1683"/>
              <a:gd name="T91" fmla="*/ 1795 h 2703"/>
              <a:gd name="T92" fmla="*/ 1238 w 1683"/>
              <a:gd name="T93" fmla="*/ 1696 h 2703"/>
              <a:gd name="T94" fmla="*/ 1205 w 1683"/>
              <a:gd name="T95" fmla="*/ 1460 h 2703"/>
              <a:gd name="T96" fmla="*/ 1238 w 1683"/>
              <a:gd name="T97" fmla="*/ 1409 h 2703"/>
              <a:gd name="T98" fmla="*/ 1278 w 1683"/>
              <a:gd name="T99" fmla="*/ 1348 h 2703"/>
              <a:gd name="T100" fmla="*/ 1314 w 1683"/>
              <a:gd name="T101" fmla="*/ 1275 h 2703"/>
              <a:gd name="T102" fmla="*/ 1325 w 1683"/>
              <a:gd name="T103" fmla="*/ 1086 h 2703"/>
              <a:gd name="T104" fmla="*/ 1359 w 1683"/>
              <a:gd name="T105" fmla="*/ 967 h 2703"/>
              <a:gd name="T106" fmla="*/ 1377 w 1683"/>
              <a:gd name="T107" fmla="*/ 866 h 2703"/>
              <a:gd name="T108" fmla="*/ 1434 w 1683"/>
              <a:gd name="T109" fmla="*/ 770 h 2703"/>
              <a:gd name="T110" fmla="*/ 1501 w 1683"/>
              <a:gd name="T111" fmla="*/ 682 h 2703"/>
              <a:gd name="T112" fmla="*/ 1586 w 1683"/>
              <a:gd name="T113" fmla="*/ 696 h 2703"/>
              <a:gd name="T114" fmla="*/ 1657 w 1683"/>
              <a:gd name="T115" fmla="*/ 676 h 2703"/>
              <a:gd name="T116" fmla="*/ 1680 w 1683"/>
              <a:gd name="T117" fmla="*/ 528 h 2703"/>
              <a:gd name="T118" fmla="*/ 213 w 1683"/>
              <a:gd name="T119" fmla="*/ 1975 h 2703"/>
              <a:gd name="T120" fmla="*/ 257 w 1683"/>
              <a:gd name="T121" fmla="*/ 2041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3" h="2703">
                <a:moveTo>
                  <a:pt x="1682" y="508"/>
                </a:moveTo>
                <a:lnTo>
                  <a:pt x="1679" y="498"/>
                </a:lnTo>
                <a:lnTo>
                  <a:pt x="1673" y="488"/>
                </a:lnTo>
                <a:lnTo>
                  <a:pt x="1668" y="485"/>
                </a:lnTo>
                <a:lnTo>
                  <a:pt x="1663" y="484"/>
                </a:lnTo>
                <a:lnTo>
                  <a:pt x="1659" y="484"/>
                </a:lnTo>
                <a:lnTo>
                  <a:pt x="1655" y="483"/>
                </a:lnTo>
                <a:lnTo>
                  <a:pt x="1648" y="480"/>
                </a:lnTo>
                <a:lnTo>
                  <a:pt x="1645" y="478"/>
                </a:lnTo>
                <a:lnTo>
                  <a:pt x="1641" y="479"/>
                </a:lnTo>
                <a:lnTo>
                  <a:pt x="1637" y="480"/>
                </a:lnTo>
                <a:lnTo>
                  <a:pt x="1630" y="484"/>
                </a:lnTo>
                <a:lnTo>
                  <a:pt x="1626" y="485"/>
                </a:lnTo>
                <a:lnTo>
                  <a:pt x="1622" y="486"/>
                </a:lnTo>
                <a:lnTo>
                  <a:pt x="1618" y="485"/>
                </a:lnTo>
                <a:lnTo>
                  <a:pt x="1607" y="478"/>
                </a:lnTo>
                <a:lnTo>
                  <a:pt x="1604" y="477"/>
                </a:lnTo>
                <a:lnTo>
                  <a:pt x="1599" y="477"/>
                </a:lnTo>
                <a:lnTo>
                  <a:pt x="1590" y="477"/>
                </a:lnTo>
                <a:lnTo>
                  <a:pt x="1586" y="477"/>
                </a:lnTo>
                <a:lnTo>
                  <a:pt x="1583" y="475"/>
                </a:lnTo>
                <a:lnTo>
                  <a:pt x="1581" y="469"/>
                </a:lnTo>
                <a:lnTo>
                  <a:pt x="1582" y="462"/>
                </a:lnTo>
                <a:lnTo>
                  <a:pt x="1590" y="441"/>
                </a:lnTo>
                <a:lnTo>
                  <a:pt x="1598" y="424"/>
                </a:lnTo>
                <a:lnTo>
                  <a:pt x="1602" y="412"/>
                </a:lnTo>
                <a:lnTo>
                  <a:pt x="1603" y="405"/>
                </a:lnTo>
                <a:lnTo>
                  <a:pt x="1602" y="397"/>
                </a:lnTo>
                <a:lnTo>
                  <a:pt x="1600" y="384"/>
                </a:lnTo>
                <a:lnTo>
                  <a:pt x="1597" y="377"/>
                </a:lnTo>
                <a:lnTo>
                  <a:pt x="1594" y="371"/>
                </a:lnTo>
                <a:lnTo>
                  <a:pt x="1585" y="365"/>
                </a:lnTo>
                <a:lnTo>
                  <a:pt x="1582" y="363"/>
                </a:lnTo>
                <a:lnTo>
                  <a:pt x="1579" y="360"/>
                </a:lnTo>
                <a:lnTo>
                  <a:pt x="1578" y="355"/>
                </a:lnTo>
                <a:lnTo>
                  <a:pt x="1577" y="346"/>
                </a:lnTo>
                <a:lnTo>
                  <a:pt x="1578" y="330"/>
                </a:lnTo>
                <a:lnTo>
                  <a:pt x="1577" y="317"/>
                </a:lnTo>
                <a:lnTo>
                  <a:pt x="1575" y="314"/>
                </a:lnTo>
                <a:lnTo>
                  <a:pt x="1575" y="306"/>
                </a:lnTo>
                <a:lnTo>
                  <a:pt x="1577" y="299"/>
                </a:lnTo>
                <a:lnTo>
                  <a:pt x="1579" y="292"/>
                </a:lnTo>
                <a:lnTo>
                  <a:pt x="1587" y="282"/>
                </a:lnTo>
                <a:lnTo>
                  <a:pt x="1595" y="273"/>
                </a:lnTo>
                <a:lnTo>
                  <a:pt x="1609" y="264"/>
                </a:lnTo>
                <a:lnTo>
                  <a:pt x="1612" y="261"/>
                </a:lnTo>
                <a:lnTo>
                  <a:pt x="1616" y="244"/>
                </a:lnTo>
                <a:lnTo>
                  <a:pt x="1618" y="181"/>
                </a:lnTo>
                <a:lnTo>
                  <a:pt x="1615" y="174"/>
                </a:lnTo>
                <a:lnTo>
                  <a:pt x="1614" y="175"/>
                </a:lnTo>
                <a:lnTo>
                  <a:pt x="1602" y="181"/>
                </a:lnTo>
                <a:lnTo>
                  <a:pt x="1577" y="176"/>
                </a:lnTo>
                <a:lnTo>
                  <a:pt x="1558" y="155"/>
                </a:lnTo>
                <a:lnTo>
                  <a:pt x="1534" y="101"/>
                </a:lnTo>
                <a:lnTo>
                  <a:pt x="1535" y="89"/>
                </a:lnTo>
                <a:lnTo>
                  <a:pt x="1538" y="77"/>
                </a:lnTo>
                <a:lnTo>
                  <a:pt x="1538" y="68"/>
                </a:lnTo>
                <a:lnTo>
                  <a:pt x="1527" y="62"/>
                </a:lnTo>
                <a:lnTo>
                  <a:pt x="1512" y="60"/>
                </a:lnTo>
                <a:lnTo>
                  <a:pt x="1503" y="54"/>
                </a:lnTo>
                <a:lnTo>
                  <a:pt x="1497" y="45"/>
                </a:lnTo>
                <a:lnTo>
                  <a:pt x="1491" y="31"/>
                </a:lnTo>
                <a:lnTo>
                  <a:pt x="1472" y="6"/>
                </a:lnTo>
                <a:lnTo>
                  <a:pt x="1446" y="0"/>
                </a:lnTo>
                <a:lnTo>
                  <a:pt x="1417" y="7"/>
                </a:lnTo>
                <a:lnTo>
                  <a:pt x="1376" y="22"/>
                </a:lnTo>
                <a:lnTo>
                  <a:pt x="1246" y="73"/>
                </a:lnTo>
                <a:lnTo>
                  <a:pt x="1203" y="101"/>
                </a:lnTo>
                <a:lnTo>
                  <a:pt x="1156" y="122"/>
                </a:lnTo>
                <a:lnTo>
                  <a:pt x="1109" y="130"/>
                </a:lnTo>
                <a:lnTo>
                  <a:pt x="1072" y="150"/>
                </a:lnTo>
                <a:lnTo>
                  <a:pt x="1057" y="205"/>
                </a:lnTo>
                <a:lnTo>
                  <a:pt x="1053" y="231"/>
                </a:lnTo>
                <a:lnTo>
                  <a:pt x="1043" y="256"/>
                </a:lnTo>
                <a:lnTo>
                  <a:pt x="1027" y="278"/>
                </a:lnTo>
                <a:lnTo>
                  <a:pt x="1009" y="295"/>
                </a:lnTo>
                <a:lnTo>
                  <a:pt x="952" y="329"/>
                </a:lnTo>
                <a:lnTo>
                  <a:pt x="918" y="340"/>
                </a:lnTo>
                <a:lnTo>
                  <a:pt x="898" y="330"/>
                </a:lnTo>
                <a:lnTo>
                  <a:pt x="884" y="300"/>
                </a:lnTo>
                <a:lnTo>
                  <a:pt x="865" y="269"/>
                </a:lnTo>
                <a:lnTo>
                  <a:pt x="842" y="244"/>
                </a:lnTo>
                <a:lnTo>
                  <a:pt x="815" y="225"/>
                </a:lnTo>
                <a:lnTo>
                  <a:pt x="803" y="223"/>
                </a:lnTo>
                <a:lnTo>
                  <a:pt x="780" y="224"/>
                </a:lnTo>
                <a:lnTo>
                  <a:pt x="768" y="219"/>
                </a:lnTo>
                <a:lnTo>
                  <a:pt x="760" y="210"/>
                </a:lnTo>
                <a:lnTo>
                  <a:pt x="745" y="182"/>
                </a:lnTo>
                <a:lnTo>
                  <a:pt x="737" y="167"/>
                </a:lnTo>
                <a:lnTo>
                  <a:pt x="729" y="167"/>
                </a:lnTo>
                <a:lnTo>
                  <a:pt x="725" y="167"/>
                </a:lnTo>
                <a:lnTo>
                  <a:pt x="719" y="169"/>
                </a:lnTo>
                <a:lnTo>
                  <a:pt x="716" y="172"/>
                </a:lnTo>
                <a:lnTo>
                  <a:pt x="715" y="175"/>
                </a:lnTo>
                <a:lnTo>
                  <a:pt x="719" y="195"/>
                </a:lnTo>
                <a:lnTo>
                  <a:pt x="722" y="198"/>
                </a:lnTo>
                <a:lnTo>
                  <a:pt x="727" y="205"/>
                </a:lnTo>
                <a:lnTo>
                  <a:pt x="731" y="212"/>
                </a:lnTo>
                <a:lnTo>
                  <a:pt x="734" y="214"/>
                </a:lnTo>
                <a:lnTo>
                  <a:pt x="744" y="220"/>
                </a:lnTo>
                <a:lnTo>
                  <a:pt x="747" y="223"/>
                </a:lnTo>
                <a:lnTo>
                  <a:pt x="749" y="225"/>
                </a:lnTo>
                <a:lnTo>
                  <a:pt x="750" y="228"/>
                </a:lnTo>
                <a:lnTo>
                  <a:pt x="750" y="235"/>
                </a:lnTo>
                <a:lnTo>
                  <a:pt x="734" y="305"/>
                </a:lnTo>
                <a:lnTo>
                  <a:pt x="732" y="309"/>
                </a:lnTo>
                <a:lnTo>
                  <a:pt x="728" y="314"/>
                </a:lnTo>
                <a:lnTo>
                  <a:pt x="712" y="323"/>
                </a:lnTo>
                <a:lnTo>
                  <a:pt x="706" y="329"/>
                </a:lnTo>
                <a:lnTo>
                  <a:pt x="698" y="342"/>
                </a:lnTo>
                <a:lnTo>
                  <a:pt x="687" y="351"/>
                </a:lnTo>
                <a:lnTo>
                  <a:pt x="685" y="354"/>
                </a:lnTo>
                <a:lnTo>
                  <a:pt x="683" y="360"/>
                </a:lnTo>
                <a:lnTo>
                  <a:pt x="685" y="369"/>
                </a:lnTo>
                <a:lnTo>
                  <a:pt x="687" y="375"/>
                </a:lnTo>
                <a:lnTo>
                  <a:pt x="692" y="379"/>
                </a:lnTo>
                <a:lnTo>
                  <a:pt x="695" y="380"/>
                </a:lnTo>
                <a:lnTo>
                  <a:pt x="699" y="381"/>
                </a:lnTo>
                <a:lnTo>
                  <a:pt x="703" y="383"/>
                </a:lnTo>
                <a:lnTo>
                  <a:pt x="706" y="386"/>
                </a:lnTo>
                <a:lnTo>
                  <a:pt x="708" y="389"/>
                </a:lnTo>
                <a:lnTo>
                  <a:pt x="709" y="394"/>
                </a:lnTo>
                <a:lnTo>
                  <a:pt x="709" y="399"/>
                </a:lnTo>
                <a:lnTo>
                  <a:pt x="706" y="421"/>
                </a:lnTo>
                <a:lnTo>
                  <a:pt x="706" y="431"/>
                </a:lnTo>
                <a:lnTo>
                  <a:pt x="706" y="435"/>
                </a:lnTo>
                <a:lnTo>
                  <a:pt x="701" y="451"/>
                </a:lnTo>
                <a:lnTo>
                  <a:pt x="694" y="468"/>
                </a:lnTo>
                <a:lnTo>
                  <a:pt x="685" y="481"/>
                </a:lnTo>
                <a:lnTo>
                  <a:pt x="671" y="496"/>
                </a:lnTo>
                <a:lnTo>
                  <a:pt x="663" y="500"/>
                </a:lnTo>
                <a:lnTo>
                  <a:pt x="656" y="501"/>
                </a:lnTo>
                <a:lnTo>
                  <a:pt x="650" y="496"/>
                </a:lnTo>
                <a:lnTo>
                  <a:pt x="647" y="494"/>
                </a:lnTo>
                <a:lnTo>
                  <a:pt x="643" y="496"/>
                </a:lnTo>
                <a:lnTo>
                  <a:pt x="638" y="502"/>
                </a:lnTo>
                <a:lnTo>
                  <a:pt x="629" y="517"/>
                </a:lnTo>
                <a:lnTo>
                  <a:pt x="623" y="523"/>
                </a:lnTo>
                <a:lnTo>
                  <a:pt x="617" y="539"/>
                </a:lnTo>
                <a:lnTo>
                  <a:pt x="612" y="586"/>
                </a:lnTo>
                <a:lnTo>
                  <a:pt x="611" y="596"/>
                </a:lnTo>
                <a:lnTo>
                  <a:pt x="611" y="606"/>
                </a:lnTo>
                <a:lnTo>
                  <a:pt x="611" y="616"/>
                </a:lnTo>
                <a:lnTo>
                  <a:pt x="603" y="651"/>
                </a:lnTo>
                <a:lnTo>
                  <a:pt x="600" y="659"/>
                </a:lnTo>
                <a:lnTo>
                  <a:pt x="596" y="666"/>
                </a:lnTo>
                <a:lnTo>
                  <a:pt x="591" y="672"/>
                </a:lnTo>
                <a:lnTo>
                  <a:pt x="576" y="690"/>
                </a:lnTo>
                <a:lnTo>
                  <a:pt x="568" y="694"/>
                </a:lnTo>
                <a:lnTo>
                  <a:pt x="555" y="699"/>
                </a:lnTo>
                <a:lnTo>
                  <a:pt x="524" y="707"/>
                </a:lnTo>
                <a:lnTo>
                  <a:pt x="483" y="713"/>
                </a:lnTo>
                <a:lnTo>
                  <a:pt x="474" y="719"/>
                </a:lnTo>
                <a:lnTo>
                  <a:pt x="462" y="741"/>
                </a:lnTo>
                <a:lnTo>
                  <a:pt x="460" y="755"/>
                </a:lnTo>
                <a:lnTo>
                  <a:pt x="458" y="758"/>
                </a:lnTo>
                <a:lnTo>
                  <a:pt x="455" y="764"/>
                </a:lnTo>
                <a:lnTo>
                  <a:pt x="449" y="770"/>
                </a:lnTo>
                <a:lnTo>
                  <a:pt x="419" y="791"/>
                </a:lnTo>
                <a:lnTo>
                  <a:pt x="415" y="795"/>
                </a:lnTo>
                <a:lnTo>
                  <a:pt x="411" y="800"/>
                </a:lnTo>
                <a:lnTo>
                  <a:pt x="401" y="820"/>
                </a:lnTo>
                <a:lnTo>
                  <a:pt x="396" y="838"/>
                </a:lnTo>
                <a:lnTo>
                  <a:pt x="395" y="841"/>
                </a:lnTo>
                <a:lnTo>
                  <a:pt x="394" y="843"/>
                </a:lnTo>
                <a:lnTo>
                  <a:pt x="390" y="850"/>
                </a:lnTo>
                <a:lnTo>
                  <a:pt x="303" y="926"/>
                </a:lnTo>
                <a:lnTo>
                  <a:pt x="298" y="936"/>
                </a:lnTo>
                <a:lnTo>
                  <a:pt x="293" y="954"/>
                </a:lnTo>
                <a:lnTo>
                  <a:pt x="291" y="957"/>
                </a:lnTo>
                <a:lnTo>
                  <a:pt x="289" y="960"/>
                </a:lnTo>
                <a:lnTo>
                  <a:pt x="270" y="974"/>
                </a:lnTo>
                <a:lnTo>
                  <a:pt x="253" y="995"/>
                </a:lnTo>
                <a:lnTo>
                  <a:pt x="250" y="998"/>
                </a:lnTo>
                <a:lnTo>
                  <a:pt x="246" y="1000"/>
                </a:lnTo>
                <a:lnTo>
                  <a:pt x="241" y="1001"/>
                </a:lnTo>
                <a:lnTo>
                  <a:pt x="233" y="1002"/>
                </a:lnTo>
                <a:lnTo>
                  <a:pt x="224" y="1000"/>
                </a:lnTo>
                <a:lnTo>
                  <a:pt x="216" y="996"/>
                </a:lnTo>
                <a:lnTo>
                  <a:pt x="203" y="988"/>
                </a:lnTo>
                <a:lnTo>
                  <a:pt x="190" y="981"/>
                </a:lnTo>
                <a:lnTo>
                  <a:pt x="186" y="980"/>
                </a:lnTo>
                <a:lnTo>
                  <a:pt x="177" y="970"/>
                </a:lnTo>
                <a:lnTo>
                  <a:pt x="169" y="938"/>
                </a:lnTo>
                <a:lnTo>
                  <a:pt x="154" y="932"/>
                </a:lnTo>
                <a:lnTo>
                  <a:pt x="141" y="934"/>
                </a:lnTo>
                <a:lnTo>
                  <a:pt x="49" y="955"/>
                </a:lnTo>
                <a:lnTo>
                  <a:pt x="48" y="955"/>
                </a:lnTo>
                <a:lnTo>
                  <a:pt x="48" y="955"/>
                </a:lnTo>
                <a:lnTo>
                  <a:pt x="43" y="961"/>
                </a:lnTo>
                <a:lnTo>
                  <a:pt x="30" y="972"/>
                </a:lnTo>
                <a:lnTo>
                  <a:pt x="17" y="986"/>
                </a:lnTo>
                <a:lnTo>
                  <a:pt x="12" y="989"/>
                </a:lnTo>
                <a:lnTo>
                  <a:pt x="6" y="987"/>
                </a:lnTo>
                <a:lnTo>
                  <a:pt x="2" y="988"/>
                </a:lnTo>
                <a:lnTo>
                  <a:pt x="0" y="998"/>
                </a:lnTo>
                <a:lnTo>
                  <a:pt x="9" y="1026"/>
                </a:lnTo>
                <a:lnTo>
                  <a:pt x="19" y="1042"/>
                </a:lnTo>
                <a:lnTo>
                  <a:pt x="38" y="1083"/>
                </a:lnTo>
                <a:lnTo>
                  <a:pt x="45" y="1109"/>
                </a:lnTo>
                <a:lnTo>
                  <a:pt x="75" y="1143"/>
                </a:lnTo>
                <a:lnTo>
                  <a:pt x="82" y="1160"/>
                </a:lnTo>
                <a:lnTo>
                  <a:pt x="86" y="1176"/>
                </a:lnTo>
                <a:lnTo>
                  <a:pt x="94" y="1193"/>
                </a:lnTo>
                <a:lnTo>
                  <a:pt x="108" y="1209"/>
                </a:lnTo>
                <a:lnTo>
                  <a:pt x="116" y="1201"/>
                </a:lnTo>
                <a:lnTo>
                  <a:pt x="129" y="1193"/>
                </a:lnTo>
                <a:lnTo>
                  <a:pt x="142" y="1191"/>
                </a:lnTo>
                <a:lnTo>
                  <a:pt x="154" y="1196"/>
                </a:lnTo>
                <a:lnTo>
                  <a:pt x="168" y="1208"/>
                </a:lnTo>
                <a:lnTo>
                  <a:pt x="177" y="1212"/>
                </a:lnTo>
                <a:lnTo>
                  <a:pt x="181" y="1217"/>
                </a:lnTo>
                <a:lnTo>
                  <a:pt x="182" y="1233"/>
                </a:lnTo>
                <a:lnTo>
                  <a:pt x="175" y="1234"/>
                </a:lnTo>
                <a:lnTo>
                  <a:pt x="163" y="1243"/>
                </a:lnTo>
                <a:lnTo>
                  <a:pt x="158" y="1253"/>
                </a:lnTo>
                <a:lnTo>
                  <a:pt x="171" y="1259"/>
                </a:lnTo>
                <a:lnTo>
                  <a:pt x="199" y="1259"/>
                </a:lnTo>
                <a:lnTo>
                  <a:pt x="212" y="1257"/>
                </a:lnTo>
                <a:lnTo>
                  <a:pt x="225" y="1249"/>
                </a:lnTo>
                <a:lnTo>
                  <a:pt x="228" y="1266"/>
                </a:lnTo>
                <a:lnTo>
                  <a:pt x="239" y="1270"/>
                </a:lnTo>
                <a:lnTo>
                  <a:pt x="251" y="1271"/>
                </a:lnTo>
                <a:lnTo>
                  <a:pt x="258" y="1275"/>
                </a:lnTo>
                <a:lnTo>
                  <a:pt x="258" y="1287"/>
                </a:lnTo>
                <a:lnTo>
                  <a:pt x="249" y="1308"/>
                </a:lnTo>
                <a:lnTo>
                  <a:pt x="250" y="1325"/>
                </a:lnTo>
                <a:lnTo>
                  <a:pt x="257" y="1341"/>
                </a:lnTo>
                <a:lnTo>
                  <a:pt x="263" y="1343"/>
                </a:lnTo>
                <a:lnTo>
                  <a:pt x="270" y="1339"/>
                </a:lnTo>
                <a:lnTo>
                  <a:pt x="283" y="1341"/>
                </a:lnTo>
                <a:lnTo>
                  <a:pt x="306" y="1349"/>
                </a:lnTo>
                <a:lnTo>
                  <a:pt x="309" y="1357"/>
                </a:lnTo>
                <a:lnTo>
                  <a:pt x="300" y="1374"/>
                </a:lnTo>
                <a:lnTo>
                  <a:pt x="318" y="1381"/>
                </a:lnTo>
                <a:lnTo>
                  <a:pt x="325" y="1382"/>
                </a:lnTo>
                <a:lnTo>
                  <a:pt x="325" y="1392"/>
                </a:lnTo>
                <a:lnTo>
                  <a:pt x="290" y="1394"/>
                </a:lnTo>
                <a:lnTo>
                  <a:pt x="279" y="1409"/>
                </a:lnTo>
                <a:lnTo>
                  <a:pt x="283" y="1469"/>
                </a:lnTo>
                <a:lnTo>
                  <a:pt x="290" y="1502"/>
                </a:lnTo>
                <a:lnTo>
                  <a:pt x="309" y="1502"/>
                </a:lnTo>
                <a:lnTo>
                  <a:pt x="336" y="1493"/>
                </a:lnTo>
                <a:lnTo>
                  <a:pt x="365" y="1498"/>
                </a:lnTo>
                <a:lnTo>
                  <a:pt x="353" y="1505"/>
                </a:lnTo>
                <a:lnTo>
                  <a:pt x="343" y="1515"/>
                </a:lnTo>
                <a:lnTo>
                  <a:pt x="333" y="1530"/>
                </a:lnTo>
                <a:lnTo>
                  <a:pt x="325" y="1547"/>
                </a:lnTo>
                <a:lnTo>
                  <a:pt x="305" y="1536"/>
                </a:lnTo>
                <a:lnTo>
                  <a:pt x="290" y="1546"/>
                </a:lnTo>
                <a:lnTo>
                  <a:pt x="279" y="1569"/>
                </a:lnTo>
                <a:lnTo>
                  <a:pt x="274" y="1592"/>
                </a:lnTo>
                <a:lnTo>
                  <a:pt x="282" y="1615"/>
                </a:lnTo>
                <a:lnTo>
                  <a:pt x="300" y="1632"/>
                </a:lnTo>
                <a:lnTo>
                  <a:pt x="322" y="1637"/>
                </a:lnTo>
                <a:lnTo>
                  <a:pt x="340" y="1630"/>
                </a:lnTo>
                <a:lnTo>
                  <a:pt x="325" y="1663"/>
                </a:lnTo>
                <a:lnTo>
                  <a:pt x="303" y="1741"/>
                </a:lnTo>
                <a:lnTo>
                  <a:pt x="300" y="1775"/>
                </a:lnTo>
                <a:lnTo>
                  <a:pt x="295" y="1791"/>
                </a:lnTo>
                <a:lnTo>
                  <a:pt x="271" y="1808"/>
                </a:lnTo>
                <a:lnTo>
                  <a:pt x="266" y="1823"/>
                </a:lnTo>
                <a:lnTo>
                  <a:pt x="265" y="1847"/>
                </a:lnTo>
                <a:lnTo>
                  <a:pt x="261" y="1863"/>
                </a:lnTo>
                <a:lnTo>
                  <a:pt x="250" y="1893"/>
                </a:lnTo>
                <a:lnTo>
                  <a:pt x="243" y="1920"/>
                </a:lnTo>
                <a:lnTo>
                  <a:pt x="249" y="1927"/>
                </a:lnTo>
                <a:lnTo>
                  <a:pt x="261" y="1929"/>
                </a:lnTo>
                <a:lnTo>
                  <a:pt x="274" y="1943"/>
                </a:lnTo>
                <a:lnTo>
                  <a:pt x="280" y="1961"/>
                </a:lnTo>
                <a:lnTo>
                  <a:pt x="281" y="1981"/>
                </a:lnTo>
                <a:lnTo>
                  <a:pt x="286" y="1995"/>
                </a:lnTo>
                <a:lnTo>
                  <a:pt x="303" y="2002"/>
                </a:lnTo>
                <a:lnTo>
                  <a:pt x="296" y="2017"/>
                </a:lnTo>
                <a:lnTo>
                  <a:pt x="301" y="2053"/>
                </a:lnTo>
                <a:lnTo>
                  <a:pt x="313" y="2092"/>
                </a:lnTo>
                <a:lnTo>
                  <a:pt x="325" y="2117"/>
                </a:lnTo>
                <a:lnTo>
                  <a:pt x="353" y="2100"/>
                </a:lnTo>
                <a:lnTo>
                  <a:pt x="380" y="2106"/>
                </a:lnTo>
                <a:lnTo>
                  <a:pt x="403" y="2122"/>
                </a:lnTo>
                <a:lnTo>
                  <a:pt x="423" y="2142"/>
                </a:lnTo>
                <a:lnTo>
                  <a:pt x="486" y="2184"/>
                </a:lnTo>
                <a:lnTo>
                  <a:pt x="498" y="2200"/>
                </a:lnTo>
                <a:lnTo>
                  <a:pt x="499" y="2231"/>
                </a:lnTo>
                <a:lnTo>
                  <a:pt x="495" y="2260"/>
                </a:lnTo>
                <a:lnTo>
                  <a:pt x="501" y="2279"/>
                </a:lnTo>
                <a:lnTo>
                  <a:pt x="532" y="2282"/>
                </a:lnTo>
                <a:lnTo>
                  <a:pt x="545" y="2273"/>
                </a:lnTo>
                <a:lnTo>
                  <a:pt x="574" y="2258"/>
                </a:lnTo>
                <a:lnTo>
                  <a:pt x="602" y="2256"/>
                </a:lnTo>
                <a:lnTo>
                  <a:pt x="614" y="2282"/>
                </a:lnTo>
                <a:lnTo>
                  <a:pt x="594" y="2278"/>
                </a:lnTo>
                <a:lnTo>
                  <a:pt x="570" y="2282"/>
                </a:lnTo>
                <a:lnTo>
                  <a:pt x="549" y="2291"/>
                </a:lnTo>
                <a:lnTo>
                  <a:pt x="529" y="2315"/>
                </a:lnTo>
                <a:lnTo>
                  <a:pt x="506" y="2319"/>
                </a:lnTo>
                <a:lnTo>
                  <a:pt x="429" y="2315"/>
                </a:lnTo>
                <a:lnTo>
                  <a:pt x="414" y="2324"/>
                </a:lnTo>
                <a:lnTo>
                  <a:pt x="408" y="2344"/>
                </a:lnTo>
                <a:lnTo>
                  <a:pt x="408" y="2404"/>
                </a:lnTo>
                <a:lnTo>
                  <a:pt x="411" y="2426"/>
                </a:lnTo>
                <a:lnTo>
                  <a:pt x="418" y="2445"/>
                </a:lnTo>
                <a:lnTo>
                  <a:pt x="431" y="2463"/>
                </a:lnTo>
                <a:lnTo>
                  <a:pt x="449" y="2473"/>
                </a:lnTo>
                <a:lnTo>
                  <a:pt x="479" y="2488"/>
                </a:lnTo>
                <a:lnTo>
                  <a:pt x="509" y="2498"/>
                </a:lnTo>
                <a:lnTo>
                  <a:pt x="522" y="2492"/>
                </a:lnTo>
                <a:lnTo>
                  <a:pt x="528" y="2488"/>
                </a:lnTo>
                <a:lnTo>
                  <a:pt x="542" y="2484"/>
                </a:lnTo>
                <a:lnTo>
                  <a:pt x="569" y="2480"/>
                </a:lnTo>
                <a:lnTo>
                  <a:pt x="583" y="2484"/>
                </a:lnTo>
                <a:lnTo>
                  <a:pt x="578" y="2492"/>
                </a:lnTo>
                <a:lnTo>
                  <a:pt x="577" y="2493"/>
                </a:lnTo>
                <a:lnTo>
                  <a:pt x="577" y="2493"/>
                </a:lnTo>
                <a:lnTo>
                  <a:pt x="581" y="2491"/>
                </a:lnTo>
                <a:lnTo>
                  <a:pt x="604" y="2486"/>
                </a:lnTo>
                <a:lnTo>
                  <a:pt x="648" y="2482"/>
                </a:lnTo>
                <a:lnTo>
                  <a:pt x="682" y="2472"/>
                </a:lnTo>
                <a:lnTo>
                  <a:pt x="692" y="2470"/>
                </a:lnTo>
                <a:lnTo>
                  <a:pt x="697" y="2471"/>
                </a:lnTo>
                <a:lnTo>
                  <a:pt x="701" y="2474"/>
                </a:lnTo>
                <a:lnTo>
                  <a:pt x="704" y="2481"/>
                </a:lnTo>
                <a:lnTo>
                  <a:pt x="704" y="2485"/>
                </a:lnTo>
                <a:lnTo>
                  <a:pt x="703" y="2490"/>
                </a:lnTo>
                <a:lnTo>
                  <a:pt x="702" y="2493"/>
                </a:lnTo>
                <a:lnTo>
                  <a:pt x="701" y="2497"/>
                </a:lnTo>
                <a:lnTo>
                  <a:pt x="700" y="2501"/>
                </a:lnTo>
                <a:lnTo>
                  <a:pt x="701" y="2505"/>
                </a:lnTo>
                <a:lnTo>
                  <a:pt x="703" y="2507"/>
                </a:lnTo>
                <a:lnTo>
                  <a:pt x="733" y="2526"/>
                </a:lnTo>
                <a:lnTo>
                  <a:pt x="739" y="2532"/>
                </a:lnTo>
                <a:lnTo>
                  <a:pt x="741" y="2537"/>
                </a:lnTo>
                <a:lnTo>
                  <a:pt x="739" y="2541"/>
                </a:lnTo>
                <a:lnTo>
                  <a:pt x="735" y="2548"/>
                </a:lnTo>
                <a:lnTo>
                  <a:pt x="731" y="2554"/>
                </a:lnTo>
                <a:lnTo>
                  <a:pt x="728" y="2561"/>
                </a:lnTo>
                <a:lnTo>
                  <a:pt x="728" y="2566"/>
                </a:lnTo>
                <a:lnTo>
                  <a:pt x="728" y="2570"/>
                </a:lnTo>
                <a:lnTo>
                  <a:pt x="730" y="2574"/>
                </a:lnTo>
                <a:lnTo>
                  <a:pt x="732" y="2578"/>
                </a:lnTo>
                <a:lnTo>
                  <a:pt x="736" y="2580"/>
                </a:lnTo>
                <a:lnTo>
                  <a:pt x="741" y="2580"/>
                </a:lnTo>
                <a:lnTo>
                  <a:pt x="749" y="2578"/>
                </a:lnTo>
                <a:lnTo>
                  <a:pt x="754" y="2574"/>
                </a:lnTo>
                <a:lnTo>
                  <a:pt x="756" y="2571"/>
                </a:lnTo>
                <a:lnTo>
                  <a:pt x="757" y="2563"/>
                </a:lnTo>
                <a:lnTo>
                  <a:pt x="758" y="2559"/>
                </a:lnTo>
                <a:lnTo>
                  <a:pt x="760" y="2556"/>
                </a:lnTo>
                <a:lnTo>
                  <a:pt x="763" y="2554"/>
                </a:lnTo>
                <a:lnTo>
                  <a:pt x="766" y="2553"/>
                </a:lnTo>
                <a:lnTo>
                  <a:pt x="767" y="2552"/>
                </a:lnTo>
                <a:lnTo>
                  <a:pt x="776" y="2552"/>
                </a:lnTo>
                <a:lnTo>
                  <a:pt x="779" y="2551"/>
                </a:lnTo>
                <a:lnTo>
                  <a:pt x="781" y="2550"/>
                </a:lnTo>
                <a:lnTo>
                  <a:pt x="787" y="2547"/>
                </a:lnTo>
                <a:lnTo>
                  <a:pt x="790" y="2545"/>
                </a:lnTo>
                <a:lnTo>
                  <a:pt x="794" y="2545"/>
                </a:lnTo>
                <a:lnTo>
                  <a:pt x="798" y="2547"/>
                </a:lnTo>
                <a:lnTo>
                  <a:pt x="802" y="2552"/>
                </a:lnTo>
                <a:lnTo>
                  <a:pt x="804" y="2557"/>
                </a:lnTo>
                <a:lnTo>
                  <a:pt x="807" y="2562"/>
                </a:lnTo>
                <a:lnTo>
                  <a:pt x="812" y="2564"/>
                </a:lnTo>
                <a:lnTo>
                  <a:pt x="823" y="2564"/>
                </a:lnTo>
                <a:lnTo>
                  <a:pt x="833" y="2561"/>
                </a:lnTo>
                <a:lnTo>
                  <a:pt x="837" y="2561"/>
                </a:lnTo>
                <a:lnTo>
                  <a:pt x="841" y="2562"/>
                </a:lnTo>
                <a:lnTo>
                  <a:pt x="843" y="2567"/>
                </a:lnTo>
                <a:lnTo>
                  <a:pt x="841" y="2582"/>
                </a:lnTo>
                <a:lnTo>
                  <a:pt x="843" y="2590"/>
                </a:lnTo>
                <a:lnTo>
                  <a:pt x="843" y="2594"/>
                </a:lnTo>
                <a:lnTo>
                  <a:pt x="843" y="2598"/>
                </a:lnTo>
                <a:lnTo>
                  <a:pt x="844" y="2601"/>
                </a:lnTo>
                <a:lnTo>
                  <a:pt x="847" y="2602"/>
                </a:lnTo>
                <a:lnTo>
                  <a:pt x="851" y="2599"/>
                </a:lnTo>
                <a:lnTo>
                  <a:pt x="856" y="2592"/>
                </a:lnTo>
                <a:lnTo>
                  <a:pt x="859" y="2590"/>
                </a:lnTo>
                <a:lnTo>
                  <a:pt x="866" y="2586"/>
                </a:lnTo>
                <a:lnTo>
                  <a:pt x="868" y="2584"/>
                </a:lnTo>
                <a:lnTo>
                  <a:pt x="871" y="2581"/>
                </a:lnTo>
                <a:lnTo>
                  <a:pt x="873" y="2578"/>
                </a:lnTo>
                <a:lnTo>
                  <a:pt x="876" y="2574"/>
                </a:lnTo>
                <a:lnTo>
                  <a:pt x="879" y="2573"/>
                </a:lnTo>
                <a:lnTo>
                  <a:pt x="882" y="2573"/>
                </a:lnTo>
                <a:lnTo>
                  <a:pt x="884" y="2578"/>
                </a:lnTo>
                <a:lnTo>
                  <a:pt x="885" y="2587"/>
                </a:lnTo>
                <a:lnTo>
                  <a:pt x="886" y="2590"/>
                </a:lnTo>
                <a:lnTo>
                  <a:pt x="888" y="2593"/>
                </a:lnTo>
                <a:lnTo>
                  <a:pt x="894" y="2598"/>
                </a:lnTo>
                <a:lnTo>
                  <a:pt x="896" y="2601"/>
                </a:lnTo>
                <a:lnTo>
                  <a:pt x="896" y="2604"/>
                </a:lnTo>
                <a:lnTo>
                  <a:pt x="894" y="2607"/>
                </a:lnTo>
                <a:lnTo>
                  <a:pt x="889" y="2607"/>
                </a:lnTo>
                <a:lnTo>
                  <a:pt x="877" y="2605"/>
                </a:lnTo>
                <a:lnTo>
                  <a:pt x="872" y="2605"/>
                </a:lnTo>
                <a:lnTo>
                  <a:pt x="869" y="2607"/>
                </a:lnTo>
                <a:lnTo>
                  <a:pt x="869" y="2612"/>
                </a:lnTo>
                <a:lnTo>
                  <a:pt x="870" y="2616"/>
                </a:lnTo>
                <a:lnTo>
                  <a:pt x="869" y="2619"/>
                </a:lnTo>
                <a:lnTo>
                  <a:pt x="867" y="2627"/>
                </a:lnTo>
                <a:lnTo>
                  <a:pt x="868" y="2629"/>
                </a:lnTo>
                <a:lnTo>
                  <a:pt x="871" y="2629"/>
                </a:lnTo>
                <a:lnTo>
                  <a:pt x="879" y="2622"/>
                </a:lnTo>
                <a:lnTo>
                  <a:pt x="884" y="2621"/>
                </a:lnTo>
                <a:lnTo>
                  <a:pt x="890" y="2622"/>
                </a:lnTo>
                <a:lnTo>
                  <a:pt x="896" y="2625"/>
                </a:lnTo>
                <a:lnTo>
                  <a:pt x="902" y="2625"/>
                </a:lnTo>
                <a:lnTo>
                  <a:pt x="918" y="2617"/>
                </a:lnTo>
                <a:lnTo>
                  <a:pt x="921" y="2613"/>
                </a:lnTo>
                <a:lnTo>
                  <a:pt x="923" y="2607"/>
                </a:lnTo>
                <a:lnTo>
                  <a:pt x="923" y="2603"/>
                </a:lnTo>
                <a:lnTo>
                  <a:pt x="926" y="2601"/>
                </a:lnTo>
                <a:lnTo>
                  <a:pt x="931" y="2602"/>
                </a:lnTo>
                <a:lnTo>
                  <a:pt x="941" y="2612"/>
                </a:lnTo>
                <a:lnTo>
                  <a:pt x="944" y="2616"/>
                </a:lnTo>
                <a:lnTo>
                  <a:pt x="942" y="2623"/>
                </a:lnTo>
                <a:lnTo>
                  <a:pt x="944" y="2626"/>
                </a:lnTo>
                <a:lnTo>
                  <a:pt x="947" y="2629"/>
                </a:lnTo>
                <a:lnTo>
                  <a:pt x="950" y="2630"/>
                </a:lnTo>
                <a:lnTo>
                  <a:pt x="953" y="2630"/>
                </a:lnTo>
                <a:lnTo>
                  <a:pt x="956" y="2625"/>
                </a:lnTo>
                <a:lnTo>
                  <a:pt x="959" y="2623"/>
                </a:lnTo>
                <a:lnTo>
                  <a:pt x="962" y="2622"/>
                </a:lnTo>
                <a:lnTo>
                  <a:pt x="967" y="2627"/>
                </a:lnTo>
                <a:lnTo>
                  <a:pt x="970" y="2630"/>
                </a:lnTo>
                <a:lnTo>
                  <a:pt x="979" y="2646"/>
                </a:lnTo>
                <a:lnTo>
                  <a:pt x="982" y="2648"/>
                </a:lnTo>
                <a:lnTo>
                  <a:pt x="987" y="2648"/>
                </a:lnTo>
                <a:lnTo>
                  <a:pt x="995" y="2645"/>
                </a:lnTo>
                <a:lnTo>
                  <a:pt x="1004" y="2639"/>
                </a:lnTo>
                <a:lnTo>
                  <a:pt x="1009" y="2638"/>
                </a:lnTo>
                <a:lnTo>
                  <a:pt x="1014" y="2639"/>
                </a:lnTo>
                <a:lnTo>
                  <a:pt x="1020" y="2645"/>
                </a:lnTo>
                <a:lnTo>
                  <a:pt x="1027" y="2653"/>
                </a:lnTo>
                <a:lnTo>
                  <a:pt x="1030" y="2654"/>
                </a:lnTo>
                <a:lnTo>
                  <a:pt x="1035" y="2655"/>
                </a:lnTo>
                <a:lnTo>
                  <a:pt x="1053" y="2647"/>
                </a:lnTo>
                <a:lnTo>
                  <a:pt x="1061" y="2646"/>
                </a:lnTo>
                <a:lnTo>
                  <a:pt x="1073" y="2652"/>
                </a:lnTo>
                <a:lnTo>
                  <a:pt x="1073" y="2662"/>
                </a:lnTo>
                <a:lnTo>
                  <a:pt x="1072" y="2666"/>
                </a:lnTo>
                <a:lnTo>
                  <a:pt x="1071" y="2671"/>
                </a:lnTo>
                <a:lnTo>
                  <a:pt x="1071" y="2675"/>
                </a:lnTo>
                <a:lnTo>
                  <a:pt x="1072" y="2681"/>
                </a:lnTo>
                <a:lnTo>
                  <a:pt x="1073" y="2685"/>
                </a:lnTo>
                <a:lnTo>
                  <a:pt x="1076" y="2692"/>
                </a:lnTo>
                <a:lnTo>
                  <a:pt x="1078" y="2695"/>
                </a:lnTo>
                <a:lnTo>
                  <a:pt x="1081" y="2698"/>
                </a:lnTo>
                <a:lnTo>
                  <a:pt x="1084" y="2700"/>
                </a:lnTo>
                <a:lnTo>
                  <a:pt x="1087" y="2702"/>
                </a:lnTo>
                <a:lnTo>
                  <a:pt x="1092" y="2703"/>
                </a:lnTo>
                <a:lnTo>
                  <a:pt x="1112" y="2703"/>
                </a:lnTo>
                <a:lnTo>
                  <a:pt x="1141" y="2697"/>
                </a:lnTo>
                <a:lnTo>
                  <a:pt x="1153" y="2693"/>
                </a:lnTo>
                <a:lnTo>
                  <a:pt x="1179" y="2679"/>
                </a:lnTo>
                <a:lnTo>
                  <a:pt x="1190" y="2661"/>
                </a:lnTo>
                <a:lnTo>
                  <a:pt x="1188" y="2640"/>
                </a:lnTo>
                <a:lnTo>
                  <a:pt x="1183" y="2620"/>
                </a:lnTo>
                <a:lnTo>
                  <a:pt x="1177" y="2603"/>
                </a:lnTo>
                <a:lnTo>
                  <a:pt x="1175" y="2600"/>
                </a:lnTo>
                <a:lnTo>
                  <a:pt x="1167" y="2592"/>
                </a:lnTo>
                <a:lnTo>
                  <a:pt x="1164" y="2589"/>
                </a:lnTo>
                <a:lnTo>
                  <a:pt x="1163" y="2586"/>
                </a:lnTo>
                <a:lnTo>
                  <a:pt x="1164" y="2582"/>
                </a:lnTo>
                <a:lnTo>
                  <a:pt x="1167" y="2579"/>
                </a:lnTo>
                <a:lnTo>
                  <a:pt x="1170" y="2570"/>
                </a:lnTo>
                <a:lnTo>
                  <a:pt x="1171" y="2566"/>
                </a:lnTo>
                <a:lnTo>
                  <a:pt x="1173" y="2563"/>
                </a:lnTo>
                <a:lnTo>
                  <a:pt x="1175" y="2560"/>
                </a:lnTo>
                <a:lnTo>
                  <a:pt x="1178" y="2558"/>
                </a:lnTo>
                <a:lnTo>
                  <a:pt x="1184" y="2556"/>
                </a:lnTo>
                <a:lnTo>
                  <a:pt x="1191" y="2554"/>
                </a:lnTo>
                <a:lnTo>
                  <a:pt x="1208" y="2552"/>
                </a:lnTo>
                <a:lnTo>
                  <a:pt x="1218" y="2553"/>
                </a:lnTo>
                <a:lnTo>
                  <a:pt x="1231" y="2558"/>
                </a:lnTo>
                <a:lnTo>
                  <a:pt x="1235" y="2563"/>
                </a:lnTo>
                <a:lnTo>
                  <a:pt x="1238" y="2567"/>
                </a:lnTo>
                <a:lnTo>
                  <a:pt x="1239" y="2571"/>
                </a:lnTo>
                <a:lnTo>
                  <a:pt x="1241" y="2575"/>
                </a:lnTo>
                <a:lnTo>
                  <a:pt x="1243" y="2580"/>
                </a:lnTo>
                <a:lnTo>
                  <a:pt x="1245" y="2582"/>
                </a:lnTo>
                <a:lnTo>
                  <a:pt x="1248" y="2585"/>
                </a:lnTo>
                <a:lnTo>
                  <a:pt x="1252" y="2587"/>
                </a:lnTo>
                <a:lnTo>
                  <a:pt x="1255" y="2588"/>
                </a:lnTo>
                <a:lnTo>
                  <a:pt x="1261" y="2591"/>
                </a:lnTo>
                <a:lnTo>
                  <a:pt x="1264" y="2594"/>
                </a:lnTo>
                <a:lnTo>
                  <a:pt x="1268" y="2597"/>
                </a:lnTo>
                <a:lnTo>
                  <a:pt x="1275" y="2601"/>
                </a:lnTo>
                <a:lnTo>
                  <a:pt x="1284" y="2603"/>
                </a:lnTo>
                <a:lnTo>
                  <a:pt x="1299" y="2606"/>
                </a:lnTo>
                <a:lnTo>
                  <a:pt x="1303" y="2607"/>
                </a:lnTo>
                <a:lnTo>
                  <a:pt x="1306" y="2609"/>
                </a:lnTo>
                <a:lnTo>
                  <a:pt x="1308" y="2612"/>
                </a:lnTo>
                <a:lnTo>
                  <a:pt x="1318" y="2623"/>
                </a:lnTo>
                <a:lnTo>
                  <a:pt x="1320" y="2626"/>
                </a:lnTo>
                <a:lnTo>
                  <a:pt x="1327" y="2642"/>
                </a:lnTo>
                <a:lnTo>
                  <a:pt x="1328" y="2645"/>
                </a:lnTo>
                <a:lnTo>
                  <a:pt x="1330" y="2647"/>
                </a:lnTo>
                <a:lnTo>
                  <a:pt x="1332" y="2649"/>
                </a:lnTo>
                <a:lnTo>
                  <a:pt x="1342" y="2652"/>
                </a:lnTo>
                <a:lnTo>
                  <a:pt x="1347" y="2654"/>
                </a:lnTo>
                <a:lnTo>
                  <a:pt x="1349" y="2657"/>
                </a:lnTo>
                <a:lnTo>
                  <a:pt x="1351" y="2660"/>
                </a:lnTo>
                <a:lnTo>
                  <a:pt x="1355" y="2663"/>
                </a:lnTo>
                <a:lnTo>
                  <a:pt x="1358" y="2665"/>
                </a:lnTo>
                <a:lnTo>
                  <a:pt x="1361" y="2667"/>
                </a:lnTo>
                <a:lnTo>
                  <a:pt x="1368" y="2670"/>
                </a:lnTo>
                <a:lnTo>
                  <a:pt x="1371" y="2673"/>
                </a:lnTo>
                <a:lnTo>
                  <a:pt x="1374" y="2675"/>
                </a:lnTo>
                <a:lnTo>
                  <a:pt x="1381" y="2689"/>
                </a:lnTo>
                <a:lnTo>
                  <a:pt x="1383" y="2691"/>
                </a:lnTo>
                <a:lnTo>
                  <a:pt x="1385" y="2693"/>
                </a:lnTo>
                <a:lnTo>
                  <a:pt x="1389" y="2694"/>
                </a:lnTo>
                <a:lnTo>
                  <a:pt x="1393" y="2695"/>
                </a:lnTo>
                <a:lnTo>
                  <a:pt x="1401" y="2695"/>
                </a:lnTo>
                <a:lnTo>
                  <a:pt x="1406" y="2693"/>
                </a:lnTo>
                <a:lnTo>
                  <a:pt x="1416" y="2688"/>
                </a:lnTo>
                <a:lnTo>
                  <a:pt x="1428" y="2679"/>
                </a:lnTo>
                <a:lnTo>
                  <a:pt x="1454" y="2654"/>
                </a:lnTo>
                <a:lnTo>
                  <a:pt x="1496" y="2600"/>
                </a:lnTo>
                <a:lnTo>
                  <a:pt x="1499" y="2594"/>
                </a:lnTo>
                <a:lnTo>
                  <a:pt x="1504" y="2589"/>
                </a:lnTo>
                <a:lnTo>
                  <a:pt x="1507" y="2586"/>
                </a:lnTo>
                <a:lnTo>
                  <a:pt x="1529" y="2579"/>
                </a:lnTo>
                <a:lnTo>
                  <a:pt x="1518" y="2561"/>
                </a:lnTo>
                <a:lnTo>
                  <a:pt x="1507" y="2556"/>
                </a:lnTo>
                <a:lnTo>
                  <a:pt x="1503" y="2555"/>
                </a:lnTo>
                <a:lnTo>
                  <a:pt x="1498" y="2554"/>
                </a:lnTo>
                <a:lnTo>
                  <a:pt x="1496" y="2548"/>
                </a:lnTo>
                <a:lnTo>
                  <a:pt x="1495" y="2537"/>
                </a:lnTo>
                <a:lnTo>
                  <a:pt x="1500" y="2487"/>
                </a:lnTo>
                <a:lnTo>
                  <a:pt x="1500" y="2473"/>
                </a:lnTo>
                <a:lnTo>
                  <a:pt x="1499" y="2464"/>
                </a:lnTo>
                <a:lnTo>
                  <a:pt x="1494" y="2454"/>
                </a:lnTo>
                <a:lnTo>
                  <a:pt x="1485" y="2444"/>
                </a:lnTo>
                <a:lnTo>
                  <a:pt x="1480" y="2437"/>
                </a:lnTo>
                <a:lnTo>
                  <a:pt x="1473" y="2417"/>
                </a:lnTo>
                <a:lnTo>
                  <a:pt x="1466" y="2328"/>
                </a:lnTo>
                <a:lnTo>
                  <a:pt x="1464" y="2318"/>
                </a:lnTo>
                <a:lnTo>
                  <a:pt x="1451" y="2304"/>
                </a:lnTo>
                <a:lnTo>
                  <a:pt x="1451" y="2303"/>
                </a:lnTo>
                <a:lnTo>
                  <a:pt x="1450" y="2299"/>
                </a:lnTo>
                <a:lnTo>
                  <a:pt x="1454" y="2278"/>
                </a:lnTo>
                <a:lnTo>
                  <a:pt x="1478" y="2206"/>
                </a:lnTo>
                <a:lnTo>
                  <a:pt x="1448" y="2164"/>
                </a:lnTo>
                <a:lnTo>
                  <a:pt x="1437" y="2154"/>
                </a:lnTo>
                <a:lnTo>
                  <a:pt x="1433" y="2152"/>
                </a:lnTo>
                <a:lnTo>
                  <a:pt x="1424" y="2146"/>
                </a:lnTo>
                <a:lnTo>
                  <a:pt x="1420" y="2145"/>
                </a:lnTo>
                <a:lnTo>
                  <a:pt x="1416" y="2146"/>
                </a:lnTo>
                <a:lnTo>
                  <a:pt x="1406" y="2151"/>
                </a:lnTo>
                <a:lnTo>
                  <a:pt x="1402" y="2151"/>
                </a:lnTo>
                <a:lnTo>
                  <a:pt x="1398" y="2144"/>
                </a:lnTo>
                <a:lnTo>
                  <a:pt x="1393" y="2129"/>
                </a:lnTo>
                <a:lnTo>
                  <a:pt x="1387" y="2098"/>
                </a:lnTo>
                <a:lnTo>
                  <a:pt x="1385" y="2084"/>
                </a:lnTo>
                <a:lnTo>
                  <a:pt x="1387" y="2076"/>
                </a:lnTo>
                <a:lnTo>
                  <a:pt x="1391" y="2070"/>
                </a:lnTo>
                <a:lnTo>
                  <a:pt x="1392" y="2066"/>
                </a:lnTo>
                <a:lnTo>
                  <a:pt x="1390" y="2062"/>
                </a:lnTo>
                <a:lnTo>
                  <a:pt x="1383" y="2059"/>
                </a:lnTo>
                <a:lnTo>
                  <a:pt x="1372" y="2055"/>
                </a:lnTo>
                <a:lnTo>
                  <a:pt x="1369" y="2054"/>
                </a:lnTo>
                <a:lnTo>
                  <a:pt x="1351" y="2050"/>
                </a:lnTo>
                <a:lnTo>
                  <a:pt x="1340" y="2045"/>
                </a:lnTo>
                <a:lnTo>
                  <a:pt x="1337" y="2043"/>
                </a:lnTo>
                <a:lnTo>
                  <a:pt x="1334" y="2039"/>
                </a:lnTo>
                <a:lnTo>
                  <a:pt x="1333" y="2032"/>
                </a:lnTo>
                <a:lnTo>
                  <a:pt x="1334" y="2018"/>
                </a:lnTo>
                <a:lnTo>
                  <a:pt x="1336" y="2011"/>
                </a:lnTo>
                <a:lnTo>
                  <a:pt x="1338" y="2006"/>
                </a:lnTo>
                <a:lnTo>
                  <a:pt x="1339" y="2001"/>
                </a:lnTo>
                <a:lnTo>
                  <a:pt x="1337" y="1995"/>
                </a:lnTo>
                <a:lnTo>
                  <a:pt x="1332" y="1988"/>
                </a:lnTo>
                <a:lnTo>
                  <a:pt x="1327" y="1985"/>
                </a:lnTo>
                <a:lnTo>
                  <a:pt x="1320" y="1971"/>
                </a:lnTo>
                <a:lnTo>
                  <a:pt x="1318" y="1921"/>
                </a:lnTo>
                <a:lnTo>
                  <a:pt x="1314" y="1909"/>
                </a:lnTo>
                <a:lnTo>
                  <a:pt x="1310" y="1905"/>
                </a:lnTo>
                <a:lnTo>
                  <a:pt x="1301" y="1900"/>
                </a:lnTo>
                <a:lnTo>
                  <a:pt x="1297" y="1895"/>
                </a:lnTo>
                <a:lnTo>
                  <a:pt x="1295" y="1890"/>
                </a:lnTo>
                <a:lnTo>
                  <a:pt x="1296" y="1885"/>
                </a:lnTo>
                <a:lnTo>
                  <a:pt x="1298" y="1882"/>
                </a:lnTo>
                <a:lnTo>
                  <a:pt x="1303" y="1876"/>
                </a:lnTo>
                <a:lnTo>
                  <a:pt x="1306" y="1868"/>
                </a:lnTo>
                <a:lnTo>
                  <a:pt x="1307" y="1863"/>
                </a:lnTo>
                <a:lnTo>
                  <a:pt x="1311" y="1856"/>
                </a:lnTo>
                <a:lnTo>
                  <a:pt x="1311" y="1852"/>
                </a:lnTo>
                <a:lnTo>
                  <a:pt x="1311" y="1848"/>
                </a:lnTo>
                <a:lnTo>
                  <a:pt x="1310" y="1844"/>
                </a:lnTo>
                <a:lnTo>
                  <a:pt x="1307" y="1841"/>
                </a:lnTo>
                <a:lnTo>
                  <a:pt x="1302" y="1838"/>
                </a:lnTo>
                <a:lnTo>
                  <a:pt x="1288" y="1836"/>
                </a:lnTo>
                <a:lnTo>
                  <a:pt x="1232" y="1818"/>
                </a:lnTo>
                <a:lnTo>
                  <a:pt x="1223" y="1821"/>
                </a:lnTo>
                <a:lnTo>
                  <a:pt x="1218" y="1819"/>
                </a:lnTo>
                <a:lnTo>
                  <a:pt x="1213" y="1815"/>
                </a:lnTo>
                <a:lnTo>
                  <a:pt x="1200" y="1795"/>
                </a:lnTo>
                <a:lnTo>
                  <a:pt x="1184" y="1785"/>
                </a:lnTo>
                <a:lnTo>
                  <a:pt x="1195" y="1768"/>
                </a:lnTo>
                <a:lnTo>
                  <a:pt x="1203" y="1760"/>
                </a:lnTo>
                <a:lnTo>
                  <a:pt x="1206" y="1757"/>
                </a:lnTo>
                <a:lnTo>
                  <a:pt x="1209" y="1753"/>
                </a:lnTo>
                <a:lnTo>
                  <a:pt x="1212" y="1747"/>
                </a:lnTo>
                <a:lnTo>
                  <a:pt x="1215" y="1736"/>
                </a:lnTo>
                <a:lnTo>
                  <a:pt x="1225" y="1714"/>
                </a:lnTo>
                <a:lnTo>
                  <a:pt x="1230" y="1711"/>
                </a:lnTo>
                <a:lnTo>
                  <a:pt x="1234" y="1709"/>
                </a:lnTo>
                <a:lnTo>
                  <a:pt x="1237" y="1707"/>
                </a:lnTo>
                <a:lnTo>
                  <a:pt x="1238" y="1703"/>
                </a:lnTo>
                <a:lnTo>
                  <a:pt x="1238" y="1696"/>
                </a:lnTo>
                <a:lnTo>
                  <a:pt x="1233" y="1684"/>
                </a:lnTo>
                <a:lnTo>
                  <a:pt x="1220" y="1673"/>
                </a:lnTo>
                <a:lnTo>
                  <a:pt x="1218" y="1669"/>
                </a:lnTo>
                <a:lnTo>
                  <a:pt x="1217" y="1666"/>
                </a:lnTo>
                <a:lnTo>
                  <a:pt x="1211" y="1642"/>
                </a:lnTo>
                <a:lnTo>
                  <a:pt x="1210" y="1633"/>
                </a:lnTo>
                <a:lnTo>
                  <a:pt x="1212" y="1613"/>
                </a:lnTo>
                <a:lnTo>
                  <a:pt x="1230" y="1566"/>
                </a:lnTo>
                <a:lnTo>
                  <a:pt x="1218" y="1534"/>
                </a:lnTo>
                <a:lnTo>
                  <a:pt x="1210" y="1516"/>
                </a:lnTo>
                <a:lnTo>
                  <a:pt x="1186" y="1483"/>
                </a:lnTo>
                <a:lnTo>
                  <a:pt x="1201" y="1461"/>
                </a:lnTo>
                <a:lnTo>
                  <a:pt x="1205" y="1460"/>
                </a:lnTo>
                <a:lnTo>
                  <a:pt x="1210" y="1458"/>
                </a:lnTo>
                <a:lnTo>
                  <a:pt x="1213" y="1456"/>
                </a:lnTo>
                <a:lnTo>
                  <a:pt x="1217" y="1454"/>
                </a:lnTo>
                <a:lnTo>
                  <a:pt x="1220" y="1453"/>
                </a:lnTo>
                <a:lnTo>
                  <a:pt x="1224" y="1453"/>
                </a:lnTo>
                <a:lnTo>
                  <a:pt x="1229" y="1453"/>
                </a:lnTo>
                <a:lnTo>
                  <a:pt x="1233" y="1454"/>
                </a:lnTo>
                <a:lnTo>
                  <a:pt x="1237" y="1453"/>
                </a:lnTo>
                <a:lnTo>
                  <a:pt x="1240" y="1449"/>
                </a:lnTo>
                <a:lnTo>
                  <a:pt x="1242" y="1442"/>
                </a:lnTo>
                <a:lnTo>
                  <a:pt x="1241" y="1428"/>
                </a:lnTo>
                <a:lnTo>
                  <a:pt x="1239" y="1412"/>
                </a:lnTo>
                <a:lnTo>
                  <a:pt x="1238" y="1409"/>
                </a:lnTo>
                <a:lnTo>
                  <a:pt x="1236" y="1405"/>
                </a:lnTo>
                <a:lnTo>
                  <a:pt x="1237" y="1400"/>
                </a:lnTo>
                <a:lnTo>
                  <a:pt x="1239" y="1396"/>
                </a:lnTo>
                <a:lnTo>
                  <a:pt x="1245" y="1392"/>
                </a:lnTo>
                <a:lnTo>
                  <a:pt x="1250" y="1391"/>
                </a:lnTo>
                <a:lnTo>
                  <a:pt x="1255" y="1390"/>
                </a:lnTo>
                <a:lnTo>
                  <a:pt x="1260" y="1386"/>
                </a:lnTo>
                <a:lnTo>
                  <a:pt x="1263" y="1380"/>
                </a:lnTo>
                <a:lnTo>
                  <a:pt x="1267" y="1367"/>
                </a:lnTo>
                <a:lnTo>
                  <a:pt x="1271" y="1361"/>
                </a:lnTo>
                <a:lnTo>
                  <a:pt x="1274" y="1357"/>
                </a:lnTo>
                <a:lnTo>
                  <a:pt x="1276" y="1353"/>
                </a:lnTo>
                <a:lnTo>
                  <a:pt x="1278" y="1348"/>
                </a:lnTo>
                <a:lnTo>
                  <a:pt x="1278" y="1342"/>
                </a:lnTo>
                <a:lnTo>
                  <a:pt x="1275" y="1331"/>
                </a:lnTo>
                <a:lnTo>
                  <a:pt x="1267" y="1312"/>
                </a:lnTo>
                <a:lnTo>
                  <a:pt x="1267" y="1308"/>
                </a:lnTo>
                <a:lnTo>
                  <a:pt x="1268" y="1304"/>
                </a:lnTo>
                <a:lnTo>
                  <a:pt x="1272" y="1299"/>
                </a:lnTo>
                <a:lnTo>
                  <a:pt x="1279" y="1286"/>
                </a:lnTo>
                <a:lnTo>
                  <a:pt x="1282" y="1284"/>
                </a:lnTo>
                <a:lnTo>
                  <a:pt x="1286" y="1282"/>
                </a:lnTo>
                <a:lnTo>
                  <a:pt x="1296" y="1280"/>
                </a:lnTo>
                <a:lnTo>
                  <a:pt x="1300" y="1280"/>
                </a:lnTo>
                <a:lnTo>
                  <a:pt x="1310" y="1279"/>
                </a:lnTo>
                <a:lnTo>
                  <a:pt x="1314" y="1275"/>
                </a:lnTo>
                <a:lnTo>
                  <a:pt x="1317" y="1269"/>
                </a:lnTo>
                <a:lnTo>
                  <a:pt x="1329" y="1234"/>
                </a:lnTo>
                <a:lnTo>
                  <a:pt x="1331" y="1225"/>
                </a:lnTo>
                <a:lnTo>
                  <a:pt x="1332" y="1219"/>
                </a:lnTo>
                <a:lnTo>
                  <a:pt x="1324" y="1171"/>
                </a:lnTo>
                <a:lnTo>
                  <a:pt x="1319" y="1164"/>
                </a:lnTo>
                <a:lnTo>
                  <a:pt x="1307" y="1151"/>
                </a:lnTo>
                <a:lnTo>
                  <a:pt x="1297" y="1130"/>
                </a:lnTo>
                <a:lnTo>
                  <a:pt x="1316" y="1115"/>
                </a:lnTo>
                <a:lnTo>
                  <a:pt x="1319" y="1111"/>
                </a:lnTo>
                <a:lnTo>
                  <a:pt x="1324" y="1105"/>
                </a:lnTo>
                <a:lnTo>
                  <a:pt x="1325" y="1097"/>
                </a:lnTo>
                <a:lnTo>
                  <a:pt x="1325" y="1086"/>
                </a:lnTo>
                <a:lnTo>
                  <a:pt x="1326" y="1081"/>
                </a:lnTo>
                <a:lnTo>
                  <a:pt x="1329" y="1073"/>
                </a:lnTo>
                <a:lnTo>
                  <a:pt x="1333" y="1066"/>
                </a:lnTo>
                <a:lnTo>
                  <a:pt x="1335" y="1062"/>
                </a:lnTo>
                <a:lnTo>
                  <a:pt x="1337" y="1043"/>
                </a:lnTo>
                <a:lnTo>
                  <a:pt x="1337" y="1034"/>
                </a:lnTo>
                <a:lnTo>
                  <a:pt x="1339" y="1025"/>
                </a:lnTo>
                <a:lnTo>
                  <a:pt x="1341" y="1018"/>
                </a:lnTo>
                <a:lnTo>
                  <a:pt x="1356" y="992"/>
                </a:lnTo>
                <a:lnTo>
                  <a:pt x="1358" y="984"/>
                </a:lnTo>
                <a:lnTo>
                  <a:pt x="1359" y="976"/>
                </a:lnTo>
                <a:lnTo>
                  <a:pt x="1358" y="972"/>
                </a:lnTo>
                <a:lnTo>
                  <a:pt x="1359" y="967"/>
                </a:lnTo>
                <a:lnTo>
                  <a:pt x="1360" y="962"/>
                </a:lnTo>
                <a:lnTo>
                  <a:pt x="1364" y="955"/>
                </a:lnTo>
                <a:lnTo>
                  <a:pt x="1365" y="949"/>
                </a:lnTo>
                <a:lnTo>
                  <a:pt x="1366" y="943"/>
                </a:lnTo>
                <a:lnTo>
                  <a:pt x="1366" y="938"/>
                </a:lnTo>
                <a:lnTo>
                  <a:pt x="1365" y="929"/>
                </a:lnTo>
                <a:lnTo>
                  <a:pt x="1365" y="923"/>
                </a:lnTo>
                <a:lnTo>
                  <a:pt x="1368" y="916"/>
                </a:lnTo>
                <a:lnTo>
                  <a:pt x="1369" y="904"/>
                </a:lnTo>
                <a:lnTo>
                  <a:pt x="1369" y="895"/>
                </a:lnTo>
                <a:lnTo>
                  <a:pt x="1372" y="876"/>
                </a:lnTo>
                <a:lnTo>
                  <a:pt x="1374" y="871"/>
                </a:lnTo>
                <a:lnTo>
                  <a:pt x="1377" y="866"/>
                </a:lnTo>
                <a:lnTo>
                  <a:pt x="1395" y="841"/>
                </a:lnTo>
                <a:lnTo>
                  <a:pt x="1397" y="835"/>
                </a:lnTo>
                <a:lnTo>
                  <a:pt x="1398" y="831"/>
                </a:lnTo>
                <a:lnTo>
                  <a:pt x="1398" y="812"/>
                </a:lnTo>
                <a:lnTo>
                  <a:pt x="1399" y="806"/>
                </a:lnTo>
                <a:lnTo>
                  <a:pt x="1406" y="793"/>
                </a:lnTo>
                <a:lnTo>
                  <a:pt x="1408" y="786"/>
                </a:lnTo>
                <a:lnTo>
                  <a:pt x="1409" y="775"/>
                </a:lnTo>
                <a:lnTo>
                  <a:pt x="1410" y="771"/>
                </a:lnTo>
                <a:lnTo>
                  <a:pt x="1414" y="769"/>
                </a:lnTo>
                <a:lnTo>
                  <a:pt x="1423" y="769"/>
                </a:lnTo>
                <a:lnTo>
                  <a:pt x="1429" y="770"/>
                </a:lnTo>
                <a:lnTo>
                  <a:pt x="1434" y="770"/>
                </a:lnTo>
                <a:lnTo>
                  <a:pt x="1438" y="767"/>
                </a:lnTo>
                <a:lnTo>
                  <a:pt x="1441" y="761"/>
                </a:lnTo>
                <a:lnTo>
                  <a:pt x="1445" y="751"/>
                </a:lnTo>
                <a:lnTo>
                  <a:pt x="1450" y="747"/>
                </a:lnTo>
                <a:lnTo>
                  <a:pt x="1469" y="731"/>
                </a:lnTo>
                <a:lnTo>
                  <a:pt x="1474" y="724"/>
                </a:lnTo>
                <a:lnTo>
                  <a:pt x="1476" y="718"/>
                </a:lnTo>
                <a:lnTo>
                  <a:pt x="1476" y="713"/>
                </a:lnTo>
                <a:lnTo>
                  <a:pt x="1475" y="708"/>
                </a:lnTo>
                <a:lnTo>
                  <a:pt x="1475" y="703"/>
                </a:lnTo>
                <a:lnTo>
                  <a:pt x="1478" y="698"/>
                </a:lnTo>
                <a:lnTo>
                  <a:pt x="1485" y="692"/>
                </a:lnTo>
                <a:lnTo>
                  <a:pt x="1501" y="682"/>
                </a:lnTo>
                <a:lnTo>
                  <a:pt x="1507" y="675"/>
                </a:lnTo>
                <a:lnTo>
                  <a:pt x="1512" y="671"/>
                </a:lnTo>
                <a:lnTo>
                  <a:pt x="1515" y="667"/>
                </a:lnTo>
                <a:lnTo>
                  <a:pt x="1518" y="665"/>
                </a:lnTo>
                <a:lnTo>
                  <a:pt x="1522" y="665"/>
                </a:lnTo>
                <a:lnTo>
                  <a:pt x="1529" y="669"/>
                </a:lnTo>
                <a:lnTo>
                  <a:pt x="1538" y="680"/>
                </a:lnTo>
                <a:lnTo>
                  <a:pt x="1541" y="682"/>
                </a:lnTo>
                <a:lnTo>
                  <a:pt x="1547" y="683"/>
                </a:lnTo>
                <a:lnTo>
                  <a:pt x="1556" y="683"/>
                </a:lnTo>
                <a:lnTo>
                  <a:pt x="1565" y="685"/>
                </a:lnTo>
                <a:lnTo>
                  <a:pt x="1573" y="688"/>
                </a:lnTo>
                <a:lnTo>
                  <a:pt x="1586" y="696"/>
                </a:lnTo>
                <a:lnTo>
                  <a:pt x="1590" y="697"/>
                </a:lnTo>
                <a:lnTo>
                  <a:pt x="1594" y="695"/>
                </a:lnTo>
                <a:lnTo>
                  <a:pt x="1601" y="687"/>
                </a:lnTo>
                <a:lnTo>
                  <a:pt x="1607" y="683"/>
                </a:lnTo>
                <a:lnTo>
                  <a:pt x="1617" y="680"/>
                </a:lnTo>
                <a:lnTo>
                  <a:pt x="1623" y="679"/>
                </a:lnTo>
                <a:lnTo>
                  <a:pt x="1629" y="679"/>
                </a:lnTo>
                <a:lnTo>
                  <a:pt x="1634" y="680"/>
                </a:lnTo>
                <a:lnTo>
                  <a:pt x="1638" y="681"/>
                </a:lnTo>
                <a:lnTo>
                  <a:pt x="1643" y="682"/>
                </a:lnTo>
                <a:lnTo>
                  <a:pt x="1648" y="681"/>
                </a:lnTo>
                <a:lnTo>
                  <a:pt x="1652" y="679"/>
                </a:lnTo>
                <a:lnTo>
                  <a:pt x="1657" y="676"/>
                </a:lnTo>
                <a:lnTo>
                  <a:pt x="1672" y="666"/>
                </a:lnTo>
                <a:lnTo>
                  <a:pt x="1676" y="662"/>
                </a:lnTo>
                <a:lnTo>
                  <a:pt x="1679" y="655"/>
                </a:lnTo>
                <a:lnTo>
                  <a:pt x="1680" y="650"/>
                </a:lnTo>
                <a:lnTo>
                  <a:pt x="1675" y="632"/>
                </a:lnTo>
                <a:lnTo>
                  <a:pt x="1677" y="598"/>
                </a:lnTo>
                <a:lnTo>
                  <a:pt x="1680" y="586"/>
                </a:lnTo>
                <a:lnTo>
                  <a:pt x="1680" y="580"/>
                </a:lnTo>
                <a:lnTo>
                  <a:pt x="1679" y="572"/>
                </a:lnTo>
                <a:lnTo>
                  <a:pt x="1675" y="558"/>
                </a:lnTo>
                <a:lnTo>
                  <a:pt x="1674" y="549"/>
                </a:lnTo>
                <a:lnTo>
                  <a:pt x="1675" y="537"/>
                </a:lnTo>
                <a:lnTo>
                  <a:pt x="1680" y="528"/>
                </a:lnTo>
                <a:lnTo>
                  <a:pt x="1682" y="524"/>
                </a:lnTo>
                <a:lnTo>
                  <a:pt x="1683" y="520"/>
                </a:lnTo>
                <a:lnTo>
                  <a:pt x="1683" y="515"/>
                </a:lnTo>
                <a:lnTo>
                  <a:pt x="1682" y="508"/>
                </a:lnTo>
                <a:close/>
                <a:moveTo>
                  <a:pt x="257" y="2041"/>
                </a:moveTo>
                <a:lnTo>
                  <a:pt x="254" y="2013"/>
                </a:lnTo>
                <a:lnTo>
                  <a:pt x="248" y="1997"/>
                </a:lnTo>
                <a:lnTo>
                  <a:pt x="240" y="1993"/>
                </a:lnTo>
                <a:lnTo>
                  <a:pt x="232" y="1993"/>
                </a:lnTo>
                <a:lnTo>
                  <a:pt x="229" y="1990"/>
                </a:lnTo>
                <a:lnTo>
                  <a:pt x="226" y="1982"/>
                </a:lnTo>
                <a:lnTo>
                  <a:pt x="222" y="1977"/>
                </a:lnTo>
                <a:lnTo>
                  <a:pt x="213" y="1975"/>
                </a:lnTo>
                <a:lnTo>
                  <a:pt x="207" y="1977"/>
                </a:lnTo>
                <a:lnTo>
                  <a:pt x="216" y="1991"/>
                </a:lnTo>
                <a:lnTo>
                  <a:pt x="212" y="1999"/>
                </a:lnTo>
                <a:lnTo>
                  <a:pt x="219" y="2010"/>
                </a:lnTo>
                <a:lnTo>
                  <a:pt x="214" y="2022"/>
                </a:lnTo>
                <a:lnTo>
                  <a:pt x="216" y="2028"/>
                </a:lnTo>
                <a:lnTo>
                  <a:pt x="220" y="2033"/>
                </a:lnTo>
                <a:lnTo>
                  <a:pt x="226" y="2037"/>
                </a:lnTo>
                <a:lnTo>
                  <a:pt x="243" y="2060"/>
                </a:lnTo>
                <a:lnTo>
                  <a:pt x="256" y="2066"/>
                </a:lnTo>
                <a:lnTo>
                  <a:pt x="261" y="2062"/>
                </a:lnTo>
                <a:lnTo>
                  <a:pt x="259" y="2045"/>
                </a:lnTo>
                <a:lnTo>
                  <a:pt x="257" y="20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3" name="Freeform 49"/>
          <p:cNvSpPr>
            <a:spLocks/>
          </p:cNvSpPr>
          <p:nvPr/>
        </p:nvSpPr>
        <p:spPr bwMode="auto">
          <a:xfrm>
            <a:off x="5387975" y="4595813"/>
            <a:ext cx="42863" cy="73025"/>
          </a:xfrm>
          <a:custGeom>
            <a:avLst/>
            <a:gdLst>
              <a:gd name="T0" fmla="*/ 50 w 54"/>
              <a:gd name="T1" fmla="*/ 66 h 91"/>
              <a:gd name="T2" fmla="*/ 47 w 54"/>
              <a:gd name="T3" fmla="*/ 38 h 91"/>
              <a:gd name="T4" fmla="*/ 41 w 54"/>
              <a:gd name="T5" fmla="*/ 22 h 91"/>
              <a:gd name="T6" fmla="*/ 33 w 54"/>
              <a:gd name="T7" fmla="*/ 18 h 91"/>
              <a:gd name="T8" fmla="*/ 25 w 54"/>
              <a:gd name="T9" fmla="*/ 18 h 91"/>
              <a:gd name="T10" fmla="*/ 22 w 54"/>
              <a:gd name="T11" fmla="*/ 15 h 91"/>
              <a:gd name="T12" fmla="*/ 19 w 54"/>
              <a:gd name="T13" fmla="*/ 7 h 91"/>
              <a:gd name="T14" fmla="*/ 15 w 54"/>
              <a:gd name="T15" fmla="*/ 2 h 91"/>
              <a:gd name="T16" fmla="*/ 6 w 54"/>
              <a:gd name="T17" fmla="*/ 0 h 91"/>
              <a:gd name="T18" fmla="*/ 0 w 54"/>
              <a:gd name="T19" fmla="*/ 2 h 91"/>
              <a:gd name="T20" fmla="*/ 9 w 54"/>
              <a:gd name="T21" fmla="*/ 16 h 91"/>
              <a:gd name="T22" fmla="*/ 5 w 54"/>
              <a:gd name="T23" fmla="*/ 24 h 91"/>
              <a:gd name="T24" fmla="*/ 12 w 54"/>
              <a:gd name="T25" fmla="*/ 35 h 91"/>
              <a:gd name="T26" fmla="*/ 7 w 54"/>
              <a:gd name="T27" fmla="*/ 47 h 91"/>
              <a:gd name="T28" fmla="*/ 9 w 54"/>
              <a:gd name="T29" fmla="*/ 53 h 91"/>
              <a:gd name="T30" fmla="*/ 13 w 54"/>
              <a:gd name="T31" fmla="*/ 58 h 91"/>
              <a:gd name="T32" fmla="*/ 19 w 54"/>
              <a:gd name="T33" fmla="*/ 62 h 91"/>
              <a:gd name="T34" fmla="*/ 36 w 54"/>
              <a:gd name="T35" fmla="*/ 85 h 91"/>
              <a:gd name="T36" fmla="*/ 49 w 54"/>
              <a:gd name="T37" fmla="*/ 91 h 91"/>
              <a:gd name="T38" fmla="*/ 54 w 54"/>
              <a:gd name="T39" fmla="*/ 87 h 91"/>
              <a:gd name="T40" fmla="*/ 52 w 54"/>
              <a:gd name="T41" fmla="*/ 70 h 91"/>
              <a:gd name="T42" fmla="*/ 50 w 54"/>
              <a:gd name="T43"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91">
                <a:moveTo>
                  <a:pt x="50" y="66"/>
                </a:moveTo>
                <a:lnTo>
                  <a:pt x="47" y="38"/>
                </a:lnTo>
                <a:lnTo>
                  <a:pt x="41" y="22"/>
                </a:lnTo>
                <a:lnTo>
                  <a:pt x="33" y="18"/>
                </a:lnTo>
                <a:lnTo>
                  <a:pt x="25" y="18"/>
                </a:lnTo>
                <a:lnTo>
                  <a:pt x="22" y="15"/>
                </a:lnTo>
                <a:lnTo>
                  <a:pt x="19" y="7"/>
                </a:lnTo>
                <a:lnTo>
                  <a:pt x="15" y="2"/>
                </a:lnTo>
                <a:lnTo>
                  <a:pt x="6" y="0"/>
                </a:lnTo>
                <a:lnTo>
                  <a:pt x="0" y="2"/>
                </a:lnTo>
                <a:lnTo>
                  <a:pt x="9" y="16"/>
                </a:lnTo>
                <a:lnTo>
                  <a:pt x="5" y="24"/>
                </a:lnTo>
                <a:lnTo>
                  <a:pt x="12" y="35"/>
                </a:lnTo>
                <a:lnTo>
                  <a:pt x="7" y="47"/>
                </a:lnTo>
                <a:lnTo>
                  <a:pt x="9" y="53"/>
                </a:lnTo>
                <a:lnTo>
                  <a:pt x="13" y="58"/>
                </a:lnTo>
                <a:lnTo>
                  <a:pt x="19" y="62"/>
                </a:lnTo>
                <a:lnTo>
                  <a:pt x="36" y="85"/>
                </a:lnTo>
                <a:lnTo>
                  <a:pt x="49" y="91"/>
                </a:lnTo>
                <a:lnTo>
                  <a:pt x="54" y="87"/>
                </a:lnTo>
                <a:lnTo>
                  <a:pt x="52" y="70"/>
                </a:lnTo>
                <a:lnTo>
                  <a:pt x="50" y="6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4" name="Freeform 50"/>
          <p:cNvSpPr>
            <a:spLocks noEditPoints="1"/>
          </p:cNvSpPr>
          <p:nvPr/>
        </p:nvSpPr>
        <p:spPr bwMode="auto">
          <a:xfrm>
            <a:off x="5045075" y="3357563"/>
            <a:ext cx="366713" cy="428625"/>
          </a:xfrm>
          <a:custGeom>
            <a:avLst/>
            <a:gdLst>
              <a:gd name="T0" fmla="*/ 159 w 461"/>
              <a:gd name="T1" fmla="*/ 142 h 541"/>
              <a:gd name="T2" fmla="*/ 115 w 461"/>
              <a:gd name="T3" fmla="*/ 120 h 541"/>
              <a:gd name="T4" fmla="*/ 68 w 461"/>
              <a:gd name="T5" fmla="*/ 125 h 541"/>
              <a:gd name="T6" fmla="*/ 55 w 461"/>
              <a:gd name="T7" fmla="*/ 139 h 541"/>
              <a:gd name="T8" fmla="*/ 39 w 461"/>
              <a:gd name="T9" fmla="*/ 150 h 541"/>
              <a:gd name="T10" fmla="*/ 22 w 461"/>
              <a:gd name="T11" fmla="*/ 134 h 541"/>
              <a:gd name="T12" fmla="*/ 1 w 461"/>
              <a:gd name="T13" fmla="*/ 133 h 541"/>
              <a:gd name="T14" fmla="*/ 8 w 461"/>
              <a:gd name="T15" fmla="*/ 150 h 541"/>
              <a:gd name="T16" fmla="*/ 1 w 461"/>
              <a:gd name="T17" fmla="*/ 171 h 541"/>
              <a:gd name="T18" fmla="*/ 9 w 461"/>
              <a:gd name="T19" fmla="*/ 183 h 541"/>
              <a:gd name="T20" fmla="*/ 17 w 461"/>
              <a:gd name="T21" fmla="*/ 204 h 541"/>
              <a:gd name="T22" fmla="*/ 21 w 461"/>
              <a:gd name="T23" fmla="*/ 323 h 541"/>
              <a:gd name="T24" fmla="*/ 0 w 461"/>
              <a:gd name="T25" fmla="*/ 350 h 541"/>
              <a:gd name="T26" fmla="*/ 7 w 461"/>
              <a:gd name="T27" fmla="*/ 361 h 541"/>
              <a:gd name="T28" fmla="*/ 17 w 461"/>
              <a:gd name="T29" fmla="*/ 362 h 541"/>
              <a:gd name="T30" fmla="*/ 19 w 461"/>
              <a:gd name="T31" fmla="*/ 357 h 541"/>
              <a:gd name="T32" fmla="*/ 133 w 461"/>
              <a:gd name="T33" fmla="*/ 369 h 541"/>
              <a:gd name="T34" fmla="*/ 167 w 461"/>
              <a:gd name="T35" fmla="*/ 291 h 541"/>
              <a:gd name="T36" fmla="*/ 177 w 461"/>
              <a:gd name="T37" fmla="*/ 223 h 541"/>
              <a:gd name="T38" fmla="*/ 188 w 461"/>
              <a:gd name="T39" fmla="*/ 171 h 541"/>
              <a:gd name="T40" fmla="*/ 441 w 461"/>
              <a:gd name="T41" fmla="*/ 368 h 541"/>
              <a:gd name="T42" fmla="*/ 422 w 461"/>
              <a:gd name="T43" fmla="*/ 47 h 541"/>
              <a:gd name="T44" fmla="*/ 429 w 461"/>
              <a:gd name="T45" fmla="*/ 22 h 541"/>
              <a:gd name="T46" fmla="*/ 389 w 461"/>
              <a:gd name="T47" fmla="*/ 10 h 541"/>
              <a:gd name="T48" fmla="*/ 212 w 461"/>
              <a:gd name="T49" fmla="*/ 0 h 541"/>
              <a:gd name="T50" fmla="*/ 242 w 461"/>
              <a:gd name="T51" fmla="*/ 55 h 541"/>
              <a:gd name="T52" fmla="*/ 242 w 461"/>
              <a:gd name="T53" fmla="*/ 187 h 541"/>
              <a:gd name="T54" fmla="*/ 251 w 461"/>
              <a:gd name="T55" fmla="*/ 231 h 541"/>
              <a:gd name="T56" fmla="*/ 304 w 461"/>
              <a:gd name="T57" fmla="*/ 320 h 541"/>
              <a:gd name="T58" fmla="*/ 305 w 461"/>
              <a:gd name="T59" fmla="*/ 349 h 541"/>
              <a:gd name="T60" fmla="*/ 291 w 461"/>
              <a:gd name="T61" fmla="*/ 386 h 541"/>
              <a:gd name="T62" fmla="*/ 305 w 461"/>
              <a:gd name="T63" fmla="*/ 417 h 541"/>
              <a:gd name="T64" fmla="*/ 305 w 461"/>
              <a:gd name="T65" fmla="*/ 456 h 541"/>
              <a:gd name="T66" fmla="*/ 278 w 461"/>
              <a:gd name="T67" fmla="*/ 532 h 541"/>
              <a:gd name="T68" fmla="*/ 273 w 461"/>
              <a:gd name="T69" fmla="*/ 541 h 541"/>
              <a:gd name="T70" fmla="*/ 366 w 461"/>
              <a:gd name="T71" fmla="*/ 520 h 541"/>
              <a:gd name="T72" fmla="*/ 394 w 461"/>
              <a:gd name="T73" fmla="*/ 524 h 541"/>
              <a:gd name="T74" fmla="*/ 446 w 461"/>
              <a:gd name="T75" fmla="*/ 529 h 541"/>
              <a:gd name="T76" fmla="*/ 453 w 461"/>
              <a:gd name="T77" fmla="*/ 526 h 541"/>
              <a:gd name="T78" fmla="*/ 460 w 461"/>
              <a:gd name="T79" fmla="*/ 519 h 541"/>
              <a:gd name="T80" fmla="*/ 461 w 461"/>
              <a:gd name="T81" fmla="*/ 509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1" h="541">
                <a:moveTo>
                  <a:pt x="169" y="160"/>
                </a:moveTo>
                <a:lnTo>
                  <a:pt x="159" y="142"/>
                </a:lnTo>
                <a:lnTo>
                  <a:pt x="139" y="128"/>
                </a:lnTo>
                <a:lnTo>
                  <a:pt x="115" y="120"/>
                </a:lnTo>
                <a:lnTo>
                  <a:pt x="90" y="120"/>
                </a:lnTo>
                <a:lnTo>
                  <a:pt x="68" y="125"/>
                </a:lnTo>
                <a:lnTo>
                  <a:pt x="62" y="131"/>
                </a:lnTo>
                <a:lnTo>
                  <a:pt x="55" y="139"/>
                </a:lnTo>
                <a:lnTo>
                  <a:pt x="48" y="147"/>
                </a:lnTo>
                <a:lnTo>
                  <a:pt x="39" y="150"/>
                </a:lnTo>
                <a:lnTo>
                  <a:pt x="27" y="145"/>
                </a:lnTo>
                <a:lnTo>
                  <a:pt x="22" y="134"/>
                </a:lnTo>
                <a:lnTo>
                  <a:pt x="16" y="128"/>
                </a:lnTo>
                <a:lnTo>
                  <a:pt x="1" y="133"/>
                </a:lnTo>
                <a:lnTo>
                  <a:pt x="9" y="142"/>
                </a:lnTo>
                <a:lnTo>
                  <a:pt x="8" y="150"/>
                </a:lnTo>
                <a:lnTo>
                  <a:pt x="4" y="159"/>
                </a:lnTo>
                <a:lnTo>
                  <a:pt x="1" y="171"/>
                </a:lnTo>
                <a:lnTo>
                  <a:pt x="4" y="176"/>
                </a:lnTo>
                <a:lnTo>
                  <a:pt x="9" y="183"/>
                </a:lnTo>
                <a:lnTo>
                  <a:pt x="15" y="193"/>
                </a:lnTo>
                <a:lnTo>
                  <a:pt x="17" y="204"/>
                </a:lnTo>
                <a:lnTo>
                  <a:pt x="15" y="260"/>
                </a:lnTo>
                <a:lnTo>
                  <a:pt x="21" y="323"/>
                </a:lnTo>
                <a:lnTo>
                  <a:pt x="17" y="341"/>
                </a:lnTo>
                <a:lnTo>
                  <a:pt x="0" y="350"/>
                </a:lnTo>
                <a:lnTo>
                  <a:pt x="2" y="356"/>
                </a:lnTo>
                <a:lnTo>
                  <a:pt x="7" y="361"/>
                </a:lnTo>
                <a:lnTo>
                  <a:pt x="13" y="364"/>
                </a:lnTo>
                <a:lnTo>
                  <a:pt x="17" y="362"/>
                </a:lnTo>
                <a:lnTo>
                  <a:pt x="18" y="359"/>
                </a:lnTo>
                <a:lnTo>
                  <a:pt x="19" y="357"/>
                </a:lnTo>
                <a:lnTo>
                  <a:pt x="68" y="356"/>
                </a:lnTo>
                <a:lnTo>
                  <a:pt x="133" y="369"/>
                </a:lnTo>
                <a:lnTo>
                  <a:pt x="137" y="347"/>
                </a:lnTo>
                <a:lnTo>
                  <a:pt x="167" y="291"/>
                </a:lnTo>
                <a:lnTo>
                  <a:pt x="172" y="270"/>
                </a:lnTo>
                <a:lnTo>
                  <a:pt x="177" y="223"/>
                </a:lnTo>
                <a:lnTo>
                  <a:pt x="199" y="182"/>
                </a:lnTo>
                <a:lnTo>
                  <a:pt x="188" y="171"/>
                </a:lnTo>
                <a:lnTo>
                  <a:pt x="169" y="160"/>
                </a:lnTo>
                <a:close/>
                <a:moveTo>
                  <a:pt x="441" y="368"/>
                </a:moveTo>
                <a:lnTo>
                  <a:pt x="419" y="119"/>
                </a:lnTo>
                <a:lnTo>
                  <a:pt x="422" y="47"/>
                </a:lnTo>
                <a:lnTo>
                  <a:pt x="424" y="37"/>
                </a:lnTo>
                <a:lnTo>
                  <a:pt x="429" y="22"/>
                </a:lnTo>
                <a:lnTo>
                  <a:pt x="409" y="13"/>
                </a:lnTo>
                <a:lnTo>
                  <a:pt x="389" y="10"/>
                </a:lnTo>
                <a:lnTo>
                  <a:pt x="213" y="0"/>
                </a:lnTo>
                <a:lnTo>
                  <a:pt x="212" y="0"/>
                </a:lnTo>
                <a:lnTo>
                  <a:pt x="214" y="7"/>
                </a:lnTo>
                <a:lnTo>
                  <a:pt x="242" y="55"/>
                </a:lnTo>
                <a:lnTo>
                  <a:pt x="249" y="83"/>
                </a:lnTo>
                <a:lnTo>
                  <a:pt x="242" y="187"/>
                </a:lnTo>
                <a:lnTo>
                  <a:pt x="244" y="214"/>
                </a:lnTo>
                <a:lnTo>
                  <a:pt x="251" y="231"/>
                </a:lnTo>
                <a:lnTo>
                  <a:pt x="275" y="266"/>
                </a:lnTo>
                <a:lnTo>
                  <a:pt x="304" y="320"/>
                </a:lnTo>
                <a:lnTo>
                  <a:pt x="308" y="336"/>
                </a:lnTo>
                <a:lnTo>
                  <a:pt x="305" y="349"/>
                </a:lnTo>
                <a:lnTo>
                  <a:pt x="294" y="372"/>
                </a:lnTo>
                <a:lnTo>
                  <a:pt x="291" y="386"/>
                </a:lnTo>
                <a:lnTo>
                  <a:pt x="294" y="393"/>
                </a:lnTo>
                <a:lnTo>
                  <a:pt x="305" y="417"/>
                </a:lnTo>
                <a:lnTo>
                  <a:pt x="308" y="430"/>
                </a:lnTo>
                <a:lnTo>
                  <a:pt x="305" y="456"/>
                </a:lnTo>
                <a:lnTo>
                  <a:pt x="288" y="493"/>
                </a:lnTo>
                <a:lnTo>
                  <a:pt x="278" y="532"/>
                </a:lnTo>
                <a:lnTo>
                  <a:pt x="273" y="541"/>
                </a:lnTo>
                <a:lnTo>
                  <a:pt x="273" y="541"/>
                </a:lnTo>
                <a:lnTo>
                  <a:pt x="274" y="541"/>
                </a:lnTo>
                <a:lnTo>
                  <a:pt x="366" y="520"/>
                </a:lnTo>
                <a:lnTo>
                  <a:pt x="379" y="518"/>
                </a:lnTo>
                <a:lnTo>
                  <a:pt x="394" y="524"/>
                </a:lnTo>
                <a:lnTo>
                  <a:pt x="431" y="530"/>
                </a:lnTo>
                <a:lnTo>
                  <a:pt x="446" y="529"/>
                </a:lnTo>
                <a:lnTo>
                  <a:pt x="450" y="528"/>
                </a:lnTo>
                <a:lnTo>
                  <a:pt x="453" y="526"/>
                </a:lnTo>
                <a:lnTo>
                  <a:pt x="457" y="523"/>
                </a:lnTo>
                <a:lnTo>
                  <a:pt x="460" y="519"/>
                </a:lnTo>
                <a:lnTo>
                  <a:pt x="461" y="514"/>
                </a:lnTo>
                <a:lnTo>
                  <a:pt x="461" y="509"/>
                </a:lnTo>
                <a:lnTo>
                  <a:pt x="441" y="36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6" name="Freeform 52"/>
          <p:cNvSpPr>
            <a:spLocks/>
          </p:cNvSpPr>
          <p:nvPr/>
        </p:nvSpPr>
        <p:spPr bwMode="auto">
          <a:xfrm>
            <a:off x="5213350" y="3357563"/>
            <a:ext cx="198438" cy="428625"/>
          </a:xfrm>
          <a:custGeom>
            <a:avLst/>
            <a:gdLst>
              <a:gd name="T0" fmla="*/ 229 w 249"/>
              <a:gd name="T1" fmla="*/ 368 h 541"/>
              <a:gd name="T2" fmla="*/ 207 w 249"/>
              <a:gd name="T3" fmla="*/ 119 h 541"/>
              <a:gd name="T4" fmla="*/ 210 w 249"/>
              <a:gd name="T5" fmla="*/ 47 h 541"/>
              <a:gd name="T6" fmla="*/ 212 w 249"/>
              <a:gd name="T7" fmla="*/ 37 h 541"/>
              <a:gd name="T8" fmla="*/ 217 w 249"/>
              <a:gd name="T9" fmla="*/ 22 h 541"/>
              <a:gd name="T10" fmla="*/ 197 w 249"/>
              <a:gd name="T11" fmla="*/ 13 h 541"/>
              <a:gd name="T12" fmla="*/ 177 w 249"/>
              <a:gd name="T13" fmla="*/ 10 h 541"/>
              <a:gd name="T14" fmla="*/ 1 w 249"/>
              <a:gd name="T15" fmla="*/ 0 h 541"/>
              <a:gd name="T16" fmla="*/ 0 w 249"/>
              <a:gd name="T17" fmla="*/ 0 h 541"/>
              <a:gd name="T18" fmla="*/ 2 w 249"/>
              <a:gd name="T19" fmla="*/ 7 h 541"/>
              <a:gd name="T20" fmla="*/ 30 w 249"/>
              <a:gd name="T21" fmla="*/ 55 h 541"/>
              <a:gd name="T22" fmla="*/ 37 w 249"/>
              <a:gd name="T23" fmla="*/ 83 h 541"/>
              <a:gd name="T24" fmla="*/ 30 w 249"/>
              <a:gd name="T25" fmla="*/ 187 h 541"/>
              <a:gd name="T26" fmla="*/ 32 w 249"/>
              <a:gd name="T27" fmla="*/ 214 h 541"/>
              <a:gd name="T28" fmla="*/ 39 w 249"/>
              <a:gd name="T29" fmla="*/ 231 h 541"/>
              <a:gd name="T30" fmla="*/ 63 w 249"/>
              <a:gd name="T31" fmla="*/ 266 h 541"/>
              <a:gd name="T32" fmla="*/ 92 w 249"/>
              <a:gd name="T33" fmla="*/ 320 h 541"/>
              <a:gd name="T34" fmla="*/ 96 w 249"/>
              <a:gd name="T35" fmla="*/ 336 h 541"/>
              <a:gd name="T36" fmla="*/ 93 w 249"/>
              <a:gd name="T37" fmla="*/ 349 h 541"/>
              <a:gd name="T38" fmla="*/ 82 w 249"/>
              <a:gd name="T39" fmla="*/ 372 h 541"/>
              <a:gd name="T40" fmla="*/ 79 w 249"/>
              <a:gd name="T41" fmla="*/ 386 h 541"/>
              <a:gd name="T42" fmla="*/ 82 w 249"/>
              <a:gd name="T43" fmla="*/ 393 h 541"/>
              <a:gd name="T44" fmla="*/ 93 w 249"/>
              <a:gd name="T45" fmla="*/ 417 h 541"/>
              <a:gd name="T46" fmla="*/ 96 w 249"/>
              <a:gd name="T47" fmla="*/ 430 h 541"/>
              <a:gd name="T48" fmla="*/ 93 w 249"/>
              <a:gd name="T49" fmla="*/ 456 h 541"/>
              <a:gd name="T50" fmla="*/ 76 w 249"/>
              <a:gd name="T51" fmla="*/ 493 h 541"/>
              <a:gd name="T52" fmla="*/ 66 w 249"/>
              <a:gd name="T53" fmla="*/ 532 h 541"/>
              <a:gd name="T54" fmla="*/ 61 w 249"/>
              <a:gd name="T55" fmla="*/ 541 h 541"/>
              <a:gd name="T56" fmla="*/ 61 w 249"/>
              <a:gd name="T57" fmla="*/ 541 h 541"/>
              <a:gd name="T58" fmla="*/ 62 w 249"/>
              <a:gd name="T59" fmla="*/ 541 h 541"/>
              <a:gd name="T60" fmla="*/ 154 w 249"/>
              <a:gd name="T61" fmla="*/ 520 h 541"/>
              <a:gd name="T62" fmla="*/ 167 w 249"/>
              <a:gd name="T63" fmla="*/ 518 h 541"/>
              <a:gd name="T64" fmla="*/ 182 w 249"/>
              <a:gd name="T65" fmla="*/ 524 h 541"/>
              <a:gd name="T66" fmla="*/ 219 w 249"/>
              <a:gd name="T67" fmla="*/ 530 h 541"/>
              <a:gd name="T68" fmla="*/ 234 w 249"/>
              <a:gd name="T69" fmla="*/ 529 h 541"/>
              <a:gd name="T70" fmla="*/ 238 w 249"/>
              <a:gd name="T71" fmla="*/ 528 h 541"/>
              <a:gd name="T72" fmla="*/ 241 w 249"/>
              <a:gd name="T73" fmla="*/ 526 h 541"/>
              <a:gd name="T74" fmla="*/ 245 w 249"/>
              <a:gd name="T75" fmla="*/ 523 h 541"/>
              <a:gd name="T76" fmla="*/ 248 w 249"/>
              <a:gd name="T77" fmla="*/ 519 h 541"/>
              <a:gd name="T78" fmla="*/ 249 w 249"/>
              <a:gd name="T79" fmla="*/ 514 h 541"/>
              <a:gd name="T80" fmla="*/ 249 w 249"/>
              <a:gd name="T81" fmla="*/ 509 h 541"/>
              <a:gd name="T82" fmla="*/ 229 w 249"/>
              <a:gd name="T83" fmla="*/ 3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9" h="541">
                <a:moveTo>
                  <a:pt x="229" y="368"/>
                </a:moveTo>
                <a:lnTo>
                  <a:pt x="207" y="119"/>
                </a:lnTo>
                <a:lnTo>
                  <a:pt x="210" y="47"/>
                </a:lnTo>
                <a:lnTo>
                  <a:pt x="212" y="37"/>
                </a:lnTo>
                <a:lnTo>
                  <a:pt x="217" y="22"/>
                </a:lnTo>
                <a:lnTo>
                  <a:pt x="197" y="13"/>
                </a:lnTo>
                <a:lnTo>
                  <a:pt x="177" y="10"/>
                </a:lnTo>
                <a:lnTo>
                  <a:pt x="1" y="0"/>
                </a:lnTo>
                <a:lnTo>
                  <a:pt x="0" y="0"/>
                </a:lnTo>
                <a:lnTo>
                  <a:pt x="2" y="7"/>
                </a:lnTo>
                <a:lnTo>
                  <a:pt x="30" y="55"/>
                </a:lnTo>
                <a:lnTo>
                  <a:pt x="37" y="83"/>
                </a:lnTo>
                <a:lnTo>
                  <a:pt x="30" y="187"/>
                </a:lnTo>
                <a:lnTo>
                  <a:pt x="32" y="214"/>
                </a:lnTo>
                <a:lnTo>
                  <a:pt x="39" y="231"/>
                </a:lnTo>
                <a:lnTo>
                  <a:pt x="63" y="266"/>
                </a:lnTo>
                <a:lnTo>
                  <a:pt x="92" y="320"/>
                </a:lnTo>
                <a:lnTo>
                  <a:pt x="96" y="336"/>
                </a:lnTo>
                <a:lnTo>
                  <a:pt x="93" y="349"/>
                </a:lnTo>
                <a:lnTo>
                  <a:pt x="82" y="372"/>
                </a:lnTo>
                <a:lnTo>
                  <a:pt x="79" y="386"/>
                </a:lnTo>
                <a:lnTo>
                  <a:pt x="82" y="393"/>
                </a:lnTo>
                <a:lnTo>
                  <a:pt x="93" y="417"/>
                </a:lnTo>
                <a:lnTo>
                  <a:pt x="96" y="430"/>
                </a:lnTo>
                <a:lnTo>
                  <a:pt x="93" y="456"/>
                </a:lnTo>
                <a:lnTo>
                  <a:pt x="76" y="493"/>
                </a:lnTo>
                <a:lnTo>
                  <a:pt x="66" y="532"/>
                </a:lnTo>
                <a:lnTo>
                  <a:pt x="61" y="541"/>
                </a:lnTo>
                <a:lnTo>
                  <a:pt x="61" y="541"/>
                </a:lnTo>
                <a:lnTo>
                  <a:pt x="62" y="541"/>
                </a:lnTo>
                <a:lnTo>
                  <a:pt x="154" y="520"/>
                </a:lnTo>
                <a:lnTo>
                  <a:pt x="167" y="518"/>
                </a:lnTo>
                <a:lnTo>
                  <a:pt x="182" y="524"/>
                </a:lnTo>
                <a:lnTo>
                  <a:pt x="219" y="530"/>
                </a:lnTo>
                <a:lnTo>
                  <a:pt x="234" y="529"/>
                </a:lnTo>
                <a:lnTo>
                  <a:pt x="238" y="528"/>
                </a:lnTo>
                <a:lnTo>
                  <a:pt x="241" y="526"/>
                </a:lnTo>
                <a:lnTo>
                  <a:pt x="245" y="523"/>
                </a:lnTo>
                <a:lnTo>
                  <a:pt x="248" y="519"/>
                </a:lnTo>
                <a:lnTo>
                  <a:pt x="249" y="514"/>
                </a:lnTo>
                <a:lnTo>
                  <a:pt x="249" y="509"/>
                </a:lnTo>
                <a:lnTo>
                  <a:pt x="229" y="36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53"/>
          <p:cNvSpPr>
            <a:spLocks/>
          </p:cNvSpPr>
          <p:nvPr/>
        </p:nvSpPr>
        <p:spPr bwMode="auto">
          <a:xfrm>
            <a:off x="6164263" y="4110038"/>
            <a:ext cx="2209800" cy="2232025"/>
          </a:xfrm>
          <a:custGeom>
            <a:avLst/>
            <a:gdLst>
              <a:gd name="T0" fmla="*/ 2548 w 2785"/>
              <a:gd name="T1" fmla="*/ 1851 h 2811"/>
              <a:gd name="T2" fmla="*/ 2425 w 2785"/>
              <a:gd name="T3" fmla="*/ 1216 h 2811"/>
              <a:gd name="T4" fmla="*/ 2489 w 2785"/>
              <a:gd name="T5" fmla="*/ 801 h 2811"/>
              <a:gd name="T6" fmla="*/ 2417 w 2785"/>
              <a:gd name="T7" fmla="*/ 719 h 2811"/>
              <a:gd name="T8" fmla="*/ 2398 w 2785"/>
              <a:gd name="T9" fmla="*/ 787 h 2811"/>
              <a:gd name="T10" fmla="*/ 2388 w 2785"/>
              <a:gd name="T11" fmla="*/ 868 h 2811"/>
              <a:gd name="T12" fmla="*/ 2404 w 2785"/>
              <a:gd name="T13" fmla="*/ 939 h 2811"/>
              <a:gd name="T14" fmla="*/ 2403 w 2785"/>
              <a:gd name="T15" fmla="*/ 1049 h 2811"/>
              <a:gd name="T16" fmla="*/ 2347 w 2785"/>
              <a:gd name="T17" fmla="*/ 1025 h 2811"/>
              <a:gd name="T18" fmla="*/ 2303 w 2785"/>
              <a:gd name="T19" fmla="*/ 924 h 2811"/>
              <a:gd name="T20" fmla="*/ 2252 w 2785"/>
              <a:gd name="T21" fmla="*/ 893 h 2811"/>
              <a:gd name="T22" fmla="*/ 2162 w 2785"/>
              <a:gd name="T23" fmla="*/ 849 h 2811"/>
              <a:gd name="T24" fmla="*/ 2028 w 2785"/>
              <a:gd name="T25" fmla="*/ 787 h 2811"/>
              <a:gd name="T26" fmla="*/ 1894 w 2785"/>
              <a:gd name="T27" fmla="*/ 766 h 2811"/>
              <a:gd name="T28" fmla="*/ 1953 w 2785"/>
              <a:gd name="T29" fmla="*/ 581 h 2811"/>
              <a:gd name="T30" fmla="*/ 2027 w 2785"/>
              <a:gd name="T31" fmla="*/ 529 h 2811"/>
              <a:gd name="T32" fmla="*/ 1980 w 2785"/>
              <a:gd name="T33" fmla="*/ 369 h 2811"/>
              <a:gd name="T34" fmla="*/ 1933 w 2785"/>
              <a:gd name="T35" fmla="*/ 381 h 2811"/>
              <a:gd name="T36" fmla="*/ 1837 w 2785"/>
              <a:gd name="T37" fmla="*/ 342 h 2811"/>
              <a:gd name="T38" fmla="*/ 1853 w 2785"/>
              <a:gd name="T39" fmla="*/ 250 h 2811"/>
              <a:gd name="T40" fmla="*/ 1821 w 2785"/>
              <a:gd name="T41" fmla="*/ 127 h 2811"/>
              <a:gd name="T42" fmla="*/ 1574 w 2785"/>
              <a:gd name="T43" fmla="*/ 15 h 2811"/>
              <a:gd name="T44" fmla="*/ 1523 w 2785"/>
              <a:gd name="T45" fmla="*/ 44 h 2811"/>
              <a:gd name="T46" fmla="*/ 1489 w 2785"/>
              <a:gd name="T47" fmla="*/ 101 h 2811"/>
              <a:gd name="T48" fmla="*/ 1439 w 2785"/>
              <a:gd name="T49" fmla="*/ 116 h 2811"/>
              <a:gd name="T50" fmla="*/ 1338 w 2785"/>
              <a:gd name="T51" fmla="*/ 82 h 2811"/>
              <a:gd name="T52" fmla="*/ 1251 w 2785"/>
              <a:gd name="T53" fmla="*/ 106 h 2811"/>
              <a:gd name="T54" fmla="*/ 1140 w 2785"/>
              <a:gd name="T55" fmla="*/ 144 h 2811"/>
              <a:gd name="T56" fmla="*/ 1029 w 2785"/>
              <a:gd name="T57" fmla="*/ 149 h 2811"/>
              <a:gd name="T58" fmla="*/ 954 w 2785"/>
              <a:gd name="T59" fmla="*/ 73 h 2811"/>
              <a:gd name="T60" fmla="*/ 832 w 2785"/>
              <a:gd name="T61" fmla="*/ 45 h 2811"/>
              <a:gd name="T62" fmla="*/ 769 w 2785"/>
              <a:gd name="T63" fmla="*/ 33 h 2811"/>
              <a:gd name="T64" fmla="*/ 727 w 2785"/>
              <a:gd name="T65" fmla="*/ 137 h 2811"/>
              <a:gd name="T66" fmla="*/ 673 w 2785"/>
              <a:gd name="T67" fmla="*/ 184 h 2811"/>
              <a:gd name="T68" fmla="*/ 631 w 2785"/>
              <a:gd name="T69" fmla="*/ 109 h 2811"/>
              <a:gd name="T70" fmla="*/ 591 w 2785"/>
              <a:gd name="T71" fmla="*/ 72 h 2811"/>
              <a:gd name="T72" fmla="*/ 558 w 2785"/>
              <a:gd name="T73" fmla="*/ 22 h 2811"/>
              <a:gd name="T74" fmla="*/ 517 w 2785"/>
              <a:gd name="T75" fmla="*/ 173 h 2811"/>
              <a:gd name="T76" fmla="*/ 380 w 2785"/>
              <a:gd name="T77" fmla="*/ 261 h 2811"/>
              <a:gd name="T78" fmla="*/ 247 w 2785"/>
              <a:gd name="T79" fmla="*/ 226 h 2811"/>
              <a:gd name="T80" fmla="*/ 166 w 2785"/>
              <a:gd name="T81" fmla="*/ 254 h 2811"/>
              <a:gd name="T82" fmla="*/ 36 w 2785"/>
              <a:gd name="T83" fmla="*/ 310 h 2811"/>
              <a:gd name="T84" fmla="*/ 11 w 2785"/>
              <a:gd name="T85" fmla="*/ 405 h 2811"/>
              <a:gd name="T86" fmla="*/ 127 w 2785"/>
              <a:gd name="T87" fmla="*/ 493 h 2811"/>
              <a:gd name="T88" fmla="*/ 143 w 2785"/>
              <a:gd name="T89" fmla="*/ 622 h 2811"/>
              <a:gd name="T90" fmla="*/ 188 w 2785"/>
              <a:gd name="T91" fmla="*/ 692 h 2811"/>
              <a:gd name="T92" fmla="*/ 236 w 2785"/>
              <a:gd name="T93" fmla="*/ 782 h 2811"/>
              <a:gd name="T94" fmla="*/ 296 w 2785"/>
              <a:gd name="T95" fmla="*/ 1074 h 2811"/>
              <a:gd name="T96" fmla="*/ 380 w 2785"/>
              <a:gd name="T97" fmla="*/ 1269 h 2811"/>
              <a:gd name="T98" fmla="*/ 533 w 2785"/>
              <a:gd name="T99" fmla="*/ 1360 h 2811"/>
              <a:gd name="T100" fmla="*/ 545 w 2785"/>
              <a:gd name="T101" fmla="*/ 1490 h 2811"/>
              <a:gd name="T102" fmla="*/ 538 w 2785"/>
              <a:gd name="T103" fmla="*/ 1632 h 2811"/>
              <a:gd name="T104" fmla="*/ 705 w 2785"/>
              <a:gd name="T105" fmla="*/ 1823 h 2811"/>
              <a:gd name="T106" fmla="*/ 773 w 2785"/>
              <a:gd name="T107" fmla="*/ 1850 h 2811"/>
              <a:gd name="T108" fmla="*/ 863 w 2785"/>
              <a:gd name="T109" fmla="*/ 1882 h 2811"/>
              <a:gd name="T110" fmla="*/ 919 w 2785"/>
              <a:gd name="T111" fmla="*/ 1923 h 2811"/>
              <a:gd name="T112" fmla="*/ 1276 w 2785"/>
              <a:gd name="T113" fmla="*/ 2008 h 2811"/>
              <a:gd name="T114" fmla="*/ 1651 w 2785"/>
              <a:gd name="T115" fmla="*/ 2338 h 2811"/>
              <a:gd name="T116" fmla="*/ 2482 w 2785"/>
              <a:gd name="T117" fmla="*/ 2651 h 2811"/>
              <a:gd name="T118" fmla="*/ 2764 w 2785"/>
              <a:gd name="T119" fmla="*/ 2791 h 2811"/>
              <a:gd name="T120" fmla="*/ 2745 w 2785"/>
              <a:gd name="T121" fmla="*/ 2716 h 2811"/>
              <a:gd name="T122" fmla="*/ 2748 w 2785"/>
              <a:gd name="T123" fmla="*/ 2655 h 2811"/>
              <a:gd name="T124" fmla="*/ 2754 w 2785"/>
              <a:gd name="T125" fmla="*/ 2605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5" h="2811">
                <a:moveTo>
                  <a:pt x="2741" y="2580"/>
                </a:moveTo>
                <a:lnTo>
                  <a:pt x="2769" y="2567"/>
                </a:lnTo>
                <a:lnTo>
                  <a:pt x="2771" y="2564"/>
                </a:lnTo>
                <a:lnTo>
                  <a:pt x="2781" y="2548"/>
                </a:lnTo>
                <a:lnTo>
                  <a:pt x="2785" y="2540"/>
                </a:lnTo>
                <a:lnTo>
                  <a:pt x="2783" y="2539"/>
                </a:lnTo>
                <a:lnTo>
                  <a:pt x="2640" y="2398"/>
                </a:lnTo>
                <a:lnTo>
                  <a:pt x="2584" y="2323"/>
                </a:lnTo>
                <a:lnTo>
                  <a:pt x="2543" y="2239"/>
                </a:lnTo>
                <a:lnTo>
                  <a:pt x="2536" y="2190"/>
                </a:lnTo>
                <a:lnTo>
                  <a:pt x="2562" y="1900"/>
                </a:lnTo>
                <a:lnTo>
                  <a:pt x="2556" y="1875"/>
                </a:lnTo>
                <a:lnTo>
                  <a:pt x="2548" y="1851"/>
                </a:lnTo>
                <a:lnTo>
                  <a:pt x="2528" y="1703"/>
                </a:lnTo>
                <a:lnTo>
                  <a:pt x="2534" y="1653"/>
                </a:lnTo>
                <a:lnTo>
                  <a:pt x="2594" y="1529"/>
                </a:lnTo>
                <a:lnTo>
                  <a:pt x="2553" y="1537"/>
                </a:lnTo>
                <a:lnTo>
                  <a:pt x="2569" y="1502"/>
                </a:lnTo>
                <a:lnTo>
                  <a:pt x="2541" y="1462"/>
                </a:lnTo>
                <a:lnTo>
                  <a:pt x="2500" y="1423"/>
                </a:lnTo>
                <a:lnTo>
                  <a:pt x="2478" y="1393"/>
                </a:lnTo>
                <a:lnTo>
                  <a:pt x="2474" y="1378"/>
                </a:lnTo>
                <a:lnTo>
                  <a:pt x="2428" y="1276"/>
                </a:lnTo>
                <a:lnTo>
                  <a:pt x="2421" y="1256"/>
                </a:lnTo>
                <a:lnTo>
                  <a:pt x="2420" y="1232"/>
                </a:lnTo>
                <a:lnTo>
                  <a:pt x="2425" y="1216"/>
                </a:lnTo>
                <a:lnTo>
                  <a:pt x="2435" y="1195"/>
                </a:lnTo>
                <a:lnTo>
                  <a:pt x="2446" y="1179"/>
                </a:lnTo>
                <a:lnTo>
                  <a:pt x="2468" y="1179"/>
                </a:lnTo>
                <a:lnTo>
                  <a:pt x="2471" y="1158"/>
                </a:lnTo>
                <a:lnTo>
                  <a:pt x="2470" y="1113"/>
                </a:lnTo>
                <a:lnTo>
                  <a:pt x="2474" y="1073"/>
                </a:lnTo>
                <a:lnTo>
                  <a:pt x="2488" y="1020"/>
                </a:lnTo>
                <a:lnTo>
                  <a:pt x="2508" y="985"/>
                </a:lnTo>
                <a:lnTo>
                  <a:pt x="2535" y="1001"/>
                </a:lnTo>
                <a:lnTo>
                  <a:pt x="2540" y="971"/>
                </a:lnTo>
                <a:lnTo>
                  <a:pt x="2495" y="860"/>
                </a:lnTo>
                <a:lnTo>
                  <a:pt x="2487" y="823"/>
                </a:lnTo>
                <a:lnTo>
                  <a:pt x="2489" y="801"/>
                </a:lnTo>
                <a:lnTo>
                  <a:pt x="2499" y="783"/>
                </a:lnTo>
                <a:lnTo>
                  <a:pt x="2524" y="750"/>
                </a:lnTo>
                <a:lnTo>
                  <a:pt x="2534" y="743"/>
                </a:lnTo>
                <a:lnTo>
                  <a:pt x="2543" y="740"/>
                </a:lnTo>
                <a:lnTo>
                  <a:pt x="2546" y="737"/>
                </a:lnTo>
                <a:lnTo>
                  <a:pt x="2546" y="737"/>
                </a:lnTo>
                <a:lnTo>
                  <a:pt x="2541" y="734"/>
                </a:lnTo>
                <a:lnTo>
                  <a:pt x="2533" y="731"/>
                </a:lnTo>
                <a:lnTo>
                  <a:pt x="2517" y="728"/>
                </a:lnTo>
                <a:lnTo>
                  <a:pt x="2428" y="724"/>
                </a:lnTo>
                <a:lnTo>
                  <a:pt x="2424" y="723"/>
                </a:lnTo>
                <a:lnTo>
                  <a:pt x="2420" y="722"/>
                </a:lnTo>
                <a:lnTo>
                  <a:pt x="2417" y="719"/>
                </a:lnTo>
                <a:lnTo>
                  <a:pt x="2414" y="716"/>
                </a:lnTo>
                <a:lnTo>
                  <a:pt x="2412" y="714"/>
                </a:lnTo>
                <a:lnTo>
                  <a:pt x="2408" y="712"/>
                </a:lnTo>
                <a:lnTo>
                  <a:pt x="2398" y="708"/>
                </a:lnTo>
                <a:lnTo>
                  <a:pt x="2396" y="709"/>
                </a:lnTo>
                <a:lnTo>
                  <a:pt x="2395" y="714"/>
                </a:lnTo>
                <a:lnTo>
                  <a:pt x="2399" y="736"/>
                </a:lnTo>
                <a:lnTo>
                  <a:pt x="2400" y="741"/>
                </a:lnTo>
                <a:lnTo>
                  <a:pt x="2403" y="759"/>
                </a:lnTo>
                <a:lnTo>
                  <a:pt x="2403" y="769"/>
                </a:lnTo>
                <a:lnTo>
                  <a:pt x="2401" y="779"/>
                </a:lnTo>
                <a:lnTo>
                  <a:pt x="2400" y="783"/>
                </a:lnTo>
                <a:lnTo>
                  <a:pt x="2398" y="787"/>
                </a:lnTo>
                <a:lnTo>
                  <a:pt x="2394" y="793"/>
                </a:lnTo>
                <a:lnTo>
                  <a:pt x="2392" y="796"/>
                </a:lnTo>
                <a:lnTo>
                  <a:pt x="2385" y="801"/>
                </a:lnTo>
                <a:lnTo>
                  <a:pt x="2383" y="804"/>
                </a:lnTo>
                <a:lnTo>
                  <a:pt x="2381" y="809"/>
                </a:lnTo>
                <a:lnTo>
                  <a:pt x="2377" y="836"/>
                </a:lnTo>
                <a:lnTo>
                  <a:pt x="2376" y="842"/>
                </a:lnTo>
                <a:lnTo>
                  <a:pt x="2377" y="846"/>
                </a:lnTo>
                <a:lnTo>
                  <a:pt x="2378" y="855"/>
                </a:lnTo>
                <a:lnTo>
                  <a:pt x="2379" y="859"/>
                </a:lnTo>
                <a:lnTo>
                  <a:pt x="2381" y="862"/>
                </a:lnTo>
                <a:lnTo>
                  <a:pt x="2384" y="865"/>
                </a:lnTo>
                <a:lnTo>
                  <a:pt x="2388" y="868"/>
                </a:lnTo>
                <a:lnTo>
                  <a:pt x="2395" y="872"/>
                </a:lnTo>
                <a:lnTo>
                  <a:pt x="2398" y="875"/>
                </a:lnTo>
                <a:lnTo>
                  <a:pt x="2400" y="877"/>
                </a:lnTo>
                <a:lnTo>
                  <a:pt x="2402" y="880"/>
                </a:lnTo>
                <a:lnTo>
                  <a:pt x="2405" y="888"/>
                </a:lnTo>
                <a:lnTo>
                  <a:pt x="2406" y="897"/>
                </a:lnTo>
                <a:lnTo>
                  <a:pt x="2405" y="902"/>
                </a:lnTo>
                <a:lnTo>
                  <a:pt x="2405" y="907"/>
                </a:lnTo>
                <a:lnTo>
                  <a:pt x="2403" y="916"/>
                </a:lnTo>
                <a:lnTo>
                  <a:pt x="2401" y="925"/>
                </a:lnTo>
                <a:lnTo>
                  <a:pt x="2401" y="930"/>
                </a:lnTo>
                <a:lnTo>
                  <a:pt x="2402" y="934"/>
                </a:lnTo>
                <a:lnTo>
                  <a:pt x="2404" y="939"/>
                </a:lnTo>
                <a:lnTo>
                  <a:pt x="2404" y="941"/>
                </a:lnTo>
                <a:lnTo>
                  <a:pt x="2405" y="941"/>
                </a:lnTo>
                <a:lnTo>
                  <a:pt x="2414" y="961"/>
                </a:lnTo>
                <a:lnTo>
                  <a:pt x="2425" y="993"/>
                </a:lnTo>
                <a:lnTo>
                  <a:pt x="2426" y="997"/>
                </a:lnTo>
                <a:lnTo>
                  <a:pt x="2426" y="1002"/>
                </a:lnTo>
                <a:lnTo>
                  <a:pt x="2426" y="1007"/>
                </a:lnTo>
                <a:lnTo>
                  <a:pt x="2423" y="1020"/>
                </a:lnTo>
                <a:lnTo>
                  <a:pt x="2420" y="1028"/>
                </a:lnTo>
                <a:lnTo>
                  <a:pt x="2414" y="1037"/>
                </a:lnTo>
                <a:lnTo>
                  <a:pt x="2408" y="1043"/>
                </a:lnTo>
                <a:lnTo>
                  <a:pt x="2405" y="1047"/>
                </a:lnTo>
                <a:lnTo>
                  <a:pt x="2403" y="1049"/>
                </a:lnTo>
                <a:lnTo>
                  <a:pt x="2400" y="1052"/>
                </a:lnTo>
                <a:lnTo>
                  <a:pt x="2398" y="1055"/>
                </a:lnTo>
                <a:lnTo>
                  <a:pt x="2397" y="1059"/>
                </a:lnTo>
                <a:lnTo>
                  <a:pt x="2401" y="1086"/>
                </a:lnTo>
                <a:lnTo>
                  <a:pt x="2400" y="1090"/>
                </a:lnTo>
                <a:lnTo>
                  <a:pt x="2398" y="1091"/>
                </a:lnTo>
                <a:lnTo>
                  <a:pt x="2393" y="1090"/>
                </a:lnTo>
                <a:lnTo>
                  <a:pt x="2384" y="1082"/>
                </a:lnTo>
                <a:lnTo>
                  <a:pt x="2379" y="1076"/>
                </a:lnTo>
                <a:lnTo>
                  <a:pt x="2376" y="1072"/>
                </a:lnTo>
                <a:lnTo>
                  <a:pt x="2365" y="1046"/>
                </a:lnTo>
                <a:lnTo>
                  <a:pt x="2362" y="1039"/>
                </a:lnTo>
                <a:lnTo>
                  <a:pt x="2347" y="1025"/>
                </a:lnTo>
                <a:lnTo>
                  <a:pt x="2346" y="1020"/>
                </a:lnTo>
                <a:lnTo>
                  <a:pt x="2345" y="1016"/>
                </a:lnTo>
                <a:lnTo>
                  <a:pt x="2347" y="1006"/>
                </a:lnTo>
                <a:lnTo>
                  <a:pt x="2347" y="1002"/>
                </a:lnTo>
                <a:lnTo>
                  <a:pt x="2347" y="998"/>
                </a:lnTo>
                <a:lnTo>
                  <a:pt x="2345" y="995"/>
                </a:lnTo>
                <a:lnTo>
                  <a:pt x="2341" y="988"/>
                </a:lnTo>
                <a:lnTo>
                  <a:pt x="2321" y="969"/>
                </a:lnTo>
                <a:lnTo>
                  <a:pt x="2312" y="957"/>
                </a:lnTo>
                <a:lnTo>
                  <a:pt x="2308" y="951"/>
                </a:lnTo>
                <a:lnTo>
                  <a:pt x="2305" y="944"/>
                </a:lnTo>
                <a:lnTo>
                  <a:pt x="2304" y="941"/>
                </a:lnTo>
                <a:lnTo>
                  <a:pt x="2303" y="924"/>
                </a:lnTo>
                <a:lnTo>
                  <a:pt x="2300" y="920"/>
                </a:lnTo>
                <a:lnTo>
                  <a:pt x="2296" y="918"/>
                </a:lnTo>
                <a:lnTo>
                  <a:pt x="2286" y="919"/>
                </a:lnTo>
                <a:lnTo>
                  <a:pt x="2281" y="922"/>
                </a:lnTo>
                <a:lnTo>
                  <a:pt x="2277" y="924"/>
                </a:lnTo>
                <a:lnTo>
                  <a:pt x="2273" y="925"/>
                </a:lnTo>
                <a:lnTo>
                  <a:pt x="2269" y="923"/>
                </a:lnTo>
                <a:lnTo>
                  <a:pt x="2264" y="918"/>
                </a:lnTo>
                <a:lnTo>
                  <a:pt x="2261" y="913"/>
                </a:lnTo>
                <a:lnTo>
                  <a:pt x="2260" y="909"/>
                </a:lnTo>
                <a:lnTo>
                  <a:pt x="2257" y="899"/>
                </a:lnTo>
                <a:lnTo>
                  <a:pt x="2255" y="895"/>
                </a:lnTo>
                <a:lnTo>
                  <a:pt x="2252" y="893"/>
                </a:lnTo>
                <a:lnTo>
                  <a:pt x="2245" y="895"/>
                </a:lnTo>
                <a:lnTo>
                  <a:pt x="2237" y="900"/>
                </a:lnTo>
                <a:lnTo>
                  <a:pt x="2232" y="900"/>
                </a:lnTo>
                <a:lnTo>
                  <a:pt x="2224" y="898"/>
                </a:lnTo>
                <a:lnTo>
                  <a:pt x="2195" y="879"/>
                </a:lnTo>
                <a:lnTo>
                  <a:pt x="2188" y="876"/>
                </a:lnTo>
                <a:lnTo>
                  <a:pt x="2182" y="871"/>
                </a:lnTo>
                <a:lnTo>
                  <a:pt x="2178" y="867"/>
                </a:lnTo>
                <a:lnTo>
                  <a:pt x="2173" y="860"/>
                </a:lnTo>
                <a:lnTo>
                  <a:pt x="2171" y="857"/>
                </a:lnTo>
                <a:lnTo>
                  <a:pt x="2168" y="855"/>
                </a:lnTo>
                <a:lnTo>
                  <a:pt x="2165" y="853"/>
                </a:lnTo>
                <a:lnTo>
                  <a:pt x="2162" y="849"/>
                </a:lnTo>
                <a:lnTo>
                  <a:pt x="2161" y="846"/>
                </a:lnTo>
                <a:lnTo>
                  <a:pt x="2159" y="842"/>
                </a:lnTo>
                <a:lnTo>
                  <a:pt x="2156" y="838"/>
                </a:lnTo>
                <a:lnTo>
                  <a:pt x="2153" y="836"/>
                </a:lnTo>
                <a:lnTo>
                  <a:pt x="2149" y="834"/>
                </a:lnTo>
                <a:lnTo>
                  <a:pt x="2107" y="819"/>
                </a:lnTo>
                <a:lnTo>
                  <a:pt x="2098" y="814"/>
                </a:lnTo>
                <a:lnTo>
                  <a:pt x="2093" y="809"/>
                </a:lnTo>
                <a:lnTo>
                  <a:pt x="2089" y="804"/>
                </a:lnTo>
                <a:lnTo>
                  <a:pt x="2081" y="801"/>
                </a:lnTo>
                <a:lnTo>
                  <a:pt x="2048" y="794"/>
                </a:lnTo>
                <a:lnTo>
                  <a:pt x="2032" y="789"/>
                </a:lnTo>
                <a:lnTo>
                  <a:pt x="2028" y="787"/>
                </a:lnTo>
                <a:lnTo>
                  <a:pt x="2025" y="785"/>
                </a:lnTo>
                <a:lnTo>
                  <a:pt x="2019" y="780"/>
                </a:lnTo>
                <a:lnTo>
                  <a:pt x="2000" y="782"/>
                </a:lnTo>
                <a:lnTo>
                  <a:pt x="1935" y="810"/>
                </a:lnTo>
                <a:lnTo>
                  <a:pt x="1923" y="811"/>
                </a:lnTo>
                <a:lnTo>
                  <a:pt x="1919" y="810"/>
                </a:lnTo>
                <a:lnTo>
                  <a:pt x="1915" y="808"/>
                </a:lnTo>
                <a:lnTo>
                  <a:pt x="1912" y="805"/>
                </a:lnTo>
                <a:lnTo>
                  <a:pt x="1909" y="802"/>
                </a:lnTo>
                <a:lnTo>
                  <a:pt x="1904" y="796"/>
                </a:lnTo>
                <a:lnTo>
                  <a:pt x="1892" y="777"/>
                </a:lnTo>
                <a:lnTo>
                  <a:pt x="1892" y="771"/>
                </a:lnTo>
                <a:lnTo>
                  <a:pt x="1894" y="766"/>
                </a:lnTo>
                <a:lnTo>
                  <a:pt x="1908" y="747"/>
                </a:lnTo>
                <a:lnTo>
                  <a:pt x="1912" y="741"/>
                </a:lnTo>
                <a:lnTo>
                  <a:pt x="1914" y="732"/>
                </a:lnTo>
                <a:lnTo>
                  <a:pt x="1916" y="716"/>
                </a:lnTo>
                <a:lnTo>
                  <a:pt x="1916" y="707"/>
                </a:lnTo>
                <a:lnTo>
                  <a:pt x="1914" y="685"/>
                </a:lnTo>
                <a:lnTo>
                  <a:pt x="1926" y="639"/>
                </a:lnTo>
                <a:lnTo>
                  <a:pt x="1929" y="618"/>
                </a:lnTo>
                <a:lnTo>
                  <a:pt x="1929" y="613"/>
                </a:lnTo>
                <a:lnTo>
                  <a:pt x="1932" y="606"/>
                </a:lnTo>
                <a:lnTo>
                  <a:pt x="1937" y="598"/>
                </a:lnTo>
                <a:lnTo>
                  <a:pt x="1948" y="588"/>
                </a:lnTo>
                <a:lnTo>
                  <a:pt x="1953" y="581"/>
                </a:lnTo>
                <a:lnTo>
                  <a:pt x="1959" y="562"/>
                </a:lnTo>
                <a:lnTo>
                  <a:pt x="1962" y="555"/>
                </a:lnTo>
                <a:lnTo>
                  <a:pt x="1966" y="550"/>
                </a:lnTo>
                <a:lnTo>
                  <a:pt x="1979" y="541"/>
                </a:lnTo>
                <a:lnTo>
                  <a:pt x="1986" y="537"/>
                </a:lnTo>
                <a:lnTo>
                  <a:pt x="1992" y="534"/>
                </a:lnTo>
                <a:lnTo>
                  <a:pt x="1996" y="534"/>
                </a:lnTo>
                <a:lnTo>
                  <a:pt x="2001" y="536"/>
                </a:lnTo>
                <a:lnTo>
                  <a:pt x="2011" y="538"/>
                </a:lnTo>
                <a:lnTo>
                  <a:pt x="2015" y="538"/>
                </a:lnTo>
                <a:lnTo>
                  <a:pt x="2024" y="537"/>
                </a:lnTo>
                <a:lnTo>
                  <a:pt x="2026" y="533"/>
                </a:lnTo>
                <a:lnTo>
                  <a:pt x="2027" y="529"/>
                </a:lnTo>
                <a:lnTo>
                  <a:pt x="2021" y="510"/>
                </a:lnTo>
                <a:lnTo>
                  <a:pt x="2021" y="504"/>
                </a:lnTo>
                <a:lnTo>
                  <a:pt x="2024" y="494"/>
                </a:lnTo>
                <a:lnTo>
                  <a:pt x="2033" y="477"/>
                </a:lnTo>
                <a:lnTo>
                  <a:pt x="2040" y="460"/>
                </a:lnTo>
                <a:lnTo>
                  <a:pt x="2040" y="444"/>
                </a:lnTo>
                <a:lnTo>
                  <a:pt x="2031" y="444"/>
                </a:lnTo>
                <a:lnTo>
                  <a:pt x="2028" y="440"/>
                </a:lnTo>
                <a:lnTo>
                  <a:pt x="2026" y="429"/>
                </a:lnTo>
                <a:lnTo>
                  <a:pt x="2025" y="417"/>
                </a:lnTo>
                <a:lnTo>
                  <a:pt x="2024" y="412"/>
                </a:lnTo>
                <a:lnTo>
                  <a:pt x="2021" y="408"/>
                </a:lnTo>
                <a:lnTo>
                  <a:pt x="1980" y="369"/>
                </a:lnTo>
                <a:lnTo>
                  <a:pt x="1973" y="367"/>
                </a:lnTo>
                <a:lnTo>
                  <a:pt x="1968" y="367"/>
                </a:lnTo>
                <a:lnTo>
                  <a:pt x="1965" y="369"/>
                </a:lnTo>
                <a:lnTo>
                  <a:pt x="1962" y="371"/>
                </a:lnTo>
                <a:lnTo>
                  <a:pt x="1959" y="374"/>
                </a:lnTo>
                <a:lnTo>
                  <a:pt x="1958" y="377"/>
                </a:lnTo>
                <a:lnTo>
                  <a:pt x="1956" y="386"/>
                </a:lnTo>
                <a:lnTo>
                  <a:pt x="1954" y="390"/>
                </a:lnTo>
                <a:lnTo>
                  <a:pt x="1951" y="391"/>
                </a:lnTo>
                <a:lnTo>
                  <a:pt x="1948" y="392"/>
                </a:lnTo>
                <a:lnTo>
                  <a:pt x="1944" y="390"/>
                </a:lnTo>
                <a:lnTo>
                  <a:pt x="1937" y="383"/>
                </a:lnTo>
                <a:lnTo>
                  <a:pt x="1933" y="381"/>
                </a:lnTo>
                <a:lnTo>
                  <a:pt x="1929" y="379"/>
                </a:lnTo>
                <a:lnTo>
                  <a:pt x="1925" y="378"/>
                </a:lnTo>
                <a:lnTo>
                  <a:pt x="1910" y="377"/>
                </a:lnTo>
                <a:lnTo>
                  <a:pt x="1905" y="378"/>
                </a:lnTo>
                <a:lnTo>
                  <a:pt x="1896" y="378"/>
                </a:lnTo>
                <a:lnTo>
                  <a:pt x="1893" y="377"/>
                </a:lnTo>
                <a:lnTo>
                  <a:pt x="1888" y="376"/>
                </a:lnTo>
                <a:lnTo>
                  <a:pt x="1873" y="376"/>
                </a:lnTo>
                <a:lnTo>
                  <a:pt x="1868" y="373"/>
                </a:lnTo>
                <a:lnTo>
                  <a:pt x="1863" y="368"/>
                </a:lnTo>
                <a:lnTo>
                  <a:pt x="1856" y="357"/>
                </a:lnTo>
                <a:lnTo>
                  <a:pt x="1846" y="348"/>
                </a:lnTo>
                <a:lnTo>
                  <a:pt x="1837" y="342"/>
                </a:lnTo>
                <a:lnTo>
                  <a:pt x="1833" y="336"/>
                </a:lnTo>
                <a:lnTo>
                  <a:pt x="1829" y="325"/>
                </a:lnTo>
                <a:lnTo>
                  <a:pt x="1823" y="305"/>
                </a:lnTo>
                <a:lnTo>
                  <a:pt x="1820" y="292"/>
                </a:lnTo>
                <a:lnTo>
                  <a:pt x="1820" y="282"/>
                </a:lnTo>
                <a:lnTo>
                  <a:pt x="1822" y="273"/>
                </a:lnTo>
                <a:lnTo>
                  <a:pt x="1825" y="268"/>
                </a:lnTo>
                <a:lnTo>
                  <a:pt x="1828" y="263"/>
                </a:lnTo>
                <a:lnTo>
                  <a:pt x="1831" y="261"/>
                </a:lnTo>
                <a:lnTo>
                  <a:pt x="1843" y="257"/>
                </a:lnTo>
                <a:lnTo>
                  <a:pt x="1847" y="256"/>
                </a:lnTo>
                <a:lnTo>
                  <a:pt x="1851" y="253"/>
                </a:lnTo>
                <a:lnTo>
                  <a:pt x="1853" y="250"/>
                </a:lnTo>
                <a:lnTo>
                  <a:pt x="1855" y="246"/>
                </a:lnTo>
                <a:lnTo>
                  <a:pt x="1856" y="242"/>
                </a:lnTo>
                <a:lnTo>
                  <a:pt x="1857" y="216"/>
                </a:lnTo>
                <a:lnTo>
                  <a:pt x="1860" y="211"/>
                </a:lnTo>
                <a:lnTo>
                  <a:pt x="1863" y="208"/>
                </a:lnTo>
                <a:lnTo>
                  <a:pt x="1865" y="203"/>
                </a:lnTo>
                <a:lnTo>
                  <a:pt x="1865" y="195"/>
                </a:lnTo>
                <a:lnTo>
                  <a:pt x="1861" y="181"/>
                </a:lnTo>
                <a:lnTo>
                  <a:pt x="1859" y="174"/>
                </a:lnTo>
                <a:lnTo>
                  <a:pt x="1856" y="164"/>
                </a:lnTo>
                <a:lnTo>
                  <a:pt x="1854" y="160"/>
                </a:lnTo>
                <a:lnTo>
                  <a:pt x="1842" y="147"/>
                </a:lnTo>
                <a:lnTo>
                  <a:pt x="1821" y="127"/>
                </a:lnTo>
                <a:lnTo>
                  <a:pt x="1802" y="121"/>
                </a:lnTo>
                <a:lnTo>
                  <a:pt x="1768" y="125"/>
                </a:lnTo>
                <a:lnTo>
                  <a:pt x="1747" y="124"/>
                </a:lnTo>
                <a:lnTo>
                  <a:pt x="1726" y="122"/>
                </a:lnTo>
                <a:lnTo>
                  <a:pt x="1717" y="119"/>
                </a:lnTo>
                <a:lnTo>
                  <a:pt x="1710" y="118"/>
                </a:lnTo>
                <a:lnTo>
                  <a:pt x="1687" y="111"/>
                </a:lnTo>
                <a:lnTo>
                  <a:pt x="1675" y="104"/>
                </a:lnTo>
                <a:lnTo>
                  <a:pt x="1653" y="88"/>
                </a:lnTo>
                <a:lnTo>
                  <a:pt x="1635" y="77"/>
                </a:lnTo>
                <a:lnTo>
                  <a:pt x="1624" y="64"/>
                </a:lnTo>
                <a:lnTo>
                  <a:pt x="1599" y="16"/>
                </a:lnTo>
                <a:lnTo>
                  <a:pt x="1574" y="15"/>
                </a:lnTo>
                <a:lnTo>
                  <a:pt x="1564" y="11"/>
                </a:lnTo>
                <a:lnTo>
                  <a:pt x="1552" y="2"/>
                </a:lnTo>
                <a:lnTo>
                  <a:pt x="1548" y="0"/>
                </a:lnTo>
                <a:lnTo>
                  <a:pt x="1543" y="0"/>
                </a:lnTo>
                <a:lnTo>
                  <a:pt x="1538" y="3"/>
                </a:lnTo>
                <a:lnTo>
                  <a:pt x="1533" y="9"/>
                </a:lnTo>
                <a:lnTo>
                  <a:pt x="1532" y="14"/>
                </a:lnTo>
                <a:lnTo>
                  <a:pt x="1530" y="19"/>
                </a:lnTo>
                <a:lnTo>
                  <a:pt x="1530" y="24"/>
                </a:lnTo>
                <a:lnTo>
                  <a:pt x="1530" y="29"/>
                </a:lnTo>
                <a:lnTo>
                  <a:pt x="1529" y="33"/>
                </a:lnTo>
                <a:lnTo>
                  <a:pt x="1525" y="40"/>
                </a:lnTo>
                <a:lnTo>
                  <a:pt x="1523" y="44"/>
                </a:lnTo>
                <a:lnTo>
                  <a:pt x="1522" y="47"/>
                </a:lnTo>
                <a:lnTo>
                  <a:pt x="1522" y="51"/>
                </a:lnTo>
                <a:lnTo>
                  <a:pt x="1523" y="55"/>
                </a:lnTo>
                <a:lnTo>
                  <a:pt x="1527" y="63"/>
                </a:lnTo>
                <a:lnTo>
                  <a:pt x="1529" y="66"/>
                </a:lnTo>
                <a:lnTo>
                  <a:pt x="1533" y="84"/>
                </a:lnTo>
                <a:lnTo>
                  <a:pt x="1534" y="93"/>
                </a:lnTo>
                <a:lnTo>
                  <a:pt x="1533" y="98"/>
                </a:lnTo>
                <a:lnTo>
                  <a:pt x="1530" y="102"/>
                </a:lnTo>
                <a:lnTo>
                  <a:pt x="1527" y="105"/>
                </a:lnTo>
                <a:lnTo>
                  <a:pt x="1523" y="106"/>
                </a:lnTo>
                <a:lnTo>
                  <a:pt x="1507" y="103"/>
                </a:lnTo>
                <a:lnTo>
                  <a:pt x="1489" y="101"/>
                </a:lnTo>
                <a:lnTo>
                  <a:pt x="1483" y="100"/>
                </a:lnTo>
                <a:lnTo>
                  <a:pt x="1480" y="97"/>
                </a:lnTo>
                <a:lnTo>
                  <a:pt x="1477" y="93"/>
                </a:lnTo>
                <a:lnTo>
                  <a:pt x="1475" y="91"/>
                </a:lnTo>
                <a:lnTo>
                  <a:pt x="1471" y="88"/>
                </a:lnTo>
                <a:lnTo>
                  <a:pt x="1467" y="88"/>
                </a:lnTo>
                <a:lnTo>
                  <a:pt x="1462" y="89"/>
                </a:lnTo>
                <a:lnTo>
                  <a:pt x="1457" y="96"/>
                </a:lnTo>
                <a:lnTo>
                  <a:pt x="1453" y="104"/>
                </a:lnTo>
                <a:lnTo>
                  <a:pt x="1451" y="106"/>
                </a:lnTo>
                <a:lnTo>
                  <a:pt x="1448" y="109"/>
                </a:lnTo>
                <a:lnTo>
                  <a:pt x="1442" y="114"/>
                </a:lnTo>
                <a:lnTo>
                  <a:pt x="1439" y="116"/>
                </a:lnTo>
                <a:lnTo>
                  <a:pt x="1432" y="122"/>
                </a:lnTo>
                <a:lnTo>
                  <a:pt x="1423" y="127"/>
                </a:lnTo>
                <a:lnTo>
                  <a:pt x="1418" y="130"/>
                </a:lnTo>
                <a:lnTo>
                  <a:pt x="1412" y="130"/>
                </a:lnTo>
                <a:lnTo>
                  <a:pt x="1401" y="127"/>
                </a:lnTo>
                <a:lnTo>
                  <a:pt x="1395" y="125"/>
                </a:lnTo>
                <a:lnTo>
                  <a:pt x="1391" y="122"/>
                </a:lnTo>
                <a:lnTo>
                  <a:pt x="1380" y="113"/>
                </a:lnTo>
                <a:lnTo>
                  <a:pt x="1358" y="102"/>
                </a:lnTo>
                <a:lnTo>
                  <a:pt x="1353" y="96"/>
                </a:lnTo>
                <a:lnTo>
                  <a:pt x="1347" y="86"/>
                </a:lnTo>
                <a:lnTo>
                  <a:pt x="1344" y="83"/>
                </a:lnTo>
                <a:lnTo>
                  <a:pt x="1338" y="82"/>
                </a:lnTo>
                <a:lnTo>
                  <a:pt x="1332" y="82"/>
                </a:lnTo>
                <a:lnTo>
                  <a:pt x="1321" y="82"/>
                </a:lnTo>
                <a:lnTo>
                  <a:pt x="1315" y="81"/>
                </a:lnTo>
                <a:lnTo>
                  <a:pt x="1308" y="80"/>
                </a:lnTo>
                <a:lnTo>
                  <a:pt x="1300" y="77"/>
                </a:lnTo>
                <a:lnTo>
                  <a:pt x="1294" y="76"/>
                </a:lnTo>
                <a:lnTo>
                  <a:pt x="1286" y="76"/>
                </a:lnTo>
                <a:lnTo>
                  <a:pt x="1269" y="79"/>
                </a:lnTo>
                <a:lnTo>
                  <a:pt x="1259" y="83"/>
                </a:lnTo>
                <a:lnTo>
                  <a:pt x="1249" y="93"/>
                </a:lnTo>
                <a:lnTo>
                  <a:pt x="1248" y="99"/>
                </a:lnTo>
                <a:lnTo>
                  <a:pt x="1249" y="103"/>
                </a:lnTo>
                <a:lnTo>
                  <a:pt x="1251" y="106"/>
                </a:lnTo>
                <a:lnTo>
                  <a:pt x="1251" y="110"/>
                </a:lnTo>
                <a:lnTo>
                  <a:pt x="1251" y="113"/>
                </a:lnTo>
                <a:lnTo>
                  <a:pt x="1249" y="117"/>
                </a:lnTo>
                <a:lnTo>
                  <a:pt x="1234" y="135"/>
                </a:lnTo>
                <a:lnTo>
                  <a:pt x="1223" y="146"/>
                </a:lnTo>
                <a:lnTo>
                  <a:pt x="1221" y="149"/>
                </a:lnTo>
                <a:lnTo>
                  <a:pt x="1213" y="165"/>
                </a:lnTo>
                <a:lnTo>
                  <a:pt x="1208" y="167"/>
                </a:lnTo>
                <a:lnTo>
                  <a:pt x="1199" y="167"/>
                </a:lnTo>
                <a:lnTo>
                  <a:pt x="1179" y="164"/>
                </a:lnTo>
                <a:lnTo>
                  <a:pt x="1171" y="161"/>
                </a:lnTo>
                <a:lnTo>
                  <a:pt x="1164" y="158"/>
                </a:lnTo>
                <a:lnTo>
                  <a:pt x="1140" y="144"/>
                </a:lnTo>
                <a:lnTo>
                  <a:pt x="1133" y="144"/>
                </a:lnTo>
                <a:lnTo>
                  <a:pt x="1125" y="145"/>
                </a:lnTo>
                <a:lnTo>
                  <a:pt x="1098" y="152"/>
                </a:lnTo>
                <a:lnTo>
                  <a:pt x="1091" y="155"/>
                </a:lnTo>
                <a:lnTo>
                  <a:pt x="1086" y="158"/>
                </a:lnTo>
                <a:lnTo>
                  <a:pt x="1074" y="174"/>
                </a:lnTo>
                <a:lnTo>
                  <a:pt x="1049" y="171"/>
                </a:lnTo>
                <a:lnTo>
                  <a:pt x="1044" y="169"/>
                </a:lnTo>
                <a:lnTo>
                  <a:pt x="1040" y="166"/>
                </a:lnTo>
                <a:lnTo>
                  <a:pt x="1037" y="163"/>
                </a:lnTo>
                <a:lnTo>
                  <a:pt x="1034" y="155"/>
                </a:lnTo>
                <a:lnTo>
                  <a:pt x="1032" y="152"/>
                </a:lnTo>
                <a:lnTo>
                  <a:pt x="1029" y="149"/>
                </a:lnTo>
                <a:lnTo>
                  <a:pt x="1026" y="148"/>
                </a:lnTo>
                <a:lnTo>
                  <a:pt x="1021" y="146"/>
                </a:lnTo>
                <a:lnTo>
                  <a:pt x="1017" y="145"/>
                </a:lnTo>
                <a:lnTo>
                  <a:pt x="1014" y="142"/>
                </a:lnTo>
                <a:lnTo>
                  <a:pt x="1013" y="138"/>
                </a:lnTo>
                <a:lnTo>
                  <a:pt x="1012" y="134"/>
                </a:lnTo>
                <a:lnTo>
                  <a:pt x="1012" y="129"/>
                </a:lnTo>
                <a:lnTo>
                  <a:pt x="1011" y="124"/>
                </a:lnTo>
                <a:lnTo>
                  <a:pt x="1010" y="120"/>
                </a:lnTo>
                <a:lnTo>
                  <a:pt x="1008" y="117"/>
                </a:lnTo>
                <a:lnTo>
                  <a:pt x="1000" y="109"/>
                </a:lnTo>
                <a:lnTo>
                  <a:pt x="956" y="76"/>
                </a:lnTo>
                <a:lnTo>
                  <a:pt x="954" y="73"/>
                </a:lnTo>
                <a:lnTo>
                  <a:pt x="952" y="69"/>
                </a:lnTo>
                <a:lnTo>
                  <a:pt x="952" y="65"/>
                </a:lnTo>
                <a:lnTo>
                  <a:pt x="951" y="55"/>
                </a:lnTo>
                <a:lnTo>
                  <a:pt x="951" y="51"/>
                </a:lnTo>
                <a:lnTo>
                  <a:pt x="943" y="33"/>
                </a:lnTo>
                <a:lnTo>
                  <a:pt x="941" y="30"/>
                </a:lnTo>
                <a:lnTo>
                  <a:pt x="939" y="27"/>
                </a:lnTo>
                <a:lnTo>
                  <a:pt x="928" y="29"/>
                </a:lnTo>
                <a:lnTo>
                  <a:pt x="862" y="56"/>
                </a:lnTo>
                <a:lnTo>
                  <a:pt x="849" y="57"/>
                </a:lnTo>
                <a:lnTo>
                  <a:pt x="842" y="52"/>
                </a:lnTo>
                <a:lnTo>
                  <a:pt x="836" y="47"/>
                </a:lnTo>
                <a:lnTo>
                  <a:pt x="832" y="45"/>
                </a:lnTo>
                <a:lnTo>
                  <a:pt x="828" y="44"/>
                </a:lnTo>
                <a:lnTo>
                  <a:pt x="824" y="45"/>
                </a:lnTo>
                <a:lnTo>
                  <a:pt x="819" y="45"/>
                </a:lnTo>
                <a:lnTo>
                  <a:pt x="816" y="43"/>
                </a:lnTo>
                <a:lnTo>
                  <a:pt x="805" y="27"/>
                </a:lnTo>
                <a:lnTo>
                  <a:pt x="802" y="24"/>
                </a:lnTo>
                <a:lnTo>
                  <a:pt x="799" y="22"/>
                </a:lnTo>
                <a:lnTo>
                  <a:pt x="796" y="22"/>
                </a:lnTo>
                <a:lnTo>
                  <a:pt x="793" y="24"/>
                </a:lnTo>
                <a:lnTo>
                  <a:pt x="787" y="32"/>
                </a:lnTo>
                <a:lnTo>
                  <a:pt x="783" y="35"/>
                </a:lnTo>
                <a:lnTo>
                  <a:pt x="775" y="35"/>
                </a:lnTo>
                <a:lnTo>
                  <a:pt x="769" y="33"/>
                </a:lnTo>
                <a:lnTo>
                  <a:pt x="766" y="30"/>
                </a:lnTo>
                <a:lnTo>
                  <a:pt x="762" y="23"/>
                </a:lnTo>
                <a:lnTo>
                  <a:pt x="758" y="22"/>
                </a:lnTo>
                <a:lnTo>
                  <a:pt x="754" y="25"/>
                </a:lnTo>
                <a:lnTo>
                  <a:pt x="745" y="36"/>
                </a:lnTo>
                <a:lnTo>
                  <a:pt x="743" y="42"/>
                </a:lnTo>
                <a:lnTo>
                  <a:pt x="742" y="48"/>
                </a:lnTo>
                <a:lnTo>
                  <a:pt x="743" y="52"/>
                </a:lnTo>
                <a:lnTo>
                  <a:pt x="744" y="56"/>
                </a:lnTo>
                <a:lnTo>
                  <a:pt x="744" y="67"/>
                </a:lnTo>
                <a:lnTo>
                  <a:pt x="743" y="76"/>
                </a:lnTo>
                <a:lnTo>
                  <a:pt x="730" y="130"/>
                </a:lnTo>
                <a:lnTo>
                  <a:pt x="727" y="137"/>
                </a:lnTo>
                <a:lnTo>
                  <a:pt x="724" y="141"/>
                </a:lnTo>
                <a:lnTo>
                  <a:pt x="712" y="153"/>
                </a:lnTo>
                <a:lnTo>
                  <a:pt x="704" y="163"/>
                </a:lnTo>
                <a:lnTo>
                  <a:pt x="700" y="171"/>
                </a:lnTo>
                <a:lnTo>
                  <a:pt x="699" y="174"/>
                </a:lnTo>
                <a:lnTo>
                  <a:pt x="698" y="179"/>
                </a:lnTo>
                <a:lnTo>
                  <a:pt x="698" y="193"/>
                </a:lnTo>
                <a:lnTo>
                  <a:pt x="695" y="197"/>
                </a:lnTo>
                <a:lnTo>
                  <a:pt x="691" y="198"/>
                </a:lnTo>
                <a:lnTo>
                  <a:pt x="683" y="194"/>
                </a:lnTo>
                <a:lnTo>
                  <a:pt x="679" y="191"/>
                </a:lnTo>
                <a:lnTo>
                  <a:pt x="675" y="187"/>
                </a:lnTo>
                <a:lnTo>
                  <a:pt x="673" y="184"/>
                </a:lnTo>
                <a:lnTo>
                  <a:pt x="668" y="168"/>
                </a:lnTo>
                <a:lnTo>
                  <a:pt x="667" y="164"/>
                </a:lnTo>
                <a:lnTo>
                  <a:pt x="668" y="159"/>
                </a:lnTo>
                <a:lnTo>
                  <a:pt x="670" y="151"/>
                </a:lnTo>
                <a:lnTo>
                  <a:pt x="670" y="146"/>
                </a:lnTo>
                <a:lnTo>
                  <a:pt x="669" y="141"/>
                </a:lnTo>
                <a:lnTo>
                  <a:pt x="668" y="138"/>
                </a:lnTo>
                <a:lnTo>
                  <a:pt x="667" y="134"/>
                </a:lnTo>
                <a:lnTo>
                  <a:pt x="664" y="131"/>
                </a:lnTo>
                <a:lnTo>
                  <a:pt x="661" y="129"/>
                </a:lnTo>
                <a:lnTo>
                  <a:pt x="640" y="116"/>
                </a:lnTo>
                <a:lnTo>
                  <a:pt x="635" y="112"/>
                </a:lnTo>
                <a:lnTo>
                  <a:pt x="631" y="109"/>
                </a:lnTo>
                <a:lnTo>
                  <a:pt x="627" y="108"/>
                </a:lnTo>
                <a:lnTo>
                  <a:pt x="620" y="107"/>
                </a:lnTo>
                <a:lnTo>
                  <a:pt x="617" y="105"/>
                </a:lnTo>
                <a:lnTo>
                  <a:pt x="615" y="101"/>
                </a:lnTo>
                <a:lnTo>
                  <a:pt x="613" y="97"/>
                </a:lnTo>
                <a:lnTo>
                  <a:pt x="613" y="91"/>
                </a:lnTo>
                <a:lnTo>
                  <a:pt x="613" y="87"/>
                </a:lnTo>
                <a:lnTo>
                  <a:pt x="611" y="83"/>
                </a:lnTo>
                <a:lnTo>
                  <a:pt x="610" y="79"/>
                </a:lnTo>
                <a:lnTo>
                  <a:pt x="607" y="77"/>
                </a:lnTo>
                <a:lnTo>
                  <a:pt x="604" y="75"/>
                </a:lnTo>
                <a:lnTo>
                  <a:pt x="600" y="73"/>
                </a:lnTo>
                <a:lnTo>
                  <a:pt x="591" y="72"/>
                </a:lnTo>
                <a:lnTo>
                  <a:pt x="586" y="72"/>
                </a:lnTo>
                <a:lnTo>
                  <a:pt x="583" y="70"/>
                </a:lnTo>
                <a:lnTo>
                  <a:pt x="580" y="67"/>
                </a:lnTo>
                <a:lnTo>
                  <a:pt x="579" y="63"/>
                </a:lnTo>
                <a:lnTo>
                  <a:pt x="578" y="57"/>
                </a:lnTo>
                <a:lnTo>
                  <a:pt x="578" y="46"/>
                </a:lnTo>
                <a:lnTo>
                  <a:pt x="578" y="37"/>
                </a:lnTo>
                <a:lnTo>
                  <a:pt x="577" y="33"/>
                </a:lnTo>
                <a:lnTo>
                  <a:pt x="575" y="29"/>
                </a:lnTo>
                <a:lnTo>
                  <a:pt x="573" y="25"/>
                </a:lnTo>
                <a:lnTo>
                  <a:pt x="569" y="23"/>
                </a:lnTo>
                <a:lnTo>
                  <a:pt x="565" y="22"/>
                </a:lnTo>
                <a:lnTo>
                  <a:pt x="558" y="22"/>
                </a:lnTo>
                <a:lnTo>
                  <a:pt x="547" y="23"/>
                </a:lnTo>
                <a:lnTo>
                  <a:pt x="541" y="25"/>
                </a:lnTo>
                <a:lnTo>
                  <a:pt x="536" y="30"/>
                </a:lnTo>
                <a:lnTo>
                  <a:pt x="533" y="35"/>
                </a:lnTo>
                <a:lnTo>
                  <a:pt x="529" y="46"/>
                </a:lnTo>
                <a:lnTo>
                  <a:pt x="527" y="53"/>
                </a:lnTo>
                <a:lnTo>
                  <a:pt x="529" y="84"/>
                </a:lnTo>
                <a:lnTo>
                  <a:pt x="529" y="89"/>
                </a:lnTo>
                <a:lnTo>
                  <a:pt x="525" y="117"/>
                </a:lnTo>
                <a:lnTo>
                  <a:pt x="526" y="142"/>
                </a:lnTo>
                <a:lnTo>
                  <a:pt x="524" y="152"/>
                </a:lnTo>
                <a:lnTo>
                  <a:pt x="520" y="169"/>
                </a:lnTo>
                <a:lnTo>
                  <a:pt x="517" y="173"/>
                </a:lnTo>
                <a:lnTo>
                  <a:pt x="515" y="176"/>
                </a:lnTo>
                <a:lnTo>
                  <a:pt x="510" y="179"/>
                </a:lnTo>
                <a:lnTo>
                  <a:pt x="503" y="183"/>
                </a:lnTo>
                <a:lnTo>
                  <a:pt x="475" y="188"/>
                </a:lnTo>
                <a:lnTo>
                  <a:pt x="468" y="192"/>
                </a:lnTo>
                <a:lnTo>
                  <a:pt x="458" y="204"/>
                </a:lnTo>
                <a:lnTo>
                  <a:pt x="450" y="209"/>
                </a:lnTo>
                <a:lnTo>
                  <a:pt x="413" y="228"/>
                </a:lnTo>
                <a:lnTo>
                  <a:pt x="403" y="236"/>
                </a:lnTo>
                <a:lnTo>
                  <a:pt x="397" y="242"/>
                </a:lnTo>
                <a:lnTo>
                  <a:pt x="394" y="249"/>
                </a:lnTo>
                <a:lnTo>
                  <a:pt x="385" y="258"/>
                </a:lnTo>
                <a:lnTo>
                  <a:pt x="380" y="261"/>
                </a:lnTo>
                <a:lnTo>
                  <a:pt x="371" y="265"/>
                </a:lnTo>
                <a:lnTo>
                  <a:pt x="344" y="272"/>
                </a:lnTo>
                <a:lnTo>
                  <a:pt x="337" y="272"/>
                </a:lnTo>
                <a:lnTo>
                  <a:pt x="332" y="268"/>
                </a:lnTo>
                <a:lnTo>
                  <a:pt x="321" y="263"/>
                </a:lnTo>
                <a:lnTo>
                  <a:pt x="304" y="266"/>
                </a:lnTo>
                <a:lnTo>
                  <a:pt x="290" y="254"/>
                </a:lnTo>
                <a:lnTo>
                  <a:pt x="282" y="245"/>
                </a:lnTo>
                <a:lnTo>
                  <a:pt x="277" y="243"/>
                </a:lnTo>
                <a:lnTo>
                  <a:pt x="258" y="237"/>
                </a:lnTo>
                <a:lnTo>
                  <a:pt x="253" y="233"/>
                </a:lnTo>
                <a:lnTo>
                  <a:pt x="249" y="229"/>
                </a:lnTo>
                <a:lnTo>
                  <a:pt x="247" y="226"/>
                </a:lnTo>
                <a:lnTo>
                  <a:pt x="242" y="223"/>
                </a:lnTo>
                <a:lnTo>
                  <a:pt x="233" y="221"/>
                </a:lnTo>
                <a:lnTo>
                  <a:pt x="218" y="219"/>
                </a:lnTo>
                <a:lnTo>
                  <a:pt x="204" y="222"/>
                </a:lnTo>
                <a:lnTo>
                  <a:pt x="196" y="224"/>
                </a:lnTo>
                <a:lnTo>
                  <a:pt x="192" y="226"/>
                </a:lnTo>
                <a:lnTo>
                  <a:pt x="177" y="231"/>
                </a:lnTo>
                <a:lnTo>
                  <a:pt x="174" y="234"/>
                </a:lnTo>
                <a:lnTo>
                  <a:pt x="172" y="238"/>
                </a:lnTo>
                <a:lnTo>
                  <a:pt x="171" y="242"/>
                </a:lnTo>
                <a:lnTo>
                  <a:pt x="171" y="247"/>
                </a:lnTo>
                <a:lnTo>
                  <a:pt x="171" y="252"/>
                </a:lnTo>
                <a:lnTo>
                  <a:pt x="166" y="254"/>
                </a:lnTo>
                <a:lnTo>
                  <a:pt x="159" y="254"/>
                </a:lnTo>
                <a:lnTo>
                  <a:pt x="145" y="252"/>
                </a:lnTo>
                <a:lnTo>
                  <a:pt x="129" y="240"/>
                </a:lnTo>
                <a:lnTo>
                  <a:pt x="126" y="236"/>
                </a:lnTo>
                <a:lnTo>
                  <a:pt x="108" y="221"/>
                </a:lnTo>
                <a:lnTo>
                  <a:pt x="94" y="216"/>
                </a:lnTo>
                <a:lnTo>
                  <a:pt x="46" y="203"/>
                </a:lnTo>
                <a:lnTo>
                  <a:pt x="28" y="250"/>
                </a:lnTo>
                <a:lnTo>
                  <a:pt x="26" y="270"/>
                </a:lnTo>
                <a:lnTo>
                  <a:pt x="27" y="279"/>
                </a:lnTo>
                <a:lnTo>
                  <a:pt x="33" y="303"/>
                </a:lnTo>
                <a:lnTo>
                  <a:pt x="34" y="306"/>
                </a:lnTo>
                <a:lnTo>
                  <a:pt x="36" y="310"/>
                </a:lnTo>
                <a:lnTo>
                  <a:pt x="49" y="321"/>
                </a:lnTo>
                <a:lnTo>
                  <a:pt x="54" y="333"/>
                </a:lnTo>
                <a:lnTo>
                  <a:pt x="54" y="340"/>
                </a:lnTo>
                <a:lnTo>
                  <a:pt x="53" y="344"/>
                </a:lnTo>
                <a:lnTo>
                  <a:pt x="50" y="346"/>
                </a:lnTo>
                <a:lnTo>
                  <a:pt x="46" y="348"/>
                </a:lnTo>
                <a:lnTo>
                  <a:pt x="41" y="351"/>
                </a:lnTo>
                <a:lnTo>
                  <a:pt x="31" y="373"/>
                </a:lnTo>
                <a:lnTo>
                  <a:pt x="28" y="384"/>
                </a:lnTo>
                <a:lnTo>
                  <a:pt x="25" y="390"/>
                </a:lnTo>
                <a:lnTo>
                  <a:pt x="22" y="394"/>
                </a:lnTo>
                <a:lnTo>
                  <a:pt x="19" y="397"/>
                </a:lnTo>
                <a:lnTo>
                  <a:pt x="11" y="405"/>
                </a:lnTo>
                <a:lnTo>
                  <a:pt x="0" y="422"/>
                </a:lnTo>
                <a:lnTo>
                  <a:pt x="16" y="432"/>
                </a:lnTo>
                <a:lnTo>
                  <a:pt x="29" y="452"/>
                </a:lnTo>
                <a:lnTo>
                  <a:pt x="34" y="456"/>
                </a:lnTo>
                <a:lnTo>
                  <a:pt x="39" y="458"/>
                </a:lnTo>
                <a:lnTo>
                  <a:pt x="48" y="455"/>
                </a:lnTo>
                <a:lnTo>
                  <a:pt x="104" y="473"/>
                </a:lnTo>
                <a:lnTo>
                  <a:pt x="118" y="475"/>
                </a:lnTo>
                <a:lnTo>
                  <a:pt x="123" y="478"/>
                </a:lnTo>
                <a:lnTo>
                  <a:pt x="126" y="481"/>
                </a:lnTo>
                <a:lnTo>
                  <a:pt x="127" y="485"/>
                </a:lnTo>
                <a:lnTo>
                  <a:pt x="127" y="489"/>
                </a:lnTo>
                <a:lnTo>
                  <a:pt x="127" y="493"/>
                </a:lnTo>
                <a:lnTo>
                  <a:pt x="123" y="500"/>
                </a:lnTo>
                <a:lnTo>
                  <a:pt x="122" y="505"/>
                </a:lnTo>
                <a:lnTo>
                  <a:pt x="119" y="513"/>
                </a:lnTo>
                <a:lnTo>
                  <a:pt x="114" y="519"/>
                </a:lnTo>
                <a:lnTo>
                  <a:pt x="112" y="522"/>
                </a:lnTo>
                <a:lnTo>
                  <a:pt x="111" y="527"/>
                </a:lnTo>
                <a:lnTo>
                  <a:pt x="113" y="532"/>
                </a:lnTo>
                <a:lnTo>
                  <a:pt x="117" y="537"/>
                </a:lnTo>
                <a:lnTo>
                  <a:pt x="126" y="542"/>
                </a:lnTo>
                <a:lnTo>
                  <a:pt x="130" y="546"/>
                </a:lnTo>
                <a:lnTo>
                  <a:pt x="134" y="558"/>
                </a:lnTo>
                <a:lnTo>
                  <a:pt x="136" y="608"/>
                </a:lnTo>
                <a:lnTo>
                  <a:pt x="143" y="622"/>
                </a:lnTo>
                <a:lnTo>
                  <a:pt x="148" y="625"/>
                </a:lnTo>
                <a:lnTo>
                  <a:pt x="153" y="632"/>
                </a:lnTo>
                <a:lnTo>
                  <a:pt x="155" y="638"/>
                </a:lnTo>
                <a:lnTo>
                  <a:pt x="154" y="643"/>
                </a:lnTo>
                <a:lnTo>
                  <a:pt x="152" y="648"/>
                </a:lnTo>
                <a:lnTo>
                  <a:pt x="150" y="655"/>
                </a:lnTo>
                <a:lnTo>
                  <a:pt x="149" y="669"/>
                </a:lnTo>
                <a:lnTo>
                  <a:pt x="150" y="676"/>
                </a:lnTo>
                <a:lnTo>
                  <a:pt x="153" y="680"/>
                </a:lnTo>
                <a:lnTo>
                  <a:pt x="156" y="682"/>
                </a:lnTo>
                <a:lnTo>
                  <a:pt x="167" y="687"/>
                </a:lnTo>
                <a:lnTo>
                  <a:pt x="185" y="691"/>
                </a:lnTo>
                <a:lnTo>
                  <a:pt x="188" y="692"/>
                </a:lnTo>
                <a:lnTo>
                  <a:pt x="199" y="696"/>
                </a:lnTo>
                <a:lnTo>
                  <a:pt x="206" y="699"/>
                </a:lnTo>
                <a:lnTo>
                  <a:pt x="208" y="703"/>
                </a:lnTo>
                <a:lnTo>
                  <a:pt x="207" y="707"/>
                </a:lnTo>
                <a:lnTo>
                  <a:pt x="203" y="713"/>
                </a:lnTo>
                <a:lnTo>
                  <a:pt x="201" y="721"/>
                </a:lnTo>
                <a:lnTo>
                  <a:pt x="203" y="735"/>
                </a:lnTo>
                <a:lnTo>
                  <a:pt x="209" y="766"/>
                </a:lnTo>
                <a:lnTo>
                  <a:pt x="214" y="781"/>
                </a:lnTo>
                <a:lnTo>
                  <a:pt x="218" y="788"/>
                </a:lnTo>
                <a:lnTo>
                  <a:pt x="222" y="788"/>
                </a:lnTo>
                <a:lnTo>
                  <a:pt x="232" y="783"/>
                </a:lnTo>
                <a:lnTo>
                  <a:pt x="236" y="782"/>
                </a:lnTo>
                <a:lnTo>
                  <a:pt x="240" y="783"/>
                </a:lnTo>
                <a:lnTo>
                  <a:pt x="249" y="789"/>
                </a:lnTo>
                <a:lnTo>
                  <a:pt x="253" y="791"/>
                </a:lnTo>
                <a:lnTo>
                  <a:pt x="264" y="801"/>
                </a:lnTo>
                <a:lnTo>
                  <a:pt x="294" y="843"/>
                </a:lnTo>
                <a:lnTo>
                  <a:pt x="270" y="915"/>
                </a:lnTo>
                <a:lnTo>
                  <a:pt x="266" y="936"/>
                </a:lnTo>
                <a:lnTo>
                  <a:pt x="267" y="940"/>
                </a:lnTo>
                <a:lnTo>
                  <a:pt x="267" y="941"/>
                </a:lnTo>
                <a:lnTo>
                  <a:pt x="280" y="955"/>
                </a:lnTo>
                <a:lnTo>
                  <a:pt x="282" y="965"/>
                </a:lnTo>
                <a:lnTo>
                  <a:pt x="289" y="1054"/>
                </a:lnTo>
                <a:lnTo>
                  <a:pt x="296" y="1074"/>
                </a:lnTo>
                <a:lnTo>
                  <a:pt x="301" y="1081"/>
                </a:lnTo>
                <a:lnTo>
                  <a:pt x="310" y="1091"/>
                </a:lnTo>
                <a:lnTo>
                  <a:pt x="315" y="1101"/>
                </a:lnTo>
                <a:lnTo>
                  <a:pt x="316" y="1110"/>
                </a:lnTo>
                <a:lnTo>
                  <a:pt x="316" y="1124"/>
                </a:lnTo>
                <a:lnTo>
                  <a:pt x="311" y="1174"/>
                </a:lnTo>
                <a:lnTo>
                  <a:pt x="312" y="1185"/>
                </a:lnTo>
                <a:lnTo>
                  <a:pt x="314" y="1191"/>
                </a:lnTo>
                <a:lnTo>
                  <a:pt x="319" y="1192"/>
                </a:lnTo>
                <a:lnTo>
                  <a:pt x="323" y="1193"/>
                </a:lnTo>
                <a:lnTo>
                  <a:pt x="334" y="1198"/>
                </a:lnTo>
                <a:lnTo>
                  <a:pt x="345" y="1216"/>
                </a:lnTo>
                <a:lnTo>
                  <a:pt x="380" y="1269"/>
                </a:lnTo>
                <a:lnTo>
                  <a:pt x="396" y="1284"/>
                </a:lnTo>
                <a:lnTo>
                  <a:pt x="403" y="1287"/>
                </a:lnTo>
                <a:lnTo>
                  <a:pt x="423" y="1298"/>
                </a:lnTo>
                <a:lnTo>
                  <a:pt x="430" y="1300"/>
                </a:lnTo>
                <a:lnTo>
                  <a:pt x="434" y="1299"/>
                </a:lnTo>
                <a:lnTo>
                  <a:pt x="444" y="1300"/>
                </a:lnTo>
                <a:lnTo>
                  <a:pt x="448" y="1301"/>
                </a:lnTo>
                <a:lnTo>
                  <a:pt x="472" y="1309"/>
                </a:lnTo>
                <a:lnTo>
                  <a:pt x="513" y="1333"/>
                </a:lnTo>
                <a:lnTo>
                  <a:pt x="521" y="1340"/>
                </a:lnTo>
                <a:lnTo>
                  <a:pt x="526" y="1351"/>
                </a:lnTo>
                <a:lnTo>
                  <a:pt x="528" y="1355"/>
                </a:lnTo>
                <a:lnTo>
                  <a:pt x="533" y="1360"/>
                </a:lnTo>
                <a:lnTo>
                  <a:pt x="535" y="1363"/>
                </a:lnTo>
                <a:lnTo>
                  <a:pt x="537" y="1367"/>
                </a:lnTo>
                <a:lnTo>
                  <a:pt x="537" y="1371"/>
                </a:lnTo>
                <a:lnTo>
                  <a:pt x="542" y="1384"/>
                </a:lnTo>
                <a:lnTo>
                  <a:pt x="560" y="1408"/>
                </a:lnTo>
                <a:lnTo>
                  <a:pt x="571" y="1426"/>
                </a:lnTo>
                <a:lnTo>
                  <a:pt x="572" y="1436"/>
                </a:lnTo>
                <a:lnTo>
                  <a:pt x="564" y="1473"/>
                </a:lnTo>
                <a:lnTo>
                  <a:pt x="562" y="1479"/>
                </a:lnTo>
                <a:lnTo>
                  <a:pt x="560" y="1482"/>
                </a:lnTo>
                <a:lnTo>
                  <a:pt x="557" y="1484"/>
                </a:lnTo>
                <a:lnTo>
                  <a:pt x="554" y="1487"/>
                </a:lnTo>
                <a:lnTo>
                  <a:pt x="545" y="1490"/>
                </a:lnTo>
                <a:lnTo>
                  <a:pt x="542" y="1492"/>
                </a:lnTo>
                <a:lnTo>
                  <a:pt x="539" y="1494"/>
                </a:lnTo>
                <a:lnTo>
                  <a:pt x="517" y="1533"/>
                </a:lnTo>
                <a:lnTo>
                  <a:pt x="513" y="1543"/>
                </a:lnTo>
                <a:lnTo>
                  <a:pt x="512" y="1551"/>
                </a:lnTo>
                <a:lnTo>
                  <a:pt x="512" y="1557"/>
                </a:lnTo>
                <a:lnTo>
                  <a:pt x="513" y="1561"/>
                </a:lnTo>
                <a:lnTo>
                  <a:pt x="514" y="1565"/>
                </a:lnTo>
                <a:lnTo>
                  <a:pt x="516" y="1569"/>
                </a:lnTo>
                <a:lnTo>
                  <a:pt x="525" y="1582"/>
                </a:lnTo>
                <a:lnTo>
                  <a:pt x="528" y="1590"/>
                </a:lnTo>
                <a:lnTo>
                  <a:pt x="530" y="1594"/>
                </a:lnTo>
                <a:lnTo>
                  <a:pt x="538" y="1632"/>
                </a:lnTo>
                <a:lnTo>
                  <a:pt x="538" y="1639"/>
                </a:lnTo>
                <a:lnTo>
                  <a:pt x="537" y="1644"/>
                </a:lnTo>
                <a:lnTo>
                  <a:pt x="527" y="1663"/>
                </a:lnTo>
                <a:lnTo>
                  <a:pt x="513" y="1696"/>
                </a:lnTo>
                <a:lnTo>
                  <a:pt x="592" y="1797"/>
                </a:lnTo>
                <a:lnTo>
                  <a:pt x="596" y="1799"/>
                </a:lnTo>
                <a:lnTo>
                  <a:pt x="600" y="1800"/>
                </a:lnTo>
                <a:lnTo>
                  <a:pt x="612" y="1803"/>
                </a:lnTo>
                <a:lnTo>
                  <a:pt x="657" y="1826"/>
                </a:lnTo>
                <a:lnTo>
                  <a:pt x="664" y="1828"/>
                </a:lnTo>
                <a:lnTo>
                  <a:pt x="696" y="1831"/>
                </a:lnTo>
                <a:lnTo>
                  <a:pt x="702" y="1826"/>
                </a:lnTo>
                <a:lnTo>
                  <a:pt x="705" y="1823"/>
                </a:lnTo>
                <a:lnTo>
                  <a:pt x="709" y="1821"/>
                </a:lnTo>
                <a:lnTo>
                  <a:pt x="712" y="1818"/>
                </a:lnTo>
                <a:lnTo>
                  <a:pt x="713" y="1815"/>
                </a:lnTo>
                <a:lnTo>
                  <a:pt x="714" y="1810"/>
                </a:lnTo>
                <a:lnTo>
                  <a:pt x="715" y="1807"/>
                </a:lnTo>
                <a:lnTo>
                  <a:pt x="718" y="1804"/>
                </a:lnTo>
                <a:lnTo>
                  <a:pt x="725" y="1805"/>
                </a:lnTo>
                <a:lnTo>
                  <a:pt x="735" y="1810"/>
                </a:lnTo>
                <a:lnTo>
                  <a:pt x="758" y="1826"/>
                </a:lnTo>
                <a:lnTo>
                  <a:pt x="766" y="1834"/>
                </a:lnTo>
                <a:lnTo>
                  <a:pt x="771" y="1841"/>
                </a:lnTo>
                <a:lnTo>
                  <a:pt x="771" y="1846"/>
                </a:lnTo>
                <a:lnTo>
                  <a:pt x="773" y="1850"/>
                </a:lnTo>
                <a:lnTo>
                  <a:pt x="775" y="1853"/>
                </a:lnTo>
                <a:lnTo>
                  <a:pt x="778" y="1855"/>
                </a:lnTo>
                <a:lnTo>
                  <a:pt x="785" y="1859"/>
                </a:lnTo>
                <a:lnTo>
                  <a:pt x="791" y="1864"/>
                </a:lnTo>
                <a:lnTo>
                  <a:pt x="793" y="1866"/>
                </a:lnTo>
                <a:lnTo>
                  <a:pt x="798" y="1870"/>
                </a:lnTo>
                <a:lnTo>
                  <a:pt x="802" y="1871"/>
                </a:lnTo>
                <a:lnTo>
                  <a:pt x="809" y="1873"/>
                </a:lnTo>
                <a:lnTo>
                  <a:pt x="831" y="1874"/>
                </a:lnTo>
                <a:lnTo>
                  <a:pt x="848" y="1872"/>
                </a:lnTo>
                <a:lnTo>
                  <a:pt x="852" y="1873"/>
                </a:lnTo>
                <a:lnTo>
                  <a:pt x="857" y="1876"/>
                </a:lnTo>
                <a:lnTo>
                  <a:pt x="863" y="1882"/>
                </a:lnTo>
                <a:lnTo>
                  <a:pt x="866" y="1888"/>
                </a:lnTo>
                <a:lnTo>
                  <a:pt x="871" y="1901"/>
                </a:lnTo>
                <a:lnTo>
                  <a:pt x="873" y="1905"/>
                </a:lnTo>
                <a:lnTo>
                  <a:pt x="874" y="1909"/>
                </a:lnTo>
                <a:lnTo>
                  <a:pt x="875" y="1913"/>
                </a:lnTo>
                <a:lnTo>
                  <a:pt x="875" y="1928"/>
                </a:lnTo>
                <a:lnTo>
                  <a:pt x="876" y="1932"/>
                </a:lnTo>
                <a:lnTo>
                  <a:pt x="878" y="1936"/>
                </a:lnTo>
                <a:lnTo>
                  <a:pt x="881" y="1938"/>
                </a:lnTo>
                <a:lnTo>
                  <a:pt x="887" y="1938"/>
                </a:lnTo>
                <a:lnTo>
                  <a:pt x="899" y="1936"/>
                </a:lnTo>
                <a:lnTo>
                  <a:pt x="910" y="1931"/>
                </a:lnTo>
                <a:lnTo>
                  <a:pt x="919" y="1923"/>
                </a:lnTo>
                <a:lnTo>
                  <a:pt x="922" y="1921"/>
                </a:lnTo>
                <a:lnTo>
                  <a:pt x="926" y="1920"/>
                </a:lnTo>
                <a:lnTo>
                  <a:pt x="940" y="1918"/>
                </a:lnTo>
                <a:lnTo>
                  <a:pt x="944" y="1916"/>
                </a:lnTo>
                <a:lnTo>
                  <a:pt x="946" y="1913"/>
                </a:lnTo>
                <a:lnTo>
                  <a:pt x="948" y="1910"/>
                </a:lnTo>
                <a:lnTo>
                  <a:pt x="955" y="1911"/>
                </a:lnTo>
                <a:lnTo>
                  <a:pt x="967" y="1913"/>
                </a:lnTo>
                <a:lnTo>
                  <a:pt x="1015" y="1937"/>
                </a:lnTo>
                <a:lnTo>
                  <a:pt x="1167" y="1986"/>
                </a:lnTo>
                <a:lnTo>
                  <a:pt x="1176" y="1988"/>
                </a:lnTo>
                <a:lnTo>
                  <a:pt x="1268" y="2003"/>
                </a:lnTo>
                <a:lnTo>
                  <a:pt x="1276" y="2008"/>
                </a:lnTo>
                <a:lnTo>
                  <a:pt x="1325" y="2060"/>
                </a:lnTo>
                <a:lnTo>
                  <a:pt x="1327" y="2064"/>
                </a:lnTo>
                <a:lnTo>
                  <a:pt x="1363" y="2109"/>
                </a:lnTo>
                <a:lnTo>
                  <a:pt x="1607" y="2275"/>
                </a:lnTo>
                <a:lnTo>
                  <a:pt x="1611" y="2276"/>
                </a:lnTo>
                <a:lnTo>
                  <a:pt x="1614" y="2277"/>
                </a:lnTo>
                <a:lnTo>
                  <a:pt x="1618" y="2277"/>
                </a:lnTo>
                <a:lnTo>
                  <a:pt x="1622" y="2275"/>
                </a:lnTo>
                <a:lnTo>
                  <a:pt x="1624" y="2273"/>
                </a:lnTo>
                <a:lnTo>
                  <a:pt x="1628" y="2271"/>
                </a:lnTo>
                <a:lnTo>
                  <a:pt x="1631" y="2269"/>
                </a:lnTo>
                <a:lnTo>
                  <a:pt x="1639" y="2282"/>
                </a:lnTo>
                <a:lnTo>
                  <a:pt x="1651" y="2338"/>
                </a:lnTo>
                <a:lnTo>
                  <a:pt x="1704" y="2356"/>
                </a:lnTo>
                <a:lnTo>
                  <a:pt x="1768" y="2381"/>
                </a:lnTo>
                <a:lnTo>
                  <a:pt x="1784" y="2391"/>
                </a:lnTo>
                <a:lnTo>
                  <a:pt x="1957" y="2596"/>
                </a:lnTo>
                <a:lnTo>
                  <a:pt x="1999" y="2631"/>
                </a:lnTo>
                <a:lnTo>
                  <a:pt x="2190" y="2709"/>
                </a:lnTo>
                <a:lnTo>
                  <a:pt x="2198" y="2711"/>
                </a:lnTo>
                <a:lnTo>
                  <a:pt x="2202" y="2710"/>
                </a:lnTo>
                <a:lnTo>
                  <a:pt x="2382" y="2644"/>
                </a:lnTo>
                <a:lnTo>
                  <a:pt x="2435" y="2632"/>
                </a:lnTo>
                <a:lnTo>
                  <a:pt x="2451" y="2633"/>
                </a:lnTo>
                <a:lnTo>
                  <a:pt x="2466" y="2641"/>
                </a:lnTo>
                <a:lnTo>
                  <a:pt x="2482" y="2651"/>
                </a:lnTo>
                <a:lnTo>
                  <a:pt x="2550" y="2678"/>
                </a:lnTo>
                <a:lnTo>
                  <a:pt x="2556" y="2682"/>
                </a:lnTo>
                <a:lnTo>
                  <a:pt x="2566" y="2693"/>
                </a:lnTo>
                <a:lnTo>
                  <a:pt x="2572" y="2702"/>
                </a:lnTo>
                <a:lnTo>
                  <a:pt x="2575" y="2705"/>
                </a:lnTo>
                <a:lnTo>
                  <a:pt x="2749" y="2806"/>
                </a:lnTo>
                <a:lnTo>
                  <a:pt x="2759" y="2811"/>
                </a:lnTo>
                <a:lnTo>
                  <a:pt x="2763" y="2810"/>
                </a:lnTo>
                <a:lnTo>
                  <a:pt x="2762" y="2804"/>
                </a:lnTo>
                <a:lnTo>
                  <a:pt x="2761" y="2799"/>
                </a:lnTo>
                <a:lnTo>
                  <a:pt x="2761" y="2797"/>
                </a:lnTo>
                <a:lnTo>
                  <a:pt x="2762" y="2794"/>
                </a:lnTo>
                <a:lnTo>
                  <a:pt x="2764" y="2791"/>
                </a:lnTo>
                <a:lnTo>
                  <a:pt x="2778" y="2773"/>
                </a:lnTo>
                <a:lnTo>
                  <a:pt x="2779" y="2770"/>
                </a:lnTo>
                <a:lnTo>
                  <a:pt x="2780" y="2765"/>
                </a:lnTo>
                <a:lnTo>
                  <a:pt x="2781" y="2757"/>
                </a:lnTo>
                <a:lnTo>
                  <a:pt x="2780" y="2752"/>
                </a:lnTo>
                <a:lnTo>
                  <a:pt x="2779" y="2745"/>
                </a:lnTo>
                <a:lnTo>
                  <a:pt x="2776" y="2737"/>
                </a:lnTo>
                <a:lnTo>
                  <a:pt x="2773" y="2731"/>
                </a:lnTo>
                <a:lnTo>
                  <a:pt x="2767" y="2724"/>
                </a:lnTo>
                <a:lnTo>
                  <a:pt x="2762" y="2722"/>
                </a:lnTo>
                <a:lnTo>
                  <a:pt x="2758" y="2721"/>
                </a:lnTo>
                <a:lnTo>
                  <a:pt x="2748" y="2718"/>
                </a:lnTo>
                <a:lnTo>
                  <a:pt x="2745" y="2716"/>
                </a:lnTo>
                <a:lnTo>
                  <a:pt x="2742" y="2714"/>
                </a:lnTo>
                <a:lnTo>
                  <a:pt x="2740" y="2711"/>
                </a:lnTo>
                <a:lnTo>
                  <a:pt x="2740" y="2709"/>
                </a:lnTo>
                <a:lnTo>
                  <a:pt x="2740" y="2707"/>
                </a:lnTo>
                <a:lnTo>
                  <a:pt x="2740" y="2703"/>
                </a:lnTo>
                <a:lnTo>
                  <a:pt x="2743" y="2696"/>
                </a:lnTo>
                <a:lnTo>
                  <a:pt x="2745" y="2691"/>
                </a:lnTo>
                <a:lnTo>
                  <a:pt x="2753" y="2683"/>
                </a:lnTo>
                <a:lnTo>
                  <a:pt x="2754" y="2681"/>
                </a:lnTo>
                <a:lnTo>
                  <a:pt x="2755" y="2678"/>
                </a:lnTo>
                <a:lnTo>
                  <a:pt x="2754" y="2676"/>
                </a:lnTo>
                <a:lnTo>
                  <a:pt x="2749" y="2660"/>
                </a:lnTo>
                <a:lnTo>
                  <a:pt x="2748" y="2655"/>
                </a:lnTo>
                <a:lnTo>
                  <a:pt x="2749" y="2653"/>
                </a:lnTo>
                <a:lnTo>
                  <a:pt x="2752" y="2650"/>
                </a:lnTo>
                <a:lnTo>
                  <a:pt x="2756" y="2646"/>
                </a:lnTo>
                <a:lnTo>
                  <a:pt x="2758" y="2644"/>
                </a:lnTo>
                <a:lnTo>
                  <a:pt x="2761" y="2639"/>
                </a:lnTo>
                <a:lnTo>
                  <a:pt x="2762" y="2634"/>
                </a:lnTo>
                <a:lnTo>
                  <a:pt x="2764" y="2627"/>
                </a:lnTo>
                <a:lnTo>
                  <a:pt x="2765" y="2623"/>
                </a:lnTo>
                <a:lnTo>
                  <a:pt x="2764" y="2620"/>
                </a:lnTo>
                <a:lnTo>
                  <a:pt x="2762" y="2616"/>
                </a:lnTo>
                <a:lnTo>
                  <a:pt x="2760" y="2611"/>
                </a:lnTo>
                <a:lnTo>
                  <a:pt x="2757" y="2607"/>
                </a:lnTo>
                <a:lnTo>
                  <a:pt x="2754" y="2605"/>
                </a:lnTo>
                <a:lnTo>
                  <a:pt x="2751" y="2602"/>
                </a:lnTo>
                <a:lnTo>
                  <a:pt x="2741" y="2596"/>
                </a:lnTo>
                <a:lnTo>
                  <a:pt x="2740" y="2595"/>
                </a:lnTo>
                <a:lnTo>
                  <a:pt x="2737" y="2592"/>
                </a:lnTo>
                <a:lnTo>
                  <a:pt x="2737" y="2587"/>
                </a:lnTo>
                <a:lnTo>
                  <a:pt x="2741" y="2580"/>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9" name="Freeform 55"/>
          <p:cNvSpPr>
            <a:spLocks/>
          </p:cNvSpPr>
          <p:nvPr/>
        </p:nvSpPr>
        <p:spPr bwMode="auto">
          <a:xfrm>
            <a:off x="6527800" y="5541963"/>
            <a:ext cx="946150" cy="852488"/>
          </a:xfrm>
          <a:custGeom>
            <a:avLst/>
            <a:gdLst>
              <a:gd name="T0" fmla="*/ 1164 w 1191"/>
              <a:gd name="T1" fmla="*/ 469 h 1073"/>
              <a:gd name="T2" fmla="*/ 1151 w 1191"/>
              <a:gd name="T3" fmla="*/ 472 h 1073"/>
              <a:gd name="T4" fmla="*/ 865 w 1191"/>
              <a:gd name="T5" fmla="*/ 256 h 1073"/>
              <a:gd name="T6" fmla="*/ 707 w 1191"/>
              <a:gd name="T7" fmla="*/ 182 h 1073"/>
              <a:gd name="T8" fmla="*/ 488 w 1191"/>
              <a:gd name="T9" fmla="*/ 106 h 1073"/>
              <a:gd name="T10" fmla="*/ 466 w 1191"/>
              <a:gd name="T11" fmla="*/ 116 h 1073"/>
              <a:gd name="T12" fmla="*/ 439 w 1191"/>
              <a:gd name="T13" fmla="*/ 132 h 1073"/>
              <a:gd name="T14" fmla="*/ 416 w 1191"/>
              <a:gd name="T15" fmla="*/ 128 h 1073"/>
              <a:gd name="T16" fmla="*/ 413 w 1191"/>
              <a:gd name="T17" fmla="*/ 101 h 1073"/>
              <a:gd name="T18" fmla="*/ 397 w 1191"/>
              <a:gd name="T19" fmla="*/ 72 h 1073"/>
              <a:gd name="T20" fmla="*/ 349 w 1191"/>
              <a:gd name="T21" fmla="*/ 69 h 1073"/>
              <a:gd name="T22" fmla="*/ 331 w 1191"/>
              <a:gd name="T23" fmla="*/ 60 h 1073"/>
              <a:gd name="T24" fmla="*/ 313 w 1191"/>
              <a:gd name="T25" fmla="*/ 46 h 1073"/>
              <a:gd name="T26" fmla="*/ 298 w 1191"/>
              <a:gd name="T27" fmla="*/ 22 h 1073"/>
              <a:gd name="T28" fmla="*/ 255 w 1191"/>
              <a:gd name="T29" fmla="*/ 3 h 1073"/>
              <a:gd name="T30" fmla="*/ 249 w 1191"/>
              <a:gd name="T31" fmla="*/ 17 h 1073"/>
              <a:gd name="T32" fmla="*/ 243 w 1191"/>
              <a:gd name="T33" fmla="*/ 28 h 1073"/>
              <a:gd name="T34" fmla="*/ 261 w 1191"/>
              <a:gd name="T35" fmla="*/ 52 h 1073"/>
              <a:gd name="T36" fmla="*/ 273 w 1191"/>
              <a:gd name="T37" fmla="*/ 83 h 1073"/>
              <a:gd name="T38" fmla="*/ 276 w 1191"/>
              <a:gd name="T39" fmla="*/ 136 h 1073"/>
              <a:gd name="T40" fmla="*/ 291 w 1191"/>
              <a:gd name="T41" fmla="*/ 165 h 1073"/>
              <a:gd name="T42" fmla="*/ 285 w 1191"/>
              <a:gd name="T43" fmla="*/ 233 h 1073"/>
              <a:gd name="T44" fmla="*/ 295 w 1191"/>
              <a:gd name="T45" fmla="*/ 296 h 1073"/>
              <a:gd name="T46" fmla="*/ 274 w 1191"/>
              <a:gd name="T47" fmla="*/ 312 h 1073"/>
              <a:gd name="T48" fmla="*/ 260 w 1191"/>
              <a:gd name="T49" fmla="*/ 343 h 1073"/>
              <a:gd name="T50" fmla="*/ 255 w 1191"/>
              <a:gd name="T51" fmla="*/ 381 h 1073"/>
              <a:gd name="T52" fmla="*/ 223 w 1191"/>
              <a:gd name="T53" fmla="*/ 409 h 1073"/>
              <a:gd name="T54" fmla="*/ 206 w 1191"/>
              <a:gd name="T55" fmla="*/ 471 h 1073"/>
              <a:gd name="T56" fmla="*/ 177 w 1191"/>
              <a:gd name="T57" fmla="*/ 507 h 1073"/>
              <a:gd name="T58" fmla="*/ 112 w 1191"/>
              <a:gd name="T59" fmla="*/ 504 h 1073"/>
              <a:gd name="T60" fmla="*/ 46 w 1191"/>
              <a:gd name="T61" fmla="*/ 506 h 1073"/>
              <a:gd name="T62" fmla="*/ 62 w 1191"/>
              <a:gd name="T63" fmla="*/ 655 h 1073"/>
              <a:gd name="T64" fmla="*/ 19 w 1191"/>
              <a:gd name="T65" fmla="*/ 762 h 1073"/>
              <a:gd name="T66" fmla="*/ 0 w 1191"/>
              <a:gd name="T67" fmla="*/ 826 h 1073"/>
              <a:gd name="T68" fmla="*/ 75 w 1191"/>
              <a:gd name="T69" fmla="*/ 851 h 1073"/>
              <a:gd name="T70" fmla="*/ 137 w 1191"/>
              <a:gd name="T71" fmla="*/ 953 h 1073"/>
              <a:gd name="T72" fmla="*/ 174 w 1191"/>
              <a:gd name="T73" fmla="*/ 1068 h 1073"/>
              <a:gd name="T74" fmla="*/ 285 w 1191"/>
              <a:gd name="T75" fmla="*/ 1056 h 1073"/>
              <a:gd name="T76" fmla="*/ 324 w 1191"/>
              <a:gd name="T77" fmla="*/ 1073 h 1073"/>
              <a:gd name="T78" fmla="*/ 398 w 1191"/>
              <a:gd name="T79" fmla="*/ 1025 h 1073"/>
              <a:gd name="T80" fmla="*/ 412 w 1191"/>
              <a:gd name="T81" fmla="*/ 1029 h 1073"/>
              <a:gd name="T82" fmla="*/ 425 w 1191"/>
              <a:gd name="T83" fmla="*/ 1011 h 1073"/>
              <a:gd name="T84" fmla="*/ 428 w 1191"/>
              <a:gd name="T85" fmla="*/ 990 h 1073"/>
              <a:gd name="T86" fmla="*/ 467 w 1191"/>
              <a:gd name="T87" fmla="*/ 994 h 1073"/>
              <a:gd name="T88" fmla="*/ 549 w 1191"/>
              <a:gd name="T89" fmla="*/ 954 h 1073"/>
              <a:gd name="T90" fmla="*/ 581 w 1191"/>
              <a:gd name="T91" fmla="*/ 963 h 1073"/>
              <a:gd name="T92" fmla="*/ 753 w 1191"/>
              <a:gd name="T93" fmla="*/ 957 h 1073"/>
              <a:gd name="T94" fmla="*/ 891 w 1191"/>
              <a:gd name="T95" fmla="*/ 996 h 1073"/>
              <a:gd name="T96" fmla="*/ 1086 w 1191"/>
              <a:gd name="T97" fmla="*/ 977 h 1073"/>
              <a:gd name="T98" fmla="*/ 1087 w 1191"/>
              <a:gd name="T99" fmla="*/ 950 h 1073"/>
              <a:gd name="T100" fmla="*/ 1093 w 1191"/>
              <a:gd name="T101" fmla="*/ 909 h 1073"/>
              <a:gd name="T102" fmla="*/ 1086 w 1191"/>
              <a:gd name="T103" fmla="*/ 881 h 1073"/>
              <a:gd name="T104" fmla="*/ 1102 w 1191"/>
              <a:gd name="T105" fmla="*/ 833 h 1073"/>
              <a:gd name="T106" fmla="*/ 1116 w 1191"/>
              <a:gd name="T107" fmla="*/ 811 h 1073"/>
              <a:gd name="T108" fmla="*/ 1106 w 1191"/>
              <a:gd name="T109" fmla="*/ 781 h 1073"/>
              <a:gd name="T110" fmla="*/ 1179 w 1191"/>
              <a:gd name="T111" fmla="*/ 478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1" h="1073">
                <a:moveTo>
                  <a:pt x="1179" y="478"/>
                </a:moveTo>
                <a:lnTo>
                  <a:pt x="1171" y="465"/>
                </a:lnTo>
                <a:lnTo>
                  <a:pt x="1168" y="467"/>
                </a:lnTo>
                <a:lnTo>
                  <a:pt x="1164" y="469"/>
                </a:lnTo>
                <a:lnTo>
                  <a:pt x="1162" y="471"/>
                </a:lnTo>
                <a:lnTo>
                  <a:pt x="1158" y="473"/>
                </a:lnTo>
                <a:lnTo>
                  <a:pt x="1154" y="473"/>
                </a:lnTo>
                <a:lnTo>
                  <a:pt x="1151" y="472"/>
                </a:lnTo>
                <a:lnTo>
                  <a:pt x="1147" y="471"/>
                </a:lnTo>
                <a:lnTo>
                  <a:pt x="903" y="305"/>
                </a:lnTo>
                <a:lnTo>
                  <a:pt x="867" y="260"/>
                </a:lnTo>
                <a:lnTo>
                  <a:pt x="865" y="256"/>
                </a:lnTo>
                <a:lnTo>
                  <a:pt x="816" y="204"/>
                </a:lnTo>
                <a:lnTo>
                  <a:pt x="808" y="199"/>
                </a:lnTo>
                <a:lnTo>
                  <a:pt x="716" y="184"/>
                </a:lnTo>
                <a:lnTo>
                  <a:pt x="707" y="182"/>
                </a:lnTo>
                <a:lnTo>
                  <a:pt x="555" y="133"/>
                </a:lnTo>
                <a:lnTo>
                  <a:pt x="507" y="109"/>
                </a:lnTo>
                <a:lnTo>
                  <a:pt x="495" y="107"/>
                </a:lnTo>
                <a:lnTo>
                  <a:pt x="488" y="106"/>
                </a:lnTo>
                <a:lnTo>
                  <a:pt x="486" y="109"/>
                </a:lnTo>
                <a:lnTo>
                  <a:pt x="484" y="112"/>
                </a:lnTo>
                <a:lnTo>
                  <a:pt x="480" y="114"/>
                </a:lnTo>
                <a:lnTo>
                  <a:pt x="466" y="116"/>
                </a:lnTo>
                <a:lnTo>
                  <a:pt x="462" y="117"/>
                </a:lnTo>
                <a:lnTo>
                  <a:pt x="459" y="119"/>
                </a:lnTo>
                <a:lnTo>
                  <a:pt x="450" y="127"/>
                </a:lnTo>
                <a:lnTo>
                  <a:pt x="439" y="132"/>
                </a:lnTo>
                <a:lnTo>
                  <a:pt x="427" y="134"/>
                </a:lnTo>
                <a:lnTo>
                  <a:pt x="421" y="134"/>
                </a:lnTo>
                <a:lnTo>
                  <a:pt x="418" y="132"/>
                </a:lnTo>
                <a:lnTo>
                  <a:pt x="416" y="128"/>
                </a:lnTo>
                <a:lnTo>
                  <a:pt x="415" y="124"/>
                </a:lnTo>
                <a:lnTo>
                  <a:pt x="415" y="109"/>
                </a:lnTo>
                <a:lnTo>
                  <a:pt x="414" y="105"/>
                </a:lnTo>
                <a:lnTo>
                  <a:pt x="413" y="101"/>
                </a:lnTo>
                <a:lnTo>
                  <a:pt x="411" y="97"/>
                </a:lnTo>
                <a:lnTo>
                  <a:pt x="406" y="84"/>
                </a:lnTo>
                <a:lnTo>
                  <a:pt x="403" y="78"/>
                </a:lnTo>
                <a:lnTo>
                  <a:pt x="397" y="72"/>
                </a:lnTo>
                <a:lnTo>
                  <a:pt x="392" y="69"/>
                </a:lnTo>
                <a:lnTo>
                  <a:pt x="388" y="68"/>
                </a:lnTo>
                <a:lnTo>
                  <a:pt x="371" y="70"/>
                </a:lnTo>
                <a:lnTo>
                  <a:pt x="349" y="69"/>
                </a:lnTo>
                <a:lnTo>
                  <a:pt x="342" y="67"/>
                </a:lnTo>
                <a:lnTo>
                  <a:pt x="338" y="66"/>
                </a:lnTo>
                <a:lnTo>
                  <a:pt x="333" y="62"/>
                </a:lnTo>
                <a:lnTo>
                  <a:pt x="331" y="60"/>
                </a:lnTo>
                <a:lnTo>
                  <a:pt x="325" y="55"/>
                </a:lnTo>
                <a:lnTo>
                  <a:pt x="318" y="51"/>
                </a:lnTo>
                <a:lnTo>
                  <a:pt x="315" y="49"/>
                </a:lnTo>
                <a:lnTo>
                  <a:pt x="313" y="46"/>
                </a:lnTo>
                <a:lnTo>
                  <a:pt x="311" y="42"/>
                </a:lnTo>
                <a:lnTo>
                  <a:pt x="311" y="37"/>
                </a:lnTo>
                <a:lnTo>
                  <a:pt x="306" y="30"/>
                </a:lnTo>
                <a:lnTo>
                  <a:pt x="298" y="22"/>
                </a:lnTo>
                <a:lnTo>
                  <a:pt x="275" y="6"/>
                </a:lnTo>
                <a:lnTo>
                  <a:pt x="265" y="1"/>
                </a:lnTo>
                <a:lnTo>
                  <a:pt x="258" y="0"/>
                </a:lnTo>
                <a:lnTo>
                  <a:pt x="255" y="3"/>
                </a:lnTo>
                <a:lnTo>
                  <a:pt x="254" y="6"/>
                </a:lnTo>
                <a:lnTo>
                  <a:pt x="253" y="11"/>
                </a:lnTo>
                <a:lnTo>
                  <a:pt x="252" y="14"/>
                </a:lnTo>
                <a:lnTo>
                  <a:pt x="249" y="17"/>
                </a:lnTo>
                <a:lnTo>
                  <a:pt x="245" y="19"/>
                </a:lnTo>
                <a:lnTo>
                  <a:pt x="242" y="22"/>
                </a:lnTo>
                <a:lnTo>
                  <a:pt x="236" y="27"/>
                </a:lnTo>
                <a:lnTo>
                  <a:pt x="243" y="28"/>
                </a:lnTo>
                <a:lnTo>
                  <a:pt x="250" y="32"/>
                </a:lnTo>
                <a:lnTo>
                  <a:pt x="253" y="34"/>
                </a:lnTo>
                <a:lnTo>
                  <a:pt x="257" y="41"/>
                </a:lnTo>
                <a:lnTo>
                  <a:pt x="261" y="52"/>
                </a:lnTo>
                <a:lnTo>
                  <a:pt x="269" y="67"/>
                </a:lnTo>
                <a:lnTo>
                  <a:pt x="272" y="74"/>
                </a:lnTo>
                <a:lnTo>
                  <a:pt x="272" y="79"/>
                </a:lnTo>
                <a:lnTo>
                  <a:pt x="273" y="83"/>
                </a:lnTo>
                <a:lnTo>
                  <a:pt x="270" y="115"/>
                </a:lnTo>
                <a:lnTo>
                  <a:pt x="270" y="120"/>
                </a:lnTo>
                <a:lnTo>
                  <a:pt x="271" y="125"/>
                </a:lnTo>
                <a:lnTo>
                  <a:pt x="276" y="136"/>
                </a:lnTo>
                <a:lnTo>
                  <a:pt x="285" y="149"/>
                </a:lnTo>
                <a:lnTo>
                  <a:pt x="286" y="153"/>
                </a:lnTo>
                <a:lnTo>
                  <a:pt x="288" y="158"/>
                </a:lnTo>
                <a:lnTo>
                  <a:pt x="291" y="165"/>
                </a:lnTo>
                <a:lnTo>
                  <a:pt x="291" y="169"/>
                </a:lnTo>
                <a:lnTo>
                  <a:pt x="292" y="178"/>
                </a:lnTo>
                <a:lnTo>
                  <a:pt x="286" y="215"/>
                </a:lnTo>
                <a:lnTo>
                  <a:pt x="285" y="233"/>
                </a:lnTo>
                <a:lnTo>
                  <a:pt x="287" y="251"/>
                </a:lnTo>
                <a:lnTo>
                  <a:pt x="289" y="271"/>
                </a:lnTo>
                <a:lnTo>
                  <a:pt x="294" y="287"/>
                </a:lnTo>
                <a:lnTo>
                  <a:pt x="295" y="296"/>
                </a:lnTo>
                <a:lnTo>
                  <a:pt x="293" y="301"/>
                </a:lnTo>
                <a:lnTo>
                  <a:pt x="291" y="305"/>
                </a:lnTo>
                <a:lnTo>
                  <a:pt x="284" y="308"/>
                </a:lnTo>
                <a:lnTo>
                  <a:pt x="274" y="312"/>
                </a:lnTo>
                <a:lnTo>
                  <a:pt x="271" y="314"/>
                </a:lnTo>
                <a:lnTo>
                  <a:pt x="267" y="319"/>
                </a:lnTo>
                <a:lnTo>
                  <a:pt x="264" y="327"/>
                </a:lnTo>
                <a:lnTo>
                  <a:pt x="260" y="343"/>
                </a:lnTo>
                <a:lnTo>
                  <a:pt x="257" y="358"/>
                </a:lnTo>
                <a:lnTo>
                  <a:pt x="257" y="369"/>
                </a:lnTo>
                <a:lnTo>
                  <a:pt x="257" y="373"/>
                </a:lnTo>
                <a:lnTo>
                  <a:pt x="255" y="381"/>
                </a:lnTo>
                <a:lnTo>
                  <a:pt x="252" y="386"/>
                </a:lnTo>
                <a:lnTo>
                  <a:pt x="247" y="390"/>
                </a:lnTo>
                <a:lnTo>
                  <a:pt x="225" y="407"/>
                </a:lnTo>
                <a:lnTo>
                  <a:pt x="223" y="409"/>
                </a:lnTo>
                <a:lnTo>
                  <a:pt x="220" y="413"/>
                </a:lnTo>
                <a:lnTo>
                  <a:pt x="216" y="419"/>
                </a:lnTo>
                <a:lnTo>
                  <a:pt x="211" y="442"/>
                </a:lnTo>
                <a:lnTo>
                  <a:pt x="206" y="471"/>
                </a:lnTo>
                <a:lnTo>
                  <a:pt x="203" y="484"/>
                </a:lnTo>
                <a:lnTo>
                  <a:pt x="199" y="489"/>
                </a:lnTo>
                <a:lnTo>
                  <a:pt x="193" y="496"/>
                </a:lnTo>
                <a:lnTo>
                  <a:pt x="177" y="507"/>
                </a:lnTo>
                <a:lnTo>
                  <a:pt x="169" y="511"/>
                </a:lnTo>
                <a:lnTo>
                  <a:pt x="162" y="513"/>
                </a:lnTo>
                <a:lnTo>
                  <a:pt x="158" y="512"/>
                </a:lnTo>
                <a:lnTo>
                  <a:pt x="112" y="504"/>
                </a:lnTo>
                <a:lnTo>
                  <a:pt x="76" y="502"/>
                </a:lnTo>
                <a:lnTo>
                  <a:pt x="66" y="502"/>
                </a:lnTo>
                <a:lnTo>
                  <a:pt x="48" y="505"/>
                </a:lnTo>
                <a:lnTo>
                  <a:pt x="46" y="506"/>
                </a:lnTo>
                <a:lnTo>
                  <a:pt x="46" y="516"/>
                </a:lnTo>
                <a:lnTo>
                  <a:pt x="47" y="535"/>
                </a:lnTo>
                <a:lnTo>
                  <a:pt x="60" y="607"/>
                </a:lnTo>
                <a:lnTo>
                  <a:pt x="62" y="655"/>
                </a:lnTo>
                <a:lnTo>
                  <a:pt x="33" y="719"/>
                </a:lnTo>
                <a:lnTo>
                  <a:pt x="22" y="737"/>
                </a:lnTo>
                <a:lnTo>
                  <a:pt x="20" y="742"/>
                </a:lnTo>
                <a:lnTo>
                  <a:pt x="19" y="762"/>
                </a:lnTo>
                <a:lnTo>
                  <a:pt x="17" y="772"/>
                </a:lnTo>
                <a:lnTo>
                  <a:pt x="10" y="782"/>
                </a:lnTo>
                <a:lnTo>
                  <a:pt x="3" y="796"/>
                </a:lnTo>
                <a:lnTo>
                  <a:pt x="0" y="826"/>
                </a:lnTo>
                <a:lnTo>
                  <a:pt x="0" y="826"/>
                </a:lnTo>
                <a:lnTo>
                  <a:pt x="48" y="831"/>
                </a:lnTo>
                <a:lnTo>
                  <a:pt x="65" y="838"/>
                </a:lnTo>
                <a:lnTo>
                  <a:pt x="75" y="851"/>
                </a:lnTo>
                <a:lnTo>
                  <a:pt x="99" y="920"/>
                </a:lnTo>
                <a:lnTo>
                  <a:pt x="116" y="939"/>
                </a:lnTo>
                <a:lnTo>
                  <a:pt x="129" y="949"/>
                </a:lnTo>
                <a:lnTo>
                  <a:pt x="137" y="953"/>
                </a:lnTo>
                <a:lnTo>
                  <a:pt x="158" y="967"/>
                </a:lnTo>
                <a:lnTo>
                  <a:pt x="164" y="1000"/>
                </a:lnTo>
                <a:lnTo>
                  <a:pt x="166" y="1039"/>
                </a:lnTo>
                <a:lnTo>
                  <a:pt x="174" y="1068"/>
                </a:lnTo>
                <a:lnTo>
                  <a:pt x="190" y="1051"/>
                </a:lnTo>
                <a:lnTo>
                  <a:pt x="228" y="1049"/>
                </a:lnTo>
                <a:lnTo>
                  <a:pt x="249" y="1035"/>
                </a:lnTo>
                <a:lnTo>
                  <a:pt x="285" y="1056"/>
                </a:lnTo>
                <a:lnTo>
                  <a:pt x="304" y="1063"/>
                </a:lnTo>
                <a:lnTo>
                  <a:pt x="324" y="1068"/>
                </a:lnTo>
                <a:lnTo>
                  <a:pt x="324" y="1073"/>
                </a:lnTo>
                <a:lnTo>
                  <a:pt x="324" y="1073"/>
                </a:lnTo>
                <a:lnTo>
                  <a:pt x="363" y="1051"/>
                </a:lnTo>
                <a:lnTo>
                  <a:pt x="373" y="1041"/>
                </a:lnTo>
                <a:lnTo>
                  <a:pt x="394" y="1017"/>
                </a:lnTo>
                <a:lnTo>
                  <a:pt x="398" y="1025"/>
                </a:lnTo>
                <a:lnTo>
                  <a:pt x="401" y="1027"/>
                </a:lnTo>
                <a:lnTo>
                  <a:pt x="404" y="1030"/>
                </a:lnTo>
                <a:lnTo>
                  <a:pt x="408" y="1031"/>
                </a:lnTo>
                <a:lnTo>
                  <a:pt x="412" y="1029"/>
                </a:lnTo>
                <a:lnTo>
                  <a:pt x="416" y="1018"/>
                </a:lnTo>
                <a:lnTo>
                  <a:pt x="419" y="1015"/>
                </a:lnTo>
                <a:lnTo>
                  <a:pt x="423" y="1013"/>
                </a:lnTo>
                <a:lnTo>
                  <a:pt x="425" y="1011"/>
                </a:lnTo>
                <a:lnTo>
                  <a:pt x="427" y="1008"/>
                </a:lnTo>
                <a:lnTo>
                  <a:pt x="426" y="995"/>
                </a:lnTo>
                <a:lnTo>
                  <a:pt x="427" y="992"/>
                </a:lnTo>
                <a:lnTo>
                  <a:pt x="428" y="990"/>
                </a:lnTo>
                <a:lnTo>
                  <a:pt x="431" y="989"/>
                </a:lnTo>
                <a:lnTo>
                  <a:pt x="437" y="988"/>
                </a:lnTo>
                <a:lnTo>
                  <a:pt x="461" y="994"/>
                </a:lnTo>
                <a:lnTo>
                  <a:pt x="467" y="994"/>
                </a:lnTo>
                <a:lnTo>
                  <a:pt x="519" y="981"/>
                </a:lnTo>
                <a:lnTo>
                  <a:pt x="525" y="978"/>
                </a:lnTo>
                <a:lnTo>
                  <a:pt x="529" y="975"/>
                </a:lnTo>
                <a:lnTo>
                  <a:pt x="549" y="954"/>
                </a:lnTo>
                <a:lnTo>
                  <a:pt x="553" y="951"/>
                </a:lnTo>
                <a:lnTo>
                  <a:pt x="556" y="951"/>
                </a:lnTo>
                <a:lnTo>
                  <a:pt x="560" y="952"/>
                </a:lnTo>
                <a:lnTo>
                  <a:pt x="581" y="963"/>
                </a:lnTo>
                <a:lnTo>
                  <a:pt x="612" y="976"/>
                </a:lnTo>
                <a:lnTo>
                  <a:pt x="662" y="986"/>
                </a:lnTo>
                <a:lnTo>
                  <a:pt x="671" y="985"/>
                </a:lnTo>
                <a:lnTo>
                  <a:pt x="753" y="957"/>
                </a:lnTo>
                <a:lnTo>
                  <a:pt x="766" y="955"/>
                </a:lnTo>
                <a:lnTo>
                  <a:pt x="803" y="956"/>
                </a:lnTo>
                <a:lnTo>
                  <a:pt x="872" y="986"/>
                </a:lnTo>
                <a:lnTo>
                  <a:pt x="891" y="996"/>
                </a:lnTo>
                <a:lnTo>
                  <a:pt x="1064" y="1035"/>
                </a:lnTo>
                <a:lnTo>
                  <a:pt x="1067" y="1005"/>
                </a:lnTo>
                <a:lnTo>
                  <a:pt x="1072" y="994"/>
                </a:lnTo>
                <a:lnTo>
                  <a:pt x="1086" y="977"/>
                </a:lnTo>
                <a:lnTo>
                  <a:pt x="1089" y="971"/>
                </a:lnTo>
                <a:lnTo>
                  <a:pt x="1090" y="964"/>
                </a:lnTo>
                <a:lnTo>
                  <a:pt x="1090" y="960"/>
                </a:lnTo>
                <a:lnTo>
                  <a:pt x="1087" y="950"/>
                </a:lnTo>
                <a:lnTo>
                  <a:pt x="1084" y="935"/>
                </a:lnTo>
                <a:lnTo>
                  <a:pt x="1085" y="929"/>
                </a:lnTo>
                <a:lnTo>
                  <a:pt x="1091" y="915"/>
                </a:lnTo>
                <a:lnTo>
                  <a:pt x="1093" y="909"/>
                </a:lnTo>
                <a:lnTo>
                  <a:pt x="1091" y="899"/>
                </a:lnTo>
                <a:lnTo>
                  <a:pt x="1089" y="893"/>
                </a:lnTo>
                <a:lnTo>
                  <a:pt x="1087" y="887"/>
                </a:lnTo>
                <a:lnTo>
                  <a:pt x="1086" y="881"/>
                </a:lnTo>
                <a:lnTo>
                  <a:pt x="1088" y="867"/>
                </a:lnTo>
                <a:lnTo>
                  <a:pt x="1091" y="857"/>
                </a:lnTo>
                <a:lnTo>
                  <a:pt x="1098" y="841"/>
                </a:lnTo>
                <a:lnTo>
                  <a:pt x="1102" y="833"/>
                </a:lnTo>
                <a:lnTo>
                  <a:pt x="1107" y="827"/>
                </a:lnTo>
                <a:lnTo>
                  <a:pt x="1114" y="819"/>
                </a:lnTo>
                <a:lnTo>
                  <a:pt x="1116" y="816"/>
                </a:lnTo>
                <a:lnTo>
                  <a:pt x="1116" y="811"/>
                </a:lnTo>
                <a:lnTo>
                  <a:pt x="1112" y="803"/>
                </a:lnTo>
                <a:lnTo>
                  <a:pt x="1107" y="793"/>
                </a:lnTo>
                <a:lnTo>
                  <a:pt x="1106" y="786"/>
                </a:lnTo>
                <a:lnTo>
                  <a:pt x="1106" y="781"/>
                </a:lnTo>
                <a:lnTo>
                  <a:pt x="1117" y="748"/>
                </a:lnTo>
                <a:lnTo>
                  <a:pt x="1185" y="571"/>
                </a:lnTo>
                <a:lnTo>
                  <a:pt x="1191" y="534"/>
                </a:lnTo>
                <a:lnTo>
                  <a:pt x="1179" y="47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1" name="Freeform 57"/>
          <p:cNvSpPr>
            <a:spLocks/>
          </p:cNvSpPr>
          <p:nvPr/>
        </p:nvSpPr>
        <p:spPr bwMode="auto">
          <a:xfrm>
            <a:off x="6783388" y="6297613"/>
            <a:ext cx="590550" cy="381000"/>
          </a:xfrm>
          <a:custGeom>
            <a:avLst/>
            <a:gdLst>
              <a:gd name="T0" fmla="*/ 550 w 742"/>
              <a:gd name="T1" fmla="*/ 35 h 480"/>
              <a:gd name="T2" fmla="*/ 444 w 742"/>
              <a:gd name="T3" fmla="*/ 4 h 480"/>
              <a:gd name="T4" fmla="*/ 349 w 742"/>
              <a:gd name="T5" fmla="*/ 34 h 480"/>
              <a:gd name="T6" fmla="*/ 290 w 742"/>
              <a:gd name="T7" fmla="*/ 25 h 480"/>
              <a:gd name="T8" fmla="*/ 238 w 742"/>
              <a:gd name="T9" fmla="*/ 1 h 480"/>
              <a:gd name="T10" fmla="*/ 231 w 742"/>
              <a:gd name="T11" fmla="*/ 0 h 480"/>
              <a:gd name="T12" fmla="*/ 207 w 742"/>
              <a:gd name="T13" fmla="*/ 24 h 480"/>
              <a:gd name="T14" fmla="*/ 197 w 742"/>
              <a:gd name="T15" fmla="*/ 30 h 480"/>
              <a:gd name="T16" fmla="*/ 139 w 742"/>
              <a:gd name="T17" fmla="*/ 43 h 480"/>
              <a:gd name="T18" fmla="*/ 109 w 742"/>
              <a:gd name="T19" fmla="*/ 38 h 480"/>
              <a:gd name="T20" fmla="*/ 105 w 742"/>
              <a:gd name="T21" fmla="*/ 41 h 480"/>
              <a:gd name="T22" fmla="*/ 105 w 742"/>
              <a:gd name="T23" fmla="*/ 57 h 480"/>
              <a:gd name="T24" fmla="*/ 101 w 742"/>
              <a:gd name="T25" fmla="*/ 62 h 480"/>
              <a:gd name="T26" fmla="*/ 94 w 742"/>
              <a:gd name="T27" fmla="*/ 67 h 480"/>
              <a:gd name="T28" fmla="*/ 86 w 742"/>
              <a:gd name="T29" fmla="*/ 80 h 480"/>
              <a:gd name="T30" fmla="*/ 79 w 742"/>
              <a:gd name="T31" fmla="*/ 76 h 480"/>
              <a:gd name="T32" fmla="*/ 72 w 742"/>
              <a:gd name="T33" fmla="*/ 66 h 480"/>
              <a:gd name="T34" fmla="*/ 41 w 742"/>
              <a:gd name="T35" fmla="*/ 100 h 480"/>
              <a:gd name="T36" fmla="*/ 2 w 742"/>
              <a:gd name="T37" fmla="*/ 122 h 480"/>
              <a:gd name="T38" fmla="*/ 14 w 742"/>
              <a:gd name="T39" fmla="*/ 157 h 480"/>
              <a:gd name="T40" fmla="*/ 65 w 742"/>
              <a:gd name="T41" fmla="*/ 176 h 480"/>
              <a:gd name="T42" fmla="*/ 169 w 742"/>
              <a:gd name="T43" fmla="*/ 282 h 480"/>
              <a:gd name="T44" fmla="*/ 244 w 742"/>
              <a:gd name="T45" fmla="*/ 332 h 480"/>
              <a:gd name="T46" fmla="*/ 608 w 742"/>
              <a:gd name="T47" fmla="*/ 480 h 480"/>
              <a:gd name="T48" fmla="*/ 629 w 742"/>
              <a:gd name="T49" fmla="*/ 447 h 480"/>
              <a:gd name="T50" fmla="*/ 655 w 742"/>
              <a:gd name="T51" fmla="*/ 443 h 480"/>
              <a:gd name="T52" fmla="*/ 663 w 742"/>
              <a:gd name="T53" fmla="*/ 438 h 480"/>
              <a:gd name="T54" fmla="*/ 668 w 742"/>
              <a:gd name="T55" fmla="*/ 404 h 480"/>
              <a:gd name="T56" fmla="*/ 665 w 742"/>
              <a:gd name="T57" fmla="*/ 386 h 480"/>
              <a:gd name="T58" fmla="*/ 658 w 742"/>
              <a:gd name="T59" fmla="*/ 382 h 480"/>
              <a:gd name="T60" fmla="*/ 644 w 742"/>
              <a:gd name="T61" fmla="*/ 380 h 480"/>
              <a:gd name="T62" fmla="*/ 619 w 742"/>
              <a:gd name="T63" fmla="*/ 368 h 480"/>
              <a:gd name="T64" fmla="*/ 607 w 742"/>
              <a:gd name="T65" fmla="*/ 364 h 480"/>
              <a:gd name="T66" fmla="*/ 603 w 742"/>
              <a:gd name="T67" fmla="*/ 353 h 480"/>
              <a:gd name="T68" fmla="*/ 598 w 742"/>
              <a:gd name="T69" fmla="*/ 342 h 480"/>
              <a:gd name="T70" fmla="*/ 619 w 742"/>
              <a:gd name="T71" fmla="*/ 319 h 480"/>
              <a:gd name="T72" fmla="*/ 624 w 742"/>
              <a:gd name="T73" fmla="*/ 311 h 480"/>
              <a:gd name="T74" fmla="*/ 624 w 742"/>
              <a:gd name="T75" fmla="*/ 297 h 480"/>
              <a:gd name="T76" fmla="*/ 621 w 742"/>
              <a:gd name="T77" fmla="*/ 283 h 480"/>
              <a:gd name="T78" fmla="*/ 625 w 742"/>
              <a:gd name="T79" fmla="*/ 265 h 480"/>
              <a:gd name="T80" fmla="*/ 649 w 742"/>
              <a:gd name="T81" fmla="*/ 193 h 480"/>
              <a:gd name="T82" fmla="*/ 646 w 742"/>
              <a:gd name="T83" fmla="*/ 175 h 480"/>
              <a:gd name="T84" fmla="*/ 648 w 742"/>
              <a:gd name="T85" fmla="*/ 164 h 480"/>
              <a:gd name="T86" fmla="*/ 678 w 742"/>
              <a:gd name="T87" fmla="*/ 123 h 480"/>
              <a:gd name="T88" fmla="*/ 715 w 742"/>
              <a:gd name="T89" fmla="*/ 103 h 480"/>
              <a:gd name="T90" fmla="*/ 569 w 742"/>
              <a:gd name="T91" fmla="*/ 45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480">
                <a:moveTo>
                  <a:pt x="569" y="45"/>
                </a:moveTo>
                <a:lnTo>
                  <a:pt x="550" y="35"/>
                </a:lnTo>
                <a:lnTo>
                  <a:pt x="481" y="5"/>
                </a:lnTo>
                <a:lnTo>
                  <a:pt x="444" y="4"/>
                </a:lnTo>
                <a:lnTo>
                  <a:pt x="431" y="6"/>
                </a:lnTo>
                <a:lnTo>
                  <a:pt x="349" y="34"/>
                </a:lnTo>
                <a:lnTo>
                  <a:pt x="340" y="35"/>
                </a:lnTo>
                <a:lnTo>
                  <a:pt x="290" y="25"/>
                </a:lnTo>
                <a:lnTo>
                  <a:pt x="259" y="12"/>
                </a:lnTo>
                <a:lnTo>
                  <a:pt x="238" y="1"/>
                </a:lnTo>
                <a:lnTo>
                  <a:pt x="234" y="0"/>
                </a:lnTo>
                <a:lnTo>
                  <a:pt x="231" y="0"/>
                </a:lnTo>
                <a:lnTo>
                  <a:pt x="227" y="3"/>
                </a:lnTo>
                <a:lnTo>
                  <a:pt x="207" y="24"/>
                </a:lnTo>
                <a:lnTo>
                  <a:pt x="203" y="27"/>
                </a:lnTo>
                <a:lnTo>
                  <a:pt x="197" y="30"/>
                </a:lnTo>
                <a:lnTo>
                  <a:pt x="145" y="43"/>
                </a:lnTo>
                <a:lnTo>
                  <a:pt x="139" y="43"/>
                </a:lnTo>
                <a:lnTo>
                  <a:pt x="115" y="37"/>
                </a:lnTo>
                <a:lnTo>
                  <a:pt x="109" y="38"/>
                </a:lnTo>
                <a:lnTo>
                  <a:pt x="106" y="39"/>
                </a:lnTo>
                <a:lnTo>
                  <a:pt x="105" y="41"/>
                </a:lnTo>
                <a:lnTo>
                  <a:pt x="104" y="44"/>
                </a:lnTo>
                <a:lnTo>
                  <a:pt x="105" y="57"/>
                </a:lnTo>
                <a:lnTo>
                  <a:pt x="103" y="60"/>
                </a:lnTo>
                <a:lnTo>
                  <a:pt x="101" y="62"/>
                </a:lnTo>
                <a:lnTo>
                  <a:pt x="97" y="64"/>
                </a:lnTo>
                <a:lnTo>
                  <a:pt x="94" y="67"/>
                </a:lnTo>
                <a:lnTo>
                  <a:pt x="90" y="78"/>
                </a:lnTo>
                <a:lnTo>
                  <a:pt x="86" y="80"/>
                </a:lnTo>
                <a:lnTo>
                  <a:pt x="82" y="79"/>
                </a:lnTo>
                <a:lnTo>
                  <a:pt x="79" y="76"/>
                </a:lnTo>
                <a:lnTo>
                  <a:pt x="76" y="74"/>
                </a:lnTo>
                <a:lnTo>
                  <a:pt x="72" y="66"/>
                </a:lnTo>
                <a:lnTo>
                  <a:pt x="51" y="90"/>
                </a:lnTo>
                <a:lnTo>
                  <a:pt x="41" y="100"/>
                </a:lnTo>
                <a:lnTo>
                  <a:pt x="2" y="122"/>
                </a:lnTo>
                <a:lnTo>
                  <a:pt x="2" y="122"/>
                </a:lnTo>
                <a:lnTo>
                  <a:pt x="0" y="138"/>
                </a:lnTo>
                <a:lnTo>
                  <a:pt x="14" y="157"/>
                </a:lnTo>
                <a:lnTo>
                  <a:pt x="38" y="171"/>
                </a:lnTo>
                <a:lnTo>
                  <a:pt x="65" y="176"/>
                </a:lnTo>
                <a:lnTo>
                  <a:pt x="78" y="182"/>
                </a:lnTo>
                <a:lnTo>
                  <a:pt x="169" y="282"/>
                </a:lnTo>
                <a:lnTo>
                  <a:pt x="202" y="308"/>
                </a:lnTo>
                <a:lnTo>
                  <a:pt x="244" y="332"/>
                </a:lnTo>
                <a:lnTo>
                  <a:pt x="438" y="411"/>
                </a:lnTo>
                <a:lnTo>
                  <a:pt x="608" y="480"/>
                </a:lnTo>
                <a:lnTo>
                  <a:pt x="608" y="480"/>
                </a:lnTo>
                <a:lnTo>
                  <a:pt x="629" y="447"/>
                </a:lnTo>
                <a:lnTo>
                  <a:pt x="640" y="441"/>
                </a:lnTo>
                <a:lnTo>
                  <a:pt x="655" y="443"/>
                </a:lnTo>
                <a:lnTo>
                  <a:pt x="659" y="443"/>
                </a:lnTo>
                <a:lnTo>
                  <a:pt x="663" y="438"/>
                </a:lnTo>
                <a:lnTo>
                  <a:pt x="666" y="428"/>
                </a:lnTo>
                <a:lnTo>
                  <a:pt x="668" y="404"/>
                </a:lnTo>
                <a:lnTo>
                  <a:pt x="667" y="394"/>
                </a:lnTo>
                <a:lnTo>
                  <a:pt x="665" y="386"/>
                </a:lnTo>
                <a:lnTo>
                  <a:pt x="662" y="384"/>
                </a:lnTo>
                <a:lnTo>
                  <a:pt x="658" y="382"/>
                </a:lnTo>
                <a:lnTo>
                  <a:pt x="648" y="381"/>
                </a:lnTo>
                <a:lnTo>
                  <a:pt x="644" y="380"/>
                </a:lnTo>
                <a:lnTo>
                  <a:pt x="638" y="376"/>
                </a:lnTo>
                <a:lnTo>
                  <a:pt x="619" y="368"/>
                </a:lnTo>
                <a:lnTo>
                  <a:pt x="610" y="366"/>
                </a:lnTo>
                <a:lnTo>
                  <a:pt x="607" y="364"/>
                </a:lnTo>
                <a:lnTo>
                  <a:pt x="606" y="361"/>
                </a:lnTo>
                <a:lnTo>
                  <a:pt x="603" y="353"/>
                </a:lnTo>
                <a:lnTo>
                  <a:pt x="599" y="346"/>
                </a:lnTo>
                <a:lnTo>
                  <a:pt x="598" y="342"/>
                </a:lnTo>
                <a:lnTo>
                  <a:pt x="600" y="337"/>
                </a:lnTo>
                <a:lnTo>
                  <a:pt x="619" y="319"/>
                </a:lnTo>
                <a:lnTo>
                  <a:pt x="622" y="315"/>
                </a:lnTo>
                <a:lnTo>
                  <a:pt x="624" y="311"/>
                </a:lnTo>
                <a:lnTo>
                  <a:pt x="625" y="302"/>
                </a:lnTo>
                <a:lnTo>
                  <a:pt x="624" y="297"/>
                </a:lnTo>
                <a:lnTo>
                  <a:pt x="621" y="287"/>
                </a:lnTo>
                <a:lnTo>
                  <a:pt x="621" y="283"/>
                </a:lnTo>
                <a:lnTo>
                  <a:pt x="621" y="278"/>
                </a:lnTo>
                <a:lnTo>
                  <a:pt x="625" y="265"/>
                </a:lnTo>
                <a:lnTo>
                  <a:pt x="647" y="202"/>
                </a:lnTo>
                <a:lnTo>
                  <a:pt x="649" y="193"/>
                </a:lnTo>
                <a:lnTo>
                  <a:pt x="649" y="189"/>
                </a:lnTo>
                <a:lnTo>
                  <a:pt x="646" y="175"/>
                </a:lnTo>
                <a:lnTo>
                  <a:pt x="645" y="171"/>
                </a:lnTo>
                <a:lnTo>
                  <a:pt x="648" y="164"/>
                </a:lnTo>
                <a:lnTo>
                  <a:pt x="653" y="153"/>
                </a:lnTo>
                <a:lnTo>
                  <a:pt x="678" y="123"/>
                </a:lnTo>
                <a:lnTo>
                  <a:pt x="689" y="114"/>
                </a:lnTo>
                <a:lnTo>
                  <a:pt x="715" y="103"/>
                </a:lnTo>
                <a:lnTo>
                  <a:pt x="742" y="84"/>
                </a:lnTo>
                <a:lnTo>
                  <a:pt x="569" y="4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3" name="Freeform 59"/>
          <p:cNvSpPr>
            <a:spLocks/>
          </p:cNvSpPr>
          <p:nvPr/>
        </p:nvSpPr>
        <p:spPr bwMode="auto">
          <a:xfrm>
            <a:off x="6165850" y="2697163"/>
            <a:ext cx="1271588" cy="1628775"/>
          </a:xfrm>
          <a:custGeom>
            <a:avLst/>
            <a:gdLst>
              <a:gd name="T0" fmla="*/ 1557 w 1603"/>
              <a:gd name="T1" fmla="*/ 1686 h 2053"/>
              <a:gd name="T2" fmla="*/ 1436 w 1603"/>
              <a:gd name="T3" fmla="*/ 1636 h 2053"/>
              <a:gd name="T4" fmla="*/ 1402 w 1603"/>
              <a:gd name="T5" fmla="*/ 1517 h 2053"/>
              <a:gd name="T6" fmla="*/ 1420 w 1603"/>
              <a:gd name="T7" fmla="*/ 1491 h 2053"/>
              <a:gd name="T8" fmla="*/ 1428 w 1603"/>
              <a:gd name="T9" fmla="*/ 1402 h 2053"/>
              <a:gd name="T10" fmla="*/ 1390 w 1603"/>
              <a:gd name="T11" fmla="*/ 1353 h 2053"/>
              <a:gd name="T12" fmla="*/ 1326 w 1603"/>
              <a:gd name="T13" fmla="*/ 1310 h 2053"/>
              <a:gd name="T14" fmla="*/ 1301 w 1603"/>
              <a:gd name="T15" fmla="*/ 1235 h 2053"/>
              <a:gd name="T16" fmla="*/ 1273 w 1603"/>
              <a:gd name="T17" fmla="*/ 1002 h 2053"/>
              <a:gd name="T18" fmla="*/ 1284 w 1603"/>
              <a:gd name="T19" fmla="*/ 804 h 2053"/>
              <a:gd name="T20" fmla="*/ 1452 w 1603"/>
              <a:gd name="T21" fmla="*/ 487 h 2053"/>
              <a:gd name="T22" fmla="*/ 1028 w 1603"/>
              <a:gd name="T23" fmla="*/ 51 h 2053"/>
              <a:gd name="T24" fmla="*/ 747 w 1603"/>
              <a:gd name="T25" fmla="*/ 297 h 2053"/>
              <a:gd name="T26" fmla="*/ 585 w 1603"/>
              <a:gd name="T27" fmla="*/ 577 h 2053"/>
              <a:gd name="T28" fmla="*/ 450 w 1603"/>
              <a:gd name="T29" fmla="*/ 573 h 2053"/>
              <a:gd name="T30" fmla="*/ 389 w 1603"/>
              <a:gd name="T31" fmla="*/ 724 h 2053"/>
              <a:gd name="T32" fmla="*/ 411 w 1603"/>
              <a:gd name="T33" fmla="*/ 795 h 2053"/>
              <a:gd name="T34" fmla="*/ 400 w 1603"/>
              <a:gd name="T35" fmla="*/ 895 h 2053"/>
              <a:gd name="T36" fmla="*/ 455 w 1603"/>
              <a:gd name="T37" fmla="*/ 897 h 2053"/>
              <a:gd name="T38" fmla="*/ 497 w 1603"/>
              <a:gd name="T39" fmla="*/ 933 h 2053"/>
              <a:gd name="T40" fmla="*/ 491 w 1603"/>
              <a:gd name="T41" fmla="*/ 1016 h 2053"/>
              <a:gd name="T42" fmla="*/ 452 w 1603"/>
              <a:gd name="T43" fmla="*/ 1099 h 2053"/>
              <a:gd name="T44" fmla="*/ 387 w 1603"/>
              <a:gd name="T45" fmla="*/ 1106 h 2053"/>
              <a:gd name="T46" fmla="*/ 326 w 1603"/>
              <a:gd name="T47" fmla="*/ 1089 h 2053"/>
              <a:gd name="T48" fmla="*/ 283 w 1603"/>
              <a:gd name="T49" fmla="*/ 1149 h 2053"/>
              <a:gd name="T50" fmla="*/ 223 w 1603"/>
              <a:gd name="T51" fmla="*/ 1193 h 2053"/>
              <a:gd name="T52" fmla="*/ 186 w 1603"/>
              <a:gd name="T53" fmla="*/ 1294 h 2053"/>
              <a:gd name="T54" fmla="*/ 174 w 1603"/>
              <a:gd name="T55" fmla="*/ 1380 h 2053"/>
              <a:gd name="T56" fmla="*/ 149 w 1603"/>
              <a:gd name="T57" fmla="*/ 1480 h 2053"/>
              <a:gd name="T58" fmla="*/ 121 w 1603"/>
              <a:gd name="T59" fmla="*/ 1569 h 2053"/>
              <a:gd name="T60" fmla="*/ 110 w 1603"/>
              <a:gd name="T61" fmla="*/ 1698 h 2053"/>
              <a:gd name="T62" fmla="*/ 92 w 1603"/>
              <a:gd name="T63" fmla="*/ 1766 h 2053"/>
              <a:gd name="T64" fmla="*/ 53 w 1603"/>
              <a:gd name="T65" fmla="*/ 1814 h 2053"/>
              <a:gd name="T66" fmla="*/ 43 w 1603"/>
              <a:gd name="T67" fmla="*/ 1871 h 2053"/>
              <a:gd name="T68" fmla="*/ 32 w 1603"/>
              <a:gd name="T69" fmla="*/ 1952 h 2053"/>
              <a:gd name="T70" fmla="*/ 169 w 1603"/>
              <a:gd name="T71" fmla="*/ 2028 h 2053"/>
              <a:gd name="T72" fmla="*/ 240 w 1603"/>
              <a:gd name="T73" fmla="*/ 2004 h 2053"/>
              <a:gd name="T74" fmla="*/ 330 w 1603"/>
              <a:gd name="T75" fmla="*/ 2049 h 2053"/>
              <a:gd name="T76" fmla="*/ 448 w 1603"/>
              <a:gd name="T77" fmla="*/ 1990 h 2053"/>
              <a:gd name="T78" fmla="*/ 524 w 1603"/>
              <a:gd name="T79" fmla="*/ 1923 h 2053"/>
              <a:gd name="T80" fmla="*/ 556 w 1603"/>
              <a:gd name="T81" fmla="*/ 1803 h 2053"/>
              <a:gd name="T82" fmla="*/ 578 w 1603"/>
              <a:gd name="T83" fmla="*/ 1848 h 2053"/>
              <a:gd name="T84" fmla="*/ 611 w 1603"/>
              <a:gd name="T85" fmla="*/ 1872 h 2053"/>
              <a:gd name="T86" fmla="*/ 662 w 1603"/>
              <a:gd name="T87" fmla="*/ 1912 h 2053"/>
              <a:gd name="T88" fmla="*/ 673 w 1603"/>
              <a:gd name="T89" fmla="*/ 1968 h 2053"/>
              <a:gd name="T90" fmla="*/ 710 w 1603"/>
              <a:gd name="T91" fmla="*/ 1934 h 2053"/>
              <a:gd name="T92" fmla="*/ 743 w 1603"/>
              <a:gd name="T93" fmla="*/ 1817 h 2053"/>
              <a:gd name="T94" fmla="*/ 794 w 1603"/>
              <a:gd name="T95" fmla="*/ 1803 h 2053"/>
              <a:gd name="T96" fmla="*/ 840 w 1603"/>
              <a:gd name="T97" fmla="*/ 1833 h 2053"/>
              <a:gd name="T98" fmla="*/ 950 w 1603"/>
              <a:gd name="T99" fmla="*/ 1850 h 2053"/>
              <a:gd name="T100" fmla="*/ 1012 w 1603"/>
              <a:gd name="T101" fmla="*/ 1923 h 2053"/>
              <a:gd name="T102" fmla="*/ 1047 w 1603"/>
              <a:gd name="T103" fmla="*/ 1952 h 2053"/>
              <a:gd name="T104" fmla="*/ 1177 w 1603"/>
              <a:gd name="T105" fmla="*/ 1945 h 2053"/>
              <a:gd name="T106" fmla="*/ 1249 w 1603"/>
              <a:gd name="T107" fmla="*/ 1887 h 2053"/>
              <a:gd name="T108" fmla="*/ 1313 w 1603"/>
              <a:gd name="T109" fmla="*/ 1862 h 2053"/>
              <a:gd name="T110" fmla="*/ 1393 w 1603"/>
              <a:gd name="T111" fmla="*/ 1906 h 2053"/>
              <a:gd name="T112" fmla="*/ 1451 w 1603"/>
              <a:gd name="T113" fmla="*/ 1885 h 2053"/>
              <a:gd name="T114" fmla="*/ 1505 w 1603"/>
              <a:gd name="T115" fmla="*/ 1884 h 2053"/>
              <a:gd name="T116" fmla="*/ 1520 w 1603"/>
              <a:gd name="T117" fmla="*/ 1832 h 2053"/>
              <a:gd name="T118" fmla="*/ 1536 w 1603"/>
              <a:gd name="T119" fmla="*/ 1784 h 2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3" h="2053">
                <a:moveTo>
                  <a:pt x="1602" y="1770"/>
                </a:moveTo>
                <a:lnTo>
                  <a:pt x="1590" y="1744"/>
                </a:lnTo>
                <a:lnTo>
                  <a:pt x="1587" y="1738"/>
                </a:lnTo>
                <a:lnTo>
                  <a:pt x="1583" y="1735"/>
                </a:lnTo>
                <a:lnTo>
                  <a:pt x="1577" y="1726"/>
                </a:lnTo>
                <a:lnTo>
                  <a:pt x="1575" y="1716"/>
                </a:lnTo>
                <a:lnTo>
                  <a:pt x="1574" y="1699"/>
                </a:lnTo>
                <a:lnTo>
                  <a:pt x="1571" y="1692"/>
                </a:lnTo>
                <a:lnTo>
                  <a:pt x="1567" y="1688"/>
                </a:lnTo>
                <a:lnTo>
                  <a:pt x="1557" y="1686"/>
                </a:lnTo>
                <a:lnTo>
                  <a:pt x="1553" y="1685"/>
                </a:lnTo>
                <a:lnTo>
                  <a:pt x="1493" y="1642"/>
                </a:lnTo>
                <a:lnTo>
                  <a:pt x="1463" y="1628"/>
                </a:lnTo>
                <a:lnTo>
                  <a:pt x="1458" y="1627"/>
                </a:lnTo>
                <a:lnTo>
                  <a:pt x="1454" y="1627"/>
                </a:lnTo>
                <a:lnTo>
                  <a:pt x="1451" y="1628"/>
                </a:lnTo>
                <a:lnTo>
                  <a:pt x="1448" y="1630"/>
                </a:lnTo>
                <a:lnTo>
                  <a:pt x="1446" y="1633"/>
                </a:lnTo>
                <a:lnTo>
                  <a:pt x="1442" y="1636"/>
                </a:lnTo>
                <a:lnTo>
                  <a:pt x="1436" y="1636"/>
                </a:lnTo>
                <a:lnTo>
                  <a:pt x="1422" y="1630"/>
                </a:lnTo>
                <a:lnTo>
                  <a:pt x="1417" y="1625"/>
                </a:lnTo>
                <a:lnTo>
                  <a:pt x="1415" y="1620"/>
                </a:lnTo>
                <a:lnTo>
                  <a:pt x="1417" y="1596"/>
                </a:lnTo>
                <a:lnTo>
                  <a:pt x="1419" y="1587"/>
                </a:lnTo>
                <a:lnTo>
                  <a:pt x="1416" y="1567"/>
                </a:lnTo>
                <a:lnTo>
                  <a:pt x="1405" y="1533"/>
                </a:lnTo>
                <a:lnTo>
                  <a:pt x="1402" y="1524"/>
                </a:lnTo>
                <a:lnTo>
                  <a:pt x="1402" y="1518"/>
                </a:lnTo>
                <a:lnTo>
                  <a:pt x="1402" y="1517"/>
                </a:lnTo>
                <a:lnTo>
                  <a:pt x="1401" y="1517"/>
                </a:lnTo>
                <a:lnTo>
                  <a:pt x="1401" y="1516"/>
                </a:lnTo>
                <a:lnTo>
                  <a:pt x="1402" y="1514"/>
                </a:lnTo>
                <a:lnTo>
                  <a:pt x="1404" y="1511"/>
                </a:lnTo>
                <a:lnTo>
                  <a:pt x="1406" y="1508"/>
                </a:lnTo>
                <a:lnTo>
                  <a:pt x="1409" y="1505"/>
                </a:lnTo>
                <a:lnTo>
                  <a:pt x="1413" y="1504"/>
                </a:lnTo>
                <a:lnTo>
                  <a:pt x="1416" y="1501"/>
                </a:lnTo>
                <a:lnTo>
                  <a:pt x="1419" y="1497"/>
                </a:lnTo>
                <a:lnTo>
                  <a:pt x="1420" y="1491"/>
                </a:lnTo>
                <a:lnTo>
                  <a:pt x="1406" y="1432"/>
                </a:lnTo>
                <a:lnTo>
                  <a:pt x="1406" y="1426"/>
                </a:lnTo>
                <a:lnTo>
                  <a:pt x="1408" y="1423"/>
                </a:lnTo>
                <a:lnTo>
                  <a:pt x="1411" y="1421"/>
                </a:lnTo>
                <a:lnTo>
                  <a:pt x="1420" y="1419"/>
                </a:lnTo>
                <a:lnTo>
                  <a:pt x="1423" y="1417"/>
                </a:lnTo>
                <a:lnTo>
                  <a:pt x="1425" y="1414"/>
                </a:lnTo>
                <a:lnTo>
                  <a:pt x="1426" y="1410"/>
                </a:lnTo>
                <a:lnTo>
                  <a:pt x="1426" y="1406"/>
                </a:lnTo>
                <a:lnTo>
                  <a:pt x="1428" y="1402"/>
                </a:lnTo>
                <a:lnTo>
                  <a:pt x="1435" y="1395"/>
                </a:lnTo>
                <a:lnTo>
                  <a:pt x="1437" y="1389"/>
                </a:lnTo>
                <a:lnTo>
                  <a:pt x="1433" y="1387"/>
                </a:lnTo>
                <a:lnTo>
                  <a:pt x="1424" y="1380"/>
                </a:lnTo>
                <a:lnTo>
                  <a:pt x="1413" y="1368"/>
                </a:lnTo>
                <a:lnTo>
                  <a:pt x="1408" y="1363"/>
                </a:lnTo>
                <a:lnTo>
                  <a:pt x="1405" y="1361"/>
                </a:lnTo>
                <a:lnTo>
                  <a:pt x="1400" y="1360"/>
                </a:lnTo>
                <a:lnTo>
                  <a:pt x="1396" y="1357"/>
                </a:lnTo>
                <a:lnTo>
                  <a:pt x="1390" y="1353"/>
                </a:lnTo>
                <a:lnTo>
                  <a:pt x="1373" y="1334"/>
                </a:lnTo>
                <a:lnTo>
                  <a:pt x="1369" y="1331"/>
                </a:lnTo>
                <a:lnTo>
                  <a:pt x="1360" y="1326"/>
                </a:lnTo>
                <a:lnTo>
                  <a:pt x="1355" y="1322"/>
                </a:lnTo>
                <a:lnTo>
                  <a:pt x="1351" y="1319"/>
                </a:lnTo>
                <a:lnTo>
                  <a:pt x="1346" y="1318"/>
                </a:lnTo>
                <a:lnTo>
                  <a:pt x="1341" y="1318"/>
                </a:lnTo>
                <a:lnTo>
                  <a:pt x="1336" y="1317"/>
                </a:lnTo>
                <a:lnTo>
                  <a:pt x="1332" y="1315"/>
                </a:lnTo>
                <a:lnTo>
                  <a:pt x="1326" y="1310"/>
                </a:lnTo>
                <a:lnTo>
                  <a:pt x="1323" y="1309"/>
                </a:lnTo>
                <a:lnTo>
                  <a:pt x="1306" y="1305"/>
                </a:lnTo>
                <a:lnTo>
                  <a:pt x="1298" y="1301"/>
                </a:lnTo>
                <a:lnTo>
                  <a:pt x="1296" y="1295"/>
                </a:lnTo>
                <a:lnTo>
                  <a:pt x="1295" y="1291"/>
                </a:lnTo>
                <a:lnTo>
                  <a:pt x="1302" y="1271"/>
                </a:lnTo>
                <a:lnTo>
                  <a:pt x="1304" y="1262"/>
                </a:lnTo>
                <a:lnTo>
                  <a:pt x="1304" y="1257"/>
                </a:lnTo>
                <a:lnTo>
                  <a:pt x="1304" y="1253"/>
                </a:lnTo>
                <a:lnTo>
                  <a:pt x="1301" y="1235"/>
                </a:lnTo>
                <a:lnTo>
                  <a:pt x="1304" y="1165"/>
                </a:lnTo>
                <a:lnTo>
                  <a:pt x="1307" y="1137"/>
                </a:lnTo>
                <a:lnTo>
                  <a:pt x="1310" y="1133"/>
                </a:lnTo>
                <a:lnTo>
                  <a:pt x="1323" y="1103"/>
                </a:lnTo>
                <a:lnTo>
                  <a:pt x="1329" y="1072"/>
                </a:lnTo>
                <a:lnTo>
                  <a:pt x="1327" y="1062"/>
                </a:lnTo>
                <a:lnTo>
                  <a:pt x="1322" y="1055"/>
                </a:lnTo>
                <a:lnTo>
                  <a:pt x="1295" y="1034"/>
                </a:lnTo>
                <a:lnTo>
                  <a:pt x="1275" y="1009"/>
                </a:lnTo>
                <a:lnTo>
                  <a:pt x="1273" y="1002"/>
                </a:lnTo>
                <a:lnTo>
                  <a:pt x="1274" y="998"/>
                </a:lnTo>
                <a:lnTo>
                  <a:pt x="1279" y="997"/>
                </a:lnTo>
                <a:lnTo>
                  <a:pt x="1281" y="985"/>
                </a:lnTo>
                <a:lnTo>
                  <a:pt x="1280" y="966"/>
                </a:lnTo>
                <a:lnTo>
                  <a:pt x="1271" y="895"/>
                </a:lnTo>
                <a:lnTo>
                  <a:pt x="1272" y="882"/>
                </a:lnTo>
                <a:lnTo>
                  <a:pt x="1282" y="876"/>
                </a:lnTo>
                <a:lnTo>
                  <a:pt x="1285" y="873"/>
                </a:lnTo>
                <a:lnTo>
                  <a:pt x="1286" y="869"/>
                </a:lnTo>
                <a:lnTo>
                  <a:pt x="1284" y="804"/>
                </a:lnTo>
                <a:lnTo>
                  <a:pt x="1288" y="783"/>
                </a:lnTo>
                <a:lnTo>
                  <a:pt x="1287" y="777"/>
                </a:lnTo>
                <a:lnTo>
                  <a:pt x="1284" y="765"/>
                </a:lnTo>
                <a:lnTo>
                  <a:pt x="1281" y="757"/>
                </a:lnTo>
                <a:lnTo>
                  <a:pt x="1264" y="691"/>
                </a:lnTo>
                <a:lnTo>
                  <a:pt x="1269" y="674"/>
                </a:lnTo>
                <a:lnTo>
                  <a:pt x="1313" y="630"/>
                </a:lnTo>
                <a:lnTo>
                  <a:pt x="1406" y="543"/>
                </a:lnTo>
                <a:lnTo>
                  <a:pt x="1450" y="489"/>
                </a:lnTo>
                <a:lnTo>
                  <a:pt x="1452" y="487"/>
                </a:lnTo>
                <a:lnTo>
                  <a:pt x="1426" y="466"/>
                </a:lnTo>
                <a:lnTo>
                  <a:pt x="1401" y="435"/>
                </a:lnTo>
                <a:lnTo>
                  <a:pt x="1256" y="151"/>
                </a:lnTo>
                <a:lnTo>
                  <a:pt x="1205" y="97"/>
                </a:lnTo>
                <a:lnTo>
                  <a:pt x="1178" y="81"/>
                </a:lnTo>
                <a:lnTo>
                  <a:pt x="1038" y="30"/>
                </a:lnTo>
                <a:lnTo>
                  <a:pt x="1011" y="29"/>
                </a:lnTo>
                <a:lnTo>
                  <a:pt x="998" y="48"/>
                </a:lnTo>
                <a:lnTo>
                  <a:pt x="1017" y="41"/>
                </a:lnTo>
                <a:lnTo>
                  <a:pt x="1028" y="51"/>
                </a:lnTo>
                <a:lnTo>
                  <a:pt x="1022" y="65"/>
                </a:lnTo>
                <a:lnTo>
                  <a:pt x="994" y="72"/>
                </a:lnTo>
                <a:lnTo>
                  <a:pt x="980" y="65"/>
                </a:lnTo>
                <a:lnTo>
                  <a:pt x="915" y="22"/>
                </a:lnTo>
                <a:lnTo>
                  <a:pt x="884" y="0"/>
                </a:lnTo>
                <a:lnTo>
                  <a:pt x="877" y="64"/>
                </a:lnTo>
                <a:lnTo>
                  <a:pt x="882" y="158"/>
                </a:lnTo>
                <a:lnTo>
                  <a:pt x="869" y="196"/>
                </a:lnTo>
                <a:lnTo>
                  <a:pt x="837" y="228"/>
                </a:lnTo>
                <a:lnTo>
                  <a:pt x="747" y="297"/>
                </a:lnTo>
                <a:lnTo>
                  <a:pt x="717" y="333"/>
                </a:lnTo>
                <a:lnTo>
                  <a:pt x="698" y="384"/>
                </a:lnTo>
                <a:lnTo>
                  <a:pt x="698" y="435"/>
                </a:lnTo>
                <a:lnTo>
                  <a:pt x="690" y="480"/>
                </a:lnTo>
                <a:lnTo>
                  <a:pt x="651" y="515"/>
                </a:lnTo>
                <a:lnTo>
                  <a:pt x="637" y="524"/>
                </a:lnTo>
                <a:lnTo>
                  <a:pt x="631" y="534"/>
                </a:lnTo>
                <a:lnTo>
                  <a:pt x="627" y="544"/>
                </a:lnTo>
                <a:lnTo>
                  <a:pt x="620" y="556"/>
                </a:lnTo>
                <a:lnTo>
                  <a:pt x="585" y="577"/>
                </a:lnTo>
                <a:lnTo>
                  <a:pt x="577" y="584"/>
                </a:lnTo>
                <a:lnTo>
                  <a:pt x="568" y="610"/>
                </a:lnTo>
                <a:lnTo>
                  <a:pt x="554" y="625"/>
                </a:lnTo>
                <a:lnTo>
                  <a:pt x="534" y="627"/>
                </a:lnTo>
                <a:lnTo>
                  <a:pt x="508" y="613"/>
                </a:lnTo>
                <a:lnTo>
                  <a:pt x="498" y="601"/>
                </a:lnTo>
                <a:lnTo>
                  <a:pt x="491" y="585"/>
                </a:lnTo>
                <a:lnTo>
                  <a:pt x="480" y="574"/>
                </a:lnTo>
                <a:lnTo>
                  <a:pt x="465" y="569"/>
                </a:lnTo>
                <a:lnTo>
                  <a:pt x="450" y="573"/>
                </a:lnTo>
                <a:lnTo>
                  <a:pt x="429" y="592"/>
                </a:lnTo>
                <a:lnTo>
                  <a:pt x="432" y="599"/>
                </a:lnTo>
                <a:lnTo>
                  <a:pt x="430" y="662"/>
                </a:lnTo>
                <a:lnTo>
                  <a:pt x="426" y="679"/>
                </a:lnTo>
                <a:lnTo>
                  <a:pt x="423" y="682"/>
                </a:lnTo>
                <a:lnTo>
                  <a:pt x="409" y="691"/>
                </a:lnTo>
                <a:lnTo>
                  <a:pt x="401" y="700"/>
                </a:lnTo>
                <a:lnTo>
                  <a:pt x="393" y="710"/>
                </a:lnTo>
                <a:lnTo>
                  <a:pt x="391" y="717"/>
                </a:lnTo>
                <a:lnTo>
                  <a:pt x="389" y="724"/>
                </a:lnTo>
                <a:lnTo>
                  <a:pt x="389" y="732"/>
                </a:lnTo>
                <a:lnTo>
                  <a:pt x="391" y="735"/>
                </a:lnTo>
                <a:lnTo>
                  <a:pt x="392" y="748"/>
                </a:lnTo>
                <a:lnTo>
                  <a:pt x="391" y="764"/>
                </a:lnTo>
                <a:lnTo>
                  <a:pt x="392" y="773"/>
                </a:lnTo>
                <a:lnTo>
                  <a:pt x="393" y="778"/>
                </a:lnTo>
                <a:lnTo>
                  <a:pt x="396" y="781"/>
                </a:lnTo>
                <a:lnTo>
                  <a:pt x="399" y="783"/>
                </a:lnTo>
                <a:lnTo>
                  <a:pt x="408" y="789"/>
                </a:lnTo>
                <a:lnTo>
                  <a:pt x="411" y="795"/>
                </a:lnTo>
                <a:lnTo>
                  <a:pt x="414" y="802"/>
                </a:lnTo>
                <a:lnTo>
                  <a:pt x="416" y="815"/>
                </a:lnTo>
                <a:lnTo>
                  <a:pt x="417" y="823"/>
                </a:lnTo>
                <a:lnTo>
                  <a:pt x="416" y="830"/>
                </a:lnTo>
                <a:lnTo>
                  <a:pt x="412" y="842"/>
                </a:lnTo>
                <a:lnTo>
                  <a:pt x="404" y="859"/>
                </a:lnTo>
                <a:lnTo>
                  <a:pt x="396" y="880"/>
                </a:lnTo>
                <a:lnTo>
                  <a:pt x="395" y="887"/>
                </a:lnTo>
                <a:lnTo>
                  <a:pt x="397" y="893"/>
                </a:lnTo>
                <a:lnTo>
                  <a:pt x="400" y="895"/>
                </a:lnTo>
                <a:lnTo>
                  <a:pt x="404" y="895"/>
                </a:lnTo>
                <a:lnTo>
                  <a:pt x="413" y="895"/>
                </a:lnTo>
                <a:lnTo>
                  <a:pt x="418" y="895"/>
                </a:lnTo>
                <a:lnTo>
                  <a:pt x="421" y="896"/>
                </a:lnTo>
                <a:lnTo>
                  <a:pt x="432" y="903"/>
                </a:lnTo>
                <a:lnTo>
                  <a:pt x="436" y="904"/>
                </a:lnTo>
                <a:lnTo>
                  <a:pt x="440" y="903"/>
                </a:lnTo>
                <a:lnTo>
                  <a:pt x="444" y="902"/>
                </a:lnTo>
                <a:lnTo>
                  <a:pt x="451" y="898"/>
                </a:lnTo>
                <a:lnTo>
                  <a:pt x="455" y="897"/>
                </a:lnTo>
                <a:lnTo>
                  <a:pt x="459" y="896"/>
                </a:lnTo>
                <a:lnTo>
                  <a:pt x="462" y="898"/>
                </a:lnTo>
                <a:lnTo>
                  <a:pt x="469" y="901"/>
                </a:lnTo>
                <a:lnTo>
                  <a:pt x="473" y="902"/>
                </a:lnTo>
                <a:lnTo>
                  <a:pt x="477" y="902"/>
                </a:lnTo>
                <a:lnTo>
                  <a:pt x="482" y="903"/>
                </a:lnTo>
                <a:lnTo>
                  <a:pt x="487" y="906"/>
                </a:lnTo>
                <a:lnTo>
                  <a:pt x="493" y="916"/>
                </a:lnTo>
                <a:lnTo>
                  <a:pt x="496" y="926"/>
                </a:lnTo>
                <a:lnTo>
                  <a:pt x="497" y="933"/>
                </a:lnTo>
                <a:lnTo>
                  <a:pt x="497" y="938"/>
                </a:lnTo>
                <a:lnTo>
                  <a:pt x="496" y="942"/>
                </a:lnTo>
                <a:lnTo>
                  <a:pt x="494" y="946"/>
                </a:lnTo>
                <a:lnTo>
                  <a:pt x="489" y="955"/>
                </a:lnTo>
                <a:lnTo>
                  <a:pt x="488" y="967"/>
                </a:lnTo>
                <a:lnTo>
                  <a:pt x="489" y="976"/>
                </a:lnTo>
                <a:lnTo>
                  <a:pt x="493" y="990"/>
                </a:lnTo>
                <a:lnTo>
                  <a:pt x="494" y="998"/>
                </a:lnTo>
                <a:lnTo>
                  <a:pt x="494" y="1004"/>
                </a:lnTo>
                <a:lnTo>
                  <a:pt x="491" y="1016"/>
                </a:lnTo>
                <a:lnTo>
                  <a:pt x="489" y="1050"/>
                </a:lnTo>
                <a:lnTo>
                  <a:pt x="494" y="1068"/>
                </a:lnTo>
                <a:lnTo>
                  <a:pt x="493" y="1073"/>
                </a:lnTo>
                <a:lnTo>
                  <a:pt x="490" y="1080"/>
                </a:lnTo>
                <a:lnTo>
                  <a:pt x="486" y="1084"/>
                </a:lnTo>
                <a:lnTo>
                  <a:pt x="471" y="1094"/>
                </a:lnTo>
                <a:lnTo>
                  <a:pt x="466" y="1097"/>
                </a:lnTo>
                <a:lnTo>
                  <a:pt x="462" y="1099"/>
                </a:lnTo>
                <a:lnTo>
                  <a:pt x="457" y="1100"/>
                </a:lnTo>
                <a:lnTo>
                  <a:pt x="452" y="1099"/>
                </a:lnTo>
                <a:lnTo>
                  <a:pt x="448" y="1098"/>
                </a:lnTo>
                <a:lnTo>
                  <a:pt x="443" y="1097"/>
                </a:lnTo>
                <a:lnTo>
                  <a:pt x="437" y="1097"/>
                </a:lnTo>
                <a:lnTo>
                  <a:pt x="431" y="1098"/>
                </a:lnTo>
                <a:lnTo>
                  <a:pt x="421" y="1101"/>
                </a:lnTo>
                <a:lnTo>
                  <a:pt x="415" y="1105"/>
                </a:lnTo>
                <a:lnTo>
                  <a:pt x="408" y="1113"/>
                </a:lnTo>
                <a:lnTo>
                  <a:pt x="404" y="1115"/>
                </a:lnTo>
                <a:lnTo>
                  <a:pt x="400" y="1114"/>
                </a:lnTo>
                <a:lnTo>
                  <a:pt x="387" y="1106"/>
                </a:lnTo>
                <a:lnTo>
                  <a:pt x="379" y="1103"/>
                </a:lnTo>
                <a:lnTo>
                  <a:pt x="370" y="1101"/>
                </a:lnTo>
                <a:lnTo>
                  <a:pt x="361" y="1101"/>
                </a:lnTo>
                <a:lnTo>
                  <a:pt x="355" y="1100"/>
                </a:lnTo>
                <a:lnTo>
                  <a:pt x="352" y="1098"/>
                </a:lnTo>
                <a:lnTo>
                  <a:pt x="343" y="1087"/>
                </a:lnTo>
                <a:lnTo>
                  <a:pt x="336" y="1083"/>
                </a:lnTo>
                <a:lnTo>
                  <a:pt x="332" y="1083"/>
                </a:lnTo>
                <a:lnTo>
                  <a:pt x="329" y="1085"/>
                </a:lnTo>
                <a:lnTo>
                  <a:pt x="326" y="1089"/>
                </a:lnTo>
                <a:lnTo>
                  <a:pt x="321" y="1093"/>
                </a:lnTo>
                <a:lnTo>
                  <a:pt x="315" y="1100"/>
                </a:lnTo>
                <a:lnTo>
                  <a:pt x="299" y="1110"/>
                </a:lnTo>
                <a:lnTo>
                  <a:pt x="292" y="1116"/>
                </a:lnTo>
                <a:lnTo>
                  <a:pt x="289" y="1121"/>
                </a:lnTo>
                <a:lnTo>
                  <a:pt x="289" y="1126"/>
                </a:lnTo>
                <a:lnTo>
                  <a:pt x="290" y="1131"/>
                </a:lnTo>
                <a:lnTo>
                  <a:pt x="290" y="1136"/>
                </a:lnTo>
                <a:lnTo>
                  <a:pt x="288" y="1142"/>
                </a:lnTo>
                <a:lnTo>
                  <a:pt x="283" y="1149"/>
                </a:lnTo>
                <a:lnTo>
                  <a:pt x="264" y="1165"/>
                </a:lnTo>
                <a:lnTo>
                  <a:pt x="259" y="1169"/>
                </a:lnTo>
                <a:lnTo>
                  <a:pt x="255" y="1179"/>
                </a:lnTo>
                <a:lnTo>
                  <a:pt x="252" y="1185"/>
                </a:lnTo>
                <a:lnTo>
                  <a:pt x="248" y="1188"/>
                </a:lnTo>
                <a:lnTo>
                  <a:pt x="243" y="1188"/>
                </a:lnTo>
                <a:lnTo>
                  <a:pt x="237" y="1187"/>
                </a:lnTo>
                <a:lnTo>
                  <a:pt x="228" y="1187"/>
                </a:lnTo>
                <a:lnTo>
                  <a:pt x="224" y="1189"/>
                </a:lnTo>
                <a:lnTo>
                  <a:pt x="223" y="1193"/>
                </a:lnTo>
                <a:lnTo>
                  <a:pt x="222" y="1204"/>
                </a:lnTo>
                <a:lnTo>
                  <a:pt x="220" y="1211"/>
                </a:lnTo>
                <a:lnTo>
                  <a:pt x="213" y="1224"/>
                </a:lnTo>
                <a:lnTo>
                  <a:pt x="212" y="1230"/>
                </a:lnTo>
                <a:lnTo>
                  <a:pt x="212" y="1249"/>
                </a:lnTo>
                <a:lnTo>
                  <a:pt x="211" y="1253"/>
                </a:lnTo>
                <a:lnTo>
                  <a:pt x="209" y="1259"/>
                </a:lnTo>
                <a:lnTo>
                  <a:pt x="191" y="1284"/>
                </a:lnTo>
                <a:lnTo>
                  <a:pt x="188" y="1289"/>
                </a:lnTo>
                <a:lnTo>
                  <a:pt x="186" y="1294"/>
                </a:lnTo>
                <a:lnTo>
                  <a:pt x="183" y="1313"/>
                </a:lnTo>
                <a:lnTo>
                  <a:pt x="183" y="1322"/>
                </a:lnTo>
                <a:lnTo>
                  <a:pt x="182" y="1334"/>
                </a:lnTo>
                <a:lnTo>
                  <a:pt x="179" y="1341"/>
                </a:lnTo>
                <a:lnTo>
                  <a:pt x="179" y="1346"/>
                </a:lnTo>
                <a:lnTo>
                  <a:pt x="180" y="1356"/>
                </a:lnTo>
                <a:lnTo>
                  <a:pt x="180" y="1361"/>
                </a:lnTo>
                <a:lnTo>
                  <a:pt x="179" y="1367"/>
                </a:lnTo>
                <a:lnTo>
                  <a:pt x="178" y="1373"/>
                </a:lnTo>
                <a:lnTo>
                  <a:pt x="174" y="1380"/>
                </a:lnTo>
                <a:lnTo>
                  <a:pt x="173" y="1385"/>
                </a:lnTo>
                <a:lnTo>
                  <a:pt x="172" y="1390"/>
                </a:lnTo>
                <a:lnTo>
                  <a:pt x="173" y="1394"/>
                </a:lnTo>
                <a:lnTo>
                  <a:pt x="172" y="1402"/>
                </a:lnTo>
                <a:lnTo>
                  <a:pt x="170" y="1410"/>
                </a:lnTo>
                <a:lnTo>
                  <a:pt x="155" y="1436"/>
                </a:lnTo>
                <a:lnTo>
                  <a:pt x="153" y="1443"/>
                </a:lnTo>
                <a:lnTo>
                  <a:pt x="151" y="1452"/>
                </a:lnTo>
                <a:lnTo>
                  <a:pt x="151" y="1461"/>
                </a:lnTo>
                <a:lnTo>
                  <a:pt x="149" y="1480"/>
                </a:lnTo>
                <a:lnTo>
                  <a:pt x="147" y="1484"/>
                </a:lnTo>
                <a:lnTo>
                  <a:pt x="143" y="1491"/>
                </a:lnTo>
                <a:lnTo>
                  <a:pt x="140" y="1499"/>
                </a:lnTo>
                <a:lnTo>
                  <a:pt x="139" y="1504"/>
                </a:lnTo>
                <a:lnTo>
                  <a:pt x="139" y="1515"/>
                </a:lnTo>
                <a:lnTo>
                  <a:pt x="138" y="1523"/>
                </a:lnTo>
                <a:lnTo>
                  <a:pt x="133" y="1529"/>
                </a:lnTo>
                <a:lnTo>
                  <a:pt x="130" y="1533"/>
                </a:lnTo>
                <a:lnTo>
                  <a:pt x="111" y="1548"/>
                </a:lnTo>
                <a:lnTo>
                  <a:pt x="121" y="1569"/>
                </a:lnTo>
                <a:lnTo>
                  <a:pt x="133" y="1582"/>
                </a:lnTo>
                <a:lnTo>
                  <a:pt x="138" y="1589"/>
                </a:lnTo>
                <a:lnTo>
                  <a:pt x="146" y="1637"/>
                </a:lnTo>
                <a:lnTo>
                  <a:pt x="145" y="1643"/>
                </a:lnTo>
                <a:lnTo>
                  <a:pt x="143" y="1652"/>
                </a:lnTo>
                <a:lnTo>
                  <a:pt x="131" y="1687"/>
                </a:lnTo>
                <a:lnTo>
                  <a:pt x="128" y="1693"/>
                </a:lnTo>
                <a:lnTo>
                  <a:pt x="124" y="1697"/>
                </a:lnTo>
                <a:lnTo>
                  <a:pt x="114" y="1698"/>
                </a:lnTo>
                <a:lnTo>
                  <a:pt x="110" y="1698"/>
                </a:lnTo>
                <a:lnTo>
                  <a:pt x="100" y="1700"/>
                </a:lnTo>
                <a:lnTo>
                  <a:pt x="96" y="1702"/>
                </a:lnTo>
                <a:lnTo>
                  <a:pt x="93" y="1704"/>
                </a:lnTo>
                <a:lnTo>
                  <a:pt x="86" y="1717"/>
                </a:lnTo>
                <a:lnTo>
                  <a:pt x="82" y="1722"/>
                </a:lnTo>
                <a:lnTo>
                  <a:pt x="81" y="1726"/>
                </a:lnTo>
                <a:lnTo>
                  <a:pt x="81" y="1730"/>
                </a:lnTo>
                <a:lnTo>
                  <a:pt x="89" y="1749"/>
                </a:lnTo>
                <a:lnTo>
                  <a:pt x="92" y="1760"/>
                </a:lnTo>
                <a:lnTo>
                  <a:pt x="92" y="1766"/>
                </a:lnTo>
                <a:lnTo>
                  <a:pt x="90" y="1771"/>
                </a:lnTo>
                <a:lnTo>
                  <a:pt x="88" y="1775"/>
                </a:lnTo>
                <a:lnTo>
                  <a:pt x="85" y="1779"/>
                </a:lnTo>
                <a:lnTo>
                  <a:pt x="81" y="1785"/>
                </a:lnTo>
                <a:lnTo>
                  <a:pt x="77" y="1798"/>
                </a:lnTo>
                <a:lnTo>
                  <a:pt x="74" y="1804"/>
                </a:lnTo>
                <a:lnTo>
                  <a:pt x="69" y="1808"/>
                </a:lnTo>
                <a:lnTo>
                  <a:pt x="64" y="1809"/>
                </a:lnTo>
                <a:lnTo>
                  <a:pt x="59" y="1810"/>
                </a:lnTo>
                <a:lnTo>
                  <a:pt x="53" y="1814"/>
                </a:lnTo>
                <a:lnTo>
                  <a:pt x="51" y="1818"/>
                </a:lnTo>
                <a:lnTo>
                  <a:pt x="50" y="1823"/>
                </a:lnTo>
                <a:lnTo>
                  <a:pt x="52" y="1827"/>
                </a:lnTo>
                <a:lnTo>
                  <a:pt x="53" y="1830"/>
                </a:lnTo>
                <a:lnTo>
                  <a:pt x="55" y="1846"/>
                </a:lnTo>
                <a:lnTo>
                  <a:pt x="56" y="1860"/>
                </a:lnTo>
                <a:lnTo>
                  <a:pt x="54" y="1867"/>
                </a:lnTo>
                <a:lnTo>
                  <a:pt x="51" y="1871"/>
                </a:lnTo>
                <a:lnTo>
                  <a:pt x="47" y="1872"/>
                </a:lnTo>
                <a:lnTo>
                  <a:pt x="43" y="1871"/>
                </a:lnTo>
                <a:lnTo>
                  <a:pt x="38" y="1871"/>
                </a:lnTo>
                <a:lnTo>
                  <a:pt x="34" y="1871"/>
                </a:lnTo>
                <a:lnTo>
                  <a:pt x="31" y="1872"/>
                </a:lnTo>
                <a:lnTo>
                  <a:pt x="27" y="1874"/>
                </a:lnTo>
                <a:lnTo>
                  <a:pt x="24" y="1876"/>
                </a:lnTo>
                <a:lnTo>
                  <a:pt x="19" y="1878"/>
                </a:lnTo>
                <a:lnTo>
                  <a:pt x="15" y="1879"/>
                </a:lnTo>
                <a:lnTo>
                  <a:pt x="0" y="1901"/>
                </a:lnTo>
                <a:lnTo>
                  <a:pt x="24" y="1934"/>
                </a:lnTo>
                <a:lnTo>
                  <a:pt x="32" y="1952"/>
                </a:lnTo>
                <a:lnTo>
                  <a:pt x="44" y="1984"/>
                </a:lnTo>
                <a:lnTo>
                  <a:pt x="92" y="1997"/>
                </a:lnTo>
                <a:lnTo>
                  <a:pt x="106" y="2002"/>
                </a:lnTo>
                <a:lnTo>
                  <a:pt x="124" y="2017"/>
                </a:lnTo>
                <a:lnTo>
                  <a:pt x="127" y="2021"/>
                </a:lnTo>
                <a:lnTo>
                  <a:pt x="143" y="2033"/>
                </a:lnTo>
                <a:lnTo>
                  <a:pt x="157" y="2035"/>
                </a:lnTo>
                <a:lnTo>
                  <a:pt x="164" y="2035"/>
                </a:lnTo>
                <a:lnTo>
                  <a:pt x="169" y="2033"/>
                </a:lnTo>
                <a:lnTo>
                  <a:pt x="169" y="2028"/>
                </a:lnTo>
                <a:lnTo>
                  <a:pt x="169" y="2023"/>
                </a:lnTo>
                <a:lnTo>
                  <a:pt x="170" y="2019"/>
                </a:lnTo>
                <a:lnTo>
                  <a:pt x="172" y="2015"/>
                </a:lnTo>
                <a:lnTo>
                  <a:pt x="175" y="2012"/>
                </a:lnTo>
                <a:lnTo>
                  <a:pt x="190" y="2007"/>
                </a:lnTo>
                <a:lnTo>
                  <a:pt x="194" y="2005"/>
                </a:lnTo>
                <a:lnTo>
                  <a:pt x="202" y="2003"/>
                </a:lnTo>
                <a:lnTo>
                  <a:pt x="216" y="2000"/>
                </a:lnTo>
                <a:lnTo>
                  <a:pt x="231" y="2002"/>
                </a:lnTo>
                <a:lnTo>
                  <a:pt x="240" y="2004"/>
                </a:lnTo>
                <a:lnTo>
                  <a:pt x="245" y="2007"/>
                </a:lnTo>
                <a:lnTo>
                  <a:pt x="247" y="2010"/>
                </a:lnTo>
                <a:lnTo>
                  <a:pt x="251" y="2014"/>
                </a:lnTo>
                <a:lnTo>
                  <a:pt x="256" y="2018"/>
                </a:lnTo>
                <a:lnTo>
                  <a:pt x="275" y="2024"/>
                </a:lnTo>
                <a:lnTo>
                  <a:pt x="280" y="2026"/>
                </a:lnTo>
                <a:lnTo>
                  <a:pt x="288" y="2035"/>
                </a:lnTo>
                <a:lnTo>
                  <a:pt x="302" y="2047"/>
                </a:lnTo>
                <a:lnTo>
                  <a:pt x="319" y="2044"/>
                </a:lnTo>
                <a:lnTo>
                  <a:pt x="330" y="2049"/>
                </a:lnTo>
                <a:lnTo>
                  <a:pt x="335" y="2053"/>
                </a:lnTo>
                <a:lnTo>
                  <a:pt x="342" y="2053"/>
                </a:lnTo>
                <a:lnTo>
                  <a:pt x="369" y="2046"/>
                </a:lnTo>
                <a:lnTo>
                  <a:pt x="378" y="2042"/>
                </a:lnTo>
                <a:lnTo>
                  <a:pt x="383" y="2039"/>
                </a:lnTo>
                <a:lnTo>
                  <a:pt x="392" y="2030"/>
                </a:lnTo>
                <a:lnTo>
                  <a:pt x="395" y="2023"/>
                </a:lnTo>
                <a:lnTo>
                  <a:pt x="401" y="2017"/>
                </a:lnTo>
                <a:lnTo>
                  <a:pt x="411" y="2009"/>
                </a:lnTo>
                <a:lnTo>
                  <a:pt x="448" y="1990"/>
                </a:lnTo>
                <a:lnTo>
                  <a:pt x="456" y="1985"/>
                </a:lnTo>
                <a:lnTo>
                  <a:pt x="466" y="1973"/>
                </a:lnTo>
                <a:lnTo>
                  <a:pt x="473" y="1969"/>
                </a:lnTo>
                <a:lnTo>
                  <a:pt x="501" y="1964"/>
                </a:lnTo>
                <a:lnTo>
                  <a:pt x="508" y="1960"/>
                </a:lnTo>
                <a:lnTo>
                  <a:pt x="513" y="1957"/>
                </a:lnTo>
                <a:lnTo>
                  <a:pt x="515" y="1954"/>
                </a:lnTo>
                <a:lnTo>
                  <a:pt x="518" y="1950"/>
                </a:lnTo>
                <a:lnTo>
                  <a:pt x="522" y="1933"/>
                </a:lnTo>
                <a:lnTo>
                  <a:pt x="524" y="1923"/>
                </a:lnTo>
                <a:lnTo>
                  <a:pt x="523" y="1898"/>
                </a:lnTo>
                <a:lnTo>
                  <a:pt x="527" y="1870"/>
                </a:lnTo>
                <a:lnTo>
                  <a:pt x="527" y="1865"/>
                </a:lnTo>
                <a:lnTo>
                  <a:pt x="525" y="1834"/>
                </a:lnTo>
                <a:lnTo>
                  <a:pt x="527" y="1827"/>
                </a:lnTo>
                <a:lnTo>
                  <a:pt x="531" y="1816"/>
                </a:lnTo>
                <a:lnTo>
                  <a:pt x="534" y="1811"/>
                </a:lnTo>
                <a:lnTo>
                  <a:pt x="539" y="1806"/>
                </a:lnTo>
                <a:lnTo>
                  <a:pt x="545" y="1804"/>
                </a:lnTo>
                <a:lnTo>
                  <a:pt x="556" y="1803"/>
                </a:lnTo>
                <a:lnTo>
                  <a:pt x="563" y="1803"/>
                </a:lnTo>
                <a:lnTo>
                  <a:pt x="567" y="1804"/>
                </a:lnTo>
                <a:lnTo>
                  <a:pt x="571" y="1806"/>
                </a:lnTo>
                <a:lnTo>
                  <a:pt x="573" y="1810"/>
                </a:lnTo>
                <a:lnTo>
                  <a:pt x="575" y="1814"/>
                </a:lnTo>
                <a:lnTo>
                  <a:pt x="576" y="1818"/>
                </a:lnTo>
                <a:lnTo>
                  <a:pt x="576" y="1827"/>
                </a:lnTo>
                <a:lnTo>
                  <a:pt x="576" y="1838"/>
                </a:lnTo>
                <a:lnTo>
                  <a:pt x="577" y="1844"/>
                </a:lnTo>
                <a:lnTo>
                  <a:pt x="578" y="1848"/>
                </a:lnTo>
                <a:lnTo>
                  <a:pt x="581" y="1851"/>
                </a:lnTo>
                <a:lnTo>
                  <a:pt x="584" y="1853"/>
                </a:lnTo>
                <a:lnTo>
                  <a:pt x="589" y="1853"/>
                </a:lnTo>
                <a:lnTo>
                  <a:pt x="598" y="1854"/>
                </a:lnTo>
                <a:lnTo>
                  <a:pt x="602" y="1856"/>
                </a:lnTo>
                <a:lnTo>
                  <a:pt x="605" y="1858"/>
                </a:lnTo>
                <a:lnTo>
                  <a:pt x="608" y="1860"/>
                </a:lnTo>
                <a:lnTo>
                  <a:pt x="609" y="1864"/>
                </a:lnTo>
                <a:lnTo>
                  <a:pt x="611" y="1868"/>
                </a:lnTo>
                <a:lnTo>
                  <a:pt x="611" y="1872"/>
                </a:lnTo>
                <a:lnTo>
                  <a:pt x="611" y="1878"/>
                </a:lnTo>
                <a:lnTo>
                  <a:pt x="613" y="1882"/>
                </a:lnTo>
                <a:lnTo>
                  <a:pt x="615" y="1886"/>
                </a:lnTo>
                <a:lnTo>
                  <a:pt x="618" y="1888"/>
                </a:lnTo>
                <a:lnTo>
                  <a:pt x="625" y="1889"/>
                </a:lnTo>
                <a:lnTo>
                  <a:pt x="629" y="1890"/>
                </a:lnTo>
                <a:lnTo>
                  <a:pt x="633" y="1893"/>
                </a:lnTo>
                <a:lnTo>
                  <a:pt x="638" y="1897"/>
                </a:lnTo>
                <a:lnTo>
                  <a:pt x="659" y="1910"/>
                </a:lnTo>
                <a:lnTo>
                  <a:pt x="662" y="1912"/>
                </a:lnTo>
                <a:lnTo>
                  <a:pt x="665" y="1915"/>
                </a:lnTo>
                <a:lnTo>
                  <a:pt x="666" y="1919"/>
                </a:lnTo>
                <a:lnTo>
                  <a:pt x="667" y="1922"/>
                </a:lnTo>
                <a:lnTo>
                  <a:pt x="668" y="1927"/>
                </a:lnTo>
                <a:lnTo>
                  <a:pt x="668" y="1932"/>
                </a:lnTo>
                <a:lnTo>
                  <a:pt x="666" y="1940"/>
                </a:lnTo>
                <a:lnTo>
                  <a:pt x="665" y="1945"/>
                </a:lnTo>
                <a:lnTo>
                  <a:pt x="666" y="1949"/>
                </a:lnTo>
                <a:lnTo>
                  <a:pt x="671" y="1965"/>
                </a:lnTo>
                <a:lnTo>
                  <a:pt x="673" y="1968"/>
                </a:lnTo>
                <a:lnTo>
                  <a:pt x="677" y="1972"/>
                </a:lnTo>
                <a:lnTo>
                  <a:pt x="681" y="1975"/>
                </a:lnTo>
                <a:lnTo>
                  <a:pt x="689" y="1979"/>
                </a:lnTo>
                <a:lnTo>
                  <a:pt x="693" y="1978"/>
                </a:lnTo>
                <a:lnTo>
                  <a:pt x="696" y="1974"/>
                </a:lnTo>
                <a:lnTo>
                  <a:pt x="696" y="1960"/>
                </a:lnTo>
                <a:lnTo>
                  <a:pt x="697" y="1955"/>
                </a:lnTo>
                <a:lnTo>
                  <a:pt x="698" y="1952"/>
                </a:lnTo>
                <a:lnTo>
                  <a:pt x="702" y="1944"/>
                </a:lnTo>
                <a:lnTo>
                  <a:pt x="710" y="1934"/>
                </a:lnTo>
                <a:lnTo>
                  <a:pt x="722" y="1922"/>
                </a:lnTo>
                <a:lnTo>
                  <a:pt x="725" y="1918"/>
                </a:lnTo>
                <a:lnTo>
                  <a:pt x="728" y="1911"/>
                </a:lnTo>
                <a:lnTo>
                  <a:pt x="741" y="1857"/>
                </a:lnTo>
                <a:lnTo>
                  <a:pt x="742" y="1848"/>
                </a:lnTo>
                <a:lnTo>
                  <a:pt x="742" y="1837"/>
                </a:lnTo>
                <a:lnTo>
                  <a:pt x="741" y="1833"/>
                </a:lnTo>
                <a:lnTo>
                  <a:pt x="740" y="1829"/>
                </a:lnTo>
                <a:lnTo>
                  <a:pt x="741" y="1823"/>
                </a:lnTo>
                <a:lnTo>
                  <a:pt x="743" y="1817"/>
                </a:lnTo>
                <a:lnTo>
                  <a:pt x="752" y="1806"/>
                </a:lnTo>
                <a:lnTo>
                  <a:pt x="756" y="1803"/>
                </a:lnTo>
                <a:lnTo>
                  <a:pt x="760" y="1804"/>
                </a:lnTo>
                <a:lnTo>
                  <a:pt x="764" y="1811"/>
                </a:lnTo>
                <a:lnTo>
                  <a:pt x="767" y="1814"/>
                </a:lnTo>
                <a:lnTo>
                  <a:pt x="773" y="1816"/>
                </a:lnTo>
                <a:lnTo>
                  <a:pt x="781" y="1816"/>
                </a:lnTo>
                <a:lnTo>
                  <a:pt x="785" y="1813"/>
                </a:lnTo>
                <a:lnTo>
                  <a:pt x="791" y="1805"/>
                </a:lnTo>
                <a:lnTo>
                  <a:pt x="794" y="1803"/>
                </a:lnTo>
                <a:lnTo>
                  <a:pt x="797" y="1803"/>
                </a:lnTo>
                <a:lnTo>
                  <a:pt x="800" y="1805"/>
                </a:lnTo>
                <a:lnTo>
                  <a:pt x="803" y="1808"/>
                </a:lnTo>
                <a:lnTo>
                  <a:pt x="814" y="1824"/>
                </a:lnTo>
                <a:lnTo>
                  <a:pt x="817" y="1826"/>
                </a:lnTo>
                <a:lnTo>
                  <a:pt x="822" y="1826"/>
                </a:lnTo>
                <a:lnTo>
                  <a:pt x="826" y="1825"/>
                </a:lnTo>
                <a:lnTo>
                  <a:pt x="830" y="1826"/>
                </a:lnTo>
                <a:lnTo>
                  <a:pt x="834" y="1828"/>
                </a:lnTo>
                <a:lnTo>
                  <a:pt x="840" y="1833"/>
                </a:lnTo>
                <a:lnTo>
                  <a:pt x="847" y="1838"/>
                </a:lnTo>
                <a:lnTo>
                  <a:pt x="860" y="1837"/>
                </a:lnTo>
                <a:lnTo>
                  <a:pt x="926" y="1810"/>
                </a:lnTo>
                <a:lnTo>
                  <a:pt x="937" y="1808"/>
                </a:lnTo>
                <a:lnTo>
                  <a:pt x="939" y="1811"/>
                </a:lnTo>
                <a:lnTo>
                  <a:pt x="941" y="1814"/>
                </a:lnTo>
                <a:lnTo>
                  <a:pt x="949" y="1832"/>
                </a:lnTo>
                <a:lnTo>
                  <a:pt x="949" y="1836"/>
                </a:lnTo>
                <a:lnTo>
                  <a:pt x="950" y="1846"/>
                </a:lnTo>
                <a:lnTo>
                  <a:pt x="950" y="1850"/>
                </a:lnTo>
                <a:lnTo>
                  <a:pt x="952" y="1854"/>
                </a:lnTo>
                <a:lnTo>
                  <a:pt x="954" y="1857"/>
                </a:lnTo>
                <a:lnTo>
                  <a:pt x="998" y="1890"/>
                </a:lnTo>
                <a:lnTo>
                  <a:pt x="1006" y="1898"/>
                </a:lnTo>
                <a:lnTo>
                  <a:pt x="1008" y="1901"/>
                </a:lnTo>
                <a:lnTo>
                  <a:pt x="1009" y="1905"/>
                </a:lnTo>
                <a:lnTo>
                  <a:pt x="1010" y="1910"/>
                </a:lnTo>
                <a:lnTo>
                  <a:pt x="1010" y="1915"/>
                </a:lnTo>
                <a:lnTo>
                  <a:pt x="1011" y="1919"/>
                </a:lnTo>
                <a:lnTo>
                  <a:pt x="1012" y="1923"/>
                </a:lnTo>
                <a:lnTo>
                  <a:pt x="1015" y="1926"/>
                </a:lnTo>
                <a:lnTo>
                  <a:pt x="1019" y="1927"/>
                </a:lnTo>
                <a:lnTo>
                  <a:pt x="1024" y="1929"/>
                </a:lnTo>
                <a:lnTo>
                  <a:pt x="1027" y="1930"/>
                </a:lnTo>
                <a:lnTo>
                  <a:pt x="1030" y="1933"/>
                </a:lnTo>
                <a:lnTo>
                  <a:pt x="1032" y="1936"/>
                </a:lnTo>
                <a:lnTo>
                  <a:pt x="1035" y="1944"/>
                </a:lnTo>
                <a:lnTo>
                  <a:pt x="1038" y="1947"/>
                </a:lnTo>
                <a:lnTo>
                  <a:pt x="1042" y="1950"/>
                </a:lnTo>
                <a:lnTo>
                  <a:pt x="1047" y="1952"/>
                </a:lnTo>
                <a:lnTo>
                  <a:pt x="1072" y="1955"/>
                </a:lnTo>
                <a:lnTo>
                  <a:pt x="1084" y="1939"/>
                </a:lnTo>
                <a:lnTo>
                  <a:pt x="1089" y="1936"/>
                </a:lnTo>
                <a:lnTo>
                  <a:pt x="1096" y="1933"/>
                </a:lnTo>
                <a:lnTo>
                  <a:pt x="1123" y="1926"/>
                </a:lnTo>
                <a:lnTo>
                  <a:pt x="1131" y="1925"/>
                </a:lnTo>
                <a:lnTo>
                  <a:pt x="1138" y="1925"/>
                </a:lnTo>
                <a:lnTo>
                  <a:pt x="1162" y="1939"/>
                </a:lnTo>
                <a:lnTo>
                  <a:pt x="1169" y="1942"/>
                </a:lnTo>
                <a:lnTo>
                  <a:pt x="1177" y="1945"/>
                </a:lnTo>
                <a:lnTo>
                  <a:pt x="1197" y="1948"/>
                </a:lnTo>
                <a:lnTo>
                  <a:pt x="1206" y="1948"/>
                </a:lnTo>
                <a:lnTo>
                  <a:pt x="1211" y="1946"/>
                </a:lnTo>
                <a:lnTo>
                  <a:pt x="1219" y="1930"/>
                </a:lnTo>
                <a:lnTo>
                  <a:pt x="1221" y="1927"/>
                </a:lnTo>
                <a:lnTo>
                  <a:pt x="1232" y="1916"/>
                </a:lnTo>
                <a:lnTo>
                  <a:pt x="1247" y="1898"/>
                </a:lnTo>
                <a:lnTo>
                  <a:pt x="1249" y="1894"/>
                </a:lnTo>
                <a:lnTo>
                  <a:pt x="1249" y="1891"/>
                </a:lnTo>
                <a:lnTo>
                  <a:pt x="1249" y="1887"/>
                </a:lnTo>
                <a:lnTo>
                  <a:pt x="1247" y="1884"/>
                </a:lnTo>
                <a:lnTo>
                  <a:pt x="1246" y="1880"/>
                </a:lnTo>
                <a:lnTo>
                  <a:pt x="1247" y="1874"/>
                </a:lnTo>
                <a:lnTo>
                  <a:pt x="1257" y="1864"/>
                </a:lnTo>
                <a:lnTo>
                  <a:pt x="1267" y="1860"/>
                </a:lnTo>
                <a:lnTo>
                  <a:pt x="1284" y="1857"/>
                </a:lnTo>
                <a:lnTo>
                  <a:pt x="1292" y="1857"/>
                </a:lnTo>
                <a:lnTo>
                  <a:pt x="1298" y="1858"/>
                </a:lnTo>
                <a:lnTo>
                  <a:pt x="1306" y="1861"/>
                </a:lnTo>
                <a:lnTo>
                  <a:pt x="1313" y="1862"/>
                </a:lnTo>
                <a:lnTo>
                  <a:pt x="1319" y="1863"/>
                </a:lnTo>
                <a:lnTo>
                  <a:pt x="1330" y="1863"/>
                </a:lnTo>
                <a:lnTo>
                  <a:pt x="1336" y="1863"/>
                </a:lnTo>
                <a:lnTo>
                  <a:pt x="1342" y="1864"/>
                </a:lnTo>
                <a:lnTo>
                  <a:pt x="1345" y="1867"/>
                </a:lnTo>
                <a:lnTo>
                  <a:pt x="1351" y="1877"/>
                </a:lnTo>
                <a:lnTo>
                  <a:pt x="1356" y="1883"/>
                </a:lnTo>
                <a:lnTo>
                  <a:pt x="1378" y="1894"/>
                </a:lnTo>
                <a:lnTo>
                  <a:pt x="1389" y="1903"/>
                </a:lnTo>
                <a:lnTo>
                  <a:pt x="1393" y="1906"/>
                </a:lnTo>
                <a:lnTo>
                  <a:pt x="1399" y="1908"/>
                </a:lnTo>
                <a:lnTo>
                  <a:pt x="1410" y="1911"/>
                </a:lnTo>
                <a:lnTo>
                  <a:pt x="1416" y="1911"/>
                </a:lnTo>
                <a:lnTo>
                  <a:pt x="1421" y="1908"/>
                </a:lnTo>
                <a:lnTo>
                  <a:pt x="1430" y="1903"/>
                </a:lnTo>
                <a:lnTo>
                  <a:pt x="1437" y="1897"/>
                </a:lnTo>
                <a:lnTo>
                  <a:pt x="1440" y="1895"/>
                </a:lnTo>
                <a:lnTo>
                  <a:pt x="1446" y="1890"/>
                </a:lnTo>
                <a:lnTo>
                  <a:pt x="1449" y="1887"/>
                </a:lnTo>
                <a:lnTo>
                  <a:pt x="1451" y="1885"/>
                </a:lnTo>
                <a:lnTo>
                  <a:pt x="1455" y="1877"/>
                </a:lnTo>
                <a:lnTo>
                  <a:pt x="1460" y="1870"/>
                </a:lnTo>
                <a:lnTo>
                  <a:pt x="1465" y="1869"/>
                </a:lnTo>
                <a:lnTo>
                  <a:pt x="1469" y="1869"/>
                </a:lnTo>
                <a:lnTo>
                  <a:pt x="1473" y="1872"/>
                </a:lnTo>
                <a:lnTo>
                  <a:pt x="1475" y="1874"/>
                </a:lnTo>
                <a:lnTo>
                  <a:pt x="1478" y="1878"/>
                </a:lnTo>
                <a:lnTo>
                  <a:pt x="1481" y="1881"/>
                </a:lnTo>
                <a:lnTo>
                  <a:pt x="1487" y="1882"/>
                </a:lnTo>
                <a:lnTo>
                  <a:pt x="1505" y="1884"/>
                </a:lnTo>
                <a:lnTo>
                  <a:pt x="1521" y="1887"/>
                </a:lnTo>
                <a:lnTo>
                  <a:pt x="1525" y="1886"/>
                </a:lnTo>
                <a:lnTo>
                  <a:pt x="1528" y="1883"/>
                </a:lnTo>
                <a:lnTo>
                  <a:pt x="1531" y="1879"/>
                </a:lnTo>
                <a:lnTo>
                  <a:pt x="1532" y="1874"/>
                </a:lnTo>
                <a:lnTo>
                  <a:pt x="1531" y="1865"/>
                </a:lnTo>
                <a:lnTo>
                  <a:pt x="1527" y="1847"/>
                </a:lnTo>
                <a:lnTo>
                  <a:pt x="1525" y="1844"/>
                </a:lnTo>
                <a:lnTo>
                  <a:pt x="1521" y="1836"/>
                </a:lnTo>
                <a:lnTo>
                  <a:pt x="1520" y="1832"/>
                </a:lnTo>
                <a:lnTo>
                  <a:pt x="1520" y="1828"/>
                </a:lnTo>
                <a:lnTo>
                  <a:pt x="1521" y="1825"/>
                </a:lnTo>
                <a:lnTo>
                  <a:pt x="1523" y="1821"/>
                </a:lnTo>
                <a:lnTo>
                  <a:pt x="1527" y="1814"/>
                </a:lnTo>
                <a:lnTo>
                  <a:pt x="1528" y="1810"/>
                </a:lnTo>
                <a:lnTo>
                  <a:pt x="1528" y="1805"/>
                </a:lnTo>
                <a:lnTo>
                  <a:pt x="1528" y="1800"/>
                </a:lnTo>
                <a:lnTo>
                  <a:pt x="1530" y="1795"/>
                </a:lnTo>
                <a:lnTo>
                  <a:pt x="1531" y="1790"/>
                </a:lnTo>
                <a:lnTo>
                  <a:pt x="1536" y="1784"/>
                </a:lnTo>
                <a:lnTo>
                  <a:pt x="1541" y="1781"/>
                </a:lnTo>
                <a:lnTo>
                  <a:pt x="1546" y="1781"/>
                </a:lnTo>
                <a:lnTo>
                  <a:pt x="1550" y="1783"/>
                </a:lnTo>
                <a:lnTo>
                  <a:pt x="1562" y="1792"/>
                </a:lnTo>
                <a:lnTo>
                  <a:pt x="1572" y="1796"/>
                </a:lnTo>
                <a:lnTo>
                  <a:pt x="1597" y="1797"/>
                </a:lnTo>
                <a:lnTo>
                  <a:pt x="1603" y="1779"/>
                </a:lnTo>
                <a:lnTo>
                  <a:pt x="1602" y="177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5" name="Freeform 61"/>
          <p:cNvSpPr>
            <a:spLocks noEditPoints="1"/>
          </p:cNvSpPr>
          <p:nvPr/>
        </p:nvSpPr>
        <p:spPr bwMode="auto">
          <a:xfrm>
            <a:off x="4532313" y="2438400"/>
            <a:ext cx="1393825" cy="1385888"/>
          </a:xfrm>
          <a:custGeom>
            <a:avLst/>
            <a:gdLst>
              <a:gd name="T0" fmla="*/ 1723 w 1757"/>
              <a:gd name="T1" fmla="*/ 425 h 1745"/>
              <a:gd name="T2" fmla="*/ 1741 w 1757"/>
              <a:gd name="T3" fmla="*/ 339 h 1745"/>
              <a:gd name="T4" fmla="*/ 1587 w 1757"/>
              <a:gd name="T5" fmla="*/ 312 h 1745"/>
              <a:gd name="T6" fmla="*/ 1451 w 1757"/>
              <a:gd name="T7" fmla="*/ 342 h 1745"/>
              <a:gd name="T8" fmla="*/ 1425 w 1757"/>
              <a:gd name="T9" fmla="*/ 287 h 1745"/>
              <a:gd name="T10" fmla="*/ 1432 w 1757"/>
              <a:gd name="T11" fmla="*/ 244 h 1745"/>
              <a:gd name="T12" fmla="*/ 1395 w 1757"/>
              <a:gd name="T13" fmla="*/ 112 h 1745"/>
              <a:gd name="T14" fmla="*/ 1320 w 1757"/>
              <a:gd name="T15" fmla="*/ 84 h 1745"/>
              <a:gd name="T16" fmla="*/ 1216 w 1757"/>
              <a:gd name="T17" fmla="*/ 95 h 1745"/>
              <a:gd name="T18" fmla="*/ 1035 w 1757"/>
              <a:gd name="T19" fmla="*/ 44 h 1745"/>
              <a:gd name="T20" fmla="*/ 900 w 1757"/>
              <a:gd name="T21" fmla="*/ 5 h 1745"/>
              <a:gd name="T22" fmla="*/ 873 w 1757"/>
              <a:gd name="T23" fmla="*/ 85 h 1745"/>
              <a:gd name="T24" fmla="*/ 690 w 1757"/>
              <a:gd name="T25" fmla="*/ 275 h 1745"/>
              <a:gd name="T26" fmla="*/ 671 w 1757"/>
              <a:gd name="T27" fmla="*/ 321 h 1745"/>
              <a:gd name="T28" fmla="*/ 746 w 1757"/>
              <a:gd name="T29" fmla="*/ 418 h 1745"/>
              <a:gd name="T30" fmla="*/ 853 w 1757"/>
              <a:gd name="T31" fmla="*/ 621 h 1745"/>
              <a:gd name="T32" fmla="*/ 899 w 1757"/>
              <a:gd name="T33" fmla="*/ 1024 h 1745"/>
              <a:gd name="T34" fmla="*/ 847 w 1757"/>
              <a:gd name="T35" fmla="*/ 1035 h 1745"/>
              <a:gd name="T36" fmla="*/ 1056 w 1757"/>
              <a:gd name="T37" fmla="*/ 1170 h 1745"/>
              <a:gd name="T38" fmla="*/ 1088 w 1757"/>
              <a:gd name="T39" fmla="*/ 1525 h 1745"/>
              <a:gd name="T40" fmla="*/ 1100 w 1757"/>
              <a:gd name="T41" fmla="*/ 1683 h 1745"/>
              <a:gd name="T42" fmla="*/ 1049 w 1757"/>
              <a:gd name="T43" fmla="*/ 1713 h 1745"/>
              <a:gd name="T44" fmla="*/ 1096 w 1757"/>
              <a:gd name="T45" fmla="*/ 1743 h 1745"/>
              <a:gd name="T46" fmla="*/ 1125 w 1757"/>
              <a:gd name="T47" fmla="*/ 1738 h 1745"/>
              <a:gd name="T48" fmla="*/ 1170 w 1757"/>
              <a:gd name="T49" fmla="*/ 1679 h 1745"/>
              <a:gd name="T50" fmla="*/ 1268 w 1757"/>
              <a:gd name="T51" fmla="*/ 1581 h 1745"/>
              <a:gd name="T52" fmla="*/ 1321 w 1757"/>
              <a:gd name="T53" fmla="*/ 1513 h 1745"/>
              <a:gd name="T54" fmla="*/ 1346 w 1757"/>
              <a:gd name="T55" fmla="*/ 1462 h 1745"/>
              <a:gd name="T56" fmla="*/ 1448 w 1757"/>
              <a:gd name="T57" fmla="*/ 1433 h 1745"/>
              <a:gd name="T58" fmla="*/ 1483 w 1757"/>
              <a:gd name="T59" fmla="*/ 1359 h 1745"/>
              <a:gd name="T60" fmla="*/ 1495 w 1757"/>
              <a:gd name="T61" fmla="*/ 1266 h 1745"/>
              <a:gd name="T62" fmla="*/ 1522 w 1757"/>
              <a:gd name="T63" fmla="*/ 1239 h 1745"/>
              <a:gd name="T64" fmla="*/ 1566 w 1757"/>
              <a:gd name="T65" fmla="*/ 1211 h 1745"/>
              <a:gd name="T66" fmla="*/ 1581 w 1757"/>
              <a:gd name="T67" fmla="*/ 1142 h 1745"/>
              <a:gd name="T68" fmla="*/ 1571 w 1757"/>
              <a:gd name="T69" fmla="*/ 1124 h 1745"/>
              <a:gd name="T70" fmla="*/ 1555 w 1757"/>
              <a:gd name="T71" fmla="*/ 1103 h 1745"/>
              <a:gd name="T72" fmla="*/ 1584 w 1757"/>
              <a:gd name="T73" fmla="*/ 1066 h 1745"/>
              <a:gd name="T74" fmla="*/ 1622 w 1757"/>
              <a:gd name="T75" fmla="*/ 971 h 1745"/>
              <a:gd name="T76" fmla="*/ 1603 w 1757"/>
              <a:gd name="T77" fmla="*/ 955 h 1745"/>
              <a:gd name="T78" fmla="*/ 1588 w 1757"/>
              <a:gd name="T79" fmla="*/ 915 h 1745"/>
              <a:gd name="T80" fmla="*/ 1602 w 1757"/>
              <a:gd name="T81" fmla="*/ 900 h 1745"/>
              <a:gd name="T82" fmla="*/ 1680 w 1757"/>
              <a:gd name="T83" fmla="*/ 746 h 1745"/>
              <a:gd name="T84" fmla="*/ 1748 w 1757"/>
              <a:gd name="T85" fmla="*/ 649 h 1745"/>
              <a:gd name="T86" fmla="*/ 199 w 1757"/>
              <a:gd name="T87" fmla="*/ 313 h 1745"/>
              <a:gd name="T88" fmla="*/ 194 w 1757"/>
              <a:gd name="T89" fmla="*/ 426 h 1745"/>
              <a:gd name="T90" fmla="*/ 231 w 1757"/>
              <a:gd name="T91" fmla="*/ 398 h 1745"/>
              <a:gd name="T92" fmla="*/ 218 w 1757"/>
              <a:gd name="T93" fmla="*/ 330 h 1745"/>
              <a:gd name="T94" fmla="*/ 217 w 1757"/>
              <a:gd name="T95" fmla="*/ 298 h 1745"/>
              <a:gd name="T96" fmla="*/ 299 w 1757"/>
              <a:gd name="T97" fmla="*/ 139 h 1745"/>
              <a:gd name="T98" fmla="*/ 250 w 1757"/>
              <a:gd name="T99" fmla="*/ 65 h 1745"/>
              <a:gd name="T100" fmla="*/ 236 w 1757"/>
              <a:gd name="T101" fmla="*/ 77 h 1745"/>
              <a:gd name="T102" fmla="*/ 190 w 1757"/>
              <a:gd name="T103" fmla="*/ 115 h 1745"/>
              <a:gd name="T104" fmla="*/ 108 w 1757"/>
              <a:gd name="T105" fmla="*/ 139 h 1745"/>
              <a:gd name="T106" fmla="*/ 1 w 1757"/>
              <a:gd name="T107" fmla="*/ 150 h 1745"/>
              <a:gd name="T108" fmla="*/ 91 w 1757"/>
              <a:gd name="T109" fmla="*/ 230 h 1745"/>
              <a:gd name="T110" fmla="*/ 128 w 1757"/>
              <a:gd name="T111" fmla="*/ 316 h 1745"/>
              <a:gd name="T112" fmla="*/ 221 w 1757"/>
              <a:gd name="T113" fmla="*/ 248 h 1745"/>
              <a:gd name="T114" fmla="*/ 297 w 1757"/>
              <a:gd name="T115" fmla="*/ 248 h 1745"/>
              <a:gd name="T116" fmla="*/ 336 w 1757"/>
              <a:gd name="T117" fmla="*/ 213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7" h="1745">
                <a:moveTo>
                  <a:pt x="1747" y="509"/>
                </a:moveTo>
                <a:lnTo>
                  <a:pt x="1725" y="491"/>
                </a:lnTo>
                <a:lnTo>
                  <a:pt x="1706" y="474"/>
                </a:lnTo>
                <a:lnTo>
                  <a:pt x="1707" y="446"/>
                </a:lnTo>
                <a:lnTo>
                  <a:pt x="1723" y="425"/>
                </a:lnTo>
                <a:lnTo>
                  <a:pt x="1739" y="418"/>
                </a:lnTo>
                <a:lnTo>
                  <a:pt x="1750" y="408"/>
                </a:lnTo>
                <a:lnTo>
                  <a:pt x="1753" y="379"/>
                </a:lnTo>
                <a:lnTo>
                  <a:pt x="1749" y="354"/>
                </a:lnTo>
                <a:lnTo>
                  <a:pt x="1741" y="339"/>
                </a:lnTo>
                <a:lnTo>
                  <a:pt x="1726" y="332"/>
                </a:lnTo>
                <a:lnTo>
                  <a:pt x="1670" y="345"/>
                </a:lnTo>
                <a:lnTo>
                  <a:pt x="1650" y="339"/>
                </a:lnTo>
                <a:lnTo>
                  <a:pt x="1611" y="307"/>
                </a:lnTo>
                <a:lnTo>
                  <a:pt x="1587" y="312"/>
                </a:lnTo>
                <a:lnTo>
                  <a:pt x="1556" y="345"/>
                </a:lnTo>
                <a:lnTo>
                  <a:pt x="1533" y="351"/>
                </a:lnTo>
                <a:lnTo>
                  <a:pt x="1483" y="339"/>
                </a:lnTo>
                <a:lnTo>
                  <a:pt x="1466" y="337"/>
                </a:lnTo>
                <a:lnTo>
                  <a:pt x="1451" y="342"/>
                </a:lnTo>
                <a:lnTo>
                  <a:pt x="1445" y="350"/>
                </a:lnTo>
                <a:lnTo>
                  <a:pt x="1440" y="350"/>
                </a:lnTo>
                <a:lnTo>
                  <a:pt x="1429" y="332"/>
                </a:lnTo>
                <a:lnTo>
                  <a:pt x="1426" y="322"/>
                </a:lnTo>
                <a:lnTo>
                  <a:pt x="1425" y="287"/>
                </a:lnTo>
                <a:lnTo>
                  <a:pt x="1428" y="277"/>
                </a:lnTo>
                <a:lnTo>
                  <a:pt x="1428" y="276"/>
                </a:lnTo>
                <a:lnTo>
                  <a:pt x="1432" y="265"/>
                </a:lnTo>
                <a:lnTo>
                  <a:pt x="1434" y="254"/>
                </a:lnTo>
                <a:lnTo>
                  <a:pt x="1432" y="244"/>
                </a:lnTo>
                <a:lnTo>
                  <a:pt x="1418" y="219"/>
                </a:lnTo>
                <a:lnTo>
                  <a:pt x="1413" y="206"/>
                </a:lnTo>
                <a:lnTo>
                  <a:pt x="1410" y="192"/>
                </a:lnTo>
                <a:lnTo>
                  <a:pt x="1407" y="135"/>
                </a:lnTo>
                <a:lnTo>
                  <a:pt x="1395" y="112"/>
                </a:lnTo>
                <a:lnTo>
                  <a:pt x="1367" y="95"/>
                </a:lnTo>
                <a:lnTo>
                  <a:pt x="1354" y="93"/>
                </a:lnTo>
                <a:lnTo>
                  <a:pt x="1341" y="93"/>
                </a:lnTo>
                <a:lnTo>
                  <a:pt x="1330" y="92"/>
                </a:lnTo>
                <a:lnTo>
                  <a:pt x="1320" y="84"/>
                </a:lnTo>
                <a:lnTo>
                  <a:pt x="1316" y="75"/>
                </a:lnTo>
                <a:lnTo>
                  <a:pt x="1317" y="48"/>
                </a:lnTo>
                <a:lnTo>
                  <a:pt x="1315" y="40"/>
                </a:lnTo>
                <a:lnTo>
                  <a:pt x="1294" y="40"/>
                </a:lnTo>
                <a:lnTo>
                  <a:pt x="1216" y="95"/>
                </a:lnTo>
                <a:lnTo>
                  <a:pt x="1195" y="99"/>
                </a:lnTo>
                <a:lnTo>
                  <a:pt x="1172" y="93"/>
                </a:lnTo>
                <a:lnTo>
                  <a:pt x="1131" y="75"/>
                </a:lnTo>
                <a:lnTo>
                  <a:pt x="1058" y="54"/>
                </a:lnTo>
                <a:lnTo>
                  <a:pt x="1035" y="44"/>
                </a:lnTo>
                <a:lnTo>
                  <a:pt x="997" y="16"/>
                </a:lnTo>
                <a:lnTo>
                  <a:pt x="978" y="11"/>
                </a:lnTo>
                <a:lnTo>
                  <a:pt x="947" y="15"/>
                </a:lnTo>
                <a:lnTo>
                  <a:pt x="926" y="13"/>
                </a:lnTo>
                <a:lnTo>
                  <a:pt x="900" y="5"/>
                </a:lnTo>
                <a:lnTo>
                  <a:pt x="888" y="0"/>
                </a:lnTo>
                <a:lnTo>
                  <a:pt x="886" y="17"/>
                </a:lnTo>
                <a:lnTo>
                  <a:pt x="886" y="22"/>
                </a:lnTo>
                <a:lnTo>
                  <a:pt x="885" y="32"/>
                </a:lnTo>
                <a:lnTo>
                  <a:pt x="873" y="85"/>
                </a:lnTo>
                <a:lnTo>
                  <a:pt x="870" y="90"/>
                </a:lnTo>
                <a:lnTo>
                  <a:pt x="864" y="95"/>
                </a:lnTo>
                <a:lnTo>
                  <a:pt x="836" y="114"/>
                </a:lnTo>
                <a:lnTo>
                  <a:pt x="824" y="124"/>
                </a:lnTo>
                <a:lnTo>
                  <a:pt x="690" y="275"/>
                </a:lnTo>
                <a:lnTo>
                  <a:pt x="689" y="278"/>
                </a:lnTo>
                <a:lnTo>
                  <a:pt x="687" y="284"/>
                </a:lnTo>
                <a:lnTo>
                  <a:pt x="685" y="296"/>
                </a:lnTo>
                <a:lnTo>
                  <a:pt x="681" y="312"/>
                </a:lnTo>
                <a:lnTo>
                  <a:pt x="671" y="321"/>
                </a:lnTo>
                <a:lnTo>
                  <a:pt x="671" y="321"/>
                </a:lnTo>
                <a:lnTo>
                  <a:pt x="672" y="323"/>
                </a:lnTo>
                <a:lnTo>
                  <a:pt x="712" y="351"/>
                </a:lnTo>
                <a:lnTo>
                  <a:pt x="730" y="370"/>
                </a:lnTo>
                <a:lnTo>
                  <a:pt x="746" y="418"/>
                </a:lnTo>
                <a:lnTo>
                  <a:pt x="789" y="496"/>
                </a:lnTo>
                <a:lnTo>
                  <a:pt x="811" y="551"/>
                </a:lnTo>
                <a:lnTo>
                  <a:pt x="825" y="577"/>
                </a:lnTo>
                <a:lnTo>
                  <a:pt x="843" y="599"/>
                </a:lnTo>
                <a:lnTo>
                  <a:pt x="853" y="621"/>
                </a:lnTo>
                <a:lnTo>
                  <a:pt x="885" y="864"/>
                </a:lnTo>
                <a:lnTo>
                  <a:pt x="872" y="1005"/>
                </a:lnTo>
                <a:lnTo>
                  <a:pt x="878" y="1010"/>
                </a:lnTo>
                <a:lnTo>
                  <a:pt x="889" y="1016"/>
                </a:lnTo>
                <a:lnTo>
                  <a:pt x="899" y="1024"/>
                </a:lnTo>
                <a:lnTo>
                  <a:pt x="896" y="1035"/>
                </a:lnTo>
                <a:lnTo>
                  <a:pt x="886" y="1042"/>
                </a:lnTo>
                <a:lnTo>
                  <a:pt x="873" y="1043"/>
                </a:lnTo>
                <a:lnTo>
                  <a:pt x="858" y="1040"/>
                </a:lnTo>
                <a:lnTo>
                  <a:pt x="847" y="1035"/>
                </a:lnTo>
                <a:lnTo>
                  <a:pt x="855" y="1138"/>
                </a:lnTo>
                <a:lnTo>
                  <a:pt x="859" y="1157"/>
                </a:lnTo>
                <a:lnTo>
                  <a:pt x="860" y="1157"/>
                </a:lnTo>
                <a:lnTo>
                  <a:pt x="1036" y="1167"/>
                </a:lnTo>
                <a:lnTo>
                  <a:pt x="1056" y="1170"/>
                </a:lnTo>
                <a:lnTo>
                  <a:pt x="1076" y="1179"/>
                </a:lnTo>
                <a:lnTo>
                  <a:pt x="1071" y="1194"/>
                </a:lnTo>
                <a:lnTo>
                  <a:pt x="1069" y="1204"/>
                </a:lnTo>
                <a:lnTo>
                  <a:pt x="1066" y="1276"/>
                </a:lnTo>
                <a:lnTo>
                  <a:pt x="1088" y="1525"/>
                </a:lnTo>
                <a:lnTo>
                  <a:pt x="1108" y="1666"/>
                </a:lnTo>
                <a:lnTo>
                  <a:pt x="1108" y="1671"/>
                </a:lnTo>
                <a:lnTo>
                  <a:pt x="1107" y="1676"/>
                </a:lnTo>
                <a:lnTo>
                  <a:pt x="1104" y="1680"/>
                </a:lnTo>
                <a:lnTo>
                  <a:pt x="1100" y="1683"/>
                </a:lnTo>
                <a:lnTo>
                  <a:pt x="1097" y="1685"/>
                </a:lnTo>
                <a:lnTo>
                  <a:pt x="1093" y="1686"/>
                </a:lnTo>
                <a:lnTo>
                  <a:pt x="1078" y="1687"/>
                </a:lnTo>
                <a:lnTo>
                  <a:pt x="1041" y="1681"/>
                </a:lnTo>
                <a:lnTo>
                  <a:pt x="1049" y="1713"/>
                </a:lnTo>
                <a:lnTo>
                  <a:pt x="1058" y="1723"/>
                </a:lnTo>
                <a:lnTo>
                  <a:pt x="1062" y="1724"/>
                </a:lnTo>
                <a:lnTo>
                  <a:pt x="1075" y="1731"/>
                </a:lnTo>
                <a:lnTo>
                  <a:pt x="1088" y="1739"/>
                </a:lnTo>
                <a:lnTo>
                  <a:pt x="1096" y="1743"/>
                </a:lnTo>
                <a:lnTo>
                  <a:pt x="1105" y="1745"/>
                </a:lnTo>
                <a:lnTo>
                  <a:pt x="1113" y="1744"/>
                </a:lnTo>
                <a:lnTo>
                  <a:pt x="1118" y="1743"/>
                </a:lnTo>
                <a:lnTo>
                  <a:pt x="1122" y="1741"/>
                </a:lnTo>
                <a:lnTo>
                  <a:pt x="1125" y="1738"/>
                </a:lnTo>
                <a:lnTo>
                  <a:pt x="1142" y="1717"/>
                </a:lnTo>
                <a:lnTo>
                  <a:pt x="1161" y="1703"/>
                </a:lnTo>
                <a:lnTo>
                  <a:pt x="1163" y="1700"/>
                </a:lnTo>
                <a:lnTo>
                  <a:pt x="1165" y="1697"/>
                </a:lnTo>
                <a:lnTo>
                  <a:pt x="1170" y="1679"/>
                </a:lnTo>
                <a:lnTo>
                  <a:pt x="1175" y="1669"/>
                </a:lnTo>
                <a:lnTo>
                  <a:pt x="1262" y="1593"/>
                </a:lnTo>
                <a:lnTo>
                  <a:pt x="1266" y="1586"/>
                </a:lnTo>
                <a:lnTo>
                  <a:pt x="1267" y="1584"/>
                </a:lnTo>
                <a:lnTo>
                  <a:pt x="1268" y="1581"/>
                </a:lnTo>
                <a:lnTo>
                  <a:pt x="1273" y="1563"/>
                </a:lnTo>
                <a:lnTo>
                  <a:pt x="1283" y="1543"/>
                </a:lnTo>
                <a:lnTo>
                  <a:pt x="1287" y="1538"/>
                </a:lnTo>
                <a:lnTo>
                  <a:pt x="1291" y="1534"/>
                </a:lnTo>
                <a:lnTo>
                  <a:pt x="1321" y="1513"/>
                </a:lnTo>
                <a:lnTo>
                  <a:pt x="1327" y="1507"/>
                </a:lnTo>
                <a:lnTo>
                  <a:pt x="1330" y="1501"/>
                </a:lnTo>
                <a:lnTo>
                  <a:pt x="1332" y="1498"/>
                </a:lnTo>
                <a:lnTo>
                  <a:pt x="1334" y="1484"/>
                </a:lnTo>
                <a:lnTo>
                  <a:pt x="1346" y="1462"/>
                </a:lnTo>
                <a:lnTo>
                  <a:pt x="1355" y="1456"/>
                </a:lnTo>
                <a:lnTo>
                  <a:pt x="1396" y="1450"/>
                </a:lnTo>
                <a:lnTo>
                  <a:pt x="1427" y="1442"/>
                </a:lnTo>
                <a:lnTo>
                  <a:pt x="1440" y="1437"/>
                </a:lnTo>
                <a:lnTo>
                  <a:pt x="1448" y="1433"/>
                </a:lnTo>
                <a:lnTo>
                  <a:pt x="1463" y="1415"/>
                </a:lnTo>
                <a:lnTo>
                  <a:pt x="1468" y="1409"/>
                </a:lnTo>
                <a:lnTo>
                  <a:pt x="1472" y="1402"/>
                </a:lnTo>
                <a:lnTo>
                  <a:pt x="1475" y="1394"/>
                </a:lnTo>
                <a:lnTo>
                  <a:pt x="1483" y="1359"/>
                </a:lnTo>
                <a:lnTo>
                  <a:pt x="1483" y="1349"/>
                </a:lnTo>
                <a:lnTo>
                  <a:pt x="1483" y="1339"/>
                </a:lnTo>
                <a:lnTo>
                  <a:pt x="1484" y="1329"/>
                </a:lnTo>
                <a:lnTo>
                  <a:pt x="1489" y="1282"/>
                </a:lnTo>
                <a:lnTo>
                  <a:pt x="1495" y="1266"/>
                </a:lnTo>
                <a:lnTo>
                  <a:pt x="1501" y="1260"/>
                </a:lnTo>
                <a:lnTo>
                  <a:pt x="1510" y="1245"/>
                </a:lnTo>
                <a:lnTo>
                  <a:pt x="1515" y="1239"/>
                </a:lnTo>
                <a:lnTo>
                  <a:pt x="1519" y="1237"/>
                </a:lnTo>
                <a:lnTo>
                  <a:pt x="1522" y="1239"/>
                </a:lnTo>
                <a:lnTo>
                  <a:pt x="1528" y="1244"/>
                </a:lnTo>
                <a:lnTo>
                  <a:pt x="1535" y="1243"/>
                </a:lnTo>
                <a:lnTo>
                  <a:pt x="1543" y="1239"/>
                </a:lnTo>
                <a:lnTo>
                  <a:pt x="1557" y="1224"/>
                </a:lnTo>
                <a:lnTo>
                  <a:pt x="1566" y="1211"/>
                </a:lnTo>
                <a:lnTo>
                  <a:pt x="1573" y="1194"/>
                </a:lnTo>
                <a:lnTo>
                  <a:pt x="1578" y="1178"/>
                </a:lnTo>
                <a:lnTo>
                  <a:pt x="1578" y="1174"/>
                </a:lnTo>
                <a:lnTo>
                  <a:pt x="1578" y="1164"/>
                </a:lnTo>
                <a:lnTo>
                  <a:pt x="1581" y="1142"/>
                </a:lnTo>
                <a:lnTo>
                  <a:pt x="1581" y="1137"/>
                </a:lnTo>
                <a:lnTo>
                  <a:pt x="1580" y="1132"/>
                </a:lnTo>
                <a:lnTo>
                  <a:pt x="1578" y="1129"/>
                </a:lnTo>
                <a:lnTo>
                  <a:pt x="1575" y="1126"/>
                </a:lnTo>
                <a:lnTo>
                  <a:pt x="1571" y="1124"/>
                </a:lnTo>
                <a:lnTo>
                  <a:pt x="1567" y="1123"/>
                </a:lnTo>
                <a:lnTo>
                  <a:pt x="1564" y="1122"/>
                </a:lnTo>
                <a:lnTo>
                  <a:pt x="1559" y="1118"/>
                </a:lnTo>
                <a:lnTo>
                  <a:pt x="1557" y="1112"/>
                </a:lnTo>
                <a:lnTo>
                  <a:pt x="1555" y="1103"/>
                </a:lnTo>
                <a:lnTo>
                  <a:pt x="1557" y="1097"/>
                </a:lnTo>
                <a:lnTo>
                  <a:pt x="1559" y="1094"/>
                </a:lnTo>
                <a:lnTo>
                  <a:pt x="1570" y="1085"/>
                </a:lnTo>
                <a:lnTo>
                  <a:pt x="1578" y="1072"/>
                </a:lnTo>
                <a:lnTo>
                  <a:pt x="1584" y="1066"/>
                </a:lnTo>
                <a:lnTo>
                  <a:pt x="1600" y="1057"/>
                </a:lnTo>
                <a:lnTo>
                  <a:pt x="1604" y="1052"/>
                </a:lnTo>
                <a:lnTo>
                  <a:pt x="1606" y="1048"/>
                </a:lnTo>
                <a:lnTo>
                  <a:pt x="1622" y="978"/>
                </a:lnTo>
                <a:lnTo>
                  <a:pt x="1622" y="971"/>
                </a:lnTo>
                <a:lnTo>
                  <a:pt x="1621" y="968"/>
                </a:lnTo>
                <a:lnTo>
                  <a:pt x="1619" y="966"/>
                </a:lnTo>
                <a:lnTo>
                  <a:pt x="1616" y="963"/>
                </a:lnTo>
                <a:lnTo>
                  <a:pt x="1606" y="957"/>
                </a:lnTo>
                <a:lnTo>
                  <a:pt x="1603" y="955"/>
                </a:lnTo>
                <a:lnTo>
                  <a:pt x="1599" y="948"/>
                </a:lnTo>
                <a:lnTo>
                  <a:pt x="1594" y="941"/>
                </a:lnTo>
                <a:lnTo>
                  <a:pt x="1591" y="938"/>
                </a:lnTo>
                <a:lnTo>
                  <a:pt x="1587" y="918"/>
                </a:lnTo>
                <a:lnTo>
                  <a:pt x="1588" y="915"/>
                </a:lnTo>
                <a:lnTo>
                  <a:pt x="1591" y="912"/>
                </a:lnTo>
                <a:lnTo>
                  <a:pt x="1597" y="910"/>
                </a:lnTo>
                <a:lnTo>
                  <a:pt x="1601" y="910"/>
                </a:lnTo>
                <a:lnTo>
                  <a:pt x="1609" y="910"/>
                </a:lnTo>
                <a:lnTo>
                  <a:pt x="1602" y="900"/>
                </a:lnTo>
                <a:lnTo>
                  <a:pt x="1600" y="887"/>
                </a:lnTo>
                <a:lnTo>
                  <a:pt x="1603" y="872"/>
                </a:lnTo>
                <a:lnTo>
                  <a:pt x="1611" y="859"/>
                </a:lnTo>
                <a:lnTo>
                  <a:pt x="1661" y="759"/>
                </a:lnTo>
                <a:lnTo>
                  <a:pt x="1680" y="746"/>
                </a:lnTo>
                <a:lnTo>
                  <a:pt x="1706" y="740"/>
                </a:lnTo>
                <a:lnTo>
                  <a:pt x="1728" y="733"/>
                </a:lnTo>
                <a:lnTo>
                  <a:pt x="1737" y="711"/>
                </a:lnTo>
                <a:lnTo>
                  <a:pt x="1739" y="688"/>
                </a:lnTo>
                <a:lnTo>
                  <a:pt x="1748" y="649"/>
                </a:lnTo>
                <a:lnTo>
                  <a:pt x="1749" y="580"/>
                </a:lnTo>
                <a:lnTo>
                  <a:pt x="1757" y="532"/>
                </a:lnTo>
                <a:lnTo>
                  <a:pt x="1747" y="509"/>
                </a:lnTo>
                <a:close/>
                <a:moveTo>
                  <a:pt x="217" y="298"/>
                </a:moveTo>
                <a:lnTo>
                  <a:pt x="199" y="313"/>
                </a:lnTo>
                <a:lnTo>
                  <a:pt x="192" y="333"/>
                </a:lnTo>
                <a:lnTo>
                  <a:pt x="167" y="378"/>
                </a:lnTo>
                <a:lnTo>
                  <a:pt x="160" y="402"/>
                </a:lnTo>
                <a:lnTo>
                  <a:pt x="187" y="418"/>
                </a:lnTo>
                <a:lnTo>
                  <a:pt x="194" y="426"/>
                </a:lnTo>
                <a:lnTo>
                  <a:pt x="203" y="433"/>
                </a:lnTo>
                <a:lnTo>
                  <a:pt x="216" y="430"/>
                </a:lnTo>
                <a:lnTo>
                  <a:pt x="222" y="423"/>
                </a:lnTo>
                <a:lnTo>
                  <a:pt x="227" y="411"/>
                </a:lnTo>
                <a:lnTo>
                  <a:pt x="231" y="398"/>
                </a:lnTo>
                <a:lnTo>
                  <a:pt x="233" y="388"/>
                </a:lnTo>
                <a:lnTo>
                  <a:pt x="230" y="376"/>
                </a:lnTo>
                <a:lnTo>
                  <a:pt x="219" y="353"/>
                </a:lnTo>
                <a:lnTo>
                  <a:pt x="216" y="338"/>
                </a:lnTo>
                <a:lnTo>
                  <a:pt x="218" y="330"/>
                </a:lnTo>
                <a:lnTo>
                  <a:pt x="228" y="316"/>
                </a:lnTo>
                <a:lnTo>
                  <a:pt x="233" y="305"/>
                </a:lnTo>
                <a:lnTo>
                  <a:pt x="241" y="299"/>
                </a:lnTo>
                <a:lnTo>
                  <a:pt x="234" y="293"/>
                </a:lnTo>
                <a:lnTo>
                  <a:pt x="217" y="298"/>
                </a:lnTo>
                <a:close/>
                <a:moveTo>
                  <a:pt x="333" y="193"/>
                </a:moveTo>
                <a:lnTo>
                  <a:pt x="331" y="170"/>
                </a:lnTo>
                <a:lnTo>
                  <a:pt x="325" y="155"/>
                </a:lnTo>
                <a:lnTo>
                  <a:pt x="315" y="146"/>
                </a:lnTo>
                <a:lnTo>
                  <a:pt x="299" y="139"/>
                </a:lnTo>
                <a:lnTo>
                  <a:pt x="308" y="130"/>
                </a:lnTo>
                <a:lnTo>
                  <a:pt x="283" y="120"/>
                </a:lnTo>
                <a:lnTo>
                  <a:pt x="269" y="108"/>
                </a:lnTo>
                <a:lnTo>
                  <a:pt x="259" y="90"/>
                </a:lnTo>
                <a:lnTo>
                  <a:pt x="250" y="65"/>
                </a:lnTo>
                <a:lnTo>
                  <a:pt x="242" y="52"/>
                </a:lnTo>
                <a:lnTo>
                  <a:pt x="241" y="48"/>
                </a:lnTo>
                <a:lnTo>
                  <a:pt x="228" y="58"/>
                </a:lnTo>
                <a:lnTo>
                  <a:pt x="230" y="67"/>
                </a:lnTo>
                <a:lnTo>
                  <a:pt x="236" y="77"/>
                </a:lnTo>
                <a:lnTo>
                  <a:pt x="233" y="89"/>
                </a:lnTo>
                <a:lnTo>
                  <a:pt x="225" y="93"/>
                </a:lnTo>
                <a:lnTo>
                  <a:pt x="192" y="106"/>
                </a:lnTo>
                <a:lnTo>
                  <a:pt x="189" y="111"/>
                </a:lnTo>
                <a:lnTo>
                  <a:pt x="190" y="115"/>
                </a:lnTo>
                <a:lnTo>
                  <a:pt x="189" y="119"/>
                </a:lnTo>
                <a:lnTo>
                  <a:pt x="183" y="122"/>
                </a:lnTo>
                <a:lnTo>
                  <a:pt x="176" y="124"/>
                </a:lnTo>
                <a:lnTo>
                  <a:pt x="158" y="122"/>
                </a:lnTo>
                <a:lnTo>
                  <a:pt x="108" y="139"/>
                </a:lnTo>
                <a:lnTo>
                  <a:pt x="96" y="109"/>
                </a:lnTo>
                <a:lnTo>
                  <a:pt x="66" y="112"/>
                </a:lnTo>
                <a:lnTo>
                  <a:pt x="30" y="120"/>
                </a:lnTo>
                <a:lnTo>
                  <a:pt x="0" y="106"/>
                </a:lnTo>
                <a:lnTo>
                  <a:pt x="1" y="150"/>
                </a:lnTo>
                <a:lnTo>
                  <a:pt x="6" y="172"/>
                </a:lnTo>
                <a:lnTo>
                  <a:pt x="17" y="189"/>
                </a:lnTo>
                <a:lnTo>
                  <a:pt x="35" y="201"/>
                </a:lnTo>
                <a:lnTo>
                  <a:pt x="75" y="215"/>
                </a:lnTo>
                <a:lnTo>
                  <a:pt x="91" y="230"/>
                </a:lnTo>
                <a:lnTo>
                  <a:pt x="96" y="246"/>
                </a:lnTo>
                <a:lnTo>
                  <a:pt x="101" y="286"/>
                </a:lnTo>
                <a:lnTo>
                  <a:pt x="108" y="305"/>
                </a:lnTo>
                <a:lnTo>
                  <a:pt x="119" y="317"/>
                </a:lnTo>
                <a:lnTo>
                  <a:pt x="128" y="316"/>
                </a:lnTo>
                <a:lnTo>
                  <a:pt x="141" y="309"/>
                </a:lnTo>
                <a:lnTo>
                  <a:pt x="162" y="305"/>
                </a:lnTo>
                <a:lnTo>
                  <a:pt x="181" y="296"/>
                </a:lnTo>
                <a:lnTo>
                  <a:pt x="203" y="257"/>
                </a:lnTo>
                <a:lnTo>
                  <a:pt x="221" y="248"/>
                </a:lnTo>
                <a:lnTo>
                  <a:pt x="240" y="256"/>
                </a:lnTo>
                <a:lnTo>
                  <a:pt x="263" y="271"/>
                </a:lnTo>
                <a:lnTo>
                  <a:pt x="283" y="276"/>
                </a:lnTo>
                <a:lnTo>
                  <a:pt x="292" y="259"/>
                </a:lnTo>
                <a:lnTo>
                  <a:pt x="297" y="248"/>
                </a:lnTo>
                <a:lnTo>
                  <a:pt x="308" y="240"/>
                </a:lnTo>
                <a:lnTo>
                  <a:pt x="320" y="232"/>
                </a:lnTo>
                <a:lnTo>
                  <a:pt x="329" y="226"/>
                </a:lnTo>
                <a:lnTo>
                  <a:pt x="336" y="217"/>
                </a:lnTo>
                <a:lnTo>
                  <a:pt x="336" y="213"/>
                </a:lnTo>
                <a:lnTo>
                  <a:pt x="335" y="207"/>
                </a:lnTo>
                <a:lnTo>
                  <a:pt x="333" y="19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7" name="Freeform 63"/>
          <p:cNvSpPr>
            <a:spLocks/>
          </p:cNvSpPr>
          <p:nvPr/>
        </p:nvSpPr>
        <p:spPr bwMode="auto">
          <a:xfrm>
            <a:off x="4659313" y="2671763"/>
            <a:ext cx="63500" cy="111125"/>
          </a:xfrm>
          <a:custGeom>
            <a:avLst/>
            <a:gdLst>
              <a:gd name="T0" fmla="*/ 57 w 81"/>
              <a:gd name="T1" fmla="*/ 5 h 140"/>
              <a:gd name="T2" fmla="*/ 39 w 81"/>
              <a:gd name="T3" fmla="*/ 20 h 140"/>
              <a:gd name="T4" fmla="*/ 32 w 81"/>
              <a:gd name="T5" fmla="*/ 40 h 140"/>
              <a:gd name="T6" fmla="*/ 7 w 81"/>
              <a:gd name="T7" fmla="*/ 85 h 140"/>
              <a:gd name="T8" fmla="*/ 0 w 81"/>
              <a:gd name="T9" fmla="*/ 109 h 140"/>
              <a:gd name="T10" fmla="*/ 27 w 81"/>
              <a:gd name="T11" fmla="*/ 125 h 140"/>
              <a:gd name="T12" fmla="*/ 34 w 81"/>
              <a:gd name="T13" fmla="*/ 133 h 140"/>
              <a:gd name="T14" fmla="*/ 43 w 81"/>
              <a:gd name="T15" fmla="*/ 140 h 140"/>
              <a:gd name="T16" fmla="*/ 56 w 81"/>
              <a:gd name="T17" fmla="*/ 137 h 140"/>
              <a:gd name="T18" fmla="*/ 62 w 81"/>
              <a:gd name="T19" fmla="*/ 130 h 140"/>
              <a:gd name="T20" fmla="*/ 67 w 81"/>
              <a:gd name="T21" fmla="*/ 118 h 140"/>
              <a:gd name="T22" fmla="*/ 71 w 81"/>
              <a:gd name="T23" fmla="*/ 105 h 140"/>
              <a:gd name="T24" fmla="*/ 73 w 81"/>
              <a:gd name="T25" fmla="*/ 95 h 140"/>
              <a:gd name="T26" fmla="*/ 70 w 81"/>
              <a:gd name="T27" fmla="*/ 83 h 140"/>
              <a:gd name="T28" fmla="*/ 59 w 81"/>
              <a:gd name="T29" fmla="*/ 60 h 140"/>
              <a:gd name="T30" fmla="*/ 56 w 81"/>
              <a:gd name="T31" fmla="*/ 45 h 140"/>
              <a:gd name="T32" fmla="*/ 58 w 81"/>
              <a:gd name="T33" fmla="*/ 37 h 140"/>
              <a:gd name="T34" fmla="*/ 68 w 81"/>
              <a:gd name="T35" fmla="*/ 23 h 140"/>
              <a:gd name="T36" fmla="*/ 73 w 81"/>
              <a:gd name="T37" fmla="*/ 12 h 140"/>
              <a:gd name="T38" fmla="*/ 81 w 81"/>
              <a:gd name="T39" fmla="*/ 6 h 140"/>
              <a:gd name="T40" fmla="*/ 74 w 81"/>
              <a:gd name="T41" fmla="*/ 0 h 140"/>
              <a:gd name="T42" fmla="*/ 57 w 81"/>
              <a:gd name="T43"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140">
                <a:moveTo>
                  <a:pt x="57" y="5"/>
                </a:moveTo>
                <a:lnTo>
                  <a:pt x="39" y="20"/>
                </a:lnTo>
                <a:lnTo>
                  <a:pt x="32" y="40"/>
                </a:lnTo>
                <a:lnTo>
                  <a:pt x="7" y="85"/>
                </a:lnTo>
                <a:lnTo>
                  <a:pt x="0" y="109"/>
                </a:lnTo>
                <a:lnTo>
                  <a:pt x="27" y="125"/>
                </a:lnTo>
                <a:lnTo>
                  <a:pt x="34" y="133"/>
                </a:lnTo>
                <a:lnTo>
                  <a:pt x="43" y="140"/>
                </a:lnTo>
                <a:lnTo>
                  <a:pt x="56" y="137"/>
                </a:lnTo>
                <a:lnTo>
                  <a:pt x="62" y="130"/>
                </a:lnTo>
                <a:lnTo>
                  <a:pt x="67" y="118"/>
                </a:lnTo>
                <a:lnTo>
                  <a:pt x="71" y="105"/>
                </a:lnTo>
                <a:lnTo>
                  <a:pt x="73" y="95"/>
                </a:lnTo>
                <a:lnTo>
                  <a:pt x="70" y="83"/>
                </a:lnTo>
                <a:lnTo>
                  <a:pt x="59" y="60"/>
                </a:lnTo>
                <a:lnTo>
                  <a:pt x="56" y="45"/>
                </a:lnTo>
                <a:lnTo>
                  <a:pt x="58" y="37"/>
                </a:lnTo>
                <a:lnTo>
                  <a:pt x="68" y="23"/>
                </a:lnTo>
                <a:lnTo>
                  <a:pt x="73" y="12"/>
                </a:lnTo>
                <a:lnTo>
                  <a:pt x="81" y="6"/>
                </a:lnTo>
                <a:lnTo>
                  <a:pt x="74" y="0"/>
                </a:lnTo>
                <a:lnTo>
                  <a:pt x="57" y="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65"/>
          <p:cNvSpPr>
            <a:spLocks/>
          </p:cNvSpPr>
          <p:nvPr/>
        </p:nvSpPr>
        <p:spPr bwMode="auto">
          <a:xfrm>
            <a:off x="6432550" y="5591175"/>
            <a:ext cx="136525" cy="195263"/>
          </a:xfrm>
          <a:custGeom>
            <a:avLst/>
            <a:gdLst>
              <a:gd name="T0" fmla="*/ 74 w 171"/>
              <a:gd name="T1" fmla="*/ 237 h 246"/>
              <a:gd name="T2" fmla="*/ 115 w 171"/>
              <a:gd name="T3" fmla="*/ 233 h 246"/>
              <a:gd name="T4" fmla="*/ 122 w 171"/>
              <a:gd name="T5" fmla="*/ 237 h 246"/>
              <a:gd name="T6" fmla="*/ 126 w 171"/>
              <a:gd name="T7" fmla="*/ 245 h 246"/>
              <a:gd name="T8" fmla="*/ 133 w 171"/>
              <a:gd name="T9" fmla="*/ 243 h 246"/>
              <a:gd name="T10" fmla="*/ 137 w 171"/>
              <a:gd name="T11" fmla="*/ 231 h 246"/>
              <a:gd name="T12" fmla="*/ 143 w 171"/>
              <a:gd name="T13" fmla="*/ 225 h 246"/>
              <a:gd name="T14" fmla="*/ 153 w 171"/>
              <a:gd name="T15" fmla="*/ 223 h 246"/>
              <a:gd name="T16" fmla="*/ 158 w 171"/>
              <a:gd name="T17" fmla="*/ 216 h 246"/>
              <a:gd name="T18" fmla="*/ 154 w 171"/>
              <a:gd name="T19" fmla="*/ 164 h 246"/>
              <a:gd name="T20" fmla="*/ 145 w 171"/>
              <a:gd name="T21" fmla="*/ 126 h 246"/>
              <a:gd name="T22" fmla="*/ 150 w 171"/>
              <a:gd name="T23" fmla="*/ 115 h 246"/>
              <a:gd name="T24" fmla="*/ 156 w 171"/>
              <a:gd name="T25" fmla="*/ 105 h 246"/>
              <a:gd name="T26" fmla="*/ 160 w 171"/>
              <a:gd name="T27" fmla="*/ 83 h 246"/>
              <a:gd name="T28" fmla="*/ 170 w 171"/>
              <a:gd name="T29" fmla="*/ 72 h 246"/>
              <a:gd name="T30" fmla="*/ 170 w 171"/>
              <a:gd name="T31" fmla="*/ 59 h 246"/>
              <a:gd name="T32" fmla="*/ 163 w 171"/>
              <a:gd name="T33" fmla="*/ 42 h 246"/>
              <a:gd name="T34" fmla="*/ 154 w 171"/>
              <a:gd name="T35" fmla="*/ 24 h 246"/>
              <a:gd name="T36" fmla="*/ 146 w 171"/>
              <a:gd name="T37" fmla="*/ 18 h 246"/>
              <a:gd name="T38" fmla="*/ 130 w 171"/>
              <a:gd name="T39" fmla="*/ 24 h 246"/>
              <a:gd name="T40" fmla="*/ 115 w 171"/>
              <a:gd name="T41" fmla="*/ 31 h 246"/>
              <a:gd name="T42" fmla="*/ 76 w 171"/>
              <a:gd name="T43" fmla="*/ 16 h 246"/>
              <a:gd name="T44" fmla="*/ 57 w 171"/>
              <a:gd name="T45" fmla="*/ 0 h 246"/>
              <a:gd name="T46" fmla="*/ 51 w 171"/>
              <a:gd name="T47" fmla="*/ 1 h 246"/>
              <a:gd name="T48" fmla="*/ 41 w 171"/>
              <a:gd name="T49" fmla="*/ 10 h 246"/>
              <a:gd name="T50" fmla="*/ 24 w 171"/>
              <a:gd name="T51" fmla="*/ 19 h 246"/>
              <a:gd name="T52" fmla="*/ 17 w 171"/>
              <a:gd name="T53" fmla="*/ 31 h 246"/>
              <a:gd name="T54" fmla="*/ 0 w 171"/>
              <a:gd name="T55" fmla="*/ 64 h 246"/>
              <a:gd name="T56" fmla="*/ 6 w 171"/>
              <a:gd name="T57" fmla="*/ 110 h 246"/>
              <a:gd name="T58" fmla="*/ 13 w 171"/>
              <a:gd name="T59" fmla="*/ 121 h 246"/>
              <a:gd name="T60" fmla="*/ 20 w 171"/>
              <a:gd name="T61" fmla="*/ 129 h 246"/>
              <a:gd name="T62" fmla="*/ 39 w 171"/>
              <a:gd name="T63" fmla="*/ 142 h 246"/>
              <a:gd name="T64" fmla="*/ 43 w 171"/>
              <a:gd name="T65" fmla="*/ 152 h 246"/>
              <a:gd name="T66" fmla="*/ 44 w 171"/>
              <a:gd name="T67" fmla="*/ 161 h 246"/>
              <a:gd name="T68" fmla="*/ 46 w 171"/>
              <a:gd name="T69" fmla="*/ 164 h 246"/>
              <a:gd name="T70" fmla="*/ 50 w 171"/>
              <a:gd name="T71" fmla="*/ 168 h 246"/>
              <a:gd name="T72" fmla="*/ 54 w 171"/>
              <a:gd name="T73" fmla="*/ 180 h 246"/>
              <a:gd name="T74" fmla="*/ 52 w 171"/>
              <a:gd name="T75" fmla="*/ 186 h 246"/>
              <a:gd name="T76" fmla="*/ 43 w 171"/>
              <a:gd name="T77" fmla="*/ 200 h 246"/>
              <a:gd name="T78" fmla="*/ 42 w 171"/>
              <a:gd name="T79" fmla="*/ 210 h 246"/>
              <a:gd name="T80" fmla="*/ 47 w 171"/>
              <a:gd name="T81" fmla="*/ 224 h 246"/>
              <a:gd name="T82" fmla="*/ 52 w 171"/>
              <a:gd name="T83" fmla="*/ 234 h 246"/>
              <a:gd name="T84" fmla="*/ 67 w 171"/>
              <a:gd name="T85" fmla="*/ 23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 h="246">
                <a:moveTo>
                  <a:pt x="67" y="237"/>
                </a:moveTo>
                <a:lnTo>
                  <a:pt x="74" y="237"/>
                </a:lnTo>
                <a:lnTo>
                  <a:pt x="107" y="232"/>
                </a:lnTo>
                <a:lnTo>
                  <a:pt x="115" y="233"/>
                </a:lnTo>
                <a:lnTo>
                  <a:pt x="120" y="234"/>
                </a:lnTo>
                <a:lnTo>
                  <a:pt x="122" y="237"/>
                </a:lnTo>
                <a:lnTo>
                  <a:pt x="124" y="240"/>
                </a:lnTo>
                <a:lnTo>
                  <a:pt x="126" y="245"/>
                </a:lnTo>
                <a:lnTo>
                  <a:pt x="129" y="246"/>
                </a:lnTo>
                <a:lnTo>
                  <a:pt x="133" y="243"/>
                </a:lnTo>
                <a:lnTo>
                  <a:pt x="135" y="238"/>
                </a:lnTo>
                <a:lnTo>
                  <a:pt x="137" y="231"/>
                </a:lnTo>
                <a:lnTo>
                  <a:pt x="140" y="226"/>
                </a:lnTo>
                <a:lnTo>
                  <a:pt x="143" y="225"/>
                </a:lnTo>
                <a:lnTo>
                  <a:pt x="149" y="225"/>
                </a:lnTo>
                <a:lnTo>
                  <a:pt x="153" y="223"/>
                </a:lnTo>
                <a:lnTo>
                  <a:pt x="157" y="220"/>
                </a:lnTo>
                <a:lnTo>
                  <a:pt x="158" y="216"/>
                </a:lnTo>
                <a:lnTo>
                  <a:pt x="159" y="209"/>
                </a:lnTo>
                <a:lnTo>
                  <a:pt x="154" y="164"/>
                </a:lnTo>
                <a:lnTo>
                  <a:pt x="147" y="140"/>
                </a:lnTo>
                <a:lnTo>
                  <a:pt x="145" y="126"/>
                </a:lnTo>
                <a:lnTo>
                  <a:pt x="146" y="118"/>
                </a:lnTo>
                <a:lnTo>
                  <a:pt x="150" y="115"/>
                </a:lnTo>
                <a:lnTo>
                  <a:pt x="154" y="110"/>
                </a:lnTo>
                <a:lnTo>
                  <a:pt x="156" y="105"/>
                </a:lnTo>
                <a:lnTo>
                  <a:pt x="158" y="88"/>
                </a:lnTo>
                <a:lnTo>
                  <a:pt x="160" y="83"/>
                </a:lnTo>
                <a:lnTo>
                  <a:pt x="168" y="76"/>
                </a:lnTo>
                <a:lnTo>
                  <a:pt x="170" y="72"/>
                </a:lnTo>
                <a:lnTo>
                  <a:pt x="171" y="67"/>
                </a:lnTo>
                <a:lnTo>
                  <a:pt x="170" y="59"/>
                </a:lnTo>
                <a:lnTo>
                  <a:pt x="168" y="52"/>
                </a:lnTo>
                <a:lnTo>
                  <a:pt x="163" y="42"/>
                </a:lnTo>
                <a:lnTo>
                  <a:pt x="158" y="30"/>
                </a:lnTo>
                <a:lnTo>
                  <a:pt x="154" y="24"/>
                </a:lnTo>
                <a:lnTo>
                  <a:pt x="152" y="20"/>
                </a:lnTo>
                <a:lnTo>
                  <a:pt x="146" y="18"/>
                </a:lnTo>
                <a:lnTo>
                  <a:pt x="141" y="19"/>
                </a:lnTo>
                <a:lnTo>
                  <a:pt x="130" y="24"/>
                </a:lnTo>
                <a:lnTo>
                  <a:pt x="124" y="29"/>
                </a:lnTo>
                <a:lnTo>
                  <a:pt x="115" y="31"/>
                </a:lnTo>
                <a:lnTo>
                  <a:pt x="105" y="30"/>
                </a:lnTo>
                <a:lnTo>
                  <a:pt x="76" y="16"/>
                </a:lnTo>
                <a:lnTo>
                  <a:pt x="63" y="1"/>
                </a:lnTo>
                <a:lnTo>
                  <a:pt x="57" y="0"/>
                </a:lnTo>
                <a:lnTo>
                  <a:pt x="52" y="0"/>
                </a:lnTo>
                <a:lnTo>
                  <a:pt x="51" y="1"/>
                </a:lnTo>
                <a:lnTo>
                  <a:pt x="49" y="4"/>
                </a:lnTo>
                <a:lnTo>
                  <a:pt x="41" y="10"/>
                </a:lnTo>
                <a:lnTo>
                  <a:pt x="26" y="17"/>
                </a:lnTo>
                <a:lnTo>
                  <a:pt x="24" y="19"/>
                </a:lnTo>
                <a:lnTo>
                  <a:pt x="22" y="21"/>
                </a:lnTo>
                <a:lnTo>
                  <a:pt x="17" y="31"/>
                </a:lnTo>
                <a:lnTo>
                  <a:pt x="1" y="59"/>
                </a:lnTo>
                <a:lnTo>
                  <a:pt x="0" y="64"/>
                </a:lnTo>
                <a:lnTo>
                  <a:pt x="4" y="105"/>
                </a:lnTo>
                <a:lnTo>
                  <a:pt x="6" y="110"/>
                </a:lnTo>
                <a:lnTo>
                  <a:pt x="10" y="118"/>
                </a:lnTo>
                <a:lnTo>
                  <a:pt x="13" y="121"/>
                </a:lnTo>
                <a:lnTo>
                  <a:pt x="16" y="125"/>
                </a:lnTo>
                <a:lnTo>
                  <a:pt x="20" y="129"/>
                </a:lnTo>
                <a:lnTo>
                  <a:pt x="36" y="138"/>
                </a:lnTo>
                <a:lnTo>
                  <a:pt x="39" y="142"/>
                </a:lnTo>
                <a:lnTo>
                  <a:pt x="42" y="147"/>
                </a:lnTo>
                <a:lnTo>
                  <a:pt x="43" y="152"/>
                </a:lnTo>
                <a:lnTo>
                  <a:pt x="43" y="158"/>
                </a:lnTo>
                <a:lnTo>
                  <a:pt x="44" y="161"/>
                </a:lnTo>
                <a:lnTo>
                  <a:pt x="45" y="163"/>
                </a:lnTo>
                <a:lnTo>
                  <a:pt x="46" y="164"/>
                </a:lnTo>
                <a:lnTo>
                  <a:pt x="48" y="166"/>
                </a:lnTo>
                <a:lnTo>
                  <a:pt x="50" y="168"/>
                </a:lnTo>
                <a:lnTo>
                  <a:pt x="54" y="175"/>
                </a:lnTo>
                <a:lnTo>
                  <a:pt x="54" y="180"/>
                </a:lnTo>
                <a:lnTo>
                  <a:pt x="54" y="183"/>
                </a:lnTo>
                <a:lnTo>
                  <a:pt x="52" y="186"/>
                </a:lnTo>
                <a:lnTo>
                  <a:pt x="45" y="195"/>
                </a:lnTo>
                <a:lnTo>
                  <a:pt x="43" y="200"/>
                </a:lnTo>
                <a:lnTo>
                  <a:pt x="42" y="204"/>
                </a:lnTo>
                <a:lnTo>
                  <a:pt x="42" y="210"/>
                </a:lnTo>
                <a:lnTo>
                  <a:pt x="45" y="218"/>
                </a:lnTo>
                <a:lnTo>
                  <a:pt x="47" y="224"/>
                </a:lnTo>
                <a:lnTo>
                  <a:pt x="49" y="230"/>
                </a:lnTo>
                <a:lnTo>
                  <a:pt x="52" y="234"/>
                </a:lnTo>
                <a:lnTo>
                  <a:pt x="59" y="236"/>
                </a:lnTo>
                <a:lnTo>
                  <a:pt x="67" y="23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1" name="Freeform 67"/>
          <p:cNvSpPr>
            <a:spLocks noEditPoints="1"/>
          </p:cNvSpPr>
          <p:nvPr/>
        </p:nvSpPr>
        <p:spPr bwMode="auto">
          <a:xfrm>
            <a:off x="7258050" y="5916613"/>
            <a:ext cx="1982788" cy="1546225"/>
          </a:xfrm>
          <a:custGeom>
            <a:avLst/>
            <a:gdLst>
              <a:gd name="T0" fmla="*/ 1145 w 2498"/>
              <a:gd name="T1" fmla="*/ 1875 h 1947"/>
              <a:gd name="T2" fmla="*/ 2140 w 2498"/>
              <a:gd name="T3" fmla="*/ 1491 h 1947"/>
              <a:gd name="T4" fmla="*/ 2044 w 2498"/>
              <a:gd name="T5" fmla="*/ 1255 h 1947"/>
              <a:gd name="T6" fmla="*/ 1988 w 2498"/>
              <a:gd name="T7" fmla="*/ 1126 h 1947"/>
              <a:gd name="T8" fmla="*/ 1870 w 2498"/>
              <a:gd name="T9" fmla="*/ 909 h 1947"/>
              <a:gd name="T10" fmla="*/ 1795 w 2498"/>
              <a:gd name="T11" fmla="*/ 725 h 1947"/>
              <a:gd name="T12" fmla="*/ 1733 w 2498"/>
              <a:gd name="T13" fmla="*/ 625 h 1947"/>
              <a:gd name="T14" fmla="*/ 1559 w 2498"/>
              <a:gd name="T15" fmla="*/ 321 h 1947"/>
              <a:gd name="T16" fmla="*/ 1485 w 2498"/>
              <a:gd name="T17" fmla="*/ 295 h 1947"/>
              <a:gd name="T18" fmla="*/ 1391 w 2498"/>
              <a:gd name="T19" fmla="*/ 288 h 1947"/>
              <a:gd name="T20" fmla="*/ 1371 w 2498"/>
              <a:gd name="T21" fmla="*/ 326 h 1947"/>
              <a:gd name="T22" fmla="*/ 1384 w 2498"/>
              <a:gd name="T23" fmla="*/ 351 h 1947"/>
              <a:gd name="T24" fmla="*/ 1368 w 2498"/>
              <a:gd name="T25" fmla="*/ 379 h 1947"/>
              <a:gd name="T26" fmla="*/ 1363 w 2498"/>
              <a:gd name="T27" fmla="*/ 420 h 1947"/>
              <a:gd name="T28" fmla="*/ 1368 w 2498"/>
              <a:gd name="T29" fmla="*/ 442 h 1947"/>
              <a:gd name="T30" fmla="*/ 1400 w 2498"/>
              <a:gd name="T31" fmla="*/ 476 h 1947"/>
              <a:gd name="T32" fmla="*/ 1381 w 2498"/>
              <a:gd name="T33" fmla="*/ 521 h 1947"/>
              <a:gd name="T34" fmla="*/ 1192 w 2498"/>
              <a:gd name="T35" fmla="*/ 426 h 1947"/>
              <a:gd name="T36" fmla="*/ 1055 w 2498"/>
              <a:gd name="T37" fmla="*/ 356 h 1947"/>
              <a:gd name="T38" fmla="*/ 404 w 2498"/>
              <a:gd name="T39" fmla="*/ 115 h 1947"/>
              <a:gd name="T40" fmla="*/ 186 w 2498"/>
              <a:gd name="T41" fmla="*/ 314 h 1947"/>
              <a:gd name="T42" fmla="*/ 182 w 2498"/>
              <a:gd name="T43" fmla="*/ 361 h 1947"/>
              <a:gd name="T44" fmla="*/ 171 w 2498"/>
              <a:gd name="T45" fmla="*/ 427 h 1947"/>
              <a:gd name="T46" fmla="*/ 170 w 2498"/>
              <a:gd name="T47" fmla="*/ 492 h 1947"/>
              <a:gd name="T48" fmla="*/ 91 w 2498"/>
              <a:gd name="T49" fmla="*/ 593 h 1947"/>
              <a:gd name="T50" fmla="*/ 51 w 2498"/>
              <a:gd name="T51" fmla="*/ 672 h 1947"/>
              <a:gd name="T52" fmla="*/ 27 w 2498"/>
              <a:gd name="T53" fmla="*/ 781 h 1947"/>
              <a:gd name="T54" fmla="*/ 5 w 2498"/>
              <a:gd name="T55" fmla="*/ 832 h 1947"/>
              <a:gd name="T56" fmla="*/ 50 w 2498"/>
              <a:gd name="T57" fmla="*/ 860 h 1947"/>
              <a:gd name="T58" fmla="*/ 65 w 2498"/>
              <a:gd name="T59" fmla="*/ 917 h 1947"/>
              <a:gd name="T60" fmla="*/ 10 w 2498"/>
              <a:gd name="T61" fmla="*/ 959 h 1947"/>
              <a:gd name="T62" fmla="*/ 84 w 2498"/>
              <a:gd name="T63" fmla="*/ 1033 h 1947"/>
              <a:gd name="T64" fmla="*/ 292 w 2498"/>
              <a:gd name="T65" fmla="*/ 1255 h 1947"/>
              <a:gd name="T66" fmla="*/ 516 w 2498"/>
              <a:gd name="T67" fmla="*/ 1330 h 1947"/>
              <a:gd name="T68" fmla="*/ 880 w 2498"/>
              <a:gd name="T69" fmla="*/ 1539 h 1947"/>
              <a:gd name="T70" fmla="*/ 1198 w 2498"/>
              <a:gd name="T71" fmla="*/ 1887 h 1947"/>
              <a:gd name="T72" fmla="*/ 1290 w 2498"/>
              <a:gd name="T73" fmla="*/ 1833 h 1947"/>
              <a:gd name="T74" fmla="*/ 1393 w 2498"/>
              <a:gd name="T75" fmla="*/ 1818 h 1947"/>
              <a:gd name="T76" fmla="*/ 1647 w 2498"/>
              <a:gd name="T77" fmla="*/ 1700 h 1947"/>
              <a:gd name="T78" fmla="*/ 1845 w 2498"/>
              <a:gd name="T79" fmla="*/ 1663 h 1947"/>
              <a:gd name="T80" fmla="*/ 1856 w 2498"/>
              <a:gd name="T81" fmla="*/ 1555 h 1947"/>
              <a:gd name="T82" fmla="*/ 1998 w 2498"/>
              <a:gd name="T83" fmla="*/ 1611 h 1947"/>
              <a:gd name="T84" fmla="*/ 1948 w 2498"/>
              <a:gd name="T85" fmla="*/ 1757 h 1947"/>
              <a:gd name="T86" fmla="*/ 2053 w 2498"/>
              <a:gd name="T87" fmla="*/ 1853 h 1947"/>
              <a:gd name="T88" fmla="*/ 2180 w 2498"/>
              <a:gd name="T89" fmla="*/ 1760 h 1947"/>
              <a:gd name="T90" fmla="*/ 2242 w 2498"/>
              <a:gd name="T91" fmla="*/ 354 h 1947"/>
              <a:gd name="T92" fmla="*/ 2263 w 2498"/>
              <a:gd name="T93" fmla="*/ 378 h 1947"/>
              <a:gd name="T94" fmla="*/ 2450 w 2498"/>
              <a:gd name="T95" fmla="*/ 517 h 1947"/>
              <a:gd name="T96" fmla="*/ 2498 w 2498"/>
              <a:gd name="T97" fmla="*/ 525 h 1947"/>
              <a:gd name="T98" fmla="*/ 1748 w 2498"/>
              <a:gd name="T99" fmla="*/ 235 h 1947"/>
              <a:gd name="T100" fmla="*/ 1966 w 2498"/>
              <a:gd name="T101" fmla="*/ 719 h 1947"/>
              <a:gd name="T102" fmla="*/ 1973 w 2498"/>
              <a:gd name="T103" fmla="*/ 692 h 1947"/>
              <a:gd name="T104" fmla="*/ 1999 w 2498"/>
              <a:gd name="T105" fmla="*/ 174 h 1947"/>
              <a:gd name="T106" fmla="*/ 2113 w 2498"/>
              <a:gd name="T107" fmla="*/ 186 h 1947"/>
              <a:gd name="T108" fmla="*/ 2067 w 2498"/>
              <a:gd name="T109" fmla="*/ 6 h 1947"/>
              <a:gd name="T110" fmla="*/ 2035 w 2498"/>
              <a:gd name="T111" fmla="*/ 70 h 1947"/>
              <a:gd name="T112" fmla="*/ 2000 w 2498"/>
              <a:gd name="T113" fmla="*/ 15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98" h="1947">
                <a:moveTo>
                  <a:pt x="1132" y="1884"/>
                </a:moveTo>
                <a:lnTo>
                  <a:pt x="1136" y="1910"/>
                </a:lnTo>
                <a:lnTo>
                  <a:pt x="1141" y="1915"/>
                </a:lnTo>
                <a:lnTo>
                  <a:pt x="1143" y="1915"/>
                </a:lnTo>
                <a:lnTo>
                  <a:pt x="1153" y="1907"/>
                </a:lnTo>
                <a:lnTo>
                  <a:pt x="1157" y="1896"/>
                </a:lnTo>
                <a:lnTo>
                  <a:pt x="1145" y="1875"/>
                </a:lnTo>
                <a:lnTo>
                  <a:pt x="1132" y="1884"/>
                </a:lnTo>
                <a:close/>
                <a:moveTo>
                  <a:pt x="2186" y="1650"/>
                </a:moveTo>
                <a:lnTo>
                  <a:pt x="2161" y="1585"/>
                </a:lnTo>
                <a:lnTo>
                  <a:pt x="2152" y="1535"/>
                </a:lnTo>
                <a:lnTo>
                  <a:pt x="2143" y="1519"/>
                </a:lnTo>
                <a:lnTo>
                  <a:pt x="2151" y="1506"/>
                </a:lnTo>
                <a:lnTo>
                  <a:pt x="2140" y="1491"/>
                </a:lnTo>
                <a:lnTo>
                  <a:pt x="2126" y="1474"/>
                </a:lnTo>
                <a:lnTo>
                  <a:pt x="2120" y="1457"/>
                </a:lnTo>
                <a:lnTo>
                  <a:pt x="2118" y="1417"/>
                </a:lnTo>
                <a:lnTo>
                  <a:pt x="2111" y="1399"/>
                </a:lnTo>
                <a:lnTo>
                  <a:pt x="2089" y="1367"/>
                </a:lnTo>
                <a:lnTo>
                  <a:pt x="2077" y="1313"/>
                </a:lnTo>
                <a:lnTo>
                  <a:pt x="2044" y="1255"/>
                </a:lnTo>
                <a:lnTo>
                  <a:pt x="2036" y="1255"/>
                </a:lnTo>
                <a:lnTo>
                  <a:pt x="2022" y="1266"/>
                </a:lnTo>
                <a:lnTo>
                  <a:pt x="2005" y="1252"/>
                </a:lnTo>
                <a:lnTo>
                  <a:pt x="1992" y="1226"/>
                </a:lnTo>
                <a:lnTo>
                  <a:pt x="1986" y="1201"/>
                </a:lnTo>
                <a:lnTo>
                  <a:pt x="1990" y="1150"/>
                </a:lnTo>
                <a:lnTo>
                  <a:pt x="1988" y="1126"/>
                </a:lnTo>
                <a:lnTo>
                  <a:pt x="1978" y="1099"/>
                </a:lnTo>
                <a:lnTo>
                  <a:pt x="1970" y="1087"/>
                </a:lnTo>
                <a:lnTo>
                  <a:pt x="1945" y="1057"/>
                </a:lnTo>
                <a:lnTo>
                  <a:pt x="1937" y="1045"/>
                </a:lnTo>
                <a:lnTo>
                  <a:pt x="1922" y="1015"/>
                </a:lnTo>
                <a:lnTo>
                  <a:pt x="1901" y="985"/>
                </a:lnTo>
                <a:lnTo>
                  <a:pt x="1870" y="909"/>
                </a:lnTo>
                <a:lnTo>
                  <a:pt x="1813" y="840"/>
                </a:lnTo>
                <a:lnTo>
                  <a:pt x="1804" y="815"/>
                </a:lnTo>
                <a:lnTo>
                  <a:pt x="1807" y="800"/>
                </a:lnTo>
                <a:lnTo>
                  <a:pt x="1818" y="777"/>
                </a:lnTo>
                <a:lnTo>
                  <a:pt x="1821" y="765"/>
                </a:lnTo>
                <a:lnTo>
                  <a:pt x="1817" y="751"/>
                </a:lnTo>
                <a:lnTo>
                  <a:pt x="1795" y="725"/>
                </a:lnTo>
                <a:lnTo>
                  <a:pt x="1787" y="712"/>
                </a:lnTo>
                <a:lnTo>
                  <a:pt x="1785" y="698"/>
                </a:lnTo>
                <a:lnTo>
                  <a:pt x="1785" y="675"/>
                </a:lnTo>
                <a:lnTo>
                  <a:pt x="1779" y="662"/>
                </a:lnTo>
                <a:lnTo>
                  <a:pt x="1771" y="654"/>
                </a:lnTo>
                <a:lnTo>
                  <a:pt x="1744" y="635"/>
                </a:lnTo>
                <a:lnTo>
                  <a:pt x="1733" y="625"/>
                </a:lnTo>
                <a:lnTo>
                  <a:pt x="1645" y="513"/>
                </a:lnTo>
                <a:lnTo>
                  <a:pt x="1635" y="491"/>
                </a:lnTo>
                <a:lnTo>
                  <a:pt x="1636" y="468"/>
                </a:lnTo>
                <a:lnTo>
                  <a:pt x="1647" y="440"/>
                </a:lnTo>
                <a:lnTo>
                  <a:pt x="1616" y="372"/>
                </a:lnTo>
                <a:lnTo>
                  <a:pt x="1601" y="353"/>
                </a:lnTo>
                <a:lnTo>
                  <a:pt x="1559" y="321"/>
                </a:lnTo>
                <a:lnTo>
                  <a:pt x="1555" y="310"/>
                </a:lnTo>
                <a:lnTo>
                  <a:pt x="1559" y="300"/>
                </a:lnTo>
                <a:lnTo>
                  <a:pt x="1557" y="290"/>
                </a:lnTo>
                <a:lnTo>
                  <a:pt x="1537" y="284"/>
                </a:lnTo>
                <a:lnTo>
                  <a:pt x="1509" y="298"/>
                </a:lnTo>
                <a:lnTo>
                  <a:pt x="1497" y="300"/>
                </a:lnTo>
                <a:lnTo>
                  <a:pt x="1485" y="295"/>
                </a:lnTo>
                <a:lnTo>
                  <a:pt x="1466" y="278"/>
                </a:lnTo>
                <a:lnTo>
                  <a:pt x="1460" y="275"/>
                </a:lnTo>
                <a:lnTo>
                  <a:pt x="1438" y="274"/>
                </a:lnTo>
                <a:lnTo>
                  <a:pt x="1420" y="270"/>
                </a:lnTo>
                <a:lnTo>
                  <a:pt x="1405" y="264"/>
                </a:lnTo>
                <a:lnTo>
                  <a:pt x="1401" y="272"/>
                </a:lnTo>
                <a:lnTo>
                  <a:pt x="1391" y="288"/>
                </a:lnTo>
                <a:lnTo>
                  <a:pt x="1389" y="291"/>
                </a:lnTo>
                <a:lnTo>
                  <a:pt x="1361" y="304"/>
                </a:lnTo>
                <a:lnTo>
                  <a:pt x="1357" y="311"/>
                </a:lnTo>
                <a:lnTo>
                  <a:pt x="1357" y="316"/>
                </a:lnTo>
                <a:lnTo>
                  <a:pt x="1360" y="319"/>
                </a:lnTo>
                <a:lnTo>
                  <a:pt x="1361" y="320"/>
                </a:lnTo>
                <a:lnTo>
                  <a:pt x="1371" y="326"/>
                </a:lnTo>
                <a:lnTo>
                  <a:pt x="1374" y="329"/>
                </a:lnTo>
                <a:lnTo>
                  <a:pt x="1377" y="331"/>
                </a:lnTo>
                <a:lnTo>
                  <a:pt x="1380" y="335"/>
                </a:lnTo>
                <a:lnTo>
                  <a:pt x="1382" y="340"/>
                </a:lnTo>
                <a:lnTo>
                  <a:pt x="1384" y="344"/>
                </a:lnTo>
                <a:lnTo>
                  <a:pt x="1385" y="347"/>
                </a:lnTo>
                <a:lnTo>
                  <a:pt x="1384" y="351"/>
                </a:lnTo>
                <a:lnTo>
                  <a:pt x="1382" y="358"/>
                </a:lnTo>
                <a:lnTo>
                  <a:pt x="1381" y="363"/>
                </a:lnTo>
                <a:lnTo>
                  <a:pt x="1378" y="368"/>
                </a:lnTo>
                <a:lnTo>
                  <a:pt x="1376" y="370"/>
                </a:lnTo>
                <a:lnTo>
                  <a:pt x="1372" y="374"/>
                </a:lnTo>
                <a:lnTo>
                  <a:pt x="1369" y="377"/>
                </a:lnTo>
                <a:lnTo>
                  <a:pt x="1368" y="379"/>
                </a:lnTo>
                <a:lnTo>
                  <a:pt x="1369" y="384"/>
                </a:lnTo>
                <a:lnTo>
                  <a:pt x="1374" y="400"/>
                </a:lnTo>
                <a:lnTo>
                  <a:pt x="1375" y="402"/>
                </a:lnTo>
                <a:lnTo>
                  <a:pt x="1374" y="405"/>
                </a:lnTo>
                <a:lnTo>
                  <a:pt x="1373" y="407"/>
                </a:lnTo>
                <a:lnTo>
                  <a:pt x="1365" y="415"/>
                </a:lnTo>
                <a:lnTo>
                  <a:pt x="1363" y="420"/>
                </a:lnTo>
                <a:lnTo>
                  <a:pt x="1360" y="427"/>
                </a:lnTo>
                <a:lnTo>
                  <a:pt x="1360" y="431"/>
                </a:lnTo>
                <a:lnTo>
                  <a:pt x="1360" y="433"/>
                </a:lnTo>
                <a:lnTo>
                  <a:pt x="1360" y="435"/>
                </a:lnTo>
                <a:lnTo>
                  <a:pt x="1362" y="438"/>
                </a:lnTo>
                <a:lnTo>
                  <a:pt x="1365" y="440"/>
                </a:lnTo>
                <a:lnTo>
                  <a:pt x="1368" y="442"/>
                </a:lnTo>
                <a:lnTo>
                  <a:pt x="1378" y="445"/>
                </a:lnTo>
                <a:lnTo>
                  <a:pt x="1382" y="446"/>
                </a:lnTo>
                <a:lnTo>
                  <a:pt x="1387" y="448"/>
                </a:lnTo>
                <a:lnTo>
                  <a:pt x="1393" y="455"/>
                </a:lnTo>
                <a:lnTo>
                  <a:pt x="1396" y="461"/>
                </a:lnTo>
                <a:lnTo>
                  <a:pt x="1399" y="469"/>
                </a:lnTo>
                <a:lnTo>
                  <a:pt x="1400" y="476"/>
                </a:lnTo>
                <a:lnTo>
                  <a:pt x="1401" y="481"/>
                </a:lnTo>
                <a:lnTo>
                  <a:pt x="1400" y="489"/>
                </a:lnTo>
                <a:lnTo>
                  <a:pt x="1399" y="494"/>
                </a:lnTo>
                <a:lnTo>
                  <a:pt x="1398" y="497"/>
                </a:lnTo>
                <a:lnTo>
                  <a:pt x="1384" y="515"/>
                </a:lnTo>
                <a:lnTo>
                  <a:pt x="1382" y="518"/>
                </a:lnTo>
                <a:lnTo>
                  <a:pt x="1381" y="521"/>
                </a:lnTo>
                <a:lnTo>
                  <a:pt x="1381" y="523"/>
                </a:lnTo>
                <a:lnTo>
                  <a:pt x="1382" y="528"/>
                </a:lnTo>
                <a:lnTo>
                  <a:pt x="1383" y="534"/>
                </a:lnTo>
                <a:lnTo>
                  <a:pt x="1379" y="535"/>
                </a:lnTo>
                <a:lnTo>
                  <a:pt x="1369" y="530"/>
                </a:lnTo>
                <a:lnTo>
                  <a:pt x="1195" y="429"/>
                </a:lnTo>
                <a:lnTo>
                  <a:pt x="1192" y="426"/>
                </a:lnTo>
                <a:lnTo>
                  <a:pt x="1186" y="417"/>
                </a:lnTo>
                <a:lnTo>
                  <a:pt x="1176" y="406"/>
                </a:lnTo>
                <a:lnTo>
                  <a:pt x="1170" y="402"/>
                </a:lnTo>
                <a:lnTo>
                  <a:pt x="1102" y="375"/>
                </a:lnTo>
                <a:lnTo>
                  <a:pt x="1086" y="365"/>
                </a:lnTo>
                <a:lnTo>
                  <a:pt x="1071" y="357"/>
                </a:lnTo>
                <a:lnTo>
                  <a:pt x="1055" y="356"/>
                </a:lnTo>
                <a:lnTo>
                  <a:pt x="1002" y="368"/>
                </a:lnTo>
                <a:lnTo>
                  <a:pt x="822" y="434"/>
                </a:lnTo>
                <a:lnTo>
                  <a:pt x="818" y="435"/>
                </a:lnTo>
                <a:lnTo>
                  <a:pt x="810" y="433"/>
                </a:lnTo>
                <a:lnTo>
                  <a:pt x="619" y="355"/>
                </a:lnTo>
                <a:lnTo>
                  <a:pt x="577" y="320"/>
                </a:lnTo>
                <a:lnTo>
                  <a:pt x="404" y="115"/>
                </a:lnTo>
                <a:lnTo>
                  <a:pt x="388" y="105"/>
                </a:lnTo>
                <a:lnTo>
                  <a:pt x="324" y="80"/>
                </a:lnTo>
                <a:lnTo>
                  <a:pt x="271" y="62"/>
                </a:lnTo>
                <a:lnTo>
                  <a:pt x="265" y="99"/>
                </a:lnTo>
                <a:lnTo>
                  <a:pt x="197" y="276"/>
                </a:lnTo>
                <a:lnTo>
                  <a:pt x="186" y="309"/>
                </a:lnTo>
                <a:lnTo>
                  <a:pt x="186" y="314"/>
                </a:lnTo>
                <a:lnTo>
                  <a:pt x="187" y="321"/>
                </a:lnTo>
                <a:lnTo>
                  <a:pt x="192" y="331"/>
                </a:lnTo>
                <a:lnTo>
                  <a:pt x="196" y="339"/>
                </a:lnTo>
                <a:lnTo>
                  <a:pt x="196" y="344"/>
                </a:lnTo>
                <a:lnTo>
                  <a:pt x="194" y="347"/>
                </a:lnTo>
                <a:lnTo>
                  <a:pt x="187" y="355"/>
                </a:lnTo>
                <a:lnTo>
                  <a:pt x="182" y="361"/>
                </a:lnTo>
                <a:lnTo>
                  <a:pt x="178" y="369"/>
                </a:lnTo>
                <a:lnTo>
                  <a:pt x="171" y="385"/>
                </a:lnTo>
                <a:lnTo>
                  <a:pt x="168" y="395"/>
                </a:lnTo>
                <a:lnTo>
                  <a:pt x="166" y="409"/>
                </a:lnTo>
                <a:lnTo>
                  <a:pt x="167" y="415"/>
                </a:lnTo>
                <a:lnTo>
                  <a:pt x="169" y="421"/>
                </a:lnTo>
                <a:lnTo>
                  <a:pt x="171" y="427"/>
                </a:lnTo>
                <a:lnTo>
                  <a:pt x="173" y="437"/>
                </a:lnTo>
                <a:lnTo>
                  <a:pt x="171" y="443"/>
                </a:lnTo>
                <a:lnTo>
                  <a:pt x="165" y="457"/>
                </a:lnTo>
                <a:lnTo>
                  <a:pt x="164" y="463"/>
                </a:lnTo>
                <a:lnTo>
                  <a:pt x="167" y="478"/>
                </a:lnTo>
                <a:lnTo>
                  <a:pt x="170" y="488"/>
                </a:lnTo>
                <a:lnTo>
                  <a:pt x="170" y="492"/>
                </a:lnTo>
                <a:lnTo>
                  <a:pt x="169" y="499"/>
                </a:lnTo>
                <a:lnTo>
                  <a:pt x="166" y="505"/>
                </a:lnTo>
                <a:lnTo>
                  <a:pt x="152" y="522"/>
                </a:lnTo>
                <a:lnTo>
                  <a:pt x="147" y="533"/>
                </a:lnTo>
                <a:lnTo>
                  <a:pt x="144" y="563"/>
                </a:lnTo>
                <a:lnTo>
                  <a:pt x="117" y="582"/>
                </a:lnTo>
                <a:lnTo>
                  <a:pt x="91" y="593"/>
                </a:lnTo>
                <a:lnTo>
                  <a:pt x="80" y="602"/>
                </a:lnTo>
                <a:lnTo>
                  <a:pt x="55" y="632"/>
                </a:lnTo>
                <a:lnTo>
                  <a:pt x="50" y="643"/>
                </a:lnTo>
                <a:lnTo>
                  <a:pt x="47" y="650"/>
                </a:lnTo>
                <a:lnTo>
                  <a:pt x="48" y="654"/>
                </a:lnTo>
                <a:lnTo>
                  <a:pt x="51" y="668"/>
                </a:lnTo>
                <a:lnTo>
                  <a:pt x="51" y="672"/>
                </a:lnTo>
                <a:lnTo>
                  <a:pt x="49" y="681"/>
                </a:lnTo>
                <a:lnTo>
                  <a:pt x="27" y="744"/>
                </a:lnTo>
                <a:lnTo>
                  <a:pt x="23" y="757"/>
                </a:lnTo>
                <a:lnTo>
                  <a:pt x="23" y="762"/>
                </a:lnTo>
                <a:lnTo>
                  <a:pt x="23" y="766"/>
                </a:lnTo>
                <a:lnTo>
                  <a:pt x="26" y="776"/>
                </a:lnTo>
                <a:lnTo>
                  <a:pt x="27" y="781"/>
                </a:lnTo>
                <a:lnTo>
                  <a:pt x="26" y="790"/>
                </a:lnTo>
                <a:lnTo>
                  <a:pt x="24" y="794"/>
                </a:lnTo>
                <a:lnTo>
                  <a:pt x="21" y="798"/>
                </a:lnTo>
                <a:lnTo>
                  <a:pt x="2" y="816"/>
                </a:lnTo>
                <a:lnTo>
                  <a:pt x="0" y="821"/>
                </a:lnTo>
                <a:lnTo>
                  <a:pt x="1" y="825"/>
                </a:lnTo>
                <a:lnTo>
                  <a:pt x="5" y="832"/>
                </a:lnTo>
                <a:lnTo>
                  <a:pt x="8" y="840"/>
                </a:lnTo>
                <a:lnTo>
                  <a:pt x="9" y="843"/>
                </a:lnTo>
                <a:lnTo>
                  <a:pt x="12" y="845"/>
                </a:lnTo>
                <a:lnTo>
                  <a:pt x="21" y="847"/>
                </a:lnTo>
                <a:lnTo>
                  <a:pt x="40" y="855"/>
                </a:lnTo>
                <a:lnTo>
                  <a:pt x="46" y="859"/>
                </a:lnTo>
                <a:lnTo>
                  <a:pt x="50" y="860"/>
                </a:lnTo>
                <a:lnTo>
                  <a:pt x="60" y="861"/>
                </a:lnTo>
                <a:lnTo>
                  <a:pt x="64" y="863"/>
                </a:lnTo>
                <a:lnTo>
                  <a:pt x="67" y="865"/>
                </a:lnTo>
                <a:lnTo>
                  <a:pt x="69" y="873"/>
                </a:lnTo>
                <a:lnTo>
                  <a:pt x="70" y="883"/>
                </a:lnTo>
                <a:lnTo>
                  <a:pt x="68" y="907"/>
                </a:lnTo>
                <a:lnTo>
                  <a:pt x="65" y="917"/>
                </a:lnTo>
                <a:lnTo>
                  <a:pt x="61" y="922"/>
                </a:lnTo>
                <a:lnTo>
                  <a:pt x="57" y="922"/>
                </a:lnTo>
                <a:lnTo>
                  <a:pt x="42" y="920"/>
                </a:lnTo>
                <a:lnTo>
                  <a:pt x="31" y="926"/>
                </a:lnTo>
                <a:lnTo>
                  <a:pt x="10" y="959"/>
                </a:lnTo>
                <a:lnTo>
                  <a:pt x="10" y="959"/>
                </a:lnTo>
                <a:lnTo>
                  <a:pt x="10" y="959"/>
                </a:lnTo>
                <a:lnTo>
                  <a:pt x="57" y="986"/>
                </a:lnTo>
                <a:lnTo>
                  <a:pt x="77" y="1001"/>
                </a:lnTo>
                <a:lnTo>
                  <a:pt x="93" y="1017"/>
                </a:lnTo>
                <a:lnTo>
                  <a:pt x="94" y="1022"/>
                </a:lnTo>
                <a:lnTo>
                  <a:pt x="97" y="1027"/>
                </a:lnTo>
                <a:lnTo>
                  <a:pt x="95" y="1031"/>
                </a:lnTo>
                <a:lnTo>
                  <a:pt x="84" y="1033"/>
                </a:lnTo>
                <a:lnTo>
                  <a:pt x="94" y="1048"/>
                </a:lnTo>
                <a:lnTo>
                  <a:pt x="107" y="1063"/>
                </a:lnTo>
                <a:lnTo>
                  <a:pt x="206" y="1141"/>
                </a:lnTo>
                <a:lnTo>
                  <a:pt x="226" y="1165"/>
                </a:lnTo>
                <a:lnTo>
                  <a:pt x="250" y="1216"/>
                </a:lnTo>
                <a:lnTo>
                  <a:pt x="265" y="1239"/>
                </a:lnTo>
                <a:lnTo>
                  <a:pt x="292" y="1255"/>
                </a:lnTo>
                <a:lnTo>
                  <a:pt x="313" y="1255"/>
                </a:lnTo>
                <a:lnTo>
                  <a:pt x="374" y="1246"/>
                </a:lnTo>
                <a:lnTo>
                  <a:pt x="392" y="1238"/>
                </a:lnTo>
                <a:lnTo>
                  <a:pt x="430" y="1256"/>
                </a:lnTo>
                <a:lnTo>
                  <a:pt x="464" y="1277"/>
                </a:lnTo>
                <a:lnTo>
                  <a:pt x="493" y="1302"/>
                </a:lnTo>
                <a:lnTo>
                  <a:pt x="516" y="1330"/>
                </a:lnTo>
                <a:lnTo>
                  <a:pt x="537" y="1362"/>
                </a:lnTo>
                <a:lnTo>
                  <a:pt x="550" y="1374"/>
                </a:lnTo>
                <a:lnTo>
                  <a:pt x="571" y="1379"/>
                </a:lnTo>
                <a:lnTo>
                  <a:pt x="598" y="1382"/>
                </a:lnTo>
                <a:lnTo>
                  <a:pt x="625" y="1389"/>
                </a:lnTo>
                <a:lnTo>
                  <a:pt x="674" y="1412"/>
                </a:lnTo>
                <a:lnTo>
                  <a:pt x="880" y="1539"/>
                </a:lnTo>
                <a:lnTo>
                  <a:pt x="1023" y="1593"/>
                </a:lnTo>
                <a:lnTo>
                  <a:pt x="1075" y="1626"/>
                </a:lnTo>
                <a:lnTo>
                  <a:pt x="1109" y="1664"/>
                </a:lnTo>
                <a:lnTo>
                  <a:pt x="1131" y="1710"/>
                </a:lnTo>
                <a:lnTo>
                  <a:pt x="1170" y="1840"/>
                </a:lnTo>
                <a:lnTo>
                  <a:pt x="1181" y="1865"/>
                </a:lnTo>
                <a:lnTo>
                  <a:pt x="1198" y="1887"/>
                </a:lnTo>
                <a:lnTo>
                  <a:pt x="1240" y="1924"/>
                </a:lnTo>
                <a:lnTo>
                  <a:pt x="1255" y="1947"/>
                </a:lnTo>
                <a:lnTo>
                  <a:pt x="1272" y="1905"/>
                </a:lnTo>
                <a:lnTo>
                  <a:pt x="1294" y="1874"/>
                </a:lnTo>
                <a:lnTo>
                  <a:pt x="1297" y="1861"/>
                </a:lnTo>
                <a:lnTo>
                  <a:pt x="1296" y="1850"/>
                </a:lnTo>
                <a:lnTo>
                  <a:pt x="1290" y="1833"/>
                </a:lnTo>
                <a:lnTo>
                  <a:pt x="1288" y="1819"/>
                </a:lnTo>
                <a:lnTo>
                  <a:pt x="1294" y="1813"/>
                </a:lnTo>
                <a:lnTo>
                  <a:pt x="1303" y="1822"/>
                </a:lnTo>
                <a:lnTo>
                  <a:pt x="1311" y="1834"/>
                </a:lnTo>
                <a:lnTo>
                  <a:pt x="1313" y="1840"/>
                </a:lnTo>
                <a:lnTo>
                  <a:pt x="1357" y="1847"/>
                </a:lnTo>
                <a:lnTo>
                  <a:pt x="1393" y="1818"/>
                </a:lnTo>
                <a:lnTo>
                  <a:pt x="1455" y="1741"/>
                </a:lnTo>
                <a:lnTo>
                  <a:pt x="1474" y="1731"/>
                </a:lnTo>
                <a:lnTo>
                  <a:pt x="1493" y="1729"/>
                </a:lnTo>
                <a:lnTo>
                  <a:pt x="1542" y="1733"/>
                </a:lnTo>
                <a:lnTo>
                  <a:pt x="1567" y="1727"/>
                </a:lnTo>
                <a:lnTo>
                  <a:pt x="1616" y="1702"/>
                </a:lnTo>
                <a:lnTo>
                  <a:pt x="1647" y="1700"/>
                </a:lnTo>
                <a:lnTo>
                  <a:pt x="1752" y="1754"/>
                </a:lnTo>
                <a:lnTo>
                  <a:pt x="1810" y="1768"/>
                </a:lnTo>
                <a:lnTo>
                  <a:pt x="1853" y="1733"/>
                </a:lnTo>
                <a:lnTo>
                  <a:pt x="1856" y="1714"/>
                </a:lnTo>
                <a:lnTo>
                  <a:pt x="1853" y="1696"/>
                </a:lnTo>
                <a:lnTo>
                  <a:pt x="1848" y="1678"/>
                </a:lnTo>
                <a:lnTo>
                  <a:pt x="1845" y="1663"/>
                </a:lnTo>
                <a:lnTo>
                  <a:pt x="1851" y="1630"/>
                </a:lnTo>
                <a:lnTo>
                  <a:pt x="1851" y="1612"/>
                </a:lnTo>
                <a:lnTo>
                  <a:pt x="1805" y="1541"/>
                </a:lnTo>
                <a:lnTo>
                  <a:pt x="1793" y="1508"/>
                </a:lnTo>
                <a:lnTo>
                  <a:pt x="1800" y="1494"/>
                </a:lnTo>
                <a:lnTo>
                  <a:pt x="1827" y="1512"/>
                </a:lnTo>
                <a:lnTo>
                  <a:pt x="1856" y="1555"/>
                </a:lnTo>
                <a:lnTo>
                  <a:pt x="1895" y="1634"/>
                </a:lnTo>
                <a:lnTo>
                  <a:pt x="1902" y="1656"/>
                </a:lnTo>
                <a:lnTo>
                  <a:pt x="1906" y="1664"/>
                </a:lnTo>
                <a:lnTo>
                  <a:pt x="1915" y="1660"/>
                </a:lnTo>
                <a:lnTo>
                  <a:pt x="1955" y="1629"/>
                </a:lnTo>
                <a:lnTo>
                  <a:pt x="1976" y="1618"/>
                </a:lnTo>
                <a:lnTo>
                  <a:pt x="1998" y="1611"/>
                </a:lnTo>
                <a:lnTo>
                  <a:pt x="2020" y="1616"/>
                </a:lnTo>
                <a:lnTo>
                  <a:pt x="1991" y="1650"/>
                </a:lnTo>
                <a:lnTo>
                  <a:pt x="1945" y="1668"/>
                </a:lnTo>
                <a:lnTo>
                  <a:pt x="1913" y="1689"/>
                </a:lnTo>
                <a:lnTo>
                  <a:pt x="1919" y="1733"/>
                </a:lnTo>
                <a:lnTo>
                  <a:pt x="1932" y="1745"/>
                </a:lnTo>
                <a:lnTo>
                  <a:pt x="1948" y="1757"/>
                </a:lnTo>
                <a:lnTo>
                  <a:pt x="1963" y="1769"/>
                </a:lnTo>
                <a:lnTo>
                  <a:pt x="1970" y="1786"/>
                </a:lnTo>
                <a:lnTo>
                  <a:pt x="1969" y="1809"/>
                </a:lnTo>
                <a:lnTo>
                  <a:pt x="1970" y="1822"/>
                </a:lnTo>
                <a:lnTo>
                  <a:pt x="1979" y="1830"/>
                </a:lnTo>
                <a:lnTo>
                  <a:pt x="2028" y="1849"/>
                </a:lnTo>
                <a:lnTo>
                  <a:pt x="2053" y="1853"/>
                </a:lnTo>
                <a:lnTo>
                  <a:pt x="2106" y="1857"/>
                </a:lnTo>
                <a:lnTo>
                  <a:pt x="2112" y="1852"/>
                </a:lnTo>
                <a:lnTo>
                  <a:pt x="2126" y="1835"/>
                </a:lnTo>
                <a:lnTo>
                  <a:pt x="2131" y="1831"/>
                </a:lnTo>
                <a:lnTo>
                  <a:pt x="2178" y="1831"/>
                </a:lnTo>
                <a:lnTo>
                  <a:pt x="2184" y="1812"/>
                </a:lnTo>
                <a:lnTo>
                  <a:pt x="2180" y="1760"/>
                </a:lnTo>
                <a:lnTo>
                  <a:pt x="2190" y="1748"/>
                </a:lnTo>
                <a:lnTo>
                  <a:pt x="2198" y="1736"/>
                </a:lnTo>
                <a:lnTo>
                  <a:pt x="2197" y="1705"/>
                </a:lnTo>
                <a:lnTo>
                  <a:pt x="2186" y="1650"/>
                </a:lnTo>
                <a:close/>
                <a:moveTo>
                  <a:pt x="2249" y="364"/>
                </a:moveTo>
                <a:lnTo>
                  <a:pt x="2250" y="357"/>
                </a:lnTo>
                <a:lnTo>
                  <a:pt x="2242" y="354"/>
                </a:lnTo>
                <a:lnTo>
                  <a:pt x="2231" y="349"/>
                </a:lnTo>
                <a:lnTo>
                  <a:pt x="2220" y="352"/>
                </a:lnTo>
                <a:lnTo>
                  <a:pt x="2220" y="365"/>
                </a:lnTo>
                <a:lnTo>
                  <a:pt x="2227" y="372"/>
                </a:lnTo>
                <a:lnTo>
                  <a:pt x="2238" y="384"/>
                </a:lnTo>
                <a:lnTo>
                  <a:pt x="2250" y="392"/>
                </a:lnTo>
                <a:lnTo>
                  <a:pt x="2263" y="378"/>
                </a:lnTo>
                <a:lnTo>
                  <a:pt x="2257" y="371"/>
                </a:lnTo>
                <a:lnTo>
                  <a:pt x="2249" y="364"/>
                </a:lnTo>
                <a:close/>
                <a:moveTo>
                  <a:pt x="2483" y="518"/>
                </a:moveTo>
                <a:lnTo>
                  <a:pt x="2479" y="508"/>
                </a:lnTo>
                <a:lnTo>
                  <a:pt x="2475" y="504"/>
                </a:lnTo>
                <a:lnTo>
                  <a:pt x="2458" y="507"/>
                </a:lnTo>
                <a:lnTo>
                  <a:pt x="2450" y="517"/>
                </a:lnTo>
                <a:lnTo>
                  <a:pt x="2453" y="525"/>
                </a:lnTo>
                <a:lnTo>
                  <a:pt x="2452" y="531"/>
                </a:lnTo>
                <a:lnTo>
                  <a:pt x="2461" y="538"/>
                </a:lnTo>
                <a:lnTo>
                  <a:pt x="2468" y="546"/>
                </a:lnTo>
                <a:lnTo>
                  <a:pt x="2477" y="558"/>
                </a:lnTo>
                <a:lnTo>
                  <a:pt x="2493" y="550"/>
                </a:lnTo>
                <a:lnTo>
                  <a:pt x="2498" y="525"/>
                </a:lnTo>
                <a:lnTo>
                  <a:pt x="2483" y="518"/>
                </a:lnTo>
                <a:close/>
                <a:moveTo>
                  <a:pt x="1735" y="254"/>
                </a:moveTo>
                <a:lnTo>
                  <a:pt x="1733" y="249"/>
                </a:lnTo>
                <a:lnTo>
                  <a:pt x="1736" y="248"/>
                </a:lnTo>
                <a:lnTo>
                  <a:pt x="1744" y="256"/>
                </a:lnTo>
                <a:lnTo>
                  <a:pt x="1749" y="250"/>
                </a:lnTo>
                <a:lnTo>
                  <a:pt x="1748" y="235"/>
                </a:lnTo>
                <a:lnTo>
                  <a:pt x="1741" y="229"/>
                </a:lnTo>
                <a:lnTo>
                  <a:pt x="1729" y="224"/>
                </a:lnTo>
                <a:lnTo>
                  <a:pt x="1724" y="238"/>
                </a:lnTo>
                <a:lnTo>
                  <a:pt x="1732" y="256"/>
                </a:lnTo>
                <a:lnTo>
                  <a:pt x="1735" y="254"/>
                </a:lnTo>
                <a:close/>
                <a:moveTo>
                  <a:pt x="1954" y="705"/>
                </a:moveTo>
                <a:lnTo>
                  <a:pt x="1966" y="719"/>
                </a:lnTo>
                <a:lnTo>
                  <a:pt x="1982" y="730"/>
                </a:lnTo>
                <a:lnTo>
                  <a:pt x="2000" y="734"/>
                </a:lnTo>
                <a:lnTo>
                  <a:pt x="2006" y="727"/>
                </a:lnTo>
                <a:lnTo>
                  <a:pt x="2011" y="708"/>
                </a:lnTo>
                <a:lnTo>
                  <a:pt x="1997" y="695"/>
                </a:lnTo>
                <a:lnTo>
                  <a:pt x="1979" y="690"/>
                </a:lnTo>
                <a:lnTo>
                  <a:pt x="1973" y="692"/>
                </a:lnTo>
                <a:lnTo>
                  <a:pt x="1965" y="693"/>
                </a:lnTo>
                <a:lnTo>
                  <a:pt x="1958" y="691"/>
                </a:lnTo>
                <a:lnTo>
                  <a:pt x="1953" y="695"/>
                </a:lnTo>
                <a:lnTo>
                  <a:pt x="1957" y="698"/>
                </a:lnTo>
                <a:lnTo>
                  <a:pt x="1954" y="705"/>
                </a:lnTo>
                <a:close/>
                <a:moveTo>
                  <a:pt x="1999" y="164"/>
                </a:moveTo>
                <a:lnTo>
                  <a:pt x="1999" y="174"/>
                </a:lnTo>
                <a:lnTo>
                  <a:pt x="2009" y="188"/>
                </a:lnTo>
                <a:lnTo>
                  <a:pt x="2032" y="213"/>
                </a:lnTo>
                <a:lnTo>
                  <a:pt x="2049" y="220"/>
                </a:lnTo>
                <a:lnTo>
                  <a:pt x="2074" y="218"/>
                </a:lnTo>
                <a:lnTo>
                  <a:pt x="2097" y="211"/>
                </a:lnTo>
                <a:lnTo>
                  <a:pt x="2111" y="201"/>
                </a:lnTo>
                <a:lnTo>
                  <a:pt x="2113" y="186"/>
                </a:lnTo>
                <a:lnTo>
                  <a:pt x="2111" y="127"/>
                </a:lnTo>
                <a:lnTo>
                  <a:pt x="2096" y="75"/>
                </a:lnTo>
                <a:lnTo>
                  <a:pt x="2089" y="60"/>
                </a:lnTo>
                <a:lnTo>
                  <a:pt x="2073" y="37"/>
                </a:lnTo>
                <a:lnTo>
                  <a:pt x="2070" y="28"/>
                </a:lnTo>
                <a:lnTo>
                  <a:pt x="2069" y="13"/>
                </a:lnTo>
                <a:lnTo>
                  <a:pt x="2067" y="6"/>
                </a:lnTo>
                <a:lnTo>
                  <a:pt x="2061" y="1"/>
                </a:lnTo>
                <a:lnTo>
                  <a:pt x="2047" y="0"/>
                </a:lnTo>
                <a:lnTo>
                  <a:pt x="2037" y="7"/>
                </a:lnTo>
                <a:lnTo>
                  <a:pt x="2030" y="19"/>
                </a:lnTo>
                <a:lnTo>
                  <a:pt x="2028" y="32"/>
                </a:lnTo>
                <a:lnTo>
                  <a:pt x="2031" y="51"/>
                </a:lnTo>
                <a:lnTo>
                  <a:pt x="2035" y="70"/>
                </a:lnTo>
                <a:lnTo>
                  <a:pt x="2035" y="87"/>
                </a:lnTo>
                <a:lnTo>
                  <a:pt x="2024" y="106"/>
                </a:lnTo>
                <a:lnTo>
                  <a:pt x="2015" y="112"/>
                </a:lnTo>
                <a:lnTo>
                  <a:pt x="2001" y="119"/>
                </a:lnTo>
                <a:lnTo>
                  <a:pt x="1995" y="127"/>
                </a:lnTo>
                <a:lnTo>
                  <a:pt x="1994" y="137"/>
                </a:lnTo>
                <a:lnTo>
                  <a:pt x="2000" y="157"/>
                </a:lnTo>
                <a:lnTo>
                  <a:pt x="1999" y="16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2" name="Freeform 68"/>
          <p:cNvSpPr>
            <a:spLocks/>
          </p:cNvSpPr>
          <p:nvPr/>
        </p:nvSpPr>
        <p:spPr bwMode="auto">
          <a:xfrm>
            <a:off x="8158163" y="7405688"/>
            <a:ext cx="19050" cy="31750"/>
          </a:xfrm>
          <a:custGeom>
            <a:avLst/>
            <a:gdLst>
              <a:gd name="T0" fmla="*/ 0 w 25"/>
              <a:gd name="T1" fmla="*/ 9 h 40"/>
              <a:gd name="T2" fmla="*/ 4 w 25"/>
              <a:gd name="T3" fmla="*/ 35 h 40"/>
              <a:gd name="T4" fmla="*/ 9 w 25"/>
              <a:gd name="T5" fmla="*/ 40 h 40"/>
              <a:gd name="T6" fmla="*/ 11 w 25"/>
              <a:gd name="T7" fmla="*/ 40 h 40"/>
              <a:gd name="T8" fmla="*/ 21 w 25"/>
              <a:gd name="T9" fmla="*/ 32 h 40"/>
              <a:gd name="T10" fmla="*/ 25 w 25"/>
              <a:gd name="T11" fmla="*/ 21 h 40"/>
              <a:gd name="T12" fmla="*/ 13 w 25"/>
              <a:gd name="T13" fmla="*/ 0 h 40"/>
              <a:gd name="T14" fmla="*/ 0 w 25"/>
              <a:gd name="T15" fmla="*/ 9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0">
                <a:moveTo>
                  <a:pt x="0" y="9"/>
                </a:moveTo>
                <a:lnTo>
                  <a:pt x="4" y="35"/>
                </a:lnTo>
                <a:lnTo>
                  <a:pt x="9" y="40"/>
                </a:lnTo>
                <a:lnTo>
                  <a:pt x="11" y="40"/>
                </a:lnTo>
                <a:lnTo>
                  <a:pt x="21" y="32"/>
                </a:lnTo>
                <a:lnTo>
                  <a:pt x="25" y="21"/>
                </a:lnTo>
                <a:lnTo>
                  <a:pt x="13" y="0"/>
                </a:lnTo>
                <a:lnTo>
                  <a:pt x="0" y="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4" name="Freeform 70"/>
          <p:cNvSpPr>
            <a:spLocks/>
          </p:cNvSpPr>
          <p:nvPr/>
        </p:nvSpPr>
        <p:spPr bwMode="auto">
          <a:xfrm>
            <a:off x="9020175" y="6194425"/>
            <a:ext cx="34925" cy="34925"/>
          </a:xfrm>
          <a:custGeom>
            <a:avLst/>
            <a:gdLst>
              <a:gd name="T0" fmla="*/ 29 w 43"/>
              <a:gd name="T1" fmla="*/ 15 h 43"/>
              <a:gd name="T2" fmla="*/ 30 w 43"/>
              <a:gd name="T3" fmla="*/ 8 h 43"/>
              <a:gd name="T4" fmla="*/ 22 w 43"/>
              <a:gd name="T5" fmla="*/ 5 h 43"/>
              <a:gd name="T6" fmla="*/ 11 w 43"/>
              <a:gd name="T7" fmla="*/ 0 h 43"/>
              <a:gd name="T8" fmla="*/ 0 w 43"/>
              <a:gd name="T9" fmla="*/ 3 h 43"/>
              <a:gd name="T10" fmla="*/ 0 w 43"/>
              <a:gd name="T11" fmla="*/ 16 h 43"/>
              <a:gd name="T12" fmla="*/ 7 w 43"/>
              <a:gd name="T13" fmla="*/ 23 h 43"/>
              <a:gd name="T14" fmla="*/ 18 w 43"/>
              <a:gd name="T15" fmla="*/ 35 h 43"/>
              <a:gd name="T16" fmla="*/ 30 w 43"/>
              <a:gd name="T17" fmla="*/ 43 h 43"/>
              <a:gd name="T18" fmla="*/ 43 w 43"/>
              <a:gd name="T19" fmla="*/ 29 h 43"/>
              <a:gd name="T20" fmla="*/ 37 w 43"/>
              <a:gd name="T21" fmla="*/ 22 h 43"/>
              <a:gd name="T22" fmla="*/ 29 w 43"/>
              <a:gd name="T23"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3">
                <a:moveTo>
                  <a:pt x="29" y="15"/>
                </a:moveTo>
                <a:lnTo>
                  <a:pt x="30" y="8"/>
                </a:lnTo>
                <a:lnTo>
                  <a:pt x="22" y="5"/>
                </a:lnTo>
                <a:lnTo>
                  <a:pt x="11" y="0"/>
                </a:lnTo>
                <a:lnTo>
                  <a:pt x="0" y="3"/>
                </a:lnTo>
                <a:lnTo>
                  <a:pt x="0" y="16"/>
                </a:lnTo>
                <a:lnTo>
                  <a:pt x="7" y="23"/>
                </a:lnTo>
                <a:lnTo>
                  <a:pt x="18" y="35"/>
                </a:lnTo>
                <a:lnTo>
                  <a:pt x="30" y="43"/>
                </a:lnTo>
                <a:lnTo>
                  <a:pt x="43" y="29"/>
                </a:lnTo>
                <a:lnTo>
                  <a:pt x="37" y="22"/>
                </a:lnTo>
                <a:lnTo>
                  <a:pt x="29"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5" name="Freeform 71"/>
          <p:cNvSpPr>
            <a:spLocks/>
          </p:cNvSpPr>
          <p:nvPr/>
        </p:nvSpPr>
        <p:spPr bwMode="auto">
          <a:xfrm>
            <a:off x="9204325" y="6316663"/>
            <a:ext cx="36513" cy="44450"/>
          </a:xfrm>
          <a:custGeom>
            <a:avLst/>
            <a:gdLst>
              <a:gd name="T0" fmla="*/ 33 w 48"/>
              <a:gd name="T1" fmla="*/ 14 h 54"/>
              <a:gd name="T2" fmla="*/ 29 w 48"/>
              <a:gd name="T3" fmla="*/ 4 h 54"/>
              <a:gd name="T4" fmla="*/ 25 w 48"/>
              <a:gd name="T5" fmla="*/ 0 h 54"/>
              <a:gd name="T6" fmla="*/ 8 w 48"/>
              <a:gd name="T7" fmla="*/ 3 h 54"/>
              <a:gd name="T8" fmla="*/ 0 w 48"/>
              <a:gd name="T9" fmla="*/ 13 h 54"/>
              <a:gd name="T10" fmla="*/ 3 w 48"/>
              <a:gd name="T11" fmla="*/ 21 h 54"/>
              <a:gd name="T12" fmla="*/ 2 w 48"/>
              <a:gd name="T13" fmla="*/ 27 h 54"/>
              <a:gd name="T14" fmla="*/ 11 w 48"/>
              <a:gd name="T15" fmla="*/ 34 h 54"/>
              <a:gd name="T16" fmla="*/ 18 w 48"/>
              <a:gd name="T17" fmla="*/ 42 h 54"/>
              <a:gd name="T18" fmla="*/ 27 w 48"/>
              <a:gd name="T19" fmla="*/ 54 h 54"/>
              <a:gd name="T20" fmla="*/ 43 w 48"/>
              <a:gd name="T21" fmla="*/ 46 h 54"/>
              <a:gd name="T22" fmla="*/ 48 w 48"/>
              <a:gd name="T23" fmla="*/ 21 h 54"/>
              <a:gd name="T24" fmla="*/ 33 w 48"/>
              <a:gd name="T2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4">
                <a:moveTo>
                  <a:pt x="33" y="14"/>
                </a:moveTo>
                <a:lnTo>
                  <a:pt x="29" y="4"/>
                </a:lnTo>
                <a:lnTo>
                  <a:pt x="25" y="0"/>
                </a:lnTo>
                <a:lnTo>
                  <a:pt x="8" y="3"/>
                </a:lnTo>
                <a:lnTo>
                  <a:pt x="0" y="13"/>
                </a:lnTo>
                <a:lnTo>
                  <a:pt x="3" y="21"/>
                </a:lnTo>
                <a:lnTo>
                  <a:pt x="2" y="27"/>
                </a:lnTo>
                <a:lnTo>
                  <a:pt x="11" y="34"/>
                </a:lnTo>
                <a:lnTo>
                  <a:pt x="18" y="42"/>
                </a:lnTo>
                <a:lnTo>
                  <a:pt x="27" y="54"/>
                </a:lnTo>
                <a:lnTo>
                  <a:pt x="43" y="46"/>
                </a:lnTo>
                <a:lnTo>
                  <a:pt x="48" y="21"/>
                </a:lnTo>
                <a:lnTo>
                  <a:pt x="33" y="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72"/>
          <p:cNvSpPr>
            <a:spLocks/>
          </p:cNvSpPr>
          <p:nvPr/>
        </p:nvSpPr>
        <p:spPr bwMode="auto">
          <a:xfrm>
            <a:off x="8628063" y="6096000"/>
            <a:ext cx="19050" cy="25400"/>
          </a:xfrm>
          <a:custGeom>
            <a:avLst/>
            <a:gdLst>
              <a:gd name="T0" fmla="*/ 11 w 25"/>
              <a:gd name="T1" fmla="*/ 30 h 32"/>
              <a:gd name="T2" fmla="*/ 9 w 25"/>
              <a:gd name="T3" fmla="*/ 25 h 32"/>
              <a:gd name="T4" fmla="*/ 12 w 25"/>
              <a:gd name="T5" fmla="*/ 24 h 32"/>
              <a:gd name="T6" fmla="*/ 20 w 25"/>
              <a:gd name="T7" fmla="*/ 32 h 32"/>
              <a:gd name="T8" fmla="*/ 25 w 25"/>
              <a:gd name="T9" fmla="*/ 26 h 32"/>
              <a:gd name="T10" fmla="*/ 24 w 25"/>
              <a:gd name="T11" fmla="*/ 11 h 32"/>
              <a:gd name="T12" fmla="*/ 17 w 25"/>
              <a:gd name="T13" fmla="*/ 5 h 32"/>
              <a:gd name="T14" fmla="*/ 5 w 25"/>
              <a:gd name="T15" fmla="*/ 0 h 32"/>
              <a:gd name="T16" fmla="*/ 0 w 25"/>
              <a:gd name="T17" fmla="*/ 14 h 32"/>
              <a:gd name="T18" fmla="*/ 8 w 25"/>
              <a:gd name="T19" fmla="*/ 32 h 32"/>
              <a:gd name="T20" fmla="*/ 11 w 25"/>
              <a:gd name="T2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2">
                <a:moveTo>
                  <a:pt x="11" y="30"/>
                </a:moveTo>
                <a:lnTo>
                  <a:pt x="9" y="25"/>
                </a:lnTo>
                <a:lnTo>
                  <a:pt x="12" y="24"/>
                </a:lnTo>
                <a:lnTo>
                  <a:pt x="20" y="32"/>
                </a:lnTo>
                <a:lnTo>
                  <a:pt x="25" y="26"/>
                </a:lnTo>
                <a:lnTo>
                  <a:pt x="24" y="11"/>
                </a:lnTo>
                <a:lnTo>
                  <a:pt x="17" y="5"/>
                </a:lnTo>
                <a:lnTo>
                  <a:pt x="5" y="0"/>
                </a:lnTo>
                <a:lnTo>
                  <a:pt x="0" y="14"/>
                </a:lnTo>
                <a:lnTo>
                  <a:pt x="8" y="32"/>
                </a:lnTo>
                <a:lnTo>
                  <a:pt x="11" y="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7" name="Freeform 73"/>
          <p:cNvSpPr>
            <a:spLocks/>
          </p:cNvSpPr>
          <p:nvPr/>
        </p:nvSpPr>
        <p:spPr bwMode="auto">
          <a:xfrm>
            <a:off x="8809038" y="6465888"/>
            <a:ext cx="46038" cy="34925"/>
          </a:xfrm>
          <a:custGeom>
            <a:avLst/>
            <a:gdLst>
              <a:gd name="T0" fmla="*/ 1 w 58"/>
              <a:gd name="T1" fmla="*/ 15 h 44"/>
              <a:gd name="T2" fmla="*/ 13 w 58"/>
              <a:gd name="T3" fmla="*/ 29 h 44"/>
              <a:gd name="T4" fmla="*/ 29 w 58"/>
              <a:gd name="T5" fmla="*/ 40 h 44"/>
              <a:gd name="T6" fmla="*/ 47 w 58"/>
              <a:gd name="T7" fmla="*/ 44 h 44"/>
              <a:gd name="T8" fmla="*/ 53 w 58"/>
              <a:gd name="T9" fmla="*/ 37 h 44"/>
              <a:gd name="T10" fmla="*/ 58 w 58"/>
              <a:gd name="T11" fmla="*/ 18 h 44"/>
              <a:gd name="T12" fmla="*/ 44 w 58"/>
              <a:gd name="T13" fmla="*/ 5 h 44"/>
              <a:gd name="T14" fmla="*/ 26 w 58"/>
              <a:gd name="T15" fmla="*/ 0 h 44"/>
              <a:gd name="T16" fmla="*/ 20 w 58"/>
              <a:gd name="T17" fmla="*/ 2 h 44"/>
              <a:gd name="T18" fmla="*/ 12 w 58"/>
              <a:gd name="T19" fmla="*/ 3 h 44"/>
              <a:gd name="T20" fmla="*/ 5 w 58"/>
              <a:gd name="T21" fmla="*/ 1 h 44"/>
              <a:gd name="T22" fmla="*/ 0 w 58"/>
              <a:gd name="T23" fmla="*/ 5 h 44"/>
              <a:gd name="T24" fmla="*/ 4 w 58"/>
              <a:gd name="T25" fmla="*/ 8 h 44"/>
              <a:gd name="T26" fmla="*/ 1 w 58"/>
              <a:gd name="T2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4">
                <a:moveTo>
                  <a:pt x="1" y="15"/>
                </a:moveTo>
                <a:lnTo>
                  <a:pt x="13" y="29"/>
                </a:lnTo>
                <a:lnTo>
                  <a:pt x="29" y="40"/>
                </a:lnTo>
                <a:lnTo>
                  <a:pt x="47" y="44"/>
                </a:lnTo>
                <a:lnTo>
                  <a:pt x="53" y="37"/>
                </a:lnTo>
                <a:lnTo>
                  <a:pt x="58" y="18"/>
                </a:lnTo>
                <a:lnTo>
                  <a:pt x="44" y="5"/>
                </a:lnTo>
                <a:lnTo>
                  <a:pt x="26" y="0"/>
                </a:lnTo>
                <a:lnTo>
                  <a:pt x="20" y="2"/>
                </a:lnTo>
                <a:lnTo>
                  <a:pt x="12" y="3"/>
                </a:lnTo>
                <a:lnTo>
                  <a:pt x="5" y="1"/>
                </a:lnTo>
                <a:lnTo>
                  <a:pt x="0" y="5"/>
                </a:lnTo>
                <a:lnTo>
                  <a:pt x="4" y="8"/>
                </a:lnTo>
                <a:lnTo>
                  <a:pt x="1"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cxnSp>
        <p:nvCxnSpPr>
          <p:cNvPr id="5" name="Прямая соединительная линия 64"/>
          <p:cNvCxnSpPr/>
          <p:nvPr/>
        </p:nvCxnSpPr>
        <p:spPr>
          <a:xfrm flipV="1">
            <a:off x="3055164" y="4554672"/>
            <a:ext cx="4090537" cy="2607127"/>
          </a:xfrm>
          <a:prstGeom prst="bentConnector3">
            <a:avLst>
              <a:gd name="adj1" fmla="val -6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93685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Рисунок 1"/>
          <p:cNvSpPr>
            <a:spLocks noGrp="1"/>
          </p:cNvSpPr>
          <p:nvPr>
            <p:ph type="pic" sz="quarter" idx="24"/>
          </p:nvPr>
        </p:nvSpPr>
        <p:spPr/>
      </p:sp>
      <p:sp>
        <p:nvSpPr>
          <p:cNvPr id="3" name="Рисунок 2"/>
          <p:cNvSpPr>
            <a:spLocks noGrp="1"/>
          </p:cNvSpPr>
          <p:nvPr>
            <p:ph type="pic" sz="quarter" idx="23"/>
          </p:nvPr>
        </p:nvSpPr>
        <p:spPr/>
      </p:sp>
      <p:sp>
        <p:nvSpPr>
          <p:cNvPr id="5" name="Текст 4"/>
          <p:cNvSpPr txBox="1">
            <a:spLocks/>
          </p:cNvSpPr>
          <p:nvPr/>
        </p:nvSpPr>
        <p:spPr>
          <a:xfrm>
            <a:off x="9448800" y="1102824"/>
            <a:ext cx="8077200" cy="5878547"/>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5000" dirty="0">
                <a:solidFill>
                  <a:schemeClr val="bg1"/>
                </a:solidFill>
                <a:latin typeface="Arial" panose="020B0604020202020204" pitchFamily="34" charset="0"/>
                <a:cs typeface="Arial" panose="020B0604020202020204" pitchFamily="34" charset="0"/>
              </a:rPr>
              <a:t>Opportunities</a:t>
            </a:r>
            <a:r>
              <a:rPr lang="en-US" sz="2400" dirty="0">
                <a:solidFill>
                  <a:schemeClr val="bg1"/>
                </a:solidFill>
                <a:latin typeface="Arial" panose="020B0604020202020204" pitchFamily="34" charset="0"/>
                <a:cs typeface="Arial" panose="020B0604020202020204" pitchFamily="34" charset="0"/>
              </a:rPr>
              <a:t> are considered mostly external. What opportunities are available for your business? You may be able to take advantage of low interest loan packages for start-ups or grants for feasibility studies. You may have an idea that has not been tried in your area and know there is a demand for the product you plan to produce. Be aware that people with potential businesses tend to be much more optimistic than those with existing operations.</a:t>
            </a:r>
          </a:p>
        </p:txBody>
      </p:sp>
    </p:spTree>
    <p:extLst>
      <p:ext uri="{BB962C8B-B14F-4D97-AF65-F5344CB8AC3E}">
        <p14:creationId xmlns:p14="http://schemas.microsoft.com/office/powerpoint/2010/main" val="386701812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Прямоугольник 155"/>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4" name="Freeform 1"/>
          <p:cNvSpPr>
            <a:spLocks noChangeArrowheads="1"/>
          </p:cNvSpPr>
          <p:nvPr/>
        </p:nvSpPr>
        <p:spPr bwMode="auto">
          <a:xfrm>
            <a:off x="6611354" y="3963246"/>
            <a:ext cx="1906805" cy="2146681"/>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5" name="Freeform 2"/>
          <p:cNvSpPr>
            <a:spLocks noChangeArrowheads="1"/>
          </p:cNvSpPr>
          <p:nvPr/>
        </p:nvSpPr>
        <p:spPr bwMode="auto">
          <a:xfrm>
            <a:off x="6113290" y="2094973"/>
            <a:ext cx="1328172" cy="191223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26" name="Freeform 3"/>
          <p:cNvSpPr>
            <a:spLocks noChangeArrowheads="1"/>
          </p:cNvSpPr>
          <p:nvPr/>
        </p:nvSpPr>
        <p:spPr bwMode="auto">
          <a:xfrm>
            <a:off x="8733010" y="2624928"/>
            <a:ext cx="1987375" cy="2456839"/>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0" name="Freeform 4"/>
          <p:cNvSpPr>
            <a:spLocks noChangeArrowheads="1"/>
          </p:cNvSpPr>
          <p:nvPr/>
        </p:nvSpPr>
        <p:spPr bwMode="auto">
          <a:xfrm>
            <a:off x="10520182" y="3418638"/>
            <a:ext cx="1396533" cy="2073417"/>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1" name="Freeform 5"/>
          <p:cNvSpPr>
            <a:spLocks noChangeArrowheads="1"/>
          </p:cNvSpPr>
          <p:nvPr/>
        </p:nvSpPr>
        <p:spPr bwMode="auto">
          <a:xfrm>
            <a:off x="6796908" y="2182892"/>
            <a:ext cx="2153396" cy="2544758"/>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2" name="Freeform 6"/>
          <p:cNvSpPr>
            <a:spLocks noChangeArrowheads="1"/>
          </p:cNvSpPr>
          <p:nvPr/>
        </p:nvSpPr>
        <p:spPr bwMode="auto">
          <a:xfrm>
            <a:off x="10886406" y="6302861"/>
            <a:ext cx="349134" cy="341906"/>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4" name="Freeform 8"/>
          <p:cNvSpPr>
            <a:spLocks noChangeArrowheads="1"/>
          </p:cNvSpPr>
          <p:nvPr/>
        </p:nvSpPr>
        <p:spPr bwMode="auto">
          <a:xfrm>
            <a:off x="10351720" y="5267374"/>
            <a:ext cx="1264693" cy="1614284"/>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5" name="Freeform 9"/>
          <p:cNvSpPr>
            <a:spLocks noChangeArrowheads="1"/>
          </p:cNvSpPr>
          <p:nvPr/>
        </p:nvSpPr>
        <p:spPr bwMode="auto">
          <a:xfrm>
            <a:off x="8535250" y="4485874"/>
            <a:ext cx="1440480" cy="1848734"/>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6" name="Freeform 10"/>
          <p:cNvSpPr>
            <a:spLocks noChangeArrowheads="1"/>
          </p:cNvSpPr>
          <p:nvPr/>
        </p:nvSpPr>
        <p:spPr bwMode="auto">
          <a:xfrm>
            <a:off x="9321411" y="4578677"/>
            <a:ext cx="1718810" cy="1743721"/>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solidFill>
            <a:schemeClr val="accent2"/>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7" name="Freeform 11"/>
          <p:cNvSpPr>
            <a:spLocks noChangeArrowheads="1"/>
          </p:cNvSpPr>
          <p:nvPr/>
        </p:nvSpPr>
        <p:spPr bwMode="auto">
          <a:xfrm>
            <a:off x="9836565" y="6056199"/>
            <a:ext cx="688501" cy="957337"/>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8" name="Freeform 12"/>
          <p:cNvSpPr>
            <a:spLocks noChangeArrowheads="1"/>
          </p:cNvSpPr>
          <p:nvPr/>
        </p:nvSpPr>
        <p:spPr bwMode="auto">
          <a:xfrm>
            <a:off x="10222320" y="7453130"/>
            <a:ext cx="434586" cy="329696"/>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39" name="Freeform 13"/>
          <p:cNvSpPr>
            <a:spLocks noChangeArrowheads="1"/>
          </p:cNvSpPr>
          <p:nvPr/>
        </p:nvSpPr>
        <p:spPr bwMode="auto">
          <a:xfrm>
            <a:off x="11684775" y="6588596"/>
            <a:ext cx="583516" cy="652065"/>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0" name="Freeform 14"/>
          <p:cNvSpPr>
            <a:spLocks noChangeArrowheads="1"/>
          </p:cNvSpPr>
          <p:nvPr/>
        </p:nvSpPr>
        <p:spPr bwMode="auto">
          <a:xfrm>
            <a:off x="11469924" y="4205022"/>
            <a:ext cx="1005895" cy="1836524"/>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1" name="Freeform 15"/>
          <p:cNvSpPr>
            <a:spLocks noChangeArrowheads="1"/>
          </p:cNvSpPr>
          <p:nvPr/>
        </p:nvSpPr>
        <p:spPr bwMode="auto">
          <a:xfrm>
            <a:off x="11845913" y="4275846"/>
            <a:ext cx="1054725" cy="2085627"/>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2" name="Freeform 16"/>
          <p:cNvSpPr>
            <a:spLocks noChangeArrowheads="1"/>
          </p:cNvSpPr>
          <p:nvPr/>
        </p:nvSpPr>
        <p:spPr bwMode="auto">
          <a:xfrm>
            <a:off x="9824358" y="6185636"/>
            <a:ext cx="1545464" cy="1521481"/>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3" name="Freeform 17"/>
          <p:cNvSpPr>
            <a:spLocks noChangeArrowheads="1"/>
          </p:cNvSpPr>
          <p:nvPr/>
        </p:nvSpPr>
        <p:spPr bwMode="auto">
          <a:xfrm>
            <a:off x="11064636" y="5492055"/>
            <a:ext cx="1445363" cy="1309012"/>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4" name="Freeform 18"/>
          <p:cNvSpPr>
            <a:spLocks noChangeArrowheads="1"/>
          </p:cNvSpPr>
          <p:nvPr/>
        </p:nvSpPr>
        <p:spPr bwMode="auto">
          <a:xfrm>
            <a:off x="11157413" y="6551964"/>
            <a:ext cx="888703" cy="757078"/>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5" name="Freeform 19"/>
          <p:cNvSpPr>
            <a:spLocks noChangeArrowheads="1"/>
          </p:cNvSpPr>
          <p:nvPr/>
        </p:nvSpPr>
        <p:spPr bwMode="auto">
          <a:xfrm>
            <a:off x="12126684" y="7614314"/>
            <a:ext cx="310070" cy="293062"/>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46" name="Freeform 20"/>
          <p:cNvSpPr>
            <a:spLocks noChangeArrowheads="1"/>
          </p:cNvSpPr>
          <p:nvPr/>
        </p:nvSpPr>
        <p:spPr bwMode="auto">
          <a:xfrm>
            <a:off x="12151099" y="7382307"/>
            <a:ext cx="185553" cy="256429"/>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3" name="Freeform 21"/>
          <p:cNvSpPr>
            <a:spLocks noChangeArrowheads="1"/>
          </p:cNvSpPr>
          <p:nvPr/>
        </p:nvSpPr>
        <p:spPr bwMode="auto">
          <a:xfrm>
            <a:off x="10544597" y="7111224"/>
            <a:ext cx="1364795" cy="998855"/>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4" name="Freeform 22"/>
          <p:cNvSpPr>
            <a:spLocks noChangeArrowheads="1"/>
          </p:cNvSpPr>
          <p:nvPr/>
        </p:nvSpPr>
        <p:spPr bwMode="auto">
          <a:xfrm>
            <a:off x="11977754" y="6700936"/>
            <a:ext cx="683618" cy="708234"/>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5" name="Freeform 23"/>
          <p:cNvSpPr>
            <a:spLocks noChangeArrowheads="1"/>
          </p:cNvSpPr>
          <p:nvPr/>
        </p:nvSpPr>
        <p:spPr bwMode="auto">
          <a:xfrm>
            <a:off x="11692099" y="7140530"/>
            <a:ext cx="764188" cy="77661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7" name="Freeform 25"/>
          <p:cNvSpPr>
            <a:spLocks noChangeArrowheads="1"/>
          </p:cNvSpPr>
          <p:nvPr/>
        </p:nvSpPr>
        <p:spPr bwMode="auto">
          <a:xfrm>
            <a:off x="15886582" y="6359030"/>
            <a:ext cx="849639" cy="1497061"/>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8" name="Freeform 26"/>
          <p:cNvSpPr>
            <a:spLocks noChangeArrowheads="1"/>
          </p:cNvSpPr>
          <p:nvPr/>
        </p:nvSpPr>
        <p:spPr bwMode="auto">
          <a:xfrm>
            <a:off x="15420258" y="6402990"/>
            <a:ext cx="1110878" cy="852324"/>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69" name="Freeform 27"/>
          <p:cNvSpPr>
            <a:spLocks noChangeArrowheads="1"/>
          </p:cNvSpPr>
          <p:nvPr/>
        </p:nvSpPr>
        <p:spPr bwMode="auto">
          <a:xfrm>
            <a:off x="14700017" y="6732686"/>
            <a:ext cx="1279342" cy="1216209"/>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0" name="Freeform 28"/>
          <p:cNvSpPr>
            <a:spLocks noChangeArrowheads="1"/>
          </p:cNvSpPr>
          <p:nvPr/>
        </p:nvSpPr>
        <p:spPr bwMode="auto">
          <a:xfrm>
            <a:off x="14136033" y="7680254"/>
            <a:ext cx="1167033" cy="566587"/>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1" name="Freeform 29"/>
          <p:cNvSpPr>
            <a:spLocks noChangeArrowheads="1"/>
          </p:cNvSpPr>
          <p:nvPr/>
        </p:nvSpPr>
        <p:spPr bwMode="auto">
          <a:xfrm>
            <a:off x="12417222" y="6266227"/>
            <a:ext cx="1911688" cy="2048995"/>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2" name="Freeform 30"/>
          <p:cNvSpPr>
            <a:spLocks noChangeArrowheads="1"/>
          </p:cNvSpPr>
          <p:nvPr/>
        </p:nvSpPr>
        <p:spPr bwMode="auto">
          <a:xfrm>
            <a:off x="11120789" y="7719329"/>
            <a:ext cx="1569880" cy="957337"/>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3" name="Freeform 31"/>
          <p:cNvSpPr>
            <a:spLocks noChangeArrowheads="1"/>
          </p:cNvSpPr>
          <p:nvPr/>
        </p:nvSpPr>
        <p:spPr bwMode="auto">
          <a:xfrm>
            <a:off x="14160448" y="7941567"/>
            <a:ext cx="1408740" cy="1340761"/>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4" name="Freeform 32"/>
          <p:cNvSpPr>
            <a:spLocks noChangeArrowheads="1"/>
          </p:cNvSpPr>
          <p:nvPr/>
        </p:nvSpPr>
        <p:spPr bwMode="auto">
          <a:xfrm>
            <a:off x="12461169" y="7731539"/>
            <a:ext cx="1787172" cy="1199114"/>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5" name="Freeform 33"/>
          <p:cNvSpPr>
            <a:spLocks noChangeArrowheads="1"/>
          </p:cNvSpPr>
          <p:nvPr/>
        </p:nvSpPr>
        <p:spPr bwMode="auto">
          <a:xfrm>
            <a:off x="12287823" y="6906080"/>
            <a:ext cx="864288" cy="1179577"/>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6" name="Freeform 34"/>
          <p:cNvSpPr>
            <a:spLocks noChangeArrowheads="1"/>
          </p:cNvSpPr>
          <p:nvPr/>
        </p:nvSpPr>
        <p:spPr bwMode="auto">
          <a:xfrm>
            <a:off x="12405014" y="7353001"/>
            <a:ext cx="434586" cy="261313"/>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78" name="Freeform 36"/>
          <p:cNvSpPr>
            <a:spLocks noChangeArrowheads="1"/>
          </p:cNvSpPr>
          <p:nvPr/>
        </p:nvSpPr>
        <p:spPr bwMode="auto">
          <a:xfrm>
            <a:off x="9409304" y="5045134"/>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79" name="Freeform 37"/>
          <p:cNvSpPr>
            <a:spLocks noChangeArrowheads="1"/>
          </p:cNvSpPr>
          <p:nvPr/>
        </p:nvSpPr>
        <p:spPr bwMode="auto">
          <a:xfrm>
            <a:off x="11953339" y="4275846"/>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80" name="Freeform 38"/>
          <p:cNvSpPr>
            <a:spLocks noChangeArrowheads="1"/>
          </p:cNvSpPr>
          <p:nvPr/>
        </p:nvSpPr>
        <p:spPr bwMode="auto">
          <a:xfrm>
            <a:off x="12050999" y="5658124"/>
            <a:ext cx="2441" cy="7326"/>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81" name="Freeform 39"/>
          <p:cNvSpPr>
            <a:spLocks noChangeArrowheads="1"/>
          </p:cNvSpPr>
          <p:nvPr/>
        </p:nvSpPr>
        <p:spPr bwMode="auto">
          <a:xfrm>
            <a:off x="12050999" y="5682545"/>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82" name="Freeform 40"/>
          <p:cNvSpPr>
            <a:spLocks noChangeArrowheads="1"/>
          </p:cNvSpPr>
          <p:nvPr/>
        </p:nvSpPr>
        <p:spPr bwMode="auto">
          <a:xfrm>
            <a:off x="12050999" y="5677661"/>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83" name="Freeform 41"/>
          <p:cNvSpPr>
            <a:spLocks noChangeArrowheads="1"/>
          </p:cNvSpPr>
          <p:nvPr/>
        </p:nvSpPr>
        <p:spPr bwMode="auto">
          <a:xfrm>
            <a:off x="12050999" y="5670334"/>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84" name="Freeform 42"/>
          <p:cNvSpPr>
            <a:spLocks noChangeArrowheads="1"/>
          </p:cNvSpPr>
          <p:nvPr/>
        </p:nvSpPr>
        <p:spPr bwMode="auto">
          <a:xfrm>
            <a:off x="12050999" y="5682545"/>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85" name="Freeform 43"/>
          <p:cNvSpPr>
            <a:spLocks noChangeArrowheads="1"/>
          </p:cNvSpPr>
          <p:nvPr/>
        </p:nvSpPr>
        <p:spPr bwMode="auto">
          <a:xfrm>
            <a:off x="12050999" y="5665449"/>
            <a:ext cx="2441" cy="7327"/>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86" name="Freeform 44"/>
          <p:cNvSpPr>
            <a:spLocks noChangeArrowheads="1"/>
          </p:cNvSpPr>
          <p:nvPr/>
        </p:nvSpPr>
        <p:spPr bwMode="auto">
          <a:xfrm>
            <a:off x="11616413" y="5460306"/>
            <a:ext cx="2441" cy="7327"/>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87" name="Freeform 45"/>
          <p:cNvSpPr>
            <a:spLocks noChangeArrowheads="1"/>
          </p:cNvSpPr>
          <p:nvPr/>
        </p:nvSpPr>
        <p:spPr bwMode="auto">
          <a:xfrm>
            <a:off x="11616413" y="5452980"/>
            <a:ext cx="2441" cy="7326"/>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88" name="Freeform 46"/>
          <p:cNvSpPr>
            <a:spLocks noChangeArrowheads="1"/>
          </p:cNvSpPr>
          <p:nvPr/>
        </p:nvSpPr>
        <p:spPr bwMode="auto">
          <a:xfrm>
            <a:off x="11616413" y="5465190"/>
            <a:ext cx="2441" cy="24422"/>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89" name="Freeform 47"/>
          <p:cNvSpPr>
            <a:spLocks noChangeArrowheads="1"/>
          </p:cNvSpPr>
          <p:nvPr/>
        </p:nvSpPr>
        <p:spPr bwMode="auto">
          <a:xfrm>
            <a:off x="11616413" y="5465190"/>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0" name="Freeform 48"/>
          <p:cNvSpPr>
            <a:spLocks noChangeArrowheads="1"/>
          </p:cNvSpPr>
          <p:nvPr/>
        </p:nvSpPr>
        <p:spPr bwMode="auto">
          <a:xfrm>
            <a:off x="11616413" y="5452980"/>
            <a:ext cx="7324" cy="2441"/>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91" name="Freeform 49"/>
          <p:cNvSpPr>
            <a:spLocks noChangeArrowheads="1"/>
          </p:cNvSpPr>
          <p:nvPr/>
        </p:nvSpPr>
        <p:spPr bwMode="auto">
          <a:xfrm>
            <a:off x="11623737" y="5448096"/>
            <a:ext cx="2442" cy="7326"/>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92" name="Freeform 50"/>
          <p:cNvSpPr>
            <a:spLocks noChangeArrowheads="1"/>
          </p:cNvSpPr>
          <p:nvPr/>
        </p:nvSpPr>
        <p:spPr bwMode="auto">
          <a:xfrm>
            <a:off x="11616413" y="5460306"/>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3" name="Freeform 51"/>
          <p:cNvSpPr>
            <a:spLocks noChangeArrowheads="1"/>
          </p:cNvSpPr>
          <p:nvPr/>
        </p:nvSpPr>
        <p:spPr bwMode="auto">
          <a:xfrm>
            <a:off x="12424546" y="6327283"/>
            <a:ext cx="7325" cy="2441"/>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94" name="Freeform 52"/>
          <p:cNvSpPr>
            <a:spLocks noChangeArrowheads="1"/>
          </p:cNvSpPr>
          <p:nvPr/>
        </p:nvSpPr>
        <p:spPr bwMode="auto">
          <a:xfrm>
            <a:off x="12436754" y="6327283"/>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5" name="Freeform 53"/>
          <p:cNvSpPr>
            <a:spLocks noChangeArrowheads="1"/>
          </p:cNvSpPr>
          <p:nvPr/>
        </p:nvSpPr>
        <p:spPr bwMode="auto">
          <a:xfrm>
            <a:off x="12429429" y="6327283"/>
            <a:ext cx="2442"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6" name="Freeform 54"/>
          <p:cNvSpPr>
            <a:spLocks noChangeArrowheads="1"/>
          </p:cNvSpPr>
          <p:nvPr/>
        </p:nvSpPr>
        <p:spPr bwMode="auto">
          <a:xfrm>
            <a:off x="12436754" y="6327283"/>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7" name="Freeform 55"/>
          <p:cNvSpPr>
            <a:spLocks noChangeArrowheads="1"/>
          </p:cNvSpPr>
          <p:nvPr/>
        </p:nvSpPr>
        <p:spPr bwMode="auto">
          <a:xfrm>
            <a:off x="12429429" y="6327283"/>
            <a:ext cx="2442"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8" name="Freeform 56"/>
          <p:cNvSpPr>
            <a:spLocks noChangeArrowheads="1"/>
          </p:cNvSpPr>
          <p:nvPr/>
        </p:nvSpPr>
        <p:spPr bwMode="auto">
          <a:xfrm>
            <a:off x="12436754" y="6327283"/>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99" name="Freeform 57"/>
          <p:cNvSpPr>
            <a:spLocks noChangeArrowheads="1"/>
          </p:cNvSpPr>
          <p:nvPr/>
        </p:nvSpPr>
        <p:spPr bwMode="auto">
          <a:xfrm>
            <a:off x="12050999" y="5670334"/>
            <a:ext cx="2441" cy="7327"/>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00" name="Freeform 58"/>
          <p:cNvSpPr>
            <a:spLocks noChangeArrowheads="1"/>
          </p:cNvSpPr>
          <p:nvPr/>
        </p:nvSpPr>
        <p:spPr bwMode="auto">
          <a:xfrm>
            <a:off x="12050999" y="5682545"/>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01" name="Freeform 59"/>
          <p:cNvSpPr>
            <a:spLocks noChangeArrowheads="1"/>
          </p:cNvSpPr>
          <p:nvPr/>
        </p:nvSpPr>
        <p:spPr bwMode="auto">
          <a:xfrm>
            <a:off x="12050999" y="5677661"/>
            <a:ext cx="2441" cy="7326"/>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02" name="Freeform 60"/>
          <p:cNvSpPr>
            <a:spLocks noChangeArrowheads="1"/>
          </p:cNvSpPr>
          <p:nvPr/>
        </p:nvSpPr>
        <p:spPr bwMode="auto">
          <a:xfrm>
            <a:off x="12050999" y="5670334"/>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03" name="Freeform 61"/>
          <p:cNvSpPr>
            <a:spLocks noChangeArrowheads="1"/>
          </p:cNvSpPr>
          <p:nvPr/>
        </p:nvSpPr>
        <p:spPr bwMode="auto">
          <a:xfrm>
            <a:off x="12050999" y="5665449"/>
            <a:ext cx="2441" cy="244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04" name="Freeform 62"/>
          <p:cNvSpPr>
            <a:spLocks noChangeArrowheads="1"/>
          </p:cNvSpPr>
          <p:nvPr/>
        </p:nvSpPr>
        <p:spPr bwMode="auto">
          <a:xfrm>
            <a:off x="12424546" y="6327283"/>
            <a:ext cx="2442"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05" name="Freeform 63"/>
          <p:cNvSpPr>
            <a:spLocks noChangeArrowheads="1"/>
          </p:cNvSpPr>
          <p:nvPr/>
        </p:nvSpPr>
        <p:spPr bwMode="auto">
          <a:xfrm>
            <a:off x="12050999" y="5650796"/>
            <a:ext cx="2441" cy="7327"/>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06" name="Freeform 64"/>
          <p:cNvSpPr>
            <a:spLocks noChangeArrowheads="1"/>
          </p:cNvSpPr>
          <p:nvPr/>
        </p:nvSpPr>
        <p:spPr bwMode="auto">
          <a:xfrm>
            <a:off x="12050999" y="5682545"/>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07" name="Freeform 65"/>
          <p:cNvSpPr>
            <a:spLocks noChangeArrowheads="1"/>
          </p:cNvSpPr>
          <p:nvPr/>
        </p:nvSpPr>
        <p:spPr bwMode="auto">
          <a:xfrm>
            <a:off x="16655653" y="6737570"/>
            <a:ext cx="112309" cy="144088"/>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08" name="Freeform 66"/>
          <p:cNvSpPr>
            <a:spLocks noChangeArrowheads="1"/>
          </p:cNvSpPr>
          <p:nvPr/>
        </p:nvSpPr>
        <p:spPr bwMode="auto">
          <a:xfrm>
            <a:off x="16643444" y="6713148"/>
            <a:ext cx="131841" cy="173394"/>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09" name="Freeform 67"/>
          <p:cNvSpPr>
            <a:spLocks noChangeArrowheads="1"/>
          </p:cNvSpPr>
          <p:nvPr/>
        </p:nvSpPr>
        <p:spPr bwMode="auto">
          <a:xfrm>
            <a:off x="16687391" y="6359030"/>
            <a:ext cx="51272" cy="63497"/>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0" name="Freeform 68"/>
          <p:cNvSpPr>
            <a:spLocks noChangeArrowheads="1"/>
          </p:cNvSpPr>
          <p:nvPr/>
        </p:nvSpPr>
        <p:spPr bwMode="auto">
          <a:xfrm>
            <a:off x="16680068" y="6354146"/>
            <a:ext cx="56154" cy="75709"/>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1" name="Freeform 69"/>
          <p:cNvSpPr>
            <a:spLocks noChangeArrowheads="1"/>
          </p:cNvSpPr>
          <p:nvPr/>
        </p:nvSpPr>
        <p:spPr bwMode="auto">
          <a:xfrm>
            <a:off x="16406620" y="6354146"/>
            <a:ext cx="187994" cy="48844"/>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2" name="Freeform 70"/>
          <p:cNvSpPr>
            <a:spLocks noChangeArrowheads="1"/>
          </p:cNvSpPr>
          <p:nvPr/>
        </p:nvSpPr>
        <p:spPr bwMode="auto">
          <a:xfrm>
            <a:off x="16394412" y="6339493"/>
            <a:ext cx="205085" cy="68381"/>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3" name="Freeform 71"/>
          <p:cNvSpPr>
            <a:spLocks noChangeArrowheads="1"/>
          </p:cNvSpPr>
          <p:nvPr/>
        </p:nvSpPr>
        <p:spPr bwMode="auto">
          <a:xfrm>
            <a:off x="16394412" y="7736423"/>
            <a:ext cx="63479" cy="124552"/>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4" name="Freeform 72"/>
          <p:cNvSpPr>
            <a:spLocks noChangeArrowheads="1"/>
          </p:cNvSpPr>
          <p:nvPr/>
        </p:nvSpPr>
        <p:spPr bwMode="auto">
          <a:xfrm>
            <a:off x="16389529" y="7724213"/>
            <a:ext cx="75687" cy="144088"/>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5" name="Freeform 73"/>
          <p:cNvSpPr>
            <a:spLocks noChangeArrowheads="1"/>
          </p:cNvSpPr>
          <p:nvPr/>
        </p:nvSpPr>
        <p:spPr bwMode="auto">
          <a:xfrm>
            <a:off x="14968581" y="7582566"/>
            <a:ext cx="124517" cy="80591"/>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6" name="Freeform 74"/>
          <p:cNvSpPr>
            <a:spLocks noChangeArrowheads="1"/>
          </p:cNvSpPr>
          <p:nvPr/>
        </p:nvSpPr>
        <p:spPr bwMode="auto">
          <a:xfrm>
            <a:off x="14961257" y="7582566"/>
            <a:ext cx="144047" cy="87919"/>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7" name="Freeform 75"/>
          <p:cNvSpPr>
            <a:spLocks noChangeArrowheads="1"/>
          </p:cNvSpPr>
          <p:nvPr/>
        </p:nvSpPr>
        <p:spPr bwMode="auto">
          <a:xfrm>
            <a:off x="14700017" y="6757107"/>
            <a:ext cx="39064" cy="3663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8" name="Freeform 76"/>
          <p:cNvSpPr>
            <a:spLocks noChangeArrowheads="1"/>
          </p:cNvSpPr>
          <p:nvPr/>
        </p:nvSpPr>
        <p:spPr bwMode="auto">
          <a:xfrm>
            <a:off x="14695134" y="6744896"/>
            <a:ext cx="24415" cy="56171"/>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19" name="Freeform 77"/>
          <p:cNvSpPr>
            <a:spLocks noChangeArrowheads="1"/>
          </p:cNvSpPr>
          <p:nvPr/>
        </p:nvSpPr>
        <p:spPr bwMode="auto">
          <a:xfrm>
            <a:off x="14836740" y="7042842"/>
            <a:ext cx="51272" cy="48844"/>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0" name="Freeform 78"/>
          <p:cNvSpPr>
            <a:spLocks noChangeArrowheads="1"/>
          </p:cNvSpPr>
          <p:nvPr/>
        </p:nvSpPr>
        <p:spPr bwMode="auto">
          <a:xfrm>
            <a:off x="14831857" y="7035517"/>
            <a:ext cx="63479" cy="61054"/>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3" name="Freeform 81"/>
          <p:cNvSpPr>
            <a:spLocks noChangeArrowheads="1"/>
          </p:cNvSpPr>
          <p:nvPr/>
        </p:nvSpPr>
        <p:spPr bwMode="auto">
          <a:xfrm>
            <a:off x="7504940" y="5174571"/>
            <a:ext cx="205085" cy="310157"/>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4" name="Freeform 82"/>
          <p:cNvSpPr>
            <a:spLocks noChangeArrowheads="1"/>
          </p:cNvSpPr>
          <p:nvPr/>
        </p:nvSpPr>
        <p:spPr bwMode="auto">
          <a:xfrm>
            <a:off x="7497615" y="5169686"/>
            <a:ext cx="217294" cy="322369"/>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5" name="Freeform 83"/>
          <p:cNvSpPr>
            <a:spLocks noChangeArrowheads="1"/>
          </p:cNvSpPr>
          <p:nvPr/>
        </p:nvSpPr>
        <p:spPr bwMode="auto">
          <a:xfrm>
            <a:off x="7727115" y="5452980"/>
            <a:ext cx="56155" cy="31748"/>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6" name="Freeform 84"/>
          <p:cNvSpPr>
            <a:spLocks noChangeArrowheads="1"/>
          </p:cNvSpPr>
          <p:nvPr/>
        </p:nvSpPr>
        <p:spPr bwMode="auto">
          <a:xfrm>
            <a:off x="7722232" y="5440768"/>
            <a:ext cx="68362" cy="48844"/>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7" name="Freeform 85"/>
          <p:cNvSpPr>
            <a:spLocks noChangeArrowheads="1"/>
          </p:cNvSpPr>
          <p:nvPr/>
        </p:nvSpPr>
        <p:spPr bwMode="auto">
          <a:xfrm>
            <a:off x="8068924" y="5186781"/>
            <a:ext cx="75687" cy="107456"/>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8" name="Freeform 86"/>
          <p:cNvSpPr>
            <a:spLocks noChangeArrowheads="1"/>
          </p:cNvSpPr>
          <p:nvPr/>
        </p:nvSpPr>
        <p:spPr bwMode="auto">
          <a:xfrm>
            <a:off x="8061601" y="5181896"/>
            <a:ext cx="87894" cy="11966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29" name="Freeform 87"/>
          <p:cNvSpPr>
            <a:spLocks noChangeArrowheads="1"/>
          </p:cNvSpPr>
          <p:nvPr/>
        </p:nvSpPr>
        <p:spPr bwMode="auto">
          <a:xfrm>
            <a:off x="8068924" y="5111074"/>
            <a:ext cx="39064" cy="39075"/>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0" name="Freeform 88"/>
          <p:cNvSpPr>
            <a:spLocks noChangeArrowheads="1"/>
          </p:cNvSpPr>
          <p:nvPr/>
        </p:nvSpPr>
        <p:spPr bwMode="auto">
          <a:xfrm>
            <a:off x="8056718" y="5098862"/>
            <a:ext cx="56154" cy="63497"/>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1" name="Freeform 89"/>
          <p:cNvSpPr>
            <a:spLocks noChangeArrowheads="1"/>
          </p:cNvSpPr>
          <p:nvPr/>
        </p:nvSpPr>
        <p:spPr bwMode="auto">
          <a:xfrm>
            <a:off x="7951733" y="4937678"/>
            <a:ext cx="51272" cy="36634"/>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2" name="Freeform 90"/>
          <p:cNvSpPr>
            <a:spLocks noChangeArrowheads="1"/>
          </p:cNvSpPr>
          <p:nvPr/>
        </p:nvSpPr>
        <p:spPr bwMode="auto">
          <a:xfrm>
            <a:off x="7944409" y="4932793"/>
            <a:ext cx="63479" cy="56171"/>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3" name="Freeform 91"/>
          <p:cNvSpPr>
            <a:spLocks noChangeArrowheads="1"/>
          </p:cNvSpPr>
          <p:nvPr/>
        </p:nvSpPr>
        <p:spPr bwMode="auto">
          <a:xfrm>
            <a:off x="8037186" y="4949890"/>
            <a:ext cx="36622" cy="51285"/>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4" name="Freeform 92"/>
          <p:cNvSpPr>
            <a:spLocks noChangeArrowheads="1"/>
          </p:cNvSpPr>
          <p:nvPr/>
        </p:nvSpPr>
        <p:spPr bwMode="auto">
          <a:xfrm>
            <a:off x="8024978" y="4949890"/>
            <a:ext cx="63479" cy="63497"/>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5" name="Freeform 93"/>
          <p:cNvSpPr>
            <a:spLocks noChangeArrowheads="1"/>
          </p:cNvSpPr>
          <p:nvPr/>
        </p:nvSpPr>
        <p:spPr bwMode="auto">
          <a:xfrm>
            <a:off x="7932201" y="4813127"/>
            <a:ext cx="36623" cy="80591"/>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6" name="Freeform 94"/>
          <p:cNvSpPr>
            <a:spLocks noChangeArrowheads="1"/>
          </p:cNvSpPr>
          <p:nvPr/>
        </p:nvSpPr>
        <p:spPr bwMode="auto">
          <a:xfrm>
            <a:off x="7919994" y="4808243"/>
            <a:ext cx="63479" cy="100129"/>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7" name="Freeform 95"/>
          <p:cNvSpPr>
            <a:spLocks noChangeArrowheads="1"/>
          </p:cNvSpPr>
          <p:nvPr/>
        </p:nvSpPr>
        <p:spPr bwMode="auto">
          <a:xfrm>
            <a:off x="8186116" y="5396809"/>
            <a:ext cx="43947" cy="87919"/>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8" name="Freeform 96"/>
          <p:cNvSpPr>
            <a:spLocks noChangeArrowheads="1"/>
          </p:cNvSpPr>
          <p:nvPr/>
        </p:nvSpPr>
        <p:spPr bwMode="auto">
          <a:xfrm>
            <a:off x="8173909" y="5384599"/>
            <a:ext cx="68362" cy="112341"/>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39" name="Freeform 97"/>
          <p:cNvSpPr>
            <a:spLocks noChangeArrowheads="1"/>
          </p:cNvSpPr>
          <p:nvPr/>
        </p:nvSpPr>
        <p:spPr bwMode="auto">
          <a:xfrm>
            <a:off x="8335048" y="5484728"/>
            <a:ext cx="75685" cy="124552"/>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0" name="Freeform 98"/>
          <p:cNvSpPr>
            <a:spLocks noChangeArrowheads="1"/>
          </p:cNvSpPr>
          <p:nvPr/>
        </p:nvSpPr>
        <p:spPr bwMode="auto">
          <a:xfrm>
            <a:off x="8322840" y="5479843"/>
            <a:ext cx="92777" cy="136762"/>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1" name="Freeform 99"/>
          <p:cNvSpPr>
            <a:spLocks noChangeArrowheads="1"/>
          </p:cNvSpPr>
          <p:nvPr/>
        </p:nvSpPr>
        <p:spPr bwMode="auto">
          <a:xfrm>
            <a:off x="6542993" y="3777640"/>
            <a:ext cx="100100" cy="173394"/>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2" name="Freeform 100"/>
          <p:cNvSpPr>
            <a:spLocks noChangeArrowheads="1"/>
          </p:cNvSpPr>
          <p:nvPr/>
        </p:nvSpPr>
        <p:spPr bwMode="auto">
          <a:xfrm>
            <a:off x="6535667" y="3772756"/>
            <a:ext cx="119634" cy="180722"/>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3" name="Freeform 101"/>
          <p:cNvSpPr>
            <a:spLocks noChangeArrowheads="1"/>
          </p:cNvSpPr>
          <p:nvPr/>
        </p:nvSpPr>
        <p:spPr bwMode="auto">
          <a:xfrm>
            <a:off x="6442891" y="3797178"/>
            <a:ext cx="68362" cy="3663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4" name="Freeform 102"/>
          <p:cNvSpPr>
            <a:spLocks noChangeArrowheads="1"/>
          </p:cNvSpPr>
          <p:nvPr/>
        </p:nvSpPr>
        <p:spPr bwMode="auto">
          <a:xfrm>
            <a:off x="6430684" y="3789850"/>
            <a:ext cx="87894" cy="56171"/>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5" name="Freeform 103"/>
          <p:cNvSpPr>
            <a:spLocks noChangeArrowheads="1"/>
          </p:cNvSpPr>
          <p:nvPr/>
        </p:nvSpPr>
        <p:spPr bwMode="auto">
          <a:xfrm>
            <a:off x="7194870" y="3382006"/>
            <a:ext cx="136724" cy="236891"/>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6" name="Freeform 104"/>
          <p:cNvSpPr>
            <a:spLocks noChangeArrowheads="1"/>
          </p:cNvSpPr>
          <p:nvPr/>
        </p:nvSpPr>
        <p:spPr bwMode="auto">
          <a:xfrm>
            <a:off x="7187547" y="3374679"/>
            <a:ext cx="148930" cy="249103"/>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7" name="Freeform 105"/>
          <p:cNvSpPr>
            <a:spLocks noChangeArrowheads="1"/>
          </p:cNvSpPr>
          <p:nvPr/>
        </p:nvSpPr>
        <p:spPr bwMode="auto">
          <a:xfrm>
            <a:off x="7392632" y="3716585"/>
            <a:ext cx="80568" cy="100130"/>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8" name="Freeform 106"/>
          <p:cNvSpPr>
            <a:spLocks noChangeArrowheads="1"/>
          </p:cNvSpPr>
          <p:nvPr/>
        </p:nvSpPr>
        <p:spPr bwMode="auto">
          <a:xfrm>
            <a:off x="7380424" y="3709259"/>
            <a:ext cx="100102" cy="105013"/>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49" name="Freeform 107"/>
          <p:cNvSpPr>
            <a:spLocks noChangeArrowheads="1"/>
          </p:cNvSpPr>
          <p:nvPr/>
        </p:nvSpPr>
        <p:spPr bwMode="auto">
          <a:xfrm>
            <a:off x="7356009" y="3653088"/>
            <a:ext cx="56155" cy="51287"/>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0" name="Freeform 108"/>
          <p:cNvSpPr>
            <a:spLocks noChangeArrowheads="1"/>
          </p:cNvSpPr>
          <p:nvPr/>
        </p:nvSpPr>
        <p:spPr bwMode="auto">
          <a:xfrm>
            <a:off x="7348685" y="3648203"/>
            <a:ext cx="68362" cy="63497"/>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1" name="Freeform 109"/>
          <p:cNvSpPr>
            <a:spLocks noChangeArrowheads="1"/>
          </p:cNvSpPr>
          <p:nvPr/>
        </p:nvSpPr>
        <p:spPr bwMode="auto">
          <a:xfrm>
            <a:off x="7509823" y="3728796"/>
            <a:ext cx="36622" cy="48844"/>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2" name="Freeform 110"/>
          <p:cNvSpPr>
            <a:spLocks noChangeArrowheads="1"/>
          </p:cNvSpPr>
          <p:nvPr/>
        </p:nvSpPr>
        <p:spPr bwMode="auto">
          <a:xfrm>
            <a:off x="7497615" y="3721469"/>
            <a:ext cx="68362" cy="56171"/>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3" name="Freeform 111"/>
          <p:cNvSpPr>
            <a:spLocks noChangeArrowheads="1"/>
          </p:cNvSpPr>
          <p:nvPr/>
        </p:nvSpPr>
        <p:spPr bwMode="auto">
          <a:xfrm>
            <a:off x="7553770" y="3567612"/>
            <a:ext cx="100100" cy="19293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4" name="Freeform 112"/>
          <p:cNvSpPr>
            <a:spLocks noChangeArrowheads="1"/>
          </p:cNvSpPr>
          <p:nvPr/>
        </p:nvSpPr>
        <p:spPr bwMode="auto">
          <a:xfrm>
            <a:off x="7541562" y="3555400"/>
            <a:ext cx="131841" cy="205144"/>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5" name="Freeform 113"/>
          <p:cNvSpPr>
            <a:spLocks noChangeArrowheads="1"/>
          </p:cNvSpPr>
          <p:nvPr/>
        </p:nvSpPr>
        <p:spPr bwMode="auto">
          <a:xfrm>
            <a:off x="9192011" y="5533571"/>
            <a:ext cx="56155" cy="68381"/>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7" name="Freeform 114"/>
          <p:cNvSpPr>
            <a:spLocks noChangeArrowheads="1"/>
          </p:cNvSpPr>
          <p:nvPr/>
        </p:nvSpPr>
        <p:spPr bwMode="auto">
          <a:xfrm>
            <a:off x="9179804" y="5533571"/>
            <a:ext cx="80568" cy="68381"/>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8" name="Freeform 115"/>
          <p:cNvSpPr>
            <a:spLocks noChangeArrowheads="1"/>
          </p:cNvSpPr>
          <p:nvPr/>
        </p:nvSpPr>
        <p:spPr bwMode="auto">
          <a:xfrm>
            <a:off x="9743788" y="6508004"/>
            <a:ext cx="36623" cy="43959"/>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59" name="Freeform 116"/>
          <p:cNvSpPr>
            <a:spLocks noChangeArrowheads="1"/>
          </p:cNvSpPr>
          <p:nvPr/>
        </p:nvSpPr>
        <p:spPr bwMode="auto">
          <a:xfrm>
            <a:off x="9738905" y="6503120"/>
            <a:ext cx="48830" cy="63497"/>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0" name="Freeform 117"/>
          <p:cNvSpPr>
            <a:spLocks noChangeArrowheads="1"/>
          </p:cNvSpPr>
          <p:nvPr/>
        </p:nvSpPr>
        <p:spPr bwMode="auto">
          <a:xfrm>
            <a:off x="9445926" y="6527542"/>
            <a:ext cx="51272" cy="51285"/>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1" name="Freeform 118"/>
          <p:cNvSpPr>
            <a:spLocks noChangeArrowheads="1"/>
          </p:cNvSpPr>
          <p:nvPr/>
        </p:nvSpPr>
        <p:spPr bwMode="auto">
          <a:xfrm>
            <a:off x="9441043" y="6520215"/>
            <a:ext cx="68362" cy="68381"/>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2" name="Freeform 119"/>
          <p:cNvSpPr>
            <a:spLocks noChangeArrowheads="1"/>
          </p:cNvSpPr>
          <p:nvPr/>
        </p:nvSpPr>
        <p:spPr bwMode="auto">
          <a:xfrm>
            <a:off x="9470341" y="6588596"/>
            <a:ext cx="124517" cy="131878"/>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3" name="Freeform 120"/>
          <p:cNvSpPr>
            <a:spLocks noChangeArrowheads="1"/>
          </p:cNvSpPr>
          <p:nvPr/>
        </p:nvSpPr>
        <p:spPr bwMode="auto">
          <a:xfrm>
            <a:off x="9458134" y="6576386"/>
            <a:ext cx="144047" cy="144088"/>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4" name="Freeform 121"/>
          <p:cNvSpPr>
            <a:spLocks noChangeArrowheads="1"/>
          </p:cNvSpPr>
          <p:nvPr/>
        </p:nvSpPr>
        <p:spPr bwMode="auto">
          <a:xfrm>
            <a:off x="9589975" y="6708264"/>
            <a:ext cx="75685" cy="68381"/>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5" name="Freeform 122"/>
          <p:cNvSpPr>
            <a:spLocks noChangeArrowheads="1"/>
          </p:cNvSpPr>
          <p:nvPr/>
        </p:nvSpPr>
        <p:spPr bwMode="auto">
          <a:xfrm>
            <a:off x="9577766" y="6700936"/>
            <a:ext cx="92777" cy="80593"/>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6" name="Freeform 123"/>
          <p:cNvSpPr>
            <a:spLocks noChangeArrowheads="1"/>
          </p:cNvSpPr>
          <p:nvPr/>
        </p:nvSpPr>
        <p:spPr bwMode="auto">
          <a:xfrm>
            <a:off x="12746823" y="6508004"/>
            <a:ext cx="136724" cy="253987"/>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7" name="Freeform 124"/>
          <p:cNvSpPr>
            <a:spLocks noChangeArrowheads="1"/>
          </p:cNvSpPr>
          <p:nvPr/>
        </p:nvSpPr>
        <p:spPr bwMode="auto">
          <a:xfrm>
            <a:off x="12734616" y="6508004"/>
            <a:ext cx="156255" cy="268640"/>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8" name="Freeform 125"/>
          <p:cNvSpPr>
            <a:spLocks noChangeArrowheads="1"/>
          </p:cNvSpPr>
          <p:nvPr/>
        </p:nvSpPr>
        <p:spPr bwMode="auto">
          <a:xfrm>
            <a:off x="12907962" y="6644767"/>
            <a:ext cx="48830" cy="63497"/>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69" name="Freeform 126"/>
          <p:cNvSpPr>
            <a:spLocks noChangeArrowheads="1"/>
          </p:cNvSpPr>
          <p:nvPr/>
        </p:nvSpPr>
        <p:spPr bwMode="auto">
          <a:xfrm>
            <a:off x="12900638" y="6637439"/>
            <a:ext cx="68362" cy="80593"/>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0" name="Freeform 127"/>
          <p:cNvSpPr>
            <a:spLocks noChangeArrowheads="1"/>
          </p:cNvSpPr>
          <p:nvPr/>
        </p:nvSpPr>
        <p:spPr bwMode="auto">
          <a:xfrm>
            <a:off x="7856515" y="7421382"/>
            <a:ext cx="75685" cy="63497"/>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1" name="Freeform 128"/>
          <p:cNvSpPr>
            <a:spLocks noChangeArrowheads="1"/>
          </p:cNvSpPr>
          <p:nvPr/>
        </p:nvSpPr>
        <p:spPr bwMode="auto">
          <a:xfrm>
            <a:off x="7851632" y="7409170"/>
            <a:ext cx="87894" cy="80593"/>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2" name="Freeform 129"/>
          <p:cNvSpPr>
            <a:spLocks noChangeArrowheads="1"/>
          </p:cNvSpPr>
          <p:nvPr/>
        </p:nvSpPr>
        <p:spPr bwMode="auto">
          <a:xfrm>
            <a:off x="6816440" y="2400247"/>
            <a:ext cx="2441" cy="7326"/>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3" name="Freeform 130"/>
          <p:cNvSpPr>
            <a:spLocks noChangeArrowheads="1"/>
          </p:cNvSpPr>
          <p:nvPr/>
        </p:nvSpPr>
        <p:spPr bwMode="auto">
          <a:xfrm>
            <a:off x="6816440" y="2400247"/>
            <a:ext cx="2441" cy="2441"/>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177" name="Freeform 134"/>
          <p:cNvSpPr>
            <a:spLocks noChangeArrowheads="1"/>
          </p:cNvSpPr>
          <p:nvPr/>
        </p:nvSpPr>
        <p:spPr bwMode="auto">
          <a:xfrm>
            <a:off x="12400131" y="4901046"/>
            <a:ext cx="7325" cy="148973"/>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178" name="Прямоугольник 177"/>
          <p:cNvSpPr/>
          <p:nvPr/>
        </p:nvSpPr>
        <p:spPr>
          <a:xfrm>
            <a:off x="897817" y="725011"/>
            <a:ext cx="47954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Mexico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83" name="TextBox 18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84" name="TextBox 18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85" name="Прямая соединительная линия 64"/>
          <p:cNvCxnSpPr/>
          <p:nvPr/>
        </p:nvCxnSpPr>
        <p:spPr>
          <a:xfrm flipV="1">
            <a:off x="2982608" y="5267374"/>
            <a:ext cx="6920566" cy="1894424"/>
          </a:xfrm>
          <a:prstGeom prst="bentConnector3">
            <a:avLst>
              <a:gd name="adj1" fmla="val 177"/>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958165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Прямоугольник 23"/>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5"/>
          <p:cNvSpPr>
            <a:spLocks/>
          </p:cNvSpPr>
          <p:nvPr/>
        </p:nvSpPr>
        <p:spPr bwMode="auto">
          <a:xfrm>
            <a:off x="9321800" y="2089150"/>
            <a:ext cx="2089150" cy="2374900"/>
          </a:xfrm>
          <a:custGeom>
            <a:avLst/>
            <a:gdLst>
              <a:gd name="T0" fmla="*/ 5069 w 5263"/>
              <a:gd name="T1" fmla="*/ 1985 h 5983"/>
              <a:gd name="T2" fmla="*/ 4821 w 5263"/>
              <a:gd name="T3" fmla="*/ 1195 h 5983"/>
              <a:gd name="T4" fmla="*/ 5039 w 5263"/>
              <a:gd name="T5" fmla="*/ 921 h 5983"/>
              <a:gd name="T6" fmla="*/ 5050 w 5263"/>
              <a:gd name="T7" fmla="*/ 473 h 5983"/>
              <a:gd name="T8" fmla="*/ 4762 w 5263"/>
              <a:gd name="T9" fmla="*/ 5 h 5983"/>
              <a:gd name="T10" fmla="*/ 4192 w 5263"/>
              <a:gd name="T11" fmla="*/ 249 h 5983"/>
              <a:gd name="T12" fmla="*/ 4163 w 5263"/>
              <a:gd name="T13" fmla="*/ 331 h 5983"/>
              <a:gd name="T14" fmla="*/ 3871 w 5263"/>
              <a:gd name="T15" fmla="*/ 673 h 5983"/>
              <a:gd name="T16" fmla="*/ 3947 w 5263"/>
              <a:gd name="T17" fmla="*/ 700 h 5983"/>
              <a:gd name="T18" fmla="*/ 3782 w 5263"/>
              <a:gd name="T19" fmla="*/ 784 h 5983"/>
              <a:gd name="T20" fmla="*/ 3674 w 5263"/>
              <a:gd name="T21" fmla="*/ 853 h 5983"/>
              <a:gd name="T22" fmla="*/ 3754 w 5263"/>
              <a:gd name="T23" fmla="*/ 908 h 5983"/>
              <a:gd name="T24" fmla="*/ 3675 w 5263"/>
              <a:gd name="T25" fmla="*/ 948 h 5983"/>
              <a:gd name="T26" fmla="*/ 3578 w 5263"/>
              <a:gd name="T27" fmla="*/ 927 h 5983"/>
              <a:gd name="T28" fmla="*/ 2412 w 5263"/>
              <a:gd name="T29" fmla="*/ 1261 h 5983"/>
              <a:gd name="T30" fmla="*/ 577 w 5263"/>
              <a:gd name="T31" fmla="*/ 1973 h 5983"/>
              <a:gd name="T32" fmla="*/ 183 w 5263"/>
              <a:gd name="T33" fmla="*/ 1973 h 5983"/>
              <a:gd name="T34" fmla="*/ 123 w 5263"/>
              <a:gd name="T35" fmla="*/ 2095 h 5983"/>
              <a:gd name="T36" fmla="*/ 270 w 5263"/>
              <a:gd name="T37" fmla="*/ 2287 h 5983"/>
              <a:gd name="T38" fmla="*/ 389 w 5263"/>
              <a:gd name="T39" fmla="*/ 2323 h 5983"/>
              <a:gd name="T40" fmla="*/ 416 w 5263"/>
              <a:gd name="T41" fmla="*/ 2276 h 5983"/>
              <a:gd name="T42" fmla="*/ 526 w 5263"/>
              <a:gd name="T43" fmla="*/ 2183 h 5983"/>
              <a:gd name="T44" fmla="*/ 455 w 5263"/>
              <a:gd name="T45" fmla="*/ 2099 h 5983"/>
              <a:gd name="T46" fmla="*/ 534 w 5263"/>
              <a:gd name="T47" fmla="*/ 2088 h 5983"/>
              <a:gd name="T48" fmla="*/ 563 w 5263"/>
              <a:gd name="T49" fmla="*/ 2078 h 5983"/>
              <a:gd name="T50" fmla="*/ 835 w 5263"/>
              <a:gd name="T51" fmla="*/ 2266 h 5983"/>
              <a:gd name="T52" fmla="*/ 818 w 5263"/>
              <a:gd name="T53" fmla="*/ 2334 h 5983"/>
              <a:gd name="T54" fmla="*/ 892 w 5263"/>
              <a:gd name="T55" fmla="*/ 2260 h 5983"/>
              <a:gd name="T56" fmla="*/ 884 w 5263"/>
              <a:gd name="T57" fmla="*/ 2396 h 5983"/>
              <a:gd name="T58" fmla="*/ 811 w 5263"/>
              <a:gd name="T59" fmla="*/ 2473 h 5983"/>
              <a:gd name="T60" fmla="*/ 877 w 5263"/>
              <a:gd name="T61" fmla="*/ 2821 h 5983"/>
              <a:gd name="T62" fmla="*/ 871 w 5263"/>
              <a:gd name="T63" fmla="*/ 2887 h 5983"/>
              <a:gd name="T64" fmla="*/ 816 w 5263"/>
              <a:gd name="T65" fmla="*/ 2964 h 5983"/>
              <a:gd name="T66" fmla="*/ 521 w 5263"/>
              <a:gd name="T67" fmla="*/ 2737 h 5983"/>
              <a:gd name="T68" fmla="*/ 370 w 5263"/>
              <a:gd name="T69" fmla="*/ 2580 h 5983"/>
              <a:gd name="T70" fmla="*/ 313 w 5263"/>
              <a:gd name="T71" fmla="*/ 2568 h 5983"/>
              <a:gd name="T72" fmla="*/ 324 w 5263"/>
              <a:gd name="T73" fmla="*/ 2646 h 5983"/>
              <a:gd name="T74" fmla="*/ 251 w 5263"/>
              <a:gd name="T75" fmla="*/ 2684 h 5983"/>
              <a:gd name="T76" fmla="*/ 314 w 5263"/>
              <a:gd name="T77" fmla="*/ 3023 h 5983"/>
              <a:gd name="T78" fmla="*/ 386 w 5263"/>
              <a:gd name="T79" fmla="*/ 3393 h 5983"/>
              <a:gd name="T80" fmla="*/ 494 w 5263"/>
              <a:gd name="T81" fmla="*/ 3869 h 5983"/>
              <a:gd name="T82" fmla="*/ 547 w 5263"/>
              <a:gd name="T83" fmla="*/ 4012 h 5983"/>
              <a:gd name="T84" fmla="*/ 473 w 5263"/>
              <a:gd name="T85" fmla="*/ 4183 h 5983"/>
              <a:gd name="T86" fmla="*/ 476 w 5263"/>
              <a:gd name="T87" fmla="*/ 4393 h 5983"/>
              <a:gd name="T88" fmla="*/ 233 w 5263"/>
              <a:gd name="T89" fmla="*/ 4783 h 5983"/>
              <a:gd name="T90" fmla="*/ 69 w 5263"/>
              <a:gd name="T91" fmla="*/ 5059 h 5983"/>
              <a:gd name="T92" fmla="*/ 20 w 5263"/>
              <a:gd name="T93" fmla="*/ 5272 h 5983"/>
              <a:gd name="T94" fmla="*/ 224 w 5263"/>
              <a:gd name="T95" fmla="*/ 5397 h 5983"/>
              <a:gd name="T96" fmla="*/ 571 w 5263"/>
              <a:gd name="T97" fmla="*/ 5736 h 5983"/>
              <a:gd name="T98" fmla="*/ 912 w 5263"/>
              <a:gd name="T99" fmla="*/ 5825 h 5983"/>
              <a:gd name="T100" fmla="*/ 1449 w 5263"/>
              <a:gd name="T101" fmla="*/ 5254 h 5983"/>
              <a:gd name="T102" fmla="*/ 2196 w 5263"/>
              <a:gd name="T103" fmla="*/ 4984 h 5983"/>
              <a:gd name="T104" fmla="*/ 2887 w 5263"/>
              <a:gd name="T105" fmla="*/ 4819 h 5983"/>
              <a:gd name="T106" fmla="*/ 3420 w 5263"/>
              <a:gd name="T107" fmla="*/ 4478 h 5983"/>
              <a:gd name="T108" fmla="*/ 3756 w 5263"/>
              <a:gd name="T109" fmla="*/ 4849 h 5983"/>
              <a:gd name="T110" fmla="*/ 4576 w 5263"/>
              <a:gd name="T111" fmla="*/ 4221 h 5983"/>
              <a:gd name="T112" fmla="*/ 4658 w 5263"/>
              <a:gd name="T113" fmla="*/ 3871 h 5983"/>
              <a:gd name="T114" fmla="*/ 4314 w 5263"/>
              <a:gd name="T115" fmla="*/ 3464 h 5983"/>
              <a:gd name="T116" fmla="*/ 4818 w 5263"/>
              <a:gd name="T117" fmla="*/ 3113 h 5983"/>
              <a:gd name="T118" fmla="*/ 5034 w 5263"/>
              <a:gd name="T119" fmla="*/ 2694 h 5983"/>
              <a:gd name="T120" fmla="*/ 5076 w 5263"/>
              <a:gd name="T121" fmla="*/ 2389 h 5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3" h="5983">
                <a:moveTo>
                  <a:pt x="5263" y="2301"/>
                </a:moveTo>
                <a:lnTo>
                  <a:pt x="5229" y="2228"/>
                </a:lnTo>
                <a:lnTo>
                  <a:pt x="5187" y="2168"/>
                </a:lnTo>
                <a:lnTo>
                  <a:pt x="5137" y="2123"/>
                </a:lnTo>
                <a:lnTo>
                  <a:pt x="5069" y="1985"/>
                </a:lnTo>
                <a:lnTo>
                  <a:pt x="5027" y="1934"/>
                </a:lnTo>
                <a:lnTo>
                  <a:pt x="4950" y="1878"/>
                </a:lnTo>
                <a:lnTo>
                  <a:pt x="4949" y="1711"/>
                </a:lnTo>
                <a:lnTo>
                  <a:pt x="4935" y="1542"/>
                </a:lnTo>
                <a:lnTo>
                  <a:pt x="4821" y="1195"/>
                </a:lnTo>
                <a:lnTo>
                  <a:pt x="5071" y="1133"/>
                </a:lnTo>
                <a:lnTo>
                  <a:pt x="5100" y="1089"/>
                </a:lnTo>
                <a:lnTo>
                  <a:pt x="5093" y="1013"/>
                </a:lnTo>
                <a:lnTo>
                  <a:pt x="5059" y="966"/>
                </a:lnTo>
                <a:lnTo>
                  <a:pt x="5039" y="921"/>
                </a:lnTo>
                <a:lnTo>
                  <a:pt x="5052" y="866"/>
                </a:lnTo>
                <a:lnTo>
                  <a:pt x="5100" y="817"/>
                </a:lnTo>
                <a:lnTo>
                  <a:pt x="5119" y="734"/>
                </a:lnTo>
                <a:lnTo>
                  <a:pt x="5105" y="587"/>
                </a:lnTo>
                <a:lnTo>
                  <a:pt x="5050" y="473"/>
                </a:lnTo>
                <a:lnTo>
                  <a:pt x="4903" y="260"/>
                </a:lnTo>
                <a:lnTo>
                  <a:pt x="4778" y="7"/>
                </a:lnTo>
                <a:lnTo>
                  <a:pt x="4775" y="0"/>
                </a:lnTo>
                <a:lnTo>
                  <a:pt x="4773" y="0"/>
                </a:lnTo>
                <a:lnTo>
                  <a:pt x="4762" y="5"/>
                </a:lnTo>
                <a:lnTo>
                  <a:pt x="4387" y="61"/>
                </a:lnTo>
                <a:lnTo>
                  <a:pt x="4265" y="137"/>
                </a:lnTo>
                <a:lnTo>
                  <a:pt x="4202" y="200"/>
                </a:lnTo>
                <a:lnTo>
                  <a:pt x="4165" y="273"/>
                </a:lnTo>
                <a:lnTo>
                  <a:pt x="4192" y="249"/>
                </a:lnTo>
                <a:lnTo>
                  <a:pt x="4216" y="239"/>
                </a:lnTo>
                <a:lnTo>
                  <a:pt x="4226" y="251"/>
                </a:lnTo>
                <a:lnTo>
                  <a:pt x="4215" y="293"/>
                </a:lnTo>
                <a:lnTo>
                  <a:pt x="4192" y="319"/>
                </a:lnTo>
                <a:lnTo>
                  <a:pt x="4163" y="331"/>
                </a:lnTo>
                <a:lnTo>
                  <a:pt x="4145" y="323"/>
                </a:lnTo>
                <a:lnTo>
                  <a:pt x="4154" y="293"/>
                </a:lnTo>
                <a:lnTo>
                  <a:pt x="4154" y="273"/>
                </a:lnTo>
                <a:lnTo>
                  <a:pt x="3947" y="542"/>
                </a:lnTo>
                <a:lnTo>
                  <a:pt x="3871" y="673"/>
                </a:lnTo>
                <a:lnTo>
                  <a:pt x="3896" y="646"/>
                </a:lnTo>
                <a:lnTo>
                  <a:pt x="3912" y="627"/>
                </a:lnTo>
                <a:lnTo>
                  <a:pt x="3948" y="629"/>
                </a:lnTo>
                <a:lnTo>
                  <a:pt x="3969" y="673"/>
                </a:lnTo>
                <a:lnTo>
                  <a:pt x="3947" y="700"/>
                </a:lnTo>
                <a:lnTo>
                  <a:pt x="3884" y="730"/>
                </a:lnTo>
                <a:lnTo>
                  <a:pt x="3858" y="760"/>
                </a:lnTo>
                <a:lnTo>
                  <a:pt x="3830" y="771"/>
                </a:lnTo>
                <a:lnTo>
                  <a:pt x="3797" y="778"/>
                </a:lnTo>
                <a:lnTo>
                  <a:pt x="3782" y="784"/>
                </a:lnTo>
                <a:lnTo>
                  <a:pt x="3796" y="761"/>
                </a:lnTo>
                <a:lnTo>
                  <a:pt x="3837" y="720"/>
                </a:lnTo>
                <a:lnTo>
                  <a:pt x="3859" y="673"/>
                </a:lnTo>
                <a:lnTo>
                  <a:pt x="3748" y="804"/>
                </a:lnTo>
                <a:lnTo>
                  <a:pt x="3674" y="853"/>
                </a:lnTo>
                <a:lnTo>
                  <a:pt x="3612" y="884"/>
                </a:lnTo>
                <a:lnTo>
                  <a:pt x="3710" y="852"/>
                </a:lnTo>
                <a:lnTo>
                  <a:pt x="3751" y="854"/>
                </a:lnTo>
                <a:lnTo>
                  <a:pt x="3748" y="904"/>
                </a:lnTo>
                <a:lnTo>
                  <a:pt x="3754" y="908"/>
                </a:lnTo>
                <a:lnTo>
                  <a:pt x="3757" y="907"/>
                </a:lnTo>
                <a:lnTo>
                  <a:pt x="3759" y="911"/>
                </a:lnTo>
                <a:lnTo>
                  <a:pt x="3760" y="925"/>
                </a:lnTo>
                <a:lnTo>
                  <a:pt x="3675" y="925"/>
                </a:lnTo>
                <a:lnTo>
                  <a:pt x="3675" y="948"/>
                </a:lnTo>
                <a:lnTo>
                  <a:pt x="3687" y="948"/>
                </a:lnTo>
                <a:lnTo>
                  <a:pt x="3687" y="967"/>
                </a:lnTo>
                <a:lnTo>
                  <a:pt x="3529" y="995"/>
                </a:lnTo>
                <a:lnTo>
                  <a:pt x="3489" y="967"/>
                </a:lnTo>
                <a:lnTo>
                  <a:pt x="3578" y="927"/>
                </a:lnTo>
                <a:lnTo>
                  <a:pt x="3602" y="904"/>
                </a:lnTo>
                <a:lnTo>
                  <a:pt x="3403" y="971"/>
                </a:lnTo>
                <a:lnTo>
                  <a:pt x="3114" y="1007"/>
                </a:lnTo>
                <a:lnTo>
                  <a:pt x="2766" y="1166"/>
                </a:lnTo>
                <a:lnTo>
                  <a:pt x="2412" y="1261"/>
                </a:lnTo>
                <a:lnTo>
                  <a:pt x="2088" y="1348"/>
                </a:lnTo>
                <a:lnTo>
                  <a:pt x="1589" y="1559"/>
                </a:lnTo>
                <a:lnTo>
                  <a:pt x="1180" y="1666"/>
                </a:lnTo>
                <a:lnTo>
                  <a:pt x="705" y="1878"/>
                </a:lnTo>
                <a:lnTo>
                  <a:pt x="577" y="1973"/>
                </a:lnTo>
                <a:lnTo>
                  <a:pt x="507" y="2010"/>
                </a:lnTo>
                <a:lnTo>
                  <a:pt x="436" y="2025"/>
                </a:lnTo>
                <a:lnTo>
                  <a:pt x="259" y="2010"/>
                </a:lnTo>
                <a:lnTo>
                  <a:pt x="204" y="1989"/>
                </a:lnTo>
                <a:lnTo>
                  <a:pt x="183" y="1973"/>
                </a:lnTo>
                <a:lnTo>
                  <a:pt x="154" y="1959"/>
                </a:lnTo>
                <a:lnTo>
                  <a:pt x="124" y="2041"/>
                </a:lnTo>
                <a:lnTo>
                  <a:pt x="109" y="2052"/>
                </a:lnTo>
                <a:lnTo>
                  <a:pt x="92" y="2057"/>
                </a:lnTo>
                <a:lnTo>
                  <a:pt x="123" y="2095"/>
                </a:lnTo>
                <a:lnTo>
                  <a:pt x="137" y="2143"/>
                </a:lnTo>
                <a:lnTo>
                  <a:pt x="137" y="2143"/>
                </a:lnTo>
                <a:lnTo>
                  <a:pt x="142" y="2142"/>
                </a:lnTo>
                <a:lnTo>
                  <a:pt x="183" y="2161"/>
                </a:lnTo>
                <a:lnTo>
                  <a:pt x="270" y="2287"/>
                </a:lnTo>
                <a:lnTo>
                  <a:pt x="300" y="2307"/>
                </a:lnTo>
                <a:lnTo>
                  <a:pt x="320" y="2311"/>
                </a:lnTo>
                <a:lnTo>
                  <a:pt x="350" y="2325"/>
                </a:lnTo>
                <a:lnTo>
                  <a:pt x="367" y="2328"/>
                </a:lnTo>
                <a:lnTo>
                  <a:pt x="389" y="2323"/>
                </a:lnTo>
                <a:lnTo>
                  <a:pt x="391" y="2316"/>
                </a:lnTo>
                <a:lnTo>
                  <a:pt x="367" y="2307"/>
                </a:lnTo>
                <a:lnTo>
                  <a:pt x="367" y="2286"/>
                </a:lnTo>
                <a:lnTo>
                  <a:pt x="392" y="2284"/>
                </a:lnTo>
                <a:lnTo>
                  <a:pt x="416" y="2276"/>
                </a:lnTo>
                <a:lnTo>
                  <a:pt x="466" y="2244"/>
                </a:lnTo>
                <a:lnTo>
                  <a:pt x="481" y="2257"/>
                </a:lnTo>
                <a:lnTo>
                  <a:pt x="505" y="2247"/>
                </a:lnTo>
                <a:lnTo>
                  <a:pt x="523" y="2220"/>
                </a:lnTo>
                <a:lnTo>
                  <a:pt x="526" y="2183"/>
                </a:lnTo>
                <a:lnTo>
                  <a:pt x="512" y="2162"/>
                </a:lnTo>
                <a:lnTo>
                  <a:pt x="482" y="2150"/>
                </a:lnTo>
                <a:lnTo>
                  <a:pt x="428" y="2139"/>
                </a:lnTo>
                <a:lnTo>
                  <a:pt x="444" y="2120"/>
                </a:lnTo>
                <a:lnTo>
                  <a:pt x="455" y="2099"/>
                </a:lnTo>
                <a:lnTo>
                  <a:pt x="468" y="2085"/>
                </a:lnTo>
                <a:lnTo>
                  <a:pt x="484" y="2078"/>
                </a:lnTo>
                <a:lnTo>
                  <a:pt x="505" y="2085"/>
                </a:lnTo>
                <a:lnTo>
                  <a:pt x="521" y="2093"/>
                </a:lnTo>
                <a:lnTo>
                  <a:pt x="534" y="2088"/>
                </a:lnTo>
                <a:lnTo>
                  <a:pt x="552" y="2058"/>
                </a:lnTo>
                <a:lnTo>
                  <a:pt x="555" y="2069"/>
                </a:lnTo>
                <a:lnTo>
                  <a:pt x="557" y="2071"/>
                </a:lnTo>
                <a:lnTo>
                  <a:pt x="558" y="2073"/>
                </a:lnTo>
                <a:lnTo>
                  <a:pt x="563" y="2078"/>
                </a:lnTo>
                <a:lnTo>
                  <a:pt x="541" y="2138"/>
                </a:lnTo>
                <a:lnTo>
                  <a:pt x="569" y="2169"/>
                </a:lnTo>
                <a:lnTo>
                  <a:pt x="768" y="2189"/>
                </a:lnTo>
                <a:lnTo>
                  <a:pt x="811" y="2214"/>
                </a:lnTo>
                <a:lnTo>
                  <a:pt x="835" y="2266"/>
                </a:lnTo>
                <a:lnTo>
                  <a:pt x="823" y="2277"/>
                </a:lnTo>
                <a:lnTo>
                  <a:pt x="807" y="2298"/>
                </a:lnTo>
                <a:lnTo>
                  <a:pt x="798" y="2307"/>
                </a:lnTo>
                <a:lnTo>
                  <a:pt x="807" y="2322"/>
                </a:lnTo>
                <a:lnTo>
                  <a:pt x="818" y="2334"/>
                </a:lnTo>
                <a:lnTo>
                  <a:pt x="831" y="2342"/>
                </a:lnTo>
                <a:lnTo>
                  <a:pt x="847" y="2349"/>
                </a:lnTo>
                <a:lnTo>
                  <a:pt x="835" y="2328"/>
                </a:lnTo>
                <a:lnTo>
                  <a:pt x="878" y="2285"/>
                </a:lnTo>
                <a:lnTo>
                  <a:pt x="892" y="2260"/>
                </a:lnTo>
                <a:lnTo>
                  <a:pt x="896" y="2224"/>
                </a:lnTo>
                <a:lnTo>
                  <a:pt x="909" y="2224"/>
                </a:lnTo>
                <a:lnTo>
                  <a:pt x="903" y="2282"/>
                </a:lnTo>
                <a:lnTo>
                  <a:pt x="891" y="2335"/>
                </a:lnTo>
                <a:lnTo>
                  <a:pt x="884" y="2396"/>
                </a:lnTo>
                <a:lnTo>
                  <a:pt x="896" y="2473"/>
                </a:lnTo>
                <a:lnTo>
                  <a:pt x="868" y="2475"/>
                </a:lnTo>
                <a:lnTo>
                  <a:pt x="849" y="2486"/>
                </a:lnTo>
                <a:lnTo>
                  <a:pt x="831" y="2492"/>
                </a:lnTo>
                <a:lnTo>
                  <a:pt x="811" y="2473"/>
                </a:lnTo>
                <a:lnTo>
                  <a:pt x="767" y="2604"/>
                </a:lnTo>
                <a:lnTo>
                  <a:pt x="755" y="2671"/>
                </a:lnTo>
                <a:lnTo>
                  <a:pt x="811" y="2805"/>
                </a:lnTo>
                <a:lnTo>
                  <a:pt x="831" y="2816"/>
                </a:lnTo>
                <a:lnTo>
                  <a:pt x="877" y="2821"/>
                </a:lnTo>
                <a:lnTo>
                  <a:pt x="896" y="2827"/>
                </a:lnTo>
                <a:lnTo>
                  <a:pt x="895" y="2845"/>
                </a:lnTo>
                <a:lnTo>
                  <a:pt x="895" y="2856"/>
                </a:lnTo>
                <a:lnTo>
                  <a:pt x="896" y="2867"/>
                </a:lnTo>
                <a:lnTo>
                  <a:pt x="871" y="2887"/>
                </a:lnTo>
                <a:lnTo>
                  <a:pt x="857" y="2905"/>
                </a:lnTo>
                <a:lnTo>
                  <a:pt x="848" y="2933"/>
                </a:lnTo>
                <a:lnTo>
                  <a:pt x="847" y="2982"/>
                </a:lnTo>
                <a:lnTo>
                  <a:pt x="837" y="2991"/>
                </a:lnTo>
                <a:lnTo>
                  <a:pt x="816" y="2964"/>
                </a:lnTo>
                <a:lnTo>
                  <a:pt x="757" y="2851"/>
                </a:lnTo>
                <a:lnTo>
                  <a:pt x="730" y="2812"/>
                </a:lnTo>
                <a:lnTo>
                  <a:pt x="696" y="2785"/>
                </a:lnTo>
                <a:lnTo>
                  <a:pt x="600" y="2750"/>
                </a:lnTo>
                <a:lnTo>
                  <a:pt x="521" y="2737"/>
                </a:lnTo>
                <a:lnTo>
                  <a:pt x="502" y="2721"/>
                </a:lnTo>
                <a:lnTo>
                  <a:pt x="466" y="2682"/>
                </a:lnTo>
                <a:lnTo>
                  <a:pt x="416" y="2658"/>
                </a:lnTo>
                <a:lnTo>
                  <a:pt x="391" y="2639"/>
                </a:lnTo>
                <a:lnTo>
                  <a:pt x="370" y="2580"/>
                </a:lnTo>
                <a:lnTo>
                  <a:pt x="347" y="2564"/>
                </a:lnTo>
                <a:lnTo>
                  <a:pt x="323" y="2551"/>
                </a:lnTo>
                <a:lnTo>
                  <a:pt x="305" y="2534"/>
                </a:lnTo>
                <a:lnTo>
                  <a:pt x="295" y="2558"/>
                </a:lnTo>
                <a:lnTo>
                  <a:pt x="313" y="2568"/>
                </a:lnTo>
                <a:lnTo>
                  <a:pt x="318" y="2578"/>
                </a:lnTo>
                <a:lnTo>
                  <a:pt x="313" y="2588"/>
                </a:lnTo>
                <a:lnTo>
                  <a:pt x="295" y="2598"/>
                </a:lnTo>
                <a:lnTo>
                  <a:pt x="326" y="2621"/>
                </a:lnTo>
                <a:lnTo>
                  <a:pt x="324" y="2646"/>
                </a:lnTo>
                <a:lnTo>
                  <a:pt x="300" y="2668"/>
                </a:lnTo>
                <a:lnTo>
                  <a:pt x="269" y="2682"/>
                </a:lnTo>
                <a:lnTo>
                  <a:pt x="251" y="2684"/>
                </a:lnTo>
                <a:lnTo>
                  <a:pt x="251" y="2684"/>
                </a:lnTo>
                <a:lnTo>
                  <a:pt x="251" y="2684"/>
                </a:lnTo>
                <a:lnTo>
                  <a:pt x="253" y="2769"/>
                </a:lnTo>
                <a:lnTo>
                  <a:pt x="245" y="2816"/>
                </a:lnTo>
                <a:lnTo>
                  <a:pt x="272" y="2876"/>
                </a:lnTo>
                <a:lnTo>
                  <a:pt x="310" y="2993"/>
                </a:lnTo>
                <a:lnTo>
                  <a:pt x="314" y="3023"/>
                </a:lnTo>
                <a:lnTo>
                  <a:pt x="309" y="3133"/>
                </a:lnTo>
                <a:lnTo>
                  <a:pt x="310" y="3200"/>
                </a:lnTo>
                <a:lnTo>
                  <a:pt x="323" y="3263"/>
                </a:lnTo>
                <a:lnTo>
                  <a:pt x="367" y="3330"/>
                </a:lnTo>
                <a:lnTo>
                  <a:pt x="386" y="3393"/>
                </a:lnTo>
                <a:lnTo>
                  <a:pt x="423" y="3456"/>
                </a:lnTo>
                <a:lnTo>
                  <a:pt x="442" y="3612"/>
                </a:lnTo>
                <a:lnTo>
                  <a:pt x="479" y="3787"/>
                </a:lnTo>
                <a:lnTo>
                  <a:pt x="491" y="3844"/>
                </a:lnTo>
                <a:lnTo>
                  <a:pt x="494" y="3869"/>
                </a:lnTo>
                <a:lnTo>
                  <a:pt x="495" y="3923"/>
                </a:lnTo>
                <a:lnTo>
                  <a:pt x="500" y="3953"/>
                </a:lnTo>
                <a:lnTo>
                  <a:pt x="512" y="3972"/>
                </a:lnTo>
                <a:lnTo>
                  <a:pt x="539" y="3995"/>
                </a:lnTo>
                <a:lnTo>
                  <a:pt x="547" y="4012"/>
                </a:lnTo>
                <a:lnTo>
                  <a:pt x="570" y="4033"/>
                </a:lnTo>
                <a:lnTo>
                  <a:pt x="523" y="4126"/>
                </a:lnTo>
                <a:lnTo>
                  <a:pt x="509" y="4146"/>
                </a:lnTo>
                <a:lnTo>
                  <a:pt x="490" y="4156"/>
                </a:lnTo>
                <a:lnTo>
                  <a:pt x="473" y="4183"/>
                </a:lnTo>
                <a:lnTo>
                  <a:pt x="460" y="4219"/>
                </a:lnTo>
                <a:lnTo>
                  <a:pt x="455" y="4259"/>
                </a:lnTo>
                <a:lnTo>
                  <a:pt x="462" y="4308"/>
                </a:lnTo>
                <a:lnTo>
                  <a:pt x="472" y="4350"/>
                </a:lnTo>
                <a:lnTo>
                  <a:pt x="476" y="4393"/>
                </a:lnTo>
                <a:lnTo>
                  <a:pt x="423" y="4563"/>
                </a:lnTo>
                <a:lnTo>
                  <a:pt x="417" y="4587"/>
                </a:lnTo>
                <a:lnTo>
                  <a:pt x="394" y="4641"/>
                </a:lnTo>
                <a:lnTo>
                  <a:pt x="338" y="4699"/>
                </a:lnTo>
                <a:lnTo>
                  <a:pt x="233" y="4783"/>
                </a:lnTo>
                <a:lnTo>
                  <a:pt x="124" y="4840"/>
                </a:lnTo>
                <a:lnTo>
                  <a:pt x="36" y="4905"/>
                </a:lnTo>
                <a:lnTo>
                  <a:pt x="36" y="4923"/>
                </a:lnTo>
                <a:lnTo>
                  <a:pt x="47" y="4954"/>
                </a:lnTo>
                <a:lnTo>
                  <a:pt x="69" y="5059"/>
                </a:lnTo>
                <a:lnTo>
                  <a:pt x="73" y="5097"/>
                </a:lnTo>
                <a:lnTo>
                  <a:pt x="66" y="5153"/>
                </a:lnTo>
                <a:lnTo>
                  <a:pt x="47" y="5189"/>
                </a:lnTo>
                <a:lnTo>
                  <a:pt x="0" y="5230"/>
                </a:lnTo>
                <a:lnTo>
                  <a:pt x="20" y="5272"/>
                </a:lnTo>
                <a:lnTo>
                  <a:pt x="52" y="5297"/>
                </a:lnTo>
                <a:lnTo>
                  <a:pt x="89" y="5309"/>
                </a:lnTo>
                <a:lnTo>
                  <a:pt x="129" y="5311"/>
                </a:lnTo>
                <a:lnTo>
                  <a:pt x="165" y="5327"/>
                </a:lnTo>
                <a:lnTo>
                  <a:pt x="224" y="5397"/>
                </a:lnTo>
                <a:lnTo>
                  <a:pt x="272" y="5422"/>
                </a:lnTo>
                <a:lnTo>
                  <a:pt x="463" y="5564"/>
                </a:lnTo>
                <a:lnTo>
                  <a:pt x="490" y="5597"/>
                </a:lnTo>
                <a:lnTo>
                  <a:pt x="552" y="5718"/>
                </a:lnTo>
                <a:lnTo>
                  <a:pt x="571" y="5736"/>
                </a:lnTo>
                <a:lnTo>
                  <a:pt x="605" y="5752"/>
                </a:lnTo>
                <a:lnTo>
                  <a:pt x="657" y="5822"/>
                </a:lnTo>
                <a:lnTo>
                  <a:pt x="764" y="5865"/>
                </a:lnTo>
                <a:lnTo>
                  <a:pt x="868" y="5983"/>
                </a:lnTo>
                <a:lnTo>
                  <a:pt x="912" y="5825"/>
                </a:lnTo>
                <a:lnTo>
                  <a:pt x="951" y="5766"/>
                </a:lnTo>
                <a:lnTo>
                  <a:pt x="1104" y="5742"/>
                </a:lnTo>
                <a:lnTo>
                  <a:pt x="1194" y="5703"/>
                </a:lnTo>
                <a:lnTo>
                  <a:pt x="1335" y="5504"/>
                </a:lnTo>
                <a:lnTo>
                  <a:pt x="1449" y="5254"/>
                </a:lnTo>
                <a:lnTo>
                  <a:pt x="1625" y="5157"/>
                </a:lnTo>
                <a:lnTo>
                  <a:pt x="1923" y="5256"/>
                </a:lnTo>
                <a:lnTo>
                  <a:pt x="2017" y="5243"/>
                </a:lnTo>
                <a:lnTo>
                  <a:pt x="2128" y="5115"/>
                </a:lnTo>
                <a:lnTo>
                  <a:pt x="2196" y="4984"/>
                </a:lnTo>
                <a:lnTo>
                  <a:pt x="2147" y="4976"/>
                </a:lnTo>
                <a:lnTo>
                  <a:pt x="2112" y="4928"/>
                </a:lnTo>
                <a:lnTo>
                  <a:pt x="2213" y="4922"/>
                </a:lnTo>
                <a:lnTo>
                  <a:pt x="2517" y="4818"/>
                </a:lnTo>
                <a:lnTo>
                  <a:pt x="2887" y="4819"/>
                </a:lnTo>
                <a:lnTo>
                  <a:pt x="2977" y="4753"/>
                </a:lnTo>
                <a:lnTo>
                  <a:pt x="3138" y="4547"/>
                </a:lnTo>
                <a:lnTo>
                  <a:pt x="3232" y="4472"/>
                </a:lnTo>
                <a:lnTo>
                  <a:pt x="3330" y="4458"/>
                </a:lnTo>
                <a:lnTo>
                  <a:pt x="3420" y="4478"/>
                </a:lnTo>
                <a:lnTo>
                  <a:pt x="3467" y="4625"/>
                </a:lnTo>
                <a:lnTo>
                  <a:pt x="3434" y="4766"/>
                </a:lnTo>
                <a:lnTo>
                  <a:pt x="3533" y="4799"/>
                </a:lnTo>
                <a:lnTo>
                  <a:pt x="3643" y="4865"/>
                </a:lnTo>
                <a:lnTo>
                  <a:pt x="3756" y="4849"/>
                </a:lnTo>
                <a:lnTo>
                  <a:pt x="3866" y="4807"/>
                </a:lnTo>
                <a:lnTo>
                  <a:pt x="4038" y="4643"/>
                </a:lnTo>
                <a:lnTo>
                  <a:pt x="4184" y="4414"/>
                </a:lnTo>
                <a:lnTo>
                  <a:pt x="4444" y="4263"/>
                </a:lnTo>
                <a:lnTo>
                  <a:pt x="4576" y="4221"/>
                </a:lnTo>
                <a:lnTo>
                  <a:pt x="4627" y="4172"/>
                </a:lnTo>
                <a:lnTo>
                  <a:pt x="4670" y="4096"/>
                </a:lnTo>
                <a:lnTo>
                  <a:pt x="4725" y="4028"/>
                </a:lnTo>
                <a:lnTo>
                  <a:pt x="4714" y="3942"/>
                </a:lnTo>
                <a:lnTo>
                  <a:pt x="4658" y="3871"/>
                </a:lnTo>
                <a:lnTo>
                  <a:pt x="4591" y="3836"/>
                </a:lnTo>
                <a:lnTo>
                  <a:pt x="4455" y="3801"/>
                </a:lnTo>
                <a:lnTo>
                  <a:pt x="4343" y="3691"/>
                </a:lnTo>
                <a:lnTo>
                  <a:pt x="4316" y="3584"/>
                </a:lnTo>
                <a:lnTo>
                  <a:pt x="4314" y="3464"/>
                </a:lnTo>
                <a:lnTo>
                  <a:pt x="4354" y="3406"/>
                </a:lnTo>
                <a:lnTo>
                  <a:pt x="4685" y="3415"/>
                </a:lnTo>
                <a:lnTo>
                  <a:pt x="4739" y="3405"/>
                </a:lnTo>
                <a:lnTo>
                  <a:pt x="4784" y="3212"/>
                </a:lnTo>
                <a:lnTo>
                  <a:pt x="4818" y="3113"/>
                </a:lnTo>
                <a:lnTo>
                  <a:pt x="4866" y="3031"/>
                </a:lnTo>
                <a:lnTo>
                  <a:pt x="4930" y="3003"/>
                </a:lnTo>
                <a:lnTo>
                  <a:pt x="4998" y="3001"/>
                </a:lnTo>
                <a:lnTo>
                  <a:pt x="5066" y="3022"/>
                </a:lnTo>
                <a:lnTo>
                  <a:pt x="5034" y="2694"/>
                </a:lnTo>
                <a:lnTo>
                  <a:pt x="5109" y="2616"/>
                </a:lnTo>
                <a:lnTo>
                  <a:pt x="5163" y="2522"/>
                </a:lnTo>
                <a:lnTo>
                  <a:pt x="5142" y="2458"/>
                </a:lnTo>
                <a:lnTo>
                  <a:pt x="5112" y="2406"/>
                </a:lnTo>
                <a:lnTo>
                  <a:pt x="5076" y="2389"/>
                </a:lnTo>
                <a:lnTo>
                  <a:pt x="5074" y="2330"/>
                </a:lnTo>
                <a:lnTo>
                  <a:pt x="5164" y="2287"/>
                </a:lnTo>
                <a:lnTo>
                  <a:pt x="5263" y="230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7"/>
          <p:cNvSpPr>
            <a:spLocks/>
          </p:cNvSpPr>
          <p:nvPr/>
        </p:nvSpPr>
        <p:spPr bwMode="auto">
          <a:xfrm>
            <a:off x="13322300" y="5972175"/>
            <a:ext cx="1500188" cy="1254125"/>
          </a:xfrm>
          <a:custGeom>
            <a:avLst/>
            <a:gdLst>
              <a:gd name="T0" fmla="*/ 3763 w 3780"/>
              <a:gd name="T1" fmla="*/ 1251 h 3160"/>
              <a:gd name="T2" fmla="*/ 3711 w 3780"/>
              <a:gd name="T3" fmla="*/ 1041 h 3160"/>
              <a:gd name="T4" fmla="*/ 3689 w 3780"/>
              <a:gd name="T5" fmla="*/ 1012 h 3160"/>
              <a:gd name="T6" fmla="*/ 3700 w 3780"/>
              <a:gd name="T7" fmla="*/ 981 h 3160"/>
              <a:gd name="T8" fmla="*/ 3711 w 3780"/>
              <a:gd name="T9" fmla="*/ 793 h 3160"/>
              <a:gd name="T10" fmla="*/ 3690 w 3780"/>
              <a:gd name="T11" fmla="*/ 747 h 3160"/>
              <a:gd name="T12" fmla="*/ 3727 w 3780"/>
              <a:gd name="T13" fmla="*/ 710 h 3160"/>
              <a:gd name="T14" fmla="*/ 2849 w 3780"/>
              <a:gd name="T15" fmla="*/ 697 h 3160"/>
              <a:gd name="T16" fmla="*/ 2577 w 3780"/>
              <a:gd name="T17" fmla="*/ 563 h 3160"/>
              <a:gd name="T18" fmla="*/ 2501 w 3780"/>
              <a:gd name="T19" fmla="*/ 358 h 3160"/>
              <a:gd name="T20" fmla="*/ 2338 w 3780"/>
              <a:gd name="T21" fmla="*/ 467 h 3160"/>
              <a:gd name="T22" fmla="*/ 1812 w 3780"/>
              <a:gd name="T23" fmla="*/ 495 h 3160"/>
              <a:gd name="T24" fmla="*/ 1687 w 3780"/>
              <a:gd name="T25" fmla="*/ 352 h 3160"/>
              <a:gd name="T26" fmla="*/ 1239 w 3780"/>
              <a:gd name="T27" fmla="*/ 0 h 3160"/>
              <a:gd name="T28" fmla="*/ 1061 w 3780"/>
              <a:gd name="T29" fmla="*/ 229 h 3160"/>
              <a:gd name="T30" fmla="*/ 821 w 3780"/>
              <a:gd name="T31" fmla="*/ 385 h 3160"/>
              <a:gd name="T32" fmla="*/ 508 w 3780"/>
              <a:gd name="T33" fmla="*/ 394 h 3160"/>
              <a:gd name="T34" fmla="*/ 502 w 3780"/>
              <a:gd name="T35" fmla="*/ 748 h 3160"/>
              <a:gd name="T36" fmla="*/ 561 w 3780"/>
              <a:gd name="T37" fmla="*/ 982 h 3160"/>
              <a:gd name="T38" fmla="*/ 219 w 3780"/>
              <a:gd name="T39" fmla="*/ 867 h 3160"/>
              <a:gd name="T40" fmla="*/ 202 w 3780"/>
              <a:gd name="T41" fmla="*/ 1139 h 3160"/>
              <a:gd name="T42" fmla="*/ 57 w 3780"/>
              <a:gd name="T43" fmla="*/ 1315 h 3160"/>
              <a:gd name="T44" fmla="*/ 192 w 3780"/>
              <a:gd name="T45" fmla="*/ 1427 h 3160"/>
              <a:gd name="T46" fmla="*/ 191 w 3780"/>
              <a:gd name="T47" fmla="*/ 1517 h 3160"/>
              <a:gd name="T48" fmla="*/ 49 w 3780"/>
              <a:gd name="T49" fmla="*/ 1723 h 3160"/>
              <a:gd name="T50" fmla="*/ 297 w 3780"/>
              <a:gd name="T51" fmla="*/ 1921 h 3160"/>
              <a:gd name="T52" fmla="*/ 186 w 3780"/>
              <a:gd name="T53" fmla="*/ 2140 h 3160"/>
              <a:gd name="T54" fmla="*/ 335 w 3780"/>
              <a:gd name="T55" fmla="*/ 2270 h 3160"/>
              <a:gd name="T56" fmla="*/ 625 w 3780"/>
              <a:gd name="T57" fmla="*/ 2327 h 3160"/>
              <a:gd name="T58" fmla="*/ 974 w 3780"/>
              <a:gd name="T59" fmla="*/ 2530 h 3160"/>
              <a:gd name="T60" fmla="*/ 1118 w 3780"/>
              <a:gd name="T61" fmla="*/ 2888 h 3160"/>
              <a:gd name="T62" fmla="*/ 1364 w 3780"/>
              <a:gd name="T63" fmla="*/ 3154 h 3160"/>
              <a:gd name="T64" fmla="*/ 1661 w 3780"/>
              <a:gd name="T65" fmla="*/ 3073 h 3160"/>
              <a:gd name="T66" fmla="*/ 1766 w 3780"/>
              <a:gd name="T67" fmla="*/ 2986 h 3160"/>
              <a:gd name="T68" fmla="*/ 1780 w 3780"/>
              <a:gd name="T69" fmla="*/ 2928 h 3160"/>
              <a:gd name="T70" fmla="*/ 1809 w 3780"/>
              <a:gd name="T71" fmla="*/ 2918 h 3160"/>
              <a:gd name="T72" fmla="*/ 1870 w 3780"/>
              <a:gd name="T73" fmla="*/ 2815 h 3160"/>
              <a:gd name="T74" fmla="*/ 1992 w 3780"/>
              <a:gd name="T75" fmla="*/ 2840 h 3160"/>
              <a:gd name="T76" fmla="*/ 2069 w 3780"/>
              <a:gd name="T77" fmla="*/ 2827 h 3160"/>
              <a:gd name="T78" fmla="*/ 2152 w 3780"/>
              <a:gd name="T79" fmla="*/ 2790 h 3160"/>
              <a:gd name="T80" fmla="*/ 2318 w 3780"/>
              <a:gd name="T81" fmla="*/ 2765 h 3160"/>
              <a:gd name="T82" fmla="*/ 2383 w 3780"/>
              <a:gd name="T83" fmla="*/ 2721 h 3160"/>
              <a:gd name="T84" fmla="*/ 2491 w 3780"/>
              <a:gd name="T85" fmla="*/ 2667 h 3160"/>
              <a:gd name="T86" fmla="*/ 2551 w 3780"/>
              <a:gd name="T87" fmla="*/ 2715 h 3160"/>
              <a:gd name="T88" fmla="*/ 2614 w 3780"/>
              <a:gd name="T89" fmla="*/ 2658 h 3160"/>
              <a:gd name="T90" fmla="*/ 2643 w 3780"/>
              <a:gd name="T91" fmla="*/ 2643 h 3160"/>
              <a:gd name="T92" fmla="*/ 2675 w 3780"/>
              <a:gd name="T93" fmla="*/ 2594 h 3160"/>
              <a:gd name="T94" fmla="*/ 2723 w 3780"/>
              <a:gd name="T95" fmla="*/ 2548 h 3160"/>
              <a:gd name="T96" fmla="*/ 2757 w 3780"/>
              <a:gd name="T97" fmla="*/ 2526 h 3160"/>
              <a:gd name="T98" fmla="*/ 2762 w 3780"/>
              <a:gd name="T99" fmla="*/ 2494 h 3160"/>
              <a:gd name="T100" fmla="*/ 2903 w 3780"/>
              <a:gd name="T101" fmla="*/ 2399 h 3160"/>
              <a:gd name="T102" fmla="*/ 3029 w 3780"/>
              <a:gd name="T103" fmla="*/ 2376 h 3160"/>
              <a:gd name="T104" fmla="*/ 3038 w 3780"/>
              <a:gd name="T105" fmla="*/ 2283 h 3160"/>
              <a:gd name="T106" fmla="*/ 3358 w 3780"/>
              <a:gd name="T107" fmla="*/ 2148 h 3160"/>
              <a:gd name="T108" fmla="*/ 3445 w 3780"/>
              <a:gd name="T109" fmla="*/ 1983 h 3160"/>
              <a:gd name="T110" fmla="*/ 3594 w 3780"/>
              <a:gd name="T111" fmla="*/ 1753 h 3160"/>
              <a:gd name="T112" fmla="*/ 3704 w 3780"/>
              <a:gd name="T113" fmla="*/ 1705 h 3160"/>
              <a:gd name="T114" fmla="*/ 3766 w 3780"/>
              <a:gd name="T115" fmla="*/ 1567 h 3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0" h="3160">
                <a:moveTo>
                  <a:pt x="3778" y="1351"/>
                </a:moveTo>
                <a:lnTo>
                  <a:pt x="3772" y="1312"/>
                </a:lnTo>
                <a:lnTo>
                  <a:pt x="3763" y="1251"/>
                </a:lnTo>
                <a:lnTo>
                  <a:pt x="3717" y="1077"/>
                </a:lnTo>
                <a:lnTo>
                  <a:pt x="3714" y="1051"/>
                </a:lnTo>
                <a:lnTo>
                  <a:pt x="3711" y="1041"/>
                </a:lnTo>
                <a:lnTo>
                  <a:pt x="3702" y="1036"/>
                </a:lnTo>
                <a:lnTo>
                  <a:pt x="3694" y="1029"/>
                </a:lnTo>
                <a:lnTo>
                  <a:pt x="3689" y="1012"/>
                </a:lnTo>
                <a:lnTo>
                  <a:pt x="3691" y="994"/>
                </a:lnTo>
                <a:lnTo>
                  <a:pt x="3696" y="986"/>
                </a:lnTo>
                <a:lnTo>
                  <a:pt x="3700" y="981"/>
                </a:lnTo>
                <a:lnTo>
                  <a:pt x="3703" y="972"/>
                </a:lnTo>
                <a:lnTo>
                  <a:pt x="3716" y="849"/>
                </a:lnTo>
                <a:lnTo>
                  <a:pt x="3711" y="793"/>
                </a:lnTo>
                <a:lnTo>
                  <a:pt x="3677" y="768"/>
                </a:lnTo>
                <a:lnTo>
                  <a:pt x="3677" y="749"/>
                </a:lnTo>
                <a:lnTo>
                  <a:pt x="3690" y="747"/>
                </a:lnTo>
                <a:lnTo>
                  <a:pt x="3706" y="739"/>
                </a:lnTo>
                <a:lnTo>
                  <a:pt x="3720" y="727"/>
                </a:lnTo>
                <a:lnTo>
                  <a:pt x="3727" y="710"/>
                </a:lnTo>
                <a:lnTo>
                  <a:pt x="3721" y="672"/>
                </a:lnTo>
                <a:lnTo>
                  <a:pt x="3146" y="791"/>
                </a:lnTo>
                <a:lnTo>
                  <a:pt x="2849" y="697"/>
                </a:lnTo>
                <a:lnTo>
                  <a:pt x="2712" y="686"/>
                </a:lnTo>
                <a:lnTo>
                  <a:pt x="2588" y="606"/>
                </a:lnTo>
                <a:lnTo>
                  <a:pt x="2577" y="563"/>
                </a:lnTo>
                <a:lnTo>
                  <a:pt x="2569" y="515"/>
                </a:lnTo>
                <a:lnTo>
                  <a:pt x="2516" y="455"/>
                </a:lnTo>
                <a:lnTo>
                  <a:pt x="2501" y="358"/>
                </a:lnTo>
                <a:lnTo>
                  <a:pt x="2447" y="340"/>
                </a:lnTo>
                <a:lnTo>
                  <a:pt x="2390" y="393"/>
                </a:lnTo>
                <a:lnTo>
                  <a:pt x="2338" y="467"/>
                </a:lnTo>
                <a:lnTo>
                  <a:pt x="2278" y="501"/>
                </a:lnTo>
                <a:lnTo>
                  <a:pt x="2029" y="540"/>
                </a:lnTo>
                <a:lnTo>
                  <a:pt x="1812" y="495"/>
                </a:lnTo>
                <a:lnTo>
                  <a:pt x="1766" y="460"/>
                </a:lnTo>
                <a:lnTo>
                  <a:pt x="1728" y="400"/>
                </a:lnTo>
                <a:lnTo>
                  <a:pt x="1687" y="352"/>
                </a:lnTo>
                <a:lnTo>
                  <a:pt x="1391" y="170"/>
                </a:lnTo>
                <a:lnTo>
                  <a:pt x="1338" y="36"/>
                </a:lnTo>
                <a:lnTo>
                  <a:pt x="1239" y="0"/>
                </a:lnTo>
                <a:lnTo>
                  <a:pt x="1187" y="39"/>
                </a:lnTo>
                <a:lnTo>
                  <a:pt x="1121" y="202"/>
                </a:lnTo>
                <a:lnTo>
                  <a:pt x="1061" y="229"/>
                </a:lnTo>
                <a:lnTo>
                  <a:pt x="1002" y="238"/>
                </a:lnTo>
                <a:lnTo>
                  <a:pt x="945" y="266"/>
                </a:lnTo>
                <a:lnTo>
                  <a:pt x="821" y="385"/>
                </a:lnTo>
                <a:lnTo>
                  <a:pt x="763" y="401"/>
                </a:lnTo>
                <a:lnTo>
                  <a:pt x="564" y="374"/>
                </a:lnTo>
                <a:lnTo>
                  <a:pt x="508" y="394"/>
                </a:lnTo>
                <a:lnTo>
                  <a:pt x="464" y="451"/>
                </a:lnTo>
                <a:lnTo>
                  <a:pt x="420" y="624"/>
                </a:lnTo>
                <a:lnTo>
                  <a:pt x="502" y="748"/>
                </a:lnTo>
                <a:lnTo>
                  <a:pt x="558" y="793"/>
                </a:lnTo>
                <a:lnTo>
                  <a:pt x="574" y="888"/>
                </a:lnTo>
                <a:lnTo>
                  <a:pt x="561" y="982"/>
                </a:lnTo>
                <a:lnTo>
                  <a:pt x="520" y="1030"/>
                </a:lnTo>
                <a:lnTo>
                  <a:pt x="283" y="856"/>
                </a:lnTo>
                <a:lnTo>
                  <a:pt x="219" y="867"/>
                </a:lnTo>
                <a:lnTo>
                  <a:pt x="197" y="959"/>
                </a:lnTo>
                <a:lnTo>
                  <a:pt x="195" y="1050"/>
                </a:lnTo>
                <a:lnTo>
                  <a:pt x="202" y="1139"/>
                </a:lnTo>
                <a:lnTo>
                  <a:pt x="172" y="1224"/>
                </a:lnTo>
                <a:lnTo>
                  <a:pt x="110" y="1267"/>
                </a:lnTo>
                <a:lnTo>
                  <a:pt x="57" y="1315"/>
                </a:lnTo>
                <a:lnTo>
                  <a:pt x="16" y="1385"/>
                </a:lnTo>
                <a:lnTo>
                  <a:pt x="170" y="1414"/>
                </a:lnTo>
                <a:lnTo>
                  <a:pt x="192" y="1427"/>
                </a:lnTo>
                <a:lnTo>
                  <a:pt x="199" y="1459"/>
                </a:lnTo>
                <a:lnTo>
                  <a:pt x="199" y="1494"/>
                </a:lnTo>
                <a:lnTo>
                  <a:pt x="191" y="1517"/>
                </a:lnTo>
                <a:lnTo>
                  <a:pt x="67" y="1537"/>
                </a:lnTo>
                <a:lnTo>
                  <a:pt x="0" y="1664"/>
                </a:lnTo>
                <a:lnTo>
                  <a:pt x="49" y="1723"/>
                </a:lnTo>
                <a:lnTo>
                  <a:pt x="184" y="1762"/>
                </a:lnTo>
                <a:lnTo>
                  <a:pt x="246" y="1809"/>
                </a:lnTo>
                <a:lnTo>
                  <a:pt x="297" y="1921"/>
                </a:lnTo>
                <a:lnTo>
                  <a:pt x="382" y="2025"/>
                </a:lnTo>
                <a:lnTo>
                  <a:pt x="310" y="2036"/>
                </a:lnTo>
                <a:lnTo>
                  <a:pt x="186" y="2140"/>
                </a:lnTo>
                <a:lnTo>
                  <a:pt x="150" y="2218"/>
                </a:lnTo>
                <a:lnTo>
                  <a:pt x="212" y="2252"/>
                </a:lnTo>
                <a:lnTo>
                  <a:pt x="335" y="2270"/>
                </a:lnTo>
                <a:lnTo>
                  <a:pt x="385" y="2289"/>
                </a:lnTo>
                <a:lnTo>
                  <a:pt x="554" y="2290"/>
                </a:lnTo>
                <a:lnTo>
                  <a:pt x="625" y="2327"/>
                </a:lnTo>
                <a:lnTo>
                  <a:pt x="686" y="2391"/>
                </a:lnTo>
                <a:lnTo>
                  <a:pt x="836" y="2438"/>
                </a:lnTo>
                <a:lnTo>
                  <a:pt x="974" y="2530"/>
                </a:lnTo>
                <a:lnTo>
                  <a:pt x="1056" y="2693"/>
                </a:lnTo>
                <a:lnTo>
                  <a:pt x="1086" y="2822"/>
                </a:lnTo>
                <a:lnTo>
                  <a:pt x="1118" y="2888"/>
                </a:lnTo>
                <a:lnTo>
                  <a:pt x="1198" y="3002"/>
                </a:lnTo>
                <a:lnTo>
                  <a:pt x="1232" y="3074"/>
                </a:lnTo>
                <a:lnTo>
                  <a:pt x="1364" y="3154"/>
                </a:lnTo>
                <a:lnTo>
                  <a:pt x="1600" y="3160"/>
                </a:lnTo>
                <a:lnTo>
                  <a:pt x="1654" y="3102"/>
                </a:lnTo>
                <a:lnTo>
                  <a:pt x="1661" y="3073"/>
                </a:lnTo>
                <a:lnTo>
                  <a:pt x="1683" y="3038"/>
                </a:lnTo>
                <a:lnTo>
                  <a:pt x="1740" y="3010"/>
                </a:lnTo>
                <a:lnTo>
                  <a:pt x="1766" y="2986"/>
                </a:lnTo>
                <a:lnTo>
                  <a:pt x="1771" y="2971"/>
                </a:lnTo>
                <a:lnTo>
                  <a:pt x="1773" y="2942"/>
                </a:lnTo>
                <a:lnTo>
                  <a:pt x="1780" y="2928"/>
                </a:lnTo>
                <a:lnTo>
                  <a:pt x="1787" y="2922"/>
                </a:lnTo>
                <a:lnTo>
                  <a:pt x="1802" y="2921"/>
                </a:lnTo>
                <a:lnTo>
                  <a:pt x="1809" y="2918"/>
                </a:lnTo>
                <a:lnTo>
                  <a:pt x="1846" y="2880"/>
                </a:lnTo>
                <a:lnTo>
                  <a:pt x="1859" y="2831"/>
                </a:lnTo>
                <a:lnTo>
                  <a:pt x="1870" y="2815"/>
                </a:lnTo>
                <a:lnTo>
                  <a:pt x="1938" y="2880"/>
                </a:lnTo>
                <a:lnTo>
                  <a:pt x="1968" y="2866"/>
                </a:lnTo>
                <a:lnTo>
                  <a:pt x="1992" y="2840"/>
                </a:lnTo>
                <a:lnTo>
                  <a:pt x="2016" y="2825"/>
                </a:lnTo>
                <a:lnTo>
                  <a:pt x="2044" y="2843"/>
                </a:lnTo>
                <a:lnTo>
                  <a:pt x="2069" y="2827"/>
                </a:lnTo>
                <a:lnTo>
                  <a:pt x="2117" y="2822"/>
                </a:lnTo>
                <a:lnTo>
                  <a:pt x="2134" y="2812"/>
                </a:lnTo>
                <a:lnTo>
                  <a:pt x="2152" y="2790"/>
                </a:lnTo>
                <a:lnTo>
                  <a:pt x="2167" y="2776"/>
                </a:lnTo>
                <a:lnTo>
                  <a:pt x="2185" y="2770"/>
                </a:lnTo>
                <a:lnTo>
                  <a:pt x="2318" y="2765"/>
                </a:lnTo>
                <a:lnTo>
                  <a:pt x="2345" y="2757"/>
                </a:lnTo>
                <a:lnTo>
                  <a:pt x="2366" y="2740"/>
                </a:lnTo>
                <a:lnTo>
                  <a:pt x="2383" y="2721"/>
                </a:lnTo>
                <a:lnTo>
                  <a:pt x="2399" y="2708"/>
                </a:lnTo>
                <a:lnTo>
                  <a:pt x="2473" y="2672"/>
                </a:lnTo>
                <a:lnTo>
                  <a:pt x="2491" y="2667"/>
                </a:lnTo>
                <a:lnTo>
                  <a:pt x="2518" y="2677"/>
                </a:lnTo>
                <a:lnTo>
                  <a:pt x="2533" y="2699"/>
                </a:lnTo>
                <a:lnTo>
                  <a:pt x="2551" y="2715"/>
                </a:lnTo>
                <a:lnTo>
                  <a:pt x="2583" y="2708"/>
                </a:lnTo>
                <a:lnTo>
                  <a:pt x="2583" y="2702"/>
                </a:lnTo>
                <a:lnTo>
                  <a:pt x="2614" y="2658"/>
                </a:lnTo>
                <a:lnTo>
                  <a:pt x="2627" y="2649"/>
                </a:lnTo>
                <a:lnTo>
                  <a:pt x="2637" y="2648"/>
                </a:lnTo>
                <a:lnTo>
                  <a:pt x="2643" y="2643"/>
                </a:lnTo>
                <a:lnTo>
                  <a:pt x="2645" y="2619"/>
                </a:lnTo>
                <a:lnTo>
                  <a:pt x="2655" y="2604"/>
                </a:lnTo>
                <a:lnTo>
                  <a:pt x="2675" y="2594"/>
                </a:lnTo>
                <a:lnTo>
                  <a:pt x="2696" y="2574"/>
                </a:lnTo>
                <a:lnTo>
                  <a:pt x="2706" y="2535"/>
                </a:lnTo>
                <a:lnTo>
                  <a:pt x="2723" y="2548"/>
                </a:lnTo>
                <a:lnTo>
                  <a:pt x="2736" y="2549"/>
                </a:lnTo>
                <a:lnTo>
                  <a:pt x="2755" y="2535"/>
                </a:lnTo>
                <a:lnTo>
                  <a:pt x="2757" y="2526"/>
                </a:lnTo>
                <a:lnTo>
                  <a:pt x="2755" y="2512"/>
                </a:lnTo>
                <a:lnTo>
                  <a:pt x="2755" y="2500"/>
                </a:lnTo>
                <a:lnTo>
                  <a:pt x="2762" y="2494"/>
                </a:lnTo>
                <a:lnTo>
                  <a:pt x="2787" y="2497"/>
                </a:lnTo>
                <a:lnTo>
                  <a:pt x="2793" y="2494"/>
                </a:lnTo>
                <a:lnTo>
                  <a:pt x="2903" y="2399"/>
                </a:lnTo>
                <a:lnTo>
                  <a:pt x="2937" y="2413"/>
                </a:lnTo>
                <a:lnTo>
                  <a:pt x="2983" y="2403"/>
                </a:lnTo>
                <a:lnTo>
                  <a:pt x="3029" y="2376"/>
                </a:lnTo>
                <a:lnTo>
                  <a:pt x="3063" y="2340"/>
                </a:lnTo>
                <a:lnTo>
                  <a:pt x="3045" y="2295"/>
                </a:lnTo>
                <a:lnTo>
                  <a:pt x="3038" y="2283"/>
                </a:lnTo>
                <a:lnTo>
                  <a:pt x="3210" y="2207"/>
                </a:lnTo>
                <a:lnTo>
                  <a:pt x="3325" y="2176"/>
                </a:lnTo>
                <a:lnTo>
                  <a:pt x="3358" y="2148"/>
                </a:lnTo>
                <a:lnTo>
                  <a:pt x="3413" y="2082"/>
                </a:lnTo>
                <a:lnTo>
                  <a:pt x="3435" y="2038"/>
                </a:lnTo>
                <a:lnTo>
                  <a:pt x="3445" y="1983"/>
                </a:lnTo>
                <a:lnTo>
                  <a:pt x="3458" y="1939"/>
                </a:lnTo>
                <a:lnTo>
                  <a:pt x="3543" y="1838"/>
                </a:lnTo>
                <a:lnTo>
                  <a:pt x="3594" y="1753"/>
                </a:lnTo>
                <a:lnTo>
                  <a:pt x="3625" y="1730"/>
                </a:lnTo>
                <a:lnTo>
                  <a:pt x="3671" y="1722"/>
                </a:lnTo>
                <a:lnTo>
                  <a:pt x="3704" y="1705"/>
                </a:lnTo>
                <a:lnTo>
                  <a:pt x="3731" y="1663"/>
                </a:lnTo>
                <a:lnTo>
                  <a:pt x="3752" y="1612"/>
                </a:lnTo>
                <a:lnTo>
                  <a:pt x="3766" y="1567"/>
                </a:lnTo>
                <a:lnTo>
                  <a:pt x="3780" y="1456"/>
                </a:lnTo>
                <a:lnTo>
                  <a:pt x="3778" y="135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1" name="Freeform 9"/>
          <p:cNvSpPr>
            <a:spLocks/>
          </p:cNvSpPr>
          <p:nvPr/>
        </p:nvSpPr>
        <p:spPr bwMode="auto">
          <a:xfrm>
            <a:off x="12095163" y="6259513"/>
            <a:ext cx="1385888" cy="1833562"/>
          </a:xfrm>
          <a:custGeom>
            <a:avLst/>
            <a:gdLst>
              <a:gd name="T0" fmla="*/ 3302 w 3492"/>
              <a:gd name="T1" fmla="*/ 1529 h 4623"/>
              <a:gd name="T2" fmla="*/ 3472 w 3492"/>
              <a:gd name="T3" fmla="*/ 1302 h 4623"/>
              <a:gd name="T4" fmla="*/ 3139 w 3492"/>
              <a:gd name="T5" fmla="*/ 1000 h 4623"/>
              <a:gd name="T6" fmla="*/ 3289 w 3492"/>
              <a:gd name="T7" fmla="*/ 771 h 4623"/>
              <a:gd name="T8" fmla="*/ 3106 w 3492"/>
              <a:gd name="T9" fmla="*/ 662 h 4623"/>
              <a:gd name="T10" fmla="*/ 2503 w 3492"/>
              <a:gd name="T11" fmla="*/ 287 h 4623"/>
              <a:gd name="T12" fmla="*/ 2070 w 3492"/>
              <a:gd name="T13" fmla="*/ 219 h 4623"/>
              <a:gd name="T14" fmla="*/ 1601 w 3492"/>
              <a:gd name="T15" fmla="*/ 0 h 4623"/>
              <a:gd name="T16" fmla="*/ 1142 w 3492"/>
              <a:gd name="T17" fmla="*/ 119 h 4623"/>
              <a:gd name="T18" fmla="*/ 1056 w 3492"/>
              <a:gd name="T19" fmla="*/ 473 h 4623"/>
              <a:gd name="T20" fmla="*/ 878 w 3492"/>
              <a:gd name="T21" fmla="*/ 818 h 4623"/>
              <a:gd name="T22" fmla="*/ 886 w 3492"/>
              <a:gd name="T23" fmla="*/ 1284 h 4623"/>
              <a:gd name="T24" fmla="*/ 761 w 3492"/>
              <a:gd name="T25" fmla="*/ 1489 h 4623"/>
              <a:gd name="T26" fmla="*/ 701 w 3492"/>
              <a:gd name="T27" fmla="*/ 1666 h 4623"/>
              <a:gd name="T28" fmla="*/ 637 w 3492"/>
              <a:gd name="T29" fmla="*/ 2110 h 4623"/>
              <a:gd name="T30" fmla="*/ 335 w 3492"/>
              <a:gd name="T31" fmla="*/ 2498 h 4623"/>
              <a:gd name="T32" fmla="*/ 0 w 3492"/>
              <a:gd name="T33" fmla="*/ 2802 h 4623"/>
              <a:gd name="T34" fmla="*/ 141 w 3492"/>
              <a:gd name="T35" fmla="*/ 2955 h 4623"/>
              <a:gd name="T36" fmla="*/ 361 w 3492"/>
              <a:gd name="T37" fmla="*/ 3050 h 4623"/>
              <a:gd name="T38" fmla="*/ 445 w 3492"/>
              <a:gd name="T39" fmla="*/ 3133 h 4623"/>
              <a:gd name="T40" fmla="*/ 566 w 3492"/>
              <a:gd name="T41" fmla="*/ 3132 h 4623"/>
              <a:gd name="T42" fmla="*/ 555 w 3492"/>
              <a:gd name="T43" fmla="*/ 3123 h 4623"/>
              <a:gd name="T44" fmla="*/ 871 w 3492"/>
              <a:gd name="T45" fmla="*/ 3212 h 4623"/>
              <a:gd name="T46" fmla="*/ 976 w 3492"/>
              <a:gd name="T47" fmla="*/ 3276 h 4623"/>
              <a:gd name="T48" fmla="*/ 982 w 3492"/>
              <a:gd name="T49" fmla="*/ 3468 h 4623"/>
              <a:gd name="T50" fmla="*/ 1085 w 3492"/>
              <a:gd name="T51" fmla="*/ 3741 h 4623"/>
              <a:gd name="T52" fmla="*/ 1213 w 3492"/>
              <a:gd name="T53" fmla="*/ 3790 h 4623"/>
              <a:gd name="T54" fmla="*/ 1325 w 3492"/>
              <a:gd name="T55" fmla="*/ 3830 h 4623"/>
              <a:gd name="T56" fmla="*/ 1400 w 3492"/>
              <a:gd name="T57" fmla="*/ 3963 h 4623"/>
              <a:gd name="T58" fmla="*/ 1463 w 3492"/>
              <a:gd name="T59" fmla="*/ 4181 h 4623"/>
              <a:gd name="T60" fmla="*/ 1690 w 3492"/>
              <a:gd name="T61" fmla="*/ 4331 h 4623"/>
              <a:gd name="T62" fmla="*/ 1689 w 3492"/>
              <a:gd name="T63" fmla="*/ 4495 h 4623"/>
              <a:gd name="T64" fmla="*/ 1772 w 3492"/>
              <a:gd name="T65" fmla="*/ 4620 h 4623"/>
              <a:gd name="T66" fmla="*/ 1933 w 3492"/>
              <a:gd name="T67" fmla="*/ 4602 h 4623"/>
              <a:gd name="T68" fmla="*/ 2069 w 3492"/>
              <a:gd name="T69" fmla="*/ 4582 h 4623"/>
              <a:gd name="T70" fmla="*/ 2105 w 3492"/>
              <a:gd name="T71" fmla="*/ 4471 h 4623"/>
              <a:gd name="T72" fmla="*/ 2135 w 3492"/>
              <a:gd name="T73" fmla="*/ 4432 h 4623"/>
              <a:gd name="T74" fmla="*/ 2179 w 3492"/>
              <a:gd name="T75" fmla="*/ 4292 h 4623"/>
              <a:gd name="T76" fmla="*/ 2325 w 3492"/>
              <a:gd name="T77" fmla="*/ 4246 h 4623"/>
              <a:gd name="T78" fmla="*/ 2538 w 3492"/>
              <a:gd name="T79" fmla="*/ 4049 h 4623"/>
              <a:gd name="T80" fmla="*/ 2565 w 3492"/>
              <a:gd name="T81" fmla="*/ 4034 h 4623"/>
              <a:gd name="T82" fmla="*/ 2505 w 3492"/>
              <a:gd name="T83" fmla="*/ 3866 h 4623"/>
              <a:gd name="T84" fmla="*/ 2354 w 3492"/>
              <a:gd name="T85" fmla="*/ 3679 h 4623"/>
              <a:gd name="T86" fmla="*/ 2141 w 3492"/>
              <a:gd name="T87" fmla="*/ 3437 h 4623"/>
              <a:gd name="T88" fmla="*/ 1997 w 3492"/>
              <a:gd name="T89" fmla="*/ 3194 h 4623"/>
              <a:gd name="T90" fmla="*/ 2061 w 3492"/>
              <a:gd name="T91" fmla="*/ 2913 h 4623"/>
              <a:gd name="T92" fmla="*/ 2363 w 3492"/>
              <a:gd name="T93" fmla="*/ 2180 h 4623"/>
              <a:gd name="T94" fmla="*/ 2659 w 3492"/>
              <a:gd name="T95" fmla="*/ 1913 h 4623"/>
              <a:gd name="T96" fmla="*/ 3009 w 3492"/>
              <a:gd name="T97" fmla="*/ 1836 h 4623"/>
              <a:gd name="T98" fmla="*/ 3492 w 3492"/>
              <a:gd name="T99" fmla="*/ 1678 h 4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92" h="4623">
                <a:moveTo>
                  <a:pt x="3487" y="1627"/>
                </a:moveTo>
                <a:lnTo>
                  <a:pt x="3475" y="1566"/>
                </a:lnTo>
                <a:lnTo>
                  <a:pt x="3425" y="1547"/>
                </a:lnTo>
                <a:lnTo>
                  <a:pt x="3302" y="1529"/>
                </a:lnTo>
                <a:lnTo>
                  <a:pt x="3240" y="1495"/>
                </a:lnTo>
                <a:lnTo>
                  <a:pt x="3276" y="1417"/>
                </a:lnTo>
                <a:lnTo>
                  <a:pt x="3400" y="1313"/>
                </a:lnTo>
                <a:lnTo>
                  <a:pt x="3472" y="1302"/>
                </a:lnTo>
                <a:lnTo>
                  <a:pt x="3387" y="1198"/>
                </a:lnTo>
                <a:lnTo>
                  <a:pt x="3336" y="1086"/>
                </a:lnTo>
                <a:lnTo>
                  <a:pt x="3274" y="1039"/>
                </a:lnTo>
                <a:lnTo>
                  <a:pt x="3139" y="1000"/>
                </a:lnTo>
                <a:lnTo>
                  <a:pt x="3090" y="941"/>
                </a:lnTo>
                <a:lnTo>
                  <a:pt x="3157" y="814"/>
                </a:lnTo>
                <a:lnTo>
                  <a:pt x="3281" y="794"/>
                </a:lnTo>
                <a:lnTo>
                  <a:pt x="3289" y="771"/>
                </a:lnTo>
                <a:lnTo>
                  <a:pt x="3289" y="736"/>
                </a:lnTo>
                <a:lnTo>
                  <a:pt x="3282" y="704"/>
                </a:lnTo>
                <a:lnTo>
                  <a:pt x="3260" y="691"/>
                </a:lnTo>
                <a:lnTo>
                  <a:pt x="3106" y="662"/>
                </a:lnTo>
                <a:lnTo>
                  <a:pt x="2911" y="562"/>
                </a:lnTo>
                <a:lnTo>
                  <a:pt x="2731" y="572"/>
                </a:lnTo>
                <a:lnTo>
                  <a:pt x="2670" y="554"/>
                </a:lnTo>
                <a:lnTo>
                  <a:pt x="2503" y="287"/>
                </a:lnTo>
                <a:lnTo>
                  <a:pt x="2395" y="187"/>
                </a:lnTo>
                <a:lnTo>
                  <a:pt x="2275" y="164"/>
                </a:lnTo>
                <a:lnTo>
                  <a:pt x="2213" y="218"/>
                </a:lnTo>
                <a:lnTo>
                  <a:pt x="2070" y="219"/>
                </a:lnTo>
                <a:lnTo>
                  <a:pt x="1953" y="195"/>
                </a:lnTo>
                <a:lnTo>
                  <a:pt x="1719" y="69"/>
                </a:lnTo>
                <a:lnTo>
                  <a:pt x="1664" y="13"/>
                </a:lnTo>
                <a:lnTo>
                  <a:pt x="1601" y="0"/>
                </a:lnTo>
                <a:lnTo>
                  <a:pt x="1544" y="40"/>
                </a:lnTo>
                <a:lnTo>
                  <a:pt x="1485" y="67"/>
                </a:lnTo>
                <a:lnTo>
                  <a:pt x="1232" y="76"/>
                </a:lnTo>
                <a:lnTo>
                  <a:pt x="1142" y="119"/>
                </a:lnTo>
                <a:lnTo>
                  <a:pt x="1079" y="338"/>
                </a:lnTo>
                <a:lnTo>
                  <a:pt x="1058" y="364"/>
                </a:lnTo>
                <a:lnTo>
                  <a:pt x="1044" y="409"/>
                </a:lnTo>
                <a:lnTo>
                  <a:pt x="1056" y="473"/>
                </a:lnTo>
                <a:lnTo>
                  <a:pt x="1079" y="526"/>
                </a:lnTo>
                <a:lnTo>
                  <a:pt x="1066" y="626"/>
                </a:lnTo>
                <a:lnTo>
                  <a:pt x="926" y="717"/>
                </a:lnTo>
                <a:lnTo>
                  <a:pt x="878" y="818"/>
                </a:lnTo>
                <a:lnTo>
                  <a:pt x="846" y="996"/>
                </a:lnTo>
                <a:lnTo>
                  <a:pt x="804" y="1112"/>
                </a:lnTo>
                <a:lnTo>
                  <a:pt x="839" y="1218"/>
                </a:lnTo>
                <a:lnTo>
                  <a:pt x="886" y="1284"/>
                </a:lnTo>
                <a:lnTo>
                  <a:pt x="943" y="1329"/>
                </a:lnTo>
                <a:lnTo>
                  <a:pt x="1002" y="1390"/>
                </a:lnTo>
                <a:lnTo>
                  <a:pt x="1022" y="1491"/>
                </a:lnTo>
                <a:lnTo>
                  <a:pt x="761" y="1489"/>
                </a:lnTo>
                <a:lnTo>
                  <a:pt x="708" y="1502"/>
                </a:lnTo>
                <a:lnTo>
                  <a:pt x="684" y="1566"/>
                </a:lnTo>
                <a:lnTo>
                  <a:pt x="705" y="1615"/>
                </a:lnTo>
                <a:lnTo>
                  <a:pt x="701" y="1666"/>
                </a:lnTo>
                <a:lnTo>
                  <a:pt x="662" y="1684"/>
                </a:lnTo>
                <a:lnTo>
                  <a:pt x="623" y="1691"/>
                </a:lnTo>
                <a:lnTo>
                  <a:pt x="607" y="1749"/>
                </a:lnTo>
                <a:lnTo>
                  <a:pt x="637" y="2110"/>
                </a:lnTo>
                <a:lnTo>
                  <a:pt x="636" y="2253"/>
                </a:lnTo>
                <a:lnTo>
                  <a:pt x="616" y="2334"/>
                </a:lnTo>
                <a:lnTo>
                  <a:pt x="443" y="2416"/>
                </a:lnTo>
                <a:lnTo>
                  <a:pt x="335" y="2498"/>
                </a:lnTo>
                <a:lnTo>
                  <a:pt x="109" y="2546"/>
                </a:lnTo>
                <a:lnTo>
                  <a:pt x="2" y="2755"/>
                </a:lnTo>
                <a:lnTo>
                  <a:pt x="0" y="2801"/>
                </a:lnTo>
                <a:lnTo>
                  <a:pt x="0" y="2802"/>
                </a:lnTo>
                <a:lnTo>
                  <a:pt x="26" y="2807"/>
                </a:lnTo>
                <a:lnTo>
                  <a:pt x="130" y="2876"/>
                </a:lnTo>
                <a:lnTo>
                  <a:pt x="118" y="2928"/>
                </a:lnTo>
                <a:lnTo>
                  <a:pt x="141" y="2955"/>
                </a:lnTo>
                <a:lnTo>
                  <a:pt x="256" y="2977"/>
                </a:lnTo>
                <a:lnTo>
                  <a:pt x="283" y="2992"/>
                </a:lnTo>
                <a:lnTo>
                  <a:pt x="340" y="3041"/>
                </a:lnTo>
                <a:lnTo>
                  <a:pt x="361" y="3050"/>
                </a:lnTo>
                <a:lnTo>
                  <a:pt x="403" y="3059"/>
                </a:lnTo>
                <a:lnTo>
                  <a:pt x="425" y="3075"/>
                </a:lnTo>
                <a:lnTo>
                  <a:pt x="433" y="3089"/>
                </a:lnTo>
                <a:lnTo>
                  <a:pt x="445" y="3133"/>
                </a:lnTo>
                <a:lnTo>
                  <a:pt x="454" y="3152"/>
                </a:lnTo>
                <a:lnTo>
                  <a:pt x="490" y="3182"/>
                </a:lnTo>
                <a:lnTo>
                  <a:pt x="516" y="3176"/>
                </a:lnTo>
                <a:lnTo>
                  <a:pt x="566" y="3132"/>
                </a:lnTo>
                <a:lnTo>
                  <a:pt x="564" y="3128"/>
                </a:lnTo>
                <a:lnTo>
                  <a:pt x="562" y="3124"/>
                </a:lnTo>
                <a:lnTo>
                  <a:pt x="559" y="3123"/>
                </a:lnTo>
                <a:lnTo>
                  <a:pt x="555" y="3123"/>
                </a:lnTo>
                <a:lnTo>
                  <a:pt x="627" y="3114"/>
                </a:lnTo>
                <a:lnTo>
                  <a:pt x="697" y="3139"/>
                </a:lnTo>
                <a:lnTo>
                  <a:pt x="830" y="3212"/>
                </a:lnTo>
                <a:lnTo>
                  <a:pt x="871" y="3212"/>
                </a:lnTo>
                <a:lnTo>
                  <a:pt x="942" y="3167"/>
                </a:lnTo>
                <a:lnTo>
                  <a:pt x="969" y="3183"/>
                </a:lnTo>
                <a:lnTo>
                  <a:pt x="980" y="3233"/>
                </a:lnTo>
                <a:lnTo>
                  <a:pt x="976" y="3276"/>
                </a:lnTo>
                <a:lnTo>
                  <a:pt x="984" y="3310"/>
                </a:lnTo>
                <a:lnTo>
                  <a:pt x="1031" y="3336"/>
                </a:lnTo>
                <a:lnTo>
                  <a:pt x="981" y="3393"/>
                </a:lnTo>
                <a:lnTo>
                  <a:pt x="982" y="3468"/>
                </a:lnTo>
                <a:lnTo>
                  <a:pt x="1013" y="3552"/>
                </a:lnTo>
                <a:lnTo>
                  <a:pt x="1056" y="3639"/>
                </a:lnTo>
                <a:lnTo>
                  <a:pt x="1074" y="3720"/>
                </a:lnTo>
                <a:lnTo>
                  <a:pt x="1085" y="3741"/>
                </a:lnTo>
                <a:lnTo>
                  <a:pt x="1108" y="3758"/>
                </a:lnTo>
                <a:lnTo>
                  <a:pt x="1163" y="3763"/>
                </a:lnTo>
                <a:lnTo>
                  <a:pt x="1189" y="3770"/>
                </a:lnTo>
                <a:lnTo>
                  <a:pt x="1213" y="3790"/>
                </a:lnTo>
                <a:lnTo>
                  <a:pt x="1248" y="3831"/>
                </a:lnTo>
                <a:lnTo>
                  <a:pt x="1270" y="3845"/>
                </a:lnTo>
                <a:lnTo>
                  <a:pt x="1297" y="3842"/>
                </a:lnTo>
                <a:lnTo>
                  <a:pt x="1325" y="3830"/>
                </a:lnTo>
                <a:lnTo>
                  <a:pt x="1352" y="3825"/>
                </a:lnTo>
                <a:lnTo>
                  <a:pt x="1379" y="3846"/>
                </a:lnTo>
                <a:lnTo>
                  <a:pt x="1387" y="3867"/>
                </a:lnTo>
                <a:lnTo>
                  <a:pt x="1400" y="3963"/>
                </a:lnTo>
                <a:lnTo>
                  <a:pt x="1408" y="3988"/>
                </a:lnTo>
                <a:lnTo>
                  <a:pt x="1429" y="4037"/>
                </a:lnTo>
                <a:lnTo>
                  <a:pt x="1437" y="4063"/>
                </a:lnTo>
                <a:lnTo>
                  <a:pt x="1463" y="4181"/>
                </a:lnTo>
                <a:lnTo>
                  <a:pt x="1468" y="4237"/>
                </a:lnTo>
                <a:lnTo>
                  <a:pt x="1460" y="4283"/>
                </a:lnTo>
                <a:lnTo>
                  <a:pt x="1638" y="4300"/>
                </a:lnTo>
                <a:lnTo>
                  <a:pt x="1690" y="4331"/>
                </a:lnTo>
                <a:lnTo>
                  <a:pt x="1674" y="4378"/>
                </a:lnTo>
                <a:lnTo>
                  <a:pt x="1676" y="4418"/>
                </a:lnTo>
                <a:lnTo>
                  <a:pt x="1684" y="4455"/>
                </a:lnTo>
                <a:lnTo>
                  <a:pt x="1689" y="4495"/>
                </a:lnTo>
                <a:lnTo>
                  <a:pt x="1682" y="4586"/>
                </a:lnTo>
                <a:lnTo>
                  <a:pt x="1692" y="4618"/>
                </a:lnTo>
                <a:lnTo>
                  <a:pt x="1727" y="4623"/>
                </a:lnTo>
                <a:lnTo>
                  <a:pt x="1772" y="4620"/>
                </a:lnTo>
                <a:lnTo>
                  <a:pt x="1842" y="4580"/>
                </a:lnTo>
                <a:lnTo>
                  <a:pt x="1881" y="4571"/>
                </a:lnTo>
                <a:lnTo>
                  <a:pt x="1897" y="4576"/>
                </a:lnTo>
                <a:lnTo>
                  <a:pt x="1933" y="4602"/>
                </a:lnTo>
                <a:lnTo>
                  <a:pt x="1950" y="4611"/>
                </a:lnTo>
                <a:lnTo>
                  <a:pt x="1969" y="4612"/>
                </a:lnTo>
                <a:lnTo>
                  <a:pt x="2014" y="4603"/>
                </a:lnTo>
                <a:lnTo>
                  <a:pt x="2069" y="4582"/>
                </a:lnTo>
                <a:lnTo>
                  <a:pt x="2082" y="4559"/>
                </a:lnTo>
                <a:lnTo>
                  <a:pt x="2087" y="4524"/>
                </a:lnTo>
                <a:lnTo>
                  <a:pt x="2099" y="4472"/>
                </a:lnTo>
                <a:lnTo>
                  <a:pt x="2105" y="4471"/>
                </a:lnTo>
                <a:lnTo>
                  <a:pt x="2126" y="4469"/>
                </a:lnTo>
                <a:lnTo>
                  <a:pt x="2134" y="4464"/>
                </a:lnTo>
                <a:lnTo>
                  <a:pt x="2138" y="4445"/>
                </a:lnTo>
                <a:lnTo>
                  <a:pt x="2135" y="4432"/>
                </a:lnTo>
                <a:lnTo>
                  <a:pt x="2129" y="4423"/>
                </a:lnTo>
                <a:lnTo>
                  <a:pt x="2126" y="4421"/>
                </a:lnTo>
                <a:lnTo>
                  <a:pt x="2155" y="4331"/>
                </a:lnTo>
                <a:lnTo>
                  <a:pt x="2179" y="4292"/>
                </a:lnTo>
                <a:lnTo>
                  <a:pt x="2206" y="4267"/>
                </a:lnTo>
                <a:lnTo>
                  <a:pt x="2235" y="4253"/>
                </a:lnTo>
                <a:lnTo>
                  <a:pt x="2269" y="4245"/>
                </a:lnTo>
                <a:lnTo>
                  <a:pt x="2325" y="4246"/>
                </a:lnTo>
                <a:lnTo>
                  <a:pt x="2343" y="4242"/>
                </a:lnTo>
                <a:lnTo>
                  <a:pt x="2369" y="4232"/>
                </a:lnTo>
                <a:lnTo>
                  <a:pt x="2382" y="4221"/>
                </a:lnTo>
                <a:lnTo>
                  <a:pt x="2538" y="4049"/>
                </a:lnTo>
                <a:lnTo>
                  <a:pt x="2544" y="4034"/>
                </a:lnTo>
                <a:lnTo>
                  <a:pt x="2555" y="4030"/>
                </a:lnTo>
                <a:lnTo>
                  <a:pt x="2565" y="4034"/>
                </a:lnTo>
                <a:lnTo>
                  <a:pt x="2565" y="4034"/>
                </a:lnTo>
                <a:lnTo>
                  <a:pt x="2556" y="4002"/>
                </a:lnTo>
                <a:lnTo>
                  <a:pt x="2513" y="3974"/>
                </a:lnTo>
                <a:lnTo>
                  <a:pt x="2490" y="3923"/>
                </a:lnTo>
                <a:lnTo>
                  <a:pt x="2505" y="3866"/>
                </a:lnTo>
                <a:lnTo>
                  <a:pt x="2537" y="3804"/>
                </a:lnTo>
                <a:lnTo>
                  <a:pt x="2542" y="3731"/>
                </a:lnTo>
                <a:lnTo>
                  <a:pt x="2421" y="3710"/>
                </a:lnTo>
                <a:lnTo>
                  <a:pt x="2354" y="3679"/>
                </a:lnTo>
                <a:lnTo>
                  <a:pt x="2296" y="3624"/>
                </a:lnTo>
                <a:lnTo>
                  <a:pt x="2269" y="3539"/>
                </a:lnTo>
                <a:lnTo>
                  <a:pt x="2232" y="3473"/>
                </a:lnTo>
                <a:lnTo>
                  <a:pt x="2141" y="3437"/>
                </a:lnTo>
                <a:lnTo>
                  <a:pt x="2087" y="3340"/>
                </a:lnTo>
                <a:lnTo>
                  <a:pt x="2083" y="3248"/>
                </a:lnTo>
                <a:lnTo>
                  <a:pt x="2045" y="3198"/>
                </a:lnTo>
                <a:lnTo>
                  <a:pt x="1997" y="3194"/>
                </a:lnTo>
                <a:lnTo>
                  <a:pt x="1961" y="3147"/>
                </a:lnTo>
                <a:lnTo>
                  <a:pt x="1981" y="3053"/>
                </a:lnTo>
                <a:lnTo>
                  <a:pt x="2021" y="2971"/>
                </a:lnTo>
                <a:lnTo>
                  <a:pt x="2061" y="2913"/>
                </a:lnTo>
                <a:lnTo>
                  <a:pt x="2486" y="2435"/>
                </a:lnTo>
                <a:lnTo>
                  <a:pt x="2403" y="2320"/>
                </a:lnTo>
                <a:lnTo>
                  <a:pt x="2307" y="2224"/>
                </a:lnTo>
                <a:lnTo>
                  <a:pt x="2363" y="2180"/>
                </a:lnTo>
                <a:lnTo>
                  <a:pt x="2484" y="2197"/>
                </a:lnTo>
                <a:lnTo>
                  <a:pt x="2561" y="2086"/>
                </a:lnTo>
                <a:lnTo>
                  <a:pt x="2611" y="1985"/>
                </a:lnTo>
                <a:lnTo>
                  <a:pt x="2659" y="1913"/>
                </a:lnTo>
                <a:lnTo>
                  <a:pt x="2759" y="1970"/>
                </a:lnTo>
                <a:lnTo>
                  <a:pt x="2805" y="1970"/>
                </a:lnTo>
                <a:lnTo>
                  <a:pt x="2850" y="1960"/>
                </a:lnTo>
                <a:lnTo>
                  <a:pt x="3009" y="1836"/>
                </a:lnTo>
                <a:lnTo>
                  <a:pt x="3108" y="1821"/>
                </a:lnTo>
                <a:lnTo>
                  <a:pt x="3208" y="1829"/>
                </a:lnTo>
                <a:lnTo>
                  <a:pt x="3265" y="1820"/>
                </a:lnTo>
                <a:lnTo>
                  <a:pt x="3492" y="1678"/>
                </a:lnTo>
                <a:lnTo>
                  <a:pt x="3487" y="16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Freeform 11"/>
          <p:cNvSpPr>
            <a:spLocks/>
          </p:cNvSpPr>
          <p:nvPr/>
        </p:nvSpPr>
        <p:spPr bwMode="auto">
          <a:xfrm>
            <a:off x="13004800" y="3462338"/>
            <a:ext cx="2698750" cy="2822575"/>
          </a:xfrm>
          <a:custGeom>
            <a:avLst/>
            <a:gdLst>
              <a:gd name="T0" fmla="*/ 6730 w 6801"/>
              <a:gd name="T1" fmla="*/ 3385 h 7116"/>
              <a:gd name="T2" fmla="*/ 6601 w 6801"/>
              <a:gd name="T3" fmla="*/ 3242 h 7116"/>
              <a:gd name="T4" fmla="*/ 5993 w 6801"/>
              <a:gd name="T5" fmla="*/ 3151 h 7116"/>
              <a:gd name="T6" fmla="*/ 5831 w 6801"/>
              <a:gd name="T7" fmla="*/ 3049 h 7116"/>
              <a:gd name="T8" fmla="*/ 5784 w 6801"/>
              <a:gd name="T9" fmla="*/ 2888 h 7116"/>
              <a:gd name="T10" fmla="*/ 5785 w 6801"/>
              <a:gd name="T11" fmla="*/ 2751 h 7116"/>
              <a:gd name="T12" fmla="*/ 5590 w 6801"/>
              <a:gd name="T13" fmla="*/ 2513 h 7116"/>
              <a:gd name="T14" fmla="*/ 5529 w 6801"/>
              <a:gd name="T15" fmla="*/ 1940 h 7116"/>
              <a:gd name="T16" fmla="*/ 5252 w 6801"/>
              <a:gd name="T17" fmla="*/ 1754 h 7116"/>
              <a:gd name="T18" fmla="*/ 4764 w 6801"/>
              <a:gd name="T19" fmla="*/ 1652 h 7116"/>
              <a:gd name="T20" fmla="*/ 4554 w 6801"/>
              <a:gd name="T21" fmla="*/ 1304 h 7116"/>
              <a:gd name="T22" fmla="*/ 4300 w 6801"/>
              <a:gd name="T23" fmla="*/ 1044 h 7116"/>
              <a:gd name="T24" fmla="*/ 4019 w 6801"/>
              <a:gd name="T25" fmla="*/ 105 h 7116"/>
              <a:gd name="T26" fmla="*/ 3610 w 6801"/>
              <a:gd name="T27" fmla="*/ 195 h 7116"/>
              <a:gd name="T28" fmla="*/ 2900 w 6801"/>
              <a:gd name="T29" fmla="*/ 406 h 7116"/>
              <a:gd name="T30" fmla="*/ 2402 w 6801"/>
              <a:gd name="T31" fmla="*/ 627 h 7116"/>
              <a:gd name="T32" fmla="*/ 1931 w 6801"/>
              <a:gd name="T33" fmla="*/ 929 h 7116"/>
              <a:gd name="T34" fmla="*/ 1112 w 6801"/>
              <a:gd name="T35" fmla="*/ 929 h 7116"/>
              <a:gd name="T36" fmla="*/ 925 w 6801"/>
              <a:gd name="T37" fmla="*/ 991 h 7116"/>
              <a:gd name="T38" fmla="*/ 643 w 6801"/>
              <a:gd name="T39" fmla="*/ 1219 h 7116"/>
              <a:gd name="T40" fmla="*/ 628 w 6801"/>
              <a:gd name="T41" fmla="*/ 1534 h 7116"/>
              <a:gd name="T42" fmla="*/ 455 w 6801"/>
              <a:gd name="T43" fmla="*/ 1579 h 7116"/>
              <a:gd name="T44" fmla="*/ 275 w 6801"/>
              <a:gd name="T45" fmla="*/ 1901 h 7116"/>
              <a:gd name="T46" fmla="*/ 362 w 6801"/>
              <a:gd name="T47" fmla="*/ 2303 h 7116"/>
              <a:gd name="T48" fmla="*/ 145 w 6801"/>
              <a:gd name="T49" fmla="*/ 2923 h 7116"/>
              <a:gd name="T50" fmla="*/ 173 w 6801"/>
              <a:gd name="T51" fmla="*/ 3416 h 7116"/>
              <a:gd name="T52" fmla="*/ 1049 w 6801"/>
              <a:gd name="T53" fmla="*/ 3497 h 7116"/>
              <a:gd name="T54" fmla="*/ 1328 w 6801"/>
              <a:gd name="T55" fmla="*/ 3677 h 7116"/>
              <a:gd name="T56" fmla="*/ 1469 w 6801"/>
              <a:gd name="T57" fmla="*/ 3984 h 7116"/>
              <a:gd name="T58" fmla="*/ 1696 w 6801"/>
              <a:gd name="T59" fmla="*/ 4251 h 7116"/>
              <a:gd name="T60" fmla="*/ 1738 w 6801"/>
              <a:gd name="T61" fmla="*/ 4522 h 7116"/>
              <a:gd name="T62" fmla="*/ 2257 w 6801"/>
              <a:gd name="T63" fmla="*/ 4724 h 7116"/>
              <a:gd name="T64" fmla="*/ 2331 w 6801"/>
              <a:gd name="T65" fmla="*/ 5010 h 7116"/>
              <a:gd name="T66" fmla="*/ 2444 w 6801"/>
              <a:gd name="T67" fmla="*/ 5384 h 7116"/>
              <a:gd name="T68" fmla="*/ 2074 w 6801"/>
              <a:gd name="T69" fmla="*/ 5599 h 7116"/>
              <a:gd name="T70" fmla="*/ 2201 w 6801"/>
              <a:gd name="T71" fmla="*/ 5883 h 7116"/>
              <a:gd name="T72" fmla="*/ 2039 w 6801"/>
              <a:gd name="T73" fmla="*/ 6325 h 7116"/>
              <a:gd name="T74" fmla="*/ 2566 w 6801"/>
              <a:gd name="T75" fmla="*/ 6785 h 7116"/>
              <a:gd name="T76" fmla="*/ 3190 w 6801"/>
              <a:gd name="T77" fmla="*/ 6718 h 7116"/>
              <a:gd name="T78" fmla="*/ 3377 w 6801"/>
              <a:gd name="T79" fmla="*/ 6888 h 7116"/>
              <a:gd name="T80" fmla="*/ 4521 w 6801"/>
              <a:gd name="T81" fmla="*/ 6997 h 7116"/>
              <a:gd name="T82" fmla="*/ 4444 w 6801"/>
              <a:gd name="T83" fmla="*/ 6689 h 7116"/>
              <a:gd name="T84" fmla="*/ 4538 w 6801"/>
              <a:gd name="T85" fmla="*/ 6384 h 7116"/>
              <a:gd name="T86" fmla="*/ 4515 w 6801"/>
              <a:gd name="T87" fmla="*/ 6066 h 7116"/>
              <a:gd name="T88" fmla="*/ 4551 w 6801"/>
              <a:gd name="T89" fmla="*/ 5778 h 7116"/>
              <a:gd name="T90" fmla="*/ 4535 w 6801"/>
              <a:gd name="T91" fmla="*/ 5600 h 7116"/>
              <a:gd name="T92" fmla="*/ 4442 w 6801"/>
              <a:gd name="T93" fmla="*/ 5540 h 7116"/>
              <a:gd name="T94" fmla="*/ 4218 w 6801"/>
              <a:gd name="T95" fmla="*/ 5430 h 7116"/>
              <a:gd name="T96" fmla="*/ 4495 w 6801"/>
              <a:gd name="T97" fmla="*/ 5356 h 7116"/>
              <a:gd name="T98" fmla="*/ 4657 w 6801"/>
              <a:gd name="T99" fmla="*/ 4966 h 7116"/>
              <a:gd name="T100" fmla="*/ 4607 w 6801"/>
              <a:gd name="T101" fmla="*/ 4550 h 7116"/>
              <a:gd name="T102" fmla="*/ 5091 w 6801"/>
              <a:gd name="T103" fmla="*/ 4261 h 7116"/>
              <a:gd name="T104" fmla="*/ 5731 w 6801"/>
              <a:gd name="T105" fmla="*/ 4073 h 7116"/>
              <a:gd name="T106" fmla="*/ 6077 w 6801"/>
              <a:gd name="T107" fmla="*/ 3898 h 7116"/>
              <a:gd name="T108" fmla="*/ 6522 w 6801"/>
              <a:gd name="T109" fmla="*/ 3900 h 7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01" h="7116">
                <a:moveTo>
                  <a:pt x="6774" y="3438"/>
                </a:moveTo>
                <a:lnTo>
                  <a:pt x="6745" y="3447"/>
                </a:lnTo>
                <a:lnTo>
                  <a:pt x="6716" y="3429"/>
                </a:lnTo>
                <a:lnTo>
                  <a:pt x="6721" y="3415"/>
                </a:lnTo>
                <a:lnTo>
                  <a:pt x="6730" y="3385"/>
                </a:lnTo>
                <a:lnTo>
                  <a:pt x="6739" y="3369"/>
                </a:lnTo>
                <a:lnTo>
                  <a:pt x="6689" y="3307"/>
                </a:lnTo>
                <a:lnTo>
                  <a:pt x="6656" y="3288"/>
                </a:lnTo>
                <a:lnTo>
                  <a:pt x="6618" y="3308"/>
                </a:lnTo>
                <a:lnTo>
                  <a:pt x="6601" y="3242"/>
                </a:lnTo>
                <a:lnTo>
                  <a:pt x="6559" y="3202"/>
                </a:lnTo>
                <a:lnTo>
                  <a:pt x="6507" y="3185"/>
                </a:lnTo>
                <a:lnTo>
                  <a:pt x="6367" y="3204"/>
                </a:lnTo>
                <a:lnTo>
                  <a:pt x="6087" y="3147"/>
                </a:lnTo>
                <a:lnTo>
                  <a:pt x="5993" y="3151"/>
                </a:lnTo>
                <a:lnTo>
                  <a:pt x="5949" y="3141"/>
                </a:lnTo>
                <a:lnTo>
                  <a:pt x="5929" y="3106"/>
                </a:lnTo>
                <a:lnTo>
                  <a:pt x="5897" y="3120"/>
                </a:lnTo>
                <a:lnTo>
                  <a:pt x="5861" y="3092"/>
                </a:lnTo>
                <a:lnTo>
                  <a:pt x="5831" y="3049"/>
                </a:lnTo>
                <a:lnTo>
                  <a:pt x="5818" y="3017"/>
                </a:lnTo>
                <a:lnTo>
                  <a:pt x="5829" y="2920"/>
                </a:lnTo>
                <a:lnTo>
                  <a:pt x="5824" y="2905"/>
                </a:lnTo>
                <a:lnTo>
                  <a:pt x="5799" y="2902"/>
                </a:lnTo>
                <a:lnTo>
                  <a:pt x="5784" y="2888"/>
                </a:lnTo>
                <a:lnTo>
                  <a:pt x="5776" y="2863"/>
                </a:lnTo>
                <a:lnTo>
                  <a:pt x="5769" y="2825"/>
                </a:lnTo>
                <a:lnTo>
                  <a:pt x="5771" y="2799"/>
                </a:lnTo>
                <a:lnTo>
                  <a:pt x="5778" y="2776"/>
                </a:lnTo>
                <a:lnTo>
                  <a:pt x="5785" y="2751"/>
                </a:lnTo>
                <a:lnTo>
                  <a:pt x="5780" y="2723"/>
                </a:lnTo>
                <a:lnTo>
                  <a:pt x="5768" y="2705"/>
                </a:lnTo>
                <a:lnTo>
                  <a:pt x="5728" y="2671"/>
                </a:lnTo>
                <a:lnTo>
                  <a:pt x="5690" y="2620"/>
                </a:lnTo>
                <a:lnTo>
                  <a:pt x="5590" y="2513"/>
                </a:lnTo>
                <a:lnTo>
                  <a:pt x="5596" y="2449"/>
                </a:lnTo>
                <a:lnTo>
                  <a:pt x="5590" y="2337"/>
                </a:lnTo>
                <a:lnTo>
                  <a:pt x="5569" y="2234"/>
                </a:lnTo>
                <a:lnTo>
                  <a:pt x="5558" y="2079"/>
                </a:lnTo>
                <a:lnTo>
                  <a:pt x="5529" y="1940"/>
                </a:lnTo>
                <a:lnTo>
                  <a:pt x="5426" y="1969"/>
                </a:lnTo>
                <a:lnTo>
                  <a:pt x="5325" y="2021"/>
                </a:lnTo>
                <a:lnTo>
                  <a:pt x="5269" y="1981"/>
                </a:lnTo>
                <a:lnTo>
                  <a:pt x="5224" y="1917"/>
                </a:lnTo>
                <a:lnTo>
                  <a:pt x="5252" y="1754"/>
                </a:lnTo>
                <a:lnTo>
                  <a:pt x="5165" y="1688"/>
                </a:lnTo>
                <a:lnTo>
                  <a:pt x="5075" y="1785"/>
                </a:lnTo>
                <a:lnTo>
                  <a:pt x="4939" y="1805"/>
                </a:lnTo>
                <a:lnTo>
                  <a:pt x="4811" y="1739"/>
                </a:lnTo>
                <a:lnTo>
                  <a:pt x="4764" y="1652"/>
                </a:lnTo>
                <a:lnTo>
                  <a:pt x="4739" y="1543"/>
                </a:lnTo>
                <a:lnTo>
                  <a:pt x="4713" y="1469"/>
                </a:lnTo>
                <a:lnTo>
                  <a:pt x="4669" y="1424"/>
                </a:lnTo>
                <a:lnTo>
                  <a:pt x="4601" y="1386"/>
                </a:lnTo>
                <a:lnTo>
                  <a:pt x="4554" y="1304"/>
                </a:lnTo>
                <a:lnTo>
                  <a:pt x="4548" y="1228"/>
                </a:lnTo>
                <a:lnTo>
                  <a:pt x="4577" y="1174"/>
                </a:lnTo>
                <a:lnTo>
                  <a:pt x="4494" y="1110"/>
                </a:lnTo>
                <a:lnTo>
                  <a:pt x="4396" y="1096"/>
                </a:lnTo>
                <a:lnTo>
                  <a:pt x="4300" y="1044"/>
                </a:lnTo>
                <a:lnTo>
                  <a:pt x="4234" y="916"/>
                </a:lnTo>
                <a:lnTo>
                  <a:pt x="4135" y="665"/>
                </a:lnTo>
                <a:lnTo>
                  <a:pt x="4090" y="320"/>
                </a:lnTo>
                <a:lnTo>
                  <a:pt x="4061" y="202"/>
                </a:lnTo>
                <a:lnTo>
                  <a:pt x="4019" y="105"/>
                </a:lnTo>
                <a:lnTo>
                  <a:pt x="3996" y="0"/>
                </a:lnTo>
                <a:lnTo>
                  <a:pt x="3779" y="17"/>
                </a:lnTo>
                <a:lnTo>
                  <a:pt x="3735" y="41"/>
                </a:lnTo>
                <a:lnTo>
                  <a:pt x="3683" y="143"/>
                </a:lnTo>
                <a:lnTo>
                  <a:pt x="3610" y="195"/>
                </a:lnTo>
                <a:lnTo>
                  <a:pt x="3529" y="207"/>
                </a:lnTo>
                <a:lnTo>
                  <a:pt x="3369" y="192"/>
                </a:lnTo>
                <a:lnTo>
                  <a:pt x="3233" y="354"/>
                </a:lnTo>
                <a:lnTo>
                  <a:pt x="3071" y="406"/>
                </a:lnTo>
                <a:lnTo>
                  <a:pt x="2900" y="406"/>
                </a:lnTo>
                <a:lnTo>
                  <a:pt x="2769" y="481"/>
                </a:lnTo>
                <a:lnTo>
                  <a:pt x="2655" y="505"/>
                </a:lnTo>
                <a:lnTo>
                  <a:pt x="2526" y="504"/>
                </a:lnTo>
                <a:lnTo>
                  <a:pt x="2462" y="556"/>
                </a:lnTo>
                <a:lnTo>
                  <a:pt x="2402" y="627"/>
                </a:lnTo>
                <a:lnTo>
                  <a:pt x="2151" y="772"/>
                </a:lnTo>
                <a:lnTo>
                  <a:pt x="2085" y="792"/>
                </a:lnTo>
                <a:lnTo>
                  <a:pt x="2016" y="784"/>
                </a:lnTo>
                <a:lnTo>
                  <a:pt x="1961" y="828"/>
                </a:lnTo>
                <a:lnTo>
                  <a:pt x="1931" y="929"/>
                </a:lnTo>
                <a:lnTo>
                  <a:pt x="1884" y="983"/>
                </a:lnTo>
                <a:lnTo>
                  <a:pt x="1830" y="1011"/>
                </a:lnTo>
                <a:lnTo>
                  <a:pt x="1695" y="1036"/>
                </a:lnTo>
                <a:lnTo>
                  <a:pt x="1128" y="949"/>
                </a:lnTo>
                <a:lnTo>
                  <a:pt x="1112" y="929"/>
                </a:lnTo>
                <a:lnTo>
                  <a:pt x="1101" y="904"/>
                </a:lnTo>
                <a:lnTo>
                  <a:pt x="1073" y="883"/>
                </a:lnTo>
                <a:lnTo>
                  <a:pt x="1043" y="877"/>
                </a:lnTo>
                <a:lnTo>
                  <a:pt x="971" y="899"/>
                </a:lnTo>
                <a:lnTo>
                  <a:pt x="925" y="991"/>
                </a:lnTo>
                <a:lnTo>
                  <a:pt x="873" y="1035"/>
                </a:lnTo>
                <a:lnTo>
                  <a:pt x="811" y="1051"/>
                </a:lnTo>
                <a:lnTo>
                  <a:pt x="726" y="1120"/>
                </a:lnTo>
                <a:lnTo>
                  <a:pt x="633" y="1163"/>
                </a:lnTo>
                <a:lnTo>
                  <a:pt x="643" y="1219"/>
                </a:lnTo>
                <a:lnTo>
                  <a:pt x="646" y="1279"/>
                </a:lnTo>
                <a:lnTo>
                  <a:pt x="660" y="1367"/>
                </a:lnTo>
                <a:lnTo>
                  <a:pt x="655" y="1425"/>
                </a:lnTo>
                <a:lnTo>
                  <a:pt x="646" y="1483"/>
                </a:lnTo>
                <a:lnTo>
                  <a:pt x="628" y="1534"/>
                </a:lnTo>
                <a:lnTo>
                  <a:pt x="594" y="1530"/>
                </a:lnTo>
                <a:lnTo>
                  <a:pt x="560" y="1506"/>
                </a:lnTo>
                <a:lnTo>
                  <a:pt x="525" y="1491"/>
                </a:lnTo>
                <a:lnTo>
                  <a:pt x="488" y="1528"/>
                </a:lnTo>
                <a:lnTo>
                  <a:pt x="455" y="1579"/>
                </a:lnTo>
                <a:lnTo>
                  <a:pt x="379" y="1642"/>
                </a:lnTo>
                <a:lnTo>
                  <a:pt x="291" y="1631"/>
                </a:lnTo>
                <a:lnTo>
                  <a:pt x="320" y="1753"/>
                </a:lnTo>
                <a:lnTo>
                  <a:pt x="311" y="1862"/>
                </a:lnTo>
                <a:lnTo>
                  <a:pt x="275" y="1901"/>
                </a:lnTo>
                <a:lnTo>
                  <a:pt x="260" y="1962"/>
                </a:lnTo>
                <a:lnTo>
                  <a:pt x="279" y="2024"/>
                </a:lnTo>
                <a:lnTo>
                  <a:pt x="309" y="2080"/>
                </a:lnTo>
                <a:lnTo>
                  <a:pt x="361" y="2205"/>
                </a:lnTo>
                <a:lnTo>
                  <a:pt x="362" y="2303"/>
                </a:lnTo>
                <a:lnTo>
                  <a:pt x="286" y="2323"/>
                </a:lnTo>
                <a:lnTo>
                  <a:pt x="164" y="2675"/>
                </a:lnTo>
                <a:lnTo>
                  <a:pt x="117" y="2772"/>
                </a:lnTo>
                <a:lnTo>
                  <a:pt x="108" y="2886"/>
                </a:lnTo>
                <a:lnTo>
                  <a:pt x="145" y="2923"/>
                </a:lnTo>
                <a:lnTo>
                  <a:pt x="152" y="2978"/>
                </a:lnTo>
                <a:lnTo>
                  <a:pt x="19" y="3197"/>
                </a:lnTo>
                <a:lnTo>
                  <a:pt x="13" y="3247"/>
                </a:lnTo>
                <a:lnTo>
                  <a:pt x="0" y="3296"/>
                </a:lnTo>
                <a:lnTo>
                  <a:pt x="173" y="3416"/>
                </a:lnTo>
                <a:lnTo>
                  <a:pt x="362" y="3456"/>
                </a:lnTo>
                <a:lnTo>
                  <a:pt x="455" y="3499"/>
                </a:lnTo>
                <a:lnTo>
                  <a:pt x="620" y="3633"/>
                </a:lnTo>
                <a:lnTo>
                  <a:pt x="993" y="3556"/>
                </a:lnTo>
                <a:lnTo>
                  <a:pt x="1049" y="3497"/>
                </a:lnTo>
                <a:lnTo>
                  <a:pt x="1117" y="3492"/>
                </a:lnTo>
                <a:lnTo>
                  <a:pt x="1165" y="3553"/>
                </a:lnTo>
                <a:lnTo>
                  <a:pt x="1209" y="3629"/>
                </a:lnTo>
                <a:lnTo>
                  <a:pt x="1265" y="3658"/>
                </a:lnTo>
                <a:lnTo>
                  <a:pt x="1328" y="3677"/>
                </a:lnTo>
                <a:lnTo>
                  <a:pt x="1378" y="3712"/>
                </a:lnTo>
                <a:lnTo>
                  <a:pt x="1400" y="3786"/>
                </a:lnTo>
                <a:lnTo>
                  <a:pt x="1407" y="3889"/>
                </a:lnTo>
                <a:lnTo>
                  <a:pt x="1443" y="3970"/>
                </a:lnTo>
                <a:lnTo>
                  <a:pt x="1469" y="3984"/>
                </a:lnTo>
                <a:lnTo>
                  <a:pt x="1497" y="3977"/>
                </a:lnTo>
                <a:lnTo>
                  <a:pt x="1620" y="4026"/>
                </a:lnTo>
                <a:lnTo>
                  <a:pt x="1690" y="4074"/>
                </a:lnTo>
                <a:lnTo>
                  <a:pt x="1715" y="4105"/>
                </a:lnTo>
                <a:lnTo>
                  <a:pt x="1696" y="4251"/>
                </a:lnTo>
                <a:lnTo>
                  <a:pt x="1636" y="4286"/>
                </a:lnTo>
                <a:lnTo>
                  <a:pt x="1651" y="4348"/>
                </a:lnTo>
                <a:lnTo>
                  <a:pt x="1699" y="4404"/>
                </a:lnTo>
                <a:lnTo>
                  <a:pt x="1742" y="4468"/>
                </a:lnTo>
                <a:lnTo>
                  <a:pt x="1738" y="4522"/>
                </a:lnTo>
                <a:lnTo>
                  <a:pt x="1753" y="4569"/>
                </a:lnTo>
                <a:lnTo>
                  <a:pt x="1817" y="4591"/>
                </a:lnTo>
                <a:lnTo>
                  <a:pt x="2009" y="4568"/>
                </a:lnTo>
                <a:lnTo>
                  <a:pt x="2128" y="4623"/>
                </a:lnTo>
                <a:lnTo>
                  <a:pt x="2257" y="4724"/>
                </a:lnTo>
                <a:lnTo>
                  <a:pt x="2363" y="4866"/>
                </a:lnTo>
                <a:lnTo>
                  <a:pt x="2374" y="4914"/>
                </a:lnTo>
                <a:lnTo>
                  <a:pt x="2358" y="4947"/>
                </a:lnTo>
                <a:lnTo>
                  <a:pt x="2340" y="4974"/>
                </a:lnTo>
                <a:lnTo>
                  <a:pt x="2331" y="5010"/>
                </a:lnTo>
                <a:lnTo>
                  <a:pt x="2348" y="5093"/>
                </a:lnTo>
                <a:lnTo>
                  <a:pt x="2445" y="5194"/>
                </a:lnTo>
                <a:lnTo>
                  <a:pt x="2472" y="5267"/>
                </a:lnTo>
                <a:lnTo>
                  <a:pt x="2467" y="5337"/>
                </a:lnTo>
                <a:lnTo>
                  <a:pt x="2444" y="5384"/>
                </a:lnTo>
                <a:lnTo>
                  <a:pt x="2313" y="5366"/>
                </a:lnTo>
                <a:lnTo>
                  <a:pt x="2207" y="5308"/>
                </a:lnTo>
                <a:lnTo>
                  <a:pt x="2066" y="5308"/>
                </a:lnTo>
                <a:lnTo>
                  <a:pt x="2020" y="5469"/>
                </a:lnTo>
                <a:lnTo>
                  <a:pt x="2074" y="5599"/>
                </a:lnTo>
                <a:lnTo>
                  <a:pt x="2091" y="5687"/>
                </a:lnTo>
                <a:lnTo>
                  <a:pt x="2097" y="5778"/>
                </a:lnTo>
                <a:lnTo>
                  <a:pt x="2111" y="5826"/>
                </a:lnTo>
                <a:lnTo>
                  <a:pt x="2177" y="5857"/>
                </a:lnTo>
                <a:lnTo>
                  <a:pt x="2201" y="5883"/>
                </a:lnTo>
                <a:lnTo>
                  <a:pt x="2200" y="5976"/>
                </a:lnTo>
                <a:lnTo>
                  <a:pt x="2171" y="6055"/>
                </a:lnTo>
                <a:lnTo>
                  <a:pt x="2055" y="6163"/>
                </a:lnTo>
                <a:lnTo>
                  <a:pt x="2032" y="6240"/>
                </a:lnTo>
                <a:lnTo>
                  <a:pt x="2039" y="6325"/>
                </a:lnTo>
                <a:lnTo>
                  <a:pt x="2138" y="6361"/>
                </a:lnTo>
                <a:lnTo>
                  <a:pt x="2191" y="6495"/>
                </a:lnTo>
                <a:lnTo>
                  <a:pt x="2487" y="6677"/>
                </a:lnTo>
                <a:lnTo>
                  <a:pt x="2528" y="6725"/>
                </a:lnTo>
                <a:lnTo>
                  <a:pt x="2566" y="6785"/>
                </a:lnTo>
                <a:lnTo>
                  <a:pt x="2612" y="6820"/>
                </a:lnTo>
                <a:lnTo>
                  <a:pt x="2829" y="6865"/>
                </a:lnTo>
                <a:lnTo>
                  <a:pt x="3078" y="6826"/>
                </a:lnTo>
                <a:lnTo>
                  <a:pt x="3138" y="6792"/>
                </a:lnTo>
                <a:lnTo>
                  <a:pt x="3190" y="6718"/>
                </a:lnTo>
                <a:lnTo>
                  <a:pt x="3247" y="6665"/>
                </a:lnTo>
                <a:lnTo>
                  <a:pt x="3301" y="6683"/>
                </a:lnTo>
                <a:lnTo>
                  <a:pt x="3316" y="6780"/>
                </a:lnTo>
                <a:lnTo>
                  <a:pt x="3369" y="6840"/>
                </a:lnTo>
                <a:lnTo>
                  <a:pt x="3377" y="6888"/>
                </a:lnTo>
                <a:lnTo>
                  <a:pt x="3388" y="6931"/>
                </a:lnTo>
                <a:lnTo>
                  <a:pt x="3512" y="7011"/>
                </a:lnTo>
                <a:lnTo>
                  <a:pt x="3649" y="7022"/>
                </a:lnTo>
                <a:lnTo>
                  <a:pt x="3946" y="7116"/>
                </a:lnTo>
                <a:lnTo>
                  <a:pt x="4521" y="6997"/>
                </a:lnTo>
                <a:lnTo>
                  <a:pt x="4477" y="6886"/>
                </a:lnTo>
                <a:lnTo>
                  <a:pt x="4462" y="6795"/>
                </a:lnTo>
                <a:lnTo>
                  <a:pt x="4445" y="6744"/>
                </a:lnTo>
                <a:lnTo>
                  <a:pt x="4442" y="6721"/>
                </a:lnTo>
                <a:lnTo>
                  <a:pt x="4444" y="6689"/>
                </a:lnTo>
                <a:lnTo>
                  <a:pt x="4451" y="6664"/>
                </a:lnTo>
                <a:lnTo>
                  <a:pt x="4467" y="6622"/>
                </a:lnTo>
                <a:lnTo>
                  <a:pt x="4499" y="6444"/>
                </a:lnTo>
                <a:lnTo>
                  <a:pt x="4521" y="6398"/>
                </a:lnTo>
                <a:lnTo>
                  <a:pt x="4538" y="6384"/>
                </a:lnTo>
                <a:lnTo>
                  <a:pt x="4558" y="6381"/>
                </a:lnTo>
                <a:lnTo>
                  <a:pt x="4554" y="6321"/>
                </a:lnTo>
                <a:lnTo>
                  <a:pt x="4576" y="6234"/>
                </a:lnTo>
                <a:lnTo>
                  <a:pt x="4587" y="6151"/>
                </a:lnTo>
                <a:lnTo>
                  <a:pt x="4515" y="6066"/>
                </a:lnTo>
                <a:lnTo>
                  <a:pt x="4518" y="5995"/>
                </a:lnTo>
                <a:lnTo>
                  <a:pt x="4561" y="5962"/>
                </a:lnTo>
                <a:lnTo>
                  <a:pt x="4604" y="5901"/>
                </a:lnTo>
                <a:lnTo>
                  <a:pt x="4606" y="5784"/>
                </a:lnTo>
                <a:lnTo>
                  <a:pt x="4551" y="5778"/>
                </a:lnTo>
                <a:lnTo>
                  <a:pt x="4551" y="5758"/>
                </a:lnTo>
                <a:lnTo>
                  <a:pt x="4578" y="5726"/>
                </a:lnTo>
                <a:lnTo>
                  <a:pt x="4572" y="5691"/>
                </a:lnTo>
                <a:lnTo>
                  <a:pt x="4540" y="5640"/>
                </a:lnTo>
                <a:lnTo>
                  <a:pt x="4535" y="5600"/>
                </a:lnTo>
                <a:lnTo>
                  <a:pt x="4538" y="5566"/>
                </a:lnTo>
                <a:lnTo>
                  <a:pt x="4531" y="5541"/>
                </a:lnTo>
                <a:lnTo>
                  <a:pt x="4503" y="5522"/>
                </a:lnTo>
                <a:lnTo>
                  <a:pt x="4486" y="5520"/>
                </a:lnTo>
                <a:lnTo>
                  <a:pt x="4442" y="5540"/>
                </a:lnTo>
                <a:lnTo>
                  <a:pt x="4411" y="5544"/>
                </a:lnTo>
                <a:lnTo>
                  <a:pt x="4318" y="5523"/>
                </a:lnTo>
                <a:lnTo>
                  <a:pt x="4268" y="5501"/>
                </a:lnTo>
                <a:lnTo>
                  <a:pt x="4242" y="5469"/>
                </a:lnTo>
                <a:lnTo>
                  <a:pt x="4218" y="5430"/>
                </a:lnTo>
                <a:lnTo>
                  <a:pt x="4216" y="5401"/>
                </a:lnTo>
                <a:lnTo>
                  <a:pt x="4235" y="5327"/>
                </a:lnTo>
                <a:lnTo>
                  <a:pt x="4299" y="5310"/>
                </a:lnTo>
                <a:lnTo>
                  <a:pt x="4364" y="5336"/>
                </a:lnTo>
                <a:lnTo>
                  <a:pt x="4495" y="5356"/>
                </a:lnTo>
                <a:lnTo>
                  <a:pt x="4622" y="5311"/>
                </a:lnTo>
                <a:lnTo>
                  <a:pt x="4667" y="5269"/>
                </a:lnTo>
                <a:lnTo>
                  <a:pt x="4678" y="5203"/>
                </a:lnTo>
                <a:lnTo>
                  <a:pt x="4588" y="5064"/>
                </a:lnTo>
                <a:lnTo>
                  <a:pt x="4657" y="4966"/>
                </a:lnTo>
                <a:lnTo>
                  <a:pt x="4756" y="4906"/>
                </a:lnTo>
                <a:lnTo>
                  <a:pt x="4693" y="4811"/>
                </a:lnTo>
                <a:lnTo>
                  <a:pt x="4650" y="4703"/>
                </a:lnTo>
                <a:lnTo>
                  <a:pt x="4642" y="4625"/>
                </a:lnTo>
                <a:lnTo>
                  <a:pt x="4607" y="4550"/>
                </a:lnTo>
                <a:lnTo>
                  <a:pt x="4578" y="4468"/>
                </a:lnTo>
                <a:lnTo>
                  <a:pt x="4567" y="4395"/>
                </a:lnTo>
                <a:lnTo>
                  <a:pt x="4694" y="4300"/>
                </a:lnTo>
                <a:lnTo>
                  <a:pt x="4831" y="4260"/>
                </a:lnTo>
                <a:lnTo>
                  <a:pt x="5091" y="4261"/>
                </a:lnTo>
                <a:lnTo>
                  <a:pt x="5336" y="4213"/>
                </a:lnTo>
                <a:lnTo>
                  <a:pt x="5427" y="4230"/>
                </a:lnTo>
                <a:lnTo>
                  <a:pt x="5490" y="4210"/>
                </a:lnTo>
                <a:lnTo>
                  <a:pt x="5661" y="4082"/>
                </a:lnTo>
                <a:lnTo>
                  <a:pt x="5731" y="4073"/>
                </a:lnTo>
                <a:lnTo>
                  <a:pt x="5927" y="4092"/>
                </a:lnTo>
                <a:lnTo>
                  <a:pt x="6028" y="4011"/>
                </a:lnTo>
                <a:lnTo>
                  <a:pt x="6035" y="3967"/>
                </a:lnTo>
                <a:lnTo>
                  <a:pt x="6047" y="3930"/>
                </a:lnTo>
                <a:lnTo>
                  <a:pt x="6077" y="3898"/>
                </a:lnTo>
                <a:lnTo>
                  <a:pt x="6110" y="3876"/>
                </a:lnTo>
                <a:lnTo>
                  <a:pt x="6183" y="3894"/>
                </a:lnTo>
                <a:lnTo>
                  <a:pt x="6393" y="4002"/>
                </a:lnTo>
                <a:lnTo>
                  <a:pt x="6463" y="3976"/>
                </a:lnTo>
                <a:lnTo>
                  <a:pt x="6522" y="3900"/>
                </a:lnTo>
                <a:lnTo>
                  <a:pt x="6574" y="3779"/>
                </a:lnTo>
                <a:lnTo>
                  <a:pt x="6744" y="3528"/>
                </a:lnTo>
                <a:lnTo>
                  <a:pt x="6801" y="3420"/>
                </a:lnTo>
                <a:lnTo>
                  <a:pt x="6774" y="343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5" name="Freeform 13"/>
          <p:cNvSpPr>
            <a:spLocks/>
          </p:cNvSpPr>
          <p:nvPr/>
        </p:nvSpPr>
        <p:spPr bwMode="auto">
          <a:xfrm>
            <a:off x="12885738" y="2263775"/>
            <a:ext cx="2624138" cy="1614487"/>
          </a:xfrm>
          <a:custGeom>
            <a:avLst/>
            <a:gdLst>
              <a:gd name="T0" fmla="*/ 6528 w 6612"/>
              <a:gd name="T1" fmla="*/ 239 h 4068"/>
              <a:gd name="T2" fmla="*/ 5648 w 6612"/>
              <a:gd name="T3" fmla="*/ 240 h 4068"/>
              <a:gd name="T4" fmla="*/ 3873 w 6612"/>
              <a:gd name="T5" fmla="*/ 146 h 4068"/>
              <a:gd name="T6" fmla="*/ 2195 w 6612"/>
              <a:gd name="T7" fmla="*/ 56 h 4068"/>
              <a:gd name="T8" fmla="*/ 1122 w 6612"/>
              <a:gd name="T9" fmla="*/ 3 h 4068"/>
              <a:gd name="T10" fmla="*/ 1111 w 6612"/>
              <a:gd name="T11" fmla="*/ 48 h 4068"/>
              <a:gd name="T12" fmla="*/ 1072 w 6612"/>
              <a:gd name="T13" fmla="*/ 99 h 4068"/>
              <a:gd name="T14" fmla="*/ 1021 w 6612"/>
              <a:gd name="T15" fmla="*/ 153 h 4068"/>
              <a:gd name="T16" fmla="*/ 810 w 6612"/>
              <a:gd name="T17" fmla="*/ 258 h 4068"/>
              <a:gd name="T18" fmla="*/ 617 w 6612"/>
              <a:gd name="T19" fmla="*/ 364 h 4068"/>
              <a:gd name="T20" fmla="*/ 504 w 6612"/>
              <a:gd name="T21" fmla="*/ 495 h 4068"/>
              <a:gd name="T22" fmla="*/ 449 w 6612"/>
              <a:gd name="T23" fmla="*/ 609 h 4068"/>
              <a:gd name="T24" fmla="*/ 433 w 6612"/>
              <a:gd name="T25" fmla="*/ 550 h 4068"/>
              <a:gd name="T26" fmla="*/ 462 w 6612"/>
              <a:gd name="T27" fmla="*/ 484 h 4068"/>
              <a:gd name="T28" fmla="*/ 217 w 6612"/>
              <a:gd name="T29" fmla="*/ 519 h 4068"/>
              <a:gd name="T30" fmla="*/ 281 w 6612"/>
              <a:gd name="T31" fmla="*/ 807 h 4068"/>
              <a:gd name="T32" fmla="*/ 252 w 6612"/>
              <a:gd name="T33" fmla="*/ 989 h 4068"/>
              <a:gd name="T34" fmla="*/ 150 w 6612"/>
              <a:gd name="T35" fmla="*/ 1171 h 4068"/>
              <a:gd name="T36" fmla="*/ 328 w 6612"/>
              <a:gd name="T37" fmla="*/ 1453 h 4068"/>
              <a:gd name="T38" fmla="*/ 433 w 6612"/>
              <a:gd name="T39" fmla="*/ 1648 h 4068"/>
              <a:gd name="T40" fmla="*/ 764 w 6612"/>
              <a:gd name="T41" fmla="*/ 1690 h 4068"/>
              <a:gd name="T42" fmla="*/ 735 w 6612"/>
              <a:gd name="T43" fmla="*/ 1830 h 4068"/>
              <a:gd name="T44" fmla="*/ 652 w 6612"/>
              <a:gd name="T45" fmla="*/ 1983 h 4068"/>
              <a:gd name="T46" fmla="*/ 403 w 6612"/>
              <a:gd name="T47" fmla="*/ 2068 h 4068"/>
              <a:gd name="T48" fmla="*/ 0 w 6612"/>
              <a:gd name="T49" fmla="*/ 2679 h 4068"/>
              <a:gd name="T50" fmla="*/ 253 w 6612"/>
              <a:gd name="T51" fmla="*/ 3214 h 4068"/>
              <a:gd name="T52" fmla="*/ 358 w 6612"/>
              <a:gd name="T53" fmla="*/ 3274 h 4068"/>
              <a:gd name="T54" fmla="*/ 892 w 6612"/>
              <a:gd name="T55" fmla="*/ 3489 h 4068"/>
              <a:gd name="T56" fmla="*/ 1111 w 6612"/>
              <a:gd name="T57" fmla="*/ 4068 h 4068"/>
              <a:gd name="T58" fmla="*/ 1271 w 6612"/>
              <a:gd name="T59" fmla="*/ 3916 h 4068"/>
              <a:gd name="T60" fmla="*/ 1401 w 6612"/>
              <a:gd name="T61" fmla="*/ 3921 h 4068"/>
              <a:gd name="T62" fmla="*/ 1995 w 6612"/>
              <a:gd name="T63" fmla="*/ 4053 h 4068"/>
              <a:gd name="T64" fmla="*/ 2231 w 6612"/>
              <a:gd name="T65" fmla="*/ 3946 h 4068"/>
              <a:gd name="T66" fmla="*/ 2385 w 6612"/>
              <a:gd name="T67" fmla="*/ 3809 h 4068"/>
              <a:gd name="T68" fmla="*/ 2762 w 6612"/>
              <a:gd name="T69" fmla="*/ 3573 h 4068"/>
              <a:gd name="T70" fmla="*/ 3069 w 6612"/>
              <a:gd name="T71" fmla="*/ 3498 h 4068"/>
              <a:gd name="T72" fmla="*/ 3533 w 6612"/>
              <a:gd name="T73" fmla="*/ 3371 h 4068"/>
              <a:gd name="T74" fmla="*/ 3910 w 6612"/>
              <a:gd name="T75" fmla="*/ 3212 h 4068"/>
              <a:gd name="T76" fmla="*/ 4079 w 6612"/>
              <a:gd name="T77" fmla="*/ 3034 h 4068"/>
              <a:gd name="T78" fmla="*/ 4682 w 6612"/>
              <a:gd name="T79" fmla="*/ 2974 h 4068"/>
              <a:gd name="T80" fmla="*/ 4905 w 6612"/>
              <a:gd name="T81" fmla="*/ 2869 h 4068"/>
              <a:gd name="T82" fmla="*/ 5522 w 6612"/>
              <a:gd name="T83" fmla="*/ 2438 h 4068"/>
              <a:gd name="T84" fmla="*/ 6188 w 6612"/>
              <a:gd name="T85" fmla="*/ 1842 h 4068"/>
              <a:gd name="T86" fmla="*/ 6077 w 6612"/>
              <a:gd name="T87" fmla="*/ 1293 h 4068"/>
              <a:gd name="T88" fmla="*/ 5958 w 6612"/>
              <a:gd name="T89" fmla="*/ 1028 h 4068"/>
              <a:gd name="T90" fmla="*/ 6346 w 6612"/>
              <a:gd name="T91" fmla="*/ 489 h 4068"/>
              <a:gd name="T92" fmla="*/ 6612 w 6612"/>
              <a:gd name="T93" fmla="*/ 152 h 4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12" h="4068">
                <a:moveTo>
                  <a:pt x="6608" y="128"/>
                </a:moveTo>
                <a:lnTo>
                  <a:pt x="6561" y="212"/>
                </a:lnTo>
                <a:lnTo>
                  <a:pt x="6528" y="239"/>
                </a:lnTo>
                <a:lnTo>
                  <a:pt x="6404" y="281"/>
                </a:lnTo>
                <a:lnTo>
                  <a:pt x="6067" y="263"/>
                </a:lnTo>
                <a:lnTo>
                  <a:pt x="5648" y="240"/>
                </a:lnTo>
                <a:lnTo>
                  <a:pt x="5149" y="213"/>
                </a:lnTo>
                <a:lnTo>
                  <a:pt x="4651" y="188"/>
                </a:lnTo>
                <a:lnTo>
                  <a:pt x="3873" y="146"/>
                </a:lnTo>
                <a:lnTo>
                  <a:pt x="3231" y="111"/>
                </a:lnTo>
                <a:lnTo>
                  <a:pt x="2713" y="84"/>
                </a:lnTo>
                <a:lnTo>
                  <a:pt x="2195" y="56"/>
                </a:lnTo>
                <a:lnTo>
                  <a:pt x="1500" y="19"/>
                </a:lnTo>
                <a:lnTo>
                  <a:pt x="1130" y="0"/>
                </a:lnTo>
                <a:lnTo>
                  <a:pt x="1122" y="3"/>
                </a:lnTo>
                <a:lnTo>
                  <a:pt x="1103" y="1"/>
                </a:lnTo>
                <a:lnTo>
                  <a:pt x="1105" y="14"/>
                </a:lnTo>
                <a:lnTo>
                  <a:pt x="1111" y="48"/>
                </a:lnTo>
                <a:lnTo>
                  <a:pt x="1114" y="63"/>
                </a:lnTo>
                <a:lnTo>
                  <a:pt x="1085" y="68"/>
                </a:lnTo>
                <a:lnTo>
                  <a:pt x="1072" y="99"/>
                </a:lnTo>
                <a:lnTo>
                  <a:pt x="1062" y="132"/>
                </a:lnTo>
                <a:lnTo>
                  <a:pt x="1047" y="148"/>
                </a:lnTo>
                <a:lnTo>
                  <a:pt x="1021" y="153"/>
                </a:lnTo>
                <a:lnTo>
                  <a:pt x="996" y="163"/>
                </a:lnTo>
                <a:lnTo>
                  <a:pt x="880" y="248"/>
                </a:lnTo>
                <a:lnTo>
                  <a:pt x="810" y="258"/>
                </a:lnTo>
                <a:lnTo>
                  <a:pt x="780" y="270"/>
                </a:lnTo>
                <a:lnTo>
                  <a:pt x="641" y="358"/>
                </a:lnTo>
                <a:lnTo>
                  <a:pt x="617" y="364"/>
                </a:lnTo>
                <a:lnTo>
                  <a:pt x="595" y="379"/>
                </a:lnTo>
                <a:lnTo>
                  <a:pt x="549" y="421"/>
                </a:lnTo>
                <a:lnTo>
                  <a:pt x="504" y="495"/>
                </a:lnTo>
                <a:lnTo>
                  <a:pt x="493" y="508"/>
                </a:lnTo>
                <a:lnTo>
                  <a:pt x="480" y="526"/>
                </a:lnTo>
                <a:lnTo>
                  <a:pt x="449" y="609"/>
                </a:lnTo>
                <a:lnTo>
                  <a:pt x="425" y="633"/>
                </a:lnTo>
                <a:lnTo>
                  <a:pt x="425" y="588"/>
                </a:lnTo>
                <a:lnTo>
                  <a:pt x="433" y="550"/>
                </a:lnTo>
                <a:lnTo>
                  <a:pt x="445" y="524"/>
                </a:lnTo>
                <a:lnTo>
                  <a:pt x="462" y="508"/>
                </a:lnTo>
                <a:lnTo>
                  <a:pt x="462" y="484"/>
                </a:lnTo>
                <a:lnTo>
                  <a:pt x="421" y="490"/>
                </a:lnTo>
                <a:lnTo>
                  <a:pt x="261" y="470"/>
                </a:lnTo>
                <a:lnTo>
                  <a:pt x="217" y="519"/>
                </a:lnTo>
                <a:lnTo>
                  <a:pt x="205" y="624"/>
                </a:lnTo>
                <a:lnTo>
                  <a:pt x="244" y="742"/>
                </a:lnTo>
                <a:lnTo>
                  <a:pt x="281" y="807"/>
                </a:lnTo>
                <a:lnTo>
                  <a:pt x="300" y="883"/>
                </a:lnTo>
                <a:lnTo>
                  <a:pt x="280" y="939"/>
                </a:lnTo>
                <a:lnTo>
                  <a:pt x="252" y="989"/>
                </a:lnTo>
                <a:lnTo>
                  <a:pt x="173" y="1069"/>
                </a:lnTo>
                <a:lnTo>
                  <a:pt x="145" y="1111"/>
                </a:lnTo>
                <a:lnTo>
                  <a:pt x="150" y="1171"/>
                </a:lnTo>
                <a:lnTo>
                  <a:pt x="182" y="1302"/>
                </a:lnTo>
                <a:lnTo>
                  <a:pt x="242" y="1401"/>
                </a:lnTo>
                <a:lnTo>
                  <a:pt x="328" y="1453"/>
                </a:lnTo>
                <a:lnTo>
                  <a:pt x="421" y="1465"/>
                </a:lnTo>
                <a:lnTo>
                  <a:pt x="468" y="1528"/>
                </a:lnTo>
                <a:lnTo>
                  <a:pt x="433" y="1648"/>
                </a:lnTo>
                <a:lnTo>
                  <a:pt x="497" y="1680"/>
                </a:lnTo>
                <a:lnTo>
                  <a:pt x="675" y="1665"/>
                </a:lnTo>
                <a:lnTo>
                  <a:pt x="764" y="1690"/>
                </a:lnTo>
                <a:lnTo>
                  <a:pt x="757" y="1739"/>
                </a:lnTo>
                <a:lnTo>
                  <a:pt x="757" y="1790"/>
                </a:lnTo>
                <a:lnTo>
                  <a:pt x="735" y="1830"/>
                </a:lnTo>
                <a:lnTo>
                  <a:pt x="703" y="1863"/>
                </a:lnTo>
                <a:lnTo>
                  <a:pt x="675" y="1950"/>
                </a:lnTo>
                <a:lnTo>
                  <a:pt x="652" y="1983"/>
                </a:lnTo>
                <a:lnTo>
                  <a:pt x="649" y="2033"/>
                </a:lnTo>
                <a:lnTo>
                  <a:pt x="548" y="2078"/>
                </a:lnTo>
                <a:lnTo>
                  <a:pt x="403" y="2068"/>
                </a:lnTo>
                <a:lnTo>
                  <a:pt x="328" y="2115"/>
                </a:lnTo>
                <a:lnTo>
                  <a:pt x="264" y="2184"/>
                </a:lnTo>
                <a:lnTo>
                  <a:pt x="0" y="2679"/>
                </a:lnTo>
                <a:lnTo>
                  <a:pt x="155" y="2982"/>
                </a:lnTo>
                <a:lnTo>
                  <a:pt x="199" y="3111"/>
                </a:lnTo>
                <a:lnTo>
                  <a:pt x="253" y="3214"/>
                </a:lnTo>
                <a:lnTo>
                  <a:pt x="281" y="3254"/>
                </a:lnTo>
                <a:lnTo>
                  <a:pt x="324" y="3272"/>
                </a:lnTo>
                <a:lnTo>
                  <a:pt x="358" y="3274"/>
                </a:lnTo>
                <a:lnTo>
                  <a:pt x="495" y="3319"/>
                </a:lnTo>
                <a:lnTo>
                  <a:pt x="687" y="3435"/>
                </a:lnTo>
                <a:lnTo>
                  <a:pt x="892" y="3489"/>
                </a:lnTo>
                <a:lnTo>
                  <a:pt x="992" y="3560"/>
                </a:lnTo>
                <a:lnTo>
                  <a:pt x="1084" y="3794"/>
                </a:lnTo>
                <a:lnTo>
                  <a:pt x="1111" y="4068"/>
                </a:lnTo>
                <a:lnTo>
                  <a:pt x="1173" y="4052"/>
                </a:lnTo>
                <a:lnTo>
                  <a:pt x="1225" y="4008"/>
                </a:lnTo>
                <a:lnTo>
                  <a:pt x="1271" y="3916"/>
                </a:lnTo>
                <a:lnTo>
                  <a:pt x="1343" y="3894"/>
                </a:lnTo>
                <a:lnTo>
                  <a:pt x="1373" y="3900"/>
                </a:lnTo>
                <a:lnTo>
                  <a:pt x="1401" y="3921"/>
                </a:lnTo>
                <a:lnTo>
                  <a:pt x="1412" y="3946"/>
                </a:lnTo>
                <a:lnTo>
                  <a:pt x="1428" y="3966"/>
                </a:lnTo>
                <a:lnTo>
                  <a:pt x="1995" y="4053"/>
                </a:lnTo>
                <a:lnTo>
                  <a:pt x="2130" y="4028"/>
                </a:lnTo>
                <a:lnTo>
                  <a:pt x="2184" y="4000"/>
                </a:lnTo>
                <a:lnTo>
                  <a:pt x="2231" y="3946"/>
                </a:lnTo>
                <a:lnTo>
                  <a:pt x="2261" y="3845"/>
                </a:lnTo>
                <a:lnTo>
                  <a:pt x="2316" y="3801"/>
                </a:lnTo>
                <a:lnTo>
                  <a:pt x="2385" y="3809"/>
                </a:lnTo>
                <a:lnTo>
                  <a:pt x="2451" y="3789"/>
                </a:lnTo>
                <a:lnTo>
                  <a:pt x="2702" y="3644"/>
                </a:lnTo>
                <a:lnTo>
                  <a:pt x="2762" y="3573"/>
                </a:lnTo>
                <a:lnTo>
                  <a:pt x="2826" y="3521"/>
                </a:lnTo>
                <a:lnTo>
                  <a:pt x="2955" y="3522"/>
                </a:lnTo>
                <a:lnTo>
                  <a:pt x="3069" y="3498"/>
                </a:lnTo>
                <a:lnTo>
                  <a:pt x="3200" y="3423"/>
                </a:lnTo>
                <a:lnTo>
                  <a:pt x="3371" y="3423"/>
                </a:lnTo>
                <a:lnTo>
                  <a:pt x="3533" y="3371"/>
                </a:lnTo>
                <a:lnTo>
                  <a:pt x="3669" y="3209"/>
                </a:lnTo>
                <a:lnTo>
                  <a:pt x="3829" y="3224"/>
                </a:lnTo>
                <a:lnTo>
                  <a:pt x="3910" y="3212"/>
                </a:lnTo>
                <a:lnTo>
                  <a:pt x="3983" y="3160"/>
                </a:lnTo>
                <a:lnTo>
                  <a:pt x="4035" y="3058"/>
                </a:lnTo>
                <a:lnTo>
                  <a:pt x="4079" y="3034"/>
                </a:lnTo>
                <a:lnTo>
                  <a:pt x="4296" y="3017"/>
                </a:lnTo>
                <a:lnTo>
                  <a:pt x="4426" y="2960"/>
                </a:lnTo>
                <a:lnTo>
                  <a:pt x="4682" y="2974"/>
                </a:lnTo>
                <a:lnTo>
                  <a:pt x="4796" y="2935"/>
                </a:lnTo>
                <a:lnTo>
                  <a:pt x="4848" y="2893"/>
                </a:lnTo>
                <a:lnTo>
                  <a:pt x="4905" y="2869"/>
                </a:lnTo>
                <a:lnTo>
                  <a:pt x="5039" y="2849"/>
                </a:lnTo>
                <a:lnTo>
                  <a:pt x="5348" y="2636"/>
                </a:lnTo>
                <a:lnTo>
                  <a:pt x="5522" y="2438"/>
                </a:lnTo>
                <a:lnTo>
                  <a:pt x="6023" y="2128"/>
                </a:lnTo>
                <a:lnTo>
                  <a:pt x="6125" y="2019"/>
                </a:lnTo>
                <a:lnTo>
                  <a:pt x="6188" y="1842"/>
                </a:lnTo>
                <a:lnTo>
                  <a:pt x="6261" y="1702"/>
                </a:lnTo>
                <a:lnTo>
                  <a:pt x="6268" y="1560"/>
                </a:lnTo>
                <a:lnTo>
                  <a:pt x="6077" y="1293"/>
                </a:lnTo>
                <a:lnTo>
                  <a:pt x="5986" y="1203"/>
                </a:lnTo>
                <a:lnTo>
                  <a:pt x="5967" y="1119"/>
                </a:lnTo>
                <a:lnTo>
                  <a:pt x="5958" y="1028"/>
                </a:lnTo>
                <a:lnTo>
                  <a:pt x="5777" y="785"/>
                </a:lnTo>
                <a:lnTo>
                  <a:pt x="5945" y="545"/>
                </a:lnTo>
                <a:lnTo>
                  <a:pt x="6346" y="489"/>
                </a:lnTo>
                <a:lnTo>
                  <a:pt x="6464" y="408"/>
                </a:lnTo>
                <a:lnTo>
                  <a:pt x="6566" y="300"/>
                </a:lnTo>
                <a:lnTo>
                  <a:pt x="6612" y="152"/>
                </a:lnTo>
                <a:lnTo>
                  <a:pt x="6608" y="12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 name="Freeform 15"/>
          <p:cNvSpPr>
            <a:spLocks/>
          </p:cNvSpPr>
          <p:nvPr/>
        </p:nvSpPr>
        <p:spPr bwMode="auto">
          <a:xfrm>
            <a:off x="11217275" y="1766888"/>
            <a:ext cx="2116138" cy="1706562"/>
          </a:xfrm>
          <a:custGeom>
            <a:avLst/>
            <a:gdLst>
              <a:gd name="T0" fmla="*/ 5067 w 5335"/>
              <a:gd name="T1" fmla="*/ 1182 h 4298"/>
              <a:gd name="T2" fmla="*/ 4800 w 5335"/>
              <a:gd name="T3" fmla="*/ 1354 h 4298"/>
              <a:gd name="T4" fmla="*/ 3908 w 5335"/>
              <a:gd name="T5" fmla="*/ 1500 h 4298"/>
              <a:gd name="T6" fmla="*/ 3467 w 5335"/>
              <a:gd name="T7" fmla="*/ 1413 h 4298"/>
              <a:gd name="T8" fmla="*/ 3371 w 5335"/>
              <a:gd name="T9" fmla="*/ 1317 h 4298"/>
              <a:gd name="T10" fmla="*/ 3236 w 5335"/>
              <a:gd name="T11" fmla="*/ 1253 h 4298"/>
              <a:gd name="T12" fmla="*/ 3204 w 5335"/>
              <a:gd name="T13" fmla="*/ 893 h 4298"/>
              <a:gd name="T14" fmla="*/ 3109 w 5335"/>
              <a:gd name="T15" fmla="*/ 646 h 4298"/>
              <a:gd name="T16" fmla="*/ 3034 w 5335"/>
              <a:gd name="T17" fmla="*/ 616 h 4298"/>
              <a:gd name="T18" fmla="*/ 3031 w 5335"/>
              <a:gd name="T19" fmla="*/ 492 h 4298"/>
              <a:gd name="T20" fmla="*/ 2974 w 5335"/>
              <a:gd name="T21" fmla="*/ 362 h 4298"/>
              <a:gd name="T22" fmla="*/ 2925 w 5335"/>
              <a:gd name="T23" fmla="*/ 264 h 4298"/>
              <a:gd name="T24" fmla="*/ 3000 w 5335"/>
              <a:gd name="T25" fmla="*/ 157 h 4298"/>
              <a:gd name="T26" fmla="*/ 3286 w 5335"/>
              <a:gd name="T27" fmla="*/ 352 h 4298"/>
              <a:gd name="T28" fmla="*/ 3434 w 5335"/>
              <a:gd name="T29" fmla="*/ 418 h 4298"/>
              <a:gd name="T30" fmla="*/ 3587 w 5335"/>
              <a:gd name="T31" fmla="*/ 666 h 4298"/>
              <a:gd name="T32" fmla="*/ 3647 w 5335"/>
              <a:gd name="T33" fmla="*/ 745 h 4298"/>
              <a:gd name="T34" fmla="*/ 3641 w 5335"/>
              <a:gd name="T35" fmla="*/ 606 h 4298"/>
              <a:gd name="T36" fmla="*/ 2854 w 5335"/>
              <a:gd name="T37" fmla="*/ 72 h 4298"/>
              <a:gd name="T38" fmla="*/ 1975 w 5335"/>
              <a:gd name="T39" fmla="*/ 44 h 4298"/>
              <a:gd name="T40" fmla="*/ 278 w 5335"/>
              <a:gd name="T41" fmla="*/ 720 h 4298"/>
              <a:gd name="T42" fmla="*/ 2 w 5335"/>
              <a:gd name="T43" fmla="*/ 811 h 4298"/>
              <a:gd name="T44" fmla="*/ 332 w 5335"/>
              <a:gd name="T45" fmla="*/ 1398 h 4298"/>
              <a:gd name="T46" fmla="*/ 266 w 5335"/>
              <a:gd name="T47" fmla="*/ 1732 h 4298"/>
              <a:gd name="T48" fmla="*/ 298 w 5335"/>
              <a:gd name="T49" fmla="*/ 1944 h 4298"/>
              <a:gd name="T50" fmla="*/ 177 w 5335"/>
              <a:gd name="T51" fmla="*/ 2689 h 4298"/>
              <a:gd name="T52" fmla="*/ 414 w 5335"/>
              <a:gd name="T53" fmla="*/ 2979 h 4298"/>
              <a:gd name="T54" fmla="*/ 301 w 5335"/>
              <a:gd name="T55" fmla="*/ 3141 h 4298"/>
              <a:gd name="T56" fmla="*/ 390 w 5335"/>
              <a:gd name="T57" fmla="*/ 3333 h 4298"/>
              <a:gd name="T58" fmla="*/ 378 w 5335"/>
              <a:gd name="T59" fmla="*/ 3940 h 4298"/>
              <a:gd name="T60" fmla="*/ 1019 w 5335"/>
              <a:gd name="T61" fmla="*/ 4203 h 4298"/>
              <a:gd name="T62" fmla="*/ 1246 w 5335"/>
              <a:gd name="T63" fmla="*/ 3983 h 4298"/>
              <a:gd name="T64" fmla="*/ 1724 w 5335"/>
              <a:gd name="T65" fmla="*/ 3926 h 4298"/>
              <a:gd name="T66" fmla="*/ 1800 w 5335"/>
              <a:gd name="T67" fmla="*/ 3726 h 4298"/>
              <a:gd name="T68" fmla="*/ 2272 w 5335"/>
              <a:gd name="T69" fmla="*/ 3552 h 4298"/>
              <a:gd name="T70" fmla="*/ 2751 w 5335"/>
              <a:gd name="T71" fmla="*/ 3636 h 4298"/>
              <a:gd name="T72" fmla="*/ 3396 w 5335"/>
              <a:gd name="T73" fmla="*/ 3700 h 4298"/>
              <a:gd name="T74" fmla="*/ 3632 w 5335"/>
              <a:gd name="T75" fmla="*/ 3789 h 4298"/>
              <a:gd name="T76" fmla="*/ 4107 w 5335"/>
              <a:gd name="T77" fmla="*/ 3974 h 4298"/>
              <a:gd name="T78" fmla="*/ 4608 w 5335"/>
              <a:gd name="T79" fmla="*/ 3320 h 4298"/>
              <a:gd name="T80" fmla="*/ 4880 w 5335"/>
              <a:gd name="T81" fmla="*/ 3202 h 4298"/>
              <a:gd name="T82" fmla="*/ 4962 w 5335"/>
              <a:gd name="T83" fmla="*/ 2991 h 4298"/>
              <a:gd name="T84" fmla="*/ 4638 w 5335"/>
              <a:gd name="T85" fmla="*/ 2900 h 4298"/>
              <a:gd name="T86" fmla="*/ 4447 w 5335"/>
              <a:gd name="T87" fmla="*/ 2653 h 4298"/>
              <a:gd name="T88" fmla="*/ 4378 w 5335"/>
              <a:gd name="T89" fmla="*/ 2321 h 4298"/>
              <a:gd name="T90" fmla="*/ 4486 w 5335"/>
              <a:gd name="T91" fmla="*/ 2059 h 4298"/>
              <a:gd name="T92" fmla="*/ 4466 w 5335"/>
              <a:gd name="T93" fmla="*/ 1722 h 4298"/>
              <a:gd name="T94" fmla="*/ 4650 w 5335"/>
              <a:gd name="T95" fmla="*/ 1776 h 4298"/>
              <a:gd name="T96" fmla="*/ 4654 w 5335"/>
              <a:gd name="T97" fmla="*/ 1861 h 4298"/>
              <a:gd name="T98" fmla="*/ 4754 w 5335"/>
              <a:gd name="T99" fmla="*/ 1673 h 4298"/>
              <a:gd name="T100" fmla="*/ 4985 w 5335"/>
              <a:gd name="T101" fmla="*/ 1522 h 4298"/>
              <a:gd name="T102" fmla="*/ 5226 w 5335"/>
              <a:gd name="T103" fmla="*/ 1405 h 4298"/>
              <a:gd name="T104" fmla="*/ 5290 w 5335"/>
              <a:gd name="T105" fmla="*/ 1320 h 4298"/>
              <a:gd name="T106" fmla="*/ 5308 w 5335"/>
              <a:gd name="T107" fmla="*/ 1253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35" h="4298">
                <a:moveTo>
                  <a:pt x="5335" y="1252"/>
                </a:moveTo>
                <a:lnTo>
                  <a:pt x="5195" y="1244"/>
                </a:lnTo>
                <a:lnTo>
                  <a:pt x="5106" y="1214"/>
                </a:lnTo>
                <a:lnTo>
                  <a:pt x="5067" y="1182"/>
                </a:lnTo>
                <a:lnTo>
                  <a:pt x="5037" y="1196"/>
                </a:lnTo>
                <a:lnTo>
                  <a:pt x="4927" y="1310"/>
                </a:lnTo>
                <a:lnTo>
                  <a:pt x="4871" y="1337"/>
                </a:lnTo>
                <a:lnTo>
                  <a:pt x="4800" y="1354"/>
                </a:lnTo>
                <a:lnTo>
                  <a:pt x="4651" y="1426"/>
                </a:lnTo>
                <a:lnTo>
                  <a:pt x="3978" y="1526"/>
                </a:lnTo>
                <a:lnTo>
                  <a:pt x="3928" y="1511"/>
                </a:lnTo>
                <a:lnTo>
                  <a:pt x="3908" y="1500"/>
                </a:lnTo>
                <a:lnTo>
                  <a:pt x="3892" y="1484"/>
                </a:lnTo>
                <a:lnTo>
                  <a:pt x="3836" y="1515"/>
                </a:lnTo>
                <a:lnTo>
                  <a:pt x="3770" y="1510"/>
                </a:lnTo>
                <a:lnTo>
                  <a:pt x="3467" y="1413"/>
                </a:lnTo>
                <a:lnTo>
                  <a:pt x="3437" y="1370"/>
                </a:lnTo>
                <a:lnTo>
                  <a:pt x="3426" y="1343"/>
                </a:lnTo>
                <a:lnTo>
                  <a:pt x="3400" y="1326"/>
                </a:lnTo>
                <a:lnTo>
                  <a:pt x="3371" y="1317"/>
                </a:lnTo>
                <a:lnTo>
                  <a:pt x="3346" y="1315"/>
                </a:lnTo>
                <a:lnTo>
                  <a:pt x="3318" y="1305"/>
                </a:lnTo>
                <a:lnTo>
                  <a:pt x="3264" y="1263"/>
                </a:lnTo>
                <a:lnTo>
                  <a:pt x="3236" y="1253"/>
                </a:lnTo>
                <a:lnTo>
                  <a:pt x="3210" y="1201"/>
                </a:lnTo>
                <a:lnTo>
                  <a:pt x="3199" y="1086"/>
                </a:lnTo>
                <a:lnTo>
                  <a:pt x="3197" y="964"/>
                </a:lnTo>
                <a:lnTo>
                  <a:pt x="3204" y="893"/>
                </a:lnTo>
                <a:lnTo>
                  <a:pt x="3190" y="863"/>
                </a:lnTo>
                <a:lnTo>
                  <a:pt x="3145" y="723"/>
                </a:lnTo>
                <a:lnTo>
                  <a:pt x="3122" y="688"/>
                </a:lnTo>
                <a:lnTo>
                  <a:pt x="3109" y="646"/>
                </a:lnTo>
                <a:lnTo>
                  <a:pt x="3119" y="596"/>
                </a:lnTo>
                <a:lnTo>
                  <a:pt x="3088" y="634"/>
                </a:lnTo>
                <a:lnTo>
                  <a:pt x="3055" y="641"/>
                </a:lnTo>
                <a:lnTo>
                  <a:pt x="3034" y="616"/>
                </a:lnTo>
                <a:lnTo>
                  <a:pt x="3045" y="555"/>
                </a:lnTo>
                <a:lnTo>
                  <a:pt x="3024" y="533"/>
                </a:lnTo>
                <a:lnTo>
                  <a:pt x="3023" y="512"/>
                </a:lnTo>
                <a:lnTo>
                  <a:pt x="3031" y="492"/>
                </a:lnTo>
                <a:lnTo>
                  <a:pt x="3031" y="469"/>
                </a:lnTo>
                <a:lnTo>
                  <a:pt x="3005" y="411"/>
                </a:lnTo>
                <a:lnTo>
                  <a:pt x="2984" y="373"/>
                </a:lnTo>
                <a:lnTo>
                  <a:pt x="2974" y="362"/>
                </a:lnTo>
                <a:lnTo>
                  <a:pt x="2931" y="342"/>
                </a:lnTo>
                <a:lnTo>
                  <a:pt x="2922" y="330"/>
                </a:lnTo>
                <a:lnTo>
                  <a:pt x="2922" y="285"/>
                </a:lnTo>
                <a:lnTo>
                  <a:pt x="2925" y="264"/>
                </a:lnTo>
                <a:lnTo>
                  <a:pt x="2950" y="175"/>
                </a:lnTo>
                <a:lnTo>
                  <a:pt x="2961" y="160"/>
                </a:lnTo>
                <a:lnTo>
                  <a:pt x="2984" y="151"/>
                </a:lnTo>
                <a:lnTo>
                  <a:pt x="3000" y="157"/>
                </a:lnTo>
                <a:lnTo>
                  <a:pt x="3057" y="202"/>
                </a:lnTo>
                <a:lnTo>
                  <a:pt x="3074" y="227"/>
                </a:lnTo>
                <a:lnTo>
                  <a:pt x="3179" y="278"/>
                </a:lnTo>
                <a:lnTo>
                  <a:pt x="3286" y="352"/>
                </a:lnTo>
                <a:lnTo>
                  <a:pt x="3338" y="369"/>
                </a:lnTo>
                <a:lnTo>
                  <a:pt x="3355" y="398"/>
                </a:lnTo>
                <a:lnTo>
                  <a:pt x="3371" y="405"/>
                </a:lnTo>
                <a:lnTo>
                  <a:pt x="3434" y="418"/>
                </a:lnTo>
                <a:lnTo>
                  <a:pt x="3450" y="426"/>
                </a:lnTo>
                <a:lnTo>
                  <a:pt x="3536" y="571"/>
                </a:lnTo>
                <a:lnTo>
                  <a:pt x="3565" y="608"/>
                </a:lnTo>
                <a:lnTo>
                  <a:pt x="3587" y="666"/>
                </a:lnTo>
                <a:lnTo>
                  <a:pt x="3619" y="690"/>
                </a:lnTo>
                <a:lnTo>
                  <a:pt x="3630" y="712"/>
                </a:lnTo>
                <a:lnTo>
                  <a:pt x="3639" y="735"/>
                </a:lnTo>
                <a:lnTo>
                  <a:pt x="3647" y="745"/>
                </a:lnTo>
                <a:lnTo>
                  <a:pt x="3679" y="729"/>
                </a:lnTo>
                <a:lnTo>
                  <a:pt x="3678" y="688"/>
                </a:lnTo>
                <a:lnTo>
                  <a:pt x="3658" y="639"/>
                </a:lnTo>
                <a:lnTo>
                  <a:pt x="3641" y="606"/>
                </a:lnTo>
                <a:lnTo>
                  <a:pt x="3529" y="461"/>
                </a:lnTo>
                <a:lnTo>
                  <a:pt x="2916" y="93"/>
                </a:lnTo>
                <a:lnTo>
                  <a:pt x="2878" y="84"/>
                </a:lnTo>
                <a:lnTo>
                  <a:pt x="2854" y="72"/>
                </a:lnTo>
                <a:lnTo>
                  <a:pt x="2789" y="15"/>
                </a:lnTo>
                <a:lnTo>
                  <a:pt x="2749" y="0"/>
                </a:lnTo>
                <a:lnTo>
                  <a:pt x="2454" y="0"/>
                </a:lnTo>
                <a:lnTo>
                  <a:pt x="1975" y="44"/>
                </a:lnTo>
                <a:lnTo>
                  <a:pt x="1670" y="148"/>
                </a:lnTo>
                <a:lnTo>
                  <a:pt x="991" y="278"/>
                </a:lnTo>
                <a:lnTo>
                  <a:pt x="450" y="532"/>
                </a:lnTo>
                <a:lnTo>
                  <a:pt x="278" y="720"/>
                </a:lnTo>
                <a:lnTo>
                  <a:pt x="211" y="745"/>
                </a:lnTo>
                <a:lnTo>
                  <a:pt x="134" y="759"/>
                </a:lnTo>
                <a:lnTo>
                  <a:pt x="0" y="811"/>
                </a:lnTo>
                <a:lnTo>
                  <a:pt x="2" y="811"/>
                </a:lnTo>
                <a:lnTo>
                  <a:pt x="5" y="818"/>
                </a:lnTo>
                <a:lnTo>
                  <a:pt x="130" y="1071"/>
                </a:lnTo>
                <a:lnTo>
                  <a:pt x="277" y="1284"/>
                </a:lnTo>
                <a:lnTo>
                  <a:pt x="332" y="1398"/>
                </a:lnTo>
                <a:lnTo>
                  <a:pt x="346" y="1545"/>
                </a:lnTo>
                <a:lnTo>
                  <a:pt x="327" y="1628"/>
                </a:lnTo>
                <a:lnTo>
                  <a:pt x="279" y="1677"/>
                </a:lnTo>
                <a:lnTo>
                  <a:pt x="266" y="1732"/>
                </a:lnTo>
                <a:lnTo>
                  <a:pt x="286" y="1777"/>
                </a:lnTo>
                <a:lnTo>
                  <a:pt x="320" y="1824"/>
                </a:lnTo>
                <a:lnTo>
                  <a:pt x="327" y="1900"/>
                </a:lnTo>
                <a:lnTo>
                  <a:pt x="298" y="1944"/>
                </a:lnTo>
                <a:lnTo>
                  <a:pt x="48" y="2006"/>
                </a:lnTo>
                <a:lnTo>
                  <a:pt x="162" y="2353"/>
                </a:lnTo>
                <a:lnTo>
                  <a:pt x="176" y="2522"/>
                </a:lnTo>
                <a:lnTo>
                  <a:pt x="177" y="2689"/>
                </a:lnTo>
                <a:lnTo>
                  <a:pt x="254" y="2745"/>
                </a:lnTo>
                <a:lnTo>
                  <a:pt x="296" y="2796"/>
                </a:lnTo>
                <a:lnTo>
                  <a:pt x="364" y="2934"/>
                </a:lnTo>
                <a:lnTo>
                  <a:pt x="414" y="2979"/>
                </a:lnTo>
                <a:lnTo>
                  <a:pt x="456" y="3039"/>
                </a:lnTo>
                <a:lnTo>
                  <a:pt x="490" y="3112"/>
                </a:lnTo>
                <a:lnTo>
                  <a:pt x="391" y="3098"/>
                </a:lnTo>
                <a:lnTo>
                  <a:pt x="301" y="3141"/>
                </a:lnTo>
                <a:lnTo>
                  <a:pt x="303" y="3200"/>
                </a:lnTo>
                <a:lnTo>
                  <a:pt x="339" y="3217"/>
                </a:lnTo>
                <a:lnTo>
                  <a:pt x="369" y="3269"/>
                </a:lnTo>
                <a:lnTo>
                  <a:pt x="390" y="3333"/>
                </a:lnTo>
                <a:lnTo>
                  <a:pt x="336" y="3427"/>
                </a:lnTo>
                <a:lnTo>
                  <a:pt x="261" y="3505"/>
                </a:lnTo>
                <a:lnTo>
                  <a:pt x="293" y="3833"/>
                </a:lnTo>
                <a:lnTo>
                  <a:pt x="378" y="3940"/>
                </a:lnTo>
                <a:lnTo>
                  <a:pt x="454" y="4070"/>
                </a:lnTo>
                <a:lnTo>
                  <a:pt x="558" y="4135"/>
                </a:lnTo>
                <a:lnTo>
                  <a:pt x="924" y="4150"/>
                </a:lnTo>
                <a:lnTo>
                  <a:pt x="1019" y="4203"/>
                </a:lnTo>
                <a:lnTo>
                  <a:pt x="1099" y="4298"/>
                </a:lnTo>
                <a:lnTo>
                  <a:pt x="1150" y="4268"/>
                </a:lnTo>
                <a:lnTo>
                  <a:pt x="1204" y="4078"/>
                </a:lnTo>
                <a:lnTo>
                  <a:pt x="1246" y="3983"/>
                </a:lnTo>
                <a:lnTo>
                  <a:pt x="1297" y="3913"/>
                </a:lnTo>
                <a:lnTo>
                  <a:pt x="1363" y="3906"/>
                </a:lnTo>
                <a:lnTo>
                  <a:pt x="1612" y="3971"/>
                </a:lnTo>
                <a:lnTo>
                  <a:pt x="1724" y="3926"/>
                </a:lnTo>
                <a:lnTo>
                  <a:pt x="1724" y="3862"/>
                </a:lnTo>
                <a:lnTo>
                  <a:pt x="1732" y="3818"/>
                </a:lnTo>
                <a:lnTo>
                  <a:pt x="1742" y="3779"/>
                </a:lnTo>
                <a:lnTo>
                  <a:pt x="1800" y="3726"/>
                </a:lnTo>
                <a:lnTo>
                  <a:pt x="1922" y="3680"/>
                </a:lnTo>
                <a:lnTo>
                  <a:pt x="1995" y="3545"/>
                </a:lnTo>
                <a:lnTo>
                  <a:pt x="2044" y="3508"/>
                </a:lnTo>
                <a:lnTo>
                  <a:pt x="2272" y="3552"/>
                </a:lnTo>
                <a:lnTo>
                  <a:pt x="2576" y="3507"/>
                </a:lnTo>
                <a:lnTo>
                  <a:pt x="2639" y="3513"/>
                </a:lnTo>
                <a:lnTo>
                  <a:pt x="2693" y="3580"/>
                </a:lnTo>
                <a:lnTo>
                  <a:pt x="2751" y="3636"/>
                </a:lnTo>
                <a:lnTo>
                  <a:pt x="3074" y="3690"/>
                </a:lnTo>
                <a:lnTo>
                  <a:pt x="3227" y="3781"/>
                </a:lnTo>
                <a:lnTo>
                  <a:pt x="3293" y="3738"/>
                </a:lnTo>
                <a:lnTo>
                  <a:pt x="3396" y="3700"/>
                </a:lnTo>
                <a:lnTo>
                  <a:pt x="3543" y="3721"/>
                </a:lnTo>
                <a:lnTo>
                  <a:pt x="3579" y="3741"/>
                </a:lnTo>
                <a:lnTo>
                  <a:pt x="3602" y="3770"/>
                </a:lnTo>
                <a:lnTo>
                  <a:pt x="3632" y="3789"/>
                </a:lnTo>
                <a:lnTo>
                  <a:pt x="3750" y="3911"/>
                </a:lnTo>
                <a:lnTo>
                  <a:pt x="3805" y="3947"/>
                </a:lnTo>
                <a:lnTo>
                  <a:pt x="3903" y="3986"/>
                </a:lnTo>
                <a:lnTo>
                  <a:pt x="4107" y="3974"/>
                </a:lnTo>
                <a:lnTo>
                  <a:pt x="4205" y="3931"/>
                </a:lnTo>
                <a:lnTo>
                  <a:pt x="4469" y="3436"/>
                </a:lnTo>
                <a:lnTo>
                  <a:pt x="4533" y="3367"/>
                </a:lnTo>
                <a:lnTo>
                  <a:pt x="4608" y="3320"/>
                </a:lnTo>
                <a:lnTo>
                  <a:pt x="4753" y="3330"/>
                </a:lnTo>
                <a:lnTo>
                  <a:pt x="4854" y="3285"/>
                </a:lnTo>
                <a:lnTo>
                  <a:pt x="4857" y="3235"/>
                </a:lnTo>
                <a:lnTo>
                  <a:pt x="4880" y="3202"/>
                </a:lnTo>
                <a:lnTo>
                  <a:pt x="4908" y="3115"/>
                </a:lnTo>
                <a:lnTo>
                  <a:pt x="4940" y="3082"/>
                </a:lnTo>
                <a:lnTo>
                  <a:pt x="4962" y="3042"/>
                </a:lnTo>
                <a:lnTo>
                  <a:pt x="4962" y="2991"/>
                </a:lnTo>
                <a:lnTo>
                  <a:pt x="4969" y="2942"/>
                </a:lnTo>
                <a:lnTo>
                  <a:pt x="4880" y="2917"/>
                </a:lnTo>
                <a:lnTo>
                  <a:pt x="4702" y="2932"/>
                </a:lnTo>
                <a:lnTo>
                  <a:pt x="4638" y="2900"/>
                </a:lnTo>
                <a:lnTo>
                  <a:pt x="4673" y="2780"/>
                </a:lnTo>
                <a:lnTo>
                  <a:pt x="4626" y="2717"/>
                </a:lnTo>
                <a:lnTo>
                  <a:pt x="4533" y="2705"/>
                </a:lnTo>
                <a:lnTo>
                  <a:pt x="4447" y="2653"/>
                </a:lnTo>
                <a:lnTo>
                  <a:pt x="4387" y="2554"/>
                </a:lnTo>
                <a:lnTo>
                  <a:pt x="4355" y="2423"/>
                </a:lnTo>
                <a:lnTo>
                  <a:pt x="4350" y="2363"/>
                </a:lnTo>
                <a:lnTo>
                  <a:pt x="4378" y="2321"/>
                </a:lnTo>
                <a:lnTo>
                  <a:pt x="4457" y="2241"/>
                </a:lnTo>
                <a:lnTo>
                  <a:pt x="4485" y="2191"/>
                </a:lnTo>
                <a:lnTo>
                  <a:pt x="4505" y="2135"/>
                </a:lnTo>
                <a:lnTo>
                  <a:pt x="4486" y="2059"/>
                </a:lnTo>
                <a:lnTo>
                  <a:pt x="4449" y="1994"/>
                </a:lnTo>
                <a:lnTo>
                  <a:pt x="4410" y="1876"/>
                </a:lnTo>
                <a:lnTo>
                  <a:pt x="4422" y="1771"/>
                </a:lnTo>
                <a:lnTo>
                  <a:pt x="4466" y="1722"/>
                </a:lnTo>
                <a:lnTo>
                  <a:pt x="4626" y="1742"/>
                </a:lnTo>
                <a:lnTo>
                  <a:pt x="4667" y="1736"/>
                </a:lnTo>
                <a:lnTo>
                  <a:pt x="4667" y="1760"/>
                </a:lnTo>
                <a:lnTo>
                  <a:pt x="4650" y="1776"/>
                </a:lnTo>
                <a:lnTo>
                  <a:pt x="4638" y="1802"/>
                </a:lnTo>
                <a:lnTo>
                  <a:pt x="4630" y="1840"/>
                </a:lnTo>
                <a:lnTo>
                  <a:pt x="4630" y="1885"/>
                </a:lnTo>
                <a:lnTo>
                  <a:pt x="4654" y="1861"/>
                </a:lnTo>
                <a:lnTo>
                  <a:pt x="4685" y="1778"/>
                </a:lnTo>
                <a:lnTo>
                  <a:pt x="4698" y="1760"/>
                </a:lnTo>
                <a:lnTo>
                  <a:pt x="4709" y="1747"/>
                </a:lnTo>
                <a:lnTo>
                  <a:pt x="4754" y="1673"/>
                </a:lnTo>
                <a:lnTo>
                  <a:pt x="4800" y="1631"/>
                </a:lnTo>
                <a:lnTo>
                  <a:pt x="4822" y="1616"/>
                </a:lnTo>
                <a:lnTo>
                  <a:pt x="4846" y="1610"/>
                </a:lnTo>
                <a:lnTo>
                  <a:pt x="4985" y="1522"/>
                </a:lnTo>
                <a:lnTo>
                  <a:pt x="5015" y="1510"/>
                </a:lnTo>
                <a:lnTo>
                  <a:pt x="5085" y="1500"/>
                </a:lnTo>
                <a:lnTo>
                  <a:pt x="5201" y="1415"/>
                </a:lnTo>
                <a:lnTo>
                  <a:pt x="5226" y="1405"/>
                </a:lnTo>
                <a:lnTo>
                  <a:pt x="5252" y="1400"/>
                </a:lnTo>
                <a:lnTo>
                  <a:pt x="5267" y="1384"/>
                </a:lnTo>
                <a:lnTo>
                  <a:pt x="5277" y="1351"/>
                </a:lnTo>
                <a:lnTo>
                  <a:pt x="5290" y="1320"/>
                </a:lnTo>
                <a:lnTo>
                  <a:pt x="5319" y="1315"/>
                </a:lnTo>
                <a:lnTo>
                  <a:pt x="5316" y="1300"/>
                </a:lnTo>
                <a:lnTo>
                  <a:pt x="5310" y="1266"/>
                </a:lnTo>
                <a:lnTo>
                  <a:pt x="5308" y="1253"/>
                </a:lnTo>
                <a:lnTo>
                  <a:pt x="5327" y="1255"/>
                </a:lnTo>
                <a:lnTo>
                  <a:pt x="5335" y="125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17"/>
          <p:cNvSpPr>
            <a:spLocks/>
          </p:cNvSpPr>
          <p:nvPr/>
        </p:nvSpPr>
        <p:spPr bwMode="auto">
          <a:xfrm>
            <a:off x="14590713" y="2305050"/>
            <a:ext cx="1708150" cy="2525712"/>
          </a:xfrm>
          <a:custGeom>
            <a:avLst/>
            <a:gdLst>
              <a:gd name="T0" fmla="*/ 4274 w 4304"/>
              <a:gd name="T1" fmla="*/ 4521 h 6366"/>
              <a:gd name="T2" fmla="*/ 4291 w 4304"/>
              <a:gd name="T3" fmla="*/ 4407 h 6366"/>
              <a:gd name="T4" fmla="*/ 4281 w 4304"/>
              <a:gd name="T5" fmla="*/ 4264 h 6366"/>
              <a:gd name="T6" fmla="*/ 4206 w 4304"/>
              <a:gd name="T7" fmla="*/ 4091 h 6366"/>
              <a:gd name="T8" fmla="*/ 4232 w 4304"/>
              <a:gd name="T9" fmla="*/ 3905 h 6366"/>
              <a:gd name="T10" fmla="*/ 4203 w 4304"/>
              <a:gd name="T11" fmla="*/ 3730 h 6366"/>
              <a:gd name="T12" fmla="*/ 4119 w 4304"/>
              <a:gd name="T13" fmla="*/ 3562 h 6366"/>
              <a:gd name="T14" fmla="*/ 3947 w 4304"/>
              <a:gd name="T15" fmla="*/ 3054 h 6366"/>
              <a:gd name="T16" fmla="*/ 3663 w 4304"/>
              <a:gd name="T17" fmla="*/ 2012 h 6366"/>
              <a:gd name="T18" fmla="*/ 3600 w 4304"/>
              <a:gd name="T19" fmla="*/ 1886 h 6366"/>
              <a:gd name="T20" fmla="*/ 3523 w 4304"/>
              <a:gd name="T21" fmla="*/ 1503 h 6366"/>
              <a:gd name="T22" fmla="*/ 3524 w 4304"/>
              <a:gd name="T23" fmla="*/ 1364 h 6366"/>
              <a:gd name="T24" fmla="*/ 3472 w 4304"/>
              <a:gd name="T25" fmla="*/ 1285 h 6366"/>
              <a:gd name="T26" fmla="*/ 3514 w 4304"/>
              <a:gd name="T27" fmla="*/ 1208 h 6366"/>
              <a:gd name="T28" fmla="*/ 3500 w 4304"/>
              <a:gd name="T29" fmla="*/ 886 h 6366"/>
              <a:gd name="T30" fmla="*/ 3409 w 4304"/>
              <a:gd name="T31" fmla="*/ 701 h 6366"/>
              <a:gd name="T32" fmla="*/ 3302 w 4304"/>
              <a:gd name="T33" fmla="*/ 592 h 6366"/>
              <a:gd name="T34" fmla="*/ 3072 w 4304"/>
              <a:gd name="T35" fmla="*/ 451 h 6366"/>
              <a:gd name="T36" fmla="*/ 2823 w 4304"/>
              <a:gd name="T37" fmla="*/ 308 h 6366"/>
              <a:gd name="T38" fmla="*/ 2707 w 4304"/>
              <a:gd name="T39" fmla="*/ 248 h 6366"/>
              <a:gd name="T40" fmla="*/ 2651 w 4304"/>
              <a:gd name="T41" fmla="*/ 161 h 6366"/>
              <a:gd name="T42" fmla="*/ 2602 w 4304"/>
              <a:gd name="T43" fmla="*/ 79 h 6366"/>
              <a:gd name="T44" fmla="*/ 2504 w 4304"/>
              <a:gd name="T45" fmla="*/ 61 h 6366"/>
              <a:gd name="T46" fmla="*/ 2312 w 4304"/>
              <a:gd name="T47" fmla="*/ 26 h 6366"/>
              <a:gd name="T48" fmla="*/ 2050 w 4304"/>
              <a:gd name="T49" fmla="*/ 387 h 6366"/>
              <a:gd name="T50" fmla="*/ 1671 w 4304"/>
              <a:gd name="T51" fmla="*/ 1017 h 6366"/>
              <a:gd name="T52" fmla="*/ 1965 w 4304"/>
              <a:gd name="T53" fmla="*/ 1600 h 6366"/>
              <a:gd name="T54" fmla="*/ 1226 w 4304"/>
              <a:gd name="T55" fmla="*/ 2336 h 6366"/>
              <a:gd name="T56" fmla="*/ 552 w 4304"/>
              <a:gd name="T57" fmla="*/ 2791 h 6366"/>
              <a:gd name="T58" fmla="*/ 0 w 4304"/>
              <a:gd name="T59" fmla="*/ 2915 h 6366"/>
              <a:gd name="T60" fmla="*/ 139 w 4304"/>
              <a:gd name="T61" fmla="*/ 3580 h 6366"/>
              <a:gd name="T62" fmla="*/ 498 w 4304"/>
              <a:gd name="T63" fmla="*/ 4025 h 6366"/>
              <a:gd name="T64" fmla="*/ 605 w 4304"/>
              <a:gd name="T65" fmla="*/ 4301 h 6366"/>
              <a:gd name="T66" fmla="*/ 768 w 4304"/>
              <a:gd name="T67" fmla="*/ 4567 h 6366"/>
              <a:gd name="T68" fmla="*/ 1169 w 4304"/>
              <a:gd name="T69" fmla="*/ 4603 h 6366"/>
              <a:gd name="T70" fmla="*/ 1329 w 4304"/>
              <a:gd name="T71" fmla="*/ 4936 h 6366"/>
              <a:gd name="T72" fmla="*/ 1573 w 4304"/>
              <a:gd name="T73" fmla="*/ 5149 h 6366"/>
              <a:gd name="T74" fmla="*/ 1694 w 4304"/>
              <a:gd name="T75" fmla="*/ 5535 h 6366"/>
              <a:gd name="T76" fmla="*/ 1789 w 4304"/>
              <a:gd name="T77" fmla="*/ 5666 h 6366"/>
              <a:gd name="T78" fmla="*/ 1780 w 4304"/>
              <a:gd name="T79" fmla="*/ 5778 h 6366"/>
              <a:gd name="T80" fmla="*/ 1833 w 4304"/>
              <a:gd name="T81" fmla="*/ 5835 h 6366"/>
              <a:gd name="T82" fmla="*/ 1901 w 4304"/>
              <a:gd name="T83" fmla="*/ 6035 h 6366"/>
              <a:gd name="T84" fmla="*/ 2091 w 4304"/>
              <a:gd name="T85" fmla="*/ 6062 h 6366"/>
              <a:gd name="T86" fmla="*/ 2605 w 4304"/>
              <a:gd name="T87" fmla="*/ 6157 h 6366"/>
              <a:gd name="T88" fmla="*/ 2743 w 4304"/>
              <a:gd name="T89" fmla="*/ 6284 h 6366"/>
              <a:gd name="T90" fmla="*/ 2749 w 4304"/>
              <a:gd name="T91" fmla="*/ 6362 h 6366"/>
              <a:gd name="T92" fmla="*/ 2863 w 4304"/>
              <a:gd name="T93" fmla="*/ 6331 h 6366"/>
              <a:gd name="T94" fmla="*/ 2953 w 4304"/>
              <a:gd name="T95" fmla="*/ 6345 h 6366"/>
              <a:gd name="T96" fmla="*/ 3135 w 4304"/>
              <a:gd name="T97" fmla="*/ 6032 h 6366"/>
              <a:gd name="T98" fmla="*/ 3970 w 4304"/>
              <a:gd name="T99" fmla="*/ 5385 h 6366"/>
              <a:gd name="T100" fmla="*/ 4301 w 4304"/>
              <a:gd name="T101" fmla="*/ 4919 h 6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04" h="6366">
                <a:moveTo>
                  <a:pt x="4301" y="4919"/>
                </a:moveTo>
                <a:lnTo>
                  <a:pt x="4286" y="4559"/>
                </a:lnTo>
                <a:lnTo>
                  <a:pt x="4282" y="4537"/>
                </a:lnTo>
                <a:lnTo>
                  <a:pt x="4274" y="4521"/>
                </a:lnTo>
                <a:lnTo>
                  <a:pt x="4268" y="4503"/>
                </a:lnTo>
                <a:lnTo>
                  <a:pt x="4266" y="4471"/>
                </a:lnTo>
                <a:lnTo>
                  <a:pt x="4272" y="4448"/>
                </a:lnTo>
                <a:lnTo>
                  <a:pt x="4291" y="4407"/>
                </a:lnTo>
                <a:lnTo>
                  <a:pt x="4296" y="4389"/>
                </a:lnTo>
                <a:lnTo>
                  <a:pt x="4295" y="4366"/>
                </a:lnTo>
                <a:lnTo>
                  <a:pt x="4281" y="4283"/>
                </a:lnTo>
                <a:lnTo>
                  <a:pt x="4281" y="4264"/>
                </a:lnTo>
                <a:lnTo>
                  <a:pt x="4284" y="4228"/>
                </a:lnTo>
                <a:lnTo>
                  <a:pt x="4282" y="4205"/>
                </a:lnTo>
                <a:lnTo>
                  <a:pt x="4261" y="4161"/>
                </a:lnTo>
                <a:lnTo>
                  <a:pt x="4206" y="4091"/>
                </a:lnTo>
                <a:lnTo>
                  <a:pt x="4192" y="4040"/>
                </a:lnTo>
                <a:lnTo>
                  <a:pt x="4194" y="3983"/>
                </a:lnTo>
                <a:lnTo>
                  <a:pt x="4211" y="3941"/>
                </a:lnTo>
                <a:lnTo>
                  <a:pt x="4232" y="3905"/>
                </a:lnTo>
                <a:lnTo>
                  <a:pt x="4249" y="3862"/>
                </a:lnTo>
                <a:lnTo>
                  <a:pt x="4252" y="3789"/>
                </a:lnTo>
                <a:lnTo>
                  <a:pt x="4233" y="3753"/>
                </a:lnTo>
                <a:lnTo>
                  <a:pt x="4203" y="3730"/>
                </a:lnTo>
                <a:lnTo>
                  <a:pt x="4171" y="3695"/>
                </a:lnTo>
                <a:lnTo>
                  <a:pt x="4150" y="3648"/>
                </a:lnTo>
                <a:lnTo>
                  <a:pt x="4136" y="3605"/>
                </a:lnTo>
                <a:lnTo>
                  <a:pt x="4119" y="3562"/>
                </a:lnTo>
                <a:lnTo>
                  <a:pt x="4086" y="3519"/>
                </a:lnTo>
                <a:lnTo>
                  <a:pt x="4055" y="3433"/>
                </a:lnTo>
                <a:lnTo>
                  <a:pt x="3983" y="3150"/>
                </a:lnTo>
                <a:lnTo>
                  <a:pt x="3947" y="3054"/>
                </a:lnTo>
                <a:lnTo>
                  <a:pt x="3862" y="2878"/>
                </a:lnTo>
                <a:lnTo>
                  <a:pt x="3709" y="2409"/>
                </a:lnTo>
                <a:lnTo>
                  <a:pt x="3667" y="2198"/>
                </a:lnTo>
                <a:lnTo>
                  <a:pt x="3663" y="2012"/>
                </a:lnTo>
                <a:lnTo>
                  <a:pt x="3662" y="2012"/>
                </a:lnTo>
                <a:lnTo>
                  <a:pt x="3662" y="2012"/>
                </a:lnTo>
                <a:lnTo>
                  <a:pt x="3619" y="1948"/>
                </a:lnTo>
                <a:lnTo>
                  <a:pt x="3600" y="1886"/>
                </a:lnTo>
                <a:lnTo>
                  <a:pt x="3583" y="1724"/>
                </a:lnTo>
                <a:lnTo>
                  <a:pt x="3565" y="1648"/>
                </a:lnTo>
                <a:lnTo>
                  <a:pt x="3542" y="1578"/>
                </a:lnTo>
                <a:lnTo>
                  <a:pt x="3523" y="1503"/>
                </a:lnTo>
                <a:lnTo>
                  <a:pt x="3520" y="1414"/>
                </a:lnTo>
                <a:lnTo>
                  <a:pt x="3528" y="1396"/>
                </a:lnTo>
                <a:lnTo>
                  <a:pt x="3529" y="1379"/>
                </a:lnTo>
                <a:lnTo>
                  <a:pt x="3524" y="1364"/>
                </a:lnTo>
                <a:lnTo>
                  <a:pt x="3514" y="1351"/>
                </a:lnTo>
                <a:lnTo>
                  <a:pt x="3495" y="1335"/>
                </a:lnTo>
                <a:lnTo>
                  <a:pt x="3480" y="1313"/>
                </a:lnTo>
                <a:lnTo>
                  <a:pt x="3472" y="1285"/>
                </a:lnTo>
                <a:lnTo>
                  <a:pt x="3473" y="1252"/>
                </a:lnTo>
                <a:lnTo>
                  <a:pt x="3482" y="1238"/>
                </a:lnTo>
                <a:lnTo>
                  <a:pt x="3492" y="1227"/>
                </a:lnTo>
                <a:lnTo>
                  <a:pt x="3514" y="1208"/>
                </a:lnTo>
                <a:lnTo>
                  <a:pt x="3541" y="1162"/>
                </a:lnTo>
                <a:lnTo>
                  <a:pt x="3540" y="1092"/>
                </a:lnTo>
                <a:lnTo>
                  <a:pt x="3514" y="951"/>
                </a:lnTo>
                <a:lnTo>
                  <a:pt x="3500" y="886"/>
                </a:lnTo>
                <a:lnTo>
                  <a:pt x="3480" y="817"/>
                </a:lnTo>
                <a:lnTo>
                  <a:pt x="3455" y="755"/>
                </a:lnTo>
                <a:lnTo>
                  <a:pt x="3426" y="711"/>
                </a:lnTo>
                <a:lnTo>
                  <a:pt x="3409" y="701"/>
                </a:lnTo>
                <a:lnTo>
                  <a:pt x="3371" y="691"/>
                </a:lnTo>
                <a:lnTo>
                  <a:pt x="3352" y="679"/>
                </a:lnTo>
                <a:lnTo>
                  <a:pt x="3335" y="654"/>
                </a:lnTo>
                <a:lnTo>
                  <a:pt x="3302" y="592"/>
                </a:lnTo>
                <a:lnTo>
                  <a:pt x="3285" y="565"/>
                </a:lnTo>
                <a:lnTo>
                  <a:pt x="3253" y="537"/>
                </a:lnTo>
                <a:lnTo>
                  <a:pt x="3217" y="506"/>
                </a:lnTo>
                <a:lnTo>
                  <a:pt x="3072" y="451"/>
                </a:lnTo>
                <a:lnTo>
                  <a:pt x="3003" y="409"/>
                </a:lnTo>
                <a:lnTo>
                  <a:pt x="2892" y="316"/>
                </a:lnTo>
                <a:lnTo>
                  <a:pt x="2859" y="300"/>
                </a:lnTo>
                <a:lnTo>
                  <a:pt x="2823" y="308"/>
                </a:lnTo>
                <a:lnTo>
                  <a:pt x="2780" y="326"/>
                </a:lnTo>
                <a:lnTo>
                  <a:pt x="2739" y="326"/>
                </a:lnTo>
                <a:lnTo>
                  <a:pt x="2707" y="281"/>
                </a:lnTo>
                <a:lnTo>
                  <a:pt x="2707" y="248"/>
                </a:lnTo>
                <a:lnTo>
                  <a:pt x="2718" y="214"/>
                </a:lnTo>
                <a:lnTo>
                  <a:pt x="2724" y="184"/>
                </a:lnTo>
                <a:lnTo>
                  <a:pt x="2713" y="168"/>
                </a:lnTo>
                <a:lnTo>
                  <a:pt x="2651" y="161"/>
                </a:lnTo>
                <a:lnTo>
                  <a:pt x="2631" y="146"/>
                </a:lnTo>
                <a:lnTo>
                  <a:pt x="2620" y="127"/>
                </a:lnTo>
                <a:lnTo>
                  <a:pt x="2612" y="102"/>
                </a:lnTo>
                <a:lnTo>
                  <a:pt x="2602" y="79"/>
                </a:lnTo>
                <a:lnTo>
                  <a:pt x="2583" y="60"/>
                </a:lnTo>
                <a:lnTo>
                  <a:pt x="2565" y="55"/>
                </a:lnTo>
                <a:lnTo>
                  <a:pt x="2523" y="63"/>
                </a:lnTo>
                <a:lnTo>
                  <a:pt x="2504" y="61"/>
                </a:lnTo>
                <a:lnTo>
                  <a:pt x="2396" y="6"/>
                </a:lnTo>
                <a:lnTo>
                  <a:pt x="2358" y="0"/>
                </a:lnTo>
                <a:lnTo>
                  <a:pt x="2314" y="21"/>
                </a:lnTo>
                <a:lnTo>
                  <a:pt x="2312" y="26"/>
                </a:lnTo>
                <a:lnTo>
                  <a:pt x="2316" y="50"/>
                </a:lnTo>
                <a:lnTo>
                  <a:pt x="2270" y="198"/>
                </a:lnTo>
                <a:lnTo>
                  <a:pt x="2168" y="306"/>
                </a:lnTo>
                <a:lnTo>
                  <a:pt x="2050" y="387"/>
                </a:lnTo>
                <a:lnTo>
                  <a:pt x="1649" y="443"/>
                </a:lnTo>
                <a:lnTo>
                  <a:pt x="1481" y="683"/>
                </a:lnTo>
                <a:lnTo>
                  <a:pt x="1662" y="926"/>
                </a:lnTo>
                <a:lnTo>
                  <a:pt x="1671" y="1017"/>
                </a:lnTo>
                <a:lnTo>
                  <a:pt x="1690" y="1101"/>
                </a:lnTo>
                <a:lnTo>
                  <a:pt x="1781" y="1191"/>
                </a:lnTo>
                <a:lnTo>
                  <a:pt x="1972" y="1458"/>
                </a:lnTo>
                <a:lnTo>
                  <a:pt x="1965" y="1600"/>
                </a:lnTo>
                <a:lnTo>
                  <a:pt x="1892" y="1740"/>
                </a:lnTo>
                <a:lnTo>
                  <a:pt x="1829" y="1917"/>
                </a:lnTo>
                <a:lnTo>
                  <a:pt x="1727" y="2026"/>
                </a:lnTo>
                <a:lnTo>
                  <a:pt x="1226" y="2336"/>
                </a:lnTo>
                <a:lnTo>
                  <a:pt x="1052" y="2534"/>
                </a:lnTo>
                <a:lnTo>
                  <a:pt x="743" y="2747"/>
                </a:lnTo>
                <a:lnTo>
                  <a:pt x="609" y="2767"/>
                </a:lnTo>
                <a:lnTo>
                  <a:pt x="552" y="2791"/>
                </a:lnTo>
                <a:lnTo>
                  <a:pt x="500" y="2833"/>
                </a:lnTo>
                <a:lnTo>
                  <a:pt x="386" y="2872"/>
                </a:lnTo>
                <a:lnTo>
                  <a:pt x="130" y="2858"/>
                </a:lnTo>
                <a:lnTo>
                  <a:pt x="0" y="2915"/>
                </a:lnTo>
                <a:lnTo>
                  <a:pt x="23" y="3020"/>
                </a:lnTo>
                <a:lnTo>
                  <a:pt x="65" y="3117"/>
                </a:lnTo>
                <a:lnTo>
                  <a:pt x="94" y="3235"/>
                </a:lnTo>
                <a:lnTo>
                  <a:pt x="139" y="3580"/>
                </a:lnTo>
                <a:lnTo>
                  <a:pt x="238" y="3831"/>
                </a:lnTo>
                <a:lnTo>
                  <a:pt x="304" y="3959"/>
                </a:lnTo>
                <a:lnTo>
                  <a:pt x="400" y="4011"/>
                </a:lnTo>
                <a:lnTo>
                  <a:pt x="498" y="4025"/>
                </a:lnTo>
                <a:lnTo>
                  <a:pt x="581" y="4089"/>
                </a:lnTo>
                <a:lnTo>
                  <a:pt x="552" y="4143"/>
                </a:lnTo>
                <a:lnTo>
                  <a:pt x="558" y="4219"/>
                </a:lnTo>
                <a:lnTo>
                  <a:pt x="605" y="4301"/>
                </a:lnTo>
                <a:lnTo>
                  <a:pt x="673" y="4339"/>
                </a:lnTo>
                <a:lnTo>
                  <a:pt x="717" y="4384"/>
                </a:lnTo>
                <a:lnTo>
                  <a:pt x="743" y="4458"/>
                </a:lnTo>
                <a:lnTo>
                  <a:pt x="768" y="4567"/>
                </a:lnTo>
                <a:lnTo>
                  <a:pt x="815" y="4654"/>
                </a:lnTo>
                <a:lnTo>
                  <a:pt x="943" y="4720"/>
                </a:lnTo>
                <a:lnTo>
                  <a:pt x="1079" y="4700"/>
                </a:lnTo>
                <a:lnTo>
                  <a:pt x="1169" y="4603"/>
                </a:lnTo>
                <a:lnTo>
                  <a:pt x="1256" y="4669"/>
                </a:lnTo>
                <a:lnTo>
                  <a:pt x="1228" y="4832"/>
                </a:lnTo>
                <a:lnTo>
                  <a:pt x="1273" y="4896"/>
                </a:lnTo>
                <a:lnTo>
                  <a:pt x="1329" y="4936"/>
                </a:lnTo>
                <a:lnTo>
                  <a:pt x="1430" y="4884"/>
                </a:lnTo>
                <a:lnTo>
                  <a:pt x="1533" y="4855"/>
                </a:lnTo>
                <a:lnTo>
                  <a:pt x="1562" y="4994"/>
                </a:lnTo>
                <a:lnTo>
                  <a:pt x="1573" y="5149"/>
                </a:lnTo>
                <a:lnTo>
                  <a:pt x="1594" y="5252"/>
                </a:lnTo>
                <a:lnTo>
                  <a:pt x="1600" y="5364"/>
                </a:lnTo>
                <a:lnTo>
                  <a:pt x="1594" y="5428"/>
                </a:lnTo>
                <a:lnTo>
                  <a:pt x="1694" y="5535"/>
                </a:lnTo>
                <a:lnTo>
                  <a:pt x="1732" y="5586"/>
                </a:lnTo>
                <a:lnTo>
                  <a:pt x="1772" y="5620"/>
                </a:lnTo>
                <a:lnTo>
                  <a:pt x="1784" y="5638"/>
                </a:lnTo>
                <a:lnTo>
                  <a:pt x="1789" y="5666"/>
                </a:lnTo>
                <a:lnTo>
                  <a:pt x="1782" y="5691"/>
                </a:lnTo>
                <a:lnTo>
                  <a:pt x="1775" y="5714"/>
                </a:lnTo>
                <a:lnTo>
                  <a:pt x="1773" y="5740"/>
                </a:lnTo>
                <a:lnTo>
                  <a:pt x="1780" y="5778"/>
                </a:lnTo>
                <a:lnTo>
                  <a:pt x="1788" y="5803"/>
                </a:lnTo>
                <a:lnTo>
                  <a:pt x="1803" y="5817"/>
                </a:lnTo>
                <a:lnTo>
                  <a:pt x="1828" y="5820"/>
                </a:lnTo>
                <a:lnTo>
                  <a:pt x="1833" y="5835"/>
                </a:lnTo>
                <a:lnTo>
                  <a:pt x="1822" y="5932"/>
                </a:lnTo>
                <a:lnTo>
                  <a:pt x="1835" y="5964"/>
                </a:lnTo>
                <a:lnTo>
                  <a:pt x="1865" y="6007"/>
                </a:lnTo>
                <a:lnTo>
                  <a:pt x="1901" y="6035"/>
                </a:lnTo>
                <a:lnTo>
                  <a:pt x="1933" y="6021"/>
                </a:lnTo>
                <a:lnTo>
                  <a:pt x="1953" y="6056"/>
                </a:lnTo>
                <a:lnTo>
                  <a:pt x="1997" y="6066"/>
                </a:lnTo>
                <a:lnTo>
                  <a:pt x="2091" y="6062"/>
                </a:lnTo>
                <a:lnTo>
                  <a:pt x="2371" y="6119"/>
                </a:lnTo>
                <a:lnTo>
                  <a:pt x="2511" y="6100"/>
                </a:lnTo>
                <a:lnTo>
                  <a:pt x="2563" y="6117"/>
                </a:lnTo>
                <a:lnTo>
                  <a:pt x="2605" y="6157"/>
                </a:lnTo>
                <a:lnTo>
                  <a:pt x="2622" y="6223"/>
                </a:lnTo>
                <a:lnTo>
                  <a:pt x="2660" y="6203"/>
                </a:lnTo>
                <a:lnTo>
                  <a:pt x="2693" y="6222"/>
                </a:lnTo>
                <a:lnTo>
                  <a:pt x="2743" y="6284"/>
                </a:lnTo>
                <a:lnTo>
                  <a:pt x="2734" y="6300"/>
                </a:lnTo>
                <a:lnTo>
                  <a:pt x="2725" y="6330"/>
                </a:lnTo>
                <a:lnTo>
                  <a:pt x="2720" y="6344"/>
                </a:lnTo>
                <a:lnTo>
                  <a:pt x="2749" y="6362"/>
                </a:lnTo>
                <a:lnTo>
                  <a:pt x="2778" y="6353"/>
                </a:lnTo>
                <a:lnTo>
                  <a:pt x="2805" y="6335"/>
                </a:lnTo>
                <a:lnTo>
                  <a:pt x="2830" y="6323"/>
                </a:lnTo>
                <a:lnTo>
                  <a:pt x="2863" y="6331"/>
                </a:lnTo>
                <a:lnTo>
                  <a:pt x="2919" y="6366"/>
                </a:lnTo>
                <a:lnTo>
                  <a:pt x="2951" y="6365"/>
                </a:lnTo>
                <a:lnTo>
                  <a:pt x="2965" y="6355"/>
                </a:lnTo>
                <a:lnTo>
                  <a:pt x="2953" y="6345"/>
                </a:lnTo>
                <a:lnTo>
                  <a:pt x="2947" y="6343"/>
                </a:lnTo>
                <a:lnTo>
                  <a:pt x="3030" y="6173"/>
                </a:lnTo>
                <a:lnTo>
                  <a:pt x="3063" y="6121"/>
                </a:lnTo>
                <a:lnTo>
                  <a:pt x="3135" y="6032"/>
                </a:lnTo>
                <a:lnTo>
                  <a:pt x="3353" y="5695"/>
                </a:lnTo>
                <a:lnTo>
                  <a:pt x="3511" y="5564"/>
                </a:lnTo>
                <a:lnTo>
                  <a:pt x="3670" y="5471"/>
                </a:lnTo>
                <a:lnTo>
                  <a:pt x="3970" y="5385"/>
                </a:lnTo>
                <a:lnTo>
                  <a:pt x="4209" y="5222"/>
                </a:lnTo>
                <a:lnTo>
                  <a:pt x="4279" y="5135"/>
                </a:lnTo>
                <a:lnTo>
                  <a:pt x="4304" y="5008"/>
                </a:lnTo>
                <a:lnTo>
                  <a:pt x="4301" y="49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19"/>
          <p:cNvSpPr>
            <a:spLocks/>
          </p:cNvSpPr>
          <p:nvPr/>
        </p:nvSpPr>
        <p:spPr bwMode="auto">
          <a:xfrm>
            <a:off x="14366875" y="6492875"/>
            <a:ext cx="1743075" cy="2028825"/>
          </a:xfrm>
          <a:custGeom>
            <a:avLst/>
            <a:gdLst>
              <a:gd name="T0" fmla="*/ 4042 w 4393"/>
              <a:gd name="T1" fmla="*/ 1154 h 5112"/>
              <a:gd name="T2" fmla="*/ 3611 w 4393"/>
              <a:gd name="T3" fmla="*/ 1338 h 5112"/>
              <a:gd name="T4" fmla="*/ 2712 w 4393"/>
              <a:gd name="T5" fmla="*/ 1378 h 5112"/>
              <a:gd name="T6" fmla="*/ 2735 w 4393"/>
              <a:gd name="T7" fmla="*/ 1272 h 5112"/>
              <a:gd name="T8" fmla="*/ 2362 w 4393"/>
              <a:gd name="T9" fmla="*/ 1151 h 5112"/>
              <a:gd name="T10" fmla="*/ 2549 w 4393"/>
              <a:gd name="T11" fmla="*/ 1022 h 5112"/>
              <a:gd name="T12" fmla="*/ 2531 w 4393"/>
              <a:gd name="T13" fmla="*/ 806 h 5112"/>
              <a:gd name="T14" fmla="*/ 1815 w 4393"/>
              <a:gd name="T15" fmla="*/ 482 h 5112"/>
              <a:gd name="T16" fmla="*/ 1831 w 4393"/>
              <a:gd name="T17" fmla="*/ 148 h 5112"/>
              <a:gd name="T18" fmla="*/ 1510 w 4393"/>
              <a:gd name="T19" fmla="*/ 169 h 5112"/>
              <a:gd name="T20" fmla="*/ 1146 w 4393"/>
              <a:gd name="T21" fmla="*/ 144 h 5112"/>
              <a:gd name="T22" fmla="*/ 1070 w 4393"/>
              <a:gd name="T23" fmla="*/ 393 h 5112"/>
              <a:gd name="T24" fmla="*/ 909 w 4393"/>
              <a:gd name="T25" fmla="*/ 526 h 5112"/>
              <a:gd name="T26" fmla="*/ 779 w 4393"/>
              <a:gd name="T27" fmla="*/ 770 h 5112"/>
              <a:gd name="T28" fmla="*/ 404 w 4393"/>
              <a:gd name="T29" fmla="*/ 971 h 5112"/>
              <a:gd name="T30" fmla="*/ 349 w 4393"/>
              <a:gd name="T31" fmla="*/ 1091 h 5112"/>
              <a:gd name="T32" fmla="*/ 153 w 4393"/>
              <a:gd name="T33" fmla="*/ 1185 h 5112"/>
              <a:gd name="T34" fmla="*/ 0 w 4393"/>
              <a:gd name="T35" fmla="*/ 1826 h 5112"/>
              <a:gd name="T36" fmla="*/ 49 w 4393"/>
              <a:gd name="T37" fmla="*/ 2512 h 5112"/>
              <a:gd name="T38" fmla="*/ 220 w 4393"/>
              <a:gd name="T39" fmla="*/ 2635 h 5112"/>
              <a:gd name="T40" fmla="*/ 87 w 4393"/>
              <a:gd name="T41" fmla="*/ 2971 h 5112"/>
              <a:gd name="T42" fmla="*/ 457 w 4393"/>
              <a:gd name="T43" fmla="*/ 3461 h 5112"/>
              <a:gd name="T44" fmla="*/ 546 w 4393"/>
              <a:gd name="T45" fmla="*/ 3950 h 5112"/>
              <a:gd name="T46" fmla="*/ 736 w 4393"/>
              <a:gd name="T47" fmla="*/ 3934 h 5112"/>
              <a:gd name="T48" fmla="*/ 819 w 4393"/>
              <a:gd name="T49" fmla="*/ 3994 h 5112"/>
              <a:gd name="T50" fmla="*/ 955 w 4393"/>
              <a:gd name="T51" fmla="*/ 4116 h 5112"/>
              <a:gd name="T52" fmla="*/ 1057 w 4393"/>
              <a:gd name="T53" fmla="*/ 4068 h 5112"/>
              <a:gd name="T54" fmla="*/ 1289 w 4393"/>
              <a:gd name="T55" fmla="*/ 4189 h 5112"/>
              <a:gd name="T56" fmla="*/ 1440 w 4393"/>
              <a:gd name="T57" fmla="*/ 4518 h 5112"/>
              <a:gd name="T58" fmla="*/ 1697 w 4393"/>
              <a:gd name="T59" fmla="*/ 4627 h 5112"/>
              <a:gd name="T60" fmla="*/ 1792 w 4393"/>
              <a:gd name="T61" fmla="*/ 4647 h 5112"/>
              <a:gd name="T62" fmla="*/ 1805 w 4393"/>
              <a:gd name="T63" fmla="*/ 4713 h 5112"/>
              <a:gd name="T64" fmla="*/ 2117 w 4393"/>
              <a:gd name="T65" fmla="*/ 4841 h 5112"/>
              <a:gd name="T66" fmla="*/ 2424 w 4393"/>
              <a:gd name="T67" fmla="*/ 4863 h 5112"/>
              <a:gd name="T68" fmla="*/ 2609 w 4393"/>
              <a:gd name="T69" fmla="*/ 4983 h 5112"/>
              <a:gd name="T70" fmla="*/ 2772 w 4393"/>
              <a:gd name="T71" fmla="*/ 4974 h 5112"/>
              <a:gd name="T72" fmla="*/ 2876 w 4393"/>
              <a:gd name="T73" fmla="*/ 5060 h 5112"/>
              <a:gd name="T74" fmla="*/ 2969 w 4393"/>
              <a:gd name="T75" fmla="*/ 5060 h 5112"/>
              <a:gd name="T76" fmla="*/ 2932 w 4393"/>
              <a:gd name="T77" fmla="*/ 4941 h 5112"/>
              <a:gd name="T78" fmla="*/ 2847 w 4393"/>
              <a:gd name="T79" fmla="*/ 4792 h 5112"/>
              <a:gd name="T80" fmla="*/ 2709 w 4393"/>
              <a:gd name="T81" fmla="*/ 4655 h 5112"/>
              <a:gd name="T82" fmla="*/ 2652 w 4393"/>
              <a:gd name="T83" fmla="*/ 4669 h 5112"/>
              <a:gd name="T84" fmla="*/ 2704 w 4393"/>
              <a:gd name="T85" fmla="*/ 4465 h 5112"/>
              <a:gd name="T86" fmla="*/ 2708 w 4393"/>
              <a:gd name="T87" fmla="*/ 4046 h 5112"/>
              <a:gd name="T88" fmla="*/ 2632 w 4393"/>
              <a:gd name="T89" fmla="*/ 3931 h 5112"/>
              <a:gd name="T90" fmla="*/ 2568 w 4393"/>
              <a:gd name="T91" fmla="*/ 3643 h 5112"/>
              <a:gd name="T92" fmla="*/ 2791 w 4393"/>
              <a:gd name="T93" fmla="*/ 3241 h 5112"/>
              <a:gd name="T94" fmla="*/ 2901 w 4393"/>
              <a:gd name="T95" fmla="*/ 3177 h 5112"/>
              <a:gd name="T96" fmla="*/ 3076 w 4393"/>
              <a:gd name="T97" fmla="*/ 2932 h 5112"/>
              <a:gd name="T98" fmla="*/ 3124 w 4393"/>
              <a:gd name="T99" fmla="*/ 2818 h 5112"/>
              <a:gd name="T100" fmla="*/ 3530 w 4393"/>
              <a:gd name="T101" fmla="*/ 2324 h 5112"/>
              <a:gd name="T102" fmla="*/ 4173 w 4393"/>
              <a:gd name="T103" fmla="*/ 1656 h 5112"/>
              <a:gd name="T104" fmla="*/ 4225 w 4393"/>
              <a:gd name="T105" fmla="*/ 1614 h 5112"/>
              <a:gd name="T106" fmla="*/ 4392 w 4393"/>
              <a:gd name="T107" fmla="*/ 1419 h 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93" h="5112">
                <a:moveTo>
                  <a:pt x="4392" y="1419"/>
                </a:moveTo>
                <a:lnTo>
                  <a:pt x="4213" y="1314"/>
                </a:lnTo>
                <a:lnTo>
                  <a:pt x="4154" y="1227"/>
                </a:lnTo>
                <a:lnTo>
                  <a:pt x="4042" y="1154"/>
                </a:lnTo>
                <a:lnTo>
                  <a:pt x="3909" y="1140"/>
                </a:lnTo>
                <a:lnTo>
                  <a:pt x="3807" y="1150"/>
                </a:lnTo>
                <a:lnTo>
                  <a:pt x="3760" y="1170"/>
                </a:lnTo>
                <a:lnTo>
                  <a:pt x="3611" y="1338"/>
                </a:lnTo>
                <a:lnTo>
                  <a:pt x="3495" y="1432"/>
                </a:lnTo>
                <a:lnTo>
                  <a:pt x="3360" y="1461"/>
                </a:lnTo>
                <a:lnTo>
                  <a:pt x="2957" y="1447"/>
                </a:lnTo>
                <a:lnTo>
                  <a:pt x="2712" y="1378"/>
                </a:lnTo>
                <a:lnTo>
                  <a:pt x="2694" y="1336"/>
                </a:lnTo>
                <a:lnTo>
                  <a:pt x="2754" y="1322"/>
                </a:lnTo>
                <a:lnTo>
                  <a:pt x="2782" y="1305"/>
                </a:lnTo>
                <a:lnTo>
                  <a:pt x="2735" y="1272"/>
                </a:lnTo>
                <a:lnTo>
                  <a:pt x="2484" y="1322"/>
                </a:lnTo>
                <a:lnTo>
                  <a:pt x="2422" y="1292"/>
                </a:lnTo>
                <a:lnTo>
                  <a:pt x="2375" y="1220"/>
                </a:lnTo>
                <a:lnTo>
                  <a:pt x="2362" y="1151"/>
                </a:lnTo>
                <a:lnTo>
                  <a:pt x="2392" y="1092"/>
                </a:lnTo>
                <a:lnTo>
                  <a:pt x="2436" y="1033"/>
                </a:lnTo>
                <a:lnTo>
                  <a:pt x="2492" y="1014"/>
                </a:lnTo>
                <a:lnTo>
                  <a:pt x="2549" y="1022"/>
                </a:lnTo>
                <a:lnTo>
                  <a:pt x="2598" y="992"/>
                </a:lnTo>
                <a:lnTo>
                  <a:pt x="2577" y="924"/>
                </a:lnTo>
                <a:lnTo>
                  <a:pt x="2535" y="845"/>
                </a:lnTo>
                <a:lnTo>
                  <a:pt x="2531" y="806"/>
                </a:lnTo>
                <a:lnTo>
                  <a:pt x="2532" y="768"/>
                </a:lnTo>
                <a:lnTo>
                  <a:pt x="2516" y="742"/>
                </a:lnTo>
                <a:lnTo>
                  <a:pt x="2234" y="589"/>
                </a:lnTo>
                <a:lnTo>
                  <a:pt x="1815" y="482"/>
                </a:lnTo>
                <a:lnTo>
                  <a:pt x="1782" y="425"/>
                </a:lnTo>
                <a:lnTo>
                  <a:pt x="1864" y="271"/>
                </a:lnTo>
                <a:lnTo>
                  <a:pt x="1889" y="199"/>
                </a:lnTo>
                <a:lnTo>
                  <a:pt x="1831" y="148"/>
                </a:lnTo>
                <a:lnTo>
                  <a:pt x="1767" y="109"/>
                </a:lnTo>
                <a:lnTo>
                  <a:pt x="1698" y="82"/>
                </a:lnTo>
                <a:lnTo>
                  <a:pt x="1628" y="85"/>
                </a:lnTo>
                <a:lnTo>
                  <a:pt x="1510" y="169"/>
                </a:lnTo>
                <a:lnTo>
                  <a:pt x="1375" y="162"/>
                </a:lnTo>
                <a:lnTo>
                  <a:pt x="1138" y="0"/>
                </a:lnTo>
                <a:lnTo>
                  <a:pt x="1144" y="39"/>
                </a:lnTo>
                <a:lnTo>
                  <a:pt x="1146" y="144"/>
                </a:lnTo>
                <a:lnTo>
                  <a:pt x="1132" y="255"/>
                </a:lnTo>
                <a:lnTo>
                  <a:pt x="1118" y="300"/>
                </a:lnTo>
                <a:lnTo>
                  <a:pt x="1097" y="351"/>
                </a:lnTo>
                <a:lnTo>
                  <a:pt x="1070" y="393"/>
                </a:lnTo>
                <a:lnTo>
                  <a:pt x="1037" y="410"/>
                </a:lnTo>
                <a:lnTo>
                  <a:pt x="991" y="418"/>
                </a:lnTo>
                <a:lnTo>
                  <a:pt x="960" y="441"/>
                </a:lnTo>
                <a:lnTo>
                  <a:pt x="909" y="526"/>
                </a:lnTo>
                <a:lnTo>
                  <a:pt x="824" y="627"/>
                </a:lnTo>
                <a:lnTo>
                  <a:pt x="811" y="671"/>
                </a:lnTo>
                <a:lnTo>
                  <a:pt x="801" y="726"/>
                </a:lnTo>
                <a:lnTo>
                  <a:pt x="779" y="770"/>
                </a:lnTo>
                <a:lnTo>
                  <a:pt x="724" y="836"/>
                </a:lnTo>
                <a:lnTo>
                  <a:pt x="691" y="864"/>
                </a:lnTo>
                <a:lnTo>
                  <a:pt x="576" y="895"/>
                </a:lnTo>
                <a:lnTo>
                  <a:pt x="404" y="971"/>
                </a:lnTo>
                <a:lnTo>
                  <a:pt x="411" y="983"/>
                </a:lnTo>
                <a:lnTo>
                  <a:pt x="429" y="1028"/>
                </a:lnTo>
                <a:lnTo>
                  <a:pt x="395" y="1064"/>
                </a:lnTo>
                <a:lnTo>
                  <a:pt x="349" y="1091"/>
                </a:lnTo>
                <a:lnTo>
                  <a:pt x="303" y="1101"/>
                </a:lnTo>
                <a:lnTo>
                  <a:pt x="269" y="1087"/>
                </a:lnTo>
                <a:lnTo>
                  <a:pt x="159" y="1182"/>
                </a:lnTo>
                <a:lnTo>
                  <a:pt x="153" y="1185"/>
                </a:lnTo>
                <a:lnTo>
                  <a:pt x="133" y="1421"/>
                </a:lnTo>
                <a:lnTo>
                  <a:pt x="78" y="1553"/>
                </a:lnTo>
                <a:lnTo>
                  <a:pt x="12" y="1669"/>
                </a:lnTo>
                <a:lnTo>
                  <a:pt x="0" y="1826"/>
                </a:lnTo>
                <a:lnTo>
                  <a:pt x="49" y="2249"/>
                </a:lnTo>
                <a:lnTo>
                  <a:pt x="34" y="2372"/>
                </a:lnTo>
                <a:lnTo>
                  <a:pt x="32" y="2479"/>
                </a:lnTo>
                <a:lnTo>
                  <a:pt x="49" y="2512"/>
                </a:lnTo>
                <a:lnTo>
                  <a:pt x="62" y="2550"/>
                </a:lnTo>
                <a:lnTo>
                  <a:pt x="101" y="2596"/>
                </a:lnTo>
                <a:lnTo>
                  <a:pt x="152" y="2599"/>
                </a:lnTo>
                <a:lnTo>
                  <a:pt x="220" y="2635"/>
                </a:lnTo>
                <a:lnTo>
                  <a:pt x="243" y="2715"/>
                </a:lnTo>
                <a:lnTo>
                  <a:pt x="66" y="2853"/>
                </a:lnTo>
                <a:lnTo>
                  <a:pt x="34" y="2922"/>
                </a:lnTo>
                <a:lnTo>
                  <a:pt x="87" y="2971"/>
                </a:lnTo>
                <a:lnTo>
                  <a:pt x="280" y="3053"/>
                </a:lnTo>
                <a:lnTo>
                  <a:pt x="388" y="3170"/>
                </a:lnTo>
                <a:lnTo>
                  <a:pt x="450" y="3363"/>
                </a:lnTo>
                <a:lnTo>
                  <a:pt x="457" y="3461"/>
                </a:lnTo>
                <a:lnTo>
                  <a:pt x="447" y="3558"/>
                </a:lnTo>
                <a:lnTo>
                  <a:pt x="480" y="3759"/>
                </a:lnTo>
                <a:lnTo>
                  <a:pt x="544" y="3942"/>
                </a:lnTo>
                <a:lnTo>
                  <a:pt x="546" y="3950"/>
                </a:lnTo>
                <a:lnTo>
                  <a:pt x="546" y="3951"/>
                </a:lnTo>
                <a:lnTo>
                  <a:pt x="574" y="3940"/>
                </a:lnTo>
                <a:lnTo>
                  <a:pt x="702" y="3925"/>
                </a:lnTo>
                <a:lnTo>
                  <a:pt x="736" y="3934"/>
                </a:lnTo>
                <a:lnTo>
                  <a:pt x="754" y="3947"/>
                </a:lnTo>
                <a:lnTo>
                  <a:pt x="788" y="3979"/>
                </a:lnTo>
                <a:lnTo>
                  <a:pt x="806" y="3992"/>
                </a:lnTo>
                <a:lnTo>
                  <a:pt x="819" y="3994"/>
                </a:lnTo>
                <a:lnTo>
                  <a:pt x="847" y="3987"/>
                </a:lnTo>
                <a:lnTo>
                  <a:pt x="864" y="3993"/>
                </a:lnTo>
                <a:lnTo>
                  <a:pt x="894" y="4023"/>
                </a:lnTo>
                <a:lnTo>
                  <a:pt x="955" y="4116"/>
                </a:lnTo>
                <a:lnTo>
                  <a:pt x="982" y="4139"/>
                </a:lnTo>
                <a:lnTo>
                  <a:pt x="1001" y="4126"/>
                </a:lnTo>
                <a:lnTo>
                  <a:pt x="1027" y="4096"/>
                </a:lnTo>
                <a:lnTo>
                  <a:pt x="1057" y="4068"/>
                </a:lnTo>
                <a:lnTo>
                  <a:pt x="1093" y="4061"/>
                </a:lnTo>
                <a:lnTo>
                  <a:pt x="1126" y="4080"/>
                </a:lnTo>
                <a:lnTo>
                  <a:pt x="1192" y="4141"/>
                </a:lnTo>
                <a:lnTo>
                  <a:pt x="1289" y="4189"/>
                </a:lnTo>
                <a:lnTo>
                  <a:pt x="1353" y="4250"/>
                </a:lnTo>
                <a:lnTo>
                  <a:pt x="1405" y="4333"/>
                </a:lnTo>
                <a:lnTo>
                  <a:pt x="1427" y="4431"/>
                </a:lnTo>
                <a:lnTo>
                  <a:pt x="1440" y="4518"/>
                </a:lnTo>
                <a:lnTo>
                  <a:pt x="1490" y="4556"/>
                </a:lnTo>
                <a:lnTo>
                  <a:pt x="1617" y="4579"/>
                </a:lnTo>
                <a:lnTo>
                  <a:pt x="1676" y="4618"/>
                </a:lnTo>
                <a:lnTo>
                  <a:pt x="1697" y="4627"/>
                </a:lnTo>
                <a:lnTo>
                  <a:pt x="1714" y="4628"/>
                </a:lnTo>
                <a:lnTo>
                  <a:pt x="1758" y="4622"/>
                </a:lnTo>
                <a:lnTo>
                  <a:pt x="1773" y="4625"/>
                </a:lnTo>
                <a:lnTo>
                  <a:pt x="1792" y="4647"/>
                </a:lnTo>
                <a:lnTo>
                  <a:pt x="1793" y="4666"/>
                </a:lnTo>
                <a:lnTo>
                  <a:pt x="1787" y="4684"/>
                </a:lnTo>
                <a:lnTo>
                  <a:pt x="1792" y="4702"/>
                </a:lnTo>
                <a:lnTo>
                  <a:pt x="1805" y="4713"/>
                </a:lnTo>
                <a:lnTo>
                  <a:pt x="1889" y="4739"/>
                </a:lnTo>
                <a:lnTo>
                  <a:pt x="1989" y="4734"/>
                </a:lnTo>
                <a:lnTo>
                  <a:pt x="2027" y="4750"/>
                </a:lnTo>
                <a:lnTo>
                  <a:pt x="2117" y="4841"/>
                </a:lnTo>
                <a:lnTo>
                  <a:pt x="2183" y="4861"/>
                </a:lnTo>
                <a:lnTo>
                  <a:pt x="2324" y="4868"/>
                </a:lnTo>
                <a:lnTo>
                  <a:pt x="2386" y="4898"/>
                </a:lnTo>
                <a:lnTo>
                  <a:pt x="2424" y="4863"/>
                </a:lnTo>
                <a:lnTo>
                  <a:pt x="2460" y="4873"/>
                </a:lnTo>
                <a:lnTo>
                  <a:pt x="2527" y="4948"/>
                </a:lnTo>
                <a:lnTo>
                  <a:pt x="2571" y="4978"/>
                </a:lnTo>
                <a:lnTo>
                  <a:pt x="2609" y="4983"/>
                </a:lnTo>
                <a:lnTo>
                  <a:pt x="2648" y="4979"/>
                </a:lnTo>
                <a:lnTo>
                  <a:pt x="2713" y="4984"/>
                </a:lnTo>
                <a:lnTo>
                  <a:pt x="2753" y="4972"/>
                </a:lnTo>
                <a:lnTo>
                  <a:pt x="2772" y="4974"/>
                </a:lnTo>
                <a:lnTo>
                  <a:pt x="2790" y="4991"/>
                </a:lnTo>
                <a:lnTo>
                  <a:pt x="2824" y="5038"/>
                </a:lnTo>
                <a:lnTo>
                  <a:pt x="2843" y="5043"/>
                </a:lnTo>
                <a:lnTo>
                  <a:pt x="2876" y="5060"/>
                </a:lnTo>
                <a:lnTo>
                  <a:pt x="2915" y="5096"/>
                </a:lnTo>
                <a:lnTo>
                  <a:pt x="2952" y="5112"/>
                </a:lnTo>
                <a:lnTo>
                  <a:pt x="2973" y="5068"/>
                </a:lnTo>
                <a:lnTo>
                  <a:pt x="2969" y="5060"/>
                </a:lnTo>
                <a:lnTo>
                  <a:pt x="2967" y="5054"/>
                </a:lnTo>
                <a:lnTo>
                  <a:pt x="2938" y="5004"/>
                </a:lnTo>
                <a:lnTo>
                  <a:pt x="2930" y="4978"/>
                </a:lnTo>
                <a:lnTo>
                  <a:pt x="2932" y="4941"/>
                </a:lnTo>
                <a:lnTo>
                  <a:pt x="2949" y="4887"/>
                </a:lnTo>
                <a:lnTo>
                  <a:pt x="2949" y="4864"/>
                </a:lnTo>
                <a:lnTo>
                  <a:pt x="2926" y="4837"/>
                </a:lnTo>
                <a:lnTo>
                  <a:pt x="2847" y="4792"/>
                </a:lnTo>
                <a:lnTo>
                  <a:pt x="2813" y="4767"/>
                </a:lnTo>
                <a:lnTo>
                  <a:pt x="2761" y="4697"/>
                </a:lnTo>
                <a:lnTo>
                  <a:pt x="2703" y="4657"/>
                </a:lnTo>
                <a:lnTo>
                  <a:pt x="2709" y="4655"/>
                </a:lnTo>
                <a:lnTo>
                  <a:pt x="2712" y="4654"/>
                </a:lnTo>
                <a:lnTo>
                  <a:pt x="2684" y="4633"/>
                </a:lnTo>
                <a:lnTo>
                  <a:pt x="2660" y="4664"/>
                </a:lnTo>
                <a:lnTo>
                  <a:pt x="2652" y="4669"/>
                </a:lnTo>
                <a:lnTo>
                  <a:pt x="2641" y="4655"/>
                </a:lnTo>
                <a:lnTo>
                  <a:pt x="2650" y="4621"/>
                </a:lnTo>
                <a:lnTo>
                  <a:pt x="2679" y="4562"/>
                </a:lnTo>
                <a:lnTo>
                  <a:pt x="2704" y="4465"/>
                </a:lnTo>
                <a:lnTo>
                  <a:pt x="2734" y="4382"/>
                </a:lnTo>
                <a:lnTo>
                  <a:pt x="2741" y="4341"/>
                </a:lnTo>
                <a:lnTo>
                  <a:pt x="2717" y="4089"/>
                </a:lnTo>
                <a:lnTo>
                  <a:pt x="2708" y="4046"/>
                </a:lnTo>
                <a:lnTo>
                  <a:pt x="2699" y="4024"/>
                </a:lnTo>
                <a:lnTo>
                  <a:pt x="2660" y="3984"/>
                </a:lnTo>
                <a:lnTo>
                  <a:pt x="2636" y="3947"/>
                </a:lnTo>
                <a:lnTo>
                  <a:pt x="2632" y="3931"/>
                </a:lnTo>
                <a:lnTo>
                  <a:pt x="2625" y="3899"/>
                </a:lnTo>
                <a:lnTo>
                  <a:pt x="2614" y="3783"/>
                </a:lnTo>
                <a:lnTo>
                  <a:pt x="2601" y="3742"/>
                </a:lnTo>
                <a:lnTo>
                  <a:pt x="2568" y="3643"/>
                </a:lnTo>
                <a:lnTo>
                  <a:pt x="2612" y="3537"/>
                </a:lnTo>
                <a:lnTo>
                  <a:pt x="2748" y="3353"/>
                </a:lnTo>
                <a:lnTo>
                  <a:pt x="2779" y="3265"/>
                </a:lnTo>
                <a:lnTo>
                  <a:pt x="2791" y="3241"/>
                </a:lnTo>
                <a:lnTo>
                  <a:pt x="2812" y="3224"/>
                </a:lnTo>
                <a:lnTo>
                  <a:pt x="2851" y="3216"/>
                </a:lnTo>
                <a:lnTo>
                  <a:pt x="2870" y="3207"/>
                </a:lnTo>
                <a:lnTo>
                  <a:pt x="2901" y="3177"/>
                </a:lnTo>
                <a:lnTo>
                  <a:pt x="3011" y="2976"/>
                </a:lnTo>
                <a:lnTo>
                  <a:pt x="3029" y="2954"/>
                </a:lnTo>
                <a:lnTo>
                  <a:pt x="3044" y="2944"/>
                </a:lnTo>
                <a:lnTo>
                  <a:pt x="3076" y="2932"/>
                </a:lnTo>
                <a:lnTo>
                  <a:pt x="3092" y="2916"/>
                </a:lnTo>
                <a:lnTo>
                  <a:pt x="3100" y="2897"/>
                </a:lnTo>
                <a:lnTo>
                  <a:pt x="3114" y="2841"/>
                </a:lnTo>
                <a:lnTo>
                  <a:pt x="3124" y="2818"/>
                </a:lnTo>
                <a:lnTo>
                  <a:pt x="3199" y="2741"/>
                </a:lnTo>
                <a:lnTo>
                  <a:pt x="3393" y="2454"/>
                </a:lnTo>
                <a:lnTo>
                  <a:pt x="3465" y="2376"/>
                </a:lnTo>
                <a:lnTo>
                  <a:pt x="3530" y="2324"/>
                </a:lnTo>
                <a:lnTo>
                  <a:pt x="3584" y="2241"/>
                </a:lnTo>
                <a:lnTo>
                  <a:pt x="3995" y="1795"/>
                </a:lnTo>
                <a:lnTo>
                  <a:pt x="4076" y="1732"/>
                </a:lnTo>
                <a:lnTo>
                  <a:pt x="4173" y="1656"/>
                </a:lnTo>
                <a:lnTo>
                  <a:pt x="4173" y="1656"/>
                </a:lnTo>
                <a:lnTo>
                  <a:pt x="4173" y="1656"/>
                </a:lnTo>
                <a:lnTo>
                  <a:pt x="4173" y="1656"/>
                </a:lnTo>
                <a:lnTo>
                  <a:pt x="4225" y="1614"/>
                </a:lnTo>
                <a:lnTo>
                  <a:pt x="4367" y="1460"/>
                </a:lnTo>
                <a:lnTo>
                  <a:pt x="4392" y="1424"/>
                </a:lnTo>
                <a:lnTo>
                  <a:pt x="4393" y="1421"/>
                </a:lnTo>
                <a:lnTo>
                  <a:pt x="4392" y="141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21"/>
          <p:cNvSpPr>
            <a:spLocks/>
          </p:cNvSpPr>
          <p:nvPr/>
        </p:nvSpPr>
        <p:spPr bwMode="auto">
          <a:xfrm>
            <a:off x="11329988" y="6129338"/>
            <a:ext cx="1219200" cy="1323975"/>
          </a:xfrm>
          <a:custGeom>
            <a:avLst/>
            <a:gdLst>
              <a:gd name="T0" fmla="*/ 2936 w 3071"/>
              <a:gd name="T1" fmla="*/ 337 h 3339"/>
              <a:gd name="T2" fmla="*/ 2825 w 3071"/>
              <a:gd name="T3" fmla="*/ 209 h 3339"/>
              <a:gd name="T4" fmla="*/ 2658 w 3071"/>
              <a:gd name="T5" fmla="*/ 262 h 3339"/>
              <a:gd name="T6" fmla="*/ 2164 w 3071"/>
              <a:gd name="T7" fmla="*/ 44 h 3339"/>
              <a:gd name="T8" fmla="*/ 1632 w 3071"/>
              <a:gd name="T9" fmla="*/ 238 h 3339"/>
              <a:gd name="T10" fmla="*/ 1504 w 3071"/>
              <a:gd name="T11" fmla="*/ 31 h 3339"/>
              <a:gd name="T12" fmla="*/ 1323 w 3071"/>
              <a:gd name="T13" fmla="*/ 41 h 3339"/>
              <a:gd name="T14" fmla="*/ 1140 w 3071"/>
              <a:gd name="T15" fmla="*/ 71 h 3339"/>
              <a:gd name="T16" fmla="*/ 971 w 3071"/>
              <a:gd name="T17" fmla="*/ 432 h 3339"/>
              <a:gd name="T18" fmla="*/ 873 w 3071"/>
              <a:gd name="T19" fmla="*/ 630 h 3339"/>
              <a:gd name="T20" fmla="*/ 575 w 3071"/>
              <a:gd name="T21" fmla="*/ 1112 h 3339"/>
              <a:gd name="T22" fmla="*/ 340 w 3071"/>
              <a:gd name="T23" fmla="*/ 1627 h 3339"/>
              <a:gd name="T24" fmla="*/ 8 w 3071"/>
              <a:gd name="T25" fmla="*/ 2041 h 3339"/>
              <a:gd name="T26" fmla="*/ 26 w 3071"/>
              <a:gd name="T27" fmla="*/ 2090 h 3339"/>
              <a:gd name="T28" fmla="*/ 272 w 3071"/>
              <a:gd name="T29" fmla="*/ 2149 h 3339"/>
              <a:gd name="T30" fmla="*/ 361 w 3071"/>
              <a:gd name="T31" fmla="*/ 2196 h 3339"/>
              <a:gd name="T32" fmla="*/ 433 w 3071"/>
              <a:gd name="T33" fmla="*/ 2199 h 3339"/>
              <a:gd name="T34" fmla="*/ 461 w 3071"/>
              <a:gd name="T35" fmla="*/ 2290 h 3339"/>
              <a:gd name="T36" fmla="*/ 585 w 3071"/>
              <a:gd name="T37" fmla="*/ 2362 h 3339"/>
              <a:gd name="T38" fmla="*/ 673 w 3071"/>
              <a:gd name="T39" fmla="*/ 2389 h 3339"/>
              <a:gd name="T40" fmla="*/ 692 w 3071"/>
              <a:gd name="T41" fmla="*/ 2417 h 3339"/>
              <a:gd name="T42" fmla="*/ 701 w 3071"/>
              <a:gd name="T43" fmla="*/ 2496 h 3339"/>
              <a:gd name="T44" fmla="*/ 757 w 3071"/>
              <a:gd name="T45" fmla="*/ 2492 h 3339"/>
              <a:gd name="T46" fmla="*/ 852 w 3071"/>
              <a:gd name="T47" fmla="*/ 2572 h 3339"/>
              <a:gd name="T48" fmla="*/ 881 w 3071"/>
              <a:gd name="T49" fmla="*/ 2579 h 3339"/>
              <a:gd name="T50" fmla="*/ 1028 w 3071"/>
              <a:gd name="T51" fmla="*/ 2501 h 3339"/>
              <a:gd name="T52" fmla="*/ 1261 w 3071"/>
              <a:gd name="T53" fmla="*/ 2493 h 3339"/>
              <a:gd name="T54" fmla="*/ 1328 w 3071"/>
              <a:gd name="T55" fmla="*/ 2377 h 3339"/>
              <a:gd name="T56" fmla="*/ 1381 w 3071"/>
              <a:gd name="T57" fmla="*/ 2390 h 3339"/>
              <a:gd name="T58" fmla="*/ 1419 w 3071"/>
              <a:gd name="T59" fmla="*/ 2449 h 3339"/>
              <a:gd name="T60" fmla="*/ 1395 w 3071"/>
              <a:gd name="T61" fmla="*/ 2519 h 3339"/>
              <a:gd name="T62" fmla="*/ 1414 w 3071"/>
              <a:gd name="T63" fmla="*/ 2592 h 3339"/>
              <a:gd name="T64" fmla="*/ 1388 w 3071"/>
              <a:gd name="T65" fmla="*/ 2717 h 3339"/>
              <a:gd name="T66" fmla="*/ 1177 w 3071"/>
              <a:gd name="T67" fmla="*/ 2785 h 3339"/>
              <a:gd name="T68" fmla="*/ 1148 w 3071"/>
              <a:gd name="T69" fmla="*/ 2843 h 3339"/>
              <a:gd name="T70" fmla="*/ 1282 w 3071"/>
              <a:gd name="T71" fmla="*/ 2964 h 3339"/>
              <a:gd name="T72" fmla="*/ 1339 w 3071"/>
              <a:gd name="T73" fmla="*/ 2957 h 3339"/>
              <a:gd name="T74" fmla="*/ 1415 w 3071"/>
              <a:gd name="T75" fmla="*/ 2989 h 3339"/>
              <a:gd name="T76" fmla="*/ 1414 w 3071"/>
              <a:gd name="T77" fmla="*/ 2996 h 3339"/>
              <a:gd name="T78" fmla="*/ 1397 w 3071"/>
              <a:gd name="T79" fmla="*/ 3041 h 3339"/>
              <a:gd name="T80" fmla="*/ 1445 w 3071"/>
              <a:gd name="T81" fmla="*/ 3113 h 3339"/>
              <a:gd name="T82" fmla="*/ 1490 w 3071"/>
              <a:gd name="T83" fmla="*/ 3209 h 3339"/>
              <a:gd name="T84" fmla="*/ 1736 w 3071"/>
              <a:gd name="T85" fmla="*/ 3319 h 3339"/>
              <a:gd name="T86" fmla="*/ 1894 w 3071"/>
              <a:gd name="T87" fmla="*/ 3261 h 3339"/>
              <a:gd name="T88" fmla="*/ 1959 w 3071"/>
              <a:gd name="T89" fmla="*/ 3203 h 3339"/>
              <a:gd name="T90" fmla="*/ 1916 w 3071"/>
              <a:gd name="T91" fmla="*/ 3188 h 3339"/>
              <a:gd name="T92" fmla="*/ 1929 w 3071"/>
              <a:gd name="T93" fmla="*/ 3129 h 3339"/>
              <a:gd name="T94" fmla="*/ 2038 w 3071"/>
              <a:gd name="T95" fmla="*/ 2873 h 3339"/>
              <a:gd name="T96" fmla="*/ 2545 w 3071"/>
              <a:gd name="T97" fmla="*/ 2661 h 3339"/>
              <a:gd name="T98" fmla="*/ 2536 w 3071"/>
              <a:gd name="T99" fmla="*/ 2076 h 3339"/>
              <a:gd name="T100" fmla="*/ 2630 w 3071"/>
              <a:gd name="T101" fmla="*/ 1993 h 3339"/>
              <a:gd name="T102" fmla="*/ 2637 w 3071"/>
              <a:gd name="T103" fmla="*/ 1829 h 3339"/>
              <a:gd name="T104" fmla="*/ 2931 w 3071"/>
              <a:gd name="T105" fmla="*/ 1717 h 3339"/>
              <a:gd name="T106" fmla="*/ 2768 w 3071"/>
              <a:gd name="T107" fmla="*/ 1545 h 3339"/>
              <a:gd name="T108" fmla="*/ 2807 w 3071"/>
              <a:gd name="T109" fmla="*/ 1145 h 3339"/>
              <a:gd name="T110" fmla="*/ 3008 w 3071"/>
              <a:gd name="T111" fmla="*/ 853 h 3339"/>
              <a:gd name="T112" fmla="*/ 2987 w 3071"/>
              <a:gd name="T113" fmla="*/ 691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1" h="3339">
                <a:moveTo>
                  <a:pt x="3008" y="665"/>
                </a:moveTo>
                <a:lnTo>
                  <a:pt x="3071" y="446"/>
                </a:lnTo>
                <a:lnTo>
                  <a:pt x="2936" y="337"/>
                </a:lnTo>
                <a:lnTo>
                  <a:pt x="2895" y="256"/>
                </a:lnTo>
                <a:lnTo>
                  <a:pt x="2846" y="197"/>
                </a:lnTo>
                <a:lnTo>
                  <a:pt x="2825" y="209"/>
                </a:lnTo>
                <a:lnTo>
                  <a:pt x="2808" y="238"/>
                </a:lnTo>
                <a:lnTo>
                  <a:pt x="2784" y="259"/>
                </a:lnTo>
                <a:lnTo>
                  <a:pt x="2658" y="262"/>
                </a:lnTo>
                <a:lnTo>
                  <a:pt x="2257" y="159"/>
                </a:lnTo>
                <a:lnTo>
                  <a:pt x="2204" y="117"/>
                </a:lnTo>
                <a:lnTo>
                  <a:pt x="2164" y="44"/>
                </a:lnTo>
                <a:lnTo>
                  <a:pt x="1959" y="167"/>
                </a:lnTo>
                <a:lnTo>
                  <a:pt x="1746" y="245"/>
                </a:lnTo>
                <a:lnTo>
                  <a:pt x="1632" y="238"/>
                </a:lnTo>
                <a:lnTo>
                  <a:pt x="1537" y="162"/>
                </a:lnTo>
                <a:lnTo>
                  <a:pt x="1527" y="92"/>
                </a:lnTo>
                <a:lnTo>
                  <a:pt x="1504" y="31"/>
                </a:lnTo>
                <a:lnTo>
                  <a:pt x="1444" y="0"/>
                </a:lnTo>
                <a:lnTo>
                  <a:pt x="1382" y="4"/>
                </a:lnTo>
                <a:lnTo>
                  <a:pt x="1323" y="41"/>
                </a:lnTo>
                <a:lnTo>
                  <a:pt x="1261" y="56"/>
                </a:lnTo>
                <a:lnTo>
                  <a:pt x="1199" y="52"/>
                </a:lnTo>
                <a:lnTo>
                  <a:pt x="1140" y="71"/>
                </a:lnTo>
                <a:lnTo>
                  <a:pt x="1094" y="122"/>
                </a:lnTo>
                <a:lnTo>
                  <a:pt x="990" y="362"/>
                </a:lnTo>
                <a:lnTo>
                  <a:pt x="971" y="432"/>
                </a:lnTo>
                <a:lnTo>
                  <a:pt x="959" y="506"/>
                </a:lnTo>
                <a:lnTo>
                  <a:pt x="930" y="592"/>
                </a:lnTo>
                <a:lnTo>
                  <a:pt x="873" y="630"/>
                </a:lnTo>
                <a:lnTo>
                  <a:pt x="788" y="741"/>
                </a:lnTo>
                <a:lnTo>
                  <a:pt x="724" y="890"/>
                </a:lnTo>
                <a:lnTo>
                  <a:pt x="575" y="1112"/>
                </a:lnTo>
                <a:lnTo>
                  <a:pt x="445" y="1358"/>
                </a:lnTo>
                <a:lnTo>
                  <a:pt x="404" y="1516"/>
                </a:lnTo>
                <a:lnTo>
                  <a:pt x="340" y="1627"/>
                </a:lnTo>
                <a:lnTo>
                  <a:pt x="231" y="1645"/>
                </a:lnTo>
                <a:lnTo>
                  <a:pt x="137" y="1717"/>
                </a:lnTo>
                <a:lnTo>
                  <a:pt x="8" y="2041"/>
                </a:lnTo>
                <a:lnTo>
                  <a:pt x="0" y="2074"/>
                </a:lnTo>
                <a:lnTo>
                  <a:pt x="0" y="2074"/>
                </a:lnTo>
                <a:lnTo>
                  <a:pt x="26" y="2090"/>
                </a:lnTo>
                <a:lnTo>
                  <a:pt x="68" y="2085"/>
                </a:lnTo>
                <a:lnTo>
                  <a:pt x="252" y="2136"/>
                </a:lnTo>
                <a:lnTo>
                  <a:pt x="272" y="2149"/>
                </a:lnTo>
                <a:lnTo>
                  <a:pt x="314" y="2184"/>
                </a:lnTo>
                <a:lnTo>
                  <a:pt x="336" y="2196"/>
                </a:lnTo>
                <a:lnTo>
                  <a:pt x="361" y="2196"/>
                </a:lnTo>
                <a:lnTo>
                  <a:pt x="416" y="2185"/>
                </a:lnTo>
                <a:lnTo>
                  <a:pt x="436" y="2192"/>
                </a:lnTo>
                <a:lnTo>
                  <a:pt x="433" y="2199"/>
                </a:lnTo>
                <a:lnTo>
                  <a:pt x="439" y="2230"/>
                </a:lnTo>
                <a:lnTo>
                  <a:pt x="450" y="2266"/>
                </a:lnTo>
                <a:lnTo>
                  <a:pt x="461" y="2290"/>
                </a:lnTo>
                <a:lnTo>
                  <a:pt x="479" y="2310"/>
                </a:lnTo>
                <a:lnTo>
                  <a:pt x="542" y="2350"/>
                </a:lnTo>
                <a:lnTo>
                  <a:pt x="585" y="2362"/>
                </a:lnTo>
                <a:lnTo>
                  <a:pt x="669" y="2360"/>
                </a:lnTo>
                <a:lnTo>
                  <a:pt x="706" y="2376"/>
                </a:lnTo>
                <a:lnTo>
                  <a:pt x="673" y="2389"/>
                </a:lnTo>
                <a:lnTo>
                  <a:pt x="678" y="2399"/>
                </a:lnTo>
                <a:lnTo>
                  <a:pt x="684" y="2408"/>
                </a:lnTo>
                <a:lnTo>
                  <a:pt x="692" y="2417"/>
                </a:lnTo>
                <a:lnTo>
                  <a:pt x="700" y="2424"/>
                </a:lnTo>
                <a:lnTo>
                  <a:pt x="697" y="2460"/>
                </a:lnTo>
                <a:lnTo>
                  <a:pt x="701" y="2496"/>
                </a:lnTo>
                <a:lnTo>
                  <a:pt x="713" y="2525"/>
                </a:lnTo>
                <a:lnTo>
                  <a:pt x="738" y="2543"/>
                </a:lnTo>
                <a:lnTo>
                  <a:pt x="757" y="2492"/>
                </a:lnTo>
                <a:lnTo>
                  <a:pt x="796" y="2488"/>
                </a:lnTo>
                <a:lnTo>
                  <a:pt x="836" y="2521"/>
                </a:lnTo>
                <a:lnTo>
                  <a:pt x="852" y="2572"/>
                </a:lnTo>
                <a:lnTo>
                  <a:pt x="861" y="2579"/>
                </a:lnTo>
                <a:lnTo>
                  <a:pt x="870" y="2580"/>
                </a:lnTo>
                <a:lnTo>
                  <a:pt x="881" y="2579"/>
                </a:lnTo>
                <a:lnTo>
                  <a:pt x="890" y="2572"/>
                </a:lnTo>
                <a:lnTo>
                  <a:pt x="942" y="2508"/>
                </a:lnTo>
                <a:lnTo>
                  <a:pt x="1028" y="2501"/>
                </a:lnTo>
                <a:lnTo>
                  <a:pt x="1189" y="2529"/>
                </a:lnTo>
                <a:lnTo>
                  <a:pt x="1230" y="2519"/>
                </a:lnTo>
                <a:lnTo>
                  <a:pt x="1261" y="2493"/>
                </a:lnTo>
                <a:lnTo>
                  <a:pt x="1314" y="2420"/>
                </a:lnTo>
                <a:lnTo>
                  <a:pt x="1324" y="2396"/>
                </a:lnTo>
                <a:lnTo>
                  <a:pt x="1328" y="2377"/>
                </a:lnTo>
                <a:lnTo>
                  <a:pt x="1341" y="2369"/>
                </a:lnTo>
                <a:lnTo>
                  <a:pt x="1371" y="2381"/>
                </a:lnTo>
                <a:lnTo>
                  <a:pt x="1381" y="2390"/>
                </a:lnTo>
                <a:lnTo>
                  <a:pt x="1414" y="2435"/>
                </a:lnTo>
                <a:lnTo>
                  <a:pt x="1418" y="2441"/>
                </a:lnTo>
                <a:lnTo>
                  <a:pt x="1419" y="2449"/>
                </a:lnTo>
                <a:lnTo>
                  <a:pt x="1418" y="2458"/>
                </a:lnTo>
                <a:lnTo>
                  <a:pt x="1414" y="2466"/>
                </a:lnTo>
                <a:lnTo>
                  <a:pt x="1395" y="2519"/>
                </a:lnTo>
                <a:lnTo>
                  <a:pt x="1390" y="2544"/>
                </a:lnTo>
                <a:lnTo>
                  <a:pt x="1395" y="2572"/>
                </a:lnTo>
                <a:lnTo>
                  <a:pt x="1414" y="2592"/>
                </a:lnTo>
                <a:lnTo>
                  <a:pt x="1442" y="2643"/>
                </a:lnTo>
                <a:lnTo>
                  <a:pt x="1425" y="2686"/>
                </a:lnTo>
                <a:lnTo>
                  <a:pt x="1388" y="2717"/>
                </a:lnTo>
                <a:lnTo>
                  <a:pt x="1312" y="2764"/>
                </a:lnTo>
                <a:lnTo>
                  <a:pt x="1264" y="2782"/>
                </a:lnTo>
                <a:lnTo>
                  <a:pt x="1177" y="2785"/>
                </a:lnTo>
                <a:lnTo>
                  <a:pt x="1158" y="2795"/>
                </a:lnTo>
                <a:lnTo>
                  <a:pt x="1145" y="2823"/>
                </a:lnTo>
                <a:lnTo>
                  <a:pt x="1148" y="2843"/>
                </a:lnTo>
                <a:lnTo>
                  <a:pt x="1236" y="2955"/>
                </a:lnTo>
                <a:lnTo>
                  <a:pt x="1264" y="2967"/>
                </a:lnTo>
                <a:lnTo>
                  <a:pt x="1282" y="2964"/>
                </a:lnTo>
                <a:lnTo>
                  <a:pt x="1297" y="2955"/>
                </a:lnTo>
                <a:lnTo>
                  <a:pt x="1316" y="2950"/>
                </a:lnTo>
                <a:lnTo>
                  <a:pt x="1339" y="2957"/>
                </a:lnTo>
                <a:lnTo>
                  <a:pt x="1388" y="2982"/>
                </a:lnTo>
                <a:lnTo>
                  <a:pt x="1414" y="2986"/>
                </a:lnTo>
                <a:lnTo>
                  <a:pt x="1415" y="2989"/>
                </a:lnTo>
                <a:lnTo>
                  <a:pt x="1415" y="2992"/>
                </a:lnTo>
                <a:lnTo>
                  <a:pt x="1415" y="2994"/>
                </a:lnTo>
                <a:lnTo>
                  <a:pt x="1414" y="2996"/>
                </a:lnTo>
                <a:lnTo>
                  <a:pt x="1397" y="3011"/>
                </a:lnTo>
                <a:lnTo>
                  <a:pt x="1391" y="3025"/>
                </a:lnTo>
                <a:lnTo>
                  <a:pt x="1397" y="3041"/>
                </a:lnTo>
                <a:lnTo>
                  <a:pt x="1414" y="3058"/>
                </a:lnTo>
                <a:lnTo>
                  <a:pt x="1434" y="3083"/>
                </a:lnTo>
                <a:lnTo>
                  <a:pt x="1445" y="3113"/>
                </a:lnTo>
                <a:lnTo>
                  <a:pt x="1455" y="3148"/>
                </a:lnTo>
                <a:lnTo>
                  <a:pt x="1470" y="3180"/>
                </a:lnTo>
                <a:lnTo>
                  <a:pt x="1490" y="3209"/>
                </a:lnTo>
                <a:lnTo>
                  <a:pt x="1606" y="3324"/>
                </a:lnTo>
                <a:lnTo>
                  <a:pt x="1671" y="3339"/>
                </a:lnTo>
                <a:lnTo>
                  <a:pt x="1736" y="3319"/>
                </a:lnTo>
                <a:lnTo>
                  <a:pt x="1789" y="3271"/>
                </a:lnTo>
                <a:lnTo>
                  <a:pt x="1822" y="3262"/>
                </a:lnTo>
                <a:lnTo>
                  <a:pt x="1894" y="3261"/>
                </a:lnTo>
                <a:lnTo>
                  <a:pt x="1952" y="3243"/>
                </a:lnTo>
                <a:lnTo>
                  <a:pt x="1961" y="3231"/>
                </a:lnTo>
                <a:lnTo>
                  <a:pt x="1959" y="3203"/>
                </a:lnTo>
                <a:lnTo>
                  <a:pt x="1946" y="3184"/>
                </a:lnTo>
                <a:lnTo>
                  <a:pt x="1931" y="3184"/>
                </a:lnTo>
                <a:lnTo>
                  <a:pt x="1916" y="3188"/>
                </a:lnTo>
                <a:lnTo>
                  <a:pt x="1907" y="3184"/>
                </a:lnTo>
                <a:lnTo>
                  <a:pt x="1898" y="3121"/>
                </a:lnTo>
                <a:lnTo>
                  <a:pt x="1929" y="3129"/>
                </a:lnTo>
                <a:lnTo>
                  <a:pt x="1929" y="3128"/>
                </a:lnTo>
                <a:lnTo>
                  <a:pt x="1931" y="3082"/>
                </a:lnTo>
                <a:lnTo>
                  <a:pt x="2038" y="2873"/>
                </a:lnTo>
                <a:lnTo>
                  <a:pt x="2264" y="2825"/>
                </a:lnTo>
                <a:lnTo>
                  <a:pt x="2372" y="2743"/>
                </a:lnTo>
                <a:lnTo>
                  <a:pt x="2545" y="2661"/>
                </a:lnTo>
                <a:lnTo>
                  <a:pt x="2565" y="2580"/>
                </a:lnTo>
                <a:lnTo>
                  <a:pt x="2566" y="2437"/>
                </a:lnTo>
                <a:lnTo>
                  <a:pt x="2536" y="2076"/>
                </a:lnTo>
                <a:lnTo>
                  <a:pt x="2552" y="2018"/>
                </a:lnTo>
                <a:lnTo>
                  <a:pt x="2591" y="2011"/>
                </a:lnTo>
                <a:lnTo>
                  <a:pt x="2630" y="1993"/>
                </a:lnTo>
                <a:lnTo>
                  <a:pt x="2634" y="1942"/>
                </a:lnTo>
                <a:lnTo>
                  <a:pt x="2613" y="1893"/>
                </a:lnTo>
                <a:lnTo>
                  <a:pt x="2637" y="1829"/>
                </a:lnTo>
                <a:lnTo>
                  <a:pt x="2690" y="1816"/>
                </a:lnTo>
                <a:lnTo>
                  <a:pt x="2951" y="1818"/>
                </a:lnTo>
                <a:lnTo>
                  <a:pt x="2931" y="1717"/>
                </a:lnTo>
                <a:lnTo>
                  <a:pt x="2872" y="1656"/>
                </a:lnTo>
                <a:lnTo>
                  <a:pt x="2815" y="1611"/>
                </a:lnTo>
                <a:lnTo>
                  <a:pt x="2768" y="1545"/>
                </a:lnTo>
                <a:lnTo>
                  <a:pt x="2733" y="1439"/>
                </a:lnTo>
                <a:lnTo>
                  <a:pt x="2775" y="1323"/>
                </a:lnTo>
                <a:lnTo>
                  <a:pt x="2807" y="1145"/>
                </a:lnTo>
                <a:lnTo>
                  <a:pt x="2855" y="1044"/>
                </a:lnTo>
                <a:lnTo>
                  <a:pt x="2995" y="953"/>
                </a:lnTo>
                <a:lnTo>
                  <a:pt x="3008" y="853"/>
                </a:lnTo>
                <a:lnTo>
                  <a:pt x="2985" y="800"/>
                </a:lnTo>
                <a:lnTo>
                  <a:pt x="2973" y="736"/>
                </a:lnTo>
                <a:lnTo>
                  <a:pt x="2987" y="691"/>
                </a:lnTo>
                <a:lnTo>
                  <a:pt x="3008" y="66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3"/>
          <p:cNvSpPr>
            <a:spLocks/>
          </p:cNvSpPr>
          <p:nvPr/>
        </p:nvSpPr>
        <p:spPr bwMode="auto">
          <a:xfrm>
            <a:off x="9618663" y="3859213"/>
            <a:ext cx="1303338" cy="1990725"/>
          </a:xfrm>
          <a:custGeom>
            <a:avLst/>
            <a:gdLst>
              <a:gd name="T0" fmla="*/ 2981 w 3285"/>
              <a:gd name="T1" fmla="*/ 3746 h 5019"/>
              <a:gd name="T2" fmla="*/ 2796 w 3285"/>
              <a:gd name="T3" fmla="*/ 3588 h 5019"/>
              <a:gd name="T4" fmla="*/ 2818 w 3285"/>
              <a:gd name="T5" fmla="*/ 3374 h 5019"/>
              <a:gd name="T6" fmla="*/ 2690 w 3285"/>
              <a:gd name="T7" fmla="*/ 3368 h 5019"/>
              <a:gd name="T8" fmla="*/ 2553 w 3285"/>
              <a:gd name="T9" fmla="*/ 3137 h 5019"/>
              <a:gd name="T10" fmla="*/ 2363 w 3285"/>
              <a:gd name="T11" fmla="*/ 2971 h 5019"/>
              <a:gd name="T12" fmla="*/ 2370 w 3285"/>
              <a:gd name="T13" fmla="*/ 2694 h 5019"/>
              <a:gd name="T14" fmla="*/ 2442 w 3285"/>
              <a:gd name="T15" fmla="*/ 2435 h 5019"/>
              <a:gd name="T16" fmla="*/ 2326 w 3285"/>
              <a:gd name="T17" fmla="*/ 2032 h 5019"/>
              <a:gd name="T18" fmla="*/ 2413 w 3285"/>
              <a:gd name="T19" fmla="*/ 1917 h 5019"/>
              <a:gd name="T20" fmla="*/ 2314 w 3285"/>
              <a:gd name="T21" fmla="*/ 1533 h 5019"/>
              <a:gd name="T22" fmla="*/ 2316 w 3285"/>
              <a:gd name="T23" fmla="*/ 1239 h 5019"/>
              <a:gd name="T24" fmla="*/ 2526 w 3285"/>
              <a:gd name="T25" fmla="*/ 1160 h 5019"/>
              <a:gd name="T26" fmla="*/ 2540 w 3285"/>
              <a:gd name="T27" fmla="*/ 945 h 5019"/>
              <a:gd name="T28" fmla="*/ 2652 w 3285"/>
              <a:gd name="T29" fmla="*/ 480 h 5019"/>
              <a:gd name="T30" fmla="*/ 2674 w 3285"/>
              <a:gd name="T31" fmla="*/ 20 h 5019"/>
              <a:gd name="T32" fmla="*/ 2392 w 3285"/>
              <a:gd name="T33" fmla="*/ 89 h 5019"/>
              <a:gd name="T34" fmla="*/ 1771 w 3285"/>
              <a:gd name="T35" fmla="*/ 360 h 5019"/>
              <a:gd name="T36" fmla="*/ 1401 w 3285"/>
              <a:gd name="T37" fmla="*/ 518 h 5019"/>
              <a:gd name="T38" fmla="*/ 1271 w 3285"/>
              <a:gd name="T39" fmla="*/ 785 h 5019"/>
              <a:gd name="T40" fmla="*/ 703 w 3285"/>
              <a:gd name="T41" fmla="*/ 796 h 5019"/>
              <a:gd name="T42" fmla="*/ 358 w 3285"/>
              <a:gd name="T43" fmla="*/ 1284 h 5019"/>
              <a:gd name="T44" fmla="*/ 122 w 3285"/>
              <a:gd name="T45" fmla="*/ 1525 h 5019"/>
              <a:gd name="T46" fmla="*/ 138 w 3285"/>
              <a:gd name="T47" fmla="*/ 1688 h 5019"/>
              <a:gd name="T48" fmla="*/ 166 w 3285"/>
              <a:gd name="T49" fmla="*/ 1818 h 5019"/>
              <a:gd name="T50" fmla="*/ 0 w 3285"/>
              <a:gd name="T51" fmla="*/ 2039 h 5019"/>
              <a:gd name="T52" fmla="*/ 89 w 3285"/>
              <a:gd name="T53" fmla="*/ 2369 h 5019"/>
              <a:gd name="T54" fmla="*/ 181 w 3285"/>
              <a:gd name="T55" fmla="*/ 2499 h 5019"/>
              <a:gd name="T56" fmla="*/ 310 w 3285"/>
              <a:gd name="T57" fmla="*/ 2585 h 5019"/>
              <a:gd name="T58" fmla="*/ 274 w 3285"/>
              <a:gd name="T59" fmla="*/ 2710 h 5019"/>
              <a:gd name="T60" fmla="*/ 274 w 3285"/>
              <a:gd name="T61" fmla="*/ 2844 h 5019"/>
              <a:gd name="T62" fmla="*/ 398 w 3285"/>
              <a:gd name="T63" fmla="*/ 3050 h 5019"/>
              <a:gd name="T64" fmla="*/ 345 w 3285"/>
              <a:gd name="T65" fmla="*/ 3142 h 5019"/>
              <a:gd name="T66" fmla="*/ 295 w 3285"/>
              <a:gd name="T67" fmla="*/ 3267 h 5019"/>
              <a:gd name="T68" fmla="*/ 264 w 3285"/>
              <a:gd name="T69" fmla="*/ 3530 h 5019"/>
              <a:gd name="T70" fmla="*/ 101 w 3285"/>
              <a:gd name="T71" fmla="*/ 3731 h 5019"/>
              <a:gd name="T72" fmla="*/ 112 w 3285"/>
              <a:gd name="T73" fmla="*/ 3888 h 5019"/>
              <a:gd name="T74" fmla="*/ 176 w 3285"/>
              <a:gd name="T75" fmla="*/ 4021 h 5019"/>
              <a:gd name="T76" fmla="*/ 322 w 3285"/>
              <a:gd name="T77" fmla="*/ 4214 h 5019"/>
              <a:gd name="T78" fmla="*/ 366 w 3285"/>
              <a:gd name="T79" fmla="*/ 4414 h 5019"/>
              <a:gd name="T80" fmla="*/ 295 w 3285"/>
              <a:gd name="T81" fmla="*/ 4583 h 5019"/>
              <a:gd name="T82" fmla="*/ 345 w 3285"/>
              <a:gd name="T83" fmla="*/ 4676 h 5019"/>
              <a:gd name="T84" fmla="*/ 500 w 3285"/>
              <a:gd name="T85" fmla="*/ 4742 h 5019"/>
              <a:gd name="T86" fmla="*/ 665 w 3285"/>
              <a:gd name="T87" fmla="*/ 4811 h 5019"/>
              <a:gd name="T88" fmla="*/ 745 w 3285"/>
              <a:gd name="T89" fmla="*/ 4908 h 5019"/>
              <a:gd name="T90" fmla="*/ 771 w 3285"/>
              <a:gd name="T91" fmla="*/ 4999 h 5019"/>
              <a:gd name="T92" fmla="*/ 1215 w 3285"/>
              <a:gd name="T93" fmla="*/ 4940 h 5019"/>
              <a:gd name="T94" fmla="*/ 1418 w 3285"/>
              <a:gd name="T95" fmla="*/ 4715 h 5019"/>
              <a:gd name="T96" fmla="*/ 1928 w 3285"/>
              <a:gd name="T97" fmla="*/ 4777 h 5019"/>
              <a:gd name="T98" fmla="*/ 2342 w 3285"/>
              <a:gd name="T99" fmla="*/ 4141 h 5019"/>
              <a:gd name="T100" fmla="*/ 2485 w 3285"/>
              <a:gd name="T101" fmla="*/ 3991 h 5019"/>
              <a:gd name="T102" fmla="*/ 2840 w 3285"/>
              <a:gd name="T103" fmla="*/ 4045 h 5019"/>
              <a:gd name="T104" fmla="*/ 3087 w 3285"/>
              <a:gd name="T105" fmla="*/ 4240 h 5019"/>
              <a:gd name="T106" fmla="*/ 3229 w 3285"/>
              <a:gd name="T107" fmla="*/ 3786 h 5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5" h="5019">
                <a:moveTo>
                  <a:pt x="3229" y="3786"/>
                </a:moveTo>
                <a:lnTo>
                  <a:pt x="3112" y="3657"/>
                </a:lnTo>
                <a:lnTo>
                  <a:pt x="2981" y="3746"/>
                </a:lnTo>
                <a:lnTo>
                  <a:pt x="2900" y="3719"/>
                </a:lnTo>
                <a:lnTo>
                  <a:pt x="2822" y="3666"/>
                </a:lnTo>
                <a:lnTo>
                  <a:pt x="2796" y="3588"/>
                </a:lnTo>
                <a:lnTo>
                  <a:pt x="2804" y="3488"/>
                </a:lnTo>
                <a:lnTo>
                  <a:pt x="2820" y="3432"/>
                </a:lnTo>
                <a:lnTo>
                  <a:pt x="2818" y="3374"/>
                </a:lnTo>
                <a:lnTo>
                  <a:pt x="2788" y="3356"/>
                </a:lnTo>
                <a:lnTo>
                  <a:pt x="2757" y="3369"/>
                </a:lnTo>
                <a:lnTo>
                  <a:pt x="2690" y="3368"/>
                </a:lnTo>
                <a:lnTo>
                  <a:pt x="2626" y="3304"/>
                </a:lnTo>
                <a:lnTo>
                  <a:pt x="2585" y="3228"/>
                </a:lnTo>
                <a:lnTo>
                  <a:pt x="2553" y="3137"/>
                </a:lnTo>
                <a:lnTo>
                  <a:pt x="2454" y="3085"/>
                </a:lnTo>
                <a:lnTo>
                  <a:pt x="2405" y="3033"/>
                </a:lnTo>
                <a:lnTo>
                  <a:pt x="2363" y="2971"/>
                </a:lnTo>
                <a:lnTo>
                  <a:pt x="2349" y="2879"/>
                </a:lnTo>
                <a:lnTo>
                  <a:pt x="2350" y="2780"/>
                </a:lnTo>
                <a:lnTo>
                  <a:pt x="2370" y="2694"/>
                </a:lnTo>
                <a:lnTo>
                  <a:pt x="2374" y="2650"/>
                </a:lnTo>
                <a:lnTo>
                  <a:pt x="2383" y="2607"/>
                </a:lnTo>
                <a:lnTo>
                  <a:pt x="2442" y="2435"/>
                </a:lnTo>
                <a:lnTo>
                  <a:pt x="2439" y="2254"/>
                </a:lnTo>
                <a:lnTo>
                  <a:pt x="2403" y="2167"/>
                </a:lnTo>
                <a:lnTo>
                  <a:pt x="2326" y="2032"/>
                </a:lnTo>
                <a:lnTo>
                  <a:pt x="2364" y="2005"/>
                </a:lnTo>
                <a:lnTo>
                  <a:pt x="2413" y="2005"/>
                </a:lnTo>
                <a:lnTo>
                  <a:pt x="2413" y="1917"/>
                </a:lnTo>
                <a:lnTo>
                  <a:pt x="2399" y="1809"/>
                </a:lnTo>
                <a:lnTo>
                  <a:pt x="2377" y="1707"/>
                </a:lnTo>
                <a:lnTo>
                  <a:pt x="2314" y="1533"/>
                </a:lnTo>
                <a:lnTo>
                  <a:pt x="2307" y="1368"/>
                </a:lnTo>
                <a:lnTo>
                  <a:pt x="2315" y="1305"/>
                </a:lnTo>
                <a:lnTo>
                  <a:pt x="2316" y="1239"/>
                </a:lnTo>
                <a:lnTo>
                  <a:pt x="2328" y="1211"/>
                </a:lnTo>
                <a:lnTo>
                  <a:pt x="2356" y="1214"/>
                </a:lnTo>
                <a:lnTo>
                  <a:pt x="2526" y="1160"/>
                </a:lnTo>
                <a:lnTo>
                  <a:pt x="2560" y="1137"/>
                </a:lnTo>
                <a:lnTo>
                  <a:pt x="2578" y="1091"/>
                </a:lnTo>
                <a:lnTo>
                  <a:pt x="2540" y="945"/>
                </a:lnTo>
                <a:lnTo>
                  <a:pt x="2484" y="894"/>
                </a:lnTo>
                <a:lnTo>
                  <a:pt x="2659" y="669"/>
                </a:lnTo>
                <a:lnTo>
                  <a:pt x="2652" y="480"/>
                </a:lnTo>
                <a:lnTo>
                  <a:pt x="2688" y="308"/>
                </a:lnTo>
                <a:lnTo>
                  <a:pt x="2721" y="167"/>
                </a:lnTo>
                <a:lnTo>
                  <a:pt x="2674" y="20"/>
                </a:lnTo>
                <a:lnTo>
                  <a:pt x="2584" y="0"/>
                </a:lnTo>
                <a:lnTo>
                  <a:pt x="2486" y="14"/>
                </a:lnTo>
                <a:lnTo>
                  <a:pt x="2392" y="89"/>
                </a:lnTo>
                <a:lnTo>
                  <a:pt x="2231" y="295"/>
                </a:lnTo>
                <a:lnTo>
                  <a:pt x="2141" y="361"/>
                </a:lnTo>
                <a:lnTo>
                  <a:pt x="1771" y="360"/>
                </a:lnTo>
                <a:lnTo>
                  <a:pt x="1467" y="464"/>
                </a:lnTo>
                <a:lnTo>
                  <a:pt x="1366" y="470"/>
                </a:lnTo>
                <a:lnTo>
                  <a:pt x="1401" y="518"/>
                </a:lnTo>
                <a:lnTo>
                  <a:pt x="1450" y="526"/>
                </a:lnTo>
                <a:lnTo>
                  <a:pt x="1382" y="657"/>
                </a:lnTo>
                <a:lnTo>
                  <a:pt x="1271" y="785"/>
                </a:lnTo>
                <a:lnTo>
                  <a:pt x="1177" y="798"/>
                </a:lnTo>
                <a:lnTo>
                  <a:pt x="879" y="699"/>
                </a:lnTo>
                <a:lnTo>
                  <a:pt x="703" y="796"/>
                </a:lnTo>
                <a:lnTo>
                  <a:pt x="589" y="1046"/>
                </a:lnTo>
                <a:lnTo>
                  <a:pt x="448" y="1245"/>
                </a:lnTo>
                <a:lnTo>
                  <a:pt x="358" y="1284"/>
                </a:lnTo>
                <a:lnTo>
                  <a:pt x="205" y="1308"/>
                </a:lnTo>
                <a:lnTo>
                  <a:pt x="166" y="1367"/>
                </a:lnTo>
                <a:lnTo>
                  <a:pt x="122" y="1525"/>
                </a:lnTo>
                <a:lnTo>
                  <a:pt x="132" y="1536"/>
                </a:lnTo>
                <a:lnTo>
                  <a:pt x="188" y="1582"/>
                </a:lnTo>
                <a:lnTo>
                  <a:pt x="138" y="1688"/>
                </a:lnTo>
                <a:lnTo>
                  <a:pt x="124" y="1757"/>
                </a:lnTo>
                <a:lnTo>
                  <a:pt x="157" y="1787"/>
                </a:lnTo>
                <a:lnTo>
                  <a:pt x="166" y="1818"/>
                </a:lnTo>
                <a:lnTo>
                  <a:pt x="136" y="1888"/>
                </a:lnTo>
                <a:lnTo>
                  <a:pt x="93" y="1957"/>
                </a:lnTo>
                <a:lnTo>
                  <a:pt x="0" y="2039"/>
                </a:lnTo>
                <a:lnTo>
                  <a:pt x="10" y="2156"/>
                </a:lnTo>
                <a:lnTo>
                  <a:pt x="52" y="2284"/>
                </a:lnTo>
                <a:lnTo>
                  <a:pt x="89" y="2369"/>
                </a:lnTo>
                <a:lnTo>
                  <a:pt x="79" y="2423"/>
                </a:lnTo>
                <a:lnTo>
                  <a:pt x="120" y="2468"/>
                </a:lnTo>
                <a:lnTo>
                  <a:pt x="181" y="2499"/>
                </a:lnTo>
                <a:lnTo>
                  <a:pt x="231" y="2511"/>
                </a:lnTo>
                <a:lnTo>
                  <a:pt x="282" y="2533"/>
                </a:lnTo>
                <a:lnTo>
                  <a:pt x="310" y="2585"/>
                </a:lnTo>
                <a:lnTo>
                  <a:pt x="309" y="2644"/>
                </a:lnTo>
                <a:lnTo>
                  <a:pt x="274" y="2690"/>
                </a:lnTo>
                <a:lnTo>
                  <a:pt x="274" y="2710"/>
                </a:lnTo>
                <a:lnTo>
                  <a:pt x="300" y="2750"/>
                </a:lnTo>
                <a:lnTo>
                  <a:pt x="293" y="2792"/>
                </a:lnTo>
                <a:lnTo>
                  <a:pt x="274" y="2844"/>
                </a:lnTo>
                <a:lnTo>
                  <a:pt x="263" y="2921"/>
                </a:lnTo>
                <a:lnTo>
                  <a:pt x="281" y="2962"/>
                </a:lnTo>
                <a:lnTo>
                  <a:pt x="398" y="3050"/>
                </a:lnTo>
                <a:lnTo>
                  <a:pt x="364" y="3092"/>
                </a:lnTo>
                <a:lnTo>
                  <a:pt x="350" y="3116"/>
                </a:lnTo>
                <a:lnTo>
                  <a:pt x="345" y="3142"/>
                </a:lnTo>
                <a:lnTo>
                  <a:pt x="341" y="3169"/>
                </a:lnTo>
                <a:lnTo>
                  <a:pt x="334" y="3196"/>
                </a:lnTo>
                <a:lnTo>
                  <a:pt x="295" y="3267"/>
                </a:lnTo>
                <a:lnTo>
                  <a:pt x="285" y="3295"/>
                </a:lnTo>
                <a:lnTo>
                  <a:pt x="280" y="3473"/>
                </a:lnTo>
                <a:lnTo>
                  <a:pt x="264" y="3530"/>
                </a:lnTo>
                <a:lnTo>
                  <a:pt x="237" y="3582"/>
                </a:lnTo>
                <a:lnTo>
                  <a:pt x="203" y="3627"/>
                </a:lnTo>
                <a:lnTo>
                  <a:pt x="101" y="3731"/>
                </a:lnTo>
                <a:lnTo>
                  <a:pt x="77" y="3782"/>
                </a:lnTo>
                <a:lnTo>
                  <a:pt x="83" y="3843"/>
                </a:lnTo>
                <a:lnTo>
                  <a:pt x="112" y="3888"/>
                </a:lnTo>
                <a:lnTo>
                  <a:pt x="145" y="3911"/>
                </a:lnTo>
                <a:lnTo>
                  <a:pt x="169" y="3945"/>
                </a:lnTo>
                <a:lnTo>
                  <a:pt x="176" y="4021"/>
                </a:lnTo>
                <a:lnTo>
                  <a:pt x="194" y="4094"/>
                </a:lnTo>
                <a:lnTo>
                  <a:pt x="235" y="4142"/>
                </a:lnTo>
                <a:lnTo>
                  <a:pt x="322" y="4214"/>
                </a:lnTo>
                <a:lnTo>
                  <a:pt x="346" y="4265"/>
                </a:lnTo>
                <a:lnTo>
                  <a:pt x="363" y="4338"/>
                </a:lnTo>
                <a:lnTo>
                  <a:pt x="366" y="4414"/>
                </a:lnTo>
                <a:lnTo>
                  <a:pt x="345" y="4472"/>
                </a:lnTo>
                <a:lnTo>
                  <a:pt x="310" y="4527"/>
                </a:lnTo>
                <a:lnTo>
                  <a:pt x="295" y="4583"/>
                </a:lnTo>
                <a:lnTo>
                  <a:pt x="300" y="4604"/>
                </a:lnTo>
                <a:lnTo>
                  <a:pt x="305" y="4635"/>
                </a:lnTo>
                <a:lnTo>
                  <a:pt x="345" y="4676"/>
                </a:lnTo>
                <a:lnTo>
                  <a:pt x="462" y="4715"/>
                </a:lnTo>
                <a:lnTo>
                  <a:pt x="500" y="4742"/>
                </a:lnTo>
                <a:lnTo>
                  <a:pt x="500" y="4742"/>
                </a:lnTo>
                <a:lnTo>
                  <a:pt x="540" y="4766"/>
                </a:lnTo>
                <a:lnTo>
                  <a:pt x="625" y="4791"/>
                </a:lnTo>
                <a:lnTo>
                  <a:pt x="665" y="4811"/>
                </a:lnTo>
                <a:lnTo>
                  <a:pt x="693" y="4832"/>
                </a:lnTo>
                <a:lnTo>
                  <a:pt x="727" y="4867"/>
                </a:lnTo>
                <a:lnTo>
                  <a:pt x="745" y="4908"/>
                </a:lnTo>
                <a:lnTo>
                  <a:pt x="730" y="4944"/>
                </a:lnTo>
                <a:lnTo>
                  <a:pt x="737" y="5019"/>
                </a:lnTo>
                <a:lnTo>
                  <a:pt x="771" y="4999"/>
                </a:lnTo>
                <a:lnTo>
                  <a:pt x="1058" y="4849"/>
                </a:lnTo>
                <a:lnTo>
                  <a:pt x="1109" y="4848"/>
                </a:lnTo>
                <a:lnTo>
                  <a:pt x="1215" y="4940"/>
                </a:lnTo>
                <a:lnTo>
                  <a:pt x="1267" y="4944"/>
                </a:lnTo>
                <a:lnTo>
                  <a:pt x="1358" y="4787"/>
                </a:lnTo>
                <a:lnTo>
                  <a:pt x="1418" y="4715"/>
                </a:lnTo>
                <a:lnTo>
                  <a:pt x="1549" y="4671"/>
                </a:lnTo>
                <a:lnTo>
                  <a:pt x="1801" y="4809"/>
                </a:lnTo>
                <a:lnTo>
                  <a:pt x="1928" y="4777"/>
                </a:lnTo>
                <a:lnTo>
                  <a:pt x="2127" y="4515"/>
                </a:lnTo>
                <a:lnTo>
                  <a:pt x="2304" y="4169"/>
                </a:lnTo>
                <a:lnTo>
                  <a:pt x="2342" y="4141"/>
                </a:lnTo>
                <a:lnTo>
                  <a:pt x="2405" y="4120"/>
                </a:lnTo>
                <a:lnTo>
                  <a:pt x="2459" y="4065"/>
                </a:lnTo>
                <a:lnTo>
                  <a:pt x="2485" y="3991"/>
                </a:lnTo>
                <a:lnTo>
                  <a:pt x="2521" y="3942"/>
                </a:lnTo>
                <a:lnTo>
                  <a:pt x="2793" y="3993"/>
                </a:lnTo>
                <a:lnTo>
                  <a:pt x="2840" y="4045"/>
                </a:lnTo>
                <a:lnTo>
                  <a:pt x="2847" y="4145"/>
                </a:lnTo>
                <a:lnTo>
                  <a:pt x="2946" y="4272"/>
                </a:lnTo>
                <a:lnTo>
                  <a:pt x="3087" y="4240"/>
                </a:lnTo>
                <a:lnTo>
                  <a:pt x="3198" y="4145"/>
                </a:lnTo>
                <a:lnTo>
                  <a:pt x="3285" y="4002"/>
                </a:lnTo>
                <a:lnTo>
                  <a:pt x="3229" y="378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25"/>
          <p:cNvSpPr>
            <a:spLocks/>
          </p:cNvSpPr>
          <p:nvPr/>
        </p:nvSpPr>
        <p:spPr bwMode="auto">
          <a:xfrm>
            <a:off x="14678025" y="4814888"/>
            <a:ext cx="1778000" cy="2257425"/>
          </a:xfrm>
          <a:custGeom>
            <a:avLst/>
            <a:gdLst>
              <a:gd name="T0" fmla="*/ 4404 w 4480"/>
              <a:gd name="T1" fmla="*/ 4214 h 5690"/>
              <a:gd name="T2" fmla="*/ 4187 w 4480"/>
              <a:gd name="T3" fmla="*/ 3923 h 5690"/>
              <a:gd name="T4" fmla="*/ 4124 w 4480"/>
              <a:gd name="T5" fmla="*/ 3762 h 5690"/>
              <a:gd name="T6" fmla="*/ 4073 w 4480"/>
              <a:gd name="T7" fmla="*/ 3686 h 5690"/>
              <a:gd name="T8" fmla="*/ 3969 w 4480"/>
              <a:gd name="T9" fmla="*/ 3373 h 5690"/>
              <a:gd name="T10" fmla="*/ 3761 w 4480"/>
              <a:gd name="T11" fmla="*/ 3128 h 5690"/>
              <a:gd name="T12" fmla="*/ 3558 w 4480"/>
              <a:gd name="T13" fmla="*/ 2813 h 5690"/>
              <a:gd name="T14" fmla="*/ 3646 w 4480"/>
              <a:gd name="T15" fmla="*/ 2648 h 5690"/>
              <a:gd name="T16" fmla="*/ 3593 w 4480"/>
              <a:gd name="T17" fmla="*/ 2446 h 5690"/>
              <a:gd name="T18" fmla="*/ 3532 w 4480"/>
              <a:gd name="T19" fmla="*/ 2321 h 5690"/>
              <a:gd name="T20" fmla="*/ 3457 w 4480"/>
              <a:gd name="T21" fmla="*/ 2200 h 5690"/>
              <a:gd name="T22" fmla="*/ 3404 w 4480"/>
              <a:gd name="T23" fmla="*/ 2046 h 5690"/>
              <a:gd name="T24" fmla="*/ 3385 w 4480"/>
              <a:gd name="T25" fmla="*/ 1855 h 5690"/>
              <a:gd name="T26" fmla="*/ 3415 w 4480"/>
              <a:gd name="T27" fmla="*/ 1785 h 5690"/>
              <a:gd name="T28" fmla="*/ 3416 w 4480"/>
              <a:gd name="T29" fmla="*/ 1712 h 5690"/>
              <a:gd name="T30" fmla="*/ 3466 w 4480"/>
              <a:gd name="T31" fmla="*/ 1543 h 5690"/>
              <a:gd name="T32" fmla="*/ 3496 w 4480"/>
              <a:gd name="T33" fmla="*/ 1321 h 5690"/>
              <a:gd name="T34" fmla="*/ 3543 w 4480"/>
              <a:gd name="T35" fmla="*/ 1205 h 5690"/>
              <a:gd name="T36" fmla="*/ 3558 w 4480"/>
              <a:gd name="T37" fmla="*/ 1022 h 5690"/>
              <a:gd name="T38" fmla="*/ 3597 w 4480"/>
              <a:gd name="T39" fmla="*/ 723 h 5690"/>
              <a:gd name="T40" fmla="*/ 3534 w 4480"/>
              <a:gd name="T41" fmla="*/ 596 h 5690"/>
              <a:gd name="T42" fmla="*/ 3384 w 4480"/>
              <a:gd name="T43" fmla="*/ 514 h 5690"/>
              <a:gd name="T44" fmla="*/ 3305 w 4480"/>
              <a:gd name="T45" fmla="*/ 335 h 5690"/>
              <a:gd name="T46" fmla="*/ 3213 w 4480"/>
              <a:gd name="T47" fmla="*/ 353 h 5690"/>
              <a:gd name="T48" fmla="*/ 3126 w 4480"/>
              <a:gd name="T49" fmla="*/ 329 h 5690"/>
              <a:gd name="T50" fmla="*/ 2966 w 4480"/>
              <a:gd name="T51" fmla="*/ 213 h 5690"/>
              <a:gd name="T52" fmla="*/ 2779 w 4480"/>
              <a:gd name="T53" fmla="*/ 72 h 5690"/>
              <a:gd name="T54" fmla="*/ 2643 w 4480"/>
              <a:gd name="T55" fmla="*/ 8 h 5690"/>
              <a:gd name="T56" fmla="*/ 2306 w 4480"/>
              <a:gd name="T57" fmla="*/ 492 h 5690"/>
              <a:gd name="T58" fmla="*/ 1861 w 4480"/>
              <a:gd name="T59" fmla="*/ 490 h 5690"/>
              <a:gd name="T60" fmla="*/ 1515 w 4480"/>
              <a:gd name="T61" fmla="*/ 665 h 5690"/>
              <a:gd name="T62" fmla="*/ 875 w 4480"/>
              <a:gd name="T63" fmla="*/ 853 h 5690"/>
              <a:gd name="T64" fmla="*/ 391 w 4480"/>
              <a:gd name="T65" fmla="*/ 1142 h 5690"/>
              <a:gd name="T66" fmla="*/ 441 w 4480"/>
              <a:gd name="T67" fmla="*/ 1558 h 5690"/>
              <a:gd name="T68" fmla="*/ 279 w 4480"/>
              <a:gd name="T69" fmla="*/ 1948 h 5690"/>
              <a:gd name="T70" fmla="*/ 2 w 4480"/>
              <a:gd name="T71" fmla="*/ 2022 h 5690"/>
              <a:gd name="T72" fmla="*/ 226 w 4480"/>
              <a:gd name="T73" fmla="*/ 2132 h 5690"/>
              <a:gd name="T74" fmla="*/ 319 w 4480"/>
              <a:gd name="T75" fmla="*/ 2192 h 5690"/>
              <a:gd name="T76" fmla="*/ 335 w 4480"/>
              <a:gd name="T77" fmla="*/ 2370 h 5690"/>
              <a:gd name="T78" fmla="*/ 299 w 4480"/>
              <a:gd name="T79" fmla="*/ 2658 h 5690"/>
              <a:gd name="T80" fmla="*/ 322 w 4480"/>
              <a:gd name="T81" fmla="*/ 2976 h 5690"/>
              <a:gd name="T82" fmla="*/ 228 w 4480"/>
              <a:gd name="T83" fmla="*/ 3281 h 5690"/>
              <a:gd name="T84" fmla="*/ 305 w 4480"/>
              <a:gd name="T85" fmla="*/ 3589 h 5690"/>
              <a:gd name="T86" fmla="*/ 261 w 4480"/>
              <a:gd name="T87" fmla="*/ 3666 h 5690"/>
              <a:gd name="T88" fmla="*/ 284 w 4480"/>
              <a:gd name="T89" fmla="*/ 3898 h 5690"/>
              <a:gd name="T90" fmla="*/ 286 w 4480"/>
              <a:gd name="T91" fmla="*/ 3953 h 5690"/>
              <a:gd name="T92" fmla="*/ 356 w 4480"/>
              <a:gd name="T93" fmla="*/ 4229 h 5690"/>
              <a:gd name="T94" fmla="*/ 985 w 4480"/>
              <a:gd name="T95" fmla="*/ 4338 h 5690"/>
              <a:gd name="T96" fmla="*/ 1033 w 4480"/>
              <a:gd name="T97" fmla="*/ 4711 h 5690"/>
              <a:gd name="T98" fmla="*/ 1753 w 4480"/>
              <a:gd name="T99" fmla="*/ 5074 h 5690"/>
              <a:gd name="T100" fmla="*/ 1654 w 4480"/>
              <a:gd name="T101" fmla="*/ 5262 h 5690"/>
              <a:gd name="T102" fmla="*/ 1702 w 4480"/>
              <a:gd name="T103" fmla="*/ 5551 h 5690"/>
              <a:gd name="T104" fmla="*/ 1930 w 4480"/>
              <a:gd name="T105" fmla="*/ 5607 h 5690"/>
              <a:gd name="T106" fmla="*/ 2978 w 4480"/>
              <a:gd name="T107" fmla="*/ 5399 h 5690"/>
              <a:gd name="T108" fmla="*/ 3431 w 4480"/>
              <a:gd name="T109" fmla="*/ 5543 h 5690"/>
              <a:gd name="T110" fmla="*/ 3677 w 4480"/>
              <a:gd name="T111" fmla="*/ 5509 h 5690"/>
              <a:gd name="T112" fmla="*/ 4229 w 4480"/>
              <a:gd name="T113" fmla="*/ 5338 h 5690"/>
              <a:gd name="T114" fmla="*/ 4359 w 4480"/>
              <a:gd name="T115" fmla="*/ 5122 h 5690"/>
              <a:gd name="T116" fmla="*/ 4395 w 4480"/>
              <a:gd name="T117" fmla="*/ 5002 h 5690"/>
              <a:gd name="T118" fmla="*/ 4359 w 4480"/>
              <a:gd name="T119" fmla="*/ 4625 h 5690"/>
              <a:gd name="T120" fmla="*/ 4270 w 4480"/>
              <a:gd name="T121" fmla="*/ 4425 h 5690"/>
              <a:gd name="T122" fmla="*/ 4147 w 4480"/>
              <a:gd name="T123" fmla="*/ 4291 h 5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0" h="5690">
                <a:moveTo>
                  <a:pt x="4211" y="4211"/>
                </a:moveTo>
                <a:lnTo>
                  <a:pt x="4261" y="4204"/>
                </a:lnTo>
                <a:lnTo>
                  <a:pt x="4308" y="4231"/>
                </a:lnTo>
                <a:lnTo>
                  <a:pt x="4344" y="4216"/>
                </a:lnTo>
                <a:lnTo>
                  <a:pt x="4404" y="4214"/>
                </a:lnTo>
                <a:lnTo>
                  <a:pt x="4459" y="4203"/>
                </a:lnTo>
                <a:lnTo>
                  <a:pt x="4480" y="4154"/>
                </a:lnTo>
                <a:lnTo>
                  <a:pt x="4458" y="4118"/>
                </a:lnTo>
                <a:lnTo>
                  <a:pt x="4308" y="4036"/>
                </a:lnTo>
                <a:lnTo>
                  <a:pt x="4187" y="3923"/>
                </a:lnTo>
                <a:lnTo>
                  <a:pt x="4160" y="3878"/>
                </a:lnTo>
                <a:lnTo>
                  <a:pt x="4149" y="3841"/>
                </a:lnTo>
                <a:lnTo>
                  <a:pt x="4148" y="3816"/>
                </a:lnTo>
                <a:lnTo>
                  <a:pt x="4143" y="3792"/>
                </a:lnTo>
                <a:lnTo>
                  <a:pt x="4124" y="3762"/>
                </a:lnTo>
                <a:lnTo>
                  <a:pt x="4101" y="3747"/>
                </a:lnTo>
                <a:lnTo>
                  <a:pt x="4079" y="3738"/>
                </a:lnTo>
                <a:lnTo>
                  <a:pt x="4065" y="3726"/>
                </a:lnTo>
                <a:lnTo>
                  <a:pt x="4073" y="3704"/>
                </a:lnTo>
                <a:lnTo>
                  <a:pt x="4073" y="3686"/>
                </a:lnTo>
                <a:lnTo>
                  <a:pt x="4052" y="3567"/>
                </a:lnTo>
                <a:lnTo>
                  <a:pt x="4036" y="3529"/>
                </a:lnTo>
                <a:lnTo>
                  <a:pt x="3989" y="3455"/>
                </a:lnTo>
                <a:lnTo>
                  <a:pt x="3963" y="3399"/>
                </a:lnTo>
                <a:lnTo>
                  <a:pt x="3969" y="3373"/>
                </a:lnTo>
                <a:lnTo>
                  <a:pt x="3999" y="3357"/>
                </a:lnTo>
                <a:lnTo>
                  <a:pt x="3978" y="3322"/>
                </a:lnTo>
                <a:lnTo>
                  <a:pt x="3893" y="3236"/>
                </a:lnTo>
                <a:lnTo>
                  <a:pt x="3802" y="3177"/>
                </a:lnTo>
                <a:lnTo>
                  <a:pt x="3761" y="3128"/>
                </a:lnTo>
                <a:lnTo>
                  <a:pt x="3662" y="2910"/>
                </a:lnTo>
                <a:lnTo>
                  <a:pt x="3632" y="2890"/>
                </a:lnTo>
                <a:lnTo>
                  <a:pt x="3597" y="2890"/>
                </a:lnTo>
                <a:lnTo>
                  <a:pt x="3569" y="2875"/>
                </a:lnTo>
                <a:lnTo>
                  <a:pt x="3558" y="2813"/>
                </a:lnTo>
                <a:lnTo>
                  <a:pt x="3567" y="2775"/>
                </a:lnTo>
                <a:lnTo>
                  <a:pt x="3592" y="2733"/>
                </a:lnTo>
                <a:lnTo>
                  <a:pt x="3623" y="2700"/>
                </a:lnTo>
                <a:lnTo>
                  <a:pt x="3657" y="2686"/>
                </a:lnTo>
                <a:lnTo>
                  <a:pt x="3646" y="2648"/>
                </a:lnTo>
                <a:lnTo>
                  <a:pt x="3648" y="2618"/>
                </a:lnTo>
                <a:lnTo>
                  <a:pt x="3660" y="2599"/>
                </a:lnTo>
                <a:lnTo>
                  <a:pt x="3680" y="2588"/>
                </a:lnTo>
                <a:lnTo>
                  <a:pt x="3666" y="2554"/>
                </a:lnTo>
                <a:lnTo>
                  <a:pt x="3593" y="2446"/>
                </a:lnTo>
                <a:lnTo>
                  <a:pt x="3591" y="2428"/>
                </a:lnTo>
                <a:lnTo>
                  <a:pt x="3619" y="2370"/>
                </a:lnTo>
                <a:lnTo>
                  <a:pt x="3593" y="2354"/>
                </a:lnTo>
                <a:lnTo>
                  <a:pt x="3560" y="2341"/>
                </a:lnTo>
                <a:lnTo>
                  <a:pt x="3532" y="2321"/>
                </a:lnTo>
                <a:lnTo>
                  <a:pt x="3521" y="2281"/>
                </a:lnTo>
                <a:lnTo>
                  <a:pt x="3517" y="2264"/>
                </a:lnTo>
                <a:lnTo>
                  <a:pt x="3510" y="2224"/>
                </a:lnTo>
                <a:lnTo>
                  <a:pt x="3486" y="2210"/>
                </a:lnTo>
                <a:lnTo>
                  <a:pt x="3457" y="2200"/>
                </a:lnTo>
                <a:lnTo>
                  <a:pt x="3435" y="2154"/>
                </a:lnTo>
                <a:lnTo>
                  <a:pt x="3447" y="2155"/>
                </a:lnTo>
                <a:lnTo>
                  <a:pt x="3459" y="2154"/>
                </a:lnTo>
                <a:lnTo>
                  <a:pt x="3420" y="2086"/>
                </a:lnTo>
                <a:lnTo>
                  <a:pt x="3404" y="2046"/>
                </a:lnTo>
                <a:lnTo>
                  <a:pt x="3398" y="2004"/>
                </a:lnTo>
                <a:lnTo>
                  <a:pt x="3407" y="1927"/>
                </a:lnTo>
                <a:lnTo>
                  <a:pt x="3405" y="1898"/>
                </a:lnTo>
                <a:lnTo>
                  <a:pt x="3385" y="1876"/>
                </a:lnTo>
                <a:lnTo>
                  <a:pt x="3385" y="1855"/>
                </a:lnTo>
                <a:lnTo>
                  <a:pt x="3400" y="1852"/>
                </a:lnTo>
                <a:lnTo>
                  <a:pt x="3412" y="1846"/>
                </a:lnTo>
                <a:lnTo>
                  <a:pt x="3435" y="1818"/>
                </a:lnTo>
                <a:lnTo>
                  <a:pt x="3426" y="1805"/>
                </a:lnTo>
                <a:lnTo>
                  <a:pt x="3415" y="1785"/>
                </a:lnTo>
                <a:lnTo>
                  <a:pt x="3409" y="1766"/>
                </a:lnTo>
                <a:lnTo>
                  <a:pt x="3416" y="1758"/>
                </a:lnTo>
                <a:lnTo>
                  <a:pt x="3433" y="1750"/>
                </a:lnTo>
                <a:lnTo>
                  <a:pt x="3429" y="1732"/>
                </a:lnTo>
                <a:lnTo>
                  <a:pt x="3416" y="1712"/>
                </a:lnTo>
                <a:lnTo>
                  <a:pt x="3411" y="1697"/>
                </a:lnTo>
                <a:lnTo>
                  <a:pt x="3421" y="1630"/>
                </a:lnTo>
                <a:lnTo>
                  <a:pt x="3427" y="1600"/>
                </a:lnTo>
                <a:lnTo>
                  <a:pt x="3435" y="1578"/>
                </a:lnTo>
                <a:lnTo>
                  <a:pt x="3466" y="1543"/>
                </a:lnTo>
                <a:lnTo>
                  <a:pt x="3503" y="1520"/>
                </a:lnTo>
                <a:lnTo>
                  <a:pt x="3538" y="1486"/>
                </a:lnTo>
                <a:lnTo>
                  <a:pt x="3558" y="1419"/>
                </a:lnTo>
                <a:lnTo>
                  <a:pt x="3524" y="1374"/>
                </a:lnTo>
                <a:lnTo>
                  <a:pt x="3496" y="1321"/>
                </a:lnTo>
                <a:lnTo>
                  <a:pt x="3516" y="1297"/>
                </a:lnTo>
                <a:lnTo>
                  <a:pt x="3524" y="1234"/>
                </a:lnTo>
                <a:lnTo>
                  <a:pt x="3546" y="1222"/>
                </a:lnTo>
                <a:lnTo>
                  <a:pt x="3544" y="1208"/>
                </a:lnTo>
                <a:lnTo>
                  <a:pt x="3543" y="1205"/>
                </a:lnTo>
                <a:lnTo>
                  <a:pt x="3540" y="1205"/>
                </a:lnTo>
                <a:lnTo>
                  <a:pt x="3533" y="1202"/>
                </a:lnTo>
                <a:lnTo>
                  <a:pt x="3544" y="1169"/>
                </a:lnTo>
                <a:lnTo>
                  <a:pt x="3546" y="1075"/>
                </a:lnTo>
                <a:lnTo>
                  <a:pt x="3558" y="1022"/>
                </a:lnTo>
                <a:lnTo>
                  <a:pt x="3592" y="941"/>
                </a:lnTo>
                <a:lnTo>
                  <a:pt x="3615" y="904"/>
                </a:lnTo>
                <a:lnTo>
                  <a:pt x="3643" y="883"/>
                </a:lnTo>
                <a:lnTo>
                  <a:pt x="3622" y="833"/>
                </a:lnTo>
                <a:lnTo>
                  <a:pt x="3597" y="723"/>
                </a:lnTo>
                <a:lnTo>
                  <a:pt x="3583" y="687"/>
                </a:lnTo>
                <a:lnTo>
                  <a:pt x="3580" y="653"/>
                </a:lnTo>
                <a:lnTo>
                  <a:pt x="3574" y="620"/>
                </a:lnTo>
                <a:lnTo>
                  <a:pt x="3551" y="604"/>
                </a:lnTo>
                <a:lnTo>
                  <a:pt x="3534" y="596"/>
                </a:lnTo>
                <a:lnTo>
                  <a:pt x="3524" y="578"/>
                </a:lnTo>
                <a:lnTo>
                  <a:pt x="3514" y="554"/>
                </a:lnTo>
                <a:lnTo>
                  <a:pt x="3503" y="532"/>
                </a:lnTo>
                <a:lnTo>
                  <a:pt x="3469" y="511"/>
                </a:lnTo>
                <a:lnTo>
                  <a:pt x="3384" y="514"/>
                </a:lnTo>
                <a:lnTo>
                  <a:pt x="3349" y="503"/>
                </a:lnTo>
                <a:lnTo>
                  <a:pt x="3299" y="403"/>
                </a:lnTo>
                <a:lnTo>
                  <a:pt x="3306" y="393"/>
                </a:lnTo>
                <a:lnTo>
                  <a:pt x="3312" y="358"/>
                </a:lnTo>
                <a:lnTo>
                  <a:pt x="3305" y="335"/>
                </a:lnTo>
                <a:lnTo>
                  <a:pt x="3275" y="365"/>
                </a:lnTo>
                <a:lnTo>
                  <a:pt x="3262" y="351"/>
                </a:lnTo>
                <a:lnTo>
                  <a:pt x="3245" y="336"/>
                </a:lnTo>
                <a:lnTo>
                  <a:pt x="3237" y="323"/>
                </a:lnTo>
                <a:lnTo>
                  <a:pt x="3213" y="353"/>
                </a:lnTo>
                <a:lnTo>
                  <a:pt x="3196" y="350"/>
                </a:lnTo>
                <a:lnTo>
                  <a:pt x="3180" y="333"/>
                </a:lnTo>
                <a:lnTo>
                  <a:pt x="3158" y="323"/>
                </a:lnTo>
                <a:lnTo>
                  <a:pt x="3132" y="333"/>
                </a:lnTo>
                <a:lnTo>
                  <a:pt x="3126" y="329"/>
                </a:lnTo>
                <a:lnTo>
                  <a:pt x="3140" y="302"/>
                </a:lnTo>
                <a:lnTo>
                  <a:pt x="3140" y="282"/>
                </a:lnTo>
                <a:lnTo>
                  <a:pt x="3102" y="279"/>
                </a:lnTo>
                <a:lnTo>
                  <a:pt x="2990" y="236"/>
                </a:lnTo>
                <a:lnTo>
                  <a:pt x="2966" y="213"/>
                </a:lnTo>
                <a:lnTo>
                  <a:pt x="2939" y="224"/>
                </a:lnTo>
                <a:lnTo>
                  <a:pt x="2810" y="189"/>
                </a:lnTo>
                <a:lnTo>
                  <a:pt x="2770" y="163"/>
                </a:lnTo>
                <a:lnTo>
                  <a:pt x="2784" y="111"/>
                </a:lnTo>
                <a:lnTo>
                  <a:pt x="2779" y="72"/>
                </a:lnTo>
                <a:lnTo>
                  <a:pt x="2758" y="43"/>
                </a:lnTo>
                <a:lnTo>
                  <a:pt x="2745" y="32"/>
                </a:lnTo>
                <a:lnTo>
                  <a:pt x="2731" y="42"/>
                </a:lnTo>
                <a:lnTo>
                  <a:pt x="2699" y="43"/>
                </a:lnTo>
                <a:lnTo>
                  <a:pt x="2643" y="8"/>
                </a:lnTo>
                <a:lnTo>
                  <a:pt x="2610" y="0"/>
                </a:lnTo>
                <a:lnTo>
                  <a:pt x="2585" y="12"/>
                </a:lnTo>
                <a:lnTo>
                  <a:pt x="2528" y="120"/>
                </a:lnTo>
                <a:lnTo>
                  <a:pt x="2358" y="371"/>
                </a:lnTo>
                <a:lnTo>
                  <a:pt x="2306" y="492"/>
                </a:lnTo>
                <a:lnTo>
                  <a:pt x="2247" y="568"/>
                </a:lnTo>
                <a:lnTo>
                  <a:pt x="2177" y="594"/>
                </a:lnTo>
                <a:lnTo>
                  <a:pt x="1967" y="486"/>
                </a:lnTo>
                <a:lnTo>
                  <a:pt x="1894" y="468"/>
                </a:lnTo>
                <a:lnTo>
                  <a:pt x="1861" y="490"/>
                </a:lnTo>
                <a:lnTo>
                  <a:pt x="1831" y="522"/>
                </a:lnTo>
                <a:lnTo>
                  <a:pt x="1819" y="559"/>
                </a:lnTo>
                <a:lnTo>
                  <a:pt x="1812" y="603"/>
                </a:lnTo>
                <a:lnTo>
                  <a:pt x="1711" y="684"/>
                </a:lnTo>
                <a:lnTo>
                  <a:pt x="1515" y="665"/>
                </a:lnTo>
                <a:lnTo>
                  <a:pt x="1445" y="674"/>
                </a:lnTo>
                <a:lnTo>
                  <a:pt x="1274" y="802"/>
                </a:lnTo>
                <a:lnTo>
                  <a:pt x="1211" y="822"/>
                </a:lnTo>
                <a:lnTo>
                  <a:pt x="1120" y="805"/>
                </a:lnTo>
                <a:lnTo>
                  <a:pt x="875" y="853"/>
                </a:lnTo>
                <a:lnTo>
                  <a:pt x="615" y="852"/>
                </a:lnTo>
                <a:lnTo>
                  <a:pt x="478" y="892"/>
                </a:lnTo>
                <a:lnTo>
                  <a:pt x="351" y="987"/>
                </a:lnTo>
                <a:lnTo>
                  <a:pt x="362" y="1060"/>
                </a:lnTo>
                <a:lnTo>
                  <a:pt x="391" y="1142"/>
                </a:lnTo>
                <a:lnTo>
                  <a:pt x="426" y="1217"/>
                </a:lnTo>
                <a:lnTo>
                  <a:pt x="434" y="1295"/>
                </a:lnTo>
                <a:lnTo>
                  <a:pt x="477" y="1403"/>
                </a:lnTo>
                <a:lnTo>
                  <a:pt x="540" y="1498"/>
                </a:lnTo>
                <a:lnTo>
                  <a:pt x="441" y="1558"/>
                </a:lnTo>
                <a:lnTo>
                  <a:pt x="372" y="1656"/>
                </a:lnTo>
                <a:lnTo>
                  <a:pt x="462" y="1795"/>
                </a:lnTo>
                <a:lnTo>
                  <a:pt x="451" y="1861"/>
                </a:lnTo>
                <a:lnTo>
                  <a:pt x="406" y="1903"/>
                </a:lnTo>
                <a:lnTo>
                  <a:pt x="279" y="1948"/>
                </a:lnTo>
                <a:lnTo>
                  <a:pt x="148" y="1928"/>
                </a:lnTo>
                <a:lnTo>
                  <a:pt x="83" y="1902"/>
                </a:lnTo>
                <a:lnTo>
                  <a:pt x="19" y="1919"/>
                </a:lnTo>
                <a:lnTo>
                  <a:pt x="0" y="1993"/>
                </a:lnTo>
                <a:lnTo>
                  <a:pt x="2" y="2022"/>
                </a:lnTo>
                <a:lnTo>
                  <a:pt x="26" y="2061"/>
                </a:lnTo>
                <a:lnTo>
                  <a:pt x="52" y="2093"/>
                </a:lnTo>
                <a:lnTo>
                  <a:pt x="102" y="2115"/>
                </a:lnTo>
                <a:lnTo>
                  <a:pt x="195" y="2136"/>
                </a:lnTo>
                <a:lnTo>
                  <a:pt x="226" y="2132"/>
                </a:lnTo>
                <a:lnTo>
                  <a:pt x="270" y="2112"/>
                </a:lnTo>
                <a:lnTo>
                  <a:pt x="287" y="2114"/>
                </a:lnTo>
                <a:lnTo>
                  <a:pt x="315" y="2133"/>
                </a:lnTo>
                <a:lnTo>
                  <a:pt x="322" y="2158"/>
                </a:lnTo>
                <a:lnTo>
                  <a:pt x="319" y="2192"/>
                </a:lnTo>
                <a:lnTo>
                  <a:pt x="324" y="2232"/>
                </a:lnTo>
                <a:lnTo>
                  <a:pt x="356" y="2283"/>
                </a:lnTo>
                <a:lnTo>
                  <a:pt x="362" y="2318"/>
                </a:lnTo>
                <a:lnTo>
                  <a:pt x="335" y="2350"/>
                </a:lnTo>
                <a:lnTo>
                  <a:pt x="335" y="2370"/>
                </a:lnTo>
                <a:lnTo>
                  <a:pt x="390" y="2376"/>
                </a:lnTo>
                <a:lnTo>
                  <a:pt x="388" y="2493"/>
                </a:lnTo>
                <a:lnTo>
                  <a:pt x="345" y="2554"/>
                </a:lnTo>
                <a:lnTo>
                  <a:pt x="302" y="2587"/>
                </a:lnTo>
                <a:lnTo>
                  <a:pt x="299" y="2658"/>
                </a:lnTo>
                <a:lnTo>
                  <a:pt x="371" y="2743"/>
                </a:lnTo>
                <a:lnTo>
                  <a:pt x="360" y="2826"/>
                </a:lnTo>
                <a:lnTo>
                  <a:pt x="338" y="2913"/>
                </a:lnTo>
                <a:lnTo>
                  <a:pt x="342" y="2973"/>
                </a:lnTo>
                <a:lnTo>
                  <a:pt x="322" y="2976"/>
                </a:lnTo>
                <a:lnTo>
                  <a:pt x="305" y="2990"/>
                </a:lnTo>
                <a:lnTo>
                  <a:pt x="283" y="3036"/>
                </a:lnTo>
                <a:lnTo>
                  <a:pt x="251" y="3214"/>
                </a:lnTo>
                <a:lnTo>
                  <a:pt x="235" y="3256"/>
                </a:lnTo>
                <a:lnTo>
                  <a:pt x="228" y="3281"/>
                </a:lnTo>
                <a:lnTo>
                  <a:pt x="226" y="3313"/>
                </a:lnTo>
                <a:lnTo>
                  <a:pt x="229" y="3336"/>
                </a:lnTo>
                <a:lnTo>
                  <a:pt x="246" y="3387"/>
                </a:lnTo>
                <a:lnTo>
                  <a:pt x="261" y="3478"/>
                </a:lnTo>
                <a:lnTo>
                  <a:pt x="305" y="3589"/>
                </a:lnTo>
                <a:lnTo>
                  <a:pt x="311" y="3627"/>
                </a:lnTo>
                <a:lnTo>
                  <a:pt x="304" y="3644"/>
                </a:lnTo>
                <a:lnTo>
                  <a:pt x="290" y="3656"/>
                </a:lnTo>
                <a:lnTo>
                  <a:pt x="274" y="3664"/>
                </a:lnTo>
                <a:lnTo>
                  <a:pt x="261" y="3666"/>
                </a:lnTo>
                <a:lnTo>
                  <a:pt x="261" y="3685"/>
                </a:lnTo>
                <a:lnTo>
                  <a:pt x="295" y="3710"/>
                </a:lnTo>
                <a:lnTo>
                  <a:pt x="300" y="3766"/>
                </a:lnTo>
                <a:lnTo>
                  <a:pt x="287" y="3889"/>
                </a:lnTo>
                <a:lnTo>
                  <a:pt x="284" y="3898"/>
                </a:lnTo>
                <a:lnTo>
                  <a:pt x="280" y="3903"/>
                </a:lnTo>
                <a:lnTo>
                  <a:pt x="275" y="3911"/>
                </a:lnTo>
                <a:lnTo>
                  <a:pt x="273" y="3929"/>
                </a:lnTo>
                <a:lnTo>
                  <a:pt x="278" y="3946"/>
                </a:lnTo>
                <a:lnTo>
                  <a:pt x="286" y="3953"/>
                </a:lnTo>
                <a:lnTo>
                  <a:pt x="295" y="3958"/>
                </a:lnTo>
                <a:lnTo>
                  <a:pt x="298" y="3968"/>
                </a:lnTo>
                <a:lnTo>
                  <a:pt x="301" y="3994"/>
                </a:lnTo>
                <a:lnTo>
                  <a:pt x="347" y="4168"/>
                </a:lnTo>
                <a:lnTo>
                  <a:pt x="356" y="4229"/>
                </a:lnTo>
                <a:lnTo>
                  <a:pt x="593" y="4391"/>
                </a:lnTo>
                <a:lnTo>
                  <a:pt x="728" y="4398"/>
                </a:lnTo>
                <a:lnTo>
                  <a:pt x="846" y="4314"/>
                </a:lnTo>
                <a:lnTo>
                  <a:pt x="916" y="4311"/>
                </a:lnTo>
                <a:lnTo>
                  <a:pt x="985" y="4338"/>
                </a:lnTo>
                <a:lnTo>
                  <a:pt x="1049" y="4377"/>
                </a:lnTo>
                <a:lnTo>
                  <a:pt x="1107" y="4428"/>
                </a:lnTo>
                <a:lnTo>
                  <a:pt x="1082" y="4500"/>
                </a:lnTo>
                <a:lnTo>
                  <a:pt x="1000" y="4654"/>
                </a:lnTo>
                <a:lnTo>
                  <a:pt x="1033" y="4711"/>
                </a:lnTo>
                <a:lnTo>
                  <a:pt x="1452" y="4818"/>
                </a:lnTo>
                <a:lnTo>
                  <a:pt x="1734" y="4971"/>
                </a:lnTo>
                <a:lnTo>
                  <a:pt x="1750" y="4997"/>
                </a:lnTo>
                <a:lnTo>
                  <a:pt x="1749" y="5035"/>
                </a:lnTo>
                <a:lnTo>
                  <a:pt x="1753" y="5074"/>
                </a:lnTo>
                <a:lnTo>
                  <a:pt x="1795" y="5153"/>
                </a:lnTo>
                <a:lnTo>
                  <a:pt x="1816" y="5221"/>
                </a:lnTo>
                <a:lnTo>
                  <a:pt x="1767" y="5251"/>
                </a:lnTo>
                <a:lnTo>
                  <a:pt x="1710" y="5243"/>
                </a:lnTo>
                <a:lnTo>
                  <a:pt x="1654" y="5262"/>
                </a:lnTo>
                <a:lnTo>
                  <a:pt x="1610" y="5321"/>
                </a:lnTo>
                <a:lnTo>
                  <a:pt x="1580" y="5380"/>
                </a:lnTo>
                <a:lnTo>
                  <a:pt x="1593" y="5449"/>
                </a:lnTo>
                <a:lnTo>
                  <a:pt x="1640" y="5521"/>
                </a:lnTo>
                <a:lnTo>
                  <a:pt x="1702" y="5551"/>
                </a:lnTo>
                <a:lnTo>
                  <a:pt x="1953" y="5501"/>
                </a:lnTo>
                <a:lnTo>
                  <a:pt x="2000" y="5534"/>
                </a:lnTo>
                <a:lnTo>
                  <a:pt x="1972" y="5551"/>
                </a:lnTo>
                <a:lnTo>
                  <a:pt x="1912" y="5565"/>
                </a:lnTo>
                <a:lnTo>
                  <a:pt x="1930" y="5607"/>
                </a:lnTo>
                <a:lnTo>
                  <a:pt x="2175" y="5676"/>
                </a:lnTo>
                <a:lnTo>
                  <a:pt x="2578" y="5690"/>
                </a:lnTo>
                <a:lnTo>
                  <a:pt x="2713" y="5661"/>
                </a:lnTo>
                <a:lnTo>
                  <a:pt x="2829" y="5567"/>
                </a:lnTo>
                <a:lnTo>
                  <a:pt x="2978" y="5399"/>
                </a:lnTo>
                <a:lnTo>
                  <a:pt x="3025" y="5379"/>
                </a:lnTo>
                <a:lnTo>
                  <a:pt x="3127" y="5369"/>
                </a:lnTo>
                <a:lnTo>
                  <a:pt x="3260" y="5383"/>
                </a:lnTo>
                <a:lnTo>
                  <a:pt x="3372" y="5456"/>
                </a:lnTo>
                <a:lnTo>
                  <a:pt x="3431" y="5543"/>
                </a:lnTo>
                <a:lnTo>
                  <a:pt x="3610" y="5648"/>
                </a:lnTo>
                <a:lnTo>
                  <a:pt x="3611" y="5650"/>
                </a:lnTo>
                <a:lnTo>
                  <a:pt x="3633" y="5574"/>
                </a:lnTo>
                <a:lnTo>
                  <a:pt x="3653" y="5534"/>
                </a:lnTo>
                <a:lnTo>
                  <a:pt x="3677" y="5509"/>
                </a:lnTo>
                <a:lnTo>
                  <a:pt x="3709" y="5493"/>
                </a:lnTo>
                <a:lnTo>
                  <a:pt x="3770" y="5474"/>
                </a:lnTo>
                <a:lnTo>
                  <a:pt x="4095" y="5470"/>
                </a:lnTo>
                <a:lnTo>
                  <a:pt x="4190" y="5430"/>
                </a:lnTo>
                <a:lnTo>
                  <a:pt x="4229" y="5338"/>
                </a:lnTo>
                <a:lnTo>
                  <a:pt x="4237" y="5308"/>
                </a:lnTo>
                <a:lnTo>
                  <a:pt x="4240" y="5271"/>
                </a:lnTo>
                <a:lnTo>
                  <a:pt x="4237" y="5217"/>
                </a:lnTo>
                <a:lnTo>
                  <a:pt x="4243" y="5183"/>
                </a:lnTo>
                <a:lnTo>
                  <a:pt x="4359" y="5122"/>
                </a:lnTo>
                <a:lnTo>
                  <a:pt x="4392" y="5085"/>
                </a:lnTo>
                <a:lnTo>
                  <a:pt x="4415" y="5054"/>
                </a:lnTo>
                <a:lnTo>
                  <a:pt x="4417" y="5047"/>
                </a:lnTo>
                <a:lnTo>
                  <a:pt x="4407" y="5039"/>
                </a:lnTo>
                <a:lnTo>
                  <a:pt x="4395" y="5002"/>
                </a:lnTo>
                <a:lnTo>
                  <a:pt x="4377" y="4867"/>
                </a:lnTo>
                <a:lnTo>
                  <a:pt x="4418" y="4795"/>
                </a:lnTo>
                <a:lnTo>
                  <a:pt x="4417" y="4794"/>
                </a:lnTo>
                <a:lnTo>
                  <a:pt x="4372" y="4684"/>
                </a:lnTo>
                <a:lnTo>
                  <a:pt x="4359" y="4625"/>
                </a:lnTo>
                <a:lnTo>
                  <a:pt x="4369" y="4561"/>
                </a:lnTo>
                <a:lnTo>
                  <a:pt x="4320" y="4549"/>
                </a:lnTo>
                <a:lnTo>
                  <a:pt x="4272" y="4518"/>
                </a:lnTo>
                <a:lnTo>
                  <a:pt x="4246" y="4475"/>
                </a:lnTo>
                <a:lnTo>
                  <a:pt x="4270" y="4425"/>
                </a:lnTo>
                <a:lnTo>
                  <a:pt x="4270" y="4408"/>
                </a:lnTo>
                <a:lnTo>
                  <a:pt x="4220" y="4401"/>
                </a:lnTo>
                <a:lnTo>
                  <a:pt x="4178" y="4382"/>
                </a:lnTo>
                <a:lnTo>
                  <a:pt x="4151" y="4346"/>
                </a:lnTo>
                <a:lnTo>
                  <a:pt x="4147" y="4291"/>
                </a:lnTo>
                <a:lnTo>
                  <a:pt x="4170" y="4243"/>
                </a:lnTo>
                <a:lnTo>
                  <a:pt x="4211" y="421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7"/>
          <p:cNvSpPr>
            <a:spLocks/>
          </p:cNvSpPr>
          <p:nvPr/>
        </p:nvSpPr>
        <p:spPr bwMode="auto">
          <a:xfrm>
            <a:off x="9810750" y="5422900"/>
            <a:ext cx="2070100" cy="1893887"/>
          </a:xfrm>
          <a:custGeom>
            <a:avLst/>
            <a:gdLst>
              <a:gd name="T0" fmla="*/ 4974 w 5217"/>
              <a:gd name="T1" fmla="*/ 1177 h 4771"/>
              <a:gd name="T2" fmla="*/ 4884 w 5217"/>
              <a:gd name="T3" fmla="*/ 832 h 4771"/>
              <a:gd name="T4" fmla="*/ 4340 w 5217"/>
              <a:gd name="T5" fmla="*/ 507 h 4771"/>
              <a:gd name="T6" fmla="*/ 3521 w 5217"/>
              <a:gd name="T7" fmla="*/ 561 h 4771"/>
              <a:gd name="T8" fmla="*/ 3030 w 5217"/>
              <a:gd name="T9" fmla="*/ 49 h 4771"/>
              <a:gd name="T10" fmla="*/ 2461 w 5217"/>
              <a:gd name="T11" fmla="*/ 330 h 4771"/>
              <a:gd name="T12" fmla="*/ 2000 w 5217"/>
              <a:gd name="T13" fmla="*/ 49 h 4771"/>
              <a:gd name="T14" fmla="*/ 1642 w 5217"/>
              <a:gd name="T15" fmla="*/ 573 h 4771"/>
              <a:gd name="T16" fmla="*/ 873 w 5217"/>
              <a:gd name="T17" fmla="*/ 845 h 4771"/>
              <a:gd name="T18" fmla="*/ 286 w 5217"/>
              <a:gd name="T19" fmla="*/ 1057 h 4771"/>
              <a:gd name="T20" fmla="*/ 276 w 5217"/>
              <a:gd name="T21" fmla="*/ 1272 h 4771"/>
              <a:gd name="T22" fmla="*/ 373 w 5217"/>
              <a:gd name="T23" fmla="*/ 1528 h 4771"/>
              <a:gd name="T24" fmla="*/ 308 w 5217"/>
              <a:gd name="T25" fmla="*/ 1824 h 4771"/>
              <a:gd name="T26" fmla="*/ 266 w 5217"/>
              <a:gd name="T27" fmla="*/ 1941 h 4771"/>
              <a:gd name="T28" fmla="*/ 26 w 5217"/>
              <a:gd name="T29" fmla="*/ 2520 h 4771"/>
              <a:gd name="T30" fmla="*/ 308 w 5217"/>
              <a:gd name="T31" fmla="*/ 2612 h 4771"/>
              <a:gd name="T32" fmla="*/ 308 w 5217"/>
              <a:gd name="T33" fmla="*/ 2455 h 4771"/>
              <a:gd name="T34" fmla="*/ 307 w 5217"/>
              <a:gd name="T35" fmla="*/ 2288 h 4771"/>
              <a:gd name="T36" fmla="*/ 288 w 5217"/>
              <a:gd name="T37" fmla="*/ 2215 h 4771"/>
              <a:gd name="T38" fmla="*/ 348 w 5217"/>
              <a:gd name="T39" fmla="*/ 2152 h 4771"/>
              <a:gd name="T40" fmla="*/ 534 w 5217"/>
              <a:gd name="T41" fmla="*/ 2266 h 4771"/>
              <a:gd name="T42" fmla="*/ 600 w 5217"/>
              <a:gd name="T43" fmla="*/ 2178 h 4771"/>
              <a:gd name="T44" fmla="*/ 795 w 5217"/>
              <a:gd name="T45" fmla="*/ 2300 h 4771"/>
              <a:gd name="T46" fmla="*/ 800 w 5217"/>
              <a:gd name="T47" fmla="*/ 2496 h 4771"/>
              <a:gd name="T48" fmla="*/ 925 w 5217"/>
              <a:gd name="T49" fmla="*/ 2667 h 4771"/>
              <a:gd name="T50" fmla="*/ 967 w 5217"/>
              <a:gd name="T51" fmla="*/ 2827 h 4771"/>
              <a:gd name="T52" fmla="*/ 1042 w 5217"/>
              <a:gd name="T53" fmla="*/ 2806 h 4771"/>
              <a:gd name="T54" fmla="*/ 1512 w 5217"/>
              <a:gd name="T55" fmla="*/ 2919 h 4771"/>
              <a:gd name="T56" fmla="*/ 1761 w 5217"/>
              <a:gd name="T57" fmla="*/ 2942 h 4771"/>
              <a:gd name="T58" fmla="*/ 1923 w 5217"/>
              <a:gd name="T59" fmla="*/ 3137 h 4771"/>
              <a:gd name="T60" fmla="*/ 2122 w 5217"/>
              <a:gd name="T61" fmla="*/ 3206 h 4771"/>
              <a:gd name="T62" fmla="*/ 2098 w 5217"/>
              <a:gd name="T63" fmla="*/ 3319 h 4771"/>
              <a:gd name="T64" fmla="*/ 2365 w 5217"/>
              <a:gd name="T65" fmla="*/ 3222 h 4771"/>
              <a:gd name="T66" fmla="*/ 2515 w 5217"/>
              <a:gd name="T67" fmla="*/ 3208 h 4771"/>
              <a:gd name="T68" fmla="*/ 2729 w 5217"/>
              <a:gd name="T69" fmla="*/ 3222 h 4771"/>
              <a:gd name="T70" fmla="*/ 2849 w 5217"/>
              <a:gd name="T71" fmla="*/ 3492 h 4771"/>
              <a:gd name="T72" fmla="*/ 2831 w 5217"/>
              <a:gd name="T73" fmla="*/ 3568 h 4771"/>
              <a:gd name="T74" fmla="*/ 2736 w 5217"/>
              <a:gd name="T75" fmla="*/ 3656 h 4771"/>
              <a:gd name="T76" fmla="*/ 2578 w 5217"/>
              <a:gd name="T77" fmla="*/ 3727 h 4771"/>
              <a:gd name="T78" fmla="*/ 2521 w 5217"/>
              <a:gd name="T79" fmla="*/ 3796 h 4771"/>
              <a:gd name="T80" fmla="*/ 2551 w 5217"/>
              <a:gd name="T81" fmla="*/ 3903 h 4771"/>
              <a:gd name="T82" fmla="*/ 2632 w 5217"/>
              <a:gd name="T83" fmla="*/ 3996 h 4771"/>
              <a:gd name="T84" fmla="*/ 2764 w 5217"/>
              <a:gd name="T85" fmla="*/ 4047 h 4771"/>
              <a:gd name="T86" fmla="*/ 2920 w 5217"/>
              <a:gd name="T87" fmla="*/ 4196 h 4771"/>
              <a:gd name="T88" fmla="*/ 3094 w 5217"/>
              <a:gd name="T89" fmla="*/ 4449 h 4771"/>
              <a:gd name="T90" fmla="*/ 3245 w 5217"/>
              <a:gd name="T91" fmla="*/ 4731 h 4771"/>
              <a:gd name="T92" fmla="*/ 3510 w 5217"/>
              <a:gd name="T93" fmla="*/ 4630 h 4771"/>
              <a:gd name="T94" fmla="*/ 3673 w 5217"/>
              <a:gd name="T95" fmla="*/ 4505 h 4771"/>
              <a:gd name="T96" fmla="*/ 3783 w 5217"/>
              <a:gd name="T97" fmla="*/ 4423 h 4771"/>
              <a:gd name="T98" fmla="*/ 3852 w 5217"/>
              <a:gd name="T99" fmla="*/ 4390 h 4771"/>
              <a:gd name="T100" fmla="*/ 3921 w 5217"/>
              <a:gd name="T101" fmla="*/ 4435 h 4771"/>
              <a:gd name="T102" fmla="*/ 3926 w 5217"/>
              <a:gd name="T103" fmla="*/ 4283 h 4771"/>
              <a:gd name="T104" fmla="*/ 3779 w 5217"/>
              <a:gd name="T105" fmla="*/ 4083 h 4771"/>
              <a:gd name="T106" fmla="*/ 3736 w 5217"/>
              <a:gd name="T107" fmla="*/ 3818 h 4771"/>
              <a:gd name="T108" fmla="*/ 3965 w 5217"/>
              <a:gd name="T109" fmla="*/ 3496 h 4771"/>
              <a:gd name="T110" fmla="*/ 4403 w 5217"/>
              <a:gd name="T111" fmla="*/ 2891 h 4771"/>
              <a:gd name="T112" fmla="*/ 4787 w 5217"/>
              <a:gd name="T113" fmla="*/ 2285 h 4771"/>
              <a:gd name="T114" fmla="*/ 5027 w 5217"/>
              <a:gd name="T115" fmla="*/ 1831 h 4771"/>
              <a:gd name="T116" fmla="*/ 5166 w 5217"/>
              <a:gd name="T117" fmla="*/ 1347 h 4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17" h="4771">
                <a:moveTo>
                  <a:pt x="5166" y="1347"/>
                </a:moveTo>
                <a:lnTo>
                  <a:pt x="5217" y="1226"/>
                </a:lnTo>
                <a:lnTo>
                  <a:pt x="5153" y="1174"/>
                </a:lnTo>
                <a:lnTo>
                  <a:pt x="5084" y="1154"/>
                </a:lnTo>
                <a:lnTo>
                  <a:pt x="4974" y="1177"/>
                </a:lnTo>
                <a:lnTo>
                  <a:pt x="4868" y="1152"/>
                </a:lnTo>
                <a:lnTo>
                  <a:pt x="4827" y="1047"/>
                </a:lnTo>
                <a:lnTo>
                  <a:pt x="4817" y="923"/>
                </a:lnTo>
                <a:lnTo>
                  <a:pt x="4840" y="861"/>
                </a:lnTo>
                <a:lnTo>
                  <a:pt x="4884" y="832"/>
                </a:lnTo>
                <a:lnTo>
                  <a:pt x="4909" y="761"/>
                </a:lnTo>
                <a:lnTo>
                  <a:pt x="4927" y="678"/>
                </a:lnTo>
                <a:lnTo>
                  <a:pt x="4749" y="562"/>
                </a:lnTo>
                <a:lnTo>
                  <a:pt x="4550" y="508"/>
                </a:lnTo>
                <a:lnTo>
                  <a:pt x="4340" y="507"/>
                </a:lnTo>
                <a:lnTo>
                  <a:pt x="4264" y="523"/>
                </a:lnTo>
                <a:lnTo>
                  <a:pt x="4197" y="678"/>
                </a:lnTo>
                <a:lnTo>
                  <a:pt x="3826" y="743"/>
                </a:lnTo>
                <a:lnTo>
                  <a:pt x="3619" y="669"/>
                </a:lnTo>
                <a:lnTo>
                  <a:pt x="3521" y="561"/>
                </a:lnTo>
                <a:lnTo>
                  <a:pt x="3347" y="463"/>
                </a:lnTo>
                <a:lnTo>
                  <a:pt x="3269" y="326"/>
                </a:lnTo>
                <a:lnTo>
                  <a:pt x="3264" y="232"/>
                </a:lnTo>
                <a:lnTo>
                  <a:pt x="3232" y="159"/>
                </a:lnTo>
                <a:lnTo>
                  <a:pt x="3030" y="49"/>
                </a:lnTo>
                <a:lnTo>
                  <a:pt x="2957" y="30"/>
                </a:lnTo>
                <a:lnTo>
                  <a:pt x="2800" y="60"/>
                </a:lnTo>
                <a:lnTo>
                  <a:pt x="2713" y="203"/>
                </a:lnTo>
                <a:lnTo>
                  <a:pt x="2602" y="298"/>
                </a:lnTo>
                <a:lnTo>
                  <a:pt x="2461" y="330"/>
                </a:lnTo>
                <a:lnTo>
                  <a:pt x="2362" y="203"/>
                </a:lnTo>
                <a:lnTo>
                  <a:pt x="2355" y="103"/>
                </a:lnTo>
                <a:lnTo>
                  <a:pt x="2308" y="51"/>
                </a:lnTo>
                <a:lnTo>
                  <a:pt x="2036" y="0"/>
                </a:lnTo>
                <a:lnTo>
                  <a:pt x="2000" y="49"/>
                </a:lnTo>
                <a:lnTo>
                  <a:pt x="1974" y="123"/>
                </a:lnTo>
                <a:lnTo>
                  <a:pt x="1920" y="178"/>
                </a:lnTo>
                <a:lnTo>
                  <a:pt x="1857" y="199"/>
                </a:lnTo>
                <a:lnTo>
                  <a:pt x="1819" y="227"/>
                </a:lnTo>
                <a:lnTo>
                  <a:pt x="1642" y="573"/>
                </a:lnTo>
                <a:lnTo>
                  <a:pt x="1443" y="835"/>
                </a:lnTo>
                <a:lnTo>
                  <a:pt x="1316" y="867"/>
                </a:lnTo>
                <a:lnTo>
                  <a:pt x="1064" y="729"/>
                </a:lnTo>
                <a:lnTo>
                  <a:pt x="933" y="773"/>
                </a:lnTo>
                <a:lnTo>
                  <a:pt x="873" y="845"/>
                </a:lnTo>
                <a:lnTo>
                  <a:pt x="782" y="1002"/>
                </a:lnTo>
                <a:lnTo>
                  <a:pt x="730" y="998"/>
                </a:lnTo>
                <a:lnTo>
                  <a:pt x="624" y="906"/>
                </a:lnTo>
                <a:lnTo>
                  <a:pt x="573" y="907"/>
                </a:lnTo>
                <a:lnTo>
                  <a:pt x="286" y="1057"/>
                </a:lnTo>
                <a:lnTo>
                  <a:pt x="252" y="1077"/>
                </a:lnTo>
                <a:lnTo>
                  <a:pt x="262" y="1198"/>
                </a:lnTo>
                <a:lnTo>
                  <a:pt x="262" y="1202"/>
                </a:lnTo>
                <a:lnTo>
                  <a:pt x="270" y="1253"/>
                </a:lnTo>
                <a:lnTo>
                  <a:pt x="276" y="1272"/>
                </a:lnTo>
                <a:lnTo>
                  <a:pt x="308" y="1331"/>
                </a:lnTo>
                <a:lnTo>
                  <a:pt x="349" y="1379"/>
                </a:lnTo>
                <a:lnTo>
                  <a:pt x="375" y="1435"/>
                </a:lnTo>
                <a:lnTo>
                  <a:pt x="366" y="1519"/>
                </a:lnTo>
                <a:lnTo>
                  <a:pt x="373" y="1528"/>
                </a:lnTo>
                <a:lnTo>
                  <a:pt x="380" y="1535"/>
                </a:lnTo>
                <a:lnTo>
                  <a:pt x="349" y="1596"/>
                </a:lnTo>
                <a:lnTo>
                  <a:pt x="325" y="1672"/>
                </a:lnTo>
                <a:lnTo>
                  <a:pt x="311" y="1752"/>
                </a:lnTo>
                <a:lnTo>
                  <a:pt x="308" y="1824"/>
                </a:lnTo>
                <a:lnTo>
                  <a:pt x="304" y="1861"/>
                </a:lnTo>
                <a:lnTo>
                  <a:pt x="293" y="1880"/>
                </a:lnTo>
                <a:lnTo>
                  <a:pt x="279" y="1894"/>
                </a:lnTo>
                <a:lnTo>
                  <a:pt x="269" y="1913"/>
                </a:lnTo>
                <a:lnTo>
                  <a:pt x="266" y="1941"/>
                </a:lnTo>
                <a:lnTo>
                  <a:pt x="266" y="1996"/>
                </a:lnTo>
                <a:lnTo>
                  <a:pt x="260" y="2029"/>
                </a:lnTo>
                <a:lnTo>
                  <a:pt x="180" y="2232"/>
                </a:lnTo>
                <a:lnTo>
                  <a:pt x="89" y="2448"/>
                </a:lnTo>
                <a:lnTo>
                  <a:pt x="26" y="2520"/>
                </a:lnTo>
                <a:lnTo>
                  <a:pt x="0" y="2561"/>
                </a:lnTo>
                <a:lnTo>
                  <a:pt x="0" y="2614"/>
                </a:lnTo>
                <a:lnTo>
                  <a:pt x="39" y="2615"/>
                </a:lnTo>
                <a:lnTo>
                  <a:pt x="104" y="2597"/>
                </a:lnTo>
                <a:lnTo>
                  <a:pt x="308" y="2612"/>
                </a:lnTo>
                <a:lnTo>
                  <a:pt x="312" y="2588"/>
                </a:lnTo>
                <a:lnTo>
                  <a:pt x="310" y="2489"/>
                </a:lnTo>
                <a:lnTo>
                  <a:pt x="307" y="2482"/>
                </a:lnTo>
                <a:lnTo>
                  <a:pt x="306" y="2470"/>
                </a:lnTo>
                <a:lnTo>
                  <a:pt x="308" y="2455"/>
                </a:lnTo>
                <a:lnTo>
                  <a:pt x="313" y="2444"/>
                </a:lnTo>
                <a:lnTo>
                  <a:pt x="331" y="2424"/>
                </a:lnTo>
                <a:lnTo>
                  <a:pt x="337" y="2411"/>
                </a:lnTo>
                <a:lnTo>
                  <a:pt x="334" y="2328"/>
                </a:lnTo>
                <a:lnTo>
                  <a:pt x="307" y="2288"/>
                </a:lnTo>
                <a:lnTo>
                  <a:pt x="278" y="2265"/>
                </a:lnTo>
                <a:lnTo>
                  <a:pt x="270" y="2232"/>
                </a:lnTo>
                <a:lnTo>
                  <a:pt x="270" y="2232"/>
                </a:lnTo>
                <a:lnTo>
                  <a:pt x="279" y="2223"/>
                </a:lnTo>
                <a:lnTo>
                  <a:pt x="288" y="2215"/>
                </a:lnTo>
                <a:lnTo>
                  <a:pt x="298" y="2211"/>
                </a:lnTo>
                <a:lnTo>
                  <a:pt x="308" y="2209"/>
                </a:lnTo>
                <a:lnTo>
                  <a:pt x="334" y="2189"/>
                </a:lnTo>
                <a:lnTo>
                  <a:pt x="342" y="2176"/>
                </a:lnTo>
                <a:lnTo>
                  <a:pt x="348" y="2152"/>
                </a:lnTo>
                <a:lnTo>
                  <a:pt x="382" y="2184"/>
                </a:lnTo>
                <a:lnTo>
                  <a:pt x="473" y="2204"/>
                </a:lnTo>
                <a:lnTo>
                  <a:pt x="487" y="2232"/>
                </a:lnTo>
                <a:lnTo>
                  <a:pt x="509" y="2253"/>
                </a:lnTo>
                <a:lnTo>
                  <a:pt x="534" y="2266"/>
                </a:lnTo>
                <a:lnTo>
                  <a:pt x="555" y="2261"/>
                </a:lnTo>
                <a:lnTo>
                  <a:pt x="560" y="2232"/>
                </a:lnTo>
                <a:lnTo>
                  <a:pt x="560" y="2232"/>
                </a:lnTo>
                <a:lnTo>
                  <a:pt x="576" y="2195"/>
                </a:lnTo>
                <a:lnTo>
                  <a:pt x="600" y="2178"/>
                </a:lnTo>
                <a:lnTo>
                  <a:pt x="620" y="2189"/>
                </a:lnTo>
                <a:lnTo>
                  <a:pt x="629" y="2232"/>
                </a:lnTo>
                <a:lnTo>
                  <a:pt x="646" y="2275"/>
                </a:lnTo>
                <a:lnTo>
                  <a:pt x="748" y="2276"/>
                </a:lnTo>
                <a:lnTo>
                  <a:pt x="795" y="2300"/>
                </a:lnTo>
                <a:lnTo>
                  <a:pt x="825" y="2347"/>
                </a:lnTo>
                <a:lnTo>
                  <a:pt x="822" y="2374"/>
                </a:lnTo>
                <a:lnTo>
                  <a:pt x="807" y="2404"/>
                </a:lnTo>
                <a:lnTo>
                  <a:pt x="794" y="2456"/>
                </a:lnTo>
                <a:lnTo>
                  <a:pt x="800" y="2496"/>
                </a:lnTo>
                <a:lnTo>
                  <a:pt x="817" y="2547"/>
                </a:lnTo>
                <a:lnTo>
                  <a:pt x="837" y="2594"/>
                </a:lnTo>
                <a:lnTo>
                  <a:pt x="856" y="2624"/>
                </a:lnTo>
                <a:lnTo>
                  <a:pt x="892" y="2654"/>
                </a:lnTo>
                <a:lnTo>
                  <a:pt x="925" y="2667"/>
                </a:lnTo>
                <a:lnTo>
                  <a:pt x="952" y="2689"/>
                </a:lnTo>
                <a:lnTo>
                  <a:pt x="973" y="2743"/>
                </a:lnTo>
                <a:lnTo>
                  <a:pt x="974" y="2770"/>
                </a:lnTo>
                <a:lnTo>
                  <a:pt x="970" y="2800"/>
                </a:lnTo>
                <a:lnTo>
                  <a:pt x="967" y="2827"/>
                </a:lnTo>
                <a:lnTo>
                  <a:pt x="979" y="2850"/>
                </a:lnTo>
                <a:lnTo>
                  <a:pt x="1001" y="2857"/>
                </a:lnTo>
                <a:lnTo>
                  <a:pt x="1005" y="2858"/>
                </a:lnTo>
                <a:lnTo>
                  <a:pt x="1025" y="2837"/>
                </a:lnTo>
                <a:lnTo>
                  <a:pt x="1042" y="2806"/>
                </a:lnTo>
                <a:lnTo>
                  <a:pt x="1058" y="2786"/>
                </a:lnTo>
                <a:lnTo>
                  <a:pt x="1133" y="2779"/>
                </a:lnTo>
                <a:lnTo>
                  <a:pt x="1277" y="2830"/>
                </a:lnTo>
                <a:lnTo>
                  <a:pt x="1491" y="2905"/>
                </a:lnTo>
                <a:lnTo>
                  <a:pt x="1512" y="2919"/>
                </a:lnTo>
                <a:lnTo>
                  <a:pt x="1536" y="2956"/>
                </a:lnTo>
                <a:lnTo>
                  <a:pt x="1549" y="2968"/>
                </a:lnTo>
                <a:lnTo>
                  <a:pt x="1568" y="2975"/>
                </a:lnTo>
                <a:lnTo>
                  <a:pt x="1717" y="2938"/>
                </a:lnTo>
                <a:lnTo>
                  <a:pt x="1761" y="2942"/>
                </a:lnTo>
                <a:lnTo>
                  <a:pt x="1766" y="2961"/>
                </a:lnTo>
                <a:lnTo>
                  <a:pt x="1771" y="2979"/>
                </a:lnTo>
                <a:lnTo>
                  <a:pt x="1861" y="3133"/>
                </a:lnTo>
                <a:lnTo>
                  <a:pt x="1874" y="3138"/>
                </a:lnTo>
                <a:lnTo>
                  <a:pt x="1923" y="3137"/>
                </a:lnTo>
                <a:lnTo>
                  <a:pt x="2029" y="3096"/>
                </a:lnTo>
                <a:lnTo>
                  <a:pt x="2059" y="3101"/>
                </a:lnTo>
                <a:lnTo>
                  <a:pt x="2083" y="3124"/>
                </a:lnTo>
                <a:lnTo>
                  <a:pt x="2107" y="3168"/>
                </a:lnTo>
                <a:lnTo>
                  <a:pt x="2122" y="3206"/>
                </a:lnTo>
                <a:lnTo>
                  <a:pt x="2132" y="3246"/>
                </a:lnTo>
                <a:lnTo>
                  <a:pt x="2128" y="3279"/>
                </a:lnTo>
                <a:lnTo>
                  <a:pt x="2102" y="3301"/>
                </a:lnTo>
                <a:lnTo>
                  <a:pt x="2099" y="3310"/>
                </a:lnTo>
                <a:lnTo>
                  <a:pt x="2098" y="3319"/>
                </a:lnTo>
                <a:lnTo>
                  <a:pt x="2099" y="3328"/>
                </a:lnTo>
                <a:lnTo>
                  <a:pt x="2102" y="3336"/>
                </a:lnTo>
                <a:lnTo>
                  <a:pt x="2178" y="3322"/>
                </a:lnTo>
                <a:lnTo>
                  <a:pt x="2290" y="3214"/>
                </a:lnTo>
                <a:lnTo>
                  <a:pt x="2365" y="3222"/>
                </a:lnTo>
                <a:lnTo>
                  <a:pt x="2421" y="3265"/>
                </a:lnTo>
                <a:lnTo>
                  <a:pt x="2449" y="3278"/>
                </a:lnTo>
                <a:lnTo>
                  <a:pt x="2480" y="3272"/>
                </a:lnTo>
                <a:lnTo>
                  <a:pt x="2501" y="3243"/>
                </a:lnTo>
                <a:lnTo>
                  <a:pt x="2515" y="3208"/>
                </a:lnTo>
                <a:lnTo>
                  <a:pt x="2527" y="3179"/>
                </a:lnTo>
                <a:lnTo>
                  <a:pt x="2551" y="3174"/>
                </a:lnTo>
                <a:lnTo>
                  <a:pt x="2616" y="3175"/>
                </a:lnTo>
                <a:lnTo>
                  <a:pt x="2674" y="3191"/>
                </a:lnTo>
                <a:lnTo>
                  <a:pt x="2729" y="3222"/>
                </a:lnTo>
                <a:lnTo>
                  <a:pt x="2882" y="3384"/>
                </a:lnTo>
                <a:lnTo>
                  <a:pt x="2898" y="3438"/>
                </a:lnTo>
                <a:lnTo>
                  <a:pt x="2842" y="3461"/>
                </a:lnTo>
                <a:lnTo>
                  <a:pt x="2849" y="3483"/>
                </a:lnTo>
                <a:lnTo>
                  <a:pt x="2849" y="3492"/>
                </a:lnTo>
                <a:lnTo>
                  <a:pt x="2844" y="3500"/>
                </a:lnTo>
                <a:lnTo>
                  <a:pt x="2836" y="3515"/>
                </a:lnTo>
                <a:lnTo>
                  <a:pt x="2833" y="3530"/>
                </a:lnTo>
                <a:lnTo>
                  <a:pt x="2831" y="3551"/>
                </a:lnTo>
                <a:lnTo>
                  <a:pt x="2831" y="3568"/>
                </a:lnTo>
                <a:lnTo>
                  <a:pt x="2836" y="3567"/>
                </a:lnTo>
                <a:lnTo>
                  <a:pt x="2821" y="3588"/>
                </a:lnTo>
                <a:lnTo>
                  <a:pt x="2783" y="3624"/>
                </a:lnTo>
                <a:lnTo>
                  <a:pt x="2767" y="3649"/>
                </a:lnTo>
                <a:lnTo>
                  <a:pt x="2736" y="3656"/>
                </a:lnTo>
                <a:lnTo>
                  <a:pt x="2679" y="3639"/>
                </a:lnTo>
                <a:lnTo>
                  <a:pt x="2651" y="3649"/>
                </a:lnTo>
                <a:lnTo>
                  <a:pt x="2636" y="3685"/>
                </a:lnTo>
                <a:lnTo>
                  <a:pt x="2609" y="3709"/>
                </a:lnTo>
                <a:lnTo>
                  <a:pt x="2578" y="3727"/>
                </a:lnTo>
                <a:lnTo>
                  <a:pt x="2551" y="3750"/>
                </a:lnTo>
                <a:lnTo>
                  <a:pt x="2541" y="3754"/>
                </a:lnTo>
                <a:lnTo>
                  <a:pt x="2524" y="3765"/>
                </a:lnTo>
                <a:lnTo>
                  <a:pt x="2514" y="3766"/>
                </a:lnTo>
                <a:lnTo>
                  <a:pt x="2521" y="3796"/>
                </a:lnTo>
                <a:lnTo>
                  <a:pt x="2525" y="3805"/>
                </a:lnTo>
                <a:lnTo>
                  <a:pt x="2490" y="3797"/>
                </a:lnTo>
                <a:lnTo>
                  <a:pt x="2475" y="3842"/>
                </a:lnTo>
                <a:lnTo>
                  <a:pt x="2492" y="3892"/>
                </a:lnTo>
                <a:lnTo>
                  <a:pt x="2551" y="3903"/>
                </a:lnTo>
                <a:lnTo>
                  <a:pt x="2573" y="3975"/>
                </a:lnTo>
                <a:lnTo>
                  <a:pt x="2582" y="3992"/>
                </a:lnTo>
                <a:lnTo>
                  <a:pt x="2606" y="4010"/>
                </a:lnTo>
                <a:lnTo>
                  <a:pt x="2618" y="4008"/>
                </a:lnTo>
                <a:lnTo>
                  <a:pt x="2632" y="3996"/>
                </a:lnTo>
                <a:lnTo>
                  <a:pt x="2652" y="3990"/>
                </a:lnTo>
                <a:lnTo>
                  <a:pt x="2734" y="3990"/>
                </a:lnTo>
                <a:lnTo>
                  <a:pt x="2751" y="3994"/>
                </a:lnTo>
                <a:lnTo>
                  <a:pt x="2763" y="4021"/>
                </a:lnTo>
                <a:lnTo>
                  <a:pt x="2764" y="4047"/>
                </a:lnTo>
                <a:lnTo>
                  <a:pt x="2763" y="4073"/>
                </a:lnTo>
                <a:lnTo>
                  <a:pt x="2768" y="4096"/>
                </a:lnTo>
                <a:lnTo>
                  <a:pt x="2800" y="4139"/>
                </a:lnTo>
                <a:lnTo>
                  <a:pt x="2880" y="4168"/>
                </a:lnTo>
                <a:lnTo>
                  <a:pt x="2920" y="4196"/>
                </a:lnTo>
                <a:lnTo>
                  <a:pt x="2945" y="4233"/>
                </a:lnTo>
                <a:lnTo>
                  <a:pt x="2991" y="4317"/>
                </a:lnTo>
                <a:lnTo>
                  <a:pt x="3017" y="4351"/>
                </a:lnTo>
                <a:lnTo>
                  <a:pt x="3040" y="4393"/>
                </a:lnTo>
                <a:lnTo>
                  <a:pt x="3094" y="4449"/>
                </a:lnTo>
                <a:lnTo>
                  <a:pt x="3114" y="4502"/>
                </a:lnTo>
                <a:lnTo>
                  <a:pt x="3134" y="4598"/>
                </a:lnTo>
                <a:lnTo>
                  <a:pt x="3151" y="4634"/>
                </a:lnTo>
                <a:lnTo>
                  <a:pt x="3183" y="4674"/>
                </a:lnTo>
                <a:lnTo>
                  <a:pt x="3245" y="4731"/>
                </a:lnTo>
                <a:lnTo>
                  <a:pt x="3320" y="4771"/>
                </a:lnTo>
                <a:lnTo>
                  <a:pt x="3393" y="4765"/>
                </a:lnTo>
                <a:lnTo>
                  <a:pt x="3448" y="4690"/>
                </a:lnTo>
                <a:lnTo>
                  <a:pt x="3487" y="4661"/>
                </a:lnTo>
                <a:lnTo>
                  <a:pt x="3510" y="4630"/>
                </a:lnTo>
                <a:lnTo>
                  <a:pt x="3529" y="4592"/>
                </a:lnTo>
                <a:lnTo>
                  <a:pt x="3562" y="4543"/>
                </a:lnTo>
                <a:lnTo>
                  <a:pt x="3601" y="4509"/>
                </a:lnTo>
                <a:lnTo>
                  <a:pt x="3637" y="4503"/>
                </a:lnTo>
                <a:lnTo>
                  <a:pt x="3673" y="4505"/>
                </a:lnTo>
                <a:lnTo>
                  <a:pt x="3694" y="4500"/>
                </a:lnTo>
                <a:lnTo>
                  <a:pt x="3715" y="4495"/>
                </a:lnTo>
                <a:lnTo>
                  <a:pt x="3731" y="4480"/>
                </a:lnTo>
                <a:lnTo>
                  <a:pt x="3762" y="4438"/>
                </a:lnTo>
                <a:lnTo>
                  <a:pt x="3783" y="4423"/>
                </a:lnTo>
                <a:lnTo>
                  <a:pt x="3799" y="4422"/>
                </a:lnTo>
                <a:lnTo>
                  <a:pt x="3831" y="4435"/>
                </a:lnTo>
                <a:lnTo>
                  <a:pt x="3848" y="4434"/>
                </a:lnTo>
                <a:lnTo>
                  <a:pt x="3853" y="4423"/>
                </a:lnTo>
                <a:lnTo>
                  <a:pt x="3852" y="4390"/>
                </a:lnTo>
                <a:lnTo>
                  <a:pt x="3857" y="4382"/>
                </a:lnTo>
                <a:lnTo>
                  <a:pt x="3883" y="4382"/>
                </a:lnTo>
                <a:lnTo>
                  <a:pt x="3894" y="4390"/>
                </a:lnTo>
                <a:lnTo>
                  <a:pt x="3902" y="4407"/>
                </a:lnTo>
                <a:lnTo>
                  <a:pt x="3921" y="4435"/>
                </a:lnTo>
                <a:lnTo>
                  <a:pt x="3944" y="4444"/>
                </a:lnTo>
                <a:lnTo>
                  <a:pt x="3955" y="4420"/>
                </a:lnTo>
                <a:lnTo>
                  <a:pt x="3952" y="4383"/>
                </a:lnTo>
                <a:lnTo>
                  <a:pt x="3928" y="4351"/>
                </a:lnTo>
                <a:lnTo>
                  <a:pt x="3926" y="4283"/>
                </a:lnTo>
                <a:lnTo>
                  <a:pt x="3907" y="4233"/>
                </a:lnTo>
                <a:lnTo>
                  <a:pt x="3874" y="4198"/>
                </a:lnTo>
                <a:lnTo>
                  <a:pt x="3830" y="4172"/>
                </a:lnTo>
                <a:lnTo>
                  <a:pt x="3797" y="4137"/>
                </a:lnTo>
                <a:lnTo>
                  <a:pt x="3779" y="4083"/>
                </a:lnTo>
                <a:lnTo>
                  <a:pt x="3765" y="4022"/>
                </a:lnTo>
                <a:lnTo>
                  <a:pt x="3745" y="3972"/>
                </a:lnTo>
                <a:lnTo>
                  <a:pt x="3688" y="3886"/>
                </a:lnTo>
                <a:lnTo>
                  <a:pt x="3688" y="3847"/>
                </a:lnTo>
                <a:lnTo>
                  <a:pt x="3736" y="3818"/>
                </a:lnTo>
                <a:lnTo>
                  <a:pt x="3778" y="3822"/>
                </a:lnTo>
                <a:lnTo>
                  <a:pt x="3828" y="3853"/>
                </a:lnTo>
                <a:lnTo>
                  <a:pt x="3828" y="3853"/>
                </a:lnTo>
                <a:lnTo>
                  <a:pt x="3836" y="3820"/>
                </a:lnTo>
                <a:lnTo>
                  <a:pt x="3965" y="3496"/>
                </a:lnTo>
                <a:lnTo>
                  <a:pt x="4059" y="3424"/>
                </a:lnTo>
                <a:lnTo>
                  <a:pt x="4168" y="3406"/>
                </a:lnTo>
                <a:lnTo>
                  <a:pt x="4232" y="3295"/>
                </a:lnTo>
                <a:lnTo>
                  <a:pt x="4273" y="3137"/>
                </a:lnTo>
                <a:lnTo>
                  <a:pt x="4403" y="2891"/>
                </a:lnTo>
                <a:lnTo>
                  <a:pt x="4552" y="2669"/>
                </a:lnTo>
                <a:lnTo>
                  <a:pt x="4616" y="2520"/>
                </a:lnTo>
                <a:lnTo>
                  <a:pt x="4701" y="2409"/>
                </a:lnTo>
                <a:lnTo>
                  <a:pt x="4758" y="2371"/>
                </a:lnTo>
                <a:lnTo>
                  <a:pt x="4787" y="2285"/>
                </a:lnTo>
                <a:lnTo>
                  <a:pt x="4799" y="2211"/>
                </a:lnTo>
                <a:lnTo>
                  <a:pt x="4818" y="2141"/>
                </a:lnTo>
                <a:lnTo>
                  <a:pt x="4922" y="1901"/>
                </a:lnTo>
                <a:lnTo>
                  <a:pt x="4968" y="1850"/>
                </a:lnTo>
                <a:lnTo>
                  <a:pt x="5027" y="1831"/>
                </a:lnTo>
                <a:lnTo>
                  <a:pt x="5089" y="1835"/>
                </a:lnTo>
                <a:lnTo>
                  <a:pt x="5151" y="1820"/>
                </a:lnTo>
                <a:lnTo>
                  <a:pt x="5210" y="1783"/>
                </a:lnTo>
                <a:lnTo>
                  <a:pt x="5187" y="1641"/>
                </a:lnTo>
                <a:lnTo>
                  <a:pt x="5166" y="13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29"/>
          <p:cNvSpPr>
            <a:spLocks/>
          </p:cNvSpPr>
          <p:nvPr/>
        </p:nvSpPr>
        <p:spPr bwMode="auto">
          <a:xfrm>
            <a:off x="12120563" y="4768850"/>
            <a:ext cx="1865313" cy="1752600"/>
          </a:xfrm>
          <a:custGeom>
            <a:avLst/>
            <a:gdLst>
              <a:gd name="T0" fmla="*/ 4557 w 4698"/>
              <a:gd name="T1" fmla="*/ 1715 h 4415"/>
              <a:gd name="T2" fmla="*/ 4600 w 4698"/>
              <a:gd name="T3" fmla="*/ 1619 h 4415"/>
              <a:gd name="T4" fmla="*/ 4354 w 4698"/>
              <a:gd name="T5" fmla="*/ 1328 h 4415"/>
              <a:gd name="T6" fmla="*/ 3979 w 4698"/>
              <a:gd name="T7" fmla="*/ 1274 h 4415"/>
              <a:gd name="T8" fmla="*/ 3925 w 4698"/>
              <a:gd name="T9" fmla="*/ 1109 h 4415"/>
              <a:gd name="T10" fmla="*/ 3922 w 4698"/>
              <a:gd name="T11" fmla="*/ 956 h 4415"/>
              <a:gd name="T12" fmla="*/ 3846 w 4698"/>
              <a:gd name="T13" fmla="*/ 731 h 4415"/>
              <a:gd name="T14" fmla="*/ 3669 w 4698"/>
              <a:gd name="T15" fmla="*/ 675 h 4415"/>
              <a:gd name="T16" fmla="*/ 3604 w 4698"/>
              <a:gd name="T17" fmla="*/ 417 h 4415"/>
              <a:gd name="T18" fmla="*/ 3435 w 4698"/>
              <a:gd name="T19" fmla="*/ 334 h 4415"/>
              <a:gd name="T20" fmla="*/ 3275 w 4698"/>
              <a:gd name="T21" fmla="*/ 202 h 4415"/>
              <a:gd name="T22" fmla="*/ 2681 w 4698"/>
              <a:gd name="T23" fmla="*/ 204 h 4415"/>
              <a:gd name="T24" fmla="*/ 2226 w 4698"/>
              <a:gd name="T25" fmla="*/ 1 h 4415"/>
              <a:gd name="T26" fmla="*/ 2135 w 4698"/>
              <a:gd name="T27" fmla="*/ 39 h 4415"/>
              <a:gd name="T28" fmla="*/ 1829 w 4698"/>
              <a:gd name="T29" fmla="*/ 98 h 4415"/>
              <a:gd name="T30" fmla="*/ 1767 w 4698"/>
              <a:gd name="T31" fmla="*/ 165 h 4415"/>
              <a:gd name="T32" fmla="*/ 1832 w 4698"/>
              <a:gd name="T33" fmla="*/ 340 h 4415"/>
              <a:gd name="T34" fmla="*/ 1546 w 4698"/>
              <a:gd name="T35" fmla="*/ 553 h 4415"/>
              <a:gd name="T36" fmla="*/ 1420 w 4698"/>
              <a:gd name="T37" fmla="*/ 924 h 4415"/>
              <a:gd name="T38" fmla="*/ 1182 w 4698"/>
              <a:gd name="T39" fmla="*/ 951 h 4415"/>
              <a:gd name="T40" fmla="*/ 1165 w 4698"/>
              <a:gd name="T41" fmla="*/ 1242 h 4415"/>
              <a:gd name="T42" fmla="*/ 1104 w 4698"/>
              <a:gd name="T43" fmla="*/ 1579 h 4415"/>
              <a:gd name="T44" fmla="*/ 722 w 4698"/>
              <a:gd name="T45" fmla="*/ 1621 h 4415"/>
              <a:gd name="T46" fmla="*/ 545 w 4698"/>
              <a:gd name="T47" fmla="*/ 2060 h 4415"/>
              <a:gd name="T48" fmla="*/ 557 w 4698"/>
              <a:gd name="T49" fmla="*/ 2563 h 4415"/>
              <a:gd name="T50" fmla="*/ 325 w 4698"/>
              <a:gd name="T51" fmla="*/ 2713 h 4415"/>
              <a:gd name="T52" fmla="*/ 159 w 4698"/>
              <a:gd name="T53" fmla="*/ 2901 h 4415"/>
              <a:gd name="T54" fmla="*/ 5 w 4698"/>
              <a:gd name="T55" fmla="*/ 3087 h 4415"/>
              <a:gd name="T56" fmla="*/ 159 w 4698"/>
              <a:gd name="T57" fmla="*/ 3336 h 4415"/>
              <a:gd name="T58" fmla="*/ 264 w 4698"/>
              <a:gd name="T59" fmla="*/ 3585 h 4415"/>
              <a:gd name="T60" fmla="*/ 815 w 4698"/>
              <a:gd name="T61" fmla="*/ 3664 h 4415"/>
              <a:gd name="T62" fmla="*/ 902 w 4698"/>
              <a:gd name="T63" fmla="*/ 3682 h 4415"/>
              <a:gd name="T64" fmla="*/ 1168 w 4698"/>
              <a:gd name="T65" fmla="*/ 3829 h 4415"/>
              <a:gd name="T66" fmla="*/ 1537 w 4698"/>
              <a:gd name="T67" fmla="*/ 3753 h 4415"/>
              <a:gd name="T68" fmla="*/ 1889 w 4698"/>
              <a:gd name="T69" fmla="*/ 3948 h 4415"/>
              <a:gd name="T70" fmla="*/ 2211 w 4698"/>
              <a:gd name="T71" fmla="*/ 3917 h 4415"/>
              <a:gd name="T72" fmla="*/ 2606 w 4698"/>
              <a:gd name="T73" fmla="*/ 4307 h 4415"/>
              <a:gd name="T74" fmla="*/ 3042 w 4698"/>
              <a:gd name="T75" fmla="*/ 4415 h 4415"/>
              <a:gd name="T76" fmla="*/ 3198 w 4698"/>
              <a:gd name="T77" fmla="*/ 4254 h 4415"/>
              <a:gd name="T78" fmla="*/ 3223 w 4698"/>
              <a:gd name="T79" fmla="*/ 3989 h 4415"/>
              <a:gd name="T80" fmla="*/ 3546 w 4698"/>
              <a:gd name="T81" fmla="*/ 4060 h 4415"/>
              <a:gd name="T82" fmla="*/ 3584 w 4698"/>
              <a:gd name="T83" fmla="*/ 3823 h 4415"/>
              <a:gd name="T84" fmla="*/ 3490 w 4698"/>
              <a:gd name="T85" fmla="*/ 3481 h 4415"/>
              <a:gd name="T86" fmla="*/ 3789 w 4698"/>
              <a:gd name="T87" fmla="*/ 3431 h 4415"/>
              <a:gd name="T88" fmla="*/ 4028 w 4698"/>
              <a:gd name="T89" fmla="*/ 3268 h 4415"/>
              <a:gd name="T90" fmla="*/ 4213 w 4698"/>
              <a:gd name="T91" fmla="*/ 3069 h 4415"/>
              <a:gd name="T92" fmla="*/ 4281 w 4698"/>
              <a:gd name="T93" fmla="*/ 2868 h 4415"/>
              <a:gd name="T94" fmla="*/ 4427 w 4698"/>
              <a:gd name="T95" fmla="*/ 2588 h 4415"/>
              <a:gd name="T96" fmla="*/ 4323 w 4698"/>
              <a:gd name="T97" fmla="*/ 2483 h 4415"/>
              <a:gd name="T98" fmla="*/ 4246 w 4698"/>
              <a:gd name="T99" fmla="*/ 2174 h 4415"/>
              <a:gd name="T100" fmla="*/ 4539 w 4698"/>
              <a:gd name="T101" fmla="*/ 2071 h 4415"/>
              <a:gd name="T102" fmla="*/ 4698 w 4698"/>
              <a:gd name="T103" fmla="*/ 1972 h 4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98" h="4415">
                <a:moveTo>
                  <a:pt x="4671" y="1899"/>
                </a:moveTo>
                <a:lnTo>
                  <a:pt x="4574" y="1798"/>
                </a:lnTo>
                <a:lnTo>
                  <a:pt x="4557" y="1715"/>
                </a:lnTo>
                <a:lnTo>
                  <a:pt x="4566" y="1679"/>
                </a:lnTo>
                <a:lnTo>
                  <a:pt x="4584" y="1652"/>
                </a:lnTo>
                <a:lnTo>
                  <a:pt x="4600" y="1619"/>
                </a:lnTo>
                <a:lnTo>
                  <a:pt x="4589" y="1571"/>
                </a:lnTo>
                <a:lnTo>
                  <a:pt x="4483" y="1429"/>
                </a:lnTo>
                <a:lnTo>
                  <a:pt x="4354" y="1328"/>
                </a:lnTo>
                <a:lnTo>
                  <a:pt x="4235" y="1273"/>
                </a:lnTo>
                <a:lnTo>
                  <a:pt x="4043" y="1296"/>
                </a:lnTo>
                <a:lnTo>
                  <a:pt x="3979" y="1274"/>
                </a:lnTo>
                <a:lnTo>
                  <a:pt x="3964" y="1227"/>
                </a:lnTo>
                <a:lnTo>
                  <a:pt x="3968" y="1173"/>
                </a:lnTo>
                <a:lnTo>
                  <a:pt x="3925" y="1109"/>
                </a:lnTo>
                <a:lnTo>
                  <a:pt x="3877" y="1053"/>
                </a:lnTo>
                <a:lnTo>
                  <a:pt x="3862" y="991"/>
                </a:lnTo>
                <a:lnTo>
                  <a:pt x="3922" y="956"/>
                </a:lnTo>
                <a:lnTo>
                  <a:pt x="3941" y="810"/>
                </a:lnTo>
                <a:lnTo>
                  <a:pt x="3916" y="779"/>
                </a:lnTo>
                <a:lnTo>
                  <a:pt x="3846" y="731"/>
                </a:lnTo>
                <a:lnTo>
                  <a:pt x="3723" y="682"/>
                </a:lnTo>
                <a:lnTo>
                  <a:pt x="3695" y="689"/>
                </a:lnTo>
                <a:lnTo>
                  <a:pt x="3669" y="675"/>
                </a:lnTo>
                <a:lnTo>
                  <a:pt x="3633" y="594"/>
                </a:lnTo>
                <a:lnTo>
                  <a:pt x="3626" y="491"/>
                </a:lnTo>
                <a:lnTo>
                  <a:pt x="3604" y="417"/>
                </a:lnTo>
                <a:lnTo>
                  <a:pt x="3554" y="382"/>
                </a:lnTo>
                <a:lnTo>
                  <a:pt x="3491" y="363"/>
                </a:lnTo>
                <a:lnTo>
                  <a:pt x="3435" y="334"/>
                </a:lnTo>
                <a:lnTo>
                  <a:pt x="3391" y="258"/>
                </a:lnTo>
                <a:lnTo>
                  <a:pt x="3343" y="197"/>
                </a:lnTo>
                <a:lnTo>
                  <a:pt x="3275" y="202"/>
                </a:lnTo>
                <a:lnTo>
                  <a:pt x="3219" y="261"/>
                </a:lnTo>
                <a:lnTo>
                  <a:pt x="2846" y="338"/>
                </a:lnTo>
                <a:lnTo>
                  <a:pt x="2681" y="204"/>
                </a:lnTo>
                <a:lnTo>
                  <a:pt x="2588" y="161"/>
                </a:lnTo>
                <a:lnTo>
                  <a:pt x="2399" y="121"/>
                </a:lnTo>
                <a:lnTo>
                  <a:pt x="2226" y="1"/>
                </a:lnTo>
                <a:lnTo>
                  <a:pt x="2191" y="0"/>
                </a:lnTo>
                <a:lnTo>
                  <a:pt x="2157" y="7"/>
                </a:lnTo>
                <a:lnTo>
                  <a:pt x="2135" y="39"/>
                </a:lnTo>
                <a:lnTo>
                  <a:pt x="2118" y="73"/>
                </a:lnTo>
                <a:lnTo>
                  <a:pt x="2051" y="93"/>
                </a:lnTo>
                <a:lnTo>
                  <a:pt x="1829" y="98"/>
                </a:lnTo>
                <a:lnTo>
                  <a:pt x="1798" y="115"/>
                </a:lnTo>
                <a:lnTo>
                  <a:pt x="1784" y="143"/>
                </a:lnTo>
                <a:lnTo>
                  <a:pt x="1767" y="165"/>
                </a:lnTo>
                <a:lnTo>
                  <a:pt x="1771" y="260"/>
                </a:lnTo>
                <a:lnTo>
                  <a:pt x="1805" y="333"/>
                </a:lnTo>
                <a:lnTo>
                  <a:pt x="1832" y="340"/>
                </a:lnTo>
                <a:lnTo>
                  <a:pt x="1836" y="369"/>
                </a:lnTo>
                <a:lnTo>
                  <a:pt x="1725" y="475"/>
                </a:lnTo>
                <a:lnTo>
                  <a:pt x="1546" y="553"/>
                </a:lnTo>
                <a:lnTo>
                  <a:pt x="1528" y="634"/>
                </a:lnTo>
                <a:lnTo>
                  <a:pt x="1511" y="817"/>
                </a:lnTo>
                <a:lnTo>
                  <a:pt x="1420" y="924"/>
                </a:lnTo>
                <a:lnTo>
                  <a:pt x="1300" y="953"/>
                </a:lnTo>
                <a:lnTo>
                  <a:pt x="1238" y="945"/>
                </a:lnTo>
                <a:lnTo>
                  <a:pt x="1182" y="951"/>
                </a:lnTo>
                <a:lnTo>
                  <a:pt x="1157" y="1039"/>
                </a:lnTo>
                <a:lnTo>
                  <a:pt x="1144" y="1139"/>
                </a:lnTo>
                <a:lnTo>
                  <a:pt x="1165" y="1242"/>
                </a:lnTo>
                <a:lnTo>
                  <a:pt x="1198" y="1335"/>
                </a:lnTo>
                <a:lnTo>
                  <a:pt x="1191" y="1426"/>
                </a:lnTo>
                <a:lnTo>
                  <a:pt x="1104" y="1579"/>
                </a:lnTo>
                <a:lnTo>
                  <a:pt x="1084" y="1601"/>
                </a:lnTo>
                <a:lnTo>
                  <a:pt x="824" y="1572"/>
                </a:lnTo>
                <a:lnTo>
                  <a:pt x="722" y="1621"/>
                </a:lnTo>
                <a:lnTo>
                  <a:pt x="676" y="1684"/>
                </a:lnTo>
                <a:lnTo>
                  <a:pt x="592" y="1884"/>
                </a:lnTo>
                <a:lnTo>
                  <a:pt x="545" y="2060"/>
                </a:lnTo>
                <a:lnTo>
                  <a:pt x="537" y="2252"/>
                </a:lnTo>
                <a:lnTo>
                  <a:pt x="554" y="2409"/>
                </a:lnTo>
                <a:lnTo>
                  <a:pt x="557" y="2563"/>
                </a:lnTo>
                <a:lnTo>
                  <a:pt x="508" y="2699"/>
                </a:lnTo>
                <a:lnTo>
                  <a:pt x="423" y="2761"/>
                </a:lnTo>
                <a:lnTo>
                  <a:pt x="325" y="2713"/>
                </a:lnTo>
                <a:lnTo>
                  <a:pt x="235" y="2740"/>
                </a:lnTo>
                <a:lnTo>
                  <a:pt x="206" y="2830"/>
                </a:lnTo>
                <a:lnTo>
                  <a:pt x="159" y="2901"/>
                </a:lnTo>
                <a:lnTo>
                  <a:pt x="29" y="2931"/>
                </a:lnTo>
                <a:lnTo>
                  <a:pt x="0" y="2994"/>
                </a:lnTo>
                <a:lnTo>
                  <a:pt x="5" y="3087"/>
                </a:lnTo>
                <a:lnTo>
                  <a:pt x="38" y="3167"/>
                </a:lnTo>
                <a:lnTo>
                  <a:pt x="141" y="3258"/>
                </a:lnTo>
                <a:lnTo>
                  <a:pt x="159" y="3336"/>
                </a:lnTo>
                <a:lnTo>
                  <a:pt x="171" y="3470"/>
                </a:lnTo>
                <a:lnTo>
                  <a:pt x="211" y="3543"/>
                </a:lnTo>
                <a:lnTo>
                  <a:pt x="264" y="3585"/>
                </a:lnTo>
                <a:lnTo>
                  <a:pt x="665" y="3688"/>
                </a:lnTo>
                <a:lnTo>
                  <a:pt x="791" y="3685"/>
                </a:lnTo>
                <a:lnTo>
                  <a:pt x="815" y="3664"/>
                </a:lnTo>
                <a:lnTo>
                  <a:pt x="832" y="3635"/>
                </a:lnTo>
                <a:lnTo>
                  <a:pt x="853" y="3623"/>
                </a:lnTo>
                <a:lnTo>
                  <a:pt x="902" y="3682"/>
                </a:lnTo>
                <a:lnTo>
                  <a:pt x="943" y="3763"/>
                </a:lnTo>
                <a:lnTo>
                  <a:pt x="1078" y="3872"/>
                </a:lnTo>
                <a:lnTo>
                  <a:pt x="1168" y="3829"/>
                </a:lnTo>
                <a:lnTo>
                  <a:pt x="1421" y="3820"/>
                </a:lnTo>
                <a:lnTo>
                  <a:pt x="1480" y="3793"/>
                </a:lnTo>
                <a:lnTo>
                  <a:pt x="1537" y="3753"/>
                </a:lnTo>
                <a:lnTo>
                  <a:pt x="1600" y="3766"/>
                </a:lnTo>
                <a:lnTo>
                  <a:pt x="1655" y="3822"/>
                </a:lnTo>
                <a:lnTo>
                  <a:pt x="1889" y="3948"/>
                </a:lnTo>
                <a:lnTo>
                  <a:pt x="2006" y="3972"/>
                </a:lnTo>
                <a:lnTo>
                  <a:pt x="2149" y="3971"/>
                </a:lnTo>
                <a:lnTo>
                  <a:pt x="2211" y="3917"/>
                </a:lnTo>
                <a:lnTo>
                  <a:pt x="2331" y="3940"/>
                </a:lnTo>
                <a:lnTo>
                  <a:pt x="2439" y="4040"/>
                </a:lnTo>
                <a:lnTo>
                  <a:pt x="2606" y="4307"/>
                </a:lnTo>
                <a:lnTo>
                  <a:pt x="2667" y="4325"/>
                </a:lnTo>
                <a:lnTo>
                  <a:pt x="2847" y="4315"/>
                </a:lnTo>
                <a:lnTo>
                  <a:pt x="3042" y="4415"/>
                </a:lnTo>
                <a:lnTo>
                  <a:pt x="3083" y="4345"/>
                </a:lnTo>
                <a:lnTo>
                  <a:pt x="3136" y="4297"/>
                </a:lnTo>
                <a:lnTo>
                  <a:pt x="3198" y="4254"/>
                </a:lnTo>
                <a:lnTo>
                  <a:pt x="3228" y="4169"/>
                </a:lnTo>
                <a:lnTo>
                  <a:pt x="3221" y="4080"/>
                </a:lnTo>
                <a:lnTo>
                  <a:pt x="3223" y="3989"/>
                </a:lnTo>
                <a:lnTo>
                  <a:pt x="3245" y="3897"/>
                </a:lnTo>
                <a:lnTo>
                  <a:pt x="3309" y="3886"/>
                </a:lnTo>
                <a:lnTo>
                  <a:pt x="3546" y="4060"/>
                </a:lnTo>
                <a:lnTo>
                  <a:pt x="3587" y="4012"/>
                </a:lnTo>
                <a:lnTo>
                  <a:pt x="3600" y="3918"/>
                </a:lnTo>
                <a:lnTo>
                  <a:pt x="3584" y="3823"/>
                </a:lnTo>
                <a:lnTo>
                  <a:pt x="3528" y="3778"/>
                </a:lnTo>
                <a:lnTo>
                  <a:pt x="3446" y="3654"/>
                </a:lnTo>
                <a:lnTo>
                  <a:pt x="3490" y="3481"/>
                </a:lnTo>
                <a:lnTo>
                  <a:pt x="3534" y="3424"/>
                </a:lnTo>
                <a:lnTo>
                  <a:pt x="3590" y="3404"/>
                </a:lnTo>
                <a:lnTo>
                  <a:pt x="3789" y="3431"/>
                </a:lnTo>
                <a:lnTo>
                  <a:pt x="3847" y="3415"/>
                </a:lnTo>
                <a:lnTo>
                  <a:pt x="3971" y="3296"/>
                </a:lnTo>
                <a:lnTo>
                  <a:pt x="4028" y="3268"/>
                </a:lnTo>
                <a:lnTo>
                  <a:pt x="4087" y="3259"/>
                </a:lnTo>
                <a:lnTo>
                  <a:pt x="4147" y="3232"/>
                </a:lnTo>
                <a:lnTo>
                  <a:pt x="4213" y="3069"/>
                </a:lnTo>
                <a:lnTo>
                  <a:pt x="4265" y="3030"/>
                </a:lnTo>
                <a:lnTo>
                  <a:pt x="4258" y="2945"/>
                </a:lnTo>
                <a:lnTo>
                  <a:pt x="4281" y="2868"/>
                </a:lnTo>
                <a:lnTo>
                  <a:pt x="4397" y="2760"/>
                </a:lnTo>
                <a:lnTo>
                  <a:pt x="4426" y="2681"/>
                </a:lnTo>
                <a:lnTo>
                  <a:pt x="4427" y="2588"/>
                </a:lnTo>
                <a:lnTo>
                  <a:pt x="4403" y="2562"/>
                </a:lnTo>
                <a:lnTo>
                  <a:pt x="4337" y="2531"/>
                </a:lnTo>
                <a:lnTo>
                  <a:pt x="4323" y="2483"/>
                </a:lnTo>
                <a:lnTo>
                  <a:pt x="4317" y="2392"/>
                </a:lnTo>
                <a:lnTo>
                  <a:pt x="4300" y="2304"/>
                </a:lnTo>
                <a:lnTo>
                  <a:pt x="4246" y="2174"/>
                </a:lnTo>
                <a:lnTo>
                  <a:pt x="4292" y="2013"/>
                </a:lnTo>
                <a:lnTo>
                  <a:pt x="4433" y="2013"/>
                </a:lnTo>
                <a:lnTo>
                  <a:pt x="4539" y="2071"/>
                </a:lnTo>
                <a:lnTo>
                  <a:pt x="4670" y="2089"/>
                </a:lnTo>
                <a:lnTo>
                  <a:pt x="4693" y="2042"/>
                </a:lnTo>
                <a:lnTo>
                  <a:pt x="4698" y="1972"/>
                </a:lnTo>
                <a:lnTo>
                  <a:pt x="4671" y="189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31"/>
          <p:cNvSpPr>
            <a:spLocks/>
          </p:cNvSpPr>
          <p:nvPr/>
        </p:nvSpPr>
        <p:spPr bwMode="auto">
          <a:xfrm>
            <a:off x="12873038" y="6880225"/>
            <a:ext cx="1711325" cy="1446212"/>
          </a:xfrm>
          <a:custGeom>
            <a:avLst/>
            <a:gdLst>
              <a:gd name="T0" fmla="*/ 4220 w 4309"/>
              <a:gd name="T1" fmla="*/ 2484 h 3645"/>
              <a:gd name="T2" fmla="*/ 3797 w 4309"/>
              <a:gd name="T3" fmla="*/ 1945 h 3645"/>
              <a:gd name="T4" fmla="*/ 3864 w 4309"/>
              <a:gd name="T5" fmla="*/ 1619 h 3645"/>
              <a:gd name="T6" fmla="*/ 3812 w 4309"/>
              <a:gd name="T7" fmla="*/ 1272 h 3645"/>
              <a:gd name="T8" fmla="*/ 3916 w 4309"/>
              <a:gd name="T9" fmla="*/ 208 h 3645"/>
              <a:gd name="T10" fmla="*/ 3884 w 4309"/>
              <a:gd name="T11" fmla="*/ 246 h 3645"/>
              <a:gd name="T12" fmla="*/ 3804 w 4309"/>
              <a:gd name="T13" fmla="*/ 305 h 3645"/>
              <a:gd name="T14" fmla="*/ 3756 w 4309"/>
              <a:gd name="T15" fmla="*/ 360 h 3645"/>
              <a:gd name="T16" fmla="*/ 3662 w 4309"/>
              <a:gd name="T17" fmla="*/ 410 h 3645"/>
              <a:gd name="T18" fmla="*/ 3512 w 4309"/>
              <a:gd name="T19" fmla="*/ 432 h 3645"/>
              <a:gd name="T20" fmla="*/ 3296 w 4309"/>
              <a:gd name="T21" fmla="*/ 487 h 3645"/>
              <a:gd name="T22" fmla="*/ 3173 w 4309"/>
              <a:gd name="T23" fmla="*/ 554 h 3645"/>
              <a:gd name="T24" fmla="*/ 2999 w 4309"/>
              <a:gd name="T25" fmla="*/ 526 h 3645"/>
              <a:gd name="T26" fmla="*/ 2916 w 4309"/>
              <a:gd name="T27" fmla="*/ 633 h 3645"/>
              <a:gd name="T28" fmla="*/ 2869 w 4309"/>
              <a:gd name="T29" fmla="*/ 721 h 3645"/>
              <a:gd name="T30" fmla="*/ 2493 w 4309"/>
              <a:gd name="T31" fmla="*/ 865 h 3645"/>
              <a:gd name="T32" fmla="*/ 2185 w 4309"/>
              <a:gd name="T33" fmla="*/ 404 h 3645"/>
              <a:gd name="T34" fmla="*/ 1683 w 4309"/>
              <a:gd name="T35" fmla="*/ 1 h 3645"/>
              <a:gd name="T36" fmla="*/ 1247 w 4309"/>
              <a:gd name="T37" fmla="*/ 263 h 3645"/>
              <a:gd name="T38" fmla="*/ 798 w 4309"/>
              <a:gd name="T39" fmla="*/ 404 h 3645"/>
              <a:gd name="T40" fmla="*/ 402 w 4309"/>
              <a:gd name="T41" fmla="*/ 614 h 3645"/>
              <a:gd name="T42" fmla="*/ 60 w 4309"/>
              <a:gd name="T43" fmla="*/ 1405 h 3645"/>
              <a:gd name="T44" fmla="*/ 122 w 4309"/>
              <a:gd name="T45" fmla="*/ 1682 h 3645"/>
              <a:gd name="T46" fmla="*/ 335 w 4309"/>
              <a:gd name="T47" fmla="*/ 2058 h 3645"/>
              <a:gd name="T48" fmla="*/ 544 w 4309"/>
              <a:gd name="T49" fmla="*/ 2300 h 3645"/>
              <a:gd name="T50" fmla="*/ 604 w 4309"/>
              <a:gd name="T51" fmla="*/ 2468 h 3645"/>
              <a:gd name="T52" fmla="*/ 726 w 4309"/>
              <a:gd name="T53" fmla="*/ 2626 h 3645"/>
              <a:gd name="T54" fmla="*/ 866 w 4309"/>
              <a:gd name="T55" fmla="*/ 2907 h 3645"/>
              <a:gd name="T56" fmla="*/ 923 w 4309"/>
              <a:gd name="T57" fmla="*/ 3016 h 3645"/>
              <a:gd name="T58" fmla="*/ 1163 w 4309"/>
              <a:gd name="T59" fmla="*/ 3028 h 3645"/>
              <a:gd name="T60" fmla="*/ 1215 w 4309"/>
              <a:gd name="T61" fmla="*/ 3272 h 3645"/>
              <a:gd name="T62" fmla="*/ 1203 w 4309"/>
              <a:gd name="T63" fmla="*/ 3324 h 3645"/>
              <a:gd name="T64" fmla="*/ 1245 w 4309"/>
              <a:gd name="T65" fmla="*/ 3364 h 3645"/>
              <a:gd name="T66" fmla="*/ 1223 w 4309"/>
              <a:gd name="T67" fmla="*/ 3401 h 3645"/>
              <a:gd name="T68" fmla="*/ 1164 w 4309"/>
              <a:gd name="T69" fmla="*/ 3588 h 3645"/>
              <a:gd name="T70" fmla="*/ 1391 w 4309"/>
              <a:gd name="T71" fmla="*/ 3533 h 3645"/>
              <a:gd name="T72" fmla="*/ 1683 w 4309"/>
              <a:gd name="T73" fmla="*/ 3645 h 3645"/>
              <a:gd name="T74" fmla="*/ 1781 w 4309"/>
              <a:gd name="T75" fmla="*/ 3396 h 3645"/>
              <a:gd name="T76" fmla="*/ 1880 w 4309"/>
              <a:gd name="T77" fmla="*/ 3281 h 3645"/>
              <a:gd name="T78" fmla="*/ 2112 w 4309"/>
              <a:gd name="T79" fmla="*/ 3179 h 3645"/>
              <a:gd name="T80" fmla="*/ 2162 w 4309"/>
              <a:gd name="T81" fmla="*/ 3045 h 3645"/>
              <a:gd name="T82" fmla="*/ 2377 w 4309"/>
              <a:gd name="T83" fmla="*/ 3015 h 3645"/>
              <a:gd name="T84" fmla="*/ 2660 w 4309"/>
              <a:gd name="T85" fmla="*/ 3031 h 3645"/>
              <a:gd name="T86" fmla="*/ 2829 w 4309"/>
              <a:gd name="T87" fmla="*/ 3020 h 3645"/>
              <a:gd name="T88" fmla="*/ 3116 w 4309"/>
              <a:gd name="T89" fmla="*/ 3241 h 3645"/>
              <a:gd name="T90" fmla="*/ 3283 w 4309"/>
              <a:gd name="T91" fmla="*/ 3308 h 3645"/>
              <a:gd name="T92" fmla="*/ 3483 w 4309"/>
              <a:gd name="T93" fmla="*/ 3146 h 3645"/>
              <a:gd name="T94" fmla="*/ 3446 w 4309"/>
              <a:gd name="T95" fmla="*/ 3023 h 3645"/>
              <a:gd name="T96" fmla="*/ 3643 w 4309"/>
              <a:gd name="T97" fmla="*/ 2979 h 3645"/>
              <a:gd name="T98" fmla="*/ 3822 w 4309"/>
              <a:gd name="T99" fmla="*/ 2908 h 3645"/>
              <a:gd name="T100" fmla="*/ 4184 w 4309"/>
              <a:gd name="T101" fmla="*/ 2994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09" h="3645">
                <a:moveTo>
                  <a:pt x="4309" y="2973"/>
                </a:moveTo>
                <a:lnTo>
                  <a:pt x="4307" y="2965"/>
                </a:lnTo>
                <a:lnTo>
                  <a:pt x="4243" y="2782"/>
                </a:lnTo>
                <a:lnTo>
                  <a:pt x="4210" y="2581"/>
                </a:lnTo>
                <a:lnTo>
                  <a:pt x="4220" y="2484"/>
                </a:lnTo>
                <a:lnTo>
                  <a:pt x="4213" y="2386"/>
                </a:lnTo>
                <a:lnTo>
                  <a:pt x="4151" y="2193"/>
                </a:lnTo>
                <a:lnTo>
                  <a:pt x="4043" y="2076"/>
                </a:lnTo>
                <a:lnTo>
                  <a:pt x="3850" y="1994"/>
                </a:lnTo>
                <a:lnTo>
                  <a:pt x="3797" y="1945"/>
                </a:lnTo>
                <a:lnTo>
                  <a:pt x="3829" y="1876"/>
                </a:lnTo>
                <a:lnTo>
                  <a:pt x="4006" y="1738"/>
                </a:lnTo>
                <a:lnTo>
                  <a:pt x="3983" y="1658"/>
                </a:lnTo>
                <a:lnTo>
                  <a:pt x="3915" y="1622"/>
                </a:lnTo>
                <a:lnTo>
                  <a:pt x="3864" y="1619"/>
                </a:lnTo>
                <a:lnTo>
                  <a:pt x="3825" y="1573"/>
                </a:lnTo>
                <a:lnTo>
                  <a:pt x="3812" y="1535"/>
                </a:lnTo>
                <a:lnTo>
                  <a:pt x="3795" y="1502"/>
                </a:lnTo>
                <a:lnTo>
                  <a:pt x="3797" y="1395"/>
                </a:lnTo>
                <a:lnTo>
                  <a:pt x="3812" y="1272"/>
                </a:lnTo>
                <a:lnTo>
                  <a:pt x="3763" y="849"/>
                </a:lnTo>
                <a:lnTo>
                  <a:pt x="3775" y="692"/>
                </a:lnTo>
                <a:lnTo>
                  <a:pt x="3841" y="576"/>
                </a:lnTo>
                <a:lnTo>
                  <a:pt x="3896" y="444"/>
                </a:lnTo>
                <a:lnTo>
                  <a:pt x="3916" y="208"/>
                </a:lnTo>
                <a:lnTo>
                  <a:pt x="3891" y="205"/>
                </a:lnTo>
                <a:lnTo>
                  <a:pt x="3884" y="211"/>
                </a:lnTo>
                <a:lnTo>
                  <a:pt x="3884" y="223"/>
                </a:lnTo>
                <a:lnTo>
                  <a:pt x="3886" y="237"/>
                </a:lnTo>
                <a:lnTo>
                  <a:pt x="3884" y="246"/>
                </a:lnTo>
                <a:lnTo>
                  <a:pt x="3865" y="260"/>
                </a:lnTo>
                <a:lnTo>
                  <a:pt x="3852" y="259"/>
                </a:lnTo>
                <a:lnTo>
                  <a:pt x="3835" y="246"/>
                </a:lnTo>
                <a:lnTo>
                  <a:pt x="3825" y="285"/>
                </a:lnTo>
                <a:lnTo>
                  <a:pt x="3804" y="305"/>
                </a:lnTo>
                <a:lnTo>
                  <a:pt x="3784" y="315"/>
                </a:lnTo>
                <a:lnTo>
                  <a:pt x="3774" y="330"/>
                </a:lnTo>
                <a:lnTo>
                  <a:pt x="3772" y="354"/>
                </a:lnTo>
                <a:lnTo>
                  <a:pt x="3766" y="359"/>
                </a:lnTo>
                <a:lnTo>
                  <a:pt x="3756" y="360"/>
                </a:lnTo>
                <a:lnTo>
                  <a:pt x="3743" y="369"/>
                </a:lnTo>
                <a:lnTo>
                  <a:pt x="3712" y="413"/>
                </a:lnTo>
                <a:lnTo>
                  <a:pt x="3712" y="419"/>
                </a:lnTo>
                <a:lnTo>
                  <a:pt x="3680" y="426"/>
                </a:lnTo>
                <a:lnTo>
                  <a:pt x="3662" y="410"/>
                </a:lnTo>
                <a:lnTo>
                  <a:pt x="3647" y="388"/>
                </a:lnTo>
                <a:lnTo>
                  <a:pt x="3620" y="378"/>
                </a:lnTo>
                <a:lnTo>
                  <a:pt x="3602" y="383"/>
                </a:lnTo>
                <a:lnTo>
                  <a:pt x="3528" y="419"/>
                </a:lnTo>
                <a:lnTo>
                  <a:pt x="3512" y="432"/>
                </a:lnTo>
                <a:lnTo>
                  <a:pt x="3495" y="451"/>
                </a:lnTo>
                <a:lnTo>
                  <a:pt x="3474" y="468"/>
                </a:lnTo>
                <a:lnTo>
                  <a:pt x="3447" y="476"/>
                </a:lnTo>
                <a:lnTo>
                  <a:pt x="3314" y="481"/>
                </a:lnTo>
                <a:lnTo>
                  <a:pt x="3296" y="487"/>
                </a:lnTo>
                <a:lnTo>
                  <a:pt x="3281" y="501"/>
                </a:lnTo>
                <a:lnTo>
                  <a:pt x="3263" y="523"/>
                </a:lnTo>
                <a:lnTo>
                  <a:pt x="3246" y="533"/>
                </a:lnTo>
                <a:lnTo>
                  <a:pt x="3198" y="538"/>
                </a:lnTo>
                <a:lnTo>
                  <a:pt x="3173" y="554"/>
                </a:lnTo>
                <a:lnTo>
                  <a:pt x="3145" y="536"/>
                </a:lnTo>
                <a:lnTo>
                  <a:pt x="3121" y="551"/>
                </a:lnTo>
                <a:lnTo>
                  <a:pt x="3097" y="577"/>
                </a:lnTo>
                <a:lnTo>
                  <a:pt x="3067" y="591"/>
                </a:lnTo>
                <a:lnTo>
                  <a:pt x="2999" y="526"/>
                </a:lnTo>
                <a:lnTo>
                  <a:pt x="2988" y="542"/>
                </a:lnTo>
                <a:lnTo>
                  <a:pt x="2975" y="591"/>
                </a:lnTo>
                <a:lnTo>
                  <a:pt x="2938" y="629"/>
                </a:lnTo>
                <a:lnTo>
                  <a:pt x="2931" y="632"/>
                </a:lnTo>
                <a:lnTo>
                  <a:pt x="2916" y="633"/>
                </a:lnTo>
                <a:lnTo>
                  <a:pt x="2909" y="639"/>
                </a:lnTo>
                <a:lnTo>
                  <a:pt x="2902" y="653"/>
                </a:lnTo>
                <a:lnTo>
                  <a:pt x="2900" y="682"/>
                </a:lnTo>
                <a:lnTo>
                  <a:pt x="2895" y="697"/>
                </a:lnTo>
                <a:lnTo>
                  <a:pt x="2869" y="721"/>
                </a:lnTo>
                <a:lnTo>
                  <a:pt x="2812" y="749"/>
                </a:lnTo>
                <a:lnTo>
                  <a:pt x="2790" y="784"/>
                </a:lnTo>
                <a:lnTo>
                  <a:pt x="2783" y="813"/>
                </a:lnTo>
                <a:lnTo>
                  <a:pt x="2729" y="871"/>
                </a:lnTo>
                <a:lnTo>
                  <a:pt x="2493" y="865"/>
                </a:lnTo>
                <a:lnTo>
                  <a:pt x="2361" y="785"/>
                </a:lnTo>
                <a:lnTo>
                  <a:pt x="2327" y="713"/>
                </a:lnTo>
                <a:lnTo>
                  <a:pt x="2247" y="599"/>
                </a:lnTo>
                <a:lnTo>
                  <a:pt x="2215" y="533"/>
                </a:lnTo>
                <a:lnTo>
                  <a:pt x="2185" y="404"/>
                </a:lnTo>
                <a:lnTo>
                  <a:pt x="2103" y="241"/>
                </a:lnTo>
                <a:lnTo>
                  <a:pt x="1965" y="149"/>
                </a:lnTo>
                <a:lnTo>
                  <a:pt x="1815" y="102"/>
                </a:lnTo>
                <a:lnTo>
                  <a:pt x="1754" y="38"/>
                </a:lnTo>
                <a:lnTo>
                  <a:pt x="1683" y="1"/>
                </a:lnTo>
                <a:lnTo>
                  <a:pt x="1514" y="0"/>
                </a:lnTo>
                <a:lnTo>
                  <a:pt x="1526" y="61"/>
                </a:lnTo>
                <a:lnTo>
                  <a:pt x="1531" y="112"/>
                </a:lnTo>
                <a:lnTo>
                  <a:pt x="1304" y="254"/>
                </a:lnTo>
                <a:lnTo>
                  <a:pt x="1247" y="263"/>
                </a:lnTo>
                <a:lnTo>
                  <a:pt x="1147" y="255"/>
                </a:lnTo>
                <a:lnTo>
                  <a:pt x="1048" y="270"/>
                </a:lnTo>
                <a:lnTo>
                  <a:pt x="889" y="394"/>
                </a:lnTo>
                <a:lnTo>
                  <a:pt x="844" y="404"/>
                </a:lnTo>
                <a:lnTo>
                  <a:pt x="798" y="404"/>
                </a:lnTo>
                <a:lnTo>
                  <a:pt x="698" y="347"/>
                </a:lnTo>
                <a:lnTo>
                  <a:pt x="650" y="419"/>
                </a:lnTo>
                <a:lnTo>
                  <a:pt x="600" y="520"/>
                </a:lnTo>
                <a:lnTo>
                  <a:pt x="523" y="631"/>
                </a:lnTo>
                <a:lnTo>
                  <a:pt x="402" y="614"/>
                </a:lnTo>
                <a:lnTo>
                  <a:pt x="346" y="658"/>
                </a:lnTo>
                <a:lnTo>
                  <a:pt x="442" y="754"/>
                </a:lnTo>
                <a:lnTo>
                  <a:pt x="525" y="869"/>
                </a:lnTo>
                <a:lnTo>
                  <a:pt x="100" y="1347"/>
                </a:lnTo>
                <a:lnTo>
                  <a:pt x="60" y="1405"/>
                </a:lnTo>
                <a:lnTo>
                  <a:pt x="20" y="1487"/>
                </a:lnTo>
                <a:lnTo>
                  <a:pt x="0" y="1581"/>
                </a:lnTo>
                <a:lnTo>
                  <a:pt x="36" y="1628"/>
                </a:lnTo>
                <a:lnTo>
                  <a:pt x="84" y="1632"/>
                </a:lnTo>
                <a:lnTo>
                  <a:pt x="122" y="1682"/>
                </a:lnTo>
                <a:lnTo>
                  <a:pt x="126" y="1774"/>
                </a:lnTo>
                <a:lnTo>
                  <a:pt x="180" y="1871"/>
                </a:lnTo>
                <a:lnTo>
                  <a:pt x="271" y="1907"/>
                </a:lnTo>
                <a:lnTo>
                  <a:pt x="308" y="1973"/>
                </a:lnTo>
                <a:lnTo>
                  <a:pt x="335" y="2058"/>
                </a:lnTo>
                <a:lnTo>
                  <a:pt x="393" y="2113"/>
                </a:lnTo>
                <a:lnTo>
                  <a:pt x="460" y="2144"/>
                </a:lnTo>
                <a:lnTo>
                  <a:pt x="581" y="2165"/>
                </a:lnTo>
                <a:lnTo>
                  <a:pt x="576" y="2238"/>
                </a:lnTo>
                <a:lnTo>
                  <a:pt x="544" y="2300"/>
                </a:lnTo>
                <a:lnTo>
                  <a:pt x="529" y="2357"/>
                </a:lnTo>
                <a:lnTo>
                  <a:pt x="552" y="2408"/>
                </a:lnTo>
                <a:lnTo>
                  <a:pt x="595" y="2436"/>
                </a:lnTo>
                <a:lnTo>
                  <a:pt x="604" y="2468"/>
                </a:lnTo>
                <a:lnTo>
                  <a:pt x="604" y="2468"/>
                </a:lnTo>
                <a:lnTo>
                  <a:pt x="619" y="2475"/>
                </a:lnTo>
                <a:lnTo>
                  <a:pt x="649" y="2528"/>
                </a:lnTo>
                <a:lnTo>
                  <a:pt x="663" y="2543"/>
                </a:lnTo>
                <a:lnTo>
                  <a:pt x="705" y="2571"/>
                </a:lnTo>
                <a:lnTo>
                  <a:pt x="726" y="2626"/>
                </a:lnTo>
                <a:lnTo>
                  <a:pt x="759" y="2765"/>
                </a:lnTo>
                <a:lnTo>
                  <a:pt x="788" y="2853"/>
                </a:lnTo>
                <a:lnTo>
                  <a:pt x="797" y="2873"/>
                </a:lnTo>
                <a:lnTo>
                  <a:pt x="829" y="2897"/>
                </a:lnTo>
                <a:lnTo>
                  <a:pt x="866" y="2907"/>
                </a:lnTo>
                <a:lnTo>
                  <a:pt x="938" y="2908"/>
                </a:lnTo>
                <a:lnTo>
                  <a:pt x="929" y="2925"/>
                </a:lnTo>
                <a:lnTo>
                  <a:pt x="926" y="2940"/>
                </a:lnTo>
                <a:lnTo>
                  <a:pt x="927" y="2983"/>
                </a:lnTo>
                <a:lnTo>
                  <a:pt x="923" y="3016"/>
                </a:lnTo>
                <a:lnTo>
                  <a:pt x="923" y="3017"/>
                </a:lnTo>
                <a:lnTo>
                  <a:pt x="1026" y="3052"/>
                </a:lnTo>
                <a:lnTo>
                  <a:pt x="1066" y="3056"/>
                </a:lnTo>
                <a:lnTo>
                  <a:pt x="1102" y="3052"/>
                </a:lnTo>
                <a:lnTo>
                  <a:pt x="1163" y="3028"/>
                </a:lnTo>
                <a:lnTo>
                  <a:pt x="1178" y="3040"/>
                </a:lnTo>
                <a:lnTo>
                  <a:pt x="1178" y="3040"/>
                </a:lnTo>
                <a:lnTo>
                  <a:pt x="1195" y="3092"/>
                </a:lnTo>
                <a:lnTo>
                  <a:pt x="1204" y="3138"/>
                </a:lnTo>
                <a:lnTo>
                  <a:pt x="1215" y="3272"/>
                </a:lnTo>
                <a:lnTo>
                  <a:pt x="1212" y="3283"/>
                </a:lnTo>
                <a:lnTo>
                  <a:pt x="1198" y="3303"/>
                </a:lnTo>
                <a:lnTo>
                  <a:pt x="1197" y="3315"/>
                </a:lnTo>
                <a:lnTo>
                  <a:pt x="1197" y="3315"/>
                </a:lnTo>
                <a:lnTo>
                  <a:pt x="1203" y="3324"/>
                </a:lnTo>
                <a:lnTo>
                  <a:pt x="1228" y="3343"/>
                </a:lnTo>
                <a:lnTo>
                  <a:pt x="1228" y="3343"/>
                </a:lnTo>
                <a:lnTo>
                  <a:pt x="1231" y="3348"/>
                </a:lnTo>
                <a:lnTo>
                  <a:pt x="1231" y="3350"/>
                </a:lnTo>
                <a:lnTo>
                  <a:pt x="1245" y="3364"/>
                </a:lnTo>
                <a:lnTo>
                  <a:pt x="1246" y="3365"/>
                </a:lnTo>
                <a:lnTo>
                  <a:pt x="1249" y="3376"/>
                </a:lnTo>
                <a:lnTo>
                  <a:pt x="1245" y="3392"/>
                </a:lnTo>
                <a:lnTo>
                  <a:pt x="1234" y="3398"/>
                </a:lnTo>
                <a:lnTo>
                  <a:pt x="1223" y="3401"/>
                </a:lnTo>
                <a:lnTo>
                  <a:pt x="1215" y="3408"/>
                </a:lnTo>
                <a:lnTo>
                  <a:pt x="1147" y="3519"/>
                </a:lnTo>
                <a:lnTo>
                  <a:pt x="1140" y="3555"/>
                </a:lnTo>
                <a:lnTo>
                  <a:pt x="1140" y="3555"/>
                </a:lnTo>
                <a:lnTo>
                  <a:pt x="1164" y="3588"/>
                </a:lnTo>
                <a:lnTo>
                  <a:pt x="1209" y="3603"/>
                </a:lnTo>
                <a:lnTo>
                  <a:pt x="1291" y="3610"/>
                </a:lnTo>
                <a:lnTo>
                  <a:pt x="1331" y="3596"/>
                </a:lnTo>
                <a:lnTo>
                  <a:pt x="1356" y="3569"/>
                </a:lnTo>
                <a:lnTo>
                  <a:pt x="1391" y="3533"/>
                </a:lnTo>
                <a:lnTo>
                  <a:pt x="1423" y="3509"/>
                </a:lnTo>
                <a:lnTo>
                  <a:pt x="1481" y="3502"/>
                </a:lnTo>
                <a:lnTo>
                  <a:pt x="1531" y="3528"/>
                </a:lnTo>
                <a:lnTo>
                  <a:pt x="1624" y="3616"/>
                </a:lnTo>
                <a:lnTo>
                  <a:pt x="1683" y="3645"/>
                </a:lnTo>
                <a:lnTo>
                  <a:pt x="1718" y="3618"/>
                </a:lnTo>
                <a:lnTo>
                  <a:pt x="1737" y="3550"/>
                </a:lnTo>
                <a:lnTo>
                  <a:pt x="1747" y="3453"/>
                </a:lnTo>
                <a:lnTo>
                  <a:pt x="1769" y="3426"/>
                </a:lnTo>
                <a:lnTo>
                  <a:pt x="1781" y="3396"/>
                </a:lnTo>
                <a:lnTo>
                  <a:pt x="1792" y="3363"/>
                </a:lnTo>
                <a:lnTo>
                  <a:pt x="1826" y="3285"/>
                </a:lnTo>
                <a:lnTo>
                  <a:pt x="1836" y="3272"/>
                </a:lnTo>
                <a:lnTo>
                  <a:pt x="1841" y="3276"/>
                </a:lnTo>
                <a:lnTo>
                  <a:pt x="1880" y="3281"/>
                </a:lnTo>
                <a:lnTo>
                  <a:pt x="1898" y="3265"/>
                </a:lnTo>
                <a:lnTo>
                  <a:pt x="1937" y="3218"/>
                </a:lnTo>
                <a:lnTo>
                  <a:pt x="1964" y="3202"/>
                </a:lnTo>
                <a:lnTo>
                  <a:pt x="2103" y="3190"/>
                </a:lnTo>
                <a:lnTo>
                  <a:pt x="2112" y="3179"/>
                </a:lnTo>
                <a:lnTo>
                  <a:pt x="2124" y="3140"/>
                </a:lnTo>
                <a:lnTo>
                  <a:pt x="2134" y="3101"/>
                </a:lnTo>
                <a:lnTo>
                  <a:pt x="2137" y="3075"/>
                </a:lnTo>
                <a:lnTo>
                  <a:pt x="2144" y="3058"/>
                </a:lnTo>
                <a:lnTo>
                  <a:pt x="2162" y="3045"/>
                </a:lnTo>
                <a:lnTo>
                  <a:pt x="2184" y="3044"/>
                </a:lnTo>
                <a:lnTo>
                  <a:pt x="2257" y="3072"/>
                </a:lnTo>
                <a:lnTo>
                  <a:pt x="2350" y="3069"/>
                </a:lnTo>
                <a:lnTo>
                  <a:pt x="2349" y="3021"/>
                </a:lnTo>
                <a:lnTo>
                  <a:pt x="2377" y="3015"/>
                </a:lnTo>
                <a:lnTo>
                  <a:pt x="2529" y="3092"/>
                </a:lnTo>
                <a:lnTo>
                  <a:pt x="2568" y="3102"/>
                </a:lnTo>
                <a:lnTo>
                  <a:pt x="2611" y="3087"/>
                </a:lnTo>
                <a:lnTo>
                  <a:pt x="2631" y="3067"/>
                </a:lnTo>
                <a:lnTo>
                  <a:pt x="2660" y="3031"/>
                </a:lnTo>
                <a:lnTo>
                  <a:pt x="2678" y="3021"/>
                </a:lnTo>
                <a:lnTo>
                  <a:pt x="2695" y="3020"/>
                </a:lnTo>
                <a:lnTo>
                  <a:pt x="2733" y="3026"/>
                </a:lnTo>
                <a:lnTo>
                  <a:pt x="2801" y="3015"/>
                </a:lnTo>
                <a:lnTo>
                  <a:pt x="2829" y="3020"/>
                </a:lnTo>
                <a:lnTo>
                  <a:pt x="2989" y="3211"/>
                </a:lnTo>
                <a:lnTo>
                  <a:pt x="3017" y="3232"/>
                </a:lnTo>
                <a:lnTo>
                  <a:pt x="3057" y="3238"/>
                </a:lnTo>
                <a:lnTo>
                  <a:pt x="3088" y="3236"/>
                </a:lnTo>
                <a:lnTo>
                  <a:pt x="3116" y="3241"/>
                </a:lnTo>
                <a:lnTo>
                  <a:pt x="3149" y="3265"/>
                </a:lnTo>
                <a:lnTo>
                  <a:pt x="3179" y="3296"/>
                </a:lnTo>
                <a:lnTo>
                  <a:pt x="3208" y="3317"/>
                </a:lnTo>
                <a:lnTo>
                  <a:pt x="3241" y="3324"/>
                </a:lnTo>
                <a:lnTo>
                  <a:pt x="3283" y="3308"/>
                </a:lnTo>
                <a:lnTo>
                  <a:pt x="3322" y="3274"/>
                </a:lnTo>
                <a:lnTo>
                  <a:pt x="3380" y="3189"/>
                </a:lnTo>
                <a:lnTo>
                  <a:pt x="3417" y="3153"/>
                </a:lnTo>
                <a:lnTo>
                  <a:pt x="3445" y="3146"/>
                </a:lnTo>
                <a:lnTo>
                  <a:pt x="3483" y="3146"/>
                </a:lnTo>
                <a:lnTo>
                  <a:pt x="3516" y="3139"/>
                </a:lnTo>
                <a:lnTo>
                  <a:pt x="3532" y="3115"/>
                </a:lnTo>
                <a:lnTo>
                  <a:pt x="3509" y="3073"/>
                </a:lnTo>
                <a:lnTo>
                  <a:pt x="3468" y="3047"/>
                </a:lnTo>
                <a:lnTo>
                  <a:pt x="3446" y="3023"/>
                </a:lnTo>
                <a:lnTo>
                  <a:pt x="3482" y="2982"/>
                </a:lnTo>
                <a:lnTo>
                  <a:pt x="3510" y="2969"/>
                </a:lnTo>
                <a:lnTo>
                  <a:pt x="3582" y="2954"/>
                </a:lnTo>
                <a:lnTo>
                  <a:pt x="3611" y="2956"/>
                </a:lnTo>
                <a:lnTo>
                  <a:pt x="3643" y="2979"/>
                </a:lnTo>
                <a:lnTo>
                  <a:pt x="3669" y="3007"/>
                </a:lnTo>
                <a:lnTo>
                  <a:pt x="3696" y="3026"/>
                </a:lnTo>
                <a:lnTo>
                  <a:pt x="3734" y="3020"/>
                </a:lnTo>
                <a:lnTo>
                  <a:pt x="3766" y="2991"/>
                </a:lnTo>
                <a:lnTo>
                  <a:pt x="3822" y="2908"/>
                </a:lnTo>
                <a:lnTo>
                  <a:pt x="3853" y="2885"/>
                </a:lnTo>
                <a:lnTo>
                  <a:pt x="3878" y="2891"/>
                </a:lnTo>
                <a:lnTo>
                  <a:pt x="3979" y="2945"/>
                </a:lnTo>
                <a:lnTo>
                  <a:pt x="4154" y="2994"/>
                </a:lnTo>
                <a:lnTo>
                  <a:pt x="4184" y="2994"/>
                </a:lnTo>
                <a:lnTo>
                  <a:pt x="4250" y="2980"/>
                </a:lnTo>
                <a:lnTo>
                  <a:pt x="4276" y="2988"/>
                </a:lnTo>
                <a:lnTo>
                  <a:pt x="4309" y="2974"/>
                </a:lnTo>
                <a:lnTo>
                  <a:pt x="4309" y="297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33"/>
          <p:cNvSpPr>
            <a:spLocks/>
          </p:cNvSpPr>
          <p:nvPr/>
        </p:nvSpPr>
        <p:spPr bwMode="auto">
          <a:xfrm>
            <a:off x="11582400" y="3159125"/>
            <a:ext cx="1744663" cy="1676400"/>
          </a:xfrm>
          <a:custGeom>
            <a:avLst/>
            <a:gdLst>
              <a:gd name="T0" fmla="*/ 4277 w 4396"/>
              <a:gd name="T1" fmla="*/ 1305 h 4222"/>
              <a:gd name="T2" fmla="*/ 3780 w 4396"/>
              <a:gd name="T3" fmla="*/ 1064 h 4222"/>
              <a:gd name="T4" fmla="*/ 3566 w 4396"/>
              <a:gd name="T5" fmla="*/ 999 h 4222"/>
              <a:gd name="T6" fmla="*/ 3440 w 4396"/>
              <a:gd name="T7" fmla="*/ 727 h 4222"/>
              <a:gd name="T8" fmla="*/ 2983 w 4396"/>
              <a:gd name="T9" fmla="*/ 479 h 4222"/>
              <a:gd name="T10" fmla="*/ 2712 w 4396"/>
              <a:gd name="T11" fmla="*/ 282 h 4222"/>
              <a:gd name="T12" fmla="*/ 2623 w 4396"/>
              <a:gd name="T13" fmla="*/ 214 h 4222"/>
              <a:gd name="T14" fmla="*/ 2307 w 4396"/>
              <a:gd name="T15" fmla="*/ 274 h 4222"/>
              <a:gd name="T16" fmla="*/ 1773 w 4396"/>
              <a:gd name="T17" fmla="*/ 73 h 4222"/>
              <a:gd name="T18" fmla="*/ 1352 w 4396"/>
              <a:gd name="T19" fmla="*/ 45 h 4222"/>
              <a:gd name="T20" fmla="*/ 1002 w 4396"/>
              <a:gd name="T21" fmla="*/ 173 h 4222"/>
              <a:gd name="T22" fmla="*/ 812 w 4396"/>
              <a:gd name="T23" fmla="*/ 311 h 4222"/>
              <a:gd name="T24" fmla="*/ 692 w 4396"/>
              <a:gd name="T25" fmla="*/ 464 h 4222"/>
              <a:gd name="T26" fmla="*/ 326 w 4396"/>
              <a:gd name="T27" fmla="*/ 476 h 4222"/>
              <a:gd name="T28" fmla="*/ 179 w 4396"/>
              <a:gd name="T29" fmla="*/ 791 h 4222"/>
              <a:gd name="T30" fmla="*/ 21 w 4396"/>
              <a:gd name="T31" fmla="*/ 1162 h 4222"/>
              <a:gd name="T32" fmla="*/ 96 w 4396"/>
              <a:gd name="T33" fmla="*/ 1615 h 4222"/>
              <a:gd name="T34" fmla="*/ 141 w 4396"/>
              <a:gd name="T35" fmla="*/ 2034 h 4222"/>
              <a:gd name="T36" fmla="*/ 342 w 4396"/>
              <a:gd name="T37" fmla="*/ 2376 h 4222"/>
              <a:gd name="T38" fmla="*/ 371 w 4396"/>
              <a:gd name="T39" fmla="*/ 2820 h 4222"/>
              <a:gd name="T40" fmla="*/ 279 w 4396"/>
              <a:gd name="T41" fmla="*/ 2851 h 4222"/>
              <a:gd name="T42" fmla="*/ 360 w 4396"/>
              <a:gd name="T43" fmla="*/ 3059 h 4222"/>
              <a:gd name="T44" fmla="*/ 541 w 4396"/>
              <a:gd name="T45" fmla="*/ 3106 h 4222"/>
              <a:gd name="T46" fmla="*/ 644 w 4396"/>
              <a:gd name="T47" fmla="*/ 3165 h 4222"/>
              <a:gd name="T48" fmla="*/ 686 w 4396"/>
              <a:gd name="T49" fmla="*/ 3243 h 4222"/>
              <a:gd name="T50" fmla="*/ 1061 w 4396"/>
              <a:gd name="T51" fmla="*/ 3362 h 4222"/>
              <a:gd name="T52" fmla="*/ 1374 w 4396"/>
              <a:gd name="T53" fmla="*/ 3569 h 4222"/>
              <a:gd name="T54" fmla="*/ 1545 w 4396"/>
              <a:gd name="T55" fmla="*/ 3713 h 4222"/>
              <a:gd name="T56" fmla="*/ 1893 w 4396"/>
              <a:gd name="T57" fmla="*/ 3611 h 4222"/>
              <a:gd name="T58" fmla="*/ 1967 w 4396"/>
              <a:gd name="T59" fmla="*/ 3692 h 4222"/>
              <a:gd name="T60" fmla="*/ 2066 w 4396"/>
              <a:gd name="T61" fmla="*/ 3804 h 4222"/>
              <a:gd name="T62" fmla="*/ 2144 w 4396"/>
              <a:gd name="T63" fmla="*/ 3741 h 4222"/>
              <a:gd name="T64" fmla="*/ 2294 w 4396"/>
              <a:gd name="T65" fmla="*/ 3830 h 4222"/>
              <a:gd name="T66" fmla="*/ 2705 w 4396"/>
              <a:gd name="T67" fmla="*/ 4179 h 4222"/>
              <a:gd name="T68" fmla="*/ 3126 w 4396"/>
              <a:gd name="T69" fmla="*/ 4222 h 4222"/>
              <a:gd name="T70" fmla="*/ 3188 w 4396"/>
              <a:gd name="T71" fmla="*/ 4155 h 4222"/>
              <a:gd name="T72" fmla="*/ 3494 w 4396"/>
              <a:gd name="T73" fmla="*/ 4096 h 4222"/>
              <a:gd name="T74" fmla="*/ 3585 w 4396"/>
              <a:gd name="T75" fmla="*/ 4058 h 4222"/>
              <a:gd name="T76" fmla="*/ 3737 w 4396"/>
              <a:gd name="T77" fmla="*/ 3740 h 4222"/>
              <a:gd name="T78" fmla="*/ 3702 w 4396"/>
              <a:gd name="T79" fmla="*/ 3534 h 4222"/>
              <a:gd name="T80" fmla="*/ 3947 w 4396"/>
              <a:gd name="T81" fmla="*/ 3065 h 4222"/>
              <a:gd name="T82" fmla="*/ 3864 w 4396"/>
              <a:gd name="T83" fmla="*/ 2786 h 4222"/>
              <a:gd name="T84" fmla="*/ 3896 w 4396"/>
              <a:gd name="T85" fmla="*/ 2624 h 4222"/>
              <a:gd name="T86" fmla="*/ 3964 w 4396"/>
              <a:gd name="T87" fmla="*/ 2404 h 4222"/>
              <a:gd name="T88" fmla="*/ 4110 w 4396"/>
              <a:gd name="T89" fmla="*/ 2253 h 4222"/>
              <a:gd name="T90" fmla="*/ 4213 w 4396"/>
              <a:gd name="T91" fmla="*/ 2296 h 4222"/>
              <a:gd name="T92" fmla="*/ 4245 w 4396"/>
              <a:gd name="T93" fmla="*/ 2129 h 4222"/>
              <a:gd name="T94" fmla="*/ 4218 w 4396"/>
              <a:gd name="T95" fmla="*/ 1925 h 4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96" h="4222">
                <a:moveTo>
                  <a:pt x="4396" y="1813"/>
                </a:moveTo>
                <a:lnTo>
                  <a:pt x="4369" y="1539"/>
                </a:lnTo>
                <a:lnTo>
                  <a:pt x="4277" y="1305"/>
                </a:lnTo>
                <a:lnTo>
                  <a:pt x="4177" y="1234"/>
                </a:lnTo>
                <a:lnTo>
                  <a:pt x="3972" y="1180"/>
                </a:lnTo>
                <a:lnTo>
                  <a:pt x="3780" y="1064"/>
                </a:lnTo>
                <a:lnTo>
                  <a:pt x="3643" y="1019"/>
                </a:lnTo>
                <a:lnTo>
                  <a:pt x="3609" y="1017"/>
                </a:lnTo>
                <a:lnTo>
                  <a:pt x="3566" y="999"/>
                </a:lnTo>
                <a:lnTo>
                  <a:pt x="3538" y="959"/>
                </a:lnTo>
                <a:lnTo>
                  <a:pt x="3484" y="856"/>
                </a:lnTo>
                <a:lnTo>
                  <a:pt x="3440" y="727"/>
                </a:lnTo>
                <a:lnTo>
                  <a:pt x="3285" y="424"/>
                </a:lnTo>
                <a:lnTo>
                  <a:pt x="3187" y="467"/>
                </a:lnTo>
                <a:lnTo>
                  <a:pt x="2983" y="479"/>
                </a:lnTo>
                <a:lnTo>
                  <a:pt x="2885" y="440"/>
                </a:lnTo>
                <a:lnTo>
                  <a:pt x="2830" y="404"/>
                </a:lnTo>
                <a:lnTo>
                  <a:pt x="2712" y="282"/>
                </a:lnTo>
                <a:lnTo>
                  <a:pt x="2682" y="263"/>
                </a:lnTo>
                <a:lnTo>
                  <a:pt x="2659" y="234"/>
                </a:lnTo>
                <a:lnTo>
                  <a:pt x="2623" y="214"/>
                </a:lnTo>
                <a:lnTo>
                  <a:pt x="2476" y="193"/>
                </a:lnTo>
                <a:lnTo>
                  <a:pt x="2373" y="231"/>
                </a:lnTo>
                <a:lnTo>
                  <a:pt x="2307" y="274"/>
                </a:lnTo>
                <a:lnTo>
                  <a:pt x="2154" y="183"/>
                </a:lnTo>
                <a:lnTo>
                  <a:pt x="1831" y="129"/>
                </a:lnTo>
                <a:lnTo>
                  <a:pt x="1773" y="73"/>
                </a:lnTo>
                <a:lnTo>
                  <a:pt x="1719" y="6"/>
                </a:lnTo>
                <a:lnTo>
                  <a:pt x="1656" y="0"/>
                </a:lnTo>
                <a:lnTo>
                  <a:pt x="1352" y="45"/>
                </a:lnTo>
                <a:lnTo>
                  <a:pt x="1124" y="1"/>
                </a:lnTo>
                <a:lnTo>
                  <a:pt x="1075" y="38"/>
                </a:lnTo>
                <a:lnTo>
                  <a:pt x="1002" y="173"/>
                </a:lnTo>
                <a:lnTo>
                  <a:pt x="880" y="219"/>
                </a:lnTo>
                <a:lnTo>
                  <a:pt x="822" y="272"/>
                </a:lnTo>
                <a:lnTo>
                  <a:pt x="812" y="311"/>
                </a:lnTo>
                <a:lnTo>
                  <a:pt x="804" y="355"/>
                </a:lnTo>
                <a:lnTo>
                  <a:pt x="804" y="419"/>
                </a:lnTo>
                <a:lnTo>
                  <a:pt x="692" y="464"/>
                </a:lnTo>
                <a:lnTo>
                  <a:pt x="443" y="399"/>
                </a:lnTo>
                <a:lnTo>
                  <a:pt x="377" y="406"/>
                </a:lnTo>
                <a:lnTo>
                  <a:pt x="326" y="476"/>
                </a:lnTo>
                <a:lnTo>
                  <a:pt x="284" y="571"/>
                </a:lnTo>
                <a:lnTo>
                  <a:pt x="230" y="761"/>
                </a:lnTo>
                <a:lnTo>
                  <a:pt x="179" y="791"/>
                </a:lnTo>
                <a:lnTo>
                  <a:pt x="130" y="901"/>
                </a:lnTo>
                <a:lnTo>
                  <a:pt x="0" y="1072"/>
                </a:lnTo>
                <a:lnTo>
                  <a:pt x="21" y="1162"/>
                </a:lnTo>
                <a:lnTo>
                  <a:pt x="174" y="1281"/>
                </a:lnTo>
                <a:lnTo>
                  <a:pt x="259" y="1477"/>
                </a:lnTo>
                <a:lnTo>
                  <a:pt x="96" y="1615"/>
                </a:lnTo>
                <a:lnTo>
                  <a:pt x="112" y="1742"/>
                </a:lnTo>
                <a:lnTo>
                  <a:pt x="167" y="1849"/>
                </a:lnTo>
                <a:lnTo>
                  <a:pt x="141" y="2034"/>
                </a:lnTo>
                <a:lnTo>
                  <a:pt x="61" y="2221"/>
                </a:lnTo>
                <a:lnTo>
                  <a:pt x="206" y="2274"/>
                </a:lnTo>
                <a:lnTo>
                  <a:pt x="342" y="2376"/>
                </a:lnTo>
                <a:lnTo>
                  <a:pt x="431" y="2569"/>
                </a:lnTo>
                <a:lnTo>
                  <a:pt x="392" y="2779"/>
                </a:lnTo>
                <a:lnTo>
                  <a:pt x="371" y="2820"/>
                </a:lnTo>
                <a:lnTo>
                  <a:pt x="342" y="2830"/>
                </a:lnTo>
                <a:lnTo>
                  <a:pt x="310" y="2828"/>
                </a:lnTo>
                <a:lnTo>
                  <a:pt x="279" y="2851"/>
                </a:lnTo>
                <a:lnTo>
                  <a:pt x="268" y="2928"/>
                </a:lnTo>
                <a:lnTo>
                  <a:pt x="332" y="2989"/>
                </a:lnTo>
                <a:lnTo>
                  <a:pt x="360" y="3059"/>
                </a:lnTo>
                <a:lnTo>
                  <a:pt x="396" y="3116"/>
                </a:lnTo>
                <a:lnTo>
                  <a:pt x="469" y="3131"/>
                </a:lnTo>
                <a:lnTo>
                  <a:pt x="541" y="3106"/>
                </a:lnTo>
                <a:lnTo>
                  <a:pt x="573" y="3078"/>
                </a:lnTo>
                <a:lnTo>
                  <a:pt x="629" y="3125"/>
                </a:lnTo>
                <a:lnTo>
                  <a:pt x="644" y="3165"/>
                </a:lnTo>
                <a:lnTo>
                  <a:pt x="651" y="3214"/>
                </a:lnTo>
                <a:lnTo>
                  <a:pt x="666" y="3232"/>
                </a:lnTo>
                <a:lnTo>
                  <a:pt x="686" y="3243"/>
                </a:lnTo>
                <a:lnTo>
                  <a:pt x="801" y="3282"/>
                </a:lnTo>
                <a:lnTo>
                  <a:pt x="926" y="3289"/>
                </a:lnTo>
                <a:lnTo>
                  <a:pt x="1061" y="3362"/>
                </a:lnTo>
                <a:lnTo>
                  <a:pt x="1244" y="3531"/>
                </a:lnTo>
                <a:lnTo>
                  <a:pt x="1308" y="3564"/>
                </a:lnTo>
                <a:lnTo>
                  <a:pt x="1374" y="3569"/>
                </a:lnTo>
                <a:lnTo>
                  <a:pt x="1435" y="3593"/>
                </a:lnTo>
                <a:lnTo>
                  <a:pt x="1487" y="3658"/>
                </a:lnTo>
                <a:lnTo>
                  <a:pt x="1545" y="3713"/>
                </a:lnTo>
                <a:lnTo>
                  <a:pt x="1726" y="3761"/>
                </a:lnTo>
                <a:lnTo>
                  <a:pt x="1788" y="3733"/>
                </a:lnTo>
                <a:lnTo>
                  <a:pt x="1893" y="3611"/>
                </a:lnTo>
                <a:lnTo>
                  <a:pt x="1927" y="3620"/>
                </a:lnTo>
                <a:lnTo>
                  <a:pt x="1952" y="3638"/>
                </a:lnTo>
                <a:lnTo>
                  <a:pt x="1967" y="3692"/>
                </a:lnTo>
                <a:lnTo>
                  <a:pt x="1988" y="3739"/>
                </a:lnTo>
                <a:lnTo>
                  <a:pt x="2022" y="3791"/>
                </a:lnTo>
                <a:lnTo>
                  <a:pt x="2066" y="3804"/>
                </a:lnTo>
                <a:lnTo>
                  <a:pt x="2093" y="3788"/>
                </a:lnTo>
                <a:lnTo>
                  <a:pt x="2110" y="3755"/>
                </a:lnTo>
                <a:lnTo>
                  <a:pt x="2144" y="3741"/>
                </a:lnTo>
                <a:lnTo>
                  <a:pt x="2177" y="3738"/>
                </a:lnTo>
                <a:lnTo>
                  <a:pt x="2240" y="3767"/>
                </a:lnTo>
                <a:lnTo>
                  <a:pt x="2294" y="3830"/>
                </a:lnTo>
                <a:lnTo>
                  <a:pt x="2591" y="4074"/>
                </a:lnTo>
                <a:lnTo>
                  <a:pt x="2640" y="4185"/>
                </a:lnTo>
                <a:lnTo>
                  <a:pt x="2705" y="4179"/>
                </a:lnTo>
                <a:lnTo>
                  <a:pt x="2893" y="4101"/>
                </a:lnTo>
                <a:lnTo>
                  <a:pt x="2956" y="4092"/>
                </a:lnTo>
                <a:lnTo>
                  <a:pt x="3126" y="4222"/>
                </a:lnTo>
                <a:lnTo>
                  <a:pt x="3143" y="4200"/>
                </a:lnTo>
                <a:lnTo>
                  <a:pt x="3157" y="4172"/>
                </a:lnTo>
                <a:lnTo>
                  <a:pt x="3188" y="4155"/>
                </a:lnTo>
                <a:lnTo>
                  <a:pt x="3410" y="4150"/>
                </a:lnTo>
                <a:lnTo>
                  <a:pt x="3477" y="4130"/>
                </a:lnTo>
                <a:lnTo>
                  <a:pt x="3494" y="4096"/>
                </a:lnTo>
                <a:lnTo>
                  <a:pt x="3516" y="4064"/>
                </a:lnTo>
                <a:lnTo>
                  <a:pt x="3550" y="4057"/>
                </a:lnTo>
                <a:lnTo>
                  <a:pt x="3585" y="4058"/>
                </a:lnTo>
                <a:lnTo>
                  <a:pt x="3598" y="4009"/>
                </a:lnTo>
                <a:lnTo>
                  <a:pt x="3604" y="3959"/>
                </a:lnTo>
                <a:lnTo>
                  <a:pt x="3737" y="3740"/>
                </a:lnTo>
                <a:lnTo>
                  <a:pt x="3730" y="3685"/>
                </a:lnTo>
                <a:lnTo>
                  <a:pt x="3693" y="3648"/>
                </a:lnTo>
                <a:lnTo>
                  <a:pt x="3702" y="3534"/>
                </a:lnTo>
                <a:lnTo>
                  <a:pt x="3749" y="3437"/>
                </a:lnTo>
                <a:lnTo>
                  <a:pt x="3871" y="3085"/>
                </a:lnTo>
                <a:lnTo>
                  <a:pt x="3947" y="3065"/>
                </a:lnTo>
                <a:lnTo>
                  <a:pt x="3946" y="2967"/>
                </a:lnTo>
                <a:lnTo>
                  <a:pt x="3894" y="2842"/>
                </a:lnTo>
                <a:lnTo>
                  <a:pt x="3864" y="2786"/>
                </a:lnTo>
                <a:lnTo>
                  <a:pt x="3845" y="2724"/>
                </a:lnTo>
                <a:lnTo>
                  <a:pt x="3860" y="2663"/>
                </a:lnTo>
                <a:lnTo>
                  <a:pt x="3896" y="2624"/>
                </a:lnTo>
                <a:lnTo>
                  <a:pt x="3905" y="2515"/>
                </a:lnTo>
                <a:lnTo>
                  <a:pt x="3876" y="2393"/>
                </a:lnTo>
                <a:lnTo>
                  <a:pt x="3964" y="2404"/>
                </a:lnTo>
                <a:lnTo>
                  <a:pt x="4040" y="2341"/>
                </a:lnTo>
                <a:lnTo>
                  <a:pt x="4073" y="2290"/>
                </a:lnTo>
                <a:lnTo>
                  <a:pt x="4110" y="2253"/>
                </a:lnTo>
                <a:lnTo>
                  <a:pt x="4145" y="2268"/>
                </a:lnTo>
                <a:lnTo>
                  <a:pt x="4179" y="2292"/>
                </a:lnTo>
                <a:lnTo>
                  <a:pt x="4213" y="2296"/>
                </a:lnTo>
                <a:lnTo>
                  <a:pt x="4231" y="2245"/>
                </a:lnTo>
                <a:lnTo>
                  <a:pt x="4240" y="2187"/>
                </a:lnTo>
                <a:lnTo>
                  <a:pt x="4245" y="2129"/>
                </a:lnTo>
                <a:lnTo>
                  <a:pt x="4231" y="2041"/>
                </a:lnTo>
                <a:lnTo>
                  <a:pt x="4228" y="1981"/>
                </a:lnTo>
                <a:lnTo>
                  <a:pt x="4218" y="1925"/>
                </a:lnTo>
                <a:lnTo>
                  <a:pt x="4311" y="1882"/>
                </a:lnTo>
                <a:lnTo>
                  <a:pt x="4396" y="181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35"/>
          <p:cNvSpPr>
            <a:spLocks/>
          </p:cNvSpPr>
          <p:nvPr/>
        </p:nvSpPr>
        <p:spPr bwMode="auto">
          <a:xfrm>
            <a:off x="10534650" y="3279775"/>
            <a:ext cx="2314575" cy="2946400"/>
          </a:xfrm>
          <a:custGeom>
            <a:avLst/>
            <a:gdLst>
              <a:gd name="T0" fmla="*/ 5766 w 5835"/>
              <a:gd name="T1" fmla="*/ 3917 h 7423"/>
              <a:gd name="T2" fmla="*/ 5280 w 5835"/>
              <a:gd name="T3" fmla="*/ 3880 h 7423"/>
              <a:gd name="T4" fmla="*/ 4817 w 5835"/>
              <a:gd name="T5" fmla="*/ 3433 h 7423"/>
              <a:gd name="T6" fmla="*/ 4706 w 5835"/>
              <a:gd name="T7" fmla="*/ 3499 h 7423"/>
              <a:gd name="T8" fmla="*/ 4592 w 5835"/>
              <a:gd name="T9" fmla="*/ 3333 h 7423"/>
              <a:gd name="T10" fmla="*/ 4366 w 5835"/>
              <a:gd name="T11" fmla="*/ 3456 h 7423"/>
              <a:gd name="T12" fmla="*/ 4014 w 5835"/>
              <a:gd name="T13" fmla="*/ 3264 h 7423"/>
              <a:gd name="T14" fmla="*/ 3566 w 5835"/>
              <a:gd name="T15" fmla="*/ 2984 h 7423"/>
              <a:gd name="T16" fmla="*/ 3291 w 5835"/>
              <a:gd name="T17" fmla="*/ 2909 h 7423"/>
              <a:gd name="T18" fmla="*/ 3181 w 5835"/>
              <a:gd name="T19" fmla="*/ 2801 h 7423"/>
              <a:gd name="T20" fmla="*/ 2972 w 5835"/>
              <a:gd name="T21" fmla="*/ 2684 h 7423"/>
              <a:gd name="T22" fmla="*/ 2982 w 5835"/>
              <a:gd name="T23" fmla="*/ 2525 h 7423"/>
              <a:gd name="T24" fmla="*/ 2982 w 5835"/>
              <a:gd name="T25" fmla="*/ 2071 h 7423"/>
              <a:gd name="T26" fmla="*/ 2807 w 5835"/>
              <a:gd name="T27" fmla="*/ 1544 h 7423"/>
              <a:gd name="T28" fmla="*/ 2814 w 5835"/>
              <a:gd name="T29" fmla="*/ 976 h 7423"/>
              <a:gd name="T30" fmla="*/ 2819 w 5835"/>
              <a:gd name="T31" fmla="*/ 486 h 7423"/>
              <a:gd name="T32" fmla="*/ 2174 w 5835"/>
              <a:gd name="T33" fmla="*/ 258 h 7423"/>
              <a:gd name="T34" fmla="*/ 1877 w 5835"/>
              <a:gd name="T35" fmla="*/ 2 h 7423"/>
              <a:gd name="T36" fmla="*/ 1686 w 5835"/>
              <a:gd name="T37" fmla="*/ 404 h 7423"/>
              <a:gd name="T38" fmla="*/ 1263 w 5835"/>
              <a:gd name="T39" fmla="*/ 583 h 7423"/>
              <a:gd name="T40" fmla="*/ 1605 w 5835"/>
              <a:gd name="T41" fmla="*/ 870 h 7423"/>
              <a:gd name="T42" fmla="*/ 1574 w 5835"/>
              <a:gd name="T43" fmla="*/ 1171 h 7423"/>
              <a:gd name="T44" fmla="*/ 985 w 5835"/>
              <a:gd name="T45" fmla="*/ 1642 h 7423"/>
              <a:gd name="T46" fmla="*/ 480 w 5835"/>
              <a:gd name="T47" fmla="*/ 1798 h 7423"/>
              <a:gd name="T48" fmla="*/ 177 w 5835"/>
              <a:gd name="T49" fmla="*/ 2351 h 7423"/>
              <a:gd name="T50" fmla="*/ 219 w 5835"/>
              <a:gd name="T51" fmla="*/ 2617 h 7423"/>
              <a:gd name="T52" fmla="*/ 8 w 5835"/>
              <a:gd name="T53" fmla="*/ 2762 h 7423"/>
              <a:gd name="T54" fmla="*/ 92 w 5835"/>
              <a:gd name="T55" fmla="*/ 3266 h 7423"/>
              <a:gd name="T56" fmla="*/ 19 w 5835"/>
              <a:gd name="T57" fmla="*/ 3489 h 7423"/>
              <a:gd name="T58" fmla="*/ 76 w 5835"/>
              <a:gd name="T59" fmla="*/ 4064 h 7423"/>
              <a:gd name="T60" fmla="*/ 42 w 5835"/>
              <a:gd name="T61" fmla="*/ 4336 h 7423"/>
              <a:gd name="T62" fmla="*/ 246 w 5835"/>
              <a:gd name="T63" fmla="*/ 4594 h 7423"/>
              <a:gd name="T64" fmla="*/ 450 w 5835"/>
              <a:gd name="T65" fmla="*/ 4826 h 7423"/>
              <a:gd name="T66" fmla="*/ 497 w 5835"/>
              <a:gd name="T67" fmla="*/ 4945 h 7423"/>
              <a:gd name="T68" fmla="*/ 674 w 5835"/>
              <a:gd name="T69" fmla="*/ 5203 h 7423"/>
              <a:gd name="T70" fmla="*/ 1135 w 5835"/>
              <a:gd name="T71" fmla="*/ 5429 h 7423"/>
              <a:gd name="T72" fmla="*/ 1447 w 5835"/>
              <a:gd name="T73" fmla="*/ 5725 h 7423"/>
              <a:gd name="T74" fmla="*/ 2004 w 5835"/>
              <a:gd name="T75" fmla="*/ 6142 h 7423"/>
              <a:gd name="T76" fmla="*/ 2728 w 5835"/>
              <a:gd name="T77" fmla="*/ 5907 h 7423"/>
              <a:gd name="T78" fmla="*/ 3062 w 5835"/>
              <a:gd name="T79" fmla="*/ 6231 h 7423"/>
              <a:gd name="T80" fmla="*/ 3046 w 5835"/>
              <a:gd name="T81" fmla="*/ 6551 h 7423"/>
              <a:gd name="T82" fmla="*/ 3395 w 5835"/>
              <a:gd name="T83" fmla="*/ 6625 h 7423"/>
              <a:gd name="T84" fmla="*/ 3450 w 5835"/>
              <a:gd name="T85" fmla="*/ 7178 h 7423"/>
              <a:gd name="T86" fmla="*/ 3638 w 5835"/>
              <a:gd name="T87" fmla="*/ 7416 h 7423"/>
              <a:gd name="T88" fmla="*/ 4158 w 5835"/>
              <a:gd name="T89" fmla="*/ 7088 h 7423"/>
              <a:gd name="T90" fmla="*/ 3999 w 5835"/>
              <a:gd name="T91" fmla="*/ 6746 h 7423"/>
              <a:gd name="T92" fmla="*/ 4234 w 5835"/>
              <a:gd name="T93" fmla="*/ 6492 h 7423"/>
              <a:gd name="T94" fmla="*/ 4556 w 5835"/>
              <a:gd name="T95" fmla="*/ 6315 h 7423"/>
              <a:gd name="T96" fmla="*/ 4591 w 5835"/>
              <a:gd name="T97" fmla="*/ 5636 h 7423"/>
              <a:gd name="T98" fmla="*/ 5083 w 5835"/>
              <a:gd name="T99" fmla="*/ 5353 h 7423"/>
              <a:gd name="T100" fmla="*/ 5164 w 5835"/>
              <a:gd name="T101" fmla="*/ 4994 h 7423"/>
              <a:gd name="T102" fmla="*/ 5237 w 5835"/>
              <a:gd name="T103" fmla="*/ 4697 h 7423"/>
              <a:gd name="T104" fmla="*/ 5527 w 5835"/>
              <a:gd name="T105" fmla="*/ 4386 h 7423"/>
              <a:gd name="T106" fmla="*/ 5831 w 5835"/>
              <a:gd name="T107" fmla="*/ 4092 h 7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35" h="7423">
                <a:moveTo>
                  <a:pt x="5831" y="4092"/>
                </a:moveTo>
                <a:lnTo>
                  <a:pt x="5804" y="4085"/>
                </a:lnTo>
                <a:lnTo>
                  <a:pt x="5770" y="4012"/>
                </a:lnTo>
                <a:lnTo>
                  <a:pt x="5766" y="3917"/>
                </a:lnTo>
                <a:lnTo>
                  <a:pt x="5596" y="3787"/>
                </a:lnTo>
                <a:lnTo>
                  <a:pt x="5533" y="3796"/>
                </a:lnTo>
                <a:lnTo>
                  <a:pt x="5345" y="3874"/>
                </a:lnTo>
                <a:lnTo>
                  <a:pt x="5280" y="3880"/>
                </a:lnTo>
                <a:lnTo>
                  <a:pt x="5231" y="3769"/>
                </a:lnTo>
                <a:lnTo>
                  <a:pt x="4934" y="3525"/>
                </a:lnTo>
                <a:lnTo>
                  <a:pt x="4880" y="3462"/>
                </a:lnTo>
                <a:lnTo>
                  <a:pt x="4817" y="3433"/>
                </a:lnTo>
                <a:lnTo>
                  <a:pt x="4784" y="3436"/>
                </a:lnTo>
                <a:lnTo>
                  <a:pt x="4750" y="3450"/>
                </a:lnTo>
                <a:lnTo>
                  <a:pt x="4733" y="3483"/>
                </a:lnTo>
                <a:lnTo>
                  <a:pt x="4706" y="3499"/>
                </a:lnTo>
                <a:lnTo>
                  <a:pt x="4662" y="3486"/>
                </a:lnTo>
                <a:lnTo>
                  <a:pt x="4628" y="3434"/>
                </a:lnTo>
                <a:lnTo>
                  <a:pt x="4607" y="3387"/>
                </a:lnTo>
                <a:lnTo>
                  <a:pt x="4592" y="3333"/>
                </a:lnTo>
                <a:lnTo>
                  <a:pt x="4567" y="3315"/>
                </a:lnTo>
                <a:lnTo>
                  <a:pt x="4533" y="3306"/>
                </a:lnTo>
                <a:lnTo>
                  <a:pt x="4428" y="3428"/>
                </a:lnTo>
                <a:lnTo>
                  <a:pt x="4366" y="3456"/>
                </a:lnTo>
                <a:lnTo>
                  <a:pt x="4185" y="3408"/>
                </a:lnTo>
                <a:lnTo>
                  <a:pt x="4127" y="3353"/>
                </a:lnTo>
                <a:lnTo>
                  <a:pt x="4075" y="3288"/>
                </a:lnTo>
                <a:lnTo>
                  <a:pt x="4014" y="3264"/>
                </a:lnTo>
                <a:lnTo>
                  <a:pt x="3948" y="3259"/>
                </a:lnTo>
                <a:lnTo>
                  <a:pt x="3884" y="3226"/>
                </a:lnTo>
                <a:lnTo>
                  <a:pt x="3701" y="3057"/>
                </a:lnTo>
                <a:lnTo>
                  <a:pt x="3566" y="2984"/>
                </a:lnTo>
                <a:lnTo>
                  <a:pt x="3441" y="2977"/>
                </a:lnTo>
                <a:lnTo>
                  <a:pt x="3326" y="2938"/>
                </a:lnTo>
                <a:lnTo>
                  <a:pt x="3306" y="2927"/>
                </a:lnTo>
                <a:lnTo>
                  <a:pt x="3291" y="2909"/>
                </a:lnTo>
                <a:lnTo>
                  <a:pt x="3284" y="2860"/>
                </a:lnTo>
                <a:lnTo>
                  <a:pt x="3269" y="2820"/>
                </a:lnTo>
                <a:lnTo>
                  <a:pt x="3213" y="2773"/>
                </a:lnTo>
                <a:lnTo>
                  <a:pt x="3181" y="2801"/>
                </a:lnTo>
                <a:lnTo>
                  <a:pt x="3109" y="2826"/>
                </a:lnTo>
                <a:lnTo>
                  <a:pt x="3036" y="2811"/>
                </a:lnTo>
                <a:lnTo>
                  <a:pt x="3000" y="2754"/>
                </a:lnTo>
                <a:lnTo>
                  <a:pt x="2972" y="2684"/>
                </a:lnTo>
                <a:lnTo>
                  <a:pt x="2908" y="2623"/>
                </a:lnTo>
                <a:lnTo>
                  <a:pt x="2919" y="2546"/>
                </a:lnTo>
                <a:lnTo>
                  <a:pt x="2950" y="2523"/>
                </a:lnTo>
                <a:lnTo>
                  <a:pt x="2982" y="2525"/>
                </a:lnTo>
                <a:lnTo>
                  <a:pt x="3011" y="2515"/>
                </a:lnTo>
                <a:lnTo>
                  <a:pt x="3032" y="2474"/>
                </a:lnTo>
                <a:lnTo>
                  <a:pt x="3071" y="2264"/>
                </a:lnTo>
                <a:lnTo>
                  <a:pt x="2982" y="2071"/>
                </a:lnTo>
                <a:lnTo>
                  <a:pt x="2846" y="1969"/>
                </a:lnTo>
                <a:lnTo>
                  <a:pt x="2701" y="1916"/>
                </a:lnTo>
                <a:lnTo>
                  <a:pt x="2781" y="1729"/>
                </a:lnTo>
                <a:lnTo>
                  <a:pt x="2807" y="1544"/>
                </a:lnTo>
                <a:lnTo>
                  <a:pt x="2752" y="1437"/>
                </a:lnTo>
                <a:lnTo>
                  <a:pt x="2736" y="1310"/>
                </a:lnTo>
                <a:lnTo>
                  <a:pt x="2899" y="1172"/>
                </a:lnTo>
                <a:lnTo>
                  <a:pt x="2814" y="976"/>
                </a:lnTo>
                <a:lnTo>
                  <a:pt x="2661" y="857"/>
                </a:lnTo>
                <a:lnTo>
                  <a:pt x="2640" y="767"/>
                </a:lnTo>
                <a:lnTo>
                  <a:pt x="2770" y="596"/>
                </a:lnTo>
                <a:lnTo>
                  <a:pt x="2819" y="486"/>
                </a:lnTo>
                <a:lnTo>
                  <a:pt x="2739" y="391"/>
                </a:lnTo>
                <a:lnTo>
                  <a:pt x="2644" y="338"/>
                </a:lnTo>
                <a:lnTo>
                  <a:pt x="2278" y="323"/>
                </a:lnTo>
                <a:lnTo>
                  <a:pt x="2174" y="258"/>
                </a:lnTo>
                <a:lnTo>
                  <a:pt x="2098" y="128"/>
                </a:lnTo>
                <a:lnTo>
                  <a:pt x="2013" y="21"/>
                </a:lnTo>
                <a:lnTo>
                  <a:pt x="1945" y="0"/>
                </a:lnTo>
                <a:lnTo>
                  <a:pt x="1877" y="2"/>
                </a:lnTo>
                <a:lnTo>
                  <a:pt x="1813" y="30"/>
                </a:lnTo>
                <a:lnTo>
                  <a:pt x="1765" y="112"/>
                </a:lnTo>
                <a:lnTo>
                  <a:pt x="1731" y="211"/>
                </a:lnTo>
                <a:lnTo>
                  <a:pt x="1686" y="404"/>
                </a:lnTo>
                <a:lnTo>
                  <a:pt x="1632" y="414"/>
                </a:lnTo>
                <a:lnTo>
                  <a:pt x="1301" y="405"/>
                </a:lnTo>
                <a:lnTo>
                  <a:pt x="1261" y="463"/>
                </a:lnTo>
                <a:lnTo>
                  <a:pt x="1263" y="583"/>
                </a:lnTo>
                <a:lnTo>
                  <a:pt x="1290" y="690"/>
                </a:lnTo>
                <a:lnTo>
                  <a:pt x="1402" y="800"/>
                </a:lnTo>
                <a:lnTo>
                  <a:pt x="1538" y="835"/>
                </a:lnTo>
                <a:lnTo>
                  <a:pt x="1605" y="870"/>
                </a:lnTo>
                <a:lnTo>
                  <a:pt x="1661" y="941"/>
                </a:lnTo>
                <a:lnTo>
                  <a:pt x="1672" y="1027"/>
                </a:lnTo>
                <a:lnTo>
                  <a:pt x="1617" y="1095"/>
                </a:lnTo>
                <a:lnTo>
                  <a:pt x="1574" y="1171"/>
                </a:lnTo>
                <a:lnTo>
                  <a:pt x="1523" y="1220"/>
                </a:lnTo>
                <a:lnTo>
                  <a:pt x="1391" y="1262"/>
                </a:lnTo>
                <a:lnTo>
                  <a:pt x="1131" y="1413"/>
                </a:lnTo>
                <a:lnTo>
                  <a:pt x="985" y="1642"/>
                </a:lnTo>
                <a:lnTo>
                  <a:pt x="813" y="1806"/>
                </a:lnTo>
                <a:lnTo>
                  <a:pt x="703" y="1848"/>
                </a:lnTo>
                <a:lnTo>
                  <a:pt x="590" y="1864"/>
                </a:lnTo>
                <a:lnTo>
                  <a:pt x="480" y="1798"/>
                </a:lnTo>
                <a:lnTo>
                  <a:pt x="381" y="1765"/>
                </a:lnTo>
                <a:lnTo>
                  <a:pt x="345" y="1937"/>
                </a:lnTo>
                <a:lnTo>
                  <a:pt x="352" y="2126"/>
                </a:lnTo>
                <a:lnTo>
                  <a:pt x="177" y="2351"/>
                </a:lnTo>
                <a:lnTo>
                  <a:pt x="233" y="2402"/>
                </a:lnTo>
                <a:lnTo>
                  <a:pt x="271" y="2548"/>
                </a:lnTo>
                <a:lnTo>
                  <a:pt x="253" y="2594"/>
                </a:lnTo>
                <a:lnTo>
                  <a:pt x="219" y="2617"/>
                </a:lnTo>
                <a:lnTo>
                  <a:pt x="49" y="2671"/>
                </a:lnTo>
                <a:lnTo>
                  <a:pt x="21" y="2668"/>
                </a:lnTo>
                <a:lnTo>
                  <a:pt x="9" y="2696"/>
                </a:lnTo>
                <a:lnTo>
                  <a:pt x="8" y="2762"/>
                </a:lnTo>
                <a:lnTo>
                  <a:pt x="0" y="2825"/>
                </a:lnTo>
                <a:lnTo>
                  <a:pt x="7" y="2990"/>
                </a:lnTo>
                <a:lnTo>
                  <a:pt x="70" y="3164"/>
                </a:lnTo>
                <a:lnTo>
                  <a:pt x="92" y="3266"/>
                </a:lnTo>
                <a:lnTo>
                  <a:pt x="106" y="3374"/>
                </a:lnTo>
                <a:lnTo>
                  <a:pt x="106" y="3462"/>
                </a:lnTo>
                <a:lnTo>
                  <a:pt x="57" y="3462"/>
                </a:lnTo>
                <a:lnTo>
                  <a:pt x="19" y="3489"/>
                </a:lnTo>
                <a:lnTo>
                  <a:pt x="96" y="3624"/>
                </a:lnTo>
                <a:lnTo>
                  <a:pt x="132" y="3711"/>
                </a:lnTo>
                <a:lnTo>
                  <a:pt x="135" y="3892"/>
                </a:lnTo>
                <a:lnTo>
                  <a:pt x="76" y="4064"/>
                </a:lnTo>
                <a:lnTo>
                  <a:pt x="67" y="4107"/>
                </a:lnTo>
                <a:lnTo>
                  <a:pt x="63" y="4151"/>
                </a:lnTo>
                <a:lnTo>
                  <a:pt x="43" y="4237"/>
                </a:lnTo>
                <a:lnTo>
                  <a:pt x="42" y="4336"/>
                </a:lnTo>
                <a:lnTo>
                  <a:pt x="56" y="4428"/>
                </a:lnTo>
                <a:lnTo>
                  <a:pt x="98" y="4490"/>
                </a:lnTo>
                <a:lnTo>
                  <a:pt x="147" y="4542"/>
                </a:lnTo>
                <a:lnTo>
                  <a:pt x="246" y="4594"/>
                </a:lnTo>
                <a:lnTo>
                  <a:pt x="278" y="4685"/>
                </a:lnTo>
                <a:lnTo>
                  <a:pt x="319" y="4761"/>
                </a:lnTo>
                <a:lnTo>
                  <a:pt x="383" y="4825"/>
                </a:lnTo>
                <a:lnTo>
                  <a:pt x="450" y="4826"/>
                </a:lnTo>
                <a:lnTo>
                  <a:pt x="481" y="4813"/>
                </a:lnTo>
                <a:lnTo>
                  <a:pt x="511" y="4831"/>
                </a:lnTo>
                <a:lnTo>
                  <a:pt x="513" y="4889"/>
                </a:lnTo>
                <a:lnTo>
                  <a:pt x="497" y="4945"/>
                </a:lnTo>
                <a:lnTo>
                  <a:pt x="489" y="5045"/>
                </a:lnTo>
                <a:lnTo>
                  <a:pt x="515" y="5123"/>
                </a:lnTo>
                <a:lnTo>
                  <a:pt x="593" y="5176"/>
                </a:lnTo>
                <a:lnTo>
                  <a:pt x="674" y="5203"/>
                </a:lnTo>
                <a:lnTo>
                  <a:pt x="805" y="5114"/>
                </a:lnTo>
                <a:lnTo>
                  <a:pt x="922" y="5243"/>
                </a:lnTo>
                <a:lnTo>
                  <a:pt x="978" y="5459"/>
                </a:lnTo>
                <a:lnTo>
                  <a:pt x="1135" y="5429"/>
                </a:lnTo>
                <a:lnTo>
                  <a:pt x="1208" y="5448"/>
                </a:lnTo>
                <a:lnTo>
                  <a:pt x="1410" y="5558"/>
                </a:lnTo>
                <a:lnTo>
                  <a:pt x="1442" y="5631"/>
                </a:lnTo>
                <a:lnTo>
                  <a:pt x="1447" y="5725"/>
                </a:lnTo>
                <a:lnTo>
                  <a:pt x="1525" y="5862"/>
                </a:lnTo>
                <a:lnTo>
                  <a:pt x="1699" y="5960"/>
                </a:lnTo>
                <a:lnTo>
                  <a:pt x="1797" y="6068"/>
                </a:lnTo>
                <a:lnTo>
                  <a:pt x="2004" y="6142"/>
                </a:lnTo>
                <a:lnTo>
                  <a:pt x="2375" y="6077"/>
                </a:lnTo>
                <a:lnTo>
                  <a:pt x="2442" y="5922"/>
                </a:lnTo>
                <a:lnTo>
                  <a:pt x="2518" y="5906"/>
                </a:lnTo>
                <a:lnTo>
                  <a:pt x="2728" y="5907"/>
                </a:lnTo>
                <a:lnTo>
                  <a:pt x="2927" y="5961"/>
                </a:lnTo>
                <a:lnTo>
                  <a:pt x="3105" y="6077"/>
                </a:lnTo>
                <a:lnTo>
                  <a:pt x="3087" y="6160"/>
                </a:lnTo>
                <a:lnTo>
                  <a:pt x="3062" y="6231"/>
                </a:lnTo>
                <a:lnTo>
                  <a:pt x="3018" y="6260"/>
                </a:lnTo>
                <a:lnTo>
                  <a:pt x="2995" y="6322"/>
                </a:lnTo>
                <a:lnTo>
                  <a:pt x="3005" y="6446"/>
                </a:lnTo>
                <a:lnTo>
                  <a:pt x="3046" y="6551"/>
                </a:lnTo>
                <a:lnTo>
                  <a:pt x="3152" y="6576"/>
                </a:lnTo>
                <a:lnTo>
                  <a:pt x="3262" y="6553"/>
                </a:lnTo>
                <a:lnTo>
                  <a:pt x="3331" y="6573"/>
                </a:lnTo>
                <a:lnTo>
                  <a:pt x="3395" y="6625"/>
                </a:lnTo>
                <a:lnTo>
                  <a:pt x="3344" y="6746"/>
                </a:lnTo>
                <a:lnTo>
                  <a:pt x="3365" y="7040"/>
                </a:lnTo>
                <a:lnTo>
                  <a:pt x="3388" y="7182"/>
                </a:lnTo>
                <a:lnTo>
                  <a:pt x="3450" y="7178"/>
                </a:lnTo>
                <a:lnTo>
                  <a:pt x="3510" y="7209"/>
                </a:lnTo>
                <a:lnTo>
                  <a:pt x="3533" y="7270"/>
                </a:lnTo>
                <a:lnTo>
                  <a:pt x="3543" y="7340"/>
                </a:lnTo>
                <a:lnTo>
                  <a:pt x="3638" y="7416"/>
                </a:lnTo>
                <a:lnTo>
                  <a:pt x="3752" y="7423"/>
                </a:lnTo>
                <a:lnTo>
                  <a:pt x="3965" y="7345"/>
                </a:lnTo>
                <a:lnTo>
                  <a:pt x="4170" y="7222"/>
                </a:lnTo>
                <a:lnTo>
                  <a:pt x="4158" y="7088"/>
                </a:lnTo>
                <a:lnTo>
                  <a:pt x="4140" y="7010"/>
                </a:lnTo>
                <a:lnTo>
                  <a:pt x="4037" y="6919"/>
                </a:lnTo>
                <a:lnTo>
                  <a:pt x="4004" y="6839"/>
                </a:lnTo>
                <a:lnTo>
                  <a:pt x="3999" y="6746"/>
                </a:lnTo>
                <a:lnTo>
                  <a:pt x="4028" y="6683"/>
                </a:lnTo>
                <a:lnTo>
                  <a:pt x="4158" y="6653"/>
                </a:lnTo>
                <a:lnTo>
                  <a:pt x="4205" y="6582"/>
                </a:lnTo>
                <a:lnTo>
                  <a:pt x="4234" y="6492"/>
                </a:lnTo>
                <a:lnTo>
                  <a:pt x="4324" y="6465"/>
                </a:lnTo>
                <a:lnTo>
                  <a:pt x="4422" y="6513"/>
                </a:lnTo>
                <a:lnTo>
                  <a:pt x="4507" y="6451"/>
                </a:lnTo>
                <a:lnTo>
                  <a:pt x="4556" y="6315"/>
                </a:lnTo>
                <a:lnTo>
                  <a:pt x="4553" y="6161"/>
                </a:lnTo>
                <a:lnTo>
                  <a:pt x="4536" y="6004"/>
                </a:lnTo>
                <a:lnTo>
                  <a:pt x="4544" y="5812"/>
                </a:lnTo>
                <a:lnTo>
                  <a:pt x="4591" y="5636"/>
                </a:lnTo>
                <a:lnTo>
                  <a:pt x="4675" y="5436"/>
                </a:lnTo>
                <a:lnTo>
                  <a:pt x="4721" y="5373"/>
                </a:lnTo>
                <a:lnTo>
                  <a:pt x="4823" y="5324"/>
                </a:lnTo>
                <a:lnTo>
                  <a:pt x="5083" y="5353"/>
                </a:lnTo>
                <a:lnTo>
                  <a:pt x="5103" y="5331"/>
                </a:lnTo>
                <a:lnTo>
                  <a:pt x="5190" y="5178"/>
                </a:lnTo>
                <a:lnTo>
                  <a:pt x="5197" y="5087"/>
                </a:lnTo>
                <a:lnTo>
                  <a:pt x="5164" y="4994"/>
                </a:lnTo>
                <a:lnTo>
                  <a:pt x="5143" y="4891"/>
                </a:lnTo>
                <a:lnTo>
                  <a:pt x="5156" y="4791"/>
                </a:lnTo>
                <a:lnTo>
                  <a:pt x="5181" y="4703"/>
                </a:lnTo>
                <a:lnTo>
                  <a:pt x="5237" y="4697"/>
                </a:lnTo>
                <a:lnTo>
                  <a:pt x="5299" y="4705"/>
                </a:lnTo>
                <a:lnTo>
                  <a:pt x="5419" y="4676"/>
                </a:lnTo>
                <a:lnTo>
                  <a:pt x="5510" y="4569"/>
                </a:lnTo>
                <a:lnTo>
                  <a:pt x="5527" y="4386"/>
                </a:lnTo>
                <a:lnTo>
                  <a:pt x="5545" y="4305"/>
                </a:lnTo>
                <a:lnTo>
                  <a:pt x="5724" y="4227"/>
                </a:lnTo>
                <a:lnTo>
                  <a:pt x="5835" y="4121"/>
                </a:lnTo>
                <a:lnTo>
                  <a:pt x="5831" y="4092"/>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Прямоугольник 38"/>
          <p:cNvSpPr/>
          <p:nvPr/>
        </p:nvSpPr>
        <p:spPr>
          <a:xfrm>
            <a:off x="897817" y="725011"/>
            <a:ext cx="47954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Poland map</a:t>
            </a:r>
            <a:endParaRPr lang="ru-RU" sz="5000" b="1" dirty="0">
              <a:solidFill>
                <a:schemeClr val="accent2"/>
              </a:solidFill>
              <a:latin typeface="Arial" panose="020B0604020202020204" pitchFamily="34" charset="0"/>
              <a:cs typeface="Arial" panose="020B0604020202020204" pitchFamily="34" charset="0"/>
            </a:endParaRPr>
          </a:p>
        </p:txBody>
      </p:sp>
      <p:sp>
        <p:nvSpPr>
          <p:cNvPr id="40" name="TextBox 39"/>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41" name="TextBox 40"/>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42" name="Прямая соединительная линия 64"/>
          <p:cNvCxnSpPr/>
          <p:nvPr/>
        </p:nvCxnSpPr>
        <p:spPr>
          <a:xfrm flipV="1">
            <a:off x="2982608" y="4814888"/>
            <a:ext cx="8759449" cy="2346910"/>
          </a:xfrm>
          <a:prstGeom prst="bentConnector3">
            <a:avLst>
              <a:gd name="adj1" fmla="val -41"/>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436915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 name="Прямоугольник 18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7" name="Freeform 161"/>
          <p:cNvSpPr>
            <a:spLocks/>
          </p:cNvSpPr>
          <p:nvPr/>
        </p:nvSpPr>
        <p:spPr bwMode="auto">
          <a:xfrm>
            <a:off x="10547935" y="3685794"/>
            <a:ext cx="50632" cy="64697"/>
          </a:xfrm>
          <a:custGeom>
            <a:avLst/>
            <a:gdLst>
              <a:gd name="T0" fmla="*/ 7 w 18"/>
              <a:gd name="T1" fmla="*/ 22 h 23"/>
              <a:gd name="T2" fmla="*/ 14 w 18"/>
              <a:gd name="T3" fmla="*/ 15 h 23"/>
              <a:gd name="T4" fmla="*/ 17 w 18"/>
              <a:gd name="T5" fmla="*/ 7 h 23"/>
              <a:gd name="T6" fmla="*/ 12 w 18"/>
              <a:gd name="T7" fmla="*/ 2 h 23"/>
              <a:gd name="T8" fmla="*/ 2 w 18"/>
              <a:gd name="T9" fmla="*/ 10 h 23"/>
              <a:gd name="T10" fmla="*/ 7 w 18"/>
              <a:gd name="T11" fmla="*/ 22 h 23"/>
            </a:gdLst>
            <a:ahLst/>
            <a:cxnLst>
              <a:cxn ang="0">
                <a:pos x="T0" y="T1"/>
              </a:cxn>
              <a:cxn ang="0">
                <a:pos x="T2" y="T3"/>
              </a:cxn>
              <a:cxn ang="0">
                <a:pos x="T4" y="T5"/>
              </a:cxn>
              <a:cxn ang="0">
                <a:pos x="T6" y="T7"/>
              </a:cxn>
              <a:cxn ang="0">
                <a:pos x="T8" y="T9"/>
              </a:cxn>
              <a:cxn ang="0">
                <a:pos x="T10" y="T11"/>
              </a:cxn>
            </a:cxnLst>
            <a:rect l="0" t="0" r="r" b="b"/>
            <a:pathLst>
              <a:path w="18" h="23">
                <a:moveTo>
                  <a:pt x="7" y="22"/>
                </a:moveTo>
                <a:cubicBezTo>
                  <a:pt x="10" y="21"/>
                  <a:pt x="12" y="19"/>
                  <a:pt x="14" y="15"/>
                </a:cubicBezTo>
                <a:cubicBezTo>
                  <a:pt x="15" y="12"/>
                  <a:pt x="18" y="9"/>
                  <a:pt x="17" y="7"/>
                </a:cubicBezTo>
                <a:cubicBezTo>
                  <a:pt x="15" y="4"/>
                  <a:pt x="15" y="0"/>
                  <a:pt x="12" y="2"/>
                </a:cubicBezTo>
                <a:cubicBezTo>
                  <a:pt x="9" y="4"/>
                  <a:pt x="0" y="7"/>
                  <a:pt x="2" y="10"/>
                </a:cubicBezTo>
                <a:cubicBezTo>
                  <a:pt x="3" y="14"/>
                  <a:pt x="4" y="23"/>
                  <a:pt x="7" y="2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Freeform 162"/>
          <p:cNvSpPr>
            <a:spLocks/>
          </p:cNvSpPr>
          <p:nvPr/>
        </p:nvSpPr>
        <p:spPr bwMode="auto">
          <a:xfrm>
            <a:off x="10096460" y="3505768"/>
            <a:ext cx="95640" cy="87200"/>
          </a:xfrm>
          <a:custGeom>
            <a:avLst/>
            <a:gdLst>
              <a:gd name="T0" fmla="*/ 3 w 34"/>
              <a:gd name="T1" fmla="*/ 24 h 31"/>
              <a:gd name="T2" fmla="*/ 14 w 34"/>
              <a:gd name="T3" fmla="*/ 28 h 31"/>
              <a:gd name="T4" fmla="*/ 21 w 34"/>
              <a:gd name="T5" fmla="*/ 24 h 31"/>
              <a:gd name="T6" fmla="*/ 30 w 34"/>
              <a:gd name="T7" fmla="*/ 23 h 31"/>
              <a:gd name="T8" fmla="*/ 30 w 34"/>
              <a:gd name="T9" fmla="*/ 17 h 31"/>
              <a:gd name="T10" fmla="*/ 23 w 34"/>
              <a:gd name="T11" fmla="*/ 11 h 31"/>
              <a:gd name="T12" fmla="*/ 26 w 34"/>
              <a:gd name="T13" fmla="*/ 5 h 31"/>
              <a:gd name="T14" fmla="*/ 20 w 34"/>
              <a:gd name="T15" fmla="*/ 1 h 31"/>
              <a:gd name="T16" fmla="*/ 12 w 34"/>
              <a:gd name="T17" fmla="*/ 3 h 31"/>
              <a:gd name="T18" fmla="*/ 5 w 34"/>
              <a:gd name="T19" fmla="*/ 7 h 31"/>
              <a:gd name="T20" fmla="*/ 5 w 34"/>
              <a:gd name="T21" fmla="*/ 15 h 31"/>
              <a:gd name="T22" fmla="*/ 3 w 34"/>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 y="24"/>
                </a:moveTo>
                <a:cubicBezTo>
                  <a:pt x="6" y="26"/>
                  <a:pt x="10" y="31"/>
                  <a:pt x="14" y="28"/>
                </a:cubicBezTo>
                <a:cubicBezTo>
                  <a:pt x="17" y="25"/>
                  <a:pt x="19" y="24"/>
                  <a:pt x="21" y="24"/>
                </a:cubicBezTo>
                <a:cubicBezTo>
                  <a:pt x="23" y="24"/>
                  <a:pt x="29" y="26"/>
                  <a:pt x="30" y="23"/>
                </a:cubicBezTo>
                <a:cubicBezTo>
                  <a:pt x="32" y="19"/>
                  <a:pt x="34" y="19"/>
                  <a:pt x="30" y="17"/>
                </a:cubicBezTo>
                <a:cubicBezTo>
                  <a:pt x="26" y="16"/>
                  <a:pt x="21" y="14"/>
                  <a:pt x="23" y="11"/>
                </a:cubicBezTo>
                <a:cubicBezTo>
                  <a:pt x="26" y="8"/>
                  <a:pt x="28" y="7"/>
                  <a:pt x="26" y="5"/>
                </a:cubicBezTo>
                <a:cubicBezTo>
                  <a:pt x="24" y="2"/>
                  <a:pt x="22" y="0"/>
                  <a:pt x="20" y="1"/>
                </a:cubicBezTo>
                <a:cubicBezTo>
                  <a:pt x="18" y="3"/>
                  <a:pt x="16" y="3"/>
                  <a:pt x="12" y="3"/>
                </a:cubicBezTo>
                <a:cubicBezTo>
                  <a:pt x="8" y="3"/>
                  <a:pt x="5" y="3"/>
                  <a:pt x="5" y="7"/>
                </a:cubicBezTo>
                <a:cubicBezTo>
                  <a:pt x="5" y="11"/>
                  <a:pt x="7" y="11"/>
                  <a:pt x="5" y="15"/>
                </a:cubicBezTo>
                <a:cubicBezTo>
                  <a:pt x="3" y="18"/>
                  <a:pt x="0" y="21"/>
                  <a:pt x="3" y="2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163"/>
          <p:cNvSpPr>
            <a:spLocks/>
          </p:cNvSpPr>
          <p:nvPr/>
        </p:nvSpPr>
        <p:spPr bwMode="auto">
          <a:xfrm>
            <a:off x="10311649" y="3632349"/>
            <a:ext cx="33756" cy="33756"/>
          </a:xfrm>
          <a:custGeom>
            <a:avLst/>
            <a:gdLst>
              <a:gd name="T0" fmla="*/ 8 w 12"/>
              <a:gd name="T1" fmla="*/ 1 h 12"/>
              <a:gd name="T2" fmla="*/ 0 w 12"/>
              <a:gd name="T3" fmla="*/ 4 h 12"/>
              <a:gd name="T4" fmla="*/ 4 w 12"/>
              <a:gd name="T5" fmla="*/ 12 h 12"/>
              <a:gd name="T6" fmla="*/ 12 w 12"/>
              <a:gd name="T7" fmla="*/ 6 h 12"/>
              <a:gd name="T8" fmla="*/ 8 w 12"/>
              <a:gd name="T9" fmla="*/ 1 h 12"/>
            </a:gdLst>
            <a:ahLst/>
            <a:cxnLst>
              <a:cxn ang="0">
                <a:pos x="T0" y="T1"/>
              </a:cxn>
              <a:cxn ang="0">
                <a:pos x="T2" y="T3"/>
              </a:cxn>
              <a:cxn ang="0">
                <a:pos x="T4" y="T5"/>
              </a:cxn>
              <a:cxn ang="0">
                <a:pos x="T6" y="T7"/>
              </a:cxn>
              <a:cxn ang="0">
                <a:pos x="T8" y="T9"/>
              </a:cxn>
            </a:cxnLst>
            <a:rect l="0" t="0" r="r" b="b"/>
            <a:pathLst>
              <a:path w="12" h="12">
                <a:moveTo>
                  <a:pt x="8" y="1"/>
                </a:moveTo>
                <a:cubicBezTo>
                  <a:pt x="5" y="0"/>
                  <a:pt x="1" y="1"/>
                  <a:pt x="0" y="4"/>
                </a:cubicBezTo>
                <a:cubicBezTo>
                  <a:pt x="0" y="8"/>
                  <a:pt x="0" y="12"/>
                  <a:pt x="4" y="12"/>
                </a:cubicBezTo>
                <a:cubicBezTo>
                  <a:pt x="7" y="11"/>
                  <a:pt x="12" y="9"/>
                  <a:pt x="12" y="6"/>
                </a:cubicBezTo>
                <a:cubicBezTo>
                  <a:pt x="12" y="2"/>
                  <a:pt x="8" y="1"/>
                  <a:pt x="8" y="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164"/>
          <p:cNvSpPr>
            <a:spLocks/>
          </p:cNvSpPr>
          <p:nvPr/>
        </p:nvSpPr>
        <p:spPr bwMode="auto">
          <a:xfrm>
            <a:off x="10387598" y="3556400"/>
            <a:ext cx="61884" cy="42195"/>
          </a:xfrm>
          <a:custGeom>
            <a:avLst/>
            <a:gdLst>
              <a:gd name="T0" fmla="*/ 2 w 22"/>
              <a:gd name="T1" fmla="*/ 9 h 15"/>
              <a:gd name="T2" fmla="*/ 11 w 22"/>
              <a:gd name="T3" fmla="*/ 10 h 15"/>
              <a:gd name="T4" fmla="*/ 21 w 22"/>
              <a:gd name="T5" fmla="*/ 10 h 15"/>
              <a:gd name="T6" fmla="*/ 16 w 22"/>
              <a:gd name="T7" fmla="*/ 2 h 15"/>
              <a:gd name="T8" fmla="*/ 7 w 22"/>
              <a:gd name="T9" fmla="*/ 2 h 15"/>
              <a:gd name="T10" fmla="*/ 2 w 22"/>
              <a:gd name="T11" fmla="*/ 9 h 15"/>
            </a:gdLst>
            <a:ahLst/>
            <a:cxnLst>
              <a:cxn ang="0">
                <a:pos x="T0" y="T1"/>
              </a:cxn>
              <a:cxn ang="0">
                <a:pos x="T2" y="T3"/>
              </a:cxn>
              <a:cxn ang="0">
                <a:pos x="T4" y="T5"/>
              </a:cxn>
              <a:cxn ang="0">
                <a:pos x="T6" y="T7"/>
              </a:cxn>
              <a:cxn ang="0">
                <a:pos x="T8" y="T9"/>
              </a:cxn>
              <a:cxn ang="0">
                <a:pos x="T10" y="T11"/>
              </a:cxn>
            </a:cxnLst>
            <a:rect l="0" t="0" r="r" b="b"/>
            <a:pathLst>
              <a:path w="22" h="15">
                <a:moveTo>
                  <a:pt x="2" y="9"/>
                </a:moveTo>
                <a:cubicBezTo>
                  <a:pt x="5" y="12"/>
                  <a:pt x="1" y="10"/>
                  <a:pt x="11" y="10"/>
                </a:cubicBezTo>
                <a:cubicBezTo>
                  <a:pt x="21" y="10"/>
                  <a:pt x="21" y="15"/>
                  <a:pt x="21" y="10"/>
                </a:cubicBezTo>
                <a:cubicBezTo>
                  <a:pt x="22" y="6"/>
                  <a:pt x="16" y="2"/>
                  <a:pt x="16" y="2"/>
                </a:cubicBezTo>
                <a:cubicBezTo>
                  <a:pt x="13" y="1"/>
                  <a:pt x="10" y="0"/>
                  <a:pt x="7" y="2"/>
                </a:cubicBezTo>
                <a:cubicBezTo>
                  <a:pt x="4" y="3"/>
                  <a:pt x="0" y="5"/>
                  <a:pt x="2" y="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165"/>
          <p:cNvSpPr>
            <a:spLocks/>
          </p:cNvSpPr>
          <p:nvPr/>
        </p:nvSpPr>
        <p:spPr bwMode="auto">
          <a:xfrm>
            <a:off x="10438230" y="3750493"/>
            <a:ext cx="84387" cy="61884"/>
          </a:xfrm>
          <a:custGeom>
            <a:avLst/>
            <a:gdLst>
              <a:gd name="T0" fmla="*/ 3 w 30"/>
              <a:gd name="T1" fmla="*/ 20 h 22"/>
              <a:gd name="T2" fmla="*/ 9 w 30"/>
              <a:gd name="T3" fmla="*/ 16 h 22"/>
              <a:gd name="T4" fmla="*/ 20 w 30"/>
              <a:gd name="T5" fmla="*/ 15 h 22"/>
              <a:gd name="T6" fmla="*/ 28 w 30"/>
              <a:gd name="T7" fmla="*/ 7 h 22"/>
              <a:gd name="T8" fmla="*/ 18 w 30"/>
              <a:gd name="T9" fmla="*/ 1 h 22"/>
              <a:gd name="T10" fmla="*/ 7 w 30"/>
              <a:gd name="T11" fmla="*/ 5 h 22"/>
              <a:gd name="T12" fmla="*/ 0 w 30"/>
              <a:gd name="T13" fmla="*/ 15 h 22"/>
              <a:gd name="T14" fmla="*/ 3 w 30"/>
              <a:gd name="T15" fmla="*/ 2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2">
                <a:moveTo>
                  <a:pt x="3" y="20"/>
                </a:moveTo>
                <a:cubicBezTo>
                  <a:pt x="5" y="17"/>
                  <a:pt x="6" y="15"/>
                  <a:pt x="9" y="16"/>
                </a:cubicBezTo>
                <a:cubicBezTo>
                  <a:pt x="11" y="17"/>
                  <a:pt x="18" y="16"/>
                  <a:pt x="20" y="15"/>
                </a:cubicBezTo>
                <a:cubicBezTo>
                  <a:pt x="22" y="14"/>
                  <a:pt x="30" y="10"/>
                  <a:pt x="28" y="7"/>
                </a:cubicBezTo>
                <a:cubicBezTo>
                  <a:pt x="26" y="5"/>
                  <a:pt x="21" y="0"/>
                  <a:pt x="18" y="1"/>
                </a:cubicBezTo>
                <a:cubicBezTo>
                  <a:pt x="16" y="2"/>
                  <a:pt x="12" y="3"/>
                  <a:pt x="7" y="5"/>
                </a:cubicBezTo>
                <a:cubicBezTo>
                  <a:pt x="3" y="7"/>
                  <a:pt x="0" y="12"/>
                  <a:pt x="0" y="15"/>
                </a:cubicBezTo>
                <a:cubicBezTo>
                  <a:pt x="0" y="17"/>
                  <a:pt x="0" y="22"/>
                  <a:pt x="3" y="2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220"/>
          <p:cNvSpPr>
            <a:spLocks/>
          </p:cNvSpPr>
          <p:nvPr/>
        </p:nvSpPr>
        <p:spPr bwMode="auto">
          <a:xfrm>
            <a:off x="9162570" y="3581717"/>
            <a:ext cx="1680723" cy="2037965"/>
          </a:xfrm>
          <a:custGeom>
            <a:avLst/>
            <a:gdLst>
              <a:gd name="T0" fmla="*/ 138 w 597"/>
              <a:gd name="T1" fmla="*/ 270 h 723"/>
              <a:gd name="T2" fmla="*/ 145 w 597"/>
              <a:gd name="T3" fmla="*/ 297 h 723"/>
              <a:gd name="T4" fmla="*/ 112 w 597"/>
              <a:gd name="T5" fmla="*/ 328 h 723"/>
              <a:gd name="T6" fmla="*/ 50 w 597"/>
              <a:gd name="T7" fmla="*/ 352 h 723"/>
              <a:gd name="T8" fmla="*/ 15 w 597"/>
              <a:gd name="T9" fmla="*/ 376 h 723"/>
              <a:gd name="T10" fmla="*/ 1 w 597"/>
              <a:gd name="T11" fmla="*/ 448 h 723"/>
              <a:gd name="T12" fmla="*/ 68 w 597"/>
              <a:gd name="T13" fmla="*/ 478 h 723"/>
              <a:gd name="T14" fmla="*/ 100 w 597"/>
              <a:gd name="T15" fmla="*/ 511 h 723"/>
              <a:gd name="T16" fmla="*/ 147 w 597"/>
              <a:gd name="T17" fmla="*/ 524 h 723"/>
              <a:gd name="T18" fmla="*/ 193 w 597"/>
              <a:gd name="T19" fmla="*/ 537 h 723"/>
              <a:gd name="T20" fmla="*/ 208 w 597"/>
              <a:gd name="T21" fmla="*/ 596 h 723"/>
              <a:gd name="T22" fmla="*/ 253 w 597"/>
              <a:gd name="T23" fmla="*/ 612 h 723"/>
              <a:gd name="T24" fmla="*/ 289 w 597"/>
              <a:gd name="T25" fmla="*/ 637 h 723"/>
              <a:gd name="T26" fmla="*/ 326 w 597"/>
              <a:gd name="T27" fmla="*/ 649 h 723"/>
              <a:gd name="T28" fmla="*/ 365 w 597"/>
              <a:gd name="T29" fmla="*/ 676 h 723"/>
              <a:gd name="T30" fmla="*/ 457 w 597"/>
              <a:gd name="T31" fmla="*/ 658 h 723"/>
              <a:gd name="T32" fmla="*/ 488 w 597"/>
              <a:gd name="T33" fmla="*/ 685 h 723"/>
              <a:gd name="T34" fmla="*/ 527 w 597"/>
              <a:gd name="T35" fmla="*/ 705 h 723"/>
              <a:gd name="T36" fmla="*/ 581 w 597"/>
              <a:gd name="T37" fmla="*/ 678 h 723"/>
              <a:gd name="T38" fmla="*/ 589 w 597"/>
              <a:gd name="T39" fmla="*/ 616 h 723"/>
              <a:gd name="T40" fmla="*/ 591 w 597"/>
              <a:gd name="T41" fmla="*/ 572 h 723"/>
              <a:gd name="T42" fmla="*/ 558 w 597"/>
              <a:gd name="T43" fmla="*/ 547 h 723"/>
              <a:gd name="T44" fmla="*/ 534 w 597"/>
              <a:gd name="T45" fmla="*/ 495 h 723"/>
              <a:gd name="T46" fmla="*/ 534 w 597"/>
              <a:gd name="T47" fmla="*/ 465 h 723"/>
              <a:gd name="T48" fmla="*/ 531 w 597"/>
              <a:gd name="T49" fmla="*/ 432 h 723"/>
              <a:gd name="T50" fmla="*/ 515 w 597"/>
              <a:gd name="T51" fmla="*/ 407 h 723"/>
              <a:gd name="T52" fmla="*/ 512 w 597"/>
              <a:gd name="T53" fmla="*/ 370 h 723"/>
              <a:gd name="T54" fmla="*/ 525 w 597"/>
              <a:gd name="T55" fmla="*/ 359 h 723"/>
              <a:gd name="T56" fmla="*/ 532 w 597"/>
              <a:gd name="T57" fmla="*/ 331 h 723"/>
              <a:gd name="T58" fmla="*/ 534 w 597"/>
              <a:gd name="T59" fmla="*/ 297 h 723"/>
              <a:gd name="T60" fmla="*/ 521 w 597"/>
              <a:gd name="T61" fmla="*/ 282 h 723"/>
              <a:gd name="T62" fmla="*/ 507 w 597"/>
              <a:gd name="T63" fmla="*/ 286 h 723"/>
              <a:gd name="T64" fmla="*/ 475 w 597"/>
              <a:gd name="T65" fmla="*/ 265 h 723"/>
              <a:gd name="T66" fmla="*/ 474 w 597"/>
              <a:gd name="T67" fmla="*/ 226 h 723"/>
              <a:gd name="T68" fmla="*/ 507 w 597"/>
              <a:gd name="T69" fmla="*/ 194 h 723"/>
              <a:gd name="T70" fmla="*/ 485 w 597"/>
              <a:gd name="T71" fmla="*/ 153 h 723"/>
              <a:gd name="T72" fmla="*/ 506 w 597"/>
              <a:gd name="T73" fmla="*/ 118 h 723"/>
              <a:gd name="T74" fmla="*/ 481 w 597"/>
              <a:gd name="T75" fmla="*/ 91 h 723"/>
              <a:gd name="T76" fmla="*/ 461 w 597"/>
              <a:gd name="T77" fmla="*/ 109 h 723"/>
              <a:gd name="T78" fmla="*/ 464 w 597"/>
              <a:gd name="T79" fmla="*/ 147 h 723"/>
              <a:gd name="T80" fmla="*/ 411 w 597"/>
              <a:gd name="T81" fmla="*/ 128 h 723"/>
              <a:gd name="T82" fmla="*/ 427 w 597"/>
              <a:gd name="T83" fmla="*/ 38 h 723"/>
              <a:gd name="T84" fmla="*/ 389 w 597"/>
              <a:gd name="T85" fmla="*/ 92 h 723"/>
              <a:gd name="T86" fmla="*/ 360 w 597"/>
              <a:gd name="T87" fmla="*/ 202 h 723"/>
              <a:gd name="T88" fmla="*/ 365 w 597"/>
              <a:gd name="T89" fmla="*/ 271 h 723"/>
              <a:gd name="T90" fmla="*/ 431 w 597"/>
              <a:gd name="T91" fmla="*/ 305 h 723"/>
              <a:gd name="T92" fmla="*/ 425 w 597"/>
              <a:gd name="T93" fmla="*/ 367 h 723"/>
              <a:gd name="T94" fmla="*/ 410 w 597"/>
              <a:gd name="T95" fmla="*/ 334 h 723"/>
              <a:gd name="T96" fmla="*/ 366 w 597"/>
              <a:gd name="T97" fmla="*/ 286 h 723"/>
              <a:gd name="T98" fmla="*/ 300 w 597"/>
              <a:gd name="T99" fmla="*/ 401 h 723"/>
              <a:gd name="T100" fmla="*/ 245 w 597"/>
              <a:gd name="T101" fmla="*/ 415 h 723"/>
              <a:gd name="T102" fmla="*/ 224 w 597"/>
              <a:gd name="T103" fmla="*/ 386 h 723"/>
              <a:gd name="T104" fmla="*/ 307 w 597"/>
              <a:gd name="T105" fmla="*/ 344 h 723"/>
              <a:gd name="T106" fmla="*/ 321 w 597"/>
              <a:gd name="T107" fmla="*/ 246 h 723"/>
              <a:gd name="T108" fmla="*/ 348 w 597"/>
              <a:gd name="T109" fmla="*/ 101 h 723"/>
              <a:gd name="T110" fmla="*/ 350 w 597"/>
              <a:gd name="T111" fmla="*/ 14 h 723"/>
              <a:gd name="T112" fmla="*/ 268 w 597"/>
              <a:gd name="T113" fmla="*/ 80 h 723"/>
              <a:gd name="T114" fmla="*/ 227 w 597"/>
              <a:gd name="T115" fmla="*/ 158 h 723"/>
              <a:gd name="T116" fmla="*/ 230 w 597"/>
              <a:gd name="T117" fmla="*/ 239 h 723"/>
              <a:gd name="T118" fmla="*/ 202 w 597"/>
              <a:gd name="T119" fmla="*/ 257 h 723"/>
              <a:gd name="T120" fmla="*/ 143 w 597"/>
              <a:gd name="T121" fmla="*/ 213 h 723"/>
              <a:gd name="T122" fmla="*/ 155 w 597"/>
              <a:gd name="T123" fmla="*/ 25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723">
                <a:moveTo>
                  <a:pt x="154" y="252"/>
                </a:moveTo>
                <a:cubicBezTo>
                  <a:pt x="152" y="252"/>
                  <a:pt x="150" y="252"/>
                  <a:pt x="148" y="251"/>
                </a:cubicBezTo>
                <a:cubicBezTo>
                  <a:pt x="148" y="253"/>
                  <a:pt x="147" y="255"/>
                  <a:pt x="145" y="257"/>
                </a:cubicBezTo>
                <a:cubicBezTo>
                  <a:pt x="144" y="259"/>
                  <a:pt x="142" y="261"/>
                  <a:pt x="141" y="263"/>
                </a:cubicBezTo>
                <a:cubicBezTo>
                  <a:pt x="141" y="264"/>
                  <a:pt x="140" y="264"/>
                  <a:pt x="139" y="265"/>
                </a:cubicBezTo>
                <a:cubicBezTo>
                  <a:pt x="137" y="268"/>
                  <a:pt x="137" y="269"/>
                  <a:pt x="138" y="270"/>
                </a:cubicBezTo>
                <a:cubicBezTo>
                  <a:pt x="140" y="271"/>
                  <a:pt x="142" y="272"/>
                  <a:pt x="145" y="273"/>
                </a:cubicBezTo>
                <a:cubicBezTo>
                  <a:pt x="150" y="276"/>
                  <a:pt x="153" y="277"/>
                  <a:pt x="153" y="280"/>
                </a:cubicBezTo>
                <a:cubicBezTo>
                  <a:pt x="153" y="283"/>
                  <a:pt x="153" y="288"/>
                  <a:pt x="149" y="290"/>
                </a:cubicBezTo>
                <a:cubicBezTo>
                  <a:pt x="148" y="291"/>
                  <a:pt x="147" y="291"/>
                  <a:pt x="146" y="291"/>
                </a:cubicBezTo>
                <a:cubicBezTo>
                  <a:pt x="145" y="292"/>
                  <a:pt x="142" y="293"/>
                  <a:pt x="142" y="293"/>
                </a:cubicBezTo>
                <a:cubicBezTo>
                  <a:pt x="143" y="295"/>
                  <a:pt x="144" y="296"/>
                  <a:pt x="145" y="297"/>
                </a:cubicBezTo>
                <a:cubicBezTo>
                  <a:pt x="148" y="300"/>
                  <a:pt x="152" y="304"/>
                  <a:pt x="148" y="307"/>
                </a:cubicBezTo>
                <a:cubicBezTo>
                  <a:pt x="145" y="310"/>
                  <a:pt x="139" y="313"/>
                  <a:pt x="134" y="316"/>
                </a:cubicBezTo>
                <a:cubicBezTo>
                  <a:pt x="132" y="317"/>
                  <a:pt x="129" y="318"/>
                  <a:pt x="129" y="319"/>
                </a:cubicBezTo>
                <a:cubicBezTo>
                  <a:pt x="128" y="319"/>
                  <a:pt x="128" y="320"/>
                  <a:pt x="127" y="320"/>
                </a:cubicBezTo>
                <a:cubicBezTo>
                  <a:pt x="125" y="323"/>
                  <a:pt x="121" y="327"/>
                  <a:pt x="116" y="327"/>
                </a:cubicBezTo>
                <a:cubicBezTo>
                  <a:pt x="115" y="328"/>
                  <a:pt x="113" y="328"/>
                  <a:pt x="112" y="328"/>
                </a:cubicBezTo>
                <a:cubicBezTo>
                  <a:pt x="110" y="328"/>
                  <a:pt x="108" y="328"/>
                  <a:pt x="107" y="328"/>
                </a:cubicBezTo>
                <a:cubicBezTo>
                  <a:pt x="107" y="329"/>
                  <a:pt x="107" y="329"/>
                  <a:pt x="107" y="329"/>
                </a:cubicBezTo>
                <a:cubicBezTo>
                  <a:pt x="106" y="333"/>
                  <a:pt x="104" y="343"/>
                  <a:pt x="98" y="343"/>
                </a:cubicBezTo>
                <a:cubicBezTo>
                  <a:pt x="93" y="343"/>
                  <a:pt x="72" y="345"/>
                  <a:pt x="68" y="345"/>
                </a:cubicBezTo>
                <a:cubicBezTo>
                  <a:pt x="64" y="346"/>
                  <a:pt x="54" y="350"/>
                  <a:pt x="53" y="351"/>
                </a:cubicBezTo>
                <a:cubicBezTo>
                  <a:pt x="52" y="351"/>
                  <a:pt x="51" y="351"/>
                  <a:pt x="50" y="352"/>
                </a:cubicBezTo>
                <a:cubicBezTo>
                  <a:pt x="38" y="359"/>
                  <a:pt x="35" y="362"/>
                  <a:pt x="34" y="363"/>
                </a:cubicBezTo>
                <a:cubicBezTo>
                  <a:pt x="34" y="363"/>
                  <a:pt x="34" y="364"/>
                  <a:pt x="34" y="365"/>
                </a:cubicBezTo>
                <a:cubicBezTo>
                  <a:pt x="35" y="368"/>
                  <a:pt x="35" y="372"/>
                  <a:pt x="34" y="374"/>
                </a:cubicBezTo>
                <a:cubicBezTo>
                  <a:pt x="33" y="375"/>
                  <a:pt x="32" y="375"/>
                  <a:pt x="31" y="375"/>
                </a:cubicBezTo>
                <a:cubicBezTo>
                  <a:pt x="29" y="376"/>
                  <a:pt x="24" y="376"/>
                  <a:pt x="19" y="376"/>
                </a:cubicBezTo>
                <a:cubicBezTo>
                  <a:pt x="18" y="376"/>
                  <a:pt x="16" y="376"/>
                  <a:pt x="15" y="376"/>
                </a:cubicBezTo>
                <a:cubicBezTo>
                  <a:pt x="13" y="382"/>
                  <a:pt x="12" y="389"/>
                  <a:pt x="12" y="391"/>
                </a:cubicBezTo>
                <a:cubicBezTo>
                  <a:pt x="13" y="395"/>
                  <a:pt x="16" y="406"/>
                  <a:pt x="16" y="409"/>
                </a:cubicBezTo>
                <a:cubicBezTo>
                  <a:pt x="16" y="413"/>
                  <a:pt x="14" y="422"/>
                  <a:pt x="14" y="424"/>
                </a:cubicBezTo>
                <a:cubicBezTo>
                  <a:pt x="13" y="427"/>
                  <a:pt x="11" y="433"/>
                  <a:pt x="10" y="435"/>
                </a:cubicBezTo>
                <a:cubicBezTo>
                  <a:pt x="9" y="436"/>
                  <a:pt x="9" y="437"/>
                  <a:pt x="7" y="438"/>
                </a:cubicBezTo>
                <a:cubicBezTo>
                  <a:pt x="4" y="441"/>
                  <a:pt x="0" y="445"/>
                  <a:pt x="1" y="448"/>
                </a:cubicBezTo>
                <a:cubicBezTo>
                  <a:pt x="3" y="453"/>
                  <a:pt x="25" y="476"/>
                  <a:pt x="29" y="478"/>
                </a:cubicBezTo>
                <a:cubicBezTo>
                  <a:pt x="30" y="478"/>
                  <a:pt x="31" y="477"/>
                  <a:pt x="32" y="477"/>
                </a:cubicBezTo>
                <a:cubicBezTo>
                  <a:pt x="38" y="475"/>
                  <a:pt x="44" y="474"/>
                  <a:pt x="47" y="475"/>
                </a:cubicBezTo>
                <a:cubicBezTo>
                  <a:pt x="48" y="475"/>
                  <a:pt x="50" y="475"/>
                  <a:pt x="52" y="476"/>
                </a:cubicBezTo>
                <a:cubicBezTo>
                  <a:pt x="55" y="477"/>
                  <a:pt x="60" y="479"/>
                  <a:pt x="62" y="479"/>
                </a:cubicBezTo>
                <a:cubicBezTo>
                  <a:pt x="62" y="479"/>
                  <a:pt x="66" y="478"/>
                  <a:pt x="68" y="478"/>
                </a:cubicBezTo>
                <a:cubicBezTo>
                  <a:pt x="76" y="476"/>
                  <a:pt x="79" y="475"/>
                  <a:pt x="81" y="476"/>
                </a:cubicBezTo>
                <a:cubicBezTo>
                  <a:pt x="84" y="477"/>
                  <a:pt x="97" y="484"/>
                  <a:pt x="101" y="487"/>
                </a:cubicBezTo>
                <a:cubicBezTo>
                  <a:pt x="103" y="489"/>
                  <a:pt x="108" y="493"/>
                  <a:pt x="108" y="498"/>
                </a:cubicBezTo>
                <a:cubicBezTo>
                  <a:pt x="109" y="499"/>
                  <a:pt x="108" y="501"/>
                  <a:pt x="107" y="502"/>
                </a:cubicBezTo>
                <a:cubicBezTo>
                  <a:pt x="106" y="502"/>
                  <a:pt x="106" y="503"/>
                  <a:pt x="105" y="504"/>
                </a:cubicBezTo>
                <a:cubicBezTo>
                  <a:pt x="103" y="506"/>
                  <a:pt x="99" y="509"/>
                  <a:pt x="100" y="511"/>
                </a:cubicBezTo>
                <a:cubicBezTo>
                  <a:pt x="101" y="514"/>
                  <a:pt x="109" y="520"/>
                  <a:pt x="111" y="521"/>
                </a:cubicBezTo>
                <a:cubicBezTo>
                  <a:pt x="113" y="522"/>
                  <a:pt x="124" y="524"/>
                  <a:pt x="126" y="523"/>
                </a:cubicBezTo>
                <a:cubicBezTo>
                  <a:pt x="127" y="522"/>
                  <a:pt x="128" y="522"/>
                  <a:pt x="129" y="521"/>
                </a:cubicBezTo>
                <a:cubicBezTo>
                  <a:pt x="132" y="518"/>
                  <a:pt x="138" y="514"/>
                  <a:pt x="141" y="518"/>
                </a:cubicBezTo>
                <a:cubicBezTo>
                  <a:pt x="142" y="519"/>
                  <a:pt x="142" y="520"/>
                  <a:pt x="143" y="521"/>
                </a:cubicBezTo>
                <a:cubicBezTo>
                  <a:pt x="145" y="523"/>
                  <a:pt x="146" y="525"/>
                  <a:pt x="147" y="524"/>
                </a:cubicBezTo>
                <a:cubicBezTo>
                  <a:pt x="148" y="524"/>
                  <a:pt x="149" y="523"/>
                  <a:pt x="149" y="522"/>
                </a:cubicBezTo>
                <a:cubicBezTo>
                  <a:pt x="152" y="520"/>
                  <a:pt x="154" y="517"/>
                  <a:pt x="158" y="517"/>
                </a:cubicBezTo>
                <a:cubicBezTo>
                  <a:pt x="159" y="517"/>
                  <a:pt x="160" y="517"/>
                  <a:pt x="162" y="517"/>
                </a:cubicBezTo>
                <a:cubicBezTo>
                  <a:pt x="168" y="516"/>
                  <a:pt x="174" y="515"/>
                  <a:pt x="176" y="518"/>
                </a:cubicBezTo>
                <a:cubicBezTo>
                  <a:pt x="177" y="519"/>
                  <a:pt x="179" y="522"/>
                  <a:pt x="182" y="524"/>
                </a:cubicBezTo>
                <a:cubicBezTo>
                  <a:pt x="188" y="530"/>
                  <a:pt x="192" y="535"/>
                  <a:pt x="193" y="537"/>
                </a:cubicBezTo>
                <a:cubicBezTo>
                  <a:pt x="194" y="541"/>
                  <a:pt x="196" y="553"/>
                  <a:pt x="196" y="557"/>
                </a:cubicBezTo>
                <a:cubicBezTo>
                  <a:pt x="196" y="561"/>
                  <a:pt x="197" y="564"/>
                  <a:pt x="198" y="567"/>
                </a:cubicBezTo>
                <a:cubicBezTo>
                  <a:pt x="198" y="568"/>
                  <a:pt x="201" y="570"/>
                  <a:pt x="203" y="572"/>
                </a:cubicBezTo>
                <a:cubicBezTo>
                  <a:pt x="208" y="578"/>
                  <a:pt x="211" y="582"/>
                  <a:pt x="211" y="584"/>
                </a:cubicBezTo>
                <a:cubicBezTo>
                  <a:pt x="211" y="585"/>
                  <a:pt x="210" y="587"/>
                  <a:pt x="210" y="590"/>
                </a:cubicBezTo>
                <a:cubicBezTo>
                  <a:pt x="209" y="592"/>
                  <a:pt x="208" y="595"/>
                  <a:pt x="208" y="596"/>
                </a:cubicBezTo>
                <a:cubicBezTo>
                  <a:pt x="209" y="597"/>
                  <a:pt x="209" y="598"/>
                  <a:pt x="209" y="600"/>
                </a:cubicBezTo>
                <a:cubicBezTo>
                  <a:pt x="210" y="602"/>
                  <a:pt x="211" y="608"/>
                  <a:pt x="212" y="609"/>
                </a:cubicBezTo>
                <a:cubicBezTo>
                  <a:pt x="214" y="609"/>
                  <a:pt x="219" y="608"/>
                  <a:pt x="224" y="608"/>
                </a:cubicBezTo>
                <a:cubicBezTo>
                  <a:pt x="231" y="607"/>
                  <a:pt x="239" y="606"/>
                  <a:pt x="241" y="606"/>
                </a:cubicBezTo>
                <a:cubicBezTo>
                  <a:pt x="245" y="606"/>
                  <a:pt x="250" y="606"/>
                  <a:pt x="252" y="610"/>
                </a:cubicBezTo>
                <a:cubicBezTo>
                  <a:pt x="252" y="610"/>
                  <a:pt x="253" y="611"/>
                  <a:pt x="253" y="612"/>
                </a:cubicBezTo>
                <a:cubicBezTo>
                  <a:pt x="258" y="621"/>
                  <a:pt x="260" y="623"/>
                  <a:pt x="261" y="623"/>
                </a:cubicBezTo>
                <a:cubicBezTo>
                  <a:pt x="262" y="623"/>
                  <a:pt x="263" y="623"/>
                  <a:pt x="265" y="623"/>
                </a:cubicBezTo>
                <a:cubicBezTo>
                  <a:pt x="267" y="623"/>
                  <a:pt x="270" y="623"/>
                  <a:pt x="272" y="625"/>
                </a:cubicBezTo>
                <a:cubicBezTo>
                  <a:pt x="273" y="626"/>
                  <a:pt x="274" y="627"/>
                  <a:pt x="275" y="628"/>
                </a:cubicBezTo>
                <a:cubicBezTo>
                  <a:pt x="277" y="631"/>
                  <a:pt x="283" y="638"/>
                  <a:pt x="286" y="637"/>
                </a:cubicBezTo>
                <a:cubicBezTo>
                  <a:pt x="287" y="637"/>
                  <a:pt x="288" y="637"/>
                  <a:pt x="289" y="637"/>
                </a:cubicBezTo>
                <a:cubicBezTo>
                  <a:pt x="295" y="635"/>
                  <a:pt x="300" y="634"/>
                  <a:pt x="303" y="636"/>
                </a:cubicBezTo>
                <a:cubicBezTo>
                  <a:pt x="304" y="636"/>
                  <a:pt x="306" y="637"/>
                  <a:pt x="308" y="637"/>
                </a:cubicBezTo>
                <a:cubicBezTo>
                  <a:pt x="312" y="638"/>
                  <a:pt x="317" y="640"/>
                  <a:pt x="319" y="642"/>
                </a:cubicBezTo>
                <a:cubicBezTo>
                  <a:pt x="320" y="643"/>
                  <a:pt x="321" y="645"/>
                  <a:pt x="322" y="646"/>
                </a:cubicBezTo>
                <a:cubicBezTo>
                  <a:pt x="322" y="647"/>
                  <a:pt x="324" y="650"/>
                  <a:pt x="325" y="650"/>
                </a:cubicBezTo>
                <a:cubicBezTo>
                  <a:pt x="325" y="650"/>
                  <a:pt x="325" y="649"/>
                  <a:pt x="326" y="649"/>
                </a:cubicBezTo>
                <a:cubicBezTo>
                  <a:pt x="327" y="647"/>
                  <a:pt x="328" y="645"/>
                  <a:pt x="332" y="645"/>
                </a:cubicBezTo>
                <a:cubicBezTo>
                  <a:pt x="335" y="646"/>
                  <a:pt x="352" y="650"/>
                  <a:pt x="352" y="655"/>
                </a:cubicBezTo>
                <a:cubicBezTo>
                  <a:pt x="352" y="657"/>
                  <a:pt x="351" y="658"/>
                  <a:pt x="350" y="660"/>
                </a:cubicBezTo>
                <a:cubicBezTo>
                  <a:pt x="349" y="663"/>
                  <a:pt x="349" y="665"/>
                  <a:pt x="350" y="666"/>
                </a:cubicBezTo>
                <a:cubicBezTo>
                  <a:pt x="352" y="667"/>
                  <a:pt x="353" y="668"/>
                  <a:pt x="355" y="669"/>
                </a:cubicBezTo>
                <a:cubicBezTo>
                  <a:pt x="359" y="671"/>
                  <a:pt x="363" y="673"/>
                  <a:pt x="365" y="676"/>
                </a:cubicBezTo>
                <a:cubicBezTo>
                  <a:pt x="369" y="681"/>
                  <a:pt x="373" y="685"/>
                  <a:pt x="376" y="685"/>
                </a:cubicBezTo>
                <a:cubicBezTo>
                  <a:pt x="380" y="686"/>
                  <a:pt x="416" y="686"/>
                  <a:pt x="419" y="686"/>
                </a:cubicBezTo>
                <a:cubicBezTo>
                  <a:pt x="421" y="685"/>
                  <a:pt x="422" y="684"/>
                  <a:pt x="423" y="681"/>
                </a:cubicBezTo>
                <a:cubicBezTo>
                  <a:pt x="425" y="679"/>
                  <a:pt x="427" y="675"/>
                  <a:pt x="430" y="674"/>
                </a:cubicBezTo>
                <a:cubicBezTo>
                  <a:pt x="430" y="673"/>
                  <a:pt x="432" y="672"/>
                  <a:pt x="433" y="671"/>
                </a:cubicBezTo>
                <a:cubicBezTo>
                  <a:pt x="446" y="662"/>
                  <a:pt x="453" y="657"/>
                  <a:pt x="457" y="658"/>
                </a:cubicBezTo>
                <a:cubicBezTo>
                  <a:pt x="458" y="658"/>
                  <a:pt x="458" y="659"/>
                  <a:pt x="459" y="660"/>
                </a:cubicBezTo>
                <a:cubicBezTo>
                  <a:pt x="461" y="664"/>
                  <a:pt x="463" y="670"/>
                  <a:pt x="465" y="674"/>
                </a:cubicBezTo>
                <a:cubicBezTo>
                  <a:pt x="466" y="678"/>
                  <a:pt x="473" y="688"/>
                  <a:pt x="475" y="691"/>
                </a:cubicBezTo>
                <a:cubicBezTo>
                  <a:pt x="476" y="690"/>
                  <a:pt x="476" y="689"/>
                  <a:pt x="476" y="689"/>
                </a:cubicBezTo>
                <a:cubicBezTo>
                  <a:pt x="478" y="686"/>
                  <a:pt x="480" y="683"/>
                  <a:pt x="483" y="684"/>
                </a:cubicBezTo>
                <a:cubicBezTo>
                  <a:pt x="484" y="684"/>
                  <a:pt x="486" y="685"/>
                  <a:pt x="488" y="685"/>
                </a:cubicBezTo>
                <a:cubicBezTo>
                  <a:pt x="499" y="689"/>
                  <a:pt x="505" y="690"/>
                  <a:pt x="506" y="693"/>
                </a:cubicBezTo>
                <a:cubicBezTo>
                  <a:pt x="507" y="694"/>
                  <a:pt x="507" y="694"/>
                  <a:pt x="507" y="694"/>
                </a:cubicBezTo>
                <a:cubicBezTo>
                  <a:pt x="512" y="705"/>
                  <a:pt x="514" y="708"/>
                  <a:pt x="515" y="708"/>
                </a:cubicBezTo>
                <a:cubicBezTo>
                  <a:pt x="516" y="708"/>
                  <a:pt x="518" y="707"/>
                  <a:pt x="520" y="707"/>
                </a:cubicBezTo>
                <a:cubicBezTo>
                  <a:pt x="523" y="706"/>
                  <a:pt x="524" y="705"/>
                  <a:pt x="526" y="705"/>
                </a:cubicBezTo>
                <a:cubicBezTo>
                  <a:pt x="526" y="705"/>
                  <a:pt x="526" y="705"/>
                  <a:pt x="527" y="705"/>
                </a:cubicBezTo>
                <a:cubicBezTo>
                  <a:pt x="530" y="704"/>
                  <a:pt x="536" y="704"/>
                  <a:pt x="538" y="708"/>
                </a:cubicBezTo>
                <a:cubicBezTo>
                  <a:pt x="539" y="709"/>
                  <a:pt x="546" y="717"/>
                  <a:pt x="551" y="723"/>
                </a:cubicBezTo>
                <a:cubicBezTo>
                  <a:pt x="557" y="715"/>
                  <a:pt x="571" y="702"/>
                  <a:pt x="571" y="702"/>
                </a:cubicBezTo>
                <a:cubicBezTo>
                  <a:pt x="571" y="702"/>
                  <a:pt x="572" y="700"/>
                  <a:pt x="572" y="688"/>
                </a:cubicBezTo>
                <a:cubicBezTo>
                  <a:pt x="572" y="685"/>
                  <a:pt x="575" y="682"/>
                  <a:pt x="579" y="679"/>
                </a:cubicBezTo>
                <a:cubicBezTo>
                  <a:pt x="580" y="678"/>
                  <a:pt x="580" y="678"/>
                  <a:pt x="581" y="678"/>
                </a:cubicBezTo>
                <a:cubicBezTo>
                  <a:pt x="581" y="676"/>
                  <a:pt x="581" y="666"/>
                  <a:pt x="581" y="662"/>
                </a:cubicBezTo>
                <a:cubicBezTo>
                  <a:pt x="581" y="661"/>
                  <a:pt x="581" y="660"/>
                  <a:pt x="581" y="659"/>
                </a:cubicBezTo>
                <a:cubicBezTo>
                  <a:pt x="581" y="658"/>
                  <a:pt x="578" y="654"/>
                  <a:pt x="576" y="652"/>
                </a:cubicBezTo>
                <a:cubicBezTo>
                  <a:pt x="575" y="650"/>
                  <a:pt x="574" y="649"/>
                  <a:pt x="573" y="647"/>
                </a:cubicBezTo>
                <a:cubicBezTo>
                  <a:pt x="570" y="642"/>
                  <a:pt x="580" y="626"/>
                  <a:pt x="580" y="625"/>
                </a:cubicBezTo>
                <a:cubicBezTo>
                  <a:pt x="581" y="624"/>
                  <a:pt x="584" y="621"/>
                  <a:pt x="589" y="616"/>
                </a:cubicBezTo>
                <a:cubicBezTo>
                  <a:pt x="592" y="613"/>
                  <a:pt x="596" y="609"/>
                  <a:pt x="596" y="608"/>
                </a:cubicBezTo>
                <a:cubicBezTo>
                  <a:pt x="597" y="607"/>
                  <a:pt x="595" y="601"/>
                  <a:pt x="594" y="599"/>
                </a:cubicBezTo>
                <a:cubicBezTo>
                  <a:pt x="594" y="598"/>
                  <a:pt x="593" y="597"/>
                  <a:pt x="593" y="597"/>
                </a:cubicBezTo>
                <a:cubicBezTo>
                  <a:pt x="592" y="593"/>
                  <a:pt x="593" y="590"/>
                  <a:pt x="594" y="587"/>
                </a:cubicBezTo>
                <a:cubicBezTo>
                  <a:pt x="595" y="585"/>
                  <a:pt x="594" y="575"/>
                  <a:pt x="593" y="570"/>
                </a:cubicBezTo>
                <a:cubicBezTo>
                  <a:pt x="592" y="571"/>
                  <a:pt x="591" y="572"/>
                  <a:pt x="591" y="572"/>
                </a:cubicBezTo>
                <a:cubicBezTo>
                  <a:pt x="589" y="573"/>
                  <a:pt x="588" y="575"/>
                  <a:pt x="586" y="575"/>
                </a:cubicBezTo>
                <a:cubicBezTo>
                  <a:pt x="583" y="576"/>
                  <a:pt x="580" y="572"/>
                  <a:pt x="577" y="567"/>
                </a:cubicBezTo>
                <a:cubicBezTo>
                  <a:pt x="576" y="567"/>
                  <a:pt x="576" y="567"/>
                  <a:pt x="576" y="567"/>
                </a:cubicBezTo>
                <a:cubicBezTo>
                  <a:pt x="576" y="566"/>
                  <a:pt x="570" y="565"/>
                  <a:pt x="567" y="564"/>
                </a:cubicBezTo>
                <a:cubicBezTo>
                  <a:pt x="564" y="564"/>
                  <a:pt x="563" y="563"/>
                  <a:pt x="562" y="563"/>
                </a:cubicBezTo>
                <a:cubicBezTo>
                  <a:pt x="558" y="561"/>
                  <a:pt x="558" y="549"/>
                  <a:pt x="558" y="547"/>
                </a:cubicBezTo>
                <a:cubicBezTo>
                  <a:pt x="558" y="543"/>
                  <a:pt x="562" y="541"/>
                  <a:pt x="564" y="539"/>
                </a:cubicBezTo>
                <a:cubicBezTo>
                  <a:pt x="565" y="538"/>
                  <a:pt x="564" y="528"/>
                  <a:pt x="563" y="523"/>
                </a:cubicBezTo>
                <a:cubicBezTo>
                  <a:pt x="562" y="521"/>
                  <a:pt x="557" y="516"/>
                  <a:pt x="555" y="512"/>
                </a:cubicBezTo>
                <a:cubicBezTo>
                  <a:pt x="553" y="510"/>
                  <a:pt x="551" y="508"/>
                  <a:pt x="550" y="507"/>
                </a:cubicBezTo>
                <a:cubicBezTo>
                  <a:pt x="548" y="504"/>
                  <a:pt x="542" y="504"/>
                  <a:pt x="541" y="504"/>
                </a:cubicBezTo>
                <a:cubicBezTo>
                  <a:pt x="537" y="504"/>
                  <a:pt x="536" y="500"/>
                  <a:pt x="534" y="495"/>
                </a:cubicBezTo>
                <a:cubicBezTo>
                  <a:pt x="534" y="494"/>
                  <a:pt x="534" y="493"/>
                  <a:pt x="533" y="492"/>
                </a:cubicBezTo>
                <a:cubicBezTo>
                  <a:pt x="532" y="488"/>
                  <a:pt x="533" y="485"/>
                  <a:pt x="537" y="483"/>
                </a:cubicBezTo>
                <a:cubicBezTo>
                  <a:pt x="537" y="481"/>
                  <a:pt x="537" y="475"/>
                  <a:pt x="537" y="472"/>
                </a:cubicBezTo>
                <a:cubicBezTo>
                  <a:pt x="537" y="471"/>
                  <a:pt x="537" y="470"/>
                  <a:pt x="537" y="469"/>
                </a:cubicBezTo>
                <a:cubicBezTo>
                  <a:pt x="537" y="468"/>
                  <a:pt x="536" y="467"/>
                  <a:pt x="535" y="466"/>
                </a:cubicBezTo>
                <a:cubicBezTo>
                  <a:pt x="534" y="465"/>
                  <a:pt x="534" y="465"/>
                  <a:pt x="534" y="465"/>
                </a:cubicBezTo>
                <a:cubicBezTo>
                  <a:pt x="532" y="462"/>
                  <a:pt x="533" y="459"/>
                  <a:pt x="533" y="456"/>
                </a:cubicBezTo>
                <a:cubicBezTo>
                  <a:pt x="533" y="456"/>
                  <a:pt x="534" y="455"/>
                  <a:pt x="534" y="455"/>
                </a:cubicBezTo>
                <a:cubicBezTo>
                  <a:pt x="534" y="453"/>
                  <a:pt x="535" y="452"/>
                  <a:pt x="539" y="448"/>
                </a:cubicBezTo>
                <a:cubicBezTo>
                  <a:pt x="540" y="448"/>
                  <a:pt x="541" y="447"/>
                  <a:pt x="541" y="446"/>
                </a:cubicBezTo>
                <a:cubicBezTo>
                  <a:pt x="541" y="444"/>
                  <a:pt x="539" y="438"/>
                  <a:pt x="537" y="436"/>
                </a:cubicBezTo>
                <a:cubicBezTo>
                  <a:pt x="537" y="435"/>
                  <a:pt x="533" y="433"/>
                  <a:pt x="531" y="432"/>
                </a:cubicBezTo>
                <a:cubicBezTo>
                  <a:pt x="527" y="430"/>
                  <a:pt x="524" y="428"/>
                  <a:pt x="522" y="426"/>
                </a:cubicBezTo>
                <a:cubicBezTo>
                  <a:pt x="519" y="423"/>
                  <a:pt x="520" y="420"/>
                  <a:pt x="521" y="418"/>
                </a:cubicBezTo>
                <a:cubicBezTo>
                  <a:pt x="521" y="417"/>
                  <a:pt x="521" y="417"/>
                  <a:pt x="521" y="416"/>
                </a:cubicBezTo>
                <a:cubicBezTo>
                  <a:pt x="521" y="415"/>
                  <a:pt x="521" y="415"/>
                  <a:pt x="519" y="414"/>
                </a:cubicBezTo>
                <a:cubicBezTo>
                  <a:pt x="518" y="413"/>
                  <a:pt x="517" y="412"/>
                  <a:pt x="516" y="411"/>
                </a:cubicBezTo>
                <a:cubicBezTo>
                  <a:pt x="515" y="411"/>
                  <a:pt x="515" y="409"/>
                  <a:pt x="515" y="407"/>
                </a:cubicBezTo>
                <a:cubicBezTo>
                  <a:pt x="515" y="404"/>
                  <a:pt x="518" y="399"/>
                  <a:pt x="520" y="397"/>
                </a:cubicBezTo>
                <a:cubicBezTo>
                  <a:pt x="521" y="397"/>
                  <a:pt x="519" y="392"/>
                  <a:pt x="519" y="391"/>
                </a:cubicBezTo>
                <a:cubicBezTo>
                  <a:pt x="518" y="389"/>
                  <a:pt x="518" y="388"/>
                  <a:pt x="518" y="387"/>
                </a:cubicBezTo>
                <a:cubicBezTo>
                  <a:pt x="517" y="384"/>
                  <a:pt x="516" y="382"/>
                  <a:pt x="514" y="380"/>
                </a:cubicBezTo>
                <a:cubicBezTo>
                  <a:pt x="513" y="379"/>
                  <a:pt x="513" y="379"/>
                  <a:pt x="512" y="378"/>
                </a:cubicBezTo>
                <a:cubicBezTo>
                  <a:pt x="510" y="375"/>
                  <a:pt x="511" y="372"/>
                  <a:pt x="512" y="370"/>
                </a:cubicBezTo>
                <a:cubicBezTo>
                  <a:pt x="513" y="369"/>
                  <a:pt x="513" y="369"/>
                  <a:pt x="513" y="368"/>
                </a:cubicBezTo>
                <a:cubicBezTo>
                  <a:pt x="513" y="367"/>
                  <a:pt x="514" y="366"/>
                  <a:pt x="514" y="366"/>
                </a:cubicBezTo>
                <a:cubicBezTo>
                  <a:pt x="516" y="365"/>
                  <a:pt x="518" y="365"/>
                  <a:pt x="520" y="366"/>
                </a:cubicBezTo>
                <a:cubicBezTo>
                  <a:pt x="522" y="366"/>
                  <a:pt x="523" y="366"/>
                  <a:pt x="524" y="366"/>
                </a:cubicBezTo>
                <a:cubicBezTo>
                  <a:pt x="525" y="366"/>
                  <a:pt x="525" y="363"/>
                  <a:pt x="525" y="362"/>
                </a:cubicBezTo>
                <a:cubicBezTo>
                  <a:pt x="525" y="361"/>
                  <a:pt x="525" y="360"/>
                  <a:pt x="525" y="359"/>
                </a:cubicBezTo>
                <a:cubicBezTo>
                  <a:pt x="525" y="356"/>
                  <a:pt x="527" y="355"/>
                  <a:pt x="529" y="354"/>
                </a:cubicBezTo>
                <a:cubicBezTo>
                  <a:pt x="530" y="354"/>
                  <a:pt x="531" y="353"/>
                  <a:pt x="531" y="352"/>
                </a:cubicBezTo>
                <a:cubicBezTo>
                  <a:pt x="532" y="351"/>
                  <a:pt x="534" y="347"/>
                  <a:pt x="535" y="340"/>
                </a:cubicBezTo>
                <a:cubicBezTo>
                  <a:pt x="535" y="340"/>
                  <a:pt x="535" y="340"/>
                  <a:pt x="535" y="340"/>
                </a:cubicBezTo>
                <a:cubicBezTo>
                  <a:pt x="535" y="339"/>
                  <a:pt x="534" y="336"/>
                  <a:pt x="533" y="334"/>
                </a:cubicBezTo>
                <a:cubicBezTo>
                  <a:pt x="533" y="333"/>
                  <a:pt x="532" y="332"/>
                  <a:pt x="532" y="331"/>
                </a:cubicBezTo>
                <a:cubicBezTo>
                  <a:pt x="532" y="330"/>
                  <a:pt x="531" y="329"/>
                  <a:pt x="532" y="327"/>
                </a:cubicBezTo>
                <a:cubicBezTo>
                  <a:pt x="534" y="325"/>
                  <a:pt x="536" y="325"/>
                  <a:pt x="538" y="325"/>
                </a:cubicBezTo>
                <a:cubicBezTo>
                  <a:pt x="538" y="325"/>
                  <a:pt x="538" y="322"/>
                  <a:pt x="539" y="321"/>
                </a:cubicBezTo>
                <a:cubicBezTo>
                  <a:pt x="539" y="320"/>
                  <a:pt x="539" y="318"/>
                  <a:pt x="540" y="318"/>
                </a:cubicBezTo>
                <a:cubicBezTo>
                  <a:pt x="540" y="316"/>
                  <a:pt x="537" y="308"/>
                  <a:pt x="535" y="306"/>
                </a:cubicBezTo>
                <a:cubicBezTo>
                  <a:pt x="533" y="304"/>
                  <a:pt x="534" y="301"/>
                  <a:pt x="534" y="297"/>
                </a:cubicBezTo>
                <a:cubicBezTo>
                  <a:pt x="534" y="296"/>
                  <a:pt x="534" y="295"/>
                  <a:pt x="534" y="294"/>
                </a:cubicBezTo>
                <a:cubicBezTo>
                  <a:pt x="534" y="293"/>
                  <a:pt x="530" y="292"/>
                  <a:pt x="528" y="292"/>
                </a:cubicBezTo>
                <a:cubicBezTo>
                  <a:pt x="527" y="291"/>
                  <a:pt x="525" y="291"/>
                  <a:pt x="524" y="290"/>
                </a:cubicBezTo>
                <a:cubicBezTo>
                  <a:pt x="520" y="289"/>
                  <a:pt x="521" y="285"/>
                  <a:pt x="522" y="282"/>
                </a:cubicBezTo>
                <a:cubicBezTo>
                  <a:pt x="522" y="281"/>
                  <a:pt x="522" y="281"/>
                  <a:pt x="522" y="280"/>
                </a:cubicBezTo>
                <a:cubicBezTo>
                  <a:pt x="521" y="281"/>
                  <a:pt x="521" y="281"/>
                  <a:pt x="521" y="282"/>
                </a:cubicBezTo>
                <a:cubicBezTo>
                  <a:pt x="520" y="282"/>
                  <a:pt x="519" y="283"/>
                  <a:pt x="519" y="284"/>
                </a:cubicBezTo>
                <a:cubicBezTo>
                  <a:pt x="518" y="285"/>
                  <a:pt x="517" y="285"/>
                  <a:pt x="515" y="285"/>
                </a:cubicBezTo>
                <a:cubicBezTo>
                  <a:pt x="514" y="285"/>
                  <a:pt x="512" y="284"/>
                  <a:pt x="511" y="283"/>
                </a:cubicBezTo>
                <a:cubicBezTo>
                  <a:pt x="511" y="283"/>
                  <a:pt x="511" y="283"/>
                  <a:pt x="510" y="283"/>
                </a:cubicBezTo>
                <a:cubicBezTo>
                  <a:pt x="509" y="284"/>
                  <a:pt x="508" y="285"/>
                  <a:pt x="507" y="286"/>
                </a:cubicBezTo>
                <a:cubicBezTo>
                  <a:pt x="507" y="286"/>
                  <a:pt x="507" y="286"/>
                  <a:pt x="507" y="286"/>
                </a:cubicBezTo>
                <a:cubicBezTo>
                  <a:pt x="505" y="287"/>
                  <a:pt x="503" y="288"/>
                  <a:pt x="500" y="286"/>
                </a:cubicBezTo>
                <a:cubicBezTo>
                  <a:pt x="497" y="284"/>
                  <a:pt x="495" y="277"/>
                  <a:pt x="495" y="274"/>
                </a:cubicBezTo>
                <a:cubicBezTo>
                  <a:pt x="494" y="274"/>
                  <a:pt x="493" y="273"/>
                  <a:pt x="487" y="273"/>
                </a:cubicBezTo>
                <a:cubicBezTo>
                  <a:pt x="487" y="273"/>
                  <a:pt x="487" y="273"/>
                  <a:pt x="487" y="273"/>
                </a:cubicBezTo>
                <a:cubicBezTo>
                  <a:pt x="483" y="273"/>
                  <a:pt x="477" y="267"/>
                  <a:pt x="476" y="266"/>
                </a:cubicBezTo>
                <a:cubicBezTo>
                  <a:pt x="476" y="266"/>
                  <a:pt x="476" y="265"/>
                  <a:pt x="475" y="265"/>
                </a:cubicBezTo>
                <a:cubicBezTo>
                  <a:pt x="474" y="263"/>
                  <a:pt x="472" y="260"/>
                  <a:pt x="471" y="257"/>
                </a:cubicBezTo>
                <a:cubicBezTo>
                  <a:pt x="471" y="256"/>
                  <a:pt x="469" y="254"/>
                  <a:pt x="468" y="253"/>
                </a:cubicBezTo>
                <a:cubicBezTo>
                  <a:pt x="468" y="252"/>
                  <a:pt x="467" y="252"/>
                  <a:pt x="466" y="251"/>
                </a:cubicBezTo>
                <a:cubicBezTo>
                  <a:pt x="465" y="249"/>
                  <a:pt x="465" y="245"/>
                  <a:pt x="465" y="238"/>
                </a:cubicBezTo>
                <a:cubicBezTo>
                  <a:pt x="465" y="237"/>
                  <a:pt x="466" y="236"/>
                  <a:pt x="466" y="235"/>
                </a:cubicBezTo>
                <a:cubicBezTo>
                  <a:pt x="466" y="232"/>
                  <a:pt x="469" y="230"/>
                  <a:pt x="474" y="226"/>
                </a:cubicBezTo>
                <a:cubicBezTo>
                  <a:pt x="476" y="225"/>
                  <a:pt x="478" y="223"/>
                  <a:pt x="479" y="223"/>
                </a:cubicBezTo>
                <a:cubicBezTo>
                  <a:pt x="484" y="218"/>
                  <a:pt x="493" y="208"/>
                  <a:pt x="494" y="206"/>
                </a:cubicBezTo>
                <a:cubicBezTo>
                  <a:pt x="495" y="203"/>
                  <a:pt x="499" y="204"/>
                  <a:pt x="503" y="204"/>
                </a:cubicBezTo>
                <a:cubicBezTo>
                  <a:pt x="505" y="204"/>
                  <a:pt x="506" y="204"/>
                  <a:pt x="507" y="205"/>
                </a:cubicBezTo>
                <a:cubicBezTo>
                  <a:pt x="507" y="203"/>
                  <a:pt x="507" y="199"/>
                  <a:pt x="507" y="197"/>
                </a:cubicBezTo>
                <a:cubicBezTo>
                  <a:pt x="507" y="196"/>
                  <a:pt x="507" y="195"/>
                  <a:pt x="507" y="194"/>
                </a:cubicBezTo>
                <a:cubicBezTo>
                  <a:pt x="507" y="191"/>
                  <a:pt x="507" y="170"/>
                  <a:pt x="508" y="167"/>
                </a:cubicBezTo>
                <a:cubicBezTo>
                  <a:pt x="507" y="166"/>
                  <a:pt x="506" y="165"/>
                  <a:pt x="497" y="161"/>
                </a:cubicBezTo>
                <a:cubicBezTo>
                  <a:pt x="496" y="161"/>
                  <a:pt x="496" y="161"/>
                  <a:pt x="496" y="161"/>
                </a:cubicBezTo>
                <a:cubicBezTo>
                  <a:pt x="493" y="159"/>
                  <a:pt x="491" y="154"/>
                  <a:pt x="490" y="151"/>
                </a:cubicBezTo>
                <a:cubicBezTo>
                  <a:pt x="489" y="152"/>
                  <a:pt x="489" y="153"/>
                  <a:pt x="488" y="153"/>
                </a:cubicBezTo>
                <a:cubicBezTo>
                  <a:pt x="487" y="154"/>
                  <a:pt x="486" y="154"/>
                  <a:pt x="485" y="153"/>
                </a:cubicBezTo>
                <a:cubicBezTo>
                  <a:pt x="483" y="152"/>
                  <a:pt x="483" y="146"/>
                  <a:pt x="483" y="143"/>
                </a:cubicBezTo>
                <a:cubicBezTo>
                  <a:pt x="483" y="140"/>
                  <a:pt x="486" y="135"/>
                  <a:pt x="489" y="134"/>
                </a:cubicBezTo>
                <a:cubicBezTo>
                  <a:pt x="490" y="133"/>
                  <a:pt x="501" y="129"/>
                  <a:pt x="504" y="128"/>
                </a:cubicBezTo>
                <a:cubicBezTo>
                  <a:pt x="504" y="128"/>
                  <a:pt x="504" y="126"/>
                  <a:pt x="504" y="124"/>
                </a:cubicBezTo>
                <a:cubicBezTo>
                  <a:pt x="504" y="123"/>
                  <a:pt x="504" y="122"/>
                  <a:pt x="504" y="122"/>
                </a:cubicBezTo>
                <a:cubicBezTo>
                  <a:pt x="504" y="120"/>
                  <a:pt x="505" y="119"/>
                  <a:pt x="506" y="118"/>
                </a:cubicBezTo>
                <a:cubicBezTo>
                  <a:pt x="507" y="117"/>
                  <a:pt x="508" y="116"/>
                  <a:pt x="509" y="115"/>
                </a:cubicBezTo>
                <a:cubicBezTo>
                  <a:pt x="509" y="113"/>
                  <a:pt x="505" y="107"/>
                  <a:pt x="503" y="106"/>
                </a:cubicBezTo>
                <a:cubicBezTo>
                  <a:pt x="502" y="105"/>
                  <a:pt x="494" y="103"/>
                  <a:pt x="491" y="103"/>
                </a:cubicBezTo>
                <a:cubicBezTo>
                  <a:pt x="489" y="102"/>
                  <a:pt x="489" y="102"/>
                  <a:pt x="489" y="102"/>
                </a:cubicBezTo>
                <a:cubicBezTo>
                  <a:pt x="486" y="102"/>
                  <a:pt x="485" y="99"/>
                  <a:pt x="482" y="94"/>
                </a:cubicBezTo>
                <a:cubicBezTo>
                  <a:pt x="482" y="93"/>
                  <a:pt x="481" y="91"/>
                  <a:pt x="481" y="91"/>
                </a:cubicBezTo>
                <a:cubicBezTo>
                  <a:pt x="480" y="90"/>
                  <a:pt x="478" y="89"/>
                  <a:pt x="476" y="89"/>
                </a:cubicBezTo>
                <a:cubicBezTo>
                  <a:pt x="476" y="88"/>
                  <a:pt x="476" y="88"/>
                  <a:pt x="476" y="88"/>
                </a:cubicBezTo>
                <a:cubicBezTo>
                  <a:pt x="472" y="87"/>
                  <a:pt x="473" y="83"/>
                  <a:pt x="473" y="81"/>
                </a:cubicBezTo>
                <a:cubicBezTo>
                  <a:pt x="470" y="82"/>
                  <a:pt x="467" y="84"/>
                  <a:pt x="467" y="86"/>
                </a:cubicBezTo>
                <a:cubicBezTo>
                  <a:pt x="468" y="89"/>
                  <a:pt x="472" y="102"/>
                  <a:pt x="469" y="104"/>
                </a:cubicBezTo>
                <a:cubicBezTo>
                  <a:pt x="466" y="106"/>
                  <a:pt x="464" y="111"/>
                  <a:pt x="461" y="109"/>
                </a:cubicBezTo>
                <a:cubicBezTo>
                  <a:pt x="458" y="108"/>
                  <a:pt x="447" y="93"/>
                  <a:pt x="444" y="94"/>
                </a:cubicBezTo>
                <a:cubicBezTo>
                  <a:pt x="440" y="95"/>
                  <a:pt x="428" y="100"/>
                  <a:pt x="429" y="103"/>
                </a:cubicBezTo>
                <a:cubicBezTo>
                  <a:pt x="429" y="107"/>
                  <a:pt x="429" y="114"/>
                  <a:pt x="435" y="120"/>
                </a:cubicBezTo>
                <a:cubicBezTo>
                  <a:pt x="441" y="125"/>
                  <a:pt x="444" y="124"/>
                  <a:pt x="444" y="128"/>
                </a:cubicBezTo>
                <a:cubicBezTo>
                  <a:pt x="444" y="131"/>
                  <a:pt x="444" y="134"/>
                  <a:pt x="447" y="135"/>
                </a:cubicBezTo>
                <a:cubicBezTo>
                  <a:pt x="450" y="136"/>
                  <a:pt x="463" y="142"/>
                  <a:pt x="464" y="147"/>
                </a:cubicBezTo>
                <a:cubicBezTo>
                  <a:pt x="465" y="151"/>
                  <a:pt x="473" y="170"/>
                  <a:pt x="468" y="167"/>
                </a:cubicBezTo>
                <a:cubicBezTo>
                  <a:pt x="463" y="163"/>
                  <a:pt x="455" y="155"/>
                  <a:pt x="453" y="153"/>
                </a:cubicBezTo>
                <a:cubicBezTo>
                  <a:pt x="451" y="152"/>
                  <a:pt x="449" y="148"/>
                  <a:pt x="444" y="149"/>
                </a:cubicBezTo>
                <a:cubicBezTo>
                  <a:pt x="439" y="151"/>
                  <a:pt x="436" y="153"/>
                  <a:pt x="434" y="151"/>
                </a:cubicBezTo>
                <a:cubicBezTo>
                  <a:pt x="432" y="150"/>
                  <a:pt x="419" y="141"/>
                  <a:pt x="416" y="139"/>
                </a:cubicBezTo>
                <a:cubicBezTo>
                  <a:pt x="414" y="136"/>
                  <a:pt x="411" y="131"/>
                  <a:pt x="411" y="128"/>
                </a:cubicBezTo>
                <a:cubicBezTo>
                  <a:pt x="411" y="126"/>
                  <a:pt x="411" y="107"/>
                  <a:pt x="414" y="104"/>
                </a:cubicBezTo>
                <a:cubicBezTo>
                  <a:pt x="417" y="102"/>
                  <a:pt x="423" y="97"/>
                  <a:pt x="424" y="93"/>
                </a:cubicBezTo>
                <a:cubicBezTo>
                  <a:pt x="424" y="89"/>
                  <a:pt x="428" y="79"/>
                  <a:pt x="428" y="76"/>
                </a:cubicBezTo>
                <a:cubicBezTo>
                  <a:pt x="428" y="72"/>
                  <a:pt x="426" y="64"/>
                  <a:pt x="427" y="60"/>
                </a:cubicBezTo>
                <a:cubicBezTo>
                  <a:pt x="428" y="56"/>
                  <a:pt x="430" y="42"/>
                  <a:pt x="430" y="42"/>
                </a:cubicBezTo>
                <a:cubicBezTo>
                  <a:pt x="431" y="40"/>
                  <a:pt x="430" y="38"/>
                  <a:pt x="427" y="38"/>
                </a:cubicBezTo>
                <a:cubicBezTo>
                  <a:pt x="425" y="38"/>
                  <a:pt x="421" y="37"/>
                  <a:pt x="419" y="40"/>
                </a:cubicBezTo>
                <a:cubicBezTo>
                  <a:pt x="417" y="42"/>
                  <a:pt x="415" y="46"/>
                  <a:pt x="416" y="49"/>
                </a:cubicBezTo>
                <a:cubicBezTo>
                  <a:pt x="416" y="52"/>
                  <a:pt x="420" y="56"/>
                  <a:pt x="419" y="59"/>
                </a:cubicBezTo>
                <a:cubicBezTo>
                  <a:pt x="418" y="61"/>
                  <a:pt x="414" y="72"/>
                  <a:pt x="413" y="76"/>
                </a:cubicBezTo>
                <a:cubicBezTo>
                  <a:pt x="412" y="79"/>
                  <a:pt x="410" y="87"/>
                  <a:pt x="406" y="88"/>
                </a:cubicBezTo>
                <a:cubicBezTo>
                  <a:pt x="403" y="89"/>
                  <a:pt x="391" y="90"/>
                  <a:pt x="389" y="92"/>
                </a:cubicBezTo>
                <a:cubicBezTo>
                  <a:pt x="387" y="94"/>
                  <a:pt x="360" y="115"/>
                  <a:pt x="364" y="119"/>
                </a:cubicBezTo>
                <a:cubicBezTo>
                  <a:pt x="368" y="123"/>
                  <a:pt x="372" y="126"/>
                  <a:pt x="371" y="129"/>
                </a:cubicBezTo>
                <a:cubicBezTo>
                  <a:pt x="371" y="132"/>
                  <a:pt x="370" y="141"/>
                  <a:pt x="371" y="143"/>
                </a:cubicBezTo>
                <a:cubicBezTo>
                  <a:pt x="371" y="145"/>
                  <a:pt x="382" y="169"/>
                  <a:pt x="378" y="172"/>
                </a:cubicBezTo>
                <a:cubicBezTo>
                  <a:pt x="375" y="175"/>
                  <a:pt x="367" y="182"/>
                  <a:pt x="366" y="184"/>
                </a:cubicBezTo>
                <a:cubicBezTo>
                  <a:pt x="366" y="187"/>
                  <a:pt x="362" y="198"/>
                  <a:pt x="360" y="202"/>
                </a:cubicBezTo>
                <a:cubicBezTo>
                  <a:pt x="358" y="205"/>
                  <a:pt x="350" y="217"/>
                  <a:pt x="350" y="219"/>
                </a:cubicBezTo>
                <a:cubicBezTo>
                  <a:pt x="350" y="221"/>
                  <a:pt x="353" y="240"/>
                  <a:pt x="351" y="242"/>
                </a:cubicBezTo>
                <a:cubicBezTo>
                  <a:pt x="349" y="244"/>
                  <a:pt x="343" y="250"/>
                  <a:pt x="343" y="252"/>
                </a:cubicBezTo>
                <a:cubicBezTo>
                  <a:pt x="343" y="255"/>
                  <a:pt x="343" y="263"/>
                  <a:pt x="346" y="263"/>
                </a:cubicBezTo>
                <a:cubicBezTo>
                  <a:pt x="348" y="264"/>
                  <a:pt x="356" y="263"/>
                  <a:pt x="358" y="266"/>
                </a:cubicBezTo>
                <a:cubicBezTo>
                  <a:pt x="359" y="268"/>
                  <a:pt x="362" y="272"/>
                  <a:pt x="365" y="271"/>
                </a:cubicBezTo>
                <a:cubicBezTo>
                  <a:pt x="369" y="269"/>
                  <a:pt x="375" y="267"/>
                  <a:pt x="378" y="264"/>
                </a:cubicBezTo>
                <a:cubicBezTo>
                  <a:pt x="380" y="261"/>
                  <a:pt x="382" y="259"/>
                  <a:pt x="384" y="261"/>
                </a:cubicBezTo>
                <a:cubicBezTo>
                  <a:pt x="385" y="263"/>
                  <a:pt x="390" y="267"/>
                  <a:pt x="393" y="268"/>
                </a:cubicBezTo>
                <a:cubicBezTo>
                  <a:pt x="395" y="269"/>
                  <a:pt x="409" y="271"/>
                  <a:pt x="412" y="276"/>
                </a:cubicBezTo>
                <a:cubicBezTo>
                  <a:pt x="416" y="280"/>
                  <a:pt x="424" y="289"/>
                  <a:pt x="426" y="292"/>
                </a:cubicBezTo>
                <a:cubicBezTo>
                  <a:pt x="427" y="295"/>
                  <a:pt x="434" y="302"/>
                  <a:pt x="431" y="305"/>
                </a:cubicBezTo>
                <a:cubicBezTo>
                  <a:pt x="429" y="308"/>
                  <a:pt x="426" y="314"/>
                  <a:pt x="427" y="317"/>
                </a:cubicBezTo>
                <a:cubicBezTo>
                  <a:pt x="428" y="321"/>
                  <a:pt x="431" y="324"/>
                  <a:pt x="429" y="328"/>
                </a:cubicBezTo>
                <a:cubicBezTo>
                  <a:pt x="427" y="333"/>
                  <a:pt x="427" y="335"/>
                  <a:pt x="424" y="336"/>
                </a:cubicBezTo>
                <a:cubicBezTo>
                  <a:pt x="422" y="338"/>
                  <a:pt x="417" y="339"/>
                  <a:pt x="417" y="342"/>
                </a:cubicBezTo>
                <a:cubicBezTo>
                  <a:pt x="417" y="346"/>
                  <a:pt x="417" y="355"/>
                  <a:pt x="417" y="358"/>
                </a:cubicBezTo>
                <a:cubicBezTo>
                  <a:pt x="418" y="360"/>
                  <a:pt x="422" y="366"/>
                  <a:pt x="425" y="367"/>
                </a:cubicBezTo>
                <a:cubicBezTo>
                  <a:pt x="428" y="368"/>
                  <a:pt x="437" y="370"/>
                  <a:pt x="437" y="373"/>
                </a:cubicBezTo>
                <a:cubicBezTo>
                  <a:pt x="438" y="376"/>
                  <a:pt x="441" y="381"/>
                  <a:pt x="437" y="381"/>
                </a:cubicBezTo>
                <a:cubicBezTo>
                  <a:pt x="432" y="381"/>
                  <a:pt x="427" y="380"/>
                  <a:pt x="423" y="378"/>
                </a:cubicBezTo>
                <a:cubicBezTo>
                  <a:pt x="420" y="377"/>
                  <a:pt x="410" y="371"/>
                  <a:pt x="409" y="367"/>
                </a:cubicBezTo>
                <a:cubicBezTo>
                  <a:pt x="407" y="364"/>
                  <a:pt x="407" y="361"/>
                  <a:pt x="406" y="354"/>
                </a:cubicBezTo>
                <a:cubicBezTo>
                  <a:pt x="406" y="348"/>
                  <a:pt x="408" y="337"/>
                  <a:pt x="410" y="334"/>
                </a:cubicBezTo>
                <a:cubicBezTo>
                  <a:pt x="412" y="332"/>
                  <a:pt x="416" y="326"/>
                  <a:pt x="417" y="324"/>
                </a:cubicBezTo>
                <a:cubicBezTo>
                  <a:pt x="417" y="322"/>
                  <a:pt x="414" y="305"/>
                  <a:pt x="410" y="303"/>
                </a:cubicBezTo>
                <a:cubicBezTo>
                  <a:pt x="407" y="302"/>
                  <a:pt x="404" y="299"/>
                  <a:pt x="403" y="295"/>
                </a:cubicBezTo>
                <a:cubicBezTo>
                  <a:pt x="402" y="291"/>
                  <a:pt x="401" y="282"/>
                  <a:pt x="397" y="283"/>
                </a:cubicBezTo>
                <a:cubicBezTo>
                  <a:pt x="394" y="283"/>
                  <a:pt x="382" y="285"/>
                  <a:pt x="379" y="285"/>
                </a:cubicBezTo>
                <a:cubicBezTo>
                  <a:pt x="376" y="285"/>
                  <a:pt x="369" y="284"/>
                  <a:pt x="366" y="286"/>
                </a:cubicBezTo>
                <a:cubicBezTo>
                  <a:pt x="363" y="287"/>
                  <a:pt x="348" y="301"/>
                  <a:pt x="348" y="306"/>
                </a:cubicBezTo>
                <a:cubicBezTo>
                  <a:pt x="349" y="311"/>
                  <a:pt x="354" y="331"/>
                  <a:pt x="353" y="333"/>
                </a:cubicBezTo>
                <a:cubicBezTo>
                  <a:pt x="353" y="336"/>
                  <a:pt x="351" y="344"/>
                  <a:pt x="349" y="348"/>
                </a:cubicBezTo>
                <a:cubicBezTo>
                  <a:pt x="346" y="351"/>
                  <a:pt x="325" y="373"/>
                  <a:pt x="325" y="376"/>
                </a:cubicBezTo>
                <a:cubicBezTo>
                  <a:pt x="324" y="380"/>
                  <a:pt x="325" y="389"/>
                  <a:pt x="321" y="391"/>
                </a:cubicBezTo>
                <a:cubicBezTo>
                  <a:pt x="318" y="394"/>
                  <a:pt x="303" y="400"/>
                  <a:pt x="300" y="401"/>
                </a:cubicBezTo>
                <a:cubicBezTo>
                  <a:pt x="296" y="402"/>
                  <a:pt x="293" y="400"/>
                  <a:pt x="290" y="404"/>
                </a:cubicBezTo>
                <a:cubicBezTo>
                  <a:pt x="287" y="407"/>
                  <a:pt x="286" y="408"/>
                  <a:pt x="283" y="408"/>
                </a:cubicBezTo>
                <a:cubicBezTo>
                  <a:pt x="280" y="408"/>
                  <a:pt x="271" y="409"/>
                  <a:pt x="271" y="412"/>
                </a:cubicBezTo>
                <a:cubicBezTo>
                  <a:pt x="271" y="415"/>
                  <a:pt x="272" y="425"/>
                  <a:pt x="267" y="426"/>
                </a:cubicBezTo>
                <a:cubicBezTo>
                  <a:pt x="262" y="426"/>
                  <a:pt x="256" y="428"/>
                  <a:pt x="254" y="425"/>
                </a:cubicBezTo>
                <a:cubicBezTo>
                  <a:pt x="253" y="422"/>
                  <a:pt x="248" y="415"/>
                  <a:pt x="245" y="415"/>
                </a:cubicBezTo>
                <a:cubicBezTo>
                  <a:pt x="243" y="415"/>
                  <a:pt x="235" y="415"/>
                  <a:pt x="232" y="413"/>
                </a:cubicBezTo>
                <a:cubicBezTo>
                  <a:pt x="229" y="410"/>
                  <a:pt x="225" y="409"/>
                  <a:pt x="220" y="406"/>
                </a:cubicBezTo>
                <a:cubicBezTo>
                  <a:pt x="214" y="403"/>
                  <a:pt x="211" y="403"/>
                  <a:pt x="209" y="400"/>
                </a:cubicBezTo>
                <a:cubicBezTo>
                  <a:pt x="207" y="397"/>
                  <a:pt x="199" y="386"/>
                  <a:pt x="199" y="383"/>
                </a:cubicBezTo>
                <a:cubicBezTo>
                  <a:pt x="199" y="380"/>
                  <a:pt x="198" y="369"/>
                  <a:pt x="204" y="372"/>
                </a:cubicBezTo>
                <a:cubicBezTo>
                  <a:pt x="209" y="374"/>
                  <a:pt x="221" y="384"/>
                  <a:pt x="224" y="386"/>
                </a:cubicBezTo>
                <a:cubicBezTo>
                  <a:pt x="228" y="388"/>
                  <a:pt x="233" y="387"/>
                  <a:pt x="237" y="385"/>
                </a:cubicBezTo>
                <a:cubicBezTo>
                  <a:pt x="241" y="383"/>
                  <a:pt x="242" y="382"/>
                  <a:pt x="245" y="383"/>
                </a:cubicBezTo>
                <a:cubicBezTo>
                  <a:pt x="249" y="384"/>
                  <a:pt x="258" y="387"/>
                  <a:pt x="262" y="385"/>
                </a:cubicBezTo>
                <a:cubicBezTo>
                  <a:pt x="266" y="383"/>
                  <a:pt x="271" y="376"/>
                  <a:pt x="272" y="374"/>
                </a:cubicBezTo>
                <a:cubicBezTo>
                  <a:pt x="273" y="371"/>
                  <a:pt x="287" y="356"/>
                  <a:pt x="289" y="355"/>
                </a:cubicBezTo>
                <a:cubicBezTo>
                  <a:pt x="294" y="352"/>
                  <a:pt x="301" y="345"/>
                  <a:pt x="307" y="344"/>
                </a:cubicBezTo>
                <a:cubicBezTo>
                  <a:pt x="314" y="342"/>
                  <a:pt x="315" y="322"/>
                  <a:pt x="315" y="319"/>
                </a:cubicBezTo>
                <a:cubicBezTo>
                  <a:pt x="315" y="316"/>
                  <a:pt x="326" y="308"/>
                  <a:pt x="329" y="306"/>
                </a:cubicBezTo>
                <a:cubicBezTo>
                  <a:pt x="332" y="304"/>
                  <a:pt x="332" y="298"/>
                  <a:pt x="331" y="294"/>
                </a:cubicBezTo>
                <a:cubicBezTo>
                  <a:pt x="331" y="291"/>
                  <a:pt x="327" y="286"/>
                  <a:pt x="321" y="283"/>
                </a:cubicBezTo>
                <a:cubicBezTo>
                  <a:pt x="315" y="281"/>
                  <a:pt x="316" y="272"/>
                  <a:pt x="315" y="266"/>
                </a:cubicBezTo>
                <a:cubicBezTo>
                  <a:pt x="315" y="261"/>
                  <a:pt x="320" y="250"/>
                  <a:pt x="321" y="246"/>
                </a:cubicBezTo>
                <a:cubicBezTo>
                  <a:pt x="322" y="243"/>
                  <a:pt x="329" y="219"/>
                  <a:pt x="329" y="217"/>
                </a:cubicBezTo>
                <a:cubicBezTo>
                  <a:pt x="329" y="214"/>
                  <a:pt x="332" y="199"/>
                  <a:pt x="332" y="195"/>
                </a:cubicBezTo>
                <a:cubicBezTo>
                  <a:pt x="332" y="192"/>
                  <a:pt x="339" y="183"/>
                  <a:pt x="344" y="175"/>
                </a:cubicBezTo>
                <a:cubicBezTo>
                  <a:pt x="349" y="167"/>
                  <a:pt x="354" y="139"/>
                  <a:pt x="354" y="133"/>
                </a:cubicBezTo>
                <a:cubicBezTo>
                  <a:pt x="354" y="127"/>
                  <a:pt x="350" y="123"/>
                  <a:pt x="346" y="119"/>
                </a:cubicBezTo>
                <a:cubicBezTo>
                  <a:pt x="341" y="114"/>
                  <a:pt x="347" y="104"/>
                  <a:pt x="348" y="101"/>
                </a:cubicBezTo>
                <a:cubicBezTo>
                  <a:pt x="348" y="98"/>
                  <a:pt x="365" y="83"/>
                  <a:pt x="367" y="80"/>
                </a:cubicBezTo>
                <a:cubicBezTo>
                  <a:pt x="369" y="78"/>
                  <a:pt x="371" y="59"/>
                  <a:pt x="372" y="55"/>
                </a:cubicBezTo>
                <a:cubicBezTo>
                  <a:pt x="372" y="52"/>
                  <a:pt x="376" y="48"/>
                  <a:pt x="378" y="45"/>
                </a:cubicBezTo>
                <a:cubicBezTo>
                  <a:pt x="380" y="43"/>
                  <a:pt x="376" y="27"/>
                  <a:pt x="373" y="23"/>
                </a:cubicBezTo>
                <a:cubicBezTo>
                  <a:pt x="370" y="20"/>
                  <a:pt x="362" y="20"/>
                  <a:pt x="358" y="20"/>
                </a:cubicBezTo>
                <a:cubicBezTo>
                  <a:pt x="355" y="19"/>
                  <a:pt x="351" y="16"/>
                  <a:pt x="350" y="14"/>
                </a:cubicBezTo>
                <a:cubicBezTo>
                  <a:pt x="348" y="12"/>
                  <a:pt x="336" y="12"/>
                  <a:pt x="333" y="12"/>
                </a:cubicBezTo>
                <a:cubicBezTo>
                  <a:pt x="331" y="12"/>
                  <a:pt x="325" y="5"/>
                  <a:pt x="324" y="2"/>
                </a:cubicBezTo>
                <a:cubicBezTo>
                  <a:pt x="322" y="0"/>
                  <a:pt x="317" y="2"/>
                  <a:pt x="315" y="4"/>
                </a:cubicBezTo>
                <a:cubicBezTo>
                  <a:pt x="313" y="5"/>
                  <a:pt x="309" y="9"/>
                  <a:pt x="308" y="12"/>
                </a:cubicBezTo>
                <a:cubicBezTo>
                  <a:pt x="308" y="15"/>
                  <a:pt x="290" y="56"/>
                  <a:pt x="288" y="62"/>
                </a:cubicBezTo>
                <a:cubicBezTo>
                  <a:pt x="286" y="67"/>
                  <a:pt x="273" y="78"/>
                  <a:pt x="268" y="80"/>
                </a:cubicBezTo>
                <a:cubicBezTo>
                  <a:pt x="264" y="83"/>
                  <a:pt x="251" y="88"/>
                  <a:pt x="244" y="89"/>
                </a:cubicBezTo>
                <a:cubicBezTo>
                  <a:pt x="237" y="91"/>
                  <a:pt x="232" y="105"/>
                  <a:pt x="230" y="112"/>
                </a:cubicBezTo>
                <a:cubicBezTo>
                  <a:pt x="227" y="118"/>
                  <a:pt x="234" y="119"/>
                  <a:pt x="237" y="119"/>
                </a:cubicBezTo>
                <a:cubicBezTo>
                  <a:pt x="239" y="120"/>
                  <a:pt x="237" y="126"/>
                  <a:pt x="236" y="130"/>
                </a:cubicBezTo>
                <a:cubicBezTo>
                  <a:pt x="235" y="133"/>
                  <a:pt x="234" y="135"/>
                  <a:pt x="230" y="138"/>
                </a:cubicBezTo>
                <a:cubicBezTo>
                  <a:pt x="227" y="142"/>
                  <a:pt x="227" y="156"/>
                  <a:pt x="227" y="158"/>
                </a:cubicBezTo>
                <a:cubicBezTo>
                  <a:pt x="227" y="160"/>
                  <a:pt x="226" y="163"/>
                  <a:pt x="224" y="168"/>
                </a:cubicBezTo>
                <a:cubicBezTo>
                  <a:pt x="222" y="172"/>
                  <a:pt x="212" y="174"/>
                  <a:pt x="208" y="178"/>
                </a:cubicBezTo>
                <a:cubicBezTo>
                  <a:pt x="204" y="181"/>
                  <a:pt x="208" y="186"/>
                  <a:pt x="213" y="194"/>
                </a:cubicBezTo>
                <a:cubicBezTo>
                  <a:pt x="219" y="201"/>
                  <a:pt x="223" y="202"/>
                  <a:pt x="226" y="204"/>
                </a:cubicBezTo>
                <a:cubicBezTo>
                  <a:pt x="228" y="206"/>
                  <a:pt x="226" y="216"/>
                  <a:pt x="225" y="221"/>
                </a:cubicBezTo>
                <a:cubicBezTo>
                  <a:pt x="224" y="226"/>
                  <a:pt x="228" y="235"/>
                  <a:pt x="230" y="239"/>
                </a:cubicBezTo>
                <a:cubicBezTo>
                  <a:pt x="232" y="242"/>
                  <a:pt x="236" y="243"/>
                  <a:pt x="239" y="245"/>
                </a:cubicBezTo>
                <a:cubicBezTo>
                  <a:pt x="242" y="247"/>
                  <a:pt x="232" y="255"/>
                  <a:pt x="228" y="258"/>
                </a:cubicBezTo>
                <a:cubicBezTo>
                  <a:pt x="225" y="260"/>
                  <a:pt x="226" y="272"/>
                  <a:pt x="226" y="277"/>
                </a:cubicBezTo>
                <a:cubicBezTo>
                  <a:pt x="225" y="282"/>
                  <a:pt x="219" y="282"/>
                  <a:pt x="214" y="283"/>
                </a:cubicBezTo>
                <a:cubicBezTo>
                  <a:pt x="210" y="283"/>
                  <a:pt x="205" y="272"/>
                  <a:pt x="204" y="269"/>
                </a:cubicBezTo>
                <a:cubicBezTo>
                  <a:pt x="203" y="266"/>
                  <a:pt x="202" y="262"/>
                  <a:pt x="202" y="257"/>
                </a:cubicBezTo>
                <a:cubicBezTo>
                  <a:pt x="201" y="253"/>
                  <a:pt x="196" y="244"/>
                  <a:pt x="194" y="241"/>
                </a:cubicBezTo>
                <a:cubicBezTo>
                  <a:pt x="191" y="239"/>
                  <a:pt x="181" y="223"/>
                  <a:pt x="177" y="218"/>
                </a:cubicBezTo>
                <a:cubicBezTo>
                  <a:pt x="174" y="214"/>
                  <a:pt x="169" y="210"/>
                  <a:pt x="165" y="206"/>
                </a:cubicBezTo>
                <a:cubicBezTo>
                  <a:pt x="163" y="204"/>
                  <a:pt x="161" y="199"/>
                  <a:pt x="158" y="195"/>
                </a:cubicBezTo>
                <a:cubicBezTo>
                  <a:pt x="156" y="201"/>
                  <a:pt x="151" y="205"/>
                  <a:pt x="147" y="209"/>
                </a:cubicBezTo>
                <a:cubicBezTo>
                  <a:pt x="145" y="210"/>
                  <a:pt x="144" y="212"/>
                  <a:pt x="143" y="213"/>
                </a:cubicBezTo>
                <a:cubicBezTo>
                  <a:pt x="143" y="214"/>
                  <a:pt x="145" y="215"/>
                  <a:pt x="148" y="218"/>
                </a:cubicBezTo>
                <a:cubicBezTo>
                  <a:pt x="149" y="219"/>
                  <a:pt x="150" y="219"/>
                  <a:pt x="150" y="220"/>
                </a:cubicBezTo>
                <a:cubicBezTo>
                  <a:pt x="151" y="220"/>
                  <a:pt x="151" y="220"/>
                  <a:pt x="152" y="221"/>
                </a:cubicBezTo>
                <a:cubicBezTo>
                  <a:pt x="153" y="222"/>
                  <a:pt x="154" y="223"/>
                  <a:pt x="155" y="223"/>
                </a:cubicBezTo>
                <a:cubicBezTo>
                  <a:pt x="155" y="224"/>
                  <a:pt x="156" y="224"/>
                  <a:pt x="157" y="225"/>
                </a:cubicBezTo>
                <a:cubicBezTo>
                  <a:pt x="159" y="229"/>
                  <a:pt x="156" y="249"/>
                  <a:pt x="155" y="250"/>
                </a:cubicBezTo>
                <a:cubicBezTo>
                  <a:pt x="155" y="251"/>
                  <a:pt x="155" y="251"/>
                  <a:pt x="154" y="25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0" name="Freeform 238"/>
          <p:cNvSpPr>
            <a:spLocks/>
          </p:cNvSpPr>
          <p:nvPr/>
        </p:nvSpPr>
        <p:spPr bwMode="auto">
          <a:xfrm>
            <a:off x="8749070" y="4642189"/>
            <a:ext cx="2054842" cy="1457095"/>
          </a:xfrm>
          <a:custGeom>
            <a:avLst/>
            <a:gdLst>
              <a:gd name="T0" fmla="*/ 344 w 730"/>
              <a:gd name="T1" fmla="*/ 500 h 517"/>
              <a:gd name="T2" fmla="*/ 367 w 730"/>
              <a:gd name="T3" fmla="*/ 509 h 517"/>
              <a:gd name="T4" fmla="*/ 386 w 730"/>
              <a:gd name="T5" fmla="*/ 516 h 517"/>
              <a:gd name="T6" fmla="*/ 406 w 730"/>
              <a:gd name="T7" fmla="*/ 495 h 517"/>
              <a:gd name="T8" fmla="*/ 437 w 730"/>
              <a:gd name="T9" fmla="*/ 475 h 517"/>
              <a:gd name="T10" fmla="*/ 463 w 730"/>
              <a:gd name="T11" fmla="*/ 414 h 517"/>
              <a:gd name="T12" fmla="*/ 506 w 730"/>
              <a:gd name="T13" fmla="*/ 416 h 517"/>
              <a:gd name="T14" fmla="*/ 537 w 730"/>
              <a:gd name="T15" fmla="*/ 425 h 517"/>
              <a:gd name="T16" fmla="*/ 591 w 730"/>
              <a:gd name="T17" fmla="*/ 437 h 517"/>
              <a:gd name="T18" fmla="*/ 623 w 730"/>
              <a:gd name="T19" fmla="*/ 443 h 517"/>
              <a:gd name="T20" fmla="*/ 658 w 730"/>
              <a:gd name="T21" fmla="*/ 417 h 517"/>
              <a:gd name="T22" fmla="*/ 719 w 730"/>
              <a:gd name="T23" fmla="*/ 409 h 517"/>
              <a:gd name="T24" fmla="*/ 715 w 730"/>
              <a:gd name="T25" fmla="*/ 384 h 517"/>
              <a:gd name="T26" fmla="*/ 695 w 730"/>
              <a:gd name="T27" fmla="*/ 350 h 517"/>
              <a:gd name="T28" fmla="*/ 669 w 730"/>
              <a:gd name="T29" fmla="*/ 334 h 517"/>
              <a:gd name="T30" fmla="*/ 633 w 730"/>
              <a:gd name="T31" fmla="*/ 313 h 517"/>
              <a:gd name="T32" fmla="*/ 621 w 730"/>
              <a:gd name="T33" fmla="*/ 319 h 517"/>
              <a:gd name="T34" fmla="*/ 579 w 730"/>
              <a:gd name="T35" fmla="*/ 301 h 517"/>
              <a:gd name="T36" fmla="*/ 509 w 730"/>
              <a:gd name="T37" fmla="*/ 303 h 517"/>
              <a:gd name="T38" fmla="*/ 495 w 730"/>
              <a:gd name="T39" fmla="*/ 279 h 517"/>
              <a:gd name="T40" fmla="*/ 465 w 730"/>
              <a:gd name="T41" fmla="*/ 272 h 517"/>
              <a:gd name="T42" fmla="*/ 437 w 730"/>
              <a:gd name="T43" fmla="*/ 265 h 517"/>
              <a:gd name="T44" fmla="*/ 412 w 730"/>
              <a:gd name="T45" fmla="*/ 251 h 517"/>
              <a:gd name="T46" fmla="*/ 388 w 730"/>
              <a:gd name="T47" fmla="*/ 234 h 517"/>
              <a:gd name="T48" fmla="*/ 352 w 730"/>
              <a:gd name="T49" fmla="*/ 222 h 517"/>
              <a:gd name="T50" fmla="*/ 341 w 730"/>
              <a:gd name="T51" fmla="*/ 192 h 517"/>
              <a:gd name="T52" fmla="*/ 320 w 730"/>
              <a:gd name="T53" fmla="*/ 145 h 517"/>
              <a:gd name="T54" fmla="*/ 296 w 730"/>
              <a:gd name="T55" fmla="*/ 152 h 517"/>
              <a:gd name="T56" fmla="*/ 275 w 730"/>
              <a:gd name="T57" fmla="*/ 150 h 517"/>
              <a:gd name="T58" fmla="*/ 251 w 730"/>
              <a:gd name="T59" fmla="*/ 123 h 517"/>
              <a:gd name="T60" fmla="*/ 216 w 730"/>
              <a:gd name="T61" fmla="*/ 106 h 517"/>
              <a:gd name="T62" fmla="*/ 180 w 730"/>
              <a:gd name="T63" fmla="*/ 105 h 517"/>
              <a:gd name="T64" fmla="*/ 153 w 730"/>
              <a:gd name="T65" fmla="*/ 58 h 517"/>
              <a:gd name="T66" fmla="*/ 158 w 730"/>
              <a:gd name="T67" fmla="*/ 0 h 517"/>
              <a:gd name="T68" fmla="*/ 129 w 730"/>
              <a:gd name="T69" fmla="*/ 17 h 517"/>
              <a:gd name="T70" fmla="*/ 105 w 730"/>
              <a:gd name="T71" fmla="*/ 31 h 517"/>
              <a:gd name="T72" fmla="*/ 91 w 730"/>
              <a:gd name="T73" fmla="*/ 20 h 517"/>
              <a:gd name="T74" fmla="*/ 63 w 730"/>
              <a:gd name="T75" fmla="*/ 72 h 517"/>
              <a:gd name="T76" fmla="*/ 38 w 730"/>
              <a:gd name="T77" fmla="*/ 98 h 517"/>
              <a:gd name="T78" fmla="*/ 21 w 730"/>
              <a:gd name="T79" fmla="*/ 138 h 517"/>
              <a:gd name="T80" fmla="*/ 16 w 730"/>
              <a:gd name="T81" fmla="*/ 156 h 517"/>
              <a:gd name="T82" fmla="*/ 9 w 730"/>
              <a:gd name="T83" fmla="*/ 189 h 517"/>
              <a:gd name="T84" fmla="*/ 46 w 730"/>
              <a:gd name="T85" fmla="*/ 232 h 517"/>
              <a:gd name="T86" fmla="*/ 65 w 730"/>
              <a:gd name="T87" fmla="*/ 260 h 517"/>
              <a:gd name="T88" fmla="*/ 60 w 730"/>
              <a:gd name="T89" fmla="*/ 316 h 517"/>
              <a:gd name="T90" fmla="*/ 68 w 730"/>
              <a:gd name="T91" fmla="*/ 340 h 517"/>
              <a:gd name="T92" fmla="*/ 58 w 730"/>
              <a:gd name="T93" fmla="*/ 363 h 517"/>
              <a:gd name="T94" fmla="*/ 76 w 730"/>
              <a:gd name="T95" fmla="*/ 386 h 517"/>
              <a:gd name="T96" fmla="*/ 85 w 730"/>
              <a:gd name="T97" fmla="*/ 402 h 517"/>
              <a:gd name="T98" fmla="*/ 95 w 730"/>
              <a:gd name="T99" fmla="*/ 418 h 517"/>
              <a:gd name="T100" fmla="*/ 99 w 730"/>
              <a:gd name="T101" fmla="*/ 441 h 517"/>
              <a:gd name="T102" fmla="*/ 136 w 730"/>
              <a:gd name="T103" fmla="*/ 434 h 517"/>
              <a:gd name="T104" fmla="*/ 158 w 730"/>
              <a:gd name="T105" fmla="*/ 435 h 517"/>
              <a:gd name="T106" fmla="*/ 187 w 730"/>
              <a:gd name="T107" fmla="*/ 428 h 517"/>
              <a:gd name="T108" fmla="*/ 206 w 730"/>
              <a:gd name="T109" fmla="*/ 418 h 517"/>
              <a:gd name="T110" fmla="*/ 224 w 730"/>
              <a:gd name="T111" fmla="*/ 398 h 517"/>
              <a:gd name="T112" fmla="*/ 247 w 730"/>
              <a:gd name="T113" fmla="*/ 406 h 517"/>
              <a:gd name="T114" fmla="*/ 282 w 730"/>
              <a:gd name="T115" fmla="*/ 422 h 517"/>
              <a:gd name="T116" fmla="*/ 299 w 730"/>
              <a:gd name="T117" fmla="*/ 438 h 517"/>
              <a:gd name="T118" fmla="*/ 316 w 730"/>
              <a:gd name="T119" fmla="*/ 465 h 517"/>
              <a:gd name="T120" fmla="*/ 332 w 730"/>
              <a:gd name="T121" fmla="*/ 4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517">
                <a:moveTo>
                  <a:pt x="332" y="494"/>
                </a:moveTo>
                <a:cubicBezTo>
                  <a:pt x="333" y="494"/>
                  <a:pt x="335" y="495"/>
                  <a:pt x="336" y="496"/>
                </a:cubicBezTo>
                <a:cubicBezTo>
                  <a:pt x="338" y="496"/>
                  <a:pt x="340" y="497"/>
                  <a:pt x="341" y="498"/>
                </a:cubicBezTo>
                <a:cubicBezTo>
                  <a:pt x="341" y="498"/>
                  <a:pt x="343" y="499"/>
                  <a:pt x="344" y="500"/>
                </a:cubicBezTo>
                <a:cubicBezTo>
                  <a:pt x="347" y="501"/>
                  <a:pt x="349" y="502"/>
                  <a:pt x="350" y="504"/>
                </a:cubicBezTo>
                <a:cubicBezTo>
                  <a:pt x="352" y="505"/>
                  <a:pt x="354" y="507"/>
                  <a:pt x="356" y="508"/>
                </a:cubicBezTo>
                <a:cubicBezTo>
                  <a:pt x="357" y="509"/>
                  <a:pt x="362" y="509"/>
                  <a:pt x="366" y="508"/>
                </a:cubicBezTo>
                <a:cubicBezTo>
                  <a:pt x="366" y="508"/>
                  <a:pt x="367" y="509"/>
                  <a:pt x="367" y="509"/>
                </a:cubicBezTo>
                <a:cubicBezTo>
                  <a:pt x="371" y="512"/>
                  <a:pt x="376" y="516"/>
                  <a:pt x="377" y="516"/>
                </a:cubicBezTo>
                <a:cubicBezTo>
                  <a:pt x="377" y="516"/>
                  <a:pt x="378" y="516"/>
                  <a:pt x="379" y="515"/>
                </a:cubicBezTo>
                <a:cubicBezTo>
                  <a:pt x="381" y="515"/>
                  <a:pt x="382" y="514"/>
                  <a:pt x="383" y="514"/>
                </a:cubicBezTo>
                <a:cubicBezTo>
                  <a:pt x="384" y="514"/>
                  <a:pt x="385" y="516"/>
                  <a:pt x="386" y="516"/>
                </a:cubicBezTo>
                <a:cubicBezTo>
                  <a:pt x="386" y="516"/>
                  <a:pt x="386" y="517"/>
                  <a:pt x="387" y="517"/>
                </a:cubicBezTo>
                <a:cubicBezTo>
                  <a:pt x="387" y="516"/>
                  <a:pt x="388" y="516"/>
                  <a:pt x="388" y="515"/>
                </a:cubicBezTo>
                <a:cubicBezTo>
                  <a:pt x="390" y="513"/>
                  <a:pt x="399" y="510"/>
                  <a:pt x="402" y="509"/>
                </a:cubicBezTo>
                <a:cubicBezTo>
                  <a:pt x="402" y="508"/>
                  <a:pt x="404" y="504"/>
                  <a:pt x="406" y="495"/>
                </a:cubicBezTo>
                <a:cubicBezTo>
                  <a:pt x="406" y="493"/>
                  <a:pt x="406" y="493"/>
                  <a:pt x="406" y="493"/>
                </a:cubicBezTo>
                <a:cubicBezTo>
                  <a:pt x="406" y="492"/>
                  <a:pt x="407" y="491"/>
                  <a:pt x="426" y="478"/>
                </a:cubicBezTo>
                <a:cubicBezTo>
                  <a:pt x="427" y="478"/>
                  <a:pt x="427" y="478"/>
                  <a:pt x="427" y="478"/>
                </a:cubicBezTo>
                <a:cubicBezTo>
                  <a:pt x="428" y="477"/>
                  <a:pt x="430" y="476"/>
                  <a:pt x="437" y="475"/>
                </a:cubicBezTo>
                <a:cubicBezTo>
                  <a:pt x="441" y="474"/>
                  <a:pt x="446" y="472"/>
                  <a:pt x="448" y="472"/>
                </a:cubicBezTo>
                <a:cubicBezTo>
                  <a:pt x="449" y="470"/>
                  <a:pt x="448" y="459"/>
                  <a:pt x="447" y="456"/>
                </a:cubicBezTo>
                <a:cubicBezTo>
                  <a:pt x="447" y="454"/>
                  <a:pt x="447" y="452"/>
                  <a:pt x="447" y="451"/>
                </a:cubicBezTo>
                <a:cubicBezTo>
                  <a:pt x="447" y="446"/>
                  <a:pt x="463" y="415"/>
                  <a:pt x="463" y="414"/>
                </a:cubicBezTo>
                <a:cubicBezTo>
                  <a:pt x="464" y="413"/>
                  <a:pt x="466" y="412"/>
                  <a:pt x="477" y="410"/>
                </a:cubicBezTo>
                <a:cubicBezTo>
                  <a:pt x="479" y="410"/>
                  <a:pt x="479" y="410"/>
                  <a:pt x="479" y="410"/>
                </a:cubicBezTo>
                <a:cubicBezTo>
                  <a:pt x="479" y="410"/>
                  <a:pt x="486" y="408"/>
                  <a:pt x="491" y="410"/>
                </a:cubicBezTo>
                <a:cubicBezTo>
                  <a:pt x="496" y="413"/>
                  <a:pt x="504" y="416"/>
                  <a:pt x="506" y="416"/>
                </a:cubicBezTo>
                <a:cubicBezTo>
                  <a:pt x="507" y="416"/>
                  <a:pt x="508" y="416"/>
                  <a:pt x="509" y="416"/>
                </a:cubicBezTo>
                <a:cubicBezTo>
                  <a:pt x="524" y="415"/>
                  <a:pt x="529" y="416"/>
                  <a:pt x="531" y="418"/>
                </a:cubicBezTo>
                <a:cubicBezTo>
                  <a:pt x="532" y="419"/>
                  <a:pt x="532" y="420"/>
                  <a:pt x="533" y="421"/>
                </a:cubicBezTo>
                <a:cubicBezTo>
                  <a:pt x="534" y="422"/>
                  <a:pt x="536" y="425"/>
                  <a:pt x="537" y="425"/>
                </a:cubicBezTo>
                <a:cubicBezTo>
                  <a:pt x="539" y="426"/>
                  <a:pt x="556" y="429"/>
                  <a:pt x="559" y="428"/>
                </a:cubicBezTo>
                <a:cubicBezTo>
                  <a:pt x="563" y="425"/>
                  <a:pt x="575" y="420"/>
                  <a:pt x="579" y="425"/>
                </a:cubicBezTo>
                <a:cubicBezTo>
                  <a:pt x="579" y="425"/>
                  <a:pt x="579" y="425"/>
                  <a:pt x="579" y="425"/>
                </a:cubicBezTo>
                <a:cubicBezTo>
                  <a:pt x="587" y="434"/>
                  <a:pt x="590" y="437"/>
                  <a:pt x="591" y="437"/>
                </a:cubicBezTo>
                <a:cubicBezTo>
                  <a:pt x="592" y="437"/>
                  <a:pt x="594" y="436"/>
                  <a:pt x="596" y="436"/>
                </a:cubicBezTo>
                <a:cubicBezTo>
                  <a:pt x="603" y="434"/>
                  <a:pt x="606" y="434"/>
                  <a:pt x="607" y="435"/>
                </a:cubicBezTo>
                <a:cubicBezTo>
                  <a:pt x="608" y="435"/>
                  <a:pt x="609" y="435"/>
                  <a:pt x="610" y="436"/>
                </a:cubicBezTo>
                <a:cubicBezTo>
                  <a:pt x="617" y="440"/>
                  <a:pt x="621" y="442"/>
                  <a:pt x="623" y="443"/>
                </a:cubicBezTo>
                <a:cubicBezTo>
                  <a:pt x="623" y="442"/>
                  <a:pt x="624" y="439"/>
                  <a:pt x="624" y="437"/>
                </a:cubicBezTo>
                <a:cubicBezTo>
                  <a:pt x="626" y="429"/>
                  <a:pt x="627" y="425"/>
                  <a:pt x="630" y="425"/>
                </a:cubicBezTo>
                <a:cubicBezTo>
                  <a:pt x="630" y="425"/>
                  <a:pt x="633" y="424"/>
                  <a:pt x="635" y="423"/>
                </a:cubicBezTo>
                <a:cubicBezTo>
                  <a:pt x="648" y="418"/>
                  <a:pt x="655" y="415"/>
                  <a:pt x="658" y="417"/>
                </a:cubicBezTo>
                <a:cubicBezTo>
                  <a:pt x="660" y="417"/>
                  <a:pt x="677" y="427"/>
                  <a:pt x="683" y="432"/>
                </a:cubicBezTo>
                <a:cubicBezTo>
                  <a:pt x="699" y="417"/>
                  <a:pt x="699" y="417"/>
                  <a:pt x="699" y="417"/>
                </a:cubicBezTo>
                <a:cubicBezTo>
                  <a:pt x="699" y="417"/>
                  <a:pt x="699" y="417"/>
                  <a:pt x="699" y="417"/>
                </a:cubicBezTo>
                <a:cubicBezTo>
                  <a:pt x="708" y="414"/>
                  <a:pt x="718" y="410"/>
                  <a:pt x="719" y="409"/>
                </a:cubicBezTo>
                <a:cubicBezTo>
                  <a:pt x="721" y="407"/>
                  <a:pt x="729" y="396"/>
                  <a:pt x="730" y="393"/>
                </a:cubicBezTo>
                <a:cubicBezTo>
                  <a:pt x="730" y="393"/>
                  <a:pt x="729" y="392"/>
                  <a:pt x="729" y="392"/>
                </a:cubicBezTo>
                <a:cubicBezTo>
                  <a:pt x="728" y="392"/>
                  <a:pt x="727" y="391"/>
                  <a:pt x="726" y="391"/>
                </a:cubicBezTo>
                <a:cubicBezTo>
                  <a:pt x="725" y="390"/>
                  <a:pt x="720" y="387"/>
                  <a:pt x="715" y="384"/>
                </a:cubicBezTo>
                <a:cubicBezTo>
                  <a:pt x="709" y="380"/>
                  <a:pt x="702" y="377"/>
                  <a:pt x="699" y="374"/>
                </a:cubicBezTo>
                <a:cubicBezTo>
                  <a:pt x="693" y="370"/>
                  <a:pt x="694" y="360"/>
                  <a:pt x="694" y="354"/>
                </a:cubicBezTo>
                <a:cubicBezTo>
                  <a:pt x="694" y="353"/>
                  <a:pt x="695" y="352"/>
                  <a:pt x="695" y="352"/>
                </a:cubicBezTo>
                <a:cubicBezTo>
                  <a:pt x="695" y="351"/>
                  <a:pt x="695" y="351"/>
                  <a:pt x="695" y="350"/>
                </a:cubicBezTo>
                <a:cubicBezTo>
                  <a:pt x="693" y="347"/>
                  <a:pt x="683" y="336"/>
                  <a:pt x="681" y="333"/>
                </a:cubicBezTo>
                <a:cubicBezTo>
                  <a:pt x="681" y="333"/>
                  <a:pt x="679" y="332"/>
                  <a:pt x="674" y="333"/>
                </a:cubicBezTo>
                <a:cubicBezTo>
                  <a:pt x="674" y="333"/>
                  <a:pt x="673" y="333"/>
                  <a:pt x="673" y="333"/>
                </a:cubicBezTo>
                <a:cubicBezTo>
                  <a:pt x="672" y="333"/>
                  <a:pt x="670" y="334"/>
                  <a:pt x="669" y="334"/>
                </a:cubicBezTo>
                <a:cubicBezTo>
                  <a:pt x="666" y="335"/>
                  <a:pt x="664" y="336"/>
                  <a:pt x="662" y="336"/>
                </a:cubicBezTo>
                <a:cubicBezTo>
                  <a:pt x="660" y="336"/>
                  <a:pt x="657" y="334"/>
                  <a:pt x="650" y="320"/>
                </a:cubicBezTo>
                <a:cubicBezTo>
                  <a:pt x="650" y="319"/>
                  <a:pt x="650" y="319"/>
                  <a:pt x="650" y="319"/>
                </a:cubicBezTo>
                <a:cubicBezTo>
                  <a:pt x="648" y="317"/>
                  <a:pt x="638" y="314"/>
                  <a:pt x="633" y="313"/>
                </a:cubicBezTo>
                <a:cubicBezTo>
                  <a:pt x="631" y="313"/>
                  <a:pt x="630" y="312"/>
                  <a:pt x="629" y="312"/>
                </a:cubicBezTo>
                <a:cubicBezTo>
                  <a:pt x="628" y="312"/>
                  <a:pt x="627" y="314"/>
                  <a:pt x="627" y="315"/>
                </a:cubicBezTo>
                <a:cubicBezTo>
                  <a:pt x="626" y="317"/>
                  <a:pt x="625" y="318"/>
                  <a:pt x="623" y="319"/>
                </a:cubicBezTo>
                <a:cubicBezTo>
                  <a:pt x="623" y="319"/>
                  <a:pt x="622" y="319"/>
                  <a:pt x="621" y="319"/>
                </a:cubicBezTo>
                <a:cubicBezTo>
                  <a:pt x="617" y="317"/>
                  <a:pt x="609" y="304"/>
                  <a:pt x="608" y="300"/>
                </a:cubicBezTo>
                <a:cubicBezTo>
                  <a:pt x="607" y="295"/>
                  <a:pt x="604" y="290"/>
                  <a:pt x="602" y="286"/>
                </a:cubicBezTo>
                <a:cubicBezTo>
                  <a:pt x="600" y="286"/>
                  <a:pt x="594" y="290"/>
                  <a:pt x="583" y="298"/>
                </a:cubicBezTo>
                <a:cubicBezTo>
                  <a:pt x="581" y="300"/>
                  <a:pt x="580" y="301"/>
                  <a:pt x="579" y="301"/>
                </a:cubicBezTo>
                <a:cubicBezTo>
                  <a:pt x="577" y="302"/>
                  <a:pt x="575" y="305"/>
                  <a:pt x="574" y="307"/>
                </a:cubicBezTo>
                <a:cubicBezTo>
                  <a:pt x="572" y="310"/>
                  <a:pt x="570" y="312"/>
                  <a:pt x="567" y="313"/>
                </a:cubicBezTo>
                <a:cubicBezTo>
                  <a:pt x="564" y="315"/>
                  <a:pt x="524" y="314"/>
                  <a:pt x="522" y="313"/>
                </a:cubicBezTo>
                <a:cubicBezTo>
                  <a:pt x="517" y="313"/>
                  <a:pt x="511" y="306"/>
                  <a:pt x="509" y="303"/>
                </a:cubicBezTo>
                <a:cubicBezTo>
                  <a:pt x="507" y="300"/>
                  <a:pt x="503" y="298"/>
                  <a:pt x="500" y="296"/>
                </a:cubicBezTo>
                <a:cubicBezTo>
                  <a:pt x="498" y="295"/>
                  <a:pt x="496" y="294"/>
                  <a:pt x="495" y="293"/>
                </a:cubicBezTo>
                <a:cubicBezTo>
                  <a:pt x="491" y="290"/>
                  <a:pt x="493" y="285"/>
                  <a:pt x="494" y="282"/>
                </a:cubicBezTo>
                <a:cubicBezTo>
                  <a:pt x="494" y="281"/>
                  <a:pt x="495" y="280"/>
                  <a:pt x="495" y="279"/>
                </a:cubicBezTo>
                <a:cubicBezTo>
                  <a:pt x="494" y="278"/>
                  <a:pt x="484" y="274"/>
                  <a:pt x="479" y="273"/>
                </a:cubicBezTo>
                <a:cubicBezTo>
                  <a:pt x="477" y="273"/>
                  <a:pt x="477" y="274"/>
                  <a:pt x="476" y="275"/>
                </a:cubicBezTo>
                <a:cubicBezTo>
                  <a:pt x="475" y="276"/>
                  <a:pt x="474" y="277"/>
                  <a:pt x="473" y="278"/>
                </a:cubicBezTo>
                <a:cubicBezTo>
                  <a:pt x="469" y="279"/>
                  <a:pt x="467" y="275"/>
                  <a:pt x="465" y="272"/>
                </a:cubicBezTo>
                <a:cubicBezTo>
                  <a:pt x="464" y="271"/>
                  <a:pt x="464" y="270"/>
                  <a:pt x="463" y="269"/>
                </a:cubicBezTo>
                <a:cubicBezTo>
                  <a:pt x="462" y="267"/>
                  <a:pt x="457" y="266"/>
                  <a:pt x="454" y="265"/>
                </a:cubicBezTo>
                <a:cubicBezTo>
                  <a:pt x="451" y="264"/>
                  <a:pt x="449" y="264"/>
                  <a:pt x="448" y="263"/>
                </a:cubicBezTo>
                <a:cubicBezTo>
                  <a:pt x="446" y="262"/>
                  <a:pt x="441" y="264"/>
                  <a:pt x="437" y="265"/>
                </a:cubicBezTo>
                <a:cubicBezTo>
                  <a:pt x="436" y="265"/>
                  <a:pt x="435" y="265"/>
                  <a:pt x="433" y="265"/>
                </a:cubicBezTo>
                <a:cubicBezTo>
                  <a:pt x="429" y="266"/>
                  <a:pt x="424" y="261"/>
                  <a:pt x="419" y="255"/>
                </a:cubicBezTo>
                <a:cubicBezTo>
                  <a:pt x="418" y="253"/>
                  <a:pt x="417" y="252"/>
                  <a:pt x="417" y="252"/>
                </a:cubicBezTo>
                <a:cubicBezTo>
                  <a:pt x="416" y="251"/>
                  <a:pt x="414" y="251"/>
                  <a:pt x="412" y="251"/>
                </a:cubicBezTo>
                <a:cubicBezTo>
                  <a:pt x="410" y="251"/>
                  <a:pt x="409" y="251"/>
                  <a:pt x="408" y="251"/>
                </a:cubicBezTo>
                <a:cubicBezTo>
                  <a:pt x="404" y="250"/>
                  <a:pt x="401" y="246"/>
                  <a:pt x="397" y="238"/>
                </a:cubicBezTo>
                <a:cubicBezTo>
                  <a:pt x="396" y="237"/>
                  <a:pt x="396" y="236"/>
                  <a:pt x="396" y="236"/>
                </a:cubicBezTo>
                <a:cubicBezTo>
                  <a:pt x="395" y="234"/>
                  <a:pt x="390" y="234"/>
                  <a:pt x="388" y="234"/>
                </a:cubicBezTo>
                <a:cubicBezTo>
                  <a:pt x="386" y="234"/>
                  <a:pt x="378" y="235"/>
                  <a:pt x="371" y="236"/>
                </a:cubicBezTo>
                <a:cubicBezTo>
                  <a:pt x="365" y="237"/>
                  <a:pt x="360" y="237"/>
                  <a:pt x="359" y="237"/>
                </a:cubicBezTo>
                <a:cubicBezTo>
                  <a:pt x="356" y="237"/>
                  <a:pt x="354" y="232"/>
                  <a:pt x="352" y="225"/>
                </a:cubicBezTo>
                <a:cubicBezTo>
                  <a:pt x="352" y="223"/>
                  <a:pt x="352" y="222"/>
                  <a:pt x="352" y="222"/>
                </a:cubicBezTo>
                <a:cubicBezTo>
                  <a:pt x="351" y="219"/>
                  <a:pt x="352" y="216"/>
                  <a:pt x="353" y="213"/>
                </a:cubicBezTo>
                <a:cubicBezTo>
                  <a:pt x="353" y="211"/>
                  <a:pt x="354" y="209"/>
                  <a:pt x="354" y="208"/>
                </a:cubicBezTo>
                <a:cubicBezTo>
                  <a:pt x="354" y="207"/>
                  <a:pt x="349" y="202"/>
                  <a:pt x="347" y="199"/>
                </a:cubicBezTo>
                <a:cubicBezTo>
                  <a:pt x="344" y="196"/>
                  <a:pt x="342" y="194"/>
                  <a:pt x="341" y="192"/>
                </a:cubicBezTo>
                <a:cubicBezTo>
                  <a:pt x="339" y="189"/>
                  <a:pt x="339" y="184"/>
                  <a:pt x="339" y="181"/>
                </a:cubicBezTo>
                <a:cubicBezTo>
                  <a:pt x="339" y="178"/>
                  <a:pt x="337" y="167"/>
                  <a:pt x="336" y="162"/>
                </a:cubicBezTo>
                <a:cubicBezTo>
                  <a:pt x="336" y="160"/>
                  <a:pt x="329" y="154"/>
                  <a:pt x="326" y="151"/>
                </a:cubicBezTo>
                <a:cubicBezTo>
                  <a:pt x="323" y="148"/>
                  <a:pt x="321" y="146"/>
                  <a:pt x="320" y="145"/>
                </a:cubicBezTo>
                <a:cubicBezTo>
                  <a:pt x="319" y="144"/>
                  <a:pt x="312" y="144"/>
                  <a:pt x="310" y="145"/>
                </a:cubicBezTo>
                <a:cubicBezTo>
                  <a:pt x="308" y="145"/>
                  <a:pt x="306" y="145"/>
                  <a:pt x="305" y="145"/>
                </a:cubicBezTo>
                <a:cubicBezTo>
                  <a:pt x="303" y="145"/>
                  <a:pt x="301" y="147"/>
                  <a:pt x="299" y="149"/>
                </a:cubicBezTo>
                <a:cubicBezTo>
                  <a:pt x="298" y="150"/>
                  <a:pt x="297" y="151"/>
                  <a:pt x="296" y="152"/>
                </a:cubicBezTo>
                <a:cubicBezTo>
                  <a:pt x="292" y="154"/>
                  <a:pt x="289" y="150"/>
                  <a:pt x="287" y="147"/>
                </a:cubicBezTo>
                <a:cubicBezTo>
                  <a:pt x="286" y="146"/>
                  <a:pt x="286" y="145"/>
                  <a:pt x="285" y="145"/>
                </a:cubicBezTo>
                <a:cubicBezTo>
                  <a:pt x="284" y="144"/>
                  <a:pt x="280" y="146"/>
                  <a:pt x="278" y="148"/>
                </a:cubicBezTo>
                <a:cubicBezTo>
                  <a:pt x="277" y="149"/>
                  <a:pt x="276" y="150"/>
                  <a:pt x="275" y="150"/>
                </a:cubicBezTo>
                <a:cubicBezTo>
                  <a:pt x="271" y="152"/>
                  <a:pt x="259" y="150"/>
                  <a:pt x="256" y="149"/>
                </a:cubicBezTo>
                <a:cubicBezTo>
                  <a:pt x="253" y="148"/>
                  <a:pt x="245" y="141"/>
                  <a:pt x="243" y="137"/>
                </a:cubicBezTo>
                <a:cubicBezTo>
                  <a:pt x="241" y="132"/>
                  <a:pt x="246" y="128"/>
                  <a:pt x="249" y="125"/>
                </a:cubicBezTo>
                <a:cubicBezTo>
                  <a:pt x="250" y="124"/>
                  <a:pt x="251" y="124"/>
                  <a:pt x="251" y="123"/>
                </a:cubicBezTo>
                <a:cubicBezTo>
                  <a:pt x="251" y="123"/>
                  <a:pt x="251" y="123"/>
                  <a:pt x="251" y="122"/>
                </a:cubicBezTo>
                <a:cubicBezTo>
                  <a:pt x="251" y="120"/>
                  <a:pt x="249" y="117"/>
                  <a:pt x="245" y="114"/>
                </a:cubicBezTo>
                <a:cubicBezTo>
                  <a:pt x="242" y="111"/>
                  <a:pt x="229" y="105"/>
                  <a:pt x="227" y="104"/>
                </a:cubicBezTo>
                <a:cubicBezTo>
                  <a:pt x="226" y="103"/>
                  <a:pt x="219" y="105"/>
                  <a:pt x="216" y="106"/>
                </a:cubicBezTo>
                <a:cubicBezTo>
                  <a:pt x="212" y="106"/>
                  <a:pt x="210" y="107"/>
                  <a:pt x="209" y="107"/>
                </a:cubicBezTo>
                <a:cubicBezTo>
                  <a:pt x="206" y="107"/>
                  <a:pt x="203" y="106"/>
                  <a:pt x="197" y="104"/>
                </a:cubicBezTo>
                <a:cubicBezTo>
                  <a:pt x="196" y="103"/>
                  <a:pt x="194" y="103"/>
                  <a:pt x="193" y="102"/>
                </a:cubicBezTo>
                <a:cubicBezTo>
                  <a:pt x="191" y="102"/>
                  <a:pt x="183" y="104"/>
                  <a:pt x="180" y="105"/>
                </a:cubicBezTo>
                <a:cubicBezTo>
                  <a:pt x="178" y="105"/>
                  <a:pt x="177" y="106"/>
                  <a:pt x="176" y="106"/>
                </a:cubicBezTo>
                <a:cubicBezTo>
                  <a:pt x="171" y="107"/>
                  <a:pt x="145" y="77"/>
                  <a:pt x="144" y="73"/>
                </a:cubicBezTo>
                <a:cubicBezTo>
                  <a:pt x="142" y="68"/>
                  <a:pt x="148" y="63"/>
                  <a:pt x="151" y="60"/>
                </a:cubicBezTo>
                <a:cubicBezTo>
                  <a:pt x="152" y="59"/>
                  <a:pt x="153" y="58"/>
                  <a:pt x="153" y="58"/>
                </a:cubicBezTo>
                <a:cubicBezTo>
                  <a:pt x="154" y="56"/>
                  <a:pt x="157" y="50"/>
                  <a:pt x="157" y="48"/>
                </a:cubicBezTo>
                <a:cubicBezTo>
                  <a:pt x="157" y="45"/>
                  <a:pt x="159" y="37"/>
                  <a:pt x="159" y="33"/>
                </a:cubicBezTo>
                <a:cubicBezTo>
                  <a:pt x="159" y="30"/>
                  <a:pt x="157" y="20"/>
                  <a:pt x="156" y="16"/>
                </a:cubicBezTo>
                <a:cubicBezTo>
                  <a:pt x="155" y="13"/>
                  <a:pt x="156" y="5"/>
                  <a:pt x="158" y="0"/>
                </a:cubicBezTo>
                <a:cubicBezTo>
                  <a:pt x="157" y="0"/>
                  <a:pt x="156" y="0"/>
                  <a:pt x="155" y="0"/>
                </a:cubicBezTo>
                <a:cubicBezTo>
                  <a:pt x="154" y="1"/>
                  <a:pt x="147" y="4"/>
                  <a:pt x="144" y="6"/>
                </a:cubicBezTo>
                <a:cubicBezTo>
                  <a:pt x="143" y="7"/>
                  <a:pt x="140" y="9"/>
                  <a:pt x="137" y="12"/>
                </a:cubicBezTo>
                <a:cubicBezTo>
                  <a:pt x="134" y="14"/>
                  <a:pt x="130" y="16"/>
                  <a:pt x="129" y="17"/>
                </a:cubicBezTo>
                <a:cubicBezTo>
                  <a:pt x="128" y="18"/>
                  <a:pt x="127" y="19"/>
                  <a:pt x="125" y="21"/>
                </a:cubicBezTo>
                <a:cubicBezTo>
                  <a:pt x="121" y="24"/>
                  <a:pt x="117" y="28"/>
                  <a:pt x="115" y="29"/>
                </a:cubicBezTo>
                <a:cubicBezTo>
                  <a:pt x="113" y="31"/>
                  <a:pt x="110" y="31"/>
                  <a:pt x="107" y="31"/>
                </a:cubicBezTo>
                <a:cubicBezTo>
                  <a:pt x="107" y="31"/>
                  <a:pt x="106" y="31"/>
                  <a:pt x="105" y="31"/>
                </a:cubicBezTo>
                <a:cubicBezTo>
                  <a:pt x="105" y="32"/>
                  <a:pt x="103" y="32"/>
                  <a:pt x="101" y="31"/>
                </a:cubicBezTo>
                <a:cubicBezTo>
                  <a:pt x="100" y="30"/>
                  <a:pt x="99" y="28"/>
                  <a:pt x="99" y="26"/>
                </a:cubicBezTo>
                <a:cubicBezTo>
                  <a:pt x="98" y="23"/>
                  <a:pt x="97" y="21"/>
                  <a:pt x="96" y="21"/>
                </a:cubicBezTo>
                <a:cubicBezTo>
                  <a:pt x="95" y="20"/>
                  <a:pt x="92" y="19"/>
                  <a:pt x="91" y="20"/>
                </a:cubicBezTo>
                <a:cubicBezTo>
                  <a:pt x="90" y="20"/>
                  <a:pt x="87" y="23"/>
                  <a:pt x="70" y="40"/>
                </a:cubicBezTo>
                <a:cubicBezTo>
                  <a:pt x="66" y="43"/>
                  <a:pt x="63" y="50"/>
                  <a:pt x="63" y="53"/>
                </a:cubicBezTo>
                <a:cubicBezTo>
                  <a:pt x="63" y="55"/>
                  <a:pt x="63" y="57"/>
                  <a:pt x="64" y="59"/>
                </a:cubicBezTo>
                <a:cubicBezTo>
                  <a:pt x="65" y="64"/>
                  <a:pt x="67" y="70"/>
                  <a:pt x="63" y="72"/>
                </a:cubicBezTo>
                <a:cubicBezTo>
                  <a:pt x="62" y="73"/>
                  <a:pt x="60" y="74"/>
                  <a:pt x="58" y="75"/>
                </a:cubicBezTo>
                <a:cubicBezTo>
                  <a:pt x="54" y="77"/>
                  <a:pt x="48" y="80"/>
                  <a:pt x="47" y="82"/>
                </a:cubicBezTo>
                <a:cubicBezTo>
                  <a:pt x="47" y="83"/>
                  <a:pt x="45" y="94"/>
                  <a:pt x="42" y="96"/>
                </a:cubicBezTo>
                <a:cubicBezTo>
                  <a:pt x="41" y="97"/>
                  <a:pt x="40" y="97"/>
                  <a:pt x="38" y="98"/>
                </a:cubicBezTo>
                <a:cubicBezTo>
                  <a:pt x="36" y="100"/>
                  <a:pt x="31" y="103"/>
                  <a:pt x="30" y="104"/>
                </a:cubicBezTo>
                <a:cubicBezTo>
                  <a:pt x="27" y="108"/>
                  <a:pt x="21" y="117"/>
                  <a:pt x="21" y="119"/>
                </a:cubicBezTo>
                <a:cubicBezTo>
                  <a:pt x="23" y="122"/>
                  <a:pt x="25" y="131"/>
                  <a:pt x="23" y="135"/>
                </a:cubicBezTo>
                <a:cubicBezTo>
                  <a:pt x="23" y="136"/>
                  <a:pt x="22" y="137"/>
                  <a:pt x="21" y="138"/>
                </a:cubicBezTo>
                <a:cubicBezTo>
                  <a:pt x="19" y="139"/>
                  <a:pt x="19" y="140"/>
                  <a:pt x="19" y="141"/>
                </a:cubicBezTo>
                <a:cubicBezTo>
                  <a:pt x="19" y="142"/>
                  <a:pt x="19" y="143"/>
                  <a:pt x="19" y="144"/>
                </a:cubicBezTo>
                <a:cubicBezTo>
                  <a:pt x="19" y="149"/>
                  <a:pt x="19" y="153"/>
                  <a:pt x="17" y="154"/>
                </a:cubicBezTo>
                <a:cubicBezTo>
                  <a:pt x="17" y="155"/>
                  <a:pt x="16" y="155"/>
                  <a:pt x="16" y="156"/>
                </a:cubicBezTo>
                <a:cubicBezTo>
                  <a:pt x="7" y="165"/>
                  <a:pt x="2" y="169"/>
                  <a:pt x="1" y="171"/>
                </a:cubicBezTo>
                <a:cubicBezTo>
                  <a:pt x="1" y="171"/>
                  <a:pt x="1" y="172"/>
                  <a:pt x="1" y="173"/>
                </a:cubicBezTo>
                <a:cubicBezTo>
                  <a:pt x="1" y="177"/>
                  <a:pt x="1" y="180"/>
                  <a:pt x="0" y="182"/>
                </a:cubicBezTo>
                <a:cubicBezTo>
                  <a:pt x="4" y="183"/>
                  <a:pt x="9" y="186"/>
                  <a:pt x="9" y="189"/>
                </a:cubicBezTo>
                <a:cubicBezTo>
                  <a:pt x="9" y="193"/>
                  <a:pt x="10" y="197"/>
                  <a:pt x="11" y="198"/>
                </a:cubicBezTo>
                <a:cubicBezTo>
                  <a:pt x="12" y="199"/>
                  <a:pt x="16" y="202"/>
                  <a:pt x="23" y="210"/>
                </a:cubicBezTo>
                <a:cubicBezTo>
                  <a:pt x="24" y="210"/>
                  <a:pt x="25" y="212"/>
                  <a:pt x="28" y="214"/>
                </a:cubicBezTo>
                <a:cubicBezTo>
                  <a:pt x="39" y="225"/>
                  <a:pt x="45" y="231"/>
                  <a:pt x="46" y="232"/>
                </a:cubicBezTo>
                <a:cubicBezTo>
                  <a:pt x="47" y="233"/>
                  <a:pt x="48" y="235"/>
                  <a:pt x="49" y="238"/>
                </a:cubicBezTo>
                <a:cubicBezTo>
                  <a:pt x="51" y="242"/>
                  <a:pt x="54" y="250"/>
                  <a:pt x="56" y="251"/>
                </a:cubicBezTo>
                <a:cubicBezTo>
                  <a:pt x="57" y="252"/>
                  <a:pt x="57" y="252"/>
                  <a:pt x="57" y="252"/>
                </a:cubicBezTo>
                <a:cubicBezTo>
                  <a:pt x="61" y="256"/>
                  <a:pt x="64" y="258"/>
                  <a:pt x="65" y="260"/>
                </a:cubicBezTo>
                <a:cubicBezTo>
                  <a:pt x="65" y="261"/>
                  <a:pt x="68" y="277"/>
                  <a:pt x="65" y="281"/>
                </a:cubicBezTo>
                <a:cubicBezTo>
                  <a:pt x="63" y="284"/>
                  <a:pt x="60" y="289"/>
                  <a:pt x="60" y="291"/>
                </a:cubicBezTo>
                <a:cubicBezTo>
                  <a:pt x="60" y="292"/>
                  <a:pt x="60" y="294"/>
                  <a:pt x="60" y="297"/>
                </a:cubicBezTo>
                <a:cubicBezTo>
                  <a:pt x="60" y="303"/>
                  <a:pt x="61" y="313"/>
                  <a:pt x="60" y="316"/>
                </a:cubicBezTo>
                <a:cubicBezTo>
                  <a:pt x="60" y="318"/>
                  <a:pt x="60" y="320"/>
                  <a:pt x="59" y="322"/>
                </a:cubicBezTo>
                <a:cubicBezTo>
                  <a:pt x="59" y="324"/>
                  <a:pt x="58" y="329"/>
                  <a:pt x="58" y="330"/>
                </a:cubicBezTo>
                <a:cubicBezTo>
                  <a:pt x="59" y="330"/>
                  <a:pt x="60" y="331"/>
                  <a:pt x="60" y="332"/>
                </a:cubicBezTo>
                <a:cubicBezTo>
                  <a:pt x="65" y="336"/>
                  <a:pt x="68" y="338"/>
                  <a:pt x="68" y="340"/>
                </a:cubicBezTo>
                <a:cubicBezTo>
                  <a:pt x="68" y="342"/>
                  <a:pt x="68" y="342"/>
                  <a:pt x="68" y="342"/>
                </a:cubicBezTo>
                <a:cubicBezTo>
                  <a:pt x="68" y="350"/>
                  <a:pt x="67" y="353"/>
                  <a:pt x="66" y="354"/>
                </a:cubicBezTo>
                <a:cubicBezTo>
                  <a:pt x="66" y="355"/>
                  <a:pt x="65" y="355"/>
                  <a:pt x="64" y="356"/>
                </a:cubicBezTo>
                <a:cubicBezTo>
                  <a:pt x="60" y="359"/>
                  <a:pt x="58" y="362"/>
                  <a:pt x="58" y="363"/>
                </a:cubicBezTo>
                <a:cubicBezTo>
                  <a:pt x="59" y="363"/>
                  <a:pt x="59" y="364"/>
                  <a:pt x="59" y="365"/>
                </a:cubicBezTo>
                <a:cubicBezTo>
                  <a:pt x="59" y="368"/>
                  <a:pt x="60" y="375"/>
                  <a:pt x="62" y="376"/>
                </a:cubicBezTo>
                <a:cubicBezTo>
                  <a:pt x="62" y="376"/>
                  <a:pt x="64" y="377"/>
                  <a:pt x="65" y="378"/>
                </a:cubicBezTo>
                <a:cubicBezTo>
                  <a:pt x="70" y="381"/>
                  <a:pt x="75" y="384"/>
                  <a:pt x="76" y="386"/>
                </a:cubicBezTo>
                <a:cubicBezTo>
                  <a:pt x="78" y="388"/>
                  <a:pt x="81" y="392"/>
                  <a:pt x="81" y="396"/>
                </a:cubicBezTo>
                <a:cubicBezTo>
                  <a:pt x="81" y="397"/>
                  <a:pt x="81" y="398"/>
                  <a:pt x="81" y="399"/>
                </a:cubicBezTo>
                <a:cubicBezTo>
                  <a:pt x="80" y="402"/>
                  <a:pt x="81" y="402"/>
                  <a:pt x="82" y="402"/>
                </a:cubicBezTo>
                <a:cubicBezTo>
                  <a:pt x="83" y="402"/>
                  <a:pt x="84" y="402"/>
                  <a:pt x="85" y="402"/>
                </a:cubicBezTo>
                <a:cubicBezTo>
                  <a:pt x="87" y="402"/>
                  <a:pt x="89" y="401"/>
                  <a:pt x="91" y="405"/>
                </a:cubicBezTo>
                <a:cubicBezTo>
                  <a:pt x="91" y="405"/>
                  <a:pt x="92" y="407"/>
                  <a:pt x="93" y="408"/>
                </a:cubicBezTo>
                <a:cubicBezTo>
                  <a:pt x="95" y="410"/>
                  <a:pt x="97" y="412"/>
                  <a:pt x="96" y="414"/>
                </a:cubicBezTo>
                <a:cubicBezTo>
                  <a:pt x="96" y="415"/>
                  <a:pt x="96" y="417"/>
                  <a:pt x="95" y="418"/>
                </a:cubicBezTo>
                <a:cubicBezTo>
                  <a:pt x="95" y="420"/>
                  <a:pt x="94" y="422"/>
                  <a:pt x="94" y="423"/>
                </a:cubicBezTo>
                <a:cubicBezTo>
                  <a:pt x="94" y="424"/>
                  <a:pt x="94" y="425"/>
                  <a:pt x="94" y="426"/>
                </a:cubicBezTo>
                <a:cubicBezTo>
                  <a:pt x="93" y="428"/>
                  <a:pt x="93" y="434"/>
                  <a:pt x="94" y="435"/>
                </a:cubicBezTo>
                <a:cubicBezTo>
                  <a:pt x="94" y="435"/>
                  <a:pt x="97" y="438"/>
                  <a:pt x="99" y="441"/>
                </a:cubicBezTo>
                <a:cubicBezTo>
                  <a:pt x="101" y="442"/>
                  <a:pt x="109" y="446"/>
                  <a:pt x="112" y="447"/>
                </a:cubicBezTo>
                <a:cubicBezTo>
                  <a:pt x="115" y="449"/>
                  <a:pt x="126" y="449"/>
                  <a:pt x="128" y="448"/>
                </a:cubicBezTo>
                <a:cubicBezTo>
                  <a:pt x="129" y="447"/>
                  <a:pt x="130" y="445"/>
                  <a:pt x="130" y="442"/>
                </a:cubicBezTo>
                <a:cubicBezTo>
                  <a:pt x="133" y="437"/>
                  <a:pt x="134" y="435"/>
                  <a:pt x="136" y="434"/>
                </a:cubicBezTo>
                <a:cubicBezTo>
                  <a:pt x="136" y="433"/>
                  <a:pt x="136" y="433"/>
                  <a:pt x="137" y="433"/>
                </a:cubicBezTo>
                <a:cubicBezTo>
                  <a:pt x="139" y="432"/>
                  <a:pt x="141" y="430"/>
                  <a:pt x="144" y="431"/>
                </a:cubicBezTo>
                <a:cubicBezTo>
                  <a:pt x="145" y="431"/>
                  <a:pt x="146" y="432"/>
                  <a:pt x="148" y="432"/>
                </a:cubicBezTo>
                <a:cubicBezTo>
                  <a:pt x="150" y="433"/>
                  <a:pt x="157" y="436"/>
                  <a:pt x="158" y="435"/>
                </a:cubicBezTo>
                <a:cubicBezTo>
                  <a:pt x="159" y="434"/>
                  <a:pt x="160" y="433"/>
                  <a:pt x="161" y="432"/>
                </a:cubicBezTo>
                <a:cubicBezTo>
                  <a:pt x="162" y="430"/>
                  <a:pt x="164" y="427"/>
                  <a:pt x="167" y="427"/>
                </a:cubicBezTo>
                <a:cubicBezTo>
                  <a:pt x="168" y="427"/>
                  <a:pt x="170" y="428"/>
                  <a:pt x="172" y="428"/>
                </a:cubicBezTo>
                <a:cubicBezTo>
                  <a:pt x="176" y="428"/>
                  <a:pt x="186" y="429"/>
                  <a:pt x="187" y="428"/>
                </a:cubicBezTo>
                <a:cubicBezTo>
                  <a:pt x="188" y="428"/>
                  <a:pt x="189" y="427"/>
                  <a:pt x="189" y="426"/>
                </a:cubicBezTo>
                <a:cubicBezTo>
                  <a:pt x="192" y="424"/>
                  <a:pt x="194" y="422"/>
                  <a:pt x="196" y="421"/>
                </a:cubicBezTo>
                <a:cubicBezTo>
                  <a:pt x="197" y="421"/>
                  <a:pt x="197" y="421"/>
                  <a:pt x="197" y="421"/>
                </a:cubicBezTo>
                <a:cubicBezTo>
                  <a:pt x="200" y="421"/>
                  <a:pt x="203" y="420"/>
                  <a:pt x="206" y="418"/>
                </a:cubicBezTo>
                <a:cubicBezTo>
                  <a:pt x="208" y="417"/>
                  <a:pt x="211" y="416"/>
                  <a:pt x="213" y="416"/>
                </a:cubicBezTo>
                <a:cubicBezTo>
                  <a:pt x="215" y="415"/>
                  <a:pt x="217" y="414"/>
                  <a:pt x="218" y="413"/>
                </a:cubicBezTo>
                <a:cubicBezTo>
                  <a:pt x="218" y="413"/>
                  <a:pt x="219" y="410"/>
                  <a:pt x="219" y="408"/>
                </a:cubicBezTo>
                <a:cubicBezTo>
                  <a:pt x="220" y="403"/>
                  <a:pt x="220" y="398"/>
                  <a:pt x="224" y="398"/>
                </a:cubicBezTo>
                <a:cubicBezTo>
                  <a:pt x="225" y="398"/>
                  <a:pt x="226" y="398"/>
                  <a:pt x="228" y="398"/>
                </a:cubicBezTo>
                <a:cubicBezTo>
                  <a:pt x="231" y="397"/>
                  <a:pt x="235" y="397"/>
                  <a:pt x="237" y="399"/>
                </a:cubicBezTo>
                <a:cubicBezTo>
                  <a:pt x="239" y="401"/>
                  <a:pt x="241" y="402"/>
                  <a:pt x="244" y="404"/>
                </a:cubicBezTo>
                <a:cubicBezTo>
                  <a:pt x="245" y="404"/>
                  <a:pt x="246" y="405"/>
                  <a:pt x="247" y="406"/>
                </a:cubicBezTo>
                <a:cubicBezTo>
                  <a:pt x="249" y="407"/>
                  <a:pt x="249" y="407"/>
                  <a:pt x="249" y="407"/>
                </a:cubicBezTo>
                <a:cubicBezTo>
                  <a:pt x="252" y="409"/>
                  <a:pt x="255" y="412"/>
                  <a:pt x="257" y="414"/>
                </a:cubicBezTo>
                <a:cubicBezTo>
                  <a:pt x="260" y="417"/>
                  <a:pt x="264" y="419"/>
                  <a:pt x="267" y="419"/>
                </a:cubicBezTo>
                <a:cubicBezTo>
                  <a:pt x="271" y="418"/>
                  <a:pt x="279" y="420"/>
                  <a:pt x="282" y="422"/>
                </a:cubicBezTo>
                <a:cubicBezTo>
                  <a:pt x="284" y="422"/>
                  <a:pt x="286" y="424"/>
                  <a:pt x="287" y="426"/>
                </a:cubicBezTo>
                <a:cubicBezTo>
                  <a:pt x="289" y="427"/>
                  <a:pt x="291" y="429"/>
                  <a:pt x="292" y="430"/>
                </a:cubicBezTo>
                <a:cubicBezTo>
                  <a:pt x="295" y="431"/>
                  <a:pt x="296" y="433"/>
                  <a:pt x="297" y="434"/>
                </a:cubicBezTo>
                <a:cubicBezTo>
                  <a:pt x="297" y="435"/>
                  <a:pt x="298" y="436"/>
                  <a:pt x="299" y="438"/>
                </a:cubicBezTo>
                <a:cubicBezTo>
                  <a:pt x="301" y="440"/>
                  <a:pt x="303" y="445"/>
                  <a:pt x="305" y="448"/>
                </a:cubicBezTo>
                <a:cubicBezTo>
                  <a:pt x="307" y="450"/>
                  <a:pt x="308" y="452"/>
                  <a:pt x="308" y="453"/>
                </a:cubicBezTo>
                <a:cubicBezTo>
                  <a:pt x="308" y="453"/>
                  <a:pt x="309" y="454"/>
                  <a:pt x="309" y="454"/>
                </a:cubicBezTo>
                <a:cubicBezTo>
                  <a:pt x="314" y="460"/>
                  <a:pt x="316" y="463"/>
                  <a:pt x="316" y="465"/>
                </a:cubicBezTo>
                <a:cubicBezTo>
                  <a:pt x="316" y="466"/>
                  <a:pt x="316" y="467"/>
                  <a:pt x="316" y="468"/>
                </a:cubicBezTo>
                <a:cubicBezTo>
                  <a:pt x="315" y="473"/>
                  <a:pt x="315" y="476"/>
                  <a:pt x="316" y="476"/>
                </a:cubicBezTo>
                <a:cubicBezTo>
                  <a:pt x="317" y="476"/>
                  <a:pt x="319" y="476"/>
                  <a:pt x="320" y="477"/>
                </a:cubicBezTo>
                <a:cubicBezTo>
                  <a:pt x="326" y="477"/>
                  <a:pt x="333" y="478"/>
                  <a:pt x="332" y="483"/>
                </a:cubicBezTo>
                <a:cubicBezTo>
                  <a:pt x="332" y="484"/>
                  <a:pt x="332" y="484"/>
                  <a:pt x="332" y="484"/>
                </a:cubicBezTo>
                <a:cubicBezTo>
                  <a:pt x="332" y="487"/>
                  <a:pt x="331" y="492"/>
                  <a:pt x="332" y="49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248"/>
          <p:cNvSpPr>
            <a:spLocks/>
          </p:cNvSpPr>
          <p:nvPr/>
        </p:nvSpPr>
        <p:spPr bwMode="auto">
          <a:xfrm>
            <a:off x="8145698" y="5162579"/>
            <a:ext cx="879039" cy="1015466"/>
          </a:xfrm>
          <a:custGeom>
            <a:avLst/>
            <a:gdLst>
              <a:gd name="T0" fmla="*/ 279 w 312"/>
              <a:gd name="T1" fmla="*/ 305 h 360"/>
              <a:gd name="T2" fmla="*/ 295 w 312"/>
              <a:gd name="T3" fmla="*/ 301 h 360"/>
              <a:gd name="T4" fmla="*/ 311 w 312"/>
              <a:gd name="T5" fmla="*/ 285 h 360"/>
              <a:gd name="T6" fmla="*/ 308 w 312"/>
              <a:gd name="T7" fmla="*/ 271 h 360"/>
              <a:gd name="T8" fmla="*/ 305 w 312"/>
              <a:gd name="T9" fmla="*/ 253 h 360"/>
              <a:gd name="T10" fmla="*/ 306 w 312"/>
              <a:gd name="T11" fmla="*/ 232 h 360"/>
              <a:gd name="T12" fmla="*/ 301 w 312"/>
              <a:gd name="T13" fmla="*/ 221 h 360"/>
              <a:gd name="T14" fmla="*/ 291 w 312"/>
              <a:gd name="T15" fmla="*/ 213 h 360"/>
              <a:gd name="T16" fmla="*/ 277 w 312"/>
              <a:gd name="T17" fmla="*/ 196 h 360"/>
              <a:gd name="T18" fmla="*/ 269 w 312"/>
              <a:gd name="T19" fmla="*/ 178 h 360"/>
              <a:gd name="T20" fmla="*/ 278 w 312"/>
              <a:gd name="T21" fmla="*/ 157 h 360"/>
              <a:gd name="T22" fmla="*/ 270 w 312"/>
              <a:gd name="T23" fmla="*/ 147 h 360"/>
              <a:gd name="T24" fmla="*/ 270 w 312"/>
              <a:gd name="T25" fmla="*/ 112 h 360"/>
              <a:gd name="T26" fmla="*/ 275 w 312"/>
              <a:gd name="T27" fmla="*/ 76 h 360"/>
              <a:gd name="T28" fmla="*/ 259 w 312"/>
              <a:gd name="T29" fmla="*/ 55 h 360"/>
              <a:gd name="T30" fmla="*/ 234 w 312"/>
              <a:gd name="T31" fmla="*/ 27 h 360"/>
              <a:gd name="T32" fmla="*/ 211 w 312"/>
              <a:gd name="T33" fmla="*/ 0 h 360"/>
              <a:gd name="T34" fmla="*/ 204 w 312"/>
              <a:gd name="T35" fmla="*/ 13 h 360"/>
              <a:gd name="T36" fmla="*/ 200 w 312"/>
              <a:gd name="T37" fmla="*/ 27 h 360"/>
              <a:gd name="T38" fmla="*/ 184 w 312"/>
              <a:gd name="T39" fmla="*/ 57 h 360"/>
              <a:gd name="T40" fmla="*/ 145 w 312"/>
              <a:gd name="T41" fmla="*/ 105 h 360"/>
              <a:gd name="T42" fmla="*/ 122 w 312"/>
              <a:gd name="T43" fmla="*/ 117 h 360"/>
              <a:gd name="T44" fmla="*/ 126 w 312"/>
              <a:gd name="T45" fmla="*/ 140 h 360"/>
              <a:gd name="T46" fmla="*/ 122 w 312"/>
              <a:gd name="T47" fmla="*/ 167 h 360"/>
              <a:gd name="T48" fmla="*/ 124 w 312"/>
              <a:gd name="T49" fmla="*/ 186 h 360"/>
              <a:gd name="T50" fmla="*/ 101 w 312"/>
              <a:gd name="T51" fmla="*/ 199 h 360"/>
              <a:gd name="T52" fmla="*/ 86 w 312"/>
              <a:gd name="T53" fmla="*/ 208 h 360"/>
              <a:gd name="T54" fmla="*/ 76 w 312"/>
              <a:gd name="T55" fmla="*/ 232 h 360"/>
              <a:gd name="T56" fmla="*/ 56 w 312"/>
              <a:gd name="T57" fmla="*/ 220 h 360"/>
              <a:gd name="T58" fmla="*/ 43 w 312"/>
              <a:gd name="T59" fmla="*/ 247 h 360"/>
              <a:gd name="T60" fmla="*/ 22 w 312"/>
              <a:gd name="T61" fmla="*/ 249 h 360"/>
              <a:gd name="T62" fmla="*/ 15 w 312"/>
              <a:gd name="T63" fmla="*/ 253 h 360"/>
              <a:gd name="T64" fmla="*/ 1 w 312"/>
              <a:gd name="T65" fmla="*/ 281 h 360"/>
              <a:gd name="T66" fmla="*/ 24 w 312"/>
              <a:gd name="T67" fmla="*/ 303 h 360"/>
              <a:gd name="T68" fmla="*/ 36 w 312"/>
              <a:gd name="T69" fmla="*/ 307 h 360"/>
              <a:gd name="T70" fmla="*/ 48 w 312"/>
              <a:gd name="T71" fmla="*/ 307 h 360"/>
              <a:gd name="T72" fmla="*/ 63 w 312"/>
              <a:gd name="T73" fmla="*/ 306 h 360"/>
              <a:gd name="T74" fmla="*/ 75 w 312"/>
              <a:gd name="T75" fmla="*/ 316 h 360"/>
              <a:gd name="T76" fmla="*/ 89 w 312"/>
              <a:gd name="T77" fmla="*/ 324 h 360"/>
              <a:gd name="T78" fmla="*/ 103 w 312"/>
              <a:gd name="T79" fmla="*/ 330 h 360"/>
              <a:gd name="T80" fmla="*/ 122 w 312"/>
              <a:gd name="T81" fmla="*/ 333 h 360"/>
              <a:gd name="T82" fmla="*/ 145 w 312"/>
              <a:gd name="T83" fmla="*/ 350 h 360"/>
              <a:gd name="T84" fmla="*/ 170 w 312"/>
              <a:gd name="T85" fmla="*/ 341 h 360"/>
              <a:gd name="T86" fmla="*/ 189 w 312"/>
              <a:gd name="T87" fmla="*/ 346 h 360"/>
              <a:gd name="T88" fmla="*/ 196 w 312"/>
              <a:gd name="T89" fmla="*/ 347 h 360"/>
              <a:gd name="T90" fmla="*/ 226 w 312"/>
              <a:gd name="T91" fmla="*/ 349 h 360"/>
              <a:gd name="T92" fmla="*/ 248 w 312"/>
              <a:gd name="T93" fmla="*/ 354 h 360"/>
              <a:gd name="T94" fmla="*/ 253 w 312"/>
              <a:gd name="T95" fmla="*/ 339 h 360"/>
              <a:gd name="T96" fmla="*/ 258 w 312"/>
              <a:gd name="T97" fmla="*/ 331 h 360"/>
              <a:gd name="T98" fmla="*/ 269 w 312"/>
              <a:gd name="T99" fmla="*/ 30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60">
                <a:moveTo>
                  <a:pt x="269" y="304"/>
                </a:moveTo>
                <a:cubicBezTo>
                  <a:pt x="271" y="303"/>
                  <a:pt x="274" y="304"/>
                  <a:pt x="277" y="305"/>
                </a:cubicBezTo>
                <a:cubicBezTo>
                  <a:pt x="277" y="305"/>
                  <a:pt x="278" y="305"/>
                  <a:pt x="279" y="305"/>
                </a:cubicBezTo>
                <a:cubicBezTo>
                  <a:pt x="280" y="305"/>
                  <a:pt x="282" y="302"/>
                  <a:pt x="283" y="301"/>
                </a:cubicBezTo>
                <a:cubicBezTo>
                  <a:pt x="284" y="301"/>
                  <a:pt x="284" y="300"/>
                  <a:pt x="285" y="300"/>
                </a:cubicBezTo>
                <a:cubicBezTo>
                  <a:pt x="287" y="297"/>
                  <a:pt x="291" y="299"/>
                  <a:pt x="295" y="301"/>
                </a:cubicBezTo>
                <a:cubicBezTo>
                  <a:pt x="296" y="301"/>
                  <a:pt x="296" y="301"/>
                  <a:pt x="296" y="301"/>
                </a:cubicBezTo>
                <a:cubicBezTo>
                  <a:pt x="297" y="301"/>
                  <a:pt x="302" y="300"/>
                  <a:pt x="310" y="295"/>
                </a:cubicBezTo>
                <a:cubicBezTo>
                  <a:pt x="312" y="293"/>
                  <a:pt x="312" y="289"/>
                  <a:pt x="311" y="285"/>
                </a:cubicBezTo>
                <a:cubicBezTo>
                  <a:pt x="311" y="284"/>
                  <a:pt x="311" y="283"/>
                  <a:pt x="311" y="282"/>
                </a:cubicBezTo>
                <a:cubicBezTo>
                  <a:pt x="311" y="281"/>
                  <a:pt x="310" y="279"/>
                  <a:pt x="310" y="277"/>
                </a:cubicBezTo>
                <a:cubicBezTo>
                  <a:pt x="309" y="275"/>
                  <a:pt x="308" y="273"/>
                  <a:pt x="308" y="271"/>
                </a:cubicBezTo>
                <a:cubicBezTo>
                  <a:pt x="308" y="270"/>
                  <a:pt x="309" y="268"/>
                  <a:pt x="309" y="266"/>
                </a:cubicBezTo>
                <a:cubicBezTo>
                  <a:pt x="310" y="264"/>
                  <a:pt x="310" y="263"/>
                  <a:pt x="311" y="261"/>
                </a:cubicBezTo>
                <a:cubicBezTo>
                  <a:pt x="311" y="259"/>
                  <a:pt x="308" y="255"/>
                  <a:pt x="305" y="253"/>
                </a:cubicBezTo>
                <a:cubicBezTo>
                  <a:pt x="303" y="251"/>
                  <a:pt x="303" y="246"/>
                  <a:pt x="304" y="241"/>
                </a:cubicBezTo>
                <a:cubicBezTo>
                  <a:pt x="304" y="239"/>
                  <a:pt x="304" y="239"/>
                  <a:pt x="304" y="238"/>
                </a:cubicBezTo>
                <a:cubicBezTo>
                  <a:pt x="304" y="236"/>
                  <a:pt x="305" y="234"/>
                  <a:pt x="306" y="232"/>
                </a:cubicBezTo>
                <a:cubicBezTo>
                  <a:pt x="306" y="231"/>
                  <a:pt x="306" y="229"/>
                  <a:pt x="307" y="229"/>
                </a:cubicBezTo>
                <a:cubicBezTo>
                  <a:pt x="307" y="228"/>
                  <a:pt x="305" y="226"/>
                  <a:pt x="304" y="225"/>
                </a:cubicBezTo>
                <a:cubicBezTo>
                  <a:pt x="303" y="224"/>
                  <a:pt x="302" y="223"/>
                  <a:pt x="301" y="221"/>
                </a:cubicBezTo>
                <a:cubicBezTo>
                  <a:pt x="301" y="221"/>
                  <a:pt x="301" y="221"/>
                  <a:pt x="299" y="221"/>
                </a:cubicBezTo>
                <a:cubicBezTo>
                  <a:pt x="298" y="221"/>
                  <a:pt x="296" y="221"/>
                  <a:pt x="294" y="221"/>
                </a:cubicBezTo>
                <a:cubicBezTo>
                  <a:pt x="290" y="220"/>
                  <a:pt x="291" y="216"/>
                  <a:pt x="291" y="213"/>
                </a:cubicBezTo>
                <a:cubicBezTo>
                  <a:pt x="291" y="213"/>
                  <a:pt x="291" y="212"/>
                  <a:pt x="291" y="211"/>
                </a:cubicBezTo>
                <a:cubicBezTo>
                  <a:pt x="291" y="210"/>
                  <a:pt x="289" y="206"/>
                  <a:pt x="287" y="203"/>
                </a:cubicBezTo>
                <a:cubicBezTo>
                  <a:pt x="286" y="202"/>
                  <a:pt x="280" y="198"/>
                  <a:pt x="277" y="196"/>
                </a:cubicBezTo>
                <a:cubicBezTo>
                  <a:pt x="275" y="195"/>
                  <a:pt x="274" y="195"/>
                  <a:pt x="273" y="194"/>
                </a:cubicBezTo>
                <a:cubicBezTo>
                  <a:pt x="270" y="192"/>
                  <a:pt x="269" y="186"/>
                  <a:pt x="269" y="180"/>
                </a:cubicBezTo>
                <a:cubicBezTo>
                  <a:pt x="269" y="179"/>
                  <a:pt x="269" y="179"/>
                  <a:pt x="269" y="178"/>
                </a:cubicBezTo>
                <a:cubicBezTo>
                  <a:pt x="268" y="175"/>
                  <a:pt x="272" y="171"/>
                  <a:pt x="276" y="168"/>
                </a:cubicBezTo>
                <a:cubicBezTo>
                  <a:pt x="276" y="167"/>
                  <a:pt x="277" y="167"/>
                  <a:pt x="277" y="167"/>
                </a:cubicBezTo>
                <a:cubicBezTo>
                  <a:pt x="277" y="166"/>
                  <a:pt x="278" y="164"/>
                  <a:pt x="278" y="157"/>
                </a:cubicBezTo>
                <a:cubicBezTo>
                  <a:pt x="278" y="155"/>
                  <a:pt x="278" y="155"/>
                  <a:pt x="278" y="155"/>
                </a:cubicBezTo>
                <a:cubicBezTo>
                  <a:pt x="277" y="154"/>
                  <a:pt x="274" y="151"/>
                  <a:pt x="272" y="149"/>
                </a:cubicBezTo>
                <a:cubicBezTo>
                  <a:pt x="271" y="149"/>
                  <a:pt x="270" y="148"/>
                  <a:pt x="270" y="147"/>
                </a:cubicBezTo>
                <a:cubicBezTo>
                  <a:pt x="267" y="145"/>
                  <a:pt x="268" y="141"/>
                  <a:pt x="269" y="136"/>
                </a:cubicBezTo>
                <a:cubicBezTo>
                  <a:pt x="270" y="134"/>
                  <a:pt x="270" y="132"/>
                  <a:pt x="271" y="131"/>
                </a:cubicBezTo>
                <a:cubicBezTo>
                  <a:pt x="271" y="127"/>
                  <a:pt x="270" y="118"/>
                  <a:pt x="270" y="112"/>
                </a:cubicBezTo>
                <a:cubicBezTo>
                  <a:pt x="270" y="109"/>
                  <a:pt x="270" y="107"/>
                  <a:pt x="270" y="106"/>
                </a:cubicBezTo>
                <a:cubicBezTo>
                  <a:pt x="270" y="102"/>
                  <a:pt x="276" y="94"/>
                  <a:pt x="276" y="94"/>
                </a:cubicBezTo>
                <a:cubicBezTo>
                  <a:pt x="277" y="92"/>
                  <a:pt x="276" y="79"/>
                  <a:pt x="275" y="76"/>
                </a:cubicBezTo>
                <a:cubicBezTo>
                  <a:pt x="275" y="75"/>
                  <a:pt x="270" y="72"/>
                  <a:pt x="269" y="71"/>
                </a:cubicBezTo>
                <a:cubicBezTo>
                  <a:pt x="267" y="70"/>
                  <a:pt x="267" y="70"/>
                  <a:pt x="267" y="70"/>
                </a:cubicBezTo>
                <a:cubicBezTo>
                  <a:pt x="265" y="68"/>
                  <a:pt x="263" y="62"/>
                  <a:pt x="259" y="55"/>
                </a:cubicBezTo>
                <a:cubicBezTo>
                  <a:pt x="258" y="52"/>
                  <a:pt x="257" y="50"/>
                  <a:pt x="257" y="49"/>
                </a:cubicBezTo>
                <a:cubicBezTo>
                  <a:pt x="256" y="48"/>
                  <a:pt x="244" y="37"/>
                  <a:pt x="239" y="32"/>
                </a:cubicBezTo>
                <a:cubicBezTo>
                  <a:pt x="237" y="30"/>
                  <a:pt x="235" y="28"/>
                  <a:pt x="234" y="27"/>
                </a:cubicBezTo>
                <a:cubicBezTo>
                  <a:pt x="225" y="18"/>
                  <a:pt x="223" y="16"/>
                  <a:pt x="222" y="16"/>
                </a:cubicBezTo>
                <a:cubicBezTo>
                  <a:pt x="220" y="14"/>
                  <a:pt x="219" y="8"/>
                  <a:pt x="219" y="4"/>
                </a:cubicBezTo>
                <a:cubicBezTo>
                  <a:pt x="218" y="4"/>
                  <a:pt x="215" y="1"/>
                  <a:pt x="211" y="0"/>
                </a:cubicBezTo>
                <a:cubicBezTo>
                  <a:pt x="209" y="1"/>
                  <a:pt x="206" y="4"/>
                  <a:pt x="205" y="5"/>
                </a:cubicBezTo>
                <a:cubicBezTo>
                  <a:pt x="204" y="6"/>
                  <a:pt x="204" y="10"/>
                  <a:pt x="204" y="13"/>
                </a:cubicBezTo>
                <a:cubicBezTo>
                  <a:pt x="204" y="13"/>
                  <a:pt x="204" y="13"/>
                  <a:pt x="204" y="13"/>
                </a:cubicBezTo>
                <a:cubicBezTo>
                  <a:pt x="204" y="14"/>
                  <a:pt x="204" y="14"/>
                  <a:pt x="204" y="14"/>
                </a:cubicBezTo>
                <a:cubicBezTo>
                  <a:pt x="204" y="14"/>
                  <a:pt x="204" y="14"/>
                  <a:pt x="204" y="15"/>
                </a:cubicBezTo>
                <a:cubicBezTo>
                  <a:pt x="203" y="22"/>
                  <a:pt x="203" y="26"/>
                  <a:pt x="200" y="27"/>
                </a:cubicBezTo>
                <a:cubicBezTo>
                  <a:pt x="196" y="28"/>
                  <a:pt x="189" y="33"/>
                  <a:pt x="189" y="35"/>
                </a:cubicBezTo>
                <a:cubicBezTo>
                  <a:pt x="189" y="43"/>
                  <a:pt x="188" y="49"/>
                  <a:pt x="186" y="52"/>
                </a:cubicBezTo>
                <a:cubicBezTo>
                  <a:pt x="186" y="52"/>
                  <a:pt x="185" y="55"/>
                  <a:pt x="184" y="57"/>
                </a:cubicBezTo>
                <a:cubicBezTo>
                  <a:pt x="182" y="64"/>
                  <a:pt x="181" y="68"/>
                  <a:pt x="178" y="69"/>
                </a:cubicBezTo>
                <a:cubicBezTo>
                  <a:pt x="175" y="71"/>
                  <a:pt x="166" y="79"/>
                  <a:pt x="164" y="82"/>
                </a:cubicBezTo>
                <a:cubicBezTo>
                  <a:pt x="163" y="85"/>
                  <a:pt x="149" y="105"/>
                  <a:pt x="145" y="105"/>
                </a:cubicBezTo>
                <a:cubicBezTo>
                  <a:pt x="143" y="106"/>
                  <a:pt x="141" y="106"/>
                  <a:pt x="139" y="106"/>
                </a:cubicBezTo>
                <a:cubicBezTo>
                  <a:pt x="137" y="106"/>
                  <a:pt x="133" y="106"/>
                  <a:pt x="133" y="106"/>
                </a:cubicBezTo>
                <a:cubicBezTo>
                  <a:pt x="129" y="108"/>
                  <a:pt x="122" y="115"/>
                  <a:pt x="122" y="117"/>
                </a:cubicBezTo>
                <a:cubicBezTo>
                  <a:pt x="122" y="118"/>
                  <a:pt x="121" y="119"/>
                  <a:pt x="121" y="120"/>
                </a:cubicBezTo>
                <a:cubicBezTo>
                  <a:pt x="121" y="125"/>
                  <a:pt x="121" y="132"/>
                  <a:pt x="123" y="136"/>
                </a:cubicBezTo>
                <a:cubicBezTo>
                  <a:pt x="124" y="137"/>
                  <a:pt x="125" y="139"/>
                  <a:pt x="126" y="140"/>
                </a:cubicBezTo>
                <a:cubicBezTo>
                  <a:pt x="129" y="143"/>
                  <a:pt x="131" y="146"/>
                  <a:pt x="130" y="150"/>
                </a:cubicBezTo>
                <a:cubicBezTo>
                  <a:pt x="129" y="155"/>
                  <a:pt x="126" y="161"/>
                  <a:pt x="125" y="163"/>
                </a:cubicBezTo>
                <a:cubicBezTo>
                  <a:pt x="124" y="164"/>
                  <a:pt x="123" y="165"/>
                  <a:pt x="122" y="167"/>
                </a:cubicBezTo>
                <a:cubicBezTo>
                  <a:pt x="121" y="168"/>
                  <a:pt x="118" y="172"/>
                  <a:pt x="118" y="173"/>
                </a:cubicBezTo>
                <a:cubicBezTo>
                  <a:pt x="119" y="174"/>
                  <a:pt x="120" y="175"/>
                  <a:pt x="120" y="176"/>
                </a:cubicBezTo>
                <a:cubicBezTo>
                  <a:pt x="123" y="179"/>
                  <a:pt x="127" y="183"/>
                  <a:pt x="124" y="186"/>
                </a:cubicBezTo>
                <a:cubicBezTo>
                  <a:pt x="124" y="186"/>
                  <a:pt x="123" y="187"/>
                  <a:pt x="122" y="188"/>
                </a:cubicBezTo>
                <a:cubicBezTo>
                  <a:pt x="115" y="196"/>
                  <a:pt x="111" y="200"/>
                  <a:pt x="108" y="200"/>
                </a:cubicBezTo>
                <a:cubicBezTo>
                  <a:pt x="106" y="200"/>
                  <a:pt x="103" y="199"/>
                  <a:pt x="101" y="199"/>
                </a:cubicBezTo>
                <a:cubicBezTo>
                  <a:pt x="99" y="199"/>
                  <a:pt x="96" y="198"/>
                  <a:pt x="95" y="198"/>
                </a:cubicBezTo>
                <a:cubicBezTo>
                  <a:pt x="91" y="200"/>
                  <a:pt x="85" y="204"/>
                  <a:pt x="85" y="206"/>
                </a:cubicBezTo>
                <a:cubicBezTo>
                  <a:pt x="85" y="206"/>
                  <a:pt x="86" y="207"/>
                  <a:pt x="86" y="208"/>
                </a:cubicBezTo>
                <a:cubicBezTo>
                  <a:pt x="89" y="212"/>
                  <a:pt x="92" y="216"/>
                  <a:pt x="89" y="219"/>
                </a:cubicBezTo>
                <a:cubicBezTo>
                  <a:pt x="89" y="219"/>
                  <a:pt x="88" y="221"/>
                  <a:pt x="87" y="222"/>
                </a:cubicBezTo>
                <a:cubicBezTo>
                  <a:pt x="82" y="228"/>
                  <a:pt x="79" y="232"/>
                  <a:pt x="76" y="232"/>
                </a:cubicBezTo>
                <a:cubicBezTo>
                  <a:pt x="76" y="232"/>
                  <a:pt x="74" y="231"/>
                  <a:pt x="74" y="230"/>
                </a:cubicBezTo>
                <a:cubicBezTo>
                  <a:pt x="72" y="226"/>
                  <a:pt x="65" y="217"/>
                  <a:pt x="63" y="216"/>
                </a:cubicBezTo>
                <a:cubicBezTo>
                  <a:pt x="61" y="217"/>
                  <a:pt x="57" y="219"/>
                  <a:pt x="56" y="220"/>
                </a:cubicBezTo>
                <a:cubicBezTo>
                  <a:pt x="56" y="220"/>
                  <a:pt x="56" y="221"/>
                  <a:pt x="56" y="222"/>
                </a:cubicBezTo>
                <a:cubicBezTo>
                  <a:pt x="50" y="242"/>
                  <a:pt x="48" y="245"/>
                  <a:pt x="46" y="245"/>
                </a:cubicBezTo>
                <a:cubicBezTo>
                  <a:pt x="45" y="246"/>
                  <a:pt x="44" y="246"/>
                  <a:pt x="43" y="247"/>
                </a:cubicBezTo>
                <a:cubicBezTo>
                  <a:pt x="38" y="249"/>
                  <a:pt x="35" y="251"/>
                  <a:pt x="33" y="251"/>
                </a:cubicBezTo>
                <a:cubicBezTo>
                  <a:pt x="32" y="251"/>
                  <a:pt x="32" y="251"/>
                  <a:pt x="32" y="251"/>
                </a:cubicBezTo>
                <a:cubicBezTo>
                  <a:pt x="30" y="252"/>
                  <a:pt x="25" y="252"/>
                  <a:pt x="22" y="249"/>
                </a:cubicBezTo>
                <a:cubicBezTo>
                  <a:pt x="20" y="248"/>
                  <a:pt x="17" y="248"/>
                  <a:pt x="16" y="248"/>
                </a:cubicBezTo>
                <a:cubicBezTo>
                  <a:pt x="16" y="248"/>
                  <a:pt x="16" y="249"/>
                  <a:pt x="15" y="249"/>
                </a:cubicBezTo>
                <a:cubicBezTo>
                  <a:pt x="15" y="250"/>
                  <a:pt x="15" y="251"/>
                  <a:pt x="15" y="253"/>
                </a:cubicBezTo>
                <a:cubicBezTo>
                  <a:pt x="16" y="258"/>
                  <a:pt x="16" y="264"/>
                  <a:pt x="13" y="267"/>
                </a:cubicBezTo>
                <a:cubicBezTo>
                  <a:pt x="12" y="268"/>
                  <a:pt x="11" y="269"/>
                  <a:pt x="10" y="271"/>
                </a:cubicBezTo>
                <a:cubicBezTo>
                  <a:pt x="6" y="276"/>
                  <a:pt x="3" y="279"/>
                  <a:pt x="1" y="281"/>
                </a:cubicBezTo>
                <a:cubicBezTo>
                  <a:pt x="1" y="281"/>
                  <a:pt x="1" y="281"/>
                  <a:pt x="0" y="281"/>
                </a:cubicBezTo>
                <a:cubicBezTo>
                  <a:pt x="3" y="285"/>
                  <a:pt x="11" y="294"/>
                  <a:pt x="13" y="297"/>
                </a:cubicBezTo>
                <a:cubicBezTo>
                  <a:pt x="16" y="299"/>
                  <a:pt x="21" y="302"/>
                  <a:pt x="24" y="303"/>
                </a:cubicBezTo>
                <a:cubicBezTo>
                  <a:pt x="24" y="303"/>
                  <a:pt x="26" y="303"/>
                  <a:pt x="27" y="303"/>
                </a:cubicBezTo>
                <a:cubicBezTo>
                  <a:pt x="31" y="303"/>
                  <a:pt x="35" y="304"/>
                  <a:pt x="36" y="307"/>
                </a:cubicBezTo>
                <a:cubicBezTo>
                  <a:pt x="36" y="307"/>
                  <a:pt x="36" y="307"/>
                  <a:pt x="36" y="307"/>
                </a:cubicBezTo>
                <a:cubicBezTo>
                  <a:pt x="38" y="313"/>
                  <a:pt x="39" y="315"/>
                  <a:pt x="40" y="317"/>
                </a:cubicBezTo>
                <a:cubicBezTo>
                  <a:pt x="44" y="312"/>
                  <a:pt x="46" y="309"/>
                  <a:pt x="48" y="307"/>
                </a:cubicBezTo>
                <a:cubicBezTo>
                  <a:pt x="48" y="307"/>
                  <a:pt x="48" y="307"/>
                  <a:pt x="48" y="307"/>
                </a:cubicBezTo>
                <a:cubicBezTo>
                  <a:pt x="51" y="305"/>
                  <a:pt x="52" y="304"/>
                  <a:pt x="54" y="304"/>
                </a:cubicBezTo>
                <a:cubicBezTo>
                  <a:pt x="54" y="304"/>
                  <a:pt x="55" y="304"/>
                  <a:pt x="56" y="304"/>
                </a:cubicBezTo>
                <a:cubicBezTo>
                  <a:pt x="58" y="304"/>
                  <a:pt x="61" y="303"/>
                  <a:pt x="63" y="306"/>
                </a:cubicBezTo>
                <a:cubicBezTo>
                  <a:pt x="64" y="307"/>
                  <a:pt x="66" y="308"/>
                  <a:pt x="67" y="308"/>
                </a:cubicBezTo>
                <a:cubicBezTo>
                  <a:pt x="70" y="309"/>
                  <a:pt x="72" y="311"/>
                  <a:pt x="73" y="312"/>
                </a:cubicBezTo>
                <a:cubicBezTo>
                  <a:pt x="74" y="313"/>
                  <a:pt x="74" y="315"/>
                  <a:pt x="75" y="316"/>
                </a:cubicBezTo>
                <a:cubicBezTo>
                  <a:pt x="76" y="318"/>
                  <a:pt x="76" y="320"/>
                  <a:pt x="78" y="320"/>
                </a:cubicBezTo>
                <a:cubicBezTo>
                  <a:pt x="79" y="320"/>
                  <a:pt x="80" y="321"/>
                  <a:pt x="81" y="321"/>
                </a:cubicBezTo>
                <a:cubicBezTo>
                  <a:pt x="85" y="321"/>
                  <a:pt x="88" y="322"/>
                  <a:pt x="89" y="324"/>
                </a:cubicBezTo>
                <a:cubicBezTo>
                  <a:pt x="92" y="328"/>
                  <a:pt x="93" y="328"/>
                  <a:pt x="93" y="328"/>
                </a:cubicBezTo>
                <a:cubicBezTo>
                  <a:pt x="93" y="328"/>
                  <a:pt x="94" y="328"/>
                  <a:pt x="95" y="328"/>
                </a:cubicBezTo>
                <a:cubicBezTo>
                  <a:pt x="97" y="328"/>
                  <a:pt x="101" y="327"/>
                  <a:pt x="103" y="330"/>
                </a:cubicBezTo>
                <a:cubicBezTo>
                  <a:pt x="108" y="338"/>
                  <a:pt x="109" y="338"/>
                  <a:pt x="109" y="338"/>
                </a:cubicBezTo>
                <a:cubicBezTo>
                  <a:pt x="110" y="337"/>
                  <a:pt x="111" y="337"/>
                  <a:pt x="111" y="337"/>
                </a:cubicBezTo>
                <a:cubicBezTo>
                  <a:pt x="114" y="334"/>
                  <a:pt x="118" y="331"/>
                  <a:pt x="122" y="333"/>
                </a:cubicBezTo>
                <a:cubicBezTo>
                  <a:pt x="125" y="334"/>
                  <a:pt x="128" y="335"/>
                  <a:pt x="131" y="338"/>
                </a:cubicBezTo>
                <a:cubicBezTo>
                  <a:pt x="133" y="339"/>
                  <a:pt x="134" y="341"/>
                  <a:pt x="137" y="343"/>
                </a:cubicBezTo>
                <a:cubicBezTo>
                  <a:pt x="139" y="345"/>
                  <a:pt x="143" y="349"/>
                  <a:pt x="145" y="350"/>
                </a:cubicBezTo>
                <a:cubicBezTo>
                  <a:pt x="145" y="350"/>
                  <a:pt x="147" y="348"/>
                  <a:pt x="149" y="347"/>
                </a:cubicBezTo>
                <a:cubicBezTo>
                  <a:pt x="156" y="342"/>
                  <a:pt x="162" y="339"/>
                  <a:pt x="165" y="340"/>
                </a:cubicBezTo>
                <a:cubicBezTo>
                  <a:pt x="167" y="340"/>
                  <a:pt x="168" y="341"/>
                  <a:pt x="170" y="341"/>
                </a:cubicBezTo>
                <a:cubicBezTo>
                  <a:pt x="173" y="342"/>
                  <a:pt x="175" y="343"/>
                  <a:pt x="177" y="343"/>
                </a:cubicBezTo>
                <a:cubicBezTo>
                  <a:pt x="180" y="343"/>
                  <a:pt x="183" y="344"/>
                  <a:pt x="186" y="345"/>
                </a:cubicBezTo>
                <a:cubicBezTo>
                  <a:pt x="187" y="346"/>
                  <a:pt x="188" y="346"/>
                  <a:pt x="189" y="346"/>
                </a:cubicBezTo>
                <a:cubicBezTo>
                  <a:pt x="190" y="347"/>
                  <a:pt x="191" y="347"/>
                  <a:pt x="192" y="347"/>
                </a:cubicBezTo>
                <a:cubicBezTo>
                  <a:pt x="193" y="347"/>
                  <a:pt x="194" y="348"/>
                  <a:pt x="195" y="347"/>
                </a:cubicBezTo>
                <a:cubicBezTo>
                  <a:pt x="195" y="347"/>
                  <a:pt x="195" y="347"/>
                  <a:pt x="196" y="347"/>
                </a:cubicBezTo>
                <a:cubicBezTo>
                  <a:pt x="197" y="346"/>
                  <a:pt x="199" y="344"/>
                  <a:pt x="203" y="348"/>
                </a:cubicBezTo>
                <a:cubicBezTo>
                  <a:pt x="205" y="350"/>
                  <a:pt x="209" y="356"/>
                  <a:pt x="211" y="360"/>
                </a:cubicBezTo>
                <a:cubicBezTo>
                  <a:pt x="215" y="356"/>
                  <a:pt x="222" y="350"/>
                  <a:pt x="226" y="349"/>
                </a:cubicBezTo>
                <a:cubicBezTo>
                  <a:pt x="230" y="349"/>
                  <a:pt x="241" y="348"/>
                  <a:pt x="242" y="348"/>
                </a:cubicBezTo>
                <a:cubicBezTo>
                  <a:pt x="243" y="348"/>
                  <a:pt x="243" y="349"/>
                  <a:pt x="243" y="349"/>
                </a:cubicBezTo>
                <a:cubicBezTo>
                  <a:pt x="248" y="354"/>
                  <a:pt x="248" y="354"/>
                  <a:pt x="248" y="354"/>
                </a:cubicBezTo>
                <a:cubicBezTo>
                  <a:pt x="249" y="353"/>
                  <a:pt x="251" y="352"/>
                  <a:pt x="254" y="350"/>
                </a:cubicBezTo>
                <a:cubicBezTo>
                  <a:pt x="254" y="350"/>
                  <a:pt x="255" y="350"/>
                  <a:pt x="255" y="350"/>
                </a:cubicBezTo>
                <a:cubicBezTo>
                  <a:pt x="255" y="348"/>
                  <a:pt x="255" y="345"/>
                  <a:pt x="253" y="339"/>
                </a:cubicBezTo>
                <a:cubicBezTo>
                  <a:pt x="253" y="338"/>
                  <a:pt x="253" y="338"/>
                  <a:pt x="253" y="338"/>
                </a:cubicBezTo>
                <a:cubicBezTo>
                  <a:pt x="252" y="335"/>
                  <a:pt x="255" y="333"/>
                  <a:pt x="257" y="332"/>
                </a:cubicBezTo>
                <a:cubicBezTo>
                  <a:pt x="257" y="332"/>
                  <a:pt x="258" y="331"/>
                  <a:pt x="258" y="331"/>
                </a:cubicBezTo>
                <a:cubicBezTo>
                  <a:pt x="258" y="330"/>
                  <a:pt x="258" y="328"/>
                  <a:pt x="255" y="320"/>
                </a:cubicBezTo>
                <a:cubicBezTo>
                  <a:pt x="255" y="319"/>
                  <a:pt x="255" y="319"/>
                  <a:pt x="255" y="319"/>
                </a:cubicBezTo>
                <a:cubicBezTo>
                  <a:pt x="254" y="315"/>
                  <a:pt x="269" y="304"/>
                  <a:pt x="269" y="30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258"/>
          <p:cNvSpPr>
            <a:spLocks/>
          </p:cNvSpPr>
          <p:nvPr/>
        </p:nvSpPr>
        <p:spPr bwMode="auto">
          <a:xfrm>
            <a:off x="7957232" y="6031773"/>
            <a:ext cx="594934" cy="710265"/>
          </a:xfrm>
          <a:custGeom>
            <a:avLst/>
            <a:gdLst>
              <a:gd name="T0" fmla="*/ 204 w 211"/>
              <a:gd name="T1" fmla="*/ 142 h 252"/>
              <a:gd name="T2" fmla="*/ 188 w 211"/>
              <a:gd name="T3" fmla="*/ 138 h 252"/>
              <a:gd name="T4" fmla="*/ 181 w 211"/>
              <a:gd name="T5" fmla="*/ 135 h 252"/>
              <a:gd name="T6" fmla="*/ 173 w 211"/>
              <a:gd name="T7" fmla="*/ 117 h 252"/>
              <a:gd name="T8" fmla="*/ 188 w 211"/>
              <a:gd name="T9" fmla="*/ 109 h 252"/>
              <a:gd name="T10" fmla="*/ 187 w 211"/>
              <a:gd name="T11" fmla="*/ 96 h 252"/>
              <a:gd name="T12" fmla="*/ 205 w 211"/>
              <a:gd name="T13" fmla="*/ 86 h 252"/>
              <a:gd name="T14" fmla="*/ 210 w 211"/>
              <a:gd name="T15" fmla="*/ 62 h 252"/>
              <a:gd name="T16" fmla="*/ 196 w 211"/>
              <a:gd name="T17" fmla="*/ 33 h 252"/>
              <a:gd name="T18" fmla="*/ 179 w 211"/>
              <a:gd name="T19" fmla="*/ 33 h 252"/>
              <a:gd name="T20" fmla="*/ 162 w 211"/>
              <a:gd name="T21" fmla="*/ 24 h 252"/>
              <a:gd name="T22" fmla="*/ 148 w 211"/>
              <a:gd name="T23" fmla="*/ 17 h 252"/>
              <a:gd name="T24" fmla="*/ 137 w 211"/>
              <a:gd name="T25" fmla="*/ 7 h 252"/>
              <a:gd name="T26" fmla="*/ 124 w 211"/>
              <a:gd name="T27" fmla="*/ 0 h 252"/>
              <a:gd name="T28" fmla="*/ 122 w 211"/>
              <a:gd name="T29" fmla="*/ 15 h 252"/>
              <a:gd name="T30" fmla="*/ 111 w 211"/>
              <a:gd name="T31" fmla="*/ 40 h 252"/>
              <a:gd name="T32" fmla="*/ 94 w 211"/>
              <a:gd name="T33" fmla="*/ 55 h 252"/>
              <a:gd name="T34" fmla="*/ 67 w 211"/>
              <a:gd name="T35" fmla="*/ 54 h 252"/>
              <a:gd name="T36" fmla="*/ 38 w 211"/>
              <a:gd name="T37" fmla="*/ 33 h 252"/>
              <a:gd name="T38" fmla="*/ 25 w 211"/>
              <a:gd name="T39" fmla="*/ 50 h 252"/>
              <a:gd name="T40" fmla="*/ 36 w 211"/>
              <a:gd name="T41" fmla="*/ 76 h 252"/>
              <a:gd name="T42" fmla="*/ 61 w 211"/>
              <a:gd name="T43" fmla="*/ 94 h 252"/>
              <a:gd name="T44" fmla="*/ 89 w 211"/>
              <a:gd name="T45" fmla="*/ 101 h 252"/>
              <a:gd name="T46" fmla="*/ 95 w 211"/>
              <a:gd name="T47" fmla="*/ 125 h 252"/>
              <a:gd name="T48" fmla="*/ 81 w 211"/>
              <a:gd name="T49" fmla="*/ 127 h 252"/>
              <a:gd name="T50" fmla="*/ 72 w 211"/>
              <a:gd name="T51" fmla="*/ 120 h 252"/>
              <a:gd name="T52" fmla="*/ 66 w 211"/>
              <a:gd name="T53" fmla="*/ 127 h 252"/>
              <a:gd name="T54" fmla="*/ 43 w 211"/>
              <a:gd name="T55" fmla="*/ 144 h 252"/>
              <a:gd name="T56" fmla="*/ 34 w 211"/>
              <a:gd name="T57" fmla="*/ 163 h 252"/>
              <a:gd name="T58" fmla="*/ 31 w 211"/>
              <a:gd name="T59" fmla="*/ 177 h 252"/>
              <a:gd name="T60" fmla="*/ 22 w 211"/>
              <a:gd name="T61" fmla="*/ 181 h 252"/>
              <a:gd name="T62" fmla="*/ 13 w 211"/>
              <a:gd name="T63" fmla="*/ 205 h 252"/>
              <a:gd name="T64" fmla="*/ 1 w 211"/>
              <a:gd name="T65" fmla="*/ 215 h 252"/>
              <a:gd name="T66" fmla="*/ 43 w 211"/>
              <a:gd name="T67" fmla="*/ 216 h 252"/>
              <a:gd name="T68" fmla="*/ 43 w 211"/>
              <a:gd name="T69" fmla="*/ 242 h 252"/>
              <a:gd name="T70" fmla="*/ 39 w 211"/>
              <a:gd name="T71" fmla="*/ 244 h 252"/>
              <a:gd name="T72" fmla="*/ 50 w 211"/>
              <a:gd name="T73" fmla="*/ 251 h 252"/>
              <a:gd name="T74" fmla="*/ 84 w 211"/>
              <a:gd name="T75" fmla="*/ 236 h 252"/>
              <a:gd name="T76" fmla="*/ 124 w 211"/>
              <a:gd name="T77" fmla="*/ 223 h 252"/>
              <a:gd name="T78" fmla="*/ 116 w 211"/>
              <a:gd name="T79" fmla="*/ 194 h 252"/>
              <a:gd name="T80" fmla="*/ 123 w 211"/>
              <a:gd name="T81" fmla="*/ 164 h 252"/>
              <a:gd name="T82" fmla="*/ 167 w 211"/>
              <a:gd name="T83" fmla="*/ 174 h 252"/>
              <a:gd name="T84" fmla="*/ 211 w 211"/>
              <a:gd name="T85" fmla="*/ 15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1" h="252">
                <a:moveTo>
                  <a:pt x="211" y="153"/>
                </a:moveTo>
                <a:cubicBezTo>
                  <a:pt x="211" y="151"/>
                  <a:pt x="207" y="147"/>
                  <a:pt x="206" y="145"/>
                </a:cubicBezTo>
                <a:cubicBezTo>
                  <a:pt x="205" y="144"/>
                  <a:pt x="204" y="143"/>
                  <a:pt x="204" y="142"/>
                </a:cubicBezTo>
                <a:cubicBezTo>
                  <a:pt x="203" y="142"/>
                  <a:pt x="201" y="143"/>
                  <a:pt x="199" y="143"/>
                </a:cubicBezTo>
                <a:cubicBezTo>
                  <a:pt x="198" y="143"/>
                  <a:pt x="196" y="143"/>
                  <a:pt x="195" y="143"/>
                </a:cubicBezTo>
                <a:cubicBezTo>
                  <a:pt x="191" y="143"/>
                  <a:pt x="190" y="140"/>
                  <a:pt x="188" y="138"/>
                </a:cubicBezTo>
                <a:cubicBezTo>
                  <a:pt x="188" y="137"/>
                  <a:pt x="188" y="137"/>
                  <a:pt x="188" y="136"/>
                </a:cubicBezTo>
                <a:cubicBezTo>
                  <a:pt x="187" y="136"/>
                  <a:pt x="187" y="136"/>
                  <a:pt x="185" y="136"/>
                </a:cubicBezTo>
                <a:cubicBezTo>
                  <a:pt x="184" y="136"/>
                  <a:pt x="183" y="136"/>
                  <a:pt x="181" y="135"/>
                </a:cubicBezTo>
                <a:cubicBezTo>
                  <a:pt x="178" y="134"/>
                  <a:pt x="177" y="133"/>
                  <a:pt x="176" y="131"/>
                </a:cubicBezTo>
                <a:cubicBezTo>
                  <a:pt x="175" y="131"/>
                  <a:pt x="175" y="131"/>
                  <a:pt x="175" y="130"/>
                </a:cubicBezTo>
                <a:cubicBezTo>
                  <a:pt x="173" y="128"/>
                  <a:pt x="172" y="119"/>
                  <a:pt x="173" y="117"/>
                </a:cubicBezTo>
                <a:cubicBezTo>
                  <a:pt x="174" y="115"/>
                  <a:pt x="176" y="115"/>
                  <a:pt x="182" y="114"/>
                </a:cubicBezTo>
                <a:cubicBezTo>
                  <a:pt x="183" y="114"/>
                  <a:pt x="184" y="114"/>
                  <a:pt x="185" y="114"/>
                </a:cubicBezTo>
                <a:cubicBezTo>
                  <a:pt x="186" y="113"/>
                  <a:pt x="187" y="110"/>
                  <a:pt x="188" y="109"/>
                </a:cubicBezTo>
                <a:cubicBezTo>
                  <a:pt x="188" y="109"/>
                  <a:pt x="189" y="108"/>
                  <a:pt x="189" y="108"/>
                </a:cubicBezTo>
                <a:cubicBezTo>
                  <a:pt x="189" y="108"/>
                  <a:pt x="189" y="106"/>
                  <a:pt x="187" y="97"/>
                </a:cubicBezTo>
                <a:cubicBezTo>
                  <a:pt x="187" y="96"/>
                  <a:pt x="187" y="96"/>
                  <a:pt x="187" y="96"/>
                </a:cubicBezTo>
                <a:cubicBezTo>
                  <a:pt x="186" y="94"/>
                  <a:pt x="188" y="91"/>
                  <a:pt x="193" y="87"/>
                </a:cubicBezTo>
                <a:cubicBezTo>
                  <a:pt x="194" y="87"/>
                  <a:pt x="194" y="87"/>
                  <a:pt x="195" y="87"/>
                </a:cubicBezTo>
                <a:cubicBezTo>
                  <a:pt x="199" y="87"/>
                  <a:pt x="204" y="87"/>
                  <a:pt x="205" y="86"/>
                </a:cubicBezTo>
                <a:cubicBezTo>
                  <a:pt x="206" y="86"/>
                  <a:pt x="209" y="82"/>
                  <a:pt x="211" y="78"/>
                </a:cubicBezTo>
                <a:cubicBezTo>
                  <a:pt x="211" y="77"/>
                  <a:pt x="211" y="72"/>
                  <a:pt x="210" y="69"/>
                </a:cubicBezTo>
                <a:cubicBezTo>
                  <a:pt x="210" y="66"/>
                  <a:pt x="210" y="64"/>
                  <a:pt x="210" y="62"/>
                </a:cubicBezTo>
                <a:cubicBezTo>
                  <a:pt x="210" y="46"/>
                  <a:pt x="210" y="46"/>
                  <a:pt x="210" y="46"/>
                </a:cubicBezTo>
                <a:cubicBezTo>
                  <a:pt x="208" y="45"/>
                  <a:pt x="205" y="42"/>
                  <a:pt x="201" y="38"/>
                </a:cubicBezTo>
                <a:cubicBezTo>
                  <a:pt x="199" y="36"/>
                  <a:pt x="197" y="34"/>
                  <a:pt x="196" y="33"/>
                </a:cubicBezTo>
                <a:cubicBezTo>
                  <a:pt x="193" y="31"/>
                  <a:pt x="190" y="29"/>
                  <a:pt x="187" y="28"/>
                </a:cubicBezTo>
                <a:cubicBezTo>
                  <a:pt x="186" y="28"/>
                  <a:pt x="183" y="30"/>
                  <a:pt x="181" y="32"/>
                </a:cubicBezTo>
                <a:cubicBezTo>
                  <a:pt x="180" y="32"/>
                  <a:pt x="179" y="33"/>
                  <a:pt x="179" y="33"/>
                </a:cubicBezTo>
                <a:cubicBezTo>
                  <a:pt x="178" y="34"/>
                  <a:pt x="177" y="34"/>
                  <a:pt x="175" y="34"/>
                </a:cubicBezTo>
                <a:cubicBezTo>
                  <a:pt x="172" y="33"/>
                  <a:pt x="169" y="29"/>
                  <a:pt x="167" y="24"/>
                </a:cubicBezTo>
                <a:cubicBezTo>
                  <a:pt x="166" y="24"/>
                  <a:pt x="163" y="24"/>
                  <a:pt x="162" y="24"/>
                </a:cubicBezTo>
                <a:cubicBezTo>
                  <a:pt x="161" y="24"/>
                  <a:pt x="161" y="24"/>
                  <a:pt x="160" y="24"/>
                </a:cubicBezTo>
                <a:cubicBezTo>
                  <a:pt x="157" y="24"/>
                  <a:pt x="155" y="21"/>
                  <a:pt x="153" y="18"/>
                </a:cubicBezTo>
                <a:cubicBezTo>
                  <a:pt x="152" y="18"/>
                  <a:pt x="149" y="17"/>
                  <a:pt x="148" y="17"/>
                </a:cubicBezTo>
                <a:cubicBezTo>
                  <a:pt x="146" y="16"/>
                  <a:pt x="145" y="16"/>
                  <a:pt x="144" y="16"/>
                </a:cubicBezTo>
                <a:cubicBezTo>
                  <a:pt x="140" y="15"/>
                  <a:pt x="139" y="12"/>
                  <a:pt x="138" y="9"/>
                </a:cubicBezTo>
                <a:cubicBezTo>
                  <a:pt x="138" y="8"/>
                  <a:pt x="137" y="7"/>
                  <a:pt x="137" y="7"/>
                </a:cubicBezTo>
                <a:cubicBezTo>
                  <a:pt x="136" y="6"/>
                  <a:pt x="134" y="5"/>
                  <a:pt x="133" y="4"/>
                </a:cubicBezTo>
                <a:cubicBezTo>
                  <a:pt x="130" y="3"/>
                  <a:pt x="128" y="2"/>
                  <a:pt x="127" y="0"/>
                </a:cubicBezTo>
                <a:cubicBezTo>
                  <a:pt x="126" y="0"/>
                  <a:pt x="126" y="0"/>
                  <a:pt x="124" y="0"/>
                </a:cubicBezTo>
                <a:cubicBezTo>
                  <a:pt x="123" y="0"/>
                  <a:pt x="122" y="0"/>
                  <a:pt x="121" y="0"/>
                </a:cubicBezTo>
                <a:cubicBezTo>
                  <a:pt x="120" y="0"/>
                  <a:pt x="120" y="1"/>
                  <a:pt x="120" y="1"/>
                </a:cubicBezTo>
                <a:cubicBezTo>
                  <a:pt x="121" y="5"/>
                  <a:pt x="124" y="12"/>
                  <a:pt x="122" y="15"/>
                </a:cubicBezTo>
                <a:cubicBezTo>
                  <a:pt x="121" y="17"/>
                  <a:pt x="120" y="20"/>
                  <a:pt x="119" y="22"/>
                </a:cubicBezTo>
                <a:cubicBezTo>
                  <a:pt x="117" y="27"/>
                  <a:pt x="115" y="31"/>
                  <a:pt x="114" y="34"/>
                </a:cubicBezTo>
                <a:cubicBezTo>
                  <a:pt x="111" y="37"/>
                  <a:pt x="111" y="38"/>
                  <a:pt x="111" y="40"/>
                </a:cubicBezTo>
                <a:cubicBezTo>
                  <a:pt x="111" y="45"/>
                  <a:pt x="111" y="50"/>
                  <a:pt x="107" y="50"/>
                </a:cubicBezTo>
                <a:cubicBezTo>
                  <a:pt x="106" y="51"/>
                  <a:pt x="106" y="51"/>
                  <a:pt x="106" y="51"/>
                </a:cubicBezTo>
                <a:cubicBezTo>
                  <a:pt x="103" y="51"/>
                  <a:pt x="96" y="53"/>
                  <a:pt x="94" y="55"/>
                </a:cubicBezTo>
                <a:cubicBezTo>
                  <a:pt x="93" y="55"/>
                  <a:pt x="92" y="57"/>
                  <a:pt x="91" y="58"/>
                </a:cubicBezTo>
                <a:cubicBezTo>
                  <a:pt x="88" y="61"/>
                  <a:pt x="86" y="63"/>
                  <a:pt x="84" y="63"/>
                </a:cubicBezTo>
                <a:cubicBezTo>
                  <a:pt x="82" y="63"/>
                  <a:pt x="67" y="59"/>
                  <a:pt x="67" y="54"/>
                </a:cubicBezTo>
                <a:cubicBezTo>
                  <a:pt x="67" y="51"/>
                  <a:pt x="66" y="47"/>
                  <a:pt x="64" y="45"/>
                </a:cubicBezTo>
                <a:cubicBezTo>
                  <a:pt x="62" y="43"/>
                  <a:pt x="58" y="40"/>
                  <a:pt x="52" y="36"/>
                </a:cubicBezTo>
                <a:cubicBezTo>
                  <a:pt x="49" y="34"/>
                  <a:pt x="41" y="32"/>
                  <a:pt x="38" y="33"/>
                </a:cubicBezTo>
                <a:cubicBezTo>
                  <a:pt x="33" y="35"/>
                  <a:pt x="26" y="39"/>
                  <a:pt x="25" y="41"/>
                </a:cubicBezTo>
                <a:cubicBezTo>
                  <a:pt x="25" y="42"/>
                  <a:pt x="25" y="43"/>
                  <a:pt x="24" y="44"/>
                </a:cubicBezTo>
                <a:cubicBezTo>
                  <a:pt x="24" y="47"/>
                  <a:pt x="23" y="48"/>
                  <a:pt x="25" y="50"/>
                </a:cubicBezTo>
                <a:cubicBezTo>
                  <a:pt x="26" y="51"/>
                  <a:pt x="27" y="52"/>
                  <a:pt x="28" y="53"/>
                </a:cubicBezTo>
                <a:cubicBezTo>
                  <a:pt x="32" y="57"/>
                  <a:pt x="35" y="59"/>
                  <a:pt x="35" y="61"/>
                </a:cubicBezTo>
                <a:cubicBezTo>
                  <a:pt x="35" y="63"/>
                  <a:pt x="35" y="73"/>
                  <a:pt x="36" y="76"/>
                </a:cubicBezTo>
                <a:cubicBezTo>
                  <a:pt x="38" y="80"/>
                  <a:pt x="43" y="92"/>
                  <a:pt x="45" y="93"/>
                </a:cubicBezTo>
                <a:cubicBezTo>
                  <a:pt x="47" y="94"/>
                  <a:pt x="58" y="96"/>
                  <a:pt x="60" y="95"/>
                </a:cubicBezTo>
                <a:cubicBezTo>
                  <a:pt x="60" y="95"/>
                  <a:pt x="61" y="95"/>
                  <a:pt x="61" y="94"/>
                </a:cubicBezTo>
                <a:cubicBezTo>
                  <a:pt x="64" y="92"/>
                  <a:pt x="67" y="91"/>
                  <a:pt x="70" y="91"/>
                </a:cubicBezTo>
                <a:cubicBezTo>
                  <a:pt x="72" y="91"/>
                  <a:pt x="87" y="95"/>
                  <a:pt x="88" y="99"/>
                </a:cubicBezTo>
                <a:cubicBezTo>
                  <a:pt x="89" y="99"/>
                  <a:pt x="89" y="100"/>
                  <a:pt x="89" y="101"/>
                </a:cubicBezTo>
                <a:cubicBezTo>
                  <a:pt x="92" y="108"/>
                  <a:pt x="94" y="111"/>
                  <a:pt x="94" y="113"/>
                </a:cubicBezTo>
                <a:cubicBezTo>
                  <a:pt x="94" y="113"/>
                  <a:pt x="94" y="114"/>
                  <a:pt x="94" y="115"/>
                </a:cubicBezTo>
                <a:cubicBezTo>
                  <a:pt x="95" y="119"/>
                  <a:pt x="96" y="123"/>
                  <a:pt x="95" y="125"/>
                </a:cubicBezTo>
                <a:cubicBezTo>
                  <a:pt x="94" y="126"/>
                  <a:pt x="94" y="127"/>
                  <a:pt x="92" y="127"/>
                </a:cubicBezTo>
                <a:cubicBezTo>
                  <a:pt x="92" y="128"/>
                  <a:pt x="91" y="128"/>
                  <a:pt x="90" y="128"/>
                </a:cubicBezTo>
                <a:cubicBezTo>
                  <a:pt x="87" y="129"/>
                  <a:pt x="84" y="130"/>
                  <a:pt x="81" y="127"/>
                </a:cubicBezTo>
                <a:cubicBezTo>
                  <a:pt x="81" y="127"/>
                  <a:pt x="80" y="126"/>
                  <a:pt x="80" y="125"/>
                </a:cubicBezTo>
                <a:cubicBezTo>
                  <a:pt x="79" y="123"/>
                  <a:pt x="77" y="120"/>
                  <a:pt x="76" y="120"/>
                </a:cubicBezTo>
                <a:cubicBezTo>
                  <a:pt x="75" y="120"/>
                  <a:pt x="73" y="120"/>
                  <a:pt x="72" y="120"/>
                </a:cubicBezTo>
                <a:cubicBezTo>
                  <a:pt x="71" y="120"/>
                  <a:pt x="70" y="120"/>
                  <a:pt x="70" y="120"/>
                </a:cubicBezTo>
                <a:cubicBezTo>
                  <a:pt x="70" y="120"/>
                  <a:pt x="70" y="121"/>
                  <a:pt x="70" y="121"/>
                </a:cubicBezTo>
                <a:cubicBezTo>
                  <a:pt x="70" y="123"/>
                  <a:pt x="70" y="127"/>
                  <a:pt x="66" y="127"/>
                </a:cubicBezTo>
                <a:cubicBezTo>
                  <a:pt x="63" y="128"/>
                  <a:pt x="57" y="131"/>
                  <a:pt x="56" y="132"/>
                </a:cubicBezTo>
                <a:cubicBezTo>
                  <a:pt x="56" y="132"/>
                  <a:pt x="55" y="133"/>
                  <a:pt x="53" y="134"/>
                </a:cubicBezTo>
                <a:cubicBezTo>
                  <a:pt x="44" y="141"/>
                  <a:pt x="43" y="143"/>
                  <a:pt x="43" y="144"/>
                </a:cubicBezTo>
                <a:cubicBezTo>
                  <a:pt x="43" y="145"/>
                  <a:pt x="43" y="146"/>
                  <a:pt x="43" y="146"/>
                </a:cubicBezTo>
                <a:cubicBezTo>
                  <a:pt x="43" y="150"/>
                  <a:pt x="43" y="153"/>
                  <a:pt x="40" y="155"/>
                </a:cubicBezTo>
                <a:cubicBezTo>
                  <a:pt x="37" y="157"/>
                  <a:pt x="34" y="161"/>
                  <a:pt x="34" y="163"/>
                </a:cubicBezTo>
                <a:cubicBezTo>
                  <a:pt x="34" y="164"/>
                  <a:pt x="34" y="164"/>
                  <a:pt x="34" y="165"/>
                </a:cubicBezTo>
                <a:cubicBezTo>
                  <a:pt x="34" y="172"/>
                  <a:pt x="34" y="175"/>
                  <a:pt x="32" y="176"/>
                </a:cubicBezTo>
                <a:cubicBezTo>
                  <a:pt x="32" y="177"/>
                  <a:pt x="31" y="177"/>
                  <a:pt x="31" y="177"/>
                </a:cubicBezTo>
                <a:cubicBezTo>
                  <a:pt x="30" y="177"/>
                  <a:pt x="30" y="177"/>
                  <a:pt x="30" y="177"/>
                </a:cubicBezTo>
                <a:cubicBezTo>
                  <a:pt x="28" y="177"/>
                  <a:pt x="25" y="177"/>
                  <a:pt x="24" y="178"/>
                </a:cubicBezTo>
                <a:cubicBezTo>
                  <a:pt x="24" y="179"/>
                  <a:pt x="23" y="180"/>
                  <a:pt x="22" y="181"/>
                </a:cubicBezTo>
                <a:cubicBezTo>
                  <a:pt x="20" y="184"/>
                  <a:pt x="16" y="190"/>
                  <a:pt x="16" y="192"/>
                </a:cubicBezTo>
                <a:cubicBezTo>
                  <a:pt x="16" y="193"/>
                  <a:pt x="16" y="193"/>
                  <a:pt x="16" y="194"/>
                </a:cubicBezTo>
                <a:cubicBezTo>
                  <a:pt x="16" y="198"/>
                  <a:pt x="17" y="203"/>
                  <a:pt x="13" y="205"/>
                </a:cubicBezTo>
                <a:cubicBezTo>
                  <a:pt x="12" y="206"/>
                  <a:pt x="12" y="206"/>
                  <a:pt x="12" y="206"/>
                </a:cubicBezTo>
                <a:cubicBezTo>
                  <a:pt x="9" y="207"/>
                  <a:pt x="4" y="209"/>
                  <a:pt x="0" y="215"/>
                </a:cubicBezTo>
                <a:cubicBezTo>
                  <a:pt x="0" y="215"/>
                  <a:pt x="1" y="215"/>
                  <a:pt x="1" y="215"/>
                </a:cubicBezTo>
                <a:cubicBezTo>
                  <a:pt x="6" y="215"/>
                  <a:pt x="18" y="216"/>
                  <a:pt x="20" y="215"/>
                </a:cubicBezTo>
                <a:cubicBezTo>
                  <a:pt x="22" y="214"/>
                  <a:pt x="28" y="212"/>
                  <a:pt x="33" y="214"/>
                </a:cubicBezTo>
                <a:cubicBezTo>
                  <a:pt x="36" y="215"/>
                  <a:pt x="41" y="216"/>
                  <a:pt x="43" y="216"/>
                </a:cubicBezTo>
                <a:cubicBezTo>
                  <a:pt x="46" y="216"/>
                  <a:pt x="50" y="217"/>
                  <a:pt x="53" y="219"/>
                </a:cubicBezTo>
                <a:cubicBezTo>
                  <a:pt x="55" y="221"/>
                  <a:pt x="58" y="225"/>
                  <a:pt x="56" y="230"/>
                </a:cubicBezTo>
                <a:cubicBezTo>
                  <a:pt x="54" y="235"/>
                  <a:pt x="45" y="241"/>
                  <a:pt x="43" y="242"/>
                </a:cubicBezTo>
                <a:cubicBezTo>
                  <a:pt x="42" y="242"/>
                  <a:pt x="41" y="242"/>
                  <a:pt x="41" y="242"/>
                </a:cubicBezTo>
                <a:cubicBezTo>
                  <a:pt x="40" y="243"/>
                  <a:pt x="40" y="243"/>
                  <a:pt x="39" y="244"/>
                </a:cubicBezTo>
                <a:cubicBezTo>
                  <a:pt x="39" y="244"/>
                  <a:pt x="39" y="244"/>
                  <a:pt x="39" y="244"/>
                </a:cubicBezTo>
                <a:cubicBezTo>
                  <a:pt x="39" y="247"/>
                  <a:pt x="39" y="249"/>
                  <a:pt x="39" y="249"/>
                </a:cubicBezTo>
                <a:cubicBezTo>
                  <a:pt x="43" y="249"/>
                  <a:pt x="48" y="250"/>
                  <a:pt x="49" y="250"/>
                </a:cubicBezTo>
                <a:cubicBezTo>
                  <a:pt x="49" y="250"/>
                  <a:pt x="50" y="250"/>
                  <a:pt x="50" y="251"/>
                </a:cubicBezTo>
                <a:cubicBezTo>
                  <a:pt x="51" y="248"/>
                  <a:pt x="53" y="246"/>
                  <a:pt x="56" y="248"/>
                </a:cubicBezTo>
                <a:cubicBezTo>
                  <a:pt x="61" y="252"/>
                  <a:pt x="71" y="252"/>
                  <a:pt x="76" y="248"/>
                </a:cubicBezTo>
                <a:cubicBezTo>
                  <a:pt x="80" y="244"/>
                  <a:pt x="85" y="240"/>
                  <a:pt x="84" y="236"/>
                </a:cubicBezTo>
                <a:cubicBezTo>
                  <a:pt x="84" y="231"/>
                  <a:pt x="78" y="218"/>
                  <a:pt x="82" y="216"/>
                </a:cubicBezTo>
                <a:cubicBezTo>
                  <a:pt x="86" y="214"/>
                  <a:pt x="107" y="209"/>
                  <a:pt x="110" y="212"/>
                </a:cubicBezTo>
                <a:cubicBezTo>
                  <a:pt x="112" y="214"/>
                  <a:pt x="120" y="222"/>
                  <a:pt x="124" y="223"/>
                </a:cubicBezTo>
                <a:cubicBezTo>
                  <a:pt x="128" y="224"/>
                  <a:pt x="129" y="222"/>
                  <a:pt x="132" y="221"/>
                </a:cubicBezTo>
                <a:cubicBezTo>
                  <a:pt x="136" y="220"/>
                  <a:pt x="140" y="219"/>
                  <a:pt x="138" y="215"/>
                </a:cubicBezTo>
                <a:cubicBezTo>
                  <a:pt x="137" y="211"/>
                  <a:pt x="119" y="194"/>
                  <a:pt x="116" y="194"/>
                </a:cubicBezTo>
                <a:cubicBezTo>
                  <a:pt x="112" y="194"/>
                  <a:pt x="114" y="190"/>
                  <a:pt x="118" y="188"/>
                </a:cubicBezTo>
                <a:cubicBezTo>
                  <a:pt x="121" y="187"/>
                  <a:pt x="126" y="185"/>
                  <a:pt x="124" y="180"/>
                </a:cubicBezTo>
                <a:cubicBezTo>
                  <a:pt x="123" y="176"/>
                  <a:pt x="122" y="168"/>
                  <a:pt x="123" y="164"/>
                </a:cubicBezTo>
                <a:cubicBezTo>
                  <a:pt x="124" y="160"/>
                  <a:pt x="126" y="156"/>
                  <a:pt x="129" y="156"/>
                </a:cubicBezTo>
                <a:cubicBezTo>
                  <a:pt x="132" y="156"/>
                  <a:pt x="142" y="158"/>
                  <a:pt x="145" y="160"/>
                </a:cubicBezTo>
                <a:cubicBezTo>
                  <a:pt x="148" y="162"/>
                  <a:pt x="164" y="173"/>
                  <a:pt x="167" y="174"/>
                </a:cubicBezTo>
                <a:cubicBezTo>
                  <a:pt x="170" y="174"/>
                  <a:pt x="181" y="171"/>
                  <a:pt x="188" y="172"/>
                </a:cubicBezTo>
                <a:cubicBezTo>
                  <a:pt x="190" y="173"/>
                  <a:pt x="193" y="174"/>
                  <a:pt x="196" y="174"/>
                </a:cubicBezTo>
                <a:cubicBezTo>
                  <a:pt x="197" y="166"/>
                  <a:pt x="208" y="155"/>
                  <a:pt x="211" y="15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259"/>
          <p:cNvSpPr>
            <a:spLocks/>
          </p:cNvSpPr>
          <p:nvPr/>
        </p:nvSpPr>
        <p:spPr bwMode="auto">
          <a:xfrm>
            <a:off x="8456524" y="6130226"/>
            <a:ext cx="624470" cy="437410"/>
          </a:xfrm>
          <a:custGeom>
            <a:avLst/>
            <a:gdLst>
              <a:gd name="T0" fmla="*/ 220 w 222"/>
              <a:gd name="T1" fmla="*/ 121 h 155"/>
              <a:gd name="T2" fmla="*/ 193 w 222"/>
              <a:gd name="T3" fmla="*/ 90 h 155"/>
              <a:gd name="T4" fmla="*/ 193 w 222"/>
              <a:gd name="T5" fmla="*/ 88 h 155"/>
              <a:gd name="T6" fmla="*/ 186 w 222"/>
              <a:gd name="T7" fmla="*/ 87 h 155"/>
              <a:gd name="T8" fmla="*/ 179 w 222"/>
              <a:gd name="T9" fmla="*/ 77 h 155"/>
              <a:gd name="T10" fmla="*/ 172 w 222"/>
              <a:gd name="T11" fmla="*/ 77 h 155"/>
              <a:gd name="T12" fmla="*/ 155 w 222"/>
              <a:gd name="T13" fmla="*/ 69 h 155"/>
              <a:gd name="T14" fmla="*/ 149 w 222"/>
              <a:gd name="T15" fmla="*/ 67 h 155"/>
              <a:gd name="T16" fmla="*/ 150 w 222"/>
              <a:gd name="T17" fmla="*/ 52 h 155"/>
              <a:gd name="T18" fmla="*/ 142 w 222"/>
              <a:gd name="T19" fmla="*/ 49 h 155"/>
              <a:gd name="T20" fmla="*/ 137 w 222"/>
              <a:gd name="T21" fmla="*/ 43 h 155"/>
              <a:gd name="T22" fmla="*/ 128 w 222"/>
              <a:gd name="T23" fmla="*/ 30 h 155"/>
              <a:gd name="T24" fmla="*/ 136 w 222"/>
              <a:gd name="T25" fmla="*/ 14 h 155"/>
              <a:gd name="T26" fmla="*/ 116 w 222"/>
              <a:gd name="T27" fmla="*/ 10 h 155"/>
              <a:gd name="T28" fmla="*/ 101 w 222"/>
              <a:gd name="T29" fmla="*/ 22 h 155"/>
              <a:gd name="T30" fmla="*/ 99 w 222"/>
              <a:gd name="T31" fmla="*/ 21 h 155"/>
              <a:gd name="T32" fmla="*/ 89 w 222"/>
              <a:gd name="T33" fmla="*/ 6 h 155"/>
              <a:gd name="T34" fmla="*/ 86 w 222"/>
              <a:gd name="T35" fmla="*/ 8 h 155"/>
              <a:gd name="T36" fmla="*/ 79 w 222"/>
              <a:gd name="T37" fmla="*/ 7 h 155"/>
              <a:gd name="T38" fmla="*/ 67 w 222"/>
              <a:gd name="T39" fmla="*/ 4 h 155"/>
              <a:gd name="T40" fmla="*/ 54 w 222"/>
              <a:gd name="T41" fmla="*/ 0 h 155"/>
              <a:gd name="T42" fmla="*/ 37 w 222"/>
              <a:gd name="T43" fmla="*/ 10 h 155"/>
              <a:gd name="T44" fmla="*/ 37 w 222"/>
              <a:gd name="T45" fmla="*/ 34 h 155"/>
              <a:gd name="T46" fmla="*/ 30 w 222"/>
              <a:gd name="T47" fmla="*/ 55 h 155"/>
              <a:gd name="T48" fmla="*/ 13 w 222"/>
              <a:gd name="T49" fmla="*/ 61 h 155"/>
              <a:gd name="T50" fmla="*/ 15 w 222"/>
              <a:gd name="T51" fmla="*/ 75 h 155"/>
              <a:gd name="T52" fmla="*/ 9 w 222"/>
              <a:gd name="T53" fmla="*/ 82 h 155"/>
              <a:gd name="T54" fmla="*/ 0 w 222"/>
              <a:gd name="T55" fmla="*/ 84 h 155"/>
              <a:gd name="T56" fmla="*/ 2 w 222"/>
              <a:gd name="T57" fmla="*/ 94 h 155"/>
              <a:gd name="T58" fmla="*/ 8 w 222"/>
              <a:gd name="T59" fmla="*/ 97 h 155"/>
              <a:gd name="T60" fmla="*/ 15 w 222"/>
              <a:gd name="T61" fmla="*/ 101 h 155"/>
              <a:gd name="T62" fmla="*/ 22 w 222"/>
              <a:gd name="T63" fmla="*/ 104 h 155"/>
              <a:gd name="T64" fmla="*/ 32 w 222"/>
              <a:gd name="T65" fmla="*/ 108 h 155"/>
              <a:gd name="T66" fmla="*/ 23 w 222"/>
              <a:gd name="T67" fmla="*/ 140 h 155"/>
              <a:gd name="T68" fmla="*/ 47 w 222"/>
              <a:gd name="T69" fmla="*/ 141 h 155"/>
              <a:gd name="T70" fmla="*/ 77 w 222"/>
              <a:gd name="T71" fmla="*/ 145 h 155"/>
              <a:gd name="T72" fmla="*/ 113 w 222"/>
              <a:gd name="T73" fmla="*/ 139 h 155"/>
              <a:gd name="T74" fmla="*/ 161 w 222"/>
              <a:gd name="T75" fmla="*/ 149 h 155"/>
              <a:gd name="T76" fmla="*/ 187 w 222"/>
              <a:gd name="T77" fmla="*/ 154 h 155"/>
              <a:gd name="T78" fmla="*/ 217 w 222"/>
              <a:gd name="T79" fmla="*/ 149 h 155"/>
              <a:gd name="T80" fmla="*/ 222 w 222"/>
              <a:gd name="T81" fmla="*/ 14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155">
                <a:moveTo>
                  <a:pt x="222" y="141"/>
                </a:moveTo>
                <a:cubicBezTo>
                  <a:pt x="220" y="121"/>
                  <a:pt x="220" y="121"/>
                  <a:pt x="220" y="121"/>
                </a:cubicBezTo>
                <a:cubicBezTo>
                  <a:pt x="219" y="117"/>
                  <a:pt x="199" y="105"/>
                  <a:pt x="194" y="102"/>
                </a:cubicBezTo>
                <a:cubicBezTo>
                  <a:pt x="190" y="100"/>
                  <a:pt x="192" y="94"/>
                  <a:pt x="193" y="90"/>
                </a:cubicBezTo>
                <a:cubicBezTo>
                  <a:pt x="193" y="88"/>
                  <a:pt x="193" y="88"/>
                  <a:pt x="193" y="88"/>
                </a:cubicBezTo>
                <a:cubicBezTo>
                  <a:pt x="193" y="88"/>
                  <a:pt x="193" y="88"/>
                  <a:pt x="193" y="88"/>
                </a:cubicBezTo>
                <a:cubicBezTo>
                  <a:pt x="193" y="87"/>
                  <a:pt x="190" y="87"/>
                  <a:pt x="189" y="87"/>
                </a:cubicBezTo>
                <a:cubicBezTo>
                  <a:pt x="188" y="87"/>
                  <a:pt x="187" y="87"/>
                  <a:pt x="186" y="87"/>
                </a:cubicBezTo>
                <a:cubicBezTo>
                  <a:pt x="182" y="86"/>
                  <a:pt x="181" y="83"/>
                  <a:pt x="180" y="80"/>
                </a:cubicBezTo>
                <a:cubicBezTo>
                  <a:pt x="180" y="79"/>
                  <a:pt x="180" y="78"/>
                  <a:pt x="179" y="77"/>
                </a:cubicBezTo>
                <a:cubicBezTo>
                  <a:pt x="179" y="76"/>
                  <a:pt x="178" y="76"/>
                  <a:pt x="176" y="77"/>
                </a:cubicBezTo>
                <a:cubicBezTo>
                  <a:pt x="175" y="77"/>
                  <a:pt x="173" y="77"/>
                  <a:pt x="172" y="77"/>
                </a:cubicBezTo>
                <a:cubicBezTo>
                  <a:pt x="168" y="77"/>
                  <a:pt x="160" y="71"/>
                  <a:pt x="158" y="69"/>
                </a:cubicBezTo>
                <a:cubicBezTo>
                  <a:pt x="158" y="69"/>
                  <a:pt x="156" y="69"/>
                  <a:pt x="155" y="69"/>
                </a:cubicBezTo>
                <a:cubicBezTo>
                  <a:pt x="154" y="69"/>
                  <a:pt x="152" y="69"/>
                  <a:pt x="151" y="68"/>
                </a:cubicBezTo>
                <a:cubicBezTo>
                  <a:pt x="150" y="68"/>
                  <a:pt x="150" y="68"/>
                  <a:pt x="149" y="67"/>
                </a:cubicBezTo>
                <a:cubicBezTo>
                  <a:pt x="147" y="65"/>
                  <a:pt x="148" y="60"/>
                  <a:pt x="150" y="54"/>
                </a:cubicBezTo>
                <a:cubicBezTo>
                  <a:pt x="150" y="53"/>
                  <a:pt x="150" y="53"/>
                  <a:pt x="150" y="52"/>
                </a:cubicBezTo>
                <a:cubicBezTo>
                  <a:pt x="150" y="52"/>
                  <a:pt x="147" y="51"/>
                  <a:pt x="145" y="50"/>
                </a:cubicBezTo>
                <a:cubicBezTo>
                  <a:pt x="144" y="50"/>
                  <a:pt x="143" y="49"/>
                  <a:pt x="142" y="49"/>
                </a:cubicBezTo>
                <a:cubicBezTo>
                  <a:pt x="139" y="47"/>
                  <a:pt x="138" y="45"/>
                  <a:pt x="137" y="44"/>
                </a:cubicBezTo>
                <a:cubicBezTo>
                  <a:pt x="137" y="43"/>
                  <a:pt x="137" y="43"/>
                  <a:pt x="137" y="43"/>
                </a:cubicBezTo>
                <a:cubicBezTo>
                  <a:pt x="137" y="42"/>
                  <a:pt x="136" y="41"/>
                  <a:pt x="135" y="41"/>
                </a:cubicBezTo>
                <a:cubicBezTo>
                  <a:pt x="132" y="36"/>
                  <a:pt x="129" y="32"/>
                  <a:pt x="128" y="30"/>
                </a:cubicBezTo>
                <a:cubicBezTo>
                  <a:pt x="127" y="27"/>
                  <a:pt x="130" y="23"/>
                  <a:pt x="134" y="16"/>
                </a:cubicBezTo>
                <a:cubicBezTo>
                  <a:pt x="135" y="15"/>
                  <a:pt x="135" y="15"/>
                  <a:pt x="136" y="14"/>
                </a:cubicBezTo>
                <a:cubicBezTo>
                  <a:pt x="131" y="9"/>
                  <a:pt x="131" y="9"/>
                  <a:pt x="131" y="9"/>
                </a:cubicBezTo>
                <a:cubicBezTo>
                  <a:pt x="128" y="10"/>
                  <a:pt x="119" y="10"/>
                  <a:pt x="116" y="10"/>
                </a:cubicBezTo>
                <a:cubicBezTo>
                  <a:pt x="114" y="11"/>
                  <a:pt x="107" y="16"/>
                  <a:pt x="102" y="21"/>
                </a:cubicBezTo>
                <a:cubicBezTo>
                  <a:pt x="102" y="22"/>
                  <a:pt x="101" y="22"/>
                  <a:pt x="101" y="22"/>
                </a:cubicBezTo>
                <a:cubicBezTo>
                  <a:pt x="100" y="22"/>
                  <a:pt x="100" y="22"/>
                  <a:pt x="100" y="22"/>
                </a:cubicBezTo>
                <a:cubicBezTo>
                  <a:pt x="100" y="22"/>
                  <a:pt x="99" y="21"/>
                  <a:pt x="99" y="21"/>
                </a:cubicBezTo>
                <a:cubicBezTo>
                  <a:pt x="99" y="21"/>
                  <a:pt x="93" y="11"/>
                  <a:pt x="90" y="7"/>
                </a:cubicBezTo>
                <a:cubicBezTo>
                  <a:pt x="89" y="6"/>
                  <a:pt x="89" y="6"/>
                  <a:pt x="89" y="6"/>
                </a:cubicBezTo>
                <a:cubicBezTo>
                  <a:pt x="89" y="6"/>
                  <a:pt x="88" y="6"/>
                  <a:pt x="88" y="7"/>
                </a:cubicBezTo>
                <a:cubicBezTo>
                  <a:pt x="87" y="7"/>
                  <a:pt x="87" y="7"/>
                  <a:pt x="86" y="8"/>
                </a:cubicBezTo>
                <a:cubicBezTo>
                  <a:pt x="84" y="9"/>
                  <a:pt x="83" y="8"/>
                  <a:pt x="81" y="8"/>
                </a:cubicBezTo>
                <a:cubicBezTo>
                  <a:pt x="80" y="8"/>
                  <a:pt x="79" y="8"/>
                  <a:pt x="79" y="7"/>
                </a:cubicBezTo>
                <a:cubicBezTo>
                  <a:pt x="77" y="7"/>
                  <a:pt x="76" y="7"/>
                  <a:pt x="74" y="6"/>
                </a:cubicBezTo>
                <a:cubicBezTo>
                  <a:pt x="72" y="5"/>
                  <a:pt x="69" y="4"/>
                  <a:pt x="67" y="4"/>
                </a:cubicBezTo>
                <a:cubicBezTo>
                  <a:pt x="64" y="4"/>
                  <a:pt x="61" y="3"/>
                  <a:pt x="59" y="2"/>
                </a:cubicBezTo>
                <a:cubicBezTo>
                  <a:pt x="57" y="1"/>
                  <a:pt x="55" y="1"/>
                  <a:pt x="54" y="0"/>
                </a:cubicBezTo>
                <a:cubicBezTo>
                  <a:pt x="52" y="0"/>
                  <a:pt x="44" y="6"/>
                  <a:pt x="41" y="8"/>
                </a:cubicBezTo>
                <a:cubicBezTo>
                  <a:pt x="39" y="9"/>
                  <a:pt x="38" y="10"/>
                  <a:pt x="37" y="10"/>
                </a:cubicBezTo>
                <a:cubicBezTo>
                  <a:pt x="37" y="27"/>
                  <a:pt x="37" y="27"/>
                  <a:pt x="37" y="27"/>
                </a:cubicBezTo>
                <a:cubicBezTo>
                  <a:pt x="37" y="29"/>
                  <a:pt x="37" y="31"/>
                  <a:pt x="37" y="34"/>
                </a:cubicBezTo>
                <a:cubicBezTo>
                  <a:pt x="38" y="40"/>
                  <a:pt x="38" y="43"/>
                  <a:pt x="37" y="44"/>
                </a:cubicBezTo>
                <a:cubicBezTo>
                  <a:pt x="36" y="46"/>
                  <a:pt x="33" y="53"/>
                  <a:pt x="30" y="55"/>
                </a:cubicBezTo>
                <a:cubicBezTo>
                  <a:pt x="28" y="56"/>
                  <a:pt x="21" y="56"/>
                  <a:pt x="18" y="56"/>
                </a:cubicBezTo>
                <a:cubicBezTo>
                  <a:pt x="16" y="58"/>
                  <a:pt x="14" y="60"/>
                  <a:pt x="13" y="61"/>
                </a:cubicBezTo>
                <a:cubicBezTo>
                  <a:pt x="14" y="61"/>
                  <a:pt x="14" y="61"/>
                  <a:pt x="14" y="61"/>
                </a:cubicBezTo>
                <a:cubicBezTo>
                  <a:pt x="16" y="71"/>
                  <a:pt x="16" y="74"/>
                  <a:pt x="15" y="75"/>
                </a:cubicBezTo>
                <a:cubicBezTo>
                  <a:pt x="15" y="75"/>
                  <a:pt x="15" y="76"/>
                  <a:pt x="14" y="76"/>
                </a:cubicBezTo>
                <a:cubicBezTo>
                  <a:pt x="12" y="80"/>
                  <a:pt x="11" y="82"/>
                  <a:pt x="9" y="82"/>
                </a:cubicBezTo>
                <a:cubicBezTo>
                  <a:pt x="9" y="83"/>
                  <a:pt x="8" y="83"/>
                  <a:pt x="6" y="83"/>
                </a:cubicBezTo>
                <a:cubicBezTo>
                  <a:pt x="4" y="83"/>
                  <a:pt x="1" y="84"/>
                  <a:pt x="0" y="84"/>
                </a:cubicBezTo>
                <a:cubicBezTo>
                  <a:pt x="0" y="86"/>
                  <a:pt x="0" y="92"/>
                  <a:pt x="1" y="93"/>
                </a:cubicBezTo>
                <a:cubicBezTo>
                  <a:pt x="2" y="93"/>
                  <a:pt x="2" y="94"/>
                  <a:pt x="2" y="94"/>
                </a:cubicBezTo>
                <a:cubicBezTo>
                  <a:pt x="3" y="95"/>
                  <a:pt x="3" y="96"/>
                  <a:pt x="5" y="97"/>
                </a:cubicBezTo>
                <a:cubicBezTo>
                  <a:pt x="6" y="97"/>
                  <a:pt x="7" y="97"/>
                  <a:pt x="8" y="97"/>
                </a:cubicBezTo>
                <a:cubicBezTo>
                  <a:pt x="10" y="97"/>
                  <a:pt x="13" y="97"/>
                  <a:pt x="14" y="100"/>
                </a:cubicBezTo>
                <a:cubicBezTo>
                  <a:pt x="15" y="100"/>
                  <a:pt x="15" y="101"/>
                  <a:pt x="15" y="101"/>
                </a:cubicBezTo>
                <a:cubicBezTo>
                  <a:pt x="16" y="104"/>
                  <a:pt x="17" y="104"/>
                  <a:pt x="18" y="104"/>
                </a:cubicBezTo>
                <a:cubicBezTo>
                  <a:pt x="19" y="104"/>
                  <a:pt x="20" y="104"/>
                  <a:pt x="22" y="104"/>
                </a:cubicBezTo>
                <a:cubicBezTo>
                  <a:pt x="25" y="103"/>
                  <a:pt x="28" y="103"/>
                  <a:pt x="30" y="105"/>
                </a:cubicBezTo>
                <a:cubicBezTo>
                  <a:pt x="31" y="106"/>
                  <a:pt x="31" y="107"/>
                  <a:pt x="32" y="108"/>
                </a:cubicBezTo>
                <a:cubicBezTo>
                  <a:pt x="35" y="112"/>
                  <a:pt x="40" y="117"/>
                  <a:pt x="36" y="120"/>
                </a:cubicBezTo>
                <a:cubicBezTo>
                  <a:pt x="32" y="125"/>
                  <a:pt x="24" y="134"/>
                  <a:pt x="23" y="140"/>
                </a:cubicBezTo>
                <a:cubicBezTo>
                  <a:pt x="25" y="140"/>
                  <a:pt x="27" y="141"/>
                  <a:pt x="28" y="141"/>
                </a:cubicBezTo>
                <a:cubicBezTo>
                  <a:pt x="31" y="141"/>
                  <a:pt x="43" y="139"/>
                  <a:pt x="47" y="141"/>
                </a:cubicBezTo>
                <a:cubicBezTo>
                  <a:pt x="51" y="143"/>
                  <a:pt x="56" y="144"/>
                  <a:pt x="62" y="144"/>
                </a:cubicBezTo>
                <a:cubicBezTo>
                  <a:pt x="68" y="144"/>
                  <a:pt x="70" y="141"/>
                  <a:pt x="77" y="145"/>
                </a:cubicBezTo>
                <a:cubicBezTo>
                  <a:pt x="85" y="149"/>
                  <a:pt x="93" y="150"/>
                  <a:pt x="97" y="149"/>
                </a:cubicBezTo>
                <a:cubicBezTo>
                  <a:pt x="101" y="149"/>
                  <a:pt x="107" y="137"/>
                  <a:pt x="113" y="139"/>
                </a:cubicBezTo>
                <a:cubicBezTo>
                  <a:pt x="118" y="141"/>
                  <a:pt x="132" y="149"/>
                  <a:pt x="137" y="149"/>
                </a:cubicBezTo>
                <a:cubicBezTo>
                  <a:pt x="141" y="149"/>
                  <a:pt x="157" y="150"/>
                  <a:pt x="161" y="149"/>
                </a:cubicBezTo>
                <a:cubicBezTo>
                  <a:pt x="165" y="147"/>
                  <a:pt x="167" y="143"/>
                  <a:pt x="173" y="148"/>
                </a:cubicBezTo>
                <a:cubicBezTo>
                  <a:pt x="180" y="153"/>
                  <a:pt x="183" y="155"/>
                  <a:pt x="187" y="154"/>
                </a:cubicBezTo>
                <a:cubicBezTo>
                  <a:pt x="190" y="153"/>
                  <a:pt x="203" y="150"/>
                  <a:pt x="206" y="150"/>
                </a:cubicBezTo>
                <a:cubicBezTo>
                  <a:pt x="209" y="150"/>
                  <a:pt x="214" y="151"/>
                  <a:pt x="217" y="149"/>
                </a:cubicBezTo>
                <a:cubicBezTo>
                  <a:pt x="218" y="147"/>
                  <a:pt x="220" y="144"/>
                  <a:pt x="222" y="142"/>
                </a:cubicBezTo>
                <a:cubicBezTo>
                  <a:pt x="222" y="142"/>
                  <a:pt x="222" y="141"/>
                  <a:pt x="222" y="14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261"/>
          <p:cNvSpPr>
            <a:spLocks/>
          </p:cNvSpPr>
          <p:nvPr/>
        </p:nvSpPr>
        <p:spPr bwMode="auto">
          <a:xfrm>
            <a:off x="8827831" y="5772984"/>
            <a:ext cx="1001401" cy="808716"/>
          </a:xfrm>
          <a:custGeom>
            <a:avLst/>
            <a:gdLst>
              <a:gd name="T0" fmla="*/ 167 w 356"/>
              <a:gd name="T1" fmla="*/ 262 h 287"/>
              <a:gd name="T2" fmla="*/ 176 w 356"/>
              <a:gd name="T3" fmla="*/ 246 h 287"/>
              <a:gd name="T4" fmla="*/ 200 w 356"/>
              <a:gd name="T5" fmla="*/ 208 h 287"/>
              <a:gd name="T6" fmla="*/ 215 w 356"/>
              <a:gd name="T7" fmla="*/ 203 h 287"/>
              <a:gd name="T8" fmla="*/ 206 w 356"/>
              <a:gd name="T9" fmla="*/ 179 h 287"/>
              <a:gd name="T10" fmla="*/ 188 w 356"/>
              <a:gd name="T11" fmla="*/ 159 h 287"/>
              <a:gd name="T12" fmla="*/ 197 w 356"/>
              <a:gd name="T13" fmla="*/ 138 h 287"/>
              <a:gd name="T14" fmla="*/ 205 w 356"/>
              <a:gd name="T15" fmla="*/ 119 h 287"/>
              <a:gd name="T16" fmla="*/ 224 w 356"/>
              <a:gd name="T17" fmla="*/ 101 h 287"/>
              <a:gd name="T18" fmla="*/ 231 w 356"/>
              <a:gd name="T19" fmla="*/ 121 h 287"/>
              <a:gd name="T20" fmla="*/ 236 w 356"/>
              <a:gd name="T21" fmla="*/ 129 h 287"/>
              <a:gd name="T22" fmla="*/ 258 w 356"/>
              <a:gd name="T23" fmla="*/ 135 h 287"/>
              <a:gd name="T24" fmla="*/ 277 w 356"/>
              <a:gd name="T25" fmla="*/ 142 h 287"/>
              <a:gd name="T26" fmla="*/ 285 w 356"/>
              <a:gd name="T27" fmla="*/ 136 h 287"/>
              <a:gd name="T28" fmla="*/ 318 w 356"/>
              <a:gd name="T29" fmla="*/ 144 h 287"/>
              <a:gd name="T30" fmla="*/ 349 w 356"/>
              <a:gd name="T31" fmla="*/ 127 h 287"/>
              <a:gd name="T32" fmla="*/ 353 w 356"/>
              <a:gd name="T33" fmla="*/ 118 h 287"/>
              <a:gd name="T34" fmla="*/ 326 w 356"/>
              <a:gd name="T35" fmla="*/ 111 h 287"/>
              <a:gd name="T36" fmla="*/ 310 w 356"/>
              <a:gd name="T37" fmla="*/ 100 h 287"/>
              <a:gd name="T38" fmla="*/ 300 w 356"/>
              <a:gd name="T39" fmla="*/ 83 h 287"/>
              <a:gd name="T40" fmla="*/ 288 w 356"/>
              <a:gd name="T41" fmla="*/ 79 h 287"/>
              <a:gd name="T42" fmla="*/ 278 w 356"/>
              <a:gd name="T43" fmla="*/ 56 h 287"/>
              <a:gd name="T44" fmla="*/ 268 w 356"/>
              <a:gd name="T45" fmla="*/ 39 h 287"/>
              <a:gd name="T46" fmla="*/ 257 w 356"/>
              <a:gd name="T47" fmla="*/ 28 h 287"/>
              <a:gd name="T48" fmla="*/ 227 w 356"/>
              <a:gd name="T49" fmla="*/ 16 h 287"/>
              <a:gd name="T50" fmla="*/ 213 w 356"/>
              <a:gd name="T51" fmla="*/ 6 h 287"/>
              <a:gd name="T52" fmla="*/ 196 w 356"/>
              <a:gd name="T53" fmla="*/ 1 h 287"/>
              <a:gd name="T54" fmla="*/ 186 w 356"/>
              <a:gd name="T55" fmla="*/ 19 h 287"/>
              <a:gd name="T56" fmla="*/ 169 w 356"/>
              <a:gd name="T57" fmla="*/ 24 h 287"/>
              <a:gd name="T58" fmla="*/ 144 w 356"/>
              <a:gd name="T59" fmla="*/ 31 h 287"/>
              <a:gd name="T60" fmla="*/ 132 w 356"/>
              <a:gd name="T61" fmla="*/ 37 h 287"/>
              <a:gd name="T62" fmla="*/ 111 w 356"/>
              <a:gd name="T63" fmla="*/ 35 h 287"/>
              <a:gd name="T64" fmla="*/ 103 w 356"/>
              <a:gd name="T65" fmla="*/ 49 h 287"/>
              <a:gd name="T66" fmla="*/ 72 w 356"/>
              <a:gd name="T67" fmla="*/ 46 h 287"/>
              <a:gd name="T68" fmla="*/ 71 w 356"/>
              <a:gd name="T69" fmla="*/ 60 h 287"/>
              <a:gd name="T70" fmla="*/ 70 w 356"/>
              <a:gd name="T71" fmla="*/ 82 h 287"/>
              <a:gd name="T72" fmla="*/ 45 w 356"/>
              <a:gd name="T73" fmla="*/ 86 h 287"/>
              <a:gd name="T74" fmla="*/ 33 w 356"/>
              <a:gd name="T75" fmla="*/ 93 h 287"/>
              <a:gd name="T76" fmla="*/ 19 w 356"/>
              <a:gd name="T77" fmla="*/ 118 h 287"/>
              <a:gd name="T78" fmla="*/ 15 w 356"/>
              <a:gd name="T79" fmla="*/ 123 h 287"/>
              <a:gd name="T80" fmla="*/ 8 w 356"/>
              <a:gd name="T81" fmla="*/ 142 h 287"/>
              <a:gd name="T82" fmla="*/ 6 w 356"/>
              <a:gd name="T83" fmla="*/ 165 h 287"/>
              <a:gd name="T84" fmla="*/ 11 w 356"/>
              <a:gd name="T85" fmla="*/ 172 h 287"/>
              <a:gd name="T86" fmla="*/ 21 w 356"/>
              <a:gd name="T87" fmla="*/ 182 h 287"/>
              <a:gd name="T88" fmla="*/ 30 w 356"/>
              <a:gd name="T89" fmla="*/ 194 h 287"/>
              <a:gd name="T90" fmla="*/ 51 w 356"/>
              <a:gd name="T91" fmla="*/ 202 h 287"/>
              <a:gd name="T92" fmla="*/ 57 w 356"/>
              <a:gd name="T93" fmla="*/ 210 h 287"/>
              <a:gd name="T94" fmla="*/ 65 w 356"/>
              <a:gd name="T95" fmla="*/ 218 h 287"/>
              <a:gd name="T96" fmla="*/ 94 w 356"/>
              <a:gd name="T97" fmla="*/ 267 h 287"/>
              <a:gd name="T98" fmla="*/ 138 w 356"/>
              <a:gd name="T99" fmla="*/ 276 h 287"/>
              <a:gd name="T100" fmla="*/ 158 w 356"/>
              <a:gd name="T101" fmla="*/ 27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287">
                <a:moveTo>
                  <a:pt x="158" y="272"/>
                </a:moveTo>
                <a:cubicBezTo>
                  <a:pt x="159" y="268"/>
                  <a:pt x="162" y="266"/>
                  <a:pt x="165" y="263"/>
                </a:cubicBezTo>
                <a:cubicBezTo>
                  <a:pt x="167" y="262"/>
                  <a:pt x="167" y="262"/>
                  <a:pt x="167" y="262"/>
                </a:cubicBezTo>
                <a:cubicBezTo>
                  <a:pt x="169" y="260"/>
                  <a:pt x="169" y="259"/>
                  <a:pt x="168" y="257"/>
                </a:cubicBezTo>
                <a:cubicBezTo>
                  <a:pt x="168" y="256"/>
                  <a:pt x="168" y="255"/>
                  <a:pt x="168" y="253"/>
                </a:cubicBezTo>
                <a:cubicBezTo>
                  <a:pt x="168" y="250"/>
                  <a:pt x="172" y="248"/>
                  <a:pt x="176" y="246"/>
                </a:cubicBezTo>
                <a:cubicBezTo>
                  <a:pt x="178" y="246"/>
                  <a:pt x="180" y="245"/>
                  <a:pt x="180" y="245"/>
                </a:cubicBezTo>
                <a:cubicBezTo>
                  <a:pt x="181" y="243"/>
                  <a:pt x="184" y="233"/>
                  <a:pt x="183" y="230"/>
                </a:cubicBezTo>
                <a:cubicBezTo>
                  <a:pt x="183" y="228"/>
                  <a:pt x="182" y="225"/>
                  <a:pt x="200" y="208"/>
                </a:cubicBezTo>
                <a:cubicBezTo>
                  <a:pt x="200" y="208"/>
                  <a:pt x="200" y="208"/>
                  <a:pt x="200" y="208"/>
                </a:cubicBezTo>
                <a:cubicBezTo>
                  <a:pt x="201" y="207"/>
                  <a:pt x="204" y="206"/>
                  <a:pt x="208" y="205"/>
                </a:cubicBezTo>
                <a:cubicBezTo>
                  <a:pt x="210" y="205"/>
                  <a:pt x="213" y="204"/>
                  <a:pt x="215" y="203"/>
                </a:cubicBezTo>
                <a:cubicBezTo>
                  <a:pt x="219" y="202"/>
                  <a:pt x="219" y="196"/>
                  <a:pt x="219" y="193"/>
                </a:cubicBezTo>
                <a:cubicBezTo>
                  <a:pt x="219" y="192"/>
                  <a:pt x="217" y="190"/>
                  <a:pt x="211" y="188"/>
                </a:cubicBezTo>
                <a:cubicBezTo>
                  <a:pt x="207" y="186"/>
                  <a:pt x="206" y="182"/>
                  <a:pt x="206" y="179"/>
                </a:cubicBezTo>
                <a:cubicBezTo>
                  <a:pt x="205" y="178"/>
                  <a:pt x="205" y="178"/>
                  <a:pt x="205" y="177"/>
                </a:cubicBezTo>
                <a:cubicBezTo>
                  <a:pt x="205" y="176"/>
                  <a:pt x="200" y="172"/>
                  <a:pt x="193" y="169"/>
                </a:cubicBezTo>
                <a:cubicBezTo>
                  <a:pt x="188" y="166"/>
                  <a:pt x="188" y="161"/>
                  <a:pt x="188" y="159"/>
                </a:cubicBezTo>
                <a:cubicBezTo>
                  <a:pt x="188" y="157"/>
                  <a:pt x="189" y="154"/>
                  <a:pt x="200" y="151"/>
                </a:cubicBezTo>
                <a:cubicBezTo>
                  <a:pt x="200" y="149"/>
                  <a:pt x="199" y="145"/>
                  <a:pt x="198" y="144"/>
                </a:cubicBezTo>
                <a:cubicBezTo>
                  <a:pt x="197" y="141"/>
                  <a:pt x="197" y="139"/>
                  <a:pt x="197" y="138"/>
                </a:cubicBezTo>
                <a:cubicBezTo>
                  <a:pt x="197" y="132"/>
                  <a:pt x="197" y="129"/>
                  <a:pt x="197" y="127"/>
                </a:cubicBezTo>
                <a:cubicBezTo>
                  <a:pt x="198" y="126"/>
                  <a:pt x="200" y="124"/>
                  <a:pt x="204" y="120"/>
                </a:cubicBezTo>
                <a:cubicBezTo>
                  <a:pt x="204" y="119"/>
                  <a:pt x="205" y="119"/>
                  <a:pt x="205" y="119"/>
                </a:cubicBezTo>
                <a:cubicBezTo>
                  <a:pt x="206" y="118"/>
                  <a:pt x="207" y="116"/>
                  <a:pt x="208" y="114"/>
                </a:cubicBezTo>
                <a:cubicBezTo>
                  <a:pt x="210" y="112"/>
                  <a:pt x="212" y="109"/>
                  <a:pt x="213" y="107"/>
                </a:cubicBezTo>
                <a:cubicBezTo>
                  <a:pt x="217" y="103"/>
                  <a:pt x="222" y="102"/>
                  <a:pt x="224" y="101"/>
                </a:cubicBezTo>
                <a:cubicBezTo>
                  <a:pt x="227" y="100"/>
                  <a:pt x="232" y="106"/>
                  <a:pt x="235" y="110"/>
                </a:cubicBezTo>
                <a:cubicBezTo>
                  <a:pt x="237" y="113"/>
                  <a:pt x="234" y="117"/>
                  <a:pt x="231" y="121"/>
                </a:cubicBezTo>
                <a:cubicBezTo>
                  <a:pt x="231" y="121"/>
                  <a:pt x="231" y="121"/>
                  <a:pt x="231" y="121"/>
                </a:cubicBezTo>
                <a:cubicBezTo>
                  <a:pt x="230" y="122"/>
                  <a:pt x="230" y="123"/>
                  <a:pt x="230" y="124"/>
                </a:cubicBezTo>
                <a:cubicBezTo>
                  <a:pt x="230" y="125"/>
                  <a:pt x="231" y="126"/>
                  <a:pt x="231" y="126"/>
                </a:cubicBezTo>
                <a:cubicBezTo>
                  <a:pt x="231" y="127"/>
                  <a:pt x="235" y="128"/>
                  <a:pt x="236" y="129"/>
                </a:cubicBezTo>
                <a:cubicBezTo>
                  <a:pt x="237" y="129"/>
                  <a:pt x="237" y="129"/>
                  <a:pt x="237" y="129"/>
                </a:cubicBezTo>
                <a:cubicBezTo>
                  <a:pt x="238" y="129"/>
                  <a:pt x="242" y="130"/>
                  <a:pt x="246" y="131"/>
                </a:cubicBezTo>
                <a:cubicBezTo>
                  <a:pt x="253" y="133"/>
                  <a:pt x="257" y="134"/>
                  <a:pt x="258" y="135"/>
                </a:cubicBezTo>
                <a:cubicBezTo>
                  <a:pt x="260" y="135"/>
                  <a:pt x="262" y="137"/>
                  <a:pt x="264" y="138"/>
                </a:cubicBezTo>
                <a:cubicBezTo>
                  <a:pt x="266" y="140"/>
                  <a:pt x="268" y="141"/>
                  <a:pt x="269" y="142"/>
                </a:cubicBezTo>
                <a:cubicBezTo>
                  <a:pt x="270" y="142"/>
                  <a:pt x="275" y="142"/>
                  <a:pt x="277" y="142"/>
                </a:cubicBezTo>
                <a:cubicBezTo>
                  <a:pt x="278" y="142"/>
                  <a:pt x="279" y="141"/>
                  <a:pt x="280" y="141"/>
                </a:cubicBezTo>
                <a:cubicBezTo>
                  <a:pt x="280" y="141"/>
                  <a:pt x="281" y="140"/>
                  <a:pt x="282" y="139"/>
                </a:cubicBezTo>
                <a:cubicBezTo>
                  <a:pt x="283" y="138"/>
                  <a:pt x="284" y="137"/>
                  <a:pt x="285" y="136"/>
                </a:cubicBezTo>
                <a:cubicBezTo>
                  <a:pt x="289" y="133"/>
                  <a:pt x="302" y="143"/>
                  <a:pt x="302" y="143"/>
                </a:cubicBezTo>
                <a:cubicBezTo>
                  <a:pt x="304" y="144"/>
                  <a:pt x="310" y="144"/>
                  <a:pt x="314" y="144"/>
                </a:cubicBezTo>
                <a:cubicBezTo>
                  <a:pt x="315" y="144"/>
                  <a:pt x="317" y="144"/>
                  <a:pt x="318" y="144"/>
                </a:cubicBezTo>
                <a:cubicBezTo>
                  <a:pt x="323" y="144"/>
                  <a:pt x="332" y="141"/>
                  <a:pt x="333" y="141"/>
                </a:cubicBezTo>
                <a:cubicBezTo>
                  <a:pt x="334" y="139"/>
                  <a:pt x="341" y="134"/>
                  <a:pt x="347" y="129"/>
                </a:cubicBezTo>
                <a:cubicBezTo>
                  <a:pt x="349" y="127"/>
                  <a:pt x="349" y="127"/>
                  <a:pt x="349" y="127"/>
                </a:cubicBezTo>
                <a:cubicBezTo>
                  <a:pt x="350" y="126"/>
                  <a:pt x="353" y="123"/>
                  <a:pt x="356" y="120"/>
                </a:cubicBezTo>
                <a:cubicBezTo>
                  <a:pt x="355" y="119"/>
                  <a:pt x="355" y="118"/>
                  <a:pt x="355" y="118"/>
                </a:cubicBezTo>
                <a:cubicBezTo>
                  <a:pt x="354" y="118"/>
                  <a:pt x="353" y="118"/>
                  <a:pt x="353" y="118"/>
                </a:cubicBezTo>
                <a:cubicBezTo>
                  <a:pt x="352" y="119"/>
                  <a:pt x="350" y="119"/>
                  <a:pt x="349" y="119"/>
                </a:cubicBezTo>
                <a:cubicBezTo>
                  <a:pt x="347" y="119"/>
                  <a:pt x="343" y="117"/>
                  <a:pt x="337" y="111"/>
                </a:cubicBezTo>
                <a:cubicBezTo>
                  <a:pt x="334" y="112"/>
                  <a:pt x="328" y="112"/>
                  <a:pt x="326" y="111"/>
                </a:cubicBezTo>
                <a:cubicBezTo>
                  <a:pt x="324" y="110"/>
                  <a:pt x="322" y="107"/>
                  <a:pt x="320" y="105"/>
                </a:cubicBezTo>
                <a:cubicBezTo>
                  <a:pt x="319" y="104"/>
                  <a:pt x="316" y="103"/>
                  <a:pt x="314" y="102"/>
                </a:cubicBezTo>
                <a:cubicBezTo>
                  <a:pt x="313" y="102"/>
                  <a:pt x="311" y="101"/>
                  <a:pt x="310" y="100"/>
                </a:cubicBezTo>
                <a:cubicBezTo>
                  <a:pt x="310" y="100"/>
                  <a:pt x="308" y="99"/>
                  <a:pt x="307" y="99"/>
                </a:cubicBezTo>
                <a:cubicBezTo>
                  <a:pt x="305" y="98"/>
                  <a:pt x="303" y="97"/>
                  <a:pt x="301" y="95"/>
                </a:cubicBezTo>
                <a:cubicBezTo>
                  <a:pt x="299" y="93"/>
                  <a:pt x="299" y="87"/>
                  <a:pt x="300" y="83"/>
                </a:cubicBezTo>
                <a:cubicBezTo>
                  <a:pt x="300" y="82"/>
                  <a:pt x="300" y="82"/>
                  <a:pt x="300" y="82"/>
                </a:cubicBezTo>
                <a:cubicBezTo>
                  <a:pt x="299" y="81"/>
                  <a:pt x="294" y="80"/>
                  <a:pt x="292" y="80"/>
                </a:cubicBezTo>
                <a:cubicBezTo>
                  <a:pt x="290" y="79"/>
                  <a:pt x="289" y="79"/>
                  <a:pt x="288" y="79"/>
                </a:cubicBezTo>
                <a:cubicBezTo>
                  <a:pt x="283" y="78"/>
                  <a:pt x="283" y="71"/>
                  <a:pt x="284" y="66"/>
                </a:cubicBezTo>
                <a:cubicBezTo>
                  <a:pt x="284" y="66"/>
                  <a:pt x="284" y="65"/>
                  <a:pt x="284" y="64"/>
                </a:cubicBezTo>
                <a:cubicBezTo>
                  <a:pt x="284" y="63"/>
                  <a:pt x="282" y="60"/>
                  <a:pt x="278" y="56"/>
                </a:cubicBezTo>
                <a:cubicBezTo>
                  <a:pt x="278" y="55"/>
                  <a:pt x="277" y="55"/>
                  <a:pt x="277" y="54"/>
                </a:cubicBezTo>
                <a:cubicBezTo>
                  <a:pt x="276" y="53"/>
                  <a:pt x="275" y="51"/>
                  <a:pt x="274" y="49"/>
                </a:cubicBezTo>
                <a:cubicBezTo>
                  <a:pt x="272" y="46"/>
                  <a:pt x="270" y="41"/>
                  <a:pt x="268" y="39"/>
                </a:cubicBezTo>
                <a:cubicBezTo>
                  <a:pt x="267" y="38"/>
                  <a:pt x="266" y="36"/>
                  <a:pt x="265" y="35"/>
                </a:cubicBezTo>
                <a:cubicBezTo>
                  <a:pt x="265" y="34"/>
                  <a:pt x="264" y="33"/>
                  <a:pt x="263" y="32"/>
                </a:cubicBezTo>
                <a:cubicBezTo>
                  <a:pt x="260" y="31"/>
                  <a:pt x="258" y="29"/>
                  <a:pt x="257" y="28"/>
                </a:cubicBezTo>
                <a:cubicBezTo>
                  <a:pt x="255" y="26"/>
                  <a:pt x="254" y="25"/>
                  <a:pt x="253" y="24"/>
                </a:cubicBezTo>
                <a:cubicBezTo>
                  <a:pt x="250" y="23"/>
                  <a:pt x="242" y="21"/>
                  <a:pt x="239" y="22"/>
                </a:cubicBezTo>
                <a:cubicBezTo>
                  <a:pt x="235" y="23"/>
                  <a:pt x="229" y="18"/>
                  <a:pt x="227" y="16"/>
                </a:cubicBezTo>
                <a:cubicBezTo>
                  <a:pt x="225" y="14"/>
                  <a:pt x="221" y="12"/>
                  <a:pt x="218" y="9"/>
                </a:cubicBezTo>
                <a:cubicBezTo>
                  <a:pt x="216" y="8"/>
                  <a:pt x="216" y="8"/>
                  <a:pt x="216" y="8"/>
                </a:cubicBezTo>
                <a:cubicBezTo>
                  <a:pt x="215" y="7"/>
                  <a:pt x="214" y="7"/>
                  <a:pt x="213" y="6"/>
                </a:cubicBezTo>
                <a:cubicBezTo>
                  <a:pt x="211" y="4"/>
                  <a:pt x="208" y="3"/>
                  <a:pt x="207" y="1"/>
                </a:cubicBezTo>
                <a:cubicBezTo>
                  <a:pt x="206" y="0"/>
                  <a:pt x="203" y="0"/>
                  <a:pt x="200" y="1"/>
                </a:cubicBezTo>
                <a:cubicBezTo>
                  <a:pt x="199" y="1"/>
                  <a:pt x="197" y="1"/>
                  <a:pt x="196" y="1"/>
                </a:cubicBezTo>
                <a:cubicBezTo>
                  <a:pt x="196" y="2"/>
                  <a:pt x="195" y="5"/>
                  <a:pt x="195" y="7"/>
                </a:cubicBezTo>
                <a:cubicBezTo>
                  <a:pt x="195" y="10"/>
                  <a:pt x="194" y="13"/>
                  <a:pt x="193" y="15"/>
                </a:cubicBezTo>
                <a:cubicBezTo>
                  <a:pt x="192" y="17"/>
                  <a:pt x="189" y="18"/>
                  <a:pt x="186" y="19"/>
                </a:cubicBezTo>
                <a:cubicBezTo>
                  <a:pt x="184" y="19"/>
                  <a:pt x="182" y="20"/>
                  <a:pt x="181" y="21"/>
                </a:cubicBezTo>
                <a:cubicBezTo>
                  <a:pt x="177" y="23"/>
                  <a:pt x="173" y="24"/>
                  <a:pt x="170" y="24"/>
                </a:cubicBezTo>
                <a:cubicBezTo>
                  <a:pt x="169" y="24"/>
                  <a:pt x="169" y="24"/>
                  <a:pt x="169" y="24"/>
                </a:cubicBezTo>
                <a:cubicBezTo>
                  <a:pt x="168" y="25"/>
                  <a:pt x="166" y="27"/>
                  <a:pt x="164" y="28"/>
                </a:cubicBezTo>
                <a:cubicBezTo>
                  <a:pt x="163" y="29"/>
                  <a:pt x="162" y="30"/>
                  <a:pt x="162" y="31"/>
                </a:cubicBezTo>
                <a:cubicBezTo>
                  <a:pt x="160" y="32"/>
                  <a:pt x="156" y="32"/>
                  <a:pt x="144" y="31"/>
                </a:cubicBezTo>
                <a:cubicBezTo>
                  <a:pt x="142" y="31"/>
                  <a:pt x="140" y="30"/>
                  <a:pt x="139" y="30"/>
                </a:cubicBezTo>
                <a:cubicBezTo>
                  <a:pt x="138" y="30"/>
                  <a:pt x="137" y="32"/>
                  <a:pt x="136" y="33"/>
                </a:cubicBezTo>
                <a:cubicBezTo>
                  <a:pt x="135" y="35"/>
                  <a:pt x="134" y="36"/>
                  <a:pt x="132" y="37"/>
                </a:cubicBezTo>
                <a:cubicBezTo>
                  <a:pt x="129" y="39"/>
                  <a:pt x="124" y="37"/>
                  <a:pt x="118" y="35"/>
                </a:cubicBezTo>
                <a:cubicBezTo>
                  <a:pt x="117" y="35"/>
                  <a:pt x="116" y="34"/>
                  <a:pt x="115" y="34"/>
                </a:cubicBezTo>
                <a:cubicBezTo>
                  <a:pt x="114" y="34"/>
                  <a:pt x="112" y="35"/>
                  <a:pt x="111" y="35"/>
                </a:cubicBezTo>
                <a:cubicBezTo>
                  <a:pt x="110" y="36"/>
                  <a:pt x="110" y="36"/>
                  <a:pt x="109" y="36"/>
                </a:cubicBezTo>
                <a:cubicBezTo>
                  <a:pt x="109" y="37"/>
                  <a:pt x="107" y="41"/>
                  <a:pt x="106" y="43"/>
                </a:cubicBezTo>
                <a:cubicBezTo>
                  <a:pt x="105" y="45"/>
                  <a:pt x="104" y="48"/>
                  <a:pt x="103" y="49"/>
                </a:cubicBezTo>
                <a:cubicBezTo>
                  <a:pt x="100" y="54"/>
                  <a:pt x="85" y="51"/>
                  <a:pt x="82" y="50"/>
                </a:cubicBezTo>
                <a:cubicBezTo>
                  <a:pt x="80" y="49"/>
                  <a:pt x="76" y="47"/>
                  <a:pt x="72" y="45"/>
                </a:cubicBezTo>
                <a:cubicBezTo>
                  <a:pt x="72" y="45"/>
                  <a:pt x="73" y="46"/>
                  <a:pt x="72" y="46"/>
                </a:cubicBezTo>
                <a:cubicBezTo>
                  <a:pt x="72" y="48"/>
                  <a:pt x="72" y="49"/>
                  <a:pt x="71" y="51"/>
                </a:cubicBezTo>
                <a:cubicBezTo>
                  <a:pt x="71" y="53"/>
                  <a:pt x="70" y="54"/>
                  <a:pt x="70" y="55"/>
                </a:cubicBezTo>
                <a:cubicBezTo>
                  <a:pt x="70" y="56"/>
                  <a:pt x="71" y="58"/>
                  <a:pt x="71" y="60"/>
                </a:cubicBezTo>
                <a:cubicBezTo>
                  <a:pt x="72" y="62"/>
                  <a:pt x="73" y="64"/>
                  <a:pt x="73" y="66"/>
                </a:cubicBezTo>
                <a:cubicBezTo>
                  <a:pt x="73" y="67"/>
                  <a:pt x="73" y="67"/>
                  <a:pt x="73" y="68"/>
                </a:cubicBezTo>
                <a:cubicBezTo>
                  <a:pt x="74" y="72"/>
                  <a:pt x="75" y="79"/>
                  <a:pt x="70" y="82"/>
                </a:cubicBezTo>
                <a:cubicBezTo>
                  <a:pt x="61" y="88"/>
                  <a:pt x="55" y="90"/>
                  <a:pt x="52" y="89"/>
                </a:cubicBezTo>
                <a:cubicBezTo>
                  <a:pt x="51" y="88"/>
                  <a:pt x="51" y="88"/>
                  <a:pt x="51" y="88"/>
                </a:cubicBezTo>
                <a:cubicBezTo>
                  <a:pt x="50" y="88"/>
                  <a:pt x="46" y="86"/>
                  <a:pt x="45" y="86"/>
                </a:cubicBezTo>
                <a:cubicBezTo>
                  <a:pt x="45" y="87"/>
                  <a:pt x="45" y="87"/>
                  <a:pt x="44" y="88"/>
                </a:cubicBezTo>
                <a:cubicBezTo>
                  <a:pt x="42" y="91"/>
                  <a:pt x="39" y="94"/>
                  <a:pt x="36" y="93"/>
                </a:cubicBezTo>
                <a:cubicBezTo>
                  <a:pt x="35" y="93"/>
                  <a:pt x="34" y="93"/>
                  <a:pt x="33" y="93"/>
                </a:cubicBezTo>
                <a:cubicBezTo>
                  <a:pt x="32" y="92"/>
                  <a:pt x="30" y="91"/>
                  <a:pt x="29" y="92"/>
                </a:cubicBezTo>
                <a:cubicBezTo>
                  <a:pt x="27" y="93"/>
                  <a:pt x="19" y="100"/>
                  <a:pt x="17" y="102"/>
                </a:cubicBezTo>
                <a:cubicBezTo>
                  <a:pt x="21" y="114"/>
                  <a:pt x="21" y="117"/>
                  <a:pt x="19" y="118"/>
                </a:cubicBezTo>
                <a:cubicBezTo>
                  <a:pt x="18" y="118"/>
                  <a:pt x="18" y="119"/>
                  <a:pt x="17" y="119"/>
                </a:cubicBezTo>
                <a:cubicBezTo>
                  <a:pt x="15" y="120"/>
                  <a:pt x="15" y="121"/>
                  <a:pt x="15" y="121"/>
                </a:cubicBezTo>
                <a:cubicBezTo>
                  <a:pt x="15" y="123"/>
                  <a:pt x="15" y="123"/>
                  <a:pt x="15" y="123"/>
                </a:cubicBezTo>
                <a:cubicBezTo>
                  <a:pt x="17" y="132"/>
                  <a:pt x="18" y="135"/>
                  <a:pt x="16" y="137"/>
                </a:cubicBezTo>
                <a:cubicBezTo>
                  <a:pt x="15" y="137"/>
                  <a:pt x="15" y="137"/>
                  <a:pt x="14" y="138"/>
                </a:cubicBezTo>
                <a:cubicBezTo>
                  <a:pt x="12" y="139"/>
                  <a:pt x="8" y="141"/>
                  <a:pt x="8" y="142"/>
                </a:cubicBezTo>
                <a:cubicBezTo>
                  <a:pt x="7" y="142"/>
                  <a:pt x="7" y="143"/>
                  <a:pt x="6" y="145"/>
                </a:cubicBezTo>
                <a:cubicBezTo>
                  <a:pt x="4" y="147"/>
                  <a:pt x="0" y="154"/>
                  <a:pt x="0" y="155"/>
                </a:cubicBezTo>
                <a:cubicBezTo>
                  <a:pt x="1" y="157"/>
                  <a:pt x="5" y="163"/>
                  <a:pt x="6" y="165"/>
                </a:cubicBezTo>
                <a:cubicBezTo>
                  <a:pt x="7" y="166"/>
                  <a:pt x="8" y="167"/>
                  <a:pt x="8" y="167"/>
                </a:cubicBezTo>
                <a:cubicBezTo>
                  <a:pt x="9" y="168"/>
                  <a:pt x="9" y="169"/>
                  <a:pt x="9" y="169"/>
                </a:cubicBezTo>
                <a:cubicBezTo>
                  <a:pt x="10" y="170"/>
                  <a:pt x="10" y="171"/>
                  <a:pt x="11" y="172"/>
                </a:cubicBezTo>
                <a:cubicBezTo>
                  <a:pt x="12" y="173"/>
                  <a:pt x="13" y="173"/>
                  <a:pt x="14" y="173"/>
                </a:cubicBezTo>
                <a:cubicBezTo>
                  <a:pt x="18" y="174"/>
                  <a:pt x="23" y="176"/>
                  <a:pt x="22" y="180"/>
                </a:cubicBezTo>
                <a:cubicBezTo>
                  <a:pt x="22" y="180"/>
                  <a:pt x="22" y="181"/>
                  <a:pt x="21" y="182"/>
                </a:cubicBezTo>
                <a:cubicBezTo>
                  <a:pt x="21" y="184"/>
                  <a:pt x="20" y="190"/>
                  <a:pt x="20" y="192"/>
                </a:cubicBezTo>
                <a:cubicBezTo>
                  <a:pt x="21" y="192"/>
                  <a:pt x="22" y="192"/>
                  <a:pt x="23" y="192"/>
                </a:cubicBezTo>
                <a:cubicBezTo>
                  <a:pt x="25" y="192"/>
                  <a:pt x="28" y="192"/>
                  <a:pt x="30" y="194"/>
                </a:cubicBezTo>
                <a:cubicBezTo>
                  <a:pt x="31" y="196"/>
                  <a:pt x="37" y="200"/>
                  <a:pt x="40" y="200"/>
                </a:cubicBezTo>
                <a:cubicBezTo>
                  <a:pt x="41" y="200"/>
                  <a:pt x="42" y="200"/>
                  <a:pt x="43" y="200"/>
                </a:cubicBezTo>
                <a:cubicBezTo>
                  <a:pt x="45" y="199"/>
                  <a:pt x="49" y="199"/>
                  <a:pt x="51" y="202"/>
                </a:cubicBezTo>
                <a:cubicBezTo>
                  <a:pt x="51" y="203"/>
                  <a:pt x="52" y="204"/>
                  <a:pt x="52" y="205"/>
                </a:cubicBezTo>
                <a:cubicBezTo>
                  <a:pt x="53" y="207"/>
                  <a:pt x="53" y="210"/>
                  <a:pt x="55" y="210"/>
                </a:cubicBezTo>
                <a:cubicBezTo>
                  <a:pt x="55" y="210"/>
                  <a:pt x="56" y="210"/>
                  <a:pt x="57" y="210"/>
                </a:cubicBezTo>
                <a:cubicBezTo>
                  <a:pt x="60" y="210"/>
                  <a:pt x="63" y="211"/>
                  <a:pt x="64" y="213"/>
                </a:cubicBezTo>
                <a:cubicBezTo>
                  <a:pt x="65" y="213"/>
                  <a:pt x="65" y="215"/>
                  <a:pt x="65" y="216"/>
                </a:cubicBezTo>
                <a:cubicBezTo>
                  <a:pt x="65" y="218"/>
                  <a:pt x="65" y="218"/>
                  <a:pt x="65" y="218"/>
                </a:cubicBezTo>
                <a:cubicBezTo>
                  <a:pt x="64" y="220"/>
                  <a:pt x="63" y="225"/>
                  <a:pt x="64" y="226"/>
                </a:cubicBezTo>
                <a:cubicBezTo>
                  <a:pt x="64" y="226"/>
                  <a:pt x="92" y="241"/>
                  <a:pt x="92" y="247"/>
                </a:cubicBezTo>
                <a:cubicBezTo>
                  <a:pt x="94" y="267"/>
                  <a:pt x="94" y="267"/>
                  <a:pt x="94" y="267"/>
                </a:cubicBezTo>
                <a:cubicBezTo>
                  <a:pt x="95" y="267"/>
                  <a:pt x="96" y="266"/>
                  <a:pt x="97" y="266"/>
                </a:cubicBezTo>
                <a:cubicBezTo>
                  <a:pt x="104" y="266"/>
                  <a:pt x="115" y="274"/>
                  <a:pt x="120" y="274"/>
                </a:cubicBezTo>
                <a:cubicBezTo>
                  <a:pt x="125" y="275"/>
                  <a:pt x="136" y="273"/>
                  <a:pt x="138" y="276"/>
                </a:cubicBezTo>
                <a:cubicBezTo>
                  <a:pt x="140" y="278"/>
                  <a:pt x="145" y="284"/>
                  <a:pt x="147" y="286"/>
                </a:cubicBezTo>
                <a:cubicBezTo>
                  <a:pt x="149" y="287"/>
                  <a:pt x="152" y="287"/>
                  <a:pt x="155" y="287"/>
                </a:cubicBezTo>
                <a:cubicBezTo>
                  <a:pt x="155" y="283"/>
                  <a:pt x="156" y="276"/>
                  <a:pt x="158" y="27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193"/>
          <p:cNvSpPr>
            <a:spLocks/>
          </p:cNvSpPr>
          <p:nvPr/>
        </p:nvSpPr>
        <p:spPr bwMode="auto">
          <a:xfrm>
            <a:off x="15462116" y="5332763"/>
            <a:ext cx="75949" cy="78761"/>
          </a:xfrm>
          <a:custGeom>
            <a:avLst/>
            <a:gdLst>
              <a:gd name="T0" fmla="*/ 19 w 27"/>
              <a:gd name="T1" fmla="*/ 0 h 28"/>
              <a:gd name="T2" fmla="*/ 10 w 27"/>
              <a:gd name="T3" fmla="*/ 2 h 28"/>
              <a:gd name="T4" fmla="*/ 4 w 27"/>
              <a:gd name="T5" fmla="*/ 8 h 28"/>
              <a:gd name="T6" fmla="*/ 3 w 27"/>
              <a:gd name="T7" fmla="*/ 26 h 28"/>
              <a:gd name="T8" fmla="*/ 12 w 27"/>
              <a:gd name="T9" fmla="*/ 21 h 28"/>
              <a:gd name="T10" fmla="*/ 18 w 27"/>
              <a:gd name="T11" fmla="*/ 26 h 28"/>
              <a:gd name="T12" fmla="*/ 24 w 27"/>
              <a:gd name="T13" fmla="*/ 18 h 28"/>
              <a:gd name="T14" fmla="*/ 25 w 27"/>
              <a:gd name="T15" fmla="*/ 8 h 28"/>
              <a:gd name="T16" fmla="*/ 19 w 2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19" y="0"/>
                </a:moveTo>
                <a:cubicBezTo>
                  <a:pt x="17" y="0"/>
                  <a:pt x="12" y="0"/>
                  <a:pt x="10" y="2"/>
                </a:cubicBezTo>
                <a:cubicBezTo>
                  <a:pt x="7" y="3"/>
                  <a:pt x="4" y="5"/>
                  <a:pt x="4" y="8"/>
                </a:cubicBezTo>
                <a:cubicBezTo>
                  <a:pt x="4" y="10"/>
                  <a:pt x="0" y="28"/>
                  <a:pt x="3" y="26"/>
                </a:cubicBezTo>
                <a:cubicBezTo>
                  <a:pt x="6" y="25"/>
                  <a:pt x="10" y="18"/>
                  <a:pt x="12" y="21"/>
                </a:cubicBezTo>
                <a:cubicBezTo>
                  <a:pt x="14" y="24"/>
                  <a:pt x="15" y="27"/>
                  <a:pt x="18" y="26"/>
                </a:cubicBezTo>
                <a:cubicBezTo>
                  <a:pt x="21" y="24"/>
                  <a:pt x="23" y="23"/>
                  <a:pt x="24" y="18"/>
                </a:cubicBezTo>
                <a:cubicBezTo>
                  <a:pt x="25" y="13"/>
                  <a:pt x="27" y="10"/>
                  <a:pt x="25" y="8"/>
                </a:cubicBezTo>
                <a:cubicBezTo>
                  <a:pt x="24" y="6"/>
                  <a:pt x="22" y="1"/>
                  <a:pt x="19" y="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194"/>
          <p:cNvSpPr>
            <a:spLocks/>
          </p:cNvSpPr>
          <p:nvPr/>
        </p:nvSpPr>
        <p:spPr bwMode="auto">
          <a:xfrm>
            <a:off x="17418505" y="6051464"/>
            <a:ext cx="36569" cy="84387"/>
          </a:xfrm>
          <a:custGeom>
            <a:avLst/>
            <a:gdLst>
              <a:gd name="T0" fmla="*/ 9 w 13"/>
              <a:gd name="T1" fmla="*/ 1 h 30"/>
              <a:gd name="T2" fmla="*/ 0 w 13"/>
              <a:gd name="T3" fmla="*/ 7 h 30"/>
              <a:gd name="T4" fmla="*/ 1 w 13"/>
              <a:gd name="T5" fmla="*/ 22 h 30"/>
              <a:gd name="T6" fmla="*/ 5 w 13"/>
              <a:gd name="T7" fmla="*/ 29 h 30"/>
              <a:gd name="T8" fmla="*/ 9 w 13"/>
              <a:gd name="T9" fmla="*/ 21 h 30"/>
              <a:gd name="T10" fmla="*/ 13 w 13"/>
              <a:gd name="T11" fmla="*/ 11 h 30"/>
              <a:gd name="T12" fmla="*/ 9 w 13"/>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3" h="30">
                <a:moveTo>
                  <a:pt x="9" y="1"/>
                </a:moveTo>
                <a:cubicBezTo>
                  <a:pt x="7" y="2"/>
                  <a:pt x="0" y="2"/>
                  <a:pt x="0" y="7"/>
                </a:cubicBezTo>
                <a:cubicBezTo>
                  <a:pt x="0" y="11"/>
                  <a:pt x="1" y="18"/>
                  <a:pt x="1" y="22"/>
                </a:cubicBezTo>
                <a:cubicBezTo>
                  <a:pt x="1" y="26"/>
                  <a:pt x="3" y="30"/>
                  <a:pt x="5" y="29"/>
                </a:cubicBezTo>
                <a:cubicBezTo>
                  <a:pt x="7" y="28"/>
                  <a:pt x="7" y="25"/>
                  <a:pt x="9" y="21"/>
                </a:cubicBezTo>
                <a:cubicBezTo>
                  <a:pt x="11" y="17"/>
                  <a:pt x="13" y="13"/>
                  <a:pt x="13" y="11"/>
                </a:cubicBezTo>
                <a:cubicBezTo>
                  <a:pt x="13" y="8"/>
                  <a:pt x="13" y="0"/>
                  <a:pt x="9" y="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195"/>
          <p:cNvSpPr>
            <a:spLocks/>
          </p:cNvSpPr>
          <p:nvPr/>
        </p:nvSpPr>
        <p:spPr bwMode="auto">
          <a:xfrm>
            <a:off x="17528210" y="6076780"/>
            <a:ext cx="39382" cy="33756"/>
          </a:xfrm>
          <a:custGeom>
            <a:avLst/>
            <a:gdLst>
              <a:gd name="T0" fmla="*/ 12 w 14"/>
              <a:gd name="T1" fmla="*/ 1 h 12"/>
              <a:gd name="T2" fmla="*/ 3 w 14"/>
              <a:gd name="T3" fmla="*/ 0 h 12"/>
              <a:gd name="T4" fmla="*/ 2 w 14"/>
              <a:gd name="T5" fmla="*/ 5 h 12"/>
              <a:gd name="T6" fmla="*/ 11 w 14"/>
              <a:gd name="T7" fmla="*/ 9 h 12"/>
              <a:gd name="T8" fmla="*/ 12 w 14"/>
              <a:gd name="T9" fmla="*/ 1 h 12"/>
            </a:gdLst>
            <a:ahLst/>
            <a:cxnLst>
              <a:cxn ang="0">
                <a:pos x="T0" y="T1"/>
              </a:cxn>
              <a:cxn ang="0">
                <a:pos x="T2" y="T3"/>
              </a:cxn>
              <a:cxn ang="0">
                <a:pos x="T4" y="T5"/>
              </a:cxn>
              <a:cxn ang="0">
                <a:pos x="T6" y="T7"/>
              </a:cxn>
              <a:cxn ang="0">
                <a:pos x="T8" y="T9"/>
              </a:cxn>
            </a:cxnLst>
            <a:rect l="0" t="0" r="r" b="b"/>
            <a:pathLst>
              <a:path w="14" h="12">
                <a:moveTo>
                  <a:pt x="12" y="1"/>
                </a:moveTo>
                <a:cubicBezTo>
                  <a:pt x="9" y="1"/>
                  <a:pt x="3" y="0"/>
                  <a:pt x="3" y="0"/>
                </a:cubicBezTo>
                <a:cubicBezTo>
                  <a:pt x="2" y="0"/>
                  <a:pt x="0" y="2"/>
                  <a:pt x="2" y="5"/>
                </a:cubicBezTo>
                <a:cubicBezTo>
                  <a:pt x="4" y="8"/>
                  <a:pt x="10" y="12"/>
                  <a:pt x="11" y="9"/>
                </a:cubicBezTo>
                <a:cubicBezTo>
                  <a:pt x="12" y="6"/>
                  <a:pt x="14" y="2"/>
                  <a:pt x="12" y="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196"/>
          <p:cNvSpPr>
            <a:spLocks/>
          </p:cNvSpPr>
          <p:nvPr/>
        </p:nvSpPr>
        <p:spPr bwMode="auto">
          <a:xfrm>
            <a:off x="17452261" y="5803927"/>
            <a:ext cx="53446" cy="151898"/>
          </a:xfrm>
          <a:custGeom>
            <a:avLst/>
            <a:gdLst>
              <a:gd name="T0" fmla="*/ 16 w 19"/>
              <a:gd name="T1" fmla="*/ 3 h 54"/>
              <a:gd name="T2" fmla="*/ 5 w 19"/>
              <a:gd name="T3" fmla="*/ 4 h 54"/>
              <a:gd name="T4" fmla="*/ 2 w 19"/>
              <a:gd name="T5" fmla="*/ 14 h 54"/>
              <a:gd name="T6" fmla="*/ 6 w 19"/>
              <a:gd name="T7" fmla="*/ 22 h 54"/>
              <a:gd name="T8" fmla="*/ 4 w 19"/>
              <a:gd name="T9" fmla="*/ 32 h 54"/>
              <a:gd name="T10" fmla="*/ 5 w 19"/>
              <a:gd name="T11" fmla="*/ 47 h 54"/>
              <a:gd name="T12" fmla="*/ 11 w 19"/>
              <a:gd name="T13" fmla="*/ 51 h 54"/>
              <a:gd name="T14" fmla="*/ 13 w 19"/>
              <a:gd name="T15" fmla="*/ 42 h 54"/>
              <a:gd name="T16" fmla="*/ 11 w 19"/>
              <a:gd name="T17" fmla="*/ 22 h 54"/>
              <a:gd name="T18" fmla="*/ 17 w 19"/>
              <a:gd name="T19" fmla="*/ 14 h 54"/>
              <a:gd name="T20" fmla="*/ 16 w 19"/>
              <a:gd name="T2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4">
                <a:moveTo>
                  <a:pt x="16" y="3"/>
                </a:moveTo>
                <a:cubicBezTo>
                  <a:pt x="13" y="2"/>
                  <a:pt x="7" y="0"/>
                  <a:pt x="5" y="4"/>
                </a:cubicBezTo>
                <a:cubicBezTo>
                  <a:pt x="3" y="7"/>
                  <a:pt x="0" y="10"/>
                  <a:pt x="2" y="14"/>
                </a:cubicBezTo>
                <a:cubicBezTo>
                  <a:pt x="5" y="18"/>
                  <a:pt x="7" y="19"/>
                  <a:pt x="6" y="22"/>
                </a:cubicBezTo>
                <a:cubicBezTo>
                  <a:pt x="5" y="26"/>
                  <a:pt x="4" y="29"/>
                  <a:pt x="4" y="32"/>
                </a:cubicBezTo>
                <a:cubicBezTo>
                  <a:pt x="4" y="35"/>
                  <a:pt x="4" y="45"/>
                  <a:pt x="5" y="47"/>
                </a:cubicBezTo>
                <a:cubicBezTo>
                  <a:pt x="6" y="50"/>
                  <a:pt x="10" y="54"/>
                  <a:pt x="11" y="51"/>
                </a:cubicBezTo>
                <a:cubicBezTo>
                  <a:pt x="13" y="48"/>
                  <a:pt x="13" y="47"/>
                  <a:pt x="13" y="42"/>
                </a:cubicBezTo>
                <a:cubicBezTo>
                  <a:pt x="13" y="38"/>
                  <a:pt x="9" y="24"/>
                  <a:pt x="11" y="22"/>
                </a:cubicBezTo>
                <a:cubicBezTo>
                  <a:pt x="14" y="20"/>
                  <a:pt x="17" y="17"/>
                  <a:pt x="17" y="14"/>
                </a:cubicBezTo>
                <a:cubicBezTo>
                  <a:pt x="18" y="11"/>
                  <a:pt x="19" y="4"/>
                  <a:pt x="16" y="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197"/>
          <p:cNvSpPr>
            <a:spLocks/>
          </p:cNvSpPr>
          <p:nvPr/>
        </p:nvSpPr>
        <p:spPr bwMode="auto">
          <a:xfrm>
            <a:off x="17502894" y="5622493"/>
            <a:ext cx="45006" cy="120956"/>
          </a:xfrm>
          <a:custGeom>
            <a:avLst/>
            <a:gdLst>
              <a:gd name="T0" fmla="*/ 13 w 16"/>
              <a:gd name="T1" fmla="*/ 40 h 43"/>
              <a:gd name="T2" fmla="*/ 14 w 16"/>
              <a:gd name="T3" fmla="*/ 33 h 43"/>
              <a:gd name="T4" fmla="*/ 11 w 16"/>
              <a:gd name="T5" fmla="*/ 19 h 43"/>
              <a:gd name="T6" fmla="*/ 12 w 16"/>
              <a:gd name="T7" fmla="*/ 4 h 43"/>
              <a:gd name="T8" fmla="*/ 5 w 16"/>
              <a:gd name="T9" fmla="*/ 2 h 43"/>
              <a:gd name="T10" fmla="*/ 0 w 16"/>
              <a:gd name="T11" fmla="*/ 11 h 43"/>
              <a:gd name="T12" fmla="*/ 3 w 16"/>
              <a:gd name="T13" fmla="*/ 22 h 43"/>
              <a:gd name="T14" fmla="*/ 3 w 16"/>
              <a:gd name="T15" fmla="*/ 32 h 43"/>
              <a:gd name="T16" fmla="*/ 2 w 16"/>
              <a:gd name="T17" fmla="*/ 41 h 43"/>
              <a:gd name="T18" fmla="*/ 13 w 16"/>
              <a:gd name="T19"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3">
                <a:moveTo>
                  <a:pt x="13" y="40"/>
                </a:moveTo>
                <a:cubicBezTo>
                  <a:pt x="14" y="38"/>
                  <a:pt x="16" y="37"/>
                  <a:pt x="14" y="33"/>
                </a:cubicBezTo>
                <a:cubicBezTo>
                  <a:pt x="12" y="28"/>
                  <a:pt x="11" y="23"/>
                  <a:pt x="11" y="19"/>
                </a:cubicBezTo>
                <a:cubicBezTo>
                  <a:pt x="11" y="15"/>
                  <a:pt x="12" y="4"/>
                  <a:pt x="12" y="4"/>
                </a:cubicBezTo>
                <a:cubicBezTo>
                  <a:pt x="12" y="1"/>
                  <a:pt x="7" y="0"/>
                  <a:pt x="5" y="2"/>
                </a:cubicBezTo>
                <a:cubicBezTo>
                  <a:pt x="3" y="4"/>
                  <a:pt x="0" y="8"/>
                  <a:pt x="0" y="11"/>
                </a:cubicBezTo>
                <a:cubicBezTo>
                  <a:pt x="1" y="14"/>
                  <a:pt x="3" y="19"/>
                  <a:pt x="3" y="22"/>
                </a:cubicBezTo>
                <a:cubicBezTo>
                  <a:pt x="4" y="25"/>
                  <a:pt x="3" y="31"/>
                  <a:pt x="3" y="32"/>
                </a:cubicBezTo>
                <a:cubicBezTo>
                  <a:pt x="2" y="34"/>
                  <a:pt x="0" y="39"/>
                  <a:pt x="2" y="41"/>
                </a:cubicBezTo>
                <a:cubicBezTo>
                  <a:pt x="4" y="43"/>
                  <a:pt x="11" y="43"/>
                  <a:pt x="13" y="4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198"/>
          <p:cNvSpPr>
            <a:spLocks/>
          </p:cNvSpPr>
          <p:nvPr/>
        </p:nvSpPr>
        <p:spPr bwMode="auto">
          <a:xfrm>
            <a:off x="17542275" y="5524041"/>
            <a:ext cx="19691" cy="50632"/>
          </a:xfrm>
          <a:custGeom>
            <a:avLst/>
            <a:gdLst>
              <a:gd name="T0" fmla="*/ 3 w 7"/>
              <a:gd name="T1" fmla="*/ 16 h 18"/>
              <a:gd name="T2" fmla="*/ 7 w 7"/>
              <a:gd name="T3" fmla="*/ 6 h 18"/>
              <a:gd name="T4" fmla="*/ 0 w 7"/>
              <a:gd name="T5" fmla="*/ 4 h 18"/>
              <a:gd name="T6" fmla="*/ 3 w 7"/>
              <a:gd name="T7" fmla="*/ 16 h 18"/>
            </a:gdLst>
            <a:ahLst/>
            <a:cxnLst>
              <a:cxn ang="0">
                <a:pos x="T0" y="T1"/>
              </a:cxn>
              <a:cxn ang="0">
                <a:pos x="T2" y="T3"/>
              </a:cxn>
              <a:cxn ang="0">
                <a:pos x="T4" y="T5"/>
              </a:cxn>
              <a:cxn ang="0">
                <a:pos x="T6" y="T7"/>
              </a:cxn>
            </a:cxnLst>
            <a:rect l="0" t="0" r="r" b="b"/>
            <a:pathLst>
              <a:path w="7" h="18">
                <a:moveTo>
                  <a:pt x="3" y="16"/>
                </a:moveTo>
                <a:cubicBezTo>
                  <a:pt x="5" y="14"/>
                  <a:pt x="7" y="6"/>
                  <a:pt x="7" y="6"/>
                </a:cubicBezTo>
                <a:cubicBezTo>
                  <a:pt x="6" y="4"/>
                  <a:pt x="0" y="0"/>
                  <a:pt x="0" y="4"/>
                </a:cubicBezTo>
                <a:cubicBezTo>
                  <a:pt x="0" y="9"/>
                  <a:pt x="0" y="18"/>
                  <a:pt x="3" y="1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199"/>
          <p:cNvSpPr>
            <a:spLocks/>
          </p:cNvSpPr>
          <p:nvPr/>
        </p:nvSpPr>
        <p:spPr bwMode="auto">
          <a:xfrm>
            <a:off x="17550712" y="5391833"/>
            <a:ext cx="22503" cy="42195"/>
          </a:xfrm>
          <a:custGeom>
            <a:avLst/>
            <a:gdLst>
              <a:gd name="T0" fmla="*/ 1 w 8"/>
              <a:gd name="T1" fmla="*/ 3 h 15"/>
              <a:gd name="T2" fmla="*/ 3 w 8"/>
              <a:gd name="T3" fmla="*/ 12 h 15"/>
              <a:gd name="T4" fmla="*/ 7 w 8"/>
              <a:gd name="T5" fmla="*/ 2 h 15"/>
              <a:gd name="T6" fmla="*/ 1 w 8"/>
              <a:gd name="T7" fmla="*/ 3 h 15"/>
            </a:gdLst>
            <a:ahLst/>
            <a:cxnLst>
              <a:cxn ang="0">
                <a:pos x="T0" y="T1"/>
              </a:cxn>
              <a:cxn ang="0">
                <a:pos x="T2" y="T3"/>
              </a:cxn>
              <a:cxn ang="0">
                <a:pos x="T4" y="T5"/>
              </a:cxn>
              <a:cxn ang="0">
                <a:pos x="T6" y="T7"/>
              </a:cxn>
            </a:cxnLst>
            <a:rect l="0" t="0" r="r" b="b"/>
            <a:pathLst>
              <a:path w="8" h="15">
                <a:moveTo>
                  <a:pt x="1" y="3"/>
                </a:moveTo>
                <a:cubicBezTo>
                  <a:pt x="0" y="7"/>
                  <a:pt x="1" y="15"/>
                  <a:pt x="3" y="12"/>
                </a:cubicBezTo>
                <a:cubicBezTo>
                  <a:pt x="6" y="10"/>
                  <a:pt x="8" y="3"/>
                  <a:pt x="7" y="2"/>
                </a:cubicBezTo>
                <a:cubicBezTo>
                  <a:pt x="6" y="0"/>
                  <a:pt x="1" y="0"/>
                  <a:pt x="1" y="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200"/>
          <p:cNvSpPr>
            <a:spLocks/>
          </p:cNvSpPr>
          <p:nvPr/>
        </p:nvSpPr>
        <p:spPr bwMode="auto">
          <a:xfrm>
            <a:off x="17550712" y="5214620"/>
            <a:ext cx="42195" cy="92826"/>
          </a:xfrm>
          <a:custGeom>
            <a:avLst/>
            <a:gdLst>
              <a:gd name="T0" fmla="*/ 14 w 15"/>
              <a:gd name="T1" fmla="*/ 29 h 33"/>
              <a:gd name="T2" fmla="*/ 9 w 15"/>
              <a:gd name="T3" fmla="*/ 11 h 33"/>
              <a:gd name="T4" fmla="*/ 3 w 15"/>
              <a:gd name="T5" fmla="*/ 7 h 33"/>
              <a:gd name="T6" fmla="*/ 6 w 15"/>
              <a:gd name="T7" fmla="*/ 29 h 33"/>
              <a:gd name="T8" fmla="*/ 14 w 15"/>
              <a:gd name="T9" fmla="*/ 29 h 33"/>
            </a:gdLst>
            <a:ahLst/>
            <a:cxnLst>
              <a:cxn ang="0">
                <a:pos x="T0" y="T1"/>
              </a:cxn>
              <a:cxn ang="0">
                <a:pos x="T2" y="T3"/>
              </a:cxn>
              <a:cxn ang="0">
                <a:pos x="T4" y="T5"/>
              </a:cxn>
              <a:cxn ang="0">
                <a:pos x="T6" y="T7"/>
              </a:cxn>
              <a:cxn ang="0">
                <a:pos x="T8" y="T9"/>
              </a:cxn>
            </a:cxnLst>
            <a:rect l="0" t="0" r="r" b="b"/>
            <a:pathLst>
              <a:path w="15" h="33">
                <a:moveTo>
                  <a:pt x="14" y="29"/>
                </a:moveTo>
                <a:cubicBezTo>
                  <a:pt x="14" y="25"/>
                  <a:pt x="9" y="11"/>
                  <a:pt x="9" y="11"/>
                </a:cubicBezTo>
                <a:cubicBezTo>
                  <a:pt x="9" y="7"/>
                  <a:pt x="3" y="0"/>
                  <a:pt x="3" y="7"/>
                </a:cubicBezTo>
                <a:cubicBezTo>
                  <a:pt x="3" y="13"/>
                  <a:pt x="0" y="27"/>
                  <a:pt x="6" y="29"/>
                </a:cubicBezTo>
                <a:cubicBezTo>
                  <a:pt x="11" y="31"/>
                  <a:pt x="15" y="33"/>
                  <a:pt x="14" y="2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201"/>
          <p:cNvSpPr>
            <a:spLocks/>
          </p:cNvSpPr>
          <p:nvPr/>
        </p:nvSpPr>
        <p:spPr bwMode="auto">
          <a:xfrm>
            <a:off x="17494454" y="4858785"/>
            <a:ext cx="19691" cy="47820"/>
          </a:xfrm>
          <a:custGeom>
            <a:avLst/>
            <a:gdLst>
              <a:gd name="T0" fmla="*/ 2 w 7"/>
              <a:gd name="T1" fmla="*/ 14 h 17"/>
              <a:gd name="T2" fmla="*/ 7 w 7"/>
              <a:gd name="T3" fmla="*/ 6 h 17"/>
              <a:gd name="T4" fmla="*/ 5 w 7"/>
              <a:gd name="T5" fmla="*/ 1 h 17"/>
              <a:gd name="T6" fmla="*/ 0 w 7"/>
              <a:gd name="T7" fmla="*/ 5 h 17"/>
              <a:gd name="T8" fmla="*/ 2 w 7"/>
              <a:gd name="T9" fmla="*/ 14 h 17"/>
            </a:gdLst>
            <a:ahLst/>
            <a:cxnLst>
              <a:cxn ang="0">
                <a:pos x="T0" y="T1"/>
              </a:cxn>
              <a:cxn ang="0">
                <a:pos x="T2" y="T3"/>
              </a:cxn>
              <a:cxn ang="0">
                <a:pos x="T4" y="T5"/>
              </a:cxn>
              <a:cxn ang="0">
                <a:pos x="T6" y="T7"/>
              </a:cxn>
              <a:cxn ang="0">
                <a:pos x="T8" y="T9"/>
              </a:cxn>
            </a:cxnLst>
            <a:rect l="0" t="0" r="r" b="b"/>
            <a:pathLst>
              <a:path w="7" h="17">
                <a:moveTo>
                  <a:pt x="2" y="14"/>
                </a:moveTo>
                <a:cubicBezTo>
                  <a:pt x="4" y="12"/>
                  <a:pt x="6" y="8"/>
                  <a:pt x="7" y="6"/>
                </a:cubicBezTo>
                <a:cubicBezTo>
                  <a:pt x="7" y="4"/>
                  <a:pt x="5" y="1"/>
                  <a:pt x="5" y="1"/>
                </a:cubicBezTo>
                <a:cubicBezTo>
                  <a:pt x="4" y="0"/>
                  <a:pt x="0" y="0"/>
                  <a:pt x="0" y="5"/>
                </a:cubicBezTo>
                <a:cubicBezTo>
                  <a:pt x="0" y="10"/>
                  <a:pt x="0" y="17"/>
                  <a:pt x="2" y="1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202"/>
          <p:cNvSpPr>
            <a:spLocks/>
          </p:cNvSpPr>
          <p:nvPr/>
        </p:nvSpPr>
        <p:spPr bwMode="auto">
          <a:xfrm>
            <a:off x="17415693" y="4718138"/>
            <a:ext cx="33756" cy="39382"/>
          </a:xfrm>
          <a:custGeom>
            <a:avLst/>
            <a:gdLst>
              <a:gd name="T0" fmla="*/ 9 w 12"/>
              <a:gd name="T1" fmla="*/ 12 h 14"/>
              <a:gd name="T2" fmla="*/ 11 w 12"/>
              <a:gd name="T3" fmla="*/ 8 h 14"/>
              <a:gd name="T4" fmla="*/ 7 w 12"/>
              <a:gd name="T5" fmla="*/ 4 h 14"/>
              <a:gd name="T6" fmla="*/ 1 w 12"/>
              <a:gd name="T7" fmla="*/ 4 h 14"/>
              <a:gd name="T8" fmla="*/ 2 w 12"/>
              <a:gd name="T9" fmla="*/ 11 h 14"/>
              <a:gd name="T10" fmla="*/ 9 w 12"/>
              <a:gd name="T11" fmla="*/ 12 h 14"/>
            </a:gdLst>
            <a:ahLst/>
            <a:cxnLst>
              <a:cxn ang="0">
                <a:pos x="T0" y="T1"/>
              </a:cxn>
              <a:cxn ang="0">
                <a:pos x="T2" y="T3"/>
              </a:cxn>
              <a:cxn ang="0">
                <a:pos x="T4" y="T5"/>
              </a:cxn>
              <a:cxn ang="0">
                <a:pos x="T6" y="T7"/>
              </a:cxn>
              <a:cxn ang="0">
                <a:pos x="T8" y="T9"/>
              </a:cxn>
              <a:cxn ang="0">
                <a:pos x="T10" y="T11"/>
              </a:cxn>
            </a:cxnLst>
            <a:rect l="0" t="0" r="r" b="b"/>
            <a:pathLst>
              <a:path w="12" h="14">
                <a:moveTo>
                  <a:pt x="9" y="12"/>
                </a:moveTo>
                <a:cubicBezTo>
                  <a:pt x="11" y="10"/>
                  <a:pt x="12" y="11"/>
                  <a:pt x="11" y="8"/>
                </a:cubicBezTo>
                <a:cubicBezTo>
                  <a:pt x="11" y="6"/>
                  <a:pt x="7" y="4"/>
                  <a:pt x="7" y="4"/>
                </a:cubicBezTo>
                <a:cubicBezTo>
                  <a:pt x="5" y="2"/>
                  <a:pt x="1" y="0"/>
                  <a:pt x="1" y="4"/>
                </a:cubicBezTo>
                <a:cubicBezTo>
                  <a:pt x="1" y="8"/>
                  <a:pt x="0" y="9"/>
                  <a:pt x="2" y="11"/>
                </a:cubicBezTo>
                <a:cubicBezTo>
                  <a:pt x="4" y="13"/>
                  <a:pt x="7" y="14"/>
                  <a:pt x="9" y="1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203"/>
          <p:cNvSpPr>
            <a:spLocks/>
          </p:cNvSpPr>
          <p:nvPr/>
        </p:nvSpPr>
        <p:spPr bwMode="auto">
          <a:xfrm>
            <a:off x="17314427" y="4449504"/>
            <a:ext cx="87200" cy="181433"/>
          </a:xfrm>
          <a:custGeom>
            <a:avLst/>
            <a:gdLst>
              <a:gd name="T0" fmla="*/ 27 w 31"/>
              <a:gd name="T1" fmla="*/ 27 h 64"/>
              <a:gd name="T2" fmla="*/ 19 w 31"/>
              <a:gd name="T3" fmla="*/ 21 h 64"/>
              <a:gd name="T4" fmla="*/ 17 w 31"/>
              <a:gd name="T5" fmla="*/ 15 h 64"/>
              <a:gd name="T6" fmla="*/ 16 w 31"/>
              <a:gd name="T7" fmla="*/ 6 h 64"/>
              <a:gd name="T8" fmla="*/ 10 w 31"/>
              <a:gd name="T9" fmla="*/ 3 h 64"/>
              <a:gd name="T10" fmla="*/ 6 w 31"/>
              <a:gd name="T11" fmla="*/ 10 h 64"/>
              <a:gd name="T12" fmla="*/ 2 w 31"/>
              <a:gd name="T13" fmla="*/ 17 h 64"/>
              <a:gd name="T14" fmla="*/ 13 w 31"/>
              <a:gd name="T15" fmla="*/ 31 h 64"/>
              <a:gd name="T16" fmla="*/ 12 w 31"/>
              <a:gd name="T17" fmla="*/ 47 h 64"/>
              <a:gd name="T18" fmla="*/ 12 w 31"/>
              <a:gd name="T19" fmla="*/ 60 h 64"/>
              <a:gd name="T20" fmla="*/ 19 w 31"/>
              <a:gd name="T21" fmla="*/ 63 h 64"/>
              <a:gd name="T22" fmla="*/ 25 w 31"/>
              <a:gd name="T23" fmla="*/ 58 h 64"/>
              <a:gd name="T24" fmla="*/ 26 w 31"/>
              <a:gd name="T25" fmla="*/ 45 h 64"/>
              <a:gd name="T26" fmla="*/ 30 w 31"/>
              <a:gd name="T27" fmla="*/ 38 h 64"/>
              <a:gd name="T28" fmla="*/ 27 w 31"/>
              <a:gd name="T29"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4">
                <a:moveTo>
                  <a:pt x="27" y="27"/>
                </a:moveTo>
                <a:cubicBezTo>
                  <a:pt x="25" y="25"/>
                  <a:pt x="21" y="23"/>
                  <a:pt x="19" y="21"/>
                </a:cubicBezTo>
                <a:cubicBezTo>
                  <a:pt x="17" y="20"/>
                  <a:pt x="17" y="16"/>
                  <a:pt x="17" y="15"/>
                </a:cubicBezTo>
                <a:cubicBezTo>
                  <a:pt x="16" y="12"/>
                  <a:pt x="17" y="9"/>
                  <a:pt x="16" y="6"/>
                </a:cubicBezTo>
                <a:cubicBezTo>
                  <a:pt x="14" y="3"/>
                  <a:pt x="10" y="0"/>
                  <a:pt x="10" y="3"/>
                </a:cubicBezTo>
                <a:cubicBezTo>
                  <a:pt x="9" y="6"/>
                  <a:pt x="9" y="7"/>
                  <a:pt x="6" y="10"/>
                </a:cubicBezTo>
                <a:cubicBezTo>
                  <a:pt x="4" y="13"/>
                  <a:pt x="0" y="14"/>
                  <a:pt x="2" y="17"/>
                </a:cubicBezTo>
                <a:cubicBezTo>
                  <a:pt x="5" y="19"/>
                  <a:pt x="13" y="28"/>
                  <a:pt x="13" y="31"/>
                </a:cubicBezTo>
                <a:cubicBezTo>
                  <a:pt x="13" y="34"/>
                  <a:pt x="12" y="44"/>
                  <a:pt x="12" y="47"/>
                </a:cubicBezTo>
                <a:cubicBezTo>
                  <a:pt x="12" y="51"/>
                  <a:pt x="10" y="57"/>
                  <a:pt x="12" y="60"/>
                </a:cubicBezTo>
                <a:cubicBezTo>
                  <a:pt x="13" y="62"/>
                  <a:pt x="16" y="64"/>
                  <a:pt x="19" y="63"/>
                </a:cubicBezTo>
                <a:cubicBezTo>
                  <a:pt x="22" y="62"/>
                  <a:pt x="25" y="61"/>
                  <a:pt x="25" y="58"/>
                </a:cubicBezTo>
                <a:cubicBezTo>
                  <a:pt x="25" y="56"/>
                  <a:pt x="23" y="46"/>
                  <a:pt x="26" y="45"/>
                </a:cubicBezTo>
                <a:cubicBezTo>
                  <a:pt x="28" y="43"/>
                  <a:pt x="31" y="40"/>
                  <a:pt x="30" y="38"/>
                </a:cubicBezTo>
                <a:cubicBezTo>
                  <a:pt x="29" y="35"/>
                  <a:pt x="30" y="28"/>
                  <a:pt x="27" y="2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204"/>
          <p:cNvSpPr>
            <a:spLocks/>
          </p:cNvSpPr>
          <p:nvPr/>
        </p:nvSpPr>
        <p:spPr bwMode="auto">
          <a:xfrm>
            <a:off x="17350995" y="3079609"/>
            <a:ext cx="53446" cy="53446"/>
          </a:xfrm>
          <a:custGeom>
            <a:avLst/>
            <a:gdLst>
              <a:gd name="T0" fmla="*/ 8 w 19"/>
              <a:gd name="T1" fmla="*/ 15 h 19"/>
              <a:gd name="T2" fmla="*/ 14 w 19"/>
              <a:gd name="T3" fmla="*/ 0 h 19"/>
              <a:gd name="T4" fmla="*/ 0 w 19"/>
              <a:gd name="T5" fmla="*/ 8 h 19"/>
              <a:gd name="T6" fmla="*/ 8 w 19"/>
              <a:gd name="T7" fmla="*/ 15 h 19"/>
            </a:gdLst>
            <a:ahLst/>
            <a:cxnLst>
              <a:cxn ang="0">
                <a:pos x="T0" y="T1"/>
              </a:cxn>
              <a:cxn ang="0">
                <a:pos x="T2" y="T3"/>
              </a:cxn>
              <a:cxn ang="0">
                <a:pos x="T4" y="T5"/>
              </a:cxn>
              <a:cxn ang="0">
                <a:pos x="T6" y="T7"/>
              </a:cxn>
            </a:cxnLst>
            <a:rect l="0" t="0" r="r" b="b"/>
            <a:pathLst>
              <a:path w="19" h="19">
                <a:moveTo>
                  <a:pt x="8" y="15"/>
                </a:moveTo>
                <a:cubicBezTo>
                  <a:pt x="12" y="11"/>
                  <a:pt x="19" y="0"/>
                  <a:pt x="14" y="0"/>
                </a:cubicBezTo>
                <a:cubicBezTo>
                  <a:pt x="7" y="0"/>
                  <a:pt x="0" y="3"/>
                  <a:pt x="0" y="8"/>
                </a:cubicBezTo>
                <a:cubicBezTo>
                  <a:pt x="0" y="14"/>
                  <a:pt x="4" y="19"/>
                  <a:pt x="8" y="1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205"/>
          <p:cNvSpPr>
            <a:spLocks/>
          </p:cNvSpPr>
          <p:nvPr/>
        </p:nvSpPr>
        <p:spPr bwMode="auto">
          <a:xfrm>
            <a:off x="17210349" y="3180873"/>
            <a:ext cx="109705" cy="47820"/>
          </a:xfrm>
          <a:custGeom>
            <a:avLst/>
            <a:gdLst>
              <a:gd name="T0" fmla="*/ 12 w 39"/>
              <a:gd name="T1" fmla="*/ 15 h 17"/>
              <a:gd name="T2" fmla="*/ 35 w 39"/>
              <a:gd name="T3" fmla="*/ 13 h 17"/>
              <a:gd name="T4" fmla="*/ 37 w 39"/>
              <a:gd name="T5" fmla="*/ 1 h 17"/>
              <a:gd name="T6" fmla="*/ 28 w 39"/>
              <a:gd name="T7" fmla="*/ 0 h 17"/>
              <a:gd name="T8" fmla="*/ 15 w 39"/>
              <a:gd name="T9" fmla="*/ 6 h 17"/>
              <a:gd name="T10" fmla="*/ 0 w 39"/>
              <a:gd name="T11" fmla="*/ 6 h 17"/>
              <a:gd name="T12" fmla="*/ 12 w 39"/>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39" h="17">
                <a:moveTo>
                  <a:pt x="12" y="15"/>
                </a:moveTo>
                <a:cubicBezTo>
                  <a:pt x="21" y="15"/>
                  <a:pt x="30" y="17"/>
                  <a:pt x="35" y="13"/>
                </a:cubicBezTo>
                <a:cubicBezTo>
                  <a:pt x="39" y="8"/>
                  <a:pt x="37" y="1"/>
                  <a:pt x="37" y="1"/>
                </a:cubicBezTo>
                <a:cubicBezTo>
                  <a:pt x="28" y="0"/>
                  <a:pt x="28" y="0"/>
                  <a:pt x="28" y="0"/>
                </a:cubicBezTo>
                <a:cubicBezTo>
                  <a:pt x="22" y="4"/>
                  <a:pt x="19" y="6"/>
                  <a:pt x="15" y="6"/>
                </a:cubicBezTo>
                <a:cubicBezTo>
                  <a:pt x="11" y="6"/>
                  <a:pt x="0" y="0"/>
                  <a:pt x="0" y="6"/>
                </a:cubicBezTo>
                <a:cubicBezTo>
                  <a:pt x="0" y="11"/>
                  <a:pt x="4" y="15"/>
                  <a:pt x="12" y="1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206"/>
          <p:cNvSpPr>
            <a:spLocks/>
          </p:cNvSpPr>
          <p:nvPr/>
        </p:nvSpPr>
        <p:spPr bwMode="auto">
          <a:xfrm>
            <a:off x="16547905" y="2989594"/>
            <a:ext cx="73135" cy="160337"/>
          </a:xfrm>
          <a:custGeom>
            <a:avLst/>
            <a:gdLst>
              <a:gd name="T0" fmla="*/ 23 w 26"/>
              <a:gd name="T1" fmla="*/ 14 h 57"/>
              <a:gd name="T2" fmla="*/ 20 w 26"/>
              <a:gd name="T3" fmla="*/ 2 h 57"/>
              <a:gd name="T4" fmla="*/ 6 w 26"/>
              <a:gd name="T5" fmla="*/ 4 h 57"/>
              <a:gd name="T6" fmla="*/ 4 w 26"/>
              <a:gd name="T7" fmla="*/ 15 h 57"/>
              <a:gd name="T8" fmla="*/ 4 w 26"/>
              <a:gd name="T9" fmla="*/ 30 h 57"/>
              <a:gd name="T10" fmla="*/ 12 w 26"/>
              <a:gd name="T11" fmla="*/ 38 h 57"/>
              <a:gd name="T12" fmla="*/ 15 w 26"/>
              <a:gd name="T13" fmla="*/ 51 h 57"/>
              <a:gd name="T14" fmla="*/ 23 w 26"/>
              <a:gd name="T15" fmla="*/ 55 h 57"/>
              <a:gd name="T16" fmla="*/ 24 w 26"/>
              <a:gd name="T17" fmla="*/ 49 h 57"/>
              <a:gd name="T18" fmla="*/ 19 w 26"/>
              <a:gd name="T19" fmla="*/ 33 h 57"/>
              <a:gd name="T20" fmla="*/ 23 w 26"/>
              <a:gd name="T21"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7">
                <a:moveTo>
                  <a:pt x="23" y="14"/>
                </a:moveTo>
                <a:cubicBezTo>
                  <a:pt x="23" y="9"/>
                  <a:pt x="24" y="3"/>
                  <a:pt x="20" y="2"/>
                </a:cubicBezTo>
                <a:cubicBezTo>
                  <a:pt x="15" y="1"/>
                  <a:pt x="7" y="0"/>
                  <a:pt x="6" y="4"/>
                </a:cubicBezTo>
                <a:cubicBezTo>
                  <a:pt x="5" y="8"/>
                  <a:pt x="5" y="11"/>
                  <a:pt x="4" y="15"/>
                </a:cubicBezTo>
                <a:cubicBezTo>
                  <a:pt x="4" y="19"/>
                  <a:pt x="0" y="26"/>
                  <a:pt x="4" y="30"/>
                </a:cubicBezTo>
                <a:cubicBezTo>
                  <a:pt x="7" y="34"/>
                  <a:pt x="11" y="34"/>
                  <a:pt x="12" y="38"/>
                </a:cubicBezTo>
                <a:cubicBezTo>
                  <a:pt x="13" y="43"/>
                  <a:pt x="13" y="49"/>
                  <a:pt x="15" y="51"/>
                </a:cubicBezTo>
                <a:cubicBezTo>
                  <a:pt x="17" y="53"/>
                  <a:pt x="23" y="57"/>
                  <a:pt x="23" y="55"/>
                </a:cubicBezTo>
                <a:cubicBezTo>
                  <a:pt x="24" y="53"/>
                  <a:pt x="26" y="55"/>
                  <a:pt x="24" y="49"/>
                </a:cubicBezTo>
                <a:cubicBezTo>
                  <a:pt x="22" y="42"/>
                  <a:pt x="19" y="37"/>
                  <a:pt x="19" y="33"/>
                </a:cubicBezTo>
                <a:cubicBezTo>
                  <a:pt x="20" y="29"/>
                  <a:pt x="23" y="14"/>
                  <a:pt x="23" y="1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207"/>
          <p:cNvSpPr>
            <a:spLocks/>
          </p:cNvSpPr>
          <p:nvPr/>
        </p:nvSpPr>
        <p:spPr bwMode="auto">
          <a:xfrm>
            <a:off x="13266628" y="2798315"/>
            <a:ext cx="70323" cy="39382"/>
          </a:xfrm>
          <a:custGeom>
            <a:avLst/>
            <a:gdLst>
              <a:gd name="T0" fmla="*/ 16 w 25"/>
              <a:gd name="T1" fmla="*/ 3 h 14"/>
              <a:gd name="T2" fmla="*/ 7 w 25"/>
              <a:gd name="T3" fmla="*/ 5 h 14"/>
              <a:gd name="T4" fmla="*/ 19 w 25"/>
              <a:gd name="T5" fmla="*/ 13 h 14"/>
              <a:gd name="T6" fmla="*/ 23 w 25"/>
              <a:gd name="T7" fmla="*/ 8 h 14"/>
              <a:gd name="T8" fmla="*/ 16 w 25"/>
              <a:gd name="T9" fmla="*/ 3 h 14"/>
            </a:gdLst>
            <a:ahLst/>
            <a:cxnLst>
              <a:cxn ang="0">
                <a:pos x="T0" y="T1"/>
              </a:cxn>
              <a:cxn ang="0">
                <a:pos x="T2" y="T3"/>
              </a:cxn>
              <a:cxn ang="0">
                <a:pos x="T4" y="T5"/>
              </a:cxn>
              <a:cxn ang="0">
                <a:pos x="T6" y="T7"/>
              </a:cxn>
              <a:cxn ang="0">
                <a:pos x="T8" y="T9"/>
              </a:cxn>
            </a:cxnLst>
            <a:rect l="0" t="0" r="r" b="b"/>
            <a:pathLst>
              <a:path w="25" h="14">
                <a:moveTo>
                  <a:pt x="16" y="3"/>
                </a:moveTo>
                <a:cubicBezTo>
                  <a:pt x="11" y="2"/>
                  <a:pt x="0" y="0"/>
                  <a:pt x="7" y="5"/>
                </a:cubicBezTo>
                <a:cubicBezTo>
                  <a:pt x="13" y="9"/>
                  <a:pt x="17" y="14"/>
                  <a:pt x="19" y="13"/>
                </a:cubicBezTo>
                <a:cubicBezTo>
                  <a:pt x="21" y="12"/>
                  <a:pt x="25" y="10"/>
                  <a:pt x="23" y="8"/>
                </a:cubicBezTo>
                <a:cubicBezTo>
                  <a:pt x="22" y="5"/>
                  <a:pt x="18" y="3"/>
                  <a:pt x="16" y="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208"/>
          <p:cNvSpPr>
            <a:spLocks/>
          </p:cNvSpPr>
          <p:nvPr/>
        </p:nvSpPr>
        <p:spPr bwMode="auto">
          <a:xfrm>
            <a:off x="13542295" y="2619695"/>
            <a:ext cx="168776" cy="158930"/>
          </a:xfrm>
          <a:custGeom>
            <a:avLst/>
            <a:gdLst>
              <a:gd name="T0" fmla="*/ 6 w 60"/>
              <a:gd name="T1" fmla="*/ 48 h 56"/>
              <a:gd name="T2" fmla="*/ 11 w 60"/>
              <a:gd name="T3" fmla="*/ 53 h 56"/>
              <a:gd name="T4" fmla="*/ 19 w 60"/>
              <a:gd name="T5" fmla="*/ 42 h 56"/>
              <a:gd name="T6" fmla="*/ 44 w 60"/>
              <a:gd name="T7" fmla="*/ 34 h 56"/>
              <a:gd name="T8" fmla="*/ 59 w 60"/>
              <a:gd name="T9" fmla="*/ 22 h 56"/>
              <a:gd name="T10" fmla="*/ 52 w 60"/>
              <a:gd name="T11" fmla="*/ 7 h 56"/>
              <a:gd name="T12" fmla="*/ 39 w 60"/>
              <a:gd name="T13" fmla="*/ 7 h 56"/>
              <a:gd name="T14" fmla="*/ 31 w 60"/>
              <a:gd name="T15" fmla="*/ 4 h 56"/>
              <a:gd name="T16" fmla="*/ 21 w 60"/>
              <a:gd name="T17" fmla="*/ 2 h 56"/>
              <a:gd name="T18" fmla="*/ 0 w 60"/>
              <a:gd name="T19" fmla="*/ 22 h 56"/>
              <a:gd name="T20" fmla="*/ 2 w 60"/>
              <a:gd name="T21" fmla="*/ 31 h 56"/>
              <a:gd name="T22" fmla="*/ 9 w 60"/>
              <a:gd name="T23" fmla="*/ 37 h 56"/>
              <a:gd name="T24" fmla="*/ 6 w 60"/>
              <a:gd name="T25"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56">
                <a:moveTo>
                  <a:pt x="6" y="48"/>
                </a:moveTo>
                <a:cubicBezTo>
                  <a:pt x="7" y="52"/>
                  <a:pt x="10" y="56"/>
                  <a:pt x="11" y="53"/>
                </a:cubicBezTo>
                <a:cubicBezTo>
                  <a:pt x="12" y="51"/>
                  <a:pt x="15" y="43"/>
                  <a:pt x="19" y="42"/>
                </a:cubicBezTo>
                <a:cubicBezTo>
                  <a:pt x="23" y="41"/>
                  <a:pt x="40" y="36"/>
                  <a:pt x="44" y="34"/>
                </a:cubicBezTo>
                <a:cubicBezTo>
                  <a:pt x="48" y="31"/>
                  <a:pt x="60" y="25"/>
                  <a:pt x="59" y="22"/>
                </a:cubicBezTo>
                <a:cubicBezTo>
                  <a:pt x="59" y="20"/>
                  <a:pt x="55" y="7"/>
                  <a:pt x="52" y="7"/>
                </a:cubicBezTo>
                <a:cubicBezTo>
                  <a:pt x="49" y="7"/>
                  <a:pt x="42" y="7"/>
                  <a:pt x="39" y="7"/>
                </a:cubicBezTo>
                <a:cubicBezTo>
                  <a:pt x="36" y="6"/>
                  <a:pt x="31" y="4"/>
                  <a:pt x="31" y="4"/>
                </a:cubicBezTo>
                <a:cubicBezTo>
                  <a:pt x="31" y="4"/>
                  <a:pt x="24" y="0"/>
                  <a:pt x="21" y="2"/>
                </a:cubicBezTo>
                <a:cubicBezTo>
                  <a:pt x="18" y="5"/>
                  <a:pt x="0" y="19"/>
                  <a:pt x="0" y="22"/>
                </a:cubicBezTo>
                <a:cubicBezTo>
                  <a:pt x="0" y="25"/>
                  <a:pt x="0" y="29"/>
                  <a:pt x="2" y="31"/>
                </a:cubicBezTo>
                <a:cubicBezTo>
                  <a:pt x="4" y="34"/>
                  <a:pt x="10" y="35"/>
                  <a:pt x="9" y="37"/>
                </a:cubicBezTo>
                <a:cubicBezTo>
                  <a:pt x="8" y="40"/>
                  <a:pt x="6" y="44"/>
                  <a:pt x="6" y="4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209"/>
          <p:cNvSpPr>
            <a:spLocks/>
          </p:cNvSpPr>
          <p:nvPr/>
        </p:nvSpPr>
        <p:spPr bwMode="auto">
          <a:xfrm>
            <a:off x="13466347" y="2630947"/>
            <a:ext cx="53446" cy="75949"/>
          </a:xfrm>
          <a:custGeom>
            <a:avLst/>
            <a:gdLst>
              <a:gd name="T0" fmla="*/ 12 w 19"/>
              <a:gd name="T1" fmla="*/ 0 h 27"/>
              <a:gd name="T2" fmla="*/ 2 w 19"/>
              <a:gd name="T3" fmla="*/ 8 h 27"/>
              <a:gd name="T4" fmla="*/ 12 w 19"/>
              <a:gd name="T5" fmla="*/ 25 h 27"/>
              <a:gd name="T6" fmla="*/ 18 w 19"/>
              <a:gd name="T7" fmla="*/ 15 h 27"/>
              <a:gd name="T8" fmla="*/ 18 w 19"/>
              <a:gd name="T9" fmla="*/ 2 h 27"/>
              <a:gd name="T10" fmla="*/ 12 w 19"/>
              <a:gd name="T11" fmla="*/ 0 h 27"/>
            </a:gdLst>
            <a:ahLst/>
            <a:cxnLst>
              <a:cxn ang="0">
                <a:pos x="T0" y="T1"/>
              </a:cxn>
              <a:cxn ang="0">
                <a:pos x="T2" y="T3"/>
              </a:cxn>
              <a:cxn ang="0">
                <a:pos x="T4" y="T5"/>
              </a:cxn>
              <a:cxn ang="0">
                <a:pos x="T6" y="T7"/>
              </a:cxn>
              <a:cxn ang="0">
                <a:pos x="T8" y="T9"/>
              </a:cxn>
              <a:cxn ang="0">
                <a:pos x="T10" y="T11"/>
              </a:cxn>
            </a:cxnLst>
            <a:rect l="0" t="0" r="r" b="b"/>
            <a:pathLst>
              <a:path w="19" h="27">
                <a:moveTo>
                  <a:pt x="12" y="0"/>
                </a:moveTo>
                <a:cubicBezTo>
                  <a:pt x="9" y="1"/>
                  <a:pt x="0" y="4"/>
                  <a:pt x="2" y="8"/>
                </a:cubicBezTo>
                <a:cubicBezTo>
                  <a:pt x="3" y="13"/>
                  <a:pt x="10" y="27"/>
                  <a:pt x="12" y="25"/>
                </a:cubicBezTo>
                <a:cubicBezTo>
                  <a:pt x="15" y="23"/>
                  <a:pt x="17" y="19"/>
                  <a:pt x="18" y="15"/>
                </a:cubicBezTo>
                <a:cubicBezTo>
                  <a:pt x="18" y="11"/>
                  <a:pt x="19" y="4"/>
                  <a:pt x="18" y="2"/>
                </a:cubicBezTo>
                <a:cubicBezTo>
                  <a:pt x="17" y="0"/>
                  <a:pt x="13" y="0"/>
                  <a:pt x="12" y="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210"/>
          <p:cNvSpPr>
            <a:spLocks/>
          </p:cNvSpPr>
          <p:nvPr/>
        </p:nvSpPr>
        <p:spPr bwMode="auto">
          <a:xfrm>
            <a:off x="13106291" y="2563436"/>
            <a:ext cx="56258" cy="70323"/>
          </a:xfrm>
          <a:custGeom>
            <a:avLst/>
            <a:gdLst>
              <a:gd name="T0" fmla="*/ 8 w 20"/>
              <a:gd name="T1" fmla="*/ 13 h 25"/>
              <a:gd name="T2" fmla="*/ 12 w 20"/>
              <a:gd name="T3" fmla="*/ 23 h 25"/>
              <a:gd name="T4" fmla="*/ 19 w 20"/>
              <a:gd name="T5" fmla="*/ 21 h 25"/>
              <a:gd name="T6" fmla="*/ 15 w 20"/>
              <a:gd name="T7" fmla="*/ 8 h 25"/>
              <a:gd name="T8" fmla="*/ 4 w 20"/>
              <a:gd name="T9" fmla="*/ 4 h 25"/>
              <a:gd name="T10" fmla="*/ 8 w 20"/>
              <a:gd name="T11" fmla="*/ 13 h 25"/>
            </a:gdLst>
            <a:ahLst/>
            <a:cxnLst>
              <a:cxn ang="0">
                <a:pos x="T0" y="T1"/>
              </a:cxn>
              <a:cxn ang="0">
                <a:pos x="T2" y="T3"/>
              </a:cxn>
              <a:cxn ang="0">
                <a:pos x="T4" y="T5"/>
              </a:cxn>
              <a:cxn ang="0">
                <a:pos x="T6" y="T7"/>
              </a:cxn>
              <a:cxn ang="0">
                <a:pos x="T8" y="T9"/>
              </a:cxn>
              <a:cxn ang="0">
                <a:pos x="T10" y="T11"/>
              </a:cxn>
            </a:cxnLst>
            <a:rect l="0" t="0" r="r" b="b"/>
            <a:pathLst>
              <a:path w="20" h="25">
                <a:moveTo>
                  <a:pt x="8" y="13"/>
                </a:moveTo>
                <a:cubicBezTo>
                  <a:pt x="9" y="17"/>
                  <a:pt x="8" y="22"/>
                  <a:pt x="12" y="23"/>
                </a:cubicBezTo>
                <a:cubicBezTo>
                  <a:pt x="15" y="24"/>
                  <a:pt x="18" y="25"/>
                  <a:pt x="19" y="21"/>
                </a:cubicBezTo>
                <a:cubicBezTo>
                  <a:pt x="20" y="17"/>
                  <a:pt x="18" y="10"/>
                  <a:pt x="15" y="8"/>
                </a:cubicBezTo>
                <a:cubicBezTo>
                  <a:pt x="11" y="6"/>
                  <a:pt x="0" y="0"/>
                  <a:pt x="4" y="4"/>
                </a:cubicBezTo>
                <a:cubicBezTo>
                  <a:pt x="7" y="8"/>
                  <a:pt x="7" y="8"/>
                  <a:pt x="8" y="1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211"/>
          <p:cNvSpPr>
            <a:spLocks/>
          </p:cNvSpPr>
          <p:nvPr/>
        </p:nvSpPr>
        <p:spPr bwMode="auto">
          <a:xfrm>
            <a:off x="13154111" y="2307461"/>
            <a:ext cx="357242" cy="329112"/>
          </a:xfrm>
          <a:custGeom>
            <a:avLst/>
            <a:gdLst>
              <a:gd name="T0" fmla="*/ 8 w 127"/>
              <a:gd name="T1" fmla="*/ 75 h 117"/>
              <a:gd name="T2" fmla="*/ 10 w 127"/>
              <a:gd name="T3" fmla="*/ 85 h 117"/>
              <a:gd name="T4" fmla="*/ 19 w 127"/>
              <a:gd name="T5" fmla="*/ 90 h 117"/>
              <a:gd name="T6" fmla="*/ 22 w 127"/>
              <a:gd name="T7" fmla="*/ 96 h 117"/>
              <a:gd name="T8" fmla="*/ 23 w 127"/>
              <a:gd name="T9" fmla="*/ 106 h 117"/>
              <a:gd name="T10" fmla="*/ 36 w 127"/>
              <a:gd name="T11" fmla="*/ 110 h 117"/>
              <a:gd name="T12" fmla="*/ 48 w 127"/>
              <a:gd name="T13" fmla="*/ 111 h 117"/>
              <a:gd name="T14" fmla="*/ 56 w 127"/>
              <a:gd name="T15" fmla="*/ 116 h 117"/>
              <a:gd name="T16" fmla="*/ 75 w 127"/>
              <a:gd name="T17" fmla="*/ 113 h 117"/>
              <a:gd name="T18" fmla="*/ 78 w 127"/>
              <a:gd name="T19" fmla="*/ 105 h 117"/>
              <a:gd name="T20" fmla="*/ 72 w 127"/>
              <a:gd name="T21" fmla="*/ 93 h 117"/>
              <a:gd name="T22" fmla="*/ 82 w 127"/>
              <a:gd name="T23" fmla="*/ 94 h 117"/>
              <a:gd name="T24" fmla="*/ 91 w 127"/>
              <a:gd name="T25" fmla="*/ 79 h 117"/>
              <a:gd name="T26" fmla="*/ 105 w 127"/>
              <a:gd name="T27" fmla="*/ 66 h 117"/>
              <a:gd name="T28" fmla="*/ 111 w 127"/>
              <a:gd name="T29" fmla="*/ 68 h 117"/>
              <a:gd name="T30" fmla="*/ 123 w 127"/>
              <a:gd name="T31" fmla="*/ 50 h 117"/>
              <a:gd name="T32" fmla="*/ 111 w 127"/>
              <a:gd name="T33" fmla="*/ 47 h 117"/>
              <a:gd name="T34" fmla="*/ 101 w 127"/>
              <a:gd name="T35" fmla="*/ 54 h 117"/>
              <a:gd name="T36" fmla="*/ 73 w 127"/>
              <a:gd name="T37" fmla="*/ 36 h 117"/>
              <a:gd name="T38" fmla="*/ 71 w 127"/>
              <a:gd name="T39" fmla="*/ 27 h 117"/>
              <a:gd name="T40" fmla="*/ 82 w 127"/>
              <a:gd name="T41" fmla="*/ 17 h 117"/>
              <a:gd name="T42" fmla="*/ 86 w 127"/>
              <a:gd name="T43" fmla="*/ 32 h 117"/>
              <a:gd name="T44" fmla="*/ 100 w 127"/>
              <a:gd name="T45" fmla="*/ 41 h 117"/>
              <a:gd name="T46" fmla="*/ 114 w 127"/>
              <a:gd name="T47" fmla="*/ 39 h 117"/>
              <a:gd name="T48" fmla="*/ 123 w 127"/>
              <a:gd name="T49" fmla="*/ 37 h 117"/>
              <a:gd name="T50" fmla="*/ 126 w 127"/>
              <a:gd name="T51" fmla="*/ 30 h 117"/>
              <a:gd name="T52" fmla="*/ 122 w 127"/>
              <a:gd name="T53" fmla="*/ 20 h 117"/>
              <a:gd name="T54" fmla="*/ 114 w 127"/>
              <a:gd name="T55" fmla="*/ 16 h 117"/>
              <a:gd name="T56" fmla="*/ 113 w 127"/>
              <a:gd name="T57" fmla="*/ 0 h 117"/>
              <a:gd name="T58" fmla="*/ 96 w 127"/>
              <a:gd name="T59" fmla="*/ 1 h 117"/>
              <a:gd name="T60" fmla="*/ 85 w 127"/>
              <a:gd name="T61" fmla="*/ 3 h 117"/>
              <a:gd name="T62" fmla="*/ 71 w 127"/>
              <a:gd name="T63" fmla="*/ 14 h 117"/>
              <a:gd name="T64" fmla="*/ 60 w 127"/>
              <a:gd name="T65" fmla="*/ 10 h 117"/>
              <a:gd name="T66" fmla="*/ 43 w 127"/>
              <a:gd name="T67" fmla="*/ 16 h 117"/>
              <a:gd name="T68" fmla="*/ 47 w 127"/>
              <a:gd name="T69" fmla="*/ 27 h 117"/>
              <a:gd name="T70" fmla="*/ 58 w 127"/>
              <a:gd name="T71" fmla="*/ 44 h 117"/>
              <a:gd name="T72" fmla="*/ 51 w 127"/>
              <a:gd name="T73" fmla="*/ 46 h 117"/>
              <a:gd name="T74" fmla="*/ 43 w 127"/>
              <a:gd name="T75" fmla="*/ 42 h 117"/>
              <a:gd name="T76" fmla="*/ 36 w 127"/>
              <a:gd name="T77" fmla="*/ 43 h 117"/>
              <a:gd name="T78" fmla="*/ 29 w 127"/>
              <a:gd name="T79" fmla="*/ 40 h 117"/>
              <a:gd name="T80" fmla="*/ 22 w 127"/>
              <a:gd name="T81" fmla="*/ 40 h 117"/>
              <a:gd name="T82" fmla="*/ 12 w 127"/>
              <a:gd name="T83" fmla="*/ 39 h 117"/>
              <a:gd name="T84" fmla="*/ 7 w 127"/>
              <a:gd name="T85" fmla="*/ 44 h 117"/>
              <a:gd name="T86" fmla="*/ 9 w 127"/>
              <a:gd name="T87" fmla="*/ 51 h 117"/>
              <a:gd name="T88" fmla="*/ 2 w 127"/>
              <a:gd name="T89" fmla="*/ 59 h 117"/>
              <a:gd name="T90" fmla="*/ 2 w 127"/>
              <a:gd name="T91" fmla="*/ 68 h 117"/>
              <a:gd name="T92" fmla="*/ 8 w 127"/>
              <a:gd name="T93"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17">
                <a:moveTo>
                  <a:pt x="8" y="75"/>
                </a:moveTo>
                <a:cubicBezTo>
                  <a:pt x="7" y="80"/>
                  <a:pt x="7" y="84"/>
                  <a:pt x="10" y="85"/>
                </a:cubicBezTo>
                <a:cubicBezTo>
                  <a:pt x="13" y="86"/>
                  <a:pt x="18" y="87"/>
                  <a:pt x="19" y="90"/>
                </a:cubicBezTo>
                <a:cubicBezTo>
                  <a:pt x="21" y="92"/>
                  <a:pt x="23" y="94"/>
                  <a:pt x="22" y="96"/>
                </a:cubicBezTo>
                <a:cubicBezTo>
                  <a:pt x="22" y="97"/>
                  <a:pt x="20" y="104"/>
                  <a:pt x="23" y="106"/>
                </a:cubicBezTo>
                <a:cubicBezTo>
                  <a:pt x="27" y="108"/>
                  <a:pt x="32" y="110"/>
                  <a:pt x="36" y="110"/>
                </a:cubicBezTo>
                <a:cubicBezTo>
                  <a:pt x="40" y="110"/>
                  <a:pt x="45" y="107"/>
                  <a:pt x="48" y="111"/>
                </a:cubicBezTo>
                <a:cubicBezTo>
                  <a:pt x="51" y="114"/>
                  <a:pt x="53" y="115"/>
                  <a:pt x="56" y="116"/>
                </a:cubicBezTo>
                <a:cubicBezTo>
                  <a:pt x="60" y="116"/>
                  <a:pt x="72" y="117"/>
                  <a:pt x="75" y="113"/>
                </a:cubicBezTo>
                <a:cubicBezTo>
                  <a:pt x="78" y="110"/>
                  <a:pt x="81" y="109"/>
                  <a:pt x="78" y="105"/>
                </a:cubicBezTo>
                <a:cubicBezTo>
                  <a:pt x="76" y="102"/>
                  <a:pt x="68" y="94"/>
                  <a:pt x="72" y="93"/>
                </a:cubicBezTo>
                <a:cubicBezTo>
                  <a:pt x="76" y="93"/>
                  <a:pt x="78" y="97"/>
                  <a:pt x="82" y="94"/>
                </a:cubicBezTo>
                <a:cubicBezTo>
                  <a:pt x="86" y="91"/>
                  <a:pt x="88" y="83"/>
                  <a:pt x="91" y="79"/>
                </a:cubicBezTo>
                <a:cubicBezTo>
                  <a:pt x="94" y="74"/>
                  <a:pt x="102" y="65"/>
                  <a:pt x="105" y="66"/>
                </a:cubicBezTo>
                <a:cubicBezTo>
                  <a:pt x="108" y="68"/>
                  <a:pt x="107" y="70"/>
                  <a:pt x="111" y="68"/>
                </a:cubicBezTo>
                <a:cubicBezTo>
                  <a:pt x="115" y="66"/>
                  <a:pt x="124" y="52"/>
                  <a:pt x="123" y="50"/>
                </a:cubicBezTo>
                <a:cubicBezTo>
                  <a:pt x="121" y="49"/>
                  <a:pt x="112" y="45"/>
                  <a:pt x="111" y="47"/>
                </a:cubicBezTo>
                <a:cubicBezTo>
                  <a:pt x="110" y="49"/>
                  <a:pt x="105" y="56"/>
                  <a:pt x="101" y="54"/>
                </a:cubicBezTo>
                <a:cubicBezTo>
                  <a:pt x="97" y="53"/>
                  <a:pt x="74" y="37"/>
                  <a:pt x="73" y="36"/>
                </a:cubicBezTo>
                <a:cubicBezTo>
                  <a:pt x="71" y="34"/>
                  <a:pt x="70" y="29"/>
                  <a:pt x="71" y="27"/>
                </a:cubicBezTo>
                <a:cubicBezTo>
                  <a:pt x="72" y="25"/>
                  <a:pt x="81" y="14"/>
                  <a:pt x="82" y="17"/>
                </a:cubicBezTo>
                <a:cubicBezTo>
                  <a:pt x="83" y="20"/>
                  <a:pt x="85" y="29"/>
                  <a:pt x="86" y="32"/>
                </a:cubicBezTo>
                <a:cubicBezTo>
                  <a:pt x="88" y="34"/>
                  <a:pt x="96" y="41"/>
                  <a:pt x="100" y="41"/>
                </a:cubicBezTo>
                <a:cubicBezTo>
                  <a:pt x="103" y="41"/>
                  <a:pt x="110" y="39"/>
                  <a:pt x="114" y="39"/>
                </a:cubicBezTo>
                <a:cubicBezTo>
                  <a:pt x="117" y="39"/>
                  <a:pt x="120" y="39"/>
                  <a:pt x="123" y="37"/>
                </a:cubicBezTo>
                <a:cubicBezTo>
                  <a:pt x="126" y="35"/>
                  <a:pt x="127" y="33"/>
                  <a:pt x="126" y="30"/>
                </a:cubicBezTo>
                <a:cubicBezTo>
                  <a:pt x="125" y="27"/>
                  <a:pt x="124" y="20"/>
                  <a:pt x="122" y="20"/>
                </a:cubicBezTo>
                <a:cubicBezTo>
                  <a:pt x="119" y="19"/>
                  <a:pt x="114" y="20"/>
                  <a:pt x="114" y="16"/>
                </a:cubicBezTo>
                <a:cubicBezTo>
                  <a:pt x="115" y="12"/>
                  <a:pt x="117" y="0"/>
                  <a:pt x="113" y="0"/>
                </a:cubicBezTo>
                <a:cubicBezTo>
                  <a:pt x="109" y="0"/>
                  <a:pt x="99" y="1"/>
                  <a:pt x="96" y="1"/>
                </a:cubicBezTo>
                <a:cubicBezTo>
                  <a:pt x="92" y="1"/>
                  <a:pt x="88" y="0"/>
                  <a:pt x="85" y="3"/>
                </a:cubicBezTo>
                <a:cubicBezTo>
                  <a:pt x="83" y="6"/>
                  <a:pt x="75" y="13"/>
                  <a:pt x="71" y="14"/>
                </a:cubicBezTo>
                <a:cubicBezTo>
                  <a:pt x="68" y="14"/>
                  <a:pt x="63" y="9"/>
                  <a:pt x="60" y="10"/>
                </a:cubicBezTo>
                <a:cubicBezTo>
                  <a:pt x="57" y="10"/>
                  <a:pt x="43" y="12"/>
                  <a:pt x="43" y="16"/>
                </a:cubicBezTo>
                <a:cubicBezTo>
                  <a:pt x="43" y="21"/>
                  <a:pt x="44" y="24"/>
                  <a:pt x="47" y="27"/>
                </a:cubicBezTo>
                <a:cubicBezTo>
                  <a:pt x="50" y="31"/>
                  <a:pt x="60" y="41"/>
                  <a:pt x="58" y="44"/>
                </a:cubicBezTo>
                <a:cubicBezTo>
                  <a:pt x="56" y="47"/>
                  <a:pt x="53" y="49"/>
                  <a:pt x="51" y="46"/>
                </a:cubicBezTo>
                <a:cubicBezTo>
                  <a:pt x="48" y="43"/>
                  <a:pt x="45" y="40"/>
                  <a:pt x="43" y="42"/>
                </a:cubicBezTo>
                <a:cubicBezTo>
                  <a:pt x="40" y="44"/>
                  <a:pt x="39" y="45"/>
                  <a:pt x="36" y="43"/>
                </a:cubicBezTo>
                <a:cubicBezTo>
                  <a:pt x="34" y="41"/>
                  <a:pt x="32" y="40"/>
                  <a:pt x="29" y="40"/>
                </a:cubicBezTo>
                <a:cubicBezTo>
                  <a:pt x="27" y="40"/>
                  <a:pt x="22" y="40"/>
                  <a:pt x="22" y="40"/>
                </a:cubicBezTo>
                <a:cubicBezTo>
                  <a:pt x="19" y="40"/>
                  <a:pt x="14" y="39"/>
                  <a:pt x="12" y="39"/>
                </a:cubicBezTo>
                <a:cubicBezTo>
                  <a:pt x="10" y="38"/>
                  <a:pt x="4" y="40"/>
                  <a:pt x="7" y="44"/>
                </a:cubicBezTo>
                <a:cubicBezTo>
                  <a:pt x="9" y="48"/>
                  <a:pt x="13" y="49"/>
                  <a:pt x="9" y="51"/>
                </a:cubicBezTo>
                <a:cubicBezTo>
                  <a:pt x="5" y="53"/>
                  <a:pt x="2" y="56"/>
                  <a:pt x="2" y="59"/>
                </a:cubicBezTo>
                <a:cubicBezTo>
                  <a:pt x="2" y="62"/>
                  <a:pt x="0" y="65"/>
                  <a:pt x="2" y="68"/>
                </a:cubicBezTo>
                <a:cubicBezTo>
                  <a:pt x="5" y="71"/>
                  <a:pt x="10" y="70"/>
                  <a:pt x="8" y="7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212"/>
          <p:cNvSpPr>
            <a:spLocks/>
          </p:cNvSpPr>
          <p:nvPr/>
        </p:nvSpPr>
        <p:spPr bwMode="auto">
          <a:xfrm>
            <a:off x="13511352" y="2169627"/>
            <a:ext cx="236286" cy="163150"/>
          </a:xfrm>
          <a:custGeom>
            <a:avLst/>
            <a:gdLst>
              <a:gd name="T0" fmla="*/ 13 w 84"/>
              <a:gd name="T1" fmla="*/ 52 h 58"/>
              <a:gd name="T2" fmla="*/ 27 w 84"/>
              <a:gd name="T3" fmla="*/ 57 h 58"/>
              <a:gd name="T4" fmla="*/ 35 w 84"/>
              <a:gd name="T5" fmla="*/ 50 h 58"/>
              <a:gd name="T6" fmla="*/ 53 w 84"/>
              <a:gd name="T7" fmla="*/ 48 h 58"/>
              <a:gd name="T8" fmla="*/ 72 w 84"/>
              <a:gd name="T9" fmla="*/ 37 h 58"/>
              <a:gd name="T10" fmla="*/ 76 w 84"/>
              <a:gd name="T11" fmla="*/ 28 h 58"/>
              <a:gd name="T12" fmla="*/ 78 w 84"/>
              <a:gd name="T13" fmla="*/ 16 h 58"/>
              <a:gd name="T14" fmla="*/ 80 w 84"/>
              <a:gd name="T15" fmla="*/ 6 h 58"/>
              <a:gd name="T16" fmla="*/ 65 w 84"/>
              <a:gd name="T17" fmla="*/ 3 h 58"/>
              <a:gd name="T18" fmla="*/ 54 w 84"/>
              <a:gd name="T19" fmla="*/ 10 h 58"/>
              <a:gd name="T20" fmla="*/ 40 w 84"/>
              <a:gd name="T21" fmla="*/ 24 h 58"/>
              <a:gd name="T22" fmla="*/ 29 w 84"/>
              <a:gd name="T23" fmla="*/ 22 h 58"/>
              <a:gd name="T24" fmla="*/ 16 w 84"/>
              <a:gd name="T25" fmla="*/ 33 h 58"/>
              <a:gd name="T26" fmla="*/ 7 w 84"/>
              <a:gd name="T27" fmla="*/ 35 h 58"/>
              <a:gd name="T28" fmla="*/ 2 w 84"/>
              <a:gd name="T29" fmla="*/ 37 h 58"/>
              <a:gd name="T30" fmla="*/ 13 w 84"/>
              <a:gd name="T31"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13" y="52"/>
                </a:moveTo>
                <a:cubicBezTo>
                  <a:pt x="16" y="54"/>
                  <a:pt x="24" y="58"/>
                  <a:pt x="27" y="57"/>
                </a:cubicBezTo>
                <a:cubicBezTo>
                  <a:pt x="30" y="55"/>
                  <a:pt x="32" y="51"/>
                  <a:pt x="35" y="50"/>
                </a:cubicBezTo>
                <a:cubicBezTo>
                  <a:pt x="38" y="49"/>
                  <a:pt x="49" y="50"/>
                  <a:pt x="53" y="48"/>
                </a:cubicBezTo>
                <a:cubicBezTo>
                  <a:pt x="57" y="45"/>
                  <a:pt x="69" y="38"/>
                  <a:pt x="72" y="37"/>
                </a:cubicBezTo>
                <a:cubicBezTo>
                  <a:pt x="74" y="35"/>
                  <a:pt x="75" y="30"/>
                  <a:pt x="76" y="28"/>
                </a:cubicBezTo>
                <a:cubicBezTo>
                  <a:pt x="77" y="25"/>
                  <a:pt x="77" y="19"/>
                  <a:pt x="78" y="16"/>
                </a:cubicBezTo>
                <a:cubicBezTo>
                  <a:pt x="80" y="13"/>
                  <a:pt x="84" y="9"/>
                  <a:pt x="80" y="6"/>
                </a:cubicBezTo>
                <a:cubicBezTo>
                  <a:pt x="76" y="2"/>
                  <a:pt x="71" y="0"/>
                  <a:pt x="65" y="3"/>
                </a:cubicBezTo>
                <a:cubicBezTo>
                  <a:pt x="62" y="5"/>
                  <a:pt x="56" y="7"/>
                  <a:pt x="54" y="10"/>
                </a:cubicBezTo>
                <a:cubicBezTo>
                  <a:pt x="52" y="14"/>
                  <a:pt x="42" y="25"/>
                  <a:pt x="40" y="24"/>
                </a:cubicBezTo>
                <a:cubicBezTo>
                  <a:pt x="37" y="23"/>
                  <a:pt x="33" y="19"/>
                  <a:pt x="29" y="22"/>
                </a:cubicBezTo>
                <a:cubicBezTo>
                  <a:pt x="25" y="25"/>
                  <a:pt x="18" y="31"/>
                  <a:pt x="16" y="33"/>
                </a:cubicBezTo>
                <a:cubicBezTo>
                  <a:pt x="13" y="35"/>
                  <a:pt x="9" y="35"/>
                  <a:pt x="7" y="35"/>
                </a:cubicBezTo>
                <a:cubicBezTo>
                  <a:pt x="5" y="34"/>
                  <a:pt x="0" y="33"/>
                  <a:pt x="2" y="37"/>
                </a:cubicBezTo>
                <a:cubicBezTo>
                  <a:pt x="5" y="41"/>
                  <a:pt x="10" y="49"/>
                  <a:pt x="13" y="5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213"/>
          <p:cNvSpPr>
            <a:spLocks/>
          </p:cNvSpPr>
          <p:nvPr/>
        </p:nvSpPr>
        <p:spPr bwMode="auto">
          <a:xfrm>
            <a:off x="13412900" y="2019136"/>
            <a:ext cx="28129" cy="25317"/>
          </a:xfrm>
          <a:custGeom>
            <a:avLst/>
            <a:gdLst>
              <a:gd name="T0" fmla="*/ 7 w 10"/>
              <a:gd name="T1" fmla="*/ 8 h 9"/>
              <a:gd name="T2" fmla="*/ 8 w 10"/>
              <a:gd name="T3" fmla="*/ 2 h 9"/>
              <a:gd name="T4" fmla="*/ 2 w 10"/>
              <a:gd name="T5" fmla="*/ 4 h 9"/>
              <a:gd name="T6" fmla="*/ 7 w 10"/>
              <a:gd name="T7" fmla="*/ 8 h 9"/>
            </a:gdLst>
            <a:ahLst/>
            <a:cxnLst>
              <a:cxn ang="0">
                <a:pos x="T0" y="T1"/>
              </a:cxn>
              <a:cxn ang="0">
                <a:pos x="T2" y="T3"/>
              </a:cxn>
              <a:cxn ang="0">
                <a:pos x="T4" y="T5"/>
              </a:cxn>
              <a:cxn ang="0">
                <a:pos x="T6" y="T7"/>
              </a:cxn>
            </a:cxnLst>
            <a:rect l="0" t="0" r="r" b="b"/>
            <a:pathLst>
              <a:path w="10" h="9">
                <a:moveTo>
                  <a:pt x="7" y="8"/>
                </a:moveTo>
                <a:cubicBezTo>
                  <a:pt x="10" y="7"/>
                  <a:pt x="8" y="2"/>
                  <a:pt x="8" y="2"/>
                </a:cubicBezTo>
                <a:cubicBezTo>
                  <a:pt x="6" y="0"/>
                  <a:pt x="0" y="1"/>
                  <a:pt x="2" y="4"/>
                </a:cubicBezTo>
                <a:cubicBezTo>
                  <a:pt x="3" y="7"/>
                  <a:pt x="3" y="9"/>
                  <a:pt x="7" y="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214"/>
          <p:cNvSpPr>
            <a:spLocks/>
          </p:cNvSpPr>
          <p:nvPr/>
        </p:nvSpPr>
        <p:spPr bwMode="auto">
          <a:xfrm>
            <a:off x="15009235" y="1019141"/>
            <a:ext cx="123769" cy="227847"/>
          </a:xfrm>
          <a:custGeom>
            <a:avLst/>
            <a:gdLst>
              <a:gd name="T0" fmla="*/ 10 w 44"/>
              <a:gd name="T1" fmla="*/ 62 h 81"/>
              <a:gd name="T2" fmla="*/ 17 w 44"/>
              <a:gd name="T3" fmla="*/ 77 h 81"/>
              <a:gd name="T4" fmla="*/ 27 w 44"/>
              <a:gd name="T5" fmla="*/ 78 h 81"/>
              <a:gd name="T6" fmla="*/ 40 w 44"/>
              <a:gd name="T7" fmla="*/ 62 h 81"/>
              <a:gd name="T8" fmla="*/ 35 w 44"/>
              <a:gd name="T9" fmla="*/ 53 h 81"/>
              <a:gd name="T10" fmla="*/ 43 w 44"/>
              <a:gd name="T11" fmla="*/ 42 h 81"/>
              <a:gd name="T12" fmla="*/ 41 w 44"/>
              <a:gd name="T13" fmla="*/ 29 h 81"/>
              <a:gd name="T14" fmla="*/ 41 w 44"/>
              <a:gd name="T15" fmla="*/ 10 h 81"/>
              <a:gd name="T16" fmla="*/ 35 w 44"/>
              <a:gd name="T17" fmla="*/ 4 h 81"/>
              <a:gd name="T18" fmla="*/ 25 w 44"/>
              <a:gd name="T19" fmla="*/ 2 h 81"/>
              <a:gd name="T20" fmla="*/ 18 w 44"/>
              <a:gd name="T21" fmla="*/ 7 h 81"/>
              <a:gd name="T22" fmla="*/ 4 w 44"/>
              <a:gd name="T23" fmla="*/ 18 h 81"/>
              <a:gd name="T24" fmla="*/ 3 w 44"/>
              <a:gd name="T25" fmla="*/ 33 h 81"/>
              <a:gd name="T26" fmla="*/ 0 w 44"/>
              <a:gd name="T27" fmla="*/ 39 h 81"/>
              <a:gd name="T28" fmla="*/ 4 w 44"/>
              <a:gd name="T29" fmla="*/ 53 h 81"/>
              <a:gd name="T30" fmla="*/ 10 w 44"/>
              <a:gd name="T31"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81">
                <a:moveTo>
                  <a:pt x="10" y="62"/>
                </a:moveTo>
                <a:cubicBezTo>
                  <a:pt x="11" y="66"/>
                  <a:pt x="13" y="74"/>
                  <a:pt x="17" y="77"/>
                </a:cubicBezTo>
                <a:cubicBezTo>
                  <a:pt x="21" y="79"/>
                  <a:pt x="25" y="81"/>
                  <a:pt x="27" y="78"/>
                </a:cubicBezTo>
                <a:cubicBezTo>
                  <a:pt x="30" y="76"/>
                  <a:pt x="42" y="64"/>
                  <a:pt x="40" y="62"/>
                </a:cubicBezTo>
                <a:cubicBezTo>
                  <a:pt x="38" y="60"/>
                  <a:pt x="33" y="57"/>
                  <a:pt x="35" y="53"/>
                </a:cubicBezTo>
                <a:cubicBezTo>
                  <a:pt x="37" y="49"/>
                  <a:pt x="43" y="45"/>
                  <a:pt x="43" y="42"/>
                </a:cubicBezTo>
                <a:cubicBezTo>
                  <a:pt x="43" y="39"/>
                  <a:pt x="41" y="32"/>
                  <a:pt x="41" y="29"/>
                </a:cubicBezTo>
                <a:cubicBezTo>
                  <a:pt x="41" y="26"/>
                  <a:pt x="44" y="13"/>
                  <a:pt x="41" y="10"/>
                </a:cubicBezTo>
                <a:cubicBezTo>
                  <a:pt x="39" y="6"/>
                  <a:pt x="35" y="4"/>
                  <a:pt x="35" y="4"/>
                </a:cubicBezTo>
                <a:cubicBezTo>
                  <a:pt x="32" y="2"/>
                  <a:pt x="28" y="0"/>
                  <a:pt x="25" y="2"/>
                </a:cubicBezTo>
                <a:cubicBezTo>
                  <a:pt x="23" y="4"/>
                  <a:pt x="21" y="5"/>
                  <a:pt x="18" y="7"/>
                </a:cubicBezTo>
                <a:cubicBezTo>
                  <a:pt x="16" y="8"/>
                  <a:pt x="5" y="15"/>
                  <a:pt x="4" y="18"/>
                </a:cubicBezTo>
                <a:cubicBezTo>
                  <a:pt x="3" y="20"/>
                  <a:pt x="4" y="31"/>
                  <a:pt x="3" y="33"/>
                </a:cubicBezTo>
                <a:cubicBezTo>
                  <a:pt x="2" y="35"/>
                  <a:pt x="0" y="35"/>
                  <a:pt x="0" y="39"/>
                </a:cubicBezTo>
                <a:cubicBezTo>
                  <a:pt x="0" y="44"/>
                  <a:pt x="1" y="50"/>
                  <a:pt x="4" y="53"/>
                </a:cubicBezTo>
                <a:cubicBezTo>
                  <a:pt x="6" y="56"/>
                  <a:pt x="10" y="58"/>
                  <a:pt x="10" y="6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215"/>
          <p:cNvSpPr>
            <a:spLocks/>
          </p:cNvSpPr>
          <p:nvPr/>
        </p:nvSpPr>
        <p:spPr bwMode="auto">
          <a:xfrm>
            <a:off x="15940313" y="5103508"/>
            <a:ext cx="1033751" cy="1136422"/>
          </a:xfrm>
          <a:custGeom>
            <a:avLst/>
            <a:gdLst>
              <a:gd name="T0" fmla="*/ 339 w 367"/>
              <a:gd name="T1" fmla="*/ 323 h 403"/>
              <a:gd name="T2" fmla="*/ 320 w 367"/>
              <a:gd name="T3" fmla="*/ 327 h 403"/>
              <a:gd name="T4" fmla="*/ 304 w 367"/>
              <a:gd name="T5" fmla="*/ 315 h 403"/>
              <a:gd name="T6" fmla="*/ 275 w 367"/>
              <a:gd name="T7" fmla="*/ 304 h 403"/>
              <a:gd name="T8" fmla="*/ 249 w 367"/>
              <a:gd name="T9" fmla="*/ 278 h 403"/>
              <a:gd name="T10" fmla="*/ 230 w 367"/>
              <a:gd name="T11" fmla="*/ 232 h 403"/>
              <a:gd name="T12" fmla="*/ 232 w 367"/>
              <a:gd name="T13" fmla="*/ 208 h 403"/>
              <a:gd name="T14" fmla="*/ 252 w 367"/>
              <a:gd name="T15" fmla="*/ 198 h 403"/>
              <a:gd name="T16" fmla="*/ 242 w 367"/>
              <a:gd name="T17" fmla="*/ 179 h 403"/>
              <a:gd name="T18" fmla="*/ 201 w 367"/>
              <a:gd name="T19" fmla="*/ 154 h 403"/>
              <a:gd name="T20" fmla="*/ 164 w 367"/>
              <a:gd name="T21" fmla="*/ 128 h 403"/>
              <a:gd name="T22" fmla="*/ 122 w 367"/>
              <a:gd name="T23" fmla="*/ 106 h 403"/>
              <a:gd name="T24" fmla="*/ 93 w 367"/>
              <a:gd name="T25" fmla="*/ 70 h 403"/>
              <a:gd name="T26" fmla="*/ 72 w 367"/>
              <a:gd name="T27" fmla="*/ 51 h 403"/>
              <a:gd name="T28" fmla="*/ 53 w 367"/>
              <a:gd name="T29" fmla="*/ 32 h 403"/>
              <a:gd name="T30" fmla="*/ 25 w 367"/>
              <a:gd name="T31" fmla="*/ 14 h 403"/>
              <a:gd name="T32" fmla="*/ 1 w 367"/>
              <a:gd name="T33" fmla="*/ 4 h 403"/>
              <a:gd name="T34" fmla="*/ 12 w 367"/>
              <a:gd name="T35" fmla="*/ 21 h 403"/>
              <a:gd name="T36" fmla="*/ 28 w 367"/>
              <a:gd name="T37" fmla="*/ 34 h 403"/>
              <a:gd name="T38" fmla="*/ 36 w 367"/>
              <a:gd name="T39" fmla="*/ 47 h 403"/>
              <a:gd name="T40" fmla="*/ 20 w 367"/>
              <a:gd name="T41" fmla="*/ 55 h 403"/>
              <a:gd name="T42" fmla="*/ 16 w 367"/>
              <a:gd name="T43" fmla="*/ 73 h 403"/>
              <a:gd name="T44" fmla="*/ 41 w 367"/>
              <a:gd name="T45" fmla="*/ 95 h 403"/>
              <a:gd name="T46" fmla="*/ 57 w 367"/>
              <a:gd name="T47" fmla="*/ 121 h 403"/>
              <a:gd name="T48" fmla="*/ 88 w 367"/>
              <a:gd name="T49" fmla="*/ 145 h 403"/>
              <a:gd name="T50" fmla="*/ 146 w 367"/>
              <a:gd name="T51" fmla="*/ 191 h 403"/>
              <a:gd name="T52" fmla="*/ 204 w 367"/>
              <a:gd name="T53" fmla="*/ 259 h 403"/>
              <a:gd name="T54" fmla="*/ 239 w 367"/>
              <a:gd name="T55" fmla="*/ 291 h 403"/>
              <a:gd name="T56" fmla="*/ 259 w 367"/>
              <a:gd name="T57" fmla="*/ 318 h 403"/>
              <a:gd name="T58" fmla="*/ 288 w 367"/>
              <a:gd name="T59" fmla="*/ 350 h 403"/>
              <a:gd name="T60" fmla="*/ 294 w 367"/>
              <a:gd name="T61" fmla="*/ 369 h 403"/>
              <a:gd name="T62" fmla="*/ 328 w 367"/>
              <a:gd name="T63" fmla="*/ 402 h 403"/>
              <a:gd name="T64" fmla="*/ 328 w 367"/>
              <a:gd name="T65" fmla="*/ 377 h 403"/>
              <a:gd name="T66" fmla="*/ 321 w 367"/>
              <a:gd name="T67" fmla="*/ 353 h 403"/>
              <a:gd name="T68" fmla="*/ 339 w 367"/>
              <a:gd name="T69" fmla="*/ 346 h 403"/>
              <a:gd name="T70" fmla="*/ 365 w 367"/>
              <a:gd name="T71" fmla="*/ 346 h 403"/>
              <a:gd name="T72" fmla="*/ 354 w 367"/>
              <a:gd name="T73" fmla="*/ 32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7" h="403">
                <a:moveTo>
                  <a:pt x="354" y="329"/>
                </a:moveTo>
                <a:cubicBezTo>
                  <a:pt x="351" y="327"/>
                  <a:pt x="343" y="320"/>
                  <a:pt x="339" y="323"/>
                </a:cubicBezTo>
                <a:cubicBezTo>
                  <a:pt x="336" y="326"/>
                  <a:pt x="332" y="328"/>
                  <a:pt x="329" y="328"/>
                </a:cubicBezTo>
                <a:cubicBezTo>
                  <a:pt x="326" y="329"/>
                  <a:pt x="323" y="331"/>
                  <a:pt x="320" y="327"/>
                </a:cubicBezTo>
                <a:cubicBezTo>
                  <a:pt x="318" y="322"/>
                  <a:pt x="317" y="316"/>
                  <a:pt x="313" y="316"/>
                </a:cubicBezTo>
                <a:cubicBezTo>
                  <a:pt x="309" y="316"/>
                  <a:pt x="307" y="317"/>
                  <a:pt x="304" y="315"/>
                </a:cubicBezTo>
                <a:cubicBezTo>
                  <a:pt x="301" y="312"/>
                  <a:pt x="294" y="308"/>
                  <a:pt x="288" y="308"/>
                </a:cubicBezTo>
                <a:cubicBezTo>
                  <a:pt x="282" y="308"/>
                  <a:pt x="276" y="305"/>
                  <a:pt x="275" y="304"/>
                </a:cubicBezTo>
                <a:cubicBezTo>
                  <a:pt x="275" y="304"/>
                  <a:pt x="261" y="291"/>
                  <a:pt x="258" y="289"/>
                </a:cubicBezTo>
                <a:cubicBezTo>
                  <a:pt x="256" y="287"/>
                  <a:pt x="253" y="282"/>
                  <a:pt x="249" y="278"/>
                </a:cubicBezTo>
                <a:cubicBezTo>
                  <a:pt x="245" y="275"/>
                  <a:pt x="249" y="264"/>
                  <a:pt x="249" y="259"/>
                </a:cubicBezTo>
                <a:cubicBezTo>
                  <a:pt x="249" y="254"/>
                  <a:pt x="232" y="236"/>
                  <a:pt x="230" y="232"/>
                </a:cubicBezTo>
                <a:cubicBezTo>
                  <a:pt x="228" y="228"/>
                  <a:pt x="231" y="223"/>
                  <a:pt x="232" y="219"/>
                </a:cubicBezTo>
                <a:cubicBezTo>
                  <a:pt x="234" y="215"/>
                  <a:pt x="233" y="212"/>
                  <a:pt x="232" y="208"/>
                </a:cubicBezTo>
                <a:cubicBezTo>
                  <a:pt x="231" y="204"/>
                  <a:pt x="236" y="204"/>
                  <a:pt x="239" y="204"/>
                </a:cubicBezTo>
                <a:cubicBezTo>
                  <a:pt x="243" y="204"/>
                  <a:pt x="249" y="201"/>
                  <a:pt x="252" y="198"/>
                </a:cubicBezTo>
                <a:cubicBezTo>
                  <a:pt x="255" y="195"/>
                  <a:pt x="259" y="190"/>
                  <a:pt x="259" y="187"/>
                </a:cubicBezTo>
                <a:cubicBezTo>
                  <a:pt x="260" y="184"/>
                  <a:pt x="245" y="180"/>
                  <a:pt x="242" y="179"/>
                </a:cubicBezTo>
                <a:cubicBezTo>
                  <a:pt x="238" y="178"/>
                  <a:pt x="232" y="171"/>
                  <a:pt x="226" y="167"/>
                </a:cubicBezTo>
                <a:cubicBezTo>
                  <a:pt x="220" y="164"/>
                  <a:pt x="206" y="156"/>
                  <a:pt x="201" y="154"/>
                </a:cubicBezTo>
                <a:cubicBezTo>
                  <a:pt x="196" y="152"/>
                  <a:pt x="188" y="142"/>
                  <a:pt x="185" y="140"/>
                </a:cubicBezTo>
                <a:cubicBezTo>
                  <a:pt x="182" y="138"/>
                  <a:pt x="167" y="130"/>
                  <a:pt x="164" y="128"/>
                </a:cubicBezTo>
                <a:cubicBezTo>
                  <a:pt x="161" y="127"/>
                  <a:pt x="153" y="118"/>
                  <a:pt x="150" y="116"/>
                </a:cubicBezTo>
                <a:cubicBezTo>
                  <a:pt x="146" y="113"/>
                  <a:pt x="125" y="107"/>
                  <a:pt x="122" y="106"/>
                </a:cubicBezTo>
                <a:cubicBezTo>
                  <a:pt x="119" y="104"/>
                  <a:pt x="100" y="86"/>
                  <a:pt x="98" y="82"/>
                </a:cubicBezTo>
                <a:cubicBezTo>
                  <a:pt x="95" y="79"/>
                  <a:pt x="94" y="73"/>
                  <a:pt x="93" y="70"/>
                </a:cubicBezTo>
                <a:cubicBezTo>
                  <a:pt x="92" y="67"/>
                  <a:pt x="88" y="58"/>
                  <a:pt x="85" y="54"/>
                </a:cubicBezTo>
                <a:cubicBezTo>
                  <a:pt x="82" y="49"/>
                  <a:pt x="75" y="51"/>
                  <a:pt x="72" y="51"/>
                </a:cubicBezTo>
                <a:cubicBezTo>
                  <a:pt x="69" y="51"/>
                  <a:pt x="62" y="45"/>
                  <a:pt x="59" y="42"/>
                </a:cubicBezTo>
                <a:cubicBezTo>
                  <a:pt x="55" y="39"/>
                  <a:pt x="55" y="35"/>
                  <a:pt x="53" y="32"/>
                </a:cubicBezTo>
                <a:cubicBezTo>
                  <a:pt x="52" y="28"/>
                  <a:pt x="39" y="29"/>
                  <a:pt x="34" y="26"/>
                </a:cubicBezTo>
                <a:cubicBezTo>
                  <a:pt x="30" y="24"/>
                  <a:pt x="27" y="16"/>
                  <a:pt x="25" y="14"/>
                </a:cubicBezTo>
                <a:cubicBezTo>
                  <a:pt x="24" y="11"/>
                  <a:pt x="19" y="8"/>
                  <a:pt x="19" y="8"/>
                </a:cubicBezTo>
                <a:cubicBezTo>
                  <a:pt x="14" y="5"/>
                  <a:pt x="1" y="0"/>
                  <a:pt x="1" y="4"/>
                </a:cubicBezTo>
                <a:cubicBezTo>
                  <a:pt x="1" y="8"/>
                  <a:pt x="0" y="20"/>
                  <a:pt x="3" y="20"/>
                </a:cubicBezTo>
                <a:cubicBezTo>
                  <a:pt x="6" y="20"/>
                  <a:pt x="9" y="20"/>
                  <a:pt x="12" y="21"/>
                </a:cubicBezTo>
                <a:cubicBezTo>
                  <a:pt x="14" y="23"/>
                  <a:pt x="19" y="25"/>
                  <a:pt x="22" y="27"/>
                </a:cubicBezTo>
                <a:cubicBezTo>
                  <a:pt x="25" y="29"/>
                  <a:pt x="27" y="31"/>
                  <a:pt x="28" y="34"/>
                </a:cubicBezTo>
                <a:cubicBezTo>
                  <a:pt x="29" y="37"/>
                  <a:pt x="31" y="38"/>
                  <a:pt x="33" y="40"/>
                </a:cubicBezTo>
                <a:cubicBezTo>
                  <a:pt x="34" y="42"/>
                  <a:pt x="36" y="45"/>
                  <a:pt x="36" y="47"/>
                </a:cubicBezTo>
                <a:cubicBezTo>
                  <a:pt x="36" y="49"/>
                  <a:pt x="36" y="55"/>
                  <a:pt x="33" y="55"/>
                </a:cubicBezTo>
                <a:cubicBezTo>
                  <a:pt x="31" y="55"/>
                  <a:pt x="20" y="52"/>
                  <a:pt x="20" y="55"/>
                </a:cubicBezTo>
                <a:cubicBezTo>
                  <a:pt x="20" y="58"/>
                  <a:pt x="21" y="60"/>
                  <a:pt x="19" y="63"/>
                </a:cubicBezTo>
                <a:cubicBezTo>
                  <a:pt x="18" y="66"/>
                  <a:pt x="14" y="71"/>
                  <a:pt x="16" y="73"/>
                </a:cubicBezTo>
                <a:cubicBezTo>
                  <a:pt x="19" y="75"/>
                  <a:pt x="31" y="77"/>
                  <a:pt x="32" y="79"/>
                </a:cubicBezTo>
                <a:cubicBezTo>
                  <a:pt x="34" y="82"/>
                  <a:pt x="38" y="93"/>
                  <a:pt x="41" y="95"/>
                </a:cubicBezTo>
                <a:cubicBezTo>
                  <a:pt x="44" y="97"/>
                  <a:pt x="57" y="107"/>
                  <a:pt x="57" y="111"/>
                </a:cubicBezTo>
                <a:cubicBezTo>
                  <a:pt x="57" y="114"/>
                  <a:pt x="55" y="118"/>
                  <a:pt x="57" y="121"/>
                </a:cubicBezTo>
                <a:cubicBezTo>
                  <a:pt x="59" y="124"/>
                  <a:pt x="71" y="140"/>
                  <a:pt x="74" y="141"/>
                </a:cubicBezTo>
                <a:cubicBezTo>
                  <a:pt x="76" y="142"/>
                  <a:pt x="85" y="142"/>
                  <a:pt x="88" y="145"/>
                </a:cubicBezTo>
                <a:cubicBezTo>
                  <a:pt x="91" y="147"/>
                  <a:pt x="121" y="156"/>
                  <a:pt x="125" y="163"/>
                </a:cubicBezTo>
                <a:cubicBezTo>
                  <a:pt x="128" y="169"/>
                  <a:pt x="143" y="187"/>
                  <a:pt x="146" y="191"/>
                </a:cubicBezTo>
                <a:cubicBezTo>
                  <a:pt x="148" y="196"/>
                  <a:pt x="178" y="222"/>
                  <a:pt x="182" y="229"/>
                </a:cubicBezTo>
                <a:cubicBezTo>
                  <a:pt x="186" y="235"/>
                  <a:pt x="202" y="256"/>
                  <a:pt x="204" y="259"/>
                </a:cubicBezTo>
                <a:cubicBezTo>
                  <a:pt x="205" y="263"/>
                  <a:pt x="211" y="277"/>
                  <a:pt x="216" y="279"/>
                </a:cubicBezTo>
                <a:cubicBezTo>
                  <a:pt x="221" y="281"/>
                  <a:pt x="235" y="287"/>
                  <a:pt x="239" y="291"/>
                </a:cubicBezTo>
                <a:cubicBezTo>
                  <a:pt x="243" y="295"/>
                  <a:pt x="250" y="300"/>
                  <a:pt x="252" y="305"/>
                </a:cubicBezTo>
                <a:cubicBezTo>
                  <a:pt x="254" y="310"/>
                  <a:pt x="257" y="315"/>
                  <a:pt x="259" y="318"/>
                </a:cubicBezTo>
                <a:cubicBezTo>
                  <a:pt x="261" y="321"/>
                  <a:pt x="268" y="330"/>
                  <a:pt x="271" y="334"/>
                </a:cubicBezTo>
                <a:cubicBezTo>
                  <a:pt x="274" y="339"/>
                  <a:pt x="287" y="348"/>
                  <a:pt x="288" y="350"/>
                </a:cubicBezTo>
                <a:cubicBezTo>
                  <a:pt x="290" y="352"/>
                  <a:pt x="292" y="354"/>
                  <a:pt x="292" y="356"/>
                </a:cubicBezTo>
                <a:cubicBezTo>
                  <a:pt x="292" y="359"/>
                  <a:pt x="290" y="366"/>
                  <a:pt x="294" y="369"/>
                </a:cubicBezTo>
                <a:cubicBezTo>
                  <a:pt x="298" y="372"/>
                  <a:pt x="318" y="391"/>
                  <a:pt x="321" y="395"/>
                </a:cubicBezTo>
                <a:cubicBezTo>
                  <a:pt x="323" y="400"/>
                  <a:pt x="324" y="403"/>
                  <a:pt x="328" y="402"/>
                </a:cubicBezTo>
                <a:cubicBezTo>
                  <a:pt x="333" y="402"/>
                  <a:pt x="336" y="398"/>
                  <a:pt x="336" y="396"/>
                </a:cubicBezTo>
                <a:cubicBezTo>
                  <a:pt x="336" y="394"/>
                  <a:pt x="333" y="379"/>
                  <a:pt x="328" y="377"/>
                </a:cubicBezTo>
                <a:cubicBezTo>
                  <a:pt x="324" y="374"/>
                  <a:pt x="320" y="368"/>
                  <a:pt x="320" y="366"/>
                </a:cubicBezTo>
                <a:cubicBezTo>
                  <a:pt x="320" y="363"/>
                  <a:pt x="320" y="356"/>
                  <a:pt x="321" y="353"/>
                </a:cubicBezTo>
                <a:cubicBezTo>
                  <a:pt x="321" y="349"/>
                  <a:pt x="320" y="347"/>
                  <a:pt x="324" y="347"/>
                </a:cubicBezTo>
                <a:cubicBezTo>
                  <a:pt x="328" y="347"/>
                  <a:pt x="337" y="348"/>
                  <a:pt x="339" y="346"/>
                </a:cubicBezTo>
                <a:cubicBezTo>
                  <a:pt x="342" y="345"/>
                  <a:pt x="342" y="339"/>
                  <a:pt x="348" y="342"/>
                </a:cubicBezTo>
                <a:cubicBezTo>
                  <a:pt x="355" y="344"/>
                  <a:pt x="364" y="347"/>
                  <a:pt x="365" y="346"/>
                </a:cubicBezTo>
                <a:cubicBezTo>
                  <a:pt x="367" y="345"/>
                  <a:pt x="366" y="343"/>
                  <a:pt x="365" y="340"/>
                </a:cubicBezTo>
                <a:cubicBezTo>
                  <a:pt x="363" y="337"/>
                  <a:pt x="356" y="331"/>
                  <a:pt x="354" y="32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236"/>
          <p:cNvSpPr>
            <a:spLocks/>
          </p:cNvSpPr>
          <p:nvPr/>
        </p:nvSpPr>
        <p:spPr bwMode="auto">
          <a:xfrm>
            <a:off x="15000796" y="2630947"/>
            <a:ext cx="1144860" cy="1590710"/>
          </a:xfrm>
          <a:custGeom>
            <a:avLst/>
            <a:gdLst>
              <a:gd name="T0" fmla="*/ 261 w 407"/>
              <a:gd name="T1" fmla="*/ 1 h 564"/>
              <a:gd name="T2" fmla="*/ 226 w 407"/>
              <a:gd name="T3" fmla="*/ 24 h 564"/>
              <a:gd name="T4" fmla="*/ 185 w 407"/>
              <a:gd name="T5" fmla="*/ 44 h 564"/>
              <a:gd name="T6" fmla="*/ 153 w 407"/>
              <a:gd name="T7" fmla="*/ 46 h 564"/>
              <a:gd name="T8" fmla="*/ 126 w 407"/>
              <a:gd name="T9" fmla="*/ 57 h 564"/>
              <a:gd name="T10" fmla="*/ 96 w 407"/>
              <a:gd name="T11" fmla="*/ 42 h 564"/>
              <a:gd name="T12" fmla="*/ 98 w 407"/>
              <a:gd name="T13" fmla="*/ 61 h 564"/>
              <a:gd name="T14" fmla="*/ 90 w 407"/>
              <a:gd name="T15" fmla="*/ 90 h 564"/>
              <a:gd name="T16" fmla="*/ 74 w 407"/>
              <a:gd name="T17" fmla="*/ 105 h 564"/>
              <a:gd name="T18" fmla="*/ 55 w 407"/>
              <a:gd name="T19" fmla="*/ 109 h 564"/>
              <a:gd name="T20" fmla="*/ 39 w 407"/>
              <a:gd name="T21" fmla="*/ 131 h 564"/>
              <a:gd name="T22" fmla="*/ 54 w 407"/>
              <a:gd name="T23" fmla="*/ 153 h 564"/>
              <a:gd name="T24" fmla="*/ 47 w 407"/>
              <a:gd name="T25" fmla="*/ 157 h 564"/>
              <a:gd name="T26" fmla="*/ 55 w 407"/>
              <a:gd name="T27" fmla="*/ 177 h 564"/>
              <a:gd name="T28" fmla="*/ 73 w 407"/>
              <a:gd name="T29" fmla="*/ 215 h 564"/>
              <a:gd name="T30" fmla="*/ 92 w 407"/>
              <a:gd name="T31" fmla="*/ 239 h 564"/>
              <a:gd name="T32" fmla="*/ 87 w 407"/>
              <a:gd name="T33" fmla="*/ 250 h 564"/>
              <a:gd name="T34" fmla="*/ 71 w 407"/>
              <a:gd name="T35" fmla="*/ 274 h 564"/>
              <a:gd name="T36" fmla="*/ 66 w 407"/>
              <a:gd name="T37" fmla="*/ 295 h 564"/>
              <a:gd name="T38" fmla="*/ 49 w 407"/>
              <a:gd name="T39" fmla="*/ 290 h 564"/>
              <a:gd name="T40" fmla="*/ 33 w 407"/>
              <a:gd name="T41" fmla="*/ 305 h 564"/>
              <a:gd name="T42" fmla="*/ 22 w 407"/>
              <a:gd name="T43" fmla="*/ 319 h 564"/>
              <a:gd name="T44" fmla="*/ 33 w 407"/>
              <a:gd name="T45" fmla="*/ 337 h 564"/>
              <a:gd name="T46" fmla="*/ 21 w 407"/>
              <a:gd name="T47" fmla="*/ 352 h 564"/>
              <a:gd name="T48" fmla="*/ 1 w 407"/>
              <a:gd name="T49" fmla="*/ 377 h 564"/>
              <a:gd name="T50" fmla="*/ 3 w 407"/>
              <a:gd name="T51" fmla="*/ 393 h 564"/>
              <a:gd name="T52" fmla="*/ 8 w 407"/>
              <a:gd name="T53" fmla="*/ 414 h 564"/>
              <a:gd name="T54" fmla="*/ 18 w 407"/>
              <a:gd name="T55" fmla="*/ 431 h 564"/>
              <a:gd name="T56" fmla="*/ 40 w 407"/>
              <a:gd name="T57" fmla="*/ 449 h 564"/>
              <a:gd name="T58" fmla="*/ 61 w 407"/>
              <a:gd name="T59" fmla="*/ 479 h 564"/>
              <a:gd name="T60" fmla="*/ 77 w 407"/>
              <a:gd name="T61" fmla="*/ 474 h 564"/>
              <a:gd name="T62" fmla="*/ 120 w 407"/>
              <a:gd name="T63" fmla="*/ 481 h 564"/>
              <a:gd name="T64" fmla="*/ 149 w 407"/>
              <a:gd name="T65" fmla="*/ 508 h 564"/>
              <a:gd name="T66" fmla="*/ 144 w 407"/>
              <a:gd name="T67" fmla="*/ 528 h 564"/>
              <a:gd name="T68" fmla="*/ 150 w 407"/>
              <a:gd name="T69" fmla="*/ 549 h 564"/>
              <a:gd name="T70" fmla="*/ 203 w 407"/>
              <a:gd name="T71" fmla="*/ 538 h 564"/>
              <a:gd name="T72" fmla="*/ 240 w 407"/>
              <a:gd name="T73" fmla="*/ 551 h 564"/>
              <a:gd name="T74" fmla="*/ 253 w 407"/>
              <a:gd name="T75" fmla="*/ 500 h 564"/>
              <a:gd name="T76" fmla="*/ 329 w 407"/>
              <a:gd name="T77" fmla="*/ 450 h 564"/>
              <a:gd name="T78" fmla="*/ 341 w 407"/>
              <a:gd name="T79" fmla="*/ 480 h 564"/>
              <a:gd name="T80" fmla="*/ 374 w 407"/>
              <a:gd name="T81" fmla="*/ 409 h 564"/>
              <a:gd name="T82" fmla="*/ 366 w 407"/>
              <a:gd name="T83" fmla="*/ 385 h 564"/>
              <a:gd name="T84" fmla="*/ 335 w 407"/>
              <a:gd name="T85" fmla="*/ 342 h 564"/>
              <a:gd name="T86" fmla="*/ 311 w 407"/>
              <a:gd name="T87" fmla="*/ 256 h 564"/>
              <a:gd name="T88" fmla="*/ 339 w 407"/>
              <a:gd name="T89" fmla="*/ 181 h 564"/>
              <a:gd name="T90" fmla="*/ 387 w 407"/>
              <a:gd name="T91" fmla="*/ 184 h 564"/>
              <a:gd name="T92" fmla="*/ 400 w 407"/>
              <a:gd name="T93" fmla="*/ 135 h 564"/>
              <a:gd name="T94" fmla="*/ 393 w 407"/>
              <a:gd name="T95" fmla="*/ 111 h 564"/>
              <a:gd name="T96" fmla="*/ 373 w 407"/>
              <a:gd name="T97" fmla="*/ 100 h 564"/>
              <a:gd name="T98" fmla="*/ 371 w 407"/>
              <a:gd name="T99" fmla="*/ 96 h 564"/>
              <a:gd name="T100" fmla="*/ 362 w 407"/>
              <a:gd name="T101" fmla="*/ 84 h 564"/>
              <a:gd name="T102" fmla="*/ 347 w 407"/>
              <a:gd name="T103" fmla="*/ 72 h 564"/>
              <a:gd name="T104" fmla="*/ 333 w 407"/>
              <a:gd name="T105" fmla="*/ 72 h 564"/>
              <a:gd name="T106" fmla="*/ 307 w 407"/>
              <a:gd name="T107" fmla="*/ 52 h 564"/>
              <a:gd name="T108" fmla="*/ 284 w 407"/>
              <a:gd name="T109" fmla="*/ 40 h 564"/>
              <a:gd name="T110" fmla="*/ 264 w 407"/>
              <a:gd name="T111" fmla="*/ 2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7" h="564">
                <a:moveTo>
                  <a:pt x="265" y="12"/>
                </a:moveTo>
                <a:cubicBezTo>
                  <a:pt x="265" y="10"/>
                  <a:pt x="265" y="10"/>
                  <a:pt x="265" y="10"/>
                </a:cubicBezTo>
                <a:cubicBezTo>
                  <a:pt x="265" y="10"/>
                  <a:pt x="265" y="9"/>
                  <a:pt x="264" y="9"/>
                </a:cubicBezTo>
                <a:cubicBezTo>
                  <a:pt x="261" y="8"/>
                  <a:pt x="261" y="3"/>
                  <a:pt x="261" y="1"/>
                </a:cubicBezTo>
                <a:cubicBezTo>
                  <a:pt x="259" y="0"/>
                  <a:pt x="256" y="0"/>
                  <a:pt x="251" y="0"/>
                </a:cubicBezTo>
                <a:cubicBezTo>
                  <a:pt x="250" y="0"/>
                  <a:pt x="250" y="0"/>
                  <a:pt x="250" y="0"/>
                </a:cubicBezTo>
                <a:cubicBezTo>
                  <a:pt x="248" y="0"/>
                  <a:pt x="245" y="1"/>
                  <a:pt x="244" y="1"/>
                </a:cubicBezTo>
                <a:cubicBezTo>
                  <a:pt x="241" y="4"/>
                  <a:pt x="228" y="21"/>
                  <a:pt x="226" y="24"/>
                </a:cubicBezTo>
                <a:cubicBezTo>
                  <a:pt x="223" y="27"/>
                  <a:pt x="220" y="27"/>
                  <a:pt x="218" y="26"/>
                </a:cubicBezTo>
                <a:cubicBezTo>
                  <a:pt x="215" y="26"/>
                  <a:pt x="203" y="24"/>
                  <a:pt x="200" y="25"/>
                </a:cubicBezTo>
                <a:cubicBezTo>
                  <a:pt x="198" y="25"/>
                  <a:pt x="192" y="34"/>
                  <a:pt x="189" y="38"/>
                </a:cubicBezTo>
                <a:cubicBezTo>
                  <a:pt x="187" y="41"/>
                  <a:pt x="186" y="43"/>
                  <a:pt x="185" y="44"/>
                </a:cubicBezTo>
                <a:cubicBezTo>
                  <a:pt x="182" y="46"/>
                  <a:pt x="176" y="46"/>
                  <a:pt x="170" y="46"/>
                </a:cubicBezTo>
                <a:cubicBezTo>
                  <a:pt x="169" y="46"/>
                  <a:pt x="168" y="46"/>
                  <a:pt x="168" y="46"/>
                </a:cubicBezTo>
                <a:cubicBezTo>
                  <a:pt x="165" y="46"/>
                  <a:pt x="157" y="44"/>
                  <a:pt x="154" y="43"/>
                </a:cubicBezTo>
                <a:cubicBezTo>
                  <a:pt x="154" y="44"/>
                  <a:pt x="153" y="45"/>
                  <a:pt x="153" y="46"/>
                </a:cubicBezTo>
                <a:cubicBezTo>
                  <a:pt x="152" y="47"/>
                  <a:pt x="152" y="48"/>
                  <a:pt x="151" y="49"/>
                </a:cubicBezTo>
                <a:cubicBezTo>
                  <a:pt x="150" y="52"/>
                  <a:pt x="146" y="53"/>
                  <a:pt x="143" y="54"/>
                </a:cubicBezTo>
                <a:cubicBezTo>
                  <a:pt x="142" y="54"/>
                  <a:pt x="142" y="54"/>
                  <a:pt x="141" y="54"/>
                </a:cubicBezTo>
                <a:cubicBezTo>
                  <a:pt x="139" y="55"/>
                  <a:pt x="128" y="58"/>
                  <a:pt x="126" y="57"/>
                </a:cubicBezTo>
                <a:cubicBezTo>
                  <a:pt x="123" y="57"/>
                  <a:pt x="119" y="55"/>
                  <a:pt x="117" y="52"/>
                </a:cubicBezTo>
                <a:cubicBezTo>
                  <a:pt x="116" y="50"/>
                  <a:pt x="107" y="41"/>
                  <a:pt x="105" y="39"/>
                </a:cubicBezTo>
                <a:cubicBezTo>
                  <a:pt x="104" y="38"/>
                  <a:pt x="100" y="40"/>
                  <a:pt x="99" y="40"/>
                </a:cubicBezTo>
                <a:cubicBezTo>
                  <a:pt x="98" y="41"/>
                  <a:pt x="97" y="42"/>
                  <a:pt x="96" y="42"/>
                </a:cubicBezTo>
                <a:cubicBezTo>
                  <a:pt x="94" y="42"/>
                  <a:pt x="94" y="42"/>
                  <a:pt x="94" y="42"/>
                </a:cubicBezTo>
                <a:cubicBezTo>
                  <a:pt x="94" y="42"/>
                  <a:pt x="94" y="43"/>
                  <a:pt x="93" y="43"/>
                </a:cubicBezTo>
                <a:cubicBezTo>
                  <a:pt x="98" y="49"/>
                  <a:pt x="102" y="55"/>
                  <a:pt x="100" y="59"/>
                </a:cubicBezTo>
                <a:cubicBezTo>
                  <a:pt x="99" y="59"/>
                  <a:pt x="99" y="60"/>
                  <a:pt x="98" y="61"/>
                </a:cubicBezTo>
                <a:cubicBezTo>
                  <a:pt x="97" y="63"/>
                  <a:pt x="94" y="66"/>
                  <a:pt x="94" y="67"/>
                </a:cubicBezTo>
                <a:cubicBezTo>
                  <a:pt x="95" y="68"/>
                  <a:pt x="95" y="69"/>
                  <a:pt x="96" y="71"/>
                </a:cubicBezTo>
                <a:cubicBezTo>
                  <a:pt x="98" y="78"/>
                  <a:pt x="99" y="81"/>
                  <a:pt x="98" y="83"/>
                </a:cubicBezTo>
                <a:cubicBezTo>
                  <a:pt x="98" y="84"/>
                  <a:pt x="95" y="90"/>
                  <a:pt x="90" y="90"/>
                </a:cubicBezTo>
                <a:cubicBezTo>
                  <a:pt x="89" y="91"/>
                  <a:pt x="87" y="91"/>
                  <a:pt x="85" y="91"/>
                </a:cubicBezTo>
                <a:cubicBezTo>
                  <a:pt x="82" y="91"/>
                  <a:pt x="76" y="91"/>
                  <a:pt x="74" y="91"/>
                </a:cubicBezTo>
                <a:cubicBezTo>
                  <a:pt x="74" y="92"/>
                  <a:pt x="74" y="92"/>
                  <a:pt x="74" y="93"/>
                </a:cubicBezTo>
                <a:cubicBezTo>
                  <a:pt x="75" y="98"/>
                  <a:pt x="75" y="103"/>
                  <a:pt x="74" y="105"/>
                </a:cubicBezTo>
                <a:cubicBezTo>
                  <a:pt x="72" y="107"/>
                  <a:pt x="69" y="106"/>
                  <a:pt x="65" y="105"/>
                </a:cubicBezTo>
                <a:cubicBezTo>
                  <a:pt x="63" y="105"/>
                  <a:pt x="60" y="104"/>
                  <a:pt x="59" y="104"/>
                </a:cubicBezTo>
                <a:cubicBezTo>
                  <a:pt x="59" y="105"/>
                  <a:pt x="58" y="105"/>
                  <a:pt x="58" y="106"/>
                </a:cubicBezTo>
                <a:cubicBezTo>
                  <a:pt x="57" y="107"/>
                  <a:pt x="55" y="109"/>
                  <a:pt x="55" y="109"/>
                </a:cubicBezTo>
                <a:cubicBezTo>
                  <a:pt x="55" y="111"/>
                  <a:pt x="55" y="111"/>
                  <a:pt x="55" y="111"/>
                </a:cubicBezTo>
                <a:cubicBezTo>
                  <a:pt x="55" y="117"/>
                  <a:pt x="54" y="123"/>
                  <a:pt x="51" y="124"/>
                </a:cubicBezTo>
                <a:cubicBezTo>
                  <a:pt x="48" y="124"/>
                  <a:pt x="42" y="127"/>
                  <a:pt x="41" y="128"/>
                </a:cubicBezTo>
                <a:cubicBezTo>
                  <a:pt x="41" y="129"/>
                  <a:pt x="40" y="130"/>
                  <a:pt x="39" y="131"/>
                </a:cubicBezTo>
                <a:cubicBezTo>
                  <a:pt x="39" y="132"/>
                  <a:pt x="37" y="135"/>
                  <a:pt x="37" y="135"/>
                </a:cubicBezTo>
                <a:cubicBezTo>
                  <a:pt x="39" y="136"/>
                  <a:pt x="40" y="136"/>
                  <a:pt x="41" y="137"/>
                </a:cubicBezTo>
                <a:cubicBezTo>
                  <a:pt x="46" y="138"/>
                  <a:pt x="50" y="139"/>
                  <a:pt x="52" y="142"/>
                </a:cubicBezTo>
                <a:cubicBezTo>
                  <a:pt x="53" y="143"/>
                  <a:pt x="56" y="150"/>
                  <a:pt x="54" y="153"/>
                </a:cubicBezTo>
                <a:cubicBezTo>
                  <a:pt x="53" y="154"/>
                  <a:pt x="52" y="154"/>
                  <a:pt x="51" y="154"/>
                </a:cubicBezTo>
                <a:cubicBezTo>
                  <a:pt x="50" y="154"/>
                  <a:pt x="50" y="154"/>
                  <a:pt x="50" y="154"/>
                </a:cubicBezTo>
                <a:cubicBezTo>
                  <a:pt x="49" y="154"/>
                  <a:pt x="47" y="154"/>
                  <a:pt x="47" y="155"/>
                </a:cubicBezTo>
                <a:cubicBezTo>
                  <a:pt x="47" y="156"/>
                  <a:pt x="47" y="157"/>
                  <a:pt x="47" y="157"/>
                </a:cubicBezTo>
                <a:cubicBezTo>
                  <a:pt x="47" y="160"/>
                  <a:pt x="47" y="165"/>
                  <a:pt x="47" y="166"/>
                </a:cubicBezTo>
                <a:cubicBezTo>
                  <a:pt x="48" y="167"/>
                  <a:pt x="48" y="167"/>
                  <a:pt x="48" y="168"/>
                </a:cubicBezTo>
                <a:cubicBezTo>
                  <a:pt x="49" y="170"/>
                  <a:pt x="51" y="175"/>
                  <a:pt x="52" y="176"/>
                </a:cubicBezTo>
                <a:cubicBezTo>
                  <a:pt x="53" y="176"/>
                  <a:pt x="54" y="177"/>
                  <a:pt x="55" y="177"/>
                </a:cubicBezTo>
                <a:cubicBezTo>
                  <a:pt x="60" y="178"/>
                  <a:pt x="64" y="179"/>
                  <a:pt x="64" y="182"/>
                </a:cubicBezTo>
                <a:cubicBezTo>
                  <a:pt x="64" y="182"/>
                  <a:pt x="64" y="183"/>
                  <a:pt x="64" y="184"/>
                </a:cubicBezTo>
                <a:cubicBezTo>
                  <a:pt x="63" y="204"/>
                  <a:pt x="65" y="207"/>
                  <a:pt x="65" y="208"/>
                </a:cubicBezTo>
                <a:cubicBezTo>
                  <a:pt x="67" y="209"/>
                  <a:pt x="70" y="212"/>
                  <a:pt x="73" y="215"/>
                </a:cubicBezTo>
                <a:cubicBezTo>
                  <a:pt x="75" y="216"/>
                  <a:pt x="76" y="218"/>
                  <a:pt x="77" y="218"/>
                </a:cubicBezTo>
                <a:cubicBezTo>
                  <a:pt x="78" y="219"/>
                  <a:pt x="79" y="219"/>
                  <a:pt x="80" y="220"/>
                </a:cubicBezTo>
                <a:cubicBezTo>
                  <a:pt x="82" y="221"/>
                  <a:pt x="85" y="223"/>
                  <a:pt x="87" y="225"/>
                </a:cubicBezTo>
                <a:cubicBezTo>
                  <a:pt x="88" y="228"/>
                  <a:pt x="92" y="236"/>
                  <a:pt x="92" y="239"/>
                </a:cubicBezTo>
                <a:cubicBezTo>
                  <a:pt x="93" y="240"/>
                  <a:pt x="93" y="240"/>
                  <a:pt x="93" y="241"/>
                </a:cubicBezTo>
                <a:cubicBezTo>
                  <a:pt x="94" y="244"/>
                  <a:pt x="94" y="246"/>
                  <a:pt x="93" y="248"/>
                </a:cubicBezTo>
                <a:cubicBezTo>
                  <a:pt x="92" y="249"/>
                  <a:pt x="91" y="250"/>
                  <a:pt x="90" y="250"/>
                </a:cubicBezTo>
                <a:cubicBezTo>
                  <a:pt x="89" y="250"/>
                  <a:pt x="88" y="250"/>
                  <a:pt x="87" y="250"/>
                </a:cubicBezTo>
                <a:cubicBezTo>
                  <a:pt x="86" y="250"/>
                  <a:pt x="84" y="250"/>
                  <a:pt x="83" y="250"/>
                </a:cubicBezTo>
                <a:cubicBezTo>
                  <a:pt x="83" y="254"/>
                  <a:pt x="76" y="268"/>
                  <a:pt x="73" y="271"/>
                </a:cubicBezTo>
                <a:cubicBezTo>
                  <a:pt x="73" y="271"/>
                  <a:pt x="73" y="271"/>
                  <a:pt x="73" y="271"/>
                </a:cubicBezTo>
                <a:cubicBezTo>
                  <a:pt x="71" y="273"/>
                  <a:pt x="71" y="273"/>
                  <a:pt x="71" y="274"/>
                </a:cubicBezTo>
                <a:cubicBezTo>
                  <a:pt x="71" y="275"/>
                  <a:pt x="71" y="276"/>
                  <a:pt x="71" y="277"/>
                </a:cubicBezTo>
                <a:cubicBezTo>
                  <a:pt x="73" y="282"/>
                  <a:pt x="73" y="285"/>
                  <a:pt x="72" y="286"/>
                </a:cubicBezTo>
                <a:cubicBezTo>
                  <a:pt x="72" y="288"/>
                  <a:pt x="69" y="292"/>
                  <a:pt x="67" y="294"/>
                </a:cubicBezTo>
                <a:cubicBezTo>
                  <a:pt x="67" y="294"/>
                  <a:pt x="67" y="295"/>
                  <a:pt x="66" y="295"/>
                </a:cubicBezTo>
                <a:cubicBezTo>
                  <a:pt x="65" y="295"/>
                  <a:pt x="60" y="298"/>
                  <a:pt x="57" y="296"/>
                </a:cubicBezTo>
                <a:cubicBezTo>
                  <a:pt x="56" y="295"/>
                  <a:pt x="55" y="294"/>
                  <a:pt x="55" y="293"/>
                </a:cubicBezTo>
                <a:cubicBezTo>
                  <a:pt x="53" y="291"/>
                  <a:pt x="52" y="290"/>
                  <a:pt x="51" y="290"/>
                </a:cubicBezTo>
                <a:cubicBezTo>
                  <a:pt x="50" y="290"/>
                  <a:pt x="50" y="290"/>
                  <a:pt x="49" y="290"/>
                </a:cubicBezTo>
                <a:cubicBezTo>
                  <a:pt x="47" y="290"/>
                  <a:pt x="44" y="290"/>
                  <a:pt x="43" y="291"/>
                </a:cubicBezTo>
                <a:cubicBezTo>
                  <a:pt x="43" y="291"/>
                  <a:pt x="43" y="291"/>
                  <a:pt x="43" y="292"/>
                </a:cubicBezTo>
                <a:cubicBezTo>
                  <a:pt x="43" y="295"/>
                  <a:pt x="43" y="299"/>
                  <a:pt x="40" y="300"/>
                </a:cubicBezTo>
                <a:cubicBezTo>
                  <a:pt x="37" y="301"/>
                  <a:pt x="34" y="304"/>
                  <a:pt x="33" y="305"/>
                </a:cubicBezTo>
                <a:cubicBezTo>
                  <a:pt x="34" y="305"/>
                  <a:pt x="34" y="305"/>
                  <a:pt x="34" y="306"/>
                </a:cubicBezTo>
                <a:cubicBezTo>
                  <a:pt x="34" y="310"/>
                  <a:pt x="34" y="314"/>
                  <a:pt x="32" y="315"/>
                </a:cubicBezTo>
                <a:cubicBezTo>
                  <a:pt x="32" y="316"/>
                  <a:pt x="31" y="316"/>
                  <a:pt x="30" y="316"/>
                </a:cubicBezTo>
                <a:cubicBezTo>
                  <a:pt x="28" y="316"/>
                  <a:pt x="23" y="318"/>
                  <a:pt x="22" y="319"/>
                </a:cubicBezTo>
                <a:cubicBezTo>
                  <a:pt x="21" y="319"/>
                  <a:pt x="18" y="324"/>
                  <a:pt x="18" y="325"/>
                </a:cubicBezTo>
                <a:cubicBezTo>
                  <a:pt x="19" y="327"/>
                  <a:pt x="23" y="332"/>
                  <a:pt x="24" y="332"/>
                </a:cubicBezTo>
                <a:cubicBezTo>
                  <a:pt x="24" y="332"/>
                  <a:pt x="25" y="332"/>
                  <a:pt x="25" y="332"/>
                </a:cubicBezTo>
                <a:cubicBezTo>
                  <a:pt x="28" y="333"/>
                  <a:pt x="33" y="333"/>
                  <a:pt x="33" y="337"/>
                </a:cubicBezTo>
                <a:cubicBezTo>
                  <a:pt x="33" y="338"/>
                  <a:pt x="33" y="340"/>
                  <a:pt x="33" y="341"/>
                </a:cubicBezTo>
                <a:cubicBezTo>
                  <a:pt x="34" y="347"/>
                  <a:pt x="35" y="352"/>
                  <a:pt x="31" y="353"/>
                </a:cubicBezTo>
                <a:cubicBezTo>
                  <a:pt x="30" y="353"/>
                  <a:pt x="29" y="353"/>
                  <a:pt x="26" y="353"/>
                </a:cubicBezTo>
                <a:cubicBezTo>
                  <a:pt x="25" y="352"/>
                  <a:pt x="22" y="352"/>
                  <a:pt x="21" y="352"/>
                </a:cubicBezTo>
                <a:cubicBezTo>
                  <a:pt x="20" y="355"/>
                  <a:pt x="19" y="359"/>
                  <a:pt x="16" y="360"/>
                </a:cubicBezTo>
                <a:cubicBezTo>
                  <a:pt x="7" y="364"/>
                  <a:pt x="3" y="366"/>
                  <a:pt x="3" y="367"/>
                </a:cubicBezTo>
                <a:cubicBezTo>
                  <a:pt x="3" y="367"/>
                  <a:pt x="3" y="368"/>
                  <a:pt x="2" y="369"/>
                </a:cubicBezTo>
                <a:cubicBezTo>
                  <a:pt x="2" y="371"/>
                  <a:pt x="0" y="376"/>
                  <a:pt x="1" y="377"/>
                </a:cubicBezTo>
                <a:cubicBezTo>
                  <a:pt x="1" y="377"/>
                  <a:pt x="2" y="377"/>
                  <a:pt x="2" y="378"/>
                </a:cubicBezTo>
                <a:cubicBezTo>
                  <a:pt x="5" y="379"/>
                  <a:pt x="7" y="380"/>
                  <a:pt x="8" y="383"/>
                </a:cubicBezTo>
                <a:cubicBezTo>
                  <a:pt x="8" y="384"/>
                  <a:pt x="8" y="385"/>
                  <a:pt x="7" y="387"/>
                </a:cubicBezTo>
                <a:cubicBezTo>
                  <a:pt x="4" y="390"/>
                  <a:pt x="3" y="391"/>
                  <a:pt x="3" y="393"/>
                </a:cubicBezTo>
                <a:cubicBezTo>
                  <a:pt x="3" y="393"/>
                  <a:pt x="3" y="394"/>
                  <a:pt x="2" y="396"/>
                </a:cubicBezTo>
                <a:cubicBezTo>
                  <a:pt x="2" y="397"/>
                  <a:pt x="1" y="401"/>
                  <a:pt x="1" y="402"/>
                </a:cubicBezTo>
                <a:cubicBezTo>
                  <a:pt x="3" y="404"/>
                  <a:pt x="6" y="407"/>
                  <a:pt x="6" y="410"/>
                </a:cubicBezTo>
                <a:cubicBezTo>
                  <a:pt x="6" y="411"/>
                  <a:pt x="7" y="413"/>
                  <a:pt x="8" y="414"/>
                </a:cubicBezTo>
                <a:cubicBezTo>
                  <a:pt x="8" y="416"/>
                  <a:pt x="9" y="417"/>
                  <a:pt x="9" y="418"/>
                </a:cubicBezTo>
                <a:cubicBezTo>
                  <a:pt x="10" y="419"/>
                  <a:pt x="12" y="421"/>
                  <a:pt x="13" y="423"/>
                </a:cubicBezTo>
                <a:cubicBezTo>
                  <a:pt x="15" y="425"/>
                  <a:pt x="16" y="427"/>
                  <a:pt x="17" y="428"/>
                </a:cubicBezTo>
                <a:cubicBezTo>
                  <a:pt x="17" y="428"/>
                  <a:pt x="18" y="429"/>
                  <a:pt x="18" y="431"/>
                </a:cubicBezTo>
                <a:cubicBezTo>
                  <a:pt x="19" y="433"/>
                  <a:pt x="21" y="438"/>
                  <a:pt x="22" y="439"/>
                </a:cubicBezTo>
                <a:cubicBezTo>
                  <a:pt x="23" y="440"/>
                  <a:pt x="28" y="442"/>
                  <a:pt x="31" y="444"/>
                </a:cubicBezTo>
                <a:cubicBezTo>
                  <a:pt x="35" y="446"/>
                  <a:pt x="37" y="447"/>
                  <a:pt x="38" y="448"/>
                </a:cubicBezTo>
                <a:cubicBezTo>
                  <a:pt x="38" y="448"/>
                  <a:pt x="39" y="448"/>
                  <a:pt x="40" y="449"/>
                </a:cubicBezTo>
                <a:cubicBezTo>
                  <a:pt x="45" y="454"/>
                  <a:pt x="48" y="456"/>
                  <a:pt x="48" y="459"/>
                </a:cubicBezTo>
                <a:cubicBezTo>
                  <a:pt x="48" y="460"/>
                  <a:pt x="48" y="460"/>
                  <a:pt x="48" y="460"/>
                </a:cubicBezTo>
                <a:cubicBezTo>
                  <a:pt x="48" y="461"/>
                  <a:pt x="49" y="465"/>
                  <a:pt x="50" y="465"/>
                </a:cubicBezTo>
                <a:cubicBezTo>
                  <a:pt x="53" y="467"/>
                  <a:pt x="63" y="475"/>
                  <a:pt x="61" y="479"/>
                </a:cubicBezTo>
                <a:cubicBezTo>
                  <a:pt x="60" y="481"/>
                  <a:pt x="59" y="486"/>
                  <a:pt x="59" y="491"/>
                </a:cubicBezTo>
                <a:cubicBezTo>
                  <a:pt x="61" y="490"/>
                  <a:pt x="63" y="489"/>
                  <a:pt x="65" y="488"/>
                </a:cubicBezTo>
                <a:cubicBezTo>
                  <a:pt x="68" y="487"/>
                  <a:pt x="70" y="483"/>
                  <a:pt x="72" y="480"/>
                </a:cubicBezTo>
                <a:cubicBezTo>
                  <a:pt x="74" y="477"/>
                  <a:pt x="75" y="475"/>
                  <a:pt x="77" y="474"/>
                </a:cubicBezTo>
                <a:cubicBezTo>
                  <a:pt x="80" y="471"/>
                  <a:pt x="89" y="470"/>
                  <a:pt x="94" y="471"/>
                </a:cubicBezTo>
                <a:cubicBezTo>
                  <a:pt x="96" y="472"/>
                  <a:pt x="98" y="472"/>
                  <a:pt x="99" y="472"/>
                </a:cubicBezTo>
                <a:cubicBezTo>
                  <a:pt x="103" y="473"/>
                  <a:pt x="107" y="473"/>
                  <a:pt x="110" y="475"/>
                </a:cubicBezTo>
                <a:cubicBezTo>
                  <a:pt x="112" y="476"/>
                  <a:pt x="116" y="478"/>
                  <a:pt x="120" y="481"/>
                </a:cubicBezTo>
                <a:cubicBezTo>
                  <a:pt x="124" y="483"/>
                  <a:pt x="129" y="487"/>
                  <a:pt x="131" y="488"/>
                </a:cubicBezTo>
                <a:cubicBezTo>
                  <a:pt x="131" y="488"/>
                  <a:pt x="132" y="488"/>
                  <a:pt x="133" y="488"/>
                </a:cubicBezTo>
                <a:cubicBezTo>
                  <a:pt x="138" y="489"/>
                  <a:pt x="146" y="491"/>
                  <a:pt x="146" y="496"/>
                </a:cubicBezTo>
                <a:cubicBezTo>
                  <a:pt x="146" y="500"/>
                  <a:pt x="147" y="505"/>
                  <a:pt x="149" y="508"/>
                </a:cubicBezTo>
                <a:cubicBezTo>
                  <a:pt x="150" y="509"/>
                  <a:pt x="150" y="509"/>
                  <a:pt x="150" y="509"/>
                </a:cubicBezTo>
                <a:cubicBezTo>
                  <a:pt x="154" y="513"/>
                  <a:pt x="157" y="516"/>
                  <a:pt x="157" y="519"/>
                </a:cubicBezTo>
                <a:cubicBezTo>
                  <a:pt x="156" y="520"/>
                  <a:pt x="156" y="521"/>
                  <a:pt x="154" y="522"/>
                </a:cubicBezTo>
                <a:cubicBezTo>
                  <a:pt x="144" y="526"/>
                  <a:pt x="144" y="528"/>
                  <a:pt x="144" y="528"/>
                </a:cubicBezTo>
                <a:cubicBezTo>
                  <a:pt x="144" y="529"/>
                  <a:pt x="144" y="531"/>
                  <a:pt x="144" y="532"/>
                </a:cubicBezTo>
                <a:cubicBezTo>
                  <a:pt x="143" y="535"/>
                  <a:pt x="143" y="539"/>
                  <a:pt x="144" y="540"/>
                </a:cubicBezTo>
                <a:cubicBezTo>
                  <a:pt x="144" y="541"/>
                  <a:pt x="145" y="542"/>
                  <a:pt x="145" y="544"/>
                </a:cubicBezTo>
                <a:cubicBezTo>
                  <a:pt x="147" y="546"/>
                  <a:pt x="148" y="549"/>
                  <a:pt x="150" y="549"/>
                </a:cubicBezTo>
                <a:cubicBezTo>
                  <a:pt x="153" y="549"/>
                  <a:pt x="157" y="548"/>
                  <a:pt x="159" y="547"/>
                </a:cubicBezTo>
                <a:cubicBezTo>
                  <a:pt x="161" y="544"/>
                  <a:pt x="168" y="536"/>
                  <a:pt x="173" y="539"/>
                </a:cubicBezTo>
                <a:cubicBezTo>
                  <a:pt x="177" y="541"/>
                  <a:pt x="188" y="542"/>
                  <a:pt x="190" y="542"/>
                </a:cubicBezTo>
                <a:cubicBezTo>
                  <a:pt x="193" y="541"/>
                  <a:pt x="203" y="538"/>
                  <a:pt x="203" y="538"/>
                </a:cubicBezTo>
                <a:cubicBezTo>
                  <a:pt x="204" y="537"/>
                  <a:pt x="205" y="537"/>
                  <a:pt x="205" y="538"/>
                </a:cubicBezTo>
                <a:cubicBezTo>
                  <a:pt x="212" y="542"/>
                  <a:pt x="223" y="550"/>
                  <a:pt x="224" y="553"/>
                </a:cubicBezTo>
                <a:cubicBezTo>
                  <a:pt x="225" y="556"/>
                  <a:pt x="226" y="564"/>
                  <a:pt x="226" y="564"/>
                </a:cubicBezTo>
                <a:cubicBezTo>
                  <a:pt x="231" y="563"/>
                  <a:pt x="236" y="557"/>
                  <a:pt x="240" y="551"/>
                </a:cubicBezTo>
                <a:cubicBezTo>
                  <a:pt x="244" y="545"/>
                  <a:pt x="245" y="542"/>
                  <a:pt x="246" y="536"/>
                </a:cubicBezTo>
                <a:cubicBezTo>
                  <a:pt x="247" y="530"/>
                  <a:pt x="255" y="534"/>
                  <a:pt x="259" y="531"/>
                </a:cubicBezTo>
                <a:cubicBezTo>
                  <a:pt x="263" y="528"/>
                  <a:pt x="262" y="525"/>
                  <a:pt x="260" y="522"/>
                </a:cubicBezTo>
                <a:cubicBezTo>
                  <a:pt x="258" y="519"/>
                  <a:pt x="252" y="509"/>
                  <a:pt x="253" y="500"/>
                </a:cubicBezTo>
                <a:cubicBezTo>
                  <a:pt x="254" y="491"/>
                  <a:pt x="272" y="483"/>
                  <a:pt x="277" y="482"/>
                </a:cubicBezTo>
                <a:cubicBezTo>
                  <a:pt x="282" y="481"/>
                  <a:pt x="286" y="470"/>
                  <a:pt x="291" y="466"/>
                </a:cubicBezTo>
                <a:cubicBezTo>
                  <a:pt x="296" y="462"/>
                  <a:pt x="302" y="460"/>
                  <a:pt x="309" y="454"/>
                </a:cubicBezTo>
                <a:cubicBezTo>
                  <a:pt x="316" y="448"/>
                  <a:pt x="323" y="450"/>
                  <a:pt x="329" y="450"/>
                </a:cubicBezTo>
                <a:cubicBezTo>
                  <a:pt x="335" y="450"/>
                  <a:pt x="337" y="450"/>
                  <a:pt x="337" y="453"/>
                </a:cubicBezTo>
                <a:cubicBezTo>
                  <a:pt x="337" y="456"/>
                  <a:pt x="327" y="461"/>
                  <a:pt x="323" y="466"/>
                </a:cubicBezTo>
                <a:cubicBezTo>
                  <a:pt x="319" y="471"/>
                  <a:pt x="324" y="474"/>
                  <a:pt x="329" y="478"/>
                </a:cubicBezTo>
                <a:cubicBezTo>
                  <a:pt x="334" y="482"/>
                  <a:pt x="336" y="482"/>
                  <a:pt x="341" y="480"/>
                </a:cubicBezTo>
                <a:cubicBezTo>
                  <a:pt x="346" y="478"/>
                  <a:pt x="349" y="459"/>
                  <a:pt x="349" y="454"/>
                </a:cubicBezTo>
                <a:cubicBezTo>
                  <a:pt x="349" y="449"/>
                  <a:pt x="358" y="447"/>
                  <a:pt x="362" y="445"/>
                </a:cubicBezTo>
                <a:cubicBezTo>
                  <a:pt x="366" y="443"/>
                  <a:pt x="361" y="420"/>
                  <a:pt x="360" y="416"/>
                </a:cubicBezTo>
                <a:cubicBezTo>
                  <a:pt x="359" y="412"/>
                  <a:pt x="366" y="410"/>
                  <a:pt x="374" y="409"/>
                </a:cubicBezTo>
                <a:cubicBezTo>
                  <a:pt x="382" y="408"/>
                  <a:pt x="382" y="396"/>
                  <a:pt x="382" y="391"/>
                </a:cubicBezTo>
                <a:cubicBezTo>
                  <a:pt x="382" y="386"/>
                  <a:pt x="385" y="385"/>
                  <a:pt x="391" y="379"/>
                </a:cubicBezTo>
                <a:cubicBezTo>
                  <a:pt x="397" y="373"/>
                  <a:pt x="385" y="371"/>
                  <a:pt x="382" y="371"/>
                </a:cubicBezTo>
                <a:cubicBezTo>
                  <a:pt x="379" y="371"/>
                  <a:pt x="370" y="381"/>
                  <a:pt x="366" y="385"/>
                </a:cubicBezTo>
                <a:cubicBezTo>
                  <a:pt x="362" y="389"/>
                  <a:pt x="357" y="384"/>
                  <a:pt x="355" y="380"/>
                </a:cubicBezTo>
                <a:cubicBezTo>
                  <a:pt x="353" y="376"/>
                  <a:pt x="350" y="373"/>
                  <a:pt x="350" y="367"/>
                </a:cubicBezTo>
                <a:cubicBezTo>
                  <a:pt x="350" y="361"/>
                  <a:pt x="343" y="358"/>
                  <a:pt x="340" y="355"/>
                </a:cubicBezTo>
                <a:cubicBezTo>
                  <a:pt x="337" y="352"/>
                  <a:pt x="336" y="350"/>
                  <a:pt x="335" y="342"/>
                </a:cubicBezTo>
                <a:cubicBezTo>
                  <a:pt x="334" y="334"/>
                  <a:pt x="331" y="317"/>
                  <a:pt x="331" y="311"/>
                </a:cubicBezTo>
                <a:cubicBezTo>
                  <a:pt x="331" y="305"/>
                  <a:pt x="324" y="291"/>
                  <a:pt x="321" y="287"/>
                </a:cubicBezTo>
                <a:cubicBezTo>
                  <a:pt x="318" y="283"/>
                  <a:pt x="322" y="271"/>
                  <a:pt x="322" y="266"/>
                </a:cubicBezTo>
                <a:cubicBezTo>
                  <a:pt x="322" y="261"/>
                  <a:pt x="315" y="258"/>
                  <a:pt x="311" y="256"/>
                </a:cubicBezTo>
                <a:cubicBezTo>
                  <a:pt x="307" y="254"/>
                  <a:pt x="309" y="229"/>
                  <a:pt x="309" y="225"/>
                </a:cubicBezTo>
                <a:cubicBezTo>
                  <a:pt x="309" y="221"/>
                  <a:pt x="318" y="208"/>
                  <a:pt x="321" y="205"/>
                </a:cubicBezTo>
                <a:cubicBezTo>
                  <a:pt x="324" y="202"/>
                  <a:pt x="323" y="188"/>
                  <a:pt x="323" y="184"/>
                </a:cubicBezTo>
                <a:cubicBezTo>
                  <a:pt x="323" y="180"/>
                  <a:pt x="334" y="181"/>
                  <a:pt x="339" y="181"/>
                </a:cubicBezTo>
                <a:cubicBezTo>
                  <a:pt x="344" y="181"/>
                  <a:pt x="346" y="166"/>
                  <a:pt x="347" y="159"/>
                </a:cubicBezTo>
                <a:cubicBezTo>
                  <a:pt x="348" y="152"/>
                  <a:pt x="351" y="157"/>
                  <a:pt x="356" y="159"/>
                </a:cubicBezTo>
                <a:cubicBezTo>
                  <a:pt x="361" y="161"/>
                  <a:pt x="373" y="186"/>
                  <a:pt x="378" y="191"/>
                </a:cubicBezTo>
                <a:cubicBezTo>
                  <a:pt x="383" y="196"/>
                  <a:pt x="387" y="191"/>
                  <a:pt x="387" y="184"/>
                </a:cubicBezTo>
                <a:cubicBezTo>
                  <a:pt x="387" y="177"/>
                  <a:pt x="393" y="183"/>
                  <a:pt x="395" y="186"/>
                </a:cubicBezTo>
                <a:cubicBezTo>
                  <a:pt x="397" y="189"/>
                  <a:pt x="402" y="197"/>
                  <a:pt x="404" y="192"/>
                </a:cubicBezTo>
                <a:cubicBezTo>
                  <a:pt x="406" y="187"/>
                  <a:pt x="407" y="167"/>
                  <a:pt x="407" y="160"/>
                </a:cubicBezTo>
                <a:cubicBezTo>
                  <a:pt x="407" y="153"/>
                  <a:pt x="401" y="141"/>
                  <a:pt x="400" y="135"/>
                </a:cubicBezTo>
                <a:cubicBezTo>
                  <a:pt x="399" y="129"/>
                  <a:pt x="400" y="128"/>
                  <a:pt x="400" y="122"/>
                </a:cubicBezTo>
                <a:cubicBezTo>
                  <a:pt x="400" y="116"/>
                  <a:pt x="398" y="115"/>
                  <a:pt x="395" y="112"/>
                </a:cubicBezTo>
                <a:cubicBezTo>
                  <a:pt x="394" y="112"/>
                  <a:pt x="394" y="111"/>
                  <a:pt x="394" y="111"/>
                </a:cubicBezTo>
                <a:cubicBezTo>
                  <a:pt x="393" y="111"/>
                  <a:pt x="393" y="111"/>
                  <a:pt x="393" y="111"/>
                </a:cubicBezTo>
                <a:cubicBezTo>
                  <a:pt x="392" y="111"/>
                  <a:pt x="392" y="111"/>
                  <a:pt x="392" y="111"/>
                </a:cubicBezTo>
                <a:cubicBezTo>
                  <a:pt x="392" y="111"/>
                  <a:pt x="382" y="109"/>
                  <a:pt x="377" y="108"/>
                </a:cubicBezTo>
                <a:cubicBezTo>
                  <a:pt x="375" y="108"/>
                  <a:pt x="374" y="107"/>
                  <a:pt x="373" y="106"/>
                </a:cubicBezTo>
                <a:cubicBezTo>
                  <a:pt x="372" y="104"/>
                  <a:pt x="373" y="102"/>
                  <a:pt x="373" y="100"/>
                </a:cubicBezTo>
                <a:cubicBezTo>
                  <a:pt x="373" y="99"/>
                  <a:pt x="373" y="99"/>
                  <a:pt x="374" y="98"/>
                </a:cubicBezTo>
                <a:cubicBezTo>
                  <a:pt x="374" y="97"/>
                  <a:pt x="374" y="97"/>
                  <a:pt x="373" y="96"/>
                </a:cubicBezTo>
                <a:cubicBezTo>
                  <a:pt x="372" y="96"/>
                  <a:pt x="372" y="96"/>
                  <a:pt x="372" y="95"/>
                </a:cubicBezTo>
                <a:cubicBezTo>
                  <a:pt x="372" y="96"/>
                  <a:pt x="371" y="96"/>
                  <a:pt x="371" y="96"/>
                </a:cubicBezTo>
                <a:cubicBezTo>
                  <a:pt x="370" y="97"/>
                  <a:pt x="370" y="98"/>
                  <a:pt x="369" y="99"/>
                </a:cubicBezTo>
                <a:cubicBezTo>
                  <a:pt x="366" y="101"/>
                  <a:pt x="362" y="102"/>
                  <a:pt x="359" y="100"/>
                </a:cubicBezTo>
                <a:cubicBezTo>
                  <a:pt x="358" y="99"/>
                  <a:pt x="358" y="98"/>
                  <a:pt x="358" y="96"/>
                </a:cubicBezTo>
                <a:cubicBezTo>
                  <a:pt x="358" y="92"/>
                  <a:pt x="360" y="87"/>
                  <a:pt x="362" y="84"/>
                </a:cubicBezTo>
                <a:cubicBezTo>
                  <a:pt x="361" y="83"/>
                  <a:pt x="358" y="80"/>
                  <a:pt x="356" y="79"/>
                </a:cubicBezTo>
                <a:cubicBezTo>
                  <a:pt x="356" y="79"/>
                  <a:pt x="355" y="79"/>
                  <a:pt x="354" y="79"/>
                </a:cubicBezTo>
                <a:cubicBezTo>
                  <a:pt x="353" y="79"/>
                  <a:pt x="352" y="79"/>
                  <a:pt x="351" y="78"/>
                </a:cubicBezTo>
                <a:cubicBezTo>
                  <a:pt x="347" y="78"/>
                  <a:pt x="347" y="74"/>
                  <a:pt x="347" y="72"/>
                </a:cubicBezTo>
                <a:cubicBezTo>
                  <a:pt x="347" y="71"/>
                  <a:pt x="347" y="71"/>
                  <a:pt x="347" y="71"/>
                </a:cubicBezTo>
                <a:cubicBezTo>
                  <a:pt x="346" y="71"/>
                  <a:pt x="342" y="71"/>
                  <a:pt x="340" y="71"/>
                </a:cubicBezTo>
                <a:cubicBezTo>
                  <a:pt x="339" y="71"/>
                  <a:pt x="339" y="71"/>
                  <a:pt x="339" y="71"/>
                </a:cubicBezTo>
                <a:cubicBezTo>
                  <a:pt x="338" y="71"/>
                  <a:pt x="335" y="72"/>
                  <a:pt x="333" y="72"/>
                </a:cubicBezTo>
                <a:cubicBezTo>
                  <a:pt x="330" y="73"/>
                  <a:pt x="328" y="74"/>
                  <a:pt x="326" y="74"/>
                </a:cubicBezTo>
                <a:cubicBezTo>
                  <a:pt x="322" y="74"/>
                  <a:pt x="316" y="66"/>
                  <a:pt x="315" y="64"/>
                </a:cubicBezTo>
                <a:cubicBezTo>
                  <a:pt x="314" y="61"/>
                  <a:pt x="314" y="57"/>
                  <a:pt x="314" y="54"/>
                </a:cubicBezTo>
                <a:cubicBezTo>
                  <a:pt x="313" y="53"/>
                  <a:pt x="308" y="52"/>
                  <a:pt x="307" y="52"/>
                </a:cubicBezTo>
                <a:cubicBezTo>
                  <a:pt x="306" y="52"/>
                  <a:pt x="306" y="52"/>
                  <a:pt x="306" y="52"/>
                </a:cubicBezTo>
                <a:cubicBezTo>
                  <a:pt x="302" y="51"/>
                  <a:pt x="299" y="42"/>
                  <a:pt x="298" y="39"/>
                </a:cubicBezTo>
                <a:cubicBezTo>
                  <a:pt x="297" y="39"/>
                  <a:pt x="295" y="39"/>
                  <a:pt x="294" y="39"/>
                </a:cubicBezTo>
                <a:cubicBezTo>
                  <a:pt x="290" y="40"/>
                  <a:pt x="287" y="40"/>
                  <a:pt x="284" y="40"/>
                </a:cubicBezTo>
                <a:cubicBezTo>
                  <a:pt x="279" y="39"/>
                  <a:pt x="279" y="34"/>
                  <a:pt x="279" y="31"/>
                </a:cubicBezTo>
                <a:cubicBezTo>
                  <a:pt x="279" y="31"/>
                  <a:pt x="279" y="31"/>
                  <a:pt x="279" y="30"/>
                </a:cubicBezTo>
                <a:cubicBezTo>
                  <a:pt x="278" y="29"/>
                  <a:pt x="274" y="28"/>
                  <a:pt x="271" y="27"/>
                </a:cubicBezTo>
                <a:cubicBezTo>
                  <a:pt x="267" y="26"/>
                  <a:pt x="265" y="25"/>
                  <a:pt x="264" y="24"/>
                </a:cubicBezTo>
                <a:cubicBezTo>
                  <a:pt x="261" y="21"/>
                  <a:pt x="262" y="18"/>
                  <a:pt x="264" y="15"/>
                </a:cubicBezTo>
                <a:cubicBezTo>
                  <a:pt x="264" y="14"/>
                  <a:pt x="264" y="13"/>
                  <a:pt x="265" y="1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243"/>
          <p:cNvSpPr>
            <a:spLocks/>
          </p:cNvSpPr>
          <p:nvPr/>
        </p:nvSpPr>
        <p:spPr bwMode="auto">
          <a:xfrm>
            <a:off x="14919221" y="691435"/>
            <a:ext cx="1614619" cy="2092816"/>
          </a:xfrm>
          <a:custGeom>
            <a:avLst/>
            <a:gdLst>
              <a:gd name="T0" fmla="*/ 29 w 574"/>
              <a:gd name="T1" fmla="*/ 555 h 742"/>
              <a:gd name="T2" fmla="*/ 57 w 574"/>
              <a:gd name="T3" fmla="*/ 575 h 742"/>
              <a:gd name="T4" fmla="*/ 46 w 574"/>
              <a:gd name="T5" fmla="*/ 617 h 742"/>
              <a:gd name="T6" fmla="*/ 36 w 574"/>
              <a:gd name="T7" fmla="*/ 652 h 742"/>
              <a:gd name="T8" fmla="*/ 36 w 574"/>
              <a:gd name="T9" fmla="*/ 681 h 742"/>
              <a:gd name="T10" fmla="*/ 69 w 574"/>
              <a:gd name="T11" fmla="*/ 709 h 742"/>
              <a:gd name="T12" fmla="*/ 104 w 574"/>
              <a:gd name="T13" fmla="*/ 712 h 742"/>
              <a:gd name="T14" fmla="*/ 126 w 574"/>
              <a:gd name="T15" fmla="*/ 725 h 742"/>
              <a:gd name="T16" fmla="*/ 171 w 574"/>
              <a:gd name="T17" fmla="*/ 738 h 742"/>
              <a:gd name="T18" fmla="*/ 199 w 574"/>
              <a:gd name="T19" fmla="*/ 730 h 742"/>
              <a:gd name="T20" fmla="*/ 252 w 574"/>
              <a:gd name="T21" fmla="*/ 709 h 742"/>
              <a:gd name="T22" fmla="*/ 266 w 574"/>
              <a:gd name="T23" fmla="*/ 674 h 742"/>
              <a:gd name="T24" fmla="*/ 290 w 574"/>
              <a:gd name="T25" fmla="*/ 641 h 742"/>
              <a:gd name="T26" fmla="*/ 300 w 574"/>
              <a:gd name="T27" fmla="*/ 624 h 742"/>
              <a:gd name="T28" fmla="*/ 324 w 574"/>
              <a:gd name="T29" fmla="*/ 604 h 742"/>
              <a:gd name="T30" fmla="*/ 354 w 574"/>
              <a:gd name="T31" fmla="*/ 582 h 742"/>
              <a:gd name="T32" fmla="*/ 377 w 574"/>
              <a:gd name="T33" fmla="*/ 571 h 742"/>
              <a:gd name="T34" fmla="*/ 413 w 574"/>
              <a:gd name="T35" fmla="*/ 571 h 742"/>
              <a:gd name="T36" fmla="*/ 424 w 574"/>
              <a:gd name="T37" fmla="*/ 597 h 742"/>
              <a:gd name="T38" fmla="*/ 464 w 574"/>
              <a:gd name="T39" fmla="*/ 578 h 742"/>
              <a:gd name="T40" fmla="*/ 491 w 574"/>
              <a:gd name="T41" fmla="*/ 576 h 742"/>
              <a:gd name="T42" fmla="*/ 506 w 574"/>
              <a:gd name="T43" fmla="*/ 519 h 742"/>
              <a:gd name="T44" fmla="*/ 552 w 574"/>
              <a:gd name="T45" fmla="*/ 481 h 742"/>
              <a:gd name="T46" fmla="*/ 555 w 574"/>
              <a:gd name="T47" fmla="*/ 429 h 742"/>
              <a:gd name="T48" fmla="*/ 549 w 574"/>
              <a:gd name="T49" fmla="*/ 383 h 742"/>
              <a:gd name="T50" fmla="*/ 567 w 574"/>
              <a:gd name="T51" fmla="*/ 336 h 742"/>
              <a:gd name="T52" fmla="*/ 524 w 574"/>
              <a:gd name="T53" fmla="*/ 331 h 742"/>
              <a:gd name="T54" fmla="*/ 462 w 574"/>
              <a:gd name="T55" fmla="*/ 330 h 742"/>
              <a:gd name="T56" fmla="*/ 416 w 574"/>
              <a:gd name="T57" fmla="*/ 369 h 742"/>
              <a:gd name="T58" fmla="*/ 402 w 574"/>
              <a:gd name="T59" fmla="*/ 344 h 742"/>
              <a:gd name="T60" fmla="*/ 409 w 574"/>
              <a:gd name="T61" fmla="*/ 260 h 742"/>
              <a:gd name="T62" fmla="*/ 370 w 574"/>
              <a:gd name="T63" fmla="*/ 249 h 742"/>
              <a:gd name="T64" fmla="*/ 372 w 574"/>
              <a:gd name="T65" fmla="*/ 224 h 742"/>
              <a:gd name="T66" fmla="*/ 418 w 574"/>
              <a:gd name="T67" fmla="*/ 197 h 742"/>
              <a:gd name="T68" fmla="*/ 463 w 574"/>
              <a:gd name="T69" fmla="*/ 168 h 742"/>
              <a:gd name="T70" fmla="*/ 498 w 574"/>
              <a:gd name="T71" fmla="*/ 109 h 742"/>
              <a:gd name="T72" fmla="*/ 492 w 574"/>
              <a:gd name="T73" fmla="*/ 96 h 742"/>
              <a:gd name="T74" fmla="*/ 445 w 574"/>
              <a:gd name="T75" fmla="*/ 78 h 742"/>
              <a:gd name="T76" fmla="*/ 436 w 574"/>
              <a:gd name="T77" fmla="*/ 46 h 742"/>
              <a:gd name="T78" fmla="*/ 415 w 574"/>
              <a:gd name="T79" fmla="*/ 9 h 742"/>
              <a:gd name="T80" fmla="*/ 357 w 574"/>
              <a:gd name="T81" fmla="*/ 56 h 742"/>
              <a:gd name="T82" fmla="*/ 344 w 574"/>
              <a:gd name="T83" fmla="*/ 98 h 742"/>
              <a:gd name="T84" fmla="*/ 363 w 574"/>
              <a:gd name="T85" fmla="*/ 125 h 742"/>
              <a:gd name="T86" fmla="*/ 279 w 574"/>
              <a:gd name="T87" fmla="*/ 138 h 742"/>
              <a:gd name="T88" fmla="*/ 177 w 574"/>
              <a:gd name="T89" fmla="*/ 210 h 742"/>
              <a:gd name="T90" fmla="*/ 89 w 574"/>
              <a:gd name="T91" fmla="*/ 311 h 742"/>
              <a:gd name="T92" fmla="*/ 68 w 574"/>
              <a:gd name="T93" fmla="*/ 354 h 742"/>
              <a:gd name="T94" fmla="*/ 89 w 574"/>
              <a:gd name="T95" fmla="*/ 390 h 742"/>
              <a:gd name="T96" fmla="*/ 99 w 574"/>
              <a:gd name="T97" fmla="*/ 429 h 742"/>
              <a:gd name="T98" fmla="*/ 49 w 574"/>
              <a:gd name="T99" fmla="*/ 405 h 742"/>
              <a:gd name="T100" fmla="*/ 40 w 574"/>
              <a:gd name="T101" fmla="*/ 476 h 742"/>
              <a:gd name="T102" fmla="*/ 0 w 574"/>
              <a:gd name="T103" fmla="*/ 52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4" h="742">
                <a:moveTo>
                  <a:pt x="1" y="539"/>
                </a:moveTo>
                <a:cubicBezTo>
                  <a:pt x="2" y="539"/>
                  <a:pt x="3" y="540"/>
                  <a:pt x="3" y="541"/>
                </a:cubicBezTo>
                <a:cubicBezTo>
                  <a:pt x="4" y="544"/>
                  <a:pt x="6" y="550"/>
                  <a:pt x="9" y="551"/>
                </a:cubicBezTo>
                <a:cubicBezTo>
                  <a:pt x="14" y="552"/>
                  <a:pt x="23" y="554"/>
                  <a:pt x="26" y="555"/>
                </a:cubicBezTo>
                <a:cubicBezTo>
                  <a:pt x="26" y="555"/>
                  <a:pt x="28" y="555"/>
                  <a:pt x="29" y="555"/>
                </a:cubicBezTo>
                <a:cubicBezTo>
                  <a:pt x="33" y="554"/>
                  <a:pt x="38" y="554"/>
                  <a:pt x="39" y="557"/>
                </a:cubicBezTo>
                <a:cubicBezTo>
                  <a:pt x="40" y="559"/>
                  <a:pt x="42" y="564"/>
                  <a:pt x="43" y="565"/>
                </a:cubicBezTo>
                <a:cubicBezTo>
                  <a:pt x="44" y="565"/>
                  <a:pt x="45" y="566"/>
                  <a:pt x="47" y="566"/>
                </a:cubicBezTo>
                <a:cubicBezTo>
                  <a:pt x="50" y="567"/>
                  <a:pt x="53" y="568"/>
                  <a:pt x="54" y="571"/>
                </a:cubicBezTo>
                <a:cubicBezTo>
                  <a:pt x="55" y="571"/>
                  <a:pt x="56" y="573"/>
                  <a:pt x="57" y="575"/>
                </a:cubicBezTo>
                <a:cubicBezTo>
                  <a:pt x="63" y="585"/>
                  <a:pt x="65" y="590"/>
                  <a:pt x="65" y="592"/>
                </a:cubicBezTo>
                <a:cubicBezTo>
                  <a:pt x="64" y="593"/>
                  <a:pt x="64" y="594"/>
                  <a:pt x="63" y="594"/>
                </a:cubicBezTo>
                <a:cubicBezTo>
                  <a:pt x="61" y="595"/>
                  <a:pt x="52" y="602"/>
                  <a:pt x="51" y="604"/>
                </a:cubicBezTo>
                <a:cubicBezTo>
                  <a:pt x="51" y="604"/>
                  <a:pt x="50" y="605"/>
                  <a:pt x="50" y="607"/>
                </a:cubicBezTo>
                <a:cubicBezTo>
                  <a:pt x="48" y="610"/>
                  <a:pt x="46" y="616"/>
                  <a:pt x="46" y="617"/>
                </a:cubicBezTo>
                <a:cubicBezTo>
                  <a:pt x="46" y="618"/>
                  <a:pt x="46" y="619"/>
                  <a:pt x="46" y="620"/>
                </a:cubicBezTo>
                <a:cubicBezTo>
                  <a:pt x="47" y="630"/>
                  <a:pt x="47" y="635"/>
                  <a:pt x="44" y="636"/>
                </a:cubicBezTo>
                <a:cubicBezTo>
                  <a:pt x="43" y="636"/>
                  <a:pt x="42" y="636"/>
                  <a:pt x="41" y="637"/>
                </a:cubicBezTo>
                <a:cubicBezTo>
                  <a:pt x="40" y="637"/>
                  <a:pt x="37" y="638"/>
                  <a:pt x="37" y="639"/>
                </a:cubicBezTo>
                <a:cubicBezTo>
                  <a:pt x="37" y="642"/>
                  <a:pt x="37" y="649"/>
                  <a:pt x="36" y="652"/>
                </a:cubicBezTo>
                <a:cubicBezTo>
                  <a:pt x="36" y="654"/>
                  <a:pt x="35" y="656"/>
                  <a:pt x="32" y="660"/>
                </a:cubicBezTo>
                <a:cubicBezTo>
                  <a:pt x="31" y="662"/>
                  <a:pt x="29" y="665"/>
                  <a:pt x="28" y="666"/>
                </a:cubicBezTo>
                <a:cubicBezTo>
                  <a:pt x="29" y="667"/>
                  <a:pt x="29" y="668"/>
                  <a:pt x="30" y="670"/>
                </a:cubicBezTo>
                <a:cubicBezTo>
                  <a:pt x="30" y="673"/>
                  <a:pt x="32" y="678"/>
                  <a:pt x="33" y="679"/>
                </a:cubicBezTo>
                <a:cubicBezTo>
                  <a:pt x="34" y="680"/>
                  <a:pt x="35" y="680"/>
                  <a:pt x="36" y="681"/>
                </a:cubicBezTo>
                <a:cubicBezTo>
                  <a:pt x="40" y="683"/>
                  <a:pt x="45" y="686"/>
                  <a:pt x="45" y="689"/>
                </a:cubicBezTo>
                <a:cubicBezTo>
                  <a:pt x="45" y="698"/>
                  <a:pt x="45" y="701"/>
                  <a:pt x="45" y="702"/>
                </a:cubicBezTo>
                <a:cubicBezTo>
                  <a:pt x="45" y="702"/>
                  <a:pt x="45" y="702"/>
                  <a:pt x="45" y="702"/>
                </a:cubicBezTo>
                <a:cubicBezTo>
                  <a:pt x="50" y="702"/>
                  <a:pt x="55" y="702"/>
                  <a:pt x="57" y="705"/>
                </a:cubicBezTo>
                <a:cubicBezTo>
                  <a:pt x="60" y="707"/>
                  <a:pt x="67" y="709"/>
                  <a:pt x="69" y="709"/>
                </a:cubicBezTo>
                <a:cubicBezTo>
                  <a:pt x="69" y="709"/>
                  <a:pt x="73" y="708"/>
                  <a:pt x="76" y="707"/>
                </a:cubicBezTo>
                <a:cubicBezTo>
                  <a:pt x="83" y="705"/>
                  <a:pt x="87" y="704"/>
                  <a:pt x="89" y="704"/>
                </a:cubicBezTo>
                <a:cubicBezTo>
                  <a:pt x="90" y="704"/>
                  <a:pt x="91" y="704"/>
                  <a:pt x="92" y="704"/>
                </a:cubicBezTo>
                <a:cubicBezTo>
                  <a:pt x="94" y="704"/>
                  <a:pt x="98" y="704"/>
                  <a:pt x="100" y="708"/>
                </a:cubicBezTo>
                <a:cubicBezTo>
                  <a:pt x="100" y="709"/>
                  <a:pt x="102" y="710"/>
                  <a:pt x="104" y="712"/>
                </a:cubicBezTo>
                <a:cubicBezTo>
                  <a:pt x="106" y="715"/>
                  <a:pt x="109" y="717"/>
                  <a:pt x="109" y="720"/>
                </a:cubicBezTo>
                <a:cubicBezTo>
                  <a:pt x="111" y="725"/>
                  <a:pt x="113" y="728"/>
                  <a:pt x="113" y="729"/>
                </a:cubicBezTo>
                <a:cubicBezTo>
                  <a:pt x="115" y="729"/>
                  <a:pt x="120" y="727"/>
                  <a:pt x="122" y="727"/>
                </a:cubicBezTo>
                <a:cubicBezTo>
                  <a:pt x="123" y="726"/>
                  <a:pt x="123" y="726"/>
                  <a:pt x="123" y="726"/>
                </a:cubicBezTo>
                <a:cubicBezTo>
                  <a:pt x="124" y="726"/>
                  <a:pt x="125" y="725"/>
                  <a:pt x="126" y="725"/>
                </a:cubicBezTo>
                <a:cubicBezTo>
                  <a:pt x="129" y="723"/>
                  <a:pt x="133" y="721"/>
                  <a:pt x="136" y="723"/>
                </a:cubicBezTo>
                <a:cubicBezTo>
                  <a:pt x="139" y="725"/>
                  <a:pt x="149" y="736"/>
                  <a:pt x="150" y="738"/>
                </a:cubicBezTo>
                <a:cubicBezTo>
                  <a:pt x="150" y="739"/>
                  <a:pt x="154" y="741"/>
                  <a:pt x="155" y="742"/>
                </a:cubicBezTo>
                <a:cubicBezTo>
                  <a:pt x="157" y="742"/>
                  <a:pt x="166" y="740"/>
                  <a:pt x="169" y="739"/>
                </a:cubicBezTo>
                <a:cubicBezTo>
                  <a:pt x="169" y="738"/>
                  <a:pt x="170" y="738"/>
                  <a:pt x="171" y="738"/>
                </a:cubicBezTo>
                <a:cubicBezTo>
                  <a:pt x="173" y="737"/>
                  <a:pt x="176" y="736"/>
                  <a:pt x="177" y="735"/>
                </a:cubicBezTo>
                <a:cubicBezTo>
                  <a:pt x="177" y="734"/>
                  <a:pt x="177" y="733"/>
                  <a:pt x="178" y="733"/>
                </a:cubicBezTo>
                <a:cubicBezTo>
                  <a:pt x="179" y="730"/>
                  <a:pt x="181" y="726"/>
                  <a:pt x="184" y="728"/>
                </a:cubicBezTo>
                <a:cubicBezTo>
                  <a:pt x="186" y="728"/>
                  <a:pt x="195" y="730"/>
                  <a:pt x="197" y="730"/>
                </a:cubicBezTo>
                <a:cubicBezTo>
                  <a:pt x="197" y="730"/>
                  <a:pt x="198" y="730"/>
                  <a:pt x="199" y="730"/>
                </a:cubicBezTo>
                <a:cubicBezTo>
                  <a:pt x="206" y="730"/>
                  <a:pt x="210" y="730"/>
                  <a:pt x="211" y="729"/>
                </a:cubicBezTo>
                <a:cubicBezTo>
                  <a:pt x="212" y="728"/>
                  <a:pt x="213" y="726"/>
                  <a:pt x="215" y="724"/>
                </a:cubicBezTo>
                <a:cubicBezTo>
                  <a:pt x="221" y="715"/>
                  <a:pt x="225" y="709"/>
                  <a:pt x="228" y="709"/>
                </a:cubicBezTo>
                <a:cubicBezTo>
                  <a:pt x="233" y="708"/>
                  <a:pt x="245" y="710"/>
                  <a:pt x="247" y="710"/>
                </a:cubicBezTo>
                <a:cubicBezTo>
                  <a:pt x="250" y="711"/>
                  <a:pt x="251" y="711"/>
                  <a:pt x="252" y="709"/>
                </a:cubicBezTo>
                <a:cubicBezTo>
                  <a:pt x="254" y="707"/>
                  <a:pt x="270" y="686"/>
                  <a:pt x="270" y="686"/>
                </a:cubicBezTo>
                <a:cubicBezTo>
                  <a:pt x="270" y="686"/>
                  <a:pt x="270" y="686"/>
                  <a:pt x="271" y="686"/>
                </a:cubicBezTo>
                <a:cubicBezTo>
                  <a:pt x="271" y="686"/>
                  <a:pt x="271" y="686"/>
                  <a:pt x="271" y="686"/>
                </a:cubicBezTo>
                <a:cubicBezTo>
                  <a:pt x="269" y="684"/>
                  <a:pt x="267" y="681"/>
                  <a:pt x="266" y="680"/>
                </a:cubicBezTo>
                <a:cubicBezTo>
                  <a:pt x="265" y="678"/>
                  <a:pt x="266" y="676"/>
                  <a:pt x="266" y="674"/>
                </a:cubicBezTo>
                <a:cubicBezTo>
                  <a:pt x="266" y="673"/>
                  <a:pt x="266" y="672"/>
                  <a:pt x="266" y="671"/>
                </a:cubicBezTo>
                <a:cubicBezTo>
                  <a:pt x="266" y="669"/>
                  <a:pt x="269" y="661"/>
                  <a:pt x="271" y="658"/>
                </a:cubicBezTo>
                <a:cubicBezTo>
                  <a:pt x="273" y="655"/>
                  <a:pt x="275" y="653"/>
                  <a:pt x="277" y="652"/>
                </a:cubicBezTo>
                <a:cubicBezTo>
                  <a:pt x="278" y="651"/>
                  <a:pt x="278" y="651"/>
                  <a:pt x="278" y="651"/>
                </a:cubicBezTo>
                <a:cubicBezTo>
                  <a:pt x="281" y="650"/>
                  <a:pt x="288" y="644"/>
                  <a:pt x="290" y="641"/>
                </a:cubicBezTo>
                <a:cubicBezTo>
                  <a:pt x="290" y="641"/>
                  <a:pt x="290" y="641"/>
                  <a:pt x="288" y="638"/>
                </a:cubicBezTo>
                <a:cubicBezTo>
                  <a:pt x="288" y="638"/>
                  <a:pt x="287" y="638"/>
                  <a:pt x="287" y="637"/>
                </a:cubicBezTo>
                <a:cubicBezTo>
                  <a:pt x="286" y="637"/>
                  <a:pt x="286" y="636"/>
                  <a:pt x="286" y="635"/>
                </a:cubicBezTo>
                <a:cubicBezTo>
                  <a:pt x="287" y="633"/>
                  <a:pt x="290" y="630"/>
                  <a:pt x="298" y="625"/>
                </a:cubicBezTo>
                <a:cubicBezTo>
                  <a:pt x="299" y="625"/>
                  <a:pt x="300" y="624"/>
                  <a:pt x="300" y="624"/>
                </a:cubicBezTo>
                <a:cubicBezTo>
                  <a:pt x="301" y="623"/>
                  <a:pt x="303" y="623"/>
                  <a:pt x="308" y="624"/>
                </a:cubicBezTo>
                <a:cubicBezTo>
                  <a:pt x="309" y="624"/>
                  <a:pt x="311" y="624"/>
                  <a:pt x="312" y="624"/>
                </a:cubicBezTo>
                <a:cubicBezTo>
                  <a:pt x="312" y="623"/>
                  <a:pt x="314" y="619"/>
                  <a:pt x="315" y="613"/>
                </a:cubicBezTo>
                <a:cubicBezTo>
                  <a:pt x="316" y="610"/>
                  <a:pt x="318" y="608"/>
                  <a:pt x="322" y="606"/>
                </a:cubicBezTo>
                <a:cubicBezTo>
                  <a:pt x="323" y="605"/>
                  <a:pt x="324" y="605"/>
                  <a:pt x="324" y="604"/>
                </a:cubicBezTo>
                <a:cubicBezTo>
                  <a:pt x="325" y="604"/>
                  <a:pt x="325" y="600"/>
                  <a:pt x="325" y="599"/>
                </a:cubicBezTo>
                <a:cubicBezTo>
                  <a:pt x="325" y="597"/>
                  <a:pt x="325" y="596"/>
                  <a:pt x="325" y="595"/>
                </a:cubicBezTo>
                <a:cubicBezTo>
                  <a:pt x="326" y="591"/>
                  <a:pt x="342" y="588"/>
                  <a:pt x="342" y="588"/>
                </a:cubicBezTo>
                <a:cubicBezTo>
                  <a:pt x="345" y="587"/>
                  <a:pt x="348" y="588"/>
                  <a:pt x="350" y="588"/>
                </a:cubicBezTo>
                <a:cubicBezTo>
                  <a:pt x="351" y="588"/>
                  <a:pt x="352" y="587"/>
                  <a:pt x="354" y="582"/>
                </a:cubicBezTo>
                <a:cubicBezTo>
                  <a:pt x="354" y="581"/>
                  <a:pt x="354" y="580"/>
                  <a:pt x="353" y="578"/>
                </a:cubicBezTo>
                <a:cubicBezTo>
                  <a:pt x="352" y="577"/>
                  <a:pt x="352" y="576"/>
                  <a:pt x="352" y="574"/>
                </a:cubicBezTo>
                <a:cubicBezTo>
                  <a:pt x="351" y="573"/>
                  <a:pt x="351" y="572"/>
                  <a:pt x="352" y="572"/>
                </a:cubicBezTo>
                <a:cubicBezTo>
                  <a:pt x="354" y="569"/>
                  <a:pt x="358" y="568"/>
                  <a:pt x="368" y="568"/>
                </a:cubicBezTo>
                <a:cubicBezTo>
                  <a:pt x="371" y="568"/>
                  <a:pt x="375" y="569"/>
                  <a:pt x="377" y="571"/>
                </a:cubicBezTo>
                <a:cubicBezTo>
                  <a:pt x="377" y="571"/>
                  <a:pt x="377" y="571"/>
                  <a:pt x="380" y="569"/>
                </a:cubicBezTo>
                <a:cubicBezTo>
                  <a:pt x="383" y="566"/>
                  <a:pt x="392" y="559"/>
                  <a:pt x="397" y="558"/>
                </a:cubicBezTo>
                <a:cubicBezTo>
                  <a:pt x="400" y="556"/>
                  <a:pt x="404" y="557"/>
                  <a:pt x="406" y="558"/>
                </a:cubicBezTo>
                <a:cubicBezTo>
                  <a:pt x="407" y="559"/>
                  <a:pt x="407" y="559"/>
                  <a:pt x="408" y="559"/>
                </a:cubicBezTo>
                <a:cubicBezTo>
                  <a:pt x="411" y="560"/>
                  <a:pt x="412" y="564"/>
                  <a:pt x="413" y="571"/>
                </a:cubicBezTo>
                <a:cubicBezTo>
                  <a:pt x="413" y="573"/>
                  <a:pt x="413" y="574"/>
                  <a:pt x="413" y="575"/>
                </a:cubicBezTo>
                <a:cubicBezTo>
                  <a:pt x="414" y="577"/>
                  <a:pt x="416" y="580"/>
                  <a:pt x="417" y="582"/>
                </a:cubicBezTo>
                <a:cubicBezTo>
                  <a:pt x="418" y="582"/>
                  <a:pt x="419" y="583"/>
                  <a:pt x="419" y="584"/>
                </a:cubicBezTo>
                <a:cubicBezTo>
                  <a:pt x="421" y="587"/>
                  <a:pt x="422" y="592"/>
                  <a:pt x="424" y="596"/>
                </a:cubicBezTo>
                <a:cubicBezTo>
                  <a:pt x="424" y="597"/>
                  <a:pt x="424" y="597"/>
                  <a:pt x="424" y="597"/>
                </a:cubicBezTo>
                <a:cubicBezTo>
                  <a:pt x="424" y="599"/>
                  <a:pt x="427" y="602"/>
                  <a:pt x="430" y="604"/>
                </a:cubicBezTo>
                <a:cubicBezTo>
                  <a:pt x="433" y="600"/>
                  <a:pt x="439" y="592"/>
                  <a:pt x="440" y="591"/>
                </a:cubicBezTo>
                <a:cubicBezTo>
                  <a:pt x="442" y="588"/>
                  <a:pt x="450" y="589"/>
                  <a:pt x="452" y="589"/>
                </a:cubicBezTo>
                <a:cubicBezTo>
                  <a:pt x="454" y="588"/>
                  <a:pt x="459" y="583"/>
                  <a:pt x="462" y="579"/>
                </a:cubicBezTo>
                <a:cubicBezTo>
                  <a:pt x="463" y="578"/>
                  <a:pt x="463" y="578"/>
                  <a:pt x="464" y="578"/>
                </a:cubicBezTo>
                <a:cubicBezTo>
                  <a:pt x="464" y="578"/>
                  <a:pt x="471" y="576"/>
                  <a:pt x="474" y="576"/>
                </a:cubicBezTo>
                <a:cubicBezTo>
                  <a:pt x="477" y="576"/>
                  <a:pt x="479" y="580"/>
                  <a:pt x="481" y="582"/>
                </a:cubicBezTo>
                <a:cubicBezTo>
                  <a:pt x="482" y="583"/>
                  <a:pt x="482" y="583"/>
                  <a:pt x="482" y="584"/>
                </a:cubicBezTo>
                <a:cubicBezTo>
                  <a:pt x="484" y="583"/>
                  <a:pt x="487" y="580"/>
                  <a:pt x="489" y="579"/>
                </a:cubicBezTo>
                <a:cubicBezTo>
                  <a:pt x="490" y="578"/>
                  <a:pt x="491" y="577"/>
                  <a:pt x="491" y="576"/>
                </a:cubicBezTo>
                <a:cubicBezTo>
                  <a:pt x="493" y="574"/>
                  <a:pt x="504" y="543"/>
                  <a:pt x="505" y="540"/>
                </a:cubicBezTo>
                <a:cubicBezTo>
                  <a:pt x="505" y="539"/>
                  <a:pt x="503" y="534"/>
                  <a:pt x="501" y="532"/>
                </a:cubicBezTo>
                <a:cubicBezTo>
                  <a:pt x="499" y="530"/>
                  <a:pt x="501" y="527"/>
                  <a:pt x="502" y="525"/>
                </a:cubicBezTo>
                <a:cubicBezTo>
                  <a:pt x="503" y="525"/>
                  <a:pt x="503" y="524"/>
                  <a:pt x="504" y="523"/>
                </a:cubicBezTo>
                <a:cubicBezTo>
                  <a:pt x="504" y="522"/>
                  <a:pt x="505" y="521"/>
                  <a:pt x="506" y="519"/>
                </a:cubicBezTo>
                <a:cubicBezTo>
                  <a:pt x="508" y="515"/>
                  <a:pt x="511" y="510"/>
                  <a:pt x="512" y="507"/>
                </a:cubicBezTo>
                <a:cubicBezTo>
                  <a:pt x="513" y="502"/>
                  <a:pt x="518" y="481"/>
                  <a:pt x="519" y="478"/>
                </a:cubicBezTo>
                <a:cubicBezTo>
                  <a:pt x="521" y="474"/>
                  <a:pt x="531" y="473"/>
                  <a:pt x="532" y="473"/>
                </a:cubicBezTo>
                <a:cubicBezTo>
                  <a:pt x="532" y="473"/>
                  <a:pt x="534" y="473"/>
                  <a:pt x="541" y="481"/>
                </a:cubicBezTo>
                <a:cubicBezTo>
                  <a:pt x="546" y="481"/>
                  <a:pt x="551" y="481"/>
                  <a:pt x="552" y="481"/>
                </a:cubicBezTo>
                <a:cubicBezTo>
                  <a:pt x="553" y="480"/>
                  <a:pt x="556" y="475"/>
                  <a:pt x="559" y="470"/>
                </a:cubicBezTo>
                <a:cubicBezTo>
                  <a:pt x="559" y="470"/>
                  <a:pt x="560" y="470"/>
                  <a:pt x="560" y="470"/>
                </a:cubicBezTo>
                <a:cubicBezTo>
                  <a:pt x="560" y="469"/>
                  <a:pt x="560" y="469"/>
                  <a:pt x="560" y="469"/>
                </a:cubicBezTo>
                <a:cubicBezTo>
                  <a:pt x="559" y="465"/>
                  <a:pt x="559" y="458"/>
                  <a:pt x="559" y="453"/>
                </a:cubicBezTo>
                <a:cubicBezTo>
                  <a:pt x="559" y="448"/>
                  <a:pt x="557" y="435"/>
                  <a:pt x="555" y="429"/>
                </a:cubicBezTo>
                <a:cubicBezTo>
                  <a:pt x="553" y="424"/>
                  <a:pt x="546" y="411"/>
                  <a:pt x="544" y="408"/>
                </a:cubicBezTo>
                <a:cubicBezTo>
                  <a:pt x="541" y="405"/>
                  <a:pt x="545" y="403"/>
                  <a:pt x="546" y="401"/>
                </a:cubicBezTo>
                <a:cubicBezTo>
                  <a:pt x="548" y="399"/>
                  <a:pt x="538" y="393"/>
                  <a:pt x="535" y="391"/>
                </a:cubicBezTo>
                <a:cubicBezTo>
                  <a:pt x="531" y="388"/>
                  <a:pt x="533" y="387"/>
                  <a:pt x="536" y="384"/>
                </a:cubicBezTo>
                <a:cubicBezTo>
                  <a:pt x="539" y="381"/>
                  <a:pt x="546" y="383"/>
                  <a:pt x="549" y="383"/>
                </a:cubicBezTo>
                <a:cubicBezTo>
                  <a:pt x="553" y="383"/>
                  <a:pt x="552" y="376"/>
                  <a:pt x="553" y="374"/>
                </a:cubicBezTo>
                <a:cubicBezTo>
                  <a:pt x="554" y="372"/>
                  <a:pt x="558" y="367"/>
                  <a:pt x="559" y="364"/>
                </a:cubicBezTo>
                <a:cubicBezTo>
                  <a:pt x="561" y="361"/>
                  <a:pt x="566" y="359"/>
                  <a:pt x="570" y="359"/>
                </a:cubicBezTo>
                <a:cubicBezTo>
                  <a:pt x="574" y="359"/>
                  <a:pt x="573" y="349"/>
                  <a:pt x="573" y="346"/>
                </a:cubicBezTo>
                <a:cubicBezTo>
                  <a:pt x="572" y="343"/>
                  <a:pt x="570" y="338"/>
                  <a:pt x="567" y="336"/>
                </a:cubicBezTo>
                <a:cubicBezTo>
                  <a:pt x="564" y="335"/>
                  <a:pt x="562" y="328"/>
                  <a:pt x="558" y="323"/>
                </a:cubicBezTo>
                <a:cubicBezTo>
                  <a:pt x="555" y="318"/>
                  <a:pt x="550" y="324"/>
                  <a:pt x="548" y="327"/>
                </a:cubicBezTo>
                <a:cubicBezTo>
                  <a:pt x="545" y="330"/>
                  <a:pt x="543" y="327"/>
                  <a:pt x="541" y="326"/>
                </a:cubicBezTo>
                <a:cubicBezTo>
                  <a:pt x="539" y="324"/>
                  <a:pt x="534" y="323"/>
                  <a:pt x="532" y="324"/>
                </a:cubicBezTo>
                <a:cubicBezTo>
                  <a:pt x="530" y="324"/>
                  <a:pt x="527" y="327"/>
                  <a:pt x="524" y="331"/>
                </a:cubicBezTo>
                <a:cubicBezTo>
                  <a:pt x="521" y="335"/>
                  <a:pt x="515" y="331"/>
                  <a:pt x="512" y="331"/>
                </a:cubicBezTo>
                <a:cubicBezTo>
                  <a:pt x="508" y="331"/>
                  <a:pt x="507" y="335"/>
                  <a:pt x="505" y="337"/>
                </a:cubicBezTo>
                <a:cubicBezTo>
                  <a:pt x="503" y="340"/>
                  <a:pt x="499" y="337"/>
                  <a:pt x="496" y="336"/>
                </a:cubicBezTo>
                <a:cubicBezTo>
                  <a:pt x="494" y="335"/>
                  <a:pt x="493" y="333"/>
                  <a:pt x="493" y="329"/>
                </a:cubicBezTo>
                <a:cubicBezTo>
                  <a:pt x="492" y="325"/>
                  <a:pt x="465" y="330"/>
                  <a:pt x="462" y="330"/>
                </a:cubicBezTo>
                <a:cubicBezTo>
                  <a:pt x="458" y="330"/>
                  <a:pt x="449" y="342"/>
                  <a:pt x="445" y="345"/>
                </a:cubicBezTo>
                <a:cubicBezTo>
                  <a:pt x="442" y="347"/>
                  <a:pt x="435" y="346"/>
                  <a:pt x="432" y="346"/>
                </a:cubicBezTo>
                <a:cubicBezTo>
                  <a:pt x="428" y="346"/>
                  <a:pt x="425" y="352"/>
                  <a:pt x="423" y="354"/>
                </a:cubicBezTo>
                <a:cubicBezTo>
                  <a:pt x="421" y="356"/>
                  <a:pt x="423" y="359"/>
                  <a:pt x="423" y="362"/>
                </a:cubicBezTo>
                <a:cubicBezTo>
                  <a:pt x="424" y="365"/>
                  <a:pt x="418" y="368"/>
                  <a:pt x="416" y="369"/>
                </a:cubicBezTo>
                <a:cubicBezTo>
                  <a:pt x="414" y="371"/>
                  <a:pt x="409" y="364"/>
                  <a:pt x="408" y="362"/>
                </a:cubicBezTo>
                <a:cubicBezTo>
                  <a:pt x="407" y="360"/>
                  <a:pt x="412" y="355"/>
                  <a:pt x="415" y="352"/>
                </a:cubicBezTo>
                <a:cubicBezTo>
                  <a:pt x="418" y="349"/>
                  <a:pt x="415" y="348"/>
                  <a:pt x="412" y="348"/>
                </a:cubicBezTo>
                <a:cubicBezTo>
                  <a:pt x="410" y="348"/>
                  <a:pt x="402" y="351"/>
                  <a:pt x="398" y="353"/>
                </a:cubicBezTo>
                <a:cubicBezTo>
                  <a:pt x="395" y="354"/>
                  <a:pt x="400" y="347"/>
                  <a:pt x="402" y="344"/>
                </a:cubicBezTo>
                <a:cubicBezTo>
                  <a:pt x="404" y="341"/>
                  <a:pt x="410" y="339"/>
                  <a:pt x="414" y="339"/>
                </a:cubicBezTo>
                <a:cubicBezTo>
                  <a:pt x="418" y="338"/>
                  <a:pt x="423" y="335"/>
                  <a:pt x="428" y="335"/>
                </a:cubicBezTo>
                <a:cubicBezTo>
                  <a:pt x="432" y="335"/>
                  <a:pt x="437" y="321"/>
                  <a:pt x="439" y="317"/>
                </a:cubicBezTo>
                <a:cubicBezTo>
                  <a:pt x="441" y="314"/>
                  <a:pt x="433" y="288"/>
                  <a:pt x="432" y="283"/>
                </a:cubicBezTo>
                <a:cubicBezTo>
                  <a:pt x="430" y="278"/>
                  <a:pt x="412" y="262"/>
                  <a:pt x="409" y="260"/>
                </a:cubicBezTo>
                <a:cubicBezTo>
                  <a:pt x="407" y="258"/>
                  <a:pt x="405" y="262"/>
                  <a:pt x="401" y="264"/>
                </a:cubicBezTo>
                <a:cubicBezTo>
                  <a:pt x="398" y="266"/>
                  <a:pt x="401" y="258"/>
                  <a:pt x="401" y="255"/>
                </a:cubicBezTo>
                <a:cubicBezTo>
                  <a:pt x="401" y="252"/>
                  <a:pt x="400" y="251"/>
                  <a:pt x="397" y="251"/>
                </a:cubicBezTo>
                <a:cubicBezTo>
                  <a:pt x="394" y="251"/>
                  <a:pt x="383" y="252"/>
                  <a:pt x="379" y="254"/>
                </a:cubicBezTo>
                <a:cubicBezTo>
                  <a:pt x="376" y="255"/>
                  <a:pt x="374" y="253"/>
                  <a:pt x="370" y="249"/>
                </a:cubicBezTo>
                <a:cubicBezTo>
                  <a:pt x="367" y="246"/>
                  <a:pt x="366" y="244"/>
                  <a:pt x="366" y="240"/>
                </a:cubicBezTo>
                <a:cubicBezTo>
                  <a:pt x="365" y="235"/>
                  <a:pt x="359" y="236"/>
                  <a:pt x="355" y="234"/>
                </a:cubicBezTo>
                <a:cubicBezTo>
                  <a:pt x="350" y="233"/>
                  <a:pt x="359" y="229"/>
                  <a:pt x="361" y="228"/>
                </a:cubicBezTo>
                <a:cubicBezTo>
                  <a:pt x="363" y="227"/>
                  <a:pt x="359" y="219"/>
                  <a:pt x="359" y="216"/>
                </a:cubicBezTo>
                <a:cubicBezTo>
                  <a:pt x="360" y="214"/>
                  <a:pt x="369" y="220"/>
                  <a:pt x="372" y="224"/>
                </a:cubicBezTo>
                <a:cubicBezTo>
                  <a:pt x="375" y="227"/>
                  <a:pt x="381" y="225"/>
                  <a:pt x="384" y="225"/>
                </a:cubicBezTo>
                <a:cubicBezTo>
                  <a:pt x="388" y="224"/>
                  <a:pt x="392" y="223"/>
                  <a:pt x="395" y="222"/>
                </a:cubicBezTo>
                <a:cubicBezTo>
                  <a:pt x="398" y="220"/>
                  <a:pt x="402" y="223"/>
                  <a:pt x="405" y="225"/>
                </a:cubicBezTo>
                <a:cubicBezTo>
                  <a:pt x="408" y="227"/>
                  <a:pt x="415" y="218"/>
                  <a:pt x="418" y="214"/>
                </a:cubicBezTo>
                <a:cubicBezTo>
                  <a:pt x="420" y="210"/>
                  <a:pt x="418" y="200"/>
                  <a:pt x="418" y="197"/>
                </a:cubicBezTo>
                <a:cubicBezTo>
                  <a:pt x="418" y="194"/>
                  <a:pt x="416" y="190"/>
                  <a:pt x="413" y="187"/>
                </a:cubicBezTo>
                <a:cubicBezTo>
                  <a:pt x="410" y="183"/>
                  <a:pt x="422" y="171"/>
                  <a:pt x="424" y="170"/>
                </a:cubicBezTo>
                <a:cubicBezTo>
                  <a:pt x="426" y="168"/>
                  <a:pt x="433" y="168"/>
                  <a:pt x="436" y="169"/>
                </a:cubicBezTo>
                <a:cubicBezTo>
                  <a:pt x="439" y="169"/>
                  <a:pt x="443" y="170"/>
                  <a:pt x="447" y="172"/>
                </a:cubicBezTo>
                <a:cubicBezTo>
                  <a:pt x="452" y="173"/>
                  <a:pt x="459" y="169"/>
                  <a:pt x="463" y="168"/>
                </a:cubicBezTo>
                <a:cubicBezTo>
                  <a:pt x="466" y="167"/>
                  <a:pt x="470" y="152"/>
                  <a:pt x="471" y="150"/>
                </a:cubicBezTo>
                <a:cubicBezTo>
                  <a:pt x="473" y="148"/>
                  <a:pt x="484" y="137"/>
                  <a:pt x="487" y="135"/>
                </a:cubicBezTo>
                <a:cubicBezTo>
                  <a:pt x="489" y="132"/>
                  <a:pt x="496" y="132"/>
                  <a:pt x="500" y="132"/>
                </a:cubicBezTo>
                <a:cubicBezTo>
                  <a:pt x="504" y="132"/>
                  <a:pt x="506" y="118"/>
                  <a:pt x="507" y="115"/>
                </a:cubicBezTo>
                <a:cubicBezTo>
                  <a:pt x="507" y="113"/>
                  <a:pt x="502" y="111"/>
                  <a:pt x="498" y="109"/>
                </a:cubicBezTo>
                <a:cubicBezTo>
                  <a:pt x="494" y="106"/>
                  <a:pt x="503" y="104"/>
                  <a:pt x="507" y="104"/>
                </a:cubicBezTo>
                <a:cubicBezTo>
                  <a:pt x="511" y="104"/>
                  <a:pt x="510" y="102"/>
                  <a:pt x="509" y="99"/>
                </a:cubicBezTo>
                <a:cubicBezTo>
                  <a:pt x="508" y="96"/>
                  <a:pt x="507" y="93"/>
                  <a:pt x="507" y="87"/>
                </a:cubicBezTo>
                <a:cubicBezTo>
                  <a:pt x="506" y="81"/>
                  <a:pt x="503" y="88"/>
                  <a:pt x="500" y="91"/>
                </a:cubicBezTo>
                <a:cubicBezTo>
                  <a:pt x="497" y="95"/>
                  <a:pt x="496" y="96"/>
                  <a:pt x="492" y="96"/>
                </a:cubicBezTo>
                <a:cubicBezTo>
                  <a:pt x="489" y="96"/>
                  <a:pt x="486" y="88"/>
                  <a:pt x="484" y="85"/>
                </a:cubicBezTo>
                <a:cubicBezTo>
                  <a:pt x="481" y="82"/>
                  <a:pt x="474" y="76"/>
                  <a:pt x="471" y="72"/>
                </a:cubicBezTo>
                <a:cubicBezTo>
                  <a:pt x="468" y="69"/>
                  <a:pt x="468" y="74"/>
                  <a:pt x="466" y="76"/>
                </a:cubicBezTo>
                <a:cubicBezTo>
                  <a:pt x="464" y="79"/>
                  <a:pt x="457" y="74"/>
                  <a:pt x="454" y="73"/>
                </a:cubicBezTo>
                <a:cubicBezTo>
                  <a:pt x="451" y="71"/>
                  <a:pt x="448" y="76"/>
                  <a:pt x="445" y="78"/>
                </a:cubicBezTo>
                <a:cubicBezTo>
                  <a:pt x="442" y="80"/>
                  <a:pt x="439" y="79"/>
                  <a:pt x="434" y="77"/>
                </a:cubicBezTo>
                <a:cubicBezTo>
                  <a:pt x="430" y="76"/>
                  <a:pt x="442" y="70"/>
                  <a:pt x="445" y="68"/>
                </a:cubicBezTo>
                <a:cubicBezTo>
                  <a:pt x="448" y="67"/>
                  <a:pt x="447" y="62"/>
                  <a:pt x="447" y="59"/>
                </a:cubicBezTo>
                <a:cubicBezTo>
                  <a:pt x="447" y="55"/>
                  <a:pt x="449" y="47"/>
                  <a:pt x="448" y="43"/>
                </a:cubicBezTo>
                <a:cubicBezTo>
                  <a:pt x="448" y="39"/>
                  <a:pt x="441" y="46"/>
                  <a:pt x="436" y="46"/>
                </a:cubicBezTo>
                <a:cubicBezTo>
                  <a:pt x="431" y="46"/>
                  <a:pt x="438" y="34"/>
                  <a:pt x="439" y="31"/>
                </a:cubicBezTo>
                <a:cubicBezTo>
                  <a:pt x="441" y="28"/>
                  <a:pt x="429" y="20"/>
                  <a:pt x="428" y="18"/>
                </a:cubicBezTo>
                <a:cubicBezTo>
                  <a:pt x="427" y="16"/>
                  <a:pt x="425" y="14"/>
                  <a:pt x="425" y="14"/>
                </a:cubicBezTo>
                <a:cubicBezTo>
                  <a:pt x="426" y="11"/>
                  <a:pt x="428" y="0"/>
                  <a:pt x="424" y="3"/>
                </a:cubicBezTo>
                <a:cubicBezTo>
                  <a:pt x="419" y="7"/>
                  <a:pt x="418" y="8"/>
                  <a:pt x="415" y="9"/>
                </a:cubicBezTo>
                <a:cubicBezTo>
                  <a:pt x="413" y="10"/>
                  <a:pt x="409" y="11"/>
                  <a:pt x="407" y="13"/>
                </a:cubicBezTo>
                <a:cubicBezTo>
                  <a:pt x="406" y="15"/>
                  <a:pt x="397" y="29"/>
                  <a:pt x="395" y="29"/>
                </a:cubicBezTo>
                <a:cubicBezTo>
                  <a:pt x="392" y="29"/>
                  <a:pt x="385" y="30"/>
                  <a:pt x="382" y="32"/>
                </a:cubicBezTo>
                <a:cubicBezTo>
                  <a:pt x="379" y="33"/>
                  <a:pt x="370" y="38"/>
                  <a:pt x="368" y="41"/>
                </a:cubicBezTo>
                <a:cubicBezTo>
                  <a:pt x="365" y="43"/>
                  <a:pt x="358" y="52"/>
                  <a:pt x="357" y="56"/>
                </a:cubicBezTo>
                <a:cubicBezTo>
                  <a:pt x="357" y="60"/>
                  <a:pt x="358" y="66"/>
                  <a:pt x="354" y="66"/>
                </a:cubicBezTo>
                <a:cubicBezTo>
                  <a:pt x="351" y="66"/>
                  <a:pt x="345" y="70"/>
                  <a:pt x="349" y="72"/>
                </a:cubicBezTo>
                <a:cubicBezTo>
                  <a:pt x="352" y="74"/>
                  <a:pt x="360" y="73"/>
                  <a:pt x="357" y="76"/>
                </a:cubicBezTo>
                <a:cubicBezTo>
                  <a:pt x="354" y="78"/>
                  <a:pt x="349" y="80"/>
                  <a:pt x="348" y="83"/>
                </a:cubicBezTo>
                <a:cubicBezTo>
                  <a:pt x="346" y="85"/>
                  <a:pt x="339" y="96"/>
                  <a:pt x="344" y="98"/>
                </a:cubicBezTo>
                <a:cubicBezTo>
                  <a:pt x="349" y="99"/>
                  <a:pt x="366" y="103"/>
                  <a:pt x="371" y="102"/>
                </a:cubicBezTo>
                <a:cubicBezTo>
                  <a:pt x="376" y="102"/>
                  <a:pt x="389" y="95"/>
                  <a:pt x="390" y="99"/>
                </a:cubicBezTo>
                <a:cubicBezTo>
                  <a:pt x="390" y="103"/>
                  <a:pt x="392" y="107"/>
                  <a:pt x="388" y="109"/>
                </a:cubicBezTo>
                <a:cubicBezTo>
                  <a:pt x="384" y="111"/>
                  <a:pt x="376" y="114"/>
                  <a:pt x="375" y="116"/>
                </a:cubicBezTo>
                <a:cubicBezTo>
                  <a:pt x="373" y="118"/>
                  <a:pt x="367" y="128"/>
                  <a:pt x="363" y="125"/>
                </a:cubicBezTo>
                <a:cubicBezTo>
                  <a:pt x="360" y="123"/>
                  <a:pt x="350" y="117"/>
                  <a:pt x="347" y="117"/>
                </a:cubicBezTo>
                <a:cubicBezTo>
                  <a:pt x="343" y="118"/>
                  <a:pt x="338" y="122"/>
                  <a:pt x="333" y="119"/>
                </a:cubicBezTo>
                <a:cubicBezTo>
                  <a:pt x="328" y="116"/>
                  <a:pt x="325" y="112"/>
                  <a:pt x="320" y="113"/>
                </a:cubicBezTo>
                <a:cubicBezTo>
                  <a:pt x="315" y="114"/>
                  <a:pt x="299" y="120"/>
                  <a:pt x="297" y="122"/>
                </a:cubicBezTo>
                <a:cubicBezTo>
                  <a:pt x="295" y="125"/>
                  <a:pt x="284" y="137"/>
                  <a:pt x="279" y="138"/>
                </a:cubicBezTo>
                <a:cubicBezTo>
                  <a:pt x="274" y="138"/>
                  <a:pt x="259" y="142"/>
                  <a:pt x="257" y="146"/>
                </a:cubicBezTo>
                <a:cubicBezTo>
                  <a:pt x="255" y="151"/>
                  <a:pt x="249" y="161"/>
                  <a:pt x="244" y="162"/>
                </a:cubicBezTo>
                <a:cubicBezTo>
                  <a:pt x="239" y="163"/>
                  <a:pt x="233" y="167"/>
                  <a:pt x="230" y="169"/>
                </a:cubicBezTo>
                <a:cubicBezTo>
                  <a:pt x="226" y="171"/>
                  <a:pt x="208" y="192"/>
                  <a:pt x="205" y="194"/>
                </a:cubicBezTo>
                <a:cubicBezTo>
                  <a:pt x="202" y="196"/>
                  <a:pt x="181" y="207"/>
                  <a:pt x="177" y="210"/>
                </a:cubicBezTo>
                <a:cubicBezTo>
                  <a:pt x="172" y="212"/>
                  <a:pt x="162" y="215"/>
                  <a:pt x="159" y="219"/>
                </a:cubicBezTo>
                <a:cubicBezTo>
                  <a:pt x="156" y="222"/>
                  <a:pt x="111" y="266"/>
                  <a:pt x="110" y="269"/>
                </a:cubicBezTo>
                <a:cubicBezTo>
                  <a:pt x="108" y="273"/>
                  <a:pt x="106" y="282"/>
                  <a:pt x="105" y="286"/>
                </a:cubicBezTo>
                <a:cubicBezTo>
                  <a:pt x="103" y="290"/>
                  <a:pt x="99" y="295"/>
                  <a:pt x="98" y="297"/>
                </a:cubicBezTo>
                <a:cubicBezTo>
                  <a:pt x="96" y="300"/>
                  <a:pt x="91" y="307"/>
                  <a:pt x="89" y="311"/>
                </a:cubicBezTo>
                <a:cubicBezTo>
                  <a:pt x="87" y="315"/>
                  <a:pt x="87" y="317"/>
                  <a:pt x="88" y="321"/>
                </a:cubicBezTo>
                <a:cubicBezTo>
                  <a:pt x="89" y="324"/>
                  <a:pt x="94" y="333"/>
                  <a:pt x="89" y="333"/>
                </a:cubicBezTo>
                <a:cubicBezTo>
                  <a:pt x="85" y="333"/>
                  <a:pt x="81" y="332"/>
                  <a:pt x="77" y="334"/>
                </a:cubicBezTo>
                <a:cubicBezTo>
                  <a:pt x="73" y="335"/>
                  <a:pt x="70" y="338"/>
                  <a:pt x="70" y="341"/>
                </a:cubicBezTo>
                <a:cubicBezTo>
                  <a:pt x="70" y="344"/>
                  <a:pt x="71" y="353"/>
                  <a:pt x="68" y="354"/>
                </a:cubicBezTo>
                <a:cubicBezTo>
                  <a:pt x="64" y="355"/>
                  <a:pt x="57" y="360"/>
                  <a:pt x="55" y="363"/>
                </a:cubicBezTo>
                <a:cubicBezTo>
                  <a:pt x="54" y="366"/>
                  <a:pt x="50" y="380"/>
                  <a:pt x="53" y="381"/>
                </a:cubicBezTo>
                <a:cubicBezTo>
                  <a:pt x="56" y="382"/>
                  <a:pt x="65" y="380"/>
                  <a:pt x="66" y="383"/>
                </a:cubicBezTo>
                <a:cubicBezTo>
                  <a:pt x="68" y="387"/>
                  <a:pt x="70" y="392"/>
                  <a:pt x="73" y="392"/>
                </a:cubicBezTo>
                <a:cubicBezTo>
                  <a:pt x="77" y="392"/>
                  <a:pt x="86" y="389"/>
                  <a:pt x="89" y="390"/>
                </a:cubicBezTo>
                <a:cubicBezTo>
                  <a:pt x="92" y="392"/>
                  <a:pt x="110" y="400"/>
                  <a:pt x="114" y="400"/>
                </a:cubicBezTo>
                <a:cubicBezTo>
                  <a:pt x="118" y="400"/>
                  <a:pt x="119" y="401"/>
                  <a:pt x="121" y="404"/>
                </a:cubicBezTo>
                <a:cubicBezTo>
                  <a:pt x="123" y="406"/>
                  <a:pt x="126" y="411"/>
                  <a:pt x="124" y="414"/>
                </a:cubicBezTo>
                <a:cubicBezTo>
                  <a:pt x="123" y="417"/>
                  <a:pt x="123" y="423"/>
                  <a:pt x="120" y="424"/>
                </a:cubicBezTo>
                <a:cubicBezTo>
                  <a:pt x="117" y="425"/>
                  <a:pt x="102" y="427"/>
                  <a:pt x="99" y="429"/>
                </a:cubicBezTo>
                <a:cubicBezTo>
                  <a:pt x="95" y="431"/>
                  <a:pt x="82" y="438"/>
                  <a:pt x="79" y="438"/>
                </a:cubicBezTo>
                <a:cubicBezTo>
                  <a:pt x="75" y="438"/>
                  <a:pt x="66" y="439"/>
                  <a:pt x="64" y="438"/>
                </a:cubicBezTo>
                <a:cubicBezTo>
                  <a:pt x="62" y="436"/>
                  <a:pt x="52" y="429"/>
                  <a:pt x="55" y="426"/>
                </a:cubicBezTo>
                <a:cubicBezTo>
                  <a:pt x="58" y="424"/>
                  <a:pt x="64" y="419"/>
                  <a:pt x="62" y="417"/>
                </a:cubicBezTo>
                <a:cubicBezTo>
                  <a:pt x="60" y="415"/>
                  <a:pt x="52" y="402"/>
                  <a:pt x="49" y="405"/>
                </a:cubicBezTo>
                <a:cubicBezTo>
                  <a:pt x="46" y="408"/>
                  <a:pt x="34" y="421"/>
                  <a:pt x="37" y="425"/>
                </a:cubicBezTo>
                <a:cubicBezTo>
                  <a:pt x="39" y="430"/>
                  <a:pt x="42" y="434"/>
                  <a:pt x="42" y="437"/>
                </a:cubicBezTo>
                <a:cubicBezTo>
                  <a:pt x="42" y="440"/>
                  <a:pt x="41" y="448"/>
                  <a:pt x="45" y="451"/>
                </a:cubicBezTo>
                <a:cubicBezTo>
                  <a:pt x="48" y="455"/>
                  <a:pt x="47" y="457"/>
                  <a:pt x="47" y="461"/>
                </a:cubicBezTo>
                <a:cubicBezTo>
                  <a:pt x="46" y="465"/>
                  <a:pt x="44" y="474"/>
                  <a:pt x="40" y="476"/>
                </a:cubicBezTo>
                <a:cubicBezTo>
                  <a:pt x="37" y="478"/>
                  <a:pt x="29" y="483"/>
                  <a:pt x="28" y="486"/>
                </a:cubicBezTo>
                <a:cubicBezTo>
                  <a:pt x="28" y="489"/>
                  <a:pt x="28" y="497"/>
                  <a:pt x="26" y="499"/>
                </a:cubicBezTo>
                <a:cubicBezTo>
                  <a:pt x="24" y="500"/>
                  <a:pt x="20" y="508"/>
                  <a:pt x="17" y="508"/>
                </a:cubicBezTo>
                <a:cubicBezTo>
                  <a:pt x="13" y="508"/>
                  <a:pt x="9" y="506"/>
                  <a:pt x="7" y="509"/>
                </a:cubicBezTo>
                <a:cubicBezTo>
                  <a:pt x="4" y="511"/>
                  <a:pt x="0" y="517"/>
                  <a:pt x="0" y="521"/>
                </a:cubicBezTo>
                <a:cubicBezTo>
                  <a:pt x="0" y="524"/>
                  <a:pt x="2" y="534"/>
                  <a:pt x="1" y="53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244"/>
          <p:cNvSpPr>
            <a:spLocks/>
          </p:cNvSpPr>
          <p:nvPr/>
        </p:nvSpPr>
        <p:spPr bwMode="auto">
          <a:xfrm>
            <a:off x="12168180" y="2223073"/>
            <a:ext cx="3105469" cy="3755255"/>
          </a:xfrm>
          <a:custGeom>
            <a:avLst/>
            <a:gdLst>
              <a:gd name="T0" fmla="*/ 18 w 1103"/>
              <a:gd name="T1" fmla="*/ 454 h 1332"/>
              <a:gd name="T2" fmla="*/ 49 w 1103"/>
              <a:gd name="T3" fmla="*/ 508 h 1332"/>
              <a:gd name="T4" fmla="*/ 96 w 1103"/>
              <a:gd name="T5" fmla="*/ 588 h 1332"/>
              <a:gd name="T6" fmla="*/ 54 w 1103"/>
              <a:gd name="T7" fmla="*/ 662 h 1332"/>
              <a:gd name="T8" fmla="*/ 2 w 1103"/>
              <a:gd name="T9" fmla="*/ 719 h 1332"/>
              <a:gd name="T10" fmla="*/ 36 w 1103"/>
              <a:gd name="T11" fmla="*/ 812 h 1332"/>
              <a:gd name="T12" fmla="*/ 18 w 1103"/>
              <a:gd name="T13" fmla="*/ 885 h 1332"/>
              <a:gd name="T14" fmla="*/ 40 w 1103"/>
              <a:gd name="T15" fmla="*/ 909 h 1332"/>
              <a:gd name="T16" fmla="*/ 57 w 1103"/>
              <a:gd name="T17" fmla="*/ 985 h 1332"/>
              <a:gd name="T18" fmla="*/ 73 w 1103"/>
              <a:gd name="T19" fmla="*/ 1026 h 1332"/>
              <a:gd name="T20" fmla="*/ 124 w 1103"/>
              <a:gd name="T21" fmla="*/ 1020 h 1332"/>
              <a:gd name="T22" fmla="*/ 150 w 1103"/>
              <a:gd name="T23" fmla="*/ 1061 h 1332"/>
              <a:gd name="T24" fmla="*/ 183 w 1103"/>
              <a:gd name="T25" fmla="*/ 1119 h 1332"/>
              <a:gd name="T26" fmla="*/ 205 w 1103"/>
              <a:gd name="T27" fmla="*/ 1161 h 1332"/>
              <a:gd name="T28" fmla="*/ 235 w 1103"/>
              <a:gd name="T29" fmla="*/ 1284 h 1332"/>
              <a:gd name="T30" fmla="*/ 290 w 1103"/>
              <a:gd name="T31" fmla="*/ 1296 h 1332"/>
              <a:gd name="T32" fmla="*/ 336 w 1103"/>
              <a:gd name="T33" fmla="*/ 1301 h 1332"/>
              <a:gd name="T34" fmla="*/ 374 w 1103"/>
              <a:gd name="T35" fmla="*/ 1227 h 1332"/>
              <a:gd name="T36" fmla="*/ 426 w 1103"/>
              <a:gd name="T37" fmla="*/ 1178 h 1332"/>
              <a:gd name="T38" fmla="*/ 462 w 1103"/>
              <a:gd name="T39" fmla="*/ 1206 h 1332"/>
              <a:gd name="T40" fmla="*/ 517 w 1103"/>
              <a:gd name="T41" fmla="*/ 1217 h 1332"/>
              <a:gd name="T42" fmla="*/ 562 w 1103"/>
              <a:gd name="T43" fmla="*/ 1293 h 1332"/>
              <a:gd name="T44" fmla="*/ 628 w 1103"/>
              <a:gd name="T45" fmla="*/ 1310 h 1332"/>
              <a:gd name="T46" fmla="*/ 684 w 1103"/>
              <a:gd name="T47" fmla="*/ 1307 h 1332"/>
              <a:gd name="T48" fmla="*/ 727 w 1103"/>
              <a:gd name="T49" fmla="*/ 1304 h 1332"/>
              <a:gd name="T50" fmla="*/ 806 w 1103"/>
              <a:gd name="T51" fmla="*/ 1305 h 1332"/>
              <a:gd name="T52" fmla="*/ 895 w 1103"/>
              <a:gd name="T53" fmla="*/ 1266 h 1332"/>
              <a:gd name="T54" fmla="*/ 961 w 1103"/>
              <a:gd name="T55" fmla="*/ 1211 h 1332"/>
              <a:gd name="T56" fmla="*/ 957 w 1103"/>
              <a:gd name="T57" fmla="*/ 1150 h 1332"/>
              <a:gd name="T58" fmla="*/ 927 w 1103"/>
              <a:gd name="T59" fmla="*/ 1099 h 1332"/>
              <a:gd name="T60" fmla="*/ 911 w 1103"/>
              <a:gd name="T61" fmla="*/ 1054 h 1332"/>
              <a:gd name="T62" fmla="*/ 937 w 1103"/>
              <a:gd name="T63" fmla="*/ 980 h 1332"/>
              <a:gd name="T64" fmla="*/ 959 w 1103"/>
              <a:gd name="T65" fmla="*/ 935 h 1332"/>
              <a:gd name="T66" fmla="*/ 1012 w 1103"/>
              <a:gd name="T67" fmla="*/ 873 h 1332"/>
              <a:gd name="T68" fmla="*/ 960 w 1103"/>
              <a:gd name="T69" fmla="*/ 791 h 1332"/>
              <a:gd name="T70" fmla="*/ 955 w 1103"/>
              <a:gd name="T71" fmla="*/ 700 h 1332"/>
              <a:gd name="T72" fmla="*/ 1035 w 1103"/>
              <a:gd name="T73" fmla="*/ 668 h 1332"/>
              <a:gd name="T74" fmla="*/ 1061 w 1103"/>
              <a:gd name="T75" fmla="*/ 639 h 1332"/>
              <a:gd name="T76" fmla="*/ 1019 w 1103"/>
              <a:gd name="T77" fmla="*/ 574 h 1332"/>
              <a:gd name="T78" fmla="*/ 1006 w 1103"/>
              <a:gd name="T79" fmla="*/ 526 h 1332"/>
              <a:gd name="T80" fmla="*/ 1031 w 1103"/>
              <a:gd name="T81" fmla="*/ 481 h 1332"/>
              <a:gd name="T82" fmla="*/ 1055 w 1103"/>
              <a:gd name="T83" fmla="*/ 431 h 1332"/>
              <a:gd name="T84" fmla="*/ 1086 w 1103"/>
              <a:gd name="T85" fmla="*/ 395 h 1332"/>
              <a:gd name="T86" fmla="*/ 1066 w 1103"/>
              <a:gd name="T87" fmla="*/ 329 h 1332"/>
              <a:gd name="T88" fmla="*/ 1056 w 1103"/>
              <a:gd name="T89" fmla="*/ 295 h 1332"/>
              <a:gd name="T90" fmla="*/ 1061 w 1103"/>
              <a:gd name="T91" fmla="*/ 248 h 1332"/>
              <a:gd name="T92" fmla="*/ 1097 w 1103"/>
              <a:gd name="T93" fmla="*/ 213 h 1332"/>
              <a:gd name="T94" fmla="*/ 1054 w 1103"/>
              <a:gd name="T95" fmla="*/ 168 h 1332"/>
              <a:gd name="T96" fmla="*/ 1006 w 1103"/>
              <a:gd name="T97" fmla="*/ 114 h 1332"/>
              <a:gd name="T98" fmla="*/ 1031 w 1103"/>
              <a:gd name="T99" fmla="*/ 35 h 1332"/>
              <a:gd name="T100" fmla="*/ 964 w 1103"/>
              <a:gd name="T101" fmla="*/ 22 h 1332"/>
              <a:gd name="T102" fmla="*/ 809 w 1103"/>
              <a:gd name="T103" fmla="*/ 101 h 1332"/>
              <a:gd name="T104" fmla="*/ 693 w 1103"/>
              <a:gd name="T105" fmla="*/ 143 h 1332"/>
              <a:gd name="T106" fmla="*/ 618 w 1103"/>
              <a:gd name="T107" fmla="*/ 189 h 1332"/>
              <a:gd name="T108" fmla="*/ 527 w 1103"/>
              <a:gd name="T109" fmla="*/ 214 h 1332"/>
              <a:gd name="T110" fmla="*/ 567 w 1103"/>
              <a:gd name="T111" fmla="*/ 283 h 1332"/>
              <a:gd name="T112" fmla="*/ 500 w 1103"/>
              <a:gd name="T113" fmla="*/ 368 h 1332"/>
              <a:gd name="T114" fmla="*/ 457 w 1103"/>
              <a:gd name="T115" fmla="*/ 439 h 1332"/>
              <a:gd name="T116" fmla="*/ 364 w 1103"/>
              <a:gd name="T117" fmla="*/ 389 h 1332"/>
              <a:gd name="T118" fmla="*/ 320 w 1103"/>
              <a:gd name="T119" fmla="*/ 332 h 1332"/>
              <a:gd name="T120" fmla="*/ 239 w 1103"/>
              <a:gd name="T121" fmla="*/ 332 h 1332"/>
              <a:gd name="T122" fmla="*/ 153 w 1103"/>
              <a:gd name="T123" fmla="*/ 410 h 1332"/>
              <a:gd name="T124" fmla="*/ 58 w 1103"/>
              <a:gd name="T125" fmla="*/ 426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3" h="1332">
                <a:moveTo>
                  <a:pt x="49" y="416"/>
                </a:moveTo>
                <a:cubicBezTo>
                  <a:pt x="47" y="418"/>
                  <a:pt x="41" y="428"/>
                  <a:pt x="40" y="430"/>
                </a:cubicBezTo>
                <a:cubicBezTo>
                  <a:pt x="39" y="432"/>
                  <a:pt x="33" y="431"/>
                  <a:pt x="30" y="428"/>
                </a:cubicBezTo>
                <a:cubicBezTo>
                  <a:pt x="28" y="427"/>
                  <a:pt x="23" y="426"/>
                  <a:pt x="16" y="425"/>
                </a:cubicBezTo>
                <a:cubicBezTo>
                  <a:pt x="16" y="426"/>
                  <a:pt x="16" y="426"/>
                  <a:pt x="16" y="426"/>
                </a:cubicBezTo>
                <a:cubicBezTo>
                  <a:pt x="16" y="429"/>
                  <a:pt x="16" y="432"/>
                  <a:pt x="17" y="433"/>
                </a:cubicBezTo>
                <a:cubicBezTo>
                  <a:pt x="17" y="433"/>
                  <a:pt x="18" y="434"/>
                  <a:pt x="19" y="435"/>
                </a:cubicBezTo>
                <a:cubicBezTo>
                  <a:pt x="21" y="437"/>
                  <a:pt x="23" y="439"/>
                  <a:pt x="23" y="441"/>
                </a:cubicBezTo>
                <a:cubicBezTo>
                  <a:pt x="23" y="445"/>
                  <a:pt x="23" y="450"/>
                  <a:pt x="20" y="451"/>
                </a:cubicBezTo>
                <a:cubicBezTo>
                  <a:pt x="18" y="452"/>
                  <a:pt x="18" y="453"/>
                  <a:pt x="18" y="454"/>
                </a:cubicBezTo>
                <a:cubicBezTo>
                  <a:pt x="19" y="455"/>
                  <a:pt x="22" y="459"/>
                  <a:pt x="24" y="463"/>
                </a:cubicBezTo>
                <a:cubicBezTo>
                  <a:pt x="27" y="468"/>
                  <a:pt x="28" y="469"/>
                  <a:pt x="28" y="470"/>
                </a:cubicBezTo>
                <a:cubicBezTo>
                  <a:pt x="28" y="471"/>
                  <a:pt x="29" y="471"/>
                  <a:pt x="29" y="472"/>
                </a:cubicBezTo>
                <a:cubicBezTo>
                  <a:pt x="30" y="473"/>
                  <a:pt x="31" y="474"/>
                  <a:pt x="31" y="476"/>
                </a:cubicBezTo>
                <a:cubicBezTo>
                  <a:pt x="31" y="476"/>
                  <a:pt x="31" y="478"/>
                  <a:pt x="31" y="479"/>
                </a:cubicBezTo>
                <a:cubicBezTo>
                  <a:pt x="31" y="482"/>
                  <a:pt x="30" y="490"/>
                  <a:pt x="31" y="492"/>
                </a:cubicBezTo>
                <a:cubicBezTo>
                  <a:pt x="33" y="496"/>
                  <a:pt x="35" y="499"/>
                  <a:pt x="37" y="500"/>
                </a:cubicBezTo>
                <a:cubicBezTo>
                  <a:pt x="37" y="500"/>
                  <a:pt x="38" y="500"/>
                  <a:pt x="39" y="500"/>
                </a:cubicBezTo>
                <a:cubicBezTo>
                  <a:pt x="45" y="502"/>
                  <a:pt x="49" y="504"/>
                  <a:pt x="49" y="506"/>
                </a:cubicBezTo>
                <a:cubicBezTo>
                  <a:pt x="49" y="508"/>
                  <a:pt x="49" y="508"/>
                  <a:pt x="49" y="508"/>
                </a:cubicBezTo>
                <a:cubicBezTo>
                  <a:pt x="49" y="509"/>
                  <a:pt x="49" y="511"/>
                  <a:pt x="50" y="512"/>
                </a:cubicBezTo>
                <a:cubicBezTo>
                  <a:pt x="50" y="513"/>
                  <a:pt x="53" y="515"/>
                  <a:pt x="56" y="517"/>
                </a:cubicBezTo>
                <a:cubicBezTo>
                  <a:pt x="77" y="533"/>
                  <a:pt x="78" y="535"/>
                  <a:pt x="77" y="537"/>
                </a:cubicBezTo>
                <a:cubicBezTo>
                  <a:pt x="77" y="540"/>
                  <a:pt x="76" y="550"/>
                  <a:pt x="77" y="552"/>
                </a:cubicBezTo>
                <a:cubicBezTo>
                  <a:pt x="78" y="553"/>
                  <a:pt x="79" y="555"/>
                  <a:pt x="80" y="559"/>
                </a:cubicBezTo>
                <a:cubicBezTo>
                  <a:pt x="82" y="562"/>
                  <a:pt x="84" y="569"/>
                  <a:pt x="86" y="570"/>
                </a:cubicBezTo>
                <a:cubicBezTo>
                  <a:pt x="91" y="570"/>
                  <a:pt x="97" y="571"/>
                  <a:pt x="98" y="575"/>
                </a:cubicBezTo>
                <a:cubicBezTo>
                  <a:pt x="98" y="575"/>
                  <a:pt x="98" y="576"/>
                  <a:pt x="99" y="577"/>
                </a:cubicBezTo>
                <a:cubicBezTo>
                  <a:pt x="100" y="580"/>
                  <a:pt x="101" y="585"/>
                  <a:pt x="98" y="587"/>
                </a:cubicBezTo>
                <a:cubicBezTo>
                  <a:pt x="97" y="587"/>
                  <a:pt x="96" y="587"/>
                  <a:pt x="96" y="588"/>
                </a:cubicBezTo>
                <a:cubicBezTo>
                  <a:pt x="95" y="588"/>
                  <a:pt x="94" y="588"/>
                  <a:pt x="93" y="588"/>
                </a:cubicBezTo>
                <a:cubicBezTo>
                  <a:pt x="93" y="591"/>
                  <a:pt x="87" y="602"/>
                  <a:pt x="84" y="606"/>
                </a:cubicBezTo>
                <a:cubicBezTo>
                  <a:pt x="82" y="607"/>
                  <a:pt x="79" y="610"/>
                  <a:pt x="75" y="613"/>
                </a:cubicBezTo>
                <a:cubicBezTo>
                  <a:pt x="72" y="615"/>
                  <a:pt x="66" y="619"/>
                  <a:pt x="66" y="621"/>
                </a:cubicBezTo>
                <a:cubicBezTo>
                  <a:pt x="66" y="621"/>
                  <a:pt x="66" y="622"/>
                  <a:pt x="66" y="624"/>
                </a:cubicBezTo>
                <a:cubicBezTo>
                  <a:pt x="67" y="640"/>
                  <a:pt x="67" y="645"/>
                  <a:pt x="64" y="646"/>
                </a:cubicBezTo>
                <a:cubicBezTo>
                  <a:pt x="63" y="647"/>
                  <a:pt x="62" y="647"/>
                  <a:pt x="61" y="647"/>
                </a:cubicBezTo>
                <a:cubicBezTo>
                  <a:pt x="59" y="648"/>
                  <a:pt x="55" y="648"/>
                  <a:pt x="55" y="650"/>
                </a:cubicBezTo>
                <a:cubicBezTo>
                  <a:pt x="52" y="659"/>
                  <a:pt x="53" y="661"/>
                  <a:pt x="53" y="661"/>
                </a:cubicBezTo>
                <a:cubicBezTo>
                  <a:pt x="54" y="662"/>
                  <a:pt x="54" y="662"/>
                  <a:pt x="54" y="662"/>
                </a:cubicBezTo>
                <a:cubicBezTo>
                  <a:pt x="57" y="664"/>
                  <a:pt x="60" y="666"/>
                  <a:pt x="60" y="670"/>
                </a:cubicBezTo>
                <a:cubicBezTo>
                  <a:pt x="60" y="671"/>
                  <a:pt x="59" y="688"/>
                  <a:pt x="55" y="691"/>
                </a:cubicBezTo>
                <a:cubicBezTo>
                  <a:pt x="54" y="692"/>
                  <a:pt x="53" y="692"/>
                  <a:pt x="52" y="692"/>
                </a:cubicBezTo>
                <a:cubicBezTo>
                  <a:pt x="51" y="692"/>
                  <a:pt x="49" y="691"/>
                  <a:pt x="47" y="691"/>
                </a:cubicBezTo>
                <a:cubicBezTo>
                  <a:pt x="44" y="690"/>
                  <a:pt x="38" y="689"/>
                  <a:pt x="36" y="689"/>
                </a:cubicBezTo>
                <a:cubicBezTo>
                  <a:pt x="34" y="690"/>
                  <a:pt x="30" y="692"/>
                  <a:pt x="28" y="694"/>
                </a:cubicBezTo>
                <a:cubicBezTo>
                  <a:pt x="27" y="696"/>
                  <a:pt x="18" y="709"/>
                  <a:pt x="16" y="710"/>
                </a:cubicBezTo>
                <a:cubicBezTo>
                  <a:pt x="16" y="711"/>
                  <a:pt x="14" y="712"/>
                  <a:pt x="11" y="713"/>
                </a:cubicBezTo>
                <a:cubicBezTo>
                  <a:pt x="8" y="714"/>
                  <a:pt x="3" y="716"/>
                  <a:pt x="2" y="717"/>
                </a:cubicBezTo>
                <a:cubicBezTo>
                  <a:pt x="2" y="718"/>
                  <a:pt x="2" y="718"/>
                  <a:pt x="2" y="719"/>
                </a:cubicBezTo>
                <a:cubicBezTo>
                  <a:pt x="1" y="721"/>
                  <a:pt x="0" y="722"/>
                  <a:pt x="2" y="725"/>
                </a:cubicBezTo>
                <a:cubicBezTo>
                  <a:pt x="2" y="727"/>
                  <a:pt x="3" y="728"/>
                  <a:pt x="4" y="730"/>
                </a:cubicBezTo>
                <a:cubicBezTo>
                  <a:pt x="5" y="734"/>
                  <a:pt x="7" y="740"/>
                  <a:pt x="9" y="741"/>
                </a:cubicBezTo>
                <a:cubicBezTo>
                  <a:pt x="9" y="741"/>
                  <a:pt x="11" y="742"/>
                  <a:pt x="12" y="743"/>
                </a:cubicBezTo>
                <a:cubicBezTo>
                  <a:pt x="18" y="748"/>
                  <a:pt x="22" y="751"/>
                  <a:pt x="22" y="754"/>
                </a:cubicBezTo>
                <a:cubicBezTo>
                  <a:pt x="22" y="767"/>
                  <a:pt x="23" y="772"/>
                  <a:pt x="23" y="773"/>
                </a:cubicBezTo>
                <a:cubicBezTo>
                  <a:pt x="24" y="777"/>
                  <a:pt x="30" y="788"/>
                  <a:pt x="32" y="791"/>
                </a:cubicBezTo>
                <a:cubicBezTo>
                  <a:pt x="34" y="795"/>
                  <a:pt x="35" y="798"/>
                  <a:pt x="35" y="802"/>
                </a:cubicBezTo>
                <a:cubicBezTo>
                  <a:pt x="35" y="804"/>
                  <a:pt x="35" y="806"/>
                  <a:pt x="36" y="808"/>
                </a:cubicBezTo>
                <a:cubicBezTo>
                  <a:pt x="36" y="810"/>
                  <a:pt x="36" y="811"/>
                  <a:pt x="36" y="812"/>
                </a:cubicBezTo>
                <a:cubicBezTo>
                  <a:pt x="36" y="812"/>
                  <a:pt x="37" y="815"/>
                  <a:pt x="37" y="819"/>
                </a:cubicBezTo>
                <a:cubicBezTo>
                  <a:pt x="43" y="848"/>
                  <a:pt x="43" y="853"/>
                  <a:pt x="40" y="854"/>
                </a:cubicBezTo>
                <a:cubicBezTo>
                  <a:pt x="39" y="855"/>
                  <a:pt x="38" y="855"/>
                  <a:pt x="36" y="855"/>
                </a:cubicBezTo>
                <a:cubicBezTo>
                  <a:pt x="34" y="855"/>
                  <a:pt x="30" y="856"/>
                  <a:pt x="29" y="857"/>
                </a:cubicBezTo>
                <a:cubicBezTo>
                  <a:pt x="28" y="864"/>
                  <a:pt x="26" y="868"/>
                  <a:pt x="24" y="870"/>
                </a:cubicBezTo>
                <a:cubicBezTo>
                  <a:pt x="23" y="870"/>
                  <a:pt x="21" y="870"/>
                  <a:pt x="20" y="871"/>
                </a:cubicBezTo>
                <a:cubicBezTo>
                  <a:pt x="19" y="871"/>
                  <a:pt x="18" y="871"/>
                  <a:pt x="18" y="872"/>
                </a:cubicBezTo>
                <a:cubicBezTo>
                  <a:pt x="17" y="872"/>
                  <a:pt x="17" y="873"/>
                  <a:pt x="17" y="874"/>
                </a:cubicBezTo>
                <a:cubicBezTo>
                  <a:pt x="18" y="877"/>
                  <a:pt x="18" y="880"/>
                  <a:pt x="18" y="882"/>
                </a:cubicBezTo>
                <a:cubicBezTo>
                  <a:pt x="18" y="883"/>
                  <a:pt x="18" y="884"/>
                  <a:pt x="18" y="885"/>
                </a:cubicBezTo>
                <a:cubicBezTo>
                  <a:pt x="19" y="885"/>
                  <a:pt x="19" y="885"/>
                  <a:pt x="20" y="884"/>
                </a:cubicBezTo>
                <a:cubicBezTo>
                  <a:pt x="24" y="882"/>
                  <a:pt x="27" y="881"/>
                  <a:pt x="29" y="882"/>
                </a:cubicBezTo>
                <a:cubicBezTo>
                  <a:pt x="29" y="882"/>
                  <a:pt x="30" y="883"/>
                  <a:pt x="31" y="883"/>
                </a:cubicBezTo>
                <a:cubicBezTo>
                  <a:pt x="34" y="884"/>
                  <a:pt x="40" y="885"/>
                  <a:pt x="40" y="889"/>
                </a:cubicBezTo>
                <a:cubicBezTo>
                  <a:pt x="40" y="891"/>
                  <a:pt x="39" y="892"/>
                  <a:pt x="39" y="893"/>
                </a:cubicBezTo>
                <a:cubicBezTo>
                  <a:pt x="38" y="895"/>
                  <a:pt x="38" y="895"/>
                  <a:pt x="39" y="896"/>
                </a:cubicBezTo>
                <a:cubicBezTo>
                  <a:pt x="40" y="896"/>
                  <a:pt x="40" y="896"/>
                  <a:pt x="40" y="896"/>
                </a:cubicBezTo>
                <a:cubicBezTo>
                  <a:pt x="42" y="899"/>
                  <a:pt x="45" y="901"/>
                  <a:pt x="44" y="904"/>
                </a:cubicBezTo>
                <a:cubicBezTo>
                  <a:pt x="44" y="904"/>
                  <a:pt x="44" y="905"/>
                  <a:pt x="42" y="906"/>
                </a:cubicBezTo>
                <a:cubicBezTo>
                  <a:pt x="41" y="906"/>
                  <a:pt x="40" y="907"/>
                  <a:pt x="40" y="909"/>
                </a:cubicBezTo>
                <a:cubicBezTo>
                  <a:pt x="40" y="911"/>
                  <a:pt x="39" y="912"/>
                  <a:pt x="39" y="913"/>
                </a:cubicBezTo>
                <a:cubicBezTo>
                  <a:pt x="38" y="917"/>
                  <a:pt x="37" y="919"/>
                  <a:pt x="38" y="919"/>
                </a:cubicBezTo>
                <a:cubicBezTo>
                  <a:pt x="39" y="920"/>
                  <a:pt x="40" y="920"/>
                  <a:pt x="42" y="920"/>
                </a:cubicBezTo>
                <a:cubicBezTo>
                  <a:pt x="46" y="922"/>
                  <a:pt x="51" y="923"/>
                  <a:pt x="51" y="926"/>
                </a:cubicBezTo>
                <a:cubicBezTo>
                  <a:pt x="51" y="928"/>
                  <a:pt x="55" y="944"/>
                  <a:pt x="56" y="946"/>
                </a:cubicBezTo>
                <a:cubicBezTo>
                  <a:pt x="56" y="946"/>
                  <a:pt x="58" y="948"/>
                  <a:pt x="59" y="949"/>
                </a:cubicBezTo>
                <a:cubicBezTo>
                  <a:pt x="67" y="957"/>
                  <a:pt x="70" y="960"/>
                  <a:pt x="69" y="963"/>
                </a:cubicBezTo>
                <a:cubicBezTo>
                  <a:pt x="69" y="966"/>
                  <a:pt x="63" y="978"/>
                  <a:pt x="62" y="981"/>
                </a:cubicBezTo>
                <a:cubicBezTo>
                  <a:pt x="61" y="981"/>
                  <a:pt x="60" y="982"/>
                  <a:pt x="59" y="983"/>
                </a:cubicBezTo>
                <a:cubicBezTo>
                  <a:pt x="58" y="984"/>
                  <a:pt x="57" y="985"/>
                  <a:pt x="57" y="985"/>
                </a:cubicBezTo>
                <a:cubicBezTo>
                  <a:pt x="58" y="986"/>
                  <a:pt x="58" y="987"/>
                  <a:pt x="58" y="988"/>
                </a:cubicBezTo>
                <a:cubicBezTo>
                  <a:pt x="59" y="992"/>
                  <a:pt x="61" y="996"/>
                  <a:pt x="61" y="998"/>
                </a:cubicBezTo>
                <a:cubicBezTo>
                  <a:pt x="61" y="999"/>
                  <a:pt x="61" y="1000"/>
                  <a:pt x="61" y="1001"/>
                </a:cubicBezTo>
                <a:cubicBezTo>
                  <a:pt x="61" y="1003"/>
                  <a:pt x="61" y="1006"/>
                  <a:pt x="60" y="1008"/>
                </a:cubicBezTo>
                <a:cubicBezTo>
                  <a:pt x="59" y="1009"/>
                  <a:pt x="59" y="1010"/>
                  <a:pt x="58" y="1010"/>
                </a:cubicBezTo>
                <a:cubicBezTo>
                  <a:pt x="57" y="1012"/>
                  <a:pt x="57" y="1012"/>
                  <a:pt x="57" y="1013"/>
                </a:cubicBezTo>
                <a:cubicBezTo>
                  <a:pt x="57" y="1014"/>
                  <a:pt x="56" y="1016"/>
                  <a:pt x="56" y="1017"/>
                </a:cubicBezTo>
                <a:cubicBezTo>
                  <a:pt x="56" y="1019"/>
                  <a:pt x="55" y="1023"/>
                  <a:pt x="56" y="1025"/>
                </a:cubicBezTo>
                <a:cubicBezTo>
                  <a:pt x="58" y="1027"/>
                  <a:pt x="69" y="1030"/>
                  <a:pt x="72" y="1029"/>
                </a:cubicBezTo>
                <a:cubicBezTo>
                  <a:pt x="72" y="1028"/>
                  <a:pt x="73" y="1027"/>
                  <a:pt x="73" y="1026"/>
                </a:cubicBezTo>
                <a:cubicBezTo>
                  <a:pt x="75" y="1024"/>
                  <a:pt x="78" y="1021"/>
                  <a:pt x="81" y="1022"/>
                </a:cubicBezTo>
                <a:cubicBezTo>
                  <a:pt x="84" y="1022"/>
                  <a:pt x="86" y="1024"/>
                  <a:pt x="88" y="1026"/>
                </a:cubicBezTo>
                <a:cubicBezTo>
                  <a:pt x="89" y="1027"/>
                  <a:pt x="91" y="1028"/>
                  <a:pt x="91" y="1028"/>
                </a:cubicBezTo>
                <a:cubicBezTo>
                  <a:pt x="92" y="1028"/>
                  <a:pt x="93" y="1027"/>
                  <a:pt x="95" y="1026"/>
                </a:cubicBezTo>
                <a:cubicBezTo>
                  <a:pt x="98" y="1024"/>
                  <a:pt x="102" y="1022"/>
                  <a:pt x="104" y="1024"/>
                </a:cubicBezTo>
                <a:cubicBezTo>
                  <a:pt x="105" y="1024"/>
                  <a:pt x="105" y="1024"/>
                  <a:pt x="105" y="1025"/>
                </a:cubicBezTo>
                <a:cubicBezTo>
                  <a:pt x="107" y="1026"/>
                  <a:pt x="110" y="1028"/>
                  <a:pt x="112" y="1028"/>
                </a:cubicBezTo>
                <a:cubicBezTo>
                  <a:pt x="113" y="1027"/>
                  <a:pt x="114" y="1026"/>
                  <a:pt x="115" y="1024"/>
                </a:cubicBezTo>
                <a:cubicBezTo>
                  <a:pt x="116" y="1022"/>
                  <a:pt x="118" y="1020"/>
                  <a:pt x="121" y="1020"/>
                </a:cubicBezTo>
                <a:cubicBezTo>
                  <a:pt x="121" y="1020"/>
                  <a:pt x="123" y="1020"/>
                  <a:pt x="124" y="1020"/>
                </a:cubicBezTo>
                <a:cubicBezTo>
                  <a:pt x="128" y="1019"/>
                  <a:pt x="133" y="1019"/>
                  <a:pt x="133" y="1023"/>
                </a:cubicBezTo>
                <a:cubicBezTo>
                  <a:pt x="134" y="1024"/>
                  <a:pt x="134" y="1027"/>
                  <a:pt x="133" y="1030"/>
                </a:cubicBezTo>
                <a:cubicBezTo>
                  <a:pt x="139" y="1034"/>
                  <a:pt x="145" y="1039"/>
                  <a:pt x="145" y="1042"/>
                </a:cubicBezTo>
                <a:cubicBezTo>
                  <a:pt x="145" y="1043"/>
                  <a:pt x="145" y="1044"/>
                  <a:pt x="145" y="1044"/>
                </a:cubicBezTo>
                <a:cubicBezTo>
                  <a:pt x="145" y="1047"/>
                  <a:pt x="145" y="1050"/>
                  <a:pt x="143" y="1052"/>
                </a:cubicBezTo>
                <a:cubicBezTo>
                  <a:pt x="142" y="1052"/>
                  <a:pt x="141" y="1052"/>
                  <a:pt x="140" y="1053"/>
                </a:cubicBezTo>
                <a:cubicBezTo>
                  <a:pt x="139" y="1053"/>
                  <a:pt x="136" y="1054"/>
                  <a:pt x="136" y="1055"/>
                </a:cubicBezTo>
                <a:cubicBezTo>
                  <a:pt x="136" y="1057"/>
                  <a:pt x="135" y="1062"/>
                  <a:pt x="136" y="1064"/>
                </a:cubicBezTo>
                <a:cubicBezTo>
                  <a:pt x="139" y="1064"/>
                  <a:pt x="146" y="1063"/>
                  <a:pt x="149" y="1062"/>
                </a:cubicBezTo>
                <a:cubicBezTo>
                  <a:pt x="149" y="1062"/>
                  <a:pt x="150" y="1062"/>
                  <a:pt x="150" y="1061"/>
                </a:cubicBezTo>
                <a:cubicBezTo>
                  <a:pt x="152" y="1061"/>
                  <a:pt x="154" y="1060"/>
                  <a:pt x="157" y="1062"/>
                </a:cubicBezTo>
                <a:cubicBezTo>
                  <a:pt x="157" y="1062"/>
                  <a:pt x="169" y="1067"/>
                  <a:pt x="170" y="1070"/>
                </a:cubicBezTo>
                <a:cubicBezTo>
                  <a:pt x="171" y="1072"/>
                  <a:pt x="176" y="1084"/>
                  <a:pt x="177" y="1087"/>
                </a:cubicBezTo>
                <a:cubicBezTo>
                  <a:pt x="178" y="1088"/>
                  <a:pt x="178" y="1089"/>
                  <a:pt x="178" y="1091"/>
                </a:cubicBezTo>
                <a:cubicBezTo>
                  <a:pt x="179" y="1094"/>
                  <a:pt x="179" y="1098"/>
                  <a:pt x="181" y="1099"/>
                </a:cubicBezTo>
                <a:cubicBezTo>
                  <a:pt x="181" y="1100"/>
                  <a:pt x="182" y="1100"/>
                  <a:pt x="182" y="1100"/>
                </a:cubicBezTo>
                <a:cubicBezTo>
                  <a:pt x="184" y="1101"/>
                  <a:pt x="188" y="1103"/>
                  <a:pt x="186" y="1107"/>
                </a:cubicBezTo>
                <a:cubicBezTo>
                  <a:pt x="185" y="1109"/>
                  <a:pt x="184" y="1110"/>
                  <a:pt x="183" y="1110"/>
                </a:cubicBezTo>
                <a:cubicBezTo>
                  <a:pt x="182" y="1111"/>
                  <a:pt x="182" y="1111"/>
                  <a:pt x="182" y="1113"/>
                </a:cubicBezTo>
                <a:cubicBezTo>
                  <a:pt x="182" y="1116"/>
                  <a:pt x="182" y="1118"/>
                  <a:pt x="183" y="1119"/>
                </a:cubicBezTo>
                <a:cubicBezTo>
                  <a:pt x="184" y="1119"/>
                  <a:pt x="184" y="1120"/>
                  <a:pt x="186" y="1120"/>
                </a:cubicBezTo>
                <a:cubicBezTo>
                  <a:pt x="187" y="1122"/>
                  <a:pt x="190" y="1123"/>
                  <a:pt x="192" y="1123"/>
                </a:cubicBezTo>
                <a:cubicBezTo>
                  <a:pt x="193" y="1123"/>
                  <a:pt x="193" y="1123"/>
                  <a:pt x="193" y="1123"/>
                </a:cubicBezTo>
                <a:cubicBezTo>
                  <a:pt x="196" y="1123"/>
                  <a:pt x="199" y="1123"/>
                  <a:pt x="202" y="1125"/>
                </a:cubicBezTo>
                <a:cubicBezTo>
                  <a:pt x="205" y="1127"/>
                  <a:pt x="211" y="1131"/>
                  <a:pt x="211" y="1135"/>
                </a:cubicBezTo>
                <a:cubicBezTo>
                  <a:pt x="211" y="1136"/>
                  <a:pt x="211" y="1136"/>
                  <a:pt x="211" y="1136"/>
                </a:cubicBezTo>
                <a:cubicBezTo>
                  <a:pt x="211" y="1143"/>
                  <a:pt x="210" y="1147"/>
                  <a:pt x="208" y="1149"/>
                </a:cubicBezTo>
                <a:cubicBezTo>
                  <a:pt x="206" y="1150"/>
                  <a:pt x="205" y="1152"/>
                  <a:pt x="204" y="1153"/>
                </a:cubicBezTo>
                <a:cubicBezTo>
                  <a:pt x="205" y="1153"/>
                  <a:pt x="204" y="1154"/>
                  <a:pt x="204" y="1154"/>
                </a:cubicBezTo>
                <a:cubicBezTo>
                  <a:pt x="204" y="1156"/>
                  <a:pt x="204" y="1160"/>
                  <a:pt x="205" y="1161"/>
                </a:cubicBezTo>
                <a:cubicBezTo>
                  <a:pt x="207" y="1163"/>
                  <a:pt x="210" y="1165"/>
                  <a:pt x="212" y="1171"/>
                </a:cubicBezTo>
                <a:cubicBezTo>
                  <a:pt x="213" y="1172"/>
                  <a:pt x="213" y="1175"/>
                  <a:pt x="214" y="1177"/>
                </a:cubicBezTo>
                <a:cubicBezTo>
                  <a:pt x="215" y="1180"/>
                  <a:pt x="217" y="1186"/>
                  <a:pt x="218" y="1187"/>
                </a:cubicBezTo>
                <a:cubicBezTo>
                  <a:pt x="218" y="1187"/>
                  <a:pt x="220" y="1188"/>
                  <a:pt x="222" y="1188"/>
                </a:cubicBezTo>
                <a:cubicBezTo>
                  <a:pt x="235" y="1192"/>
                  <a:pt x="238" y="1194"/>
                  <a:pt x="238" y="1196"/>
                </a:cubicBezTo>
                <a:cubicBezTo>
                  <a:pt x="238" y="1198"/>
                  <a:pt x="238" y="1202"/>
                  <a:pt x="238" y="1208"/>
                </a:cubicBezTo>
                <a:cubicBezTo>
                  <a:pt x="238" y="1214"/>
                  <a:pt x="238" y="1221"/>
                  <a:pt x="238" y="1222"/>
                </a:cubicBezTo>
                <a:cubicBezTo>
                  <a:pt x="238" y="1224"/>
                  <a:pt x="237" y="1231"/>
                  <a:pt x="236" y="1239"/>
                </a:cubicBezTo>
                <a:cubicBezTo>
                  <a:pt x="235" y="1247"/>
                  <a:pt x="235" y="1256"/>
                  <a:pt x="235" y="1258"/>
                </a:cubicBezTo>
                <a:cubicBezTo>
                  <a:pt x="235" y="1284"/>
                  <a:pt x="235" y="1284"/>
                  <a:pt x="235" y="1284"/>
                </a:cubicBezTo>
                <a:cubicBezTo>
                  <a:pt x="235" y="1284"/>
                  <a:pt x="234" y="1285"/>
                  <a:pt x="234" y="1286"/>
                </a:cubicBezTo>
                <a:cubicBezTo>
                  <a:pt x="234" y="1300"/>
                  <a:pt x="235" y="1304"/>
                  <a:pt x="235" y="1305"/>
                </a:cubicBezTo>
                <a:cubicBezTo>
                  <a:pt x="236" y="1305"/>
                  <a:pt x="237" y="1306"/>
                  <a:pt x="239" y="1308"/>
                </a:cubicBezTo>
                <a:cubicBezTo>
                  <a:pt x="242" y="1311"/>
                  <a:pt x="250" y="1321"/>
                  <a:pt x="252" y="1321"/>
                </a:cubicBezTo>
                <a:cubicBezTo>
                  <a:pt x="253" y="1321"/>
                  <a:pt x="254" y="1322"/>
                  <a:pt x="255" y="1322"/>
                </a:cubicBezTo>
                <a:cubicBezTo>
                  <a:pt x="257" y="1322"/>
                  <a:pt x="263" y="1322"/>
                  <a:pt x="264" y="1321"/>
                </a:cubicBezTo>
                <a:cubicBezTo>
                  <a:pt x="266" y="1320"/>
                  <a:pt x="268" y="1315"/>
                  <a:pt x="269" y="1311"/>
                </a:cubicBezTo>
                <a:cubicBezTo>
                  <a:pt x="270" y="1311"/>
                  <a:pt x="270" y="1311"/>
                  <a:pt x="270" y="1311"/>
                </a:cubicBezTo>
                <a:cubicBezTo>
                  <a:pt x="273" y="1302"/>
                  <a:pt x="276" y="1298"/>
                  <a:pt x="279" y="1298"/>
                </a:cubicBezTo>
                <a:cubicBezTo>
                  <a:pt x="281" y="1298"/>
                  <a:pt x="287" y="1297"/>
                  <a:pt x="290" y="1296"/>
                </a:cubicBezTo>
                <a:cubicBezTo>
                  <a:pt x="292" y="1295"/>
                  <a:pt x="292" y="1295"/>
                  <a:pt x="292" y="1295"/>
                </a:cubicBezTo>
                <a:cubicBezTo>
                  <a:pt x="305" y="1291"/>
                  <a:pt x="309" y="1289"/>
                  <a:pt x="310" y="1288"/>
                </a:cubicBezTo>
                <a:cubicBezTo>
                  <a:pt x="310" y="1288"/>
                  <a:pt x="310" y="1288"/>
                  <a:pt x="310" y="1288"/>
                </a:cubicBezTo>
                <a:cubicBezTo>
                  <a:pt x="310" y="1284"/>
                  <a:pt x="310" y="1277"/>
                  <a:pt x="315" y="1276"/>
                </a:cubicBezTo>
                <a:cubicBezTo>
                  <a:pt x="316" y="1276"/>
                  <a:pt x="317" y="1276"/>
                  <a:pt x="318" y="1276"/>
                </a:cubicBezTo>
                <a:cubicBezTo>
                  <a:pt x="321" y="1275"/>
                  <a:pt x="323" y="1274"/>
                  <a:pt x="325" y="1275"/>
                </a:cubicBezTo>
                <a:cubicBezTo>
                  <a:pt x="326" y="1275"/>
                  <a:pt x="333" y="1279"/>
                  <a:pt x="333" y="1284"/>
                </a:cubicBezTo>
                <a:cubicBezTo>
                  <a:pt x="333" y="1285"/>
                  <a:pt x="333" y="1286"/>
                  <a:pt x="333" y="1287"/>
                </a:cubicBezTo>
                <a:cubicBezTo>
                  <a:pt x="332" y="1290"/>
                  <a:pt x="332" y="1296"/>
                  <a:pt x="334" y="1298"/>
                </a:cubicBezTo>
                <a:cubicBezTo>
                  <a:pt x="334" y="1299"/>
                  <a:pt x="335" y="1300"/>
                  <a:pt x="336" y="1301"/>
                </a:cubicBezTo>
                <a:cubicBezTo>
                  <a:pt x="337" y="1302"/>
                  <a:pt x="337" y="1302"/>
                  <a:pt x="337" y="1303"/>
                </a:cubicBezTo>
                <a:cubicBezTo>
                  <a:pt x="337" y="1302"/>
                  <a:pt x="337" y="1302"/>
                  <a:pt x="337" y="1301"/>
                </a:cubicBezTo>
                <a:cubicBezTo>
                  <a:pt x="337" y="1297"/>
                  <a:pt x="337" y="1293"/>
                  <a:pt x="339" y="1292"/>
                </a:cubicBezTo>
                <a:cubicBezTo>
                  <a:pt x="342" y="1290"/>
                  <a:pt x="352" y="1283"/>
                  <a:pt x="353" y="1281"/>
                </a:cubicBezTo>
                <a:cubicBezTo>
                  <a:pt x="355" y="1279"/>
                  <a:pt x="355" y="1277"/>
                  <a:pt x="355" y="1275"/>
                </a:cubicBezTo>
                <a:cubicBezTo>
                  <a:pt x="355" y="1275"/>
                  <a:pt x="355" y="1274"/>
                  <a:pt x="355" y="1273"/>
                </a:cubicBezTo>
                <a:cubicBezTo>
                  <a:pt x="354" y="1265"/>
                  <a:pt x="354" y="1256"/>
                  <a:pt x="358" y="1252"/>
                </a:cubicBezTo>
                <a:cubicBezTo>
                  <a:pt x="368" y="1244"/>
                  <a:pt x="371" y="1240"/>
                  <a:pt x="371" y="1239"/>
                </a:cubicBezTo>
                <a:cubicBezTo>
                  <a:pt x="371" y="1238"/>
                  <a:pt x="371" y="1237"/>
                  <a:pt x="372" y="1236"/>
                </a:cubicBezTo>
                <a:cubicBezTo>
                  <a:pt x="372" y="1233"/>
                  <a:pt x="374" y="1228"/>
                  <a:pt x="374" y="1227"/>
                </a:cubicBezTo>
                <a:cubicBezTo>
                  <a:pt x="373" y="1227"/>
                  <a:pt x="373" y="1225"/>
                  <a:pt x="372" y="1224"/>
                </a:cubicBezTo>
                <a:cubicBezTo>
                  <a:pt x="371" y="1218"/>
                  <a:pt x="369" y="1212"/>
                  <a:pt x="372" y="1210"/>
                </a:cubicBezTo>
                <a:cubicBezTo>
                  <a:pt x="379" y="1205"/>
                  <a:pt x="380" y="1203"/>
                  <a:pt x="380" y="1203"/>
                </a:cubicBezTo>
                <a:cubicBezTo>
                  <a:pt x="381" y="1202"/>
                  <a:pt x="383" y="1195"/>
                  <a:pt x="384" y="1192"/>
                </a:cubicBezTo>
                <a:cubicBezTo>
                  <a:pt x="384" y="1191"/>
                  <a:pt x="384" y="1190"/>
                  <a:pt x="385" y="1190"/>
                </a:cubicBezTo>
                <a:cubicBezTo>
                  <a:pt x="385" y="1189"/>
                  <a:pt x="392" y="1177"/>
                  <a:pt x="396" y="1177"/>
                </a:cubicBezTo>
                <a:cubicBezTo>
                  <a:pt x="396" y="1177"/>
                  <a:pt x="399" y="1178"/>
                  <a:pt x="402" y="1178"/>
                </a:cubicBezTo>
                <a:cubicBezTo>
                  <a:pt x="405" y="1178"/>
                  <a:pt x="408" y="1178"/>
                  <a:pt x="410" y="1178"/>
                </a:cubicBezTo>
                <a:cubicBezTo>
                  <a:pt x="411" y="1178"/>
                  <a:pt x="413" y="1178"/>
                  <a:pt x="415" y="1178"/>
                </a:cubicBezTo>
                <a:cubicBezTo>
                  <a:pt x="420" y="1177"/>
                  <a:pt x="424" y="1177"/>
                  <a:pt x="426" y="1178"/>
                </a:cubicBezTo>
                <a:cubicBezTo>
                  <a:pt x="427" y="1178"/>
                  <a:pt x="429" y="1179"/>
                  <a:pt x="431" y="1180"/>
                </a:cubicBezTo>
                <a:cubicBezTo>
                  <a:pt x="434" y="1181"/>
                  <a:pt x="438" y="1183"/>
                  <a:pt x="440" y="1183"/>
                </a:cubicBezTo>
                <a:cubicBezTo>
                  <a:pt x="443" y="1183"/>
                  <a:pt x="444" y="1184"/>
                  <a:pt x="445" y="1184"/>
                </a:cubicBezTo>
                <a:cubicBezTo>
                  <a:pt x="446" y="1185"/>
                  <a:pt x="447" y="1185"/>
                  <a:pt x="447" y="1185"/>
                </a:cubicBezTo>
                <a:cubicBezTo>
                  <a:pt x="448" y="1185"/>
                  <a:pt x="449" y="1185"/>
                  <a:pt x="449" y="1185"/>
                </a:cubicBezTo>
                <a:cubicBezTo>
                  <a:pt x="452" y="1185"/>
                  <a:pt x="457" y="1186"/>
                  <a:pt x="457" y="1190"/>
                </a:cubicBezTo>
                <a:cubicBezTo>
                  <a:pt x="457" y="1191"/>
                  <a:pt x="456" y="1192"/>
                  <a:pt x="456" y="1193"/>
                </a:cubicBezTo>
                <a:cubicBezTo>
                  <a:pt x="456" y="1195"/>
                  <a:pt x="456" y="1198"/>
                  <a:pt x="457" y="1199"/>
                </a:cubicBezTo>
                <a:cubicBezTo>
                  <a:pt x="457" y="1199"/>
                  <a:pt x="458" y="1200"/>
                  <a:pt x="458" y="1200"/>
                </a:cubicBezTo>
                <a:cubicBezTo>
                  <a:pt x="460" y="1202"/>
                  <a:pt x="462" y="1203"/>
                  <a:pt x="462" y="1206"/>
                </a:cubicBezTo>
                <a:cubicBezTo>
                  <a:pt x="463" y="1207"/>
                  <a:pt x="463" y="1208"/>
                  <a:pt x="463" y="1210"/>
                </a:cubicBezTo>
                <a:cubicBezTo>
                  <a:pt x="463" y="1212"/>
                  <a:pt x="462" y="1214"/>
                  <a:pt x="463" y="1215"/>
                </a:cubicBezTo>
                <a:cubicBezTo>
                  <a:pt x="466" y="1216"/>
                  <a:pt x="474" y="1217"/>
                  <a:pt x="476" y="1216"/>
                </a:cubicBezTo>
                <a:cubicBezTo>
                  <a:pt x="478" y="1215"/>
                  <a:pt x="483" y="1210"/>
                  <a:pt x="484" y="1208"/>
                </a:cubicBezTo>
                <a:cubicBezTo>
                  <a:pt x="484" y="1208"/>
                  <a:pt x="484" y="1206"/>
                  <a:pt x="484" y="1205"/>
                </a:cubicBezTo>
                <a:cubicBezTo>
                  <a:pt x="484" y="1202"/>
                  <a:pt x="484" y="1197"/>
                  <a:pt x="489" y="1197"/>
                </a:cubicBezTo>
                <a:cubicBezTo>
                  <a:pt x="489" y="1197"/>
                  <a:pt x="490" y="1197"/>
                  <a:pt x="491" y="1197"/>
                </a:cubicBezTo>
                <a:cubicBezTo>
                  <a:pt x="494" y="1197"/>
                  <a:pt x="499" y="1196"/>
                  <a:pt x="501" y="1200"/>
                </a:cubicBezTo>
                <a:cubicBezTo>
                  <a:pt x="502" y="1201"/>
                  <a:pt x="505" y="1203"/>
                  <a:pt x="507" y="1206"/>
                </a:cubicBezTo>
                <a:cubicBezTo>
                  <a:pt x="514" y="1212"/>
                  <a:pt x="517" y="1214"/>
                  <a:pt x="517" y="1217"/>
                </a:cubicBezTo>
                <a:cubicBezTo>
                  <a:pt x="516" y="1218"/>
                  <a:pt x="516" y="1218"/>
                  <a:pt x="516" y="1218"/>
                </a:cubicBezTo>
                <a:cubicBezTo>
                  <a:pt x="516" y="1220"/>
                  <a:pt x="516" y="1223"/>
                  <a:pt x="517" y="1224"/>
                </a:cubicBezTo>
                <a:cubicBezTo>
                  <a:pt x="519" y="1224"/>
                  <a:pt x="523" y="1225"/>
                  <a:pt x="526" y="1228"/>
                </a:cubicBezTo>
                <a:cubicBezTo>
                  <a:pt x="527" y="1230"/>
                  <a:pt x="527" y="1232"/>
                  <a:pt x="528" y="1234"/>
                </a:cubicBezTo>
                <a:cubicBezTo>
                  <a:pt x="530" y="1238"/>
                  <a:pt x="531" y="1242"/>
                  <a:pt x="533" y="1243"/>
                </a:cubicBezTo>
                <a:cubicBezTo>
                  <a:pt x="534" y="1244"/>
                  <a:pt x="534" y="1244"/>
                  <a:pt x="534" y="1244"/>
                </a:cubicBezTo>
                <a:cubicBezTo>
                  <a:pt x="550" y="1260"/>
                  <a:pt x="551" y="1263"/>
                  <a:pt x="551" y="1265"/>
                </a:cubicBezTo>
                <a:cubicBezTo>
                  <a:pt x="551" y="1266"/>
                  <a:pt x="550" y="1268"/>
                  <a:pt x="549" y="1270"/>
                </a:cubicBezTo>
                <a:cubicBezTo>
                  <a:pt x="552" y="1272"/>
                  <a:pt x="556" y="1275"/>
                  <a:pt x="556" y="1279"/>
                </a:cubicBezTo>
                <a:cubicBezTo>
                  <a:pt x="557" y="1283"/>
                  <a:pt x="560" y="1292"/>
                  <a:pt x="562" y="1293"/>
                </a:cubicBezTo>
                <a:cubicBezTo>
                  <a:pt x="563" y="1294"/>
                  <a:pt x="565" y="1295"/>
                  <a:pt x="567" y="1295"/>
                </a:cubicBezTo>
                <a:cubicBezTo>
                  <a:pt x="572" y="1297"/>
                  <a:pt x="574" y="1298"/>
                  <a:pt x="575" y="1299"/>
                </a:cubicBezTo>
                <a:cubicBezTo>
                  <a:pt x="575" y="1300"/>
                  <a:pt x="576" y="1300"/>
                  <a:pt x="576" y="1301"/>
                </a:cubicBezTo>
                <a:cubicBezTo>
                  <a:pt x="580" y="1308"/>
                  <a:pt x="583" y="1312"/>
                  <a:pt x="584" y="1313"/>
                </a:cubicBezTo>
                <a:cubicBezTo>
                  <a:pt x="585" y="1313"/>
                  <a:pt x="587" y="1313"/>
                  <a:pt x="588" y="1314"/>
                </a:cubicBezTo>
                <a:cubicBezTo>
                  <a:pt x="591" y="1314"/>
                  <a:pt x="595" y="1315"/>
                  <a:pt x="595" y="1318"/>
                </a:cubicBezTo>
                <a:cubicBezTo>
                  <a:pt x="595" y="1319"/>
                  <a:pt x="595" y="1320"/>
                  <a:pt x="595" y="1321"/>
                </a:cubicBezTo>
                <a:cubicBezTo>
                  <a:pt x="595" y="1323"/>
                  <a:pt x="594" y="1328"/>
                  <a:pt x="595" y="1329"/>
                </a:cubicBezTo>
                <a:cubicBezTo>
                  <a:pt x="597" y="1329"/>
                  <a:pt x="603" y="1331"/>
                  <a:pt x="605" y="1332"/>
                </a:cubicBezTo>
                <a:cubicBezTo>
                  <a:pt x="609" y="1328"/>
                  <a:pt x="625" y="1313"/>
                  <a:pt x="628" y="1310"/>
                </a:cubicBezTo>
                <a:cubicBezTo>
                  <a:pt x="632" y="1308"/>
                  <a:pt x="637" y="1308"/>
                  <a:pt x="641" y="1309"/>
                </a:cubicBezTo>
                <a:cubicBezTo>
                  <a:pt x="643" y="1309"/>
                  <a:pt x="643" y="1309"/>
                  <a:pt x="643" y="1309"/>
                </a:cubicBezTo>
                <a:cubicBezTo>
                  <a:pt x="646" y="1309"/>
                  <a:pt x="646" y="1308"/>
                  <a:pt x="648" y="1306"/>
                </a:cubicBezTo>
                <a:cubicBezTo>
                  <a:pt x="648" y="1305"/>
                  <a:pt x="649" y="1304"/>
                  <a:pt x="650" y="1304"/>
                </a:cubicBezTo>
                <a:cubicBezTo>
                  <a:pt x="653" y="1301"/>
                  <a:pt x="656" y="1304"/>
                  <a:pt x="659" y="1306"/>
                </a:cubicBezTo>
                <a:cubicBezTo>
                  <a:pt x="660" y="1307"/>
                  <a:pt x="660" y="1307"/>
                  <a:pt x="661" y="1308"/>
                </a:cubicBezTo>
                <a:cubicBezTo>
                  <a:pt x="663" y="1310"/>
                  <a:pt x="666" y="1311"/>
                  <a:pt x="669" y="1311"/>
                </a:cubicBezTo>
                <a:cubicBezTo>
                  <a:pt x="671" y="1311"/>
                  <a:pt x="672" y="1310"/>
                  <a:pt x="674" y="1308"/>
                </a:cubicBezTo>
                <a:cubicBezTo>
                  <a:pt x="675" y="1307"/>
                  <a:pt x="675" y="1307"/>
                  <a:pt x="675" y="1307"/>
                </a:cubicBezTo>
                <a:cubicBezTo>
                  <a:pt x="678" y="1304"/>
                  <a:pt x="681" y="1306"/>
                  <a:pt x="684" y="1307"/>
                </a:cubicBezTo>
                <a:cubicBezTo>
                  <a:pt x="685" y="1307"/>
                  <a:pt x="686" y="1307"/>
                  <a:pt x="687" y="1307"/>
                </a:cubicBezTo>
                <a:cubicBezTo>
                  <a:pt x="690" y="1307"/>
                  <a:pt x="694" y="1312"/>
                  <a:pt x="695" y="1314"/>
                </a:cubicBezTo>
                <a:cubicBezTo>
                  <a:pt x="695" y="1314"/>
                  <a:pt x="696" y="1315"/>
                  <a:pt x="698" y="1315"/>
                </a:cubicBezTo>
                <a:cubicBezTo>
                  <a:pt x="700" y="1315"/>
                  <a:pt x="702" y="1314"/>
                  <a:pt x="702" y="1314"/>
                </a:cubicBezTo>
                <a:cubicBezTo>
                  <a:pt x="704" y="1313"/>
                  <a:pt x="704" y="1310"/>
                  <a:pt x="704" y="1308"/>
                </a:cubicBezTo>
                <a:cubicBezTo>
                  <a:pt x="704" y="1308"/>
                  <a:pt x="704" y="1307"/>
                  <a:pt x="705" y="1307"/>
                </a:cubicBezTo>
                <a:cubicBezTo>
                  <a:pt x="705" y="1306"/>
                  <a:pt x="705" y="1305"/>
                  <a:pt x="706" y="1305"/>
                </a:cubicBezTo>
                <a:cubicBezTo>
                  <a:pt x="708" y="1303"/>
                  <a:pt x="712" y="1304"/>
                  <a:pt x="720" y="1306"/>
                </a:cubicBezTo>
                <a:cubicBezTo>
                  <a:pt x="721" y="1307"/>
                  <a:pt x="722" y="1307"/>
                  <a:pt x="722" y="1307"/>
                </a:cubicBezTo>
                <a:cubicBezTo>
                  <a:pt x="724" y="1307"/>
                  <a:pt x="725" y="1307"/>
                  <a:pt x="727" y="1304"/>
                </a:cubicBezTo>
                <a:cubicBezTo>
                  <a:pt x="728" y="1304"/>
                  <a:pt x="729" y="1303"/>
                  <a:pt x="729" y="1302"/>
                </a:cubicBezTo>
                <a:cubicBezTo>
                  <a:pt x="732" y="1300"/>
                  <a:pt x="735" y="1299"/>
                  <a:pt x="740" y="1299"/>
                </a:cubicBezTo>
                <a:cubicBezTo>
                  <a:pt x="743" y="1299"/>
                  <a:pt x="748" y="1301"/>
                  <a:pt x="752" y="1302"/>
                </a:cubicBezTo>
                <a:cubicBezTo>
                  <a:pt x="754" y="1303"/>
                  <a:pt x="754" y="1303"/>
                  <a:pt x="754" y="1303"/>
                </a:cubicBezTo>
                <a:cubicBezTo>
                  <a:pt x="757" y="1304"/>
                  <a:pt x="768" y="1316"/>
                  <a:pt x="769" y="1318"/>
                </a:cubicBezTo>
                <a:cubicBezTo>
                  <a:pt x="769" y="1319"/>
                  <a:pt x="770" y="1320"/>
                  <a:pt x="774" y="1318"/>
                </a:cubicBezTo>
                <a:cubicBezTo>
                  <a:pt x="776" y="1317"/>
                  <a:pt x="780" y="1316"/>
                  <a:pt x="783" y="1314"/>
                </a:cubicBezTo>
                <a:cubicBezTo>
                  <a:pt x="786" y="1313"/>
                  <a:pt x="789" y="1313"/>
                  <a:pt x="790" y="1312"/>
                </a:cubicBezTo>
                <a:cubicBezTo>
                  <a:pt x="791" y="1311"/>
                  <a:pt x="795" y="1307"/>
                  <a:pt x="796" y="1305"/>
                </a:cubicBezTo>
                <a:cubicBezTo>
                  <a:pt x="797" y="1302"/>
                  <a:pt x="801" y="1304"/>
                  <a:pt x="806" y="1305"/>
                </a:cubicBezTo>
                <a:cubicBezTo>
                  <a:pt x="808" y="1306"/>
                  <a:pt x="810" y="1306"/>
                  <a:pt x="810" y="1306"/>
                </a:cubicBezTo>
                <a:cubicBezTo>
                  <a:pt x="811" y="1306"/>
                  <a:pt x="813" y="1305"/>
                  <a:pt x="814" y="1304"/>
                </a:cubicBezTo>
                <a:cubicBezTo>
                  <a:pt x="815" y="1303"/>
                  <a:pt x="818" y="1300"/>
                  <a:pt x="822" y="1300"/>
                </a:cubicBezTo>
                <a:cubicBezTo>
                  <a:pt x="825" y="1300"/>
                  <a:pt x="830" y="1304"/>
                  <a:pt x="833" y="1307"/>
                </a:cubicBezTo>
                <a:cubicBezTo>
                  <a:pt x="836" y="1305"/>
                  <a:pt x="849" y="1292"/>
                  <a:pt x="859" y="1280"/>
                </a:cubicBezTo>
                <a:cubicBezTo>
                  <a:pt x="859" y="1280"/>
                  <a:pt x="860" y="1279"/>
                  <a:pt x="861" y="1279"/>
                </a:cubicBezTo>
                <a:cubicBezTo>
                  <a:pt x="862" y="1279"/>
                  <a:pt x="870" y="1280"/>
                  <a:pt x="875" y="1282"/>
                </a:cubicBezTo>
                <a:cubicBezTo>
                  <a:pt x="875" y="1281"/>
                  <a:pt x="875" y="1279"/>
                  <a:pt x="875" y="1276"/>
                </a:cubicBezTo>
                <a:cubicBezTo>
                  <a:pt x="875" y="1276"/>
                  <a:pt x="875" y="1275"/>
                  <a:pt x="875" y="1275"/>
                </a:cubicBezTo>
                <a:cubicBezTo>
                  <a:pt x="875" y="1271"/>
                  <a:pt x="895" y="1266"/>
                  <a:pt x="895" y="1266"/>
                </a:cubicBezTo>
                <a:cubicBezTo>
                  <a:pt x="897" y="1266"/>
                  <a:pt x="900" y="1266"/>
                  <a:pt x="903" y="1267"/>
                </a:cubicBezTo>
                <a:cubicBezTo>
                  <a:pt x="904" y="1267"/>
                  <a:pt x="906" y="1268"/>
                  <a:pt x="908" y="1268"/>
                </a:cubicBezTo>
                <a:cubicBezTo>
                  <a:pt x="909" y="1268"/>
                  <a:pt x="913" y="1265"/>
                  <a:pt x="916" y="1264"/>
                </a:cubicBezTo>
                <a:cubicBezTo>
                  <a:pt x="917" y="1263"/>
                  <a:pt x="919" y="1262"/>
                  <a:pt x="920" y="1261"/>
                </a:cubicBezTo>
                <a:cubicBezTo>
                  <a:pt x="920" y="1260"/>
                  <a:pt x="921" y="1258"/>
                  <a:pt x="921" y="1248"/>
                </a:cubicBezTo>
                <a:cubicBezTo>
                  <a:pt x="921" y="1247"/>
                  <a:pt x="921" y="1246"/>
                  <a:pt x="921" y="1246"/>
                </a:cubicBezTo>
                <a:cubicBezTo>
                  <a:pt x="921" y="1244"/>
                  <a:pt x="923" y="1242"/>
                  <a:pt x="931" y="1238"/>
                </a:cubicBezTo>
                <a:cubicBezTo>
                  <a:pt x="936" y="1236"/>
                  <a:pt x="940" y="1233"/>
                  <a:pt x="944" y="1231"/>
                </a:cubicBezTo>
                <a:cubicBezTo>
                  <a:pt x="950" y="1227"/>
                  <a:pt x="959" y="1218"/>
                  <a:pt x="963" y="1215"/>
                </a:cubicBezTo>
                <a:cubicBezTo>
                  <a:pt x="962" y="1213"/>
                  <a:pt x="961" y="1212"/>
                  <a:pt x="961" y="1211"/>
                </a:cubicBezTo>
                <a:cubicBezTo>
                  <a:pt x="960" y="1209"/>
                  <a:pt x="959" y="1206"/>
                  <a:pt x="959" y="1204"/>
                </a:cubicBezTo>
                <a:cubicBezTo>
                  <a:pt x="958" y="1201"/>
                  <a:pt x="957" y="1199"/>
                  <a:pt x="957" y="1197"/>
                </a:cubicBezTo>
                <a:cubicBezTo>
                  <a:pt x="955" y="1194"/>
                  <a:pt x="956" y="1191"/>
                  <a:pt x="956" y="1188"/>
                </a:cubicBezTo>
                <a:cubicBezTo>
                  <a:pt x="956" y="1187"/>
                  <a:pt x="957" y="1185"/>
                  <a:pt x="957" y="1184"/>
                </a:cubicBezTo>
                <a:cubicBezTo>
                  <a:pt x="957" y="1183"/>
                  <a:pt x="953" y="1179"/>
                  <a:pt x="950" y="1177"/>
                </a:cubicBezTo>
                <a:cubicBezTo>
                  <a:pt x="949" y="1177"/>
                  <a:pt x="948" y="1176"/>
                  <a:pt x="948" y="1175"/>
                </a:cubicBezTo>
                <a:cubicBezTo>
                  <a:pt x="946" y="1174"/>
                  <a:pt x="946" y="1173"/>
                  <a:pt x="946" y="1172"/>
                </a:cubicBezTo>
                <a:cubicBezTo>
                  <a:pt x="946" y="1170"/>
                  <a:pt x="949" y="1169"/>
                  <a:pt x="951" y="1167"/>
                </a:cubicBezTo>
                <a:cubicBezTo>
                  <a:pt x="952" y="1166"/>
                  <a:pt x="954" y="1165"/>
                  <a:pt x="954" y="1165"/>
                </a:cubicBezTo>
                <a:cubicBezTo>
                  <a:pt x="956" y="1163"/>
                  <a:pt x="957" y="1154"/>
                  <a:pt x="957" y="1150"/>
                </a:cubicBezTo>
                <a:cubicBezTo>
                  <a:pt x="956" y="1149"/>
                  <a:pt x="950" y="1146"/>
                  <a:pt x="947" y="1145"/>
                </a:cubicBezTo>
                <a:cubicBezTo>
                  <a:pt x="943" y="1142"/>
                  <a:pt x="940" y="1141"/>
                  <a:pt x="939" y="1140"/>
                </a:cubicBezTo>
                <a:cubicBezTo>
                  <a:pt x="938" y="1139"/>
                  <a:pt x="935" y="1140"/>
                  <a:pt x="933" y="1140"/>
                </a:cubicBezTo>
                <a:cubicBezTo>
                  <a:pt x="930" y="1140"/>
                  <a:pt x="928" y="1140"/>
                  <a:pt x="926" y="1140"/>
                </a:cubicBezTo>
                <a:cubicBezTo>
                  <a:pt x="921" y="1138"/>
                  <a:pt x="921" y="1132"/>
                  <a:pt x="921" y="1130"/>
                </a:cubicBezTo>
                <a:cubicBezTo>
                  <a:pt x="921" y="1127"/>
                  <a:pt x="926" y="1126"/>
                  <a:pt x="929" y="1125"/>
                </a:cubicBezTo>
                <a:cubicBezTo>
                  <a:pt x="930" y="1125"/>
                  <a:pt x="931" y="1125"/>
                  <a:pt x="931" y="1125"/>
                </a:cubicBezTo>
                <a:cubicBezTo>
                  <a:pt x="931" y="1124"/>
                  <a:pt x="930" y="1122"/>
                  <a:pt x="929" y="1120"/>
                </a:cubicBezTo>
                <a:cubicBezTo>
                  <a:pt x="928" y="1119"/>
                  <a:pt x="927" y="1117"/>
                  <a:pt x="926" y="1116"/>
                </a:cubicBezTo>
                <a:cubicBezTo>
                  <a:pt x="924" y="1111"/>
                  <a:pt x="926" y="1104"/>
                  <a:pt x="927" y="1099"/>
                </a:cubicBezTo>
                <a:cubicBezTo>
                  <a:pt x="928" y="1098"/>
                  <a:pt x="928" y="1097"/>
                  <a:pt x="928" y="1096"/>
                </a:cubicBezTo>
                <a:cubicBezTo>
                  <a:pt x="927" y="1096"/>
                  <a:pt x="923" y="1095"/>
                  <a:pt x="921" y="1095"/>
                </a:cubicBezTo>
                <a:cubicBezTo>
                  <a:pt x="919" y="1094"/>
                  <a:pt x="918" y="1094"/>
                  <a:pt x="917" y="1094"/>
                </a:cubicBezTo>
                <a:cubicBezTo>
                  <a:pt x="915" y="1092"/>
                  <a:pt x="907" y="1085"/>
                  <a:pt x="905" y="1082"/>
                </a:cubicBezTo>
                <a:cubicBezTo>
                  <a:pt x="904" y="1080"/>
                  <a:pt x="904" y="1079"/>
                  <a:pt x="904" y="1078"/>
                </a:cubicBezTo>
                <a:cubicBezTo>
                  <a:pt x="906" y="1074"/>
                  <a:pt x="914" y="1073"/>
                  <a:pt x="915" y="1073"/>
                </a:cubicBezTo>
                <a:cubicBezTo>
                  <a:pt x="916" y="1072"/>
                  <a:pt x="915" y="1066"/>
                  <a:pt x="915" y="1064"/>
                </a:cubicBezTo>
                <a:cubicBezTo>
                  <a:pt x="915" y="1062"/>
                  <a:pt x="915" y="1060"/>
                  <a:pt x="915" y="1059"/>
                </a:cubicBezTo>
                <a:cubicBezTo>
                  <a:pt x="915" y="1058"/>
                  <a:pt x="914" y="1057"/>
                  <a:pt x="912" y="1055"/>
                </a:cubicBezTo>
                <a:cubicBezTo>
                  <a:pt x="912" y="1055"/>
                  <a:pt x="911" y="1054"/>
                  <a:pt x="911" y="1054"/>
                </a:cubicBezTo>
                <a:cubicBezTo>
                  <a:pt x="909" y="1051"/>
                  <a:pt x="909" y="1047"/>
                  <a:pt x="909" y="1043"/>
                </a:cubicBezTo>
                <a:cubicBezTo>
                  <a:pt x="909" y="1040"/>
                  <a:pt x="909" y="1039"/>
                  <a:pt x="910" y="1036"/>
                </a:cubicBezTo>
                <a:cubicBezTo>
                  <a:pt x="911" y="1035"/>
                  <a:pt x="909" y="1032"/>
                  <a:pt x="907" y="1030"/>
                </a:cubicBezTo>
                <a:cubicBezTo>
                  <a:pt x="906" y="1029"/>
                  <a:pt x="905" y="1027"/>
                  <a:pt x="904" y="1026"/>
                </a:cubicBezTo>
                <a:cubicBezTo>
                  <a:pt x="902" y="1022"/>
                  <a:pt x="904" y="1018"/>
                  <a:pt x="910" y="1014"/>
                </a:cubicBezTo>
                <a:cubicBezTo>
                  <a:pt x="909" y="1013"/>
                  <a:pt x="908" y="1012"/>
                  <a:pt x="905" y="1010"/>
                </a:cubicBezTo>
                <a:cubicBezTo>
                  <a:pt x="902" y="1008"/>
                  <a:pt x="903" y="1004"/>
                  <a:pt x="904" y="998"/>
                </a:cubicBezTo>
                <a:cubicBezTo>
                  <a:pt x="904" y="997"/>
                  <a:pt x="904" y="996"/>
                  <a:pt x="904" y="995"/>
                </a:cubicBezTo>
                <a:cubicBezTo>
                  <a:pt x="904" y="991"/>
                  <a:pt x="928" y="979"/>
                  <a:pt x="929" y="979"/>
                </a:cubicBezTo>
                <a:cubicBezTo>
                  <a:pt x="932" y="979"/>
                  <a:pt x="935" y="979"/>
                  <a:pt x="937" y="980"/>
                </a:cubicBezTo>
                <a:cubicBezTo>
                  <a:pt x="938" y="980"/>
                  <a:pt x="939" y="980"/>
                  <a:pt x="939" y="980"/>
                </a:cubicBezTo>
                <a:cubicBezTo>
                  <a:pt x="941" y="979"/>
                  <a:pt x="944" y="975"/>
                  <a:pt x="946" y="973"/>
                </a:cubicBezTo>
                <a:cubicBezTo>
                  <a:pt x="948" y="972"/>
                  <a:pt x="949" y="971"/>
                  <a:pt x="949" y="970"/>
                </a:cubicBezTo>
                <a:cubicBezTo>
                  <a:pt x="951" y="969"/>
                  <a:pt x="953" y="968"/>
                  <a:pt x="956" y="967"/>
                </a:cubicBezTo>
                <a:cubicBezTo>
                  <a:pt x="958" y="966"/>
                  <a:pt x="960" y="966"/>
                  <a:pt x="960" y="965"/>
                </a:cubicBezTo>
                <a:cubicBezTo>
                  <a:pt x="961" y="965"/>
                  <a:pt x="962" y="961"/>
                  <a:pt x="962" y="956"/>
                </a:cubicBezTo>
                <a:cubicBezTo>
                  <a:pt x="962" y="955"/>
                  <a:pt x="961" y="954"/>
                  <a:pt x="960" y="953"/>
                </a:cubicBezTo>
                <a:cubicBezTo>
                  <a:pt x="958" y="951"/>
                  <a:pt x="957" y="950"/>
                  <a:pt x="956" y="947"/>
                </a:cubicBezTo>
                <a:cubicBezTo>
                  <a:pt x="953" y="942"/>
                  <a:pt x="957" y="937"/>
                  <a:pt x="959" y="935"/>
                </a:cubicBezTo>
                <a:cubicBezTo>
                  <a:pt x="959" y="935"/>
                  <a:pt x="959" y="935"/>
                  <a:pt x="959" y="935"/>
                </a:cubicBezTo>
                <a:cubicBezTo>
                  <a:pt x="960" y="933"/>
                  <a:pt x="964" y="932"/>
                  <a:pt x="971" y="931"/>
                </a:cubicBezTo>
                <a:cubicBezTo>
                  <a:pt x="973" y="931"/>
                  <a:pt x="976" y="931"/>
                  <a:pt x="977" y="931"/>
                </a:cubicBezTo>
                <a:cubicBezTo>
                  <a:pt x="979" y="930"/>
                  <a:pt x="987" y="921"/>
                  <a:pt x="991" y="916"/>
                </a:cubicBezTo>
                <a:cubicBezTo>
                  <a:pt x="994" y="913"/>
                  <a:pt x="996" y="910"/>
                  <a:pt x="997" y="910"/>
                </a:cubicBezTo>
                <a:cubicBezTo>
                  <a:pt x="998" y="907"/>
                  <a:pt x="997" y="895"/>
                  <a:pt x="997" y="890"/>
                </a:cubicBezTo>
                <a:cubicBezTo>
                  <a:pt x="997" y="888"/>
                  <a:pt x="997" y="887"/>
                  <a:pt x="997" y="886"/>
                </a:cubicBezTo>
                <a:cubicBezTo>
                  <a:pt x="997" y="883"/>
                  <a:pt x="1002" y="882"/>
                  <a:pt x="1007" y="880"/>
                </a:cubicBezTo>
                <a:cubicBezTo>
                  <a:pt x="1009" y="879"/>
                  <a:pt x="1011" y="879"/>
                  <a:pt x="1012" y="878"/>
                </a:cubicBezTo>
                <a:cubicBezTo>
                  <a:pt x="1013" y="878"/>
                  <a:pt x="1013" y="878"/>
                  <a:pt x="1013" y="876"/>
                </a:cubicBezTo>
                <a:cubicBezTo>
                  <a:pt x="1012" y="875"/>
                  <a:pt x="1012" y="874"/>
                  <a:pt x="1012" y="873"/>
                </a:cubicBezTo>
                <a:cubicBezTo>
                  <a:pt x="1012" y="871"/>
                  <a:pt x="1005" y="866"/>
                  <a:pt x="1002" y="864"/>
                </a:cubicBezTo>
                <a:cubicBezTo>
                  <a:pt x="1000" y="862"/>
                  <a:pt x="998" y="861"/>
                  <a:pt x="998" y="860"/>
                </a:cubicBezTo>
                <a:cubicBezTo>
                  <a:pt x="995" y="858"/>
                  <a:pt x="995" y="856"/>
                  <a:pt x="994" y="852"/>
                </a:cubicBezTo>
                <a:cubicBezTo>
                  <a:pt x="994" y="851"/>
                  <a:pt x="994" y="851"/>
                  <a:pt x="994" y="851"/>
                </a:cubicBezTo>
                <a:cubicBezTo>
                  <a:pt x="994" y="849"/>
                  <a:pt x="991" y="845"/>
                  <a:pt x="980" y="835"/>
                </a:cubicBezTo>
                <a:cubicBezTo>
                  <a:pt x="979" y="834"/>
                  <a:pt x="978" y="833"/>
                  <a:pt x="978" y="833"/>
                </a:cubicBezTo>
                <a:cubicBezTo>
                  <a:pt x="976" y="831"/>
                  <a:pt x="971" y="830"/>
                  <a:pt x="968" y="829"/>
                </a:cubicBezTo>
                <a:cubicBezTo>
                  <a:pt x="964" y="828"/>
                  <a:pt x="964" y="818"/>
                  <a:pt x="964" y="814"/>
                </a:cubicBezTo>
                <a:cubicBezTo>
                  <a:pt x="964" y="812"/>
                  <a:pt x="965" y="803"/>
                  <a:pt x="966" y="800"/>
                </a:cubicBezTo>
                <a:cubicBezTo>
                  <a:pt x="966" y="799"/>
                  <a:pt x="964" y="796"/>
                  <a:pt x="960" y="791"/>
                </a:cubicBezTo>
                <a:cubicBezTo>
                  <a:pt x="956" y="788"/>
                  <a:pt x="962" y="781"/>
                  <a:pt x="968" y="773"/>
                </a:cubicBezTo>
                <a:cubicBezTo>
                  <a:pt x="969" y="773"/>
                  <a:pt x="969" y="772"/>
                  <a:pt x="969" y="772"/>
                </a:cubicBezTo>
                <a:cubicBezTo>
                  <a:pt x="970" y="771"/>
                  <a:pt x="971" y="765"/>
                  <a:pt x="970" y="742"/>
                </a:cubicBezTo>
                <a:cubicBezTo>
                  <a:pt x="970" y="740"/>
                  <a:pt x="970" y="739"/>
                  <a:pt x="970" y="739"/>
                </a:cubicBezTo>
                <a:cubicBezTo>
                  <a:pt x="970" y="738"/>
                  <a:pt x="968" y="735"/>
                  <a:pt x="966" y="733"/>
                </a:cubicBezTo>
                <a:cubicBezTo>
                  <a:pt x="966" y="733"/>
                  <a:pt x="966" y="733"/>
                  <a:pt x="966" y="733"/>
                </a:cubicBezTo>
                <a:cubicBezTo>
                  <a:pt x="966" y="733"/>
                  <a:pt x="962" y="725"/>
                  <a:pt x="961" y="723"/>
                </a:cubicBezTo>
                <a:cubicBezTo>
                  <a:pt x="960" y="722"/>
                  <a:pt x="960" y="722"/>
                  <a:pt x="960" y="722"/>
                </a:cubicBezTo>
                <a:cubicBezTo>
                  <a:pt x="959" y="719"/>
                  <a:pt x="958" y="717"/>
                  <a:pt x="957" y="715"/>
                </a:cubicBezTo>
                <a:cubicBezTo>
                  <a:pt x="955" y="713"/>
                  <a:pt x="955" y="706"/>
                  <a:pt x="955" y="700"/>
                </a:cubicBezTo>
                <a:cubicBezTo>
                  <a:pt x="955" y="693"/>
                  <a:pt x="959" y="693"/>
                  <a:pt x="960" y="693"/>
                </a:cubicBezTo>
                <a:cubicBezTo>
                  <a:pt x="961" y="693"/>
                  <a:pt x="962" y="693"/>
                  <a:pt x="964" y="693"/>
                </a:cubicBezTo>
                <a:cubicBezTo>
                  <a:pt x="969" y="692"/>
                  <a:pt x="973" y="692"/>
                  <a:pt x="974" y="692"/>
                </a:cubicBezTo>
                <a:cubicBezTo>
                  <a:pt x="976" y="693"/>
                  <a:pt x="979" y="695"/>
                  <a:pt x="984" y="698"/>
                </a:cubicBezTo>
                <a:cubicBezTo>
                  <a:pt x="987" y="699"/>
                  <a:pt x="990" y="701"/>
                  <a:pt x="991" y="702"/>
                </a:cubicBezTo>
                <a:cubicBezTo>
                  <a:pt x="992" y="702"/>
                  <a:pt x="994" y="702"/>
                  <a:pt x="1003" y="696"/>
                </a:cubicBezTo>
                <a:cubicBezTo>
                  <a:pt x="1003" y="696"/>
                  <a:pt x="1003" y="696"/>
                  <a:pt x="1003" y="696"/>
                </a:cubicBezTo>
                <a:cubicBezTo>
                  <a:pt x="1005" y="695"/>
                  <a:pt x="1008" y="694"/>
                  <a:pt x="1014" y="693"/>
                </a:cubicBezTo>
                <a:cubicBezTo>
                  <a:pt x="1015" y="692"/>
                  <a:pt x="1022" y="686"/>
                  <a:pt x="1023" y="684"/>
                </a:cubicBezTo>
                <a:cubicBezTo>
                  <a:pt x="1025" y="682"/>
                  <a:pt x="1033" y="670"/>
                  <a:pt x="1035" y="668"/>
                </a:cubicBezTo>
                <a:cubicBezTo>
                  <a:pt x="1037" y="665"/>
                  <a:pt x="1041" y="666"/>
                  <a:pt x="1045" y="667"/>
                </a:cubicBezTo>
                <a:cubicBezTo>
                  <a:pt x="1046" y="667"/>
                  <a:pt x="1047" y="667"/>
                  <a:pt x="1047" y="667"/>
                </a:cubicBezTo>
                <a:cubicBezTo>
                  <a:pt x="1048" y="667"/>
                  <a:pt x="1050" y="666"/>
                  <a:pt x="1052" y="664"/>
                </a:cubicBezTo>
                <a:cubicBezTo>
                  <a:pt x="1052" y="663"/>
                  <a:pt x="1053" y="663"/>
                  <a:pt x="1054" y="663"/>
                </a:cubicBezTo>
                <a:cubicBezTo>
                  <a:pt x="1056" y="663"/>
                  <a:pt x="1057" y="665"/>
                  <a:pt x="1059" y="667"/>
                </a:cubicBezTo>
                <a:cubicBezTo>
                  <a:pt x="1059" y="667"/>
                  <a:pt x="1059" y="668"/>
                  <a:pt x="1060" y="668"/>
                </a:cubicBezTo>
                <a:cubicBezTo>
                  <a:pt x="1060" y="668"/>
                  <a:pt x="1061" y="667"/>
                  <a:pt x="1061" y="667"/>
                </a:cubicBezTo>
                <a:cubicBezTo>
                  <a:pt x="1061" y="667"/>
                  <a:pt x="1062" y="666"/>
                  <a:pt x="1062" y="666"/>
                </a:cubicBezTo>
                <a:cubicBezTo>
                  <a:pt x="1063" y="663"/>
                  <a:pt x="1062" y="650"/>
                  <a:pt x="1061" y="645"/>
                </a:cubicBezTo>
                <a:cubicBezTo>
                  <a:pt x="1061" y="642"/>
                  <a:pt x="1061" y="640"/>
                  <a:pt x="1061" y="639"/>
                </a:cubicBezTo>
                <a:cubicBezTo>
                  <a:pt x="1061" y="639"/>
                  <a:pt x="1061" y="627"/>
                  <a:pt x="1063" y="623"/>
                </a:cubicBezTo>
                <a:cubicBezTo>
                  <a:pt x="1063" y="621"/>
                  <a:pt x="1058" y="616"/>
                  <a:pt x="1053" y="614"/>
                </a:cubicBezTo>
                <a:cubicBezTo>
                  <a:pt x="1052" y="612"/>
                  <a:pt x="1051" y="610"/>
                  <a:pt x="1050" y="606"/>
                </a:cubicBezTo>
                <a:cubicBezTo>
                  <a:pt x="1050" y="604"/>
                  <a:pt x="1050" y="604"/>
                  <a:pt x="1050" y="604"/>
                </a:cubicBezTo>
                <a:cubicBezTo>
                  <a:pt x="1050" y="603"/>
                  <a:pt x="1045" y="599"/>
                  <a:pt x="1043" y="597"/>
                </a:cubicBezTo>
                <a:cubicBezTo>
                  <a:pt x="1042" y="596"/>
                  <a:pt x="1041" y="596"/>
                  <a:pt x="1041" y="595"/>
                </a:cubicBezTo>
                <a:cubicBezTo>
                  <a:pt x="1041" y="595"/>
                  <a:pt x="1037" y="593"/>
                  <a:pt x="1035" y="592"/>
                </a:cubicBezTo>
                <a:cubicBezTo>
                  <a:pt x="1029" y="589"/>
                  <a:pt x="1026" y="588"/>
                  <a:pt x="1025" y="586"/>
                </a:cubicBezTo>
                <a:cubicBezTo>
                  <a:pt x="1024" y="585"/>
                  <a:pt x="1022" y="581"/>
                  <a:pt x="1021" y="577"/>
                </a:cubicBezTo>
                <a:cubicBezTo>
                  <a:pt x="1020" y="576"/>
                  <a:pt x="1020" y="575"/>
                  <a:pt x="1019" y="574"/>
                </a:cubicBezTo>
                <a:cubicBezTo>
                  <a:pt x="1019" y="574"/>
                  <a:pt x="1018" y="572"/>
                  <a:pt x="1016" y="571"/>
                </a:cubicBezTo>
                <a:cubicBezTo>
                  <a:pt x="1014" y="568"/>
                  <a:pt x="1012" y="566"/>
                  <a:pt x="1012" y="564"/>
                </a:cubicBezTo>
                <a:cubicBezTo>
                  <a:pt x="1011" y="563"/>
                  <a:pt x="1011" y="562"/>
                  <a:pt x="1010" y="561"/>
                </a:cubicBezTo>
                <a:cubicBezTo>
                  <a:pt x="1009" y="559"/>
                  <a:pt x="1008" y="557"/>
                  <a:pt x="1008" y="555"/>
                </a:cubicBezTo>
                <a:cubicBezTo>
                  <a:pt x="1008" y="553"/>
                  <a:pt x="1006" y="551"/>
                  <a:pt x="1005" y="551"/>
                </a:cubicBezTo>
                <a:cubicBezTo>
                  <a:pt x="1002" y="549"/>
                  <a:pt x="1003" y="544"/>
                  <a:pt x="1004" y="539"/>
                </a:cubicBezTo>
                <a:cubicBezTo>
                  <a:pt x="1005" y="538"/>
                  <a:pt x="1005" y="538"/>
                  <a:pt x="1005" y="537"/>
                </a:cubicBezTo>
                <a:cubicBezTo>
                  <a:pt x="1006" y="534"/>
                  <a:pt x="1006" y="533"/>
                  <a:pt x="1009" y="529"/>
                </a:cubicBezTo>
                <a:cubicBezTo>
                  <a:pt x="1010" y="529"/>
                  <a:pt x="1010" y="529"/>
                  <a:pt x="1010" y="529"/>
                </a:cubicBezTo>
                <a:cubicBezTo>
                  <a:pt x="1010" y="528"/>
                  <a:pt x="1007" y="527"/>
                  <a:pt x="1006" y="526"/>
                </a:cubicBezTo>
                <a:cubicBezTo>
                  <a:pt x="1006" y="526"/>
                  <a:pt x="1005" y="525"/>
                  <a:pt x="1004" y="525"/>
                </a:cubicBezTo>
                <a:cubicBezTo>
                  <a:pt x="1002" y="523"/>
                  <a:pt x="1003" y="519"/>
                  <a:pt x="1004" y="513"/>
                </a:cubicBezTo>
                <a:cubicBezTo>
                  <a:pt x="1005" y="512"/>
                  <a:pt x="1005" y="512"/>
                  <a:pt x="1005" y="511"/>
                </a:cubicBezTo>
                <a:cubicBezTo>
                  <a:pt x="1005" y="510"/>
                  <a:pt x="1006" y="507"/>
                  <a:pt x="1020" y="502"/>
                </a:cubicBezTo>
                <a:cubicBezTo>
                  <a:pt x="1021" y="501"/>
                  <a:pt x="1022" y="500"/>
                  <a:pt x="1023" y="496"/>
                </a:cubicBezTo>
                <a:cubicBezTo>
                  <a:pt x="1024" y="492"/>
                  <a:pt x="1028" y="493"/>
                  <a:pt x="1033" y="494"/>
                </a:cubicBezTo>
                <a:cubicBezTo>
                  <a:pt x="1034" y="494"/>
                  <a:pt x="1035" y="494"/>
                  <a:pt x="1036" y="494"/>
                </a:cubicBezTo>
                <a:cubicBezTo>
                  <a:pt x="1036" y="492"/>
                  <a:pt x="1036" y="489"/>
                  <a:pt x="1035" y="487"/>
                </a:cubicBezTo>
                <a:cubicBezTo>
                  <a:pt x="1035" y="485"/>
                  <a:pt x="1035" y="483"/>
                  <a:pt x="1035" y="482"/>
                </a:cubicBezTo>
                <a:cubicBezTo>
                  <a:pt x="1035" y="482"/>
                  <a:pt x="1033" y="482"/>
                  <a:pt x="1031" y="481"/>
                </a:cubicBezTo>
                <a:cubicBezTo>
                  <a:pt x="1030" y="481"/>
                  <a:pt x="1029" y="481"/>
                  <a:pt x="1029" y="481"/>
                </a:cubicBezTo>
                <a:cubicBezTo>
                  <a:pt x="1026" y="480"/>
                  <a:pt x="1021" y="473"/>
                  <a:pt x="1020" y="471"/>
                </a:cubicBezTo>
                <a:cubicBezTo>
                  <a:pt x="1018" y="468"/>
                  <a:pt x="1024" y="461"/>
                  <a:pt x="1026" y="460"/>
                </a:cubicBezTo>
                <a:cubicBezTo>
                  <a:pt x="1028" y="459"/>
                  <a:pt x="1032" y="458"/>
                  <a:pt x="1035" y="457"/>
                </a:cubicBezTo>
                <a:cubicBezTo>
                  <a:pt x="1036" y="456"/>
                  <a:pt x="1036" y="452"/>
                  <a:pt x="1036" y="451"/>
                </a:cubicBezTo>
                <a:cubicBezTo>
                  <a:pt x="1036" y="450"/>
                  <a:pt x="1036" y="450"/>
                  <a:pt x="1036" y="449"/>
                </a:cubicBezTo>
                <a:cubicBezTo>
                  <a:pt x="1036" y="446"/>
                  <a:pt x="1042" y="442"/>
                  <a:pt x="1044" y="441"/>
                </a:cubicBezTo>
                <a:cubicBezTo>
                  <a:pt x="1045" y="441"/>
                  <a:pt x="1045" y="438"/>
                  <a:pt x="1045" y="437"/>
                </a:cubicBezTo>
                <a:cubicBezTo>
                  <a:pt x="1045" y="436"/>
                  <a:pt x="1045" y="435"/>
                  <a:pt x="1045" y="434"/>
                </a:cubicBezTo>
                <a:cubicBezTo>
                  <a:pt x="1046" y="431"/>
                  <a:pt x="1050" y="431"/>
                  <a:pt x="1055" y="431"/>
                </a:cubicBezTo>
                <a:cubicBezTo>
                  <a:pt x="1056" y="431"/>
                  <a:pt x="1056" y="431"/>
                  <a:pt x="1057" y="431"/>
                </a:cubicBezTo>
                <a:cubicBezTo>
                  <a:pt x="1060" y="431"/>
                  <a:pt x="1062" y="434"/>
                  <a:pt x="1064" y="436"/>
                </a:cubicBezTo>
                <a:cubicBezTo>
                  <a:pt x="1064" y="436"/>
                  <a:pt x="1065" y="437"/>
                  <a:pt x="1065" y="437"/>
                </a:cubicBezTo>
                <a:cubicBezTo>
                  <a:pt x="1066" y="438"/>
                  <a:pt x="1068" y="437"/>
                  <a:pt x="1070" y="436"/>
                </a:cubicBezTo>
                <a:cubicBezTo>
                  <a:pt x="1072" y="434"/>
                  <a:pt x="1074" y="431"/>
                  <a:pt x="1075" y="430"/>
                </a:cubicBezTo>
                <a:cubicBezTo>
                  <a:pt x="1075" y="429"/>
                  <a:pt x="1074" y="425"/>
                  <a:pt x="1074" y="422"/>
                </a:cubicBezTo>
                <a:cubicBezTo>
                  <a:pt x="1073" y="421"/>
                  <a:pt x="1073" y="421"/>
                  <a:pt x="1073" y="420"/>
                </a:cubicBezTo>
                <a:cubicBezTo>
                  <a:pt x="1072" y="416"/>
                  <a:pt x="1074" y="415"/>
                  <a:pt x="1076" y="413"/>
                </a:cubicBezTo>
                <a:cubicBezTo>
                  <a:pt x="1077" y="412"/>
                  <a:pt x="1077" y="412"/>
                  <a:pt x="1077" y="412"/>
                </a:cubicBezTo>
                <a:cubicBezTo>
                  <a:pt x="1079" y="411"/>
                  <a:pt x="1085" y="398"/>
                  <a:pt x="1086" y="395"/>
                </a:cubicBezTo>
                <a:cubicBezTo>
                  <a:pt x="1086" y="391"/>
                  <a:pt x="1090" y="391"/>
                  <a:pt x="1093" y="391"/>
                </a:cubicBezTo>
                <a:cubicBezTo>
                  <a:pt x="1094" y="391"/>
                  <a:pt x="1095" y="391"/>
                  <a:pt x="1096" y="391"/>
                </a:cubicBezTo>
                <a:cubicBezTo>
                  <a:pt x="1096" y="391"/>
                  <a:pt x="1095" y="388"/>
                  <a:pt x="1095" y="387"/>
                </a:cubicBezTo>
                <a:cubicBezTo>
                  <a:pt x="1095" y="386"/>
                  <a:pt x="1095" y="385"/>
                  <a:pt x="1095" y="385"/>
                </a:cubicBezTo>
                <a:cubicBezTo>
                  <a:pt x="1094" y="382"/>
                  <a:pt x="1091" y="375"/>
                  <a:pt x="1089" y="372"/>
                </a:cubicBezTo>
                <a:cubicBezTo>
                  <a:pt x="1089" y="371"/>
                  <a:pt x="1086" y="369"/>
                  <a:pt x="1084" y="368"/>
                </a:cubicBezTo>
                <a:cubicBezTo>
                  <a:pt x="1082" y="368"/>
                  <a:pt x="1081" y="367"/>
                  <a:pt x="1081" y="367"/>
                </a:cubicBezTo>
                <a:cubicBezTo>
                  <a:pt x="1080" y="366"/>
                  <a:pt x="1078" y="364"/>
                  <a:pt x="1076" y="363"/>
                </a:cubicBezTo>
                <a:cubicBezTo>
                  <a:pt x="1074" y="360"/>
                  <a:pt x="1071" y="357"/>
                  <a:pt x="1069" y="356"/>
                </a:cubicBezTo>
                <a:cubicBezTo>
                  <a:pt x="1066" y="354"/>
                  <a:pt x="1065" y="346"/>
                  <a:pt x="1066" y="329"/>
                </a:cubicBezTo>
                <a:cubicBezTo>
                  <a:pt x="1066" y="328"/>
                  <a:pt x="1066" y="328"/>
                  <a:pt x="1066" y="327"/>
                </a:cubicBezTo>
                <a:cubicBezTo>
                  <a:pt x="1065" y="327"/>
                  <a:pt x="1062" y="326"/>
                  <a:pt x="1061" y="326"/>
                </a:cubicBezTo>
                <a:cubicBezTo>
                  <a:pt x="1059" y="325"/>
                  <a:pt x="1058" y="325"/>
                  <a:pt x="1057" y="325"/>
                </a:cubicBezTo>
                <a:cubicBezTo>
                  <a:pt x="1055" y="324"/>
                  <a:pt x="1053" y="321"/>
                  <a:pt x="1051" y="315"/>
                </a:cubicBezTo>
                <a:cubicBezTo>
                  <a:pt x="1050" y="314"/>
                  <a:pt x="1050" y="313"/>
                  <a:pt x="1050" y="313"/>
                </a:cubicBezTo>
                <a:cubicBezTo>
                  <a:pt x="1049" y="311"/>
                  <a:pt x="1049" y="307"/>
                  <a:pt x="1049" y="302"/>
                </a:cubicBezTo>
                <a:cubicBezTo>
                  <a:pt x="1049" y="301"/>
                  <a:pt x="1049" y="301"/>
                  <a:pt x="1049" y="300"/>
                </a:cubicBezTo>
                <a:cubicBezTo>
                  <a:pt x="1049" y="299"/>
                  <a:pt x="1049" y="298"/>
                  <a:pt x="1050" y="297"/>
                </a:cubicBezTo>
                <a:cubicBezTo>
                  <a:pt x="1052" y="295"/>
                  <a:pt x="1054" y="295"/>
                  <a:pt x="1056" y="295"/>
                </a:cubicBezTo>
                <a:cubicBezTo>
                  <a:pt x="1056" y="295"/>
                  <a:pt x="1056" y="295"/>
                  <a:pt x="1056" y="295"/>
                </a:cubicBezTo>
                <a:cubicBezTo>
                  <a:pt x="1056" y="294"/>
                  <a:pt x="1055" y="291"/>
                  <a:pt x="1054" y="289"/>
                </a:cubicBezTo>
                <a:cubicBezTo>
                  <a:pt x="1054" y="288"/>
                  <a:pt x="1049" y="286"/>
                  <a:pt x="1046" y="285"/>
                </a:cubicBezTo>
                <a:cubicBezTo>
                  <a:pt x="1045" y="285"/>
                  <a:pt x="1043" y="285"/>
                  <a:pt x="1042" y="284"/>
                </a:cubicBezTo>
                <a:cubicBezTo>
                  <a:pt x="1041" y="284"/>
                  <a:pt x="1040" y="283"/>
                  <a:pt x="1040" y="282"/>
                </a:cubicBezTo>
                <a:cubicBezTo>
                  <a:pt x="1039" y="279"/>
                  <a:pt x="1041" y="276"/>
                  <a:pt x="1042" y="274"/>
                </a:cubicBezTo>
                <a:cubicBezTo>
                  <a:pt x="1042" y="273"/>
                  <a:pt x="1043" y="272"/>
                  <a:pt x="1043" y="272"/>
                </a:cubicBezTo>
                <a:cubicBezTo>
                  <a:pt x="1044" y="268"/>
                  <a:pt x="1054" y="266"/>
                  <a:pt x="1056" y="265"/>
                </a:cubicBezTo>
                <a:cubicBezTo>
                  <a:pt x="1056" y="264"/>
                  <a:pt x="1057" y="262"/>
                  <a:pt x="1057" y="256"/>
                </a:cubicBezTo>
                <a:cubicBezTo>
                  <a:pt x="1057" y="254"/>
                  <a:pt x="1057" y="254"/>
                  <a:pt x="1057" y="254"/>
                </a:cubicBezTo>
                <a:cubicBezTo>
                  <a:pt x="1057" y="252"/>
                  <a:pt x="1059" y="250"/>
                  <a:pt x="1061" y="248"/>
                </a:cubicBezTo>
                <a:cubicBezTo>
                  <a:pt x="1061" y="247"/>
                  <a:pt x="1062" y="247"/>
                  <a:pt x="1062" y="246"/>
                </a:cubicBezTo>
                <a:cubicBezTo>
                  <a:pt x="1064" y="244"/>
                  <a:pt x="1067" y="245"/>
                  <a:pt x="1072" y="246"/>
                </a:cubicBezTo>
                <a:cubicBezTo>
                  <a:pt x="1073" y="246"/>
                  <a:pt x="1075" y="247"/>
                  <a:pt x="1077" y="247"/>
                </a:cubicBezTo>
                <a:cubicBezTo>
                  <a:pt x="1077" y="245"/>
                  <a:pt x="1077" y="241"/>
                  <a:pt x="1076" y="239"/>
                </a:cubicBezTo>
                <a:cubicBezTo>
                  <a:pt x="1076" y="237"/>
                  <a:pt x="1076" y="236"/>
                  <a:pt x="1076" y="235"/>
                </a:cubicBezTo>
                <a:cubicBezTo>
                  <a:pt x="1076" y="232"/>
                  <a:pt x="1081" y="232"/>
                  <a:pt x="1091" y="232"/>
                </a:cubicBezTo>
                <a:cubicBezTo>
                  <a:pt x="1093" y="232"/>
                  <a:pt x="1095" y="232"/>
                  <a:pt x="1096" y="231"/>
                </a:cubicBezTo>
                <a:cubicBezTo>
                  <a:pt x="1098" y="231"/>
                  <a:pt x="1100" y="229"/>
                  <a:pt x="1101" y="227"/>
                </a:cubicBezTo>
                <a:cubicBezTo>
                  <a:pt x="1101" y="225"/>
                  <a:pt x="1099" y="220"/>
                  <a:pt x="1098" y="217"/>
                </a:cubicBezTo>
                <a:cubicBezTo>
                  <a:pt x="1097" y="215"/>
                  <a:pt x="1097" y="214"/>
                  <a:pt x="1097" y="213"/>
                </a:cubicBezTo>
                <a:cubicBezTo>
                  <a:pt x="1096" y="210"/>
                  <a:pt x="1098" y="207"/>
                  <a:pt x="1101" y="204"/>
                </a:cubicBezTo>
                <a:cubicBezTo>
                  <a:pt x="1101" y="203"/>
                  <a:pt x="1102" y="202"/>
                  <a:pt x="1102" y="201"/>
                </a:cubicBezTo>
                <a:cubicBezTo>
                  <a:pt x="1103" y="200"/>
                  <a:pt x="1099" y="194"/>
                  <a:pt x="1095" y="189"/>
                </a:cubicBezTo>
                <a:cubicBezTo>
                  <a:pt x="1092" y="190"/>
                  <a:pt x="1090" y="190"/>
                  <a:pt x="1089" y="189"/>
                </a:cubicBezTo>
                <a:cubicBezTo>
                  <a:pt x="1086" y="188"/>
                  <a:pt x="1084" y="182"/>
                  <a:pt x="1083" y="178"/>
                </a:cubicBezTo>
                <a:cubicBezTo>
                  <a:pt x="1082" y="176"/>
                  <a:pt x="1080" y="174"/>
                  <a:pt x="1078" y="172"/>
                </a:cubicBezTo>
                <a:cubicBezTo>
                  <a:pt x="1076" y="170"/>
                  <a:pt x="1074" y="168"/>
                  <a:pt x="1073" y="166"/>
                </a:cubicBezTo>
                <a:cubicBezTo>
                  <a:pt x="1073" y="165"/>
                  <a:pt x="1071" y="165"/>
                  <a:pt x="1069" y="165"/>
                </a:cubicBezTo>
                <a:cubicBezTo>
                  <a:pt x="1068" y="165"/>
                  <a:pt x="1067" y="165"/>
                  <a:pt x="1066" y="165"/>
                </a:cubicBezTo>
                <a:cubicBezTo>
                  <a:pt x="1064" y="165"/>
                  <a:pt x="1058" y="167"/>
                  <a:pt x="1054" y="168"/>
                </a:cubicBezTo>
                <a:cubicBezTo>
                  <a:pt x="1049" y="170"/>
                  <a:pt x="1047" y="170"/>
                  <a:pt x="1046" y="170"/>
                </a:cubicBezTo>
                <a:cubicBezTo>
                  <a:pt x="1042" y="170"/>
                  <a:pt x="1034" y="167"/>
                  <a:pt x="1032" y="164"/>
                </a:cubicBezTo>
                <a:cubicBezTo>
                  <a:pt x="1030" y="163"/>
                  <a:pt x="1024" y="163"/>
                  <a:pt x="1022" y="163"/>
                </a:cubicBezTo>
                <a:cubicBezTo>
                  <a:pt x="1022" y="163"/>
                  <a:pt x="1022" y="163"/>
                  <a:pt x="1022" y="163"/>
                </a:cubicBezTo>
                <a:cubicBezTo>
                  <a:pt x="1018" y="163"/>
                  <a:pt x="1018" y="159"/>
                  <a:pt x="1018" y="146"/>
                </a:cubicBezTo>
                <a:cubicBezTo>
                  <a:pt x="1018" y="145"/>
                  <a:pt x="1013" y="143"/>
                  <a:pt x="1011" y="141"/>
                </a:cubicBezTo>
                <a:cubicBezTo>
                  <a:pt x="1010" y="141"/>
                  <a:pt x="1009" y="140"/>
                  <a:pt x="1008" y="140"/>
                </a:cubicBezTo>
                <a:cubicBezTo>
                  <a:pt x="1005" y="138"/>
                  <a:pt x="1004" y="133"/>
                  <a:pt x="1003" y="128"/>
                </a:cubicBezTo>
                <a:cubicBezTo>
                  <a:pt x="1002" y="126"/>
                  <a:pt x="1002" y="125"/>
                  <a:pt x="1002" y="124"/>
                </a:cubicBezTo>
                <a:cubicBezTo>
                  <a:pt x="1001" y="122"/>
                  <a:pt x="1002" y="120"/>
                  <a:pt x="1006" y="114"/>
                </a:cubicBezTo>
                <a:cubicBezTo>
                  <a:pt x="1007" y="113"/>
                  <a:pt x="1009" y="110"/>
                  <a:pt x="1010" y="109"/>
                </a:cubicBezTo>
                <a:cubicBezTo>
                  <a:pt x="1010" y="106"/>
                  <a:pt x="1010" y="99"/>
                  <a:pt x="1010" y="96"/>
                </a:cubicBezTo>
                <a:cubicBezTo>
                  <a:pt x="1010" y="92"/>
                  <a:pt x="1014" y="90"/>
                  <a:pt x="1017" y="90"/>
                </a:cubicBezTo>
                <a:cubicBezTo>
                  <a:pt x="1018" y="90"/>
                  <a:pt x="1018" y="89"/>
                  <a:pt x="1019" y="89"/>
                </a:cubicBezTo>
                <a:cubicBezTo>
                  <a:pt x="1019" y="88"/>
                  <a:pt x="1019" y="84"/>
                  <a:pt x="1019" y="77"/>
                </a:cubicBezTo>
                <a:cubicBezTo>
                  <a:pt x="1019" y="76"/>
                  <a:pt x="1019" y="75"/>
                  <a:pt x="1019" y="74"/>
                </a:cubicBezTo>
                <a:cubicBezTo>
                  <a:pt x="1019" y="73"/>
                  <a:pt x="1020" y="69"/>
                  <a:pt x="1023" y="62"/>
                </a:cubicBezTo>
                <a:cubicBezTo>
                  <a:pt x="1023" y="61"/>
                  <a:pt x="1024" y="60"/>
                  <a:pt x="1024" y="59"/>
                </a:cubicBezTo>
                <a:cubicBezTo>
                  <a:pt x="1025" y="57"/>
                  <a:pt x="1034" y="50"/>
                  <a:pt x="1038" y="48"/>
                </a:cubicBezTo>
                <a:cubicBezTo>
                  <a:pt x="1037" y="45"/>
                  <a:pt x="1033" y="38"/>
                  <a:pt x="1031" y="35"/>
                </a:cubicBezTo>
                <a:cubicBezTo>
                  <a:pt x="1029" y="32"/>
                  <a:pt x="1028" y="30"/>
                  <a:pt x="1028" y="29"/>
                </a:cubicBezTo>
                <a:cubicBezTo>
                  <a:pt x="1027" y="28"/>
                  <a:pt x="1024" y="27"/>
                  <a:pt x="1022" y="27"/>
                </a:cubicBezTo>
                <a:cubicBezTo>
                  <a:pt x="1021" y="26"/>
                  <a:pt x="1019" y="26"/>
                  <a:pt x="1018" y="25"/>
                </a:cubicBezTo>
                <a:cubicBezTo>
                  <a:pt x="1016" y="23"/>
                  <a:pt x="1014" y="19"/>
                  <a:pt x="1012" y="15"/>
                </a:cubicBezTo>
                <a:cubicBezTo>
                  <a:pt x="1012" y="15"/>
                  <a:pt x="1009" y="15"/>
                  <a:pt x="1007" y="16"/>
                </a:cubicBezTo>
                <a:cubicBezTo>
                  <a:pt x="1005" y="16"/>
                  <a:pt x="1003" y="16"/>
                  <a:pt x="1002" y="16"/>
                </a:cubicBezTo>
                <a:cubicBezTo>
                  <a:pt x="999" y="15"/>
                  <a:pt x="990" y="13"/>
                  <a:pt x="985" y="12"/>
                </a:cubicBezTo>
                <a:cubicBezTo>
                  <a:pt x="980" y="10"/>
                  <a:pt x="977" y="2"/>
                  <a:pt x="977" y="0"/>
                </a:cubicBezTo>
                <a:cubicBezTo>
                  <a:pt x="973" y="3"/>
                  <a:pt x="964" y="10"/>
                  <a:pt x="964" y="13"/>
                </a:cubicBezTo>
                <a:cubicBezTo>
                  <a:pt x="964" y="15"/>
                  <a:pt x="962" y="19"/>
                  <a:pt x="964" y="22"/>
                </a:cubicBezTo>
                <a:cubicBezTo>
                  <a:pt x="966" y="25"/>
                  <a:pt x="971" y="29"/>
                  <a:pt x="967" y="30"/>
                </a:cubicBezTo>
                <a:cubicBezTo>
                  <a:pt x="963" y="31"/>
                  <a:pt x="958" y="28"/>
                  <a:pt x="955" y="31"/>
                </a:cubicBezTo>
                <a:cubicBezTo>
                  <a:pt x="953" y="34"/>
                  <a:pt x="946" y="40"/>
                  <a:pt x="943" y="42"/>
                </a:cubicBezTo>
                <a:cubicBezTo>
                  <a:pt x="941" y="43"/>
                  <a:pt x="932" y="50"/>
                  <a:pt x="926" y="46"/>
                </a:cubicBezTo>
                <a:cubicBezTo>
                  <a:pt x="920" y="42"/>
                  <a:pt x="901" y="19"/>
                  <a:pt x="893" y="20"/>
                </a:cubicBezTo>
                <a:cubicBezTo>
                  <a:pt x="885" y="20"/>
                  <a:pt x="857" y="22"/>
                  <a:pt x="855" y="25"/>
                </a:cubicBezTo>
                <a:cubicBezTo>
                  <a:pt x="853" y="27"/>
                  <a:pt x="842" y="38"/>
                  <a:pt x="839" y="41"/>
                </a:cubicBezTo>
                <a:cubicBezTo>
                  <a:pt x="837" y="45"/>
                  <a:pt x="827" y="55"/>
                  <a:pt x="825" y="57"/>
                </a:cubicBezTo>
                <a:cubicBezTo>
                  <a:pt x="823" y="59"/>
                  <a:pt x="808" y="80"/>
                  <a:pt x="808" y="84"/>
                </a:cubicBezTo>
                <a:cubicBezTo>
                  <a:pt x="809" y="88"/>
                  <a:pt x="811" y="99"/>
                  <a:pt x="809" y="101"/>
                </a:cubicBezTo>
                <a:cubicBezTo>
                  <a:pt x="807" y="103"/>
                  <a:pt x="789" y="125"/>
                  <a:pt x="786" y="128"/>
                </a:cubicBezTo>
                <a:cubicBezTo>
                  <a:pt x="783" y="130"/>
                  <a:pt x="779" y="133"/>
                  <a:pt x="775" y="133"/>
                </a:cubicBezTo>
                <a:cubicBezTo>
                  <a:pt x="771" y="133"/>
                  <a:pt x="766" y="133"/>
                  <a:pt x="763" y="131"/>
                </a:cubicBezTo>
                <a:cubicBezTo>
                  <a:pt x="760" y="129"/>
                  <a:pt x="754" y="125"/>
                  <a:pt x="751" y="126"/>
                </a:cubicBezTo>
                <a:cubicBezTo>
                  <a:pt x="748" y="127"/>
                  <a:pt x="735" y="135"/>
                  <a:pt x="735" y="138"/>
                </a:cubicBezTo>
                <a:cubicBezTo>
                  <a:pt x="736" y="141"/>
                  <a:pt x="738" y="154"/>
                  <a:pt x="734" y="151"/>
                </a:cubicBezTo>
                <a:cubicBezTo>
                  <a:pt x="731" y="148"/>
                  <a:pt x="725" y="138"/>
                  <a:pt x="723" y="141"/>
                </a:cubicBezTo>
                <a:cubicBezTo>
                  <a:pt x="720" y="143"/>
                  <a:pt x="714" y="150"/>
                  <a:pt x="710" y="150"/>
                </a:cubicBezTo>
                <a:cubicBezTo>
                  <a:pt x="707" y="151"/>
                  <a:pt x="700" y="151"/>
                  <a:pt x="697" y="150"/>
                </a:cubicBezTo>
                <a:cubicBezTo>
                  <a:pt x="695" y="149"/>
                  <a:pt x="689" y="148"/>
                  <a:pt x="693" y="143"/>
                </a:cubicBezTo>
                <a:cubicBezTo>
                  <a:pt x="697" y="138"/>
                  <a:pt x="703" y="130"/>
                  <a:pt x="701" y="128"/>
                </a:cubicBezTo>
                <a:cubicBezTo>
                  <a:pt x="700" y="126"/>
                  <a:pt x="693" y="120"/>
                  <a:pt x="688" y="121"/>
                </a:cubicBezTo>
                <a:cubicBezTo>
                  <a:pt x="684" y="122"/>
                  <a:pt x="660" y="133"/>
                  <a:pt x="660" y="133"/>
                </a:cubicBezTo>
                <a:cubicBezTo>
                  <a:pt x="654" y="136"/>
                  <a:pt x="648" y="154"/>
                  <a:pt x="646" y="158"/>
                </a:cubicBezTo>
                <a:cubicBezTo>
                  <a:pt x="645" y="161"/>
                  <a:pt x="649" y="179"/>
                  <a:pt x="649" y="184"/>
                </a:cubicBezTo>
                <a:cubicBezTo>
                  <a:pt x="650" y="188"/>
                  <a:pt x="650" y="196"/>
                  <a:pt x="649" y="200"/>
                </a:cubicBezTo>
                <a:cubicBezTo>
                  <a:pt x="647" y="204"/>
                  <a:pt x="642" y="208"/>
                  <a:pt x="638" y="208"/>
                </a:cubicBezTo>
                <a:cubicBezTo>
                  <a:pt x="634" y="209"/>
                  <a:pt x="639" y="189"/>
                  <a:pt x="639" y="185"/>
                </a:cubicBezTo>
                <a:cubicBezTo>
                  <a:pt x="639" y="182"/>
                  <a:pt x="633" y="180"/>
                  <a:pt x="629" y="180"/>
                </a:cubicBezTo>
                <a:cubicBezTo>
                  <a:pt x="625" y="180"/>
                  <a:pt x="620" y="187"/>
                  <a:pt x="618" y="189"/>
                </a:cubicBezTo>
                <a:cubicBezTo>
                  <a:pt x="615" y="191"/>
                  <a:pt x="611" y="194"/>
                  <a:pt x="607" y="194"/>
                </a:cubicBezTo>
                <a:cubicBezTo>
                  <a:pt x="604" y="194"/>
                  <a:pt x="608" y="184"/>
                  <a:pt x="609" y="180"/>
                </a:cubicBezTo>
                <a:cubicBezTo>
                  <a:pt x="611" y="176"/>
                  <a:pt x="613" y="176"/>
                  <a:pt x="615" y="174"/>
                </a:cubicBezTo>
                <a:cubicBezTo>
                  <a:pt x="617" y="173"/>
                  <a:pt x="621" y="171"/>
                  <a:pt x="624" y="165"/>
                </a:cubicBezTo>
                <a:cubicBezTo>
                  <a:pt x="628" y="160"/>
                  <a:pt x="616" y="162"/>
                  <a:pt x="613" y="163"/>
                </a:cubicBezTo>
                <a:cubicBezTo>
                  <a:pt x="610" y="164"/>
                  <a:pt x="585" y="177"/>
                  <a:pt x="578" y="178"/>
                </a:cubicBezTo>
                <a:cubicBezTo>
                  <a:pt x="571" y="179"/>
                  <a:pt x="570" y="192"/>
                  <a:pt x="569" y="195"/>
                </a:cubicBezTo>
                <a:cubicBezTo>
                  <a:pt x="568" y="198"/>
                  <a:pt x="556" y="203"/>
                  <a:pt x="552" y="203"/>
                </a:cubicBezTo>
                <a:cubicBezTo>
                  <a:pt x="549" y="203"/>
                  <a:pt x="542" y="205"/>
                  <a:pt x="536" y="205"/>
                </a:cubicBezTo>
                <a:cubicBezTo>
                  <a:pt x="531" y="205"/>
                  <a:pt x="527" y="214"/>
                  <a:pt x="527" y="214"/>
                </a:cubicBezTo>
                <a:cubicBezTo>
                  <a:pt x="527" y="214"/>
                  <a:pt x="538" y="224"/>
                  <a:pt x="540" y="225"/>
                </a:cubicBezTo>
                <a:cubicBezTo>
                  <a:pt x="542" y="227"/>
                  <a:pt x="543" y="228"/>
                  <a:pt x="541" y="233"/>
                </a:cubicBezTo>
                <a:cubicBezTo>
                  <a:pt x="539" y="238"/>
                  <a:pt x="531" y="245"/>
                  <a:pt x="529" y="247"/>
                </a:cubicBezTo>
                <a:cubicBezTo>
                  <a:pt x="526" y="249"/>
                  <a:pt x="526" y="257"/>
                  <a:pt x="526" y="260"/>
                </a:cubicBezTo>
                <a:cubicBezTo>
                  <a:pt x="526" y="262"/>
                  <a:pt x="532" y="267"/>
                  <a:pt x="534" y="268"/>
                </a:cubicBezTo>
                <a:cubicBezTo>
                  <a:pt x="537" y="270"/>
                  <a:pt x="540" y="256"/>
                  <a:pt x="542" y="253"/>
                </a:cubicBezTo>
                <a:cubicBezTo>
                  <a:pt x="544" y="249"/>
                  <a:pt x="548" y="258"/>
                  <a:pt x="548" y="261"/>
                </a:cubicBezTo>
                <a:cubicBezTo>
                  <a:pt x="548" y="263"/>
                  <a:pt x="548" y="268"/>
                  <a:pt x="549" y="272"/>
                </a:cubicBezTo>
                <a:cubicBezTo>
                  <a:pt x="549" y="276"/>
                  <a:pt x="557" y="274"/>
                  <a:pt x="559" y="276"/>
                </a:cubicBezTo>
                <a:cubicBezTo>
                  <a:pt x="560" y="277"/>
                  <a:pt x="565" y="280"/>
                  <a:pt x="567" y="283"/>
                </a:cubicBezTo>
                <a:cubicBezTo>
                  <a:pt x="570" y="286"/>
                  <a:pt x="571" y="286"/>
                  <a:pt x="572" y="289"/>
                </a:cubicBezTo>
                <a:cubicBezTo>
                  <a:pt x="574" y="291"/>
                  <a:pt x="569" y="296"/>
                  <a:pt x="567" y="298"/>
                </a:cubicBezTo>
                <a:cubicBezTo>
                  <a:pt x="566" y="300"/>
                  <a:pt x="558" y="299"/>
                  <a:pt x="554" y="299"/>
                </a:cubicBezTo>
                <a:cubicBezTo>
                  <a:pt x="550" y="299"/>
                  <a:pt x="545" y="306"/>
                  <a:pt x="541" y="311"/>
                </a:cubicBezTo>
                <a:cubicBezTo>
                  <a:pt x="536" y="317"/>
                  <a:pt x="549" y="319"/>
                  <a:pt x="554" y="321"/>
                </a:cubicBezTo>
                <a:cubicBezTo>
                  <a:pt x="558" y="324"/>
                  <a:pt x="555" y="328"/>
                  <a:pt x="555" y="331"/>
                </a:cubicBezTo>
                <a:cubicBezTo>
                  <a:pt x="555" y="334"/>
                  <a:pt x="541" y="328"/>
                  <a:pt x="537" y="327"/>
                </a:cubicBezTo>
                <a:cubicBezTo>
                  <a:pt x="534" y="326"/>
                  <a:pt x="515" y="331"/>
                  <a:pt x="510" y="332"/>
                </a:cubicBezTo>
                <a:cubicBezTo>
                  <a:pt x="505" y="333"/>
                  <a:pt x="501" y="343"/>
                  <a:pt x="498" y="348"/>
                </a:cubicBezTo>
                <a:cubicBezTo>
                  <a:pt x="495" y="352"/>
                  <a:pt x="500" y="365"/>
                  <a:pt x="500" y="368"/>
                </a:cubicBezTo>
                <a:cubicBezTo>
                  <a:pt x="500" y="372"/>
                  <a:pt x="486" y="370"/>
                  <a:pt x="483" y="370"/>
                </a:cubicBezTo>
                <a:cubicBezTo>
                  <a:pt x="479" y="371"/>
                  <a:pt x="474" y="371"/>
                  <a:pt x="470" y="372"/>
                </a:cubicBezTo>
                <a:cubicBezTo>
                  <a:pt x="465" y="374"/>
                  <a:pt x="464" y="369"/>
                  <a:pt x="460" y="366"/>
                </a:cubicBezTo>
                <a:cubicBezTo>
                  <a:pt x="456" y="363"/>
                  <a:pt x="449" y="362"/>
                  <a:pt x="444" y="362"/>
                </a:cubicBezTo>
                <a:cubicBezTo>
                  <a:pt x="439" y="362"/>
                  <a:pt x="440" y="368"/>
                  <a:pt x="441" y="371"/>
                </a:cubicBezTo>
                <a:cubicBezTo>
                  <a:pt x="442" y="375"/>
                  <a:pt x="447" y="381"/>
                  <a:pt x="449" y="383"/>
                </a:cubicBezTo>
                <a:cubicBezTo>
                  <a:pt x="451" y="385"/>
                  <a:pt x="449" y="391"/>
                  <a:pt x="449" y="394"/>
                </a:cubicBezTo>
                <a:cubicBezTo>
                  <a:pt x="449" y="397"/>
                  <a:pt x="454" y="407"/>
                  <a:pt x="455" y="409"/>
                </a:cubicBezTo>
                <a:cubicBezTo>
                  <a:pt x="455" y="411"/>
                  <a:pt x="460" y="425"/>
                  <a:pt x="460" y="429"/>
                </a:cubicBezTo>
                <a:cubicBezTo>
                  <a:pt x="460" y="432"/>
                  <a:pt x="459" y="438"/>
                  <a:pt x="457" y="439"/>
                </a:cubicBezTo>
                <a:cubicBezTo>
                  <a:pt x="455" y="441"/>
                  <a:pt x="447" y="436"/>
                  <a:pt x="445" y="433"/>
                </a:cubicBezTo>
                <a:cubicBezTo>
                  <a:pt x="442" y="431"/>
                  <a:pt x="438" y="437"/>
                  <a:pt x="436" y="438"/>
                </a:cubicBezTo>
                <a:cubicBezTo>
                  <a:pt x="434" y="440"/>
                  <a:pt x="423" y="434"/>
                  <a:pt x="417" y="433"/>
                </a:cubicBezTo>
                <a:cubicBezTo>
                  <a:pt x="411" y="432"/>
                  <a:pt x="402" y="419"/>
                  <a:pt x="399" y="417"/>
                </a:cubicBezTo>
                <a:cubicBezTo>
                  <a:pt x="395" y="415"/>
                  <a:pt x="389" y="415"/>
                  <a:pt x="385" y="415"/>
                </a:cubicBezTo>
                <a:cubicBezTo>
                  <a:pt x="381" y="415"/>
                  <a:pt x="382" y="408"/>
                  <a:pt x="382" y="405"/>
                </a:cubicBezTo>
                <a:cubicBezTo>
                  <a:pt x="382" y="402"/>
                  <a:pt x="380" y="398"/>
                  <a:pt x="379" y="398"/>
                </a:cubicBezTo>
                <a:cubicBezTo>
                  <a:pt x="377" y="397"/>
                  <a:pt x="371" y="402"/>
                  <a:pt x="368" y="403"/>
                </a:cubicBezTo>
                <a:cubicBezTo>
                  <a:pt x="365" y="404"/>
                  <a:pt x="363" y="401"/>
                  <a:pt x="361" y="397"/>
                </a:cubicBezTo>
                <a:cubicBezTo>
                  <a:pt x="358" y="393"/>
                  <a:pt x="362" y="392"/>
                  <a:pt x="364" y="389"/>
                </a:cubicBezTo>
                <a:cubicBezTo>
                  <a:pt x="365" y="386"/>
                  <a:pt x="370" y="386"/>
                  <a:pt x="373" y="385"/>
                </a:cubicBezTo>
                <a:cubicBezTo>
                  <a:pt x="376" y="384"/>
                  <a:pt x="374" y="376"/>
                  <a:pt x="374" y="373"/>
                </a:cubicBezTo>
                <a:cubicBezTo>
                  <a:pt x="374" y="369"/>
                  <a:pt x="370" y="367"/>
                  <a:pt x="367" y="365"/>
                </a:cubicBezTo>
                <a:cubicBezTo>
                  <a:pt x="363" y="363"/>
                  <a:pt x="360" y="369"/>
                  <a:pt x="355" y="370"/>
                </a:cubicBezTo>
                <a:cubicBezTo>
                  <a:pt x="349" y="371"/>
                  <a:pt x="353" y="366"/>
                  <a:pt x="353" y="362"/>
                </a:cubicBezTo>
                <a:cubicBezTo>
                  <a:pt x="353" y="358"/>
                  <a:pt x="351" y="356"/>
                  <a:pt x="349" y="354"/>
                </a:cubicBezTo>
                <a:cubicBezTo>
                  <a:pt x="347" y="352"/>
                  <a:pt x="344" y="350"/>
                  <a:pt x="338" y="350"/>
                </a:cubicBezTo>
                <a:cubicBezTo>
                  <a:pt x="333" y="350"/>
                  <a:pt x="340" y="338"/>
                  <a:pt x="341" y="334"/>
                </a:cubicBezTo>
                <a:cubicBezTo>
                  <a:pt x="342" y="331"/>
                  <a:pt x="329" y="328"/>
                  <a:pt x="326" y="327"/>
                </a:cubicBezTo>
                <a:cubicBezTo>
                  <a:pt x="322" y="327"/>
                  <a:pt x="322" y="330"/>
                  <a:pt x="320" y="332"/>
                </a:cubicBezTo>
                <a:cubicBezTo>
                  <a:pt x="317" y="334"/>
                  <a:pt x="312" y="325"/>
                  <a:pt x="308" y="322"/>
                </a:cubicBezTo>
                <a:cubicBezTo>
                  <a:pt x="305" y="319"/>
                  <a:pt x="304" y="323"/>
                  <a:pt x="303" y="325"/>
                </a:cubicBezTo>
                <a:cubicBezTo>
                  <a:pt x="303" y="326"/>
                  <a:pt x="300" y="328"/>
                  <a:pt x="297" y="329"/>
                </a:cubicBezTo>
                <a:cubicBezTo>
                  <a:pt x="294" y="330"/>
                  <a:pt x="295" y="333"/>
                  <a:pt x="295" y="336"/>
                </a:cubicBezTo>
                <a:cubicBezTo>
                  <a:pt x="295" y="340"/>
                  <a:pt x="292" y="342"/>
                  <a:pt x="289" y="344"/>
                </a:cubicBezTo>
                <a:cubicBezTo>
                  <a:pt x="286" y="345"/>
                  <a:pt x="283" y="341"/>
                  <a:pt x="281" y="339"/>
                </a:cubicBezTo>
                <a:cubicBezTo>
                  <a:pt x="280" y="338"/>
                  <a:pt x="277" y="344"/>
                  <a:pt x="273" y="348"/>
                </a:cubicBezTo>
                <a:cubicBezTo>
                  <a:pt x="270" y="352"/>
                  <a:pt x="259" y="339"/>
                  <a:pt x="257" y="336"/>
                </a:cubicBezTo>
                <a:cubicBezTo>
                  <a:pt x="256" y="334"/>
                  <a:pt x="250" y="336"/>
                  <a:pt x="247" y="338"/>
                </a:cubicBezTo>
                <a:cubicBezTo>
                  <a:pt x="245" y="340"/>
                  <a:pt x="241" y="334"/>
                  <a:pt x="239" y="332"/>
                </a:cubicBezTo>
                <a:cubicBezTo>
                  <a:pt x="238" y="330"/>
                  <a:pt x="234" y="351"/>
                  <a:pt x="233" y="355"/>
                </a:cubicBezTo>
                <a:cubicBezTo>
                  <a:pt x="232" y="358"/>
                  <a:pt x="243" y="370"/>
                  <a:pt x="245" y="373"/>
                </a:cubicBezTo>
                <a:cubicBezTo>
                  <a:pt x="247" y="376"/>
                  <a:pt x="249" y="389"/>
                  <a:pt x="247" y="395"/>
                </a:cubicBezTo>
                <a:cubicBezTo>
                  <a:pt x="246" y="402"/>
                  <a:pt x="232" y="401"/>
                  <a:pt x="229" y="402"/>
                </a:cubicBezTo>
                <a:cubicBezTo>
                  <a:pt x="226" y="402"/>
                  <a:pt x="215" y="411"/>
                  <a:pt x="211" y="414"/>
                </a:cubicBezTo>
                <a:cubicBezTo>
                  <a:pt x="207" y="416"/>
                  <a:pt x="202" y="417"/>
                  <a:pt x="197" y="418"/>
                </a:cubicBezTo>
                <a:cubicBezTo>
                  <a:pt x="193" y="418"/>
                  <a:pt x="192" y="413"/>
                  <a:pt x="190" y="409"/>
                </a:cubicBezTo>
                <a:cubicBezTo>
                  <a:pt x="188" y="404"/>
                  <a:pt x="186" y="417"/>
                  <a:pt x="184" y="419"/>
                </a:cubicBezTo>
                <a:cubicBezTo>
                  <a:pt x="182" y="421"/>
                  <a:pt x="166" y="420"/>
                  <a:pt x="166" y="420"/>
                </a:cubicBezTo>
                <a:cubicBezTo>
                  <a:pt x="163" y="420"/>
                  <a:pt x="158" y="414"/>
                  <a:pt x="153" y="410"/>
                </a:cubicBezTo>
                <a:cubicBezTo>
                  <a:pt x="149" y="406"/>
                  <a:pt x="153" y="406"/>
                  <a:pt x="156" y="402"/>
                </a:cubicBezTo>
                <a:cubicBezTo>
                  <a:pt x="158" y="397"/>
                  <a:pt x="153" y="397"/>
                  <a:pt x="152" y="397"/>
                </a:cubicBezTo>
                <a:cubicBezTo>
                  <a:pt x="150" y="396"/>
                  <a:pt x="139" y="398"/>
                  <a:pt x="135" y="400"/>
                </a:cubicBezTo>
                <a:cubicBezTo>
                  <a:pt x="132" y="401"/>
                  <a:pt x="117" y="404"/>
                  <a:pt x="113" y="404"/>
                </a:cubicBezTo>
                <a:cubicBezTo>
                  <a:pt x="109" y="404"/>
                  <a:pt x="97" y="410"/>
                  <a:pt x="93" y="413"/>
                </a:cubicBezTo>
                <a:cubicBezTo>
                  <a:pt x="89" y="417"/>
                  <a:pt x="75" y="429"/>
                  <a:pt x="71" y="432"/>
                </a:cubicBezTo>
                <a:cubicBezTo>
                  <a:pt x="67" y="436"/>
                  <a:pt x="75" y="440"/>
                  <a:pt x="78" y="444"/>
                </a:cubicBezTo>
                <a:cubicBezTo>
                  <a:pt x="81" y="449"/>
                  <a:pt x="72" y="446"/>
                  <a:pt x="69" y="446"/>
                </a:cubicBezTo>
                <a:cubicBezTo>
                  <a:pt x="67" y="446"/>
                  <a:pt x="63" y="441"/>
                  <a:pt x="61" y="439"/>
                </a:cubicBezTo>
                <a:cubicBezTo>
                  <a:pt x="59" y="436"/>
                  <a:pt x="58" y="430"/>
                  <a:pt x="58" y="426"/>
                </a:cubicBezTo>
                <a:cubicBezTo>
                  <a:pt x="59" y="422"/>
                  <a:pt x="58" y="417"/>
                  <a:pt x="56" y="414"/>
                </a:cubicBezTo>
                <a:cubicBezTo>
                  <a:pt x="54" y="410"/>
                  <a:pt x="51" y="413"/>
                  <a:pt x="49" y="41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246"/>
          <p:cNvSpPr>
            <a:spLocks/>
          </p:cNvSpPr>
          <p:nvPr/>
        </p:nvSpPr>
        <p:spPr bwMode="auto">
          <a:xfrm>
            <a:off x="14719503" y="3968492"/>
            <a:ext cx="1724323" cy="2742601"/>
          </a:xfrm>
          <a:custGeom>
            <a:avLst/>
            <a:gdLst>
              <a:gd name="T0" fmla="*/ 608 w 613"/>
              <a:gd name="T1" fmla="*/ 740 h 973"/>
              <a:gd name="T2" fmla="*/ 492 w 613"/>
              <a:gd name="T3" fmla="*/ 536 h 973"/>
              <a:gd name="T4" fmla="*/ 398 w 613"/>
              <a:gd name="T5" fmla="*/ 484 h 973"/>
              <a:gd name="T6" fmla="*/ 321 w 613"/>
              <a:gd name="T7" fmla="*/ 567 h 973"/>
              <a:gd name="T8" fmla="*/ 283 w 613"/>
              <a:gd name="T9" fmla="*/ 546 h 973"/>
              <a:gd name="T10" fmla="*/ 216 w 613"/>
              <a:gd name="T11" fmla="*/ 516 h 973"/>
              <a:gd name="T12" fmla="*/ 228 w 613"/>
              <a:gd name="T13" fmla="*/ 366 h 973"/>
              <a:gd name="T14" fmla="*/ 226 w 613"/>
              <a:gd name="T15" fmla="*/ 202 h 973"/>
              <a:gd name="T16" fmla="*/ 322 w 613"/>
              <a:gd name="T17" fmla="*/ 91 h 973"/>
              <a:gd name="T18" fmla="*/ 250 w 613"/>
              <a:gd name="T19" fmla="*/ 79 h 973"/>
              <a:gd name="T20" fmla="*/ 248 w 613"/>
              <a:gd name="T21" fmla="*/ 38 h 973"/>
              <a:gd name="T22" fmla="*/ 199 w 613"/>
              <a:gd name="T23" fmla="*/ 2 h 973"/>
              <a:gd name="T24" fmla="*/ 159 w 613"/>
              <a:gd name="T25" fmla="*/ 50 h 973"/>
              <a:gd name="T26" fmla="*/ 132 w 613"/>
              <a:gd name="T27" fmla="*/ 51 h 973"/>
              <a:gd name="T28" fmla="*/ 68 w 613"/>
              <a:gd name="T29" fmla="*/ 77 h 973"/>
              <a:gd name="T30" fmla="*/ 63 w 613"/>
              <a:gd name="T31" fmla="*/ 112 h 973"/>
              <a:gd name="T32" fmla="*/ 62 w 613"/>
              <a:gd name="T33" fmla="*/ 195 h 973"/>
              <a:gd name="T34" fmla="*/ 99 w 613"/>
              <a:gd name="T35" fmla="*/ 242 h 973"/>
              <a:gd name="T36" fmla="*/ 94 w 613"/>
              <a:gd name="T37" fmla="*/ 294 h 973"/>
              <a:gd name="T38" fmla="*/ 57 w 613"/>
              <a:gd name="T39" fmla="*/ 331 h 973"/>
              <a:gd name="T40" fmla="*/ 30 w 613"/>
              <a:gd name="T41" fmla="*/ 365 h 973"/>
              <a:gd name="T42" fmla="*/ 2 w 613"/>
              <a:gd name="T43" fmla="*/ 405 h 973"/>
              <a:gd name="T44" fmla="*/ 13 w 613"/>
              <a:gd name="T45" fmla="*/ 444 h 973"/>
              <a:gd name="T46" fmla="*/ 25 w 613"/>
              <a:gd name="T47" fmla="*/ 481 h 973"/>
              <a:gd name="T48" fmla="*/ 21 w 613"/>
              <a:gd name="T49" fmla="*/ 517 h 973"/>
              <a:gd name="T50" fmla="*/ 44 w 613"/>
              <a:gd name="T51" fmla="*/ 553 h 973"/>
              <a:gd name="T52" fmla="*/ 61 w 613"/>
              <a:gd name="T53" fmla="*/ 594 h 973"/>
              <a:gd name="T54" fmla="*/ 95 w 613"/>
              <a:gd name="T55" fmla="*/ 580 h 973"/>
              <a:gd name="T56" fmla="*/ 127 w 613"/>
              <a:gd name="T57" fmla="*/ 588 h 973"/>
              <a:gd name="T58" fmla="*/ 115 w 613"/>
              <a:gd name="T59" fmla="*/ 635 h 973"/>
              <a:gd name="T60" fmla="*/ 114 w 613"/>
              <a:gd name="T61" fmla="*/ 669 h 973"/>
              <a:gd name="T62" fmla="*/ 126 w 613"/>
              <a:gd name="T63" fmla="*/ 693 h 973"/>
              <a:gd name="T64" fmla="*/ 172 w 613"/>
              <a:gd name="T65" fmla="*/ 703 h 973"/>
              <a:gd name="T66" fmla="*/ 209 w 613"/>
              <a:gd name="T67" fmla="*/ 675 h 973"/>
              <a:gd name="T68" fmla="*/ 238 w 613"/>
              <a:gd name="T69" fmla="*/ 632 h 973"/>
              <a:gd name="T70" fmla="*/ 271 w 613"/>
              <a:gd name="T71" fmla="*/ 660 h 973"/>
              <a:gd name="T72" fmla="*/ 245 w 613"/>
              <a:gd name="T73" fmla="*/ 699 h 973"/>
              <a:gd name="T74" fmla="*/ 242 w 613"/>
              <a:gd name="T75" fmla="*/ 742 h 973"/>
              <a:gd name="T76" fmla="*/ 219 w 613"/>
              <a:gd name="T77" fmla="*/ 794 h 973"/>
              <a:gd name="T78" fmla="*/ 227 w 613"/>
              <a:gd name="T79" fmla="*/ 851 h 973"/>
              <a:gd name="T80" fmla="*/ 267 w 613"/>
              <a:gd name="T81" fmla="*/ 862 h 973"/>
              <a:gd name="T82" fmla="*/ 299 w 613"/>
              <a:gd name="T83" fmla="*/ 909 h 973"/>
              <a:gd name="T84" fmla="*/ 319 w 613"/>
              <a:gd name="T85" fmla="*/ 885 h 973"/>
              <a:gd name="T86" fmla="*/ 360 w 613"/>
              <a:gd name="T87" fmla="*/ 879 h 973"/>
              <a:gd name="T88" fmla="*/ 421 w 613"/>
              <a:gd name="T89" fmla="*/ 868 h 973"/>
              <a:gd name="T90" fmla="*/ 444 w 613"/>
              <a:gd name="T91" fmla="*/ 875 h 973"/>
              <a:gd name="T92" fmla="*/ 466 w 613"/>
              <a:gd name="T93" fmla="*/ 932 h 973"/>
              <a:gd name="T94" fmla="*/ 486 w 613"/>
              <a:gd name="T95" fmla="*/ 971 h 973"/>
              <a:gd name="T96" fmla="*/ 493 w 613"/>
              <a:gd name="T97" fmla="*/ 928 h 973"/>
              <a:gd name="T98" fmla="*/ 533 w 613"/>
              <a:gd name="T99" fmla="*/ 927 h 973"/>
              <a:gd name="T100" fmla="*/ 560 w 613"/>
              <a:gd name="T101" fmla="*/ 891 h 973"/>
              <a:gd name="T102" fmla="*/ 575 w 613"/>
              <a:gd name="T103" fmla="*/ 852 h 973"/>
              <a:gd name="T104" fmla="*/ 539 w 613"/>
              <a:gd name="T105" fmla="*/ 832 h 973"/>
              <a:gd name="T106" fmla="*/ 559 w 613"/>
              <a:gd name="T107" fmla="*/ 785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3" h="973">
                <a:moveTo>
                  <a:pt x="591" y="819"/>
                </a:moveTo>
                <a:cubicBezTo>
                  <a:pt x="591" y="820"/>
                  <a:pt x="596" y="824"/>
                  <a:pt x="601" y="826"/>
                </a:cubicBezTo>
                <a:cubicBezTo>
                  <a:pt x="602" y="826"/>
                  <a:pt x="607" y="822"/>
                  <a:pt x="612" y="818"/>
                </a:cubicBezTo>
                <a:cubicBezTo>
                  <a:pt x="612" y="817"/>
                  <a:pt x="612" y="817"/>
                  <a:pt x="613" y="817"/>
                </a:cubicBezTo>
                <a:cubicBezTo>
                  <a:pt x="612" y="809"/>
                  <a:pt x="605" y="794"/>
                  <a:pt x="605" y="791"/>
                </a:cubicBezTo>
                <a:cubicBezTo>
                  <a:pt x="605" y="788"/>
                  <a:pt x="605" y="780"/>
                  <a:pt x="606" y="774"/>
                </a:cubicBezTo>
                <a:cubicBezTo>
                  <a:pt x="607" y="768"/>
                  <a:pt x="608" y="745"/>
                  <a:pt x="608" y="740"/>
                </a:cubicBezTo>
                <a:cubicBezTo>
                  <a:pt x="608" y="735"/>
                  <a:pt x="587" y="710"/>
                  <a:pt x="584" y="705"/>
                </a:cubicBezTo>
                <a:cubicBezTo>
                  <a:pt x="581" y="700"/>
                  <a:pt x="566" y="675"/>
                  <a:pt x="560" y="671"/>
                </a:cubicBezTo>
                <a:cubicBezTo>
                  <a:pt x="554" y="667"/>
                  <a:pt x="552" y="660"/>
                  <a:pt x="552" y="653"/>
                </a:cubicBezTo>
                <a:cubicBezTo>
                  <a:pt x="552" y="646"/>
                  <a:pt x="526" y="626"/>
                  <a:pt x="522" y="620"/>
                </a:cubicBezTo>
                <a:cubicBezTo>
                  <a:pt x="518" y="614"/>
                  <a:pt x="510" y="601"/>
                  <a:pt x="508" y="595"/>
                </a:cubicBezTo>
                <a:cubicBezTo>
                  <a:pt x="506" y="589"/>
                  <a:pt x="500" y="561"/>
                  <a:pt x="500" y="556"/>
                </a:cubicBezTo>
                <a:cubicBezTo>
                  <a:pt x="500" y="551"/>
                  <a:pt x="495" y="542"/>
                  <a:pt x="492" y="536"/>
                </a:cubicBezTo>
                <a:cubicBezTo>
                  <a:pt x="489" y="530"/>
                  <a:pt x="478" y="533"/>
                  <a:pt x="472" y="533"/>
                </a:cubicBezTo>
                <a:cubicBezTo>
                  <a:pt x="466" y="533"/>
                  <a:pt x="465" y="522"/>
                  <a:pt x="463" y="516"/>
                </a:cubicBezTo>
                <a:cubicBezTo>
                  <a:pt x="461" y="510"/>
                  <a:pt x="454" y="516"/>
                  <a:pt x="443" y="514"/>
                </a:cubicBezTo>
                <a:cubicBezTo>
                  <a:pt x="432" y="512"/>
                  <a:pt x="446" y="505"/>
                  <a:pt x="450" y="499"/>
                </a:cubicBezTo>
                <a:cubicBezTo>
                  <a:pt x="454" y="493"/>
                  <a:pt x="450" y="489"/>
                  <a:pt x="446" y="485"/>
                </a:cubicBezTo>
                <a:cubicBezTo>
                  <a:pt x="442" y="481"/>
                  <a:pt x="424" y="489"/>
                  <a:pt x="418" y="491"/>
                </a:cubicBezTo>
                <a:cubicBezTo>
                  <a:pt x="412" y="493"/>
                  <a:pt x="404" y="487"/>
                  <a:pt x="398" y="484"/>
                </a:cubicBezTo>
                <a:cubicBezTo>
                  <a:pt x="392" y="481"/>
                  <a:pt x="375" y="484"/>
                  <a:pt x="365" y="485"/>
                </a:cubicBezTo>
                <a:cubicBezTo>
                  <a:pt x="355" y="486"/>
                  <a:pt x="343" y="498"/>
                  <a:pt x="338" y="500"/>
                </a:cubicBezTo>
                <a:cubicBezTo>
                  <a:pt x="333" y="502"/>
                  <a:pt x="354" y="532"/>
                  <a:pt x="354" y="532"/>
                </a:cubicBezTo>
                <a:cubicBezTo>
                  <a:pt x="354" y="532"/>
                  <a:pt x="357" y="540"/>
                  <a:pt x="355" y="545"/>
                </a:cubicBezTo>
                <a:cubicBezTo>
                  <a:pt x="353" y="550"/>
                  <a:pt x="348" y="547"/>
                  <a:pt x="343" y="542"/>
                </a:cubicBezTo>
                <a:cubicBezTo>
                  <a:pt x="338" y="537"/>
                  <a:pt x="336" y="551"/>
                  <a:pt x="335" y="560"/>
                </a:cubicBezTo>
                <a:cubicBezTo>
                  <a:pt x="334" y="569"/>
                  <a:pt x="327" y="566"/>
                  <a:pt x="321" y="567"/>
                </a:cubicBezTo>
                <a:cubicBezTo>
                  <a:pt x="315" y="568"/>
                  <a:pt x="320" y="558"/>
                  <a:pt x="320" y="552"/>
                </a:cubicBezTo>
                <a:cubicBezTo>
                  <a:pt x="320" y="546"/>
                  <a:pt x="316" y="542"/>
                  <a:pt x="311" y="542"/>
                </a:cubicBezTo>
                <a:cubicBezTo>
                  <a:pt x="306" y="542"/>
                  <a:pt x="305" y="536"/>
                  <a:pt x="300" y="534"/>
                </a:cubicBezTo>
                <a:cubicBezTo>
                  <a:pt x="295" y="532"/>
                  <a:pt x="297" y="544"/>
                  <a:pt x="299" y="549"/>
                </a:cubicBezTo>
                <a:cubicBezTo>
                  <a:pt x="301" y="554"/>
                  <a:pt x="304" y="556"/>
                  <a:pt x="304" y="561"/>
                </a:cubicBezTo>
                <a:cubicBezTo>
                  <a:pt x="304" y="566"/>
                  <a:pt x="300" y="571"/>
                  <a:pt x="296" y="572"/>
                </a:cubicBezTo>
                <a:cubicBezTo>
                  <a:pt x="292" y="573"/>
                  <a:pt x="285" y="554"/>
                  <a:pt x="283" y="546"/>
                </a:cubicBezTo>
                <a:cubicBezTo>
                  <a:pt x="281" y="538"/>
                  <a:pt x="271" y="536"/>
                  <a:pt x="267" y="534"/>
                </a:cubicBezTo>
                <a:cubicBezTo>
                  <a:pt x="263" y="532"/>
                  <a:pt x="257" y="540"/>
                  <a:pt x="252" y="544"/>
                </a:cubicBezTo>
                <a:cubicBezTo>
                  <a:pt x="247" y="548"/>
                  <a:pt x="240" y="549"/>
                  <a:pt x="237" y="549"/>
                </a:cubicBezTo>
                <a:cubicBezTo>
                  <a:pt x="234" y="549"/>
                  <a:pt x="226" y="555"/>
                  <a:pt x="222" y="559"/>
                </a:cubicBezTo>
                <a:cubicBezTo>
                  <a:pt x="218" y="563"/>
                  <a:pt x="212" y="554"/>
                  <a:pt x="211" y="548"/>
                </a:cubicBezTo>
                <a:cubicBezTo>
                  <a:pt x="210" y="542"/>
                  <a:pt x="212" y="538"/>
                  <a:pt x="215" y="534"/>
                </a:cubicBezTo>
                <a:cubicBezTo>
                  <a:pt x="218" y="530"/>
                  <a:pt x="216" y="523"/>
                  <a:pt x="216" y="516"/>
                </a:cubicBezTo>
                <a:cubicBezTo>
                  <a:pt x="216" y="509"/>
                  <a:pt x="222" y="502"/>
                  <a:pt x="226" y="498"/>
                </a:cubicBezTo>
                <a:cubicBezTo>
                  <a:pt x="230" y="494"/>
                  <a:pt x="226" y="482"/>
                  <a:pt x="226" y="476"/>
                </a:cubicBezTo>
                <a:cubicBezTo>
                  <a:pt x="226" y="470"/>
                  <a:pt x="228" y="462"/>
                  <a:pt x="230" y="453"/>
                </a:cubicBezTo>
                <a:cubicBezTo>
                  <a:pt x="232" y="444"/>
                  <a:pt x="232" y="427"/>
                  <a:pt x="232" y="422"/>
                </a:cubicBezTo>
                <a:cubicBezTo>
                  <a:pt x="232" y="417"/>
                  <a:pt x="229" y="411"/>
                  <a:pt x="226" y="407"/>
                </a:cubicBezTo>
                <a:cubicBezTo>
                  <a:pt x="223" y="403"/>
                  <a:pt x="225" y="388"/>
                  <a:pt x="225" y="382"/>
                </a:cubicBezTo>
                <a:cubicBezTo>
                  <a:pt x="225" y="376"/>
                  <a:pt x="226" y="374"/>
                  <a:pt x="228" y="366"/>
                </a:cubicBezTo>
                <a:cubicBezTo>
                  <a:pt x="230" y="358"/>
                  <a:pt x="229" y="340"/>
                  <a:pt x="230" y="330"/>
                </a:cubicBezTo>
                <a:cubicBezTo>
                  <a:pt x="231" y="320"/>
                  <a:pt x="233" y="315"/>
                  <a:pt x="237" y="308"/>
                </a:cubicBezTo>
                <a:cubicBezTo>
                  <a:pt x="241" y="301"/>
                  <a:pt x="229" y="293"/>
                  <a:pt x="226" y="285"/>
                </a:cubicBezTo>
                <a:cubicBezTo>
                  <a:pt x="223" y="277"/>
                  <a:pt x="222" y="268"/>
                  <a:pt x="224" y="263"/>
                </a:cubicBezTo>
                <a:cubicBezTo>
                  <a:pt x="226" y="258"/>
                  <a:pt x="230" y="251"/>
                  <a:pt x="234" y="247"/>
                </a:cubicBezTo>
                <a:cubicBezTo>
                  <a:pt x="238" y="243"/>
                  <a:pt x="227" y="229"/>
                  <a:pt x="225" y="224"/>
                </a:cubicBezTo>
                <a:cubicBezTo>
                  <a:pt x="223" y="219"/>
                  <a:pt x="225" y="208"/>
                  <a:pt x="226" y="202"/>
                </a:cubicBezTo>
                <a:cubicBezTo>
                  <a:pt x="227" y="196"/>
                  <a:pt x="245" y="173"/>
                  <a:pt x="250" y="169"/>
                </a:cubicBezTo>
                <a:cubicBezTo>
                  <a:pt x="255" y="165"/>
                  <a:pt x="259" y="155"/>
                  <a:pt x="261" y="150"/>
                </a:cubicBezTo>
                <a:cubicBezTo>
                  <a:pt x="263" y="145"/>
                  <a:pt x="280" y="128"/>
                  <a:pt x="284" y="126"/>
                </a:cubicBezTo>
                <a:cubicBezTo>
                  <a:pt x="288" y="124"/>
                  <a:pt x="293" y="121"/>
                  <a:pt x="298" y="121"/>
                </a:cubicBezTo>
                <a:cubicBezTo>
                  <a:pt x="303" y="121"/>
                  <a:pt x="310" y="116"/>
                  <a:pt x="315" y="113"/>
                </a:cubicBezTo>
                <a:cubicBezTo>
                  <a:pt x="320" y="110"/>
                  <a:pt x="314" y="104"/>
                  <a:pt x="312" y="99"/>
                </a:cubicBezTo>
                <a:cubicBezTo>
                  <a:pt x="310" y="95"/>
                  <a:pt x="316" y="91"/>
                  <a:pt x="322" y="91"/>
                </a:cubicBezTo>
                <a:cubicBezTo>
                  <a:pt x="322" y="88"/>
                  <a:pt x="321" y="82"/>
                  <a:pt x="320" y="80"/>
                </a:cubicBezTo>
                <a:cubicBezTo>
                  <a:pt x="319" y="78"/>
                  <a:pt x="311" y="72"/>
                  <a:pt x="304" y="68"/>
                </a:cubicBezTo>
                <a:cubicBezTo>
                  <a:pt x="301" y="68"/>
                  <a:pt x="294" y="71"/>
                  <a:pt x="292" y="71"/>
                </a:cubicBezTo>
                <a:cubicBezTo>
                  <a:pt x="288" y="73"/>
                  <a:pt x="275" y="70"/>
                  <a:pt x="271" y="68"/>
                </a:cubicBezTo>
                <a:cubicBezTo>
                  <a:pt x="270" y="68"/>
                  <a:pt x="265" y="71"/>
                  <a:pt x="262" y="76"/>
                </a:cubicBezTo>
                <a:cubicBezTo>
                  <a:pt x="261" y="76"/>
                  <a:pt x="261" y="76"/>
                  <a:pt x="261" y="76"/>
                </a:cubicBezTo>
                <a:cubicBezTo>
                  <a:pt x="261" y="76"/>
                  <a:pt x="254" y="79"/>
                  <a:pt x="250" y="79"/>
                </a:cubicBezTo>
                <a:cubicBezTo>
                  <a:pt x="246" y="79"/>
                  <a:pt x="244" y="75"/>
                  <a:pt x="242" y="71"/>
                </a:cubicBezTo>
                <a:cubicBezTo>
                  <a:pt x="241" y="70"/>
                  <a:pt x="241" y="69"/>
                  <a:pt x="240" y="69"/>
                </a:cubicBezTo>
                <a:cubicBezTo>
                  <a:pt x="239" y="66"/>
                  <a:pt x="239" y="61"/>
                  <a:pt x="240" y="58"/>
                </a:cubicBezTo>
                <a:cubicBezTo>
                  <a:pt x="240" y="56"/>
                  <a:pt x="240" y="55"/>
                  <a:pt x="240" y="54"/>
                </a:cubicBezTo>
                <a:cubicBezTo>
                  <a:pt x="240" y="51"/>
                  <a:pt x="244" y="48"/>
                  <a:pt x="252" y="45"/>
                </a:cubicBezTo>
                <a:cubicBezTo>
                  <a:pt x="253" y="44"/>
                  <a:pt x="253" y="44"/>
                  <a:pt x="253" y="44"/>
                </a:cubicBezTo>
                <a:cubicBezTo>
                  <a:pt x="253" y="43"/>
                  <a:pt x="249" y="39"/>
                  <a:pt x="248" y="38"/>
                </a:cubicBezTo>
                <a:cubicBezTo>
                  <a:pt x="247" y="37"/>
                  <a:pt x="247" y="37"/>
                  <a:pt x="247" y="37"/>
                </a:cubicBezTo>
                <a:cubicBezTo>
                  <a:pt x="244" y="34"/>
                  <a:pt x="242" y="29"/>
                  <a:pt x="242" y="22"/>
                </a:cubicBezTo>
                <a:cubicBezTo>
                  <a:pt x="242" y="20"/>
                  <a:pt x="235" y="19"/>
                  <a:pt x="232" y="18"/>
                </a:cubicBezTo>
                <a:cubicBezTo>
                  <a:pt x="231" y="18"/>
                  <a:pt x="230" y="18"/>
                  <a:pt x="229" y="17"/>
                </a:cubicBezTo>
                <a:cubicBezTo>
                  <a:pt x="228" y="17"/>
                  <a:pt x="224" y="14"/>
                  <a:pt x="217" y="10"/>
                </a:cubicBezTo>
                <a:cubicBezTo>
                  <a:pt x="214" y="8"/>
                  <a:pt x="210" y="5"/>
                  <a:pt x="208" y="4"/>
                </a:cubicBezTo>
                <a:cubicBezTo>
                  <a:pt x="206" y="3"/>
                  <a:pt x="202" y="3"/>
                  <a:pt x="199" y="2"/>
                </a:cubicBezTo>
                <a:cubicBezTo>
                  <a:pt x="197" y="2"/>
                  <a:pt x="195" y="2"/>
                  <a:pt x="194" y="1"/>
                </a:cubicBezTo>
                <a:cubicBezTo>
                  <a:pt x="189" y="0"/>
                  <a:pt x="181" y="2"/>
                  <a:pt x="179" y="3"/>
                </a:cubicBezTo>
                <a:cubicBezTo>
                  <a:pt x="178" y="4"/>
                  <a:pt x="177" y="6"/>
                  <a:pt x="176" y="8"/>
                </a:cubicBezTo>
                <a:cubicBezTo>
                  <a:pt x="173" y="12"/>
                  <a:pt x="170" y="16"/>
                  <a:pt x="167" y="17"/>
                </a:cubicBezTo>
                <a:cubicBezTo>
                  <a:pt x="163" y="19"/>
                  <a:pt x="160" y="21"/>
                  <a:pt x="159" y="21"/>
                </a:cubicBezTo>
                <a:cubicBezTo>
                  <a:pt x="159" y="22"/>
                  <a:pt x="159" y="24"/>
                  <a:pt x="159" y="26"/>
                </a:cubicBezTo>
                <a:cubicBezTo>
                  <a:pt x="161" y="45"/>
                  <a:pt x="160" y="49"/>
                  <a:pt x="159" y="50"/>
                </a:cubicBezTo>
                <a:cubicBezTo>
                  <a:pt x="158" y="50"/>
                  <a:pt x="158" y="51"/>
                  <a:pt x="158" y="51"/>
                </a:cubicBezTo>
                <a:cubicBezTo>
                  <a:pt x="156" y="52"/>
                  <a:pt x="154" y="54"/>
                  <a:pt x="151" y="52"/>
                </a:cubicBezTo>
                <a:cubicBezTo>
                  <a:pt x="151" y="51"/>
                  <a:pt x="150" y="51"/>
                  <a:pt x="150" y="50"/>
                </a:cubicBezTo>
                <a:cubicBezTo>
                  <a:pt x="149" y="50"/>
                  <a:pt x="148" y="49"/>
                  <a:pt x="148" y="48"/>
                </a:cubicBezTo>
                <a:cubicBezTo>
                  <a:pt x="146" y="50"/>
                  <a:pt x="144" y="52"/>
                  <a:pt x="141" y="52"/>
                </a:cubicBezTo>
                <a:cubicBezTo>
                  <a:pt x="140" y="52"/>
                  <a:pt x="139" y="52"/>
                  <a:pt x="138" y="51"/>
                </a:cubicBezTo>
                <a:cubicBezTo>
                  <a:pt x="137" y="51"/>
                  <a:pt x="133" y="50"/>
                  <a:pt x="132" y="51"/>
                </a:cubicBezTo>
                <a:cubicBezTo>
                  <a:pt x="131" y="54"/>
                  <a:pt x="122" y="66"/>
                  <a:pt x="121" y="68"/>
                </a:cubicBezTo>
                <a:cubicBezTo>
                  <a:pt x="119" y="70"/>
                  <a:pt x="111" y="77"/>
                  <a:pt x="108" y="77"/>
                </a:cubicBezTo>
                <a:cubicBezTo>
                  <a:pt x="102" y="79"/>
                  <a:pt x="100" y="80"/>
                  <a:pt x="100" y="80"/>
                </a:cubicBezTo>
                <a:cubicBezTo>
                  <a:pt x="99" y="80"/>
                  <a:pt x="99" y="80"/>
                  <a:pt x="99" y="80"/>
                </a:cubicBezTo>
                <a:cubicBezTo>
                  <a:pt x="91" y="86"/>
                  <a:pt x="87" y="88"/>
                  <a:pt x="84" y="86"/>
                </a:cubicBezTo>
                <a:cubicBezTo>
                  <a:pt x="82" y="86"/>
                  <a:pt x="79" y="84"/>
                  <a:pt x="76" y="82"/>
                </a:cubicBezTo>
                <a:cubicBezTo>
                  <a:pt x="73" y="80"/>
                  <a:pt x="69" y="78"/>
                  <a:pt x="68" y="77"/>
                </a:cubicBezTo>
                <a:cubicBezTo>
                  <a:pt x="66" y="77"/>
                  <a:pt x="62" y="77"/>
                  <a:pt x="58" y="78"/>
                </a:cubicBezTo>
                <a:cubicBezTo>
                  <a:pt x="57" y="78"/>
                  <a:pt x="55" y="78"/>
                  <a:pt x="54" y="78"/>
                </a:cubicBezTo>
                <a:cubicBezTo>
                  <a:pt x="54" y="78"/>
                  <a:pt x="53" y="78"/>
                  <a:pt x="53" y="81"/>
                </a:cubicBezTo>
                <a:cubicBezTo>
                  <a:pt x="53" y="90"/>
                  <a:pt x="53" y="93"/>
                  <a:pt x="54" y="94"/>
                </a:cubicBezTo>
                <a:cubicBezTo>
                  <a:pt x="56" y="96"/>
                  <a:pt x="57" y="99"/>
                  <a:pt x="58" y="101"/>
                </a:cubicBezTo>
                <a:cubicBezTo>
                  <a:pt x="58" y="102"/>
                  <a:pt x="58" y="102"/>
                  <a:pt x="58" y="102"/>
                </a:cubicBezTo>
                <a:cubicBezTo>
                  <a:pt x="59" y="104"/>
                  <a:pt x="62" y="110"/>
                  <a:pt x="63" y="112"/>
                </a:cubicBezTo>
                <a:cubicBezTo>
                  <a:pt x="65" y="113"/>
                  <a:pt x="68" y="117"/>
                  <a:pt x="68" y="120"/>
                </a:cubicBezTo>
                <a:cubicBezTo>
                  <a:pt x="68" y="120"/>
                  <a:pt x="68" y="121"/>
                  <a:pt x="68" y="123"/>
                </a:cubicBezTo>
                <a:cubicBezTo>
                  <a:pt x="69" y="147"/>
                  <a:pt x="68" y="153"/>
                  <a:pt x="67" y="155"/>
                </a:cubicBezTo>
                <a:cubicBezTo>
                  <a:pt x="66" y="156"/>
                  <a:pt x="66" y="156"/>
                  <a:pt x="65" y="157"/>
                </a:cubicBezTo>
                <a:cubicBezTo>
                  <a:pt x="57" y="166"/>
                  <a:pt x="56" y="169"/>
                  <a:pt x="56" y="170"/>
                </a:cubicBezTo>
                <a:cubicBezTo>
                  <a:pt x="61" y="174"/>
                  <a:pt x="65" y="179"/>
                  <a:pt x="64" y="182"/>
                </a:cubicBezTo>
                <a:cubicBezTo>
                  <a:pt x="63" y="184"/>
                  <a:pt x="62" y="193"/>
                  <a:pt x="62" y="195"/>
                </a:cubicBezTo>
                <a:cubicBezTo>
                  <a:pt x="62" y="199"/>
                  <a:pt x="63" y="205"/>
                  <a:pt x="63" y="206"/>
                </a:cubicBezTo>
                <a:cubicBezTo>
                  <a:pt x="65" y="207"/>
                  <a:pt x="72" y="209"/>
                  <a:pt x="74" y="211"/>
                </a:cubicBezTo>
                <a:cubicBezTo>
                  <a:pt x="75" y="211"/>
                  <a:pt x="75" y="212"/>
                  <a:pt x="76" y="213"/>
                </a:cubicBezTo>
                <a:cubicBezTo>
                  <a:pt x="85" y="221"/>
                  <a:pt x="92" y="227"/>
                  <a:pt x="92" y="231"/>
                </a:cubicBezTo>
                <a:cubicBezTo>
                  <a:pt x="92" y="232"/>
                  <a:pt x="92" y="232"/>
                  <a:pt x="92" y="232"/>
                </a:cubicBezTo>
                <a:cubicBezTo>
                  <a:pt x="92" y="236"/>
                  <a:pt x="93" y="237"/>
                  <a:pt x="94" y="239"/>
                </a:cubicBezTo>
                <a:cubicBezTo>
                  <a:pt x="95" y="239"/>
                  <a:pt x="97" y="241"/>
                  <a:pt x="99" y="242"/>
                </a:cubicBezTo>
                <a:cubicBezTo>
                  <a:pt x="107" y="248"/>
                  <a:pt x="110" y="251"/>
                  <a:pt x="110" y="254"/>
                </a:cubicBezTo>
                <a:cubicBezTo>
                  <a:pt x="110" y="255"/>
                  <a:pt x="110" y="255"/>
                  <a:pt x="110" y="256"/>
                </a:cubicBezTo>
                <a:cubicBezTo>
                  <a:pt x="111" y="258"/>
                  <a:pt x="112" y="261"/>
                  <a:pt x="108" y="263"/>
                </a:cubicBezTo>
                <a:cubicBezTo>
                  <a:pt x="107" y="264"/>
                  <a:pt x="104" y="264"/>
                  <a:pt x="102" y="265"/>
                </a:cubicBezTo>
                <a:cubicBezTo>
                  <a:pt x="100" y="266"/>
                  <a:pt x="96" y="267"/>
                  <a:pt x="95" y="268"/>
                </a:cubicBezTo>
                <a:cubicBezTo>
                  <a:pt x="95" y="268"/>
                  <a:pt x="95" y="269"/>
                  <a:pt x="95" y="271"/>
                </a:cubicBezTo>
                <a:cubicBezTo>
                  <a:pt x="96" y="289"/>
                  <a:pt x="95" y="292"/>
                  <a:pt x="94" y="294"/>
                </a:cubicBezTo>
                <a:cubicBezTo>
                  <a:pt x="93" y="294"/>
                  <a:pt x="90" y="297"/>
                  <a:pt x="88" y="300"/>
                </a:cubicBezTo>
                <a:cubicBezTo>
                  <a:pt x="79" y="310"/>
                  <a:pt x="74" y="315"/>
                  <a:pt x="72" y="315"/>
                </a:cubicBezTo>
                <a:cubicBezTo>
                  <a:pt x="71" y="316"/>
                  <a:pt x="69" y="316"/>
                  <a:pt x="66" y="316"/>
                </a:cubicBezTo>
                <a:cubicBezTo>
                  <a:pt x="63" y="317"/>
                  <a:pt x="57" y="318"/>
                  <a:pt x="56" y="318"/>
                </a:cubicBezTo>
                <a:cubicBezTo>
                  <a:pt x="56" y="319"/>
                  <a:pt x="56" y="319"/>
                  <a:pt x="56" y="319"/>
                </a:cubicBezTo>
                <a:cubicBezTo>
                  <a:pt x="54" y="321"/>
                  <a:pt x="52" y="324"/>
                  <a:pt x="53" y="327"/>
                </a:cubicBezTo>
                <a:cubicBezTo>
                  <a:pt x="54" y="328"/>
                  <a:pt x="55" y="330"/>
                  <a:pt x="57" y="331"/>
                </a:cubicBezTo>
                <a:cubicBezTo>
                  <a:pt x="58" y="332"/>
                  <a:pt x="60" y="334"/>
                  <a:pt x="60" y="337"/>
                </a:cubicBezTo>
                <a:cubicBezTo>
                  <a:pt x="60" y="341"/>
                  <a:pt x="60" y="347"/>
                  <a:pt x="57" y="350"/>
                </a:cubicBezTo>
                <a:cubicBezTo>
                  <a:pt x="56" y="350"/>
                  <a:pt x="54" y="351"/>
                  <a:pt x="51" y="352"/>
                </a:cubicBezTo>
                <a:cubicBezTo>
                  <a:pt x="49" y="352"/>
                  <a:pt x="47" y="353"/>
                  <a:pt x="46" y="354"/>
                </a:cubicBezTo>
                <a:cubicBezTo>
                  <a:pt x="45" y="354"/>
                  <a:pt x="44" y="355"/>
                  <a:pt x="43" y="357"/>
                </a:cubicBezTo>
                <a:cubicBezTo>
                  <a:pt x="37" y="364"/>
                  <a:pt x="35" y="365"/>
                  <a:pt x="34" y="365"/>
                </a:cubicBezTo>
                <a:cubicBezTo>
                  <a:pt x="33" y="365"/>
                  <a:pt x="32" y="365"/>
                  <a:pt x="30" y="365"/>
                </a:cubicBezTo>
                <a:cubicBezTo>
                  <a:pt x="28" y="364"/>
                  <a:pt x="25" y="364"/>
                  <a:pt x="24" y="364"/>
                </a:cubicBezTo>
                <a:cubicBezTo>
                  <a:pt x="21" y="364"/>
                  <a:pt x="4" y="374"/>
                  <a:pt x="2" y="377"/>
                </a:cubicBezTo>
                <a:cubicBezTo>
                  <a:pt x="2" y="378"/>
                  <a:pt x="2" y="378"/>
                  <a:pt x="2" y="380"/>
                </a:cubicBezTo>
                <a:cubicBezTo>
                  <a:pt x="1" y="381"/>
                  <a:pt x="0" y="387"/>
                  <a:pt x="1" y="388"/>
                </a:cubicBezTo>
                <a:cubicBezTo>
                  <a:pt x="4" y="390"/>
                  <a:pt x="7" y="392"/>
                  <a:pt x="8" y="394"/>
                </a:cubicBezTo>
                <a:cubicBezTo>
                  <a:pt x="8" y="396"/>
                  <a:pt x="7" y="397"/>
                  <a:pt x="6" y="398"/>
                </a:cubicBezTo>
                <a:cubicBezTo>
                  <a:pt x="2" y="401"/>
                  <a:pt x="1" y="403"/>
                  <a:pt x="2" y="405"/>
                </a:cubicBezTo>
                <a:cubicBezTo>
                  <a:pt x="2" y="406"/>
                  <a:pt x="3" y="408"/>
                  <a:pt x="4" y="409"/>
                </a:cubicBezTo>
                <a:cubicBezTo>
                  <a:pt x="7" y="412"/>
                  <a:pt x="9" y="415"/>
                  <a:pt x="8" y="418"/>
                </a:cubicBezTo>
                <a:cubicBezTo>
                  <a:pt x="7" y="421"/>
                  <a:pt x="7" y="421"/>
                  <a:pt x="7" y="424"/>
                </a:cubicBezTo>
                <a:cubicBezTo>
                  <a:pt x="7" y="428"/>
                  <a:pt x="7" y="430"/>
                  <a:pt x="8" y="432"/>
                </a:cubicBezTo>
                <a:cubicBezTo>
                  <a:pt x="9" y="433"/>
                  <a:pt x="9" y="433"/>
                  <a:pt x="9" y="434"/>
                </a:cubicBezTo>
                <a:cubicBezTo>
                  <a:pt x="11" y="435"/>
                  <a:pt x="13" y="437"/>
                  <a:pt x="13" y="440"/>
                </a:cubicBezTo>
                <a:cubicBezTo>
                  <a:pt x="13" y="441"/>
                  <a:pt x="13" y="443"/>
                  <a:pt x="13" y="444"/>
                </a:cubicBezTo>
                <a:cubicBezTo>
                  <a:pt x="14" y="450"/>
                  <a:pt x="14" y="457"/>
                  <a:pt x="10" y="458"/>
                </a:cubicBezTo>
                <a:cubicBezTo>
                  <a:pt x="6" y="458"/>
                  <a:pt x="3" y="460"/>
                  <a:pt x="2" y="461"/>
                </a:cubicBezTo>
                <a:cubicBezTo>
                  <a:pt x="4" y="463"/>
                  <a:pt x="12" y="470"/>
                  <a:pt x="13" y="471"/>
                </a:cubicBezTo>
                <a:cubicBezTo>
                  <a:pt x="13" y="471"/>
                  <a:pt x="15" y="472"/>
                  <a:pt x="16" y="472"/>
                </a:cubicBezTo>
                <a:cubicBezTo>
                  <a:pt x="20" y="472"/>
                  <a:pt x="24" y="473"/>
                  <a:pt x="25" y="475"/>
                </a:cubicBezTo>
                <a:cubicBezTo>
                  <a:pt x="26" y="476"/>
                  <a:pt x="26" y="477"/>
                  <a:pt x="26" y="478"/>
                </a:cubicBezTo>
                <a:cubicBezTo>
                  <a:pt x="26" y="479"/>
                  <a:pt x="26" y="480"/>
                  <a:pt x="25" y="481"/>
                </a:cubicBezTo>
                <a:cubicBezTo>
                  <a:pt x="24" y="485"/>
                  <a:pt x="22" y="492"/>
                  <a:pt x="24" y="495"/>
                </a:cubicBezTo>
                <a:cubicBezTo>
                  <a:pt x="24" y="496"/>
                  <a:pt x="25" y="498"/>
                  <a:pt x="26" y="499"/>
                </a:cubicBezTo>
                <a:cubicBezTo>
                  <a:pt x="28" y="503"/>
                  <a:pt x="30" y="505"/>
                  <a:pt x="29" y="507"/>
                </a:cubicBezTo>
                <a:cubicBezTo>
                  <a:pt x="29" y="508"/>
                  <a:pt x="28" y="509"/>
                  <a:pt x="27" y="509"/>
                </a:cubicBezTo>
                <a:cubicBezTo>
                  <a:pt x="26" y="510"/>
                  <a:pt x="25" y="510"/>
                  <a:pt x="24" y="510"/>
                </a:cubicBezTo>
                <a:cubicBezTo>
                  <a:pt x="22" y="510"/>
                  <a:pt x="19" y="511"/>
                  <a:pt x="19" y="512"/>
                </a:cubicBezTo>
                <a:cubicBezTo>
                  <a:pt x="19" y="516"/>
                  <a:pt x="20" y="517"/>
                  <a:pt x="21" y="517"/>
                </a:cubicBezTo>
                <a:cubicBezTo>
                  <a:pt x="22" y="517"/>
                  <a:pt x="25" y="517"/>
                  <a:pt x="27" y="517"/>
                </a:cubicBezTo>
                <a:cubicBezTo>
                  <a:pt x="31" y="517"/>
                  <a:pt x="34" y="516"/>
                  <a:pt x="36" y="518"/>
                </a:cubicBezTo>
                <a:cubicBezTo>
                  <a:pt x="37" y="519"/>
                  <a:pt x="40" y="521"/>
                  <a:pt x="43" y="522"/>
                </a:cubicBezTo>
                <a:cubicBezTo>
                  <a:pt x="53" y="527"/>
                  <a:pt x="55" y="528"/>
                  <a:pt x="55" y="530"/>
                </a:cubicBezTo>
                <a:cubicBezTo>
                  <a:pt x="55" y="531"/>
                  <a:pt x="55" y="544"/>
                  <a:pt x="52" y="548"/>
                </a:cubicBezTo>
                <a:cubicBezTo>
                  <a:pt x="50" y="550"/>
                  <a:pt x="49" y="551"/>
                  <a:pt x="47" y="552"/>
                </a:cubicBezTo>
                <a:cubicBezTo>
                  <a:pt x="46" y="552"/>
                  <a:pt x="45" y="553"/>
                  <a:pt x="44" y="553"/>
                </a:cubicBezTo>
                <a:cubicBezTo>
                  <a:pt x="45" y="554"/>
                  <a:pt x="46" y="555"/>
                  <a:pt x="46" y="555"/>
                </a:cubicBezTo>
                <a:cubicBezTo>
                  <a:pt x="50" y="558"/>
                  <a:pt x="55" y="562"/>
                  <a:pt x="55" y="565"/>
                </a:cubicBezTo>
                <a:cubicBezTo>
                  <a:pt x="55" y="567"/>
                  <a:pt x="54" y="568"/>
                  <a:pt x="54" y="569"/>
                </a:cubicBezTo>
                <a:cubicBezTo>
                  <a:pt x="54" y="572"/>
                  <a:pt x="54" y="575"/>
                  <a:pt x="54" y="577"/>
                </a:cubicBezTo>
                <a:cubicBezTo>
                  <a:pt x="55" y="579"/>
                  <a:pt x="56" y="581"/>
                  <a:pt x="56" y="584"/>
                </a:cubicBezTo>
                <a:cubicBezTo>
                  <a:pt x="57" y="586"/>
                  <a:pt x="58" y="589"/>
                  <a:pt x="58" y="590"/>
                </a:cubicBezTo>
                <a:cubicBezTo>
                  <a:pt x="59" y="592"/>
                  <a:pt x="60" y="593"/>
                  <a:pt x="61" y="594"/>
                </a:cubicBezTo>
                <a:cubicBezTo>
                  <a:pt x="61" y="594"/>
                  <a:pt x="61" y="594"/>
                  <a:pt x="61" y="595"/>
                </a:cubicBezTo>
                <a:cubicBezTo>
                  <a:pt x="62" y="595"/>
                  <a:pt x="62" y="595"/>
                  <a:pt x="62" y="595"/>
                </a:cubicBezTo>
                <a:cubicBezTo>
                  <a:pt x="62" y="596"/>
                  <a:pt x="63" y="596"/>
                  <a:pt x="63" y="596"/>
                </a:cubicBezTo>
                <a:cubicBezTo>
                  <a:pt x="65" y="596"/>
                  <a:pt x="72" y="593"/>
                  <a:pt x="74" y="591"/>
                </a:cubicBezTo>
                <a:cubicBezTo>
                  <a:pt x="75" y="591"/>
                  <a:pt x="76" y="590"/>
                  <a:pt x="76" y="589"/>
                </a:cubicBezTo>
                <a:cubicBezTo>
                  <a:pt x="78" y="586"/>
                  <a:pt x="80" y="582"/>
                  <a:pt x="84" y="582"/>
                </a:cubicBezTo>
                <a:cubicBezTo>
                  <a:pt x="87" y="582"/>
                  <a:pt x="92" y="582"/>
                  <a:pt x="95" y="580"/>
                </a:cubicBezTo>
                <a:cubicBezTo>
                  <a:pt x="96" y="579"/>
                  <a:pt x="97" y="578"/>
                  <a:pt x="98" y="576"/>
                </a:cubicBezTo>
                <a:cubicBezTo>
                  <a:pt x="101" y="574"/>
                  <a:pt x="102" y="572"/>
                  <a:pt x="104" y="572"/>
                </a:cubicBezTo>
                <a:cubicBezTo>
                  <a:pt x="105" y="571"/>
                  <a:pt x="114" y="569"/>
                  <a:pt x="117" y="570"/>
                </a:cubicBezTo>
                <a:cubicBezTo>
                  <a:pt x="119" y="570"/>
                  <a:pt x="127" y="573"/>
                  <a:pt x="130" y="577"/>
                </a:cubicBezTo>
                <a:cubicBezTo>
                  <a:pt x="130" y="578"/>
                  <a:pt x="130" y="579"/>
                  <a:pt x="130" y="580"/>
                </a:cubicBezTo>
                <a:cubicBezTo>
                  <a:pt x="129" y="581"/>
                  <a:pt x="129" y="582"/>
                  <a:pt x="128" y="583"/>
                </a:cubicBezTo>
                <a:cubicBezTo>
                  <a:pt x="127" y="585"/>
                  <a:pt x="127" y="586"/>
                  <a:pt x="127" y="588"/>
                </a:cubicBezTo>
                <a:cubicBezTo>
                  <a:pt x="127" y="590"/>
                  <a:pt x="127" y="591"/>
                  <a:pt x="127" y="592"/>
                </a:cubicBezTo>
                <a:cubicBezTo>
                  <a:pt x="127" y="595"/>
                  <a:pt x="127" y="598"/>
                  <a:pt x="126" y="601"/>
                </a:cubicBezTo>
                <a:cubicBezTo>
                  <a:pt x="125" y="601"/>
                  <a:pt x="124" y="602"/>
                  <a:pt x="124" y="603"/>
                </a:cubicBezTo>
                <a:cubicBezTo>
                  <a:pt x="122" y="605"/>
                  <a:pt x="118" y="609"/>
                  <a:pt x="118" y="611"/>
                </a:cubicBezTo>
                <a:cubicBezTo>
                  <a:pt x="118" y="612"/>
                  <a:pt x="118" y="613"/>
                  <a:pt x="118" y="614"/>
                </a:cubicBezTo>
                <a:cubicBezTo>
                  <a:pt x="119" y="628"/>
                  <a:pt x="118" y="632"/>
                  <a:pt x="117" y="634"/>
                </a:cubicBezTo>
                <a:cubicBezTo>
                  <a:pt x="116" y="635"/>
                  <a:pt x="116" y="635"/>
                  <a:pt x="115" y="635"/>
                </a:cubicBezTo>
                <a:cubicBezTo>
                  <a:pt x="113" y="635"/>
                  <a:pt x="112" y="635"/>
                  <a:pt x="111" y="637"/>
                </a:cubicBezTo>
                <a:cubicBezTo>
                  <a:pt x="111" y="638"/>
                  <a:pt x="110" y="638"/>
                  <a:pt x="110" y="639"/>
                </a:cubicBezTo>
                <a:cubicBezTo>
                  <a:pt x="108" y="641"/>
                  <a:pt x="108" y="642"/>
                  <a:pt x="109" y="643"/>
                </a:cubicBezTo>
                <a:cubicBezTo>
                  <a:pt x="109" y="644"/>
                  <a:pt x="110" y="644"/>
                  <a:pt x="110" y="645"/>
                </a:cubicBezTo>
                <a:cubicBezTo>
                  <a:pt x="113" y="649"/>
                  <a:pt x="116" y="652"/>
                  <a:pt x="116" y="654"/>
                </a:cubicBezTo>
                <a:cubicBezTo>
                  <a:pt x="116" y="655"/>
                  <a:pt x="116" y="656"/>
                  <a:pt x="116" y="657"/>
                </a:cubicBezTo>
                <a:cubicBezTo>
                  <a:pt x="116" y="665"/>
                  <a:pt x="116" y="668"/>
                  <a:pt x="114" y="669"/>
                </a:cubicBezTo>
                <a:cubicBezTo>
                  <a:pt x="113" y="669"/>
                  <a:pt x="112" y="669"/>
                  <a:pt x="112" y="669"/>
                </a:cubicBezTo>
                <a:cubicBezTo>
                  <a:pt x="110" y="669"/>
                  <a:pt x="109" y="670"/>
                  <a:pt x="108" y="671"/>
                </a:cubicBezTo>
                <a:cubicBezTo>
                  <a:pt x="108" y="672"/>
                  <a:pt x="107" y="673"/>
                  <a:pt x="106" y="675"/>
                </a:cubicBezTo>
                <a:cubicBezTo>
                  <a:pt x="106" y="677"/>
                  <a:pt x="104" y="680"/>
                  <a:pt x="104" y="682"/>
                </a:cubicBezTo>
                <a:cubicBezTo>
                  <a:pt x="104" y="682"/>
                  <a:pt x="105" y="683"/>
                  <a:pt x="106" y="684"/>
                </a:cubicBezTo>
                <a:cubicBezTo>
                  <a:pt x="109" y="687"/>
                  <a:pt x="112" y="691"/>
                  <a:pt x="115" y="692"/>
                </a:cubicBezTo>
                <a:cubicBezTo>
                  <a:pt x="119" y="693"/>
                  <a:pt x="125" y="694"/>
                  <a:pt x="126" y="693"/>
                </a:cubicBezTo>
                <a:cubicBezTo>
                  <a:pt x="126" y="692"/>
                  <a:pt x="127" y="692"/>
                  <a:pt x="128" y="691"/>
                </a:cubicBezTo>
                <a:cubicBezTo>
                  <a:pt x="129" y="689"/>
                  <a:pt x="131" y="687"/>
                  <a:pt x="134" y="687"/>
                </a:cubicBezTo>
                <a:cubicBezTo>
                  <a:pt x="138" y="685"/>
                  <a:pt x="144" y="684"/>
                  <a:pt x="147" y="687"/>
                </a:cubicBezTo>
                <a:cubicBezTo>
                  <a:pt x="149" y="690"/>
                  <a:pt x="162" y="707"/>
                  <a:pt x="162" y="707"/>
                </a:cubicBezTo>
                <a:cubicBezTo>
                  <a:pt x="163" y="708"/>
                  <a:pt x="164" y="709"/>
                  <a:pt x="165" y="710"/>
                </a:cubicBezTo>
                <a:cubicBezTo>
                  <a:pt x="165" y="709"/>
                  <a:pt x="165" y="709"/>
                  <a:pt x="166" y="708"/>
                </a:cubicBezTo>
                <a:cubicBezTo>
                  <a:pt x="167" y="706"/>
                  <a:pt x="169" y="703"/>
                  <a:pt x="172" y="703"/>
                </a:cubicBezTo>
                <a:cubicBezTo>
                  <a:pt x="173" y="703"/>
                  <a:pt x="173" y="703"/>
                  <a:pt x="174" y="704"/>
                </a:cubicBezTo>
                <a:cubicBezTo>
                  <a:pt x="176" y="704"/>
                  <a:pt x="181" y="704"/>
                  <a:pt x="181" y="703"/>
                </a:cubicBezTo>
                <a:cubicBezTo>
                  <a:pt x="182" y="703"/>
                  <a:pt x="182" y="702"/>
                  <a:pt x="183" y="700"/>
                </a:cubicBezTo>
                <a:cubicBezTo>
                  <a:pt x="190" y="691"/>
                  <a:pt x="194" y="686"/>
                  <a:pt x="195" y="685"/>
                </a:cubicBezTo>
                <a:cubicBezTo>
                  <a:pt x="197" y="684"/>
                  <a:pt x="199" y="683"/>
                  <a:pt x="200" y="682"/>
                </a:cubicBezTo>
                <a:cubicBezTo>
                  <a:pt x="201" y="682"/>
                  <a:pt x="203" y="681"/>
                  <a:pt x="203" y="681"/>
                </a:cubicBezTo>
                <a:cubicBezTo>
                  <a:pt x="206" y="679"/>
                  <a:pt x="209" y="676"/>
                  <a:pt x="209" y="675"/>
                </a:cubicBezTo>
                <a:cubicBezTo>
                  <a:pt x="209" y="675"/>
                  <a:pt x="208" y="672"/>
                  <a:pt x="208" y="670"/>
                </a:cubicBezTo>
                <a:cubicBezTo>
                  <a:pt x="207" y="665"/>
                  <a:pt x="206" y="662"/>
                  <a:pt x="207" y="660"/>
                </a:cubicBezTo>
                <a:cubicBezTo>
                  <a:pt x="207" y="659"/>
                  <a:pt x="210" y="651"/>
                  <a:pt x="215" y="651"/>
                </a:cubicBezTo>
                <a:cubicBezTo>
                  <a:pt x="218" y="651"/>
                  <a:pt x="225" y="650"/>
                  <a:pt x="226" y="649"/>
                </a:cubicBezTo>
                <a:cubicBezTo>
                  <a:pt x="226" y="648"/>
                  <a:pt x="228" y="646"/>
                  <a:pt x="229" y="644"/>
                </a:cubicBezTo>
                <a:cubicBezTo>
                  <a:pt x="232" y="640"/>
                  <a:pt x="236" y="635"/>
                  <a:pt x="237" y="634"/>
                </a:cubicBezTo>
                <a:cubicBezTo>
                  <a:pt x="237" y="633"/>
                  <a:pt x="238" y="632"/>
                  <a:pt x="238" y="632"/>
                </a:cubicBezTo>
                <a:cubicBezTo>
                  <a:pt x="240" y="629"/>
                  <a:pt x="241" y="627"/>
                  <a:pt x="244" y="626"/>
                </a:cubicBezTo>
                <a:cubicBezTo>
                  <a:pt x="245" y="626"/>
                  <a:pt x="245" y="626"/>
                  <a:pt x="245" y="626"/>
                </a:cubicBezTo>
                <a:cubicBezTo>
                  <a:pt x="248" y="626"/>
                  <a:pt x="252" y="625"/>
                  <a:pt x="255" y="627"/>
                </a:cubicBezTo>
                <a:cubicBezTo>
                  <a:pt x="255" y="627"/>
                  <a:pt x="256" y="628"/>
                  <a:pt x="257" y="629"/>
                </a:cubicBezTo>
                <a:cubicBezTo>
                  <a:pt x="263" y="632"/>
                  <a:pt x="269" y="636"/>
                  <a:pt x="269" y="640"/>
                </a:cubicBezTo>
                <a:cubicBezTo>
                  <a:pt x="269" y="641"/>
                  <a:pt x="269" y="643"/>
                  <a:pt x="269" y="645"/>
                </a:cubicBezTo>
                <a:cubicBezTo>
                  <a:pt x="270" y="649"/>
                  <a:pt x="270" y="658"/>
                  <a:pt x="271" y="660"/>
                </a:cubicBezTo>
                <a:cubicBezTo>
                  <a:pt x="272" y="660"/>
                  <a:pt x="272" y="660"/>
                  <a:pt x="273" y="661"/>
                </a:cubicBezTo>
                <a:cubicBezTo>
                  <a:pt x="278" y="663"/>
                  <a:pt x="285" y="667"/>
                  <a:pt x="285" y="671"/>
                </a:cubicBezTo>
                <a:cubicBezTo>
                  <a:pt x="285" y="677"/>
                  <a:pt x="280" y="688"/>
                  <a:pt x="276" y="690"/>
                </a:cubicBezTo>
                <a:cubicBezTo>
                  <a:pt x="273" y="693"/>
                  <a:pt x="259" y="698"/>
                  <a:pt x="256" y="698"/>
                </a:cubicBezTo>
                <a:cubicBezTo>
                  <a:pt x="255" y="698"/>
                  <a:pt x="254" y="698"/>
                  <a:pt x="253" y="698"/>
                </a:cubicBezTo>
                <a:cubicBezTo>
                  <a:pt x="251" y="698"/>
                  <a:pt x="246" y="698"/>
                  <a:pt x="245" y="698"/>
                </a:cubicBezTo>
                <a:cubicBezTo>
                  <a:pt x="245" y="699"/>
                  <a:pt x="245" y="699"/>
                  <a:pt x="245" y="699"/>
                </a:cubicBezTo>
                <a:cubicBezTo>
                  <a:pt x="241" y="702"/>
                  <a:pt x="241" y="703"/>
                  <a:pt x="241" y="704"/>
                </a:cubicBezTo>
                <a:cubicBezTo>
                  <a:pt x="242" y="704"/>
                  <a:pt x="243" y="706"/>
                  <a:pt x="245" y="707"/>
                </a:cubicBezTo>
                <a:cubicBezTo>
                  <a:pt x="250" y="712"/>
                  <a:pt x="254" y="715"/>
                  <a:pt x="254" y="718"/>
                </a:cubicBezTo>
                <a:cubicBezTo>
                  <a:pt x="254" y="719"/>
                  <a:pt x="254" y="720"/>
                  <a:pt x="254" y="721"/>
                </a:cubicBezTo>
                <a:cubicBezTo>
                  <a:pt x="255" y="723"/>
                  <a:pt x="255" y="726"/>
                  <a:pt x="254" y="729"/>
                </a:cubicBezTo>
                <a:cubicBezTo>
                  <a:pt x="252" y="731"/>
                  <a:pt x="252" y="731"/>
                  <a:pt x="252" y="731"/>
                </a:cubicBezTo>
                <a:cubicBezTo>
                  <a:pt x="249" y="734"/>
                  <a:pt x="245" y="740"/>
                  <a:pt x="242" y="742"/>
                </a:cubicBezTo>
                <a:cubicBezTo>
                  <a:pt x="242" y="742"/>
                  <a:pt x="240" y="744"/>
                  <a:pt x="240" y="751"/>
                </a:cubicBezTo>
                <a:cubicBezTo>
                  <a:pt x="240" y="752"/>
                  <a:pt x="239" y="762"/>
                  <a:pt x="237" y="765"/>
                </a:cubicBezTo>
                <a:cubicBezTo>
                  <a:pt x="237" y="765"/>
                  <a:pt x="237" y="766"/>
                  <a:pt x="237" y="766"/>
                </a:cubicBezTo>
                <a:cubicBezTo>
                  <a:pt x="233" y="768"/>
                  <a:pt x="229" y="771"/>
                  <a:pt x="228" y="772"/>
                </a:cubicBezTo>
                <a:cubicBezTo>
                  <a:pt x="228" y="772"/>
                  <a:pt x="228" y="781"/>
                  <a:pt x="227" y="784"/>
                </a:cubicBezTo>
                <a:cubicBezTo>
                  <a:pt x="226" y="784"/>
                  <a:pt x="226" y="785"/>
                  <a:pt x="225" y="786"/>
                </a:cubicBezTo>
                <a:cubicBezTo>
                  <a:pt x="223" y="788"/>
                  <a:pt x="219" y="793"/>
                  <a:pt x="219" y="794"/>
                </a:cubicBezTo>
                <a:cubicBezTo>
                  <a:pt x="219" y="795"/>
                  <a:pt x="220" y="796"/>
                  <a:pt x="220" y="798"/>
                </a:cubicBezTo>
                <a:cubicBezTo>
                  <a:pt x="224" y="804"/>
                  <a:pt x="225" y="807"/>
                  <a:pt x="224" y="809"/>
                </a:cubicBezTo>
                <a:cubicBezTo>
                  <a:pt x="224" y="810"/>
                  <a:pt x="223" y="811"/>
                  <a:pt x="223" y="812"/>
                </a:cubicBezTo>
                <a:cubicBezTo>
                  <a:pt x="222" y="814"/>
                  <a:pt x="220" y="817"/>
                  <a:pt x="220" y="818"/>
                </a:cubicBezTo>
                <a:cubicBezTo>
                  <a:pt x="220" y="821"/>
                  <a:pt x="222" y="843"/>
                  <a:pt x="223" y="846"/>
                </a:cubicBezTo>
                <a:cubicBezTo>
                  <a:pt x="223" y="846"/>
                  <a:pt x="223" y="846"/>
                  <a:pt x="223" y="846"/>
                </a:cubicBezTo>
                <a:cubicBezTo>
                  <a:pt x="224" y="847"/>
                  <a:pt x="226" y="851"/>
                  <a:pt x="227" y="851"/>
                </a:cubicBezTo>
                <a:cubicBezTo>
                  <a:pt x="228" y="851"/>
                  <a:pt x="228" y="851"/>
                  <a:pt x="229" y="851"/>
                </a:cubicBezTo>
                <a:cubicBezTo>
                  <a:pt x="231" y="851"/>
                  <a:pt x="234" y="852"/>
                  <a:pt x="236" y="854"/>
                </a:cubicBezTo>
                <a:cubicBezTo>
                  <a:pt x="236" y="855"/>
                  <a:pt x="236" y="856"/>
                  <a:pt x="237" y="857"/>
                </a:cubicBezTo>
                <a:cubicBezTo>
                  <a:pt x="238" y="858"/>
                  <a:pt x="240" y="863"/>
                  <a:pt x="242" y="864"/>
                </a:cubicBezTo>
                <a:cubicBezTo>
                  <a:pt x="242" y="864"/>
                  <a:pt x="242" y="864"/>
                  <a:pt x="243" y="863"/>
                </a:cubicBezTo>
                <a:cubicBezTo>
                  <a:pt x="244" y="862"/>
                  <a:pt x="245" y="859"/>
                  <a:pt x="248" y="859"/>
                </a:cubicBezTo>
                <a:cubicBezTo>
                  <a:pt x="250" y="859"/>
                  <a:pt x="265" y="860"/>
                  <a:pt x="267" y="862"/>
                </a:cubicBezTo>
                <a:cubicBezTo>
                  <a:pt x="267" y="863"/>
                  <a:pt x="268" y="864"/>
                  <a:pt x="267" y="864"/>
                </a:cubicBezTo>
                <a:cubicBezTo>
                  <a:pt x="267" y="866"/>
                  <a:pt x="269" y="872"/>
                  <a:pt x="270" y="874"/>
                </a:cubicBezTo>
                <a:cubicBezTo>
                  <a:pt x="273" y="875"/>
                  <a:pt x="282" y="882"/>
                  <a:pt x="282" y="885"/>
                </a:cubicBezTo>
                <a:cubicBezTo>
                  <a:pt x="283" y="886"/>
                  <a:pt x="283" y="886"/>
                  <a:pt x="283" y="887"/>
                </a:cubicBezTo>
                <a:cubicBezTo>
                  <a:pt x="283" y="889"/>
                  <a:pt x="283" y="892"/>
                  <a:pt x="284" y="893"/>
                </a:cubicBezTo>
                <a:cubicBezTo>
                  <a:pt x="285" y="893"/>
                  <a:pt x="300" y="898"/>
                  <a:pt x="299" y="904"/>
                </a:cubicBezTo>
                <a:cubicBezTo>
                  <a:pt x="299" y="905"/>
                  <a:pt x="299" y="907"/>
                  <a:pt x="299" y="909"/>
                </a:cubicBezTo>
                <a:cubicBezTo>
                  <a:pt x="299" y="912"/>
                  <a:pt x="299" y="915"/>
                  <a:pt x="298" y="917"/>
                </a:cubicBezTo>
                <a:cubicBezTo>
                  <a:pt x="302" y="918"/>
                  <a:pt x="302" y="918"/>
                  <a:pt x="302" y="918"/>
                </a:cubicBezTo>
                <a:cubicBezTo>
                  <a:pt x="303" y="914"/>
                  <a:pt x="305" y="908"/>
                  <a:pt x="308" y="907"/>
                </a:cubicBezTo>
                <a:cubicBezTo>
                  <a:pt x="310" y="906"/>
                  <a:pt x="315" y="904"/>
                  <a:pt x="315" y="903"/>
                </a:cubicBezTo>
                <a:cubicBezTo>
                  <a:pt x="315" y="902"/>
                  <a:pt x="315" y="902"/>
                  <a:pt x="315" y="901"/>
                </a:cubicBezTo>
                <a:cubicBezTo>
                  <a:pt x="314" y="893"/>
                  <a:pt x="314" y="888"/>
                  <a:pt x="316" y="886"/>
                </a:cubicBezTo>
                <a:cubicBezTo>
                  <a:pt x="317" y="885"/>
                  <a:pt x="318" y="885"/>
                  <a:pt x="319" y="885"/>
                </a:cubicBezTo>
                <a:cubicBezTo>
                  <a:pt x="319" y="885"/>
                  <a:pt x="321" y="885"/>
                  <a:pt x="323" y="885"/>
                </a:cubicBezTo>
                <a:cubicBezTo>
                  <a:pt x="329" y="885"/>
                  <a:pt x="335" y="885"/>
                  <a:pt x="336" y="885"/>
                </a:cubicBezTo>
                <a:cubicBezTo>
                  <a:pt x="338" y="885"/>
                  <a:pt x="340" y="884"/>
                  <a:pt x="342" y="883"/>
                </a:cubicBezTo>
                <a:cubicBezTo>
                  <a:pt x="343" y="883"/>
                  <a:pt x="343" y="883"/>
                  <a:pt x="344" y="883"/>
                </a:cubicBezTo>
                <a:cubicBezTo>
                  <a:pt x="344" y="882"/>
                  <a:pt x="345" y="882"/>
                  <a:pt x="346" y="882"/>
                </a:cubicBezTo>
                <a:cubicBezTo>
                  <a:pt x="353" y="878"/>
                  <a:pt x="356" y="877"/>
                  <a:pt x="358" y="878"/>
                </a:cubicBezTo>
                <a:cubicBezTo>
                  <a:pt x="359" y="878"/>
                  <a:pt x="360" y="879"/>
                  <a:pt x="360" y="879"/>
                </a:cubicBezTo>
                <a:cubicBezTo>
                  <a:pt x="364" y="881"/>
                  <a:pt x="368" y="883"/>
                  <a:pt x="370" y="885"/>
                </a:cubicBezTo>
                <a:cubicBezTo>
                  <a:pt x="371" y="885"/>
                  <a:pt x="371" y="886"/>
                  <a:pt x="372" y="888"/>
                </a:cubicBezTo>
                <a:cubicBezTo>
                  <a:pt x="374" y="891"/>
                  <a:pt x="378" y="897"/>
                  <a:pt x="381" y="899"/>
                </a:cubicBezTo>
                <a:cubicBezTo>
                  <a:pt x="383" y="896"/>
                  <a:pt x="389" y="888"/>
                  <a:pt x="393" y="888"/>
                </a:cubicBezTo>
                <a:cubicBezTo>
                  <a:pt x="395" y="888"/>
                  <a:pt x="408" y="885"/>
                  <a:pt x="409" y="883"/>
                </a:cubicBezTo>
                <a:cubicBezTo>
                  <a:pt x="409" y="883"/>
                  <a:pt x="410" y="881"/>
                  <a:pt x="411" y="880"/>
                </a:cubicBezTo>
                <a:cubicBezTo>
                  <a:pt x="414" y="873"/>
                  <a:pt x="417" y="868"/>
                  <a:pt x="421" y="868"/>
                </a:cubicBezTo>
                <a:cubicBezTo>
                  <a:pt x="423" y="868"/>
                  <a:pt x="427" y="867"/>
                  <a:pt x="430" y="867"/>
                </a:cubicBezTo>
                <a:cubicBezTo>
                  <a:pt x="432" y="866"/>
                  <a:pt x="434" y="866"/>
                  <a:pt x="435" y="865"/>
                </a:cubicBezTo>
                <a:cubicBezTo>
                  <a:pt x="436" y="865"/>
                  <a:pt x="437" y="865"/>
                  <a:pt x="438" y="864"/>
                </a:cubicBezTo>
                <a:cubicBezTo>
                  <a:pt x="440" y="863"/>
                  <a:pt x="442" y="862"/>
                  <a:pt x="443" y="863"/>
                </a:cubicBezTo>
                <a:cubicBezTo>
                  <a:pt x="444" y="863"/>
                  <a:pt x="445" y="864"/>
                  <a:pt x="445" y="866"/>
                </a:cubicBezTo>
                <a:cubicBezTo>
                  <a:pt x="445" y="868"/>
                  <a:pt x="444" y="869"/>
                  <a:pt x="444" y="870"/>
                </a:cubicBezTo>
                <a:cubicBezTo>
                  <a:pt x="443" y="872"/>
                  <a:pt x="443" y="873"/>
                  <a:pt x="444" y="875"/>
                </a:cubicBezTo>
                <a:cubicBezTo>
                  <a:pt x="445" y="876"/>
                  <a:pt x="446" y="877"/>
                  <a:pt x="447" y="878"/>
                </a:cubicBezTo>
                <a:cubicBezTo>
                  <a:pt x="448" y="879"/>
                  <a:pt x="449" y="880"/>
                  <a:pt x="448" y="882"/>
                </a:cubicBezTo>
                <a:cubicBezTo>
                  <a:pt x="448" y="885"/>
                  <a:pt x="446" y="892"/>
                  <a:pt x="446" y="892"/>
                </a:cubicBezTo>
                <a:cubicBezTo>
                  <a:pt x="446" y="893"/>
                  <a:pt x="446" y="893"/>
                  <a:pt x="446" y="893"/>
                </a:cubicBezTo>
                <a:cubicBezTo>
                  <a:pt x="447" y="896"/>
                  <a:pt x="450" y="900"/>
                  <a:pt x="453" y="903"/>
                </a:cubicBezTo>
                <a:cubicBezTo>
                  <a:pt x="456" y="907"/>
                  <a:pt x="465" y="911"/>
                  <a:pt x="466" y="917"/>
                </a:cubicBezTo>
                <a:cubicBezTo>
                  <a:pt x="467" y="924"/>
                  <a:pt x="470" y="929"/>
                  <a:pt x="466" y="932"/>
                </a:cubicBezTo>
                <a:cubicBezTo>
                  <a:pt x="463" y="936"/>
                  <a:pt x="456" y="941"/>
                  <a:pt x="459" y="945"/>
                </a:cubicBezTo>
                <a:cubicBezTo>
                  <a:pt x="462" y="948"/>
                  <a:pt x="470" y="953"/>
                  <a:pt x="470" y="957"/>
                </a:cubicBezTo>
                <a:cubicBezTo>
                  <a:pt x="470" y="960"/>
                  <a:pt x="470" y="968"/>
                  <a:pt x="473" y="971"/>
                </a:cubicBezTo>
                <a:cubicBezTo>
                  <a:pt x="473" y="971"/>
                  <a:pt x="474" y="972"/>
                  <a:pt x="475" y="973"/>
                </a:cubicBezTo>
                <a:cubicBezTo>
                  <a:pt x="475" y="973"/>
                  <a:pt x="476" y="972"/>
                  <a:pt x="476" y="972"/>
                </a:cubicBezTo>
                <a:cubicBezTo>
                  <a:pt x="476" y="972"/>
                  <a:pt x="483" y="972"/>
                  <a:pt x="486" y="971"/>
                </a:cubicBezTo>
                <a:cubicBezTo>
                  <a:pt x="486" y="971"/>
                  <a:pt x="486" y="971"/>
                  <a:pt x="486" y="971"/>
                </a:cubicBezTo>
                <a:cubicBezTo>
                  <a:pt x="486" y="971"/>
                  <a:pt x="486" y="971"/>
                  <a:pt x="486" y="971"/>
                </a:cubicBezTo>
                <a:cubicBezTo>
                  <a:pt x="486" y="970"/>
                  <a:pt x="486" y="969"/>
                  <a:pt x="486" y="968"/>
                </a:cubicBezTo>
                <a:cubicBezTo>
                  <a:pt x="486" y="966"/>
                  <a:pt x="483" y="963"/>
                  <a:pt x="481" y="960"/>
                </a:cubicBezTo>
                <a:cubicBezTo>
                  <a:pt x="480" y="959"/>
                  <a:pt x="480" y="959"/>
                  <a:pt x="480" y="959"/>
                </a:cubicBezTo>
                <a:cubicBezTo>
                  <a:pt x="477" y="955"/>
                  <a:pt x="479" y="948"/>
                  <a:pt x="480" y="945"/>
                </a:cubicBezTo>
                <a:cubicBezTo>
                  <a:pt x="480" y="943"/>
                  <a:pt x="482" y="940"/>
                  <a:pt x="490" y="931"/>
                </a:cubicBezTo>
                <a:cubicBezTo>
                  <a:pt x="491" y="930"/>
                  <a:pt x="492" y="928"/>
                  <a:pt x="493" y="928"/>
                </a:cubicBezTo>
                <a:cubicBezTo>
                  <a:pt x="495" y="925"/>
                  <a:pt x="500" y="927"/>
                  <a:pt x="505" y="929"/>
                </a:cubicBezTo>
                <a:cubicBezTo>
                  <a:pt x="506" y="930"/>
                  <a:pt x="506" y="930"/>
                  <a:pt x="507" y="930"/>
                </a:cubicBezTo>
                <a:cubicBezTo>
                  <a:pt x="509" y="931"/>
                  <a:pt x="512" y="932"/>
                  <a:pt x="514" y="932"/>
                </a:cubicBezTo>
                <a:cubicBezTo>
                  <a:pt x="519" y="928"/>
                  <a:pt x="519" y="928"/>
                  <a:pt x="519" y="928"/>
                </a:cubicBezTo>
                <a:cubicBezTo>
                  <a:pt x="520" y="927"/>
                  <a:pt x="520" y="927"/>
                  <a:pt x="521" y="928"/>
                </a:cubicBezTo>
                <a:cubicBezTo>
                  <a:pt x="525" y="928"/>
                  <a:pt x="531" y="930"/>
                  <a:pt x="533" y="930"/>
                </a:cubicBezTo>
                <a:cubicBezTo>
                  <a:pt x="533" y="930"/>
                  <a:pt x="533" y="928"/>
                  <a:pt x="533" y="927"/>
                </a:cubicBezTo>
                <a:cubicBezTo>
                  <a:pt x="533" y="926"/>
                  <a:pt x="533" y="925"/>
                  <a:pt x="534" y="925"/>
                </a:cubicBezTo>
                <a:cubicBezTo>
                  <a:pt x="534" y="921"/>
                  <a:pt x="540" y="921"/>
                  <a:pt x="545" y="922"/>
                </a:cubicBezTo>
                <a:cubicBezTo>
                  <a:pt x="546" y="922"/>
                  <a:pt x="548" y="922"/>
                  <a:pt x="549" y="922"/>
                </a:cubicBezTo>
                <a:cubicBezTo>
                  <a:pt x="551" y="921"/>
                  <a:pt x="554" y="916"/>
                  <a:pt x="556" y="913"/>
                </a:cubicBezTo>
                <a:cubicBezTo>
                  <a:pt x="557" y="911"/>
                  <a:pt x="558" y="910"/>
                  <a:pt x="558" y="909"/>
                </a:cubicBezTo>
                <a:cubicBezTo>
                  <a:pt x="559" y="909"/>
                  <a:pt x="560" y="905"/>
                  <a:pt x="560" y="893"/>
                </a:cubicBezTo>
                <a:cubicBezTo>
                  <a:pt x="560" y="891"/>
                  <a:pt x="560" y="891"/>
                  <a:pt x="560" y="891"/>
                </a:cubicBezTo>
                <a:cubicBezTo>
                  <a:pt x="559" y="891"/>
                  <a:pt x="557" y="890"/>
                  <a:pt x="556" y="889"/>
                </a:cubicBezTo>
                <a:cubicBezTo>
                  <a:pt x="554" y="889"/>
                  <a:pt x="553" y="889"/>
                  <a:pt x="553" y="888"/>
                </a:cubicBezTo>
                <a:cubicBezTo>
                  <a:pt x="549" y="886"/>
                  <a:pt x="551" y="882"/>
                  <a:pt x="552" y="880"/>
                </a:cubicBezTo>
                <a:cubicBezTo>
                  <a:pt x="552" y="879"/>
                  <a:pt x="553" y="877"/>
                  <a:pt x="553" y="877"/>
                </a:cubicBezTo>
                <a:cubicBezTo>
                  <a:pt x="553" y="874"/>
                  <a:pt x="557" y="872"/>
                  <a:pt x="566" y="870"/>
                </a:cubicBezTo>
                <a:cubicBezTo>
                  <a:pt x="567" y="869"/>
                  <a:pt x="570" y="868"/>
                  <a:pt x="570" y="868"/>
                </a:cubicBezTo>
                <a:cubicBezTo>
                  <a:pt x="571" y="867"/>
                  <a:pt x="575" y="855"/>
                  <a:pt x="575" y="852"/>
                </a:cubicBezTo>
                <a:cubicBezTo>
                  <a:pt x="575" y="848"/>
                  <a:pt x="574" y="840"/>
                  <a:pt x="573" y="838"/>
                </a:cubicBezTo>
                <a:cubicBezTo>
                  <a:pt x="572" y="836"/>
                  <a:pt x="569" y="834"/>
                  <a:pt x="568" y="834"/>
                </a:cubicBezTo>
                <a:cubicBezTo>
                  <a:pt x="567" y="834"/>
                  <a:pt x="566" y="837"/>
                  <a:pt x="565" y="838"/>
                </a:cubicBezTo>
                <a:cubicBezTo>
                  <a:pt x="564" y="839"/>
                  <a:pt x="563" y="839"/>
                  <a:pt x="563" y="840"/>
                </a:cubicBezTo>
                <a:cubicBezTo>
                  <a:pt x="560" y="842"/>
                  <a:pt x="554" y="842"/>
                  <a:pt x="552" y="841"/>
                </a:cubicBezTo>
                <a:cubicBezTo>
                  <a:pt x="548" y="841"/>
                  <a:pt x="547" y="836"/>
                  <a:pt x="546" y="832"/>
                </a:cubicBezTo>
                <a:cubicBezTo>
                  <a:pt x="545" y="832"/>
                  <a:pt x="541" y="832"/>
                  <a:pt x="539" y="832"/>
                </a:cubicBezTo>
                <a:cubicBezTo>
                  <a:pt x="537" y="832"/>
                  <a:pt x="535" y="832"/>
                  <a:pt x="533" y="831"/>
                </a:cubicBezTo>
                <a:cubicBezTo>
                  <a:pt x="529" y="830"/>
                  <a:pt x="530" y="825"/>
                  <a:pt x="531" y="821"/>
                </a:cubicBezTo>
                <a:cubicBezTo>
                  <a:pt x="531" y="820"/>
                  <a:pt x="531" y="820"/>
                  <a:pt x="531" y="819"/>
                </a:cubicBezTo>
                <a:cubicBezTo>
                  <a:pt x="531" y="818"/>
                  <a:pt x="531" y="816"/>
                  <a:pt x="544" y="806"/>
                </a:cubicBezTo>
                <a:cubicBezTo>
                  <a:pt x="546" y="805"/>
                  <a:pt x="548" y="794"/>
                  <a:pt x="549" y="790"/>
                </a:cubicBezTo>
                <a:cubicBezTo>
                  <a:pt x="550" y="785"/>
                  <a:pt x="555" y="785"/>
                  <a:pt x="557" y="785"/>
                </a:cubicBezTo>
                <a:cubicBezTo>
                  <a:pt x="558" y="785"/>
                  <a:pt x="558" y="785"/>
                  <a:pt x="559" y="785"/>
                </a:cubicBezTo>
                <a:cubicBezTo>
                  <a:pt x="564" y="785"/>
                  <a:pt x="577" y="801"/>
                  <a:pt x="577" y="801"/>
                </a:cubicBezTo>
                <a:cubicBezTo>
                  <a:pt x="577" y="801"/>
                  <a:pt x="579" y="802"/>
                  <a:pt x="585" y="802"/>
                </a:cubicBezTo>
                <a:cubicBezTo>
                  <a:pt x="586" y="802"/>
                  <a:pt x="586" y="802"/>
                  <a:pt x="586" y="802"/>
                </a:cubicBezTo>
                <a:cubicBezTo>
                  <a:pt x="589" y="802"/>
                  <a:pt x="592" y="808"/>
                  <a:pt x="593" y="811"/>
                </a:cubicBezTo>
                <a:cubicBezTo>
                  <a:pt x="594" y="814"/>
                  <a:pt x="593" y="816"/>
                  <a:pt x="591" y="818"/>
                </a:cubicBezTo>
                <a:lnTo>
                  <a:pt x="591" y="819"/>
                </a:ln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268"/>
          <p:cNvSpPr>
            <a:spLocks/>
          </p:cNvSpPr>
          <p:nvPr/>
        </p:nvSpPr>
        <p:spPr bwMode="auto">
          <a:xfrm>
            <a:off x="15535252" y="6412926"/>
            <a:ext cx="436003" cy="390996"/>
          </a:xfrm>
          <a:custGeom>
            <a:avLst/>
            <a:gdLst>
              <a:gd name="T0" fmla="*/ 152 w 155"/>
              <a:gd name="T1" fmla="*/ 24 h 139"/>
              <a:gd name="T2" fmla="*/ 155 w 155"/>
              <a:gd name="T3" fmla="*/ 15 h 139"/>
              <a:gd name="T4" fmla="*/ 154 w 155"/>
              <a:gd name="T5" fmla="*/ 14 h 139"/>
              <a:gd name="T6" fmla="*/ 151 w 155"/>
              <a:gd name="T7" fmla="*/ 10 h 139"/>
              <a:gd name="T8" fmla="*/ 150 w 155"/>
              <a:gd name="T9" fmla="*/ 2 h 139"/>
              <a:gd name="T10" fmla="*/ 151 w 155"/>
              <a:gd name="T11" fmla="*/ 0 h 139"/>
              <a:gd name="T12" fmla="*/ 150 w 155"/>
              <a:gd name="T13" fmla="*/ 0 h 139"/>
              <a:gd name="T14" fmla="*/ 146 w 155"/>
              <a:gd name="T15" fmla="*/ 2 h 139"/>
              <a:gd name="T16" fmla="*/ 141 w 155"/>
              <a:gd name="T17" fmla="*/ 3 h 139"/>
              <a:gd name="T18" fmla="*/ 131 w 155"/>
              <a:gd name="T19" fmla="*/ 5 h 139"/>
              <a:gd name="T20" fmla="*/ 124 w 155"/>
              <a:gd name="T21" fmla="*/ 15 h 139"/>
              <a:gd name="T22" fmla="*/ 122 w 155"/>
              <a:gd name="T23" fmla="*/ 19 h 139"/>
              <a:gd name="T24" fmla="*/ 103 w 155"/>
              <a:gd name="T25" fmla="*/ 25 h 139"/>
              <a:gd name="T26" fmla="*/ 93 w 155"/>
              <a:gd name="T27" fmla="*/ 35 h 139"/>
              <a:gd name="T28" fmla="*/ 91 w 155"/>
              <a:gd name="T29" fmla="*/ 36 h 139"/>
              <a:gd name="T30" fmla="*/ 79 w 155"/>
              <a:gd name="T31" fmla="*/ 23 h 139"/>
              <a:gd name="T32" fmla="*/ 77 w 155"/>
              <a:gd name="T33" fmla="*/ 20 h 139"/>
              <a:gd name="T34" fmla="*/ 69 w 155"/>
              <a:gd name="T35" fmla="*/ 16 h 139"/>
              <a:gd name="T36" fmla="*/ 67 w 155"/>
              <a:gd name="T37" fmla="*/ 15 h 139"/>
              <a:gd name="T38" fmla="*/ 58 w 155"/>
              <a:gd name="T39" fmla="*/ 18 h 139"/>
              <a:gd name="T40" fmla="*/ 55 w 155"/>
              <a:gd name="T41" fmla="*/ 19 h 139"/>
              <a:gd name="T42" fmla="*/ 54 w 155"/>
              <a:gd name="T43" fmla="*/ 20 h 139"/>
              <a:gd name="T44" fmla="*/ 46 w 155"/>
              <a:gd name="T45" fmla="*/ 22 h 139"/>
              <a:gd name="T46" fmla="*/ 33 w 155"/>
              <a:gd name="T47" fmla="*/ 22 h 139"/>
              <a:gd name="T48" fmla="*/ 29 w 155"/>
              <a:gd name="T49" fmla="*/ 22 h 139"/>
              <a:gd name="T50" fmla="*/ 29 w 155"/>
              <a:gd name="T51" fmla="*/ 33 h 139"/>
              <a:gd name="T52" fmla="*/ 29 w 155"/>
              <a:gd name="T53" fmla="*/ 36 h 139"/>
              <a:gd name="T54" fmla="*/ 20 w 155"/>
              <a:gd name="T55" fmla="*/ 43 h 139"/>
              <a:gd name="T56" fmla="*/ 16 w 155"/>
              <a:gd name="T57" fmla="*/ 54 h 139"/>
              <a:gd name="T58" fmla="*/ 15 w 155"/>
              <a:gd name="T59" fmla="*/ 55 h 139"/>
              <a:gd name="T60" fmla="*/ 14 w 155"/>
              <a:gd name="T61" fmla="*/ 55 h 139"/>
              <a:gd name="T62" fmla="*/ 13 w 155"/>
              <a:gd name="T63" fmla="*/ 55 h 139"/>
              <a:gd name="T64" fmla="*/ 5 w 155"/>
              <a:gd name="T65" fmla="*/ 53 h 139"/>
              <a:gd name="T66" fmla="*/ 4 w 155"/>
              <a:gd name="T67" fmla="*/ 53 h 139"/>
              <a:gd name="T68" fmla="*/ 1 w 155"/>
              <a:gd name="T69" fmla="*/ 54 h 139"/>
              <a:gd name="T70" fmla="*/ 3 w 155"/>
              <a:gd name="T71" fmla="*/ 58 h 139"/>
              <a:gd name="T72" fmla="*/ 4 w 155"/>
              <a:gd name="T73" fmla="*/ 64 h 139"/>
              <a:gd name="T74" fmla="*/ 2 w 155"/>
              <a:gd name="T75" fmla="*/ 69 h 139"/>
              <a:gd name="T76" fmla="*/ 1 w 155"/>
              <a:gd name="T77" fmla="*/ 72 h 139"/>
              <a:gd name="T78" fmla="*/ 1 w 155"/>
              <a:gd name="T79" fmla="*/ 86 h 139"/>
              <a:gd name="T80" fmla="*/ 0 w 155"/>
              <a:gd name="T81" fmla="*/ 88 h 139"/>
              <a:gd name="T82" fmla="*/ 21 w 155"/>
              <a:gd name="T83" fmla="*/ 106 h 139"/>
              <a:gd name="T84" fmla="*/ 22 w 155"/>
              <a:gd name="T85" fmla="*/ 124 h 139"/>
              <a:gd name="T86" fmla="*/ 45 w 155"/>
              <a:gd name="T87" fmla="*/ 136 h 139"/>
              <a:gd name="T88" fmla="*/ 57 w 155"/>
              <a:gd name="T89" fmla="*/ 136 h 139"/>
              <a:gd name="T90" fmla="*/ 64 w 155"/>
              <a:gd name="T91" fmla="*/ 123 h 139"/>
              <a:gd name="T92" fmla="*/ 95 w 155"/>
              <a:gd name="T93" fmla="*/ 105 h 139"/>
              <a:gd name="T94" fmla="*/ 102 w 155"/>
              <a:gd name="T95" fmla="*/ 95 h 139"/>
              <a:gd name="T96" fmla="*/ 100 w 155"/>
              <a:gd name="T97" fmla="*/ 86 h 139"/>
              <a:gd name="T98" fmla="*/ 102 w 155"/>
              <a:gd name="T99" fmla="*/ 74 h 139"/>
              <a:gd name="T100" fmla="*/ 117 w 155"/>
              <a:gd name="T101" fmla="*/ 53 h 139"/>
              <a:gd name="T102" fmla="*/ 129 w 155"/>
              <a:gd name="T103" fmla="*/ 29 h 139"/>
              <a:gd name="T104" fmla="*/ 147 w 155"/>
              <a:gd name="T105" fmla="*/ 24 h 139"/>
              <a:gd name="T106" fmla="*/ 152 w 155"/>
              <a:gd name="T107"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 h="139">
                <a:moveTo>
                  <a:pt x="152" y="24"/>
                </a:moveTo>
                <a:cubicBezTo>
                  <a:pt x="152" y="24"/>
                  <a:pt x="154" y="17"/>
                  <a:pt x="155" y="15"/>
                </a:cubicBezTo>
                <a:cubicBezTo>
                  <a:pt x="155" y="14"/>
                  <a:pt x="154" y="14"/>
                  <a:pt x="154" y="14"/>
                </a:cubicBezTo>
                <a:cubicBezTo>
                  <a:pt x="153" y="13"/>
                  <a:pt x="152" y="12"/>
                  <a:pt x="151" y="10"/>
                </a:cubicBezTo>
                <a:cubicBezTo>
                  <a:pt x="149" y="7"/>
                  <a:pt x="150" y="4"/>
                  <a:pt x="150" y="2"/>
                </a:cubicBezTo>
                <a:cubicBezTo>
                  <a:pt x="151" y="1"/>
                  <a:pt x="151" y="1"/>
                  <a:pt x="151" y="0"/>
                </a:cubicBezTo>
                <a:cubicBezTo>
                  <a:pt x="151" y="0"/>
                  <a:pt x="150" y="0"/>
                  <a:pt x="150" y="0"/>
                </a:cubicBezTo>
                <a:cubicBezTo>
                  <a:pt x="149" y="1"/>
                  <a:pt x="147" y="2"/>
                  <a:pt x="146" y="2"/>
                </a:cubicBezTo>
                <a:cubicBezTo>
                  <a:pt x="145" y="3"/>
                  <a:pt x="143" y="3"/>
                  <a:pt x="141" y="3"/>
                </a:cubicBezTo>
                <a:cubicBezTo>
                  <a:pt x="137" y="4"/>
                  <a:pt x="133" y="5"/>
                  <a:pt x="131" y="5"/>
                </a:cubicBezTo>
                <a:cubicBezTo>
                  <a:pt x="129" y="6"/>
                  <a:pt x="126" y="12"/>
                  <a:pt x="124" y="15"/>
                </a:cubicBezTo>
                <a:cubicBezTo>
                  <a:pt x="123" y="16"/>
                  <a:pt x="123" y="18"/>
                  <a:pt x="122" y="19"/>
                </a:cubicBezTo>
                <a:cubicBezTo>
                  <a:pt x="120" y="23"/>
                  <a:pt x="105" y="25"/>
                  <a:pt x="103" y="25"/>
                </a:cubicBezTo>
                <a:cubicBezTo>
                  <a:pt x="101" y="26"/>
                  <a:pt x="95" y="32"/>
                  <a:pt x="93" y="35"/>
                </a:cubicBezTo>
                <a:cubicBezTo>
                  <a:pt x="93" y="36"/>
                  <a:pt x="92" y="36"/>
                  <a:pt x="91" y="36"/>
                </a:cubicBezTo>
                <a:cubicBezTo>
                  <a:pt x="89" y="36"/>
                  <a:pt x="86" y="34"/>
                  <a:pt x="79" y="23"/>
                </a:cubicBezTo>
                <a:cubicBezTo>
                  <a:pt x="78" y="22"/>
                  <a:pt x="77" y="21"/>
                  <a:pt x="77" y="20"/>
                </a:cubicBezTo>
                <a:cubicBezTo>
                  <a:pt x="76" y="19"/>
                  <a:pt x="71" y="17"/>
                  <a:pt x="69" y="16"/>
                </a:cubicBezTo>
                <a:cubicBezTo>
                  <a:pt x="68" y="15"/>
                  <a:pt x="67" y="15"/>
                  <a:pt x="67" y="15"/>
                </a:cubicBezTo>
                <a:cubicBezTo>
                  <a:pt x="65" y="15"/>
                  <a:pt x="60" y="17"/>
                  <a:pt x="58" y="18"/>
                </a:cubicBezTo>
                <a:cubicBezTo>
                  <a:pt x="57" y="19"/>
                  <a:pt x="56" y="19"/>
                  <a:pt x="55" y="19"/>
                </a:cubicBezTo>
                <a:cubicBezTo>
                  <a:pt x="55" y="20"/>
                  <a:pt x="54" y="20"/>
                  <a:pt x="54" y="20"/>
                </a:cubicBezTo>
                <a:cubicBezTo>
                  <a:pt x="51" y="21"/>
                  <a:pt x="48" y="22"/>
                  <a:pt x="46" y="22"/>
                </a:cubicBezTo>
                <a:cubicBezTo>
                  <a:pt x="44" y="22"/>
                  <a:pt x="37" y="22"/>
                  <a:pt x="33" y="22"/>
                </a:cubicBezTo>
                <a:cubicBezTo>
                  <a:pt x="31" y="22"/>
                  <a:pt x="30" y="22"/>
                  <a:pt x="29" y="22"/>
                </a:cubicBezTo>
                <a:cubicBezTo>
                  <a:pt x="28" y="23"/>
                  <a:pt x="28" y="27"/>
                  <a:pt x="29" y="33"/>
                </a:cubicBezTo>
                <a:cubicBezTo>
                  <a:pt x="29" y="34"/>
                  <a:pt x="29" y="35"/>
                  <a:pt x="29" y="36"/>
                </a:cubicBezTo>
                <a:cubicBezTo>
                  <a:pt x="29" y="40"/>
                  <a:pt x="24" y="42"/>
                  <a:pt x="20" y="43"/>
                </a:cubicBezTo>
                <a:cubicBezTo>
                  <a:pt x="18" y="44"/>
                  <a:pt x="16" y="49"/>
                  <a:pt x="16" y="54"/>
                </a:cubicBezTo>
                <a:cubicBezTo>
                  <a:pt x="16" y="54"/>
                  <a:pt x="16" y="55"/>
                  <a:pt x="15" y="55"/>
                </a:cubicBezTo>
                <a:cubicBezTo>
                  <a:pt x="15" y="55"/>
                  <a:pt x="14" y="55"/>
                  <a:pt x="14" y="55"/>
                </a:cubicBezTo>
                <a:cubicBezTo>
                  <a:pt x="14" y="55"/>
                  <a:pt x="14" y="55"/>
                  <a:pt x="13" y="55"/>
                </a:cubicBezTo>
                <a:cubicBezTo>
                  <a:pt x="5" y="53"/>
                  <a:pt x="5" y="53"/>
                  <a:pt x="5" y="53"/>
                </a:cubicBezTo>
                <a:cubicBezTo>
                  <a:pt x="5" y="53"/>
                  <a:pt x="5" y="53"/>
                  <a:pt x="4" y="53"/>
                </a:cubicBezTo>
                <a:cubicBezTo>
                  <a:pt x="4" y="53"/>
                  <a:pt x="2" y="54"/>
                  <a:pt x="1" y="54"/>
                </a:cubicBezTo>
                <a:cubicBezTo>
                  <a:pt x="2" y="55"/>
                  <a:pt x="2" y="56"/>
                  <a:pt x="3" y="58"/>
                </a:cubicBezTo>
                <a:cubicBezTo>
                  <a:pt x="3" y="60"/>
                  <a:pt x="4" y="62"/>
                  <a:pt x="4" y="64"/>
                </a:cubicBezTo>
                <a:cubicBezTo>
                  <a:pt x="4" y="66"/>
                  <a:pt x="3" y="67"/>
                  <a:pt x="2" y="69"/>
                </a:cubicBezTo>
                <a:cubicBezTo>
                  <a:pt x="2" y="70"/>
                  <a:pt x="1" y="72"/>
                  <a:pt x="1" y="72"/>
                </a:cubicBezTo>
                <a:cubicBezTo>
                  <a:pt x="1" y="86"/>
                  <a:pt x="1" y="86"/>
                  <a:pt x="1" y="86"/>
                </a:cubicBezTo>
                <a:cubicBezTo>
                  <a:pt x="1" y="87"/>
                  <a:pt x="1" y="88"/>
                  <a:pt x="0" y="88"/>
                </a:cubicBezTo>
                <a:cubicBezTo>
                  <a:pt x="5" y="92"/>
                  <a:pt x="21" y="103"/>
                  <a:pt x="21" y="106"/>
                </a:cubicBezTo>
                <a:cubicBezTo>
                  <a:pt x="21" y="110"/>
                  <a:pt x="18" y="123"/>
                  <a:pt x="22" y="124"/>
                </a:cubicBezTo>
                <a:cubicBezTo>
                  <a:pt x="26" y="126"/>
                  <a:pt x="37" y="135"/>
                  <a:pt x="45" y="136"/>
                </a:cubicBezTo>
                <a:cubicBezTo>
                  <a:pt x="52" y="137"/>
                  <a:pt x="57" y="139"/>
                  <a:pt x="57" y="136"/>
                </a:cubicBezTo>
                <a:cubicBezTo>
                  <a:pt x="58" y="134"/>
                  <a:pt x="60" y="123"/>
                  <a:pt x="64" y="123"/>
                </a:cubicBezTo>
                <a:cubicBezTo>
                  <a:pt x="68" y="123"/>
                  <a:pt x="90" y="109"/>
                  <a:pt x="95" y="105"/>
                </a:cubicBezTo>
                <a:cubicBezTo>
                  <a:pt x="100" y="102"/>
                  <a:pt x="102" y="99"/>
                  <a:pt x="102" y="95"/>
                </a:cubicBezTo>
                <a:cubicBezTo>
                  <a:pt x="102" y="91"/>
                  <a:pt x="100" y="86"/>
                  <a:pt x="100" y="86"/>
                </a:cubicBezTo>
                <a:cubicBezTo>
                  <a:pt x="100" y="83"/>
                  <a:pt x="98" y="79"/>
                  <a:pt x="102" y="74"/>
                </a:cubicBezTo>
                <a:cubicBezTo>
                  <a:pt x="105" y="70"/>
                  <a:pt x="114" y="57"/>
                  <a:pt x="117" y="53"/>
                </a:cubicBezTo>
                <a:cubicBezTo>
                  <a:pt x="119" y="48"/>
                  <a:pt x="125" y="31"/>
                  <a:pt x="129" y="29"/>
                </a:cubicBezTo>
                <a:cubicBezTo>
                  <a:pt x="133" y="27"/>
                  <a:pt x="142" y="24"/>
                  <a:pt x="147" y="24"/>
                </a:cubicBezTo>
                <a:cubicBezTo>
                  <a:pt x="149" y="24"/>
                  <a:pt x="151" y="24"/>
                  <a:pt x="152" y="2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269"/>
          <p:cNvSpPr>
            <a:spLocks/>
          </p:cNvSpPr>
          <p:nvPr/>
        </p:nvSpPr>
        <p:spPr bwMode="auto">
          <a:xfrm>
            <a:off x="15943125" y="6192111"/>
            <a:ext cx="565398" cy="1389585"/>
          </a:xfrm>
          <a:custGeom>
            <a:avLst/>
            <a:gdLst>
              <a:gd name="T0" fmla="*/ 177 w 201"/>
              <a:gd name="T1" fmla="*/ 33 h 493"/>
              <a:gd name="T2" fmla="*/ 152 w 201"/>
              <a:gd name="T3" fmla="*/ 32 h 493"/>
              <a:gd name="T4" fmla="*/ 153 w 201"/>
              <a:gd name="T5" fmla="*/ 28 h 493"/>
              <a:gd name="T6" fmla="*/ 150 w 201"/>
              <a:gd name="T7" fmla="*/ 17 h 493"/>
              <a:gd name="T8" fmla="*/ 139 w 201"/>
              <a:gd name="T9" fmla="*/ 15 h 493"/>
              <a:gd name="T10" fmla="*/ 122 w 201"/>
              <a:gd name="T11" fmla="*/ 0 h 493"/>
              <a:gd name="T12" fmla="*/ 112 w 201"/>
              <a:gd name="T13" fmla="*/ 21 h 493"/>
              <a:gd name="T14" fmla="*/ 100 w 201"/>
              <a:gd name="T15" fmla="*/ 33 h 493"/>
              <a:gd name="T16" fmla="*/ 104 w 201"/>
              <a:gd name="T17" fmla="*/ 39 h 493"/>
              <a:gd name="T18" fmla="*/ 118 w 201"/>
              <a:gd name="T19" fmla="*/ 48 h 493"/>
              <a:gd name="T20" fmla="*/ 127 w 201"/>
              <a:gd name="T21" fmla="*/ 46 h 493"/>
              <a:gd name="T22" fmla="*/ 142 w 201"/>
              <a:gd name="T23" fmla="*/ 47 h 493"/>
              <a:gd name="T24" fmla="*/ 137 w 201"/>
              <a:gd name="T25" fmla="*/ 83 h 493"/>
              <a:gd name="T26" fmla="*/ 121 w 201"/>
              <a:gd name="T27" fmla="*/ 88 h 493"/>
              <a:gd name="T28" fmla="*/ 119 w 201"/>
              <a:gd name="T29" fmla="*/ 96 h 493"/>
              <a:gd name="T30" fmla="*/ 129 w 201"/>
              <a:gd name="T31" fmla="*/ 102 h 493"/>
              <a:gd name="T32" fmla="*/ 127 w 201"/>
              <a:gd name="T33" fmla="*/ 123 h 493"/>
              <a:gd name="T34" fmla="*/ 115 w 201"/>
              <a:gd name="T35" fmla="*/ 137 h 493"/>
              <a:gd name="T36" fmla="*/ 102 w 201"/>
              <a:gd name="T37" fmla="*/ 137 h 493"/>
              <a:gd name="T38" fmla="*/ 98 w 201"/>
              <a:gd name="T39" fmla="*/ 145 h 493"/>
              <a:gd name="T40" fmla="*/ 81 w 201"/>
              <a:gd name="T41" fmla="*/ 147 h 493"/>
              <a:gd name="T42" fmla="*/ 70 w 201"/>
              <a:gd name="T43" fmla="*/ 145 h 493"/>
              <a:gd name="T44" fmla="*/ 61 w 201"/>
              <a:gd name="T45" fmla="*/ 141 h 493"/>
              <a:gd name="T46" fmla="*/ 48 w 201"/>
              <a:gd name="T47" fmla="*/ 157 h 493"/>
              <a:gd name="T48" fmla="*/ 49 w 201"/>
              <a:gd name="T49" fmla="*/ 168 h 493"/>
              <a:gd name="T50" fmla="*/ 55 w 201"/>
              <a:gd name="T51" fmla="*/ 181 h 493"/>
              <a:gd name="T52" fmla="*/ 43 w 201"/>
              <a:gd name="T53" fmla="*/ 187 h 493"/>
              <a:gd name="T54" fmla="*/ 45 w 201"/>
              <a:gd name="T55" fmla="*/ 211 h 493"/>
              <a:gd name="T56" fmla="*/ 58 w 201"/>
              <a:gd name="T57" fmla="*/ 244 h 493"/>
              <a:gd name="T58" fmla="*/ 59 w 201"/>
              <a:gd name="T59" fmla="*/ 271 h 493"/>
              <a:gd name="T60" fmla="*/ 52 w 201"/>
              <a:gd name="T61" fmla="*/ 310 h 493"/>
              <a:gd name="T62" fmla="*/ 19 w 201"/>
              <a:gd name="T63" fmla="*/ 322 h 493"/>
              <a:gd name="T64" fmla="*/ 3 w 201"/>
              <a:gd name="T65" fmla="*/ 354 h 493"/>
              <a:gd name="T66" fmla="*/ 24 w 201"/>
              <a:gd name="T67" fmla="*/ 377 h 493"/>
              <a:gd name="T68" fmla="*/ 42 w 201"/>
              <a:gd name="T69" fmla="*/ 407 h 493"/>
              <a:gd name="T70" fmla="*/ 64 w 201"/>
              <a:gd name="T71" fmla="*/ 443 h 493"/>
              <a:gd name="T72" fmla="*/ 51 w 201"/>
              <a:gd name="T73" fmla="*/ 483 h 493"/>
              <a:gd name="T74" fmla="*/ 70 w 201"/>
              <a:gd name="T75" fmla="*/ 493 h 493"/>
              <a:gd name="T76" fmla="*/ 77 w 201"/>
              <a:gd name="T77" fmla="*/ 464 h 493"/>
              <a:gd name="T78" fmla="*/ 81 w 201"/>
              <a:gd name="T79" fmla="*/ 428 h 493"/>
              <a:gd name="T80" fmla="*/ 96 w 201"/>
              <a:gd name="T81" fmla="*/ 416 h 493"/>
              <a:gd name="T82" fmla="*/ 112 w 201"/>
              <a:gd name="T83" fmla="*/ 425 h 493"/>
              <a:gd name="T84" fmla="*/ 158 w 201"/>
              <a:gd name="T85" fmla="*/ 409 h 493"/>
              <a:gd name="T86" fmla="*/ 192 w 201"/>
              <a:gd name="T87" fmla="*/ 350 h 493"/>
              <a:gd name="T88" fmla="*/ 189 w 201"/>
              <a:gd name="T89" fmla="*/ 266 h 493"/>
              <a:gd name="T90" fmla="*/ 194 w 201"/>
              <a:gd name="T91" fmla="*/ 192 h 493"/>
              <a:gd name="T92" fmla="*/ 195 w 201"/>
              <a:gd name="T93" fmla="*/ 11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 h="493">
                <a:moveTo>
                  <a:pt x="177" y="57"/>
                </a:moveTo>
                <a:cubicBezTo>
                  <a:pt x="173" y="50"/>
                  <a:pt x="176" y="41"/>
                  <a:pt x="177" y="33"/>
                </a:cubicBezTo>
                <a:cubicBezTo>
                  <a:pt x="174" y="37"/>
                  <a:pt x="168" y="42"/>
                  <a:pt x="164" y="40"/>
                </a:cubicBezTo>
                <a:cubicBezTo>
                  <a:pt x="164" y="40"/>
                  <a:pt x="154" y="36"/>
                  <a:pt x="152" y="32"/>
                </a:cubicBezTo>
                <a:cubicBezTo>
                  <a:pt x="152" y="30"/>
                  <a:pt x="152" y="29"/>
                  <a:pt x="152" y="29"/>
                </a:cubicBezTo>
                <a:cubicBezTo>
                  <a:pt x="153" y="28"/>
                  <a:pt x="153" y="28"/>
                  <a:pt x="153" y="28"/>
                </a:cubicBezTo>
                <a:cubicBezTo>
                  <a:pt x="154" y="25"/>
                  <a:pt x="154" y="24"/>
                  <a:pt x="154" y="23"/>
                </a:cubicBezTo>
                <a:cubicBezTo>
                  <a:pt x="154" y="21"/>
                  <a:pt x="151" y="17"/>
                  <a:pt x="150" y="17"/>
                </a:cubicBezTo>
                <a:cubicBezTo>
                  <a:pt x="150" y="17"/>
                  <a:pt x="150" y="17"/>
                  <a:pt x="150" y="17"/>
                </a:cubicBezTo>
                <a:cubicBezTo>
                  <a:pt x="144" y="17"/>
                  <a:pt x="141" y="17"/>
                  <a:pt x="139" y="15"/>
                </a:cubicBezTo>
                <a:cubicBezTo>
                  <a:pt x="137" y="12"/>
                  <a:pt x="126" y="1"/>
                  <a:pt x="124" y="0"/>
                </a:cubicBezTo>
                <a:cubicBezTo>
                  <a:pt x="123" y="0"/>
                  <a:pt x="123" y="0"/>
                  <a:pt x="122" y="0"/>
                </a:cubicBezTo>
                <a:cubicBezTo>
                  <a:pt x="118" y="0"/>
                  <a:pt x="118" y="0"/>
                  <a:pt x="118" y="1"/>
                </a:cubicBezTo>
                <a:cubicBezTo>
                  <a:pt x="118" y="3"/>
                  <a:pt x="115" y="18"/>
                  <a:pt x="112" y="21"/>
                </a:cubicBezTo>
                <a:cubicBezTo>
                  <a:pt x="106" y="25"/>
                  <a:pt x="100" y="30"/>
                  <a:pt x="100" y="31"/>
                </a:cubicBezTo>
                <a:cubicBezTo>
                  <a:pt x="100" y="31"/>
                  <a:pt x="100" y="32"/>
                  <a:pt x="100" y="33"/>
                </a:cubicBezTo>
                <a:cubicBezTo>
                  <a:pt x="100" y="34"/>
                  <a:pt x="99" y="38"/>
                  <a:pt x="100" y="39"/>
                </a:cubicBezTo>
                <a:cubicBezTo>
                  <a:pt x="100" y="39"/>
                  <a:pt x="102" y="39"/>
                  <a:pt x="104" y="39"/>
                </a:cubicBezTo>
                <a:cubicBezTo>
                  <a:pt x="108" y="39"/>
                  <a:pt x="113" y="39"/>
                  <a:pt x="114" y="42"/>
                </a:cubicBezTo>
                <a:cubicBezTo>
                  <a:pt x="116" y="48"/>
                  <a:pt x="117" y="48"/>
                  <a:pt x="118" y="48"/>
                </a:cubicBezTo>
                <a:cubicBezTo>
                  <a:pt x="121" y="49"/>
                  <a:pt x="124" y="49"/>
                  <a:pt x="125" y="48"/>
                </a:cubicBezTo>
                <a:cubicBezTo>
                  <a:pt x="125" y="48"/>
                  <a:pt x="126" y="47"/>
                  <a:pt x="127" y="46"/>
                </a:cubicBezTo>
                <a:cubicBezTo>
                  <a:pt x="129" y="44"/>
                  <a:pt x="131" y="41"/>
                  <a:pt x="133" y="41"/>
                </a:cubicBezTo>
                <a:cubicBezTo>
                  <a:pt x="136" y="41"/>
                  <a:pt x="140" y="45"/>
                  <a:pt x="142" y="47"/>
                </a:cubicBezTo>
                <a:cubicBezTo>
                  <a:pt x="144" y="51"/>
                  <a:pt x="144" y="63"/>
                  <a:pt x="144" y="63"/>
                </a:cubicBezTo>
                <a:cubicBezTo>
                  <a:pt x="144" y="66"/>
                  <a:pt x="140" y="81"/>
                  <a:pt x="137" y="83"/>
                </a:cubicBezTo>
                <a:cubicBezTo>
                  <a:pt x="136" y="83"/>
                  <a:pt x="135" y="83"/>
                  <a:pt x="132" y="84"/>
                </a:cubicBezTo>
                <a:cubicBezTo>
                  <a:pt x="129" y="85"/>
                  <a:pt x="123" y="87"/>
                  <a:pt x="121" y="88"/>
                </a:cubicBezTo>
                <a:cubicBezTo>
                  <a:pt x="121" y="90"/>
                  <a:pt x="121" y="91"/>
                  <a:pt x="120" y="92"/>
                </a:cubicBezTo>
                <a:cubicBezTo>
                  <a:pt x="120" y="93"/>
                  <a:pt x="119" y="95"/>
                  <a:pt x="119" y="96"/>
                </a:cubicBezTo>
                <a:cubicBezTo>
                  <a:pt x="120" y="96"/>
                  <a:pt x="121" y="96"/>
                  <a:pt x="122" y="97"/>
                </a:cubicBezTo>
                <a:cubicBezTo>
                  <a:pt x="125" y="98"/>
                  <a:pt x="129" y="99"/>
                  <a:pt x="129" y="102"/>
                </a:cubicBezTo>
                <a:cubicBezTo>
                  <a:pt x="129" y="104"/>
                  <a:pt x="129" y="104"/>
                  <a:pt x="129" y="104"/>
                </a:cubicBezTo>
                <a:cubicBezTo>
                  <a:pt x="129" y="115"/>
                  <a:pt x="128" y="121"/>
                  <a:pt x="127" y="123"/>
                </a:cubicBezTo>
                <a:cubicBezTo>
                  <a:pt x="126" y="123"/>
                  <a:pt x="125" y="125"/>
                  <a:pt x="124" y="126"/>
                </a:cubicBezTo>
                <a:cubicBezTo>
                  <a:pt x="121" y="132"/>
                  <a:pt x="118" y="136"/>
                  <a:pt x="115" y="137"/>
                </a:cubicBezTo>
                <a:cubicBezTo>
                  <a:pt x="114" y="137"/>
                  <a:pt x="112" y="137"/>
                  <a:pt x="109" y="137"/>
                </a:cubicBezTo>
                <a:cubicBezTo>
                  <a:pt x="108" y="137"/>
                  <a:pt x="104" y="136"/>
                  <a:pt x="102" y="137"/>
                </a:cubicBezTo>
                <a:cubicBezTo>
                  <a:pt x="102" y="137"/>
                  <a:pt x="102" y="138"/>
                  <a:pt x="102" y="138"/>
                </a:cubicBezTo>
                <a:cubicBezTo>
                  <a:pt x="102" y="141"/>
                  <a:pt x="102" y="145"/>
                  <a:pt x="98" y="145"/>
                </a:cubicBezTo>
                <a:cubicBezTo>
                  <a:pt x="95" y="145"/>
                  <a:pt x="88" y="143"/>
                  <a:pt x="86" y="143"/>
                </a:cubicBezTo>
                <a:cubicBezTo>
                  <a:pt x="81" y="147"/>
                  <a:pt x="81" y="147"/>
                  <a:pt x="81" y="147"/>
                </a:cubicBezTo>
                <a:cubicBezTo>
                  <a:pt x="80" y="147"/>
                  <a:pt x="80" y="147"/>
                  <a:pt x="79" y="147"/>
                </a:cubicBezTo>
                <a:cubicBezTo>
                  <a:pt x="79" y="147"/>
                  <a:pt x="74" y="146"/>
                  <a:pt x="70" y="145"/>
                </a:cubicBezTo>
                <a:cubicBezTo>
                  <a:pt x="70" y="145"/>
                  <a:pt x="69" y="144"/>
                  <a:pt x="68" y="144"/>
                </a:cubicBezTo>
                <a:cubicBezTo>
                  <a:pt x="66" y="143"/>
                  <a:pt x="62" y="141"/>
                  <a:pt x="61" y="141"/>
                </a:cubicBezTo>
                <a:cubicBezTo>
                  <a:pt x="61" y="142"/>
                  <a:pt x="59" y="143"/>
                  <a:pt x="58" y="145"/>
                </a:cubicBezTo>
                <a:cubicBezTo>
                  <a:pt x="55" y="148"/>
                  <a:pt x="49" y="156"/>
                  <a:pt x="48" y="157"/>
                </a:cubicBezTo>
                <a:cubicBezTo>
                  <a:pt x="48" y="161"/>
                  <a:pt x="47" y="166"/>
                  <a:pt x="49" y="168"/>
                </a:cubicBezTo>
                <a:cubicBezTo>
                  <a:pt x="49" y="168"/>
                  <a:pt x="49" y="168"/>
                  <a:pt x="49" y="168"/>
                </a:cubicBezTo>
                <a:cubicBezTo>
                  <a:pt x="52" y="172"/>
                  <a:pt x="55" y="176"/>
                  <a:pt x="55" y="179"/>
                </a:cubicBezTo>
                <a:cubicBezTo>
                  <a:pt x="55" y="180"/>
                  <a:pt x="55" y="181"/>
                  <a:pt x="55" y="181"/>
                </a:cubicBezTo>
                <a:cubicBezTo>
                  <a:pt x="55" y="183"/>
                  <a:pt x="55" y="186"/>
                  <a:pt x="51" y="186"/>
                </a:cubicBezTo>
                <a:cubicBezTo>
                  <a:pt x="49" y="187"/>
                  <a:pt x="45" y="187"/>
                  <a:pt x="43" y="187"/>
                </a:cubicBezTo>
                <a:cubicBezTo>
                  <a:pt x="46" y="192"/>
                  <a:pt x="48" y="197"/>
                  <a:pt x="47" y="199"/>
                </a:cubicBezTo>
                <a:cubicBezTo>
                  <a:pt x="45" y="202"/>
                  <a:pt x="42" y="206"/>
                  <a:pt x="45" y="211"/>
                </a:cubicBezTo>
                <a:cubicBezTo>
                  <a:pt x="49" y="215"/>
                  <a:pt x="53" y="220"/>
                  <a:pt x="53" y="223"/>
                </a:cubicBezTo>
                <a:cubicBezTo>
                  <a:pt x="53" y="227"/>
                  <a:pt x="56" y="240"/>
                  <a:pt x="58" y="244"/>
                </a:cubicBezTo>
                <a:cubicBezTo>
                  <a:pt x="60" y="248"/>
                  <a:pt x="62" y="253"/>
                  <a:pt x="61" y="257"/>
                </a:cubicBezTo>
                <a:cubicBezTo>
                  <a:pt x="60" y="261"/>
                  <a:pt x="57" y="268"/>
                  <a:pt x="59" y="271"/>
                </a:cubicBezTo>
                <a:cubicBezTo>
                  <a:pt x="61" y="274"/>
                  <a:pt x="69" y="285"/>
                  <a:pt x="67" y="289"/>
                </a:cubicBezTo>
                <a:cubicBezTo>
                  <a:pt x="64" y="293"/>
                  <a:pt x="58" y="311"/>
                  <a:pt x="52" y="310"/>
                </a:cubicBezTo>
                <a:cubicBezTo>
                  <a:pt x="47" y="308"/>
                  <a:pt x="36" y="306"/>
                  <a:pt x="33" y="308"/>
                </a:cubicBezTo>
                <a:cubicBezTo>
                  <a:pt x="29" y="311"/>
                  <a:pt x="19" y="318"/>
                  <a:pt x="19" y="322"/>
                </a:cubicBezTo>
                <a:cubicBezTo>
                  <a:pt x="19" y="325"/>
                  <a:pt x="19" y="336"/>
                  <a:pt x="16" y="339"/>
                </a:cubicBezTo>
                <a:cubicBezTo>
                  <a:pt x="12" y="341"/>
                  <a:pt x="4" y="350"/>
                  <a:pt x="3" y="354"/>
                </a:cubicBezTo>
                <a:cubicBezTo>
                  <a:pt x="2" y="358"/>
                  <a:pt x="0" y="365"/>
                  <a:pt x="4" y="367"/>
                </a:cubicBezTo>
                <a:cubicBezTo>
                  <a:pt x="9" y="368"/>
                  <a:pt x="21" y="373"/>
                  <a:pt x="24" y="377"/>
                </a:cubicBezTo>
                <a:cubicBezTo>
                  <a:pt x="27" y="382"/>
                  <a:pt x="30" y="386"/>
                  <a:pt x="31" y="391"/>
                </a:cubicBezTo>
                <a:cubicBezTo>
                  <a:pt x="32" y="396"/>
                  <a:pt x="38" y="403"/>
                  <a:pt x="42" y="407"/>
                </a:cubicBezTo>
                <a:cubicBezTo>
                  <a:pt x="45" y="410"/>
                  <a:pt x="59" y="421"/>
                  <a:pt x="61" y="425"/>
                </a:cubicBezTo>
                <a:cubicBezTo>
                  <a:pt x="62" y="429"/>
                  <a:pt x="64" y="438"/>
                  <a:pt x="64" y="443"/>
                </a:cubicBezTo>
                <a:cubicBezTo>
                  <a:pt x="64" y="448"/>
                  <a:pt x="66" y="455"/>
                  <a:pt x="63" y="458"/>
                </a:cubicBezTo>
                <a:cubicBezTo>
                  <a:pt x="61" y="461"/>
                  <a:pt x="52" y="480"/>
                  <a:pt x="51" y="483"/>
                </a:cubicBezTo>
                <a:cubicBezTo>
                  <a:pt x="50" y="485"/>
                  <a:pt x="53" y="491"/>
                  <a:pt x="56" y="492"/>
                </a:cubicBezTo>
                <a:cubicBezTo>
                  <a:pt x="59" y="492"/>
                  <a:pt x="70" y="493"/>
                  <a:pt x="70" y="493"/>
                </a:cubicBezTo>
                <a:cubicBezTo>
                  <a:pt x="70" y="488"/>
                  <a:pt x="69" y="483"/>
                  <a:pt x="69" y="480"/>
                </a:cubicBezTo>
                <a:cubicBezTo>
                  <a:pt x="69" y="476"/>
                  <a:pt x="77" y="464"/>
                  <a:pt x="77" y="464"/>
                </a:cubicBezTo>
                <a:cubicBezTo>
                  <a:pt x="77" y="464"/>
                  <a:pt x="79" y="455"/>
                  <a:pt x="79" y="448"/>
                </a:cubicBezTo>
                <a:cubicBezTo>
                  <a:pt x="79" y="441"/>
                  <a:pt x="79" y="435"/>
                  <a:pt x="81" y="428"/>
                </a:cubicBezTo>
                <a:cubicBezTo>
                  <a:pt x="83" y="421"/>
                  <a:pt x="87" y="427"/>
                  <a:pt x="92" y="430"/>
                </a:cubicBezTo>
                <a:cubicBezTo>
                  <a:pt x="97" y="433"/>
                  <a:pt x="95" y="423"/>
                  <a:pt x="96" y="416"/>
                </a:cubicBezTo>
                <a:cubicBezTo>
                  <a:pt x="97" y="409"/>
                  <a:pt x="104" y="413"/>
                  <a:pt x="106" y="418"/>
                </a:cubicBezTo>
                <a:cubicBezTo>
                  <a:pt x="108" y="423"/>
                  <a:pt x="107" y="425"/>
                  <a:pt x="112" y="425"/>
                </a:cubicBezTo>
                <a:cubicBezTo>
                  <a:pt x="117" y="425"/>
                  <a:pt x="131" y="419"/>
                  <a:pt x="136" y="416"/>
                </a:cubicBezTo>
                <a:cubicBezTo>
                  <a:pt x="141" y="413"/>
                  <a:pt x="154" y="410"/>
                  <a:pt x="158" y="409"/>
                </a:cubicBezTo>
                <a:cubicBezTo>
                  <a:pt x="162" y="408"/>
                  <a:pt x="175" y="379"/>
                  <a:pt x="177" y="372"/>
                </a:cubicBezTo>
                <a:cubicBezTo>
                  <a:pt x="179" y="365"/>
                  <a:pt x="187" y="357"/>
                  <a:pt x="192" y="350"/>
                </a:cubicBezTo>
                <a:cubicBezTo>
                  <a:pt x="197" y="343"/>
                  <a:pt x="193" y="298"/>
                  <a:pt x="193" y="293"/>
                </a:cubicBezTo>
                <a:cubicBezTo>
                  <a:pt x="193" y="288"/>
                  <a:pt x="189" y="271"/>
                  <a:pt x="189" y="266"/>
                </a:cubicBezTo>
                <a:cubicBezTo>
                  <a:pt x="189" y="261"/>
                  <a:pt x="193" y="246"/>
                  <a:pt x="195" y="241"/>
                </a:cubicBezTo>
                <a:cubicBezTo>
                  <a:pt x="197" y="236"/>
                  <a:pt x="194" y="198"/>
                  <a:pt x="194" y="192"/>
                </a:cubicBezTo>
                <a:cubicBezTo>
                  <a:pt x="194" y="186"/>
                  <a:pt x="197" y="176"/>
                  <a:pt x="199" y="171"/>
                </a:cubicBezTo>
                <a:cubicBezTo>
                  <a:pt x="201" y="166"/>
                  <a:pt x="196" y="121"/>
                  <a:pt x="195" y="112"/>
                </a:cubicBezTo>
                <a:cubicBezTo>
                  <a:pt x="194" y="103"/>
                  <a:pt x="182" y="65"/>
                  <a:pt x="177" y="5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271"/>
          <p:cNvSpPr>
            <a:spLocks/>
          </p:cNvSpPr>
          <p:nvPr/>
        </p:nvSpPr>
        <p:spPr bwMode="auto">
          <a:xfrm>
            <a:off x="15675898" y="2027575"/>
            <a:ext cx="1680723" cy="2388174"/>
          </a:xfrm>
          <a:custGeom>
            <a:avLst/>
            <a:gdLst>
              <a:gd name="T0" fmla="*/ 583 w 597"/>
              <a:gd name="T1" fmla="*/ 779 h 847"/>
              <a:gd name="T2" fmla="*/ 531 w 597"/>
              <a:gd name="T3" fmla="*/ 698 h 847"/>
              <a:gd name="T4" fmla="*/ 551 w 597"/>
              <a:gd name="T5" fmla="*/ 662 h 847"/>
              <a:gd name="T6" fmla="*/ 499 w 597"/>
              <a:gd name="T7" fmla="*/ 625 h 847"/>
              <a:gd name="T8" fmla="*/ 518 w 597"/>
              <a:gd name="T9" fmla="*/ 557 h 847"/>
              <a:gd name="T10" fmla="*/ 456 w 597"/>
              <a:gd name="T11" fmla="*/ 533 h 847"/>
              <a:gd name="T12" fmla="*/ 450 w 597"/>
              <a:gd name="T13" fmla="*/ 486 h 847"/>
              <a:gd name="T14" fmla="*/ 422 w 597"/>
              <a:gd name="T15" fmla="*/ 466 h 847"/>
              <a:gd name="T16" fmla="*/ 365 w 597"/>
              <a:gd name="T17" fmla="*/ 417 h 847"/>
              <a:gd name="T18" fmla="*/ 353 w 597"/>
              <a:gd name="T19" fmla="*/ 450 h 847"/>
              <a:gd name="T20" fmla="*/ 302 w 597"/>
              <a:gd name="T21" fmla="*/ 394 h 847"/>
              <a:gd name="T22" fmla="*/ 267 w 597"/>
              <a:gd name="T23" fmla="*/ 336 h 847"/>
              <a:gd name="T24" fmla="*/ 277 w 597"/>
              <a:gd name="T25" fmla="*/ 299 h 847"/>
              <a:gd name="T26" fmla="*/ 282 w 597"/>
              <a:gd name="T27" fmla="*/ 270 h 847"/>
              <a:gd name="T28" fmla="*/ 288 w 597"/>
              <a:gd name="T29" fmla="*/ 245 h 847"/>
              <a:gd name="T30" fmla="*/ 311 w 597"/>
              <a:gd name="T31" fmla="*/ 173 h 847"/>
              <a:gd name="T32" fmla="*/ 345 w 597"/>
              <a:gd name="T33" fmla="*/ 154 h 847"/>
              <a:gd name="T34" fmla="*/ 314 w 597"/>
              <a:gd name="T35" fmla="*/ 80 h 847"/>
              <a:gd name="T36" fmla="*/ 292 w 597"/>
              <a:gd name="T37" fmla="*/ 0 h 847"/>
              <a:gd name="T38" fmla="*/ 262 w 597"/>
              <a:gd name="T39" fmla="*/ 3 h 847"/>
              <a:gd name="T40" fmla="*/ 238 w 597"/>
              <a:gd name="T41" fmla="*/ 51 h 847"/>
              <a:gd name="T42" fmla="*/ 225 w 597"/>
              <a:gd name="T43" fmla="*/ 106 h 847"/>
              <a:gd name="T44" fmla="*/ 209 w 597"/>
              <a:gd name="T45" fmla="*/ 110 h 847"/>
              <a:gd name="T46" fmla="*/ 174 w 597"/>
              <a:gd name="T47" fmla="*/ 119 h 847"/>
              <a:gd name="T48" fmla="*/ 151 w 597"/>
              <a:gd name="T49" fmla="*/ 123 h 847"/>
              <a:gd name="T50" fmla="*/ 140 w 597"/>
              <a:gd name="T51" fmla="*/ 97 h 847"/>
              <a:gd name="T52" fmla="*/ 114 w 597"/>
              <a:gd name="T53" fmla="*/ 97 h 847"/>
              <a:gd name="T54" fmla="*/ 87 w 597"/>
              <a:gd name="T55" fmla="*/ 102 h 847"/>
              <a:gd name="T56" fmla="*/ 60 w 597"/>
              <a:gd name="T57" fmla="*/ 122 h 847"/>
              <a:gd name="T58" fmla="*/ 50 w 597"/>
              <a:gd name="T59" fmla="*/ 139 h 847"/>
              <a:gd name="T60" fmla="*/ 31 w 597"/>
              <a:gd name="T61" fmla="*/ 155 h 847"/>
              <a:gd name="T62" fmla="*/ 12 w 597"/>
              <a:gd name="T63" fmla="*/ 181 h 847"/>
              <a:gd name="T64" fmla="*/ 1 w 597"/>
              <a:gd name="T65" fmla="*/ 200 h 847"/>
              <a:gd name="T66" fmla="*/ 11 w 597"/>
              <a:gd name="T67" fmla="*/ 210 h 847"/>
              <a:gd name="T68" fmla="*/ 28 w 597"/>
              <a:gd name="T69" fmla="*/ 228 h 847"/>
              <a:gd name="T70" fmla="*/ 44 w 597"/>
              <a:gd name="T71" fmla="*/ 244 h 847"/>
              <a:gd name="T72" fmla="*/ 61 w 597"/>
              <a:gd name="T73" fmla="*/ 249 h 847"/>
              <a:gd name="T74" fmla="*/ 78 w 597"/>
              <a:gd name="T75" fmla="*/ 267 h 847"/>
              <a:gd name="T76" fmla="*/ 99 w 597"/>
              <a:gd name="T77" fmla="*/ 281 h 847"/>
              <a:gd name="T78" fmla="*/ 111 w 597"/>
              <a:gd name="T79" fmla="*/ 286 h 847"/>
              <a:gd name="T80" fmla="*/ 126 w 597"/>
              <a:gd name="T81" fmla="*/ 299 h 847"/>
              <a:gd name="T82" fmla="*/ 128 w 597"/>
              <a:gd name="T83" fmla="*/ 308 h 847"/>
              <a:gd name="T84" fmla="*/ 137 w 597"/>
              <a:gd name="T85" fmla="*/ 313 h 847"/>
              <a:gd name="T86" fmla="*/ 153 w 597"/>
              <a:gd name="T87" fmla="*/ 321 h 847"/>
              <a:gd name="T88" fmla="*/ 146 w 597"/>
              <a:gd name="T89" fmla="*/ 300 h 847"/>
              <a:gd name="T90" fmla="*/ 148 w 597"/>
              <a:gd name="T91" fmla="*/ 228 h 847"/>
              <a:gd name="T92" fmla="*/ 161 w 597"/>
              <a:gd name="T93" fmla="*/ 274 h 847"/>
              <a:gd name="T94" fmla="*/ 208 w 597"/>
              <a:gd name="T95" fmla="*/ 318 h 847"/>
              <a:gd name="T96" fmla="*/ 214 w 597"/>
              <a:gd name="T97" fmla="*/ 382 h 847"/>
              <a:gd name="T98" fmla="*/ 253 w 597"/>
              <a:gd name="T99" fmla="*/ 486 h 847"/>
              <a:gd name="T100" fmla="*/ 262 w 597"/>
              <a:gd name="T101" fmla="*/ 568 h 847"/>
              <a:gd name="T102" fmla="*/ 261 w 597"/>
              <a:gd name="T103" fmla="*/ 603 h 847"/>
              <a:gd name="T104" fmla="*/ 294 w 597"/>
              <a:gd name="T105" fmla="*/ 647 h 847"/>
              <a:gd name="T106" fmla="*/ 338 w 597"/>
              <a:gd name="T107" fmla="*/ 715 h 847"/>
              <a:gd name="T108" fmla="*/ 441 w 597"/>
              <a:gd name="T109" fmla="*/ 768 h 847"/>
              <a:gd name="T110" fmla="*/ 527 w 597"/>
              <a:gd name="T111" fmla="*/ 815 h 847"/>
              <a:gd name="T112" fmla="*/ 583 w 597"/>
              <a:gd name="T113" fmla="*/ 834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7" h="847">
                <a:moveTo>
                  <a:pt x="591" y="842"/>
                </a:moveTo>
                <a:cubicBezTo>
                  <a:pt x="594" y="847"/>
                  <a:pt x="595" y="839"/>
                  <a:pt x="596" y="834"/>
                </a:cubicBezTo>
                <a:cubicBezTo>
                  <a:pt x="597" y="828"/>
                  <a:pt x="592" y="813"/>
                  <a:pt x="591" y="808"/>
                </a:cubicBezTo>
                <a:cubicBezTo>
                  <a:pt x="591" y="804"/>
                  <a:pt x="584" y="785"/>
                  <a:pt x="583" y="779"/>
                </a:cubicBezTo>
                <a:cubicBezTo>
                  <a:pt x="583" y="774"/>
                  <a:pt x="582" y="766"/>
                  <a:pt x="582" y="761"/>
                </a:cubicBezTo>
                <a:cubicBezTo>
                  <a:pt x="582" y="757"/>
                  <a:pt x="553" y="734"/>
                  <a:pt x="551" y="731"/>
                </a:cubicBezTo>
                <a:cubicBezTo>
                  <a:pt x="550" y="729"/>
                  <a:pt x="540" y="725"/>
                  <a:pt x="538" y="724"/>
                </a:cubicBezTo>
                <a:cubicBezTo>
                  <a:pt x="535" y="724"/>
                  <a:pt x="532" y="701"/>
                  <a:pt x="531" y="698"/>
                </a:cubicBezTo>
                <a:cubicBezTo>
                  <a:pt x="530" y="695"/>
                  <a:pt x="535" y="687"/>
                  <a:pt x="536" y="685"/>
                </a:cubicBezTo>
                <a:cubicBezTo>
                  <a:pt x="537" y="682"/>
                  <a:pt x="537" y="676"/>
                  <a:pt x="537" y="674"/>
                </a:cubicBezTo>
                <a:cubicBezTo>
                  <a:pt x="537" y="672"/>
                  <a:pt x="543" y="671"/>
                  <a:pt x="548" y="669"/>
                </a:cubicBezTo>
                <a:cubicBezTo>
                  <a:pt x="552" y="668"/>
                  <a:pt x="551" y="664"/>
                  <a:pt x="551" y="662"/>
                </a:cubicBezTo>
                <a:cubicBezTo>
                  <a:pt x="551" y="660"/>
                  <a:pt x="535" y="658"/>
                  <a:pt x="533" y="657"/>
                </a:cubicBezTo>
                <a:cubicBezTo>
                  <a:pt x="530" y="657"/>
                  <a:pt x="527" y="654"/>
                  <a:pt x="526" y="651"/>
                </a:cubicBezTo>
                <a:cubicBezTo>
                  <a:pt x="525" y="649"/>
                  <a:pt x="517" y="648"/>
                  <a:pt x="513" y="645"/>
                </a:cubicBezTo>
                <a:cubicBezTo>
                  <a:pt x="508" y="641"/>
                  <a:pt x="501" y="629"/>
                  <a:pt x="499" y="625"/>
                </a:cubicBezTo>
                <a:cubicBezTo>
                  <a:pt x="497" y="621"/>
                  <a:pt x="494" y="601"/>
                  <a:pt x="494" y="598"/>
                </a:cubicBezTo>
                <a:cubicBezTo>
                  <a:pt x="494" y="596"/>
                  <a:pt x="501" y="583"/>
                  <a:pt x="502" y="581"/>
                </a:cubicBezTo>
                <a:cubicBezTo>
                  <a:pt x="504" y="580"/>
                  <a:pt x="516" y="569"/>
                  <a:pt x="519" y="568"/>
                </a:cubicBezTo>
                <a:cubicBezTo>
                  <a:pt x="522" y="566"/>
                  <a:pt x="519" y="561"/>
                  <a:pt x="518" y="557"/>
                </a:cubicBezTo>
                <a:cubicBezTo>
                  <a:pt x="516" y="554"/>
                  <a:pt x="507" y="550"/>
                  <a:pt x="503" y="546"/>
                </a:cubicBezTo>
                <a:cubicBezTo>
                  <a:pt x="499" y="542"/>
                  <a:pt x="487" y="547"/>
                  <a:pt x="481" y="547"/>
                </a:cubicBezTo>
                <a:cubicBezTo>
                  <a:pt x="475" y="547"/>
                  <a:pt x="471" y="542"/>
                  <a:pt x="469" y="538"/>
                </a:cubicBezTo>
                <a:cubicBezTo>
                  <a:pt x="467" y="535"/>
                  <a:pt x="460" y="535"/>
                  <a:pt x="456" y="533"/>
                </a:cubicBezTo>
                <a:cubicBezTo>
                  <a:pt x="453" y="531"/>
                  <a:pt x="452" y="529"/>
                  <a:pt x="450" y="525"/>
                </a:cubicBezTo>
                <a:cubicBezTo>
                  <a:pt x="448" y="521"/>
                  <a:pt x="440" y="510"/>
                  <a:pt x="440" y="510"/>
                </a:cubicBezTo>
                <a:cubicBezTo>
                  <a:pt x="437" y="505"/>
                  <a:pt x="437" y="495"/>
                  <a:pt x="437" y="491"/>
                </a:cubicBezTo>
                <a:cubicBezTo>
                  <a:pt x="436" y="487"/>
                  <a:pt x="447" y="487"/>
                  <a:pt x="450" y="486"/>
                </a:cubicBezTo>
                <a:cubicBezTo>
                  <a:pt x="454" y="484"/>
                  <a:pt x="453" y="480"/>
                  <a:pt x="454" y="474"/>
                </a:cubicBezTo>
                <a:cubicBezTo>
                  <a:pt x="456" y="467"/>
                  <a:pt x="447" y="464"/>
                  <a:pt x="443" y="461"/>
                </a:cubicBezTo>
                <a:cubicBezTo>
                  <a:pt x="439" y="458"/>
                  <a:pt x="433" y="459"/>
                  <a:pt x="430" y="459"/>
                </a:cubicBezTo>
                <a:cubicBezTo>
                  <a:pt x="427" y="459"/>
                  <a:pt x="425" y="465"/>
                  <a:pt x="422" y="466"/>
                </a:cubicBezTo>
                <a:cubicBezTo>
                  <a:pt x="419" y="467"/>
                  <a:pt x="410" y="465"/>
                  <a:pt x="407" y="463"/>
                </a:cubicBezTo>
                <a:cubicBezTo>
                  <a:pt x="404" y="461"/>
                  <a:pt x="392" y="454"/>
                  <a:pt x="388" y="451"/>
                </a:cubicBezTo>
                <a:cubicBezTo>
                  <a:pt x="385" y="448"/>
                  <a:pt x="383" y="438"/>
                  <a:pt x="383" y="434"/>
                </a:cubicBezTo>
                <a:cubicBezTo>
                  <a:pt x="382" y="430"/>
                  <a:pt x="368" y="419"/>
                  <a:pt x="365" y="417"/>
                </a:cubicBezTo>
                <a:cubicBezTo>
                  <a:pt x="362" y="414"/>
                  <a:pt x="363" y="419"/>
                  <a:pt x="361" y="423"/>
                </a:cubicBezTo>
                <a:cubicBezTo>
                  <a:pt x="359" y="427"/>
                  <a:pt x="356" y="429"/>
                  <a:pt x="353" y="433"/>
                </a:cubicBezTo>
                <a:cubicBezTo>
                  <a:pt x="350" y="437"/>
                  <a:pt x="354" y="440"/>
                  <a:pt x="356" y="444"/>
                </a:cubicBezTo>
                <a:cubicBezTo>
                  <a:pt x="358" y="449"/>
                  <a:pt x="355" y="450"/>
                  <a:pt x="353" y="450"/>
                </a:cubicBezTo>
                <a:cubicBezTo>
                  <a:pt x="351" y="450"/>
                  <a:pt x="339" y="450"/>
                  <a:pt x="336" y="449"/>
                </a:cubicBezTo>
                <a:cubicBezTo>
                  <a:pt x="334" y="448"/>
                  <a:pt x="328" y="440"/>
                  <a:pt x="325" y="437"/>
                </a:cubicBezTo>
                <a:cubicBezTo>
                  <a:pt x="322" y="435"/>
                  <a:pt x="311" y="431"/>
                  <a:pt x="308" y="429"/>
                </a:cubicBezTo>
                <a:cubicBezTo>
                  <a:pt x="305" y="428"/>
                  <a:pt x="302" y="397"/>
                  <a:pt x="302" y="394"/>
                </a:cubicBezTo>
                <a:cubicBezTo>
                  <a:pt x="302" y="391"/>
                  <a:pt x="295" y="387"/>
                  <a:pt x="292" y="384"/>
                </a:cubicBezTo>
                <a:cubicBezTo>
                  <a:pt x="290" y="382"/>
                  <a:pt x="270" y="362"/>
                  <a:pt x="267" y="358"/>
                </a:cubicBezTo>
                <a:cubicBezTo>
                  <a:pt x="264" y="353"/>
                  <a:pt x="264" y="350"/>
                  <a:pt x="261" y="346"/>
                </a:cubicBezTo>
                <a:cubicBezTo>
                  <a:pt x="258" y="342"/>
                  <a:pt x="266" y="337"/>
                  <a:pt x="267" y="336"/>
                </a:cubicBezTo>
                <a:cubicBezTo>
                  <a:pt x="269" y="335"/>
                  <a:pt x="268" y="325"/>
                  <a:pt x="268" y="320"/>
                </a:cubicBezTo>
                <a:cubicBezTo>
                  <a:pt x="268" y="315"/>
                  <a:pt x="271" y="318"/>
                  <a:pt x="276" y="317"/>
                </a:cubicBezTo>
                <a:cubicBezTo>
                  <a:pt x="281" y="317"/>
                  <a:pt x="283" y="312"/>
                  <a:pt x="287" y="308"/>
                </a:cubicBezTo>
                <a:cubicBezTo>
                  <a:pt x="291" y="303"/>
                  <a:pt x="281" y="302"/>
                  <a:pt x="277" y="299"/>
                </a:cubicBezTo>
                <a:cubicBezTo>
                  <a:pt x="273" y="295"/>
                  <a:pt x="275" y="286"/>
                  <a:pt x="275" y="282"/>
                </a:cubicBezTo>
                <a:cubicBezTo>
                  <a:pt x="274" y="279"/>
                  <a:pt x="272" y="272"/>
                  <a:pt x="271" y="267"/>
                </a:cubicBezTo>
                <a:cubicBezTo>
                  <a:pt x="270" y="262"/>
                  <a:pt x="272" y="265"/>
                  <a:pt x="275" y="265"/>
                </a:cubicBezTo>
                <a:cubicBezTo>
                  <a:pt x="279" y="265"/>
                  <a:pt x="279" y="266"/>
                  <a:pt x="282" y="270"/>
                </a:cubicBezTo>
                <a:cubicBezTo>
                  <a:pt x="284" y="275"/>
                  <a:pt x="287" y="274"/>
                  <a:pt x="295" y="278"/>
                </a:cubicBezTo>
                <a:cubicBezTo>
                  <a:pt x="304" y="281"/>
                  <a:pt x="300" y="275"/>
                  <a:pt x="300" y="272"/>
                </a:cubicBezTo>
                <a:cubicBezTo>
                  <a:pt x="300" y="268"/>
                  <a:pt x="293" y="258"/>
                  <a:pt x="292" y="256"/>
                </a:cubicBezTo>
                <a:cubicBezTo>
                  <a:pt x="290" y="255"/>
                  <a:pt x="288" y="248"/>
                  <a:pt x="288" y="245"/>
                </a:cubicBezTo>
                <a:cubicBezTo>
                  <a:pt x="288" y="241"/>
                  <a:pt x="293" y="226"/>
                  <a:pt x="294" y="222"/>
                </a:cubicBezTo>
                <a:cubicBezTo>
                  <a:pt x="295" y="218"/>
                  <a:pt x="290" y="217"/>
                  <a:pt x="287" y="213"/>
                </a:cubicBezTo>
                <a:cubicBezTo>
                  <a:pt x="284" y="209"/>
                  <a:pt x="299" y="195"/>
                  <a:pt x="300" y="192"/>
                </a:cubicBezTo>
                <a:cubicBezTo>
                  <a:pt x="302" y="190"/>
                  <a:pt x="310" y="175"/>
                  <a:pt x="311" y="173"/>
                </a:cubicBezTo>
                <a:cubicBezTo>
                  <a:pt x="312" y="171"/>
                  <a:pt x="324" y="168"/>
                  <a:pt x="327" y="167"/>
                </a:cubicBezTo>
                <a:cubicBezTo>
                  <a:pt x="331" y="166"/>
                  <a:pt x="337" y="169"/>
                  <a:pt x="339" y="171"/>
                </a:cubicBezTo>
                <a:cubicBezTo>
                  <a:pt x="342" y="172"/>
                  <a:pt x="348" y="166"/>
                  <a:pt x="349" y="163"/>
                </a:cubicBezTo>
                <a:cubicBezTo>
                  <a:pt x="350" y="161"/>
                  <a:pt x="347" y="156"/>
                  <a:pt x="345" y="154"/>
                </a:cubicBezTo>
                <a:cubicBezTo>
                  <a:pt x="343" y="151"/>
                  <a:pt x="334" y="140"/>
                  <a:pt x="332" y="137"/>
                </a:cubicBezTo>
                <a:cubicBezTo>
                  <a:pt x="331" y="134"/>
                  <a:pt x="327" y="115"/>
                  <a:pt x="326" y="111"/>
                </a:cubicBezTo>
                <a:cubicBezTo>
                  <a:pt x="326" y="107"/>
                  <a:pt x="325" y="95"/>
                  <a:pt x="325" y="92"/>
                </a:cubicBezTo>
                <a:cubicBezTo>
                  <a:pt x="324" y="90"/>
                  <a:pt x="317" y="83"/>
                  <a:pt x="314" y="80"/>
                </a:cubicBezTo>
                <a:cubicBezTo>
                  <a:pt x="311" y="77"/>
                  <a:pt x="311" y="76"/>
                  <a:pt x="309" y="70"/>
                </a:cubicBezTo>
                <a:cubicBezTo>
                  <a:pt x="307" y="63"/>
                  <a:pt x="304" y="50"/>
                  <a:pt x="303" y="46"/>
                </a:cubicBezTo>
                <a:cubicBezTo>
                  <a:pt x="302" y="43"/>
                  <a:pt x="303" y="38"/>
                  <a:pt x="300" y="29"/>
                </a:cubicBezTo>
                <a:cubicBezTo>
                  <a:pt x="297" y="23"/>
                  <a:pt x="294" y="9"/>
                  <a:pt x="292" y="0"/>
                </a:cubicBezTo>
                <a:cubicBezTo>
                  <a:pt x="290" y="4"/>
                  <a:pt x="286" y="9"/>
                  <a:pt x="284" y="10"/>
                </a:cubicBezTo>
                <a:cubicBezTo>
                  <a:pt x="282" y="11"/>
                  <a:pt x="275" y="11"/>
                  <a:pt x="272" y="11"/>
                </a:cubicBezTo>
                <a:cubicBezTo>
                  <a:pt x="271" y="11"/>
                  <a:pt x="270" y="11"/>
                  <a:pt x="270" y="11"/>
                </a:cubicBezTo>
                <a:cubicBezTo>
                  <a:pt x="267" y="8"/>
                  <a:pt x="263" y="4"/>
                  <a:pt x="262" y="3"/>
                </a:cubicBezTo>
                <a:cubicBezTo>
                  <a:pt x="260" y="4"/>
                  <a:pt x="255" y="5"/>
                  <a:pt x="254" y="6"/>
                </a:cubicBezTo>
                <a:cubicBezTo>
                  <a:pt x="253" y="8"/>
                  <a:pt x="248" y="28"/>
                  <a:pt x="247" y="34"/>
                </a:cubicBezTo>
                <a:cubicBezTo>
                  <a:pt x="246" y="38"/>
                  <a:pt x="243" y="43"/>
                  <a:pt x="241" y="47"/>
                </a:cubicBezTo>
                <a:cubicBezTo>
                  <a:pt x="240" y="49"/>
                  <a:pt x="239" y="50"/>
                  <a:pt x="238" y="51"/>
                </a:cubicBezTo>
                <a:cubicBezTo>
                  <a:pt x="238" y="52"/>
                  <a:pt x="237" y="53"/>
                  <a:pt x="236" y="54"/>
                </a:cubicBezTo>
                <a:cubicBezTo>
                  <a:pt x="236" y="54"/>
                  <a:pt x="235" y="55"/>
                  <a:pt x="235" y="56"/>
                </a:cubicBezTo>
                <a:cubicBezTo>
                  <a:pt x="236" y="57"/>
                  <a:pt x="240" y="64"/>
                  <a:pt x="239" y="67"/>
                </a:cubicBezTo>
                <a:cubicBezTo>
                  <a:pt x="239" y="68"/>
                  <a:pt x="228" y="103"/>
                  <a:pt x="225" y="106"/>
                </a:cubicBezTo>
                <a:cubicBezTo>
                  <a:pt x="224" y="106"/>
                  <a:pt x="223" y="107"/>
                  <a:pt x="223" y="108"/>
                </a:cubicBezTo>
                <a:cubicBezTo>
                  <a:pt x="219" y="111"/>
                  <a:pt x="215" y="114"/>
                  <a:pt x="213" y="114"/>
                </a:cubicBezTo>
                <a:cubicBezTo>
                  <a:pt x="212" y="114"/>
                  <a:pt x="211" y="113"/>
                  <a:pt x="210" y="113"/>
                </a:cubicBezTo>
                <a:cubicBezTo>
                  <a:pt x="210" y="112"/>
                  <a:pt x="209" y="111"/>
                  <a:pt x="209" y="110"/>
                </a:cubicBezTo>
                <a:cubicBezTo>
                  <a:pt x="208" y="109"/>
                  <a:pt x="206" y="106"/>
                  <a:pt x="205" y="106"/>
                </a:cubicBezTo>
                <a:cubicBezTo>
                  <a:pt x="203" y="106"/>
                  <a:pt x="198" y="107"/>
                  <a:pt x="196" y="108"/>
                </a:cubicBezTo>
                <a:cubicBezTo>
                  <a:pt x="186" y="120"/>
                  <a:pt x="184" y="119"/>
                  <a:pt x="183" y="119"/>
                </a:cubicBezTo>
                <a:cubicBezTo>
                  <a:pt x="181" y="118"/>
                  <a:pt x="175" y="119"/>
                  <a:pt x="174" y="119"/>
                </a:cubicBezTo>
                <a:cubicBezTo>
                  <a:pt x="173" y="120"/>
                  <a:pt x="167" y="129"/>
                  <a:pt x="163" y="134"/>
                </a:cubicBezTo>
                <a:cubicBezTo>
                  <a:pt x="162" y="134"/>
                  <a:pt x="161" y="135"/>
                  <a:pt x="160" y="134"/>
                </a:cubicBezTo>
                <a:cubicBezTo>
                  <a:pt x="159" y="133"/>
                  <a:pt x="152" y="128"/>
                  <a:pt x="151" y="124"/>
                </a:cubicBezTo>
                <a:cubicBezTo>
                  <a:pt x="151" y="123"/>
                  <a:pt x="151" y="123"/>
                  <a:pt x="151" y="123"/>
                </a:cubicBezTo>
                <a:cubicBezTo>
                  <a:pt x="150" y="120"/>
                  <a:pt x="148" y="115"/>
                  <a:pt x="147" y="113"/>
                </a:cubicBezTo>
                <a:cubicBezTo>
                  <a:pt x="146" y="112"/>
                  <a:pt x="146" y="111"/>
                  <a:pt x="145" y="110"/>
                </a:cubicBezTo>
                <a:cubicBezTo>
                  <a:pt x="143" y="108"/>
                  <a:pt x="141" y="105"/>
                  <a:pt x="141" y="102"/>
                </a:cubicBezTo>
                <a:cubicBezTo>
                  <a:pt x="140" y="101"/>
                  <a:pt x="140" y="99"/>
                  <a:pt x="140" y="97"/>
                </a:cubicBezTo>
                <a:cubicBezTo>
                  <a:pt x="139" y="95"/>
                  <a:pt x="139" y="90"/>
                  <a:pt x="138" y="89"/>
                </a:cubicBezTo>
                <a:cubicBezTo>
                  <a:pt x="137" y="89"/>
                  <a:pt x="136" y="88"/>
                  <a:pt x="135" y="88"/>
                </a:cubicBezTo>
                <a:cubicBezTo>
                  <a:pt x="133" y="87"/>
                  <a:pt x="131" y="87"/>
                  <a:pt x="129" y="87"/>
                </a:cubicBezTo>
                <a:cubicBezTo>
                  <a:pt x="125" y="89"/>
                  <a:pt x="116" y="95"/>
                  <a:pt x="114" y="97"/>
                </a:cubicBezTo>
                <a:cubicBezTo>
                  <a:pt x="111" y="100"/>
                  <a:pt x="109" y="103"/>
                  <a:pt x="105" y="100"/>
                </a:cubicBezTo>
                <a:cubicBezTo>
                  <a:pt x="104" y="99"/>
                  <a:pt x="102" y="98"/>
                  <a:pt x="99" y="98"/>
                </a:cubicBezTo>
                <a:cubicBezTo>
                  <a:pt x="90" y="98"/>
                  <a:pt x="87" y="99"/>
                  <a:pt x="87" y="100"/>
                </a:cubicBezTo>
                <a:cubicBezTo>
                  <a:pt x="87" y="101"/>
                  <a:pt x="87" y="101"/>
                  <a:pt x="87" y="102"/>
                </a:cubicBezTo>
                <a:cubicBezTo>
                  <a:pt x="88" y="104"/>
                  <a:pt x="89" y="107"/>
                  <a:pt x="88" y="109"/>
                </a:cubicBezTo>
                <a:cubicBezTo>
                  <a:pt x="86" y="114"/>
                  <a:pt x="84" y="119"/>
                  <a:pt x="81" y="118"/>
                </a:cubicBezTo>
                <a:cubicBezTo>
                  <a:pt x="79" y="118"/>
                  <a:pt x="76" y="117"/>
                  <a:pt x="73" y="118"/>
                </a:cubicBezTo>
                <a:cubicBezTo>
                  <a:pt x="70" y="118"/>
                  <a:pt x="62" y="121"/>
                  <a:pt x="60" y="122"/>
                </a:cubicBezTo>
                <a:cubicBezTo>
                  <a:pt x="60" y="123"/>
                  <a:pt x="60" y="124"/>
                  <a:pt x="60" y="125"/>
                </a:cubicBezTo>
                <a:cubicBezTo>
                  <a:pt x="60" y="128"/>
                  <a:pt x="60" y="132"/>
                  <a:pt x="58" y="134"/>
                </a:cubicBezTo>
                <a:cubicBezTo>
                  <a:pt x="57" y="134"/>
                  <a:pt x="56" y="134"/>
                  <a:pt x="55" y="135"/>
                </a:cubicBezTo>
                <a:cubicBezTo>
                  <a:pt x="54" y="136"/>
                  <a:pt x="50" y="138"/>
                  <a:pt x="50" y="139"/>
                </a:cubicBezTo>
                <a:cubicBezTo>
                  <a:pt x="47" y="153"/>
                  <a:pt x="45" y="153"/>
                  <a:pt x="44" y="153"/>
                </a:cubicBezTo>
                <a:cubicBezTo>
                  <a:pt x="43" y="154"/>
                  <a:pt x="41" y="154"/>
                  <a:pt x="39" y="154"/>
                </a:cubicBezTo>
                <a:cubicBezTo>
                  <a:pt x="37" y="153"/>
                  <a:pt x="34" y="153"/>
                  <a:pt x="33" y="154"/>
                </a:cubicBezTo>
                <a:cubicBezTo>
                  <a:pt x="33" y="154"/>
                  <a:pt x="32" y="154"/>
                  <a:pt x="31" y="155"/>
                </a:cubicBezTo>
                <a:cubicBezTo>
                  <a:pt x="25" y="158"/>
                  <a:pt x="23" y="160"/>
                  <a:pt x="22" y="161"/>
                </a:cubicBezTo>
                <a:cubicBezTo>
                  <a:pt x="22" y="161"/>
                  <a:pt x="22" y="161"/>
                  <a:pt x="22" y="161"/>
                </a:cubicBezTo>
                <a:cubicBezTo>
                  <a:pt x="24" y="163"/>
                  <a:pt x="27" y="166"/>
                  <a:pt x="24" y="170"/>
                </a:cubicBezTo>
                <a:cubicBezTo>
                  <a:pt x="22" y="172"/>
                  <a:pt x="14" y="179"/>
                  <a:pt x="12" y="181"/>
                </a:cubicBezTo>
                <a:cubicBezTo>
                  <a:pt x="10" y="181"/>
                  <a:pt x="10" y="181"/>
                  <a:pt x="10" y="181"/>
                </a:cubicBezTo>
                <a:cubicBezTo>
                  <a:pt x="8" y="182"/>
                  <a:pt x="7" y="183"/>
                  <a:pt x="5" y="186"/>
                </a:cubicBezTo>
                <a:cubicBezTo>
                  <a:pt x="3" y="189"/>
                  <a:pt x="1" y="196"/>
                  <a:pt x="1" y="197"/>
                </a:cubicBezTo>
                <a:cubicBezTo>
                  <a:pt x="1" y="198"/>
                  <a:pt x="1" y="199"/>
                  <a:pt x="1" y="200"/>
                </a:cubicBezTo>
                <a:cubicBezTo>
                  <a:pt x="1" y="201"/>
                  <a:pt x="0" y="203"/>
                  <a:pt x="1" y="204"/>
                </a:cubicBezTo>
                <a:cubicBezTo>
                  <a:pt x="1" y="205"/>
                  <a:pt x="4" y="208"/>
                  <a:pt x="6" y="210"/>
                </a:cubicBezTo>
                <a:cubicBezTo>
                  <a:pt x="8" y="210"/>
                  <a:pt x="9" y="210"/>
                  <a:pt x="10" y="210"/>
                </a:cubicBezTo>
                <a:cubicBezTo>
                  <a:pt x="11" y="210"/>
                  <a:pt x="11" y="210"/>
                  <a:pt x="11" y="210"/>
                </a:cubicBezTo>
                <a:cubicBezTo>
                  <a:pt x="18" y="210"/>
                  <a:pt x="22" y="210"/>
                  <a:pt x="24" y="212"/>
                </a:cubicBezTo>
                <a:cubicBezTo>
                  <a:pt x="24" y="212"/>
                  <a:pt x="25" y="213"/>
                  <a:pt x="25" y="214"/>
                </a:cubicBezTo>
                <a:cubicBezTo>
                  <a:pt x="25" y="217"/>
                  <a:pt x="25" y="219"/>
                  <a:pt x="26" y="220"/>
                </a:cubicBezTo>
                <a:cubicBezTo>
                  <a:pt x="29" y="221"/>
                  <a:pt x="30" y="223"/>
                  <a:pt x="28" y="228"/>
                </a:cubicBezTo>
                <a:cubicBezTo>
                  <a:pt x="28" y="229"/>
                  <a:pt x="28" y="229"/>
                  <a:pt x="27" y="230"/>
                </a:cubicBezTo>
                <a:cubicBezTo>
                  <a:pt x="26" y="233"/>
                  <a:pt x="26" y="234"/>
                  <a:pt x="26" y="235"/>
                </a:cubicBezTo>
                <a:cubicBezTo>
                  <a:pt x="27" y="235"/>
                  <a:pt x="30" y="237"/>
                  <a:pt x="33" y="237"/>
                </a:cubicBezTo>
                <a:cubicBezTo>
                  <a:pt x="40" y="240"/>
                  <a:pt x="44" y="241"/>
                  <a:pt x="44" y="244"/>
                </a:cubicBezTo>
                <a:cubicBezTo>
                  <a:pt x="44" y="244"/>
                  <a:pt x="43" y="245"/>
                  <a:pt x="43" y="246"/>
                </a:cubicBezTo>
                <a:cubicBezTo>
                  <a:pt x="43" y="249"/>
                  <a:pt x="43" y="250"/>
                  <a:pt x="45" y="250"/>
                </a:cubicBezTo>
                <a:cubicBezTo>
                  <a:pt x="47" y="250"/>
                  <a:pt x="50" y="250"/>
                  <a:pt x="53" y="249"/>
                </a:cubicBezTo>
                <a:cubicBezTo>
                  <a:pt x="58" y="248"/>
                  <a:pt x="60" y="248"/>
                  <a:pt x="61" y="249"/>
                </a:cubicBezTo>
                <a:cubicBezTo>
                  <a:pt x="62" y="250"/>
                  <a:pt x="62" y="250"/>
                  <a:pt x="62" y="251"/>
                </a:cubicBezTo>
                <a:cubicBezTo>
                  <a:pt x="62" y="253"/>
                  <a:pt x="65" y="261"/>
                  <a:pt x="67" y="262"/>
                </a:cubicBezTo>
                <a:cubicBezTo>
                  <a:pt x="68" y="262"/>
                  <a:pt x="68" y="262"/>
                  <a:pt x="68" y="262"/>
                </a:cubicBezTo>
                <a:cubicBezTo>
                  <a:pt x="74" y="263"/>
                  <a:pt x="78" y="264"/>
                  <a:pt x="78" y="267"/>
                </a:cubicBezTo>
                <a:cubicBezTo>
                  <a:pt x="78" y="269"/>
                  <a:pt x="78" y="274"/>
                  <a:pt x="79" y="276"/>
                </a:cubicBezTo>
                <a:cubicBezTo>
                  <a:pt x="80" y="279"/>
                  <a:pt x="84" y="284"/>
                  <a:pt x="86" y="284"/>
                </a:cubicBezTo>
                <a:cubicBezTo>
                  <a:pt x="87" y="284"/>
                  <a:pt x="90" y="283"/>
                  <a:pt x="92" y="283"/>
                </a:cubicBezTo>
                <a:cubicBezTo>
                  <a:pt x="95" y="282"/>
                  <a:pt x="97" y="281"/>
                  <a:pt x="99" y="281"/>
                </a:cubicBezTo>
                <a:cubicBezTo>
                  <a:pt x="100" y="281"/>
                  <a:pt x="100" y="281"/>
                  <a:pt x="100" y="281"/>
                </a:cubicBezTo>
                <a:cubicBezTo>
                  <a:pt x="105" y="281"/>
                  <a:pt x="109" y="281"/>
                  <a:pt x="111" y="283"/>
                </a:cubicBezTo>
                <a:cubicBezTo>
                  <a:pt x="111" y="283"/>
                  <a:pt x="112" y="284"/>
                  <a:pt x="112" y="285"/>
                </a:cubicBezTo>
                <a:cubicBezTo>
                  <a:pt x="111" y="286"/>
                  <a:pt x="111" y="286"/>
                  <a:pt x="111" y="286"/>
                </a:cubicBezTo>
                <a:cubicBezTo>
                  <a:pt x="111" y="287"/>
                  <a:pt x="111" y="288"/>
                  <a:pt x="112" y="288"/>
                </a:cubicBezTo>
                <a:cubicBezTo>
                  <a:pt x="113" y="289"/>
                  <a:pt x="114" y="289"/>
                  <a:pt x="114" y="289"/>
                </a:cubicBezTo>
                <a:cubicBezTo>
                  <a:pt x="116" y="289"/>
                  <a:pt x="117" y="289"/>
                  <a:pt x="119" y="290"/>
                </a:cubicBezTo>
                <a:cubicBezTo>
                  <a:pt x="119" y="290"/>
                  <a:pt x="126" y="295"/>
                  <a:pt x="126" y="299"/>
                </a:cubicBezTo>
                <a:cubicBezTo>
                  <a:pt x="126" y="300"/>
                  <a:pt x="125" y="300"/>
                  <a:pt x="125" y="301"/>
                </a:cubicBezTo>
                <a:cubicBezTo>
                  <a:pt x="123" y="302"/>
                  <a:pt x="121" y="309"/>
                  <a:pt x="122" y="311"/>
                </a:cubicBezTo>
                <a:cubicBezTo>
                  <a:pt x="123" y="311"/>
                  <a:pt x="125" y="311"/>
                  <a:pt x="126" y="310"/>
                </a:cubicBezTo>
                <a:cubicBezTo>
                  <a:pt x="127" y="309"/>
                  <a:pt x="127" y="309"/>
                  <a:pt x="128" y="308"/>
                </a:cubicBezTo>
                <a:cubicBezTo>
                  <a:pt x="129" y="307"/>
                  <a:pt x="130" y="305"/>
                  <a:pt x="131" y="305"/>
                </a:cubicBezTo>
                <a:cubicBezTo>
                  <a:pt x="132" y="305"/>
                  <a:pt x="133" y="305"/>
                  <a:pt x="134" y="306"/>
                </a:cubicBezTo>
                <a:cubicBezTo>
                  <a:pt x="134" y="306"/>
                  <a:pt x="134" y="306"/>
                  <a:pt x="135" y="307"/>
                </a:cubicBezTo>
                <a:cubicBezTo>
                  <a:pt x="137" y="308"/>
                  <a:pt x="138" y="309"/>
                  <a:pt x="137" y="313"/>
                </a:cubicBezTo>
                <a:cubicBezTo>
                  <a:pt x="137" y="313"/>
                  <a:pt x="137" y="314"/>
                  <a:pt x="137" y="315"/>
                </a:cubicBezTo>
                <a:cubicBezTo>
                  <a:pt x="137" y="316"/>
                  <a:pt x="136" y="318"/>
                  <a:pt x="137" y="318"/>
                </a:cubicBezTo>
                <a:cubicBezTo>
                  <a:pt x="137" y="318"/>
                  <a:pt x="137" y="318"/>
                  <a:pt x="138" y="318"/>
                </a:cubicBezTo>
                <a:cubicBezTo>
                  <a:pt x="142" y="319"/>
                  <a:pt x="153" y="321"/>
                  <a:pt x="153" y="321"/>
                </a:cubicBezTo>
                <a:cubicBezTo>
                  <a:pt x="153" y="321"/>
                  <a:pt x="153" y="321"/>
                  <a:pt x="153" y="321"/>
                </a:cubicBezTo>
                <a:cubicBezTo>
                  <a:pt x="153" y="319"/>
                  <a:pt x="154" y="317"/>
                  <a:pt x="155" y="314"/>
                </a:cubicBezTo>
                <a:cubicBezTo>
                  <a:pt x="157" y="309"/>
                  <a:pt x="160" y="311"/>
                  <a:pt x="165" y="308"/>
                </a:cubicBezTo>
                <a:cubicBezTo>
                  <a:pt x="170" y="305"/>
                  <a:pt x="153" y="302"/>
                  <a:pt x="146" y="300"/>
                </a:cubicBezTo>
                <a:cubicBezTo>
                  <a:pt x="139" y="298"/>
                  <a:pt x="129" y="277"/>
                  <a:pt x="124" y="274"/>
                </a:cubicBezTo>
                <a:cubicBezTo>
                  <a:pt x="119" y="271"/>
                  <a:pt x="119" y="266"/>
                  <a:pt x="121" y="263"/>
                </a:cubicBezTo>
                <a:cubicBezTo>
                  <a:pt x="123" y="260"/>
                  <a:pt x="123" y="249"/>
                  <a:pt x="125" y="244"/>
                </a:cubicBezTo>
                <a:cubicBezTo>
                  <a:pt x="127" y="239"/>
                  <a:pt x="141" y="230"/>
                  <a:pt x="148" y="228"/>
                </a:cubicBezTo>
                <a:cubicBezTo>
                  <a:pt x="155" y="226"/>
                  <a:pt x="142" y="244"/>
                  <a:pt x="142" y="244"/>
                </a:cubicBezTo>
                <a:cubicBezTo>
                  <a:pt x="142" y="244"/>
                  <a:pt x="140" y="255"/>
                  <a:pt x="140" y="259"/>
                </a:cubicBezTo>
                <a:cubicBezTo>
                  <a:pt x="140" y="259"/>
                  <a:pt x="139" y="261"/>
                  <a:pt x="144" y="263"/>
                </a:cubicBezTo>
                <a:cubicBezTo>
                  <a:pt x="148" y="265"/>
                  <a:pt x="159" y="271"/>
                  <a:pt x="161" y="274"/>
                </a:cubicBezTo>
                <a:cubicBezTo>
                  <a:pt x="162" y="278"/>
                  <a:pt x="173" y="291"/>
                  <a:pt x="177" y="292"/>
                </a:cubicBezTo>
                <a:cubicBezTo>
                  <a:pt x="182" y="293"/>
                  <a:pt x="190" y="290"/>
                  <a:pt x="191" y="293"/>
                </a:cubicBezTo>
                <a:cubicBezTo>
                  <a:pt x="193" y="297"/>
                  <a:pt x="193" y="304"/>
                  <a:pt x="198" y="308"/>
                </a:cubicBezTo>
                <a:cubicBezTo>
                  <a:pt x="203" y="311"/>
                  <a:pt x="207" y="315"/>
                  <a:pt x="208" y="318"/>
                </a:cubicBezTo>
                <a:cubicBezTo>
                  <a:pt x="208" y="320"/>
                  <a:pt x="210" y="342"/>
                  <a:pt x="208" y="345"/>
                </a:cubicBezTo>
                <a:cubicBezTo>
                  <a:pt x="206" y="349"/>
                  <a:pt x="203" y="353"/>
                  <a:pt x="203" y="355"/>
                </a:cubicBezTo>
                <a:cubicBezTo>
                  <a:pt x="203" y="358"/>
                  <a:pt x="203" y="369"/>
                  <a:pt x="205" y="373"/>
                </a:cubicBezTo>
                <a:cubicBezTo>
                  <a:pt x="207" y="376"/>
                  <a:pt x="213" y="378"/>
                  <a:pt x="214" y="382"/>
                </a:cubicBezTo>
                <a:cubicBezTo>
                  <a:pt x="215" y="386"/>
                  <a:pt x="224" y="411"/>
                  <a:pt x="226" y="416"/>
                </a:cubicBezTo>
                <a:cubicBezTo>
                  <a:pt x="228" y="421"/>
                  <a:pt x="239" y="455"/>
                  <a:pt x="239" y="460"/>
                </a:cubicBezTo>
                <a:cubicBezTo>
                  <a:pt x="240" y="465"/>
                  <a:pt x="240" y="465"/>
                  <a:pt x="242" y="469"/>
                </a:cubicBezTo>
                <a:cubicBezTo>
                  <a:pt x="245" y="473"/>
                  <a:pt x="253" y="484"/>
                  <a:pt x="253" y="486"/>
                </a:cubicBezTo>
                <a:cubicBezTo>
                  <a:pt x="254" y="489"/>
                  <a:pt x="261" y="508"/>
                  <a:pt x="262" y="513"/>
                </a:cubicBezTo>
                <a:cubicBezTo>
                  <a:pt x="263" y="518"/>
                  <a:pt x="264" y="525"/>
                  <a:pt x="266" y="529"/>
                </a:cubicBezTo>
                <a:cubicBezTo>
                  <a:pt x="267" y="534"/>
                  <a:pt x="275" y="555"/>
                  <a:pt x="272" y="557"/>
                </a:cubicBezTo>
                <a:cubicBezTo>
                  <a:pt x="269" y="558"/>
                  <a:pt x="259" y="565"/>
                  <a:pt x="262" y="568"/>
                </a:cubicBezTo>
                <a:cubicBezTo>
                  <a:pt x="265" y="571"/>
                  <a:pt x="268" y="578"/>
                  <a:pt x="267" y="581"/>
                </a:cubicBezTo>
                <a:cubicBezTo>
                  <a:pt x="266" y="585"/>
                  <a:pt x="265" y="587"/>
                  <a:pt x="263" y="588"/>
                </a:cubicBezTo>
                <a:cubicBezTo>
                  <a:pt x="261" y="590"/>
                  <a:pt x="257" y="593"/>
                  <a:pt x="257" y="596"/>
                </a:cubicBezTo>
                <a:cubicBezTo>
                  <a:pt x="257" y="599"/>
                  <a:pt x="257" y="602"/>
                  <a:pt x="261" y="603"/>
                </a:cubicBezTo>
                <a:cubicBezTo>
                  <a:pt x="264" y="604"/>
                  <a:pt x="269" y="603"/>
                  <a:pt x="271" y="606"/>
                </a:cubicBezTo>
                <a:cubicBezTo>
                  <a:pt x="272" y="609"/>
                  <a:pt x="282" y="619"/>
                  <a:pt x="282" y="622"/>
                </a:cubicBezTo>
                <a:cubicBezTo>
                  <a:pt x="282" y="625"/>
                  <a:pt x="282" y="634"/>
                  <a:pt x="284" y="637"/>
                </a:cubicBezTo>
                <a:cubicBezTo>
                  <a:pt x="286" y="639"/>
                  <a:pt x="294" y="644"/>
                  <a:pt x="294" y="647"/>
                </a:cubicBezTo>
                <a:cubicBezTo>
                  <a:pt x="293" y="650"/>
                  <a:pt x="292" y="660"/>
                  <a:pt x="295" y="665"/>
                </a:cubicBezTo>
                <a:cubicBezTo>
                  <a:pt x="298" y="670"/>
                  <a:pt x="320" y="690"/>
                  <a:pt x="323" y="692"/>
                </a:cubicBezTo>
                <a:cubicBezTo>
                  <a:pt x="327" y="695"/>
                  <a:pt x="329" y="694"/>
                  <a:pt x="329" y="699"/>
                </a:cubicBezTo>
                <a:cubicBezTo>
                  <a:pt x="330" y="703"/>
                  <a:pt x="335" y="713"/>
                  <a:pt x="338" y="715"/>
                </a:cubicBezTo>
                <a:cubicBezTo>
                  <a:pt x="342" y="718"/>
                  <a:pt x="374" y="738"/>
                  <a:pt x="377" y="739"/>
                </a:cubicBezTo>
                <a:cubicBezTo>
                  <a:pt x="380" y="740"/>
                  <a:pt x="404" y="747"/>
                  <a:pt x="410" y="748"/>
                </a:cubicBezTo>
                <a:cubicBezTo>
                  <a:pt x="415" y="749"/>
                  <a:pt x="423" y="750"/>
                  <a:pt x="426" y="753"/>
                </a:cubicBezTo>
                <a:cubicBezTo>
                  <a:pt x="430" y="755"/>
                  <a:pt x="439" y="764"/>
                  <a:pt x="441" y="768"/>
                </a:cubicBezTo>
                <a:cubicBezTo>
                  <a:pt x="443" y="771"/>
                  <a:pt x="453" y="775"/>
                  <a:pt x="455" y="776"/>
                </a:cubicBezTo>
                <a:cubicBezTo>
                  <a:pt x="457" y="777"/>
                  <a:pt x="496" y="797"/>
                  <a:pt x="499" y="798"/>
                </a:cubicBezTo>
                <a:cubicBezTo>
                  <a:pt x="503" y="800"/>
                  <a:pt x="512" y="801"/>
                  <a:pt x="514" y="804"/>
                </a:cubicBezTo>
                <a:cubicBezTo>
                  <a:pt x="517" y="808"/>
                  <a:pt x="527" y="815"/>
                  <a:pt x="527" y="815"/>
                </a:cubicBezTo>
                <a:cubicBezTo>
                  <a:pt x="529" y="817"/>
                  <a:pt x="534" y="818"/>
                  <a:pt x="538" y="818"/>
                </a:cubicBezTo>
                <a:cubicBezTo>
                  <a:pt x="542" y="819"/>
                  <a:pt x="544" y="819"/>
                  <a:pt x="547" y="821"/>
                </a:cubicBezTo>
                <a:cubicBezTo>
                  <a:pt x="549" y="823"/>
                  <a:pt x="559" y="829"/>
                  <a:pt x="564" y="833"/>
                </a:cubicBezTo>
                <a:cubicBezTo>
                  <a:pt x="568" y="837"/>
                  <a:pt x="579" y="835"/>
                  <a:pt x="583" y="834"/>
                </a:cubicBezTo>
                <a:cubicBezTo>
                  <a:pt x="587" y="834"/>
                  <a:pt x="589" y="837"/>
                  <a:pt x="591" y="84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272"/>
          <p:cNvSpPr>
            <a:spLocks/>
          </p:cNvSpPr>
          <p:nvPr/>
        </p:nvSpPr>
        <p:spPr bwMode="auto">
          <a:xfrm>
            <a:off x="13879846" y="5585926"/>
            <a:ext cx="1669471" cy="1122357"/>
          </a:xfrm>
          <a:custGeom>
            <a:avLst/>
            <a:gdLst>
              <a:gd name="T0" fmla="*/ 587 w 593"/>
              <a:gd name="T1" fmla="*/ 352 h 398"/>
              <a:gd name="T2" fmla="*/ 592 w 593"/>
              <a:gd name="T3" fmla="*/ 342 h 398"/>
              <a:gd name="T4" fmla="*/ 577 w 593"/>
              <a:gd name="T5" fmla="*/ 314 h 398"/>
              <a:gd name="T6" fmla="*/ 546 w 593"/>
              <a:gd name="T7" fmla="*/ 289 h 398"/>
              <a:gd name="T8" fmla="*/ 531 w 593"/>
              <a:gd name="T9" fmla="*/ 284 h 398"/>
              <a:gd name="T10" fmla="*/ 518 w 593"/>
              <a:gd name="T11" fmla="*/ 275 h 398"/>
              <a:gd name="T12" fmla="*/ 519 w 593"/>
              <a:gd name="T13" fmla="*/ 234 h 398"/>
              <a:gd name="T14" fmla="*/ 521 w 593"/>
              <a:gd name="T15" fmla="*/ 207 h 398"/>
              <a:gd name="T16" fmla="*/ 538 w 593"/>
              <a:gd name="T17" fmla="*/ 165 h 398"/>
              <a:gd name="T18" fmla="*/ 548 w 593"/>
              <a:gd name="T19" fmla="*/ 144 h 398"/>
              <a:gd name="T20" fmla="*/ 541 w 593"/>
              <a:gd name="T21" fmla="*/ 122 h 398"/>
              <a:gd name="T22" fmla="*/ 579 w 593"/>
              <a:gd name="T23" fmla="*/ 97 h 398"/>
              <a:gd name="T24" fmla="*/ 563 w 593"/>
              <a:gd name="T25" fmla="*/ 67 h 398"/>
              <a:gd name="T26" fmla="*/ 543 w 593"/>
              <a:gd name="T27" fmla="*/ 56 h 398"/>
              <a:gd name="T28" fmla="*/ 527 w 593"/>
              <a:gd name="T29" fmla="*/ 77 h 398"/>
              <a:gd name="T30" fmla="*/ 511 w 593"/>
              <a:gd name="T31" fmla="*/ 101 h 398"/>
              <a:gd name="T32" fmla="*/ 485 w 593"/>
              <a:gd name="T33" fmla="*/ 129 h 398"/>
              <a:gd name="T34" fmla="*/ 467 w 593"/>
              <a:gd name="T35" fmla="*/ 136 h 398"/>
              <a:gd name="T36" fmla="*/ 441 w 593"/>
              <a:gd name="T37" fmla="*/ 116 h 398"/>
              <a:gd name="T38" fmla="*/ 411 w 593"/>
              <a:gd name="T39" fmla="*/ 121 h 398"/>
              <a:gd name="T40" fmla="*/ 403 w 593"/>
              <a:gd name="T41" fmla="*/ 95 h 398"/>
              <a:gd name="T42" fmla="*/ 410 w 593"/>
              <a:gd name="T43" fmla="*/ 80 h 398"/>
              <a:gd name="T44" fmla="*/ 406 w 593"/>
              <a:gd name="T45" fmla="*/ 61 h 398"/>
              <a:gd name="T46" fmla="*/ 419 w 593"/>
              <a:gd name="T47" fmla="*/ 26 h 398"/>
              <a:gd name="T48" fmla="*/ 423 w 593"/>
              <a:gd name="T49" fmla="*/ 7 h 398"/>
              <a:gd name="T50" fmla="*/ 399 w 593"/>
              <a:gd name="T51" fmla="*/ 5 h 398"/>
              <a:gd name="T52" fmla="*/ 375 w 593"/>
              <a:gd name="T53" fmla="*/ 21 h 398"/>
              <a:gd name="T54" fmla="*/ 325 w 593"/>
              <a:gd name="T55" fmla="*/ 48 h 398"/>
              <a:gd name="T56" fmla="*/ 310 w 593"/>
              <a:gd name="T57" fmla="*/ 74 h 398"/>
              <a:gd name="T58" fmla="*/ 271 w 593"/>
              <a:gd name="T59" fmla="*/ 83 h 398"/>
              <a:gd name="T60" fmla="*/ 253 w 593"/>
              <a:gd name="T61" fmla="*/ 90 h 398"/>
              <a:gd name="T62" fmla="*/ 214 w 593"/>
              <a:gd name="T63" fmla="*/ 111 h 398"/>
              <a:gd name="T64" fmla="*/ 191 w 593"/>
              <a:gd name="T65" fmla="*/ 114 h 398"/>
              <a:gd name="T66" fmla="*/ 158 w 593"/>
              <a:gd name="T67" fmla="*/ 127 h 398"/>
              <a:gd name="T68" fmla="*/ 124 w 593"/>
              <a:gd name="T69" fmla="*/ 113 h 398"/>
              <a:gd name="T70" fmla="*/ 100 w 593"/>
              <a:gd name="T71" fmla="*/ 115 h 398"/>
              <a:gd name="T72" fmla="*/ 84 w 593"/>
              <a:gd name="T73" fmla="*/ 123 h 398"/>
              <a:gd name="T74" fmla="*/ 69 w 593"/>
              <a:gd name="T75" fmla="*/ 118 h 398"/>
              <a:gd name="T76" fmla="*/ 44 w 593"/>
              <a:gd name="T77" fmla="*/ 113 h 398"/>
              <a:gd name="T78" fmla="*/ 33 w 593"/>
              <a:gd name="T79" fmla="*/ 120 h 398"/>
              <a:gd name="T80" fmla="*/ 6 w 593"/>
              <a:gd name="T81" fmla="*/ 153 h 398"/>
              <a:gd name="T82" fmla="*/ 31 w 593"/>
              <a:gd name="T83" fmla="*/ 159 h 398"/>
              <a:gd name="T84" fmla="*/ 30 w 593"/>
              <a:gd name="T85" fmla="*/ 184 h 398"/>
              <a:gd name="T86" fmla="*/ 49 w 593"/>
              <a:gd name="T87" fmla="*/ 176 h 398"/>
              <a:gd name="T88" fmla="*/ 74 w 593"/>
              <a:gd name="T89" fmla="*/ 189 h 398"/>
              <a:gd name="T90" fmla="*/ 102 w 593"/>
              <a:gd name="T91" fmla="*/ 188 h 398"/>
              <a:gd name="T92" fmla="*/ 110 w 593"/>
              <a:gd name="T93" fmla="*/ 214 h 398"/>
              <a:gd name="T94" fmla="*/ 123 w 593"/>
              <a:gd name="T95" fmla="*/ 235 h 398"/>
              <a:gd name="T96" fmla="*/ 121 w 593"/>
              <a:gd name="T97" fmla="*/ 251 h 398"/>
              <a:gd name="T98" fmla="*/ 130 w 593"/>
              <a:gd name="T99" fmla="*/ 271 h 398"/>
              <a:gd name="T100" fmla="*/ 170 w 593"/>
              <a:gd name="T101" fmla="*/ 288 h 398"/>
              <a:gd name="T102" fmla="*/ 253 w 593"/>
              <a:gd name="T103" fmla="*/ 267 h 398"/>
              <a:gd name="T104" fmla="*/ 331 w 593"/>
              <a:gd name="T105" fmla="*/ 282 h 398"/>
              <a:gd name="T106" fmla="*/ 379 w 593"/>
              <a:gd name="T107" fmla="*/ 324 h 398"/>
              <a:gd name="T108" fmla="*/ 436 w 593"/>
              <a:gd name="T109" fmla="*/ 372 h 398"/>
              <a:gd name="T110" fmla="*/ 499 w 593"/>
              <a:gd name="T111" fmla="*/ 379 h 398"/>
              <a:gd name="T112" fmla="*/ 575 w 593"/>
              <a:gd name="T113" fmla="*/ 37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3" h="398">
                <a:moveTo>
                  <a:pt x="585" y="365"/>
                </a:moveTo>
                <a:cubicBezTo>
                  <a:pt x="585" y="364"/>
                  <a:pt x="586" y="362"/>
                  <a:pt x="587" y="360"/>
                </a:cubicBezTo>
                <a:cubicBezTo>
                  <a:pt x="587" y="359"/>
                  <a:pt x="588" y="358"/>
                  <a:pt x="588" y="357"/>
                </a:cubicBezTo>
                <a:cubicBezTo>
                  <a:pt x="588" y="356"/>
                  <a:pt x="587" y="354"/>
                  <a:pt x="587" y="352"/>
                </a:cubicBezTo>
                <a:cubicBezTo>
                  <a:pt x="586" y="351"/>
                  <a:pt x="586" y="349"/>
                  <a:pt x="586" y="348"/>
                </a:cubicBezTo>
                <a:cubicBezTo>
                  <a:pt x="585" y="347"/>
                  <a:pt x="586" y="346"/>
                  <a:pt x="586" y="345"/>
                </a:cubicBezTo>
                <a:cubicBezTo>
                  <a:pt x="587" y="343"/>
                  <a:pt x="590" y="343"/>
                  <a:pt x="592" y="342"/>
                </a:cubicBezTo>
                <a:cubicBezTo>
                  <a:pt x="592" y="342"/>
                  <a:pt x="592" y="342"/>
                  <a:pt x="592" y="342"/>
                </a:cubicBezTo>
                <a:cubicBezTo>
                  <a:pt x="593" y="341"/>
                  <a:pt x="593" y="337"/>
                  <a:pt x="593" y="335"/>
                </a:cubicBezTo>
                <a:cubicBezTo>
                  <a:pt x="593" y="333"/>
                  <a:pt x="593" y="331"/>
                  <a:pt x="593" y="330"/>
                </a:cubicBezTo>
                <a:cubicBezTo>
                  <a:pt x="593" y="328"/>
                  <a:pt x="584" y="323"/>
                  <a:pt x="581" y="322"/>
                </a:cubicBezTo>
                <a:cubicBezTo>
                  <a:pt x="578" y="322"/>
                  <a:pt x="577" y="317"/>
                  <a:pt x="577" y="314"/>
                </a:cubicBezTo>
                <a:cubicBezTo>
                  <a:pt x="577" y="313"/>
                  <a:pt x="577" y="312"/>
                  <a:pt x="577" y="312"/>
                </a:cubicBezTo>
                <a:cubicBezTo>
                  <a:pt x="576" y="310"/>
                  <a:pt x="568" y="304"/>
                  <a:pt x="566" y="303"/>
                </a:cubicBezTo>
                <a:cubicBezTo>
                  <a:pt x="563" y="303"/>
                  <a:pt x="561" y="294"/>
                  <a:pt x="561" y="291"/>
                </a:cubicBezTo>
                <a:cubicBezTo>
                  <a:pt x="559" y="290"/>
                  <a:pt x="550" y="289"/>
                  <a:pt x="546" y="289"/>
                </a:cubicBezTo>
                <a:cubicBezTo>
                  <a:pt x="545" y="289"/>
                  <a:pt x="545" y="290"/>
                  <a:pt x="544" y="292"/>
                </a:cubicBezTo>
                <a:cubicBezTo>
                  <a:pt x="543" y="292"/>
                  <a:pt x="543" y="293"/>
                  <a:pt x="542" y="294"/>
                </a:cubicBezTo>
                <a:cubicBezTo>
                  <a:pt x="541" y="295"/>
                  <a:pt x="540" y="295"/>
                  <a:pt x="540" y="295"/>
                </a:cubicBezTo>
                <a:cubicBezTo>
                  <a:pt x="537" y="294"/>
                  <a:pt x="535" y="291"/>
                  <a:pt x="531" y="284"/>
                </a:cubicBezTo>
                <a:cubicBezTo>
                  <a:pt x="531" y="284"/>
                  <a:pt x="531" y="283"/>
                  <a:pt x="530" y="282"/>
                </a:cubicBezTo>
                <a:cubicBezTo>
                  <a:pt x="530" y="282"/>
                  <a:pt x="528" y="281"/>
                  <a:pt x="527" y="281"/>
                </a:cubicBezTo>
                <a:cubicBezTo>
                  <a:pt x="526" y="281"/>
                  <a:pt x="525" y="281"/>
                  <a:pt x="525" y="281"/>
                </a:cubicBezTo>
                <a:cubicBezTo>
                  <a:pt x="522" y="280"/>
                  <a:pt x="520" y="278"/>
                  <a:pt x="518" y="275"/>
                </a:cubicBezTo>
                <a:cubicBezTo>
                  <a:pt x="517" y="274"/>
                  <a:pt x="517" y="274"/>
                  <a:pt x="517" y="274"/>
                </a:cubicBezTo>
                <a:cubicBezTo>
                  <a:pt x="515" y="271"/>
                  <a:pt x="514" y="245"/>
                  <a:pt x="514" y="244"/>
                </a:cubicBezTo>
                <a:cubicBezTo>
                  <a:pt x="514" y="242"/>
                  <a:pt x="515" y="239"/>
                  <a:pt x="517" y="236"/>
                </a:cubicBezTo>
                <a:cubicBezTo>
                  <a:pt x="518" y="235"/>
                  <a:pt x="518" y="234"/>
                  <a:pt x="519" y="234"/>
                </a:cubicBezTo>
                <a:cubicBezTo>
                  <a:pt x="519" y="233"/>
                  <a:pt x="516" y="228"/>
                  <a:pt x="515" y="226"/>
                </a:cubicBezTo>
                <a:cubicBezTo>
                  <a:pt x="514" y="223"/>
                  <a:pt x="513" y="222"/>
                  <a:pt x="513" y="221"/>
                </a:cubicBezTo>
                <a:cubicBezTo>
                  <a:pt x="512" y="219"/>
                  <a:pt x="514" y="216"/>
                  <a:pt x="520" y="210"/>
                </a:cubicBezTo>
                <a:cubicBezTo>
                  <a:pt x="520" y="208"/>
                  <a:pt x="521" y="208"/>
                  <a:pt x="521" y="207"/>
                </a:cubicBezTo>
                <a:cubicBezTo>
                  <a:pt x="522" y="206"/>
                  <a:pt x="523" y="201"/>
                  <a:pt x="523" y="198"/>
                </a:cubicBezTo>
                <a:cubicBezTo>
                  <a:pt x="523" y="195"/>
                  <a:pt x="528" y="191"/>
                  <a:pt x="532" y="188"/>
                </a:cubicBezTo>
                <a:cubicBezTo>
                  <a:pt x="533" y="187"/>
                  <a:pt x="534" y="179"/>
                  <a:pt x="534" y="177"/>
                </a:cubicBezTo>
                <a:cubicBezTo>
                  <a:pt x="534" y="171"/>
                  <a:pt x="535" y="167"/>
                  <a:pt x="538" y="165"/>
                </a:cubicBezTo>
                <a:cubicBezTo>
                  <a:pt x="540" y="163"/>
                  <a:pt x="545" y="157"/>
                  <a:pt x="547" y="154"/>
                </a:cubicBezTo>
                <a:cubicBezTo>
                  <a:pt x="548" y="152"/>
                  <a:pt x="548" y="152"/>
                  <a:pt x="548" y="152"/>
                </a:cubicBezTo>
                <a:cubicBezTo>
                  <a:pt x="549" y="151"/>
                  <a:pt x="549" y="150"/>
                  <a:pt x="548" y="148"/>
                </a:cubicBezTo>
                <a:cubicBezTo>
                  <a:pt x="548" y="147"/>
                  <a:pt x="548" y="145"/>
                  <a:pt x="548" y="144"/>
                </a:cubicBezTo>
                <a:cubicBezTo>
                  <a:pt x="547" y="143"/>
                  <a:pt x="542" y="138"/>
                  <a:pt x="540" y="136"/>
                </a:cubicBezTo>
                <a:cubicBezTo>
                  <a:pt x="538" y="134"/>
                  <a:pt x="537" y="133"/>
                  <a:pt x="536" y="132"/>
                </a:cubicBezTo>
                <a:cubicBezTo>
                  <a:pt x="533" y="129"/>
                  <a:pt x="538" y="124"/>
                  <a:pt x="540" y="122"/>
                </a:cubicBezTo>
                <a:cubicBezTo>
                  <a:pt x="541" y="122"/>
                  <a:pt x="541" y="122"/>
                  <a:pt x="541" y="122"/>
                </a:cubicBezTo>
                <a:cubicBezTo>
                  <a:pt x="542" y="120"/>
                  <a:pt x="546" y="120"/>
                  <a:pt x="551" y="120"/>
                </a:cubicBezTo>
                <a:cubicBezTo>
                  <a:pt x="552" y="120"/>
                  <a:pt x="553" y="120"/>
                  <a:pt x="554" y="120"/>
                </a:cubicBezTo>
                <a:cubicBezTo>
                  <a:pt x="556" y="120"/>
                  <a:pt x="569" y="116"/>
                  <a:pt x="572" y="113"/>
                </a:cubicBezTo>
                <a:cubicBezTo>
                  <a:pt x="574" y="111"/>
                  <a:pt x="579" y="101"/>
                  <a:pt x="579" y="97"/>
                </a:cubicBezTo>
                <a:cubicBezTo>
                  <a:pt x="579" y="95"/>
                  <a:pt x="572" y="92"/>
                  <a:pt x="569" y="90"/>
                </a:cubicBezTo>
                <a:cubicBezTo>
                  <a:pt x="568" y="89"/>
                  <a:pt x="567" y="89"/>
                  <a:pt x="567" y="89"/>
                </a:cubicBezTo>
                <a:cubicBezTo>
                  <a:pt x="565" y="87"/>
                  <a:pt x="564" y="82"/>
                  <a:pt x="563" y="71"/>
                </a:cubicBezTo>
                <a:cubicBezTo>
                  <a:pt x="563" y="69"/>
                  <a:pt x="563" y="68"/>
                  <a:pt x="563" y="67"/>
                </a:cubicBezTo>
                <a:cubicBezTo>
                  <a:pt x="563" y="64"/>
                  <a:pt x="556" y="60"/>
                  <a:pt x="553" y="58"/>
                </a:cubicBezTo>
                <a:cubicBezTo>
                  <a:pt x="552" y="57"/>
                  <a:pt x="551" y="56"/>
                  <a:pt x="550" y="56"/>
                </a:cubicBezTo>
                <a:cubicBezTo>
                  <a:pt x="549" y="55"/>
                  <a:pt x="546" y="56"/>
                  <a:pt x="544" y="56"/>
                </a:cubicBezTo>
                <a:cubicBezTo>
                  <a:pt x="544" y="56"/>
                  <a:pt x="543" y="56"/>
                  <a:pt x="543" y="56"/>
                </a:cubicBezTo>
                <a:cubicBezTo>
                  <a:pt x="542" y="57"/>
                  <a:pt x="541" y="58"/>
                  <a:pt x="540" y="60"/>
                </a:cubicBezTo>
                <a:cubicBezTo>
                  <a:pt x="539" y="61"/>
                  <a:pt x="539" y="61"/>
                  <a:pt x="538" y="62"/>
                </a:cubicBezTo>
                <a:cubicBezTo>
                  <a:pt x="537" y="64"/>
                  <a:pt x="533" y="69"/>
                  <a:pt x="530" y="73"/>
                </a:cubicBezTo>
                <a:cubicBezTo>
                  <a:pt x="529" y="75"/>
                  <a:pt x="528" y="76"/>
                  <a:pt x="527" y="77"/>
                </a:cubicBezTo>
                <a:cubicBezTo>
                  <a:pt x="525" y="81"/>
                  <a:pt x="513" y="81"/>
                  <a:pt x="513" y="81"/>
                </a:cubicBezTo>
                <a:cubicBezTo>
                  <a:pt x="511" y="81"/>
                  <a:pt x="509" y="85"/>
                  <a:pt x="508" y="87"/>
                </a:cubicBezTo>
                <a:cubicBezTo>
                  <a:pt x="508" y="88"/>
                  <a:pt x="509" y="93"/>
                  <a:pt x="510" y="95"/>
                </a:cubicBezTo>
                <a:cubicBezTo>
                  <a:pt x="510" y="98"/>
                  <a:pt x="511" y="100"/>
                  <a:pt x="511" y="101"/>
                </a:cubicBezTo>
                <a:cubicBezTo>
                  <a:pt x="511" y="105"/>
                  <a:pt x="504" y="110"/>
                  <a:pt x="504" y="110"/>
                </a:cubicBezTo>
                <a:cubicBezTo>
                  <a:pt x="503" y="111"/>
                  <a:pt x="501" y="111"/>
                  <a:pt x="500" y="112"/>
                </a:cubicBezTo>
                <a:cubicBezTo>
                  <a:pt x="498" y="113"/>
                  <a:pt x="497" y="113"/>
                  <a:pt x="496" y="114"/>
                </a:cubicBezTo>
                <a:cubicBezTo>
                  <a:pt x="494" y="115"/>
                  <a:pt x="487" y="125"/>
                  <a:pt x="485" y="129"/>
                </a:cubicBezTo>
                <a:cubicBezTo>
                  <a:pt x="484" y="130"/>
                  <a:pt x="483" y="131"/>
                  <a:pt x="483" y="132"/>
                </a:cubicBezTo>
                <a:cubicBezTo>
                  <a:pt x="481" y="134"/>
                  <a:pt x="477" y="134"/>
                  <a:pt x="472" y="134"/>
                </a:cubicBezTo>
                <a:cubicBezTo>
                  <a:pt x="471" y="133"/>
                  <a:pt x="471" y="133"/>
                  <a:pt x="470" y="133"/>
                </a:cubicBezTo>
                <a:cubicBezTo>
                  <a:pt x="469" y="133"/>
                  <a:pt x="468" y="135"/>
                  <a:pt x="467" y="136"/>
                </a:cubicBezTo>
                <a:cubicBezTo>
                  <a:pt x="466" y="137"/>
                  <a:pt x="466" y="138"/>
                  <a:pt x="466" y="138"/>
                </a:cubicBezTo>
                <a:cubicBezTo>
                  <a:pt x="465" y="139"/>
                  <a:pt x="464" y="140"/>
                  <a:pt x="463" y="140"/>
                </a:cubicBezTo>
                <a:cubicBezTo>
                  <a:pt x="460" y="139"/>
                  <a:pt x="457" y="136"/>
                  <a:pt x="457" y="135"/>
                </a:cubicBezTo>
                <a:cubicBezTo>
                  <a:pt x="457" y="135"/>
                  <a:pt x="443" y="118"/>
                  <a:pt x="441" y="116"/>
                </a:cubicBezTo>
                <a:cubicBezTo>
                  <a:pt x="440" y="114"/>
                  <a:pt x="436" y="116"/>
                  <a:pt x="433" y="116"/>
                </a:cubicBezTo>
                <a:cubicBezTo>
                  <a:pt x="431" y="117"/>
                  <a:pt x="430" y="118"/>
                  <a:pt x="428" y="120"/>
                </a:cubicBezTo>
                <a:cubicBezTo>
                  <a:pt x="428" y="121"/>
                  <a:pt x="427" y="121"/>
                  <a:pt x="426" y="122"/>
                </a:cubicBezTo>
                <a:cubicBezTo>
                  <a:pt x="423" y="124"/>
                  <a:pt x="415" y="123"/>
                  <a:pt x="411" y="121"/>
                </a:cubicBezTo>
                <a:cubicBezTo>
                  <a:pt x="408" y="120"/>
                  <a:pt x="404" y="116"/>
                  <a:pt x="401" y="113"/>
                </a:cubicBezTo>
                <a:cubicBezTo>
                  <a:pt x="400" y="112"/>
                  <a:pt x="399" y="111"/>
                  <a:pt x="399" y="111"/>
                </a:cubicBezTo>
                <a:cubicBezTo>
                  <a:pt x="396" y="108"/>
                  <a:pt x="398" y="104"/>
                  <a:pt x="401" y="99"/>
                </a:cubicBezTo>
                <a:cubicBezTo>
                  <a:pt x="402" y="97"/>
                  <a:pt x="402" y="96"/>
                  <a:pt x="403" y="95"/>
                </a:cubicBezTo>
                <a:cubicBezTo>
                  <a:pt x="404" y="92"/>
                  <a:pt x="407" y="91"/>
                  <a:pt x="409" y="91"/>
                </a:cubicBezTo>
                <a:cubicBezTo>
                  <a:pt x="409" y="91"/>
                  <a:pt x="410" y="91"/>
                  <a:pt x="410" y="91"/>
                </a:cubicBezTo>
                <a:cubicBezTo>
                  <a:pt x="410" y="89"/>
                  <a:pt x="410" y="85"/>
                  <a:pt x="410" y="83"/>
                </a:cubicBezTo>
                <a:cubicBezTo>
                  <a:pt x="410" y="82"/>
                  <a:pt x="410" y="81"/>
                  <a:pt x="410" y="80"/>
                </a:cubicBezTo>
                <a:cubicBezTo>
                  <a:pt x="410" y="79"/>
                  <a:pt x="407" y="76"/>
                  <a:pt x="405" y="74"/>
                </a:cubicBezTo>
                <a:cubicBezTo>
                  <a:pt x="405" y="73"/>
                  <a:pt x="404" y="72"/>
                  <a:pt x="403" y="71"/>
                </a:cubicBezTo>
                <a:cubicBezTo>
                  <a:pt x="401" y="67"/>
                  <a:pt x="403" y="64"/>
                  <a:pt x="405" y="62"/>
                </a:cubicBezTo>
                <a:cubicBezTo>
                  <a:pt x="405" y="62"/>
                  <a:pt x="405" y="61"/>
                  <a:pt x="406" y="61"/>
                </a:cubicBezTo>
                <a:cubicBezTo>
                  <a:pt x="408" y="58"/>
                  <a:pt x="410" y="57"/>
                  <a:pt x="412" y="57"/>
                </a:cubicBezTo>
                <a:cubicBezTo>
                  <a:pt x="413" y="54"/>
                  <a:pt x="412" y="44"/>
                  <a:pt x="412" y="40"/>
                </a:cubicBezTo>
                <a:cubicBezTo>
                  <a:pt x="412" y="39"/>
                  <a:pt x="412" y="38"/>
                  <a:pt x="412" y="37"/>
                </a:cubicBezTo>
                <a:cubicBezTo>
                  <a:pt x="412" y="34"/>
                  <a:pt x="415" y="30"/>
                  <a:pt x="419" y="26"/>
                </a:cubicBezTo>
                <a:cubicBezTo>
                  <a:pt x="419" y="25"/>
                  <a:pt x="420" y="25"/>
                  <a:pt x="420" y="24"/>
                </a:cubicBezTo>
                <a:cubicBezTo>
                  <a:pt x="421" y="23"/>
                  <a:pt x="421" y="21"/>
                  <a:pt x="421" y="18"/>
                </a:cubicBezTo>
                <a:cubicBezTo>
                  <a:pt x="421" y="17"/>
                  <a:pt x="421" y="16"/>
                  <a:pt x="421" y="14"/>
                </a:cubicBezTo>
                <a:cubicBezTo>
                  <a:pt x="421" y="11"/>
                  <a:pt x="422" y="9"/>
                  <a:pt x="423" y="7"/>
                </a:cubicBezTo>
                <a:cubicBezTo>
                  <a:pt x="423" y="6"/>
                  <a:pt x="424" y="5"/>
                  <a:pt x="424" y="4"/>
                </a:cubicBezTo>
                <a:cubicBezTo>
                  <a:pt x="424" y="3"/>
                  <a:pt x="417" y="0"/>
                  <a:pt x="415" y="0"/>
                </a:cubicBezTo>
                <a:cubicBezTo>
                  <a:pt x="413" y="0"/>
                  <a:pt x="406" y="1"/>
                  <a:pt x="403" y="1"/>
                </a:cubicBezTo>
                <a:cubicBezTo>
                  <a:pt x="402" y="2"/>
                  <a:pt x="400" y="4"/>
                  <a:pt x="399" y="5"/>
                </a:cubicBezTo>
                <a:cubicBezTo>
                  <a:pt x="398" y="6"/>
                  <a:pt x="397" y="8"/>
                  <a:pt x="395" y="9"/>
                </a:cubicBezTo>
                <a:cubicBezTo>
                  <a:pt x="392" y="12"/>
                  <a:pt x="385" y="12"/>
                  <a:pt x="382" y="12"/>
                </a:cubicBezTo>
                <a:cubicBezTo>
                  <a:pt x="380" y="12"/>
                  <a:pt x="379" y="15"/>
                  <a:pt x="378" y="17"/>
                </a:cubicBezTo>
                <a:cubicBezTo>
                  <a:pt x="377" y="18"/>
                  <a:pt x="376" y="20"/>
                  <a:pt x="375" y="21"/>
                </a:cubicBezTo>
                <a:cubicBezTo>
                  <a:pt x="373" y="22"/>
                  <a:pt x="364" y="26"/>
                  <a:pt x="361" y="26"/>
                </a:cubicBezTo>
                <a:cubicBezTo>
                  <a:pt x="360" y="26"/>
                  <a:pt x="359" y="26"/>
                  <a:pt x="358" y="25"/>
                </a:cubicBezTo>
                <a:cubicBezTo>
                  <a:pt x="354" y="28"/>
                  <a:pt x="345" y="37"/>
                  <a:pt x="338" y="41"/>
                </a:cubicBezTo>
                <a:cubicBezTo>
                  <a:pt x="334" y="44"/>
                  <a:pt x="330" y="46"/>
                  <a:pt x="325" y="48"/>
                </a:cubicBezTo>
                <a:cubicBezTo>
                  <a:pt x="322" y="50"/>
                  <a:pt x="318" y="52"/>
                  <a:pt x="317" y="53"/>
                </a:cubicBezTo>
                <a:cubicBezTo>
                  <a:pt x="317" y="54"/>
                  <a:pt x="317" y="54"/>
                  <a:pt x="317" y="54"/>
                </a:cubicBezTo>
                <a:cubicBezTo>
                  <a:pt x="317" y="67"/>
                  <a:pt x="316" y="71"/>
                  <a:pt x="314" y="72"/>
                </a:cubicBezTo>
                <a:cubicBezTo>
                  <a:pt x="313" y="72"/>
                  <a:pt x="311" y="73"/>
                  <a:pt x="310" y="74"/>
                </a:cubicBezTo>
                <a:cubicBezTo>
                  <a:pt x="305" y="77"/>
                  <a:pt x="302" y="79"/>
                  <a:pt x="300" y="79"/>
                </a:cubicBezTo>
                <a:cubicBezTo>
                  <a:pt x="298" y="79"/>
                  <a:pt x="296" y="78"/>
                  <a:pt x="294" y="78"/>
                </a:cubicBezTo>
                <a:cubicBezTo>
                  <a:pt x="292" y="77"/>
                  <a:pt x="289" y="77"/>
                  <a:pt x="288" y="77"/>
                </a:cubicBezTo>
                <a:cubicBezTo>
                  <a:pt x="285" y="77"/>
                  <a:pt x="273" y="81"/>
                  <a:pt x="271" y="83"/>
                </a:cubicBezTo>
                <a:cubicBezTo>
                  <a:pt x="271" y="83"/>
                  <a:pt x="271" y="83"/>
                  <a:pt x="271" y="83"/>
                </a:cubicBezTo>
                <a:cubicBezTo>
                  <a:pt x="271" y="87"/>
                  <a:pt x="271" y="91"/>
                  <a:pt x="269" y="92"/>
                </a:cubicBezTo>
                <a:cubicBezTo>
                  <a:pt x="268" y="93"/>
                  <a:pt x="267" y="93"/>
                  <a:pt x="265" y="92"/>
                </a:cubicBezTo>
                <a:cubicBezTo>
                  <a:pt x="262" y="91"/>
                  <a:pt x="256" y="91"/>
                  <a:pt x="253" y="90"/>
                </a:cubicBezTo>
                <a:cubicBezTo>
                  <a:pt x="242" y="103"/>
                  <a:pt x="228" y="118"/>
                  <a:pt x="224" y="118"/>
                </a:cubicBezTo>
                <a:cubicBezTo>
                  <a:pt x="224" y="118"/>
                  <a:pt x="224" y="118"/>
                  <a:pt x="224" y="118"/>
                </a:cubicBezTo>
                <a:cubicBezTo>
                  <a:pt x="224" y="118"/>
                  <a:pt x="223" y="118"/>
                  <a:pt x="222" y="117"/>
                </a:cubicBezTo>
                <a:cubicBezTo>
                  <a:pt x="220" y="115"/>
                  <a:pt x="215" y="111"/>
                  <a:pt x="214" y="111"/>
                </a:cubicBezTo>
                <a:cubicBezTo>
                  <a:pt x="212" y="111"/>
                  <a:pt x="210" y="112"/>
                  <a:pt x="209" y="114"/>
                </a:cubicBezTo>
                <a:cubicBezTo>
                  <a:pt x="208" y="115"/>
                  <a:pt x="205" y="117"/>
                  <a:pt x="202" y="117"/>
                </a:cubicBezTo>
                <a:cubicBezTo>
                  <a:pt x="201" y="117"/>
                  <a:pt x="200" y="117"/>
                  <a:pt x="197" y="116"/>
                </a:cubicBezTo>
                <a:cubicBezTo>
                  <a:pt x="196" y="116"/>
                  <a:pt x="192" y="114"/>
                  <a:pt x="191" y="114"/>
                </a:cubicBezTo>
                <a:cubicBezTo>
                  <a:pt x="190" y="117"/>
                  <a:pt x="186" y="122"/>
                  <a:pt x="183" y="123"/>
                </a:cubicBezTo>
                <a:cubicBezTo>
                  <a:pt x="182" y="123"/>
                  <a:pt x="180" y="124"/>
                  <a:pt x="177" y="125"/>
                </a:cubicBezTo>
                <a:cubicBezTo>
                  <a:pt x="173" y="126"/>
                  <a:pt x="169" y="127"/>
                  <a:pt x="168" y="128"/>
                </a:cubicBezTo>
                <a:cubicBezTo>
                  <a:pt x="166" y="129"/>
                  <a:pt x="160" y="132"/>
                  <a:pt x="158" y="127"/>
                </a:cubicBezTo>
                <a:cubicBezTo>
                  <a:pt x="156" y="125"/>
                  <a:pt x="147" y="115"/>
                  <a:pt x="144" y="114"/>
                </a:cubicBezTo>
                <a:cubicBezTo>
                  <a:pt x="143" y="113"/>
                  <a:pt x="143" y="113"/>
                  <a:pt x="143" y="113"/>
                </a:cubicBezTo>
                <a:cubicBezTo>
                  <a:pt x="140" y="112"/>
                  <a:pt x="135" y="110"/>
                  <a:pt x="132" y="110"/>
                </a:cubicBezTo>
                <a:cubicBezTo>
                  <a:pt x="128" y="110"/>
                  <a:pt x="126" y="111"/>
                  <a:pt x="124" y="113"/>
                </a:cubicBezTo>
                <a:cubicBezTo>
                  <a:pt x="123" y="113"/>
                  <a:pt x="123" y="114"/>
                  <a:pt x="122" y="114"/>
                </a:cubicBezTo>
                <a:cubicBezTo>
                  <a:pt x="120" y="116"/>
                  <a:pt x="118" y="119"/>
                  <a:pt x="114" y="118"/>
                </a:cubicBezTo>
                <a:cubicBezTo>
                  <a:pt x="113" y="118"/>
                  <a:pt x="112" y="117"/>
                  <a:pt x="111" y="117"/>
                </a:cubicBezTo>
                <a:cubicBezTo>
                  <a:pt x="109" y="117"/>
                  <a:pt x="102" y="115"/>
                  <a:pt x="100" y="115"/>
                </a:cubicBezTo>
                <a:cubicBezTo>
                  <a:pt x="100" y="115"/>
                  <a:pt x="100" y="116"/>
                  <a:pt x="100" y="116"/>
                </a:cubicBezTo>
                <a:cubicBezTo>
                  <a:pt x="100" y="119"/>
                  <a:pt x="99" y="122"/>
                  <a:pt x="97" y="124"/>
                </a:cubicBezTo>
                <a:cubicBezTo>
                  <a:pt x="95" y="125"/>
                  <a:pt x="92" y="126"/>
                  <a:pt x="90" y="126"/>
                </a:cubicBezTo>
                <a:cubicBezTo>
                  <a:pt x="87" y="126"/>
                  <a:pt x="85" y="125"/>
                  <a:pt x="84" y="123"/>
                </a:cubicBezTo>
                <a:cubicBezTo>
                  <a:pt x="82" y="121"/>
                  <a:pt x="80" y="118"/>
                  <a:pt x="79" y="118"/>
                </a:cubicBezTo>
                <a:cubicBezTo>
                  <a:pt x="77" y="118"/>
                  <a:pt x="76" y="118"/>
                  <a:pt x="75" y="117"/>
                </a:cubicBezTo>
                <a:cubicBezTo>
                  <a:pt x="73" y="117"/>
                  <a:pt x="71" y="116"/>
                  <a:pt x="70" y="117"/>
                </a:cubicBezTo>
                <a:cubicBezTo>
                  <a:pt x="69" y="118"/>
                  <a:pt x="69" y="118"/>
                  <a:pt x="69" y="118"/>
                </a:cubicBezTo>
                <a:cubicBezTo>
                  <a:pt x="67" y="120"/>
                  <a:pt x="64" y="122"/>
                  <a:pt x="61" y="122"/>
                </a:cubicBezTo>
                <a:cubicBezTo>
                  <a:pt x="56" y="122"/>
                  <a:pt x="54" y="121"/>
                  <a:pt x="50" y="118"/>
                </a:cubicBezTo>
                <a:cubicBezTo>
                  <a:pt x="50" y="118"/>
                  <a:pt x="49" y="117"/>
                  <a:pt x="48" y="116"/>
                </a:cubicBezTo>
                <a:cubicBezTo>
                  <a:pt x="47" y="115"/>
                  <a:pt x="45" y="113"/>
                  <a:pt x="44" y="113"/>
                </a:cubicBezTo>
                <a:cubicBezTo>
                  <a:pt x="44" y="113"/>
                  <a:pt x="44" y="113"/>
                  <a:pt x="44" y="113"/>
                </a:cubicBezTo>
                <a:cubicBezTo>
                  <a:pt x="44" y="114"/>
                  <a:pt x="44" y="114"/>
                  <a:pt x="43" y="115"/>
                </a:cubicBezTo>
                <a:cubicBezTo>
                  <a:pt x="42" y="117"/>
                  <a:pt x="40" y="120"/>
                  <a:pt x="35" y="120"/>
                </a:cubicBezTo>
                <a:cubicBezTo>
                  <a:pt x="33" y="120"/>
                  <a:pt x="33" y="120"/>
                  <a:pt x="33" y="120"/>
                </a:cubicBezTo>
                <a:cubicBezTo>
                  <a:pt x="29" y="119"/>
                  <a:pt x="25" y="119"/>
                  <a:pt x="23" y="121"/>
                </a:cubicBezTo>
                <a:cubicBezTo>
                  <a:pt x="20" y="123"/>
                  <a:pt x="6" y="136"/>
                  <a:pt x="0" y="142"/>
                </a:cubicBezTo>
                <a:cubicBezTo>
                  <a:pt x="0" y="144"/>
                  <a:pt x="1" y="148"/>
                  <a:pt x="1" y="149"/>
                </a:cubicBezTo>
                <a:cubicBezTo>
                  <a:pt x="2" y="150"/>
                  <a:pt x="4" y="152"/>
                  <a:pt x="6" y="153"/>
                </a:cubicBezTo>
                <a:cubicBezTo>
                  <a:pt x="7" y="154"/>
                  <a:pt x="9" y="155"/>
                  <a:pt x="9" y="156"/>
                </a:cubicBezTo>
                <a:cubicBezTo>
                  <a:pt x="11" y="157"/>
                  <a:pt x="18" y="159"/>
                  <a:pt x="21" y="159"/>
                </a:cubicBezTo>
                <a:cubicBezTo>
                  <a:pt x="21" y="159"/>
                  <a:pt x="22" y="159"/>
                  <a:pt x="24" y="158"/>
                </a:cubicBezTo>
                <a:cubicBezTo>
                  <a:pt x="27" y="158"/>
                  <a:pt x="30" y="157"/>
                  <a:pt x="31" y="159"/>
                </a:cubicBezTo>
                <a:cubicBezTo>
                  <a:pt x="32" y="159"/>
                  <a:pt x="33" y="161"/>
                  <a:pt x="34" y="162"/>
                </a:cubicBezTo>
                <a:cubicBezTo>
                  <a:pt x="35" y="166"/>
                  <a:pt x="34" y="168"/>
                  <a:pt x="33" y="168"/>
                </a:cubicBezTo>
                <a:cubicBezTo>
                  <a:pt x="29" y="172"/>
                  <a:pt x="27" y="176"/>
                  <a:pt x="27" y="177"/>
                </a:cubicBezTo>
                <a:cubicBezTo>
                  <a:pt x="28" y="180"/>
                  <a:pt x="29" y="183"/>
                  <a:pt x="30" y="184"/>
                </a:cubicBezTo>
                <a:cubicBezTo>
                  <a:pt x="31" y="184"/>
                  <a:pt x="31" y="184"/>
                  <a:pt x="31" y="184"/>
                </a:cubicBezTo>
                <a:cubicBezTo>
                  <a:pt x="38" y="188"/>
                  <a:pt x="41" y="188"/>
                  <a:pt x="42" y="189"/>
                </a:cubicBezTo>
                <a:cubicBezTo>
                  <a:pt x="42" y="188"/>
                  <a:pt x="42" y="188"/>
                  <a:pt x="42" y="188"/>
                </a:cubicBezTo>
                <a:cubicBezTo>
                  <a:pt x="43" y="185"/>
                  <a:pt x="46" y="179"/>
                  <a:pt x="49" y="176"/>
                </a:cubicBezTo>
                <a:cubicBezTo>
                  <a:pt x="50" y="176"/>
                  <a:pt x="51" y="175"/>
                  <a:pt x="51" y="174"/>
                </a:cubicBezTo>
                <a:cubicBezTo>
                  <a:pt x="54" y="171"/>
                  <a:pt x="57" y="168"/>
                  <a:pt x="59" y="169"/>
                </a:cubicBezTo>
                <a:cubicBezTo>
                  <a:pt x="60" y="169"/>
                  <a:pt x="72" y="171"/>
                  <a:pt x="72" y="177"/>
                </a:cubicBezTo>
                <a:cubicBezTo>
                  <a:pt x="72" y="181"/>
                  <a:pt x="73" y="188"/>
                  <a:pt x="74" y="189"/>
                </a:cubicBezTo>
                <a:cubicBezTo>
                  <a:pt x="75" y="190"/>
                  <a:pt x="77" y="191"/>
                  <a:pt x="79" y="189"/>
                </a:cubicBezTo>
                <a:cubicBezTo>
                  <a:pt x="80" y="189"/>
                  <a:pt x="80" y="188"/>
                  <a:pt x="81" y="186"/>
                </a:cubicBezTo>
                <a:cubicBezTo>
                  <a:pt x="83" y="184"/>
                  <a:pt x="85" y="181"/>
                  <a:pt x="88" y="181"/>
                </a:cubicBezTo>
                <a:cubicBezTo>
                  <a:pt x="90" y="181"/>
                  <a:pt x="100" y="183"/>
                  <a:pt x="102" y="188"/>
                </a:cubicBezTo>
                <a:cubicBezTo>
                  <a:pt x="103" y="189"/>
                  <a:pt x="104" y="191"/>
                  <a:pt x="104" y="193"/>
                </a:cubicBezTo>
                <a:cubicBezTo>
                  <a:pt x="105" y="196"/>
                  <a:pt x="107" y="199"/>
                  <a:pt x="108" y="201"/>
                </a:cubicBezTo>
                <a:cubicBezTo>
                  <a:pt x="110" y="205"/>
                  <a:pt x="111" y="210"/>
                  <a:pt x="111" y="211"/>
                </a:cubicBezTo>
                <a:cubicBezTo>
                  <a:pt x="111" y="212"/>
                  <a:pt x="110" y="212"/>
                  <a:pt x="110" y="214"/>
                </a:cubicBezTo>
                <a:cubicBezTo>
                  <a:pt x="108" y="223"/>
                  <a:pt x="109" y="226"/>
                  <a:pt x="109" y="227"/>
                </a:cubicBezTo>
                <a:cubicBezTo>
                  <a:pt x="114" y="227"/>
                  <a:pt x="118" y="228"/>
                  <a:pt x="119" y="230"/>
                </a:cubicBezTo>
                <a:cubicBezTo>
                  <a:pt x="119" y="230"/>
                  <a:pt x="120" y="231"/>
                  <a:pt x="120" y="232"/>
                </a:cubicBezTo>
                <a:cubicBezTo>
                  <a:pt x="121" y="233"/>
                  <a:pt x="122" y="235"/>
                  <a:pt x="123" y="235"/>
                </a:cubicBezTo>
                <a:cubicBezTo>
                  <a:pt x="123" y="235"/>
                  <a:pt x="132" y="237"/>
                  <a:pt x="133" y="241"/>
                </a:cubicBezTo>
                <a:cubicBezTo>
                  <a:pt x="133" y="241"/>
                  <a:pt x="133" y="243"/>
                  <a:pt x="131" y="244"/>
                </a:cubicBezTo>
                <a:cubicBezTo>
                  <a:pt x="130" y="244"/>
                  <a:pt x="130" y="245"/>
                  <a:pt x="129" y="245"/>
                </a:cubicBezTo>
                <a:cubicBezTo>
                  <a:pt x="124" y="248"/>
                  <a:pt x="121" y="250"/>
                  <a:pt x="121" y="251"/>
                </a:cubicBezTo>
                <a:cubicBezTo>
                  <a:pt x="122" y="252"/>
                  <a:pt x="122" y="252"/>
                  <a:pt x="122" y="252"/>
                </a:cubicBezTo>
                <a:cubicBezTo>
                  <a:pt x="126" y="257"/>
                  <a:pt x="129" y="261"/>
                  <a:pt x="129" y="263"/>
                </a:cubicBezTo>
                <a:cubicBezTo>
                  <a:pt x="129" y="264"/>
                  <a:pt x="129" y="265"/>
                  <a:pt x="129" y="266"/>
                </a:cubicBezTo>
                <a:cubicBezTo>
                  <a:pt x="129" y="268"/>
                  <a:pt x="128" y="270"/>
                  <a:pt x="130" y="271"/>
                </a:cubicBezTo>
                <a:cubicBezTo>
                  <a:pt x="131" y="271"/>
                  <a:pt x="132" y="271"/>
                  <a:pt x="134" y="270"/>
                </a:cubicBezTo>
                <a:cubicBezTo>
                  <a:pt x="136" y="270"/>
                  <a:pt x="140" y="269"/>
                  <a:pt x="141" y="273"/>
                </a:cubicBezTo>
                <a:cubicBezTo>
                  <a:pt x="142" y="275"/>
                  <a:pt x="152" y="291"/>
                  <a:pt x="158" y="300"/>
                </a:cubicBezTo>
                <a:cubicBezTo>
                  <a:pt x="161" y="297"/>
                  <a:pt x="166" y="291"/>
                  <a:pt x="170" y="288"/>
                </a:cubicBezTo>
                <a:cubicBezTo>
                  <a:pt x="174" y="284"/>
                  <a:pt x="187" y="272"/>
                  <a:pt x="191" y="272"/>
                </a:cubicBezTo>
                <a:cubicBezTo>
                  <a:pt x="196" y="272"/>
                  <a:pt x="208" y="275"/>
                  <a:pt x="212" y="272"/>
                </a:cubicBezTo>
                <a:cubicBezTo>
                  <a:pt x="216" y="269"/>
                  <a:pt x="226" y="267"/>
                  <a:pt x="231" y="267"/>
                </a:cubicBezTo>
                <a:cubicBezTo>
                  <a:pt x="235" y="268"/>
                  <a:pt x="249" y="270"/>
                  <a:pt x="253" y="267"/>
                </a:cubicBezTo>
                <a:cubicBezTo>
                  <a:pt x="258" y="263"/>
                  <a:pt x="266" y="260"/>
                  <a:pt x="270" y="260"/>
                </a:cubicBezTo>
                <a:cubicBezTo>
                  <a:pt x="274" y="260"/>
                  <a:pt x="304" y="260"/>
                  <a:pt x="306" y="263"/>
                </a:cubicBezTo>
                <a:cubicBezTo>
                  <a:pt x="309" y="267"/>
                  <a:pt x="313" y="273"/>
                  <a:pt x="316" y="274"/>
                </a:cubicBezTo>
                <a:cubicBezTo>
                  <a:pt x="319" y="274"/>
                  <a:pt x="331" y="278"/>
                  <a:pt x="331" y="282"/>
                </a:cubicBezTo>
                <a:cubicBezTo>
                  <a:pt x="331" y="286"/>
                  <a:pt x="333" y="293"/>
                  <a:pt x="337" y="294"/>
                </a:cubicBezTo>
                <a:cubicBezTo>
                  <a:pt x="340" y="294"/>
                  <a:pt x="347" y="296"/>
                  <a:pt x="350" y="298"/>
                </a:cubicBezTo>
                <a:cubicBezTo>
                  <a:pt x="354" y="301"/>
                  <a:pt x="368" y="313"/>
                  <a:pt x="371" y="315"/>
                </a:cubicBezTo>
                <a:cubicBezTo>
                  <a:pt x="375" y="318"/>
                  <a:pt x="378" y="320"/>
                  <a:pt x="379" y="324"/>
                </a:cubicBezTo>
                <a:cubicBezTo>
                  <a:pt x="380" y="327"/>
                  <a:pt x="383" y="336"/>
                  <a:pt x="387" y="338"/>
                </a:cubicBezTo>
                <a:cubicBezTo>
                  <a:pt x="390" y="340"/>
                  <a:pt x="402" y="341"/>
                  <a:pt x="405" y="343"/>
                </a:cubicBezTo>
                <a:cubicBezTo>
                  <a:pt x="408" y="346"/>
                  <a:pt x="414" y="354"/>
                  <a:pt x="418" y="357"/>
                </a:cubicBezTo>
                <a:cubicBezTo>
                  <a:pt x="422" y="360"/>
                  <a:pt x="435" y="369"/>
                  <a:pt x="436" y="372"/>
                </a:cubicBezTo>
                <a:cubicBezTo>
                  <a:pt x="437" y="375"/>
                  <a:pt x="440" y="389"/>
                  <a:pt x="446" y="391"/>
                </a:cubicBezTo>
                <a:cubicBezTo>
                  <a:pt x="452" y="394"/>
                  <a:pt x="466" y="398"/>
                  <a:pt x="469" y="397"/>
                </a:cubicBezTo>
                <a:cubicBezTo>
                  <a:pt x="472" y="397"/>
                  <a:pt x="483" y="394"/>
                  <a:pt x="487" y="389"/>
                </a:cubicBezTo>
                <a:cubicBezTo>
                  <a:pt x="491" y="384"/>
                  <a:pt x="494" y="379"/>
                  <a:pt x="499" y="379"/>
                </a:cubicBezTo>
                <a:cubicBezTo>
                  <a:pt x="505" y="379"/>
                  <a:pt x="519" y="381"/>
                  <a:pt x="525" y="380"/>
                </a:cubicBezTo>
                <a:cubicBezTo>
                  <a:pt x="531" y="379"/>
                  <a:pt x="539" y="378"/>
                  <a:pt x="543" y="379"/>
                </a:cubicBezTo>
                <a:cubicBezTo>
                  <a:pt x="546" y="380"/>
                  <a:pt x="560" y="388"/>
                  <a:pt x="562" y="387"/>
                </a:cubicBezTo>
                <a:cubicBezTo>
                  <a:pt x="564" y="386"/>
                  <a:pt x="569" y="375"/>
                  <a:pt x="575" y="376"/>
                </a:cubicBezTo>
                <a:cubicBezTo>
                  <a:pt x="579" y="377"/>
                  <a:pt x="582" y="377"/>
                  <a:pt x="585" y="378"/>
                </a:cubicBezTo>
                <a:lnTo>
                  <a:pt x="585" y="365"/>
                </a:ln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146"/>
          <p:cNvSpPr>
            <a:spLocks/>
          </p:cNvSpPr>
          <p:nvPr/>
        </p:nvSpPr>
        <p:spPr bwMode="auto">
          <a:xfrm>
            <a:off x="10778595" y="3508580"/>
            <a:ext cx="50632" cy="45006"/>
          </a:xfrm>
          <a:custGeom>
            <a:avLst/>
            <a:gdLst>
              <a:gd name="T0" fmla="*/ 9 w 18"/>
              <a:gd name="T1" fmla="*/ 2 h 16"/>
              <a:gd name="T2" fmla="*/ 0 w 18"/>
              <a:gd name="T3" fmla="*/ 3 h 16"/>
              <a:gd name="T4" fmla="*/ 6 w 18"/>
              <a:gd name="T5" fmla="*/ 8 h 16"/>
              <a:gd name="T6" fmla="*/ 14 w 18"/>
              <a:gd name="T7" fmla="*/ 13 h 16"/>
              <a:gd name="T8" fmla="*/ 16 w 18"/>
              <a:gd name="T9" fmla="*/ 4 h 16"/>
              <a:gd name="T10" fmla="*/ 9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9" y="2"/>
                </a:moveTo>
                <a:cubicBezTo>
                  <a:pt x="6" y="2"/>
                  <a:pt x="0" y="0"/>
                  <a:pt x="0" y="3"/>
                </a:cubicBezTo>
                <a:cubicBezTo>
                  <a:pt x="0" y="6"/>
                  <a:pt x="3" y="5"/>
                  <a:pt x="6" y="8"/>
                </a:cubicBezTo>
                <a:cubicBezTo>
                  <a:pt x="9" y="11"/>
                  <a:pt x="11" y="16"/>
                  <a:pt x="14" y="13"/>
                </a:cubicBezTo>
                <a:cubicBezTo>
                  <a:pt x="16" y="10"/>
                  <a:pt x="18" y="4"/>
                  <a:pt x="16" y="4"/>
                </a:cubicBezTo>
                <a:cubicBezTo>
                  <a:pt x="14" y="3"/>
                  <a:pt x="9" y="2"/>
                  <a:pt x="9" y="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147"/>
          <p:cNvSpPr>
            <a:spLocks/>
          </p:cNvSpPr>
          <p:nvPr/>
        </p:nvSpPr>
        <p:spPr bwMode="auto">
          <a:xfrm>
            <a:off x="10916429" y="3435444"/>
            <a:ext cx="30942" cy="39382"/>
          </a:xfrm>
          <a:custGeom>
            <a:avLst/>
            <a:gdLst>
              <a:gd name="T0" fmla="*/ 4 w 11"/>
              <a:gd name="T1" fmla="*/ 13 h 14"/>
              <a:gd name="T2" fmla="*/ 10 w 11"/>
              <a:gd name="T3" fmla="*/ 10 h 14"/>
              <a:gd name="T4" fmla="*/ 8 w 11"/>
              <a:gd name="T5" fmla="*/ 1 h 14"/>
              <a:gd name="T6" fmla="*/ 2 w 11"/>
              <a:gd name="T7" fmla="*/ 3 h 14"/>
              <a:gd name="T8" fmla="*/ 4 w 11"/>
              <a:gd name="T9" fmla="*/ 13 h 14"/>
            </a:gdLst>
            <a:ahLst/>
            <a:cxnLst>
              <a:cxn ang="0">
                <a:pos x="T0" y="T1"/>
              </a:cxn>
              <a:cxn ang="0">
                <a:pos x="T2" y="T3"/>
              </a:cxn>
              <a:cxn ang="0">
                <a:pos x="T4" y="T5"/>
              </a:cxn>
              <a:cxn ang="0">
                <a:pos x="T6" y="T7"/>
              </a:cxn>
              <a:cxn ang="0">
                <a:pos x="T8" y="T9"/>
              </a:cxn>
            </a:cxnLst>
            <a:rect l="0" t="0" r="r" b="b"/>
            <a:pathLst>
              <a:path w="11" h="14">
                <a:moveTo>
                  <a:pt x="4" y="13"/>
                </a:moveTo>
                <a:cubicBezTo>
                  <a:pt x="7" y="13"/>
                  <a:pt x="10" y="12"/>
                  <a:pt x="10" y="10"/>
                </a:cubicBezTo>
                <a:cubicBezTo>
                  <a:pt x="11" y="7"/>
                  <a:pt x="11" y="0"/>
                  <a:pt x="8" y="1"/>
                </a:cubicBezTo>
                <a:cubicBezTo>
                  <a:pt x="6" y="1"/>
                  <a:pt x="3" y="1"/>
                  <a:pt x="2" y="3"/>
                </a:cubicBezTo>
                <a:cubicBezTo>
                  <a:pt x="2" y="6"/>
                  <a:pt x="0" y="14"/>
                  <a:pt x="4" y="1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148"/>
          <p:cNvSpPr>
            <a:spLocks/>
          </p:cNvSpPr>
          <p:nvPr/>
        </p:nvSpPr>
        <p:spPr bwMode="auto">
          <a:xfrm>
            <a:off x="10761718" y="3268074"/>
            <a:ext cx="33756" cy="42195"/>
          </a:xfrm>
          <a:custGeom>
            <a:avLst/>
            <a:gdLst>
              <a:gd name="T0" fmla="*/ 7 w 12"/>
              <a:gd name="T1" fmla="*/ 15 h 15"/>
              <a:gd name="T2" fmla="*/ 12 w 12"/>
              <a:gd name="T3" fmla="*/ 13 h 15"/>
              <a:gd name="T4" fmla="*/ 10 w 12"/>
              <a:gd name="T5" fmla="*/ 6 h 15"/>
              <a:gd name="T6" fmla="*/ 5 w 12"/>
              <a:gd name="T7" fmla="*/ 3 h 15"/>
              <a:gd name="T8" fmla="*/ 2 w 12"/>
              <a:gd name="T9" fmla="*/ 10 h 15"/>
              <a:gd name="T10" fmla="*/ 7 w 12"/>
              <a:gd name="T11" fmla="*/ 15 h 15"/>
            </a:gdLst>
            <a:ahLst/>
            <a:cxnLst>
              <a:cxn ang="0">
                <a:pos x="T0" y="T1"/>
              </a:cxn>
              <a:cxn ang="0">
                <a:pos x="T2" y="T3"/>
              </a:cxn>
              <a:cxn ang="0">
                <a:pos x="T4" y="T5"/>
              </a:cxn>
              <a:cxn ang="0">
                <a:pos x="T6" y="T7"/>
              </a:cxn>
              <a:cxn ang="0">
                <a:pos x="T8" y="T9"/>
              </a:cxn>
              <a:cxn ang="0">
                <a:pos x="T10" y="T11"/>
              </a:cxn>
            </a:cxnLst>
            <a:rect l="0" t="0" r="r" b="b"/>
            <a:pathLst>
              <a:path w="12" h="15">
                <a:moveTo>
                  <a:pt x="7" y="15"/>
                </a:moveTo>
                <a:cubicBezTo>
                  <a:pt x="9" y="15"/>
                  <a:pt x="12" y="15"/>
                  <a:pt x="12" y="13"/>
                </a:cubicBezTo>
                <a:cubicBezTo>
                  <a:pt x="12" y="10"/>
                  <a:pt x="10" y="6"/>
                  <a:pt x="10" y="6"/>
                </a:cubicBezTo>
                <a:cubicBezTo>
                  <a:pt x="10" y="3"/>
                  <a:pt x="8" y="0"/>
                  <a:pt x="5" y="3"/>
                </a:cubicBezTo>
                <a:cubicBezTo>
                  <a:pt x="2" y="5"/>
                  <a:pt x="0" y="7"/>
                  <a:pt x="2" y="10"/>
                </a:cubicBezTo>
                <a:cubicBezTo>
                  <a:pt x="3" y="13"/>
                  <a:pt x="6" y="15"/>
                  <a:pt x="7" y="1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149"/>
          <p:cNvSpPr>
            <a:spLocks/>
          </p:cNvSpPr>
          <p:nvPr/>
        </p:nvSpPr>
        <p:spPr bwMode="auto">
          <a:xfrm>
            <a:off x="10803912" y="3166809"/>
            <a:ext cx="50632" cy="19691"/>
          </a:xfrm>
          <a:custGeom>
            <a:avLst/>
            <a:gdLst>
              <a:gd name="T0" fmla="*/ 3 w 18"/>
              <a:gd name="T1" fmla="*/ 3 h 7"/>
              <a:gd name="T2" fmla="*/ 11 w 18"/>
              <a:gd name="T3" fmla="*/ 7 h 7"/>
              <a:gd name="T4" fmla="*/ 17 w 18"/>
              <a:gd name="T5" fmla="*/ 5 h 7"/>
              <a:gd name="T6" fmla="*/ 10 w 18"/>
              <a:gd name="T7" fmla="*/ 0 h 7"/>
              <a:gd name="T8" fmla="*/ 3 w 18"/>
              <a:gd name="T9" fmla="*/ 3 h 7"/>
            </a:gdLst>
            <a:ahLst/>
            <a:cxnLst>
              <a:cxn ang="0">
                <a:pos x="T0" y="T1"/>
              </a:cxn>
              <a:cxn ang="0">
                <a:pos x="T2" y="T3"/>
              </a:cxn>
              <a:cxn ang="0">
                <a:pos x="T4" y="T5"/>
              </a:cxn>
              <a:cxn ang="0">
                <a:pos x="T6" y="T7"/>
              </a:cxn>
              <a:cxn ang="0">
                <a:pos x="T8" y="T9"/>
              </a:cxn>
            </a:cxnLst>
            <a:rect l="0" t="0" r="r" b="b"/>
            <a:pathLst>
              <a:path w="18" h="7">
                <a:moveTo>
                  <a:pt x="3" y="3"/>
                </a:moveTo>
                <a:cubicBezTo>
                  <a:pt x="6" y="7"/>
                  <a:pt x="9" y="7"/>
                  <a:pt x="11" y="7"/>
                </a:cubicBezTo>
                <a:cubicBezTo>
                  <a:pt x="14" y="7"/>
                  <a:pt x="18" y="7"/>
                  <a:pt x="17" y="5"/>
                </a:cubicBezTo>
                <a:cubicBezTo>
                  <a:pt x="16" y="3"/>
                  <a:pt x="10" y="0"/>
                  <a:pt x="10" y="0"/>
                </a:cubicBezTo>
                <a:cubicBezTo>
                  <a:pt x="7" y="0"/>
                  <a:pt x="0" y="0"/>
                  <a:pt x="3" y="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150"/>
          <p:cNvSpPr>
            <a:spLocks/>
          </p:cNvSpPr>
          <p:nvPr/>
        </p:nvSpPr>
        <p:spPr bwMode="auto">
          <a:xfrm>
            <a:off x="11110520" y="2927710"/>
            <a:ext cx="30942" cy="36569"/>
          </a:xfrm>
          <a:custGeom>
            <a:avLst/>
            <a:gdLst>
              <a:gd name="T0" fmla="*/ 10 w 11"/>
              <a:gd name="T1" fmla="*/ 10 h 13"/>
              <a:gd name="T2" fmla="*/ 9 w 11"/>
              <a:gd name="T3" fmla="*/ 3 h 13"/>
              <a:gd name="T4" fmla="*/ 3 w 11"/>
              <a:gd name="T5" fmla="*/ 3 h 13"/>
              <a:gd name="T6" fmla="*/ 2 w 11"/>
              <a:gd name="T7" fmla="*/ 12 h 13"/>
              <a:gd name="T8" fmla="*/ 10 w 11"/>
              <a:gd name="T9" fmla="*/ 10 h 13"/>
            </a:gdLst>
            <a:ahLst/>
            <a:cxnLst>
              <a:cxn ang="0">
                <a:pos x="T0" y="T1"/>
              </a:cxn>
              <a:cxn ang="0">
                <a:pos x="T2" y="T3"/>
              </a:cxn>
              <a:cxn ang="0">
                <a:pos x="T4" y="T5"/>
              </a:cxn>
              <a:cxn ang="0">
                <a:pos x="T6" y="T7"/>
              </a:cxn>
              <a:cxn ang="0">
                <a:pos x="T8" y="T9"/>
              </a:cxn>
            </a:cxnLst>
            <a:rect l="0" t="0" r="r" b="b"/>
            <a:pathLst>
              <a:path w="11" h="13">
                <a:moveTo>
                  <a:pt x="10" y="10"/>
                </a:moveTo>
                <a:cubicBezTo>
                  <a:pt x="11" y="8"/>
                  <a:pt x="11" y="4"/>
                  <a:pt x="9" y="3"/>
                </a:cubicBezTo>
                <a:cubicBezTo>
                  <a:pt x="7" y="2"/>
                  <a:pt x="5" y="0"/>
                  <a:pt x="3" y="3"/>
                </a:cubicBezTo>
                <a:cubicBezTo>
                  <a:pt x="2" y="7"/>
                  <a:pt x="0" y="10"/>
                  <a:pt x="2" y="12"/>
                </a:cubicBezTo>
                <a:cubicBezTo>
                  <a:pt x="4" y="13"/>
                  <a:pt x="8" y="13"/>
                  <a:pt x="10" y="1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151"/>
          <p:cNvSpPr>
            <a:spLocks/>
          </p:cNvSpPr>
          <p:nvPr/>
        </p:nvSpPr>
        <p:spPr bwMode="auto">
          <a:xfrm>
            <a:off x="11372123" y="2933337"/>
            <a:ext cx="61884" cy="61884"/>
          </a:xfrm>
          <a:custGeom>
            <a:avLst/>
            <a:gdLst>
              <a:gd name="T0" fmla="*/ 19 w 22"/>
              <a:gd name="T1" fmla="*/ 4 h 22"/>
              <a:gd name="T2" fmla="*/ 11 w 22"/>
              <a:gd name="T3" fmla="*/ 12 h 22"/>
              <a:gd name="T4" fmla="*/ 4 w 22"/>
              <a:gd name="T5" fmla="*/ 16 h 22"/>
              <a:gd name="T6" fmla="*/ 12 w 22"/>
              <a:gd name="T7" fmla="*/ 20 h 22"/>
              <a:gd name="T8" fmla="*/ 20 w 22"/>
              <a:gd name="T9" fmla="*/ 14 h 22"/>
              <a:gd name="T10" fmla="*/ 19 w 22"/>
              <a:gd name="T11" fmla="*/ 4 h 22"/>
            </a:gdLst>
            <a:ahLst/>
            <a:cxnLst>
              <a:cxn ang="0">
                <a:pos x="T0" y="T1"/>
              </a:cxn>
              <a:cxn ang="0">
                <a:pos x="T2" y="T3"/>
              </a:cxn>
              <a:cxn ang="0">
                <a:pos x="T4" y="T5"/>
              </a:cxn>
              <a:cxn ang="0">
                <a:pos x="T6" y="T7"/>
              </a:cxn>
              <a:cxn ang="0">
                <a:pos x="T8" y="T9"/>
              </a:cxn>
              <a:cxn ang="0">
                <a:pos x="T10" y="T11"/>
              </a:cxn>
            </a:cxnLst>
            <a:rect l="0" t="0" r="r" b="b"/>
            <a:pathLst>
              <a:path w="22" h="22">
                <a:moveTo>
                  <a:pt x="19" y="4"/>
                </a:moveTo>
                <a:cubicBezTo>
                  <a:pt x="16" y="7"/>
                  <a:pt x="14" y="11"/>
                  <a:pt x="11" y="12"/>
                </a:cubicBezTo>
                <a:cubicBezTo>
                  <a:pt x="9" y="13"/>
                  <a:pt x="0" y="12"/>
                  <a:pt x="4" y="16"/>
                </a:cubicBezTo>
                <a:cubicBezTo>
                  <a:pt x="8" y="19"/>
                  <a:pt x="9" y="22"/>
                  <a:pt x="12" y="20"/>
                </a:cubicBezTo>
                <a:cubicBezTo>
                  <a:pt x="15" y="19"/>
                  <a:pt x="20" y="14"/>
                  <a:pt x="20" y="14"/>
                </a:cubicBezTo>
                <a:cubicBezTo>
                  <a:pt x="22" y="11"/>
                  <a:pt x="21" y="0"/>
                  <a:pt x="19" y="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152"/>
          <p:cNvSpPr>
            <a:spLocks/>
          </p:cNvSpPr>
          <p:nvPr/>
        </p:nvSpPr>
        <p:spPr bwMode="auto">
          <a:xfrm>
            <a:off x="11855946" y="2837697"/>
            <a:ext cx="30942" cy="28129"/>
          </a:xfrm>
          <a:custGeom>
            <a:avLst/>
            <a:gdLst>
              <a:gd name="T0" fmla="*/ 10 w 11"/>
              <a:gd name="T1" fmla="*/ 8 h 10"/>
              <a:gd name="T2" fmla="*/ 9 w 11"/>
              <a:gd name="T3" fmla="*/ 1 h 10"/>
              <a:gd name="T4" fmla="*/ 2 w 11"/>
              <a:gd name="T5" fmla="*/ 3 h 10"/>
              <a:gd name="T6" fmla="*/ 10 w 11"/>
              <a:gd name="T7" fmla="*/ 8 h 10"/>
            </a:gdLst>
            <a:ahLst/>
            <a:cxnLst>
              <a:cxn ang="0">
                <a:pos x="T0" y="T1"/>
              </a:cxn>
              <a:cxn ang="0">
                <a:pos x="T2" y="T3"/>
              </a:cxn>
              <a:cxn ang="0">
                <a:pos x="T4" y="T5"/>
              </a:cxn>
              <a:cxn ang="0">
                <a:pos x="T6" y="T7"/>
              </a:cxn>
            </a:cxnLst>
            <a:rect l="0" t="0" r="r" b="b"/>
            <a:pathLst>
              <a:path w="11" h="10">
                <a:moveTo>
                  <a:pt x="10" y="8"/>
                </a:moveTo>
                <a:cubicBezTo>
                  <a:pt x="11" y="7"/>
                  <a:pt x="11" y="2"/>
                  <a:pt x="9" y="1"/>
                </a:cubicBezTo>
                <a:cubicBezTo>
                  <a:pt x="8" y="0"/>
                  <a:pt x="0" y="0"/>
                  <a:pt x="2" y="3"/>
                </a:cubicBezTo>
                <a:cubicBezTo>
                  <a:pt x="5" y="6"/>
                  <a:pt x="8" y="10"/>
                  <a:pt x="10" y="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153"/>
          <p:cNvSpPr>
            <a:spLocks/>
          </p:cNvSpPr>
          <p:nvPr/>
        </p:nvSpPr>
        <p:spPr bwMode="auto">
          <a:xfrm>
            <a:off x="11779997" y="2681580"/>
            <a:ext cx="61884" cy="30942"/>
          </a:xfrm>
          <a:custGeom>
            <a:avLst/>
            <a:gdLst>
              <a:gd name="T0" fmla="*/ 3 w 22"/>
              <a:gd name="T1" fmla="*/ 5 h 11"/>
              <a:gd name="T2" fmla="*/ 14 w 22"/>
              <a:gd name="T3" fmla="*/ 11 h 11"/>
              <a:gd name="T4" fmla="*/ 21 w 22"/>
              <a:gd name="T5" fmla="*/ 6 h 11"/>
              <a:gd name="T6" fmla="*/ 20 w 22"/>
              <a:gd name="T7" fmla="*/ 0 h 11"/>
              <a:gd name="T8" fmla="*/ 12 w 22"/>
              <a:gd name="T9" fmla="*/ 1 h 11"/>
              <a:gd name="T10" fmla="*/ 4 w 22"/>
              <a:gd name="T11" fmla="*/ 0 h 11"/>
              <a:gd name="T12" fmla="*/ 3 w 22"/>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2" h="11">
                <a:moveTo>
                  <a:pt x="3" y="5"/>
                </a:moveTo>
                <a:cubicBezTo>
                  <a:pt x="6" y="7"/>
                  <a:pt x="11" y="11"/>
                  <a:pt x="14" y="11"/>
                </a:cubicBezTo>
                <a:cubicBezTo>
                  <a:pt x="17" y="11"/>
                  <a:pt x="20" y="9"/>
                  <a:pt x="21" y="6"/>
                </a:cubicBezTo>
                <a:cubicBezTo>
                  <a:pt x="21" y="3"/>
                  <a:pt x="22" y="0"/>
                  <a:pt x="20" y="0"/>
                </a:cubicBezTo>
                <a:cubicBezTo>
                  <a:pt x="18" y="1"/>
                  <a:pt x="12" y="1"/>
                  <a:pt x="12" y="1"/>
                </a:cubicBezTo>
                <a:cubicBezTo>
                  <a:pt x="10" y="1"/>
                  <a:pt x="6" y="0"/>
                  <a:pt x="4" y="0"/>
                </a:cubicBezTo>
                <a:cubicBezTo>
                  <a:pt x="2" y="0"/>
                  <a:pt x="0" y="3"/>
                  <a:pt x="3" y="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154"/>
          <p:cNvSpPr>
            <a:spLocks/>
          </p:cNvSpPr>
          <p:nvPr/>
        </p:nvSpPr>
        <p:spPr bwMode="auto">
          <a:xfrm>
            <a:off x="11521207" y="2493114"/>
            <a:ext cx="222221" cy="288326"/>
          </a:xfrm>
          <a:custGeom>
            <a:avLst/>
            <a:gdLst>
              <a:gd name="T0" fmla="*/ 10 w 79"/>
              <a:gd name="T1" fmla="*/ 100 h 102"/>
              <a:gd name="T2" fmla="*/ 42 w 79"/>
              <a:gd name="T3" fmla="*/ 80 h 102"/>
              <a:gd name="T4" fmla="*/ 54 w 79"/>
              <a:gd name="T5" fmla="*/ 79 h 102"/>
              <a:gd name="T6" fmla="*/ 68 w 79"/>
              <a:gd name="T7" fmla="*/ 68 h 102"/>
              <a:gd name="T8" fmla="*/ 79 w 79"/>
              <a:gd name="T9" fmla="*/ 51 h 102"/>
              <a:gd name="T10" fmla="*/ 69 w 79"/>
              <a:gd name="T11" fmla="*/ 31 h 102"/>
              <a:gd name="T12" fmla="*/ 60 w 79"/>
              <a:gd name="T13" fmla="*/ 31 h 102"/>
              <a:gd name="T14" fmla="*/ 51 w 79"/>
              <a:gd name="T15" fmla="*/ 18 h 102"/>
              <a:gd name="T16" fmla="*/ 43 w 79"/>
              <a:gd name="T17" fmla="*/ 16 h 102"/>
              <a:gd name="T18" fmla="*/ 36 w 79"/>
              <a:gd name="T19" fmla="*/ 27 h 102"/>
              <a:gd name="T20" fmla="*/ 35 w 79"/>
              <a:gd name="T21" fmla="*/ 13 h 102"/>
              <a:gd name="T22" fmla="*/ 32 w 79"/>
              <a:gd name="T23" fmla="*/ 2 h 102"/>
              <a:gd name="T24" fmla="*/ 28 w 79"/>
              <a:gd name="T25" fmla="*/ 0 h 102"/>
              <a:gd name="T26" fmla="*/ 16 w 79"/>
              <a:gd name="T27" fmla="*/ 11 h 102"/>
              <a:gd name="T28" fmla="*/ 17 w 79"/>
              <a:gd name="T29" fmla="*/ 21 h 102"/>
              <a:gd name="T30" fmla="*/ 12 w 79"/>
              <a:gd name="T31" fmla="*/ 28 h 102"/>
              <a:gd name="T32" fmla="*/ 13 w 79"/>
              <a:gd name="T33" fmla="*/ 47 h 102"/>
              <a:gd name="T34" fmla="*/ 8 w 79"/>
              <a:gd name="T35" fmla="*/ 54 h 102"/>
              <a:gd name="T36" fmla="*/ 8 w 79"/>
              <a:gd name="T37" fmla="*/ 70 h 102"/>
              <a:gd name="T38" fmla="*/ 2 w 79"/>
              <a:gd name="T39" fmla="*/ 100 h 102"/>
              <a:gd name="T40" fmla="*/ 10 w 79"/>
              <a:gd name="T41"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102">
                <a:moveTo>
                  <a:pt x="10" y="100"/>
                </a:moveTo>
                <a:cubicBezTo>
                  <a:pt x="12" y="98"/>
                  <a:pt x="38" y="80"/>
                  <a:pt x="42" y="80"/>
                </a:cubicBezTo>
                <a:cubicBezTo>
                  <a:pt x="45" y="80"/>
                  <a:pt x="50" y="81"/>
                  <a:pt x="54" y="79"/>
                </a:cubicBezTo>
                <a:cubicBezTo>
                  <a:pt x="57" y="77"/>
                  <a:pt x="66" y="70"/>
                  <a:pt x="68" y="68"/>
                </a:cubicBezTo>
                <a:cubicBezTo>
                  <a:pt x="69" y="66"/>
                  <a:pt x="79" y="54"/>
                  <a:pt x="79" y="51"/>
                </a:cubicBezTo>
                <a:cubicBezTo>
                  <a:pt x="78" y="48"/>
                  <a:pt x="72" y="31"/>
                  <a:pt x="69" y="31"/>
                </a:cubicBezTo>
                <a:cubicBezTo>
                  <a:pt x="65" y="31"/>
                  <a:pt x="62" y="33"/>
                  <a:pt x="60" y="31"/>
                </a:cubicBezTo>
                <a:cubicBezTo>
                  <a:pt x="58" y="28"/>
                  <a:pt x="51" y="18"/>
                  <a:pt x="51" y="18"/>
                </a:cubicBezTo>
                <a:cubicBezTo>
                  <a:pt x="51" y="18"/>
                  <a:pt x="46" y="12"/>
                  <a:pt x="43" y="16"/>
                </a:cubicBezTo>
                <a:cubicBezTo>
                  <a:pt x="40" y="21"/>
                  <a:pt x="37" y="31"/>
                  <a:pt x="36" y="27"/>
                </a:cubicBezTo>
                <a:cubicBezTo>
                  <a:pt x="35" y="24"/>
                  <a:pt x="36" y="17"/>
                  <a:pt x="35" y="13"/>
                </a:cubicBezTo>
                <a:cubicBezTo>
                  <a:pt x="35" y="9"/>
                  <a:pt x="33" y="4"/>
                  <a:pt x="32" y="2"/>
                </a:cubicBezTo>
                <a:cubicBezTo>
                  <a:pt x="32" y="1"/>
                  <a:pt x="30" y="0"/>
                  <a:pt x="28" y="0"/>
                </a:cubicBezTo>
                <a:cubicBezTo>
                  <a:pt x="25" y="0"/>
                  <a:pt x="17" y="6"/>
                  <a:pt x="16" y="11"/>
                </a:cubicBezTo>
                <a:cubicBezTo>
                  <a:pt x="16" y="15"/>
                  <a:pt x="19" y="17"/>
                  <a:pt x="17" y="21"/>
                </a:cubicBezTo>
                <a:cubicBezTo>
                  <a:pt x="15" y="25"/>
                  <a:pt x="11" y="25"/>
                  <a:pt x="12" y="28"/>
                </a:cubicBezTo>
                <a:cubicBezTo>
                  <a:pt x="13" y="31"/>
                  <a:pt x="15" y="45"/>
                  <a:pt x="13" y="47"/>
                </a:cubicBezTo>
                <a:cubicBezTo>
                  <a:pt x="10" y="48"/>
                  <a:pt x="8" y="51"/>
                  <a:pt x="8" y="54"/>
                </a:cubicBezTo>
                <a:cubicBezTo>
                  <a:pt x="8" y="56"/>
                  <a:pt x="9" y="67"/>
                  <a:pt x="8" y="70"/>
                </a:cubicBezTo>
                <a:cubicBezTo>
                  <a:pt x="7" y="73"/>
                  <a:pt x="0" y="97"/>
                  <a:pt x="2" y="100"/>
                </a:cubicBezTo>
                <a:cubicBezTo>
                  <a:pt x="4" y="102"/>
                  <a:pt x="7" y="102"/>
                  <a:pt x="10" y="10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155"/>
          <p:cNvSpPr>
            <a:spLocks/>
          </p:cNvSpPr>
          <p:nvPr/>
        </p:nvSpPr>
        <p:spPr bwMode="auto">
          <a:xfrm>
            <a:off x="11256792" y="2366533"/>
            <a:ext cx="264415" cy="270041"/>
          </a:xfrm>
          <a:custGeom>
            <a:avLst/>
            <a:gdLst>
              <a:gd name="T0" fmla="*/ 21 w 94"/>
              <a:gd name="T1" fmla="*/ 14 h 96"/>
              <a:gd name="T2" fmla="*/ 15 w 94"/>
              <a:gd name="T3" fmla="*/ 29 h 96"/>
              <a:gd name="T4" fmla="*/ 11 w 94"/>
              <a:gd name="T5" fmla="*/ 36 h 96"/>
              <a:gd name="T6" fmla="*/ 11 w 94"/>
              <a:gd name="T7" fmla="*/ 45 h 96"/>
              <a:gd name="T8" fmla="*/ 3 w 94"/>
              <a:gd name="T9" fmla="*/ 54 h 96"/>
              <a:gd name="T10" fmla="*/ 11 w 94"/>
              <a:gd name="T11" fmla="*/ 56 h 96"/>
              <a:gd name="T12" fmla="*/ 17 w 94"/>
              <a:gd name="T13" fmla="*/ 58 h 96"/>
              <a:gd name="T14" fmla="*/ 20 w 94"/>
              <a:gd name="T15" fmla="*/ 70 h 96"/>
              <a:gd name="T16" fmla="*/ 27 w 94"/>
              <a:gd name="T17" fmla="*/ 78 h 96"/>
              <a:gd name="T18" fmla="*/ 42 w 94"/>
              <a:gd name="T19" fmla="*/ 81 h 96"/>
              <a:gd name="T20" fmla="*/ 44 w 94"/>
              <a:gd name="T21" fmla="*/ 88 h 96"/>
              <a:gd name="T22" fmla="*/ 55 w 94"/>
              <a:gd name="T23" fmla="*/ 85 h 96"/>
              <a:gd name="T24" fmla="*/ 63 w 94"/>
              <a:gd name="T25" fmla="*/ 92 h 96"/>
              <a:gd name="T26" fmla="*/ 75 w 94"/>
              <a:gd name="T27" fmla="*/ 95 h 96"/>
              <a:gd name="T28" fmla="*/ 87 w 94"/>
              <a:gd name="T29" fmla="*/ 91 h 96"/>
              <a:gd name="T30" fmla="*/ 93 w 94"/>
              <a:gd name="T31" fmla="*/ 82 h 96"/>
              <a:gd name="T32" fmla="*/ 80 w 94"/>
              <a:gd name="T33" fmla="*/ 58 h 96"/>
              <a:gd name="T34" fmla="*/ 87 w 94"/>
              <a:gd name="T35" fmla="*/ 50 h 96"/>
              <a:gd name="T36" fmla="*/ 88 w 94"/>
              <a:gd name="T37" fmla="*/ 41 h 96"/>
              <a:gd name="T38" fmla="*/ 86 w 94"/>
              <a:gd name="T39" fmla="*/ 30 h 96"/>
              <a:gd name="T40" fmla="*/ 85 w 94"/>
              <a:gd name="T41" fmla="*/ 19 h 96"/>
              <a:gd name="T42" fmla="*/ 70 w 94"/>
              <a:gd name="T43" fmla="*/ 12 h 96"/>
              <a:gd name="T44" fmla="*/ 58 w 94"/>
              <a:gd name="T45" fmla="*/ 27 h 96"/>
              <a:gd name="T46" fmla="*/ 58 w 94"/>
              <a:gd name="T47" fmla="*/ 19 h 96"/>
              <a:gd name="T48" fmla="*/ 59 w 94"/>
              <a:gd name="T49" fmla="*/ 8 h 96"/>
              <a:gd name="T50" fmla="*/ 56 w 94"/>
              <a:gd name="T51" fmla="*/ 1 h 96"/>
              <a:gd name="T52" fmla="*/ 30 w 94"/>
              <a:gd name="T53" fmla="*/ 9 h 96"/>
              <a:gd name="T54" fmla="*/ 21 w 94"/>
              <a:gd name="T5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96">
                <a:moveTo>
                  <a:pt x="21" y="14"/>
                </a:moveTo>
                <a:cubicBezTo>
                  <a:pt x="21" y="17"/>
                  <a:pt x="18" y="26"/>
                  <a:pt x="15" y="29"/>
                </a:cubicBezTo>
                <a:cubicBezTo>
                  <a:pt x="13" y="32"/>
                  <a:pt x="11" y="34"/>
                  <a:pt x="11" y="36"/>
                </a:cubicBezTo>
                <a:cubicBezTo>
                  <a:pt x="11" y="39"/>
                  <a:pt x="13" y="43"/>
                  <a:pt x="11" y="45"/>
                </a:cubicBezTo>
                <a:cubicBezTo>
                  <a:pt x="9" y="46"/>
                  <a:pt x="0" y="50"/>
                  <a:pt x="3" y="54"/>
                </a:cubicBezTo>
                <a:cubicBezTo>
                  <a:pt x="6" y="57"/>
                  <a:pt x="8" y="56"/>
                  <a:pt x="11" y="56"/>
                </a:cubicBezTo>
                <a:cubicBezTo>
                  <a:pt x="13" y="56"/>
                  <a:pt x="16" y="54"/>
                  <a:pt x="17" y="58"/>
                </a:cubicBezTo>
                <a:cubicBezTo>
                  <a:pt x="19" y="62"/>
                  <a:pt x="18" y="67"/>
                  <a:pt x="20" y="70"/>
                </a:cubicBezTo>
                <a:cubicBezTo>
                  <a:pt x="21" y="73"/>
                  <a:pt x="24" y="78"/>
                  <a:pt x="27" y="78"/>
                </a:cubicBezTo>
                <a:cubicBezTo>
                  <a:pt x="29" y="79"/>
                  <a:pt x="42" y="78"/>
                  <a:pt x="42" y="81"/>
                </a:cubicBezTo>
                <a:cubicBezTo>
                  <a:pt x="42" y="84"/>
                  <a:pt x="41" y="90"/>
                  <a:pt x="44" y="88"/>
                </a:cubicBezTo>
                <a:cubicBezTo>
                  <a:pt x="47" y="87"/>
                  <a:pt x="53" y="82"/>
                  <a:pt x="55" y="85"/>
                </a:cubicBezTo>
                <a:cubicBezTo>
                  <a:pt x="58" y="89"/>
                  <a:pt x="62" y="90"/>
                  <a:pt x="63" y="92"/>
                </a:cubicBezTo>
                <a:cubicBezTo>
                  <a:pt x="65" y="93"/>
                  <a:pt x="73" y="96"/>
                  <a:pt x="75" y="95"/>
                </a:cubicBezTo>
                <a:cubicBezTo>
                  <a:pt x="77" y="95"/>
                  <a:pt x="84" y="93"/>
                  <a:pt x="87" y="91"/>
                </a:cubicBezTo>
                <a:cubicBezTo>
                  <a:pt x="90" y="88"/>
                  <a:pt x="94" y="85"/>
                  <a:pt x="93" y="82"/>
                </a:cubicBezTo>
                <a:cubicBezTo>
                  <a:pt x="92" y="79"/>
                  <a:pt x="77" y="60"/>
                  <a:pt x="80" y="58"/>
                </a:cubicBezTo>
                <a:cubicBezTo>
                  <a:pt x="83" y="56"/>
                  <a:pt x="85" y="53"/>
                  <a:pt x="87" y="50"/>
                </a:cubicBezTo>
                <a:cubicBezTo>
                  <a:pt x="88" y="46"/>
                  <a:pt x="89" y="44"/>
                  <a:pt x="88" y="41"/>
                </a:cubicBezTo>
                <a:cubicBezTo>
                  <a:pt x="87" y="38"/>
                  <a:pt x="86" y="33"/>
                  <a:pt x="86" y="30"/>
                </a:cubicBezTo>
                <a:cubicBezTo>
                  <a:pt x="86" y="28"/>
                  <a:pt x="87" y="20"/>
                  <a:pt x="85" y="19"/>
                </a:cubicBezTo>
                <a:cubicBezTo>
                  <a:pt x="84" y="17"/>
                  <a:pt x="72" y="9"/>
                  <a:pt x="70" y="12"/>
                </a:cubicBezTo>
                <a:cubicBezTo>
                  <a:pt x="67" y="15"/>
                  <a:pt x="61" y="28"/>
                  <a:pt x="58" y="27"/>
                </a:cubicBezTo>
                <a:cubicBezTo>
                  <a:pt x="55" y="26"/>
                  <a:pt x="58" y="24"/>
                  <a:pt x="58" y="19"/>
                </a:cubicBezTo>
                <a:cubicBezTo>
                  <a:pt x="58" y="14"/>
                  <a:pt x="59" y="8"/>
                  <a:pt x="59" y="8"/>
                </a:cubicBezTo>
                <a:cubicBezTo>
                  <a:pt x="59" y="4"/>
                  <a:pt x="60" y="0"/>
                  <a:pt x="56" y="1"/>
                </a:cubicBezTo>
                <a:cubicBezTo>
                  <a:pt x="51" y="2"/>
                  <a:pt x="33" y="8"/>
                  <a:pt x="30" y="9"/>
                </a:cubicBezTo>
                <a:cubicBezTo>
                  <a:pt x="27" y="10"/>
                  <a:pt x="22" y="11"/>
                  <a:pt x="21" y="1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156"/>
          <p:cNvSpPr>
            <a:spLocks/>
          </p:cNvSpPr>
          <p:nvPr/>
        </p:nvSpPr>
        <p:spPr bwMode="auto">
          <a:xfrm>
            <a:off x="11192095" y="2394661"/>
            <a:ext cx="92826" cy="84387"/>
          </a:xfrm>
          <a:custGeom>
            <a:avLst/>
            <a:gdLst>
              <a:gd name="T0" fmla="*/ 3 w 33"/>
              <a:gd name="T1" fmla="*/ 21 h 30"/>
              <a:gd name="T2" fmla="*/ 13 w 33"/>
              <a:gd name="T3" fmla="*/ 24 h 30"/>
              <a:gd name="T4" fmla="*/ 19 w 33"/>
              <a:gd name="T5" fmla="*/ 28 h 30"/>
              <a:gd name="T6" fmla="*/ 27 w 33"/>
              <a:gd name="T7" fmla="*/ 20 h 30"/>
              <a:gd name="T8" fmla="*/ 29 w 33"/>
              <a:gd name="T9" fmla="*/ 10 h 30"/>
              <a:gd name="T10" fmla="*/ 13 w 33"/>
              <a:gd name="T11" fmla="*/ 3 h 30"/>
              <a:gd name="T12" fmla="*/ 1 w 33"/>
              <a:gd name="T13" fmla="*/ 5 h 30"/>
              <a:gd name="T14" fmla="*/ 3 w 33"/>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3" y="21"/>
                </a:moveTo>
                <a:cubicBezTo>
                  <a:pt x="6" y="22"/>
                  <a:pt x="11" y="21"/>
                  <a:pt x="13" y="24"/>
                </a:cubicBezTo>
                <a:cubicBezTo>
                  <a:pt x="15" y="27"/>
                  <a:pt x="17" y="30"/>
                  <a:pt x="19" y="28"/>
                </a:cubicBezTo>
                <a:cubicBezTo>
                  <a:pt x="21" y="27"/>
                  <a:pt x="25" y="24"/>
                  <a:pt x="27" y="20"/>
                </a:cubicBezTo>
                <a:cubicBezTo>
                  <a:pt x="28" y="16"/>
                  <a:pt x="33" y="13"/>
                  <a:pt x="29" y="10"/>
                </a:cubicBezTo>
                <a:cubicBezTo>
                  <a:pt x="25" y="7"/>
                  <a:pt x="13" y="3"/>
                  <a:pt x="13" y="3"/>
                </a:cubicBezTo>
                <a:cubicBezTo>
                  <a:pt x="9" y="3"/>
                  <a:pt x="1" y="0"/>
                  <a:pt x="1" y="5"/>
                </a:cubicBezTo>
                <a:cubicBezTo>
                  <a:pt x="1" y="9"/>
                  <a:pt x="0" y="19"/>
                  <a:pt x="3" y="2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157"/>
          <p:cNvSpPr>
            <a:spLocks/>
          </p:cNvSpPr>
          <p:nvPr/>
        </p:nvSpPr>
        <p:spPr bwMode="auto">
          <a:xfrm>
            <a:off x="11211786" y="2152751"/>
            <a:ext cx="196905" cy="258789"/>
          </a:xfrm>
          <a:custGeom>
            <a:avLst/>
            <a:gdLst>
              <a:gd name="T0" fmla="*/ 8 w 70"/>
              <a:gd name="T1" fmla="*/ 72 h 92"/>
              <a:gd name="T2" fmla="*/ 13 w 70"/>
              <a:gd name="T3" fmla="*/ 82 h 92"/>
              <a:gd name="T4" fmla="*/ 25 w 70"/>
              <a:gd name="T5" fmla="*/ 89 h 92"/>
              <a:gd name="T6" fmla="*/ 34 w 70"/>
              <a:gd name="T7" fmla="*/ 81 h 92"/>
              <a:gd name="T8" fmla="*/ 45 w 70"/>
              <a:gd name="T9" fmla="*/ 78 h 92"/>
              <a:gd name="T10" fmla="*/ 59 w 70"/>
              <a:gd name="T11" fmla="*/ 72 h 92"/>
              <a:gd name="T12" fmla="*/ 65 w 70"/>
              <a:gd name="T13" fmla="*/ 68 h 92"/>
              <a:gd name="T14" fmla="*/ 62 w 70"/>
              <a:gd name="T15" fmla="*/ 52 h 92"/>
              <a:gd name="T16" fmla="*/ 65 w 70"/>
              <a:gd name="T17" fmla="*/ 40 h 92"/>
              <a:gd name="T18" fmla="*/ 67 w 70"/>
              <a:gd name="T19" fmla="*/ 31 h 92"/>
              <a:gd name="T20" fmla="*/ 50 w 70"/>
              <a:gd name="T21" fmla="*/ 16 h 92"/>
              <a:gd name="T22" fmla="*/ 44 w 70"/>
              <a:gd name="T23" fmla="*/ 6 h 92"/>
              <a:gd name="T24" fmla="*/ 33 w 70"/>
              <a:gd name="T25" fmla="*/ 4 h 92"/>
              <a:gd name="T26" fmla="*/ 31 w 70"/>
              <a:gd name="T27" fmla="*/ 13 h 92"/>
              <a:gd name="T28" fmla="*/ 9 w 70"/>
              <a:gd name="T29" fmla="*/ 26 h 92"/>
              <a:gd name="T30" fmla="*/ 9 w 70"/>
              <a:gd name="T31" fmla="*/ 38 h 92"/>
              <a:gd name="T32" fmla="*/ 13 w 70"/>
              <a:gd name="T33" fmla="*/ 45 h 92"/>
              <a:gd name="T34" fmla="*/ 5 w 70"/>
              <a:gd name="T35" fmla="*/ 54 h 92"/>
              <a:gd name="T36" fmla="*/ 3 w 70"/>
              <a:gd name="T37" fmla="*/ 64 h 92"/>
              <a:gd name="T38" fmla="*/ 8 w 70"/>
              <a:gd name="T39" fmla="*/ 7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92">
                <a:moveTo>
                  <a:pt x="8" y="72"/>
                </a:moveTo>
                <a:cubicBezTo>
                  <a:pt x="9" y="75"/>
                  <a:pt x="11" y="80"/>
                  <a:pt x="13" y="82"/>
                </a:cubicBezTo>
                <a:cubicBezTo>
                  <a:pt x="15" y="84"/>
                  <a:pt x="21" y="92"/>
                  <a:pt x="25" y="89"/>
                </a:cubicBezTo>
                <a:cubicBezTo>
                  <a:pt x="28" y="86"/>
                  <a:pt x="29" y="81"/>
                  <a:pt x="34" y="81"/>
                </a:cubicBezTo>
                <a:cubicBezTo>
                  <a:pt x="39" y="81"/>
                  <a:pt x="41" y="80"/>
                  <a:pt x="45" y="78"/>
                </a:cubicBezTo>
                <a:cubicBezTo>
                  <a:pt x="48" y="77"/>
                  <a:pt x="54" y="73"/>
                  <a:pt x="59" y="72"/>
                </a:cubicBezTo>
                <a:cubicBezTo>
                  <a:pt x="63" y="71"/>
                  <a:pt x="66" y="71"/>
                  <a:pt x="65" y="68"/>
                </a:cubicBezTo>
                <a:cubicBezTo>
                  <a:pt x="65" y="64"/>
                  <a:pt x="62" y="55"/>
                  <a:pt x="62" y="52"/>
                </a:cubicBezTo>
                <a:cubicBezTo>
                  <a:pt x="62" y="49"/>
                  <a:pt x="62" y="43"/>
                  <a:pt x="65" y="40"/>
                </a:cubicBezTo>
                <a:cubicBezTo>
                  <a:pt x="68" y="36"/>
                  <a:pt x="70" y="35"/>
                  <a:pt x="67" y="31"/>
                </a:cubicBezTo>
                <a:cubicBezTo>
                  <a:pt x="64" y="27"/>
                  <a:pt x="51" y="20"/>
                  <a:pt x="50" y="16"/>
                </a:cubicBezTo>
                <a:cubicBezTo>
                  <a:pt x="49" y="12"/>
                  <a:pt x="47" y="7"/>
                  <a:pt x="44" y="6"/>
                </a:cubicBezTo>
                <a:cubicBezTo>
                  <a:pt x="40" y="4"/>
                  <a:pt x="34" y="0"/>
                  <a:pt x="33" y="4"/>
                </a:cubicBezTo>
                <a:cubicBezTo>
                  <a:pt x="32" y="8"/>
                  <a:pt x="33" y="11"/>
                  <a:pt x="31" y="13"/>
                </a:cubicBezTo>
                <a:cubicBezTo>
                  <a:pt x="28" y="16"/>
                  <a:pt x="9" y="24"/>
                  <a:pt x="9" y="26"/>
                </a:cubicBezTo>
                <a:cubicBezTo>
                  <a:pt x="9" y="28"/>
                  <a:pt x="8" y="36"/>
                  <a:pt x="9" y="38"/>
                </a:cubicBezTo>
                <a:cubicBezTo>
                  <a:pt x="11" y="40"/>
                  <a:pt x="16" y="43"/>
                  <a:pt x="13" y="45"/>
                </a:cubicBezTo>
                <a:cubicBezTo>
                  <a:pt x="9" y="48"/>
                  <a:pt x="7" y="51"/>
                  <a:pt x="5" y="54"/>
                </a:cubicBezTo>
                <a:cubicBezTo>
                  <a:pt x="3" y="56"/>
                  <a:pt x="0" y="61"/>
                  <a:pt x="3" y="64"/>
                </a:cubicBezTo>
                <a:cubicBezTo>
                  <a:pt x="7" y="67"/>
                  <a:pt x="7" y="69"/>
                  <a:pt x="8" y="7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158"/>
          <p:cNvSpPr>
            <a:spLocks/>
          </p:cNvSpPr>
          <p:nvPr/>
        </p:nvSpPr>
        <p:spPr bwMode="auto">
          <a:xfrm>
            <a:off x="10663266" y="2428417"/>
            <a:ext cx="42195" cy="45006"/>
          </a:xfrm>
          <a:custGeom>
            <a:avLst/>
            <a:gdLst>
              <a:gd name="T0" fmla="*/ 5 w 15"/>
              <a:gd name="T1" fmla="*/ 12 h 16"/>
              <a:gd name="T2" fmla="*/ 12 w 15"/>
              <a:gd name="T3" fmla="*/ 13 h 16"/>
              <a:gd name="T4" fmla="*/ 13 w 15"/>
              <a:gd name="T5" fmla="*/ 10 h 16"/>
              <a:gd name="T6" fmla="*/ 7 w 15"/>
              <a:gd name="T7" fmla="*/ 5 h 16"/>
              <a:gd name="T8" fmla="*/ 0 w 15"/>
              <a:gd name="T9" fmla="*/ 4 h 16"/>
              <a:gd name="T10" fmla="*/ 5 w 15"/>
              <a:gd name="T11" fmla="*/ 12 h 16"/>
            </a:gdLst>
            <a:ahLst/>
            <a:cxnLst>
              <a:cxn ang="0">
                <a:pos x="T0" y="T1"/>
              </a:cxn>
              <a:cxn ang="0">
                <a:pos x="T2" y="T3"/>
              </a:cxn>
              <a:cxn ang="0">
                <a:pos x="T4" y="T5"/>
              </a:cxn>
              <a:cxn ang="0">
                <a:pos x="T6" y="T7"/>
              </a:cxn>
              <a:cxn ang="0">
                <a:pos x="T8" y="T9"/>
              </a:cxn>
              <a:cxn ang="0">
                <a:pos x="T10" y="T11"/>
              </a:cxn>
            </a:cxnLst>
            <a:rect l="0" t="0" r="r" b="b"/>
            <a:pathLst>
              <a:path w="15" h="16">
                <a:moveTo>
                  <a:pt x="5" y="12"/>
                </a:moveTo>
                <a:cubicBezTo>
                  <a:pt x="8" y="15"/>
                  <a:pt x="11" y="16"/>
                  <a:pt x="12" y="13"/>
                </a:cubicBezTo>
                <a:cubicBezTo>
                  <a:pt x="13" y="10"/>
                  <a:pt x="15" y="13"/>
                  <a:pt x="13" y="10"/>
                </a:cubicBezTo>
                <a:cubicBezTo>
                  <a:pt x="11" y="6"/>
                  <a:pt x="7" y="5"/>
                  <a:pt x="7" y="5"/>
                </a:cubicBezTo>
                <a:cubicBezTo>
                  <a:pt x="4" y="3"/>
                  <a:pt x="1" y="0"/>
                  <a:pt x="0" y="4"/>
                </a:cubicBezTo>
                <a:cubicBezTo>
                  <a:pt x="0" y="8"/>
                  <a:pt x="2" y="8"/>
                  <a:pt x="5" y="1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160"/>
          <p:cNvSpPr>
            <a:spLocks/>
          </p:cNvSpPr>
          <p:nvPr/>
        </p:nvSpPr>
        <p:spPr bwMode="auto">
          <a:xfrm>
            <a:off x="11158340" y="2172442"/>
            <a:ext cx="42195" cy="39382"/>
          </a:xfrm>
          <a:custGeom>
            <a:avLst/>
            <a:gdLst>
              <a:gd name="T0" fmla="*/ 5 w 15"/>
              <a:gd name="T1" fmla="*/ 13 h 14"/>
              <a:gd name="T2" fmla="*/ 13 w 15"/>
              <a:gd name="T3" fmla="*/ 7 h 14"/>
              <a:gd name="T4" fmla="*/ 9 w 15"/>
              <a:gd name="T5" fmla="*/ 1 h 14"/>
              <a:gd name="T6" fmla="*/ 0 w 15"/>
              <a:gd name="T7" fmla="*/ 6 h 14"/>
              <a:gd name="T8" fmla="*/ 5 w 15"/>
              <a:gd name="T9" fmla="*/ 13 h 14"/>
            </a:gdLst>
            <a:ahLst/>
            <a:cxnLst>
              <a:cxn ang="0">
                <a:pos x="T0" y="T1"/>
              </a:cxn>
              <a:cxn ang="0">
                <a:pos x="T2" y="T3"/>
              </a:cxn>
              <a:cxn ang="0">
                <a:pos x="T4" y="T5"/>
              </a:cxn>
              <a:cxn ang="0">
                <a:pos x="T6" y="T7"/>
              </a:cxn>
              <a:cxn ang="0">
                <a:pos x="T8" y="T9"/>
              </a:cxn>
            </a:cxnLst>
            <a:rect l="0" t="0" r="r" b="b"/>
            <a:pathLst>
              <a:path w="15" h="14">
                <a:moveTo>
                  <a:pt x="5" y="13"/>
                </a:moveTo>
                <a:cubicBezTo>
                  <a:pt x="7" y="11"/>
                  <a:pt x="11" y="10"/>
                  <a:pt x="13" y="7"/>
                </a:cubicBezTo>
                <a:cubicBezTo>
                  <a:pt x="15" y="3"/>
                  <a:pt x="11" y="2"/>
                  <a:pt x="9" y="1"/>
                </a:cubicBezTo>
                <a:cubicBezTo>
                  <a:pt x="7" y="0"/>
                  <a:pt x="0" y="2"/>
                  <a:pt x="0" y="6"/>
                </a:cubicBezTo>
                <a:cubicBezTo>
                  <a:pt x="1" y="10"/>
                  <a:pt x="2" y="14"/>
                  <a:pt x="5" y="1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216"/>
          <p:cNvSpPr>
            <a:spLocks/>
          </p:cNvSpPr>
          <p:nvPr/>
        </p:nvSpPr>
        <p:spPr bwMode="auto">
          <a:xfrm>
            <a:off x="12210374" y="3284952"/>
            <a:ext cx="98453" cy="80169"/>
          </a:xfrm>
          <a:custGeom>
            <a:avLst/>
            <a:gdLst>
              <a:gd name="T0" fmla="*/ 4 w 35"/>
              <a:gd name="T1" fmla="*/ 11 h 28"/>
              <a:gd name="T2" fmla="*/ 4 w 35"/>
              <a:gd name="T3" fmla="*/ 21 h 28"/>
              <a:gd name="T4" fmla="*/ 13 w 35"/>
              <a:gd name="T5" fmla="*/ 21 h 28"/>
              <a:gd name="T6" fmla="*/ 16 w 35"/>
              <a:gd name="T7" fmla="*/ 27 h 28"/>
              <a:gd name="T8" fmla="*/ 32 w 35"/>
              <a:gd name="T9" fmla="*/ 17 h 28"/>
              <a:gd name="T10" fmla="*/ 35 w 35"/>
              <a:gd name="T11" fmla="*/ 6 h 28"/>
              <a:gd name="T12" fmla="*/ 30 w 35"/>
              <a:gd name="T13" fmla="*/ 1 h 28"/>
              <a:gd name="T14" fmla="*/ 16 w 35"/>
              <a:gd name="T15" fmla="*/ 2 h 28"/>
              <a:gd name="T16" fmla="*/ 4 w 35"/>
              <a:gd name="T1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8">
                <a:moveTo>
                  <a:pt x="4" y="11"/>
                </a:moveTo>
                <a:cubicBezTo>
                  <a:pt x="4" y="15"/>
                  <a:pt x="0" y="20"/>
                  <a:pt x="4" y="21"/>
                </a:cubicBezTo>
                <a:cubicBezTo>
                  <a:pt x="8" y="21"/>
                  <a:pt x="13" y="17"/>
                  <a:pt x="13" y="21"/>
                </a:cubicBezTo>
                <a:cubicBezTo>
                  <a:pt x="14" y="25"/>
                  <a:pt x="12" y="28"/>
                  <a:pt x="16" y="27"/>
                </a:cubicBezTo>
                <a:cubicBezTo>
                  <a:pt x="20" y="27"/>
                  <a:pt x="30" y="21"/>
                  <a:pt x="32" y="17"/>
                </a:cubicBezTo>
                <a:cubicBezTo>
                  <a:pt x="35" y="14"/>
                  <a:pt x="35" y="9"/>
                  <a:pt x="35" y="6"/>
                </a:cubicBezTo>
                <a:cubicBezTo>
                  <a:pt x="35" y="4"/>
                  <a:pt x="32" y="0"/>
                  <a:pt x="30" y="1"/>
                </a:cubicBezTo>
                <a:cubicBezTo>
                  <a:pt x="28" y="1"/>
                  <a:pt x="18" y="1"/>
                  <a:pt x="16" y="2"/>
                </a:cubicBezTo>
                <a:cubicBezTo>
                  <a:pt x="13" y="3"/>
                  <a:pt x="5" y="8"/>
                  <a:pt x="4" y="1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237"/>
          <p:cNvSpPr>
            <a:spLocks/>
          </p:cNvSpPr>
          <p:nvPr/>
        </p:nvSpPr>
        <p:spPr bwMode="auto">
          <a:xfrm>
            <a:off x="10927680" y="6809547"/>
            <a:ext cx="413500" cy="707451"/>
          </a:xfrm>
          <a:custGeom>
            <a:avLst/>
            <a:gdLst>
              <a:gd name="T0" fmla="*/ 0 w 147"/>
              <a:gd name="T1" fmla="*/ 236 h 251"/>
              <a:gd name="T2" fmla="*/ 16 w 147"/>
              <a:gd name="T3" fmla="*/ 250 h 251"/>
              <a:gd name="T4" fmla="*/ 22 w 147"/>
              <a:gd name="T5" fmla="*/ 249 h 251"/>
              <a:gd name="T6" fmla="*/ 34 w 147"/>
              <a:gd name="T7" fmla="*/ 235 h 251"/>
              <a:gd name="T8" fmla="*/ 44 w 147"/>
              <a:gd name="T9" fmla="*/ 230 h 251"/>
              <a:gd name="T10" fmla="*/ 70 w 147"/>
              <a:gd name="T11" fmla="*/ 234 h 251"/>
              <a:gd name="T12" fmla="*/ 83 w 147"/>
              <a:gd name="T13" fmla="*/ 208 h 251"/>
              <a:gd name="T14" fmla="*/ 98 w 147"/>
              <a:gd name="T15" fmla="*/ 197 h 251"/>
              <a:gd name="T16" fmla="*/ 110 w 147"/>
              <a:gd name="T17" fmla="*/ 175 h 251"/>
              <a:gd name="T18" fmla="*/ 130 w 147"/>
              <a:gd name="T19" fmla="*/ 161 h 251"/>
              <a:gd name="T20" fmla="*/ 131 w 147"/>
              <a:gd name="T21" fmla="*/ 145 h 251"/>
              <a:gd name="T22" fmla="*/ 143 w 147"/>
              <a:gd name="T23" fmla="*/ 133 h 251"/>
              <a:gd name="T24" fmla="*/ 144 w 147"/>
              <a:gd name="T25" fmla="*/ 111 h 251"/>
              <a:gd name="T26" fmla="*/ 142 w 147"/>
              <a:gd name="T27" fmla="*/ 95 h 251"/>
              <a:gd name="T28" fmla="*/ 130 w 147"/>
              <a:gd name="T29" fmla="*/ 80 h 251"/>
              <a:gd name="T30" fmla="*/ 124 w 147"/>
              <a:gd name="T31" fmla="*/ 62 h 251"/>
              <a:gd name="T32" fmla="*/ 109 w 147"/>
              <a:gd name="T33" fmla="*/ 47 h 251"/>
              <a:gd name="T34" fmla="*/ 114 w 147"/>
              <a:gd name="T35" fmla="*/ 28 h 251"/>
              <a:gd name="T36" fmla="*/ 99 w 147"/>
              <a:gd name="T37" fmla="*/ 26 h 251"/>
              <a:gd name="T38" fmla="*/ 75 w 147"/>
              <a:gd name="T39" fmla="*/ 27 h 251"/>
              <a:gd name="T40" fmla="*/ 56 w 147"/>
              <a:gd name="T41" fmla="*/ 27 h 251"/>
              <a:gd name="T42" fmla="*/ 36 w 147"/>
              <a:gd name="T43" fmla="*/ 0 h 251"/>
              <a:gd name="T44" fmla="*/ 32 w 147"/>
              <a:gd name="T45" fmla="*/ 17 h 251"/>
              <a:gd name="T46" fmla="*/ 38 w 147"/>
              <a:gd name="T47" fmla="*/ 30 h 251"/>
              <a:gd name="T48" fmla="*/ 38 w 147"/>
              <a:gd name="T49" fmla="*/ 42 h 251"/>
              <a:gd name="T50" fmla="*/ 32 w 147"/>
              <a:gd name="T51" fmla="*/ 61 h 251"/>
              <a:gd name="T52" fmla="*/ 26 w 147"/>
              <a:gd name="T53" fmla="*/ 63 h 251"/>
              <a:gd name="T54" fmla="*/ 33 w 147"/>
              <a:gd name="T55" fmla="*/ 69 h 251"/>
              <a:gd name="T56" fmla="*/ 54 w 147"/>
              <a:gd name="T57" fmla="*/ 69 h 251"/>
              <a:gd name="T58" fmla="*/ 49 w 147"/>
              <a:gd name="T59" fmla="*/ 85 h 251"/>
              <a:gd name="T60" fmla="*/ 49 w 147"/>
              <a:gd name="T61" fmla="*/ 91 h 251"/>
              <a:gd name="T62" fmla="*/ 44 w 147"/>
              <a:gd name="T63" fmla="*/ 108 h 251"/>
              <a:gd name="T64" fmla="*/ 40 w 147"/>
              <a:gd name="T65" fmla="*/ 121 h 251"/>
              <a:gd name="T66" fmla="*/ 49 w 147"/>
              <a:gd name="T67" fmla="*/ 138 h 251"/>
              <a:gd name="T68" fmla="*/ 46 w 147"/>
              <a:gd name="T69" fmla="*/ 152 h 251"/>
              <a:gd name="T70" fmla="*/ 53 w 147"/>
              <a:gd name="T71" fmla="*/ 165 h 251"/>
              <a:gd name="T72" fmla="*/ 35 w 147"/>
              <a:gd name="T73" fmla="*/ 184 h 251"/>
              <a:gd name="T74" fmla="*/ 32 w 147"/>
              <a:gd name="T75" fmla="*/ 200 h 251"/>
              <a:gd name="T76" fmla="*/ 22 w 147"/>
              <a:gd name="T77" fmla="*/ 200 h 251"/>
              <a:gd name="T78" fmla="*/ 5 w 147"/>
              <a:gd name="T79" fmla="*/ 219 h 251"/>
              <a:gd name="T80" fmla="*/ 3 w 147"/>
              <a:gd name="T81" fmla="*/ 23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251">
                <a:moveTo>
                  <a:pt x="3" y="233"/>
                </a:moveTo>
                <a:cubicBezTo>
                  <a:pt x="2" y="234"/>
                  <a:pt x="0" y="236"/>
                  <a:pt x="0" y="236"/>
                </a:cubicBezTo>
                <a:cubicBezTo>
                  <a:pt x="1" y="238"/>
                  <a:pt x="11" y="249"/>
                  <a:pt x="13" y="250"/>
                </a:cubicBezTo>
                <a:cubicBezTo>
                  <a:pt x="14" y="250"/>
                  <a:pt x="15" y="250"/>
                  <a:pt x="16" y="250"/>
                </a:cubicBezTo>
                <a:cubicBezTo>
                  <a:pt x="17" y="250"/>
                  <a:pt x="20" y="251"/>
                  <a:pt x="21" y="251"/>
                </a:cubicBezTo>
                <a:cubicBezTo>
                  <a:pt x="22" y="251"/>
                  <a:pt x="22" y="250"/>
                  <a:pt x="22" y="249"/>
                </a:cubicBezTo>
                <a:cubicBezTo>
                  <a:pt x="26" y="239"/>
                  <a:pt x="29" y="234"/>
                  <a:pt x="32" y="235"/>
                </a:cubicBezTo>
                <a:cubicBezTo>
                  <a:pt x="33" y="235"/>
                  <a:pt x="34" y="235"/>
                  <a:pt x="34" y="235"/>
                </a:cubicBezTo>
                <a:cubicBezTo>
                  <a:pt x="36" y="235"/>
                  <a:pt x="37" y="235"/>
                  <a:pt x="39" y="236"/>
                </a:cubicBezTo>
                <a:cubicBezTo>
                  <a:pt x="44" y="230"/>
                  <a:pt x="44" y="230"/>
                  <a:pt x="44" y="230"/>
                </a:cubicBezTo>
                <a:cubicBezTo>
                  <a:pt x="44" y="230"/>
                  <a:pt x="45" y="229"/>
                  <a:pt x="46" y="230"/>
                </a:cubicBezTo>
                <a:cubicBezTo>
                  <a:pt x="56" y="232"/>
                  <a:pt x="68" y="235"/>
                  <a:pt x="70" y="234"/>
                </a:cubicBezTo>
                <a:cubicBezTo>
                  <a:pt x="72" y="234"/>
                  <a:pt x="81" y="224"/>
                  <a:pt x="82" y="222"/>
                </a:cubicBezTo>
                <a:cubicBezTo>
                  <a:pt x="82" y="221"/>
                  <a:pt x="83" y="212"/>
                  <a:pt x="83" y="208"/>
                </a:cubicBezTo>
                <a:cubicBezTo>
                  <a:pt x="83" y="205"/>
                  <a:pt x="87" y="203"/>
                  <a:pt x="93" y="200"/>
                </a:cubicBezTo>
                <a:cubicBezTo>
                  <a:pt x="95" y="199"/>
                  <a:pt x="97" y="198"/>
                  <a:pt x="98" y="197"/>
                </a:cubicBezTo>
                <a:cubicBezTo>
                  <a:pt x="100" y="195"/>
                  <a:pt x="105" y="184"/>
                  <a:pt x="108" y="180"/>
                </a:cubicBezTo>
                <a:cubicBezTo>
                  <a:pt x="109" y="177"/>
                  <a:pt x="110" y="176"/>
                  <a:pt x="110" y="175"/>
                </a:cubicBezTo>
                <a:cubicBezTo>
                  <a:pt x="112" y="173"/>
                  <a:pt x="122" y="169"/>
                  <a:pt x="122" y="169"/>
                </a:cubicBezTo>
                <a:cubicBezTo>
                  <a:pt x="123" y="168"/>
                  <a:pt x="128" y="163"/>
                  <a:pt x="130" y="161"/>
                </a:cubicBezTo>
                <a:cubicBezTo>
                  <a:pt x="130" y="160"/>
                  <a:pt x="131" y="160"/>
                  <a:pt x="132" y="159"/>
                </a:cubicBezTo>
                <a:cubicBezTo>
                  <a:pt x="133" y="158"/>
                  <a:pt x="132" y="149"/>
                  <a:pt x="131" y="145"/>
                </a:cubicBezTo>
                <a:cubicBezTo>
                  <a:pt x="131" y="142"/>
                  <a:pt x="133" y="140"/>
                  <a:pt x="140" y="135"/>
                </a:cubicBezTo>
                <a:cubicBezTo>
                  <a:pt x="142" y="134"/>
                  <a:pt x="143" y="133"/>
                  <a:pt x="143" y="133"/>
                </a:cubicBezTo>
                <a:cubicBezTo>
                  <a:pt x="144" y="131"/>
                  <a:pt x="146" y="122"/>
                  <a:pt x="147" y="118"/>
                </a:cubicBezTo>
                <a:cubicBezTo>
                  <a:pt x="147" y="117"/>
                  <a:pt x="146" y="114"/>
                  <a:pt x="144" y="111"/>
                </a:cubicBezTo>
                <a:cubicBezTo>
                  <a:pt x="144" y="110"/>
                  <a:pt x="143" y="108"/>
                  <a:pt x="143" y="107"/>
                </a:cubicBezTo>
                <a:cubicBezTo>
                  <a:pt x="141" y="103"/>
                  <a:pt x="142" y="98"/>
                  <a:pt x="142" y="95"/>
                </a:cubicBezTo>
                <a:cubicBezTo>
                  <a:pt x="142" y="94"/>
                  <a:pt x="143" y="93"/>
                  <a:pt x="143" y="93"/>
                </a:cubicBezTo>
                <a:cubicBezTo>
                  <a:pt x="142" y="91"/>
                  <a:pt x="133" y="83"/>
                  <a:pt x="130" y="80"/>
                </a:cubicBezTo>
                <a:cubicBezTo>
                  <a:pt x="127" y="78"/>
                  <a:pt x="126" y="72"/>
                  <a:pt x="124" y="64"/>
                </a:cubicBezTo>
                <a:cubicBezTo>
                  <a:pt x="124" y="63"/>
                  <a:pt x="124" y="62"/>
                  <a:pt x="124" y="62"/>
                </a:cubicBezTo>
                <a:cubicBezTo>
                  <a:pt x="123" y="61"/>
                  <a:pt x="121" y="59"/>
                  <a:pt x="119" y="57"/>
                </a:cubicBezTo>
                <a:cubicBezTo>
                  <a:pt x="114" y="52"/>
                  <a:pt x="110" y="49"/>
                  <a:pt x="109" y="47"/>
                </a:cubicBezTo>
                <a:cubicBezTo>
                  <a:pt x="107" y="43"/>
                  <a:pt x="110" y="37"/>
                  <a:pt x="113" y="30"/>
                </a:cubicBezTo>
                <a:cubicBezTo>
                  <a:pt x="114" y="28"/>
                  <a:pt x="114" y="28"/>
                  <a:pt x="114" y="28"/>
                </a:cubicBezTo>
                <a:cubicBezTo>
                  <a:pt x="115" y="26"/>
                  <a:pt x="113" y="23"/>
                  <a:pt x="111" y="22"/>
                </a:cubicBezTo>
                <a:cubicBezTo>
                  <a:pt x="108" y="23"/>
                  <a:pt x="102" y="26"/>
                  <a:pt x="99" y="26"/>
                </a:cubicBezTo>
                <a:cubicBezTo>
                  <a:pt x="95" y="28"/>
                  <a:pt x="80" y="24"/>
                  <a:pt x="80" y="24"/>
                </a:cubicBezTo>
                <a:cubicBezTo>
                  <a:pt x="79" y="24"/>
                  <a:pt x="77" y="25"/>
                  <a:pt x="75" y="27"/>
                </a:cubicBezTo>
                <a:cubicBezTo>
                  <a:pt x="74" y="28"/>
                  <a:pt x="73" y="29"/>
                  <a:pt x="72" y="30"/>
                </a:cubicBezTo>
                <a:cubicBezTo>
                  <a:pt x="68" y="33"/>
                  <a:pt x="59" y="29"/>
                  <a:pt x="56" y="27"/>
                </a:cubicBezTo>
                <a:cubicBezTo>
                  <a:pt x="53" y="25"/>
                  <a:pt x="49" y="21"/>
                  <a:pt x="45" y="16"/>
                </a:cubicBezTo>
                <a:cubicBezTo>
                  <a:pt x="43" y="13"/>
                  <a:pt x="38" y="4"/>
                  <a:pt x="36" y="0"/>
                </a:cubicBezTo>
                <a:cubicBezTo>
                  <a:pt x="28" y="6"/>
                  <a:pt x="27" y="8"/>
                  <a:pt x="27" y="8"/>
                </a:cubicBezTo>
                <a:cubicBezTo>
                  <a:pt x="28" y="9"/>
                  <a:pt x="30" y="13"/>
                  <a:pt x="32" y="17"/>
                </a:cubicBezTo>
                <a:cubicBezTo>
                  <a:pt x="35" y="23"/>
                  <a:pt x="37" y="27"/>
                  <a:pt x="37" y="29"/>
                </a:cubicBezTo>
                <a:cubicBezTo>
                  <a:pt x="38" y="30"/>
                  <a:pt x="38" y="30"/>
                  <a:pt x="38" y="30"/>
                </a:cubicBezTo>
                <a:cubicBezTo>
                  <a:pt x="38" y="32"/>
                  <a:pt x="39" y="35"/>
                  <a:pt x="38" y="38"/>
                </a:cubicBezTo>
                <a:cubicBezTo>
                  <a:pt x="38" y="39"/>
                  <a:pt x="38" y="41"/>
                  <a:pt x="38" y="42"/>
                </a:cubicBezTo>
                <a:cubicBezTo>
                  <a:pt x="37" y="44"/>
                  <a:pt x="37" y="46"/>
                  <a:pt x="37" y="48"/>
                </a:cubicBezTo>
                <a:cubicBezTo>
                  <a:pt x="37" y="50"/>
                  <a:pt x="35" y="60"/>
                  <a:pt x="32" y="61"/>
                </a:cubicBezTo>
                <a:cubicBezTo>
                  <a:pt x="31" y="62"/>
                  <a:pt x="31" y="62"/>
                  <a:pt x="30" y="62"/>
                </a:cubicBezTo>
                <a:cubicBezTo>
                  <a:pt x="29" y="62"/>
                  <a:pt x="27" y="63"/>
                  <a:pt x="26" y="63"/>
                </a:cubicBezTo>
                <a:cubicBezTo>
                  <a:pt x="29" y="68"/>
                  <a:pt x="31" y="70"/>
                  <a:pt x="32" y="70"/>
                </a:cubicBezTo>
                <a:cubicBezTo>
                  <a:pt x="33" y="70"/>
                  <a:pt x="33" y="69"/>
                  <a:pt x="33" y="69"/>
                </a:cubicBezTo>
                <a:cubicBezTo>
                  <a:pt x="35" y="66"/>
                  <a:pt x="37" y="63"/>
                  <a:pt x="40" y="63"/>
                </a:cubicBezTo>
                <a:cubicBezTo>
                  <a:pt x="44" y="63"/>
                  <a:pt x="54" y="63"/>
                  <a:pt x="54" y="69"/>
                </a:cubicBezTo>
                <a:cubicBezTo>
                  <a:pt x="54" y="73"/>
                  <a:pt x="53" y="76"/>
                  <a:pt x="51" y="79"/>
                </a:cubicBezTo>
                <a:cubicBezTo>
                  <a:pt x="50" y="80"/>
                  <a:pt x="50" y="83"/>
                  <a:pt x="49" y="85"/>
                </a:cubicBezTo>
                <a:cubicBezTo>
                  <a:pt x="49" y="86"/>
                  <a:pt x="49" y="86"/>
                  <a:pt x="49" y="86"/>
                </a:cubicBezTo>
                <a:cubicBezTo>
                  <a:pt x="49" y="87"/>
                  <a:pt x="49" y="89"/>
                  <a:pt x="49" y="91"/>
                </a:cubicBezTo>
                <a:cubicBezTo>
                  <a:pt x="49" y="97"/>
                  <a:pt x="48" y="101"/>
                  <a:pt x="47" y="103"/>
                </a:cubicBezTo>
                <a:cubicBezTo>
                  <a:pt x="47" y="104"/>
                  <a:pt x="45" y="106"/>
                  <a:pt x="44" y="108"/>
                </a:cubicBezTo>
                <a:cubicBezTo>
                  <a:pt x="42" y="111"/>
                  <a:pt x="37" y="117"/>
                  <a:pt x="37" y="118"/>
                </a:cubicBezTo>
                <a:cubicBezTo>
                  <a:pt x="38" y="119"/>
                  <a:pt x="39" y="120"/>
                  <a:pt x="40" y="121"/>
                </a:cubicBezTo>
                <a:cubicBezTo>
                  <a:pt x="47" y="129"/>
                  <a:pt x="51" y="133"/>
                  <a:pt x="50" y="136"/>
                </a:cubicBezTo>
                <a:cubicBezTo>
                  <a:pt x="50" y="137"/>
                  <a:pt x="50" y="137"/>
                  <a:pt x="49" y="138"/>
                </a:cubicBezTo>
                <a:cubicBezTo>
                  <a:pt x="47" y="139"/>
                  <a:pt x="45" y="142"/>
                  <a:pt x="45" y="143"/>
                </a:cubicBezTo>
                <a:cubicBezTo>
                  <a:pt x="45" y="150"/>
                  <a:pt x="45" y="152"/>
                  <a:pt x="46" y="152"/>
                </a:cubicBezTo>
                <a:cubicBezTo>
                  <a:pt x="46" y="153"/>
                  <a:pt x="46" y="153"/>
                  <a:pt x="46" y="153"/>
                </a:cubicBezTo>
                <a:cubicBezTo>
                  <a:pt x="51" y="159"/>
                  <a:pt x="53" y="163"/>
                  <a:pt x="53" y="165"/>
                </a:cubicBezTo>
                <a:cubicBezTo>
                  <a:pt x="53" y="166"/>
                  <a:pt x="52" y="167"/>
                  <a:pt x="52" y="167"/>
                </a:cubicBezTo>
                <a:cubicBezTo>
                  <a:pt x="49" y="169"/>
                  <a:pt x="36" y="181"/>
                  <a:pt x="35" y="184"/>
                </a:cubicBezTo>
                <a:cubicBezTo>
                  <a:pt x="35" y="186"/>
                  <a:pt x="36" y="197"/>
                  <a:pt x="34" y="199"/>
                </a:cubicBezTo>
                <a:cubicBezTo>
                  <a:pt x="33" y="200"/>
                  <a:pt x="32" y="200"/>
                  <a:pt x="32" y="200"/>
                </a:cubicBezTo>
                <a:cubicBezTo>
                  <a:pt x="31" y="200"/>
                  <a:pt x="30" y="201"/>
                  <a:pt x="30" y="201"/>
                </a:cubicBezTo>
                <a:cubicBezTo>
                  <a:pt x="28" y="201"/>
                  <a:pt x="24" y="202"/>
                  <a:pt x="22" y="200"/>
                </a:cubicBezTo>
                <a:cubicBezTo>
                  <a:pt x="14" y="207"/>
                  <a:pt x="6" y="215"/>
                  <a:pt x="5" y="217"/>
                </a:cubicBezTo>
                <a:cubicBezTo>
                  <a:pt x="5" y="218"/>
                  <a:pt x="5" y="219"/>
                  <a:pt x="5" y="219"/>
                </a:cubicBezTo>
                <a:cubicBezTo>
                  <a:pt x="6" y="223"/>
                  <a:pt x="8" y="229"/>
                  <a:pt x="5" y="231"/>
                </a:cubicBezTo>
                <a:cubicBezTo>
                  <a:pt x="5" y="232"/>
                  <a:pt x="4" y="233"/>
                  <a:pt x="3" y="23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1" name="Freeform 239"/>
          <p:cNvSpPr>
            <a:spLocks/>
          </p:cNvSpPr>
          <p:nvPr/>
        </p:nvSpPr>
        <p:spPr bwMode="auto">
          <a:xfrm>
            <a:off x="11718113" y="5140077"/>
            <a:ext cx="1990145" cy="2241902"/>
          </a:xfrm>
          <a:custGeom>
            <a:avLst/>
            <a:gdLst>
              <a:gd name="T0" fmla="*/ 677 w 707"/>
              <a:gd name="T1" fmla="*/ 193 h 795"/>
              <a:gd name="T2" fmla="*/ 649 w 707"/>
              <a:gd name="T3" fmla="*/ 166 h 795"/>
              <a:gd name="T4" fmla="*/ 616 w 707"/>
              <a:gd name="T5" fmla="*/ 168 h 795"/>
              <a:gd name="T6" fmla="*/ 600 w 707"/>
              <a:gd name="T7" fmla="*/ 152 h 795"/>
              <a:gd name="T8" fmla="*/ 548 w 707"/>
              <a:gd name="T9" fmla="*/ 156 h 795"/>
              <a:gd name="T10" fmla="*/ 535 w 707"/>
              <a:gd name="T11" fmla="*/ 205 h 795"/>
              <a:gd name="T12" fmla="*/ 501 w 707"/>
              <a:gd name="T13" fmla="*/ 272 h 795"/>
              <a:gd name="T14" fmla="*/ 479 w 707"/>
              <a:gd name="T15" fmla="*/ 244 h 795"/>
              <a:gd name="T16" fmla="*/ 433 w 707"/>
              <a:gd name="T17" fmla="*/ 277 h 795"/>
              <a:gd name="T18" fmla="*/ 390 w 707"/>
              <a:gd name="T19" fmla="*/ 251 h 795"/>
              <a:gd name="T20" fmla="*/ 380 w 707"/>
              <a:gd name="T21" fmla="*/ 157 h 795"/>
              <a:gd name="T22" fmla="*/ 366 w 707"/>
              <a:gd name="T23" fmla="*/ 110 h 795"/>
              <a:gd name="T24" fmla="*/ 341 w 707"/>
              <a:gd name="T25" fmla="*/ 87 h 795"/>
              <a:gd name="T26" fmla="*/ 334 w 707"/>
              <a:gd name="T27" fmla="*/ 57 h 795"/>
              <a:gd name="T28" fmla="*/ 293 w 707"/>
              <a:gd name="T29" fmla="*/ 32 h 795"/>
              <a:gd name="T30" fmla="*/ 291 w 707"/>
              <a:gd name="T31" fmla="*/ 4 h 795"/>
              <a:gd name="T32" fmla="*/ 258 w 707"/>
              <a:gd name="T33" fmla="*/ 23 h 795"/>
              <a:gd name="T34" fmla="*/ 254 w 707"/>
              <a:gd name="T35" fmla="*/ 83 h 795"/>
              <a:gd name="T36" fmla="*/ 258 w 707"/>
              <a:gd name="T37" fmla="*/ 146 h 795"/>
              <a:gd name="T38" fmla="*/ 236 w 707"/>
              <a:gd name="T39" fmla="*/ 187 h 795"/>
              <a:gd name="T40" fmla="*/ 242 w 707"/>
              <a:gd name="T41" fmla="*/ 239 h 795"/>
              <a:gd name="T42" fmla="*/ 271 w 707"/>
              <a:gd name="T43" fmla="*/ 266 h 795"/>
              <a:gd name="T44" fmla="*/ 259 w 707"/>
              <a:gd name="T45" fmla="*/ 295 h 795"/>
              <a:gd name="T46" fmla="*/ 249 w 707"/>
              <a:gd name="T47" fmla="*/ 354 h 795"/>
              <a:gd name="T48" fmla="*/ 195 w 707"/>
              <a:gd name="T49" fmla="*/ 328 h 795"/>
              <a:gd name="T50" fmla="*/ 172 w 707"/>
              <a:gd name="T51" fmla="*/ 387 h 795"/>
              <a:gd name="T52" fmla="*/ 159 w 707"/>
              <a:gd name="T53" fmla="*/ 442 h 795"/>
              <a:gd name="T54" fmla="*/ 117 w 707"/>
              <a:gd name="T55" fmla="*/ 412 h 795"/>
              <a:gd name="T56" fmla="*/ 72 w 707"/>
              <a:gd name="T57" fmla="*/ 436 h 795"/>
              <a:gd name="T58" fmla="*/ 59 w 707"/>
              <a:gd name="T59" fmla="*/ 498 h 795"/>
              <a:gd name="T60" fmla="*/ 47 w 707"/>
              <a:gd name="T61" fmla="*/ 542 h 795"/>
              <a:gd name="T62" fmla="*/ 39 w 707"/>
              <a:gd name="T63" fmla="*/ 579 h 795"/>
              <a:gd name="T64" fmla="*/ 37 w 707"/>
              <a:gd name="T65" fmla="*/ 618 h 795"/>
              <a:gd name="T66" fmla="*/ 14 w 707"/>
              <a:gd name="T67" fmla="*/ 641 h 795"/>
              <a:gd name="T68" fmla="*/ 9 w 707"/>
              <a:gd name="T69" fmla="*/ 659 h 795"/>
              <a:gd name="T70" fmla="*/ 57 w 707"/>
              <a:gd name="T71" fmla="*/ 690 h 795"/>
              <a:gd name="T72" fmla="*/ 125 w 707"/>
              <a:gd name="T73" fmla="*/ 708 h 795"/>
              <a:gd name="T74" fmla="*/ 172 w 707"/>
              <a:gd name="T75" fmla="*/ 693 h 795"/>
              <a:gd name="T76" fmla="*/ 204 w 707"/>
              <a:gd name="T77" fmla="*/ 722 h 795"/>
              <a:gd name="T78" fmla="*/ 266 w 707"/>
              <a:gd name="T79" fmla="*/ 747 h 795"/>
              <a:gd name="T80" fmla="*/ 296 w 707"/>
              <a:gd name="T81" fmla="*/ 774 h 795"/>
              <a:gd name="T82" fmla="*/ 342 w 707"/>
              <a:gd name="T83" fmla="*/ 789 h 795"/>
              <a:gd name="T84" fmla="*/ 424 w 707"/>
              <a:gd name="T85" fmla="*/ 677 h 795"/>
              <a:gd name="T86" fmla="*/ 454 w 707"/>
              <a:gd name="T87" fmla="*/ 562 h 795"/>
              <a:gd name="T88" fmla="*/ 425 w 707"/>
              <a:gd name="T89" fmla="*/ 463 h 795"/>
              <a:gd name="T90" fmla="*/ 460 w 707"/>
              <a:gd name="T91" fmla="*/ 405 h 795"/>
              <a:gd name="T92" fmla="*/ 500 w 707"/>
              <a:gd name="T93" fmla="*/ 385 h 795"/>
              <a:gd name="T94" fmla="*/ 548 w 707"/>
              <a:gd name="T95" fmla="*/ 386 h 795"/>
              <a:gd name="T96" fmla="*/ 611 w 707"/>
              <a:gd name="T97" fmla="*/ 354 h 795"/>
              <a:gd name="T98" fmla="*/ 647 w 707"/>
              <a:gd name="T99" fmla="*/ 327 h 795"/>
              <a:gd name="T100" fmla="*/ 676 w 707"/>
              <a:gd name="T101" fmla="*/ 344 h 795"/>
              <a:gd name="T102" fmla="*/ 689 w 707"/>
              <a:gd name="T103" fmla="*/ 304 h 795"/>
              <a:gd name="T104" fmla="*/ 662 w 707"/>
              <a:gd name="T105" fmla="*/ 255 h 795"/>
              <a:gd name="T106" fmla="*/ 671 w 707"/>
              <a:gd name="T107" fmla="*/ 235 h 795"/>
              <a:gd name="T108" fmla="*/ 704 w 707"/>
              <a:gd name="T109" fmla="*/ 237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7" h="795">
                <a:moveTo>
                  <a:pt x="706" y="234"/>
                </a:moveTo>
                <a:cubicBezTo>
                  <a:pt x="706" y="233"/>
                  <a:pt x="707" y="231"/>
                  <a:pt x="707" y="229"/>
                </a:cubicBezTo>
                <a:cubicBezTo>
                  <a:pt x="707" y="228"/>
                  <a:pt x="704" y="224"/>
                  <a:pt x="691" y="212"/>
                </a:cubicBezTo>
                <a:cubicBezTo>
                  <a:pt x="690" y="211"/>
                  <a:pt x="690" y="211"/>
                  <a:pt x="690" y="211"/>
                </a:cubicBezTo>
                <a:cubicBezTo>
                  <a:pt x="688" y="209"/>
                  <a:pt x="686" y="205"/>
                  <a:pt x="685" y="201"/>
                </a:cubicBezTo>
                <a:cubicBezTo>
                  <a:pt x="684" y="199"/>
                  <a:pt x="683" y="197"/>
                  <a:pt x="682" y="196"/>
                </a:cubicBezTo>
                <a:cubicBezTo>
                  <a:pt x="681" y="194"/>
                  <a:pt x="679" y="193"/>
                  <a:pt x="677" y="193"/>
                </a:cubicBezTo>
                <a:cubicBezTo>
                  <a:pt x="676" y="193"/>
                  <a:pt x="675" y="193"/>
                  <a:pt x="674" y="192"/>
                </a:cubicBezTo>
                <a:cubicBezTo>
                  <a:pt x="672" y="191"/>
                  <a:pt x="672" y="187"/>
                  <a:pt x="672" y="183"/>
                </a:cubicBezTo>
                <a:cubicBezTo>
                  <a:pt x="673" y="182"/>
                  <a:pt x="673" y="182"/>
                  <a:pt x="673" y="182"/>
                </a:cubicBezTo>
                <a:cubicBezTo>
                  <a:pt x="672" y="181"/>
                  <a:pt x="667" y="176"/>
                  <a:pt x="664" y="173"/>
                </a:cubicBezTo>
                <a:cubicBezTo>
                  <a:pt x="661" y="171"/>
                  <a:pt x="659" y="169"/>
                  <a:pt x="658" y="167"/>
                </a:cubicBezTo>
                <a:cubicBezTo>
                  <a:pt x="657" y="165"/>
                  <a:pt x="655" y="166"/>
                  <a:pt x="652" y="166"/>
                </a:cubicBezTo>
                <a:cubicBezTo>
                  <a:pt x="650" y="166"/>
                  <a:pt x="649" y="166"/>
                  <a:pt x="649" y="166"/>
                </a:cubicBezTo>
                <a:cubicBezTo>
                  <a:pt x="648" y="166"/>
                  <a:pt x="648" y="169"/>
                  <a:pt x="648" y="170"/>
                </a:cubicBezTo>
                <a:cubicBezTo>
                  <a:pt x="648" y="172"/>
                  <a:pt x="648" y="174"/>
                  <a:pt x="647" y="175"/>
                </a:cubicBezTo>
                <a:cubicBezTo>
                  <a:pt x="646" y="177"/>
                  <a:pt x="641" y="183"/>
                  <a:pt x="638" y="185"/>
                </a:cubicBezTo>
                <a:cubicBezTo>
                  <a:pt x="635" y="187"/>
                  <a:pt x="625" y="185"/>
                  <a:pt x="622" y="183"/>
                </a:cubicBezTo>
                <a:cubicBezTo>
                  <a:pt x="618" y="182"/>
                  <a:pt x="618" y="178"/>
                  <a:pt x="619" y="175"/>
                </a:cubicBezTo>
                <a:cubicBezTo>
                  <a:pt x="619" y="174"/>
                  <a:pt x="619" y="172"/>
                  <a:pt x="619" y="172"/>
                </a:cubicBezTo>
                <a:cubicBezTo>
                  <a:pt x="618" y="171"/>
                  <a:pt x="617" y="170"/>
                  <a:pt x="616" y="168"/>
                </a:cubicBezTo>
                <a:cubicBezTo>
                  <a:pt x="615" y="168"/>
                  <a:pt x="614" y="167"/>
                  <a:pt x="613" y="166"/>
                </a:cubicBezTo>
                <a:cubicBezTo>
                  <a:pt x="612" y="164"/>
                  <a:pt x="612" y="161"/>
                  <a:pt x="612" y="158"/>
                </a:cubicBezTo>
                <a:cubicBezTo>
                  <a:pt x="612" y="157"/>
                  <a:pt x="613" y="156"/>
                  <a:pt x="613" y="155"/>
                </a:cubicBezTo>
                <a:cubicBezTo>
                  <a:pt x="612" y="154"/>
                  <a:pt x="610" y="154"/>
                  <a:pt x="609" y="154"/>
                </a:cubicBezTo>
                <a:cubicBezTo>
                  <a:pt x="608" y="154"/>
                  <a:pt x="607" y="154"/>
                  <a:pt x="607" y="154"/>
                </a:cubicBezTo>
                <a:cubicBezTo>
                  <a:pt x="606" y="154"/>
                  <a:pt x="605" y="153"/>
                  <a:pt x="604" y="153"/>
                </a:cubicBezTo>
                <a:cubicBezTo>
                  <a:pt x="603" y="153"/>
                  <a:pt x="602" y="152"/>
                  <a:pt x="600" y="152"/>
                </a:cubicBezTo>
                <a:cubicBezTo>
                  <a:pt x="597" y="152"/>
                  <a:pt x="594" y="151"/>
                  <a:pt x="589" y="148"/>
                </a:cubicBezTo>
                <a:cubicBezTo>
                  <a:pt x="587" y="147"/>
                  <a:pt x="586" y="147"/>
                  <a:pt x="585" y="146"/>
                </a:cubicBezTo>
                <a:cubicBezTo>
                  <a:pt x="583" y="146"/>
                  <a:pt x="578" y="147"/>
                  <a:pt x="575" y="147"/>
                </a:cubicBezTo>
                <a:cubicBezTo>
                  <a:pt x="573" y="147"/>
                  <a:pt x="571" y="147"/>
                  <a:pt x="570" y="147"/>
                </a:cubicBezTo>
                <a:cubicBezTo>
                  <a:pt x="568" y="147"/>
                  <a:pt x="565" y="147"/>
                  <a:pt x="561" y="147"/>
                </a:cubicBezTo>
                <a:cubicBezTo>
                  <a:pt x="559" y="147"/>
                  <a:pt x="556" y="146"/>
                  <a:pt x="556" y="146"/>
                </a:cubicBezTo>
                <a:cubicBezTo>
                  <a:pt x="554" y="147"/>
                  <a:pt x="549" y="155"/>
                  <a:pt x="548" y="156"/>
                </a:cubicBezTo>
                <a:cubicBezTo>
                  <a:pt x="548" y="156"/>
                  <a:pt x="548" y="157"/>
                  <a:pt x="548" y="158"/>
                </a:cubicBezTo>
                <a:cubicBezTo>
                  <a:pt x="546" y="163"/>
                  <a:pt x="545" y="168"/>
                  <a:pt x="544" y="170"/>
                </a:cubicBezTo>
                <a:cubicBezTo>
                  <a:pt x="543" y="171"/>
                  <a:pt x="542" y="173"/>
                  <a:pt x="534" y="178"/>
                </a:cubicBezTo>
                <a:cubicBezTo>
                  <a:pt x="534" y="179"/>
                  <a:pt x="536" y="185"/>
                  <a:pt x="536" y="187"/>
                </a:cubicBezTo>
                <a:cubicBezTo>
                  <a:pt x="537" y="190"/>
                  <a:pt x="538" y="191"/>
                  <a:pt x="538" y="192"/>
                </a:cubicBezTo>
                <a:cubicBezTo>
                  <a:pt x="538" y="193"/>
                  <a:pt x="537" y="197"/>
                  <a:pt x="536" y="202"/>
                </a:cubicBezTo>
                <a:cubicBezTo>
                  <a:pt x="535" y="203"/>
                  <a:pt x="535" y="204"/>
                  <a:pt x="535" y="205"/>
                </a:cubicBezTo>
                <a:cubicBezTo>
                  <a:pt x="535" y="206"/>
                  <a:pt x="534" y="208"/>
                  <a:pt x="520" y="220"/>
                </a:cubicBezTo>
                <a:cubicBezTo>
                  <a:pt x="518" y="223"/>
                  <a:pt x="519" y="234"/>
                  <a:pt x="519" y="238"/>
                </a:cubicBezTo>
                <a:cubicBezTo>
                  <a:pt x="519" y="239"/>
                  <a:pt x="519" y="239"/>
                  <a:pt x="519" y="240"/>
                </a:cubicBezTo>
                <a:cubicBezTo>
                  <a:pt x="519" y="243"/>
                  <a:pt x="519" y="246"/>
                  <a:pt x="517" y="249"/>
                </a:cubicBezTo>
                <a:cubicBezTo>
                  <a:pt x="514" y="252"/>
                  <a:pt x="504" y="259"/>
                  <a:pt x="502" y="260"/>
                </a:cubicBezTo>
                <a:cubicBezTo>
                  <a:pt x="501" y="261"/>
                  <a:pt x="501" y="264"/>
                  <a:pt x="501" y="266"/>
                </a:cubicBezTo>
                <a:cubicBezTo>
                  <a:pt x="501" y="268"/>
                  <a:pt x="501" y="270"/>
                  <a:pt x="501" y="272"/>
                </a:cubicBezTo>
                <a:cubicBezTo>
                  <a:pt x="500" y="273"/>
                  <a:pt x="499" y="273"/>
                  <a:pt x="499" y="274"/>
                </a:cubicBezTo>
                <a:cubicBezTo>
                  <a:pt x="497" y="274"/>
                  <a:pt x="495" y="272"/>
                  <a:pt x="493" y="269"/>
                </a:cubicBezTo>
                <a:cubicBezTo>
                  <a:pt x="492" y="268"/>
                  <a:pt x="491" y="266"/>
                  <a:pt x="490" y="265"/>
                </a:cubicBezTo>
                <a:cubicBezTo>
                  <a:pt x="488" y="262"/>
                  <a:pt x="488" y="256"/>
                  <a:pt x="489" y="252"/>
                </a:cubicBezTo>
                <a:cubicBezTo>
                  <a:pt x="489" y="251"/>
                  <a:pt x="489" y="250"/>
                  <a:pt x="489" y="249"/>
                </a:cubicBezTo>
                <a:cubicBezTo>
                  <a:pt x="489" y="248"/>
                  <a:pt x="486" y="245"/>
                  <a:pt x="484" y="244"/>
                </a:cubicBezTo>
                <a:cubicBezTo>
                  <a:pt x="483" y="243"/>
                  <a:pt x="481" y="244"/>
                  <a:pt x="479" y="244"/>
                </a:cubicBezTo>
                <a:cubicBezTo>
                  <a:pt x="478" y="245"/>
                  <a:pt x="477" y="245"/>
                  <a:pt x="475" y="245"/>
                </a:cubicBezTo>
                <a:cubicBezTo>
                  <a:pt x="475" y="245"/>
                  <a:pt x="474" y="246"/>
                  <a:pt x="474" y="253"/>
                </a:cubicBezTo>
                <a:cubicBezTo>
                  <a:pt x="474" y="253"/>
                  <a:pt x="474" y="253"/>
                  <a:pt x="474" y="253"/>
                </a:cubicBezTo>
                <a:cubicBezTo>
                  <a:pt x="474" y="256"/>
                  <a:pt x="472" y="258"/>
                  <a:pt x="453" y="264"/>
                </a:cubicBezTo>
                <a:cubicBezTo>
                  <a:pt x="452" y="264"/>
                  <a:pt x="452" y="264"/>
                  <a:pt x="452" y="264"/>
                </a:cubicBezTo>
                <a:cubicBezTo>
                  <a:pt x="449" y="265"/>
                  <a:pt x="441" y="267"/>
                  <a:pt x="439" y="267"/>
                </a:cubicBezTo>
                <a:cubicBezTo>
                  <a:pt x="438" y="267"/>
                  <a:pt x="437" y="268"/>
                  <a:pt x="433" y="277"/>
                </a:cubicBezTo>
                <a:cubicBezTo>
                  <a:pt x="433" y="278"/>
                  <a:pt x="433" y="278"/>
                  <a:pt x="433" y="278"/>
                </a:cubicBezTo>
                <a:cubicBezTo>
                  <a:pt x="432" y="282"/>
                  <a:pt x="430" y="287"/>
                  <a:pt x="427" y="290"/>
                </a:cubicBezTo>
                <a:cubicBezTo>
                  <a:pt x="424" y="291"/>
                  <a:pt x="420" y="291"/>
                  <a:pt x="415" y="291"/>
                </a:cubicBezTo>
                <a:cubicBezTo>
                  <a:pt x="413" y="291"/>
                  <a:pt x="413" y="290"/>
                  <a:pt x="412" y="290"/>
                </a:cubicBezTo>
                <a:cubicBezTo>
                  <a:pt x="410" y="290"/>
                  <a:pt x="406" y="287"/>
                  <a:pt x="396" y="276"/>
                </a:cubicBezTo>
                <a:cubicBezTo>
                  <a:pt x="394" y="274"/>
                  <a:pt x="393" y="273"/>
                  <a:pt x="393" y="272"/>
                </a:cubicBezTo>
                <a:cubicBezTo>
                  <a:pt x="391" y="270"/>
                  <a:pt x="390" y="265"/>
                  <a:pt x="390" y="251"/>
                </a:cubicBezTo>
                <a:cubicBezTo>
                  <a:pt x="390" y="250"/>
                  <a:pt x="391" y="249"/>
                  <a:pt x="391" y="249"/>
                </a:cubicBezTo>
                <a:cubicBezTo>
                  <a:pt x="391" y="223"/>
                  <a:pt x="391" y="223"/>
                  <a:pt x="391" y="223"/>
                </a:cubicBezTo>
                <a:cubicBezTo>
                  <a:pt x="391" y="221"/>
                  <a:pt x="391" y="212"/>
                  <a:pt x="392" y="203"/>
                </a:cubicBezTo>
                <a:cubicBezTo>
                  <a:pt x="393" y="196"/>
                  <a:pt x="394" y="189"/>
                  <a:pt x="394" y="187"/>
                </a:cubicBezTo>
                <a:cubicBezTo>
                  <a:pt x="394" y="186"/>
                  <a:pt x="394" y="179"/>
                  <a:pt x="394" y="173"/>
                </a:cubicBezTo>
                <a:cubicBezTo>
                  <a:pt x="394" y="168"/>
                  <a:pt x="394" y="164"/>
                  <a:pt x="394" y="162"/>
                </a:cubicBezTo>
                <a:cubicBezTo>
                  <a:pt x="392" y="161"/>
                  <a:pt x="384" y="158"/>
                  <a:pt x="380" y="157"/>
                </a:cubicBezTo>
                <a:cubicBezTo>
                  <a:pt x="378" y="157"/>
                  <a:pt x="377" y="156"/>
                  <a:pt x="376" y="156"/>
                </a:cubicBezTo>
                <a:cubicBezTo>
                  <a:pt x="374" y="155"/>
                  <a:pt x="373" y="151"/>
                  <a:pt x="370" y="143"/>
                </a:cubicBezTo>
                <a:cubicBezTo>
                  <a:pt x="369" y="141"/>
                  <a:pt x="369" y="139"/>
                  <a:pt x="368" y="137"/>
                </a:cubicBezTo>
                <a:cubicBezTo>
                  <a:pt x="366" y="133"/>
                  <a:pt x="364" y="130"/>
                  <a:pt x="362" y="128"/>
                </a:cubicBezTo>
                <a:cubicBezTo>
                  <a:pt x="360" y="126"/>
                  <a:pt x="360" y="122"/>
                  <a:pt x="360" y="119"/>
                </a:cubicBezTo>
                <a:cubicBezTo>
                  <a:pt x="360" y="119"/>
                  <a:pt x="361" y="118"/>
                  <a:pt x="361" y="118"/>
                </a:cubicBezTo>
                <a:cubicBezTo>
                  <a:pt x="361" y="115"/>
                  <a:pt x="364" y="112"/>
                  <a:pt x="366" y="110"/>
                </a:cubicBezTo>
                <a:cubicBezTo>
                  <a:pt x="366" y="110"/>
                  <a:pt x="367" y="108"/>
                  <a:pt x="367" y="101"/>
                </a:cubicBezTo>
                <a:cubicBezTo>
                  <a:pt x="367" y="100"/>
                  <a:pt x="367" y="100"/>
                  <a:pt x="367" y="100"/>
                </a:cubicBezTo>
                <a:cubicBezTo>
                  <a:pt x="366" y="99"/>
                  <a:pt x="364" y="96"/>
                  <a:pt x="360" y="94"/>
                </a:cubicBezTo>
                <a:cubicBezTo>
                  <a:pt x="358" y="92"/>
                  <a:pt x="355" y="92"/>
                  <a:pt x="353" y="92"/>
                </a:cubicBezTo>
                <a:cubicBezTo>
                  <a:pt x="353" y="92"/>
                  <a:pt x="352" y="92"/>
                  <a:pt x="352" y="92"/>
                </a:cubicBezTo>
                <a:cubicBezTo>
                  <a:pt x="349" y="92"/>
                  <a:pt x="346" y="90"/>
                  <a:pt x="343" y="89"/>
                </a:cubicBezTo>
                <a:cubicBezTo>
                  <a:pt x="342" y="88"/>
                  <a:pt x="342" y="88"/>
                  <a:pt x="341" y="87"/>
                </a:cubicBezTo>
                <a:cubicBezTo>
                  <a:pt x="338" y="86"/>
                  <a:pt x="338" y="82"/>
                  <a:pt x="338" y="78"/>
                </a:cubicBezTo>
                <a:cubicBezTo>
                  <a:pt x="338" y="75"/>
                  <a:pt x="339" y="73"/>
                  <a:pt x="341" y="72"/>
                </a:cubicBezTo>
                <a:cubicBezTo>
                  <a:pt x="341" y="72"/>
                  <a:pt x="342" y="71"/>
                  <a:pt x="342" y="71"/>
                </a:cubicBezTo>
                <a:cubicBezTo>
                  <a:pt x="342" y="70"/>
                  <a:pt x="342" y="70"/>
                  <a:pt x="342" y="70"/>
                </a:cubicBezTo>
                <a:cubicBezTo>
                  <a:pt x="342" y="70"/>
                  <a:pt x="341" y="69"/>
                  <a:pt x="341" y="69"/>
                </a:cubicBezTo>
                <a:cubicBezTo>
                  <a:pt x="340" y="69"/>
                  <a:pt x="339" y="68"/>
                  <a:pt x="338" y="68"/>
                </a:cubicBezTo>
                <a:cubicBezTo>
                  <a:pt x="336" y="66"/>
                  <a:pt x="335" y="61"/>
                  <a:pt x="334" y="57"/>
                </a:cubicBezTo>
                <a:cubicBezTo>
                  <a:pt x="334" y="55"/>
                  <a:pt x="334" y="54"/>
                  <a:pt x="334" y="53"/>
                </a:cubicBezTo>
                <a:cubicBezTo>
                  <a:pt x="333" y="50"/>
                  <a:pt x="328" y="39"/>
                  <a:pt x="327" y="37"/>
                </a:cubicBezTo>
                <a:cubicBezTo>
                  <a:pt x="326" y="36"/>
                  <a:pt x="320" y="32"/>
                  <a:pt x="316" y="30"/>
                </a:cubicBezTo>
                <a:cubicBezTo>
                  <a:pt x="314" y="29"/>
                  <a:pt x="313" y="30"/>
                  <a:pt x="312" y="30"/>
                </a:cubicBezTo>
                <a:cubicBezTo>
                  <a:pt x="311" y="30"/>
                  <a:pt x="311" y="31"/>
                  <a:pt x="310" y="31"/>
                </a:cubicBezTo>
                <a:cubicBezTo>
                  <a:pt x="307" y="32"/>
                  <a:pt x="297" y="33"/>
                  <a:pt x="295" y="33"/>
                </a:cubicBezTo>
                <a:cubicBezTo>
                  <a:pt x="294" y="33"/>
                  <a:pt x="293" y="33"/>
                  <a:pt x="293" y="32"/>
                </a:cubicBezTo>
                <a:cubicBezTo>
                  <a:pt x="291" y="30"/>
                  <a:pt x="292" y="20"/>
                  <a:pt x="292" y="19"/>
                </a:cubicBezTo>
                <a:cubicBezTo>
                  <a:pt x="293" y="17"/>
                  <a:pt x="296" y="15"/>
                  <a:pt x="299" y="14"/>
                </a:cubicBezTo>
                <a:cubicBezTo>
                  <a:pt x="300" y="14"/>
                  <a:pt x="301" y="13"/>
                  <a:pt x="301" y="13"/>
                </a:cubicBezTo>
                <a:cubicBezTo>
                  <a:pt x="301" y="13"/>
                  <a:pt x="301" y="11"/>
                  <a:pt x="301" y="9"/>
                </a:cubicBezTo>
                <a:cubicBezTo>
                  <a:pt x="301" y="9"/>
                  <a:pt x="301" y="8"/>
                  <a:pt x="301" y="7"/>
                </a:cubicBezTo>
                <a:cubicBezTo>
                  <a:pt x="301" y="6"/>
                  <a:pt x="297" y="3"/>
                  <a:pt x="292" y="0"/>
                </a:cubicBezTo>
                <a:cubicBezTo>
                  <a:pt x="292" y="1"/>
                  <a:pt x="292" y="3"/>
                  <a:pt x="291" y="4"/>
                </a:cubicBezTo>
                <a:cubicBezTo>
                  <a:pt x="291" y="4"/>
                  <a:pt x="291" y="5"/>
                  <a:pt x="290" y="5"/>
                </a:cubicBezTo>
                <a:cubicBezTo>
                  <a:pt x="289" y="8"/>
                  <a:pt x="287" y="13"/>
                  <a:pt x="283" y="12"/>
                </a:cubicBezTo>
                <a:cubicBezTo>
                  <a:pt x="282" y="12"/>
                  <a:pt x="281" y="12"/>
                  <a:pt x="280" y="12"/>
                </a:cubicBezTo>
                <a:cubicBezTo>
                  <a:pt x="279" y="11"/>
                  <a:pt x="276" y="11"/>
                  <a:pt x="276" y="11"/>
                </a:cubicBezTo>
                <a:cubicBezTo>
                  <a:pt x="275" y="12"/>
                  <a:pt x="268" y="20"/>
                  <a:pt x="265" y="21"/>
                </a:cubicBezTo>
                <a:cubicBezTo>
                  <a:pt x="264" y="21"/>
                  <a:pt x="264" y="21"/>
                  <a:pt x="264" y="21"/>
                </a:cubicBezTo>
                <a:cubicBezTo>
                  <a:pt x="262" y="22"/>
                  <a:pt x="260" y="22"/>
                  <a:pt x="258" y="23"/>
                </a:cubicBezTo>
                <a:cubicBezTo>
                  <a:pt x="256" y="25"/>
                  <a:pt x="252" y="33"/>
                  <a:pt x="252" y="36"/>
                </a:cubicBezTo>
                <a:cubicBezTo>
                  <a:pt x="252" y="37"/>
                  <a:pt x="251" y="38"/>
                  <a:pt x="251" y="39"/>
                </a:cubicBezTo>
                <a:cubicBezTo>
                  <a:pt x="251" y="43"/>
                  <a:pt x="251" y="47"/>
                  <a:pt x="253" y="49"/>
                </a:cubicBezTo>
                <a:cubicBezTo>
                  <a:pt x="257" y="55"/>
                  <a:pt x="258" y="60"/>
                  <a:pt x="257" y="62"/>
                </a:cubicBezTo>
                <a:cubicBezTo>
                  <a:pt x="255" y="65"/>
                  <a:pt x="255" y="68"/>
                  <a:pt x="255" y="69"/>
                </a:cubicBezTo>
                <a:cubicBezTo>
                  <a:pt x="255" y="70"/>
                  <a:pt x="254" y="71"/>
                  <a:pt x="254" y="73"/>
                </a:cubicBezTo>
                <a:cubicBezTo>
                  <a:pt x="253" y="76"/>
                  <a:pt x="252" y="81"/>
                  <a:pt x="254" y="83"/>
                </a:cubicBezTo>
                <a:cubicBezTo>
                  <a:pt x="255" y="84"/>
                  <a:pt x="257" y="86"/>
                  <a:pt x="259" y="89"/>
                </a:cubicBezTo>
                <a:cubicBezTo>
                  <a:pt x="270" y="99"/>
                  <a:pt x="272" y="102"/>
                  <a:pt x="271" y="104"/>
                </a:cubicBezTo>
                <a:cubicBezTo>
                  <a:pt x="271" y="105"/>
                  <a:pt x="271" y="107"/>
                  <a:pt x="269" y="109"/>
                </a:cubicBezTo>
                <a:cubicBezTo>
                  <a:pt x="268" y="112"/>
                  <a:pt x="265" y="119"/>
                  <a:pt x="265" y="120"/>
                </a:cubicBezTo>
                <a:cubicBezTo>
                  <a:pt x="274" y="129"/>
                  <a:pt x="272" y="132"/>
                  <a:pt x="271" y="133"/>
                </a:cubicBezTo>
                <a:cubicBezTo>
                  <a:pt x="271" y="134"/>
                  <a:pt x="269" y="136"/>
                  <a:pt x="266" y="139"/>
                </a:cubicBezTo>
                <a:cubicBezTo>
                  <a:pt x="263" y="141"/>
                  <a:pt x="259" y="145"/>
                  <a:pt x="258" y="146"/>
                </a:cubicBezTo>
                <a:cubicBezTo>
                  <a:pt x="259" y="147"/>
                  <a:pt x="259" y="148"/>
                  <a:pt x="259" y="149"/>
                </a:cubicBezTo>
                <a:cubicBezTo>
                  <a:pt x="260" y="160"/>
                  <a:pt x="259" y="163"/>
                  <a:pt x="258" y="164"/>
                </a:cubicBezTo>
                <a:cubicBezTo>
                  <a:pt x="257" y="164"/>
                  <a:pt x="257" y="165"/>
                  <a:pt x="256" y="165"/>
                </a:cubicBezTo>
                <a:cubicBezTo>
                  <a:pt x="256" y="165"/>
                  <a:pt x="253" y="167"/>
                  <a:pt x="252" y="168"/>
                </a:cubicBezTo>
                <a:cubicBezTo>
                  <a:pt x="250" y="176"/>
                  <a:pt x="248" y="181"/>
                  <a:pt x="246" y="182"/>
                </a:cubicBezTo>
                <a:cubicBezTo>
                  <a:pt x="245" y="182"/>
                  <a:pt x="245" y="182"/>
                  <a:pt x="244" y="182"/>
                </a:cubicBezTo>
                <a:cubicBezTo>
                  <a:pt x="238" y="185"/>
                  <a:pt x="236" y="186"/>
                  <a:pt x="236" y="187"/>
                </a:cubicBezTo>
                <a:cubicBezTo>
                  <a:pt x="237" y="188"/>
                  <a:pt x="237" y="190"/>
                  <a:pt x="237" y="191"/>
                </a:cubicBezTo>
                <a:cubicBezTo>
                  <a:pt x="239" y="198"/>
                  <a:pt x="239" y="202"/>
                  <a:pt x="237" y="204"/>
                </a:cubicBezTo>
                <a:cubicBezTo>
                  <a:pt x="235" y="206"/>
                  <a:pt x="234" y="208"/>
                  <a:pt x="233" y="210"/>
                </a:cubicBezTo>
                <a:cubicBezTo>
                  <a:pt x="233" y="213"/>
                  <a:pt x="233" y="223"/>
                  <a:pt x="233" y="226"/>
                </a:cubicBezTo>
                <a:cubicBezTo>
                  <a:pt x="233" y="230"/>
                  <a:pt x="234" y="233"/>
                  <a:pt x="235" y="234"/>
                </a:cubicBezTo>
                <a:cubicBezTo>
                  <a:pt x="236" y="235"/>
                  <a:pt x="237" y="235"/>
                  <a:pt x="238" y="235"/>
                </a:cubicBezTo>
                <a:cubicBezTo>
                  <a:pt x="239" y="236"/>
                  <a:pt x="241" y="237"/>
                  <a:pt x="242" y="239"/>
                </a:cubicBezTo>
                <a:cubicBezTo>
                  <a:pt x="242" y="239"/>
                  <a:pt x="243" y="240"/>
                  <a:pt x="243" y="240"/>
                </a:cubicBezTo>
                <a:cubicBezTo>
                  <a:pt x="245" y="242"/>
                  <a:pt x="249" y="248"/>
                  <a:pt x="251" y="249"/>
                </a:cubicBezTo>
                <a:cubicBezTo>
                  <a:pt x="251" y="249"/>
                  <a:pt x="251" y="248"/>
                  <a:pt x="251" y="248"/>
                </a:cubicBezTo>
                <a:cubicBezTo>
                  <a:pt x="252" y="247"/>
                  <a:pt x="254" y="244"/>
                  <a:pt x="257" y="245"/>
                </a:cubicBezTo>
                <a:cubicBezTo>
                  <a:pt x="257" y="245"/>
                  <a:pt x="259" y="246"/>
                  <a:pt x="260" y="246"/>
                </a:cubicBezTo>
                <a:cubicBezTo>
                  <a:pt x="265" y="247"/>
                  <a:pt x="271" y="248"/>
                  <a:pt x="270" y="252"/>
                </a:cubicBezTo>
                <a:cubicBezTo>
                  <a:pt x="270" y="255"/>
                  <a:pt x="270" y="265"/>
                  <a:pt x="271" y="266"/>
                </a:cubicBezTo>
                <a:cubicBezTo>
                  <a:pt x="272" y="267"/>
                  <a:pt x="272" y="268"/>
                  <a:pt x="273" y="269"/>
                </a:cubicBezTo>
                <a:cubicBezTo>
                  <a:pt x="275" y="271"/>
                  <a:pt x="276" y="273"/>
                  <a:pt x="275" y="274"/>
                </a:cubicBezTo>
                <a:cubicBezTo>
                  <a:pt x="275" y="275"/>
                  <a:pt x="274" y="276"/>
                  <a:pt x="273" y="276"/>
                </a:cubicBezTo>
                <a:cubicBezTo>
                  <a:pt x="272" y="276"/>
                  <a:pt x="271" y="276"/>
                  <a:pt x="270" y="276"/>
                </a:cubicBezTo>
                <a:cubicBezTo>
                  <a:pt x="268" y="276"/>
                  <a:pt x="265" y="275"/>
                  <a:pt x="264" y="276"/>
                </a:cubicBezTo>
                <a:cubicBezTo>
                  <a:pt x="263" y="278"/>
                  <a:pt x="257" y="290"/>
                  <a:pt x="257" y="292"/>
                </a:cubicBezTo>
                <a:cubicBezTo>
                  <a:pt x="257" y="293"/>
                  <a:pt x="257" y="294"/>
                  <a:pt x="259" y="295"/>
                </a:cubicBezTo>
                <a:cubicBezTo>
                  <a:pt x="260" y="295"/>
                  <a:pt x="261" y="295"/>
                  <a:pt x="262" y="294"/>
                </a:cubicBezTo>
                <a:cubicBezTo>
                  <a:pt x="264" y="294"/>
                  <a:pt x="267" y="293"/>
                  <a:pt x="268" y="296"/>
                </a:cubicBezTo>
                <a:cubicBezTo>
                  <a:pt x="273" y="304"/>
                  <a:pt x="281" y="318"/>
                  <a:pt x="278" y="321"/>
                </a:cubicBezTo>
                <a:cubicBezTo>
                  <a:pt x="275" y="324"/>
                  <a:pt x="267" y="334"/>
                  <a:pt x="267" y="336"/>
                </a:cubicBezTo>
                <a:cubicBezTo>
                  <a:pt x="267" y="337"/>
                  <a:pt x="266" y="354"/>
                  <a:pt x="261" y="355"/>
                </a:cubicBezTo>
                <a:cubicBezTo>
                  <a:pt x="261" y="355"/>
                  <a:pt x="260" y="355"/>
                  <a:pt x="260" y="355"/>
                </a:cubicBezTo>
                <a:cubicBezTo>
                  <a:pt x="256" y="356"/>
                  <a:pt x="251" y="358"/>
                  <a:pt x="249" y="354"/>
                </a:cubicBezTo>
                <a:cubicBezTo>
                  <a:pt x="247" y="350"/>
                  <a:pt x="244" y="346"/>
                  <a:pt x="242" y="346"/>
                </a:cubicBezTo>
                <a:cubicBezTo>
                  <a:pt x="241" y="346"/>
                  <a:pt x="240" y="346"/>
                  <a:pt x="239" y="347"/>
                </a:cubicBezTo>
                <a:cubicBezTo>
                  <a:pt x="233" y="347"/>
                  <a:pt x="229" y="347"/>
                  <a:pt x="228" y="344"/>
                </a:cubicBezTo>
                <a:cubicBezTo>
                  <a:pt x="225" y="339"/>
                  <a:pt x="224" y="338"/>
                  <a:pt x="223" y="338"/>
                </a:cubicBezTo>
                <a:cubicBezTo>
                  <a:pt x="220" y="337"/>
                  <a:pt x="212" y="330"/>
                  <a:pt x="211" y="328"/>
                </a:cubicBezTo>
                <a:cubicBezTo>
                  <a:pt x="211" y="327"/>
                  <a:pt x="206" y="325"/>
                  <a:pt x="205" y="324"/>
                </a:cubicBezTo>
                <a:cubicBezTo>
                  <a:pt x="203" y="324"/>
                  <a:pt x="197" y="326"/>
                  <a:pt x="195" y="328"/>
                </a:cubicBezTo>
                <a:cubicBezTo>
                  <a:pt x="194" y="329"/>
                  <a:pt x="194" y="329"/>
                  <a:pt x="194" y="329"/>
                </a:cubicBezTo>
                <a:cubicBezTo>
                  <a:pt x="193" y="332"/>
                  <a:pt x="188" y="339"/>
                  <a:pt x="189" y="342"/>
                </a:cubicBezTo>
                <a:cubicBezTo>
                  <a:pt x="190" y="343"/>
                  <a:pt x="190" y="343"/>
                  <a:pt x="190" y="343"/>
                </a:cubicBezTo>
                <a:cubicBezTo>
                  <a:pt x="194" y="351"/>
                  <a:pt x="197" y="358"/>
                  <a:pt x="194" y="361"/>
                </a:cubicBezTo>
                <a:cubicBezTo>
                  <a:pt x="192" y="362"/>
                  <a:pt x="188" y="368"/>
                  <a:pt x="184" y="372"/>
                </a:cubicBezTo>
                <a:cubicBezTo>
                  <a:pt x="182" y="375"/>
                  <a:pt x="180" y="378"/>
                  <a:pt x="179" y="380"/>
                </a:cubicBezTo>
                <a:cubicBezTo>
                  <a:pt x="177" y="381"/>
                  <a:pt x="175" y="384"/>
                  <a:pt x="172" y="387"/>
                </a:cubicBezTo>
                <a:cubicBezTo>
                  <a:pt x="169" y="390"/>
                  <a:pt x="164" y="394"/>
                  <a:pt x="164" y="395"/>
                </a:cubicBezTo>
                <a:cubicBezTo>
                  <a:pt x="162" y="400"/>
                  <a:pt x="159" y="407"/>
                  <a:pt x="159" y="408"/>
                </a:cubicBezTo>
                <a:cubicBezTo>
                  <a:pt x="159" y="410"/>
                  <a:pt x="158" y="412"/>
                  <a:pt x="156" y="417"/>
                </a:cubicBezTo>
                <a:cubicBezTo>
                  <a:pt x="154" y="420"/>
                  <a:pt x="152" y="427"/>
                  <a:pt x="152" y="429"/>
                </a:cubicBezTo>
                <a:cubicBezTo>
                  <a:pt x="152" y="429"/>
                  <a:pt x="152" y="429"/>
                  <a:pt x="153" y="430"/>
                </a:cubicBezTo>
                <a:cubicBezTo>
                  <a:pt x="157" y="434"/>
                  <a:pt x="160" y="437"/>
                  <a:pt x="160" y="440"/>
                </a:cubicBezTo>
                <a:cubicBezTo>
                  <a:pt x="160" y="441"/>
                  <a:pt x="160" y="442"/>
                  <a:pt x="159" y="442"/>
                </a:cubicBezTo>
                <a:cubicBezTo>
                  <a:pt x="158" y="443"/>
                  <a:pt x="157" y="443"/>
                  <a:pt x="156" y="444"/>
                </a:cubicBezTo>
                <a:cubicBezTo>
                  <a:pt x="155" y="446"/>
                  <a:pt x="152" y="449"/>
                  <a:pt x="148" y="447"/>
                </a:cubicBezTo>
                <a:cubicBezTo>
                  <a:pt x="147" y="447"/>
                  <a:pt x="146" y="446"/>
                  <a:pt x="144" y="446"/>
                </a:cubicBezTo>
                <a:cubicBezTo>
                  <a:pt x="140" y="444"/>
                  <a:pt x="135" y="442"/>
                  <a:pt x="134" y="438"/>
                </a:cubicBezTo>
                <a:cubicBezTo>
                  <a:pt x="131" y="430"/>
                  <a:pt x="128" y="425"/>
                  <a:pt x="127" y="423"/>
                </a:cubicBezTo>
                <a:cubicBezTo>
                  <a:pt x="127" y="423"/>
                  <a:pt x="126" y="422"/>
                  <a:pt x="125" y="421"/>
                </a:cubicBezTo>
                <a:cubicBezTo>
                  <a:pt x="121" y="415"/>
                  <a:pt x="119" y="412"/>
                  <a:pt x="117" y="412"/>
                </a:cubicBezTo>
                <a:cubicBezTo>
                  <a:pt x="117" y="413"/>
                  <a:pt x="117" y="413"/>
                  <a:pt x="117" y="413"/>
                </a:cubicBezTo>
                <a:cubicBezTo>
                  <a:pt x="113" y="413"/>
                  <a:pt x="110" y="414"/>
                  <a:pt x="109" y="416"/>
                </a:cubicBezTo>
                <a:cubicBezTo>
                  <a:pt x="109" y="418"/>
                  <a:pt x="109" y="418"/>
                  <a:pt x="109" y="418"/>
                </a:cubicBezTo>
                <a:cubicBezTo>
                  <a:pt x="107" y="425"/>
                  <a:pt x="105" y="429"/>
                  <a:pt x="103" y="431"/>
                </a:cubicBezTo>
                <a:cubicBezTo>
                  <a:pt x="101" y="432"/>
                  <a:pt x="88" y="438"/>
                  <a:pt x="84" y="438"/>
                </a:cubicBezTo>
                <a:cubicBezTo>
                  <a:pt x="81" y="438"/>
                  <a:pt x="79" y="438"/>
                  <a:pt x="77" y="437"/>
                </a:cubicBezTo>
                <a:cubicBezTo>
                  <a:pt x="75" y="437"/>
                  <a:pt x="73" y="436"/>
                  <a:pt x="72" y="436"/>
                </a:cubicBezTo>
                <a:cubicBezTo>
                  <a:pt x="67" y="436"/>
                  <a:pt x="59" y="437"/>
                  <a:pt x="58" y="439"/>
                </a:cubicBezTo>
                <a:cubicBezTo>
                  <a:pt x="58" y="439"/>
                  <a:pt x="58" y="441"/>
                  <a:pt x="58" y="443"/>
                </a:cubicBezTo>
                <a:cubicBezTo>
                  <a:pt x="59" y="452"/>
                  <a:pt x="60" y="459"/>
                  <a:pt x="56" y="461"/>
                </a:cubicBezTo>
                <a:cubicBezTo>
                  <a:pt x="53" y="463"/>
                  <a:pt x="50" y="467"/>
                  <a:pt x="50" y="468"/>
                </a:cubicBezTo>
                <a:cubicBezTo>
                  <a:pt x="48" y="475"/>
                  <a:pt x="47" y="485"/>
                  <a:pt x="48" y="488"/>
                </a:cubicBezTo>
                <a:cubicBezTo>
                  <a:pt x="49" y="490"/>
                  <a:pt x="51" y="491"/>
                  <a:pt x="53" y="492"/>
                </a:cubicBezTo>
                <a:cubicBezTo>
                  <a:pt x="56" y="494"/>
                  <a:pt x="58" y="495"/>
                  <a:pt x="59" y="498"/>
                </a:cubicBezTo>
                <a:cubicBezTo>
                  <a:pt x="59" y="498"/>
                  <a:pt x="66" y="510"/>
                  <a:pt x="66" y="514"/>
                </a:cubicBezTo>
                <a:cubicBezTo>
                  <a:pt x="66" y="514"/>
                  <a:pt x="66" y="515"/>
                  <a:pt x="66" y="516"/>
                </a:cubicBezTo>
                <a:cubicBezTo>
                  <a:pt x="66" y="519"/>
                  <a:pt x="67" y="525"/>
                  <a:pt x="63" y="526"/>
                </a:cubicBezTo>
                <a:cubicBezTo>
                  <a:pt x="61" y="526"/>
                  <a:pt x="61" y="526"/>
                  <a:pt x="61" y="526"/>
                </a:cubicBezTo>
                <a:cubicBezTo>
                  <a:pt x="59" y="527"/>
                  <a:pt x="55" y="528"/>
                  <a:pt x="55" y="529"/>
                </a:cubicBezTo>
                <a:cubicBezTo>
                  <a:pt x="55" y="529"/>
                  <a:pt x="54" y="530"/>
                  <a:pt x="54" y="532"/>
                </a:cubicBezTo>
                <a:cubicBezTo>
                  <a:pt x="52" y="538"/>
                  <a:pt x="50" y="542"/>
                  <a:pt x="47" y="542"/>
                </a:cubicBezTo>
                <a:cubicBezTo>
                  <a:pt x="41" y="542"/>
                  <a:pt x="39" y="543"/>
                  <a:pt x="38" y="543"/>
                </a:cubicBezTo>
                <a:cubicBezTo>
                  <a:pt x="38" y="547"/>
                  <a:pt x="35" y="557"/>
                  <a:pt x="34" y="559"/>
                </a:cubicBezTo>
                <a:cubicBezTo>
                  <a:pt x="34" y="560"/>
                  <a:pt x="33" y="560"/>
                  <a:pt x="33" y="561"/>
                </a:cubicBezTo>
                <a:cubicBezTo>
                  <a:pt x="32" y="563"/>
                  <a:pt x="31" y="565"/>
                  <a:pt x="32" y="566"/>
                </a:cubicBezTo>
                <a:cubicBezTo>
                  <a:pt x="32" y="566"/>
                  <a:pt x="33" y="567"/>
                  <a:pt x="33" y="568"/>
                </a:cubicBezTo>
                <a:cubicBezTo>
                  <a:pt x="35" y="571"/>
                  <a:pt x="38" y="575"/>
                  <a:pt x="38" y="578"/>
                </a:cubicBezTo>
                <a:cubicBezTo>
                  <a:pt x="39" y="579"/>
                  <a:pt x="39" y="579"/>
                  <a:pt x="39" y="579"/>
                </a:cubicBezTo>
                <a:cubicBezTo>
                  <a:pt x="39" y="583"/>
                  <a:pt x="40" y="588"/>
                  <a:pt x="38" y="590"/>
                </a:cubicBezTo>
                <a:cubicBezTo>
                  <a:pt x="37" y="591"/>
                  <a:pt x="36" y="592"/>
                  <a:pt x="35" y="592"/>
                </a:cubicBezTo>
                <a:cubicBezTo>
                  <a:pt x="34" y="593"/>
                  <a:pt x="34" y="593"/>
                  <a:pt x="34" y="593"/>
                </a:cubicBezTo>
                <a:cubicBezTo>
                  <a:pt x="34" y="594"/>
                  <a:pt x="34" y="596"/>
                  <a:pt x="34" y="597"/>
                </a:cubicBezTo>
                <a:cubicBezTo>
                  <a:pt x="34" y="600"/>
                  <a:pt x="33" y="608"/>
                  <a:pt x="34" y="609"/>
                </a:cubicBezTo>
                <a:cubicBezTo>
                  <a:pt x="35" y="610"/>
                  <a:pt x="35" y="611"/>
                  <a:pt x="35" y="611"/>
                </a:cubicBezTo>
                <a:cubicBezTo>
                  <a:pt x="37" y="613"/>
                  <a:pt x="39" y="615"/>
                  <a:pt x="37" y="618"/>
                </a:cubicBezTo>
                <a:cubicBezTo>
                  <a:pt x="36" y="619"/>
                  <a:pt x="35" y="620"/>
                  <a:pt x="35" y="621"/>
                </a:cubicBezTo>
                <a:cubicBezTo>
                  <a:pt x="33" y="622"/>
                  <a:pt x="32" y="624"/>
                  <a:pt x="32" y="625"/>
                </a:cubicBezTo>
                <a:cubicBezTo>
                  <a:pt x="32" y="625"/>
                  <a:pt x="32" y="627"/>
                  <a:pt x="32" y="628"/>
                </a:cubicBezTo>
                <a:cubicBezTo>
                  <a:pt x="33" y="633"/>
                  <a:pt x="34" y="637"/>
                  <a:pt x="32" y="639"/>
                </a:cubicBezTo>
                <a:cubicBezTo>
                  <a:pt x="32" y="639"/>
                  <a:pt x="31" y="640"/>
                  <a:pt x="30" y="640"/>
                </a:cubicBezTo>
                <a:cubicBezTo>
                  <a:pt x="29" y="640"/>
                  <a:pt x="28" y="640"/>
                  <a:pt x="26" y="640"/>
                </a:cubicBezTo>
                <a:cubicBezTo>
                  <a:pt x="22" y="640"/>
                  <a:pt x="15" y="641"/>
                  <a:pt x="14" y="641"/>
                </a:cubicBezTo>
                <a:cubicBezTo>
                  <a:pt x="14" y="642"/>
                  <a:pt x="14" y="643"/>
                  <a:pt x="14" y="643"/>
                </a:cubicBezTo>
                <a:cubicBezTo>
                  <a:pt x="14" y="645"/>
                  <a:pt x="14" y="647"/>
                  <a:pt x="13" y="649"/>
                </a:cubicBezTo>
                <a:cubicBezTo>
                  <a:pt x="12" y="649"/>
                  <a:pt x="11" y="650"/>
                  <a:pt x="10" y="649"/>
                </a:cubicBezTo>
                <a:cubicBezTo>
                  <a:pt x="9" y="649"/>
                  <a:pt x="8" y="649"/>
                  <a:pt x="7" y="649"/>
                </a:cubicBezTo>
                <a:cubicBezTo>
                  <a:pt x="6" y="649"/>
                  <a:pt x="3" y="648"/>
                  <a:pt x="3" y="649"/>
                </a:cubicBezTo>
                <a:cubicBezTo>
                  <a:pt x="0" y="652"/>
                  <a:pt x="1" y="654"/>
                  <a:pt x="2" y="655"/>
                </a:cubicBezTo>
                <a:cubicBezTo>
                  <a:pt x="3" y="656"/>
                  <a:pt x="6" y="658"/>
                  <a:pt x="9" y="659"/>
                </a:cubicBezTo>
                <a:cubicBezTo>
                  <a:pt x="11" y="660"/>
                  <a:pt x="13" y="661"/>
                  <a:pt x="14" y="663"/>
                </a:cubicBezTo>
                <a:cubicBezTo>
                  <a:pt x="15" y="663"/>
                  <a:pt x="16" y="664"/>
                  <a:pt x="17" y="665"/>
                </a:cubicBezTo>
                <a:cubicBezTo>
                  <a:pt x="20" y="668"/>
                  <a:pt x="23" y="671"/>
                  <a:pt x="26" y="673"/>
                </a:cubicBezTo>
                <a:cubicBezTo>
                  <a:pt x="29" y="677"/>
                  <a:pt x="35" y="683"/>
                  <a:pt x="37" y="684"/>
                </a:cubicBezTo>
                <a:cubicBezTo>
                  <a:pt x="38" y="686"/>
                  <a:pt x="44" y="687"/>
                  <a:pt x="46" y="687"/>
                </a:cubicBezTo>
                <a:cubicBezTo>
                  <a:pt x="46" y="687"/>
                  <a:pt x="47" y="687"/>
                  <a:pt x="48" y="687"/>
                </a:cubicBezTo>
                <a:cubicBezTo>
                  <a:pt x="50" y="687"/>
                  <a:pt x="54" y="687"/>
                  <a:pt x="57" y="690"/>
                </a:cubicBezTo>
                <a:cubicBezTo>
                  <a:pt x="58" y="692"/>
                  <a:pt x="63" y="696"/>
                  <a:pt x="65" y="696"/>
                </a:cubicBezTo>
                <a:cubicBezTo>
                  <a:pt x="66" y="696"/>
                  <a:pt x="68" y="696"/>
                  <a:pt x="70" y="696"/>
                </a:cubicBezTo>
                <a:cubicBezTo>
                  <a:pt x="78" y="696"/>
                  <a:pt x="83" y="697"/>
                  <a:pt x="84" y="700"/>
                </a:cubicBezTo>
                <a:cubicBezTo>
                  <a:pt x="85" y="702"/>
                  <a:pt x="96" y="712"/>
                  <a:pt x="99" y="714"/>
                </a:cubicBezTo>
                <a:cubicBezTo>
                  <a:pt x="104" y="716"/>
                  <a:pt x="115" y="717"/>
                  <a:pt x="116" y="716"/>
                </a:cubicBezTo>
                <a:cubicBezTo>
                  <a:pt x="119" y="714"/>
                  <a:pt x="123" y="709"/>
                  <a:pt x="124" y="709"/>
                </a:cubicBezTo>
                <a:cubicBezTo>
                  <a:pt x="124" y="708"/>
                  <a:pt x="124" y="708"/>
                  <a:pt x="125" y="708"/>
                </a:cubicBezTo>
                <a:cubicBezTo>
                  <a:pt x="125" y="708"/>
                  <a:pt x="125" y="708"/>
                  <a:pt x="125" y="708"/>
                </a:cubicBezTo>
                <a:cubicBezTo>
                  <a:pt x="126" y="708"/>
                  <a:pt x="126" y="708"/>
                  <a:pt x="126" y="709"/>
                </a:cubicBezTo>
                <a:cubicBezTo>
                  <a:pt x="137" y="720"/>
                  <a:pt x="137" y="720"/>
                  <a:pt x="137" y="720"/>
                </a:cubicBezTo>
                <a:cubicBezTo>
                  <a:pt x="139" y="719"/>
                  <a:pt x="141" y="717"/>
                  <a:pt x="143" y="715"/>
                </a:cubicBezTo>
                <a:cubicBezTo>
                  <a:pt x="158" y="699"/>
                  <a:pt x="163" y="694"/>
                  <a:pt x="164" y="694"/>
                </a:cubicBezTo>
                <a:cubicBezTo>
                  <a:pt x="165" y="693"/>
                  <a:pt x="165" y="693"/>
                  <a:pt x="165" y="693"/>
                </a:cubicBezTo>
                <a:cubicBezTo>
                  <a:pt x="167" y="692"/>
                  <a:pt x="169" y="691"/>
                  <a:pt x="172" y="693"/>
                </a:cubicBezTo>
                <a:cubicBezTo>
                  <a:pt x="176" y="694"/>
                  <a:pt x="179" y="697"/>
                  <a:pt x="179" y="701"/>
                </a:cubicBezTo>
                <a:cubicBezTo>
                  <a:pt x="179" y="702"/>
                  <a:pt x="178" y="703"/>
                  <a:pt x="178" y="704"/>
                </a:cubicBezTo>
                <a:cubicBezTo>
                  <a:pt x="178" y="706"/>
                  <a:pt x="178" y="707"/>
                  <a:pt x="179" y="707"/>
                </a:cubicBezTo>
                <a:cubicBezTo>
                  <a:pt x="179" y="708"/>
                  <a:pt x="181" y="709"/>
                  <a:pt x="183" y="710"/>
                </a:cubicBezTo>
                <a:cubicBezTo>
                  <a:pt x="191" y="713"/>
                  <a:pt x="193" y="715"/>
                  <a:pt x="194" y="716"/>
                </a:cubicBezTo>
                <a:cubicBezTo>
                  <a:pt x="195" y="718"/>
                  <a:pt x="200" y="721"/>
                  <a:pt x="202" y="722"/>
                </a:cubicBezTo>
                <a:cubicBezTo>
                  <a:pt x="202" y="722"/>
                  <a:pt x="203" y="722"/>
                  <a:pt x="204" y="722"/>
                </a:cubicBezTo>
                <a:cubicBezTo>
                  <a:pt x="207" y="722"/>
                  <a:pt x="211" y="723"/>
                  <a:pt x="214" y="725"/>
                </a:cubicBezTo>
                <a:cubicBezTo>
                  <a:pt x="215" y="726"/>
                  <a:pt x="216" y="728"/>
                  <a:pt x="218" y="729"/>
                </a:cubicBezTo>
                <a:cubicBezTo>
                  <a:pt x="220" y="731"/>
                  <a:pt x="224" y="735"/>
                  <a:pt x="225" y="735"/>
                </a:cubicBezTo>
                <a:cubicBezTo>
                  <a:pt x="230" y="736"/>
                  <a:pt x="233" y="738"/>
                  <a:pt x="234" y="740"/>
                </a:cubicBezTo>
                <a:cubicBezTo>
                  <a:pt x="234" y="740"/>
                  <a:pt x="235" y="740"/>
                  <a:pt x="235" y="741"/>
                </a:cubicBezTo>
                <a:cubicBezTo>
                  <a:pt x="240" y="749"/>
                  <a:pt x="242" y="750"/>
                  <a:pt x="243" y="750"/>
                </a:cubicBezTo>
                <a:cubicBezTo>
                  <a:pt x="255" y="746"/>
                  <a:pt x="263" y="745"/>
                  <a:pt x="266" y="747"/>
                </a:cubicBezTo>
                <a:cubicBezTo>
                  <a:pt x="269" y="748"/>
                  <a:pt x="272" y="751"/>
                  <a:pt x="274" y="754"/>
                </a:cubicBezTo>
                <a:cubicBezTo>
                  <a:pt x="277" y="757"/>
                  <a:pt x="281" y="760"/>
                  <a:pt x="282" y="760"/>
                </a:cubicBezTo>
                <a:cubicBezTo>
                  <a:pt x="283" y="761"/>
                  <a:pt x="285" y="761"/>
                  <a:pt x="286" y="761"/>
                </a:cubicBezTo>
                <a:cubicBezTo>
                  <a:pt x="291" y="762"/>
                  <a:pt x="294" y="763"/>
                  <a:pt x="295" y="764"/>
                </a:cubicBezTo>
                <a:cubicBezTo>
                  <a:pt x="296" y="765"/>
                  <a:pt x="296" y="766"/>
                  <a:pt x="296" y="767"/>
                </a:cubicBezTo>
                <a:cubicBezTo>
                  <a:pt x="296" y="768"/>
                  <a:pt x="296" y="768"/>
                  <a:pt x="296" y="768"/>
                </a:cubicBezTo>
                <a:cubicBezTo>
                  <a:pt x="295" y="770"/>
                  <a:pt x="295" y="772"/>
                  <a:pt x="296" y="774"/>
                </a:cubicBezTo>
                <a:cubicBezTo>
                  <a:pt x="299" y="778"/>
                  <a:pt x="303" y="784"/>
                  <a:pt x="305" y="784"/>
                </a:cubicBezTo>
                <a:cubicBezTo>
                  <a:pt x="305" y="785"/>
                  <a:pt x="306" y="784"/>
                  <a:pt x="307" y="784"/>
                </a:cubicBezTo>
                <a:cubicBezTo>
                  <a:pt x="312" y="783"/>
                  <a:pt x="320" y="782"/>
                  <a:pt x="324" y="788"/>
                </a:cubicBezTo>
                <a:cubicBezTo>
                  <a:pt x="326" y="792"/>
                  <a:pt x="326" y="794"/>
                  <a:pt x="327" y="795"/>
                </a:cubicBezTo>
                <a:cubicBezTo>
                  <a:pt x="327" y="795"/>
                  <a:pt x="327" y="795"/>
                  <a:pt x="327" y="795"/>
                </a:cubicBezTo>
                <a:cubicBezTo>
                  <a:pt x="328" y="795"/>
                  <a:pt x="332" y="793"/>
                  <a:pt x="335" y="792"/>
                </a:cubicBezTo>
                <a:cubicBezTo>
                  <a:pt x="339" y="790"/>
                  <a:pt x="341" y="789"/>
                  <a:pt x="342" y="789"/>
                </a:cubicBezTo>
                <a:cubicBezTo>
                  <a:pt x="348" y="789"/>
                  <a:pt x="349" y="788"/>
                  <a:pt x="350" y="788"/>
                </a:cubicBezTo>
                <a:cubicBezTo>
                  <a:pt x="350" y="788"/>
                  <a:pt x="350" y="786"/>
                  <a:pt x="350" y="784"/>
                </a:cubicBezTo>
                <a:cubicBezTo>
                  <a:pt x="350" y="773"/>
                  <a:pt x="351" y="767"/>
                  <a:pt x="353" y="765"/>
                </a:cubicBezTo>
                <a:cubicBezTo>
                  <a:pt x="353" y="765"/>
                  <a:pt x="366" y="754"/>
                  <a:pt x="369" y="752"/>
                </a:cubicBezTo>
                <a:cubicBezTo>
                  <a:pt x="372" y="749"/>
                  <a:pt x="381" y="736"/>
                  <a:pt x="385" y="731"/>
                </a:cubicBezTo>
                <a:cubicBezTo>
                  <a:pt x="387" y="728"/>
                  <a:pt x="391" y="719"/>
                  <a:pt x="396" y="707"/>
                </a:cubicBezTo>
                <a:cubicBezTo>
                  <a:pt x="397" y="703"/>
                  <a:pt x="420" y="681"/>
                  <a:pt x="424" y="677"/>
                </a:cubicBezTo>
                <a:cubicBezTo>
                  <a:pt x="427" y="675"/>
                  <a:pt x="433" y="668"/>
                  <a:pt x="438" y="661"/>
                </a:cubicBezTo>
                <a:cubicBezTo>
                  <a:pt x="443" y="654"/>
                  <a:pt x="447" y="649"/>
                  <a:pt x="449" y="647"/>
                </a:cubicBezTo>
                <a:cubicBezTo>
                  <a:pt x="452" y="644"/>
                  <a:pt x="454" y="609"/>
                  <a:pt x="454" y="598"/>
                </a:cubicBezTo>
                <a:cubicBezTo>
                  <a:pt x="454" y="596"/>
                  <a:pt x="456" y="589"/>
                  <a:pt x="459" y="579"/>
                </a:cubicBezTo>
                <a:cubicBezTo>
                  <a:pt x="461" y="573"/>
                  <a:pt x="463" y="568"/>
                  <a:pt x="463" y="567"/>
                </a:cubicBezTo>
                <a:cubicBezTo>
                  <a:pt x="463" y="565"/>
                  <a:pt x="460" y="564"/>
                  <a:pt x="457" y="563"/>
                </a:cubicBezTo>
                <a:cubicBezTo>
                  <a:pt x="456" y="563"/>
                  <a:pt x="455" y="562"/>
                  <a:pt x="454" y="562"/>
                </a:cubicBezTo>
                <a:cubicBezTo>
                  <a:pt x="450" y="560"/>
                  <a:pt x="448" y="556"/>
                  <a:pt x="447" y="552"/>
                </a:cubicBezTo>
                <a:cubicBezTo>
                  <a:pt x="447" y="549"/>
                  <a:pt x="434" y="494"/>
                  <a:pt x="433" y="492"/>
                </a:cubicBezTo>
                <a:cubicBezTo>
                  <a:pt x="432" y="489"/>
                  <a:pt x="436" y="483"/>
                  <a:pt x="439" y="478"/>
                </a:cubicBezTo>
                <a:cubicBezTo>
                  <a:pt x="439" y="478"/>
                  <a:pt x="441" y="474"/>
                  <a:pt x="445" y="472"/>
                </a:cubicBezTo>
                <a:cubicBezTo>
                  <a:pt x="444" y="472"/>
                  <a:pt x="442" y="470"/>
                  <a:pt x="438" y="468"/>
                </a:cubicBezTo>
                <a:cubicBezTo>
                  <a:pt x="437" y="466"/>
                  <a:pt x="432" y="465"/>
                  <a:pt x="429" y="464"/>
                </a:cubicBezTo>
                <a:cubicBezTo>
                  <a:pt x="427" y="464"/>
                  <a:pt x="426" y="463"/>
                  <a:pt x="425" y="463"/>
                </a:cubicBezTo>
                <a:cubicBezTo>
                  <a:pt x="421" y="461"/>
                  <a:pt x="419" y="443"/>
                  <a:pt x="419" y="441"/>
                </a:cubicBezTo>
                <a:cubicBezTo>
                  <a:pt x="419" y="436"/>
                  <a:pt x="439" y="424"/>
                  <a:pt x="439" y="424"/>
                </a:cubicBezTo>
                <a:cubicBezTo>
                  <a:pt x="442" y="422"/>
                  <a:pt x="445" y="422"/>
                  <a:pt x="448" y="422"/>
                </a:cubicBezTo>
                <a:cubicBezTo>
                  <a:pt x="449" y="422"/>
                  <a:pt x="450" y="422"/>
                  <a:pt x="451" y="421"/>
                </a:cubicBezTo>
                <a:cubicBezTo>
                  <a:pt x="452" y="421"/>
                  <a:pt x="452" y="420"/>
                  <a:pt x="452" y="413"/>
                </a:cubicBezTo>
                <a:cubicBezTo>
                  <a:pt x="452" y="413"/>
                  <a:pt x="452" y="412"/>
                  <a:pt x="452" y="411"/>
                </a:cubicBezTo>
                <a:cubicBezTo>
                  <a:pt x="452" y="408"/>
                  <a:pt x="457" y="406"/>
                  <a:pt x="460" y="405"/>
                </a:cubicBezTo>
                <a:cubicBezTo>
                  <a:pt x="461" y="405"/>
                  <a:pt x="461" y="405"/>
                  <a:pt x="462" y="405"/>
                </a:cubicBezTo>
                <a:cubicBezTo>
                  <a:pt x="464" y="404"/>
                  <a:pt x="468" y="405"/>
                  <a:pt x="475" y="407"/>
                </a:cubicBezTo>
                <a:cubicBezTo>
                  <a:pt x="477" y="408"/>
                  <a:pt x="478" y="408"/>
                  <a:pt x="479" y="408"/>
                </a:cubicBezTo>
                <a:cubicBezTo>
                  <a:pt x="481" y="409"/>
                  <a:pt x="490" y="405"/>
                  <a:pt x="493" y="403"/>
                </a:cubicBezTo>
                <a:cubicBezTo>
                  <a:pt x="494" y="403"/>
                  <a:pt x="495" y="399"/>
                  <a:pt x="494" y="394"/>
                </a:cubicBezTo>
                <a:cubicBezTo>
                  <a:pt x="494" y="393"/>
                  <a:pt x="494" y="392"/>
                  <a:pt x="494" y="391"/>
                </a:cubicBezTo>
                <a:cubicBezTo>
                  <a:pt x="494" y="389"/>
                  <a:pt x="497" y="387"/>
                  <a:pt x="500" y="385"/>
                </a:cubicBezTo>
                <a:cubicBezTo>
                  <a:pt x="501" y="384"/>
                  <a:pt x="503" y="384"/>
                  <a:pt x="503" y="383"/>
                </a:cubicBezTo>
                <a:cubicBezTo>
                  <a:pt x="504" y="382"/>
                  <a:pt x="505" y="382"/>
                  <a:pt x="506" y="382"/>
                </a:cubicBezTo>
                <a:cubicBezTo>
                  <a:pt x="509" y="382"/>
                  <a:pt x="512" y="385"/>
                  <a:pt x="514" y="387"/>
                </a:cubicBezTo>
                <a:cubicBezTo>
                  <a:pt x="515" y="388"/>
                  <a:pt x="524" y="388"/>
                  <a:pt x="527" y="387"/>
                </a:cubicBezTo>
                <a:cubicBezTo>
                  <a:pt x="530" y="387"/>
                  <a:pt x="535" y="384"/>
                  <a:pt x="537" y="382"/>
                </a:cubicBezTo>
                <a:cubicBezTo>
                  <a:pt x="541" y="379"/>
                  <a:pt x="544" y="383"/>
                  <a:pt x="547" y="385"/>
                </a:cubicBezTo>
                <a:cubicBezTo>
                  <a:pt x="547" y="385"/>
                  <a:pt x="548" y="386"/>
                  <a:pt x="548" y="386"/>
                </a:cubicBezTo>
                <a:cubicBezTo>
                  <a:pt x="550" y="388"/>
                  <a:pt x="564" y="391"/>
                  <a:pt x="567" y="391"/>
                </a:cubicBezTo>
                <a:cubicBezTo>
                  <a:pt x="569" y="391"/>
                  <a:pt x="573" y="388"/>
                  <a:pt x="575" y="387"/>
                </a:cubicBezTo>
                <a:cubicBezTo>
                  <a:pt x="575" y="386"/>
                  <a:pt x="576" y="386"/>
                  <a:pt x="576" y="386"/>
                </a:cubicBezTo>
                <a:cubicBezTo>
                  <a:pt x="579" y="384"/>
                  <a:pt x="586" y="386"/>
                  <a:pt x="588" y="387"/>
                </a:cubicBezTo>
                <a:cubicBezTo>
                  <a:pt x="590" y="386"/>
                  <a:pt x="596" y="379"/>
                  <a:pt x="597" y="377"/>
                </a:cubicBezTo>
                <a:cubicBezTo>
                  <a:pt x="599" y="374"/>
                  <a:pt x="608" y="373"/>
                  <a:pt x="611" y="373"/>
                </a:cubicBezTo>
                <a:cubicBezTo>
                  <a:pt x="612" y="370"/>
                  <a:pt x="611" y="358"/>
                  <a:pt x="611" y="354"/>
                </a:cubicBezTo>
                <a:cubicBezTo>
                  <a:pt x="611" y="352"/>
                  <a:pt x="611" y="350"/>
                  <a:pt x="611" y="349"/>
                </a:cubicBezTo>
                <a:cubicBezTo>
                  <a:pt x="611" y="345"/>
                  <a:pt x="618" y="342"/>
                  <a:pt x="624" y="340"/>
                </a:cubicBezTo>
                <a:cubicBezTo>
                  <a:pt x="625" y="339"/>
                  <a:pt x="627" y="338"/>
                  <a:pt x="631" y="326"/>
                </a:cubicBezTo>
                <a:cubicBezTo>
                  <a:pt x="632" y="325"/>
                  <a:pt x="632" y="325"/>
                  <a:pt x="632" y="325"/>
                </a:cubicBezTo>
                <a:cubicBezTo>
                  <a:pt x="632" y="325"/>
                  <a:pt x="632" y="324"/>
                  <a:pt x="633" y="324"/>
                </a:cubicBezTo>
                <a:cubicBezTo>
                  <a:pt x="636" y="322"/>
                  <a:pt x="644" y="325"/>
                  <a:pt x="647" y="327"/>
                </a:cubicBezTo>
                <a:cubicBezTo>
                  <a:pt x="647" y="327"/>
                  <a:pt x="647" y="327"/>
                  <a:pt x="647" y="327"/>
                </a:cubicBezTo>
                <a:cubicBezTo>
                  <a:pt x="648" y="327"/>
                  <a:pt x="652" y="332"/>
                  <a:pt x="654" y="334"/>
                </a:cubicBezTo>
                <a:cubicBezTo>
                  <a:pt x="656" y="336"/>
                  <a:pt x="652" y="340"/>
                  <a:pt x="644" y="346"/>
                </a:cubicBezTo>
                <a:cubicBezTo>
                  <a:pt x="646" y="347"/>
                  <a:pt x="648" y="347"/>
                  <a:pt x="650" y="347"/>
                </a:cubicBezTo>
                <a:cubicBezTo>
                  <a:pt x="652" y="347"/>
                  <a:pt x="655" y="345"/>
                  <a:pt x="657" y="344"/>
                </a:cubicBezTo>
                <a:cubicBezTo>
                  <a:pt x="658" y="343"/>
                  <a:pt x="659" y="342"/>
                  <a:pt x="660" y="342"/>
                </a:cubicBezTo>
                <a:cubicBezTo>
                  <a:pt x="661" y="341"/>
                  <a:pt x="664" y="342"/>
                  <a:pt x="671" y="343"/>
                </a:cubicBezTo>
                <a:cubicBezTo>
                  <a:pt x="673" y="344"/>
                  <a:pt x="675" y="344"/>
                  <a:pt x="676" y="344"/>
                </a:cubicBezTo>
                <a:cubicBezTo>
                  <a:pt x="677" y="344"/>
                  <a:pt x="681" y="337"/>
                  <a:pt x="682" y="335"/>
                </a:cubicBezTo>
                <a:cubicBezTo>
                  <a:pt x="682" y="332"/>
                  <a:pt x="691" y="328"/>
                  <a:pt x="693" y="328"/>
                </a:cubicBezTo>
                <a:cubicBezTo>
                  <a:pt x="693" y="327"/>
                  <a:pt x="694" y="325"/>
                  <a:pt x="694" y="317"/>
                </a:cubicBezTo>
                <a:cubicBezTo>
                  <a:pt x="694" y="316"/>
                  <a:pt x="693" y="315"/>
                  <a:pt x="692" y="314"/>
                </a:cubicBezTo>
                <a:cubicBezTo>
                  <a:pt x="691" y="313"/>
                  <a:pt x="691" y="313"/>
                  <a:pt x="690" y="312"/>
                </a:cubicBezTo>
                <a:cubicBezTo>
                  <a:pt x="688" y="310"/>
                  <a:pt x="688" y="307"/>
                  <a:pt x="689" y="305"/>
                </a:cubicBezTo>
                <a:cubicBezTo>
                  <a:pt x="689" y="305"/>
                  <a:pt x="689" y="304"/>
                  <a:pt x="689" y="304"/>
                </a:cubicBezTo>
                <a:cubicBezTo>
                  <a:pt x="688" y="304"/>
                  <a:pt x="686" y="305"/>
                  <a:pt x="685" y="305"/>
                </a:cubicBezTo>
                <a:cubicBezTo>
                  <a:pt x="683" y="306"/>
                  <a:pt x="681" y="306"/>
                  <a:pt x="680" y="306"/>
                </a:cubicBezTo>
                <a:cubicBezTo>
                  <a:pt x="676" y="306"/>
                  <a:pt x="661" y="288"/>
                  <a:pt x="661" y="288"/>
                </a:cubicBezTo>
                <a:cubicBezTo>
                  <a:pt x="659" y="285"/>
                  <a:pt x="663" y="272"/>
                  <a:pt x="664" y="271"/>
                </a:cubicBezTo>
                <a:cubicBezTo>
                  <a:pt x="664" y="271"/>
                  <a:pt x="663" y="270"/>
                  <a:pt x="662" y="269"/>
                </a:cubicBezTo>
                <a:cubicBezTo>
                  <a:pt x="661" y="269"/>
                  <a:pt x="660" y="268"/>
                  <a:pt x="659" y="267"/>
                </a:cubicBezTo>
                <a:cubicBezTo>
                  <a:pt x="657" y="264"/>
                  <a:pt x="660" y="259"/>
                  <a:pt x="662" y="255"/>
                </a:cubicBezTo>
                <a:cubicBezTo>
                  <a:pt x="662" y="254"/>
                  <a:pt x="662" y="254"/>
                  <a:pt x="663" y="253"/>
                </a:cubicBezTo>
                <a:cubicBezTo>
                  <a:pt x="663" y="253"/>
                  <a:pt x="663" y="252"/>
                  <a:pt x="663" y="252"/>
                </a:cubicBezTo>
                <a:cubicBezTo>
                  <a:pt x="663" y="252"/>
                  <a:pt x="662" y="252"/>
                  <a:pt x="662" y="251"/>
                </a:cubicBezTo>
                <a:cubicBezTo>
                  <a:pt x="661" y="251"/>
                  <a:pt x="660" y="250"/>
                  <a:pt x="660" y="249"/>
                </a:cubicBezTo>
                <a:cubicBezTo>
                  <a:pt x="659" y="249"/>
                  <a:pt x="659" y="248"/>
                  <a:pt x="659" y="247"/>
                </a:cubicBezTo>
                <a:cubicBezTo>
                  <a:pt x="659" y="244"/>
                  <a:pt x="662" y="241"/>
                  <a:pt x="668" y="237"/>
                </a:cubicBezTo>
                <a:cubicBezTo>
                  <a:pt x="669" y="236"/>
                  <a:pt x="670" y="235"/>
                  <a:pt x="671" y="235"/>
                </a:cubicBezTo>
                <a:cubicBezTo>
                  <a:pt x="673" y="233"/>
                  <a:pt x="676" y="234"/>
                  <a:pt x="680" y="234"/>
                </a:cubicBezTo>
                <a:cubicBezTo>
                  <a:pt x="682" y="234"/>
                  <a:pt x="682" y="234"/>
                  <a:pt x="682" y="234"/>
                </a:cubicBezTo>
                <a:cubicBezTo>
                  <a:pt x="686" y="235"/>
                  <a:pt x="688" y="237"/>
                  <a:pt x="690" y="240"/>
                </a:cubicBezTo>
                <a:cubicBezTo>
                  <a:pt x="691" y="241"/>
                  <a:pt x="691" y="241"/>
                  <a:pt x="691" y="241"/>
                </a:cubicBezTo>
                <a:cubicBezTo>
                  <a:pt x="691" y="242"/>
                  <a:pt x="692" y="242"/>
                  <a:pt x="694" y="241"/>
                </a:cubicBezTo>
                <a:cubicBezTo>
                  <a:pt x="695" y="241"/>
                  <a:pt x="696" y="241"/>
                  <a:pt x="697" y="241"/>
                </a:cubicBezTo>
                <a:cubicBezTo>
                  <a:pt x="698" y="241"/>
                  <a:pt x="701" y="239"/>
                  <a:pt x="704" y="237"/>
                </a:cubicBezTo>
                <a:cubicBezTo>
                  <a:pt x="704" y="237"/>
                  <a:pt x="704" y="237"/>
                  <a:pt x="705" y="236"/>
                </a:cubicBezTo>
                <a:cubicBezTo>
                  <a:pt x="704" y="236"/>
                  <a:pt x="705" y="235"/>
                  <a:pt x="705" y="235"/>
                </a:cubicBezTo>
                <a:cubicBezTo>
                  <a:pt x="705" y="235"/>
                  <a:pt x="705" y="234"/>
                  <a:pt x="706" y="23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2" name="Freeform 240"/>
          <p:cNvSpPr>
            <a:spLocks/>
          </p:cNvSpPr>
          <p:nvPr/>
        </p:nvSpPr>
        <p:spPr bwMode="auto">
          <a:xfrm>
            <a:off x="9820793" y="5803927"/>
            <a:ext cx="1267223" cy="926859"/>
          </a:xfrm>
          <a:custGeom>
            <a:avLst/>
            <a:gdLst>
              <a:gd name="T0" fmla="*/ 250 w 450"/>
              <a:gd name="T1" fmla="*/ 329 h 329"/>
              <a:gd name="T2" fmla="*/ 269 w 450"/>
              <a:gd name="T3" fmla="*/ 310 h 329"/>
              <a:gd name="T4" fmla="*/ 286 w 450"/>
              <a:gd name="T5" fmla="*/ 311 h 329"/>
              <a:gd name="T6" fmla="*/ 300 w 450"/>
              <a:gd name="T7" fmla="*/ 303 h 329"/>
              <a:gd name="T8" fmla="*/ 326 w 450"/>
              <a:gd name="T9" fmla="*/ 303 h 329"/>
              <a:gd name="T10" fmla="*/ 348 w 450"/>
              <a:gd name="T11" fmla="*/ 284 h 329"/>
              <a:gd name="T12" fmla="*/ 366 w 450"/>
              <a:gd name="T13" fmla="*/ 284 h 329"/>
              <a:gd name="T14" fmla="*/ 378 w 450"/>
              <a:gd name="T15" fmla="*/ 287 h 329"/>
              <a:gd name="T16" fmla="*/ 394 w 450"/>
              <a:gd name="T17" fmla="*/ 282 h 329"/>
              <a:gd name="T18" fmla="*/ 399 w 450"/>
              <a:gd name="T19" fmla="*/ 286 h 329"/>
              <a:gd name="T20" fmla="*/ 413 w 450"/>
              <a:gd name="T21" fmla="*/ 273 h 329"/>
              <a:gd name="T22" fmla="*/ 426 w 450"/>
              <a:gd name="T23" fmla="*/ 267 h 329"/>
              <a:gd name="T24" fmla="*/ 426 w 450"/>
              <a:gd name="T25" fmla="*/ 248 h 329"/>
              <a:gd name="T26" fmla="*/ 435 w 450"/>
              <a:gd name="T27" fmla="*/ 231 h 329"/>
              <a:gd name="T28" fmla="*/ 449 w 450"/>
              <a:gd name="T29" fmla="*/ 223 h 329"/>
              <a:gd name="T30" fmla="*/ 436 w 450"/>
              <a:gd name="T31" fmla="*/ 206 h 329"/>
              <a:gd name="T32" fmla="*/ 425 w 450"/>
              <a:gd name="T33" fmla="*/ 204 h 329"/>
              <a:gd name="T34" fmla="*/ 415 w 450"/>
              <a:gd name="T35" fmla="*/ 195 h 329"/>
              <a:gd name="T36" fmla="*/ 408 w 450"/>
              <a:gd name="T37" fmla="*/ 180 h 329"/>
              <a:gd name="T38" fmla="*/ 410 w 450"/>
              <a:gd name="T39" fmla="*/ 158 h 329"/>
              <a:gd name="T40" fmla="*/ 421 w 450"/>
              <a:gd name="T41" fmla="*/ 143 h 329"/>
              <a:gd name="T42" fmla="*/ 426 w 450"/>
              <a:gd name="T43" fmla="*/ 126 h 329"/>
              <a:gd name="T44" fmla="*/ 409 w 450"/>
              <a:gd name="T45" fmla="*/ 127 h 329"/>
              <a:gd name="T46" fmla="*/ 394 w 450"/>
              <a:gd name="T47" fmla="*/ 103 h 329"/>
              <a:gd name="T48" fmla="*/ 381 w 450"/>
              <a:gd name="T49" fmla="*/ 86 h 329"/>
              <a:gd name="T50" fmla="*/ 326 w 450"/>
              <a:gd name="T51" fmla="*/ 86 h 329"/>
              <a:gd name="T52" fmla="*/ 302 w 450"/>
              <a:gd name="T53" fmla="*/ 68 h 329"/>
              <a:gd name="T54" fmla="*/ 310 w 450"/>
              <a:gd name="T55" fmla="*/ 54 h 329"/>
              <a:gd name="T56" fmla="*/ 302 w 450"/>
              <a:gd name="T57" fmla="*/ 27 h 329"/>
              <a:gd name="T58" fmla="*/ 276 w 450"/>
              <a:gd name="T59" fmla="*/ 8 h 329"/>
              <a:gd name="T60" fmla="*/ 250 w 450"/>
              <a:gd name="T61" fmla="*/ 17 h 329"/>
              <a:gd name="T62" fmla="*/ 245 w 450"/>
              <a:gd name="T63" fmla="*/ 33 h 329"/>
              <a:gd name="T64" fmla="*/ 227 w 450"/>
              <a:gd name="T65" fmla="*/ 28 h 329"/>
              <a:gd name="T66" fmla="*/ 216 w 450"/>
              <a:gd name="T67" fmla="*/ 28 h 329"/>
              <a:gd name="T68" fmla="*/ 195 w 450"/>
              <a:gd name="T69" fmla="*/ 16 h 329"/>
              <a:gd name="T70" fmla="*/ 179 w 450"/>
              <a:gd name="T71" fmla="*/ 19 h 329"/>
              <a:gd name="T72" fmla="*/ 149 w 450"/>
              <a:gd name="T73" fmla="*/ 11 h 329"/>
              <a:gd name="T74" fmla="*/ 128 w 450"/>
              <a:gd name="T75" fmla="*/ 8 h 329"/>
              <a:gd name="T76" fmla="*/ 108 w 450"/>
              <a:gd name="T77" fmla="*/ 2 h 329"/>
              <a:gd name="T78" fmla="*/ 97 w 450"/>
              <a:gd name="T79" fmla="*/ 2 h 329"/>
              <a:gd name="T80" fmla="*/ 70 w 450"/>
              <a:gd name="T81" fmla="*/ 39 h 329"/>
              <a:gd name="T82" fmla="*/ 68 w 450"/>
              <a:gd name="T83" fmla="*/ 63 h 329"/>
              <a:gd name="T84" fmla="*/ 48 w 450"/>
              <a:gd name="T85" fmla="*/ 69 h 329"/>
              <a:gd name="T86" fmla="*/ 29 w 450"/>
              <a:gd name="T87" fmla="*/ 83 h 329"/>
              <a:gd name="T88" fmla="*/ 23 w 450"/>
              <a:gd name="T89" fmla="*/ 100 h 329"/>
              <a:gd name="T90" fmla="*/ 7 w 450"/>
              <a:gd name="T91" fmla="*/ 109 h 329"/>
              <a:gd name="T92" fmla="*/ 6 w 450"/>
              <a:gd name="T93" fmla="*/ 123 h 329"/>
              <a:gd name="T94" fmla="*/ 1 w 450"/>
              <a:gd name="T95" fmla="*/ 138 h 329"/>
              <a:gd name="T96" fmla="*/ 9 w 450"/>
              <a:gd name="T97" fmla="*/ 157 h 329"/>
              <a:gd name="T98" fmla="*/ 6 w 450"/>
              <a:gd name="T99" fmla="*/ 172 h 329"/>
              <a:gd name="T100" fmla="*/ 18 w 450"/>
              <a:gd name="T101" fmla="*/ 201 h 329"/>
              <a:gd name="T102" fmla="*/ 43 w 450"/>
              <a:gd name="T103" fmla="*/ 212 h 329"/>
              <a:gd name="T104" fmla="*/ 82 w 450"/>
              <a:gd name="T105" fmla="*/ 218 h 329"/>
              <a:gd name="T106" fmla="*/ 115 w 450"/>
              <a:gd name="T107" fmla="*/ 234 h 329"/>
              <a:gd name="T108" fmla="*/ 136 w 450"/>
              <a:gd name="T109" fmla="*/ 254 h 329"/>
              <a:gd name="T110" fmla="*/ 155 w 450"/>
              <a:gd name="T111" fmla="*/ 273 h 329"/>
              <a:gd name="T112" fmla="*/ 193 w 450"/>
              <a:gd name="T113" fmla="*/ 289 h 329"/>
              <a:gd name="T114" fmla="*/ 213 w 450"/>
              <a:gd name="T115" fmla="*/ 287 h 329"/>
              <a:gd name="T116" fmla="*/ 223 w 450"/>
              <a:gd name="T117" fmla="*/ 281 h 329"/>
              <a:gd name="T118" fmla="*/ 242 w 450"/>
              <a:gd name="T119" fmla="*/ 282 h 329"/>
              <a:gd name="T120" fmla="*/ 246 w 450"/>
              <a:gd name="T121" fmla="*/ 312 h 329"/>
              <a:gd name="T122" fmla="*/ 248 w 450"/>
              <a:gd name="T123" fmla="*/ 322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329">
                <a:moveTo>
                  <a:pt x="246" y="325"/>
                </a:moveTo>
                <a:cubicBezTo>
                  <a:pt x="248" y="327"/>
                  <a:pt x="249" y="329"/>
                  <a:pt x="250" y="329"/>
                </a:cubicBezTo>
                <a:cubicBezTo>
                  <a:pt x="250" y="328"/>
                  <a:pt x="251" y="327"/>
                  <a:pt x="252" y="326"/>
                </a:cubicBezTo>
                <a:cubicBezTo>
                  <a:pt x="262" y="314"/>
                  <a:pt x="266" y="310"/>
                  <a:pt x="269" y="310"/>
                </a:cubicBezTo>
                <a:cubicBezTo>
                  <a:pt x="270" y="310"/>
                  <a:pt x="272" y="311"/>
                  <a:pt x="274" y="311"/>
                </a:cubicBezTo>
                <a:cubicBezTo>
                  <a:pt x="278" y="311"/>
                  <a:pt x="283" y="312"/>
                  <a:pt x="286" y="311"/>
                </a:cubicBezTo>
                <a:cubicBezTo>
                  <a:pt x="288" y="310"/>
                  <a:pt x="291" y="308"/>
                  <a:pt x="293" y="307"/>
                </a:cubicBezTo>
                <a:cubicBezTo>
                  <a:pt x="296" y="305"/>
                  <a:pt x="298" y="303"/>
                  <a:pt x="300" y="303"/>
                </a:cubicBezTo>
                <a:cubicBezTo>
                  <a:pt x="300" y="303"/>
                  <a:pt x="301" y="303"/>
                  <a:pt x="302" y="304"/>
                </a:cubicBezTo>
                <a:cubicBezTo>
                  <a:pt x="321" y="305"/>
                  <a:pt x="325" y="304"/>
                  <a:pt x="326" y="303"/>
                </a:cubicBezTo>
                <a:cubicBezTo>
                  <a:pt x="327" y="302"/>
                  <a:pt x="328" y="301"/>
                  <a:pt x="330" y="299"/>
                </a:cubicBezTo>
                <a:cubicBezTo>
                  <a:pt x="339" y="290"/>
                  <a:pt x="345" y="285"/>
                  <a:pt x="348" y="284"/>
                </a:cubicBezTo>
                <a:cubicBezTo>
                  <a:pt x="349" y="284"/>
                  <a:pt x="349" y="284"/>
                  <a:pt x="349" y="284"/>
                </a:cubicBezTo>
                <a:cubicBezTo>
                  <a:pt x="356" y="283"/>
                  <a:pt x="363" y="283"/>
                  <a:pt x="366" y="284"/>
                </a:cubicBezTo>
                <a:cubicBezTo>
                  <a:pt x="367" y="284"/>
                  <a:pt x="367" y="284"/>
                  <a:pt x="367" y="284"/>
                </a:cubicBezTo>
                <a:cubicBezTo>
                  <a:pt x="370" y="285"/>
                  <a:pt x="376" y="287"/>
                  <a:pt x="378" y="287"/>
                </a:cubicBezTo>
                <a:cubicBezTo>
                  <a:pt x="378" y="287"/>
                  <a:pt x="380" y="286"/>
                  <a:pt x="382" y="285"/>
                </a:cubicBezTo>
                <a:cubicBezTo>
                  <a:pt x="386" y="283"/>
                  <a:pt x="391" y="280"/>
                  <a:pt x="394" y="282"/>
                </a:cubicBezTo>
                <a:cubicBezTo>
                  <a:pt x="395" y="283"/>
                  <a:pt x="396" y="284"/>
                  <a:pt x="397" y="285"/>
                </a:cubicBezTo>
                <a:cubicBezTo>
                  <a:pt x="398" y="285"/>
                  <a:pt x="399" y="286"/>
                  <a:pt x="399" y="286"/>
                </a:cubicBezTo>
                <a:cubicBezTo>
                  <a:pt x="400" y="286"/>
                  <a:pt x="402" y="284"/>
                  <a:pt x="403" y="282"/>
                </a:cubicBezTo>
                <a:cubicBezTo>
                  <a:pt x="408" y="277"/>
                  <a:pt x="411" y="273"/>
                  <a:pt x="413" y="273"/>
                </a:cubicBezTo>
                <a:cubicBezTo>
                  <a:pt x="415" y="272"/>
                  <a:pt x="423" y="269"/>
                  <a:pt x="425" y="269"/>
                </a:cubicBezTo>
                <a:cubicBezTo>
                  <a:pt x="425" y="268"/>
                  <a:pt x="425" y="268"/>
                  <a:pt x="426" y="267"/>
                </a:cubicBezTo>
                <a:cubicBezTo>
                  <a:pt x="426" y="265"/>
                  <a:pt x="426" y="255"/>
                  <a:pt x="426" y="251"/>
                </a:cubicBezTo>
                <a:cubicBezTo>
                  <a:pt x="426" y="249"/>
                  <a:pt x="426" y="248"/>
                  <a:pt x="426" y="248"/>
                </a:cubicBezTo>
                <a:cubicBezTo>
                  <a:pt x="426" y="246"/>
                  <a:pt x="427" y="244"/>
                  <a:pt x="432" y="236"/>
                </a:cubicBezTo>
                <a:cubicBezTo>
                  <a:pt x="433" y="234"/>
                  <a:pt x="435" y="232"/>
                  <a:pt x="435" y="231"/>
                </a:cubicBezTo>
                <a:cubicBezTo>
                  <a:pt x="436" y="230"/>
                  <a:pt x="437" y="229"/>
                  <a:pt x="444" y="225"/>
                </a:cubicBezTo>
                <a:cubicBezTo>
                  <a:pt x="446" y="224"/>
                  <a:pt x="448" y="223"/>
                  <a:pt x="449" y="223"/>
                </a:cubicBezTo>
                <a:cubicBezTo>
                  <a:pt x="450" y="222"/>
                  <a:pt x="449" y="213"/>
                  <a:pt x="449" y="209"/>
                </a:cubicBezTo>
                <a:cubicBezTo>
                  <a:pt x="448" y="208"/>
                  <a:pt x="439" y="206"/>
                  <a:pt x="436" y="206"/>
                </a:cubicBezTo>
                <a:cubicBezTo>
                  <a:pt x="433" y="205"/>
                  <a:pt x="432" y="205"/>
                  <a:pt x="431" y="204"/>
                </a:cubicBezTo>
                <a:cubicBezTo>
                  <a:pt x="430" y="204"/>
                  <a:pt x="427" y="204"/>
                  <a:pt x="425" y="204"/>
                </a:cubicBezTo>
                <a:cubicBezTo>
                  <a:pt x="422" y="204"/>
                  <a:pt x="420" y="203"/>
                  <a:pt x="418" y="203"/>
                </a:cubicBezTo>
                <a:cubicBezTo>
                  <a:pt x="416" y="202"/>
                  <a:pt x="415" y="199"/>
                  <a:pt x="415" y="195"/>
                </a:cubicBezTo>
                <a:cubicBezTo>
                  <a:pt x="414" y="193"/>
                  <a:pt x="414" y="190"/>
                  <a:pt x="413" y="189"/>
                </a:cubicBezTo>
                <a:cubicBezTo>
                  <a:pt x="412" y="187"/>
                  <a:pt x="410" y="183"/>
                  <a:pt x="408" y="180"/>
                </a:cubicBezTo>
                <a:cubicBezTo>
                  <a:pt x="406" y="178"/>
                  <a:pt x="405" y="176"/>
                  <a:pt x="404" y="175"/>
                </a:cubicBezTo>
                <a:cubicBezTo>
                  <a:pt x="403" y="173"/>
                  <a:pt x="405" y="167"/>
                  <a:pt x="410" y="158"/>
                </a:cubicBezTo>
                <a:cubicBezTo>
                  <a:pt x="410" y="156"/>
                  <a:pt x="411" y="155"/>
                  <a:pt x="411" y="155"/>
                </a:cubicBezTo>
                <a:cubicBezTo>
                  <a:pt x="412" y="153"/>
                  <a:pt x="415" y="150"/>
                  <a:pt x="421" y="143"/>
                </a:cubicBezTo>
                <a:cubicBezTo>
                  <a:pt x="425" y="139"/>
                  <a:pt x="430" y="133"/>
                  <a:pt x="431" y="132"/>
                </a:cubicBezTo>
                <a:cubicBezTo>
                  <a:pt x="431" y="131"/>
                  <a:pt x="429" y="127"/>
                  <a:pt x="426" y="126"/>
                </a:cubicBezTo>
                <a:cubicBezTo>
                  <a:pt x="425" y="125"/>
                  <a:pt x="419" y="126"/>
                  <a:pt x="416" y="127"/>
                </a:cubicBezTo>
                <a:cubicBezTo>
                  <a:pt x="413" y="127"/>
                  <a:pt x="410" y="127"/>
                  <a:pt x="409" y="127"/>
                </a:cubicBezTo>
                <a:cubicBezTo>
                  <a:pt x="403" y="127"/>
                  <a:pt x="403" y="111"/>
                  <a:pt x="403" y="111"/>
                </a:cubicBezTo>
                <a:cubicBezTo>
                  <a:pt x="402" y="110"/>
                  <a:pt x="397" y="106"/>
                  <a:pt x="394" y="103"/>
                </a:cubicBezTo>
                <a:cubicBezTo>
                  <a:pt x="389" y="99"/>
                  <a:pt x="386" y="96"/>
                  <a:pt x="385" y="95"/>
                </a:cubicBezTo>
                <a:cubicBezTo>
                  <a:pt x="381" y="86"/>
                  <a:pt x="381" y="86"/>
                  <a:pt x="381" y="86"/>
                </a:cubicBezTo>
                <a:cubicBezTo>
                  <a:pt x="379" y="84"/>
                  <a:pt x="363" y="82"/>
                  <a:pt x="351" y="81"/>
                </a:cubicBezTo>
                <a:cubicBezTo>
                  <a:pt x="344" y="80"/>
                  <a:pt x="328" y="85"/>
                  <a:pt x="326" y="86"/>
                </a:cubicBezTo>
                <a:cubicBezTo>
                  <a:pt x="322" y="88"/>
                  <a:pt x="309" y="82"/>
                  <a:pt x="307" y="81"/>
                </a:cubicBezTo>
                <a:cubicBezTo>
                  <a:pt x="304" y="80"/>
                  <a:pt x="303" y="75"/>
                  <a:pt x="302" y="68"/>
                </a:cubicBezTo>
                <a:cubicBezTo>
                  <a:pt x="301" y="67"/>
                  <a:pt x="301" y="67"/>
                  <a:pt x="301" y="66"/>
                </a:cubicBezTo>
                <a:cubicBezTo>
                  <a:pt x="300" y="62"/>
                  <a:pt x="305" y="58"/>
                  <a:pt x="310" y="54"/>
                </a:cubicBezTo>
                <a:cubicBezTo>
                  <a:pt x="311" y="53"/>
                  <a:pt x="313" y="52"/>
                  <a:pt x="314" y="52"/>
                </a:cubicBezTo>
                <a:cubicBezTo>
                  <a:pt x="314" y="50"/>
                  <a:pt x="310" y="42"/>
                  <a:pt x="302" y="27"/>
                </a:cubicBezTo>
                <a:cubicBezTo>
                  <a:pt x="301" y="26"/>
                  <a:pt x="300" y="24"/>
                  <a:pt x="300" y="24"/>
                </a:cubicBezTo>
                <a:cubicBezTo>
                  <a:pt x="298" y="21"/>
                  <a:pt x="281" y="11"/>
                  <a:pt x="276" y="8"/>
                </a:cubicBezTo>
                <a:cubicBezTo>
                  <a:pt x="273" y="7"/>
                  <a:pt x="260" y="13"/>
                  <a:pt x="255" y="15"/>
                </a:cubicBezTo>
                <a:cubicBezTo>
                  <a:pt x="252" y="16"/>
                  <a:pt x="251" y="17"/>
                  <a:pt x="250" y="17"/>
                </a:cubicBezTo>
                <a:cubicBezTo>
                  <a:pt x="249" y="18"/>
                  <a:pt x="248" y="23"/>
                  <a:pt x="247" y="26"/>
                </a:cubicBezTo>
                <a:cubicBezTo>
                  <a:pt x="246" y="30"/>
                  <a:pt x="245" y="32"/>
                  <a:pt x="245" y="33"/>
                </a:cubicBezTo>
                <a:cubicBezTo>
                  <a:pt x="244" y="34"/>
                  <a:pt x="244" y="35"/>
                  <a:pt x="243" y="35"/>
                </a:cubicBezTo>
                <a:cubicBezTo>
                  <a:pt x="240" y="35"/>
                  <a:pt x="235" y="33"/>
                  <a:pt x="227" y="28"/>
                </a:cubicBezTo>
                <a:cubicBezTo>
                  <a:pt x="226" y="27"/>
                  <a:pt x="225" y="26"/>
                  <a:pt x="225" y="26"/>
                </a:cubicBezTo>
                <a:cubicBezTo>
                  <a:pt x="224" y="26"/>
                  <a:pt x="219" y="27"/>
                  <a:pt x="216" y="28"/>
                </a:cubicBezTo>
                <a:cubicBezTo>
                  <a:pt x="213" y="29"/>
                  <a:pt x="211" y="29"/>
                  <a:pt x="210" y="29"/>
                </a:cubicBezTo>
                <a:cubicBezTo>
                  <a:pt x="208" y="29"/>
                  <a:pt x="204" y="26"/>
                  <a:pt x="195" y="16"/>
                </a:cubicBezTo>
                <a:cubicBezTo>
                  <a:pt x="195" y="15"/>
                  <a:pt x="195" y="15"/>
                  <a:pt x="195" y="15"/>
                </a:cubicBezTo>
                <a:cubicBezTo>
                  <a:pt x="194" y="14"/>
                  <a:pt x="187" y="15"/>
                  <a:pt x="179" y="19"/>
                </a:cubicBezTo>
                <a:cubicBezTo>
                  <a:pt x="175" y="21"/>
                  <a:pt x="156" y="18"/>
                  <a:pt x="154" y="17"/>
                </a:cubicBezTo>
                <a:cubicBezTo>
                  <a:pt x="152" y="16"/>
                  <a:pt x="151" y="13"/>
                  <a:pt x="149" y="11"/>
                </a:cubicBezTo>
                <a:cubicBezTo>
                  <a:pt x="148" y="10"/>
                  <a:pt x="148" y="9"/>
                  <a:pt x="147" y="8"/>
                </a:cubicBezTo>
                <a:cubicBezTo>
                  <a:pt x="146" y="7"/>
                  <a:pt x="139" y="7"/>
                  <a:pt x="128" y="8"/>
                </a:cubicBezTo>
                <a:cubicBezTo>
                  <a:pt x="127" y="8"/>
                  <a:pt x="126" y="8"/>
                  <a:pt x="125" y="8"/>
                </a:cubicBezTo>
                <a:cubicBezTo>
                  <a:pt x="121" y="8"/>
                  <a:pt x="108" y="2"/>
                  <a:pt x="108" y="2"/>
                </a:cubicBezTo>
                <a:cubicBezTo>
                  <a:pt x="105" y="0"/>
                  <a:pt x="100" y="1"/>
                  <a:pt x="99" y="2"/>
                </a:cubicBezTo>
                <a:cubicBezTo>
                  <a:pt x="97" y="2"/>
                  <a:pt x="97" y="2"/>
                  <a:pt x="97" y="2"/>
                </a:cubicBezTo>
                <a:cubicBezTo>
                  <a:pt x="90" y="3"/>
                  <a:pt x="86" y="4"/>
                  <a:pt x="85" y="5"/>
                </a:cubicBezTo>
                <a:cubicBezTo>
                  <a:pt x="84" y="7"/>
                  <a:pt x="70" y="36"/>
                  <a:pt x="70" y="39"/>
                </a:cubicBezTo>
                <a:cubicBezTo>
                  <a:pt x="70" y="40"/>
                  <a:pt x="70" y="41"/>
                  <a:pt x="70" y="43"/>
                </a:cubicBezTo>
                <a:cubicBezTo>
                  <a:pt x="72" y="56"/>
                  <a:pt x="72" y="62"/>
                  <a:pt x="68" y="63"/>
                </a:cubicBezTo>
                <a:cubicBezTo>
                  <a:pt x="66" y="64"/>
                  <a:pt x="62" y="65"/>
                  <a:pt x="57" y="67"/>
                </a:cubicBezTo>
                <a:cubicBezTo>
                  <a:pt x="54" y="67"/>
                  <a:pt x="49" y="69"/>
                  <a:pt x="48" y="69"/>
                </a:cubicBezTo>
                <a:cubicBezTo>
                  <a:pt x="47" y="70"/>
                  <a:pt x="47" y="70"/>
                  <a:pt x="47" y="70"/>
                </a:cubicBezTo>
                <a:cubicBezTo>
                  <a:pt x="32" y="80"/>
                  <a:pt x="29" y="82"/>
                  <a:pt x="29" y="83"/>
                </a:cubicBezTo>
                <a:cubicBezTo>
                  <a:pt x="29" y="84"/>
                  <a:pt x="29" y="84"/>
                  <a:pt x="29" y="84"/>
                </a:cubicBezTo>
                <a:cubicBezTo>
                  <a:pt x="25" y="99"/>
                  <a:pt x="24" y="100"/>
                  <a:pt x="23" y="100"/>
                </a:cubicBezTo>
                <a:cubicBezTo>
                  <a:pt x="18" y="102"/>
                  <a:pt x="11" y="105"/>
                  <a:pt x="11" y="106"/>
                </a:cubicBezTo>
                <a:cubicBezTo>
                  <a:pt x="10" y="106"/>
                  <a:pt x="9" y="108"/>
                  <a:pt x="7" y="109"/>
                </a:cubicBezTo>
                <a:cubicBezTo>
                  <a:pt x="8" y="112"/>
                  <a:pt x="9" y="114"/>
                  <a:pt x="8" y="115"/>
                </a:cubicBezTo>
                <a:cubicBezTo>
                  <a:pt x="8" y="116"/>
                  <a:pt x="7" y="119"/>
                  <a:pt x="6" y="123"/>
                </a:cubicBezTo>
                <a:cubicBezTo>
                  <a:pt x="4" y="127"/>
                  <a:pt x="2" y="133"/>
                  <a:pt x="1" y="135"/>
                </a:cubicBezTo>
                <a:cubicBezTo>
                  <a:pt x="1" y="136"/>
                  <a:pt x="1" y="137"/>
                  <a:pt x="1" y="138"/>
                </a:cubicBezTo>
                <a:cubicBezTo>
                  <a:pt x="1" y="140"/>
                  <a:pt x="0" y="145"/>
                  <a:pt x="0" y="147"/>
                </a:cubicBezTo>
                <a:cubicBezTo>
                  <a:pt x="3" y="148"/>
                  <a:pt x="9" y="153"/>
                  <a:pt x="9" y="157"/>
                </a:cubicBezTo>
                <a:cubicBezTo>
                  <a:pt x="9" y="158"/>
                  <a:pt x="8" y="160"/>
                  <a:pt x="8" y="162"/>
                </a:cubicBezTo>
                <a:cubicBezTo>
                  <a:pt x="7" y="165"/>
                  <a:pt x="6" y="171"/>
                  <a:pt x="6" y="172"/>
                </a:cubicBezTo>
                <a:cubicBezTo>
                  <a:pt x="7" y="174"/>
                  <a:pt x="18" y="196"/>
                  <a:pt x="18" y="199"/>
                </a:cubicBezTo>
                <a:cubicBezTo>
                  <a:pt x="18" y="200"/>
                  <a:pt x="18" y="200"/>
                  <a:pt x="18" y="201"/>
                </a:cubicBezTo>
                <a:cubicBezTo>
                  <a:pt x="25" y="202"/>
                  <a:pt x="32" y="204"/>
                  <a:pt x="34" y="206"/>
                </a:cubicBezTo>
                <a:cubicBezTo>
                  <a:pt x="35" y="208"/>
                  <a:pt x="41" y="212"/>
                  <a:pt x="43" y="212"/>
                </a:cubicBezTo>
                <a:cubicBezTo>
                  <a:pt x="43" y="212"/>
                  <a:pt x="72" y="213"/>
                  <a:pt x="75" y="214"/>
                </a:cubicBezTo>
                <a:cubicBezTo>
                  <a:pt x="76" y="215"/>
                  <a:pt x="79" y="216"/>
                  <a:pt x="82" y="218"/>
                </a:cubicBezTo>
                <a:cubicBezTo>
                  <a:pt x="84" y="219"/>
                  <a:pt x="87" y="221"/>
                  <a:pt x="88" y="221"/>
                </a:cubicBezTo>
                <a:cubicBezTo>
                  <a:pt x="88" y="221"/>
                  <a:pt x="112" y="231"/>
                  <a:pt x="115" y="234"/>
                </a:cubicBezTo>
                <a:cubicBezTo>
                  <a:pt x="116" y="235"/>
                  <a:pt x="118" y="237"/>
                  <a:pt x="120" y="239"/>
                </a:cubicBezTo>
                <a:cubicBezTo>
                  <a:pt x="128" y="246"/>
                  <a:pt x="134" y="252"/>
                  <a:pt x="136" y="254"/>
                </a:cubicBezTo>
                <a:cubicBezTo>
                  <a:pt x="142" y="264"/>
                  <a:pt x="149" y="272"/>
                  <a:pt x="151" y="273"/>
                </a:cubicBezTo>
                <a:cubicBezTo>
                  <a:pt x="151" y="273"/>
                  <a:pt x="153" y="273"/>
                  <a:pt x="155" y="273"/>
                </a:cubicBezTo>
                <a:cubicBezTo>
                  <a:pt x="176" y="271"/>
                  <a:pt x="181" y="272"/>
                  <a:pt x="182" y="275"/>
                </a:cubicBezTo>
                <a:cubicBezTo>
                  <a:pt x="183" y="278"/>
                  <a:pt x="191" y="288"/>
                  <a:pt x="193" y="289"/>
                </a:cubicBezTo>
                <a:cubicBezTo>
                  <a:pt x="194" y="289"/>
                  <a:pt x="209" y="288"/>
                  <a:pt x="213" y="287"/>
                </a:cubicBezTo>
                <a:cubicBezTo>
                  <a:pt x="213" y="287"/>
                  <a:pt x="213" y="287"/>
                  <a:pt x="213" y="287"/>
                </a:cubicBezTo>
                <a:cubicBezTo>
                  <a:pt x="217" y="286"/>
                  <a:pt x="219" y="285"/>
                  <a:pt x="221" y="284"/>
                </a:cubicBezTo>
                <a:cubicBezTo>
                  <a:pt x="221" y="283"/>
                  <a:pt x="222" y="282"/>
                  <a:pt x="223" y="281"/>
                </a:cubicBezTo>
                <a:cubicBezTo>
                  <a:pt x="227" y="277"/>
                  <a:pt x="229" y="274"/>
                  <a:pt x="232" y="275"/>
                </a:cubicBezTo>
                <a:cubicBezTo>
                  <a:pt x="235" y="275"/>
                  <a:pt x="240" y="278"/>
                  <a:pt x="242" y="282"/>
                </a:cubicBezTo>
                <a:cubicBezTo>
                  <a:pt x="244" y="286"/>
                  <a:pt x="245" y="301"/>
                  <a:pt x="245" y="304"/>
                </a:cubicBezTo>
                <a:cubicBezTo>
                  <a:pt x="245" y="308"/>
                  <a:pt x="245" y="312"/>
                  <a:pt x="246" y="312"/>
                </a:cubicBezTo>
                <a:cubicBezTo>
                  <a:pt x="249" y="314"/>
                  <a:pt x="250" y="316"/>
                  <a:pt x="250" y="318"/>
                </a:cubicBezTo>
                <a:cubicBezTo>
                  <a:pt x="250" y="319"/>
                  <a:pt x="250" y="320"/>
                  <a:pt x="248" y="322"/>
                </a:cubicBezTo>
                <a:cubicBezTo>
                  <a:pt x="245" y="324"/>
                  <a:pt x="246" y="324"/>
                  <a:pt x="246" y="32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241"/>
          <p:cNvSpPr>
            <a:spLocks/>
          </p:cNvSpPr>
          <p:nvPr/>
        </p:nvSpPr>
        <p:spPr bwMode="auto">
          <a:xfrm>
            <a:off x="10635136" y="6573262"/>
            <a:ext cx="450068" cy="794652"/>
          </a:xfrm>
          <a:custGeom>
            <a:avLst/>
            <a:gdLst>
              <a:gd name="T0" fmla="*/ 74 w 160"/>
              <a:gd name="T1" fmla="*/ 213 h 282"/>
              <a:gd name="T2" fmla="*/ 71 w 160"/>
              <a:gd name="T3" fmla="*/ 217 h 282"/>
              <a:gd name="T4" fmla="*/ 78 w 160"/>
              <a:gd name="T5" fmla="*/ 250 h 282"/>
              <a:gd name="T6" fmla="*/ 94 w 160"/>
              <a:gd name="T7" fmla="*/ 261 h 282"/>
              <a:gd name="T8" fmla="*/ 106 w 160"/>
              <a:gd name="T9" fmla="*/ 262 h 282"/>
              <a:gd name="T10" fmla="*/ 121 w 160"/>
              <a:gd name="T11" fmla="*/ 268 h 282"/>
              <a:gd name="T12" fmla="*/ 127 w 160"/>
              <a:gd name="T13" fmla="*/ 277 h 282"/>
              <a:gd name="T14" fmla="*/ 133 w 160"/>
              <a:gd name="T15" fmla="*/ 281 h 282"/>
              <a:gd name="T16" fmla="*/ 135 w 160"/>
              <a:gd name="T17" fmla="*/ 268 h 282"/>
              <a:gd name="T18" fmla="*/ 147 w 160"/>
              <a:gd name="T19" fmla="*/ 240 h 282"/>
              <a:gd name="T20" fmla="*/ 145 w 160"/>
              <a:gd name="T21" fmla="*/ 227 h 282"/>
              <a:gd name="T22" fmla="*/ 141 w 160"/>
              <a:gd name="T23" fmla="*/ 208 h 282"/>
              <a:gd name="T24" fmla="*/ 145 w 160"/>
              <a:gd name="T25" fmla="*/ 190 h 282"/>
              <a:gd name="T26" fmla="*/ 149 w 160"/>
              <a:gd name="T27" fmla="*/ 175 h 282"/>
              <a:gd name="T28" fmla="*/ 149 w 160"/>
              <a:gd name="T29" fmla="*/ 168 h 282"/>
              <a:gd name="T30" fmla="*/ 154 w 160"/>
              <a:gd name="T31" fmla="*/ 153 h 282"/>
              <a:gd name="T32" fmla="*/ 141 w 160"/>
              <a:gd name="T33" fmla="*/ 155 h 282"/>
              <a:gd name="T34" fmla="*/ 136 w 160"/>
              <a:gd name="T35" fmla="*/ 158 h 282"/>
              <a:gd name="T36" fmla="*/ 126 w 160"/>
              <a:gd name="T37" fmla="*/ 146 h 282"/>
              <a:gd name="T38" fmla="*/ 134 w 160"/>
              <a:gd name="T39" fmla="*/ 142 h 282"/>
              <a:gd name="T40" fmla="*/ 138 w 160"/>
              <a:gd name="T41" fmla="*/ 125 h 282"/>
              <a:gd name="T42" fmla="*/ 138 w 160"/>
              <a:gd name="T43" fmla="*/ 115 h 282"/>
              <a:gd name="T44" fmla="*/ 133 w 160"/>
              <a:gd name="T45" fmla="*/ 103 h 282"/>
              <a:gd name="T46" fmla="*/ 139 w 160"/>
              <a:gd name="T47" fmla="*/ 80 h 282"/>
              <a:gd name="T48" fmla="*/ 140 w 160"/>
              <a:gd name="T49" fmla="*/ 79 h 282"/>
              <a:gd name="T50" fmla="*/ 142 w 160"/>
              <a:gd name="T51" fmla="*/ 78 h 282"/>
              <a:gd name="T52" fmla="*/ 160 w 160"/>
              <a:gd name="T53" fmla="*/ 65 h 282"/>
              <a:gd name="T54" fmla="*/ 159 w 160"/>
              <a:gd name="T55" fmla="*/ 59 h 282"/>
              <a:gd name="T56" fmla="*/ 158 w 160"/>
              <a:gd name="T57" fmla="*/ 44 h 282"/>
              <a:gd name="T58" fmla="*/ 152 w 160"/>
              <a:gd name="T59" fmla="*/ 33 h 282"/>
              <a:gd name="T60" fmla="*/ 137 w 160"/>
              <a:gd name="T61" fmla="*/ 25 h 282"/>
              <a:gd name="T62" fmla="*/ 134 w 160"/>
              <a:gd name="T63" fmla="*/ 10 h 282"/>
              <a:gd name="T64" fmla="*/ 125 w 160"/>
              <a:gd name="T65" fmla="*/ 3 h 282"/>
              <a:gd name="T66" fmla="*/ 113 w 160"/>
              <a:gd name="T67" fmla="*/ 17 h 282"/>
              <a:gd name="T68" fmla="*/ 103 w 160"/>
              <a:gd name="T69" fmla="*/ 13 h 282"/>
              <a:gd name="T70" fmla="*/ 89 w 160"/>
              <a:gd name="T71" fmla="*/ 18 h 282"/>
              <a:gd name="T72" fmla="*/ 75 w 160"/>
              <a:gd name="T73" fmla="*/ 14 h 282"/>
              <a:gd name="T74" fmla="*/ 59 w 160"/>
              <a:gd name="T75" fmla="*/ 15 h 282"/>
              <a:gd name="T76" fmla="*/ 39 w 160"/>
              <a:gd name="T77" fmla="*/ 33 h 282"/>
              <a:gd name="T78" fmla="*/ 11 w 160"/>
              <a:gd name="T79" fmla="*/ 34 h 282"/>
              <a:gd name="T80" fmla="*/ 0 w 160"/>
              <a:gd name="T81" fmla="*/ 41 h 282"/>
              <a:gd name="T82" fmla="*/ 6 w 160"/>
              <a:gd name="T83" fmla="*/ 77 h 282"/>
              <a:gd name="T84" fmla="*/ 9 w 160"/>
              <a:gd name="T85" fmla="*/ 96 h 282"/>
              <a:gd name="T86" fmla="*/ 12 w 160"/>
              <a:gd name="T87" fmla="*/ 131 h 282"/>
              <a:gd name="T88" fmla="*/ 17 w 160"/>
              <a:gd name="T89" fmla="*/ 139 h 282"/>
              <a:gd name="T90" fmla="*/ 17 w 160"/>
              <a:gd name="T91" fmla="*/ 139 h 282"/>
              <a:gd name="T92" fmla="*/ 23 w 160"/>
              <a:gd name="T93" fmla="*/ 153 h 282"/>
              <a:gd name="T94" fmla="*/ 39 w 160"/>
              <a:gd name="T95" fmla="*/ 160 h 282"/>
              <a:gd name="T96" fmla="*/ 46 w 160"/>
              <a:gd name="T97" fmla="*/ 171 h 282"/>
              <a:gd name="T98" fmla="*/ 55 w 160"/>
              <a:gd name="T99" fmla="*/ 191 h 282"/>
              <a:gd name="T100" fmla="*/ 64 w 160"/>
              <a:gd name="T101" fmla="*/ 199 h 282"/>
              <a:gd name="T102" fmla="*/ 77 w 160"/>
              <a:gd name="T103"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282">
                <a:moveTo>
                  <a:pt x="77" y="212"/>
                </a:moveTo>
                <a:cubicBezTo>
                  <a:pt x="76" y="212"/>
                  <a:pt x="75" y="212"/>
                  <a:pt x="74" y="213"/>
                </a:cubicBezTo>
                <a:cubicBezTo>
                  <a:pt x="73" y="214"/>
                  <a:pt x="70" y="215"/>
                  <a:pt x="70" y="216"/>
                </a:cubicBezTo>
                <a:cubicBezTo>
                  <a:pt x="70" y="216"/>
                  <a:pt x="70" y="216"/>
                  <a:pt x="71" y="217"/>
                </a:cubicBezTo>
                <a:cubicBezTo>
                  <a:pt x="72" y="220"/>
                  <a:pt x="74" y="223"/>
                  <a:pt x="74" y="226"/>
                </a:cubicBezTo>
                <a:cubicBezTo>
                  <a:pt x="74" y="230"/>
                  <a:pt x="75" y="244"/>
                  <a:pt x="78" y="250"/>
                </a:cubicBezTo>
                <a:cubicBezTo>
                  <a:pt x="80" y="250"/>
                  <a:pt x="84" y="253"/>
                  <a:pt x="91" y="259"/>
                </a:cubicBezTo>
                <a:cubicBezTo>
                  <a:pt x="92" y="260"/>
                  <a:pt x="93" y="261"/>
                  <a:pt x="94" y="261"/>
                </a:cubicBezTo>
                <a:cubicBezTo>
                  <a:pt x="95" y="262"/>
                  <a:pt x="100" y="262"/>
                  <a:pt x="103" y="262"/>
                </a:cubicBezTo>
                <a:cubicBezTo>
                  <a:pt x="104" y="262"/>
                  <a:pt x="105" y="262"/>
                  <a:pt x="106" y="262"/>
                </a:cubicBezTo>
                <a:cubicBezTo>
                  <a:pt x="109" y="262"/>
                  <a:pt x="112" y="263"/>
                  <a:pt x="114" y="266"/>
                </a:cubicBezTo>
                <a:cubicBezTo>
                  <a:pt x="115" y="267"/>
                  <a:pt x="119" y="267"/>
                  <a:pt x="121" y="268"/>
                </a:cubicBezTo>
                <a:cubicBezTo>
                  <a:pt x="122" y="268"/>
                  <a:pt x="123" y="268"/>
                  <a:pt x="123" y="268"/>
                </a:cubicBezTo>
                <a:cubicBezTo>
                  <a:pt x="126" y="269"/>
                  <a:pt x="127" y="272"/>
                  <a:pt x="127" y="277"/>
                </a:cubicBezTo>
                <a:cubicBezTo>
                  <a:pt x="127" y="278"/>
                  <a:pt x="128" y="280"/>
                  <a:pt x="128" y="281"/>
                </a:cubicBezTo>
                <a:cubicBezTo>
                  <a:pt x="128" y="282"/>
                  <a:pt x="130" y="282"/>
                  <a:pt x="133" y="281"/>
                </a:cubicBezTo>
                <a:cubicBezTo>
                  <a:pt x="133" y="281"/>
                  <a:pt x="134" y="281"/>
                  <a:pt x="135" y="281"/>
                </a:cubicBezTo>
                <a:cubicBezTo>
                  <a:pt x="135" y="278"/>
                  <a:pt x="135" y="271"/>
                  <a:pt x="135" y="268"/>
                </a:cubicBezTo>
                <a:cubicBezTo>
                  <a:pt x="134" y="264"/>
                  <a:pt x="150" y="251"/>
                  <a:pt x="153" y="248"/>
                </a:cubicBezTo>
                <a:cubicBezTo>
                  <a:pt x="153" y="247"/>
                  <a:pt x="151" y="245"/>
                  <a:pt x="147" y="240"/>
                </a:cubicBezTo>
                <a:cubicBezTo>
                  <a:pt x="146" y="239"/>
                  <a:pt x="146" y="239"/>
                  <a:pt x="146" y="239"/>
                </a:cubicBezTo>
                <a:cubicBezTo>
                  <a:pt x="145" y="237"/>
                  <a:pt x="145" y="233"/>
                  <a:pt x="145" y="227"/>
                </a:cubicBezTo>
                <a:cubicBezTo>
                  <a:pt x="145" y="224"/>
                  <a:pt x="148" y="221"/>
                  <a:pt x="150" y="219"/>
                </a:cubicBezTo>
                <a:cubicBezTo>
                  <a:pt x="149" y="216"/>
                  <a:pt x="143" y="211"/>
                  <a:pt x="141" y="208"/>
                </a:cubicBezTo>
                <a:cubicBezTo>
                  <a:pt x="140" y="207"/>
                  <a:pt x="139" y="205"/>
                  <a:pt x="138" y="205"/>
                </a:cubicBezTo>
                <a:cubicBezTo>
                  <a:pt x="135" y="201"/>
                  <a:pt x="140" y="195"/>
                  <a:pt x="145" y="190"/>
                </a:cubicBezTo>
                <a:cubicBezTo>
                  <a:pt x="146" y="188"/>
                  <a:pt x="147" y="186"/>
                  <a:pt x="148" y="186"/>
                </a:cubicBezTo>
                <a:cubicBezTo>
                  <a:pt x="148" y="184"/>
                  <a:pt x="149" y="178"/>
                  <a:pt x="149" y="175"/>
                </a:cubicBezTo>
                <a:cubicBezTo>
                  <a:pt x="149" y="172"/>
                  <a:pt x="149" y="170"/>
                  <a:pt x="149" y="169"/>
                </a:cubicBezTo>
                <a:cubicBezTo>
                  <a:pt x="149" y="168"/>
                  <a:pt x="149" y="168"/>
                  <a:pt x="149" y="168"/>
                </a:cubicBezTo>
                <a:cubicBezTo>
                  <a:pt x="150" y="166"/>
                  <a:pt x="150" y="162"/>
                  <a:pt x="152" y="160"/>
                </a:cubicBezTo>
                <a:cubicBezTo>
                  <a:pt x="153" y="158"/>
                  <a:pt x="154" y="156"/>
                  <a:pt x="154" y="153"/>
                </a:cubicBezTo>
                <a:cubicBezTo>
                  <a:pt x="154" y="153"/>
                  <a:pt x="153" y="151"/>
                  <a:pt x="144" y="151"/>
                </a:cubicBezTo>
                <a:cubicBezTo>
                  <a:pt x="143" y="151"/>
                  <a:pt x="142" y="153"/>
                  <a:pt x="141" y="155"/>
                </a:cubicBezTo>
                <a:cubicBezTo>
                  <a:pt x="140" y="156"/>
                  <a:pt x="140" y="156"/>
                  <a:pt x="139" y="157"/>
                </a:cubicBezTo>
                <a:cubicBezTo>
                  <a:pt x="138" y="158"/>
                  <a:pt x="137" y="158"/>
                  <a:pt x="136" y="158"/>
                </a:cubicBezTo>
                <a:cubicBezTo>
                  <a:pt x="135" y="158"/>
                  <a:pt x="133" y="158"/>
                  <a:pt x="127" y="150"/>
                </a:cubicBezTo>
                <a:cubicBezTo>
                  <a:pt x="126" y="148"/>
                  <a:pt x="126" y="147"/>
                  <a:pt x="126" y="146"/>
                </a:cubicBezTo>
                <a:cubicBezTo>
                  <a:pt x="127" y="144"/>
                  <a:pt x="130" y="143"/>
                  <a:pt x="132" y="142"/>
                </a:cubicBezTo>
                <a:cubicBezTo>
                  <a:pt x="133" y="142"/>
                  <a:pt x="134" y="142"/>
                  <a:pt x="134" y="142"/>
                </a:cubicBezTo>
                <a:cubicBezTo>
                  <a:pt x="135" y="141"/>
                  <a:pt x="137" y="135"/>
                  <a:pt x="137" y="132"/>
                </a:cubicBezTo>
                <a:cubicBezTo>
                  <a:pt x="137" y="130"/>
                  <a:pt x="137" y="127"/>
                  <a:pt x="138" y="125"/>
                </a:cubicBezTo>
                <a:cubicBezTo>
                  <a:pt x="138" y="124"/>
                  <a:pt x="138" y="123"/>
                  <a:pt x="139" y="122"/>
                </a:cubicBezTo>
                <a:cubicBezTo>
                  <a:pt x="139" y="119"/>
                  <a:pt x="138" y="117"/>
                  <a:pt x="138" y="115"/>
                </a:cubicBezTo>
                <a:cubicBezTo>
                  <a:pt x="138" y="113"/>
                  <a:pt x="138" y="113"/>
                  <a:pt x="138" y="113"/>
                </a:cubicBezTo>
                <a:cubicBezTo>
                  <a:pt x="137" y="112"/>
                  <a:pt x="135" y="107"/>
                  <a:pt x="133" y="103"/>
                </a:cubicBezTo>
                <a:cubicBezTo>
                  <a:pt x="130" y="99"/>
                  <a:pt x="128" y="95"/>
                  <a:pt x="128" y="93"/>
                </a:cubicBezTo>
                <a:cubicBezTo>
                  <a:pt x="126" y="90"/>
                  <a:pt x="130" y="86"/>
                  <a:pt x="139" y="80"/>
                </a:cubicBezTo>
                <a:cubicBezTo>
                  <a:pt x="139" y="79"/>
                  <a:pt x="139" y="79"/>
                  <a:pt x="140" y="79"/>
                </a:cubicBezTo>
                <a:cubicBezTo>
                  <a:pt x="140" y="79"/>
                  <a:pt x="140" y="79"/>
                  <a:pt x="140" y="79"/>
                </a:cubicBezTo>
                <a:cubicBezTo>
                  <a:pt x="140" y="79"/>
                  <a:pt x="141" y="79"/>
                  <a:pt x="141" y="78"/>
                </a:cubicBezTo>
                <a:cubicBezTo>
                  <a:pt x="142" y="78"/>
                  <a:pt x="142" y="78"/>
                  <a:pt x="142" y="78"/>
                </a:cubicBezTo>
                <a:cubicBezTo>
                  <a:pt x="143" y="77"/>
                  <a:pt x="149" y="70"/>
                  <a:pt x="150" y="69"/>
                </a:cubicBezTo>
                <a:cubicBezTo>
                  <a:pt x="151" y="66"/>
                  <a:pt x="155" y="65"/>
                  <a:pt x="160" y="65"/>
                </a:cubicBezTo>
                <a:cubicBezTo>
                  <a:pt x="160" y="64"/>
                  <a:pt x="159" y="61"/>
                  <a:pt x="159" y="60"/>
                </a:cubicBezTo>
                <a:cubicBezTo>
                  <a:pt x="159" y="59"/>
                  <a:pt x="159" y="59"/>
                  <a:pt x="159" y="59"/>
                </a:cubicBezTo>
                <a:cubicBezTo>
                  <a:pt x="159" y="57"/>
                  <a:pt x="159" y="55"/>
                  <a:pt x="159" y="52"/>
                </a:cubicBezTo>
                <a:cubicBezTo>
                  <a:pt x="159" y="50"/>
                  <a:pt x="159" y="45"/>
                  <a:pt x="158" y="44"/>
                </a:cubicBezTo>
                <a:cubicBezTo>
                  <a:pt x="158" y="44"/>
                  <a:pt x="158" y="43"/>
                  <a:pt x="157" y="43"/>
                </a:cubicBezTo>
                <a:cubicBezTo>
                  <a:pt x="156" y="40"/>
                  <a:pt x="153" y="34"/>
                  <a:pt x="152" y="33"/>
                </a:cubicBezTo>
                <a:cubicBezTo>
                  <a:pt x="151" y="31"/>
                  <a:pt x="142" y="27"/>
                  <a:pt x="139" y="26"/>
                </a:cubicBezTo>
                <a:cubicBezTo>
                  <a:pt x="137" y="25"/>
                  <a:pt x="137" y="25"/>
                  <a:pt x="137" y="25"/>
                </a:cubicBezTo>
                <a:cubicBezTo>
                  <a:pt x="134" y="23"/>
                  <a:pt x="134" y="18"/>
                  <a:pt x="134" y="14"/>
                </a:cubicBezTo>
                <a:cubicBezTo>
                  <a:pt x="134" y="13"/>
                  <a:pt x="134" y="11"/>
                  <a:pt x="134" y="10"/>
                </a:cubicBezTo>
                <a:cubicBezTo>
                  <a:pt x="133" y="8"/>
                  <a:pt x="134" y="4"/>
                  <a:pt x="135" y="0"/>
                </a:cubicBezTo>
                <a:cubicBezTo>
                  <a:pt x="132" y="1"/>
                  <a:pt x="127" y="3"/>
                  <a:pt x="125" y="3"/>
                </a:cubicBezTo>
                <a:cubicBezTo>
                  <a:pt x="124" y="4"/>
                  <a:pt x="120" y="9"/>
                  <a:pt x="118" y="11"/>
                </a:cubicBezTo>
                <a:cubicBezTo>
                  <a:pt x="115" y="14"/>
                  <a:pt x="114" y="16"/>
                  <a:pt x="113" y="17"/>
                </a:cubicBezTo>
                <a:cubicBezTo>
                  <a:pt x="110" y="19"/>
                  <a:pt x="107" y="16"/>
                  <a:pt x="105" y="15"/>
                </a:cubicBezTo>
                <a:cubicBezTo>
                  <a:pt x="104" y="14"/>
                  <a:pt x="104" y="13"/>
                  <a:pt x="103" y="13"/>
                </a:cubicBezTo>
                <a:cubicBezTo>
                  <a:pt x="102" y="12"/>
                  <a:pt x="97" y="15"/>
                  <a:pt x="95" y="16"/>
                </a:cubicBezTo>
                <a:cubicBezTo>
                  <a:pt x="92" y="17"/>
                  <a:pt x="90" y="18"/>
                  <a:pt x="89" y="18"/>
                </a:cubicBezTo>
                <a:cubicBezTo>
                  <a:pt x="86" y="18"/>
                  <a:pt x="82" y="16"/>
                  <a:pt x="77" y="15"/>
                </a:cubicBezTo>
                <a:cubicBezTo>
                  <a:pt x="75" y="14"/>
                  <a:pt x="75" y="14"/>
                  <a:pt x="75" y="14"/>
                </a:cubicBezTo>
                <a:cubicBezTo>
                  <a:pt x="73" y="14"/>
                  <a:pt x="65" y="15"/>
                  <a:pt x="61" y="15"/>
                </a:cubicBezTo>
                <a:cubicBezTo>
                  <a:pt x="59" y="15"/>
                  <a:pt x="59" y="15"/>
                  <a:pt x="59" y="15"/>
                </a:cubicBezTo>
                <a:cubicBezTo>
                  <a:pt x="57" y="16"/>
                  <a:pt x="48" y="25"/>
                  <a:pt x="44" y="29"/>
                </a:cubicBezTo>
                <a:cubicBezTo>
                  <a:pt x="42" y="31"/>
                  <a:pt x="40" y="32"/>
                  <a:pt x="39" y="33"/>
                </a:cubicBezTo>
                <a:cubicBezTo>
                  <a:pt x="37" y="35"/>
                  <a:pt x="29" y="36"/>
                  <a:pt x="13" y="35"/>
                </a:cubicBezTo>
                <a:cubicBezTo>
                  <a:pt x="12" y="34"/>
                  <a:pt x="11" y="34"/>
                  <a:pt x="11" y="34"/>
                </a:cubicBezTo>
                <a:cubicBezTo>
                  <a:pt x="10" y="35"/>
                  <a:pt x="8" y="36"/>
                  <a:pt x="6" y="37"/>
                </a:cubicBezTo>
                <a:cubicBezTo>
                  <a:pt x="4" y="39"/>
                  <a:pt x="2" y="40"/>
                  <a:pt x="0" y="41"/>
                </a:cubicBezTo>
                <a:cubicBezTo>
                  <a:pt x="0" y="50"/>
                  <a:pt x="1" y="63"/>
                  <a:pt x="3" y="66"/>
                </a:cubicBezTo>
                <a:cubicBezTo>
                  <a:pt x="5" y="70"/>
                  <a:pt x="6" y="74"/>
                  <a:pt x="6" y="77"/>
                </a:cubicBezTo>
                <a:cubicBezTo>
                  <a:pt x="7" y="79"/>
                  <a:pt x="7" y="80"/>
                  <a:pt x="7" y="81"/>
                </a:cubicBezTo>
                <a:cubicBezTo>
                  <a:pt x="8" y="84"/>
                  <a:pt x="10" y="93"/>
                  <a:pt x="9" y="96"/>
                </a:cubicBezTo>
                <a:cubicBezTo>
                  <a:pt x="7" y="111"/>
                  <a:pt x="6" y="121"/>
                  <a:pt x="7" y="124"/>
                </a:cubicBezTo>
                <a:cubicBezTo>
                  <a:pt x="8" y="126"/>
                  <a:pt x="10" y="129"/>
                  <a:pt x="12" y="131"/>
                </a:cubicBezTo>
                <a:cubicBezTo>
                  <a:pt x="14" y="134"/>
                  <a:pt x="16" y="136"/>
                  <a:pt x="17" y="139"/>
                </a:cubicBezTo>
                <a:cubicBezTo>
                  <a:pt x="17" y="139"/>
                  <a:pt x="17" y="139"/>
                  <a:pt x="17" y="139"/>
                </a:cubicBezTo>
                <a:cubicBezTo>
                  <a:pt x="17" y="139"/>
                  <a:pt x="17" y="139"/>
                  <a:pt x="17" y="139"/>
                </a:cubicBezTo>
                <a:cubicBezTo>
                  <a:pt x="17" y="139"/>
                  <a:pt x="17" y="139"/>
                  <a:pt x="17" y="139"/>
                </a:cubicBezTo>
                <a:cubicBezTo>
                  <a:pt x="17" y="139"/>
                  <a:pt x="17" y="140"/>
                  <a:pt x="18" y="141"/>
                </a:cubicBezTo>
                <a:cubicBezTo>
                  <a:pt x="19" y="144"/>
                  <a:pt x="21" y="152"/>
                  <a:pt x="23" y="153"/>
                </a:cubicBezTo>
                <a:cubicBezTo>
                  <a:pt x="34" y="153"/>
                  <a:pt x="36" y="154"/>
                  <a:pt x="37" y="156"/>
                </a:cubicBezTo>
                <a:cubicBezTo>
                  <a:pt x="38" y="157"/>
                  <a:pt x="38" y="158"/>
                  <a:pt x="39" y="160"/>
                </a:cubicBezTo>
                <a:cubicBezTo>
                  <a:pt x="40" y="163"/>
                  <a:pt x="43" y="169"/>
                  <a:pt x="43" y="170"/>
                </a:cubicBezTo>
                <a:cubicBezTo>
                  <a:pt x="44" y="170"/>
                  <a:pt x="45" y="171"/>
                  <a:pt x="46" y="171"/>
                </a:cubicBezTo>
                <a:cubicBezTo>
                  <a:pt x="51" y="175"/>
                  <a:pt x="55" y="177"/>
                  <a:pt x="55" y="180"/>
                </a:cubicBezTo>
                <a:cubicBezTo>
                  <a:pt x="55" y="188"/>
                  <a:pt x="55" y="190"/>
                  <a:pt x="55" y="191"/>
                </a:cubicBezTo>
                <a:cubicBezTo>
                  <a:pt x="56" y="191"/>
                  <a:pt x="56" y="191"/>
                  <a:pt x="57" y="192"/>
                </a:cubicBezTo>
                <a:cubicBezTo>
                  <a:pt x="61" y="197"/>
                  <a:pt x="63" y="199"/>
                  <a:pt x="64" y="199"/>
                </a:cubicBezTo>
                <a:cubicBezTo>
                  <a:pt x="73" y="198"/>
                  <a:pt x="77" y="199"/>
                  <a:pt x="78" y="202"/>
                </a:cubicBezTo>
                <a:cubicBezTo>
                  <a:pt x="79" y="204"/>
                  <a:pt x="81" y="209"/>
                  <a:pt x="77" y="21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242"/>
          <p:cNvSpPr>
            <a:spLocks/>
          </p:cNvSpPr>
          <p:nvPr/>
        </p:nvSpPr>
        <p:spPr bwMode="auto">
          <a:xfrm>
            <a:off x="10483238" y="2795503"/>
            <a:ext cx="2052029" cy="4645545"/>
          </a:xfrm>
          <a:custGeom>
            <a:avLst/>
            <a:gdLst>
              <a:gd name="T0" fmla="*/ 43 w 729"/>
              <a:gd name="T1" fmla="*/ 395 h 1648"/>
              <a:gd name="T2" fmla="*/ 24 w 729"/>
              <a:gd name="T3" fmla="*/ 428 h 1648"/>
              <a:gd name="T4" fmla="*/ 7 w 729"/>
              <a:gd name="T5" fmla="*/ 508 h 1648"/>
              <a:gd name="T6" fmla="*/ 29 w 729"/>
              <a:gd name="T7" fmla="*/ 553 h 1648"/>
              <a:gd name="T8" fmla="*/ 57 w 729"/>
              <a:gd name="T9" fmla="*/ 557 h 1648"/>
              <a:gd name="T10" fmla="*/ 67 w 729"/>
              <a:gd name="T11" fmla="*/ 608 h 1648"/>
              <a:gd name="T12" fmla="*/ 51 w 729"/>
              <a:gd name="T13" fmla="*/ 649 h 1648"/>
              <a:gd name="T14" fmla="*/ 52 w 729"/>
              <a:gd name="T15" fmla="*/ 689 h 1648"/>
              <a:gd name="T16" fmla="*/ 68 w 729"/>
              <a:gd name="T17" fmla="*/ 741 h 1648"/>
              <a:gd name="T18" fmla="*/ 97 w 729"/>
              <a:gd name="T19" fmla="*/ 801 h 1648"/>
              <a:gd name="T20" fmla="*/ 127 w 729"/>
              <a:gd name="T21" fmla="*/ 847 h 1648"/>
              <a:gd name="T22" fmla="*/ 116 w 729"/>
              <a:gd name="T23" fmla="*/ 941 h 1648"/>
              <a:gd name="T24" fmla="*/ 114 w 729"/>
              <a:gd name="T25" fmla="*/ 1044 h 1648"/>
              <a:gd name="T26" fmla="*/ 74 w 729"/>
              <a:gd name="T27" fmla="*/ 1145 h 1648"/>
              <a:gd name="T28" fmla="*/ 199 w 729"/>
              <a:gd name="T29" fmla="*/ 1201 h 1648"/>
              <a:gd name="T30" fmla="*/ 197 w 729"/>
              <a:gd name="T31" fmla="*/ 1268 h 1648"/>
              <a:gd name="T32" fmla="*/ 193 w 729"/>
              <a:gd name="T33" fmla="*/ 1339 h 1648"/>
              <a:gd name="T34" fmla="*/ 217 w 729"/>
              <a:gd name="T35" fmla="*/ 1399 h 1648"/>
              <a:gd name="T36" fmla="*/ 231 w 729"/>
              <a:gd name="T37" fmla="*/ 1448 h 1648"/>
              <a:gd name="T38" fmla="*/ 286 w 729"/>
              <a:gd name="T39" fmla="*/ 1487 h 1648"/>
              <a:gd name="T40" fmla="*/ 292 w 729"/>
              <a:gd name="T41" fmla="*/ 1586 h 1648"/>
              <a:gd name="T42" fmla="*/ 300 w 729"/>
              <a:gd name="T43" fmla="*/ 1640 h 1648"/>
              <a:gd name="T44" fmla="*/ 376 w 729"/>
              <a:gd name="T45" fmla="*/ 1601 h 1648"/>
              <a:gd name="T46" fmla="*/ 462 w 729"/>
              <a:gd name="T47" fmla="*/ 1532 h 1648"/>
              <a:gd name="T48" fmla="*/ 446 w 729"/>
              <a:gd name="T49" fmla="*/ 1494 h 1648"/>
              <a:gd name="T50" fmla="*/ 467 w 729"/>
              <a:gd name="T51" fmla="*/ 1457 h 1648"/>
              <a:gd name="T52" fmla="*/ 474 w 729"/>
              <a:gd name="T53" fmla="*/ 1410 h 1648"/>
              <a:gd name="T54" fmla="*/ 500 w 729"/>
              <a:gd name="T55" fmla="*/ 1354 h 1648"/>
              <a:gd name="T56" fmla="*/ 511 w 729"/>
              <a:gd name="T57" fmla="*/ 1264 h 1648"/>
              <a:gd name="T58" fmla="*/ 576 w 729"/>
              <a:gd name="T59" fmla="*/ 1269 h 1648"/>
              <a:gd name="T60" fmla="*/ 608 w 729"/>
              <a:gd name="T61" fmla="*/ 1216 h 1648"/>
              <a:gd name="T62" fmla="*/ 663 w 729"/>
              <a:gd name="T63" fmla="*/ 1166 h 1648"/>
              <a:gd name="T64" fmla="*/ 702 w 729"/>
              <a:gd name="T65" fmla="*/ 1130 h 1648"/>
              <a:gd name="T66" fmla="*/ 694 w 729"/>
              <a:gd name="T67" fmla="*/ 1081 h 1648"/>
              <a:gd name="T68" fmla="*/ 672 w 729"/>
              <a:gd name="T69" fmla="*/ 1024 h 1648"/>
              <a:gd name="T70" fmla="*/ 707 w 729"/>
              <a:gd name="T71" fmla="*/ 963 h 1648"/>
              <a:gd name="T72" fmla="*/ 686 w 729"/>
              <a:gd name="T73" fmla="*/ 871 h 1648"/>
              <a:gd name="T74" fmla="*/ 728 w 729"/>
              <a:gd name="T75" fmla="*/ 829 h 1648"/>
              <a:gd name="T76" fmla="*/ 696 w 729"/>
              <a:gd name="T77" fmla="*/ 827 h 1648"/>
              <a:gd name="T78" fmla="*/ 655 w 729"/>
              <a:gd name="T79" fmla="*/ 803 h 1648"/>
              <a:gd name="T80" fmla="*/ 646 w 729"/>
              <a:gd name="T81" fmla="*/ 723 h 1648"/>
              <a:gd name="T82" fmla="*/ 629 w 729"/>
              <a:gd name="T83" fmla="*/ 684 h 1648"/>
              <a:gd name="T84" fmla="*/ 625 w 729"/>
              <a:gd name="T85" fmla="*/ 653 h 1648"/>
              <a:gd name="T86" fmla="*/ 608 w 729"/>
              <a:gd name="T87" fmla="*/ 543 h 1648"/>
              <a:gd name="T88" fmla="*/ 647 w 729"/>
              <a:gd name="T89" fmla="*/ 484 h 1648"/>
              <a:gd name="T90" fmla="*/ 672 w 729"/>
              <a:gd name="T91" fmla="*/ 407 h 1648"/>
              <a:gd name="T92" fmla="*/ 672 w 729"/>
              <a:gd name="T93" fmla="*/ 334 h 1648"/>
              <a:gd name="T94" fmla="*/ 625 w 729"/>
              <a:gd name="T95" fmla="*/ 271 h 1648"/>
              <a:gd name="T96" fmla="*/ 597 w 729"/>
              <a:gd name="T97" fmla="*/ 221 h 1648"/>
              <a:gd name="T98" fmla="*/ 539 w 729"/>
              <a:gd name="T99" fmla="*/ 312 h 1648"/>
              <a:gd name="T100" fmla="*/ 606 w 729"/>
              <a:gd name="T101" fmla="*/ 172 h 1648"/>
              <a:gd name="T102" fmla="*/ 596 w 729"/>
              <a:gd name="T103" fmla="*/ 69 h 1648"/>
              <a:gd name="T104" fmla="*/ 507 w 729"/>
              <a:gd name="T105" fmla="*/ 74 h 1648"/>
              <a:gd name="T106" fmla="*/ 468 w 729"/>
              <a:gd name="T107" fmla="*/ 9 h 1648"/>
              <a:gd name="T108" fmla="*/ 412 w 729"/>
              <a:gd name="T109" fmla="*/ 92 h 1648"/>
              <a:gd name="T110" fmla="*/ 334 w 729"/>
              <a:gd name="T111" fmla="*/ 137 h 1648"/>
              <a:gd name="T112" fmla="*/ 262 w 729"/>
              <a:gd name="T113" fmla="*/ 162 h 1648"/>
              <a:gd name="T114" fmla="*/ 184 w 729"/>
              <a:gd name="T115" fmla="*/ 239 h 1648"/>
              <a:gd name="T116" fmla="*/ 124 w 729"/>
              <a:gd name="T117" fmla="*/ 286 h 1648"/>
              <a:gd name="T118" fmla="*/ 73 w 729"/>
              <a:gd name="T119" fmla="*/ 371 h 1648"/>
              <a:gd name="T120" fmla="*/ 31 w 729"/>
              <a:gd name="T121" fmla="*/ 36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9" h="1648">
                <a:moveTo>
                  <a:pt x="7" y="359"/>
                </a:moveTo>
                <a:cubicBezTo>
                  <a:pt x="8" y="359"/>
                  <a:pt x="8" y="360"/>
                  <a:pt x="8" y="360"/>
                </a:cubicBezTo>
                <a:cubicBezTo>
                  <a:pt x="8" y="362"/>
                  <a:pt x="8" y="363"/>
                  <a:pt x="8" y="364"/>
                </a:cubicBezTo>
                <a:cubicBezTo>
                  <a:pt x="9" y="364"/>
                  <a:pt x="9" y="364"/>
                  <a:pt x="9" y="364"/>
                </a:cubicBezTo>
                <a:cubicBezTo>
                  <a:pt x="11" y="365"/>
                  <a:pt x="13" y="365"/>
                  <a:pt x="14" y="367"/>
                </a:cubicBezTo>
                <a:cubicBezTo>
                  <a:pt x="15" y="368"/>
                  <a:pt x="16" y="369"/>
                  <a:pt x="17" y="372"/>
                </a:cubicBezTo>
                <a:cubicBezTo>
                  <a:pt x="18" y="373"/>
                  <a:pt x="20" y="377"/>
                  <a:pt x="21" y="378"/>
                </a:cubicBezTo>
                <a:cubicBezTo>
                  <a:pt x="22" y="378"/>
                  <a:pt x="22" y="378"/>
                  <a:pt x="22" y="378"/>
                </a:cubicBezTo>
                <a:cubicBezTo>
                  <a:pt x="32" y="380"/>
                  <a:pt x="35" y="380"/>
                  <a:pt x="37" y="381"/>
                </a:cubicBezTo>
                <a:cubicBezTo>
                  <a:pt x="38" y="382"/>
                  <a:pt x="45" y="391"/>
                  <a:pt x="43" y="395"/>
                </a:cubicBezTo>
                <a:cubicBezTo>
                  <a:pt x="43" y="397"/>
                  <a:pt x="42" y="398"/>
                  <a:pt x="40" y="399"/>
                </a:cubicBezTo>
                <a:cubicBezTo>
                  <a:pt x="40" y="400"/>
                  <a:pt x="39" y="401"/>
                  <a:pt x="39" y="401"/>
                </a:cubicBezTo>
                <a:cubicBezTo>
                  <a:pt x="39" y="401"/>
                  <a:pt x="39" y="402"/>
                  <a:pt x="39" y="402"/>
                </a:cubicBezTo>
                <a:cubicBezTo>
                  <a:pt x="39" y="405"/>
                  <a:pt x="40" y="411"/>
                  <a:pt x="36" y="411"/>
                </a:cubicBezTo>
                <a:cubicBezTo>
                  <a:pt x="33" y="412"/>
                  <a:pt x="26" y="415"/>
                  <a:pt x="22" y="416"/>
                </a:cubicBezTo>
                <a:cubicBezTo>
                  <a:pt x="20" y="417"/>
                  <a:pt x="18" y="420"/>
                  <a:pt x="18" y="422"/>
                </a:cubicBezTo>
                <a:cubicBezTo>
                  <a:pt x="18" y="424"/>
                  <a:pt x="18" y="426"/>
                  <a:pt x="18" y="428"/>
                </a:cubicBezTo>
                <a:cubicBezTo>
                  <a:pt x="18" y="428"/>
                  <a:pt x="18" y="428"/>
                  <a:pt x="18" y="428"/>
                </a:cubicBezTo>
                <a:cubicBezTo>
                  <a:pt x="19" y="426"/>
                  <a:pt x="20" y="425"/>
                  <a:pt x="22" y="426"/>
                </a:cubicBezTo>
                <a:cubicBezTo>
                  <a:pt x="24" y="426"/>
                  <a:pt x="24" y="428"/>
                  <a:pt x="24" y="428"/>
                </a:cubicBezTo>
                <a:cubicBezTo>
                  <a:pt x="26" y="432"/>
                  <a:pt x="27" y="436"/>
                  <a:pt x="29" y="436"/>
                </a:cubicBezTo>
                <a:cubicBezTo>
                  <a:pt x="30" y="436"/>
                  <a:pt x="30" y="436"/>
                  <a:pt x="30" y="436"/>
                </a:cubicBezTo>
                <a:cubicBezTo>
                  <a:pt x="36" y="439"/>
                  <a:pt x="43" y="442"/>
                  <a:pt x="42" y="446"/>
                </a:cubicBezTo>
                <a:cubicBezTo>
                  <a:pt x="42" y="449"/>
                  <a:pt x="42" y="470"/>
                  <a:pt x="42" y="473"/>
                </a:cubicBezTo>
                <a:cubicBezTo>
                  <a:pt x="42" y="474"/>
                  <a:pt x="42" y="475"/>
                  <a:pt x="42" y="476"/>
                </a:cubicBezTo>
                <a:cubicBezTo>
                  <a:pt x="42" y="481"/>
                  <a:pt x="43" y="487"/>
                  <a:pt x="39" y="487"/>
                </a:cubicBezTo>
                <a:cubicBezTo>
                  <a:pt x="38" y="488"/>
                  <a:pt x="36" y="487"/>
                  <a:pt x="34" y="487"/>
                </a:cubicBezTo>
                <a:cubicBezTo>
                  <a:pt x="32" y="487"/>
                  <a:pt x="29" y="487"/>
                  <a:pt x="28" y="487"/>
                </a:cubicBezTo>
                <a:cubicBezTo>
                  <a:pt x="27" y="490"/>
                  <a:pt x="13" y="504"/>
                  <a:pt x="13" y="504"/>
                </a:cubicBezTo>
                <a:cubicBezTo>
                  <a:pt x="12" y="506"/>
                  <a:pt x="10" y="507"/>
                  <a:pt x="7" y="508"/>
                </a:cubicBezTo>
                <a:cubicBezTo>
                  <a:pt x="5" y="510"/>
                  <a:pt x="1" y="513"/>
                  <a:pt x="0" y="514"/>
                </a:cubicBezTo>
                <a:cubicBezTo>
                  <a:pt x="1" y="515"/>
                  <a:pt x="0" y="516"/>
                  <a:pt x="0" y="517"/>
                </a:cubicBezTo>
                <a:cubicBezTo>
                  <a:pt x="0" y="520"/>
                  <a:pt x="0" y="526"/>
                  <a:pt x="1" y="528"/>
                </a:cubicBezTo>
                <a:cubicBezTo>
                  <a:pt x="1" y="528"/>
                  <a:pt x="2" y="529"/>
                  <a:pt x="2" y="529"/>
                </a:cubicBezTo>
                <a:cubicBezTo>
                  <a:pt x="4" y="531"/>
                  <a:pt x="6" y="533"/>
                  <a:pt x="6" y="536"/>
                </a:cubicBezTo>
                <a:cubicBezTo>
                  <a:pt x="6" y="537"/>
                  <a:pt x="8" y="540"/>
                  <a:pt x="9" y="541"/>
                </a:cubicBezTo>
                <a:cubicBezTo>
                  <a:pt x="10" y="542"/>
                  <a:pt x="10" y="542"/>
                  <a:pt x="11" y="543"/>
                </a:cubicBezTo>
                <a:cubicBezTo>
                  <a:pt x="12" y="545"/>
                  <a:pt x="16" y="548"/>
                  <a:pt x="18" y="548"/>
                </a:cubicBezTo>
                <a:cubicBezTo>
                  <a:pt x="18" y="548"/>
                  <a:pt x="18" y="548"/>
                  <a:pt x="18" y="548"/>
                </a:cubicBezTo>
                <a:cubicBezTo>
                  <a:pt x="22" y="548"/>
                  <a:pt x="29" y="548"/>
                  <a:pt x="29" y="553"/>
                </a:cubicBezTo>
                <a:cubicBezTo>
                  <a:pt x="30" y="556"/>
                  <a:pt x="32" y="561"/>
                  <a:pt x="33" y="562"/>
                </a:cubicBezTo>
                <a:cubicBezTo>
                  <a:pt x="34" y="562"/>
                  <a:pt x="34" y="562"/>
                  <a:pt x="36" y="561"/>
                </a:cubicBezTo>
                <a:cubicBezTo>
                  <a:pt x="37" y="561"/>
                  <a:pt x="37" y="561"/>
                  <a:pt x="37" y="561"/>
                </a:cubicBezTo>
                <a:cubicBezTo>
                  <a:pt x="37" y="561"/>
                  <a:pt x="38" y="560"/>
                  <a:pt x="39" y="560"/>
                </a:cubicBezTo>
                <a:cubicBezTo>
                  <a:pt x="40" y="558"/>
                  <a:pt x="41" y="557"/>
                  <a:pt x="43" y="557"/>
                </a:cubicBezTo>
                <a:cubicBezTo>
                  <a:pt x="44" y="557"/>
                  <a:pt x="44" y="558"/>
                  <a:pt x="45" y="558"/>
                </a:cubicBezTo>
                <a:cubicBezTo>
                  <a:pt x="45" y="559"/>
                  <a:pt x="46" y="560"/>
                  <a:pt x="47" y="560"/>
                </a:cubicBezTo>
                <a:cubicBezTo>
                  <a:pt x="48" y="560"/>
                  <a:pt x="48" y="559"/>
                  <a:pt x="49" y="558"/>
                </a:cubicBezTo>
                <a:cubicBezTo>
                  <a:pt x="51" y="555"/>
                  <a:pt x="53" y="553"/>
                  <a:pt x="55" y="554"/>
                </a:cubicBezTo>
                <a:cubicBezTo>
                  <a:pt x="56" y="554"/>
                  <a:pt x="57" y="555"/>
                  <a:pt x="57" y="557"/>
                </a:cubicBezTo>
                <a:cubicBezTo>
                  <a:pt x="57" y="559"/>
                  <a:pt x="57" y="560"/>
                  <a:pt x="56" y="561"/>
                </a:cubicBezTo>
                <a:cubicBezTo>
                  <a:pt x="56" y="565"/>
                  <a:pt x="56" y="565"/>
                  <a:pt x="57" y="566"/>
                </a:cubicBezTo>
                <a:cubicBezTo>
                  <a:pt x="58" y="566"/>
                  <a:pt x="59" y="566"/>
                  <a:pt x="60" y="567"/>
                </a:cubicBezTo>
                <a:cubicBezTo>
                  <a:pt x="64" y="568"/>
                  <a:pt x="69" y="569"/>
                  <a:pt x="69" y="573"/>
                </a:cubicBezTo>
                <a:cubicBezTo>
                  <a:pt x="69" y="574"/>
                  <a:pt x="69" y="575"/>
                  <a:pt x="69" y="576"/>
                </a:cubicBezTo>
                <a:cubicBezTo>
                  <a:pt x="69" y="578"/>
                  <a:pt x="68" y="582"/>
                  <a:pt x="69" y="583"/>
                </a:cubicBezTo>
                <a:cubicBezTo>
                  <a:pt x="70" y="584"/>
                  <a:pt x="76" y="594"/>
                  <a:pt x="74" y="598"/>
                </a:cubicBezTo>
                <a:cubicBezTo>
                  <a:pt x="74" y="599"/>
                  <a:pt x="74" y="600"/>
                  <a:pt x="74" y="601"/>
                </a:cubicBezTo>
                <a:cubicBezTo>
                  <a:pt x="73" y="604"/>
                  <a:pt x="72" y="608"/>
                  <a:pt x="69" y="608"/>
                </a:cubicBezTo>
                <a:cubicBezTo>
                  <a:pt x="68" y="608"/>
                  <a:pt x="67" y="608"/>
                  <a:pt x="67" y="608"/>
                </a:cubicBezTo>
                <a:cubicBezTo>
                  <a:pt x="67" y="609"/>
                  <a:pt x="67" y="609"/>
                  <a:pt x="67" y="609"/>
                </a:cubicBezTo>
                <a:cubicBezTo>
                  <a:pt x="67" y="610"/>
                  <a:pt x="68" y="611"/>
                  <a:pt x="68" y="612"/>
                </a:cubicBezTo>
                <a:cubicBezTo>
                  <a:pt x="69" y="614"/>
                  <a:pt x="70" y="617"/>
                  <a:pt x="70" y="620"/>
                </a:cubicBezTo>
                <a:cubicBezTo>
                  <a:pt x="70" y="620"/>
                  <a:pt x="70" y="620"/>
                  <a:pt x="70" y="620"/>
                </a:cubicBezTo>
                <a:cubicBezTo>
                  <a:pt x="69" y="626"/>
                  <a:pt x="68" y="631"/>
                  <a:pt x="66" y="634"/>
                </a:cubicBezTo>
                <a:cubicBezTo>
                  <a:pt x="65" y="635"/>
                  <a:pt x="63" y="636"/>
                  <a:pt x="62" y="636"/>
                </a:cubicBezTo>
                <a:cubicBezTo>
                  <a:pt x="61" y="637"/>
                  <a:pt x="60" y="638"/>
                  <a:pt x="60" y="639"/>
                </a:cubicBezTo>
                <a:cubicBezTo>
                  <a:pt x="60" y="639"/>
                  <a:pt x="60" y="640"/>
                  <a:pt x="60" y="641"/>
                </a:cubicBezTo>
                <a:cubicBezTo>
                  <a:pt x="60" y="644"/>
                  <a:pt x="60" y="649"/>
                  <a:pt x="55" y="649"/>
                </a:cubicBezTo>
                <a:cubicBezTo>
                  <a:pt x="54" y="649"/>
                  <a:pt x="52" y="649"/>
                  <a:pt x="51" y="649"/>
                </a:cubicBezTo>
                <a:cubicBezTo>
                  <a:pt x="50" y="649"/>
                  <a:pt x="49" y="648"/>
                  <a:pt x="48" y="648"/>
                </a:cubicBezTo>
                <a:cubicBezTo>
                  <a:pt x="48" y="649"/>
                  <a:pt x="47" y="650"/>
                  <a:pt x="47" y="651"/>
                </a:cubicBezTo>
                <a:cubicBezTo>
                  <a:pt x="46" y="652"/>
                  <a:pt x="46" y="653"/>
                  <a:pt x="47" y="655"/>
                </a:cubicBezTo>
                <a:cubicBezTo>
                  <a:pt x="47" y="655"/>
                  <a:pt x="48" y="656"/>
                  <a:pt x="48" y="657"/>
                </a:cubicBezTo>
                <a:cubicBezTo>
                  <a:pt x="50" y="659"/>
                  <a:pt x="52" y="661"/>
                  <a:pt x="52" y="665"/>
                </a:cubicBezTo>
                <a:cubicBezTo>
                  <a:pt x="53" y="666"/>
                  <a:pt x="53" y="667"/>
                  <a:pt x="54" y="668"/>
                </a:cubicBezTo>
                <a:cubicBezTo>
                  <a:pt x="55" y="672"/>
                  <a:pt x="57" y="677"/>
                  <a:pt x="54" y="680"/>
                </a:cubicBezTo>
                <a:cubicBezTo>
                  <a:pt x="52" y="681"/>
                  <a:pt x="50" y="684"/>
                  <a:pt x="50" y="687"/>
                </a:cubicBezTo>
                <a:cubicBezTo>
                  <a:pt x="50" y="687"/>
                  <a:pt x="50" y="687"/>
                  <a:pt x="50" y="688"/>
                </a:cubicBezTo>
                <a:cubicBezTo>
                  <a:pt x="51" y="688"/>
                  <a:pt x="51" y="689"/>
                  <a:pt x="52" y="689"/>
                </a:cubicBezTo>
                <a:cubicBezTo>
                  <a:pt x="54" y="690"/>
                  <a:pt x="56" y="692"/>
                  <a:pt x="56" y="695"/>
                </a:cubicBezTo>
                <a:cubicBezTo>
                  <a:pt x="56" y="696"/>
                  <a:pt x="56" y="697"/>
                  <a:pt x="55" y="698"/>
                </a:cubicBezTo>
                <a:cubicBezTo>
                  <a:pt x="55" y="700"/>
                  <a:pt x="55" y="701"/>
                  <a:pt x="56" y="702"/>
                </a:cubicBezTo>
                <a:cubicBezTo>
                  <a:pt x="57" y="703"/>
                  <a:pt x="61" y="706"/>
                  <a:pt x="64" y="707"/>
                </a:cubicBezTo>
                <a:cubicBezTo>
                  <a:pt x="68" y="710"/>
                  <a:pt x="71" y="712"/>
                  <a:pt x="72" y="713"/>
                </a:cubicBezTo>
                <a:cubicBezTo>
                  <a:pt x="72" y="714"/>
                  <a:pt x="78" y="724"/>
                  <a:pt x="76" y="727"/>
                </a:cubicBezTo>
                <a:cubicBezTo>
                  <a:pt x="75" y="728"/>
                  <a:pt x="74" y="729"/>
                  <a:pt x="72" y="730"/>
                </a:cubicBezTo>
                <a:cubicBezTo>
                  <a:pt x="71" y="731"/>
                  <a:pt x="69" y="733"/>
                  <a:pt x="68" y="734"/>
                </a:cubicBezTo>
                <a:cubicBezTo>
                  <a:pt x="68" y="735"/>
                  <a:pt x="68" y="735"/>
                  <a:pt x="68" y="736"/>
                </a:cubicBezTo>
                <a:cubicBezTo>
                  <a:pt x="68" y="737"/>
                  <a:pt x="68" y="740"/>
                  <a:pt x="68" y="741"/>
                </a:cubicBezTo>
                <a:cubicBezTo>
                  <a:pt x="69" y="742"/>
                  <a:pt x="69" y="742"/>
                  <a:pt x="69" y="742"/>
                </a:cubicBezTo>
                <a:cubicBezTo>
                  <a:pt x="70" y="744"/>
                  <a:pt x="72" y="746"/>
                  <a:pt x="72" y="748"/>
                </a:cubicBezTo>
                <a:cubicBezTo>
                  <a:pt x="72" y="749"/>
                  <a:pt x="72" y="750"/>
                  <a:pt x="72" y="751"/>
                </a:cubicBezTo>
                <a:cubicBezTo>
                  <a:pt x="72" y="761"/>
                  <a:pt x="72" y="763"/>
                  <a:pt x="70" y="765"/>
                </a:cubicBezTo>
                <a:cubicBezTo>
                  <a:pt x="68" y="766"/>
                  <a:pt x="67" y="768"/>
                  <a:pt x="68" y="769"/>
                </a:cubicBezTo>
                <a:cubicBezTo>
                  <a:pt x="68" y="770"/>
                  <a:pt x="69" y="772"/>
                  <a:pt x="69" y="773"/>
                </a:cubicBezTo>
                <a:cubicBezTo>
                  <a:pt x="70" y="775"/>
                  <a:pt x="71" y="779"/>
                  <a:pt x="72" y="780"/>
                </a:cubicBezTo>
                <a:cubicBezTo>
                  <a:pt x="74" y="779"/>
                  <a:pt x="82" y="779"/>
                  <a:pt x="85" y="784"/>
                </a:cubicBezTo>
                <a:cubicBezTo>
                  <a:pt x="85" y="785"/>
                  <a:pt x="87" y="787"/>
                  <a:pt x="89" y="789"/>
                </a:cubicBezTo>
                <a:cubicBezTo>
                  <a:pt x="93" y="794"/>
                  <a:pt x="97" y="798"/>
                  <a:pt x="97" y="801"/>
                </a:cubicBezTo>
                <a:cubicBezTo>
                  <a:pt x="97" y="801"/>
                  <a:pt x="102" y="819"/>
                  <a:pt x="98" y="822"/>
                </a:cubicBezTo>
                <a:cubicBezTo>
                  <a:pt x="96" y="822"/>
                  <a:pt x="93" y="824"/>
                  <a:pt x="93" y="826"/>
                </a:cubicBezTo>
                <a:cubicBezTo>
                  <a:pt x="93" y="830"/>
                  <a:pt x="94" y="837"/>
                  <a:pt x="95" y="838"/>
                </a:cubicBezTo>
                <a:cubicBezTo>
                  <a:pt x="95" y="838"/>
                  <a:pt x="97" y="839"/>
                  <a:pt x="99" y="839"/>
                </a:cubicBezTo>
                <a:cubicBezTo>
                  <a:pt x="105" y="841"/>
                  <a:pt x="109" y="842"/>
                  <a:pt x="111" y="843"/>
                </a:cubicBezTo>
                <a:cubicBezTo>
                  <a:pt x="111" y="844"/>
                  <a:pt x="111" y="844"/>
                  <a:pt x="111" y="844"/>
                </a:cubicBezTo>
                <a:cubicBezTo>
                  <a:pt x="115" y="849"/>
                  <a:pt x="116" y="850"/>
                  <a:pt x="117" y="850"/>
                </a:cubicBezTo>
                <a:cubicBezTo>
                  <a:pt x="117" y="850"/>
                  <a:pt x="118" y="849"/>
                  <a:pt x="119" y="848"/>
                </a:cubicBezTo>
                <a:cubicBezTo>
                  <a:pt x="121" y="846"/>
                  <a:pt x="123" y="845"/>
                  <a:pt x="125" y="845"/>
                </a:cubicBezTo>
                <a:cubicBezTo>
                  <a:pt x="126" y="845"/>
                  <a:pt x="127" y="846"/>
                  <a:pt x="127" y="847"/>
                </a:cubicBezTo>
                <a:cubicBezTo>
                  <a:pt x="128" y="851"/>
                  <a:pt x="130" y="864"/>
                  <a:pt x="129" y="867"/>
                </a:cubicBezTo>
                <a:cubicBezTo>
                  <a:pt x="128" y="869"/>
                  <a:pt x="127" y="872"/>
                  <a:pt x="128" y="874"/>
                </a:cubicBezTo>
                <a:cubicBezTo>
                  <a:pt x="128" y="875"/>
                  <a:pt x="128" y="876"/>
                  <a:pt x="129" y="876"/>
                </a:cubicBezTo>
                <a:cubicBezTo>
                  <a:pt x="131" y="882"/>
                  <a:pt x="132" y="886"/>
                  <a:pt x="131" y="889"/>
                </a:cubicBezTo>
                <a:cubicBezTo>
                  <a:pt x="130" y="890"/>
                  <a:pt x="127" y="893"/>
                  <a:pt x="122" y="898"/>
                </a:cubicBezTo>
                <a:cubicBezTo>
                  <a:pt x="119" y="901"/>
                  <a:pt x="115" y="905"/>
                  <a:pt x="115" y="906"/>
                </a:cubicBezTo>
                <a:cubicBezTo>
                  <a:pt x="111" y="912"/>
                  <a:pt x="107" y="923"/>
                  <a:pt x="108" y="924"/>
                </a:cubicBezTo>
                <a:cubicBezTo>
                  <a:pt x="108" y="926"/>
                  <a:pt x="109" y="927"/>
                  <a:pt x="110" y="928"/>
                </a:cubicBezTo>
                <a:cubicBezTo>
                  <a:pt x="114" y="933"/>
                  <a:pt x="116" y="935"/>
                  <a:pt x="116" y="938"/>
                </a:cubicBezTo>
                <a:cubicBezTo>
                  <a:pt x="116" y="939"/>
                  <a:pt x="116" y="940"/>
                  <a:pt x="116" y="941"/>
                </a:cubicBezTo>
                <a:cubicBezTo>
                  <a:pt x="116" y="954"/>
                  <a:pt x="116" y="958"/>
                  <a:pt x="114" y="959"/>
                </a:cubicBezTo>
                <a:cubicBezTo>
                  <a:pt x="114" y="960"/>
                  <a:pt x="114" y="960"/>
                  <a:pt x="113" y="961"/>
                </a:cubicBezTo>
                <a:cubicBezTo>
                  <a:pt x="109" y="964"/>
                  <a:pt x="107" y="966"/>
                  <a:pt x="107" y="967"/>
                </a:cubicBezTo>
                <a:cubicBezTo>
                  <a:pt x="107" y="981"/>
                  <a:pt x="106" y="983"/>
                  <a:pt x="104" y="985"/>
                </a:cubicBezTo>
                <a:cubicBezTo>
                  <a:pt x="102" y="986"/>
                  <a:pt x="83" y="1004"/>
                  <a:pt x="82" y="1007"/>
                </a:cubicBezTo>
                <a:cubicBezTo>
                  <a:pt x="83" y="1008"/>
                  <a:pt x="82" y="1008"/>
                  <a:pt x="82" y="1010"/>
                </a:cubicBezTo>
                <a:cubicBezTo>
                  <a:pt x="82" y="1014"/>
                  <a:pt x="81" y="1023"/>
                  <a:pt x="85" y="1026"/>
                </a:cubicBezTo>
                <a:cubicBezTo>
                  <a:pt x="89" y="1028"/>
                  <a:pt x="95" y="1032"/>
                  <a:pt x="101" y="1036"/>
                </a:cubicBezTo>
                <a:cubicBezTo>
                  <a:pt x="107" y="1039"/>
                  <a:pt x="111" y="1041"/>
                  <a:pt x="112" y="1042"/>
                </a:cubicBezTo>
                <a:cubicBezTo>
                  <a:pt x="113" y="1043"/>
                  <a:pt x="114" y="1043"/>
                  <a:pt x="114" y="1044"/>
                </a:cubicBezTo>
                <a:cubicBezTo>
                  <a:pt x="116" y="1044"/>
                  <a:pt x="119" y="1046"/>
                  <a:pt x="118" y="1050"/>
                </a:cubicBezTo>
                <a:cubicBezTo>
                  <a:pt x="117" y="1053"/>
                  <a:pt x="108" y="1065"/>
                  <a:pt x="106" y="1067"/>
                </a:cubicBezTo>
                <a:cubicBezTo>
                  <a:pt x="103" y="1069"/>
                  <a:pt x="89" y="1074"/>
                  <a:pt x="85" y="1075"/>
                </a:cubicBezTo>
                <a:cubicBezTo>
                  <a:pt x="69" y="1090"/>
                  <a:pt x="69" y="1090"/>
                  <a:pt x="69" y="1090"/>
                </a:cubicBezTo>
                <a:cubicBezTo>
                  <a:pt x="69" y="1091"/>
                  <a:pt x="70" y="1092"/>
                  <a:pt x="70" y="1092"/>
                </a:cubicBezTo>
                <a:cubicBezTo>
                  <a:pt x="81" y="1112"/>
                  <a:pt x="84" y="1119"/>
                  <a:pt x="81" y="1121"/>
                </a:cubicBezTo>
                <a:cubicBezTo>
                  <a:pt x="80" y="1122"/>
                  <a:pt x="79" y="1123"/>
                  <a:pt x="77" y="1125"/>
                </a:cubicBezTo>
                <a:cubicBezTo>
                  <a:pt x="75" y="1126"/>
                  <a:pt x="70" y="1130"/>
                  <a:pt x="70" y="1132"/>
                </a:cubicBezTo>
                <a:cubicBezTo>
                  <a:pt x="70" y="1133"/>
                  <a:pt x="70" y="1133"/>
                  <a:pt x="71" y="1134"/>
                </a:cubicBezTo>
                <a:cubicBezTo>
                  <a:pt x="71" y="1137"/>
                  <a:pt x="73" y="1144"/>
                  <a:pt x="74" y="1145"/>
                </a:cubicBezTo>
                <a:cubicBezTo>
                  <a:pt x="77" y="1146"/>
                  <a:pt x="87" y="1150"/>
                  <a:pt x="89" y="1150"/>
                </a:cubicBezTo>
                <a:cubicBezTo>
                  <a:pt x="92" y="1149"/>
                  <a:pt x="108" y="1143"/>
                  <a:pt x="117" y="1144"/>
                </a:cubicBezTo>
                <a:cubicBezTo>
                  <a:pt x="117" y="1144"/>
                  <a:pt x="147" y="1146"/>
                  <a:pt x="149" y="1151"/>
                </a:cubicBezTo>
                <a:cubicBezTo>
                  <a:pt x="154" y="1160"/>
                  <a:pt x="154" y="1160"/>
                  <a:pt x="154" y="1160"/>
                </a:cubicBezTo>
                <a:cubicBezTo>
                  <a:pt x="154" y="1161"/>
                  <a:pt x="158" y="1165"/>
                  <a:pt x="161" y="1167"/>
                </a:cubicBezTo>
                <a:cubicBezTo>
                  <a:pt x="169" y="1174"/>
                  <a:pt x="172" y="1176"/>
                  <a:pt x="172" y="1178"/>
                </a:cubicBezTo>
                <a:cubicBezTo>
                  <a:pt x="172" y="1182"/>
                  <a:pt x="173" y="1190"/>
                  <a:pt x="174" y="1190"/>
                </a:cubicBezTo>
                <a:cubicBezTo>
                  <a:pt x="175" y="1190"/>
                  <a:pt x="178" y="1190"/>
                  <a:pt x="180" y="1190"/>
                </a:cubicBezTo>
                <a:cubicBezTo>
                  <a:pt x="188" y="1188"/>
                  <a:pt x="192" y="1188"/>
                  <a:pt x="194" y="1189"/>
                </a:cubicBezTo>
                <a:cubicBezTo>
                  <a:pt x="194" y="1189"/>
                  <a:pt x="202" y="1196"/>
                  <a:pt x="199" y="1201"/>
                </a:cubicBezTo>
                <a:cubicBezTo>
                  <a:pt x="198" y="1202"/>
                  <a:pt x="195" y="1206"/>
                  <a:pt x="189" y="1213"/>
                </a:cubicBezTo>
                <a:cubicBezTo>
                  <a:pt x="185" y="1217"/>
                  <a:pt x="180" y="1222"/>
                  <a:pt x="180" y="1223"/>
                </a:cubicBezTo>
                <a:cubicBezTo>
                  <a:pt x="180" y="1224"/>
                  <a:pt x="179" y="1225"/>
                  <a:pt x="178" y="1226"/>
                </a:cubicBezTo>
                <a:cubicBezTo>
                  <a:pt x="177" y="1229"/>
                  <a:pt x="172" y="1238"/>
                  <a:pt x="173" y="1240"/>
                </a:cubicBezTo>
                <a:cubicBezTo>
                  <a:pt x="173" y="1241"/>
                  <a:pt x="175" y="1243"/>
                  <a:pt x="176" y="1245"/>
                </a:cubicBezTo>
                <a:cubicBezTo>
                  <a:pt x="178" y="1248"/>
                  <a:pt x="181" y="1252"/>
                  <a:pt x="182" y="1254"/>
                </a:cubicBezTo>
                <a:cubicBezTo>
                  <a:pt x="183" y="1256"/>
                  <a:pt x="183" y="1258"/>
                  <a:pt x="184" y="1261"/>
                </a:cubicBezTo>
                <a:cubicBezTo>
                  <a:pt x="184" y="1263"/>
                  <a:pt x="184" y="1266"/>
                  <a:pt x="185" y="1266"/>
                </a:cubicBezTo>
                <a:cubicBezTo>
                  <a:pt x="186" y="1266"/>
                  <a:pt x="188" y="1267"/>
                  <a:pt x="190" y="1267"/>
                </a:cubicBezTo>
                <a:cubicBezTo>
                  <a:pt x="193" y="1267"/>
                  <a:pt x="196" y="1267"/>
                  <a:pt x="197" y="1268"/>
                </a:cubicBezTo>
                <a:cubicBezTo>
                  <a:pt x="198" y="1268"/>
                  <a:pt x="200" y="1268"/>
                  <a:pt x="202" y="1269"/>
                </a:cubicBezTo>
                <a:cubicBezTo>
                  <a:pt x="212" y="1271"/>
                  <a:pt x="217" y="1273"/>
                  <a:pt x="217" y="1276"/>
                </a:cubicBezTo>
                <a:cubicBezTo>
                  <a:pt x="217" y="1276"/>
                  <a:pt x="220" y="1290"/>
                  <a:pt x="216" y="1293"/>
                </a:cubicBezTo>
                <a:cubicBezTo>
                  <a:pt x="215" y="1294"/>
                  <a:pt x="214" y="1295"/>
                  <a:pt x="211" y="1296"/>
                </a:cubicBezTo>
                <a:cubicBezTo>
                  <a:pt x="209" y="1297"/>
                  <a:pt x="205" y="1299"/>
                  <a:pt x="204" y="1300"/>
                </a:cubicBezTo>
                <a:cubicBezTo>
                  <a:pt x="203" y="1301"/>
                  <a:pt x="202" y="1302"/>
                  <a:pt x="200" y="1305"/>
                </a:cubicBezTo>
                <a:cubicBezTo>
                  <a:pt x="198" y="1308"/>
                  <a:pt x="195" y="1314"/>
                  <a:pt x="194" y="1315"/>
                </a:cubicBezTo>
                <a:cubicBezTo>
                  <a:pt x="195" y="1315"/>
                  <a:pt x="195" y="1316"/>
                  <a:pt x="195" y="1318"/>
                </a:cubicBezTo>
                <a:cubicBezTo>
                  <a:pt x="195" y="1325"/>
                  <a:pt x="195" y="1332"/>
                  <a:pt x="194" y="1335"/>
                </a:cubicBezTo>
                <a:cubicBezTo>
                  <a:pt x="194" y="1336"/>
                  <a:pt x="194" y="1337"/>
                  <a:pt x="193" y="1339"/>
                </a:cubicBezTo>
                <a:cubicBezTo>
                  <a:pt x="193" y="1342"/>
                  <a:pt x="191" y="1347"/>
                  <a:pt x="191" y="1350"/>
                </a:cubicBezTo>
                <a:cubicBezTo>
                  <a:pt x="192" y="1351"/>
                  <a:pt x="192" y="1352"/>
                  <a:pt x="192" y="1354"/>
                </a:cubicBezTo>
                <a:cubicBezTo>
                  <a:pt x="192" y="1356"/>
                  <a:pt x="192" y="1361"/>
                  <a:pt x="193" y="1361"/>
                </a:cubicBezTo>
                <a:cubicBezTo>
                  <a:pt x="194" y="1362"/>
                  <a:pt x="194" y="1362"/>
                  <a:pt x="194" y="1362"/>
                </a:cubicBezTo>
                <a:cubicBezTo>
                  <a:pt x="201" y="1365"/>
                  <a:pt x="207" y="1368"/>
                  <a:pt x="209" y="1370"/>
                </a:cubicBezTo>
                <a:cubicBezTo>
                  <a:pt x="211" y="1372"/>
                  <a:pt x="213" y="1376"/>
                  <a:pt x="215" y="1381"/>
                </a:cubicBezTo>
                <a:cubicBezTo>
                  <a:pt x="215" y="1382"/>
                  <a:pt x="216" y="1382"/>
                  <a:pt x="216" y="1383"/>
                </a:cubicBezTo>
                <a:cubicBezTo>
                  <a:pt x="217" y="1384"/>
                  <a:pt x="217" y="1387"/>
                  <a:pt x="217" y="1392"/>
                </a:cubicBezTo>
                <a:cubicBezTo>
                  <a:pt x="217" y="1394"/>
                  <a:pt x="217" y="1397"/>
                  <a:pt x="217" y="1398"/>
                </a:cubicBezTo>
                <a:cubicBezTo>
                  <a:pt x="217" y="1399"/>
                  <a:pt x="217" y="1399"/>
                  <a:pt x="217" y="1399"/>
                </a:cubicBezTo>
                <a:cubicBezTo>
                  <a:pt x="218" y="1402"/>
                  <a:pt x="218" y="1406"/>
                  <a:pt x="216" y="1408"/>
                </a:cubicBezTo>
                <a:cubicBezTo>
                  <a:pt x="216" y="1408"/>
                  <a:pt x="215" y="1409"/>
                  <a:pt x="214" y="1409"/>
                </a:cubicBezTo>
                <a:cubicBezTo>
                  <a:pt x="210" y="1409"/>
                  <a:pt x="208" y="1410"/>
                  <a:pt x="208" y="1410"/>
                </a:cubicBezTo>
                <a:cubicBezTo>
                  <a:pt x="207" y="1413"/>
                  <a:pt x="200" y="1420"/>
                  <a:pt x="198" y="1421"/>
                </a:cubicBezTo>
                <a:cubicBezTo>
                  <a:pt x="197" y="1422"/>
                  <a:pt x="197" y="1422"/>
                  <a:pt x="197" y="1422"/>
                </a:cubicBezTo>
                <a:cubicBezTo>
                  <a:pt x="197" y="1422"/>
                  <a:pt x="197" y="1422"/>
                  <a:pt x="197" y="1422"/>
                </a:cubicBezTo>
                <a:cubicBezTo>
                  <a:pt x="199" y="1425"/>
                  <a:pt x="204" y="1434"/>
                  <a:pt x="207" y="1438"/>
                </a:cubicBezTo>
                <a:cubicBezTo>
                  <a:pt x="210" y="1442"/>
                  <a:pt x="214" y="1446"/>
                  <a:pt x="217" y="1448"/>
                </a:cubicBezTo>
                <a:cubicBezTo>
                  <a:pt x="220" y="1450"/>
                  <a:pt x="226" y="1452"/>
                  <a:pt x="228" y="1451"/>
                </a:cubicBezTo>
                <a:cubicBezTo>
                  <a:pt x="229" y="1450"/>
                  <a:pt x="230" y="1449"/>
                  <a:pt x="231" y="1448"/>
                </a:cubicBezTo>
                <a:cubicBezTo>
                  <a:pt x="233" y="1446"/>
                  <a:pt x="236" y="1443"/>
                  <a:pt x="239" y="1444"/>
                </a:cubicBezTo>
                <a:cubicBezTo>
                  <a:pt x="244" y="1445"/>
                  <a:pt x="254" y="1447"/>
                  <a:pt x="256" y="1447"/>
                </a:cubicBezTo>
                <a:cubicBezTo>
                  <a:pt x="259" y="1446"/>
                  <a:pt x="269" y="1442"/>
                  <a:pt x="269" y="1442"/>
                </a:cubicBezTo>
                <a:cubicBezTo>
                  <a:pt x="269" y="1441"/>
                  <a:pt x="270" y="1441"/>
                  <a:pt x="271" y="1442"/>
                </a:cubicBezTo>
                <a:cubicBezTo>
                  <a:pt x="271" y="1442"/>
                  <a:pt x="278" y="1448"/>
                  <a:pt x="275" y="1454"/>
                </a:cubicBezTo>
                <a:cubicBezTo>
                  <a:pt x="275" y="1455"/>
                  <a:pt x="275" y="1455"/>
                  <a:pt x="275" y="1455"/>
                </a:cubicBezTo>
                <a:cubicBezTo>
                  <a:pt x="273" y="1459"/>
                  <a:pt x="269" y="1467"/>
                  <a:pt x="271" y="1469"/>
                </a:cubicBezTo>
                <a:cubicBezTo>
                  <a:pt x="272" y="1471"/>
                  <a:pt x="276" y="1475"/>
                  <a:pt x="279" y="1478"/>
                </a:cubicBezTo>
                <a:cubicBezTo>
                  <a:pt x="284" y="1482"/>
                  <a:pt x="285" y="1483"/>
                  <a:pt x="285" y="1484"/>
                </a:cubicBezTo>
                <a:cubicBezTo>
                  <a:pt x="286" y="1485"/>
                  <a:pt x="286" y="1486"/>
                  <a:pt x="286" y="1487"/>
                </a:cubicBezTo>
                <a:cubicBezTo>
                  <a:pt x="287" y="1490"/>
                  <a:pt x="288" y="1499"/>
                  <a:pt x="290" y="1501"/>
                </a:cubicBezTo>
                <a:cubicBezTo>
                  <a:pt x="290" y="1501"/>
                  <a:pt x="305" y="1513"/>
                  <a:pt x="305" y="1517"/>
                </a:cubicBezTo>
                <a:cubicBezTo>
                  <a:pt x="305" y="1518"/>
                  <a:pt x="304" y="1518"/>
                  <a:pt x="304" y="1520"/>
                </a:cubicBezTo>
                <a:cubicBezTo>
                  <a:pt x="304" y="1522"/>
                  <a:pt x="303" y="1527"/>
                  <a:pt x="304" y="1530"/>
                </a:cubicBezTo>
                <a:cubicBezTo>
                  <a:pt x="305" y="1531"/>
                  <a:pt x="305" y="1532"/>
                  <a:pt x="306" y="1533"/>
                </a:cubicBezTo>
                <a:cubicBezTo>
                  <a:pt x="308" y="1537"/>
                  <a:pt x="309" y="1540"/>
                  <a:pt x="309" y="1543"/>
                </a:cubicBezTo>
                <a:cubicBezTo>
                  <a:pt x="309" y="1543"/>
                  <a:pt x="306" y="1557"/>
                  <a:pt x="304" y="1559"/>
                </a:cubicBezTo>
                <a:cubicBezTo>
                  <a:pt x="303" y="1560"/>
                  <a:pt x="303" y="1561"/>
                  <a:pt x="301" y="1562"/>
                </a:cubicBezTo>
                <a:cubicBezTo>
                  <a:pt x="299" y="1563"/>
                  <a:pt x="294" y="1567"/>
                  <a:pt x="293" y="1568"/>
                </a:cubicBezTo>
                <a:cubicBezTo>
                  <a:pt x="293" y="1570"/>
                  <a:pt x="295" y="1583"/>
                  <a:pt x="292" y="1586"/>
                </a:cubicBezTo>
                <a:cubicBezTo>
                  <a:pt x="292" y="1586"/>
                  <a:pt x="291" y="1587"/>
                  <a:pt x="290" y="1588"/>
                </a:cubicBezTo>
                <a:cubicBezTo>
                  <a:pt x="287" y="1592"/>
                  <a:pt x="283" y="1595"/>
                  <a:pt x="281" y="1596"/>
                </a:cubicBezTo>
                <a:cubicBezTo>
                  <a:pt x="278" y="1598"/>
                  <a:pt x="272" y="1601"/>
                  <a:pt x="271" y="1602"/>
                </a:cubicBezTo>
                <a:cubicBezTo>
                  <a:pt x="271" y="1602"/>
                  <a:pt x="270" y="1603"/>
                  <a:pt x="269" y="1606"/>
                </a:cubicBezTo>
                <a:cubicBezTo>
                  <a:pt x="265" y="1613"/>
                  <a:pt x="262" y="1619"/>
                  <a:pt x="260" y="1622"/>
                </a:cubicBezTo>
                <a:cubicBezTo>
                  <a:pt x="264" y="1628"/>
                  <a:pt x="268" y="1633"/>
                  <a:pt x="270" y="1634"/>
                </a:cubicBezTo>
                <a:cubicBezTo>
                  <a:pt x="272" y="1634"/>
                  <a:pt x="272" y="1634"/>
                  <a:pt x="272" y="1634"/>
                </a:cubicBezTo>
                <a:cubicBezTo>
                  <a:pt x="280" y="1638"/>
                  <a:pt x="284" y="1639"/>
                  <a:pt x="286" y="1639"/>
                </a:cubicBezTo>
                <a:cubicBezTo>
                  <a:pt x="286" y="1639"/>
                  <a:pt x="288" y="1640"/>
                  <a:pt x="290" y="1640"/>
                </a:cubicBezTo>
                <a:cubicBezTo>
                  <a:pt x="293" y="1640"/>
                  <a:pt x="299" y="1640"/>
                  <a:pt x="300" y="1640"/>
                </a:cubicBezTo>
                <a:cubicBezTo>
                  <a:pt x="302" y="1640"/>
                  <a:pt x="306" y="1641"/>
                  <a:pt x="312" y="1644"/>
                </a:cubicBezTo>
                <a:cubicBezTo>
                  <a:pt x="313" y="1645"/>
                  <a:pt x="315" y="1646"/>
                  <a:pt x="316" y="1646"/>
                </a:cubicBezTo>
                <a:cubicBezTo>
                  <a:pt x="319" y="1647"/>
                  <a:pt x="321" y="1648"/>
                  <a:pt x="325" y="1647"/>
                </a:cubicBezTo>
                <a:cubicBezTo>
                  <a:pt x="336" y="1645"/>
                  <a:pt x="338" y="1643"/>
                  <a:pt x="339" y="1642"/>
                </a:cubicBezTo>
                <a:cubicBezTo>
                  <a:pt x="340" y="1641"/>
                  <a:pt x="345" y="1637"/>
                  <a:pt x="349" y="1633"/>
                </a:cubicBezTo>
                <a:cubicBezTo>
                  <a:pt x="354" y="1629"/>
                  <a:pt x="360" y="1624"/>
                  <a:pt x="361" y="1623"/>
                </a:cubicBezTo>
                <a:cubicBezTo>
                  <a:pt x="364" y="1619"/>
                  <a:pt x="369" y="1619"/>
                  <a:pt x="374" y="1619"/>
                </a:cubicBezTo>
                <a:cubicBezTo>
                  <a:pt x="375" y="1619"/>
                  <a:pt x="376" y="1619"/>
                  <a:pt x="376" y="1618"/>
                </a:cubicBezTo>
                <a:cubicBezTo>
                  <a:pt x="377" y="1618"/>
                  <a:pt x="378" y="1616"/>
                  <a:pt x="376" y="1605"/>
                </a:cubicBezTo>
                <a:cubicBezTo>
                  <a:pt x="376" y="1603"/>
                  <a:pt x="376" y="1602"/>
                  <a:pt x="376" y="1601"/>
                </a:cubicBezTo>
                <a:cubicBezTo>
                  <a:pt x="376" y="1596"/>
                  <a:pt x="386" y="1589"/>
                  <a:pt x="386" y="1589"/>
                </a:cubicBezTo>
                <a:cubicBezTo>
                  <a:pt x="387" y="1589"/>
                  <a:pt x="387" y="1585"/>
                  <a:pt x="387" y="1584"/>
                </a:cubicBezTo>
                <a:cubicBezTo>
                  <a:pt x="387" y="1583"/>
                  <a:pt x="387" y="1583"/>
                  <a:pt x="387" y="1582"/>
                </a:cubicBezTo>
                <a:cubicBezTo>
                  <a:pt x="387" y="1578"/>
                  <a:pt x="392" y="1577"/>
                  <a:pt x="397" y="1576"/>
                </a:cubicBezTo>
                <a:cubicBezTo>
                  <a:pt x="399" y="1575"/>
                  <a:pt x="401" y="1575"/>
                  <a:pt x="402" y="1574"/>
                </a:cubicBezTo>
                <a:cubicBezTo>
                  <a:pt x="404" y="1572"/>
                  <a:pt x="406" y="1556"/>
                  <a:pt x="406" y="1552"/>
                </a:cubicBezTo>
                <a:cubicBezTo>
                  <a:pt x="406" y="1548"/>
                  <a:pt x="415" y="1542"/>
                  <a:pt x="415" y="1542"/>
                </a:cubicBezTo>
                <a:cubicBezTo>
                  <a:pt x="417" y="1541"/>
                  <a:pt x="423" y="1541"/>
                  <a:pt x="433" y="1544"/>
                </a:cubicBezTo>
                <a:cubicBezTo>
                  <a:pt x="434" y="1544"/>
                  <a:pt x="439" y="1542"/>
                  <a:pt x="445" y="1533"/>
                </a:cubicBezTo>
                <a:cubicBezTo>
                  <a:pt x="446" y="1530"/>
                  <a:pt x="452" y="1530"/>
                  <a:pt x="462" y="1532"/>
                </a:cubicBezTo>
                <a:cubicBezTo>
                  <a:pt x="463" y="1532"/>
                  <a:pt x="465" y="1532"/>
                  <a:pt x="467" y="1527"/>
                </a:cubicBezTo>
                <a:cubicBezTo>
                  <a:pt x="468" y="1526"/>
                  <a:pt x="469" y="1526"/>
                  <a:pt x="470" y="1525"/>
                </a:cubicBezTo>
                <a:cubicBezTo>
                  <a:pt x="471" y="1525"/>
                  <a:pt x="472" y="1526"/>
                  <a:pt x="474" y="1527"/>
                </a:cubicBezTo>
                <a:cubicBezTo>
                  <a:pt x="474" y="1527"/>
                  <a:pt x="475" y="1528"/>
                  <a:pt x="476" y="1528"/>
                </a:cubicBezTo>
                <a:cubicBezTo>
                  <a:pt x="477" y="1527"/>
                  <a:pt x="477" y="1524"/>
                  <a:pt x="477" y="1522"/>
                </a:cubicBezTo>
                <a:cubicBezTo>
                  <a:pt x="476" y="1521"/>
                  <a:pt x="474" y="1520"/>
                  <a:pt x="473" y="1520"/>
                </a:cubicBezTo>
                <a:cubicBezTo>
                  <a:pt x="471" y="1518"/>
                  <a:pt x="465" y="1511"/>
                  <a:pt x="461" y="1508"/>
                </a:cubicBezTo>
                <a:cubicBezTo>
                  <a:pt x="460" y="1506"/>
                  <a:pt x="456" y="1503"/>
                  <a:pt x="454" y="1500"/>
                </a:cubicBezTo>
                <a:cubicBezTo>
                  <a:pt x="452" y="1499"/>
                  <a:pt x="451" y="1498"/>
                  <a:pt x="451" y="1497"/>
                </a:cubicBezTo>
                <a:cubicBezTo>
                  <a:pt x="450" y="1497"/>
                  <a:pt x="448" y="1496"/>
                  <a:pt x="446" y="1494"/>
                </a:cubicBezTo>
                <a:cubicBezTo>
                  <a:pt x="443" y="1493"/>
                  <a:pt x="440" y="1491"/>
                  <a:pt x="438" y="1489"/>
                </a:cubicBezTo>
                <a:cubicBezTo>
                  <a:pt x="436" y="1488"/>
                  <a:pt x="434" y="1484"/>
                  <a:pt x="438" y="1478"/>
                </a:cubicBezTo>
                <a:cubicBezTo>
                  <a:pt x="440" y="1476"/>
                  <a:pt x="444" y="1476"/>
                  <a:pt x="447" y="1477"/>
                </a:cubicBezTo>
                <a:cubicBezTo>
                  <a:pt x="448" y="1477"/>
                  <a:pt x="448" y="1477"/>
                  <a:pt x="449" y="1477"/>
                </a:cubicBezTo>
                <a:cubicBezTo>
                  <a:pt x="449" y="1477"/>
                  <a:pt x="449" y="1476"/>
                  <a:pt x="449" y="1476"/>
                </a:cubicBezTo>
                <a:cubicBezTo>
                  <a:pt x="449" y="1475"/>
                  <a:pt x="449" y="1474"/>
                  <a:pt x="449" y="1473"/>
                </a:cubicBezTo>
                <a:cubicBezTo>
                  <a:pt x="449" y="1469"/>
                  <a:pt x="455" y="1469"/>
                  <a:pt x="464" y="1468"/>
                </a:cubicBezTo>
                <a:cubicBezTo>
                  <a:pt x="466" y="1468"/>
                  <a:pt x="467" y="1468"/>
                  <a:pt x="468" y="1468"/>
                </a:cubicBezTo>
                <a:cubicBezTo>
                  <a:pt x="469" y="1467"/>
                  <a:pt x="468" y="1463"/>
                  <a:pt x="468" y="1461"/>
                </a:cubicBezTo>
                <a:cubicBezTo>
                  <a:pt x="467" y="1459"/>
                  <a:pt x="467" y="1458"/>
                  <a:pt x="467" y="1457"/>
                </a:cubicBezTo>
                <a:cubicBezTo>
                  <a:pt x="467" y="1455"/>
                  <a:pt x="469" y="1452"/>
                  <a:pt x="470" y="1450"/>
                </a:cubicBezTo>
                <a:cubicBezTo>
                  <a:pt x="471" y="1450"/>
                  <a:pt x="472" y="1449"/>
                  <a:pt x="472" y="1448"/>
                </a:cubicBezTo>
                <a:cubicBezTo>
                  <a:pt x="473" y="1447"/>
                  <a:pt x="473" y="1447"/>
                  <a:pt x="471" y="1446"/>
                </a:cubicBezTo>
                <a:cubicBezTo>
                  <a:pt x="471" y="1445"/>
                  <a:pt x="470" y="1444"/>
                  <a:pt x="470" y="1443"/>
                </a:cubicBezTo>
                <a:cubicBezTo>
                  <a:pt x="468" y="1441"/>
                  <a:pt x="469" y="1436"/>
                  <a:pt x="469" y="1429"/>
                </a:cubicBezTo>
                <a:cubicBezTo>
                  <a:pt x="469" y="1427"/>
                  <a:pt x="469" y="1426"/>
                  <a:pt x="469" y="1425"/>
                </a:cubicBezTo>
                <a:cubicBezTo>
                  <a:pt x="469" y="1422"/>
                  <a:pt x="471" y="1421"/>
                  <a:pt x="472" y="1420"/>
                </a:cubicBezTo>
                <a:cubicBezTo>
                  <a:pt x="473" y="1420"/>
                  <a:pt x="474" y="1420"/>
                  <a:pt x="474" y="1420"/>
                </a:cubicBezTo>
                <a:cubicBezTo>
                  <a:pt x="475" y="1419"/>
                  <a:pt x="474" y="1414"/>
                  <a:pt x="474" y="1412"/>
                </a:cubicBezTo>
                <a:cubicBezTo>
                  <a:pt x="474" y="1410"/>
                  <a:pt x="474" y="1410"/>
                  <a:pt x="474" y="1410"/>
                </a:cubicBezTo>
                <a:cubicBezTo>
                  <a:pt x="473" y="1408"/>
                  <a:pt x="471" y="1405"/>
                  <a:pt x="469" y="1402"/>
                </a:cubicBezTo>
                <a:cubicBezTo>
                  <a:pt x="468" y="1401"/>
                  <a:pt x="468" y="1401"/>
                  <a:pt x="467" y="1400"/>
                </a:cubicBezTo>
                <a:cubicBezTo>
                  <a:pt x="465" y="1397"/>
                  <a:pt x="467" y="1393"/>
                  <a:pt x="469" y="1391"/>
                </a:cubicBezTo>
                <a:cubicBezTo>
                  <a:pt x="469" y="1390"/>
                  <a:pt x="469" y="1390"/>
                  <a:pt x="469" y="1390"/>
                </a:cubicBezTo>
                <a:cubicBezTo>
                  <a:pt x="470" y="1388"/>
                  <a:pt x="473" y="1376"/>
                  <a:pt x="474" y="1374"/>
                </a:cubicBezTo>
                <a:cubicBezTo>
                  <a:pt x="474" y="1371"/>
                  <a:pt x="478" y="1370"/>
                  <a:pt x="486" y="1370"/>
                </a:cubicBezTo>
                <a:cubicBezTo>
                  <a:pt x="487" y="1369"/>
                  <a:pt x="488" y="1364"/>
                  <a:pt x="489" y="1362"/>
                </a:cubicBezTo>
                <a:cubicBezTo>
                  <a:pt x="489" y="1361"/>
                  <a:pt x="490" y="1360"/>
                  <a:pt x="490" y="1359"/>
                </a:cubicBezTo>
                <a:cubicBezTo>
                  <a:pt x="491" y="1356"/>
                  <a:pt x="495" y="1355"/>
                  <a:pt x="499" y="1354"/>
                </a:cubicBezTo>
                <a:cubicBezTo>
                  <a:pt x="500" y="1354"/>
                  <a:pt x="500" y="1354"/>
                  <a:pt x="500" y="1354"/>
                </a:cubicBezTo>
                <a:cubicBezTo>
                  <a:pt x="501" y="1354"/>
                  <a:pt x="501" y="1350"/>
                  <a:pt x="501" y="1349"/>
                </a:cubicBezTo>
                <a:cubicBezTo>
                  <a:pt x="501" y="1347"/>
                  <a:pt x="501" y="1347"/>
                  <a:pt x="501" y="1346"/>
                </a:cubicBezTo>
                <a:cubicBezTo>
                  <a:pt x="501" y="1344"/>
                  <a:pt x="497" y="1337"/>
                  <a:pt x="495" y="1331"/>
                </a:cubicBezTo>
                <a:cubicBezTo>
                  <a:pt x="494" y="1330"/>
                  <a:pt x="492" y="1329"/>
                  <a:pt x="490" y="1328"/>
                </a:cubicBezTo>
                <a:cubicBezTo>
                  <a:pt x="488" y="1326"/>
                  <a:pt x="485" y="1325"/>
                  <a:pt x="484" y="1322"/>
                </a:cubicBezTo>
                <a:cubicBezTo>
                  <a:pt x="481" y="1317"/>
                  <a:pt x="484" y="1302"/>
                  <a:pt x="485" y="1299"/>
                </a:cubicBezTo>
                <a:cubicBezTo>
                  <a:pt x="486" y="1296"/>
                  <a:pt x="490" y="1292"/>
                  <a:pt x="494" y="1290"/>
                </a:cubicBezTo>
                <a:cubicBezTo>
                  <a:pt x="495" y="1288"/>
                  <a:pt x="494" y="1278"/>
                  <a:pt x="493" y="1275"/>
                </a:cubicBezTo>
                <a:cubicBezTo>
                  <a:pt x="493" y="1273"/>
                  <a:pt x="493" y="1271"/>
                  <a:pt x="493" y="1270"/>
                </a:cubicBezTo>
                <a:cubicBezTo>
                  <a:pt x="493" y="1264"/>
                  <a:pt x="510" y="1264"/>
                  <a:pt x="511" y="1264"/>
                </a:cubicBezTo>
                <a:cubicBezTo>
                  <a:pt x="512" y="1264"/>
                  <a:pt x="514" y="1265"/>
                  <a:pt x="517" y="1265"/>
                </a:cubicBezTo>
                <a:cubicBezTo>
                  <a:pt x="519" y="1266"/>
                  <a:pt x="521" y="1266"/>
                  <a:pt x="523" y="1266"/>
                </a:cubicBezTo>
                <a:cubicBezTo>
                  <a:pt x="525" y="1266"/>
                  <a:pt x="538" y="1261"/>
                  <a:pt x="540" y="1259"/>
                </a:cubicBezTo>
                <a:cubicBezTo>
                  <a:pt x="541" y="1258"/>
                  <a:pt x="543" y="1251"/>
                  <a:pt x="544" y="1249"/>
                </a:cubicBezTo>
                <a:cubicBezTo>
                  <a:pt x="544" y="1247"/>
                  <a:pt x="544" y="1247"/>
                  <a:pt x="544" y="1247"/>
                </a:cubicBezTo>
                <a:cubicBezTo>
                  <a:pt x="545" y="1243"/>
                  <a:pt x="551" y="1242"/>
                  <a:pt x="555" y="1241"/>
                </a:cubicBezTo>
                <a:cubicBezTo>
                  <a:pt x="556" y="1241"/>
                  <a:pt x="556" y="1241"/>
                  <a:pt x="556" y="1241"/>
                </a:cubicBezTo>
                <a:cubicBezTo>
                  <a:pt x="560" y="1239"/>
                  <a:pt x="564" y="1246"/>
                  <a:pt x="568" y="1250"/>
                </a:cubicBezTo>
                <a:cubicBezTo>
                  <a:pt x="568" y="1251"/>
                  <a:pt x="569" y="1252"/>
                  <a:pt x="569" y="1253"/>
                </a:cubicBezTo>
                <a:cubicBezTo>
                  <a:pt x="571" y="1255"/>
                  <a:pt x="574" y="1263"/>
                  <a:pt x="576" y="1269"/>
                </a:cubicBezTo>
                <a:cubicBezTo>
                  <a:pt x="577" y="1271"/>
                  <a:pt x="582" y="1273"/>
                  <a:pt x="585" y="1274"/>
                </a:cubicBezTo>
                <a:cubicBezTo>
                  <a:pt x="586" y="1275"/>
                  <a:pt x="587" y="1275"/>
                  <a:pt x="588" y="1276"/>
                </a:cubicBezTo>
                <a:cubicBezTo>
                  <a:pt x="590" y="1276"/>
                  <a:pt x="590" y="1276"/>
                  <a:pt x="592" y="1274"/>
                </a:cubicBezTo>
                <a:cubicBezTo>
                  <a:pt x="593" y="1273"/>
                  <a:pt x="594" y="1272"/>
                  <a:pt x="595" y="1271"/>
                </a:cubicBezTo>
                <a:cubicBezTo>
                  <a:pt x="594" y="1269"/>
                  <a:pt x="591" y="1266"/>
                  <a:pt x="589" y="1265"/>
                </a:cubicBezTo>
                <a:cubicBezTo>
                  <a:pt x="589" y="1264"/>
                  <a:pt x="588" y="1264"/>
                  <a:pt x="588" y="1263"/>
                </a:cubicBezTo>
                <a:cubicBezTo>
                  <a:pt x="586" y="1261"/>
                  <a:pt x="587" y="1257"/>
                  <a:pt x="591" y="1247"/>
                </a:cubicBezTo>
                <a:cubicBezTo>
                  <a:pt x="592" y="1244"/>
                  <a:pt x="593" y="1241"/>
                  <a:pt x="594" y="1240"/>
                </a:cubicBezTo>
                <a:cubicBezTo>
                  <a:pt x="594" y="1237"/>
                  <a:pt x="599" y="1226"/>
                  <a:pt x="599" y="1226"/>
                </a:cubicBezTo>
                <a:cubicBezTo>
                  <a:pt x="600" y="1224"/>
                  <a:pt x="603" y="1221"/>
                  <a:pt x="608" y="1216"/>
                </a:cubicBezTo>
                <a:cubicBezTo>
                  <a:pt x="611" y="1213"/>
                  <a:pt x="613" y="1211"/>
                  <a:pt x="614" y="1209"/>
                </a:cubicBezTo>
                <a:cubicBezTo>
                  <a:pt x="616" y="1208"/>
                  <a:pt x="618" y="1205"/>
                  <a:pt x="620" y="1202"/>
                </a:cubicBezTo>
                <a:cubicBezTo>
                  <a:pt x="624" y="1197"/>
                  <a:pt x="628" y="1192"/>
                  <a:pt x="630" y="1190"/>
                </a:cubicBezTo>
                <a:cubicBezTo>
                  <a:pt x="631" y="1189"/>
                  <a:pt x="629" y="1185"/>
                  <a:pt x="625" y="1177"/>
                </a:cubicBezTo>
                <a:cubicBezTo>
                  <a:pt x="624" y="1175"/>
                  <a:pt x="624" y="1175"/>
                  <a:pt x="624" y="1175"/>
                </a:cubicBezTo>
                <a:cubicBezTo>
                  <a:pt x="622" y="1171"/>
                  <a:pt x="626" y="1165"/>
                  <a:pt x="630" y="1159"/>
                </a:cubicBezTo>
                <a:cubicBezTo>
                  <a:pt x="631" y="1158"/>
                  <a:pt x="631" y="1158"/>
                  <a:pt x="631" y="1158"/>
                </a:cubicBezTo>
                <a:cubicBezTo>
                  <a:pt x="633" y="1154"/>
                  <a:pt x="642" y="1152"/>
                  <a:pt x="644" y="1152"/>
                </a:cubicBezTo>
                <a:cubicBezTo>
                  <a:pt x="646" y="1152"/>
                  <a:pt x="653" y="1156"/>
                  <a:pt x="654" y="1159"/>
                </a:cubicBezTo>
                <a:cubicBezTo>
                  <a:pt x="655" y="1160"/>
                  <a:pt x="661" y="1166"/>
                  <a:pt x="663" y="1166"/>
                </a:cubicBezTo>
                <a:cubicBezTo>
                  <a:pt x="666" y="1167"/>
                  <a:pt x="668" y="1170"/>
                  <a:pt x="670" y="1175"/>
                </a:cubicBezTo>
                <a:cubicBezTo>
                  <a:pt x="671" y="1175"/>
                  <a:pt x="676" y="1175"/>
                  <a:pt x="678" y="1175"/>
                </a:cubicBezTo>
                <a:cubicBezTo>
                  <a:pt x="679" y="1174"/>
                  <a:pt x="680" y="1174"/>
                  <a:pt x="681" y="1174"/>
                </a:cubicBezTo>
                <a:cubicBezTo>
                  <a:pt x="686" y="1174"/>
                  <a:pt x="690" y="1181"/>
                  <a:pt x="691" y="1184"/>
                </a:cubicBezTo>
                <a:cubicBezTo>
                  <a:pt x="692" y="1185"/>
                  <a:pt x="696" y="1184"/>
                  <a:pt x="697" y="1184"/>
                </a:cubicBezTo>
                <a:cubicBezTo>
                  <a:pt x="698" y="1183"/>
                  <a:pt x="699" y="1183"/>
                  <a:pt x="699" y="1183"/>
                </a:cubicBezTo>
                <a:cubicBezTo>
                  <a:pt x="700" y="1181"/>
                  <a:pt x="702" y="1172"/>
                  <a:pt x="702" y="1168"/>
                </a:cubicBezTo>
                <a:cubicBezTo>
                  <a:pt x="702" y="1164"/>
                  <a:pt x="712" y="1153"/>
                  <a:pt x="714" y="1151"/>
                </a:cubicBezTo>
                <a:cubicBezTo>
                  <a:pt x="714" y="1148"/>
                  <a:pt x="707" y="1136"/>
                  <a:pt x="704" y="1130"/>
                </a:cubicBezTo>
                <a:cubicBezTo>
                  <a:pt x="704" y="1130"/>
                  <a:pt x="703" y="1130"/>
                  <a:pt x="702" y="1130"/>
                </a:cubicBezTo>
                <a:cubicBezTo>
                  <a:pt x="701" y="1131"/>
                  <a:pt x="699" y="1131"/>
                  <a:pt x="697" y="1130"/>
                </a:cubicBezTo>
                <a:cubicBezTo>
                  <a:pt x="693" y="1129"/>
                  <a:pt x="692" y="1126"/>
                  <a:pt x="692" y="1124"/>
                </a:cubicBezTo>
                <a:cubicBezTo>
                  <a:pt x="692" y="1121"/>
                  <a:pt x="698" y="1108"/>
                  <a:pt x="701" y="1106"/>
                </a:cubicBezTo>
                <a:cubicBezTo>
                  <a:pt x="703" y="1103"/>
                  <a:pt x="706" y="1104"/>
                  <a:pt x="709" y="1104"/>
                </a:cubicBezTo>
                <a:cubicBezTo>
                  <a:pt x="709" y="1104"/>
                  <a:pt x="709" y="1104"/>
                  <a:pt x="709" y="1104"/>
                </a:cubicBezTo>
                <a:cubicBezTo>
                  <a:pt x="709" y="1104"/>
                  <a:pt x="709" y="1103"/>
                  <a:pt x="709" y="1103"/>
                </a:cubicBezTo>
                <a:cubicBezTo>
                  <a:pt x="708" y="1102"/>
                  <a:pt x="707" y="1101"/>
                  <a:pt x="707" y="1100"/>
                </a:cubicBezTo>
                <a:cubicBezTo>
                  <a:pt x="705" y="1097"/>
                  <a:pt x="705" y="1087"/>
                  <a:pt x="705" y="1084"/>
                </a:cubicBezTo>
                <a:cubicBezTo>
                  <a:pt x="704" y="1083"/>
                  <a:pt x="700" y="1082"/>
                  <a:pt x="698" y="1082"/>
                </a:cubicBezTo>
                <a:cubicBezTo>
                  <a:pt x="697" y="1081"/>
                  <a:pt x="695" y="1081"/>
                  <a:pt x="694" y="1081"/>
                </a:cubicBezTo>
                <a:cubicBezTo>
                  <a:pt x="694" y="1081"/>
                  <a:pt x="694" y="1081"/>
                  <a:pt x="694" y="1082"/>
                </a:cubicBezTo>
                <a:cubicBezTo>
                  <a:pt x="693" y="1083"/>
                  <a:pt x="693" y="1084"/>
                  <a:pt x="692" y="1085"/>
                </a:cubicBezTo>
                <a:cubicBezTo>
                  <a:pt x="689" y="1087"/>
                  <a:pt x="685" y="1082"/>
                  <a:pt x="679" y="1075"/>
                </a:cubicBezTo>
                <a:cubicBezTo>
                  <a:pt x="679" y="1074"/>
                  <a:pt x="678" y="1074"/>
                  <a:pt x="678" y="1073"/>
                </a:cubicBezTo>
                <a:cubicBezTo>
                  <a:pt x="677" y="1072"/>
                  <a:pt x="676" y="1072"/>
                  <a:pt x="675" y="1071"/>
                </a:cubicBezTo>
                <a:cubicBezTo>
                  <a:pt x="674" y="1071"/>
                  <a:pt x="673" y="1070"/>
                  <a:pt x="672" y="1069"/>
                </a:cubicBezTo>
                <a:cubicBezTo>
                  <a:pt x="669" y="1067"/>
                  <a:pt x="668" y="1063"/>
                  <a:pt x="668" y="1058"/>
                </a:cubicBezTo>
                <a:cubicBezTo>
                  <a:pt x="668" y="1052"/>
                  <a:pt x="668" y="1044"/>
                  <a:pt x="669" y="1041"/>
                </a:cubicBezTo>
                <a:cubicBezTo>
                  <a:pt x="669" y="1037"/>
                  <a:pt x="672" y="1034"/>
                  <a:pt x="674" y="1033"/>
                </a:cubicBezTo>
                <a:cubicBezTo>
                  <a:pt x="674" y="1032"/>
                  <a:pt x="673" y="1027"/>
                  <a:pt x="672" y="1024"/>
                </a:cubicBezTo>
                <a:cubicBezTo>
                  <a:pt x="672" y="1023"/>
                  <a:pt x="672" y="1021"/>
                  <a:pt x="672" y="1020"/>
                </a:cubicBezTo>
                <a:cubicBezTo>
                  <a:pt x="671" y="1015"/>
                  <a:pt x="678" y="1012"/>
                  <a:pt x="682" y="1011"/>
                </a:cubicBezTo>
                <a:cubicBezTo>
                  <a:pt x="683" y="1010"/>
                  <a:pt x="683" y="1010"/>
                  <a:pt x="683" y="1010"/>
                </a:cubicBezTo>
                <a:cubicBezTo>
                  <a:pt x="684" y="1010"/>
                  <a:pt x="686" y="1005"/>
                  <a:pt x="688" y="999"/>
                </a:cubicBezTo>
                <a:cubicBezTo>
                  <a:pt x="688" y="997"/>
                  <a:pt x="691" y="995"/>
                  <a:pt x="693" y="993"/>
                </a:cubicBezTo>
                <a:cubicBezTo>
                  <a:pt x="694" y="993"/>
                  <a:pt x="694" y="993"/>
                  <a:pt x="694" y="993"/>
                </a:cubicBezTo>
                <a:cubicBezTo>
                  <a:pt x="694" y="991"/>
                  <a:pt x="694" y="985"/>
                  <a:pt x="694" y="982"/>
                </a:cubicBezTo>
                <a:cubicBezTo>
                  <a:pt x="694" y="980"/>
                  <a:pt x="694" y="979"/>
                  <a:pt x="694" y="978"/>
                </a:cubicBezTo>
                <a:cubicBezTo>
                  <a:pt x="694" y="976"/>
                  <a:pt x="696" y="973"/>
                  <a:pt x="702" y="968"/>
                </a:cubicBezTo>
                <a:cubicBezTo>
                  <a:pt x="704" y="966"/>
                  <a:pt x="706" y="964"/>
                  <a:pt x="707" y="963"/>
                </a:cubicBezTo>
                <a:cubicBezTo>
                  <a:pt x="707" y="962"/>
                  <a:pt x="706" y="960"/>
                  <a:pt x="701" y="955"/>
                </a:cubicBezTo>
                <a:cubicBezTo>
                  <a:pt x="699" y="952"/>
                  <a:pt x="701" y="947"/>
                  <a:pt x="705" y="940"/>
                </a:cubicBezTo>
                <a:cubicBezTo>
                  <a:pt x="705" y="938"/>
                  <a:pt x="706" y="937"/>
                  <a:pt x="706" y="936"/>
                </a:cubicBezTo>
                <a:cubicBezTo>
                  <a:pt x="706" y="934"/>
                  <a:pt x="699" y="927"/>
                  <a:pt x="695" y="923"/>
                </a:cubicBezTo>
                <a:cubicBezTo>
                  <a:pt x="693" y="921"/>
                  <a:pt x="691" y="919"/>
                  <a:pt x="689" y="918"/>
                </a:cubicBezTo>
                <a:cubicBezTo>
                  <a:pt x="686" y="914"/>
                  <a:pt x="688" y="907"/>
                  <a:pt x="689" y="904"/>
                </a:cubicBezTo>
                <a:cubicBezTo>
                  <a:pt x="689" y="903"/>
                  <a:pt x="689" y="902"/>
                  <a:pt x="690" y="901"/>
                </a:cubicBezTo>
                <a:cubicBezTo>
                  <a:pt x="690" y="899"/>
                  <a:pt x="691" y="895"/>
                  <a:pt x="692" y="892"/>
                </a:cubicBezTo>
                <a:cubicBezTo>
                  <a:pt x="693" y="891"/>
                  <a:pt x="692" y="889"/>
                  <a:pt x="688" y="884"/>
                </a:cubicBezTo>
                <a:cubicBezTo>
                  <a:pt x="686" y="880"/>
                  <a:pt x="686" y="875"/>
                  <a:pt x="686" y="871"/>
                </a:cubicBezTo>
                <a:cubicBezTo>
                  <a:pt x="686" y="870"/>
                  <a:pt x="687" y="869"/>
                  <a:pt x="687" y="868"/>
                </a:cubicBezTo>
                <a:cubicBezTo>
                  <a:pt x="687" y="863"/>
                  <a:pt x="693" y="855"/>
                  <a:pt x="695" y="853"/>
                </a:cubicBezTo>
                <a:cubicBezTo>
                  <a:pt x="697" y="850"/>
                  <a:pt x="700" y="850"/>
                  <a:pt x="702" y="849"/>
                </a:cubicBezTo>
                <a:cubicBezTo>
                  <a:pt x="703" y="849"/>
                  <a:pt x="703" y="849"/>
                  <a:pt x="703" y="849"/>
                </a:cubicBezTo>
                <a:cubicBezTo>
                  <a:pt x="704" y="849"/>
                  <a:pt x="710" y="843"/>
                  <a:pt x="711" y="841"/>
                </a:cubicBezTo>
                <a:cubicBezTo>
                  <a:pt x="713" y="838"/>
                  <a:pt x="717" y="839"/>
                  <a:pt x="720" y="840"/>
                </a:cubicBezTo>
                <a:cubicBezTo>
                  <a:pt x="721" y="840"/>
                  <a:pt x="722" y="840"/>
                  <a:pt x="723" y="840"/>
                </a:cubicBezTo>
                <a:cubicBezTo>
                  <a:pt x="724" y="841"/>
                  <a:pt x="725" y="837"/>
                  <a:pt x="726" y="836"/>
                </a:cubicBezTo>
                <a:cubicBezTo>
                  <a:pt x="726" y="835"/>
                  <a:pt x="726" y="834"/>
                  <a:pt x="727" y="833"/>
                </a:cubicBezTo>
                <a:cubicBezTo>
                  <a:pt x="727" y="833"/>
                  <a:pt x="727" y="831"/>
                  <a:pt x="728" y="829"/>
                </a:cubicBezTo>
                <a:cubicBezTo>
                  <a:pt x="727" y="828"/>
                  <a:pt x="727" y="828"/>
                  <a:pt x="728" y="827"/>
                </a:cubicBezTo>
                <a:cubicBezTo>
                  <a:pt x="728" y="827"/>
                  <a:pt x="728" y="827"/>
                  <a:pt x="728" y="826"/>
                </a:cubicBezTo>
                <a:cubicBezTo>
                  <a:pt x="729" y="824"/>
                  <a:pt x="729" y="821"/>
                  <a:pt x="729" y="820"/>
                </a:cubicBezTo>
                <a:cubicBezTo>
                  <a:pt x="728" y="820"/>
                  <a:pt x="725" y="820"/>
                  <a:pt x="723" y="821"/>
                </a:cubicBezTo>
                <a:cubicBezTo>
                  <a:pt x="722" y="821"/>
                  <a:pt x="721" y="821"/>
                  <a:pt x="720" y="821"/>
                </a:cubicBezTo>
                <a:cubicBezTo>
                  <a:pt x="719" y="821"/>
                  <a:pt x="718" y="822"/>
                  <a:pt x="717" y="824"/>
                </a:cubicBezTo>
                <a:cubicBezTo>
                  <a:pt x="716" y="825"/>
                  <a:pt x="714" y="827"/>
                  <a:pt x="712" y="828"/>
                </a:cubicBezTo>
                <a:cubicBezTo>
                  <a:pt x="708" y="830"/>
                  <a:pt x="704" y="827"/>
                  <a:pt x="702" y="825"/>
                </a:cubicBezTo>
                <a:cubicBezTo>
                  <a:pt x="701" y="825"/>
                  <a:pt x="701" y="824"/>
                  <a:pt x="701" y="824"/>
                </a:cubicBezTo>
                <a:cubicBezTo>
                  <a:pt x="700" y="824"/>
                  <a:pt x="697" y="826"/>
                  <a:pt x="696" y="827"/>
                </a:cubicBezTo>
                <a:cubicBezTo>
                  <a:pt x="693" y="828"/>
                  <a:pt x="692" y="829"/>
                  <a:pt x="691" y="829"/>
                </a:cubicBezTo>
                <a:cubicBezTo>
                  <a:pt x="689" y="829"/>
                  <a:pt x="687" y="828"/>
                  <a:pt x="684" y="826"/>
                </a:cubicBezTo>
                <a:cubicBezTo>
                  <a:pt x="683" y="824"/>
                  <a:pt x="681" y="823"/>
                  <a:pt x="680" y="822"/>
                </a:cubicBezTo>
                <a:cubicBezTo>
                  <a:pt x="678" y="822"/>
                  <a:pt x="677" y="824"/>
                  <a:pt x="676" y="826"/>
                </a:cubicBezTo>
                <a:cubicBezTo>
                  <a:pt x="675" y="827"/>
                  <a:pt x="674" y="828"/>
                  <a:pt x="673" y="829"/>
                </a:cubicBezTo>
                <a:cubicBezTo>
                  <a:pt x="669" y="831"/>
                  <a:pt x="655" y="827"/>
                  <a:pt x="653" y="824"/>
                </a:cubicBezTo>
                <a:cubicBezTo>
                  <a:pt x="650" y="822"/>
                  <a:pt x="651" y="817"/>
                  <a:pt x="651" y="813"/>
                </a:cubicBezTo>
                <a:cubicBezTo>
                  <a:pt x="651" y="812"/>
                  <a:pt x="652" y="811"/>
                  <a:pt x="652" y="810"/>
                </a:cubicBezTo>
                <a:cubicBezTo>
                  <a:pt x="652" y="808"/>
                  <a:pt x="653" y="806"/>
                  <a:pt x="654" y="805"/>
                </a:cubicBezTo>
                <a:cubicBezTo>
                  <a:pt x="654" y="804"/>
                  <a:pt x="655" y="804"/>
                  <a:pt x="655" y="803"/>
                </a:cubicBezTo>
                <a:cubicBezTo>
                  <a:pt x="656" y="802"/>
                  <a:pt x="656" y="801"/>
                  <a:pt x="656" y="799"/>
                </a:cubicBezTo>
                <a:cubicBezTo>
                  <a:pt x="656" y="798"/>
                  <a:pt x="656" y="797"/>
                  <a:pt x="656" y="795"/>
                </a:cubicBezTo>
                <a:cubicBezTo>
                  <a:pt x="656" y="793"/>
                  <a:pt x="654" y="789"/>
                  <a:pt x="654" y="787"/>
                </a:cubicBezTo>
                <a:cubicBezTo>
                  <a:pt x="653" y="785"/>
                  <a:pt x="653" y="784"/>
                  <a:pt x="653" y="783"/>
                </a:cubicBezTo>
                <a:cubicBezTo>
                  <a:pt x="652" y="780"/>
                  <a:pt x="654" y="778"/>
                  <a:pt x="656" y="777"/>
                </a:cubicBezTo>
                <a:cubicBezTo>
                  <a:pt x="656" y="776"/>
                  <a:pt x="657" y="776"/>
                  <a:pt x="657" y="775"/>
                </a:cubicBezTo>
                <a:cubicBezTo>
                  <a:pt x="659" y="774"/>
                  <a:pt x="664" y="761"/>
                  <a:pt x="665" y="759"/>
                </a:cubicBezTo>
                <a:cubicBezTo>
                  <a:pt x="664" y="758"/>
                  <a:pt x="658" y="751"/>
                  <a:pt x="655" y="749"/>
                </a:cubicBezTo>
                <a:cubicBezTo>
                  <a:pt x="653" y="747"/>
                  <a:pt x="652" y="746"/>
                  <a:pt x="652" y="745"/>
                </a:cubicBezTo>
                <a:cubicBezTo>
                  <a:pt x="650" y="743"/>
                  <a:pt x="646" y="727"/>
                  <a:pt x="646" y="723"/>
                </a:cubicBezTo>
                <a:cubicBezTo>
                  <a:pt x="645" y="723"/>
                  <a:pt x="642" y="722"/>
                  <a:pt x="640" y="721"/>
                </a:cubicBezTo>
                <a:cubicBezTo>
                  <a:pt x="638" y="721"/>
                  <a:pt x="636" y="720"/>
                  <a:pt x="635" y="720"/>
                </a:cubicBezTo>
                <a:cubicBezTo>
                  <a:pt x="631" y="718"/>
                  <a:pt x="633" y="713"/>
                  <a:pt x="634" y="709"/>
                </a:cubicBezTo>
                <a:cubicBezTo>
                  <a:pt x="634" y="708"/>
                  <a:pt x="635" y="707"/>
                  <a:pt x="635" y="706"/>
                </a:cubicBezTo>
                <a:cubicBezTo>
                  <a:pt x="635" y="703"/>
                  <a:pt x="636" y="701"/>
                  <a:pt x="639" y="699"/>
                </a:cubicBezTo>
                <a:cubicBezTo>
                  <a:pt x="638" y="699"/>
                  <a:pt x="637" y="697"/>
                  <a:pt x="636" y="696"/>
                </a:cubicBezTo>
                <a:cubicBezTo>
                  <a:pt x="635" y="695"/>
                  <a:pt x="635" y="695"/>
                  <a:pt x="635" y="695"/>
                </a:cubicBezTo>
                <a:cubicBezTo>
                  <a:pt x="633" y="693"/>
                  <a:pt x="633" y="690"/>
                  <a:pt x="634" y="689"/>
                </a:cubicBezTo>
                <a:cubicBezTo>
                  <a:pt x="634" y="688"/>
                  <a:pt x="635" y="687"/>
                  <a:pt x="635" y="686"/>
                </a:cubicBezTo>
                <a:cubicBezTo>
                  <a:pt x="635" y="685"/>
                  <a:pt x="630" y="684"/>
                  <a:pt x="629" y="684"/>
                </a:cubicBezTo>
                <a:cubicBezTo>
                  <a:pt x="628" y="683"/>
                  <a:pt x="627" y="683"/>
                  <a:pt x="626" y="683"/>
                </a:cubicBezTo>
                <a:cubicBezTo>
                  <a:pt x="625" y="683"/>
                  <a:pt x="622" y="684"/>
                  <a:pt x="620" y="685"/>
                </a:cubicBezTo>
                <a:cubicBezTo>
                  <a:pt x="619" y="686"/>
                  <a:pt x="618" y="686"/>
                  <a:pt x="618" y="686"/>
                </a:cubicBezTo>
                <a:cubicBezTo>
                  <a:pt x="616" y="687"/>
                  <a:pt x="616" y="686"/>
                  <a:pt x="615" y="686"/>
                </a:cubicBezTo>
                <a:cubicBezTo>
                  <a:pt x="614" y="685"/>
                  <a:pt x="613" y="683"/>
                  <a:pt x="613" y="680"/>
                </a:cubicBezTo>
                <a:cubicBezTo>
                  <a:pt x="613" y="677"/>
                  <a:pt x="613" y="675"/>
                  <a:pt x="613" y="672"/>
                </a:cubicBezTo>
                <a:cubicBezTo>
                  <a:pt x="612" y="669"/>
                  <a:pt x="612" y="668"/>
                  <a:pt x="613" y="666"/>
                </a:cubicBezTo>
                <a:cubicBezTo>
                  <a:pt x="615" y="664"/>
                  <a:pt x="617" y="664"/>
                  <a:pt x="619" y="664"/>
                </a:cubicBezTo>
                <a:cubicBezTo>
                  <a:pt x="619" y="664"/>
                  <a:pt x="620" y="663"/>
                  <a:pt x="620" y="663"/>
                </a:cubicBezTo>
                <a:cubicBezTo>
                  <a:pt x="621" y="663"/>
                  <a:pt x="623" y="659"/>
                  <a:pt x="625" y="653"/>
                </a:cubicBezTo>
                <a:cubicBezTo>
                  <a:pt x="626" y="650"/>
                  <a:pt x="631" y="649"/>
                  <a:pt x="635" y="648"/>
                </a:cubicBezTo>
                <a:cubicBezTo>
                  <a:pt x="636" y="648"/>
                  <a:pt x="637" y="648"/>
                  <a:pt x="637" y="648"/>
                </a:cubicBezTo>
                <a:cubicBezTo>
                  <a:pt x="638" y="644"/>
                  <a:pt x="634" y="624"/>
                  <a:pt x="632" y="616"/>
                </a:cubicBezTo>
                <a:cubicBezTo>
                  <a:pt x="631" y="611"/>
                  <a:pt x="631" y="610"/>
                  <a:pt x="631" y="609"/>
                </a:cubicBezTo>
                <a:cubicBezTo>
                  <a:pt x="631" y="608"/>
                  <a:pt x="631" y="607"/>
                  <a:pt x="631" y="606"/>
                </a:cubicBezTo>
                <a:cubicBezTo>
                  <a:pt x="630" y="603"/>
                  <a:pt x="630" y="601"/>
                  <a:pt x="630" y="599"/>
                </a:cubicBezTo>
                <a:cubicBezTo>
                  <a:pt x="630" y="596"/>
                  <a:pt x="629" y="594"/>
                  <a:pt x="627" y="590"/>
                </a:cubicBezTo>
                <a:cubicBezTo>
                  <a:pt x="626" y="588"/>
                  <a:pt x="619" y="575"/>
                  <a:pt x="618" y="571"/>
                </a:cubicBezTo>
                <a:cubicBezTo>
                  <a:pt x="617" y="568"/>
                  <a:pt x="617" y="561"/>
                  <a:pt x="617" y="551"/>
                </a:cubicBezTo>
                <a:cubicBezTo>
                  <a:pt x="617" y="549"/>
                  <a:pt x="611" y="545"/>
                  <a:pt x="608" y="543"/>
                </a:cubicBezTo>
                <a:cubicBezTo>
                  <a:pt x="607" y="542"/>
                  <a:pt x="606" y="542"/>
                  <a:pt x="605" y="541"/>
                </a:cubicBezTo>
                <a:cubicBezTo>
                  <a:pt x="603" y="539"/>
                  <a:pt x="601" y="534"/>
                  <a:pt x="599" y="529"/>
                </a:cubicBezTo>
                <a:cubicBezTo>
                  <a:pt x="598" y="527"/>
                  <a:pt x="598" y="525"/>
                  <a:pt x="597" y="524"/>
                </a:cubicBezTo>
                <a:cubicBezTo>
                  <a:pt x="595" y="519"/>
                  <a:pt x="596" y="517"/>
                  <a:pt x="597" y="514"/>
                </a:cubicBezTo>
                <a:cubicBezTo>
                  <a:pt x="597" y="514"/>
                  <a:pt x="597" y="513"/>
                  <a:pt x="598" y="513"/>
                </a:cubicBezTo>
                <a:cubicBezTo>
                  <a:pt x="598" y="510"/>
                  <a:pt x="602" y="509"/>
                  <a:pt x="608" y="506"/>
                </a:cubicBezTo>
                <a:cubicBezTo>
                  <a:pt x="610" y="506"/>
                  <a:pt x="612" y="505"/>
                  <a:pt x="613" y="504"/>
                </a:cubicBezTo>
                <a:cubicBezTo>
                  <a:pt x="614" y="503"/>
                  <a:pt x="621" y="493"/>
                  <a:pt x="624" y="489"/>
                </a:cubicBezTo>
                <a:cubicBezTo>
                  <a:pt x="626" y="485"/>
                  <a:pt x="632" y="483"/>
                  <a:pt x="635" y="482"/>
                </a:cubicBezTo>
                <a:cubicBezTo>
                  <a:pt x="637" y="482"/>
                  <a:pt x="641" y="483"/>
                  <a:pt x="647" y="484"/>
                </a:cubicBezTo>
                <a:cubicBezTo>
                  <a:pt x="649" y="484"/>
                  <a:pt x="650" y="485"/>
                  <a:pt x="651" y="485"/>
                </a:cubicBezTo>
                <a:cubicBezTo>
                  <a:pt x="653" y="483"/>
                  <a:pt x="655" y="472"/>
                  <a:pt x="655" y="467"/>
                </a:cubicBezTo>
                <a:cubicBezTo>
                  <a:pt x="655" y="465"/>
                  <a:pt x="653" y="464"/>
                  <a:pt x="651" y="462"/>
                </a:cubicBezTo>
                <a:cubicBezTo>
                  <a:pt x="650" y="461"/>
                  <a:pt x="650" y="461"/>
                  <a:pt x="650" y="461"/>
                </a:cubicBezTo>
                <a:cubicBezTo>
                  <a:pt x="646" y="459"/>
                  <a:pt x="648" y="452"/>
                  <a:pt x="650" y="446"/>
                </a:cubicBezTo>
                <a:cubicBezTo>
                  <a:pt x="651" y="442"/>
                  <a:pt x="655" y="441"/>
                  <a:pt x="659" y="440"/>
                </a:cubicBezTo>
                <a:cubicBezTo>
                  <a:pt x="660" y="440"/>
                  <a:pt x="660" y="440"/>
                  <a:pt x="661" y="440"/>
                </a:cubicBezTo>
                <a:cubicBezTo>
                  <a:pt x="662" y="438"/>
                  <a:pt x="662" y="432"/>
                  <a:pt x="661" y="421"/>
                </a:cubicBezTo>
                <a:cubicBezTo>
                  <a:pt x="661" y="419"/>
                  <a:pt x="661" y="418"/>
                  <a:pt x="661" y="417"/>
                </a:cubicBezTo>
                <a:cubicBezTo>
                  <a:pt x="661" y="415"/>
                  <a:pt x="663" y="413"/>
                  <a:pt x="672" y="407"/>
                </a:cubicBezTo>
                <a:cubicBezTo>
                  <a:pt x="675" y="404"/>
                  <a:pt x="678" y="401"/>
                  <a:pt x="679" y="400"/>
                </a:cubicBezTo>
                <a:cubicBezTo>
                  <a:pt x="682" y="397"/>
                  <a:pt x="688" y="386"/>
                  <a:pt x="689" y="384"/>
                </a:cubicBezTo>
                <a:cubicBezTo>
                  <a:pt x="689" y="382"/>
                  <a:pt x="692" y="381"/>
                  <a:pt x="693" y="381"/>
                </a:cubicBezTo>
                <a:cubicBezTo>
                  <a:pt x="694" y="381"/>
                  <a:pt x="694" y="380"/>
                  <a:pt x="695" y="380"/>
                </a:cubicBezTo>
                <a:cubicBezTo>
                  <a:pt x="695" y="379"/>
                  <a:pt x="694" y="376"/>
                  <a:pt x="694" y="375"/>
                </a:cubicBezTo>
                <a:cubicBezTo>
                  <a:pt x="693" y="374"/>
                  <a:pt x="693" y="373"/>
                  <a:pt x="693" y="372"/>
                </a:cubicBezTo>
                <a:cubicBezTo>
                  <a:pt x="693" y="372"/>
                  <a:pt x="691" y="371"/>
                  <a:pt x="685" y="371"/>
                </a:cubicBezTo>
                <a:cubicBezTo>
                  <a:pt x="681" y="371"/>
                  <a:pt x="679" y="367"/>
                  <a:pt x="676" y="357"/>
                </a:cubicBezTo>
                <a:cubicBezTo>
                  <a:pt x="674" y="355"/>
                  <a:pt x="673" y="352"/>
                  <a:pt x="673" y="351"/>
                </a:cubicBezTo>
                <a:cubicBezTo>
                  <a:pt x="670" y="347"/>
                  <a:pt x="672" y="337"/>
                  <a:pt x="672" y="334"/>
                </a:cubicBezTo>
                <a:cubicBezTo>
                  <a:pt x="670" y="331"/>
                  <a:pt x="659" y="322"/>
                  <a:pt x="653" y="317"/>
                </a:cubicBezTo>
                <a:cubicBezTo>
                  <a:pt x="649" y="314"/>
                  <a:pt x="647" y="313"/>
                  <a:pt x="646" y="312"/>
                </a:cubicBezTo>
                <a:cubicBezTo>
                  <a:pt x="644" y="310"/>
                  <a:pt x="644" y="306"/>
                  <a:pt x="644" y="304"/>
                </a:cubicBezTo>
                <a:cubicBezTo>
                  <a:pt x="644" y="304"/>
                  <a:pt x="644" y="304"/>
                  <a:pt x="644" y="304"/>
                </a:cubicBezTo>
                <a:cubicBezTo>
                  <a:pt x="643" y="303"/>
                  <a:pt x="639" y="302"/>
                  <a:pt x="637" y="301"/>
                </a:cubicBezTo>
                <a:cubicBezTo>
                  <a:pt x="636" y="301"/>
                  <a:pt x="635" y="301"/>
                  <a:pt x="634" y="300"/>
                </a:cubicBezTo>
                <a:cubicBezTo>
                  <a:pt x="630" y="299"/>
                  <a:pt x="627" y="292"/>
                  <a:pt x="626" y="291"/>
                </a:cubicBezTo>
                <a:cubicBezTo>
                  <a:pt x="625" y="288"/>
                  <a:pt x="625" y="282"/>
                  <a:pt x="626" y="276"/>
                </a:cubicBezTo>
                <a:cubicBezTo>
                  <a:pt x="626" y="274"/>
                  <a:pt x="626" y="273"/>
                  <a:pt x="626" y="273"/>
                </a:cubicBezTo>
                <a:cubicBezTo>
                  <a:pt x="626" y="272"/>
                  <a:pt x="625" y="272"/>
                  <a:pt x="625" y="271"/>
                </a:cubicBezTo>
                <a:cubicBezTo>
                  <a:pt x="624" y="270"/>
                  <a:pt x="624" y="269"/>
                  <a:pt x="624" y="269"/>
                </a:cubicBezTo>
                <a:cubicBezTo>
                  <a:pt x="623" y="268"/>
                  <a:pt x="621" y="265"/>
                  <a:pt x="619" y="262"/>
                </a:cubicBezTo>
                <a:cubicBezTo>
                  <a:pt x="616" y="257"/>
                  <a:pt x="614" y="254"/>
                  <a:pt x="614" y="252"/>
                </a:cubicBezTo>
                <a:cubicBezTo>
                  <a:pt x="613" y="251"/>
                  <a:pt x="612" y="247"/>
                  <a:pt x="617" y="245"/>
                </a:cubicBezTo>
                <a:cubicBezTo>
                  <a:pt x="617" y="244"/>
                  <a:pt x="618" y="243"/>
                  <a:pt x="618" y="238"/>
                </a:cubicBezTo>
                <a:cubicBezTo>
                  <a:pt x="618" y="238"/>
                  <a:pt x="616" y="236"/>
                  <a:pt x="615" y="235"/>
                </a:cubicBezTo>
                <a:cubicBezTo>
                  <a:pt x="614" y="234"/>
                  <a:pt x="613" y="233"/>
                  <a:pt x="612" y="232"/>
                </a:cubicBezTo>
                <a:cubicBezTo>
                  <a:pt x="611" y="230"/>
                  <a:pt x="611" y="224"/>
                  <a:pt x="612" y="222"/>
                </a:cubicBezTo>
                <a:cubicBezTo>
                  <a:pt x="612" y="222"/>
                  <a:pt x="612" y="222"/>
                  <a:pt x="612" y="222"/>
                </a:cubicBezTo>
                <a:cubicBezTo>
                  <a:pt x="606" y="221"/>
                  <a:pt x="600" y="221"/>
                  <a:pt x="597" y="221"/>
                </a:cubicBezTo>
                <a:cubicBezTo>
                  <a:pt x="592" y="221"/>
                  <a:pt x="593" y="231"/>
                  <a:pt x="593" y="234"/>
                </a:cubicBezTo>
                <a:cubicBezTo>
                  <a:pt x="593" y="237"/>
                  <a:pt x="596" y="238"/>
                  <a:pt x="599" y="238"/>
                </a:cubicBezTo>
                <a:cubicBezTo>
                  <a:pt x="601" y="238"/>
                  <a:pt x="604" y="240"/>
                  <a:pt x="606" y="242"/>
                </a:cubicBezTo>
                <a:cubicBezTo>
                  <a:pt x="608" y="244"/>
                  <a:pt x="606" y="248"/>
                  <a:pt x="605" y="251"/>
                </a:cubicBezTo>
                <a:cubicBezTo>
                  <a:pt x="604" y="254"/>
                  <a:pt x="599" y="257"/>
                  <a:pt x="597" y="258"/>
                </a:cubicBezTo>
                <a:cubicBezTo>
                  <a:pt x="594" y="259"/>
                  <a:pt x="582" y="267"/>
                  <a:pt x="579" y="269"/>
                </a:cubicBezTo>
                <a:cubicBezTo>
                  <a:pt x="576" y="270"/>
                  <a:pt x="575" y="279"/>
                  <a:pt x="573" y="282"/>
                </a:cubicBezTo>
                <a:cubicBezTo>
                  <a:pt x="571" y="286"/>
                  <a:pt x="562" y="287"/>
                  <a:pt x="555" y="288"/>
                </a:cubicBezTo>
                <a:cubicBezTo>
                  <a:pt x="547" y="289"/>
                  <a:pt x="543" y="293"/>
                  <a:pt x="541" y="295"/>
                </a:cubicBezTo>
                <a:cubicBezTo>
                  <a:pt x="538" y="296"/>
                  <a:pt x="540" y="309"/>
                  <a:pt x="539" y="312"/>
                </a:cubicBezTo>
                <a:cubicBezTo>
                  <a:pt x="539" y="314"/>
                  <a:pt x="532" y="316"/>
                  <a:pt x="528" y="317"/>
                </a:cubicBezTo>
                <a:cubicBezTo>
                  <a:pt x="524" y="318"/>
                  <a:pt x="529" y="305"/>
                  <a:pt x="532" y="302"/>
                </a:cubicBezTo>
                <a:cubicBezTo>
                  <a:pt x="534" y="299"/>
                  <a:pt x="535" y="286"/>
                  <a:pt x="535" y="283"/>
                </a:cubicBezTo>
                <a:cubicBezTo>
                  <a:pt x="535" y="281"/>
                  <a:pt x="544" y="273"/>
                  <a:pt x="546" y="272"/>
                </a:cubicBezTo>
                <a:cubicBezTo>
                  <a:pt x="549" y="270"/>
                  <a:pt x="551" y="260"/>
                  <a:pt x="552" y="257"/>
                </a:cubicBezTo>
                <a:cubicBezTo>
                  <a:pt x="554" y="254"/>
                  <a:pt x="565" y="253"/>
                  <a:pt x="567" y="251"/>
                </a:cubicBezTo>
                <a:cubicBezTo>
                  <a:pt x="569" y="250"/>
                  <a:pt x="572" y="235"/>
                  <a:pt x="573" y="232"/>
                </a:cubicBezTo>
                <a:cubicBezTo>
                  <a:pt x="574" y="229"/>
                  <a:pt x="580" y="222"/>
                  <a:pt x="583" y="218"/>
                </a:cubicBezTo>
                <a:cubicBezTo>
                  <a:pt x="586" y="215"/>
                  <a:pt x="587" y="196"/>
                  <a:pt x="588" y="193"/>
                </a:cubicBezTo>
                <a:cubicBezTo>
                  <a:pt x="588" y="189"/>
                  <a:pt x="603" y="174"/>
                  <a:pt x="606" y="172"/>
                </a:cubicBezTo>
                <a:cubicBezTo>
                  <a:pt x="608" y="170"/>
                  <a:pt x="611" y="164"/>
                  <a:pt x="613" y="162"/>
                </a:cubicBezTo>
                <a:cubicBezTo>
                  <a:pt x="615" y="160"/>
                  <a:pt x="620" y="149"/>
                  <a:pt x="623" y="145"/>
                </a:cubicBezTo>
                <a:cubicBezTo>
                  <a:pt x="626" y="142"/>
                  <a:pt x="625" y="134"/>
                  <a:pt x="624" y="131"/>
                </a:cubicBezTo>
                <a:cubicBezTo>
                  <a:pt x="623" y="127"/>
                  <a:pt x="628" y="125"/>
                  <a:pt x="629" y="123"/>
                </a:cubicBezTo>
                <a:cubicBezTo>
                  <a:pt x="631" y="121"/>
                  <a:pt x="622" y="106"/>
                  <a:pt x="621" y="105"/>
                </a:cubicBezTo>
                <a:cubicBezTo>
                  <a:pt x="620" y="103"/>
                  <a:pt x="611" y="102"/>
                  <a:pt x="607" y="97"/>
                </a:cubicBezTo>
                <a:cubicBezTo>
                  <a:pt x="603" y="92"/>
                  <a:pt x="615" y="94"/>
                  <a:pt x="617" y="94"/>
                </a:cubicBezTo>
                <a:cubicBezTo>
                  <a:pt x="620" y="94"/>
                  <a:pt x="620" y="86"/>
                  <a:pt x="620" y="83"/>
                </a:cubicBezTo>
                <a:cubicBezTo>
                  <a:pt x="620" y="79"/>
                  <a:pt x="606" y="68"/>
                  <a:pt x="603" y="66"/>
                </a:cubicBezTo>
                <a:cubicBezTo>
                  <a:pt x="601" y="64"/>
                  <a:pt x="599" y="67"/>
                  <a:pt x="596" y="69"/>
                </a:cubicBezTo>
                <a:cubicBezTo>
                  <a:pt x="593" y="70"/>
                  <a:pt x="586" y="59"/>
                  <a:pt x="584" y="56"/>
                </a:cubicBezTo>
                <a:cubicBezTo>
                  <a:pt x="582" y="53"/>
                  <a:pt x="579" y="46"/>
                  <a:pt x="577" y="43"/>
                </a:cubicBezTo>
                <a:cubicBezTo>
                  <a:pt x="575" y="40"/>
                  <a:pt x="566" y="44"/>
                  <a:pt x="562" y="44"/>
                </a:cubicBezTo>
                <a:cubicBezTo>
                  <a:pt x="559" y="44"/>
                  <a:pt x="558" y="44"/>
                  <a:pt x="555" y="40"/>
                </a:cubicBezTo>
                <a:cubicBezTo>
                  <a:pt x="553" y="37"/>
                  <a:pt x="546" y="44"/>
                  <a:pt x="542" y="45"/>
                </a:cubicBezTo>
                <a:cubicBezTo>
                  <a:pt x="539" y="46"/>
                  <a:pt x="530" y="49"/>
                  <a:pt x="527" y="49"/>
                </a:cubicBezTo>
                <a:cubicBezTo>
                  <a:pt x="524" y="49"/>
                  <a:pt x="516" y="54"/>
                  <a:pt x="513" y="56"/>
                </a:cubicBezTo>
                <a:cubicBezTo>
                  <a:pt x="511" y="57"/>
                  <a:pt x="515" y="64"/>
                  <a:pt x="515" y="65"/>
                </a:cubicBezTo>
                <a:cubicBezTo>
                  <a:pt x="516" y="67"/>
                  <a:pt x="515" y="72"/>
                  <a:pt x="512" y="74"/>
                </a:cubicBezTo>
                <a:cubicBezTo>
                  <a:pt x="510" y="76"/>
                  <a:pt x="508" y="76"/>
                  <a:pt x="507" y="74"/>
                </a:cubicBezTo>
                <a:cubicBezTo>
                  <a:pt x="505" y="73"/>
                  <a:pt x="502" y="72"/>
                  <a:pt x="499" y="71"/>
                </a:cubicBezTo>
                <a:cubicBezTo>
                  <a:pt x="496" y="71"/>
                  <a:pt x="493" y="65"/>
                  <a:pt x="493" y="63"/>
                </a:cubicBezTo>
                <a:cubicBezTo>
                  <a:pt x="493" y="60"/>
                  <a:pt x="499" y="55"/>
                  <a:pt x="503" y="53"/>
                </a:cubicBezTo>
                <a:cubicBezTo>
                  <a:pt x="506" y="51"/>
                  <a:pt x="495" y="45"/>
                  <a:pt x="493" y="42"/>
                </a:cubicBezTo>
                <a:cubicBezTo>
                  <a:pt x="492" y="39"/>
                  <a:pt x="483" y="41"/>
                  <a:pt x="481" y="41"/>
                </a:cubicBezTo>
                <a:cubicBezTo>
                  <a:pt x="478" y="41"/>
                  <a:pt x="476" y="44"/>
                  <a:pt x="473" y="45"/>
                </a:cubicBezTo>
                <a:cubicBezTo>
                  <a:pt x="470" y="47"/>
                  <a:pt x="460" y="44"/>
                  <a:pt x="455" y="44"/>
                </a:cubicBezTo>
                <a:cubicBezTo>
                  <a:pt x="451" y="43"/>
                  <a:pt x="458" y="37"/>
                  <a:pt x="459" y="34"/>
                </a:cubicBezTo>
                <a:cubicBezTo>
                  <a:pt x="461" y="32"/>
                  <a:pt x="468" y="25"/>
                  <a:pt x="470" y="22"/>
                </a:cubicBezTo>
                <a:cubicBezTo>
                  <a:pt x="472" y="19"/>
                  <a:pt x="469" y="12"/>
                  <a:pt x="468" y="9"/>
                </a:cubicBezTo>
                <a:cubicBezTo>
                  <a:pt x="466" y="6"/>
                  <a:pt x="464" y="9"/>
                  <a:pt x="461" y="9"/>
                </a:cubicBezTo>
                <a:cubicBezTo>
                  <a:pt x="459" y="9"/>
                  <a:pt x="454" y="7"/>
                  <a:pt x="454" y="7"/>
                </a:cubicBezTo>
                <a:cubicBezTo>
                  <a:pt x="451" y="5"/>
                  <a:pt x="445" y="0"/>
                  <a:pt x="443" y="3"/>
                </a:cubicBezTo>
                <a:cubicBezTo>
                  <a:pt x="441" y="6"/>
                  <a:pt x="437" y="10"/>
                  <a:pt x="434" y="12"/>
                </a:cubicBezTo>
                <a:cubicBezTo>
                  <a:pt x="430" y="14"/>
                  <a:pt x="420" y="20"/>
                  <a:pt x="420" y="22"/>
                </a:cubicBezTo>
                <a:cubicBezTo>
                  <a:pt x="419" y="23"/>
                  <a:pt x="406" y="51"/>
                  <a:pt x="406" y="54"/>
                </a:cubicBezTo>
                <a:cubicBezTo>
                  <a:pt x="406" y="57"/>
                  <a:pt x="405" y="67"/>
                  <a:pt x="405" y="70"/>
                </a:cubicBezTo>
                <a:cubicBezTo>
                  <a:pt x="406" y="72"/>
                  <a:pt x="407" y="74"/>
                  <a:pt x="409" y="76"/>
                </a:cubicBezTo>
                <a:cubicBezTo>
                  <a:pt x="411" y="78"/>
                  <a:pt x="413" y="82"/>
                  <a:pt x="413" y="83"/>
                </a:cubicBezTo>
                <a:cubicBezTo>
                  <a:pt x="413" y="85"/>
                  <a:pt x="415" y="92"/>
                  <a:pt x="412" y="92"/>
                </a:cubicBezTo>
                <a:cubicBezTo>
                  <a:pt x="409" y="92"/>
                  <a:pt x="406" y="93"/>
                  <a:pt x="403" y="94"/>
                </a:cubicBezTo>
                <a:cubicBezTo>
                  <a:pt x="400" y="95"/>
                  <a:pt x="393" y="97"/>
                  <a:pt x="390" y="97"/>
                </a:cubicBezTo>
                <a:cubicBezTo>
                  <a:pt x="388" y="97"/>
                  <a:pt x="375" y="95"/>
                  <a:pt x="378" y="98"/>
                </a:cubicBezTo>
                <a:cubicBezTo>
                  <a:pt x="380" y="102"/>
                  <a:pt x="386" y="107"/>
                  <a:pt x="387" y="109"/>
                </a:cubicBezTo>
                <a:cubicBezTo>
                  <a:pt x="389" y="111"/>
                  <a:pt x="395" y="120"/>
                  <a:pt x="390" y="119"/>
                </a:cubicBezTo>
                <a:cubicBezTo>
                  <a:pt x="385" y="118"/>
                  <a:pt x="383" y="118"/>
                  <a:pt x="380" y="118"/>
                </a:cubicBezTo>
                <a:cubicBezTo>
                  <a:pt x="378" y="118"/>
                  <a:pt x="370" y="117"/>
                  <a:pt x="369" y="120"/>
                </a:cubicBezTo>
                <a:cubicBezTo>
                  <a:pt x="368" y="124"/>
                  <a:pt x="368" y="129"/>
                  <a:pt x="364" y="130"/>
                </a:cubicBezTo>
                <a:cubicBezTo>
                  <a:pt x="361" y="131"/>
                  <a:pt x="346" y="129"/>
                  <a:pt x="344" y="132"/>
                </a:cubicBezTo>
                <a:cubicBezTo>
                  <a:pt x="341" y="134"/>
                  <a:pt x="334" y="140"/>
                  <a:pt x="334" y="137"/>
                </a:cubicBezTo>
                <a:cubicBezTo>
                  <a:pt x="334" y="134"/>
                  <a:pt x="335" y="130"/>
                  <a:pt x="336" y="127"/>
                </a:cubicBezTo>
                <a:cubicBezTo>
                  <a:pt x="337" y="125"/>
                  <a:pt x="341" y="117"/>
                  <a:pt x="337" y="117"/>
                </a:cubicBezTo>
                <a:cubicBezTo>
                  <a:pt x="333" y="117"/>
                  <a:pt x="330" y="120"/>
                  <a:pt x="327" y="123"/>
                </a:cubicBezTo>
                <a:cubicBezTo>
                  <a:pt x="324" y="126"/>
                  <a:pt x="321" y="127"/>
                  <a:pt x="316" y="127"/>
                </a:cubicBezTo>
                <a:cubicBezTo>
                  <a:pt x="312" y="127"/>
                  <a:pt x="294" y="130"/>
                  <a:pt x="292" y="131"/>
                </a:cubicBezTo>
                <a:cubicBezTo>
                  <a:pt x="290" y="133"/>
                  <a:pt x="283" y="135"/>
                  <a:pt x="286" y="137"/>
                </a:cubicBezTo>
                <a:cubicBezTo>
                  <a:pt x="289" y="139"/>
                  <a:pt x="300" y="144"/>
                  <a:pt x="297" y="146"/>
                </a:cubicBezTo>
                <a:cubicBezTo>
                  <a:pt x="294" y="149"/>
                  <a:pt x="291" y="149"/>
                  <a:pt x="289" y="150"/>
                </a:cubicBezTo>
                <a:cubicBezTo>
                  <a:pt x="286" y="151"/>
                  <a:pt x="275" y="152"/>
                  <a:pt x="274" y="154"/>
                </a:cubicBezTo>
                <a:cubicBezTo>
                  <a:pt x="273" y="155"/>
                  <a:pt x="268" y="162"/>
                  <a:pt x="262" y="162"/>
                </a:cubicBezTo>
                <a:cubicBezTo>
                  <a:pt x="256" y="162"/>
                  <a:pt x="243" y="163"/>
                  <a:pt x="241" y="165"/>
                </a:cubicBezTo>
                <a:cubicBezTo>
                  <a:pt x="238" y="167"/>
                  <a:pt x="235" y="171"/>
                  <a:pt x="232" y="172"/>
                </a:cubicBezTo>
                <a:cubicBezTo>
                  <a:pt x="230" y="173"/>
                  <a:pt x="215" y="177"/>
                  <a:pt x="213" y="180"/>
                </a:cubicBezTo>
                <a:cubicBezTo>
                  <a:pt x="211" y="183"/>
                  <a:pt x="208" y="194"/>
                  <a:pt x="204" y="194"/>
                </a:cubicBezTo>
                <a:cubicBezTo>
                  <a:pt x="201" y="195"/>
                  <a:pt x="188" y="194"/>
                  <a:pt x="188" y="196"/>
                </a:cubicBezTo>
                <a:cubicBezTo>
                  <a:pt x="187" y="199"/>
                  <a:pt x="186" y="202"/>
                  <a:pt x="188" y="204"/>
                </a:cubicBezTo>
                <a:cubicBezTo>
                  <a:pt x="191" y="205"/>
                  <a:pt x="199" y="205"/>
                  <a:pt x="194" y="208"/>
                </a:cubicBezTo>
                <a:cubicBezTo>
                  <a:pt x="189" y="210"/>
                  <a:pt x="179" y="222"/>
                  <a:pt x="181" y="224"/>
                </a:cubicBezTo>
                <a:cubicBezTo>
                  <a:pt x="183" y="225"/>
                  <a:pt x="188" y="228"/>
                  <a:pt x="187" y="230"/>
                </a:cubicBezTo>
                <a:cubicBezTo>
                  <a:pt x="185" y="232"/>
                  <a:pt x="182" y="236"/>
                  <a:pt x="184" y="239"/>
                </a:cubicBezTo>
                <a:cubicBezTo>
                  <a:pt x="186" y="242"/>
                  <a:pt x="192" y="244"/>
                  <a:pt x="188" y="246"/>
                </a:cubicBezTo>
                <a:cubicBezTo>
                  <a:pt x="183" y="248"/>
                  <a:pt x="180" y="251"/>
                  <a:pt x="180" y="248"/>
                </a:cubicBezTo>
                <a:cubicBezTo>
                  <a:pt x="179" y="245"/>
                  <a:pt x="176" y="240"/>
                  <a:pt x="173" y="243"/>
                </a:cubicBezTo>
                <a:cubicBezTo>
                  <a:pt x="170" y="246"/>
                  <a:pt x="166" y="248"/>
                  <a:pt x="168" y="251"/>
                </a:cubicBezTo>
                <a:cubicBezTo>
                  <a:pt x="169" y="255"/>
                  <a:pt x="178" y="257"/>
                  <a:pt x="180" y="260"/>
                </a:cubicBezTo>
                <a:cubicBezTo>
                  <a:pt x="181" y="262"/>
                  <a:pt x="189" y="268"/>
                  <a:pt x="187" y="271"/>
                </a:cubicBezTo>
                <a:cubicBezTo>
                  <a:pt x="185" y="274"/>
                  <a:pt x="181" y="277"/>
                  <a:pt x="178" y="277"/>
                </a:cubicBezTo>
                <a:cubicBezTo>
                  <a:pt x="175" y="277"/>
                  <a:pt x="168" y="276"/>
                  <a:pt x="165" y="278"/>
                </a:cubicBezTo>
                <a:cubicBezTo>
                  <a:pt x="162" y="279"/>
                  <a:pt x="152" y="285"/>
                  <a:pt x="147" y="285"/>
                </a:cubicBezTo>
                <a:cubicBezTo>
                  <a:pt x="142" y="285"/>
                  <a:pt x="125" y="283"/>
                  <a:pt x="124" y="286"/>
                </a:cubicBezTo>
                <a:cubicBezTo>
                  <a:pt x="124" y="288"/>
                  <a:pt x="123" y="293"/>
                  <a:pt x="120" y="290"/>
                </a:cubicBezTo>
                <a:cubicBezTo>
                  <a:pt x="117" y="287"/>
                  <a:pt x="106" y="283"/>
                  <a:pt x="105" y="283"/>
                </a:cubicBezTo>
                <a:cubicBezTo>
                  <a:pt x="103" y="283"/>
                  <a:pt x="75" y="282"/>
                  <a:pt x="72" y="283"/>
                </a:cubicBezTo>
                <a:cubicBezTo>
                  <a:pt x="69" y="285"/>
                  <a:pt x="58" y="294"/>
                  <a:pt x="58" y="297"/>
                </a:cubicBezTo>
                <a:cubicBezTo>
                  <a:pt x="58" y="301"/>
                  <a:pt x="59" y="309"/>
                  <a:pt x="61" y="312"/>
                </a:cubicBezTo>
                <a:cubicBezTo>
                  <a:pt x="62" y="314"/>
                  <a:pt x="67" y="316"/>
                  <a:pt x="66" y="320"/>
                </a:cubicBezTo>
                <a:cubicBezTo>
                  <a:pt x="64" y="323"/>
                  <a:pt x="58" y="336"/>
                  <a:pt x="58" y="340"/>
                </a:cubicBezTo>
                <a:cubicBezTo>
                  <a:pt x="57" y="343"/>
                  <a:pt x="57" y="350"/>
                  <a:pt x="58" y="352"/>
                </a:cubicBezTo>
                <a:cubicBezTo>
                  <a:pt x="59" y="354"/>
                  <a:pt x="68" y="360"/>
                  <a:pt x="69" y="363"/>
                </a:cubicBezTo>
                <a:cubicBezTo>
                  <a:pt x="69" y="367"/>
                  <a:pt x="70" y="370"/>
                  <a:pt x="73" y="371"/>
                </a:cubicBezTo>
                <a:cubicBezTo>
                  <a:pt x="76" y="373"/>
                  <a:pt x="85" y="375"/>
                  <a:pt x="85" y="379"/>
                </a:cubicBezTo>
                <a:cubicBezTo>
                  <a:pt x="84" y="383"/>
                  <a:pt x="84" y="385"/>
                  <a:pt x="86" y="387"/>
                </a:cubicBezTo>
                <a:cubicBezTo>
                  <a:pt x="87" y="390"/>
                  <a:pt x="92" y="395"/>
                  <a:pt x="92" y="398"/>
                </a:cubicBezTo>
                <a:cubicBezTo>
                  <a:pt x="91" y="401"/>
                  <a:pt x="93" y="408"/>
                  <a:pt x="90" y="408"/>
                </a:cubicBezTo>
                <a:cubicBezTo>
                  <a:pt x="86" y="409"/>
                  <a:pt x="76" y="410"/>
                  <a:pt x="72" y="408"/>
                </a:cubicBezTo>
                <a:cubicBezTo>
                  <a:pt x="68" y="407"/>
                  <a:pt x="57" y="399"/>
                  <a:pt x="56" y="396"/>
                </a:cubicBezTo>
                <a:cubicBezTo>
                  <a:pt x="54" y="393"/>
                  <a:pt x="53" y="391"/>
                  <a:pt x="54" y="388"/>
                </a:cubicBezTo>
                <a:cubicBezTo>
                  <a:pt x="55" y="384"/>
                  <a:pt x="58" y="378"/>
                  <a:pt x="55" y="376"/>
                </a:cubicBezTo>
                <a:cubicBezTo>
                  <a:pt x="52" y="374"/>
                  <a:pt x="40" y="370"/>
                  <a:pt x="38" y="366"/>
                </a:cubicBezTo>
                <a:cubicBezTo>
                  <a:pt x="37" y="363"/>
                  <a:pt x="33" y="360"/>
                  <a:pt x="31" y="360"/>
                </a:cubicBezTo>
                <a:cubicBezTo>
                  <a:pt x="28" y="360"/>
                  <a:pt x="20" y="359"/>
                  <a:pt x="16" y="359"/>
                </a:cubicBezTo>
                <a:cubicBezTo>
                  <a:pt x="13" y="359"/>
                  <a:pt x="9" y="358"/>
                  <a:pt x="7" y="35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260"/>
          <p:cNvSpPr>
            <a:spLocks/>
          </p:cNvSpPr>
          <p:nvPr/>
        </p:nvSpPr>
        <p:spPr bwMode="auto">
          <a:xfrm>
            <a:off x="9275086" y="6068342"/>
            <a:ext cx="590713" cy="898731"/>
          </a:xfrm>
          <a:custGeom>
            <a:avLst/>
            <a:gdLst>
              <a:gd name="T0" fmla="*/ 157 w 210"/>
              <a:gd name="T1" fmla="*/ 272 h 319"/>
              <a:gd name="T2" fmla="*/ 164 w 210"/>
              <a:gd name="T3" fmla="*/ 260 h 319"/>
              <a:gd name="T4" fmla="*/ 160 w 210"/>
              <a:gd name="T5" fmla="*/ 253 h 319"/>
              <a:gd name="T6" fmla="*/ 156 w 210"/>
              <a:gd name="T7" fmla="*/ 236 h 319"/>
              <a:gd name="T8" fmla="*/ 155 w 210"/>
              <a:gd name="T9" fmla="*/ 220 h 319"/>
              <a:gd name="T10" fmla="*/ 163 w 210"/>
              <a:gd name="T11" fmla="*/ 190 h 319"/>
              <a:gd name="T12" fmla="*/ 192 w 210"/>
              <a:gd name="T13" fmla="*/ 174 h 319"/>
              <a:gd name="T14" fmla="*/ 198 w 210"/>
              <a:gd name="T15" fmla="*/ 173 h 319"/>
              <a:gd name="T16" fmla="*/ 198 w 210"/>
              <a:gd name="T17" fmla="*/ 155 h 319"/>
              <a:gd name="T18" fmla="*/ 208 w 210"/>
              <a:gd name="T19" fmla="*/ 111 h 319"/>
              <a:gd name="T20" fmla="*/ 208 w 210"/>
              <a:gd name="T21" fmla="*/ 108 h 319"/>
              <a:gd name="T22" fmla="*/ 208 w 210"/>
              <a:gd name="T23" fmla="*/ 105 h 319"/>
              <a:gd name="T24" fmla="*/ 198 w 210"/>
              <a:gd name="T25" fmla="*/ 67 h 319"/>
              <a:gd name="T26" fmla="*/ 192 w 210"/>
              <a:gd name="T27" fmla="*/ 56 h 319"/>
              <a:gd name="T28" fmla="*/ 192 w 210"/>
              <a:gd name="T29" fmla="*/ 40 h 319"/>
              <a:gd name="T30" fmla="*/ 199 w 210"/>
              <a:gd name="T31" fmla="*/ 21 h 319"/>
              <a:gd name="T32" fmla="*/ 192 w 210"/>
              <a:gd name="T33" fmla="*/ 25 h 319"/>
              <a:gd name="T34" fmla="*/ 176 w 210"/>
              <a:gd name="T35" fmla="*/ 38 h 319"/>
              <a:gd name="T36" fmla="*/ 155 w 210"/>
              <a:gd name="T37" fmla="*/ 43 h 319"/>
              <a:gd name="T38" fmla="*/ 128 w 210"/>
              <a:gd name="T39" fmla="*/ 35 h 319"/>
              <a:gd name="T40" fmla="*/ 121 w 210"/>
              <a:gd name="T41" fmla="*/ 40 h 319"/>
              <a:gd name="T42" fmla="*/ 108 w 210"/>
              <a:gd name="T43" fmla="*/ 40 h 319"/>
              <a:gd name="T44" fmla="*/ 98 w 210"/>
              <a:gd name="T45" fmla="*/ 33 h 319"/>
              <a:gd name="T46" fmla="*/ 77 w 210"/>
              <a:gd name="T47" fmla="*/ 28 h 319"/>
              <a:gd name="T48" fmla="*/ 68 w 210"/>
              <a:gd name="T49" fmla="*/ 21 h 319"/>
              <a:gd name="T50" fmla="*/ 68 w 210"/>
              <a:gd name="T51" fmla="*/ 14 h 319"/>
              <a:gd name="T52" fmla="*/ 72 w 210"/>
              <a:gd name="T53" fmla="*/ 7 h 319"/>
              <a:gd name="T54" fmla="*/ 58 w 210"/>
              <a:gd name="T55" fmla="*/ 5 h 319"/>
              <a:gd name="T56" fmla="*/ 49 w 210"/>
              <a:gd name="T57" fmla="*/ 16 h 319"/>
              <a:gd name="T58" fmla="*/ 42 w 210"/>
              <a:gd name="T59" fmla="*/ 24 h 319"/>
              <a:gd name="T60" fmla="*/ 43 w 210"/>
              <a:gd name="T61" fmla="*/ 37 h 319"/>
              <a:gd name="T62" fmla="*/ 43 w 210"/>
              <a:gd name="T63" fmla="*/ 49 h 319"/>
              <a:gd name="T64" fmla="*/ 36 w 210"/>
              <a:gd name="T65" fmla="*/ 60 h 319"/>
              <a:gd name="T66" fmla="*/ 51 w 210"/>
              <a:gd name="T67" fmla="*/ 73 h 319"/>
              <a:gd name="T68" fmla="*/ 64 w 210"/>
              <a:gd name="T69" fmla="*/ 88 h 319"/>
              <a:gd name="T70" fmla="*/ 50 w 210"/>
              <a:gd name="T71" fmla="*/ 104 h 319"/>
              <a:gd name="T72" fmla="*/ 43 w 210"/>
              <a:gd name="T73" fmla="*/ 106 h 319"/>
              <a:gd name="T74" fmla="*/ 24 w 210"/>
              <a:gd name="T75" fmla="*/ 142 h 319"/>
              <a:gd name="T76" fmla="*/ 12 w 210"/>
              <a:gd name="T77" fmla="*/ 148 h 319"/>
              <a:gd name="T78" fmla="*/ 10 w 210"/>
              <a:gd name="T79" fmla="*/ 160 h 319"/>
              <a:gd name="T80" fmla="*/ 2 w 210"/>
              <a:gd name="T81" fmla="*/ 168 h 319"/>
              <a:gd name="T82" fmla="*/ 0 w 210"/>
              <a:gd name="T83" fmla="*/ 182 h 319"/>
              <a:gd name="T84" fmla="*/ 14 w 210"/>
              <a:gd name="T85" fmla="*/ 201 h 319"/>
              <a:gd name="T86" fmla="*/ 12 w 210"/>
              <a:gd name="T87" fmla="*/ 226 h 319"/>
              <a:gd name="T88" fmla="*/ 9 w 210"/>
              <a:gd name="T89" fmla="*/ 249 h 319"/>
              <a:gd name="T90" fmla="*/ 38 w 210"/>
              <a:gd name="T91" fmla="*/ 247 h 319"/>
              <a:gd name="T92" fmla="*/ 46 w 210"/>
              <a:gd name="T93" fmla="*/ 274 h 319"/>
              <a:gd name="T94" fmla="*/ 67 w 210"/>
              <a:gd name="T95" fmla="*/ 270 h 319"/>
              <a:gd name="T96" fmla="*/ 90 w 210"/>
              <a:gd name="T97" fmla="*/ 277 h 319"/>
              <a:gd name="T98" fmla="*/ 74 w 210"/>
              <a:gd name="T99" fmla="*/ 297 h 319"/>
              <a:gd name="T100" fmla="*/ 84 w 210"/>
              <a:gd name="T101" fmla="*/ 312 h 319"/>
              <a:gd name="T102" fmla="*/ 106 w 210"/>
              <a:gd name="T103" fmla="*/ 317 h 319"/>
              <a:gd name="T104" fmla="*/ 143 w 210"/>
              <a:gd name="T105" fmla="*/ 300 h 319"/>
              <a:gd name="T106" fmla="*/ 150 w 210"/>
              <a:gd name="T107" fmla="*/ 29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 h="319">
                <a:moveTo>
                  <a:pt x="150" y="293"/>
                </a:moveTo>
                <a:cubicBezTo>
                  <a:pt x="151" y="287"/>
                  <a:pt x="156" y="274"/>
                  <a:pt x="157" y="272"/>
                </a:cubicBezTo>
                <a:cubicBezTo>
                  <a:pt x="158" y="271"/>
                  <a:pt x="162" y="266"/>
                  <a:pt x="164" y="264"/>
                </a:cubicBezTo>
                <a:cubicBezTo>
                  <a:pt x="164" y="264"/>
                  <a:pt x="164" y="261"/>
                  <a:pt x="164" y="260"/>
                </a:cubicBezTo>
                <a:cubicBezTo>
                  <a:pt x="164" y="259"/>
                  <a:pt x="164" y="259"/>
                  <a:pt x="164" y="258"/>
                </a:cubicBezTo>
                <a:cubicBezTo>
                  <a:pt x="164" y="257"/>
                  <a:pt x="161" y="254"/>
                  <a:pt x="160" y="253"/>
                </a:cubicBezTo>
                <a:cubicBezTo>
                  <a:pt x="159" y="252"/>
                  <a:pt x="158" y="252"/>
                  <a:pt x="157" y="251"/>
                </a:cubicBezTo>
                <a:cubicBezTo>
                  <a:pt x="156" y="250"/>
                  <a:pt x="156" y="247"/>
                  <a:pt x="156" y="236"/>
                </a:cubicBezTo>
                <a:cubicBezTo>
                  <a:pt x="156" y="235"/>
                  <a:pt x="157" y="234"/>
                  <a:pt x="157" y="233"/>
                </a:cubicBezTo>
                <a:cubicBezTo>
                  <a:pt x="157" y="231"/>
                  <a:pt x="156" y="225"/>
                  <a:pt x="155" y="220"/>
                </a:cubicBezTo>
                <a:cubicBezTo>
                  <a:pt x="154" y="215"/>
                  <a:pt x="154" y="212"/>
                  <a:pt x="154" y="210"/>
                </a:cubicBezTo>
                <a:cubicBezTo>
                  <a:pt x="154" y="207"/>
                  <a:pt x="162" y="192"/>
                  <a:pt x="163" y="190"/>
                </a:cubicBezTo>
                <a:cubicBezTo>
                  <a:pt x="165" y="187"/>
                  <a:pt x="178" y="175"/>
                  <a:pt x="180" y="173"/>
                </a:cubicBezTo>
                <a:cubicBezTo>
                  <a:pt x="182" y="172"/>
                  <a:pt x="186" y="173"/>
                  <a:pt x="192" y="174"/>
                </a:cubicBezTo>
                <a:cubicBezTo>
                  <a:pt x="193" y="174"/>
                  <a:pt x="194" y="175"/>
                  <a:pt x="195" y="175"/>
                </a:cubicBezTo>
                <a:cubicBezTo>
                  <a:pt x="197" y="175"/>
                  <a:pt x="197" y="175"/>
                  <a:pt x="198" y="173"/>
                </a:cubicBezTo>
                <a:cubicBezTo>
                  <a:pt x="198" y="172"/>
                  <a:pt x="199" y="171"/>
                  <a:pt x="200" y="170"/>
                </a:cubicBezTo>
                <a:cubicBezTo>
                  <a:pt x="200" y="169"/>
                  <a:pt x="199" y="158"/>
                  <a:pt x="198" y="155"/>
                </a:cubicBezTo>
                <a:cubicBezTo>
                  <a:pt x="196" y="151"/>
                  <a:pt x="206" y="143"/>
                  <a:pt x="209" y="142"/>
                </a:cubicBezTo>
                <a:cubicBezTo>
                  <a:pt x="210" y="138"/>
                  <a:pt x="209" y="117"/>
                  <a:pt x="208" y="111"/>
                </a:cubicBezTo>
                <a:cubicBezTo>
                  <a:pt x="208" y="110"/>
                  <a:pt x="208" y="110"/>
                  <a:pt x="208" y="109"/>
                </a:cubicBezTo>
                <a:cubicBezTo>
                  <a:pt x="208" y="109"/>
                  <a:pt x="208" y="108"/>
                  <a:pt x="208" y="108"/>
                </a:cubicBezTo>
                <a:cubicBezTo>
                  <a:pt x="208" y="108"/>
                  <a:pt x="208" y="108"/>
                  <a:pt x="208" y="108"/>
                </a:cubicBezTo>
                <a:cubicBezTo>
                  <a:pt x="208" y="107"/>
                  <a:pt x="208" y="106"/>
                  <a:pt x="208" y="105"/>
                </a:cubicBezTo>
                <a:cubicBezTo>
                  <a:pt x="208" y="103"/>
                  <a:pt x="199" y="84"/>
                  <a:pt x="197" y="80"/>
                </a:cubicBezTo>
                <a:cubicBezTo>
                  <a:pt x="195" y="78"/>
                  <a:pt x="196" y="74"/>
                  <a:pt x="198" y="67"/>
                </a:cubicBezTo>
                <a:cubicBezTo>
                  <a:pt x="198" y="66"/>
                  <a:pt x="199" y="64"/>
                  <a:pt x="199" y="63"/>
                </a:cubicBezTo>
                <a:cubicBezTo>
                  <a:pt x="198" y="62"/>
                  <a:pt x="194" y="57"/>
                  <a:pt x="192" y="56"/>
                </a:cubicBezTo>
                <a:cubicBezTo>
                  <a:pt x="189" y="55"/>
                  <a:pt x="190" y="50"/>
                  <a:pt x="191" y="43"/>
                </a:cubicBezTo>
                <a:cubicBezTo>
                  <a:pt x="191" y="42"/>
                  <a:pt x="191" y="41"/>
                  <a:pt x="192" y="40"/>
                </a:cubicBezTo>
                <a:cubicBezTo>
                  <a:pt x="192" y="38"/>
                  <a:pt x="194" y="32"/>
                  <a:pt x="196" y="27"/>
                </a:cubicBezTo>
                <a:cubicBezTo>
                  <a:pt x="197" y="24"/>
                  <a:pt x="198" y="21"/>
                  <a:pt x="199" y="21"/>
                </a:cubicBezTo>
                <a:cubicBezTo>
                  <a:pt x="199" y="20"/>
                  <a:pt x="199" y="20"/>
                  <a:pt x="198" y="19"/>
                </a:cubicBezTo>
                <a:cubicBezTo>
                  <a:pt x="196" y="21"/>
                  <a:pt x="194" y="24"/>
                  <a:pt x="192" y="25"/>
                </a:cubicBezTo>
                <a:cubicBezTo>
                  <a:pt x="190" y="27"/>
                  <a:pt x="190" y="27"/>
                  <a:pt x="190" y="27"/>
                </a:cubicBezTo>
                <a:cubicBezTo>
                  <a:pt x="186" y="30"/>
                  <a:pt x="178" y="37"/>
                  <a:pt x="176" y="38"/>
                </a:cubicBezTo>
                <a:cubicBezTo>
                  <a:pt x="174" y="41"/>
                  <a:pt x="164" y="43"/>
                  <a:pt x="159" y="43"/>
                </a:cubicBezTo>
                <a:cubicBezTo>
                  <a:pt x="158" y="43"/>
                  <a:pt x="157" y="43"/>
                  <a:pt x="155" y="43"/>
                </a:cubicBezTo>
                <a:cubicBezTo>
                  <a:pt x="149" y="43"/>
                  <a:pt x="143" y="43"/>
                  <a:pt x="140" y="41"/>
                </a:cubicBezTo>
                <a:cubicBezTo>
                  <a:pt x="137" y="38"/>
                  <a:pt x="130" y="34"/>
                  <a:pt x="128" y="35"/>
                </a:cubicBezTo>
                <a:cubicBezTo>
                  <a:pt x="128" y="35"/>
                  <a:pt x="127" y="36"/>
                  <a:pt x="126" y="37"/>
                </a:cubicBezTo>
                <a:cubicBezTo>
                  <a:pt x="125" y="39"/>
                  <a:pt x="123" y="40"/>
                  <a:pt x="121" y="40"/>
                </a:cubicBezTo>
                <a:cubicBezTo>
                  <a:pt x="121" y="40"/>
                  <a:pt x="120" y="41"/>
                  <a:pt x="119" y="41"/>
                </a:cubicBezTo>
                <a:cubicBezTo>
                  <a:pt x="114" y="41"/>
                  <a:pt x="110" y="41"/>
                  <a:pt x="108" y="40"/>
                </a:cubicBezTo>
                <a:cubicBezTo>
                  <a:pt x="107" y="40"/>
                  <a:pt x="105" y="38"/>
                  <a:pt x="103" y="37"/>
                </a:cubicBezTo>
                <a:cubicBezTo>
                  <a:pt x="101" y="35"/>
                  <a:pt x="98" y="34"/>
                  <a:pt x="98" y="33"/>
                </a:cubicBezTo>
                <a:cubicBezTo>
                  <a:pt x="97" y="33"/>
                  <a:pt x="90" y="31"/>
                  <a:pt x="86" y="30"/>
                </a:cubicBezTo>
                <a:cubicBezTo>
                  <a:pt x="82" y="29"/>
                  <a:pt x="78" y="28"/>
                  <a:pt x="77" y="28"/>
                </a:cubicBezTo>
                <a:cubicBezTo>
                  <a:pt x="76" y="28"/>
                  <a:pt x="76" y="28"/>
                  <a:pt x="76" y="28"/>
                </a:cubicBezTo>
                <a:cubicBezTo>
                  <a:pt x="72" y="26"/>
                  <a:pt x="68" y="25"/>
                  <a:pt x="68" y="21"/>
                </a:cubicBezTo>
                <a:cubicBezTo>
                  <a:pt x="68" y="21"/>
                  <a:pt x="67" y="20"/>
                  <a:pt x="67" y="20"/>
                </a:cubicBezTo>
                <a:cubicBezTo>
                  <a:pt x="67" y="18"/>
                  <a:pt x="67" y="16"/>
                  <a:pt x="68" y="14"/>
                </a:cubicBezTo>
                <a:cubicBezTo>
                  <a:pt x="69" y="13"/>
                  <a:pt x="69" y="13"/>
                  <a:pt x="69" y="13"/>
                </a:cubicBezTo>
                <a:cubicBezTo>
                  <a:pt x="72" y="9"/>
                  <a:pt x="72" y="7"/>
                  <a:pt x="72" y="7"/>
                </a:cubicBezTo>
                <a:cubicBezTo>
                  <a:pt x="70" y="5"/>
                  <a:pt x="67" y="1"/>
                  <a:pt x="66" y="0"/>
                </a:cubicBezTo>
                <a:cubicBezTo>
                  <a:pt x="64" y="1"/>
                  <a:pt x="60" y="2"/>
                  <a:pt x="58" y="5"/>
                </a:cubicBezTo>
                <a:cubicBezTo>
                  <a:pt x="56" y="7"/>
                  <a:pt x="54" y="9"/>
                  <a:pt x="53" y="11"/>
                </a:cubicBezTo>
                <a:cubicBezTo>
                  <a:pt x="51" y="14"/>
                  <a:pt x="50" y="16"/>
                  <a:pt x="49" y="16"/>
                </a:cubicBezTo>
                <a:cubicBezTo>
                  <a:pt x="49" y="17"/>
                  <a:pt x="48" y="17"/>
                  <a:pt x="48" y="18"/>
                </a:cubicBezTo>
                <a:cubicBezTo>
                  <a:pt x="46" y="19"/>
                  <a:pt x="42" y="23"/>
                  <a:pt x="42" y="24"/>
                </a:cubicBezTo>
                <a:cubicBezTo>
                  <a:pt x="42" y="24"/>
                  <a:pt x="42" y="26"/>
                  <a:pt x="42" y="33"/>
                </a:cubicBezTo>
                <a:cubicBezTo>
                  <a:pt x="42" y="34"/>
                  <a:pt x="42" y="36"/>
                  <a:pt x="43" y="37"/>
                </a:cubicBezTo>
                <a:cubicBezTo>
                  <a:pt x="45" y="42"/>
                  <a:pt x="46" y="46"/>
                  <a:pt x="45" y="48"/>
                </a:cubicBezTo>
                <a:cubicBezTo>
                  <a:pt x="45" y="48"/>
                  <a:pt x="44" y="49"/>
                  <a:pt x="43" y="49"/>
                </a:cubicBezTo>
                <a:cubicBezTo>
                  <a:pt x="36" y="52"/>
                  <a:pt x="33" y="54"/>
                  <a:pt x="33" y="54"/>
                </a:cubicBezTo>
                <a:cubicBezTo>
                  <a:pt x="33" y="57"/>
                  <a:pt x="33" y="59"/>
                  <a:pt x="36" y="60"/>
                </a:cubicBezTo>
                <a:cubicBezTo>
                  <a:pt x="41" y="62"/>
                  <a:pt x="49" y="67"/>
                  <a:pt x="50" y="71"/>
                </a:cubicBezTo>
                <a:cubicBezTo>
                  <a:pt x="50" y="72"/>
                  <a:pt x="50" y="72"/>
                  <a:pt x="51" y="73"/>
                </a:cubicBezTo>
                <a:cubicBezTo>
                  <a:pt x="51" y="76"/>
                  <a:pt x="52" y="78"/>
                  <a:pt x="54" y="79"/>
                </a:cubicBezTo>
                <a:cubicBezTo>
                  <a:pt x="61" y="82"/>
                  <a:pt x="64" y="85"/>
                  <a:pt x="64" y="88"/>
                </a:cubicBezTo>
                <a:cubicBezTo>
                  <a:pt x="64" y="91"/>
                  <a:pt x="64" y="99"/>
                  <a:pt x="58" y="102"/>
                </a:cubicBezTo>
                <a:cubicBezTo>
                  <a:pt x="55" y="103"/>
                  <a:pt x="52" y="103"/>
                  <a:pt x="50" y="104"/>
                </a:cubicBezTo>
                <a:cubicBezTo>
                  <a:pt x="48" y="105"/>
                  <a:pt x="45" y="105"/>
                  <a:pt x="44" y="106"/>
                </a:cubicBezTo>
                <a:cubicBezTo>
                  <a:pt x="43" y="106"/>
                  <a:pt x="43" y="106"/>
                  <a:pt x="43" y="106"/>
                </a:cubicBezTo>
                <a:cubicBezTo>
                  <a:pt x="29" y="121"/>
                  <a:pt x="28" y="124"/>
                  <a:pt x="28" y="124"/>
                </a:cubicBezTo>
                <a:cubicBezTo>
                  <a:pt x="28" y="128"/>
                  <a:pt x="27" y="140"/>
                  <a:pt x="24" y="142"/>
                </a:cubicBezTo>
                <a:cubicBezTo>
                  <a:pt x="23" y="143"/>
                  <a:pt x="21" y="144"/>
                  <a:pt x="19" y="145"/>
                </a:cubicBezTo>
                <a:cubicBezTo>
                  <a:pt x="17" y="146"/>
                  <a:pt x="13" y="147"/>
                  <a:pt x="12" y="148"/>
                </a:cubicBezTo>
                <a:cubicBezTo>
                  <a:pt x="13" y="149"/>
                  <a:pt x="13" y="150"/>
                  <a:pt x="13" y="151"/>
                </a:cubicBezTo>
                <a:cubicBezTo>
                  <a:pt x="14" y="153"/>
                  <a:pt x="14" y="157"/>
                  <a:pt x="10" y="160"/>
                </a:cubicBezTo>
                <a:cubicBezTo>
                  <a:pt x="9" y="161"/>
                  <a:pt x="9" y="161"/>
                  <a:pt x="9" y="161"/>
                </a:cubicBezTo>
                <a:cubicBezTo>
                  <a:pt x="5" y="164"/>
                  <a:pt x="3" y="165"/>
                  <a:pt x="2" y="168"/>
                </a:cubicBezTo>
                <a:cubicBezTo>
                  <a:pt x="1" y="172"/>
                  <a:pt x="0" y="179"/>
                  <a:pt x="0" y="182"/>
                </a:cubicBezTo>
                <a:cubicBezTo>
                  <a:pt x="1" y="182"/>
                  <a:pt x="0" y="182"/>
                  <a:pt x="0" y="182"/>
                </a:cubicBezTo>
                <a:cubicBezTo>
                  <a:pt x="3" y="183"/>
                  <a:pt x="5" y="183"/>
                  <a:pt x="6" y="185"/>
                </a:cubicBezTo>
                <a:cubicBezTo>
                  <a:pt x="9" y="189"/>
                  <a:pt x="14" y="196"/>
                  <a:pt x="14" y="201"/>
                </a:cubicBezTo>
                <a:cubicBezTo>
                  <a:pt x="14" y="205"/>
                  <a:pt x="13" y="208"/>
                  <a:pt x="13" y="213"/>
                </a:cubicBezTo>
                <a:cubicBezTo>
                  <a:pt x="13" y="217"/>
                  <a:pt x="16" y="223"/>
                  <a:pt x="12" y="226"/>
                </a:cubicBezTo>
                <a:cubicBezTo>
                  <a:pt x="9" y="229"/>
                  <a:pt x="5" y="233"/>
                  <a:pt x="5" y="237"/>
                </a:cubicBezTo>
                <a:cubicBezTo>
                  <a:pt x="5" y="240"/>
                  <a:pt x="6" y="247"/>
                  <a:pt x="9" y="249"/>
                </a:cubicBezTo>
                <a:cubicBezTo>
                  <a:pt x="12" y="250"/>
                  <a:pt x="16" y="254"/>
                  <a:pt x="22" y="253"/>
                </a:cubicBezTo>
                <a:cubicBezTo>
                  <a:pt x="27" y="253"/>
                  <a:pt x="35" y="244"/>
                  <a:pt x="38" y="247"/>
                </a:cubicBezTo>
                <a:cubicBezTo>
                  <a:pt x="42" y="251"/>
                  <a:pt x="48" y="255"/>
                  <a:pt x="47" y="259"/>
                </a:cubicBezTo>
                <a:cubicBezTo>
                  <a:pt x="46" y="263"/>
                  <a:pt x="41" y="272"/>
                  <a:pt x="46" y="274"/>
                </a:cubicBezTo>
                <a:cubicBezTo>
                  <a:pt x="50" y="276"/>
                  <a:pt x="54" y="275"/>
                  <a:pt x="58" y="273"/>
                </a:cubicBezTo>
                <a:cubicBezTo>
                  <a:pt x="62" y="271"/>
                  <a:pt x="60" y="267"/>
                  <a:pt x="67" y="270"/>
                </a:cubicBezTo>
                <a:cubicBezTo>
                  <a:pt x="74" y="273"/>
                  <a:pt x="75" y="273"/>
                  <a:pt x="80" y="274"/>
                </a:cubicBezTo>
                <a:cubicBezTo>
                  <a:pt x="84" y="275"/>
                  <a:pt x="89" y="275"/>
                  <a:pt x="90" y="277"/>
                </a:cubicBezTo>
                <a:cubicBezTo>
                  <a:pt x="90" y="280"/>
                  <a:pt x="92" y="283"/>
                  <a:pt x="87" y="286"/>
                </a:cubicBezTo>
                <a:cubicBezTo>
                  <a:pt x="82" y="289"/>
                  <a:pt x="77" y="292"/>
                  <a:pt x="74" y="297"/>
                </a:cubicBezTo>
                <a:cubicBezTo>
                  <a:pt x="72" y="303"/>
                  <a:pt x="67" y="313"/>
                  <a:pt x="72" y="313"/>
                </a:cubicBezTo>
                <a:cubicBezTo>
                  <a:pt x="78" y="314"/>
                  <a:pt x="80" y="314"/>
                  <a:pt x="84" y="312"/>
                </a:cubicBezTo>
                <a:cubicBezTo>
                  <a:pt x="88" y="310"/>
                  <a:pt x="97" y="306"/>
                  <a:pt x="98" y="309"/>
                </a:cubicBezTo>
                <a:cubicBezTo>
                  <a:pt x="100" y="313"/>
                  <a:pt x="102" y="319"/>
                  <a:pt x="106" y="317"/>
                </a:cubicBezTo>
                <a:cubicBezTo>
                  <a:pt x="111" y="315"/>
                  <a:pt x="124" y="307"/>
                  <a:pt x="128" y="307"/>
                </a:cubicBezTo>
                <a:cubicBezTo>
                  <a:pt x="132" y="306"/>
                  <a:pt x="143" y="300"/>
                  <a:pt x="143" y="300"/>
                </a:cubicBezTo>
                <a:cubicBezTo>
                  <a:pt x="143" y="300"/>
                  <a:pt x="146" y="297"/>
                  <a:pt x="150" y="295"/>
                </a:cubicBezTo>
                <a:cubicBezTo>
                  <a:pt x="150" y="294"/>
                  <a:pt x="149" y="293"/>
                  <a:pt x="150" y="29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265"/>
          <p:cNvSpPr>
            <a:spLocks/>
          </p:cNvSpPr>
          <p:nvPr/>
        </p:nvSpPr>
        <p:spPr bwMode="auto">
          <a:xfrm>
            <a:off x="9708277" y="6381982"/>
            <a:ext cx="960614" cy="713077"/>
          </a:xfrm>
          <a:custGeom>
            <a:avLst/>
            <a:gdLst>
              <a:gd name="T0" fmla="*/ 77 w 341"/>
              <a:gd name="T1" fmla="*/ 233 h 253"/>
              <a:gd name="T2" fmla="*/ 85 w 341"/>
              <a:gd name="T3" fmla="*/ 227 h 253"/>
              <a:gd name="T4" fmla="*/ 92 w 341"/>
              <a:gd name="T5" fmla="*/ 234 h 253"/>
              <a:gd name="T6" fmla="*/ 125 w 341"/>
              <a:gd name="T7" fmla="*/ 226 h 253"/>
              <a:gd name="T8" fmla="*/ 161 w 341"/>
              <a:gd name="T9" fmla="*/ 210 h 253"/>
              <a:gd name="T10" fmla="*/ 198 w 341"/>
              <a:gd name="T11" fmla="*/ 203 h 253"/>
              <a:gd name="T12" fmla="*/ 218 w 341"/>
              <a:gd name="T13" fmla="*/ 227 h 253"/>
              <a:gd name="T14" fmla="*/ 223 w 341"/>
              <a:gd name="T15" fmla="*/ 240 h 253"/>
              <a:gd name="T16" fmla="*/ 230 w 341"/>
              <a:gd name="T17" fmla="*/ 242 h 253"/>
              <a:gd name="T18" fmla="*/ 241 w 341"/>
              <a:gd name="T19" fmla="*/ 253 h 253"/>
              <a:gd name="T20" fmla="*/ 248 w 341"/>
              <a:gd name="T21" fmla="*/ 245 h 253"/>
              <a:gd name="T22" fmla="*/ 260 w 341"/>
              <a:gd name="T23" fmla="*/ 228 h 253"/>
              <a:gd name="T24" fmla="*/ 272 w 341"/>
              <a:gd name="T25" fmla="*/ 225 h 253"/>
              <a:gd name="T26" fmla="*/ 278 w 341"/>
              <a:gd name="T27" fmla="*/ 225 h 253"/>
              <a:gd name="T28" fmla="*/ 288 w 341"/>
              <a:gd name="T29" fmla="*/ 222 h 253"/>
              <a:gd name="T30" fmla="*/ 297 w 341"/>
              <a:gd name="T31" fmla="*/ 223 h 253"/>
              <a:gd name="T32" fmla="*/ 320 w 341"/>
              <a:gd name="T33" fmla="*/ 217 h 253"/>
              <a:gd name="T34" fmla="*/ 338 w 341"/>
              <a:gd name="T35" fmla="*/ 202 h 253"/>
              <a:gd name="T36" fmla="*/ 335 w 341"/>
              <a:gd name="T37" fmla="*/ 164 h 253"/>
              <a:gd name="T38" fmla="*/ 332 w 341"/>
              <a:gd name="T39" fmla="*/ 146 h 253"/>
              <a:gd name="T40" fmla="*/ 325 w 341"/>
              <a:gd name="T41" fmla="*/ 110 h 253"/>
              <a:gd name="T42" fmla="*/ 309 w 341"/>
              <a:gd name="T43" fmla="*/ 109 h 253"/>
              <a:gd name="T44" fmla="*/ 292 w 341"/>
              <a:gd name="T45" fmla="*/ 126 h 253"/>
              <a:gd name="T46" fmla="*/ 289 w 341"/>
              <a:gd name="T47" fmla="*/ 128 h 253"/>
              <a:gd name="T48" fmla="*/ 286 w 341"/>
              <a:gd name="T49" fmla="*/ 113 h 253"/>
              <a:gd name="T50" fmla="*/ 284 w 341"/>
              <a:gd name="T51" fmla="*/ 111 h 253"/>
              <a:gd name="T52" fmla="*/ 278 w 341"/>
              <a:gd name="T53" fmla="*/ 78 h 253"/>
              <a:gd name="T54" fmla="*/ 266 w 341"/>
              <a:gd name="T55" fmla="*/ 79 h 253"/>
              <a:gd name="T56" fmla="*/ 254 w 341"/>
              <a:gd name="T57" fmla="*/ 86 h 253"/>
              <a:gd name="T58" fmla="*/ 232 w 341"/>
              <a:gd name="T59" fmla="*/ 87 h 253"/>
              <a:gd name="T60" fmla="*/ 195 w 341"/>
              <a:gd name="T61" fmla="*/ 72 h 253"/>
              <a:gd name="T62" fmla="*/ 172 w 341"/>
              <a:gd name="T63" fmla="*/ 51 h 253"/>
              <a:gd name="T64" fmla="*/ 152 w 341"/>
              <a:gd name="T65" fmla="*/ 32 h 253"/>
              <a:gd name="T66" fmla="*/ 120 w 341"/>
              <a:gd name="T67" fmla="*/ 16 h 253"/>
              <a:gd name="T68" fmla="*/ 83 w 341"/>
              <a:gd name="T69" fmla="*/ 11 h 253"/>
              <a:gd name="T70" fmla="*/ 58 w 341"/>
              <a:gd name="T71" fmla="*/ 0 h 253"/>
              <a:gd name="T72" fmla="*/ 48 w 341"/>
              <a:gd name="T73" fmla="*/ 43 h 253"/>
              <a:gd name="T74" fmla="*/ 48 w 341"/>
              <a:gd name="T75" fmla="*/ 63 h 253"/>
              <a:gd name="T76" fmla="*/ 37 w 341"/>
              <a:gd name="T77" fmla="*/ 67 h 253"/>
              <a:gd name="T78" fmla="*/ 12 w 341"/>
              <a:gd name="T79" fmla="*/ 81 h 253"/>
              <a:gd name="T80" fmla="*/ 5 w 341"/>
              <a:gd name="T81" fmla="*/ 108 h 253"/>
              <a:gd name="T82" fmla="*/ 6 w 341"/>
              <a:gd name="T83" fmla="*/ 125 h 253"/>
              <a:gd name="T84" fmla="*/ 8 w 341"/>
              <a:gd name="T85" fmla="*/ 139 h 253"/>
              <a:gd name="T86" fmla="*/ 14 w 341"/>
              <a:gd name="T87" fmla="*/ 149 h 253"/>
              <a:gd name="T88" fmla="*/ 6 w 341"/>
              <a:gd name="T89" fmla="*/ 164 h 253"/>
              <a:gd name="T90" fmla="*/ 6 w 341"/>
              <a:gd name="T91" fmla="*/ 179 h 253"/>
              <a:gd name="T92" fmla="*/ 38 w 341"/>
              <a:gd name="T93" fmla="*/ 167 h 253"/>
              <a:gd name="T94" fmla="*/ 42 w 341"/>
              <a:gd name="T95" fmla="*/ 188 h 253"/>
              <a:gd name="T96" fmla="*/ 37 w 341"/>
              <a:gd name="T97" fmla="*/ 203 h 253"/>
              <a:gd name="T98" fmla="*/ 62 w 341"/>
              <a:gd name="T99" fmla="*/ 232 h 253"/>
              <a:gd name="T100" fmla="*/ 69 w 341"/>
              <a:gd name="T101" fmla="*/ 23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1" h="253">
                <a:moveTo>
                  <a:pt x="69" y="238"/>
                </a:moveTo>
                <a:cubicBezTo>
                  <a:pt x="69" y="238"/>
                  <a:pt x="74" y="236"/>
                  <a:pt x="77" y="233"/>
                </a:cubicBezTo>
                <a:cubicBezTo>
                  <a:pt x="78" y="233"/>
                  <a:pt x="79" y="232"/>
                  <a:pt x="80" y="231"/>
                </a:cubicBezTo>
                <a:cubicBezTo>
                  <a:pt x="82" y="229"/>
                  <a:pt x="83" y="227"/>
                  <a:pt x="85" y="227"/>
                </a:cubicBezTo>
                <a:cubicBezTo>
                  <a:pt x="86" y="228"/>
                  <a:pt x="87" y="228"/>
                  <a:pt x="88" y="229"/>
                </a:cubicBezTo>
                <a:cubicBezTo>
                  <a:pt x="91" y="233"/>
                  <a:pt x="92" y="234"/>
                  <a:pt x="92" y="234"/>
                </a:cubicBezTo>
                <a:cubicBezTo>
                  <a:pt x="94" y="233"/>
                  <a:pt x="113" y="226"/>
                  <a:pt x="116" y="225"/>
                </a:cubicBezTo>
                <a:cubicBezTo>
                  <a:pt x="117" y="225"/>
                  <a:pt x="120" y="225"/>
                  <a:pt x="125" y="226"/>
                </a:cubicBezTo>
                <a:cubicBezTo>
                  <a:pt x="130" y="226"/>
                  <a:pt x="138" y="227"/>
                  <a:pt x="140" y="226"/>
                </a:cubicBezTo>
                <a:cubicBezTo>
                  <a:pt x="142" y="223"/>
                  <a:pt x="158" y="211"/>
                  <a:pt x="161" y="210"/>
                </a:cubicBezTo>
                <a:cubicBezTo>
                  <a:pt x="165" y="208"/>
                  <a:pt x="186" y="203"/>
                  <a:pt x="187" y="203"/>
                </a:cubicBezTo>
                <a:cubicBezTo>
                  <a:pt x="191" y="201"/>
                  <a:pt x="194" y="201"/>
                  <a:pt x="198" y="203"/>
                </a:cubicBezTo>
                <a:cubicBezTo>
                  <a:pt x="198" y="203"/>
                  <a:pt x="218" y="219"/>
                  <a:pt x="218" y="223"/>
                </a:cubicBezTo>
                <a:cubicBezTo>
                  <a:pt x="218" y="225"/>
                  <a:pt x="218" y="226"/>
                  <a:pt x="218" y="227"/>
                </a:cubicBezTo>
                <a:cubicBezTo>
                  <a:pt x="217" y="228"/>
                  <a:pt x="217" y="229"/>
                  <a:pt x="217" y="231"/>
                </a:cubicBezTo>
                <a:cubicBezTo>
                  <a:pt x="218" y="235"/>
                  <a:pt x="221" y="240"/>
                  <a:pt x="223" y="240"/>
                </a:cubicBezTo>
                <a:cubicBezTo>
                  <a:pt x="223" y="240"/>
                  <a:pt x="223" y="240"/>
                  <a:pt x="223" y="240"/>
                </a:cubicBezTo>
                <a:cubicBezTo>
                  <a:pt x="225" y="240"/>
                  <a:pt x="230" y="242"/>
                  <a:pt x="230" y="242"/>
                </a:cubicBezTo>
                <a:cubicBezTo>
                  <a:pt x="231" y="242"/>
                  <a:pt x="231" y="243"/>
                  <a:pt x="231" y="243"/>
                </a:cubicBezTo>
                <a:cubicBezTo>
                  <a:pt x="235" y="248"/>
                  <a:pt x="239" y="253"/>
                  <a:pt x="241" y="253"/>
                </a:cubicBezTo>
                <a:cubicBezTo>
                  <a:pt x="244" y="253"/>
                  <a:pt x="245" y="252"/>
                  <a:pt x="246" y="250"/>
                </a:cubicBezTo>
                <a:cubicBezTo>
                  <a:pt x="247" y="249"/>
                  <a:pt x="247" y="247"/>
                  <a:pt x="248" y="245"/>
                </a:cubicBezTo>
                <a:cubicBezTo>
                  <a:pt x="251" y="238"/>
                  <a:pt x="253" y="233"/>
                  <a:pt x="256" y="232"/>
                </a:cubicBezTo>
                <a:cubicBezTo>
                  <a:pt x="256" y="231"/>
                  <a:pt x="258" y="229"/>
                  <a:pt x="260" y="228"/>
                </a:cubicBezTo>
                <a:cubicBezTo>
                  <a:pt x="263" y="223"/>
                  <a:pt x="267" y="219"/>
                  <a:pt x="270" y="222"/>
                </a:cubicBezTo>
                <a:cubicBezTo>
                  <a:pt x="271" y="223"/>
                  <a:pt x="272" y="224"/>
                  <a:pt x="272" y="225"/>
                </a:cubicBezTo>
                <a:cubicBezTo>
                  <a:pt x="273" y="226"/>
                  <a:pt x="275" y="228"/>
                  <a:pt x="276" y="228"/>
                </a:cubicBezTo>
                <a:cubicBezTo>
                  <a:pt x="276" y="227"/>
                  <a:pt x="277" y="226"/>
                  <a:pt x="278" y="225"/>
                </a:cubicBezTo>
                <a:cubicBezTo>
                  <a:pt x="280" y="223"/>
                  <a:pt x="283" y="219"/>
                  <a:pt x="286" y="221"/>
                </a:cubicBezTo>
                <a:cubicBezTo>
                  <a:pt x="288" y="222"/>
                  <a:pt x="288" y="222"/>
                  <a:pt x="288" y="222"/>
                </a:cubicBezTo>
                <a:cubicBezTo>
                  <a:pt x="290" y="223"/>
                  <a:pt x="294" y="226"/>
                  <a:pt x="296" y="226"/>
                </a:cubicBezTo>
                <a:cubicBezTo>
                  <a:pt x="296" y="225"/>
                  <a:pt x="297" y="224"/>
                  <a:pt x="297" y="223"/>
                </a:cubicBezTo>
                <a:cubicBezTo>
                  <a:pt x="300" y="221"/>
                  <a:pt x="303" y="217"/>
                  <a:pt x="306" y="218"/>
                </a:cubicBezTo>
                <a:cubicBezTo>
                  <a:pt x="310" y="218"/>
                  <a:pt x="318" y="217"/>
                  <a:pt x="320" y="217"/>
                </a:cubicBezTo>
                <a:cubicBezTo>
                  <a:pt x="322" y="216"/>
                  <a:pt x="334" y="210"/>
                  <a:pt x="341" y="207"/>
                </a:cubicBezTo>
                <a:cubicBezTo>
                  <a:pt x="340" y="205"/>
                  <a:pt x="339" y="203"/>
                  <a:pt x="338" y="202"/>
                </a:cubicBezTo>
                <a:cubicBezTo>
                  <a:pt x="335" y="199"/>
                  <a:pt x="333" y="196"/>
                  <a:pt x="332" y="193"/>
                </a:cubicBezTo>
                <a:cubicBezTo>
                  <a:pt x="331" y="189"/>
                  <a:pt x="333" y="175"/>
                  <a:pt x="335" y="164"/>
                </a:cubicBezTo>
                <a:cubicBezTo>
                  <a:pt x="335" y="161"/>
                  <a:pt x="334" y="153"/>
                  <a:pt x="333" y="150"/>
                </a:cubicBezTo>
                <a:cubicBezTo>
                  <a:pt x="332" y="149"/>
                  <a:pt x="332" y="148"/>
                  <a:pt x="332" y="146"/>
                </a:cubicBezTo>
                <a:cubicBezTo>
                  <a:pt x="331" y="143"/>
                  <a:pt x="330" y="139"/>
                  <a:pt x="328" y="136"/>
                </a:cubicBezTo>
                <a:cubicBezTo>
                  <a:pt x="326" y="131"/>
                  <a:pt x="325" y="116"/>
                  <a:pt x="325" y="110"/>
                </a:cubicBezTo>
                <a:cubicBezTo>
                  <a:pt x="321" y="111"/>
                  <a:pt x="317" y="110"/>
                  <a:pt x="313" y="110"/>
                </a:cubicBezTo>
                <a:cubicBezTo>
                  <a:pt x="312" y="110"/>
                  <a:pt x="310" y="109"/>
                  <a:pt x="309" y="109"/>
                </a:cubicBezTo>
                <a:cubicBezTo>
                  <a:pt x="307" y="110"/>
                  <a:pt x="298" y="120"/>
                  <a:pt x="295" y="123"/>
                </a:cubicBezTo>
                <a:cubicBezTo>
                  <a:pt x="294" y="125"/>
                  <a:pt x="293" y="126"/>
                  <a:pt x="292" y="126"/>
                </a:cubicBezTo>
                <a:cubicBezTo>
                  <a:pt x="292" y="127"/>
                  <a:pt x="291" y="128"/>
                  <a:pt x="290" y="128"/>
                </a:cubicBezTo>
                <a:cubicBezTo>
                  <a:pt x="289" y="128"/>
                  <a:pt x="289" y="128"/>
                  <a:pt x="289" y="128"/>
                </a:cubicBezTo>
                <a:cubicBezTo>
                  <a:pt x="286" y="127"/>
                  <a:pt x="284" y="124"/>
                  <a:pt x="283" y="122"/>
                </a:cubicBezTo>
                <a:cubicBezTo>
                  <a:pt x="280" y="118"/>
                  <a:pt x="284" y="115"/>
                  <a:pt x="286" y="113"/>
                </a:cubicBezTo>
                <a:cubicBezTo>
                  <a:pt x="286" y="113"/>
                  <a:pt x="286" y="113"/>
                  <a:pt x="286" y="113"/>
                </a:cubicBezTo>
                <a:cubicBezTo>
                  <a:pt x="286" y="113"/>
                  <a:pt x="286" y="112"/>
                  <a:pt x="284" y="111"/>
                </a:cubicBezTo>
                <a:cubicBezTo>
                  <a:pt x="281" y="108"/>
                  <a:pt x="281" y="102"/>
                  <a:pt x="281" y="99"/>
                </a:cubicBezTo>
                <a:cubicBezTo>
                  <a:pt x="281" y="95"/>
                  <a:pt x="279" y="81"/>
                  <a:pt x="278" y="78"/>
                </a:cubicBezTo>
                <a:cubicBezTo>
                  <a:pt x="277" y="76"/>
                  <a:pt x="273" y="74"/>
                  <a:pt x="271" y="73"/>
                </a:cubicBezTo>
                <a:cubicBezTo>
                  <a:pt x="270" y="74"/>
                  <a:pt x="267" y="77"/>
                  <a:pt x="266" y="79"/>
                </a:cubicBezTo>
                <a:cubicBezTo>
                  <a:pt x="265" y="80"/>
                  <a:pt x="264" y="81"/>
                  <a:pt x="263" y="81"/>
                </a:cubicBezTo>
                <a:cubicBezTo>
                  <a:pt x="261" y="84"/>
                  <a:pt x="258" y="85"/>
                  <a:pt x="254" y="86"/>
                </a:cubicBezTo>
                <a:cubicBezTo>
                  <a:pt x="253" y="86"/>
                  <a:pt x="253" y="86"/>
                  <a:pt x="253" y="86"/>
                </a:cubicBezTo>
                <a:cubicBezTo>
                  <a:pt x="250" y="87"/>
                  <a:pt x="234" y="88"/>
                  <a:pt x="232" y="87"/>
                </a:cubicBezTo>
                <a:cubicBezTo>
                  <a:pt x="228" y="87"/>
                  <a:pt x="220" y="74"/>
                  <a:pt x="218" y="72"/>
                </a:cubicBezTo>
                <a:cubicBezTo>
                  <a:pt x="217" y="71"/>
                  <a:pt x="209" y="71"/>
                  <a:pt x="195" y="72"/>
                </a:cubicBezTo>
                <a:cubicBezTo>
                  <a:pt x="193" y="72"/>
                  <a:pt x="191" y="72"/>
                  <a:pt x="191" y="72"/>
                </a:cubicBezTo>
                <a:cubicBezTo>
                  <a:pt x="189" y="72"/>
                  <a:pt x="186" y="72"/>
                  <a:pt x="172" y="51"/>
                </a:cubicBezTo>
                <a:cubicBezTo>
                  <a:pt x="171" y="49"/>
                  <a:pt x="163" y="41"/>
                  <a:pt x="157" y="37"/>
                </a:cubicBezTo>
                <a:cubicBezTo>
                  <a:pt x="155" y="35"/>
                  <a:pt x="153" y="33"/>
                  <a:pt x="152" y="32"/>
                </a:cubicBezTo>
                <a:cubicBezTo>
                  <a:pt x="150" y="30"/>
                  <a:pt x="131" y="22"/>
                  <a:pt x="127" y="20"/>
                </a:cubicBezTo>
                <a:cubicBezTo>
                  <a:pt x="125" y="19"/>
                  <a:pt x="123" y="18"/>
                  <a:pt x="120" y="16"/>
                </a:cubicBezTo>
                <a:cubicBezTo>
                  <a:pt x="117" y="15"/>
                  <a:pt x="114" y="13"/>
                  <a:pt x="113" y="13"/>
                </a:cubicBezTo>
                <a:cubicBezTo>
                  <a:pt x="111" y="12"/>
                  <a:pt x="88" y="11"/>
                  <a:pt x="83" y="11"/>
                </a:cubicBezTo>
                <a:cubicBezTo>
                  <a:pt x="79" y="11"/>
                  <a:pt x="72" y="5"/>
                  <a:pt x="70" y="3"/>
                </a:cubicBezTo>
                <a:cubicBezTo>
                  <a:pt x="70" y="2"/>
                  <a:pt x="64" y="1"/>
                  <a:pt x="58" y="0"/>
                </a:cubicBezTo>
                <a:cubicBezTo>
                  <a:pt x="60" y="30"/>
                  <a:pt x="59" y="33"/>
                  <a:pt x="57" y="34"/>
                </a:cubicBezTo>
                <a:cubicBezTo>
                  <a:pt x="54" y="35"/>
                  <a:pt x="48" y="41"/>
                  <a:pt x="48" y="43"/>
                </a:cubicBezTo>
                <a:cubicBezTo>
                  <a:pt x="49" y="45"/>
                  <a:pt x="51" y="59"/>
                  <a:pt x="48" y="62"/>
                </a:cubicBezTo>
                <a:cubicBezTo>
                  <a:pt x="48" y="62"/>
                  <a:pt x="48" y="63"/>
                  <a:pt x="48" y="63"/>
                </a:cubicBezTo>
                <a:cubicBezTo>
                  <a:pt x="47" y="65"/>
                  <a:pt x="45" y="69"/>
                  <a:pt x="41" y="68"/>
                </a:cubicBezTo>
                <a:cubicBezTo>
                  <a:pt x="39" y="68"/>
                  <a:pt x="38" y="67"/>
                  <a:pt x="37" y="67"/>
                </a:cubicBezTo>
                <a:cubicBezTo>
                  <a:pt x="34" y="66"/>
                  <a:pt x="30" y="65"/>
                  <a:pt x="29" y="66"/>
                </a:cubicBezTo>
                <a:cubicBezTo>
                  <a:pt x="26" y="67"/>
                  <a:pt x="13" y="79"/>
                  <a:pt x="12" y="81"/>
                </a:cubicBezTo>
                <a:cubicBezTo>
                  <a:pt x="10" y="84"/>
                  <a:pt x="4" y="97"/>
                  <a:pt x="4" y="99"/>
                </a:cubicBezTo>
                <a:cubicBezTo>
                  <a:pt x="4" y="100"/>
                  <a:pt x="5" y="104"/>
                  <a:pt x="5" y="108"/>
                </a:cubicBezTo>
                <a:cubicBezTo>
                  <a:pt x="6" y="114"/>
                  <a:pt x="7" y="120"/>
                  <a:pt x="7" y="122"/>
                </a:cubicBezTo>
                <a:cubicBezTo>
                  <a:pt x="7" y="123"/>
                  <a:pt x="6" y="124"/>
                  <a:pt x="6" y="125"/>
                </a:cubicBezTo>
                <a:cubicBezTo>
                  <a:pt x="6" y="129"/>
                  <a:pt x="6" y="137"/>
                  <a:pt x="7" y="138"/>
                </a:cubicBezTo>
                <a:cubicBezTo>
                  <a:pt x="7" y="138"/>
                  <a:pt x="8" y="139"/>
                  <a:pt x="8" y="139"/>
                </a:cubicBezTo>
                <a:cubicBezTo>
                  <a:pt x="11" y="141"/>
                  <a:pt x="14" y="144"/>
                  <a:pt x="14" y="147"/>
                </a:cubicBezTo>
                <a:cubicBezTo>
                  <a:pt x="14" y="148"/>
                  <a:pt x="14" y="148"/>
                  <a:pt x="14" y="149"/>
                </a:cubicBezTo>
                <a:cubicBezTo>
                  <a:pt x="14" y="152"/>
                  <a:pt x="14" y="155"/>
                  <a:pt x="12" y="157"/>
                </a:cubicBezTo>
                <a:cubicBezTo>
                  <a:pt x="11" y="157"/>
                  <a:pt x="7" y="162"/>
                  <a:pt x="6" y="164"/>
                </a:cubicBezTo>
                <a:cubicBezTo>
                  <a:pt x="6" y="165"/>
                  <a:pt x="3" y="173"/>
                  <a:pt x="0" y="181"/>
                </a:cubicBezTo>
                <a:cubicBezTo>
                  <a:pt x="2" y="180"/>
                  <a:pt x="5" y="179"/>
                  <a:pt x="6" y="179"/>
                </a:cubicBezTo>
                <a:cubicBezTo>
                  <a:pt x="12" y="180"/>
                  <a:pt x="23" y="180"/>
                  <a:pt x="26" y="178"/>
                </a:cubicBezTo>
                <a:cubicBezTo>
                  <a:pt x="28" y="176"/>
                  <a:pt x="35" y="167"/>
                  <a:pt x="38" y="167"/>
                </a:cubicBezTo>
                <a:cubicBezTo>
                  <a:pt x="42" y="167"/>
                  <a:pt x="54" y="170"/>
                  <a:pt x="50" y="176"/>
                </a:cubicBezTo>
                <a:cubicBezTo>
                  <a:pt x="46" y="182"/>
                  <a:pt x="44" y="188"/>
                  <a:pt x="42" y="188"/>
                </a:cubicBezTo>
                <a:cubicBezTo>
                  <a:pt x="39" y="189"/>
                  <a:pt x="33" y="188"/>
                  <a:pt x="33" y="193"/>
                </a:cubicBezTo>
                <a:cubicBezTo>
                  <a:pt x="33" y="198"/>
                  <a:pt x="33" y="201"/>
                  <a:pt x="37" y="203"/>
                </a:cubicBezTo>
                <a:cubicBezTo>
                  <a:pt x="41" y="205"/>
                  <a:pt x="51" y="212"/>
                  <a:pt x="52" y="215"/>
                </a:cubicBezTo>
                <a:cubicBezTo>
                  <a:pt x="54" y="218"/>
                  <a:pt x="58" y="230"/>
                  <a:pt x="62" y="232"/>
                </a:cubicBezTo>
                <a:cubicBezTo>
                  <a:pt x="63" y="233"/>
                  <a:pt x="66" y="236"/>
                  <a:pt x="68" y="238"/>
                </a:cubicBezTo>
                <a:cubicBezTo>
                  <a:pt x="69" y="238"/>
                  <a:pt x="69" y="238"/>
                  <a:pt x="69" y="23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273"/>
          <p:cNvSpPr>
            <a:spLocks/>
          </p:cNvSpPr>
          <p:nvPr/>
        </p:nvSpPr>
        <p:spPr bwMode="auto">
          <a:xfrm>
            <a:off x="12064102" y="6062716"/>
            <a:ext cx="1683536" cy="1493664"/>
          </a:xfrm>
          <a:custGeom>
            <a:avLst/>
            <a:gdLst>
              <a:gd name="T0" fmla="*/ 392 w 598"/>
              <a:gd name="T1" fmla="*/ 473 h 530"/>
              <a:gd name="T2" fmla="*/ 380 w 598"/>
              <a:gd name="T3" fmla="*/ 467 h 530"/>
              <a:gd name="T4" fmla="*/ 373 w 598"/>
              <a:gd name="T5" fmla="*/ 445 h 530"/>
              <a:gd name="T6" fmla="*/ 378 w 598"/>
              <a:gd name="T7" fmla="*/ 435 h 530"/>
              <a:gd name="T8" fmla="*/ 376 w 598"/>
              <a:gd name="T9" fmla="*/ 421 h 530"/>
              <a:gd name="T10" fmla="*/ 405 w 598"/>
              <a:gd name="T11" fmla="*/ 410 h 530"/>
              <a:gd name="T12" fmla="*/ 451 w 598"/>
              <a:gd name="T13" fmla="*/ 391 h 530"/>
              <a:gd name="T14" fmla="*/ 469 w 598"/>
              <a:gd name="T15" fmla="*/ 364 h 530"/>
              <a:gd name="T16" fmla="*/ 494 w 598"/>
              <a:gd name="T17" fmla="*/ 330 h 530"/>
              <a:gd name="T18" fmla="*/ 506 w 598"/>
              <a:gd name="T19" fmla="*/ 319 h 530"/>
              <a:gd name="T20" fmla="*/ 544 w 598"/>
              <a:gd name="T21" fmla="*/ 289 h 530"/>
              <a:gd name="T22" fmla="*/ 544 w 598"/>
              <a:gd name="T23" fmla="*/ 264 h 530"/>
              <a:gd name="T24" fmla="*/ 536 w 598"/>
              <a:gd name="T25" fmla="*/ 253 h 530"/>
              <a:gd name="T26" fmla="*/ 526 w 598"/>
              <a:gd name="T27" fmla="*/ 233 h 530"/>
              <a:gd name="T28" fmla="*/ 547 w 598"/>
              <a:gd name="T29" fmla="*/ 202 h 530"/>
              <a:gd name="T30" fmla="*/ 562 w 598"/>
              <a:gd name="T31" fmla="*/ 172 h 530"/>
              <a:gd name="T32" fmla="*/ 589 w 598"/>
              <a:gd name="T33" fmla="*/ 153 h 530"/>
              <a:gd name="T34" fmla="*/ 596 w 598"/>
              <a:gd name="T35" fmla="*/ 123 h 530"/>
              <a:gd name="T36" fmla="*/ 574 w 598"/>
              <a:gd name="T37" fmla="*/ 105 h 530"/>
              <a:gd name="T38" fmla="*/ 561 w 598"/>
              <a:gd name="T39" fmla="*/ 106 h 530"/>
              <a:gd name="T40" fmla="*/ 539 w 598"/>
              <a:gd name="T41" fmla="*/ 74 h 530"/>
              <a:gd name="T42" fmla="*/ 527 w 598"/>
              <a:gd name="T43" fmla="*/ 49 h 530"/>
              <a:gd name="T44" fmla="*/ 512 w 598"/>
              <a:gd name="T45" fmla="*/ 37 h 530"/>
              <a:gd name="T46" fmla="*/ 514 w 598"/>
              <a:gd name="T47" fmla="*/ 19 h 530"/>
              <a:gd name="T48" fmla="*/ 517 w 598"/>
              <a:gd name="T49" fmla="*/ 17 h 530"/>
              <a:gd name="T50" fmla="*/ 512 w 598"/>
              <a:gd name="T51" fmla="*/ 0 h 530"/>
              <a:gd name="T52" fmla="*/ 503 w 598"/>
              <a:gd name="T53" fmla="*/ 16 h 530"/>
              <a:gd name="T54" fmla="*/ 491 w 598"/>
              <a:gd name="T55" fmla="*/ 49 h 530"/>
              <a:gd name="T56" fmla="*/ 464 w 598"/>
              <a:gd name="T57" fmla="*/ 64 h 530"/>
              <a:gd name="T58" fmla="*/ 444 w 598"/>
              <a:gd name="T59" fmla="*/ 68 h 530"/>
              <a:gd name="T60" fmla="*/ 417 w 598"/>
              <a:gd name="T61" fmla="*/ 58 h 530"/>
              <a:gd name="T62" fmla="*/ 383 w 598"/>
              <a:gd name="T63" fmla="*/ 59 h 530"/>
              <a:gd name="T64" fmla="*/ 375 w 598"/>
              <a:gd name="T65" fmla="*/ 66 h 530"/>
              <a:gd name="T66" fmla="*/ 351 w 598"/>
              <a:gd name="T67" fmla="*/ 84 h 530"/>
              <a:gd name="T68" fmla="*/ 333 w 598"/>
              <a:gd name="T69" fmla="*/ 84 h 530"/>
              <a:gd name="T70" fmla="*/ 326 w 598"/>
              <a:gd name="T71" fmla="*/ 99 h 530"/>
              <a:gd name="T72" fmla="*/ 304 w 598"/>
              <a:gd name="T73" fmla="*/ 132 h 530"/>
              <a:gd name="T74" fmla="*/ 326 w 598"/>
              <a:gd name="T75" fmla="*/ 146 h 530"/>
              <a:gd name="T76" fmla="*/ 314 w 598"/>
              <a:gd name="T77" fmla="*/ 163 h 530"/>
              <a:gd name="T78" fmla="*/ 335 w 598"/>
              <a:gd name="T79" fmla="*/ 232 h 530"/>
              <a:gd name="T80" fmla="*/ 335 w 598"/>
              <a:gd name="T81" fmla="*/ 271 h 530"/>
              <a:gd name="T82" fmla="*/ 304 w 598"/>
              <a:gd name="T83" fmla="*/ 354 h 530"/>
              <a:gd name="T84" fmla="*/ 249 w 598"/>
              <a:gd name="T85" fmla="*/ 427 h 530"/>
              <a:gd name="T86" fmla="*/ 230 w 598"/>
              <a:gd name="T87" fmla="*/ 462 h 530"/>
              <a:gd name="T88" fmla="*/ 203 w 598"/>
              <a:gd name="T89" fmla="*/ 472 h 530"/>
              <a:gd name="T90" fmla="*/ 185 w 598"/>
              <a:gd name="T91" fmla="*/ 461 h 530"/>
              <a:gd name="T92" fmla="*/ 169 w 598"/>
              <a:gd name="T93" fmla="*/ 440 h 530"/>
              <a:gd name="T94" fmla="*/ 159 w 598"/>
              <a:gd name="T95" fmla="*/ 437 h 530"/>
              <a:gd name="T96" fmla="*/ 121 w 598"/>
              <a:gd name="T97" fmla="*/ 426 h 530"/>
              <a:gd name="T98" fmla="*/ 101 w 598"/>
              <a:gd name="T99" fmla="*/ 412 h 530"/>
              <a:gd name="T100" fmla="*/ 80 w 598"/>
              <a:gd name="T101" fmla="*/ 399 h 530"/>
              <a:gd name="T102" fmla="*/ 59 w 598"/>
              <a:gd name="T103" fmla="*/ 386 h 530"/>
              <a:gd name="T104" fmla="*/ 52 w 598"/>
              <a:gd name="T105" fmla="*/ 374 h 530"/>
              <a:gd name="T106" fmla="*/ 43 w 598"/>
              <a:gd name="T107" fmla="*/ 370 h 530"/>
              <a:gd name="T108" fmla="*/ 16 w 598"/>
              <a:gd name="T109" fmla="*/ 398 h 530"/>
              <a:gd name="T110" fmla="*/ 8 w 598"/>
              <a:gd name="T111" fmla="*/ 413 h 530"/>
              <a:gd name="T112" fmla="*/ 2 w 598"/>
              <a:gd name="T113" fmla="*/ 434 h 530"/>
              <a:gd name="T114" fmla="*/ 11 w 598"/>
              <a:gd name="T115" fmla="*/ 456 h 530"/>
              <a:gd name="T116" fmla="*/ 60 w 598"/>
              <a:gd name="T117" fmla="*/ 462 h 530"/>
              <a:gd name="T118" fmla="*/ 116 w 598"/>
              <a:gd name="T119" fmla="*/ 471 h 530"/>
              <a:gd name="T120" fmla="*/ 195 w 598"/>
              <a:gd name="T121" fmla="*/ 529 h 530"/>
              <a:gd name="T122" fmla="*/ 279 w 598"/>
              <a:gd name="T123" fmla="*/ 504 h 530"/>
              <a:gd name="T124" fmla="*/ 371 w 598"/>
              <a:gd name="T125" fmla="*/ 51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530">
                <a:moveTo>
                  <a:pt x="370" y="499"/>
                </a:moveTo>
                <a:cubicBezTo>
                  <a:pt x="369" y="497"/>
                  <a:pt x="370" y="494"/>
                  <a:pt x="390" y="475"/>
                </a:cubicBezTo>
                <a:cubicBezTo>
                  <a:pt x="392" y="473"/>
                  <a:pt x="392" y="473"/>
                  <a:pt x="392" y="473"/>
                </a:cubicBezTo>
                <a:cubicBezTo>
                  <a:pt x="392" y="473"/>
                  <a:pt x="391" y="471"/>
                  <a:pt x="386" y="466"/>
                </a:cubicBezTo>
                <a:cubicBezTo>
                  <a:pt x="386" y="466"/>
                  <a:pt x="386" y="466"/>
                  <a:pt x="385" y="466"/>
                </a:cubicBezTo>
                <a:cubicBezTo>
                  <a:pt x="384" y="465"/>
                  <a:pt x="382" y="466"/>
                  <a:pt x="380" y="467"/>
                </a:cubicBezTo>
                <a:cubicBezTo>
                  <a:pt x="377" y="468"/>
                  <a:pt x="375" y="468"/>
                  <a:pt x="374" y="468"/>
                </a:cubicBezTo>
                <a:cubicBezTo>
                  <a:pt x="370" y="467"/>
                  <a:pt x="371" y="462"/>
                  <a:pt x="372" y="450"/>
                </a:cubicBezTo>
                <a:cubicBezTo>
                  <a:pt x="372" y="448"/>
                  <a:pt x="373" y="446"/>
                  <a:pt x="373" y="445"/>
                </a:cubicBezTo>
                <a:cubicBezTo>
                  <a:pt x="373" y="441"/>
                  <a:pt x="375" y="440"/>
                  <a:pt x="377" y="439"/>
                </a:cubicBezTo>
                <a:cubicBezTo>
                  <a:pt x="378" y="439"/>
                  <a:pt x="378" y="439"/>
                  <a:pt x="379" y="439"/>
                </a:cubicBezTo>
                <a:cubicBezTo>
                  <a:pt x="379" y="438"/>
                  <a:pt x="378" y="436"/>
                  <a:pt x="378" y="435"/>
                </a:cubicBezTo>
                <a:cubicBezTo>
                  <a:pt x="377" y="435"/>
                  <a:pt x="377" y="434"/>
                  <a:pt x="377" y="434"/>
                </a:cubicBezTo>
                <a:cubicBezTo>
                  <a:pt x="375" y="432"/>
                  <a:pt x="375" y="428"/>
                  <a:pt x="375" y="423"/>
                </a:cubicBezTo>
                <a:cubicBezTo>
                  <a:pt x="375" y="422"/>
                  <a:pt x="376" y="421"/>
                  <a:pt x="376" y="421"/>
                </a:cubicBezTo>
                <a:cubicBezTo>
                  <a:pt x="376" y="418"/>
                  <a:pt x="378" y="414"/>
                  <a:pt x="382" y="411"/>
                </a:cubicBezTo>
                <a:cubicBezTo>
                  <a:pt x="386" y="409"/>
                  <a:pt x="392" y="409"/>
                  <a:pt x="397" y="411"/>
                </a:cubicBezTo>
                <a:cubicBezTo>
                  <a:pt x="402" y="413"/>
                  <a:pt x="403" y="412"/>
                  <a:pt x="405" y="410"/>
                </a:cubicBezTo>
                <a:cubicBezTo>
                  <a:pt x="407" y="407"/>
                  <a:pt x="425" y="391"/>
                  <a:pt x="427" y="389"/>
                </a:cubicBezTo>
                <a:cubicBezTo>
                  <a:pt x="429" y="388"/>
                  <a:pt x="432" y="389"/>
                  <a:pt x="441" y="390"/>
                </a:cubicBezTo>
                <a:cubicBezTo>
                  <a:pt x="445" y="390"/>
                  <a:pt x="450" y="391"/>
                  <a:pt x="451" y="391"/>
                </a:cubicBezTo>
                <a:cubicBezTo>
                  <a:pt x="453" y="390"/>
                  <a:pt x="457" y="378"/>
                  <a:pt x="459" y="369"/>
                </a:cubicBezTo>
                <a:cubicBezTo>
                  <a:pt x="459" y="366"/>
                  <a:pt x="463" y="365"/>
                  <a:pt x="466" y="364"/>
                </a:cubicBezTo>
                <a:cubicBezTo>
                  <a:pt x="467" y="364"/>
                  <a:pt x="468" y="364"/>
                  <a:pt x="469" y="364"/>
                </a:cubicBezTo>
                <a:cubicBezTo>
                  <a:pt x="471" y="363"/>
                  <a:pt x="476" y="357"/>
                  <a:pt x="477" y="355"/>
                </a:cubicBezTo>
                <a:cubicBezTo>
                  <a:pt x="478" y="353"/>
                  <a:pt x="482" y="338"/>
                  <a:pt x="482" y="336"/>
                </a:cubicBezTo>
                <a:cubicBezTo>
                  <a:pt x="482" y="333"/>
                  <a:pt x="487" y="331"/>
                  <a:pt x="494" y="330"/>
                </a:cubicBezTo>
                <a:cubicBezTo>
                  <a:pt x="495" y="330"/>
                  <a:pt x="495" y="330"/>
                  <a:pt x="496" y="330"/>
                </a:cubicBezTo>
                <a:cubicBezTo>
                  <a:pt x="497" y="329"/>
                  <a:pt x="502" y="323"/>
                  <a:pt x="503" y="321"/>
                </a:cubicBezTo>
                <a:cubicBezTo>
                  <a:pt x="504" y="320"/>
                  <a:pt x="505" y="319"/>
                  <a:pt x="506" y="319"/>
                </a:cubicBezTo>
                <a:cubicBezTo>
                  <a:pt x="507" y="318"/>
                  <a:pt x="509" y="317"/>
                  <a:pt x="515" y="314"/>
                </a:cubicBezTo>
                <a:cubicBezTo>
                  <a:pt x="517" y="313"/>
                  <a:pt x="521" y="311"/>
                  <a:pt x="521" y="311"/>
                </a:cubicBezTo>
                <a:cubicBezTo>
                  <a:pt x="523" y="309"/>
                  <a:pt x="542" y="293"/>
                  <a:pt x="544" y="289"/>
                </a:cubicBezTo>
                <a:cubicBezTo>
                  <a:pt x="547" y="286"/>
                  <a:pt x="548" y="280"/>
                  <a:pt x="548" y="276"/>
                </a:cubicBezTo>
                <a:cubicBezTo>
                  <a:pt x="549" y="275"/>
                  <a:pt x="549" y="274"/>
                  <a:pt x="549" y="274"/>
                </a:cubicBezTo>
                <a:cubicBezTo>
                  <a:pt x="550" y="270"/>
                  <a:pt x="546" y="266"/>
                  <a:pt x="544" y="264"/>
                </a:cubicBezTo>
                <a:cubicBezTo>
                  <a:pt x="541" y="261"/>
                  <a:pt x="542" y="259"/>
                  <a:pt x="542" y="257"/>
                </a:cubicBezTo>
                <a:cubicBezTo>
                  <a:pt x="542" y="256"/>
                  <a:pt x="543" y="255"/>
                  <a:pt x="543" y="254"/>
                </a:cubicBezTo>
                <a:cubicBezTo>
                  <a:pt x="542" y="254"/>
                  <a:pt x="538" y="253"/>
                  <a:pt x="536" y="253"/>
                </a:cubicBezTo>
                <a:cubicBezTo>
                  <a:pt x="534" y="253"/>
                  <a:pt x="533" y="253"/>
                  <a:pt x="532" y="252"/>
                </a:cubicBezTo>
                <a:cubicBezTo>
                  <a:pt x="530" y="251"/>
                  <a:pt x="529" y="249"/>
                  <a:pt x="527" y="236"/>
                </a:cubicBezTo>
                <a:cubicBezTo>
                  <a:pt x="526" y="235"/>
                  <a:pt x="526" y="234"/>
                  <a:pt x="526" y="233"/>
                </a:cubicBezTo>
                <a:cubicBezTo>
                  <a:pt x="525" y="230"/>
                  <a:pt x="537" y="213"/>
                  <a:pt x="537" y="212"/>
                </a:cubicBezTo>
                <a:cubicBezTo>
                  <a:pt x="538" y="211"/>
                  <a:pt x="539" y="210"/>
                  <a:pt x="541" y="208"/>
                </a:cubicBezTo>
                <a:cubicBezTo>
                  <a:pt x="543" y="206"/>
                  <a:pt x="546" y="204"/>
                  <a:pt x="547" y="202"/>
                </a:cubicBezTo>
                <a:cubicBezTo>
                  <a:pt x="549" y="199"/>
                  <a:pt x="550" y="199"/>
                  <a:pt x="550" y="197"/>
                </a:cubicBezTo>
                <a:cubicBezTo>
                  <a:pt x="550" y="196"/>
                  <a:pt x="550" y="196"/>
                  <a:pt x="550" y="196"/>
                </a:cubicBezTo>
                <a:cubicBezTo>
                  <a:pt x="551" y="193"/>
                  <a:pt x="560" y="175"/>
                  <a:pt x="562" y="172"/>
                </a:cubicBezTo>
                <a:cubicBezTo>
                  <a:pt x="563" y="170"/>
                  <a:pt x="569" y="165"/>
                  <a:pt x="574" y="160"/>
                </a:cubicBezTo>
                <a:cubicBezTo>
                  <a:pt x="575" y="159"/>
                  <a:pt x="576" y="158"/>
                  <a:pt x="576" y="158"/>
                </a:cubicBezTo>
                <a:cubicBezTo>
                  <a:pt x="577" y="157"/>
                  <a:pt x="581" y="155"/>
                  <a:pt x="589" y="153"/>
                </a:cubicBezTo>
                <a:cubicBezTo>
                  <a:pt x="590" y="152"/>
                  <a:pt x="592" y="152"/>
                  <a:pt x="592" y="152"/>
                </a:cubicBezTo>
                <a:cubicBezTo>
                  <a:pt x="594" y="150"/>
                  <a:pt x="598" y="134"/>
                  <a:pt x="598" y="132"/>
                </a:cubicBezTo>
                <a:cubicBezTo>
                  <a:pt x="598" y="130"/>
                  <a:pt x="597" y="125"/>
                  <a:pt x="596" y="123"/>
                </a:cubicBezTo>
                <a:cubicBezTo>
                  <a:pt x="595" y="122"/>
                  <a:pt x="593" y="120"/>
                  <a:pt x="592" y="119"/>
                </a:cubicBezTo>
                <a:cubicBezTo>
                  <a:pt x="590" y="117"/>
                  <a:pt x="588" y="115"/>
                  <a:pt x="587" y="113"/>
                </a:cubicBezTo>
                <a:cubicBezTo>
                  <a:pt x="586" y="111"/>
                  <a:pt x="577" y="106"/>
                  <a:pt x="574" y="105"/>
                </a:cubicBezTo>
                <a:cubicBezTo>
                  <a:pt x="572" y="104"/>
                  <a:pt x="571" y="103"/>
                  <a:pt x="571" y="103"/>
                </a:cubicBezTo>
                <a:cubicBezTo>
                  <a:pt x="570" y="103"/>
                  <a:pt x="568" y="104"/>
                  <a:pt x="566" y="105"/>
                </a:cubicBezTo>
                <a:cubicBezTo>
                  <a:pt x="564" y="105"/>
                  <a:pt x="562" y="106"/>
                  <a:pt x="561" y="106"/>
                </a:cubicBezTo>
                <a:cubicBezTo>
                  <a:pt x="557" y="107"/>
                  <a:pt x="553" y="104"/>
                  <a:pt x="546" y="95"/>
                </a:cubicBezTo>
                <a:cubicBezTo>
                  <a:pt x="544" y="93"/>
                  <a:pt x="542" y="87"/>
                  <a:pt x="540" y="80"/>
                </a:cubicBezTo>
                <a:cubicBezTo>
                  <a:pt x="540" y="77"/>
                  <a:pt x="539" y="75"/>
                  <a:pt x="539" y="74"/>
                </a:cubicBezTo>
                <a:cubicBezTo>
                  <a:pt x="538" y="73"/>
                  <a:pt x="535" y="70"/>
                  <a:pt x="534" y="68"/>
                </a:cubicBezTo>
                <a:cubicBezTo>
                  <a:pt x="532" y="67"/>
                  <a:pt x="531" y="66"/>
                  <a:pt x="530" y="65"/>
                </a:cubicBezTo>
                <a:cubicBezTo>
                  <a:pt x="528" y="61"/>
                  <a:pt x="527" y="51"/>
                  <a:pt x="527" y="49"/>
                </a:cubicBezTo>
                <a:cubicBezTo>
                  <a:pt x="527" y="48"/>
                  <a:pt x="524" y="47"/>
                  <a:pt x="519" y="45"/>
                </a:cubicBezTo>
                <a:cubicBezTo>
                  <a:pt x="518" y="44"/>
                  <a:pt x="517" y="44"/>
                  <a:pt x="517" y="44"/>
                </a:cubicBezTo>
                <a:cubicBezTo>
                  <a:pt x="514" y="42"/>
                  <a:pt x="513" y="38"/>
                  <a:pt x="512" y="37"/>
                </a:cubicBezTo>
                <a:cubicBezTo>
                  <a:pt x="512" y="37"/>
                  <a:pt x="512" y="37"/>
                  <a:pt x="512" y="36"/>
                </a:cubicBezTo>
                <a:cubicBezTo>
                  <a:pt x="512" y="36"/>
                  <a:pt x="512" y="36"/>
                  <a:pt x="512" y="36"/>
                </a:cubicBezTo>
                <a:cubicBezTo>
                  <a:pt x="512" y="26"/>
                  <a:pt x="513" y="21"/>
                  <a:pt x="514" y="19"/>
                </a:cubicBezTo>
                <a:cubicBezTo>
                  <a:pt x="514" y="19"/>
                  <a:pt x="514" y="19"/>
                  <a:pt x="514" y="19"/>
                </a:cubicBezTo>
                <a:cubicBezTo>
                  <a:pt x="515" y="19"/>
                  <a:pt x="515" y="19"/>
                  <a:pt x="515" y="19"/>
                </a:cubicBezTo>
                <a:cubicBezTo>
                  <a:pt x="515" y="19"/>
                  <a:pt x="516" y="18"/>
                  <a:pt x="517" y="17"/>
                </a:cubicBezTo>
                <a:cubicBezTo>
                  <a:pt x="523" y="13"/>
                  <a:pt x="526" y="10"/>
                  <a:pt x="527" y="9"/>
                </a:cubicBezTo>
                <a:cubicBezTo>
                  <a:pt x="526" y="7"/>
                  <a:pt x="523" y="4"/>
                  <a:pt x="522" y="3"/>
                </a:cubicBezTo>
                <a:cubicBezTo>
                  <a:pt x="518" y="1"/>
                  <a:pt x="514" y="0"/>
                  <a:pt x="512" y="0"/>
                </a:cubicBezTo>
                <a:cubicBezTo>
                  <a:pt x="512" y="0"/>
                  <a:pt x="512" y="0"/>
                  <a:pt x="512" y="0"/>
                </a:cubicBezTo>
                <a:cubicBezTo>
                  <a:pt x="512" y="0"/>
                  <a:pt x="512" y="0"/>
                  <a:pt x="512" y="0"/>
                </a:cubicBezTo>
                <a:cubicBezTo>
                  <a:pt x="508" y="11"/>
                  <a:pt x="505" y="15"/>
                  <a:pt x="503" y="16"/>
                </a:cubicBezTo>
                <a:cubicBezTo>
                  <a:pt x="493" y="20"/>
                  <a:pt x="492" y="22"/>
                  <a:pt x="492" y="22"/>
                </a:cubicBezTo>
                <a:cubicBezTo>
                  <a:pt x="492" y="23"/>
                  <a:pt x="492" y="25"/>
                  <a:pt x="492" y="27"/>
                </a:cubicBezTo>
                <a:cubicBezTo>
                  <a:pt x="493" y="42"/>
                  <a:pt x="492" y="47"/>
                  <a:pt x="491" y="49"/>
                </a:cubicBezTo>
                <a:cubicBezTo>
                  <a:pt x="490" y="50"/>
                  <a:pt x="490" y="50"/>
                  <a:pt x="489" y="50"/>
                </a:cubicBezTo>
                <a:cubicBezTo>
                  <a:pt x="487" y="50"/>
                  <a:pt x="479" y="51"/>
                  <a:pt x="477" y="52"/>
                </a:cubicBezTo>
                <a:cubicBezTo>
                  <a:pt x="478" y="52"/>
                  <a:pt x="468" y="66"/>
                  <a:pt x="464" y="64"/>
                </a:cubicBezTo>
                <a:cubicBezTo>
                  <a:pt x="461" y="63"/>
                  <a:pt x="456" y="62"/>
                  <a:pt x="455" y="62"/>
                </a:cubicBezTo>
                <a:cubicBezTo>
                  <a:pt x="455" y="62"/>
                  <a:pt x="455" y="63"/>
                  <a:pt x="454" y="63"/>
                </a:cubicBezTo>
                <a:cubicBezTo>
                  <a:pt x="451" y="65"/>
                  <a:pt x="447" y="68"/>
                  <a:pt x="444" y="68"/>
                </a:cubicBezTo>
                <a:cubicBezTo>
                  <a:pt x="441" y="68"/>
                  <a:pt x="426" y="65"/>
                  <a:pt x="423" y="63"/>
                </a:cubicBezTo>
                <a:cubicBezTo>
                  <a:pt x="422" y="62"/>
                  <a:pt x="422" y="61"/>
                  <a:pt x="421" y="61"/>
                </a:cubicBezTo>
                <a:cubicBezTo>
                  <a:pt x="420" y="60"/>
                  <a:pt x="417" y="58"/>
                  <a:pt x="417" y="58"/>
                </a:cubicBezTo>
                <a:cubicBezTo>
                  <a:pt x="415" y="60"/>
                  <a:pt x="409" y="64"/>
                  <a:pt x="405" y="64"/>
                </a:cubicBezTo>
                <a:cubicBezTo>
                  <a:pt x="404" y="65"/>
                  <a:pt x="390" y="66"/>
                  <a:pt x="387" y="62"/>
                </a:cubicBezTo>
                <a:cubicBezTo>
                  <a:pt x="386" y="60"/>
                  <a:pt x="384" y="59"/>
                  <a:pt x="383" y="59"/>
                </a:cubicBezTo>
                <a:cubicBezTo>
                  <a:pt x="382" y="60"/>
                  <a:pt x="381" y="61"/>
                  <a:pt x="379" y="61"/>
                </a:cubicBezTo>
                <a:cubicBezTo>
                  <a:pt x="378" y="62"/>
                  <a:pt x="375" y="64"/>
                  <a:pt x="375" y="65"/>
                </a:cubicBezTo>
                <a:cubicBezTo>
                  <a:pt x="375" y="65"/>
                  <a:pt x="375" y="66"/>
                  <a:pt x="375" y="66"/>
                </a:cubicBezTo>
                <a:cubicBezTo>
                  <a:pt x="376" y="72"/>
                  <a:pt x="376" y="78"/>
                  <a:pt x="373" y="80"/>
                </a:cubicBezTo>
                <a:cubicBezTo>
                  <a:pt x="370" y="82"/>
                  <a:pt x="358" y="86"/>
                  <a:pt x="355" y="85"/>
                </a:cubicBezTo>
                <a:cubicBezTo>
                  <a:pt x="354" y="85"/>
                  <a:pt x="353" y="85"/>
                  <a:pt x="351" y="84"/>
                </a:cubicBezTo>
                <a:cubicBezTo>
                  <a:pt x="348" y="83"/>
                  <a:pt x="342" y="81"/>
                  <a:pt x="340" y="81"/>
                </a:cubicBezTo>
                <a:cubicBezTo>
                  <a:pt x="340" y="82"/>
                  <a:pt x="339" y="82"/>
                  <a:pt x="338" y="82"/>
                </a:cubicBezTo>
                <a:cubicBezTo>
                  <a:pt x="335" y="83"/>
                  <a:pt x="333" y="84"/>
                  <a:pt x="333" y="84"/>
                </a:cubicBezTo>
                <a:cubicBezTo>
                  <a:pt x="333" y="85"/>
                  <a:pt x="333" y="85"/>
                  <a:pt x="333" y="86"/>
                </a:cubicBezTo>
                <a:cubicBezTo>
                  <a:pt x="333" y="91"/>
                  <a:pt x="334" y="98"/>
                  <a:pt x="329" y="98"/>
                </a:cubicBezTo>
                <a:cubicBezTo>
                  <a:pt x="328" y="99"/>
                  <a:pt x="327" y="99"/>
                  <a:pt x="326" y="99"/>
                </a:cubicBezTo>
                <a:cubicBezTo>
                  <a:pt x="323" y="99"/>
                  <a:pt x="320" y="99"/>
                  <a:pt x="319" y="100"/>
                </a:cubicBezTo>
                <a:cubicBezTo>
                  <a:pt x="312" y="104"/>
                  <a:pt x="301" y="112"/>
                  <a:pt x="300" y="115"/>
                </a:cubicBezTo>
                <a:cubicBezTo>
                  <a:pt x="300" y="118"/>
                  <a:pt x="302" y="131"/>
                  <a:pt x="304" y="132"/>
                </a:cubicBezTo>
                <a:cubicBezTo>
                  <a:pt x="304" y="132"/>
                  <a:pt x="306" y="133"/>
                  <a:pt x="307" y="133"/>
                </a:cubicBezTo>
                <a:cubicBezTo>
                  <a:pt x="311" y="134"/>
                  <a:pt x="315" y="136"/>
                  <a:pt x="318" y="137"/>
                </a:cubicBezTo>
                <a:cubicBezTo>
                  <a:pt x="324" y="141"/>
                  <a:pt x="327" y="144"/>
                  <a:pt x="326" y="146"/>
                </a:cubicBezTo>
                <a:cubicBezTo>
                  <a:pt x="326" y="147"/>
                  <a:pt x="326" y="148"/>
                  <a:pt x="324" y="149"/>
                </a:cubicBezTo>
                <a:cubicBezTo>
                  <a:pt x="322" y="149"/>
                  <a:pt x="320" y="152"/>
                  <a:pt x="319" y="153"/>
                </a:cubicBezTo>
                <a:cubicBezTo>
                  <a:pt x="316" y="158"/>
                  <a:pt x="314" y="162"/>
                  <a:pt x="314" y="163"/>
                </a:cubicBezTo>
                <a:cubicBezTo>
                  <a:pt x="315" y="166"/>
                  <a:pt x="327" y="221"/>
                  <a:pt x="328" y="225"/>
                </a:cubicBezTo>
                <a:cubicBezTo>
                  <a:pt x="328" y="227"/>
                  <a:pt x="330" y="230"/>
                  <a:pt x="332" y="231"/>
                </a:cubicBezTo>
                <a:cubicBezTo>
                  <a:pt x="333" y="231"/>
                  <a:pt x="334" y="232"/>
                  <a:pt x="335" y="232"/>
                </a:cubicBezTo>
                <a:cubicBezTo>
                  <a:pt x="339" y="233"/>
                  <a:pt x="345" y="235"/>
                  <a:pt x="344" y="240"/>
                </a:cubicBezTo>
                <a:cubicBezTo>
                  <a:pt x="344" y="242"/>
                  <a:pt x="342" y="247"/>
                  <a:pt x="340" y="253"/>
                </a:cubicBezTo>
                <a:cubicBezTo>
                  <a:pt x="338" y="260"/>
                  <a:pt x="335" y="269"/>
                  <a:pt x="335" y="271"/>
                </a:cubicBezTo>
                <a:cubicBezTo>
                  <a:pt x="335" y="271"/>
                  <a:pt x="334" y="319"/>
                  <a:pt x="329" y="323"/>
                </a:cubicBezTo>
                <a:cubicBezTo>
                  <a:pt x="327" y="325"/>
                  <a:pt x="323" y="331"/>
                  <a:pt x="318" y="336"/>
                </a:cubicBezTo>
                <a:cubicBezTo>
                  <a:pt x="313" y="343"/>
                  <a:pt x="307" y="351"/>
                  <a:pt x="304" y="354"/>
                </a:cubicBezTo>
                <a:cubicBezTo>
                  <a:pt x="299" y="358"/>
                  <a:pt x="278" y="379"/>
                  <a:pt x="277" y="381"/>
                </a:cubicBezTo>
                <a:cubicBezTo>
                  <a:pt x="274" y="387"/>
                  <a:pt x="268" y="402"/>
                  <a:pt x="265" y="407"/>
                </a:cubicBezTo>
                <a:cubicBezTo>
                  <a:pt x="262" y="412"/>
                  <a:pt x="252" y="424"/>
                  <a:pt x="249" y="427"/>
                </a:cubicBezTo>
                <a:cubicBezTo>
                  <a:pt x="246" y="430"/>
                  <a:pt x="233" y="441"/>
                  <a:pt x="233" y="441"/>
                </a:cubicBezTo>
                <a:cubicBezTo>
                  <a:pt x="231" y="443"/>
                  <a:pt x="231" y="453"/>
                  <a:pt x="231" y="457"/>
                </a:cubicBezTo>
                <a:cubicBezTo>
                  <a:pt x="231" y="460"/>
                  <a:pt x="231" y="461"/>
                  <a:pt x="230" y="462"/>
                </a:cubicBezTo>
                <a:cubicBezTo>
                  <a:pt x="230" y="465"/>
                  <a:pt x="225" y="466"/>
                  <a:pt x="219" y="466"/>
                </a:cubicBezTo>
                <a:cubicBezTo>
                  <a:pt x="218" y="466"/>
                  <a:pt x="216" y="467"/>
                  <a:pt x="214" y="468"/>
                </a:cubicBezTo>
                <a:cubicBezTo>
                  <a:pt x="209" y="471"/>
                  <a:pt x="206" y="472"/>
                  <a:pt x="203" y="472"/>
                </a:cubicBezTo>
                <a:cubicBezTo>
                  <a:pt x="201" y="472"/>
                  <a:pt x="200" y="471"/>
                  <a:pt x="200" y="469"/>
                </a:cubicBezTo>
                <a:cubicBezTo>
                  <a:pt x="200" y="468"/>
                  <a:pt x="199" y="467"/>
                  <a:pt x="197" y="463"/>
                </a:cubicBezTo>
                <a:cubicBezTo>
                  <a:pt x="195" y="459"/>
                  <a:pt x="190" y="460"/>
                  <a:pt x="185" y="461"/>
                </a:cubicBezTo>
                <a:cubicBezTo>
                  <a:pt x="183" y="461"/>
                  <a:pt x="182" y="462"/>
                  <a:pt x="181" y="461"/>
                </a:cubicBezTo>
                <a:cubicBezTo>
                  <a:pt x="177" y="461"/>
                  <a:pt x="170" y="449"/>
                  <a:pt x="170" y="449"/>
                </a:cubicBezTo>
                <a:cubicBezTo>
                  <a:pt x="168" y="445"/>
                  <a:pt x="168" y="442"/>
                  <a:pt x="169" y="440"/>
                </a:cubicBezTo>
                <a:cubicBezTo>
                  <a:pt x="169" y="440"/>
                  <a:pt x="169" y="440"/>
                  <a:pt x="169" y="440"/>
                </a:cubicBezTo>
                <a:cubicBezTo>
                  <a:pt x="168" y="439"/>
                  <a:pt x="164" y="438"/>
                  <a:pt x="162" y="438"/>
                </a:cubicBezTo>
                <a:cubicBezTo>
                  <a:pt x="161" y="438"/>
                  <a:pt x="160" y="438"/>
                  <a:pt x="159" y="437"/>
                </a:cubicBezTo>
                <a:cubicBezTo>
                  <a:pt x="156" y="437"/>
                  <a:pt x="152" y="433"/>
                  <a:pt x="149" y="429"/>
                </a:cubicBezTo>
                <a:cubicBezTo>
                  <a:pt x="146" y="427"/>
                  <a:pt x="143" y="424"/>
                  <a:pt x="142" y="423"/>
                </a:cubicBezTo>
                <a:cubicBezTo>
                  <a:pt x="141" y="423"/>
                  <a:pt x="136" y="422"/>
                  <a:pt x="121" y="426"/>
                </a:cubicBezTo>
                <a:cubicBezTo>
                  <a:pt x="117" y="428"/>
                  <a:pt x="113" y="422"/>
                  <a:pt x="109" y="416"/>
                </a:cubicBezTo>
                <a:cubicBezTo>
                  <a:pt x="108" y="416"/>
                  <a:pt x="108" y="415"/>
                  <a:pt x="108" y="415"/>
                </a:cubicBezTo>
                <a:cubicBezTo>
                  <a:pt x="107" y="415"/>
                  <a:pt x="106" y="413"/>
                  <a:pt x="101" y="412"/>
                </a:cubicBezTo>
                <a:cubicBezTo>
                  <a:pt x="99" y="412"/>
                  <a:pt x="96" y="409"/>
                  <a:pt x="92" y="405"/>
                </a:cubicBezTo>
                <a:cubicBezTo>
                  <a:pt x="91" y="404"/>
                  <a:pt x="89" y="402"/>
                  <a:pt x="88" y="401"/>
                </a:cubicBezTo>
                <a:cubicBezTo>
                  <a:pt x="86" y="400"/>
                  <a:pt x="82" y="399"/>
                  <a:pt x="80" y="399"/>
                </a:cubicBezTo>
                <a:cubicBezTo>
                  <a:pt x="79" y="399"/>
                  <a:pt x="78" y="398"/>
                  <a:pt x="78" y="398"/>
                </a:cubicBezTo>
                <a:cubicBezTo>
                  <a:pt x="78" y="398"/>
                  <a:pt x="68" y="394"/>
                  <a:pt x="67" y="391"/>
                </a:cubicBezTo>
                <a:cubicBezTo>
                  <a:pt x="66" y="390"/>
                  <a:pt x="61" y="388"/>
                  <a:pt x="59" y="386"/>
                </a:cubicBezTo>
                <a:cubicBezTo>
                  <a:pt x="56" y="385"/>
                  <a:pt x="54" y="384"/>
                  <a:pt x="53" y="384"/>
                </a:cubicBezTo>
                <a:cubicBezTo>
                  <a:pt x="51" y="382"/>
                  <a:pt x="51" y="379"/>
                  <a:pt x="51" y="376"/>
                </a:cubicBezTo>
                <a:cubicBezTo>
                  <a:pt x="51" y="376"/>
                  <a:pt x="52" y="375"/>
                  <a:pt x="52" y="374"/>
                </a:cubicBezTo>
                <a:cubicBezTo>
                  <a:pt x="52" y="372"/>
                  <a:pt x="49" y="370"/>
                  <a:pt x="47" y="369"/>
                </a:cubicBezTo>
                <a:cubicBezTo>
                  <a:pt x="46" y="369"/>
                  <a:pt x="45" y="369"/>
                  <a:pt x="43" y="370"/>
                </a:cubicBezTo>
                <a:cubicBezTo>
                  <a:pt x="43" y="370"/>
                  <a:pt x="43" y="370"/>
                  <a:pt x="43" y="370"/>
                </a:cubicBezTo>
                <a:cubicBezTo>
                  <a:pt x="42" y="371"/>
                  <a:pt x="31" y="382"/>
                  <a:pt x="23" y="391"/>
                </a:cubicBezTo>
                <a:cubicBezTo>
                  <a:pt x="20" y="393"/>
                  <a:pt x="18" y="395"/>
                  <a:pt x="16" y="397"/>
                </a:cubicBezTo>
                <a:cubicBezTo>
                  <a:pt x="16" y="397"/>
                  <a:pt x="16" y="398"/>
                  <a:pt x="16" y="398"/>
                </a:cubicBezTo>
                <a:cubicBezTo>
                  <a:pt x="16" y="398"/>
                  <a:pt x="15" y="398"/>
                  <a:pt x="15" y="398"/>
                </a:cubicBezTo>
                <a:cubicBezTo>
                  <a:pt x="11" y="402"/>
                  <a:pt x="9" y="404"/>
                  <a:pt x="8" y="405"/>
                </a:cubicBezTo>
                <a:cubicBezTo>
                  <a:pt x="7" y="406"/>
                  <a:pt x="7" y="411"/>
                  <a:pt x="8" y="413"/>
                </a:cubicBezTo>
                <a:cubicBezTo>
                  <a:pt x="8" y="415"/>
                  <a:pt x="8" y="416"/>
                  <a:pt x="8" y="416"/>
                </a:cubicBezTo>
                <a:cubicBezTo>
                  <a:pt x="8" y="421"/>
                  <a:pt x="3" y="423"/>
                  <a:pt x="1" y="424"/>
                </a:cubicBezTo>
                <a:cubicBezTo>
                  <a:pt x="0" y="424"/>
                  <a:pt x="0" y="426"/>
                  <a:pt x="2" y="434"/>
                </a:cubicBezTo>
                <a:cubicBezTo>
                  <a:pt x="2" y="435"/>
                  <a:pt x="5" y="437"/>
                  <a:pt x="6" y="439"/>
                </a:cubicBezTo>
                <a:cubicBezTo>
                  <a:pt x="7" y="440"/>
                  <a:pt x="9" y="441"/>
                  <a:pt x="10" y="442"/>
                </a:cubicBezTo>
                <a:cubicBezTo>
                  <a:pt x="11" y="445"/>
                  <a:pt x="11" y="451"/>
                  <a:pt x="11" y="456"/>
                </a:cubicBezTo>
                <a:cubicBezTo>
                  <a:pt x="12" y="454"/>
                  <a:pt x="14" y="453"/>
                  <a:pt x="15" y="451"/>
                </a:cubicBezTo>
                <a:cubicBezTo>
                  <a:pt x="19" y="446"/>
                  <a:pt x="29" y="456"/>
                  <a:pt x="33" y="459"/>
                </a:cubicBezTo>
                <a:cubicBezTo>
                  <a:pt x="37" y="461"/>
                  <a:pt x="57" y="462"/>
                  <a:pt x="60" y="462"/>
                </a:cubicBezTo>
                <a:cubicBezTo>
                  <a:pt x="64" y="462"/>
                  <a:pt x="71" y="470"/>
                  <a:pt x="73" y="473"/>
                </a:cubicBezTo>
                <a:cubicBezTo>
                  <a:pt x="76" y="476"/>
                  <a:pt x="82" y="472"/>
                  <a:pt x="86" y="470"/>
                </a:cubicBezTo>
                <a:cubicBezTo>
                  <a:pt x="90" y="469"/>
                  <a:pt x="104" y="470"/>
                  <a:pt x="116" y="471"/>
                </a:cubicBezTo>
                <a:cubicBezTo>
                  <a:pt x="127" y="472"/>
                  <a:pt x="137" y="480"/>
                  <a:pt x="142" y="486"/>
                </a:cubicBezTo>
                <a:cubicBezTo>
                  <a:pt x="146" y="491"/>
                  <a:pt x="153" y="510"/>
                  <a:pt x="161" y="517"/>
                </a:cubicBezTo>
                <a:cubicBezTo>
                  <a:pt x="169" y="525"/>
                  <a:pt x="188" y="529"/>
                  <a:pt x="195" y="529"/>
                </a:cubicBezTo>
                <a:cubicBezTo>
                  <a:pt x="202" y="530"/>
                  <a:pt x="231" y="524"/>
                  <a:pt x="237" y="522"/>
                </a:cubicBezTo>
                <a:cubicBezTo>
                  <a:pt x="242" y="521"/>
                  <a:pt x="252" y="512"/>
                  <a:pt x="256" y="508"/>
                </a:cubicBezTo>
                <a:cubicBezTo>
                  <a:pt x="260" y="504"/>
                  <a:pt x="274" y="504"/>
                  <a:pt x="279" y="504"/>
                </a:cubicBezTo>
                <a:cubicBezTo>
                  <a:pt x="284" y="504"/>
                  <a:pt x="305" y="502"/>
                  <a:pt x="310" y="501"/>
                </a:cubicBezTo>
                <a:cubicBezTo>
                  <a:pt x="314" y="501"/>
                  <a:pt x="327" y="508"/>
                  <a:pt x="335" y="510"/>
                </a:cubicBezTo>
                <a:cubicBezTo>
                  <a:pt x="343" y="511"/>
                  <a:pt x="366" y="512"/>
                  <a:pt x="371" y="512"/>
                </a:cubicBezTo>
                <a:cubicBezTo>
                  <a:pt x="371" y="509"/>
                  <a:pt x="370" y="501"/>
                  <a:pt x="370" y="49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274"/>
          <p:cNvSpPr>
            <a:spLocks/>
          </p:cNvSpPr>
          <p:nvPr/>
        </p:nvSpPr>
        <p:spPr bwMode="auto">
          <a:xfrm>
            <a:off x="11043010" y="7089434"/>
            <a:ext cx="1054847" cy="690573"/>
          </a:xfrm>
          <a:custGeom>
            <a:avLst/>
            <a:gdLst>
              <a:gd name="T0" fmla="*/ 359 w 375"/>
              <a:gd name="T1" fmla="*/ 107 h 245"/>
              <a:gd name="T2" fmla="*/ 370 w 375"/>
              <a:gd name="T3" fmla="*/ 93 h 245"/>
              <a:gd name="T4" fmla="*/ 366 w 375"/>
              <a:gd name="T5" fmla="*/ 77 h 245"/>
              <a:gd name="T6" fmla="*/ 362 w 375"/>
              <a:gd name="T7" fmla="*/ 56 h 245"/>
              <a:gd name="T8" fmla="*/ 367 w 375"/>
              <a:gd name="T9" fmla="*/ 50 h 245"/>
              <a:gd name="T10" fmla="*/ 375 w 375"/>
              <a:gd name="T11" fmla="*/ 32 h 245"/>
              <a:gd name="T12" fmla="*/ 359 w 375"/>
              <a:gd name="T13" fmla="*/ 28 h 245"/>
              <a:gd name="T14" fmla="*/ 320 w 375"/>
              <a:gd name="T15" fmla="*/ 10 h 245"/>
              <a:gd name="T16" fmla="*/ 305 w 375"/>
              <a:gd name="T17" fmla="*/ 9 h 245"/>
              <a:gd name="T18" fmla="*/ 288 w 375"/>
              <a:gd name="T19" fmla="*/ 0 h 245"/>
              <a:gd name="T20" fmla="*/ 282 w 375"/>
              <a:gd name="T21" fmla="*/ 0 h 245"/>
              <a:gd name="T22" fmla="*/ 276 w 375"/>
              <a:gd name="T23" fmla="*/ 9 h 245"/>
              <a:gd name="T24" fmla="*/ 272 w 375"/>
              <a:gd name="T25" fmla="*/ 7 h 245"/>
              <a:gd name="T26" fmla="*/ 249 w 375"/>
              <a:gd name="T27" fmla="*/ 12 h 245"/>
              <a:gd name="T28" fmla="*/ 218 w 375"/>
              <a:gd name="T29" fmla="*/ 22 h 245"/>
              <a:gd name="T30" fmla="*/ 205 w 375"/>
              <a:gd name="T31" fmla="*/ 55 h 245"/>
              <a:gd name="T32" fmla="*/ 191 w 375"/>
              <a:gd name="T33" fmla="*/ 59 h 245"/>
              <a:gd name="T34" fmla="*/ 190 w 375"/>
              <a:gd name="T35" fmla="*/ 70 h 245"/>
              <a:gd name="T36" fmla="*/ 181 w 375"/>
              <a:gd name="T37" fmla="*/ 81 h 245"/>
              <a:gd name="T38" fmla="*/ 178 w 375"/>
              <a:gd name="T39" fmla="*/ 99 h 245"/>
              <a:gd name="T40" fmla="*/ 165 w 375"/>
              <a:gd name="T41" fmla="*/ 102 h 245"/>
              <a:gd name="T42" fmla="*/ 143 w 375"/>
              <a:gd name="T43" fmla="*/ 122 h 245"/>
              <a:gd name="T44" fmla="*/ 122 w 375"/>
              <a:gd name="T45" fmla="*/ 128 h 245"/>
              <a:gd name="T46" fmla="*/ 111 w 375"/>
              <a:gd name="T47" fmla="*/ 125 h 245"/>
              <a:gd name="T48" fmla="*/ 102 w 375"/>
              <a:gd name="T49" fmla="*/ 121 h 245"/>
              <a:gd name="T50" fmla="*/ 87 w 375"/>
              <a:gd name="T51" fmla="*/ 120 h 245"/>
              <a:gd name="T52" fmla="*/ 69 w 375"/>
              <a:gd name="T53" fmla="*/ 114 h 245"/>
              <a:gd name="T54" fmla="*/ 53 w 375"/>
              <a:gd name="T55" fmla="*/ 104 h 245"/>
              <a:gd name="T56" fmla="*/ 44 w 375"/>
              <a:gd name="T57" fmla="*/ 125 h 245"/>
              <a:gd name="T58" fmla="*/ 5 w 375"/>
              <a:gd name="T59" fmla="*/ 135 h 245"/>
              <a:gd name="T60" fmla="*/ 8 w 375"/>
              <a:gd name="T61" fmla="*/ 170 h 245"/>
              <a:gd name="T62" fmla="*/ 34 w 375"/>
              <a:gd name="T63" fmla="*/ 200 h 245"/>
              <a:gd name="T64" fmla="*/ 21 w 375"/>
              <a:gd name="T65" fmla="*/ 212 h 245"/>
              <a:gd name="T66" fmla="*/ 17 w 375"/>
              <a:gd name="T67" fmla="*/ 218 h 245"/>
              <a:gd name="T68" fmla="*/ 25 w 375"/>
              <a:gd name="T69" fmla="*/ 239 h 245"/>
              <a:gd name="T70" fmla="*/ 32 w 375"/>
              <a:gd name="T71" fmla="*/ 237 h 245"/>
              <a:gd name="T72" fmla="*/ 48 w 375"/>
              <a:gd name="T73" fmla="*/ 231 h 245"/>
              <a:gd name="T74" fmla="*/ 101 w 375"/>
              <a:gd name="T75" fmla="*/ 206 h 245"/>
              <a:gd name="T76" fmla="*/ 120 w 375"/>
              <a:gd name="T77" fmla="*/ 191 h 245"/>
              <a:gd name="T78" fmla="*/ 148 w 375"/>
              <a:gd name="T79" fmla="*/ 186 h 245"/>
              <a:gd name="T80" fmla="*/ 177 w 375"/>
              <a:gd name="T81" fmla="*/ 191 h 245"/>
              <a:gd name="T82" fmla="*/ 221 w 375"/>
              <a:gd name="T83" fmla="*/ 219 h 245"/>
              <a:gd name="T84" fmla="*/ 275 w 375"/>
              <a:gd name="T85" fmla="*/ 226 h 245"/>
              <a:gd name="T86" fmla="*/ 328 w 375"/>
              <a:gd name="T87" fmla="*/ 229 h 245"/>
              <a:gd name="T88" fmla="*/ 361 w 375"/>
              <a:gd name="T89" fmla="*/ 204 h 245"/>
              <a:gd name="T90" fmla="*/ 350 w 375"/>
              <a:gd name="T91" fmla="*/ 179 h 245"/>
              <a:gd name="T92" fmla="*/ 342 w 375"/>
              <a:gd name="T93" fmla="*/ 151 h 245"/>
              <a:gd name="T94" fmla="*/ 354 w 375"/>
              <a:gd name="T95" fmla="*/ 12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5" h="245">
                <a:moveTo>
                  <a:pt x="354" y="120"/>
                </a:moveTo>
                <a:cubicBezTo>
                  <a:pt x="358" y="116"/>
                  <a:pt x="358" y="112"/>
                  <a:pt x="359" y="107"/>
                </a:cubicBezTo>
                <a:cubicBezTo>
                  <a:pt x="360" y="104"/>
                  <a:pt x="365" y="99"/>
                  <a:pt x="370" y="95"/>
                </a:cubicBezTo>
                <a:cubicBezTo>
                  <a:pt x="370" y="94"/>
                  <a:pt x="369" y="94"/>
                  <a:pt x="370" y="93"/>
                </a:cubicBezTo>
                <a:cubicBezTo>
                  <a:pt x="370" y="88"/>
                  <a:pt x="370" y="82"/>
                  <a:pt x="369" y="81"/>
                </a:cubicBezTo>
                <a:cubicBezTo>
                  <a:pt x="369" y="80"/>
                  <a:pt x="368" y="79"/>
                  <a:pt x="366" y="77"/>
                </a:cubicBezTo>
                <a:cubicBezTo>
                  <a:pt x="363" y="75"/>
                  <a:pt x="361" y="73"/>
                  <a:pt x="361" y="71"/>
                </a:cubicBezTo>
                <a:cubicBezTo>
                  <a:pt x="359" y="61"/>
                  <a:pt x="359" y="57"/>
                  <a:pt x="362" y="56"/>
                </a:cubicBezTo>
                <a:cubicBezTo>
                  <a:pt x="364" y="55"/>
                  <a:pt x="367" y="54"/>
                  <a:pt x="367" y="52"/>
                </a:cubicBezTo>
                <a:cubicBezTo>
                  <a:pt x="367" y="52"/>
                  <a:pt x="367" y="51"/>
                  <a:pt x="367" y="50"/>
                </a:cubicBezTo>
                <a:cubicBezTo>
                  <a:pt x="366" y="46"/>
                  <a:pt x="366" y="40"/>
                  <a:pt x="369" y="38"/>
                </a:cubicBezTo>
                <a:cubicBezTo>
                  <a:pt x="369" y="37"/>
                  <a:pt x="372" y="35"/>
                  <a:pt x="375" y="32"/>
                </a:cubicBezTo>
                <a:cubicBezTo>
                  <a:pt x="365" y="22"/>
                  <a:pt x="365" y="22"/>
                  <a:pt x="365" y="22"/>
                </a:cubicBezTo>
                <a:cubicBezTo>
                  <a:pt x="363" y="24"/>
                  <a:pt x="360" y="27"/>
                  <a:pt x="359" y="28"/>
                </a:cubicBezTo>
                <a:cubicBezTo>
                  <a:pt x="355" y="31"/>
                  <a:pt x="342" y="28"/>
                  <a:pt x="338" y="26"/>
                </a:cubicBezTo>
                <a:cubicBezTo>
                  <a:pt x="334" y="24"/>
                  <a:pt x="321" y="14"/>
                  <a:pt x="320" y="10"/>
                </a:cubicBezTo>
                <a:cubicBezTo>
                  <a:pt x="319" y="9"/>
                  <a:pt x="312" y="9"/>
                  <a:pt x="310" y="9"/>
                </a:cubicBezTo>
                <a:cubicBezTo>
                  <a:pt x="308" y="9"/>
                  <a:pt x="306" y="9"/>
                  <a:pt x="305" y="9"/>
                </a:cubicBezTo>
                <a:cubicBezTo>
                  <a:pt x="300" y="8"/>
                  <a:pt x="296" y="4"/>
                  <a:pt x="293" y="1"/>
                </a:cubicBezTo>
                <a:cubicBezTo>
                  <a:pt x="293" y="0"/>
                  <a:pt x="290" y="0"/>
                  <a:pt x="288" y="0"/>
                </a:cubicBezTo>
                <a:cubicBezTo>
                  <a:pt x="287" y="0"/>
                  <a:pt x="287" y="0"/>
                  <a:pt x="286" y="0"/>
                </a:cubicBezTo>
                <a:cubicBezTo>
                  <a:pt x="285" y="0"/>
                  <a:pt x="284" y="0"/>
                  <a:pt x="282" y="0"/>
                </a:cubicBezTo>
                <a:cubicBezTo>
                  <a:pt x="282" y="3"/>
                  <a:pt x="281" y="7"/>
                  <a:pt x="279" y="9"/>
                </a:cubicBezTo>
                <a:cubicBezTo>
                  <a:pt x="278" y="9"/>
                  <a:pt x="277" y="9"/>
                  <a:pt x="276" y="9"/>
                </a:cubicBezTo>
                <a:cubicBezTo>
                  <a:pt x="274" y="8"/>
                  <a:pt x="273" y="8"/>
                  <a:pt x="273" y="7"/>
                </a:cubicBezTo>
                <a:cubicBezTo>
                  <a:pt x="272" y="7"/>
                  <a:pt x="272" y="7"/>
                  <a:pt x="272" y="7"/>
                </a:cubicBezTo>
                <a:cubicBezTo>
                  <a:pt x="270" y="9"/>
                  <a:pt x="267" y="14"/>
                  <a:pt x="263" y="13"/>
                </a:cubicBezTo>
                <a:cubicBezTo>
                  <a:pt x="258" y="12"/>
                  <a:pt x="251" y="11"/>
                  <a:pt x="249" y="12"/>
                </a:cubicBezTo>
                <a:cubicBezTo>
                  <a:pt x="242" y="22"/>
                  <a:pt x="237" y="26"/>
                  <a:pt x="232" y="25"/>
                </a:cubicBezTo>
                <a:cubicBezTo>
                  <a:pt x="225" y="23"/>
                  <a:pt x="219" y="22"/>
                  <a:pt x="218" y="22"/>
                </a:cubicBezTo>
                <a:cubicBezTo>
                  <a:pt x="216" y="24"/>
                  <a:pt x="211" y="28"/>
                  <a:pt x="211" y="29"/>
                </a:cubicBezTo>
                <a:cubicBezTo>
                  <a:pt x="211" y="29"/>
                  <a:pt x="210" y="52"/>
                  <a:pt x="205" y="55"/>
                </a:cubicBezTo>
                <a:cubicBezTo>
                  <a:pt x="204" y="55"/>
                  <a:pt x="202" y="56"/>
                  <a:pt x="199" y="56"/>
                </a:cubicBezTo>
                <a:cubicBezTo>
                  <a:pt x="197" y="57"/>
                  <a:pt x="192" y="58"/>
                  <a:pt x="191" y="59"/>
                </a:cubicBezTo>
                <a:cubicBezTo>
                  <a:pt x="192" y="59"/>
                  <a:pt x="192" y="60"/>
                  <a:pt x="192" y="61"/>
                </a:cubicBezTo>
                <a:cubicBezTo>
                  <a:pt x="192" y="65"/>
                  <a:pt x="192" y="68"/>
                  <a:pt x="190" y="70"/>
                </a:cubicBezTo>
                <a:cubicBezTo>
                  <a:pt x="186" y="72"/>
                  <a:pt x="181" y="76"/>
                  <a:pt x="181" y="78"/>
                </a:cubicBezTo>
                <a:cubicBezTo>
                  <a:pt x="181" y="79"/>
                  <a:pt x="181" y="80"/>
                  <a:pt x="181" y="81"/>
                </a:cubicBezTo>
                <a:cubicBezTo>
                  <a:pt x="182" y="88"/>
                  <a:pt x="183" y="95"/>
                  <a:pt x="181" y="98"/>
                </a:cubicBezTo>
                <a:cubicBezTo>
                  <a:pt x="180" y="99"/>
                  <a:pt x="179" y="99"/>
                  <a:pt x="178" y="99"/>
                </a:cubicBezTo>
                <a:cubicBezTo>
                  <a:pt x="177" y="100"/>
                  <a:pt x="176" y="100"/>
                  <a:pt x="175" y="100"/>
                </a:cubicBezTo>
                <a:cubicBezTo>
                  <a:pt x="171" y="100"/>
                  <a:pt x="167" y="100"/>
                  <a:pt x="165" y="102"/>
                </a:cubicBezTo>
                <a:cubicBezTo>
                  <a:pt x="163" y="104"/>
                  <a:pt x="158" y="109"/>
                  <a:pt x="153" y="113"/>
                </a:cubicBezTo>
                <a:cubicBezTo>
                  <a:pt x="149" y="117"/>
                  <a:pt x="144" y="121"/>
                  <a:pt x="143" y="122"/>
                </a:cubicBezTo>
                <a:cubicBezTo>
                  <a:pt x="141" y="124"/>
                  <a:pt x="136" y="126"/>
                  <a:pt x="127" y="128"/>
                </a:cubicBezTo>
                <a:cubicBezTo>
                  <a:pt x="125" y="128"/>
                  <a:pt x="124" y="128"/>
                  <a:pt x="122" y="128"/>
                </a:cubicBezTo>
                <a:cubicBezTo>
                  <a:pt x="120" y="128"/>
                  <a:pt x="118" y="128"/>
                  <a:pt x="115" y="127"/>
                </a:cubicBezTo>
                <a:cubicBezTo>
                  <a:pt x="114" y="126"/>
                  <a:pt x="113" y="126"/>
                  <a:pt x="111" y="125"/>
                </a:cubicBezTo>
                <a:cubicBezTo>
                  <a:pt x="109" y="124"/>
                  <a:pt x="103" y="121"/>
                  <a:pt x="102" y="121"/>
                </a:cubicBezTo>
                <a:cubicBezTo>
                  <a:pt x="102" y="121"/>
                  <a:pt x="102" y="121"/>
                  <a:pt x="102" y="121"/>
                </a:cubicBezTo>
                <a:cubicBezTo>
                  <a:pt x="100" y="121"/>
                  <a:pt x="96" y="121"/>
                  <a:pt x="91" y="121"/>
                </a:cubicBezTo>
                <a:cubicBezTo>
                  <a:pt x="89" y="121"/>
                  <a:pt x="87" y="120"/>
                  <a:pt x="87" y="120"/>
                </a:cubicBezTo>
                <a:cubicBezTo>
                  <a:pt x="84" y="120"/>
                  <a:pt x="79" y="118"/>
                  <a:pt x="71" y="115"/>
                </a:cubicBezTo>
                <a:cubicBezTo>
                  <a:pt x="69" y="114"/>
                  <a:pt x="69" y="114"/>
                  <a:pt x="69" y="114"/>
                </a:cubicBezTo>
                <a:cubicBezTo>
                  <a:pt x="67" y="113"/>
                  <a:pt x="61" y="106"/>
                  <a:pt x="58" y="102"/>
                </a:cubicBezTo>
                <a:cubicBezTo>
                  <a:pt x="56" y="103"/>
                  <a:pt x="55" y="104"/>
                  <a:pt x="53" y="104"/>
                </a:cubicBezTo>
                <a:cubicBezTo>
                  <a:pt x="51" y="106"/>
                  <a:pt x="46" y="108"/>
                  <a:pt x="46" y="109"/>
                </a:cubicBezTo>
                <a:cubicBezTo>
                  <a:pt x="46" y="110"/>
                  <a:pt x="46" y="122"/>
                  <a:pt x="44" y="125"/>
                </a:cubicBezTo>
                <a:cubicBezTo>
                  <a:pt x="43" y="127"/>
                  <a:pt x="33" y="139"/>
                  <a:pt x="29" y="139"/>
                </a:cubicBezTo>
                <a:cubicBezTo>
                  <a:pt x="26" y="140"/>
                  <a:pt x="11" y="136"/>
                  <a:pt x="5" y="135"/>
                </a:cubicBezTo>
                <a:cubicBezTo>
                  <a:pt x="0" y="141"/>
                  <a:pt x="0" y="141"/>
                  <a:pt x="0" y="141"/>
                </a:cubicBezTo>
                <a:cubicBezTo>
                  <a:pt x="0" y="146"/>
                  <a:pt x="5" y="167"/>
                  <a:pt x="8" y="170"/>
                </a:cubicBezTo>
                <a:cubicBezTo>
                  <a:pt x="9" y="172"/>
                  <a:pt x="12" y="175"/>
                  <a:pt x="16" y="179"/>
                </a:cubicBezTo>
                <a:cubicBezTo>
                  <a:pt x="29" y="193"/>
                  <a:pt x="34" y="198"/>
                  <a:pt x="34" y="200"/>
                </a:cubicBezTo>
                <a:cubicBezTo>
                  <a:pt x="34" y="204"/>
                  <a:pt x="34" y="210"/>
                  <a:pt x="30" y="210"/>
                </a:cubicBezTo>
                <a:cubicBezTo>
                  <a:pt x="28" y="211"/>
                  <a:pt x="23" y="212"/>
                  <a:pt x="21" y="212"/>
                </a:cubicBezTo>
                <a:cubicBezTo>
                  <a:pt x="19" y="214"/>
                  <a:pt x="16" y="216"/>
                  <a:pt x="15" y="217"/>
                </a:cubicBezTo>
                <a:cubicBezTo>
                  <a:pt x="16" y="217"/>
                  <a:pt x="16" y="218"/>
                  <a:pt x="17" y="218"/>
                </a:cubicBezTo>
                <a:cubicBezTo>
                  <a:pt x="20" y="221"/>
                  <a:pt x="25" y="224"/>
                  <a:pt x="25" y="228"/>
                </a:cubicBezTo>
                <a:cubicBezTo>
                  <a:pt x="25" y="231"/>
                  <a:pt x="25" y="237"/>
                  <a:pt x="25" y="239"/>
                </a:cubicBezTo>
                <a:cubicBezTo>
                  <a:pt x="26" y="240"/>
                  <a:pt x="28" y="243"/>
                  <a:pt x="30" y="245"/>
                </a:cubicBezTo>
                <a:cubicBezTo>
                  <a:pt x="31" y="241"/>
                  <a:pt x="32" y="237"/>
                  <a:pt x="32" y="237"/>
                </a:cubicBezTo>
                <a:cubicBezTo>
                  <a:pt x="33" y="234"/>
                  <a:pt x="38" y="234"/>
                  <a:pt x="41" y="234"/>
                </a:cubicBezTo>
                <a:cubicBezTo>
                  <a:pt x="44" y="234"/>
                  <a:pt x="46" y="233"/>
                  <a:pt x="48" y="231"/>
                </a:cubicBezTo>
                <a:cubicBezTo>
                  <a:pt x="51" y="229"/>
                  <a:pt x="77" y="209"/>
                  <a:pt x="81" y="206"/>
                </a:cubicBezTo>
                <a:cubicBezTo>
                  <a:pt x="86" y="204"/>
                  <a:pt x="98" y="206"/>
                  <a:pt x="101" y="206"/>
                </a:cubicBezTo>
                <a:cubicBezTo>
                  <a:pt x="105" y="205"/>
                  <a:pt x="107" y="196"/>
                  <a:pt x="108" y="193"/>
                </a:cubicBezTo>
                <a:cubicBezTo>
                  <a:pt x="109" y="190"/>
                  <a:pt x="115" y="191"/>
                  <a:pt x="120" y="191"/>
                </a:cubicBezTo>
                <a:cubicBezTo>
                  <a:pt x="125" y="191"/>
                  <a:pt x="129" y="186"/>
                  <a:pt x="131" y="182"/>
                </a:cubicBezTo>
                <a:cubicBezTo>
                  <a:pt x="134" y="179"/>
                  <a:pt x="145" y="184"/>
                  <a:pt x="148" y="186"/>
                </a:cubicBezTo>
                <a:cubicBezTo>
                  <a:pt x="152" y="188"/>
                  <a:pt x="157" y="193"/>
                  <a:pt x="160" y="196"/>
                </a:cubicBezTo>
                <a:cubicBezTo>
                  <a:pt x="162" y="200"/>
                  <a:pt x="172" y="194"/>
                  <a:pt x="177" y="191"/>
                </a:cubicBezTo>
                <a:cubicBezTo>
                  <a:pt x="181" y="187"/>
                  <a:pt x="191" y="194"/>
                  <a:pt x="198" y="196"/>
                </a:cubicBezTo>
                <a:cubicBezTo>
                  <a:pt x="204" y="197"/>
                  <a:pt x="221" y="219"/>
                  <a:pt x="221" y="219"/>
                </a:cubicBezTo>
                <a:cubicBezTo>
                  <a:pt x="221" y="219"/>
                  <a:pt x="248" y="229"/>
                  <a:pt x="253" y="229"/>
                </a:cubicBezTo>
                <a:cubicBezTo>
                  <a:pt x="258" y="230"/>
                  <a:pt x="271" y="227"/>
                  <a:pt x="275" y="226"/>
                </a:cubicBezTo>
                <a:cubicBezTo>
                  <a:pt x="279" y="225"/>
                  <a:pt x="299" y="231"/>
                  <a:pt x="302" y="231"/>
                </a:cubicBezTo>
                <a:cubicBezTo>
                  <a:pt x="306" y="231"/>
                  <a:pt x="324" y="231"/>
                  <a:pt x="328" y="229"/>
                </a:cubicBezTo>
                <a:cubicBezTo>
                  <a:pt x="333" y="227"/>
                  <a:pt x="340" y="222"/>
                  <a:pt x="343" y="219"/>
                </a:cubicBezTo>
                <a:cubicBezTo>
                  <a:pt x="346" y="215"/>
                  <a:pt x="358" y="206"/>
                  <a:pt x="361" y="204"/>
                </a:cubicBezTo>
                <a:cubicBezTo>
                  <a:pt x="365" y="202"/>
                  <a:pt x="362" y="193"/>
                  <a:pt x="361" y="189"/>
                </a:cubicBezTo>
                <a:cubicBezTo>
                  <a:pt x="361" y="184"/>
                  <a:pt x="354" y="182"/>
                  <a:pt x="350" y="179"/>
                </a:cubicBezTo>
                <a:cubicBezTo>
                  <a:pt x="346" y="177"/>
                  <a:pt x="347" y="167"/>
                  <a:pt x="347" y="163"/>
                </a:cubicBezTo>
                <a:cubicBezTo>
                  <a:pt x="347" y="158"/>
                  <a:pt x="345" y="155"/>
                  <a:pt x="342" y="151"/>
                </a:cubicBezTo>
                <a:cubicBezTo>
                  <a:pt x="338" y="146"/>
                  <a:pt x="343" y="136"/>
                  <a:pt x="344" y="131"/>
                </a:cubicBezTo>
                <a:cubicBezTo>
                  <a:pt x="344" y="126"/>
                  <a:pt x="351" y="123"/>
                  <a:pt x="354" y="12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275"/>
          <p:cNvSpPr>
            <a:spLocks/>
          </p:cNvSpPr>
          <p:nvPr/>
        </p:nvSpPr>
        <p:spPr bwMode="auto">
          <a:xfrm>
            <a:off x="10516993" y="7286338"/>
            <a:ext cx="610405" cy="600560"/>
          </a:xfrm>
          <a:custGeom>
            <a:avLst/>
            <a:gdLst>
              <a:gd name="T0" fmla="*/ 209 w 217"/>
              <a:gd name="T1" fmla="*/ 171 h 213"/>
              <a:gd name="T2" fmla="*/ 201 w 217"/>
              <a:gd name="T3" fmla="*/ 151 h 213"/>
              <a:gd name="T4" fmla="*/ 198 w 217"/>
              <a:gd name="T5" fmla="*/ 147 h 213"/>
              <a:gd name="T6" fmla="*/ 207 w 217"/>
              <a:gd name="T7" fmla="*/ 138 h 213"/>
              <a:gd name="T8" fmla="*/ 217 w 217"/>
              <a:gd name="T9" fmla="*/ 130 h 213"/>
              <a:gd name="T10" fmla="*/ 191 w 217"/>
              <a:gd name="T11" fmla="*/ 103 h 213"/>
              <a:gd name="T12" fmla="*/ 183 w 217"/>
              <a:gd name="T13" fmla="*/ 71 h 213"/>
              <a:gd name="T14" fmla="*/ 180 w 217"/>
              <a:gd name="T15" fmla="*/ 70 h 213"/>
              <a:gd name="T16" fmla="*/ 172 w 217"/>
              <a:gd name="T17" fmla="*/ 82 h 213"/>
              <a:gd name="T18" fmla="*/ 161 w 217"/>
              <a:gd name="T19" fmla="*/ 85 h 213"/>
              <a:gd name="T20" fmla="*/ 143 w 217"/>
              <a:gd name="T21" fmla="*/ 69 h 213"/>
              <a:gd name="T22" fmla="*/ 149 w 217"/>
              <a:gd name="T23" fmla="*/ 60 h 213"/>
              <a:gd name="T24" fmla="*/ 147 w 217"/>
              <a:gd name="T25" fmla="*/ 49 h 213"/>
              <a:gd name="T26" fmla="*/ 165 w 217"/>
              <a:gd name="T27" fmla="*/ 24 h 213"/>
              <a:gd name="T28" fmla="*/ 163 w 217"/>
              <a:gd name="T29" fmla="*/ 19 h 213"/>
              <a:gd name="T30" fmla="*/ 145 w 217"/>
              <a:gd name="T31" fmla="*/ 13 h 213"/>
              <a:gd name="T32" fmla="*/ 131 w 217"/>
              <a:gd name="T33" fmla="*/ 9 h 213"/>
              <a:gd name="T34" fmla="*/ 112 w 217"/>
              <a:gd name="T35" fmla="*/ 3 h 213"/>
              <a:gd name="T36" fmla="*/ 105 w 217"/>
              <a:gd name="T37" fmla="*/ 10 h 213"/>
              <a:gd name="T38" fmla="*/ 106 w 217"/>
              <a:gd name="T39" fmla="*/ 11 h 213"/>
              <a:gd name="T40" fmla="*/ 109 w 217"/>
              <a:gd name="T41" fmla="*/ 26 h 213"/>
              <a:gd name="T42" fmla="*/ 98 w 217"/>
              <a:gd name="T43" fmla="*/ 32 h 213"/>
              <a:gd name="T44" fmla="*/ 88 w 217"/>
              <a:gd name="T45" fmla="*/ 40 h 213"/>
              <a:gd name="T46" fmla="*/ 77 w 217"/>
              <a:gd name="T47" fmla="*/ 34 h 213"/>
              <a:gd name="T48" fmla="*/ 71 w 217"/>
              <a:gd name="T49" fmla="*/ 38 h 213"/>
              <a:gd name="T50" fmla="*/ 68 w 217"/>
              <a:gd name="T51" fmla="*/ 52 h 213"/>
              <a:gd name="T52" fmla="*/ 50 w 217"/>
              <a:gd name="T53" fmla="*/ 68 h 213"/>
              <a:gd name="T54" fmla="*/ 12 w 217"/>
              <a:gd name="T55" fmla="*/ 79 h 213"/>
              <a:gd name="T56" fmla="*/ 3 w 217"/>
              <a:gd name="T57" fmla="*/ 84 h 213"/>
              <a:gd name="T58" fmla="*/ 9 w 217"/>
              <a:gd name="T59" fmla="*/ 91 h 213"/>
              <a:gd name="T60" fmla="*/ 17 w 217"/>
              <a:gd name="T61" fmla="*/ 104 h 213"/>
              <a:gd name="T62" fmla="*/ 0 w 217"/>
              <a:gd name="T63" fmla="*/ 116 h 213"/>
              <a:gd name="T64" fmla="*/ 3 w 217"/>
              <a:gd name="T65" fmla="*/ 130 h 213"/>
              <a:gd name="T66" fmla="*/ 23 w 217"/>
              <a:gd name="T67" fmla="*/ 153 h 213"/>
              <a:gd name="T68" fmla="*/ 39 w 217"/>
              <a:gd name="T69" fmla="*/ 177 h 213"/>
              <a:gd name="T70" fmla="*/ 91 w 217"/>
              <a:gd name="T71" fmla="*/ 180 h 213"/>
              <a:gd name="T72" fmla="*/ 113 w 217"/>
              <a:gd name="T73" fmla="*/ 199 h 213"/>
              <a:gd name="T74" fmla="*/ 139 w 217"/>
              <a:gd name="T75" fmla="*/ 210 h 213"/>
              <a:gd name="T76" fmla="*/ 188 w 217"/>
              <a:gd name="T77" fmla="*/ 195 h 213"/>
              <a:gd name="T78" fmla="*/ 215 w 217"/>
              <a:gd name="T79" fmla="*/ 181 h 213"/>
              <a:gd name="T80" fmla="*/ 214 w 217"/>
              <a:gd name="T81" fmla="*/ 17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213">
                <a:moveTo>
                  <a:pt x="214" y="179"/>
                </a:moveTo>
                <a:cubicBezTo>
                  <a:pt x="214" y="178"/>
                  <a:pt x="210" y="173"/>
                  <a:pt x="209" y="171"/>
                </a:cubicBezTo>
                <a:cubicBezTo>
                  <a:pt x="208" y="169"/>
                  <a:pt x="208" y="163"/>
                  <a:pt x="208" y="158"/>
                </a:cubicBezTo>
                <a:cubicBezTo>
                  <a:pt x="208" y="156"/>
                  <a:pt x="203" y="153"/>
                  <a:pt x="201" y="151"/>
                </a:cubicBezTo>
                <a:cubicBezTo>
                  <a:pt x="200" y="151"/>
                  <a:pt x="200" y="150"/>
                  <a:pt x="199" y="149"/>
                </a:cubicBezTo>
                <a:cubicBezTo>
                  <a:pt x="198" y="149"/>
                  <a:pt x="198" y="148"/>
                  <a:pt x="198" y="147"/>
                </a:cubicBezTo>
                <a:cubicBezTo>
                  <a:pt x="199" y="144"/>
                  <a:pt x="204" y="141"/>
                  <a:pt x="206" y="139"/>
                </a:cubicBezTo>
                <a:cubicBezTo>
                  <a:pt x="207" y="139"/>
                  <a:pt x="207" y="139"/>
                  <a:pt x="207" y="138"/>
                </a:cubicBezTo>
                <a:cubicBezTo>
                  <a:pt x="207" y="138"/>
                  <a:pt x="214" y="137"/>
                  <a:pt x="216" y="136"/>
                </a:cubicBezTo>
                <a:cubicBezTo>
                  <a:pt x="217" y="136"/>
                  <a:pt x="217" y="132"/>
                  <a:pt x="217" y="130"/>
                </a:cubicBezTo>
                <a:cubicBezTo>
                  <a:pt x="216" y="128"/>
                  <a:pt x="206" y="118"/>
                  <a:pt x="200" y="112"/>
                </a:cubicBezTo>
                <a:cubicBezTo>
                  <a:pt x="196" y="107"/>
                  <a:pt x="193" y="104"/>
                  <a:pt x="191" y="103"/>
                </a:cubicBezTo>
                <a:cubicBezTo>
                  <a:pt x="188" y="98"/>
                  <a:pt x="183" y="74"/>
                  <a:pt x="183" y="71"/>
                </a:cubicBezTo>
                <a:cubicBezTo>
                  <a:pt x="183" y="71"/>
                  <a:pt x="183" y="71"/>
                  <a:pt x="183" y="71"/>
                </a:cubicBezTo>
                <a:cubicBezTo>
                  <a:pt x="183" y="71"/>
                  <a:pt x="183" y="70"/>
                  <a:pt x="183" y="70"/>
                </a:cubicBezTo>
                <a:cubicBezTo>
                  <a:pt x="182" y="70"/>
                  <a:pt x="181" y="70"/>
                  <a:pt x="180" y="70"/>
                </a:cubicBezTo>
                <a:cubicBezTo>
                  <a:pt x="179" y="70"/>
                  <a:pt x="179" y="70"/>
                  <a:pt x="178" y="70"/>
                </a:cubicBezTo>
                <a:cubicBezTo>
                  <a:pt x="177" y="71"/>
                  <a:pt x="175" y="75"/>
                  <a:pt x="172" y="82"/>
                </a:cubicBezTo>
                <a:cubicBezTo>
                  <a:pt x="171" y="83"/>
                  <a:pt x="171" y="84"/>
                  <a:pt x="171" y="84"/>
                </a:cubicBezTo>
                <a:cubicBezTo>
                  <a:pt x="169" y="87"/>
                  <a:pt x="165" y="86"/>
                  <a:pt x="161" y="85"/>
                </a:cubicBezTo>
                <a:cubicBezTo>
                  <a:pt x="160" y="85"/>
                  <a:pt x="159" y="85"/>
                  <a:pt x="159" y="84"/>
                </a:cubicBezTo>
                <a:cubicBezTo>
                  <a:pt x="155" y="84"/>
                  <a:pt x="144" y="71"/>
                  <a:pt x="143" y="69"/>
                </a:cubicBezTo>
                <a:cubicBezTo>
                  <a:pt x="141" y="66"/>
                  <a:pt x="144" y="63"/>
                  <a:pt x="147" y="61"/>
                </a:cubicBezTo>
                <a:cubicBezTo>
                  <a:pt x="147" y="61"/>
                  <a:pt x="148" y="60"/>
                  <a:pt x="149" y="60"/>
                </a:cubicBezTo>
                <a:cubicBezTo>
                  <a:pt x="150" y="58"/>
                  <a:pt x="148" y="53"/>
                  <a:pt x="147" y="52"/>
                </a:cubicBezTo>
                <a:cubicBezTo>
                  <a:pt x="147" y="50"/>
                  <a:pt x="147" y="49"/>
                  <a:pt x="147" y="49"/>
                </a:cubicBezTo>
                <a:cubicBezTo>
                  <a:pt x="146" y="48"/>
                  <a:pt x="146" y="45"/>
                  <a:pt x="166" y="28"/>
                </a:cubicBezTo>
                <a:cubicBezTo>
                  <a:pt x="166" y="27"/>
                  <a:pt x="165" y="25"/>
                  <a:pt x="165" y="24"/>
                </a:cubicBezTo>
                <a:cubicBezTo>
                  <a:pt x="165" y="22"/>
                  <a:pt x="165" y="20"/>
                  <a:pt x="164" y="19"/>
                </a:cubicBezTo>
                <a:cubicBezTo>
                  <a:pt x="164" y="19"/>
                  <a:pt x="163" y="19"/>
                  <a:pt x="163" y="19"/>
                </a:cubicBezTo>
                <a:cubicBezTo>
                  <a:pt x="160" y="18"/>
                  <a:pt x="156" y="17"/>
                  <a:pt x="154" y="15"/>
                </a:cubicBezTo>
                <a:cubicBezTo>
                  <a:pt x="152" y="13"/>
                  <a:pt x="150" y="13"/>
                  <a:pt x="145" y="13"/>
                </a:cubicBezTo>
                <a:cubicBezTo>
                  <a:pt x="141" y="13"/>
                  <a:pt x="136" y="14"/>
                  <a:pt x="133" y="12"/>
                </a:cubicBezTo>
                <a:cubicBezTo>
                  <a:pt x="133" y="11"/>
                  <a:pt x="132" y="10"/>
                  <a:pt x="131" y="9"/>
                </a:cubicBezTo>
                <a:cubicBezTo>
                  <a:pt x="128" y="7"/>
                  <a:pt x="121" y="1"/>
                  <a:pt x="119" y="0"/>
                </a:cubicBezTo>
                <a:cubicBezTo>
                  <a:pt x="113" y="2"/>
                  <a:pt x="112" y="3"/>
                  <a:pt x="112" y="3"/>
                </a:cubicBezTo>
                <a:cubicBezTo>
                  <a:pt x="111" y="4"/>
                  <a:pt x="111" y="4"/>
                  <a:pt x="109" y="5"/>
                </a:cubicBezTo>
                <a:cubicBezTo>
                  <a:pt x="108" y="6"/>
                  <a:pt x="105" y="9"/>
                  <a:pt x="105" y="10"/>
                </a:cubicBezTo>
                <a:cubicBezTo>
                  <a:pt x="105" y="10"/>
                  <a:pt x="105" y="10"/>
                  <a:pt x="105" y="11"/>
                </a:cubicBezTo>
                <a:cubicBezTo>
                  <a:pt x="106" y="11"/>
                  <a:pt x="106" y="11"/>
                  <a:pt x="106" y="11"/>
                </a:cubicBezTo>
                <a:cubicBezTo>
                  <a:pt x="110" y="16"/>
                  <a:pt x="114" y="21"/>
                  <a:pt x="111" y="24"/>
                </a:cubicBezTo>
                <a:cubicBezTo>
                  <a:pt x="110" y="25"/>
                  <a:pt x="110" y="25"/>
                  <a:pt x="109" y="26"/>
                </a:cubicBezTo>
                <a:cubicBezTo>
                  <a:pt x="107" y="29"/>
                  <a:pt x="105" y="31"/>
                  <a:pt x="103" y="31"/>
                </a:cubicBezTo>
                <a:cubicBezTo>
                  <a:pt x="101" y="32"/>
                  <a:pt x="99" y="31"/>
                  <a:pt x="98" y="32"/>
                </a:cubicBezTo>
                <a:cubicBezTo>
                  <a:pt x="98" y="33"/>
                  <a:pt x="97" y="33"/>
                  <a:pt x="97" y="34"/>
                </a:cubicBezTo>
                <a:cubicBezTo>
                  <a:pt x="95" y="37"/>
                  <a:pt x="93" y="42"/>
                  <a:pt x="88" y="40"/>
                </a:cubicBezTo>
                <a:cubicBezTo>
                  <a:pt x="87" y="40"/>
                  <a:pt x="85" y="39"/>
                  <a:pt x="83" y="37"/>
                </a:cubicBezTo>
                <a:cubicBezTo>
                  <a:pt x="82" y="36"/>
                  <a:pt x="78" y="34"/>
                  <a:pt x="77" y="34"/>
                </a:cubicBezTo>
                <a:cubicBezTo>
                  <a:pt x="76" y="35"/>
                  <a:pt x="75" y="35"/>
                  <a:pt x="74" y="36"/>
                </a:cubicBezTo>
                <a:cubicBezTo>
                  <a:pt x="72" y="37"/>
                  <a:pt x="71" y="38"/>
                  <a:pt x="71" y="38"/>
                </a:cubicBezTo>
                <a:cubicBezTo>
                  <a:pt x="71" y="39"/>
                  <a:pt x="71" y="40"/>
                  <a:pt x="71" y="40"/>
                </a:cubicBezTo>
                <a:cubicBezTo>
                  <a:pt x="71" y="44"/>
                  <a:pt x="72" y="48"/>
                  <a:pt x="68" y="52"/>
                </a:cubicBezTo>
                <a:cubicBezTo>
                  <a:pt x="67" y="53"/>
                  <a:pt x="66" y="55"/>
                  <a:pt x="64" y="57"/>
                </a:cubicBezTo>
                <a:cubicBezTo>
                  <a:pt x="58" y="64"/>
                  <a:pt x="53" y="68"/>
                  <a:pt x="50" y="68"/>
                </a:cubicBezTo>
                <a:cubicBezTo>
                  <a:pt x="47" y="68"/>
                  <a:pt x="40" y="68"/>
                  <a:pt x="38" y="69"/>
                </a:cubicBezTo>
                <a:cubicBezTo>
                  <a:pt x="29" y="73"/>
                  <a:pt x="15" y="78"/>
                  <a:pt x="12" y="79"/>
                </a:cubicBezTo>
                <a:cubicBezTo>
                  <a:pt x="11" y="79"/>
                  <a:pt x="6" y="82"/>
                  <a:pt x="4" y="84"/>
                </a:cubicBezTo>
                <a:cubicBezTo>
                  <a:pt x="3" y="84"/>
                  <a:pt x="3" y="84"/>
                  <a:pt x="3" y="84"/>
                </a:cubicBezTo>
                <a:cubicBezTo>
                  <a:pt x="3" y="84"/>
                  <a:pt x="3" y="84"/>
                  <a:pt x="4" y="85"/>
                </a:cubicBezTo>
                <a:cubicBezTo>
                  <a:pt x="4" y="86"/>
                  <a:pt x="6" y="89"/>
                  <a:pt x="9" y="91"/>
                </a:cubicBezTo>
                <a:cubicBezTo>
                  <a:pt x="14" y="97"/>
                  <a:pt x="17" y="100"/>
                  <a:pt x="17" y="102"/>
                </a:cubicBezTo>
                <a:cubicBezTo>
                  <a:pt x="17" y="103"/>
                  <a:pt x="17" y="103"/>
                  <a:pt x="17" y="104"/>
                </a:cubicBezTo>
                <a:cubicBezTo>
                  <a:pt x="18" y="108"/>
                  <a:pt x="19" y="113"/>
                  <a:pt x="15" y="114"/>
                </a:cubicBezTo>
                <a:cubicBezTo>
                  <a:pt x="13" y="115"/>
                  <a:pt x="2" y="116"/>
                  <a:pt x="0" y="116"/>
                </a:cubicBezTo>
                <a:cubicBezTo>
                  <a:pt x="0" y="116"/>
                  <a:pt x="0" y="116"/>
                  <a:pt x="0" y="116"/>
                </a:cubicBezTo>
                <a:cubicBezTo>
                  <a:pt x="1" y="121"/>
                  <a:pt x="1" y="128"/>
                  <a:pt x="3" y="130"/>
                </a:cubicBezTo>
                <a:cubicBezTo>
                  <a:pt x="4" y="132"/>
                  <a:pt x="15" y="135"/>
                  <a:pt x="15" y="139"/>
                </a:cubicBezTo>
                <a:cubicBezTo>
                  <a:pt x="16" y="142"/>
                  <a:pt x="19" y="151"/>
                  <a:pt x="23" y="153"/>
                </a:cubicBezTo>
                <a:cubicBezTo>
                  <a:pt x="28" y="155"/>
                  <a:pt x="36" y="157"/>
                  <a:pt x="36" y="161"/>
                </a:cubicBezTo>
                <a:cubicBezTo>
                  <a:pt x="36" y="165"/>
                  <a:pt x="36" y="175"/>
                  <a:pt x="39" y="177"/>
                </a:cubicBezTo>
                <a:cubicBezTo>
                  <a:pt x="43" y="179"/>
                  <a:pt x="66" y="189"/>
                  <a:pt x="72" y="189"/>
                </a:cubicBezTo>
                <a:cubicBezTo>
                  <a:pt x="78" y="188"/>
                  <a:pt x="87" y="183"/>
                  <a:pt x="91" y="180"/>
                </a:cubicBezTo>
                <a:cubicBezTo>
                  <a:pt x="94" y="177"/>
                  <a:pt x="98" y="168"/>
                  <a:pt x="101" y="174"/>
                </a:cubicBezTo>
                <a:cubicBezTo>
                  <a:pt x="103" y="180"/>
                  <a:pt x="111" y="197"/>
                  <a:pt x="113" y="199"/>
                </a:cubicBezTo>
                <a:cubicBezTo>
                  <a:pt x="114" y="202"/>
                  <a:pt x="119" y="207"/>
                  <a:pt x="121" y="209"/>
                </a:cubicBezTo>
                <a:cubicBezTo>
                  <a:pt x="124" y="210"/>
                  <a:pt x="134" y="213"/>
                  <a:pt x="139" y="210"/>
                </a:cubicBezTo>
                <a:cubicBezTo>
                  <a:pt x="145" y="207"/>
                  <a:pt x="162" y="193"/>
                  <a:pt x="167" y="194"/>
                </a:cubicBezTo>
                <a:cubicBezTo>
                  <a:pt x="173" y="195"/>
                  <a:pt x="185" y="197"/>
                  <a:pt x="188" y="195"/>
                </a:cubicBezTo>
                <a:cubicBezTo>
                  <a:pt x="191" y="193"/>
                  <a:pt x="196" y="183"/>
                  <a:pt x="200" y="183"/>
                </a:cubicBezTo>
                <a:cubicBezTo>
                  <a:pt x="204" y="183"/>
                  <a:pt x="213" y="184"/>
                  <a:pt x="215" y="181"/>
                </a:cubicBezTo>
                <a:cubicBezTo>
                  <a:pt x="215" y="180"/>
                  <a:pt x="215" y="180"/>
                  <a:pt x="215" y="179"/>
                </a:cubicBezTo>
                <a:cubicBezTo>
                  <a:pt x="215" y="179"/>
                  <a:pt x="215" y="179"/>
                  <a:pt x="214" y="17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276"/>
          <p:cNvSpPr>
            <a:spLocks/>
          </p:cNvSpPr>
          <p:nvPr/>
        </p:nvSpPr>
        <p:spPr bwMode="auto">
          <a:xfrm>
            <a:off x="9907993" y="6958633"/>
            <a:ext cx="940924" cy="646973"/>
          </a:xfrm>
          <a:custGeom>
            <a:avLst/>
            <a:gdLst>
              <a:gd name="T0" fmla="*/ 216 w 334"/>
              <a:gd name="T1" fmla="*/ 228 h 229"/>
              <a:gd name="T2" fmla="*/ 229 w 334"/>
              <a:gd name="T3" fmla="*/ 221 h 229"/>
              <a:gd name="T4" fmla="*/ 222 w 334"/>
              <a:gd name="T5" fmla="*/ 210 h 229"/>
              <a:gd name="T6" fmla="*/ 215 w 334"/>
              <a:gd name="T7" fmla="*/ 199 h 229"/>
              <a:gd name="T8" fmla="*/ 228 w 334"/>
              <a:gd name="T9" fmla="*/ 191 h 229"/>
              <a:gd name="T10" fmla="*/ 266 w 334"/>
              <a:gd name="T11" fmla="*/ 180 h 229"/>
              <a:gd name="T12" fmla="*/ 281 w 334"/>
              <a:gd name="T13" fmla="*/ 166 h 229"/>
              <a:gd name="T14" fmla="*/ 283 w 334"/>
              <a:gd name="T15" fmla="*/ 154 h 229"/>
              <a:gd name="T16" fmla="*/ 291 w 334"/>
              <a:gd name="T17" fmla="*/ 147 h 229"/>
              <a:gd name="T18" fmla="*/ 306 w 334"/>
              <a:gd name="T19" fmla="*/ 153 h 229"/>
              <a:gd name="T20" fmla="*/ 311 w 334"/>
              <a:gd name="T21" fmla="*/ 146 h 229"/>
              <a:gd name="T22" fmla="*/ 318 w 334"/>
              <a:gd name="T23" fmla="*/ 144 h 229"/>
              <a:gd name="T24" fmla="*/ 324 w 334"/>
              <a:gd name="T25" fmla="*/ 138 h 229"/>
              <a:gd name="T26" fmla="*/ 318 w 334"/>
              <a:gd name="T27" fmla="*/ 129 h 229"/>
              <a:gd name="T28" fmla="*/ 323 w 334"/>
              <a:gd name="T29" fmla="*/ 118 h 229"/>
              <a:gd name="T30" fmla="*/ 332 w 334"/>
              <a:gd name="T31" fmla="*/ 113 h 229"/>
              <a:gd name="T32" fmla="*/ 325 w 334"/>
              <a:gd name="T33" fmla="*/ 82 h 229"/>
              <a:gd name="T34" fmla="*/ 330 w 334"/>
              <a:gd name="T35" fmla="*/ 72 h 229"/>
              <a:gd name="T36" fmla="*/ 333 w 334"/>
              <a:gd name="T37" fmla="*/ 66 h 229"/>
              <a:gd name="T38" fmla="*/ 312 w 334"/>
              <a:gd name="T39" fmla="*/ 58 h 229"/>
              <a:gd name="T40" fmla="*/ 309 w 334"/>
              <a:gd name="T41" fmla="*/ 43 h 229"/>
              <a:gd name="T42" fmla="*/ 299 w 334"/>
              <a:gd name="T43" fmla="*/ 35 h 229"/>
              <a:gd name="T44" fmla="*/ 292 w 334"/>
              <a:gd name="T45" fmla="*/ 21 h 229"/>
              <a:gd name="T46" fmla="*/ 272 w 334"/>
              <a:gd name="T47" fmla="*/ 6 h 229"/>
              <a:gd name="T48" fmla="*/ 250 w 334"/>
              <a:gd name="T49" fmla="*/ 15 h 229"/>
              <a:gd name="T50" fmla="*/ 230 w 334"/>
              <a:gd name="T51" fmla="*/ 21 h 229"/>
              <a:gd name="T52" fmla="*/ 215 w 334"/>
              <a:gd name="T53" fmla="*/ 20 h 229"/>
              <a:gd name="T54" fmla="*/ 210 w 334"/>
              <a:gd name="T55" fmla="*/ 23 h 229"/>
              <a:gd name="T56" fmla="*/ 198 w 334"/>
              <a:gd name="T57" fmla="*/ 22 h 229"/>
              <a:gd name="T58" fmla="*/ 192 w 334"/>
              <a:gd name="T59" fmla="*/ 25 h 229"/>
              <a:gd name="T60" fmla="*/ 181 w 334"/>
              <a:gd name="T61" fmla="*/ 42 h 229"/>
              <a:gd name="T62" fmla="*/ 170 w 334"/>
              <a:gd name="T63" fmla="*/ 52 h 229"/>
              <a:gd name="T64" fmla="*/ 152 w 334"/>
              <a:gd name="T65" fmla="*/ 39 h 229"/>
              <a:gd name="T66" fmla="*/ 143 w 334"/>
              <a:gd name="T67" fmla="*/ 21 h 229"/>
              <a:gd name="T68" fmla="*/ 124 w 334"/>
              <a:gd name="T69" fmla="*/ 1 h 229"/>
              <a:gd name="T70" fmla="*/ 92 w 334"/>
              <a:gd name="T71" fmla="*/ 8 h 229"/>
              <a:gd name="T72" fmla="*/ 54 w 334"/>
              <a:gd name="T73" fmla="*/ 25 h 229"/>
              <a:gd name="T74" fmla="*/ 23 w 334"/>
              <a:gd name="T75" fmla="*/ 32 h 229"/>
              <a:gd name="T76" fmla="*/ 12 w 334"/>
              <a:gd name="T77" fmla="*/ 29 h 229"/>
              <a:gd name="T78" fmla="*/ 0 w 334"/>
              <a:gd name="T79" fmla="*/ 36 h 229"/>
              <a:gd name="T80" fmla="*/ 17 w 334"/>
              <a:gd name="T81" fmla="*/ 73 h 229"/>
              <a:gd name="T82" fmla="*/ 30 w 334"/>
              <a:gd name="T83" fmla="*/ 111 h 229"/>
              <a:gd name="T84" fmla="*/ 42 w 334"/>
              <a:gd name="T85" fmla="*/ 151 h 229"/>
              <a:gd name="T86" fmla="*/ 59 w 334"/>
              <a:gd name="T87" fmla="*/ 200 h 229"/>
              <a:gd name="T88" fmla="*/ 83 w 334"/>
              <a:gd name="T89" fmla="*/ 179 h 229"/>
              <a:gd name="T90" fmla="*/ 101 w 334"/>
              <a:gd name="T91" fmla="*/ 188 h 229"/>
              <a:gd name="T92" fmla="*/ 119 w 334"/>
              <a:gd name="T93" fmla="*/ 213 h 229"/>
              <a:gd name="T94" fmla="*/ 146 w 334"/>
              <a:gd name="T95" fmla="*/ 217 h 229"/>
              <a:gd name="T96" fmla="*/ 173 w 334"/>
              <a:gd name="T97" fmla="*/ 206 h 229"/>
              <a:gd name="T98" fmla="*/ 199 w 334"/>
              <a:gd name="T99"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229">
                <a:moveTo>
                  <a:pt x="214" y="229"/>
                </a:moveTo>
                <a:cubicBezTo>
                  <a:pt x="215" y="229"/>
                  <a:pt x="215" y="228"/>
                  <a:pt x="216" y="228"/>
                </a:cubicBezTo>
                <a:cubicBezTo>
                  <a:pt x="221" y="228"/>
                  <a:pt x="228" y="227"/>
                  <a:pt x="230" y="227"/>
                </a:cubicBezTo>
                <a:cubicBezTo>
                  <a:pt x="230" y="226"/>
                  <a:pt x="230" y="223"/>
                  <a:pt x="229" y="221"/>
                </a:cubicBezTo>
                <a:cubicBezTo>
                  <a:pt x="229" y="220"/>
                  <a:pt x="229" y="219"/>
                  <a:pt x="229" y="218"/>
                </a:cubicBezTo>
                <a:cubicBezTo>
                  <a:pt x="229" y="217"/>
                  <a:pt x="224" y="212"/>
                  <a:pt x="222" y="210"/>
                </a:cubicBezTo>
                <a:cubicBezTo>
                  <a:pt x="219" y="207"/>
                  <a:pt x="217" y="205"/>
                  <a:pt x="216" y="204"/>
                </a:cubicBezTo>
                <a:cubicBezTo>
                  <a:pt x="215" y="202"/>
                  <a:pt x="215" y="200"/>
                  <a:pt x="215" y="199"/>
                </a:cubicBezTo>
                <a:cubicBezTo>
                  <a:pt x="216" y="197"/>
                  <a:pt x="217" y="197"/>
                  <a:pt x="218" y="196"/>
                </a:cubicBezTo>
                <a:cubicBezTo>
                  <a:pt x="219" y="195"/>
                  <a:pt x="225" y="192"/>
                  <a:pt x="228" y="191"/>
                </a:cubicBezTo>
                <a:cubicBezTo>
                  <a:pt x="229" y="191"/>
                  <a:pt x="239" y="187"/>
                  <a:pt x="252" y="182"/>
                </a:cubicBezTo>
                <a:cubicBezTo>
                  <a:pt x="255" y="181"/>
                  <a:pt x="261" y="180"/>
                  <a:pt x="266" y="180"/>
                </a:cubicBezTo>
                <a:cubicBezTo>
                  <a:pt x="268" y="180"/>
                  <a:pt x="274" y="173"/>
                  <a:pt x="277" y="170"/>
                </a:cubicBezTo>
                <a:cubicBezTo>
                  <a:pt x="279" y="168"/>
                  <a:pt x="280" y="167"/>
                  <a:pt x="281" y="166"/>
                </a:cubicBezTo>
                <a:cubicBezTo>
                  <a:pt x="284" y="163"/>
                  <a:pt x="283" y="160"/>
                  <a:pt x="283" y="157"/>
                </a:cubicBezTo>
                <a:cubicBezTo>
                  <a:pt x="283" y="156"/>
                  <a:pt x="283" y="155"/>
                  <a:pt x="283" y="154"/>
                </a:cubicBezTo>
                <a:cubicBezTo>
                  <a:pt x="283" y="151"/>
                  <a:pt x="286" y="150"/>
                  <a:pt x="289" y="148"/>
                </a:cubicBezTo>
                <a:cubicBezTo>
                  <a:pt x="289" y="148"/>
                  <a:pt x="290" y="147"/>
                  <a:pt x="291" y="147"/>
                </a:cubicBezTo>
                <a:cubicBezTo>
                  <a:pt x="294" y="145"/>
                  <a:pt x="298" y="147"/>
                  <a:pt x="301" y="150"/>
                </a:cubicBezTo>
                <a:cubicBezTo>
                  <a:pt x="303" y="151"/>
                  <a:pt x="305" y="152"/>
                  <a:pt x="306" y="153"/>
                </a:cubicBezTo>
                <a:cubicBezTo>
                  <a:pt x="307" y="153"/>
                  <a:pt x="309" y="149"/>
                  <a:pt x="310" y="148"/>
                </a:cubicBezTo>
                <a:cubicBezTo>
                  <a:pt x="310" y="147"/>
                  <a:pt x="311" y="146"/>
                  <a:pt x="311" y="146"/>
                </a:cubicBezTo>
                <a:cubicBezTo>
                  <a:pt x="313" y="144"/>
                  <a:pt x="315" y="144"/>
                  <a:pt x="317" y="144"/>
                </a:cubicBezTo>
                <a:cubicBezTo>
                  <a:pt x="317" y="144"/>
                  <a:pt x="318" y="144"/>
                  <a:pt x="318" y="144"/>
                </a:cubicBezTo>
                <a:cubicBezTo>
                  <a:pt x="319" y="143"/>
                  <a:pt x="321" y="141"/>
                  <a:pt x="322" y="139"/>
                </a:cubicBezTo>
                <a:cubicBezTo>
                  <a:pt x="323" y="139"/>
                  <a:pt x="324" y="138"/>
                  <a:pt x="324" y="138"/>
                </a:cubicBezTo>
                <a:cubicBezTo>
                  <a:pt x="324" y="136"/>
                  <a:pt x="320" y="132"/>
                  <a:pt x="319" y="130"/>
                </a:cubicBezTo>
                <a:cubicBezTo>
                  <a:pt x="318" y="129"/>
                  <a:pt x="318" y="129"/>
                  <a:pt x="318" y="129"/>
                </a:cubicBezTo>
                <a:cubicBezTo>
                  <a:pt x="317" y="128"/>
                  <a:pt x="317" y="127"/>
                  <a:pt x="317" y="126"/>
                </a:cubicBezTo>
                <a:cubicBezTo>
                  <a:pt x="317" y="123"/>
                  <a:pt x="320" y="120"/>
                  <a:pt x="323" y="118"/>
                </a:cubicBezTo>
                <a:cubicBezTo>
                  <a:pt x="323" y="118"/>
                  <a:pt x="324" y="117"/>
                  <a:pt x="324" y="117"/>
                </a:cubicBezTo>
                <a:cubicBezTo>
                  <a:pt x="325" y="115"/>
                  <a:pt x="327" y="114"/>
                  <a:pt x="332" y="113"/>
                </a:cubicBezTo>
                <a:cubicBezTo>
                  <a:pt x="329" y="106"/>
                  <a:pt x="328" y="92"/>
                  <a:pt x="328" y="89"/>
                </a:cubicBezTo>
                <a:cubicBezTo>
                  <a:pt x="328" y="87"/>
                  <a:pt x="326" y="84"/>
                  <a:pt x="325" y="82"/>
                </a:cubicBezTo>
                <a:cubicBezTo>
                  <a:pt x="325" y="81"/>
                  <a:pt x="324" y="80"/>
                  <a:pt x="324" y="80"/>
                </a:cubicBezTo>
                <a:cubicBezTo>
                  <a:pt x="323" y="76"/>
                  <a:pt x="327" y="74"/>
                  <a:pt x="330" y="72"/>
                </a:cubicBezTo>
                <a:cubicBezTo>
                  <a:pt x="331" y="72"/>
                  <a:pt x="332" y="72"/>
                  <a:pt x="332" y="71"/>
                </a:cubicBezTo>
                <a:cubicBezTo>
                  <a:pt x="333" y="71"/>
                  <a:pt x="334" y="70"/>
                  <a:pt x="333" y="66"/>
                </a:cubicBezTo>
                <a:cubicBezTo>
                  <a:pt x="332" y="66"/>
                  <a:pt x="329" y="65"/>
                  <a:pt x="323" y="66"/>
                </a:cubicBezTo>
                <a:cubicBezTo>
                  <a:pt x="320" y="66"/>
                  <a:pt x="316" y="62"/>
                  <a:pt x="312" y="58"/>
                </a:cubicBezTo>
                <a:cubicBezTo>
                  <a:pt x="311" y="57"/>
                  <a:pt x="311" y="57"/>
                  <a:pt x="311" y="56"/>
                </a:cubicBezTo>
                <a:cubicBezTo>
                  <a:pt x="309" y="55"/>
                  <a:pt x="309" y="51"/>
                  <a:pt x="309" y="43"/>
                </a:cubicBezTo>
                <a:cubicBezTo>
                  <a:pt x="308" y="42"/>
                  <a:pt x="303" y="39"/>
                  <a:pt x="302" y="38"/>
                </a:cubicBezTo>
                <a:cubicBezTo>
                  <a:pt x="300" y="37"/>
                  <a:pt x="299" y="36"/>
                  <a:pt x="299" y="35"/>
                </a:cubicBezTo>
                <a:cubicBezTo>
                  <a:pt x="297" y="34"/>
                  <a:pt x="296" y="31"/>
                  <a:pt x="293" y="24"/>
                </a:cubicBezTo>
                <a:cubicBezTo>
                  <a:pt x="293" y="23"/>
                  <a:pt x="292" y="21"/>
                  <a:pt x="292" y="21"/>
                </a:cubicBezTo>
                <a:cubicBezTo>
                  <a:pt x="292" y="21"/>
                  <a:pt x="290" y="20"/>
                  <a:pt x="281" y="20"/>
                </a:cubicBezTo>
                <a:cubicBezTo>
                  <a:pt x="277" y="20"/>
                  <a:pt x="276" y="16"/>
                  <a:pt x="272" y="6"/>
                </a:cubicBezTo>
                <a:cubicBezTo>
                  <a:pt x="272" y="6"/>
                  <a:pt x="272" y="5"/>
                  <a:pt x="272" y="5"/>
                </a:cubicBezTo>
                <a:cubicBezTo>
                  <a:pt x="267" y="8"/>
                  <a:pt x="252" y="14"/>
                  <a:pt x="250" y="15"/>
                </a:cubicBezTo>
                <a:cubicBezTo>
                  <a:pt x="247" y="16"/>
                  <a:pt x="239" y="17"/>
                  <a:pt x="235" y="16"/>
                </a:cubicBezTo>
                <a:cubicBezTo>
                  <a:pt x="233" y="16"/>
                  <a:pt x="231" y="19"/>
                  <a:pt x="230" y="21"/>
                </a:cubicBezTo>
                <a:cubicBezTo>
                  <a:pt x="228" y="22"/>
                  <a:pt x="228" y="24"/>
                  <a:pt x="226" y="24"/>
                </a:cubicBezTo>
                <a:cubicBezTo>
                  <a:pt x="224" y="26"/>
                  <a:pt x="220" y="24"/>
                  <a:pt x="215" y="20"/>
                </a:cubicBezTo>
                <a:cubicBezTo>
                  <a:pt x="214" y="20"/>
                  <a:pt x="214" y="20"/>
                  <a:pt x="214" y="20"/>
                </a:cubicBezTo>
                <a:cubicBezTo>
                  <a:pt x="213" y="19"/>
                  <a:pt x="211" y="21"/>
                  <a:pt x="210" y="23"/>
                </a:cubicBezTo>
                <a:cubicBezTo>
                  <a:pt x="209" y="24"/>
                  <a:pt x="208" y="25"/>
                  <a:pt x="207" y="26"/>
                </a:cubicBezTo>
                <a:cubicBezTo>
                  <a:pt x="203" y="28"/>
                  <a:pt x="201" y="25"/>
                  <a:pt x="198" y="22"/>
                </a:cubicBezTo>
                <a:cubicBezTo>
                  <a:pt x="198" y="22"/>
                  <a:pt x="197" y="21"/>
                  <a:pt x="197" y="20"/>
                </a:cubicBezTo>
                <a:cubicBezTo>
                  <a:pt x="195" y="21"/>
                  <a:pt x="193" y="24"/>
                  <a:pt x="192" y="25"/>
                </a:cubicBezTo>
                <a:cubicBezTo>
                  <a:pt x="190" y="28"/>
                  <a:pt x="188" y="29"/>
                  <a:pt x="186" y="30"/>
                </a:cubicBezTo>
                <a:cubicBezTo>
                  <a:pt x="185" y="31"/>
                  <a:pt x="182" y="38"/>
                  <a:pt x="181" y="42"/>
                </a:cubicBezTo>
                <a:cubicBezTo>
                  <a:pt x="180" y="44"/>
                  <a:pt x="179" y="46"/>
                  <a:pt x="179" y="47"/>
                </a:cubicBezTo>
                <a:cubicBezTo>
                  <a:pt x="177" y="51"/>
                  <a:pt x="173" y="52"/>
                  <a:pt x="170" y="52"/>
                </a:cubicBezTo>
                <a:cubicBezTo>
                  <a:pt x="166" y="52"/>
                  <a:pt x="160" y="44"/>
                  <a:pt x="157" y="41"/>
                </a:cubicBezTo>
                <a:cubicBezTo>
                  <a:pt x="155" y="40"/>
                  <a:pt x="153" y="39"/>
                  <a:pt x="152" y="39"/>
                </a:cubicBezTo>
                <a:cubicBezTo>
                  <a:pt x="147" y="39"/>
                  <a:pt x="144" y="31"/>
                  <a:pt x="143" y="27"/>
                </a:cubicBezTo>
                <a:cubicBezTo>
                  <a:pt x="142" y="24"/>
                  <a:pt x="142" y="22"/>
                  <a:pt x="143" y="21"/>
                </a:cubicBezTo>
                <a:cubicBezTo>
                  <a:pt x="143" y="20"/>
                  <a:pt x="143" y="19"/>
                  <a:pt x="143" y="18"/>
                </a:cubicBezTo>
                <a:cubicBezTo>
                  <a:pt x="142" y="16"/>
                  <a:pt x="127" y="3"/>
                  <a:pt x="124" y="1"/>
                </a:cubicBezTo>
                <a:cubicBezTo>
                  <a:pt x="123" y="0"/>
                  <a:pt x="120" y="0"/>
                  <a:pt x="116" y="1"/>
                </a:cubicBezTo>
                <a:cubicBezTo>
                  <a:pt x="111" y="3"/>
                  <a:pt x="95" y="7"/>
                  <a:pt x="92" y="8"/>
                </a:cubicBezTo>
                <a:cubicBezTo>
                  <a:pt x="89" y="10"/>
                  <a:pt x="73" y="22"/>
                  <a:pt x="72" y="24"/>
                </a:cubicBezTo>
                <a:cubicBezTo>
                  <a:pt x="70" y="25"/>
                  <a:pt x="66" y="26"/>
                  <a:pt x="54" y="25"/>
                </a:cubicBezTo>
                <a:cubicBezTo>
                  <a:pt x="50" y="25"/>
                  <a:pt x="47" y="24"/>
                  <a:pt x="46" y="24"/>
                </a:cubicBezTo>
                <a:cubicBezTo>
                  <a:pt x="43" y="25"/>
                  <a:pt x="25" y="31"/>
                  <a:pt x="23" y="32"/>
                </a:cubicBezTo>
                <a:cubicBezTo>
                  <a:pt x="20" y="34"/>
                  <a:pt x="17" y="30"/>
                  <a:pt x="14" y="27"/>
                </a:cubicBezTo>
                <a:cubicBezTo>
                  <a:pt x="13" y="27"/>
                  <a:pt x="12" y="28"/>
                  <a:pt x="12" y="29"/>
                </a:cubicBezTo>
                <a:cubicBezTo>
                  <a:pt x="11" y="30"/>
                  <a:pt x="9" y="31"/>
                  <a:pt x="8" y="32"/>
                </a:cubicBezTo>
                <a:cubicBezTo>
                  <a:pt x="5" y="34"/>
                  <a:pt x="1" y="35"/>
                  <a:pt x="0" y="36"/>
                </a:cubicBezTo>
                <a:cubicBezTo>
                  <a:pt x="5" y="41"/>
                  <a:pt x="10" y="46"/>
                  <a:pt x="10" y="47"/>
                </a:cubicBezTo>
                <a:cubicBezTo>
                  <a:pt x="11" y="49"/>
                  <a:pt x="17" y="70"/>
                  <a:pt x="17" y="73"/>
                </a:cubicBezTo>
                <a:cubicBezTo>
                  <a:pt x="18" y="77"/>
                  <a:pt x="17" y="98"/>
                  <a:pt x="20" y="100"/>
                </a:cubicBezTo>
                <a:cubicBezTo>
                  <a:pt x="23" y="102"/>
                  <a:pt x="30" y="105"/>
                  <a:pt x="30" y="111"/>
                </a:cubicBezTo>
                <a:cubicBezTo>
                  <a:pt x="30" y="116"/>
                  <a:pt x="28" y="124"/>
                  <a:pt x="31" y="130"/>
                </a:cubicBezTo>
                <a:cubicBezTo>
                  <a:pt x="35" y="136"/>
                  <a:pt x="42" y="147"/>
                  <a:pt x="42" y="151"/>
                </a:cubicBezTo>
                <a:cubicBezTo>
                  <a:pt x="42" y="154"/>
                  <a:pt x="45" y="167"/>
                  <a:pt x="47" y="171"/>
                </a:cubicBezTo>
                <a:cubicBezTo>
                  <a:pt x="48" y="174"/>
                  <a:pt x="53" y="200"/>
                  <a:pt x="59" y="200"/>
                </a:cubicBezTo>
                <a:cubicBezTo>
                  <a:pt x="64" y="200"/>
                  <a:pt x="69" y="201"/>
                  <a:pt x="72" y="197"/>
                </a:cubicBezTo>
                <a:cubicBezTo>
                  <a:pt x="75" y="193"/>
                  <a:pt x="79" y="181"/>
                  <a:pt x="83" y="179"/>
                </a:cubicBezTo>
                <a:cubicBezTo>
                  <a:pt x="86" y="178"/>
                  <a:pt x="92" y="175"/>
                  <a:pt x="96" y="178"/>
                </a:cubicBezTo>
                <a:cubicBezTo>
                  <a:pt x="100" y="181"/>
                  <a:pt x="101" y="185"/>
                  <a:pt x="101" y="188"/>
                </a:cubicBezTo>
                <a:cubicBezTo>
                  <a:pt x="101" y="191"/>
                  <a:pt x="101" y="193"/>
                  <a:pt x="103" y="197"/>
                </a:cubicBezTo>
                <a:cubicBezTo>
                  <a:pt x="105" y="201"/>
                  <a:pt x="115" y="213"/>
                  <a:pt x="119" y="213"/>
                </a:cubicBezTo>
                <a:cubicBezTo>
                  <a:pt x="123" y="213"/>
                  <a:pt x="134" y="208"/>
                  <a:pt x="136" y="212"/>
                </a:cubicBezTo>
                <a:cubicBezTo>
                  <a:pt x="138" y="216"/>
                  <a:pt x="141" y="217"/>
                  <a:pt x="146" y="217"/>
                </a:cubicBezTo>
                <a:cubicBezTo>
                  <a:pt x="151" y="217"/>
                  <a:pt x="157" y="215"/>
                  <a:pt x="161" y="213"/>
                </a:cubicBezTo>
                <a:cubicBezTo>
                  <a:pt x="164" y="211"/>
                  <a:pt x="168" y="207"/>
                  <a:pt x="173" y="206"/>
                </a:cubicBezTo>
                <a:cubicBezTo>
                  <a:pt x="179" y="205"/>
                  <a:pt x="185" y="207"/>
                  <a:pt x="186" y="209"/>
                </a:cubicBezTo>
                <a:cubicBezTo>
                  <a:pt x="187" y="211"/>
                  <a:pt x="193" y="213"/>
                  <a:pt x="199" y="217"/>
                </a:cubicBezTo>
                <a:cubicBezTo>
                  <a:pt x="203" y="221"/>
                  <a:pt x="211" y="225"/>
                  <a:pt x="214" y="22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278"/>
          <p:cNvSpPr>
            <a:spLocks/>
          </p:cNvSpPr>
          <p:nvPr/>
        </p:nvSpPr>
        <p:spPr bwMode="auto">
          <a:xfrm>
            <a:off x="13117543" y="5809553"/>
            <a:ext cx="1198306" cy="1769330"/>
          </a:xfrm>
          <a:custGeom>
            <a:avLst/>
            <a:gdLst>
              <a:gd name="T0" fmla="*/ 415 w 426"/>
              <a:gd name="T1" fmla="*/ 367 h 628"/>
              <a:gd name="T2" fmla="*/ 400 w 426"/>
              <a:gd name="T3" fmla="*/ 286 h 628"/>
              <a:gd name="T4" fmla="*/ 393 w 426"/>
              <a:gd name="T5" fmla="*/ 251 h 628"/>
              <a:gd name="T6" fmla="*/ 409 w 426"/>
              <a:gd name="T7" fmla="*/ 195 h 628"/>
              <a:gd name="T8" fmla="*/ 396 w 426"/>
              <a:gd name="T9" fmla="*/ 184 h 628"/>
              <a:gd name="T10" fmla="*/ 398 w 426"/>
              <a:gd name="T11" fmla="*/ 163 h 628"/>
              <a:gd name="T12" fmla="*/ 387 w 426"/>
              <a:gd name="T13" fmla="*/ 153 h 628"/>
              <a:gd name="T14" fmla="*/ 378 w 426"/>
              <a:gd name="T15" fmla="*/ 132 h 628"/>
              <a:gd name="T16" fmla="*/ 359 w 426"/>
              <a:gd name="T17" fmla="*/ 106 h 628"/>
              <a:gd name="T18" fmla="*/ 339 w 426"/>
              <a:gd name="T19" fmla="*/ 98 h 628"/>
              <a:gd name="T20" fmla="*/ 317 w 426"/>
              <a:gd name="T21" fmla="*/ 111 h 628"/>
              <a:gd name="T22" fmla="*/ 300 w 426"/>
              <a:gd name="T23" fmla="*/ 108 h 628"/>
              <a:gd name="T24" fmla="*/ 300 w 426"/>
              <a:gd name="T25" fmla="*/ 82 h 628"/>
              <a:gd name="T26" fmla="*/ 275 w 426"/>
              <a:gd name="T27" fmla="*/ 77 h 628"/>
              <a:gd name="T28" fmla="*/ 254 w 426"/>
              <a:gd name="T29" fmla="*/ 49 h 628"/>
              <a:gd name="T30" fmla="*/ 236 w 426"/>
              <a:gd name="T31" fmla="*/ 31 h 628"/>
              <a:gd name="T32" fmla="*/ 216 w 426"/>
              <a:gd name="T33" fmla="*/ 7 h 628"/>
              <a:gd name="T34" fmla="*/ 199 w 426"/>
              <a:gd name="T35" fmla="*/ 8 h 628"/>
              <a:gd name="T36" fmla="*/ 183 w 426"/>
              <a:gd name="T37" fmla="*/ 1 h 628"/>
              <a:gd name="T38" fmla="*/ 167 w 426"/>
              <a:gd name="T39" fmla="*/ 11 h 628"/>
              <a:gd name="T40" fmla="*/ 168 w 426"/>
              <a:gd name="T41" fmla="*/ 29 h 628"/>
              <a:gd name="T42" fmla="*/ 187 w 426"/>
              <a:gd name="T43" fmla="*/ 64 h 628"/>
              <a:gd name="T44" fmla="*/ 196 w 426"/>
              <a:gd name="T45" fmla="*/ 73 h 628"/>
              <a:gd name="T46" fmla="*/ 188 w 426"/>
              <a:gd name="T47" fmla="*/ 100 h 628"/>
              <a:gd name="T48" fmla="*/ 162 w 426"/>
              <a:gd name="T49" fmla="*/ 110 h 628"/>
              <a:gd name="T50" fmla="*/ 142 w 426"/>
              <a:gd name="T51" fmla="*/ 126 h 628"/>
              <a:gd name="T52" fmla="*/ 160 w 426"/>
              <a:gd name="T53" fmla="*/ 152 h 628"/>
              <a:gd name="T54" fmla="*/ 175 w 426"/>
              <a:gd name="T55" fmla="*/ 182 h 628"/>
              <a:gd name="T56" fmla="*/ 202 w 426"/>
              <a:gd name="T57" fmla="*/ 191 h 628"/>
              <a:gd name="T58" fmla="*/ 228 w 426"/>
              <a:gd name="T59" fmla="*/ 222 h 628"/>
              <a:gd name="T60" fmla="*/ 203 w 426"/>
              <a:gd name="T61" fmla="*/ 253 h 628"/>
              <a:gd name="T62" fmla="*/ 177 w 426"/>
              <a:gd name="T63" fmla="*/ 295 h 628"/>
              <a:gd name="T64" fmla="*/ 156 w 426"/>
              <a:gd name="T65" fmla="*/ 325 h 628"/>
              <a:gd name="T66" fmla="*/ 172 w 426"/>
              <a:gd name="T67" fmla="*/ 348 h 628"/>
              <a:gd name="T68" fmla="*/ 174 w 426"/>
              <a:gd name="T69" fmla="*/ 381 h 628"/>
              <a:gd name="T70" fmla="*/ 132 w 426"/>
              <a:gd name="T71" fmla="*/ 414 h 628"/>
              <a:gd name="T72" fmla="*/ 107 w 426"/>
              <a:gd name="T73" fmla="*/ 447 h 628"/>
              <a:gd name="T74" fmla="*/ 78 w 426"/>
              <a:gd name="T75" fmla="*/ 485 h 628"/>
              <a:gd name="T76" fmla="*/ 22 w 426"/>
              <a:gd name="T77" fmla="*/ 505 h 628"/>
              <a:gd name="T78" fmla="*/ 6 w 426"/>
              <a:gd name="T79" fmla="*/ 522 h 628"/>
              <a:gd name="T80" fmla="*/ 4 w 426"/>
              <a:gd name="T81" fmla="*/ 533 h 628"/>
              <a:gd name="T82" fmla="*/ 5 w 426"/>
              <a:gd name="T83" fmla="*/ 553 h 628"/>
              <a:gd name="T84" fmla="*/ 21 w 426"/>
              <a:gd name="T85" fmla="*/ 566 h 628"/>
              <a:gd name="T86" fmla="*/ 1 w 426"/>
              <a:gd name="T87" fmla="*/ 603 h 628"/>
              <a:gd name="T88" fmla="*/ 53 w 426"/>
              <a:gd name="T89" fmla="*/ 624 h 628"/>
              <a:gd name="T90" fmla="*/ 151 w 426"/>
              <a:gd name="T91" fmla="*/ 594 h 628"/>
              <a:gd name="T92" fmla="*/ 234 w 426"/>
              <a:gd name="T93" fmla="*/ 513 h 628"/>
              <a:gd name="T94" fmla="*/ 331 w 426"/>
              <a:gd name="T95" fmla="*/ 500 h 628"/>
              <a:gd name="T96" fmla="*/ 407 w 426"/>
              <a:gd name="T97" fmla="*/ 4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6" h="628">
                <a:moveTo>
                  <a:pt x="416" y="426"/>
                </a:moveTo>
                <a:cubicBezTo>
                  <a:pt x="412" y="423"/>
                  <a:pt x="408" y="413"/>
                  <a:pt x="407" y="408"/>
                </a:cubicBezTo>
                <a:cubicBezTo>
                  <a:pt x="407" y="402"/>
                  <a:pt x="410" y="393"/>
                  <a:pt x="412" y="389"/>
                </a:cubicBezTo>
                <a:cubicBezTo>
                  <a:pt x="414" y="385"/>
                  <a:pt x="415" y="370"/>
                  <a:pt x="415" y="367"/>
                </a:cubicBezTo>
                <a:cubicBezTo>
                  <a:pt x="415" y="364"/>
                  <a:pt x="419" y="340"/>
                  <a:pt x="419" y="337"/>
                </a:cubicBezTo>
                <a:cubicBezTo>
                  <a:pt x="419" y="335"/>
                  <a:pt x="421" y="330"/>
                  <a:pt x="422" y="326"/>
                </a:cubicBezTo>
                <a:cubicBezTo>
                  <a:pt x="424" y="321"/>
                  <a:pt x="421" y="312"/>
                  <a:pt x="419" y="307"/>
                </a:cubicBezTo>
                <a:cubicBezTo>
                  <a:pt x="418" y="302"/>
                  <a:pt x="403" y="290"/>
                  <a:pt x="400" y="286"/>
                </a:cubicBezTo>
                <a:cubicBezTo>
                  <a:pt x="397" y="282"/>
                  <a:pt x="390" y="290"/>
                  <a:pt x="386" y="292"/>
                </a:cubicBezTo>
                <a:cubicBezTo>
                  <a:pt x="382" y="293"/>
                  <a:pt x="382" y="286"/>
                  <a:pt x="381" y="282"/>
                </a:cubicBezTo>
                <a:cubicBezTo>
                  <a:pt x="381" y="278"/>
                  <a:pt x="384" y="271"/>
                  <a:pt x="386" y="268"/>
                </a:cubicBezTo>
                <a:cubicBezTo>
                  <a:pt x="388" y="265"/>
                  <a:pt x="393" y="251"/>
                  <a:pt x="393" y="251"/>
                </a:cubicBezTo>
                <a:cubicBezTo>
                  <a:pt x="397" y="247"/>
                  <a:pt x="402" y="238"/>
                  <a:pt x="406" y="236"/>
                </a:cubicBezTo>
                <a:cubicBezTo>
                  <a:pt x="410" y="234"/>
                  <a:pt x="422" y="228"/>
                  <a:pt x="426" y="224"/>
                </a:cubicBezTo>
                <a:cubicBezTo>
                  <a:pt x="426" y="224"/>
                  <a:pt x="426" y="224"/>
                  <a:pt x="426" y="224"/>
                </a:cubicBezTo>
                <a:cubicBezTo>
                  <a:pt x="425" y="223"/>
                  <a:pt x="410" y="198"/>
                  <a:pt x="409" y="195"/>
                </a:cubicBezTo>
                <a:cubicBezTo>
                  <a:pt x="408" y="195"/>
                  <a:pt x="406" y="195"/>
                  <a:pt x="405" y="195"/>
                </a:cubicBezTo>
                <a:cubicBezTo>
                  <a:pt x="403" y="196"/>
                  <a:pt x="401" y="196"/>
                  <a:pt x="399" y="195"/>
                </a:cubicBezTo>
                <a:cubicBezTo>
                  <a:pt x="395" y="194"/>
                  <a:pt x="396" y="189"/>
                  <a:pt x="396" y="186"/>
                </a:cubicBezTo>
                <a:cubicBezTo>
                  <a:pt x="396" y="185"/>
                  <a:pt x="396" y="185"/>
                  <a:pt x="396" y="184"/>
                </a:cubicBezTo>
                <a:cubicBezTo>
                  <a:pt x="396" y="183"/>
                  <a:pt x="392" y="178"/>
                  <a:pt x="390" y="176"/>
                </a:cubicBezTo>
                <a:cubicBezTo>
                  <a:pt x="389" y="175"/>
                  <a:pt x="389" y="175"/>
                  <a:pt x="389" y="175"/>
                </a:cubicBezTo>
                <a:cubicBezTo>
                  <a:pt x="388" y="174"/>
                  <a:pt x="388" y="173"/>
                  <a:pt x="388" y="171"/>
                </a:cubicBezTo>
                <a:cubicBezTo>
                  <a:pt x="389" y="168"/>
                  <a:pt x="393" y="165"/>
                  <a:pt x="398" y="163"/>
                </a:cubicBezTo>
                <a:cubicBezTo>
                  <a:pt x="399" y="162"/>
                  <a:pt x="399" y="162"/>
                  <a:pt x="399" y="162"/>
                </a:cubicBezTo>
                <a:cubicBezTo>
                  <a:pt x="398" y="161"/>
                  <a:pt x="395" y="160"/>
                  <a:pt x="393" y="160"/>
                </a:cubicBezTo>
                <a:cubicBezTo>
                  <a:pt x="390" y="159"/>
                  <a:pt x="388" y="156"/>
                  <a:pt x="387" y="154"/>
                </a:cubicBezTo>
                <a:cubicBezTo>
                  <a:pt x="387" y="154"/>
                  <a:pt x="387" y="153"/>
                  <a:pt x="387" y="153"/>
                </a:cubicBezTo>
                <a:cubicBezTo>
                  <a:pt x="386" y="152"/>
                  <a:pt x="382" y="152"/>
                  <a:pt x="380" y="151"/>
                </a:cubicBezTo>
                <a:cubicBezTo>
                  <a:pt x="379" y="151"/>
                  <a:pt x="378" y="151"/>
                  <a:pt x="377" y="150"/>
                </a:cubicBezTo>
                <a:cubicBezTo>
                  <a:pt x="375" y="147"/>
                  <a:pt x="376" y="141"/>
                  <a:pt x="377" y="134"/>
                </a:cubicBezTo>
                <a:cubicBezTo>
                  <a:pt x="377" y="133"/>
                  <a:pt x="377" y="132"/>
                  <a:pt x="378" y="132"/>
                </a:cubicBezTo>
                <a:cubicBezTo>
                  <a:pt x="378" y="130"/>
                  <a:pt x="377" y="127"/>
                  <a:pt x="375" y="124"/>
                </a:cubicBezTo>
                <a:cubicBezTo>
                  <a:pt x="374" y="122"/>
                  <a:pt x="373" y="119"/>
                  <a:pt x="372" y="115"/>
                </a:cubicBezTo>
                <a:cubicBezTo>
                  <a:pt x="371" y="113"/>
                  <a:pt x="370" y="111"/>
                  <a:pt x="370" y="110"/>
                </a:cubicBezTo>
                <a:cubicBezTo>
                  <a:pt x="369" y="109"/>
                  <a:pt x="361" y="106"/>
                  <a:pt x="359" y="106"/>
                </a:cubicBezTo>
                <a:cubicBezTo>
                  <a:pt x="358" y="107"/>
                  <a:pt x="356" y="109"/>
                  <a:pt x="356" y="110"/>
                </a:cubicBezTo>
                <a:cubicBezTo>
                  <a:pt x="354" y="111"/>
                  <a:pt x="353" y="113"/>
                  <a:pt x="352" y="114"/>
                </a:cubicBezTo>
                <a:cubicBezTo>
                  <a:pt x="349" y="116"/>
                  <a:pt x="345" y="116"/>
                  <a:pt x="342" y="113"/>
                </a:cubicBezTo>
                <a:cubicBezTo>
                  <a:pt x="339" y="110"/>
                  <a:pt x="339" y="101"/>
                  <a:pt x="339" y="98"/>
                </a:cubicBezTo>
                <a:cubicBezTo>
                  <a:pt x="339" y="97"/>
                  <a:pt x="334" y="95"/>
                  <a:pt x="330" y="94"/>
                </a:cubicBezTo>
                <a:cubicBezTo>
                  <a:pt x="329" y="94"/>
                  <a:pt x="327" y="96"/>
                  <a:pt x="325" y="98"/>
                </a:cubicBezTo>
                <a:cubicBezTo>
                  <a:pt x="324" y="99"/>
                  <a:pt x="323" y="100"/>
                  <a:pt x="322" y="100"/>
                </a:cubicBezTo>
                <a:cubicBezTo>
                  <a:pt x="320" y="102"/>
                  <a:pt x="318" y="108"/>
                  <a:pt x="317" y="111"/>
                </a:cubicBezTo>
                <a:cubicBezTo>
                  <a:pt x="316" y="112"/>
                  <a:pt x="316" y="112"/>
                  <a:pt x="316" y="112"/>
                </a:cubicBezTo>
                <a:cubicBezTo>
                  <a:pt x="316" y="112"/>
                  <a:pt x="315" y="113"/>
                  <a:pt x="315" y="113"/>
                </a:cubicBezTo>
                <a:cubicBezTo>
                  <a:pt x="312" y="114"/>
                  <a:pt x="308" y="113"/>
                  <a:pt x="300" y="109"/>
                </a:cubicBezTo>
                <a:cubicBezTo>
                  <a:pt x="300" y="108"/>
                  <a:pt x="300" y="108"/>
                  <a:pt x="300" y="108"/>
                </a:cubicBezTo>
                <a:cubicBezTo>
                  <a:pt x="296" y="106"/>
                  <a:pt x="295" y="100"/>
                  <a:pt x="295" y="99"/>
                </a:cubicBezTo>
                <a:cubicBezTo>
                  <a:pt x="294" y="95"/>
                  <a:pt x="299" y="89"/>
                  <a:pt x="302" y="87"/>
                </a:cubicBezTo>
                <a:cubicBezTo>
                  <a:pt x="302" y="86"/>
                  <a:pt x="302" y="86"/>
                  <a:pt x="301" y="85"/>
                </a:cubicBezTo>
                <a:cubicBezTo>
                  <a:pt x="301" y="84"/>
                  <a:pt x="300" y="83"/>
                  <a:pt x="300" y="82"/>
                </a:cubicBezTo>
                <a:cubicBezTo>
                  <a:pt x="299" y="82"/>
                  <a:pt x="297" y="83"/>
                  <a:pt x="296" y="83"/>
                </a:cubicBezTo>
                <a:cubicBezTo>
                  <a:pt x="294" y="84"/>
                  <a:pt x="293" y="84"/>
                  <a:pt x="292" y="84"/>
                </a:cubicBezTo>
                <a:cubicBezTo>
                  <a:pt x="289" y="84"/>
                  <a:pt x="280" y="82"/>
                  <a:pt x="278" y="80"/>
                </a:cubicBezTo>
                <a:cubicBezTo>
                  <a:pt x="277" y="79"/>
                  <a:pt x="276" y="78"/>
                  <a:pt x="275" y="77"/>
                </a:cubicBezTo>
                <a:cubicBezTo>
                  <a:pt x="271" y="75"/>
                  <a:pt x="269" y="73"/>
                  <a:pt x="269" y="71"/>
                </a:cubicBezTo>
                <a:cubicBezTo>
                  <a:pt x="268" y="70"/>
                  <a:pt x="267" y="66"/>
                  <a:pt x="267" y="63"/>
                </a:cubicBezTo>
                <a:cubicBezTo>
                  <a:pt x="264" y="62"/>
                  <a:pt x="259" y="61"/>
                  <a:pt x="257" y="60"/>
                </a:cubicBezTo>
                <a:cubicBezTo>
                  <a:pt x="253" y="60"/>
                  <a:pt x="253" y="53"/>
                  <a:pt x="254" y="49"/>
                </a:cubicBezTo>
                <a:cubicBezTo>
                  <a:pt x="254" y="48"/>
                  <a:pt x="254" y="47"/>
                  <a:pt x="254" y="47"/>
                </a:cubicBezTo>
                <a:cubicBezTo>
                  <a:pt x="253" y="46"/>
                  <a:pt x="251" y="46"/>
                  <a:pt x="250" y="46"/>
                </a:cubicBezTo>
                <a:cubicBezTo>
                  <a:pt x="249" y="45"/>
                  <a:pt x="247" y="45"/>
                  <a:pt x="246" y="44"/>
                </a:cubicBezTo>
                <a:cubicBezTo>
                  <a:pt x="243" y="43"/>
                  <a:pt x="240" y="38"/>
                  <a:pt x="236" y="31"/>
                </a:cubicBezTo>
                <a:cubicBezTo>
                  <a:pt x="235" y="30"/>
                  <a:pt x="235" y="30"/>
                  <a:pt x="235" y="30"/>
                </a:cubicBezTo>
                <a:cubicBezTo>
                  <a:pt x="234" y="29"/>
                  <a:pt x="231" y="28"/>
                  <a:pt x="229" y="27"/>
                </a:cubicBezTo>
                <a:cubicBezTo>
                  <a:pt x="226" y="26"/>
                  <a:pt x="224" y="25"/>
                  <a:pt x="223" y="25"/>
                </a:cubicBezTo>
                <a:cubicBezTo>
                  <a:pt x="219" y="22"/>
                  <a:pt x="216" y="10"/>
                  <a:pt x="216" y="7"/>
                </a:cubicBezTo>
                <a:cubicBezTo>
                  <a:pt x="215" y="6"/>
                  <a:pt x="213" y="4"/>
                  <a:pt x="211" y="2"/>
                </a:cubicBezTo>
                <a:cubicBezTo>
                  <a:pt x="210" y="3"/>
                  <a:pt x="210" y="3"/>
                  <a:pt x="209" y="4"/>
                </a:cubicBezTo>
                <a:cubicBezTo>
                  <a:pt x="209" y="4"/>
                  <a:pt x="203" y="8"/>
                  <a:pt x="200" y="8"/>
                </a:cubicBezTo>
                <a:cubicBezTo>
                  <a:pt x="200" y="8"/>
                  <a:pt x="199" y="8"/>
                  <a:pt x="199" y="8"/>
                </a:cubicBezTo>
                <a:cubicBezTo>
                  <a:pt x="197" y="9"/>
                  <a:pt x="193" y="10"/>
                  <a:pt x="190" y="7"/>
                </a:cubicBezTo>
                <a:cubicBezTo>
                  <a:pt x="189" y="5"/>
                  <a:pt x="189" y="5"/>
                  <a:pt x="189" y="5"/>
                </a:cubicBezTo>
                <a:cubicBezTo>
                  <a:pt x="187" y="3"/>
                  <a:pt x="186" y="2"/>
                  <a:pt x="184" y="1"/>
                </a:cubicBezTo>
                <a:cubicBezTo>
                  <a:pt x="183" y="1"/>
                  <a:pt x="183" y="1"/>
                  <a:pt x="183" y="1"/>
                </a:cubicBezTo>
                <a:cubicBezTo>
                  <a:pt x="181" y="1"/>
                  <a:pt x="177" y="0"/>
                  <a:pt x="176" y="1"/>
                </a:cubicBezTo>
                <a:cubicBezTo>
                  <a:pt x="176" y="1"/>
                  <a:pt x="175" y="2"/>
                  <a:pt x="174" y="3"/>
                </a:cubicBezTo>
                <a:cubicBezTo>
                  <a:pt x="172" y="4"/>
                  <a:pt x="167" y="8"/>
                  <a:pt x="166" y="10"/>
                </a:cubicBezTo>
                <a:cubicBezTo>
                  <a:pt x="166" y="10"/>
                  <a:pt x="167" y="11"/>
                  <a:pt x="167" y="11"/>
                </a:cubicBezTo>
                <a:cubicBezTo>
                  <a:pt x="169" y="12"/>
                  <a:pt x="171" y="14"/>
                  <a:pt x="169" y="18"/>
                </a:cubicBezTo>
                <a:cubicBezTo>
                  <a:pt x="169" y="18"/>
                  <a:pt x="169" y="19"/>
                  <a:pt x="168" y="20"/>
                </a:cubicBezTo>
                <a:cubicBezTo>
                  <a:pt x="167" y="21"/>
                  <a:pt x="165" y="26"/>
                  <a:pt x="166" y="27"/>
                </a:cubicBezTo>
                <a:cubicBezTo>
                  <a:pt x="166" y="28"/>
                  <a:pt x="167" y="29"/>
                  <a:pt x="168" y="29"/>
                </a:cubicBezTo>
                <a:cubicBezTo>
                  <a:pt x="169" y="31"/>
                  <a:pt x="172" y="33"/>
                  <a:pt x="170" y="35"/>
                </a:cubicBezTo>
                <a:cubicBezTo>
                  <a:pt x="169" y="37"/>
                  <a:pt x="167" y="47"/>
                  <a:pt x="167" y="49"/>
                </a:cubicBezTo>
                <a:cubicBezTo>
                  <a:pt x="168" y="51"/>
                  <a:pt x="181" y="65"/>
                  <a:pt x="183" y="65"/>
                </a:cubicBezTo>
                <a:cubicBezTo>
                  <a:pt x="184" y="65"/>
                  <a:pt x="185" y="65"/>
                  <a:pt x="187" y="64"/>
                </a:cubicBezTo>
                <a:cubicBezTo>
                  <a:pt x="191" y="63"/>
                  <a:pt x="193" y="62"/>
                  <a:pt x="195" y="63"/>
                </a:cubicBezTo>
                <a:cubicBezTo>
                  <a:pt x="196" y="64"/>
                  <a:pt x="196" y="64"/>
                  <a:pt x="196" y="65"/>
                </a:cubicBezTo>
                <a:cubicBezTo>
                  <a:pt x="196" y="66"/>
                  <a:pt x="196" y="67"/>
                  <a:pt x="196" y="69"/>
                </a:cubicBezTo>
                <a:cubicBezTo>
                  <a:pt x="195" y="71"/>
                  <a:pt x="195" y="72"/>
                  <a:pt x="196" y="73"/>
                </a:cubicBezTo>
                <a:cubicBezTo>
                  <a:pt x="196" y="73"/>
                  <a:pt x="197" y="73"/>
                  <a:pt x="197" y="74"/>
                </a:cubicBezTo>
                <a:cubicBezTo>
                  <a:pt x="199" y="75"/>
                  <a:pt x="201" y="77"/>
                  <a:pt x="201" y="80"/>
                </a:cubicBezTo>
                <a:cubicBezTo>
                  <a:pt x="201" y="89"/>
                  <a:pt x="200" y="94"/>
                  <a:pt x="197" y="94"/>
                </a:cubicBezTo>
                <a:cubicBezTo>
                  <a:pt x="196" y="95"/>
                  <a:pt x="189" y="98"/>
                  <a:pt x="188" y="100"/>
                </a:cubicBezTo>
                <a:cubicBezTo>
                  <a:pt x="188" y="101"/>
                  <a:pt x="183" y="111"/>
                  <a:pt x="179" y="111"/>
                </a:cubicBezTo>
                <a:cubicBezTo>
                  <a:pt x="178" y="111"/>
                  <a:pt x="176" y="111"/>
                  <a:pt x="173" y="110"/>
                </a:cubicBezTo>
                <a:cubicBezTo>
                  <a:pt x="170" y="110"/>
                  <a:pt x="165" y="109"/>
                  <a:pt x="164" y="109"/>
                </a:cubicBezTo>
                <a:cubicBezTo>
                  <a:pt x="164" y="109"/>
                  <a:pt x="163" y="110"/>
                  <a:pt x="162" y="110"/>
                </a:cubicBezTo>
                <a:cubicBezTo>
                  <a:pt x="160" y="112"/>
                  <a:pt x="156" y="114"/>
                  <a:pt x="153" y="114"/>
                </a:cubicBezTo>
                <a:cubicBezTo>
                  <a:pt x="150" y="114"/>
                  <a:pt x="145" y="113"/>
                  <a:pt x="143" y="113"/>
                </a:cubicBezTo>
                <a:cubicBezTo>
                  <a:pt x="142" y="114"/>
                  <a:pt x="142" y="117"/>
                  <a:pt x="142" y="125"/>
                </a:cubicBezTo>
                <a:cubicBezTo>
                  <a:pt x="142" y="126"/>
                  <a:pt x="142" y="126"/>
                  <a:pt x="142" y="126"/>
                </a:cubicBezTo>
                <a:cubicBezTo>
                  <a:pt x="143" y="128"/>
                  <a:pt x="144" y="130"/>
                  <a:pt x="144" y="130"/>
                </a:cubicBezTo>
                <a:cubicBezTo>
                  <a:pt x="145" y="130"/>
                  <a:pt x="145" y="131"/>
                  <a:pt x="146" y="131"/>
                </a:cubicBezTo>
                <a:cubicBezTo>
                  <a:pt x="152" y="133"/>
                  <a:pt x="157" y="135"/>
                  <a:pt x="157" y="139"/>
                </a:cubicBezTo>
                <a:cubicBezTo>
                  <a:pt x="157" y="142"/>
                  <a:pt x="158" y="150"/>
                  <a:pt x="160" y="152"/>
                </a:cubicBezTo>
                <a:cubicBezTo>
                  <a:pt x="160" y="153"/>
                  <a:pt x="161" y="154"/>
                  <a:pt x="162" y="155"/>
                </a:cubicBezTo>
                <a:cubicBezTo>
                  <a:pt x="165" y="158"/>
                  <a:pt x="168" y="161"/>
                  <a:pt x="168" y="163"/>
                </a:cubicBezTo>
                <a:cubicBezTo>
                  <a:pt x="169" y="164"/>
                  <a:pt x="169" y="165"/>
                  <a:pt x="170" y="169"/>
                </a:cubicBezTo>
                <a:cubicBezTo>
                  <a:pt x="171" y="173"/>
                  <a:pt x="173" y="181"/>
                  <a:pt x="175" y="182"/>
                </a:cubicBezTo>
                <a:cubicBezTo>
                  <a:pt x="183" y="193"/>
                  <a:pt x="186" y="193"/>
                  <a:pt x="186" y="193"/>
                </a:cubicBezTo>
                <a:cubicBezTo>
                  <a:pt x="187" y="192"/>
                  <a:pt x="189" y="192"/>
                  <a:pt x="190" y="191"/>
                </a:cubicBezTo>
                <a:cubicBezTo>
                  <a:pt x="195" y="189"/>
                  <a:pt x="197" y="189"/>
                  <a:pt x="199" y="190"/>
                </a:cubicBezTo>
                <a:cubicBezTo>
                  <a:pt x="199" y="190"/>
                  <a:pt x="200" y="191"/>
                  <a:pt x="202" y="191"/>
                </a:cubicBezTo>
                <a:cubicBezTo>
                  <a:pt x="211" y="196"/>
                  <a:pt x="216" y="199"/>
                  <a:pt x="217" y="201"/>
                </a:cubicBezTo>
                <a:cubicBezTo>
                  <a:pt x="217" y="202"/>
                  <a:pt x="219" y="204"/>
                  <a:pt x="221" y="206"/>
                </a:cubicBezTo>
                <a:cubicBezTo>
                  <a:pt x="223" y="208"/>
                  <a:pt x="225" y="210"/>
                  <a:pt x="225" y="211"/>
                </a:cubicBezTo>
                <a:cubicBezTo>
                  <a:pt x="226" y="214"/>
                  <a:pt x="228" y="219"/>
                  <a:pt x="228" y="222"/>
                </a:cubicBezTo>
                <a:cubicBezTo>
                  <a:pt x="228" y="224"/>
                  <a:pt x="224" y="244"/>
                  <a:pt x="220" y="245"/>
                </a:cubicBezTo>
                <a:cubicBezTo>
                  <a:pt x="219" y="246"/>
                  <a:pt x="218" y="246"/>
                  <a:pt x="216" y="247"/>
                </a:cubicBezTo>
                <a:cubicBezTo>
                  <a:pt x="213" y="248"/>
                  <a:pt x="206" y="250"/>
                  <a:pt x="205" y="251"/>
                </a:cubicBezTo>
                <a:cubicBezTo>
                  <a:pt x="205" y="251"/>
                  <a:pt x="204" y="252"/>
                  <a:pt x="203" y="253"/>
                </a:cubicBezTo>
                <a:cubicBezTo>
                  <a:pt x="199" y="256"/>
                  <a:pt x="193" y="263"/>
                  <a:pt x="191" y="265"/>
                </a:cubicBezTo>
                <a:cubicBezTo>
                  <a:pt x="189" y="267"/>
                  <a:pt x="180" y="285"/>
                  <a:pt x="180" y="287"/>
                </a:cubicBezTo>
                <a:cubicBezTo>
                  <a:pt x="180" y="287"/>
                  <a:pt x="180" y="287"/>
                  <a:pt x="180" y="287"/>
                </a:cubicBezTo>
                <a:cubicBezTo>
                  <a:pt x="179" y="290"/>
                  <a:pt x="179" y="291"/>
                  <a:pt x="177" y="295"/>
                </a:cubicBezTo>
                <a:cubicBezTo>
                  <a:pt x="175" y="297"/>
                  <a:pt x="172" y="299"/>
                  <a:pt x="170" y="301"/>
                </a:cubicBezTo>
                <a:cubicBezTo>
                  <a:pt x="168" y="302"/>
                  <a:pt x="167" y="304"/>
                  <a:pt x="167" y="304"/>
                </a:cubicBezTo>
                <a:cubicBezTo>
                  <a:pt x="164" y="308"/>
                  <a:pt x="157" y="320"/>
                  <a:pt x="156" y="323"/>
                </a:cubicBezTo>
                <a:cubicBezTo>
                  <a:pt x="156" y="323"/>
                  <a:pt x="156" y="324"/>
                  <a:pt x="156" y="325"/>
                </a:cubicBezTo>
                <a:cubicBezTo>
                  <a:pt x="158" y="333"/>
                  <a:pt x="159" y="338"/>
                  <a:pt x="160" y="339"/>
                </a:cubicBezTo>
                <a:cubicBezTo>
                  <a:pt x="160" y="339"/>
                  <a:pt x="162" y="339"/>
                  <a:pt x="163" y="339"/>
                </a:cubicBezTo>
                <a:cubicBezTo>
                  <a:pt x="167" y="340"/>
                  <a:pt x="173" y="341"/>
                  <a:pt x="173" y="344"/>
                </a:cubicBezTo>
                <a:cubicBezTo>
                  <a:pt x="173" y="346"/>
                  <a:pt x="172" y="347"/>
                  <a:pt x="172" y="348"/>
                </a:cubicBezTo>
                <a:cubicBezTo>
                  <a:pt x="172" y="349"/>
                  <a:pt x="172" y="350"/>
                  <a:pt x="172" y="351"/>
                </a:cubicBezTo>
                <a:cubicBezTo>
                  <a:pt x="175" y="354"/>
                  <a:pt x="180" y="359"/>
                  <a:pt x="179" y="364"/>
                </a:cubicBezTo>
                <a:cubicBezTo>
                  <a:pt x="179" y="365"/>
                  <a:pt x="179" y="366"/>
                  <a:pt x="178" y="367"/>
                </a:cubicBezTo>
                <a:cubicBezTo>
                  <a:pt x="177" y="372"/>
                  <a:pt x="176" y="378"/>
                  <a:pt x="174" y="381"/>
                </a:cubicBezTo>
                <a:cubicBezTo>
                  <a:pt x="170" y="385"/>
                  <a:pt x="152" y="403"/>
                  <a:pt x="150" y="404"/>
                </a:cubicBezTo>
                <a:cubicBezTo>
                  <a:pt x="149" y="405"/>
                  <a:pt x="146" y="406"/>
                  <a:pt x="142" y="408"/>
                </a:cubicBezTo>
                <a:cubicBezTo>
                  <a:pt x="139" y="409"/>
                  <a:pt x="135" y="411"/>
                  <a:pt x="134" y="412"/>
                </a:cubicBezTo>
                <a:cubicBezTo>
                  <a:pt x="134" y="412"/>
                  <a:pt x="133" y="413"/>
                  <a:pt x="132" y="414"/>
                </a:cubicBezTo>
                <a:cubicBezTo>
                  <a:pt x="126" y="421"/>
                  <a:pt x="124" y="423"/>
                  <a:pt x="122" y="423"/>
                </a:cubicBezTo>
                <a:cubicBezTo>
                  <a:pt x="122" y="423"/>
                  <a:pt x="121" y="424"/>
                  <a:pt x="121" y="424"/>
                </a:cubicBezTo>
                <a:cubicBezTo>
                  <a:pt x="115" y="425"/>
                  <a:pt x="112" y="426"/>
                  <a:pt x="111" y="426"/>
                </a:cubicBezTo>
                <a:cubicBezTo>
                  <a:pt x="111" y="430"/>
                  <a:pt x="108" y="445"/>
                  <a:pt x="107" y="447"/>
                </a:cubicBezTo>
                <a:cubicBezTo>
                  <a:pt x="106" y="449"/>
                  <a:pt x="99" y="456"/>
                  <a:pt x="96" y="457"/>
                </a:cubicBezTo>
                <a:cubicBezTo>
                  <a:pt x="95" y="458"/>
                  <a:pt x="94" y="458"/>
                  <a:pt x="93" y="458"/>
                </a:cubicBezTo>
                <a:cubicBezTo>
                  <a:pt x="92" y="459"/>
                  <a:pt x="89" y="459"/>
                  <a:pt x="88" y="460"/>
                </a:cubicBezTo>
                <a:cubicBezTo>
                  <a:pt x="87" y="467"/>
                  <a:pt x="83" y="484"/>
                  <a:pt x="78" y="485"/>
                </a:cubicBezTo>
                <a:cubicBezTo>
                  <a:pt x="76" y="485"/>
                  <a:pt x="72" y="485"/>
                  <a:pt x="67" y="484"/>
                </a:cubicBezTo>
                <a:cubicBezTo>
                  <a:pt x="63" y="483"/>
                  <a:pt x="57" y="482"/>
                  <a:pt x="55" y="483"/>
                </a:cubicBezTo>
                <a:cubicBezTo>
                  <a:pt x="54" y="484"/>
                  <a:pt x="36" y="500"/>
                  <a:pt x="34" y="502"/>
                </a:cubicBezTo>
                <a:cubicBezTo>
                  <a:pt x="31" y="505"/>
                  <a:pt x="28" y="508"/>
                  <a:pt x="22" y="505"/>
                </a:cubicBezTo>
                <a:cubicBezTo>
                  <a:pt x="17" y="502"/>
                  <a:pt x="12" y="503"/>
                  <a:pt x="10" y="505"/>
                </a:cubicBezTo>
                <a:cubicBezTo>
                  <a:pt x="7" y="506"/>
                  <a:pt x="6" y="509"/>
                  <a:pt x="6" y="511"/>
                </a:cubicBezTo>
                <a:cubicBezTo>
                  <a:pt x="6" y="511"/>
                  <a:pt x="5" y="512"/>
                  <a:pt x="5" y="513"/>
                </a:cubicBezTo>
                <a:cubicBezTo>
                  <a:pt x="5" y="516"/>
                  <a:pt x="5" y="520"/>
                  <a:pt x="6" y="522"/>
                </a:cubicBezTo>
                <a:cubicBezTo>
                  <a:pt x="6" y="522"/>
                  <a:pt x="7" y="523"/>
                  <a:pt x="7" y="523"/>
                </a:cubicBezTo>
                <a:cubicBezTo>
                  <a:pt x="8" y="525"/>
                  <a:pt x="10" y="527"/>
                  <a:pt x="9" y="530"/>
                </a:cubicBezTo>
                <a:cubicBezTo>
                  <a:pt x="9" y="530"/>
                  <a:pt x="8" y="531"/>
                  <a:pt x="7" y="532"/>
                </a:cubicBezTo>
                <a:cubicBezTo>
                  <a:pt x="6" y="533"/>
                  <a:pt x="5" y="533"/>
                  <a:pt x="4" y="533"/>
                </a:cubicBezTo>
                <a:cubicBezTo>
                  <a:pt x="3" y="534"/>
                  <a:pt x="3" y="534"/>
                  <a:pt x="3" y="535"/>
                </a:cubicBezTo>
                <a:cubicBezTo>
                  <a:pt x="3" y="536"/>
                  <a:pt x="2" y="538"/>
                  <a:pt x="2" y="541"/>
                </a:cubicBezTo>
                <a:cubicBezTo>
                  <a:pt x="2" y="544"/>
                  <a:pt x="1" y="551"/>
                  <a:pt x="1" y="554"/>
                </a:cubicBezTo>
                <a:cubicBezTo>
                  <a:pt x="2" y="554"/>
                  <a:pt x="4" y="553"/>
                  <a:pt x="5" y="553"/>
                </a:cubicBezTo>
                <a:cubicBezTo>
                  <a:pt x="9" y="552"/>
                  <a:pt x="12" y="551"/>
                  <a:pt x="14" y="553"/>
                </a:cubicBezTo>
                <a:cubicBezTo>
                  <a:pt x="14" y="553"/>
                  <a:pt x="14" y="553"/>
                  <a:pt x="15" y="553"/>
                </a:cubicBezTo>
                <a:cubicBezTo>
                  <a:pt x="18" y="557"/>
                  <a:pt x="22" y="560"/>
                  <a:pt x="22" y="563"/>
                </a:cubicBezTo>
                <a:cubicBezTo>
                  <a:pt x="22" y="564"/>
                  <a:pt x="22" y="565"/>
                  <a:pt x="21" y="566"/>
                </a:cubicBezTo>
                <a:cubicBezTo>
                  <a:pt x="19" y="568"/>
                  <a:pt x="19" y="568"/>
                  <a:pt x="19" y="568"/>
                </a:cubicBezTo>
                <a:cubicBezTo>
                  <a:pt x="4" y="582"/>
                  <a:pt x="0" y="587"/>
                  <a:pt x="0" y="588"/>
                </a:cubicBezTo>
                <a:cubicBezTo>
                  <a:pt x="0" y="592"/>
                  <a:pt x="1" y="601"/>
                  <a:pt x="1" y="602"/>
                </a:cubicBezTo>
                <a:cubicBezTo>
                  <a:pt x="2" y="602"/>
                  <a:pt x="1" y="602"/>
                  <a:pt x="1" y="603"/>
                </a:cubicBezTo>
                <a:cubicBezTo>
                  <a:pt x="5" y="605"/>
                  <a:pt x="8" y="609"/>
                  <a:pt x="10" y="610"/>
                </a:cubicBezTo>
                <a:cubicBezTo>
                  <a:pt x="12" y="612"/>
                  <a:pt x="15" y="619"/>
                  <a:pt x="17" y="622"/>
                </a:cubicBezTo>
                <a:cubicBezTo>
                  <a:pt x="19" y="626"/>
                  <a:pt x="34" y="628"/>
                  <a:pt x="37" y="628"/>
                </a:cubicBezTo>
                <a:cubicBezTo>
                  <a:pt x="40" y="628"/>
                  <a:pt x="50" y="626"/>
                  <a:pt x="53" y="624"/>
                </a:cubicBezTo>
                <a:cubicBezTo>
                  <a:pt x="57" y="621"/>
                  <a:pt x="73" y="624"/>
                  <a:pt x="82" y="624"/>
                </a:cubicBezTo>
                <a:cubicBezTo>
                  <a:pt x="91" y="625"/>
                  <a:pt x="99" y="620"/>
                  <a:pt x="104" y="619"/>
                </a:cubicBezTo>
                <a:cubicBezTo>
                  <a:pt x="108" y="617"/>
                  <a:pt x="125" y="617"/>
                  <a:pt x="130" y="615"/>
                </a:cubicBezTo>
                <a:cubicBezTo>
                  <a:pt x="135" y="614"/>
                  <a:pt x="147" y="597"/>
                  <a:pt x="151" y="594"/>
                </a:cubicBezTo>
                <a:cubicBezTo>
                  <a:pt x="155" y="591"/>
                  <a:pt x="168" y="586"/>
                  <a:pt x="172" y="584"/>
                </a:cubicBezTo>
                <a:cubicBezTo>
                  <a:pt x="176" y="582"/>
                  <a:pt x="197" y="566"/>
                  <a:pt x="201" y="562"/>
                </a:cubicBezTo>
                <a:cubicBezTo>
                  <a:pt x="204" y="557"/>
                  <a:pt x="210" y="541"/>
                  <a:pt x="211" y="536"/>
                </a:cubicBezTo>
                <a:cubicBezTo>
                  <a:pt x="211" y="532"/>
                  <a:pt x="230" y="517"/>
                  <a:pt x="234" y="513"/>
                </a:cubicBezTo>
                <a:cubicBezTo>
                  <a:pt x="238" y="510"/>
                  <a:pt x="246" y="508"/>
                  <a:pt x="249" y="506"/>
                </a:cubicBezTo>
                <a:cubicBezTo>
                  <a:pt x="253" y="504"/>
                  <a:pt x="279" y="515"/>
                  <a:pt x="284" y="516"/>
                </a:cubicBezTo>
                <a:cubicBezTo>
                  <a:pt x="288" y="517"/>
                  <a:pt x="311" y="499"/>
                  <a:pt x="314" y="498"/>
                </a:cubicBezTo>
                <a:cubicBezTo>
                  <a:pt x="317" y="496"/>
                  <a:pt x="329" y="500"/>
                  <a:pt x="331" y="500"/>
                </a:cubicBezTo>
                <a:cubicBezTo>
                  <a:pt x="333" y="500"/>
                  <a:pt x="355" y="503"/>
                  <a:pt x="360" y="503"/>
                </a:cubicBezTo>
                <a:cubicBezTo>
                  <a:pt x="365" y="503"/>
                  <a:pt x="381" y="496"/>
                  <a:pt x="383" y="494"/>
                </a:cubicBezTo>
                <a:cubicBezTo>
                  <a:pt x="385" y="492"/>
                  <a:pt x="395" y="483"/>
                  <a:pt x="397" y="481"/>
                </a:cubicBezTo>
                <a:cubicBezTo>
                  <a:pt x="400" y="479"/>
                  <a:pt x="405" y="463"/>
                  <a:pt x="407" y="460"/>
                </a:cubicBezTo>
                <a:cubicBezTo>
                  <a:pt x="408" y="456"/>
                  <a:pt x="419" y="454"/>
                  <a:pt x="422" y="453"/>
                </a:cubicBezTo>
                <a:cubicBezTo>
                  <a:pt x="426" y="451"/>
                  <a:pt x="424" y="438"/>
                  <a:pt x="424" y="434"/>
                </a:cubicBezTo>
                <a:cubicBezTo>
                  <a:pt x="424" y="429"/>
                  <a:pt x="420" y="428"/>
                  <a:pt x="416" y="42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284"/>
          <p:cNvSpPr>
            <a:spLocks/>
          </p:cNvSpPr>
          <p:nvPr/>
        </p:nvSpPr>
        <p:spPr bwMode="auto">
          <a:xfrm>
            <a:off x="7189303" y="3713923"/>
            <a:ext cx="1199713" cy="1153299"/>
          </a:xfrm>
          <a:custGeom>
            <a:avLst/>
            <a:gdLst>
              <a:gd name="T0" fmla="*/ 319 w 426"/>
              <a:gd name="T1" fmla="*/ 44 h 409"/>
              <a:gd name="T2" fmla="*/ 240 w 426"/>
              <a:gd name="T3" fmla="*/ 40 h 409"/>
              <a:gd name="T4" fmla="*/ 207 w 426"/>
              <a:gd name="T5" fmla="*/ 81 h 409"/>
              <a:gd name="T6" fmla="*/ 176 w 426"/>
              <a:gd name="T7" fmla="*/ 69 h 409"/>
              <a:gd name="T8" fmla="*/ 132 w 426"/>
              <a:gd name="T9" fmla="*/ 15 h 409"/>
              <a:gd name="T10" fmla="*/ 118 w 426"/>
              <a:gd name="T11" fmla="*/ 81 h 409"/>
              <a:gd name="T12" fmla="*/ 80 w 426"/>
              <a:gd name="T13" fmla="*/ 65 h 409"/>
              <a:gd name="T14" fmla="*/ 64 w 426"/>
              <a:gd name="T15" fmla="*/ 63 h 409"/>
              <a:gd name="T16" fmla="*/ 58 w 426"/>
              <a:gd name="T17" fmla="*/ 77 h 409"/>
              <a:gd name="T18" fmla="*/ 45 w 426"/>
              <a:gd name="T19" fmla="*/ 112 h 409"/>
              <a:gd name="T20" fmla="*/ 41 w 426"/>
              <a:gd name="T21" fmla="*/ 147 h 409"/>
              <a:gd name="T22" fmla="*/ 21 w 426"/>
              <a:gd name="T23" fmla="*/ 179 h 409"/>
              <a:gd name="T24" fmla="*/ 4 w 426"/>
              <a:gd name="T25" fmla="*/ 205 h 409"/>
              <a:gd name="T26" fmla="*/ 0 w 426"/>
              <a:gd name="T27" fmla="*/ 220 h 409"/>
              <a:gd name="T28" fmla="*/ 11 w 426"/>
              <a:gd name="T29" fmla="*/ 246 h 409"/>
              <a:gd name="T30" fmla="*/ 27 w 426"/>
              <a:gd name="T31" fmla="*/ 268 h 409"/>
              <a:gd name="T32" fmla="*/ 51 w 426"/>
              <a:gd name="T33" fmla="*/ 286 h 409"/>
              <a:gd name="T34" fmla="*/ 82 w 426"/>
              <a:gd name="T35" fmla="*/ 295 h 409"/>
              <a:gd name="T36" fmla="*/ 98 w 426"/>
              <a:gd name="T37" fmla="*/ 310 h 409"/>
              <a:gd name="T38" fmla="*/ 111 w 426"/>
              <a:gd name="T39" fmla="*/ 328 h 409"/>
              <a:gd name="T40" fmla="*/ 124 w 426"/>
              <a:gd name="T41" fmla="*/ 322 h 409"/>
              <a:gd name="T42" fmla="*/ 142 w 426"/>
              <a:gd name="T43" fmla="*/ 334 h 409"/>
              <a:gd name="T44" fmla="*/ 160 w 426"/>
              <a:gd name="T45" fmla="*/ 353 h 409"/>
              <a:gd name="T46" fmla="*/ 183 w 426"/>
              <a:gd name="T47" fmla="*/ 350 h 409"/>
              <a:gd name="T48" fmla="*/ 179 w 426"/>
              <a:gd name="T49" fmla="*/ 359 h 409"/>
              <a:gd name="T50" fmla="*/ 200 w 426"/>
              <a:gd name="T51" fmla="*/ 371 h 409"/>
              <a:gd name="T52" fmla="*/ 206 w 426"/>
              <a:gd name="T53" fmla="*/ 381 h 409"/>
              <a:gd name="T54" fmla="*/ 230 w 426"/>
              <a:gd name="T55" fmla="*/ 397 h 409"/>
              <a:gd name="T56" fmla="*/ 242 w 426"/>
              <a:gd name="T57" fmla="*/ 401 h 409"/>
              <a:gd name="T58" fmla="*/ 265 w 426"/>
              <a:gd name="T59" fmla="*/ 408 h 409"/>
              <a:gd name="T60" fmla="*/ 279 w 426"/>
              <a:gd name="T61" fmla="*/ 395 h 409"/>
              <a:gd name="T62" fmla="*/ 278 w 426"/>
              <a:gd name="T63" fmla="*/ 379 h 409"/>
              <a:gd name="T64" fmla="*/ 301 w 426"/>
              <a:gd name="T65" fmla="*/ 355 h 409"/>
              <a:gd name="T66" fmla="*/ 324 w 426"/>
              <a:gd name="T67" fmla="*/ 334 h 409"/>
              <a:gd name="T68" fmla="*/ 318 w 426"/>
              <a:gd name="T69" fmla="*/ 323 h 409"/>
              <a:gd name="T70" fmla="*/ 297 w 426"/>
              <a:gd name="T71" fmla="*/ 327 h 409"/>
              <a:gd name="T72" fmla="*/ 273 w 426"/>
              <a:gd name="T73" fmla="*/ 333 h 409"/>
              <a:gd name="T74" fmla="*/ 266 w 426"/>
              <a:gd name="T75" fmla="*/ 306 h 409"/>
              <a:gd name="T76" fmla="*/ 271 w 426"/>
              <a:gd name="T77" fmla="*/ 290 h 409"/>
              <a:gd name="T78" fmla="*/ 286 w 426"/>
              <a:gd name="T79" fmla="*/ 273 h 409"/>
              <a:gd name="T80" fmla="*/ 296 w 426"/>
              <a:gd name="T81" fmla="*/ 234 h 409"/>
              <a:gd name="T82" fmla="*/ 282 w 426"/>
              <a:gd name="T83" fmla="*/ 201 h 409"/>
              <a:gd name="T84" fmla="*/ 298 w 426"/>
              <a:gd name="T85" fmla="*/ 197 h 409"/>
              <a:gd name="T86" fmla="*/ 328 w 426"/>
              <a:gd name="T87" fmla="*/ 213 h 409"/>
              <a:gd name="T88" fmla="*/ 354 w 426"/>
              <a:gd name="T89" fmla="*/ 238 h 409"/>
              <a:gd name="T90" fmla="*/ 379 w 426"/>
              <a:gd name="T91" fmla="*/ 236 h 409"/>
              <a:gd name="T92" fmla="*/ 399 w 426"/>
              <a:gd name="T93" fmla="*/ 247 h 409"/>
              <a:gd name="T94" fmla="*/ 416 w 426"/>
              <a:gd name="T95" fmla="*/ 235 h 409"/>
              <a:gd name="T96" fmla="*/ 407 w 426"/>
              <a:gd name="T97" fmla="*/ 200 h 409"/>
              <a:gd name="T98" fmla="*/ 410 w 426"/>
              <a:gd name="T99" fmla="*/ 174 h 409"/>
              <a:gd name="T100" fmla="*/ 420 w 426"/>
              <a:gd name="T101" fmla="*/ 145 h 409"/>
              <a:gd name="T102" fmla="*/ 386 w 426"/>
              <a:gd name="T103" fmla="*/ 143 h 409"/>
              <a:gd name="T104" fmla="*/ 368 w 426"/>
              <a:gd name="T105" fmla="*/ 113 h 409"/>
              <a:gd name="T106" fmla="*/ 351 w 426"/>
              <a:gd name="T107" fmla="*/ 84 h 409"/>
              <a:gd name="T108" fmla="*/ 342 w 426"/>
              <a:gd name="T109" fmla="*/ 6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6" h="409">
                <a:moveTo>
                  <a:pt x="320" y="84"/>
                </a:moveTo>
                <a:cubicBezTo>
                  <a:pt x="315" y="87"/>
                  <a:pt x="319" y="77"/>
                  <a:pt x="320" y="74"/>
                </a:cubicBezTo>
                <a:cubicBezTo>
                  <a:pt x="320" y="71"/>
                  <a:pt x="326" y="66"/>
                  <a:pt x="328" y="64"/>
                </a:cubicBezTo>
                <a:cubicBezTo>
                  <a:pt x="331" y="62"/>
                  <a:pt x="320" y="47"/>
                  <a:pt x="319" y="44"/>
                </a:cubicBezTo>
                <a:cubicBezTo>
                  <a:pt x="317" y="40"/>
                  <a:pt x="308" y="37"/>
                  <a:pt x="303" y="35"/>
                </a:cubicBezTo>
                <a:cubicBezTo>
                  <a:pt x="299" y="33"/>
                  <a:pt x="280" y="40"/>
                  <a:pt x="277" y="41"/>
                </a:cubicBezTo>
                <a:cubicBezTo>
                  <a:pt x="273" y="42"/>
                  <a:pt x="263" y="35"/>
                  <a:pt x="259" y="34"/>
                </a:cubicBezTo>
                <a:cubicBezTo>
                  <a:pt x="255" y="33"/>
                  <a:pt x="243" y="40"/>
                  <a:pt x="240" y="40"/>
                </a:cubicBezTo>
                <a:cubicBezTo>
                  <a:pt x="237" y="40"/>
                  <a:pt x="227" y="40"/>
                  <a:pt x="221" y="38"/>
                </a:cubicBezTo>
                <a:cubicBezTo>
                  <a:pt x="214" y="37"/>
                  <a:pt x="216" y="55"/>
                  <a:pt x="216" y="59"/>
                </a:cubicBezTo>
                <a:cubicBezTo>
                  <a:pt x="216" y="63"/>
                  <a:pt x="208" y="68"/>
                  <a:pt x="205" y="70"/>
                </a:cubicBezTo>
                <a:cubicBezTo>
                  <a:pt x="203" y="73"/>
                  <a:pt x="205" y="78"/>
                  <a:pt x="207" y="81"/>
                </a:cubicBezTo>
                <a:cubicBezTo>
                  <a:pt x="209" y="83"/>
                  <a:pt x="207" y="84"/>
                  <a:pt x="206" y="87"/>
                </a:cubicBezTo>
                <a:cubicBezTo>
                  <a:pt x="205" y="89"/>
                  <a:pt x="203" y="88"/>
                  <a:pt x="200" y="88"/>
                </a:cubicBezTo>
                <a:cubicBezTo>
                  <a:pt x="197" y="88"/>
                  <a:pt x="186" y="84"/>
                  <a:pt x="186" y="84"/>
                </a:cubicBezTo>
                <a:cubicBezTo>
                  <a:pt x="182" y="83"/>
                  <a:pt x="176" y="73"/>
                  <a:pt x="176" y="69"/>
                </a:cubicBezTo>
                <a:cubicBezTo>
                  <a:pt x="175" y="64"/>
                  <a:pt x="169" y="60"/>
                  <a:pt x="165" y="58"/>
                </a:cubicBezTo>
                <a:cubicBezTo>
                  <a:pt x="161" y="56"/>
                  <a:pt x="156" y="10"/>
                  <a:pt x="155" y="5"/>
                </a:cubicBezTo>
                <a:cubicBezTo>
                  <a:pt x="154" y="0"/>
                  <a:pt x="147" y="2"/>
                  <a:pt x="144" y="2"/>
                </a:cubicBezTo>
                <a:cubicBezTo>
                  <a:pt x="140" y="3"/>
                  <a:pt x="137" y="9"/>
                  <a:pt x="132" y="15"/>
                </a:cubicBezTo>
                <a:cubicBezTo>
                  <a:pt x="128" y="20"/>
                  <a:pt x="129" y="37"/>
                  <a:pt x="131" y="40"/>
                </a:cubicBezTo>
                <a:cubicBezTo>
                  <a:pt x="132" y="42"/>
                  <a:pt x="135" y="48"/>
                  <a:pt x="138" y="51"/>
                </a:cubicBezTo>
                <a:cubicBezTo>
                  <a:pt x="140" y="54"/>
                  <a:pt x="137" y="66"/>
                  <a:pt x="134" y="70"/>
                </a:cubicBezTo>
                <a:cubicBezTo>
                  <a:pt x="130" y="74"/>
                  <a:pt x="120" y="80"/>
                  <a:pt x="118" y="81"/>
                </a:cubicBezTo>
                <a:cubicBezTo>
                  <a:pt x="116" y="83"/>
                  <a:pt x="91" y="59"/>
                  <a:pt x="89" y="55"/>
                </a:cubicBezTo>
                <a:cubicBezTo>
                  <a:pt x="89" y="54"/>
                  <a:pt x="89" y="53"/>
                  <a:pt x="89" y="52"/>
                </a:cubicBezTo>
                <a:cubicBezTo>
                  <a:pt x="81" y="64"/>
                  <a:pt x="81" y="64"/>
                  <a:pt x="81" y="64"/>
                </a:cubicBezTo>
                <a:cubicBezTo>
                  <a:pt x="81" y="65"/>
                  <a:pt x="80" y="65"/>
                  <a:pt x="80" y="65"/>
                </a:cubicBezTo>
                <a:cubicBezTo>
                  <a:pt x="79" y="65"/>
                  <a:pt x="78" y="65"/>
                  <a:pt x="78" y="65"/>
                </a:cubicBezTo>
                <a:cubicBezTo>
                  <a:pt x="76" y="63"/>
                  <a:pt x="74" y="61"/>
                  <a:pt x="73" y="61"/>
                </a:cubicBezTo>
                <a:cubicBezTo>
                  <a:pt x="72" y="63"/>
                  <a:pt x="69" y="66"/>
                  <a:pt x="67" y="66"/>
                </a:cubicBezTo>
                <a:cubicBezTo>
                  <a:pt x="65" y="65"/>
                  <a:pt x="64" y="64"/>
                  <a:pt x="64" y="63"/>
                </a:cubicBezTo>
                <a:cubicBezTo>
                  <a:pt x="64" y="62"/>
                  <a:pt x="63" y="61"/>
                  <a:pt x="63" y="60"/>
                </a:cubicBezTo>
                <a:cubicBezTo>
                  <a:pt x="62" y="61"/>
                  <a:pt x="62" y="62"/>
                  <a:pt x="62" y="63"/>
                </a:cubicBezTo>
                <a:cubicBezTo>
                  <a:pt x="62" y="67"/>
                  <a:pt x="61" y="71"/>
                  <a:pt x="60" y="73"/>
                </a:cubicBezTo>
                <a:cubicBezTo>
                  <a:pt x="59" y="75"/>
                  <a:pt x="59" y="76"/>
                  <a:pt x="58" y="77"/>
                </a:cubicBezTo>
                <a:cubicBezTo>
                  <a:pt x="57" y="80"/>
                  <a:pt x="56" y="83"/>
                  <a:pt x="54" y="84"/>
                </a:cubicBezTo>
                <a:cubicBezTo>
                  <a:pt x="51" y="85"/>
                  <a:pt x="46" y="90"/>
                  <a:pt x="45" y="93"/>
                </a:cubicBezTo>
                <a:cubicBezTo>
                  <a:pt x="43" y="97"/>
                  <a:pt x="42" y="109"/>
                  <a:pt x="43" y="110"/>
                </a:cubicBezTo>
                <a:cubicBezTo>
                  <a:pt x="43" y="111"/>
                  <a:pt x="44" y="111"/>
                  <a:pt x="45" y="112"/>
                </a:cubicBezTo>
                <a:cubicBezTo>
                  <a:pt x="50" y="117"/>
                  <a:pt x="55" y="121"/>
                  <a:pt x="55" y="125"/>
                </a:cubicBezTo>
                <a:cubicBezTo>
                  <a:pt x="55" y="125"/>
                  <a:pt x="54" y="142"/>
                  <a:pt x="49" y="142"/>
                </a:cubicBezTo>
                <a:cubicBezTo>
                  <a:pt x="47" y="142"/>
                  <a:pt x="41" y="143"/>
                  <a:pt x="41" y="144"/>
                </a:cubicBezTo>
                <a:cubicBezTo>
                  <a:pt x="41" y="145"/>
                  <a:pt x="41" y="146"/>
                  <a:pt x="41" y="147"/>
                </a:cubicBezTo>
                <a:cubicBezTo>
                  <a:pt x="42" y="151"/>
                  <a:pt x="42" y="157"/>
                  <a:pt x="39" y="162"/>
                </a:cubicBezTo>
                <a:cubicBezTo>
                  <a:pt x="38" y="163"/>
                  <a:pt x="37" y="164"/>
                  <a:pt x="36" y="166"/>
                </a:cubicBezTo>
                <a:cubicBezTo>
                  <a:pt x="31" y="172"/>
                  <a:pt x="28" y="177"/>
                  <a:pt x="25" y="178"/>
                </a:cubicBezTo>
                <a:cubicBezTo>
                  <a:pt x="24" y="179"/>
                  <a:pt x="22" y="179"/>
                  <a:pt x="21" y="179"/>
                </a:cubicBezTo>
                <a:cubicBezTo>
                  <a:pt x="19" y="180"/>
                  <a:pt x="18" y="180"/>
                  <a:pt x="16" y="182"/>
                </a:cubicBezTo>
                <a:cubicBezTo>
                  <a:pt x="14" y="184"/>
                  <a:pt x="10" y="191"/>
                  <a:pt x="9" y="194"/>
                </a:cubicBezTo>
                <a:cubicBezTo>
                  <a:pt x="8" y="195"/>
                  <a:pt x="7" y="196"/>
                  <a:pt x="7" y="198"/>
                </a:cubicBezTo>
                <a:cubicBezTo>
                  <a:pt x="6" y="200"/>
                  <a:pt x="4" y="204"/>
                  <a:pt x="4" y="205"/>
                </a:cubicBezTo>
                <a:cubicBezTo>
                  <a:pt x="4" y="205"/>
                  <a:pt x="5" y="206"/>
                  <a:pt x="5" y="207"/>
                </a:cubicBezTo>
                <a:cubicBezTo>
                  <a:pt x="6" y="209"/>
                  <a:pt x="7" y="211"/>
                  <a:pt x="6" y="213"/>
                </a:cubicBezTo>
                <a:cubicBezTo>
                  <a:pt x="6" y="214"/>
                  <a:pt x="6" y="215"/>
                  <a:pt x="4" y="216"/>
                </a:cubicBezTo>
                <a:cubicBezTo>
                  <a:pt x="1" y="217"/>
                  <a:pt x="0" y="218"/>
                  <a:pt x="0" y="220"/>
                </a:cubicBezTo>
                <a:cubicBezTo>
                  <a:pt x="0" y="235"/>
                  <a:pt x="2" y="237"/>
                  <a:pt x="2" y="237"/>
                </a:cubicBezTo>
                <a:cubicBezTo>
                  <a:pt x="4" y="237"/>
                  <a:pt x="4" y="237"/>
                  <a:pt x="4" y="237"/>
                </a:cubicBezTo>
                <a:cubicBezTo>
                  <a:pt x="7" y="238"/>
                  <a:pt x="11" y="240"/>
                  <a:pt x="11" y="244"/>
                </a:cubicBezTo>
                <a:cubicBezTo>
                  <a:pt x="11" y="244"/>
                  <a:pt x="11" y="245"/>
                  <a:pt x="11" y="246"/>
                </a:cubicBezTo>
                <a:cubicBezTo>
                  <a:pt x="11" y="248"/>
                  <a:pt x="11" y="251"/>
                  <a:pt x="12" y="252"/>
                </a:cubicBezTo>
                <a:cubicBezTo>
                  <a:pt x="13" y="252"/>
                  <a:pt x="13" y="252"/>
                  <a:pt x="13" y="252"/>
                </a:cubicBezTo>
                <a:cubicBezTo>
                  <a:pt x="17" y="254"/>
                  <a:pt x="21" y="255"/>
                  <a:pt x="22" y="259"/>
                </a:cubicBezTo>
                <a:cubicBezTo>
                  <a:pt x="22" y="261"/>
                  <a:pt x="26" y="266"/>
                  <a:pt x="27" y="268"/>
                </a:cubicBezTo>
                <a:cubicBezTo>
                  <a:pt x="29" y="270"/>
                  <a:pt x="32" y="272"/>
                  <a:pt x="33" y="272"/>
                </a:cubicBezTo>
                <a:cubicBezTo>
                  <a:pt x="35" y="272"/>
                  <a:pt x="42" y="272"/>
                  <a:pt x="45" y="278"/>
                </a:cubicBezTo>
                <a:cubicBezTo>
                  <a:pt x="46" y="279"/>
                  <a:pt x="46" y="279"/>
                  <a:pt x="46" y="279"/>
                </a:cubicBezTo>
                <a:cubicBezTo>
                  <a:pt x="47" y="282"/>
                  <a:pt x="49" y="286"/>
                  <a:pt x="51" y="286"/>
                </a:cubicBezTo>
                <a:cubicBezTo>
                  <a:pt x="52" y="286"/>
                  <a:pt x="73" y="286"/>
                  <a:pt x="76" y="290"/>
                </a:cubicBezTo>
                <a:cubicBezTo>
                  <a:pt x="76" y="291"/>
                  <a:pt x="77" y="291"/>
                  <a:pt x="77" y="292"/>
                </a:cubicBezTo>
                <a:cubicBezTo>
                  <a:pt x="78" y="293"/>
                  <a:pt x="79" y="294"/>
                  <a:pt x="80" y="295"/>
                </a:cubicBezTo>
                <a:cubicBezTo>
                  <a:pt x="80" y="295"/>
                  <a:pt x="81" y="295"/>
                  <a:pt x="82" y="295"/>
                </a:cubicBezTo>
                <a:cubicBezTo>
                  <a:pt x="85" y="295"/>
                  <a:pt x="91" y="295"/>
                  <a:pt x="91" y="299"/>
                </a:cubicBezTo>
                <a:cubicBezTo>
                  <a:pt x="92" y="301"/>
                  <a:pt x="92" y="302"/>
                  <a:pt x="92" y="303"/>
                </a:cubicBezTo>
                <a:cubicBezTo>
                  <a:pt x="92" y="305"/>
                  <a:pt x="92" y="306"/>
                  <a:pt x="94" y="307"/>
                </a:cubicBezTo>
                <a:cubicBezTo>
                  <a:pt x="95" y="308"/>
                  <a:pt x="96" y="309"/>
                  <a:pt x="98" y="310"/>
                </a:cubicBezTo>
                <a:cubicBezTo>
                  <a:pt x="102" y="312"/>
                  <a:pt x="107" y="314"/>
                  <a:pt x="107" y="318"/>
                </a:cubicBezTo>
                <a:cubicBezTo>
                  <a:pt x="108" y="320"/>
                  <a:pt x="107" y="321"/>
                  <a:pt x="107" y="323"/>
                </a:cubicBezTo>
                <a:cubicBezTo>
                  <a:pt x="107" y="326"/>
                  <a:pt x="107" y="327"/>
                  <a:pt x="108" y="327"/>
                </a:cubicBezTo>
                <a:cubicBezTo>
                  <a:pt x="109" y="327"/>
                  <a:pt x="110" y="328"/>
                  <a:pt x="111" y="328"/>
                </a:cubicBezTo>
                <a:cubicBezTo>
                  <a:pt x="114" y="329"/>
                  <a:pt x="117" y="330"/>
                  <a:pt x="118" y="328"/>
                </a:cubicBezTo>
                <a:cubicBezTo>
                  <a:pt x="119" y="328"/>
                  <a:pt x="119" y="327"/>
                  <a:pt x="119" y="326"/>
                </a:cubicBezTo>
                <a:cubicBezTo>
                  <a:pt x="119" y="325"/>
                  <a:pt x="119" y="324"/>
                  <a:pt x="120" y="323"/>
                </a:cubicBezTo>
                <a:cubicBezTo>
                  <a:pt x="121" y="322"/>
                  <a:pt x="123" y="322"/>
                  <a:pt x="124" y="322"/>
                </a:cubicBezTo>
                <a:cubicBezTo>
                  <a:pt x="128" y="323"/>
                  <a:pt x="135" y="324"/>
                  <a:pt x="135" y="324"/>
                </a:cubicBezTo>
                <a:cubicBezTo>
                  <a:pt x="136" y="324"/>
                  <a:pt x="137" y="325"/>
                  <a:pt x="137" y="326"/>
                </a:cubicBezTo>
                <a:cubicBezTo>
                  <a:pt x="137" y="326"/>
                  <a:pt x="137" y="329"/>
                  <a:pt x="139" y="332"/>
                </a:cubicBezTo>
                <a:cubicBezTo>
                  <a:pt x="140" y="333"/>
                  <a:pt x="141" y="333"/>
                  <a:pt x="142" y="334"/>
                </a:cubicBezTo>
                <a:cubicBezTo>
                  <a:pt x="144" y="334"/>
                  <a:pt x="146" y="335"/>
                  <a:pt x="147" y="339"/>
                </a:cubicBezTo>
                <a:cubicBezTo>
                  <a:pt x="147" y="342"/>
                  <a:pt x="148" y="343"/>
                  <a:pt x="150" y="345"/>
                </a:cubicBezTo>
                <a:cubicBezTo>
                  <a:pt x="150" y="345"/>
                  <a:pt x="150" y="346"/>
                  <a:pt x="151" y="347"/>
                </a:cubicBezTo>
                <a:cubicBezTo>
                  <a:pt x="152" y="349"/>
                  <a:pt x="157" y="353"/>
                  <a:pt x="160" y="353"/>
                </a:cubicBezTo>
                <a:cubicBezTo>
                  <a:pt x="160" y="353"/>
                  <a:pt x="160" y="353"/>
                  <a:pt x="160" y="353"/>
                </a:cubicBezTo>
                <a:cubicBezTo>
                  <a:pt x="161" y="352"/>
                  <a:pt x="162" y="350"/>
                  <a:pt x="163" y="348"/>
                </a:cubicBezTo>
                <a:cubicBezTo>
                  <a:pt x="165" y="344"/>
                  <a:pt x="167" y="340"/>
                  <a:pt x="171" y="340"/>
                </a:cubicBezTo>
                <a:cubicBezTo>
                  <a:pt x="174" y="341"/>
                  <a:pt x="181" y="346"/>
                  <a:pt x="183" y="350"/>
                </a:cubicBezTo>
                <a:cubicBezTo>
                  <a:pt x="183" y="352"/>
                  <a:pt x="183" y="354"/>
                  <a:pt x="182" y="354"/>
                </a:cubicBezTo>
                <a:cubicBezTo>
                  <a:pt x="181" y="356"/>
                  <a:pt x="179" y="356"/>
                  <a:pt x="178" y="356"/>
                </a:cubicBezTo>
                <a:cubicBezTo>
                  <a:pt x="178" y="356"/>
                  <a:pt x="178" y="356"/>
                  <a:pt x="178" y="356"/>
                </a:cubicBezTo>
                <a:cubicBezTo>
                  <a:pt x="178" y="357"/>
                  <a:pt x="178" y="358"/>
                  <a:pt x="179" y="359"/>
                </a:cubicBezTo>
                <a:cubicBezTo>
                  <a:pt x="182" y="362"/>
                  <a:pt x="182" y="365"/>
                  <a:pt x="183" y="367"/>
                </a:cubicBezTo>
                <a:cubicBezTo>
                  <a:pt x="183" y="367"/>
                  <a:pt x="183" y="368"/>
                  <a:pt x="183" y="368"/>
                </a:cubicBezTo>
                <a:cubicBezTo>
                  <a:pt x="183" y="368"/>
                  <a:pt x="184" y="368"/>
                  <a:pt x="184" y="368"/>
                </a:cubicBezTo>
                <a:cubicBezTo>
                  <a:pt x="196" y="368"/>
                  <a:pt x="199" y="369"/>
                  <a:pt x="200" y="371"/>
                </a:cubicBezTo>
                <a:cubicBezTo>
                  <a:pt x="200" y="372"/>
                  <a:pt x="200" y="373"/>
                  <a:pt x="200" y="374"/>
                </a:cubicBezTo>
                <a:cubicBezTo>
                  <a:pt x="197" y="376"/>
                  <a:pt x="197" y="377"/>
                  <a:pt x="198" y="379"/>
                </a:cubicBezTo>
                <a:cubicBezTo>
                  <a:pt x="199" y="380"/>
                  <a:pt x="201" y="382"/>
                  <a:pt x="202" y="384"/>
                </a:cubicBezTo>
                <a:cubicBezTo>
                  <a:pt x="203" y="382"/>
                  <a:pt x="204" y="382"/>
                  <a:pt x="206" y="381"/>
                </a:cubicBezTo>
                <a:cubicBezTo>
                  <a:pt x="207" y="380"/>
                  <a:pt x="208" y="380"/>
                  <a:pt x="209" y="379"/>
                </a:cubicBezTo>
                <a:cubicBezTo>
                  <a:pt x="210" y="378"/>
                  <a:pt x="211" y="378"/>
                  <a:pt x="212" y="378"/>
                </a:cubicBezTo>
                <a:cubicBezTo>
                  <a:pt x="215" y="379"/>
                  <a:pt x="220" y="384"/>
                  <a:pt x="229" y="395"/>
                </a:cubicBezTo>
                <a:cubicBezTo>
                  <a:pt x="230" y="397"/>
                  <a:pt x="230" y="397"/>
                  <a:pt x="230" y="397"/>
                </a:cubicBezTo>
                <a:cubicBezTo>
                  <a:pt x="232" y="399"/>
                  <a:pt x="231" y="402"/>
                  <a:pt x="231" y="404"/>
                </a:cubicBezTo>
                <a:cubicBezTo>
                  <a:pt x="230" y="405"/>
                  <a:pt x="230" y="406"/>
                  <a:pt x="230" y="407"/>
                </a:cubicBezTo>
                <a:cubicBezTo>
                  <a:pt x="231" y="408"/>
                  <a:pt x="234" y="407"/>
                  <a:pt x="237" y="406"/>
                </a:cubicBezTo>
                <a:cubicBezTo>
                  <a:pt x="239" y="405"/>
                  <a:pt x="240" y="403"/>
                  <a:pt x="242" y="401"/>
                </a:cubicBezTo>
                <a:cubicBezTo>
                  <a:pt x="243" y="397"/>
                  <a:pt x="250" y="399"/>
                  <a:pt x="256" y="401"/>
                </a:cubicBezTo>
                <a:cubicBezTo>
                  <a:pt x="257" y="401"/>
                  <a:pt x="258" y="402"/>
                  <a:pt x="259" y="402"/>
                </a:cubicBezTo>
                <a:cubicBezTo>
                  <a:pt x="262" y="403"/>
                  <a:pt x="263" y="403"/>
                  <a:pt x="264" y="406"/>
                </a:cubicBezTo>
                <a:cubicBezTo>
                  <a:pt x="264" y="407"/>
                  <a:pt x="264" y="408"/>
                  <a:pt x="265" y="408"/>
                </a:cubicBezTo>
                <a:cubicBezTo>
                  <a:pt x="265" y="409"/>
                  <a:pt x="265" y="409"/>
                  <a:pt x="265" y="409"/>
                </a:cubicBezTo>
                <a:cubicBezTo>
                  <a:pt x="265" y="409"/>
                  <a:pt x="266" y="408"/>
                  <a:pt x="267" y="407"/>
                </a:cubicBezTo>
                <a:cubicBezTo>
                  <a:pt x="268" y="405"/>
                  <a:pt x="273" y="401"/>
                  <a:pt x="275" y="399"/>
                </a:cubicBezTo>
                <a:cubicBezTo>
                  <a:pt x="277" y="398"/>
                  <a:pt x="278" y="396"/>
                  <a:pt x="279" y="395"/>
                </a:cubicBezTo>
                <a:cubicBezTo>
                  <a:pt x="280" y="393"/>
                  <a:pt x="282" y="391"/>
                  <a:pt x="283" y="390"/>
                </a:cubicBezTo>
                <a:cubicBezTo>
                  <a:pt x="284" y="389"/>
                  <a:pt x="284" y="389"/>
                  <a:pt x="284" y="388"/>
                </a:cubicBezTo>
                <a:cubicBezTo>
                  <a:pt x="284" y="386"/>
                  <a:pt x="281" y="383"/>
                  <a:pt x="279" y="381"/>
                </a:cubicBezTo>
                <a:cubicBezTo>
                  <a:pt x="278" y="381"/>
                  <a:pt x="277" y="380"/>
                  <a:pt x="278" y="379"/>
                </a:cubicBezTo>
                <a:cubicBezTo>
                  <a:pt x="278" y="374"/>
                  <a:pt x="289" y="368"/>
                  <a:pt x="289" y="368"/>
                </a:cubicBezTo>
                <a:cubicBezTo>
                  <a:pt x="291" y="367"/>
                  <a:pt x="292" y="365"/>
                  <a:pt x="293" y="362"/>
                </a:cubicBezTo>
                <a:cubicBezTo>
                  <a:pt x="293" y="361"/>
                  <a:pt x="293" y="360"/>
                  <a:pt x="293" y="359"/>
                </a:cubicBezTo>
                <a:cubicBezTo>
                  <a:pt x="295" y="356"/>
                  <a:pt x="298" y="355"/>
                  <a:pt x="301" y="355"/>
                </a:cubicBezTo>
                <a:cubicBezTo>
                  <a:pt x="303" y="354"/>
                  <a:pt x="304" y="354"/>
                  <a:pt x="306" y="353"/>
                </a:cubicBezTo>
                <a:cubicBezTo>
                  <a:pt x="308" y="352"/>
                  <a:pt x="312" y="348"/>
                  <a:pt x="315" y="344"/>
                </a:cubicBezTo>
                <a:cubicBezTo>
                  <a:pt x="318" y="340"/>
                  <a:pt x="321" y="337"/>
                  <a:pt x="323" y="335"/>
                </a:cubicBezTo>
                <a:cubicBezTo>
                  <a:pt x="323" y="335"/>
                  <a:pt x="324" y="334"/>
                  <a:pt x="324" y="334"/>
                </a:cubicBezTo>
                <a:cubicBezTo>
                  <a:pt x="324" y="333"/>
                  <a:pt x="324" y="332"/>
                  <a:pt x="323" y="332"/>
                </a:cubicBezTo>
                <a:cubicBezTo>
                  <a:pt x="323" y="332"/>
                  <a:pt x="323" y="332"/>
                  <a:pt x="323" y="331"/>
                </a:cubicBezTo>
                <a:cubicBezTo>
                  <a:pt x="323" y="331"/>
                  <a:pt x="321" y="328"/>
                  <a:pt x="319" y="323"/>
                </a:cubicBezTo>
                <a:cubicBezTo>
                  <a:pt x="319" y="323"/>
                  <a:pt x="319" y="323"/>
                  <a:pt x="318" y="323"/>
                </a:cubicBezTo>
                <a:cubicBezTo>
                  <a:pt x="316" y="325"/>
                  <a:pt x="311" y="324"/>
                  <a:pt x="306" y="323"/>
                </a:cubicBezTo>
                <a:cubicBezTo>
                  <a:pt x="304" y="322"/>
                  <a:pt x="301" y="322"/>
                  <a:pt x="300" y="322"/>
                </a:cubicBezTo>
                <a:cubicBezTo>
                  <a:pt x="299" y="322"/>
                  <a:pt x="298" y="322"/>
                  <a:pt x="298" y="325"/>
                </a:cubicBezTo>
                <a:cubicBezTo>
                  <a:pt x="297" y="326"/>
                  <a:pt x="297" y="326"/>
                  <a:pt x="297" y="327"/>
                </a:cubicBezTo>
                <a:cubicBezTo>
                  <a:pt x="296" y="331"/>
                  <a:pt x="293" y="332"/>
                  <a:pt x="290" y="332"/>
                </a:cubicBezTo>
                <a:cubicBezTo>
                  <a:pt x="289" y="333"/>
                  <a:pt x="287" y="334"/>
                  <a:pt x="286" y="335"/>
                </a:cubicBezTo>
                <a:cubicBezTo>
                  <a:pt x="285" y="336"/>
                  <a:pt x="284" y="337"/>
                  <a:pt x="283" y="337"/>
                </a:cubicBezTo>
                <a:cubicBezTo>
                  <a:pt x="279" y="338"/>
                  <a:pt x="275" y="337"/>
                  <a:pt x="273" y="333"/>
                </a:cubicBezTo>
                <a:cubicBezTo>
                  <a:pt x="273" y="331"/>
                  <a:pt x="271" y="331"/>
                  <a:pt x="268" y="330"/>
                </a:cubicBezTo>
                <a:cubicBezTo>
                  <a:pt x="266" y="329"/>
                  <a:pt x="264" y="329"/>
                  <a:pt x="262" y="327"/>
                </a:cubicBezTo>
                <a:cubicBezTo>
                  <a:pt x="257" y="324"/>
                  <a:pt x="257" y="319"/>
                  <a:pt x="257" y="315"/>
                </a:cubicBezTo>
                <a:cubicBezTo>
                  <a:pt x="257" y="310"/>
                  <a:pt x="262" y="307"/>
                  <a:pt x="266" y="306"/>
                </a:cubicBezTo>
                <a:cubicBezTo>
                  <a:pt x="266" y="306"/>
                  <a:pt x="265" y="305"/>
                  <a:pt x="265" y="305"/>
                </a:cubicBezTo>
                <a:cubicBezTo>
                  <a:pt x="265" y="304"/>
                  <a:pt x="265" y="302"/>
                  <a:pt x="265" y="301"/>
                </a:cubicBezTo>
                <a:cubicBezTo>
                  <a:pt x="265" y="298"/>
                  <a:pt x="267" y="295"/>
                  <a:pt x="269" y="292"/>
                </a:cubicBezTo>
                <a:cubicBezTo>
                  <a:pt x="270" y="291"/>
                  <a:pt x="271" y="290"/>
                  <a:pt x="271" y="290"/>
                </a:cubicBezTo>
                <a:cubicBezTo>
                  <a:pt x="273" y="285"/>
                  <a:pt x="282" y="286"/>
                  <a:pt x="284" y="286"/>
                </a:cubicBezTo>
                <a:cubicBezTo>
                  <a:pt x="287" y="287"/>
                  <a:pt x="287" y="287"/>
                  <a:pt x="288" y="286"/>
                </a:cubicBezTo>
                <a:cubicBezTo>
                  <a:pt x="288" y="286"/>
                  <a:pt x="288" y="286"/>
                  <a:pt x="288" y="284"/>
                </a:cubicBezTo>
                <a:cubicBezTo>
                  <a:pt x="288" y="282"/>
                  <a:pt x="288" y="277"/>
                  <a:pt x="286" y="273"/>
                </a:cubicBezTo>
                <a:cubicBezTo>
                  <a:pt x="283" y="269"/>
                  <a:pt x="283" y="265"/>
                  <a:pt x="284" y="262"/>
                </a:cubicBezTo>
                <a:cubicBezTo>
                  <a:pt x="285" y="258"/>
                  <a:pt x="290" y="254"/>
                  <a:pt x="292" y="253"/>
                </a:cubicBezTo>
                <a:cubicBezTo>
                  <a:pt x="294" y="252"/>
                  <a:pt x="295" y="250"/>
                  <a:pt x="295" y="247"/>
                </a:cubicBezTo>
                <a:cubicBezTo>
                  <a:pt x="294" y="245"/>
                  <a:pt x="295" y="240"/>
                  <a:pt x="296" y="234"/>
                </a:cubicBezTo>
                <a:cubicBezTo>
                  <a:pt x="296" y="233"/>
                  <a:pt x="297" y="231"/>
                  <a:pt x="297" y="230"/>
                </a:cubicBezTo>
                <a:cubicBezTo>
                  <a:pt x="296" y="230"/>
                  <a:pt x="293" y="226"/>
                  <a:pt x="291" y="224"/>
                </a:cubicBezTo>
                <a:cubicBezTo>
                  <a:pt x="288" y="220"/>
                  <a:pt x="286" y="217"/>
                  <a:pt x="284" y="215"/>
                </a:cubicBezTo>
                <a:cubicBezTo>
                  <a:pt x="282" y="210"/>
                  <a:pt x="282" y="206"/>
                  <a:pt x="282" y="201"/>
                </a:cubicBezTo>
                <a:cubicBezTo>
                  <a:pt x="282" y="201"/>
                  <a:pt x="282" y="200"/>
                  <a:pt x="282" y="199"/>
                </a:cubicBezTo>
                <a:cubicBezTo>
                  <a:pt x="282" y="197"/>
                  <a:pt x="282" y="195"/>
                  <a:pt x="284" y="193"/>
                </a:cubicBezTo>
                <a:cubicBezTo>
                  <a:pt x="285" y="192"/>
                  <a:pt x="287" y="192"/>
                  <a:pt x="288" y="192"/>
                </a:cubicBezTo>
                <a:cubicBezTo>
                  <a:pt x="290" y="192"/>
                  <a:pt x="296" y="195"/>
                  <a:pt x="298" y="197"/>
                </a:cubicBezTo>
                <a:cubicBezTo>
                  <a:pt x="301" y="199"/>
                  <a:pt x="307" y="203"/>
                  <a:pt x="309" y="203"/>
                </a:cubicBezTo>
                <a:cubicBezTo>
                  <a:pt x="313" y="204"/>
                  <a:pt x="314" y="207"/>
                  <a:pt x="315" y="209"/>
                </a:cubicBezTo>
                <a:cubicBezTo>
                  <a:pt x="315" y="209"/>
                  <a:pt x="316" y="210"/>
                  <a:pt x="316" y="210"/>
                </a:cubicBezTo>
                <a:cubicBezTo>
                  <a:pt x="317" y="211"/>
                  <a:pt x="325" y="212"/>
                  <a:pt x="328" y="213"/>
                </a:cubicBezTo>
                <a:cubicBezTo>
                  <a:pt x="329" y="213"/>
                  <a:pt x="331" y="213"/>
                  <a:pt x="332" y="213"/>
                </a:cubicBezTo>
                <a:cubicBezTo>
                  <a:pt x="334" y="214"/>
                  <a:pt x="338" y="217"/>
                  <a:pt x="343" y="222"/>
                </a:cubicBezTo>
                <a:cubicBezTo>
                  <a:pt x="346" y="224"/>
                  <a:pt x="349" y="227"/>
                  <a:pt x="350" y="227"/>
                </a:cubicBezTo>
                <a:cubicBezTo>
                  <a:pt x="353" y="230"/>
                  <a:pt x="354" y="234"/>
                  <a:pt x="354" y="238"/>
                </a:cubicBezTo>
                <a:cubicBezTo>
                  <a:pt x="354" y="239"/>
                  <a:pt x="355" y="239"/>
                  <a:pt x="355" y="240"/>
                </a:cubicBezTo>
                <a:cubicBezTo>
                  <a:pt x="356" y="240"/>
                  <a:pt x="359" y="237"/>
                  <a:pt x="361" y="236"/>
                </a:cubicBezTo>
                <a:cubicBezTo>
                  <a:pt x="364" y="235"/>
                  <a:pt x="366" y="233"/>
                  <a:pt x="368" y="233"/>
                </a:cubicBezTo>
                <a:cubicBezTo>
                  <a:pt x="374" y="230"/>
                  <a:pt x="377" y="234"/>
                  <a:pt x="379" y="236"/>
                </a:cubicBezTo>
                <a:cubicBezTo>
                  <a:pt x="379" y="237"/>
                  <a:pt x="380" y="237"/>
                  <a:pt x="380" y="238"/>
                </a:cubicBezTo>
                <a:cubicBezTo>
                  <a:pt x="381" y="239"/>
                  <a:pt x="383" y="239"/>
                  <a:pt x="385" y="240"/>
                </a:cubicBezTo>
                <a:cubicBezTo>
                  <a:pt x="387" y="241"/>
                  <a:pt x="388" y="242"/>
                  <a:pt x="390" y="243"/>
                </a:cubicBezTo>
                <a:cubicBezTo>
                  <a:pt x="393" y="245"/>
                  <a:pt x="397" y="247"/>
                  <a:pt x="399" y="247"/>
                </a:cubicBezTo>
                <a:cubicBezTo>
                  <a:pt x="402" y="247"/>
                  <a:pt x="403" y="248"/>
                  <a:pt x="406" y="250"/>
                </a:cubicBezTo>
                <a:cubicBezTo>
                  <a:pt x="407" y="251"/>
                  <a:pt x="407" y="251"/>
                  <a:pt x="407" y="251"/>
                </a:cubicBezTo>
                <a:cubicBezTo>
                  <a:pt x="408" y="251"/>
                  <a:pt x="410" y="249"/>
                  <a:pt x="415" y="237"/>
                </a:cubicBezTo>
                <a:cubicBezTo>
                  <a:pt x="416" y="236"/>
                  <a:pt x="416" y="235"/>
                  <a:pt x="416" y="235"/>
                </a:cubicBezTo>
                <a:cubicBezTo>
                  <a:pt x="416" y="234"/>
                  <a:pt x="415" y="233"/>
                  <a:pt x="414" y="231"/>
                </a:cubicBezTo>
                <a:cubicBezTo>
                  <a:pt x="413" y="230"/>
                  <a:pt x="412" y="228"/>
                  <a:pt x="411" y="225"/>
                </a:cubicBezTo>
                <a:cubicBezTo>
                  <a:pt x="409" y="219"/>
                  <a:pt x="412" y="213"/>
                  <a:pt x="414" y="209"/>
                </a:cubicBezTo>
                <a:cubicBezTo>
                  <a:pt x="414" y="207"/>
                  <a:pt x="409" y="203"/>
                  <a:pt x="407" y="200"/>
                </a:cubicBezTo>
                <a:cubicBezTo>
                  <a:pt x="404" y="197"/>
                  <a:pt x="402" y="195"/>
                  <a:pt x="401" y="194"/>
                </a:cubicBezTo>
                <a:cubicBezTo>
                  <a:pt x="399" y="188"/>
                  <a:pt x="409" y="181"/>
                  <a:pt x="409" y="181"/>
                </a:cubicBezTo>
                <a:cubicBezTo>
                  <a:pt x="410" y="180"/>
                  <a:pt x="410" y="178"/>
                  <a:pt x="410" y="176"/>
                </a:cubicBezTo>
                <a:cubicBezTo>
                  <a:pt x="410" y="175"/>
                  <a:pt x="410" y="175"/>
                  <a:pt x="410" y="174"/>
                </a:cubicBezTo>
                <a:cubicBezTo>
                  <a:pt x="410" y="171"/>
                  <a:pt x="414" y="168"/>
                  <a:pt x="417" y="166"/>
                </a:cubicBezTo>
                <a:cubicBezTo>
                  <a:pt x="419" y="165"/>
                  <a:pt x="421" y="160"/>
                  <a:pt x="421" y="158"/>
                </a:cubicBezTo>
                <a:cubicBezTo>
                  <a:pt x="421" y="155"/>
                  <a:pt x="423" y="152"/>
                  <a:pt x="426" y="151"/>
                </a:cubicBezTo>
                <a:cubicBezTo>
                  <a:pt x="424" y="147"/>
                  <a:pt x="422" y="145"/>
                  <a:pt x="420" y="145"/>
                </a:cubicBezTo>
                <a:cubicBezTo>
                  <a:pt x="418" y="144"/>
                  <a:pt x="413" y="142"/>
                  <a:pt x="410" y="142"/>
                </a:cubicBezTo>
                <a:cubicBezTo>
                  <a:pt x="408" y="142"/>
                  <a:pt x="407" y="143"/>
                  <a:pt x="406" y="145"/>
                </a:cubicBezTo>
                <a:cubicBezTo>
                  <a:pt x="404" y="146"/>
                  <a:pt x="403" y="148"/>
                  <a:pt x="401" y="148"/>
                </a:cubicBezTo>
                <a:cubicBezTo>
                  <a:pt x="397" y="149"/>
                  <a:pt x="388" y="146"/>
                  <a:pt x="386" y="143"/>
                </a:cubicBezTo>
                <a:cubicBezTo>
                  <a:pt x="383" y="140"/>
                  <a:pt x="376" y="132"/>
                  <a:pt x="374" y="129"/>
                </a:cubicBezTo>
                <a:cubicBezTo>
                  <a:pt x="372" y="125"/>
                  <a:pt x="372" y="115"/>
                  <a:pt x="372" y="115"/>
                </a:cubicBezTo>
                <a:cubicBezTo>
                  <a:pt x="372" y="115"/>
                  <a:pt x="371" y="114"/>
                  <a:pt x="371" y="114"/>
                </a:cubicBezTo>
                <a:cubicBezTo>
                  <a:pt x="370" y="114"/>
                  <a:pt x="369" y="114"/>
                  <a:pt x="368" y="113"/>
                </a:cubicBezTo>
                <a:cubicBezTo>
                  <a:pt x="365" y="111"/>
                  <a:pt x="356" y="103"/>
                  <a:pt x="355" y="100"/>
                </a:cubicBezTo>
                <a:cubicBezTo>
                  <a:pt x="354" y="98"/>
                  <a:pt x="353" y="95"/>
                  <a:pt x="353" y="92"/>
                </a:cubicBezTo>
                <a:cubicBezTo>
                  <a:pt x="352" y="90"/>
                  <a:pt x="352" y="88"/>
                  <a:pt x="352" y="87"/>
                </a:cubicBezTo>
                <a:cubicBezTo>
                  <a:pt x="351" y="86"/>
                  <a:pt x="351" y="85"/>
                  <a:pt x="351" y="84"/>
                </a:cubicBezTo>
                <a:cubicBezTo>
                  <a:pt x="350" y="82"/>
                  <a:pt x="350" y="79"/>
                  <a:pt x="349" y="78"/>
                </a:cubicBezTo>
                <a:cubicBezTo>
                  <a:pt x="348" y="77"/>
                  <a:pt x="347" y="76"/>
                  <a:pt x="346" y="75"/>
                </a:cubicBezTo>
                <a:cubicBezTo>
                  <a:pt x="345" y="74"/>
                  <a:pt x="344" y="73"/>
                  <a:pt x="343" y="72"/>
                </a:cubicBezTo>
                <a:cubicBezTo>
                  <a:pt x="341" y="70"/>
                  <a:pt x="342" y="66"/>
                  <a:pt x="342" y="65"/>
                </a:cubicBezTo>
                <a:cubicBezTo>
                  <a:pt x="342" y="65"/>
                  <a:pt x="342" y="65"/>
                  <a:pt x="342" y="65"/>
                </a:cubicBezTo>
                <a:cubicBezTo>
                  <a:pt x="338" y="66"/>
                  <a:pt x="326" y="81"/>
                  <a:pt x="320" y="8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189"/>
          <p:cNvSpPr>
            <a:spLocks/>
          </p:cNvSpPr>
          <p:nvPr/>
        </p:nvSpPr>
        <p:spPr bwMode="auto">
          <a:xfrm>
            <a:off x="9058491" y="2843323"/>
            <a:ext cx="1192680" cy="893105"/>
          </a:xfrm>
          <a:custGeom>
            <a:avLst/>
            <a:gdLst>
              <a:gd name="T0" fmla="*/ 17 w 424"/>
              <a:gd name="T1" fmla="*/ 213 h 317"/>
              <a:gd name="T2" fmla="*/ 27 w 424"/>
              <a:gd name="T3" fmla="*/ 229 h 317"/>
              <a:gd name="T4" fmla="*/ 32 w 424"/>
              <a:gd name="T5" fmla="*/ 248 h 317"/>
              <a:gd name="T6" fmla="*/ 18 w 424"/>
              <a:gd name="T7" fmla="*/ 259 h 317"/>
              <a:gd name="T8" fmla="*/ 36 w 424"/>
              <a:gd name="T9" fmla="*/ 292 h 317"/>
              <a:gd name="T10" fmla="*/ 52 w 424"/>
              <a:gd name="T11" fmla="*/ 302 h 317"/>
              <a:gd name="T12" fmla="*/ 67 w 424"/>
              <a:gd name="T13" fmla="*/ 309 h 317"/>
              <a:gd name="T14" fmla="*/ 82 w 424"/>
              <a:gd name="T15" fmla="*/ 306 h 317"/>
              <a:gd name="T16" fmla="*/ 74 w 424"/>
              <a:gd name="T17" fmla="*/ 280 h 317"/>
              <a:gd name="T18" fmla="*/ 72 w 424"/>
              <a:gd name="T19" fmla="*/ 248 h 317"/>
              <a:gd name="T20" fmla="*/ 77 w 424"/>
              <a:gd name="T21" fmla="*/ 221 h 317"/>
              <a:gd name="T22" fmla="*/ 91 w 424"/>
              <a:gd name="T23" fmla="*/ 201 h 317"/>
              <a:gd name="T24" fmla="*/ 103 w 424"/>
              <a:gd name="T25" fmla="*/ 183 h 317"/>
              <a:gd name="T26" fmla="*/ 126 w 424"/>
              <a:gd name="T27" fmla="*/ 173 h 317"/>
              <a:gd name="T28" fmla="*/ 146 w 424"/>
              <a:gd name="T29" fmla="*/ 153 h 317"/>
              <a:gd name="T30" fmla="*/ 165 w 424"/>
              <a:gd name="T31" fmla="*/ 143 h 317"/>
              <a:gd name="T32" fmla="*/ 171 w 424"/>
              <a:gd name="T33" fmla="*/ 134 h 317"/>
              <a:gd name="T34" fmla="*/ 178 w 424"/>
              <a:gd name="T35" fmla="*/ 122 h 317"/>
              <a:gd name="T36" fmla="*/ 185 w 424"/>
              <a:gd name="T37" fmla="*/ 124 h 317"/>
              <a:gd name="T38" fmla="*/ 207 w 424"/>
              <a:gd name="T39" fmla="*/ 102 h 317"/>
              <a:gd name="T40" fmla="*/ 220 w 424"/>
              <a:gd name="T41" fmla="*/ 96 h 317"/>
              <a:gd name="T42" fmla="*/ 250 w 424"/>
              <a:gd name="T43" fmla="*/ 94 h 317"/>
              <a:gd name="T44" fmla="*/ 260 w 424"/>
              <a:gd name="T45" fmla="*/ 76 h 317"/>
              <a:gd name="T46" fmla="*/ 294 w 424"/>
              <a:gd name="T47" fmla="*/ 65 h 317"/>
              <a:gd name="T48" fmla="*/ 346 w 424"/>
              <a:gd name="T49" fmla="*/ 59 h 317"/>
              <a:gd name="T50" fmla="*/ 366 w 424"/>
              <a:gd name="T51" fmla="*/ 63 h 317"/>
              <a:gd name="T52" fmla="*/ 400 w 424"/>
              <a:gd name="T53" fmla="*/ 52 h 317"/>
              <a:gd name="T54" fmla="*/ 424 w 424"/>
              <a:gd name="T55" fmla="*/ 17 h 317"/>
              <a:gd name="T56" fmla="*/ 408 w 424"/>
              <a:gd name="T57" fmla="*/ 1 h 317"/>
              <a:gd name="T58" fmla="*/ 370 w 424"/>
              <a:gd name="T59" fmla="*/ 11 h 317"/>
              <a:gd name="T60" fmla="*/ 344 w 424"/>
              <a:gd name="T61" fmla="*/ 21 h 317"/>
              <a:gd name="T62" fmla="*/ 320 w 424"/>
              <a:gd name="T63" fmla="*/ 19 h 317"/>
              <a:gd name="T64" fmla="*/ 302 w 424"/>
              <a:gd name="T65" fmla="*/ 12 h 317"/>
              <a:gd name="T66" fmla="*/ 284 w 424"/>
              <a:gd name="T67" fmla="*/ 20 h 317"/>
              <a:gd name="T68" fmla="*/ 256 w 424"/>
              <a:gd name="T69" fmla="*/ 18 h 317"/>
              <a:gd name="T70" fmla="*/ 231 w 424"/>
              <a:gd name="T71" fmla="*/ 25 h 317"/>
              <a:gd name="T72" fmla="*/ 204 w 424"/>
              <a:gd name="T73" fmla="*/ 38 h 317"/>
              <a:gd name="T74" fmla="*/ 194 w 424"/>
              <a:gd name="T75" fmla="*/ 42 h 317"/>
              <a:gd name="T76" fmla="*/ 187 w 424"/>
              <a:gd name="T77" fmla="*/ 54 h 317"/>
              <a:gd name="T78" fmla="*/ 183 w 424"/>
              <a:gd name="T79" fmla="*/ 69 h 317"/>
              <a:gd name="T80" fmla="*/ 168 w 424"/>
              <a:gd name="T81" fmla="*/ 69 h 317"/>
              <a:gd name="T82" fmla="*/ 158 w 424"/>
              <a:gd name="T83" fmla="*/ 80 h 317"/>
              <a:gd name="T84" fmla="*/ 146 w 424"/>
              <a:gd name="T85" fmla="*/ 87 h 317"/>
              <a:gd name="T86" fmla="*/ 107 w 424"/>
              <a:gd name="T87" fmla="*/ 102 h 317"/>
              <a:gd name="T88" fmla="*/ 122 w 424"/>
              <a:gd name="T89" fmla="*/ 113 h 317"/>
              <a:gd name="T90" fmla="*/ 109 w 424"/>
              <a:gd name="T91" fmla="*/ 122 h 317"/>
              <a:gd name="T92" fmla="*/ 99 w 424"/>
              <a:gd name="T93" fmla="*/ 132 h 317"/>
              <a:gd name="T94" fmla="*/ 79 w 424"/>
              <a:gd name="T95" fmla="*/ 128 h 317"/>
              <a:gd name="T96" fmla="*/ 72 w 424"/>
              <a:gd name="T97" fmla="*/ 145 h 317"/>
              <a:gd name="T98" fmla="*/ 55 w 424"/>
              <a:gd name="T99" fmla="*/ 148 h 317"/>
              <a:gd name="T100" fmla="*/ 50 w 424"/>
              <a:gd name="T101" fmla="*/ 168 h 317"/>
              <a:gd name="T102" fmla="*/ 32 w 424"/>
              <a:gd name="T103" fmla="*/ 181 h 317"/>
              <a:gd name="T104" fmla="*/ 13 w 424"/>
              <a:gd name="T105" fmla="*/ 175 h 317"/>
              <a:gd name="T106" fmla="*/ 0 w 424"/>
              <a:gd name="T107" fmla="*/ 20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4" h="317">
                <a:moveTo>
                  <a:pt x="8" y="212"/>
                </a:moveTo>
                <a:cubicBezTo>
                  <a:pt x="11" y="212"/>
                  <a:pt x="17" y="211"/>
                  <a:pt x="17" y="213"/>
                </a:cubicBezTo>
                <a:cubicBezTo>
                  <a:pt x="17" y="216"/>
                  <a:pt x="19" y="224"/>
                  <a:pt x="21" y="224"/>
                </a:cubicBezTo>
                <a:cubicBezTo>
                  <a:pt x="24" y="225"/>
                  <a:pt x="28" y="225"/>
                  <a:pt x="27" y="229"/>
                </a:cubicBezTo>
                <a:cubicBezTo>
                  <a:pt x="26" y="232"/>
                  <a:pt x="22" y="239"/>
                  <a:pt x="26" y="241"/>
                </a:cubicBezTo>
                <a:cubicBezTo>
                  <a:pt x="30" y="244"/>
                  <a:pt x="34" y="245"/>
                  <a:pt x="32" y="248"/>
                </a:cubicBezTo>
                <a:cubicBezTo>
                  <a:pt x="30" y="251"/>
                  <a:pt x="30" y="254"/>
                  <a:pt x="27" y="254"/>
                </a:cubicBezTo>
                <a:cubicBezTo>
                  <a:pt x="25" y="255"/>
                  <a:pt x="20" y="257"/>
                  <a:pt x="18" y="259"/>
                </a:cubicBezTo>
                <a:cubicBezTo>
                  <a:pt x="16" y="262"/>
                  <a:pt x="14" y="266"/>
                  <a:pt x="16" y="269"/>
                </a:cubicBezTo>
                <a:cubicBezTo>
                  <a:pt x="19" y="273"/>
                  <a:pt x="33" y="292"/>
                  <a:pt x="36" y="292"/>
                </a:cubicBezTo>
                <a:cubicBezTo>
                  <a:pt x="40" y="291"/>
                  <a:pt x="39" y="287"/>
                  <a:pt x="43" y="291"/>
                </a:cubicBezTo>
                <a:cubicBezTo>
                  <a:pt x="46" y="295"/>
                  <a:pt x="49" y="302"/>
                  <a:pt x="52" y="302"/>
                </a:cubicBezTo>
                <a:cubicBezTo>
                  <a:pt x="55" y="302"/>
                  <a:pt x="61" y="303"/>
                  <a:pt x="63" y="304"/>
                </a:cubicBezTo>
                <a:cubicBezTo>
                  <a:pt x="65" y="306"/>
                  <a:pt x="67" y="305"/>
                  <a:pt x="67" y="309"/>
                </a:cubicBezTo>
                <a:cubicBezTo>
                  <a:pt x="67" y="312"/>
                  <a:pt x="70" y="317"/>
                  <a:pt x="74" y="314"/>
                </a:cubicBezTo>
                <a:cubicBezTo>
                  <a:pt x="77" y="311"/>
                  <a:pt x="82" y="310"/>
                  <a:pt x="82" y="306"/>
                </a:cubicBezTo>
                <a:cubicBezTo>
                  <a:pt x="82" y="302"/>
                  <a:pt x="79" y="294"/>
                  <a:pt x="76" y="290"/>
                </a:cubicBezTo>
                <a:cubicBezTo>
                  <a:pt x="74" y="285"/>
                  <a:pt x="73" y="285"/>
                  <a:pt x="74" y="280"/>
                </a:cubicBezTo>
                <a:cubicBezTo>
                  <a:pt x="74" y="275"/>
                  <a:pt x="78" y="269"/>
                  <a:pt x="77" y="266"/>
                </a:cubicBezTo>
                <a:cubicBezTo>
                  <a:pt x="77" y="263"/>
                  <a:pt x="70" y="250"/>
                  <a:pt x="72" y="248"/>
                </a:cubicBezTo>
                <a:cubicBezTo>
                  <a:pt x="74" y="245"/>
                  <a:pt x="76" y="242"/>
                  <a:pt x="76" y="239"/>
                </a:cubicBezTo>
                <a:cubicBezTo>
                  <a:pt x="76" y="237"/>
                  <a:pt x="74" y="223"/>
                  <a:pt x="77" y="221"/>
                </a:cubicBezTo>
                <a:cubicBezTo>
                  <a:pt x="80" y="219"/>
                  <a:pt x="84" y="217"/>
                  <a:pt x="85" y="214"/>
                </a:cubicBezTo>
                <a:cubicBezTo>
                  <a:pt x="86" y="211"/>
                  <a:pt x="87" y="202"/>
                  <a:pt x="91" y="201"/>
                </a:cubicBezTo>
                <a:cubicBezTo>
                  <a:pt x="95" y="200"/>
                  <a:pt x="100" y="199"/>
                  <a:pt x="100" y="195"/>
                </a:cubicBezTo>
                <a:cubicBezTo>
                  <a:pt x="100" y="192"/>
                  <a:pt x="100" y="185"/>
                  <a:pt x="103" y="183"/>
                </a:cubicBezTo>
                <a:cubicBezTo>
                  <a:pt x="106" y="181"/>
                  <a:pt x="111" y="176"/>
                  <a:pt x="114" y="176"/>
                </a:cubicBezTo>
                <a:cubicBezTo>
                  <a:pt x="117" y="176"/>
                  <a:pt x="124" y="176"/>
                  <a:pt x="126" y="173"/>
                </a:cubicBezTo>
                <a:cubicBezTo>
                  <a:pt x="126" y="173"/>
                  <a:pt x="136" y="158"/>
                  <a:pt x="138" y="155"/>
                </a:cubicBezTo>
                <a:cubicBezTo>
                  <a:pt x="140" y="152"/>
                  <a:pt x="143" y="152"/>
                  <a:pt x="146" y="153"/>
                </a:cubicBezTo>
                <a:cubicBezTo>
                  <a:pt x="148" y="154"/>
                  <a:pt x="155" y="146"/>
                  <a:pt x="157" y="143"/>
                </a:cubicBezTo>
                <a:cubicBezTo>
                  <a:pt x="160" y="141"/>
                  <a:pt x="161" y="142"/>
                  <a:pt x="165" y="143"/>
                </a:cubicBezTo>
                <a:cubicBezTo>
                  <a:pt x="168" y="143"/>
                  <a:pt x="166" y="137"/>
                  <a:pt x="167" y="133"/>
                </a:cubicBezTo>
                <a:cubicBezTo>
                  <a:pt x="167" y="129"/>
                  <a:pt x="169" y="132"/>
                  <a:pt x="171" y="134"/>
                </a:cubicBezTo>
                <a:cubicBezTo>
                  <a:pt x="174" y="136"/>
                  <a:pt x="176" y="136"/>
                  <a:pt x="178" y="134"/>
                </a:cubicBezTo>
                <a:cubicBezTo>
                  <a:pt x="181" y="132"/>
                  <a:pt x="178" y="125"/>
                  <a:pt x="178" y="122"/>
                </a:cubicBezTo>
                <a:cubicBezTo>
                  <a:pt x="178" y="118"/>
                  <a:pt x="181" y="119"/>
                  <a:pt x="184" y="118"/>
                </a:cubicBezTo>
                <a:cubicBezTo>
                  <a:pt x="187" y="118"/>
                  <a:pt x="185" y="121"/>
                  <a:pt x="185" y="124"/>
                </a:cubicBezTo>
                <a:cubicBezTo>
                  <a:pt x="185" y="127"/>
                  <a:pt x="201" y="115"/>
                  <a:pt x="204" y="112"/>
                </a:cubicBezTo>
                <a:cubicBezTo>
                  <a:pt x="206" y="110"/>
                  <a:pt x="207" y="105"/>
                  <a:pt x="207" y="102"/>
                </a:cubicBezTo>
                <a:cubicBezTo>
                  <a:pt x="207" y="100"/>
                  <a:pt x="213" y="101"/>
                  <a:pt x="216" y="101"/>
                </a:cubicBezTo>
                <a:cubicBezTo>
                  <a:pt x="220" y="102"/>
                  <a:pt x="219" y="99"/>
                  <a:pt x="220" y="96"/>
                </a:cubicBezTo>
                <a:cubicBezTo>
                  <a:pt x="221" y="93"/>
                  <a:pt x="236" y="97"/>
                  <a:pt x="238" y="97"/>
                </a:cubicBezTo>
                <a:cubicBezTo>
                  <a:pt x="240" y="97"/>
                  <a:pt x="248" y="96"/>
                  <a:pt x="250" y="94"/>
                </a:cubicBezTo>
                <a:cubicBezTo>
                  <a:pt x="252" y="93"/>
                  <a:pt x="251" y="87"/>
                  <a:pt x="249" y="83"/>
                </a:cubicBezTo>
                <a:cubicBezTo>
                  <a:pt x="247" y="79"/>
                  <a:pt x="258" y="76"/>
                  <a:pt x="260" y="76"/>
                </a:cubicBezTo>
                <a:cubicBezTo>
                  <a:pt x="262" y="75"/>
                  <a:pt x="280" y="75"/>
                  <a:pt x="282" y="74"/>
                </a:cubicBezTo>
                <a:cubicBezTo>
                  <a:pt x="285" y="74"/>
                  <a:pt x="292" y="66"/>
                  <a:pt x="294" y="65"/>
                </a:cubicBezTo>
                <a:cubicBezTo>
                  <a:pt x="296" y="64"/>
                  <a:pt x="334" y="64"/>
                  <a:pt x="337" y="64"/>
                </a:cubicBezTo>
                <a:cubicBezTo>
                  <a:pt x="341" y="63"/>
                  <a:pt x="344" y="60"/>
                  <a:pt x="346" y="59"/>
                </a:cubicBezTo>
                <a:cubicBezTo>
                  <a:pt x="348" y="58"/>
                  <a:pt x="350" y="58"/>
                  <a:pt x="354" y="59"/>
                </a:cubicBezTo>
                <a:cubicBezTo>
                  <a:pt x="358" y="60"/>
                  <a:pt x="363" y="62"/>
                  <a:pt x="366" y="63"/>
                </a:cubicBezTo>
                <a:cubicBezTo>
                  <a:pt x="370" y="63"/>
                  <a:pt x="382" y="56"/>
                  <a:pt x="385" y="53"/>
                </a:cubicBezTo>
                <a:cubicBezTo>
                  <a:pt x="388" y="51"/>
                  <a:pt x="397" y="53"/>
                  <a:pt x="400" y="52"/>
                </a:cubicBezTo>
                <a:cubicBezTo>
                  <a:pt x="403" y="52"/>
                  <a:pt x="416" y="37"/>
                  <a:pt x="420" y="30"/>
                </a:cubicBezTo>
                <a:cubicBezTo>
                  <a:pt x="424" y="24"/>
                  <a:pt x="424" y="22"/>
                  <a:pt x="424" y="17"/>
                </a:cubicBezTo>
                <a:cubicBezTo>
                  <a:pt x="423" y="13"/>
                  <a:pt x="419" y="6"/>
                  <a:pt x="417" y="3"/>
                </a:cubicBezTo>
                <a:cubicBezTo>
                  <a:pt x="414" y="0"/>
                  <a:pt x="408" y="1"/>
                  <a:pt x="408" y="1"/>
                </a:cubicBezTo>
                <a:cubicBezTo>
                  <a:pt x="405" y="1"/>
                  <a:pt x="398" y="0"/>
                  <a:pt x="393" y="2"/>
                </a:cubicBezTo>
                <a:cubicBezTo>
                  <a:pt x="389" y="3"/>
                  <a:pt x="373" y="9"/>
                  <a:pt x="370" y="11"/>
                </a:cubicBezTo>
                <a:cubicBezTo>
                  <a:pt x="368" y="14"/>
                  <a:pt x="364" y="20"/>
                  <a:pt x="361" y="21"/>
                </a:cubicBezTo>
                <a:cubicBezTo>
                  <a:pt x="357" y="22"/>
                  <a:pt x="346" y="20"/>
                  <a:pt x="344" y="21"/>
                </a:cubicBezTo>
                <a:cubicBezTo>
                  <a:pt x="341" y="22"/>
                  <a:pt x="333" y="27"/>
                  <a:pt x="331" y="25"/>
                </a:cubicBezTo>
                <a:cubicBezTo>
                  <a:pt x="328" y="23"/>
                  <a:pt x="322" y="19"/>
                  <a:pt x="320" y="19"/>
                </a:cubicBezTo>
                <a:cubicBezTo>
                  <a:pt x="317" y="19"/>
                  <a:pt x="311" y="20"/>
                  <a:pt x="309" y="17"/>
                </a:cubicBezTo>
                <a:cubicBezTo>
                  <a:pt x="307" y="14"/>
                  <a:pt x="305" y="13"/>
                  <a:pt x="302" y="12"/>
                </a:cubicBezTo>
                <a:cubicBezTo>
                  <a:pt x="300" y="12"/>
                  <a:pt x="295" y="10"/>
                  <a:pt x="293" y="12"/>
                </a:cubicBezTo>
                <a:cubicBezTo>
                  <a:pt x="291" y="14"/>
                  <a:pt x="289" y="20"/>
                  <a:pt x="284" y="20"/>
                </a:cubicBezTo>
                <a:cubicBezTo>
                  <a:pt x="280" y="21"/>
                  <a:pt x="270" y="21"/>
                  <a:pt x="268" y="21"/>
                </a:cubicBezTo>
                <a:cubicBezTo>
                  <a:pt x="266" y="20"/>
                  <a:pt x="259" y="18"/>
                  <a:pt x="256" y="18"/>
                </a:cubicBezTo>
                <a:cubicBezTo>
                  <a:pt x="254" y="19"/>
                  <a:pt x="244" y="25"/>
                  <a:pt x="241" y="25"/>
                </a:cubicBezTo>
                <a:cubicBezTo>
                  <a:pt x="239" y="25"/>
                  <a:pt x="232" y="24"/>
                  <a:pt x="231" y="25"/>
                </a:cubicBezTo>
                <a:cubicBezTo>
                  <a:pt x="230" y="27"/>
                  <a:pt x="220" y="41"/>
                  <a:pt x="217" y="40"/>
                </a:cubicBezTo>
                <a:cubicBezTo>
                  <a:pt x="213" y="38"/>
                  <a:pt x="204" y="35"/>
                  <a:pt x="204" y="38"/>
                </a:cubicBezTo>
                <a:cubicBezTo>
                  <a:pt x="204" y="42"/>
                  <a:pt x="205" y="46"/>
                  <a:pt x="202" y="46"/>
                </a:cubicBezTo>
                <a:cubicBezTo>
                  <a:pt x="200" y="46"/>
                  <a:pt x="198" y="44"/>
                  <a:pt x="194" y="42"/>
                </a:cubicBezTo>
                <a:cubicBezTo>
                  <a:pt x="190" y="40"/>
                  <a:pt x="181" y="40"/>
                  <a:pt x="184" y="44"/>
                </a:cubicBezTo>
                <a:cubicBezTo>
                  <a:pt x="187" y="49"/>
                  <a:pt x="190" y="51"/>
                  <a:pt x="187" y="54"/>
                </a:cubicBezTo>
                <a:cubicBezTo>
                  <a:pt x="185" y="56"/>
                  <a:pt x="184" y="57"/>
                  <a:pt x="184" y="60"/>
                </a:cubicBezTo>
                <a:cubicBezTo>
                  <a:pt x="184" y="63"/>
                  <a:pt x="186" y="71"/>
                  <a:pt x="183" y="69"/>
                </a:cubicBezTo>
                <a:cubicBezTo>
                  <a:pt x="181" y="68"/>
                  <a:pt x="178" y="66"/>
                  <a:pt x="176" y="66"/>
                </a:cubicBezTo>
                <a:cubicBezTo>
                  <a:pt x="173" y="66"/>
                  <a:pt x="165" y="67"/>
                  <a:pt x="168" y="69"/>
                </a:cubicBezTo>
                <a:cubicBezTo>
                  <a:pt x="171" y="72"/>
                  <a:pt x="173" y="75"/>
                  <a:pt x="170" y="75"/>
                </a:cubicBezTo>
                <a:cubicBezTo>
                  <a:pt x="166" y="75"/>
                  <a:pt x="157" y="77"/>
                  <a:pt x="158" y="80"/>
                </a:cubicBezTo>
                <a:cubicBezTo>
                  <a:pt x="159" y="83"/>
                  <a:pt x="158" y="85"/>
                  <a:pt x="155" y="85"/>
                </a:cubicBezTo>
                <a:cubicBezTo>
                  <a:pt x="151" y="85"/>
                  <a:pt x="148" y="85"/>
                  <a:pt x="146" y="87"/>
                </a:cubicBezTo>
                <a:cubicBezTo>
                  <a:pt x="144" y="88"/>
                  <a:pt x="140" y="92"/>
                  <a:pt x="137" y="93"/>
                </a:cubicBezTo>
                <a:cubicBezTo>
                  <a:pt x="134" y="93"/>
                  <a:pt x="108" y="98"/>
                  <a:pt x="107" y="102"/>
                </a:cubicBezTo>
                <a:cubicBezTo>
                  <a:pt x="107" y="105"/>
                  <a:pt x="108" y="104"/>
                  <a:pt x="112" y="107"/>
                </a:cubicBezTo>
                <a:cubicBezTo>
                  <a:pt x="115" y="110"/>
                  <a:pt x="121" y="111"/>
                  <a:pt x="122" y="113"/>
                </a:cubicBezTo>
                <a:cubicBezTo>
                  <a:pt x="123" y="114"/>
                  <a:pt x="123" y="118"/>
                  <a:pt x="119" y="118"/>
                </a:cubicBezTo>
                <a:cubicBezTo>
                  <a:pt x="115" y="119"/>
                  <a:pt x="109" y="120"/>
                  <a:pt x="109" y="122"/>
                </a:cubicBezTo>
                <a:cubicBezTo>
                  <a:pt x="109" y="125"/>
                  <a:pt x="106" y="128"/>
                  <a:pt x="105" y="130"/>
                </a:cubicBezTo>
                <a:cubicBezTo>
                  <a:pt x="103" y="132"/>
                  <a:pt x="100" y="133"/>
                  <a:pt x="99" y="132"/>
                </a:cubicBezTo>
                <a:cubicBezTo>
                  <a:pt x="97" y="130"/>
                  <a:pt x="95" y="127"/>
                  <a:pt x="91" y="127"/>
                </a:cubicBezTo>
                <a:cubicBezTo>
                  <a:pt x="87" y="127"/>
                  <a:pt x="79" y="125"/>
                  <a:pt x="79" y="128"/>
                </a:cubicBezTo>
                <a:cubicBezTo>
                  <a:pt x="79" y="131"/>
                  <a:pt x="77" y="140"/>
                  <a:pt x="76" y="142"/>
                </a:cubicBezTo>
                <a:cubicBezTo>
                  <a:pt x="76" y="145"/>
                  <a:pt x="74" y="145"/>
                  <a:pt x="72" y="145"/>
                </a:cubicBezTo>
                <a:cubicBezTo>
                  <a:pt x="70" y="144"/>
                  <a:pt x="65" y="142"/>
                  <a:pt x="62" y="143"/>
                </a:cubicBezTo>
                <a:cubicBezTo>
                  <a:pt x="59" y="144"/>
                  <a:pt x="53" y="144"/>
                  <a:pt x="55" y="148"/>
                </a:cubicBezTo>
                <a:cubicBezTo>
                  <a:pt x="58" y="152"/>
                  <a:pt x="62" y="154"/>
                  <a:pt x="59" y="157"/>
                </a:cubicBezTo>
                <a:cubicBezTo>
                  <a:pt x="56" y="160"/>
                  <a:pt x="52" y="168"/>
                  <a:pt x="50" y="168"/>
                </a:cubicBezTo>
                <a:cubicBezTo>
                  <a:pt x="47" y="169"/>
                  <a:pt x="36" y="171"/>
                  <a:pt x="36" y="174"/>
                </a:cubicBezTo>
                <a:cubicBezTo>
                  <a:pt x="35" y="177"/>
                  <a:pt x="36" y="182"/>
                  <a:pt x="32" y="181"/>
                </a:cubicBezTo>
                <a:cubicBezTo>
                  <a:pt x="29" y="180"/>
                  <a:pt x="29" y="175"/>
                  <a:pt x="24" y="174"/>
                </a:cubicBezTo>
                <a:cubicBezTo>
                  <a:pt x="20" y="173"/>
                  <a:pt x="15" y="174"/>
                  <a:pt x="13" y="175"/>
                </a:cubicBezTo>
                <a:cubicBezTo>
                  <a:pt x="11" y="177"/>
                  <a:pt x="3" y="185"/>
                  <a:pt x="2" y="189"/>
                </a:cubicBezTo>
                <a:cubicBezTo>
                  <a:pt x="0" y="192"/>
                  <a:pt x="0" y="197"/>
                  <a:pt x="0" y="200"/>
                </a:cubicBezTo>
                <a:cubicBezTo>
                  <a:pt x="1" y="204"/>
                  <a:pt x="4" y="212"/>
                  <a:pt x="8" y="21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190"/>
          <p:cNvSpPr>
            <a:spLocks/>
          </p:cNvSpPr>
          <p:nvPr/>
        </p:nvSpPr>
        <p:spPr bwMode="auto">
          <a:xfrm>
            <a:off x="9291965" y="3798311"/>
            <a:ext cx="92826" cy="151898"/>
          </a:xfrm>
          <a:custGeom>
            <a:avLst/>
            <a:gdLst>
              <a:gd name="T0" fmla="*/ 25 w 33"/>
              <a:gd name="T1" fmla="*/ 13 h 54"/>
              <a:gd name="T2" fmla="*/ 21 w 33"/>
              <a:gd name="T3" fmla="*/ 0 h 54"/>
              <a:gd name="T4" fmla="*/ 15 w 33"/>
              <a:gd name="T5" fmla="*/ 1 h 54"/>
              <a:gd name="T6" fmla="*/ 3 w 33"/>
              <a:gd name="T7" fmla="*/ 6 h 54"/>
              <a:gd name="T8" fmla="*/ 1 w 33"/>
              <a:gd name="T9" fmla="*/ 19 h 54"/>
              <a:gd name="T10" fmla="*/ 6 w 33"/>
              <a:gd name="T11" fmla="*/ 31 h 54"/>
              <a:gd name="T12" fmla="*/ 13 w 33"/>
              <a:gd name="T13" fmla="*/ 36 h 54"/>
              <a:gd name="T14" fmla="*/ 17 w 33"/>
              <a:gd name="T15" fmla="*/ 47 h 54"/>
              <a:gd name="T16" fmla="*/ 28 w 33"/>
              <a:gd name="T17" fmla="*/ 50 h 54"/>
              <a:gd name="T18" fmla="*/ 32 w 33"/>
              <a:gd name="T19" fmla="*/ 39 h 54"/>
              <a:gd name="T20" fmla="*/ 26 w 33"/>
              <a:gd name="T21" fmla="*/ 26 h 54"/>
              <a:gd name="T22" fmla="*/ 25 w 33"/>
              <a:gd name="T2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4">
                <a:moveTo>
                  <a:pt x="25" y="13"/>
                </a:moveTo>
                <a:cubicBezTo>
                  <a:pt x="23" y="9"/>
                  <a:pt x="23" y="0"/>
                  <a:pt x="21" y="0"/>
                </a:cubicBezTo>
                <a:cubicBezTo>
                  <a:pt x="18" y="0"/>
                  <a:pt x="15" y="1"/>
                  <a:pt x="15" y="1"/>
                </a:cubicBezTo>
                <a:cubicBezTo>
                  <a:pt x="11" y="1"/>
                  <a:pt x="4" y="3"/>
                  <a:pt x="3" y="6"/>
                </a:cubicBezTo>
                <a:cubicBezTo>
                  <a:pt x="1" y="9"/>
                  <a:pt x="0" y="14"/>
                  <a:pt x="1" y="19"/>
                </a:cubicBezTo>
                <a:cubicBezTo>
                  <a:pt x="3" y="24"/>
                  <a:pt x="3" y="28"/>
                  <a:pt x="6" y="31"/>
                </a:cubicBezTo>
                <a:cubicBezTo>
                  <a:pt x="9" y="34"/>
                  <a:pt x="12" y="33"/>
                  <a:pt x="13" y="36"/>
                </a:cubicBezTo>
                <a:cubicBezTo>
                  <a:pt x="14" y="39"/>
                  <a:pt x="14" y="46"/>
                  <a:pt x="17" y="47"/>
                </a:cubicBezTo>
                <a:cubicBezTo>
                  <a:pt x="19" y="49"/>
                  <a:pt x="26" y="54"/>
                  <a:pt x="28" y="50"/>
                </a:cubicBezTo>
                <a:cubicBezTo>
                  <a:pt x="29" y="46"/>
                  <a:pt x="33" y="42"/>
                  <a:pt x="32" y="39"/>
                </a:cubicBezTo>
                <a:cubicBezTo>
                  <a:pt x="32" y="36"/>
                  <a:pt x="26" y="30"/>
                  <a:pt x="26" y="26"/>
                </a:cubicBezTo>
                <a:cubicBezTo>
                  <a:pt x="26" y="22"/>
                  <a:pt x="26" y="17"/>
                  <a:pt x="25" y="1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191"/>
          <p:cNvSpPr>
            <a:spLocks/>
          </p:cNvSpPr>
          <p:nvPr/>
        </p:nvSpPr>
        <p:spPr bwMode="auto">
          <a:xfrm>
            <a:off x="8633740" y="3637975"/>
            <a:ext cx="135020" cy="126582"/>
          </a:xfrm>
          <a:custGeom>
            <a:avLst/>
            <a:gdLst>
              <a:gd name="T0" fmla="*/ 3 w 48"/>
              <a:gd name="T1" fmla="*/ 35 h 45"/>
              <a:gd name="T2" fmla="*/ 21 w 48"/>
              <a:gd name="T3" fmla="*/ 43 h 45"/>
              <a:gd name="T4" fmla="*/ 31 w 48"/>
              <a:gd name="T5" fmla="*/ 38 h 45"/>
              <a:gd name="T6" fmla="*/ 40 w 48"/>
              <a:gd name="T7" fmla="*/ 38 h 45"/>
              <a:gd name="T8" fmla="*/ 46 w 48"/>
              <a:gd name="T9" fmla="*/ 29 h 45"/>
              <a:gd name="T10" fmla="*/ 45 w 48"/>
              <a:gd name="T11" fmla="*/ 21 h 45"/>
              <a:gd name="T12" fmla="*/ 39 w 48"/>
              <a:gd name="T13" fmla="*/ 13 h 45"/>
              <a:gd name="T14" fmla="*/ 33 w 48"/>
              <a:gd name="T15" fmla="*/ 3 h 45"/>
              <a:gd name="T16" fmla="*/ 23 w 48"/>
              <a:gd name="T17" fmla="*/ 2 h 45"/>
              <a:gd name="T18" fmla="*/ 10 w 48"/>
              <a:gd name="T19" fmla="*/ 10 h 45"/>
              <a:gd name="T20" fmla="*/ 0 w 48"/>
              <a:gd name="T21" fmla="*/ 24 h 45"/>
              <a:gd name="T22" fmla="*/ 3 w 48"/>
              <a:gd name="T2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
                <a:moveTo>
                  <a:pt x="3" y="35"/>
                </a:moveTo>
                <a:cubicBezTo>
                  <a:pt x="7" y="38"/>
                  <a:pt x="18" y="45"/>
                  <a:pt x="21" y="43"/>
                </a:cubicBezTo>
                <a:cubicBezTo>
                  <a:pt x="25" y="42"/>
                  <a:pt x="27" y="38"/>
                  <a:pt x="31" y="38"/>
                </a:cubicBezTo>
                <a:cubicBezTo>
                  <a:pt x="34" y="38"/>
                  <a:pt x="36" y="40"/>
                  <a:pt x="40" y="38"/>
                </a:cubicBezTo>
                <a:cubicBezTo>
                  <a:pt x="43" y="35"/>
                  <a:pt x="46" y="34"/>
                  <a:pt x="46" y="29"/>
                </a:cubicBezTo>
                <a:cubicBezTo>
                  <a:pt x="47" y="24"/>
                  <a:pt x="48" y="24"/>
                  <a:pt x="45" y="21"/>
                </a:cubicBezTo>
                <a:cubicBezTo>
                  <a:pt x="41" y="17"/>
                  <a:pt x="39" y="17"/>
                  <a:pt x="39" y="13"/>
                </a:cubicBezTo>
                <a:cubicBezTo>
                  <a:pt x="39" y="10"/>
                  <a:pt x="37" y="5"/>
                  <a:pt x="33" y="3"/>
                </a:cubicBezTo>
                <a:cubicBezTo>
                  <a:pt x="30" y="3"/>
                  <a:pt x="25" y="0"/>
                  <a:pt x="23" y="2"/>
                </a:cubicBezTo>
                <a:cubicBezTo>
                  <a:pt x="20" y="3"/>
                  <a:pt x="12" y="7"/>
                  <a:pt x="10" y="10"/>
                </a:cubicBezTo>
                <a:cubicBezTo>
                  <a:pt x="7" y="12"/>
                  <a:pt x="0" y="20"/>
                  <a:pt x="0" y="24"/>
                </a:cubicBezTo>
                <a:cubicBezTo>
                  <a:pt x="0" y="28"/>
                  <a:pt x="0" y="32"/>
                  <a:pt x="3" y="3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192"/>
          <p:cNvSpPr>
            <a:spLocks/>
          </p:cNvSpPr>
          <p:nvPr/>
        </p:nvSpPr>
        <p:spPr bwMode="auto">
          <a:xfrm>
            <a:off x="7535292" y="3663291"/>
            <a:ext cx="28129" cy="28129"/>
          </a:xfrm>
          <a:custGeom>
            <a:avLst/>
            <a:gdLst>
              <a:gd name="T0" fmla="*/ 0 w 10"/>
              <a:gd name="T1" fmla="*/ 3 h 10"/>
              <a:gd name="T2" fmla="*/ 3 w 10"/>
              <a:gd name="T3" fmla="*/ 10 h 10"/>
              <a:gd name="T4" fmla="*/ 10 w 10"/>
              <a:gd name="T5" fmla="*/ 5 h 10"/>
              <a:gd name="T6" fmla="*/ 7 w 10"/>
              <a:gd name="T7" fmla="*/ 2 h 10"/>
              <a:gd name="T8" fmla="*/ 0 w 10"/>
              <a:gd name="T9" fmla="*/ 3 h 10"/>
            </a:gdLst>
            <a:ahLst/>
            <a:cxnLst>
              <a:cxn ang="0">
                <a:pos x="T0" y="T1"/>
              </a:cxn>
              <a:cxn ang="0">
                <a:pos x="T2" y="T3"/>
              </a:cxn>
              <a:cxn ang="0">
                <a:pos x="T4" y="T5"/>
              </a:cxn>
              <a:cxn ang="0">
                <a:pos x="T6" y="T7"/>
              </a:cxn>
              <a:cxn ang="0">
                <a:pos x="T8" y="T9"/>
              </a:cxn>
            </a:cxnLst>
            <a:rect l="0" t="0" r="r" b="b"/>
            <a:pathLst>
              <a:path w="10" h="10">
                <a:moveTo>
                  <a:pt x="0" y="3"/>
                </a:moveTo>
                <a:cubicBezTo>
                  <a:pt x="0" y="7"/>
                  <a:pt x="0" y="10"/>
                  <a:pt x="3" y="10"/>
                </a:cubicBezTo>
                <a:cubicBezTo>
                  <a:pt x="6" y="9"/>
                  <a:pt x="10" y="8"/>
                  <a:pt x="10" y="5"/>
                </a:cubicBezTo>
                <a:cubicBezTo>
                  <a:pt x="10" y="3"/>
                  <a:pt x="8" y="3"/>
                  <a:pt x="7" y="2"/>
                </a:cubicBezTo>
                <a:cubicBezTo>
                  <a:pt x="5" y="1"/>
                  <a:pt x="0" y="0"/>
                  <a:pt x="0" y="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222"/>
          <p:cNvSpPr>
            <a:spLocks/>
          </p:cNvSpPr>
          <p:nvPr/>
        </p:nvSpPr>
        <p:spPr bwMode="auto">
          <a:xfrm>
            <a:off x="6232909" y="4111952"/>
            <a:ext cx="554147" cy="402247"/>
          </a:xfrm>
          <a:custGeom>
            <a:avLst/>
            <a:gdLst>
              <a:gd name="T0" fmla="*/ 24 w 197"/>
              <a:gd name="T1" fmla="*/ 52 h 143"/>
              <a:gd name="T2" fmla="*/ 20 w 197"/>
              <a:gd name="T3" fmla="*/ 56 h 143"/>
              <a:gd name="T4" fmla="*/ 13 w 197"/>
              <a:gd name="T5" fmla="*/ 63 h 143"/>
              <a:gd name="T6" fmla="*/ 9 w 197"/>
              <a:gd name="T7" fmla="*/ 72 h 143"/>
              <a:gd name="T8" fmla="*/ 1 w 197"/>
              <a:gd name="T9" fmla="*/ 80 h 143"/>
              <a:gd name="T10" fmla="*/ 6 w 197"/>
              <a:gd name="T11" fmla="*/ 85 h 143"/>
              <a:gd name="T12" fmla="*/ 8 w 197"/>
              <a:gd name="T13" fmla="*/ 90 h 143"/>
              <a:gd name="T14" fmla="*/ 16 w 197"/>
              <a:gd name="T15" fmla="*/ 99 h 143"/>
              <a:gd name="T16" fmla="*/ 29 w 197"/>
              <a:gd name="T17" fmla="*/ 102 h 143"/>
              <a:gd name="T18" fmla="*/ 37 w 197"/>
              <a:gd name="T19" fmla="*/ 105 h 143"/>
              <a:gd name="T20" fmla="*/ 53 w 197"/>
              <a:gd name="T21" fmla="*/ 110 h 143"/>
              <a:gd name="T22" fmla="*/ 71 w 197"/>
              <a:gd name="T23" fmla="*/ 113 h 143"/>
              <a:gd name="T24" fmla="*/ 86 w 197"/>
              <a:gd name="T25" fmla="*/ 116 h 143"/>
              <a:gd name="T26" fmla="*/ 102 w 197"/>
              <a:gd name="T27" fmla="*/ 111 h 143"/>
              <a:gd name="T28" fmla="*/ 113 w 197"/>
              <a:gd name="T29" fmla="*/ 103 h 143"/>
              <a:gd name="T30" fmla="*/ 137 w 197"/>
              <a:gd name="T31" fmla="*/ 123 h 143"/>
              <a:gd name="T32" fmla="*/ 137 w 197"/>
              <a:gd name="T33" fmla="*/ 124 h 143"/>
              <a:gd name="T34" fmla="*/ 142 w 197"/>
              <a:gd name="T35" fmla="*/ 125 h 143"/>
              <a:gd name="T36" fmla="*/ 157 w 197"/>
              <a:gd name="T37" fmla="*/ 133 h 143"/>
              <a:gd name="T38" fmla="*/ 164 w 197"/>
              <a:gd name="T39" fmla="*/ 128 h 143"/>
              <a:gd name="T40" fmla="*/ 170 w 197"/>
              <a:gd name="T41" fmla="*/ 131 h 143"/>
              <a:gd name="T42" fmla="*/ 184 w 197"/>
              <a:gd name="T43" fmla="*/ 141 h 143"/>
              <a:gd name="T44" fmla="*/ 195 w 197"/>
              <a:gd name="T45" fmla="*/ 127 h 143"/>
              <a:gd name="T46" fmla="*/ 188 w 197"/>
              <a:gd name="T47" fmla="*/ 115 h 143"/>
              <a:gd name="T48" fmla="*/ 177 w 197"/>
              <a:gd name="T49" fmla="*/ 111 h 143"/>
              <a:gd name="T50" fmla="*/ 182 w 197"/>
              <a:gd name="T51" fmla="*/ 96 h 143"/>
              <a:gd name="T52" fmla="*/ 179 w 197"/>
              <a:gd name="T53" fmla="*/ 78 h 143"/>
              <a:gd name="T54" fmla="*/ 168 w 197"/>
              <a:gd name="T55" fmla="*/ 67 h 143"/>
              <a:gd name="T56" fmla="*/ 165 w 197"/>
              <a:gd name="T57" fmla="*/ 65 h 143"/>
              <a:gd name="T58" fmla="*/ 169 w 197"/>
              <a:gd name="T59" fmla="*/ 50 h 143"/>
              <a:gd name="T60" fmla="*/ 164 w 197"/>
              <a:gd name="T61" fmla="*/ 48 h 143"/>
              <a:gd name="T62" fmla="*/ 159 w 197"/>
              <a:gd name="T63" fmla="*/ 38 h 143"/>
              <a:gd name="T64" fmla="*/ 152 w 197"/>
              <a:gd name="T65" fmla="*/ 37 h 143"/>
              <a:gd name="T66" fmla="*/ 148 w 197"/>
              <a:gd name="T67" fmla="*/ 40 h 143"/>
              <a:gd name="T68" fmla="*/ 144 w 197"/>
              <a:gd name="T69" fmla="*/ 44 h 143"/>
              <a:gd name="T70" fmla="*/ 136 w 197"/>
              <a:gd name="T71" fmla="*/ 32 h 143"/>
              <a:gd name="T72" fmla="*/ 137 w 197"/>
              <a:gd name="T73" fmla="*/ 14 h 143"/>
              <a:gd name="T74" fmla="*/ 135 w 197"/>
              <a:gd name="T75" fmla="*/ 13 h 143"/>
              <a:gd name="T76" fmla="*/ 127 w 197"/>
              <a:gd name="T77" fmla="*/ 11 h 143"/>
              <a:gd name="T78" fmla="*/ 120 w 197"/>
              <a:gd name="T79" fmla="*/ 11 h 143"/>
              <a:gd name="T80" fmla="*/ 104 w 197"/>
              <a:gd name="T81" fmla="*/ 12 h 143"/>
              <a:gd name="T82" fmla="*/ 92 w 197"/>
              <a:gd name="T83" fmla="*/ 9 h 143"/>
              <a:gd name="T84" fmla="*/ 73 w 197"/>
              <a:gd name="T85" fmla="*/ 8 h 143"/>
              <a:gd name="T86" fmla="*/ 70 w 197"/>
              <a:gd name="T87" fmla="*/ 0 h 143"/>
              <a:gd name="T88" fmla="*/ 65 w 197"/>
              <a:gd name="T89" fmla="*/ 3 h 143"/>
              <a:gd name="T90" fmla="*/ 53 w 197"/>
              <a:gd name="T91" fmla="*/ 7 h 143"/>
              <a:gd name="T92" fmla="*/ 38 w 197"/>
              <a:gd name="T93" fmla="*/ 7 h 143"/>
              <a:gd name="T94" fmla="*/ 34 w 197"/>
              <a:gd name="T95" fmla="*/ 13 h 143"/>
              <a:gd name="T96" fmla="*/ 29 w 197"/>
              <a:gd name="T97" fmla="*/ 23 h 143"/>
              <a:gd name="T98" fmla="*/ 32 w 197"/>
              <a:gd name="T99" fmla="*/ 28 h 143"/>
              <a:gd name="T100" fmla="*/ 32 w 197"/>
              <a:gd name="T101"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143">
                <a:moveTo>
                  <a:pt x="32" y="47"/>
                </a:moveTo>
                <a:cubicBezTo>
                  <a:pt x="29" y="48"/>
                  <a:pt x="26" y="50"/>
                  <a:pt x="24" y="52"/>
                </a:cubicBezTo>
                <a:cubicBezTo>
                  <a:pt x="23" y="53"/>
                  <a:pt x="23" y="53"/>
                  <a:pt x="23" y="53"/>
                </a:cubicBezTo>
                <a:cubicBezTo>
                  <a:pt x="22" y="54"/>
                  <a:pt x="21" y="55"/>
                  <a:pt x="20" y="56"/>
                </a:cubicBezTo>
                <a:cubicBezTo>
                  <a:pt x="19" y="58"/>
                  <a:pt x="18" y="59"/>
                  <a:pt x="16" y="60"/>
                </a:cubicBezTo>
                <a:cubicBezTo>
                  <a:pt x="15" y="60"/>
                  <a:pt x="14" y="61"/>
                  <a:pt x="13" y="63"/>
                </a:cubicBezTo>
                <a:cubicBezTo>
                  <a:pt x="13" y="63"/>
                  <a:pt x="13" y="64"/>
                  <a:pt x="13" y="64"/>
                </a:cubicBezTo>
                <a:cubicBezTo>
                  <a:pt x="13" y="67"/>
                  <a:pt x="12" y="71"/>
                  <a:pt x="9" y="72"/>
                </a:cubicBezTo>
                <a:cubicBezTo>
                  <a:pt x="6" y="73"/>
                  <a:pt x="1" y="77"/>
                  <a:pt x="0" y="78"/>
                </a:cubicBezTo>
                <a:cubicBezTo>
                  <a:pt x="0" y="79"/>
                  <a:pt x="1" y="79"/>
                  <a:pt x="1" y="80"/>
                </a:cubicBezTo>
                <a:cubicBezTo>
                  <a:pt x="2" y="81"/>
                  <a:pt x="3" y="83"/>
                  <a:pt x="4" y="84"/>
                </a:cubicBezTo>
                <a:cubicBezTo>
                  <a:pt x="5" y="84"/>
                  <a:pt x="5" y="84"/>
                  <a:pt x="6" y="85"/>
                </a:cubicBezTo>
                <a:cubicBezTo>
                  <a:pt x="6" y="85"/>
                  <a:pt x="6" y="86"/>
                  <a:pt x="6" y="87"/>
                </a:cubicBezTo>
                <a:cubicBezTo>
                  <a:pt x="7" y="88"/>
                  <a:pt x="7" y="89"/>
                  <a:pt x="8" y="90"/>
                </a:cubicBezTo>
                <a:cubicBezTo>
                  <a:pt x="10" y="94"/>
                  <a:pt x="14" y="98"/>
                  <a:pt x="15" y="99"/>
                </a:cubicBezTo>
                <a:cubicBezTo>
                  <a:pt x="15" y="99"/>
                  <a:pt x="15" y="99"/>
                  <a:pt x="16" y="99"/>
                </a:cubicBezTo>
                <a:cubicBezTo>
                  <a:pt x="19" y="98"/>
                  <a:pt x="25" y="98"/>
                  <a:pt x="28" y="102"/>
                </a:cubicBezTo>
                <a:cubicBezTo>
                  <a:pt x="29" y="102"/>
                  <a:pt x="29" y="102"/>
                  <a:pt x="29" y="102"/>
                </a:cubicBezTo>
                <a:cubicBezTo>
                  <a:pt x="31" y="105"/>
                  <a:pt x="32" y="106"/>
                  <a:pt x="34" y="106"/>
                </a:cubicBezTo>
                <a:cubicBezTo>
                  <a:pt x="35" y="106"/>
                  <a:pt x="36" y="105"/>
                  <a:pt x="37" y="105"/>
                </a:cubicBezTo>
                <a:cubicBezTo>
                  <a:pt x="40" y="104"/>
                  <a:pt x="44" y="102"/>
                  <a:pt x="46" y="106"/>
                </a:cubicBezTo>
                <a:cubicBezTo>
                  <a:pt x="48" y="109"/>
                  <a:pt x="50" y="110"/>
                  <a:pt x="53" y="110"/>
                </a:cubicBezTo>
                <a:cubicBezTo>
                  <a:pt x="53" y="110"/>
                  <a:pt x="55" y="110"/>
                  <a:pt x="56" y="110"/>
                </a:cubicBezTo>
                <a:cubicBezTo>
                  <a:pt x="62" y="109"/>
                  <a:pt x="70" y="108"/>
                  <a:pt x="71" y="113"/>
                </a:cubicBezTo>
                <a:cubicBezTo>
                  <a:pt x="73" y="117"/>
                  <a:pt x="75" y="119"/>
                  <a:pt x="79" y="119"/>
                </a:cubicBezTo>
                <a:cubicBezTo>
                  <a:pt x="82" y="118"/>
                  <a:pt x="84" y="117"/>
                  <a:pt x="86" y="116"/>
                </a:cubicBezTo>
                <a:cubicBezTo>
                  <a:pt x="88" y="114"/>
                  <a:pt x="90" y="113"/>
                  <a:pt x="93" y="113"/>
                </a:cubicBezTo>
                <a:cubicBezTo>
                  <a:pt x="97" y="113"/>
                  <a:pt x="99" y="113"/>
                  <a:pt x="102" y="111"/>
                </a:cubicBezTo>
                <a:cubicBezTo>
                  <a:pt x="103" y="110"/>
                  <a:pt x="104" y="109"/>
                  <a:pt x="106" y="108"/>
                </a:cubicBezTo>
                <a:cubicBezTo>
                  <a:pt x="108" y="105"/>
                  <a:pt x="110" y="103"/>
                  <a:pt x="113" y="103"/>
                </a:cubicBezTo>
                <a:cubicBezTo>
                  <a:pt x="116" y="103"/>
                  <a:pt x="125" y="107"/>
                  <a:pt x="130" y="110"/>
                </a:cubicBezTo>
                <a:cubicBezTo>
                  <a:pt x="135" y="114"/>
                  <a:pt x="137" y="120"/>
                  <a:pt x="137" y="123"/>
                </a:cubicBezTo>
                <a:cubicBezTo>
                  <a:pt x="137" y="123"/>
                  <a:pt x="137" y="124"/>
                  <a:pt x="137" y="124"/>
                </a:cubicBezTo>
                <a:cubicBezTo>
                  <a:pt x="137" y="124"/>
                  <a:pt x="137" y="124"/>
                  <a:pt x="137" y="124"/>
                </a:cubicBezTo>
                <a:cubicBezTo>
                  <a:pt x="137" y="124"/>
                  <a:pt x="138" y="125"/>
                  <a:pt x="139" y="125"/>
                </a:cubicBezTo>
                <a:cubicBezTo>
                  <a:pt x="140" y="125"/>
                  <a:pt x="141" y="125"/>
                  <a:pt x="142" y="125"/>
                </a:cubicBezTo>
                <a:cubicBezTo>
                  <a:pt x="144" y="125"/>
                  <a:pt x="146" y="124"/>
                  <a:pt x="148" y="127"/>
                </a:cubicBezTo>
                <a:cubicBezTo>
                  <a:pt x="149" y="130"/>
                  <a:pt x="155" y="134"/>
                  <a:pt x="157" y="133"/>
                </a:cubicBezTo>
                <a:cubicBezTo>
                  <a:pt x="158" y="133"/>
                  <a:pt x="158" y="132"/>
                  <a:pt x="159" y="131"/>
                </a:cubicBezTo>
                <a:cubicBezTo>
                  <a:pt x="160" y="130"/>
                  <a:pt x="162" y="128"/>
                  <a:pt x="164" y="128"/>
                </a:cubicBezTo>
                <a:cubicBezTo>
                  <a:pt x="165" y="128"/>
                  <a:pt x="166" y="128"/>
                  <a:pt x="167" y="129"/>
                </a:cubicBezTo>
                <a:cubicBezTo>
                  <a:pt x="170" y="131"/>
                  <a:pt x="170" y="131"/>
                  <a:pt x="170" y="131"/>
                </a:cubicBezTo>
                <a:cubicBezTo>
                  <a:pt x="173" y="134"/>
                  <a:pt x="177" y="138"/>
                  <a:pt x="179" y="138"/>
                </a:cubicBezTo>
                <a:cubicBezTo>
                  <a:pt x="179" y="138"/>
                  <a:pt x="181" y="139"/>
                  <a:pt x="184" y="141"/>
                </a:cubicBezTo>
                <a:cubicBezTo>
                  <a:pt x="185" y="141"/>
                  <a:pt x="187" y="142"/>
                  <a:pt x="189" y="143"/>
                </a:cubicBezTo>
                <a:cubicBezTo>
                  <a:pt x="190" y="140"/>
                  <a:pt x="194" y="131"/>
                  <a:pt x="195" y="127"/>
                </a:cubicBezTo>
                <a:cubicBezTo>
                  <a:pt x="197" y="125"/>
                  <a:pt x="192" y="120"/>
                  <a:pt x="190" y="118"/>
                </a:cubicBezTo>
                <a:cubicBezTo>
                  <a:pt x="189" y="117"/>
                  <a:pt x="188" y="116"/>
                  <a:pt x="188" y="115"/>
                </a:cubicBezTo>
                <a:cubicBezTo>
                  <a:pt x="187" y="114"/>
                  <a:pt x="184" y="113"/>
                  <a:pt x="181" y="112"/>
                </a:cubicBezTo>
                <a:cubicBezTo>
                  <a:pt x="180" y="112"/>
                  <a:pt x="178" y="112"/>
                  <a:pt x="177" y="111"/>
                </a:cubicBezTo>
                <a:cubicBezTo>
                  <a:pt x="176" y="111"/>
                  <a:pt x="175" y="110"/>
                  <a:pt x="175" y="109"/>
                </a:cubicBezTo>
                <a:cubicBezTo>
                  <a:pt x="174" y="106"/>
                  <a:pt x="177" y="102"/>
                  <a:pt x="182" y="96"/>
                </a:cubicBezTo>
                <a:cubicBezTo>
                  <a:pt x="182" y="96"/>
                  <a:pt x="182" y="95"/>
                  <a:pt x="182" y="95"/>
                </a:cubicBezTo>
                <a:cubicBezTo>
                  <a:pt x="181" y="90"/>
                  <a:pt x="180" y="83"/>
                  <a:pt x="179" y="78"/>
                </a:cubicBezTo>
                <a:cubicBezTo>
                  <a:pt x="179" y="76"/>
                  <a:pt x="179" y="74"/>
                  <a:pt x="179" y="73"/>
                </a:cubicBezTo>
                <a:cubicBezTo>
                  <a:pt x="179" y="72"/>
                  <a:pt x="177" y="71"/>
                  <a:pt x="168" y="67"/>
                </a:cubicBezTo>
                <a:cubicBezTo>
                  <a:pt x="167" y="67"/>
                  <a:pt x="167" y="67"/>
                  <a:pt x="167" y="67"/>
                </a:cubicBezTo>
                <a:cubicBezTo>
                  <a:pt x="166" y="66"/>
                  <a:pt x="165" y="66"/>
                  <a:pt x="165" y="65"/>
                </a:cubicBezTo>
                <a:cubicBezTo>
                  <a:pt x="164" y="63"/>
                  <a:pt x="165" y="60"/>
                  <a:pt x="167" y="57"/>
                </a:cubicBezTo>
                <a:cubicBezTo>
                  <a:pt x="168" y="54"/>
                  <a:pt x="169" y="52"/>
                  <a:pt x="169" y="50"/>
                </a:cubicBezTo>
                <a:cubicBezTo>
                  <a:pt x="169" y="48"/>
                  <a:pt x="169" y="48"/>
                  <a:pt x="167" y="48"/>
                </a:cubicBezTo>
                <a:cubicBezTo>
                  <a:pt x="166" y="48"/>
                  <a:pt x="165" y="48"/>
                  <a:pt x="164" y="48"/>
                </a:cubicBezTo>
                <a:cubicBezTo>
                  <a:pt x="159" y="47"/>
                  <a:pt x="159" y="43"/>
                  <a:pt x="159" y="40"/>
                </a:cubicBezTo>
                <a:cubicBezTo>
                  <a:pt x="159" y="40"/>
                  <a:pt x="159" y="39"/>
                  <a:pt x="159" y="38"/>
                </a:cubicBezTo>
                <a:cubicBezTo>
                  <a:pt x="159" y="38"/>
                  <a:pt x="159" y="38"/>
                  <a:pt x="159" y="38"/>
                </a:cubicBezTo>
                <a:cubicBezTo>
                  <a:pt x="158" y="37"/>
                  <a:pt x="154" y="37"/>
                  <a:pt x="152" y="37"/>
                </a:cubicBezTo>
                <a:cubicBezTo>
                  <a:pt x="151" y="37"/>
                  <a:pt x="151" y="37"/>
                  <a:pt x="151" y="37"/>
                </a:cubicBezTo>
                <a:cubicBezTo>
                  <a:pt x="151" y="37"/>
                  <a:pt x="149" y="39"/>
                  <a:pt x="148" y="40"/>
                </a:cubicBezTo>
                <a:cubicBezTo>
                  <a:pt x="148" y="41"/>
                  <a:pt x="147" y="42"/>
                  <a:pt x="146" y="43"/>
                </a:cubicBezTo>
                <a:cubicBezTo>
                  <a:pt x="145" y="44"/>
                  <a:pt x="144" y="44"/>
                  <a:pt x="144" y="44"/>
                </a:cubicBezTo>
                <a:cubicBezTo>
                  <a:pt x="141" y="43"/>
                  <a:pt x="139" y="40"/>
                  <a:pt x="136" y="34"/>
                </a:cubicBezTo>
                <a:cubicBezTo>
                  <a:pt x="136" y="32"/>
                  <a:pt x="136" y="32"/>
                  <a:pt x="136" y="32"/>
                </a:cubicBezTo>
                <a:cubicBezTo>
                  <a:pt x="135" y="30"/>
                  <a:pt x="135" y="27"/>
                  <a:pt x="136" y="21"/>
                </a:cubicBezTo>
                <a:cubicBezTo>
                  <a:pt x="136" y="18"/>
                  <a:pt x="137" y="16"/>
                  <a:pt x="137" y="14"/>
                </a:cubicBezTo>
                <a:cubicBezTo>
                  <a:pt x="137" y="13"/>
                  <a:pt x="137" y="13"/>
                  <a:pt x="137" y="13"/>
                </a:cubicBezTo>
                <a:cubicBezTo>
                  <a:pt x="137" y="13"/>
                  <a:pt x="136" y="13"/>
                  <a:pt x="135" y="13"/>
                </a:cubicBezTo>
                <a:cubicBezTo>
                  <a:pt x="135" y="13"/>
                  <a:pt x="134" y="13"/>
                  <a:pt x="133" y="13"/>
                </a:cubicBezTo>
                <a:cubicBezTo>
                  <a:pt x="130" y="13"/>
                  <a:pt x="128" y="12"/>
                  <a:pt x="127" y="11"/>
                </a:cubicBezTo>
                <a:cubicBezTo>
                  <a:pt x="126" y="10"/>
                  <a:pt x="125" y="9"/>
                  <a:pt x="124" y="9"/>
                </a:cubicBezTo>
                <a:cubicBezTo>
                  <a:pt x="123" y="8"/>
                  <a:pt x="121" y="10"/>
                  <a:pt x="120" y="11"/>
                </a:cubicBezTo>
                <a:cubicBezTo>
                  <a:pt x="118" y="13"/>
                  <a:pt x="116" y="14"/>
                  <a:pt x="114" y="15"/>
                </a:cubicBezTo>
                <a:cubicBezTo>
                  <a:pt x="111" y="15"/>
                  <a:pt x="108" y="14"/>
                  <a:pt x="104" y="12"/>
                </a:cubicBezTo>
                <a:cubicBezTo>
                  <a:pt x="104" y="12"/>
                  <a:pt x="103" y="12"/>
                  <a:pt x="102" y="11"/>
                </a:cubicBezTo>
                <a:cubicBezTo>
                  <a:pt x="98" y="9"/>
                  <a:pt x="92" y="9"/>
                  <a:pt x="92" y="9"/>
                </a:cubicBezTo>
                <a:cubicBezTo>
                  <a:pt x="90" y="9"/>
                  <a:pt x="88" y="10"/>
                  <a:pt x="85" y="10"/>
                </a:cubicBezTo>
                <a:cubicBezTo>
                  <a:pt x="80" y="11"/>
                  <a:pt x="74" y="12"/>
                  <a:pt x="73" y="8"/>
                </a:cubicBezTo>
                <a:cubicBezTo>
                  <a:pt x="72" y="7"/>
                  <a:pt x="72" y="6"/>
                  <a:pt x="72" y="5"/>
                </a:cubicBezTo>
                <a:cubicBezTo>
                  <a:pt x="71" y="3"/>
                  <a:pt x="71" y="0"/>
                  <a:pt x="70" y="0"/>
                </a:cubicBezTo>
                <a:cubicBezTo>
                  <a:pt x="70" y="0"/>
                  <a:pt x="69" y="0"/>
                  <a:pt x="69" y="0"/>
                </a:cubicBezTo>
                <a:cubicBezTo>
                  <a:pt x="67" y="1"/>
                  <a:pt x="66" y="2"/>
                  <a:pt x="65" y="3"/>
                </a:cubicBezTo>
                <a:cubicBezTo>
                  <a:pt x="62" y="5"/>
                  <a:pt x="60" y="7"/>
                  <a:pt x="57" y="7"/>
                </a:cubicBezTo>
                <a:cubicBezTo>
                  <a:pt x="56" y="7"/>
                  <a:pt x="55" y="7"/>
                  <a:pt x="53" y="7"/>
                </a:cubicBezTo>
                <a:cubicBezTo>
                  <a:pt x="49" y="6"/>
                  <a:pt x="40" y="6"/>
                  <a:pt x="38" y="7"/>
                </a:cubicBezTo>
                <a:cubicBezTo>
                  <a:pt x="38" y="7"/>
                  <a:pt x="38" y="7"/>
                  <a:pt x="38" y="7"/>
                </a:cubicBezTo>
                <a:cubicBezTo>
                  <a:pt x="35" y="8"/>
                  <a:pt x="33" y="9"/>
                  <a:pt x="33" y="11"/>
                </a:cubicBezTo>
                <a:cubicBezTo>
                  <a:pt x="33" y="12"/>
                  <a:pt x="34" y="12"/>
                  <a:pt x="34" y="13"/>
                </a:cubicBezTo>
                <a:cubicBezTo>
                  <a:pt x="35" y="15"/>
                  <a:pt x="35" y="18"/>
                  <a:pt x="33" y="20"/>
                </a:cubicBezTo>
                <a:cubicBezTo>
                  <a:pt x="31" y="21"/>
                  <a:pt x="30" y="22"/>
                  <a:pt x="29" y="23"/>
                </a:cubicBezTo>
                <a:cubicBezTo>
                  <a:pt x="28" y="24"/>
                  <a:pt x="27" y="24"/>
                  <a:pt x="27" y="24"/>
                </a:cubicBezTo>
                <a:cubicBezTo>
                  <a:pt x="28" y="25"/>
                  <a:pt x="30" y="27"/>
                  <a:pt x="32" y="28"/>
                </a:cubicBezTo>
                <a:cubicBezTo>
                  <a:pt x="35" y="31"/>
                  <a:pt x="37" y="33"/>
                  <a:pt x="37" y="35"/>
                </a:cubicBezTo>
                <a:cubicBezTo>
                  <a:pt x="37" y="38"/>
                  <a:pt x="37" y="44"/>
                  <a:pt x="32" y="4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223"/>
          <p:cNvSpPr>
            <a:spLocks/>
          </p:cNvSpPr>
          <p:nvPr/>
        </p:nvSpPr>
        <p:spPr bwMode="auto">
          <a:xfrm>
            <a:off x="7763140" y="4117578"/>
            <a:ext cx="1818556" cy="1080163"/>
          </a:xfrm>
          <a:custGeom>
            <a:avLst/>
            <a:gdLst>
              <a:gd name="T0" fmla="*/ 10 w 646"/>
              <a:gd name="T1" fmla="*/ 304 h 383"/>
              <a:gd name="T2" fmla="*/ 1 w 646"/>
              <a:gd name="T3" fmla="*/ 324 h 383"/>
              <a:gd name="T4" fmla="*/ 9 w 646"/>
              <a:gd name="T5" fmla="*/ 353 h 383"/>
              <a:gd name="T6" fmla="*/ 12 w 646"/>
              <a:gd name="T7" fmla="*/ 371 h 383"/>
              <a:gd name="T8" fmla="*/ 37 w 646"/>
              <a:gd name="T9" fmla="*/ 348 h 383"/>
              <a:gd name="T10" fmla="*/ 69 w 646"/>
              <a:gd name="T11" fmla="*/ 351 h 383"/>
              <a:gd name="T12" fmla="*/ 84 w 646"/>
              <a:gd name="T13" fmla="*/ 362 h 383"/>
              <a:gd name="T14" fmla="*/ 115 w 646"/>
              <a:gd name="T15" fmla="*/ 349 h 383"/>
              <a:gd name="T16" fmla="*/ 123 w 646"/>
              <a:gd name="T17" fmla="*/ 327 h 383"/>
              <a:gd name="T18" fmla="*/ 139 w 646"/>
              <a:gd name="T19" fmla="*/ 330 h 383"/>
              <a:gd name="T20" fmla="*/ 160 w 646"/>
              <a:gd name="T21" fmla="*/ 343 h 383"/>
              <a:gd name="T22" fmla="*/ 199 w 646"/>
              <a:gd name="T23" fmla="*/ 364 h 383"/>
              <a:gd name="T24" fmla="*/ 235 w 646"/>
              <a:gd name="T25" fmla="*/ 358 h 383"/>
              <a:gd name="T26" fmla="*/ 249 w 646"/>
              <a:gd name="T27" fmla="*/ 360 h 383"/>
              <a:gd name="T28" fmla="*/ 336 w 646"/>
              <a:gd name="T29" fmla="*/ 383 h 383"/>
              <a:gd name="T30" fmla="*/ 347 w 646"/>
              <a:gd name="T31" fmla="*/ 359 h 383"/>
              <a:gd name="T32" fmla="*/ 365 w 646"/>
              <a:gd name="T33" fmla="*/ 327 h 383"/>
              <a:gd name="T34" fmla="*/ 386 w 646"/>
              <a:gd name="T35" fmla="*/ 281 h 383"/>
              <a:gd name="T36" fmla="*/ 410 w 646"/>
              <a:gd name="T37" fmla="*/ 246 h 383"/>
              <a:gd name="T38" fmla="*/ 452 w 646"/>
              <a:gd name="T39" fmla="*/ 212 h 383"/>
              <a:gd name="T40" fmla="*/ 472 w 646"/>
              <a:gd name="T41" fmla="*/ 204 h 383"/>
              <a:gd name="T42" fmla="*/ 509 w 646"/>
              <a:gd name="T43" fmla="*/ 182 h 383"/>
              <a:gd name="T44" fmla="*/ 527 w 646"/>
              <a:gd name="T45" fmla="*/ 175 h 383"/>
              <a:gd name="T46" fmla="*/ 595 w 646"/>
              <a:gd name="T47" fmla="*/ 149 h 383"/>
              <a:gd name="T48" fmla="*/ 621 w 646"/>
              <a:gd name="T49" fmla="*/ 128 h 383"/>
              <a:gd name="T50" fmla="*/ 636 w 646"/>
              <a:gd name="T51" fmla="*/ 105 h 383"/>
              <a:gd name="T52" fmla="*/ 640 w 646"/>
              <a:gd name="T53" fmla="*/ 87 h 383"/>
              <a:gd name="T54" fmla="*/ 642 w 646"/>
              <a:gd name="T55" fmla="*/ 60 h 383"/>
              <a:gd name="T56" fmla="*/ 603 w 646"/>
              <a:gd name="T57" fmla="*/ 70 h 383"/>
              <a:gd name="T58" fmla="*/ 575 w 646"/>
              <a:gd name="T59" fmla="*/ 85 h 383"/>
              <a:gd name="T60" fmla="*/ 502 w 646"/>
              <a:gd name="T61" fmla="*/ 103 h 383"/>
              <a:gd name="T62" fmla="*/ 462 w 646"/>
              <a:gd name="T63" fmla="*/ 80 h 383"/>
              <a:gd name="T64" fmla="*/ 381 w 646"/>
              <a:gd name="T65" fmla="*/ 41 h 383"/>
              <a:gd name="T66" fmla="*/ 344 w 646"/>
              <a:gd name="T67" fmla="*/ 15 h 383"/>
              <a:gd name="T68" fmla="*/ 247 w 646"/>
              <a:gd name="T69" fmla="*/ 9 h 383"/>
              <a:gd name="T70" fmla="*/ 210 w 646"/>
              <a:gd name="T71" fmla="*/ 31 h 383"/>
              <a:gd name="T72" fmla="*/ 214 w 646"/>
              <a:gd name="T73" fmla="*/ 68 h 383"/>
              <a:gd name="T74" fmla="*/ 204 w 646"/>
              <a:gd name="T75" fmla="*/ 112 h 383"/>
              <a:gd name="T76" fmla="*/ 179 w 646"/>
              <a:gd name="T77" fmla="*/ 101 h 383"/>
              <a:gd name="T78" fmla="*/ 149 w 646"/>
              <a:gd name="T79" fmla="*/ 101 h 383"/>
              <a:gd name="T80" fmla="*/ 127 w 646"/>
              <a:gd name="T81" fmla="*/ 74 h 383"/>
              <a:gd name="T82" fmla="*/ 92 w 646"/>
              <a:gd name="T83" fmla="*/ 57 h 383"/>
              <a:gd name="T84" fmla="*/ 84 w 646"/>
              <a:gd name="T85" fmla="*/ 70 h 383"/>
              <a:gd name="T86" fmla="*/ 90 w 646"/>
              <a:gd name="T87" fmla="*/ 114 h 383"/>
              <a:gd name="T88" fmla="*/ 80 w 646"/>
              <a:gd name="T89" fmla="*/ 147 h 383"/>
              <a:gd name="T90" fmla="*/ 65 w 646"/>
              <a:gd name="T91" fmla="*/ 166 h 383"/>
              <a:gd name="T92" fmla="*/ 73 w 646"/>
              <a:gd name="T93" fmla="*/ 188 h 383"/>
              <a:gd name="T94" fmla="*/ 90 w 646"/>
              <a:gd name="T95" fmla="*/ 182 h 383"/>
              <a:gd name="T96" fmla="*/ 116 w 646"/>
              <a:gd name="T97" fmla="*/ 172 h 383"/>
              <a:gd name="T98" fmla="*/ 114 w 646"/>
              <a:gd name="T99" fmla="*/ 204 h 383"/>
              <a:gd name="T100" fmla="*/ 87 w 646"/>
              <a:gd name="T101" fmla="*/ 229 h 383"/>
              <a:gd name="T102" fmla="*/ 74 w 646"/>
              <a:gd name="T103" fmla="*/ 259 h 383"/>
              <a:gd name="T104" fmla="*/ 56 w 646"/>
              <a:gd name="T105" fmla="*/ 263 h 383"/>
              <a:gd name="T106" fmla="*/ 31 w 646"/>
              <a:gd name="T107" fmla="*/ 26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6" h="383">
                <a:moveTo>
                  <a:pt x="25" y="285"/>
                </a:moveTo>
                <a:cubicBezTo>
                  <a:pt x="25" y="286"/>
                  <a:pt x="25" y="286"/>
                  <a:pt x="25" y="287"/>
                </a:cubicBezTo>
                <a:cubicBezTo>
                  <a:pt x="25" y="295"/>
                  <a:pt x="25" y="299"/>
                  <a:pt x="22" y="300"/>
                </a:cubicBezTo>
                <a:cubicBezTo>
                  <a:pt x="21" y="301"/>
                  <a:pt x="20" y="301"/>
                  <a:pt x="18" y="301"/>
                </a:cubicBezTo>
                <a:cubicBezTo>
                  <a:pt x="16" y="302"/>
                  <a:pt x="11" y="303"/>
                  <a:pt x="10" y="304"/>
                </a:cubicBezTo>
                <a:cubicBezTo>
                  <a:pt x="10" y="305"/>
                  <a:pt x="10" y="306"/>
                  <a:pt x="11" y="306"/>
                </a:cubicBezTo>
                <a:cubicBezTo>
                  <a:pt x="11" y="308"/>
                  <a:pt x="12" y="311"/>
                  <a:pt x="9" y="314"/>
                </a:cubicBezTo>
                <a:cubicBezTo>
                  <a:pt x="9" y="314"/>
                  <a:pt x="9" y="314"/>
                  <a:pt x="9" y="314"/>
                </a:cubicBezTo>
                <a:cubicBezTo>
                  <a:pt x="4" y="318"/>
                  <a:pt x="2" y="320"/>
                  <a:pt x="1" y="321"/>
                </a:cubicBezTo>
                <a:cubicBezTo>
                  <a:pt x="2" y="322"/>
                  <a:pt x="1" y="323"/>
                  <a:pt x="1" y="324"/>
                </a:cubicBezTo>
                <a:cubicBezTo>
                  <a:pt x="1" y="326"/>
                  <a:pt x="0" y="329"/>
                  <a:pt x="1" y="330"/>
                </a:cubicBezTo>
                <a:cubicBezTo>
                  <a:pt x="3" y="332"/>
                  <a:pt x="8" y="336"/>
                  <a:pt x="8" y="339"/>
                </a:cubicBezTo>
                <a:cubicBezTo>
                  <a:pt x="8" y="340"/>
                  <a:pt x="7" y="341"/>
                  <a:pt x="7" y="342"/>
                </a:cubicBezTo>
                <a:cubicBezTo>
                  <a:pt x="7" y="345"/>
                  <a:pt x="7" y="348"/>
                  <a:pt x="7" y="350"/>
                </a:cubicBezTo>
                <a:cubicBezTo>
                  <a:pt x="8" y="351"/>
                  <a:pt x="8" y="352"/>
                  <a:pt x="9" y="353"/>
                </a:cubicBezTo>
                <a:cubicBezTo>
                  <a:pt x="10" y="356"/>
                  <a:pt x="11" y="358"/>
                  <a:pt x="10" y="360"/>
                </a:cubicBezTo>
                <a:cubicBezTo>
                  <a:pt x="10" y="361"/>
                  <a:pt x="10" y="362"/>
                  <a:pt x="9" y="363"/>
                </a:cubicBezTo>
                <a:cubicBezTo>
                  <a:pt x="8" y="364"/>
                  <a:pt x="6" y="368"/>
                  <a:pt x="6" y="369"/>
                </a:cubicBezTo>
                <a:cubicBezTo>
                  <a:pt x="7" y="370"/>
                  <a:pt x="8" y="373"/>
                  <a:pt x="9" y="374"/>
                </a:cubicBezTo>
                <a:cubicBezTo>
                  <a:pt x="10" y="373"/>
                  <a:pt x="11" y="372"/>
                  <a:pt x="12" y="371"/>
                </a:cubicBezTo>
                <a:cubicBezTo>
                  <a:pt x="13" y="369"/>
                  <a:pt x="15" y="367"/>
                  <a:pt x="16" y="365"/>
                </a:cubicBezTo>
                <a:cubicBezTo>
                  <a:pt x="16" y="365"/>
                  <a:pt x="16" y="364"/>
                  <a:pt x="16" y="363"/>
                </a:cubicBezTo>
                <a:cubicBezTo>
                  <a:pt x="18" y="356"/>
                  <a:pt x="20" y="349"/>
                  <a:pt x="24" y="348"/>
                </a:cubicBezTo>
                <a:cubicBezTo>
                  <a:pt x="25" y="348"/>
                  <a:pt x="27" y="348"/>
                  <a:pt x="28" y="348"/>
                </a:cubicBezTo>
                <a:cubicBezTo>
                  <a:pt x="31" y="347"/>
                  <a:pt x="34" y="346"/>
                  <a:pt x="37" y="348"/>
                </a:cubicBezTo>
                <a:cubicBezTo>
                  <a:pt x="38" y="348"/>
                  <a:pt x="39" y="349"/>
                  <a:pt x="41" y="349"/>
                </a:cubicBezTo>
                <a:cubicBezTo>
                  <a:pt x="47" y="352"/>
                  <a:pt x="51" y="353"/>
                  <a:pt x="53" y="355"/>
                </a:cubicBezTo>
                <a:cubicBezTo>
                  <a:pt x="53" y="356"/>
                  <a:pt x="53" y="357"/>
                  <a:pt x="54" y="357"/>
                </a:cubicBezTo>
                <a:cubicBezTo>
                  <a:pt x="54" y="358"/>
                  <a:pt x="55" y="360"/>
                  <a:pt x="56" y="360"/>
                </a:cubicBezTo>
                <a:cubicBezTo>
                  <a:pt x="62" y="354"/>
                  <a:pt x="66" y="351"/>
                  <a:pt x="69" y="351"/>
                </a:cubicBezTo>
                <a:cubicBezTo>
                  <a:pt x="69" y="352"/>
                  <a:pt x="70" y="352"/>
                  <a:pt x="71" y="353"/>
                </a:cubicBezTo>
                <a:cubicBezTo>
                  <a:pt x="71" y="354"/>
                  <a:pt x="72" y="354"/>
                  <a:pt x="73" y="355"/>
                </a:cubicBezTo>
                <a:cubicBezTo>
                  <a:pt x="74" y="357"/>
                  <a:pt x="76" y="358"/>
                  <a:pt x="77" y="361"/>
                </a:cubicBezTo>
                <a:cubicBezTo>
                  <a:pt x="78" y="363"/>
                  <a:pt x="81" y="364"/>
                  <a:pt x="83" y="364"/>
                </a:cubicBezTo>
                <a:cubicBezTo>
                  <a:pt x="83" y="364"/>
                  <a:pt x="84" y="363"/>
                  <a:pt x="84" y="362"/>
                </a:cubicBezTo>
                <a:cubicBezTo>
                  <a:pt x="87" y="360"/>
                  <a:pt x="91" y="356"/>
                  <a:pt x="95" y="356"/>
                </a:cubicBezTo>
                <a:cubicBezTo>
                  <a:pt x="98" y="357"/>
                  <a:pt x="102" y="357"/>
                  <a:pt x="105" y="356"/>
                </a:cubicBezTo>
                <a:cubicBezTo>
                  <a:pt x="105" y="356"/>
                  <a:pt x="106" y="356"/>
                  <a:pt x="106" y="356"/>
                </a:cubicBezTo>
                <a:cubicBezTo>
                  <a:pt x="109" y="356"/>
                  <a:pt x="111" y="355"/>
                  <a:pt x="112" y="354"/>
                </a:cubicBezTo>
                <a:cubicBezTo>
                  <a:pt x="114" y="352"/>
                  <a:pt x="115" y="349"/>
                  <a:pt x="115" y="349"/>
                </a:cubicBezTo>
                <a:cubicBezTo>
                  <a:pt x="114" y="348"/>
                  <a:pt x="114" y="348"/>
                  <a:pt x="114" y="348"/>
                </a:cubicBezTo>
                <a:cubicBezTo>
                  <a:pt x="109" y="344"/>
                  <a:pt x="105" y="339"/>
                  <a:pt x="107" y="336"/>
                </a:cubicBezTo>
                <a:cubicBezTo>
                  <a:pt x="108" y="335"/>
                  <a:pt x="109" y="333"/>
                  <a:pt x="109" y="332"/>
                </a:cubicBezTo>
                <a:cubicBezTo>
                  <a:pt x="111" y="328"/>
                  <a:pt x="113" y="323"/>
                  <a:pt x="117" y="324"/>
                </a:cubicBezTo>
                <a:cubicBezTo>
                  <a:pt x="119" y="325"/>
                  <a:pt x="121" y="326"/>
                  <a:pt x="123" y="327"/>
                </a:cubicBezTo>
                <a:cubicBezTo>
                  <a:pt x="124" y="328"/>
                  <a:pt x="127" y="330"/>
                  <a:pt x="127" y="330"/>
                </a:cubicBezTo>
                <a:cubicBezTo>
                  <a:pt x="128" y="330"/>
                  <a:pt x="128" y="329"/>
                  <a:pt x="129" y="329"/>
                </a:cubicBezTo>
                <a:cubicBezTo>
                  <a:pt x="130" y="327"/>
                  <a:pt x="132" y="325"/>
                  <a:pt x="135" y="327"/>
                </a:cubicBezTo>
                <a:cubicBezTo>
                  <a:pt x="136" y="327"/>
                  <a:pt x="136" y="328"/>
                  <a:pt x="137" y="329"/>
                </a:cubicBezTo>
                <a:cubicBezTo>
                  <a:pt x="138" y="330"/>
                  <a:pt x="138" y="330"/>
                  <a:pt x="139" y="330"/>
                </a:cubicBezTo>
                <a:cubicBezTo>
                  <a:pt x="140" y="329"/>
                  <a:pt x="141" y="328"/>
                  <a:pt x="142" y="327"/>
                </a:cubicBezTo>
                <a:cubicBezTo>
                  <a:pt x="143" y="326"/>
                  <a:pt x="144" y="324"/>
                  <a:pt x="147" y="324"/>
                </a:cubicBezTo>
                <a:cubicBezTo>
                  <a:pt x="147" y="324"/>
                  <a:pt x="160" y="325"/>
                  <a:pt x="161" y="332"/>
                </a:cubicBezTo>
                <a:cubicBezTo>
                  <a:pt x="161" y="335"/>
                  <a:pt x="161" y="337"/>
                  <a:pt x="160" y="339"/>
                </a:cubicBezTo>
                <a:cubicBezTo>
                  <a:pt x="160" y="341"/>
                  <a:pt x="160" y="342"/>
                  <a:pt x="160" y="343"/>
                </a:cubicBezTo>
                <a:cubicBezTo>
                  <a:pt x="164" y="350"/>
                  <a:pt x="166" y="350"/>
                  <a:pt x="166" y="350"/>
                </a:cubicBezTo>
                <a:cubicBezTo>
                  <a:pt x="166" y="350"/>
                  <a:pt x="168" y="350"/>
                  <a:pt x="170" y="350"/>
                </a:cubicBezTo>
                <a:cubicBezTo>
                  <a:pt x="174" y="349"/>
                  <a:pt x="177" y="349"/>
                  <a:pt x="178" y="349"/>
                </a:cubicBezTo>
                <a:cubicBezTo>
                  <a:pt x="180" y="349"/>
                  <a:pt x="190" y="354"/>
                  <a:pt x="192" y="357"/>
                </a:cubicBezTo>
                <a:cubicBezTo>
                  <a:pt x="194" y="360"/>
                  <a:pt x="197" y="364"/>
                  <a:pt x="199" y="364"/>
                </a:cubicBezTo>
                <a:cubicBezTo>
                  <a:pt x="200" y="364"/>
                  <a:pt x="201" y="363"/>
                  <a:pt x="203" y="363"/>
                </a:cubicBezTo>
                <a:cubicBezTo>
                  <a:pt x="207" y="362"/>
                  <a:pt x="213" y="360"/>
                  <a:pt x="216" y="362"/>
                </a:cubicBezTo>
                <a:cubicBezTo>
                  <a:pt x="218" y="363"/>
                  <a:pt x="222" y="365"/>
                  <a:pt x="225" y="363"/>
                </a:cubicBezTo>
                <a:cubicBezTo>
                  <a:pt x="226" y="363"/>
                  <a:pt x="226" y="362"/>
                  <a:pt x="227" y="361"/>
                </a:cubicBezTo>
                <a:cubicBezTo>
                  <a:pt x="229" y="359"/>
                  <a:pt x="232" y="356"/>
                  <a:pt x="235" y="358"/>
                </a:cubicBezTo>
                <a:cubicBezTo>
                  <a:pt x="237" y="359"/>
                  <a:pt x="238" y="360"/>
                  <a:pt x="239" y="361"/>
                </a:cubicBezTo>
                <a:cubicBezTo>
                  <a:pt x="241" y="362"/>
                  <a:pt x="242" y="363"/>
                  <a:pt x="244" y="363"/>
                </a:cubicBezTo>
                <a:cubicBezTo>
                  <a:pt x="244" y="364"/>
                  <a:pt x="244" y="364"/>
                  <a:pt x="244" y="364"/>
                </a:cubicBezTo>
                <a:cubicBezTo>
                  <a:pt x="247" y="364"/>
                  <a:pt x="248" y="364"/>
                  <a:pt x="248" y="363"/>
                </a:cubicBezTo>
                <a:cubicBezTo>
                  <a:pt x="249" y="362"/>
                  <a:pt x="249" y="361"/>
                  <a:pt x="249" y="360"/>
                </a:cubicBezTo>
                <a:cubicBezTo>
                  <a:pt x="250" y="358"/>
                  <a:pt x="251" y="355"/>
                  <a:pt x="254" y="354"/>
                </a:cubicBezTo>
                <a:cubicBezTo>
                  <a:pt x="255" y="354"/>
                  <a:pt x="255" y="354"/>
                  <a:pt x="256" y="354"/>
                </a:cubicBezTo>
                <a:cubicBezTo>
                  <a:pt x="258" y="353"/>
                  <a:pt x="260" y="352"/>
                  <a:pt x="263" y="354"/>
                </a:cubicBezTo>
                <a:cubicBezTo>
                  <a:pt x="264" y="354"/>
                  <a:pt x="265" y="355"/>
                  <a:pt x="266" y="356"/>
                </a:cubicBezTo>
                <a:cubicBezTo>
                  <a:pt x="300" y="377"/>
                  <a:pt x="322" y="383"/>
                  <a:pt x="336" y="383"/>
                </a:cubicBezTo>
                <a:cubicBezTo>
                  <a:pt x="336" y="378"/>
                  <a:pt x="336" y="376"/>
                  <a:pt x="337" y="374"/>
                </a:cubicBezTo>
                <a:cubicBezTo>
                  <a:pt x="339" y="372"/>
                  <a:pt x="343" y="368"/>
                  <a:pt x="346" y="367"/>
                </a:cubicBezTo>
                <a:cubicBezTo>
                  <a:pt x="346" y="367"/>
                  <a:pt x="346" y="367"/>
                  <a:pt x="346" y="367"/>
                </a:cubicBezTo>
                <a:cubicBezTo>
                  <a:pt x="346" y="367"/>
                  <a:pt x="346" y="367"/>
                  <a:pt x="346" y="367"/>
                </a:cubicBezTo>
                <a:cubicBezTo>
                  <a:pt x="347" y="366"/>
                  <a:pt x="347" y="361"/>
                  <a:pt x="347" y="359"/>
                </a:cubicBezTo>
                <a:cubicBezTo>
                  <a:pt x="347" y="357"/>
                  <a:pt x="347" y="356"/>
                  <a:pt x="348" y="355"/>
                </a:cubicBezTo>
                <a:cubicBezTo>
                  <a:pt x="348" y="354"/>
                  <a:pt x="350" y="351"/>
                  <a:pt x="363" y="339"/>
                </a:cubicBezTo>
                <a:cubicBezTo>
                  <a:pt x="364" y="338"/>
                  <a:pt x="364" y="338"/>
                  <a:pt x="365" y="338"/>
                </a:cubicBezTo>
                <a:cubicBezTo>
                  <a:pt x="365" y="337"/>
                  <a:pt x="365" y="332"/>
                  <a:pt x="365" y="330"/>
                </a:cubicBezTo>
                <a:cubicBezTo>
                  <a:pt x="365" y="329"/>
                  <a:pt x="365" y="328"/>
                  <a:pt x="365" y="327"/>
                </a:cubicBezTo>
                <a:cubicBezTo>
                  <a:pt x="365" y="324"/>
                  <a:pt x="366" y="322"/>
                  <a:pt x="368" y="321"/>
                </a:cubicBezTo>
                <a:cubicBezTo>
                  <a:pt x="369" y="320"/>
                  <a:pt x="369" y="320"/>
                  <a:pt x="370" y="319"/>
                </a:cubicBezTo>
                <a:cubicBezTo>
                  <a:pt x="371" y="318"/>
                  <a:pt x="369" y="309"/>
                  <a:pt x="368" y="307"/>
                </a:cubicBezTo>
                <a:cubicBezTo>
                  <a:pt x="365" y="303"/>
                  <a:pt x="377" y="288"/>
                  <a:pt x="377" y="288"/>
                </a:cubicBezTo>
                <a:cubicBezTo>
                  <a:pt x="378" y="286"/>
                  <a:pt x="382" y="283"/>
                  <a:pt x="386" y="281"/>
                </a:cubicBezTo>
                <a:cubicBezTo>
                  <a:pt x="388" y="280"/>
                  <a:pt x="389" y="279"/>
                  <a:pt x="389" y="279"/>
                </a:cubicBezTo>
                <a:cubicBezTo>
                  <a:pt x="390" y="278"/>
                  <a:pt x="393" y="271"/>
                  <a:pt x="394" y="267"/>
                </a:cubicBezTo>
                <a:cubicBezTo>
                  <a:pt x="394" y="264"/>
                  <a:pt x="398" y="262"/>
                  <a:pt x="406" y="258"/>
                </a:cubicBezTo>
                <a:cubicBezTo>
                  <a:pt x="408" y="257"/>
                  <a:pt x="410" y="256"/>
                  <a:pt x="411" y="255"/>
                </a:cubicBezTo>
                <a:cubicBezTo>
                  <a:pt x="412" y="254"/>
                  <a:pt x="411" y="249"/>
                  <a:pt x="410" y="246"/>
                </a:cubicBezTo>
                <a:cubicBezTo>
                  <a:pt x="409" y="244"/>
                  <a:pt x="409" y="241"/>
                  <a:pt x="409" y="239"/>
                </a:cubicBezTo>
                <a:cubicBezTo>
                  <a:pt x="409" y="234"/>
                  <a:pt x="414" y="227"/>
                  <a:pt x="417" y="223"/>
                </a:cubicBezTo>
                <a:cubicBezTo>
                  <a:pt x="436" y="204"/>
                  <a:pt x="438" y="203"/>
                  <a:pt x="438" y="203"/>
                </a:cubicBezTo>
                <a:cubicBezTo>
                  <a:pt x="442" y="201"/>
                  <a:pt x="447" y="202"/>
                  <a:pt x="449" y="203"/>
                </a:cubicBezTo>
                <a:cubicBezTo>
                  <a:pt x="451" y="205"/>
                  <a:pt x="452" y="207"/>
                  <a:pt x="452" y="212"/>
                </a:cubicBezTo>
                <a:cubicBezTo>
                  <a:pt x="453" y="213"/>
                  <a:pt x="453" y="213"/>
                  <a:pt x="453" y="214"/>
                </a:cubicBezTo>
                <a:cubicBezTo>
                  <a:pt x="453" y="214"/>
                  <a:pt x="453" y="214"/>
                  <a:pt x="455" y="214"/>
                </a:cubicBezTo>
                <a:cubicBezTo>
                  <a:pt x="455" y="213"/>
                  <a:pt x="456" y="213"/>
                  <a:pt x="457" y="213"/>
                </a:cubicBezTo>
                <a:cubicBezTo>
                  <a:pt x="459" y="213"/>
                  <a:pt x="461" y="213"/>
                  <a:pt x="463" y="212"/>
                </a:cubicBezTo>
                <a:cubicBezTo>
                  <a:pt x="465" y="211"/>
                  <a:pt x="469" y="207"/>
                  <a:pt x="472" y="204"/>
                </a:cubicBezTo>
                <a:cubicBezTo>
                  <a:pt x="474" y="202"/>
                  <a:pt x="476" y="201"/>
                  <a:pt x="477" y="200"/>
                </a:cubicBezTo>
                <a:cubicBezTo>
                  <a:pt x="478" y="199"/>
                  <a:pt x="481" y="197"/>
                  <a:pt x="484" y="194"/>
                </a:cubicBezTo>
                <a:cubicBezTo>
                  <a:pt x="487" y="192"/>
                  <a:pt x="491" y="190"/>
                  <a:pt x="492" y="189"/>
                </a:cubicBezTo>
                <a:cubicBezTo>
                  <a:pt x="494" y="187"/>
                  <a:pt x="502" y="183"/>
                  <a:pt x="505" y="183"/>
                </a:cubicBezTo>
                <a:cubicBezTo>
                  <a:pt x="505" y="182"/>
                  <a:pt x="507" y="182"/>
                  <a:pt x="509" y="182"/>
                </a:cubicBezTo>
                <a:cubicBezTo>
                  <a:pt x="509" y="182"/>
                  <a:pt x="510" y="181"/>
                  <a:pt x="511" y="182"/>
                </a:cubicBezTo>
                <a:cubicBezTo>
                  <a:pt x="511" y="182"/>
                  <a:pt x="512" y="182"/>
                  <a:pt x="512" y="182"/>
                </a:cubicBezTo>
                <a:cubicBezTo>
                  <a:pt x="513" y="182"/>
                  <a:pt x="514" y="182"/>
                  <a:pt x="516" y="182"/>
                </a:cubicBezTo>
                <a:cubicBezTo>
                  <a:pt x="521" y="182"/>
                  <a:pt x="525" y="182"/>
                  <a:pt x="527" y="181"/>
                </a:cubicBezTo>
                <a:cubicBezTo>
                  <a:pt x="528" y="180"/>
                  <a:pt x="528" y="177"/>
                  <a:pt x="527" y="175"/>
                </a:cubicBezTo>
                <a:cubicBezTo>
                  <a:pt x="527" y="174"/>
                  <a:pt x="527" y="173"/>
                  <a:pt x="527" y="172"/>
                </a:cubicBezTo>
                <a:cubicBezTo>
                  <a:pt x="527" y="170"/>
                  <a:pt x="530" y="168"/>
                  <a:pt x="545" y="159"/>
                </a:cubicBezTo>
                <a:cubicBezTo>
                  <a:pt x="546" y="158"/>
                  <a:pt x="547" y="157"/>
                  <a:pt x="547" y="157"/>
                </a:cubicBezTo>
                <a:cubicBezTo>
                  <a:pt x="549" y="156"/>
                  <a:pt x="560" y="152"/>
                  <a:pt x="564" y="151"/>
                </a:cubicBezTo>
                <a:cubicBezTo>
                  <a:pt x="568" y="151"/>
                  <a:pt x="590" y="149"/>
                  <a:pt x="595" y="149"/>
                </a:cubicBezTo>
                <a:cubicBezTo>
                  <a:pt x="596" y="149"/>
                  <a:pt x="598" y="148"/>
                  <a:pt x="600" y="138"/>
                </a:cubicBezTo>
                <a:cubicBezTo>
                  <a:pt x="601" y="137"/>
                  <a:pt x="601" y="137"/>
                  <a:pt x="601" y="137"/>
                </a:cubicBezTo>
                <a:cubicBezTo>
                  <a:pt x="601" y="134"/>
                  <a:pt x="605" y="134"/>
                  <a:pt x="609" y="134"/>
                </a:cubicBezTo>
                <a:cubicBezTo>
                  <a:pt x="610" y="134"/>
                  <a:pt x="611" y="134"/>
                  <a:pt x="613" y="133"/>
                </a:cubicBezTo>
                <a:cubicBezTo>
                  <a:pt x="616" y="133"/>
                  <a:pt x="619" y="130"/>
                  <a:pt x="621" y="128"/>
                </a:cubicBezTo>
                <a:cubicBezTo>
                  <a:pt x="622" y="127"/>
                  <a:pt x="623" y="126"/>
                  <a:pt x="623" y="125"/>
                </a:cubicBezTo>
                <a:cubicBezTo>
                  <a:pt x="624" y="125"/>
                  <a:pt x="626" y="124"/>
                  <a:pt x="629" y="122"/>
                </a:cubicBezTo>
                <a:cubicBezTo>
                  <a:pt x="633" y="120"/>
                  <a:pt x="640" y="117"/>
                  <a:pt x="642" y="115"/>
                </a:cubicBezTo>
                <a:cubicBezTo>
                  <a:pt x="643" y="114"/>
                  <a:pt x="642" y="113"/>
                  <a:pt x="639" y="110"/>
                </a:cubicBezTo>
                <a:cubicBezTo>
                  <a:pt x="638" y="108"/>
                  <a:pt x="636" y="107"/>
                  <a:pt x="636" y="105"/>
                </a:cubicBezTo>
                <a:cubicBezTo>
                  <a:pt x="635" y="104"/>
                  <a:pt x="635" y="103"/>
                  <a:pt x="636" y="102"/>
                </a:cubicBezTo>
                <a:cubicBezTo>
                  <a:pt x="637" y="100"/>
                  <a:pt x="639" y="99"/>
                  <a:pt x="642" y="98"/>
                </a:cubicBezTo>
                <a:cubicBezTo>
                  <a:pt x="643" y="97"/>
                  <a:pt x="643" y="97"/>
                  <a:pt x="644" y="97"/>
                </a:cubicBezTo>
                <a:cubicBezTo>
                  <a:pt x="646" y="96"/>
                  <a:pt x="646" y="92"/>
                  <a:pt x="646" y="90"/>
                </a:cubicBezTo>
                <a:cubicBezTo>
                  <a:pt x="645" y="89"/>
                  <a:pt x="642" y="88"/>
                  <a:pt x="640" y="87"/>
                </a:cubicBezTo>
                <a:cubicBezTo>
                  <a:pt x="637" y="86"/>
                  <a:pt x="634" y="84"/>
                  <a:pt x="633" y="83"/>
                </a:cubicBezTo>
                <a:cubicBezTo>
                  <a:pt x="629" y="80"/>
                  <a:pt x="632" y="75"/>
                  <a:pt x="633" y="73"/>
                </a:cubicBezTo>
                <a:cubicBezTo>
                  <a:pt x="634" y="72"/>
                  <a:pt x="634" y="72"/>
                  <a:pt x="634" y="71"/>
                </a:cubicBezTo>
                <a:cubicBezTo>
                  <a:pt x="635" y="68"/>
                  <a:pt x="637" y="66"/>
                  <a:pt x="640" y="64"/>
                </a:cubicBezTo>
                <a:cubicBezTo>
                  <a:pt x="640" y="63"/>
                  <a:pt x="641" y="62"/>
                  <a:pt x="642" y="60"/>
                </a:cubicBezTo>
                <a:cubicBezTo>
                  <a:pt x="641" y="60"/>
                  <a:pt x="640" y="60"/>
                  <a:pt x="640" y="59"/>
                </a:cubicBezTo>
                <a:cubicBezTo>
                  <a:pt x="635" y="57"/>
                  <a:pt x="632" y="57"/>
                  <a:pt x="630" y="57"/>
                </a:cubicBezTo>
                <a:cubicBezTo>
                  <a:pt x="629" y="57"/>
                  <a:pt x="625" y="60"/>
                  <a:pt x="617" y="66"/>
                </a:cubicBezTo>
                <a:cubicBezTo>
                  <a:pt x="616" y="68"/>
                  <a:pt x="616" y="68"/>
                  <a:pt x="616" y="68"/>
                </a:cubicBezTo>
                <a:cubicBezTo>
                  <a:pt x="613" y="70"/>
                  <a:pt x="607" y="70"/>
                  <a:pt x="603" y="70"/>
                </a:cubicBezTo>
                <a:cubicBezTo>
                  <a:pt x="601" y="70"/>
                  <a:pt x="600" y="74"/>
                  <a:pt x="599" y="76"/>
                </a:cubicBezTo>
                <a:cubicBezTo>
                  <a:pt x="598" y="78"/>
                  <a:pt x="597" y="80"/>
                  <a:pt x="595" y="81"/>
                </a:cubicBezTo>
                <a:cubicBezTo>
                  <a:pt x="593" y="83"/>
                  <a:pt x="588" y="82"/>
                  <a:pt x="582" y="81"/>
                </a:cubicBezTo>
                <a:cubicBezTo>
                  <a:pt x="580" y="81"/>
                  <a:pt x="579" y="81"/>
                  <a:pt x="578" y="81"/>
                </a:cubicBezTo>
                <a:cubicBezTo>
                  <a:pt x="577" y="81"/>
                  <a:pt x="576" y="83"/>
                  <a:pt x="575" y="85"/>
                </a:cubicBezTo>
                <a:cubicBezTo>
                  <a:pt x="573" y="87"/>
                  <a:pt x="571" y="90"/>
                  <a:pt x="567" y="94"/>
                </a:cubicBezTo>
                <a:cubicBezTo>
                  <a:pt x="559" y="101"/>
                  <a:pt x="531" y="109"/>
                  <a:pt x="529" y="109"/>
                </a:cubicBezTo>
                <a:cubicBezTo>
                  <a:pt x="526" y="109"/>
                  <a:pt x="513" y="104"/>
                  <a:pt x="511" y="102"/>
                </a:cubicBezTo>
                <a:cubicBezTo>
                  <a:pt x="510" y="102"/>
                  <a:pt x="508" y="102"/>
                  <a:pt x="506" y="103"/>
                </a:cubicBezTo>
                <a:cubicBezTo>
                  <a:pt x="505" y="103"/>
                  <a:pt x="503" y="103"/>
                  <a:pt x="502" y="103"/>
                </a:cubicBezTo>
                <a:cubicBezTo>
                  <a:pt x="499" y="103"/>
                  <a:pt x="497" y="101"/>
                  <a:pt x="495" y="98"/>
                </a:cubicBezTo>
                <a:cubicBezTo>
                  <a:pt x="494" y="97"/>
                  <a:pt x="494" y="96"/>
                  <a:pt x="493" y="95"/>
                </a:cubicBezTo>
                <a:cubicBezTo>
                  <a:pt x="492" y="94"/>
                  <a:pt x="486" y="92"/>
                  <a:pt x="483" y="91"/>
                </a:cubicBezTo>
                <a:cubicBezTo>
                  <a:pt x="481" y="90"/>
                  <a:pt x="479" y="89"/>
                  <a:pt x="477" y="89"/>
                </a:cubicBezTo>
                <a:cubicBezTo>
                  <a:pt x="475" y="87"/>
                  <a:pt x="465" y="82"/>
                  <a:pt x="462" y="80"/>
                </a:cubicBezTo>
                <a:cubicBezTo>
                  <a:pt x="459" y="79"/>
                  <a:pt x="425" y="64"/>
                  <a:pt x="422" y="62"/>
                </a:cubicBezTo>
                <a:cubicBezTo>
                  <a:pt x="417" y="61"/>
                  <a:pt x="408" y="51"/>
                  <a:pt x="407" y="48"/>
                </a:cubicBezTo>
                <a:cubicBezTo>
                  <a:pt x="406" y="48"/>
                  <a:pt x="401" y="48"/>
                  <a:pt x="399" y="48"/>
                </a:cubicBezTo>
                <a:cubicBezTo>
                  <a:pt x="397" y="48"/>
                  <a:pt x="396" y="48"/>
                  <a:pt x="395" y="47"/>
                </a:cubicBezTo>
                <a:cubicBezTo>
                  <a:pt x="391" y="47"/>
                  <a:pt x="382" y="41"/>
                  <a:pt x="381" y="41"/>
                </a:cubicBezTo>
                <a:cubicBezTo>
                  <a:pt x="379" y="40"/>
                  <a:pt x="371" y="34"/>
                  <a:pt x="368" y="33"/>
                </a:cubicBezTo>
                <a:cubicBezTo>
                  <a:pt x="366" y="32"/>
                  <a:pt x="363" y="29"/>
                  <a:pt x="361" y="25"/>
                </a:cubicBezTo>
                <a:cubicBezTo>
                  <a:pt x="359" y="23"/>
                  <a:pt x="358" y="22"/>
                  <a:pt x="357" y="20"/>
                </a:cubicBezTo>
                <a:cubicBezTo>
                  <a:pt x="354" y="18"/>
                  <a:pt x="351" y="17"/>
                  <a:pt x="348" y="17"/>
                </a:cubicBezTo>
                <a:cubicBezTo>
                  <a:pt x="347" y="16"/>
                  <a:pt x="345" y="16"/>
                  <a:pt x="344" y="15"/>
                </a:cubicBezTo>
                <a:cubicBezTo>
                  <a:pt x="340" y="14"/>
                  <a:pt x="327" y="2"/>
                  <a:pt x="325" y="0"/>
                </a:cubicBezTo>
                <a:cubicBezTo>
                  <a:pt x="324" y="0"/>
                  <a:pt x="319" y="0"/>
                  <a:pt x="309" y="2"/>
                </a:cubicBezTo>
                <a:cubicBezTo>
                  <a:pt x="308" y="3"/>
                  <a:pt x="305" y="5"/>
                  <a:pt x="303" y="7"/>
                </a:cubicBezTo>
                <a:cubicBezTo>
                  <a:pt x="301" y="8"/>
                  <a:pt x="299" y="10"/>
                  <a:pt x="297" y="10"/>
                </a:cubicBezTo>
                <a:cubicBezTo>
                  <a:pt x="294" y="11"/>
                  <a:pt x="258" y="10"/>
                  <a:pt x="247" y="9"/>
                </a:cubicBezTo>
                <a:cubicBezTo>
                  <a:pt x="238" y="9"/>
                  <a:pt x="228" y="9"/>
                  <a:pt x="226" y="10"/>
                </a:cubicBezTo>
                <a:cubicBezTo>
                  <a:pt x="225" y="11"/>
                  <a:pt x="225" y="11"/>
                  <a:pt x="225" y="11"/>
                </a:cubicBezTo>
                <a:cubicBezTo>
                  <a:pt x="223" y="12"/>
                  <a:pt x="221" y="13"/>
                  <a:pt x="221" y="15"/>
                </a:cubicBezTo>
                <a:cubicBezTo>
                  <a:pt x="221" y="18"/>
                  <a:pt x="218" y="25"/>
                  <a:pt x="215" y="27"/>
                </a:cubicBezTo>
                <a:cubicBezTo>
                  <a:pt x="212" y="28"/>
                  <a:pt x="210" y="30"/>
                  <a:pt x="210" y="31"/>
                </a:cubicBezTo>
                <a:cubicBezTo>
                  <a:pt x="210" y="32"/>
                  <a:pt x="210" y="32"/>
                  <a:pt x="210" y="33"/>
                </a:cubicBezTo>
                <a:cubicBezTo>
                  <a:pt x="210" y="35"/>
                  <a:pt x="210" y="39"/>
                  <a:pt x="207" y="41"/>
                </a:cubicBezTo>
                <a:cubicBezTo>
                  <a:pt x="204" y="43"/>
                  <a:pt x="201" y="48"/>
                  <a:pt x="201" y="49"/>
                </a:cubicBezTo>
                <a:cubicBezTo>
                  <a:pt x="202" y="50"/>
                  <a:pt x="204" y="53"/>
                  <a:pt x="206" y="55"/>
                </a:cubicBezTo>
                <a:cubicBezTo>
                  <a:pt x="211" y="60"/>
                  <a:pt x="216" y="64"/>
                  <a:pt x="214" y="68"/>
                </a:cubicBezTo>
                <a:cubicBezTo>
                  <a:pt x="211" y="72"/>
                  <a:pt x="209" y="77"/>
                  <a:pt x="211" y="81"/>
                </a:cubicBezTo>
                <a:cubicBezTo>
                  <a:pt x="211" y="83"/>
                  <a:pt x="213" y="85"/>
                  <a:pt x="214" y="86"/>
                </a:cubicBezTo>
                <a:cubicBezTo>
                  <a:pt x="215" y="89"/>
                  <a:pt x="217" y="91"/>
                  <a:pt x="216" y="94"/>
                </a:cubicBezTo>
                <a:cubicBezTo>
                  <a:pt x="216" y="94"/>
                  <a:pt x="215" y="95"/>
                  <a:pt x="215" y="95"/>
                </a:cubicBezTo>
                <a:cubicBezTo>
                  <a:pt x="211" y="104"/>
                  <a:pt x="208" y="111"/>
                  <a:pt x="204" y="112"/>
                </a:cubicBezTo>
                <a:cubicBezTo>
                  <a:pt x="203" y="112"/>
                  <a:pt x="202" y="112"/>
                  <a:pt x="201" y="111"/>
                </a:cubicBezTo>
                <a:cubicBezTo>
                  <a:pt x="200" y="110"/>
                  <a:pt x="200" y="110"/>
                  <a:pt x="200" y="110"/>
                </a:cubicBezTo>
                <a:cubicBezTo>
                  <a:pt x="197" y="108"/>
                  <a:pt x="196" y="108"/>
                  <a:pt x="195" y="108"/>
                </a:cubicBezTo>
                <a:cubicBezTo>
                  <a:pt x="191" y="108"/>
                  <a:pt x="186" y="105"/>
                  <a:pt x="183" y="103"/>
                </a:cubicBezTo>
                <a:cubicBezTo>
                  <a:pt x="182" y="102"/>
                  <a:pt x="181" y="102"/>
                  <a:pt x="179" y="101"/>
                </a:cubicBezTo>
                <a:cubicBezTo>
                  <a:pt x="177" y="100"/>
                  <a:pt x="175" y="99"/>
                  <a:pt x="173" y="98"/>
                </a:cubicBezTo>
                <a:cubicBezTo>
                  <a:pt x="173" y="97"/>
                  <a:pt x="172" y="96"/>
                  <a:pt x="172" y="96"/>
                </a:cubicBezTo>
                <a:cubicBezTo>
                  <a:pt x="170" y="93"/>
                  <a:pt x="169" y="92"/>
                  <a:pt x="165" y="93"/>
                </a:cubicBezTo>
                <a:cubicBezTo>
                  <a:pt x="164" y="94"/>
                  <a:pt x="162" y="95"/>
                  <a:pt x="160" y="97"/>
                </a:cubicBezTo>
                <a:cubicBezTo>
                  <a:pt x="154" y="100"/>
                  <a:pt x="151" y="102"/>
                  <a:pt x="149" y="101"/>
                </a:cubicBezTo>
                <a:cubicBezTo>
                  <a:pt x="148" y="100"/>
                  <a:pt x="147" y="100"/>
                  <a:pt x="147" y="98"/>
                </a:cubicBezTo>
                <a:cubicBezTo>
                  <a:pt x="147" y="97"/>
                  <a:pt x="146" y="96"/>
                  <a:pt x="146" y="96"/>
                </a:cubicBezTo>
                <a:cubicBezTo>
                  <a:pt x="146" y="92"/>
                  <a:pt x="146" y="89"/>
                  <a:pt x="144" y="88"/>
                </a:cubicBezTo>
                <a:cubicBezTo>
                  <a:pt x="142" y="87"/>
                  <a:pt x="140" y="85"/>
                  <a:pt x="137" y="82"/>
                </a:cubicBezTo>
                <a:cubicBezTo>
                  <a:pt x="134" y="79"/>
                  <a:pt x="128" y="74"/>
                  <a:pt x="127" y="74"/>
                </a:cubicBezTo>
                <a:cubicBezTo>
                  <a:pt x="126" y="74"/>
                  <a:pt x="125" y="74"/>
                  <a:pt x="123" y="74"/>
                </a:cubicBezTo>
                <a:cubicBezTo>
                  <a:pt x="114" y="72"/>
                  <a:pt x="109" y="72"/>
                  <a:pt x="108" y="69"/>
                </a:cubicBezTo>
                <a:cubicBezTo>
                  <a:pt x="108" y="69"/>
                  <a:pt x="108" y="68"/>
                  <a:pt x="108" y="68"/>
                </a:cubicBezTo>
                <a:cubicBezTo>
                  <a:pt x="107" y="65"/>
                  <a:pt x="106" y="64"/>
                  <a:pt x="104" y="64"/>
                </a:cubicBezTo>
                <a:cubicBezTo>
                  <a:pt x="101" y="63"/>
                  <a:pt x="92" y="58"/>
                  <a:pt x="92" y="57"/>
                </a:cubicBezTo>
                <a:cubicBezTo>
                  <a:pt x="88" y="55"/>
                  <a:pt x="85" y="54"/>
                  <a:pt x="84" y="53"/>
                </a:cubicBezTo>
                <a:cubicBezTo>
                  <a:pt x="83" y="53"/>
                  <a:pt x="83" y="53"/>
                  <a:pt x="82" y="54"/>
                </a:cubicBezTo>
                <a:cubicBezTo>
                  <a:pt x="82" y="54"/>
                  <a:pt x="82" y="54"/>
                  <a:pt x="82" y="56"/>
                </a:cubicBezTo>
                <a:cubicBezTo>
                  <a:pt x="82" y="57"/>
                  <a:pt x="82" y="58"/>
                  <a:pt x="82" y="59"/>
                </a:cubicBezTo>
                <a:cubicBezTo>
                  <a:pt x="82" y="62"/>
                  <a:pt x="82" y="66"/>
                  <a:pt x="84" y="70"/>
                </a:cubicBezTo>
                <a:cubicBezTo>
                  <a:pt x="85" y="72"/>
                  <a:pt x="88" y="75"/>
                  <a:pt x="90" y="78"/>
                </a:cubicBezTo>
                <a:cubicBezTo>
                  <a:pt x="95" y="84"/>
                  <a:pt x="97" y="86"/>
                  <a:pt x="97" y="87"/>
                </a:cubicBezTo>
                <a:cubicBezTo>
                  <a:pt x="97" y="88"/>
                  <a:pt x="96" y="90"/>
                  <a:pt x="96" y="92"/>
                </a:cubicBezTo>
                <a:cubicBezTo>
                  <a:pt x="95" y="96"/>
                  <a:pt x="94" y="101"/>
                  <a:pt x="95" y="104"/>
                </a:cubicBezTo>
                <a:cubicBezTo>
                  <a:pt x="96" y="110"/>
                  <a:pt x="92" y="113"/>
                  <a:pt x="90" y="114"/>
                </a:cubicBezTo>
                <a:cubicBezTo>
                  <a:pt x="88" y="115"/>
                  <a:pt x="84" y="118"/>
                  <a:pt x="84" y="120"/>
                </a:cubicBezTo>
                <a:cubicBezTo>
                  <a:pt x="83" y="123"/>
                  <a:pt x="84" y="126"/>
                  <a:pt x="85" y="128"/>
                </a:cubicBezTo>
                <a:cubicBezTo>
                  <a:pt x="88" y="133"/>
                  <a:pt x="88" y="138"/>
                  <a:pt x="88" y="141"/>
                </a:cubicBezTo>
                <a:cubicBezTo>
                  <a:pt x="88" y="144"/>
                  <a:pt x="87" y="145"/>
                  <a:pt x="86" y="146"/>
                </a:cubicBezTo>
                <a:cubicBezTo>
                  <a:pt x="84" y="148"/>
                  <a:pt x="82" y="148"/>
                  <a:pt x="80" y="147"/>
                </a:cubicBezTo>
                <a:cubicBezTo>
                  <a:pt x="75" y="147"/>
                  <a:pt x="71" y="147"/>
                  <a:pt x="70" y="148"/>
                </a:cubicBezTo>
                <a:cubicBezTo>
                  <a:pt x="70" y="149"/>
                  <a:pt x="69" y="151"/>
                  <a:pt x="68" y="152"/>
                </a:cubicBezTo>
                <a:cubicBezTo>
                  <a:pt x="67" y="154"/>
                  <a:pt x="65" y="157"/>
                  <a:pt x="65" y="158"/>
                </a:cubicBezTo>
                <a:cubicBezTo>
                  <a:pt x="65" y="159"/>
                  <a:pt x="65" y="160"/>
                  <a:pt x="65" y="161"/>
                </a:cubicBezTo>
                <a:cubicBezTo>
                  <a:pt x="66" y="163"/>
                  <a:pt x="66" y="165"/>
                  <a:pt x="65" y="166"/>
                </a:cubicBezTo>
                <a:cubicBezTo>
                  <a:pt x="65" y="167"/>
                  <a:pt x="64" y="167"/>
                  <a:pt x="62" y="167"/>
                </a:cubicBezTo>
                <a:cubicBezTo>
                  <a:pt x="60" y="167"/>
                  <a:pt x="57" y="169"/>
                  <a:pt x="57" y="172"/>
                </a:cubicBezTo>
                <a:cubicBezTo>
                  <a:pt x="57" y="176"/>
                  <a:pt x="57" y="179"/>
                  <a:pt x="60" y="181"/>
                </a:cubicBezTo>
                <a:cubicBezTo>
                  <a:pt x="62" y="182"/>
                  <a:pt x="64" y="183"/>
                  <a:pt x="66" y="183"/>
                </a:cubicBezTo>
                <a:cubicBezTo>
                  <a:pt x="69" y="184"/>
                  <a:pt x="72" y="185"/>
                  <a:pt x="73" y="188"/>
                </a:cubicBezTo>
                <a:cubicBezTo>
                  <a:pt x="74" y="190"/>
                  <a:pt x="76" y="191"/>
                  <a:pt x="77" y="190"/>
                </a:cubicBezTo>
                <a:cubicBezTo>
                  <a:pt x="78" y="190"/>
                  <a:pt x="79" y="189"/>
                  <a:pt x="80" y="189"/>
                </a:cubicBezTo>
                <a:cubicBezTo>
                  <a:pt x="81" y="187"/>
                  <a:pt x="83" y="186"/>
                  <a:pt x="85" y="186"/>
                </a:cubicBezTo>
                <a:cubicBezTo>
                  <a:pt x="88" y="185"/>
                  <a:pt x="89" y="184"/>
                  <a:pt x="89" y="183"/>
                </a:cubicBezTo>
                <a:cubicBezTo>
                  <a:pt x="89" y="183"/>
                  <a:pt x="90" y="182"/>
                  <a:pt x="90" y="182"/>
                </a:cubicBezTo>
                <a:cubicBezTo>
                  <a:pt x="90" y="179"/>
                  <a:pt x="91" y="175"/>
                  <a:pt x="96" y="175"/>
                </a:cubicBezTo>
                <a:cubicBezTo>
                  <a:pt x="98" y="175"/>
                  <a:pt x="100" y="175"/>
                  <a:pt x="103" y="176"/>
                </a:cubicBezTo>
                <a:cubicBezTo>
                  <a:pt x="106" y="177"/>
                  <a:pt x="111" y="178"/>
                  <a:pt x="112" y="177"/>
                </a:cubicBezTo>
                <a:cubicBezTo>
                  <a:pt x="113" y="176"/>
                  <a:pt x="114" y="175"/>
                  <a:pt x="114" y="174"/>
                </a:cubicBezTo>
                <a:cubicBezTo>
                  <a:pt x="114" y="174"/>
                  <a:pt x="114" y="172"/>
                  <a:pt x="116" y="172"/>
                </a:cubicBezTo>
                <a:cubicBezTo>
                  <a:pt x="118" y="172"/>
                  <a:pt x="118" y="173"/>
                  <a:pt x="119" y="176"/>
                </a:cubicBezTo>
                <a:cubicBezTo>
                  <a:pt x="120" y="181"/>
                  <a:pt x="122" y="185"/>
                  <a:pt x="122" y="186"/>
                </a:cubicBezTo>
                <a:cubicBezTo>
                  <a:pt x="123" y="187"/>
                  <a:pt x="124" y="189"/>
                  <a:pt x="124" y="191"/>
                </a:cubicBezTo>
                <a:cubicBezTo>
                  <a:pt x="124" y="192"/>
                  <a:pt x="124" y="194"/>
                  <a:pt x="121" y="196"/>
                </a:cubicBezTo>
                <a:cubicBezTo>
                  <a:pt x="119" y="197"/>
                  <a:pt x="117" y="200"/>
                  <a:pt x="114" y="204"/>
                </a:cubicBezTo>
                <a:cubicBezTo>
                  <a:pt x="110" y="208"/>
                  <a:pt x="107" y="213"/>
                  <a:pt x="103" y="214"/>
                </a:cubicBezTo>
                <a:cubicBezTo>
                  <a:pt x="102" y="215"/>
                  <a:pt x="100" y="215"/>
                  <a:pt x="98" y="216"/>
                </a:cubicBezTo>
                <a:cubicBezTo>
                  <a:pt x="95" y="216"/>
                  <a:pt x="94" y="216"/>
                  <a:pt x="93" y="218"/>
                </a:cubicBezTo>
                <a:cubicBezTo>
                  <a:pt x="93" y="218"/>
                  <a:pt x="93" y="219"/>
                  <a:pt x="92" y="220"/>
                </a:cubicBezTo>
                <a:cubicBezTo>
                  <a:pt x="92" y="223"/>
                  <a:pt x="91" y="227"/>
                  <a:pt x="87" y="229"/>
                </a:cubicBezTo>
                <a:cubicBezTo>
                  <a:pt x="83" y="230"/>
                  <a:pt x="79" y="234"/>
                  <a:pt x="78" y="236"/>
                </a:cubicBezTo>
                <a:cubicBezTo>
                  <a:pt x="80" y="237"/>
                  <a:pt x="83" y="241"/>
                  <a:pt x="84" y="245"/>
                </a:cubicBezTo>
                <a:cubicBezTo>
                  <a:pt x="84" y="247"/>
                  <a:pt x="83" y="248"/>
                  <a:pt x="82" y="250"/>
                </a:cubicBezTo>
                <a:cubicBezTo>
                  <a:pt x="81" y="251"/>
                  <a:pt x="79" y="253"/>
                  <a:pt x="78" y="254"/>
                </a:cubicBezTo>
                <a:cubicBezTo>
                  <a:pt x="77" y="256"/>
                  <a:pt x="76" y="258"/>
                  <a:pt x="74" y="259"/>
                </a:cubicBezTo>
                <a:cubicBezTo>
                  <a:pt x="71" y="261"/>
                  <a:pt x="68" y="265"/>
                  <a:pt x="66" y="267"/>
                </a:cubicBezTo>
                <a:cubicBezTo>
                  <a:pt x="65" y="268"/>
                  <a:pt x="63" y="270"/>
                  <a:pt x="60" y="270"/>
                </a:cubicBezTo>
                <a:cubicBezTo>
                  <a:pt x="59" y="270"/>
                  <a:pt x="58" y="269"/>
                  <a:pt x="57" y="267"/>
                </a:cubicBezTo>
                <a:cubicBezTo>
                  <a:pt x="56" y="266"/>
                  <a:pt x="56" y="265"/>
                  <a:pt x="56" y="264"/>
                </a:cubicBezTo>
                <a:cubicBezTo>
                  <a:pt x="56" y="264"/>
                  <a:pt x="56" y="264"/>
                  <a:pt x="56" y="263"/>
                </a:cubicBezTo>
                <a:cubicBezTo>
                  <a:pt x="56" y="263"/>
                  <a:pt x="54" y="263"/>
                  <a:pt x="53" y="263"/>
                </a:cubicBezTo>
                <a:cubicBezTo>
                  <a:pt x="53" y="262"/>
                  <a:pt x="52" y="262"/>
                  <a:pt x="51" y="262"/>
                </a:cubicBezTo>
                <a:cubicBezTo>
                  <a:pt x="48" y="261"/>
                  <a:pt x="42" y="259"/>
                  <a:pt x="41" y="260"/>
                </a:cubicBezTo>
                <a:cubicBezTo>
                  <a:pt x="40" y="263"/>
                  <a:pt x="38" y="265"/>
                  <a:pt x="35" y="267"/>
                </a:cubicBezTo>
                <a:cubicBezTo>
                  <a:pt x="35" y="267"/>
                  <a:pt x="33" y="267"/>
                  <a:pt x="31" y="268"/>
                </a:cubicBezTo>
                <a:cubicBezTo>
                  <a:pt x="32" y="271"/>
                  <a:pt x="33" y="277"/>
                  <a:pt x="30" y="279"/>
                </a:cubicBezTo>
                <a:cubicBezTo>
                  <a:pt x="26" y="282"/>
                  <a:pt x="25" y="285"/>
                  <a:pt x="25" y="28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224"/>
          <p:cNvSpPr>
            <a:spLocks/>
          </p:cNvSpPr>
          <p:nvPr/>
        </p:nvSpPr>
        <p:spPr bwMode="auto">
          <a:xfrm>
            <a:off x="6736423" y="4162585"/>
            <a:ext cx="1012652" cy="819968"/>
          </a:xfrm>
          <a:custGeom>
            <a:avLst/>
            <a:gdLst>
              <a:gd name="T0" fmla="*/ 163 w 360"/>
              <a:gd name="T1" fmla="*/ 17 h 291"/>
              <a:gd name="T2" fmla="*/ 152 w 360"/>
              <a:gd name="T3" fmla="*/ 5 h 291"/>
              <a:gd name="T4" fmla="*/ 132 w 360"/>
              <a:gd name="T5" fmla="*/ 4 h 291"/>
              <a:gd name="T6" fmla="*/ 96 w 360"/>
              <a:gd name="T7" fmla="*/ 11 h 291"/>
              <a:gd name="T8" fmla="*/ 80 w 360"/>
              <a:gd name="T9" fmla="*/ 17 h 291"/>
              <a:gd name="T10" fmla="*/ 60 w 360"/>
              <a:gd name="T11" fmla="*/ 31 h 291"/>
              <a:gd name="T12" fmla="*/ 48 w 360"/>
              <a:gd name="T13" fmla="*/ 59 h 291"/>
              <a:gd name="T14" fmla="*/ 33 w 360"/>
              <a:gd name="T15" fmla="*/ 66 h 291"/>
              <a:gd name="T16" fmla="*/ 16 w 360"/>
              <a:gd name="T17" fmla="*/ 72 h 291"/>
              <a:gd name="T18" fmla="*/ 0 w 360"/>
              <a:gd name="T19" fmla="*/ 90 h 291"/>
              <a:gd name="T20" fmla="*/ 14 w 360"/>
              <a:gd name="T21" fmla="*/ 97 h 291"/>
              <a:gd name="T22" fmla="*/ 24 w 360"/>
              <a:gd name="T23" fmla="*/ 131 h 291"/>
              <a:gd name="T24" fmla="*/ 44 w 360"/>
              <a:gd name="T25" fmla="*/ 130 h 291"/>
              <a:gd name="T26" fmla="*/ 48 w 360"/>
              <a:gd name="T27" fmla="*/ 142 h 291"/>
              <a:gd name="T28" fmla="*/ 47 w 360"/>
              <a:gd name="T29" fmla="*/ 157 h 291"/>
              <a:gd name="T30" fmla="*/ 81 w 360"/>
              <a:gd name="T31" fmla="*/ 167 h 291"/>
              <a:gd name="T32" fmla="*/ 99 w 360"/>
              <a:gd name="T33" fmla="*/ 168 h 291"/>
              <a:gd name="T34" fmla="*/ 112 w 360"/>
              <a:gd name="T35" fmla="*/ 208 h 291"/>
              <a:gd name="T36" fmla="*/ 161 w 360"/>
              <a:gd name="T37" fmla="*/ 215 h 291"/>
              <a:gd name="T38" fmla="*/ 177 w 360"/>
              <a:gd name="T39" fmla="*/ 219 h 291"/>
              <a:gd name="T40" fmla="*/ 202 w 360"/>
              <a:gd name="T41" fmla="*/ 234 h 291"/>
              <a:gd name="T42" fmla="*/ 226 w 360"/>
              <a:gd name="T43" fmla="*/ 243 h 291"/>
              <a:gd name="T44" fmla="*/ 251 w 360"/>
              <a:gd name="T45" fmla="*/ 272 h 291"/>
              <a:gd name="T46" fmla="*/ 271 w 360"/>
              <a:gd name="T47" fmla="*/ 291 h 291"/>
              <a:gd name="T48" fmla="*/ 286 w 360"/>
              <a:gd name="T49" fmla="*/ 288 h 291"/>
              <a:gd name="T50" fmla="*/ 304 w 360"/>
              <a:gd name="T51" fmla="*/ 278 h 291"/>
              <a:gd name="T52" fmla="*/ 324 w 360"/>
              <a:gd name="T53" fmla="*/ 270 h 291"/>
              <a:gd name="T54" fmla="*/ 325 w 360"/>
              <a:gd name="T55" fmla="*/ 263 h 291"/>
              <a:gd name="T56" fmla="*/ 323 w 360"/>
              <a:gd name="T57" fmla="*/ 246 h 291"/>
              <a:gd name="T58" fmla="*/ 347 w 360"/>
              <a:gd name="T59" fmla="*/ 242 h 291"/>
              <a:gd name="T60" fmla="*/ 357 w 360"/>
              <a:gd name="T61" fmla="*/ 213 h 291"/>
              <a:gd name="T62" fmla="*/ 337 w 360"/>
              <a:gd name="T63" fmla="*/ 202 h 291"/>
              <a:gd name="T64" fmla="*/ 340 w 360"/>
              <a:gd name="T65" fmla="*/ 193 h 291"/>
              <a:gd name="T66" fmla="*/ 325 w 360"/>
              <a:gd name="T67" fmla="*/ 196 h 291"/>
              <a:gd name="T68" fmla="*/ 308 w 360"/>
              <a:gd name="T69" fmla="*/ 188 h 291"/>
              <a:gd name="T70" fmla="*/ 297 w 360"/>
              <a:gd name="T71" fmla="*/ 175 h 291"/>
              <a:gd name="T72" fmla="*/ 284 w 360"/>
              <a:gd name="T73" fmla="*/ 167 h 291"/>
              <a:gd name="T74" fmla="*/ 271 w 360"/>
              <a:gd name="T75" fmla="*/ 173 h 291"/>
              <a:gd name="T76" fmla="*/ 264 w 360"/>
              <a:gd name="T77" fmla="*/ 160 h 291"/>
              <a:gd name="T78" fmla="*/ 249 w 360"/>
              <a:gd name="T79" fmla="*/ 144 h 291"/>
              <a:gd name="T80" fmla="*/ 240 w 360"/>
              <a:gd name="T81" fmla="*/ 139 h 291"/>
              <a:gd name="T82" fmla="*/ 212 w 360"/>
              <a:gd name="T83" fmla="*/ 131 h 291"/>
              <a:gd name="T84" fmla="*/ 194 w 360"/>
              <a:gd name="T85" fmla="*/ 117 h 291"/>
              <a:gd name="T86" fmla="*/ 173 w 360"/>
              <a:gd name="T87" fmla="*/ 97 h 291"/>
              <a:gd name="T88" fmla="*/ 168 w 360"/>
              <a:gd name="T89" fmla="*/ 85 h 291"/>
              <a:gd name="T90" fmla="*/ 157 w 360"/>
              <a:gd name="T91" fmla="*/ 61 h 291"/>
              <a:gd name="T92" fmla="*/ 161 w 360"/>
              <a:gd name="T93" fmla="*/ 4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291">
                <a:moveTo>
                  <a:pt x="166" y="33"/>
                </a:moveTo>
                <a:cubicBezTo>
                  <a:pt x="167" y="31"/>
                  <a:pt x="168" y="28"/>
                  <a:pt x="170" y="26"/>
                </a:cubicBezTo>
                <a:cubicBezTo>
                  <a:pt x="168" y="23"/>
                  <a:pt x="165" y="19"/>
                  <a:pt x="163" y="17"/>
                </a:cubicBezTo>
                <a:cubicBezTo>
                  <a:pt x="160" y="15"/>
                  <a:pt x="160" y="13"/>
                  <a:pt x="160" y="11"/>
                </a:cubicBezTo>
                <a:cubicBezTo>
                  <a:pt x="160" y="10"/>
                  <a:pt x="160" y="10"/>
                  <a:pt x="159" y="9"/>
                </a:cubicBezTo>
                <a:cubicBezTo>
                  <a:pt x="158" y="7"/>
                  <a:pt x="157" y="6"/>
                  <a:pt x="152" y="5"/>
                </a:cubicBezTo>
                <a:cubicBezTo>
                  <a:pt x="149" y="4"/>
                  <a:pt x="148" y="5"/>
                  <a:pt x="146" y="6"/>
                </a:cubicBezTo>
                <a:cubicBezTo>
                  <a:pt x="145" y="7"/>
                  <a:pt x="144" y="7"/>
                  <a:pt x="142" y="7"/>
                </a:cubicBezTo>
                <a:cubicBezTo>
                  <a:pt x="140" y="7"/>
                  <a:pt x="136" y="6"/>
                  <a:pt x="132" y="4"/>
                </a:cubicBezTo>
                <a:cubicBezTo>
                  <a:pt x="129" y="3"/>
                  <a:pt x="125" y="1"/>
                  <a:pt x="123" y="1"/>
                </a:cubicBezTo>
                <a:cubicBezTo>
                  <a:pt x="120" y="0"/>
                  <a:pt x="105" y="7"/>
                  <a:pt x="100" y="9"/>
                </a:cubicBezTo>
                <a:cubicBezTo>
                  <a:pt x="98" y="10"/>
                  <a:pt x="97" y="10"/>
                  <a:pt x="96" y="11"/>
                </a:cubicBezTo>
                <a:cubicBezTo>
                  <a:pt x="93" y="12"/>
                  <a:pt x="89" y="10"/>
                  <a:pt x="86" y="8"/>
                </a:cubicBezTo>
                <a:cubicBezTo>
                  <a:pt x="85" y="7"/>
                  <a:pt x="85" y="7"/>
                  <a:pt x="85" y="7"/>
                </a:cubicBezTo>
                <a:cubicBezTo>
                  <a:pt x="84" y="9"/>
                  <a:pt x="81" y="14"/>
                  <a:pt x="80" y="17"/>
                </a:cubicBezTo>
                <a:cubicBezTo>
                  <a:pt x="80" y="19"/>
                  <a:pt x="79" y="21"/>
                  <a:pt x="78" y="22"/>
                </a:cubicBezTo>
                <a:cubicBezTo>
                  <a:pt x="76" y="26"/>
                  <a:pt x="64" y="30"/>
                  <a:pt x="60" y="31"/>
                </a:cubicBezTo>
                <a:cubicBezTo>
                  <a:pt x="60" y="31"/>
                  <a:pt x="60" y="31"/>
                  <a:pt x="60" y="31"/>
                </a:cubicBezTo>
                <a:cubicBezTo>
                  <a:pt x="60" y="32"/>
                  <a:pt x="60" y="33"/>
                  <a:pt x="59" y="34"/>
                </a:cubicBezTo>
                <a:cubicBezTo>
                  <a:pt x="59" y="36"/>
                  <a:pt x="59" y="36"/>
                  <a:pt x="59" y="36"/>
                </a:cubicBezTo>
                <a:cubicBezTo>
                  <a:pt x="57" y="44"/>
                  <a:pt x="49" y="57"/>
                  <a:pt x="48" y="59"/>
                </a:cubicBezTo>
                <a:cubicBezTo>
                  <a:pt x="48" y="60"/>
                  <a:pt x="48" y="60"/>
                  <a:pt x="48" y="60"/>
                </a:cubicBezTo>
                <a:cubicBezTo>
                  <a:pt x="46" y="62"/>
                  <a:pt x="44" y="65"/>
                  <a:pt x="39" y="65"/>
                </a:cubicBezTo>
                <a:cubicBezTo>
                  <a:pt x="34" y="65"/>
                  <a:pt x="33" y="65"/>
                  <a:pt x="33" y="66"/>
                </a:cubicBezTo>
                <a:cubicBezTo>
                  <a:pt x="31" y="70"/>
                  <a:pt x="28" y="73"/>
                  <a:pt x="25" y="73"/>
                </a:cubicBezTo>
                <a:cubicBezTo>
                  <a:pt x="24" y="73"/>
                  <a:pt x="23" y="73"/>
                  <a:pt x="22" y="72"/>
                </a:cubicBezTo>
                <a:cubicBezTo>
                  <a:pt x="20" y="72"/>
                  <a:pt x="17" y="71"/>
                  <a:pt x="16" y="72"/>
                </a:cubicBezTo>
                <a:cubicBezTo>
                  <a:pt x="9" y="76"/>
                  <a:pt x="8" y="78"/>
                  <a:pt x="7" y="79"/>
                </a:cubicBezTo>
                <a:cubicBezTo>
                  <a:pt x="7" y="79"/>
                  <a:pt x="7" y="80"/>
                  <a:pt x="6" y="80"/>
                </a:cubicBezTo>
                <a:cubicBezTo>
                  <a:pt x="1" y="86"/>
                  <a:pt x="0" y="89"/>
                  <a:pt x="0" y="90"/>
                </a:cubicBezTo>
                <a:cubicBezTo>
                  <a:pt x="1" y="90"/>
                  <a:pt x="2" y="90"/>
                  <a:pt x="3" y="90"/>
                </a:cubicBezTo>
                <a:cubicBezTo>
                  <a:pt x="6" y="91"/>
                  <a:pt x="10" y="92"/>
                  <a:pt x="12" y="95"/>
                </a:cubicBezTo>
                <a:cubicBezTo>
                  <a:pt x="12" y="95"/>
                  <a:pt x="13" y="96"/>
                  <a:pt x="14" y="97"/>
                </a:cubicBezTo>
                <a:cubicBezTo>
                  <a:pt x="17" y="101"/>
                  <a:pt x="22" y="106"/>
                  <a:pt x="20" y="111"/>
                </a:cubicBezTo>
                <a:cubicBezTo>
                  <a:pt x="18" y="115"/>
                  <a:pt x="15" y="125"/>
                  <a:pt x="14" y="127"/>
                </a:cubicBezTo>
                <a:cubicBezTo>
                  <a:pt x="18" y="129"/>
                  <a:pt x="22" y="131"/>
                  <a:pt x="24" y="131"/>
                </a:cubicBezTo>
                <a:cubicBezTo>
                  <a:pt x="28" y="131"/>
                  <a:pt x="28" y="131"/>
                  <a:pt x="28" y="131"/>
                </a:cubicBezTo>
                <a:cubicBezTo>
                  <a:pt x="28" y="131"/>
                  <a:pt x="36" y="129"/>
                  <a:pt x="40" y="130"/>
                </a:cubicBezTo>
                <a:cubicBezTo>
                  <a:pt x="41" y="130"/>
                  <a:pt x="42" y="130"/>
                  <a:pt x="44" y="130"/>
                </a:cubicBezTo>
                <a:cubicBezTo>
                  <a:pt x="46" y="130"/>
                  <a:pt x="48" y="130"/>
                  <a:pt x="50" y="132"/>
                </a:cubicBezTo>
                <a:cubicBezTo>
                  <a:pt x="50" y="132"/>
                  <a:pt x="51" y="134"/>
                  <a:pt x="50" y="135"/>
                </a:cubicBezTo>
                <a:cubicBezTo>
                  <a:pt x="50" y="137"/>
                  <a:pt x="49" y="139"/>
                  <a:pt x="48" y="142"/>
                </a:cubicBezTo>
                <a:cubicBezTo>
                  <a:pt x="47" y="145"/>
                  <a:pt x="46" y="149"/>
                  <a:pt x="46" y="150"/>
                </a:cubicBezTo>
                <a:cubicBezTo>
                  <a:pt x="46" y="151"/>
                  <a:pt x="46" y="152"/>
                  <a:pt x="46" y="152"/>
                </a:cubicBezTo>
                <a:cubicBezTo>
                  <a:pt x="46" y="156"/>
                  <a:pt x="46" y="157"/>
                  <a:pt x="47" y="157"/>
                </a:cubicBezTo>
                <a:cubicBezTo>
                  <a:pt x="49" y="157"/>
                  <a:pt x="52" y="156"/>
                  <a:pt x="55" y="156"/>
                </a:cubicBezTo>
                <a:cubicBezTo>
                  <a:pt x="62" y="155"/>
                  <a:pt x="66" y="154"/>
                  <a:pt x="68" y="156"/>
                </a:cubicBezTo>
                <a:cubicBezTo>
                  <a:pt x="70" y="157"/>
                  <a:pt x="78" y="164"/>
                  <a:pt x="81" y="167"/>
                </a:cubicBezTo>
                <a:cubicBezTo>
                  <a:pt x="82" y="169"/>
                  <a:pt x="86" y="174"/>
                  <a:pt x="89" y="172"/>
                </a:cubicBezTo>
                <a:cubicBezTo>
                  <a:pt x="91" y="172"/>
                  <a:pt x="92" y="171"/>
                  <a:pt x="92" y="170"/>
                </a:cubicBezTo>
                <a:cubicBezTo>
                  <a:pt x="94" y="169"/>
                  <a:pt x="96" y="166"/>
                  <a:pt x="99" y="168"/>
                </a:cubicBezTo>
                <a:cubicBezTo>
                  <a:pt x="102" y="170"/>
                  <a:pt x="111" y="177"/>
                  <a:pt x="112" y="183"/>
                </a:cubicBezTo>
                <a:cubicBezTo>
                  <a:pt x="112" y="185"/>
                  <a:pt x="112" y="190"/>
                  <a:pt x="112" y="194"/>
                </a:cubicBezTo>
                <a:cubicBezTo>
                  <a:pt x="111" y="199"/>
                  <a:pt x="111" y="207"/>
                  <a:pt x="112" y="208"/>
                </a:cubicBezTo>
                <a:cubicBezTo>
                  <a:pt x="122" y="218"/>
                  <a:pt x="123" y="220"/>
                  <a:pt x="123" y="220"/>
                </a:cubicBezTo>
                <a:cubicBezTo>
                  <a:pt x="124" y="222"/>
                  <a:pt x="131" y="225"/>
                  <a:pt x="134" y="223"/>
                </a:cubicBezTo>
                <a:cubicBezTo>
                  <a:pt x="137" y="222"/>
                  <a:pt x="156" y="215"/>
                  <a:pt x="161" y="215"/>
                </a:cubicBezTo>
                <a:cubicBezTo>
                  <a:pt x="163" y="216"/>
                  <a:pt x="165" y="217"/>
                  <a:pt x="168" y="218"/>
                </a:cubicBezTo>
                <a:cubicBezTo>
                  <a:pt x="170" y="219"/>
                  <a:pt x="174" y="221"/>
                  <a:pt x="175" y="221"/>
                </a:cubicBezTo>
                <a:cubicBezTo>
                  <a:pt x="175" y="221"/>
                  <a:pt x="176" y="220"/>
                  <a:pt x="177" y="219"/>
                </a:cubicBezTo>
                <a:cubicBezTo>
                  <a:pt x="182" y="216"/>
                  <a:pt x="188" y="212"/>
                  <a:pt x="191" y="216"/>
                </a:cubicBezTo>
                <a:cubicBezTo>
                  <a:pt x="192" y="217"/>
                  <a:pt x="193" y="220"/>
                  <a:pt x="195" y="223"/>
                </a:cubicBezTo>
                <a:cubicBezTo>
                  <a:pt x="196" y="226"/>
                  <a:pt x="200" y="234"/>
                  <a:pt x="202" y="234"/>
                </a:cubicBezTo>
                <a:cubicBezTo>
                  <a:pt x="204" y="234"/>
                  <a:pt x="204" y="234"/>
                  <a:pt x="204" y="234"/>
                </a:cubicBezTo>
                <a:cubicBezTo>
                  <a:pt x="215" y="236"/>
                  <a:pt x="221" y="237"/>
                  <a:pt x="223" y="240"/>
                </a:cubicBezTo>
                <a:cubicBezTo>
                  <a:pt x="224" y="240"/>
                  <a:pt x="225" y="241"/>
                  <a:pt x="226" y="243"/>
                </a:cubicBezTo>
                <a:cubicBezTo>
                  <a:pt x="229" y="246"/>
                  <a:pt x="233" y="250"/>
                  <a:pt x="234" y="254"/>
                </a:cubicBezTo>
                <a:cubicBezTo>
                  <a:pt x="236" y="258"/>
                  <a:pt x="237" y="262"/>
                  <a:pt x="240" y="265"/>
                </a:cubicBezTo>
                <a:cubicBezTo>
                  <a:pt x="241" y="267"/>
                  <a:pt x="246" y="269"/>
                  <a:pt x="251" y="272"/>
                </a:cubicBezTo>
                <a:cubicBezTo>
                  <a:pt x="258" y="276"/>
                  <a:pt x="263" y="278"/>
                  <a:pt x="265" y="280"/>
                </a:cubicBezTo>
                <a:cubicBezTo>
                  <a:pt x="266" y="281"/>
                  <a:pt x="266" y="283"/>
                  <a:pt x="267" y="285"/>
                </a:cubicBezTo>
                <a:cubicBezTo>
                  <a:pt x="268" y="287"/>
                  <a:pt x="270" y="291"/>
                  <a:pt x="271" y="291"/>
                </a:cubicBezTo>
                <a:cubicBezTo>
                  <a:pt x="272" y="291"/>
                  <a:pt x="274" y="290"/>
                  <a:pt x="275" y="289"/>
                </a:cubicBezTo>
                <a:cubicBezTo>
                  <a:pt x="278" y="288"/>
                  <a:pt x="281" y="286"/>
                  <a:pt x="284" y="287"/>
                </a:cubicBezTo>
                <a:cubicBezTo>
                  <a:pt x="284" y="287"/>
                  <a:pt x="285" y="287"/>
                  <a:pt x="286" y="288"/>
                </a:cubicBezTo>
                <a:cubicBezTo>
                  <a:pt x="289" y="289"/>
                  <a:pt x="292" y="290"/>
                  <a:pt x="294" y="289"/>
                </a:cubicBezTo>
                <a:cubicBezTo>
                  <a:pt x="295" y="288"/>
                  <a:pt x="296" y="286"/>
                  <a:pt x="297" y="284"/>
                </a:cubicBezTo>
                <a:cubicBezTo>
                  <a:pt x="298" y="280"/>
                  <a:pt x="300" y="276"/>
                  <a:pt x="304" y="278"/>
                </a:cubicBezTo>
                <a:cubicBezTo>
                  <a:pt x="307" y="279"/>
                  <a:pt x="314" y="285"/>
                  <a:pt x="318" y="289"/>
                </a:cubicBezTo>
                <a:cubicBezTo>
                  <a:pt x="320" y="282"/>
                  <a:pt x="323" y="275"/>
                  <a:pt x="323" y="273"/>
                </a:cubicBezTo>
                <a:cubicBezTo>
                  <a:pt x="323" y="271"/>
                  <a:pt x="324" y="270"/>
                  <a:pt x="324" y="270"/>
                </a:cubicBezTo>
                <a:cubicBezTo>
                  <a:pt x="325" y="269"/>
                  <a:pt x="327" y="269"/>
                  <a:pt x="329" y="269"/>
                </a:cubicBezTo>
                <a:cubicBezTo>
                  <a:pt x="329" y="269"/>
                  <a:pt x="330" y="269"/>
                  <a:pt x="330" y="269"/>
                </a:cubicBezTo>
                <a:cubicBezTo>
                  <a:pt x="329" y="268"/>
                  <a:pt x="326" y="265"/>
                  <a:pt x="325" y="263"/>
                </a:cubicBezTo>
                <a:cubicBezTo>
                  <a:pt x="322" y="260"/>
                  <a:pt x="319" y="258"/>
                  <a:pt x="319" y="256"/>
                </a:cubicBezTo>
                <a:cubicBezTo>
                  <a:pt x="316" y="251"/>
                  <a:pt x="320" y="248"/>
                  <a:pt x="322" y="247"/>
                </a:cubicBezTo>
                <a:cubicBezTo>
                  <a:pt x="322" y="246"/>
                  <a:pt x="323" y="246"/>
                  <a:pt x="323" y="246"/>
                </a:cubicBezTo>
                <a:cubicBezTo>
                  <a:pt x="327" y="243"/>
                  <a:pt x="337" y="248"/>
                  <a:pt x="340" y="250"/>
                </a:cubicBezTo>
                <a:cubicBezTo>
                  <a:pt x="341" y="249"/>
                  <a:pt x="342" y="248"/>
                  <a:pt x="343" y="246"/>
                </a:cubicBezTo>
                <a:cubicBezTo>
                  <a:pt x="345" y="245"/>
                  <a:pt x="346" y="243"/>
                  <a:pt x="347" y="242"/>
                </a:cubicBezTo>
                <a:cubicBezTo>
                  <a:pt x="349" y="240"/>
                  <a:pt x="357" y="232"/>
                  <a:pt x="360" y="228"/>
                </a:cubicBezTo>
                <a:cubicBezTo>
                  <a:pt x="359" y="227"/>
                  <a:pt x="357" y="224"/>
                  <a:pt x="356" y="222"/>
                </a:cubicBezTo>
                <a:cubicBezTo>
                  <a:pt x="354" y="219"/>
                  <a:pt x="355" y="216"/>
                  <a:pt x="357" y="213"/>
                </a:cubicBezTo>
                <a:cubicBezTo>
                  <a:pt x="355" y="213"/>
                  <a:pt x="352" y="213"/>
                  <a:pt x="345" y="213"/>
                </a:cubicBezTo>
                <a:cubicBezTo>
                  <a:pt x="341" y="213"/>
                  <a:pt x="341" y="211"/>
                  <a:pt x="340" y="209"/>
                </a:cubicBezTo>
                <a:cubicBezTo>
                  <a:pt x="340" y="207"/>
                  <a:pt x="339" y="205"/>
                  <a:pt x="337" y="202"/>
                </a:cubicBezTo>
                <a:cubicBezTo>
                  <a:pt x="335" y="199"/>
                  <a:pt x="334" y="197"/>
                  <a:pt x="335" y="196"/>
                </a:cubicBezTo>
                <a:cubicBezTo>
                  <a:pt x="335" y="194"/>
                  <a:pt x="337" y="194"/>
                  <a:pt x="338" y="193"/>
                </a:cubicBezTo>
                <a:cubicBezTo>
                  <a:pt x="339" y="193"/>
                  <a:pt x="340" y="193"/>
                  <a:pt x="340" y="193"/>
                </a:cubicBezTo>
                <a:cubicBezTo>
                  <a:pt x="340" y="191"/>
                  <a:pt x="334" y="186"/>
                  <a:pt x="331" y="185"/>
                </a:cubicBezTo>
                <a:cubicBezTo>
                  <a:pt x="330" y="186"/>
                  <a:pt x="328" y="189"/>
                  <a:pt x="327" y="191"/>
                </a:cubicBezTo>
                <a:cubicBezTo>
                  <a:pt x="326" y="193"/>
                  <a:pt x="326" y="195"/>
                  <a:pt x="325" y="196"/>
                </a:cubicBezTo>
                <a:cubicBezTo>
                  <a:pt x="324" y="197"/>
                  <a:pt x="322" y="198"/>
                  <a:pt x="321" y="198"/>
                </a:cubicBezTo>
                <a:cubicBezTo>
                  <a:pt x="316" y="198"/>
                  <a:pt x="310" y="192"/>
                  <a:pt x="309" y="190"/>
                </a:cubicBezTo>
                <a:cubicBezTo>
                  <a:pt x="308" y="189"/>
                  <a:pt x="308" y="189"/>
                  <a:pt x="308" y="188"/>
                </a:cubicBezTo>
                <a:cubicBezTo>
                  <a:pt x="306" y="187"/>
                  <a:pt x="304" y="185"/>
                  <a:pt x="304" y="180"/>
                </a:cubicBezTo>
                <a:cubicBezTo>
                  <a:pt x="304" y="179"/>
                  <a:pt x="303" y="179"/>
                  <a:pt x="302" y="179"/>
                </a:cubicBezTo>
                <a:cubicBezTo>
                  <a:pt x="300" y="178"/>
                  <a:pt x="298" y="178"/>
                  <a:pt x="297" y="175"/>
                </a:cubicBezTo>
                <a:cubicBezTo>
                  <a:pt x="295" y="173"/>
                  <a:pt x="294" y="170"/>
                  <a:pt x="294" y="169"/>
                </a:cubicBezTo>
                <a:cubicBezTo>
                  <a:pt x="291" y="168"/>
                  <a:pt x="287" y="168"/>
                  <a:pt x="284" y="167"/>
                </a:cubicBezTo>
                <a:cubicBezTo>
                  <a:pt x="284" y="167"/>
                  <a:pt x="284" y="167"/>
                  <a:pt x="284" y="167"/>
                </a:cubicBezTo>
                <a:cubicBezTo>
                  <a:pt x="284" y="167"/>
                  <a:pt x="284" y="168"/>
                  <a:pt x="284" y="168"/>
                </a:cubicBezTo>
                <a:cubicBezTo>
                  <a:pt x="284" y="169"/>
                  <a:pt x="283" y="171"/>
                  <a:pt x="282" y="172"/>
                </a:cubicBezTo>
                <a:cubicBezTo>
                  <a:pt x="279" y="175"/>
                  <a:pt x="275" y="174"/>
                  <a:pt x="271" y="173"/>
                </a:cubicBezTo>
                <a:cubicBezTo>
                  <a:pt x="270" y="173"/>
                  <a:pt x="269" y="172"/>
                  <a:pt x="268" y="172"/>
                </a:cubicBezTo>
                <a:cubicBezTo>
                  <a:pt x="264" y="171"/>
                  <a:pt x="264" y="167"/>
                  <a:pt x="264" y="164"/>
                </a:cubicBezTo>
                <a:cubicBezTo>
                  <a:pt x="264" y="162"/>
                  <a:pt x="265" y="161"/>
                  <a:pt x="264" y="160"/>
                </a:cubicBezTo>
                <a:cubicBezTo>
                  <a:pt x="264" y="158"/>
                  <a:pt x="260" y="156"/>
                  <a:pt x="257" y="154"/>
                </a:cubicBezTo>
                <a:cubicBezTo>
                  <a:pt x="255" y="153"/>
                  <a:pt x="254" y="153"/>
                  <a:pt x="253" y="152"/>
                </a:cubicBezTo>
                <a:cubicBezTo>
                  <a:pt x="249" y="149"/>
                  <a:pt x="249" y="146"/>
                  <a:pt x="249" y="144"/>
                </a:cubicBezTo>
                <a:cubicBezTo>
                  <a:pt x="249" y="143"/>
                  <a:pt x="249" y="142"/>
                  <a:pt x="248" y="141"/>
                </a:cubicBezTo>
                <a:cubicBezTo>
                  <a:pt x="248" y="140"/>
                  <a:pt x="246" y="140"/>
                  <a:pt x="243" y="140"/>
                </a:cubicBezTo>
                <a:cubicBezTo>
                  <a:pt x="242" y="140"/>
                  <a:pt x="241" y="140"/>
                  <a:pt x="240" y="139"/>
                </a:cubicBezTo>
                <a:cubicBezTo>
                  <a:pt x="237" y="139"/>
                  <a:pt x="236" y="137"/>
                  <a:pt x="235" y="135"/>
                </a:cubicBezTo>
                <a:cubicBezTo>
                  <a:pt x="234" y="134"/>
                  <a:pt x="234" y="134"/>
                  <a:pt x="233" y="133"/>
                </a:cubicBezTo>
                <a:cubicBezTo>
                  <a:pt x="232" y="132"/>
                  <a:pt x="220" y="131"/>
                  <a:pt x="212" y="131"/>
                </a:cubicBezTo>
                <a:cubicBezTo>
                  <a:pt x="208" y="131"/>
                  <a:pt x="205" y="126"/>
                  <a:pt x="203" y="122"/>
                </a:cubicBezTo>
                <a:cubicBezTo>
                  <a:pt x="203" y="120"/>
                  <a:pt x="203" y="120"/>
                  <a:pt x="203" y="120"/>
                </a:cubicBezTo>
                <a:cubicBezTo>
                  <a:pt x="201" y="117"/>
                  <a:pt x="195" y="117"/>
                  <a:pt x="194" y="117"/>
                </a:cubicBezTo>
                <a:cubicBezTo>
                  <a:pt x="191" y="117"/>
                  <a:pt x="187" y="113"/>
                  <a:pt x="186" y="112"/>
                </a:cubicBezTo>
                <a:cubicBezTo>
                  <a:pt x="185" y="111"/>
                  <a:pt x="180" y="105"/>
                  <a:pt x="179" y="101"/>
                </a:cubicBezTo>
                <a:cubicBezTo>
                  <a:pt x="179" y="99"/>
                  <a:pt x="175" y="98"/>
                  <a:pt x="173" y="97"/>
                </a:cubicBezTo>
                <a:cubicBezTo>
                  <a:pt x="172" y="97"/>
                  <a:pt x="172" y="97"/>
                  <a:pt x="172" y="97"/>
                </a:cubicBezTo>
                <a:cubicBezTo>
                  <a:pt x="168" y="95"/>
                  <a:pt x="168" y="90"/>
                  <a:pt x="168" y="87"/>
                </a:cubicBezTo>
                <a:cubicBezTo>
                  <a:pt x="168" y="86"/>
                  <a:pt x="168" y="85"/>
                  <a:pt x="168" y="85"/>
                </a:cubicBezTo>
                <a:cubicBezTo>
                  <a:pt x="168" y="84"/>
                  <a:pt x="165" y="82"/>
                  <a:pt x="163" y="82"/>
                </a:cubicBezTo>
                <a:cubicBezTo>
                  <a:pt x="162" y="81"/>
                  <a:pt x="162" y="81"/>
                  <a:pt x="162" y="81"/>
                </a:cubicBezTo>
                <a:cubicBezTo>
                  <a:pt x="159" y="80"/>
                  <a:pt x="157" y="77"/>
                  <a:pt x="157" y="61"/>
                </a:cubicBezTo>
                <a:cubicBezTo>
                  <a:pt x="157" y="56"/>
                  <a:pt x="160" y="54"/>
                  <a:pt x="164" y="53"/>
                </a:cubicBezTo>
                <a:cubicBezTo>
                  <a:pt x="164" y="52"/>
                  <a:pt x="163" y="51"/>
                  <a:pt x="162" y="50"/>
                </a:cubicBezTo>
                <a:cubicBezTo>
                  <a:pt x="162" y="49"/>
                  <a:pt x="161" y="48"/>
                  <a:pt x="161" y="47"/>
                </a:cubicBezTo>
                <a:cubicBezTo>
                  <a:pt x="160" y="44"/>
                  <a:pt x="162" y="41"/>
                  <a:pt x="164" y="37"/>
                </a:cubicBezTo>
                <a:cubicBezTo>
                  <a:pt x="165" y="36"/>
                  <a:pt x="165" y="34"/>
                  <a:pt x="166" y="33"/>
                </a:cubicBezTo>
                <a:close/>
              </a:path>
            </a:pathLst>
          </a:custGeom>
          <a:solidFill>
            <a:schemeClr val="accent2"/>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279"/>
          <p:cNvSpPr>
            <a:spLocks/>
          </p:cNvSpPr>
          <p:nvPr/>
        </p:nvSpPr>
        <p:spPr bwMode="auto">
          <a:xfrm>
            <a:off x="6713918" y="3183686"/>
            <a:ext cx="900136" cy="1054847"/>
          </a:xfrm>
          <a:custGeom>
            <a:avLst/>
            <a:gdLst>
              <a:gd name="T0" fmla="*/ 1 w 320"/>
              <a:gd name="T1" fmla="*/ 217 h 374"/>
              <a:gd name="T2" fmla="*/ 43 w 320"/>
              <a:gd name="T3" fmla="*/ 323 h 374"/>
              <a:gd name="T4" fmla="*/ 59 w 320"/>
              <a:gd name="T5" fmla="*/ 342 h 374"/>
              <a:gd name="T6" fmla="*/ 69 w 320"/>
              <a:gd name="T7" fmla="*/ 370 h 374"/>
              <a:gd name="T8" fmla="*/ 83 w 320"/>
              <a:gd name="T9" fmla="*/ 367 h 374"/>
              <a:gd name="T10" fmla="*/ 92 w 320"/>
              <a:gd name="T11" fmla="*/ 350 h 374"/>
              <a:gd name="T12" fmla="*/ 96 w 320"/>
              <a:gd name="T13" fmla="*/ 352 h 374"/>
              <a:gd name="T14" fmla="*/ 106 w 320"/>
              <a:gd name="T15" fmla="*/ 353 h 374"/>
              <a:gd name="T16" fmla="*/ 142 w 320"/>
              <a:gd name="T17" fmla="*/ 347 h 374"/>
              <a:gd name="T18" fmla="*/ 152 w 320"/>
              <a:gd name="T19" fmla="*/ 349 h 374"/>
              <a:gd name="T20" fmla="*/ 171 w 320"/>
              <a:gd name="T21" fmla="*/ 354 h 374"/>
              <a:gd name="T22" fmla="*/ 174 w 320"/>
              <a:gd name="T23" fmla="*/ 361 h 374"/>
              <a:gd name="T24" fmla="*/ 182 w 320"/>
              <a:gd name="T25" fmla="*/ 367 h 374"/>
              <a:gd name="T26" fmla="*/ 192 w 320"/>
              <a:gd name="T27" fmla="*/ 363 h 374"/>
              <a:gd name="T28" fmla="*/ 205 w 320"/>
              <a:gd name="T29" fmla="*/ 347 h 374"/>
              <a:gd name="T30" fmla="*/ 206 w 320"/>
              <a:gd name="T31" fmla="*/ 332 h 374"/>
              <a:gd name="T32" fmla="*/ 220 w 320"/>
              <a:gd name="T33" fmla="*/ 313 h 374"/>
              <a:gd name="T34" fmla="*/ 209 w 320"/>
              <a:gd name="T35" fmla="*/ 301 h 374"/>
              <a:gd name="T36" fmla="*/ 221 w 320"/>
              <a:gd name="T37" fmla="*/ 269 h 374"/>
              <a:gd name="T38" fmla="*/ 225 w 320"/>
              <a:gd name="T39" fmla="*/ 259 h 374"/>
              <a:gd name="T40" fmla="*/ 228 w 320"/>
              <a:gd name="T41" fmla="*/ 247 h 374"/>
              <a:gd name="T42" fmla="*/ 237 w 320"/>
              <a:gd name="T43" fmla="*/ 249 h 374"/>
              <a:gd name="T44" fmla="*/ 241 w 320"/>
              <a:gd name="T45" fmla="*/ 245 h 374"/>
              <a:gd name="T46" fmla="*/ 255 w 320"/>
              <a:gd name="T47" fmla="*/ 237 h 374"/>
              <a:gd name="T48" fmla="*/ 259 w 320"/>
              <a:gd name="T49" fmla="*/ 238 h 374"/>
              <a:gd name="T50" fmla="*/ 257 w 320"/>
              <a:gd name="T51" fmla="*/ 190 h 374"/>
              <a:gd name="T52" fmla="*/ 274 w 320"/>
              <a:gd name="T53" fmla="*/ 156 h 374"/>
              <a:gd name="T54" fmla="*/ 305 w 320"/>
              <a:gd name="T55" fmla="*/ 132 h 374"/>
              <a:gd name="T56" fmla="*/ 311 w 320"/>
              <a:gd name="T57" fmla="*/ 88 h 374"/>
              <a:gd name="T58" fmla="*/ 316 w 320"/>
              <a:gd name="T59" fmla="*/ 61 h 374"/>
              <a:gd name="T60" fmla="*/ 298 w 320"/>
              <a:gd name="T61" fmla="*/ 56 h 374"/>
              <a:gd name="T62" fmla="*/ 288 w 320"/>
              <a:gd name="T63" fmla="*/ 60 h 374"/>
              <a:gd name="T64" fmla="*/ 279 w 320"/>
              <a:gd name="T65" fmla="*/ 50 h 374"/>
              <a:gd name="T66" fmla="*/ 284 w 320"/>
              <a:gd name="T67" fmla="*/ 28 h 374"/>
              <a:gd name="T68" fmla="*/ 276 w 320"/>
              <a:gd name="T69" fmla="*/ 20 h 374"/>
              <a:gd name="T70" fmla="*/ 227 w 320"/>
              <a:gd name="T71" fmla="*/ 40 h 374"/>
              <a:gd name="T72" fmla="*/ 209 w 320"/>
              <a:gd name="T73" fmla="*/ 44 h 374"/>
              <a:gd name="T74" fmla="*/ 178 w 320"/>
              <a:gd name="T75" fmla="*/ 62 h 374"/>
              <a:gd name="T76" fmla="*/ 164 w 320"/>
              <a:gd name="T77" fmla="*/ 92 h 374"/>
              <a:gd name="T78" fmla="*/ 145 w 320"/>
              <a:gd name="T79" fmla="*/ 121 h 374"/>
              <a:gd name="T80" fmla="*/ 123 w 320"/>
              <a:gd name="T81" fmla="*/ 169 h 374"/>
              <a:gd name="T82" fmla="*/ 87 w 320"/>
              <a:gd name="T83" fmla="*/ 197 h 374"/>
              <a:gd name="T84" fmla="*/ 2 w 320"/>
              <a:gd name="T85" fmla="*/ 19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374">
                <a:moveTo>
                  <a:pt x="2" y="198"/>
                </a:moveTo>
                <a:cubicBezTo>
                  <a:pt x="1" y="204"/>
                  <a:pt x="0" y="214"/>
                  <a:pt x="1" y="217"/>
                </a:cubicBezTo>
                <a:cubicBezTo>
                  <a:pt x="2" y="222"/>
                  <a:pt x="32" y="316"/>
                  <a:pt x="36" y="320"/>
                </a:cubicBezTo>
                <a:cubicBezTo>
                  <a:pt x="37" y="321"/>
                  <a:pt x="40" y="322"/>
                  <a:pt x="43" y="323"/>
                </a:cubicBezTo>
                <a:cubicBezTo>
                  <a:pt x="48" y="325"/>
                  <a:pt x="51" y="326"/>
                  <a:pt x="53" y="328"/>
                </a:cubicBezTo>
                <a:cubicBezTo>
                  <a:pt x="54" y="330"/>
                  <a:pt x="57" y="335"/>
                  <a:pt x="59" y="342"/>
                </a:cubicBezTo>
                <a:cubicBezTo>
                  <a:pt x="60" y="344"/>
                  <a:pt x="61" y="345"/>
                  <a:pt x="61" y="346"/>
                </a:cubicBezTo>
                <a:cubicBezTo>
                  <a:pt x="63" y="349"/>
                  <a:pt x="68" y="367"/>
                  <a:pt x="69" y="370"/>
                </a:cubicBezTo>
                <a:cubicBezTo>
                  <a:pt x="69" y="371"/>
                  <a:pt x="69" y="372"/>
                  <a:pt x="69" y="374"/>
                </a:cubicBezTo>
                <a:cubicBezTo>
                  <a:pt x="75" y="372"/>
                  <a:pt x="82" y="369"/>
                  <a:pt x="83" y="367"/>
                </a:cubicBezTo>
                <a:cubicBezTo>
                  <a:pt x="83" y="367"/>
                  <a:pt x="84" y="365"/>
                  <a:pt x="85" y="363"/>
                </a:cubicBezTo>
                <a:cubicBezTo>
                  <a:pt x="87" y="356"/>
                  <a:pt x="89" y="351"/>
                  <a:pt x="92" y="350"/>
                </a:cubicBezTo>
                <a:cubicBezTo>
                  <a:pt x="93" y="350"/>
                  <a:pt x="94" y="350"/>
                  <a:pt x="95" y="351"/>
                </a:cubicBezTo>
                <a:cubicBezTo>
                  <a:pt x="96" y="352"/>
                  <a:pt x="96" y="352"/>
                  <a:pt x="96" y="352"/>
                </a:cubicBezTo>
                <a:cubicBezTo>
                  <a:pt x="99" y="353"/>
                  <a:pt x="101" y="355"/>
                  <a:pt x="103" y="354"/>
                </a:cubicBezTo>
                <a:cubicBezTo>
                  <a:pt x="104" y="354"/>
                  <a:pt x="105" y="353"/>
                  <a:pt x="106" y="353"/>
                </a:cubicBezTo>
                <a:cubicBezTo>
                  <a:pt x="119" y="347"/>
                  <a:pt x="128" y="343"/>
                  <a:pt x="132" y="344"/>
                </a:cubicBezTo>
                <a:cubicBezTo>
                  <a:pt x="135" y="344"/>
                  <a:pt x="138" y="346"/>
                  <a:pt x="142" y="347"/>
                </a:cubicBezTo>
                <a:cubicBezTo>
                  <a:pt x="145" y="349"/>
                  <a:pt x="148" y="350"/>
                  <a:pt x="150" y="350"/>
                </a:cubicBezTo>
                <a:cubicBezTo>
                  <a:pt x="150" y="350"/>
                  <a:pt x="151" y="350"/>
                  <a:pt x="152" y="349"/>
                </a:cubicBezTo>
                <a:cubicBezTo>
                  <a:pt x="154" y="348"/>
                  <a:pt x="157" y="347"/>
                  <a:pt x="161" y="348"/>
                </a:cubicBezTo>
                <a:cubicBezTo>
                  <a:pt x="167" y="349"/>
                  <a:pt x="169" y="351"/>
                  <a:pt x="171" y="354"/>
                </a:cubicBezTo>
                <a:cubicBezTo>
                  <a:pt x="171" y="355"/>
                  <a:pt x="172" y="357"/>
                  <a:pt x="172" y="357"/>
                </a:cubicBezTo>
                <a:cubicBezTo>
                  <a:pt x="172" y="359"/>
                  <a:pt x="172" y="360"/>
                  <a:pt x="174" y="361"/>
                </a:cubicBezTo>
                <a:cubicBezTo>
                  <a:pt x="176" y="363"/>
                  <a:pt x="179" y="367"/>
                  <a:pt x="180" y="369"/>
                </a:cubicBezTo>
                <a:cubicBezTo>
                  <a:pt x="181" y="368"/>
                  <a:pt x="182" y="368"/>
                  <a:pt x="182" y="367"/>
                </a:cubicBezTo>
                <a:cubicBezTo>
                  <a:pt x="184" y="365"/>
                  <a:pt x="187" y="364"/>
                  <a:pt x="189" y="364"/>
                </a:cubicBezTo>
                <a:cubicBezTo>
                  <a:pt x="190" y="363"/>
                  <a:pt x="191" y="363"/>
                  <a:pt x="192" y="363"/>
                </a:cubicBezTo>
                <a:cubicBezTo>
                  <a:pt x="194" y="362"/>
                  <a:pt x="199" y="355"/>
                  <a:pt x="202" y="351"/>
                </a:cubicBezTo>
                <a:cubicBezTo>
                  <a:pt x="203" y="350"/>
                  <a:pt x="204" y="348"/>
                  <a:pt x="205" y="347"/>
                </a:cubicBezTo>
                <a:cubicBezTo>
                  <a:pt x="207" y="344"/>
                  <a:pt x="207" y="339"/>
                  <a:pt x="206" y="336"/>
                </a:cubicBezTo>
                <a:cubicBezTo>
                  <a:pt x="206" y="334"/>
                  <a:pt x="206" y="333"/>
                  <a:pt x="206" y="332"/>
                </a:cubicBezTo>
                <a:cubicBezTo>
                  <a:pt x="206" y="327"/>
                  <a:pt x="215" y="326"/>
                  <a:pt x="218" y="326"/>
                </a:cubicBezTo>
                <a:cubicBezTo>
                  <a:pt x="219" y="324"/>
                  <a:pt x="220" y="317"/>
                  <a:pt x="220" y="313"/>
                </a:cubicBezTo>
                <a:cubicBezTo>
                  <a:pt x="220" y="311"/>
                  <a:pt x="214" y="305"/>
                  <a:pt x="211" y="303"/>
                </a:cubicBezTo>
                <a:cubicBezTo>
                  <a:pt x="210" y="302"/>
                  <a:pt x="209" y="302"/>
                  <a:pt x="209" y="301"/>
                </a:cubicBezTo>
                <a:cubicBezTo>
                  <a:pt x="206" y="298"/>
                  <a:pt x="209" y="282"/>
                  <a:pt x="210" y="280"/>
                </a:cubicBezTo>
                <a:cubicBezTo>
                  <a:pt x="211" y="276"/>
                  <a:pt x="218" y="270"/>
                  <a:pt x="221" y="269"/>
                </a:cubicBezTo>
                <a:cubicBezTo>
                  <a:pt x="222" y="268"/>
                  <a:pt x="223" y="266"/>
                  <a:pt x="223" y="264"/>
                </a:cubicBezTo>
                <a:cubicBezTo>
                  <a:pt x="224" y="262"/>
                  <a:pt x="224" y="261"/>
                  <a:pt x="225" y="259"/>
                </a:cubicBezTo>
                <a:cubicBezTo>
                  <a:pt x="227" y="257"/>
                  <a:pt x="227" y="254"/>
                  <a:pt x="227" y="251"/>
                </a:cubicBezTo>
                <a:cubicBezTo>
                  <a:pt x="227" y="250"/>
                  <a:pt x="228" y="249"/>
                  <a:pt x="228" y="247"/>
                </a:cubicBezTo>
                <a:cubicBezTo>
                  <a:pt x="228" y="244"/>
                  <a:pt x="230" y="244"/>
                  <a:pt x="231" y="244"/>
                </a:cubicBezTo>
                <a:cubicBezTo>
                  <a:pt x="233" y="244"/>
                  <a:pt x="236" y="247"/>
                  <a:pt x="237" y="249"/>
                </a:cubicBezTo>
                <a:cubicBezTo>
                  <a:pt x="237" y="249"/>
                  <a:pt x="238" y="248"/>
                  <a:pt x="239" y="247"/>
                </a:cubicBezTo>
                <a:cubicBezTo>
                  <a:pt x="239" y="246"/>
                  <a:pt x="240" y="245"/>
                  <a:pt x="241" y="245"/>
                </a:cubicBezTo>
                <a:cubicBezTo>
                  <a:pt x="243" y="245"/>
                  <a:pt x="246" y="247"/>
                  <a:pt x="248" y="248"/>
                </a:cubicBezTo>
                <a:cubicBezTo>
                  <a:pt x="255" y="237"/>
                  <a:pt x="255" y="237"/>
                  <a:pt x="255" y="237"/>
                </a:cubicBezTo>
                <a:cubicBezTo>
                  <a:pt x="256" y="236"/>
                  <a:pt x="257" y="236"/>
                  <a:pt x="258" y="237"/>
                </a:cubicBezTo>
                <a:cubicBezTo>
                  <a:pt x="258" y="237"/>
                  <a:pt x="259" y="237"/>
                  <a:pt x="259" y="238"/>
                </a:cubicBezTo>
                <a:cubicBezTo>
                  <a:pt x="260" y="232"/>
                  <a:pt x="265" y="225"/>
                  <a:pt x="266" y="223"/>
                </a:cubicBezTo>
                <a:cubicBezTo>
                  <a:pt x="267" y="221"/>
                  <a:pt x="259" y="195"/>
                  <a:pt x="257" y="190"/>
                </a:cubicBezTo>
                <a:cubicBezTo>
                  <a:pt x="256" y="186"/>
                  <a:pt x="265" y="179"/>
                  <a:pt x="268" y="177"/>
                </a:cubicBezTo>
                <a:cubicBezTo>
                  <a:pt x="271" y="174"/>
                  <a:pt x="273" y="161"/>
                  <a:pt x="274" y="156"/>
                </a:cubicBezTo>
                <a:cubicBezTo>
                  <a:pt x="274" y="150"/>
                  <a:pt x="280" y="145"/>
                  <a:pt x="284" y="141"/>
                </a:cubicBezTo>
                <a:cubicBezTo>
                  <a:pt x="287" y="137"/>
                  <a:pt x="301" y="134"/>
                  <a:pt x="305" y="132"/>
                </a:cubicBezTo>
                <a:cubicBezTo>
                  <a:pt x="309" y="131"/>
                  <a:pt x="316" y="104"/>
                  <a:pt x="318" y="99"/>
                </a:cubicBezTo>
                <a:cubicBezTo>
                  <a:pt x="320" y="95"/>
                  <a:pt x="314" y="92"/>
                  <a:pt x="311" y="88"/>
                </a:cubicBezTo>
                <a:cubicBezTo>
                  <a:pt x="308" y="84"/>
                  <a:pt x="313" y="79"/>
                  <a:pt x="315" y="76"/>
                </a:cubicBezTo>
                <a:cubicBezTo>
                  <a:pt x="317" y="74"/>
                  <a:pt x="316" y="68"/>
                  <a:pt x="316" y="61"/>
                </a:cubicBezTo>
                <a:cubicBezTo>
                  <a:pt x="315" y="61"/>
                  <a:pt x="315" y="62"/>
                  <a:pt x="314" y="62"/>
                </a:cubicBezTo>
                <a:cubicBezTo>
                  <a:pt x="310" y="62"/>
                  <a:pt x="301" y="59"/>
                  <a:pt x="298" y="56"/>
                </a:cubicBezTo>
                <a:cubicBezTo>
                  <a:pt x="298" y="55"/>
                  <a:pt x="295" y="57"/>
                  <a:pt x="293" y="57"/>
                </a:cubicBezTo>
                <a:cubicBezTo>
                  <a:pt x="292" y="58"/>
                  <a:pt x="290" y="59"/>
                  <a:pt x="288" y="60"/>
                </a:cubicBezTo>
                <a:cubicBezTo>
                  <a:pt x="284" y="60"/>
                  <a:pt x="282" y="57"/>
                  <a:pt x="281" y="54"/>
                </a:cubicBezTo>
                <a:cubicBezTo>
                  <a:pt x="280" y="53"/>
                  <a:pt x="280" y="51"/>
                  <a:pt x="279" y="50"/>
                </a:cubicBezTo>
                <a:cubicBezTo>
                  <a:pt x="276" y="47"/>
                  <a:pt x="279" y="41"/>
                  <a:pt x="282" y="33"/>
                </a:cubicBezTo>
                <a:cubicBezTo>
                  <a:pt x="283" y="31"/>
                  <a:pt x="284" y="29"/>
                  <a:pt x="284" y="28"/>
                </a:cubicBezTo>
                <a:cubicBezTo>
                  <a:pt x="284" y="27"/>
                  <a:pt x="281" y="25"/>
                  <a:pt x="280" y="23"/>
                </a:cubicBezTo>
                <a:cubicBezTo>
                  <a:pt x="278" y="22"/>
                  <a:pt x="277" y="21"/>
                  <a:pt x="276" y="20"/>
                </a:cubicBezTo>
                <a:cubicBezTo>
                  <a:pt x="274" y="17"/>
                  <a:pt x="259" y="6"/>
                  <a:pt x="249" y="0"/>
                </a:cubicBezTo>
                <a:cubicBezTo>
                  <a:pt x="245" y="8"/>
                  <a:pt x="227" y="40"/>
                  <a:pt x="227" y="40"/>
                </a:cubicBezTo>
                <a:cubicBezTo>
                  <a:pt x="227" y="40"/>
                  <a:pt x="224" y="48"/>
                  <a:pt x="221" y="45"/>
                </a:cubicBezTo>
                <a:cubicBezTo>
                  <a:pt x="218" y="43"/>
                  <a:pt x="212" y="42"/>
                  <a:pt x="209" y="44"/>
                </a:cubicBezTo>
                <a:cubicBezTo>
                  <a:pt x="206" y="45"/>
                  <a:pt x="193" y="58"/>
                  <a:pt x="189" y="59"/>
                </a:cubicBezTo>
                <a:cubicBezTo>
                  <a:pt x="186" y="59"/>
                  <a:pt x="179" y="59"/>
                  <a:pt x="178" y="62"/>
                </a:cubicBezTo>
                <a:cubicBezTo>
                  <a:pt x="178" y="65"/>
                  <a:pt x="180" y="84"/>
                  <a:pt x="176" y="85"/>
                </a:cubicBezTo>
                <a:cubicBezTo>
                  <a:pt x="172" y="86"/>
                  <a:pt x="164" y="89"/>
                  <a:pt x="164" y="92"/>
                </a:cubicBezTo>
                <a:cubicBezTo>
                  <a:pt x="164" y="96"/>
                  <a:pt x="166" y="106"/>
                  <a:pt x="160" y="110"/>
                </a:cubicBezTo>
                <a:cubicBezTo>
                  <a:pt x="155" y="115"/>
                  <a:pt x="151" y="121"/>
                  <a:pt x="145" y="121"/>
                </a:cubicBezTo>
                <a:cubicBezTo>
                  <a:pt x="139" y="121"/>
                  <a:pt x="127" y="120"/>
                  <a:pt x="127" y="128"/>
                </a:cubicBezTo>
                <a:cubicBezTo>
                  <a:pt x="126" y="137"/>
                  <a:pt x="124" y="165"/>
                  <a:pt x="123" y="169"/>
                </a:cubicBezTo>
                <a:cubicBezTo>
                  <a:pt x="123" y="173"/>
                  <a:pt x="127" y="183"/>
                  <a:pt x="118" y="186"/>
                </a:cubicBezTo>
                <a:cubicBezTo>
                  <a:pt x="109" y="190"/>
                  <a:pt x="94" y="197"/>
                  <a:pt x="87" y="197"/>
                </a:cubicBezTo>
                <a:cubicBezTo>
                  <a:pt x="82" y="197"/>
                  <a:pt x="37" y="197"/>
                  <a:pt x="2" y="197"/>
                </a:cubicBezTo>
                <a:cubicBezTo>
                  <a:pt x="2" y="198"/>
                  <a:pt x="2" y="198"/>
                  <a:pt x="2" y="19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280"/>
          <p:cNvSpPr>
            <a:spLocks/>
          </p:cNvSpPr>
          <p:nvPr/>
        </p:nvSpPr>
        <p:spPr bwMode="auto">
          <a:xfrm>
            <a:off x="6322923" y="3736428"/>
            <a:ext cx="576649" cy="634316"/>
          </a:xfrm>
          <a:custGeom>
            <a:avLst/>
            <a:gdLst>
              <a:gd name="T0" fmla="*/ 6 w 205"/>
              <a:gd name="T1" fmla="*/ 75 h 225"/>
              <a:gd name="T2" fmla="*/ 6 w 205"/>
              <a:gd name="T3" fmla="*/ 80 h 225"/>
              <a:gd name="T4" fmla="*/ 14 w 205"/>
              <a:gd name="T5" fmla="*/ 94 h 225"/>
              <a:gd name="T6" fmla="*/ 16 w 205"/>
              <a:gd name="T7" fmla="*/ 102 h 225"/>
              <a:gd name="T8" fmla="*/ 16 w 205"/>
              <a:gd name="T9" fmla="*/ 118 h 225"/>
              <a:gd name="T10" fmla="*/ 17 w 205"/>
              <a:gd name="T11" fmla="*/ 135 h 225"/>
              <a:gd name="T12" fmla="*/ 25 w 205"/>
              <a:gd name="T13" fmla="*/ 136 h 225"/>
              <a:gd name="T14" fmla="*/ 35 w 205"/>
              <a:gd name="T15" fmla="*/ 129 h 225"/>
              <a:gd name="T16" fmla="*/ 44 w 205"/>
              <a:gd name="T17" fmla="*/ 137 h 225"/>
              <a:gd name="T18" fmla="*/ 53 w 205"/>
              <a:gd name="T19" fmla="*/ 139 h 225"/>
              <a:gd name="T20" fmla="*/ 71 w 205"/>
              <a:gd name="T21" fmla="*/ 141 h 225"/>
              <a:gd name="T22" fmla="*/ 82 w 205"/>
              <a:gd name="T23" fmla="*/ 144 h 225"/>
              <a:gd name="T24" fmla="*/ 93 w 205"/>
              <a:gd name="T25" fmla="*/ 138 h 225"/>
              <a:gd name="T26" fmla="*/ 101 w 205"/>
              <a:gd name="T27" fmla="*/ 142 h 225"/>
              <a:gd name="T28" fmla="*/ 107 w 205"/>
              <a:gd name="T29" fmla="*/ 143 h 225"/>
              <a:gd name="T30" fmla="*/ 108 w 205"/>
              <a:gd name="T31" fmla="*/ 155 h 225"/>
              <a:gd name="T32" fmla="*/ 108 w 205"/>
              <a:gd name="T33" fmla="*/ 165 h 225"/>
              <a:gd name="T34" fmla="*/ 113 w 205"/>
              <a:gd name="T35" fmla="*/ 171 h 225"/>
              <a:gd name="T36" fmla="*/ 120 w 205"/>
              <a:gd name="T37" fmla="*/ 166 h 225"/>
              <a:gd name="T38" fmla="*/ 131 w 205"/>
              <a:gd name="T39" fmla="*/ 171 h 225"/>
              <a:gd name="T40" fmla="*/ 132 w 205"/>
              <a:gd name="T41" fmla="*/ 177 h 225"/>
              <a:gd name="T42" fmla="*/ 141 w 205"/>
              <a:gd name="T43" fmla="*/ 183 h 225"/>
              <a:gd name="T44" fmla="*/ 136 w 205"/>
              <a:gd name="T45" fmla="*/ 196 h 225"/>
              <a:gd name="T46" fmla="*/ 151 w 205"/>
              <a:gd name="T47" fmla="*/ 205 h 225"/>
              <a:gd name="T48" fmla="*/ 154 w 205"/>
              <a:gd name="T49" fmla="*/ 225 h 225"/>
              <a:gd name="T50" fmla="*/ 169 w 205"/>
              <a:gd name="T51" fmla="*/ 219 h 225"/>
              <a:gd name="T52" fmla="*/ 176 w 205"/>
              <a:gd name="T53" fmla="*/ 216 h 225"/>
              <a:gd name="T54" fmla="*/ 191 w 205"/>
              <a:gd name="T55" fmla="*/ 209 h 225"/>
              <a:gd name="T56" fmla="*/ 202 w 205"/>
              <a:gd name="T57" fmla="*/ 186 h 225"/>
              <a:gd name="T58" fmla="*/ 204 w 205"/>
              <a:gd name="T59" fmla="*/ 175 h 225"/>
              <a:gd name="T60" fmla="*/ 195 w 205"/>
              <a:gd name="T61" fmla="*/ 147 h 225"/>
              <a:gd name="T62" fmla="*/ 181 w 205"/>
              <a:gd name="T63" fmla="*/ 131 h 225"/>
              <a:gd name="T64" fmla="*/ 136 w 205"/>
              <a:gd name="T65" fmla="*/ 22 h 225"/>
              <a:gd name="T66" fmla="*/ 100 w 205"/>
              <a:gd name="T67" fmla="*/ 1 h 225"/>
              <a:gd name="T68" fmla="*/ 92 w 205"/>
              <a:gd name="T69" fmla="*/ 15 h 225"/>
              <a:gd name="T70" fmla="*/ 85 w 205"/>
              <a:gd name="T71" fmla="*/ 26 h 225"/>
              <a:gd name="T72" fmla="*/ 99 w 205"/>
              <a:gd name="T73" fmla="*/ 61 h 225"/>
              <a:gd name="T74" fmla="*/ 104 w 205"/>
              <a:gd name="T75" fmla="*/ 71 h 225"/>
              <a:gd name="T76" fmla="*/ 106 w 205"/>
              <a:gd name="T77" fmla="*/ 87 h 225"/>
              <a:gd name="T78" fmla="*/ 105 w 205"/>
              <a:gd name="T79" fmla="*/ 92 h 225"/>
              <a:gd name="T80" fmla="*/ 96 w 205"/>
              <a:gd name="T81" fmla="*/ 98 h 225"/>
              <a:gd name="T82" fmla="*/ 81 w 205"/>
              <a:gd name="T83" fmla="*/ 95 h 225"/>
              <a:gd name="T84" fmla="*/ 76 w 205"/>
              <a:gd name="T85" fmla="*/ 94 h 225"/>
              <a:gd name="T86" fmla="*/ 77 w 205"/>
              <a:gd name="T87" fmla="*/ 80 h 225"/>
              <a:gd name="T88" fmla="*/ 84 w 205"/>
              <a:gd name="T89" fmla="*/ 73 h 225"/>
              <a:gd name="T90" fmla="*/ 62 w 205"/>
              <a:gd name="T91" fmla="*/ 57 h 225"/>
              <a:gd name="T92" fmla="*/ 38 w 205"/>
              <a:gd name="T93" fmla="*/ 44 h 225"/>
              <a:gd name="T94" fmla="*/ 13 w 205"/>
              <a:gd name="T95" fmla="*/ 54 h 225"/>
              <a:gd name="T96" fmla="*/ 8 w 205"/>
              <a:gd name="T97" fmla="*/ 7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25">
                <a:moveTo>
                  <a:pt x="8" y="72"/>
                </a:moveTo>
                <a:cubicBezTo>
                  <a:pt x="8" y="73"/>
                  <a:pt x="7" y="74"/>
                  <a:pt x="6" y="75"/>
                </a:cubicBezTo>
                <a:cubicBezTo>
                  <a:pt x="6" y="76"/>
                  <a:pt x="5" y="78"/>
                  <a:pt x="5" y="79"/>
                </a:cubicBezTo>
                <a:cubicBezTo>
                  <a:pt x="6" y="80"/>
                  <a:pt x="6" y="80"/>
                  <a:pt x="6" y="80"/>
                </a:cubicBezTo>
                <a:cubicBezTo>
                  <a:pt x="8" y="82"/>
                  <a:pt x="13" y="87"/>
                  <a:pt x="13" y="91"/>
                </a:cubicBezTo>
                <a:cubicBezTo>
                  <a:pt x="14" y="92"/>
                  <a:pt x="14" y="93"/>
                  <a:pt x="14" y="94"/>
                </a:cubicBezTo>
                <a:cubicBezTo>
                  <a:pt x="14" y="97"/>
                  <a:pt x="14" y="98"/>
                  <a:pt x="15" y="100"/>
                </a:cubicBezTo>
                <a:cubicBezTo>
                  <a:pt x="15" y="101"/>
                  <a:pt x="16" y="101"/>
                  <a:pt x="16" y="102"/>
                </a:cubicBezTo>
                <a:cubicBezTo>
                  <a:pt x="18" y="105"/>
                  <a:pt x="20" y="107"/>
                  <a:pt x="19" y="111"/>
                </a:cubicBezTo>
                <a:cubicBezTo>
                  <a:pt x="19" y="114"/>
                  <a:pt x="18" y="116"/>
                  <a:pt x="16" y="118"/>
                </a:cubicBezTo>
                <a:cubicBezTo>
                  <a:pt x="16" y="119"/>
                  <a:pt x="14" y="120"/>
                  <a:pt x="15" y="121"/>
                </a:cubicBezTo>
                <a:cubicBezTo>
                  <a:pt x="17" y="129"/>
                  <a:pt x="17" y="133"/>
                  <a:pt x="17" y="135"/>
                </a:cubicBezTo>
                <a:cubicBezTo>
                  <a:pt x="19" y="135"/>
                  <a:pt x="20" y="136"/>
                  <a:pt x="21" y="136"/>
                </a:cubicBezTo>
                <a:cubicBezTo>
                  <a:pt x="23" y="136"/>
                  <a:pt x="24" y="136"/>
                  <a:pt x="25" y="136"/>
                </a:cubicBezTo>
                <a:cubicBezTo>
                  <a:pt x="27" y="136"/>
                  <a:pt x="28" y="135"/>
                  <a:pt x="30" y="133"/>
                </a:cubicBezTo>
                <a:cubicBezTo>
                  <a:pt x="31" y="132"/>
                  <a:pt x="33" y="131"/>
                  <a:pt x="35" y="129"/>
                </a:cubicBezTo>
                <a:cubicBezTo>
                  <a:pt x="37" y="128"/>
                  <a:pt x="38" y="129"/>
                  <a:pt x="39" y="129"/>
                </a:cubicBezTo>
                <a:cubicBezTo>
                  <a:pt x="42" y="130"/>
                  <a:pt x="43" y="134"/>
                  <a:pt x="44" y="137"/>
                </a:cubicBezTo>
                <a:cubicBezTo>
                  <a:pt x="44" y="138"/>
                  <a:pt x="44" y="139"/>
                  <a:pt x="45" y="140"/>
                </a:cubicBezTo>
                <a:cubicBezTo>
                  <a:pt x="45" y="140"/>
                  <a:pt x="50" y="140"/>
                  <a:pt x="53" y="139"/>
                </a:cubicBezTo>
                <a:cubicBezTo>
                  <a:pt x="55" y="139"/>
                  <a:pt x="58" y="138"/>
                  <a:pt x="60" y="138"/>
                </a:cubicBezTo>
                <a:cubicBezTo>
                  <a:pt x="60" y="138"/>
                  <a:pt x="66" y="138"/>
                  <a:pt x="71" y="141"/>
                </a:cubicBezTo>
                <a:cubicBezTo>
                  <a:pt x="72" y="141"/>
                  <a:pt x="73" y="141"/>
                  <a:pt x="74" y="142"/>
                </a:cubicBezTo>
                <a:cubicBezTo>
                  <a:pt x="77" y="143"/>
                  <a:pt x="80" y="144"/>
                  <a:pt x="82" y="144"/>
                </a:cubicBezTo>
                <a:cubicBezTo>
                  <a:pt x="82" y="144"/>
                  <a:pt x="84" y="142"/>
                  <a:pt x="85" y="141"/>
                </a:cubicBezTo>
                <a:cubicBezTo>
                  <a:pt x="88" y="139"/>
                  <a:pt x="90" y="137"/>
                  <a:pt x="93" y="138"/>
                </a:cubicBezTo>
                <a:cubicBezTo>
                  <a:pt x="95" y="139"/>
                  <a:pt x="96" y="140"/>
                  <a:pt x="97" y="141"/>
                </a:cubicBezTo>
                <a:cubicBezTo>
                  <a:pt x="99" y="142"/>
                  <a:pt x="100" y="142"/>
                  <a:pt x="101" y="142"/>
                </a:cubicBezTo>
                <a:cubicBezTo>
                  <a:pt x="101" y="142"/>
                  <a:pt x="102" y="142"/>
                  <a:pt x="103" y="142"/>
                </a:cubicBezTo>
                <a:cubicBezTo>
                  <a:pt x="104" y="142"/>
                  <a:pt x="106" y="142"/>
                  <a:pt x="107" y="143"/>
                </a:cubicBezTo>
                <a:cubicBezTo>
                  <a:pt x="109" y="144"/>
                  <a:pt x="109" y="146"/>
                  <a:pt x="109" y="147"/>
                </a:cubicBezTo>
                <a:cubicBezTo>
                  <a:pt x="109" y="149"/>
                  <a:pt x="108" y="152"/>
                  <a:pt x="108" y="155"/>
                </a:cubicBezTo>
                <a:cubicBezTo>
                  <a:pt x="107" y="158"/>
                  <a:pt x="107" y="162"/>
                  <a:pt x="107" y="164"/>
                </a:cubicBezTo>
                <a:cubicBezTo>
                  <a:pt x="108" y="165"/>
                  <a:pt x="108" y="165"/>
                  <a:pt x="108" y="165"/>
                </a:cubicBezTo>
                <a:cubicBezTo>
                  <a:pt x="110" y="169"/>
                  <a:pt x="111" y="171"/>
                  <a:pt x="112" y="172"/>
                </a:cubicBezTo>
                <a:cubicBezTo>
                  <a:pt x="112" y="172"/>
                  <a:pt x="113" y="171"/>
                  <a:pt x="113" y="171"/>
                </a:cubicBezTo>
                <a:cubicBezTo>
                  <a:pt x="115" y="168"/>
                  <a:pt x="116" y="166"/>
                  <a:pt x="119" y="166"/>
                </a:cubicBezTo>
                <a:cubicBezTo>
                  <a:pt x="120" y="166"/>
                  <a:pt x="120" y="166"/>
                  <a:pt x="120" y="166"/>
                </a:cubicBezTo>
                <a:cubicBezTo>
                  <a:pt x="123" y="166"/>
                  <a:pt x="128" y="166"/>
                  <a:pt x="130" y="168"/>
                </a:cubicBezTo>
                <a:cubicBezTo>
                  <a:pt x="131" y="169"/>
                  <a:pt x="131" y="170"/>
                  <a:pt x="131" y="171"/>
                </a:cubicBezTo>
                <a:cubicBezTo>
                  <a:pt x="131" y="172"/>
                  <a:pt x="131" y="173"/>
                  <a:pt x="131" y="174"/>
                </a:cubicBezTo>
                <a:cubicBezTo>
                  <a:pt x="131" y="177"/>
                  <a:pt x="131" y="177"/>
                  <a:pt x="132" y="177"/>
                </a:cubicBezTo>
                <a:cubicBezTo>
                  <a:pt x="133" y="177"/>
                  <a:pt x="134" y="177"/>
                  <a:pt x="135" y="177"/>
                </a:cubicBezTo>
                <a:cubicBezTo>
                  <a:pt x="137" y="177"/>
                  <a:pt x="141" y="178"/>
                  <a:pt x="141" y="183"/>
                </a:cubicBezTo>
                <a:cubicBezTo>
                  <a:pt x="141" y="186"/>
                  <a:pt x="140" y="189"/>
                  <a:pt x="138" y="191"/>
                </a:cubicBezTo>
                <a:cubicBezTo>
                  <a:pt x="138" y="193"/>
                  <a:pt x="137" y="195"/>
                  <a:pt x="136" y="196"/>
                </a:cubicBezTo>
                <a:cubicBezTo>
                  <a:pt x="137" y="196"/>
                  <a:pt x="137" y="196"/>
                  <a:pt x="137" y="196"/>
                </a:cubicBezTo>
                <a:cubicBezTo>
                  <a:pt x="144" y="199"/>
                  <a:pt x="150" y="202"/>
                  <a:pt x="151" y="205"/>
                </a:cubicBezTo>
                <a:cubicBezTo>
                  <a:pt x="151" y="206"/>
                  <a:pt x="151" y="208"/>
                  <a:pt x="151" y="210"/>
                </a:cubicBezTo>
                <a:cubicBezTo>
                  <a:pt x="152" y="215"/>
                  <a:pt x="152" y="220"/>
                  <a:pt x="154" y="225"/>
                </a:cubicBezTo>
                <a:cubicBezTo>
                  <a:pt x="155" y="223"/>
                  <a:pt x="158" y="222"/>
                  <a:pt x="161" y="219"/>
                </a:cubicBezTo>
                <a:cubicBezTo>
                  <a:pt x="163" y="218"/>
                  <a:pt x="166" y="219"/>
                  <a:pt x="169" y="219"/>
                </a:cubicBezTo>
                <a:cubicBezTo>
                  <a:pt x="170" y="220"/>
                  <a:pt x="172" y="220"/>
                  <a:pt x="172" y="220"/>
                </a:cubicBezTo>
                <a:cubicBezTo>
                  <a:pt x="173" y="220"/>
                  <a:pt x="175" y="218"/>
                  <a:pt x="176" y="216"/>
                </a:cubicBezTo>
                <a:cubicBezTo>
                  <a:pt x="178" y="212"/>
                  <a:pt x="181" y="212"/>
                  <a:pt x="186" y="212"/>
                </a:cubicBezTo>
                <a:cubicBezTo>
                  <a:pt x="189" y="212"/>
                  <a:pt x="190" y="210"/>
                  <a:pt x="191" y="209"/>
                </a:cubicBezTo>
                <a:cubicBezTo>
                  <a:pt x="192" y="208"/>
                  <a:pt x="192" y="208"/>
                  <a:pt x="192" y="208"/>
                </a:cubicBezTo>
                <a:cubicBezTo>
                  <a:pt x="193" y="206"/>
                  <a:pt x="200" y="193"/>
                  <a:pt x="202" y="186"/>
                </a:cubicBezTo>
                <a:cubicBezTo>
                  <a:pt x="203" y="184"/>
                  <a:pt x="203" y="184"/>
                  <a:pt x="203" y="184"/>
                </a:cubicBezTo>
                <a:cubicBezTo>
                  <a:pt x="204" y="178"/>
                  <a:pt x="205" y="177"/>
                  <a:pt x="204" y="175"/>
                </a:cubicBezTo>
                <a:cubicBezTo>
                  <a:pt x="203" y="172"/>
                  <a:pt x="198" y="154"/>
                  <a:pt x="197" y="152"/>
                </a:cubicBezTo>
                <a:cubicBezTo>
                  <a:pt x="196" y="151"/>
                  <a:pt x="196" y="150"/>
                  <a:pt x="195" y="147"/>
                </a:cubicBezTo>
                <a:cubicBezTo>
                  <a:pt x="193" y="143"/>
                  <a:pt x="190" y="136"/>
                  <a:pt x="188" y="134"/>
                </a:cubicBezTo>
                <a:cubicBezTo>
                  <a:pt x="188" y="133"/>
                  <a:pt x="184" y="132"/>
                  <a:pt x="181" y="131"/>
                </a:cubicBezTo>
                <a:cubicBezTo>
                  <a:pt x="177" y="130"/>
                  <a:pt x="174" y="129"/>
                  <a:pt x="172" y="127"/>
                </a:cubicBezTo>
                <a:cubicBezTo>
                  <a:pt x="168" y="124"/>
                  <a:pt x="136" y="23"/>
                  <a:pt x="136" y="22"/>
                </a:cubicBezTo>
                <a:cubicBezTo>
                  <a:pt x="135" y="17"/>
                  <a:pt x="137" y="3"/>
                  <a:pt x="137" y="1"/>
                </a:cubicBezTo>
                <a:cubicBezTo>
                  <a:pt x="116" y="1"/>
                  <a:pt x="100" y="1"/>
                  <a:pt x="100" y="1"/>
                </a:cubicBezTo>
                <a:cubicBezTo>
                  <a:pt x="95" y="1"/>
                  <a:pt x="74" y="0"/>
                  <a:pt x="78" y="5"/>
                </a:cubicBezTo>
                <a:cubicBezTo>
                  <a:pt x="81" y="11"/>
                  <a:pt x="89" y="15"/>
                  <a:pt x="92" y="15"/>
                </a:cubicBezTo>
                <a:cubicBezTo>
                  <a:pt x="95" y="16"/>
                  <a:pt x="98" y="19"/>
                  <a:pt x="95" y="20"/>
                </a:cubicBezTo>
                <a:cubicBezTo>
                  <a:pt x="92" y="21"/>
                  <a:pt x="85" y="24"/>
                  <a:pt x="85" y="26"/>
                </a:cubicBezTo>
                <a:cubicBezTo>
                  <a:pt x="85" y="28"/>
                  <a:pt x="80" y="43"/>
                  <a:pt x="84" y="46"/>
                </a:cubicBezTo>
                <a:cubicBezTo>
                  <a:pt x="88" y="50"/>
                  <a:pt x="99" y="58"/>
                  <a:pt x="99" y="61"/>
                </a:cubicBezTo>
                <a:cubicBezTo>
                  <a:pt x="99" y="63"/>
                  <a:pt x="99" y="69"/>
                  <a:pt x="99" y="74"/>
                </a:cubicBezTo>
                <a:cubicBezTo>
                  <a:pt x="104" y="71"/>
                  <a:pt x="104" y="71"/>
                  <a:pt x="104" y="71"/>
                </a:cubicBezTo>
                <a:cubicBezTo>
                  <a:pt x="105" y="71"/>
                  <a:pt x="107" y="71"/>
                  <a:pt x="107" y="72"/>
                </a:cubicBezTo>
                <a:cubicBezTo>
                  <a:pt x="109" y="75"/>
                  <a:pt x="109" y="84"/>
                  <a:pt x="106" y="87"/>
                </a:cubicBezTo>
                <a:cubicBezTo>
                  <a:pt x="105" y="88"/>
                  <a:pt x="105" y="88"/>
                  <a:pt x="105" y="90"/>
                </a:cubicBezTo>
                <a:cubicBezTo>
                  <a:pt x="105" y="90"/>
                  <a:pt x="105" y="91"/>
                  <a:pt x="105" y="92"/>
                </a:cubicBezTo>
                <a:cubicBezTo>
                  <a:pt x="105" y="96"/>
                  <a:pt x="101" y="97"/>
                  <a:pt x="97" y="98"/>
                </a:cubicBezTo>
                <a:cubicBezTo>
                  <a:pt x="96" y="98"/>
                  <a:pt x="96" y="98"/>
                  <a:pt x="96" y="98"/>
                </a:cubicBezTo>
                <a:cubicBezTo>
                  <a:pt x="94" y="99"/>
                  <a:pt x="93" y="99"/>
                  <a:pt x="91" y="99"/>
                </a:cubicBezTo>
                <a:cubicBezTo>
                  <a:pt x="88" y="99"/>
                  <a:pt x="86" y="98"/>
                  <a:pt x="81" y="95"/>
                </a:cubicBezTo>
                <a:cubicBezTo>
                  <a:pt x="81" y="95"/>
                  <a:pt x="81" y="95"/>
                  <a:pt x="81" y="94"/>
                </a:cubicBezTo>
                <a:cubicBezTo>
                  <a:pt x="80" y="95"/>
                  <a:pt x="77" y="95"/>
                  <a:pt x="76" y="94"/>
                </a:cubicBezTo>
                <a:cubicBezTo>
                  <a:pt x="74" y="92"/>
                  <a:pt x="75" y="89"/>
                  <a:pt x="76" y="85"/>
                </a:cubicBezTo>
                <a:cubicBezTo>
                  <a:pt x="77" y="83"/>
                  <a:pt x="77" y="82"/>
                  <a:pt x="77" y="80"/>
                </a:cubicBezTo>
                <a:cubicBezTo>
                  <a:pt x="77" y="76"/>
                  <a:pt x="81" y="74"/>
                  <a:pt x="83" y="73"/>
                </a:cubicBezTo>
                <a:cubicBezTo>
                  <a:pt x="84" y="73"/>
                  <a:pt x="84" y="73"/>
                  <a:pt x="84" y="73"/>
                </a:cubicBezTo>
                <a:cubicBezTo>
                  <a:pt x="83" y="68"/>
                  <a:pt x="80" y="64"/>
                  <a:pt x="78" y="63"/>
                </a:cubicBezTo>
                <a:cubicBezTo>
                  <a:pt x="73" y="61"/>
                  <a:pt x="64" y="60"/>
                  <a:pt x="62" y="57"/>
                </a:cubicBezTo>
                <a:cubicBezTo>
                  <a:pt x="60" y="53"/>
                  <a:pt x="52" y="44"/>
                  <a:pt x="48" y="43"/>
                </a:cubicBezTo>
                <a:cubicBezTo>
                  <a:pt x="44" y="42"/>
                  <a:pt x="41" y="39"/>
                  <a:pt x="38" y="44"/>
                </a:cubicBezTo>
                <a:cubicBezTo>
                  <a:pt x="35" y="48"/>
                  <a:pt x="35" y="57"/>
                  <a:pt x="31" y="57"/>
                </a:cubicBezTo>
                <a:cubicBezTo>
                  <a:pt x="27" y="56"/>
                  <a:pt x="17" y="51"/>
                  <a:pt x="13" y="54"/>
                </a:cubicBezTo>
                <a:cubicBezTo>
                  <a:pt x="10" y="56"/>
                  <a:pt x="4" y="60"/>
                  <a:pt x="0" y="61"/>
                </a:cubicBezTo>
                <a:cubicBezTo>
                  <a:pt x="4" y="64"/>
                  <a:pt x="9" y="69"/>
                  <a:pt x="8" y="7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281"/>
          <p:cNvSpPr>
            <a:spLocks/>
          </p:cNvSpPr>
          <p:nvPr/>
        </p:nvSpPr>
        <p:spPr bwMode="auto">
          <a:xfrm>
            <a:off x="6545143" y="3947396"/>
            <a:ext cx="73135" cy="60477"/>
          </a:xfrm>
          <a:custGeom>
            <a:avLst/>
            <a:gdLst>
              <a:gd name="T0" fmla="*/ 9 w 26"/>
              <a:gd name="T1" fmla="*/ 10 h 21"/>
              <a:gd name="T2" fmla="*/ 7 w 26"/>
              <a:gd name="T3" fmla="*/ 1 h 21"/>
              <a:gd name="T4" fmla="*/ 6 w 26"/>
              <a:gd name="T5" fmla="*/ 2 h 21"/>
              <a:gd name="T6" fmla="*/ 2 w 26"/>
              <a:gd name="T7" fmla="*/ 5 h 21"/>
              <a:gd name="T8" fmla="*/ 1 w 26"/>
              <a:gd name="T9" fmla="*/ 11 h 21"/>
              <a:gd name="T10" fmla="*/ 0 w 26"/>
              <a:gd name="T11" fmla="*/ 15 h 21"/>
              <a:gd name="T12" fmla="*/ 5 w 26"/>
              <a:gd name="T13" fmla="*/ 17 h 21"/>
              <a:gd name="T14" fmla="*/ 16 w 26"/>
              <a:gd name="T15" fmla="*/ 20 h 21"/>
              <a:gd name="T16" fmla="*/ 17 w 26"/>
              <a:gd name="T17" fmla="*/ 19 h 21"/>
              <a:gd name="T18" fmla="*/ 22 w 26"/>
              <a:gd name="T19" fmla="*/ 17 h 21"/>
              <a:gd name="T20" fmla="*/ 22 w 26"/>
              <a:gd name="T21" fmla="*/ 15 h 21"/>
              <a:gd name="T22" fmla="*/ 24 w 26"/>
              <a:gd name="T23" fmla="*/ 9 h 21"/>
              <a:gd name="T24" fmla="*/ 26 w 26"/>
              <a:gd name="T25" fmla="*/ 0 h 21"/>
              <a:gd name="T26" fmla="*/ 21 w 26"/>
              <a:gd name="T27" fmla="*/ 3 h 21"/>
              <a:gd name="T28" fmla="*/ 20 w 26"/>
              <a:gd name="T29" fmla="*/ 3 h 21"/>
              <a:gd name="T30" fmla="*/ 20 w 26"/>
              <a:gd name="T31" fmla="*/ 5 h 21"/>
              <a:gd name="T32" fmla="*/ 9 w 26"/>
              <a:gd name="T3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1">
                <a:moveTo>
                  <a:pt x="9" y="10"/>
                </a:moveTo>
                <a:cubicBezTo>
                  <a:pt x="9" y="8"/>
                  <a:pt x="8" y="5"/>
                  <a:pt x="7" y="1"/>
                </a:cubicBezTo>
                <a:cubicBezTo>
                  <a:pt x="6" y="2"/>
                  <a:pt x="6" y="2"/>
                  <a:pt x="6" y="2"/>
                </a:cubicBezTo>
                <a:cubicBezTo>
                  <a:pt x="5" y="2"/>
                  <a:pt x="2" y="3"/>
                  <a:pt x="2" y="5"/>
                </a:cubicBezTo>
                <a:cubicBezTo>
                  <a:pt x="2" y="7"/>
                  <a:pt x="2" y="9"/>
                  <a:pt x="1" y="11"/>
                </a:cubicBezTo>
                <a:cubicBezTo>
                  <a:pt x="1" y="12"/>
                  <a:pt x="0" y="13"/>
                  <a:pt x="0" y="15"/>
                </a:cubicBezTo>
                <a:cubicBezTo>
                  <a:pt x="1" y="14"/>
                  <a:pt x="2" y="14"/>
                  <a:pt x="5" y="17"/>
                </a:cubicBezTo>
                <a:cubicBezTo>
                  <a:pt x="10" y="20"/>
                  <a:pt x="12" y="21"/>
                  <a:pt x="16" y="20"/>
                </a:cubicBezTo>
                <a:cubicBezTo>
                  <a:pt x="17" y="19"/>
                  <a:pt x="17" y="19"/>
                  <a:pt x="17" y="19"/>
                </a:cubicBezTo>
                <a:cubicBezTo>
                  <a:pt x="20" y="18"/>
                  <a:pt x="22" y="18"/>
                  <a:pt x="22" y="17"/>
                </a:cubicBezTo>
                <a:cubicBezTo>
                  <a:pt x="22" y="16"/>
                  <a:pt x="22" y="16"/>
                  <a:pt x="22" y="15"/>
                </a:cubicBezTo>
                <a:cubicBezTo>
                  <a:pt x="22" y="13"/>
                  <a:pt x="22" y="11"/>
                  <a:pt x="24" y="9"/>
                </a:cubicBezTo>
                <a:cubicBezTo>
                  <a:pt x="26" y="7"/>
                  <a:pt x="26" y="3"/>
                  <a:pt x="26" y="0"/>
                </a:cubicBezTo>
                <a:cubicBezTo>
                  <a:pt x="21" y="3"/>
                  <a:pt x="21" y="3"/>
                  <a:pt x="21" y="3"/>
                </a:cubicBezTo>
                <a:cubicBezTo>
                  <a:pt x="21" y="3"/>
                  <a:pt x="21" y="3"/>
                  <a:pt x="20" y="3"/>
                </a:cubicBezTo>
                <a:cubicBezTo>
                  <a:pt x="20" y="4"/>
                  <a:pt x="20" y="5"/>
                  <a:pt x="20" y="5"/>
                </a:cubicBezTo>
                <a:cubicBezTo>
                  <a:pt x="18" y="6"/>
                  <a:pt x="10" y="15"/>
                  <a:pt x="9" y="1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282"/>
          <p:cNvSpPr>
            <a:spLocks/>
          </p:cNvSpPr>
          <p:nvPr/>
        </p:nvSpPr>
        <p:spPr bwMode="auto">
          <a:xfrm>
            <a:off x="7419963" y="2837697"/>
            <a:ext cx="700418" cy="904356"/>
          </a:xfrm>
          <a:custGeom>
            <a:avLst/>
            <a:gdLst>
              <a:gd name="T0" fmla="*/ 0 w 249"/>
              <a:gd name="T1" fmla="*/ 119 h 321"/>
              <a:gd name="T2" fmla="*/ 28 w 249"/>
              <a:gd name="T3" fmla="*/ 140 h 321"/>
              <a:gd name="T4" fmla="*/ 31 w 249"/>
              <a:gd name="T5" fmla="*/ 143 h 321"/>
              <a:gd name="T6" fmla="*/ 37 w 249"/>
              <a:gd name="T7" fmla="*/ 152 h 321"/>
              <a:gd name="T8" fmla="*/ 35 w 249"/>
              <a:gd name="T9" fmla="*/ 157 h 321"/>
              <a:gd name="T10" fmla="*/ 31 w 249"/>
              <a:gd name="T11" fmla="*/ 171 h 321"/>
              <a:gd name="T12" fmla="*/ 33 w 249"/>
              <a:gd name="T13" fmla="*/ 175 h 321"/>
              <a:gd name="T14" fmla="*/ 36 w 249"/>
              <a:gd name="T15" fmla="*/ 179 h 321"/>
              <a:gd name="T16" fmla="*/ 41 w 249"/>
              <a:gd name="T17" fmla="*/ 177 h 321"/>
              <a:gd name="T18" fmla="*/ 50 w 249"/>
              <a:gd name="T19" fmla="*/ 176 h 321"/>
              <a:gd name="T20" fmla="*/ 63 w 249"/>
              <a:gd name="T21" fmla="*/ 181 h 321"/>
              <a:gd name="T22" fmla="*/ 65 w 249"/>
              <a:gd name="T23" fmla="*/ 181 h 321"/>
              <a:gd name="T24" fmla="*/ 63 w 249"/>
              <a:gd name="T25" fmla="*/ 169 h 321"/>
              <a:gd name="T26" fmla="*/ 65 w 249"/>
              <a:gd name="T27" fmla="*/ 160 h 321"/>
              <a:gd name="T28" fmla="*/ 73 w 249"/>
              <a:gd name="T29" fmla="*/ 149 h 321"/>
              <a:gd name="T30" fmla="*/ 81 w 249"/>
              <a:gd name="T31" fmla="*/ 155 h 321"/>
              <a:gd name="T32" fmla="*/ 78 w 249"/>
              <a:gd name="T33" fmla="*/ 162 h 321"/>
              <a:gd name="T34" fmla="*/ 72 w 249"/>
              <a:gd name="T35" fmla="*/ 175 h 321"/>
              <a:gd name="T36" fmla="*/ 81 w 249"/>
              <a:gd name="T37" fmla="*/ 186 h 321"/>
              <a:gd name="T38" fmla="*/ 87 w 249"/>
              <a:gd name="T39" fmla="*/ 209 h 321"/>
              <a:gd name="T40" fmla="*/ 95 w 249"/>
              <a:gd name="T41" fmla="*/ 222 h 321"/>
              <a:gd name="T42" fmla="*/ 104 w 249"/>
              <a:gd name="T43" fmla="*/ 250 h 321"/>
              <a:gd name="T44" fmla="*/ 119 w 249"/>
              <a:gd name="T45" fmla="*/ 267 h 321"/>
              <a:gd name="T46" fmla="*/ 122 w 249"/>
              <a:gd name="T47" fmla="*/ 287 h 321"/>
              <a:gd name="T48" fmla="*/ 133 w 249"/>
              <a:gd name="T49" fmla="*/ 302 h 321"/>
              <a:gd name="T50" fmla="*/ 174 w 249"/>
              <a:gd name="T51" fmla="*/ 321 h 321"/>
              <a:gd name="T52" fmla="*/ 195 w 249"/>
              <a:gd name="T53" fmla="*/ 316 h 321"/>
              <a:gd name="T54" fmla="*/ 213 w 249"/>
              <a:gd name="T55" fmla="*/ 315 h 321"/>
              <a:gd name="T56" fmla="*/ 234 w 249"/>
              <a:gd name="T57" fmla="*/ 295 h 321"/>
              <a:gd name="T58" fmla="*/ 245 w 249"/>
              <a:gd name="T59" fmla="*/ 276 h 321"/>
              <a:gd name="T60" fmla="*/ 249 w 249"/>
              <a:gd name="T61" fmla="*/ 236 h 321"/>
              <a:gd name="T62" fmla="*/ 238 w 249"/>
              <a:gd name="T63" fmla="*/ 223 h 321"/>
              <a:gd name="T64" fmla="*/ 237 w 249"/>
              <a:gd name="T65" fmla="*/ 203 h 321"/>
              <a:gd name="T66" fmla="*/ 233 w 249"/>
              <a:gd name="T67" fmla="*/ 191 h 321"/>
              <a:gd name="T68" fmla="*/ 236 w 249"/>
              <a:gd name="T69" fmla="*/ 172 h 321"/>
              <a:gd name="T70" fmla="*/ 234 w 249"/>
              <a:gd name="T71" fmla="*/ 141 h 321"/>
              <a:gd name="T72" fmla="*/ 222 w 249"/>
              <a:gd name="T73" fmla="*/ 124 h 321"/>
              <a:gd name="T74" fmla="*/ 219 w 249"/>
              <a:gd name="T75" fmla="*/ 108 h 321"/>
              <a:gd name="T76" fmla="*/ 210 w 249"/>
              <a:gd name="T77" fmla="*/ 99 h 321"/>
              <a:gd name="T78" fmla="*/ 208 w 249"/>
              <a:gd name="T79" fmla="*/ 86 h 321"/>
              <a:gd name="T80" fmla="*/ 188 w 249"/>
              <a:gd name="T81" fmla="*/ 70 h 321"/>
              <a:gd name="T82" fmla="*/ 188 w 249"/>
              <a:gd name="T83" fmla="*/ 57 h 321"/>
              <a:gd name="T84" fmla="*/ 184 w 249"/>
              <a:gd name="T85" fmla="*/ 45 h 321"/>
              <a:gd name="T86" fmla="*/ 191 w 249"/>
              <a:gd name="T87" fmla="*/ 37 h 321"/>
              <a:gd name="T88" fmla="*/ 206 w 249"/>
              <a:gd name="T89" fmla="*/ 50 h 321"/>
              <a:gd name="T90" fmla="*/ 208 w 249"/>
              <a:gd name="T91" fmla="*/ 44 h 321"/>
              <a:gd name="T92" fmla="*/ 204 w 249"/>
              <a:gd name="T93" fmla="*/ 27 h 321"/>
              <a:gd name="T94" fmla="*/ 183 w 249"/>
              <a:gd name="T95" fmla="*/ 23 h 321"/>
              <a:gd name="T96" fmla="*/ 177 w 249"/>
              <a:gd name="T97" fmla="*/ 22 h 321"/>
              <a:gd name="T98" fmla="*/ 177 w 249"/>
              <a:gd name="T99" fmla="*/ 11 h 321"/>
              <a:gd name="T100" fmla="*/ 166 w 249"/>
              <a:gd name="T101" fmla="*/ 16 h 321"/>
              <a:gd name="T102" fmla="*/ 153 w 249"/>
              <a:gd name="T103" fmla="*/ 9 h 321"/>
              <a:gd name="T104" fmla="*/ 141 w 249"/>
              <a:gd name="T105" fmla="*/ 9 h 321"/>
              <a:gd name="T106" fmla="*/ 121 w 249"/>
              <a:gd name="T107" fmla="*/ 2 h 321"/>
              <a:gd name="T108" fmla="*/ 70 w 249"/>
              <a:gd name="T109" fmla="*/ 30 h 321"/>
              <a:gd name="T110" fmla="*/ 70 w 249"/>
              <a:gd name="T111" fmla="*/ 65 h 321"/>
              <a:gd name="T112" fmla="*/ 58 w 249"/>
              <a:gd name="T113" fmla="*/ 84 h 321"/>
              <a:gd name="T114" fmla="*/ 21 w 249"/>
              <a:gd name="T115" fmla="*/ 87 h 321"/>
              <a:gd name="T116" fmla="*/ 2 w 249"/>
              <a:gd name="T117" fmla="*/ 108 h 321"/>
              <a:gd name="T118" fmla="*/ 0 w 249"/>
              <a:gd name="T119" fmla="*/ 119 h 321"/>
              <a:gd name="T120" fmla="*/ 0 w 249"/>
              <a:gd name="T121" fmla="*/ 1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21">
                <a:moveTo>
                  <a:pt x="0" y="119"/>
                </a:moveTo>
                <a:cubicBezTo>
                  <a:pt x="3" y="121"/>
                  <a:pt x="25" y="137"/>
                  <a:pt x="28" y="140"/>
                </a:cubicBezTo>
                <a:cubicBezTo>
                  <a:pt x="29" y="141"/>
                  <a:pt x="30" y="142"/>
                  <a:pt x="31" y="143"/>
                </a:cubicBezTo>
                <a:cubicBezTo>
                  <a:pt x="34" y="146"/>
                  <a:pt x="37" y="148"/>
                  <a:pt x="37" y="152"/>
                </a:cubicBezTo>
                <a:cubicBezTo>
                  <a:pt x="36" y="153"/>
                  <a:pt x="36" y="155"/>
                  <a:pt x="35" y="157"/>
                </a:cubicBezTo>
                <a:cubicBezTo>
                  <a:pt x="33" y="161"/>
                  <a:pt x="30" y="169"/>
                  <a:pt x="31" y="171"/>
                </a:cubicBezTo>
                <a:cubicBezTo>
                  <a:pt x="32" y="172"/>
                  <a:pt x="33" y="174"/>
                  <a:pt x="33" y="175"/>
                </a:cubicBezTo>
                <a:cubicBezTo>
                  <a:pt x="35" y="178"/>
                  <a:pt x="35" y="179"/>
                  <a:pt x="36" y="179"/>
                </a:cubicBezTo>
                <a:cubicBezTo>
                  <a:pt x="38" y="179"/>
                  <a:pt x="39" y="178"/>
                  <a:pt x="41" y="177"/>
                </a:cubicBezTo>
                <a:cubicBezTo>
                  <a:pt x="44" y="175"/>
                  <a:pt x="47" y="173"/>
                  <a:pt x="50" y="176"/>
                </a:cubicBezTo>
                <a:cubicBezTo>
                  <a:pt x="52" y="178"/>
                  <a:pt x="60" y="181"/>
                  <a:pt x="63" y="181"/>
                </a:cubicBezTo>
                <a:cubicBezTo>
                  <a:pt x="64" y="181"/>
                  <a:pt x="64" y="181"/>
                  <a:pt x="65" y="181"/>
                </a:cubicBezTo>
                <a:cubicBezTo>
                  <a:pt x="64" y="176"/>
                  <a:pt x="63" y="172"/>
                  <a:pt x="63" y="169"/>
                </a:cubicBezTo>
                <a:cubicBezTo>
                  <a:pt x="61" y="163"/>
                  <a:pt x="63" y="161"/>
                  <a:pt x="65" y="160"/>
                </a:cubicBezTo>
                <a:cubicBezTo>
                  <a:pt x="68" y="159"/>
                  <a:pt x="71" y="153"/>
                  <a:pt x="73" y="149"/>
                </a:cubicBezTo>
                <a:cubicBezTo>
                  <a:pt x="75" y="145"/>
                  <a:pt x="79" y="152"/>
                  <a:pt x="81" y="155"/>
                </a:cubicBezTo>
                <a:cubicBezTo>
                  <a:pt x="83" y="158"/>
                  <a:pt x="80" y="160"/>
                  <a:pt x="78" y="162"/>
                </a:cubicBezTo>
                <a:cubicBezTo>
                  <a:pt x="75" y="164"/>
                  <a:pt x="74" y="168"/>
                  <a:pt x="72" y="175"/>
                </a:cubicBezTo>
                <a:cubicBezTo>
                  <a:pt x="71" y="181"/>
                  <a:pt x="77" y="183"/>
                  <a:pt x="81" y="186"/>
                </a:cubicBezTo>
                <a:cubicBezTo>
                  <a:pt x="85" y="189"/>
                  <a:pt x="87" y="204"/>
                  <a:pt x="87" y="209"/>
                </a:cubicBezTo>
                <a:cubicBezTo>
                  <a:pt x="87" y="214"/>
                  <a:pt x="92" y="219"/>
                  <a:pt x="95" y="222"/>
                </a:cubicBezTo>
                <a:cubicBezTo>
                  <a:pt x="98" y="225"/>
                  <a:pt x="101" y="244"/>
                  <a:pt x="104" y="250"/>
                </a:cubicBezTo>
                <a:cubicBezTo>
                  <a:pt x="107" y="257"/>
                  <a:pt x="115" y="264"/>
                  <a:pt x="119" y="267"/>
                </a:cubicBezTo>
                <a:cubicBezTo>
                  <a:pt x="123" y="271"/>
                  <a:pt x="121" y="282"/>
                  <a:pt x="122" y="287"/>
                </a:cubicBezTo>
                <a:cubicBezTo>
                  <a:pt x="123" y="293"/>
                  <a:pt x="129" y="297"/>
                  <a:pt x="133" y="302"/>
                </a:cubicBezTo>
                <a:cubicBezTo>
                  <a:pt x="137" y="307"/>
                  <a:pt x="170" y="321"/>
                  <a:pt x="174" y="321"/>
                </a:cubicBezTo>
                <a:cubicBezTo>
                  <a:pt x="179" y="321"/>
                  <a:pt x="191" y="318"/>
                  <a:pt x="195" y="316"/>
                </a:cubicBezTo>
                <a:cubicBezTo>
                  <a:pt x="199" y="315"/>
                  <a:pt x="205" y="316"/>
                  <a:pt x="213" y="315"/>
                </a:cubicBezTo>
                <a:cubicBezTo>
                  <a:pt x="220" y="315"/>
                  <a:pt x="232" y="297"/>
                  <a:pt x="234" y="295"/>
                </a:cubicBezTo>
                <a:cubicBezTo>
                  <a:pt x="235" y="293"/>
                  <a:pt x="241" y="284"/>
                  <a:pt x="245" y="276"/>
                </a:cubicBezTo>
                <a:cubicBezTo>
                  <a:pt x="248" y="268"/>
                  <a:pt x="249" y="240"/>
                  <a:pt x="249" y="236"/>
                </a:cubicBezTo>
                <a:cubicBezTo>
                  <a:pt x="249" y="231"/>
                  <a:pt x="241" y="226"/>
                  <a:pt x="238" y="223"/>
                </a:cubicBezTo>
                <a:cubicBezTo>
                  <a:pt x="235" y="219"/>
                  <a:pt x="237" y="206"/>
                  <a:pt x="237" y="203"/>
                </a:cubicBezTo>
                <a:cubicBezTo>
                  <a:pt x="237" y="200"/>
                  <a:pt x="234" y="194"/>
                  <a:pt x="233" y="191"/>
                </a:cubicBezTo>
                <a:cubicBezTo>
                  <a:pt x="231" y="188"/>
                  <a:pt x="235" y="176"/>
                  <a:pt x="236" y="172"/>
                </a:cubicBezTo>
                <a:cubicBezTo>
                  <a:pt x="237" y="168"/>
                  <a:pt x="236" y="145"/>
                  <a:pt x="234" y="141"/>
                </a:cubicBezTo>
                <a:cubicBezTo>
                  <a:pt x="231" y="137"/>
                  <a:pt x="226" y="128"/>
                  <a:pt x="222" y="124"/>
                </a:cubicBezTo>
                <a:cubicBezTo>
                  <a:pt x="218" y="120"/>
                  <a:pt x="219" y="112"/>
                  <a:pt x="219" y="108"/>
                </a:cubicBezTo>
                <a:cubicBezTo>
                  <a:pt x="219" y="103"/>
                  <a:pt x="213" y="102"/>
                  <a:pt x="210" y="99"/>
                </a:cubicBezTo>
                <a:cubicBezTo>
                  <a:pt x="208" y="97"/>
                  <a:pt x="208" y="92"/>
                  <a:pt x="208" y="86"/>
                </a:cubicBezTo>
                <a:cubicBezTo>
                  <a:pt x="208" y="80"/>
                  <a:pt x="192" y="72"/>
                  <a:pt x="188" y="70"/>
                </a:cubicBezTo>
                <a:cubicBezTo>
                  <a:pt x="184" y="68"/>
                  <a:pt x="187" y="61"/>
                  <a:pt x="188" y="57"/>
                </a:cubicBezTo>
                <a:cubicBezTo>
                  <a:pt x="188" y="54"/>
                  <a:pt x="185" y="50"/>
                  <a:pt x="184" y="45"/>
                </a:cubicBezTo>
                <a:cubicBezTo>
                  <a:pt x="184" y="40"/>
                  <a:pt x="188" y="40"/>
                  <a:pt x="191" y="37"/>
                </a:cubicBezTo>
                <a:cubicBezTo>
                  <a:pt x="194" y="35"/>
                  <a:pt x="201" y="46"/>
                  <a:pt x="206" y="50"/>
                </a:cubicBezTo>
                <a:cubicBezTo>
                  <a:pt x="211" y="53"/>
                  <a:pt x="209" y="48"/>
                  <a:pt x="208" y="44"/>
                </a:cubicBezTo>
                <a:cubicBezTo>
                  <a:pt x="206" y="40"/>
                  <a:pt x="204" y="32"/>
                  <a:pt x="204" y="27"/>
                </a:cubicBezTo>
                <a:cubicBezTo>
                  <a:pt x="203" y="22"/>
                  <a:pt x="183" y="23"/>
                  <a:pt x="183" y="23"/>
                </a:cubicBezTo>
                <a:cubicBezTo>
                  <a:pt x="180" y="23"/>
                  <a:pt x="176" y="27"/>
                  <a:pt x="177" y="22"/>
                </a:cubicBezTo>
                <a:cubicBezTo>
                  <a:pt x="177" y="16"/>
                  <a:pt x="181" y="9"/>
                  <a:pt x="177" y="11"/>
                </a:cubicBezTo>
                <a:cubicBezTo>
                  <a:pt x="172" y="14"/>
                  <a:pt x="169" y="18"/>
                  <a:pt x="166" y="16"/>
                </a:cubicBezTo>
                <a:cubicBezTo>
                  <a:pt x="162" y="14"/>
                  <a:pt x="158" y="9"/>
                  <a:pt x="153" y="9"/>
                </a:cubicBezTo>
                <a:cubicBezTo>
                  <a:pt x="148" y="9"/>
                  <a:pt x="144" y="11"/>
                  <a:pt x="141" y="9"/>
                </a:cubicBezTo>
                <a:cubicBezTo>
                  <a:pt x="139" y="7"/>
                  <a:pt x="126" y="0"/>
                  <a:pt x="121" y="2"/>
                </a:cubicBezTo>
                <a:cubicBezTo>
                  <a:pt x="115" y="4"/>
                  <a:pt x="69" y="26"/>
                  <a:pt x="70" y="30"/>
                </a:cubicBezTo>
                <a:cubicBezTo>
                  <a:pt x="71" y="33"/>
                  <a:pt x="71" y="62"/>
                  <a:pt x="70" y="65"/>
                </a:cubicBezTo>
                <a:cubicBezTo>
                  <a:pt x="69" y="69"/>
                  <a:pt x="65" y="83"/>
                  <a:pt x="58" y="84"/>
                </a:cubicBezTo>
                <a:cubicBezTo>
                  <a:pt x="51" y="85"/>
                  <a:pt x="24" y="85"/>
                  <a:pt x="21" y="87"/>
                </a:cubicBezTo>
                <a:cubicBezTo>
                  <a:pt x="18" y="88"/>
                  <a:pt x="2" y="104"/>
                  <a:pt x="2" y="108"/>
                </a:cubicBezTo>
                <a:cubicBezTo>
                  <a:pt x="2" y="111"/>
                  <a:pt x="1" y="116"/>
                  <a:pt x="0" y="119"/>
                </a:cubicBezTo>
                <a:cubicBezTo>
                  <a:pt x="0" y="119"/>
                  <a:pt x="0" y="119"/>
                  <a:pt x="0" y="11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286"/>
          <p:cNvSpPr>
            <a:spLocks/>
          </p:cNvSpPr>
          <p:nvPr/>
        </p:nvSpPr>
        <p:spPr bwMode="auto">
          <a:xfrm>
            <a:off x="5967086" y="3902389"/>
            <a:ext cx="400842" cy="625876"/>
          </a:xfrm>
          <a:custGeom>
            <a:avLst/>
            <a:gdLst>
              <a:gd name="T0" fmla="*/ 12 w 142"/>
              <a:gd name="T1" fmla="*/ 177 h 222"/>
              <a:gd name="T2" fmla="*/ 35 w 142"/>
              <a:gd name="T3" fmla="*/ 193 h 222"/>
              <a:gd name="T4" fmla="*/ 45 w 142"/>
              <a:gd name="T5" fmla="*/ 212 h 222"/>
              <a:gd name="T6" fmla="*/ 53 w 142"/>
              <a:gd name="T7" fmla="*/ 222 h 222"/>
              <a:gd name="T8" fmla="*/ 60 w 142"/>
              <a:gd name="T9" fmla="*/ 213 h 222"/>
              <a:gd name="T10" fmla="*/ 67 w 142"/>
              <a:gd name="T11" fmla="*/ 211 h 222"/>
              <a:gd name="T12" fmla="*/ 75 w 142"/>
              <a:gd name="T13" fmla="*/ 200 h 222"/>
              <a:gd name="T14" fmla="*/ 85 w 142"/>
              <a:gd name="T15" fmla="*/ 175 h 222"/>
              <a:gd name="T16" fmla="*/ 87 w 142"/>
              <a:gd name="T17" fmla="*/ 165 h 222"/>
              <a:gd name="T18" fmla="*/ 92 w 142"/>
              <a:gd name="T19" fmla="*/ 156 h 222"/>
              <a:gd name="T20" fmla="*/ 90 w 142"/>
              <a:gd name="T21" fmla="*/ 151 h 222"/>
              <a:gd name="T22" fmla="*/ 103 w 142"/>
              <a:gd name="T23" fmla="*/ 138 h 222"/>
              <a:gd name="T24" fmla="*/ 109 w 142"/>
              <a:gd name="T25" fmla="*/ 130 h 222"/>
              <a:gd name="T26" fmla="*/ 114 w 142"/>
              <a:gd name="T27" fmla="*/ 124 h 222"/>
              <a:gd name="T28" fmla="*/ 124 w 142"/>
              <a:gd name="T29" fmla="*/ 117 h 222"/>
              <a:gd name="T30" fmla="*/ 123 w 142"/>
              <a:gd name="T31" fmla="*/ 105 h 222"/>
              <a:gd name="T32" fmla="*/ 121 w 142"/>
              <a:gd name="T33" fmla="*/ 93 h 222"/>
              <a:gd name="T34" fmla="*/ 124 w 142"/>
              <a:gd name="T35" fmla="*/ 89 h 222"/>
              <a:gd name="T36" fmla="*/ 130 w 142"/>
              <a:gd name="T37" fmla="*/ 77 h 222"/>
              <a:gd name="T38" fmla="*/ 139 w 142"/>
              <a:gd name="T39" fmla="*/ 76 h 222"/>
              <a:gd name="T40" fmla="*/ 139 w 142"/>
              <a:gd name="T41" fmla="*/ 56 h 222"/>
              <a:gd name="T42" fmla="*/ 139 w 142"/>
              <a:gd name="T43" fmla="*/ 45 h 222"/>
              <a:gd name="T44" fmla="*/ 136 w 142"/>
              <a:gd name="T45" fmla="*/ 36 h 222"/>
              <a:gd name="T46" fmla="*/ 129 w 142"/>
              <a:gd name="T47" fmla="*/ 24 h 222"/>
              <a:gd name="T48" fmla="*/ 129 w 142"/>
              <a:gd name="T49" fmla="*/ 14 h 222"/>
              <a:gd name="T50" fmla="*/ 123 w 142"/>
              <a:gd name="T51" fmla="*/ 4 h 222"/>
              <a:gd name="T52" fmla="*/ 107 w 142"/>
              <a:gd name="T53" fmla="*/ 4 h 222"/>
              <a:gd name="T54" fmla="*/ 81 w 142"/>
              <a:gd name="T55" fmla="*/ 25 h 222"/>
              <a:gd name="T56" fmla="*/ 71 w 142"/>
              <a:gd name="T57" fmla="*/ 43 h 222"/>
              <a:gd name="T58" fmla="*/ 49 w 142"/>
              <a:gd name="T59" fmla="*/ 53 h 222"/>
              <a:gd name="T60" fmla="*/ 32 w 142"/>
              <a:gd name="T61" fmla="*/ 78 h 222"/>
              <a:gd name="T62" fmla="*/ 23 w 142"/>
              <a:gd name="T63" fmla="*/ 95 h 222"/>
              <a:gd name="T64" fmla="*/ 2 w 142"/>
              <a:gd name="T65" fmla="*/ 122 h 222"/>
              <a:gd name="T66" fmla="*/ 16 w 142"/>
              <a:gd name="T67" fmla="*/ 15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2" h="222">
                <a:moveTo>
                  <a:pt x="16" y="156"/>
                </a:moveTo>
                <a:cubicBezTo>
                  <a:pt x="16" y="159"/>
                  <a:pt x="7" y="176"/>
                  <a:pt x="12" y="177"/>
                </a:cubicBezTo>
                <a:cubicBezTo>
                  <a:pt x="18" y="178"/>
                  <a:pt x="22" y="180"/>
                  <a:pt x="23" y="181"/>
                </a:cubicBezTo>
                <a:cubicBezTo>
                  <a:pt x="25" y="183"/>
                  <a:pt x="35" y="190"/>
                  <a:pt x="35" y="193"/>
                </a:cubicBezTo>
                <a:cubicBezTo>
                  <a:pt x="35" y="195"/>
                  <a:pt x="36" y="205"/>
                  <a:pt x="34" y="212"/>
                </a:cubicBezTo>
                <a:cubicBezTo>
                  <a:pt x="38" y="211"/>
                  <a:pt x="43" y="210"/>
                  <a:pt x="45" y="212"/>
                </a:cubicBezTo>
                <a:cubicBezTo>
                  <a:pt x="45" y="213"/>
                  <a:pt x="46" y="214"/>
                  <a:pt x="47" y="215"/>
                </a:cubicBezTo>
                <a:cubicBezTo>
                  <a:pt x="49" y="217"/>
                  <a:pt x="52" y="222"/>
                  <a:pt x="53" y="222"/>
                </a:cubicBezTo>
                <a:cubicBezTo>
                  <a:pt x="54" y="222"/>
                  <a:pt x="55" y="220"/>
                  <a:pt x="55" y="219"/>
                </a:cubicBezTo>
                <a:cubicBezTo>
                  <a:pt x="56" y="216"/>
                  <a:pt x="57" y="213"/>
                  <a:pt x="60" y="213"/>
                </a:cubicBezTo>
                <a:cubicBezTo>
                  <a:pt x="62" y="213"/>
                  <a:pt x="63" y="213"/>
                  <a:pt x="63" y="213"/>
                </a:cubicBezTo>
                <a:cubicBezTo>
                  <a:pt x="65" y="213"/>
                  <a:pt x="66" y="213"/>
                  <a:pt x="67" y="211"/>
                </a:cubicBezTo>
                <a:cubicBezTo>
                  <a:pt x="71" y="209"/>
                  <a:pt x="75" y="203"/>
                  <a:pt x="75" y="201"/>
                </a:cubicBezTo>
                <a:cubicBezTo>
                  <a:pt x="75" y="201"/>
                  <a:pt x="75" y="201"/>
                  <a:pt x="75" y="200"/>
                </a:cubicBezTo>
                <a:cubicBezTo>
                  <a:pt x="75" y="186"/>
                  <a:pt x="76" y="180"/>
                  <a:pt x="79" y="179"/>
                </a:cubicBezTo>
                <a:cubicBezTo>
                  <a:pt x="84" y="177"/>
                  <a:pt x="85" y="175"/>
                  <a:pt x="85" y="175"/>
                </a:cubicBezTo>
                <a:cubicBezTo>
                  <a:pt x="85" y="175"/>
                  <a:pt x="85" y="175"/>
                  <a:pt x="84" y="174"/>
                </a:cubicBezTo>
                <a:cubicBezTo>
                  <a:pt x="84" y="172"/>
                  <a:pt x="83" y="167"/>
                  <a:pt x="87" y="165"/>
                </a:cubicBezTo>
                <a:cubicBezTo>
                  <a:pt x="89" y="164"/>
                  <a:pt x="93" y="162"/>
                  <a:pt x="95" y="160"/>
                </a:cubicBezTo>
                <a:cubicBezTo>
                  <a:pt x="94" y="159"/>
                  <a:pt x="93" y="157"/>
                  <a:pt x="92" y="156"/>
                </a:cubicBezTo>
                <a:cubicBezTo>
                  <a:pt x="91" y="155"/>
                  <a:pt x="91" y="154"/>
                  <a:pt x="90" y="154"/>
                </a:cubicBezTo>
                <a:cubicBezTo>
                  <a:pt x="90" y="153"/>
                  <a:pt x="90" y="152"/>
                  <a:pt x="90" y="151"/>
                </a:cubicBezTo>
                <a:cubicBezTo>
                  <a:pt x="91" y="148"/>
                  <a:pt x="99" y="143"/>
                  <a:pt x="101" y="142"/>
                </a:cubicBezTo>
                <a:cubicBezTo>
                  <a:pt x="102" y="142"/>
                  <a:pt x="103" y="140"/>
                  <a:pt x="103" y="138"/>
                </a:cubicBezTo>
                <a:cubicBezTo>
                  <a:pt x="103" y="137"/>
                  <a:pt x="103" y="136"/>
                  <a:pt x="103" y="135"/>
                </a:cubicBezTo>
                <a:cubicBezTo>
                  <a:pt x="104" y="133"/>
                  <a:pt x="106" y="131"/>
                  <a:pt x="109" y="130"/>
                </a:cubicBezTo>
                <a:cubicBezTo>
                  <a:pt x="109" y="130"/>
                  <a:pt x="110" y="129"/>
                  <a:pt x="111" y="128"/>
                </a:cubicBezTo>
                <a:cubicBezTo>
                  <a:pt x="112" y="127"/>
                  <a:pt x="113" y="125"/>
                  <a:pt x="114" y="124"/>
                </a:cubicBezTo>
                <a:cubicBezTo>
                  <a:pt x="115" y="123"/>
                  <a:pt x="115" y="123"/>
                  <a:pt x="115" y="123"/>
                </a:cubicBezTo>
                <a:cubicBezTo>
                  <a:pt x="118" y="121"/>
                  <a:pt x="121" y="119"/>
                  <a:pt x="124" y="117"/>
                </a:cubicBezTo>
                <a:cubicBezTo>
                  <a:pt x="127" y="116"/>
                  <a:pt x="127" y="111"/>
                  <a:pt x="127" y="109"/>
                </a:cubicBezTo>
                <a:cubicBezTo>
                  <a:pt x="127" y="108"/>
                  <a:pt x="125" y="106"/>
                  <a:pt x="123" y="105"/>
                </a:cubicBezTo>
                <a:cubicBezTo>
                  <a:pt x="120" y="102"/>
                  <a:pt x="117" y="100"/>
                  <a:pt x="117" y="98"/>
                </a:cubicBezTo>
                <a:cubicBezTo>
                  <a:pt x="117" y="95"/>
                  <a:pt x="119" y="94"/>
                  <a:pt x="121" y="93"/>
                </a:cubicBezTo>
                <a:cubicBezTo>
                  <a:pt x="122" y="93"/>
                  <a:pt x="123" y="92"/>
                  <a:pt x="124" y="91"/>
                </a:cubicBezTo>
                <a:cubicBezTo>
                  <a:pt x="125" y="91"/>
                  <a:pt x="125" y="90"/>
                  <a:pt x="124" y="89"/>
                </a:cubicBezTo>
                <a:cubicBezTo>
                  <a:pt x="124" y="88"/>
                  <a:pt x="123" y="86"/>
                  <a:pt x="123" y="85"/>
                </a:cubicBezTo>
                <a:cubicBezTo>
                  <a:pt x="123" y="80"/>
                  <a:pt x="127" y="79"/>
                  <a:pt x="130" y="77"/>
                </a:cubicBezTo>
                <a:cubicBezTo>
                  <a:pt x="130" y="77"/>
                  <a:pt x="130" y="77"/>
                  <a:pt x="130" y="77"/>
                </a:cubicBezTo>
                <a:cubicBezTo>
                  <a:pt x="132" y="76"/>
                  <a:pt x="135" y="76"/>
                  <a:pt x="139" y="76"/>
                </a:cubicBezTo>
                <a:cubicBezTo>
                  <a:pt x="139" y="74"/>
                  <a:pt x="139" y="71"/>
                  <a:pt x="137" y="63"/>
                </a:cubicBezTo>
                <a:cubicBezTo>
                  <a:pt x="136" y="60"/>
                  <a:pt x="138" y="58"/>
                  <a:pt x="139" y="56"/>
                </a:cubicBezTo>
                <a:cubicBezTo>
                  <a:pt x="140" y="55"/>
                  <a:pt x="141" y="53"/>
                  <a:pt x="141" y="52"/>
                </a:cubicBezTo>
                <a:cubicBezTo>
                  <a:pt x="142" y="49"/>
                  <a:pt x="141" y="48"/>
                  <a:pt x="139" y="45"/>
                </a:cubicBezTo>
                <a:cubicBezTo>
                  <a:pt x="139" y="45"/>
                  <a:pt x="138" y="44"/>
                  <a:pt x="138" y="43"/>
                </a:cubicBezTo>
                <a:cubicBezTo>
                  <a:pt x="136" y="40"/>
                  <a:pt x="136" y="38"/>
                  <a:pt x="136" y="36"/>
                </a:cubicBezTo>
                <a:cubicBezTo>
                  <a:pt x="136" y="35"/>
                  <a:pt x="136" y="34"/>
                  <a:pt x="135" y="32"/>
                </a:cubicBezTo>
                <a:cubicBezTo>
                  <a:pt x="135" y="30"/>
                  <a:pt x="131" y="26"/>
                  <a:pt x="129" y="24"/>
                </a:cubicBezTo>
                <a:cubicBezTo>
                  <a:pt x="128" y="23"/>
                  <a:pt x="128" y="23"/>
                  <a:pt x="128" y="23"/>
                </a:cubicBezTo>
                <a:cubicBezTo>
                  <a:pt x="126" y="20"/>
                  <a:pt x="127" y="17"/>
                  <a:pt x="129" y="14"/>
                </a:cubicBezTo>
                <a:cubicBezTo>
                  <a:pt x="129" y="13"/>
                  <a:pt x="130" y="12"/>
                  <a:pt x="130" y="12"/>
                </a:cubicBezTo>
                <a:cubicBezTo>
                  <a:pt x="130" y="11"/>
                  <a:pt x="126" y="7"/>
                  <a:pt x="123" y="4"/>
                </a:cubicBezTo>
                <a:cubicBezTo>
                  <a:pt x="122" y="4"/>
                  <a:pt x="122" y="3"/>
                  <a:pt x="122" y="2"/>
                </a:cubicBezTo>
                <a:cubicBezTo>
                  <a:pt x="117" y="1"/>
                  <a:pt x="108" y="0"/>
                  <a:pt x="107" y="4"/>
                </a:cubicBezTo>
                <a:cubicBezTo>
                  <a:pt x="105" y="9"/>
                  <a:pt x="98" y="17"/>
                  <a:pt x="96" y="18"/>
                </a:cubicBezTo>
                <a:cubicBezTo>
                  <a:pt x="94" y="19"/>
                  <a:pt x="81" y="21"/>
                  <a:pt x="81" y="25"/>
                </a:cubicBezTo>
                <a:cubicBezTo>
                  <a:pt x="81" y="30"/>
                  <a:pt x="81" y="34"/>
                  <a:pt x="79" y="36"/>
                </a:cubicBezTo>
                <a:cubicBezTo>
                  <a:pt x="77" y="39"/>
                  <a:pt x="77" y="43"/>
                  <a:pt x="71" y="43"/>
                </a:cubicBezTo>
                <a:cubicBezTo>
                  <a:pt x="65" y="44"/>
                  <a:pt x="58" y="43"/>
                  <a:pt x="56" y="45"/>
                </a:cubicBezTo>
                <a:cubicBezTo>
                  <a:pt x="54" y="47"/>
                  <a:pt x="49" y="49"/>
                  <a:pt x="49" y="53"/>
                </a:cubicBezTo>
                <a:cubicBezTo>
                  <a:pt x="48" y="57"/>
                  <a:pt x="49" y="65"/>
                  <a:pt x="47" y="68"/>
                </a:cubicBezTo>
                <a:cubicBezTo>
                  <a:pt x="44" y="71"/>
                  <a:pt x="34" y="75"/>
                  <a:pt x="32" y="78"/>
                </a:cubicBezTo>
                <a:cubicBezTo>
                  <a:pt x="29" y="80"/>
                  <a:pt x="21" y="80"/>
                  <a:pt x="22" y="84"/>
                </a:cubicBezTo>
                <a:cubicBezTo>
                  <a:pt x="22" y="87"/>
                  <a:pt x="25" y="92"/>
                  <a:pt x="23" y="95"/>
                </a:cubicBezTo>
                <a:cubicBezTo>
                  <a:pt x="20" y="98"/>
                  <a:pt x="18" y="109"/>
                  <a:pt x="14" y="111"/>
                </a:cubicBezTo>
                <a:cubicBezTo>
                  <a:pt x="9" y="114"/>
                  <a:pt x="2" y="120"/>
                  <a:pt x="2" y="122"/>
                </a:cubicBezTo>
                <a:cubicBezTo>
                  <a:pt x="1" y="123"/>
                  <a:pt x="0" y="133"/>
                  <a:pt x="3" y="139"/>
                </a:cubicBezTo>
                <a:cubicBezTo>
                  <a:pt x="7" y="144"/>
                  <a:pt x="16" y="154"/>
                  <a:pt x="16" y="15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287"/>
          <p:cNvSpPr>
            <a:spLocks/>
          </p:cNvSpPr>
          <p:nvPr/>
        </p:nvSpPr>
        <p:spPr bwMode="auto">
          <a:xfrm>
            <a:off x="8159762" y="3568353"/>
            <a:ext cx="1444436" cy="856536"/>
          </a:xfrm>
          <a:custGeom>
            <a:avLst/>
            <a:gdLst>
              <a:gd name="T0" fmla="*/ 3 w 513"/>
              <a:gd name="T1" fmla="*/ 128 h 304"/>
              <a:gd name="T2" fmla="*/ 10 w 513"/>
              <a:gd name="T3" fmla="*/ 142 h 304"/>
              <a:gd name="T4" fmla="*/ 25 w 513"/>
              <a:gd name="T5" fmla="*/ 166 h 304"/>
              <a:gd name="T6" fmla="*/ 33 w 513"/>
              <a:gd name="T7" fmla="*/ 183 h 304"/>
              <a:gd name="T8" fmla="*/ 58 w 513"/>
              <a:gd name="T9" fmla="*/ 198 h 304"/>
              <a:gd name="T10" fmla="*/ 85 w 513"/>
              <a:gd name="T11" fmla="*/ 205 h 304"/>
              <a:gd name="T12" fmla="*/ 159 w 513"/>
              <a:gd name="T13" fmla="*/ 202 h 304"/>
              <a:gd name="T14" fmla="*/ 205 w 513"/>
              <a:gd name="T15" fmla="*/ 211 h 304"/>
              <a:gd name="T16" fmla="*/ 223 w 513"/>
              <a:gd name="T17" fmla="*/ 222 h 304"/>
              <a:gd name="T18" fmla="*/ 254 w 513"/>
              <a:gd name="T19" fmla="*/ 242 h 304"/>
              <a:gd name="T20" fmla="*/ 282 w 513"/>
              <a:gd name="T21" fmla="*/ 258 h 304"/>
              <a:gd name="T22" fmla="*/ 343 w 513"/>
              <a:gd name="T23" fmla="*/ 286 h 304"/>
              <a:gd name="T24" fmla="*/ 361 w 513"/>
              <a:gd name="T25" fmla="*/ 298 h 304"/>
              <a:gd name="T26" fmla="*/ 388 w 513"/>
              <a:gd name="T27" fmla="*/ 304 h 304"/>
              <a:gd name="T28" fmla="*/ 437 w 513"/>
              <a:gd name="T29" fmla="*/ 276 h 304"/>
              <a:gd name="T30" fmla="*/ 454 w 513"/>
              <a:gd name="T31" fmla="*/ 273 h 304"/>
              <a:gd name="T32" fmla="*/ 474 w 513"/>
              <a:gd name="T33" fmla="*/ 262 h 304"/>
              <a:gd name="T34" fmla="*/ 508 w 513"/>
              <a:gd name="T35" fmla="*/ 257 h 304"/>
              <a:gd name="T36" fmla="*/ 504 w 513"/>
              <a:gd name="T37" fmla="*/ 231 h 304"/>
              <a:gd name="T38" fmla="*/ 500 w 513"/>
              <a:gd name="T39" fmla="*/ 215 h 304"/>
              <a:gd name="T40" fmla="*/ 511 w 513"/>
              <a:gd name="T41" fmla="*/ 197 h 304"/>
              <a:gd name="T42" fmla="*/ 458 w 513"/>
              <a:gd name="T43" fmla="*/ 151 h 304"/>
              <a:gd name="T44" fmla="*/ 424 w 513"/>
              <a:gd name="T45" fmla="*/ 165 h 304"/>
              <a:gd name="T46" fmla="*/ 407 w 513"/>
              <a:gd name="T47" fmla="*/ 198 h 304"/>
              <a:gd name="T48" fmla="*/ 377 w 513"/>
              <a:gd name="T49" fmla="*/ 206 h 304"/>
              <a:gd name="T50" fmla="*/ 387 w 513"/>
              <a:gd name="T51" fmla="*/ 177 h 304"/>
              <a:gd name="T52" fmla="*/ 348 w 513"/>
              <a:gd name="T53" fmla="*/ 174 h 304"/>
              <a:gd name="T54" fmla="*/ 300 w 513"/>
              <a:gd name="T55" fmla="*/ 155 h 304"/>
              <a:gd name="T56" fmla="*/ 251 w 513"/>
              <a:gd name="T57" fmla="*/ 151 h 304"/>
              <a:gd name="T58" fmla="*/ 276 w 513"/>
              <a:gd name="T59" fmla="*/ 132 h 304"/>
              <a:gd name="T60" fmla="*/ 244 w 513"/>
              <a:gd name="T61" fmla="*/ 121 h 304"/>
              <a:gd name="T62" fmla="*/ 224 w 513"/>
              <a:gd name="T63" fmla="*/ 121 h 304"/>
              <a:gd name="T64" fmla="*/ 163 w 513"/>
              <a:gd name="T65" fmla="*/ 119 h 304"/>
              <a:gd name="T66" fmla="*/ 124 w 513"/>
              <a:gd name="T67" fmla="*/ 118 h 304"/>
              <a:gd name="T68" fmla="*/ 93 w 513"/>
              <a:gd name="T69" fmla="*/ 142 h 304"/>
              <a:gd name="T70" fmla="*/ 56 w 513"/>
              <a:gd name="T71" fmla="*/ 121 h 304"/>
              <a:gd name="T72" fmla="*/ 72 w 513"/>
              <a:gd name="T73" fmla="*/ 75 h 304"/>
              <a:gd name="T74" fmla="*/ 108 w 513"/>
              <a:gd name="T75" fmla="*/ 74 h 304"/>
              <a:gd name="T76" fmla="*/ 86 w 513"/>
              <a:gd name="T77" fmla="*/ 13 h 304"/>
              <a:gd name="T78" fmla="*/ 68 w 513"/>
              <a:gd name="T79" fmla="*/ 17 h 304"/>
              <a:gd name="T80" fmla="*/ 48 w 513"/>
              <a:gd name="T81" fmla="*/ 59 h 304"/>
              <a:gd name="T82" fmla="*/ 24 w 513"/>
              <a:gd name="T83" fmla="*/ 98 h 304"/>
              <a:gd name="T84" fmla="*/ 1 w 513"/>
              <a:gd name="T85" fmla="*/ 1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3" h="304">
                <a:moveTo>
                  <a:pt x="1" y="122"/>
                </a:moveTo>
                <a:cubicBezTo>
                  <a:pt x="1" y="123"/>
                  <a:pt x="0" y="125"/>
                  <a:pt x="1" y="126"/>
                </a:cubicBezTo>
                <a:cubicBezTo>
                  <a:pt x="2" y="126"/>
                  <a:pt x="2" y="127"/>
                  <a:pt x="3" y="128"/>
                </a:cubicBezTo>
                <a:cubicBezTo>
                  <a:pt x="5" y="129"/>
                  <a:pt x="6" y="130"/>
                  <a:pt x="7" y="132"/>
                </a:cubicBezTo>
                <a:cubicBezTo>
                  <a:pt x="8" y="134"/>
                  <a:pt x="9" y="136"/>
                  <a:pt x="10" y="139"/>
                </a:cubicBezTo>
                <a:cubicBezTo>
                  <a:pt x="10" y="140"/>
                  <a:pt x="10" y="141"/>
                  <a:pt x="10" y="142"/>
                </a:cubicBezTo>
                <a:cubicBezTo>
                  <a:pt x="11" y="143"/>
                  <a:pt x="11" y="145"/>
                  <a:pt x="11" y="147"/>
                </a:cubicBezTo>
                <a:cubicBezTo>
                  <a:pt x="12" y="150"/>
                  <a:pt x="12" y="153"/>
                  <a:pt x="13" y="154"/>
                </a:cubicBezTo>
                <a:cubicBezTo>
                  <a:pt x="15" y="156"/>
                  <a:pt x="22" y="164"/>
                  <a:pt x="25" y="166"/>
                </a:cubicBezTo>
                <a:cubicBezTo>
                  <a:pt x="26" y="166"/>
                  <a:pt x="26" y="166"/>
                  <a:pt x="27" y="167"/>
                </a:cubicBezTo>
                <a:cubicBezTo>
                  <a:pt x="29" y="167"/>
                  <a:pt x="31" y="168"/>
                  <a:pt x="31" y="171"/>
                </a:cubicBezTo>
                <a:cubicBezTo>
                  <a:pt x="31" y="174"/>
                  <a:pt x="32" y="181"/>
                  <a:pt x="33" y="183"/>
                </a:cubicBezTo>
                <a:cubicBezTo>
                  <a:pt x="34" y="185"/>
                  <a:pt x="41" y="194"/>
                  <a:pt x="43" y="196"/>
                </a:cubicBezTo>
                <a:cubicBezTo>
                  <a:pt x="46" y="198"/>
                  <a:pt x="53" y="201"/>
                  <a:pt x="55" y="200"/>
                </a:cubicBezTo>
                <a:cubicBezTo>
                  <a:pt x="56" y="200"/>
                  <a:pt x="57" y="199"/>
                  <a:pt x="58" y="198"/>
                </a:cubicBezTo>
                <a:cubicBezTo>
                  <a:pt x="59" y="196"/>
                  <a:pt x="61" y="194"/>
                  <a:pt x="65" y="194"/>
                </a:cubicBezTo>
                <a:cubicBezTo>
                  <a:pt x="69" y="194"/>
                  <a:pt x="75" y="196"/>
                  <a:pt x="77" y="197"/>
                </a:cubicBezTo>
                <a:cubicBezTo>
                  <a:pt x="79" y="198"/>
                  <a:pt x="82" y="200"/>
                  <a:pt x="85" y="205"/>
                </a:cubicBezTo>
                <a:cubicBezTo>
                  <a:pt x="90" y="204"/>
                  <a:pt x="100" y="204"/>
                  <a:pt x="106" y="204"/>
                </a:cubicBezTo>
                <a:cubicBezTo>
                  <a:pt x="124" y="205"/>
                  <a:pt x="152" y="206"/>
                  <a:pt x="155" y="206"/>
                </a:cubicBezTo>
                <a:cubicBezTo>
                  <a:pt x="156" y="205"/>
                  <a:pt x="158" y="204"/>
                  <a:pt x="159" y="202"/>
                </a:cubicBezTo>
                <a:cubicBezTo>
                  <a:pt x="162" y="200"/>
                  <a:pt x="165" y="198"/>
                  <a:pt x="168" y="198"/>
                </a:cubicBezTo>
                <a:cubicBezTo>
                  <a:pt x="183" y="194"/>
                  <a:pt x="186" y="196"/>
                  <a:pt x="186" y="197"/>
                </a:cubicBezTo>
                <a:cubicBezTo>
                  <a:pt x="188" y="199"/>
                  <a:pt x="201" y="209"/>
                  <a:pt x="205" y="211"/>
                </a:cubicBezTo>
                <a:cubicBezTo>
                  <a:pt x="206" y="211"/>
                  <a:pt x="207" y="211"/>
                  <a:pt x="208" y="212"/>
                </a:cubicBezTo>
                <a:cubicBezTo>
                  <a:pt x="212" y="213"/>
                  <a:pt x="216" y="214"/>
                  <a:pt x="218" y="217"/>
                </a:cubicBezTo>
                <a:cubicBezTo>
                  <a:pt x="220" y="218"/>
                  <a:pt x="221" y="220"/>
                  <a:pt x="223" y="222"/>
                </a:cubicBezTo>
                <a:cubicBezTo>
                  <a:pt x="225" y="224"/>
                  <a:pt x="227" y="227"/>
                  <a:pt x="229" y="228"/>
                </a:cubicBezTo>
                <a:cubicBezTo>
                  <a:pt x="232" y="230"/>
                  <a:pt x="241" y="236"/>
                  <a:pt x="242" y="236"/>
                </a:cubicBezTo>
                <a:cubicBezTo>
                  <a:pt x="244" y="238"/>
                  <a:pt x="252" y="242"/>
                  <a:pt x="254" y="242"/>
                </a:cubicBezTo>
                <a:cubicBezTo>
                  <a:pt x="255" y="243"/>
                  <a:pt x="257" y="243"/>
                  <a:pt x="258" y="243"/>
                </a:cubicBezTo>
                <a:cubicBezTo>
                  <a:pt x="263" y="243"/>
                  <a:pt x="268" y="243"/>
                  <a:pt x="269" y="245"/>
                </a:cubicBezTo>
                <a:cubicBezTo>
                  <a:pt x="271" y="248"/>
                  <a:pt x="279" y="256"/>
                  <a:pt x="282" y="258"/>
                </a:cubicBezTo>
                <a:cubicBezTo>
                  <a:pt x="286" y="259"/>
                  <a:pt x="320" y="274"/>
                  <a:pt x="323" y="276"/>
                </a:cubicBezTo>
                <a:cubicBezTo>
                  <a:pt x="326" y="277"/>
                  <a:pt x="336" y="283"/>
                  <a:pt x="339" y="284"/>
                </a:cubicBezTo>
                <a:cubicBezTo>
                  <a:pt x="339" y="285"/>
                  <a:pt x="341" y="285"/>
                  <a:pt x="343" y="286"/>
                </a:cubicBezTo>
                <a:cubicBezTo>
                  <a:pt x="349" y="288"/>
                  <a:pt x="353" y="289"/>
                  <a:pt x="355" y="292"/>
                </a:cubicBezTo>
                <a:cubicBezTo>
                  <a:pt x="356" y="292"/>
                  <a:pt x="356" y="293"/>
                  <a:pt x="357" y="294"/>
                </a:cubicBezTo>
                <a:cubicBezTo>
                  <a:pt x="358" y="296"/>
                  <a:pt x="360" y="298"/>
                  <a:pt x="361" y="298"/>
                </a:cubicBezTo>
                <a:cubicBezTo>
                  <a:pt x="362" y="298"/>
                  <a:pt x="363" y="298"/>
                  <a:pt x="364" y="298"/>
                </a:cubicBezTo>
                <a:cubicBezTo>
                  <a:pt x="368" y="297"/>
                  <a:pt x="371" y="296"/>
                  <a:pt x="372" y="298"/>
                </a:cubicBezTo>
                <a:cubicBezTo>
                  <a:pt x="374" y="299"/>
                  <a:pt x="386" y="304"/>
                  <a:pt x="388" y="304"/>
                </a:cubicBezTo>
                <a:cubicBezTo>
                  <a:pt x="390" y="304"/>
                  <a:pt x="416" y="296"/>
                  <a:pt x="423" y="290"/>
                </a:cubicBezTo>
                <a:cubicBezTo>
                  <a:pt x="427" y="287"/>
                  <a:pt x="429" y="284"/>
                  <a:pt x="431" y="281"/>
                </a:cubicBezTo>
                <a:cubicBezTo>
                  <a:pt x="433" y="278"/>
                  <a:pt x="434" y="276"/>
                  <a:pt x="437" y="276"/>
                </a:cubicBezTo>
                <a:cubicBezTo>
                  <a:pt x="438" y="276"/>
                  <a:pt x="440" y="276"/>
                  <a:pt x="442" y="276"/>
                </a:cubicBezTo>
                <a:cubicBezTo>
                  <a:pt x="444" y="277"/>
                  <a:pt x="451" y="278"/>
                  <a:pt x="452" y="277"/>
                </a:cubicBezTo>
                <a:cubicBezTo>
                  <a:pt x="452" y="276"/>
                  <a:pt x="453" y="274"/>
                  <a:pt x="454" y="273"/>
                </a:cubicBezTo>
                <a:cubicBezTo>
                  <a:pt x="456" y="269"/>
                  <a:pt x="458" y="265"/>
                  <a:pt x="462" y="265"/>
                </a:cubicBezTo>
                <a:cubicBezTo>
                  <a:pt x="465" y="265"/>
                  <a:pt x="470" y="265"/>
                  <a:pt x="472" y="263"/>
                </a:cubicBezTo>
                <a:cubicBezTo>
                  <a:pt x="474" y="262"/>
                  <a:pt x="474" y="262"/>
                  <a:pt x="474" y="262"/>
                </a:cubicBezTo>
                <a:cubicBezTo>
                  <a:pt x="483" y="255"/>
                  <a:pt x="487" y="252"/>
                  <a:pt x="489" y="252"/>
                </a:cubicBezTo>
                <a:cubicBezTo>
                  <a:pt x="491" y="252"/>
                  <a:pt x="496" y="252"/>
                  <a:pt x="500" y="255"/>
                </a:cubicBezTo>
                <a:cubicBezTo>
                  <a:pt x="503" y="256"/>
                  <a:pt x="506" y="257"/>
                  <a:pt x="508" y="257"/>
                </a:cubicBezTo>
                <a:cubicBezTo>
                  <a:pt x="509" y="253"/>
                  <a:pt x="510" y="239"/>
                  <a:pt x="509" y="236"/>
                </a:cubicBezTo>
                <a:cubicBezTo>
                  <a:pt x="507" y="235"/>
                  <a:pt x="506" y="234"/>
                  <a:pt x="505" y="232"/>
                </a:cubicBezTo>
                <a:cubicBezTo>
                  <a:pt x="504" y="232"/>
                  <a:pt x="504" y="232"/>
                  <a:pt x="504" y="231"/>
                </a:cubicBezTo>
                <a:cubicBezTo>
                  <a:pt x="503" y="231"/>
                  <a:pt x="503" y="231"/>
                  <a:pt x="502" y="230"/>
                </a:cubicBezTo>
                <a:cubicBezTo>
                  <a:pt x="499" y="228"/>
                  <a:pt x="494" y="224"/>
                  <a:pt x="496" y="220"/>
                </a:cubicBezTo>
                <a:cubicBezTo>
                  <a:pt x="496" y="219"/>
                  <a:pt x="498" y="217"/>
                  <a:pt x="500" y="215"/>
                </a:cubicBezTo>
                <a:cubicBezTo>
                  <a:pt x="504" y="211"/>
                  <a:pt x="509" y="207"/>
                  <a:pt x="511" y="202"/>
                </a:cubicBezTo>
                <a:cubicBezTo>
                  <a:pt x="511" y="201"/>
                  <a:pt x="512" y="201"/>
                  <a:pt x="513" y="200"/>
                </a:cubicBezTo>
                <a:cubicBezTo>
                  <a:pt x="512" y="199"/>
                  <a:pt x="511" y="198"/>
                  <a:pt x="511" y="197"/>
                </a:cubicBezTo>
                <a:cubicBezTo>
                  <a:pt x="508" y="192"/>
                  <a:pt x="488" y="171"/>
                  <a:pt x="485" y="170"/>
                </a:cubicBezTo>
                <a:cubicBezTo>
                  <a:pt x="483" y="169"/>
                  <a:pt x="470" y="153"/>
                  <a:pt x="467" y="150"/>
                </a:cubicBezTo>
                <a:cubicBezTo>
                  <a:pt x="465" y="146"/>
                  <a:pt x="462" y="150"/>
                  <a:pt x="458" y="151"/>
                </a:cubicBezTo>
                <a:cubicBezTo>
                  <a:pt x="454" y="152"/>
                  <a:pt x="451" y="145"/>
                  <a:pt x="446" y="142"/>
                </a:cubicBezTo>
                <a:cubicBezTo>
                  <a:pt x="442" y="139"/>
                  <a:pt x="431" y="146"/>
                  <a:pt x="427" y="148"/>
                </a:cubicBezTo>
                <a:cubicBezTo>
                  <a:pt x="423" y="151"/>
                  <a:pt x="424" y="160"/>
                  <a:pt x="424" y="165"/>
                </a:cubicBezTo>
                <a:cubicBezTo>
                  <a:pt x="424" y="170"/>
                  <a:pt x="423" y="180"/>
                  <a:pt x="421" y="184"/>
                </a:cubicBezTo>
                <a:cubicBezTo>
                  <a:pt x="419" y="188"/>
                  <a:pt x="418" y="187"/>
                  <a:pt x="411" y="188"/>
                </a:cubicBezTo>
                <a:cubicBezTo>
                  <a:pt x="404" y="190"/>
                  <a:pt x="409" y="197"/>
                  <a:pt x="407" y="198"/>
                </a:cubicBezTo>
                <a:cubicBezTo>
                  <a:pt x="406" y="200"/>
                  <a:pt x="401" y="198"/>
                  <a:pt x="395" y="197"/>
                </a:cubicBezTo>
                <a:cubicBezTo>
                  <a:pt x="390" y="197"/>
                  <a:pt x="388" y="210"/>
                  <a:pt x="387" y="213"/>
                </a:cubicBezTo>
                <a:cubicBezTo>
                  <a:pt x="386" y="215"/>
                  <a:pt x="380" y="209"/>
                  <a:pt x="377" y="206"/>
                </a:cubicBezTo>
                <a:cubicBezTo>
                  <a:pt x="374" y="203"/>
                  <a:pt x="375" y="197"/>
                  <a:pt x="376" y="194"/>
                </a:cubicBezTo>
                <a:cubicBezTo>
                  <a:pt x="376" y="191"/>
                  <a:pt x="379" y="190"/>
                  <a:pt x="382" y="188"/>
                </a:cubicBezTo>
                <a:cubicBezTo>
                  <a:pt x="385" y="186"/>
                  <a:pt x="386" y="181"/>
                  <a:pt x="387" y="177"/>
                </a:cubicBezTo>
                <a:cubicBezTo>
                  <a:pt x="387" y="174"/>
                  <a:pt x="385" y="172"/>
                  <a:pt x="381" y="169"/>
                </a:cubicBezTo>
                <a:cubicBezTo>
                  <a:pt x="377" y="166"/>
                  <a:pt x="370" y="169"/>
                  <a:pt x="365" y="171"/>
                </a:cubicBezTo>
                <a:cubicBezTo>
                  <a:pt x="360" y="173"/>
                  <a:pt x="353" y="174"/>
                  <a:pt x="348" y="174"/>
                </a:cubicBezTo>
                <a:cubicBezTo>
                  <a:pt x="343" y="174"/>
                  <a:pt x="343" y="178"/>
                  <a:pt x="340" y="180"/>
                </a:cubicBezTo>
                <a:cubicBezTo>
                  <a:pt x="337" y="181"/>
                  <a:pt x="322" y="163"/>
                  <a:pt x="318" y="159"/>
                </a:cubicBezTo>
                <a:cubicBezTo>
                  <a:pt x="314" y="155"/>
                  <a:pt x="305" y="158"/>
                  <a:pt x="300" y="155"/>
                </a:cubicBezTo>
                <a:cubicBezTo>
                  <a:pt x="294" y="153"/>
                  <a:pt x="285" y="159"/>
                  <a:pt x="278" y="162"/>
                </a:cubicBezTo>
                <a:cubicBezTo>
                  <a:pt x="271" y="165"/>
                  <a:pt x="269" y="164"/>
                  <a:pt x="265" y="163"/>
                </a:cubicBezTo>
                <a:cubicBezTo>
                  <a:pt x="261" y="162"/>
                  <a:pt x="253" y="155"/>
                  <a:pt x="251" y="151"/>
                </a:cubicBezTo>
                <a:cubicBezTo>
                  <a:pt x="250" y="146"/>
                  <a:pt x="257" y="146"/>
                  <a:pt x="259" y="145"/>
                </a:cubicBezTo>
                <a:cubicBezTo>
                  <a:pt x="261" y="144"/>
                  <a:pt x="262" y="139"/>
                  <a:pt x="262" y="134"/>
                </a:cubicBezTo>
                <a:cubicBezTo>
                  <a:pt x="263" y="130"/>
                  <a:pt x="273" y="132"/>
                  <a:pt x="276" y="132"/>
                </a:cubicBezTo>
                <a:cubicBezTo>
                  <a:pt x="279" y="132"/>
                  <a:pt x="274" y="119"/>
                  <a:pt x="272" y="115"/>
                </a:cubicBezTo>
                <a:cubicBezTo>
                  <a:pt x="269" y="112"/>
                  <a:pt x="264" y="114"/>
                  <a:pt x="261" y="114"/>
                </a:cubicBezTo>
                <a:cubicBezTo>
                  <a:pt x="257" y="114"/>
                  <a:pt x="244" y="121"/>
                  <a:pt x="244" y="121"/>
                </a:cubicBezTo>
                <a:cubicBezTo>
                  <a:pt x="240" y="122"/>
                  <a:pt x="238" y="126"/>
                  <a:pt x="238" y="130"/>
                </a:cubicBezTo>
                <a:cubicBezTo>
                  <a:pt x="237" y="134"/>
                  <a:pt x="233" y="133"/>
                  <a:pt x="231" y="132"/>
                </a:cubicBezTo>
                <a:cubicBezTo>
                  <a:pt x="228" y="132"/>
                  <a:pt x="225" y="125"/>
                  <a:pt x="224" y="121"/>
                </a:cubicBezTo>
                <a:cubicBezTo>
                  <a:pt x="222" y="117"/>
                  <a:pt x="212" y="121"/>
                  <a:pt x="208" y="121"/>
                </a:cubicBezTo>
                <a:cubicBezTo>
                  <a:pt x="204" y="121"/>
                  <a:pt x="192" y="118"/>
                  <a:pt x="185" y="116"/>
                </a:cubicBezTo>
                <a:cubicBezTo>
                  <a:pt x="179" y="115"/>
                  <a:pt x="167" y="118"/>
                  <a:pt x="163" y="119"/>
                </a:cubicBezTo>
                <a:cubicBezTo>
                  <a:pt x="158" y="120"/>
                  <a:pt x="146" y="115"/>
                  <a:pt x="141" y="115"/>
                </a:cubicBezTo>
                <a:cubicBezTo>
                  <a:pt x="136" y="114"/>
                  <a:pt x="140" y="121"/>
                  <a:pt x="140" y="125"/>
                </a:cubicBezTo>
                <a:cubicBezTo>
                  <a:pt x="140" y="130"/>
                  <a:pt x="127" y="120"/>
                  <a:pt x="124" y="118"/>
                </a:cubicBezTo>
                <a:cubicBezTo>
                  <a:pt x="120" y="116"/>
                  <a:pt x="108" y="118"/>
                  <a:pt x="106" y="120"/>
                </a:cubicBezTo>
                <a:cubicBezTo>
                  <a:pt x="104" y="122"/>
                  <a:pt x="104" y="132"/>
                  <a:pt x="103" y="135"/>
                </a:cubicBezTo>
                <a:cubicBezTo>
                  <a:pt x="102" y="139"/>
                  <a:pt x="97" y="140"/>
                  <a:pt x="93" y="142"/>
                </a:cubicBezTo>
                <a:cubicBezTo>
                  <a:pt x="89" y="144"/>
                  <a:pt x="88" y="144"/>
                  <a:pt x="83" y="140"/>
                </a:cubicBezTo>
                <a:cubicBezTo>
                  <a:pt x="79" y="137"/>
                  <a:pt x="61" y="134"/>
                  <a:pt x="58" y="132"/>
                </a:cubicBezTo>
                <a:cubicBezTo>
                  <a:pt x="56" y="130"/>
                  <a:pt x="56" y="125"/>
                  <a:pt x="56" y="121"/>
                </a:cubicBezTo>
                <a:cubicBezTo>
                  <a:pt x="56" y="118"/>
                  <a:pt x="53" y="110"/>
                  <a:pt x="51" y="105"/>
                </a:cubicBezTo>
                <a:cubicBezTo>
                  <a:pt x="50" y="101"/>
                  <a:pt x="50" y="88"/>
                  <a:pt x="50" y="85"/>
                </a:cubicBezTo>
                <a:cubicBezTo>
                  <a:pt x="50" y="81"/>
                  <a:pt x="69" y="75"/>
                  <a:pt x="72" y="75"/>
                </a:cubicBezTo>
                <a:cubicBezTo>
                  <a:pt x="74" y="74"/>
                  <a:pt x="86" y="77"/>
                  <a:pt x="88" y="79"/>
                </a:cubicBezTo>
                <a:cubicBezTo>
                  <a:pt x="91" y="81"/>
                  <a:pt x="97" y="87"/>
                  <a:pt x="99" y="87"/>
                </a:cubicBezTo>
                <a:cubicBezTo>
                  <a:pt x="101" y="88"/>
                  <a:pt x="106" y="78"/>
                  <a:pt x="108" y="74"/>
                </a:cubicBezTo>
                <a:cubicBezTo>
                  <a:pt x="109" y="69"/>
                  <a:pt x="109" y="49"/>
                  <a:pt x="108" y="46"/>
                </a:cubicBezTo>
                <a:cubicBezTo>
                  <a:pt x="106" y="42"/>
                  <a:pt x="105" y="38"/>
                  <a:pt x="102" y="35"/>
                </a:cubicBezTo>
                <a:cubicBezTo>
                  <a:pt x="99" y="33"/>
                  <a:pt x="89" y="18"/>
                  <a:pt x="86" y="13"/>
                </a:cubicBezTo>
                <a:cubicBezTo>
                  <a:pt x="82" y="8"/>
                  <a:pt x="81" y="10"/>
                  <a:pt x="79" y="5"/>
                </a:cubicBezTo>
                <a:cubicBezTo>
                  <a:pt x="76" y="0"/>
                  <a:pt x="76" y="0"/>
                  <a:pt x="68" y="1"/>
                </a:cubicBezTo>
                <a:cubicBezTo>
                  <a:pt x="59" y="2"/>
                  <a:pt x="68" y="14"/>
                  <a:pt x="68" y="17"/>
                </a:cubicBezTo>
                <a:cubicBezTo>
                  <a:pt x="68" y="21"/>
                  <a:pt x="67" y="32"/>
                  <a:pt x="66" y="35"/>
                </a:cubicBezTo>
                <a:cubicBezTo>
                  <a:pt x="66" y="38"/>
                  <a:pt x="58" y="43"/>
                  <a:pt x="53" y="45"/>
                </a:cubicBezTo>
                <a:cubicBezTo>
                  <a:pt x="48" y="46"/>
                  <a:pt x="50" y="55"/>
                  <a:pt x="48" y="59"/>
                </a:cubicBezTo>
                <a:cubicBezTo>
                  <a:pt x="47" y="63"/>
                  <a:pt x="39" y="64"/>
                  <a:pt x="35" y="65"/>
                </a:cubicBezTo>
                <a:cubicBezTo>
                  <a:pt x="31" y="67"/>
                  <a:pt x="30" y="69"/>
                  <a:pt x="28" y="74"/>
                </a:cubicBezTo>
                <a:cubicBezTo>
                  <a:pt x="26" y="78"/>
                  <a:pt x="25" y="94"/>
                  <a:pt x="24" y="98"/>
                </a:cubicBezTo>
                <a:cubicBezTo>
                  <a:pt x="23" y="103"/>
                  <a:pt x="16" y="113"/>
                  <a:pt x="11" y="118"/>
                </a:cubicBezTo>
                <a:cubicBezTo>
                  <a:pt x="7" y="121"/>
                  <a:pt x="4" y="121"/>
                  <a:pt x="1" y="121"/>
                </a:cubicBezTo>
                <a:cubicBezTo>
                  <a:pt x="1" y="121"/>
                  <a:pt x="1" y="122"/>
                  <a:pt x="1" y="12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217"/>
          <p:cNvSpPr>
            <a:spLocks/>
          </p:cNvSpPr>
          <p:nvPr/>
        </p:nvSpPr>
        <p:spPr bwMode="auto">
          <a:xfrm>
            <a:off x="7647810" y="5389021"/>
            <a:ext cx="365681" cy="459914"/>
          </a:xfrm>
          <a:custGeom>
            <a:avLst/>
            <a:gdLst>
              <a:gd name="T0" fmla="*/ 53 w 130"/>
              <a:gd name="T1" fmla="*/ 151 h 163"/>
              <a:gd name="T2" fmla="*/ 49 w 130"/>
              <a:gd name="T3" fmla="*/ 156 h 163"/>
              <a:gd name="T4" fmla="*/ 51 w 130"/>
              <a:gd name="T5" fmla="*/ 160 h 163"/>
              <a:gd name="T6" fmla="*/ 54 w 130"/>
              <a:gd name="T7" fmla="*/ 161 h 163"/>
              <a:gd name="T8" fmla="*/ 58 w 130"/>
              <a:gd name="T9" fmla="*/ 163 h 163"/>
              <a:gd name="T10" fmla="*/ 61 w 130"/>
              <a:gd name="T11" fmla="*/ 158 h 163"/>
              <a:gd name="T12" fmla="*/ 62 w 130"/>
              <a:gd name="T13" fmla="*/ 158 h 163"/>
              <a:gd name="T14" fmla="*/ 88 w 130"/>
              <a:gd name="T15" fmla="*/ 150 h 163"/>
              <a:gd name="T16" fmla="*/ 92 w 130"/>
              <a:gd name="T17" fmla="*/ 146 h 163"/>
              <a:gd name="T18" fmla="*/ 93 w 130"/>
              <a:gd name="T19" fmla="*/ 145 h 163"/>
              <a:gd name="T20" fmla="*/ 89 w 130"/>
              <a:gd name="T21" fmla="*/ 137 h 163"/>
              <a:gd name="T22" fmla="*/ 87 w 130"/>
              <a:gd name="T23" fmla="*/ 133 h 163"/>
              <a:gd name="T24" fmla="*/ 86 w 130"/>
              <a:gd name="T25" fmla="*/ 126 h 163"/>
              <a:gd name="T26" fmla="*/ 86 w 130"/>
              <a:gd name="T27" fmla="*/ 124 h 163"/>
              <a:gd name="T28" fmla="*/ 103 w 130"/>
              <a:gd name="T29" fmla="*/ 113 h 163"/>
              <a:gd name="T30" fmla="*/ 109 w 130"/>
              <a:gd name="T31" fmla="*/ 110 h 163"/>
              <a:gd name="T32" fmla="*/ 116 w 130"/>
              <a:gd name="T33" fmla="*/ 94 h 163"/>
              <a:gd name="T34" fmla="*/ 117 w 130"/>
              <a:gd name="T35" fmla="*/ 86 h 163"/>
              <a:gd name="T36" fmla="*/ 119 w 130"/>
              <a:gd name="T37" fmla="*/ 80 h 163"/>
              <a:gd name="T38" fmla="*/ 122 w 130"/>
              <a:gd name="T39" fmla="*/ 70 h 163"/>
              <a:gd name="T40" fmla="*/ 128 w 130"/>
              <a:gd name="T41" fmla="*/ 56 h 163"/>
              <a:gd name="T42" fmla="*/ 129 w 130"/>
              <a:gd name="T43" fmla="*/ 38 h 163"/>
              <a:gd name="T44" fmla="*/ 130 w 130"/>
              <a:gd name="T45" fmla="*/ 31 h 163"/>
              <a:gd name="T46" fmla="*/ 121 w 130"/>
              <a:gd name="T47" fmla="*/ 29 h 163"/>
              <a:gd name="T48" fmla="*/ 119 w 130"/>
              <a:gd name="T49" fmla="*/ 25 h 163"/>
              <a:gd name="T50" fmla="*/ 119 w 130"/>
              <a:gd name="T51" fmla="*/ 21 h 163"/>
              <a:gd name="T52" fmla="*/ 119 w 130"/>
              <a:gd name="T53" fmla="*/ 14 h 163"/>
              <a:gd name="T54" fmla="*/ 115 w 130"/>
              <a:gd name="T55" fmla="*/ 15 h 163"/>
              <a:gd name="T56" fmla="*/ 103 w 130"/>
              <a:gd name="T57" fmla="*/ 13 h 163"/>
              <a:gd name="T58" fmla="*/ 99 w 130"/>
              <a:gd name="T59" fmla="*/ 10 h 163"/>
              <a:gd name="T60" fmla="*/ 89 w 130"/>
              <a:gd name="T61" fmla="*/ 0 h 163"/>
              <a:gd name="T62" fmla="*/ 86 w 130"/>
              <a:gd name="T63" fmla="*/ 2 h 163"/>
              <a:gd name="T64" fmla="*/ 79 w 130"/>
              <a:gd name="T65" fmla="*/ 6 h 163"/>
              <a:gd name="T66" fmla="*/ 75 w 130"/>
              <a:gd name="T67" fmla="*/ 13 h 163"/>
              <a:gd name="T68" fmla="*/ 70 w 130"/>
              <a:gd name="T69" fmla="*/ 19 h 163"/>
              <a:gd name="T70" fmla="*/ 68 w 130"/>
              <a:gd name="T71" fmla="*/ 25 h 163"/>
              <a:gd name="T72" fmla="*/ 66 w 130"/>
              <a:gd name="T73" fmla="*/ 33 h 163"/>
              <a:gd name="T74" fmla="*/ 56 w 130"/>
              <a:gd name="T75" fmla="*/ 43 h 163"/>
              <a:gd name="T76" fmla="*/ 54 w 130"/>
              <a:gd name="T77" fmla="*/ 43 h 163"/>
              <a:gd name="T78" fmla="*/ 44 w 130"/>
              <a:gd name="T79" fmla="*/ 44 h 163"/>
              <a:gd name="T80" fmla="*/ 39 w 130"/>
              <a:gd name="T81" fmla="*/ 40 h 163"/>
              <a:gd name="T82" fmla="*/ 37 w 130"/>
              <a:gd name="T83" fmla="*/ 38 h 163"/>
              <a:gd name="T84" fmla="*/ 36 w 130"/>
              <a:gd name="T85" fmla="*/ 38 h 163"/>
              <a:gd name="T86" fmla="*/ 27 w 130"/>
              <a:gd name="T87" fmla="*/ 49 h 163"/>
              <a:gd name="T88" fmla="*/ 27 w 130"/>
              <a:gd name="T89" fmla="*/ 54 h 163"/>
              <a:gd name="T90" fmla="*/ 24 w 130"/>
              <a:gd name="T91" fmla="*/ 72 h 163"/>
              <a:gd name="T92" fmla="*/ 4 w 130"/>
              <a:gd name="T93" fmla="*/ 91 h 163"/>
              <a:gd name="T94" fmla="*/ 0 w 130"/>
              <a:gd name="T95" fmla="*/ 102 h 163"/>
              <a:gd name="T96" fmla="*/ 3 w 130"/>
              <a:gd name="T97" fmla="*/ 102 h 163"/>
              <a:gd name="T98" fmla="*/ 14 w 130"/>
              <a:gd name="T99" fmla="*/ 106 h 163"/>
              <a:gd name="T100" fmla="*/ 21 w 130"/>
              <a:gd name="T101" fmla="*/ 114 h 163"/>
              <a:gd name="T102" fmla="*/ 33 w 130"/>
              <a:gd name="T103" fmla="*/ 120 h 163"/>
              <a:gd name="T104" fmla="*/ 34 w 130"/>
              <a:gd name="T105" fmla="*/ 122 h 163"/>
              <a:gd name="T106" fmla="*/ 38 w 130"/>
              <a:gd name="T107" fmla="*/ 125 h 163"/>
              <a:gd name="T108" fmla="*/ 40 w 130"/>
              <a:gd name="T109" fmla="*/ 126 h 163"/>
              <a:gd name="T110" fmla="*/ 47 w 130"/>
              <a:gd name="T111" fmla="*/ 131 h 163"/>
              <a:gd name="T112" fmla="*/ 46 w 130"/>
              <a:gd name="T113" fmla="*/ 135 h 163"/>
              <a:gd name="T114" fmla="*/ 47 w 130"/>
              <a:gd name="T115" fmla="*/ 139 h 163"/>
              <a:gd name="T116" fmla="*/ 50 w 130"/>
              <a:gd name="T117" fmla="*/ 141 h 163"/>
              <a:gd name="T118" fmla="*/ 56 w 130"/>
              <a:gd name="T119" fmla="*/ 148 h 163"/>
              <a:gd name="T120" fmla="*/ 55 w 130"/>
              <a:gd name="T121" fmla="*/ 150 h 163"/>
              <a:gd name="T122" fmla="*/ 53 w 130"/>
              <a:gd name="T123"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63">
                <a:moveTo>
                  <a:pt x="53" y="151"/>
                </a:moveTo>
                <a:cubicBezTo>
                  <a:pt x="52" y="152"/>
                  <a:pt x="49" y="154"/>
                  <a:pt x="49" y="156"/>
                </a:cubicBezTo>
                <a:cubicBezTo>
                  <a:pt x="49" y="159"/>
                  <a:pt x="49" y="159"/>
                  <a:pt x="51" y="160"/>
                </a:cubicBezTo>
                <a:cubicBezTo>
                  <a:pt x="52" y="161"/>
                  <a:pt x="53" y="161"/>
                  <a:pt x="54" y="161"/>
                </a:cubicBezTo>
                <a:cubicBezTo>
                  <a:pt x="55" y="162"/>
                  <a:pt x="57" y="162"/>
                  <a:pt x="58" y="163"/>
                </a:cubicBezTo>
                <a:cubicBezTo>
                  <a:pt x="61" y="158"/>
                  <a:pt x="61" y="158"/>
                  <a:pt x="61" y="158"/>
                </a:cubicBezTo>
                <a:cubicBezTo>
                  <a:pt x="62" y="158"/>
                  <a:pt x="62" y="158"/>
                  <a:pt x="62" y="158"/>
                </a:cubicBezTo>
                <a:cubicBezTo>
                  <a:pt x="65" y="157"/>
                  <a:pt x="85" y="151"/>
                  <a:pt x="88" y="150"/>
                </a:cubicBezTo>
                <a:cubicBezTo>
                  <a:pt x="90" y="150"/>
                  <a:pt x="91" y="148"/>
                  <a:pt x="92" y="146"/>
                </a:cubicBezTo>
                <a:cubicBezTo>
                  <a:pt x="93" y="146"/>
                  <a:pt x="93" y="146"/>
                  <a:pt x="93" y="145"/>
                </a:cubicBezTo>
                <a:cubicBezTo>
                  <a:pt x="92" y="142"/>
                  <a:pt x="91" y="139"/>
                  <a:pt x="89" y="137"/>
                </a:cubicBezTo>
                <a:cubicBezTo>
                  <a:pt x="88" y="136"/>
                  <a:pt x="87" y="134"/>
                  <a:pt x="87" y="133"/>
                </a:cubicBezTo>
                <a:cubicBezTo>
                  <a:pt x="85" y="130"/>
                  <a:pt x="86" y="128"/>
                  <a:pt x="86" y="126"/>
                </a:cubicBezTo>
                <a:cubicBezTo>
                  <a:pt x="86" y="125"/>
                  <a:pt x="86" y="125"/>
                  <a:pt x="86" y="124"/>
                </a:cubicBezTo>
                <a:cubicBezTo>
                  <a:pt x="86" y="122"/>
                  <a:pt x="89" y="120"/>
                  <a:pt x="103" y="113"/>
                </a:cubicBezTo>
                <a:cubicBezTo>
                  <a:pt x="106" y="112"/>
                  <a:pt x="109" y="110"/>
                  <a:pt x="109" y="110"/>
                </a:cubicBezTo>
                <a:cubicBezTo>
                  <a:pt x="111" y="109"/>
                  <a:pt x="116" y="98"/>
                  <a:pt x="116" y="94"/>
                </a:cubicBezTo>
                <a:cubicBezTo>
                  <a:pt x="116" y="92"/>
                  <a:pt x="117" y="89"/>
                  <a:pt x="117" y="86"/>
                </a:cubicBezTo>
                <a:cubicBezTo>
                  <a:pt x="118" y="84"/>
                  <a:pt x="119" y="81"/>
                  <a:pt x="119" y="80"/>
                </a:cubicBezTo>
                <a:cubicBezTo>
                  <a:pt x="119" y="77"/>
                  <a:pt x="121" y="72"/>
                  <a:pt x="122" y="70"/>
                </a:cubicBezTo>
                <a:cubicBezTo>
                  <a:pt x="123" y="69"/>
                  <a:pt x="128" y="60"/>
                  <a:pt x="128" y="56"/>
                </a:cubicBezTo>
                <a:cubicBezTo>
                  <a:pt x="128" y="54"/>
                  <a:pt x="129" y="45"/>
                  <a:pt x="129" y="38"/>
                </a:cubicBezTo>
                <a:cubicBezTo>
                  <a:pt x="130" y="35"/>
                  <a:pt x="130" y="32"/>
                  <a:pt x="130" y="31"/>
                </a:cubicBezTo>
                <a:cubicBezTo>
                  <a:pt x="127" y="31"/>
                  <a:pt x="123" y="31"/>
                  <a:pt x="121" y="29"/>
                </a:cubicBezTo>
                <a:cubicBezTo>
                  <a:pt x="120" y="28"/>
                  <a:pt x="119" y="26"/>
                  <a:pt x="119" y="25"/>
                </a:cubicBezTo>
                <a:cubicBezTo>
                  <a:pt x="119" y="24"/>
                  <a:pt x="119" y="23"/>
                  <a:pt x="119" y="21"/>
                </a:cubicBezTo>
                <a:cubicBezTo>
                  <a:pt x="119" y="19"/>
                  <a:pt x="119" y="15"/>
                  <a:pt x="119" y="14"/>
                </a:cubicBezTo>
                <a:cubicBezTo>
                  <a:pt x="117" y="14"/>
                  <a:pt x="116" y="15"/>
                  <a:pt x="115" y="15"/>
                </a:cubicBezTo>
                <a:cubicBezTo>
                  <a:pt x="111" y="15"/>
                  <a:pt x="106" y="16"/>
                  <a:pt x="103" y="13"/>
                </a:cubicBezTo>
                <a:cubicBezTo>
                  <a:pt x="102" y="13"/>
                  <a:pt x="101" y="11"/>
                  <a:pt x="99" y="10"/>
                </a:cubicBezTo>
                <a:cubicBezTo>
                  <a:pt x="97" y="7"/>
                  <a:pt x="91" y="1"/>
                  <a:pt x="89" y="0"/>
                </a:cubicBezTo>
                <a:cubicBezTo>
                  <a:pt x="88" y="1"/>
                  <a:pt x="87" y="1"/>
                  <a:pt x="86" y="2"/>
                </a:cubicBezTo>
                <a:cubicBezTo>
                  <a:pt x="84" y="3"/>
                  <a:pt x="80" y="5"/>
                  <a:pt x="79" y="6"/>
                </a:cubicBezTo>
                <a:cubicBezTo>
                  <a:pt x="78" y="8"/>
                  <a:pt x="77" y="10"/>
                  <a:pt x="75" y="13"/>
                </a:cubicBezTo>
                <a:cubicBezTo>
                  <a:pt x="73" y="15"/>
                  <a:pt x="71" y="18"/>
                  <a:pt x="70" y="19"/>
                </a:cubicBezTo>
                <a:cubicBezTo>
                  <a:pt x="70" y="20"/>
                  <a:pt x="69" y="23"/>
                  <a:pt x="68" y="25"/>
                </a:cubicBezTo>
                <a:cubicBezTo>
                  <a:pt x="67" y="29"/>
                  <a:pt x="67" y="32"/>
                  <a:pt x="66" y="33"/>
                </a:cubicBezTo>
                <a:cubicBezTo>
                  <a:pt x="59" y="42"/>
                  <a:pt x="57" y="43"/>
                  <a:pt x="56" y="43"/>
                </a:cubicBezTo>
                <a:cubicBezTo>
                  <a:pt x="56" y="43"/>
                  <a:pt x="55" y="43"/>
                  <a:pt x="54" y="43"/>
                </a:cubicBezTo>
                <a:cubicBezTo>
                  <a:pt x="52" y="44"/>
                  <a:pt x="48" y="46"/>
                  <a:pt x="44" y="44"/>
                </a:cubicBezTo>
                <a:cubicBezTo>
                  <a:pt x="42" y="43"/>
                  <a:pt x="41" y="42"/>
                  <a:pt x="39" y="40"/>
                </a:cubicBezTo>
                <a:cubicBezTo>
                  <a:pt x="39" y="39"/>
                  <a:pt x="38" y="38"/>
                  <a:pt x="37" y="38"/>
                </a:cubicBezTo>
                <a:cubicBezTo>
                  <a:pt x="36" y="38"/>
                  <a:pt x="36" y="38"/>
                  <a:pt x="36" y="38"/>
                </a:cubicBezTo>
                <a:cubicBezTo>
                  <a:pt x="29" y="46"/>
                  <a:pt x="27" y="48"/>
                  <a:pt x="27" y="49"/>
                </a:cubicBezTo>
                <a:cubicBezTo>
                  <a:pt x="27" y="49"/>
                  <a:pt x="27" y="52"/>
                  <a:pt x="27" y="54"/>
                </a:cubicBezTo>
                <a:cubicBezTo>
                  <a:pt x="26" y="67"/>
                  <a:pt x="25" y="70"/>
                  <a:pt x="24" y="72"/>
                </a:cubicBezTo>
                <a:cubicBezTo>
                  <a:pt x="22" y="73"/>
                  <a:pt x="11" y="84"/>
                  <a:pt x="4" y="91"/>
                </a:cubicBezTo>
                <a:cubicBezTo>
                  <a:pt x="0" y="102"/>
                  <a:pt x="0" y="102"/>
                  <a:pt x="0" y="102"/>
                </a:cubicBezTo>
                <a:cubicBezTo>
                  <a:pt x="1" y="102"/>
                  <a:pt x="2" y="102"/>
                  <a:pt x="3" y="102"/>
                </a:cubicBezTo>
                <a:cubicBezTo>
                  <a:pt x="9" y="103"/>
                  <a:pt x="13" y="103"/>
                  <a:pt x="14" y="106"/>
                </a:cubicBezTo>
                <a:cubicBezTo>
                  <a:pt x="15" y="108"/>
                  <a:pt x="20" y="113"/>
                  <a:pt x="21" y="114"/>
                </a:cubicBezTo>
                <a:cubicBezTo>
                  <a:pt x="23" y="114"/>
                  <a:pt x="31" y="118"/>
                  <a:pt x="33" y="120"/>
                </a:cubicBezTo>
                <a:cubicBezTo>
                  <a:pt x="34" y="121"/>
                  <a:pt x="34" y="121"/>
                  <a:pt x="34" y="122"/>
                </a:cubicBezTo>
                <a:cubicBezTo>
                  <a:pt x="35" y="124"/>
                  <a:pt x="36" y="125"/>
                  <a:pt x="38" y="125"/>
                </a:cubicBezTo>
                <a:cubicBezTo>
                  <a:pt x="38" y="126"/>
                  <a:pt x="39" y="126"/>
                  <a:pt x="40" y="126"/>
                </a:cubicBezTo>
                <a:cubicBezTo>
                  <a:pt x="42" y="126"/>
                  <a:pt x="47" y="126"/>
                  <a:pt x="47" y="131"/>
                </a:cubicBezTo>
                <a:cubicBezTo>
                  <a:pt x="47" y="132"/>
                  <a:pt x="47" y="134"/>
                  <a:pt x="46" y="135"/>
                </a:cubicBezTo>
                <a:cubicBezTo>
                  <a:pt x="46" y="137"/>
                  <a:pt x="46" y="138"/>
                  <a:pt x="47" y="139"/>
                </a:cubicBezTo>
                <a:cubicBezTo>
                  <a:pt x="48" y="140"/>
                  <a:pt x="49" y="140"/>
                  <a:pt x="50" y="141"/>
                </a:cubicBezTo>
                <a:cubicBezTo>
                  <a:pt x="53" y="144"/>
                  <a:pt x="56" y="146"/>
                  <a:pt x="56" y="148"/>
                </a:cubicBezTo>
                <a:cubicBezTo>
                  <a:pt x="56" y="149"/>
                  <a:pt x="55" y="149"/>
                  <a:pt x="55" y="150"/>
                </a:cubicBezTo>
                <a:cubicBezTo>
                  <a:pt x="54" y="150"/>
                  <a:pt x="54" y="151"/>
                  <a:pt x="53" y="15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218"/>
          <p:cNvSpPr>
            <a:spLocks/>
          </p:cNvSpPr>
          <p:nvPr/>
        </p:nvSpPr>
        <p:spPr bwMode="auto">
          <a:xfrm>
            <a:off x="7102102" y="5439653"/>
            <a:ext cx="255976" cy="241912"/>
          </a:xfrm>
          <a:custGeom>
            <a:avLst/>
            <a:gdLst>
              <a:gd name="T0" fmla="*/ 61 w 91"/>
              <a:gd name="T1" fmla="*/ 64 h 86"/>
              <a:gd name="T2" fmla="*/ 66 w 91"/>
              <a:gd name="T3" fmla="*/ 61 h 86"/>
              <a:gd name="T4" fmla="*/ 80 w 91"/>
              <a:gd name="T5" fmla="*/ 53 h 86"/>
              <a:gd name="T6" fmla="*/ 91 w 91"/>
              <a:gd name="T7" fmla="*/ 51 h 86"/>
              <a:gd name="T8" fmla="*/ 84 w 91"/>
              <a:gd name="T9" fmla="*/ 36 h 86"/>
              <a:gd name="T10" fmla="*/ 86 w 91"/>
              <a:gd name="T11" fmla="*/ 28 h 86"/>
              <a:gd name="T12" fmla="*/ 87 w 91"/>
              <a:gd name="T13" fmla="*/ 26 h 86"/>
              <a:gd name="T14" fmla="*/ 84 w 91"/>
              <a:gd name="T15" fmla="*/ 23 h 86"/>
              <a:gd name="T16" fmla="*/ 81 w 91"/>
              <a:gd name="T17" fmla="*/ 20 h 86"/>
              <a:gd name="T18" fmla="*/ 78 w 91"/>
              <a:gd name="T19" fmla="*/ 11 h 86"/>
              <a:gd name="T20" fmla="*/ 77 w 91"/>
              <a:gd name="T21" fmla="*/ 7 h 86"/>
              <a:gd name="T22" fmla="*/ 59 w 91"/>
              <a:gd name="T23" fmla="*/ 6 h 86"/>
              <a:gd name="T24" fmla="*/ 56 w 91"/>
              <a:gd name="T25" fmla="*/ 6 h 86"/>
              <a:gd name="T26" fmla="*/ 41 w 91"/>
              <a:gd name="T27" fmla="*/ 0 h 86"/>
              <a:gd name="T28" fmla="*/ 40 w 91"/>
              <a:gd name="T29" fmla="*/ 1 h 86"/>
              <a:gd name="T30" fmla="*/ 23 w 91"/>
              <a:gd name="T31" fmla="*/ 10 h 86"/>
              <a:gd name="T32" fmla="*/ 19 w 91"/>
              <a:gd name="T33" fmla="*/ 29 h 86"/>
              <a:gd name="T34" fmla="*/ 8 w 91"/>
              <a:gd name="T35" fmla="*/ 41 h 86"/>
              <a:gd name="T36" fmla="*/ 7 w 91"/>
              <a:gd name="T37" fmla="*/ 43 h 86"/>
              <a:gd name="T38" fmla="*/ 6 w 91"/>
              <a:gd name="T39" fmla="*/ 49 h 86"/>
              <a:gd name="T40" fmla="*/ 7 w 91"/>
              <a:gd name="T41" fmla="*/ 59 h 86"/>
              <a:gd name="T42" fmla="*/ 0 w 91"/>
              <a:gd name="T43" fmla="*/ 69 h 86"/>
              <a:gd name="T44" fmla="*/ 3 w 91"/>
              <a:gd name="T45" fmla="*/ 75 h 86"/>
              <a:gd name="T46" fmla="*/ 20 w 91"/>
              <a:gd name="T47" fmla="*/ 86 h 86"/>
              <a:gd name="T48" fmla="*/ 23 w 91"/>
              <a:gd name="T49" fmla="*/ 85 h 86"/>
              <a:gd name="T50" fmla="*/ 36 w 91"/>
              <a:gd name="T51" fmla="*/ 82 h 86"/>
              <a:gd name="T52" fmla="*/ 48 w 91"/>
              <a:gd name="T53" fmla="*/ 86 h 86"/>
              <a:gd name="T54" fmla="*/ 58 w 91"/>
              <a:gd name="T55" fmla="*/ 81 h 86"/>
              <a:gd name="T56" fmla="*/ 58 w 91"/>
              <a:gd name="T57" fmla="*/ 79 h 86"/>
              <a:gd name="T58" fmla="*/ 61 w 91"/>
              <a:gd name="T5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6">
                <a:moveTo>
                  <a:pt x="61" y="64"/>
                </a:moveTo>
                <a:cubicBezTo>
                  <a:pt x="62" y="63"/>
                  <a:pt x="64" y="62"/>
                  <a:pt x="66" y="61"/>
                </a:cubicBezTo>
                <a:cubicBezTo>
                  <a:pt x="72" y="57"/>
                  <a:pt x="77" y="54"/>
                  <a:pt x="80" y="53"/>
                </a:cubicBezTo>
                <a:cubicBezTo>
                  <a:pt x="81" y="53"/>
                  <a:pt x="86" y="52"/>
                  <a:pt x="91" y="51"/>
                </a:cubicBezTo>
                <a:cubicBezTo>
                  <a:pt x="89" y="47"/>
                  <a:pt x="84" y="38"/>
                  <a:pt x="84" y="36"/>
                </a:cubicBezTo>
                <a:cubicBezTo>
                  <a:pt x="83" y="33"/>
                  <a:pt x="85" y="30"/>
                  <a:pt x="86" y="28"/>
                </a:cubicBezTo>
                <a:cubicBezTo>
                  <a:pt x="87" y="27"/>
                  <a:pt x="87" y="27"/>
                  <a:pt x="87" y="26"/>
                </a:cubicBezTo>
                <a:cubicBezTo>
                  <a:pt x="88" y="25"/>
                  <a:pt x="85" y="24"/>
                  <a:pt x="84" y="23"/>
                </a:cubicBezTo>
                <a:cubicBezTo>
                  <a:pt x="83" y="22"/>
                  <a:pt x="82" y="21"/>
                  <a:pt x="81" y="20"/>
                </a:cubicBezTo>
                <a:cubicBezTo>
                  <a:pt x="79" y="18"/>
                  <a:pt x="78" y="14"/>
                  <a:pt x="78" y="11"/>
                </a:cubicBezTo>
                <a:cubicBezTo>
                  <a:pt x="78" y="9"/>
                  <a:pt x="77" y="8"/>
                  <a:pt x="77" y="7"/>
                </a:cubicBezTo>
                <a:cubicBezTo>
                  <a:pt x="76" y="6"/>
                  <a:pt x="70" y="6"/>
                  <a:pt x="59" y="6"/>
                </a:cubicBezTo>
                <a:cubicBezTo>
                  <a:pt x="57" y="6"/>
                  <a:pt x="56" y="6"/>
                  <a:pt x="56" y="6"/>
                </a:cubicBezTo>
                <a:cubicBezTo>
                  <a:pt x="52" y="6"/>
                  <a:pt x="45" y="2"/>
                  <a:pt x="41" y="0"/>
                </a:cubicBezTo>
                <a:cubicBezTo>
                  <a:pt x="41" y="1"/>
                  <a:pt x="40" y="1"/>
                  <a:pt x="40" y="1"/>
                </a:cubicBezTo>
                <a:cubicBezTo>
                  <a:pt x="28" y="6"/>
                  <a:pt x="23" y="9"/>
                  <a:pt x="23" y="10"/>
                </a:cubicBezTo>
                <a:cubicBezTo>
                  <a:pt x="23" y="10"/>
                  <a:pt x="22" y="27"/>
                  <a:pt x="19" y="29"/>
                </a:cubicBezTo>
                <a:cubicBezTo>
                  <a:pt x="10" y="36"/>
                  <a:pt x="8" y="39"/>
                  <a:pt x="8" y="41"/>
                </a:cubicBezTo>
                <a:cubicBezTo>
                  <a:pt x="8" y="42"/>
                  <a:pt x="7" y="43"/>
                  <a:pt x="7" y="43"/>
                </a:cubicBezTo>
                <a:cubicBezTo>
                  <a:pt x="7" y="45"/>
                  <a:pt x="7" y="47"/>
                  <a:pt x="6" y="49"/>
                </a:cubicBezTo>
                <a:cubicBezTo>
                  <a:pt x="6" y="50"/>
                  <a:pt x="7" y="56"/>
                  <a:pt x="7" y="59"/>
                </a:cubicBezTo>
                <a:cubicBezTo>
                  <a:pt x="7" y="63"/>
                  <a:pt x="3" y="67"/>
                  <a:pt x="0" y="69"/>
                </a:cubicBezTo>
                <a:cubicBezTo>
                  <a:pt x="0" y="69"/>
                  <a:pt x="0" y="70"/>
                  <a:pt x="3" y="75"/>
                </a:cubicBezTo>
                <a:cubicBezTo>
                  <a:pt x="10" y="80"/>
                  <a:pt x="18" y="86"/>
                  <a:pt x="20" y="86"/>
                </a:cubicBezTo>
                <a:cubicBezTo>
                  <a:pt x="21" y="86"/>
                  <a:pt x="22" y="86"/>
                  <a:pt x="23" y="85"/>
                </a:cubicBezTo>
                <a:cubicBezTo>
                  <a:pt x="28" y="83"/>
                  <a:pt x="33" y="81"/>
                  <a:pt x="36" y="82"/>
                </a:cubicBezTo>
                <a:cubicBezTo>
                  <a:pt x="43" y="85"/>
                  <a:pt x="46" y="86"/>
                  <a:pt x="48" y="86"/>
                </a:cubicBezTo>
                <a:cubicBezTo>
                  <a:pt x="56" y="84"/>
                  <a:pt x="58" y="82"/>
                  <a:pt x="58" y="81"/>
                </a:cubicBezTo>
                <a:cubicBezTo>
                  <a:pt x="58" y="81"/>
                  <a:pt x="58" y="80"/>
                  <a:pt x="58" y="79"/>
                </a:cubicBezTo>
                <a:cubicBezTo>
                  <a:pt x="58" y="72"/>
                  <a:pt x="58" y="65"/>
                  <a:pt x="61" y="6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221"/>
          <p:cNvSpPr>
            <a:spLocks/>
          </p:cNvSpPr>
          <p:nvPr/>
        </p:nvSpPr>
        <p:spPr bwMode="auto">
          <a:xfrm>
            <a:off x="6682977" y="5405899"/>
            <a:ext cx="427565" cy="295358"/>
          </a:xfrm>
          <a:custGeom>
            <a:avLst/>
            <a:gdLst>
              <a:gd name="T0" fmla="*/ 152 w 152"/>
              <a:gd name="T1" fmla="*/ 71 h 105"/>
              <a:gd name="T2" fmla="*/ 150 w 152"/>
              <a:gd name="T3" fmla="*/ 63 h 105"/>
              <a:gd name="T4" fmla="*/ 138 w 152"/>
              <a:gd name="T5" fmla="*/ 59 h 105"/>
              <a:gd name="T6" fmla="*/ 136 w 152"/>
              <a:gd name="T7" fmla="*/ 50 h 105"/>
              <a:gd name="T8" fmla="*/ 120 w 152"/>
              <a:gd name="T9" fmla="*/ 54 h 105"/>
              <a:gd name="T10" fmla="*/ 109 w 152"/>
              <a:gd name="T11" fmla="*/ 54 h 105"/>
              <a:gd name="T12" fmla="*/ 99 w 152"/>
              <a:gd name="T13" fmla="*/ 62 h 105"/>
              <a:gd name="T14" fmla="*/ 85 w 152"/>
              <a:gd name="T15" fmla="*/ 48 h 105"/>
              <a:gd name="T16" fmla="*/ 76 w 152"/>
              <a:gd name="T17" fmla="*/ 31 h 105"/>
              <a:gd name="T18" fmla="*/ 70 w 152"/>
              <a:gd name="T19" fmla="*/ 17 h 105"/>
              <a:gd name="T20" fmla="*/ 64 w 152"/>
              <a:gd name="T21" fmla="*/ 10 h 105"/>
              <a:gd name="T22" fmla="*/ 47 w 152"/>
              <a:gd name="T23" fmla="*/ 0 h 105"/>
              <a:gd name="T24" fmla="*/ 39 w 152"/>
              <a:gd name="T25" fmla="*/ 7 h 105"/>
              <a:gd name="T26" fmla="*/ 30 w 152"/>
              <a:gd name="T27" fmla="*/ 14 h 105"/>
              <a:gd name="T28" fmla="*/ 20 w 152"/>
              <a:gd name="T29" fmla="*/ 19 h 105"/>
              <a:gd name="T30" fmla="*/ 10 w 152"/>
              <a:gd name="T31" fmla="*/ 30 h 105"/>
              <a:gd name="T32" fmla="*/ 0 w 152"/>
              <a:gd name="T33" fmla="*/ 36 h 105"/>
              <a:gd name="T34" fmla="*/ 2 w 152"/>
              <a:gd name="T35" fmla="*/ 42 h 105"/>
              <a:gd name="T36" fmla="*/ 14 w 152"/>
              <a:gd name="T37" fmla="*/ 46 h 105"/>
              <a:gd name="T38" fmla="*/ 26 w 152"/>
              <a:gd name="T39" fmla="*/ 51 h 105"/>
              <a:gd name="T40" fmla="*/ 42 w 152"/>
              <a:gd name="T41" fmla="*/ 56 h 105"/>
              <a:gd name="T42" fmla="*/ 48 w 152"/>
              <a:gd name="T43" fmla="*/ 65 h 105"/>
              <a:gd name="T44" fmla="*/ 48 w 152"/>
              <a:gd name="T45" fmla="*/ 78 h 105"/>
              <a:gd name="T46" fmla="*/ 58 w 152"/>
              <a:gd name="T47" fmla="*/ 89 h 105"/>
              <a:gd name="T48" fmla="*/ 65 w 152"/>
              <a:gd name="T49" fmla="*/ 85 h 105"/>
              <a:gd name="T50" fmla="*/ 80 w 152"/>
              <a:gd name="T51" fmla="*/ 89 h 105"/>
              <a:gd name="T52" fmla="*/ 109 w 152"/>
              <a:gd name="T53" fmla="*/ 103 h 105"/>
              <a:gd name="T54" fmla="*/ 121 w 152"/>
              <a:gd name="T55" fmla="*/ 99 h 105"/>
              <a:gd name="T56" fmla="*/ 130 w 152"/>
              <a:gd name="T57" fmla="*/ 104 h 105"/>
              <a:gd name="T58" fmla="*/ 140 w 152"/>
              <a:gd name="T59" fmla="*/ 99 h 105"/>
              <a:gd name="T60" fmla="*/ 147 w 152"/>
              <a:gd name="T61" fmla="*/ 90 h 105"/>
              <a:gd name="T62" fmla="*/ 145 w 152"/>
              <a:gd name="T63"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105">
                <a:moveTo>
                  <a:pt x="147" y="77"/>
                </a:moveTo>
                <a:cubicBezTo>
                  <a:pt x="149" y="76"/>
                  <a:pt x="152" y="73"/>
                  <a:pt x="152" y="71"/>
                </a:cubicBezTo>
                <a:cubicBezTo>
                  <a:pt x="152" y="69"/>
                  <a:pt x="151" y="65"/>
                  <a:pt x="151" y="62"/>
                </a:cubicBezTo>
                <a:cubicBezTo>
                  <a:pt x="151" y="63"/>
                  <a:pt x="150" y="63"/>
                  <a:pt x="150" y="63"/>
                </a:cubicBezTo>
                <a:cubicBezTo>
                  <a:pt x="146" y="63"/>
                  <a:pt x="140" y="61"/>
                  <a:pt x="140" y="61"/>
                </a:cubicBezTo>
                <a:cubicBezTo>
                  <a:pt x="138" y="61"/>
                  <a:pt x="138" y="60"/>
                  <a:pt x="138" y="59"/>
                </a:cubicBezTo>
                <a:cubicBezTo>
                  <a:pt x="139" y="55"/>
                  <a:pt x="139" y="51"/>
                  <a:pt x="138" y="50"/>
                </a:cubicBezTo>
                <a:cubicBezTo>
                  <a:pt x="137" y="50"/>
                  <a:pt x="136" y="50"/>
                  <a:pt x="136" y="50"/>
                </a:cubicBezTo>
                <a:cubicBezTo>
                  <a:pt x="133" y="50"/>
                  <a:pt x="132" y="50"/>
                  <a:pt x="130" y="51"/>
                </a:cubicBezTo>
                <a:cubicBezTo>
                  <a:pt x="126" y="54"/>
                  <a:pt x="124" y="54"/>
                  <a:pt x="120" y="54"/>
                </a:cubicBezTo>
                <a:cubicBezTo>
                  <a:pt x="119" y="54"/>
                  <a:pt x="117" y="54"/>
                  <a:pt x="116" y="54"/>
                </a:cubicBezTo>
                <a:cubicBezTo>
                  <a:pt x="113" y="53"/>
                  <a:pt x="110" y="53"/>
                  <a:pt x="109" y="54"/>
                </a:cubicBezTo>
                <a:cubicBezTo>
                  <a:pt x="109" y="55"/>
                  <a:pt x="108" y="56"/>
                  <a:pt x="107" y="57"/>
                </a:cubicBezTo>
                <a:cubicBezTo>
                  <a:pt x="106" y="59"/>
                  <a:pt x="104" y="62"/>
                  <a:pt x="99" y="62"/>
                </a:cubicBezTo>
                <a:cubicBezTo>
                  <a:pt x="95" y="62"/>
                  <a:pt x="88" y="62"/>
                  <a:pt x="88" y="56"/>
                </a:cubicBezTo>
                <a:cubicBezTo>
                  <a:pt x="88" y="53"/>
                  <a:pt x="87" y="50"/>
                  <a:pt x="85" y="48"/>
                </a:cubicBezTo>
                <a:cubicBezTo>
                  <a:pt x="82" y="46"/>
                  <a:pt x="75" y="38"/>
                  <a:pt x="75" y="34"/>
                </a:cubicBezTo>
                <a:cubicBezTo>
                  <a:pt x="75" y="33"/>
                  <a:pt x="76" y="32"/>
                  <a:pt x="76" y="31"/>
                </a:cubicBezTo>
                <a:cubicBezTo>
                  <a:pt x="76" y="29"/>
                  <a:pt x="77" y="27"/>
                  <a:pt x="76" y="26"/>
                </a:cubicBezTo>
                <a:cubicBezTo>
                  <a:pt x="74" y="24"/>
                  <a:pt x="72" y="20"/>
                  <a:pt x="70" y="17"/>
                </a:cubicBezTo>
                <a:cubicBezTo>
                  <a:pt x="69" y="14"/>
                  <a:pt x="68" y="11"/>
                  <a:pt x="67" y="10"/>
                </a:cubicBezTo>
                <a:cubicBezTo>
                  <a:pt x="66" y="10"/>
                  <a:pt x="65" y="10"/>
                  <a:pt x="64" y="10"/>
                </a:cubicBezTo>
                <a:cubicBezTo>
                  <a:pt x="61" y="10"/>
                  <a:pt x="58" y="10"/>
                  <a:pt x="56" y="9"/>
                </a:cubicBezTo>
                <a:cubicBezTo>
                  <a:pt x="53" y="8"/>
                  <a:pt x="50" y="3"/>
                  <a:pt x="47" y="0"/>
                </a:cubicBezTo>
                <a:cubicBezTo>
                  <a:pt x="47" y="1"/>
                  <a:pt x="46" y="2"/>
                  <a:pt x="45" y="3"/>
                </a:cubicBezTo>
                <a:cubicBezTo>
                  <a:pt x="44" y="5"/>
                  <a:pt x="41" y="6"/>
                  <a:pt x="39" y="7"/>
                </a:cubicBezTo>
                <a:cubicBezTo>
                  <a:pt x="36" y="8"/>
                  <a:pt x="34" y="9"/>
                  <a:pt x="32" y="11"/>
                </a:cubicBezTo>
                <a:cubicBezTo>
                  <a:pt x="31" y="12"/>
                  <a:pt x="30" y="13"/>
                  <a:pt x="30" y="14"/>
                </a:cubicBezTo>
                <a:cubicBezTo>
                  <a:pt x="28" y="16"/>
                  <a:pt x="27" y="18"/>
                  <a:pt x="24" y="18"/>
                </a:cubicBezTo>
                <a:cubicBezTo>
                  <a:pt x="23" y="19"/>
                  <a:pt x="21" y="19"/>
                  <a:pt x="20" y="19"/>
                </a:cubicBezTo>
                <a:cubicBezTo>
                  <a:pt x="18" y="18"/>
                  <a:pt x="15" y="18"/>
                  <a:pt x="14" y="19"/>
                </a:cubicBezTo>
                <a:cubicBezTo>
                  <a:pt x="15" y="22"/>
                  <a:pt x="10" y="28"/>
                  <a:pt x="10" y="30"/>
                </a:cubicBezTo>
                <a:cubicBezTo>
                  <a:pt x="10" y="30"/>
                  <a:pt x="9" y="30"/>
                  <a:pt x="9" y="30"/>
                </a:cubicBezTo>
                <a:cubicBezTo>
                  <a:pt x="7" y="32"/>
                  <a:pt x="3" y="35"/>
                  <a:pt x="0" y="36"/>
                </a:cubicBezTo>
                <a:cubicBezTo>
                  <a:pt x="0" y="39"/>
                  <a:pt x="0" y="42"/>
                  <a:pt x="1" y="43"/>
                </a:cubicBezTo>
                <a:cubicBezTo>
                  <a:pt x="1" y="43"/>
                  <a:pt x="2" y="43"/>
                  <a:pt x="2" y="42"/>
                </a:cubicBezTo>
                <a:cubicBezTo>
                  <a:pt x="4" y="42"/>
                  <a:pt x="5" y="41"/>
                  <a:pt x="8" y="42"/>
                </a:cubicBezTo>
                <a:cubicBezTo>
                  <a:pt x="9" y="43"/>
                  <a:pt x="12" y="44"/>
                  <a:pt x="14" y="46"/>
                </a:cubicBezTo>
                <a:cubicBezTo>
                  <a:pt x="16" y="47"/>
                  <a:pt x="18" y="49"/>
                  <a:pt x="19" y="50"/>
                </a:cubicBezTo>
                <a:cubicBezTo>
                  <a:pt x="21" y="50"/>
                  <a:pt x="24" y="51"/>
                  <a:pt x="26" y="51"/>
                </a:cubicBezTo>
                <a:cubicBezTo>
                  <a:pt x="28" y="52"/>
                  <a:pt x="28" y="52"/>
                  <a:pt x="28" y="52"/>
                </a:cubicBezTo>
                <a:cubicBezTo>
                  <a:pt x="36" y="53"/>
                  <a:pt x="40" y="54"/>
                  <a:pt x="42" y="56"/>
                </a:cubicBezTo>
                <a:cubicBezTo>
                  <a:pt x="42" y="57"/>
                  <a:pt x="43" y="57"/>
                  <a:pt x="43" y="58"/>
                </a:cubicBezTo>
                <a:cubicBezTo>
                  <a:pt x="46" y="60"/>
                  <a:pt x="48" y="63"/>
                  <a:pt x="48" y="65"/>
                </a:cubicBezTo>
                <a:cubicBezTo>
                  <a:pt x="48" y="66"/>
                  <a:pt x="48" y="67"/>
                  <a:pt x="48" y="68"/>
                </a:cubicBezTo>
                <a:cubicBezTo>
                  <a:pt x="48" y="70"/>
                  <a:pt x="47" y="76"/>
                  <a:pt x="48" y="78"/>
                </a:cubicBezTo>
                <a:cubicBezTo>
                  <a:pt x="49" y="78"/>
                  <a:pt x="49" y="79"/>
                  <a:pt x="51" y="82"/>
                </a:cubicBezTo>
                <a:cubicBezTo>
                  <a:pt x="53" y="84"/>
                  <a:pt x="56" y="88"/>
                  <a:pt x="58" y="89"/>
                </a:cubicBezTo>
                <a:cubicBezTo>
                  <a:pt x="58" y="89"/>
                  <a:pt x="58" y="89"/>
                  <a:pt x="59" y="89"/>
                </a:cubicBezTo>
                <a:cubicBezTo>
                  <a:pt x="60" y="87"/>
                  <a:pt x="61" y="85"/>
                  <a:pt x="65" y="85"/>
                </a:cubicBezTo>
                <a:cubicBezTo>
                  <a:pt x="67" y="85"/>
                  <a:pt x="67" y="85"/>
                  <a:pt x="67" y="85"/>
                </a:cubicBezTo>
                <a:cubicBezTo>
                  <a:pt x="72" y="85"/>
                  <a:pt x="78" y="85"/>
                  <a:pt x="80" y="89"/>
                </a:cubicBezTo>
                <a:cubicBezTo>
                  <a:pt x="81" y="91"/>
                  <a:pt x="96" y="104"/>
                  <a:pt x="100" y="104"/>
                </a:cubicBezTo>
                <a:cubicBezTo>
                  <a:pt x="103" y="105"/>
                  <a:pt x="106" y="105"/>
                  <a:pt x="109" y="103"/>
                </a:cubicBezTo>
                <a:cubicBezTo>
                  <a:pt x="109" y="103"/>
                  <a:pt x="109" y="102"/>
                  <a:pt x="110" y="102"/>
                </a:cubicBezTo>
                <a:cubicBezTo>
                  <a:pt x="113" y="100"/>
                  <a:pt x="118" y="96"/>
                  <a:pt x="121" y="99"/>
                </a:cubicBezTo>
                <a:cubicBezTo>
                  <a:pt x="122" y="101"/>
                  <a:pt x="125" y="103"/>
                  <a:pt x="127" y="103"/>
                </a:cubicBezTo>
                <a:cubicBezTo>
                  <a:pt x="128" y="103"/>
                  <a:pt x="129" y="104"/>
                  <a:pt x="130" y="104"/>
                </a:cubicBezTo>
                <a:cubicBezTo>
                  <a:pt x="132" y="104"/>
                  <a:pt x="138" y="104"/>
                  <a:pt x="139" y="103"/>
                </a:cubicBezTo>
                <a:cubicBezTo>
                  <a:pt x="140" y="102"/>
                  <a:pt x="140" y="101"/>
                  <a:pt x="140" y="99"/>
                </a:cubicBezTo>
                <a:cubicBezTo>
                  <a:pt x="140" y="97"/>
                  <a:pt x="140" y="94"/>
                  <a:pt x="143" y="92"/>
                </a:cubicBezTo>
                <a:cubicBezTo>
                  <a:pt x="145" y="91"/>
                  <a:pt x="146" y="90"/>
                  <a:pt x="147" y="90"/>
                </a:cubicBezTo>
                <a:cubicBezTo>
                  <a:pt x="148" y="89"/>
                  <a:pt x="148" y="89"/>
                  <a:pt x="149" y="89"/>
                </a:cubicBezTo>
                <a:cubicBezTo>
                  <a:pt x="146" y="85"/>
                  <a:pt x="145" y="82"/>
                  <a:pt x="145" y="80"/>
                </a:cubicBezTo>
                <a:cubicBezTo>
                  <a:pt x="145" y="79"/>
                  <a:pt x="146" y="78"/>
                  <a:pt x="147" y="7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225"/>
          <p:cNvSpPr>
            <a:spLocks/>
          </p:cNvSpPr>
          <p:nvPr/>
        </p:nvSpPr>
        <p:spPr bwMode="auto">
          <a:xfrm>
            <a:off x="7341201" y="4791274"/>
            <a:ext cx="815748" cy="879039"/>
          </a:xfrm>
          <a:custGeom>
            <a:avLst/>
            <a:gdLst>
              <a:gd name="T0" fmla="*/ 172 w 290"/>
              <a:gd name="T1" fmla="*/ 16 h 312"/>
              <a:gd name="T2" fmla="*/ 149 w 290"/>
              <a:gd name="T3" fmla="*/ 6 h 312"/>
              <a:gd name="T4" fmla="*/ 126 w 290"/>
              <a:gd name="T5" fmla="*/ 31 h 312"/>
              <a:gd name="T6" fmla="*/ 109 w 290"/>
              <a:gd name="T7" fmla="*/ 27 h 312"/>
              <a:gd name="T8" fmla="*/ 120 w 290"/>
              <a:gd name="T9" fmla="*/ 48 h 312"/>
              <a:gd name="T10" fmla="*/ 112 w 290"/>
              <a:gd name="T11" fmla="*/ 50 h 312"/>
              <a:gd name="T12" fmla="*/ 105 w 290"/>
              <a:gd name="T13" fmla="*/ 71 h 312"/>
              <a:gd name="T14" fmla="*/ 97 w 290"/>
              <a:gd name="T15" fmla="*/ 80 h 312"/>
              <a:gd name="T16" fmla="*/ 75 w 290"/>
              <a:gd name="T17" fmla="*/ 114 h 312"/>
              <a:gd name="T18" fmla="*/ 63 w 290"/>
              <a:gd name="T19" fmla="*/ 120 h 312"/>
              <a:gd name="T20" fmla="*/ 39 w 290"/>
              <a:gd name="T21" fmla="*/ 125 h 312"/>
              <a:gd name="T22" fmla="*/ 52 w 290"/>
              <a:gd name="T23" fmla="*/ 145 h 312"/>
              <a:gd name="T24" fmla="*/ 50 w 290"/>
              <a:gd name="T25" fmla="*/ 176 h 312"/>
              <a:gd name="T26" fmla="*/ 39 w 290"/>
              <a:gd name="T27" fmla="*/ 180 h 312"/>
              <a:gd name="T28" fmla="*/ 11 w 290"/>
              <a:gd name="T29" fmla="*/ 184 h 312"/>
              <a:gd name="T30" fmla="*/ 11 w 290"/>
              <a:gd name="T31" fmla="*/ 210 h 312"/>
              <a:gd name="T32" fmla="*/ 31 w 290"/>
              <a:gd name="T33" fmla="*/ 209 h 312"/>
              <a:gd name="T34" fmla="*/ 38 w 290"/>
              <a:gd name="T35" fmla="*/ 212 h 312"/>
              <a:gd name="T36" fmla="*/ 57 w 290"/>
              <a:gd name="T37" fmla="*/ 212 h 312"/>
              <a:gd name="T38" fmla="*/ 74 w 290"/>
              <a:gd name="T39" fmla="*/ 225 h 312"/>
              <a:gd name="T40" fmla="*/ 89 w 290"/>
              <a:gd name="T41" fmla="*/ 242 h 312"/>
              <a:gd name="T42" fmla="*/ 90 w 290"/>
              <a:gd name="T43" fmla="*/ 266 h 312"/>
              <a:gd name="T44" fmla="*/ 98 w 290"/>
              <a:gd name="T45" fmla="*/ 302 h 312"/>
              <a:gd name="T46" fmla="*/ 110 w 290"/>
              <a:gd name="T47" fmla="*/ 301 h 312"/>
              <a:gd name="T48" fmla="*/ 132 w 290"/>
              <a:gd name="T49" fmla="*/ 266 h 312"/>
              <a:gd name="T50" fmla="*/ 144 w 290"/>
              <a:gd name="T51" fmla="*/ 247 h 312"/>
              <a:gd name="T52" fmla="*/ 155 w 290"/>
              <a:gd name="T53" fmla="*/ 253 h 312"/>
              <a:gd name="T54" fmla="*/ 171 w 290"/>
              <a:gd name="T55" fmla="*/ 243 h 312"/>
              <a:gd name="T56" fmla="*/ 180 w 290"/>
              <a:gd name="T57" fmla="*/ 222 h 312"/>
              <a:gd name="T58" fmla="*/ 196 w 290"/>
              <a:gd name="T59" fmla="*/ 209 h 312"/>
              <a:gd name="T60" fmla="*/ 223 w 290"/>
              <a:gd name="T61" fmla="*/ 223 h 312"/>
              <a:gd name="T62" fmla="*/ 232 w 290"/>
              <a:gd name="T63" fmla="*/ 237 h 312"/>
              <a:gd name="T64" fmla="*/ 249 w 290"/>
              <a:gd name="T65" fmla="*/ 231 h 312"/>
              <a:gd name="T66" fmla="*/ 256 w 290"/>
              <a:gd name="T67" fmla="*/ 215 h 312"/>
              <a:gd name="T68" fmla="*/ 255 w 290"/>
              <a:gd name="T69" fmla="*/ 202 h 312"/>
              <a:gd name="T70" fmla="*/ 271 w 290"/>
              <a:gd name="T71" fmla="*/ 172 h 312"/>
              <a:gd name="T72" fmla="*/ 290 w 290"/>
              <a:gd name="T73" fmla="*/ 148 h 312"/>
              <a:gd name="T74" fmla="*/ 262 w 290"/>
              <a:gd name="T75" fmla="*/ 128 h 312"/>
              <a:gd name="T76" fmla="*/ 237 w 290"/>
              <a:gd name="T77" fmla="*/ 126 h 312"/>
              <a:gd name="T78" fmla="*/ 220 w 290"/>
              <a:gd name="T79" fmla="*/ 119 h 312"/>
              <a:gd name="T80" fmla="*/ 205 w 290"/>
              <a:gd name="T81" fmla="*/ 126 h 312"/>
              <a:gd name="T82" fmla="*/ 190 w 290"/>
              <a:gd name="T83" fmla="*/ 114 h 312"/>
              <a:gd name="T84" fmla="*/ 175 w 290"/>
              <a:gd name="T85" fmla="*/ 113 h 312"/>
              <a:gd name="T86" fmla="*/ 165 w 290"/>
              <a:gd name="T87" fmla="*/ 135 h 312"/>
              <a:gd name="T88" fmla="*/ 152 w 290"/>
              <a:gd name="T89" fmla="*/ 131 h 312"/>
              <a:gd name="T90" fmla="*/ 155 w 290"/>
              <a:gd name="T91" fmla="*/ 116 h 312"/>
              <a:gd name="T92" fmla="*/ 154 w 290"/>
              <a:gd name="T93" fmla="*/ 100 h 312"/>
              <a:gd name="T94" fmla="*/ 148 w 290"/>
              <a:gd name="T95" fmla="*/ 82 h 312"/>
              <a:gd name="T96" fmla="*/ 157 w 290"/>
              <a:gd name="T97" fmla="*/ 69 h 312"/>
              <a:gd name="T98" fmla="*/ 170 w 290"/>
              <a:gd name="T99" fmla="*/ 58 h 312"/>
              <a:gd name="T100" fmla="*/ 177 w 290"/>
              <a:gd name="T101" fmla="*/ 37 h 312"/>
              <a:gd name="T102" fmla="*/ 172 w 290"/>
              <a:gd name="T103" fmla="*/ 2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0" h="312">
                <a:moveTo>
                  <a:pt x="173" y="22"/>
                </a:moveTo>
                <a:cubicBezTo>
                  <a:pt x="173" y="19"/>
                  <a:pt x="173" y="18"/>
                  <a:pt x="172" y="17"/>
                </a:cubicBezTo>
                <a:cubicBezTo>
                  <a:pt x="172" y="16"/>
                  <a:pt x="172" y="16"/>
                  <a:pt x="172" y="16"/>
                </a:cubicBezTo>
                <a:cubicBezTo>
                  <a:pt x="162" y="3"/>
                  <a:pt x="159" y="0"/>
                  <a:pt x="158" y="0"/>
                </a:cubicBezTo>
                <a:cubicBezTo>
                  <a:pt x="156" y="1"/>
                  <a:pt x="155" y="2"/>
                  <a:pt x="154" y="2"/>
                </a:cubicBezTo>
                <a:cubicBezTo>
                  <a:pt x="152" y="3"/>
                  <a:pt x="150" y="4"/>
                  <a:pt x="149" y="6"/>
                </a:cubicBezTo>
                <a:cubicBezTo>
                  <a:pt x="147" y="10"/>
                  <a:pt x="137" y="20"/>
                  <a:pt x="135" y="22"/>
                </a:cubicBezTo>
                <a:cubicBezTo>
                  <a:pt x="134" y="23"/>
                  <a:pt x="133" y="24"/>
                  <a:pt x="132" y="26"/>
                </a:cubicBezTo>
                <a:cubicBezTo>
                  <a:pt x="129" y="29"/>
                  <a:pt x="128" y="31"/>
                  <a:pt x="126" y="31"/>
                </a:cubicBezTo>
                <a:cubicBezTo>
                  <a:pt x="125" y="31"/>
                  <a:pt x="124" y="31"/>
                  <a:pt x="123" y="31"/>
                </a:cubicBezTo>
                <a:cubicBezTo>
                  <a:pt x="121" y="29"/>
                  <a:pt x="112" y="25"/>
                  <a:pt x="111" y="26"/>
                </a:cubicBezTo>
                <a:cubicBezTo>
                  <a:pt x="110" y="26"/>
                  <a:pt x="110" y="27"/>
                  <a:pt x="109" y="27"/>
                </a:cubicBezTo>
                <a:cubicBezTo>
                  <a:pt x="107" y="29"/>
                  <a:pt x="106" y="29"/>
                  <a:pt x="107" y="31"/>
                </a:cubicBezTo>
                <a:cubicBezTo>
                  <a:pt x="108" y="32"/>
                  <a:pt x="110" y="35"/>
                  <a:pt x="113" y="37"/>
                </a:cubicBezTo>
                <a:cubicBezTo>
                  <a:pt x="118" y="43"/>
                  <a:pt x="120" y="45"/>
                  <a:pt x="120" y="48"/>
                </a:cubicBezTo>
                <a:cubicBezTo>
                  <a:pt x="120" y="48"/>
                  <a:pt x="119" y="49"/>
                  <a:pt x="118" y="50"/>
                </a:cubicBezTo>
                <a:cubicBezTo>
                  <a:pt x="117" y="50"/>
                  <a:pt x="115" y="50"/>
                  <a:pt x="113" y="50"/>
                </a:cubicBezTo>
                <a:cubicBezTo>
                  <a:pt x="113" y="50"/>
                  <a:pt x="112" y="50"/>
                  <a:pt x="112" y="50"/>
                </a:cubicBezTo>
                <a:cubicBezTo>
                  <a:pt x="112" y="54"/>
                  <a:pt x="107" y="67"/>
                  <a:pt x="106" y="70"/>
                </a:cubicBezTo>
                <a:cubicBezTo>
                  <a:pt x="106" y="70"/>
                  <a:pt x="106" y="70"/>
                  <a:pt x="106" y="70"/>
                </a:cubicBezTo>
                <a:cubicBezTo>
                  <a:pt x="106" y="70"/>
                  <a:pt x="106" y="70"/>
                  <a:pt x="105" y="71"/>
                </a:cubicBezTo>
                <a:cubicBezTo>
                  <a:pt x="105" y="71"/>
                  <a:pt x="105" y="71"/>
                  <a:pt x="105" y="71"/>
                </a:cubicBezTo>
                <a:cubicBezTo>
                  <a:pt x="105" y="71"/>
                  <a:pt x="105" y="71"/>
                  <a:pt x="105" y="71"/>
                </a:cubicBezTo>
                <a:cubicBezTo>
                  <a:pt x="101" y="74"/>
                  <a:pt x="97" y="79"/>
                  <a:pt x="97" y="80"/>
                </a:cubicBezTo>
                <a:cubicBezTo>
                  <a:pt x="97" y="82"/>
                  <a:pt x="97" y="115"/>
                  <a:pt x="92" y="115"/>
                </a:cubicBezTo>
                <a:cubicBezTo>
                  <a:pt x="91" y="115"/>
                  <a:pt x="90" y="115"/>
                  <a:pt x="88" y="115"/>
                </a:cubicBezTo>
                <a:cubicBezTo>
                  <a:pt x="85" y="114"/>
                  <a:pt x="76" y="113"/>
                  <a:pt x="75" y="114"/>
                </a:cubicBezTo>
                <a:cubicBezTo>
                  <a:pt x="74" y="114"/>
                  <a:pt x="74" y="115"/>
                  <a:pt x="73" y="116"/>
                </a:cubicBezTo>
                <a:cubicBezTo>
                  <a:pt x="71" y="119"/>
                  <a:pt x="68" y="123"/>
                  <a:pt x="64" y="121"/>
                </a:cubicBezTo>
                <a:cubicBezTo>
                  <a:pt x="63" y="120"/>
                  <a:pt x="63" y="120"/>
                  <a:pt x="63" y="120"/>
                </a:cubicBezTo>
                <a:cubicBezTo>
                  <a:pt x="60" y="118"/>
                  <a:pt x="58" y="117"/>
                  <a:pt x="55" y="117"/>
                </a:cubicBezTo>
                <a:cubicBezTo>
                  <a:pt x="52" y="117"/>
                  <a:pt x="43" y="120"/>
                  <a:pt x="41" y="122"/>
                </a:cubicBezTo>
                <a:cubicBezTo>
                  <a:pt x="41" y="122"/>
                  <a:pt x="40" y="124"/>
                  <a:pt x="39" y="125"/>
                </a:cubicBezTo>
                <a:cubicBezTo>
                  <a:pt x="37" y="128"/>
                  <a:pt x="35" y="130"/>
                  <a:pt x="34" y="131"/>
                </a:cubicBezTo>
                <a:cubicBezTo>
                  <a:pt x="38" y="134"/>
                  <a:pt x="45" y="139"/>
                  <a:pt x="49" y="142"/>
                </a:cubicBezTo>
                <a:cubicBezTo>
                  <a:pt x="49" y="143"/>
                  <a:pt x="51" y="144"/>
                  <a:pt x="52" y="145"/>
                </a:cubicBezTo>
                <a:cubicBezTo>
                  <a:pt x="60" y="151"/>
                  <a:pt x="65" y="156"/>
                  <a:pt x="65" y="159"/>
                </a:cubicBezTo>
                <a:cubicBezTo>
                  <a:pt x="65" y="160"/>
                  <a:pt x="65" y="161"/>
                  <a:pt x="64" y="162"/>
                </a:cubicBezTo>
                <a:cubicBezTo>
                  <a:pt x="61" y="165"/>
                  <a:pt x="52" y="174"/>
                  <a:pt x="50" y="176"/>
                </a:cubicBezTo>
                <a:cubicBezTo>
                  <a:pt x="49" y="177"/>
                  <a:pt x="49" y="177"/>
                  <a:pt x="49" y="177"/>
                </a:cubicBezTo>
                <a:cubicBezTo>
                  <a:pt x="48" y="179"/>
                  <a:pt x="46" y="181"/>
                  <a:pt x="43" y="182"/>
                </a:cubicBezTo>
                <a:cubicBezTo>
                  <a:pt x="42" y="182"/>
                  <a:pt x="40" y="181"/>
                  <a:pt x="39" y="180"/>
                </a:cubicBezTo>
                <a:cubicBezTo>
                  <a:pt x="35" y="177"/>
                  <a:pt x="32" y="174"/>
                  <a:pt x="29" y="174"/>
                </a:cubicBezTo>
                <a:cubicBezTo>
                  <a:pt x="26" y="174"/>
                  <a:pt x="16" y="177"/>
                  <a:pt x="14" y="179"/>
                </a:cubicBezTo>
                <a:cubicBezTo>
                  <a:pt x="14" y="180"/>
                  <a:pt x="12" y="182"/>
                  <a:pt x="11" y="184"/>
                </a:cubicBezTo>
                <a:cubicBezTo>
                  <a:pt x="6" y="191"/>
                  <a:pt x="3" y="196"/>
                  <a:pt x="0" y="198"/>
                </a:cubicBezTo>
                <a:cubicBezTo>
                  <a:pt x="4" y="203"/>
                  <a:pt x="7" y="208"/>
                  <a:pt x="9" y="208"/>
                </a:cubicBezTo>
                <a:cubicBezTo>
                  <a:pt x="9" y="209"/>
                  <a:pt x="10" y="210"/>
                  <a:pt x="11" y="210"/>
                </a:cubicBezTo>
                <a:cubicBezTo>
                  <a:pt x="13" y="212"/>
                  <a:pt x="16" y="214"/>
                  <a:pt x="17" y="214"/>
                </a:cubicBezTo>
                <a:cubicBezTo>
                  <a:pt x="19" y="213"/>
                  <a:pt x="20" y="212"/>
                  <a:pt x="22" y="211"/>
                </a:cubicBezTo>
                <a:cubicBezTo>
                  <a:pt x="26" y="209"/>
                  <a:pt x="29" y="207"/>
                  <a:pt x="31" y="209"/>
                </a:cubicBezTo>
                <a:cubicBezTo>
                  <a:pt x="32" y="209"/>
                  <a:pt x="33" y="210"/>
                  <a:pt x="34" y="211"/>
                </a:cubicBezTo>
                <a:cubicBezTo>
                  <a:pt x="34" y="212"/>
                  <a:pt x="36" y="214"/>
                  <a:pt x="37" y="214"/>
                </a:cubicBezTo>
                <a:cubicBezTo>
                  <a:pt x="37" y="214"/>
                  <a:pt x="38" y="213"/>
                  <a:pt x="38" y="212"/>
                </a:cubicBezTo>
                <a:cubicBezTo>
                  <a:pt x="39" y="210"/>
                  <a:pt x="41" y="206"/>
                  <a:pt x="44" y="208"/>
                </a:cubicBezTo>
                <a:cubicBezTo>
                  <a:pt x="45" y="208"/>
                  <a:pt x="46" y="208"/>
                  <a:pt x="47" y="209"/>
                </a:cubicBezTo>
                <a:cubicBezTo>
                  <a:pt x="50" y="210"/>
                  <a:pt x="55" y="212"/>
                  <a:pt x="57" y="212"/>
                </a:cubicBezTo>
                <a:cubicBezTo>
                  <a:pt x="58" y="213"/>
                  <a:pt x="58" y="213"/>
                  <a:pt x="58" y="213"/>
                </a:cubicBezTo>
                <a:cubicBezTo>
                  <a:pt x="64" y="214"/>
                  <a:pt x="71" y="215"/>
                  <a:pt x="72" y="218"/>
                </a:cubicBezTo>
                <a:cubicBezTo>
                  <a:pt x="73" y="220"/>
                  <a:pt x="73" y="222"/>
                  <a:pt x="74" y="225"/>
                </a:cubicBezTo>
                <a:cubicBezTo>
                  <a:pt x="74" y="227"/>
                  <a:pt x="75" y="231"/>
                  <a:pt x="76" y="232"/>
                </a:cubicBezTo>
                <a:cubicBezTo>
                  <a:pt x="76" y="232"/>
                  <a:pt x="77" y="232"/>
                  <a:pt x="78" y="233"/>
                </a:cubicBezTo>
                <a:cubicBezTo>
                  <a:pt x="83" y="235"/>
                  <a:pt x="89" y="237"/>
                  <a:pt x="89" y="242"/>
                </a:cubicBezTo>
                <a:cubicBezTo>
                  <a:pt x="89" y="243"/>
                  <a:pt x="89" y="245"/>
                  <a:pt x="89" y="248"/>
                </a:cubicBezTo>
                <a:cubicBezTo>
                  <a:pt x="88" y="252"/>
                  <a:pt x="88" y="263"/>
                  <a:pt x="89" y="264"/>
                </a:cubicBezTo>
                <a:cubicBezTo>
                  <a:pt x="89" y="265"/>
                  <a:pt x="90" y="266"/>
                  <a:pt x="90" y="266"/>
                </a:cubicBezTo>
                <a:cubicBezTo>
                  <a:pt x="91" y="268"/>
                  <a:pt x="93" y="270"/>
                  <a:pt x="93" y="274"/>
                </a:cubicBezTo>
                <a:cubicBezTo>
                  <a:pt x="93" y="278"/>
                  <a:pt x="93" y="287"/>
                  <a:pt x="94" y="291"/>
                </a:cubicBezTo>
                <a:cubicBezTo>
                  <a:pt x="94" y="294"/>
                  <a:pt x="97" y="299"/>
                  <a:pt x="98" y="302"/>
                </a:cubicBezTo>
                <a:cubicBezTo>
                  <a:pt x="99" y="303"/>
                  <a:pt x="99" y="303"/>
                  <a:pt x="99" y="303"/>
                </a:cubicBezTo>
                <a:cubicBezTo>
                  <a:pt x="100" y="305"/>
                  <a:pt x="103" y="310"/>
                  <a:pt x="106" y="312"/>
                </a:cubicBezTo>
                <a:cubicBezTo>
                  <a:pt x="110" y="301"/>
                  <a:pt x="110" y="301"/>
                  <a:pt x="110" y="301"/>
                </a:cubicBezTo>
                <a:cubicBezTo>
                  <a:pt x="110" y="301"/>
                  <a:pt x="110" y="301"/>
                  <a:pt x="110" y="301"/>
                </a:cubicBezTo>
                <a:cubicBezTo>
                  <a:pt x="112" y="299"/>
                  <a:pt x="128" y="282"/>
                  <a:pt x="130" y="280"/>
                </a:cubicBezTo>
                <a:cubicBezTo>
                  <a:pt x="131" y="279"/>
                  <a:pt x="131" y="270"/>
                  <a:pt x="132" y="266"/>
                </a:cubicBezTo>
                <a:cubicBezTo>
                  <a:pt x="132" y="263"/>
                  <a:pt x="132" y="261"/>
                  <a:pt x="132" y="260"/>
                </a:cubicBezTo>
                <a:cubicBezTo>
                  <a:pt x="132" y="258"/>
                  <a:pt x="135" y="255"/>
                  <a:pt x="143" y="248"/>
                </a:cubicBezTo>
                <a:cubicBezTo>
                  <a:pt x="144" y="247"/>
                  <a:pt x="144" y="247"/>
                  <a:pt x="144" y="247"/>
                </a:cubicBezTo>
                <a:cubicBezTo>
                  <a:pt x="144" y="246"/>
                  <a:pt x="145" y="246"/>
                  <a:pt x="146" y="246"/>
                </a:cubicBezTo>
                <a:cubicBezTo>
                  <a:pt x="148" y="246"/>
                  <a:pt x="150" y="247"/>
                  <a:pt x="151" y="249"/>
                </a:cubicBezTo>
                <a:cubicBezTo>
                  <a:pt x="153" y="251"/>
                  <a:pt x="154" y="252"/>
                  <a:pt x="155" y="253"/>
                </a:cubicBezTo>
                <a:cubicBezTo>
                  <a:pt x="157" y="254"/>
                  <a:pt x="160" y="253"/>
                  <a:pt x="162" y="252"/>
                </a:cubicBezTo>
                <a:cubicBezTo>
                  <a:pt x="163" y="251"/>
                  <a:pt x="163" y="251"/>
                  <a:pt x="164" y="251"/>
                </a:cubicBezTo>
                <a:cubicBezTo>
                  <a:pt x="165" y="251"/>
                  <a:pt x="167" y="248"/>
                  <a:pt x="171" y="243"/>
                </a:cubicBezTo>
                <a:cubicBezTo>
                  <a:pt x="172" y="242"/>
                  <a:pt x="173" y="238"/>
                  <a:pt x="173" y="236"/>
                </a:cubicBezTo>
                <a:cubicBezTo>
                  <a:pt x="174" y="233"/>
                  <a:pt x="175" y="231"/>
                  <a:pt x="176" y="229"/>
                </a:cubicBezTo>
                <a:cubicBezTo>
                  <a:pt x="177" y="227"/>
                  <a:pt x="178" y="225"/>
                  <a:pt x="180" y="222"/>
                </a:cubicBezTo>
                <a:cubicBezTo>
                  <a:pt x="182" y="220"/>
                  <a:pt x="184" y="218"/>
                  <a:pt x="185" y="217"/>
                </a:cubicBezTo>
                <a:cubicBezTo>
                  <a:pt x="186" y="214"/>
                  <a:pt x="190" y="212"/>
                  <a:pt x="194" y="210"/>
                </a:cubicBezTo>
                <a:cubicBezTo>
                  <a:pt x="195" y="209"/>
                  <a:pt x="195" y="209"/>
                  <a:pt x="196" y="209"/>
                </a:cubicBezTo>
                <a:cubicBezTo>
                  <a:pt x="199" y="207"/>
                  <a:pt x="203" y="211"/>
                  <a:pt x="211" y="219"/>
                </a:cubicBezTo>
                <a:cubicBezTo>
                  <a:pt x="213" y="220"/>
                  <a:pt x="214" y="222"/>
                  <a:pt x="215" y="222"/>
                </a:cubicBezTo>
                <a:cubicBezTo>
                  <a:pt x="216" y="224"/>
                  <a:pt x="220" y="223"/>
                  <a:pt x="223" y="223"/>
                </a:cubicBezTo>
                <a:cubicBezTo>
                  <a:pt x="226" y="222"/>
                  <a:pt x="229" y="222"/>
                  <a:pt x="231" y="224"/>
                </a:cubicBezTo>
                <a:cubicBezTo>
                  <a:pt x="233" y="226"/>
                  <a:pt x="232" y="230"/>
                  <a:pt x="232" y="234"/>
                </a:cubicBezTo>
                <a:cubicBezTo>
                  <a:pt x="232" y="235"/>
                  <a:pt x="232" y="236"/>
                  <a:pt x="232" y="237"/>
                </a:cubicBezTo>
                <a:cubicBezTo>
                  <a:pt x="232" y="237"/>
                  <a:pt x="232" y="237"/>
                  <a:pt x="232" y="238"/>
                </a:cubicBezTo>
                <a:cubicBezTo>
                  <a:pt x="234" y="239"/>
                  <a:pt x="237" y="239"/>
                  <a:pt x="240" y="239"/>
                </a:cubicBezTo>
                <a:cubicBezTo>
                  <a:pt x="241" y="237"/>
                  <a:pt x="244" y="235"/>
                  <a:pt x="249" y="231"/>
                </a:cubicBezTo>
                <a:cubicBezTo>
                  <a:pt x="252" y="230"/>
                  <a:pt x="255" y="228"/>
                  <a:pt x="255" y="227"/>
                </a:cubicBezTo>
                <a:cubicBezTo>
                  <a:pt x="256" y="226"/>
                  <a:pt x="256" y="223"/>
                  <a:pt x="256" y="217"/>
                </a:cubicBezTo>
                <a:cubicBezTo>
                  <a:pt x="256" y="215"/>
                  <a:pt x="256" y="215"/>
                  <a:pt x="256" y="215"/>
                </a:cubicBezTo>
                <a:cubicBezTo>
                  <a:pt x="256" y="213"/>
                  <a:pt x="257" y="211"/>
                  <a:pt x="258" y="209"/>
                </a:cubicBezTo>
                <a:cubicBezTo>
                  <a:pt x="258" y="208"/>
                  <a:pt x="259" y="208"/>
                  <a:pt x="259" y="207"/>
                </a:cubicBezTo>
                <a:cubicBezTo>
                  <a:pt x="259" y="206"/>
                  <a:pt x="257" y="203"/>
                  <a:pt x="255" y="202"/>
                </a:cubicBezTo>
                <a:cubicBezTo>
                  <a:pt x="249" y="199"/>
                  <a:pt x="252" y="190"/>
                  <a:pt x="253" y="189"/>
                </a:cubicBezTo>
                <a:cubicBezTo>
                  <a:pt x="254" y="185"/>
                  <a:pt x="264" y="175"/>
                  <a:pt x="266" y="174"/>
                </a:cubicBezTo>
                <a:cubicBezTo>
                  <a:pt x="267" y="173"/>
                  <a:pt x="268" y="173"/>
                  <a:pt x="271" y="172"/>
                </a:cubicBezTo>
                <a:cubicBezTo>
                  <a:pt x="273" y="171"/>
                  <a:pt x="275" y="170"/>
                  <a:pt x="276" y="170"/>
                </a:cubicBezTo>
                <a:cubicBezTo>
                  <a:pt x="278" y="168"/>
                  <a:pt x="287" y="161"/>
                  <a:pt x="288" y="159"/>
                </a:cubicBezTo>
                <a:cubicBezTo>
                  <a:pt x="289" y="158"/>
                  <a:pt x="290" y="152"/>
                  <a:pt x="290" y="148"/>
                </a:cubicBezTo>
                <a:cubicBezTo>
                  <a:pt x="289" y="146"/>
                  <a:pt x="281" y="140"/>
                  <a:pt x="278" y="138"/>
                </a:cubicBezTo>
                <a:cubicBezTo>
                  <a:pt x="275" y="136"/>
                  <a:pt x="274" y="135"/>
                  <a:pt x="273" y="134"/>
                </a:cubicBezTo>
                <a:cubicBezTo>
                  <a:pt x="272" y="133"/>
                  <a:pt x="266" y="130"/>
                  <a:pt x="262" y="128"/>
                </a:cubicBezTo>
                <a:cubicBezTo>
                  <a:pt x="259" y="127"/>
                  <a:pt x="256" y="123"/>
                  <a:pt x="255" y="121"/>
                </a:cubicBezTo>
                <a:cubicBezTo>
                  <a:pt x="251" y="122"/>
                  <a:pt x="247" y="122"/>
                  <a:pt x="245" y="121"/>
                </a:cubicBezTo>
                <a:cubicBezTo>
                  <a:pt x="242" y="121"/>
                  <a:pt x="239" y="124"/>
                  <a:pt x="237" y="126"/>
                </a:cubicBezTo>
                <a:cubicBezTo>
                  <a:pt x="235" y="128"/>
                  <a:pt x="234" y="129"/>
                  <a:pt x="233" y="129"/>
                </a:cubicBezTo>
                <a:cubicBezTo>
                  <a:pt x="230" y="129"/>
                  <a:pt x="225" y="128"/>
                  <a:pt x="223" y="123"/>
                </a:cubicBezTo>
                <a:cubicBezTo>
                  <a:pt x="222" y="122"/>
                  <a:pt x="221" y="120"/>
                  <a:pt x="220" y="119"/>
                </a:cubicBezTo>
                <a:cubicBezTo>
                  <a:pt x="219" y="118"/>
                  <a:pt x="218" y="118"/>
                  <a:pt x="218" y="117"/>
                </a:cubicBezTo>
                <a:cubicBezTo>
                  <a:pt x="217" y="117"/>
                  <a:pt x="214" y="118"/>
                  <a:pt x="208" y="124"/>
                </a:cubicBezTo>
                <a:cubicBezTo>
                  <a:pt x="207" y="126"/>
                  <a:pt x="206" y="126"/>
                  <a:pt x="205" y="126"/>
                </a:cubicBezTo>
                <a:cubicBezTo>
                  <a:pt x="203" y="125"/>
                  <a:pt x="201" y="122"/>
                  <a:pt x="200" y="120"/>
                </a:cubicBezTo>
                <a:cubicBezTo>
                  <a:pt x="200" y="119"/>
                  <a:pt x="200" y="119"/>
                  <a:pt x="199" y="118"/>
                </a:cubicBezTo>
                <a:cubicBezTo>
                  <a:pt x="198" y="117"/>
                  <a:pt x="193" y="115"/>
                  <a:pt x="190" y="114"/>
                </a:cubicBezTo>
                <a:cubicBezTo>
                  <a:pt x="188" y="113"/>
                  <a:pt x="186" y="113"/>
                  <a:pt x="185" y="112"/>
                </a:cubicBezTo>
                <a:cubicBezTo>
                  <a:pt x="184" y="112"/>
                  <a:pt x="181" y="112"/>
                  <a:pt x="179" y="113"/>
                </a:cubicBezTo>
                <a:cubicBezTo>
                  <a:pt x="177" y="113"/>
                  <a:pt x="176" y="113"/>
                  <a:pt x="175" y="113"/>
                </a:cubicBezTo>
                <a:cubicBezTo>
                  <a:pt x="174" y="114"/>
                  <a:pt x="172" y="116"/>
                  <a:pt x="170" y="125"/>
                </a:cubicBezTo>
                <a:cubicBezTo>
                  <a:pt x="170" y="126"/>
                  <a:pt x="170" y="127"/>
                  <a:pt x="169" y="127"/>
                </a:cubicBezTo>
                <a:cubicBezTo>
                  <a:pt x="169" y="130"/>
                  <a:pt x="166" y="133"/>
                  <a:pt x="165" y="135"/>
                </a:cubicBezTo>
                <a:cubicBezTo>
                  <a:pt x="164" y="136"/>
                  <a:pt x="163" y="137"/>
                  <a:pt x="162" y="137"/>
                </a:cubicBezTo>
                <a:cubicBezTo>
                  <a:pt x="162" y="138"/>
                  <a:pt x="161" y="139"/>
                  <a:pt x="160" y="139"/>
                </a:cubicBezTo>
                <a:cubicBezTo>
                  <a:pt x="156" y="139"/>
                  <a:pt x="153" y="132"/>
                  <a:pt x="152" y="131"/>
                </a:cubicBezTo>
                <a:cubicBezTo>
                  <a:pt x="151" y="129"/>
                  <a:pt x="153" y="126"/>
                  <a:pt x="156" y="122"/>
                </a:cubicBezTo>
                <a:cubicBezTo>
                  <a:pt x="156" y="121"/>
                  <a:pt x="156" y="120"/>
                  <a:pt x="157" y="120"/>
                </a:cubicBezTo>
                <a:cubicBezTo>
                  <a:pt x="157" y="119"/>
                  <a:pt x="156" y="117"/>
                  <a:pt x="155" y="116"/>
                </a:cubicBezTo>
                <a:cubicBezTo>
                  <a:pt x="155" y="115"/>
                  <a:pt x="154" y="114"/>
                  <a:pt x="154" y="112"/>
                </a:cubicBezTo>
                <a:cubicBezTo>
                  <a:pt x="153" y="109"/>
                  <a:pt x="153" y="106"/>
                  <a:pt x="153" y="103"/>
                </a:cubicBezTo>
                <a:cubicBezTo>
                  <a:pt x="153" y="102"/>
                  <a:pt x="154" y="101"/>
                  <a:pt x="154" y="100"/>
                </a:cubicBezTo>
                <a:cubicBezTo>
                  <a:pt x="154" y="99"/>
                  <a:pt x="152" y="97"/>
                  <a:pt x="148" y="94"/>
                </a:cubicBezTo>
                <a:cubicBezTo>
                  <a:pt x="146" y="92"/>
                  <a:pt x="146" y="88"/>
                  <a:pt x="147" y="84"/>
                </a:cubicBezTo>
                <a:cubicBezTo>
                  <a:pt x="147" y="84"/>
                  <a:pt x="148" y="82"/>
                  <a:pt x="148" y="82"/>
                </a:cubicBezTo>
                <a:cubicBezTo>
                  <a:pt x="148" y="79"/>
                  <a:pt x="150" y="76"/>
                  <a:pt x="156" y="72"/>
                </a:cubicBezTo>
                <a:cubicBezTo>
                  <a:pt x="157" y="71"/>
                  <a:pt x="157" y="71"/>
                  <a:pt x="157" y="71"/>
                </a:cubicBezTo>
                <a:cubicBezTo>
                  <a:pt x="157" y="71"/>
                  <a:pt x="157" y="71"/>
                  <a:pt x="157" y="69"/>
                </a:cubicBezTo>
                <a:cubicBezTo>
                  <a:pt x="156" y="67"/>
                  <a:pt x="156" y="66"/>
                  <a:pt x="156" y="65"/>
                </a:cubicBezTo>
                <a:cubicBezTo>
                  <a:pt x="156" y="61"/>
                  <a:pt x="162" y="60"/>
                  <a:pt x="167" y="58"/>
                </a:cubicBezTo>
                <a:cubicBezTo>
                  <a:pt x="169" y="58"/>
                  <a:pt x="170" y="58"/>
                  <a:pt x="170" y="58"/>
                </a:cubicBezTo>
                <a:cubicBezTo>
                  <a:pt x="170" y="57"/>
                  <a:pt x="171" y="55"/>
                  <a:pt x="171" y="48"/>
                </a:cubicBezTo>
                <a:cubicBezTo>
                  <a:pt x="171" y="47"/>
                  <a:pt x="171" y="47"/>
                  <a:pt x="171" y="46"/>
                </a:cubicBezTo>
                <a:cubicBezTo>
                  <a:pt x="171" y="43"/>
                  <a:pt x="176" y="38"/>
                  <a:pt x="177" y="37"/>
                </a:cubicBezTo>
                <a:cubicBezTo>
                  <a:pt x="178" y="36"/>
                  <a:pt x="178" y="33"/>
                  <a:pt x="177" y="30"/>
                </a:cubicBezTo>
                <a:cubicBezTo>
                  <a:pt x="176" y="30"/>
                  <a:pt x="175" y="30"/>
                  <a:pt x="174" y="29"/>
                </a:cubicBezTo>
                <a:cubicBezTo>
                  <a:pt x="173" y="28"/>
                  <a:pt x="172" y="27"/>
                  <a:pt x="172" y="25"/>
                </a:cubicBezTo>
                <a:cubicBezTo>
                  <a:pt x="172" y="24"/>
                  <a:pt x="172" y="22"/>
                  <a:pt x="173" y="2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226"/>
          <p:cNvSpPr>
            <a:spLocks/>
          </p:cNvSpPr>
          <p:nvPr/>
        </p:nvSpPr>
        <p:spPr bwMode="auto">
          <a:xfrm>
            <a:off x="7898160" y="5041625"/>
            <a:ext cx="811529" cy="919826"/>
          </a:xfrm>
          <a:custGeom>
            <a:avLst/>
            <a:gdLst>
              <a:gd name="T0" fmla="*/ 218 w 288"/>
              <a:gd name="T1" fmla="*/ 146 h 326"/>
              <a:gd name="T2" fmla="*/ 232 w 288"/>
              <a:gd name="T3" fmla="*/ 144 h 326"/>
              <a:gd name="T4" fmla="*/ 265 w 288"/>
              <a:gd name="T5" fmla="*/ 109 h 326"/>
              <a:gd name="T6" fmla="*/ 271 w 288"/>
              <a:gd name="T7" fmla="*/ 92 h 326"/>
              <a:gd name="T8" fmla="*/ 287 w 288"/>
              <a:gd name="T9" fmla="*/ 66 h 326"/>
              <a:gd name="T10" fmla="*/ 215 w 288"/>
              <a:gd name="T11" fmla="*/ 31 h 326"/>
              <a:gd name="T12" fmla="*/ 209 w 288"/>
              <a:gd name="T13" fmla="*/ 30 h 326"/>
              <a:gd name="T14" fmla="*/ 205 w 288"/>
              <a:gd name="T15" fmla="*/ 34 h 326"/>
              <a:gd name="T16" fmla="*/ 196 w 288"/>
              <a:gd name="T17" fmla="*/ 39 h 326"/>
              <a:gd name="T18" fmla="*/ 189 w 288"/>
              <a:gd name="T19" fmla="*/ 36 h 326"/>
              <a:gd name="T20" fmla="*/ 182 w 288"/>
              <a:gd name="T21" fmla="*/ 36 h 326"/>
              <a:gd name="T22" fmla="*/ 166 w 288"/>
              <a:gd name="T23" fmla="*/ 38 h 326"/>
              <a:gd name="T24" fmla="*/ 151 w 288"/>
              <a:gd name="T25" fmla="*/ 40 h 326"/>
              <a:gd name="T26" fmla="*/ 129 w 288"/>
              <a:gd name="T27" fmla="*/ 25 h 326"/>
              <a:gd name="T28" fmla="*/ 118 w 288"/>
              <a:gd name="T29" fmla="*/ 26 h 326"/>
              <a:gd name="T30" fmla="*/ 109 w 288"/>
              <a:gd name="T31" fmla="*/ 10 h 326"/>
              <a:gd name="T32" fmla="*/ 99 w 288"/>
              <a:gd name="T33" fmla="*/ 0 h 326"/>
              <a:gd name="T34" fmla="*/ 93 w 288"/>
              <a:gd name="T35" fmla="*/ 5 h 326"/>
              <a:gd name="T36" fmla="*/ 84 w 288"/>
              <a:gd name="T37" fmla="*/ 2 h 326"/>
              <a:gd name="T38" fmla="*/ 81 w 288"/>
              <a:gd name="T39" fmla="*/ 6 h 326"/>
              <a:gd name="T40" fmla="*/ 68 w 288"/>
              <a:gd name="T41" fmla="*/ 0 h 326"/>
              <a:gd name="T42" fmla="*/ 63 w 288"/>
              <a:gd name="T43" fmla="*/ 10 h 326"/>
              <a:gd name="T44" fmla="*/ 69 w 288"/>
              <a:gd name="T45" fmla="*/ 18 h 326"/>
              <a:gd name="T46" fmla="*/ 61 w 288"/>
              <a:gd name="T47" fmla="*/ 31 h 326"/>
              <a:gd name="T48" fmla="*/ 78 w 288"/>
              <a:gd name="T49" fmla="*/ 43 h 326"/>
              <a:gd name="T50" fmla="*/ 95 w 288"/>
              <a:gd name="T51" fmla="*/ 59 h 326"/>
              <a:gd name="T52" fmla="*/ 81 w 288"/>
              <a:gd name="T53" fmla="*/ 84 h 326"/>
              <a:gd name="T54" fmla="*/ 70 w 288"/>
              <a:gd name="T55" fmla="*/ 88 h 326"/>
              <a:gd name="T56" fmla="*/ 58 w 288"/>
              <a:gd name="T57" fmla="*/ 109 h 326"/>
              <a:gd name="T58" fmla="*/ 64 w 288"/>
              <a:gd name="T59" fmla="*/ 122 h 326"/>
              <a:gd name="T60" fmla="*/ 62 w 288"/>
              <a:gd name="T61" fmla="*/ 128 h 326"/>
              <a:gd name="T62" fmla="*/ 54 w 288"/>
              <a:gd name="T63" fmla="*/ 146 h 326"/>
              <a:gd name="T64" fmla="*/ 44 w 288"/>
              <a:gd name="T65" fmla="*/ 161 h 326"/>
              <a:gd name="T66" fmla="*/ 36 w 288"/>
              <a:gd name="T67" fmla="*/ 196 h 326"/>
              <a:gd name="T68" fmla="*/ 32 w 288"/>
              <a:gd name="T69" fmla="*/ 210 h 326"/>
              <a:gd name="T70" fmla="*/ 23 w 288"/>
              <a:gd name="T71" fmla="*/ 236 h 326"/>
              <a:gd name="T72" fmla="*/ 1 w 288"/>
              <a:gd name="T73" fmla="*/ 247 h 326"/>
              <a:gd name="T74" fmla="*/ 1 w 288"/>
              <a:gd name="T75" fmla="*/ 254 h 326"/>
              <a:gd name="T76" fmla="*/ 8 w 288"/>
              <a:gd name="T77" fmla="*/ 266 h 326"/>
              <a:gd name="T78" fmla="*/ 19 w 288"/>
              <a:gd name="T79" fmla="*/ 277 h 326"/>
              <a:gd name="T80" fmla="*/ 21 w 288"/>
              <a:gd name="T81" fmla="*/ 282 h 326"/>
              <a:gd name="T82" fmla="*/ 30 w 288"/>
              <a:gd name="T83" fmla="*/ 287 h 326"/>
              <a:gd name="T84" fmla="*/ 52 w 288"/>
              <a:gd name="T85" fmla="*/ 303 h 326"/>
              <a:gd name="T86" fmla="*/ 70 w 288"/>
              <a:gd name="T87" fmla="*/ 322 h 326"/>
              <a:gd name="T88" fmla="*/ 84 w 288"/>
              <a:gd name="T89" fmla="*/ 322 h 326"/>
              <a:gd name="T90" fmla="*/ 95 w 288"/>
              <a:gd name="T91" fmla="*/ 311 h 326"/>
              <a:gd name="T92" fmla="*/ 99 w 288"/>
              <a:gd name="T93" fmla="*/ 296 h 326"/>
              <a:gd name="T94" fmla="*/ 103 w 288"/>
              <a:gd name="T95" fmla="*/ 287 h 326"/>
              <a:gd name="T96" fmla="*/ 120 w 288"/>
              <a:gd name="T97" fmla="*/ 290 h 326"/>
              <a:gd name="T98" fmla="*/ 129 w 288"/>
              <a:gd name="T99" fmla="*/ 286 h 326"/>
              <a:gd name="T100" fmla="*/ 140 w 288"/>
              <a:gd name="T101" fmla="*/ 264 h 326"/>
              <a:gd name="T102" fmla="*/ 151 w 288"/>
              <a:gd name="T103" fmla="*/ 255 h 326"/>
              <a:gd name="T104" fmla="*/ 171 w 288"/>
              <a:gd name="T105" fmla="*/ 263 h 326"/>
              <a:gd name="T106" fmla="*/ 171 w 288"/>
              <a:gd name="T107" fmla="*/ 253 h 326"/>
              <a:gd name="T108" fmla="*/ 182 w 288"/>
              <a:gd name="T109" fmla="*/ 238 h 326"/>
              <a:gd name="T110" fmla="*/ 196 w 288"/>
              <a:gd name="T111" fmla="*/ 239 h 326"/>
              <a:gd name="T112" fmla="*/ 209 w 288"/>
              <a:gd name="T113" fmla="*/ 226 h 326"/>
              <a:gd name="T114" fmla="*/ 203 w 288"/>
              <a:gd name="T115" fmla="*/ 219 h 326"/>
              <a:gd name="T116" fmla="*/ 209 w 288"/>
              <a:gd name="T117" fmla="*/ 204 h 326"/>
              <a:gd name="T118" fmla="*/ 211 w 288"/>
              <a:gd name="T119" fmla="*/ 186 h 326"/>
              <a:gd name="T120" fmla="*/ 205 w 288"/>
              <a:gd name="T121" fmla="*/ 16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26">
                <a:moveTo>
                  <a:pt x="206" y="160"/>
                </a:moveTo>
                <a:cubicBezTo>
                  <a:pt x="206" y="155"/>
                  <a:pt x="218" y="146"/>
                  <a:pt x="218" y="146"/>
                </a:cubicBezTo>
                <a:cubicBezTo>
                  <a:pt x="220" y="145"/>
                  <a:pt x="222" y="145"/>
                  <a:pt x="227" y="145"/>
                </a:cubicBezTo>
                <a:cubicBezTo>
                  <a:pt x="229" y="145"/>
                  <a:pt x="231" y="145"/>
                  <a:pt x="232" y="144"/>
                </a:cubicBezTo>
                <a:cubicBezTo>
                  <a:pt x="235" y="143"/>
                  <a:pt x="247" y="128"/>
                  <a:pt x="249" y="124"/>
                </a:cubicBezTo>
                <a:cubicBezTo>
                  <a:pt x="251" y="119"/>
                  <a:pt x="261" y="110"/>
                  <a:pt x="265" y="109"/>
                </a:cubicBezTo>
                <a:cubicBezTo>
                  <a:pt x="266" y="108"/>
                  <a:pt x="268" y="102"/>
                  <a:pt x="268" y="99"/>
                </a:cubicBezTo>
                <a:cubicBezTo>
                  <a:pt x="269" y="96"/>
                  <a:pt x="270" y="93"/>
                  <a:pt x="271" y="92"/>
                </a:cubicBezTo>
                <a:cubicBezTo>
                  <a:pt x="272" y="91"/>
                  <a:pt x="273" y="86"/>
                  <a:pt x="273" y="78"/>
                </a:cubicBezTo>
                <a:cubicBezTo>
                  <a:pt x="273" y="72"/>
                  <a:pt x="285" y="67"/>
                  <a:pt x="287" y="66"/>
                </a:cubicBezTo>
                <a:cubicBezTo>
                  <a:pt x="287" y="65"/>
                  <a:pt x="288" y="62"/>
                  <a:pt x="288" y="59"/>
                </a:cubicBezTo>
                <a:cubicBezTo>
                  <a:pt x="268" y="58"/>
                  <a:pt x="244" y="49"/>
                  <a:pt x="215" y="31"/>
                </a:cubicBezTo>
                <a:cubicBezTo>
                  <a:pt x="214" y="30"/>
                  <a:pt x="214" y="30"/>
                  <a:pt x="214" y="30"/>
                </a:cubicBezTo>
                <a:cubicBezTo>
                  <a:pt x="212" y="29"/>
                  <a:pt x="211" y="29"/>
                  <a:pt x="209" y="30"/>
                </a:cubicBezTo>
                <a:cubicBezTo>
                  <a:pt x="208" y="30"/>
                  <a:pt x="208" y="30"/>
                  <a:pt x="207" y="30"/>
                </a:cubicBezTo>
                <a:cubicBezTo>
                  <a:pt x="206" y="31"/>
                  <a:pt x="206" y="33"/>
                  <a:pt x="205" y="34"/>
                </a:cubicBezTo>
                <a:cubicBezTo>
                  <a:pt x="205" y="35"/>
                  <a:pt x="204" y="36"/>
                  <a:pt x="204" y="37"/>
                </a:cubicBezTo>
                <a:cubicBezTo>
                  <a:pt x="202" y="41"/>
                  <a:pt x="198" y="40"/>
                  <a:pt x="196" y="39"/>
                </a:cubicBezTo>
                <a:cubicBezTo>
                  <a:pt x="195" y="39"/>
                  <a:pt x="195" y="39"/>
                  <a:pt x="195" y="39"/>
                </a:cubicBezTo>
                <a:cubicBezTo>
                  <a:pt x="193" y="39"/>
                  <a:pt x="191" y="38"/>
                  <a:pt x="189" y="36"/>
                </a:cubicBezTo>
                <a:cubicBezTo>
                  <a:pt x="188" y="35"/>
                  <a:pt x="187" y="34"/>
                  <a:pt x="186" y="34"/>
                </a:cubicBezTo>
                <a:cubicBezTo>
                  <a:pt x="185" y="33"/>
                  <a:pt x="184" y="33"/>
                  <a:pt x="182" y="36"/>
                </a:cubicBezTo>
                <a:cubicBezTo>
                  <a:pt x="181" y="37"/>
                  <a:pt x="180" y="38"/>
                  <a:pt x="179" y="39"/>
                </a:cubicBezTo>
                <a:cubicBezTo>
                  <a:pt x="176" y="41"/>
                  <a:pt x="171" y="41"/>
                  <a:pt x="166" y="38"/>
                </a:cubicBezTo>
                <a:cubicBezTo>
                  <a:pt x="164" y="36"/>
                  <a:pt x="159" y="38"/>
                  <a:pt x="156" y="39"/>
                </a:cubicBezTo>
                <a:cubicBezTo>
                  <a:pt x="154" y="39"/>
                  <a:pt x="152" y="40"/>
                  <a:pt x="151" y="40"/>
                </a:cubicBezTo>
                <a:cubicBezTo>
                  <a:pt x="146" y="40"/>
                  <a:pt x="141" y="32"/>
                  <a:pt x="141" y="31"/>
                </a:cubicBezTo>
                <a:cubicBezTo>
                  <a:pt x="140" y="30"/>
                  <a:pt x="131" y="25"/>
                  <a:pt x="129" y="25"/>
                </a:cubicBezTo>
                <a:cubicBezTo>
                  <a:pt x="128" y="25"/>
                  <a:pt x="125" y="25"/>
                  <a:pt x="123" y="26"/>
                </a:cubicBezTo>
                <a:cubicBezTo>
                  <a:pt x="121" y="26"/>
                  <a:pt x="119" y="26"/>
                  <a:pt x="118" y="26"/>
                </a:cubicBezTo>
                <a:cubicBezTo>
                  <a:pt x="115" y="26"/>
                  <a:pt x="112" y="23"/>
                  <a:pt x="109" y="17"/>
                </a:cubicBezTo>
                <a:cubicBezTo>
                  <a:pt x="108" y="15"/>
                  <a:pt x="108" y="12"/>
                  <a:pt x="109" y="10"/>
                </a:cubicBezTo>
                <a:cubicBezTo>
                  <a:pt x="109" y="8"/>
                  <a:pt x="109" y="7"/>
                  <a:pt x="109" y="5"/>
                </a:cubicBezTo>
                <a:cubicBezTo>
                  <a:pt x="109" y="2"/>
                  <a:pt x="102" y="0"/>
                  <a:pt x="99" y="0"/>
                </a:cubicBezTo>
                <a:cubicBezTo>
                  <a:pt x="98" y="0"/>
                  <a:pt x="97" y="1"/>
                  <a:pt x="97" y="2"/>
                </a:cubicBezTo>
                <a:cubicBezTo>
                  <a:pt x="96" y="3"/>
                  <a:pt x="95" y="4"/>
                  <a:pt x="93" y="5"/>
                </a:cubicBezTo>
                <a:cubicBezTo>
                  <a:pt x="90" y="7"/>
                  <a:pt x="87" y="5"/>
                  <a:pt x="86" y="4"/>
                </a:cubicBezTo>
                <a:cubicBezTo>
                  <a:pt x="86" y="3"/>
                  <a:pt x="85" y="3"/>
                  <a:pt x="84" y="2"/>
                </a:cubicBezTo>
                <a:cubicBezTo>
                  <a:pt x="85" y="2"/>
                  <a:pt x="84" y="3"/>
                  <a:pt x="84" y="3"/>
                </a:cubicBezTo>
                <a:cubicBezTo>
                  <a:pt x="83" y="4"/>
                  <a:pt x="82" y="5"/>
                  <a:pt x="81" y="6"/>
                </a:cubicBezTo>
                <a:cubicBezTo>
                  <a:pt x="78" y="7"/>
                  <a:pt x="75" y="5"/>
                  <a:pt x="72" y="3"/>
                </a:cubicBezTo>
                <a:cubicBezTo>
                  <a:pt x="71" y="1"/>
                  <a:pt x="69" y="0"/>
                  <a:pt x="68" y="0"/>
                </a:cubicBezTo>
                <a:cubicBezTo>
                  <a:pt x="67" y="0"/>
                  <a:pt x="66" y="4"/>
                  <a:pt x="65" y="6"/>
                </a:cubicBezTo>
                <a:cubicBezTo>
                  <a:pt x="64" y="7"/>
                  <a:pt x="63" y="9"/>
                  <a:pt x="63" y="10"/>
                </a:cubicBezTo>
                <a:cubicBezTo>
                  <a:pt x="63" y="10"/>
                  <a:pt x="63" y="12"/>
                  <a:pt x="69" y="17"/>
                </a:cubicBezTo>
                <a:cubicBezTo>
                  <a:pt x="69" y="18"/>
                  <a:pt x="69" y="18"/>
                  <a:pt x="69" y="18"/>
                </a:cubicBezTo>
                <a:cubicBezTo>
                  <a:pt x="73" y="21"/>
                  <a:pt x="68" y="28"/>
                  <a:pt x="67" y="29"/>
                </a:cubicBezTo>
                <a:cubicBezTo>
                  <a:pt x="66" y="30"/>
                  <a:pt x="64" y="31"/>
                  <a:pt x="61" y="31"/>
                </a:cubicBezTo>
                <a:cubicBezTo>
                  <a:pt x="63" y="33"/>
                  <a:pt x="64" y="35"/>
                  <a:pt x="66" y="36"/>
                </a:cubicBezTo>
                <a:cubicBezTo>
                  <a:pt x="69" y="37"/>
                  <a:pt x="76" y="40"/>
                  <a:pt x="78" y="43"/>
                </a:cubicBezTo>
                <a:cubicBezTo>
                  <a:pt x="78" y="43"/>
                  <a:pt x="80" y="44"/>
                  <a:pt x="82" y="46"/>
                </a:cubicBezTo>
                <a:cubicBezTo>
                  <a:pt x="91" y="52"/>
                  <a:pt x="95" y="56"/>
                  <a:pt x="95" y="59"/>
                </a:cubicBezTo>
                <a:cubicBezTo>
                  <a:pt x="96" y="62"/>
                  <a:pt x="95" y="71"/>
                  <a:pt x="93" y="73"/>
                </a:cubicBezTo>
                <a:cubicBezTo>
                  <a:pt x="91" y="74"/>
                  <a:pt x="83" y="82"/>
                  <a:pt x="81" y="84"/>
                </a:cubicBezTo>
                <a:cubicBezTo>
                  <a:pt x="79" y="85"/>
                  <a:pt x="77" y="86"/>
                  <a:pt x="74" y="87"/>
                </a:cubicBezTo>
                <a:cubicBezTo>
                  <a:pt x="72" y="87"/>
                  <a:pt x="71" y="88"/>
                  <a:pt x="70" y="88"/>
                </a:cubicBezTo>
                <a:cubicBezTo>
                  <a:pt x="69" y="89"/>
                  <a:pt x="59" y="99"/>
                  <a:pt x="58" y="101"/>
                </a:cubicBezTo>
                <a:cubicBezTo>
                  <a:pt x="57" y="105"/>
                  <a:pt x="57" y="109"/>
                  <a:pt x="58" y="109"/>
                </a:cubicBezTo>
                <a:cubicBezTo>
                  <a:pt x="62" y="111"/>
                  <a:pt x="66" y="116"/>
                  <a:pt x="65" y="119"/>
                </a:cubicBezTo>
                <a:cubicBezTo>
                  <a:pt x="65" y="120"/>
                  <a:pt x="64" y="121"/>
                  <a:pt x="64" y="122"/>
                </a:cubicBezTo>
                <a:cubicBezTo>
                  <a:pt x="63" y="124"/>
                  <a:pt x="62" y="125"/>
                  <a:pt x="62" y="126"/>
                </a:cubicBezTo>
                <a:cubicBezTo>
                  <a:pt x="62" y="128"/>
                  <a:pt x="62" y="128"/>
                  <a:pt x="62" y="128"/>
                </a:cubicBezTo>
                <a:cubicBezTo>
                  <a:pt x="62" y="135"/>
                  <a:pt x="62" y="139"/>
                  <a:pt x="61" y="141"/>
                </a:cubicBezTo>
                <a:cubicBezTo>
                  <a:pt x="60" y="142"/>
                  <a:pt x="58" y="143"/>
                  <a:pt x="54" y="146"/>
                </a:cubicBezTo>
                <a:cubicBezTo>
                  <a:pt x="51" y="148"/>
                  <a:pt x="46" y="151"/>
                  <a:pt x="45" y="152"/>
                </a:cubicBezTo>
                <a:cubicBezTo>
                  <a:pt x="45" y="153"/>
                  <a:pt x="45" y="156"/>
                  <a:pt x="44" y="161"/>
                </a:cubicBezTo>
                <a:cubicBezTo>
                  <a:pt x="44" y="168"/>
                  <a:pt x="43" y="177"/>
                  <a:pt x="43" y="179"/>
                </a:cubicBezTo>
                <a:cubicBezTo>
                  <a:pt x="43" y="185"/>
                  <a:pt x="37" y="194"/>
                  <a:pt x="36" y="196"/>
                </a:cubicBezTo>
                <a:cubicBezTo>
                  <a:pt x="35" y="197"/>
                  <a:pt x="34" y="202"/>
                  <a:pt x="34" y="203"/>
                </a:cubicBezTo>
                <a:cubicBezTo>
                  <a:pt x="34" y="204"/>
                  <a:pt x="33" y="206"/>
                  <a:pt x="32" y="210"/>
                </a:cubicBezTo>
                <a:cubicBezTo>
                  <a:pt x="32" y="213"/>
                  <a:pt x="31" y="215"/>
                  <a:pt x="31" y="217"/>
                </a:cubicBezTo>
                <a:cubicBezTo>
                  <a:pt x="30" y="221"/>
                  <a:pt x="25" y="234"/>
                  <a:pt x="23" y="236"/>
                </a:cubicBezTo>
                <a:cubicBezTo>
                  <a:pt x="22" y="237"/>
                  <a:pt x="20" y="238"/>
                  <a:pt x="16" y="239"/>
                </a:cubicBezTo>
                <a:cubicBezTo>
                  <a:pt x="12" y="241"/>
                  <a:pt x="3" y="246"/>
                  <a:pt x="1" y="247"/>
                </a:cubicBezTo>
                <a:cubicBezTo>
                  <a:pt x="1" y="248"/>
                  <a:pt x="1" y="249"/>
                  <a:pt x="1" y="249"/>
                </a:cubicBezTo>
                <a:cubicBezTo>
                  <a:pt x="1" y="251"/>
                  <a:pt x="0" y="252"/>
                  <a:pt x="1" y="254"/>
                </a:cubicBezTo>
                <a:cubicBezTo>
                  <a:pt x="2" y="255"/>
                  <a:pt x="3" y="257"/>
                  <a:pt x="4" y="258"/>
                </a:cubicBezTo>
                <a:cubicBezTo>
                  <a:pt x="5" y="260"/>
                  <a:pt x="7" y="263"/>
                  <a:pt x="8" y="266"/>
                </a:cubicBezTo>
                <a:cubicBezTo>
                  <a:pt x="11" y="266"/>
                  <a:pt x="15" y="269"/>
                  <a:pt x="15" y="269"/>
                </a:cubicBezTo>
                <a:cubicBezTo>
                  <a:pt x="16" y="270"/>
                  <a:pt x="19" y="273"/>
                  <a:pt x="19" y="277"/>
                </a:cubicBezTo>
                <a:cubicBezTo>
                  <a:pt x="19" y="280"/>
                  <a:pt x="19" y="280"/>
                  <a:pt x="20" y="281"/>
                </a:cubicBezTo>
                <a:cubicBezTo>
                  <a:pt x="20" y="281"/>
                  <a:pt x="21" y="281"/>
                  <a:pt x="21" y="282"/>
                </a:cubicBezTo>
                <a:cubicBezTo>
                  <a:pt x="22" y="283"/>
                  <a:pt x="26" y="285"/>
                  <a:pt x="29" y="287"/>
                </a:cubicBezTo>
                <a:cubicBezTo>
                  <a:pt x="30" y="287"/>
                  <a:pt x="30" y="287"/>
                  <a:pt x="30" y="287"/>
                </a:cubicBezTo>
                <a:cubicBezTo>
                  <a:pt x="33" y="289"/>
                  <a:pt x="41" y="289"/>
                  <a:pt x="45" y="289"/>
                </a:cubicBezTo>
                <a:cubicBezTo>
                  <a:pt x="50" y="289"/>
                  <a:pt x="52" y="303"/>
                  <a:pt x="52" y="303"/>
                </a:cubicBezTo>
                <a:cubicBezTo>
                  <a:pt x="53" y="304"/>
                  <a:pt x="58" y="305"/>
                  <a:pt x="63" y="305"/>
                </a:cubicBezTo>
                <a:cubicBezTo>
                  <a:pt x="69" y="305"/>
                  <a:pt x="70" y="322"/>
                  <a:pt x="70" y="322"/>
                </a:cubicBezTo>
                <a:cubicBezTo>
                  <a:pt x="70" y="324"/>
                  <a:pt x="74" y="326"/>
                  <a:pt x="77" y="326"/>
                </a:cubicBezTo>
                <a:cubicBezTo>
                  <a:pt x="79" y="326"/>
                  <a:pt x="82" y="324"/>
                  <a:pt x="84" y="322"/>
                </a:cubicBezTo>
                <a:cubicBezTo>
                  <a:pt x="85" y="321"/>
                  <a:pt x="86" y="321"/>
                  <a:pt x="87" y="320"/>
                </a:cubicBezTo>
                <a:cubicBezTo>
                  <a:pt x="89" y="319"/>
                  <a:pt x="92" y="314"/>
                  <a:pt x="95" y="311"/>
                </a:cubicBezTo>
                <a:cubicBezTo>
                  <a:pt x="96" y="310"/>
                  <a:pt x="97" y="309"/>
                  <a:pt x="98" y="308"/>
                </a:cubicBezTo>
                <a:cubicBezTo>
                  <a:pt x="100" y="306"/>
                  <a:pt x="99" y="300"/>
                  <a:pt x="99" y="296"/>
                </a:cubicBezTo>
                <a:cubicBezTo>
                  <a:pt x="99" y="294"/>
                  <a:pt x="99" y="292"/>
                  <a:pt x="100" y="291"/>
                </a:cubicBezTo>
                <a:cubicBezTo>
                  <a:pt x="100" y="289"/>
                  <a:pt x="101" y="288"/>
                  <a:pt x="103" y="287"/>
                </a:cubicBezTo>
                <a:cubicBezTo>
                  <a:pt x="105" y="286"/>
                  <a:pt x="110" y="287"/>
                  <a:pt x="112" y="289"/>
                </a:cubicBezTo>
                <a:cubicBezTo>
                  <a:pt x="114" y="291"/>
                  <a:pt x="117" y="291"/>
                  <a:pt x="120" y="290"/>
                </a:cubicBezTo>
                <a:cubicBezTo>
                  <a:pt x="120" y="290"/>
                  <a:pt x="120" y="290"/>
                  <a:pt x="120" y="290"/>
                </a:cubicBezTo>
                <a:cubicBezTo>
                  <a:pt x="122" y="290"/>
                  <a:pt x="126" y="288"/>
                  <a:pt x="129" y="286"/>
                </a:cubicBezTo>
                <a:cubicBezTo>
                  <a:pt x="130" y="286"/>
                  <a:pt x="132" y="285"/>
                  <a:pt x="133" y="285"/>
                </a:cubicBezTo>
                <a:cubicBezTo>
                  <a:pt x="133" y="284"/>
                  <a:pt x="135" y="281"/>
                  <a:pt x="140" y="264"/>
                </a:cubicBezTo>
                <a:cubicBezTo>
                  <a:pt x="140" y="263"/>
                  <a:pt x="141" y="262"/>
                  <a:pt x="141" y="262"/>
                </a:cubicBezTo>
                <a:cubicBezTo>
                  <a:pt x="141" y="259"/>
                  <a:pt x="148" y="256"/>
                  <a:pt x="151" y="255"/>
                </a:cubicBezTo>
                <a:cubicBezTo>
                  <a:pt x="155" y="254"/>
                  <a:pt x="163" y="267"/>
                  <a:pt x="165" y="270"/>
                </a:cubicBezTo>
                <a:cubicBezTo>
                  <a:pt x="167" y="269"/>
                  <a:pt x="170" y="265"/>
                  <a:pt x="171" y="263"/>
                </a:cubicBezTo>
                <a:cubicBezTo>
                  <a:pt x="173" y="261"/>
                  <a:pt x="173" y="260"/>
                  <a:pt x="174" y="259"/>
                </a:cubicBezTo>
                <a:cubicBezTo>
                  <a:pt x="174" y="258"/>
                  <a:pt x="172" y="255"/>
                  <a:pt x="171" y="253"/>
                </a:cubicBezTo>
                <a:cubicBezTo>
                  <a:pt x="170" y="252"/>
                  <a:pt x="170" y="251"/>
                  <a:pt x="169" y="250"/>
                </a:cubicBezTo>
                <a:cubicBezTo>
                  <a:pt x="167" y="246"/>
                  <a:pt x="177" y="240"/>
                  <a:pt x="182" y="238"/>
                </a:cubicBezTo>
                <a:cubicBezTo>
                  <a:pt x="183" y="237"/>
                  <a:pt x="186" y="237"/>
                  <a:pt x="190" y="238"/>
                </a:cubicBezTo>
                <a:cubicBezTo>
                  <a:pt x="192" y="238"/>
                  <a:pt x="194" y="239"/>
                  <a:pt x="196" y="239"/>
                </a:cubicBezTo>
                <a:cubicBezTo>
                  <a:pt x="197" y="239"/>
                  <a:pt x="201" y="235"/>
                  <a:pt x="207" y="228"/>
                </a:cubicBezTo>
                <a:cubicBezTo>
                  <a:pt x="208" y="227"/>
                  <a:pt x="208" y="227"/>
                  <a:pt x="209" y="226"/>
                </a:cubicBezTo>
                <a:cubicBezTo>
                  <a:pt x="209" y="225"/>
                  <a:pt x="207" y="223"/>
                  <a:pt x="206" y="222"/>
                </a:cubicBezTo>
                <a:cubicBezTo>
                  <a:pt x="204" y="221"/>
                  <a:pt x="204" y="220"/>
                  <a:pt x="203" y="219"/>
                </a:cubicBezTo>
                <a:cubicBezTo>
                  <a:pt x="201" y="215"/>
                  <a:pt x="204" y="211"/>
                  <a:pt x="207" y="207"/>
                </a:cubicBezTo>
                <a:cubicBezTo>
                  <a:pt x="208" y="206"/>
                  <a:pt x="209" y="205"/>
                  <a:pt x="209" y="204"/>
                </a:cubicBezTo>
                <a:cubicBezTo>
                  <a:pt x="210" y="202"/>
                  <a:pt x="213" y="196"/>
                  <a:pt x="215" y="192"/>
                </a:cubicBezTo>
                <a:cubicBezTo>
                  <a:pt x="215" y="190"/>
                  <a:pt x="213" y="188"/>
                  <a:pt x="211" y="186"/>
                </a:cubicBezTo>
                <a:cubicBezTo>
                  <a:pt x="210" y="184"/>
                  <a:pt x="209" y="183"/>
                  <a:pt x="208" y="181"/>
                </a:cubicBezTo>
                <a:cubicBezTo>
                  <a:pt x="205" y="176"/>
                  <a:pt x="205" y="168"/>
                  <a:pt x="205" y="163"/>
                </a:cubicBezTo>
                <a:cubicBezTo>
                  <a:pt x="205" y="162"/>
                  <a:pt x="206" y="161"/>
                  <a:pt x="206" y="16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228"/>
          <p:cNvSpPr>
            <a:spLocks/>
          </p:cNvSpPr>
          <p:nvPr/>
        </p:nvSpPr>
        <p:spPr bwMode="auto">
          <a:xfrm>
            <a:off x="7206181" y="5324323"/>
            <a:ext cx="385371" cy="255976"/>
          </a:xfrm>
          <a:custGeom>
            <a:avLst/>
            <a:gdLst>
              <a:gd name="T0" fmla="*/ 77 w 137"/>
              <a:gd name="T1" fmla="*/ 86 h 91"/>
              <a:gd name="T2" fmla="*/ 79 w 137"/>
              <a:gd name="T3" fmla="*/ 84 h 91"/>
              <a:gd name="T4" fmla="*/ 97 w 137"/>
              <a:gd name="T5" fmla="*/ 76 h 91"/>
              <a:gd name="T6" fmla="*/ 99 w 137"/>
              <a:gd name="T7" fmla="*/ 77 h 91"/>
              <a:gd name="T8" fmla="*/ 104 w 137"/>
              <a:gd name="T9" fmla="*/ 81 h 91"/>
              <a:gd name="T10" fmla="*/ 109 w 137"/>
              <a:gd name="T11" fmla="*/ 81 h 91"/>
              <a:gd name="T12" fmla="*/ 118 w 137"/>
              <a:gd name="T13" fmla="*/ 83 h 91"/>
              <a:gd name="T14" fmla="*/ 120 w 137"/>
              <a:gd name="T15" fmla="*/ 85 h 91"/>
              <a:gd name="T16" fmla="*/ 125 w 137"/>
              <a:gd name="T17" fmla="*/ 90 h 91"/>
              <a:gd name="T18" fmla="*/ 125 w 137"/>
              <a:gd name="T19" fmla="*/ 90 h 91"/>
              <a:gd name="T20" fmla="*/ 137 w 137"/>
              <a:gd name="T21" fmla="*/ 85 h 91"/>
              <a:gd name="T22" fmla="*/ 137 w 137"/>
              <a:gd name="T23" fmla="*/ 85 h 91"/>
              <a:gd name="T24" fmla="*/ 135 w 137"/>
              <a:gd name="T25" fmla="*/ 79 h 91"/>
              <a:gd name="T26" fmla="*/ 133 w 137"/>
              <a:gd name="T27" fmla="*/ 78 h 91"/>
              <a:gd name="T28" fmla="*/ 133 w 137"/>
              <a:gd name="T29" fmla="*/ 59 h 91"/>
              <a:gd name="T30" fmla="*/ 133 w 137"/>
              <a:gd name="T31" fmla="*/ 53 h 91"/>
              <a:gd name="T32" fmla="*/ 125 w 137"/>
              <a:gd name="T33" fmla="*/ 48 h 91"/>
              <a:gd name="T34" fmla="*/ 121 w 137"/>
              <a:gd name="T35" fmla="*/ 46 h 91"/>
              <a:gd name="T36" fmla="*/ 118 w 137"/>
              <a:gd name="T37" fmla="*/ 36 h 91"/>
              <a:gd name="T38" fmla="*/ 117 w 137"/>
              <a:gd name="T39" fmla="*/ 31 h 91"/>
              <a:gd name="T40" fmla="*/ 106 w 137"/>
              <a:gd name="T41" fmla="*/ 28 h 91"/>
              <a:gd name="T42" fmla="*/ 104 w 137"/>
              <a:gd name="T43" fmla="*/ 27 h 91"/>
              <a:gd name="T44" fmla="*/ 93 w 137"/>
              <a:gd name="T45" fmla="*/ 23 h 91"/>
              <a:gd name="T46" fmla="*/ 91 w 137"/>
              <a:gd name="T47" fmla="*/ 22 h 91"/>
              <a:gd name="T48" fmla="*/ 90 w 137"/>
              <a:gd name="T49" fmla="*/ 25 h 91"/>
              <a:gd name="T50" fmla="*/ 87 w 137"/>
              <a:gd name="T51" fmla="*/ 28 h 91"/>
              <a:gd name="T52" fmla="*/ 85 w 137"/>
              <a:gd name="T53" fmla="*/ 29 h 91"/>
              <a:gd name="T54" fmla="*/ 79 w 137"/>
              <a:gd name="T55" fmla="*/ 25 h 91"/>
              <a:gd name="T56" fmla="*/ 77 w 137"/>
              <a:gd name="T57" fmla="*/ 23 h 91"/>
              <a:gd name="T58" fmla="*/ 72 w 137"/>
              <a:gd name="T59" fmla="*/ 26 h 91"/>
              <a:gd name="T60" fmla="*/ 67 w 137"/>
              <a:gd name="T61" fmla="*/ 28 h 91"/>
              <a:gd name="T62" fmla="*/ 57 w 137"/>
              <a:gd name="T63" fmla="*/ 24 h 91"/>
              <a:gd name="T64" fmla="*/ 54 w 137"/>
              <a:gd name="T65" fmla="*/ 23 h 91"/>
              <a:gd name="T66" fmla="*/ 44 w 137"/>
              <a:gd name="T67" fmla="*/ 9 h 91"/>
              <a:gd name="T68" fmla="*/ 25 w 137"/>
              <a:gd name="T69" fmla="*/ 0 h 91"/>
              <a:gd name="T70" fmla="*/ 24 w 137"/>
              <a:gd name="T71" fmla="*/ 2 h 91"/>
              <a:gd name="T72" fmla="*/ 18 w 137"/>
              <a:gd name="T73" fmla="*/ 6 h 91"/>
              <a:gd name="T74" fmla="*/ 14 w 137"/>
              <a:gd name="T75" fmla="*/ 6 h 91"/>
              <a:gd name="T76" fmla="*/ 7 w 137"/>
              <a:gd name="T77" fmla="*/ 6 h 91"/>
              <a:gd name="T78" fmla="*/ 7 w 137"/>
              <a:gd name="T79" fmla="*/ 6 h 91"/>
              <a:gd name="T80" fmla="*/ 5 w 137"/>
              <a:gd name="T81" fmla="*/ 22 h 91"/>
              <a:gd name="T82" fmla="*/ 2 w 137"/>
              <a:gd name="T83" fmla="*/ 23 h 91"/>
              <a:gd name="T84" fmla="*/ 0 w 137"/>
              <a:gd name="T85" fmla="*/ 25 h 91"/>
              <a:gd name="T86" fmla="*/ 0 w 137"/>
              <a:gd name="T87" fmla="*/ 25 h 91"/>
              <a:gd name="T88" fmla="*/ 1 w 137"/>
              <a:gd name="T89" fmla="*/ 27 h 91"/>
              <a:gd name="T90" fmla="*/ 5 w 137"/>
              <a:gd name="T91" fmla="*/ 37 h 91"/>
              <a:gd name="T92" fmla="*/ 19 w 137"/>
              <a:gd name="T93" fmla="*/ 43 h 91"/>
              <a:gd name="T94" fmla="*/ 21 w 137"/>
              <a:gd name="T95" fmla="*/ 43 h 91"/>
              <a:gd name="T96" fmla="*/ 44 w 137"/>
              <a:gd name="T97" fmla="*/ 47 h 91"/>
              <a:gd name="T98" fmla="*/ 45 w 137"/>
              <a:gd name="T99" fmla="*/ 51 h 91"/>
              <a:gd name="T100" fmla="*/ 47 w 137"/>
              <a:gd name="T101" fmla="*/ 59 h 91"/>
              <a:gd name="T102" fmla="*/ 49 w 137"/>
              <a:gd name="T103" fmla="*/ 60 h 91"/>
              <a:gd name="T104" fmla="*/ 54 w 137"/>
              <a:gd name="T105" fmla="*/ 69 h 91"/>
              <a:gd name="T106" fmla="*/ 53 w 137"/>
              <a:gd name="T107" fmla="*/ 71 h 91"/>
              <a:gd name="T108" fmla="*/ 51 w 137"/>
              <a:gd name="T109" fmla="*/ 76 h 91"/>
              <a:gd name="T110" fmla="*/ 58 w 137"/>
              <a:gd name="T111" fmla="*/ 91 h 91"/>
              <a:gd name="T112" fmla="*/ 77 w 137"/>
              <a:gd name="T11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91">
                <a:moveTo>
                  <a:pt x="77" y="86"/>
                </a:moveTo>
                <a:cubicBezTo>
                  <a:pt x="78" y="85"/>
                  <a:pt x="78" y="85"/>
                  <a:pt x="79" y="84"/>
                </a:cubicBezTo>
                <a:cubicBezTo>
                  <a:pt x="89" y="78"/>
                  <a:pt x="95" y="75"/>
                  <a:pt x="97" y="76"/>
                </a:cubicBezTo>
                <a:cubicBezTo>
                  <a:pt x="98" y="76"/>
                  <a:pt x="99" y="77"/>
                  <a:pt x="99" y="77"/>
                </a:cubicBezTo>
                <a:cubicBezTo>
                  <a:pt x="101" y="80"/>
                  <a:pt x="101" y="80"/>
                  <a:pt x="104" y="81"/>
                </a:cubicBezTo>
                <a:cubicBezTo>
                  <a:pt x="105" y="81"/>
                  <a:pt x="107" y="81"/>
                  <a:pt x="109" y="81"/>
                </a:cubicBezTo>
                <a:cubicBezTo>
                  <a:pt x="112" y="81"/>
                  <a:pt x="116" y="80"/>
                  <a:pt x="118" y="83"/>
                </a:cubicBezTo>
                <a:cubicBezTo>
                  <a:pt x="119" y="83"/>
                  <a:pt x="119" y="84"/>
                  <a:pt x="120" y="85"/>
                </a:cubicBezTo>
                <a:cubicBezTo>
                  <a:pt x="121" y="87"/>
                  <a:pt x="124" y="90"/>
                  <a:pt x="125" y="90"/>
                </a:cubicBezTo>
                <a:cubicBezTo>
                  <a:pt x="125" y="90"/>
                  <a:pt x="125" y="90"/>
                  <a:pt x="125" y="90"/>
                </a:cubicBezTo>
                <a:cubicBezTo>
                  <a:pt x="128" y="88"/>
                  <a:pt x="135" y="86"/>
                  <a:pt x="137" y="85"/>
                </a:cubicBezTo>
                <a:cubicBezTo>
                  <a:pt x="137" y="85"/>
                  <a:pt x="137" y="85"/>
                  <a:pt x="137" y="85"/>
                </a:cubicBezTo>
                <a:cubicBezTo>
                  <a:pt x="137" y="83"/>
                  <a:pt x="136" y="81"/>
                  <a:pt x="135" y="79"/>
                </a:cubicBezTo>
                <a:cubicBezTo>
                  <a:pt x="134" y="79"/>
                  <a:pt x="134" y="78"/>
                  <a:pt x="133" y="78"/>
                </a:cubicBezTo>
                <a:cubicBezTo>
                  <a:pt x="132" y="75"/>
                  <a:pt x="132" y="68"/>
                  <a:pt x="133" y="59"/>
                </a:cubicBezTo>
                <a:cubicBezTo>
                  <a:pt x="133" y="56"/>
                  <a:pt x="133" y="54"/>
                  <a:pt x="133" y="53"/>
                </a:cubicBezTo>
                <a:cubicBezTo>
                  <a:pt x="133" y="51"/>
                  <a:pt x="127" y="49"/>
                  <a:pt x="125" y="48"/>
                </a:cubicBezTo>
                <a:cubicBezTo>
                  <a:pt x="123" y="47"/>
                  <a:pt x="122" y="47"/>
                  <a:pt x="121" y="46"/>
                </a:cubicBezTo>
                <a:cubicBezTo>
                  <a:pt x="119" y="45"/>
                  <a:pt x="119" y="42"/>
                  <a:pt x="118" y="36"/>
                </a:cubicBezTo>
                <a:cubicBezTo>
                  <a:pt x="118" y="34"/>
                  <a:pt x="117" y="32"/>
                  <a:pt x="117" y="31"/>
                </a:cubicBezTo>
                <a:cubicBezTo>
                  <a:pt x="116" y="30"/>
                  <a:pt x="114" y="29"/>
                  <a:pt x="106" y="28"/>
                </a:cubicBezTo>
                <a:cubicBezTo>
                  <a:pt x="104" y="27"/>
                  <a:pt x="104" y="27"/>
                  <a:pt x="104" y="27"/>
                </a:cubicBezTo>
                <a:cubicBezTo>
                  <a:pt x="102" y="27"/>
                  <a:pt x="98" y="25"/>
                  <a:pt x="93" y="23"/>
                </a:cubicBezTo>
                <a:cubicBezTo>
                  <a:pt x="92" y="23"/>
                  <a:pt x="92" y="23"/>
                  <a:pt x="91" y="22"/>
                </a:cubicBezTo>
                <a:cubicBezTo>
                  <a:pt x="91" y="23"/>
                  <a:pt x="90" y="24"/>
                  <a:pt x="90" y="25"/>
                </a:cubicBezTo>
                <a:cubicBezTo>
                  <a:pt x="89" y="26"/>
                  <a:pt x="88" y="27"/>
                  <a:pt x="87" y="28"/>
                </a:cubicBezTo>
                <a:cubicBezTo>
                  <a:pt x="87" y="29"/>
                  <a:pt x="86" y="29"/>
                  <a:pt x="85" y="29"/>
                </a:cubicBezTo>
                <a:cubicBezTo>
                  <a:pt x="83" y="29"/>
                  <a:pt x="81" y="27"/>
                  <a:pt x="79" y="25"/>
                </a:cubicBezTo>
                <a:cubicBezTo>
                  <a:pt x="78" y="24"/>
                  <a:pt x="77" y="23"/>
                  <a:pt x="77" y="23"/>
                </a:cubicBezTo>
                <a:cubicBezTo>
                  <a:pt x="76" y="23"/>
                  <a:pt x="73" y="25"/>
                  <a:pt x="72" y="26"/>
                </a:cubicBezTo>
                <a:cubicBezTo>
                  <a:pt x="70" y="27"/>
                  <a:pt x="68" y="28"/>
                  <a:pt x="67" y="28"/>
                </a:cubicBezTo>
                <a:cubicBezTo>
                  <a:pt x="63" y="30"/>
                  <a:pt x="59" y="27"/>
                  <a:pt x="57" y="24"/>
                </a:cubicBezTo>
                <a:cubicBezTo>
                  <a:pt x="56" y="24"/>
                  <a:pt x="55" y="23"/>
                  <a:pt x="54" y="23"/>
                </a:cubicBezTo>
                <a:cubicBezTo>
                  <a:pt x="52" y="21"/>
                  <a:pt x="46" y="12"/>
                  <a:pt x="44" y="9"/>
                </a:cubicBezTo>
                <a:cubicBezTo>
                  <a:pt x="40" y="6"/>
                  <a:pt x="28" y="0"/>
                  <a:pt x="25" y="0"/>
                </a:cubicBezTo>
                <a:cubicBezTo>
                  <a:pt x="25" y="1"/>
                  <a:pt x="24" y="2"/>
                  <a:pt x="24" y="2"/>
                </a:cubicBezTo>
                <a:cubicBezTo>
                  <a:pt x="23" y="4"/>
                  <a:pt x="22" y="6"/>
                  <a:pt x="18" y="6"/>
                </a:cubicBezTo>
                <a:cubicBezTo>
                  <a:pt x="17" y="6"/>
                  <a:pt x="15" y="6"/>
                  <a:pt x="14" y="6"/>
                </a:cubicBezTo>
                <a:cubicBezTo>
                  <a:pt x="12" y="5"/>
                  <a:pt x="8" y="5"/>
                  <a:pt x="7" y="6"/>
                </a:cubicBezTo>
                <a:cubicBezTo>
                  <a:pt x="7" y="6"/>
                  <a:pt x="7" y="6"/>
                  <a:pt x="7" y="6"/>
                </a:cubicBezTo>
                <a:cubicBezTo>
                  <a:pt x="7" y="13"/>
                  <a:pt x="7" y="19"/>
                  <a:pt x="5" y="22"/>
                </a:cubicBezTo>
                <a:cubicBezTo>
                  <a:pt x="4" y="22"/>
                  <a:pt x="3" y="23"/>
                  <a:pt x="2" y="23"/>
                </a:cubicBezTo>
                <a:cubicBezTo>
                  <a:pt x="1" y="24"/>
                  <a:pt x="0" y="24"/>
                  <a:pt x="0" y="25"/>
                </a:cubicBezTo>
                <a:cubicBezTo>
                  <a:pt x="0" y="25"/>
                  <a:pt x="0" y="25"/>
                  <a:pt x="0" y="25"/>
                </a:cubicBezTo>
                <a:cubicBezTo>
                  <a:pt x="0" y="26"/>
                  <a:pt x="0" y="27"/>
                  <a:pt x="1" y="27"/>
                </a:cubicBezTo>
                <a:cubicBezTo>
                  <a:pt x="3" y="31"/>
                  <a:pt x="5" y="35"/>
                  <a:pt x="5" y="37"/>
                </a:cubicBezTo>
                <a:cubicBezTo>
                  <a:pt x="10" y="40"/>
                  <a:pt x="17" y="43"/>
                  <a:pt x="19" y="43"/>
                </a:cubicBezTo>
                <a:cubicBezTo>
                  <a:pt x="19" y="43"/>
                  <a:pt x="20" y="43"/>
                  <a:pt x="21" y="43"/>
                </a:cubicBezTo>
                <a:cubicBezTo>
                  <a:pt x="37" y="43"/>
                  <a:pt x="43" y="44"/>
                  <a:pt x="44" y="47"/>
                </a:cubicBezTo>
                <a:cubicBezTo>
                  <a:pt x="44" y="48"/>
                  <a:pt x="45" y="50"/>
                  <a:pt x="45" y="51"/>
                </a:cubicBezTo>
                <a:cubicBezTo>
                  <a:pt x="45" y="54"/>
                  <a:pt x="46" y="57"/>
                  <a:pt x="47" y="59"/>
                </a:cubicBezTo>
                <a:cubicBezTo>
                  <a:pt x="48" y="59"/>
                  <a:pt x="48" y="60"/>
                  <a:pt x="49" y="60"/>
                </a:cubicBezTo>
                <a:cubicBezTo>
                  <a:pt x="52" y="62"/>
                  <a:pt x="56" y="65"/>
                  <a:pt x="54" y="69"/>
                </a:cubicBezTo>
                <a:cubicBezTo>
                  <a:pt x="54" y="69"/>
                  <a:pt x="53" y="70"/>
                  <a:pt x="53" y="71"/>
                </a:cubicBezTo>
                <a:cubicBezTo>
                  <a:pt x="52" y="73"/>
                  <a:pt x="51" y="75"/>
                  <a:pt x="51" y="76"/>
                </a:cubicBezTo>
                <a:cubicBezTo>
                  <a:pt x="51" y="77"/>
                  <a:pt x="55" y="85"/>
                  <a:pt x="58" y="91"/>
                </a:cubicBezTo>
                <a:cubicBezTo>
                  <a:pt x="66" y="89"/>
                  <a:pt x="75" y="87"/>
                  <a:pt x="77" y="8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233"/>
          <p:cNvSpPr>
            <a:spLocks/>
          </p:cNvSpPr>
          <p:nvPr/>
        </p:nvSpPr>
        <p:spPr bwMode="auto">
          <a:xfrm>
            <a:off x="6778616" y="5095069"/>
            <a:ext cx="734175" cy="476791"/>
          </a:xfrm>
          <a:custGeom>
            <a:avLst/>
            <a:gdLst>
              <a:gd name="T0" fmla="*/ 154 w 261"/>
              <a:gd name="T1" fmla="*/ 100 h 169"/>
              <a:gd name="T2" fmla="*/ 157 w 261"/>
              <a:gd name="T3" fmla="*/ 84 h 169"/>
              <a:gd name="T4" fmla="*/ 170 w 261"/>
              <a:gd name="T5" fmla="*/ 83 h 169"/>
              <a:gd name="T6" fmla="*/ 175 w 261"/>
              <a:gd name="T7" fmla="*/ 78 h 169"/>
              <a:gd name="T8" fmla="*/ 208 w 261"/>
              <a:gd name="T9" fmla="*/ 73 h 169"/>
              <a:gd name="T10" fmla="*/ 229 w 261"/>
              <a:gd name="T11" fmla="*/ 62 h 169"/>
              <a:gd name="T12" fmla="*/ 243 w 261"/>
              <a:gd name="T13" fmla="*/ 70 h 169"/>
              <a:gd name="T14" fmla="*/ 246 w 261"/>
              <a:gd name="T15" fmla="*/ 66 h 169"/>
              <a:gd name="T16" fmla="*/ 249 w 261"/>
              <a:gd name="T17" fmla="*/ 40 h 169"/>
              <a:gd name="T18" fmla="*/ 229 w 261"/>
              <a:gd name="T19" fmla="*/ 25 h 169"/>
              <a:gd name="T20" fmla="*/ 227 w 261"/>
              <a:gd name="T21" fmla="*/ 23 h 169"/>
              <a:gd name="T22" fmla="*/ 218 w 261"/>
              <a:gd name="T23" fmla="*/ 21 h 169"/>
              <a:gd name="T24" fmla="*/ 201 w 261"/>
              <a:gd name="T25" fmla="*/ 7 h 169"/>
              <a:gd name="T26" fmla="*/ 196 w 261"/>
              <a:gd name="T27" fmla="*/ 2 h 169"/>
              <a:gd name="T28" fmla="*/ 188 w 261"/>
              <a:gd name="T29" fmla="*/ 1 h 169"/>
              <a:gd name="T30" fmla="*/ 178 w 261"/>
              <a:gd name="T31" fmla="*/ 9 h 169"/>
              <a:gd name="T32" fmla="*/ 134 w 261"/>
              <a:gd name="T33" fmla="*/ 11 h 169"/>
              <a:gd name="T34" fmla="*/ 128 w 261"/>
              <a:gd name="T35" fmla="*/ 10 h 169"/>
              <a:gd name="T36" fmla="*/ 127 w 261"/>
              <a:gd name="T37" fmla="*/ 11 h 169"/>
              <a:gd name="T38" fmla="*/ 121 w 261"/>
              <a:gd name="T39" fmla="*/ 24 h 169"/>
              <a:gd name="T40" fmla="*/ 105 w 261"/>
              <a:gd name="T41" fmla="*/ 23 h 169"/>
              <a:gd name="T42" fmla="*/ 97 w 261"/>
              <a:gd name="T43" fmla="*/ 16 h 169"/>
              <a:gd name="T44" fmla="*/ 92 w 261"/>
              <a:gd name="T45" fmla="*/ 21 h 169"/>
              <a:gd name="T46" fmla="*/ 84 w 261"/>
              <a:gd name="T47" fmla="*/ 38 h 169"/>
              <a:gd name="T48" fmla="*/ 67 w 261"/>
              <a:gd name="T49" fmla="*/ 48 h 169"/>
              <a:gd name="T50" fmla="*/ 37 w 261"/>
              <a:gd name="T51" fmla="*/ 55 h 169"/>
              <a:gd name="T52" fmla="*/ 28 w 261"/>
              <a:gd name="T53" fmla="*/ 55 h 169"/>
              <a:gd name="T54" fmla="*/ 19 w 261"/>
              <a:gd name="T55" fmla="*/ 65 h 169"/>
              <a:gd name="T56" fmla="*/ 1 w 261"/>
              <a:gd name="T57" fmla="*/ 78 h 169"/>
              <a:gd name="T58" fmla="*/ 7 w 261"/>
              <a:gd name="T59" fmla="*/ 89 h 169"/>
              <a:gd name="T60" fmla="*/ 14 w 261"/>
              <a:gd name="T61" fmla="*/ 104 h 169"/>
              <a:gd name="T62" fmla="*/ 30 w 261"/>
              <a:gd name="T63" fmla="*/ 116 h 169"/>
              <a:gd name="T64" fmla="*/ 40 w 261"/>
              <a:gd name="T65" fmla="*/ 125 h 169"/>
              <a:gd name="T66" fmla="*/ 46 w 261"/>
              <a:gd name="T67" fmla="*/ 142 h 169"/>
              <a:gd name="T68" fmla="*/ 53 w 261"/>
              <a:gd name="T69" fmla="*/ 155 h 169"/>
              <a:gd name="T70" fmla="*/ 65 w 261"/>
              <a:gd name="T71" fmla="*/ 168 h 169"/>
              <a:gd name="T72" fmla="*/ 73 w 261"/>
              <a:gd name="T73" fmla="*/ 161 h 169"/>
              <a:gd name="T74" fmla="*/ 86 w 261"/>
              <a:gd name="T75" fmla="*/ 160 h 169"/>
              <a:gd name="T76" fmla="*/ 102 w 261"/>
              <a:gd name="T77" fmla="*/ 156 h 169"/>
              <a:gd name="T78" fmla="*/ 107 w 261"/>
              <a:gd name="T79" fmla="*/ 157 h 169"/>
              <a:gd name="T80" fmla="*/ 117 w 261"/>
              <a:gd name="T81" fmla="*/ 168 h 169"/>
              <a:gd name="T82" fmla="*/ 119 w 261"/>
              <a:gd name="T83" fmla="*/ 162 h 169"/>
              <a:gd name="T84" fmla="*/ 134 w 261"/>
              <a:gd name="T85" fmla="*/ 132 h 169"/>
              <a:gd name="T86" fmla="*/ 153 w 261"/>
              <a:gd name="T87" fmla="*/ 119 h 169"/>
              <a:gd name="T88" fmla="*/ 148 w 261"/>
              <a:gd name="T89" fmla="*/ 108 h 169"/>
              <a:gd name="T90" fmla="*/ 152 w 261"/>
              <a:gd name="T91" fmla="*/ 10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1" h="169">
                <a:moveTo>
                  <a:pt x="152" y="101"/>
                </a:moveTo>
                <a:cubicBezTo>
                  <a:pt x="153" y="100"/>
                  <a:pt x="154" y="100"/>
                  <a:pt x="154" y="100"/>
                </a:cubicBezTo>
                <a:cubicBezTo>
                  <a:pt x="155" y="98"/>
                  <a:pt x="155" y="90"/>
                  <a:pt x="155" y="87"/>
                </a:cubicBezTo>
                <a:cubicBezTo>
                  <a:pt x="155" y="85"/>
                  <a:pt x="156" y="84"/>
                  <a:pt x="157" y="84"/>
                </a:cubicBezTo>
                <a:cubicBezTo>
                  <a:pt x="159" y="82"/>
                  <a:pt x="163" y="82"/>
                  <a:pt x="166" y="83"/>
                </a:cubicBezTo>
                <a:cubicBezTo>
                  <a:pt x="167" y="83"/>
                  <a:pt x="169" y="83"/>
                  <a:pt x="170" y="83"/>
                </a:cubicBezTo>
                <a:cubicBezTo>
                  <a:pt x="172" y="83"/>
                  <a:pt x="172" y="83"/>
                  <a:pt x="172" y="82"/>
                </a:cubicBezTo>
                <a:cubicBezTo>
                  <a:pt x="173" y="81"/>
                  <a:pt x="173" y="80"/>
                  <a:pt x="175" y="78"/>
                </a:cubicBezTo>
                <a:cubicBezTo>
                  <a:pt x="179" y="74"/>
                  <a:pt x="195" y="84"/>
                  <a:pt x="198" y="86"/>
                </a:cubicBezTo>
                <a:cubicBezTo>
                  <a:pt x="200" y="85"/>
                  <a:pt x="205" y="77"/>
                  <a:pt x="208" y="73"/>
                </a:cubicBezTo>
                <a:cubicBezTo>
                  <a:pt x="209" y="71"/>
                  <a:pt x="210" y="69"/>
                  <a:pt x="211" y="69"/>
                </a:cubicBezTo>
                <a:cubicBezTo>
                  <a:pt x="214" y="64"/>
                  <a:pt x="226" y="62"/>
                  <a:pt x="229" y="62"/>
                </a:cubicBezTo>
                <a:cubicBezTo>
                  <a:pt x="234" y="62"/>
                  <a:pt x="237" y="66"/>
                  <a:pt x="241" y="69"/>
                </a:cubicBezTo>
                <a:cubicBezTo>
                  <a:pt x="242" y="69"/>
                  <a:pt x="243" y="70"/>
                  <a:pt x="243" y="70"/>
                </a:cubicBezTo>
                <a:cubicBezTo>
                  <a:pt x="244" y="70"/>
                  <a:pt x="245" y="68"/>
                  <a:pt x="246" y="67"/>
                </a:cubicBezTo>
                <a:cubicBezTo>
                  <a:pt x="246" y="66"/>
                  <a:pt x="246" y="66"/>
                  <a:pt x="246" y="66"/>
                </a:cubicBezTo>
                <a:cubicBezTo>
                  <a:pt x="248" y="63"/>
                  <a:pt x="257" y="54"/>
                  <a:pt x="261" y="51"/>
                </a:cubicBezTo>
                <a:cubicBezTo>
                  <a:pt x="260" y="49"/>
                  <a:pt x="252" y="42"/>
                  <a:pt x="249" y="40"/>
                </a:cubicBezTo>
                <a:cubicBezTo>
                  <a:pt x="248" y="39"/>
                  <a:pt x="247" y="38"/>
                  <a:pt x="246" y="37"/>
                </a:cubicBezTo>
                <a:cubicBezTo>
                  <a:pt x="242" y="33"/>
                  <a:pt x="229" y="25"/>
                  <a:pt x="229" y="25"/>
                </a:cubicBezTo>
                <a:cubicBezTo>
                  <a:pt x="229" y="25"/>
                  <a:pt x="229" y="25"/>
                  <a:pt x="229" y="25"/>
                </a:cubicBezTo>
                <a:cubicBezTo>
                  <a:pt x="228" y="24"/>
                  <a:pt x="228" y="24"/>
                  <a:pt x="227" y="23"/>
                </a:cubicBezTo>
                <a:cubicBezTo>
                  <a:pt x="226" y="22"/>
                  <a:pt x="226" y="21"/>
                  <a:pt x="222" y="21"/>
                </a:cubicBezTo>
                <a:cubicBezTo>
                  <a:pt x="221" y="21"/>
                  <a:pt x="219" y="21"/>
                  <a:pt x="218" y="21"/>
                </a:cubicBezTo>
                <a:cubicBezTo>
                  <a:pt x="215" y="21"/>
                  <a:pt x="212" y="21"/>
                  <a:pt x="209" y="18"/>
                </a:cubicBezTo>
                <a:cubicBezTo>
                  <a:pt x="207" y="16"/>
                  <a:pt x="204" y="10"/>
                  <a:pt x="201" y="7"/>
                </a:cubicBezTo>
                <a:cubicBezTo>
                  <a:pt x="201" y="6"/>
                  <a:pt x="200" y="5"/>
                  <a:pt x="200" y="4"/>
                </a:cubicBezTo>
                <a:cubicBezTo>
                  <a:pt x="199" y="3"/>
                  <a:pt x="197" y="2"/>
                  <a:pt x="196" y="2"/>
                </a:cubicBezTo>
                <a:cubicBezTo>
                  <a:pt x="195" y="2"/>
                  <a:pt x="194" y="2"/>
                  <a:pt x="193" y="1"/>
                </a:cubicBezTo>
                <a:cubicBezTo>
                  <a:pt x="191" y="1"/>
                  <a:pt x="189" y="0"/>
                  <a:pt x="188" y="1"/>
                </a:cubicBezTo>
                <a:cubicBezTo>
                  <a:pt x="187" y="2"/>
                  <a:pt x="187" y="3"/>
                  <a:pt x="186" y="3"/>
                </a:cubicBezTo>
                <a:cubicBezTo>
                  <a:pt x="184" y="6"/>
                  <a:pt x="182" y="8"/>
                  <a:pt x="178" y="9"/>
                </a:cubicBezTo>
                <a:cubicBezTo>
                  <a:pt x="175" y="10"/>
                  <a:pt x="155" y="12"/>
                  <a:pt x="154" y="12"/>
                </a:cubicBezTo>
                <a:cubicBezTo>
                  <a:pt x="153" y="12"/>
                  <a:pt x="141" y="12"/>
                  <a:pt x="134" y="11"/>
                </a:cubicBezTo>
                <a:cubicBezTo>
                  <a:pt x="133" y="11"/>
                  <a:pt x="132" y="11"/>
                  <a:pt x="131" y="10"/>
                </a:cubicBezTo>
                <a:cubicBezTo>
                  <a:pt x="130" y="10"/>
                  <a:pt x="128" y="10"/>
                  <a:pt x="128" y="10"/>
                </a:cubicBezTo>
                <a:cubicBezTo>
                  <a:pt x="128" y="10"/>
                  <a:pt x="128" y="10"/>
                  <a:pt x="128" y="10"/>
                </a:cubicBezTo>
                <a:cubicBezTo>
                  <a:pt x="128" y="10"/>
                  <a:pt x="128" y="10"/>
                  <a:pt x="127" y="11"/>
                </a:cubicBezTo>
                <a:cubicBezTo>
                  <a:pt x="127" y="12"/>
                  <a:pt x="127" y="14"/>
                  <a:pt x="126" y="15"/>
                </a:cubicBezTo>
                <a:cubicBezTo>
                  <a:pt x="126" y="19"/>
                  <a:pt x="125" y="24"/>
                  <a:pt x="121" y="24"/>
                </a:cubicBezTo>
                <a:cubicBezTo>
                  <a:pt x="120" y="24"/>
                  <a:pt x="118" y="25"/>
                  <a:pt x="117" y="25"/>
                </a:cubicBezTo>
                <a:cubicBezTo>
                  <a:pt x="113" y="25"/>
                  <a:pt x="108" y="26"/>
                  <a:pt x="105" y="23"/>
                </a:cubicBezTo>
                <a:cubicBezTo>
                  <a:pt x="105" y="23"/>
                  <a:pt x="104" y="22"/>
                  <a:pt x="104" y="21"/>
                </a:cubicBezTo>
                <a:cubicBezTo>
                  <a:pt x="102" y="20"/>
                  <a:pt x="99" y="16"/>
                  <a:pt x="97" y="16"/>
                </a:cubicBezTo>
                <a:cubicBezTo>
                  <a:pt x="97" y="16"/>
                  <a:pt x="97" y="17"/>
                  <a:pt x="96" y="17"/>
                </a:cubicBezTo>
                <a:cubicBezTo>
                  <a:pt x="95" y="18"/>
                  <a:pt x="94" y="18"/>
                  <a:pt x="92" y="21"/>
                </a:cubicBezTo>
                <a:cubicBezTo>
                  <a:pt x="92" y="22"/>
                  <a:pt x="91" y="25"/>
                  <a:pt x="89" y="28"/>
                </a:cubicBezTo>
                <a:cubicBezTo>
                  <a:pt x="88" y="32"/>
                  <a:pt x="86" y="36"/>
                  <a:pt x="84" y="38"/>
                </a:cubicBezTo>
                <a:cubicBezTo>
                  <a:pt x="82" y="42"/>
                  <a:pt x="78" y="47"/>
                  <a:pt x="73" y="48"/>
                </a:cubicBezTo>
                <a:cubicBezTo>
                  <a:pt x="71" y="48"/>
                  <a:pt x="69" y="48"/>
                  <a:pt x="67" y="48"/>
                </a:cubicBezTo>
                <a:cubicBezTo>
                  <a:pt x="63" y="49"/>
                  <a:pt x="59" y="49"/>
                  <a:pt x="58" y="50"/>
                </a:cubicBezTo>
                <a:cubicBezTo>
                  <a:pt x="55" y="51"/>
                  <a:pt x="43" y="55"/>
                  <a:pt x="37" y="55"/>
                </a:cubicBezTo>
                <a:cubicBezTo>
                  <a:pt x="36" y="55"/>
                  <a:pt x="34" y="55"/>
                  <a:pt x="33" y="55"/>
                </a:cubicBezTo>
                <a:cubicBezTo>
                  <a:pt x="31" y="55"/>
                  <a:pt x="29" y="54"/>
                  <a:pt x="28" y="55"/>
                </a:cubicBezTo>
                <a:cubicBezTo>
                  <a:pt x="28" y="55"/>
                  <a:pt x="28" y="56"/>
                  <a:pt x="27" y="56"/>
                </a:cubicBezTo>
                <a:cubicBezTo>
                  <a:pt x="25" y="61"/>
                  <a:pt x="22" y="65"/>
                  <a:pt x="19" y="65"/>
                </a:cubicBezTo>
                <a:cubicBezTo>
                  <a:pt x="15" y="65"/>
                  <a:pt x="11" y="66"/>
                  <a:pt x="9" y="67"/>
                </a:cubicBezTo>
                <a:cubicBezTo>
                  <a:pt x="5" y="70"/>
                  <a:pt x="0" y="76"/>
                  <a:pt x="1" y="78"/>
                </a:cubicBezTo>
                <a:cubicBezTo>
                  <a:pt x="1" y="82"/>
                  <a:pt x="3" y="84"/>
                  <a:pt x="5" y="87"/>
                </a:cubicBezTo>
                <a:cubicBezTo>
                  <a:pt x="6" y="87"/>
                  <a:pt x="6" y="88"/>
                  <a:pt x="7" y="89"/>
                </a:cubicBezTo>
                <a:cubicBezTo>
                  <a:pt x="9" y="91"/>
                  <a:pt x="12" y="93"/>
                  <a:pt x="13" y="96"/>
                </a:cubicBezTo>
                <a:cubicBezTo>
                  <a:pt x="13" y="98"/>
                  <a:pt x="14" y="101"/>
                  <a:pt x="14" y="104"/>
                </a:cubicBezTo>
                <a:cubicBezTo>
                  <a:pt x="17" y="108"/>
                  <a:pt x="22" y="114"/>
                  <a:pt x="24" y="115"/>
                </a:cubicBezTo>
                <a:cubicBezTo>
                  <a:pt x="25" y="116"/>
                  <a:pt x="28" y="116"/>
                  <a:pt x="30" y="116"/>
                </a:cubicBezTo>
                <a:cubicBezTo>
                  <a:pt x="32" y="116"/>
                  <a:pt x="33" y="116"/>
                  <a:pt x="34" y="117"/>
                </a:cubicBezTo>
                <a:cubicBezTo>
                  <a:pt x="37" y="118"/>
                  <a:pt x="38" y="121"/>
                  <a:pt x="40" y="125"/>
                </a:cubicBezTo>
                <a:cubicBezTo>
                  <a:pt x="41" y="128"/>
                  <a:pt x="43" y="131"/>
                  <a:pt x="45" y="133"/>
                </a:cubicBezTo>
                <a:cubicBezTo>
                  <a:pt x="47" y="135"/>
                  <a:pt x="46" y="139"/>
                  <a:pt x="46" y="142"/>
                </a:cubicBezTo>
                <a:cubicBezTo>
                  <a:pt x="46" y="143"/>
                  <a:pt x="45" y="144"/>
                  <a:pt x="45" y="144"/>
                </a:cubicBezTo>
                <a:cubicBezTo>
                  <a:pt x="45" y="146"/>
                  <a:pt x="50" y="153"/>
                  <a:pt x="53" y="155"/>
                </a:cubicBezTo>
                <a:cubicBezTo>
                  <a:pt x="56" y="157"/>
                  <a:pt x="58" y="161"/>
                  <a:pt x="58" y="166"/>
                </a:cubicBezTo>
                <a:cubicBezTo>
                  <a:pt x="58" y="168"/>
                  <a:pt x="60" y="168"/>
                  <a:pt x="65" y="168"/>
                </a:cubicBezTo>
                <a:cubicBezTo>
                  <a:pt x="67" y="168"/>
                  <a:pt x="68" y="167"/>
                  <a:pt x="70" y="164"/>
                </a:cubicBezTo>
                <a:cubicBezTo>
                  <a:pt x="71" y="163"/>
                  <a:pt x="72" y="162"/>
                  <a:pt x="73" y="161"/>
                </a:cubicBezTo>
                <a:cubicBezTo>
                  <a:pt x="75" y="158"/>
                  <a:pt x="79" y="159"/>
                  <a:pt x="83" y="160"/>
                </a:cubicBezTo>
                <a:cubicBezTo>
                  <a:pt x="84" y="160"/>
                  <a:pt x="85" y="160"/>
                  <a:pt x="86" y="160"/>
                </a:cubicBezTo>
                <a:cubicBezTo>
                  <a:pt x="89" y="160"/>
                  <a:pt x="91" y="160"/>
                  <a:pt x="93" y="158"/>
                </a:cubicBezTo>
                <a:cubicBezTo>
                  <a:pt x="97" y="156"/>
                  <a:pt x="99" y="156"/>
                  <a:pt x="102" y="156"/>
                </a:cubicBezTo>
                <a:cubicBezTo>
                  <a:pt x="102" y="156"/>
                  <a:pt x="103" y="156"/>
                  <a:pt x="104" y="156"/>
                </a:cubicBezTo>
                <a:cubicBezTo>
                  <a:pt x="105" y="156"/>
                  <a:pt x="107" y="156"/>
                  <a:pt x="107" y="157"/>
                </a:cubicBezTo>
                <a:cubicBezTo>
                  <a:pt x="109" y="160"/>
                  <a:pt x="109" y="165"/>
                  <a:pt x="108" y="168"/>
                </a:cubicBezTo>
                <a:cubicBezTo>
                  <a:pt x="111" y="168"/>
                  <a:pt x="115" y="169"/>
                  <a:pt x="117" y="168"/>
                </a:cubicBezTo>
                <a:cubicBezTo>
                  <a:pt x="118" y="168"/>
                  <a:pt x="118" y="168"/>
                  <a:pt x="118" y="165"/>
                </a:cubicBezTo>
                <a:cubicBezTo>
                  <a:pt x="118" y="164"/>
                  <a:pt x="119" y="163"/>
                  <a:pt x="119" y="162"/>
                </a:cubicBezTo>
                <a:cubicBezTo>
                  <a:pt x="119" y="158"/>
                  <a:pt x="123" y="154"/>
                  <a:pt x="131" y="148"/>
                </a:cubicBezTo>
                <a:cubicBezTo>
                  <a:pt x="133" y="147"/>
                  <a:pt x="134" y="136"/>
                  <a:pt x="134" y="132"/>
                </a:cubicBezTo>
                <a:cubicBezTo>
                  <a:pt x="134" y="130"/>
                  <a:pt x="134" y="127"/>
                  <a:pt x="153" y="119"/>
                </a:cubicBezTo>
                <a:cubicBezTo>
                  <a:pt x="153" y="119"/>
                  <a:pt x="153" y="119"/>
                  <a:pt x="153" y="119"/>
                </a:cubicBezTo>
                <a:cubicBezTo>
                  <a:pt x="153" y="117"/>
                  <a:pt x="150" y="112"/>
                  <a:pt x="149" y="110"/>
                </a:cubicBezTo>
                <a:cubicBezTo>
                  <a:pt x="149" y="109"/>
                  <a:pt x="149" y="109"/>
                  <a:pt x="148" y="108"/>
                </a:cubicBezTo>
                <a:cubicBezTo>
                  <a:pt x="148" y="107"/>
                  <a:pt x="147" y="105"/>
                  <a:pt x="148" y="104"/>
                </a:cubicBezTo>
                <a:cubicBezTo>
                  <a:pt x="148" y="102"/>
                  <a:pt x="150" y="102"/>
                  <a:pt x="152" y="10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1" name="Freeform 253"/>
          <p:cNvSpPr>
            <a:spLocks/>
          </p:cNvSpPr>
          <p:nvPr/>
        </p:nvSpPr>
        <p:spPr bwMode="auto">
          <a:xfrm>
            <a:off x="7163986" y="5549358"/>
            <a:ext cx="658224" cy="541489"/>
          </a:xfrm>
          <a:custGeom>
            <a:avLst/>
            <a:gdLst>
              <a:gd name="T0" fmla="*/ 152 w 234"/>
              <a:gd name="T1" fmla="*/ 185 h 192"/>
              <a:gd name="T2" fmla="*/ 167 w 234"/>
              <a:gd name="T3" fmla="*/ 188 h 192"/>
              <a:gd name="T4" fmla="*/ 173 w 234"/>
              <a:gd name="T5" fmla="*/ 176 h 192"/>
              <a:gd name="T6" fmla="*/ 183 w 234"/>
              <a:gd name="T7" fmla="*/ 174 h 192"/>
              <a:gd name="T8" fmla="*/ 192 w 234"/>
              <a:gd name="T9" fmla="*/ 159 h 192"/>
              <a:gd name="T10" fmla="*/ 192 w 234"/>
              <a:gd name="T11" fmla="*/ 150 h 192"/>
              <a:gd name="T12" fmla="*/ 189 w 234"/>
              <a:gd name="T13" fmla="*/ 142 h 192"/>
              <a:gd name="T14" fmla="*/ 195 w 234"/>
              <a:gd name="T15" fmla="*/ 136 h 192"/>
              <a:gd name="T16" fmla="*/ 202 w 234"/>
              <a:gd name="T17" fmla="*/ 138 h 192"/>
              <a:gd name="T18" fmla="*/ 209 w 234"/>
              <a:gd name="T19" fmla="*/ 135 h 192"/>
              <a:gd name="T20" fmla="*/ 221 w 234"/>
              <a:gd name="T21" fmla="*/ 134 h 192"/>
              <a:gd name="T22" fmla="*/ 232 w 234"/>
              <a:gd name="T23" fmla="*/ 118 h 192"/>
              <a:gd name="T24" fmla="*/ 229 w 234"/>
              <a:gd name="T25" fmla="*/ 110 h 192"/>
              <a:gd name="T26" fmla="*/ 221 w 234"/>
              <a:gd name="T27" fmla="*/ 107 h 192"/>
              <a:gd name="T28" fmla="*/ 223 w 234"/>
              <a:gd name="T29" fmla="*/ 91 h 192"/>
              <a:gd name="T30" fmla="*/ 219 w 234"/>
              <a:gd name="T31" fmla="*/ 87 h 192"/>
              <a:gd name="T32" fmla="*/ 215 w 234"/>
              <a:gd name="T33" fmla="*/ 77 h 192"/>
              <a:gd name="T34" fmla="*/ 211 w 234"/>
              <a:gd name="T35" fmla="*/ 73 h 192"/>
              <a:gd name="T36" fmla="*/ 203 w 234"/>
              <a:gd name="T37" fmla="*/ 67 h 192"/>
              <a:gd name="T38" fmla="*/ 192 w 234"/>
              <a:gd name="T39" fmla="*/ 61 h 192"/>
              <a:gd name="T40" fmla="*/ 175 w 234"/>
              <a:gd name="T41" fmla="*/ 49 h 192"/>
              <a:gd name="T42" fmla="*/ 169 w 234"/>
              <a:gd name="T43" fmla="*/ 48 h 192"/>
              <a:gd name="T44" fmla="*/ 169 w 234"/>
              <a:gd name="T45" fmla="*/ 48 h 192"/>
              <a:gd name="T46" fmla="*/ 158 w 234"/>
              <a:gd name="T47" fmla="*/ 35 h 192"/>
              <a:gd name="T48" fmla="*/ 152 w 234"/>
              <a:gd name="T49" fmla="*/ 10 h 192"/>
              <a:gd name="T50" fmla="*/ 132 w 234"/>
              <a:gd name="T51" fmla="*/ 8 h 192"/>
              <a:gd name="T52" fmla="*/ 124 w 234"/>
              <a:gd name="T53" fmla="*/ 5 h 192"/>
              <a:gd name="T54" fmla="*/ 111 w 234"/>
              <a:gd name="T55" fmla="*/ 0 h 192"/>
              <a:gd name="T56" fmla="*/ 94 w 234"/>
              <a:gd name="T57" fmla="*/ 9 h 192"/>
              <a:gd name="T58" fmla="*/ 46 w 234"/>
              <a:gd name="T59" fmla="*/ 25 h 192"/>
              <a:gd name="T60" fmla="*/ 40 w 234"/>
              <a:gd name="T61" fmla="*/ 40 h 192"/>
              <a:gd name="T62" fmla="*/ 26 w 234"/>
              <a:gd name="T63" fmla="*/ 51 h 192"/>
              <a:gd name="T64" fmla="*/ 2 w 234"/>
              <a:gd name="T65" fmla="*/ 50 h 192"/>
              <a:gd name="T66" fmla="*/ 1 w 234"/>
              <a:gd name="T67" fmla="*/ 59 h 192"/>
              <a:gd name="T68" fmla="*/ 27 w 234"/>
              <a:gd name="T69" fmla="*/ 63 h 192"/>
              <a:gd name="T70" fmla="*/ 45 w 234"/>
              <a:gd name="T71" fmla="*/ 80 h 192"/>
              <a:gd name="T72" fmla="*/ 55 w 234"/>
              <a:gd name="T73" fmla="*/ 77 h 192"/>
              <a:gd name="T74" fmla="*/ 63 w 234"/>
              <a:gd name="T75" fmla="*/ 87 h 192"/>
              <a:gd name="T76" fmla="*/ 69 w 234"/>
              <a:gd name="T77" fmla="*/ 102 h 192"/>
              <a:gd name="T78" fmla="*/ 81 w 234"/>
              <a:gd name="T79" fmla="*/ 118 h 192"/>
              <a:gd name="T80" fmla="*/ 99 w 234"/>
              <a:gd name="T81" fmla="*/ 133 h 192"/>
              <a:gd name="T82" fmla="*/ 107 w 234"/>
              <a:gd name="T83" fmla="*/ 128 h 192"/>
              <a:gd name="T84" fmla="*/ 124 w 234"/>
              <a:gd name="T85" fmla="*/ 136 h 192"/>
              <a:gd name="T86" fmla="*/ 134 w 234"/>
              <a:gd name="T87" fmla="*/ 151 h 192"/>
              <a:gd name="T88" fmla="*/ 134 w 234"/>
              <a:gd name="T89" fmla="*/ 157 h 192"/>
              <a:gd name="T90" fmla="*/ 149 w 234"/>
              <a:gd name="T91" fmla="*/ 165 h 192"/>
              <a:gd name="T92" fmla="*/ 159 w 234"/>
              <a:gd name="T93" fmla="*/ 17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4" h="192">
                <a:moveTo>
                  <a:pt x="156" y="181"/>
                </a:moveTo>
                <a:cubicBezTo>
                  <a:pt x="155" y="182"/>
                  <a:pt x="153" y="184"/>
                  <a:pt x="152" y="185"/>
                </a:cubicBezTo>
                <a:cubicBezTo>
                  <a:pt x="154" y="186"/>
                  <a:pt x="157" y="189"/>
                  <a:pt x="160" y="192"/>
                </a:cubicBezTo>
                <a:cubicBezTo>
                  <a:pt x="163" y="191"/>
                  <a:pt x="167" y="189"/>
                  <a:pt x="167" y="188"/>
                </a:cubicBezTo>
                <a:cubicBezTo>
                  <a:pt x="168" y="188"/>
                  <a:pt x="169" y="185"/>
                  <a:pt x="170" y="183"/>
                </a:cubicBezTo>
                <a:cubicBezTo>
                  <a:pt x="171" y="180"/>
                  <a:pt x="172" y="178"/>
                  <a:pt x="173" y="176"/>
                </a:cubicBezTo>
                <a:cubicBezTo>
                  <a:pt x="175" y="173"/>
                  <a:pt x="179" y="174"/>
                  <a:pt x="181" y="174"/>
                </a:cubicBezTo>
                <a:cubicBezTo>
                  <a:pt x="182" y="174"/>
                  <a:pt x="182" y="174"/>
                  <a:pt x="183" y="174"/>
                </a:cubicBezTo>
                <a:cubicBezTo>
                  <a:pt x="185" y="174"/>
                  <a:pt x="193" y="165"/>
                  <a:pt x="195" y="162"/>
                </a:cubicBezTo>
                <a:cubicBezTo>
                  <a:pt x="195" y="161"/>
                  <a:pt x="194" y="160"/>
                  <a:pt x="192" y="159"/>
                </a:cubicBezTo>
                <a:cubicBezTo>
                  <a:pt x="190" y="158"/>
                  <a:pt x="191" y="156"/>
                  <a:pt x="191" y="154"/>
                </a:cubicBezTo>
                <a:cubicBezTo>
                  <a:pt x="191" y="153"/>
                  <a:pt x="192" y="151"/>
                  <a:pt x="192" y="150"/>
                </a:cubicBezTo>
                <a:cubicBezTo>
                  <a:pt x="192" y="147"/>
                  <a:pt x="191" y="146"/>
                  <a:pt x="190" y="144"/>
                </a:cubicBezTo>
                <a:cubicBezTo>
                  <a:pt x="190" y="143"/>
                  <a:pt x="189" y="142"/>
                  <a:pt x="189" y="142"/>
                </a:cubicBezTo>
                <a:cubicBezTo>
                  <a:pt x="189" y="140"/>
                  <a:pt x="189" y="139"/>
                  <a:pt x="189" y="138"/>
                </a:cubicBezTo>
                <a:cubicBezTo>
                  <a:pt x="191" y="137"/>
                  <a:pt x="193" y="136"/>
                  <a:pt x="195" y="136"/>
                </a:cubicBezTo>
                <a:cubicBezTo>
                  <a:pt x="196" y="136"/>
                  <a:pt x="196" y="136"/>
                  <a:pt x="197" y="136"/>
                </a:cubicBezTo>
                <a:cubicBezTo>
                  <a:pt x="199" y="136"/>
                  <a:pt x="200" y="137"/>
                  <a:pt x="202" y="138"/>
                </a:cubicBezTo>
                <a:cubicBezTo>
                  <a:pt x="203" y="138"/>
                  <a:pt x="203" y="138"/>
                  <a:pt x="204" y="139"/>
                </a:cubicBezTo>
                <a:cubicBezTo>
                  <a:pt x="205" y="139"/>
                  <a:pt x="208" y="137"/>
                  <a:pt x="209" y="135"/>
                </a:cubicBezTo>
                <a:cubicBezTo>
                  <a:pt x="210" y="134"/>
                  <a:pt x="213" y="134"/>
                  <a:pt x="218" y="134"/>
                </a:cubicBezTo>
                <a:cubicBezTo>
                  <a:pt x="219" y="134"/>
                  <a:pt x="221" y="134"/>
                  <a:pt x="221" y="134"/>
                </a:cubicBezTo>
                <a:cubicBezTo>
                  <a:pt x="222" y="133"/>
                  <a:pt x="231" y="127"/>
                  <a:pt x="232" y="124"/>
                </a:cubicBezTo>
                <a:cubicBezTo>
                  <a:pt x="234" y="123"/>
                  <a:pt x="233" y="119"/>
                  <a:pt x="232" y="118"/>
                </a:cubicBezTo>
                <a:cubicBezTo>
                  <a:pt x="232" y="117"/>
                  <a:pt x="232" y="117"/>
                  <a:pt x="232" y="117"/>
                </a:cubicBezTo>
                <a:cubicBezTo>
                  <a:pt x="232" y="116"/>
                  <a:pt x="231" y="112"/>
                  <a:pt x="229" y="110"/>
                </a:cubicBezTo>
                <a:cubicBezTo>
                  <a:pt x="228" y="109"/>
                  <a:pt x="226" y="109"/>
                  <a:pt x="225" y="108"/>
                </a:cubicBezTo>
                <a:cubicBezTo>
                  <a:pt x="224" y="108"/>
                  <a:pt x="222" y="107"/>
                  <a:pt x="221" y="107"/>
                </a:cubicBezTo>
                <a:cubicBezTo>
                  <a:pt x="217" y="105"/>
                  <a:pt x="216" y="102"/>
                  <a:pt x="217" y="98"/>
                </a:cubicBezTo>
                <a:cubicBezTo>
                  <a:pt x="218" y="94"/>
                  <a:pt x="221" y="92"/>
                  <a:pt x="223" y="91"/>
                </a:cubicBezTo>
                <a:cubicBezTo>
                  <a:pt x="223" y="91"/>
                  <a:pt x="223" y="91"/>
                  <a:pt x="223" y="90"/>
                </a:cubicBezTo>
                <a:cubicBezTo>
                  <a:pt x="222" y="90"/>
                  <a:pt x="220" y="88"/>
                  <a:pt x="219" y="87"/>
                </a:cubicBezTo>
                <a:cubicBezTo>
                  <a:pt x="218" y="86"/>
                  <a:pt x="217" y="86"/>
                  <a:pt x="216" y="85"/>
                </a:cubicBezTo>
                <a:cubicBezTo>
                  <a:pt x="213" y="82"/>
                  <a:pt x="214" y="79"/>
                  <a:pt x="215" y="77"/>
                </a:cubicBezTo>
                <a:cubicBezTo>
                  <a:pt x="215" y="76"/>
                  <a:pt x="215" y="75"/>
                  <a:pt x="215" y="74"/>
                </a:cubicBezTo>
                <a:cubicBezTo>
                  <a:pt x="215" y="73"/>
                  <a:pt x="215" y="73"/>
                  <a:pt x="211" y="73"/>
                </a:cubicBezTo>
                <a:cubicBezTo>
                  <a:pt x="211" y="73"/>
                  <a:pt x="210" y="73"/>
                  <a:pt x="209" y="72"/>
                </a:cubicBezTo>
                <a:cubicBezTo>
                  <a:pt x="206" y="72"/>
                  <a:pt x="204" y="69"/>
                  <a:pt x="203" y="67"/>
                </a:cubicBezTo>
                <a:cubicBezTo>
                  <a:pt x="203" y="67"/>
                  <a:pt x="202" y="66"/>
                  <a:pt x="202" y="66"/>
                </a:cubicBezTo>
                <a:cubicBezTo>
                  <a:pt x="201" y="64"/>
                  <a:pt x="194" y="61"/>
                  <a:pt x="192" y="61"/>
                </a:cubicBezTo>
                <a:cubicBezTo>
                  <a:pt x="189" y="60"/>
                  <a:pt x="184" y="53"/>
                  <a:pt x="183" y="50"/>
                </a:cubicBezTo>
                <a:cubicBezTo>
                  <a:pt x="182" y="50"/>
                  <a:pt x="177" y="49"/>
                  <a:pt x="175" y="49"/>
                </a:cubicBezTo>
                <a:cubicBezTo>
                  <a:pt x="172" y="49"/>
                  <a:pt x="170" y="49"/>
                  <a:pt x="169" y="48"/>
                </a:cubicBezTo>
                <a:cubicBezTo>
                  <a:pt x="169" y="48"/>
                  <a:pt x="169" y="48"/>
                  <a:pt x="169" y="48"/>
                </a:cubicBezTo>
                <a:cubicBezTo>
                  <a:pt x="169" y="48"/>
                  <a:pt x="169" y="48"/>
                  <a:pt x="169" y="48"/>
                </a:cubicBezTo>
                <a:cubicBezTo>
                  <a:pt x="169" y="48"/>
                  <a:pt x="169" y="48"/>
                  <a:pt x="169" y="48"/>
                </a:cubicBezTo>
                <a:cubicBezTo>
                  <a:pt x="165" y="47"/>
                  <a:pt x="159" y="38"/>
                  <a:pt x="158" y="36"/>
                </a:cubicBezTo>
                <a:cubicBezTo>
                  <a:pt x="158" y="35"/>
                  <a:pt x="158" y="35"/>
                  <a:pt x="158" y="35"/>
                </a:cubicBezTo>
                <a:cubicBezTo>
                  <a:pt x="156" y="31"/>
                  <a:pt x="154" y="27"/>
                  <a:pt x="153" y="23"/>
                </a:cubicBezTo>
                <a:cubicBezTo>
                  <a:pt x="153" y="20"/>
                  <a:pt x="152" y="14"/>
                  <a:pt x="152" y="10"/>
                </a:cubicBezTo>
                <a:cubicBezTo>
                  <a:pt x="149" y="11"/>
                  <a:pt x="144" y="12"/>
                  <a:pt x="143" y="14"/>
                </a:cubicBezTo>
                <a:cubicBezTo>
                  <a:pt x="139" y="16"/>
                  <a:pt x="135" y="11"/>
                  <a:pt x="132" y="8"/>
                </a:cubicBezTo>
                <a:cubicBezTo>
                  <a:pt x="131" y="7"/>
                  <a:pt x="131" y="6"/>
                  <a:pt x="130" y="5"/>
                </a:cubicBezTo>
                <a:cubicBezTo>
                  <a:pt x="129" y="5"/>
                  <a:pt x="127" y="5"/>
                  <a:pt x="124" y="5"/>
                </a:cubicBezTo>
                <a:cubicBezTo>
                  <a:pt x="122" y="5"/>
                  <a:pt x="120" y="5"/>
                  <a:pt x="118" y="5"/>
                </a:cubicBezTo>
                <a:cubicBezTo>
                  <a:pt x="114" y="4"/>
                  <a:pt x="113" y="3"/>
                  <a:pt x="111" y="0"/>
                </a:cubicBezTo>
                <a:cubicBezTo>
                  <a:pt x="108" y="0"/>
                  <a:pt x="100" y="6"/>
                  <a:pt x="97" y="8"/>
                </a:cubicBezTo>
                <a:cubicBezTo>
                  <a:pt x="95" y="8"/>
                  <a:pt x="95" y="9"/>
                  <a:pt x="94" y="9"/>
                </a:cubicBezTo>
                <a:cubicBezTo>
                  <a:pt x="90" y="11"/>
                  <a:pt x="61" y="18"/>
                  <a:pt x="58" y="18"/>
                </a:cubicBezTo>
                <a:cubicBezTo>
                  <a:pt x="56" y="19"/>
                  <a:pt x="50" y="23"/>
                  <a:pt x="46" y="25"/>
                </a:cubicBezTo>
                <a:cubicBezTo>
                  <a:pt x="44" y="27"/>
                  <a:pt x="42" y="28"/>
                  <a:pt x="41" y="28"/>
                </a:cubicBezTo>
                <a:cubicBezTo>
                  <a:pt x="40" y="29"/>
                  <a:pt x="40" y="33"/>
                  <a:pt x="40" y="40"/>
                </a:cubicBezTo>
                <a:cubicBezTo>
                  <a:pt x="40" y="41"/>
                  <a:pt x="40" y="42"/>
                  <a:pt x="40" y="42"/>
                </a:cubicBezTo>
                <a:cubicBezTo>
                  <a:pt x="40" y="45"/>
                  <a:pt x="39" y="48"/>
                  <a:pt x="26" y="51"/>
                </a:cubicBezTo>
                <a:cubicBezTo>
                  <a:pt x="24" y="51"/>
                  <a:pt x="20" y="50"/>
                  <a:pt x="13" y="47"/>
                </a:cubicBezTo>
                <a:cubicBezTo>
                  <a:pt x="11" y="46"/>
                  <a:pt x="5" y="49"/>
                  <a:pt x="2" y="50"/>
                </a:cubicBezTo>
                <a:cubicBezTo>
                  <a:pt x="2" y="50"/>
                  <a:pt x="1" y="51"/>
                  <a:pt x="0" y="51"/>
                </a:cubicBezTo>
                <a:cubicBezTo>
                  <a:pt x="0" y="54"/>
                  <a:pt x="1" y="57"/>
                  <a:pt x="1" y="59"/>
                </a:cubicBezTo>
                <a:cubicBezTo>
                  <a:pt x="5" y="57"/>
                  <a:pt x="13" y="55"/>
                  <a:pt x="18" y="57"/>
                </a:cubicBezTo>
                <a:cubicBezTo>
                  <a:pt x="23" y="59"/>
                  <a:pt x="25" y="61"/>
                  <a:pt x="27" y="63"/>
                </a:cubicBezTo>
                <a:cubicBezTo>
                  <a:pt x="29" y="65"/>
                  <a:pt x="29" y="65"/>
                  <a:pt x="29" y="65"/>
                </a:cubicBezTo>
                <a:cubicBezTo>
                  <a:pt x="41" y="78"/>
                  <a:pt x="44" y="80"/>
                  <a:pt x="45" y="80"/>
                </a:cubicBezTo>
                <a:cubicBezTo>
                  <a:pt x="46" y="80"/>
                  <a:pt x="47" y="79"/>
                  <a:pt x="48" y="78"/>
                </a:cubicBezTo>
                <a:cubicBezTo>
                  <a:pt x="51" y="77"/>
                  <a:pt x="53" y="76"/>
                  <a:pt x="55" y="77"/>
                </a:cubicBezTo>
                <a:cubicBezTo>
                  <a:pt x="57" y="77"/>
                  <a:pt x="62" y="79"/>
                  <a:pt x="62" y="84"/>
                </a:cubicBezTo>
                <a:cubicBezTo>
                  <a:pt x="63" y="84"/>
                  <a:pt x="63" y="86"/>
                  <a:pt x="63" y="87"/>
                </a:cubicBezTo>
                <a:cubicBezTo>
                  <a:pt x="63" y="90"/>
                  <a:pt x="64" y="97"/>
                  <a:pt x="65" y="98"/>
                </a:cubicBezTo>
                <a:cubicBezTo>
                  <a:pt x="66" y="99"/>
                  <a:pt x="68" y="101"/>
                  <a:pt x="69" y="102"/>
                </a:cubicBezTo>
                <a:cubicBezTo>
                  <a:pt x="74" y="106"/>
                  <a:pt x="77" y="108"/>
                  <a:pt x="77" y="110"/>
                </a:cubicBezTo>
                <a:cubicBezTo>
                  <a:pt x="78" y="113"/>
                  <a:pt x="79" y="115"/>
                  <a:pt x="81" y="118"/>
                </a:cubicBezTo>
                <a:cubicBezTo>
                  <a:pt x="82" y="121"/>
                  <a:pt x="93" y="133"/>
                  <a:pt x="96" y="135"/>
                </a:cubicBezTo>
                <a:cubicBezTo>
                  <a:pt x="97" y="135"/>
                  <a:pt x="98" y="134"/>
                  <a:pt x="99" y="133"/>
                </a:cubicBezTo>
                <a:cubicBezTo>
                  <a:pt x="102" y="130"/>
                  <a:pt x="104" y="128"/>
                  <a:pt x="106" y="128"/>
                </a:cubicBezTo>
                <a:cubicBezTo>
                  <a:pt x="107" y="128"/>
                  <a:pt x="107" y="128"/>
                  <a:pt x="107" y="128"/>
                </a:cubicBezTo>
                <a:cubicBezTo>
                  <a:pt x="110" y="128"/>
                  <a:pt x="116" y="128"/>
                  <a:pt x="118" y="131"/>
                </a:cubicBezTo>
                <a:cubicBezTo>
                  <a:pt x="119" y="132"/>
                  <a:pt x="121" y="134"/>
                  <a:pt x="124" y="136"/>
                </a:cubicBezTo>
                <a:cubicBezTo>
                  <a:pt x="134" y="145"/>
                  <a:pt x="135" y="147"/>
                  <a:pt x="135" y="149"/>
                </a:cubicBezTo>
                <a:cubicBezTo>
                  <a:pt x="135" y="150"/>
                  <a:pt x="134" y="150"/>
                  <a:pt x="134" y="151"/>
                </a:cubicBezTo>
                <a:cubicBezTo>
                  <a:pt x="133" y="153"/>
                  <a:pt x="133" y="154"/>
                  <a:pt x="133" y="155"/>
                </a:cubicBezTo>
                <a:cubicBezTo>
                  <a:pt x="134" y="155"/>
                  <a:pt x="134" y="156"/>
                  <a:pt x="134" y="157"/>
                </a:cubicBezTo>
                <a:cubicBezTo>
                  <a:pt x="135" y="161"/>
                  <a:pt x="136" y="163"/>
                  <a:pt x="137" y="163"/>
                </a:cubicBezTo>
                <a:cubicBezTo>
                  <a:pt x="140" y="164"/>
                  <a:pt x="145" y="163"/>
                  <a:pt x="149" y="165"/>
                </a:cubicBezTo>
                <a:cubicBezTo>
                  <a:pt x="152" y="167"/>
                  <a:pt x="159" y="172"/>
                  <a:pt x="160" y="176"/>
                </a:cubicBezTo>
                <a:cubicBezTo>
                  <a:pt x="160" y="177"/>
                  <a:pt x="159" y="178"/>
                  <a:pt x="159" y="178"/>
                </a:cubicBezTo>
                <a:cubicBezTo>
                  <a:pt x="159" y="179"/>
                  <a:pt x="158" y="180"/>
                  <a:pt x="156" y="18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254"/>
          <p:cNvSpPr>
            <a:spLocks/>
          </p:cNvSpPr>
          <p:nvPr/>
        </p:nvSpPr>
        <p:spPr bwMode="auto">
          <a:xfrm>
            <a:off x="7619681" y="5803927"/>
            <a:ext cx="673696" cy="890291"/>
          </a:xfrm>
          <a:custGeom>
            <a:avLst/>
            <a:gdLst>
              <a:gd name="T0" fmla="*/ 174 w 239"/>
              <a:gd name="T1" fmla="*/ 114 h 316"/>
              <a:gd name="T2" fmla="*/ 204 w 239"/>
              <a:gd name="T3" fmla="*/ 140 h 316"/>
              <a:gd name="T4" fmla="*/ 225 w 239"/>
              <a:gd name="T5" fmla="*/ 128 h 316"/>
              <a:gd name="T6" fmla="*/ 230 w 239"/>
              <a:gd name="T7" fmla="*/ 112 h 316"/>
              <a:gd name="T8" fmla="*/ 236 w 239"/>
              <a:gd name="T9" fmla="*/ 85 h 316"/>
              <a:gd name="T10" fmla="*/ 219 w 239"/>
              <a:gd name="T11" fmla="*/ 82 h 316"/>
              <a:gd name="T12" fmla="*/ 209 w 239"/>
              <a:gd name="T13" fmla="*/ 80 h 316"/>
              <a:gd name="T14" fmla="*/ 176 w 239"/>
              <a:gd name="T15" fmla="*/ 60 h 316"/>
              <a:gd name="T16" fmla="*/ 148 w 239"/>
              <a:gd name="T17" fmla="*/ 34 h 316"/>
              <a:gd name="T18" fmla="*/ 126 w 239"/>
              <a:gd name="T19" fmla="*/ 20 h 316"/>
              <a:gd name="T20" fmla="*/ 114 w 239"/>
              <a:gd name="T21" fmla="*/ 7 h 316"/>
              <a:gd name="T22" fmla="*/ 106 w 239"/>
              <a:gd name="T23" fmla="*/ 2 h 316"/>
              <a:gd name="T24" fmla="*/ 71 w 239"/>
              <a:gd name="T25" fmla="*/ 19 h 316"/>
              <a:gd name="T26" fmla="*/ 74 w 239"/>
              <a:gd name="T27" fmla="*/ 37 h 316"/>
              <a:gd name="T28" fmla="*/ 50 w 239"/>
              <a:gd name="T29" fmla="*/ 48 h 316"/>
              <a:gd name="T30" fmla="*/ 35 w 239"/>
              <a:gd name="T31" fmla="*/ 50 h 316"/>
              <a:gd name="T32" fmla="*/ 32 w 239"/>
              <a:gd name="T33" fmla="*/ 53 h 316"/>
              <a:gd name="T34" fmla="*/ 33 w 239"/>
              <a:gd name="T35" fmla="*/ 66 h 316"/>
              <a:gd name="T36" fmla="*/ 18 w 239"/>
              <a:gd name="T37" fmla="*/ 88 h 316"/>
              <a:gd name="T38" fmla="*/ 8 w 239"/>
              <a:gd name="T39" fmla="*/ 102 h 316"/>
              <a:gd name="T40" fmla="*/ 1 w 239"/>
              <a:gd name="T41" fmla="*/ 115 h 316"/>
              <a:gd name="T42" fmla="*/ 5 w 239"/>
              <a:gd name="T43" fmla="*/ 153 h 316"/>
              <a:gd name="T44" fmla="*/ 26 w 239"/>
              <a:gd name="T45" fmla="*/ 185 h 316"/>
              <a:gd name="T46" fmla="*/ 29 w 239"/>
              <a:gd name="T47" fmla="*/ 211 h 316"/>
              <a:gd name="T48" fmla="*/ 27 w 239"/>
              <a:gd name="T49" fmla="*/ 229 h 316"/>
              <a:gd name="T50" fmla="*/ 30 w 239"/>
              <a:gd name="T51" fmla="*/ 239 h 316"/>
              <a:gd name="T52" fmla="*/ 40 w 239"/>
              <a:gd name="T53" fmla="*/ 234 h 316"/>
              <a:gd name="T54" fmla="*/ 55 w 239"/>
              <a:gd name="T55" fmla="*/ 247 h 316"/>
              <a:gd name="T56" fmla="*/ 41 w 239"/>
              <a:gd name="T57" fmla="*/ 260 h 316"/>
              <a:gd name="T58" fmla="*/ 48 w 239"/>
              <a:gd name="T59" fmla="*/ 279 h 316"/>
              <a:gd name="T60" fmla="*/ 44 w 239"/>
              <a:gd name="T61" fmla="*/ 287 h 316"/>
              <a:gd name="T62" fmla="*/ 51 w 239"/>
              <a:gd name="T63" fmla="*/ 292 h 316"/>
              <a:gd name="T64" fmla="*/ 70 w 239"/>
              <a:gd name="T65" fmla="*/ 303 h 316"/>
              <a:gd name="T66" fmla="*/ 84 w 239"/>
              <a:gd name="T67" fmla="*/ 304 h 316"/>
              <a:gd name="T68" fmla="*/ 101 w 239"/>
              <a:gd name="T69" fmla="*/ 316 h 316"/>
              <a:gd name="T70" fmla="*/ 115 w 239"/>
              <a:gd name="T71" fmla="*/ 296 h 316"/>
              <a:gd name="T72" fmla="*/ 132 w 239"/>
              <a:gd name="T73" fmla="*/ 275 h 316"/>
              <a:gd name="T74" fmla="*/ 141 w 239"/>
              <a:gd name="T75" fmla="*/ 257 h 316"/>
              <a:gd name="T76" fmla="*/ 150 w 239"/>
              <a:gd name="T77" fmla="*/ 244 h 316"/>
              <a:gd name="T78" fmla="*/ 159 w 239"/>
              <a:gd name="T79" fmla="*/ 225 h 316"/>
              <a:gd name="T80" fmla="*/ 185 w 239"/>
              <a:gd name="T81" fmla="*/ 204 h 316"/>
              <a:gd name="T82" fmla="*/ 192 w 239"/>
              <a:gd name="T83" fmla="*/ 197 h 316"/>
              <a:gd name="T84" fmla="*/ 205 w 239"/>
              <a:gd name="T85" fmla="*/ 206 h 316"/>
              <a:gd name="T86" fmla="*/ 210 w 239"/>
              <a:gd name="T87" fmla="*/ 198 h 316"/>
              <a:gd name="T88" fmla="*/ 205 w 239"/>
              <a:gd name="T89" fmla="*/ 181 h 316"/>
              <a:gd name="T90" fmla="*/ 181 w 239"/>
              <a:gd name="T91" fmla="*/ 180 h 316"/>
              <a:gd name="T92" fmla="*/ 151 w 239"/>
              <a:gd name="T93" fmla="*/ 142 h 316"/>
              <a:gd name="T94" fmla="*/ 141 w 239"/>
              <a:gd name="T95" fmla="*/ 1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9" h="316">
                <a:moveTo>
                  <a:pt x="141" y="122"/>
                </a:moveTo>
                <a:cubicBezTo>
                  <a:pt x="141" y="117"/>
                  <a:pt x="154" y="111"/>
                  <a:pt x="157" y="110"/>
                </a:cubicBezTo>
                <a:cubicBezTo>
                  <a:pt x="161" y="108"/>
                  <a:pt x="172" y="112"/>
                  <a:pt x="174" y="114"/>
                </a:cubicBezTo>
                <a:cubicBezTo>
                  <a:pt x="178" y="116"/>
                  <a:pt x="185" y="120"/>
                  <a:pt x="187" y="123"/>
                </a:cubicBezTo>
                <a:cubicBezTo>
                  <a:pt x="190" y="127"/>
                  <a:pt x="191" y="132"/>
                  <a:pt x="191" y="135"/>
                </a:cubicBezTo>
                <a:cubicBezTo>
                  <a:pt x="192" y="136"/>
                  <a:pt x="202" y="140"/>
                  <a:pt x="204" y="140"/>
                </a:cubicBezTo>
                <a:cubicBezTo>
                  <a:pt x="204" y="140"/>
                  <a:pt x="206" y="138"/>
                  <a:pt x="207" y="136"/>
                </a:cubicBezTo>
                <a:cubicBezTo>
                  <a:pt x="209" y="135"/>
                  <a:pt x="210" y="133"/>
                  <a:pt x="211" y="132"/>
                </a:cubicBezTo>
                <a:cubicBezTo>
                  <a:pt x="213" y="131"/>
                  <a:pt x="218" y="129"/>
                  <a:pt x="225" y="128"/>
                </a:cubicBezTo>
                <a:cubicBezTo>
                  <a:pt x="227" y="128"/>
                  <a:pt x="227" y="128"/>
                  <a:pt x="227" y="128"/>
                </a:cubicBezTo>
                <a:cubicBezTo>
                  <a:pt x="227" y="127"/>
                  <a:pt x="227" y="126"/>
                  <a:pt x="227" y="121"/>
                </a:cubicBezTo>
                <a:cubicBezTo>
                  <a:pt x="227" y="118"/>
                  <a:pt x="228" y="116"/>
                  <a:pt x="230" y="112"/>
                </a:cubicBezTo>
                <a:cubicBezTo>
                  <a:pt x="232" y="110"/>
                  <a:pt x="234" y="106"/>
                  <a:pt x="235" y="102"/>
                </a:cubicBezTo>
                <a:cubicBezTo>
                  <a:pt x="237" y="99"/>
                  <a:pt x="238" y="96"/>
                  <a:pt x="239" y="94"/>
                </a:cubicBezTo>
                <a:cubicBezTo>
                  <a:pt x="239" y="93"/>
                  <a:pt x="238" y="89"/>
                  <a:pt x="236" y="85"/>
                </a:cubicBezTo>
                <a:cubicBezTo>
                  <a:pt x="235" y="87"/>
                  <a:pt x="232" y="89"/>
                  <a:pt x="229" y="93"/>
                </a:cubicBezTo>
                <a:cubicBezTo>
                  <a:pt x="228" y="94"/>
                  <a:pt x="227" y="94"/>
                  <a:pt x="226" y="94"/>
                </a:cubicBezTo>
                <a:cubicBezTo>
                  <a:pt x="224" y="94"/>
                  <a:pt x="222" y="91"/>
                  <a:pt x="219" y="82"/>
                </a:cubicBezTo>
                <a:cubicBezTo>
                  <a:pt x="219" y="81"/>
                  <a:pt x="219" y="81"/>
                  <a:pt x="219" y="81"/>
                </a:cubicBezTo>
                <a:cubicBezTo>
                  <a:pt x="219" y="80"/>
                  <a:pt x="215" y="80"/>
                  <a:pt x="214" y="80"/>
                </a:cubicBezTo>
                <a:cubicBezTo>
                  <a:pt x="212" y="80"/>
                  <a:pt x="210" y="80"/>
                  <a:pt x="209" y="80"/>
                </a:cubicBezTo>
                <a:cubicBezTo>
                  <a:pt x="206" y="79"/>
                  <a:pt x="201" y="76"/>
                  <a:pt x="198" y="72"/>
                </a:cubicBezTo>
                <a:cubicBezTo>
                  <a:pt x="195" y="70"/>
                  <a:pt x="187" y="60"/>
                  <a:pt x="184" y="57"/>
                </a:cubicBezTo>
                <a:cubicBezTo>
                  <a:pt x="182" y="58"/>
                  <a:pt x="179" y="60"/>
                  <a:pt x="176" y="60"/>
                </a:cubicBezTo>
                <a:cubicBezTo>
                  <a:pt x="171" y="60"/>
                  <a:pt x="165" y="57"/>
                  <a:pt x="165" y="52"/>
                </a:cubicBezTo>
                <a:cubicBezTo>
                  <a:pt x="165" y="48"/>
                  <a:pt x="163" y="40"/>
                  <a:pt x="162" y="39"/>
                </a:cubicBezTo>
                <a:cubicBezTo>
                  <a:pt x="158" y="39"/>
                  <a:pt x="148" y="38"/>
                  <a:pt x="148" y="34"/>
                </a:cubicBezTo>
                <a:cubicBezTo>
                  <a:pt x="147" y="30"/>
                  <a:pt x="144" y="24"/>
                  <a:pt x="143" y="23"/>
                </a:cubicBezTo>
                <a:cubicBezTo>
                  <a:pt x="143" y="23"/>
                  <a:pt x="132" y="23"/>
                  <a:pt x="127" y="21"/>
                </a:cubicBezTo>
                <a:cubicBezTo>
                  <a:pt x="126" y="20"/>
                  <a:pt x="126" y="20"/>
                  <a:pt x="126" y="20"/>
                </a:cubicBezTo>
                <a:cubicBezTo>
                  <a:pt x="122" y="18"/>
                  <a:pt x="119" y="16"/>
                  <a:pt x="117" y="14"/>
                </a:cubicBezTo>
                <a:cubicBezTo>
                  <a:pt x="117" y="14"/>
                  <a:pt x="117" y="14"/>
                  <a:pt x="116" y="14"/>
                </a:cubicBezTo>
                <a:cubicBezTo>
                  <a:pt x="115" y="12"/>
                  <a:pt x="114" y="11"/>
                  <a:pt x="114" y="7"/>
                </a:cubicBezTo>
                <a:cubicBezTo>
                  <a:pt x="114" y="4"/>
                  <a:pt x="112" y="2"/>
                  <a:pt x="112" y="2"/>
                </a:cubicBezTo>
                <a:cubicBezTo>
                  <a:pt x="110" y="1"/>
                  <a:pt x="108" y="0"/>
                  <a:pt x="107" y="0"/>
                </a:cubicBezTo>
                <a:cubicBezTo>
                  <a:pt x="107" y="0"/>
                  <a:pt x="106" y="1"/>
                  <a:pt x="106" y="2"/>
                </a:cubicBezTo>
                <a:cubicBezTo>
                  <a:pt x="104" y="4"/>
                  <a:pt x="102" y="7"/>
                  <a:pt x="99" y="7"/>
                </a:cubicBezTo>
                <a:cubicBezTo>
                  <a:pt x="96" y="8"/>
                  <a:pt x="81" y="12"/>
                  <a:pt x="74" y="14"/>
                </a:cubicBezTo>
                <a:cubicBezTo>
                  <a:pt x="71" y="19"/>
                  <a:pt x="71" y="19"/>
                  <a:pt x="71" y="19"/>
                </a:cubicBezTo>
                <a:cubicBezTo>
                  <a:pt x="73" y="21"/>
                  <a:pt x="73" y="24"/>
                  <a:pt x="74" y="26"/>
                </a:cubicBezTo>
                <a:cubicBezTo>
                  <a:pt x="74" y="27"/>
                  <a:pt x="74" y="27"/>
                  <a:pt x="74" y="27"/>
                </a:cubicBezTo>
                <a:cubicBezTo>
                  <a:pt x="75" y="29"/>
                  <a:pt x="76" y="34"/>
                  <a:pt x="74" y="37"/>
                </a:cubicBezTo>
                <a:cubicBezTo>
                  <a:pt x="72" y="39"/>
                  <a:pt x="62" y="47"/>
                  <a:pt x="60" y="48"/>
                </a:cubicBezTo>
                <a:cubicBezTo>
                  <a:pt x="59" y="48"/>
                  <a:pt x="58" y="48"/>
                  <a:pt x="55" y="48"/>
                </a:cubicBezTo>
                <a:cubicBezTo>
                  <a:pt x="54" y="48"/>
                  <a:pt x="51" y="48"/>
                  <a:pt x="50" y="48"/>
                </a:cubicBezTo>
                <a:cubicBezTo>
                  <a:pt x="48" y="50"/>
                  <a:pt x="44" y="53"/>
                  <a:pt x="41" y="52"/>
                </a:cubicBezTo>
                <a:cubicBezTo>
                  <a:pt x="40" y="52"/>
                  <a:pt x="39" y="52"/>
                  <a:pt x="38" y="51"/>
                </a:cubicBezTo>
                <a:cubicBezTo>
                  <a:pt x="37" y="51"/>
                  <a:pt x="36" y="50"/>
                  <a:pt x="35" y="50"/>
                </a:cubicBezTo>
                <a:cubicBezTo>
                  <a:pt x="35" y="50"/>
                  <a:pt x="34" y="50"/>
                  <a:pt x="33" y="50"/>
                </a:cubicBezTo>
                <a:cubicBezTo>
                  <a:pt x="33" y="50"/>
                  <a:pt x="32" y="50"/>
                  <a:pt x="31" y="51"/>
                </a:cubicBezTo>
                <a:cubicBezTo>
                  <a:pt x="31" y="51"/>
                  <a:pt x="32" y="52"/>
                  <a:pt x="32" y="53"/>
                </a:cubicBezTo>
                <a:cubicBezTo>
                  <a:pt x="33" y="55"/>
                  <a:pt x="34" y="57"/>
                  <a:pt x="34" y="60"/>
                </a:cubicBezTo>
                <a:cubicBezTo>
                  <a:pt x="34" y="62"/>
                  <a:pt x="33" y="63"/>
                  <a:pt x="33" y="64"/>
                </a:cubicBezTo>
                <a:cubicBezTo>
                  <a:pt x="33" y="65"/>
                  <a:pt x="33" y="66"/>
                  <a:pt x="33" y="66"/>
                </a:cubicBezTo>
                <a:cubicBezTo>
                  <a:pt x="34" y="67"/>
                  <a:pt x="39" y="70"/>
                  <a:pt x="36" y="74"/>
                </a:cubicBezTo>
                <a:cubicBezTo>
                  <a:pt x="36" y="75"/>
                  <a:pt x="26" y="88"/>
                  <a:pt x="21" y="88"/>
                </a:cubicBezTo>
                <a:cubicBezTo>
                  <a:pt x="20" y="88"/>
                  <a:pt x="19" y="88"/>
                  <a:pt x="18" y="88"/>
                </a:cubicBezTo>
                <a:cubicBezTo>
                  <a:pt x="15" y="87"/>
                  <a:pt x="15" y="87"/>
                  <a:pt x="14" y="88"/>
                </a:cubicBezTo>
                <a:cubicBezTo>
                  <a:pt x="13" y="90"/>
                  <a:pt x="13" y="92"/>
                  <a:pt x="12" y="94"/>
                </a:cubicBezTo>
                <a:cubicBezTo>
                  <a:pt x="10" y="98"/>
                  <a:pt x="9" y="101"/>
                  <a:pt x="8" y="102"/>
                </a:cubicBezTo>
                <a:cubicBezTo>
                  <a:pt x="7" y="102"/>
                  <a:pt x="3" y="104"/>
                  <a:pt x="0" y="106"/>
                </a:cubicBezTo>
                <a:cubicBezTo>
                  <a:pt x="1" y="107"/>
                  <a:pt x="2" y="109"/>
                  <a:pt x="2" y="110"/>
                </a:cubicBezTo>
                <a:cubicBezTo>
                  <a:pt x="2" y="112"/>
                  <a:pt x="2" y="113"/>
                  <a:pt x="1" y="115"/>
                </a:cubicBezTo>
                <a:cubicBezTo>
                  <a:pt x="1" y="119"/>
                  <a:pt x="0" y="126"/>
                  <a:pt x="1" y="127"/>
                </a:cubicBezTo>
                <a:cubicBezTo>
                  <a:pt x="4" y="130"/>
                  <a:pt x="6" y="132"/>
                  <a:pt x="5" y="135"/>
                </a:cubicBezTo>
                <a:cubicBezTo>
                  <a:pt x="3" y="149"/>
                  <a:pt x="4" y="152"/>
                  <a:pt x="5" y="153"/>
                </a:cubicBezTo>
                <a:cubicBezTo>
                  <a:pt x="9" y="155"/>
                  <a:pt x="18" y="164"/>
                  <a:pt x="19" y="166"/>
                </a:cubicBezTo>
                <a:cubicBezTo>
                  <a:pt x="22" y="171"/>
                  <a:pt x="26" y="178"/>
                  <a:pt x="26" y="182"/>
                </a:cubicBezTo>
                <a:cubicBezTo>
                  <a:pt x="26" y="183"/>
                  <a:pt x="26" y="184"/>
                  <a:pt x="26" y="185"/>
                </a:cubicBezTo>
                <a:cubicBezTo>
                  <a:pt x="26" y="189"/>
                  <a:pt x="26" y="197"/>
                  <a:pt x="27" y="199"/>
                </a:cubicBezTo>
                <a:cubicBezTo>
                  <a:pt x="29" y="201"/>
                  <a:pt x="31" y="205"/>
                  <a:pt x="30" y="208"/>
                </a:cubicBezTo>
                <a:cubicBezTo>
                  <a:pt x="30" y="209"/>
                  <a:pt x="29" y="210"/>
                  <a:pt x="29" y="211"/>
                </a:cubicBezTo>
                <a:cubicBezTo>
                  <a:pt x="28" y="214"/>
                  <a:pt x="28" y="218"/>
                  <a:pt x="28" y="219"/>
                </a:cubicBezTo>
                <a:cubicBezTo>
                  <a:pt x="28" y="220"/>
                  <a:pt x="27" y="222"/>
                  <a:pt x="27" y="223"/>
                </a:cubicBezTo>
                <a:cubicBezTo>
                  <a:pt x="27" y="225"/>
                  <a:pt x="27" y="228"/>
                  <a:pt x="27" y="229"/>
                </a:cubicBezTo>
                <a:cubicBezTo>
                  <a:pt x="27" y="231"/>
                  <a:pt x="27" y="232"/>
                  <a:pt x="26" y="234"/>
                </a:cubicBezTo>
                <a:cubicBezTo>
                  <a:pt x="25" y="236"/>
                  <a:pt x="25" y="237"/>
                  <a:pt x="26" y="238"/>
                </a:cubicBezTo>
                <a:cubicBezTo>
                  <a:pt x="28" y="240"/>
                  <a:pt x="29" y="240"/>
                  <a:pt x="30" y="239"/>
                </a:cubicBezTo>
                <a:cubicBezTo>
                  <a:pt x="31" y="239"/>
                  <a:pt x="31" y="238"/>
                  <a:pt x="32" y="238"/>
                </a:cubicBezTo>
                <a:cubicBezTo>
                  <a:pt x="34" y="236"/>
                  <a:pt x="35" y="234"/>
                  <a:pt x="38" y="234"/>
                </a:cubicBezTo>
                <a:cubicBezTo>
                  <a:pt x="39" y="234"/>
                  <a:pt x="39" y="234"/>
                  <a:pt x="40" y="234"/>
                </a:cubicBezTo>
                <a:cubicBezTo>
                  <a:pt x="44" y="233"/>
                  <a:pt x="48" y="232"/>
                  <a:pt x="52" y="235"/>
                </a:cubicBezTo>
                <a:cubicBezTo>
                  <a:pt x="56" y="238"/>
                  <a:pt x="57" y="241"/>
                  <a:pt x="55" y="246"/>
                </a:cubicBezTo>
                <a:cubicBezTo>
                  <a:pt x="55" y="247"/>
                  <a:pt x="55" y="247"/>
                  <a:pt x="55" y="247"/>
                </a:cubicBezTo>
                <a:cubicBezTo>
                  <a:pt x="54" y="252"/>
                  <a:pt x="53" y="257"/>
                  <a:pt x="49" y="258"/>
                </a:cubicBezTo>
                <a:cubicBezTo>
                  <a:pt x="48" y="258"/>
                  <a:pt x="48" y="258"/>
                  <a:pt x="48" y="258"/>
                </a:cubicBezTo>
                <a:cubicBezTo>
                  <a:pt x="42" y="259"/>
                  <a:pt x="41" y="260"/>
                  <a:pt x="41" y="260"/>
                </a:cubicBezTo>
                <a:cubicBezTo>
                  <a:pt x="41" y="261"/>
                  <a:pt x="44" y="262"/>
                  <a:pt x="45" y="263"/>
                </a:cubicBezTo>
                <a:cubicBezTo>
                  <a:pt x="47" y="264"/>
                  <a:pt x="50" y="266"/>
                  <a:pt x="50" y="268"/>
                </a:cubicBezTo>
                <a:cubicBezTo>
                  <a:pt x="50" y="272"/>
                  <a:pt x="50" y="277"/>
                  <a:pt x="48" y="279"/>
                </a:cubicBezTo>
                <a:cubicBezTo>
                  <a:pt x="48" y="280"/>
                  <a:pt x="47" y="280"/>
                  <a:pt x="47" y="281"/>
                </a:cubicBezTo>
                <a:cubicBezTo>
                  <a:pt x="46" y="282"/>
                  <a:pt x="44" y="284"/>
                  <a:pt x="44" y="285"/>
                </a:cubicBezTo>
                <a:cubicBezTo>
                  <a:pt x="44" y="287"/>
                  <a:pt x="44" y="287"/>
                  <a:pt x="44" y="287"/>
                </a:cubicBezTo>
                <a:cubicBezTo>
                  <a:pt x="44" y="288"/>
                  <a:pt x="44" y="291"/>
                  <a:pt x="45" y="292"/>
                </a:cubicBezTo>
                <a:cubicBezTo>
                  <a:pt x="45" y="292"/>
                  <a:pt x="46" y="292"/>
                  <a:pt x="47" y="291"/>
                </a:cubicBezTo>
                <a:cubicBezTo>
                  <a:pt x="48" y="291"/>
                  <a:pt x="50" y="291"/>
                  <a:pt x="51" y="292"/>
                </a:cubicBezTo>
                <a:cubicBezTo>
                  <a:pt x="52" y="292"/>
                  <a:pt x="53" y="293"/>
                  <a:pt x="53" y="295"/>
                </a:cubicBezTo>
                <a:cubicBezTo>
                  <a:pt x="53" y="298"/>
                  <a:pt x="58" y="306"/>
                  <a:pt x="60" y="307"/>
                </a:cubicBezTo>
                <a:cubicBezTo>
                  <a:pt x="62" y="307"/>
                  <a:pt x="67" y="306"/>
                  <a:pt x="70" y="303"/>
                </a:cubicBezTo>
                <a:cubicBezTo>
                  <a:pt x="71" y="302"/>
                  <a:pt x="72" y="301"/>
                  <a:pt x="73" y="300"/>
                </a:cubicBezTo>
                <a:cubicBezTo>
                  <a:pt x="75" y="298"/>
                  <a:pt x="77" y="297"/>
                  <a:pt x="79" y="298"/>
                </a:cubicBezTo>
                <a:cubicBezTo>
                  <a:pt x="81" y="298"/>
                  <a:pt x="83" y="300"/>
                  <a:pt x="84" y="304"/>
                </a:cubicBezTo>
                <a:cubicBezTo>
                  <a:pt x="85" y="307"/>
                  <a:pt x="87" y="308"/>
                  <a:pt x="88" y="310"/>
                </a:cubicBezTo>
                <a:cubicBezTo>
                  <a:pt x="89" y="311"/>
                  <a:pt x="99" y="316"/>
                  <a:pt x="101" y="316"/>
                </a:cubicBezTo>
                <a:cubicBezTo>
                  <a:pt x="101" y="316"/>
                  <a:pt x="101" y="316"/>
                  <a:pt x="101" y="316"/>
                </a:cubicBezTo>
                <a:cubicBezTo>
                  <a:pt x="102" y="315"/>
                  <a:pt x="106" y="313"/>
                  <a:pt x="108" y="311"/>
                </a:cubicBezTo>
                <a:cubicBezTo>
                  <a:pt x="108" y="310"/>
                  <a:pt x="109" y="308"/>
                  <a:pt x="109" y="306"/>
                </a:cubicBezTo>
                <a:cubicBezTo>
                  <a:pt x="111" y="302"/>
                  <a:pt x="112" y="297"/>
                  <a:pt x="115" y="296"/>
                </a:cubicBezTo>
                <a:cubicBezTo>
                  <a:pt x="120" y="288"/>
                  <a:pt x="127" y="285"/>
                  <a:pt x="130" y="283"/>
                </a:cubicBezTo>
                <a:cubicBezTo>
                  <a:pt x="131" y="283"/>
                  <a:pt x="131" y="283"/>
                  <a:pt x="131" y="283"/>
                </a:cubicBezTo>
                <a:cubicBezTo>
                  <a:pt x="132" y="282"/>
                  <a:pt x="132" y="277"/>
                  <a:pt x="132" y="275"/>
                </a:cubicBezTo>
                <a:cubicBezTo>
                  <a:pt x="132" y="274"/>
                  <a:pt x="132" y="274"/>
                  <a:pt x="132" y="273"/>
                </a:cubicBezTo>
                <a:cubicBezTo>
                  <a:pt x="132" y="270"/>
                  <a:pt x="135" y="265"/>
                  <a:pt x="139" y="260"/>
                </a:cubicBezTo>
                <a:cubicBezTo>
                  <a:pt x="140" y="258"/>
                  <a:pt x="140" y="257"/>
                  <a:pt x="141" y="257"/>
                </a:cubicBezTo>
                <a:cubicBezTo>
                  <a:pt x="143" y="254"/>
                  <a:pt x="147" y="254"/>
                  <a:pt x="150" y="254"/>
                </a:cubicBezTo>
                <a:cubicBezTo>
                  <a:pt x="150" y="252"/>
                  <a:pt x="150" y="248"/>
                  <a:pt x="150" y="247"/>
                </a:cubicBezTo>
                <a:cubicBezTo>
                  <a:pt x="150" y="246"/>
                  <a:pt x="150" y="245"/>
                  <a:pt x="150" y="244"/>
                </a:cubicBezTo>
                <a:cubicBezTo>
                  <a:pt x="150" y="239"/>
                  <a:pt x="158" y="233"/>
                  <a:pt x="158" y="233"/>
                </a:cubicBezTo>
                <a:cubicBezTo>
                  <a:pt x="159" y="232"/>
                  <a:pt x="159" y="230"/>
                  <a:pt x="159" y="228"/>
                </a:cubicBezTo>
                <a:cubicBezTo>
                  <a:pt x="159" y="227"/>
                  <a:pt x="159" y="226"/>
                  <a:pt x="159" y="225"/>
                </a:cubicBezTo>
                <a:cubicBezTo>
                  <a:pt x="159" y="222"/>
                  <a:pt x="163" y="218"/>
                  <a:pt x="171" y="212"/>
                </a:cubicBezTo>
                <a:cubicBezTo>
                  <a:pt x="172" y="211"/>
                  <a:pt x="173" y="210"/>
                  <a:pt x="173" y="210"/>
                </a:cubicBezTo>
                <a:cubicBezTo>
                  <a:pt x="175" y="208"/>
                  <a:pt x="182" y="205"/>
                  <a:pt x="185" y="204"/>
                </a:cubicBezTo>
                <a:cubicBezTo>
                  <a:pt x="186" y="204"/>
                  <a:pt x="186" y="204"/>
                  <a:pt x="186" y="202"/>
                </a:cubicBezTo>
                <a:cubicBezTo>
                  <a:pt x="186" y="201"/>
                  <a:pt x="186" y="200"/>
                  <a:pt x="186" y="199"/>
                </a:cubicBezTo>
                <a:cubicBezTo>
                  <a:pt x="187" y="197"/>
                  <a:pt x="190" y="197"/>
                  <a:pt x="192" y="197"/>
                </a:cubicBezTo>
                <a:cubicBezTo>
                  <a:pt x="193" y="197"/>
                  <a:pt x="194" y="197"/>
                  <a:pt x="195" y="197"/>
                </a:cubicBezTo>
                <a:cubicBezTo>
                  <a:pt x="198" y="196"/>
                  <a:pt x="201" y="200"/>
                  <a:pt x="203" y="203"/>
                </a:cubicBezTo>
                <a:cubicBezTo>
                  <a:pt x="204" y="204"/>
                  <a:pt x="204" y="205"/>
                  <a:pt x="205" y="206"/>
                </a:cubicBezTo>
                <a:cubicBezTo>
                  <a:pt x="205" y="206"/>
                  <a:pt x="206" y="206"/>
                  <a:pt x="209" y="205"/>
                </a:cubicBezTo>
                <a:cubicBezTo>
                  <a:pt x="210" y="205"/>
                  <a:pt x="210" y="205"/>
                  <a:pt x="212" y="205"/>
                </a:cubicBezTo>
                <a:cubicBezTo>
                  <a:pt x="212" y="204"/>
                  <a:pt x="211" y="199"/>
                  <a:pt x="210" y="198"/>
                </a:cubicBezTo>
                <a:cubicBezTo>
                  <a:pt x="210" y="196"/>
                  <a:pt x="210" y="195"/>
                  <a:pt x="210" y="194"/>
                </a:cubicBezTo>
                <a:cubicBezTo>
                  <a:pt x="209" y="193"/>
                  <a:pt x="207" y="186"/>
                  <a:pt x="206" y="183"/>
                </a:cubicBezTo>
                <a:cubicBezTo>
                  <a:pt x="205" y="182"/>
                  <a:pt x="205" y="182"/>
                  <a:pt x="205" y="181"/>
                </a:cubicBezTo>
                <a:cubicBezTo>
                  <a:pt x="203" y="180"/>
                  <a:pt x="192" y="176"/>
                  <a:pt x="190" y="176"/>
                </a:cubicBezTo>
                <a:cubicBezTo>
                  <a:pt x="188" y="176"/>
                  <a:pt x="185" y="178"/>
                  <a:pt x="183" y="179"/>
                </a:cubicBezTo>
                <a:cubicBezTo>
                  <a:pt x="183" y="179"/>
                  <a:pt x="182" y="179"/>
                  <a:pt x="181" y="180"/>
                </a:cubicBezTo>
                <a:cubicBezTo>
                  <a:pt x="178" y="181"/>
                  <a:pt x="165" y="179"/>
                  <a:pt x="163" y="177"/>
                </a:cubicBezTo>
                <a:cubicBezTo>
                  <a:pt x="159" y="175"/>
                  <a:pt x="153" y="159"/>
                  <a:pt x="153" y="158"/>
                </a:cubicBezTo>
                <a:cubicBezTo>
                  <a:pt x="152" y="155"/>
                  <a:pt x="151" y="145"/>
                  <a:pt x="151" y="142"/>
                </a:cubicBezTo>
                <a:cubicBezTo>
                  <a:pt x="150" y="142"/>
                  <a:pt x="147" y="138"/>
                  <a:pt x="145" y="137"/>
                </a:cubicBezTo>
                <a:cubicBezTo>
                  <a:pt x="144" y="136"/>
                  <a:pt x="143" y="135"/>
                  <a:pt x="142" y="134"/>
                </a:cubicBezTo>
                <a:cubicBezTo>
                  <a:pt x="139" y="131"/>
                  <a:pt x="140" y="127"/>
                  <a:pt x="141" y="124"/>
                </a:cubicBezTo>
                <a:cubicBezTo>
                  <a:pt x="141" y="123"/>
                  <a:pt x="141" y="123"/>
                  <a:pt x="141" y="12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256"/>
          <p:cNvSpPr>
            <a:spLocks/>
          </p:cNvSpPr>
          <p:nvPr/>
        </p:nvSpPr>
        <p:spPr bwMode="auto">
          <a:xfrm>
            <a:off x="7076786" y="5891128"/>
            <a:ext cx="464132" cy="399435"/>
          </a:xfrm>
          <a:custGeom>
            <a:avLst/>
            <a:gdLst>
              <a:gd name="T0" fmla="*/ 34 w 165"/>
              <a:gd name="T1" fmla="*/ 125 h 142"/>
              <a:gd name="T2" fmla="*/ 48 w 165"/>
              <a:gd name="T3" fmla="*/ 142 h 142"/>
              <a:gd name="T4" fmla="*/ 71 w 165"/>
              <a:gd name="T5" fmla="*/ 141 h 142"/>
              <a:gd name="T6" fmla="*/ 78 w 165"/>
              <a:gd name="T7" fmla="*/ 126 h 142"/>
              <a:gd name="T8" fmla="*/ 90 w 165"/>
              <a:gd name="T9" fmla="*/ 119 h 142"/>
              <a:gd name="T10" fmla="*/ 99 w 165"/>
              <a:gd name="T11" fmla="*/ 119 h 142"/>
              <a:gd name="T12" fmla="*/ 100 w 165"/>
              <a:gd name="T13" fmla="*/ 119 h 142"/>
              <a:gd name="T14" fmla="*/ 102 w 165"/>
              <a:gd name="T15" fmla="*/ 114 h 142"/>
              <a:gd name="T16" fmla="*/ 103 w 165"/>
              <a:gd name="T17" fmla="*/ 111 h 142"/>
              <a:gd name="T18" fmla="*/ 117 w 165"/>
              <a:gd name="T19" fmla="*/ 106 h 142"/>
              <a:gd name="T20" fmla="*/ 123 w 165"/>
              <a:gd name="T21" fmla="*/ 105 h 142"/>
              <a:gd name="T22" fmla="*/ 131 w 165"/>
              <a:gd name="T23" fmla="*/ 87 h 142"/>
              <a:gd name="T24" fmla="*/ 140 w 165"/>
              <a:gd name="T25" fmla="*/ 79 h 142"/>
              <a:gd name="T26" fmla="*/ 142 w 165"/>
              <a:gd name="T27" fmla="*/ 78 h 142"/>
              <a:gd name="T28" fmla="*/ 158 w 165"/>
              <a:gd name="T29" fmla="*/ 65 h 142"/>
              <a:gd name="T30" fmla="*/ 165 w 165"/>
              <a:gd name="T31" fmla="*/ 45 h 142"/>
              <a:gd name="T32" fmla="*/ 161 w 165"/>
              <a:gd name="T33" fmla="*/ 37 h 142"/>
              <a:gd name="T34" fmla="*/ 161 w 165"/>
              <a:gd name="T35" fmla="*/ 35 h 142"/>
              <a:gd name="T36" fmla="*/ 161 w 165"/>
              <a:gd name="T37" fmla="*/ 29 h 142"/>
              <a:gd name="T38" fmla="*/ 162 w 165"/>
              <a:gd name="T39" fmla="*/ 27 h 142"/>
              <a:gd name="T40" fmla="*/ 152 w 165"/>
              <a:gd name="T41" fmla="*/ 18 h 142"/>
              <a:gd name="T42" fmla="*/ 146 w 165"/>
              <a:gd name="T43" fmla="*/ 13 h 142"/>
              <a:gd name="T44" fmla="*/ 138 w 165"/>
              <a:gd name="T45" fmla="*/ 11 h 142"/>
              <a:gd name="T46" fmla="*/ 137 w 165"/>
              <a:gd name="T47" fmla="*/ 11 h 142"/>
              <a:gd name="T48" fmla="*/ 133 w 165"/>
              <a:gd name="T49" fmla="*/ 15 h 142"/>
              <a:gd name="T50" fmla="*/ 127 w 165"/>
              <a:gd name="T51" fmla="*/ 18 h 142"/>
              <a:gd name="T52" fmla="*/ 110 w 165"/>
              <a:gd name="T53" fmla="*/ 2 h 142"/>
              <a:gd name="T54" fmla="*/ 101 w 165"/>
              <a:gd name="T55" fmla="*/ 15 h 142"/>
              <a:gd name="T56" fmla="*/ 95 w 165"/>
              <a:gd name="T57" fmla="*/ 16 h 142"/>
              <a:gd name="T58" fmla="*/ 89 w 165"/>
              <a:gd name="T59" fmla="*/ 18 h 142"/>
              <a:gd name="T60" fmla="*/ 80 w 165"/>
              <a:gd name="T61" fmla="*/ 27 h 142"/>
              <a:gd name="T62" fmla="*/ 77 w 165"/>
              <a:gd name="T63" fmla="*/ 25 h 142"/>
              <a:gd name="T64" fmla="*/ 76 w 165"/>
              <a:gd name="T65" fmla="*/ 22 h 142"/>
              <a:gd name="T66" fmla="*/ 72 w 165"/>
              <a:gd name="T67" fmla="*/ 14 h 142"/>
              <a:gd name="T68" fmla="*/ 65 w 165"/>
              <a:gd name="T69" fmla="*/ 11 h 142"/>
              <a:gd name="T70" fmla="*/ 56 w 165"/>
              <a:gd name="T71" fmla="*/ 7 h 142"/>
              <a:gd name="T72" fmla="*/ 54 w 165"/>
              <a:gd name="T73" fmla="*/ 10 h 142"/>
              <a:gd name="T74" fmla="*/ 51 w 165"/>
              <a:gd name="T75" fmla="*/ 13 h 142"/>
              <a:gd name="T76" fmla="*/ 47 w 165"/>
              <a:gd name="T77" fmla="*/ 13 h 142"/>
              <a:gd name="T78" fmla="*/ 42 w 165"/>
              <a:gd name="T79" fmla="*/ 6 h 142"/>
              <a:gd name="T80" fmla="*/ 36 w 165"/>
              <a:gd name="T81" fmla="*/ 0 h 142"/>
              <a:gd name="T82" fmla="*/ 36 w 165"/>
              <a:gd name="T83" fmla="*/ 0 h 142"/>
              <a:gd name="T84" fmla="*/ 26 w 165"/>
              <a:gd name="T85" fmla="*/ 8 h 142"/>
              <a:gd name="T86" fmla="*/ 25 w 165"/>
              <a:gd name="T87" fmla="*/ 8 h 142"/>
              <a:gd name="T88" fmla="*/ 14 w 165"/>
              <a:gd name="T89" fmla="*/ 7 h 142"/>
              <a:gd name="T90" fmla="*/ 7 w 165"/>
              <a:gd name="T91" fmla="*/ 13 h 142"/>
              <a:gd name="T92" fmla="*/ 7 w 165"/>
              <a:gd name="T93" fmla="*/ 28 h 142"/>
              <a:gd name="T94" fmla="*/ 8 w 165"/>
              <a:gd name="T95" fmla="*/ 29 h 142"/>
              <a:gd name="T96" fmla="*/ 12 w 165"/>
              <a:gd name="T97" fmla="*/ 35 h 142"/>
              <a:gd name="T98" fmla="*/ 9 w 165"/>
              <a:gd name="T99" fmla="*/ 48 h 142"/>
              <a:gd name="T100" fmla="*/ 0 w 165"/>
              <a:gd name="T101" fmla="*/ 51 h 142"/>
              <a:gd name="T102" fmla="*/ 3 w 165"/>
              <a:gd name="T103" fmla="*/ 56 h 142"/>
              <a:gd name="T104" fmla="*/ 5 w 165"/>
              <a:gd name="T105" fmla="*/ 67 h 142"/>
              <a:gd name="T106" fmla="*/ 6 w 165"/>
              <a:gd name="T107" fmla="*/ 69 h 142"/>
              <a:gd name="T108" fmla="*/ 7 w 165"/>
              <a:gd name="T109" fmla="*/ 72 h 142"/>
              <a:gd name="T110" fmla="*/ 11 w 165"/>
              <a:gd name="T111" fmla="*/ 74 h 142"/>
              <a:gd name="T112" fmla="*/ 19 w 165"/>
              <a:gd name="T113" fmla="*/ 80 h 142"/>
              <a:gd name="T114" fmla="*/ 20 w 165"/>
              <a:gd name="T115" fmla="*/ 82 h 142"/>
              <a:gd name="T116" fmla="*/ 23 w 165"/>
              <a:gd name="T117" fmla="*/ 96 h 142"/>
              <a:gd name="T118" fmla="*/ 36 w 165"/>
              <a:gd name="T119" fmla="*/ 112 h 142"/>
              <a:gd name="T120" fmla="*/ 35 w 165"/>
              <a:gd name="T121" fmla="*/ 118 h 142"/>
              <a:gd name="T122" fmla="*/ 34 w 165"/>
              <a:gd name="T123" fmla="*/ 1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42">
                <a:moveTo>
                  <a:pt x="34" y="125"/>
                </a:moveTo>
                <a:cubicBezTo>
                  <a:pt x="37" y="127"/>
                  <a:pt x="45" y="137"/>
                  <a:pt x="48" y="142"/>
                </a:cubicBezTo>
                <a:cubicBezTo>
                  <a:pt x="52" y="142"/>
                  <a:pt x="68" y="141"/>
                  <a:pt x="71" y="141"/>
                </a:cubicBezTo>
                <a:cubicBezTo>
                  <a:pt x="73" y="139"/>
                  <a:pt x="77" y="129"/>
                  <a:pt x="78" y="126"/>
                </a:cubicBezTo>
                <a:cubicBezTo>
                  <a:pt x="79" y="123"/>
                  <a:pt x="88" y="119"/>
                  <a:pt x="90" y="119"/>
                </a:cubicBezTo>
                <a:cubicBezTo>
                  <a:pt x="94" y="117"/>
                  <a:pt x="97" y="118"/>
                  <a:pt x="99" y="119"/>
                </a:cubicBezTo>
                <a:cubicBezTo>
                  <a:pt x="100" y="119"/>
                  <a:pt x="100" y="119"/>
                  <a:pt x="100" y="119"/>
                </a:cubicBezTo>
                <a:cubicBezTo>
                  <a:pt x="101" y="119"/>
                  <a:pt x="101" y="116"/>
                  <a:pt x="102" y="114"/>
                </a:cubicBezTo>
                <a:cubicBezTo>
                  <a:pt x="102" y="113"/>
                  <a:pt x="102" y="112"/>
                  <a:pt x="103" y="111"/>
                </a:cubicBezTo>
                <a:cubicBezTo>
                  <a:pt x="104" y="109"/>
                  <a:pt x="107" y="108"/>
                  <a:pt x="117" y="106"/>
                </a:cubicBezTo>
                <a:cubicBezTo>
                  <a:pt x="120" y="106"/>
                  <a:pt x="122" y="105"/>
                  <a:pt x="123" y="105"/>
                </a:cubicBezTo>
                <a:cubicBezTo>
                  <a:pt x="125" y="104"/>
                  <a:pt x="130" y="90"/>
                  <a:pt x="131" y="87"/>
                </a:cubicBezTo>
                <a:cubicBezTo>
                  <a:pt x="131" y="85"/>
                  <a:pt x="134" y="83"/>
                  <a:pt x="140" y="79"/>
                </a:cubicBezTo>
                <a:cubicBezTo>
                  <a:pt x="141" y="79"/>
                  <a:pt x="142" y="79"/>
                  <a:pt x="142" y="78"/>
                </a:cubicBezTo>
                <a:cubicBezTo>
                  <a:pt x="145" y="77"/>
                  <a:pt x="154" y="70"/>
                  <a:pt x="158" y="65"/>
                </a:cubicBezTo>
                <a:cubicBezTo>
                  <a:pt x="161" y="62"/>
                  <a:pt x="164" y="51"/>
                  <a:pt x="165" y="45"/>
                </a:cubicBezTo>
                <a:cubicBezTo>
                  <a:pt x="163" y="44"/>
                  <a:pt x="162" y="40"/>
                  <a:pt x="161" y="37"/>
                </a:cubicBezTo>
                <a:cubicBezTo>
                  <a:pt x="161" y="37"/>
                  <a:pt x="161" y="36"/>
                  <a:pt x="161" y="35"/>
                </a:cubicBezTo>
                <a:cubicBezTo>
                  <a:pt x="160" y="33"/>
                  <a:pt x="161" y="30"/>
                  <a:pt x="161" y="29"/>
                </a:cubicBezTo>
                <a:cubicBezTo>
                  <a:pt x="162" y="28"/>
                  <a:pt x="162" y="28"/>
                  <a:pt x="162" y="27"/>
                </a:cubicBezTo>
                <a:cubicBezTo>
                  <a:pt x="161" y="26"/>
                  <a:pt x="155" y="21"/>
                  <a:pt x="152" y="18"/>
                </a:cubicBezTo>
                <a:cubicBezTo>
                  <a:pt x="149" y="15"/>
                  <a:pt x="147" y="14"/>
                  <a:pt x="146" y="13"/>
                </a:cubicBezTo>
                <a:cubicBezTo>
                  <a:pt x="145" y="11"/>
                  <a:pt x="140" y="11"/>
                  <a:pt x="138" y="11"/>
                </a:cubicBezTo>
                <a:cubicBezTo>
                  <a:pt x="137" y="11"/>
                  <a:pt x="137" y="11"/>
                  <a:pt x="137" y="11"/>
                </a:cubicBezTo>
                <a:cubicBezTo>
                  <a:pt x="136" y="12"/>
                  <a:pt x="134" y="14"/>
                  <a:pt x="133" y="15"/>
                </a:cubicBezTo>
                <a:cubicBezTo>
                  <a:pt x="130" y="17"/>
                  <a:pt x="129" y="18"/>
                  <a:pt x="127" y="18"/>
                </a:cubicBezTo>
                <a:cubicBezTo>
                  <a:pt x="124" y="19"/>
                  <a:pt x="115" y="8"/>
                  <a:pt x="110" y="2"/>
                </a:cubicBezTo>
                <a:cubicBezTo>
                  <a:pt x="108" y="6"/>
                  <a:pt x="104" y="13"/>
                  <a:pt x="101" y="15"/>
                </a:cubicBezTo>
                <a:cubicBezTo>
                  <a:pt x="100" y="15"/>
                  <a:pt x="98" y="16"/>
                  <a:pt x="95" y="16"/>
                </a:cubicBezTo>
                <a:cubicBezTo>
                  <a:pt x="93" y="17"/>
                  <a:pt x="89" y="18"/>
                  <a:pt x="89" y="18"/>
                </a:cubicBezTo>
                <a:cubicBezTo>
                  <a:pt x="88" y="20"/>
                  <a:pt x="84" y="27"/>
                  <a:pt x="80" y="27"/>
                </a:cubicBezTo>
                <a:cubicBezTo>
                  <a:pt x="79" y="27"/>
                  <a:pt x="78" y="26"/>
                  <a:pt x="77" y="25"/>
                </a:cubicBezTo>
                <a:cubicBezTo>
                  <a:pt x="77" y="24"/>
                  <a:pt x="76" y="23"/>
                  <a:pt x="76" y="22"/>
                </a:cubicBezTo>
                <a:cubicBezTo>
                  <a:pt x="75" y="20"/>
                  <a:pt x="73" y="14"/>
                  <a:pt x="72" y="14"/>
                </a:cubicBezTo>
                <a:cubicBezTo>
                  <a:pt x="70" y="14"/>
                  <a:pt x="68" y="13"/>
                  <a:pt x="65" y="11"/>
                </a:cubicBezTo>
                <a:cubicBezTo>
                  <a:pt x="62" y="10"/>
                  <a:pt x="57" y="7"/>
                  <a:pt x="56" y="7"/>
                </a:cubicBezTo>
                <a:cubicBezTo>
                  <a:pt x="55" y="8"/>
                  <a:pt x="55" y="9"/>
                  <a:pt x="54" y="10"/>
                </a:cubicBezTo>
                <a:cubicBezTo>
                  <a:pt x="53" y="11"/>
                  <a:pt x="52" y="13"/>
                  <a:pt x="51" y="13"/>
                </a:cubicBezTo>
                <a:cubicBezTo>
                  <a:pt x="50" y="14"/>
                  <a:pt x="49" y="13"/>
                  <a:pt x="47" y="13"/>
                </a:cubicBezTo>
                <a:cubicBezTo>
                  <a:pt x="46" y="12"/>
                  <a:pt x="44" y="10"/>
                  <a:pt x="42" y="6"/>
                </a:cubicBezTo>
                <a:cubicBezTo>
                  <a:pt x="40" y="4"/>
                  <a:pt x="38" y="1"/>
                  <a:pt x="36" y="0"/>
                </a:cubicBezTo>
                <a:cubicBezTo>
                  <a:pt x="36" y="0"/>
                  <a:pt x="36" y="0"/>
                  <a:pt x="36" y="0"/>
                </a:cubicBezTo>
                <a:cubicBezTo>
                  <a:pt x="32" y="5"/>
                  <a:pt x="29" y="9"/>
                  <a:pt x="26" y="8"/>
                </a:cubicBezTo>
                <a:cubicBezTo>
                  <a:pt x="25" y="8"/>
                  <a:pt x="25" y="8"/>
                  <a:pt x="25" y="8"/>
                </a:cubicBezTo>
                <a:cubicBezTo>
                  <a:pt x="17" y="6"/>
                  <a:pt x="14" y="7"/>
                  <a:pt x="14" y="7"/>
                </a:cubicBezTo>
                <a:cubicBezTo>
                  <a:pt x="12" y="8"/>
                  <a:pt x="8" y="11"/>
                  <a:pt x="7" y="13"/>
                </a:cubicBezTo>
                <a:cubicBezTo>
                  <a:pt x="7" y="17"/>
                  <a:pt x="6" y="26"/>
                  <a:pt x="7" y="28"/>
                </a:cubicBezTo>
                <a:cubicBezTo>
                  <a:pt x="8" y="28"/>
                  <a:pt x="8" y="29"/>
                  <a:pt x="8" y="29"/>
                </a:cubicBezTo>
                <a:cubicBezTo>
                  <a:pt x="10" y="31"/>
                  <a:pt x="11" y="32"/>
                  <a:pt x="12" y="35"/>
                </a:cubicBezTo>
                <a:cubicBezTo>
                  <a:pt x="13" y="40"/>
                  <a:pt x="14" y="44"/>
                  <a:pt x="9" y="48"/>
                </a:cubicBezTo>
                <a:cubicBezTo>
                  <a:pt x="7" y="50"/>
                  <a:pt x="3" y="51"/>
                  <a:pt x="0" y="51"/>
                </a:cubicBezTo>
                <a:cubicBezTo>
                  <a:pt x="2" y="53"/>
                  <a:pt x="3" y="55"/>
                  <a:pt x="3" y="56"/>
                </a:cubicBezTo>
                <a:cubicBezTo>
                  <a:pt x="4" y="60"/>
                  <a:pt x="5" y="64"/>
                  <a:pt x="5" y="67"/>
                </a:cubicBezTo>
                <a:cubicBezTo>
                  <a:pt x="6" y="68"/>
                  <a:pt x="6" y="69"/>
                  <a:pt x="6" y="69"/>
                </a:cubicBezTo>
                <a:cubicBezTo>
                  <a:pt x="6" y="71"/>
                  <a:pt x="6" y="72"/>
                  <a:pt x="7" y="72"/>
                </a:cubicBezTo>
                <a:cubicBezTo>
                  <a:pt x="8" y="73"/>
                  <a:pt x="10" y="74"/>
                  <a:pt x="11" y="74"/>
                </a:cubicBezTo>
                <a:cubicBezTo>
                  <a:pt x="15" y="76"/>
                  <a:pt x="19" y="77"/>
                  <a:pt x="19" y="80"/>
                </a:cubicBezTo>
                <a:cubicBezTo>
                  <a:pt x="20" y="80"/>
                  <a:pt x="20" y="81"/>
                  <a:pt x="20" y="82"/>
                </a:cubicBezTo>
                <a:cubicBezTo>
                  <a:pt x="21" y="91"/>
                  <a:pt x="22" y="95"/>
                  <a:pt x="23" y="96"/>
                </a:cubicBezTo>
                <a:cubicBezTo>
                  <a:pt x="25" y="98"/>
                  <a:pt x="36" y="107"/>
                  <a:pt x="36" y="112"/>
                </a:cubicBezTo>
                <a:cubicBezTo>
                  <a:pt x="36" y="114"/>
                  <a:pt x="35" y="116"/>
                  <a:pt x="35" y="118"/>
                </a:cubicBezTo>
                <a:cubicBezTo>
                  <a:pt x="34" y="120"/>
                  <a:pt x="34" y="124"/>
                  <a:pt x="34" y="12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262"/>
          <p:cNvSpPr>
            <a:spLocks/>
          </p:cNvSpPr>
          <p:nvPr/>
        </p:nvSpPr>
        <p:spPr bwMode="auto">
          <a:xfrm>
            <a:off x="7208994" y="6020522"/>
            <a:ext cx="991557" cy="964833"/>
          </a:xfrm>
          <a:custGeom>
            <a:avLst/>
            <a:gdLst>
              <a:gd name="T0" fmla="*/ 337 w 352"/>
              <a:gd name="T1" fmla="*/ 306 h 342"/>
              <a:gd name="T2" fmla="*/ 315 w 352"/>
              <a:gd name="T3" fmla="*/ 272 h 342"/>
              <a:gd name="T4" fmla="*/ 306 w 352"/>
              <a:gd name="T5" fmla="*/ 257 h 342"/>
              <a:gd name="T6" fmla="*/ 301 w 352"/>
              <a:gd name="T7" fmla="*/ 248 h 342"/>
              <a:gd name="T8" fmla="*/ 307 w 352"/>
              <a:gd name="T9" fmla="*/ 242 h 342"/>
              <a:gd name="T10" fmla="*/ 316 w 352"/>
              <a:gd name="T11" fmla="*/ 226 h 342"/>
              <a:gd name="T12" fmla="*/ 297 w 352"/>
              <a:gd name="T13" fmla="*/ 221 h 342"/>
              <a:gd name="T14" fmla="*/ 267 w 352"/>
              <a:gd name="T15" fmla="*/ 223 h 342"/>
              <a:gd name="T16" fmla="*/ 259 w 352"/>
              <a:gd name="T17" fmla="*/ 230 h 342"/>
              <a:gd name="T18" fmla="*/ 248 w 352"/>
              <a:gd name="T19" fmla="*/ 243 h 342"/>
              <a:gd name="T20" fmla="*/ 227 w 352"/>
              <a:gd name="T21" fmla="*/ 228 h 342"/>
              <a:gd name="T22" fmla="*/ 222 w 352"/>
              <a:gd name="T23" fmla="*/ 226 h 342"/>
              <a:gd name="T24" fmla="*/ 206 w 352"/>
              <a:gd name="T25" fmla="*/ 234 h 342"/>
              <a:gd name="T26" fmla="*/ 194 w 352"/>
              <a:gd name="T27" fmla="*/ 218 h 342"/>
              <a:gd name="T28" fmla="*/ 186 w 352"/>
              <a:gd name="T29" fmla="*/ 209 h 342"/>
              <a:gd name="T30" fmla="*/ 190 w 352"/>
              <a:gd name="T31" fmla="*/ 201 h 342"/>
              <a:gd name="T32" fmla="*/ 192 w 352"/>
              <a:gd name="T33" fmla="*/ 191 h 342"/>
              <a:gd name="T34" fmla="*/ 183 w 352"/>
              <a:gd name="T35" fmla="*/ 184 h 342"/>
              <a:gd name="T36" fmla="*/ 194 w 352"/>
              <a:gd name="T37" fmla="*/ 177 h 342"/>
              <a:gd name="T38" fmla="*/ 197 w 352"/>
              <a:gd name="T39" fmla="*/ 169 h 342"/>
              <a:gd name="T40" fmla="*/ 195 w 352"/>
              <a:gd name="T41" fmla="*/ 161 h 342"/>
              <a:gd name="T42" fmla="*/ 184 w 352"/>
              <a:gd name="T43" fmla="*/ 161 h 342"/>
              <a:gd name="T44" fmla="*/ 179 w 352"/>
              <a:gd name="T45" fmla="*/ 166 h 342"/>
              <a:gd name="T46" fmla="*/ 168 w 352"/>
              <a:gd name="T47" fmla="*/ 156 h 342"/>
              <a:gd name="T48" fmla="*/ 169 w 352"/>
              <a:gd name="T49" fmla="*/ 146 h 342"/>
              <a:gd name="T50" fmla="*/ 171 w 352"/>
              <a:gd name="T51" fmla="*/ 133 h 342"/>
              <a:gd name="T52" fmla="*/ 169 w 352"/>
              <a:gd name="T53" fmla="*/ 124 h 342"/>
              <a:gd name="T54" fmla="*/ 168 w 352"/>
              <a:gd name="T55" fmla="*/ 105 h 342"/>
              <a:gd name="T56" fmla="*/ 149 w 352"/>
              <a:gd name="T57" fmla="*/ 79 h 342"/>
              <a:gd name="T58" fmla="*/ 145 w 352"/>
              <a:gd name="T59" fmla="*/ 53 h 342"/>
              <a:gd name="T60" fmla="*/ 144 w 352"/>
              <a:gd name="T61" fmla="*/ 33 h 342"/>
              <a:gd name="T62" fmla="*/ 141 w 352"/>
              <a:gd name="T63" fmla="*/ 29 h 342"/>
              <a:gd name="T64" fmla="*/ 133 w 352"/>
              <a:gd name="T65" fmla="*/ 21 h 342"/>
              <a:gd name="T66" fmla="*/ 138 w 352"/>
              <a:gd name="T67" fmla="*/ 11 h 342"/>
              <a:gd name="T68" fmla="*/ 132 w 352"/>
              <a:gd name="T69" fmla="*/ 2 h 342"/>
              <a:gd name="T70" fmla="*/ 114 w 352"/>
              <a:gd name="T71" fmla="*/ 22 h 342"/>
              <a:gd name="T72" fmla="*/ 95 w 352"/>
              <a:gd name="T73" fmla="*/ 37 h 342"/>
              <a:gd name="T74" fmla="*/ 77 w 352"/>
              <a:gd name="T75" fmla="*/ 63 h 342"/>
              <a:gd name="T76" fmla="*/ 59 w 352"/>
              <a:gd name="T77" fmla="*/ 67 h 342"/>
              <a:gd name="T78" fmla="*/ 55 w 352"/>
              <a:gd name="T79" fmla="*/ 77 h 342"/>
              <a:gd name="T80" fmla="*/ 51 w 352"/>
              <a:gd name="T81" fmla="*/ 77 h 342"/>
              <a:gd name="T82" fmla="*/ 35 w 352"/>
              <a:gd name="T83" fmla="*/ 82 h 342"/>
              <a:gd name="T84" fmla="*/ 2 w 352"/>
              <a:gd name="T85" fmla="*/ 100 h 342"/>
              <a:gd name="T86" fmla="*/ 0 w 352"/>
              <a:gd name="T87" fmla="*/ 110 h 342"/>
              <a:gd name="T88" fmla="*/ 6 w 352"/>
              <a:gd name="T89" fmla="*/ 130 h 342"/>
              <a:gd name="T90" fmla="*/ 46 w 352"/>
              <a:gd name="T91" fmla="*/ 150 h 342"/>
              <a:gd name="T92" fmla="*/ 74 w 352"/>
              <a:gd name="T93" fmla="*/ 177 h 342"/>
              <a:gd name="T94" fmla="*/ 86 w 352"/>
              <a:gd name="T95" fmla="*/ 219 h 342"/>
              <a:gd name="T96" fmla="*/ 84 w 352"/>
              <a:gd name="T97" fmla="*/ 239 h 342"/>
              <a:gd name="T98" fmla="*/ 102 w 352"/>
              <a:gd name="T99" fmla="*/ 228 h 342"/>
              <a:gd name="T100" fmla="*/ 126 w 352"/>
              <a:gd name="T101" fmla="*/ 254 h 342"/>
              <a:gd name="T102" fmla="*/ 162 w 352"/>
              <a:gd name="T103" fmla="*/ 247 h 342"/>
              <a:gd name="T104" fmla="*/ 194 w 352"/>
              <a:gd name="T105" fmla="*/ 272 h 342"/>
              <a:gd name="T106" fmla="*/ 230 w 352"/>
              <a:gd name="T107" fmla="*/ 280 h 342"/>
              <a:gd name="T108" fmla="*/ 239 w 352"/>
              <a:gd name="T109" fmla="*/ 304 h 342"/>
              <a:gd name="T110" fmla="*/ 258 w 352"/>
              <a:gd name="T111" fmla="*/ 326 h 342"/>
              <a:gd name="T112" fmla="*/ 282 w 352"/>
              <a:gd name="T113" fmla="*/ 320 h 342"/>
              <a:gd name="T114" fmla="*/ 332 w 352"/>
              <a:gd name="T115" fmla="*/ 33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2" h="342">
                <a:moveTo>
                  <a:pt x="347" y="316"/>
                </a:moveTo>
                <a:cubicBezTo>
                  <a:pt x="342" y="313"/>
                  <a:pt x="337" y="310"/>
                  <a:pt x="337" y="306"/>
                </a:cubicBezTo>
                <a:cubicBezTo>
                  <a:pt x="337" y="303"/>
                  <a:pt x="338" y="299"/>
                  <a:pt x="335" y="294"/>
                </a:cubicBezTo>
                <a:cubicBezTo>
                  <a:pt x="332" y="288"/>
                  <a:pt x="316" y="274"/>
                  <a:pt x="315" y="272"/>
                </a:cubicBezTo>
                <a:cubicBezTo>
                  <a:pt x="314" y="270"/>
                  <a:pt x="312" y="262"/>
                  <a:pt x="314" y="258"/>
                </a:cubicBezTo>
                <a:cubicBezTo>
                  <a:pt x="314" y="258"/>
                  <a:pt x="309" y="257"/>
                  <a:pt x="306" y="257"/>
                </a:cubicBezTo>
                <a:cubicBezTo>
                  <a:pt x="304" y="257"/>
                  <a:pt x="303" y="257"/>
                  <a:pt x="302" y="256"/>
                </a:cubicBezTo>
                <a:cubicBezTo>
                  <a:pt x="300" y="254"/>
                  <a:pt x="301" y="250"/>
                  <a:pt x="301" y="248"/>
                </a:cubicBezTo>
                <a:cubicBezTo>
                  <a:pt x="302" y="244"/>
                  <a:pt x="304" y="243"/>
                  <a:pt x="306" y="243"/>
                </a:cubicBezTo>
                <a:cubicBezTo>
                  <a:pt x="306" y="242"/>
                  <a:pt x="307" y="242"/>
                  <a:pt x="307" y="242"/>
                </a:cubicBezTo>
                <a:cubicBezTo>
                  <a:pt x="310" y="241"/>
                  <a:pt x="317" y="236"/>
                  <a:pt x="318" y="233"/>
                </a:cubicBezTo>
                <a:cubicBezTo>
                  <a:pt x="319" y="230"/>
                  <a:pt x="318" y="227"/>
                  <a:pt x="316" y="226"/>
                </a:cubicBezTo>
                <a:cubicBezTo>
                  <a:pt x="315" y="225"/>
                  <a:pt x="311" y="224"/>
                  <a:pt x="309" y="224"/>
                </a:cubicBezTo>
                <a:cubicBezTo>
                  <a:pt x="306" y="224"/>
                  <a:pt x="300" y="222"/>
                  <a:pt x="297" y="221"/>
                </a:cubicBezTo>
                <a:cubicBezTo>
                  <a:pt x="295" y="221"/>
                  <a:pt x="291" y="221"/>
                  <a:pt x="288" y="223"/>
                </a:cubicBezTo>
                <a:cubicBezTo>
                  <a:pt x="285" y="224"/>
                  <a:pt x="277" y="224"/>
                  <a:pt x="267" y="223"/>
                </a:cubicBezTo>
                <a:cubicBezTo>
                  <a:pt x="265" y="223"/>
                  <a:pt x="263" y="223"/>
                  <a:pt x="262" y="223"/>
                </a:cubicBezTo>
                <a:cubicBezTo>
                  <a:pt x="261" y="223"/>
                  <a:pt x="260" y="228"/>
                  <a:pt x="259" y="230"/>
                </a:cubicBezTo>
                <a:cubicBezTo>
                  <a:pt x="258" y="233"/>
                  <a:pt x="257" y="235"/>
                  <a:pt x="256" y="236"/>
                </a:cubicBezTo>
                <a:cubicBezTo>
                  <a:pt x="255" y="238"/>
                  <a:pt x="251" y="242"/>
                  <a:pt x="248" y="243"/>
                </a:cubicBezTo>
                <a:cubicBezTo>
                  <a:pt x="245" y="245"/>
                  <a:pt x="232" y="237"/>
                  <a:pt x="231" y="235"/>
                </a:cubicBezTo>
                <a:cubicBezTo>
                  <a:pt x="230" y="234"/>
                  <a:pt x="228" y="232"/>
                  <a:pt x="227" y="228"/>
                </a:cubicBezTo>
                <a:cubicBezTo>
                  <a:pt x="226" y="226"/>
                  <a:pt x="225" y="225"/>
                  <a:pt x="224" y="224"/>
                </a:cubicBezTo>
                <a:cubicBezTo>
                  <a:pt x="223" y="225"/>
                  <a:pt x="223" y="225"/>
                  <a:pt x="222" y="226"/>
                </a:cubicBezTo>
                <a:cubicBezTo>
                  <a:pt x="221" y="227"/>
                  <a:pt x="220" y="228"/>
                  <a:pt x="218" y="230"/>
                </a:cubicBezTo>
                <a:cubicBezTo>
                  <a:pt x="214" y="232"/>
                  <a:pt x="209" y="234"/>
                  <a:pt x="206" y="234"/>
                </a:cubicBezTo>
                <a:cubicBezTo>
                  <a:pt x="201" y="234"/>
                  <a:pt x="195" y="221"/>
                  <a:pt x="195" y="218"/>
                </a:cubicBezTo>
                <a:cubicBezTo>
                  <a:pt x="195" y="218"/>
                  <a:pt x="194" y="218"/>
                  <a:pt x="194" y="218"/>
                </a:cubicBezTo>
                <a:cubicBezTo>
                  <a:pt x="192" y="219"/>
                  <a:pt x="191" y="219"/>
                  <a:pt x="189" y="218"/>
                </a:cubicBezTo>
                <a:cubicBezTo>
                  <a:pt x="186" y="217"/>
                  <a:pt x="186" y="212"/>
                  <a:pt x="186" y="209"/>
                </a:cubicBezTo>
                <a:cubicBezTo>
                  <a:pt x="186" y="208"/>
                  <a:pt x="186" y="208"/>
                  <a:pt x="186" y="208"/>
                </a:cubicBezTo>
                <a:cubicBezTo>
                  <a:pt x="186" y="206"/>
                  <a:pt x="188" y="203"/>
                  <a:pt x="190" y="201"/>
                </a:cubicBezTo>
                <a:cubicBezTo>
                  <a:pt x="190" y="201"/>
                  <a:pt x="191" y="200"/>
                  <a:pt x="191" y="200"/>
                </a:cubicBezTo>
                <a:cubicBezTo>
                  <a:pt x="192" y="199"/>
                  <a:pt x="192" y="196"/>
                  <a:pt x="192" y="191"/>
                </a:cubicBezTo>
                <a:cubicBezTo>
                  <a:pt x="192" y="191"/>
                  <a:pt x="190" y="190"/>
                  <a:pt x="189" y="189"/>
                </a:cubicBezTo>
                <a:cubicBezTo>
                  <a:pt x="186" y="188"/>
                  <a:pt x="183" y="186"/>
                  <a:pt x="183" y="184"/>
                </a:cubicBezTo>
                <a:cubicBezTo>
                  <a:pt x="183" y="183"/>
                  <a:pt x="183" y="182"/>
                  <a:pt x="184" y="181"/>
                </a:cubicBezTo>
                <a:cubicBezTo>
                  <a:pt x="185" y="179"/>
                  <a:pt x="190" y="178"/>
                  <a:pt x="194" y="177"/>
                </a:cubicBezTo>
                <a:cubicBezTo>
                  <a:pt x="194" y="177"/>
                  <a:pt x="194" y="177"/>
                  <a:pt x="194" y="177"/>
                </a:cubicBezTo>
                <a:cubicBezTo>
                  <a:pt x="196" y="177"/>
                  <a:pt x="197" y="172"/>
                  <a:pt x="197" y="169"/>
                </a:cubicBezTo>
                <a:cubicBezTo>
                  <a:pt x="198" y="168"/>
                  <a:pt x="198" y="168"/>
                  <a:pt x="198" y="168"/>
                </a:cubicBezTo>
                <a:cubicBezTo>
                  <a:pt x="198" y="164"/>
                  <a:pt x="198" y="163"/>
                  <a:pt x="195" y="161"/>
                </a:cubicBezTo>
                <a:cubicBezTo>
                  <a:pt x="193" y="159"/>
                  <a:pt x="190" y="160"/>
                  <a:pt x="187" y="161"/>
                </a:cubicBezTo>
                <a:cubicBezTo>
                  <a:pt x="186" y="161"/>
                  <a:pt x="185" y="161"/>
                  <a:pt x="184" y="161"/>
                </a:cubicBezTo>
                <a:cubicBezTo>
                  <a:pt x="183" y="161"/>
                  <a:pt x="182" y="162"/>
                  <a:pt x="181" y="163"/>
                </a:cubicBezTo>
                <a:cubicBezTo>
                  <a:pt x="180" y="164"/>
                  <a:pt x="180" y="165"/>
                  <a:pt x="179" y="166"/>
                </a:cubicBezTo>
                <a:cubicBezTo>
                  <a:pt x="176" y="168"/>
                  <a:pt x="172" y="167"/>
                  <a:pt x="169" y="164"/>
                </a:cubicBezTo>
                <a:cubicBezTo>
                  <a:pt x="167" y="161"/>
                  <a:pt x="168" y="158"/>
                  <a:pt x="168" y="156"/>
                </a:cubicBezTo>
                <a:cubicBezTo>
                  <a:pt x="169" y="155"/>
                  <a:pt x="169" y="153"/>
                  <a:pt x="169" y="152"/>
                </a:cubicBezTo>
                <a:cubicBezTo>
                  <a:pt x="169" y="151"/>
                  <a:pt x="169" y="148"/>
                  <a:pt x="169" y="146"/>
                </a:cubicBezTo>
                <a:cubicBezTo>
                  <a:pt x="169" y="145"/>
                  <a:pt x="170" y="143"/>
                  <a:pt x="170" y="142"/>
                </a:cubicBezTo>
                <a:cubicBezTo>
                  <a:pt x="170" y="140"/>
                  <a:pt x="170" y="136"/>
                  <a:pt x="171" y="133"/>
                </a:cubicBezTo>
                <a:cubicBezTo>
                  <a:pt x="172" y="132"/>
                  <a:pt x="172" y="131"/>
                  <a:pt x="172" y="130"/>
                </a:cubicBezTo>
                <a:cubicBezTo>
                  <a:pt x="172" y="129"/>
                  <a:pt x="171" y="127"/>
                  <a:pt x="169" y="124"/>
                </a:cubicBezTo>
                <a:cubicBezTo>
                  <a:pt x="168" y="122"/>
                  <a:pt x="168" y="117"/>
                  <a:pt x="168" y="108"/>
                </a:cubicBezTo>
                <a:cubicBezTo>
                  <a:pt x="168" y="107"/>
                  <a:pt x="168" y="106"/>
                  <a:pt x="168" y="105"/>
                </a:cubicBezTo>
                <a:cubicBezTo>
                  <a:pt x="168" y="103"/>
                  <a:pt x="165" y="97"/>
                  <a:pt x="161" y="91"/>
                </a:cubicBezTo>
                <a:cubicBezTo>
                  <a:pt x="160" y="90"/>
                  <a:pt x="153" y="81"/>
                  <a:pt x="149" y="79"/>
                </a:cubicBezTo>
                <a:cubicBezTo>
                  <a:pt x="148" y="79"/>
                  <a:pt x="144" y="77"/>
                  <a:pt x="148" y="58"/>
                </a:cubicBezTo>
                <a:cubicBezTo>
                  <a:pt x="148" y="56"/>
                  <a:pt x="148" y="56"/>
                  <a:pt x="145" y="53"/>
                </a:cubicBezTo>
                <a:cubicBezTo>
                  <a:pt x="142" y="50"/>
                  <a:pt x="142" y="45"/>
                  <a:pt x="144" y="38"/>
                </a:cubicBezTo>
                <a:cubicBezTo>
                  <a:pt x="144" y="36"/>
                  <a:pt x="144" y="34"/>
                  <a:pt x="144" y="33"/>
                </a:cubicBezTo>
                <a:cubicBezTo>
                  <a:pt x="144" y="33"/>
                  <a:pt x="143" y="31"/>
                  <a:pt x="142" y="30"/>
                </a:cubicBezTo>
                <a:cubicBezTo>
                  <a:pt x="141" y="30"/>
                  <a:pt x="141" y="29"/>
                  <a:pt x="141" y="29"/>
                </a:cubicBezTo>
                <a:cubicBezTo>
                  <a:pt x="141" y="28"/>
                  <a:pt x="141" y="28"/>
                  <a:pt x="141" y="28"/>
                </a:cubicBezTo>
                <a:cubicBezTo>
                  <a:pt x="138" y="25"/>
                  <a:pt x="135" y="22"/>
                  <a:pt x="133" y="21"/>
                </a:cubicBezTo>
                <a:cubicBezTo>
                  <a:pt x="133" y="20"/>
                  <a:pt x="132" y="19"/>
                  <a:pt x="132" y="18"/>
                </a:cubicBezTo>
                <a:cubicBezTo>
                  <a:pt x="132" y="16"/>
                  <a:pt x="134" y="14"/>
                  <a:pt x="138" y="11"/>
                </a:cubicBezTo>
                <a:cubicBezTo>
                  <a:pt x="138" y="10"/>
                  <a:pt x="139" y="10"/>
                  <a:pt x="140" y="9"/>
                </a:cubicBezTo>
                <a:cubicBezTo>
                  <a:pt x="139" y="8"/>
                  <a:pt x="135" y="4"/>
                  <a:pt x="132" y="2"/>
                </a:cubicBezTo>
                <a:cubicBezTo>
                  <a:pt x="129" y="0"/>
                  <a:pt x="125" y="1"/>
                  <a:pt x="122" y="1"/>
                </a:cubicBezTo>
                <a:cubicBezTo>
                  <a:pt x="121" y="5"/>
                  <a:pt x="118" y="18"/>
                  <a:pt x="114" y="22"/>
                </a:cubicBezTo>
                <a:cubicBezTo>
                  <a:pt x="110" y="26"/>
                  <a:pt x="100" y="34"/>
                  <a:pt x="98" y="36"/>
                </a:cubicBezTo>
                <a:cubicBezTo>
                  <a:pt x="97" y="36"/>
                  <a:pt x="96" y="36"/>
                  <a:pt x="95" y="37"/>
                </a:cubicBezTo>
                <a:cubicBezTo>
                  <a:pt x="93" y="38"/>
                  <a:pt x="88" y="41"/>
                  <a:pt x="87" y="42"/>
                </a:cubicBezTo>
                <a:cubicBezTo>
                  <a:pt x="87" y="42"/>
                  <a:pt x="82" y="61"/>
                  <a:pt x="77" y="63"/>
                </a:cubicBezTo>
                <a:cubicBezTo>
                  <a:pt x="76" y="63"/>
                  <a:pt x="74" y="64"/>
                  <a:pt x="71" y="64"/>
                </a:cubicBezTo>
                <a:cubicBezTo>
                  <a:pt x="68" y="65"/>
                  <a:pt x="61" y="66"/>
                  <a:pt x="59" y="67"/>
                </a:cubicBezTo>
                <a:cubicBezTo>
                  <a:pt x="59" y="68"/>
                  <a:pt x="59" y="68"/>
                  <a:pt x="59" y="69"/>
                </a:cubicBezTo>
                <a:cubicBezTo>
                  <a:pt x="58" y="72"/>
                  <a:pt x="57" y="76"/>
                  <a:pt x="55" y="77"/>
                </a:cubicBezTo>
                <a:cubicBezTo>
                  <a:pt x="54" y="78"/>
                  <a:pt x="53" y="78"/>
                  <a:pt x="52" y="77"/>
                </a:cubicBezTo>
                <a:cubicBezTo>
                  <a:pt x="51" y="77"/>
                  <a:pt x="51" y="77"/>
                  <a:pt x="51" y="77"/>
                </a:cubicBezTo>
                <a:cubicBezTo>
                  <a:pt x="48" y="76"/>
                  <a:pt x="47" y="76"/>
                  <a:pt x="45" y="76"/>
                </a:cubicBezTo>
                <a:cubicBezTo>
                  <a:pt x="41" y="77"/>
                  <a:pt x="36" y="80"/>
                  <a:pt x="35" y="82"/>
                </a:cubicBezTo>
                <a:cubicBezTo>
                  <a:pt x="35" y="82"/>
                  <a:pt x="29" y="99"/>
                  <a:pt x="25" y="99"/>
                </a:cubicBezTo>
                <a:cubicBezTo>
                  <a:pt x="23" y="99"/>
                  <a:pt x="7" y="100"/>
                  <a:pt x="2" y="100"/>
                </a:cubicBezTo>
                <a:cubicBezTo>
                  <a:pt x="2" y="104"/>
                  <a:pt x="1" y="109"/>
                  <a:pt x="0" y="110"/>
                </a:cubicBezTo>
                <a:cubicBezTo>
                  <a:pt x="0" y="110"/>
                  <a:pt x="0" y="110"/>
                  <a:pt x="0" y="110"/>
                </a:cubicBezTo>
                <a:cubicBezTo>
                  <a:pt x="1" y="111"/>
                  <a:pt x="1" y="112"/>
                  <a:pt x="2" y="113"/>
                </a:cubicBezTo>
                <a:cubicBezTo>
                  <a:pt x="4" y="120"/>
                  <a:pt x="1" y="130"/>
                  <a:pt x="6" y="130"/>
                </a:cubicBezTo>
                <a:cubicBezTo>
                  <a:pt x="10" y="131"/>
                  <a:pt x="30" y="126"/>
                  <a:pt x="32" y="128"/>
                </a:cubicBezTo>
                <a:cubicBezTo>
                  <a:pt x="34" y="131"/>
                  <a:pt x="42" y="148"/>
                  <a:pt x="46" y="150"/>
                </a:cubicBezTo>
                <a:cubicBezTo>
                  <a:pt x="49" y="152"/>
                  <a:pt x="63" y="157"/>
                  <a:pt x="67" y="161"/>
                </a:cubicBezTo>
                <a:cubicBezTo>
                  <a:pt x="71" y="165"/>
                  <a:pt x="74" y="172"/>
                  <a:pt x="74" y="177"/>
                </a:cubicBezTo>
                <a:cubicBezTo>
                  <a:pt x="75" y="182"/>
                  <a:pt x="77" y="192"/>
                  <a:pt x="78" y="197"/>
                </a:cubicBezTo>
                <a:cubicBezTo>
                  <a:pt x="80" y="202"/>
                  <a:pt x="89" y="214"/>
                  <a:pt x="86" y="219"/>
                </a:cubicBezTo>
                <a:cubicBezTo>
                  <a:pt x="82" y="224"/>
                  <a:pt x="80" y="226"/>
                  <a:pt x="80" y="230"/>
                </a:cubicBezTo>
                <a:cubicBezTo>
                  <a:pt x="80" y="234"/>
                  <a:pt x="80" y="239"/>
                  <a:pt x="84" y="239"/>
                </a:cubicBezTo>
                <a:cubicBezTo>
                  <a:pt x="88" y="239"/>
                  <a:pt x="88" y="237"/>
                  <a:pt x="92" y="234"/>
                </a:cubicBezTo>
                <a:cubicBezTo>
                  <a:pt x="96" y="232"/>
                  <a:pt x="98" y="226"/>
                  <a:pt x="102" y="228"/>
                </a:cubicBezTo>
                <a:cubicBezTo>
                  <a:pt x="106" y="231"/>
                  <a:pt x="111" y="236"/>
                  <a:pt x="112" y="240"/>
                </a:cubicBezTo>
                <a:cubicBezTo>
                  <a:pt x="112" y="244"/>
                  <a:pt x="120" y="253"/>
                  <a:pt x="126" y="254"/>
                </a:cubicBezTo>
                <a:cubicBezTo>
                  <a:pt x="132" y="256"/>
                  <a:pt x="138" y="256"/>
                  <a:pt x="144" y="254"/>
                </a:cubicBezTo>
                <a:cubicBezTo>
                  <a:pt x="151" y="252"/>
                  <a:pt x="158" y="246"/>
                  <a:pt x="162" y="247"/>
                </a:cubicBezTo>
                <a:cubicBezTo>
                  <a:pt x="166" y="248"/>
                  <a:pt x="179" y="256"/>
                  <a:pt x="182" y="258"/>
                </a:cubicBezTo>
                <a:cubicBezTo>
                  <a:pt x="184" y="260"/>
                  <a:pt x="190" y="274"/>
                  <a:pt x="194" y="272"/>
                </a:cubicBezTo>
                <a:cubicBezTo>
                  <a:pt x="198" y="270"/>
                  <a:pt x="211" y="264"/>
                  <a:pt x="218" y="268"/>
                </a:cubicBezTo>
                <a:cubicBezTo>
                  <a:pt x="226" y="271"/>
                  <a:pt x="230" y="276"/>
                  <a:pt x="230" y="280"/>
                </a:cubicBezTo>
                <a:cubicBezTo>
                  <a:pt x="230" y="285"/>
                  <a:pt x="228" y="292"/>
                  <a:pt x="232" y="296"/>
                </a:cubicBezTo>
                <a:cubicBezTo>
                  <a:pt x="235" y="299"/>
                  <a:pt x="238" y="300"/>
                  <a:pt x="239" y="304"/>
                </a:cubicBezTo>
                <a:cubicBezTo>
                  <a:pt x="240" y="308"/>
                  <a:pt x="241" y="311"/>
                  <a:pt x="244" y="314"/>
                </a:cubicBezTo>
                <a:cubicBezTo>
                  <a:pt x="246" y="316"/>
                  <a:pt x="254" y="325"/>
                  <a:pt x="258" y="326"/>
                </a:cubicBezTo>
                <a:cubicBezTo>
                  <a:pt x="261" y="328"/>
                  <a:pt x="266" y="330"/>
                  <a:pt x="270" y="326"/>
                </a:cubicBezTo>
                <a:cubicBezTo>
                  <a:pt x="274" y="322"/>
                  <a:pt x="280" y="316"/>
                  <a:pt x="282" y="320"/>
                </a:cubicBezTo>
                <a:cubicBezTo>
                  <a:pt x="284" y="324"/>
                  <a:pt x="293" y="339"/>
                  <a:pt x="301" y="340"/>
                </a:cubicBezTo>
                <a:cubicBezTo>
                  <a:pt x="309" y="340"/>
                  <a:pt x="328" y="342"/>
                  <a:pt x="332" y="338"/>
                </a:cubicBezTo>
                <a:cubicBezTo>
                  <a:pt x="335" y="333"/>
                  <a:pt x="352" y="320"/>
                  <a:pt x="347" y="31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264"/>
          <p:cNvSpPr>
            <a:spLocks/>
          </p:cNvSpPr>
          <p:nvPr/>
        </p:nvSpPr>
        <p:spPr bwMode="auto">
          <a:xfrm>
            <a:off x="6452316" y="5746263"/>
            <a:ext cx="751051" cy="700418"/>
          </a:xfrm>
          <a:custGeom>
            <a:avLst/>
            <a:gdLst>
              <a:gd name="T0" fmla="*/ 254 w 267"/>
              <a:gd name="T1" fmla="*/ 179 h 248"/>
              <a:gd name="T2" fmla="*/ 254 w 267"/>
              <a:gd name="T3" fmla="*/ 163 h 248"/>
              <a:gd name="T4" fmla="*/ 238 w 267"/>
              <a:gd name="T5" fmla="*/ 134 h 248"/>
              <a:gd name="T6" fmla="*/ 232 w 267"/>
              <a:gd name="T7" fmla="*/ 129 h 248"/>
              <a:gd name="T8" fmla="*/ 224 w 267"/>
              <a:gd name="T9" fmla="*/ 120 h 248"/>
              <a:gd name="T10" fmla="*/ 221 w 267"/>
              <a:gd name="T11" fmla="*/ 108 h 248"/>
              <a:gd name="T12" fmla="*/ 210 w 267"/>
              <a:gd name="T13" fmla="*/ 93 h 248"/>
              <a:gd name="T14" fmla="*/ 190 w 267"/>
              <a:gd name="T15" fmla="*/ 93 h 248"/>
              <a:gd name="T16" fmla="*/ 170 w 267"/>
              <a:gd name="T17" fmla="*/ 74 h 248"/>
              <a:gd name="T18" fmla="*/ 169 w 267"/>
              <a:gd name="T19" fmla="*/ 73 h 248"/>
              <a:gd name="T20" fmla="*/ 162 w 267"/>
              <a:gd name="T21" fmla="*/ 65 h 248"/>
              <a:gd name="T22" fmla="*/ 145 w 267"/>
              <a:gd name="T23" fmla="*/ 66 h 248"/>
              <a:gd name="T24" fmla="*/ 122 w 267"/>
              <a:gd name="T25" fmla="*/ 55 h 248"/>
              <a:gd name="T26" fmla="*/ 97 w 267"/>
              <a:gd name="T27" fmla="*/ 32 h 248"/>
              <a:gd name="T28" fmla="*/ 85 w 267"/>
              <a:gd name="T29" fmla="*/ 32 h 248"/>
              <a:gd name="T30" fmla="*/ 67 w 267"/>
              <a:gd name="T31" fmla="*/ 20 h 248"/>
              <a:gd name="T32" fmla="*/ 56 w 267"/>
              <a:gd name="T33" fmla="*/ 4 h 248"/>
              <a:gd name="T34" fmla="*/ 41 w 267"/>
              <a:gd name="T35" fmla="*/ 3 h 248"/>
              <a:gd name="T36" fmla="*/ 14 w 267"/>
              <a:gd name="T37" fmla="*/ 21 h 248"/>
              <a:gd name="T38" fmla="*/ 1 w 267"/>
              <a:gd name="T39" fmla="*/ 24 h 248"/>
              <a:gd name="T40" fmla="*/ 1 w 267"/>
              <a:gd name="T41" fmla="*/ 43 h 248"/>
              <a:gd name="T42" fmla="*/ 4 w 267"/>
              <a:gd name="T43" fmla="*/ 70 h 248"/>
              <a:gd name="T44" fmla="*/ 17 w 267"/>
              <a:gd name="T45" fmla="*/ 72 h 248"/>
              <a:gd name="T46" fmla="*/ 28 w 267"/>
              <a:gd name="T47" fmla="*/ 83 h 248"/>
              <a:gd name="T48" fmla="*/ 29 w 267"/>
              <a:gd name="T49" fmla="*/ 85 h 248"/>
              <a:gd name="T50" fmla="*/ 43 w 267"/>
              <a:gd name="T51" fmla="*/ 87 h 248"/>
              <a:gd name="T52" fmla="*/ 60 w 267"/>
              <a:gd name="T53" fmla="*/ 111 h 248"/>
              <a:gd name="T54" fmla="*/ 51 w 267"/>
              <a:gd name="T55" fmla="*/ 137 h 248"/>
              <a:gd name="T56" fmla="*/ 58 w 267"/>
              <a:gd name="T57" fmla="*/ 140 h 248"/>
              <a:gd name="T58" fmla="*/ 65 w 267"/>
              <a:gd name="T59" fmla="*/ 139 h 248"/>
              <a:gd name="T60" fmla="*/ 77 w 267"/>
              <a:gd name="T61" fmla="*/ 157 h 248"/>
              <a:gd name="T62" fmla="*/ 86 w 267"/>
              <a:gd name="T63" fmla="*/ 162 h 248"/>
              <a:gd name="T64" fmla="*/ 92 w 267"/>
              <a:gd name="T65" fmla="*/ 168 h 248"/>
              <a:gd name="T66" fmla="*/ 104 w 267"/>
              <a:gd name="T67" fmla="*/ 185 h 248"/>
              <a:gd name="T68" fmla="*/ 105 w 267"/>
              <a:gd name="T69" fmla="*/ 197 h 248"/>
              <a:gd name="T70" fmla="*/ 118 w 267"/>
              <a:gd name="T71" fmla="*/ 218 h 248"/>
              <a:gd name="T72" fmla="*/ 130 w 267"/>
              <a:gd name="T73" fmla="*/ 242 h 248"/>
              <a:gd name="T74" fmla="*/ 147 w 267"/>
              <a:gd name="T75" fmla="*/ 232 h 248"/>
              <a:gd name="T76" fmla="*/ 162 w 267"/>
              <a:gd name="T77" fmla="*/ 216 h 248"/>
              <a:gd name="T78" fmla="*/ 200 w 267"/>
              <a:gd name="T79" fmla="*/ 205 h 248"/>
              <a:gd name="T80" fmla="*/ 228 w 267"/>
              <a:gd name="T81" fmla="*/ 213 h 248"/>
              <a:gd name="T82" fmla="*/ 254 w 267"/>
              <a:gd name="T83" fmla="*/ 200 h 248"/>
              <a:gd name="T84" fmla="*/ 267 w 267"/>
              <a:gd name="T85" fmla="*/ 19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7" h="248">
                <a:moveTo>
                  <a:pt x="267" y="196"/>
                </a:moveTo>
                <a:cubicBezTo>
                  <a:pt x="266" y="193"/>
                  <a:pt x="256" y="181"/>
                  <a:pt x="254" y="179"/>
                </a:cubicBezTo>
                <a:cubicBezTo>
                  <a:pt x="251" y="177"/>
                  <a:pt x="252" y="172"/>
                  <a:pt x="253" y="168"/>
                </a:cubicBezTo>
                <a:cubicBezTo>
                  <a:pt x="253" y="166"/>
                  <a:pt x="254" y="165"/>
                  <a:pt x="254" y="163"/>
                </a:cubicBezTo>
                <a:cubicBezTo>
                  <a:pt x="254" y="161"/>
                  <a:pt x="246" y="152"/>
                  <a:pt x="243" y="151"/>
                </a:cubicBezTo>
                <a:cubicBezTo>
                  <a:pt x="241" y="149"/>
                  <a:pt x="239" y="144"/>
                  <a:pt x="238" y="134"/>
                </a:cubicBezTo>
                <a:cubicBezTo>
                  <a:pt x="238" y="133"/>
                  <a:pt x="238" y="132"/>
                  <a:pt x="238" y="131"/>
                </a:cubicBezTo>
                <a:cubicBezTo>
                  <a:pt x="237" y="131"/>
                  <a:pt x="234" y="130"/>
                  <a:pt x="232" y="129"/>
                </a:cubicBezTo>
                <a:cubicBezTo>
                  <a:pt x="230" y="128"/>
                  <a:pt x="228" y="128"/>
                  <a:pt x="226" y="127"/>
                </a:cubicBezTo>
                <a:cubicBezTo>
                  <a:pt x="224" y="125"/>
                  <a:pt x="224" y="122"/>
                  <a:pt x="224" y="120"/>
                </a:cubicBezTo>
                <a:cubicBezTo>
                  <a:pt x="224" y="120"/>
                  <a:pt x="224" y="119"/>
                  <a:pt x="224" y="118"/>
                </a:cubicBezTo>
                <a:cubicBezTo>
                  <a:pt x="223" y="116"/>
                  <a:pt x="222" y="112"/>
                  <a:pt x="221" y="108"/>
                </a:cubicBezTo>
                <a:cubicBezTo>
                  <a:pt x="221" y="106"/>
                  <a:pt x="216" y="101"/>
                  <a:pt x="214" y="98"/>
                </a:cubicBezTo>
                <a:cubicBezTo>
                  <a:pt x="212" y="96"/>
                  <a:pt x="211" y="94"/>
                  <a:pt x="210" y="93"/>
                </a:cubicBezTo>
                <a:cubicBezTo>
                  <a:pt x="209" y="92"/>
                  <a:pt x="202" y="93"/>
                  <a:pt x="198" y="93"/>
                </a:cubicBezTo>
                <a:cubicBezTo>
                  <a:pt x="194" y="93"/>
                  <a:pt x="191" y="94"/>
                  <a:pt x="190" y="93"/>
                </a:cubicBezTo>
                <a:cubicBezTo>
                  <a:pt x="185" y="93"/>
                  <a:pt x="178" y="87"/>
                  <a:pt x="175" y="83"/>
                </a:cubicBezTo>
                <a:cubicBezTo>
                  <a:pt x="172" y="78"/>
                  <a:pt x="170" y="76"/>
                  <a:pt x="170" y="74"/>
                </a:cubicBezTo>
                <a:cubicBezTo>
                  <a:pt x="170" y="74"/>
                  <a:pt x="169" y="73"/>
                  <a:pt x="169" y="73"/>
                </a:cubicBezTo>
                <a:cubicBezTo>
                  <a:pt x="169" y="73"/>
                  <a:pt x="169" y="73"/>
                  <a:pt x="169" y="73"/>
                </a:cubicBezTo>
                <a:cubicBezTo>
                  <a:pt x="168" y="73"/>
                  <a:pt x="168" y="72"/>
                  <a:pt x="168" y="72"/>
                </a:cubicBezTo>
                <a:cubicBezTo>
                  <a:pt x="166" y="69"/>
                  <a:pt x="164" y="66"/>
                  <a:pt x="162" y="65"/>
                </a:cubicBezTo>
                <a:cubicBezTo>
                  <a:pt x="161" y="64"/>
                  <a:pt x="155" y="65"/>
                  <a:pt x="152" y="65"/>
                </a:cubicBezTo>
                <a:cubicBezTo>
                  <a:pt x="149" y="66"/>
                  <a:pt x="147" y="66"/>
                  <a:pt x="145" y="66"/>
                </a:cubicBezTo>
                <a:cubicBezTo>
                  <a:pt x="142" y="65"/>
                  <a:pt x="133" y="61"/>
                  <a:pt x="131" y="59"/>
                </a:cubicBezTo>
                <a:cubicBezTo>
                  <a:pt x="131" y="59"/>
                  <a:pt x="126" y="57"/>
                  <a:pt x="122" y="55"/>
                </a:cubicBezTo>
                <a:cubicBezTo>
                  <a:pt x="113" y="51"/>
                  <a:pt x="107" y="49"/>
                  <a:pt x="106" y="47"/>
                </a:cubicBezTo>
                <a:cubicBezTo>
                  <a:pt x="102" y="44"/>
                  <a:pt x="98" y="35"/>
                  <a:pt x="97" y="32"/>
                </a:cubicBezTo>
                <a:cubicBezTo>
                  <a:pt x="96" y="31"/>
                  <a:pt x="90" y="32"/>
                  <a:pt x="88" y="32"/>
                </a:cubicBezTo>
                <a:cubicBezTo>
                  <a:pt x="86" y="32"/>
                  <a:pt x="85" y="32"/>
                  <a:pt x="85" y="32"/>
                </a:cubicBezTo>
                <a:cubicBezTo>
                  <a:pt x="80" y="32"/>
                  <a:pt x="72" y="22"/>
                  <a:pt x="72" y="22"/>
                </a:cubicBezTo>
                <a:cubicBezTo>
                  <a:pt x="71" y="20"/>
                  <a:pt x="68" y="20"/>
                  <a:pt x="67" y="20"/>
                </a:cubicBezTo>
                <a:cubicBezTo>
                  <a:pt x="66" y="20"/>
                  <a:pt x="63" y="20"/>
                  <a:pt x="59" y="13"/>
                </a:cubicBezTo>
                <a:cubicBezTo>
                  <a:pt x="57" y="10"/>
                  <a:pt x="56" y="7"/>
                  <a:pt x="56" y="4"/>
                </a:cubicBezTo>
                <a:cubicBezTo>
                  <a:pt x="55" y="3"/>
                  <a:pt x="50" y="1"/>
                  <a:pt x="46" y="0"/>
                </a:cubicBezTo>
                <a:cubicBezTo>
                  <a:pt x="45" y="1"/>
                  <a:pt x="43" y="2"/>
                  <a:pt x="41" y="3"/>
                </a:cubicBezTo>
                <a:cubicBezTo>
                  <a:pt x="36" y="6"/>
                  <a:pt x="24" y="12"/>
                  <a:pt x="22" y="14"/>
                </a:cubicBezTo>
                <a:cubicBezTo>
                  <a:pt x="20" y="17"/>
                  <a:pt x="18" y="20"/>
                  <a:pt x="14" y="21"/>
                </a:cubicBezTo>
                <a:cubicBezTo>
                  <a:pt x="14" y="21"/>
                  <a:pt x="13" y="21"/>
                  <a:pt x="12" y="21"/>
                </a:cubicBezTo>
                <a:cubicBezTo>
                  <a:pt x="9" y="22"/>
                  <a:pt x="3" y="23"/>
                  <a:pt x="1" y="24"/>
                </a:cubicBezTo>
                <a:cubicBezTo>
                  <a:pt x="3" y="28"/>
                  <a:pt x="7" y="37"/>
                  <a:pt x="4" y="40"/>
                </a:cubicBezTo>
                <a:cubicBezTo>
                  <a:pt x="3" y="41"/>
                  <a:pt x="2" y="42"/>
                  <a:pt x="1" y="43"/>
                </a:cubicBezTo>
                <a:cubicBezTo>
                  <a:pt x="1" y="44"/>
                  <a:pt x="0" y="48"/>
                  <a:pt x="0" y="51"/>
                </a:cubicBezTo>
                <a:cubicBezTo>
                  <a:pt x="0" y="56"/>
                  <a:pt x="2" y="69"/>
                  <a:pt x="4" y="70"/>
                </a:cubicBezTo>
                <a:cubicBezTo>
                  <a:pt x="5" y="71"/>
                  <a:pt x="10" y="71"/>
                  <a:pt x="12" y="72"/>
                </a:cubicBezTo>
                <a:cubicBezTo>
                  <a:pt x="15" y="72"/>
                  <a:pt x="16" y="72"/>
                  <a:pt x="17" y="72"/>
                </a:cubicBezTo>
                <a:cubicBezTo>
                  <a:pt x="17" y="72"/>
                  <a:pt x="28" y="76"/>
                  <a:pt x="28" y="80"/>
                </a:cubicBezTo>
                <a:cubicBezTo>
                  <a:pt x="29" y="81"/>
                  <a:pt x="29" y="82"/>
                  <a:pt x="28" y="83"/>
                </a:cubicBezTo>
                <a:cubicBezTo>
                  <a:pt x="28" y="84"/>
                  <a:pt x="28" y="85"/>
                  <a:pt x="28" y="85"/>
                </a:cubicBezTo>
                <a:cubicBezTo>
                  <a:pt x="28" y="85"/>
                  <a:pt x="28" y="85"/>
                  <a:pt x="29" y="85"/>
                </a:cubicBezTo>
                <a:cubicBezTo>
                  <a:pt x="30" y="86"/>
                  <a:pt x="32" y="86"/>
                  <a:pt x="34" y="86"/>
                </a:cubicBezTo>
                <a:cubicBezTo>
                  <a:pt x="38" y="86"/>
                  <a:pt x="41" y="85"/>
                  <a:pt x="43" y="87"/>
                </a:cubicBezTo>
                <a:cubicBezTo>
                  <a:pt x="45" y="88"/>
                  <a:pt x="60" y="102"/>
                  <a:pt x="60" y="106"/>
                </a:cubicBezTo>
                <a:cubicBezTo>
                  <a:pt x="60" y="107"/>
                  <a:pt x="60" y="109"/>
                  <a:pt x="60" y="111"/>
                </a:cubicBezTo>
                <a:cubicBezTo>
                  <a:pt x="61" y="120"/>
                  <a:pt x="62" y="124"/>
                  <a:pt x="60" y="126"/>
                </a:cubicBezTo>
                <a:cubicBezTo>
                  <a:pt x="56" y="129"/>
                  <a:pt x="50" y="136"/>
                  <a:pt x="51" y="137"/>
                </a:cubicBezTo>
                <a:cubicBezTo>
                  <a:pt x="54" y="140"/>
                  <a:pt x="55" y="141"/>
                  <a:pt x="56" y="141"/>
                </a:cubicBezTo>
                <a:cubicBezTo>
                  <a:pt x="56" y="141"/>
                  <a:pt x="58" y="140"/>
                  <a:pt x="58" y="140"/>
                </a:cubicBezTo>
                <a:cubicBezTo>
                  <a:pt x="60" y="139"/>
                  <a:pt x="62" y="139"/>
                  <a:pt x="63" y="139"/>
                </a:cubicBezTo>
                <a:cubicBezTo>
                  <a:pt x="64" y="139"/>
                  <a:pt x="64" y="139"/>
                  <a:pt x="65" y="139"/>
                </a:cubicBezTo>
                <a:cubicBezTo>
                  <a:pt x="68" y="140"/>
                  <a:pt x="73" y="141"/>
                  <a:pt x="73" y="145"/>
                </a:cubicBezTo>
                <a:cubicBezTo>
                  <a:pt x="74" y="148"/>
                  <a:pt x="76" y="154"/>
                  <a:pt x="77" y="157"/>
                </a:cubicBezTo>
                <a:cubicBezTo>
                  <a:pt x="79" y="160"/>
                  <a:pt x="82" y="162"/>
                  <a:pt x="83" y="162"/>
                </a:cubicBezTo>
                <a:cubicBezTo>
                  <a:pt x="84" y="163"/>
                  <a:pt x="85" y="162"/>
                  <a:pt x="86" y="162"/>
                </a:cubicBezTo>
                <a:cubicBezTo>
                  <a:pt x="87" y="162"/>
                  <a:pt x="91" y="162"/>
                  <a:pt x="92" y="166"/>
                </a:cubicBezTo>
                <a:cubicBezTo>
                  <a:pt x="92" y="166"/>
                  <a:pt x="92" y="167"/>
                  <a:pt x="92" y="168"/>
                </a:cubicBezTo>
                <a:cubicBezTo>
                  <a:pt x="93" y="170"/>
                  <a:pt x="93" y="174"/>
                  <a:pt x="94" y="174"/>
                </a:cubicBezTo>
                <a:cubicBezTo>
                  <a:pt x="101" y="178"/>
                  <a:pt x="104" y="182"/>
                  <a:pt x="104" y="185"/>
                </a:cubicBezTo>
                <a:cubicBezTo>
                  <a:pt x="105" y="187"/>
                  <a:pt x="105" y="194"/>
                  <a:pt x="105" y="198"/>
                </a:cubicBezTo>
                <a:cubicBezTo>
                  <a:pt x="105" y="198"/>
                  <a:pt x="105" y="197"/>
                  <a:pt x="105" y="197"/>
                </a:cubicBezTo>
                <a:cubicBezTo>
                  <a:pt x="109" y="197"/>
                  <a:pt x="121" y="200"/>
                  <a:pt x="120" y="205"/>
                </a:cubicBezTo>
                <a:cubicBezTo>
                  <a:pt x="119" y="209"/>
                  <a:pt x="119" y="215"/>
                  <a:pt x="118" y="218"/>
                </a:cubicBezTo>
                <a:cubicBezTo>
                  <a:pt x="117" y="221"/>
                  <a:pt x="116" y="231"/>
                  <a:pt x="118" y="233"/>
                </a:cubicBezTo>
                <a:cubicBezTo>
                  <a:pt x="120" y="235"/>
                  <a:pt x="126" y="240"/>
                  <a:pt x="130" y="242"/>
                </a:cubicBezTo>
                <a:cubicBezTo>
                  <a:pt x="134" y="244"/>
                  <a:pt x="144" y="248"/>
                  <a:pt x="144" y="245"/>
                </a:cubicBezTo>
                <a:cubicBezTo>
                  <a:pt x="144" y="243"/>
                  <a:pt x="143" y="234"/>
                  <a:pt x="147" y="232"/>
                </a:cubicBezTo>
                <a:cubicBezTo>
                  <a:pt x="150" y="230"/>
                  <a:pt x="153" y="227"/>
                  <a:pt x="155" y="224"/>
                </a:cubicBezTo>
                <a:cubicBezTo>
                  <a:pt x="157" y="221"/>
                  <a:pt x="159" y="216"/>
                  <a:pt x="162" y="216"/>
                </a:cubicBezTo>
                <a:cubicBezTo>
                  <a:pt x="165" y="216"/>
                  <a:pt x="187" y="220"/>
                  <a:pt x="189" y="218"/>
                </a:cubicBezTo>
                <a:cubicBezTo>
                  <a:pt x="190" y="216"/>
                  <a:pt x="194" y="204"/>
                  <a:pt x="200" y="205"/>
                </a:cubicBezTo>
                <a:cubicBezTo>
                  <a:pt x="206" y="205"/>
                  <a:pt x="211" y="203"/>
                  <a:pt x="215" y="206"/>
                </a:cubicBezTo>
                <a:cubicBezTo>
                  <a:pt x="218" y="209"/>
                  <a:pt x="224" y="215"/>
                  <a:pt x="228" y="213"/>
                </a:cubicBezTo>
                <a:cubicBezTo>
                  <a:pt x="232" y="212"/>
                  <a:pt x="241" y="209"/>
                  <a:pt x="245" y="207"/>
                </a:cubicBezTo>
                <a:cubicBezTo>
                  <a:pt x="248" y="205"/>
                  <a:pt x="251" y="200"/>
                  <a:pt x="254" y="200"/>
                </a:cubicBezTo>
                <a:cubicBezTo>
                  <a:pt x="256" y="200"/>
                  <a:pt x="262" y="202"/>
                  <a:pt x="266" y="204"/>
                </a:cubicBezTo>
                <a:cubicBezTo>
                  <a:pt x="267" y="201"/>
                  <a:pt x="267" y="197"/>
                  <a:pt x="267" y="19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283"/>
          <p:cNvSpPr>
            <a:spLocks/>
          </p:cNvSpPr>
          <p:nvPr/>
        </p:nvSpPr>
        <p:spPr bwMode="auto">
          <a:xfrm>
            <a:off x="6592963" y="5504351"/>
            <a:ext cx="405061" cy="434596"/>
          </a:xfrm>
          <a:custGeom>
            <a:avLst/>
            <a:gdLst>
              <a:gd name="T0" fmla="*/ 9 w 144"/>
              <a:gd name="T1" fmla="*/ 90 h 154"/>
              <a:gd name="T2" fmla="*/ 13 w 144"/>
              <a:gd name="T3" fmla="*/ 97 h 154"/>
              <a:gd name="T4" fmla="*/ 17 w 144"/>
              <a:gd name="T5" fmla="*/ 102 h 154"/>
              <a:gd name="T6" fmla="*/ 25 w 144"/>
              <a:gd name="T7" fmla="*/ 106 h 154"/>
              <a:gd name="T8" fmla="*/ 35 w 144"/>
              <a:gd name="T9" fmla="*/ 114 h 154"/>
              <a:gd name="T10" fmla="*/ 37 w 144"/>
              <a:gd name="T11" fmla="*/ 114 h 154"/>
              <a:gd name="T12" fmla="*/ 51 w 144"/>
              <a:gd name="T13" fmla="*/ 116 h 154"/>
              <a:gd name="T14" fmla="*/ 58 w 144"/>
              <a:gd name="T15" fmla="*/ 130 h 154"/>
              <a:gd name="T16" fmla="*/ 74 w 144"/>
              <a:gd name="T17" fmla="*/ 137 h 154"/>
              <a:gd name="T18" fmla="*/ 85 w 144"/>
              <a:gd name="T19" fmla="*/ 143 h 154"/>
              <a:gd name="T20" fmla="*/ 96 w 144"/>
              <a:gd name="T21" fmla="*/ 148 h 154"/>
              <a:gd name="T22" fmla="*/ 102 w 144"/>
              <a:gd name="T23" fmla="*/ 147 h 154"/>
              <a:gd name="T24" fmla="*/ 114 w 144"/>
              <a:gd name="T25" fmla="*/ 148 h 154"/>
              <a:gd name="T26" fmla="*/ 120 w 144"/>
              <a:gd name="T27" fmla="*/ 154 h 154"/>
              <a:gd name="T28" fmla="*/ 133 w 144"/>
              <a:gd name="T29" fmla="*/ 134 h 154"/>
              <a:gd name="T30" fmla="*/ 133 w 144"/>
              <a:gd name="T31" fmla="*/ 133 h 154"/>
              <a:gd name="T32" fmla="*/ 137 w 144"/>
              <a:gd name="T33" fmla="*/ 130 h 154"/>
              <a:gd name="T34" fmla="*/ 138 w 144"/>
              <a:gd name="T35" fmla="*/ 129 h 154"/>
              <a:gd name="T36" fmla="*/ 142 w 144"/>
              <a:gd name="T37" fmla="*/ 122 h 154"/>
              <a:gd name="T38" fmla="*/ 138 w 144"/>
              <a:gd name="T39" fmla="*/ 118 h 154"/>
              <a:gd name="T40" fmla="*/ 137 w 144"/>
              <a:gd name="T41" fmla="*/ 110 h 154"/>
              <a:gd name="T42" fmla="*/ 138 w 144"/>
              <a:gd name="T43" fmla="*/ 108 h 154"/>
              <a:gd name="T44" fmla="*/ 142 w 144"/>
              <a:gd name="T45" fmla="*/ 100 h 154"/>
              <a:gd name="T46" fmla="*/ 143 w 144"/>
              <a:gd name="T47" fmla="*/ 99 h 154"/>
              <a:gd name="T48" fmla="*/ 144 w 144"/>
              <a:gd name="T49" fmla="*/ 86 h 154"/>
              <a:gd name="T50" fmla="*/ 144 w 144"/>
              <a:gd name="T51" fmla="*/ 83 h 154"/>
              <a:gd name="T52" fmla="*/ 137 w 144"/>
              <a:gd name="T53" fmla="*/ 73 h 154"/>
              <a:gd name="T54" fmla="*/ 135 w 144"/>
              <a:gd name="T55" fmla="*/ 74 h 154"/>
              <a:gd name="T56" fmla="*/ 132 w 144"/>
              <a:gd name="T57" fmla="*/ 73 h 154"/>
              <a:gd name="T58" fmla="*/ 109 w 144"/>
              <a:gd name="T59" fmla="*/ 55 h 154"/>
              <a:gd name="T60" fmla="*/ 99 w 144"/>
              <a:gd name="T61" fmla="*/ 54 h 154"/>
              <a:gd name="T62" fmla="*/ 97 w 144"/>
              <a:gd name="T63" fmla="*/ 54 h 154"/>
              <a:gd name="T64" fmla="*/ 94 w 144"/>
              <a:gd name="T65" fmla="*/ 56 h 154"/>
              <a:gd name="T66" fmla="*/ 92 w 144"/>
              <a:gd name="T67" fmla="*/ 58 h 154"/>
              <a:gd name="T68" fmla="*/ 80 w 144"/>
              <a:gd name="T69" fmla="*/ 49 h 154"/>
              <a:gd name="T70" fmla="*/ 77 w 144"/>
              <a:gd name="T71" fmla="*/ 46 h 154"/>
              <a:gd name="T72" fmla="*/ 76 w 144"/>
              <a:gd name="T73" fmla="*/ 33 h 154"/>
              <a:gd name="T74" fmla="*/ 76 w 144"/>
              <a:gd name="T75" fmla="*/ 30 h 154"/>
              <a:gd name="T76" fmla="*/ 73 w 144"/>
              <a:gd name="T77" fmla="*/ 26 h 154"/>
              <a:gd name="T78" fmla="*/ 70 w 144"/>
              <a:gd name="T79" fmla="*/ 24 h 154"/>
              <a:gd name="T80" fmla="*/ 59 w 144"/>
              <a:gd name="T81" fmla="*/ 21 h 154"/>
              <a:gd name="T82" fmla="*/ 57 w 144"/>
              <a:gd name="T83" fmla="*/ 20 h 154"/>
              <a:gd name="T84" fmla="*/ 50 w 144"/>
              <a:gd name="T85" fmla="*/ 18 h 154"/>
              <a:gd name="T86" fmla="*/ 43 w 144"/>
              <a:gd name="T87" fmla="*/ 14 h 154"/>
              <a:gd name="T88" fmla="*/ 38 w 144"/>
              <a:gd name="T89" fmla="*/ 11 h 154"/>
              <a:gd name="T90" fmla="*/ 36 w 144"/>
              <a:gd name="T91" fmla="*/ 11 h 154"/>
              <a:gd name="T92" fmla="*/ 33 w 144"/>
              <a:gd name="T93" fmla="*/ 12 h 154"/>
              <a:gd name="T94" fmla="*/ 30 w 144"/>
              <a:gd name="T95" fmla="*/ 11 h 154"/>
              <a:gd name="T96" fmla="*/ 28 w 144"/>
              <a:gd name="T97" fmla="*/ 1 h 154"/>
              <a:gd name="T98" fmla="*/ 25 w 144"/>
              <a:gd name="T99" fmla="*/ 0 h 154"/>
              <a:gd name="T100" fmla="*/ 13 w 144"/>
              <a:gd name="T101" fmla="*/ 14 h 154"/>
              <a:gd name="T102" fmla="*/ 13 w 144"/>
              <a:gd name="T103" fmla="*/ 18 h 154"/>
              <a:gd name="T104" fmla="*/ 13 w 144"/>
              <a:gd name="T105" fmla="*/ 26 h 154"/>
              <a:gd name="T106" fmla="*/ 13 w 144"/>
              <a:gd name="T107" fmla="*/ 27 h 154"/>
              <a:gd name="T108" fmla="*/ 12 w 144"/>
              <a:gd name="T109" fmla="*/ 43 h 154"/>
              <a:gd name="T110" fmla="*/ 16 w 144"/>
              <a:gd name="T111" fmla="*/ 57 h 154"/>
              <a:gd name="T112" fmla="*/ 15 w 144"/>
              <a:gd name="T113" fmla="*/ 76 h 154"/>
              <a:gd name="T114" fmla="*/ 10 w 144"/>
              <a:gd name="T115" fmla="*/ 77 h 154"/>
              <a:gd name="T116" fmla="*/ 5 w 144"/>
              <a:gd name="T117" fmla="*/ 78 h 154"/>
              <a:gd name="T118" fmla="*/ 3 w 144"/>
              <a:gd name="T119" fmla="*/ 80 h 154"/>
              <a:gd name="T120" fmla="*/ 0 w 144"/>
              <a:gd name="T121" fmla="*/ 83 h 154"/>
              <a:gd name="T122" fmla="*/ 9 w 144"/>
              <a:gd name="T123" fmla="*/ 9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4">
                <a:moveTo>
                  <a:pt x="9" y="90"/>
                </a:moveTo>
                <a:cubicBezTo>
                  <a:pt x="10" y="92"/>
                  <a:pt x="11" y="94"/>
                  <a:pt x="13" y="97"/>
                </a:cubicBezTo>
                <a:cubicBezTo>
                  <a:pt x="15" y="101"/>
                  <a:pt x="16" y="102"/>
                  <a:pt x="17" y="102"/>
                </a:cubicBezTo>
                <a:cubicBezTo>
                  <a:pt x="18" y="102"/>
                  <a:pt x="22" y="102"/>
                  <a:pt x="25" y="106"/>
                </a:cubicBezTo>
                <a:cubicBezTo>
                  <a:pt x="28" y="109"/>
                  <a:pt x="33" y="114"/>
                  <a:pt x="35" y="114"/>
                </a:cubicBezTo>
                <a:cubicBezTo>
                  <a:pt x="35" y="114"/>
                  <a:pt x="36" y="114"/>
                  <a:pt x="37" y="114"/>
                </a:cubicBezTo>
                <a:cubicBezTo>
                  <a:pt x="43" y="113"/>
                  <a:pt x="50" y="112"/>
                  <a:pt x="51" y="116"/>
                </a:cubicBezTo>
                <a:cubicBezTo>
                  <a:pt x="52" y="119"/>
                  <a:pt x="56" y="127"/>
                  <a:pt x="58" y="130"/>
                </a:cubicBezTo>
                <a:cubicBezTo>
                  <a:pt x="60" y="131"/>
                  <a:pt x="68" y="135"/>
                  <a:pt x="74" y="137"/>
                </a:cubicBezTo>
                <a:cubicBezTo>
                  <a:pt x="83" y="141"/>
                  <a:pt x="84" y="142"/>
                  <a:pt x="85" y="143"/>
                </a:cubicBezTo>
                <a:cubicBezTo>
                  <a:pt x="86" y="144"/>
                  <a:pt x="93" y="148"/>
                  <a:pt x="96" y="148"/>
                </a:cubicBezTo>
                <a:cubicBezTo>
                  <a:pt x="97" y="148"/>
                  <a:pt x="99" y="148"/>
                  <a:pt x="102" y="147"/>
                </a:cubicBezTo>
                <a:cubicBezTo>
                  <a:pt x="108" y="147"/>
                  <a:pt x="112" y="146"/>
                  <a:pt x="114" y="148"/>
                </a:cubicBezTo>
                <a:cubicBezTo>
                  <a:pt x="116" y="149"/>
                  <a:pt x="118" y="151"/>
                  <a:pt x="120" y="154"/>
                </a:cubicBezTo>
                <a:cubicBezTo>
                  <a:pt x="122" y="151"/>
                  <a:pt x="126" y="145"/>
                  <a:pt x="133" y="134"/>
                </a:cubicBezTo>
                <a:cubicBezTo>
                  <a:pt x="133" y="133"/>
                  <a:pt x="133" y="133"/>
                  <a:pt x="133" y="133"/>
                </a:cubicBezTo>
                <a:cubicBezTo>
                  <a:pt x="134" y="131"/>
                  <a:pt x="136" y="130"/>
                  <a:pt x="137" y="130"/>
                </a:cubicBezTo>
                <a:cubicBezTo>
                  <a:pt x="138" y="129"/>
                  <a:pt x="138" y="129"/>
                  <a:pt x="138" y="129"/>
                </a:cubicBezTo>
                <a:cubicBezTo>
                  <a:pt x="139" y="127"/>
                  <a:pt x="141" y="124"/>
                  <a:pt x="142" y="122"/>
                </a:cubicBezTo>
                <a:cubicBezTo>
                  <a:pt x="142" y="122"/>
                  <a:pt x="142" y="120"/>
                  <a:pt x="138" y="118"/>
                </a:cubicBezTo>
                <a:cubicBezTo>
                  <a:pt x="134" y="116"/>
                  <a:pt x="136" y="112"/>
                  <a:pt x="137" y="110"/>
                </a:cubicBezTo>
                <a:cubicBezTo>
                  <a:pt x="137" y="109"/>
                  <a:pt x="137" y="109"/>
                  <a:pt x="138" y="108"/>
                </a:cubicBezTo>
                <a:cubicBezTo>
                  <a:pt x="138" y="106"/>
                  <a:pt x="140" y="103"/>
                  <a:pt x="142" y="100"/>
                </a:cubicBezTo>
                <a:cubicBezTo>
                  <a:pt x="143" y="100"/>
                  <a:pt x="143" y="99"/>
                  <a:pt x="143" y="99"/>
                </a:cubicBezTo>
                <a:cubicBezTo>
                  <a:pt x="144" y="97"/>
                  <a:pt x="144" y="89"/>
                  <a:pt x="144" y="86"/>
                </a:cubicBezTo>
                <a:cubicBezTo>
                  <a:pt x="144" y="84"/>
                  <a:pt x="144" y="83"/>
                  <a:pt x="144" y="83"/>
                </a:cubicBezTo>
                <a:cubicBezTo>
                  <a:pt x="143" y="82"/>
                  <a:pt x="140" y="77"/>
                  <a:pt x="137" y="73"/>
                </a:cubicBezTo>
                <a:cubicBezTo>
                  <a:pt x="137" y="74"/>
                  <a:pt x="136" y="74"/>
                  <a:pt x="135" y="74"/>
                </a:cubicBezTo>
                <a:cubicBezTo>
                  <a:pt x="134" y="74"/>
                  <a:pt x="133" y="74"/>
                  <a:pt x="132" y="73"/>
                </a:cubicBezTo>
                <a:cubicBezTo>
                  <a:pt x="126" y="72"/>
                  <a:pt x="110" y="59"/>
                  <a:pt x="109" y="55"/>
                </a:cubicBezTo>
                <a:cubicBezTo>
                  <a:pt x="108" y="54"/>
                  <a:pt x="101" y="54"/>
                  <a:pt x="99" y="54"/>
                </a:cubicBezTo>
                <a:cubicBezTo>
                  <a:pt x="97" y="54"/>
                  <a:pt x="97" y="54"/>
                  <a:pt x="97" y="54"/>
                </a:cubicBezTo>
                <a:cubicBezTo>
                  <a:pt x="95" y="54"/>
                  <a:pt x="95" y="55"/>
                  <a:pt x="94" y="56"/>
                </a:cubicBezTo>
                <a:cubicBezTo>
                  <a:pt x="93" y="57"/>
                  <a:pt x="93" y="57"/>
                  <a:pt x="92" y="58"/>
                </a:cubicBezTo>
                <a:cubicBezTo>
                  <a:pt x="89" y="60"/>
                  <a:pt x="86" y="56"/>
                  <a:pt x="80" y="49"/>
                </a:cubicBezTo>
                <a:cubicBezTo>
                  <a:pt x="79" y="48"/>
                  <a:pt x="78" y="46"/>
                  <a:pt x="77" y="46"/>
                </a:cubicBezTo>
                <a:cubicBezTo>
                  <a:pt x="76" y="44"/>
                  <a:pt x="75" y="41"/>
                  <a:pt x="76" y="33"/>
                </a:cubicBezTo>
                <a:cubicBezTo>
                  <a:pt x="76" y="32"/>
                  <a:pt x="76" y="31"/>
                  <a:pt x="76" y="30"/>
                </a:cubicBezTo>
                <a:cubicBezTo>
                  <a:pt x="76" y="30"/>
                  <a:pt x="74" y="27"/>
                  <a:pt x="73" y="26"/>
                </a:cubicBezTo>
                <a:cubicBezTo>
                  <a:pt x="72" y="25"/>
                  <a:pt x="71" y="24"/>
                  <a:pt x="70" y="24"/>
                </a:cubicBezTo>
                <a:cubicBezTo>
                  <a:pt x="70" y="23"/>
                  <a:pt x="68" y="22"/>
                  <a:pt x="59" y="21"/>
                </a:cubicBezTo>
                <a:cubicBezTo>
                  <a:pt x="57" y="20"/>
                  <a:pt x="57" y="20"/>
                  <a:pt x="57" y="20"/>
                </a:cubicBezTo>
                <a:cubicBezTo>
                  <a:pt x="55" y="20"/>
                  <a:pt x="52" y="19"/>
                  <a:pt x="50" y="18"/>
                </a:cubicBezTo>
                <a:cubicBezTo>
                  <a:pt x="48" y="18"/>
                  <a:pt x="46" y="16"/>
                  <a:pt x="43" y="14"/>
                </a:cubicBezTo>
                <a:cubicBezTo>
                  <a:pt x="41" y="13"/>
                  <a:pt x="39" y="11"/>
                  <a:pt x="38" y="11"/>
                </a:cubicBezTo>
                <a:cubicBezTo>
                  <a:pt x="37" y="10"/>
                  <a:pt x="37" y="10"/>
                  <a:pt x="36" y="11"/>
                </a:cubicBezTo>
                <a:cubicBezTo>
                  <a:pt x="35" y="11"/>
                  <a:pt x="34" y="12"/>
                  <a:pt x="33" y="12"/>
                </a:cubicBezTo>
                <a:cubicBezTo>
                  <a:pt x="32" y="12"/>
                  <a:pt x="31" y="12"/>
                  <a:pt x="30" y="11"/>
                </a:cubicBezTo>
                <a:cubicBezTo>
                  <a:pt x="28" y="9"/>
                  <a:pt x="28" y="4"/>
                  <a:pt x="28" y="1"/>
                </a:cubicBezTo>
                <a:cubicBezTo>
                  <a:pt x="27" y="1"/>
                  <a:pt x="25" y="1"/>
                  <a:pt x="25" y="0"/>
                </a:cubicBezTo>
                <a:cubicBezTo>
                  <a:pt x="19" y="6"/>
                  <a:pt x="13" y="12"/>
                  <a:pt x="13" y="14"/>
                </a:cubicBezTo>
                <a:cubicBezTo>
                  <a:pt x="13" y="15"/>
                  <a:pt x="13" y="17"/>
                  <a:pt x="13" y="18"/>
                </a:cubicBezTo>
                <a:cubicBezTo>
                  <a:pt x="13" y="20"/>
                  <a:pt x="14" y="23"/>
                  <a:pt x="13" y="26"/>
                </a:cubicBezTo>
                <a:cubicBezTo>
                  <a:pt x="13" y="27"/>
                  <a:pt x="13" y="27"/>
                  <a:pt x="13" y="27"/>
                </a:cubicBezTo>
                <a:cubicBezTo>
                  <a:pt x="12" y="31"/>
                  <a:pt x="11" y="40"/>
                  <a:pt x="12" y="43"/>
                </a:cubicBezTo>
                <a:cubicBezTo>
                  <a:pt x="13" y="47"/>
                  <a:pt x="15" y="53"/>
                  <a:pt x="16" y="57"/>
                </a:cubicBezTo>
                <a:cubicBezTo>
                  <a:pt x="16" y="59"/>
                  <a:pt x="18" y="73"/>
                  <a:pt x="15" y="76"/>
                </a:cubicBezTo>
                <a:cubicBezTo>
                  <a:pt x="14" y="78"/>
                  <a:pt x="12" y="77"/>
                  <a:pt x="10" y="77"/>
                </a:cubicBezTo>
                <a:cubicBezTo>
                  <a:pt x="8" y="77"/>
                  <a:pt x="6" y="77"/>
                  <a:pt x="5" y="78"/>
                </a:cubicBezTo>
                <a:cubicBezTo>
                  <a:pt x="4" y="78"/>
                  <a:pt x="4" y="79"/>
                  <a:pt x="3" y="80"/>
                </a:cubicBezTo>
                <a:cubicBezTo>
                  <a:pt x="2" y="81"/>
                  <a:pt x="1" y="82"/>
                  <a:pt x="0" y="83"/>
                </a:cubicBezTo>
                <a:cubicBezTo>
                  <a:pt x="4" y="85"/>
                  <a:pt x="9" y="87"/>
                  <a:pt x="9" y="9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288"/>
          <p:cNvSpPr>
            <a:spLocks/>
          </p:cNvSpPr>
          <p:nvPr/>
        </p:nvSpPr>
        <p:spPr bwMode="auto">
          <a:xfrm>
            <a:off x="6938952" y="5661876"/>
            <a:ext cx="441629" cy="361461"/>
          </a:xfrm>
          <a:custGeom>
            <a:avLst/>
            <a:gdLst>
              <a:gd name="T0" fmla="*/ 17 w 157"/>
              <a:gd name="T1" fmla="*/ 119 h 128"/>
              <a:gd name="T2" fmla="*/ 41 w 157"/>
              <a:gd name="T3" fmla="*/ 121 h 128"/>
              <a:gd name="T4" fmla="*/ 46 w 157"/>
              <a:gd name="T5" fmla="*/ 128 h 128"/>
              <a:gd name="T6" fmla="*/ 57 w 157"/>
              <a:gd name="T7" fmla="*/ 117 h 128"/>
              <a:gd name="T8" fmla="*/ 53 w 157"/>
              <a:gd name="T9" fmla="*/ 111 h 128"/>
              <a:gd name="T10" fmla="*/ 61 w 157"/>
              <a:gd name="T11" fmla="*/ 84 h 128"/>
              <a:gd name="T12" fmla="*/ 76 w 157"/>
              <a:gd name="T13" fmla="*/ 85 h 128"/>
              <a:gd name="T14" fmla="*/ 83 w 157"/>
              <a:gd name="T15" fmla="*/ 78 h 128"/>
              <a:gd name="T16" fmla="*/ 85 w 157"/>
              <a:gd name="T17" fmla="*/ 77 h 128"/>
              <a:gd name="T18" fmla="*/ 99 w 157"/>
              <a:gd name="T19" fmla="*/ 90 h 128"/>
              <a:gd name="T20" fmla="*/ 102 w 157"/>
              <a:gd name="T21" fmla="*/ 86 h 128"/>
              <a:gd name="T22" fmla="*/ 121 w 157"/>
              <a:gd name="T23" fmla="*/ 91 h 128"/>
              <a:gd name="T24" fmla="*/ 130 w 157"/>
              <a:gd name="T25" fmla="*/ 104 h 128"/>
              <a:gd name="T26" fmla="*/ 144 w 157"/>
              <a:gd name="T27" fmla="*/ 93 h 128"/>
              <a:gd name="T28" fmla="*/ 157 w 157"/>
              <a:gd name="T29" fmla="*/ 79 h 128"/>
              <a:gd name="T30" fmla="*/ 147 w 157"/>
              <a:gd name="T31" fmla="*/ 65 h 128"/>
              <a:gd name="T32" fmla="*/ 139 w 157"/>
              <a:gd name="T33" fmla="*/ 47 h 128"/>
              <a:gd name="T34" fmla="*/ 134 w 157"/>
              <a:gd name="T35" fmla="*/ 40 h 128"/>
              <a:gd name="T36" fmla="*/ 125 w 157"/>
              <a:gd name="T37" fmla="*/ 44 h 128"/>
              <a:gd name="T38" fmla="*/ 104 w 157"/>
              <a:gd name="T39" fmla="*/ 26 h 128"/>
              <a:gd name="T40" fmla="*/ 82 w 157"/>
              <a:gd name="T41" fmla="*/ 23 h 128"/>
              <a:gd name="T42" fmla="*/ 79 w 157"/>
              <a:gd name="T43" fmla="*/ 22 h 128"/>
              <a:gd name="T44" fmla="*/ 61 w 157"/>
              <a:gd name="T45" fmla="*/ 0 h 128"/>
              <a:gd name="T46" fmla="*/ 55 w 157"/>
              <a:gd name="T47" fmla="*/ 4 h 128"/>
              <a:gd name="T48" fmla="*/ 52 w 157"/>
              <a:gd name="T49" fmla="*/ 14 h 128"/>
              <a:gd name="T50" fmla="*/ 36 w 157"/>
              <a:gd name="T51" fmla="*/ 16 h 128"/>
              <a:gd name="T52" fmla="*/ 21 w 157"/>
              <a:gd name="T53" fmla="*/ 14 h 128"/>
              <a:gd name="T54" fmla="*/ 18 w 157"/>
              <a:gd name="T55" fmla="*/ 16 h 128"/>
              <a:gd name="T56" fmla="*/ 25 w 157"/>
              <a:gd name="T57" fmla="*/ 30 h 128"/>
              <a:gd name="T58" fmla="*/ 23 w 157"/>
              <a:gd name="T59" fmla="*/ 47 h 128"/>
              <a:gd name="T60" fmla="*/ 17 w 157"/>
              <a:gd name="T61" fmla="*/ 56 h 128"/>
              <a:gd name="T62" fmla="*/ 23 w 157"/>
              <a:gd name="T63" fmla="*/ 68 h 128"/>
              <a:gd name="T64" fmla="*/ 16 w 157"/>
              <a:gd name="T65" fmla="*/ 77 h 128"/>
              <a:gd name="T66" fmla="*/ 13 w 157"/>
              <a:gd name="T67" fmla="*/ 80 h 128"/>
              <a:gd name="T68" fmla="*/ 0 w 157"/>
              <a:gd name="T69" fmla="*/ 10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28">
                <a:moveTo>
                  <a:pt x="5" y="110"/>
                </a:moveTo>
                <a:cubicBezTo>
                  <a:pt x="8" y="114"/>
                  <a:pt x="14" y="119"/>
                  <a:pt x="17" y="119"/>
                </a:cubicBezTo>
                <a:cubicBezTo>
                  <a:pt x="18" y="120"/>
                  <a:pt x="22" y="119"/>
                  <a:pt x="25" y="119"/>
                </a:cubicBezTo>
                <a:cubicBezTo>
                  <a:pt x="35" y="119"/>
                  <a:pt x="39" y="118"/>
                  <a:pt x="41" y="121"/>
                </a:cubicBezTo>
                <a:cubicBezTo>
                  <a:pt x="41" y="122"/>
                  <a:pt x="43" y="123"/>
                  <a:pt x="44" y="125"/>
                </a:cubicBezTo>
                <a:cubicBezTo>
                  <a:pt x="45" y="126"/>
                  <a:pt x="45" y="127"/>
                  <a:pt x="46" y="128"/>
                </a:cubicBezTo>
                <a:cubicBezTo>
                  <a:pt x="48" y="128"/>
                  <a:pt x="54" y="128"/>
                  <a:pt x="56" y="126"/>
                </a:cubicBezTo>
                <a:cubicBezTo>
                  <a:pt x="58" y="124"/>
                  <a:pt x="58" y="122"/>
                  <a:pt x="57" y="117"/>
                </a:cubicBezTo>
                <a:cubicBezTo>
                  <a:pt x="56" y="115"/>
                  <a:pt x="56" y="114"/>
                  <a:pt x="55" y="113"/>
                </a:cubicBezTo>
                <a:cubicBezTo>
                  <a:pt x="54" y="112"/>
                  <a:pt x="54" y="112"/>
                  <a:pt x="53" y="111"/>
                </a:cubicBezTo>
                <a:cubicBezTo>
                  <a:pt x="50" y="107"/>
                  <a:pt x="53" y="93"/>
                  <a:pt x="53" y="93"/>
                </a:cubicBezTo>
                <a:cubicBezTo>
                  <a:pt x="53" y="89"/>
                  <a:pt x="59" y="85"/>
                  <a:pt x="61" y="84"/>
                </a:cubicBezTo>
                <a:cubicBezTo>
                  <a:pt x="63" y="83"/>
                  <a:pt x="67" y="84"/>
                  <a:pt x="75" y="85"/>
                </a:cubicBezTo>
                <a:cubicBezTo>
                  <a:pt x="76" y="85"/>
                  <a:pt x="76" y="85"/>
                  <a:pt x="76" y="85"/>
                </a:cubicBezTo>
                <a:cubicBezTo>
                  <a:pt x="77" y="85"/>
                  <a:pt x="81" y="81"/>
                  <a:pt x="82" y="79"/>
                </a:cubicBezTo>
                <a:cubicBezTo>
                  <a:pt x="83" y="78"/>
                  <a:pt x="83" y="78"/>
                  <a:pt x="83" y="78"/>
                </a:cubicBezTo>
                <a:cubicBezTo>
                  <a:pt x="83" y="77"/>
                  <a:pt x="84" y="77"/>
                  <a:pt x="85" y="77"/>
                </a:cubicBezTo>
                <a:cubicBezTo>
                  <a:pt x="85" y="77"/>
                  <a:pt x="85" y="77"/>
                  <a:pt x="85" y="77"/>
                </a:cubicBezTo>
                <a:cubicBezTo>
                  <a:pt x="87" y="77"/>
                  <a:pt x="90" y="79"/>
                  <a:pt x="94" y="85"/>
                </a:cubicBezTo>
                <a:cubicBezTo>
                  <a:pt x="96" y="87"/>
                  <a:pt x="98" y="90"/>
                  <a:pt x="99" y="90"/>
                </a:cubicBezTo>
                <a:cubicBezTo>
                  <a:pt x="99" y="90"/>
                  <a:pt x="99" y="89"/>
                  <a:pt x="100" y="89"/>
                </a:cubicBezTo>
                <a:cubicBezTo>
                  <a:pt x="100" y="88"/>
                  <a:pt x="101" y="87"/>
                  <a:pt x="102" y="86"/>
                </a:cubicBezTo>
                <a:cubicBezTo>
                  <a:pt x="105" y="83"/>
                  <a:pt x="110" y="85"/>
                  <a:pt x="116" y="88"/>
                </a:cubicBezTo>
                <a:cubicBezTo>
                  <a:pt x="118" y="90"/>
                  <a:pt x="120" y="91"/>
                  <a:pt x="121" y="91"/>
                </a:cubicBezTo>
                <a:cubicBezTo>
                  <a:pt x="125" y="92"/>
                  <a:pt x="127" y="97"/>
                  <a:pt x="129" y="102"/>
                </a:cubicBezTo>
                <a:cubicBezTo>
                  <a:pt x="129" y="102"/>
                  <a:pt x="129" y="103"/>
                  <a:pt x="130" y="104"/>
                </a:cubicBezTo>
                <a:cubicBezTo>
                  <a:pt x="131" y="103"/>
                  <a:pt x="133" y="99"/>
                  <a:pt x="134" y="98"/>
                </a:cubicBezTo>
                <a:cubicBezTo>
                  <a:pt x="135" y="95"/>
                  <a:pt x="139" y="94"/>
                  <a:pt x="144" y="93"/>
                </a:cubicBezTo>
                <a:cubicBezTo>
                  <a:pt x="146" y="93"/>
                  <a:pt x="148" y="93"/>
                  <a:pt x="149" y="92"/>
                </a:cubicBezTo>
                <a:cubicBezTo>
                  <a:pt x="150" y="91"/>
                  <a:pt x="154" y="85"/>
                  <a:pt x="157" y="79"/>
                </a:cubicBezTo>
                <a:cubicBezTo>
                  <a:pt x="156" y="76"/>
                  <a:pt x="155" y="74"/>
                  <a:pt x="154" y="72"/>
                </a:cubicBezTo>
                <a:cubicBezTo>
                  <a:pt x="153" y="70"/>
                  <a:pt x="149" y="67"/>
                  <a:pt x="147" y="65"/>
                </a:cubicBezTo>
                <a:cubicBezTo>
                  <a:pt x="145" y="63"/>
                  <a:pt x="143" y="62"/>
                  <a:pt x="142" y="61"/>
                </a:cubicBezTo>
                <a:cubicBezTo>
                  <a:pt x="140" y="59"/>
                  <a:pt x="140" y="53"/>
                  <a:pt x="139" y="47"/>
                </a:cubicBezTo>
                <a:cubicBezTo>
                  <a:pt x="139" y="46"/>
                  <a:pt x="139" y="45"/>
                  <a:pt x="139" y="44"/>
                </a:cubicBezTo>
                <a:cubicBezTo>
                  <a:pt x="138" y="42"/>
                  <a:pt x="136" y="41"/>
                  <a:pt x="134" y="40"/>
                </a:cubicBezTo>
                <a:cubicBezTo>
                  <a:pt x="133" y="40"/>
                  <a:pt x="131" y="41"/>
                  <a:pt x="131" y="42"/>
                </a:cubicBezTo>
                <a:cubicBezTo>
                  <a:pt x="129" y="43"/>
                  <a:pt x="127" y="44"/>
                  <a:pt x="125" y="44"/>
                </a:cubicBezTo>
                <a:cubicBezTo>
                  <a:pt x="123" y="44"/>
                  <a:pt x="119" y="41"/>
                  <a:pt x="106" y="28"/>
                </a:cubicBezTo>
                <a:cubicBezTo>
                  <a:pt x="104" y="26"/>
                  <a:pt x="104" y="26"/>
                  <a:pt x="104" y="26"/>
                </a:cubicBezTo>
                <a:cubicBezTo>
                  <a:pt x="103" y="24"/>
                  <a:pt x="101" y="22"/>
                  <a:pt x="97" y="21"/>
                </a:cubicBezTo>
                <a:cubicBezTo>
                  <a:pt x="93" y="19"/>
                  <a:pt x="85" y="22"/>
                  <a:pt x="82" y="23"/>
                </a:cubicBezTo>
                <a:cubicBezTo>
                  <a:pt x="82" y="23"/>
                  <a:pt x="82" y="23"/>
                  <a:pt x="82" y="23"/>
                </a:cubicBezTo>
                <a:cubicBezTo>
                  <a:pt x="81" y="23"/>
                  <a:pt x="80" y="23"/>
                  <a:pt x="79" y="22"/>
                </a:cubicBezTo>
                <a:cubicBezTo>
                  <a:pt x="77" y="21"/>
                  <a:pt x="76" y="16"/>
                  <a:pt x="76" y="11"/>
                </a:cubicBezTo>
                <a:cubicBezTo>
                  <a:pt x="74" y="10"/>
                  <a:pt x="70" y="7"/>
                  <a:pt x="61" y="0"/>
                </a:cubicBezTo>
                <a:cubicBezTo>
                  <a:pt x="60" y="1"/>
                  <a:pt x="59" y="2"/>
                  <a:pt x="58" y="2"/>
                </a:cubicBezTo>
                <a:cubicBezTo>
                  <a:pt x="57" y="3"/>
                  <a:pt x="56" y="3"/>
                  <a:pt x="55" y="4"/>
                </a:cubicBezTo>
                <a:cubicBezTo>
                  <a:pt x="53" y="5"/>
                  <a:pt x="53" y="6"/>
                  <a:pt x="53" y="9"/>
                </a:cubicBezTo>
                <a:cubicBezTo>
                  <a:pt x="53" y="10"/>
                  <a:pt x="53" y="12"/>
                  <a:pt x="52" y="14"/>
                </a:cubicBezTo>
                <a:cubicBezTo>
                  <a:pt x="49" y="17"/>
                  <a:pt x="43" y="17"/>
                  <a:pt x="38" y="17"/>
                </a:cubicBezTo>
                <a:cubicBezTo>
                  <a:pt x="37" y="17"/>
                  <a:pt x="37" y="16"/>
                  <a:pt x="36" y="16"/>
                </a:cubicBezTo>
                <a:cubicBezTo>
                  <a:pt x="32" y="16"/>
                  <a:pt x="29" y="13"/>
                  <a:pt x="27" y="11"/>
                </a:cubicBezTo>
                <a:cubicBezTo>
                  <a:pt x="26" y="11"/>
                  <a:pt x="24" y="12"/>
                  <a:pt x="21" y="14"/>
                </a:cubicBezTo>
                <a:cubicBezTo>
                  <a:pt x="21" y="15"/>
                  <a:pt x="20" y="15"/>
                  <a:pt x="20" y="15"/>
                </a:cubicBezTo>
                <a:cubicBezTo>
                  <a:pt x="20" y="15"/>
                  <a:pt x="19" y="16"/>
                  <a:pt x="18" y="16"/>
                </a:cubicBezTo>
                <a:cubicBezTo>
                  <a:pt x="21" y="20"/>
                  <a:pt x="25" y="25"/>
                  <a:pt x="25" y="27"/>
                </a:cubicBezTo>
                <a:cubicBezTo>
                  <a:pt x="25" y="27"/>
                  <a:pt x="25" y="28"/>
                  <a:pt x="25" y="30"/>
                </a:cubicBezTo>
                <a:cubicBezTo>
                  <a:pt x="25" y="38"/>
                  <a:pt x="25" y="43"/>
                  <a:pt x="24" y="45"/>
                </a:cubicBezTo>
                <a:cubicBezTo>
                  <a:pt x="23" y="46"/>
                  <a:pt x="23" y="46"/>
                  <a:pt x="23" y="47"/>
                </a:cubicBezTo>
                <a:cubicBezTo>
                  <a:pt x="21" y="48"/>
                  <a:pt x="19" y="51"/>
                  <a:pt x="18" y="53"/>
                </a:cubicBezTo>
                <a:cubicBezTo>
                  <a:pt x="18" y="54"/>
                  <a:pt x="18" y="55"/>
                  <a:pt x="17" y="56"/>
                </a:cubicBezTo>
                <a:cubicBezTo>
                  <a:pt x="16" y="58"/>
                  <a:pt x="16" y="58"/>
                  <a:pt x="17" y="59"/>
                </a:cubicBezTo>
                <a:cubicBezTo>
                  <a:pt x="24" y="63"/>
                  <a:pt x="23" y="66"/>
                  <a:pt x="23" y="68"/>
                </a:cubicBezTo>
                <a:cubicBezTo>
                  <a:pt x="22" y="70"/>
                  <a:pt x="20" y="73"/>
                  <a:pt x="19" y="75"/>
                </a:cubicBezTo>
                <a:cubicBezTo>
                  <a:pt x="18" y="76"/>
                  <a:pt x="17" y="77"/>
                  <a:pt x="16" y="77"/>
                </a:cubicBezTo>
                <a:cubicBezTo>
                  <a:pt x="15" y="78"/>
                  <a:pt x="14" y="78"/>
                  <a:pt x="14" y="79"/>
                </a:cubicBezTo>
                <a:cubicBezTo>
                  <a:pt x="13" y="80"/>
                  <a:pt x="13" y="80"/>
                  <a:pt x="13" y="80"/>
                </a:cubicBezTo>
                <a:cubicBezTo>
                  <a:pt x="7" y="90"/>
                  <a:pt x="2" y="97"/>
                  <a:pt x="0" y="101"/>
                </a:cubicBezTo>
                <a:cubicBezTo>
                  <a:pt x="0" y="102"/>
                  <a:pt x="0" y="102"/>
                  <a:pt x="0" y="103"/>
                </a:cubicBezTo>
                <a:cubicBezTo>
                  <a:pt x="1" y="105"/>
                  <a:pt x="2" y="106"/>
                  <a:pt x="5" y="11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145"/>
          <p:cNvSpPr>
            <a:spLocks/>
          </p:cNvSpPr>
          <p:nvPr/>
        </p:nvSpPr>
        <p:spPr bwMode="auto">
          <a:xfrm>
            <a:off x="4827852" y="5801113"/>
            <a:ext cx="447255" cy="413500"/>
          </a:xfrm>
          <a:custGeom>
            <a:avLst/>
            <a:gdLst>
              <a:gd name="T0" fmla="*/ 156 w 159"/>
              <a:gd name="T1" fmla="*/ 138 h 147"/>
              <a:gd name="T2" fmla="*/ 145 w 159"/>
              <a:gd name="T3" fmla="*/ 142 h 147"/>
              <a:gd name="T4" fmla="*/ 136 w 159"/>
              <a:gd name="T5" fmla="*/ 146 h 147"/>
              <a:gd name="T6" fmla="*/ 112 w 159"/>
              <a:gd name="T7" fmla="*/ 135 h 147"/>
              <a:gd name="T8" fmla="*/ 101 w 159"/>
              <a:gd name="T9" fmla="*/ 117 h 147"/>
              <a:gd name="T10" fmla="*/ 76 w 159"/>
              <a:gd name="T11" fmla="*/ 115 h 147"/>
              <a:gd name="T12" fmla="*/ 60 w 159"/>
              <a:gd name="T13" fmla="*/ 103 h 147"/>
              <a:gd name="T14" fmla="*/ 48 w 159"/>
              <a:gd name="T15" fmla="*/ 92 h 147"/>
              <a:gd name="T16" fmla="*/ 32 w 159"/>
              <a:gd name="T17" fmla="*/ 92 h 147"/>
              <a:gd name="T18" fmla="*/ 21 w 159"/>
              <a:gd name="T19" fmla="*/ 103 h 147"/>
              <a:gd name="T20" fmla="*/ 6 w 159"/>
              <a:gd name="T21" fmla="*/ 95 h 147"/>
              <a:gd name="T22" fmla="*/ 0 w 159"/>
              <a:gd name="T23" fmla="*/ 78 h 147"/>
              <a:gd name="T24" fmla="*/ 11 w 159"/>
              <a:gd name="T25" fmla="*/ 66 h 147"/>
              <a:gd name="T26" fmla="*/ 25 w 159"/>
              <a:gd name="T27" fmla="*/ 58 h 147"/>
              <a:gd name="T28" fmla="*/ 25 w 159"/>
              <a:gd name="T29" fmla="*/ 43 h 147"/>
              <a:gd name="T30" fmla="*/ 23 w 159"/>
              <a:gd name="T31" fmla="*/ 20 h 147"/>
              <a:gd name="T32" fmla="*/ 10 w 159"/>
              <a:gd name="T33" fmla="*/ 8 h 147"/>
              <a:gd name="T34" fmla="*/ 17 w 159"/>
              <a:gd name="T35" fmla="*/ 1 h 147"/>
              <a:gd name="T36" fmla="*/ 32 w 159"/>
              <a:gd name="T37" fmla="*/ 8 h 147"/>
              <a:gd name="T38" fmla="*/ 55 w 159"/>
              <a:gd name="T39" fmla="*/ 10 h 147"/>
              <a:gd name="T40" fmla="*/ 66 w 159"/>
              <a:gd name="T41" fmla="*/ 17 h 147"/>
              <a:gd name="T42" fmla="*/ 82 w 159"/>
              <a:gd name="T43" fmla="*/ 23 h 147"/>
              <a:gd name="T44" fmla="*/ 94 w 159"/>
              <a:gd name="T45" fmla="*/ 18 h 147"/>
              <a:gd name="T46" fmla="*/ 101 w 159"/>
              <a:gd name="T47" fmla="*/ 29 h 147"/>
              <a:gd name="T48" fmla="*/ 103 w 159"/>
              <a:gd name="T49" fmla="*/ 43 h 147"/>
              <a:gd name="T50" fmla="*/ 108 w 159"/>
              <a:gd name="T51" fmla="*/ 57 h 147"/>
              <a:gd name="T52" fmla="*/ 111 w 159"/>
              <a:gd name="T53" fmla="*/ 71 h 147"/>
              <a:gd name="T54" fmla="*/ 104 w 159"/>
              <a:gd name="T55" fmla="*/ 92 h 147"/>
              <a:gd name="T56" fmla="*/ 119 w 159"/>
              <a:gd name="T57" fmla="*/ 113 h 147"/>
              <a:gd name="T58" fmla="*/ 143 w 159"/>
              <a:gd name="T59" fmla="*/ 120 h 147"/>
              <a:gd name="T60" fmla="*/ 156 w 159"/>
              <a:gd name="T61" fmla="*/ 13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47">
                <a:moveTo>
                  <a:pt x="156" y="138"/>
                </a:moveTo>
                <a:cubicBezTo>
                  <a:pt x="159" y="141"/>
                  <a:pt x="151" y="142"/>
                  <a:pt x="145" y="142"/>
                </a:cubicBezTo>
                <a:cubicBezTo>
                  <a:pt x="139" y="142"/>
                  <a:pt x="139" y="145"/>
                  <a:pt x="136" y="146"/>
                </a:cubicBezTo>
                <a:cubicBezTo>
                  <a:pt x="133" y="147"/>
                  <a:pt x="117" y="140"/>
                  <a:pt x="112" y="135"/>
                </a:cubicBezTo>
                <a:cubicBezTo>
                  <a:pt x="107" y="130"/>
                  <a:pt x="104" y="121"/>
                  <a:pt x="101" y="117"/>
                </a:cubicBezTo>
                <a:cubicBezTo>
                  <a:pt x="98" y="113"/>
                  <a:pt x="81" y="116"/>
                  <a:pt x="76" y="115"/>
                </a:cubicBezTo>
                <a:cubicBezTo>
                  <a:pt x="71" y="114"/>
                  <a:pt x="64" y="109"/>
                  <a:pt x="60" y="103"/>
                </a:cubicBezTo>
                <a:cubicBezTo>
                  <a:pt x="56" y="97"/>
                  <a:pt x="51" y="96"/>
                  <a:pt x="48" y="92"/>
                </a:cubicBezTo>
                <a:cubicBezTo>
                  <a:pt x="45" y="88"/>
                  <a:pt x="35" y="91"/>
                  <a:pt x="32" y="92"/>
                </a:cubicBezTo>
                <a:cubicBezTo>
                  <a:pt x="29" y="93"/>
                  <a:pt x="27" y="97"/>
                  <a:pt x="21" y="103"/>
                </a:cubicBezTo>
                <a:cubicBezTo>
                  <a:pt x="15" y="109"/>
                  <a:pt x="12" y="102"/>
                  <a:pt x="6" y="95"/>
                </a:cubicBezTo>
                <a:cubicBezTo>
                  <a:pt x="0" y="88"/>
                  <a:pt x="0" y="84"/>
                  <a:pt x="0" y="78"/>
                </a:cubicBezTo>
                <a:cubicBezTo>
                  <a:pt x="0" y="72"/>
                  <a:pt x="8" y="68"/>
                  <a:pt x="11" y="66"/>
                </a:cubicBezTo>
                <a:cubicBezTo>
                  <a:pt x="14" y="64"/>
                  <a:pt x="22" y="61"/>
                  <a:pt x="25" y="58"/>
                </a:cubicBezTo>
                <a:cubicBezTo>
                  <a:pt x="28" y="55"/>
                  <a:pt x="26" y="47"/>
                  <a:pt x="25" y="43"/>
                </a:cubicBezTo>
                <a:cubicBezTo>
                  <a:pt x="24" y="39"/>
                  <a:pt x="25" y="24"/>
                  <a:pt x="23" y="20"/>
                </a:cubicBezTo>
                <a:cubicBezTo>
                  <a:pt x="21" y="16"/>
                  <a:pt x="13" y="12"/>
                  <a:pt x="10" y="8"/>
                </a:cubicBezTo>
                <a:cubicBezTo>
                  <a:pt x="7" y="4"/>
                  <a:pt x="13" y="0"/>
                  <a:pt x="17" y="1"/>
                </a:cubicBezTo>
                <a:cubicBezTo>
                  <a:pt x="21" y="2"/>
                  <a:pt x="28" y="5"/>
                  <a:pt x="32" y="8"/>
                </a:cubicBezTo>
                <a:cubicBezTo>
                  <a:pt x="36" y="11"/>
                  <a:pt x="47" y="10"/>
                  <a:pt x="55" y="10"/>
                </a:cubicBezTo>
                <a:cubicBezTo>
                  <a:pt x="63" y="10"/>
                  <a:pt x="62" y="13"/>
                  <a:pt x="66" y="17"/>
                </a:cubicBezTo>
                <a:cubicBezTo>
                  <a:pt x="70" y="21"/>
                  <a:pt x="75" y="23"/>
                  <a:pt x="82" y="23"/>
                </a:cubicBezTo>
                <a:cubicBezTo>
                  <a:pt x="82" y="23"/>
                  <a:pt x="91" y="20"/>
                  <a:pt x="94" y="18"/>
                </a:cubicBezTo>
                <a:cubicBezTo>
                  <a:pt x="97" y="16"/>
                  <a:pt x="99" y="25"/>
                  <a:pt x="101" y="29"/>
                </a:cubicBezTo>
                <a:cubicBezTo>
                  <a:pt x="103" y="33"/>
                  <a:pt x="106" y="39"/>
                  <a:pt x="103" y="43"/>
                </a:cubicBezTo>
                <a:cubicBezTo>
                  <a:pt x="100" y="47"/>
                  <a:pt x="103" y="53"/>
                  <a:pt x="108" y="57"/>
                </a:cubicBezTo>
                <a:cubicBezTo>
                  <a:pt x="113" y="61"/>
                  <a:pt x="111" y="64"/>
                  <a:pt x="111" y="71"/>
                </a:cubicBezTo>
                <a:cubicBezTo>
                  <a:pt x="111" y="78"/>
                  <a:pt x="107" y="88"/>
                  <a:pt x="104" y="92"/>
                </a:cubicBezTo>
                <a:cubicBezTo>
                  <a:pt x="101" y="96"/>
                  <a:pt x="115" y="111"/>
                  <a:pt x="119" y="113"/>
                </a:cubicBezTo>
                <a:cubicBezTo>
                  <a:pt x="123" y="115"/>
                  <a:pt x="136" y="119"/>
                  <a:pt x="143" y="120"/>
                </a:cubicBezTo>
                <a:cubicBezTo>
                  <a:pt x="150" y="121"/>
                  <a:pt x="153" y="135"/>
                  <a:pt x="156" y="13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263"/>
          <p:cNvSpPr>
            <a:spLocks/>
          </p:cNvSpPr>
          <p:nvPr/>
        </p:nvSpPr>
        <p:spPr bwMode="auto">
          <a:xfrm>
            <a:off x="5772995" y="6407300"/>
            <a:ext cx="628689" cy="665256"/>
          </a:xfrm>
          <a:custGeom>
            <a:avLst/>
            <a:gdLst>
              <a:gd name="T0" fmla="*/ 168 w 223"/>
              <a:gd name="T1" fmla="*/ 199 h 236"/>
              <a:gd name="T2" fmla="*/ 182 w 223"/>
              <a:gd name="T3" fmla="*/ 176 h 236"/>
              <a:gd name="T4" fmla="*/ 181 w 223"/>
              <a:gd name="T5" fmla="*/ 158 h 236"/>
              <a:gd name="T6" fmla="*/ 178 w 223"/>
              <a:gd name="T7" fmla="*/ 152 h 236"/>
              <a:gd name="T8" fmla="*/ 190 w 223"/>
              <a:gd name="T9" fmla="*/ 144 h 236"/>
              <a:gd name="T10" fmla="*/ 197 w 223"/>
              <a:gd name="T11" fmla="*/ 143 h 236"/>
              <a:gd name="T12" fmla="*/ 212 w 223"/>
              <a:gd name="T13" fmla="*/ 140 h 236"/>
              <a:gd name="T14" fmla="*/ 210 w 223"/>
              <a:gd name="T15" fmla="*/ 128 h 236"/>
              <a:gd name="T16" fmla="*/ 220 w 223"/>
              <a:gd name="T17" fmla="*/ 102 h 236"/>
              <a:gd name="T18" fmla="*/ 216 w 223"/>
              <a:gd name="T19" fmla="*/ 87 h 236"/>
              <a:gd name="T20" fmla="*/ 203 w 223"/>
              <a:gd name="T21" fmla="*/ 62 h 236"/>
              <a:gd name="T22" fmla="*/ 198 w 223"/>
              <a:gd name="T23" fmla="*/ 36 h 236"/>
              <a:gd name="T24" fmla="*/ 173 w 223"/>
              <a:gd name="T25" fmla="*/ 10 h 236"/>
              <a:gd name="T26" fmla="*/ 170 w 223"/>
              <a:gd name="T27" fmla="*/ 0 h 236"/>
              <a:gd name="T28" fmla="*/ 165 w 223"/>
              <a:gd name="T29" fmla="*/ 15 h 236"/>
              <a:gd name="T30" fmla="*/ 152 w 223"/>
              <a:gd name="T31" fmla="*/ 15 h 236"/>
              <a:gd name="T32" fmla="*/ 137 w 223"/>
              <a:gd name="T33" fmla="*/ 12 h 236"/>
              <a:gd name="T34" fmla="*/ 121 w 223"/>
              <a:gd name="T35" fmla="*/ 20 h 236"/>
              <a:gd name="T36" fmla="*/ 140 w 223"/>
              <a:gd name="T37" fmla="*/ 25 h 236"/>
              <a:gd name="T38" fmla="*/ 139 w 223"/>
              <a:gd name="T39" fmla="*/ 42 h 236"/>
              <a:gd name="T40" fmla="*/ 128 w 223"/>
              <a:gd name="T41" fmla="*/ 57 h 236"/>
              <a:gd name="T42" fmla="*/ 103 w 223"/>
              <a:gd name="T43" fmla="*/ 63 h 236"/>
              <a:gd name="T44" fmla="*/ 83 w 223"/>
              <a:gd name="T45" fmla="*/ 77 h 236"/>
              <a:gd name="T46" fmla="*/ 73 w 223"/>
              <a:gd name="T47" fmla="*/ 81 h 236"/>
              <a:gd name="T48" fmla="*/ 58 w 223"/>
              <a:gd name="T49" fmla="*/ 65 h 236"/>
              <a:gd name="T50" fmla="*/ 40 w 223"/>
              <a:gd name="T51" fmla="*/ 33 h 236"/>
              <a:gd name="T52" fmla="*/ 38 w 223"/>
              <a:gd name="T53" fmla="*/ 22 h 236"/>
              <a:gd name="T54" fmla="*/ 28 w 223"/>
              <a:gd name="T55" fmla="*/ 33 h 236"/>
              <a:gd name="T56" fmla="*/ 5 w 223"/>
              <a:gd name="T57" fmla="*/ 30 h 236"/>
              <a:gd name="T58" fmla="*/ 6 w 223"/>
              <a:gd name="T59" fmla="*/ 41 h 236"/>
              <a:gd name="T60" fmla="*/ 22 w 223"/>
              <a:gd name="T61" fmla="*/ 47 h 236"/>
              <a:gd name="T62" fmla="*/ 30 w 223"/>
              <a:gd name="T63" fmla="*/ 58 h 236"/>
              <a:gd name="T64" fmla="*/ 49 w 223"/>
              <a:gd name="T65" fmla="*/ 62 h 236"/>
              <a:gd name="T66" fmla="*/ 58 w 223"/>
              <a:gd name="T67" fmla="*/ 77 h 236"/>
              <a:gd name="T68" fmla="*/ 68 w 223"/>
              <a:gd name="T69" fmla="*/ 95 h 236"/>
              <a:gd name="T70" fmla="*/ 71 w 223"/>
              <a:gd name="T71" fmla="*/ 112 h 236"/>
              <a:gd name="T72" fmla="*/ 74 w 223"/>
              <a:gd name="T73" fmla="*/ 129 h 236"/>
              <a:gd name="T74" fmla="*/ 86 w 223"/>
              <a:gd name="T75" fmla="*/ 150 h 236"/>
              <a:gd name="T76" fmla="*/ 95 w 223"/>
              <a:gd name="T77" fmla="*/ 169 h 236"/>
              <a:gd name="T78" fmla="*/ 101 w 223"/>
              <a:gd name="T79" fmla="*/ 193 h 236"/>
              <a:gd name="T80" fmla="*/ 115 w 223"/>
              <a:gd name="T81" fmla="*/ 206 h 236"/>
              <a:gd name="T82" fmla="*/ 127 w 223"/>
              <a:gd name="T83" fmla="*/ 222 h 236"/>
              <a:gd name="T84" fmla="*/ 142 w 223"/>
              <a:gd name="T85" fmla="*/ 231 h 236"/>
              <a:gd name="T86" fmla="*/ 179 w 223"/>
              <a:gd name="T87" fmla="*/ 2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236">
                <a:moveTo>
                  <a:pt x="181" y="204"/>
                </a:moveTo>
                <a:cubicBezTo>
                  <a:pt x="179" y="200"/>
                  <a:pt x="173" y="200"/>
                  <a:pt x="170" y="199"/>
                </a:cubicBezTo>
                <a:cubicBezTo>
                  <a:pt x="169" y="199"/>
                  <a:pt x="169" y="199"/>
                  <a:pt x="168" y="199"/>
                </a:cubicBezTo>
                <a:cubicBezTo>
                  <a:pt x="165" y="198"/>
                  <a:pt x="162" y="195"/>
                  <a:pt x="162" y="191"/>
                </a:cubicBezTo>
                <a:cubicBezTo>
                  <a:pt x="162" y="189"/>
                  <a:pt x="165" y="186"/>
                  <a:pt x="178" y="179"/>
                </a:cubicBezTo>
                <a:cubicBezTo>
                  <a:pt x="180" y="178"/>
                  <a:pt x="182" y="177"/>
                  <a:pt x="182" y="176"/>
                </a:cubicBezTo>
                <a:cubicBezTo>
                  <a:pt x="184" y="175"/>
                  <a:pt x="185" y="173"/>
                  <a:pt x="185" y="171"/>
                </a:cubicBezTo>
                <a:cubicBezTo>
                  <a:pt x="185" y="170"/>
                  <a:pt x="182" y="167"/>
                  <a:pt x="181" y="166"/>
                </a:cubicBezTo>
                <a:cubicBezTo>
                  <a:pt x="178" y="164"/>
                  <a:pt x="180" y="160"/>
                  <a:pt x="181" y="158"/>
                </a:cubicBezTo>
                <a:cubicBezTo>
                  <a:pt x="181" y="157"/>
                  <a:pt x="181" y="157"/>
                  <a:pt x="182" y="156"/>
                </a:cubicBezTo>
                <a:cubicBezTo>
                  <a:pt x="182" y="155"/>
                  <a:pt x="180" y="154"/>
                  <a:pt x="179" y="153"/>
                </a:cubicBezTo>
                <a:cubicBezTo>
                  <a:pt x="178" y="153"/>
                  <a:pt x="178" y="152"/>
                  <a:pt x="178" y="152"/>
                </a:cubicBezTo>
                <a:cubicBezTo>
                  <a:pt x="177" y="151"/>
                  <a:pt x="176" y="150"/>
                  <a:pt x="177" y="148"/>
                </a:cubicBezTo>
                <a:cubicBezTo>
                  <a:pt x="177" y="146"/>
                  <a:pt x="179" y="144"/>
                  <a:pt x="181" y="143"/>
                </a:cubicBezTo>
                <a:cubicBezTo>
                  <a:pt x="183" y="142"/>
                  <a:pt x="186" y="142"/>
                  <a:pt x="190" y="144"/>
                </a:cubicBezTo>
                <a:cubicBezTo>
                  <a:pt x="192" y="145"/>
                  <a:pt x="193" y="147"/>
                  <a:pt x="194" y="148"/>
                </a:cubicBezTo>
                <a:cubicBezTo>
                  <a:pt x="195" y="149"/>
                  <a:pt x="196" y="150"/>
                  <a:pt x="196" y="151"/>
                </a:cubicBezTo>
                <a:cubicBezTo>
                  <a:pt x="197" y="150"/>
                  <a:pt x="197" y="147"/>
                  <a:pt x="197" y="143"/>
                </a:cubicBezTo>
                <a:cubicBezTo>
                  <a:pt x="197" y="142"/>
                  <a:pt x="197" y="141"/>
                  <a:pt x="198" y="140"/>
                </a:cubicBezTo>
                <a:cubicBezTo>
                  <a:pt x="200" y="139"/>
                  <a:pt x="204" y="139"/>
                  <a:pt x="209" y="140"/>
                </a:cubicBezTo>
                <a:cubicBezTo>
                  <a:pt x="210" y="140"/>
                  <a:pt x="212" y="140"/>
                  <a:pt x="212" y="140"/>
                </a:cubicBezTo>
                <a:cubicBezTo>
                  <a:pt x="212" y="140"/>
                  <a:pt x="213" y="139"/>
                  <a:pt x="214" y="134"/>
                </a:cubicBezTo>
                <a:cubicBezTo>
                  <a:pt x="214" y="134"/>
                  <a:pt x="214" y="134"/>
                  <a:pt x="214" y="134"/>
                </a:cubicBezTo>
                <a:cubicBezTo>
                  <a:pt x="214" y="132"/>
                  <a:pt x="212" y="129"/>
                  <a:pt x="210" y="128"/>
                </a:cubicBezTo>
                <a:cubicBezTo>
                  <a:pt x="207" y="126"/>
                  <a:pt x="209" y="121"/>
                  <a:pt x="212" y="112"/>
                </a:cubicBezTo>
                <a:cubicBezTo>
                  <a:pt x="212" y="111"/>
                  <a:pt x="212" y="110"/>
                  <a:pt x="213" y="109"/>
                </a:cubicBezTo>
                <a:cubicBezTo>
                  <a:pt x="213" y="107"/>
                  <a:pt x="216" y="105"/>
                  <a:pt x="220" y="102"/>
                </a:cubicBezTo>
                <a:cubicBezTo>
                  <a:pt x="220" y="102"/>
                  <a:pt x="221" y="102"/>
                  <a:pt x="221" y="101"/>
                </a:cubicBezTo>
                <a:cubicBezTo>
                  <a:pt x="222" y="100"/>
                  <a:pt x="223" y="92"/>
                  <a:pt x="223" y="88"/>
                </a:cubicBezTo>
                <a:cubicBezTo>
                  <a:pt x="222" y="88"/>
                  <a:pt x="218" y="87"/>
                  <a:pt x="216" y="87"/>
                </a:cubicBezTo>
                <a:cubicBezTo>
                  <a:pt x="213" y="87"/>
                  <a:pt x="211" y="87"/>
                  <a:pt x="210" y="86"/>
                </a:cubicBezTo>
                <a:cubicBezTo>
                  <a:pt x="206" y="85"/>
                  <a:pt x="203" y="75"/>
                  <a:pt x="202" y="74"/>
                </a:cubicBezTo>
                <a:cubicBezTo>
                  <a:pt x="201" y="70"/>
                  <a:pt x="202" y="63"/>
                  <a:pt x="203" y="62"/>
                </a:cubicBezTo>
                <a:cubicBezTo>
                  <a:pt x="203" y="56"/>
                  <a:pt x="204" y="44"/>
                  <a:pt x="204" y="41"/>
                </a:cubicBezTo>
                <a:cubicBezTo>
                  <a:pt x="204" y="40"/>
                  <a:pt x="200" y="37"/>
                  <a:pt x="198" y="36"/>
                </a:cubicBezTo>
                <a:cubicBezTo>
                  <a:pt x="198" y="36"/>
                  <a:pt x="198" y="36"/>
                  <a:pt x="198" y="36"/>
                </a:cubicBezTo>
                <a:cubicBezTo>
                  <a:pt x="195" y="35"/>
                  <a:pt x="194" y="28"/>
                  <a:pt x="194" y="22"/>
                </a:cubicBezTo>
                <a:cubicBezTo>
                  <a:pt x="191" y="22"/>
                  <a:pt x="188" y="22"/>
                  <a:pt x="185" y="21"/>
                </a:cubicBezTo>
                <a:cubicBezTo>
                  <a:pt x="179" y="18"/>
                  <a:pt x="173" y="15"/>
                  <a:pt x="173" y="10"/>
                </a:cubicBezTo>
                <a:cubicBezTo>
                  <a:pt x="173" y="9"/>
                  <a:pt x="173" y="8"/>
                  <a:pt x="173" y="7"/>
                </a:cubicBezTo>
                <a:cubicBezTo>
                  <a:pt x="173" y="4"/>
                  <a:pt x="174" y="3"/>
                  <a:pt x="172" y="2"/>
                </a:cubicBezTo>
                <a:cubicBezTo>
                  <a:pt x="172" y="2"/>
                  <a:pt x="170" y="1"/>
                  <a:pt x="170" y="0"/>
                </a:cubicBezTo>
                <a:cubicBezTo>
                  <a:pt x="170" y="1"/>
                  <a:pt x="169" y="1"/>
                  <a:pt x="169" y="1"/>
                </a:cubicBezTo>
                <a:cubicBezTo>
                  <a:pt x="169" y="3"/>
                  <a:pt x="169" y="3"/>
                  <a:pt x="169" y="3"/>
                </a:cubicBezTo>
                <a:cubicBezTo>
                  <a:pt x="169" y="8"/>
                  <a:pt x="168" y="13"/>
                  <a:pt x="165" y="15"/>
                </a:cubicBezTo>
                <a:cubicBezTo>
                  <a:pt x="165" y="15"/>
                  <a:pt x="164" y="16"/>
                  <a:pt x="163" y="16"/>
                </a:cubicBezTo>
                <a:cubicBezTo>
                  <a:pt x="162" y="18"/>
                  <a:pt x="159" y="20"/>
                  <a:pt x="155" y="18"/>
                </a:cubicBezTo>
                <a:cubicBezTo>
                  <a:pt x="154" y="17"/>
                  <a:pt x="153" y="16"/>
                  <a:pt x="152" y="15"/>
                </a:cubicBezTo>
                <a:cubicBezTo>
                  <a:pt x="151" y="14"/>
                  <a:pt x="149" y="12"/>
                  <a:pt x="149" y="13"/>
                </a:cubicBezTo>
                <a:cubicBezTo>
                  <a:pt x="147" y="14"/>
                  <a:pt x="141" y="17"/>
                  <a:pt x="138" y="14"/>
                </a:cubicBezTo>
                <a:cubicBezTo>
                  <a:pt x="138" y="13"/>
                  <a:pt x="137" y="13"/>
                  <a:pt x="137" y="12"/>
                </a:cubicBezTo>
                <a:cubicBezTo>
                  <a:pt x="136" y="11"/>
                  <a:pt x="134" y="7"/>
                  <a:pt x="132" y="8"/>
                </a:cubicBezTo>
                <a:cubicBezTo>
                  <a:pt x="128" y="9"/>
                  <a:pt x="122" y="15"/>
                  <a:pt x="122" y="16"/>
                </a:cubicBezTo>
                <a:cubicBezTo>
                  <a:pt x="122" y="17"/>
                  <a:pt x="121" y="19"/>
                  <a:pt x="121" y="20"/>
                </a:cubicBezTo>
                <a:cubicBezTo>
                  <a:pt x="121" y="22"/>
                  <a:pt x="120" y="28"/>
                  <a:pt x="121" y="29"/>
                </a:cubicBezTo>
                <a:cubicBezTo>
                  <a:pt x="124" y="30"/>
                  <a:pt x="128" y="30"/>
                  <a:pt x="129" y="29"/>
                </a:cubicBezTo>
                <a:cubicBezTo>
                  <a:pt x="129" y="29"/>
                  <a:pt x="137" y="23"/>
                  <a:pt x="140" y="25"/>
                </a:cubicBezTo>
                <a:cubicBezTo>
                  <a:pt x="141" y="26"/>
                  <a:pt x="142" y="27"/>
                  <a:pt x="141" y="29"/>
                </a:cubicBezTo>
                <a:cubicBezTo>
                  <a:pt x="141" y="30"/>
                  <a:pt x="141" y="30"/>
                  <a:pt x="141" y="31"/>
                </a:cubicBezTo>
                <a:cubicBezTo>
                  <a:pt x="141" y="35"/>
                  <a:pt x="141" y="39"/>
                  <a:pt x="139" y="42"/>
                </a:cubicBezTo>
                <a:cubicBezTo>
                  <a:pt x="138" y="43"/>
                  <a:pt x="137" y="45"/>
                  <a:pt x="136" y="46"/>
                </a:cubicBezTo>
                <a:cubicBezTo>
                  <a:pt x="134" y="51"/>
                  <a:pt x="133" y="54"/>
                  <a:pt x="131" y="55"/>
                </a:cubicBezTo>
                <a:cubicBezTo>
                  <a:pt x="130" y="55"/>
                  <a:pt x="129" y="56"/>
                  <a:pt x="128" y="57"/>
                </a:cubicBezTo>
                <a:cubicBezTo>
                  <a:pt x="126" y="59"/>
                  <a:pt x="122" y="63"/>
                  <a:pt x="118" y="63"/>
                </a:cubicBezTo>
                <a:cubicBezTo>
                  <a:pt x="116" y="63"/>
                  <a:pt x="114" y="63"/>
                  <a:pt x="112" y="63"/>
                </a:cubicBezTo>
                <a:cubicBezTo>
                  <a:pt x="109" y="63"/>
                  <a:pt x="103" y="62"/>
                  <a:pt x="103" y="63"/>
                </a:cubicBezTo>
                <a:cubicBezTo>
                  <a:pt x="102" y="64"/>
                  <a:pt x="102" y="64"/>
                  <a:pt x="101" y="65"/>
                </a:cubicBezTo>
                <a:cubicBezTo>
                  <a:pt x="93" y="75"/>
                  <a:pt x="89" y="79"/>
                  <a:pt x="87" y="78"/>
                </a:cubicBezTo>
                <a:cubicBezTo>
                  <a:pt x="85" y="78"/>
                  <a:pt x="84" y="78"/>
                  <a:pt x="83" y="77"/>
                </a:cubicBezTo>
                <a:cubicBezTo>
                  <a:pt x="81" y="76"/>
                  <a:pt x="80" y="76"/>
                  <a:pt x="79" y="76"/>
                </a:cubicBezTo>
                <a:cubicBezTo>
                  <a:pt x="79" y="77"/>
                  <a:pt x="79" y="77"/>
                  <a:pt x="79" y="77"/>
                </a:cubicBezTo>
                <a:cubicBezTo>
                  <a:pt x="77" y="79"/>
                  <a:pt x="75" y="81"/>
                  <a:pt x="73" y="81"/>
                </a:cubicBezTo>
                <a:cubicBezTo>
                  <a:pt x="72" y="81"/>
                  <a:pt x="71" y="80"/>
                  <a:pt x="70" y="80"/>
                </a:cubicBezTo>
                <a:cubicBezTo>
                  <a:pt x="67" y="78"/>
                  <a:pt x="60" y="75"/>
                  <a:pt x="59" y="70"/>
                </a:cubicBezTo>
                <a:cubicBezTo>
                  <a:pt x="59" y="69"/>
                  <a:pt x="58" y="67"/>
                  <a:pt x="58" y="65"/>
                </a:cubicBezTo>
                <a:cubicBezTo>
                  <a:pt x="57" y="61"/>
                  <a:pt x="55" y="52"/>
                  <a:pt x="54" y="50"/>
                </a:cubicBezTo>
                <a:cubicBezTo>
                  <a:pt x="51" y="50"/>
                  <a:pt x="47" y="48"/>
                  <a:pt x="44" y="46"/>
                </a:cubicBezTo>
                <a:cubicBezTo>
                  <a:pt x="40" y="43"/>
                  <a:pt x="40" y="35"/>
                  <a:pt x="40" y="33"/>
                </a:cubicBezTo>
                <a:cubicBezTo>
                  <a:pt x="40" y="32"/>
                  <a:pt x="40" y="32"/>
                  <a:pt x="40" y="31"/>
                </a:cubicBezTo>
                <a:cubicBezTo>
                  <a:pt x="40" y="26"/>
                  <a:pt x="40" y="23"/>
                  <a:pt x="39" y="22"/>
                </a:cubicBezTo>
                <a:cubicBezTo>
                  <a:pt x="38" y="22"/>
                  <a:pt x="38" y="22"/>
                  <a:pt x="38" y="22"/>
                </a:cubicBezTo>
                <a:cubicBezTo>
                  <a:pt x="36" y="21"/>
                  <a:pt x="34" y="20"/>
                  <a:pt x="33" y="20"/>
                </a:cubicBezTo>
                <a:cubicBezTo>
                  <a:pt x="33" y="20"/>
                  <a:pt x="33" y="20"/>
                  <a:pt x="33" y="21"/>
                </a:cubicBezTo>
                <a:cubicBezTo>
                  <a:pt x="33" y="24"/>
                  <a:pt x="31" y="31"/>
                  <a:pt x="28" y="33"/>
                </a:cubicBezTo>
                <a:cubicBezTo>
                  <a:pt x="27" y="34"/>
                  <a:pt x="25" y="34"/>
                  <a:pt x="17" y="34"/>
                </a:cubicBezTo>
                <a:cubicBezTo>
                  <a:pt x="15" y="34"/>
                  <a:pt x="9" y="32"/>
                  <a:pt x="7" y="31"/>
                </a:cubicBezTo>
                <a:cubicBezTo>
                  <a:pt x="5" y="30"/>
                  <a:pt x="5" y="30"/>
                  <a:pt x="5" y="30"/>
                </a:cubicBezTo>
                <a:cubicBezTo>
                  <a:pt x="0" y="35"/>
                  <a:pt x="0" y="35"/>
                  <a:pt x="0" y="35"/>
                </a:cubicBezTo>
                <a:cubicBezTo>
                  <a:pt x="3" y="36"/>
                  <a:pt x="5" y="37"/>
                  <a:pt x="6" y="40"/>
                </a:cubicBezTo>
                <a:cubicBezTo>
                  <a:pt x="6" y="40"/>
                  <a:pt x="6" y="41"/>
                  <a:pt x="6" y="41"/>
                </a:cubicBezTo>
                <a:cubicBezTo>
                  <a:pt x="6" y="43"/>
                  <a:pt x="7" y="46"/>
                  <a:pt x="8" y="46"/>
                </a:cubicBezTo>
                <a:cubicBezTo>
                  <a:pt x="9" y="46"/>
                  <a:pt x="10" y="46"/>
                  <a:pt x="12" y="45"/>
                </a:cubicBezTo>
                <a:cubicBezTo>
                  <a:pt x="15" y="45"/>
                  <a:pt x="20" y="44"/>
                  <a:pt x="22" y="47"/>
                </a:cubicBezTo>
                <a:cubicBezTo>
                  <a:pt x="22" y="48"/>
                  <a:pt x="23" y="50"/>
                  <a:pt x="24" y="51"/>
                </a:cubicBezTo>
                <a:cubicBezTo>
                  <a:pt x="25" y="54"/>
                  <a:pt x="27" y="57"/>
                  <a:pt x="28" y="58"/>
                </a:cubicBezTo>
                <a:cubicBezTo>
                  <a:pt x="29" y="58"/>
                  <a:pt x="30" y="58"/>
                  <a:pt x="30" y="58"/>
                </a:cubicBezTo>
                <a:cubicBezTo>
                  <a:pt x="36" y="57"/>
                  <a:pt x="40" y="56"/>
                  <a:pt x="42" y="57"/>
                </a:cubicBezTo>
                <a:cubicBezTo>
                  <a:pt x="43" y="58"/>
                  <a:pt x="43" y="58"/>
                  <a:pt x="44" y="58"/>
                </a:cubicBezTo>
                <a:cubicBezTo>
                  <a:pt x="46" y="58"/>
                  <a:pt x="49" y="59"/>
                  <a:pt x="49" y="62"/>
                </a:cubicBezTo>
                <a:cubicBezTo>
                  <a:pt x="50" y="63"/>
                  <a:pt x="50" y="64"/>
                  <a:pt x="50" y="64"/>
                </a:cubicBezTo>
                <a:cubicBezTo>
                  <a:pt x="50" y="67"/>
                  <a:pt x="50" y="68"/>
                  <a:pt x="51" y="69"/>
                </a:cubicBezTo>
                <a:cubicBezTo>
                  <a:pt x="56" y="73"/>
                  <a:pt x="58" y="75"/>
                  <a:pt x="58" y="77"/>
                </a:cubicBezTo>
                <a:cubicBezTo>
                  <a:pt x="58" y="78"/>
                  <a:pt x="58" y="81"/>
                  <a:pt x="60" y="85"/>
                </a:cubicBezTo>
                <a:cubicBezTo>
                  <a:pt x="60" y="86"/>
                  <a:pt x="62" y="88"/>
                  <a:pt x="64" y="89"/>
                </a:cubicBezTo>
                <a:cubicBezTo>
                  <a:pt x="66" y="92"/>
                  <a:pt x="67" y="94"/>
                  <a:pt x="68" y="95"/>
                </a:cubicBezTo>
                <a:cubicBezTo>
                  <a:pt x="68" y="96"/>
                  <a:pt x="69" y="97"/>
                  <a:pt x="69" y="98"/>
                </a:cubicBezTo>
                <a:cubicBezTo>
                  <a:pt x="72" y="102"/>
                  <a:pt x="75" y="107"/>
                  <a:pt x="73" y="110"/>
                </a:cubicBezTo>
                <a:cubicBezTo>
                  <a:pt x="72" y="110"/>
                  <a:pt x="71" y="111"/>
                  <a:pt x="71" y="112"/>
                </a:cubicBezTo>
                <a:cubicBezTo>
                  <a:pt x="69" y="114"/>
                  <a:pt x="68" y="115"/>
                  <a:pt x="68" y="116"/>
                </a:cubicBezTo>
                <a:cubicBezTo>
                  <a:pt x="69" y="117"/>
                  <a:pt x="69" y="118"/>
                  <a:pt x="69" y="119"/>
                </a:cubicBezTo>
                <a:cubicBezTo>
                  <a:pt x="70" y="122"/>
                  <a:pt x="70" y="127"/>
                  <a:pt x="74" y="129"/>
                </a:cubicBezTo>
                <a:cubicBezTo>
                  <a:pt x="79" y="133"/>
                  <a:pt x="86" y="138"/>
                  <a:pt x="86" y="141"/>
                </a:cubicBezTo>
                <a:cubicBezTo>
                  <a:pt x="86" y="142"/>
                  <a:pt x="85" y="143"/>
                  <a:pt x="85" y="143"/>
                </a:cubicBezTo>
                <a:cubicBezTo>
                  <a:pt x="85" y="145"/>
                  <a:pt x="85" y="149"/>
                  <a:pt x="86" y="150"/>
                </a:cubicBezTo>
                <a:cubicBezTo>
                  <a:pt x="87" y="150"/>
                  <a:pt x="94" y="155"/>
                  <a:pt x="94" y="159"/>
                </a:cubicBezTo>
                <a:cubicBezTo>
                  <a:pt x="94" y="160"/>
                  <a:pt x="94" y="161"/>
                  <a:pt x="94" y="161"/>
                </a:cubicBezTo>
                <a:cubicBezTo>
                  <a:pt x="93" y="165"/>
                  <a:pt x="93" y="167"/>
                  <a:pt x="95" y="169"/>
                </a:cubicBezTo>
                <a:cubicBezTo>
                  <a:pt x="102" y="172"/>
                  <a:pt x="102" y="176"/>
                  <a:pt x="102" y="179"/>
                </a:cubicBezTo>
                <a:cubicBezTo>
                  <a:pt x="102" y="181"/>
                  <a:pt x="102" y="183"/>
                  <a:pt x="101" y="185"/>
                </a:cubicBezTo>
                <a:cubicBezTo>
                  <a:pt x="101" y="188"/>
                  <a:pt x="100" y="192"/>
                  <a:pt x="101" y="193"/>
                </a:cubicBezTo>
                <a:cubicBezTo>
                  <a:pt x="101" y="193"/>
                  <a:pt x="102" y="194"/>
                  <a:pt x="103" y="194"/>
                </a:cubicBezTo>
                <a:cubicBezTo>
                  <a:pt x="106" y="196"/>
                  <a:pt x="111" y="199"/>
                  <a:pt x="112" y="202"/>
                </a:cubicBezTo>
                <a:cubicBezTo>
                  <a:pt x="113" y="205"/>
                  <a:pt x="114" y="205"/>
                  <a:pt x="115" y="206"/>
                </a:cubicBezTo>
                <a:cubicBezTo>
                  <a:pt x="116" y="206"/>
                  <a:pt x="116" y="207"/>
                  <a:pt x="117" y="207"/>
                </a:cubicBezTo>
                <a:cubicBezTo>
                  <a:pt x="120" y="208"/>
                  <a:pt x="123" y="209"/>
                  <a:pt x="124" y="211"/>
                </a:cubicBezTo>
                <a:cubicBezTo>
                  <a:pt x="125" y="213"/>
                  <a:pt x="127" y="220"/>
                  <a:pt x="127" y="222"/>
                </a:cubicBezTo>
                <a:cubicBezTo>
                  <a:pt x="127" y="224"/>
                  <a:pt x="126" y="232"/>
                  <a:pt x="126" y="234"/>
                </a:cubicBezTo>
                <a:cubicBezTo>
                  <a:pt x="128" y="234"/>
                  <a:pt x="129" y="235"/>
                  <a:pt x="131" y="235"/>
                </a:cubicBezTo>
                <a:cubicBezTo>
                  <a:pt x="135" y="236"/>
                  <a:pt x="141" y="232"/>
                  <a:pt x="142" y="231"/>
                </a:cubicBezTo>
                <a:cubicBezTo>
                  <a:pt x="144" y="231"/>
                  <a:pt x="154" y="229"/>
                  <a:pt x="160" y="230"/>
                </a:cubicBezTo>
                <a:cubicBezTo>
                  <a:pt x="165" y="230"/>
                  <a:pt x="170" y="222"/>
                  <a:pt x="171" y="219"/>
                </a:cubicBezTo>
                <a:cubicBezTo>
                  <a:pt x="173" y="216"/>
                  <a:pt x="176" y="215"/>
                  <a:pt x="179" y="213"/>
                </a:cubicBezTo>
                <a:cubicBezTo>
                  <a:pt x="182" y="211"/>
                  <a:pt x="182" y="208"/>
                  <a:pt x="182" y="205"/>
                </a:cubicBezTo>
                <a:cubicBezTo>
                  <a:pt x="181" y="205"/>
                  <a:pt x="181" y="205"/>
                  <a:pt x="181" y="20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266"/>
          <p:cNvSpPr>
            <a:spLocks/>
          </p:cNvSpPr>
          <p:nvPr/>
        </p:nvSpPr>
        <p:spPr bwMode="auto">
          <a:xfrm>
            <a:off x="6241348" y="6424177"/>
            <a:ext cx="337550" cy="606186"/>
          </a:xfrm>
          <a:custGeom>
            <a:avLst/>
            <a:gdLst>
              <a:gd name="T0" fmla="*/ 117 w 120"/>
              <a:gd name="T1" fmla="*/ 111 h 215"/>
              <a:gd name="T2" fmla="*/ 90 w 120"/>
              <a:gd name="T3" fmla="*/ 84 h 215"/>
              <a:gd name="T4" fmla="*/ 99 w 120"/>
              <a:gd name="T5" fmla="*/ 57 h 215"/>
              <a:gd name="T6" fmla="*/ 84 w 120"/>
              <a:gd name="T7" fmla="*/ 31 h 215"/>
              <a:gd name="T8" fmla="*/ 93 w 120"/>
              <a:gd name="T9" fmla="*/ 23 h 215"/>
              <a:gd name="T10" fmla="*/ 89 w 120"/>
              <a:gd name="T11" fmla="*/ 8 h 215"/>
              <a:gd name="T12" fmla="*/ 83 w 120"/>
              <a:gd name="T13" fmla="*/ 1 h 215"/>
              <a:gd name="T14" fmla="*/ 72 w 120"/>
              <a:gd name="T15" fmla="*/ 9 h 215"/>
              <a:gd name="T16" fmla="*/ 56 w 120"/>
              <a:gd name="T17" fmla="*/ 5 h 215"/>
              <a:gd name="T18" fmla="*/ 46 w 120"/>
              <a:gd name="T19" fmla="*/ 1 h 215"/>
              <a:gd name="T20" fmla="*/ 32 w 120"/>
              <a:gd name="T21" fmla="*/ 14 h 215"/>
              <a:gd name="T22" fmla="*/ 34 w 120"/>
              <a:gd name="T23" fmla="*/ 27 h 215"/>
              <a:gd name="T24" fmla="*/ 40 w 120"/>
              <a:gd name="T25" fmla="*/ 56 h 215"/>
              <a:gd name="T26" fmla="*/ 45 w 120"/>
              <a:gd name="T27" fmla="*/ 77 h 215"/>
              <a:gd name="T28" fmla="*/ 62 w 120"/>
              <a:gd name="T29" fmla="*/ 81 h 215"/>
              <a:gd name="T30" fmla="*/ 56 w 120"/>
              <a:gd name="T31" fmla="*/ 100 h 215"/>
              <a:gd name="T32" fmla="*/ 50 w 120"/>
              <a:gd name="T33" fmla="*/ 107 h 215"/>
              <a:gd name="T34" fmla="*/ 52 w 120"/>
              <a:gd name="T35" fmla="*/ 128 h 215"/>
              <a:gd name="T36" fmla="*/ 46 w 120"/>
              <a:gd name="T37" fmla="*/ 138 h 215"/>
              <a:gd name="T38" fmla="*/ 35 w 120"/>
              <a:gd name="T39" fmla="*/ 137 h 215"/>
              <a:gd name="T40" fmla="*/ 25 w 120"/>
              <a:gd name="T41" fmla="*/ 145 h 215"/>
              <a:gd name="T42" fmla="*/ 16 w 120"/>
              <a:gd name="T43" fmla="*/ 141 h 215"/>
              <a:gd name="T44" fmla="*/ 16 w 120"/>
              <a:gd name="T45" fmla="*/ 144 h 215"/>
              <a:gd name="T46" fmla="*/ 18 w 120"/>
              <a:gd name="T47" fmla="*/ 154 h 215"/>
              <a:gd name="T48" fmla="*/ 23 w 120"/>
              <a:gd name="T49" fmla="*/ 165 h 215"/>
              <a:gd name="T50" fmla="*/ 14 w 120"/>
              <a:gd name="T51" fmla="*/ 176 h 215"/>
              <a:gd name="T52" fmla="*/ 3 w 120"/>
              <a:gd name="T53" fmla="*/ 189 h 215"/>
              <a:gd name="T54" fmla="*/ 18 w 120"/>
              <a:gd name="T55" fmla="*/ 197 h 215"/>
              <a:gd name="T56" fmla="*/ 40 w 120"/>
              <a:gd name="T57" fmla="*/ 205 h 215"/>
              <a:gd name="T58" fmla="*/ 85 w 120"/>
              <a:gd name="T59" fmla="*/ 211 h 215"/>
              <a:gd name="T60" fmla="*/ 103 w 120"/>
              <a:gd name="T61" fmla="*/ 198 h 215"/>
              <a:gd name="T62" fmla="*/ 100 w 120"/>
              <a:gd name="T63" fmla="*/ 169 h 215"/>
              <a:gd name="T64" fmla="*/ 117 w 120"/>
              <a:gd name="T65" fmla="*/ 172 h 215"/>
              <a:gd name="T66" fmla="*/ 113 w 120"/>
              <a:gd name="T67" fmla="*/ 12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215">
                <a:moveTo>
                  <a:pt x="113" y="123"/>
                </a:moveTo>
                <a:cubicBezTo>
                  <a:pt x="113" y="120"/>
                  <a:pt x="115" y="113"/>
                  <a:pt x="117" y="111"/>
                </a:cubicBezTo>
                <a:cubicBezTo>
                  <a:pt x="118" y="108"/>
                  <a:pt x="110" y="98"/>
                  <a:pt x="106" y="96"/>
                </a:cubicBezTo>
                <a:cubicBezTo>
                  <a:pt x="103" y="94"/>
                  <a:pt x="96" y="89"/>
                  <a:pt x="90" y="84"/>
                </a:cubicBezTo>
                <a:cubicBezTo>
                  <a:pt x="84" y="79"/>
                  <a:pt x="92" y="75"/>
                  <a:pt x="95" y="72"/>
                </a:cubicBezTo>
                <a:cubicBezTo>
                  <a:pt x="97" y="69"/>
                  <a:pt x="99" y="61"/>
                  <a:pt x="99" y="57"/>
                </a:cubicBezTo>
                <a:cubicBezTo>
                  <a:pt x="100" y="52"/>
                  <a:pt x="95" y="50"/>
                  <a:pt x="92" y="47"/>
                </a:cubicBezTo>
                <a:cubicBezTo>
                  <a:pt x="90" y="44"/>
                  <a:pt x="84" y="35"/>
                  <a:pt x="84" y="31"/>
                </a:cubicBezTo>
                <a:cubicBezTo>
                  <a:pt x="84" y="28"/>
                  <a:pt x="89" y="25"/>
                  <a:pt x="91" y="24"/>
                </a:cubicBezTo>
                <a:cubicBezTo>
                  <a:pt x="92" y="24"/>
                  <a:pt x="92" y="23"/>
                  <a:pt x="93" y="23"/>
                </a:cubicBezTo>
                <a:cubicBezTo>
                  <a:pt x="93" y="22"/>
                  <a:pt x="93" y="22"/>
                  <a:pt x="93" y="22"/>
                </a:cubicBezTo>
                <a:cubicBezTo>
                  <a:pt x="92" y="17"/>
                  <a:pt x="90" y="10"/>
                  <a:pt x="89" y="8"/>
                </a:cubicBezTo>
                <a:cubicBezTo>
                  <a:pt x="88" y="7"/>
                  <a:pt x="87" y="6"/>
                  <a:pt x="86" y="5"/>
                </a:cubicBezTo>
                <a:cubicBezTo>
                  <a:pt x="85" y="4"/>
                  <a:pt x="83" y="2"/>
                  <a:pt x="83" y="1"/>
                </a:cubicBezTo>
                <a:cubicBezTo>
                  <a:pt x="82" y="2"/>
                  <a:pt x="82" y="2"/>
                  <a:pt x="82" y="2"/>
                </a:cubicBezTo>
                <a:cubicBezTo>
                  <a:pt x="79" y="5"/>
                  <a:pt x="75" y="9"/>
                  <a:pt x="72" y="9"/>
                </a:cubicBezTo>
                <a:cubicBezTo>
                  <a:pt x="71" y="9"/>
                  <a:pt x="71" y="9"/>
                  <a:pt x="71" y="9"/>
                </a:cubicBezTo>
                <a:cubicBezTo>
                  <a:pt x="64" y="9"/>
                  <a:pt x="57" y="9"/>
                  <a:pt x="56" y="5"/>
                </a:cubicBezTo>
                <a:cubicBezTo>
                  <a:pt x="53" y="1"/>
                  <a:pt x="52" y="0"/>
                  <a:pt x="52" y="0"/>
                </a:cubicBezTo>
                <a:cubicBezTo>
                  <a:pt x="51" y="1"/>
                  <a:pt x="49" y="1"/>
                  <a:pt x="46" y="1"/>
                </a:cubicBezTo>
                <a:cubicBezTo>
                  <a:pt x="44" y="1"/>
                  <a:pt x="38" y="0"/>
                  <a:pt x="38" y="1"/>
                </a:cubicBezTo>
                <a:cubicBezTo>
                  <a:pt x="37" y="4"/>
                  <a:pt x="33" y="12"/>
                  <a:pt x="32" y="14"/>
                </a:cubicBezTo>
                <a:cubicBezTo>
                  <a:pt x="32" y="20"/>
                  <a:pt x="33" y="26"/>
                  <a:pt x="34" y="27"/>
                </a:cubicBezTo>
                <a:cubicBezTo>
                  <a:pt x="34" y="27"/>
                  <a:pt x="34" y="27"/>
                  <a:pt x="34" y="27"/>
                </a:cubicBezTo>
                <a:cubicBezTo>
                  <a:pt x="37" y="29"/>
                  <a:pt x="42" y="31"/>
                  <a:pt x="42" y="35"/>
                </a:cubicBezTo>
                <a:cubicBezTo>
                  <a:pt x="42" y="38"/>
                  <a:pt x="41" y="55"/>
                  <a:pt x="40" y="56"/>
                </a:cubicBezTo>
                <a:cubicBezTo>
                  <a:pt x="40" y="59"/>
                  <a:pt x="39" y="65"/>
                  <a:pt x="40" y="66"/>
                </a:cubicBezTo>
                <a:cubicBezTo>
                  <a:pt x="41" y="71"/>
                  <a:pt x="44" y="76"/>
                  <a:pt x="45" y="77"/>
                </a:cubicBezTo>
                <a:cubicBezTo>
                  <a:pt x="46" y="77"/>
                  <a:pt x="48" y="77"/>
                  <a:pt x="50" y="77"/>
                </a:cubicBezTo>
                <a:cubicBezTo>
                  <a:pt x="57" y="78"/>
                  <a:pt x="62" y="78"/>
                  <a:pt x="62" y="81"/>
                </a:cubicBezTo>
                <a:cubicBezTo>
                  <a:pt x="62" y="82"/>
                  <a:pt x="61" y="96"/>
                  <a:pt x="58" y="99"/>
                </a:cubicBezTo>
                <a:cubicBezTo>
                  <a:pt x="57" y="99"/>
                  <a:pt x="57" y="99"/>
                  <a:pt x="56" y="100"/>
                </a:cubicBezTo>
                <a:cubicBezTo>
                  <a:pt x="55" y="101"/>
                  <a:pt x="51" y="103"/>
                  <a:pt x="50" y="104"/>
                </a:cubicBezTo>
                <a:cubicBezTo>
                  <a:pt x="50" y="105"/>
                  <a:pt x="50" y="106"/>
                  <a:pt x="50" y="107"/>
                </a:cubicBezTo>
                <a:cubicBezTo>
                  <a:pt x="49" y="110"/>
                  <a:pt x="46" y="117"/>
                  <a:pt x="47" y="119"/>
                </a:cubicBezTo>
                <a:cubicBezTo>
                  <a:pt x="48" y="120"/>
                  <a:pt x="53" y="125"/>
                  <a:pt x="52" y="128"/>
                </a:cubicBezTo>
                <a:cubicBezTo>
                  <a:pt x="52" y="129"/>
                  <a:pt x="52" y="129"/>
                  <a:pt x="52" y="129"/>
                </a:cubicBezTo>
                <a:cubicBezTo>
                  <a:pt x="51" y="132"/>
                  <a:pt x="50" y="138"/>
                  <a:pt x="46" y="138"/>
                </a:cubicBezTo>
                <a:cubicBezTo>
                  <a:pt x="45" y="138"/>
                  <a:pt x="44" y="138"/>
                  <a:pt x="42" y="138"/>
                </a:cubicBezTo>
                <a:cubicBezTo>
                  <a:pt x="41" y="138"/>
                  <a:pt x="36" y="137"/>
                  <a:pt x="35" y="137"/>
                </a:cubicBezTo>
                <a:cubicBezTo>
                  <a:pt x="35" y="142"/>
                  <a:pt x="35" y="149"/>
                  <a:pt x="31" y="149"/>
                </a:cubicBezTo>
                <a:cubicBezTo>
                  <a:pt x="28" y="149"/>
                  <a:pt x="27" y="147"/>
                  <a:pt x="25" y="145"/>
                </a:cubicBezTo>
                <a:cubicBezTo>
                  <a:pt x="24" y="144"/>
                  <a:pt x="23" y="142"/>
                  <a:pt x="23" y="142"/>
                </a:cubicBezTo>
                <a:cubicBezTo>
                  <a:pt x="19" y="140"/>
                  <a:pt x="17" y="140"/>
                  <a:pt x="16" y="141"/>
                </a:cubicBezTo>
                <a:cubicBezTo>
                  <a:pt x="15" y="141"/>
                  <a:pt x="14" y="143"/>
                  <a:pt x="14" y="143"/>
                </a:cubicBezTo>
                <a:cubicBezTo>
                  <a:pt x="15" y="143"/>
                  <a:pt x="15" y="144"/>
                  <a:pt x="16" y="144"/>
                </a:cubicBezTo>
                <a:cubicBezTo>
                  <a:pt x="17" y="146"/>
                  <a:pt x="20" y="148"/>
                  <a:pt x="19" y="151"/>
                </a:cubicBezTo>
                <a:cubicBezTo>
                  <a:pt x="19" y="152"/>
                  <a:pt x="19" y="153"/>
                  <a:pt x="18" y="154"/>
                </a:cubicBezTo>
                <a:cubicBezTo>
                  <a:pt x="18" y="155"/>
                  <a:pt x="17" y="157"/>
                  <a:pt x="17" y="157"/>
                </a:cubicBezTo>
                <a:cubicBezTo>
                  <a:pt x="20" y="159"/>
                  <a:pt x="23" y="162"/>
                  <a:pt x="23" y="165"/>
                </a:cubicBezTo>
                <a:cubicBezTo>
                  <a:pt x="23" y="167"/>
                  <a:pt x="21" y="171"/>
                  <a:pt x="19" y="174"/>
                </a:cubicBezTo>
                <a:cubicBezTo>
                  <a:pt x="18" y="174"/>
                  <a:pt x="17" y="175"/>
                  <a:pt x="14" y="176"/>
                </a:cubicBezTo>
                <a:cubicBezTo>
                  <a:pt x="11" y="178"/>
                  <a:pt x="2" y="184"/>
                  <a:pt x="0" y="186"/>
                </a:cubicBezTo>
                <a:cubicBezTo>
                  <a:pt x="0" y="187"/>
                  <a:pt x="1" y="189"/>
                  <a:pt x="3" y="189"/>
                </a:cubicBezTo>
                <a:cubicBezTo>
                  <a:pt x="3" y="189"/>
                  <a:pt x="4" y="189"/>
                  <a:pt x="4" y="189"/>
                </a:cubicBezTo>
                <a:cubicBezTo>
                  <a:pt x="8" y="190"/>
                  <a:pt x="16" y="190"/>
                  <a:pt x="18" y="197"/>
                </a:cubicBezTo>
                <a:cubicBezTo>
                  <a:pt x="18" y="197"/>
                  <a:pt x="18" y="197"/>
                  <a:pt x="18" y="197"/>
                </a:cubicBezTo>
                <a:cubicBezTo>
                  <a:pt x="24" y="198"/>
                  <a:pt x="37" y="202"/>
                  <a:pt x="40" y="205"/>
                </a:cubicBezTo>
                <a:cubicBezTo>
                  <a:pt x="43" y="207"/>
                  <a:pt x="44" y="208"/>
                  <a:pt x="46" y="212"/>
                </a:cubicBezTo>
                <a:cubicBezTo>
                  <a:pt x="49" y="215"/>
                  <a:pt x="80" y="211"/>
                  <a:pt x="85" y="211"/>
                </a:cubicBezTo>
                <a:cubicBezTo>
                  <a:pt x="90" y="211"/>
                  <a:pt x="100" y="210"/>
                  <a:pt x="103" y="206"/>
                </a:cubicBezTo>
                <a:cubicBezTo>
                  <a:pt x="107" y="202"/>
                  <a:pt x="107" y="201"/>
                  <a:pt x="103" y="198"/>
                </a:cubicBezTo>
                <a:cubicBezTo>
                  <a:pt x="100" y="194"/>
                  <a:pt x="93" y="178"/>
                  <a:pt x="92" y="173"/>
                </a:cubicBezTo>
                <a:cubicBezTo>
                  <a:pt x="92" y="167"/>
                  <a:pt x="97" y="169"/>
                  <a:pt x="100" y="169"/>
                </a:cubicBezTo>
                <a:cubicBezTo>
                  <a:pt x="103" y="169"/>
                  <a:pt x="106" y="172"/>
                  <a:pt x="109" y="176"/>
                </a:cubicBezTo>
                <a:cubicBezTo>
                  <a:pt x="111" y="180"/>
                  <a:pt x="114" y="175"/>
                  <a:pt x="117" y="172"/>
                </a:cubicBezTo>
                <a:cubicBezTo>
                  <a:pt x="120" y="168"/>
                  <a:pt x="117" y="155"/>
                  <a:pt x="117" y="152"/>
                </a:cubicBezTo>
                <a:cubicBezTo>
                  <a:pt x="117" y="148"/>
                  <a:pt x="113" y="126"/>
                  <a:pt x="113" y="12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267"/>
          <p:cNvSpPr>
            <a:spLocks/>
          </p:cNvSpPr>
          <p:nvPr/>
        </p:nvSpPr>
        <p:spPr bwMode="auto">
          <a:xfrm>
            <a:off x="6036004" y="5834869"/>
            <a:ext cx="700419" cy="645567"/>
          </a:xfrm>
          <a:custGeom>
            <a:avLst/>
            <a:gdLst>
              <a:gd name="T0" fmla="*/ 249 w 249"/>
              <a:gd name="T1" fmla="*/ 154 h 229"/>
              <a:gd name="T2" fmla="*/ 236 w 249"/>
              <a:gd name="T3" fmla="*/ 137 h 229"/>
              <a:gd name="T4" fmla="*/ 234 w 249"/>
              <a:gd name="T5" fmla="*/ 135 h 229"/>
              <a:gd name="T6" fmla="*/ 222 w 249"/>
              <a:gd name="T7" fmla="*/ 128 h 229"/>
              <a:gd name="T8" fmla="*/ 212 w 249"/>
              <a:gd name="T9" fmla="*/ 112 h 229"/>
              <a:gd name="T10" fmla="*/ 208 w 249"/>
              <a:gd name="T11" fmla="*/ 113 h 229"/>
              <a:gd name="T12" fmla="*/ 196 w 249"/>
              <a:gd name="T13" fmla="*/ 108 h 229"/>
              <a:gd name="T14" fmla="*/ 204 w 249"/>
              <a:gd name="T15" fmla="*/ 81 h 229"/>
              <a:gd name="T16" fmla="*/ 189 w 249"/>
              <a:gd name="T17" fmla="*/ 59 h 229"/>
              <a:gd name="T18" fmla="*/ 176 w 249"/>
              <a:gd name="T19" fmla="*/ 58 h 229"/>
              <a:gd name="T20" fmla="*/ 172 w 249"/>
              <a:gd name="T21" fmla="*/ 52 h 229"/>
              <a:gd name="T22" fmla="*/ 163 w 249"/>
              <a:gd name="T23" fmla="*/ 45 h 229"/>
              <a:gd name="T24" fmla="*/ 149 w 249"/>
              <a:gd name="T25" fmla="*/ 43 h 229"/>
              <a:gd name="T26" fmla="*/ 144 w 249"/>
              <a:gd name="T27" fmla="*/ 15 h 229"/>
              <a:gd name="T28" fmla="*/ 121 w 249"/>
              <a:gd name="T29" fmla="*/ 12 h 229"/>
              <a:gd name="T30" fmla="*/ 119 w 249"/>
              <a:gd name="T31" fmla="*/ 8 h 229"/>
              <a:gd name="T32" fmla="*/ 114 w 249"/>
              <a:gd name="T33" fmla="*/ 1 h 229"/>
              <a:gd name="T34" fmla="*/ 106 w 249"/>
              <a:gd name="T35" fmla="*/ 3 h 229"/>
              <a:gd name="T36" fmla="*/ 91 w 249"/>
              <a:gd name="T37" fmla="*/ 8 h 229"/>
              <a:gd name="T38" fmla="*/ 79 w 249"/>
              <a:gd name="T39" fmla="*/ 13 h 229"/>
              <a:gd name="T40" fmla="*/ 69 w 249"/>
              <a:gd name="T41" fmla="*/ 31 h 229"/>
              <a:gd name="T42" fmla="*/ 60 w 249"/>
              <a:gd name="T43" fmla="*/ 48 h 229"/>
              <a:gd name="T44" fmla="*/ 63 w 249"/>
              <a:gd name="T45" fmla="*/ 81 h 229"/>
              <a:gd name="T46" fmla="*/ 48 w 249"/>
              <a:gd name="T47" fmla="*/ 98 h 229"/>
              <a:gd name="T48" fmla="*/ 52 w 249"/>
              <a:gd name="T49" fmla="*/ 124 h 229"/>
              <a:gd name="T50" fmla="*/ 27 w 249"/>
              <a:gd name="T51" fmla="*/ 144 h 229"/>
              <a:gd name="T52" fmla="*/ 18 w 249"/>
              <a:gd name="T53" fmla="*/ 136 h 229"/>
              <a:gd name="T54" fmla="*/ 8 w 249"/>
              <a:gd name="T55" fmla="*/ 140 h 229"/>
              <a:gd name="T56" fmla="*/ 4 w 249"/>
              <a:gd name="T57" fmla="*/ 150 h 229"/>
              <a:gd name="T58" fmla="*/ 5 w 249"/>
              <a:gd name="T59" fmla="*/ 159 h 229"/>
              <a:gd name="T60" fmla="*/ 15 w 249"/>
              <a:gd name="T61" fmla="*/ 182 h 229"/>
              <a:gd name="T62" fmla="*/ 11 w 249"/>
              <a:gd name="T63" fmla="*/ 193 h 229"/>
              <a:gd name="T64" fmla="*/ 26 w 249"/>
              <a:gd name="T65" fmla="*/ 216 h 229"/>
              <a:gd name="T66" fmla="*/ 47 w 249"/>
              <a:gd name="T67" fmla="*/ 213 h 229"/>
              <a:gd name="T68" fmla="*/ 53 w 249"/>
              <a:gd name="T69" fmla="*/ 212 h 229"/>
              <a:gd name="T70" fmla="*/ 65 w 249"/>
              <a:gd name="T71" fmla="*/ 217 h 229"/>
              <a:gd name="T72" fmla="*/ 70 w 249"/>
              <a:gd name="T73" fmla="*/ 214 h 229"/>
              <a:gd name="T74" fmla="*/ 73 w 249"/>
              <a:gd name="T75" fmla="*/ 203 h 229"/>
              <a:gd name="T76" fmla="*/ 82 w 249"/>
              <a:gd name="T77" fmla="*/ 202 h 229"/>
              <a:gd name="T78" fmla="*/ 84 w 249"/>
              <a:gd name="T79" fmla="*/ 213 h 229"/>
              <a:gd name="T80" fmla="*/ 101 w 249"/>
              <a:gd name="T81" fmla="*/ 221 h 229"/>
              <a:gd name="T82" fmla="*/ 119 w 249"/>
              <a:gd name="T83" fmla="*/ 206 h 229"/>
              <a:gd name="T84" fmla="*/ 132 w 249"/>
              <a:gd name="T85" fmla="*/ 213 h 229"/>
              <a:gd name="T86" fmla="*/ 145 w 249"/>
              <a:gd name="T87" fmla="*/ 214 h 229"/>
              <a:gd name="T88" fmla="*/ 153 w 249"/>
              <a:gd name="T89" fmla="*/ 208 h 229"/>
              <a:gd name="T90" fmla="*/ 162 w 249"/>
              <a:gd name="T91" fmla="*/ 211 h 229"/>
              <a:gd name="T92" fmla="*/ 170 w 249"/>
              <a:gd name="T93" fmla="*/ 229 h 229"/>
              <a:gd name="T94" fmla="*/ 188 w 249"/>
              <a:gd name="T95" fmla="*/ 223 h 229"/>
              <a:gd name="T96" fmla="*/ 202 w 249"/>
              <a:gd name="T97" fmla="*/ 205 h 229"/>
              <a:gd name="T98" fmla="*/ 231 w 249"/>
              <a:gd name="T99" fmla="*/ 185 h 229"/>
              <a:gd name="T100" fmla="*/ 248 w 249"/>
              <a:gd name="T101" fmla="*/ 176 h 229"/>
              <a:gd name="T102" fmla="*/ 249 w 249"/>
              <a:gd name="T103" fmla="*/ 16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 h="229">
                <a:moveTo>
                  <a:pt x="249" y="168"/>
                </a:moveTo>
                <a:cubicBezTo>
                  <a:pt x="249" y="165"/>
                  <a:pt x="249" y="157"/>
                  <a:pt x="249" y="154"/>
                </a:cubicBezTo>
                <a:cubicBezTo>
                  <a:pt x="248" y="153"/>
                  <a:pt x="247" y="151"/>
                  <a:pt x="240" y="147"/>
                </a:cubicBezTo>
                <a:cubicBezTo>
                  <a:pt x="237" y="145"/>
                  <a:pt x="237" y="141"/>
                  <a:pt x="236" y="137"/>
                </a:cubicBezTo>
                <a:cubicBezTo>
                  <a:pt x="236" y="137"/>
                  <a:pt x="236" y="136"/>
                  <a:pt x="236" y="135"/>
                </a:cubicBezTo>
                <a:cubicBezTo>
                  <a:pt x="236" y="135"/>
                  <a:pt x="235" y="135"/>
                  <a:pt x="234" y="135"/>
                </a:cubicBezTo>
                <a:cubicBezTo>
                  <a:pt x="233" y="135"/>
                  <a:pt x="232" y="136"/>
                  <a:pt x="231" y="135"/>
                </a:cubicBezTo>
                <a:cubicBezTo>
                  <a:pt x="227" y="135"/>
                  <a:pt x="224" y="131"/>
                  <a:pt x="222" y="128"/>
                </a:cubicBezTo>
                <a:cubicBezTo>
                  <a:pt x="219" y="124"/>
                  <a:pt x="218" y="115"/>
                  <a:pt x="218" y="114"/>
                </a:cubicBezTo>
                <a:cubicBezTo>
                  <a:pt x="217" y="114"/>
                  <a:pt x="216" y="113"/>
                  <a:pt x="212" y="112"/>
                </a:cubicBezTo>
                <a:cubicBezTo>
                  <a:pt x="211" y="112"/>
                  <a:pt x="211" y="112"/>
                  <a:pt x="211" y="112"/>
                </a:cubicBezTo>
                <a:cubicBezTo>
                  <a:pt x="210" y="112"/>
                  <a:pt x="209" y="112"/>
                  <a:pt x="208" y="113"/>
                </a:cubicBezTo>
                <a:cubicBezTo>
                  <a:pt x="206" y="114"/>
                  <a:pt x="205" y="114"/>
                  <a:pt x="203" y="114"/>
                </a:cubicBezTo>
                <a:cubicBezTo>
                  <a:pt x="200" y="113"/>
                  <a:pt x="198" y="112"/>
                  <a:pt x="196" y="108"/>
                </a:cubicBezTo>
                <a:cubicBezTo>
                  <a:pt x="192" y="103"/>
                  <a:pt x="203" y="93"/>
                  <a:pt x="205" y="92"/>
                </a:cubicBezTo>
                <a:cubicBezTo>
                  <a:pt x="206" y="90"/>
                  <a:pt x="205" y="84"/>
                  <a:pt x="204" y="81"/>
                </a:cubicBezTo>
                <a:cubicBezTo>
                  <a:pt x="204" y="78"/>
                  <a:pt x="204" y="77"/>
                  <a:pt x="204" y="75"/>
                </a:cubicBezTo>
                <a:cubicBezTo>
                  <a:pt x="203" y="73"/>
                  <a:pt x="191" y="61"/>
                  <a:pt x="189" y="59"/>
                </a:cubicBezTo>
                <a:cubicBezTo>
                  <a:pt x="188" y="59"/>
                  <a:pt x="184" y="59"/>
                  <a:pt x="182" y="59"/>
                </a:cubicBezTo>
                <a:cubicBezTo>
                  <a:pt x="180" y="59"/>
                  <a:pt x="178" y="59"/>
                  <a:pt x="176" y="58"/>
                </a:cubicBezTo>
                <a:cubicBezTo>
                  <a:pt x="175" y="58"/>
                  <a:pt x="174" y="58"/>
                  <a:pt x="173" y="57"/>
                </a:cubicBezTo>
                <a:cubicBezTo>
                  <a:pt x="172" y="55"/>
                  <a:pt x="172" y="53"/>
                  <a:pt x="172" y="52"/>
                </a:cubicBezTo>
                <a:cubicBezTo>
                  <a:pt x="173" y="51"/>
                  <a:pt x="173" y="50"/>
                  <a:pt x="173" y="50"/>
                </a:cubicBezTo>
                <a:cubicBezTo>
                  <a:pt x="172" y="49"/>
                  <a:pt x="166" y="46"/>
                  <a:pt x="163" y="45"/>
                </a:cubicBezTo>
                <a:cubicBezTo>
                  <a:pt x="163" y="45"/>
                  <a:pt x="161" y="45"/>
                  <a:pt x="160" y="45"/>
                </a:cubicBezTo>
                <a:cubicBezTo>
                  <a:pt x="155" y="44"/>
                  <a:pt x="151" y="44"/>
                  <a:pt x="149" y="43"/>
                </a:cubicBezTo>
                <a:cubicBezTo>
                  <a:pt x="145" y="40"/>
                  <a:pt x="144" y="22"/>
                  <a:pt x="144" y="20"/>
                </a:cubicBezTo>
                <a:cubicBezTo>
                  <a:pt x="144" y="19"/>
                  <a:pt x="144" y="17"/>
                  <a:pt x="144" y="15"/>
                </a:cubicBezTo>
                <a:cubicBezTo>
                  <a:pt x="143" y="16"/>
                  <a:pt x="142" y="17"/>
                  <a:pt x="140" y="17"/>
                </a:cubicBezTo>
                <a:cubicBezTo>
                  <a:pt x="138" y="18"/>
                  <a:pt x="126" y="15"/>
                  <a:pt x="121" y="12"/>
                </a:cubicBezTo>
                <a:cubicBezTo>
                  <a:pt x="120" y="11"/>
                  <a:pt x="119" y="10"/>
                  <a:pt x="119" y="9"/>
                </a:cubicBezTo>
                <a:cubicBezTo>
                  <a:pt x="119" y="8"/>
                  <a:pt x="119" y="8"/>
                  <a:pt x="119" y="8"/>
                </a:cubicBezTo>
                <a:cubicBezTo>
                  <a:pt x="118" y="6"/>
                  <a:pt x="117" y="2"/>
                  <a:pt x="116" y="2"/>
                </a:cubicBezTo>
                <a:cubicBezTo>
                  <a:pt x="116" y="2"/>
                  <a:pt x="115" y="1"/>
                  <a:pt x="114" y="1"/>
                </a:cubicBezTo>
                <a:cubicBezTo>
                  <a:pt x="112" y="1"/>
                  <a:pt x="109" y="0"/>
                  <a:pt x="108" y="1"/>
                </a:cubicBezTo>
                <a:cubicBezTo>
                  <a:pt x="107" y="1"/>
                  <a:pt x="107" y="2"/>
                  <a:pt x="106" y="3"/>
                </a:cubicBezTo>
                <a:cubicBezTo>
                  <a:pt x="104" y="5"/>
                  <a:pt x="102" y="7"/>
                  <a:pt x="98" y="8"/>
                </a:cubicBezTo>
                <a:cubicBezTo>
                  <a:pt x="96" y="8"/>
                  <a:pt x="94" y="8"/>
                  <a:pt x="91" y="8"/>
                </a:cubicBezTo>
                <a:cubicBezTo>
                  <a:pt x="88" y="8"/>
                  <a:pt x="82" y="7"/>
                  <a:pt x="81" y="8"/>
                </a:cubicBezTo>
                <a:cubicBezTo>
                  <a:pt x="81" y="9"/>
                  <a:pt x="80" y="11"/>
                  <a:pt x="79" y="13"/>
                </a:cubicBezTo>
                <a:cubicBezTo>
                  <a:pt x="77" y="19"/>
                  <a:pt x="75" y="24"/>
                  <a:pt x="73" y="26"/>
                </a:cubicBezTo>
                <a:cubicBezTo>
                  <a:pt x="72" y="27"/>
                  <a:pt x="71" y="29"/>
                  <a:pt x="69" y="31"/>
                </a:cubicBezTo>
                <a:cubicBezTo>
                  <a:pt x="64" y="36"/>
                  <a:pt x="61" y="40"/>
                  <a:pt x="58" y="41"/>
                </a:cubicBezTo>
                <a:cubicBezTo>
                  <a:pt x="58" y="44"/>
                  <a:pt x="59" y="47"/>
                  <a:pt x="60" y="48"/>
                </a:cubicBezTo>
                <a:cubicBezTo>
                  <a:pt x="60" y="48"/>
                  <a:pt x="70" y="62"/>
                  <a:pt x="69" y="65"/>
                </a:cubicBezTo>
                <a:cubicBezTo>
                  <a:pt x="68" y="67"/>
                  <a:pt x="65" y="78"/>
                  <a:pt x="63" y="81"/>
                </a:cubicBezTo>
                <a:cubicBezTo>
                  <a:pt x="63" y="81"/>
                  <a:pt x="62" y="82"/>
                  <a:pt x="60" y="84"/>
                </a:cubicBezTo>
                <a:cubicBezTo>
                  <a:pt x="57" y="87"/>
                  <a:pt x="49" y="95"/>
                  <a:pt x="48" y="98"/>
                </a:cubicBezTo>
                <a:cubicBezTo>
                  <a:pt x="49" y="98"/>
                  <a:pt x="54" y="119"/>
                  <a:pt x="53" y="122"/>
                </a:cubicBezTo>
                <a:cubicBezTo>
                  <a:pt x="52" y="124"/>
                  <a:pt x="52" y="124"/>
                  <a:pt x="52" y="124"/>
                </a:cubicBezTo>
                <a:cubicBezTo>
                  <a:pt x="46" y="136"/>
                  <a:pt x="44" y="140"/>
                  <a:pt x="42" y="142"/>
                </a:cubicBezTo>
                <a:cubicBezTo>
                  <a:pt x="40" y="143"/>
                  <a:pt x="30" y="146"/>
                  <a:pt x="27" y="144"/>
                </a:cubicBezTo>
                <a:cubicBezTo>
                  <a:pt x="26" y="143"/>
                  <a:pt x="25" y="142"/>
                  <a:pt x="24" y="141"/>
                </a:cubicBezTo>
                <a:cubicBezTo>
                  <a:pt x="22" y="140"/>
                  <a:pt x="19" y="136"/>
                  <a:pt x="18" y="136"/>
                </a:cubicBezTo>
                <a:cubicBezTo>
                  <a:pt x="18" y="136"/>
                  <a:pt x="17" y="136"/>
                  <a:pt x="15" y="137"/>
                </a:cubicBezTo>
                <a:cubicBezTo>
                  <a:pt x="14" y="137"/>
                  <a:pt x="9" y="139"/>
                  <a:pt x="8" y="140"/>
                </a:cubicBezTo>
                <a:cubicBezTo>
                  <a:pt x="8" y="143"/>
                  <a:pt x="6" y="147"/>
                  <a:pt x="5" y="149"/>
                </a:cubicBezTo>
                <a:cubicBezTo>
                  <a:pt x="5" y="149"/>
                  <a:pt x="4" y="150"/>
                  <a:pt x="4" y="150"/>
                </a:cubicBezTo>
                <a:cubicBezTo>
                  <a:pt x="0" y="154"/>
                  <a:pt x="0" y="155"/>
                  <a:pt x="0" y="156"/>
                </a:cubicBezTo>
                <a:cubicBezTo>
                  <a:pt x="1" y="157"/>
                  <a:pt x="3" y="158"/>
                  <a:pt x="5" y="159"/>
                </a:cubicBezTo>
                <a:cubicBezTo>
                  <a:pt x="11" y="163"/>
                  <a:pt x="14" y="165"/>
                  <a:pt x="14" y="168"/>
                </a:cubicBezTo>
                <a:cubicBezTo>
                  <a:pt x="16" y="173"/>
                  <a:pt x="16" y="180"/>
                  <a:pt x="15" y="182"/>
                </a:cubicBezTo>
                <a:cubicBezTo>
                  <a:pt x="12" y="185"/>
                  <a:pt x="11" y="189"/>
                  <a:pt x="11" y="190"/>
                </a:cubicBezTo>
                <a:cubicBezTo>
                  <a:pt x="11" y="191"/>
                  <a:pt x="11" y="192"/>
                  <a:pt x="11" y="193"/>
                </a:cubicBezTo>
                <a:cubicBezTo>
                  <a:pt x="12" y="195"/>
                  <a:pt x="13" y="203"/>
                  <a:pt x="14" y="204"/>
                </a:cubicBezTo>
                <a:cubicBezTo>
                  <a:pt x="14" y="205"/>
                  <a:pt x="21" y="211"/>
                  <a:pt x="26" y="216"/>
                </a:cubicBezTo>
                <a:cubicBezTo>
                  <a:pt x="29" y="212"/>
                  <a:pt x="35" y="208"/>
                  <a:pt x="38" y="207"/>
                </a:cubicBezTo>
                <a:cubicBezTo>
                  <a:pt x="42" y="206"/>
                  <a:pt x="45" y="210"/>
                  <a:pt x="47" y="213"/>
                </a:cubicBezTo>
                <a:cubicBezTo>
                  <a:pt x="48" y="214"/>
                  <a:pt x="48" y="214"/>
                  <a:pt x="48" y="214"/>
                </a:cubicBezTo>
                <a:cubicBezTo>
                  <a:pt x="48" y="214"/>
                  <a:pt x="49" y="215"/>
                  <a:pt x="53" y="212"/>
                </a:cubicBezTo>
                <a:cubicBezTo>
                  <a:pt x="57" y="210"/>
                  <a:pt x="59" y="213"/>
                  <a:pt x="62" y="215"/>
                </a:cubicBezTo>
                <a:cubicBezTo>
                  <a:pt x="63" y="216"/>
                  <a:pt x="64" y="217"/>
                  <a:pt x="65" y="217"/>
                </a:cubicBezTo>
                <a:cubicBezTo>
                  <a:pt x="66" y="218"/>
                  <a:pt x="66" y="218"/>
                  <a:pt x="68" y="216"/>
                </a:cubicBezTo>
                <a:cubicBezTo>
                  <a:pt x="68" y="216"/>
                  <a:pt x="69" y="215"/>
                  <a:pt x="70" y="214"/>
                </a:cubicBezTo>
                <a:cubicBezTo>
                  <a:pt x="71" y="213"/>
                  <a:pt x="72" y="207"/>
                  <a:pt x="72" y="205"/>
                </a:cubicBezTo>
                <a:cubicBezTo>
                  <a:pt x="73" y="203"/>
                  <a:pt x="73" y="203"/>
                  <a:pt x="73" y="203"/>
                </a:cubicBezTo>
                <a:cubicBezTo>
                  <a:pt x="73" y="201"/>
                  <a:pt x="74" y="200"/>
                  <a:pt x="75" y="200"/>
                </a:cubicBezTo>
                <a:cubicBezTo>
                  <a:pt x="77" y="199"/>
                  <a:pt x="79" y="200"/>
                  <a:pt x="82" y="202"/>
                </a:cubicBezTo>
                <a:cubicBezTo>
                  <a:pt x="85" y="204"/>
                  <a:pt x="84" y="207"/>
                  <a:pt x="84" y="210"/>
                </a:cubicBezTo>
                <a:cubicBezTo>
                  <a:pt x="84" y="211"/>
                  <a:pt x="84" y="212"/>
                  <a:pt x="84" y="213"/>
                </a:cubicBezTo>
                <a:cubicBezTo>
                  <a:pt x="84" y="214"/>
                  <a:pt x="85" y="216"/>
                  <a:pt x="94" y="221"/>
                </a:cubicBezTo>
                <a:cubicBezTo>
                  <a:pt x="95" y="221"/>
                  <a:pt x="99" y="221"/>
                  <a:pt x="101" y="221"/>
                </a:cubicBezTo>
                <a:cubicBezTo>
                  <a:pt x="102" y="219"/>
                  <a:pt x="106" y="211"/>
                  <a:pt x="107" y="209"/>
                </a:cubicBezTo>
                <a:cubicBezTo>
                  <a:pt x="109" y="205"/>
                  <a:pt x="114" y="205"/>
                  <a:pt x="119" y="206"/>
                </a:cubicBezTo>
                <a:cubicBezTo>
                  <a:pt x="121" y="206"/>
                  <a:pt x="123" y="206"/>
                  <a:pt x="123" y="206"/>
                </a:cubicBezTo>
                <a:cubicBezTo>
                  <a:pt x="126" y="204"/>
                  <a:pt x="129" y="207"/>
                  <a:pt x="132" y="213"/>
                </a:cubicBezTo>
                <a:cubicBezTo>
                  <a:pt x="133" y="213"/>
                  <a:pt x="134" y="214"/>
                  <a:pt x="144" y="214"/>
                </a:cubicBezTo>
                <a:cubicBezTo>
                  <a:pt x="145" y="214"/>
                  <a:pt x="145" y="214"/>
                  <a:pt x="145" y="214"/>
                </a:cubicBezTo>
                <a:cubicBezTo>
                  <a:pt x="147" y="214"/>
                  <a:pt x="150" y="210"/>
                  <a:pt x="152" y="209"/>
                </a:cubicBezTo>
                <a:cubicBezTo>
                  <a:pt x="153" y="208"/>
                  <a:pt x="153" y="208"/>
                  <a:pt x="153" y="208"/>
                </a:cubicBezTo>
                <a:cubicBezTo>
                  <a:pt x="154" y="206"/>
                  <a:pt x="155" y="206"/>
                  <a:pt x="156" y="206"/>
                </a:cubicBezTo>
                <a:cubicBezTo>
                  <a:pt x="158" y="206"/>
                  <a:pt x="160" y="209"/>
                  <a:pt x="162" y="211"/>
                </a:cubicBezTo>
                <a:cubicBezTo>
                  <a:pt x="163" y="212"/>
                  <a:pt x="164" y="213"/>
                  <a:pt x="164" y="214"/>
                </a:cubicBezTo>
                <a:cubicBezTo>
                  <a:pt x="167" y="217"/>
                  <a:pt x="169" y="226"/>
                  <a:pt x="170" y="229"/>
                </a:cubicBezTo>
                <a:cubicBezTo>
                  <a:pt x="173" y="227"/>
                  <a:pt x="176" y="225"/>
                  <a:pt x="177" y="224"/>
                </a:cubicBezTo>
                <a:cubicBezTo>
                  <a:pt x="180" y="222"/>
                  <a:pt x="184" y="223"/>
                  <a:pt x="188" y="223"/>
                </a:cubicBezTo>
                <a:cubicBezTo>
                  <a:pt x="192" y="223"/>
                  <a:pt x="194" y="222"/>
                  <a:pt x="199" y="220"/>
                </a:cubicBezTo>
                <a:cubicBezTo>
                  <a:pt x="204" y="217"/>
                  <a:pt x="202" y="209"/>
                  <a:pt x="202" y="205"/>
                </a:cubicBezTo>
                <a:cubicBezTo>
                  <a:pt x="202" y="201"/>
                  <a:pt x="218" y="188"/>
                  <a:pt x="218" y="188"/>
                </a:cubicBezTo>
                <a:cubicBezTo>
                  <a:pt x="220" y="186"/>
                  <a:pt x="226" y="185"/>
                  <a:pt x="231" y="185"/>
                </a:cubicBezTo>
                <a:cubicBezTo>
                  <a:pt x="237" y="185"/>
                  <a:pt x="241" y="182"/>
                  <a:pt x="241" y="182"/>
                </a:cubicBezTo>
                <a:cubicBezTo>
                  <a:pt x="244" y="179"/>
                  <a:pt x="247" y="179"/>
                  <a:pt x="248" y="176"/>
                </a:cubicBezTo>
                <a:cubicBezTo>
                  <a:pt x="248" y="174"/>
                  <a:pt x="249" y="172"/>
                  <a:pt x="249" y="170"/>
                </a:cubicBezTo>
                <a:cubicBezTo>
                  <a:pt x="249" y="170"/>
                  <a:pt x="248" y="169"/>
                  <a:pt x="249" y="16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285"/>
          <p:cNvSpPr>
            <a:spLocks/>
          </p:cNvSpPr>
          <p:nvPr/>
        </p:nvSpPr>
        <p:spPr bwMode="auto">
          <a:xfrm>
            <a:off x="5356681" y="6412926"/>
            <a:ext cx="174402" cy="281292"/>
          </a:xfrm>
          <a:custGeom>
            <a:avLst/>
            <a:gdLst>
              <a:gd name="T0" fmla="*/ 23 w 62"/>
              <a:gd name="T1" fmla="*/ 78 h 100"/>
              <a:gd name="T2" fmla="*/ 11 w 62"/>
              <a:gd name="T3" fmla="*/ 79 h 100"/>
              <a:gd name="T4" fmla="*/ 8 w 62"/>
              <a:gd name="T5" fmla="*/ 78 h 100"/>
              <a:gd name="T6" fmla="*/ 4 w 62"/>
              <a:gd name="T7" fmla="*/ 77 h 100"/>
              <a:gd name="T8" fmla="*/ 3 w 62"/>
              <a:gd name="T9" fmla="*/ 78 h 100"/>
              <a:gd name="T10" fmla="*/ 0 w 62"/>
              <a:gd name="T11" fmla="*/ 80 h 100"/>
              <a:gd name="T12" fmla="*/ 1 w 62"/>
              <a:gd name="T13" fmla="*/ 81 h 100"/>
              <a:gd name="T14" fmla="*/ 11 w 62"/>
              <a:gd name="T15" fmla="*/ 95 h 100"/>
              <a:gd name="T16" fmla="*/ 12 w 62"/>
              <a:gd name="T17" fmla="*/ 98 h 100"/>
              <a:gd name="T18" fmla="*/ 12 w 62"/>
              <a:gd name="T19" fmla="*/ 100 h 100"/>
              <a:gd name="T20" fmla="*/ 12 w 62"/>
              <a:gd name="T21" fmla="*/ 100 h 100"/>
              <a:gd name="T22" fmla="*/ 18 w 62"/>
              <a:gd name="T23" fmla="*/ 96 h 100"/>
              <a:gd name="T24" fmla="*/ 19 w 62"/>
              <a:gd name="T25" fmla="*/ 97 h 100"/>
              <a:gd name="T26" fmla="*/ 21 w 62"/>
              <a:gd name="T27" fmla="*/ 95 h 100"/>
              <a:gd name="T28" fmla="*/ 21 w 62"/>
              <a:gd name="T29" fmla="*/ 95 h 100"/>
              <a:gd name="T30" fmla="*/ 24 w 62"/>
              <a:gd name="T31" fmla="*/ 90 h 100"/>
              <a:gd name="T32" fmla="*/ 36 w 62"/>
              <a:gd name="T33" fmla="*/ 76 h 100"/>
              <a:gd name="T34" fmla="*/ 48 w 62"/>
              <a:gd name="T35" fmla="*/ 60 h 100"/>
              <a:gd name="T36" fmla="*/ 50 w 62"/>
              <a:gd name="T37" fmla="*/ 59 h 100"/>
              <a:gd name="T38" fmla="*/ 54 w 62"/>
              <a:gd name="T39" fmla="*/ 57 h 100"/>
              <a:gd name="T40" fmla="*/ 57 w 62"/>
              <a:gd name="T41" fmla="*/ 59 h 100"/>
              <a:gd name="T42" fmla="*/ 59 w 62"/>
              <a:gd name="T43" fmla="*/ 65 h 100"/>
              <a:gd name="T44" fmla="*/ 60 w 62"/>
              <a:gd name="T45" fmla="*/ 59 h 100"/>
              <a:gd name="T46" fmla="*/ 60 w 62"/>
              <a:gd name="T47" fmla="*/ 55 h 100"/>
              <a:gd name="T48" fmla="*/ 61 w 62"/>
              <a:gd name="T49" fmla="*/ 37 h 100"/>
              <a:gd name="T50" fmla="*/ 48 w 62"/>
              <a:gd name="T51" fmla="*/ 27 h 100"/>
              <a:gd name="T52" fmla="*/ 48 w 62"/>
              <a:gd name="T53" fmla="*/ 26 h 100"/>
              <a:gd name="T54" fmla="*/ 45 w 62"/>
              <a:gd name="T55" fmla="*/ 20 h 100"/>
              <a:gd name="T56" fmla="*/ 36 w 62"/>
              <a:gd name="T57" fmla="*/ 16 h 100"/>
              <a:gd name="T58" fmla="*/ 29 w 62"/>
              <a:gd name="T59" fmla="*/ 18 h 100"/>
              <a:gd name="T60" fmla="*/ 23 w 62"/>
              <a:gd name="T61" fmla="*/ 15 h 100"/>
              <a:gd name="T62" fmla="*/ 17 w 62"/>
              <a:gd name="T63" fmla="*/ 6 h 100"/>
              <a:gd name="T64" fmla="*/ 11 w 62"/>
              <a:gd name="T65" fmla="*/ 0 h 100"/>
              <a:gd name="T66" fmla="*/ 10 w 62"/>
              <a:gd name="T67" fmla="*/ 3 h 100"/>
              <a:gd name="T68" fmla="*/ 13 w 62"/>
              <a:gd name="T69" fmla="*/ 13 h 100"/>
              <a:gd name="T70" fmla="*/ 26 w 62"/>
              <a:gd name="T71" fmla="*/ 27 h 100"/>
              <a:gd name="T72" fmla="*/ 30 w 62"/>
              <a:gd name="T73" fmla="*/ 28 h 100"/>
              <a:gd name="T74" fmla="*/ 30 w 62"/>
              <a:gd name="T75" fmla="*/ 28 h 100"/>
              <a:gd name="T76" fmla="*/ 30 w 62"/>
              <a:gd name="T77" fmla="*/ 28 h 100"/>
              <a:gd name="T78" fmla="*/ 34 w 62"/>
              <a:gd name="T79" fmla="*/ 25 h 100"/>
              <a:gd name="T80" fmla="*/ 36 w 62"/>
              <a:gd name="T81" fmla="*/ 25 h 100"/>
              <a:gd name="T82" fmla="*/ 44 w 62"/>
              <a:gd name="T83" fmla="*/ 30 h 100"/>
              <a:gd name="T84" fmla="*/ 48 w 62"/>
              <a:gd name="T85" fmla="*/ 41 h 100"/>
              <a:gd name="T86" fmla="*/ 48 w 62"/>
              <a:gd name="T87" fmla="*/ 42 h 100"/>
              <a:gd name="T88" fmla="*/ 42 w 62"/>
              <a:gd name="T89" fmla="*/ 47 h 100"/>
              <a:gd name="T90" fmla="*/ 39 w 62"/>
              <a:gd name="T91" fmla="*/ 47 h 100"/>
              <a:gd name="T92" fmla="*/ 37 w 62"/>
              <a:gd name="T93" fmla="*/ 46 h 100"/>
              <a:gd name="T94" fmla="*/ 36 w 62"/>
              <a:gd name="T95" fmla="*/ 46 h 100"/>
              <a:gd name="T96" fmla="*/ 35 w 62"/>
              <a:gd name="T97" fmla="*/ 48 h 100"/>
              <a:gd name="T98" fmla="*/ 30 w 62"/>
              <a:gd name="T99" fmla="*/ 53 h 100"/>
              <a:gd name="T100" fmla="*/ 38 w 62"/>
              <a:gd name="T101" fmla="*/ 54 h 100"/>
              <a:gd name="T102" fmla="*/ 40 w 62"/>
              <a:gd name="T103" fmla="*/ 56 h 100"/>
              <a:gd name="T104" fmla="*/ 38 w 62"/>
              <a:gd name="T105" fmla="*/ 58 h 100"/>
              <a:gd name="T106" fmla="*/ 37 w 62"/>
              <a:gd name="T107" fmla="*/ 58 h 100"/>
              <a:gd name="T108" fmla="*/ 26 w 62"/>
              <a:gd name="T109" fmla="*/ 57 h 100"/>
              <a:gd name="T110" fmla="*/ 26 w 62"/>
              <a:gd name="T111" fmla="*/ 62 h 100"/>
              <a:gd name="T112" fmla="*/ 27 w 62"/>
              <a:gd name="T113" fmla="*/ 65 h 100"/>
              <a:gd name="T114" fmla="*/ 28 w 62"/>
              <a:gd name="T115" fmla="*/ 70 h 100"/>
              <a:gd name="T116" fmla="*/ 23 w 62"/>
              <a:gd name="T117"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100">
                <a:moveTo>
                  <a:pt x="23" y="78"/>
                </a:moveTo>
                <a:cubicBezTo>
                  <a:pt x="21" y="79"/>
                  <a:pt x="15" y="79"/>
                  <a:pt x="11" y="79"/>
                </a:cubicBezTo>
                <a:cubicBezTo>
                  <a:pt x="10" y="79"/>
                  <a:pt x="9" y="79"/>
                  <a:pt x="8" y="78"/>
                </a:cubicBezTo>
                <a:cubicBezTo>
                  <a:pt x="6" y="78"/>
                  <a:pt x="5" y="77"/>
                  <a:pt x="4" y="77"/>
                </a:cubicBezTo>
                <a:cubicBezTo>
                  <a:pt x="3" y="78"/>
                  <a:pt x="3" y="78"/>
                  <a:pt x="3" y="78"/>
                </a:cubicBezTo>
                <a:cubicBezTo>
                  <a:pt x="2" y="79"/>
                  <a:pt x="1" y="79"/>
                  <a:pt x="0" y="80"/>
                </a:cubicBezTo>
                <a:cubicBezTo>
                  <a:pt x="1" y="81"/>
                  <a:pt x="1" y="81"/>
                  <a:pt x="1" y="81"/>
                </a:cubicBezTo>
                <a:cubicBezTo>
                  <a:pt x="5" y="87"/>
                  <a:pt x="10" y="93"/>
                  <a:pt x="11" y="95"/>
                </a:cubicBezTo>
                <a:cubicBezTo>
                  <a:pt x="11" y="95"/>
                  <a:pt x="11" y="97"/>
                  <a:pt x="12" y="98"/>
                </a:cubicBezTo>
                <a:cubicBezTo>
                  <a:pt x="12" y="98"/>
                  <a:pt x="12" y="99"/>
                  <a:pt x="12" y="100"/>
                </a:cubicBezTo>
                <a:cubicBezTo>
                  <a:pt x="12" y="100"/>
                  <a:pt x="12" y="100"/>
                  <a:pt x="12" y="100"/>
                </a:cubicBezTo>
                <a:cubicBezTo>
                  <a:pt x="13" y="98"/>
                  <a:pt x="15" y="96"/>
                  <a:pt x="18" y="96"/>
                </a:cubicBezTo>
                <a:cubicBezTo>
                  <a:pt x="19" y="97"/>
                  <a:pt x="19" y="97"/>
                  <a:pt x="19" y="97"/>
                </a:cubicBezTo>
                <a:cubicBezTo>
                  <a:pt x="21" y="97"/>
                  <a:pt x="21" y="96"/>
                  <a:pt x="21" y="95"/>
                </a:cubicBezTo>
                <a:cubicBezTo>
                  <a:pt x="21" y="95"/>
                  <a:pt x="21" y="95"/>
                  <a:pt x="21" y="95"/>
                </a:cubicBezTo>
                <a:cubicBezTo>
                  <a:pt x="21" y="93"/>
                  <a:pt x="22" y="92"/>
                  <a:pt x="24" y="90"/>
                </a:cubicBezTo>
                <a:cubicBezTo>
                  <a:pt x="27" y="87"/>
                  <a:pt x="35" y="78"/>
                  <a:pt x="36" y="76"/>
                </a:cubicBezTo>
                <a:cubicBezTo>
                  <a:pt x="37" y="74"/>
                  <a:pt x="45" y="62"/>
                  <a:pt x="48" y="60"/>
                </a:cubicBezTo>
                <a:cubicBezTo>
                  <a:pt x="48" y="60"/>
                  <a:pt x="49" y="59"/>
                  <a:pt x="50" y="59"/>
                </a:cubicBezTo>
                <a:cubicBezTo>
                  <a:pt x="51" y="58"/>
                  <a:pt x="53" y="57"/>
                  <a:pt x="54" y="57"/>
                </a:cubicBezTo>
                <a:cubicBezTo>
                  <a:pt x="55" y="57"/>
                  <a:pt x="57" y="57"/>
                  <a:pt x="57" y="59"/>
                </a:cubicBezTo>
                <a:cubicBezTo>
                  <a:pt x="58" y="60"/>
                  <a:pt x="58" y="63"/>
                  <a:pt x="59" y="65"/>
                </a:cubicBezTo>
                <a:cubicBezTo>
                  <a:pt x="60" y="63"/>
                  <a:pt x="60" y="61"/>
                  <a:pt x="60" y="59"/>
                </a:cubicBezTo>
                <a:cubicBezTo>
                  <a:pt x="60" y="59"/>
                  <a:pt x="60" y="57"/>
                  <a:pt x="60" y="55"/>
                </a:cubicBezTo>
                <a:cubicBezTo>
                  <a:pt x="62" y="44"/>
                  <a:pt x="62" y="38"/>
                  <a:pt x="61" y="37"/>
                </a:cubicBezTo>
                <a:cubicBezTo>
                  <a:pt x="58" y="35"/>
                  <a:pt x="49" y="27"/>
                  <a:pt x="48" y="27"/>
                </a:cubicBezTo>
                <a:cubicBezTo>
                  <a:pt x="48" y="27"/>
                  <a:pt x="48" y="26"/>
                  <a:pt x="48" y="26"/>
                </a:cubicBezTo>
                <a:cubicBezTo>
                  <a:pt x="45" y="20"/>
                  <a:pt x="45" y="20"/>
                  <a:pt x="45" y="20"/>
                </a:cubicBezTo>
                <a:cubicBezTo>
                  <a:pt x="42" y="18"/>
                  <a:pt x="38" y="16"/>
                  <a:pt x="36" y="16"/>
                </a:cubicBezTo>
                <a:cubicBezTo>
                  <a:pt x="35" y="17"/>
                  <a:pt x="31" y="18"/>
                  <a:pt x="29" y="18"/>
                </a:cubicBezTo>
                <a:cubicBezTo>
                  <a:pt x="25" y="18"/>
                  <a:pt x="24" y="16"/>
                  <a:pt x="23" y="15"/>
                </a:cubicBezTo>
                <a:cubicBezTo>
                  <a:pt x="22" y="13"/>
                  <a:pt x="17" y="6"/>
                  <a:pt x="17" y="6"/>
                </a:cubicBezTo>
                <a:cubicBezTo>
                  <a:pt x="15" y="2"/>
                  <a:pt x="12" y="0"/>
                  <a:pt x="11" y="0"/>
                </a:cubicBezTo>
                <a:cubicBezTo>
                  <a:pt x="10" y="1"/>
                  <a:pt x="10" y="1"/>
                  <a:pt x="10" y="3"/>
                </a:cubicBezTo>
                <a:cubicBezTo>
                  <a:pt x="10" y="7"/>
                  <a:pt x="12" y="10"/>
                  <a:pt x="13" y="13"/>
                </a:cubicBezTo>
                <a:cubicBezTo>
                  <a:pt x="15" y="16"/>
                  <a:pt x="25" y="26"/>
                  <a:pt x="26" y="27"/>
                </a:cubicBezTo>
                <a:cubicBezTo>
                  <a:pt x="27" y="27"/>
                  <a:pt x="29" y="28"/>
                  <a:pt x="30" y="28"/>
                </a:cubicBezTo>
                <a:cubicBezTo>
                  <a:pt x="30" y="28"/>
                  <a:pt x="30" y="28"/>
                  <a:pt x="30" y="28"/>
                </a:cubicBezTo>
                <a:cubicBezTo>
                  <a:pt x="30" y="28"/>
                  <a:pt x="30" y="28"/>
                  <a:pt x="30" y="28"/>
                </a:cubicBezTo>
                <a:cubicBezTo>
                  <a:pt x="31" y="27"/>
                  <a:pt x="32" y="25"/>
                  <a:pt x="34" y="25"/>
                </a:cubicBezTo>
                <a:cubicBezTo>
                  <a:pt x="35" y="25"/>
                  <a:pt x="36" y="25"/>
                  <a:pt x="36" y="25"/>
                </a:cubicBezTo>
                <a:cubicBezTo>
                  <a:pt x="39" y="26"/>
                  <a:pt x="42" y="27"/>
                  <a:pt x="44" y="30"/>
                </a:cubicBezTo>
                <a:cubicBezTo>
                  <a:pt x="45" y="32"/>
                  <a:pt x="49" y="38"/>
                  <a:pt x="48" y="41"/>
                </a:cubicBezTo>
                <a:cubicBezTo>
                  <a:pt x="48" y="42"/>
                  <a:pt x="48" y="42"/>
                  <a:pt x="48" y="42"/>
                </a:cubicBezTo>
                <a:cubicBezTo>
                  <a:pt x="46" y="44"/>
                  <a:pt x="45" y="47"/>
                  <a:pt x="42" y="47"/>
                </a:cubicBezTo>
                <a:cubicBezTo>
                  <a:pt x="41" y="47"/>
                  <a:pt x="40" y="47"/>
                  <a:pt x="39" y="47"/>
                </a:cubicBezTo>
                <a:cubicBezTo>
                  <a:pt x="39" y="46"/>
                  <a:pt x="38" y="46"/>
                  <a:pt x="37" y="46"/>
                </a:cubicBezTo>
                <a:cubicBezTo>
                  <a:pt x="36" y="46"/>
                  <a:pt x="36" y="46"/>
                  <a:pt x="36" y="46"/>
                </a:cubicBezTo>
                <a:cubicBezTo>
                  <a:pt x="36" y="47"/>
                  <a:pt x="36" y="48"/>
                  <a:pt x="35" y="48"/>
                </a:cubicBezTo>
                <a:cubicBezTo>
                  <a:pt x="34" y="50"/>
                  <a:pt x="33" y="52"/>
                  <a:pt x="30" y="53"/>
                </a:cubicBezTo>
                <a:cubicBezTo>
                  <a:pt x="38" y="54"/>
                  <a:pt x="38" y="54"/>
                  <a:pt x="38" y="54"/>
                </a:cubicBezTo>
                <a:cubicBezTo>
                  <a:pt x="39" y="54"/>
                  <a:pt x="40" y="55"/>
                  <a:pt x="40" y="56"/>
                </a:cubicBezTo>
                <a:cubicBezTo>
                  <a:pt x="40" y="57"/>
                  <a:pt x="39" y="58"/>
                  <a:pt x="38" y="58"/>
                </a:cubicBezTo>
                <a:cubicBezTo>
                  <a:pt x="38" y="58"/>
                  <a:pt x="38" y="58"/>
                  <a:pt x="37" y="58"/>
                </a:cubicBezTo>
                <a:cubicBezTo>
                  <a:pt x="26" y="57"/>
                  <a:pt x="26" y="57"/>
                  <a:pt x="26" y="57"/>
                </a:cubicBezTo>
                <a:cubicBezTo>
                  <a:pt x="26" y="58"/>
                  <a:pt x="26" y="60"/>
                  <a:pt x="26" y="62"/>
                </a:cubicBezTo>
                <a:cubicBezTo>
                  <a:pt x="27" y="63"/>
                  <a:pt x="27" y="64"/>
                  <a:pt x="27" y="65"/>
                </a:cubicBezTo>
                <a:cubicBezTo>
                  <a:pt x="28" y="67"/>
                  <a:pt x="28" y="68"/>
                  <a:pt x="28" y="70"/>
                </a:cubicBezTo>
                <a:cubicBezTo>
                  <a:pt x="28" y="74"/>
                  <a:pt x="26" y="78"/>
                  <a:pt x="23" y="7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291"/>
          <p:cNvSpPr>
            <a:spLocks/>
          </p:cNvSpPr>
          <p:nvPr/>
        </p:nvSpPr>
        <p:spPr bwMode="auto">
          <a:xfrm>
            <a:off x="5230099" y="6130226"/>
            <a:ext cx="503514" cy="625876"/>
          </a:xfrm>
          <a:custGeom>
            <a:avLst/>
            <a:gdLst>
              <a:gd name="T0" fmla="*/ 62 w 179"/>
              <a:gd name="T1" fmla="*/ 221 h 222"/>
              <a:gd name="T2" fmla="*/ 80 w 179"/>
              <a:gd name="T3" fmla="*/ 209 h 222"/>
              <a:gd name="T4" fmla="*/ 92 w 179"/>
              <a:gd name="T5" fmla="*/ 202 h 222"/>
              <a:gd name="T6" fmla="*/ 107 w 179"/>
              <a:gd name="T7" fmla="*/ 220 h 222"/>
              <a:gd name="T8" fmla="*/ 129 w 179"/>
              <a:gd name="T9" fmla="*/ 206 h 222"/>
              <a:gd name="T10" fmla="*/ 131 w 179"/>
              <a:gd name="T11" fmla="*/ 188 h 222"/>
              <a:gd name="T12" fmla="*/ 146 w 179"/>
              <a:gd name="T13" fmla="*/ 181 h 222"/>
              <a:gd name="T14" fmla="*/ 142 w 179"/>
              <a:gd name="T15" fmla="*/ 173 h 222"/>
              <a:gd name="T16" fmla="*/ 141 w 179"/>
              <a:gd name="T17" fmla="*/ 154 h 222"/>
              <a:gd name="T18" fmla="*/ 143 w 179"/>
              <a:gd name="T19" fmla="*/ 141 h 222"/>
              <a:gd name="T20" fmla="*/ 150 w 179"/>
              <a:gd name="T21" fmla="*/ 127 h 222"/>
              <a:gd name="T22" fmla="*/ 167 w 179"/>
              <a:gd name="T23" fmla="*/ 132 h 222"/>
              <a:gd name="T24" fmla="*/ 179 w 179"/>
              <a:gd name="T25" fmla="*/ 106 h 222"/>
              <a:gd name="T26" fmla="*/ 175 w 179"/>
              <a:gd name="T27" fmla="*/ 102 h 222"/>
              <a:gd name="T28" fmla="*/ 162 w 179"/>
              <a:gd name="T29" fmla="*/ 90 h 222"/>
              <a:gd name="T30" fmla="*/ 154 w 179"/>
              <a:gd name="T31" fmla="*/ 76 h 222"/>
              <a:gd name="T32" fmla="*/ 162 w 179"/>
              <a:gd name="T33" fmla="*/ 59 h 222"/>
              <a:gd name="T34" fmla="*/ 166 w 179"/>
              <a:gd name="T35" fmla="*/ 53 h 222"/>
              <a:gd name="T36" fmla="*/ 145 w 179"/>
              <a:gd name="T37" fmla="*/ 34 h 222"/>
              <a:gd name="T38" fmla="*/ 128 w 179"/>
              <a:gd name="T39" fmla="*/ 29 h 222"/>
              <a:gd name="T40" fmla="*/ 122 w 179"/>
              <a:gd name="T41" fmla="*/ 9 h 222"/>
              <a:gd name="T42" fmla="*/ 90 w 179"/>
              <a:gd name="T43" fmla="*/ 4 h 222"/>
              <a:gd name="T44" fmla="*/ 74 w 179"/>
              <a:gd name="T45" fmla="*/ 33 h 222"/>
              <a:gd name="T46" fmla="*/ 26 w 179"/>
              <a:gd name="T47" fmla="*/ 43 h 222"/>
              <a:gd name="T48" fmla="*/ 5 w 179"/>
              <a:gd name="T49" fmla="*/ 57 h 222"/>
              <a:gd name="T50" fmla="*/ 16 w 179"/>
              <a:gd name="T51" fmla="*/ 108 h 222"/>
              <a:gd name="T52" fmla="*/ 67 w 179"/>
              <a:gd name="T53" fmla="*/ 152 h 222"/>
              <a:gd name="T54" fmla="*/ 77 w 179"/>
              <a:gd name="T55" fmla="*/ 147 h 222"/>
              <a:gd name="T56" fmla="*/ 85 w 179"/>
              <a:gd name="T57" fmla="*/ 143 h 222"/>
              <a:gd name="T58" fmla="*/ 89 w 179"/>
              <a:gd name="T59" fmla="*/ 140 h 222"/>
              <a:gd name="T60" fmla="*/ 79 w 179"/>
              <a:gd name="T61" fmla="*/ 129 h 222"/>
              <a:gd name="T62" fmla="*/ 75 w 179"/>
              <a:gd name="T63" fmla="*/ 132 h 222"/>
              <a:gd name="T64" fmla="*/ 51 w 179"/>
              <a:gd name="T65" fmla="*/ 104 h 222"/>
              <a:gd name="T66" fmla="*/ 72 w 179"/>
              <a:gd name="T67" fmla="*/ 114 h 222"/>
              <a:gd name="T68" fmla="*/ 81 w 179"/>
              <a:gd name="T69" fmla="*/ 112 h 222"/>
              <a:gd name="T70" fmla="*/ 96 w 179"/>
              <a:gd name="T71" fmla="*/ 124 h 222"/>
              <a:gd name="T72" fmla="*/ 109 w 179"/>
              <a:gd name="T73" fmla="*/ 159 h 222"/>
              <a:gd name="T74" fmla="*/ 99 w 179"/>
              <a:gd name="T75" fmla="*/ 161 h 222"/>
              <a:gd name="T76" fmla="*/ 84 w 179"/>
              <a:gd name="T77" fmla="*/ 178 h 222"/>
              <a:gd name="T78" fmla="*/ 70 w 179"/>
              <a:gd name="T79" fmla="*/ 196 h 222"/>
              <a:gd name="T80" fmla="*/ 59 w 179"/>
              <a:gd name="T81" fmla="*/ 204 h 222"/>
              <a:gd name="T82" fmla="*/ 52 w 179"/>
              <a:gd name="T83" fmla="*/ 196 h 222"/>
              <a:gd name="T84" fmla="*/ 41 w 179"/>
              <a:gd name="T85" fmla="*/ 179 h 222"/>
              <a:gd name="T86" fmla="*/ 54 w 179"/>
              <a:gd name="T87" fmla="*/ 174 h 222"/>
              <a:gd name="T88" fmla="*/ 69 w 179"/>
              <a:gd name="T89" fmla="*/ 170 h 222"/>
              <a:gd name="T90" fmla="*/ 67 w 179"/>
              <a:gd name="T91" fmla="*/ 156 h 222"/>
              <a:gd name="T92" fmla="*/ 34 w 179"/>
              <a:gd name="T93" fmla="*/ 20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222">
                <a:moveTo>
                  <a:pt x="53" y="219"/>
                </a:moveTo>
                <a:cubicBezTo>
                  <a:pt x="56" y="219"/>
                  <a:pt x="60" y="220"/>
                  <a:pt x="62" y="222"/>
                </a:cubicBezTo>
                <a:cubicBezTo>
                  <a:pt x="62" y="221"/>
                  <a:pt x="62" y="221"/>
                  <a:pt x="62" y="221"/>
                </a:cubicBezTo>
                <a:cubicBezTo>
                  <a:pt x="72" y="210"/>
                  <a:pt x="72" y="210"/>
                  <a:pt x="72" y="210"/>
                </a:cubicBezTo>
                <a:cubicBezTo>
                  <a:pt x="72" y="210"/>
                  <a:pt x="72" y="209"/>
                  <a:pt x="73" y="209"/>
                </a:cubicBezTo>
                <a:cubicBezTo>
                  <a:pt x="73" y="209"/>
                  <a:pt x="76" y="209"/>
                  <a:pt x="80" y="209"/>
                </a:cubicBezTo>
                <a:cubicBezTo>
                  <a:pt x="82" y="209"/>
                  <a:pt x="83" y="208"/>
                  <a:pt x="83" y="208"/>
                </a:cubicBezTo>
                <a:cubicBezTo>
                  <a:pt x="84" y="207"/>
                  <a:pt x="84" y="206"/>
                  <a:pt x="85" y="205"/>
                </a:cubicBezTo>
                <a:cubicBezTo>
                  <a:pt x="88" y="203"/>
                  <a:pt x="90" y="203"/>
                  <a:pt x="92" y="202"/>
                </a:cubicBezTo>
                <a:cubicBezTo>
                  <a:pt x="92" y="202"/>
                  <a:pt x="92" y="202"/>
                  <a:pt x="92" y="202"/>
                </a:cubicBezTo>
                <a:cubicBezTo>
                  <a:pt x="95" y="201"/>
                  <a:pt x="96" y="203"/>
                  <a:pt x="104" y="215"/>
                </a:cubicBezTo>
                <a:cubicBezTo>
                  <a:pt x="105" y="217"/>
                  <a:pt x="107" y="219"/>
                  <a:pt x="107" y="220"/>
                </a:cubicBezTo>
                <a:cubicBezTo>
                  <a:pt x="108" y="221"/>
                  <a:pt x="115" y="221"/>
                  <a:pt x="119" y="220"/>
                </a:cubicBezTo>
                <a:cubicBezTo>
                  <a:pt x="121" y="219"/>
                  <a:pt x="125" y="213"/>
                  <a:pt x="128" y="208"/>
                </a:cubicBezTo>
                <a:cubicBezTo>
                  <a:pt x="128" y="207"/>
                  <a:pt x="128" y="207"/>
                  <a:pt x="129" y="206"/>
                </a:cubicBezTo>
                <a:cubicBezTo>
                  <a:pt x="130" y="205"/>
                  <a:pt x="130" y="204"/>
                  <a:pt x="131" y="203"/>
                </a:cubicBezTo>
                <a:cubicBezTo>
                  <a:pt x="131" y="201"/>
                  <a:pt x="131" y="195"/>
                  <a:pt x="130" y="191"/>
                </a:cubicBezTo>
                <a:cubicBezTo>
                  <a:pt x="130" y="190"/>
                  <a:pt x="130" y="189"/>
                  <a:pt x="131" y="188"/>
                </a:cubicBezTo>
                <a:cubicBezTo>
                  <a:pt x="132" y="186"/>
                  <a:pt x="135" y="187"/>
                  <a:pt x="137" y="187"/>
                </a:cubicBezTo>
                <a:cubicBezTo>
                  <a:pt x="137" y="187"/>
                  <a:pt x="138" y="187"/>
                  <a:pt x="138" y="187"/>
                </a:cubicBezTo>
                <a:cubicBezTo>
                  <a:pt x="139" y="187"/>
                  <a:pt x="144" y="183"/>
                  <a:pt x="146" y="181"/>
                </a:cubicBezTo>
                <a:cubicBezTo>
                  <a:pt x="147" y="180"/>
                  <a:pt x="148" y="179"/>
                  <a:pt x="148" y="179"/>
                </a:cubicBezTo>
                <a:cubicBezTo>
                  <a:pt x="148" y="179"/>
                  <a:pt x="146" y="177"/>
                  <a:pt x="145" y="176"/>
                </a:cubicBezTo>
                <a:cubicBezTo>
                  <a:pt x="144" y="175"/>
                  <a:pt x="143" y="174"/>
                  <a:pt x="142" y="173"/>
                </a:cubicBezTo>
                <a:cubicBezTo>
                  <a:pt x="139" y="169"/>
                  <a:pt x="142" y="165"/>
                  <a:pt x="144" y="162"/>
                </a:cubicBezTo>
                <a:cubicBezTo>
                  <a:pt x="145" y="161"/>
                  <a:pt x="146" y="159"/>
                  <a:pt x="146" y="158"/>
                </a:cubicBezTo>
                <a:cubicBezTo>
                  <a:pt x="146" y="157"/>
                  <a:pt x="144" y="156"/>
                  <a:pt x="141" y="154"/>
                </a:cubicBezTo>
                <a:cubicBezTo>
                  <a:pt x="140" y="154"/>
                  <a:pt x="139" y="153"/>
                  <a:pt x="139" y="153"/>
                </a:cubicBezTo>
                <a:cubicBezTo>
                  <a:pt x="138" y="150"/>
                  <a:pt x="140" y="147"/>
                  <a:pt x="141" y="144"/>
                </a:cubicBezTo>
                <a:cubicBezTo>
                  <a:pt x="142" y="143"/>
                  <a:pt x="142" y="142"/>
                  <a:pt x="143" y="141"/>
                </a:cubicBezTo>
                <a:cubicBezTo>
                  <a:pt x="143" y="140"/>
                  <a:pt x="143" y="140"/>
                  <a:pt x="143" y="140"/>
                </a:cubicBezTo>
                <a:cubicBezTo>
                  <a:pt x="144" y="137"/>
                  <a:pt x="145" y="135"/>
                  <a:pt x="145" y="133"/>
                </a:cubicBezTo>
                <a:cubicBezTo>
                  <a:pt x="146" y="128"/>
                  <a:pt x="148" y="128"/>
                  <a:pt x="150" y="127"/>
                </a:cubicBezTo>
                <a:cubicBezTo>
                  <a:pt x="150" y="127"/>
                  <a:pt x="150" y="127"/>
                  <a:pt x="150" y="127"/>
                </a:cubicBezTo>
                <a:cubicBezTo>
                  <a:pt x="153" y="126"/>
                  <a:pt x="159" y="129"/>
                  <a:pt x="161" y="132"/>
                </a:cubicBezTo>
                <a:cubicBezTo>
                  <a:pt x="161" y="133"/>
                  <a:pt x="165" y="133"/>
                  <a:pt x="167" y="132"/>
                </a:cubicBezTo>
                <a:cubicBezTo>
                  <a:pt x="170" y="131"/>
                  <a:pt x="172" y="128"/>
                  <a:pt x="173" y="128"/>
                </a:cubicBezTo>
                <a:cubicBezTo>
                  <a:pt x="173" y="127"/>
                  <a:pt x="174" y="117"/>
                  <a:pt x="174" y="113"/>
                </a:cubicBezTo>
                <a:cubicBezTo>
                  <a:pt x="173" y="108"/>
                  <a:pt x="176" y="107"/>
                  <a:pt x="179" y="106"/>
                </a:cubicBezTo>
                <a:cubicBezTo>
                  <a:pt x="179" y="106"/>
                  <a:pt x="179" y="106"/>
                  <a:pt x="179" y="106"/>
                </a:cubicBezTo>
                <a:cubicBezTo>
                  <a:pt x="179" y="105"/>
                  <a:pt x="178" y="105"/>
                  <a:pt x="178" y="105"/>
                </a:cubicBezTo>
                <a:cubicBezTo>
                  <a:pt x="177" y="104"/>
                  <a:pt x="176" y="103"/>
                  <a:pt x="175" y="102"/>
                </a:cubicBezTo>
                <a:cubicBezTo>
                  <a:pt x="174" y="101"/>
                  <a:pt x="172" y="100"/>
                  <a:pt x="170" y="99"/>
                </a:cubicBezTo>
                <a:cubicBezTo>
                  <a:pt x="169" y="98"/>
                  <a:pt x="168" y="98"/>
                  <a:pt x="167" y="97"/>
                </a:cubicBezTo>
                <a:cubicBezTo>
                  <a:pt x="164" y="95"/>
                  <a:pt x="163" y="93"/>
                  <a:pt x="162" y="90"/>
                </a:cubicBezTo>
                <a:cubicBezTo>
                  <a:pt x="162" y="89"/>
                  <a:pt x="161" y="87"/>
                  <a:pt x="159" y="86"/>
                </a:cubicBezTo>
                <a:cubicBezTo>
                  <a:pt x="158" y="85"/>
                  <a:pt x="156" y="83"/>
                  <a:pt x="155" y="80"/>
                </a:cubicBezTo>
                <a:cubicBezTo>
                  <a:pt x="154" y="79"/>
                  <a:pt x="154" y="77"/>
                  <a:pt x="154" y="76"/>
                </a:cubicBezTo>
                <a:cubicBezTo>
                  <a:pt x="156" y="72"/>
                  <a:pt x="162" y="69"/>
                  <a:pt x="164" y="69"/>
                </a:cubicBezTo>
                <a:cubicBezTo>
                  <a:pt x="164" y="68"/>
                  <a:pt x="163" y="66"/>
                  <a:pt x="163" y="65"/>
                </a:cubicBezTo>
                <a:cubicBezTo>
                  <a:pt x="162" y="63"/>
                  <a:pt x="162" y="61"/>
                  <a:pt x="162" y="59"/>
                </a:cubicBezTo>
                <a:cubicBezTo>
                  <a:pt x="162" y="55"/>
                  <a:pt x="164" y="55"/>
                  <a:pt x="166" y="55"/>
                </a:cubicBezTo>
                <a:cubicBezTo>
                  <a:pt x="167" y="55"/>
                  <a:pt x="167" y="55"/>
                  <a:pt x="168" y="55"/>
                </a:cubicBezTo>
                <a:cubicBezTo>
                  <a:pt x="167" y="54"/>
                  <a:pt x="166" y="54"/>
                  <a:pt x="166" y="53"/>
                </a:cubicBezTo>
                <a:cubicBezTo>
                  <a:pt x="165" y="53"/>
                  <a:pt x="164" y="52"/>
                  <a:pt x="164" y="51"/>
                </a:cubicBezTo>
                <a:cubicBezTo>
                  <a:pt x="163" y="51"/>
                  <a:pt x="161" y="49"/>
                  <a:pt x="158" y="46"/>
                </a:cubicBezTo>
                <a:cubicBezTo>
                  <a:pt x="151" y="40"/>
                  <a:pt x="146" y="35"/>
                  <a:pt x="145" y="34"/>
                </a:cubicBezTo>
                <a:cubicBezTo>
                  <a:pt x="145" y="34"/>
                  <a:pt x="142" y="35"/>
                  <a:pt x="141" y="36"/>
                </a:cubicBezTo>
                <a:cubicBezTo>
                  <a:pt x="140" y="36"/>
                  <a:pt x="139" y="37"/>
                  <a:pt x="139" y="37"/>
                </a:cubicBezTo>
                <a:cubicBezTo>
                  <a:pt x="134" y="39"/>
                  <a:pt x="129" y="31"/>
                  <a:pt x="128" y="29"/>
                </a:cubicBezTo>
                <a:cubicBezTo>
                  <a:pt x="127" y="28"/>
                  <a:pt x="128" y="22"/>
                  <a:pt x="131" y="11"/>
                </a:cubicBezTo>
                <a:cubicBezTo>
                  <a:pt x="131" y="11"/>
                  <a:pt x="131" y="11"/>
                  <a:pt x="131" y="11"/>
                </a:cubicBezTo>
                <a:cubicBezTo>
                  <a:pt x="127" y="9"/>
                  <a:pt x="123" y="8"/>
                  <a:pt x="122" y="9"/>
                </a:cubicBezTo>
                <a:cubicBezTo>
                  <a:pt x="120" y="12"/>
                  <a:pt x="118" y="15"/>
                  <a:pt x="115" y="13"/>
                </a:cubicBezTo>
                <a:cubicBezTo>
                  <a:pt x="113" y="10"/>
                  <a:pt x="102" y="2"/>
                  <a:pt x="99" y="1"/>
                </a:cubicBezTo>
                <a:cubicBezTo>
                  <a:pt x="96" y="1"/>
                  <a:pt x="90" y="0"/>
                  <a:pt x="90" y="4"/>
                </a:cubicBezTo>
                <a:cubicBezTo>
                  <a:pt x="90" y="8"/>
                  <a:pt x="95" y="14"/>
                  <a:pt x="95" y="17"/>
                </a:cubicBezTo>
                <a:cubicBezTo>
                  <a:pt x="95" y="21"/>
                  <a:pt x="95" y="35"/>
                  <a:pt x="92" y="35"/>
                </a:cubicBezTo>
                <a:cubicBezTo>
                  <a:pt x="90" y="35"/>
                  <a:pt x="78" y="33"/>
                  <a:pt x="74" y="33"/>
                </a:cubicBezTo>
                <a:cubicBezTo>
                  <a:pt x="71" y="33"/>
                  <a:pt x="47" y="37"/>
                  <a:pt x="45" y="39"/>
                </a:cubicBezTo>
                <a:cubicBezTo>
                  <a:pt x="43" y="42"/>
                  <a:pt x="46" y="48"/>
                  <a:pt x="41" y="48"/>
                </a:cubicBezTo>
                <a:cubicBezTo>
                  <a:pt x="37" y="48"/>
                  <a:pt x="29" y="46"/>
                  <a:pt x="26" y="43"/>
                </a:cubicBezTo>
                <a:cubicBezTo>
                  <a:pt x="23" y="40"/>
                  <a:pt x="23" y="33"/>
                  <a:pt x="17" y="34"/>
                </a:cubicBezTo>
                <a:cubicBezTo>
                  <a:pt x="12" y="34"/>
                  <a:pt x="4" y="38"/>
                  <a:pt x="4" y="42"/>
                </a:cubicBezTo>
                <a:cubicBezTo>
                  <a:pt x="4" y="45"/>
                  <a:pt x="7" y="54"/>
                  <a:pt x="5" y="57"/>
                </a:cubicBezTo>
                <a:cubicBezTo>
                  <a:pt x="3" y="61"/>
                  <a:pt x="0" y="67"/>
                  <a:pt x="3" y="72"/>
                </a:cubicBezTo>
                <a:cubicBezTo>
                  <a:pt x="6" y="77"/>
                  <a:pt x="16" y="85"/>
                  <a:pt x="16" y="89"/>
                </a:cubicBezTo>
                <a:cubicBezTo>
                  <a:pt x="16" y="92"/>
                  <a:pt x="14" y="104"/>
                  <a:pt x="16" y="108"/>
                </a:cubicBezTo>
                <a:cubicBezTo>
                  <a:pt x="17" y="112"/>
                  <a:pt x="28" y="128"/>
                  <a:pt x="28" y="136"/>
                </a:cubicBezTo>
                <a:cubicBezTo>
                  <a:pt x="28" y="138"/>
                  <a:pt x="28" y="142"/>
                  <a:pt x="28" y="147"/>
                </a:cubicBezTo>
                <a:cubicBezTo>
                  <a:pt x="67" y="152"/>
                  <a:pt x="67" y="152"/>
                  <a:pt x="67" y="152"/>
                </a:cubicBezTo>
                <a:cubicBezTo>
                  <a:pt x="68" y="150"/>
                  <a:pt x="71" y="150"/>
                  <a:pt x="72" y="150"/>
                </a:cubicBezTo>
                <a:cubicBezTo>
                  <a:pt x="73" y="150"/>
                  <a:pt x="74" y="150"/>
                  <a:pt x="74" y="149"/>
                </a:cubicBezTo>
                <a:cubicBezTo>
                  <a:pt x="75" y="149"/>
                  <a:pt x="76" y="149"/>
                  <a:pt x="77" y="147"/>
                </a:cubicBezTo>
                <a:cubicBezTo>
                  <a:pt x="77" y="146"/>
                  <a:pt x="77" y="145"/>
                  <a:pt x="78" y="144"/>
                </a:cubicBezTo>
                <a:cubicBezTo>
                  <a:pt x="78" y="143"/>
                  <a:pt x="80" y="142"/>
                  <a:pt x="82" y="142"/>
                </a:cubicBezTo>
                <a:cubicBezTo>
                  <a:pt x="83" y="142"/>
                  <a:pt x="84" y="142"/>
                  <a:pt x="85" y="143"/>
                </a:cubicBezTo>
                <a:cubicBezTo>
                  <a:pt x="86" y="143"/>
                  <a:pt x="87" y="143"/>
                  <a:pt x="87" y="143"/>
                </a:cubicBezTo>
                <a:cubicBezTo>
                  <a:pt x="88" y="143"/>
                  <a:pt x="88" y="141"/>
                  <a:pt x="89" y="140"/>
                </a:cubicBezTo>
                <a:cubicBezTo>
                  <a:pt x="89" y="140"/>
                  <a:pt x="89" y="140"/>
                  <a:pt x="89" y="140"/>
                </a:cubicBezTo>
                <a:cubicBezTo>
                  <a:pt x="89" y="139"/>
                  <a:pt x="87" y="135"/>
                  <a:pt x="85" y="132"/>
                </a:cubicBezTo>
                <a:cubicBezTo>
                  <a:pt x="84" y="131"/>
                  <a:pt x="82" y="130"/>
                  <a:pt x="80" y="129"/>
                </a:cubicBezTo>
                <a:cubicBezTo>
                  <a:pt x="79" y="129"/>
                  <a:pt x="79" y="129"/>
                  <a:pt x="79" y="129"/>
                </a:cubicBezTo>
                <a:cubicBezTo>
                  <a:pt x="79" y="129"/>
                  <a:pt x="79" y="129"/>
                  <a:pt x="79" y="130"/>
                </a:cubicBezTo>
                <a:cubicBezTo>
                  <a:pt x="79" y="130"/>
                  <a:pt x="78" y="130"/>
                  <a:pt x="78" y="131"/>
                </a:cubicBezTo>
                <a:cubicBezTo>
                  <a:pt x="78" y="131"/>
                  <a:pt x="77" y="132"/>
                  <a:pt x="75" y="132"/>
                </a:cubicBezTo>
                <a:cubicBezTo>
                  <a:pt x="73" y="132"/>
                  <a:pt x="70" y="131"/>
                  <a:pt x="69" y="130"/>
                </a:cubicBezTo>
                <a:cubicBezTo>
                  <a:pt x="67" y="129"/>
                  <a:pt x="56" y="118"/>
                  <a:pt x="55" y="115"/>
                </a:cubicBezTo>
                <a:cubicBezTo>
                  <a:pt x="53" y="112"/>
                  <a:pt x="52" y="108"/>
                  <a:pt x="51" y="104"/>
                </a:cubicBezTo>
                <a:cubicBezTo>
                  <a:pt x="50" y="98"/>
                  <a:pt x="53" y="97"/>
                  <a:pt x="56" y="97"/>
                </a:cubicBezTo>
                <a:cubicBezTo>
                  <a:pt x="59" y="96"/>
                  <a:pt x="63" y="100"/>
                  <a:pt x="65" y="103"/>
                </a:cubicBezTo>
                <a:cubicBezTo>
                  <a:pt x="65" y="104"/>
                  <a:pt x="70" y="110"/>
                  <a:pt x="72" y="114"/>
                </a:cubicBezTo>
                <a:cubicBezTo>
                  <a:pt x="72" y="114"/>
                  <a:pt x="73" y="114"/>
                  <a:pt x="74" y="114"/>
                </a:cubicBezTo>
                <a:cubicBezTo>
                  <a:pt x="76" y="114"/>
                  <a:pt x="78" y="113"/>
                  <a:pt x="79" y="113"/>
                </a:cubicBezTo>
                <a:cubicBezTo>
                  <a:pt x="79" y="112"/>
                  <a:pt x="80" y="112"/>
                  <a:pt x="81" y="112"/>
                </a:cubicBezTo>
                <a:cubicBezTo>
                  <a:pt x="85" y="112"/>
                  <a:pt x="92" y="116"/>
                  <a:pt x="93" y="117"/>
                </a:cubicBezTo>
                <a:cubicBezTo>
                  <a:pt x="93" y="117"/>
                  <a:pt x="94" y="117"/>
                  <a:pt x="94" y="118"/>
                </a:cubicBezTo>
                <a:cubicBezTo>
                  <a:pt x="96" y="124"/>
                  <a:pt x="96" y="124"/>
                  <a:pt x="96" y="124"/>
                </a:cubicBezTo>
                <a:cubicBezTo>
                  <a:pt x="98" y="126"/>
                  <a:pt x="106" y="132"/>
                  <a:pt x="108" y="134"/>
                </a:cubicBezTo>
                <a:cubicBezTo>
                  <a:pt x="111" y="135"/>
                  <a:pt x="111" y="141"/>
                  <a:pt x="109" y="156"/>
                </a:cubicBezTo>
                <a:cubicBezTo>
                  <a:pt x="109" y="158"/>
                  <a:pt x="109" y="159"/>
                  <a:pt x="109" y="159"/>
                </a:cubicBezTo>
                <a:cubicBezTo>
                  <a:pt x="109" y="161"/>
                  <a:pt x="109" y="165"/>
                  <a:pt x="107" y="169"/>
                </a:cubicBezTo>
                <a:cubicBezTo>
                  <a:pt x="106" y="170"/>
                  <a:pt x="105" y="170"/>
                  <a:pt x="104" y="170"/>
                </a:cubicBezTo>
                <a:cubicBezTo>
                  <a:pt x="102" y="170"/>
                  <a:pt x="101" y="168"/>
                  <a:pt x="99" y="161"/>
                </a:cubicBezTo>
                <a:cubicBezTo>
                  <a:pt x="98" y="161"/>
                  <a:pt x="98" y="162"/>
                  <a:pt x="97" y="162"/>
                </a:cubicBezTo>
                <a:cubicBezTo>
                  <a:pt x="96" y="163"/>
                  <a:pt x="96" y="163"/>
                  <a:pt x="95" y="164"/>
                </a:cubicBezTo>
                <a:cubicBezTo>
                  <a:pt x="93" y="165"/>
                  <a:pt x="85" y="175"/>
                  <a:pt x="84" y="178"/>
                </a:cubicBezTo>
                <a:cubicBezTo>
                  <a:pt x="83" y="181"/>
                  <a:pt x="75" y="191"/>
                  <a:pt x="72" y="193"/>
                </a:cubicBezTo>
                <a:cubicBezTo>
                  <a:pt x="70" y="194"/>
                  <a:pt x="70" y="194"/>
                  <a:pt x="70" y="195"/>
                </a:cubicBezTo>
                <a:cubicBezTo>
                  <a:pt x="70" y="195"/>
                  <a:pt x="70" y="196"/>
                  <a:pt x="70" y="196"/>
                </a:cubicBezTo>
                <a:cubicBezTo>
                  <a:pt x="69" y="200"/>
                  <a:pt x="67" y="201"/>
                  <a:pt x="63" y="200"/>
                </a:cubicBezTo>
                <a:cubicBezTo>
                  <a:pt x="62" y="200"/>
                  <a:pt x="62" y="200"/>
                  <a:pt x="61" y="202"/>
                </a:cubicBezTo>
                <a:cubicBezTo>
                  <a:pt x="60" y="203"/>
                  <a:pt x="60" y="203"/>
                  <a:pt x="59" y="204"/>
                </a:cubicBezTo>
                <a:cubicBezTo>
                  <a:pt x="58" y="205"/>
                  <a:pt x="57" y="205"/>
                  <a:pt x="57" y="205"/>
                </a:cubicBezTo>
                <a:cubicBezTo>
                  <a:pt x="54" y="205"/>
                  <a:pt x="54" y="202"/>
                  <a:pt x="53" y="199"/>
                </a:cubicBezTo>
                <a:cubicBezTo>
                  <a:pt x="53" y="198"/>
                  <a:pt x="52" y="197"/>
                  <a:pt x="52" y="196"/>
                </a:cubicBezTo>
                <a:cubicBezTo>
                  <a:pt x="52" y="195"/>
                  <a:pt x="48" y="191"/>
                  <a:pt x="43" y="183"/>
                </a:cubicBezTo>
                <a:cubicBezTo>
                  <a:pt x="42" y="182"/>
                  <a:pt x="42" y="182"/>
                  <a:pt x="42" y="182"/>
                </a:cubicBezTo>
                <a:cubicBezTo>
                  <a:pt x="41" y="181"/>
                  <a:pt x="41" y="180"/>
                  <a:pt x="41" y="179"/>
                </a:cubicBezTo>
                <a:cubicBezTo>
                  <a:pt x="42" y="177"/>
                  <a:pt x="44" y="176"/>
                  <a:pt x="46" y="174"/>
                </a:cubicBezTo>
                <a:cubicBezTo>
                  <a:pt x="47" y="174"/>
                  <a:pt x="47" y="174"/>
                  <a:pt x="47" y="174"/>
                </a:cubicBezTo>
                <a:cubicBezTo>
                  <a:pt x="48" y="173"/>
                  <a:pt x="51" y="174"/>
                  <a:pt x="54" y="174"/>
                </a:cubicBezTo>
                <a:cubicBezTo>
                  <a:pt x="55" y="175"/>
                  <a:pt x="56" y="175"/>
                  <a:pt x="56" y="175"/>
                </a:cubicBezTo>
                <a:cubicBezTo>
                  <a:pt x="62" y="175"/>
                  <a:pt x="66" y="175"/>
                  <a:pt x="67" y="174"/>
                </a:cubicBezTo>
                <a:cubicBezTo>
                  <a:pt x="68" y="174"/>
                  <a:pt x="69" y="172"/>
                  <a:pt x="69" y="170"/>
                </a:cubicBezTo>
                <a:cubicBezTo>
                  <a:pt x="69" y="169"/>
                  <a:pt x="69" y="168"/>
                  <a:pt x="68" y="166"/>
                </a:cubicBezTo>
                <a:cubicBezTo>
                  <a:pt x="68" y="165"/>
                  <a:pt x="68" y="164"/>
                  <a:pt x="68" y="163"/>
                </a:cubicBezTo>
                <a:cubicBezTo>
                  <a:pt x="67" y="161"/>
                  <a:pt x="67" y="158"/>
                  <a:pt x="67" y="156"/>
                </a:cubicBezTo>
                <a:cubicBezTo>
                  <a:pt x="28" y="151"/>
                  <a:pt x="28" y="151"/>
                  <a:pt x="28" y="151"/>
                </a:cubicBezTo>
                <a:cubicBezTo>
                  <a:pt x="27" y="166"/>
                  <a:pt x="26" y="185"/>
                  <a:pt x="28" y="188"/>
                </a:cubicBezTo>
                <a:cubicBezTo>
                  <a:pt x="30" y="191"/>
                  <a:pt x="32" y="199"/>
                  <a:pt x="34" y="205"/>
                </a:cubicBezTo>
                <a:cubicBezTo>
                  <a:pt x="34" y="205"/>
                  <a:pt x="38" y="202"/>
                  <a:pt x="43" y="207"/>
                </a:cubicBezTo>
                <a:cubicBezTo>
                  <a:pt x="49" y="212"/>
                  <a:pt x="48" y="218"/>
                  <a:pt x="53" y="219"/>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294"/>
          <p:cNvSpPr>
            <a:spLocks/>
          </p:cNvSpPr>
          <p:nvPr/>
        </p:nvSpPr>
        <p:spPr bwMode="auto">
          <a:xfrm>
            <a:off x="5584529" y="5908004"/>
            <a:ext cx="634316" cy="715890"/>
          </a:xfrm>
          <a:custGeom>
            <a:avLst/>
            <a:gdLst>
              <a:gd name="T0" fmla="*/ 14 w 225"/>
              <a:gd name="T1" fmla="*/ 73 h 254"/>
              <a:gd name="T2" fmla="*/ 38 w 225"/>
              <a:gd name="T3" fmla="*/ 85 h 254"/>
              <a:gd name="T4" fmla="*/ 16 w 225"/>
              <a:gd name="T5" fmla="*/ 93 h 254"/>
              <a:gd name="T6" fmla="*/ 8 w 225"/>
              <a:gd name="T7" fmla="*/ 91 h 254"/>
              <a:gd name="T8" fmla="*/ 11 w 225"/>
              <a:gd name="T9" fmla="*/ 112 h 254"/>
              <a:gd name="T10" fmla="*/ 13 w 225"/>
              <a:gd name="T11" fmla="*/ 111 h 254"/>
              <a:gd name="T12" fmla="*/ 35 w 225"/>
              <a:gd name="T13" fmla="*/ 122 h 254"/>
              <a:gd name="T14" fmla="*/ 42 w 225"/>
              <a:gd name="T15" fmla="*/ 129 h 254"/>
              <a:gd name="T16" fmla="*/ 44 w 225"/>
              <a:gd name="T17" fmla="*/ 137 h 254"/>
              <a:gd name="T18" fmla="*/ 40 w 225"/>
              <a:gd name="T19" fmla="*/ 138 h 254"/>
              <a:gd name="T20" fmla="*/ 39 w 225"/>
              <a:gd name="T21" fmla="*/ 151 h 254"/>
              <a:gd name="T22" fmla="*/ 32 w 225"/>
              <a:gd name="T23" fmla="*/ 157 h 254"/>
              <a:gd name="T24" fmla="*/ 40 w 225"/>
              <a:gd name="T25" fmla="*/ 167 h 254"/>
              <a:gd name="T26" fmla="*/ 46 w 225"/>
              <a:gd name="T27" fmla="*/ 175 h 254"/>
              <a:gd name="T28" fmla="*/ 54 w 225"/>
              <a:gd name="T29" fmla="*/ 180 h 254"/>
              <a:gd name="T30" fmla="*/ 56 w 225"/>
              <a:gd name="T31" fmla="*/ 188 h 254"/>
              <a:gd name="T32" fmla="*/ 51 w 225"/>
              <a:gd name="T33" fmla="*/ 192 h 254"/>
              <a:gd name="T34" fmla="*/ 60 w 225"/>
              <a:gd name="T35" fmla="*/ 206 h 254"/>
              <a:gd name="T36" fmla="*/ 63 w 225"/>
              <a:gd name="T37" fmla="*/ 211 h 254"/>
              <a:gd name="T38" fmla="*/ 72 w 225"/>
              <a:gd name="T39" fmla="*/ 203 h 254"/>
              <a:gd name="T40" fmla="*/ 84 w 225"/>
              <a:gd name="T41" fmla="*/ 207 h 254"/>
              <a:gd name="T42" fmla="*/ 96 w 225"/>
              <a:gd name="T43" fmla="*/ 197 h 254"/>
              <a:gd name="T44" fmla="*/ 106 w 225"/>
              <a:gd name="T45" fmla="*/ 195 h 254"/>
              <a:gd name="T46" fmla="*/ 111 w 225"/>
              <a:gd name="T47" fmla="*/ 208 h 254"/>
              <a:gd name="T48" fmla="*/ 114 w 225"/>
              <a:gd name="T49" fmla="*/ 220 h 254"/>
              <a:gd name="T50" fmla="*/ 129 w 225"/>
              <a:gd name="T51" fmla="*/ 241 h 254"/>
              <a:gd name="T52" fmla="*/ 138 w 225"/>
              <a:gd name="T53" fmla="*/ 253 h 254"/>
              <a:gd name="T54" fmla="*/ 144 w 225"/>
              <a:gd name="T55" fmla="*/ 251 h 254"/>
              <a:gd name="T56" fmla="*/ 154 w 225"/>
              <a:gd name="T57" fmla="*/ 251 h 254"/>
              <a:gd name="T58" fmla="*/ 166 w 225"/>
              <a:gd name="T59" fmla="*/ 238 h 254"/>
              <a:gd name="T60" fmla="*/ 185 w 225"/>
              <a:gd name="T61" fmla="*/ 236 h 254"/>
              <a:gd name="T62" fmla="*/ 196 w 225"/>
              <a:gd name="T63" fmla="*/ 228 h 254"/>
              <a:gd name="T64" fmla="*/ 202 w 225"/>
              <a:gd name="T65" fmla="*/ 216 h 254"/>
              <a:gd name="T66" fmla="*/ 204 w 225"/>
              <a:gd name="T67" fmla="*/ 206 h 254"/>
              <a:gd name="T68" fmla="*/ 187 w 225"/>
              <a:gd name="T69" fmla="*/ 209 h 254"/>
              <a:gd name="T70" fmla="*/ 184 w 225"/>
              <a:gd name="T71" fmla="*/ 194 h 254"/>
              <a:gd name="T72" fmla="*/ 167 w 225"/>
              <a:gd name="T73" fmla="*/ 167 h 254"/>
              <a:gd name="T74" fmla="*/ 171 w 225"/>
              <a:gd name="T75" fmla="*/ 154 h 254"/>
              <a:gd name="T76" fmla="*/ 162 w 225"/>
              <a:gd name="T77" fmla="*/ 137 h 254"/>
              <a:gd name="T78" fmla="*/ 156 w 225"/>
              <a:gd name="T79" fmla="*/ 130 h 254"/>
              <a:gd name="T80" fmla="*/ 162 w 225"/>
              <a:gd name="T81" fmla="*/ 120 h 254"/>
              <a:gd name="T82" fmla="*/ 174 w 225"/>
              <a:gd name="T83" fmla="*/ 107 h 254"/>
              <a:gd name="T84" fmla="*/ 187 w 225"/>
              <a:gd name="T85" fmla="*/ 112 h 254"/>
              <a:gd name="T86" fmla="*/ 200 w 225"/>
              <a:gd name="T87" fmla="*/ 112 h 254"/>
              <a:gd name="T88" fmla="*/ 209 w 225"/>
              <a:gd name="T89" fmla="*/ 95 h 254"/>
              <a:gd name="T90" fmla="*/ 217 w 225"/>
              <a:gd name="T91" fmla="*/ 55 h 254"/>
              <a:gd name="T92" fmla="*/ 225 w 225"/>
              <a:gd name="T93" fmla="*/ 38 h 254"/>
              <a:gd name="T94" fmla="*/ 214 w 225"/>
              <a:gd name="T95" fmla="*/ 16 h 254"/>
              <a:gd name="T96" fmla="*/ 200 w 225"/>
              <a:gd name="T97" fmla="*/ 16 h 254"/>
              <a:gd name="T98" fmla="*/ 182 w 225"/>
              <a:gd name="T99" fmla="*/ 19 h 254"/>
              <a:gd name="T100" fmla="*/ 163 w 225"/>
              <a:gd name="T101" fmla="*/ 10 h 254"/>
              <a:gd name="T102" fmla="*/ 158 w 225"/>
              <a:gd name="T103" fmla="*/ 0 h 254"/>
              <a:gd name="T104" fmla="*/ 150 w 225"/>
              <a:gd name="T105" fmla="*/ 17 h 254"/>
              <a:gd name="T106" fmla="*/ 123 w 225"/>
              <a:gd name="T107" fmla="*/ 32 h 254"/>
              <a:gd name="T108" fmla="*/ 105 w 225"/>
              <a:gd name="T109" fmla="*/ 42 h 254"/>
              <a:gd name="T110" fmla="*/ 88 w 225"/>
              <a:gd name="T111" fmla="*/ 71 h 254"/>
              <a:gd name="T112" fmla="*/ 53 w 225"/>
              <a:gd name="T113" fmla="*/ 49 h 254"/>
              <a:gd name="T114" fmla="*/ 25 w 225"/>
              <a:gd name="T115" fmla="*/ 49 h 254"/>
              <a:gd name="T116" fmla="*/ 3 w 225"/>
              <a:gd name="T117" fmla="*/ 6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254">
                <a:moveTo>
                  <a:pt x="3" y="66"/>
                </a:moveTo>
                <a:cubicBezTo>
                  <a:pt x="7" y="67"/>
                  <a:pt x="11" y="70"/>
                  <a:pt x="14" y="73"/>
                </a:cubicBezTo>
                <a:cubicBezTo>
                  <a:pt x="17" y="77"/>
                  <a:pt x="20" y="77"/>
                  <a:pt x="24" y="78"/>
                </a:cubicBezTo>
                <a:cubicBezTo>
                  <a:pt x="28" y="80"/>
                  <a:pt x="39" y="82"/>
                  <a:pt x="38" y="85"/>
                </a:cubicBezTo>
                <a:cubicBezTo>
                  <a:pt x="36" y="88"/>
                  <a:pt x="37" y="99"/>
                  <a:pt x="33" y="99"/>
                </a:cubicBezTo>
                <a:cubicBezTo>
                  <a:pt x="29" y="98"/>
                  <a:pt x="21" y="94"/>
                  <a:pt x="16" y="93"/>
                </a:cubicBezTo>
                <a:cubicBezTo>
                  <a:pt x="14" y="93"/>
                  <a:pt x="11" y="92"/>
                  <a:pt x="8" y="91"/>
                </a:cubicBezTo>
                <a:cubicBezTo>
                  <a:pt x="8" y="91"/>
                  <a:pt x="8" y="91"/>
                  <a:pt x="8" y="91"/>
                </a:cubicBezTo>
                <a:cubicBezTo>
                  <a:pt x="7" y="98"/>
                  <a:pt x="6" y="105"/>
                  <a:pt x="6" y="107"/>
                </a:cubicBezTo>
                <a:cubicBezTo>
                  <a:pt x="7" y="109"/>
                  <a:pt x="10" y="112"/>
                  <a:pt x="11" y="112"/>
                </a:cubicBezTo>
                <a:cubicBezTo>
                  <a:pt x="11" y="112"/>
                  <a:pt x="11" y="112"/>
                  <a:pt x="11" y="112"/>
                </a:cubicBezTo>
                <a:cubicBezTo>
                  <a:pt x="12" y="112"/>
                  <a:pt x="13" y="111"/>
                  <a:pt x="13" y="111"/>
                </a:cubicBezTo>
                <a:cubicBezTo>
                  <a:pt x="16" y="109"/>
                  <a:pt x="20" y="107"/>
                  <a:pt x="22" y="110"/>
                </a:cubicBezTo>
                <a:cubicBezTo>
                  <a:pt x="23" y="111"/>
                  <a:pt x="30" y="118"/>
                  <a:pt x="35" y="122"/>
                </a:cubicBezTo>
                <a:cubicBezTo>
                  <a:pt x="38" y="125"/>
                  <a:pt x="40" y="127"/>
                  <a:pt x="40" y="128"/>
                </a:cubicBezTo>
                <a:cubicBezTo>
                  <a:pt x="41" y="128"/>
                  <a:pt x="42" y="129"/>
                  <a:pt x="42" y="129"/>
                </a:cubicBezTo>
                <a:cubicBezTo>
                  <a:pt x="45" y="131"/>
                  <a:pt x="47" y="133"/>
                  <a:pt x="47" y="135"/>
                </a:cubicBezTo>
                <a:cubicBezTo>
                  <a:pt x="47" y="136"/>
                  <a:pt x="46" y="137"/>
                  <a:pt x="44" y="137"/>
                </a:cubicBezTo>
                <a:cubicBezTo>
                  <a:pt x="42" y="138"/>
                  <a:pt x="41" y="138"/>
                  <a:pt x="40" y="138"/>
                </a:cubicBezTo>
                <a:cubicBezTo>
                  <a:pt x="40" y="138"/>
                  <a:pt x="40" y="138"/>
                  <a:pt x="40" y="138"/>
                </a:cubicBezTo>
                <a:cubicBezTo>
                  <a:pt x="40" y="140"/>
                  <a:pt x="40" y="141"/>
                  <a:pt x="41" y="143"/>
                </a:cubicBezTo>
                <a:cubicBezTo>
                  <a:pt x="42" y="146"/>
                  <a:pt x="43" y="150"/>
                  <a:pt x="39" y="151"/>
                </a:cubicBezTo>
                <a:cubicBezTo>
                  <a:pt x="36" y="152"/>
                  <a:pt x="33" y="154"/>
                  <a:pt x="32" y="156"/>
                </a:cubicBezTo>
                <a:cubicBezTo>
                  <a:pt x="32" y="157"/>
                  <a:pt x="32" y="157"/>
                  <a:pt x="32" y="157"/>
                </a:cubicBezTo>
                <a:cubicBezTo>
                  <a:pt x="33" y="159"/>
                  <a:pt x="35" y="161"/>
                  <a:pt x="36" y="162"/>
                </a:cubicBezTo>
                <a:cubicBezTo>
                  <a:pt x="38" y="164"/>
                  <a:pt x="39" y="165"/>
                  <a:pt x="40" y="167"/>
                </a:cubicBezTo>
                <a:cubicBezTo>
                  <a:pt x="41" y="170"/>
                  <a:pt x="41" y="171"/>
                  <a:pt x="44" y="173"/>
                </a:cubicBezTo>
                <a:cubicBezTo>
                  <a:pt x="45" y="173"/>
                  <a:pt x="46" y="174"/>
                  <a:pt x="46" y="175"/>
                </a:cubicBezTo>
                <a:cubicBezTo>
                  <a:pt x="49" y="176"/>
                  <a:pt x="51" y="177"/>
                  <a:pt x="52" y="179"/>
                </a:cubicBezTo>
                <a:cubicBezTo>
                  <a:pt x="52" y="179"/>
                  <a:pt x="53" y="180"/>
                  <a:pt x="54" y="180"/>
                </a:cubicBezTo>
                <a:cubicBezTo>
                  <a:pt x="56" y="182"/>
                  <a:pt x="58" y="183"/>
                  <a:pt x="58" y="185"/>
                </a:cubicBezTo>
                <a:cubicBezTo>
                  <a:pt x="58" y="186"/>
                  <a:pt x="57" y="187"/>
                  <a:pt x="56" y="188"/>
                </a:cubicBezTo>
                <a:cubicBezTo>
                  <a:pt x="55" y="188"/>
                  <a:pt x="55" y="188"/>
                  <a:pt x="55" y="188"/>
                </a:cubicBezTo>
                <a:cubicBezTo>
                  <a:pt x="52" y="189"/>
                  <a:pt x="51" y="190"/>
                  <a:pt x="51" y="192"/>
                </a:cubicBezTo>
                <a:cubicBezTo>
                  <a:pt x="52" y="195"/>
                  <a:pt x="51" y="201"/>
                  <a:pt x="51" y="205"/>
                </a:cubicBezTo>
                <a:cubicBezTo>
                  <a:pt x="54" y="204"/>
                  <a:pt x="58" y="204"/>
                  <a:pt x="60" y="206"/>
                </a:cubicBezTo>
                <a:cubicBezTo>
                  <a:pt x="61" y="207"/>
                  <a:pt x="61" y="208"/>
                  <a:pt x="62" y="209"/>
                </a:cubicBezTo>
                <a:cubicBezTo>
                  <a:pt x="62" y="210"/>
                  <a:pt x="63" y="210"/>
                  <a:pt x="63" y="211"/>
                </a:cubicBezTo>
                <a:cubicBezTo>
                  <a:pt x="70" y="204"/>
                  <a:pt x="70" y="204"/>
                  <a:pt x="70" y="204"/>
                </a:cubicBezTo>
                <a:cubicBezTo>
                  <a:pt x="70" y="203"/>
                  <a:pt x="71" y="203"/>
                  <a:pt x="72" y="203"/>
                </a:cubicBezTo>
                <a:cubicBezTo>
                  <a:pt x="75" y="205"/>
                  <a:pt x="75" y="205"/>
                  <a:pt x="75" y="205"/>
                </a:cubicBezTo>
                <a:cubicBezTo>
                  <a:pt x="79" y="206"/>
                  <a:pt x="83" y="207"/>
                  <a:pt x="84" y="207"/>
                </a:cubicBezTo>
                <a:cubicBezTo>
                  <a:pt x="91" y="207"/>
                  <a:pt x="93" y="207"/>
                  <a:pt x="93" y="207"/>
                </a:cubicBezTo>
                <a:cubicBezTo>
                  <a:pt x="94" y="206"/>
                  <a:pt x="96" y="201"/>
                  <a:pt x="96" y="197"/>
                </a:cubicBezTo>
                <a:cubicBezTo>
                  <a:pt x="96" y="195"/>
                  <a:pt x="97" y="194"/>
                  <a:pt x="98" y="194"/>
                </a:cubicBezTo>
                <a:cubicBezTo>
                  <a:pt x="100" y="193"/>
                  <a:pt x="103" y="194"/>
                  <a:pt x="106" y="195"/>
                </a:cubicBezTo>
                <a:cubicBezTo>
                  <a:pt x="107" y="196"/>
                  <a:pt x="107" y="196"/>
                  <a:pt x="107" y="196"/>
                </a:cubicBezTo>
                <a:cubicBezTo>
                  <a:pt x="111" y="197"/>
                  <a:pt x="111" y="204"/>
                  <a:pt x="111" y="208"/>
                </a:cubicBezTo>
                <a:cubicBezTo>
                  <a:pt x="111" y="209"/>
                  <a:pt x="111" y="210"/>
                  <a:pt x="111" y="210"/>
                </a:cubicBezTo>
                <a:cubicBezTo>
                  <a:pt x="111" y="213"/>
                  <a:pt x="112" y="218"/>
                  <a:pt x="114" y="220"/>
                </a:cubicBezTo>
                <a:cubicBezTo>
                  <a:pt x="116" y="222"/>
                  <a:pt x="120" y="223"/>
                  <a:pt x="122" y="223"/>
                </a:cubicBezTo>
                <a:cubicBezTo>
                  <a:pt x="124" y="223"/>
                  <a:pt x="126" y="226"/>
                  <a:pt x="129" y="241"/>
                </a:cubicBezTo>
                <a:cubicBezTo>
                  <a:pt x="129" y="243"/>
                  <a:pt x="130" y="245"/>
                  <a:pt x="130" y="246"/>
                </a:cubicBezTo>
                <a:cubicBezTo>
                  <a:pt x="131" y="248"/>
                  <a:pt x="135" y="252"/>
                  <a:pt x="138" y="253"/>
                </a:cubicBezTo>
                <a:cubicBezTo>
                  <a:pt x="140" y="254"/>
                  <a:pt x="140" y="254"/>
                  <a:pt x="143" y="251"/>
                </a:cubicBezTo>
                <a:cubicBezTo>
                  <a:pt x="144" y="251"/>
                  <a:pt x="144" y="251"/>
                  <a:pt x="144" y="251"/>
                </a:cubicBezTo>
                <a:cubicBezTo>
                  <a:pt x="147" y="247"/>
                  <a:pt x="150" y="249"/>
                  <a:pt x="152" y="250"/>
                </a:cubicBezTo>
                <a:cubicBezTo>
                  <a:pt x="153" y="251"/>
                  <a:pt x="154" y="251"/>
                  <a:pt x="154" y="251"/>
                </a:cubicBezTo>
                <a:cubicBezTo>
                  <a:pt x="155" y="251"/>
                  <a:pt x="158" y="249"/>
                  <a:pt x="165" y="239"/>
                </a:cubicBezTo>
                <a:cubicBezTo>
                  <a:pt x="166" y="239"/>
                  <a:pt x="166" y="238"/>
                  <a:pt x="166" y="238"/>
                </a:cubicBezTo>
                <a:cubicBezTo>
                  <a:pt x="168" y="235"/>
                  <a:pt x="172" y="235"/>
                  <a:pt x="179" y="236"/>
                </a:cubicBezTo>
                <a:cubicBezTo>
                  <a:pt x="181" y="236"/>
                  <a:pt x="183" y="236"/>
                  <a:pt x="185" y="236"/>
                </a:cubicBezTo>
                <a:cubicBezTo>
                  <a:pt x="187" y="236"/>
                  <a:pt x="190" y="233"/>
                  <a:pt x="193" y="231"/>
                </a:cubicBezTo>
                <a:cubicBezTo>
                  <a:pt x="194" y="230"/>
                  <a:pt x="195" y="229"/>
                  <a:pt x="196" y="228"/>
                </a:cubicBezTo>
                <a:cubicBezTo>
                  <a:pt x="197" y="228"/>
                  <a:pt x="199" y="224"/>
                  <a:pt x="199" y="222"/>
                </a:cubicBezTo>
                <a:cubicBezTo>
                  <a:pt x="201" y="219"/>
                  <a:pt x="201" y="217"/>
                  <a:pt x="202" y="216"/>
                </a:cubicBezTo>
                <a:cubicBezTo>
                  <a:pt x="204" y="215"/>
                  <a:pt x="204" y="211"/>
                  <a:pt x="204" y="208"/>
                </a:cubicBezTo>
                <a:cubicBezTo>
                  <a:pt x="204" y="207"/>
                  <a:pt x="204" y="207"/>
                  <a:pt x="204" y="206"/>
                </a:cubicBezTo>
                <a:cubicBezTo>
                  <a:pt x="203" y="206"/>
                  <a:pt x="200" y="208"/>
                  <a:pt x="198" y="209"/>
                </a:cubicBezTo>
                <a:cubicBezTo>
                  <a:pt x="195" y="211"/>
                  <a:pt x="190" y="210"/>
                  <a:pt x="187" y="209"/>
                </a:cubicBezTo>
                <a:cubicBezTo>
                  <a:pt x="183" y="208"/>
                  <a:pt x="184" y="202"/>
                  <a:pt x="184" y="197"/>
                </a:cubicBezTo>
                <a:cubicBezTo>
                  <a:pt x="184" y="196"/>
                  <a:pt x="184" y="195"/>
                  <a:pt x="184" y="194"/>
                </a:cubicBezTo>
                <a:cubicBezTo>
                  <a:pt x="182" y="192"/>
                  <a:pt x="172" y="182"/>
                  <a:pt x="170" y="180"/>
                </a:cubicBezTo>
                <a:cubicBezTo>
                  <a:pt x="169" y="178"/>
                  <a:pt x="168" y="174"/>
                  <a:pt x="167" y="167"/>
                </a:cubicBezTo>
                <a:cubicBezTo>
                  <a:pt x="167" y="166"/>
                  <a:pt x="167" y="165"/>
                  <a:pt x="167" y="165"/>
                </a:cubicBezTo>
                <a:cubicBezTo>
                  <a:pt x="166" y="161"/>
                  <a:pt x="170" y="156"/>
                  <a:pt x="171" y="154"/>
                </a:cubicBezTo>
                <a:cubicBezTo>
                  <a:pt x="172" y="153"/>
                  <a:pt x="172" y="148"/>
                  <a:pt x="171" y="142"/>
                </a:cubicBezTo>
                <a:cubicBezTo>
                  <a:pt x="170" y="141"/>
                  <a:pt x="165" y="138"/>
                  <a:pt x="162" y="137"/>
                </a:cubicBezTo>
                <a:cubicBezTo>
                  <a:pt x="160" y="135"/>
                  <a:pt x="158" y="134"/>
                  <a:pt x="157" y="133"/>
                </a:cubicBezTo>
                <a:cubicBezTo>
                  <a:pt x="156" y="132"/>
                  <a:pt x="156" y="131"/>
                  <a:pt x="156" y="130"/>
                </a:cubicBezTo>
                <a:cubicBezTo>
                  <a:pt x="156" y="127"/>
                  <a:pt x="158" y="125"/>
                  <a:pt x="161" y="122"/>
                </a:cubicBezTo>
                <a:cubicBezTo>
                  <a:pt x="161" y="121"/>
                  <a:pt x="162" y="121"/>
                  <a:pt x="162" y="120"/>
                </a:cubicBezTo>
                <a:cubicBezTo>
                  <a:pt x="163" y="119"/>
                  <a:pt x="164" y="115"/>
                  <a:pt x="164" y="113"/>
                </a:cubicBezTo>
                <a:cubicBezTo>
                  <a:pt x="164" y="110"/>
                  <a:pt x="168" y="109"/>
                  <a:pt x="174" y="107"/>
                </a:cubicBezTo>
                <a:cubicBezTo>
                  <a:pt x="175" y="107"/>
                  <a:pt x="176" y="106"/>
                  <a:pt x="177" y="106"/>
                </a:cubicBezTo>
                <a:cubicBezTo>
                  <a:pt x="180" y="105"/>
                  <a:pt x="183" y="108"/>
                  <a:pt x="187" y="112"/>
                </a:cubicBezTo>
                <a:cubicBezTo>
                  <a:pt x="188" y="113"/>
                  <a:pt x="189" y="115"/>
                  <a:pt x="189" y="115"/>
                </a:cubicBezTo>
                <a:cubicBezTo>
                  <a:pt x="191" y="115"/>
                  <a:pt x="198" y="114"/>
                  <a:pt x="200" y="112"/>
                </a:cubicBezTo>
                <a:cubicBezTo>
                  <a:pt x="200" y="112"/>
                  <a:pt x="203" y="108"/>
                  <a:pt x="208" y="96"/>
                </a:cubicBezTo>
                <a:cubicBezTo>
                  <a:pt x="209" y="95"/>
                  <a:pt x="209" y="95"/>
                  <a:pt x="209" y="95"/>
                </a:cubicBezTo>
                <a:cubicBezTo>
                  <a:pt x="210" y="92"/>
                  <a:pt x="206" y="76"/>
                  <a:pt x="205" y="73"/>
                </a:cubicBezTo>
                <a:cubicBezTo>
                  <a:pt x="204" y="70"/>
                  <a:pt x="206" y="66"/>
                  <a:pt x="217" y="55"/>
                </a:cubicBezTo>
                <a:cubicBezTo>
                  <a:pt x="218" y="54"/>
                  <a:pt x="220" y="53"/>
                  <a:pt x="220" y="52"/>
                </a:cubicBezTo>
                <a:cubicBezTo>
                  <a:pt x="221" y="51"/>
                  <a:pt x="224" y="41"/>
                  <a:pt x="225" y="38"/>
                </a:cubicBezTo>
                <a:cubicBezTo>
                  <a:pt x="225" y="37"/>
                  <a:pt x="219" y="28"/>
                  <a:pt x="216" y="25"/>
                </a:cubicBezTo>
                <a:cubicBezTo>
                  <a:pt x="215" y="23"/>
                  <a:pt x="214" y="18"/>
                  <a:pt x="214" y="16"/>
                </a:cubicBezTo>
                <a:cubicBezTo>
                  <a:pt x="213" y="16"/>
                  <a:pt x="211" y="16"/>
                  <a:pt x="209" y="16"/>
                </a:cubicBezTo>
                <a:cubicBezTo>
                  <a:pt x="206" y="15"/>
                  <a:pt x="201" y="15"/>
                  <a:pt x="200" y="16"/>
                </a:cubicBezTo>
                <a:cubicBezTo>
                  <a:pt x="198" y="19"/>
                  <a:pt x="191" y="22"/>
                  <a:pt x="188" y="22"/>
                </a:cubicBezTo>
                <a:cubicBezTo>
                  <a:pt x="186" y="22"/>
                  <a:pt x="184" y="21"/>
                  <a:pt x="182" y="19"/>
                </a:cubicBezTo>
                <a:cubicBezTo>
                  <a:pt x="181" y="18"/>
                  <a:pt x="179" y="16"/>
                  <a:pt x="177" y="16"/>
                </a:cubicBezTo>
                <a:cubicBezTo>
                  <a:pt x="172" y="16"/>
                  <a:pt x="163" y="16"/>
                  <a:pt x="163" y="10"/>
                </a:cubicBezTo>
                <a:cubicBezTo>
                  <a:pt x="163" y="8"/>
                  <a:pt x="162" y="0"/>
                  <a:pt x="159" y="0"/>
                </a:cubicBezTo>
                <a:cubicBezTo>
                  <a:pt x="159" y="0"/>
                  <a:pt x="158" y="0"/>
                  <a:pt x="158" y="0"/>
                </a:cubicBezTo>
                <a:cubicBezTo>
                  <a:pt x="158" y="0"/>
                  <a:pt x="158" y="1"/>
                  <a:pt x="158" y="1"/>
                </a:cubicBezTo>
                <a:cubicBezTo>
                  <a:pt x="156" y="4"/>
                  <a:pt x="152" y="16"/>
                  <a:pt x="150" y="17"/>
                </a:cubicBezTo>
                <a:cubicBezTo>
                  <a:pt x="147" y="17"/>
                  <a:pt x="124" y="19"/>
                  <a:pt x="124" y="23"/>
                </a:cubicBezTo>
                <a:cubicBezTo>
                  <a:pt x="124" y="26"/>
                  <a:pt x="127" y="32"/>
                  <a:pt x="123" y="32"/>
                </a:cubicBezTo>
                <a:cubicBezTo>
                  <a:pt x="120" y="32"/>
                  <a:pt x="119" y="31"/>
                  <a:pt x="115" y="33"/>
                </a:cubicBezTo>
                <a:cubicBezTo>
                  <a:pt x="112" y="35"/>
                  <a:pt x="104" y="38"/>
                  <a:pt x="105" y="42"/>
                </a:cubicBezTo>
                <a:cubicBezTo>
                  <a:pt x="105" y="47"/>
                  <a:pt x="109" y="57"/>
                  <a:pt x="106" y="58"/>
                </a:cubicBezTo>
                <a:cubicBezTo>
                  <a:pt x="103" y="59"/>
                  <a:pt x="90" y="69"/>
                  <a:pt x="88" y="71"/>
                </a:cubicBezTo>
                <a:cubicBezTo>
                  <a:pt x="86" y="73"/>
                  <a:pt x="82" y="77"/>
                  <a:pt x="78" y="75"/>
                </a:cubicBezTo>
                <a:cubicBezTo>
                  <a:pt x="75" y="73"/>
                  <a:pt x="57" y="47"/>
                  <a:pt x="53" y="49"/>
                </a:cubicBezTo>
                <a:cubicBezTo>
                  <a:pt x="49" y="51"/>
                  <a:pt x="43" y="55"/>
                  <a:pt x="38" y="53"/>
                </a:cubicBezTo>
                <a:cubicBezTo>
                  <a:pt x="33" y="51"/>
                  <a:pt x="28" y="49"/>
                  <a:pt x="25" y="49"/>
                </a:cubicBezTo>
                <a:cubicBezTo>
                  <a:pt x="22" y="49"/>
                  <a:pt x="15" y="52"/>
                  <a:pt x="13" y="54"/>
                </a:cubicBezTo>
                <a:cubicBezTo>
                  <a:pt x="10" y="56"/>
                  <a:pt x="0" y="65"/>
                  <a:pt x="3" y="6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257"/>
          <p:cNvSpPr>
            <a:spLocks/>
          </p:cNvSpPr>
          <p:nvPr/>
        </p:nvSpPr>
        <p:spPr bwMode="auto">
          <a:xfrm>
            <a:off x="5607032" y="7010673"/>
            <a:ext cx="219407" cy="199717"/>
          </a:xfrm>
          <a:custGeom>
            <a:avLst/>
            <a:gdLst>
              <a:gd name="T0" fmla="*/ 45 w 78"/>
              <a:gd name="T1" fmla="*/ 59 h 71"/>
              <a:gd name="T2" fmla="*/ 47 w 78"/>
              <a:gd name="T3" fmla="*/ 58 h 71"/>
              <a:gd name="T4" fmla="*/ 56 w 78"/>
              <a:gd name="T5" fmla="*/ 58 h 71"/>
              <a:gd name="T6" fmla="*/ 56 w 78"/>
              <a:gd name="T7" fmla="*/ 57 h 71"/>
              <a:gd name="T8" fmla="*/ 55 w 78"/>
              <a:gd name="T9" fmla="*/ 52 h 71"/>
              <a:gd name="T10" fmla="*/ 54 w 78"/>
              <a:gd name="T11" fmla="*/ 45 h 71"/>
              <a:gd name="T12" fmla="*/ 53 w 78"/>
              <a:gd name="T13" fmla="*/ 40 h 71"/>
              <a:gd name="T14" fmla="*/ 56 w 78"/>
              <a:gd name="T15" fmla="*/ 25 h 71"/>
              <a:gd name="T16" fmla="*/ 66 w 78"/>
              <a:gd name="T17" fmla="*/ 21 h 71"/>
              <a:gd name="T18" fmla="*/ 67 w 78"/>
              <a:gd name="T19" fmla="*/ 21 h 71"/>
              <a:gd name="T20" fmla="*/ 78 w 78"/>
              <a:gd name="T21" fmla="*/ 19 h 71"/>
              <a:gd name="T22" fmla="*/ 76 w 78"/>
              <a:gd name="T23" fmla="*/ 10 h 71"/>
              <a:gd name="T24" fmla="*/ 65 w 78"/>
              <a:gd name="T25" fmla="*/ 0 h 71"/>
              <a:gd name="T26" fmla="*/ 63 w 78"/>
              <a:gd name="T27" fmla="*/ 3 h 71"/>
              <a:gd name="T28" fmla="*/ 61 w 78"/>
              <a:gd name="T29" fmla="*/ 12 h 71"/>
              <a:gd name="T30" fmla="*/ 53 w 78"/>
              <a:gd name="T31" fmla="*/ 18 h 71"/>
              <a:gd name="T32" fmla="*/ 49 w 78"/>
              <a:gd name="T33" fmla="*/ 18 h 71"/>
              <a:gd name="T34" fmla="*/ 43 w 78"/>
              <a:gd name="T35" fmla="*/ 18 h 71"/>
              <a:gd name="T36" fmla="*/ 42 w 78"/>
              <a:gd name="T37" fmla="*/ 19 h 71"/>
              <a:gd name="T38" fmla="*/ 37 w 78"/>
              <a:gd name="T39" fmla="*/ 23 h 71"/>
              <a:gd name="T40" fmla="*/ 34 w 78"/>
              <a:gd name="T41" fmla="*/ 22 h 71"/>
              <a:gd name="T42" fmla="*/ 25 w 78"/>
              <a:gd name="T43" fmla="*/ 16 h 71"/>
              <a:gd name="T44" fmla="*/ 24 w 78"/>
              <a:gd name="T45" fmla="*/ 17 h 71"/>
              <a:gd name="T46" fmla="*/ 14 w 78"/>
              <a:gd name="T47" fmla="*/ 22 h 71"/>
              <a:gd name="T48" fmla="*/ 9 w 78"/>
              <a:gd name="T49" fmla="*/ 20 h 71"/>
              <a:gd name="T50" fmla="*/ 0 w 78"/>
              <a:gd name="T51" fmla="*/ 23 h 71"/>
              <a:gd name="T52" fmla="*/ 0 w 78"/>
              <a:gd name="T53" fmla="*/ 23 h 71"/>
              <a:gd name="T54" fmla="*/ 4 w 78"/>
              <a:gd name="T55" fmla="*/ 45 h 71"/>
              <a:gd name="T56" fmla="*/ 27 w 78"/>
              <a:gd name="T57" fmla="*/ 36 h 71"/>
              <a:gd name="T58" fmla="*/ 30 w 78"/>
              <a:gd name="T59" fmla="*/ 37 h 71"/>
              <a:gd name="T60" fmla="*/ 29 w 78"/>
              <a:gd name="T61" fmla="*/ 39 h 71"/>
              <a:gd name="T62" fmla="*/ 7 w 78"/>
              <a:gd name="T63" fmla="*/ 48 h 71"/>
              <a:gd name="T64" fmla="*/ 15 w 78"/>
              <a:gd name="T65" fmla="*/ 53 h 71"/>
              <a:gd name="T66" fmla="*/ 30 w 78"/>
              <a:gd name="T67" fmla="*/ 59 h 71"/>
              <a:gd name="T68" fmla="*/ 37 w 78"/>
              <a:gd name="T69" fmla="*/ 71 h 71"/>
              <a:gd name="T70" fmla="*/ 45 w 78"/>
              <a:gd name="T71"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71">
                <a:moveTo>
                  <a:pt x="45" y="59"/>
                </a:moveTo>
                <a:cubicBezTo>
                  <a:pt x="45" y="58"/>
                  <a:pt x="46" y="58"/>
                  <a:pt x="47" y="58"/>
                </a:cubicBezTo>
                <a:cubicBezTo>
                  <a:pt x="47" y="58"/>
                  <a:pt x="52" y="58"/>
                  <a:pt x="56" y="58"/>
                </a:cubicBezTo>
                <a:cubicBezTo>
                  <a:pt x="56" y="58"/>
                  <a:pt x="56" y="57"/>
                  <a:pt x="56" y="57"/>
                </a:cubicBezTo>
                <a:cubicBezTo>
                  <a:pt x="55" y="55"/>
                  <a:pt x="55" y="54"/>
                  <a:pt x="55" y="52"/>
                </a:cubicBezTo>
                <a:cubicBezTo>
                  <a:pt x="55" y="50"/>
                  <a:pt x="54" y="47"/>
                  <a:pt x="54" y="45"/>
                </a:cubicBezTo>
                <a:cubicBezTo>
                  <a:pt x="53" y="43"/>
                  <a:pt x="53" y="42"/>
                  <a:pt x="53" y="40"/>
                </a:cubicBezTo>
                <a:cubicBezTo>
                  <a:pt x="53" y="39"/>
                  <a:pt x="54" y="27"/>
                  <a:pt x="56" y="25"/>
                </a:cubicBezTo>
                <a:cubicBezTo>
                  <a:pt x="58" y="23"/>
                  <a:pt x="62" y="22"/>
                  <a:pt x="66" y="21"/>
                </a:cubicBezTo>
                <a:cubicBezTo>
                  <a:pt x="67" y="21"/>
                  <a:pt x="67" y="21"/>
                  <a:pt x="67" y="21"/>
                </a:cubicBezTo>
                <a:cubicBezTo>
                  <a:pt x="68" y="20"/>
                  <a:pt x="75" y="19"/>
                  <a:pt x="78" y="19"/>
                </a:cubicBezTo>
                <a:cubicBezTo>
                  <a:pt x="77" y="15"/>
                  <a:pt x="77" y="11"/>
                  <a:pt x="76" y="10"/>
                </a:cubicBezTo>
                <a:cubicBezTo>
                  <a:pt x="76" y="9"/>
                  <a:pt x="70" y="5"/>
                  <a:pt x="65" y="0"/>
                </a:cubicBezTo>
                <a:cubicBezTo>
                  <a:pt x="64" y="1"/>
                  <a:pt x="63" y="3"/>
                  <a:pt x="63" y="3"/>
                </a:cubicBezTo>
                <a:cubicBezTo>
                  <a:pt x="63" y="7"/>
                  <a:pt x="62" y="9"/>
                  <a:pt x="61" y="12"/>
                </a:cubicBezTo>
                <a:cubicBezTo>
                  <a:pt x="60" y="15"/>
                  <a:pt x="56" y="18"/>
                  <a:pt x="53" y="18"/>
                </a:cubicBezTo>
                <a:cubicBezTo>
                  <a:pt x="51" y="18"/>
                  <a:pt x="50" y="18"/>
                  <a:pt x="49" y="18"/>
                </a:cubicBezTo>
                <a:cubicBezTo>
                  <a:pt x="47" y="18"/>
                  <a:pt x="44" y="17"/>
                  <a:pt x="43" y="18"/>
                </a:cubicBezTo>
                <a:cubicBezTo>
                  <a:pt x="43" y="18"/>
                  <a:pt x="43" y="19"/>
                  <a:pt x="42" y="19"/>
                </a:cubicBezTo>
                <a:cubicBezTo>
                  <a:pt x="41" y="21"/>
                  <a:pt x="39" y="23"/>
                  <a:pt x="37" y="23"/>
                </a:cubicBezTo>
                <a:cubicBezTo>
                  <a:pt x="36" y="23"/>
                  <a:pt x="35" y="23"/>
                  <a:pt x="34" y="22"/>
                </a:cubicBezTo>
                <a:cubicBezTo>
                  <a:pt x="31" y="20"/>
                  <a:pt x="26" y="17"/>
                  <a:pt x="25" y="16"/>
                </a:cubicBezTo>
                <a:cubicBezTo>
                  <a:pt x="25" y="17"/>
                  <a:pt x="24" y="17"/>
                  <a:pt x="24" y="17"/>
                </a:cubicBezTo>
                <a:cubicBezTo>
                  <a:pt x="20" y="21"/>
                  <a:pt x="17" y="23"/>
                  <a:pt x="14" y="22"/>
                </a:cubicBezTo>
                <a:cubicBezTo>
                  <a:pt x="12" y="21"/>
                  <a:pt x="10" y="20"/>
                  <a:pt x="9" y="20"/>
                </a:cubicBezTo>
                <a:cubicBezTo>
                  <a:pt x="7" y="21"/>
                  <a:pt x="2" y="23"/>
                  <a:pt x="0" y="23"/>
                </a:cubicBezTo>
                <a:cubicBezTo>
                  <a:pt x="0" y="23"/>
                  <a:pt x="0" y="23"/>
                  <a:pt x="0" y="23"/>
                </a:cubicBezTo>
                <a:cubicBezTo>
                  <a:pt x="0" y="26"/>
                  <a:pt x="0" y="39"/>
                  <a:pt x="4" y="45"/>
                </a:cubicBezTo>
                <a:cubicBezTo>
                  <a:pt x="27" y="36"/>
                  <a:pt x="27" y="36"/>
                  <a:pt x="27" y="36"/>
                </a:cubicBezTo>
                <a:cubicBezTo>
                  <a:pt x="28" y="35"/>
                  <a:pt x="30" y="36"/>
                  <a:pt x="30" y="37"/>
                </a:cubicBezTo>
                <a:cubicBezTo>
                  <a:pt x="30" y="38"/>
                  <a:pt x="30" y="39"/>
                  <a:pt x="29" y="39"/>
                </a:cubicBezTo>
                <a:cubicBezTo>
                  <a:pt x="7" y="48"/>
                  <a:pt x="7" y="48"/>
                  <a:pt x="7" y="48"/>
                </a:cubicBezTo>
                <a:cubicBezTo>
                  <a:pt x="10" y="51"/>
                  <a:pt x="11" y="51"/>
                  <a:pt x="15" y="53"/>
                </a:cubicBezTo>
                <a:cubicBezTo>
                  <a:pt x="20" y="55"/>
                  <a:pt x="26" y="56"/>
                  <a:pt x="30" y="59"/>
                </a:cubicBezTo>
                <a:cubicBezTo>
                  <a:pt x="32" y="62"/>
                  <a:pt x="35" y="68"/>
                  <a:pt x="37" y="71"/>
                </a:cubicBezTo>
                <a:lnTo>
                  <a:pt x="45" y="59"/>
                </a:ln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270"/>
          <p:cNvSpPr>
            <a:spLocks/>
          </p:cNvSpPr>
          <p:nvPr/>
        </p:nvSpPr>
        <p:spPr bwMode="auto">
          <a:xfrm>
            <a:off x="5756117" y="6958634"/>
            <a:ext cx="381152" cy="677915"/>
          </a:xfrm>
          <a:custGeom>
            <a:avLst/>
            <a:gdLst>
              <a:gd name="T0" fmla="*/ 125 w 135"/>
              <a:gd name="T1" fmla="*/ 57 h 240"/>
              <a:gd name="T2" fmla="*/ 123 w 135"/>
              <a:gd name="T3" fmla="*/ 46 h 240"/>
              <a:gd name="T4" fmla="*/ 128 w 135"/>
              <a:gd name="T5" fmla="*/ 40 h 240"/>
              <a:gd name="T6" fmla="*/ 128 w 135"/>
              <a:gd name="T7" fmla="*/ 39 h 240"/>
              <a:gd name="T8" fmla="*/ 128 w 135"/>
              <a:gd name="T9" fmla="*/ 39 h 240"/>
              <a:gd name="T10" fmla="*/ 129 w 135"/>
              <a:gd name="T11" fmla="*/ 26 h 240"/>
              <a:gd name="T12" fmla="*/ 127 w 135"/>
              <a:gd name="T13" fmla="*/ 17 h 240"/>
              <a:gd name="T14" fmla="*/ 122 w 135"/>
              <a:gd name="T15" fmla="*/ 15 h 240"/>
              <a:gd name="T16" fmla="*/ 120 w 135"/>
              <a:gd name="T17" fmla="*/ 14 h 240"/>
              <a:gd name="T18" fmla="*/ 114 w 135"/>
              <a:gd name="T19" fmla="*/ 7 h 240"/>
              <a:gd name="T20" fmla="*/ 107 w 135"/>
              <a:gd name="T21" fmla="*/ 2 h 240"/>
              <a:gd name="T22" fmla="*/ 105 w 135"/>
              <a:gd name="T23" fmla="*/ 0 h 240"/>
              <a:gd name="T24" fmla="*/ 85 w 135"/>
              <a:gd name="T25" fmla="*/ 10 h 240"/>
              <a:gd name="T26" fmla="*/ 75 w 135"/>
              <a:gd name="T27" fmla="*/ 7 h 240"/>
              <a:gd name="T28" fmla="*/ 72 w 135"/>
              <a:gd name="T29" fmla="*/ 11 h 240"/>
              <a:gd name="T30" fmla="*/ 72 w 135"/>
              <a:gd name="T31" fmla="*/ 13 h 240"/>
              <a:gd name="T32" fmla="*/ 73 w 135"/>
              <a:gd name="T33" fmla="*/ 16 h 240"/>
              <a:gd name="T34" fmla="*/ 67 w 135"/>
              <a:gd name="T35" fmla="*/ 22 h 240"/>
              <a:gd name="T36" fmla="*/ 60 w 135"/>
              <a:gd name="T37" fmla="*/ 23 h 240"/>
              <a:gd name="T38" fmla="*/ 65 w 135"/>
              <a:gd name="T39" fmla="*/ 30 h 240"/>
              <a:gd name="T40" fmla="*/ 67 w 135"/>
              <a:gd name="T41" fmla="*/ 32 h 240"/>
              <a:gd name="T42" fmla="*/ 63 w 135"/>
              <a:gd name="T43" fmla="*/ 39 h 240"/>
              <a:gd name="T44" fmla="*/ 62 w 135"/>
              <a:gd name="T45" fmla="*/ 41 h 240"/>
              <a:gd name="T46" fmla="*/ 74 w 135"/>
              <a:gd name="T47" fmla="*/ 52 h 240"/>
              <a:gd name="T48" fmla="*/ 81 w 135"/>
              <a:gd name="T49" fmla="*/ 62 h 240"/>
              <a:gd name="T50" fmla="*/ 85 w 135"/>
              <a:gd name="T51" fmla="*/ 62 h 240"/>
              <a:gd name="T52" fmla="*/ 96 w 135"/>
              <a:gd name="T53" fmla="*/ 66 h 240"/>
              <a:gd name="T54" fmla="*/ 97 w 135"/>
              <a:gd name="T55" fmla="*/ 68 h 240"/>
              <a:gd name="T56" fmla="*/ 95 w 135"/>
              <a:gd name="T57" fmla="*/ 84 h 240"/>
              <a:gd name="T58" fmla="*/ 79 w 135"/>
              <a:gd name="T59" fmla="*/ 90 h 240"/>
              <a:gd name="T60" fmla="*/ 65 w 135"/>
              <a:gd name="T61" fmla="*/ 106 h 240"/>
              <a:gd name="T62" fmla="*/ 59 w 135"/>
              <a:gd name="T63" fmla="*/ 122 h 240"/>
              <a:gd name="T64" fmla="*/ 57 w 135"/>
              <a:gd name="T65" fmla="*/ 123 h 240"/>
              <a:gd name="T66" fmla="*/ 53 w 135"/>
              <a:gd name="T67" fmla="*/ 120 h 240"/>
              <a:gd name="T68" fmla="*/ 48 w 135"/>
              <a:gd name="T69" fmla="*/ 118 h 240"/>
              <a:gd name="T70" fmla="*/ 36 w 135"/>
              <a:gd name="T71" fmla="*/ 123 h 240"/>
              <a:gd name="T72" fmla="*/ 34 w 135"/>
              <a:gd name="T73" fmla="*/ 123 h 240"/>
              <a:gd name="T74" fmla="*/ 27 w 135"/>
              <a:gd name="T75" fmla="*/ 123 h 240"/>
              <a:gd name="T76" fmla="*/ 25 w 135"/>
              <a:gd name="T77" fmla="*/ 125 h 240"/>
              <a:gd name="T78" fmla="*/ 18 w 135"/>
              <a:gd name="T79" fmla="*/ 129 h 240"/>
              <a:gd name="T80" fmla="*/ 6 w 135"/>
              <a:gd name="T81" fmla="*/ 130 h 240"/>
              <a:gd name="T82" fmla="*/ 5 w 135"/>
              <a:gd name="T83" fmla="*/ 130 h 240"/>
              <a:gd name="T84" fmla="*/ 4 w 135"/>
              <a:gd name="T85" fmla="*/ 130 h 240"/>
              <a:gd name="T86" fmla="*/ 2 w 135"/>
              <a:gd name="T87" fmla="*/ 139 h 240"/>
              <a:gd name="T88" fmla="*/ 15 w 135"/>
              <a:gd name="T89" fmla="*/ 158 h 240"/>
              <a:gd name="T90" fmla="*/ 19 w 135"/>
              <a:gd name="T91" fmla="*/ 175 h 240"/>
              <a:gd name="T92" fmla="*/ 28 w 135"/>
              <a:gd name="T93" fmla="*/ 185 h 240"/>
              <a:gd name="T94" fmla="*/ 32 w 135"/>
              <a:gd name="T95" fmla="*/ 209 h 240"/>
              <a:gd name="T96" fmla="*/ 41 w 135"/>
              <a:gd name="T97" fmla="*/ 237 h 240"/>
              <a:gd name="T98" fmla="*/ 57 w 135"/>
              <a:gd name="T99" fmla="*/ 238 h 240"/>
              <a:gd name="T100" fmla="*/ 70 w 135"/>
              <a:gd name="T101" fmla="*/ 236 h 240"/>
              <a:gd name="T102" fmla="*/ 82 w 135"/>
              <a:gd name="T103" fmla="*/ 238 h 240"/>
              <a:gd name="T104" fmla="*/ 93 w 135"/>
              <a:gd name="T105" fmla="*/ 233 h 240"/>
              <a:gd name="T106" fmla="*/ 99 w 135"/>
              <a:gd name="T107" fmla="*/ 230 h 240"/>
              <a:gd name="T108" fmla="*/ 98 w 135"/>
              <a:gd name="T109" fmla="*/ 212 h 240"/>
              <a:gd name="T110" fmla="*/ 100 w 135"/>
              <a:gd name="T111" fmla="*/ 192 h 240"/>
              <a:gd name="T112" fmla="*/ 99 w 135"/>
              <a:gd name="T113" fmla="*/ 179 h 240"/>
              <a:gd name="T114" fmla="*/ 95 w 135"/>
              <a:gd name="T115" fmla="*/ 148 h 240"/>
              <a:gd name="T116" fmla="*/ 118 w 135"/>
              <a:gd name="T117" fmla="*/ 117 h 240"/>
              <a:gd name="T118" fmla="*/ 119 w 135"/>
              <a:gd name="T119" fmla="*/ 109 h 240"/>
              <a:gd name="T120" fmla="*/ 127 w 135"/>
              <a:gd name="T121" fmla="*/ 102 h 240"/>
              <a:gd name="T122" fmla="*/ 134 w 135"/>
              <a:gd name="T123" fmla="*/ 78 h 240"/>
              <a:gd name="T124" fmla="*/ 125 w 135"/>
              <a:gd name="T125" fmla="*/ 5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240">
                <a:moveTo>
                  <a:pt x="125" y="57"/>
                </a:moveTo>
                <a:cubicBezTo>
                  <a:pt x="122" y="55"/>
                  <a:pt x="122" y="51"/>
                  <a:pt x="123" y="46"/>
                </a:cubicBezTo>
                <a:cubicBezTo>
                  <a:pt x="123" y="42"/>
                  <a:pt x="126" y="41"/>
                  <a:pt x="128" y="40"/>
                </a:cubicBezTo>
                <a:cubicBezTo>
                  <a:pt x="128" y="39"/>
                  <a:pt x="128" y="39"/>
                  <a:pt x="128" y="39"/>
                </a:cubicBezTo>
                <a:cubicBezTo>
                  <a:pt x="128" y="39"/>
                  <a:pt x="128" y="39"/>
                  <a:pt x="128" y="39"/>
                </a:cubicBezTo>
                <a:cubicBezTo>
                  <a:pt x="128" y="39"/>
                  <a:pt x="129" y="28"/>
                  <a:pt x="129" y="26"/>
                </a:cubicBezTo>
                <a:cubicBezTo>
                  <a:pt x="129" y="24"/>
                  <a:pt x="128" y="18"/>
                  <a:pt x="127" y="17"/>
                </a:cubicBezTo>
                <a:cubicBezTo>
                  <a:pt x="126" y="16"/>
                  <a:pt x="123" y="15"/>
                  <a:pt x="122" y="15"/>
                </a:cubicBezTo>
                <a:cubicBezTo>
                  <a:pt x="121" y="14"/>
                  <a:pt x="120" y="14"/>
                  <a:pt x="120" y="14"/>
                </a:cubicBezTo>
                <a:cubicBezTo>
                  <a:pt x="117" y="13"/>
                  <a:pt x="116" y="11"/>
                  <a:pt x="114" y="7"/>
                </a:cubicBezTo>
                <a:cubicBezTo>
                  <a:pt x="113" y="5"/>
                  <a:pt x="109" y="3"/>
                  <a:pt x="107" y="2"/>
                </a:cubicBezTo>
                <a:cubicBezTo>
                  <a:pt x="106" y="1"/>
                  <a:pt x="105" y="1"/>
                  <a:pt x="105" y="0"/>
                </a:cubicBezTo>
                <a:cubicBezTo>
                  <a:pt x="101" y="3"/>
                  <a:pt x="89" y="9"/>
                  <a:pt x="85" y="10"/>
                </a:cubicBezTo>
                <a:cubicBezTo>
                  <a:pt x="80" y="11"/>
                  <a:pt x="76" y="9"/>
                  <a:pt x="75" y="7"/>
                </a:cubicBezTo>
                <a:cubicBezTo>
                  <a:pt x="74" y="7"/>
                  <a:pt x="73" y="8"/>
                  <a:pt x="72" y="11"/>
                </a:cubicBezTo>
                <a:cubicBezTo>
                  <a:pt x="71" y="13"/>
                  <a:pt x="71" y="13"/>
                  <a:pt x="72" y="13"/>
                </a:cubicBezTo>
                <a:cubicBezTo>
                  <a:pt x="72" y="14"/>
                  <a:pt x="73" y="15"/>
                  <a:pt x="73" y="16"/>
                </a:cubicBezTo>
                <a:cubicBezTo>
                  <a:pt x="73" y="19"/>
                  <a:pt x="70" y="21"/>
                  <a:pt x="67" y="22"/>
                </a:cubicBezTo>
                <a:cubicBezTo>
                  <a:pt x="65" y="23"/>
                  <a:pt x="63" y="23"/>
                  <a:pt x="60" y="23"/>
                </a:cubicBezTo>
                <a:cubicBezTo>
                  <a:pt x="61" y="25"/>
                  <a:pt x="64" y="29"/>
                  <a:pt x="65" y="30"/>
                </a:cubicBezTo>
                <a:cubicBezTo>
                  <a:pt x="66" y="31"/>
                  <a:pt x="67" y="31"/>
                  <a:pt x="67" y="32"/>
                </a:cubicBezTo>
                <a:cubicBezTo>
                  <a:pt x="67" y="35"/>
                  <a:pt x="65" y="37"/>
                  <a:pt x="63" y="39"/>
                </a:cubicBezTo>
                <a:cubicBezTo>
                  <a:pt x="63" y="40"/>
                  <a:pt x="62" y="40"/>
                  <a:pt x="62" y="41"/>
                </a:cubicBezTo>
                <a:cubicBezTo>
                  <a:pt x="65" y="43"/>
                  <a:pt x="72" y="48"/>
                  <a:pt x="74" y="52"/>
                </a:cubicBezTo>
                <a:cubicBezTo>
                  <a:pt x="75" y="55"/>
                  <a:pt x="80" y="61"/>
                  <a:pt x="81" y="62"/>
                </a:cubicBezTo>
                <a:cubicBezTo>
                  <a:pt x="81" y="62"/>
                  <a:pt x="83" y="62"/>
                  <a:pt x="85" y="62"/>
                </a:cubicBezTo>
                <a:cubicBezTo>
                  <a:pt x="90" y="62"/>
                  <a:pt x="96" y="62"/>
                  <a:pt x="96" y="66"/>
                </a:cubicBezTo>
                <a:cubicBezTo>
                  <a:pt x="97" y="68"/>
                  <a:pt x="97" y="68"/>
                  <a:pt x="97" y="68"/>
                </a:cubicBezTo>
                <a:cubicBezTo>
                  <a:pt x="98" y="78"/>
                  <a:pt x="99" y="83"/>
                  <a:pt x="95" y="84"/>
                </a:cubicBezTo>
                <a:cubicBezTo>
                  <a:pt x="91" y="85"/>
                  <a:pt x="81" y="88"/>
                  <a:pt x="79" y="90"/>
                </a:cubicBezTo>
                <a:cubicBezTo>
                  <a:pt x="66" y="103"/>
                  <a:pt x="65" y="106"/>
                  <a:pt x="65" y="106"/>
                </a:cubicBezTo>
                <a:cubicBezTo>
                  <a:pt x="65" y="108"/>
                  <a:pt x="63" y="120"/>
                  <a:pt x="59" y="122"/>
                </a:cubicBezTo>
                <a:cubicBezTo>
                  <a:pt x="59" y="123"/>
                  <a:pt x="58" y="123"/>
                  <a:pt x="57" y="123"/>
                </a:cubicBezTo>
                <a:cubicBezTo>
                  <a:pt x="56" y="122"/>
                  <a:pt x="54" y="121"/>
                  <a:pt x="53" y="120"/>
                </a:cubicBezTo>
                <a:cubicBezTo>
                  <a:pt x="52" y="119"/>
                  <a:pt x="49" y="118"/>
                  <a:pt x="48" y="118"/>
                </a:cubicBezTo>
                <a:cubicBezTo>
                  <a:pt x="47" y="119"/>
                  <a:pt x="38" y="123"/>
                  <a:pt x="36" y="123"/>
                </a:cubicBezTo>
                <a:cubicBezTo>
                  <a:pt x="36" y="123"/>
                  <a:pt x="35" y="123"/>
                  <a:pt x="34" y="123"/>
                </a:cubicBezTo>
                <a:cubicBezTo>
                  <a:pt x="32" y="123"/>
                  <a:pt x="28" y="122"/>
                  <a:pt x="27" y="123"/>
                </a:cubicBezTo>
                <a:cubicBezTo>
                  <a:pt x="27" y="123"/>
                  <a:pt x="26" y="124"/>
                  <a:pt x="25" y="125"/>
                </a:cubicBezTo>
                <a:cubicBezTo>
                  <a:pt x="23" y="127"/>
                  <a:pt x="20" y="129"/>
                  <a:pt x="18" y="129"/>
                </a:cubicBezTo>
                <a:cubicBezTo>
                  <a:pt x="15" y="129"/>
                  <a:pt x="6" y="130"/>
                  <a:pt x="6" y="130"/>
                </a:cubicBezTo>
                <a:cubicBezTo>
                  <a:pt x="6" y="130"/>
                  <a:pt x="6" y="130"/>
                  <a:pt x="5" y="130"/>
                </a:cubicBezTo>
                <a:cubicBezTo>
                  <a:pt x="5" y="130"/>
                  <a:pt x="5" y="130"/>
                  <a:pt x="4" y="130"/>
                </a:cubicBezTo>
                <a:cubicBezTo>
                  <a:pt x="2" y="134"/>
                  <a:pt x="0" y="138"/>
                  <a:pt x="2" y="139"/>
                </a:cubicBezTo>
                <a:cubicBezTo>
                  <a:pt x="4" y="143"/>
                  <a:pt x="15" y="156"/>
                  <a:pt x="15" y="158"/>
                </a:cubicBezTo>
                <a:cubicBezTo>
                  <a:pt x="15" y="161"/>
                  <a:pt x="15" y="173"/>
                  <a:pt x="19" y="175"/>
                </a:cubicBezTo>
                <a:cubicBezTo>
                  <a:pt x="22" y="178"/>
                  <a:pt x="28" y="178"/>
                  <a:pt x="28" y="185"/>
                </a:cubicBezTo>
                <a:cubicBezTo>
                  <a:pt x="28" y="192"/>
                  <a:pt x="30" y="203"/>
                  <a:pt x="32" y="209"/>
                </a:cubicBezTo>
                <a:cubicBezTo>
                  <a:pt x="35" y="215"/>
                  <a:pt x="37" y="235"/>
                  <a:pt x="41" y="237"/>
                </a:cubicBezTo>
                <a:cubicBezTo>
                  <a:pt x="44" y="238"/>
                  <a:pt x="52" y="238"/>
                  <a:pt x="57" y="238"/>
                </a:cubicBezTo>
                <a:cubicBezTo>
                  <a:pt x="61" y="238"/>
                  <a:pt x="68" y="234"/>
                  <a:pt x="70" y="236"/>
                </a:cubicBezTo>
                <a:cubicBezTo>
                  <a:pt x="72" y="237"/>
                  <a:pt x="78" y="240"/>
                  <a:pt x="82" y="238"/>
                </a:cubicBezTo>
                <a:cubicBezTo>
                  <a:pt x="85" y="237"/>
                  <a:pt x="93" y="233"/>
                  <a:pt x="93" y="233"/>
                </a:cubicBezTo>
                <a:cubicBezTo>
                  <a:pt x="99" y="230"/>
                  <a:pt x="99" y="230"/>
                  <a:pt x="99" y="230"/>
                </a:cubicBezTo>
                <a:cubicBezTo>
                  <a:pt x="98" y="226"/>
                  <a:pt x="98" y="216"/>
                  <a:pt x="98" y="212"/>
                </a:cubicBezTo>
                <a:cubicBezTo>
                  <a:pt x="98" y="207"/>
                  <a:pt x="100" y="197"/>
                  <a:pt x="100" y="192"/>
                </a:cubicBezTo>
                <a:cubicBezTo>
                  <a:pt x="100" y="187"/>
                  <a:pt x="100" y="186"/>
                  <a:pt x="99" y="179"/>
                </a:cubicBezTo>
                <a:cubicBezTo>
                  <a:pt x="98" y="171"/>
                  <a:pt x="95" y="152"/>
                  <a:pt x="95" y="148"/>
                </a:cubicBezTo>
                <a:cubicBezTo>
                  <a:pt x="95" y="144"/>
                  <a:pt x="115" y="120"/>
                  <a:pt x="118" y="117"/>
                </a:cubicBezTo>
                <a:cubicBezTo>
                  <a:pt x="120" y="114"/>
                  <a:pt x="119" y="112"/>
                  <a:pt x="119" y="109"/>
                </a:cubicBezTo>
                <a:cubicBezTo>
                  <a:pt x="119" y="106"/>
                  <a:pt x="123" y="104"/>
                  <a:pt x="127" y="102"/>
                </a:cubicBezTo>
                <a:cubicBezTo>
                  <a:pt x="130" y="99"/>
                  <a:pt x="133" y="84"/>
                  <a:pt x="134" y="78"/>
                </a:cubicBezTo>
                <a:cubicBezTo>
                  <a:pt x="135" y="72"/>
                  <a:pt x="129" y="60"/>
                  <a:pt x="125" y="5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289"/>
          <p:cNvSpPr>
            <a:spLocks/>
          </p:cNvSpPr>
          <p:nvPr/>
        </p:nvSpPr>
        <p:spPr bwMode="auto">
          <a:xfrm>
            <a:off x="5536709" y="6896748"/>
            <a:ext cx="253163" cy="170182"/>
          </a:xfrm>
          <a:custGeom>
            <a:avLst/>
            <a:gdLst>
              <a:gd name="T0" fmla="*/ 41 w 90"/>
              <a:gd name="T1" fmla="*/ 58 h 60"/>
              <a:gd name="T2" fmla="*/ 46 w 90"/>
              <a:gd name="T3" fmla="*/ 54 h 60"/>
              <a:gd name="T4" fmla="*/ 48 w 90"/>
              <a:gd name="T5" fmla="*/ 53 h 60"/>
              <a:gd name="T6" fmla="*/ 61 w 90"/>
              <a:gd name="T7" fmla="*/ 59 h 60"/>
              <a:gd name="T8" fmla="*/ 64 w 90"/>
              <a:gd name="T9" fmla="*/ 57 h 60"/>
              <a:gd name="T10" fmla="*/ 66 w 90"/>
              <a:gd name="T11" fmla="*/ 55 h 60"/>
              <a:gd name="T12" fmla="*/ 74 w 90"/>
              <a:gd name="T13" fmla="*/ 54 h 60"/>
              <a:gd name="T14" fmla="*/ 78 w 90"/>
              <a:gd name="T15" fmla="*/ 54 h 60"/>
              <a:gd name="T16" fmla="*/ 82 w 90"/>
              <a:gd name="T17" fmla="*/ 50 h 60"/>
              <a:gd name="T18" fmla="*/ 84 w 90"/>
              <a:gd name="T19" fmla="*/ 43 h 60"/>
              <a:gd name="T20" fmla="*/ 88 w 90"/>
              <a:gd name="T21" fmla="*/ 37 h 60"/>
              <a:gd name="T22" fmla="*/ 88 w 90"/>
              <a:gd name="T23" fmla="*/ 36 h 60"/>
              <a:gd name="T24" fmla="*/ 89 w 90"/>
              <a:gd name="T25" fmla="*/ 36 h 60"/>
              <a:gd name="T26" fmla="*/ 90 w 90"/>
              <a:gd name="T27" fmla="*/ 34 h 60"/>
              <a:gd name="T28" fmla="*/ 86 w 90"/>
              <a:gd name="T29" fmla="*/ 32 h 60"/>
              <a:gd name="T30" fmla="*/ 84 w 90"/>
              <a:gd name="T31" fmla="*/ 31 h 60"/>
              <a:gd name="T32" fmla="*/ 80 w 90"/>
              <a:gd name="T33" fmla="*/ 26 h 60"/>
              <a:gd name="T34" fmla="*/ 78 w 90"/>
              <a:gd name="T35" fmla="*/ 24 h 60"/>
              <a:gd name="T36" fmla="*/ 75 w 90"/>
              <a:gd name="T37" fmla="*/ 24 h 60"/>
              <a:gd name="T38" fmla="*/ 71 w 90"/>
              <a:gd name="T39" fmla="*/ 25 h 60"/>
              <a:gd name="T40" fmla="*/ 55 w 90"/>
              <a:gd name="T41" fmla="*/ 12 h 60"/>
              <a:gd name="T42" fmla="*/ 52 w 90"/>
              <a:gd name="T43" fmla="*/ 4 h 60"/>
              <a:gd name="T44" fmla="*/ 31 w 90"/>
              <a:gd name="T45" fmla="*/ 0 h 60"/>
              <a:gd name="T46" fmla="*/ 29 w 90"/>
              <a:gd name="T47" fmla="*/ 0 h 60"/>
              <a:gd name="T48" fmla="*/ 23 w 90"/>
              <a:gd name="T49" fmla="*/ 2 h 60"/>
              <a:gd name="T50" fmla="*/ 20 w 90"/>
              <a:gd name="T51" fmla="*/ 2 h 60"/>
              <a:gd name="T52" fmla="*/ 17 w 90"/>
              <a:gd name="T53" fmla="*/ 2 h 60"/>
              <a:gd name="T54" fmla="*/ 16 w 90"/>
              <a:gd name="T55" fmla="*/ 3 h 60"/>
              <a:gd name="T56" fmla="*/ 9 w 90"/>
              <a:gd name="T57" fmla="*/ 10 h 60"/>
              <a:gd name="T58" fmla="*/ 0 w 90"/>
              <a:gd name="T59" fmla="*/ 14 h 60"/>
              <a:gd name="T60" fmla="*/ 0 w 90"/>
              <a:gd name="T61" fmla="*/ 14 h 60"/>
              <a:gd name="T62" fmla="*/ 6 w 90"/>
              <a:gd name="T63" fmla="*/ 30 h 60"/>
              <a:gd name="T64" fmla="*/ 7 w 90"/>
              <a:gd name="T65" fmla="*/ 30 h 60"/>
              <a:gd name="T66" fmla="*/ 32 w 90"/>
              <a:gd name="T67" fmla="*/ 25 h 60"/>
              <a:gd name="T68" fmla="*/ 34 w 90"/>
              <a:gd name="T69" fmla="*/ 26 h 60"/>
              <a:gd name="T70" fmla="*/ 33 w 90"/>
              <a:gd name="T71" fmla="*/ 28 h 60"/>
              <a:gd name="T72" fmla="*/ 12 w 90"/>
              <a:gd name="T73" fmla="*/ 33 h 60"/>
              <a:gd name="T74" fmla="*/ 16 w 90"/>
              <a:gd name="T75" fmla="*/ 38 h 60"/>
              <a:gd name="T76" fmla="*/ 16 w 90"/>
              <a:gd name="T77" fmla="*/ 52 h 60"/>
              <a:gd name="T78" fmla="*/ 23 w 90"/>
              <a:gd name="T79" fmla="*/ 60 h 60"/>
              <a:gd name="T80" fmla="*/ 24 w 90"/>
              <a:gd name="T81" fmla="*/ 60 h 60"/>
              <a:gd name="T82" fmla="*/ 33 w 90"/>
              <a:gd name="T83" fmla="*/ 57 h 60"/>
              <a:gd name="T84" fmla="*/ 41 w 90"/>
              <a:gd name="T85"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60">
                <a:moveTo>
                  <a:pt x="41" y="58"/>
                </a:moveTo>
                <a:cubicBezTo>
                  <a:pt x="42" y="58"/>
                  <a:pt x="45" y="55"/>
                  <a:pt x="46" y="54"/>
                </a:cubicBezTo>
                <a:cubicBezTo>
                  <a:pt x="47" y="54"/>
                  <a:pt x="47" y="53"/>
                  <a:pt x="48" y="53"/>
                </a:cubicBezTo>
                <a:cubicBezTo>
                  <a:pt x="52" y="50"/>
                  <a:pt x="61" y="59"/>
                  <a:pt x="61" y="59"/>
                </a:cubicBezTo>
                <a:cubicBezTo>
                  <a:pt x="62" y="59"/>
                  <a:pt x="63" y="57"/>
                  <a:pt x="64" y="57"/>
                </a:cubicBezTo>
                <a:cubicBezTo>
                  <a:pt x="65" y="56"/>
                  <a:pt x="65" y="55"/>
                  <a:pt x="66" y="55"/>
                </a:cubicBezTo>
                <a:cubicBezTo>
                  <a:pt x="68" y="53"/>
                  <a:pt x="71" y="54"/>
                  <a:pt x="74" y="54"/>
                </a:cubicBezTo>
                <a:cubicBezTo>
                  <a:pt x="76" y="54"/>
                  <a:pt x="77" y="54"/>
                  <a:pt x="78" y="54"/>
                </a:cubicBezTo>
                <a:cubicBezTo>
                  <a:pt x="79" y="54"/>
                  <a:pt x="81" y="52"/>
                  <a:pt x="82" y="50"/>
                </a:cubicBezTo>
                <a:cubicBezTo>
                  <a:pt x="83" y="48"/>
                  <a:pt x="84" y="46"/>
                  <a:pt x="84" y="43"/>
                </a:cubicBezTo>
                <a:cubicBezTo>
                  <a:pt x="84" y="41"/>
                  <a:pt x="86" y="39"/>
                  <a:pt x="88" y="37"/>
                </a:cubicBezTo>
                <a:cubicBezTo>
                  <a:pt x="88" y="37"/>
                  <a:pt x="88" y="36"/>
                  <a:pt x="88" y="36"/>
                </a:cubicBezTo>
                <a:cubicBezTo>
                  <a:pt x="88" y="36"/>
                  <a:pt x="88" y="36"/>
                  <a:pt x="89" y="36"/>
                </a:cubicBezTo>
                <a:cubicBezTo>
                  <a:pt x="89" y="35"/>
                  <a:pt x="90" y="34"/>
                  <a:pt x="90" y="34"/>
                </a:cubicBezTo>
                <a:cubicBezTo>
                  <a:pt x="90" y="33"/>
                  <a:pt x="87" y="32"/>
                  <a:pt x="86" y="32"/>
                </a:cubicBezTo>
                <a:cubicBezTo>
                  <a:pt x="86" y="31"/>
                  <a:pt x="85" y="31"/>
                  <a:pt x="84" y="31"/>
                </a:cubicBezTo>
                <a:cubicBezTo>
                  <a:pt x="83" y="30"/>
                  <a:pt x="82" y="28"/>
                  <a:pt x="80" y="26"/>
                </a:cubicBezTo>
                <a:cubicBezTo>
                  <a:pt x="79" y="25"/>
                  <a:pt x="78" y="24"/>
                  <a:pt x="78" y="24"/>
                </a:cubicBezTo>
                <a:cubicBezTo>
                  <a:pt x="77" y="24"/>
                  <a:pt x="76" y="24"/>
                  <a:pt x="75" y="24"/>
                </a:cubicBezTo>
                <a:cubicBezTo>
                  <a:pt x="73" y="25"/>
                  <a:pt x="72" y="25"/>
                  <a:pt x="71" y="25"/>
                </a:cubicBezTo>
                <a:cubicBezTo>
                  <a:pt x="66" y="25"/>
                  <a:pt x="56" y="13"/>
                  <a:pt x="55" y="12"/>
                </a:cubicBezTo>
                <a:cubicBezTo>
                  <a:pt x="54" y="9"/>
                  <a:pt x="53" y="6"/>
                  <a:pt x="52" y="4"/>
                </a:cubicBezTo>
                <a:cubicBezTo>
                  <a:pt x="50" y="3"/>
                  <a:pt x="40" y="1"/>
                  <a:pt x="31" y="0"/>
                </a:cubicBezTo>
                <a:cubicBezTo>
                  <a:pt x="31" y="0"/>
                  <a:pt x="30" y="0"/>
                  <a:pt x="29" y="0"/>
                </a:cubicBezTo>
                <a:cubicBezTo>
                  <a:pt x="27" y="1"/>
                  <a:pt x="25" y="2"/>
                  <a:pt x="23" y="2"/>
                </a:cubicBezTo>
                <a:cubicBezTo>
                  <a:pt x="22" y="2"/>
                  <a:pt x="21" y="2"/>
                  <a:pt x="20" y="2"/>
                </a:cubicBezTo>
                <a:cubicBezTo>
                  <a:pt x="18" y="1"/>
                  <a:pt x="17" y="1"/>
                  <a:pt x="17" y="2"/>
                </a:cubicBezTo>
                <a:cubicBezTo>
                  <a:pt x="16" y="3"/>
                  <a:pt x="16" y="3"/>
                  <a:pt x="16" y="3"/>
                </a:cubicBezTo>
                <a:cubicBezTo>
                  <a:pt x="14" y="6"/>
                  <a:pt x="13" y="9"/>
                  <a:pt x="9" y="10"/>
                </a:cubicBezTo>
                <a:cubicBezTo>
                  <a:pt x="5" y="12"/>
                  <a:pt x="0" y="14"/>
                  <a:pt x="0" y="14"/>
                </a:cubicBezTo>
                <a:cubicBezTo>
                  <a:pt x="0" y="14"/>
                  <a:pt x="0" y="14"/>
                  <a:pt x="0" y="14"/>
                </a:cubicBezTo>
                <a:cubicBezTo>
                  <a:pt x="1" y="19"/>
                  <a:pt x="4" y="28"/>
                  <a:pt x="6" y="30"/>
                </a:cubicBezTo>
                <a:cubicBezTo>
                  <a:pt x="7" y="30"/>
                  <a:pt x="7" y="30"/>
                  <a:pt x="7" y="30"/>
                </a:cubicBezTo>
                <a:cubicBezTo>
                  <a:pt x="32" y="25"/>
                  <a:pt x="32" y="25"/>
                  <a:pt x="32" y="25"/>
                </a:cubicBezTo>
                <a:cubicBezTo>
                  <a:pt x="33" y="24"/>
                  <a:pt x="34" y="25"/>
                  <a:pt x="34" y="26"/>
                </a:cubicBezTo>
                <a:cubicBezTo>
                  <a:pt x="34" y="27"/>
                  <a:pt x="34" y="28"/>
                  <a:pt x="33" y="28"/>
                </a:cubicBezTo>
                <a:cubicBezTo>
                  <a:pt x="12" y="33"/>
                  <a:pt x="12" y="33"/>
                  <a:pt x="12" y="33"/>
                </a:cubicBezTo>
                <a:cubicBezTo>
                  <a:pt x="14" y="34"/>
                  <a:pt x="16" y="36"/>
                  <a:pt x="16" y="38"/>
                </a:cubicBezTo>
                <a:cubicBezTo>
                  <a:pt x="16" y="42"/>
                  <a:pt x="13" y="49"/>
                  <a:pt x="16" y="52"/>
                </a:cubicBezTo>
                <a:cubicBezTo>
                  <a:pt x="18" y="54"/>
                  <a:pt x="21" y="57"/>
                  <a:pt x="23" y="60"/>
                </a:cubicBezTo>
                <a:cubicBezTo>
                  <a:pt x="23" y="60"/>
                  <a:pt x="24" y="60"/>
                  <a:pt x="24" y="60"/>
                </a:cubicBezTo>
                <a:cubicBezTo>
                  <a:pt x="24" y="59"/>
                  <a:pt x="31" y="57"/>
                  <a:pt x="33" y="57"/>
                </a:cubicBezTo>
                <a:cubicBezTo>
                  <a:pt x="36" y="56"/>
                  <a:pt x="39" y="57"/>
                  <a:pt x="41" y="5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290"/>
          <p:cNvSpPr>
            <a:spLocks/>
          </p:cNvSpPr>
          <p:nvPr/>
        </p:nvSpPr>
        <p:spPr bwMode="auto">
          <a:xfrm>
            <a:off x="5407314" y="6711095"/>
            <a:ext cx="241912" cy="216595"/>
          </a:xfrm>
          <a:custGeom>
            <a:avLst/>
            <a:gdLst>
              <a:gd name="T0" fmla="*/ 35 w 86"/>
              <a:gd name="T1" fmla="*/ 44 h 77"/>
              <a:gd name="T2" fmla="*/ 35 w 86"/>
              <a:gd name="T3" fmla="*/ 44 h 77"/>
              <a:gd name="T4" fmla="*/ 13 w 86"/>
              <a:gd name="T5" fmla="*/ 41 h 77"/>
              <a:gd name="T6" fmla="*/ 14 w 86"/>
              <a:gd name="T7" fmla="*/ 44 h 77"/>
              <a:gd name="T8" fmla="*/ 22 w 86"/>
              <a:gd name="T9" fmla="*/ 65 h 77"/>
              <a:gd name="T10" fmla="*/ 44 w 86"/>
              <a:gd name="T11" fmla="*/ 77 h 77"/>
              <a:gd name="T12" fmla="*/ 53 w 86"/>
              <a:gd name="T13" fmla="*/ 73 h 77"/>
              <a:gd name="T14" fmla="*/ 59 w 86"/>
              <a:gd name="T15" fmla="*/ 67 h 77"/>
              <a:gd name="T16" fmla="*/ 59 w 86"/>
              <a:gd name="T17" fmla="*/ 66 h 77"/>
              <a:gd name="T18" fmla="*/ 68 w 86"/>
              <a:gd name="T19" fmla="*/ 64 h 77"/>
              <a:gd name="T20" fmla="*/ 69 w 86"/>
              <a:gd name="T21" fmla="*/ 64 h 77"/>
              <a:gd name="T22" fmla="*/ 74 w 86"/>
              <a:gd name="T23" fmla="*/ 63 h 77"/>
              <a:gd name="T24" fmla="*/ 76 w 86"/>
              <a:gd name="T25" fmla="*/ 62 h 77"/>
              <a:gd name="T26" fmla="*/ 80 w 86"/>
              <a:gd name="T27" fmla="*/ 54 h 77"/>
              <a:gd name="T28" fmla="*/ 74 w 86"/>
              <a:gd name="T29" fmla="*/ 46 h 77"/>
              <a:gd name="T30" fmla="*/ 75 w 86"/>
              <a:gd name="T31" fmla="*/ 36 h 77"/>
              <a:gd name="T32" fmla="*/ 82 w 86"/>
              <a:gd name="T33" fmla="*/ 33 h 77"/>
              <a:gd name="T34" fmla="*/ 86 w 86"/>
              <a:gd name="T35" fmla="*/ 34 h 77"/>
              <a:gd name="T36" fmla="*/ 84 w 86"/>
              <a:gd name="T37" fmla="*/ 31 h 77"/>
              <a:gd name="T38" fmla="*/ 83 w 86"/>
              <a:gd name="T39" fmla="*/ 29 h 77"/>
              <a:gd name="T40" fmla="*/ 81 w 86"/>
              <a:gd name="T41" fmla="*/ 25 h 77"/>
              <a:gd name="T42" fmla="*/ 81 w 86"/>
              <a:gd name="T43" fmla="*/ 22 h 77"/>
              <a:gd name="T44" fmla="*/ 78 w 86"/>
              <a:gd name="T45" fmla="*/ 20 h 77"/>
              <a:gd name="T46" fmla="*/ 75 w 86"/>
              <a:gd name="T47" fmla="*/ 19 h 77"/>
              <a:gd name="T48" fmla="*/ 74 w 86"/>
              <a:gd name="T49" fmla="*/ 6 h 77"/>
              <a:gd name="T50" fmla="*/ 74 w 86"/>
              <a:gd name="T51" fmla="*/ 5 h 77"/>
              <a:gd name="T52" fmla="*/ 68 w 86"/>
              <a:gd name="T53" fmla="*/ 4 h 77"/>
              <a:gd name="T54" fmla="*/ 58 w 86"/>
              <a:gd name="T55" fmla="*/ 17 h 77"/>
              <a:gd name="T56" fmla="*/ 49 w 86"/>
              <a:gd name="T57" fmla="*/ 19 h 77"/>
              <a:gd name="T58" fmla="*/ 41 w 86"/>
              <a:gd name="T59" fmla="*/ 16 h 77"/>
              <a:gd name="T60" fmla="*/ 37 w 86"/>
              <a:gd name="T61" fmla="*/ 11 h 77"/>
              <a:gd name="T62" fmla="*/ 30 w 86"/>
              <a:gd name="T63" fmla="*/ 0 h 77"/>
              <a:gd name="T64" fmla="*/ 30 w 86"/>
              <a:gd name="T65" fmla="*/ 0 h 77"/>
              <a:gd name="T66" fmla="*/ 25 w 86"/>
              <a:gd name="T67" fmla="*/ 3 h 77"/>
              <a:gd name="T68" fmla="*/ 23 w 86"/>
              <a:gd name="T69" fmla="*/ 4 h 77"/>
              <a:gd name="T70" fmla="*/ 18 w 86"/>
              <a:gd name="T71" fmla="*/ 7 h 77"/>
              <a:gd name="T72" fmla="*/ 11 w 86"/>
              <a:gd name="T73" fmla="*/ 7 h 77"/>
              <a:gd name="T74" fmla="*/ 2 w 86"/>
              <a:gd name="T75" fmla="*/ 17 h 77"/>
              <a:gd name="T76" fmla="*/ 0 w 86"/>
              <a:gd name="T77" fmla="*/ 18 h 77"/>
              <a:gd name="T78" fmla="*/ 0 w 86"/>
              <a:gd name="T79" fmla="*/ 18 h 77"/>
              <a:gd name="T80" fmla="*/ 6 w 86"/>
              <a:gd name="T81" fmla="*/ 32 h 77"/>
              <a:gd name="T82" fmla="*/ 10 w 86"/>
              <a:gd name="T83" fmla="*/ 37 h 77"/>
              <a:gd name="T84" fmla="*/ 35 w 86"/>
              <a:gd name="T85" fmla="*/ 40 h 77"/>
              <a:gd name="T86" fmla="*/ 37 w 86"/>
              <a:gd name="T87" fmla="*/ 42 h 77"/>
              <a:gd name="T88" fmla="*/ 35 w 86"/>
              <a:gd name="T89"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77">
                <a:moveTo>
                  <a:pt x="35" y="44"/>
                </a:moveTo>
                <a:cubicBezTo>
                  <a:pt x="35" y="44"/>
                  <a:pt x="35" y="44"/>
                  <a:pt x="35" y="44"/>
                </a:cubicBezTo>
                <a:cubicBezTo>
                  <a:pt x="13" y="41"/>
                  <a:pt x="13" y="41"/>
                  <a:pt x="13" y="41"/>
                </a:cubicBezTo>
                <a:cubicBezTo>
                  <a:pt x="14" y="42"/>
                  <a:pt x="14" y="43"/>
                  <a:pt x="14" y="44"/>
                </a:cubicBezTo>
                <a:cubicBezTo>
                  <a:pt x="14" y="47"/>
                  <a:pt x="19" y="61"/>
                  <a:pt x="22" y="65"/>
                </a:cubicBezTo>
                <a:cubicBezTo>
                  <a:pt x="25" y="68"/>
                  <a:pt x="40" y="73"/>
                  <a:pt x="44" y="77"/>
                </a:cubicBezTo>
                <a:cubicBezTo>
                  <a:pt x="45" y="76"/>
                  <a:pt x="49" y="74"/>
                  <a:pt x="53" y="73"/>
                </a:cubicBezTo>
                <a:cubicBezTo>
                  <a:pt x="56" y="71"/>
                  <a:pt x="57" y="70"/>
                  <a:pt x="59" y="67"/>
                </a:cubicBezTo>
                <a:cubicBezTo>
                  <a:pt x="59" y="66"/>
                  <a:pt x="59" y="66"/>
                  <a:pt x="59" y="66"/>
                </a:cubicBezTo>
                <a:cubicBezTo>
                  <a:pt x="62" y="62"/>
                  <a:pt x="66" y="63"/>
                  <a:pt x="68" y="64"/>
                </a:cubicBezTo>
                <a:cubicBezTo>
                  <a:pt x="68" y="64"/>
                  <a:pt x="69" y="64"/>
                  <a:pt x="69" y="64"/>
                </a:cubicBezTo>
                <a:cubicBezTo>
                  <a:pt x="70" y="64"/>
                  <a:pt x="72" y="63"/>
                  <a:pt x="74" y="63"/>
                </a:cubicBezTo>
                <a:cubicBezTo>
                  <a:pt x="75" y="62"/>
                  <a:pt x="75" y="62"/>
                  <a:pt x="76" y="62"/>
                </a:cubicBezTo>
                <a:cubicBezTo>
                  <a:pt x="77" y="61"/>
                  <a:pt x="79" y="58"/>
                  <a:pt x="80" y="54"/>
                </a:cubicBezTo>
                <a:cubicBezTo>
                  <a:pt x="80" y="53"/>
                  <a:pt x="78" y="50"/>
                  <a:pt x="74" y="46"/>
                </a:cubicBezTo>
                <a:cubicBezTo>
                  <a:pt x="71" y="42"/>
                  <a:pt x="73" y="38"/>
                  <a:pt x="75" y="36"/>
                </a:cubicBezTo>
                <a:cubicBezTo>
                  <a:pt x="76" y="33"/>
                  <a:pt x="79" y="33"/>
                  <a:pt x="82" y="33"/>
                </a:cubicBezTo>
                <a:cubicBezTo>
                  <a:pt x="83" y="33"/>
                  <a:pt x="85" y="34"/>
                  <a:pt x="86" y="34"/>
                </a:cubicBezTo>
                <a:cubicBezTo>
                  <a:pt x="85" y="33"/>
                  <a:pt x="85" y="32"/>
                  <a:pt x="84" y="31"/>
                </a:cubicBezTo>
                <a:cubicBezTo>
                  <a:pt x="84" y="30"/>
                  <a:pt x="83" y="29"/>
                  <a:pt x="83" y="29"/>
                </a:cubicBezTo>
                <a:cubicBezTo>
                  <a:pt x="82" y="27"/>
                  <a:pt x="82" y="26"/>
                  <a:pt x="81" y="25"/>
                </a:cubicBezTo>
                <a:cubicBezTo>
                  <a:pt x="81" y="24"/>
                  <a:pt x="81" y="23"/>
                  <a:pt x="81" y="22"/>
                </a:cubicBezTo>
                <a:cubicBezTo>
                  <a:pt x="80" y="20"/>
                  <a:pt x="80" y="20"/>
                  <a:pt x="78" y="20"/>
                </a:cubicBezTo>
                <a:cubicBezTo>
                  <a:pt x="77" y="20"/>
                  <a:pt x="76" y="20"/>
                  <a:pt x="75" y="19"/>
                </a:cubicBezTo>
                <a:cubicBezTo>
                  <a:pt x="73" y="17"/>
                  <a:pt x="74" y="10"/>
                  <a:pt x="74" y="6"/>
                </a:cubicBezTo>
                <a:cubicBezTo>
                  <a:pt x="74" y="5"/>
                  <a:pt x="74" y="5"/>
                  <a:pt x="74" y="5"/>
                </a:cubicBezTo>
                <a:cubicBezTo>
                  <a:pt x="73" y="4"/>
                  <a:pt x="70" y="4"/>
                  <a:pt x="68" y="4"/>
                </a:cubicBezTo>
                <a:cubicBezTo>
                  <a:pt x="65" y="9"/>
                  <a:pt x="61" y="16"/>
                  <a:pt x="58" y="17"/>
                </a:cubicBezTo>
                <a:cubicBezTo>
                  <a:pt x="56" y="18"/>
                  <a:pt x="52" y="19"/>
                  <a:pt x="49" y="19"/>
                </a:cubicBezTo>
                <a:cubicBezTo>
                  <a:pt x="45" y="19"/>
                  <a:pt x="42" y="18"/>
                  <a:pt x="41" y="16"/>
                </a:cubicBezTo>
                <a:cubicBezTo>
                  <a:pt x="40" y="15"/>
                  <a:pt x="39" y="13"/>
                  <a:pt x="37" y="11"/>
                </a:cubicBezTo>
                <a:cubicBezTo>
                  <a:pt x="35" y="8"/>
                  <a:pt x="31" y="2"/>
                  <a:pt x="30" y="0"/>
                </a:cubicBezTo>
                <a:cubicBezTo>
                  <a:pt x="30" y="0"/>
                  <a:pt x="30" y="0"/>
                  <a:pt x="30" y="0"/>
                </a:cubicBezTo>
                <a:cubicBezTo>
                  <a:pt x="28" y="1"/>
                  <a:pt x="27" y="1"/>
                  <a:pt x="25" y="3"/>
                </a:cubicBezTo>
                <a:cubicBezTo>
                  <a:pt x="24" y="3"/>
                  <a:pt x="24" y="3"/>
                  <a:pt x="23" y="4"/>
                </a:cubicBezTo>
                <a:cubicBezTo>
                  <a:pt x="22" y="5"/>
                  <a:pt x="21" y="7"/>
                  <a:pt x="18" y="7"/>
                </a:cubicBezTo>
                <a:cubicBezTo>
                  <a:pt x="15" y="7"/>
                  <a:pt x="12" y="7"/>
                  <a:pt x="11" y="7"/>
                </a:cubicBezTo>
                <a:cubicBezTo>
                  <a:pt x="2" y="17"/>
                  <a:pt x="2" y="17"/>
                  <a:pt x="2" y="17"/>
                </a:cubicBezTo>
                <a:cubicBezTo>
                  <a:pt x="2" y="18"/>
                  <a:pt x="1" y="18"/>
                  <a:pt x="0" y="18"/>
                </a:cubicBezTo>
                <a:cubicBezTo>
                  <a:pt x="0" y="18"/>
                  <a:pt x="0" y="18"/>
                  <a:pt x="0" y="18"/>
                </a:cubicBezTo>
                <a:cubicBezTo>
                  <a:pt x="0" y="21"/>
                  <a:pt x="4" y="28"/>
                  <a:pt x="6" y="32"/>
                </a:cubicBezTo>
                <a:cubicBezTo>
                  <a:pt x="7" y="34"/>
                  <a:pt x="8" y="35"/>
                  <a:pt x="10" y="37"/>
                </a:cubicBezTo>
                <a:cubicBezTo>
                  <a:pt x="35" y="40"/>
                  <a:pt x="35" y="40"/>
                  <a:pt x="35" y="40"/>
                </a:cubicBezTo>
                <a:cubicBezTo>
                  <a:pt x="36" y="40"/>
                  <a:pt x="37" y="41"/>
                  <a:pt x="37" y="42"/>
                </a:cubicBezTo>
                <a:cubicBezTo>
                  <a:pt x="37" y="43"/>
                  <a:pt x="36" y="44"/>
                  <a:pt x="35" y="4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292"/>
          <p:cNvSpPr>
            <a:spLocks/>
          </p:cNvSpPr>
          <p:nvPr/>
        </p:nvSpPr>
        <p:spPr bwMode="auto">
          <a:xfrm>
            <a:off x="5719549" y="7080995"/>
            <a:ext cx="115330" cy="165963"/>
          </a:xfrm>
          <a:custGeom>
            <a:avLst/>
            <a:gdLst>
              <a:gd name="T0" fmla="*/ 30 w 41"/>
              <a:gd name="T1" fmla="*/ 42 h 59"/>
              <a:gd name="T2" fmla="*/ 34 w 41"/>
              <a:gd name="T3" fmla="*/ 31 h 59"/>
              <a:gd name="T4" fmla="*/ 41 w 41"/>
              <a:gd name="T5" fmla="*/ 15 h 59"/>
              <a:gd name="T6" fmla="*/ 30 w 41"/>
              <a:gd name="T7" fmla="*/ 6 h 59"/>
              <a:gd name="T8" fmla="*/ 29 w 41"/>
              <a:gd name="T9" fmla="*/ 6 h 59"/>
              <a:gd name="T10" fmla="*/ 25 w 41"/>
              <a:gd name="T11" fmla="*/ 0 h 59"/>
              <a:gd name="T12" fmla="*/ 20 w 41"/>
              <a:gd name="T13" fmla="*/ 2 h 59"/>
              <a:gd name="T14" fmla="*/ 17 w 41"/>
              <a:gd name="T15" fmla="*/ 15 h 59"/>
              <a:gd name="T16" fmla="*/ 18 w 41"/>
              <a:gd name="T17" fmla="*/ 19 h 59"/>
              <a:gd name="T18" fmla="*/ 19 w 41"/>
              <a:gd name="T19" fmla="*/ 27 h 59"/>
              <a:gd name="T20" fmla="*/ 20 w 41"/>
              <a:gd name="T21" fmla="*/ 31 h 59"/>
              <a:gd name="T22" fmla="*/ 19 w 41"/>
              <a:gd name="T23" fmla="*/ 36 h 59"/>
              <a:gd name="T24" fmla="*/ 16 w 41"/>
              <a:gd name="T25" fmla="*/ 37 h 59"/>
              <a:gd name="T26" fmla="*/ 8 w 41"/>
              <a:gd name="T27" fmla="*/ 37 h 59"/>
              <a:gd name="T28" fmla="*/ 0 w 41"/>
              <a:gd name="T29" fmla="*/ 49 h 59"/>
              <a:gd name="T30" fmla="*/ 10 w 41"/>
              <a:gd name="T31" fmla="*/ 50 h 59"/>
              <a:gd name="T32" fmla="*/ 21 w 41"/>
              <a:gd name="T33" fmla="*/ 40 h 59"/>
              <a:gd name="T34" fmla="*/ 23 w 41"/>
              <a:gd name="T35" fmla="*/ 40 h 59"/>
              <a:gd name="T36" fmla="*/ 23 w 41"/>
              <a:gd name="T37" fmla="*/ 43 h 59"/>
              <a:gd name="T38" fmla="*/ 12 w 41"/>
              <a:gd name="T39" fmla="*/ 54 h 59"/>
              <a:gd name="T40" fmla="*/ 14 w 41"/>
              <a:gd name="T41" fmla="*/ 59 h 59"/>
              <a:gd name="T42" fmla="*/ 14 w 41"/>
              <a:gd name="T43" fmla="*/ 58 h 59"/>
              <a:gd name="T44" fmla="*/ 30 w 41"/>
              <a:gd name="T45"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59">
                <a:moveTo>
                  <a:pt x="30" y="42"/>
                </a:moveTo>
                <a:cubicBezTo>
                  <a:pt x="30" y="41"/>
                  <a:pt x="32" y="36"/>
                  <a:pt x="34" y="31"/>
                </a:cubicBezTo>
                <a:cubicBezTo>
                  <a:pt x="37" y="25"/>
                  <a:pt x="41" y="16"/>
                  <a:pt x="41" y="15"/>
                </a:cubicBezTo>
                <a:cubicBezTo>
                  <a:pt x="41" y="15"/>
                  <a:pt x="39" y="13"/>
                  <a:pt x="30" y="6"/>
                </a:cubicBezTo>
                <a:cubicBezTo>
                  <a:pt x="29" y="6"/>
                  <a:pt x="29" y="6"/>
                  <a:pt x="29" y="6"/>
                </a:cubicBezTo>
                <a:cubicBezTo>
                  <a:pt x="27" y="5"/>
                  <a:pt x="26" y="2"/>
                  <a:pt x="25" y="0"/>
                </a:cubicBezTo>
                <a:cubicBezTo>
                  <a:pt x="24" y="0"/>
                  <a:pt x="20" y="1"/>
                  <a:pt x="20" y="2"/>
                </a:cubicBezTo>
                <a:cubicBezTo>
                  <a:pt x="19" y="4"/>
                  <a:pt x="17" y="13"/>
                  <a:pt x="17" y="15"/>
                </a:cubicBezTo>
                <a:cubicBezTo>
                  <a:pt x="17" y="16"/>
                  <a:pt x="17" y="17"/>
                  <a:pt x="18" y="19"/>
                </a:cubicBezTo>
                <a:cubicBezTo>
                  <a:pt x="18" y="21"/>
                  <a:pt x="19" y="24"/>
                  <a:pt x="19" y="27"/>
                </a:cubicBezTo>
                <a:cubicBezTo>
                  <a:pt x="19" y="28"/>
                  <a:pt x="19" y="29"/>
                  <a:pt x="20" y="31"/>
                </a:cubicBezTo>
                <a:cubicBezTo>
                  <a:pt x="20" y="33"/>
                  <a:pt x="21" y="35"/>
                  <a:pt x="19" y="36"/>
                </a:cubicBezTo>
                <a:cubicBezTo>
                  <a:pt x="19" y="37"/>
                  <a:pt x="18" y="38"/>
                  <a:pt x="16" y="37"/>
                </a:cubicBezTo>
                <a:cubicBezTo>
                  <a:pt x="14" y="37"/>
                  <a:pt x="10" y="37"/>
                  <a:pt x="8" y="37"/>
                </a:cubicBezTo>
                <a:cubicBezTo>
                  <a:pt x="0" y="49"/>
                  <a:pt x="0" y="49"/>
                  <a:pt x="0" y="49"/>
                </a:cubicBezTo>
                <a:cubicBezTo>
                  <a:pt x="4" y="48"/>
                  <a:pt x="8" y="46"/>
                  <a:pt x="10" y="50"/>
                </a:cubicBezTo>
                <a:cubicBezTo>
                  <a:pt x="21" y="40"/>
                  <a:pt x="21" y="40"/>
                  <a:pt x="21" y="40"/>
                </a:cubicBezTo>
                <a:cubicBezTo>
                  <a:pt x="21" y="39"/>
                  <a:pt x="23" y="39"/>
                  <a:pt x="23" y="40"/>
                </a:cubicBezTo>
                <a:cubicBezTo>
                  <a:pt x="24" y="40"/>
                  <a:pt x="24" y="42"/>
                  <a:pt x="23" y="43"/>
                </a:cubicBezTo>
                <a:cubicBezTo>
                  <a:pt x="12" y="54"/>
                  <a:pt x="12" y="54"/>
                  <a:pt x="12" y="54"/>
                </a:cubicBezTo>
                <a:cubicBezTo>
                  <a:pt x="12" y="56"/>
                  <a:pt x="13" y="57"/>
                  <a:pt x="14" y="59"/>
                </a:cubicBezTo>
                <a:cubicBezTo>
                  <a:pt x="14" y="58"/>
                  <a:pt x="14" y="58"/>
                  <a:pt x="14" y="58"/>
                </a:cubicBezTo>
                <a:cubicBezTo>
                  <a:pt x="23" y="54"/>
                  <a:pt x="29" y="45"/>
                  <a:pt x="30" y="42"/>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293"/>
          <p:cNvSpPr>
            <a:spLocks/>
          </p:cNvSpPr>
          <p:nvPr/>
        </p:nvSpPr>
        <p:spPr bwMode="auto">
          <a:xfrm>
            <a:off x="5764556" y="7052866"/>
            <a:ext cx="255976" cy="261602"/>
          </a:xfrm>
          <a:custGeom>
            <a:avLst/>
            <a:gdLst>
              <a:gd name="T0" fmla="*/ 4 w 91"/>
              <a:gd name="T1" fmla="*/ 93 h 93"/>
              <a:gd name="T2" fmla="*/ 15 w 91"/>
              <a:gd name="T3" fmla="*/ 92 h 93"/>
              <a:gd name="T4" fmla="*/ 19 w 91"/>
              <a:gd name="T5" fmla="*/ 89 h 93"/>
              <a:gd name="T6" fmla="*/ 23 w 91"/>
              <a:gd name="T7" fmla="*/ 86 h 93"/>
              <a:gd name="T8" fmla="*/ 31 w 91"/>
              <a:gd name="T9" fmla="*/ 86 h 93"/>
              <a:gd name="T10" fmla="*/ 33 w 91"/>
              <a:gd name="T11" fmla="*/ 86 h 93"/>
              <a:gd name="T12" fmla="*/ 43 w 91"/>
              <a:gd name="T13" fmla="*/ 81 h 93"/>
              <a:gd name="T14" fmla="*/ 52 w 91"/>
              <a:gd name="T15" fmla="*/ 84 h 93"/>
              <a:gd name="T16" fmla="*/ 55 w 91"/>
              <a:gd name="T17" fmla="*/ 86 h 93"/>
              <a:gd name="T18" fmla="*/ 58 w 91"/>
              <a:gd name="T19" fmla="*/ 73 h 93"/>
              <a:gd name="T20" fmla="*/ 74 w 91"/>
              <a:gd name="T21" fmla="*/ 54 h 93"/>
              <a:gd name="T22" fmla="*/ 91 w 91"/>
              <a:gd name="T23" fmla="*/ 47 h 93"/>
              <a:gd name="T24" fmla="*/ 90 w 91"/>
              <a:gd name="T25" fmla="*/ 35 h 93"/>
              <a:gd name="T26" fmla="*/ 90 w 91"/>
              <a:gd name="T27" fmla="*/ 34 h 93"/>
              <a:gd name="T28" fmla="*/ 81 w 91"/>
              <a:gd name="T29" fmla="*/ 33 h 93"/>
              <a:gd name="T30" fmla="*/ 76 w 91"/>
              <a:gd name="T31" fmla="*/ 32 h 93"/>
              <a:gd name="T32" fmla="*/ 67 w 91"/>
              <a:gd name="T33" fmla="*/ 20 h 93"/>
              <a:gd name="T34" fmla="*/ 56 w 91"/>
              <a:gd name="T35" fmla="*/ 11 h 93"/>
              <a:gd name="T36" fmla="*/ 53 w 91"/>
              <a:gd name="T37" fmla="*/ 12 h 93"/>
              <a:gd name="T38" fmla="*/ 48 w 91"/>
              <a:gd name="T39" fmla="*/ 11 h 93"/>
              <a:gd name="T40" fmla="*/ 47 w 91"/>
              <a:gd name="T41" fmla="*/ 10 h 93"/>
              <a:gd name="T42" fmla="*/ 41 w 91"/>
              <a:gd name="T43" fmla="*/ 6 h 93"/>
              <a:gd name="T44" fmla="*/ 40 w 91"/>
              <a:gd name="T45" fmla="*/ 5 h 93"/>
              <a:gd name="T46" fmla="*/ 39 w 91"/>
              <a:gd name="T47" fmla="*/ 1 h 93"/>
              <a:gd name="T48" fmla="*/ 38 w 91"/>
              <a:gd name="T49" fmla="*/ 0 h 93"/>
              <a:gd name="T50" fmla="*/ 36 w 91"/>
              <a:gd name="T51" fmla="*/ 3 h 93"/>
              <a:gd name="T52" fmla="*/ 32 w 91"/>
              <a:gd name="T53" fmla="*/ 6 h 93"/>
              <a:gd name="T54" fmla="*/ 24 w 91"/>
              <a:gd name="T55" fmla="*/ 8 h 93"/>
              <a:gd name="T56" fmla="*/ 13 w 91"/>
              <a:gd name="T57" fmla="*/ 9 h 93"/>
              <a:gd name="T58" fmla="*/ 16 w 91"/>
              <a:gd name="T59" fmla="*/ 13 h 93"/>
              <a:gd name="T60" fmla="*/ 16 w 91"/>
              <a:gd name="T61" fmla="*/ 13 h 93"/>
              <a:gd name="T62" fmla="*/ 29 w 91"/>
              <a:gd name="T63" fmla="*/ 26 h 93"/>
              <a:gd name="T64" fmla="*/ 22 w 91"/>
              <a:gd name="T65" fmla="*/ 43 h 93"/>
              <a:gd name="T66" fmla="*/ 17 w 91"/>
              <a:gd name="T67" fmla="*/ 54 h 93"/>
              <a:gd name="T68" fmla="*/ 0 w 91"/>
              <a:gd name="T69" fmla="*/ 72 h 93"/>
              <a:gd name="T70" fmla="*/ 1 w 91"/>
              <a:gd name="T71" fmla="*/ 74 h 93"/>
              <a:gd name="T72" fmla="*/ 9 w 91"/>
              <a:gd name="T73" fmla="*/ 84 h 93"/>
              <a:gd name="T74" fmla="*/ 4 w 91"/>
              <a:gd name="T7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93">
                <a:moveTo>
                  <a:pt x="4" y="93"/>
                </a:moveTo>
                <a:cubicBezTo>
                  <a:pt x="6" y="93"/>
                  <a:pt x="12" y="92"/>
                  <a:pt x="15" y="92"/>
                </a:cubicBezTo>
                <a:cubicBezTo>
                  <a:pt x="16" y="92"/>
                  <a:pt x="18" y="90"/>
                  <a:pt x="19" y="89"/>
                </a:cubicBezTo>
                <a:cubicBezTo>
                  <a:pt x="21" y="88"/>
                  <a:pt x="22" y="87"/>
                  <a:pt x="23" y="86"/>
                </a:cubicBezTo>
                <a:cubicBezTo>
                  <a:pt x="24" y="85"/>
                  <a:pt x="28" y="85"/>
                  <a:pt x="31" y="86"/>
                </a:cubicBezTo>
                <a:cubicBezTo>
                  <a:pt x="32" y="86"/>
                  <a:pt x="33" y="86"/>
                  <a:pt x="33" y="86"/>
                </a:cubicBezTo>
                <a:cubicBezTo>
                  <a:pt x="34" y="86"/>
                  <a:pt x="42" y="83"/>
                  <a:pt x="43" y="81"/>
                </a:cubicBezTo>
                <a:cubicBezTo>
                  <a:pt x="46" y="79"/>
                  <a:pt x="49" y="82"/>
                  <a:pt x="52" y="84"/>
                </a:cubicBezTo>
                <a:cubicBezTo>
                  <a:pt x="53" y="85"/>
                  <a:pt x="54" y="85"/>
                  <a:pt x="55" y="86"/>
                </a:cubicBezTo>
                <a:cubicBezTo>
                  <a:pt x="56" y="83"/>
                  <a:pt x="58" y="75"/>
                  <a:pt x="58" y="73"/>
                </a:cubicBezTo>
                <a:cubicBezTo>
                  <a:pt x="58" y="72"/>
                  <a:pt x="58" y="70"/>
                  <a:pt x="74" y="54"/>
                </a:cubicBezTo>
                <a:cubicBezTo>
                  <a:pt x="76" y="51"/>
                  <a:pt x="88" y="48"/>
                  <a:pt x="91" y="47"/>
                </a:cubicBezTo>
                <a:cubicBezTo>
                  <a:pt x="91" y="46"/>
                  <a:pt x="91" y="42"/>
                  <a:pt x="90" y="35"/>
                </a:cubicBezTo>
                <a:cubicBezTo>
                  <a:pt x="90" y="34"/>
                  <a:pt x="90" y="34"/>
                  <a:pt x="90" y="34"/>
                </a:cubicBezTo>
                <a:cubicBezTo>
                  <a:pt x="89" y="33"/>
                  <a:pt x="84" y="33"/>
                  <a:pt x="81" y="33"/>
                </a:cubicBezTo>
                <a:cubicBezTo>
                  <a:pt x="78" y="33"/>
                  <a:pt x="77" y="33"/>
                  <a:pt x="76" y="32"/>
                </a:cubicBezTo>
                <a:cubicBezTo>
                  <a:pt x="74" y="31"/>
                  <a:pt x="69" y="24"/>
                  <a:pt x="67" y="20"/>
                </a:cubicBezTo>
                <a:cubicBezTo>
                  <a:pt x="66" y="18"/>
                  <a:pt x="61" y="14"/>
                  <a:pt x="56" y="11"/>
                </a:cubicBezTo>
                <a:cubicBezTo>
                  <a:pt x="55" y="11"/>
                  <a:pt x="54" y="12"/>
                  <a:pt x="53" y="12"/>
                </a:cubicBezTo>
                <a:cubicBezTo>
                  <a:pt x="51" y="12"/>
                  <a:pt x="49" y="11"/>
                  <a:pt x="48" y="11"/>
                </a:cubicBezTo>
                <a:cubicBezTo>
                  <a:pt x="48" y="11"/>
                  <a:pt x="47" y="10"/>
                  <a:pt x="47" y="10"/>
                </a:cubicBezTo>
                <a:cubicBezTo>
                  <a:pt x="43" y="10"/>
                  <a:pt x="42" y="8"/>
                  <a:pt x="41" y="6"/>
                </a:cubicBezTo>
                <a:cubicBezTo>
                  <a:pt x="40" y="5"/>
                  <a:pt x="40" y="5"/>
                  <a:pt x="40" y="5"/>
                </a:cubicBezTo>
                <a:cubicBezTo>
                  <a:pt x="39" y="3"/>
                  <a:pt x="39" y="2"/>
                  <a:pt x="39" y="1"/>
                </a:cubicBezTo>
                <a:cubicBezTo>
                  <a:pt x="39" y="1"/>
                  <a:pt x="39" y="1"/>
                  <a:pt x="38" y="0"/>
                </a:cubicBezTo>
                <a:cubicBezTo>
                  <a:pt x="38" y="1"/>
                  <a:pt x="36" y="2"/>
                  <a:pt x="36" y="3"/>
                </a:cubicBezTo>
                <a:cubicBezTo>
                  <a:pt x="35" y="4"/>
                  <a:pt x="33" y="5"/>
                  <a:pt x="32" y="6"/>
                </a:cubicBezTo>
                <a:cubicBezTo>
                  <a:pt x="29" y="8"/>
                  <a:pt x="25" y="8"/>
                  <a:pt x="24" y="8"/>
                </a:cubicBezTo>
                <a:cubicBezTo>
                  <a:pt x="21" y="8"/>
                  <a:pt x="16" y="9"/>
                  <a:pt x="13" y="9"/>
                </a:cubicBezTo>
                <a:cubicBezTo>
                  <a:pt x="14" y="10"/>
                  <a:pt x="14" y="12"/>
                  <a:pt x="16" y="13"/>
                </a:cubicBezTo>
                <a:cubicBezTo>
                  <a:pt x="16" y="13"/>
                  <a:pt x="16" y="13"/>
                  <a:pt x="16" y="13"/>
                </a:cubicBezTo>
                <a:cubicBezTo>
                  <a:pt x="26" y="20"/>
                  <a:pt x="30" y="23"/>
                  <a:pt x="29" y="26"/>
                </a:cubicBezTo>
                <a:cubicBezTo>
                  <a:pt x="29" y="27"/>
                  <a:pt x="26" y="34"/>
                  <a:pt x="22" y="43"/>
                </a:cubicBezTo>
                <a:cubicBezTo>
                  <a:pt x="20" y="48"/>
                  <a:pt x="18" y="52"/>
                  <a:pt x="17" y="54"/>
                </a:cubicBezTo>
                <a:cubicBezTo>
                  <a:pt x="16" y="57"/>
                  <a:pt x="10" y="67"/>
                  <a:pt x="0" y="72"/>
                </a:cubicBezTo>
                <a:cubicBezTo>
                  <a:pt x="0" y="72"/>
                  <a:pt x="1" y="73"/>
                  <a:pt x="1" y="74"/>
                </a:cubicBezTo>
                <a:cubicBezTo>
                  <a:pt x="4" y="77"/>
                  <a:pt x="10" y="81"/>
                  <a:pt x="9" y="84"/>
                </a:cubicBezTo>
                <a:cubicBezTo>
                  <a:pt x="8" y="85"/>
                  <a:pt x="6" y="89"/>
                  <a:pt x="4" y="9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296"/>
          <p:cNvSpPr>
            <a:spLocks/>
          </p:cNvSpPr>
          <p:nvPr/>
        </p:nvSpPr>
        <p:spPr bwMode="auto">
          <a:xfrm>
            <a:off x="5607032" y="6494500"/>
            <a:ext cx="443037" cy="580869"/>
          </a:xfrm>
          <a:custGeom>
            <a:avLst/>
            <a:gdLst>
              <a:gd name="T0" fmla="*/ 125 w 157"/>
              <a:gd name="T1" fmla="*/ 69 h 206"/>
              <a:gd name="T2" fmla="*/ 120 w 157"/>
              <a:gd name="T3" fmla="*/ 61 h 206"/>
              <a:gd name="T4" fmla="*/ 113 w 157"/>
              <a:gd name="T5" fmla="*/ 46 h 206"/>
              <a:gd name="T6" fmla="*/ 105 w 157"/>
              <a:gd name="T7" fmla="*/ 34 h 206"/>
              <a:gd name="T8" fmla="*/ 103 w 157"/>
              <a:gd name="T9" fmla="*/ 31 h 206"/>
              <a:gd name="T10" fmla="*/ 90 w 157"/>
              <a:gd name="T11" fmla="*/ 31 h 206"/>
              <a:gd name="T12" fmla="*/ 80 w 157"/>
              <a:gd name="T13" fmla="*/ 22 h 206"/>
              <a:gd name="T14" fmla="*/ 71 w 157"/>
              <a:gd name="T15" fmla="*/ 18 h 206"/>
              <a:gd name="T16" fmla="*/ 61 w 157"/>
              <a:gd name="T17" fmla="*/ 11 h 206"/>
              <a:gd name="T18" fmla="*/ 55 w 157"/>
              <a:gd name="T19" fmla="*/ 7 h 206"/>
              <a:gd name="T20" fmla="*/ 55 w 157"/>
              <a:gd name="T21" fmla="*/ 7 h 206"/>
              <a:gd name="T22" fmla="*/ 49 w 157"/>
              <a:gd name="T23" fmla="*/ 1 h 206"/>
              <a:gd name="T24" fmla="*/ 35 w 157"/>
              <a:gd name="T25" fmla="*/ 7 h 206"/>
              <a:gd name="T26" fmla="*/ 18 w 157"/>
              <a:gd name="T27" fmla="*/ 2 h 206"/>
              <a:gd name="T28" fmla="*/ 15 w 157"/>
              <a:gd name="T29" fmla="*/ 4 h 206"/>
              <a:gd name="T30" fmla="*/ 12 w 157"/>
              <a:gd name="T31" fmla="*/ 14 h 206"/>
              <a:gd name="T32" fmla="*/ 9 w 157"/>
              <a:gd name="T33" fmla="*/ 22 h 206"/>
              <a:gd name="T34" fmla="*/ 14 w 157"/>
              <a:gd name="T35" fmla="*/ 35 h 206"/>
              <a:gd name="T36" fmla="*/ 14 w 157"/>
              <a:gd name="T37" fmla="*/ 44 h 206"/>
              <a:gd name="T38" fmla="*/ 17 w 157"/>
              <a:gd name="T39" fmla="*/ 53 h 206"/>
              <a:gd name="T40" fmla="*/ 4 w 157"/>
              <a:gd name="T41" fmla="*/ 62 h 206"/>
              <a:gd name="T42" fmla="*/ 0 w 157"/>
              <a:gd name="T43" fmla="*/ 62 h 206"/>
              <a:gd name="T44" fmla="*/ 0 w 157"/>
              <a:gd name="T45" fmla="*/ 77 h 206"/>
              <a:gd name="T46" fmla="*/ 7 w 157"/>
              <a:gd name="T47" fmla="*/ 83 h 206"/>
              <a:gd name="T48" fmla="*/ 13 w 157"/>
              <a:gd name="T49" fmla="*/ 97 h 206"/>
              <a:gd name="T50" fmla="*/ 15 w 157"/>
              <a:gd name="T51" fmla="*/ 104 h 206"/>
              <a:gd name="T52" fmla="*/ 19 w 157"/>
              <a:gd name="T53" fmla="*/ 112 h 206"/>
              <a:gd name="T54" fmla="*/ 11 w 157"/>
              <a:gd name="T55" fmla="*/ 114 h 206"/>
              <a:gd name="T56" fmla="*/ 7 w 157"/>
              <a:gd name="T57" fmla="*/ 115 h 206"/>
              <a:gd name="T58" fmla="*/ 12 w 157"/>
              <a:gd name="T59" fmla="*/ 132 h 206"/>
              <a:gd name="T60" fmla="*/ 31 w 157"/>
              <a:gd name="T61" fmla="*/ 146 h 206"/>
              <a:gd name="T62" fmla="*/ 46 w 157"/>
              <a:gd name="T63" fmla="*/ 164 h 206"/>
              <a:gd name="T64" fmla="*/ 55 w 157"/>
              <a:gd name="T65" fmla="*/ 164 h 206"/>
              <a:gd name="T66" fmla="*/ 62 w 157"/>
              <a:gd name="T67" fmla="*/ 170 h 206"/>
              <a:gd name="T68" fmla="*/ 69 w 157"/>
              <a:gd name="T69" fmla="*/ 176 h 206"/>
              <a:gd name="T70" fmla="*/ 68 w 157"/>
              <a:gd name="T71" fmla="*/ 180 h 206"/>
              <a:gd name="T72" fmla="*/ 82 w 157"/>
              <a:gd name="T73" fmla="*/ 202 h 206"/>
              <a:gd name="T74" fmla="*/ 89 w 157"/>
              <a:gd name="T75" fmla="*/ 198 h 206"/>
              <a:gd name="T76" fmla="*/ 95 w 157"/>
              <a:gd name="T77" fmla="*/ 194 h 206"/>
              <a:gd name="T78" fmla="*/ 99 w 157"/>
              <a:gd name="T79" fmla="*/ 199 h 206"/>
              <a:gd name="T80" fmla="*/ 100 w 157"/>
              <a:gd name="T81" fmla="*/ 201 h 206"/>
              <a:gd name="T82" fmla="*/ 105 w 157"/>
              <a:gd name="T83" fmla="*/ 205 h 206"/>
              <a:gd name="T84" fmla="*/ 113 w 157"/>
              <a:gd name="T85" fmla="*/ 202 h 206"/>
              <a:gd name="T86" fmla="*/ 109 w 157"/>
              <a:gd name="T87" fmla="*/ 186 h 206"/>
              <a:gd name="T88" fmla="*/ 119 w 157"/>
              <a:gd name="T89" fmla="*/ 183 h 206"/>
              <a:gd name="T90" fmla="*/ 121 w 157"/>
              <a:gd name="T91" fmla="*/ 180 h 206"/>
              <a:gd name="T92" fmla="*/ 127 w 157"/>
              <a:gd name="T93" fmla="*/ 168 h 206"/>
              <a:gd name="T94" fmla="*/ 138 w 157"/>
              <a:gd name="T95" fmla="*/ 171 h 206"/>
              <a:gd name="T96" fmla="*/ 156 w 157"/>
              <a:gd name="T97" fmla="*/ 154 h 206"/>
              <a:gd name="T98" fmla="*/ 153 w 157"/>
              <a:gd name="T99" fmla="*/ 141 h 206"/>
              <a:gd name="T100" fmla="*/ 149 w 157"/>
              <a:gd name="T101" fmla="*/ 128 h 206"/>
              <a:gd name="T102" fmla="*/ 140 w 157"/>
              <a:gd name="T103" fmla="*/ 112 h 206"/>
              <a:gd name="T104" fmla="*/ 130 w 157"/>
              <a:gd name="T105" fmla="*/ 101 h 206"/>
              <a:gd name="T106" fmla="*/ 124 w 157"/>
              <a:gd name="T107" fmla="*/ 86 h 206"/>
              <a:gd name="T108" fmla="*/ 128 w 157"/>
              <a:gd name="T109" fmla="*/ 7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06">
                <a:moveTo>
                  <a:pt x="128" y="76"/>
                </a:moveTo>
                <a:cubicBezTo>
                  <a:pt x="129" y="75"/>
                  <a:pt x="126" y="71"/>
                  <a:pt x="125" y="69"/>
                </a:cubicBezTo>
                <a:cubicBezTo>
                  <a:pt x="124" y="68"/>
                  <a:pt x="123" y="67"/>
                  <a:pt x="123" y="66"/>
                </a:cubicBezTo>
                <a:cubicBezTo>
                  <a:pt x="123" y="65"/>
                  <a:pt x="121" y="63"/>
                  <a:pt x="120" y="61"/>
                </a:cubicBezTo>
                <a:cubicBezTo>
                  <a:pt x="118" y="59"/>
                  <a:pt x="116" y="57"/>
                  <a:pt x="115" y="55"/>
                </a:cubicBezTo>
                <a:cubicBezTo>
                  <a:pt x="113" y="51"/>
                  <a:pt x="113" y="48"/>
                  <a:pt x="113" y="46"/>
                </a:cubicBezTo>
                <a:cubicBezTo>
                  <a:pt x="113" y="46"/>
                  <a:pt x="113" y="45"/>
                  <a:pt x="108" y="41"/>
                </a:cubicBezTo>
                <a:cubicBezTo>
                  <a:pt x="105" y="39"/>
                  <a:pt x="105" y="36"/>
                  <a:pt x="105" y="34"/>
                </a:cubicBezTo>
                <a:cubicBezTo>
                  <a:pt x="105" y="33"/>
                  <a:pt x="105" y="32"/>
                  <a:pt x="105" y="32"/>
                </a:cubicBezTo>
                <a:cubicBezTo>
                  <a:pt x="104" y="31"/>
                  <a:pt x="104" y="31"/>
                  <a:pt x="103" y="31"/>
                </a:cubicBezTo>
                <a:cubicBezTo>
                  <a:pt x="102" y="31"/>
                  <a:pt x="100" y="30"/>
                  <a:pt x="99" y="30"/>
                </a:cubicBezTo>
                <a:cubicBezTo>
                  <a:pt x="98" y="29"/>
                  <a:pt x="92" y="30"/>
                  <a:pt x="90" y="31"/>
                </a:cubicBezTo>
                <a:cubicBezTo>
                  <a:pt x="89" y="31"/>
                  <a:pt x="88" y="31"/>
                  <a:pt x="87" y="31"/>
                </a:cubicBezTo>
                <a:cubicBezTo>
                  <a:pt x="85" y="31"/>
                  <a:pt x="84" y="29"/>
                  <a:pt x="80" y="22"/>
                </a:cubicBezTo>
                <a:cubicBezTo>
                  <a:pt x="79" y="21"/>
                  <a:pt x="78" y="19"/>
                  <a:pt x="77" y="18"/>
                </a:cubicBezTo>
                <a:cubicBezTo>
                  <a:pt x="77" y="17"/>
                  <a:pt x="73" y="18"/>
                  <a:pt x="71" y="18"/>
                </a:cubicBezTo>
                <a:cubicBezTo>
                  <a:pt x="69" y="19"/>
                  <a:pt x="68" y="19"/>
                  <a:pt x="66" y="19"/>
                </a:cubicBezTo>
                <a:cubicBezTo>
                  <a:pt x="62" y="18"/>
                  <a:pt x="62" y="14"/>
                  <a:pt x="61" y="11"/>
                </a:cubicBezTo>
                <a:cubicBezTo>
                  <a:pt x="61" y="10"/>
                  <a:pt x="61" y="10"/>
                  <a:pt x="61" y="9"/>
                </a:cubicBezTo>
                <a:cubicBezTo>
                  <a:pt x="61" y="9"/>
                  <a:pt x="60" y="8"/>
                  <a:pt x="55" y="7"/>
                </a:cubicBezTo>
                <a:cubicBezTo>
                  <a:pt x="55" y="7"/>
                  <a:pt x="55" y="7"/>
                  <a:pt x="55" y="7"/>
                </a:cubicBezTo>
                <a:cubicBezTo>
                  <a:pt x="55" y="7"/>
                  <a:pt x="55" y="7"/>
                  <a:pt x="55" y="7"/>
                </a:cubicBezTo>
                <a:cubicBezTo>
                  <a:pt x="52" y="6"/>
                  <a:pt x="51" y="4"/>
                  <a:pt x="50" y="3"/>
                </a:cubicBezTo>
                <a:cubicBezTo>
                  <a:pt x="50" y="2"/>
                  <a:pt x="50" y="1"/>
                  <a:pt x="49" y="1"/>
                </a:cubicBezTo>
                <a:cubicBezTo>
                  <a:pt x="48" y="0"/>
                  <a:pt x="45" y="0"/>
                  <a:pt x="42" y="1"/>
                </a:cubicBezTo>
                <a:cubicBezTo>
                  <a:pt x="40" y="3"/>
                  <a:pt x="37" y="6"/>
                  <a:pt x="35" y="7"/>
                </a:cubicBezTo>
                <a:cubicBezTo>
                  <a:pt x="31" y="9"/>
                  <a:pt x="25" y="8"/>
                  <a:pt x="23" y="5"/>
                </a:cubicBezTo>
                <a:cubicBezTo>
                  <a:pt x="22" y="3"/>
                  <a:pt x="18" y="2"/>
                  <a:pt x="18" y="2"/>
                </a:cubicBezTo>
                <a:cubicBezTo>
                  <a:pt x="17" y="2"/>
                  <a:pt x="17" y="2"/>
                  <a:pt x="17" y="2"/>
                </a:cubicBezTo>
                <a:cubicBezTo>
                  <a:pt x="16" y="2"/>
                  <a:pt x="15" y="3"/>
                  <a:pt x="15" y="4"/>
                </a:cubicBezTo>
                <a:cubicBezTo>
                  <a:pt x="15" y="7"/>
                  <a:pt x="14" y="10"/>
                  <a:pt x="13" y="12"/>
                </a:cubicBezTo>
                <a:cubicBezTo>
                  <a:pt x="12" y="14"/>
                  <a:pt x="12" y="14"/>
                  <a:pt x="12" y="14"/>
                </a:cubicBezTo>
                <a:cubicBezTo>
                  <a:pt x="12" y="15"/>
                  <a:pt x="11" y="16"/>
                  <a:pt x="11" y="17"/>
                </a:cubicBezTo>
                <a:cubicBezTo>
                  <a:pt x="10" y="18"/>
                  <a:pt x="9" y="21"/>
                  <a:pt x="9" y="22"/>
                </a:cubicBezTo>
                <a:cubicBezTo>
                  <a:pt x="14" y="24"/>
                  <a:pt x="16" y="26"/>
                  <a:pt x="16" y="29"/>
                </a:cubicBezTo>
                <a:cubicBezTo>
                  <a:pt x="16" y="31"/>
                  <a:pt x="15" y="33"/>
                  <a:pt x="14" y="35"/>
                </a:cubicBezTo>
                <a:cubicBezTo>
                  <a:pt x="12" y="38"/>
                  <a:pt x="10" y="40"/>
                  <a:pt x="12" y="41"/>
                </a:cubicBezTo>
                <a:cubicBezTo>
                  <a:pt x="12" y="42"/>
                  <a:pt x="13" y="43"/>
                  <a:pt x="14" y="44"/>
                </a:cubicBezTo>
                <a:cubicBezTo>
                  <a:pt x="16" y="46"/>
                  <a:pt x="18" y="48"/>
                  <a:pt x="18" y="50"/>
                </a:cubicBezTo>
                <a:cubicBezTo>
                  <a:pt x="18" y="51"/>
                  <a:pt x="18" y="52"/>
                  <a:pt x="17" y="53"/>
                </a:cubicBezTo>
                <a:cubicBezTo>
                  <a:pt x="16" y="53"/>
                  <a:pt x="15" y="54"/>
                  <a:pt x="15" y="55"/>
                </a:cubicBezTo>
                <a:cubicBezTo>
                  <a:pt x="9" y="60"/>
                  <a:pt x="6" y="62"/>
                  <a:pt x="4" y="62"/>
                </a:cubicBezTo>
                <a:cubicBezTo>
                  <a:pt x="4" y="62"/>
                  <a:pt x="3" y="62"/>
                  <a:pt x="2" y="62"/>
                </a:cubicBezTo>
                <a:cubicBezTo>
                  <a:pt x="2" y="62"/>
                  <a:pt x="1" y="62"/>
                  <a:pt x="0" y="62"/>
                </a:cubicBezTo>
                <a:cubicBezTo>
                  <a:pt x="1" y="66"/>
                  <a:pt x="2" y="72"/>
                  <a:pt x="0" y="75"/>
                </a:cubicBezTo>
                <a:cubicBezTo>
                  <a:pt x="0" y="75"/>
                  <a:pt x="0" y="76"/>
                  <a:pt x="0" y="77"/>
                </a:cubicBezTo>
                <a:cubicBezTo>
                  <a:pt x="2" y="77"/>
                  <a:pt x="4" y="78"/>
                  <a:pt x="6" y="79"/>
                </a:cubicBezTo>
                <a:cubicBezTo>
                  <a:pt x="7" y="80"/>
                  <a:pt x="7" y="82"/>
                  <a:pt x="7" y="83"/>
                </a:cubicBezTo>
                <a:cubicBezTo>
                  <a:pt x="7" y="88"/>
                  <a:pt x="7" y="92"/>
                  <a:pt x="7" y="93"/>
                </a:cubicBezTo>
                <a:cubicBezTo>
                  <a:pt x="9" y="93"/>
                  <a:pt x="12" y="93"/>
                  <a:pt x="13" y="97"/>
                </a:cubicBezTo>
                <a:cubicBezTo>
                  <a:pt x="14" y="99"/>
                  <a:pt x="14" y="100"/>
                  <a:pt x="14" y="101"/>
                </a:cubicBezTo>
                <a:cubicBezTo>
                  <a:pt x="15" y="102"/>
                  <a:pt x="15" y="103"/>
                  <a:pt x="15" y="104"/>
                </a:cubicBezTo>
                <a:cubicBezTo>
                  <a:pt x="15" y="104"/>
                  <a:pt x="16" y="105"/>
                  <a:pt x="16" y="106"/>
                </a:cubicBezTo>
                <a:cubicBezTo>
                  <a:pt x="18" y="108"/>
                  <a:pt x="20" y="110"/>
                  <a:pt x="19" y="112"/>
                </a:cubicBezTo>
                <a:cubicBezTo>
                  <a:pt x="18" y="113"/>
                  <a:pt x="18" y="114"/>
                  <a:pt x="16" y="114"/>
                </a:cubicBezTo>
                <a:cubicBezTo>
                  <a:pt x="14" y="115"/>
                  <a:pt x="12" y="114"/>
                  <a:pt x="11" y="114"/>
                </a:cubicBezTo>
                <a:cubicBezTo>
                  <a:pt x="9" y="114"/>
                  <a:pt x="8" y="114"/>
                  <a:pt x="7" y="114"/>
                </a:cubicBezTo>
                <a:cubicBezTo>
                  <a:pt x="7" y="114"/>
                  <a:pt x="7" y="115"/>
                  <a:pt x="7" y="115"/>
                </a:cubicBezTo>
                <a:cubicBezTo>
                  <a:pt x="5" y="118"/>
                  <a:pt x="5" y="119"/>
                  <a:pt x="6" y="120"/>
                </a:cubicBezTo>
                <a:cubicBezTo>
                  <a:pt x="11" y="125"/>
                  <a:pt x="13" y="129"/>
                  <a:pt x="12" y="132"/>
                </a:cubicBezTo>
                <a:cubicBezTo>
                  <a:pt x="12" y="133"/>
                  <a:pt x="12" y="137"/>
                  <a:pt x="10" y="139"/>
                </a:cubicBezTo>
                <a:cubicBezTo>
                  <a:pt x="30" y="143"/>
                  <a:pt x="31" y="145"/>
                  <a:pt x="31" y="146"/>
                </a:cubicBezTo>
                <a:cubicBezTo>
                  <a:pt x="31" y="147"/>
                  <a:pt x="32" y="150"/>
                  <a:pt x="34" y="153"/>
                </a:cubicBezTo>
                <a:cubicBezTo>
                  <a:pt x="35" y="156"/>
                  <a:pt x="43" y="164"/>
                  <a:pt x="46" y="164"/>
                </a:cubicBezTo>
                <a:cubicBezTo>
                  <a:pt x="46" y="164"/>
                  <a:pt x="47" y="164"/>
                  <a:pt x="48" y="164"/>
                </a:cubicBezTo>
                <a:cubicBezTo>
                  <a:pt x="50" y="163"/>
                  <a:pt x="53" y="162"/>
                  <a:pt x="55" y="164"/>
                </a:cubicBezTo>
                <a:cubicBezTo>
                  <a:pt x="56" y="165"/>
                  <a:pt x="57" y="166"/>
                  <a:pt x="58" y="166"/>
                </a:cubicBezTo>
                <a:cubicBezTo>
                  <a:pt x="59" y="168"/>
                  <a:pt x="61" y="170"/>
                  <a:pt x="62" y="170"/>
                </a:cubicBezTo>
                <a:cubicBezTo>
                  <a:pt x="62" y="170"/>
                  <a:pt x="62" y="171"/>
                  <a:pt x="63" y="171"/>
                </a:cubicBezTo>
                <a:cubicBezTo>
                  <a:pt x="65" y="172"/>
                  <a:pt x="69" y="173"/>
                  <a:pt x="69" y="176"/>
                </a:cubicBezTo>
                <a:cubicBezTo>
                  <a:pt x="69" y="177"/>
                  <a:pt x="70" y="178"/>
                  <a:pt x="69" y="179"/>
                </a:cubicBezTo>
                <a:cubicBezTo>
                  <a:pt x="68" y="180"/>
                  <a:pt x="68" y="180"/>
                  <a:pt x="68" y="180"/>
                </a:cubicBezTo>
                <a:cubicBezTo>
                  <a:pt x="72" y="184"/>
                  <a:pt x="79" y="190"/>
                  <a:pt x="80" y="192"/>
                </a:cubicBezTo>
                <a:cubicBezTo>
                  <a:pt x="81" y="193"/>
                  <a:pt x="82" y="199"/>
                  <a:pt x="82" y="202"/>
                </a:cubicBezTo>
                <a:cubicBezTo>
                  <a:pt x="83" y="202"/>
                  <a:pt x="85" y="202"/>
                  <a:pt x="86" y="201"/>
                </a:cubicBezTo>
                <a:cubicBezTo>
                  <a:pt x="87" y="200"/>
                  <a:pt x="88" y="199"/>
                  <a:pt x="89" y="198"/>
                </a:cubicBezTo>
                <a:cubicBezTo>
                  <a:pt x="91" y="196"/>
                  <a:pt x="92" y="194"/>
                  <a:pt x="94" y="194"/>
                </a:cubicBezTo>
                <a:cubicBezTo>
                  <a:pt x="94" y="194"/>
                  <a:pt x="95" y="194"/>
                  <a:pt x="95" y="194"/>
                </a:cubicBezTo>
                <a:cubicBezTo>
                  <a:pt x="95" y="194"/>
                  <a:pt x="96" y="194"/>
                  <a:pt x="97" y="195"/>
                </a:cubicBezTo>
                <a:cubicBezTo>
                  <a:pt x="98" y="197"/>
                  <a:pt x="99" y="198"/>
                  <a:pt x="99" y="199"/>
                </a:cubicBezTo>
                <a:cubicBezTo>
                  <a:pt x="99" y="199"/>
                  <a:pt x="99" y="200"/>
                  <a:pt x="100" y="201"/>
                </a:cubicBezTo>
                <a:cubicBezTo>
                  <a:pt x="100" y="201"/>
                  <a:pt x="100" y="201"/>
                  <a:pt x="100" y="201"/>
                </a:cubicBezTo>
                <a:cubicBezTo>
                  <a:pt x="102" y="204"/>
                  <a:pt x="102" y="204"/>
                  <a:pt x="103" y="204"/>
                </a:cubicBezTo>
                <a:cubicBezTo>
                  <a:pt x="104" y="205"/>
                  <a:pt x="105" y="205"/>
                  <a:pt x="105" y="205"/>
                </a:cubicBezTo>
                <a:cubicBezTo>
                  <a:pt x="108" y="206"/>
                  <a:pt x="109" y="206"/>
                  <a:pt x="110" y="205"/>
                </a:cubicBezTo>
                <a:cubicBezTo>
                  <a:pt x="111" y="204"/>
                  <a:pt x="112" y="203"/>
                  <a:pt x="113" y="202"/>
                </a:cubicBezTo>
                <a:cubicBezTo>
                  <a:pt x="114" y="201"/>
                  <a:pt x="116" y="199"/>
                  <a:pt x="116" y="198"/>
                </a:cubicBezTo>
                <a:cubicBezTo>
                  <a:pt x="114" y="197"/>
                  <a:pt x="108" y="190"/>
                  <a:pt x="109" y="186"/>
                </a:cubicBezTo>
                <a:cubicBezTo>
                  <a:pt x="110" y="185"/>
                  <a:pt x="111" y="184"/>
                  <a:pt x="112" y="184"/>
                </a:cubicBezTo>
                <a:cubicBezTo>
                  <a:pt x="115" y="184"/>
                  <a:pt x="117" y="184"/>
                  <a:pt x="119" y="183"/>
                </a:cubicBezTo>
                <a:cubicBezTo>
                  <a:pt x="120" y="182"/>
                  <a:pt x="122" y="182"/>
                  <a:pt x="122" y="181"/>
                </a:cubicBezTo>
                <a:cubicBezTo>
                  <a:pt x="122" y="181"/>
                  <a:pt x="121" y="181"/>
                  <a:pt x="121" y="180"/>
                </a:cubicBezTo>
                <a:cubicBezTo>
                  <a:pt x="121" y="179"/>
                  <a:pt x="120" y="178"/>
                  <a:pt x="121" y="175"/>
                </a:cubicBezTo>
                <a:cubicBezTo>
                  <a:pt x="122" y="172"/>
                  <a:pt x="124" y="168"/>
                  <a:pt x="127" y="168"/>
                </a:cubicBezTo>
                <a:cubicBezTo>
                  <a:pt x="128" y="168"/>
                  <a:pt x="129" y="168"/>
                  <a:pt x="130" y="169"/>
                </a:cubicBezTo>
                <a:cubicBezTo>
                  <a:pt x="132" y="171"/>
                  <a:pt x="135" y="171"/>
                  <a:pt x="138" y="171"/>
                </a:cubicBezTo>
                <a:cubicBezTo>
                  <a:pt x="140" y="171"/>
                  <a:pt x="149" y="166"/>
                  <a:pt x="156" y="162"/>
                </a:cubicBezTo>
                <a:cubicBezTo>
                  <a:pt x="155" y="160"/>
                  <a:pt x="156" y="157"/>
                  <a:pt x="156" y="154"/>
                </a:cubicBezTo>
                <a:cubicBezTo>
                  <a:pt x="157" y="152"/>
                  <a:pt x="157" y="150"/>
                  <a:pt x="157" y="148"/>
                </a:cubicBezTo>
                <a:cubicBezTo>
                  <a:pt x="157" y="145"/>
                  <a:pt x="157" y="144"/>
                  <a:pt x="153" y="141"/>
                </a:cubicBezTo>
                <a:cubicBezTo>
                  <a:pt x="147" y="138"/>
                  <a:pt x="148" y="133"/>
                  <a:pt x="149" y="130"/>
                </a:cubicBezTo>
                <a:cubicBezTo>
                  <a:pt x="149" y="129"/>
                  <a:pt x="149" y="128"/>
                  <a:pt x="149" y="128"/>
                </a:cubicBezTo>
                <a:cubicBezTo>
                  <a:pt x="149" y="127"/>
                  <a:pt x="146" y="124"/>
                  <a:pt x="143" y="122"/>
                </a:cubicBezTo>
                <a:cubicBezTo>
                  <a:pt x="140" y="120"/>
                  <a:pt x="140" y="116"/>
                  <a:pt x="140" y="112"/>
                </a:cubicBezTo>
                <a:cubicBezTo>
                  <a:pt x="140" y="111"/>
                  <a:pt x="141" y="111"/>
                  <a:pt x="141" y="110"/>
                </a:cubicBezTo>
                <a:cubicBezTo>
                  <a:pt x="140" y="109"/>
                  <a:pt x="137" y="106"/>
                  <a:pt x="130" y="101"/>
                </a:cubicBezTo>
                <a:cubicBezTo>
                  <a:pt x="126" y="98"/>
                  <a:pt x="125" y="93"/>
                  <a:pt x="124" y="89"/>
                </a:cubicBezTo>
                <a:cubicBezTo>
                  <a:pt x="124" y="88"/>
                  <a:pt x="124" y="87"/>
                  <a:pt x="124" y="86"/>
                </a:cubicBezTo>
                <a:cubicBezTo>
                  <a:pt x="123" y="82"/>
                  <a:pt x="125" y="80"/>
                  <a:pt x="127" y="78"/>
                </a:cubicBezTo>
                <a:cubicBezTo>
                  <a:pt x="127" y="77"/>
                  <a:pt x="128" y="77"/>
                  <a:pt x="128" y="7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219"/>
          <p:cNvSpPr>
            <a:spLocks/>
          </p:cNvSpPr>
          <p:nvPr/>
        </p:nvSpPr>
        <p:spPr bwMode="auto">
          <a:xfrm>
            <a:off x="6114765" y="5318698"/>
            <a:ext cx="337550" cy="309421"/>
          </a:xfrm>
          <a:custGeom>
            <a:avLst/>
            <a:gdLst>
              <a:gd name="T0" fmla="*/ 85 w 120"/>
              <a:gd name="T1" fmla="*/ 63 h 110"/>
              <a:gd name="T2" fmla="*/ 94 w 120"/>
              <a:gd name="T3" fmla="*/ 59 h 110"/>
              <a:gd name="T4" fmla="*/ 97 w 120"/>
              <a:gd name="T5" fmla="*/ 59 h 110"/>
              <a:gd name="T6" fmla="*/ 104 w 120"/>
              <a:gd name="T7" fmla="*/ 52 h 110"/>
              <a:gd name="T8" fmla="*/ 108 w 120"/>
              <a:gd name="T9" fmla="*/ 47 h 110"/>
              <a:gd name="T10" fmla="*/ 120 w 120"/>
              <a:gd name="T11" fmla="*/ 38 h 110"/>
              <a:gd name="T12" fmla="*/ 117 w 120"/>
              <a:gd name="T13" fmla="*/ 23 h 110"/>
              <a:gd name="T14" fmla="*/ 110 w 120"/>
              <a:gd name="T15" fmla="*/ 16 h 110"/>
              <a:gd name="T16" fmla="*/ 106 w 120"/>
              <a:gd name="T17" fmla="*/ 18 h 110"/>
              <a:gd name="T18" fmla="*/ 102 w 120"/>
              <a:gd name="T19" fmla="*/ 20 h 110"/>
              <a:gd name="T20" fmla="*/ 98 w 120"/>
              <a:gd name="T21" fmla="*/ 20 h 110"/>
              <a:gd name="T22" fmla="*/ 95 w 120"/>
              <a:gd name="T23" fmla="*/ 13 h 110"/>
              <a:gd name="T24" fmla="*/ 97 w 120"/>
              <a:gd name="T25" fmla="*/ 4 h 110"/>
              <a:gd name="T26" fmla="*/ 98 w 120"/>
              <a:gd name="T27" fmla="*/ 1 h 110"/>
              <a:gd name="T28" fmla="*/ 97 w 120"/>
              <a:gd name="T29" fmla="*/ 1 h 110"/>
              <a:gd name="T30" fmla="*/ 96 w 120"/>
              <a:gd name="T31" fmla="*/ 1 h 110"/>
              <a:gd name="T32" fmla="*/ 95 w 120"/>
              <a:gd name="T33" fmla="*/ 1 h 110"/>
              <a:gd name="T34" fmla="*/ 87 w 120"/>
              <a:gd name="T35" fmla="*/ 4 h 110"/>
              <a:gd name="T36" fmla="*/ 76 w 120"/>
              <a:gd name="T37" fmla="*/ 8 h 110"/>
              <a:gd name="T38" fmla="*/ 71 w 120"/>
              <a:gd name="T39" fmla="*/ 13 h 110"/>
              <a:gd name="T40" fmla="*/ 70 w 120"/>
              <a:gd name="T41" fmla="*/ 14 h 110"/>
              <a:gd name="T42" fmla="*/ 62 w 120"/>
              <a:gd name="T43" fmla="*/ 16 h 110"/>
              <a:gd name="T44" fmla="*/ 60 w 120"/>
              <a:gd name="T45" fmla="*/ 15 h 110"/>
              <a:gd name="T46" fmla="*/ 47 w 120"/>
              <a:gd name="T47" fmla="*/ 0 h 110"/>
              <a:gd name="T48" fmla="*/ 44 w 120"/>
              <a:gd name="T49" fmla="*/ 0 h 110"/>
              <a:gd name="T50" fmla="*/ 39 w 120"/>
              <a:gd name="T51" fmla="*/ 2 h 110"/>
              <a:gd name="T52" fmla="*/ 33 w 120"/>
              <a:gd name="T53" fmla="*/ 14 h 110"/>
              <a:gd name="T54" fmla="*/ 32 w 120"/>
              <a:gd name="T55" fmla="*/ 14 h 110"/>
              <a:gd name="T56" fmla="*/ 22 w 120"/>
              <a:gd name="T57" fmla="*/ 18 h 110"/>
              <a:gd name="T58" fmla="*/ 22 w 120"/>
              <a:gd name="T59" fmla="*/ 19 h 110"/>
              <a:gd name="T60" fmla="*/ 24 w 120"/>
              <a:gd name="T61" fmla="*/ 30 h 110"/>
              <a:gd name="T62" fmla="*/ 22 w 120"/>
              <a:gd name="T63" fmla="*/ 32 h 110"/>
              <a:gd name="T64" fmla="*/ 16 w 120"/>
              <a:gd name="T65" fmla="*/ 36 h 110"/>
              <a:gd name="T66" fmla="*/ 12 w 120"/>
              <a:gd name="T67" fmla="*/ 36 h 110"/>
              <a:gd name="T68" fmla="*/ 9 w 120"/>
              <a:gd name="T69" fmla="*/ 36 h 110"/>
              <a:gd name="T70" fmla="*/ 0 w 120"/>
              <a:gd name="T71" fmla="*/ 42 h 110"/>
              <a:gd name="T72" fmla="*/ 1 w 120"/>
              <a:gd name="T73" fmla="*/ 50 h 110"/>
              <a:gd name="T74" fmla="*/ 11 w 120"/>
              <a:gd name="T75" fmla="*/ 53 h 110"/>
              <a:gd name="T76" fmla="*/ 17 w 120"/>
              <a:gd name="T77" fmla="*/ 58 h 110"/>
              <a:gd name="T78" fmla="*/ 32 w 120"/>
              <a:gd name="T79" fmla="*/ 61 h 110"/>
              <a:gd name="T80" fmla="*/ 33 w 120"/>
              <a:gd name="T81" fmla="*/ 64 h 110"/>
              <a:gd name="T82" fmla="*/ 38 w 120"/>
              <a:gd name="T83" fmla="*/ 71 h 110"/>
              <a:gd name="T84" fmla="*/ 49 w 120"/>
              <a:gd name="T85" fmla="*/ 79 h 110"/>
              <a:gd name="T86" fmla="*/ 49 w 120"/>
              <a:gd name="T87" fmla="*/ 83 h 110"/>
              <a:gd name="T88" fmla="*/ 49 w 120"/>
              <a:gd name="T89" fmla="*/ 90 h 110"/>
              <a:gd name="T90" fmla="*/ 54 w 120"/>
              <a:gd name="T91" fmla="*/ 95 h 110"/>
              <a:gd name="T92" fmla="*/ 57 w 120"/>
              <a:gd name="T93" fmla="*/ 95 h 110"/>
              <a:gd name="T94" fmla="*/ 65 w 120"/>
              <a:gd name="T95" fmla="*/ 98 h 110"/>
              <a:gd name="T96" fmla="*/ 71 w 120"/>
              <a:gd name="T97" fmla="*/ 104 h 110"/>
              <a:gd name="T98" fmla="*/ 77 w 120"/>
              <a:gd name="T99" fmla="*/ 110 h 110"/>
              <a:gd name="T100" fmla="*/ 91 w 120"/>
              <a:gd name="T101" fmla="*/ 105 h 110"/>
              <a:gd name="T102" fmla="*/ 91 w 120"/>
              <a:gd name="T103" fmla="*/ 105 h 110"/>
              <a:gd name="T104" fmla="*/ 92 w 120"/>
              <a:gd name="T105" fmla="*/ 100 h 110"/>
              <a:gd name="T106" fmla="*/ 92 w 120"/>
              <a:gd name="T107" fmla="*/ 99 h 110"/>
              <a:gd name="T108" fmla="*/ 88 w 120"/>
              <a:gd name="T109" fmla="*/ 94 h 110"/>
              <a:gd name="T110" fmla="*/ 86 w 120"/>
              <a:gd name="T111" fmla="*/ 93 h 110"/>
              <a:gd name="T112" fmla="*/ 86 w 120"/>
              <a:gd name="T113" fmla="*/ 82 h 110"/>
              <a:gd name="T114" fmla="*/ 87 w 120"/>
              <a:gd name="T115" fmla="*/ 79 h 110"/>
              <a:gd name="T116" fmla="*/ 85 w 120"/>
              <a:gd name="T117" fmla="*/ 77 h 110"/>
              <a:gd name="T118" fmla="*/ 83 w 120"/>
              <a:gd name="T119" fmla="*/ 75 h 110"/>
              <a:gd name="T120" fmla="*/ 84 w 120"/>
              <a:gd name="T121" fmla="*/ 64 h 110"/>
              <a:gd name="T122" fmla="*/ 85 w 120"/>
              <a:gd name="T123" fmla="*/ 6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10">
                <a:moveTo>
                  <a:pt x="85" y="63"/>
                </a:moveTo>
                <a:cubicBezTo>
                  <a:pt x="86" y="59"/>
                  <a:pt x="90" y="59"/>
                  <a:pt x="94" y="59"/>
                </a:cubicBezTo>
                <a:cubicBezTo>
                  <a:pt x="95" y="59"/>
                  <a:pt x="96" y="59"/>
                  <a:pt x="97" y="59"/>
                </a:cubicBezTo>
                <a:cubicBezTo>
                  <a:pt x="98" y="59"/>
                  <a:pt x="102" y="54"/>
                  <a:pt x="104" y="52"/>
                </a:cubicBezTo>
                <a:cubicBezTo>
                  <a:pt x="105" y="50"/>
                  <a:pt x="107" y="48"/>
                  <a:pt x="108" y="47"/>
                </a:cubicBezTo>
                <a:cubicBezTo>
                  <a:pt x="111" y="44"/>
                  <a:pt x="117" y="40"/>
                  <a:pt x="120" y="38"/>
                </a:cubicBezTo>
                <a:cubicBezTo>
                  <a:pt x="119" y="35"/>
                  <a:pt x="118" y="26"/>
                  <a:pt x="117" y="23"/>
                </a:cubicBezTo>
                <a:cubicBezTo>
                  <a:pt x="116" y="20"/>
                  <a:pt x="112" y="17"/>
                  <a:pt x="110" y="16"/>
                </a:cubicBezTo>
                <a:cubicBezTo>
                  <a:pt x="109" y="16"/>
                  <a:pt x="107" y="17"/>
                  <a:pt x="106" y="18"/>
                </a:cubicBezTo>
                <a:cubicBezTo>
                  <a:pt x="105" y="19"/>
                  <a:pt x="103" y="19"/>
                  <a:pt x="102" y="20"/>
                </a:cubicBezTo>
                <a:cubicBezTo>
                  <a:pt x="100" y="21"/>
                  <a:pt x="99" y="20"/>
                  <a:pt x="98" y="20"/>
                </a:cubicBezTo>
                <a:cubicBezTo>
                  <a:pt x="96" y="19"/>
                  <a:pt x="95" y="16"/>
                  <a:pt x="95" y="13"/>
                </a:cubicBezTo>
                <a:cubicBezTo>
                  <a:pt x="94" y="9"/>
                  <a:pt x="95" y="7"/>
                  <a:pt x="97" y="4"/>
                </a:cubicBezTo>
                <a:cubicBezTo>
                  <a:pt x="97" y="3"/>
                  <a:pt x="98" y="2"/>
                  <a:pt x="98" y="1"/>
                </a:cubicBezTo>
                <a:cubicBezTo>
                  <a:pt x="98" y="1"/>
                  <a:pt x="97" y="1"/>
                  <a:pt x="97" y="1"/>
                </a:cubicBezTo>
                <a:cubicBezTo>
                  <a:pt x="96" y="1"/>
                  <a:pt x="96" y="1"/>
                  <a:pt x="96" y="1"/>
                </a:cubicBezTo>
                <a:cubicBezTo>
                  <a:pt x="95" y="1"/>
                  <a:pt x="95" y="1"/>
                  <a:pt x="95" y="1"/>
                </a:cubicBezTo>
                <a:cubicBezTo>
                  <a:pt x="92" y="1"/>
                  <a:pt x="88" y="2"/>
                  <a:pt x="87" y="4"/>
                </a:cubicBezTo>
                <a:cubicBezTo>
                  <a:pt x="84" y="6"/>
                  <a:pt x="80" y="8"/>
                  <a:pt x="76" y="8"/>
                </a:cubicBezTo>
                <a:cubicBezTo>
                  <a:pt x="74" y="8"/>
                  <a:pt x="73" y="9"/>
                  <a:pt x="71" y="13"/>
                </a:cubicBezTo>
                <a:cubicBezTo>
                  <a:pt x="70" y="14"/>
                  <a:pt x="70" y="14"/>
                  <a:pt x="70" y="14"/>
                </a:cubicBezTo>
                <a:cubicBezTo>
                  <a:pt x="67" y="18"/>
                  <a:pt x="64" y="17"/>
                  <a:pt x="62" y="16"/>
                </a:cubicBezTo>
                <a:cubicBezTo>
                  <a:pt x="61" y="15"/>
                  <a:pt x="60" y="15"/>
                  <a:pt x="60" y="15"/>
                </a:cubicBezTo>
                <a:cubicBezTo>
                  <a:pt x="56" y="14"/>
                  <a:pt x="51" y="6"/>
                  <a:pt x="47" y="0"/>
                </a:cubicBezTo>
                <a:cubicBezTo>
                  <a:pt x="46" y="0"/>
                  <a:pt x="45" y="0"/>
                  <a:pt x="44" y="0"/>
                </a:cubicBezTo>
                <a:cubicBezTo>
                  <a:pt x="42" y="1"/>
                  <a:pt x="40" y="1"/>
                  <a:pt x="39" y="2"/>
                </a:cubicBezTo>
                <a:cubicBezTo>
                  <a:pt x="39" y="4"/>
                  <a:pt x="37" y="13"/>
                  <a:pt x="33" y="14"/>
                </a:cubicBezTo>
                <a:cubicBezTo>
                  <a:pt x="32" y="14"/>
                  <a:pt x="32" y="14"/>
                  <a:pt x="32" y="14"/>
                </a:cubicBezTo>
                <a:cubicBezTo>
                  <a:pt x="25" y="17"/>
                  <a:pt x="23" y="18"/>
                  <a:pt x="22" y="18"/>
                </a:cubicBezTo>
                <a:cubicBezTo>
                  <a:pt x="22" y="19"/>
                  <a:pt x="22" y="19"/>
                  <a:pt x="22" y="19"/>
                </a:cubicBezTo>
                <a:cubicBezTo>
                  <a:pt x="24" y="23"/>
                  <a:pt x="27" y="28"/>
                  <a:pt x="24" y="30"/>
                </a:cubicBezTo>
                <a:cubicBezTo>
                  <a:pt x="23" y="30"/>
                  <a:pt x="23" y="31"/>
                  <a:pt x="22" y="32"/>
                </a:cubicBezTo>
                <a:cubicBezTo>
                  <a:pt x="21" y="34"/>
                  <a:pt x="19" y="36"/>
                  <a:pt x="16" y="36"/>
                </a:cubicBezTo>
                <a:cubicBezTo>
                  <a:pt x="15" y="36"/>
                  <a:pt x="13" y="36"/>
                  <a:pt x="12" y="36"/>
                </a:cubicBezTo>
                <a:cubicBezTo>
                  <a:pt x="10" y="35"/>
                  <a:pt x="9" y="35"/>
                  <a:pt x="9" y="36"/>
                </a:cubicBezTo>
                <a:cubicBezTo>
                  <a:pt x="6" y="37"/>
                  <a:pt x="2" y="41"/>
                  <a:pt x="0" y="42"/>
                </a:cubicBezTo>
                <a:cubicBezTo>
                  <a:pt x="1" y="50"/>
                  <a:pt x="1" y="50"/>
                  <a:pt x="1" y="50"/>
                </a:cubicBezTo>
                <a:cubicBezTo>
                  <a:pt x="3" y="50"/>
                  <a:pt x="9" y="51"/>
                  <a:pt x="11" y="53"/>
                </a:cubicBezTo>
                <a:cubicBezTo>
                  <a:pt x="14" y="56"/>
                  <a:pt x="16" y="57"/>
                  <a:pt x="17" y="58"/>
                </a:cubicBezTo>
                <a:cubicBezTo>
                  <a:pt x="20" y="57"/>
                  <a:pt x="30" y="56"/>
                  <a:pt x="32" y="61"/>
                </a:cubicBezTo>
                <a:cubicBezTo>
                  <a:pt x="32" y="62"/>
                  <a:pt x="33" y="63"/>
                  <a:pt x="33" y="64"/>
                </a:cubicBezTo>
                <a:cubicBezTo>
                  <a:pt x="34" y="67"/>
                  <a:pt x="35" y="70"/>
                  <a:pt x="38" y="71"/>
                </a:cubicBezTo>
                <a:cubicBezTo>
                  <a:pt x="40" y="71"/>
                  <a:pt x="49" y="73"/>
                  <a:pt x="49" y="79"/>
                </a:cubicBezTo>
                <a:cubicBezTo>
                  <a:pt x="49" y="80"/>
                  <a:pt x="49" y="82"/>
                  <a:pt x="49" y="83"/>
                </a:cubicBezTo>
                <a:cubicBezTo>
                  <a:pt x="49" y="86"/>
                  <a:pt x="48" y="88"/>
                  <a:pt x="49" y="90"/>
                </a:cubicBezTo>
                <a:cubicBezTo>
                  <a:pt x="49" y="92"/>
                  <a:pt x="51" y="94"/>
                  <a:pt x="54" y="95"/>
                </a:cubicBezTo>
                <a:cubicBezTo>
                  <a:pt x="55" y="95"/>
                  <a:pt x="56" y="95"/>
                  <a:pt x="57" y="95"/>
                </a:cubicBezTo>
                <a:cubicBezTo>
                  <a:pt x="60" y="96"/>
                  <a:pt x="63" y="96"/>
                  <a:pt x="65" y="98"/>
                </a:cubicBezTo>
                <a:cubicBezTo>
                  <a:pt x="66" y="99"/>
                  <a:pt x="69" y="102"/>
                  <a:pt x="71" y="104"/>
                </a:cubicBezTo>
                <a:cubicBezTo>
                  <a:pt x="73" y="106"/>
                  <a:pt x="75" y="109"/>
                  <a:pt x="77" y="110"/>
                </a:cubicBezTo>
                <a:cubicBezTo>
                  <a:pt x="80" y="107"/>
                  <a:pt x="84" y="105"/>
                  <a:pt x="91" y="105"/>
                </a:cubicBezTo>
                <a:cubicBezTo>
                  <a:pt x="91" y="105"/>
                  <a:pt x="91" y="105"/>
                  <a:pt x="91" y="105"/>
                </a:cubicBezTo>
                <a:cubicBezTo>
                  <a:pt x="92" y="105"/>
                  <a:pt x="92" y="102"/>
                  <a:pt x="92" y="100"/>
                </a:cubicBezTo>
                <a:cubicBezTo>
                  <a:pt x="92" y="99"/>
                  <a:pt x="92" y="99"/>
                  <a:pt x="92" y="99"/>
                </a:cubicBezTo>
                <a:cubicBezTo>
                  <a:pt x="92" y="97"/>
                  <a:pt x="90" y="96"/>
                  <a:pt x="88" y="94"/>
                </a:cubicBezTo>
                <a:cubicBezTo>
                  <a:pt x="87" y="94"/>
                  <a:pt x="86" y="94"/>
                  <a:pt x="86" y="93"/>
                </a:cubicBezTo>
                <a:cubicBezTo>
                  <a:pt x="82" y="91"/>
                  <a:pt x="84" y="85"/>
                  <a:pt x="86" y="82"/>
                </a:cubicBezTo>
                <a:cubicBezTo>
                  <a:pt x="87" y="81"/>
                  <a:pt x="87" y="79"/>
                  <a:pt x="87" y="79"/>
                </a:cubicBezTo>
                <a:cubicBezTo>
                  <a:pt x="88" y="78"/>
                  <a:pt x="87" y="78"/>
                  <a:pt x="85" y="77"/>
                </a:cubicBezTo>
                <a:cubicBezTo>
                  <a:pt x="85" y="76"/>
                  <a:pt x="84" y="75"/>
                  <a:pt x="83" y="75"/>
                </a:cubicBezTo>
                <a:cubicBezTo>
                  <a:pt x="81" y="72"/>
                  <a:pt x="83" y="68"/>
                  <a:pt x="84" y="64"/>
                </a:cubicBezTo>
                <a:cubicBezTo>
                  <a:pt x="84" y="64"/>
                  <a:pt x="85" y="63"/>
                  <a:pt x="85" y="63"/>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227"/>
          <p:cNvSpPr>
            <a:spLocks/>
          </p:cNvSpPr>
          <p:nvPr/>
        </p:nvSpPr>
        <p:spPr bwMode="auto">
          <a:xfrm>
            <a:off x="6936140" y="4777209"/>
            <a:ext cx="689166" cy="376933"/>
          </a:xfrm>
          <a:custGeom>
            <a:avLst/>
            <a:gdLst>
              <a:gd name="T0" fmla="*/ 199 w 245"/>
              <a:gd name="T1" fmla="*/ 118 h 134"/>
              <a:gd name="T2" fmla="*/ 210 w 245"/>
              <a:gd name="T3" fmla="*/ 122 h 134"/>
              <a:gd name="T4" fmla="*/ 216 w 245"/>
              <a:gd name="T5" fmla="*/ 116 h 134"/>
              <a:gd name="T6" fmla="*/ 235 w 245"/>
              <a:gd name="T7" fmla="*/ 116 h 134"/>
              <a:gd name="T8" fmla="*/ 245 w 245"/>
              <a:gd name="T9" fmla="*/ 74 h 134"/>
              <a:gd name="T10" fmla="*/ 229 w 245"/>
              <a:gd name="T11" fmla="*/ 67 h 134"/>
              <a:gd name="T12" fmla="*/ 213 w 245"/>
              <a:gd name="T13" fmla="*/ 73 h 134"/>
              <a:gd name="T14" fmla="*/ 206 w 245"/>
              <a:gd name="T15" fmla="*/ 75 h 134"/>
              <a:gd name="T16" fmla="*/ 200 w 245"/>
              <a:gd name="T17" fmla="*/ 77 h 134"/>
              <a:gd name="T18" fmla="*/ 190 w 245"/>
              <a:gd name="T19" fmla="*/ 65 h 134"/>
              <a:gd name="T20" fmla="*/ 166 w 245"/>
              <a:gd name="T21" fmla="*/ 50 h 134"/>
              <a:gd name="T22" fmla="*/ 152 w 245"/>
              <a:gd name="T23" fmla="*/ 27 h 134"/>
              <a:gd name="T24" fmla="*/ 133 w 245"/>
              <a:gd name="T25" fmla="*/ 20 h 134"/>
              <a:gd name="T26" fmla="*/ 120 w 245"/>
              <a:gd name="T27" fmla="*/ 7 h 134"/>
              <a:gd name="T28" fmla="*/ 108 w 245"/>
              <a:gd name="T29" fmla="*/ 5 h 134"/>
              <a:gd name="T30" fmla="*/ 95 w 245"/>
              <a:gd name="T31" fmla="*/ 4 h 134"/>
              <a:gd name="T32" fmla="*/ 65 w 245"/>
              <a:gd name="T33" fmla="*/ 9 h 134"/>
              <a:gd name="T34" fmla="*/ 58 w 245"/>
              <a:gd name="T35" fmla="*/ 21 h 134"/>
              <a:gd name="T36" fmla="*/ 42 w 245"/>
              <a:gd name="T37" fmla="*/ 25 h 134"/>
              <a:gd name="T38" fmla="*/ 36 w 245"/>
              <a:gd name="T39" fmla="*/ 30 h 134"/>
              <a:gd name="T40" fmla="*/ 17 w 245"/>
              <a:gd name="T41" fmla="*/ 41 h 134"/>
              <a:gd name="T42" fmla="*/ 4 w 245"/>
              <a:gd name="T43" fmla="*/ 49 h 134"/>
              <a:gd name="T44" fmla="*/ 1 w 245"/>
              <a:gd name="T45" fmla="*/ 49 h 134"/>
              <a:gd name="T46" fmla="*/ 4 w 245"/>
              <a:gd name="T47" fmla="*/ 59 h 134"/>
              <a:gd name="T48" fmla="*/ 23 w 245"/>
              <a:gd name="T49" fmla="*/ 68 h 134"/>
              <a:gd name="T50" fmla="*/ 30 w 245"/>
              <a:gd name="T51" fmla="*/ 67 h 134"/>
              <a:gd name="T52" fmla="*/ 39 w 245"/>
              <a:gd name="T53" fmla="*/ 60 h 134"/>
              <a:gd name="T54" fmla="*/ 53 w 245"/>
              <a:gd name="T55" fmla="*/ 79 h 134"/>
              <a:gd name="T56" fmla="*/ 65 w 245"/>
              <a:gd name="T57" fmla="*/ 83 h 134"/>
              <a:gd name="T58" fmla="*/ 73 w 245"/>
              <a:gd name="T59" fmla="*/ 87 h 134"/>
              <a:gd name="T60" fmla="*/ 74 w 245"/>
              <a:gd name="T61" fmla="*/ 101 h 134"/>
              <a:gd name="T62" fmla="*/ 87 w 245"/>
              <a:gd name="T63" fmla="*/ 109 h 134"/>
              <a:gd name="T64" fmla="*/ 98 w 245"/>
              <a:gd name="T65" fmla="*/ 121 h 134"/>
              <a:gd name="T66" fmla="*/ 127 w 245"/>
              <a:gd name="T67" fmla="*/ 114 h 134"/>
              <a:gd name="T68" fmla="*/ 138 w 245"/>
              <a:gd name="T69" fmla="*/ 110 h 134"/>
              <a:gd name="T70" fmla="*/ 147 w 245"/>
              <a:gd name="T71" fmla="*/ 115 h 134"/>
              <a:gd name="T72" fmla="*/ 156 w 245"/>
              <a:gd name="T73" fmla="*/ 129 h 134"/>
              <a:gd name="T74" fmla="*/ 167 w 245"/>
              <a:gd name="T75" fmla="*/ 130 h 134"/>
              <a:gd name="T76" fmla="*/ 175 w 245"/>
              <a:gd name="T77" fmla="*/ 134 h 134"/>
              <a:gd name="T78" fmla="*/ 183 w 245"/>
              <a:gd name="T79" fmla="*/ 12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 h="134">
                <a:moveTo>
                  <a:pt x="183" y="124"/>
                </a:moveTo>
                <a:cubicBezTo>
                  <a:pt x="185" y="122"/>
                  <a:pt x="195" y="118"/>
                  <a:pt x="199" y="118"/>
                </a:cubicBezTo>
                <a:cubicBezTo>
                  <a:pt x="203" y="118"/>
                  <a:pt x="206" y="120"/>
                  <a:pt x="209" y="122"/>
                </a:cubicBezTo>
                <a:cubicBezTo>
                  <a:pt x="210" y="122"/>
                  <a:pt x="210" y="122"/>
                  <a:pt x="210" y="122"/>
                </a:cubicBezTo>
                <a:cubicBezTo>
                  <a:pt x="211" y="123"/>
                  <a:pt x="213" y="120"/>
                  <a:pt x="214" y="119"/>
                </a:cubicBezTo>
                <a:cubicBezTo>
                  <a:pt x="215" y="118"/>
                  <a:pt x="215" y="117"/>
                  <a:pt x="216" y="116"/>
                </a:cubicBezTo>
                <a:cubicBezTo>
                  <a:pt x="218" y="114"/>
                  <a:pt x="223" y="114"/>
                  <a:pt x="233" y="116"/>
                </a:cubicBezTo>
                <a:cubicBezTo>
                  <a:pt x="234" y="116"/>
                  <a:pt x="234" y="116"/>
                  <a:pt x="235" y="116"/>
                </a:cubicBezTo>
                <a:cubicBezTo>
                  <a:pt x="236" y="111"/>
                  <a:pt x="237" y="91"/>
                  <a:pt x="237" y="85"/>
                </a:cubicBezTo>
                <a:cubicBezTo>
                  <a:pt x="237" y="82"/>
                  <a:pt x="242" y="77"/>
                  <a:pt x="245" y="74"/>
                </a:cubicBezTo>
                <a:cubicBezTo>
                  <a:pt x="240" y="70"/>
                  <a:pt x="233" y="64"/>
                  <a:pt x="231" y="63"/>
                </a:cubicBezTo>
                <a:cubicBezTo>
                  <a:pt x="231" y="64"/>
                  <a:pt x="230" y="66"/>
                  <a:pt x="229" y="67"/>
                </a:cubicBezTo>
                <a:cubicBezTo>
                  <a:pt x="228" y="70"/>
                  <a:pt x="227" y="72"/>
                  <a:pt x="225" y="74"/>
                </a:cubicBezTo>
                <a:cubicBezTo>
                  <a:pt x="222" y="77"/>
                  <a:pt x="216" y="75"/>
                  <a:pt x="213" y="73"/>
                </a:cubicBezTo>
                <a:cubicBezTo>
                  <a:pt x="212" y="73"/>
                  <a:pt x="212" y="73"/>
                  <a:pt x="211" y="73"/>
                </a:cubicBezTo>
                <a:cubicBezTo>
                  <a:pt x="210" y="72"/>
                  <a:pt x="208" y="73"/>
                  <a:pt x="206" y="75"/>
                </a:cubicBezTo>
                <a:cubicBezTo>
                  <a:pt x="204" y="76"/>
                  <a:pt x="203" y="76"/>
                  <a:pt x="201" y="77"/>
                </a:cubicBezTo>
                <a:cubicBezTo>
                  <a:pt x="201" y="77"/>
                  <a:pt x="201" y="77"/>
                  <a:pt x="200" y="77"/>
                </a:cubicBezTo>
                <a:cubicBezTo>
                  <a:pt x="197" y="77"/>
                  <a:pt x="195" y="73"/>
                  <a:pt x="193" y="69"/>
                </a:cubicBezTo>
                <a:cubicBezTo>
                  <a:pt x="192" y="67"/>
                  <a:pt x="191" y="66"/>
                  <a:pt x="190" y="65"/>
                </a:cubicBezTo>
                <a:cubicBezTo>
                  <a:pt x="189" y="63"/>
                  <a:pt x="183" y="60"/>
                  <a:pt x="178" y="57"/>
                </a:cubicBezTo>
                <a:cubicBezTo>
                  <a:pt x="173" y="55"/>
                  <a:pt x="168" y="52"/>
                  <a:pt x="166" y="50"/>
                </a:cubicBezTo>
                <a:cubicBezTo>
                  <a:pt x="162" y="46"/>
                  <a:pt x="161" y="41"/>
                  <a:pt x="159" y="37"/>
                </a:cubicBezTo>
                <a:cubicBezTo>
                  <a:pt x="159" y="34"/>
                  <a:pt x="155" y="30"/>
                  <a:pt x="152" y="27"/>
                </a:cubicBezTo>
                <a:cubicBezTo>
                  <a:pt x="151" y="26"/>
                  <a:pt x="150" y="25"/>
                  <a:pt x="149" y="24"/>
                </a:cubicBezTo>
                <a:cubicBezTo>
                  <a:pt x="148" y="22"/>
                  <a:pt x="136" y="21"/>
                  <a:pt x="133" y="20"/>
                </a:cubicBezTo>
                <a:cubicBezTo>
                  <a:pt x="130" y="20"/>
                  <a:pt x="130" y="20"/>
                  <a:pt x="130" y="20"/>
                </a:cubicBezTo>
                <a:cubicBezTo>
                  <a:pt x="127" y="20"/>
                  <a:pt x="124" y="14"/>
                  <a:pt x="120" y="7"/>
                </a:cubicBezTo>
                <a:cubicBezTo>
                  <a:pt x="119" y="4"/>
                  <a:pt x="118" y="2"/>
                  <a:pt x="117" y="1"/>
                </a:cubicBezTo>
                <a:cubicBezTo>
                  <a:pt x="117" y="0"/>
                  <a:pt x="115" y="0"/>
                  <a:pt x="108" y="5"/>
                </a:cubicBezTo>
                <a:cubicBezTo>
                  <a:pt x="107" y="6"/>
                  <a:pt x="106" y="6"/>
                  <a:pt x="106" y="7"/>
                </a:cubicBezTo>
                <a:cubicBezTo>
                  <a:pt x="103" y="8"/>
                  <a:pt x="99" y="6"/>
                  <a:pt x="95" y="4"/>
                </a:cubicBezTo>
                <a:cubicBezTo>
                  <a:pt x="93" y="3"/>
                  <a:pt x="90" y="2"/>
                  <a:pt x="89" y="1"/>
                </a:cubicBezTo>
                <a:cubicBezTo>
                  <a:pt x="86" y="1"/>
                  <a:pt x="70" y="6"/>
                  <a:pt x="65" y="9"/>
                </a:cubicBezTo>
                <a:cubicBezTo>
                  <a:pt x="63" y="9"/>
                  <a:pt x="61" y="9"/>
                  <a:pt x="59" y="9"/>
                </a:cubicBezTo>
                <a:cubicBezTo>
                  <a:pt x="59" y="12"/>
                  <a:pt x="59" y="18"/>
                  <a:pt x="58" y="21"/>
                </a:cubicBezTo>
                <a:cubicBezTo>
                  <a:pt x="57" y="24"/>
                  <a:pt x="51" y="24"/>
                  <a:pt x="46" y="25"/>
                </a:cubicBezTo>
                <a:cubicBezTo>
                  <a:pt x="44" y="25"/>
                  <a:pt x="43" y="25"/>
                  <a:pt x="42" y="25"/>
                </a:cubicBezTo>
                <a:cubicBezTo>
                  <a:pt x="41" y="25"/>
                  <a:pt x="40" y="26"/>
                  <a:pt x="39" y="27"/>
                </a:cubicBezTo>
                <a:cubicBezTo>
                  <a:pt x="38" y="28"/>
                  <a:pt x="37" y="29"/>
                  <a:pt x="36" y="30"/>
                </a:cubicBezTo>
                <a:cubicBezTo>
                  <a:pt x="33" y="33"/>
                  <a:pt x="31" y="34"/>
                  <a:pt x="25" y="34"/>
                </a:cubicBezTo>
                <a:cubicBezTo>
                  <a:pt x="23" y="34"/>
                  <a:pt x="20" y="38"/>
                  <a:pt x="17" y="41"/>
                </a:cubicBezTo>
                <a:cubicBezTo>
                  <a:pt x="16" y="43"/>
                  <a:pt x="15" y="44"/>
                  <a:pt x="14" y="46"/>
                </a:cubicBezTo>
                <a:cubicBezTo>
                  <a:pt x="11" y="49"/>
                  <a:pt x="8" y="49"/>
                  <a:pt x="4" y="49"/>
                </a:cubicBezTo>
                <a:cubicBezTo>
                  <a:pt x="4" y="49"/>
                  <a:pt x="3" y="49"/>
                  <a:pt x="2" y="49"/>
                </a:cubicBezTo>
                <a:cubicBezTo>
                  <a:pt x="2" y="49"/>
                  <a:pt x="1" y="49"/>
                  <a:pt x="1" y="49"/>
                </a:cubicBezTo>
                <a:cubicBezTo>
                  <a:pt x="0" y="51"/>
                  <a:pt x="0" y="54"/>
                  <a:pt x="0" y="56"/>
                </a:cubicBezTo>
                <a:cubicBezTo>
                  <a:pt x="1" y="57"/>
                  <a:pt x="2" y="58"/>
                  <a:pt x="4" y="59"/>
                </a:cubicBezTo>
                <a:cubicBezTo>
                  <a:pt x="9" y="63"/>
                  <a:pt x="11" y="63"/>
                  <a:pt x="12" y="63"/>
                </a:cubicBezTo>
                <a:cubicBezTo>
                  <a:pt x="13" y="63"/>
                  <a:pt x="20" y="64"/>
                  <a:pt x="23" y="68"/>
                </a:cubicBezTo>
                <a:cubicBezTo>
                  <a:pt x="24" y="68"/>
                  <a:pt x="24" y="69"/>
                  <a:pt x="25" y="69"/>
                </a:cubicBezTo>
                <a:cubicBezTo>
                  <a:pt x="27" y="69"/>
                  <a:pt x="29" y="68"/>
                  <a:pt x="30" y="67"/>
                </a:cubicBezTo>
                <a:cubicBezTo>
                  <a:pt x="31" y="66"/>
                  <a:pt x="32" y="65"/>
                  <a:pt x="33" y="64"/>
                </a:cubicBezTo>
                <a:cubicBezTo>
                  <a:pt x="34" y="62"/>
                  <a:pt x="36" y="59"/>
                  <a:pt x="39" y="60"/>
                </a:cubicBezTo>
                <a:cubicBezTo>
                  <a:pt x="43" y="61"/>
                  <a:pt x="44" y="63"/>
                  <a:pt x="46" y="68"/>
                </a:cubicBezTo>
                <a:cubicBezTo>
                  <a:pt x="47" y="72"/>
                  <a:pt x="52" y="77"/>
                  <a:pt x="53" y="79"/>
                </a:cubicBezTo>
                <a:cubicBezTo>
                  <a:pt x="55" y="80"/>
                  <a:pt x="61" y="83"/>
                  <a:pt x="63" y="83"/>
                </a:cubicBezTo>
                <a:cubicBezTo>
                  <a:pt x="64" y="83"/>
                  <a:pt x="65" y="83"/>
                  <a:pt x="65" y="83"/>
                </a:cubicBezTo>
                <a:cubicBezTo>
                  <a:pt x="68" y="83"/>
                  <a:pt x="70" y="83"/>
                  <a:pt x="72" y="84"/>
                </a:cubicBezTo>
                <a:cubicBezTo>
                  <a:pt x="73" y="85"/>
                  <a:pt x="73" y="86"/>
                  <a:pt x="73" y="87"/>
                </a:cubicBezTo>
                <a:cubicBezTo>
                  <a:pt x="73" y="88"/>
                  <a:pt x="73" y="90"/>
                  <a:pt x="73" y="91"/>
                </a:cubicBezTo>
                <a:cubicBezTo>
                  <a:pt x="73" y="94"/>
                  <a:pt x="73" y="100"/>
                  <a:pt x="74" y="101"/>
                </a:cubicBezTo>
                <a:cubicBezTo>
                  <a:pt x="74" y="101"/>
                  <a:pt x="76" y="102"/>
                  <a:pt x="77" y="102"/>
                </a:cubicBezTo>
                <a:cubicBezTo>
                  <a:pt x="82" y="103"/>
                  <a:pt x="87" y="104"/>
                  <a:pt x="87" y="109"/>
                </a:cubicBezTo>
                <a:cubicBezTo>
                  <a:pt x="87" y="112"/>
                  <a:pt x="87" y="119"/>
                  <a:pt x="87" y="121"/>
                </a:cubicBezTo>
                <a:cubicBezTo>
                  <a:pt x="92" y="121"/>
                  <a:pt x="98" y="121"/>
                  <a:pt x="98" y="121"/>
                </a:cubicBezTo>
                <a:cubicBezTo>
                  <a:pt x="98" y="121"/>
                  <a:pt x="118" y="119"/>
                  <a:pt x="122" y="118"/>
                </a:cubicBezTo>
                <a:cubicBezTo>
                  <a:pt x="123" y="118"/>
                  <a:pt x="125" y="116"/>
                  <a:pt x="127" y="114"/>
                </a:cubicBezTo>
                <a:cubicBezTo>
                  <a:pt x="128" y="113"/>
                  <a:pt x="129" y="112"/>
                  <a:pt x="129" y="111"/>
                </a:cubicBezTo>
                <a:cubicBezTo>
                  <a:pt x="132" y="109"/>
                  <a:pt x="136" y="110"/>
                  <a:pt x="138" y="110"/>
                </a:cubicBezTo>
                <a:cubicBezTo>
                  <a:pt x="139" y="111"/>
                  <a:pt x="140" y="111"/>
                  <a:pt x="140" y="111"/>
                </a:cubicBezTo>
                <a:cubicBezTo>
                  <a:pt x="143" y="111"/>
                  <a:pt x="145" y="112"/>
                  <a:pt x="147" y="115"/>
                </a:cubicBezTo>
                <a:cubicBezTo>
                  <a:pt x="147" y="116"/>
                  <a:pt x="148" y="116"/>
                  <a:pt x="149" y="118"/>
                </a:cubicBezTo>
                <a:cubicBezTo>
                  <a:pt x="151" y="121"/>
                  <a:pt x="154" y="126"/>
                  <a:pt x="156" y="129"/>
                </a:cubicBezTo>
                <a:cubicBezTo>
                  <a:pt x="157" y="130"/>
                  <a:pt x="159" y="130"/>
                  <a:pt x="162" y="130"/>
                </a:cubicBezTo>
                <a:cubicBezTo>
                  <a:pt x="163" y="130"/>
                  <a:pt x="165" y="130"/>
                  <a:pt x="167" y="130"/>
                </a:cubicBezTo>
                <a:cubicBezTo>
                  <a:pt x="171" y="131"/>
                  <a:pt x="173" y="132"/>
                  <a:pt x="174" y="133"/>
                </a:cubicBezTo>
                <a:cubicBezTo>
                  <a:pt x="174" y="134"/>
                  <a:pt x="174" y="134"/>
                  <a:pt x="175" y="134"/>
                </a:cubicBezTo>
                <a:cubicBezTo>
                  <a:pt x="176" y="133"/>
                  <a:pt x="178" y="129"/>
                  <a:pt x="180" y="128"/>
                </a:cubicBezTo>
                <a:cubicBezTo>
                  <a:pt x="181" y="126"/>
                  <a:pt x="182" y="125"/>
                  <a:pt x="183" y="12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229"/>
          <p:cNvSpPr>
            <a:spLocks/>
          </p:cNvSpPr>
          <p:nvPr/>
        </p:nvSpPr>
        <p:spPr bwMode="auto">
          <a:xfrm>
            <a:off x="6803932" y="4915042"/>
            <a:ext cx="365681" cy="322080"/>
          </a:xfrm>
          <a:custGeom>
            <a:avLst/>
            <a:gdLst>
              <a:gd name="T0" fmla="*/ 36 w 130"/>
              <a:gd name="T1" fmla="*/ 114 h 114"/>
              <a:gd name="T2" fmla="*/ 47 w 130"/>
              <a:gd name="T3" fmla="*/ 110 h 114"/>
              <a:gd name="T4" fmla="*/ 58 w 130"/>
              <a:gd name="T5" fmla="*/ 108 h 114"/>
              <a:gd name="T6" fmla="*/ 63 w 130"/>
              <a:gd name="T7" fmla="*/ 108 h 114"/>
              <a:gd name="T8" fmla="*/ 72 w 130"/>
              <a:gd name="T9" fmla="*/ 100 h 114"/>
              <a:gd name="T10" fmla="*/ 77 w 130"/>
              <a:gd name="T11" fmla="*/ 90 h 114"/>
              <a:gd name="T12" fmla="*/ 80 w 130"/>
              <a:gd name="T13" fmla="*/ 83 h 114"/>
              <a:gd name="T14" fmla="*/ 86 w 130"/>
              <a:gd name="T15" fmla="*/ 77 h 114"/>
              <a:gd name="T16" fmla="*/ 87 w 130"/>
              <a:gd name="T17" fmla="*/ 77 h 114"/>
              <a:gd name="T18" fmla="*/ 97 w 130"/>
              <a:gd name="T19" fmla="*/ 83 h 114"/>
              <a:gd name="T20" fmla="*/ 99 w 130"/>
              <a:gd name="T21" fmla="*/ 84 h 114"/>
              <a:gd name="T22" fmla="*/ 107 w 130"/>
              <a:gd name="T23" fmla="*/ 85 h 114"/>
              <a:gd name="T24" fmla="*/ 112 w 130"/>
              <a:gd name="T25" fmla="*/ 84 h 114"/>
              <a:gd name="T26" fmla="*/ 113 w 130"/>
              <a:gd name="T27" fmla="*/ 79 h 114"/>
              <a:gd name="T28" fmla="*/ 114 w 130"/>
              <a:gd name="T29" fmla="*/ 74 h 114"/>
              <a:gd name="T30" fmla="*/ 123 w 130"/>
              <a:gd name="T31" fmla="*/ 70 h 114"/>
              <a:gd name="T32" fmla="*/ 126 w 130"/>
              <a:gd name="T33" fmla="*/ 71 h 114"/>
              <a:gd name="T34" fmla="*/ 130 w 130"/>
              <a:gd name="T35" fmla="*/ 72 h 114"/>
              <a:gd name="T36" fmla="*/ 130 w 130"/>
              <a:gd name="T37" fmla="*/ 60 h 114"/>
              <a:gd name="T38" fmla="*/ 123 w 130"/>
              <a:gd name="T39" fmla="*/ 57 h 114"/>
              <a:gd name="T40" fmla="*/ 119 w 130"/>
              <a:gd name="T41" fmla="*/ 56 h 114"/>
              <a:gd name="T42" fmla="*/ 116 w 130"/>
              <a:gd name="T43" fmla="*/ 42 h 114"/>
              <a:gd name="T44" fmla="*/ 116 w 130"/>
              <a:gd name="T45" fmla="*/ 38 h 114"/>
              <a:gd name="T46" fmla="*/ 116 w 130"/>
              <a:gd name="T47" fmla="*/ 38 h 114"/>
              <a:gd name="T48" fmla="*/ 113 w 130"/>
              <a:gd name="T49" fmla="*/ 38 h 114"/>
              <a:gd name="T50" fmla="*/ 110 w 130"/>
              <a:gd name="T51" fmla="*/ 38 h 114"/>
              <a:gd name="T52" fmla="*/ 98 w 130"/>
              <a:gd name="T53" fmla="*/ 33 h 114"/>
              <a:gd name="T54" fmla="*/ 89 w 130"/>
              <a:gd name="T55" fmla="*/ 20 h 114"/>
              <a:gd name="T56" fmla="*/ 85 w 130"/>
              <a:gd name="T57" fmla="*/ 15 h 114"/>
              <a:gd name="T58" fmla="*/ 83 w 130"/>
              <a:gd name="T59" fmla="*/ 17 h 114"/>
              <a:gd name="T60" fmla="*/ 80 w 130"/>
              <a:gd name="T61" fmla="*/ 21 h 114"/>
              <a:gd name="T62" fmla="*/ 72 w 130"/>
              <a:gd name="T63" fmla="*/ 24 h 114"/>
              <a:gd name="T64" fmla="*/ 67 w 130"/>
              <a:gd name="T65" fmla="*/ 21 h 114"/>
              <a:gd name="T66" fmla="*/ 59 w 130"/>
              <a:gd name="T67" fmla="*/ 18 h 114"/>
              <a:gd name="T68" fmla="*/ 48 w 130"/>
              <a:gd name="T69" fmla="*/ 13 h 114"/>
              <a:gd name="T70" fmla="*/ 41 w 130"/>
              <a:gd name="T71" fmla="*/ 9 h 114"/>
              <a:gd name="T72" fmla="*/ 26 w 130"/>
              <a:gd name="T73" fmla="*/ 3 h 114"/>
              <a:gd name="T74" fmla="*/ 8 w 130"/>
              <a:gd name="T75" fmla="*/ 1 h 114"/>
              <a:gd name="T76" fmla="*/ 3 w 130"/>
              <a:gd name="T77" fmla="*/ 5 h 114"/>
              <a:gd name="T78" fmla="*/ 2 w 130"/>
              <a:gd name="T79" fmla="*/ 7 h 114"/>
              <a:gd name="T80" fmla="*/ 7 w 130"/>
              <a:gd name="T81" fmla="*/ 19 h 114"/>
              <a:gd name="T82" fmla="*/ 6 w 130"/>
              <a:gd name="T83" fmla="*/ 22 h 114"/>
              <a:gd name="T84" fmla="*/ 3 w 130"/>
              <a:gd name="T85" fmla="*/ 27 h 114"/>
              <a:gd name="T86" fmla="*/ 2 w 130"/>
              <a:gd name="T87" fmla="*/ 30 h 114"/>
              <a:gd name="T88" fmla="*/ 0 w 130"/>
              <a:gd name="T89" fmla="*/ 38 h 114"/>
              <a:gd name="T90" fmla="*/ 2 w 130"/>
              <a:gd name="T91" fmla="*/ 38 h 114"/>
              <a:gd name="T92" fmla="*/ 22 w 130"/>
              <a:gd name="T93" fmla="*/ 44 h 114"/>
              <a:gd name="T94" fmla="*/ 44 w 130"/>
              <a:gd name="T95" fmla="*/ 68 h 114"/>
              <a:gd name="T96" fmla="*/ 45 w 130"/>
              <a:gd name="T97" fmla="*/ 69 h 114"/>
              <a:gd name="T98" fmla="*/ 47 w 130"/>
              <a:gd name="T99" fmla="*/ 79 h 114"/>
              <a:gd name="T100" fmla="*/ 36 w 130"/>
              <a:gd name="T10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114">
                <a:moveTo>
                  <a:pt x="36" y="114"/>
                </a:moveTo>
                <a:cubicBezTo>
                  <a:pt x="40" y="113"/>
                  <a:pt x="45" y="111"/>
                  <a:pt x="47" y="110"/>
                </a:cubicBezTo>
                <a:cubicBezTo>
                  <a:pt x="49" y="109"/>
                  <a:pt x="52" y="109"/>
                  <a:pt x="58" y="108"/>
                </a:cubicBezTo>
                <a:cubicBezTo>
                  <a:pt x="60" y="108"/>
                  <a:pt x="62" y="108"/>
                  <a:pt x="63" y="108"/>
                </a:cubicBezTo>
                <a:cubicBezTo>
                  <a:pt x="66" y="107"/>
                  <a:pt x="70" y="103"/>
                  <a:pt x="72" y="100"/>
                </a:cubicBezTo>
                <a:cubicBezTo>
                  <a:pt x="73" y="98"/>
                  <a:pt x="75" y="94"/>
                  <a:pt x="77" y="90"/>
                </a:cubicBezTo>
                <a:cubicBezTo>
                  <a:pt x="78" y="87"/>
                  <a:pt x="79" y="85"/>
                  <a:pt x="80" y="83"/>
                </a:cubicBezTo>
                <a:cubicBezTo>
                  <a:pt x="82" y="79"/>
                  <a:pt x="83" y="78"/>
                  <a:pt x="86" y="77"/>
                </a:cubicBezTo>
                <a:cubicBezTo>
                  <a:pt x="86" y="77"/>
                  <a:pt x="86" y="77"/>
                  <a:pt x="87" y="77"/>
                </a:cubicBezTo>
                <a:cubicBezTo>
                  <a:pt x="90" y="75"/>
                  <a:pt x="94" y="79"/>
                  <a:pt x="97" y="83"/>
                </a:cubicBezTo>
                <a:cubicBezTo>
                  <a:pt x="98" y="83"/>
                  <a:pt x="99" y="84"/>
                  <a:pt x="99" y="84"/>
                </a:cubicBezTo>
                <a:cubicBezTo>
                  <a:pt x="100" y="86"/>
                  <a:pt x="105" y="85"/>
                  <a:pt x="107" y="85"/>
                </a:cubicBezTo>
                <a:cubicBezTo>
                  <a:pt x="109" y="85"/>
                  <a:pt x="110" y="84"/>
                  <a:pt x="112" y="84"/>
                </a:cubicBezTo>
                <a:cubicBezTo>
                  <a:pt x="113" y="84"/>
                  <a:pt x="113" y="81"/>
                  <a:pt x="113" y="79"/>
                </a:cubicBezTo>
                <a:cubicBezTo>
                  <a:pt x="114" y="77"/>
                  <a:pt x="114" y="75"/>
                  <a:pt x="114" y="74"/>
                </a:cubicBezTo>
                <a:cubicBezTo>
                  <a:pt x="116" y="69"/>
                  <a:pt x="119" y="70"/>
                  <a:pt x="123" y="70"/>
                </a:cubicBezTo>
                <a:cubicBezTo>
                  <a:pt x="124" y="71"/>
                  <a:pt x="125" y="71"/>
                  <a:pt x="126" y="71"/>
                </a:cubicBezTo>
                <a:cubicBezTo>
                  <a:pt x="127" y="71"/>
                  <a:pt x="128" y="72"/>
                  <a:pt x="130" y="72"/>
                </a:cubicBezTo>
                <a:cubicBezTo>
                  <a:pt x="130" y="70"/>
                  <a:pt x="130" y="63"/>
                  <a:pt x="130" y="60"/>
                </a:cubicBezTo>
                <a:cubicBezTo>
                  <a:pt x="130" y="59"/>
                  <a:pt x="125" y="57"/>
                  <a:pt x="123" y="57"/>
                </a:cubicBezTo>
                <a:cubicBezTo>
                  <a:pt x="121" y="56"/>
                  <a:pt x="120" y="56"/>
                  <a:pt x="119" y="56"/>
                </a:cubicBezTo>
                <a:cubicBezTo>
                  <a:pt x="116" y="54"/>
                  <a:pt x="116" y="49"/>
                  <a:pt x="116" y="42"/>
                </a:cubicBezTo>
                <a:cubicBezTo>
                  <a:pt x="116" y="40"/>
                  <a:pt x="116" y="39"/>
                  <a:pt x="116" y="38"/>
                </a:cubicBezTo>
                <a:cubicBezTo>
                  <a:pt x="116" y="38"/>
                  <a:pt x="116" y="38"/>
                  <a:pt x="116" y="38"/>
                </a:cubicBezTo>
                <a:cubicBezTo>
                  <a:pt x="116" y="38"/>
                  <a:pt x="114" y="38"/>
                  <a:pt x="113" y="38"/>
                </a:cubicBezTo>
                <a:cubicBezTo>
                  <a:pt x="112" y="38"/>
                  <a:pt x="111" y="38"/>
                  <a:pt x="110" y="38"/>
                </a:cubicBezTo>
                <a:cubicBezTo>
                  <a:pt x="107" y="38"/>
                  <a:pt x="100" y="35"/>
                  <a:pt x="98" y="33"/>
                </a:cubicBezTo>
                <a:cubicBezTo>
                  <a:pt x="95" y="30"/>
                  <a:pt x="91" y="25"/>
                  <a:pt x="89" y="20"/>
                </a:cubicBezTo>
                <a:cubicBezTo>
                  <a:pt x="88" y="16"/>
                  <a:pt x="87" y="15"/>
                  <a:pt x="85" y="15"/>
                </a:cubicBezTo>
                <a:cubicBezTo>
                  <a:pt x="85" y="15"/>
                  <a:pt x="84" y="16"/>
                  <a:pt x="83" y="17"/>
                </a:cubicBezTo>
                <a:cubicBezTo>
                  <a:pt x="82" y="19"/>
                  <a:pt x="81" y="20"/>
                  <a:pt x="80" y="21"/>
                </a:cubicBezTo>
                <a:cubicBezTo>
                  <a:pt x="77" y="23"/>
                  <a:pt x="74" y="24"/>
                  <a:pt x="72" y="24"/>
                </a:cubicBezTo>
                <a:cubicBezTo>
                  <a:pt x="70" y="23"/>
                  <a:pt x="68" y="22"/>
                  <a:pt x="67" y="21"/>
                </a:cubicBezTo>
                <a:cubicBezTo>
                  <a:pt x="65" y="19"/>
                  <a:pt x="62" y="18"/>
                  <a:pt x="59" y="18"/>
                </a:cubicBezTo>
                <a:cubicBezTo>
                  <a:pt x="56" y="18"/>
                  <a:pt x="53" y="17"/>
                  <a:pt x="48" y="13"/>
                </a:cubicBezTo>
                <a:cubicBezTo>
                  <a:pt x="44" y="10"/>
                  <a:pt x="42" y="9"/>
                  <a:pt x="41" y="9"/>
                </a:cubicBezTo>
                <a:cubicBezTo>
                  <a:pt x="40" y="9"/>
                  <a:pt x="39" y="9"/>
                  <a:pt x="26" y="3"/>
                </a:cubicBezTo>
                <a:cubicBezTo>
                  <a:pt x="24" y="2"/>
                  <a:pt x="13" y="0"/>
                  <a:pt x="8" y="1"/>
                </a:cubicBezTo>
                <a:cubicBezTo>
                  <a:pt x="5" y="1"/>
                  <a:pt x="4" y="2"/>
                  <a:pt x="3" y="5"/>
                </a:cubicBezTo>
                <a:cubicBezTo>
                  <a:pt x="3" y="6"/>
                  <a:pt x="2" y="6"/>
                  <a:pt x="2" y="7"/>
                </a:cubicBezTo>
                <a:cubicBezTo>
                  <a:pt x="5" y="9"/>
                  <a:pt x="10" y="15"/>
                  <a:pt x="7" y="19"/>
                </a:cubicBezTo>
                <a:cubicBezTo>
                  <a:pt x="7" y="20"/>
                  <a:pt x="6" y="21"/>
                  <a:pt x="6" y="22"/>
                </a:cubicBezTo>
                <a:cubicBezTo>
                  <a:pt x="4" y="23"/>
                  <a:pt x="3" y="25"/>
                  <a:pt x="3" y="27"/>
                </a:cubicBezTo>
                <a:cubicBezTo>
                  <a:pt x="3" y="28"/>
                  <a:pt x="2" y="29"/>
                  <a:pt x="2" y="30"/>
                </a:cubicBezTo>
                <a:cubicBezTo>
                  <a:pt x="1" y="32"/>
                  <a:pt x="0" y="37"/>
                  <a:pt x="0" y="38"/>
                </a:cubicBezTo>
                <a:cubicBezTo>
                  <a:pt x="2" y="38"/>
                  <a:pt x="2" y="38"/>
                  <a:pt x="2" y="38"/>
                </a:cubicBezTo>
                <a:cubicBezTo>
                  <a:pt x="7" y="39"/>
                  <a:pt x="18" y="40"/>
                  <a:pt x="22" y="44"/>
                </a:cubicBezTo>
                <a:cubicBezTo>
                  <a:pt x="26" y="48"/>
                  <a:pt x="42" y="65"/>
                  <a:pt x="44" y="68"/>
                </a:cubicBezTo>
                <a:cubicBezTo>
                  <a:pt x="45" y="69"/>
                  <a:pt x="45" y="69"/>
                  <a:pt x="45" y="69"/>
                </a:cubicBezTo>
                <a:cubicBezTo>
                  <a:pt x="47" y="72"/>
                  <a:pt x="50" y="75"/>
                  <a:pt x="47" y="79"/>
                </a:cubicBezTo>
                <a:cubicBezTo>
                  <a:pt x="46" y="82"/>
                  <a:pt x="38" y="106"/>
                  <a:pt x="36" y="11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230"/>
          <p:cNvSpPr>
            <a:spLocks/>
          </p:cNvSpPr>
          <p:nvPr/>
        </p:nvSpPr>
        <p:spPr bwMode="auto">
          <a:xfrm>
            <a:off x="6491698" y="4906604"/>
            <a:ext cx="87200" cy="95640"/>
          </a:xfrm>
          <a:custGeom>
            <a:avLst/>
            <a:gdLst>
              <a:gd name="T0" fmla="*/ 10 w 31"/>
              <a:gd name="T1" fmla="*/ 28 h 34"/>
              <a:gd name="T2" fmla="*/ 12 w 31"/>
              <a:gd name="T3" fmla="*/ 29 h 34"/>
              <a:gd name="T4" fmla="*/ 14 w 31"/>
              <a:gd name="T5" fmla="*/ 31 h 34"/>
              <a:gd name="T6" fmla="*/ 19 w 31"/>
              <a:gd name="T7" fmla="*/ 33 h 34"/>
              <a:gd name="T8" fmla="*/ 23 w 31"/>
              <a:gd name="T9" fmla="*/ 34 h 34"/>
              <a:gd name="T10" fmla="*/ 24 w 31"/>
              <a:gd name="T11" fmla="*/ 34 h 34"/>
              <a:gd name="T12" fmla="*/ 24 w 31"/>
              <a:gd name="T13" fmla="*/ 33 h 34"/>
              <a:gd name="T14" fmla="*/ 23 w 31"/>
              <a:gd name="T15" fmla="*/ 31 h 34"/>
              <a:gd name="T16" fmla="*/ 25 w 31"/>
              <a:gd name="T17" fmla="*/ 24 h 34"/>
              <a:gd name="T18" fmla="*/ 31 w 31"/>
              <a:gd name="T19" fmla="*/ 15 h 34"/>
              <a:gd name="T20" fmla="*/ 28 w 31"/>
              <a:gd name="T21" fmla="*/ 13 h 34"/>
              <a:gd name="T22" fmla="*/ 19 w 31"/>
              <a:gd name="T23" fmla="*/ 6 h 34"/>
              <a:gd name="T24" fmla="*/ 19 w 31"/>
              <a:gd name="T25" fmla="*/ 5 h 34"/>
              <a:gd name="T26" fmla="*/ 17 w 31"/>
              <a:gd name="T27" fmla="*/ 0 h 34"/>
              <a:gd name="T28" fmla="*/ 15 w 31"/>
              <a:gd name="T29" fmla="*/ 0 h 34"/>
              <a:gd name="T30" fmla="*/ 12 w 31"/>
              <a:gd name="T31" fmla="*/ 2 h 34"/>
              <a:gd name="T32" fmla="*/ 7 w 31"/>
              <a:gd name="T33" fmla="*/ 15 h 34"/>
              <a:gd name="T34" fmla="*/ 2 w 31"/>
              <a:gd name="T35" fmla="*/ 16 h 34"/>
              <a:gd name="T36" fmla="*/ 2 w 31"/>
              <a:gd name="T37" fmla="*/ 17 h 34"/>
              <a:gd name="T38" fmla="*/ 2 w 31"/>
              <a:gd name="T39" fmla="*/ 19 h 34"/>
              <a:gd name="T40" fmla="*/ 3 w 31"/>
              <a:gd name="T41" fmla="*/ 27 h 34"/>
              <a:gd name="T42" fmla="*/ 0 w 31"/>
              <a:gd name="T43" fmla="*/ 31 h 34"/>
              <a:gd name="T44" fmla="*/ 0 w 31"/>
              <a:gd name="T45" fmla="*/ 32 h 34"/>
              <a:gd name="T46" fmla="*/ 5 w 31"/>
              <a:gd name="T47" fmla="*/ 30 h 34"/>
              <a:gd name="T48" fmla="*/ 10 w 31"/>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10" y="28"/>
                </a:moveTo>
                <a:cubicBezTo>
                  <a:pt x="10" y="28"/>
                  <a:pt x="11" y="28"/>
                  <a:pt x="12" y="29"/>
                </a:cubicBezTo>
                <a:cubicBezTo>
                  <a:pt x="13" y="29"/>
                  <a:pt x="14" y="30"/>
                  <a:pt x="14" y="31"/>
                </a:cubicBezTo>
                <a:cubicBezTo>
                  <a:pt x="15" y="32"/>
                  <a:pt x="16" y="33"/>
                  <a:pt x="19" y="33"/>
                </a:cubicBezTo>
                <a:cubicBezTo>
                  <a:pt x="20" y="34"/>
                  <a:pt x="22" y="34"/>
                  <a:pt x="23" y="34"/>
                </a:cubicBezTo>
                <a:cubicBezTo>
                  <a:pt x="24" y="34"/>
                  <a:pt x="24" y="34"/>
                  <a:pt x="24" y="34"/>
                </a:cubicBezTo>
                <a:cubicBezTo>
                  <a:pt x="24" y="34"/>
                  <a:pt x="24" y="33"/>
                  <a:pt x="24" y="33"/>
                </a:cubicBezTo>
                <a:cubicBezTo>
                  <a:pt x="24" y="32"/>
                  <a:pt x="24" y="31"/>
                  <a:pt x="23" y="31"/>
                </a:cubicBezTo>
                <a:cubicBezTo>
                  <a:pt x="23" y="29"/>
                  <a:pt x="21" y="27"/>
                  <a:pt x="25" y="24"/>
                </a:cubicBezTo>
                <a:cubicBezTo>
                  <a:pt x="28" y="21"/>
                  <a:pt x="31" y="17"/>
                  <a:pt x="31" y="15"/>
                </a:cubicBezTo>
                <a:cubicBezTo>
                  <a:pt x="31" y="14"/>
                  <a:pt x="30" y="13"/>
                  <a:pt x="28" y="13"/>
                </a:cubicBezTo>
                <a:cubicBezTo>
                  <a:pt x="25" y="13"/>
                  <a:pt x="21" y="8"/>
                  <a:pt x="19" y="6"/>
                </a:cubicBezTo>
                <a:cubicBezTo>
                  <a:pt x="19" y="6"/>
                  <a:pt x="19" y="5"/>
                  <a:pt x="19" y="5"/>
                </a:cubicBezTo>
                <a:cubicBezTo>
                  <a:pt x="19" y="3"/>
                  <a:pt x="18" y="0"/>
                  <a:pt x="17" y="0"/>
                </a:cubicBezTo>
                <a:cubicBezTo>
                  <a:pt x="17" y="0"/>
                  <a:pt x="16" y="0"/>
                  <a:pt x="15" y="0"/>
                </a:cubicBezTo>
                <a:cubicBezTo>
                  <a:pt x="13" y="1"/>
                  <a:pt x="12" y="1"/>
                  <a:pt x="12" y="2"/>
                </a:cubicBezTo>
                <a:cubicBezTo>
                  <a:pt x="12" y="2"/>
                  <a:pt x="12" y="15"/>
                  <a:pt x="7" y="15"/>
                </a:cubicBezTo>
                <a:cubicBezTo>
                  <a:pt x="4" y="15"/>
                  <a:pt x="3" y="16"/>
                  <a:pt x="2" y="16"/>
                </a:cubicBezTo>
                <a:cubicBezTo>
                  <a:pt x="2" y="16"/>
                  <a:pt x="2" y="17"/>
                  <a:pt x="2" y="17"/>
                </a:cubicBezTo>
                <a:cubicBezTo>
                  <a:pt x="2" y="19"/>
                  <a:pt x="2" y="19"/>
                  <a:pt x="2" y="19"/>
                </a:cubicBezTo>
                <a:cubicBezTo>
                  <a:pt x="3" y="22"/>
                  <a:pt x="3" y="24"/>
                  <a:pt x="3" y="27"/>
                </a:cubicBezTo>
                <a:cubicBezTo>
                  <a:pt x="2" y="29"/>
                  <a:pt x="1" y="30"/>
                  <a:pt x="0" y="31"/>
                </a:cubicBezTo>
                <a:cubicBezTo>
                  <a:pt x="0" y="32"/>
                  <a:pt x="0" y="32"/>
                  <a:pt x="0" y="32"/>
                </a:cubicBezTo>
                <a:cubicBezTo>
                  <a:pt x="2" y="32"/>
                  <a:pt x="3" y="31"/>
                  <a:pt x="5" y="30"/>
                </a:cubicBezTo>
                <a:cubicBezTo>
                  <a:pt x="6" y="29"/>
                  <a:pt x="8" y="28"/>
                  <a:pt x="10" y="2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231"/>
          <p:cNvSpPr>
            <a:spLocks/>
          </p:cNvSpPr>
          <p:nvPr/>
        </p:nvSpPr>
        <p:spPr bwMode="auto">
          <a:xfrm>
            <a:off x="6637969" y="4898164"/>
            <a:ext cx="292545" cy="398029"/>
          </a:xfrm>
          <a:custGeom>
            <a:avLst/>
            <a:gdLst>
              <a:gd name="T0" fmla="*/ 22 w 104"/>
              <a:gd name="T1" fmla="*/ 87 h 141"/>
              <a:gd name="T2" fmla="*/ 19 w 104"/>
              <a:gd name="T3" fmla="*/ 91 h 141"/>
              <a:gd name="T4" fmla="*/ 18 w 104"/>
              <a:gd name="T5" fmla="*/ 99 h 141"/>
              <a:gd name="T6" fmla="*/ 25 w 104"/>
              <a:gd name="T7" fmla="*/ 104 h 141"/>
              <a:gd name="T8" fmla="*/ 24 w 104"/>
              <a:gd name="T9" fmla="*/ 107 h 141"/>
              <a:gd name="T10" fmla="*/ 23 w 104"/>
              <a:gd name="T11" fmla="*/ 109 h 141"/>
              <a:gd name="T12" fmla="*/ 22 w 104"/>
              <a:gd name="T13" fmla="*/ 111 h 141"/>
              <a:gd name="T14" fmla="*/ 22 w 104"/>
              <a:gd name="T15" fmla="*/ 111 h 141"/>
              <a:gd name="T16" fmla="*/ 22 w 104"/>
              <a:gd name="T17" fmla="*/ 111 h 141"/>
              <a:gd name="T18" fmla="*/ 26 w 104"/>
              <a:gd name="T19" fmla="*/ 113 h 141"/>
              <a:gd name="T20" fmla="*/ 33 w 104"/>
              <a:gd name="T21" fmla="*/ 118 h 141"/>
              <a:gd name="T22" fmla="*/ 33 w 104"/>
              <a:gd name="T23" fmla="*/ 120 h 141"/>
              <a:gd name="T24" fmla="*/ 34 w 104"/>
              <a:gd name="T25" fmla="*/ 126 h 141"/>
              <a:gd name="T26" fmla="*/ 36 w 104"/>
              <a:gd name="T27" fmla="*/ 126 h 141"/>
              <a:gd name="T28" fmla="*/ 44 w 104"/>
              <a:gd name="T29" fmla="*/ 130 h 141"/>
              <a:gd name="T30" fmla="*/ 50 w 104"/>
              <a:gd name="T31" fmla="*/ 141 h 141"/>
              <a:gd name="T32" fmla="*/ 56 w 104"/>
              <a:gd name="T33" fmla="*/ 134 h 141"/>
              <a:gd name="T34" fmla="*/ 69 w 104"/>
              <a:gd name="T35" fmla="*/ 131 h 141"/>
              <a:gd name="T36" fmla="*/ 74 w 104"/>
              <a:gd name="T37" fmla="*/ 125 h 141"/>
              <a:gd name="T38" fmla="*/ 75 w 104"/>
              <a:gd name="T39" fmla="*/ 123 h 141"/>
              <a:gd name="T40" fmla="*/ 83 w 104"/>
              <a:gd name="T41" fmla="*/ 121 h 141"/>
              <a:gd name="T42" fmla="*/ 87 w 104"/>
              <a:gd name="T43" fmla="*/ 121 h 141"/>
              <a:gd name="T44" fmla="*/ 90 w 104"/>
              <a:gd name="T45" fmla="*/ 121 h 141"/>
              <a:gd name="T46" fmla="*/ 103 w 104"/>
              <a:gd name="T47" fmla="*/ 83 h 141"/>
              <a:gd name="T48" fmla="*/ 101 w 104"/>
              <a:gd name="T49" fmla="*/ 77 h 141"/>
              <a:gd name="T50" fmla="*/ 100 w 104"/>
              <a:gd name="T51" fmla="*/ 76 h 141"/>
              <a:gd name="T52" fmla="*/ 78 w 104"/>
              <a:gd name="T53" fmla="*/ 53 h 141"/>
              <a:gd name="T54" fmla="*/ 60 w 104"/>
              <a:gd name="T55" fmla="*/ 48 h 141"/>
              <a:gd name="T56" fmla="*/ 59 w 104"/>
              <a:gd name="T57" fmla="*/ 48 h 141"/>
              <a:gd name="T58" fmla="*/ 56 w 104"/>
              <a:gd name="T59" fmla="*/ 46 h 141"/>
              <a:gd name="T60" fmla="*/ 57 w 104"/>
              <a:gd name="T61" fmla="*/ 35 h 141"/>
              <a:gd name="T62" fmla="*/ 58 w 104"/>
              <a:gd name="T63" fmla="*/ 32 h 141"/>
              <a:gd name="T64" fmla="*/ 61 w 104"/>
              <a:gd name="T65" fmla="*/ 25 h 141"/>
              <a:gd name="T66" fmla="*/ 63 w 104"/>
              <a:gd name="T67" fmla="*/ 23 h 141"/>
              <a:gd name="T68" fmla="*/ 59 w 104"/>
              <a:gd name="T69" fmla="*/ 16 h 141"/>
              <a:gd name="T70" fmla="*/ 51 w 104"/>
              <a:gd name="T71" fmla="*/ 16 h 141"/>
              <a:gd name="T72" fmla="*/ 49 w 104"/>
              <a:gd name="T73" fmla="*/ 16 h 141"/>
              <a:gd name="T74" fmla="*/ 44 w 104"/>
              <a:gd name="T75" fmla="*/ 18 h 141"/>
              <a:gd name="T76" fmla="*/ 42 w 104"/>
              <a:gd name="T77" fmla="*/ 19 h 141"/>
              <a:gd name="T78" fmla="*/ 27 w 104"/>
              <a:gd name="T79" fmla="*/ 10 h 141"/>
              <a:gd name="T80" fmla="*/ 25 w 104"/>
              <a:gd name="T81" fmla="*/ 9 h 141"/>
              <a:gd name="T82" fmla="*/ 21 w 104"/>
              <a:gd name="T83" fmla="*/ 2 h 141"/>
              <a:gd name="T84" fmla="*/ 21 w 104"/>
              <a:gd name="T85" fmla="*/ 0 h 141"/>
              <a:gd name="T86" fmla="*/ 17 w 104"/>
              <a:gd name="T87" fmla="*/ 1 h 141"/>
              <a:gd name="T88" fmla="*/ 12 w 104"/>
              <a:gd name="T89" fmla="*/ 12 h 141"/>
              <a:gd name="T90" fmla="*/ 11 w 104"/>
              <a:gd name="T91" fmla="*/ 13 h 141"/>
              <a:gd name="T92" fmla="*/ 7 w 104"/>
              <a:gd name="T93" fmla="*/ 16 h 141"/>
              <a:gd name="T94" fmla="*/ 8 w 104"/>
              <a:gd name="T95" fmla="*/ 17 h 141"/>
              <a:gd name="T96" fmla="*/ 9 w 104"/>
              <a:gd name="T97" fmla="*/ 25 h 141"/>
              <a:gd name="T98" fmla="*/ 6 w 104"/>
              <a:gd name="T99" fmla="*/ 28 h 141"/>
              <a:gd name="T100" fmla="*/ 1 w 104"/>
              <a:gd name="T101" fmla="*/ 30 h 141"/>
              <a:gd name="T102" fmla="*/ 1 w 104"/>
              <a:gd name="T103" fmla="*/ 32 h 141"/>
              <a:gd name="T104" fmla="*/ 1 w 104"/>
              <a:gd name="T105" fmla="*/ 34 h 141"/>
              <a:gd name="T106" fmla="*/ 5 w 104"/>
              <a:gd name="T107" fmla="*/ 41 h 141"/>
              <a:gd name="T108" fmla="*/ 7 w 104"/>
              <a:gd name="T109" fmla="*/ 42 h 141"/>
              <a:gd name="T110" fmla="*/ 11 w 104"/>
              <a:gd name="T111" fmla="*/ 48 h 141"/>
              <a:gd name="T112" fmla="*/ 11 w 104"/>
              <a:gd name="T113" fmla="*/ 52 h 141"/>
              <a:gd name="T114" fmla="*/ 12 w 104"/>
              <a:gd name="T115" fmla="*/ 56 h 141"/>
              <a:gd name="T116" fmla="*/ 14 w 104"/>
              <a:gd name="T117" fmla="*/ 57 h 141"/>
              <a:gd name="T118" fmla="*/ 25 w 104"/>
              <a:gd name="T119" fmla="*/ 66 h 141"/>
              <a:gd name="T120" fmla="*/ 25 w 104"/>
              <a:gd name="T121" fmla="*/ 69 h 141"/>
              <a:gd name="T122" fmla="*/ 22 w 104"/>
              <a:gd name="T123" fmla="*/ 8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41">
                <a:moveTo>
                  <a:pt x="22" y="87"/>
                </a:moveTo>
                <a:cubicBezTo>
                  <a:pt x="21" y="88"/>
                  <a:pt x="19" y="89"/>
                  <a:pt x="19" y="91"/>
                </a:cubicBezTo>
                <a:cubicBezTo>
                  <a:pt x="19" y="93"/>
                  <a:pt x="18" y="97"/>
                  <a:pt x="18" y="99"/>
                </a:cubicBezTo>
                <a:cubicBezTo>
                  <a:pt x="20" y="100"/>
                  <a:pt x="24" y="102"/>
                  <a:pt x="25" y="104"/>
                </a:cubicBezTo>
                <a:cubicBezTo>
                  <a:pt x="25" y="105"/>
                  <a:pt x="25" y="106"/>
                  <a:pt x="24" y="107"/>
                </a:cubicBezTo>
                <a:cubicBezTo>
                  <a:pt x="24" y="107"/>
                  <a:pt x="24" y="108"/>
                  <a:pt x="23" y="109"/>
                </a:cubicBezTo>
                <a:cubicBezTo>
                  <a:pt x="23" y="110"/>
                  <a:pt x="22" y="111"/>
                  <a:pt x="22" y="111"/>
                </a:cubicBezTo>
                <a:cubicBezTo>
                  <a:pt x="22" y="111"/>
                  <a:pt x="22" y="111"/>
                  <a:pt x="22" y="111"/>
                </a:cubicBezTo>
                <a:cubicBezTo>
                  <a:pt x="22" y="111"/>
                  <a:pt x="22" y="111"/>
                  <a:pt x="22" y="111"/>
                </a:cubicBezTo>
                <a:cubicBezTo>
                  <a:pt x="23" y="112"/>
                  <a:pt x="25" y="112"/>
                  <a:pt x="26" y="113"/>
                </a:cubicBezTo>
                <a:cubicBezTo>
                  <a:pt x="29" y="113"/>
                  <a:pt x="33" y="114"/>
                  <a:pt x="33" y="118"/>
                </a:cubicBezTo>
                <a:cubicBezTo>
                  <a:pt x="33" y="119"/>
                  <a:pt x="33" y="120"/>
                  <a:pt x="33" y="120"/>
                </a:cubicBezTo>
                <a:cubicBezTo>
                  <a:pt x="33" y="123"/>
                  <a:pt x="33" y="126"/>
                  <a:pt x="34" y="126"/>
                </a:cubicBezTo>
                <a:cubicBezTo>
                  <a:pt x="35" y="126"/>
                  <a:pt x="35" y="126"/>
                  <a:pt x="36" y="126"/>
                </a:cubicBezTo>
                <a:cubicBezTo>
                  <a:pt x="39" y="126"/>
                  <a:pt x="42" y="126"/>
                  <a:pt x="44" y="130"/>
                </a:cubicBezTo>
                <a:cubicBezTo>
                  <a:pt x="45" y="132"/>
                  <a:pt x="48" y="138"/>
                  <a:pt x="50" y="141"/>
                </a:cubicBezTo>
                <a:cubicBezTo>
                  <a:pt x="52" y="138"/>
                  <a:pt x="55" y="135"/>
                  <a:pt x="56" y="134"/>
                </a:cubicBezTo>
                <a:cubicBezTo>
                  <a:pt x="59" y="132"/>
                  <a:pt x="65" y="131"/>
                  <a:pt x="69" y="131"/>
                </a:cubicBezTo>
                <a:cubicBezTo>
                  <a:pt x="70" y="131"/>
                  <a:pt x="71" y="129"/>
                  <a:pt x="74" y="125"/>
                </a:cubicBezTo>
                <a:cubicBezTo>
                  <a:pt x="74" y="124"/>
                  <a:pt x="75" y="123"/>
                  <a:pt x="75" y="123"/>
                </a:cubicBezTo>
                <a:cubicBezTo>
                  <a:pt x="77" y="120"/>
                  <a:pt x="80" y="121"/>
                  <a:pt x="83" y="121"/>
                </a:cubicBezTo>
                <a:cubicBezTo>
                  <a:pt x="85" y="121"/>
                  <a:pt x="86" y="121"/>
                  <a:pt x="87" y="121"/>
                </a:cubicBezTo>
                <a:cubicBezTo>
                  <a:pt x="88" y="121"/>
                  <a:pt x="89" y="121"/>
                  <a:pt x="90" y="121"/>
                </a:cubicBezTo>
                <a:cubicBezTo>
                  <a:pt x="92" y="113"/>
                  <a:pt x="101" y="87"/>
                  <a:pt x="103" y="83"/>
                </a:cubicBezTo>
                <a:cubicBezTo>
                  <a:pt x="104" y="82"/>
                  <a:pt x="103" y="80"/>
                  <a:pt x="101" y="77"/>
                </a:cubicBezTo>
                <a:cubicBezTo>
                  <a:pt x="100" y="76"/>
                  <a:pt x="100" y="76"/>
                  <a:pt x="100" y="76"/>
                </a:cubicBezTo>
                <a:cubicBezTo>
                  <a:pt x="98" y="74"/>
                  <a:pt x="82" y="58"/>
                  <a:pt x="78" y="53"/>
                </a:cubicBezTo>
                <a:cubicBezTo>
                  <a:pt x="75" y="50"/>
                  <a:pt x="64" y="49"/>
                  <a:pt x="60" y="48"/>
                </a:cubicBezTo>
                <a:cubicBezTo>
                  <a:pt x="59" y="48"/>
                  <a:pt x="59" y="48"/>
                  <a:pt x="59" y="48"/>
                </a:cubicBezTo>
                <a:cubicBezTo>
                  <a:pt x="57" y="48"/>
                  <a:pt x="56" y="47"/>
                  <a:pt x="56" y="46"/>
                </a:cubicBezTo>
                <a:cubicBezTo>
                  <a:pt x="54" y="43"/>
                  <a:pt x="56" y="39"/>
                  <a:pt x="57" y="35"/>
                </a:cubicBezTo>
                <a:cubicBezTo>
                  <a:pt x="58" y="34"/>
                  <a:pt x="58" y="33"/>
                  <a:pt x="58" y="32"/>
                </a:cubicBezTo>
                <a:cubicBezTo>
                  <a:pt x="59" y="29"/>
                  <a:pt x="60" y="27"/>
                  <a:pt x="61" y="25"/>
                </a:cubicBezTo>
                <a:cubicBezTo>
                  <a:pt x="62" y="24"/>
                  <a:pt x="62" y="24"/>
                  <a:pt x="63" y="23"/>
                </a:cubicBezTo>
                <a:cubicBezTo>
                  <a:pt x="63" y="22"/>
                  <a:pt x="62" y="19"/>
                  <a:pt x="59" y="16"/>
                </a:cubicBezTo>
                <a:cubicBezTo>
                  <a:pt x="56" y="18"/>
                  <a:pt x="53" y="17"/>
                  <a:pt x="51" y="16"/>
                </a:cubicBezTo>
                <a:cubicBezTo>
                  <a:pt x="50" y="16"/>
                  <a:pt x="49" y="16"/>
                  <a:pt x="49" y="16"/>
                </a:cubicBezTo>
                <a:cubicBezTo>
                  <a:pt x="47" y="16"/>
                  <a:pt x="46" y="17"/>
                  <a:pt x="44" y="18"/>
                </a:cubicBezTo>
                <a:cubicBezTo>
                  <a:pt x="43" y="18"/>
                  <a:pt x="43" y="19"/>
                  <a:pt x="42" y="19"/>
                </a:cubicBezTo>
                <a:cubicBezTo>
                  <a:pt x="38" y="22"/>
                  <a:pt x="32" y="16"/>
                  <a:pt x="27" y="10"/>
                </a:cubicBezTo>
                <a:cubicBezTo>
                  <a:pt x="26" y="9"/>
                  <a:pt x="26" y="9"/>
                  <a:pt x="25" y="9"/>
                </a:cubicBezTo>
                <a:cubicBezTo>
                  <a:pt x="23" y="6"/>
                  <a:pt x="21" y="5"/>
                  <a:pt x="21" y="2"/>
                </a:cubicBezTo>
                <a:cubicBezTo>
                  <a:pt x="21" y="1"/>
                  <a:pt x="21" y="1"/>
                  <a:pt x="21" y="0"/>
                </a:cubicBezTo>
                <a:cubicBezTo>
                  <a:pt x="20" y="0"/>
                  <a:pt x="17" y="0"/>
                  <a:pt x="17" y="1"/>
                </a:cubicBezTo>
                <a:cubicBezTo>
                  <a:pt x="16" y="6"/>
                  <a:pt x="15" y="10"/>
                  <a:pt x="12" y="12"/>
                </a:cubicBezTo>
                <a:cubicBezTo>
                  <a:pt x="12" y="12"/>
                  <a:pt x="11" y="13"/>
                  <a:pt x="11" y="13"/>
                </a:cubicBezTo>
                <a:cubicBezTo>
                  <a:pt x="9" y="14"/>
                  <a:pt x="7" y="15"/>
                  <a:pt x="7" y="16"/>
                </a:cubicBezTo>
                <a:cubicBezTo>
                  <a:pt x="8" y="17"/>
                  <a:pt x="8" y="17"/>
                  <a:pt x="8" y="17"/>
                </a:cubicBezTo>
                <a:cubicBezTo>
                  <a:pt x="9" y="20"/>
                  <a:pt x="10" y="23"/>
                  <a:pt x="9" y="25"/>
                </a:cubicBezTo>
                <a:cubicBezTo>
                  <a:pt x="8" y="26"/>
                  <a:pt x="8" y="27"/>
                  <a:pt x="6" y="28"/>
                </a:cubicBezTo>
                <a:cubicBezTo>
                  <a:pt x="4" y="28"/>
                  <a:pt x="3" y="29"/>
                  <a:pt x="1" y="30"/>
                </a:cubicBezTo>
                <a:cubicBezTo>
                  <a:pt x="0" y="31"/>
                  <a:pt x="0" y="31"/>
                  <a:pt x="1" y="32"/>
                </a:cubicBezTo>
                <a:cubicBezTo>
                  <a:pt x="1" y="32"/>
                  <a:pt x="1" y="33"/>
                  <a:pt x="1" y="34"/>
                </a:cubicBezTo>
                <a:cubicBezTo>
                  <a:pt x="2" y="36"/>
                  <a:pt x="3" y="40"/>
                  <a:pt x="5" y="41"/>
                </a:cubicBezTo>
                <a:cubicBezTo>
                  <a:pt x="6" y="41"/>
                  <a:pt x="6" y="42"/>
                  <a:pt x="7" y="42"/>
                </a:cubicBezTo>
                <a:cubicBezTo>
                  <a:pt x="9" y="43"/>
                  <a:pt x="11" y="45"/>
                  <a:pt x="11" y="48"/>
                </a:cubicBezTo>
                <a:cubicBezTo>
                  <a:pt x="11" y="50"/>
                  <a:pt x="11" y="51"/>
                  <a:pt x="11" y="52"/>
                </a:cubicBezTo>
                <a:cubicBezTo>
                  <a:pt x="10" y="55"/>
                  <a:pt x="10" y="55"/>
                  <a:pt x="12" y="56"/>
                </a:cubicBezTo>
                <a:cubicBezTo>
                  <a:pt x="12" y="56"/>
                  <a:pt x="13" y="57"/>
                  <a:pt x="14" y="57"/>
                </a:cubicBezTo>
                <a:cubicBezTo>
                  <a:pt x="19" y="59"/>
                  <a:pt x="25" y="62"/>
                  <a:pt x="25" y="66"/>
                </a:cubicBezTo>
                <a:cubicBezTo>
                  <a:pt x="25" y="66"/>
                  <a:pt x="25" y="67"/>
                  <a:pt x="25" y="69"/>
                </a:cubicBezTo>
                <a:cubicBezTo>
                  <a:pt x="25" y="80"/>
                  <a:pt x="25" y="85"/>
                  <a:pt x="22" y="8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232"/>
          <p:cNvSpPr>
            <a:spLocks/>
          </p:cNvSpPr>
          <p:nvPr/>
        </p:nvSpPr>
        <p:spPr bwMode="auto">
          <a:xfrm>
            <a:off x="6390431" y="5180864"/>
            <a:ext cx="416313" cy="315047"/>
          </a:xfrm>
          <a:custGeom>
            <a:avLst/>
            <a:gdLst>
              <a:gd name="T0" fmla="*/ 36 w 148"/>
              <a:gd name="T1" fmla="*/ 87 h 112"/>
              <a:gd name="T2" fmla="*/ 50 w 148"/>
              <a:gd name="T3" fmla="*/ 93 h 112"/>
              <a:gd name="T4" fmla="*/ 54 w 148"/>
              <a:gd name="T5" fmla="*/ 101 h 112"/>
              <a:gd name="T6" fmla="*/ 63 w 148"/>
              <a:gd name="T7" fmla="*/ 105 h 112"/>
              <a:gd name="T8" fmla="*/ 74 w 148"/>
              <a:gd name="T9" fmla="*/ 96 h 112"/>
              <a:gd name="T10" fmla="*/ 79 w 148"/>
              <a:gd name="T11" fmla="*/ 100 h 112"/>
              <a:gd name="T12" fmla="*/ 84 w 148"/>
              <a:gd name="T13" fmla="*/ 103 h 112"/>
              <a:gd name="T14" fmla="*/ 97 w 148"/>
              <a:gd name="T15" fmla="*/ 111 h 112"/>
              <a:gd name="T16" fmla="*/ 111 w 148"/>
              <a:gd name="T17" fmla="*/ 107 h 112"/>
              <a:gd name="T18" fmla="*/ 116 w 148"/>
              <a:gd name="T19" fmla="*/ 96 h 112"/>
              <a:gd name="T20" fmla="*/ 128 w 148"/>
              <a:gd name="T21" fmla="*/ 94 h 112"/>
              <a:gd name="T22" fmla="*/ 133 w 148"/>
              <a:gd name="T23" fmla="*/ 88 h 112"/>
              <a:gd name="T24" fmla="*/ 147 w 148"/>
              <a:gd name="T25" fmla="*/ 80 h 112"/>
              <a:gd name="T26" fmla="*/ 148 w 148"/>
              <a:gd name="T27" fmla="*/ 76 h 112"/>
              <a:gd name="T28" fmla="*/ 147 w 148"/>
              <a:gd name="T29" fmla="*/ 68 h 112"/>
              <a:gd name="T30" fmla="*/ 140 w 148"/>
              <a:gd name="T31" fmla="*/ 59 h 112"/>
              <a:gd name="T32" fmla="*/ 135 w 148"/>
              <a:gd name="T33" fmla="*/ 45 h 112"/>
              <a:gd name="T34" fmla="*/ 124 w 148"/>
              <a:gd name="T35" fmla="*/ 30 h 112"/>
              <a:gd name="T36" fmla="*/ 117 w 148"/>
              <a:gd name="T37" fmla="*/ 20 h 112"/>
              <a:gd name="T38" fmla="*/ 113 w 148"/>
              <a:gd name="T39" fmla="*/ 16 h 112"/>
              <a:gd name="T40" fmla="*/ 106 w 148"/>
              <a:gd name="T41" fmla="*/ 12 h 112"/>
              <a:gd name="T42" fmla="*/ 109 w 148"/>
              <a:gd name="T43" fmla="*/ 5 h 112"/>
              <a:gd name="T44" fmla="*/ 89 w 148"/>
              <a:gd name="T45" fmla="*/ 1 h 112"/>
              <a:gd name="T46" fmla="*/ 71 w 148"/>
              <a:gd name="T47" fmla="*/ 4 h 112"/>
              <a:gd name="T48" fmla="*/ 60 w 148"/>
              <a:gd name="T49" fmla="*/ 1 h 112"/>
              <a:gd name="T50" fmla="*/ 45 w 148"/>
              <a:gd name="T51" fmla="*/ 5 h 112"/>
              <a:gd name="T52" fmla="*/ 39 w 148"/>
              <a:gd name="T53" fmla="*/ 3 h 112"/>
              <a:gd name="T54" fmla="*/ 35 w 148"/>
              <a:gd name="T55" fmla="*/ 5 h 112"/>
              <a:gd name="T56" fmla="*/ 31 w 148"/>
              <a:gd name="T57" fmla="*/ 14 h 112"/>
              <a:gd name="T58" fmla="*/ 20 w 148"/>
              <a:gd name="T59" fmla="*/ 17 h 112"/>
              <a:gd name="T60" fmla="*/ 15 w 148"/>
              <a:gd name="T61" fmla="*/ 33 h 112"/>
              <a:gd name="T62" fmla="*/ 6 w 148"/>
              <a:gd name="T63" fmla="*/ 41 h 112"/>
              <a:gd name="T64" fmla="*/ 3 w 148"/>
              <a:gd name="T65" fmla="*/ 46 h 112"/>
              <a:gd name="T66" fmla="*/ 2 w 148"/>
              <a:gd name="T67" fmla="*/ 55 h 112"/>
              <a:gd name="T68" fmla="*/ 2 w 148"/>
              <a:gd name="T69" fmla="*/ 65 h 112"/>
              <a:gd name="T70" fmla="*/ 3 w 148"/>
              <a:gd name="T71" fmla="*/ 65 h 112"/>
              <a:gd name="T72" fmla="*/ 14 w 148"/>
              <a:gd name="T73" fmla="*/ 61 h 112"/>
              <a:gd name="T74" fmla="*/ 26 w 148"/>
              <a:gd name="T75" fmla="*/ 8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12">
                <a:moveTo>
                  <a:pt x="26" y="86"/>
                </a:moveTo>
                <a:cubicBezTo>
                  <a:pt x="29" y="86"/>
                  <a:pt x="34" y="86"/>
                  <a:pt x="36" y="87"/>
                </a:cubicBezTo>
                <a:cubicBezTo>
                  <a:pt x="37" y="88"/>
                  <a:pt x="38" y="88"/>
                  <a:pt x="39" y="88"/>
                </a:cubicBezTo>
                <a:cubicBezTo>
                  <a:pt x="43" y="88"/>
                  <a:pt x="48" y="89"/>
                  <a:pt x="50" y="93"/>
                </a:cubicBezTo>
                <a:cubicBezTo>
                  <a:pt x="50" y="94"/>
                  <a:pt x="51" y="95"/>
                  <a:pt x="51" y="96"/>
                </a:cubicBezTo>
                <a:cubicBezTo>
                  <a:pt x="52" y="99"/>
                  <a:pt x="53" y="100"/>
                  <a:pt x="54" y="101"/>
                </a:cubicBezTo>
                <a:cubicBezTo>
                  <a:pt x="56" y="102"/>
                  <a:pt x="56" y="102"/>
                  <a:pt x="56" y="102"/>
                </a:cubicBezTo>
                <a:cubicBezTo>
                  <a:pt x="58" y="104"/>
                  <a:pt x="62" y="106"/>
                  <a:pt x="63" y="105"/>
                </a:cubicBezTo>
                <a:cubicBezTo>
                  <a:pt x="64" y="104"/>
                  <a:pt x="65" y="104"/>
                  <a:pt x="65" y="103"/>
                </a:cubicBezTo>
                <a:cubicBezTo>
                  <a:pt x="69" y="99"/>
                  <a:pt x="71" y="96"/>
                  <a:pt x="74" y="96"/>
                </a:cubicBezTo>
                <a:cubicBezTo>
                  <a:pt x="75" y="96"/>
                  <a:pt x="76" y="96"/>
                  <a:pt x="77" y="97"/>
                </a:cubicBezTo>
                <a:cubicBezTo>
                  <a:pt x="78" y="98"/>
                  <a:pt x="78" y="99"/>
                  <a:pt x="79" y="100"/>
                </a:cubicBezTo>
                <a:cubicBezTo>
                  <a:pt x="80" y="102"/>
                  <a:pt x="81" y="103"/>
                  <a:pt x="82" y="103"/>
                </a:cubicBezTo>
                <a:cubicBezTo>
                  <a:pt x="83" y="103"/>
                  <a:pt x="83" y="103"/>
                  <a:pt x="84" y="103"/>
                </a:cubicBezTo>
                <a:cubicBezTo>
                  <a:pt x="86" y="102"/>
                  <a:pt x="88" y="102"/>
                  <a:pt x="91" y="104"/>
                </a:cubicBezTo>
                <a:cubicBezTo>
                  <a:pt x="93" y="105"/>
                  <a:pt x="96" y="110"/>
                  <a:pt x="97" y="111"/>
                </a:cubicBezTo>
                <a:cubicBezTo>
                  <a:pt x="98" y="112"/>
                  <a:pt x="100" y="112"/>
                  <a:pt x="102" y="112"/>
                </a:cubicBezTo>
                <a:cubicBezTo>
                  <a:pt x="103" y="112"/>
                  <a:pt x="107" y="110"/>
                  <a:pt x="111" y="107"/>
                </a:cubicBezTo>
                <a:cubicBezTo>
                  <a:pt x="112" y="104"/>
                  <a:pt x="115" y="100"/>
                  <a:pt x="115" y="98"/>
                </a:cubicBezTo>
                <a:cubicBezTo>
                  <a:pt x="115" y="97"/>
                  <a:pt x="115" y="97"/>
                  <a:pt x="116" y="96"/>
                </a:cubicBezTo>
                <a:cubicBezTo>
                  <a:pt x="117" y="94"/>
                  <a:pt x="120" y="94"/>
                  <a:pt x="124" y="95"/>
                </a:cubicBezTo>
                <a:cubicBezTo>
                  <a:pt x="125" y="95"/>
                  <a:pt x="127" y="95"/>
                  <a:pt x="128" y="94"/>
                </a:cubicBezTo>
                <a:cubicBezTo>
                  <a:pt x="129" y="94"/>
                  <a:pt x="129" y="94"/>
                  <a:pt x="130" y="92"/>
                </a:cubicBezTo>
                <a:cubicBezTo>
                  <a:pt x="131" y="91"/>
                  <a:pt x="132" y="89"/>
                  <a:pt x="133" y="88"/>
                </a:cubicBezTo>
                <a:cubicBezTo>
                  <a:pt x="135" y="86"/>
                  <a:pt x="138" y="84"/>
                  <a:pt x="141" y="83"/>
                </a:cubicBezTo>
                <a:cubicBezTo>
                  <a:pt x="143" y="82"/>
                  <a:pt x="146" y="81"/>
                  <a:pt x="147" y="80"/>
                </a:cubicBezTo>
                <a:cubicBezTo>
                  <a:pt x="147" y="80"/>
                  <a:pt x="148" y="78"/>
                  <a:pt x="148" y="76"/>
                </a:cubicBezTo>
                <a:cubicBezTo>
                  <a:pt x="148" y="76"/>
                  <a:pt x="148" y="76"/>
                  <a:pt x="148" y="76"/>
                </a:cubicBezTo>
                <a:cubicBezTo>
                  <a:pt x="147" y="75"/>
                  <a:pt x="147" y="74"/>
                  <a:pt x="148" y="73"/>
                </a:cubicBezTo>
                <a:cubicBezTo>
                  <a:pt x="148" y="71"/>
                  <a:pt x="147" y="69"/>
                  <a:pt x="147" y="68"/>
                </a:cubicBezTo>
                <a:cubicBezTo>
                  <a:pt x="146" y="66"/>
                  <a:pt x="144" y="64"/>
                  <a:pt x="142" y="62"/>
                </a:cubicBezTo>
                <a:cubicBezTo>
                  <a:pt x="141" y="61"/>
                  <a:pt x="140" y="60"/>
                  <a:pt x="140" y="59"/>
                </a:cubicBezTo>
                <a:cubicBezTo>
                  <a:pt x="138" y="56"/>
                  <a:pt x="135" y="53"/>
                  <a:pt x="135" y="49"/>
                </a:cubicBezTo>
                <a:cubicBezTo>
                  <a:pt x="134" y="47"/>
                  <a:pt x="135" y="46"/>
                  <a:pt x="135" y="45"/>
                </a:cubicBezTo>
                <a:cubicBezTo>
                  <a:pt x="135" y="43"/>
                  <a:pt x="130" y="35"/>
                  <a:pt x="128" y="31"/>
                </a:cubicBezTo>
                <a:cubicBezTo>
                  <a:pt x="127" y="30"/>
                  <a:pt x="127" y="30"/>
                  <a:pt x="124" y="30"/>
                </a:cubicBezTo>
                <a:cubicBezTo>
                  <a:pt x="123" y="30"/>
                  <a:pt x="122" y="30"/>
                  <a:pt x="121" y="30"/>
                </a:cubicBezTo>
                <a:cubicBezTo>
                  <a:pt x="116" y="29"/>
                  <a:pt x="117" y="24"/>
                  <a:pt x="117" y="20"/>
                </a:cubicBezTo>
                <a:cubicBezTo>
                  <a:pt x="117" y="18"/>
                  <a:pt x="117" y="18"/>
                  <a:pt x="117" y="18"/>
                </a:cubicBezTo>
                <a:cubicBezTo>
                  <a:pt x="117" y="18"/>
                  <a:pt x="116" y="17"/>
                  <a:pt x="113" y="16"/>
                </a:cubicBezTo>
                <a:cubicBezTo>
                  <a:pt x="111" y="16"/>
                  <a:pt x="110" y="16"/>
                  <a:pt x="108" y="15"/>
                </a:cubicBezTo>
                <a:cubicBezTo>
                  <a:pt x="107" y="14"/>
                  <a:pt x="106" y="13"/>
                  <a:pt x="106" y="12"/>
                </a:cubicBezTo>
                <a:cubicBezTo>
                  <a:pt x="106" y="10"/>
                  <a:pt x="107" y="8"/>
                  <a:pt x="108" y="7"/>
                </a:cubicBezTo>
                <a:cubicBezTo>
                  <a:pt x="108" y="6"/>
                  <a:pt x="108" y="6"/>
                  <a:pt x="109" y="5"/>
                </a:cubicBezTo>
                <a:cubicBezTo>
                  <a:pt x="108" y="4"/>
                  <a:pt x="106" y="3"/>
                  <a:pt x="103" y="2"/>
                </a:cubicBezTo>
                <a:cubicBezTo>
                  <a:pt x="97" y="1"/>
                  <a:pt x="91" y="0"/>
                  <a:pt x="89" y="1"/>
                </a:cubicBezTo>
                <a:cubicBezTo>
                  <a:pt x="87" y="4"/>
                  <a:pt x="81" y="7"/>
                  <a:pt x="79" y="7"/>
                </a:cubicBezTo>
                <a:cubicBezTo>
                  <a:pt x="78" y="7"/>
                  <a:pt x="76" y="6"/>
                  <a:pt x="71" y="4"/>
                </a:cubicBezTo>
                <a:cubicBezTo>
                  <a:pt x="68" y="3"/>
                  <a:pt x="63" y="0"/>
                  <a:pt x="61" y="0"/>
                </a:cubicBezTo>
                <a:cubicBezTo>
                  <a:pt x="61" y="0"/>
                  <a:pt x="60" y="1"/>
                  <a:pt x="60" y="1"/>
                </a:cubicBezTo>
                <a:cubicBezTo>
                  <a:pt x="59" y="3"/>
                  <a:pt x="58" y="6"/>
                  <a:pt x="54" y="6"/>
                </a:cubicBezTo>
                <a:cubicBezTo>
                  <a:pt x="51" y="7"/>
                  <a:pt x="47" y="6"/>
                  <a:pt x="45" y="5"/>
                </a:cubicBezTo>
                <a:cubicBezTo>
                  <a:pt x="44" y="4"/>
                  <a:pt x="42" y="4"/>
                  <a:pt x="42" y="4"/>
                </a:cubicBezTo>
                <a:cubicBezTo>
                  <a:pt x="41" y="4"/>
                  <a:pt x="41" y="4"/>
                  <a:pt x="39" y="3"/>
                </a:cubicBezTo>
                <a:cubicBezTo>
                  <a:pt x="38" y="3"/>
                  <a:pt x="35" y="3"/>
                  <a:pt x="35" y="3"/>
                </a:cubicBezTo>
                <a:cubicBezTo>
                  <a:pt x="35" y="4"/>
                  <a:pt x="35" y="4"/>
                  <a:pt x="35" y="5"/>
                </a:cubicBezTo>
                <a:cubicBezTo>
                  <a:pt x="35" y="8"/>
                  <a:pt x="35" y="12"/>
                  <a:pt x="33" y="13"/>
                </a:cubicBezTo>
                <a:cubicBezTo>
                  <a:pt x="33" y="14"/>
                  <a:pt x="32" y="14"/>
                  <a:pt x="31" y="14"/>
                </a:cubicBezTo>
                <a:cubicBezTo>
                  <a:pt x="29" y="14"/>
                  <a:pt x="23" y="15"/>
                  <a:pt x="21" y="15"/>
                </a:cubicBezTo>
                <a:cubicBezTo>
                  <a:pt x="21" y="16"/>
                  <a:pt x="20" y="16"/>
                  <a:pt x="20" y="17"/>
                </a:cubicBezTo>
                <a:cubicBezTo>
                  <a:pt x="19" y="19"/>
                  <a:pt x="17" y="21"/>
                  <a:pt x="17" y="22"/>
                </a:cubicBezTo>
                <a:cubicBezTo>
                  <a:pt x="17" y="26"/>
                  <a:pt x="17" y="29"/>
                  <a:pt x="15" y="33"/>
                </a:cubicBezTo>
                <a:cubicBezTo>
                  <a:pt x="14" y="36"/>
                  <a:pt x="10" y="38"/>
                  <a:pt x="8" y="40"/>
                </a:cubicBezTo>
                <a:cubicBezTo>
                  <a:pt x="7" y="41"/>
                  <a:pt x="6" y="41"/>
                  <a:pt x="6" y="41"/>
                </a:cubicBezTo>
                <a:cubicBezTo>
                  <a:pt x="5" y="42"/>
                  <a:pt x="3" y="44"/>
                  <a:pt x="2" y="46"/>
                </a:cubicBezTo>
                <a:cubicBezTo>
                  <a:pt x="2" y="46"/>
                  <a:pt x="3" y="46"/>
                  <a:pt x="3" y="46"/>
                </a:cubicBezTo>
                <a:cubicBezTo>
                  <a:pt x="3" y="47"/>
                  <a:pt x="5" y="48"/>
                  <a:pt x="4" y="51"/>
                </a:cubicBezTo>
                <a:cubicBezTo>
                  <a:pt x="3" y="53"/>
                  <a:pt x="3" y="54"/>
                  <a:pt x="2" y="55"/>
                </a:cubicBezTo>
                <a:cubicBezTo>
                  <a:pt x="1" y="58"/>
                  <a:pt x="0" y="59"/>
                  <a:pt x="1" y="61"/>
                </a:cubicBezTo>
                <a:cubicBezTo>
                  <a:pt x="1" y="62"/>
                  <a:pt x="1" y="65"/>
                  <a:pt x="2" y="65"/>
                </a:cubicBezTo>
                <a:cubicBezTo>
                  <a:pt x="2" y="65"/>
                  <a:pt x="2" y="65"/>
                  <a:pt x="2" y="65"/>
                </a:cubicBezTo>
                <a:cubicBezTo>
                  <a:pt x="2" y="65"/>
                  <a:pt x="2" y="65"/>
                  <a:pt x="3" y="65"/>
                </a:cubicBezTo>
                <a:cubicBezTo>
                  <a:pt x="4" y="65"/>
                  <a:pt x="5" y="64"/>
                  <a:pt x="6" y="63"/>
                </a:cubicBezTo>
                <a:cubicBezTo>
                  <a:pt x="8" y="62"/>
                  <a:pt x="11" y="60"/>
                  <a:pt x="14" y="61"/>
                </a:cubicBezTo>
                <a:cubicBezTo>
                  <a:pt x="17" y="63"/>
                  <a:pt x="21" y="67"/>
                  <a:pt x="23" y="71"/>
                </a:cubicBezTo>
                <a:cubicBezTo>
                  <a:pt x="24" y="74"/>
                  <a:pt x="25" y="82"/>
                  <a:pt x="26" y="8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234"/>
          <p:cNvSpPr>
            <a:spLocks/>
          </p:cNvSpPr>
          <p:nvPr/>
        </p:nvSpPr>
        <p:spPr bwMode="auto">
          <a:xfrm>
            <a:off x="6182275" y="5055690"/>
            <a:ext cx="267228" cy="299577"/>
          </a:xfrm>
          <a:custGeom>
            <a:avLst/>
            <a:gdLst>
              <a:gd name="T0" fmla="*/ 23 w 95"/>
              <a:gd name="T1" fmla="*/ 76 h 106"/>
              <a:gd name="T2" fmla="*/ 24 w 95"/>
              <a:gd name="T3" fmla="*/ 80 h 106"/>
              <a:gd name="T4" fmla="*/ 27 w 95"/>
              <a:gd name="T5" fmla="*/ 90 h 106"/>
              <a:gd name="T6" fmla="*/ 27 w 95"/>
              <a:gd name="T7" fmla="*/ 91 h 106"/>
              <a:gd name="T8" fmla="*/ 36 w 95"/>
              <a:gd name="T9" fmla="*/ 104 h 106"/>
              <a:gd name="T10" fmla="*/ 40 w 95"/>
              <a:gd name="T11" fmla="*/ 105 h 106"/>
              <a:gd name="T12" fmla="*/ 43 w 95"/>
              <a:gd name="T13" fmla="*/ 105 h 106"/>
              <a:gd name="T14" fmla="*/ 44 w 95"/>
              <a:gd name="T15" fmla="*/ 103 h 106"/>
              <a:gd name="T16" fmla="*/ 52 w 95"/>
              <a:gd name="T17" fmla="*/ 97 h 106"/>
              <a:gd name="T18" fmla="*/ 60 w 95"/>
              <a:gd name="T19" fmla="*/ 94 h 106"/>
              <a:gd name="T20" fmla="*/ 72 w 95"/>
              <a:gd name="T21" fmla="*/ 89 h 106"/>
              <a:gd name="T22" fmla="*/ 77 w 95"/>
              <a:gd name="T23" fmla="*/ 82 h 106"/>
              <a:gd name="T24" fmla="*/ 79 w 95"/>
              <a:gd name="T25" fmla="*/ 81 h 106"/>
              <a:gd name="T26" fmla="*/ 85 w 95"/>
              <a:gd name="T27" fmla="*/ 75 h 106"/>
              <a:gd name="T28" fmla="*/ 87 w 95"/>
              <a:gd name="T29" fmla="*/ 66 h 106"/>
              <a:gd name="T30" fmla="*/ 91 w 95"/>
              <a:gd name="T31" fmla="*/ 59 h 106"/>
              <a:gd name="T32" fmla="*/ 92 w 95"/>
              <a:gd name="T33" fmla="*/ 56 h 106"/>
              <a:gd name="T34" fmla="*/ 91 w 95"/>
              <a:gd name="T35" fmla="*/ 49 h 106"/>
              <a:gd name="T36" fmla="*/ 91 w 95"/>
              <a:gd name="T37" fmla="*/ 46 h 106"/>
              <a:gd name="T38" fmla="*/ 92 w 95"/>
              <a:gd name="T39" fmla="*/ 39 h 106"/>
              <a:gd name="T40" fmla="*/ 93 w 95"/>
              <a:gd name="T41" fmla="*/ 35 h 106"/>
              <a:gd name="T42" fmla="*/ 91 w 95"/>
              <a:gd name="T43" fmla="*/ 26 h 106"/>
              <a:gd name="T44" fmla="*/ 93 w 95"/>
              <a:gd name="T45" fmla="*/ 16 h 106"/>
              <a:gd name="T46" fmla="*/ 95 w 95"/>
              <a:gd name="T47" fmla="*/ 12 h 106"/>
              <a:gd name="T48" fmla="*/ 89 w 95"/>
              <a:gd name="T49" fmla="*/ 9 h 106"/>
              <a:gd name="T50" fmla="*/ 83 w 95"/>
              <a:gd name="T51" fmla="*/ 7 h 106"/>
              <a:gd name="T52" fmla="*/ 80 w 95"/>
              <a:gd name="T53" fmla="*/ 2 h 106"/>
              <a:gd name="T54" fmla="*/ 70 w 95"/>
              <a:gd name="T55" fmla="*/ 8 h 106"/>
              <a:gd name="T56" fmla="*/ 63 w 95"/>
              <a:gd name="T57" fmla="*/ 4 h 106"/>
              <a:gd name="T58" fmla="*/ 58 w 95"/>
              <a:gd name="T59" fmla="*/ 0 h 106"/>
              <a:gd name="T60" fmla="*/ 58 w 95"/>
              <a:gd name="T61" fmla="*/ 0 h 106"/>
              <a:gd name="T62" fmla="*/ 57 w 95"/>
              <a:gd name="T63" fmla="*/ 8 h 106"/>
              <a:gd name="T64" fmla="*/ 57 w 95"/>
              <a:gd name="T65" fmla="*/ 9 h 106"/>
              <a:gd name="T66" fmla="*/ 56 w 95"/>
              <a:gd name="T67" fmla="*/ 12 h 106"/>
              <a:gd name="T68" fmla="*/ 49 w 95"/>
              <a:gd name="T69" fmla="*/ 14 h 106"/>
              <a:gd name="T70" fmla="*/ 48 w 95"/>
              <a:gd name="T71" fmla="*/ 14 h 106"/>
              <a:gd name="T72" fmla="*/ 38 w 95"/>
              <a:gd name="T73" fmla="*/ 6 h 106"/>
              <a:gd name="T74" fmla="*/ 36 w 95"/>
              <a:gd name="T75" fmla="*/ 4 h 106"/>
              <a:gd name="T76" fmla="*/ 28 w 95"/>
              <a:gd name="T77" fmla="*/ 3 h 106"/>
              <a:gd name="T78" fmla="*/ 25 w 95"/>
              <a:gd name="T79" fmla="*/ 4 h 106"/>
              <a:gd name="T80" fmla="*/ 17 w 95"/>
              <a:gd name="T81" fmla="*/ 9 h 106"/>
              <a:gd name="T82" fmla="*/ 9 w 95"/>
              <a:gd name="T83" fmla="*/ 10 h 106"/>
              <a:gd name="T84" fmla="*/ 7 w 95"/>
              <a:gd name="T85" fmla="*/ 10 h 106"/>
              <a:gd name="T86" fmla="*/ 1 w 95"/>
              <a:gd name="T87" fmla="*/ 19 h 106"/>
              <a:gd name="T88" fmla="*/ 0 w 95"/>
              <a:gd name="T89" fmla="*/ 19 h 106"/>
              <a:gd name="T90" fmla="*/ 5 w 95"/>
              <a:gd name="T91" fmla="*/ 45 h 106"/>
              <a:gd name="T92" fmla="*/ 13 w 95"/>
              <a:gd name="T93" fmla="*/ 61 h 106"/>
              <a:gd name="T94" fmla="*/ 26 w 95"/>
              <a:gd name="T95" fmla="*/ 70 h 106"/>
              <a:gd name="T96" fmla="*/ 24 w 95"/>
              <a:gd name="T97" fmla="*/ 72 h 106"/>
              <a:gd name="T98" fmla="*/ 23 w 95"/>
              <a:gd name="T99"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06">
                <a:moveTo>
                  <a:pt x="23" y="76"/>
                </a:moveTo>
                <a:cubicBezTo>
                  <a:pt x="23" y="77"/>
                  <a:pt x="24" y="79"/>
                  <a:pt x="24" y="80"/>
                </a:cubicBezTo>
                <a:cubicBezTo>
                  <a:pt x="26" y="84"/>
                  <a:pt x="28" y="88"/>
                  <a:pt x="27" y="90"/>
                </a:cubicBezTo>
                <a:cubicBezTo>
                  <a:pt x="27" y="90"/>
                  <a:pt x="27" y="91"/>
                  <a:pt x="27" y="91"/>
                </a:cubicBezTo>
                <a:cubicBezTo>
                  <a:pt x="30" y="97"/>
                  <a:pt x="35" y="103"/>
                  <a:pt x="36" y="104"/>
                </a:cubicBezTo>
                <a:cubicBezTo>
                  <a:pt x="38" y="104"/>
                  <a:pt x="39" y="105"/>
                  <a:pt x="40" y="105"/>
                </a:cubicBezTo>
                <a:cubicBezTo>
                  <a:pt x="42" y="106"/>
                  <a:pt x="42" y="106"/>
                  <a:pt x="43" y="105"/>
                </a:cubicBezTo>
                <a:cubicBezTo>
                  <a:pt x="44" y="103"/>
                  <a:pt x="44" y="103"/>
                  <a:pt x="44" y="103"/>
                </a:cubicBezTo>
                <a:cubicBezTo>
                  <a:pt x="46" y="100"/>
                  <a:pt x="48" y="97"/>
                  <a:pt x="52" y="97"/>
                </a:cubicBezTo>
                <a:cubicBezTo>
                  <a:pt x="55" y="97"/>
                  <a:pt x="58" y="96"/>
                  <a:pt x="60" y="94"/>
                </a:cubicBezTo>
                <a:cubicBezTo>
                  <a:pt x="62" y="92"/>
                  <a:pt x="67" y="90"/>
                  <a:pt x="72" y="89"/>
                </a:cubicBezTo>
                <a:cubicBezTo>
                  <a:pt x="73" y="87"/>
                  <a:pt x="75" y="84"/>
                  <a:pt x="77" y="82"/>
                </a:cubicBezTo>
                <a:cubicBezTo>
                  <a:pt x="78" y="82"/>
                  <a:pt x="79" y="81"/>
                  <a:pt x="79" y="81"/>
                </a:cubicBezTo>
                <a:cubicBezTo>
                  <a:pt x="82" y="79"/>
                  <a:pt x="85" y="77"/>
                  <a:pt x="85" y="75"/>
                </a:cubicBezTo>
                <a:cubicBezTo>
                  <a:pt x="87" y="72"/>
                  <a:pt x="87" y="69"/>
                  <a:pt x="87" y="66"/>
                </a:cubicBezTo>
                <a:cubicBezTo>
                  <a:pt x="87" y="64"/>
                  <a:pt x="89" y="61"/>
                  <a:pt x="91" y="59"/>
                </a:cubicBezTo>
                <a:cubicBezTo>
                  <a:pt x="91" y="58"/>
                  <a:pt x="92" y="57"/>
                  <a:pt x="92" y="56"/>
                </a:cubicBezTo>
                <a:cubicBezTo>
                  <a:pt x="93" y="55"/>
                  <a:pt x="92" y="51"/>
                  <a:pt x="91" y="49"/>
                </a:cubicBezTo>
                <a:cubicBezTo>
                  <a:pt x="91" y="48"/>
                  <a:pt x="91" y="47"/>
                  <a:pt x="91" y="46"/>
                </a:cubicBezTo>
                <a:cubicBezTo>
                  <a:pt x="90" y="44"/>
                  <a:pt x="91" y="41"/>
                  <a:pt x="92" y="39"/>
                </a:cubicBezTo>
                <a:cubicBezTo>
                  <a:pt x="93" y="37"/>
                  <a:pt x="93" y="36"/>
                  <a:pt x="93" y="35"/>
                </a:cubicBezTo>
                <a:cubicBezTo>
                  <a:pt x="93" y="32"/>
                  <a:pt x="93" y="29"/>
                  <a:pt x="91" y="26"/>
                </a:cubicBezTo>
                <a:cubicBezTo>
                  <a:pt x="89" y="23"/>
                  <a:pt x="91" y="19"/>
                  <a:pt x="93" y="16"/>
                </a:cubicBezTo>
                <a:cubicBezTo>
                  <a:pt x="94" y="15"/>
                  <a:pt x="95" y="13"/>
                  <a:pt x="95" y="12"/>
                </a:cubicBezTo>
                <a:cubicBezTo>
                  <a:pt x="95" y="11"/>
                  <a:pt x="91" y="10"/>
                  <a:pt x="89" y="9"/>
                </a:cubicBezTo>
                <a:cubicBezTo>
                  <a:pt x="87" y="9"/>
                  <a:pt x="85" y="8"/>
                  <a:pt x="83" y="7"/>
                </a:cubicBezTo>
                <a:cubicBezTo>
                  <a:pt x="80" y="5"/>
                  <a:pt x="80" y="3"/>
                  <a:pt x="80" y="2"/>
                </a:cubicBezTo>
                <a:cubicBezTo>
                  <a:pt x="76" y="4"/>
                  <a:pt x="71" y="7"/>
                  <a:pt x="70" y="8"/>
                </a:cubicBezTo>
                <a:cubicBezTo>
                  <a:pt x="68" y="8"/>
                  <a:pt x="65" y="6"/>
                  <a:pt x="63" y="4"/>
                </a:cubicBezTo>
                <a:cubicBezTo>
                  <a:pt x="61" y="3"/>
                  <a:pt x="60" y="1"/>
                  <a:pt x="58" y="0"/>
                </a:cubicBezTo>
                <a:cubicBezTo>
                  <a:pt x="58" y="0"/>
                  <a:pt x="58" y="0"/>
                  <a:pt x="58" y="0"/>
                </a:cubicBezTo>
                <a:cubicBezTo>
                  <a:pt x="57" y="1"/>
                  <a:pt x="57" y="4"/>
                  <a:pt x="57" y="8"/>
                </a:cubicBezTo>
                <a:cubicBezTo>
                  <a:pt x="57" y="9"/>
                  <a:pt x="57" y="9"/>
                  <a:pt x="57" y="9"/>
                </a:cubicBezTo>
                <a:cubicBezTo>
                  <a:pt x="57" y="11"/>
                  <a:pt x="57" y="12"/>
                  <a:pt x="56" y="12"/>
                </a:cubicBezTo>
                <a:cubicBezTo>
                  <a:pt x="54" y="14"/>
                  <a:pt x="51" y="14"/>
                  <a:pt x="49" y="14"/>
                </a:cubicBezTo>
                <a:cubicBezTo>
                  <a:pt x="48" y="14"/>
                  <a:pt x="48" y="14"/>
                  <a:pt x="48" y="14"/>
                </a:cubicBezTo>
                <a:cubicBezTo>
                  <a:pt x="45" y="14"/>
                  <a:pt x="42" y="11"/>
                  <a:pt x="38" y="6"/>
                </a:cubicBezTo>
                <a:cubicBezTo>
                  <a:pt x="37" y="5"/>
                  <a:pt x="37" y="4"/>
                  <a:pt x="36" y="4"/>
                </a:cubicBezTo>
                <a:cubicBezTo>
                  <a:pt x="35" y="3"/>
                  <a:pt x="31" y="3"/>
                  <a:pt x="28" y="3"/>
                </a:cubicBezTo>
                <a:cubicBezTo>
                  <a:pt x="27" y="4"/>
                  <a:pt x="26" y="4"/>
                  <a:pt x="25" y="4"/>
                </a:cubicBezTo>
                <a:cubicBezTo>
                  <a:pt x="22" y="4"/>
                  <a:pt x="19" y="6"/>
                  <a:pt x="17" y="9"/>
                </a:cubicBezTo>
                <a:cubicBezTo>
                  <a:pt x="14" y="13"/>
                  <a:pt x="10" y="11"/>
                  <a:pt x="9" y="10"/>
                </a:cubicBezTo>
                <a:cubicBezTo>
                  <a:pt x="8" y="10"/>
                  <a:pt x="7" y="10"/>
                  <a:pt x="7" y="10"/>
                </a:cubicBezTo>
                <a:cubicBezTo>
                  <a:pt x="6" y="10"/>
                  <a:pt x="2" y="17"/>
                  <a:pt x="1" y="19"/>
                </a:cubicBezTo>
                <a:cubicBezTo>
                  <a:pt x="0" y="19"/>
                  <a:pt x="0" y="19"/>
                  <a:pt x="0" y="19"/>
                </a:cubicBezTo>
                <a:cubicBezTo>
                  <a:pt x="1" y="23"/>
                  <a:pt x="4" y="41"/>
                  <a:pt x="5" y="45"/>
                </a:cubicBezTo>
                <a:cubicBezTo>
                  <a:pt x="7" y="52"/>
                  <a:pt x="11" y="60"/>
                  <a:pt x="13" y="61"/>
                </a:cubicBezTo>
                <a:cubicBezTo>
                  <a:pt x="13" y="61"/>
                  <a:pt x="25" y="66"/>
                  <a:pt x="26" y="70"/>
                </a:cubicBezTo>
                <a:cubicBezTo>
                  <a:pt x="26" y="71"/>
                  <a:pt x="25" y="72"/>
                  <a:pt x="24" y="72"/>
                </a:cubicBezTo>
                <a:cubicBezTo>
                  <a:pt x="24" y="73"/>
                  <a:pt x="23" y="74"/>
                  <a:pt x="23" y="7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235"/>
          <p:cNvSpPr>
            <a:spLocks/>
          </p:cNvSpPr>
          <p:nvPr/>
        </p:nvSpPr>
        <p:spPr bwMode="auto">
          <a:xfrm>
            <a:off x="6702666" y="4608434"/>
            <a:ext cx="388184" cy="334738"/>
          </a:xfrm>
          <a:custGeom>
            <a:avLst/>
            <a:gdLst>
              <a:gd name="T0" fmla="*/ 25 w 138"/>
              <a:gd name="T1" fmla="*/ 71 h 119"/>
              <a:gd name="T2" fmla="*/ 7 w 138"/>
              <a:gd name="T3" fmla="*/ 84 h 119"/>
              <a:gd name="T4" fmla="*/ 5 w 138"/>
              <a:gd name="T5" fmla="*/ 86 h 119"/>
              <a:gd name="T6" fmla="*/ 0 w 138"/>
              <a:gd name="T7" fmla="*/ 94 h 119"/>
              <a:gd name="T8" fmla="*/ 2 w 138"/>
              <a:gd name="T9" fmla="*/ 105 h 119"/>
              <a:gd name="T10" fmla="*/ 5 w 138"/>
              <a:gd name="T11" fmla="*/ 109 h 119"/>
              <a:gd name="T12" fmla="*/ 7 w 138"/>
              <a:gd name="T13" fmla="*/ 110 h 119"/>
              <a:gd name="T14" fmla="*/ 17 w 138"/>
              <a:gd name="T15" fmla="*/ 119 h 119"/>
              <a:gd name="T16" fmla="*/ 19 w 138"/>
              <a:gd name="T17" fmla="*/ 118 h 119"/>
              <a:gd name="T18" fmla="*/ 26 w 138"/>
              <a:gd name="T19" fmla="*/ 115 h 119"/>
              <a:gd name="T20" fmla="*/ 29 w 138"/>
              <a:gd name="T21" fmla="*/ 116 h 119"/>
              <a:gd name="T22" fmla="*/ 34 w 138"/>
              <a:gd name="T23" fmla="*/ 115 h 119"/>
              <a:gd name="T24" fmla="*/ 35 w 138"/>
              <a:gd name="T25" fmla="*/ 113 h 119"/>
              <a:gd name="T26" fmla="*/ 43 w 138"/>
              <a:gd name="T27" fmla="*/ 106 h 119"/>
              <a:gd name="T28" fmla="*/ 64 w 138"/>
              <a:gd name="T29" fmla="*/ 108 h 119"/>
              <a:gd name="T30" fmla="*/ 77 w 138"/>
              <a:gd name="T31" fmla="*/ 114 h 119"/>
              <a:gd name="T32" fmla="*/ 77 w 138"/>
              <a:gd name="T33" fmla="*/ 114 h 119"/>
              <a:gd name="T34" fmla="*/ 79 w 138"/>
              <a:gd name="T35" fmla="*/ 114 h 119"/>
              <a:gd name="T36" fmla="*/ 81 w 138"/>
              <a:gd name="T37" fmla="*/ 107 h 119"/>
              <a:gd name="T38" fmla="*/ 85 w 138"/>
              <a:gd name="T39" fmla="*/ 105 h 119"/>
              <a:gd name="T40" fmla="*/ 87 w 138"/>
              <a:gd name="T41" fmla="*/ 105 h 119"/>
              <a:gd name="T42" fmla="*/ 94 w 138"/>
              <a:gd name="T43" fmla="*/ 103 h 119"/>
              <a:gd name="T44" fmla="*/ 97 w 138"/>
              <a:gd name="T45" fmla="*/ 99 h 119"/>
              <a:gd name="T46" fmla="*/ 108 w 138"/>
              <a:gd name="T47" fmla="*/ 90 h 119"/>
              <a:gd name="T48" fmla="*/ 116 w 138"/>
              <a:gd name="T49" fmla="*/ 87 h 119"/>
              <a:gd name="T50" fmla="*/ 119 w 138"/>
              <a:gd name="T51" fmla="*/ 85 h 119"/>
              <a:gd name="T52" fmla="*/ 124 w 138"/>
              <a:gd name="T53" fmla="*/ 81 h 119"/>
              <a:gd name="T54" fmla="*/ 129 w 138"/>
              <a:gd name="T55" fmla="*/ 81 h 119"/>
              <a:gd name="T56" fmla="*/ 137 w 138"/>
              <a:gd name="T57" fmla="*/ 80 h 119"/>
              <a:gd name="T58" fmla="*/ 138 w 138"/>
              <a:gd name="T59" fmla="*/ 68 h 119"/>
              <a:gd name="T60" fmla="*/ 132 w 138"/>
              <a:gd name="T61" fmla="*/ 65 h 119"/>
              <a:gd name="T62" fmla="*/ 121 w 138"/>
              <a:gd name="T63" fmla="*/ 53 h 119"/>
              <a:gd name="T64" fmla="*/ 120 w 138"/>
              <a:gd name="T65" fmla="*/ 36 h 119"/>
              <a:gd name="T66" fmla="*/ 120 w 138"/>
              <a:gd name="T67" fmla="*/ 26 h 119"/>
              <a:gd name="T68" fmla="*/ 109 w 138"/>
              <a:gd name="T69" fmla="*/ 14 h 119"/>
              <a:gd name="T70" fmla="*/ 107 w 138"/>
              <a:gd name="T71" fmla="*/ 15 h 119"/>
              <a:gd name="T72" fmla="*/ 103 w 138"/>
              <a:gd name="T73" fmla="*/ 18 h 119"/>
              <a:gd name="T74" fmla="*/ 89 w 138"/>
              <a:gd name="T75" fmla="*/ 11 h 119"/>
              <a:gd name="T76" fmla="*/ 78 w 138"/>
              <a:gd name="T77" fmla="*/ 1 h 119"/>
              <a:gd name="T78" fmla="*/ 77 w 138"/>
              <a:gd name="T79" fmla="*/ 1 h 119"/>
              <a:gd name="T80" fmla="*/ 68 w 138"/>
              <a:gd name="T81" fmla="*/ 2 h 119"/>
              <a:gd name="T82" fmla="*/ 59 w 138"/>
              <a:gd name="T83" fmla="*/ 3 h 119"/>
              <a:gd name="T84" fmla="*/ 45 w 138"/>
              <a:gd name="T85" fmla="*/ 10 h 119"/>
              <a:gd name="T86" fmla="*/ 44 w 138"/>
              <a:gd name="T87" fmla="*/ 12 h 119"/>
              <a:gd name="T88" fmla="*/ 35 w 138"/>
              <a:gd name="T89" fmla="*/ 23 h 119"/>
              <a:gd name="T90" fmla="*/ 33 w 138"/>
              <a:gd name="T91" fmla="*/ 24 h 119"/>
              <a:gd name="T92" fmla="*/ 27 w 138"/>
              <a:gd name="T93" fmla="*/ 25 h 119"/>
              <a:gd name="T94" fmla="*/ 28 w 138"/>
              <a:gd name="T95" fmla="*/ 32 h 119"/>
              <a:gd name="T96" fmla="*/ 28 w 138"/>
              <a:gd name="T97" fmla="*/ 45 h 119"/>
              <a:gd name="T98" fmla="*/ 25 w 138"/>
              <a:gd name="T99" fmla="*/ 47 h 119"/>
              <a:gd name="T100" fmla="*/ 22 w 138"/>
              <a:gd name="T101" fmla="*/ 51 h 119"/>
              <a:gd name="T102" fmla="*/ 23 w 138"/>
              <a:gd name="T103" fmla="*/ 55 h 119"/>
              <a:gd name="T104" fmla="*/ 25 w 138"/>
              <a:gd name="T105" fmla="*/ 7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19">
                <a:moveTo>
                  <a:pt x="25" y="71"/>
                </a:moveTo>
                <a:cubicBezTo>
                  <a:pt x="23" y="72"/>
                  <a:pt x="12" y="80"/>
                  <a:pt x="7" y="84"/>
                </a:cubicBezTo>
                <a:cubicBezTo>
                  <a:pt x="5" y="86"/>
                  <a:pt x="5" y="86"/>
                  <a:pt x="5" y="86"/>
                </a:cubicBezTo>
                <a:cubicBezTo>
                  <a:pt x="2" y="88"/>
                  <a:pt x="0" y="92"/>
                  <a:pt x="0" y="94"/>
                </a:cubicBezTo>
                <a:cubicBezTo>
                  <a:pt x="0" y="94"/>
                  <a:pt x="2" y="102"/>
                  <a:pt x="2" y="105"/>
                </a:cubicBezTo>
                <a:cubicBezTo>
                  <a:pt x="2" y="106"/>
                  <a:pt x="3" y="107"/>
                  <a:pt x="5" y="109"/>
                </a:cubicBezTo>
                <a:cubicBezTo>
                  <a:pt x="5" y="109"/>
                  <a:pt x="6" y="110"/>
                  <a:pt x="7" y="110"/>
                </a:cubicBezTo>
                <a:cubicBezTo>
                  <a:pt x="14" y="118"/>
                  <a:pt x="16" y="119"/>
                  <a:pt x="17" y="119"/>
                </a:cubicBezTo>
                <a:cubicBezTo>
                  <a:pt x="18" y="119"/>
                  <a:pt x="18" y="118"/>
                  <a:pt x="19" y="118"/>
                </a:cubicBezTo>
                <a:cubicBezTo>
                  <a:pt x="21" y="116"/>
                  <a:pt x="23" y="115"/>
                  <a:pt x="26" y="115"/>
                </a:cubicBezTo>
                <a:cubicBezTo>
                  <a:pt x="27" y="115"/>
                  <a:pt x="28" y="115"/>
                  <a:pt x="29" y="116"/>
                </a:cubicBezTo>
                <a:cubicBezTo>
                  <a:pt x="32" y="117"/>
                  <a:pt x="33" y="117"/>
                  <a:pt x="34" y="115"/>
                </a:cubicBezTo>
                <a:cubicBezTo>
                  <a:pt x="34" y="114"/>
                  <a:pt x="35" y="113"/>
                  <a:pt x="35" y="113"/>
                </a:cubicBezTo>
                <a:cubicBezTo>
                  <a:pt x="37" y="109"/>
                  <a:pt x="38" y="107"/>
                  <a:pt x="43" y="106"/>
                </a:cubicBezTo>
                <a:cubicBezTo>
                  <a:pt x="49" y="105"/>
                  <a:pt x="61" y="107"/>
                  <a:pt x="64" y="108"/>
                </a:cubicBezTo>
                <a:cubicBezTo>
                  <a:pt x="75" y="114"/>
                  <a:pt x="77" y="114"/>
                  <a:pt x="77" y="114"/>
                </a:cubicBezTo>
                <a:cubicBezTo>
                  <a:pt x="77" y="114"/>
                  <a:pt x="77" y="114"/>
                  <a:pt x="77" y="114"/>
                </a:cubicBezTo>
                <a:cubicBezTo>
                  <a:pt x="78" y="114"/>
                  <a:pt x="78" y="114"/>
                  <a:pt x="79" y="114"/>
                </a:cubicBezTo>
                <a:cubicBezTo>
                  <a:pt x="79" y="112"/>
                  <a:pt x="79" y="109"/>
                  <a:pt x="81" y="107"/>
                </a:cubicBezTo>
                <a:cubicBezTo>
                  <a:pt x="82" y="105"/>
                  <a:pt x="83" y="105"/>
                  <a:pt x="85" y="105"/>
                </a:cubicBezTo>
                <a:cubicBezTo>
                  <a:pt x="86" y="105"/>
                  <a:pt x="87" y="105"/>
                  <a:pt x="87" y="105"/>
                </a:cubicBezTo>
                <a:cubicBezTo>
                  <a:pt x="91" y="105"/>
                  <a:pt x="92" y="105"/>
                  <a:pt x="94" y="103"/>
                </a:cubicBezTo>
                <a:cubicBezTo>
                  <a:pt x="95" y="102"/>
                  <a:pt x="96" y="100"/>
                  <a:pt x="97" y="99"/>
                </a:cubicBezTo>
                <a:cubicBezTo>
                  <a:pt x="100" y="95"/>
                  <a:pt x="104" y="90"/>
                  <a:pt x="108" y="90"/>
                </a:cubicBezTo>
                <a:cubicBezTo>
                  <a:pt x="112" y="90"/>
                  <a:pt x="114" y="89"/>
                  <a:pt x="116" y="87"/>
                </a:cubicBezTo>
                <a:cubicBezTo>
                  <a:pt x="117" y="87"/>
                  <a:pt x="118" y="86"/>
                  <a:pt x="119" y="85"/>
                </a:cubicBezTo>
                <a:cubicBezTo>
                  <a:pt x="120" y="83"/>
                  <a:pt x="121" y="81"/>
                  <a:pt x="124" y="81"/>
                </a:cubicBezTo>
                <a:cubicBezTo>
                  <a:pt x="125" y="81"/>
                  <a:pt x="127" y="81"/>
                  <a:pt x="129" y="81"/>
                </a:cubicBezTo>
                <a:cubicBezTo>
                  <a:pt x="131" y="81"/>
                  <a:pt x="136" y="80"/>
                  <a:pt x="137" y="80"/>
                </a:cubicBezTo>
                <a:cubicBezTo>
                  <a:pt x="138" y="77"/>
                  <a:pt x="138" y="70"/>
                  <a:pt x="138" y="68"/>
                </a:cubicBezTo>
                <a:cubicBezTo>
                  <a:pt x="135" y="67"/>
                  <a:pt x="133" y="66"/>
                  <a:pt x="132" y="65"/>
                </a:cubicBezTo>
                <a:cubicBezTo>
                  <a:pt x="132" y="64"/>
                  <a:pt x="130" y="62"/>
                  <a:pt x="121" y="53"/>
                </a:cubicBezTo>
                <a:cubicBezTo>
                  <a:pt x="119" y="51"/>
                  <a:pt x="119" y="47"/>
                  <a:pt x="120" y="36"/>
                </a:cubicBezTo>
                <a:cubicBezTo>
                  <a:pt x="120" y="32"/>
                  <a:pt x="120" y="28"/>
                  <a:pt x="120" y="26"/>
                </a:cubicBezTo>
                <a:cubicBezTo>
                  <a:pt x="119" y="21"/>
                  <a:pt x="113" y="16"/>
                  <a:pt x="109" y="14"/>
                </a:cubicBezTo>
                <a:cubicBezTo>
                  <a:pt x="109" y="13"/>
                  <a:pt x="109" y="13"/>
                  <a:pt x="107" y="15"/>
                </a:cubicBezTo>
                <a:cubicBezTo>
                  <a:pt x="106" y="16"/>
                  <a:pt x="105" y="17"/>
                  <a:pt x="103" y="18"/>
                </a:cubicBezTo>
                <a:cubicBezTo>
                  <a:pt x="100" y="19"/>
                  <a:pt x="96" y="19"/>
                  <a:pt x="89" y="11"/>
                </a:cubicBezTo>
                <a:cubicBezTo>
                  <a:pt x="87" y="9"/>
                  <a:pt x="80" y="3"/>
                  <a:pt x="78" y="1"/>
                </a:cubicBezTo>
                <a:cubicBezTo>
                  <a:pt x="78" y="1"/>
                  <a:pt x="78" y="1"/>
                  <a:pt x="77" y="1"/>
                </a:cubicBezTo>
                <a:cubicBezTo>
                  <a:pt x="76" y="0"/>
                  <a:pt x="71" y="1"/>
                  <a:pt x="68" y="2"/>
                </a:cubicBezTo>
                <a:cubicBezTo>
                  <a:pt x="64" y="2"/>
                  <a:pt x="61" y="3"/>
                  <a:pt x="59" y="3"/>
                </a:cubicBezTo>
                <a:cubicBezTo>
                  <a:pt x="53" y="5"/>
                  <a:pt x="46" y="9"/>
                  <a:pt x="45" y="10"/>
                </a:cubicBezTo>
                <a:cubicBezTo>
                  <a:pt x="45" y="11"/>
                  <a:pt x="44" y="12"/>
                  <a:pt x="44" y="12"/>
                </a:cubicBezTo>
                <a:cubicBezTo>
                  <a:pt x="42" y="17"/>
                  <a:pt x="40" y="23"/>
                  <a:pt x="35" y="23"/>
                </a:cubicBezTo>
                <a:cubicBezTo>
                  <a:pt x="34" y="24"/>
                  <a:pt x="34" y="24"/>
                  <a:pt x="33" y="24"/>
                </a:cubicBezTo>
                <a:cubicBezTo>
                  <a:pt x="31" y="24"/>
                  <a:pt x="27" y="24"/>
                  <a:pt x="27" y="25"/>
                </a:cubicBezTo>
                <a:cubicBezTo>
                  <a:pt x="27" y="26"/>
                  <a:pt x="28" y="29"/>
                  <a:pt x="28" y="32"/>
                </a:cubicBezTo>
                <a:cubicBezTo>
                  <a:pt x="30" y="40"/>
                  <a:pt x="30" y="43"/>
                  <a:pt x="28" y="45"/>
                </a:cubicBezTo>
                <a:cubicBezTo>
                  <a:pt x="28" y="46"/>
                  <a:pt x="26" y="46"/>
                  <a:pt x="25" y="47"/>
                </a:cubicBezTo>
                <a:cubicBezTo>
                  <a:pt x="22" y="49"/>
                  <a:pt x="21" y="49"/>
                  <a:pt x="22" y="51"/>
                </a:cubicBezTo>
                <a:cubicBezTo>
                  <a:pt x="22" y="52"/>
                  <a:pt x="22" y="54"/>
                  <a:pt x="23" y="55"/>
                </a:cubicBezTo>
                <a:cubicBezTo>
                  <a:pt x="26" y="64"/>
                  <a:pt x="28" y="70"/>
                  <a:pt x="25" y="71"/>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245"/>
          <p:cNvSpPr>
            <a:spLocks noEditPoints="1"/>
          </p:cNvSpPr>
          <p:nvPr/>
        </p:nvSpPr>
        <p:spPr bwMode="auto">
          <a:xfrm>
            <a:off x="6325734" y="4735015"/>
            <a:ext cx="371307" cy="476791"/>
          </a:xfrm>
          <a:custGeom>
            <a:avLst/>
            <a:gdLst>
              <a:gd name="T0" fmla="*/ 10 w 132"/>
              <a:gd name="T1" fmla="*/ 37 h 169"/>
              <a:gd name="T2" fmla="*/ 2 w 132"/>
              <a:gd name="T3" fmla="*/ 51 h 169"/>
              <a:gd name="T4" fmla="*/ 19 w 132"/>
              <a:gd name="T5" fmla="*/ 69 h 169"/>
              <a:gd name="T6" fmla="*/ 31 w 132"/>
              <a:gd name="T7" fmla="*/ 71 h 169"/>
              <a:gd name="T8" fmla="*/ 37 w 132"/>
              <a:gd name="T9" fmla="*/ 94 h 169"/>
              <a:gd name="T10" fmla="*/ 33 w 132"/>
              <a:gd name="T11" fmla="*/ 105 h 169"/>
              <a:gd name="T12" fmla="*/ 33 w 132"/>
              <a:gd name="T13" fmla="*/ 111 h 169"/>
              <a:gd name="T14" fmla="*/ 33 w 132"/>
              <a:gd name="T15" fmla="*/ 115 h 169"/>
              <a:gd name="T16" fmla="*/ 39 w 132"/>
              <a:gd name="T17" fmla="*/ 119 h 169"/>
              <a:gd name="T18" fmla="*/ 45 w 132"/>
              <a:gd name="T19" fmla="*/ 132 h 169"/>
              <a:gd name="T20" fmla="*/ 46 w 132"/>
              <a:gd name="T21" fmla="*/ 149 h 169"/>
              <a:gd name="T22" fmla="*/ 44 w 132"/>
              <a:gd name="T23" fmla="*/ 159 h 169"/>
              <a:gd name="T24" fmla="*/ 45 w 132"/>
              <a:gd name="T25" fmla="*/ 169 h 169"/>
              <a:gd name="T26" fmla="*/ 54 w 132"/>
              <a:gd name="T27" fmla="*/ 163 h 169"/>
              <a:gd name="T28" fmla="*/ 55 w 132"/>
              <a:gd name="T29" fmla="*/ 158 h 169"/>
              <a:gd name="T30" fmla="*/ 65 w 132"/>
              <a:gd name="T31" fmla="*/ 158 h 169"/>
              <a:gd name="T32" fmla="*/ 76 w 132"/>
              <a:gd name="T33" fmla="*/ 160 h 169"/>
              <a:gd name="T34" fmla="*/ 81 w 132"/>
              <a:gd name="T35" fmla="*/ 155 h 169"/>
              <a:gd name="T36" fmla="*/ 102 w 132"/>
              <a:gd name="T37" fmla="*/ 161 h 169"/>
              <a:gd name="T38" fmla="*/ 125 w 132"/>
              <a:gd name="T39" fmla="*/ 156 h 169"/>
              <a:gd name="T40" fmla="*/ 131 w 132"/>
              <a:gd name="T41" fmla="*/ 141 h 169"/>
              <a:gd name="T42" fmla="*/ 132 w 132"/>
              <a:gd name="T43" fmla="*/ 124 h 169"/>
              <a:gd name="T44" fmla="*/ 121 w 132"/>
              <a:gd name="T45" fmla="*/ 118 h 169"/>
              <a:gd name="T46" fmla="*/ 118 w 132"/>
              <a:gd name="T47" fmla="*/ 106 h 169"/>
              <a:gd name="T48" fmla="*/ 114 w 132"/>
              <a:gd name="T49" fmla="*/ 102 h 169"/>
              <a:gd name="T50" fmla="*/ 108 w 132"/>
              <a:gd name="T51" fmla="*/ 91 h 169"/>
              <a:gd name="T52" fmla="*/ 116 w 132"/>
              <a:gd name="T53" fmla="*/ 82 h 169"/>
              <a:gd name="T54" fmla="*/ 115 w 132"/>
              <a:gd name="T55" fmla="*/ 77 h 169"/>
              <a:gd name="T56" fmla="*/ 120 w 132"/>
              <a:gd name="T57" fmla="*/ 68 h 169"/>
              <a:gd name="T58" fmla="*/ 124 w 132"/>
              <a:gd name="T59" fmla="*/ 59 h 169"/>
              <a:gd name="T60" fmla="*/ 130 w 132"/>
              <a:gd name="T61" fmla="*/ 50 h 169"/>
              <a:gd name="T62" fmla="*/ 123 w 132"/>
              <a:gd name="T63" fmla="*/ 37 h 169"/>
              <a:gd name="T64" fmla="*/ 108 w 132"/>
              <a:gd name="T65" fmla="*/ 36 h 169"/>
              <a:gd name="T66" fmla="*/ 90 w 132"/>
              <a:gd name="T67" fmla="*/ 27 h 169"/>
              <a:gd name="T68" fmla="*/ 74 w 132"/>
              <a:gd name="T69" fmla="*/ 20 h 169"/>
              <a:gd name="T70" fmla="*/ 63 w 132"/>
              <a:gd name="T71" fmla="*/ 17 h 169"/>
              <a:gd name="T72" fmla="*/ 57 w 132"/>
              <a:gd name="T73" fmla="*/ 6 h 169"/>
              <a:gd name="T74" fmla="*/ 54 w 132"/>
              <a:gd name="T75" fmla="*/ 1 h 169"/>
              <a:gd name="T76" fmla="*/ 44 w 132"/>
              <a:gd name="T77" fmla="*/ 10 h 169"/>
              <a:gd name="T78" fmla="*/ 34 w 132"/>
              <a:gd name="T79" fmla="*/ 13 h 169"/>
              <a:gd name="T80" fmla="*/ 28 w 132"/>
              <a:gd name="T81" fmla="*/ 18 h 169"/>
              <a:gd name="T82" fmla="*/ 26 w 132"/>
              <a:gd name="T83" fmla="*/ 28 h 169"/>
              <a:gd name="T84" fmla="*/ 13 w 132"/>
              <a:gd name="T85" fmla="*/ 34 h 169"/>
              <a:gd name="T86" fmla="*/ 58 w 132"/>
              <a:gd name="T87" fmla="*/ 87 h 169"/>
              <a:gd name="T88" fmla="*/ 57 w 132"/>
              <a:gd name="T89" fmla="*/ 79 h 169"/>
              <a:gd name="T90" fmla="*/ 65 w 132"/>
              <a:gd name="T91" fmla="*/ 72 h 169"/>
              <a:gd name="T92" fmla="*/ 74 w 132"/>
              <a:gd name="T93" fmla="*/ 57 h 169"/>
              <a:gd name="T94" fmla="*/ 76 w 132"/>
              <a:gd name="T95" fmla="*/ 57 h 169"/>
              <a:gd name="T96" fmla="*/ 87 w 132"/>
              <a:gd name="T97" fmla="*/ 70 h 169"/>
              <a:gd name="T98" fmla="*/ 94 w 132"/>
              <a:gd name="T99" fmla="*/ 76 h 169"/>
              <a:gd name="T100" fmla="*/ 86 w 132"/>
              <a:gd name="T101" fmla="*/ 89 h 169"/>
              <a:gd name="T102" fmla="*/ 87 w 132"/>
              <a:gd name="T103" fmla="*/ 94 h 169"/>
              <a:gd name="T104" fmla="*/ 82 w 132"/>
              <a:gd name="T105" fmla="*/ 99 h 169"/>
              <a:gd name="T106" fmla="*/ 70 w 132"/>
              <a:gd name="T107" fmla="*/ 94 h 169"/>
              <a:gd name="T108" fmla="*/ 66 w 132"/>
              <a:gd name="T109" fmla="*/ 94 h 169"/>
              <a:gd name="T110" fmla="*/ 55 w 132"/>
              <a:gd name="T111" fmla="*/ 9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169">
                <a:moveTo>
                  <a:pt x="13" y="34"/>
                </a:moveTo>
                <a:cubicBezTo>
                  <a:pt x="13" y="35"/>
                  <a:pt x="12" y="36"/>
                  <a:pt x="10" y="37"/>
                </a:cubicBezTo>
                <a:cubicBezTo>
                  <a:pt x="7" y="40"/>
                  <a:pt x="2" y="46"/>
                  <a:pt x="0" y="51"/>
                </a:cubicBezTo>
                <a:cubicBezTo>
                  <a:pt x="1" y="51"/>
                  <a:pt x="2" y="51"/>
                  <a:pt x="2" y="51"/>
                </a:cubicBezTo>
                <a:cubicBezTo>
                  <a:pt x="5" y="52"/>
                  <a:pt x="10" y="56"/>
                  <a:pt x="11" y="60"/>
                </a:cubicBezTo>
                <a:cubicBezTo>
                  <a:pt x="13" y="63"/>
                  <a:pt x="18" y="69"/>
                  <a:pt x="19" y="69"/>
                </a:cubicBezTo>
                <a:cubicBezTo>
                  <a:pt x="20" y="69"/>
                  <a:pt x="20" y="69"/>
                  <a:pt x="21" y="69"/>
                </a:cubicBezTo>
                <a:cubicBezTo>
                  <a:pt x="24" y="69"/>
                  <a:pt x="28" y="68"/>
                  <a:pt x="31" y="71"/>
                </a:cubicBezTo>
                <a:cubicBezTo>
                  <a:pt x="34" y="73"/>
                  <a:pt x="43" y="85"/>
                  <a:pt x="40" y="90"/>
                </a:cubicBezTo>
                <a:cubicBezTo>
                  <a:pt x="39" y="91"/>
                  <a:pt x="38" y="93"/>
                  <a:pt x="37" y="94"/>
                </a:cubicBezTo>
                <a:cubicBezTo>
                  <a:pt x="36" y="96"/>
                  <a:pt x="34" y="98"/>
                  <a:pt x="34" y="100"/>
                </a:cubicBezTo>
                <a:cubicBezTo>
                  <a:pt x="34" y="101"/>
                  <a:pt x="33" y="103"/>
                  <a:pt x="33" y="105"/>
                </a:cubicBezTo>
                <a:cubicBezTo>
                  <a:pt x="33" y="107"/>
                  <a:pt x="33" y="110"/>
                  <a:pt x="33" y="111"/>
                </a:cubicBezTo>
                <a:cubicBezTo>
                  <a:pt x="33" y="111"/>
                  <a:pt x="33" y="111"/>
                  <a:pt x="33" y="111"/>
                </a:cubicBezTo>
                <a:cubicBezTo>
                  <a:pt x="33" y="111"/>
                  <a:pt x="33" y="111"/>
                  <a:pt x="33" y="112"/>
                </a:cubicBezTo>
                <a:cubicBezTo>
                  <a:pt x="33" y="113"/>
                  <a:pt x="33" y="114"/>
                  <a:pt x="33" y="115"/>
                </a:cubicBezTo>
                <a:cubicBezTo>
                  <a:pt x="33" y="116"/>
                  <a:pt x="33" y="116"/>
                  <a:pt x="34" y="117"/>
                </a:cubicBezTo>
                <a:cubicBezTo>
                  <a:pt x="35" y="118"/>
                  <a:pt x="37" y="119"/>
                  <a:pt x="39" y="119"/>
                </a:cubicBezTo>
                <a:cubicBezTo>
                  <a:pt x="43" y="121"/>
                  <a:pt x="48" y="122"/>
                  <a:pt x="48" y="126"/>
                </a:cubicBezTo>
                <a:cubicBezTo>
                  <a:pt x="48" y="128"/>
                  <a:pt x="46" y="130"/>
                  <a:pt x="45" y="132"/>
                </a:cubicBezTo>
                <a:cubicBezTo>
                  <a:pt x="44" y="135"/>
                  <a:pt x="43" y="137"/>
                  <a:pt x="43" y="138"/>
                </a:cubicBezTo>
                <a:cubicBezTo>
                  <a:pt x="45" y="142"/>
                  <a:pt x="46" y="146"/>
                  <a:pt x="46" y="149"/>
                </a:cubicBezTo>
                <a:cubicBezTo>
                  <a:pt x="46" y="151"/>
                  <a:pt x="46" y="152"/>
                  <a:pt x="45" y="154"/>
                </a:cubicBezTo>
                <a:cubicBezTo>
                  <a:pt x="44" y="156"/>
                  <a:pt x="43" y="158"/>
                  <a:pt x="44" y="159"/>
                </a:cubicBezTo>
                <a:cubicBezTo>
                  <a:pt x="44" y="160"/>
                  <a:pt x="44" y="161"/>
                  <a:pt x="44" y="162"/>
                </a:cubicBezTo>
                <a:cubicBezTo>
                  <a:pt x="45" y="164"/>
                  <a:pt x="45" y="167"/>
                  <a:pt x="45" y="169"/>
                </a:cubicBezTo>
                <a:cubicBezTo>
                  <a:pt x="48" y="169"/>
                  <a:pt x="52" y="168"/>
                  <a:pt x="54" y="168"/>
                </a:cubicBezTo>
                <a:cubicBezTo>
                  <a:pt x="54" y="168"/>
                  <a:pt x="54" y="165"/>
                  <a:pt x="54" y="163"/>
                </a:cubicBezTo>
                <a:cubicBezTo>
                  <a:pt x="54" y="163"/>
                  <a:pt x="54" y="162"/>
                  <a:pt x="54" y="161"/>
                </a:cubicBezTo>
                <a:cubicBezTo>
                  <a:pt x="54" y="159"/>
                  <a:pt x="54" y="159"/>
                  <a:pt x="55" y="158"/>
                </a:cubicBezTo>
                <a:cubicBezTo>
                  <a:pt x="57" y="156"/>
                  <a:pt x="60" y="157"/>
                  <a:pt x="63" y="157"/>
                </a:cubicBezTo>
                <a:cubicBezTo>
                  <a:pt x="64" y="158"/>
                  <a:pt x="65" y="158"/>
                  <a:pt x="65" y="158"/>
                </a:cubicBezTo>
                <a:cubicBezTo>
                  <a:pt x="66" y="158"/>
                  <a:pt x="67" y="158"/>
                  <a:pt x="69" y="159"/>
                </a:cubicBezTo>
                <a:cubicBezTo>
                  <a:pt x="71" y="160"/>
                  <a:pt x="74" y="161"/>
                  <a:pt x="76" y="160"/>
                </a:cubicBezTo>
                <a:cubicBezTo>
                  <a:pt x="78" y="160"/>
                  <a:pt x="79" y="159"/>
                  <a:pt x="80" y="157"/>
                </a:cubicBezTo>
                <a:cubicBezTo>
                  <a:pt x="80" y="156"/>
                  <a:pt x="80" y="156"/>
                  <a:pt x="81" y="155"/>
                </a:cubicBezTo>
                <a:cubicBezTo>
                  <a:pt x="82" y="153"/>
                  <a:pt x="86" y="154"/>
                  <a:pt x="96" y="159"/>
                </a:cubicBezTo>
                <a:cubicBezTo>
                  <a:pt x="98" y="160"/>
                  <a:pt x="101" y="161"/>
                  <a:pt x="102" y="161"/>
                </a:cubicBezTo>
                <a:cubicBezTo>
                  <a:pt x="103" y="161"/>
                  <a:pt x="108" y="159"/>
                  <a:pt x="109" y="157"/>
                </a:cubicBezTo>
                <a:cubicBezTo>
                  <a:pt x="111" y="154"/>
                  <a:pt x="119" y="155"/>
                  <a:pt x="125" y="156"/>
                </a:cubicBezTo>
                <a:cubicBezTo>
                  <a:pt x="125" y="154"/>
                  <a:pt x="126" y="151"/>
                  <a:pt x="126" y="149"/>
                </a:cubicBezTo>
                <a:cubicBezTo>
                  <a:pt x="126" y="146"/>
                  <a:pt x="128" y="143"/>
                  <a:pt x="131" y="141"/>
                </a:cubicBezTo>
                <a:cubicBezTo>
                  <a:pt x="132" y="140"/>
                  <a:pt x="132" y="130"/>
                  <a:pt x="132" y="127"/>
                </a:cubicBezTo>
                <a:cubicBezTo>
                  <a:pt x="132" y="126"/>
                  <a:pt x="132" y="124"/>
                  <a:pt x="132" y="124"/>
                </a:cubicBezTo>
                <a:cubicBezTo>
                  <a:pt x="132" y="122"/>
                  <a:pt x="126" y="120"/>
                  <a:pt x="124" y="119"/>
                </a:cubicBezTo>
                <a:cubicBezTo>
                  <a:pt x="123" y="118"/>
                  <a:pt x="122" y="118"/>
                  <a:pt x="121" y="118"/>
                </a:cubicBezTo>
                <a:cubicBezTo>
                  <a:pt x="117" y="115"/>
                  <a:pt x="117" y="112"/>
                  <a:pt x="118" y="109"/>
                </a:cubicBezTo>
                <a:cubicBezTo>
                  <a:pt x="118" y="108"/>
                  <a:pt x="118" y="107"/>
                  <a:pt x="118" y="106"/>
                </a:cubicBezTo>
                <a:cubicBezTo>
                  <a:pt x="118" y="105"/>
                  <a:pt x="118" y="105"/>
                  <a:pt x="116" y="103"/>
                </a:cubicBezTo>
                <a:cubicBezTo>
                  <a:pt x="115" y="103"/>
                  <a:pt x="114" y="103"/>
                  <a:pt x="114" y="102"/>
                </a:cubicBezTo>
                <a:cubicBezTo>
                  <a:pt x="111" y="100"/>
                  <a:pt x="110" y="96"/>
                  <a:pt x="109" y="93"/>
                </a:cubicBezTo>
                <a:cubicBezTo>
                  <a:pt x="108" y="92"/>
                  <a:pt x="108" y="92"/>
                  <a:pt x="108" y="91"/>
                </a:cubicBezTo>
                <a:cubicBezTo>
                  <a:pt x="107" y="90"/>
                  <a:pt x="107" y="87"/>
                  <a:pt x="110" y="85"/>
                </a:cubicBezTo>
                <a:cubicBezTo>
                  <a:pt x="112" y="84"/>
                  <a:pt x="114" y="83"/>
                  <a:pt x="116" y="82"/>
                </a:cubicBezTo>
                <a:cubicBezTo>
                  <a:pt x="116" y="82"/>
                  <a:pt x="116" y="82"/>
                  <a:pt x="116" y="82"/>
                </a:cubicBezTo>
                <a:cubicBezTo>
                  <a:pt x="116" y="81"/>
                  <a:pt x="115" y="78"/>
                  <a:pt x="115" y="77"/>
                </a:cubicBezTo>
                <a:cubicBezTo>
                  <a:pt x="114" y="76"/>
                  <a:pt x="114" y="76"/>
                  <a:pt x="114" y="76"/>
                </a:cubicBezTo>
                <a:cubicBezTo>
                  <a:pt x="113" y="72"/>
                  <a:pt x="117" y="69"/>
                  <a:pt x="120" y="68"/>
                </a:cubicBezTo>
                <a:cubicBezTo>
                  <a:pt x="120" y="67"/>
                  <a:pt x="121" y="67"/>
                  <a:pt x="121" y="67"/>
                </a:cubicBezTo>
                <a:cubicBezTo>
                  <a:pt x="123" y="66"/>
                  <a:pt x="123" y="62"/>
                  <a:pt x="124" y="59"/>
                </a:cubicBezTo>
                <a:cubicBezTo>
                  <a:pt x="124" y="55"/>
                  <a:pt x="128" y="54"/>
                  <a:pt x="131" y="54"/>
                </a:cubicBezTo>
                <a:cubicBezTo>
                  <a:pt x="131" y="52"/>
                  <a:pt x="131" y="51"/>
                  <a:pt x="130" y="50"/>
                </a:cubicBezTo>
                <a:cubicBezTo>
                  <a:pt x="130" y="48"/>
                  <a:pt x="131" y="45"/>
                  <a:pt x="132" y="43"/>
                </a:cubicBezTo>
                <a:cubicBezTo>
                  <a:pt x="130" y="42"/>
                  <a:pt x="125" y="40"/>
                  <a:pt x="123" y="37"/>
                </a:cubicBezTo>
                <a:cubicBezTo>
                  <a:pt x="121" y="35"/>
                  <a:pt x="114" y="35"/>
                  <a:pt x="111" y="36"/>
                </a:cubicBezTo>
                <a:cubicBezTo>
                  <a:pt x="110" y="36"/>
                  <a:pt x="109" y="36"/>
                  <a:pt x="108" y="36"/>
                </a:cubicBezTo>
                <a:cubicBezTo>
                  <a:pt x="104" y="36"/>
                  <a:pt x="100" y="32"/>
                  <a:pt x="98" y="28"/>
                </a:cubicBezTo>
                <a:cubicBezTo>
                  <a:pt x="97" y="27"/>
                  <a:pt x="93" y="27"/>
                  <a:pt x="90" y="27"/>
                </a:cubicBezTo>
                <a:cubicBezTo>
                  <a:pt x="89" y="27"/>
                  <a:pt x="88" y="27"/>
                  <a:pt x="88" y="27"/>
                </a:cubicBezTo>
                <a:cubicBezTo>
                  <a:pt x="85" y="27"/>
                  <a:pt x="80" y="24"/>
                  <a:pt x="74" y="20"/>
                </a:cubicBezTo>
                <a:cubicBezTo>
                  <a:pt x="73" y="19"/>
                  <a:pt x="73" y="19"/>
                  <a:pt x="73" y="19"/>
                </a:cubicBezTo>
                <a:cubicBezTo>
                  <a:pt x="71" y="18"/>
                  <a:pt x="65" y="17"/>
                  <a:pt x="63" y="17"/>
                </a:cubicBezTo>
                <a:cubicBezTo>
                  <a:pt x="60" y="17"/>
                  <a:pt x="58" y="13"/>
                  <a:pt x="58" y="8"/>
                </a:cubicBezTo>
                <a:cubicBezTo>
                  <a:pt x="58" y="8"/>
                  <a:pt x="57" y="7"/>
                  <a:pt x="57" y="6"/>
                </a:cubicBezTo>
                <a:cubicBezTo>
                  <a:pt x="56" y="5"/>
                  <a:pt x="54" y="3"/>
                  <a:pt x="54" y="0"/>
                </a:cubicBezTo>
                <a:cubicBezTo>
                  <a:pt x="54" y="0"/>
                  <a:pt x="54" y="0"/>
                  <a:pt x="54" y="1"/>
                </a:cubicBezTo>
                <a:cubicBezTo>
                  <a:pt x="53" y="1"/>
                  <a:pt x="52" y="2"/>
                  <a:pt x="50" y="2"/>
                </a:cubicBezTo>
                <a:cubicBezTo>
                  <a:pt x="48" y="3"/>
                  <a:pt x="45" y="8"/>
                  <a:pt x="44" y="10"/>
                </a:cubicBezTo>
                <a:cubicBezTo>
                  <a:pt x="43" y="11"/>
                  <a:pt x="43" y="11"/>
                  <a:pt x="43" y="11"/>
                </a:cubicBezTo>
                <a:cubicBezTo>
                  <a:pt x="42" y="13"/>
                  <a:pt x="37" y="13"/>
                  <a:pt x="34" y="13"/>
                </a:cubicBezTo>
                <a:cubicBezTo>
                  <a:pt x="33" y="13"/>
                  <a:pt x="32" y="13"/>
                  <a:pt x="32" y="13"/>
                </a:cubicBezTo>
                <a:cubicBezTo>
                  <a:pt x="31" y="13"/>
                  <a:pt x="29" y="16"/>
                  <a:pt x="28" y="18"/>
                </a:cubicBezTo>
                <a:cubicBezTo>
                  <a:pt x="29" y="19"/>
                  <a:pt x="29" y="19"/>
                  <a:pt x="29" y="19"/>
                </a:cubicBezTo>
                <a:cubicBezTo>
                  <a:pt x="29" y="22"/>
                  <a:pt x="30" y="27"/>
                  <a:pt x="26" y="28"/>
                </a:cubicBezTo>
                <a:cubicBezTo>
                  <a:pt x="25" y="29"/>
                  <a:pt x="24" y="29"/>
                  <a:pt x="23" y="29"/>
                </a:cubicBezTo>
                <a:cubicBezTo>
                  <a:pt x="19" y="30"/>
                  <a:pt x="16" y="31"/>
                  <a:pt x="13" y="34"/>
                </a:cubicBezTo>
                <a:close/>
                <a:moveTo>
                  <a:pt x="56" y="90"/>
                </a:moveTo>
                <a:cubicBezTo>
                  <a:pt x="57" y="89"/>
                  <a:pt x="58" y="88"/>
                  <a:pt x="58" y="87"/>
                </a:cubicBezTo>
                <a:cubicBezTo>
                  <a:pt x="58" y="85"/>
                  <a:pt x="58" y="83"/>
                  <a:pt x="57" y="81"/>
                </a:cubicBezTo>
                <a:cubicBezTo>
                  <a:pt x="57" y="79"/>
                  <a:pt x="57" y="79"/>
                  <a:pt x="57" y="79"/>
                </a:cubicBezTo>
                <a:cubicBezTo>
                  <a:pt x="57" y="77"/>
                  <a:pt x="57" y="76"/>
                  <a:pt x="58" y="75"/>
                </a:cubicBezTo>
                <a:cubicBezTo>
                  <a:pt x="60" y="73"/>
                  <a:pt x="63" y="72"/>
                  <a:pt x="65" y="72"/>
                </a:cubicBezTo>
                <a:cubicBezTo>
                  <a:pt x="66" y="71"/>
                  <a:pt x="67" y="66"/>
                  <a:pt x="67" y="63"/>
                </a:cubicBezTo>
                <a:cubicBezTo>
                  <a:pt x="67" y="59"/>
                  <a:pt x="71" y="58"/>
                  <a:pt x="74" y="57"/>
                </a:cubicBezTo>
                <a:cubicBezTo>
                  <a:pt x="74" y="57"/>
                  <a:pt x="75" y="57"/>
                  <a:pt x="75" y="57"/>
                </a:cubicBezTo>
                <a:cubicBezTo>
                  <a:pt x="76" y="57"/>
                  <a:pt x="76" y="57"/>
                  <a:pt x="76" y="57"/>
                </a:cubicBezTo>
                <a:cubicBezTo>
                  <a:pt x="80" y="57"/>
                  <a:pt x="81" y="62"/>
                  <a:pt x="82" y="65"/>
                </a:cubicBezTo>
                <a:cubicBezTo>
                  <a:pt x="84" y="68"/>
                  <a:pt x="86" y="70"/>
                  <a:pt x="87" y="70"/>
                </a:cubicBezTo>
                <a:cubicBezTo>
                  <a:pt x="87" y="70"/>
                  <a:pt x="87" y="70"/>
                  <a:pt x="87" y="70"/>
                </a:cubicBezTo>
                <a:cubicBezTo>
                  <a:pt x="91" y="70"/>
                  <a:pt x="94" y="73"/>
                  <a:pt x="94" y="76"/>
                </a:cubicBezTo>
                <a:cubicBezTo>
                  <a:pt x="94" y="80"/>
                  <a:pt x="90" y="85"/>
                  <a:pt x="86" y="88"/>
                </a:cubicBezTo>
                <a:cubicBezTo>
                  <a:pt x="86" y="89"/>
                  <a:pt x="86" y="89"/>
                  <a:pt x="86" y="89"/>
                </a:cubicBezTo>
                <a:cubicBezTo>
                  <a:pt x="86" y="89"/>
                  <a:pt x="86" y="90"/>
                  <a:pt x="86" y="90"/>
                </a:cubicBezTo>
                <a:cubicBezTo>
                  <a:pt x="86" y="91"/>
                  <a:pt x="87" y="92"/>
                  <a:pt x="87" y="94"/>
                </a:cubicBezTo>
                <a:cubicBezTo>
                  <a:pt x="87" y="94"/>
                  <a:pt x="87" y="96"/>
                  <a:pt x="86" y="98"/>
                </a:cubicBezTo>
                <a:cubicBezTo>
                  <a:pt x="84" y="99"/>
                  <a:pt x="83" y="99"/>
                  <a:pt x="82" y="99"/>
                </a:cubicBezTo>
                <a:cubicBezTo>
                  <a:pt x="81" y="99"/>
                  <a:pt x="79" y="99"/>
                  <a:pt x="77" y="98"/>
                </a:cubicBezTo>
                <a:cubicBezTo>
                  <a:pt x="73" y="98"/>
                  <a:pt x="71" y="96"/>
                  <a:pt x="70" y="94"/>
                </a:cubicBezTo>
                <a:cubicBezTo>
                  <a:pt x="70" y="94"/>
                  <a:pt x="69" y="93"/>
                  <a:pt x="68" y="93"/>
                </a:cubicBezTo>
                <a:cubicBezTo>
                  <a:pt x="68" y="93"/>
                  <a:pt x="67" y="94"/>
                  <a:pt x="66" y="94"/>
                </a:cubicBezTo>
                <a:cubicBezTo>
                  <a:pt x="64" y="96"/>
                  <a:pt x="61" y="98"/>
                  <a:pt x="58" y="97"/>
                </a:cubicBezTo>
                <a:cubicBezTo>
                  <a:pt x="57" y="97"/>
                  <a:pt x="55" y="97"/>
                  <a:pt x="55" y="95"/>
                </a:cubicBezTo>
                <a:cubicBezTo>
                  <a:pt x="54" y="93"/>
                  <a:pt x="55" y="92"/>
                  <a:pt x="56" y="90"/>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247"/>
          <p:cNvSpPr>
            <a:spLocks/>
          </p:cNvSpPr>
          <p:nvPr/>
        </p:nvSpPr>
        <p:spPr bwMode="auto">
          <a:xfrm>
            <a:off x="6126017" y="4362303"/>
            <a:ext cx="739799" cy="482417"/>
          </a:xfrm>
          <a:custGeom>
            <a:avLst/>
            <a:gdLst>
              <a:gd name="T0" fmla="*/ 17 w 263"/>
              <a:gd name="T1" fmla="*/ 88 h 171"/>
              <a:gd name="T2" fmla="*/ 28 w 263"/>
              <a:gd name="T3" fmla="*/ 95 h 171"/>
              <a:gd name="T4" fmla="*/ 34 w 263"/>
              <a:gd name="T5" fmla="*/ 100 h 171"/>
              <a:gd name="T6" fmla="*/ 42 w 263"/>
              <a:gd name="T7" fmla="*/ 107 h 171"/>
              <a:gd name="T8" fmla="*/ 65 w 263"/>
              <a:gd name="T9" fmla="*/ 107 h 171"/>
              <a:gd name="T10" fmla="*/ 76 w 263"/>
              <a:gd name="T11" fmla="*/ 113 h 171"/>
              <a:gd name="T12" fmla="*/ 78 w 263"/>
              <a:gd name="T13" fmla="*/ 120 h 171"/>
              <a:gd name="T14" fmla="*/ 85 w 263"/>
              <a:gd name="T15" fmla="*/ 130 h 171"/>
              <a:gd name="T16" fmla="*/ 98 w 263"/>
              <a:gd name="T17" fmla="*/ 144 h 171"/>
              <a:gd name="T18" fmla="*/ 105 w 263"/>
              <a:gd name="T19" fmla="*/ 141 h 171"/>
              <a:gd name="T20" fmla="*/ 112 w 263"/>
              <a:gd name="T21" fmla="*/ 140 h 171"/>
              <a:gd name="T22" fmla="*/ 122 w 263"/>
              <a:gd name="T23" fmla="*/ 129 h 171"/>
              <a:gd name="T24" fmla="*/ 129 w 263"/>
              <a:gd name="T25" fmla="*/ 132 h 171"/>
              <a:gd name="T26" fmla="*/ 133 w 263"/>
              <a:gd name="T27" fmla="*/ 140 h 171"/>
              <a:gd name="T28" fmla="*/ 146 w 263"/>
              <a:gd name="T29" fmla="*/ 147 h 171"/>
              <a:gd name="T30" fmla="*/ 159 w 263"/>
              <a:gd name="T31" fmla="*/ 155 h 171"/>
              <a:gd name="T32" fmla="*/ 172 w 263"/>
              <a:gd name="T33" fmla="*/ 158 h 171"/>
              <a:gd name="T34" fmla="*/ 182 w 263"/>
              <a:gd name="T35" fmla="*/ 164 h 171"/>
              <a:gd name="T36" fmla="*/ 205 w 263"/>
              <a:gd name="T37" fmla="*/ 171 h 171"/>
              <a:gd name="T38" fmla="*/ 210 w 263"/>
              <a:gd name="T39" fmla="*/ 168 h 171"/>
              <a:gd name="T40" fmla="*/ 224 w 263"/>
              <a:gd name="T41" fmla="*/ 144 h 171"/>
              <a:gd name="T42" fmla="*/ 228 w 263"/>
              <a:gd name="T43" fmla="*/ 130 h 171"/>
              <a:gd name="T44" fmla="*/ 229 w 263"/>
              <a:gd name="T45" fmla="*/ 120 h 171"/>
              <a:gd name="T46" fmla="*/ 237 w 263"/>
              <a:gd name="T47" fmla="*/ 107 h 171"/>
              <a:gd name="T48" fmla="*/ 245 w 263"/>
              <a:gd name="T49" fmla="*/ 98 h 171"/>
              <a:gd name="T50" fmla="*/ 260 w 263"/>
              <a:gd name="T51" fmla="*/ 87 h 171"/>
              <a:gd name="T52" fmla="*/ 259 w 263"/>
              <a:gd name="T53" fmla="*/ 79 h 171"/>
              <a:gd name="T54" fmla="*/ 263 w 263"/>
              <a:gd name="T55" fmla="*/ 63 h 171"/>
              <a:gd name="T56" fmla="*/ 256 w 263"/>
              <a:gd name="T57" fmla="*/ 63 h 171"/>
              <a:gd name="T58" fmla="*/ 241 w 263"/>
              <a:gd name="T59" fmla="*/ 64 h 171"/>
              <a:gd name="T60" fmla="*/ 215 w 263"/>
              <a:gd name="T61" fmla="*/ 53 h 171"/>
              <a:gd name="T62" fmla="*/ 203 w 263"/>
              <a:gd name="T63" fmla="*/ 43 h 171"/>
              <a:gd name="T64" fmla="*/ 200 w 263"/>
              <a:gd name="T65" fmla="*/ 45 h 171"/>
              <a:gd name="T66" fmla="*/ 182 w 263"/>
              <a:gd name="T67" fmla="*/ 40 h 171"/>
              <a:gd name="T68" fmla="*/ 181 w 263"/>
              <a:gd name="T69" fmla="*/ 40 h 171"/>
              <a:gd name="T70" fmla="*/ 171 w 263"/>
              <a:gd name="T71" fmla="*/ 35 h 171"/>
              <a:gd name="T72" fmla="*/ 166 w 263"/>
              <a:gd name="T73" fmla="*/ 25 h 171"/>
              <a:gd name="T74" fmla="*/ 146 w 263"/>
              <a:gd name="T75" fmla="*/ 21 h 171"/>
              <a:gd name="T76" fmla="*/ 131 w 263"/>
              <a:gd name="T77" fmla="*/ 28 h 171"/>
              <a:gd name="T78" fmla="*/ 118 w 263"/>
              <a:gd name="T79" fmla="*/ 34 h 171"/>
              <a:gd name="T80" fmla="*/ 94 w 263"/>
              <a:gd name="T81" fmla="*/ 25 h 171"/>
              <a:gd name="T82" fmla="*/ 81 w 263"/>
              <a:gd name="T83" fmla="*/ 19 h 171"/>
              <a:gd name="T84" fmla="*/ 72 w 263"/>
              <a:gd name="T85" fmla="*/ 21 h 171"/>
              <a:gd name="T86" fmla="*/ 63 w 263"/>
              <a:gd name="T87" fmla="*/ 15 h 171"/>
              <a:gd name="T88" fmla="*/ 53 w 263"/>
              <a:gd name="T89" fmla="*/ 14 h 171"/>
              <a:gd name="T90" fmla="*/ 41 w 263"/>
              <a:gd name="T91" fmla="*/ 0 h 171"/>
              <a:gd name="T92" fmla="*/ 32 w 263"/>
              <a:gd name="T93" fmla="*/ 10 h 171"/>
              <a:gd name="T94" fmla="*/ 24 w 263"/>
              <a:gd name="T95" fmla="*/ 20 h 171"/>
              <a:gd name="T96" fmla="*/ 23 w 263"/>
              <a:gd name="T97" fmla="*/ 38 h 171"/>
              <a:gd name="T98" fmla="*/ 5 w 263"/>
              <a:gd name="T99" fmla="*/ 54 h 171"/>
              <a:gd name="T100" fmla="*/ 0 w 263"/>
              <a:gd name="T101" fmla="*/ 62 h 171"/>
              <a:gd name="T102" fmla="*/ 2 w 263"/>
              <a:gd name="T103" fmla="*/ 65 h 171"/>
              <a:gd name="T104" fmla="*/ 13 w 263"/>
              <a:gd name="T105" fmla="*/ 7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3" h="171">
                <a:moveTo>
                  <a:pt x="15" y="85"/>
                </a:moveTo>
                <a:cubicBezTo>
                  <a:pt x="16" y="86"/>
                  <a:pt x="16" y="87"/>
                  <a:pt x="17" y="88"/>
                </a:cubicBezTo>
                <a:cubicBezTo>
                  <a:pt x="20" y="90"/>
                  <a:pt x="22" y="93"/>
                  <a:pt x="25" y="94"/>
                </a:cubicBezTo>
                <a:cubicBezTo>
                  <a:pt x="26" y="95"/>
                  <a:pt x="27" y="95"/>
                  <a:pt x="28" y="95"/>
                </a:cubicBezTo>
                <a:cubicBezTo>
                  <a:pt x="31" y="95"/>
                  <a:pt x="32" y="96"/>
                  <a:pt x="34" y="99"/>
                </a:cubicBezTo>
                <a:cubicBezTo>
                  <a:pt x="34" y="100"/>
                  <a:pt x="34" y="100"/>
                  <a:pt x="34" y="100"/>
                </a:cubicBezTo>
                <a:cubicBezTo>
                  <a:pt x="36" y="104"/>
                  <a:pt x="37" y="106"/>
                  <a:pt x="40" y="107"/>
                </a:cubicBezTo>
                <a:cubicBezTo>
                  <a:pt x="41" y="107"/>
                  <a:pt x="41" y="107"/>
                  <a:pt x="42" y="107"/>
                </a:cubicBezTo>
                <a:cubicBezTo>
                  <a:pt x="45" y="108"/>
                  <a:pt x="50" y="110"/>
                  <a:pt x="52" y="109"/>
                </a:cubicBezTo>
                <a:cubicBezTo>
                  <a:pt x="55" y="108"/>
                  <a:pt x="62" y="106"/>
                  <a:pt x="65" y="107"/>
                </a:cubicBezTo>
                <a:cubicBezTo>
                  <a:pt x="66" y="107"/>
                  <a:pt x="66" y="107"/>
                  <a:pt x="67" y="108"/>
                </a:cubicBezTo>
                <a:cubicBezTo>
                  <a:pt x="70" y="108"/>
                  <a:pt x="75" y="109"/>
                  <a:pt x="76" y="113"/>
                </a:cubicBezTo>
                <a:cubicBezTo>
                  <a:pt x="76" y="114"/>
                  <a:pt x="76" y="115"/>
                  <a:pt x="76" y="115"/>
                </a:cubicBezTo>
                <a:cubicBezTo>
                  <a:pt x="77" y="118"/>
                  <a:pt x="77" y="119"/>
                  <a:pt x="78" y="120"/>
                </a:cubicBezTo>
                <a:cubicBezTo>
                  <a:pt x="80" y="121"/>
                  <a:pt x="84" y="125"/>
                  <a:pt x="85" y="128"/>
                </a:cubicBezTo>
                <a:cubicBezTo>
                  <a:pt x="85" y="129"/>
                  <a:pt x="85" y="129"/>
                  <a:pt x="85" y="130"/>
                </a:cubicBezTo>
                <a:cubicBezTo>
                  <a:pt x="85" y="131"/>
                  <a:pt x="85" y="132"/>
                  <a:pt x="88" y="133"/>
                </a:cubicBezTo>
                <a:cubicBezTo>
                  <a:pt x="92" y="135"/>
                  <a:pt x="96" y="139"/>
                  <a:pt x="98" y="144"/>
                </a:cubicBezTo>
                <a:cubicBezTo>
                  <a:pt x="99" y="142"/>
                  <a:pt x="101" y="141"/>
                  <a:pt x="103" y="141"/>
                </a:cubicBezTo>
                <a:cubicBezTo>
                  <a:pt x="103" y="141"/>
                  <a:pt x="104" y="141"/>
                  <a:pt x="105" y="141"/>
                </a:cubicBezTo>
                <a:cubicBezTo>
                  <a:pt x="106" y="141"/>
                  <a:pt x="110" y="141"/>
                  <a:pt x="111" y="141"/>
                </a:cubicBezTo>
                <a:cubicBezTo>
                  <a:pt x="112" y="140"/>
                  <a:pt x="112" y="140"/>
                  <a:pt x="112" y="140"/>
                </a:cubicBezTo>
                <a:cubicBezTo>
                  <a:pt x="113" y="137"/>
                  <a:pt x="116" y="132"/>
                  <a:pt x="120" y="131"/>
                </a:cubicBezTo>
                <a:cubicBezTo>
                  <a:pt x="121" y="130"/>
                  <a:pt x="122" y="130"/>
                  <a:pt x="122" y="129"/>
                </a:cubicBezTo>
                <a:cubicBezTo>
                  <a:pt x="124" y="128"/>
                  <a:pt x="126" y="127"/>
                  <a:pt x="128" y="128"/>
                </a:cubicBezTo>
                <a:cubicBezTo>
                  <a:pt x="129" y="129"/>
                  <a:pt x="129" y="131"/>
                  <a:pt x="129" y="132"/>
                </a:cubicBezTo>
                <a:cubicBezTo>
                  <a:pt x="129" y="134"/>
                  <a:pt x="130" y="135"/>
                  <a:pt x="131" y="136"/>
                </a:cubicBezTo>
                <a:cubicBezTo>
                  <a:pt x="132" y="137"/>
                  <a:pt x="133" y="138"/>
                  <a:pt x="133" y="140"/>
                </a:cubicBezTo>
                <a:cubicBezTo>
                  <a:pt x="133" y="143"/>
                  <a:pt x="134" y="145"/>
                  <a:pt x="134" y="145"/>
                </a:cubicBezTo>
                <a:cubicBezTo>
                  <a:pt x="135" y="145"/>
                  <a:pt x="143" y="146"/>
                  <a:pt x="146" y="147"/>
                </a:cubicBezTo>
                <a:cubicBezTo>
                  <a:pt x="146" y="148"/>
                  <a:pt x="147" y="148"/>
                  <a:pt x="147" y="149"/>
                </a:cubicBezTo>
                <a:cubicBezTo>
                  <a:pt x="153" y="153"/>
                  <a:pt x="157" y="155"/>
                  <a:pt x="159" y="155"/>
                </a:cubicBezTo>
                <a:cubicBezTo>
                  <a:pt x="159" y="155"/>
                  <a:pt x="160" y="155"/>
                  <a:pt x="161" y="155"/>
                </a:cubicBezTo>
                <a:cubicBezTo>
                  <a:pt x="165" y="155"/>
                  <a:pt x="170" y="154"/>
                  <a:pt x="172" y="158"/>
                </a:cubicBezTo>
                <a:cubicBezTo>
                  <a:pt x="174" y="161"/>
                  <a:pt x="177" y="164"/>
                  <a:pt x="179" y="164"/>
                </a:cubicBezTo>
                <a:cubicBezTo>
                  <a:pt x="180" y="164"/>
                  <a:pt x="181" y="164"/>
                  <a:pt x="182" y="164"/>
                </a:cubicBezTo>
                <a:cubicBezTo>
                  <a:pt x="186" y="163"/>
                  <a:pt x="193" y="163"/>
                  <a:pt x="197" y="166"/>
                </a:cubicBezTo>
                <a:cubicBezTo>
                  <a:pt x="199" y="169"/>
                  <a:pt x="203" y="171"/>
                  <a:pt x="205" y="171"/>
                </a:cubicBezTo>
                <a:cubicBezTo>
                  <a:pt x="206" y="171"/>
                  <a:pt x="207" y="170"/>
                  <a:pt x="207" y="170"/>
                </a:cubicBezTo>
                <a:cubicBezTo>
                  <a:pt x="210" y="168"/>
                  <a:pt x="210" y="168"/>
                  <a:pt x="210" y="168"/>
                </a:cubicBezTo>
                <a:cubicBezTo>
                  <a:pt x="217" y="162"/>
                  <a:pt x="225" y="156"/>
                  <a:pt x="227" y="155"/>
                </a:cubicBezTo>
                <a:cubicBezTo>
                  <a:pt x="228" y="153"/>
                  <a:pt x="225" y="147"/>
                  <a:pt x="224" y="144"/>
                </a:cubicBezTo>
                <a:cubicBezTo>
                  <a:pt x="224" y="142"/>
                  <a:pt x="223" y="140"/>
                  <a:pt x="223" y="139"/>
                </a:cubicBezTo>
                <a:cubicBezTo>
                  <a:pt x="221" y="134"/>
                  <a:pt x="226" y="132"/>
                  <a:pt x="228" y="130"/>
                </a:cubicBezTo>
                <a:cubicBezTo>
                  <a:pt x="229" y="130"/>
                  <a:pt x="230" y="129"/>
                  <a:pt x="231" y="129"/>
                </a:cubicBezTo>
                <a:cubicBezTo>
                  <a:pt x="231" y="128"/>
                  <a:pt x="230" y="123"/>
                  <a:pt x="229" y="120"/>
                </a:cubicBezTo>
                <a:cubicBezTo>
                  <a:pt x="228" y="115"/>
                  <a:pt x="228" y="113"/>
                  <a:pt x="228" y="111"/>
                </a:cubicBezTo>
                <a:cubicBezTo>
                  <a:pt x="229" y="108"/>
                  <a:pt x="233" y="107"/>
                  <a:pt x="237" y="107"/>
                </a:cubicBezTo>
                <a:cubicBezTo>
                  <a:pt x="238" y="107"/>
                  <a:pt x="239" y="107"/>
                  <a:pt x="240" y="106"/>
                </a:cubicBezTo>
                <a:cubicBezTo>
                  <a:pt x="242" y="106"/>
                  <a:pt x="244" y="100"/>
                  <a:pt x="245" y="98"/>
                </a:cubicBezTo>
                <a:cubicBezTo>
                  <a:pt x="246" y="97"/>
                  <a:pt x="246" y="96"/>
                  <a:pt x="246" y="96"/>
                </a:cubicBezTo>
                <a:cubicBezTo>
                  <a:pt x="247" y="93"/>
                  <a:pt x="254" y="90"/>
                  <a:pt x="260" y="87"/>
                </a:cubicBezTo>
                <a:cubicBezTo>
                  <a:pt x="259" y="85"/>
                  <a:pt x="259" y="83"/>
                  <a:pt x="259" y="81"/>
                </a:cubicBezTo>
                <a:cubicBezTo>
                  <a:pt x="259" y="80"/>
                  <a:pt x="259" y="80"/>
                  <a:pt x="259" y="79"/>
                </a:cubicBezTo>
                <a:cubicBezTo>
                  <a:pt x="259" y="77"/>
                  <a:pt x="260" y="73"/>
                  <a:pt x="262" y="70"/>
                </a:cubicBezTo>
                <a:cubicBezTo>
                  <a:pt x="262" y="67"/>
                  <a:pt x="263" y="65"/>
                  <a:pt x="263" y="63"/>
                </a:cubicBezTo>
                <a:cubicBezTo>
                  <a:pt x="263" y="63"/>
                  <a:pt x="262" y="63"/>
                  <a:pt x="261" y="63"/>
                </a:cubicBezTo>
                <a:cubicBezTo>
                  <a:pt x="259" y="63"/>
                  <a:pt x="258" y="63"/>
                  <a:pt x="256" y="63"/>
                </a:cubicBezTo>
                <a:cubicBezTo>
                  <a:pt x="253" y="63"/>
                  <a:pt x="247" y="63"/>
                  <a:pt x="245" y="64"/>
                </a:cubicBezTo>
                <a:cubicBezTo>
                  <a:pt x="241" y="64"/>
                  <a:pt x="241" y="64"/>
                  <a:pt x="241" y="64"/>
                </a:cubicBezTo>
                <a:cubicBezTo>
                  <a:pt x="238" y="64"/>
                  <a:pt x="231" y="61"/>
                  <a:pt x="220" y="55"/>
                </a:cubicBezTo>
                <a:cubicBezTo>
                  <a:pt x="218" y="54"/>
                  <a:pt x="216" y="53"/>
                  <a:pt x="215" y="53"/>
                </a:cubicBezTo>
                <a:cubicBezTo>
                  <a:pt x="214" y="52"/>
                  <a:pt x="210" y="50"/>
                  <a:pt x="205" y="45"/>
                </a:cubicBezTo>
                <a:cubicBezTo>
                  <a:pt x="203" y="43"/>
                  <a:pt x="203" y="43"/>
                  <a:pt x="203" y="43"/>
                </a:cubicBezTo>
                <a:cubicBezTo>
                  <a:pt x="202" y="43"/>
                  <a:pt x="202" y="43"/>
                  <a:pt x="202" y="43"/>
                </a:cubicBezTo>
                <a:cubicBezTo>
                  <a:pt x="202" y="43"/>
                  <a:pt x="201" y="44"/>
                  <a:pt x="200" y="45"/>
                </a:cubicBezTo>
                <a:cubicBezTo>
                  <a:pt x="199" y="46"/>
                  <a:pt x="198" y="48"/>
                  <a:pt x="196" y="48"/>
                </a:cubicBezTo>
                <a:cubicBezTo>
                  <a:pt x="191" y="49"/>
                  <a:pt x="184" y="44"/>
                  <a:pt x="182" y="40"/>
                </a:cubicBezTo>
                <a:cubicBezTo>
                  <a:pt x="182" y="40"/>
                  <a:pt x="182" y="39"/>
                  <a:pt x="182" y="39"/>
                </a:cubicBezTo>
                <a:cubicBezTo>
                  <a:pt x="182" y="40"/>
                  <a:pt x="181" y="40"/>
                  <a:pt x="181" y="40"/>
                </a:cubicBezTo>
                <a:cubicBezTo>
                  <a:pt x="180" y="40"/>
                  <a:pt x="178" y="40"/>
                  <a:pt x="175" y="40"/>
                </a:cubicBezTo>
                <a:cubicBezTo>
                  <a:pt x="172" y="39"/>
                  <a:pt x="171" y="38"/>
                  <a:pt x="171" y="35"/>
                </a:cubicBezTo>
                <a:cubicBezTo>
                  <a:pt x="171" y="34"/>
                  <a:pt x="171" y="34"/>
                  <a:pt x="171" y="34"/>
                </a:cubicBezTo>
                <a:cubicBezTo>
                  <a:pt x="171" y="32"/>
                  <a:pt x="170" y="28"/>
                  <a:pt x="166" y="25"/>
                </a:cubicBezTo>
                <a:cubicBezTo>
                  <a:pt x="161" y="21"/>
                  <a:pt x="152" y="18"/>
                  <a:pt x="151" y="18"/>
                </a:cubicBezTo>
                <a:cubicBezTo>
                  <a:pt x="150" y="18"/>
                  <a:pt x="148" y="20"/>
                  <a:pt x="146" y="21"/>
                </a:cubicBezTo>
                <a:cubicBezTo>
                  <a:pt x="145" y="23"/>
                  <a:pt x="143" y="25"/>
                  <a:pt x="142" y="25"/>
                </a:cubicBezTo>
                <a:cubicBezTo>
                  <a:pt x="138" y="28"/>
                  <a:pt x="135" y="28"/>
                  <a:pt x="131" y="28"/>
                </a:cubicBezTo>
                <a:cubicBezTo>
                  <a:pt x="129" y="28"/>
                  <a:pt x="128" y="29"/>
                  <a:pt x="126" y="30"/>
                </a:cubicBezTo>
                <a:cubicBezTo>
                  <a:pt x="124" y="31"/>
                  <a:pt x="121" y="33"/>
                  <a:pt x="118" y="34"/>
                </a:cubicBezTo>
                <a:cubicBezTo>
                  <a:pt x="114" y="34"/>
                  <a:pt x="108" y="33"/>
                  <a:pt x="105" y="25"/>
                </a:cubicBezTo>
                <a:cubicBezTo>
                  <a:pt x="105" y="25"/>
                  <a:pt x="104" y="24"/>
                  <a:pt x="94" y="25"/>
                </a:cubicBezTo>
                <a:cubicBezTo>
                  <a:pt x="93" y="25"/>
                  <a:pt x="91" y="25"/>
                  <a:pt x="91" y="25"/>
                </a:cubicBezTo>
                <a:cubicBezTo>
                  <a:pt x="86" y="25"/>
                  <a:pt x="83" y="23"/>
                  <a:pt x="81" y="19"/>
                </a:cubicBezTo>
                <a:cubicBezTo>
                  <a:pt x="81" y="18"/>
                  <a:pt x="80" y="18"/>
                  <a:pt x="77" y="20"/>
                </a:cubicBezTo>
                <a:cubicBezTo>
                  <a:pt x="75" y="20"/>
                  <a:pt x="74" y="21"/>
                  <a:pt x="72" y="21"/>
                </a:cubicBezTo>
                <a:cubicBezTo>
                  <a:pt x="68" y="21"/>
                  <a:pt x="66" y="19"/>
                  <a:pt x="64" y="16"/>
                </a:cubicBezTo>
                <a:cubicBezTo>
                  <a:pt x="63" y="15"/>
                  <a:pt x="63" y="15"/>
                  <a:pt x="63" y="15"/>
                </a:cubicBezTo>
                <a:cubicBezTo>
                  <a:pt x="62" y="13"/>
                  <a:pt x="57" y="13"/>
                  <a:pt x="54" y="14"/>
                </a:cubicBezTo>
                <a:cubicBezTo>
                  <a:pt x="54" y="14"/>
                  <a:pt x="53" y="14"/>
                  <a:pt x="53" y="14"/>
                </a:cubicBezTo>
                <a:cubicBezTo>
                  <a:pt x="49" y="14"/>
                  <a:pt x="44" y="6"/>
                  <a:pt x="42" y="3"/>
                </a:cubicBezTo>
                <a:cubicBezTo>
                  <a:pt x="42" y="2"/>
                  <a:pt x="41" y="1"/>
                  <a:pt x="41" y="0"/>
                </a:cubicBezTo>
                <a:cubicBezTo>
                  <a:pt x="39" y="2"/>
                  <a:pt x="35" y="4"/>
                  <a:pt x="33" y="6"/>
                </a:cubicBezTo>
                <a:cubicBezTo>
                  <a:pt x="32" y="6"/>
                  <a:pt x="32" y="7"/>
                  <a:pt x="32" y="10"/>
                </a:cubicBezTo>
                <a:cubicBezTo>
                  <a:pt x="32" y="11"/>
                  <a:pt x="33" y="12"/>
                  <a:pt x="33" y="12"/>
                </a:cubicBezTo>
                <a:cubicBezTo>
                  <a:pt x="33" y="15"/>
                  <a:pt x="30" y="17"/>
                  <a:pt x="24" y="20"/>
                </a:cubicBezTo>
                <a:cubicBezTo>
                  <a:pt x="24" y="20"/>
                  <a:pt x="23" y="23"/>
                  <a:pt x="23" y="37"/>
                </a:cubicBezTo>
                <a:cubicBezTo>
                  <a:pt x="23" y="38"/>
                  <a:pt x="23" y="38"/>
                  <a:pt x="23" y="38"/>
                </a:cubicBezTo>
                <a:cubicBezTo>
                  <a:pt x="23" y="42"/>
                  <a:pt x="17" y="49"/>
                  <a:pt x="14" y="51"/>
                </a:cubicBezTo>
                <a:cubicBezTo>
                  <a:pt x="10" y="55"/>
                  <a:pt x="8" y="53"/>
                  <a:pt x="5" y="54"/>
                </a:cubicBezTo>
                <a:cubicBezTo>
                  <a:pt x="4" y="54"/>
                  <a:pt x="4" y="56"/>
                  <a:pt x="3" y="57"/>
                </a:cubicBezTo>
                <a:cubicBezTo>
                  <a:pt x="2" y="59"/>
                  <a:pt x="2" y="61"/>
                  <a:pt x="0" y="62"/>
                </a:cubicBezTo>
                <a:cubicBezTo>
                  <a:pt x="0" y="63"/>
                  <a:pt x="0" y="65"/>
                  <a:pt x="0" y="65"/>
                </a:cubicBezTo>
                <a:cubicBezTo>
                  <a:pt x="2" y="65"/>
                  <a:pt x="2" y="65"/>
                  <a:pt x="2" y="65"/>
                </a:cubicBezTo>
                <a:cubicBezTo>
                  <a:pt x="5" y="66"/>
                  <a:pt x="13" y="67"/>
                  <a:pt x="13" y="74"/>
                </a:cubicBezTo>
                <a:cubicBezTo>
                  <a:pt x="14" y="76"/>
                  <a:pt x="13" y="77"/>
                  <a:pt x="13" y="79"/>
                </a:cubicBezTo>
                <a:cubicBezTo>
                  <a:pt x="13" y="82"/>
                  <a:pt x="13" y="84"/>
                  <a:pt x="15" y="8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249"/>
          <p:cNvSpPr>
            <a:spLocks/>
          </p:cNvSpPr>
          <p:nvPr/>
        </p:nvSpPr>
        <p:spPr bwMode="auto">
          <a:xfrm>
            <a:off x="5944583" y="5089444"/>
            <a:ext cx="305203" cy="336145"/>
          </a:xfrm>
          <a:custGeom>
            <a:avLst/>
            <a:gdLst>
              <a:gd name="T0" fmla="*/ 14 w 108"/>
              <a:gd name="T1" fmla="*/ 27 h 119"/>
              <a:gd name="T2" fmla="*/ 5 w 108"/>
              <a:gd name="T3" fmla="*/ 28 h 119"/>
              <a:gd name="T4" fmla="*/ 4 w 108"/>
              <a:gd name="T5" fmla="*/ 29 h 119"/>
              <a:gd name="T6" fmla="*/ 0 w 108"/>
              <a:gd name="T7" fmla="*/ 33 h 119"/>
              <a:gd name="T8" fmla="*/ 13 w 108"/>
              <a:gd name="T9" fmla="*/ 41 h 119"/>
              <a:gd name="T10" fmla="*/ 17 w 108"/>
              <a:gd name="T11" fmla="*/ 52 h 119"/>
              <a:gd name="T12" fmla="*/ 17 w 108"/>
              <a:gd name="T13" fmla="*/ 53 h 119"/>
              <a:gd name="T14" fmla="*/ 22 w 108"/>
              <a:gd name="T15" fmla="*/ 57 h 119"/>
              <a:gd name="T16" fmla="*/ 28 w 108"/>
              <a:gd name="T17" fmla="*/ 63 h 119"/>
              <a:gd name="T18" fmla="*/ 28 w 108"/>
              <a:gd name="T19" fmla="*/ 66 h 119"/>
              <a:gd name="T20" fmla="*/ 34 w 108"/>
              <a:gd name="T21" fmla="*/ 69 h 119"/>
              <a:gd name="T22" fmla="*/ 38 w 108"/>
              <a:gd name="T23" fmla="*/ 86 h 119"/>
              <a:gd name="T24" fmla="*/ 42 w 108"/>
              <a:gd name="T25" fmla="*/ 93 h 119"/>
              <a:gd name="T26" fmla="*/ 45 w 108"/>
              <a:gd name="T27" fmla="*/ 99 h 119"/>
              <a:gd name="T28" fmla="*/ 47 w 108"/>
              <a:gd name="T29" fmla="*/ 113 h 119"/>
              <a:gd name="T30" fmla="*/ 59 w 108"/>
              <a:gd name="T31" fmla="*/ 119 h 119"/>
              <a:gd name="T32" fmla="*/ 66 w 108"/>
              <a:gd name="T33" fmla="*/ 114 h 119"/>
              <a:gd name="T34" fmla="*/ 73 w 108"/>
              <a:gd name="T35" fmla="*/ 113 h 119"/>
              <a:gd name="T36" fmla="*/ 76 w 108"/>
              <a:gd name="T37" fmla="*/ 113 h 119"/>
              <a:gd name="T38" fmla="*/ 79 w 108"/>
              <a:gd name="T39" fmla="*/ 110 h 119"/>
              <a:gd name="T40" fmla="*/ 81 w 108"/>
              <a:gd name="T41" fmla="*/ 108 h 119"/>
              <a:gd name="T42" fmla="*/ 79 w 108"/>
              <a:gd name="T43" fmla="*/ 102 h 119"/>
              <a:gd name="T44" fmla="*/ 78 w 108"/>
              <a:gd name="T45" fmla="*/ 101 h 119"/>
              <a:gd name="T46" fmla="*/ 78 w 108"/>
              <a:gd name="T47" fmla="*/ 98 h 119"/>
              <a:gd name="T48" fmla="*/ 91 w 108"/>
              <a:gd name="T49" fmla="*/ 92 h 119"/>
              <a:gd name="T50" fmla="*/ 92 w 108"/>
              <a:gd name="T51" fmla="*/ 91 h 119"/>
              <a:gd name="T52" fmla="*/ 95 w 108"/>
              <a:gd name="T53" fmla="*/ 82 h 119"/>
              <a:gd name="T54" fmla="*/ 103 w 108"/>
              <a:gd name="T55" fmla="*/ 77 h 119"/>
              <a:gd name="T56" fmla="*/ 107 w 108"/>
              <a:gd name="T57" fmla="*/ 77 h 119"/>
              <a:gd name="T58" fmla="*/ 105 w 108"/>
              <a:gd name="T59" fmla="*/ 70 h 119"/>
              <a:gd name="T60" fmla="*/ 103 w 108"/>
              <a:gd name="T61" fmla="*/ 64 h 119"/>
              <a:gd name="T62" fmla="*/ 105 w 108"/>
              <a:gd name="T63" fmla="*/ 58 h 119"/>
              <a:gd name="T64" fmla="*/ 95 w 108"/>
              <a:gd name="T65" fmla="*/ 52 h 119"/>
              <a:gd name="T66" fmla="*/ 85 w 108"/>
              <a:gd name="T67" fmla="*/ 34 h 119"/>
              <a:gd name="T68" fmla="*/ 80 w 108"/>
              <a:gd name="T69" fmla="*/ 10 h 119"/>
              <a:gd name="T70" fmla="*/ 80 w 108"/>
              <a:gd name="T71" fmla="*/ 10 h 119"/>
              <a:gd name="T72" fmla="*/ 65 w 108"/>
              <a:gd name="T73" fmla="*/ 4 h 119"/>
              <a:gd name="T74" fmla="*/ 48 w 108"/>
              <a:gd name="T75" fmla="*/ 2 h 119"/>
              <a:gd name="T76" fmla="*/ 45 w 108"/>
              <a:gd name="T77" fmla="*/ 0 h 119"/>
              <a:gd name="T78" fmla="*/ 43 w 108"/>
              <a:gd name="T79" fmla="*/ 3 h 119"/>
              <a:gd name="T80" fmla="*/ 42 w 108"/>
              <a:gd name="T81" fmla="*/ 6 h 119"/>
              <a:gd name="T82" fmla="*/ 35 w 108"/>
              <a:gd name="T83" fmla="*/ 19 h 119"/>
              <a:gd name="T84" fmla="*/ 32 w 108"/>
              <a:gd name="T85" fmla="*/ 17 h 119"/>
              <a:gd name="T86" fmla="*/ 25 w 108"/>
              <a:gd name="T87" fmla="*/ 12 h 119"/>
              <a:gd name="T88" fmla="*/ 22 w 108"/>
              <a:gd name="T89" fmla="*/ 12 h 119"/>
              <a:gd name="T90" fmla="*/ 17 w 108"/>
              <a:gd name="T91" fmla="*/ 12 h 119"/>
              <a:gd name="T92" fmla="*/ 18 w 108"/>
              <a:gd name="T93" fmla="*/ 16 h 119"/>
              <a:gd name="T94" fmla="*/ 18 w 108"/>
              <a:gd name="T95" fmla="*/ 26 h 119"/>
              <a:gd name="T96" fmla="*/ 14 w 108"/>
              <a:gd name="T97" fmla="*/ 2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19">
                <a:moveTo>
                  <a:pt x="14" y="27"/>
                </a:moveTo>
                <a:cubicBezTo>
                  <a:pt x="8" y="26"/>
                  <a:pt x="7" y="27"/>
                  <a:pt x="5" y="28"/>
                </a:cubicBezTo>
                <a:cubicBezTo>
                  <a:pt x="4" y="29"/>
                  <a:pt x="4" y="29"/>
                  <a:pt x="4" y="29"/>
                </a:cubicBezTo>
                <a:cubicBezTo>
                  <a:pt x="3" y="30"/>
                  <a:pt x="2" y="32"/>
                  <a:pt x="0" y="33"/>
                </a:cubicBezTo>
                <a:cubicBezTo>
                  <a:pt x="2" y="36"/>
                  <a:pt x="8" y="39"/>
                  <a:pt x="13" y="41"/>
                </a:cubicBezTo>
                <a:cubicBezTo>
                  <a:pt x="18" y="42"/>
                  <a:pt x="17" y="49"/>
                  <a:pt x="17" y="52"/>
                </a:cubicBezTo>
                <a:cubicBezTo>
                  <a:pt x="17" y="53"/>
                  <a:pt x="17" y="53"/>
                  <a:pt x="17" y="53"/>
                </a:cubicBezTo>
                <a:cubicBezTo>
                  <a:pt x="17" y="55"/>
                  <a:pt x="19" y="57"/>
                  <a:pt x="22" y="57"/>
                </a:cubicBezTo>
                <a:cubicBezTo>
                  <a:pt x="27" y="58"/>
                  <a:pt x="28" y="61"/>
                  <a:pt x="28" y="63"/>
                </a:cubicBezTo>
                <a:cubicBezTo>
                  <a:pt x="28" y="64"/>
                  <a:pt x="28" y="65"/>
                  <a:pt x="28" y="66"/>
                </a:cubicBezTo>
                <a:cubicBezTo>
                  <a:pt x="29" y="67"/>
                  <a:pt x="31" y="68"/>
                  <a:pt x="34" y="69"/>
                </a:cubicBezTo>
                <a:cubicBezTo>
                  <a:pt x="37" y="69"/>
                  <a:pt x="38" y="74"/>
                  <a:pt x="38" y="86"/>
                </a:cubicBezTo>
                <a:cubicBezTo>
                  <a:pt x="38" y="88"/>
                  <a:pt x="40" y="91"/>
                  <a:pt x="42" y="93"/>
                </a:cubicBezTo>
                <a:cubicBezTo>
                  <a:pt x="43" y="95"/>
                  <a:pt x="45" y="97"/>
                  <a:pt x="45" y="99"/>
                </a:cubicBezTo>
                <a:cubicBezTo>
                  <a:pt x="46" y="102"/>
                  <a:pt x="47" y="109"/>
                  <a:pt x="47" y="113"/>
                </a:cubicBezTo>
                <a:cubicBezTo>
                  <a:pt x="54" y="114"/>
                  <a:pt x="57" y="117"/>
                  <a:pt x="59" y="119"/>
                </a:cubicBezTo>
                <a:cubicBezTo>
                  <a:pt x="61" y="118"/>
                  <a:pt x="64" y="115"/>
                  <a:pt x="66" y="114"/>
                </a:cubicBezTo>
                <a:cubicBezTo>
                  <a:pt x="69" y="112"/>
                  <a:pt x="71" y="112"/>
                  <a:pt x="73" y="113"/>
                </a:cubicBezTo>
                <a:cubicBezTo>
                  <a:pt x="74" y="113"/>
                  <a:pt x="75" y="113"/>
                  <a:pt x="76" y="113"/>
                </a:cubicBezTo>
                <a:cubicBezTo>
                  <a:pt x="77" y="113"/>
                  <a:pt x="78" y="112"/>
                  <a:pt x="79" y="110"/>
                </a:cubicBezTo>
                <a:cubicBezTo>
                  <a:pt x="80" y="109"/>
                  <a:pt x="80" y="108"/>
                  <a:pt x="81" y="108"/>
                </a:cubicBezTo>
                <a:cubicBezTo>
                  <a:pt x="81" y="106"/>
                  <a:pt x="80" y="103"/>
                  <a:pt x="79" y="102"/>
                </a:cubicBezTo>
                <a:cubicBezTo>
                  <a:pt x="79" y="102"/>
                  <a:pt x="78" y="101"/>
                  <a:pt x="78" y="101"/>
                </a:cubicBezTo>
                <a:cubicBezTo>
                  <a:pt x="78" y="100"/>
                  <a:pt x="78" y="99"/>
                  <a:pt x="78" y="98"/>
                </a:cubicBezTo>
                <a:cubicBezTo>
                  <a:pt x="79" y="96"/>
                  <a:pt x="83" y="94"/>
                  <a:pt x="91" y="92"/>
                </a:cubicBezTo>
                <a:cubicBezTo>
                  <a:pt x="92" y="91"/>
                  <a:pt x="92" y="91"/>
                  <a:pt x="92" y="91"/>
                </a:cubicBezTo>
                <a:cubicBezTo>
                  <a:pt x="93" y="90"/>
                  <a:pt x="95" y="85"/>
                  <a:pt x="95" y="82"/>
                </a:cubicBezTo>
                <a:cubicBezTo>
                  <a:pt x="95" y="79"/>
                  <a:pt x="100" y="78"/>
                  <a:pt x="103" y="77"/>
                </a:cubicBezTo>
                <a:cubicBezTo>
                  <a:pt x="105" y="77"/>
                  <a:pt x="106" y="77"/>
                  <a:pt x="107" y="77"/>
                </a:cubicBezTo>
                <a:cubicBezTo>
                  <a:pt x="108" y="76"/>
                  <a:pt x="106" y="72"/>
                  <a:pt x="105" y="70"/>
                </a:cubicBezTo>
                <a:cubicBezTo>
                  <a:pt x="103" y="67"/>
                  <a:pt x="103" y="66"/>
                  <a:pt x="103" y="64"/>
                </a:cubicBezTo>
                <a:cubicBezTo>
                  <a:pt x="103" y="63"/>
                  <a:pt x="103" y="60"/>
                  <a:pt x="105" y="58"/>
                </a:cubicBezTo>
                <a:cubicBezTo>
                  <a:pt x="103" y="56"/>
                  <a:pt x="98" y="53"/>
                  <a:pt x="95" y="52"/>
                </a:cubicBezTo>
                <a:cubicBezTo>
                  <a:pt x="90" y="50"/>
                  <a:pt x="86" y="35"/>
                  <a:pt x="85" y="34"/>
                </a:cubicBezTo>
                <a:cubicBezTo>
                  <a:pt x="84" y="30"/>
                  <a:pt x="82" y="16"/>
                  <a:pt x="80" y="10"/>
                </a:cubicBezTo>
                <a:cubicBezTo>
                  <a:pt x="80" y="10"/>
                  <a:pt x="80" y="10"/>
                  <a:pt x="80" y="10"/>
                </a:cubicBezTo>
                <a:cubicBezTo>
                  <a:pt x="76" y="10"/>
                  <a:pt x="70" y="7"/>
                  <a:pt x="65" y="4"/>
                </a:cubicBezTo>
                <a:cubicBezTo>
                  <a:pt x="63" y="4"/>
                  <a:pt x="52" y="4"/>
                  <a:pt x="48" y="2"/>
                </a:cubicBezTo>
                <a:cubicBezTo>
                  <a:pt x="47" y="2"/>
                  <a:pt x="46" y="1"/>
                  <a:pt x="45" y="0"/>
                </a:cubicBezTo>
                <a:cubicBezTo>
                  <a:pt x="45" y="1"/>
                  <a:pt x="44" y="2"/>
                  <a:pt x="43" y="3"/>
                </a:cubicBezTo>
                <a:cubicBezTo>
                  <a:pt x="43" y="4"/>
                  <a:pt x="43" y="5"/>
                  <a:pt x="42" y="6"/>
                </a:cubicBezTo>
                <a:cubicBezTo>
                  <a:pt x="39" y="15"/>
                  <a:pt x="37" y="19"/>
                  <a:pt x="35" y="19"/>
                </a:cubicBezTo>
                <a:cubicBezTo>
                  <a:pt x="34" y="19"/>
                  <a:pt x="33" y="19"/>
                  <a:pt x="32" y="17"/>
                </a:cubicBezTo>
                <a:cubicBezTo>
                  <a:pt x="31" y="15"/>
                  <a:pt x="27" y="12"/>
                  <a:pt x="25" y="12"/>
                </a:cubicBezTo>
                <a:cubicBezTo>
                  <a:pt x="25" y="12"/>
                  <a:pt x="23" y="12"/>
                  <a:pt x="22" y="12"/>
                </a:cubicBezTo>
                <a:cubicBezTo>
                  <a:pt x="21" y="12"/>
                  <a:pt x="17" y="11"/>
                  <a:pt x="17" y="12"/>
                </a:cubicBezTo>
                <a:cubicBezTo>
                  <a:pt x="17" y="13"/>
                  <a:pt x="17" y="15"/>
                  <a:pt x="18" y="16"/>
                </a:cubicBezTo>
                <a:cubicBezTo>
                  <a:pt x="19" y="20"/>
                  <a:pt x="20" y="24"/>
                  <a:pt x="18" y="26"/>
                </a:cubicBezTo>
                <a:cubicBezTo>
                  <a:pt x="18" y="27"/>
                  <a:pt x="16" y="28"/>
                  <a:pt x="14" y="2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250"/>
          <p:cNvSpPr>
            <a:spLocks/>
          </p:cNvSpPr>
          <p:nvPr/>
        </p:nvSpPr>
        <p:spPr bwMode="auto">
          <a:xfrm>
            <a:off x="5761742" y="5422776"/>
            <a:ext cx="316454" cy="392404"/>
          </a:xfrm>
          <a:custGeom>
            <a:avLst/>
            <a:gdLst>
              <a:gd name="T0" fmla="*/ 49 w 112"/>
              <a:gd name="T1" fmla="*/ 104 h 139"/>
              <a:gd name="T2" fmla="*/ 68 w 112"/>
              <a:gd name="T3" fmla="*/ 120 h 139"/>
              <a:gd name="T4" fmla="*/ 71 w 112"/>
              <a:gd name="T5" fmla="*/ 131 h 139"/>
              <a:gd name="T6" fmla="*/ 75 w 112"/>
              <a:gd name="T7" fmla="*/ 139 h 139"/>
              <a:gd name="T8" fmla="*/ 86 w 112"/>
              <a:gd name="T9" fmla="*/ 132 h 139"/>
              <a:gd name="T10" fmla="*/ 85 w 112"/>
              <a:gd name="T11" fmla="*/ 129 h 139"/>
              <a:gd name="T12" fmla="*/ 84 w 112"/>
              <a:gd name="T13" fmla="*/ 125 h 139"/>
              <a:gd name="T14" fmla="*/ 84 w 112"/>
              <a:gd name="T15" fmla="*/ 122 h 139"/>
              <a:gd name="T16" fmla="*/ 91 w 112"/>
              <a:gd name="T17" fmla="*/ 120 h 139"/>
              <a:gd name="T18" fmla="*/ 94 w 112"/>
              <a:gd name="T19" fmla="*/ 120 h 139"/>
              <a:gd name="T20" fmla="*/ 94 w 112"/>
              <a:gd name="T21" fmla="*/ 116 h 139"/>
              <a:gd name="T22" fmla="*/ 94 w 112"/>
              <a:gd name="T23" fmla="*/ 112 h 139"/>
              <a:gd name="T24" fmla="*/ 100 w 112"/>
              <a:gd name="T25" fmla="*/ 107 h 139"/>
              <a:gd name="T26" fmla="*/ 101 w 112"/>
              <a:gd name="T27" fmla="*/ 107 h 139"/>
              <a:gd name="T28" fmla="*/ 101 w 112"/>
              <a:gd name="T29" fmla="*/ 101 h 139"/>
              <a:gd name="T30" fmla="*/ 100 w 112"/>
              <a:gd name="T31" fmla="*/ 92 h 139"/>
              <a:gd name="T32" fmla="*/ 100 w 112"/>
              <a:gd name="T33" fmla="*/ 87 h 139"/>
              <a:gd name="T34" fmla="*/ 102 w 112"/>
              <a:gd name="T35" fmla="*/ 82 h 139"/>
              <a:gd name="T36" fmla="*/ 109 w 112"/>
              <a:gd name="T37" fmla="*/ 80 h 139"/>
              <a:gd name="T38" fmla="*/ 110 w 112"/>
              <a:gd name="T39" fmla="*/ 80 h 139"/>
              <a:gd name="T40" fmla="*/ 111 w 112"/>
              <a:gd name="T41" fmla="*/ 76 h 139"/>
              <a:gd name="T42" fmla="*/ 112 w 112"/>
              <a:gd name="T43" fmla="*/ 72 h 139"/>
              <a:gd name="T44" fmla="*/ 109 w 112"/>
              <a:gd name="T45" fmla="*/ 68 h 139"/>
              <a:gd name="T46" fmla="*/ 106 w 112"/>
              <a:gd name="T47" fmla="*/ 66 h 139"/>
              <a:gd name="T48" fmla="*/ 105 w 112"/>
              <a:gd name="T49" fmla="*/ 62 h 139"/>
              <a:gd name="T50" fmla="*/ 109 w 112"/>
              <a:gd name="T51" fmla="*/ 59 h 139"/>
              <a:gd name="T52" fmla="*/ 111 w 112"/>
              <a:gd name="T53" fmla="*/ 57 h 139"/>
              <a:gd name="T54" fmla="*/ 109 w 112"/>
              <a:gd name="T55" fmla="*/ 49 h 139"/>
              <a:gd name="T56" fmla="*/ 108 w 112"/>
              <a:gd name="T57" fmla="*/ 49 h 139"/>
              <a:gd name="T58" fmla="*/ 108 w 112"/>
              <a:gd name="T59" fmla="*/ 47 h 139"/>
              <a:gd name="T60" fmla="*/ 105 w 112"/>
              <a:gd name="T61" fmla="*/ 40 h 139"/>
              <a:gd name="T62" fmla="*/ 104 w 112"/>
              <a:gd name="T63" fmla="*/ 38 h 139"/>
              <a:gd name="T64" fmla="*/ 91 w 112"/>
              <a:gd name="T65" fmla="*/ 27 h 139"/>
              <a:gd name="T66" fmla="*/ 85 w 112"/>
              <a:gd name="T67" fmla="*/ 23 h 139"/>
              <a:gd name="T68" fmla="*/ 72 w 112"/>
              <a:gd name="T69" fmla="*/ 21 h 139"/>
              <a:gd name="T70" fmla="*/ 56 w 112"/>
              <a:gd name="T71" fmla="*/ 19 h 139"/>
              <a:gd name="T72" fmla="*/ 52 w 112"/>
              <a:gd name="T73" fmla="*/ 18 h 139"/>
              <a:gd name="T74" fmla="*/ 47 w 112"/>
              <a:gd name="T75" fmla="*/ 8 h 139"/>
              <a:gd name="T76" fmla="*/ 40 w 112"/>
              <a:gd name="T77" fmla="*/ 0 h 139"/>
              <a:gd name="T78" fmla="*/ 39 w 112"/>
              <a:gd name="T79" fmla="*/ 1 h 139"/>
              <a:gd name="T80" fmla="*/ 36 w 112"/>
              <a:gd name="T81" fmla="*/ 3 h 139"/>
              <a:gd name="T82" fmla="*/ 28 w 112"/>
              <a:gd name="T83" fmla="*/ 5 h 139"/>
              <a:gd name="T84" fmla="*/ 24 w 112"/>
              <a:gd name="T85" fmla="*/ 4 h 139"/>
              <a:gd name="T86" fmla="*/ 8 w 112"/>
              <a:gd name="T87" fmla="*/ 0 h 139"/>
              <a:gd name="T88" fmla="*/ 7 w 112"/>
              <a:gd name="T89" fmla="*/ 0 h 139"/>
              <a:gd name="T90" fmla="*/ 2 w 112"/>
              <a:gd name="T91" fmla="*/ 6 h 139"/>
              <a:gd name="T92" fmla="*/ 1 w 112"/>
              <a:gd name="T93" fmla="*/ 14 h 139"/>
              <a:gd name="T94" fmla="*/ 15 w 112"/>
              <a:gd name="T95" fmla="*/ 29 h 139"/>
              <a:gd name="T96" fmla="*/ 20 w 112"/>
              <a:gd name="T97" fmla="*/ 45 h 139"/>
              <a:gd name="T98" fmla="*/ 46 w 112"/>
              <a:gd name="T99" fmla="*/ 65 h 139"/>
              <a:gd name="T100" fmla="*/ 51 w 112"/>
              <a:gd name="T101" fmla="*/ 87 h 139"/>
              <a:gd name="T102" fmla="*/ 49 w 112"/>
              <a:gd name="T103"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39">
                <a:moveTo>
                  <a:pt x="49" y="104"/>
                </a:moveTo>
                <a:cubicBezTo>
                  <a:pt x="51" y="108"/>
                  <a:pt x="66" y="116"/>
                  <a:pt x="68" y="120"/>
                </a:cubicBezTo>
                <a:cubicBezTo>
                  <a:pt x="70" y="124"/>
                  <a:pt x="70" y="129"/>
                  <a:pt x="71" y="131"/>
                </a:cubicBezTo>
                <a:cubicBezTo>
                  <a:pt x="72" y="134"/>
                  <a:pt x="72" y="137"/>
                  <a:pt x="75" y="139"/>
                </a:cubicBezTo>
                <a:cubicBezTo>
                  <a:pt x="76" y="139"/>
                  <a:pt x="83" y="133"/>
                  <a:pt x="86" y="132"/>
                </a:cubicBezTo>
                <a:cubicBezTo>
                  <a:pt x="86" y="131"/>
                  <a:pt x="86" y="130"/>
                  <a:pt x="85" y="129"/>
                </a:cubicBezTo>
                <a:cubicBezTo>
                  <a:pt x="85" y="127"/>
                  <a:pt x="84" y="126"/>
                  <a:pt x="84" y="125"/>
                </a:cubicBezTo>
                <a:cubicBezTo>
                  <a:pt x="83" y="123"/>
                  <a:pt x="84" y="122"/>
                  <a:pt x="84" y="122"/>
                </a:cubicBezTo>
                <a:cubicBezTo>
                  <a:pt x="86" y="120"/>
                  <a:pt x="88" y="120"/>
                  <a:pt x="91" y="120"/>
                </a:cubicBezTo>
                <a:cubicBezTo>
                  <a:pt x="92" y="120"/>
                  <a:pt x="93" y="120"/>
                  <a:pt x="94" y="120"/>
                </a:cubicBezTo>
                <a:cubicBezTo>
                  <a:pt x="94" y="120"/>
                  <a:pt x="94" y="117"/>
                  <a:pt x="94" y="116"/>
                </a:cubicBezTo>
                <a:cubicBezTo>
                  <a:pt x="94" y="115"/>
                  <a:pt x="94" y="114"/>
                  <a:pt x="94" y="112"/>
                </a:cubicBezTo>
                <a:cubicBezTo>
                  <a:pt x="94" y="108"/>
                  <a:pt x="98" y="107"/>
                  <a:pt x="100" y="107"/>
                </a:cubicBezTo>
                <a:cubicBezTo>
                  <a:pt x="100" y="107"/>
                  <a:pt x="101" y="107"/>
                  <a:pt x="101" y="107"/>
                </a:cubicBezTo>
                <a:cubicBezTo>
                  <a:pt x="102" y="105"/>
                  <a:pt x="101" y="103"/>
                  <a:pt x="101" y="101"/>
                </a:cubicBezTo>
                <a:cubicBezTo>
                  <a:pt x="99" y="99"/>
                  <a:pt x="100" y="96"/>
                  <a:pt x="100" y="92"/>
                </a:cubicBezTo>
                <a:cubicBezTo>
                  <a:pt x="100" y="91"/>
                  <a:pt x="100" y="89"/>
                  <a:pt x="100" y="87"/>
                </a:cubicBezTo>
                <a:cubicBezTo>
                  <a:pt x="100" y="85"/>
                  <a:pt x="101" y="83"/>
                  <a:pt x="102" y="82"/>
                </a:cubicBezTo>
                <a:cubicBezTo>
                  <a:pt x="104" y="80"/>
                  <a:pt x="107" y="80"/>
                  <a:pt x="109" y="80"/>
                </a:cubicBezTo>
                <a:cubicBezTo>
                  <a:pt x="110" y="80"/>
                  <a:pt x="110" y="80"/>
                  <a:pt x="110" y="80"/>
                </a:cubicBezTo>
                <a:cubicBezTo>
                  <a:pt x="111" y="80"/>
                  <a:pt x="111" y="77"/>
                  <a:pt x="111" y="76"/>
                </a:cubicBezTo>
                <a:cubicBezTo>
                  <a:pt x="112" y="74"/>
                  <a:pt x="112" y="73"/>
                  <a:pt x="112" y="72"/>
                </a:cubicBezTo>
                <a:cubicBezTo>
                  <a:pt x="112" y="71"/>
                  <a:pt x="110" y="69"/>
                  <a:pt x="109" y="68"/>
                </a:cubicBezTo>
                <a:cubicBezTo>
                  <a:pt x="108" y="67"/>
                  <a:pt x="107" y="67"/>
                  <a:pt x="106" y="66"/>
                </a:cubicBezTo>
                <a:cubicBezTo>
                  <a:pt x="105" y="65"/>
                  <a:pt x="105" y="64"/>
                  <a:pt x="105" y="62"/>
                </a:cubicBezTo>
                <a:cubicBezTo>
                  <a:pt x="105" y="60"/>
                  <a:pt x="107" y="60"/>
                  <a:pt x="109" y="59"/>
                </a:cubicBezTo>
                <a:cubicBezTo>
                  <a:pt x="110" y="58"/>
                  <a:pt x="111" y="58"/>
                  <a:pt x="111" y="57"/>
                </a:cubicBezTo>
                <a:cubicBezTo>
                  <a:pt x="111" y="57"/>
                  <a:pt x="111" y="55"/>
                  <a:pt x="109" y="49"/>
                </a:cubicBezTo>
                <a:cubicBezTo>
                  <a:pt x="109" y="49"/>
                  <a:pt x="109" y="49"/>
                  <a:pt x="108" y="49"/>
                </a:cubicBezTo>
                <a:cubicBezTo>
                  <a:pt x="108" y="48"/>
                  <a:pt x="108" y="48"/>
                  <a:pt x="108" y="47"/>
                </a:cubicBezTo>
                <a:cubicBezTo>
                  <a:pt x="108" y="45"/>
                  <a:pt x="107" y="43"/>
                  <a:pt x="105" y="40"/>
                </a:cubicBezTo>
                <a:cubicBezTo>
                  <a:pt x="105" y="39"/>
                  <a:pt x="105" y="38"/>
                  <a:pt x="104" y="38"/>
                </a:cubicBezTo>
                <a:cubicBezTo>
                  <a:pt x="104" y="36"/>
                  <a:pt x="96" y="30"/>
                  <a:pt x="91" y="27"/>
                </a:cubicBezTo>
                <a:cubicBezTo>
                  <a:pt x="89" y="25"/>
                  <a:pt x="86" y="24"/>
                  <a:pt x="85" y="23"/>
                </a:cubicBezTo>
                <a:cubicBezTo>
                  <a:pt x="82" y="20"/>
                  <a:pt x="75" y="20"/>
                  <a:pt x="72" y="21"/>
                </a:cubicBezTo>
                <a:cubicBezTo>
                  <a:pt x="69" y="22"/>
                  <a:pt x="63" y="21"/>
                  <a:pt x="56" y="19"/>
                </a:cubicBezTo>
                <a:cubicBezTo>
                  <a:pt x="54" y="18"/>
                  <a:pt x="53" y="18"/>
                  <a:pt x="52" y="18"/>
                </a:cubicBezTo>
                <a:cubicBezTo>
                  <a:pt x="47" y="17"/>
                  <a:pt x="47" y="12"/>
                  <a:pt x="47" y="8"/>
                </a:cubicBezTo>
                <a:cubicBezTo>
                  <a:pt x="47" y="5"/>
                  <a:pt x="42" y="1"/>
                  <a:pt x="40" y="0"/>
                </a:cubicBezTo>
                <a:cubicBezTo>
                  <a:pt x="40" y="0"/>
                  <a:pt x="39" y="0"/>
                  <a:pt x="39" y="1"/>
                </a:cubicBezTo>
                <a:cubicBezTo>
                  <a:pt x="38" y="2"/>
                  <a:pt x="37" y="3"/>
                  <a:pt x="36" y="3"/>
                </a:cubicBezTo>
                <a:cubicBezTo>
                  <a:pt x="34" y="5"/>
                  <a:pt x="31" y="5"/>
                  <a:pt x="28" y="5"/>
                </a:cubicBezTo>
                <a:cubicBezTo>
                  <a:pt x="27" y="5"/>
                  <a:pt x="26" y="4"/>
                  <a:pt x="24" y="4"/>
                </a:cubicBezTo>
                <a:cubicBezTo>
                  <a:pt x="19" y="4"/>
                  <a:pt x="9" y="1"/>
                  <a:pt x="8" y="0"/>
                </a:cubicBezTo>
                <a:cubicBezTo>
                  <a:pt x="7" y="0"/>
                  <a:pt x="7" y="0"/>
                  <a:pt x="7" y="0"/>
                </a:cubicBezTo>
                <a:cubicBezTo>
                  <a:pt x="5" y="3"/>
                  <a:pt x="3" y="5"/>
                  <a:pt x="2" y="6"/>
                </a:cubicBezTo>
                <a:cubicBezTo>
                  <a:pt x="0" y="8"/>
                  <a:pt x="1" y="11"/>
                  <a:pt x="1" y="14"/>
                </a:cubicBezTo>
                <a:cubicBezTo>
                  <a:pt x="2" y="18"/>
                  <a:pt x="15" y="25"/>
                  <a:pt x="15" y="29"/>
                </a:cubicBezTo>
                <a:cubicBezTo>
                  <a:pt x="15" y="32"/>
                  <a:pt x="17" y="43"/>
                  <a:pt x="20" y="45"/>
                </a:cubicBezTo>
                <a:cubicBezTo>
                  <a:pt x="22" y="47"/>
                  <a:pt x="45" y="62"/>
                  <a:pt x="46" y="65"/>
                </a:cubicBezTo>
                <a:cubicBezTo>
                  <a:pt x="48" y="69"/>
                  <a:pt x="52" y="83"/>
                  <a:pt x="51" y="87"/>
                </a:cubicBezTo>
                <a:cubicBezTo>
                  <a:pt x="50" y="91"/>
                  <a:pt x="48" y="100"/>
                  <a:pt x="49" y="10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9" name="Freeform 251"/>
          <p:cNvSpPr>
            <a:spLocks/>
          </p:cNvSpPr>
          <p:nvPr/>
        </p:nvSpPr>
        <p:spPr bwMode="auto">
          <a:xfrm>
            <a:off x="6050068" y="4839093"/>
            <a:ext cx="382558" cy="267228"/>
          </a:xfrm>
          <a:custGeom>
            <a:avLst/>
            <a:gdLst>
              <a:gd name="T0" fmla="*/ 6 w 136"/>
              <a:gd name="T1" fmla="*/ 56 h 95"/>
              <a:gd name="T2" fmla="*/ 1 w 136"/>
              <a:gd name="T3" fmla="*/ 63 h 95"/>
              <a:gd name="T4" fmla="*/ 2 w 136"/>
              <a:gd name="T5" fmla="*/ 69 h 95"/>
              <a:gd name="T6" fmla="*/ 9 w 136"/>
              <a:gd name="T7" fmla="*/ 78 h 95"/>
              <a:gd name="T8" fmla="*/ 29 w 136"/>
              <a:gd name="T9" fmla="*/ 89 h 95"/>
              <a:gd name="T10" fmla="*/ 43 w 136"/>
              <a:gd name="T11" fmla="*/ 95 h 95"/>
              <a:gd name="T12" fmla="*/ 44 w 136"/>
              <a:gd name="T13" fmla="*/ 94 h 95"/>
              <a:gd name="T14" fmla="*/ 57 w 136"/>
              <a:gd name="T15" fmla="*/ 84 h 95"/>
              <a:gd name="T16" fmla="*/ 72 w 136"/>
              <a:gd name="T17" fmla="*/ 77 h 95"/>
              <a:gd name="T18" fmla="*/ 86 w 136"/>
              <a:gd name="T19" fmla="*/ 78 h 95"/>
              <a:gd name="T20" fmla="*/ 95 w 136"/>
              <a:gd name="T21" fmla="*/ 87 h 95"/>
              <a:gd name="T22" fmla="*/ 100 w 136"/>
              <a:gd name="T23" fmla="*/ 86 h 95"/>
              <a:gd name="T24" fmla="*/ 103 w 136"/>
              <a:gd name="T25" fmla="*/ 73 h 95"/>
              <a:gd name="T26" fmla="*/ 112 w 136"/>
              <a:gd name="T27" fmla="*/ 78 h 95"/>
              <a:gd name="T28" fmla="*/ 127 w 136"/>
              <a:gd name="T29" fmla="*/ 74 h 95"/>
              <a:gd name="T30" fmla="*/ 128 w 136"/>
              <a:gd name="T31" fmla="*/ 63 h 95"/>
              <a:gd name="T32" fmla="*/ 135 w 136"/>
              <a:gd name="T33" fmla="*/ 51 h 95"/>
              <a:gd name="T34" fmla="*/ 119 w 136"/>
              <a:gd name="T35" fmla="*/ 36 h 95"/>
              <a:gd name="T36" fmla="*/ 106 w 136"/>
              <a:gd name="T37" fmla="*/ 24 h 95"/>
              <a:gd name="T38" fmla="*/ 96 w 136"/>
              <a:gd name="T39" fmla="*/ 18 h 95"/>
              <a:gd name="T40" fmla="*/ 95 w 136"/>
              <a:gd name="T41" fmla="*/ 18 h 95"/>
              <a:gd name="T42" fmla="*/ 87 w 136"/>
              <a:gd name="T43" fmla="*/ 18 h 95"/>
              <a:gd name="T44" fmla="*/ 69 w 136"/>
              <a:gd name="T45" fmla="*/ 22 h 95"/>
              <a:gd name="T46" fmla="*/ 52 w 136"/>
              <a:gd name="T47" fmla="*/ 17 h 95"/>
              <a:gd name="T48" fmla="*/ 45 w 136"/>
              <a:gd name="T49" fmla="*/ 16 h 95"/>
              <a:gd name="T50" fmla="*/ 33 w 136"/>
              <a:gd name="T51" fmla="*/ 17 h 95"/>
              <a:gd name="T52" fmla="*/ 28 w 136"/>
              <a:gd name="T53" fmla="*/ 2 h 95"/>
              <a:gd name="T54" fmla="*/ 17 w 136"/>
              <a:gd name="T55" fmla="*/ 2 h 95"/>
              <a:gd name="T56" fmla="*/ 7 w 136"/>
              <a:gd name="T57" fmla="*/ 12 h 95"/>
              <a:gd name="T58" fmla="*/ 4 w 136"/>
              <a:gd name="T59" fmla="*/ 21 h 95"/>
              <a:gd name="T60" fmla="*/ 3 w 136"/>
              <a:gd name="T61" fmla="*/ 28 h 95"/>
              <a:gd name="T62" fmla="*/ 8 w 136"/>
              <a:gd name="T63"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95">
                <a:moveTo>
                  <a:pt x="7" y="45"/>
                </a:moveTo>
                <a:cubicBezTo>
                  <a:pt x="7" y="48"/>
                  <a:pt x="6" y="55"/>
                  <a:pt x="6" y="56"/>
                </a:cubicBezTo>
                <a:cubicBezTo>
                  <a:pt x="6" y="56"/>
                  <a:pt x="6" y="57"/>
                  <a:pt x="6" y="57"/>
                </a:cubicBezTo>
                <a:cubicBezTo>
                  <a:pt x="3" y="59"/>
                  <a:pt x="1" y="62"/>
                  <a:pt x="1" y="63"/>
                </a:cubicBezTo>
                <a:cubicBezTo>
                  <a:pt x="1" y="63"/>
                  <a:pt x="1" y="64"/>
                  <a:pt x="1" y="65"/>
                </a:cubicBezTo>
                <a:cubicBezTo>
                  <a:pt x="1" y="67"/>
                  <a:pt x="0" y="68"/>
                  <a:pt x="2" y="69"/>
                </a:cubicBezTo>
                <a:cubicBezTo>
                  <a:pt x="2" y="70"/>
                  <a:pt x="3" y="70"/>
                  <a:pt x="3" y="70"/>
                </a:cubicBezTo>
                <a:cubicBezTo>
                  <a:pt x="6" y="72"/>
                  <a:pt x="9" y="74"/>
                  <a:pt x="9" y="78"/>
                </a:cubicBezTo>
                <a:cubicBezTo>
                  <a:pt x="9" y="82"/>
                  <a:pt x="10" y="87"/>
                  <a:pt x="12" y="88"/>
                </a:cubicBezTo>
                <a:cubicBezTo>
                  <a:pt x="15" y="89"/>
                  <a:pt x="25" y="89"/>
                  <a:pt x="29" y="89"/>
                </a:cubicBezTo>
                <a:cubicBezTo>
                  <a:pt x="29" y="89"/>
                  <a:pt x="30" y="90"/>
                  <a:pt x="30" y="90"/>
                </a:cubicBezTo>
                <a:cubicBezTo>
                  <a:pt x="36" y="93"/>
                  <a:pt x="42" y="95"/>
                  <a:pt x="43" y="95"/>
                </a:cubicBezTo>
                <a:cubicBezTo>
                  <a:pt x="43" y="95"/>
                  <a:pt x="44" y="95"/>
                  <a:pt x="44" y="95"/>
                </a:cubicBezTo>
                <a:cubicBezTo>
                  <a:pt x="44" y="94"/>
                  <a:pt x="44" y="94"/>
                  <a:pt x="44" y="94"/>
                </a:cubicBezTo>
                <a:cubicBezTo>
                  <a:pt x="48" y="87"/>
                  <a:pt x="51" y="82"/>
                  <a:pt x="55" y="83"/>
                </a:cubicBezTo>
                <a:cubicBezTo>
                  <a:pt x="56" y="83"/>
                  <a:pt x="57" y="84"/>
                  <a:pt x="57" y="84"/>
                </a:cubicBezTo>
                <a:cubicBezTo>
                  <a:pt x="59" y="85"/>
                  <a:pt x="60" y="85"/>
                  <a:pt x="61" y="84"/>
                </a:cubicBezTo>
                <a:cubicBezTo>
                  <a:pt x="64" y="79"/>
                  <a:pt x="68" y="77"/>
                  <a:pt x="72" y="77"/>
                </a:cubicBezTo>
                <a:cubicBezTo>
                  <a:pt x="73" y="77"/>
                  <a:pt x="74" y="77"/>
                  <a:pt x="75" y="76"/>
                </a:cubicBezTo>
                <a:cubicBezTo>
                  <a:pt x="78" y="76"/>
                  <a:pt x="83" y="75"/>
                  <a:pt x="86" y="78"/>
                </a:cubicBezTo>
                <a:cubicBezTo>
                  <a:pt x="86" y="79"/>
                  <a:pt x="87" y="79"/>
                  <a:pt x="88" y="80"/>
                </a:cubicBezTo>
                <a:cubicBezTo>
                  <a:pt x="90" y="82"/>
                  <a:pt x="94" y="87"/>
                  <a:pt x="95" y="87"/>
                </a:cubicBezTo>
                <a:cubicBezTo>
                  <a:pt x="96" y="87"/>
                  <a:pt x="96" y="87"/>
                  <a:pt x="96" y="87"/>
                </a:cubicBezTo>
                <a:cubicBezTo>
                  <a:pt x="97" y="87"/>
                  <a:pt x="100" y="87"/>
                  <a:pt x="100" y="86"/>
                </a:cubicBezTo>
                <a:cubicBezTo>
                  <a:pt x="100" y="85"/>
                  <a:pt x="100" y="85"/>
                  <a:pt x="100" y="85"/>
                </a:cubicBezTo>
                <a:cubicBezTo>
                  <a:pt x="100" y="80"/>
                  <a:pt x="100" y="75"/>
                  <a:pt x="103" y="73"/>
                </a:cubicBezTo>
                <a:cubicBezTo>
                  <a:pt x="104" y="73"/>
                  <a:pt x="106" y="72"/>
                  <a:pt x="107" y="74"/>
                </a:cubicBezTo>
                <a:cubicBezTo>
                  <a:pt x="109" y="75"/>
                  <a:pt x="111" y="77"/>
                  <a:pt x="112" y="78"/>
                </a:cubicBezTo>
                <a:cubicBezTo>
                  <a:pt x="114" y="79"/>
                  <a:pt x="115" y="81"/>
                  <a:pt x="116" y="81"/>
                </a:cubicBezTo>
                <a:cubicBezTo>
                  <a:pt x="117" y="81"/>
                  <a:pt x="122" y="77"/>
                  <a:pt x="127" y="74"/>
                </a:cubicBezTo>
                <a:cubicBezTo>
                  <a:pt x="127" y="72"/>
                  <a:pt x="127" y="70"/>
                  <a:pt x="127" y="67"/>
                </a:cubicBezTo>
                <a:cubicBezTo>
                  <a:pt x="127" y="66"/>
                  <a:pt x="128" y="64"/>
                  <a:pt x="128" y="63"/>
                </a:cubicBezTo>
                <a:cubicBezTo>
                  <a:pt x="128" y="60"/>
                  <a:pt x="130" y="57"/>
                  <a:pt x="132" y="54"/>
                </a:cubicBezTo>
                <a:cubicBezTo>
                  <a:pt x="133" y="53"/>
                  <a:pt x="134" y="52"/>
                  <a:pt x="135" y="51"/>
                </a:cubicBezTo>
                <a:cubicBezTo>
                  <a:pt x="136" y="49"/>
                  <a:pt x="130" y="40"/>
                  <a:pt x="126" y="37"/>
                </a:cubicBezTo>
                <a:cubicBezTo>
                  <a:pt x="124" y="35"/>
                  <a:pt x="122" y="36"/>
                  <a:pt x="119" y="36"/>
                </a:cubicBezTo>
                <a:cubicBezTo>
                  <a:pt x="118" y="36"/>
                  <a:pt x="118" y="36"/>
                  <a:pt x="117" y="36"/>
                </a:cubicBezTo>
                <a:cubicBezTo>
                  <a:pt x="112" y="36"/>
                  <a:pt x="106" y="24"/>
                  <a:pt x="106" y="24"/>
                </a:cubicBezTo>
                <a:cubicBezTo>
                  <a:pt x="105" y="22"/>
                  <a:pt x="101" y="19"/>
                  <a:pt x="99" y="18"/>
                </a:cubicBezTo>
                <a:cubicBezTo>
                  <a:pt x="99" y="18"/>
                  <a:pt x="98" y="18"/>
                  <a:pt x="96" y="18"/>
                </a:cubicBezTo>
                <a:cubicBezTo>
                  <a:pt x="96" y="18"/>
                  <a:pt x="95" y="18"/>
                  <a:pt x="95" y="18"/>
                </a:cubicBezTo>
                <a:cubicBezTo>
                  <a:pt x="95" y="18"/>
                  <a:pt x="95" y="18"/>
                  <a:pt x="95" y="18"/>
                </a:cubicBezTo>
                <a:cubicBezTo>
                  <a:pt x="94" y="18"/>
                  <a:pt x="94" y="18"/>
                  <a:pt x="94" y="18"/>
                </a:cubicBezTo>
                <a:cubicBezTo>
                  <a:pt x="91" y="18"/>
                  <a:pt x="88" y="18"/>
                  <a:pt x="87" y="18"/>
                </a:cubicBezTo>
                <a:cubicBezTo>
                  <a:pt x="85" y="19"/>
                  <a:pt x="77" y="20"/>
                  <a:pt x="74" y="20"/>
                </a:cubicBezTo>
                <a:cubicBezTo>
                  <a:pt x="72" y="20"/>
                  <a:pt x="71" y="21"/>
                  <a:pt x="69" y="22"/>
                </a:cubicBezTo>
                <a:cubicBezTo>
                  <a:pt x="68" y="23"/>
                  <a:pt x="66" y="24"/>
                  <a:pt x="64" y="25"/>
                </a:cubicBezTo>
                <a:cubicBezTo>
                  <a:pt x="60" y="26"/>
                  <a:pt x="55" y="21"/>
                  <a:pt x="52" y="17"/>
                </a:cubicBezTo>
                <a:cubicBezTo>
                  <a:pt x="51" y="17"/>
                  <a:pt x="51" y="16"/>
                  <a:pt x="50" y="16"/>
                </a:cubicBezTo>
                <a:cubicBezTo>
                  <a:pt x="49" y="15"/>
                  <a:pt x="47" y="15"/>
                  <a:pt x="45" y="16"/>
                </a:cubicBezTo>
                <a:cubicBezTo>
                  <a:pt x="44" y="17"/>
                  <a:pt x="43" y="17"/>
                  <a:pt x="42" y="17"/>
                </a:cubicBezTo>
                <a:cubicBezTo>
                  <a:pt x="38" y="18"/>
                  <a:pt x="34" y="17"/>
                  <a:pt x="33" y="17"/>
                </a:cubicBezTo>
                <a:cubicBezTo>
                  <a:pt x="31" y="16"/>
                  <a:pt x="30" y="13"/>
                  <a:pt x="29" y="7"/>
                </a:cubicBezTo>
                <a:cubicBezTo>
                  <a:pt x="29" y="5"/>
                  <a:pt x="28" y="3"/>
                  <a:pt x="28" y="2"/>
                </a:cubicBezTo>
                <a:cubicBezTo>
                  <a:pt x="27" y="0"/>
                  <a:pt x="25" y="0"/>
                  <a:pt x="20" y="1"/>
                </a:cubicBezTo>
                <a:cubicBezTo>
                  <a:pt x="19" y="2"/>
                  <a:pt x="18" y="2"/>
                  <a:pt x="17" y="2"/>
                </a:cubicBezTo>
                <a:cubicBezTo>
                  <a:pt x="15" y="2"/>
                  <a:pt x="11" y="7"/>
                  <a:pt x="9" y="10"/>
                </a:cubicBezTo>
                <a:cubicBezTo>
                  <a:pt x="8" y="11"/>
                  <a:pt x="8" y="12"/>
                  <a:pt x="7" y="12"/>
                </a:cubicBezTo>
                <a:cubicBezTo>
                  <a:pt x="5" y="14"/>
                  <a:pt x="2" y="14"/>
                  <a:pt x="0" y="13"/>
                </a:cubicBezTo>
                <a:cubicBezTo>
                  <a:pt x="2" y="16"/>
                  <a:pt x="4" y="19"/>
                  <a:pt x="4" y="21"/>
                </a:cubicBezTo>
                <a:cubicBezTo>
                  <a:pt x="4" y="23"/>
                  <a:pt x="3" y="24"/>
                  <a:pt x="3" y="25"/>
                </a:cubicBezTo>
                <a:cubicBezTo>
                  <a:pt x="3" y="26"/>
                  <a:pt x="3" y="27"/>
                  <a:pt x="3" y="28"/>
                </a:cubicBezTo>
                <a:cubicBezTo>
                  <a:pt x="5" y="29"/>
                  <a:pt x="9" y="35"/>
                  <a:pt x="9" y="38"/>
                </a:cubicBezTo>
                <a:cubicBezTo>
                  <a:pt x="9" y="39"/>
                  <a:pt x="8" y="41"/>
                  <a:pt x="8" y="42"/>
                </a:cubicBezTo>
                <a:cubicBezTo>
                  <a:pt x="7" y="43"/>
                  <a:pt x="7" y="44"/>
                  <a:pt x="7" y="45"/>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0" name="Freeform 252"/>
          <p:cNvSpPr>
            <a:spLocks/>
          </p:cNvSpPr>
          <p:nvPr/>
        </p:nvSpPr>
        <p:spPr bwMode="auto">
          <a:xfrm>
            <a:off x="5764556" y="5175238"/>
            <a:ext cx="389591" cy="374119"/>
          </a:xfrm>
          <a:custGeom>
            <a:avLst/>
            <a:gdLst>
              <a:gd name="T0" fmla="*/ 19 w 138"/>
              <a:gd name="T1" fmla="*/ 14 h 133"/>
              <a:gd name="T2" fmla="*/ 11 w 138"/>
              <a:gd name="T3" fmla="*/ 16 h 133"/>
              <a:gd name="T4" fmla="*/ 5 w 138"/>
              <a:gd name="T5" fmla="*/ 26 h 133"/>
              <a:gd name="T6" fmla="*/ 2 w 138"/>
              <a:gd name="T7" fmla="*/ 33 h 133"/>
              <a:gd name="T8" fmla="*/ 14 w 138"/>
              <a:gd name="T9" fmla="*/ 58 h 133"/>
              <a:gd name="T10" fmla="*/ 12 w 138"/>
              <a:gd name="T11" fmla="*/ 76 h 133"/>
              <a:gd name="T12" fmla="*/ 8 w 138"/>
              <a:gd name="T13" fmla="*/ 85 h 133"/>
              <a:gd name="T14" fmla="*/ 8 w 138"/>
              <a:gd name="T15" fmla="*/ 85 h 133"/>
              <a:gd name="T16" fmla="*/ 23 w 138"/>
              <a:gd name="T17" fmla="*/ 88 h 133"/>
              <a:gd name="T18" fmla="*/ 27 w 138"/>
              <a:gd name="T19" fmla="*/ 89 h 133"/>
              <a:gd name="T20" fmla="*/ 33 w 138"/>
              <a:gd name="T21" fmla="*/ 88 h 133"/>
              <a:gd name="T22" fmla="*/ 35 w 138"/>
              <a:gd name="T23" fmla="*/ 86 h 133"/>
              <a:gd name="T24" fmla="*/ 41 w 138"/>
              <a:gd name="T25" fmla="*/ 84 h 133"/>
              <a:gd name="T26" fmla="*/ 50 w 138"/>
              <a:gd name="T27" fmla="*/ 96 h 133"/>
              <a:gd name="T28" fmla="*/ 52 w 138"/>
              <a:gd name="T29" fmla="*/ 102 h 133"/>
              <a:gd name="T30" fmla="*/ 56 w 138"/>
              <a:gd name="T31" fmla="*/ 103 h 133"/>
              <a:gd name="T32" fmla="*/ 69 w 138"/>
              <a:gd name="T33" fmla="*/ 105 h 133"/>
              <a:gd name="T34" fmla="*/ 87 w 138"/>
              <a:gd name="T35" fmla="*/ 108 h 133"/>
              <a:gd name="T36" fmla="*/ 93 w 138"/>
              <a:gd name="T37" fmla="*/ 112 h 133"/>
              <a:gd name="T38" fmla="*/ 107 w 138"/>
              <a:gd name="T39" fmla="*/ 124 h 133"/>
              <a:gd name="T40" fmla="*/ 108 w 138"/>
              <a:gd name="T41" fmla="*/ 127 h 133"/>
              <a:gd name="T42" fmla="*/ 111 w 138"/>
              <a:gd name="T43" fmla="*/ 133 h 133"/>
              <a:gd name="T44" fmla="*/ 115 w 138"/>
              <a:gd name="T45" fmla="*/ 132 h 133"/>
              <a:gd name="T46" fmla="*/ 115 w 138"/>
              <a:gd name="T47" fmla="*/ 125 h 133"/>
              <a:gd name="T48" fmla="*/ 115 w 138"/>
              <a:gd name="T49" fmla="*/ 122 h 133"/>
              <a:gd name="T50" fmla="*/ 117 w 138"/>
              <a:gd name="T51" fmla="*/ 117 h 133"/>
              <a:gd name="T52" fmla="*/ 122 w 138"/>
              <a:gd name="T53" fmla="*/ 116 h 133"/>
              <a:gd name="T54" fmla="*/ 132 w 138"/>
              <a:gd name="T55" fmla="*/ 119 h 133"/>
              <a:gd name="T56" fmla="*/ 138 w 138"/>
              <a:gd name="T57" fmla="*/ 112 h 133"/>
              <a:gd name="T58" fmla="*/ 133 w 138"/>
              <a:gd name="T59" fmla="*/ 107 h 133"/>
              <a:gd name="T60" fmla="*/ 123 w 138"/>
              <a:gd name="T61" fmla="*/ 104 h 133"/>
              <a:gd name="T62" fmla="*/ 121 w 138"/>
              <a:gd name="T63" fmla="*/ 103 h 133"/>
              <a:gd name="T64" fmla="*/ 120 w 138"/>
              <a:gd name="T65" fmla="*/ 93 h 133"/>
              <a:gd name="T66" fmla="*/ 108 w 138"/>
              <a:gd name="T67" fmla="*/ 86 h 133"/>
              <a:gd name="T68" fmla="*/ 107 w 138"/>
              <a:gd name="T69" fmla="*/ 84 h 133"/>
              <a:gd name="T70" fmla="*/ 105 w 138"/>
              <a:gd name="T71" fmla="*/ 70 h 133"/>
              <a:gd name="T72" fmla="*/ 102 w 138"/>
              <a:gd name="T73" fmla="*/ 65 h 133"/>
              <a:gd name="T74" fmla="*/ 98 w 138"/>
              <a:gd name="T75" fmla="*/ 56 h 133"/>
              <a:gd name="T76" fmla="*/ 97 w 138"/>
              <a:gd name="T77" fmla="*/ 42 h 133"/>
              <a:gd name="T78" fmla="*/ 89 w 138"/>
              <a:gd name="T79" fmla="*/ 37 h 133"/>
              <a:gd name="T80" fmla="*/ 88 w 138"/>
              <a:gd name="T81" fmla="*/ 34 h 133"/>
              <a:gd name="T82" fmla="*/ 86 w 138"/>
              <a:gd name="T83" fmla="*/ 31 h 133"/>
              <a:gd name="T84" fmla="*/ 77 w 138"/>
              <a:gd name="T85" fmla="*/ 23 h 133"/>
              <a:gd name="T86" fmla="*/ 77 w 138"/>
              <a:gd name="T87" fmla="*/ 22 h 133"/>
              <a:gd name="T88" fmla="*/ 75 w 138"/>
              <a:gd name="T89" fmla="*/ 14 h 133"/>
              <a:gd name="T90" fmla="*/ 61 w 138"/>
              <a:gd name="T91" fmla="*/ 5 h 133"/>
              <a:gd name="T92" fmla="*/ 59 w 138"/>
              <a:gd name="T93" fmla="*/ 5 h 133"/>
              <a:gd name="T94" fmla="*/ 54 w 138"/>
              <a:gd name="T95" fmla="*/ 3 h 133"/>
              <a:gd name="T96" fmla="*/ 47 w 138"/>
              <a:gd name="T97" fmla="*/ 0 h 133"/>
              <a:gd name="T98" fmla="*/ 40 w 138"/>
              <a:gd name="T99" fmla="*/ 3 h 133"/>
              <a:gd name="T100" fmla="*/ 39 w 138"/>
              <a:gd name="T101" fmla="*/ 5 h 133"/>
              <a:gd name="T102" fmla="*/ 33 w 138"/>
              <a:gd name="T103" fmla="*/ 10 h 133"/>
              <a:gd name="T104" fmla="*/ 25 w 138"/>
              <a:gd name="T105" fmla="*/ 11 h 133"/>
              <a:gd name="T106" fmla="*/ 25 w 138"/>
              <a:gd name="T107" fmla="*/ 11 h 133"/>
              <a:gd name="T108" fmla="*/ 23 w 138"/>
              <a:gd name="T109" fmla="*/ 10 h 133"/>
              <a:gd name="T110" fmla="*/ 19 w 138"/>
              <a:gd name="T111" fmla="*/ 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8" h="133">
                <a:moveTo>
                  <a:pt x="19" y="14"/>
                </a:moveTo>
                <a:cubicBezTo>
                  <a:pt x="17" y="15"/>
                  <a:pt x="12" y="14"/>
                  <a:pt x="11" y="16"/>
                </a:cubicBezTo>
                <a:cubicBezTo>
                  <a:pt x="10" y="19"/>
                  <a:pt x="9" y="24"/>
                  <a:pt x="5" y="26"/>
                </a:cubicBezTo>
                <a:cubicBezTo>
                  <a:pt x="1" y="29"/>
                  <a:pt x="0" y="29"/>
                  <a:pt x="2" y="33"/>
                </a:cubicBezTo>
                <a:cubicBezTo>
                  <a:pt x="4" y="37"/>
                  <a:pt x="13" y="53"/>
                  <a:pt x="14" y="58"/>
                </a:cubicBezTo>
                <a:cubicBezTo>
                  <a:pt x="15" y="62"/>
                  <a:pt x="14" y="70"/>
                  <a:pt x="12" y="76"/>
                </a:cubicBezTo>
                <a:cubicBezTo>
                  <a:pt x="12" y="78"/>
                  <a:pt x="10" y="81"/>
                  <a:pt x="8" y="85"/>
                </a:cubicBezTo>
                <a:cubicBezTo>
                  <a:pt x="8" y="85"/>
                  <a:pt x="8" y="85"/>
                  <a:pt x="8" y="85"/>
                </a:cubicBezTo>
                <a:cubicBezTo>
                  <a:pt x="11" y="86"/>
                  <a:pt x="20" y="88"/>
                  <a:pt x="23" y="88"/>
                </a:cubicBezTo>
                <a:cubicBezTo>
                  <a:pt x="25" y="88"/>
                  <a:pt x="26" y="89"/>
                  <a:pt x="27" y="89"/>
                </a:cubicBezTo>
                <a:cubicBezTo>
                  <a:pt x="30" y="89"/>
                  <a:pt x="32" y="89"/>
                  <a:pt x="33" y="88"/>
                </a:cubicBezTo>
                <a:cubicBezTo>
                  <a:pt x="34" y="88"/>
                  <a:pt x="34" y="87"/>
                  <a:pt x="35" y="86"/>
                </a:cubicBezTo>
                <a:cubicBezTo>
                  <a:pt x="36" y="85"/>
                  <a:pt x="38" y="82"/>
                  <a:pt x="41" y="84"/>
                </a:cubicBezTo>
                <a:cubicBezTo>
                  <a:pt x="44" y="86"/>
                  <a:pt x="50" y="91"/>
                  <a:pt x="50" y="96"/>
                </a:cubicBezTo>
                <a:cubicBezTo>
                  <a:pt x="50" y="100"/>
                  <a:pt x="50" y="102"/>
                  <a:pt x="52" y="102"/>
                </a:cubicBezTo>
                <a:cubicBezTo>
                  <a:pt x="53" y="102"/>
                  <a:pt x="54" y="102"/>
                  <a:pt x="56" y="103"/>
                </a:cubicBezTo>
                <a:cubicBezTo>
                  <a:pt x="59" y="104"/>
                  <a:pt x="67" y="106"/>
                  <a:pt x="69" y="105"/>
                </a:cubicBezTo>
                <a:cubicBezTo>
                  <a:pt x="73" y="104"/>
                  <a:pt x="82" y="104"/>
                  <a:pt x="87" y="108"/>
                </a:cubicBezTo>
                <a:cubicBezTo>
                  <a:pt x="88" y="109"/>
                  <a:pt x="90" y="110"/>
                  <a:pt x="93" y="112"/>
                </a:cubicBezTo>
                <a:cubicBezTo>
                  <a:pt x="101" y="118"/>
                  <a:pt x="106" y="122"/>
                  <a:pt x="107" y="124"/>
                </a:cubicBezTo>
                <a:cubicBezTo>
                  <a:pt x="107" y="125"/>
                  <a:pt x="108" y="126"/>
                  <a:pt x="108" y="127"/>
                </a:cubicBezTo>
                <a:cubicBezTo>
                  <a:pt x="109" y="129"/>
                  <a:pt x="110" y="131"/>
                  <a:pt x="111" y="133"/>
                </a:cubicBezTo>
                <a:cubicBezTo>
                  <a:pt x="112" y="133"/>
                  <a:pt x="114" y="132"/>
                  <a:pt x="115" y="132"/>
                </a:cubicBezTo>
                <a:cubicBezTo>
                  <a:pt x="116" y="130"/>
                  <a:pt x="115" y="127"/>
                  <a:pt x="115" y="125"/>
                </a:cubicBezTo>
                <a:cubicBezTo>
                  <a:pt x="115" y="124"/>
                  <a:pt x="115" y="123"/>
                  <a:pt x="115" y="122"/>
                </a:cubicBezTo>
                <a:cubicBezTo>
                  <a:pt x="115" y="119"/>
                  <a:pt x="116" y="118"/>
                  <a:pt x="117" y="117"/>
                </a:cubicBezTo>
                <a:cubicBezTo>
                  <a:pt x="119" y="115"/>
                  <a:pt x="121" y="116"/>
                  <a:pt x="122" y="116"/>
                </a:cubicBezTo>
                <a:cubicBezTo>
                  <a:pt x="122" y="116"/>
                  <a:pt x="129" y="117"/>
                  <a:pt x="132" y="119"/>
                </a:cubicBezTo>
                <a:cubicBezTo>
                  <a:pt x="133" y="119"/>
                  <a:pt x="136" y="115"/>
                  <a:pt x="138" y="112"/>
                </a:cubicBezTo>
                <a:cubicBezTo>
                  <a:pt x="137" y="111"/>
                  <a:pt x="135" y="109"/>
                  <a:pt x="133" y="107"/>
                </a:cubicBezTo>
                <a:cubicBezTo>
                  <a:pt x="130" y="105"/>
                  <a:pt x="125" y="104"/>
                  <a:pt x="123" y="104"/>
                </a:cubicBezTo>
                <a:cubicBezTo>
                  <a:pt x="122" y="104"/>
                  <a:pt x="121" y="104"/>
                  <a:pt x="121" y="103"/>
                </a:cubicBezTo>
                <a:cubicBezTo>
                  <a:pt x="120" y="93"/>
                  <a:pt x="120" y="93"/>
                  <a:pt x="120" y="93"/>
                </a:cubicBezTo>
                <a:cubicBezTo>
                  <a:pt x="120" y="92"/>
                  <a:pt x="118" y="88"/>
                  <a:pt x="108" y="86"/>
                </a:cubicBezTo>
                <a:cubicBezTo>
                  <a:pt x="107" y="86"/>
                  <a:pt x="107" y="85"/>
                  <a:pt x="107" y="84"/>
                </a:cubicBezTo>
                <a:cubicBezTo>
                  <a:pt x="107" y="82"/>
                  <a:pt x="106" y="73"/>
                  <a:pt x="105" y="70"/>
                </a:cubicBezTo>
                <a:cubicBezTo>
                  <a:pt x="105" y="69"/>
                  <a:pt x="104" y="67"/>
                  <a:pt x="102" y="65"/>
                </a:cubicBezTo>
                <a:cubicBezTo>
                  <a:pt x="100" y="62"/>
                  <a:pt x="98" y="59"/>
                  <a:pt x="98" y="56"/>
                </a:cubicBezTo>
                <a:cubicBezTo>
                  <a:pt x="98" y="45"/>
                  <a:pt x="97" y="43"/>
                  <a:pt x="97" y="42"/>
                </a:cubicBezTo>
                <a:cubicBezTo>
                  <a:pt x="94" y="42"/>
                  <a:pt x="91" y="41"/>
                  <a:pt x="89" y="37"/>
                </a:cubicBezTo>
                <a:cubicBezTo>
                  <a:pt x="88" y="36"/>
                  <a:pt x="88" y="35"/>
                  <a:pt x="88" y="34"/>
                </a:cubicBezTo>
                <a:cubicBezTo>
                  <a:pt x="88" y="32"/>
                  <a:pt x="87" y="31"/>
                  <a:pt x="86" y="31"/>
                </a:cubicBezTo>
                <a:cubicBezTo>
                  <a:pt x="80" y="30"/>
                  <a:pt x="77" y="26"/>
                  <a:pt x="77" y="23"/>
                </a:cubicBezTo>
                <a:cubicBezTo>
                  <a:pt x="77" y="22"/>
                  <a:pt x="77" y="22"/>
                  <a:pt x="77" y="22"/>
                </a:cubicBezTo>
                <a:cubicBezTo>
                  <a:pt x="77" y="20"/>
                  <a:pt x="78" y="15"/>
                  <a:pt x="75" y="14"/>
                </a:cubicBezTo>
                <a:cubicBezTo>
                  <a:pt x="72" y="13"/>
                  <a:pt x="64" y="10"/>
                  <a:pt x="61" y="5"/>
                </a:cubicBezTo>
                <a:cubicBezTo>
                  <a:pt x="60" y="5"/>
                  <a:pt x="60" y="5"/>
                  <a:pt x="59" y="5"/>
                </a:cubicBezTo>
                <a:cubicBezTo>
                  <a:pt x="58" y="5"/>
                  <a:pt x="56" y="4"/>
                  <a:pt x="54" y="3"/>
                </a:cubicBezTo>
                <a:cubicBezTo>
                  <a:pt x="51" y="1"/>
                  <a:pt x="49" y="0"/>
                  <a:pt x="47" y="0"/>
                </a:cubicBezTo>
                <a:cubicBezTo>
                  <a:pt x="43" y="0"/>
                  <a:pt x="41" y="2"/>
                  <a:pt x="40" y="3"/>
                </a:cubicBezTo>
                <a:cubicBezTo>
                  <a:pt x="39" y="3"/>
                  <a:pt x="39" y="4"/>
                  <a:pt x="39" y="5"/>
                </a:cubicBezTo>
                <a:cubicBezTo>
                  <a:pt x="38" y="7"/>
                  <a:pt x="36" y="10"/>
                  <a:pt x="33" y="10"/>
                </a:cubicBezTo>
                <a:cubicBezTo>
                  <a:pt x="30" y="10"/>
                  <a:pt x="25" y="11"/>
                  <a:pt x="25" y="11"/>
                </a:cubicBezTo>
                <a:cubicBezTo>
                  <a:pt x="25" y="11"/>
                  <a:pt x="25" y="11"/>
                  <a:pt x="25" y="11"/>
                </a:cubicBezTo>
                <a:cubicBezTo>
                  <a:pt x="24" y="11"/>
                  <a:pt x="24" y="11"/>
                  <a:pt x="23" y="10"/>
                </a:cubicBezTo>
                <a:cubicBezTo>
                  <a:pt x="22" y="12"/>
                  <a:pt x="20" y="14"/>
                  <a:pt x="19" y="14"/>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255"/>
          <p:cNvSpPr>
            <a:spLocks/>
          </p:cNvSpPr>
          <p:nvPr/>
        </p:nvSpPr>
        <p:spPr bwMode="auto">
          <a:xfrm>
            <a:off x="5981151" y="5490286"/>
            <a:ext cx="476791" cy="468353"/>
          </a:xfrm>
          <a:custGeom>
            <a:avLst/>
            <a:gdLst>
              <a:gd name="T0" fmla="*/ 36 w 169"/>
              <a:gd name="T1" fmla="*/ 160 h 166"/>
              <a:gd name="T2" fmla="*/ 47 w 169"/>
              <a:gd name="T3" fmla="*/ 166 h 166"/>
              <a:gd name="T4" fmla="*/ 68 w 169"/>
              <a:gd name="T5" fmla="*/ 160 h 166"/>
              <a:gd name="T6" fmla="*/ 85 w 169"/>
              <a:gd name="T7" fmla="*/ 150 h 166"/>
              <a:gd name="T8" fmla="*/ 95 w 169"/>
              <a:gd name="T9" fmla="*/ 133 h 166"/>
              <a:gd name="T10" fmla="*/ 110 w 169"/>
              <a:gd name="T11" fmla="*/ 126 h 166"/>
              <a:gd name="T12" fmla="*/ 122 w 169"/>
              <a:gd name="T13" fmla="*/ 122 h 166"/>
              <a:gd name="T14" fmla="*/ 135 w 169"/>
              <a:gd name="T15" fmla="*/ 119 h 166"/>
              <a:gd name="T16" fmla="*/ 141 w 169"/>
              <a:gd name="T17" fmla="*/ 129 h 166"/>
              <a:gd name="T18" fmla="*/ 159 w 169"/>
              <a:gd name="T19" fmla="*/ 135 h 166"/>
              <a:gd name="T20" fmla="*/ 164 w 169"/>
              <a:gd name="T21" fmla="*/ 117 h 166"/>
              <a:gd name="T22" fmla="*/ 163 w 169"/>
              <a:gd name="T23" fmla="*/ 116 h 166"/>
              <a:gd name="T24" fmla="*/ 152 w 169"/>
              <a:gd name="T25" fmla="*/ 98 h 166"/>
              <a:gd name="T26" fmla="*/ 148 w 169"/>
              <a:gd name="T27" fmla="*/ 88 h 166"/>
              <a:gd name="T28" fmla="*/ 135 w 169"/>
              <a:gd name="T29" fmla="*/ 82 h 166"/>
              <a:gd name="T30" fmla="*/ 124 w 169"/>
              <a:gd name="T31" fmla="*/ 71 h 166"/>
              <a:gd name="T32" fmla="*/ 127 w 169"/>
              <a:gd name="T33" fmla="*/ 59 h 166"/>
              <a:gd name="T34" fmla="*/ 122 w 169"/>
              <a:gd name="T35" fmla="*/ 54 h 166"/>
              <a:gd name="T36" fmla="*/ 110 w 169"/>
              <a:gd name="T37" fmla="*/ 40 h 166"/>
              <a:gd name="T38" fmla="*/ 100 w 169"/>
              <a:gd name="T39" fmla="*/ 38 h 166"/>
              <a:gd name="T40" fmla="*/ 92 w 169"/>
              <a:gd name="T41" fmla="*/ 22 h 166"/>
              <a:gd name="T42" fmla="*/ 84 w 169"/>
              <a:gd name="T43" fmla="*/ 14 h 166"/>
              <a:gd name="T44" fmla="*/ 75 w 169"/>
              <a:gd name="T45" fmla="*/ 2 h 166"/>
              <a:gd name="T46" fmla="*/ 56 w 169"/>
              <a:gd name="T47" fmla="*/ 11 h 166"/>
              <a:gd name="T48" fmla="*/ 44 w 169"/>
              <a:gd name="T49" fmla="*/ 8 h 166"/>
              <a:gd name="T50" fmla="*/ 42 w 169"/>
              <a:gd name="T51" fmla="*/ 10 h 166"/>
              <a:gd name="T52" fmla="*/ 41 w 169"/>
              <a:gd name="T53" fmla="*/ 23 h 166"/>
              <a:gd name="T54" fmla="*/ 35 w 169"/>
              <a:gd name="T55" fmla="*/ 25 h 166"/>
              <a:gd name="T56" fmla="*/ 33 w 169"/>
              <a:gd name="T57" fmla="*/ 38 h 166"/>
              <a:gd name="T58" fmla="*/ 34 w 169"/>
              <a:gd name="T59" fmla="*/ 41 h 166"/>
              <a:gd name="T60" fmla="*/ 37 w 169"/>
              <a:gd name="T61" fmla="*/ 53 h 166"/>
              <a:gd name="T62" fmla="*/ 31 w 169"/>
              <a:gd name="T63" fmla="*/ 60 h 166"/>
              <a:gd name="T64" fmla="*/ 26 w 169"/>
              <a:gd name="T65" fmla="*/ 63 h 166"/>
              <a:gd name="T66" fmla="*/ 26 w 169"/>
              <a:gd name="T67" fmla="*/ 76 h 166"/>
              <a:gd name="T68" fmla="*/ 24 w 169"/>
              <a:gd name="T69" fmla="*/ 86 h 166"/>
              <a:gd name="T70" fmla="*/ 20 w 169"/>
              <a:gd name="T71" fmla="*/ 88 h 166"/>
              <a:gd name="T72" fmla="*/ 19 w 169"/>
              <a:gd name="T73" fmla="*/ 99 h 166"/>
              <a:gd name="T74" fmla="*/ 13 w 169"/>
              <a:gd name="T75" fmla="*/ 100 h 166"/>
              <a:gd name="T76" fmla="*/ 11 w 169"/>
              <a:gd name="T77" fmla="*/ 103 h 166"/>
              <a:gd name="T78" fmla="*/ 10 w 169"/>
              <a:gd name="T79" fmla="*/ 112 h 166"/>
              <a:gd name="T80" fmla="*/ 6 w 169"/>
              <a:gd name="T81" fmla="*/ 128 h 166"/>
              <a:gd name="T82" fmla="*/ 16 w 169"/>
              <a:gd name="T83" fmla="*/ 145 h 166"/>
              <a:gd name="T84" fmla="*/ 26 w 169"/>
              <a:gd name="T85"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66">
                <a:moveTo>
                  <a:pt x="26" y="158"/>
                </a:moveTo>
                <a:cubicBezTo>
                  <a:pt x="26" y="159"/>
                  <a:pt x="28" y="160"/>
                  <a:pt x="36" y="160"/>
                </a:cubicBezTo>
                <a:cubicBezTo>
                  <a:pt x="39" y="160"/>
                  <a:pt x="42" y="163"/>
                  <a:pt x="44" y="164"/>
                </a:cubicBezTo>
                <a:cubicBezTo>
                  <a:pt x="45" y="165"/>
                  <a:pt x="46" y="166"/>
                  <a:pt x="47" y="166"/>
                </a:cubicBezTo>
                <a:cubicBezTo>
                  <a:pt x="49" y="166"/>
                  <a:pt x="54" y="163"/>
                  <a:pt x="55" y="162"/>
                </a:cubicBezTo>
                <a:cubicBezTo>
                  <a:pt x="57" y="159"/>
                  <a:pt x="61" y="159"/>
                  <a:pt x="68" y="160"/>
                </a:cubicBezTo>
                <a:cubicBezTo>
                  <a:pt x="71" y="160"/>
                  <a:pt x="73" y="160"/>
                  <a:pt x="75" y="160"/>
                </a:cubicBezTo>
                <a:cubicBezTo>
                  <a:pt x="77" y="159"/>
                  <a:pt x="82" y="153"/>
                  <a:pt x="85" y="150"/>
                </a:cubicBezTo>
                <a:cubicBezTo>
                  <a:pt x="87" y="147"/>
                  <a:pt x="89" y="146"/>
                  <a:pt x="90" y="145"/>
                </a:cubicBezTo>
                <a:cubicBezTo>
                  <a:pt x="91" y="144"/>
                  <a:pt x="93" y="137"/>
                  <a:pt x="95" y="133"/>
                </a:cubicBezTo>
                <a:cubicBezTo>
                  <a:pt x="95" y="131"/>
                  <a:pt x="96" y="129"/>
                  <a:pt x="97" y="128"/>
                </a:cubicBezTo>
                <a:cubicBezTo>
                  <a:pt x="98" y="125"/>
                  <a:pt x="102" y="126"/>
                  <a:pt x="110" y="126"/>
                </a:cubicBezTo>
                <a:cubicBezTo>
                  <a:pt x="113" y="126"/>
                  <a:pt x="115" y="126"/>
                  <a:pt x="117" y="126"/>
                </a:cubicBezTo>
                <a:cubicBezTo>
                  <a:pt x="119" y="125"/>
                  <a:pt x="120" y="124"/>
                  <a:pt x="122" y="122"/>
                </a:cubicBezTo>
                <a:cubicBezTo>
                  <a:pt x="123" y="121"/>
                  <a:pt x="123" y="120"/>
                  <a:pt x="124" y="120"/>
                </a:cubicBezTo>
                <a:cubicBezTo>
                  <a:pt x="127" y="117"/>
                  <a:pt x="132" y="119"/>
                  <a:pt x="135" y="119"/>
                </a:cubicBezTo>
                <a:cubicBezTo>
                  <a:pt x="135" y="120"/>
                  <a:pt x="136" y="120"/>
                  <a:pt x="136" y="120"/>
                </a:cubicBezTo>
                <a:cubicBezTo>
                  <a:pt x="140" y="121"/>
                  <a:pt x="141" y="125"/>
                  <a:pt x="141" y="129"/>
                </a:cubicBezTo>
                <a:cubicBezTo>
                  <a:pt x="142" y="130"/>
                  <a:pt x="142" y="130"/>
                  <a:pt x="142" y="130"/>
                </a:cubicBezTo>
                <a:cubicBezTo>
                  <a:pt x="143" y="132"/>
                  <a:pt x="156" y="136"/>
                  <a:pt x="159" y="135"/>
                </a:cubicBezTo>
                <a:cubicBezTo>
                  <a:pt x="160" y="135"/>
                  <a:pt x="166" y="131"/>
                  <a:pt x="168" y="128"/>
                </a:cubicBezTo>
                <a:cubicBezTo>
                  <a:pt x="169" y="127"/>
                  <a:pt x="165" y="118"/>
                  <a:pt x="164" y="117"/>
                </a:cubicBezTo>
                <a:cubicBezTo>
                  <a:pt x="164" y="116"/>
                  <a:pt x="163" y="116"/>
                  <a:pt x="163" y="116"/>
                </a:cubicBezTo>
                <a:cubicBezTo>
                  <a:pt x="163" y="116"/>
                  <a:pt x="163" y="116"/>
                  <a:pt x="163" y="116"/>
                </a:cubicBezTo>
                <a:cubicBezTo>
                  <a:pt x="161" y="114"/>
                  <a:pt x="160" y="108"/>
                  <a:pt x="160" y="105"/>
                </a:cubicBezTo>
                <a:cubicBezTo>
                  <a:pt x="158" y="103"/>
                  <a:pt x="154" y="100"/>
                  <a:pt x="152" y="98"/>
                </a:cubicBezTo>
                <a:cubicBezTo>
                  <a:pt x="149" y="96"/>
                  <a:pt x="149" y="94"/>
                  <a:pt x="149" y="91"/>
                </a:cubicBezTo>
                <a:cubicBezTo>
                  <a:pt x="148" y="90"/>
                  <a:pt x="148" y="89"/>
                  <a:pt x="148" y="88"/>
                </a:cubicBezTo>
                <a:cubicBezTo>
                  <a:pt x="147" y="86"/>
                  <a:pt x="143" y="85"/>
                  <a:pt x="141" y="84"/>
                </a:cubicBezTo>
                <a:cubicBezTo>
                  <a:pt x="138" y="84"/>
                  <a:pt x="136" y="83"/>
                  <a:pt x="135" y="82"/>
                </a:cubicBezTo>
                <a:cubicBezTo>
                  <a:pt x="134" y="81"/>
                  <a:pt x="134" y="81"/>
                  <a:pt x="133" y="80"/>
                </a:cubicBezTo>
                <a:cubicBezTo>
                  <a:pt x="129" y="77"/>
                  <a:pt x="126" y="73"/>
                  <a:pt x="124" y="71"/>
                </a:cubicBezTo>
                <a:cubicBezTo>
                  <a:pt x="123" y="68"/>
                  <a:pt x="125" y="65"/>
                  <a:pt x="126" y="63"/>
                </a:cubicBezTo>
                <a:cubicBezTo>
                  <a:pt x="126" y="61"/>
                  <a:pt x="127" y="60"/>
                  <a:pt x="127" y="59"/>
                </a:cubicBezTo>
                <a:cubicBezTo>
                  <a:pt x="127" y="57"/>
                  <a:pt x="127" y="57"/>
                  <a:pt x="125" y="56"/>
                </a:cubicBezTo>
                <a:cubicBezTo>
                  <a:pt x="124" y="56"/>
                  <a:pt x="123" y="55"/>
                  <a:pt x="122" y="54"/>
                </a:cubicBezTo>
                <a:cubicBezTo>
                  <a:pt x="121" y="52"/>
                  <a:pt x="118" y="49"/>
                  <a:pt x="115" y="46"/>
                </a:cubicBezTo>
                <a:cubicBezTo>
                  <a:pt x="113" y="43"/>
                  <a:pt x="111" y="41"/>
                  <a:pt x="110" y="40"/>
                </a:cubicBezTo>
                <a:cubicBezTo>
                  <a:pt x="109" y="39"/>
                  <a:pt x="105" y="39"/>
                  <a:pt x="103" y="38"/>
                </a:cubicBezTo>
                <a:cubicBezTo>
                  <a:pt x="102" y="38"/>
                  <a:pt x="101" y="38"/>
                  <a:pt x="100" y="38"/>
                </a:cubicBezTo>
                <a:cubicBezTo>
                  <a:pt x="96" y="37"/>
                  <a:pt x="93" y="34"/>
                  <a:pt x="92" y="30"/>
                </a:cubicBezTo>
                <a:cubicBezTo>
                  <a:pt x="91" y="27"/>
                  <a:pt x="92" y="24"/>
                  <a:pt x="92" y="22"/>
                </a:cubicBezTo>
                <a:cubicBezTo>
                  <a:pt x="92" y="20"/>
                  <a:pt x="92" y="19"/>
                  <a:pt x="92" y="18"/>
                </a:cubicBezTo>
                <a:cubicBezTo>
                  <a:pt x="92" y="17"/>
                  <a:pt x="89" y="15"/>
                  <a:pt x="84" y="14"/>
                </a:cubicBezTo>
                <a:cubicBezTo>
                  <a:pt x="80" y="13"/>
                  <a:pt x="78" y="9"/>
                  <a:pt x="76" y="4"/>
                </a:cubicBezTo>
                <a:cubicBezTo>
                  <a:pt x="76" y="3"/>
                  <a:pt x="75" y="3"/>
                  <a:pt x="75" y="2"/>
                </a:cubicBezTo>
                <a:cubicBezTo>
                  <a:pt x="74" y="0"/>
                  <a:pt x="69" y="0"/>
                  <a:pt x="65" y="1"/>
                </a:cubicBezTo>
                <a:cubicBezTo>
                  <a:pt x="63" y="4"/>
                  <a:pt x="60" y="10"/>
                  <a:pt x="56" y="11"/>
                </a:cubicBezTo>
                <a:cubicBezTo>
                  <a:pt x="55" y="11"/>
                  <a:pt x="54" y="11"/>
                  <a:pt x="53" y="10"/>
                </a:cubicBezTo>
                <a:cubicBezTo>
                  <a:pt x="51" y="9"/>
                  <a:pt x="46" y="8"/>
                  <a:pt x="44" y="8"/>
                </a:cubicBezTo>
                <a:cubicBezTo>
                  <a:pt x="44" y="8"/>
                  <a:pt x="43" y="8"/>
                  <a:pt x="43" y="8"/>
                </a:cubicBezTo>
                <a:cubicBezTo>
                  <a:pt x="42" y="8"/>
                  <a:pt x="42" y="9"/>
                  <a:pt x="42" y="10"/>
                </a:cubicBezTo>
                <a:cubicBezTo>
                  <a:pt x="42" y="11"/>
                  <a:pt x="42" y="12"/>
                  <a:pt x="42" y="13"/>
                </a:cubicBezTo>
                <a:cubicBezTo>
                  <a:pt x="43" y="18"/>
                  <a:pt x="43" y="21"/>
                  <a:pt x="41" y="23"/>
                </a:cubicBezTo>
                <a:cubicBezTo>
                  <a:pt x="40" y="23"/>
                  <a:pt x="40" y="24"/>
                  <a:pt x="39" y="24"/>
                </a:cubicBezTo>
                <a:cubicBezTo>
                  <a:pt x="38" y="24"/>
                  <a:pt x="37" y="24"/>
                  <a:pt x="35" y="25"/>
                </a:cubicBezTo>
                <a:cubicBezTo>
                  <a:pt x="38" y="31"/>
                  <a:pt x="38" y="35"/>
                  <a:pt x="35" y="37"/>
                </a:cubicBezTo>
                <a:cubicBezTo>
                  <a:pt x="35" y="37"/>
                  <a:pt x="34" y="38"/>
                  <a:pt x="33" y="38"/>
                </a:cubicBezTo>
                <a:cubicBezTo>
                  <a:pt x="32" y="38"/>
                  <a:pt x="32" y="39"/>
                  <a:pt x="31" y="39"/>
                </a:cubicBezTo>
                <a:cubicBezTo>
                  <a:pt x="32" y="40"/>
                  <a:pt x="33" y="40"/>
                  <a:pt x="34" y="41"/>
                </a:cubicBezTo>
                <a:cubicBezTo>
                  <a:pt x="37" y="44"/>
                  <a:pt x="40" y="47"/>
                  <a:pt x="38" y="50"/>
                </a:cubicBezTo>
                <a:cubicBezTo>
                  <a:pt x="38" y="50"/>
                  <a:pt x="38" y="52"/>
                  <a:pt x="37" y="53"/>
                </a:cubicBezTo>
                <a:cubicBezTo>
                  <a:pt x="37" y="56"/>
                  <a:pt x="36" y="60"/>
                  <a:pt x="32" y="60"/>
                </a:cubicBezTo>
                <a:cubicBezTo>
                  <a:pt x="31" y="60"/>
                  <a:pt x="31" y="60"/>
                  <a:pt x="31" y="60"/>
                </a:cubicBezTo>
                <a:cubicBezTo>
                  <a:pt x="30" y="60"/>
                  <a:pt x="28" y="60"/>
                  <a:pt x="27" y="61"/>
                </a:cubicBezTo>
                <a:cubicBezTo>
                  <a:pt x="27" y="61"/>
                  <a:pt x="26" y="62"/>
                  <a:pt x="26" y="63"/>
                </a:cubicBezTo>
                <a:cubicBezTo>
                  <a:pt x="26" y="65"/>
                  <a:pt x="26" y="67"/>
                  <a:pt x="26" y="69"/>
                </a:cubicBezTo>
                <a:cubicBezTo>
                  <a:pt x="26" y="72"/>
                  <a:pt x="26" y="74"/>
                  <a:pt x="26" y="76"/>
                </a:cubicBezTo>
                <a:cubicBezTo>
                  <a:pt x="27" y="78"/>
                  <a:pt x="28" y="82"/>
                  <a:pt x="27" y="84"/>
                </a:cubicBezTo>
                <a:cubicBezTo>
                  <a:pt x="26" y="85"/>
                  <a:pt x="25" y="86"/>
                  <a:pt x="24" y="86"/>
                </a:cubicBezTo>
                <a:cubicBezTo>
                  <a:pt x="24" y="87"/>
                  <a:pt x="23" y="87"/>
                  <a:pt x="22" y="87"/>
                </a:cubicBezTo>
                <a:cubicBezTo>
                  <a:pt x="20" y="87"/>
                  <a:pt x="20" y="87"/>
                  <a:pt x="20" y="88"/>
                </a:cubicBezTo>
                <a:cubicBezTo>
                  <a:pt x="20" y="89"/>
                  <a:pt x="20" y="90"/>
                  <a:pt x="20" y="91"/>
                </a:cubicBezTo>
                <a:cubicBezTo>
                  <a:pt x="20" y="94"/>
                  <a:pt x="21" y="97"/>
                  <a:pt x="19" y="99"/>
                </a:cubicBezTo>
                <a:cubicBezTo>
                  <a:pt x="18" y="100"/>
                  <a:pt x="17" y="100"/>
                  <a:pt x="16" y="100"/>
                </a:cubicBezTo>
                <a:cubicBezTo>
                  <a:pt x="15" y="100"/>
                  <a:pt x="14" y="100"/>
                  <a:pt x="13" y="100"/>
                </a:cubicBezTo>
                <a:cubicBezTo>
                  <a:pt x="12" y="100"/>
                  <a:pt x="10" y="100"/>
                  <a:pt x="10" y="100"/>
                </a:cubicBezTo>
                <a:cubicBezTo>
                  <a:pt x="10" y="101"/>
                  <a:pt x="10" y="102"/>
                  <a:pt x="11" y="103"/>
                </a:cubicBezTo>
                <a:cubicBezTo>
                  <a:pt x="12" y="105"/>
                  <a:pt x="13" y="107"/>
                  <a:pt x="12" y="109"/>
                </a:cubicBezTo>
                <a:cubicBezTo>
                  <a:pt x="12" y="110"/>
                  <a:pt x="11" y="111"/>
                  <a:pt x="10" y="112"/>
                </a:cubicBezTo>
                <a:cubicBezTo>
                  <a:pt x="8" y="113"/>
                  <a:pt x="2" y="116"/>
                  <a:pt x="0" y="118"/>
                </a:cubicBezTo>
                <a:cubicBezTo>
                  <a:pt x="3" y="121"/>
                  <a:pt x="6" y="124"/>
                  <a:pt x="6" y="128"/>
                </a:cubicBezTo>
                <a:cubicBezTo>
                  <a:pt x="6" y="132"/>
                  <a:pt x="4" y="140"/>
                  <a:pt x="9" y="142"/>
                </a:cubicBezTo>
                <a:cubicBezTo>
                  <a:pt x="11" y="143"/>
                  <a:pt x="14" y="144"/>
                  <a:pt x="16" y="145"/>
                </a:cubicBezTo>
                <a:cubicBezTo>
                  <a:pt x="17" y="145"/>
                  <a:pt x="17" y="144"/>
                  <a:pt x="18" y="144"/>
                </a:cubicBezTo>
                <a:cubicBezTo>
                  <a:pt x="25" y="144"/>
                  <a:pt x="26" y="153"/>
                  <a:pt x="26" y="15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277"/>
          <p:cNvSpPr>
            <a:spLocks/>
          </p:cNvSpPr>
          <p:nvPr/>
        </p:nvSpPr>
        <p:spPr bwMode="auto">
          <a:xfrm>
            <a:off x="6339799" y="5434027"/>
            <a:ext cx="312235" cy="372713"/>
          </a:xfrm>
          <a:custGeom>
            <a:avLst/>
            <a:gdLst>
              <a:gd name="T0" fmla="*/ 54 w 111"/>
              <a:gd name="T1" fmla="*/ 128 h 132"/>
              <a:gd name="T2" fmla="*/ 59 w 111"/>
              <a:gd name="T3" fmla="*/ 123 h 132"/>
              <a:gd name="T4" fmla="*/ 79 w 111"/>
              <a:gd name="T5" fmla="*/ 110 h 132"/>
              <a:gd name="T6" fmla="*/ 84 w 111"/>
              <a:gd name="T7" fmla="*/ 107 h 132"/>
              <a:gd name="T8" fmla="*/ 90 w 111"/>
              <a:gd name="T9" fmla="*/ 102 h 132"/>
              <a:gd name="T10" fmla="*/ 92 w 111"/>
              <a:gd name="T11" fmla="*/ 100 h 132"/>
              <a:gd name="T12" fmla="*/ 100 w 111"/>
              <a:gd name="T13" fmla="*/ 98 h 132"/>
              <a:gd name="T14" fmla="*/ 102 w 111"/>
              <a:gd name="T15" fmla="*/ 98 h 132"/>
              <a:gd name="T16" fmla="*/ 102 w 111"/>
              <a:gd name="T17" fmla="*/ 83 h 132"/>
              <a:gd name="T18" fmla="*/ 98 w 111"/>
              <a:gd name="T19" fmla="*/ 69 h 132"/>
              <a:gd name="T20" fmla="*/ 99 w 111"/>
              <a:gd name="T21" fmla="*/ 52 h 132"/>
              <a:gd name="T22" fmla="*/ 99 w 111"/>
              <a:gd name="T23" fmla="*/ 50 h 132"/>
              <a:gd name="T24" fmla="*/ 99 w 111"/>
              <a:gd name="T25" fmla="*/ 43 h 132"/>
              <a:gd name="T26" fmla="*/ 99 w 111"/>
              <a:gd name="T27" fmla="*/ 39 h 132"/>
              <a:gd name="T28" fmla="*/ 111 w 111"/>
              <a:gd name="T29" fmla="*/ 23 h 132"/>
              <a:gd name="T30" fmla="*/ 106 w 111"/>
              <a:gd name="T31" fmla="*/ 17 h 132"/>
              <a:gd name="T32" fmla="*/ 103 w 111"/>
              <a:gd name="T33" fmla="*/ 17 h 132"/>
              <a:gd name="T34" fmla="*/ 100 w 111"/>
              <a:gd name="T35" fmla="*/ 17 h 132"/>
              <a:gd name="T36" fmla="*/ 94 w 111"/>
              <a:gd name="T37" fmla="*/ 12 h 132"/>
              <a:gd name="T38" fmla="*/ 92 w 111"/>
              <a:gd name="T39" fmla="*/ 10 h 132"/>
              <a:gd name="T40" fmla="*/ 86 w 111"/>
              <a:gd name="T41" fmla="*/ 15 h 132"/>
              <a:gd name="T42" fmla="*/ 84 w 111"/>
              <a:gd name="T43" fmla="*/ 18 h 132"/>
              <a:gd name="T44" fmla="*/ 72 w 111"/>
              <a:gd name="T45" fmla="*/ 16 h 132"/>
              <a:gd name="T46" fmla="*/ 70 w 111"/>
              <a:gd name="T47" fmla="*/ 15 h 132"/>
              <a:gd name="T48" fmla="*/ 65 w 111"/>
              <a:gd name="T49" fmla="*/ 8 h 132"/>
              <a:gd name="T50" fmla="*/ 64 w 111"/>
              <a:gd name="T51" fmla="*/ 5 h 132"/>
              <a:gd name="T52" fmla="*/ 57 w 111"/>
              <a:gd name="T53" fmla="*/ 2 h 132"/>
              <a:gd name="T54" fmla="*/ 52 w 111"/>
              <a:gd name="T55" fmla="*/ 1 h 132"/>
              <a:gd name="T56" fmla="*/ 43 w 111"/>
              <a:gd name="T57" fmla="*/ 0 h 132"/>
              <a:gd name="T58" fmla="*/ 31 w 111"/>
              <a:gd name="T59" fmla="*/ 9 h 132"/>
              <a:gd name="T60" fmla="*/ 27 w 111"/>
              <a:gd name="T61" fmla="*/ 13 h 132"/>
              <a:gd name="T62" fmla="*/ 18 w 111"/>
              <a:gd name="T63" fmla="*/ 22 h 132"/>
              <a:gd name="T64" fmla="*/ 14 w 111"/>
              <a:gd name="T65" fmla="*/ 22 h 132"/>
              <a:gd name="T66" fmla="*/ 9 w 111"/>
              <a:gd name="T67" fmla="*/ 23 h 132"/>
              <a:gd name="T68" fmla="*/ 8 w 111"/>
              <a:gd name="T69" fmla="*/ 25 h 132"/>
              <a:gd name="T70" fmla="*/ 6 w 111"/>
              <a:gd name="T71" fmla="*/ 31 h 132"/>
              <a:gd name="T72" fmla="*/ 8 w 111"/>
              <a:gd name="T73" fmla="*/ 32 h 132"/>
              <a:gd name="T74" fmla="*/ 11 w 111"/>
              <a:gd name="T75" fmla="*/ 39 h 132"/>
              <a:gd name="T76" fmla="*/ 10 w 111"/>
              <a:gd name="T77" fmla="*/ 42 h 132"/>
              <a:gd name="T78" fmla="*/ 8 w 111"/>
              <a:gd name="T79" fmla="*/ 49 h 132"/>
              <a:gd name="T80" fmla="*/ 9 w 111"/>
              <a:gd name="T81" fmla="*/ 50 h 132"/>
              <a:gd name="T82" fmla="*/ 16 w 111"/>
              <a:gd name="T83" fmla="*/ 58 h 132"/>
              <a:gd name="T84" fmla="*/ 16 w 111"/>
              <a:gd name="T85" fmla="*/ 59 h 132"/>
              <a:gd name="T86" fmla="*/ 14 w 111"/>
              <a:gd name="T87" fmla="*/ 67 h 132"/>
              <a:gd name="T88" fmla="*/ 11 w 111"/>
              <a:gd name="T89" fmla="*/ 68 h 132"/>
              <a:gd name="T90" fmla="*/ 0 w 111"/>
              <a:gd name="T91" fmla="*/ 72 h 132"/>
              <a:gd name="T92" fmla="*/ 0 w 111"/>
              <a:gd name="T93" fmla="*/ 73 h 132"/>
              <a:gd name="T94" fmla="*/ 4 w 111"/>
              <a:gd name="T95" fmla="*/ 79 h 132"/>
              <a:gd name="T96" fmla="*/ 2 w 111"/>
              <a:gd name="T97" fmla="*/ 84 h 132"/>
              <a:gd name="T98" fmla="*/ 1 w 111"/>
              <a:gd name="T99" fmla="*/ 89 h 132"/>
              <a:gd name="T100" fmla="*/ 9 w 111"/>
              <a:gd name="T101" fmla="*/ 97 h 132"/>
              <a:gd name="T102" fmla="*/ 11 w 111"/>
              <a:gd name="T103" fmla="*/ 99 h 132"/>
              <a:gd name="T104" fmla="*/ 15 w 111"/>
              <a:gd name="T105" fmla="*/ 101 h 132"/>
              <a:gd name="T106" fmla="*/ 25 w 111"/>
              <a:gd name="T107" fmla="*/ 106 h 132"/>
              <a:gd name="T108" fmla="*/ 26 w 111"/>
              <a:gd name="T109" fmla="*/ 111 h 132"/>
              <a:gd name="T110" fmla="*/ 27 w 111"/>
              <a:gd name="T111" fmla="*/ 115 h 132"/>
              <a:gd name="T112" fmla="*/ 36 w 111"/>
              <a:gd name="T113" fmla="*/ 122 h 132"/>
              <a:gd name="T114" fmla="*/ 37 w 111"/>
              <a:gd name="T115" fmla="*/ 123 h 132"/>
              <a:gd name="T116" fmla="*/ 39 w 111"/>
              <a:gd name="T117" fmla="*/ 132 h 132"/>
              <a:gd name="T118" fmla="*/ 51 w 111"/>
              <a:gd name="T119" fmla="*/ 128 h 132"/>
              <a:gd name="T120" fmla="*/ 54 w 111"/>
              <a:gd name="T121" fmla="*/ 1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32">
                <a:moveTo>
                  <a:pt x="54" y="128"/>
                </a:moveTo>
                <a:cubicBezTo>
                  <a:pt x="55" y="127"/>
                  <a:pt x="57" y="125"/>
                  <a:pt x="59" y="123"/>
                </a:cubicBezTo>
                <a:cubicBezTo>
                  <a:pt x="61" y="121"/>
                  <a:pt x="67" y="117"/>
                  <a:pt x="79" y="110"/>
                </a:cubicBezTo>
                <a:cubicBezTo>
                  <a:pt x="82" y="109"/>
                  <a:pt x="83" y="108"/>
                  <a:pt x="84" y="107"/>
                </a:cubicBezTo>
                <a:cubicBezTo>
                  <a:pt x="86" y="106"/>
                  <a:pt x="88" y="104"/>
                  <a:pt x="90" y="102"/>
                </a:cubicBezTo>
                <a:cubicBezTo>
                  <a:pt x="91" y="101"/>
                  <a:pt x="91" y="100"/>
                  <a:pt x="92" y="100"/>
                </a:cubicBezTo>
                <a:cubicBezTo>
                  <a:pt x="94" y="98"/>
                  <a:pt x="98" y="98"/>
                  <a:pt x="100" y="98"/>
                </a:cubicBezTo>
                <a:cubicBezTo>
                  <a:pt x="101" y="98"/>
                  <a:pt x="102" y="98"/>
                  <a:pt x="102" y="98"/>
                </a:cubicBezTo>
                <a:cubicBezTo>
                  <a:pt x="103" y="96"/>
                  <a:pt x="103" y="87"/>
                  <a:pt x="102" y="83"/>
                </a:cubicBezTo>
                <a:cubicBezTo>
                  <a:pt x="101" y="79"/>
                  <a:pt x="99" y="73"/>
                  <a:pt x="98" y="69"/>
                </a:cubicBezTo>
                <a:cubicBezTo>
                  <a:pt x="97" y="65"/>
                  <a:pt x="98" y="58"/>
                  <a:pt x="99" y="52"/>
                </a:cubicBezTo>
                <a:cubicBezTo>
                  <a:pt x="99" y="50"/>
                  <a:pt x="99" y="50"/>
                  <a:pt x="99" y="50"/>
                </a:cubicBezTo>
                <a:cubicBezTo>
                  <a:pt x="100" y="48"/>
                  <a:pt x="99" y="46"/>
                  <a:pt x="99" y="43"/>
                </a:cubicBezTo>
                <a:cubicBezTo>
                  <a:pt x="99" y="42"/>
                  <a:pt x="99" y="41"/>
                  <a:pt x="99" y="39"/>
                </a:cubicBezTo>
                <a:cubicBezTo>
                  <a:pt x="99" y="36"/>
                  <a:pt x="106" y="28"/>
                  <a:pt x="111" y="23"/>
                </a:cubicBezTo>
                <a:cubicBezTo>
                  <a:pt x="110" y="21"/>
                  <a:pt x="108" y="18"/>
                  <a:pt x="106" y="17"/>
                </a:cubicBezTo>
                <a:cubicBezTo>
                  <a:pt x="105" y="16"/>
                  <a:pt x="105" y="16"/>
                  <a:pt x="103" y="17"/>
                </a:cubicBezTo>
                <a:cubicBezTo>
                  <a:pt x="102" y="17"/>
                  <a:pt x="101" y="17"/>
                  <a:pt x="100" y="17"/>
                </a:cubicBezTo>
                <a:cubicBezTo>
                  <a:pt x="97" y="17"/>
                  <a:pt x="95" y="15"/>
                  <a:pt x="94" y="12"/>
                </a:cubicBezTo>
                <a:cubicBezTo>
                  <a:pt x="93" y="11"/>
                  <a:pt x="92" y="11"/>
                  <a:pt x="92" y="10"/>
                </a:cubicBezTo>
                <a:cubicBezTo>
                  <a:pt x="91" y="10"/>
                  <a:pt x="88" y="13"/>
                  <a:pt x="86" y="15"/>
                </a:cubicBezTo>
                <a:cubicBezTo>
                  <a:pt x="86" y="16"/>
                  <a:pt x="85" y="17"/>
                  <a:pt x="84" y="18"/>
                </a:cubicBezTo>
                <a:cubicBezTo>
                  <a:pt x="81" y="21"/>
                  <a:pt x="75" y="18"/>
                  <a:pt x="72" y="16"/>
                </a:cubicBezTo>
                <a:cubicBezTo>
                  <a:pt x="70" y="15"/>
                  <a:pt x="70" y="15"/>
                  <a:pt x="70" y="15"/>
                </a:cubicBezTo>
                <a:cubicBezTo>
                  <a:pt x="67" y="13"/>
                  <a:pt x="66" y="11"/>
                  <a:pt x="65" y="8"/>
                </a:cubicBezTo>
                <a:cubicBezTo>
                  <a:pt x="65" y="7"/>
                  <a:pt x="65" y="6"/>
                  <a:pt x="64" y="5"/>
                </a:cubicBezTo>
                <a:cubicBezTo>
                  <a:pt x="63" y="3"/>
                  <a:pt x="60" y="2"/>
                  <a:pt x="57" y="2"/>
                </a:cubicBezTo>
                <a:cubicBezTo>
                  <a:pt x="55" y="2"/>
                  <a:pt x="54" y="1"/>
                  <a:pt x="52" y="1"/>
                </a:cubicBezTo>
                <a:cubicBezTo>
                  <a:pt x="51" y="0"/>
                  <a:pt x="46" y="0"/>
                  <a:pt x="43" y="0"/>
                </a:cubicBezTo>
                <a:cubicBezTo>
                  <a:pt x="41" y="1"/>
                  <a:pt x="33" y="6"/>
                  <a:pt x="31" y="9"/>
                </a:cubicBezTo>
                <a:cubicBezTo>
                  <a:pt x="30" y="10"/>
                  <a:pt x="28" y="11"/>
                  <a:pt x="27" y="13"/>
                </a:cubicBezTo>
                <a:cubicBezTo>
                  <a:pt x="23" y="18"/>
                  <a:pt x="20" y="21"/>
                  <a:pt x="18" y="22"/>
                </a:cubicBezTo>
                <a:cubicBezTo>
                  <a:pt x="17" y="22"/>
                  <a:pt x="15" y="22"/>
                  <a:pt x="14" y="22"/>
                </a:cubicBezTo>
                <a:cubicBezTo>
                  <a:pt x="12" y="22"/>
                  <a:pt x="9" y="22"/>
                  <a:pt x="9" y="23"/>
                </a:cubicBezTo>
                <a:cubicBezTo>
                  <a:pt x="8" y="24"/>
                  <a:pt x="8" y="24"/>
                  <a:pt x="8" y="25"/>
                </a:cubicBezTo>
                <a:cubicBezTo>
                  <a:pt x="7" y="27"/>
                  <a:pt x="5" y="30"/>
                  <a:pt x="6" y="31"/>
                </a:cubicBezTo>
                <a:cubicBezTo>
                  <a:pt x="7" y="32"/>
                  <a:pt x="7" y="32"/>
                  <a:pt x="8" y="32"/>
                </a:cubicBezTo>
                <a:cubicBezTo>
                  <a:pt x="10" y="34"/>
                  <a:pt x="12" y="36"/>
                  <a:pt x="11" y="39"/>
                </a:cubicBezTo>
                <a:cubicBezTo>
                  <a:pt x="11" y="40"/>
                  <a:pt x="10" y="41"/>
                  <a:pt x="10" y="42"/>
                </a:cubicBezTo>
                <a:cubicBezTo>
                  <a:pt x="7" y="47"/>
                  <a:pt x="7" y="49"/>
                  <a:pt x="8" y="49"/>
                </a:cubicBezTo>
                <a:cubicBezTo>
                  <a:pt x="8" y="49"/>
                  <a:pt x="9" y="49"/>
                  <a:pt x="9" y="50"/>
                </a:cubicBezTo>
                <a:cubicBezTo>
                  <a:pt x="12" y="51"/>
                  <a:pt x="16" y="53"/>
                  <a:pt x="16" y="58"/>
                </a:cubicBezTo>
                <a:cubicBezTo>
                  <a:pt x="16" y="59"/>
                  <a:pt x="16" y="59"/>
                  <a:pt x="16" y="59"/>
                </a:cubicBezTo>
                <a:cubicBezTo>
                  <a:pt x="16" y="62"/>
                  <a:pt x="16" y="65"/>
                  <a:pt x="14" y="67"/>
                </a:cubicBezTo>
                <a:cubicBezTo>
                  <a:pt x="13" y="68"/>
                  <a:pt x="12" y="68"/>
                  <a:pt x="11" y="68"/>
                </a:cubicBezTo>
                <a:cubicBezTo>
                  <a:pt x="6" y="68"/>
                  <a:pt x="2" y="70"/>
                  <a:pt x="0" y="72"/>
                </a:cubicBezTo>
                <a:cubicBezTo>
                  <a:pt x="0" y="72"/>
                  <a:pt x="0" y="73"/>
                  <a:pt x="0" y="73"/>
                </a:cubicBezTo>
                <a:cubicBezTo>
                  <a:pt x="2" y="74"/>
                  <a:pt x="5" y="75"/>
                  <a:pt x="4" y="79"/>
                </a:cubicBezTo>
                <a:cubicBezTo>
                  <a:pt x="4" y="81"/>
                  <a:pt x="3" y="83"/>
                  <a:pt x="2" y="84"/>
                </a:cubicBezTo>
                <a:cubicBezTo>
                  <a:pt x="1" y="86"/>
                  <a:pt x="1" y="88"/>
                  <a:pt x="1" y="89"/>
                </a:cubicBezTo>
                <a:cubicBezTo>
                  <a:pt x="2" y="91"/>
                  <a:pt x="6" y="95"/>
                  <a:pt x="9" y="97"/>
                </a:cubicBezTo>
                <a:cubicBezTo>
                  <a:pt x="10" y="98"/>
                  <a:pt x="10" y="99"/>
                  <a:pt x="11" y="99"/>
                </a:cubicBezTo>
                <a:cubicBezTo>
                  <a:pt x="11" y="99"/>
                  <a:pt x="13" y="100"/>
                  <a:pt x="15" y="101"/>
                </a:cubicBezTo>
                <a:cubicBezTo>
                  <a:pt x="19" y="102"/>
                  <a:pt x="23" y="103"/>
                  <a:pt x="25" y="106"/>
                </a:cubicBezTo>
                <a:cubicBezTo>
                  <a:pt x="25" y="108"/>
                  <a:pt x="25" y="109"/>
                  <a:pt x="26" y="111"/>
                </a:cubicBezTo>
                <a:cubicBezTo>
                  <a:pt x="26" y="113"/>
                  <a:pt x="26" y="114"/>
                  <a:pt x="27" y="115"/>
                </a:cubicBezTo>
                <a:cubicBezTo>
                  <a:pt x="30" y="117"/>
                  <a:pt x="36" y="122"/>
                  <a:pt x="36" y="122"/>
                </a:cubicBezTo>
                <a:cubicBezTo>
                  <a:pt x="36" y="123"/>
                  <a:pt x="37" y="123"/>
                  <a:pt x="37" y="123"/>
                </a:cubicBezTo>
                <a:cubicBezTo>
                  <a:pt x="37" y="126"/>
                  <a:pt x="38" y="130"/>
                  <a:pt x="39" y="132"/>
                </a:cubicBezTo>
                <a:cubicBezTo>
                  <a:pt x="42" y="130"/>
                  <a:pt x="46" y="129"/>
                  <a:pt x="51" y="128"/>
                </a:cubicBezTo>
                <a:cubicBezTo>
                  <a:pt x="52" y="128"/>
                  <a:pt x="53" y="128"/>
                  <a:pt x="54" y="128"/>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295"/>
          <p:cNvSpPr>
            <a:spLocks/>
          </p:cNvSpPr>
          <p:nvPr/>
        </p:nvSpPr>
        <p:spPr bwMode="auto">
          <a:xfrm>
            <a:off x="5677354" y="4833467"/>
            <a:ext cx="389591" cy="361461"/>
          </a:xfrm>
          <a:custGeom>
            <a:avLst/>
            <a:gdLst>
              <a:gd name="T0" fmla="*/ 14 w 138"/>
              <a:gd name="T1" fmla="*/ 66 h 128"/>
              <a:gd name="T2" fmla="*/ 27 w 138"/>
              <a:gd name="T3" fmla="*/ 61 h 128"/>
              <a:gd name="T4" fmla="*/ 39 w 138"/>
              <a:gd name="T5" fmla="*/ 76 h 128"/>
              <a:gd name="T6" fmla="*/ 56 w 138"/>
              <a:gd name="T7" fmla="*/ 83 h 128"/>
              <a:gd name="T8" fmla="*/ 61 w 138"/>
              <a:gd name="T9" fmla="*/ 103 h 128"/>
              <a:gd name="T10" fmla="*/ 57 w 138"/>
              <a:gd name="T11" fmla="*/ 128 h 128"/>
              <a:gd name="T12" fmla="*/ 57 w 138"/>
              <a:gd name="T13" fmla="*/ 128 h 128"/>
              <a:gd name="T14" fmla="*/ 64 w 138"/>
              <a:gd name="T15" fmla="*/ 127 h 128"/>
              <a:gd name="T16" fmla="*/ 66 w 138"/>
              <a:gd name="T17" fmla="*/ 124 h 128"/>
              <a:gd name="T18" fmla="*/ 67 w 138"/>
              <a:gd name="T19" fmla="*/ 122 h 128"/>
              <a:gd name="T20" fmla="*/ 77 w 138"/>
              <a:gd name="T21" fmla="*/ 117 h 128"/>
              <a:gd name="T22" fmla="*/ 87 w 138"/>
              <a:gd name="T23" fmla="*/ 120 h 128"/>
              <a:gd name="T24" fmla="*/ 90 w 138"/>
              <a:gd name="T25" fmla="*/ 122 h 128"/>
              <a:gd name="T26" fmla="*/ 91 w 138"/>
              <a:gd name="T27" fmla="*/ 122 h 128"/>
              <a:gd name="T28" fmla="*/ 93 w 138"/>
              <a:gd name="T29" fmla="*/ 121 h 128"/>
              <a:gd name="T30" fmla="*/ 97 w 138"/>
              <a:gd name="T31" fmla="*/ 117 h 128"/>
              <a:gd name="T32" fmla="*/ 98 w 138"/>
              <a:gd name="T33" fmla="*/ 116 h 128"/>
              <a:gd name="T34" fmla="*/ 110 w 138"/>
              <a:gd name="T35" fmla="*/ 114 h 128"/>
              <a:gd name="T36" fmla="*/ 110 w 138"/>
              <a:gd name="T37" fmla="*/ 114 h 128"/>
              <a:gd name="T38" fmla="*/ 109 w 138"/>
              <a:gd name="T39" fmla="*/ 109 h 128"/>
              <a:gd name="T40" fmla="*/ 108 w 138"/>
              <a:gd name="T41" fmla="*/ 103 h 128"/>
              <a:gd name="T42" fmla="*/ 109 w 138"/>
              <a:gd name="T43" fmla="*/ 100 h 128"/>
              <a:gd name="T44" fmla="*/ 118 w 138"/>
              <a:gd name="T45" fmla="*/ 99 h 128"/>
              <a:gd name="T46" fmla="*/ 120 w 138"/>
              <a:gd name="T47" fmla="*/ 99 h 128"/>
              <a:gd name="T48" fmla="*/ 130 w 138"/>
              <a:gd name="T49" fmla="*/ 105 h 128"/>
              <a:gd name="T50" fmla="*/ 133 w 138"/>
              <a:gd name="T51" fmla="*/ 96 h 128"/>
              <a:gd name="T52" fmla="*/ 134 w 138"/>
              <a:gd name="T53" fmla="*/ 93 h 128"/>
              <a:gd name="T54" fmla="*/ 138 w 138"/>
              <a:gd name="T55" fmla="*/ 88 h 128"/>
              <a:gd name="T56" fmla="*/ 137 w 138"/>
              <a:gd name="T57" fmla="*/ 80 h 128"/>
              <a:gd name="T58" fmla="*/ 133 w 138"/>
              <a:gd name="T59" fmla="*/ 76 h 128"/>
              <a:gd name="T60" fmla="*/ 131 w 138"/>
              <a:gd name="T61" fmla="*/ 74 h 128"/>
              <a:gd name="T62" fmla="*/ 129 w 138"/>
              <a:gd name="T63" fmla="*/ 66 h 128"/>
              <a:gd name="T64" fmla="*/ 129 w 138"/>
              <a:gd name="T65" fmla="*/ 65 h 128"/>
              <a:gd name="T66" fmla="*/ 134 w 138"/>
              <a:gd name="T67" fmla="*/ 57 h 128"/>
              <a:gd name="T68" fmla="*/ 135 w 138"/>
              <a:gd name="T69" fmla="*/ 47 h 128"/>
              <a:gd name="T70" fmla="*/ 136 w 138"/>
              <a:gd name="T71" fmla="*/ 43 h 128"/>
              <a:gd name="T72" fmla="*/ 137 w 138"/>
              <a:gd name="T73" fmla="*/ 40 h 128"/>
              <a:gd name="T74" fmla="*/ 133 w 138"/>
              <a:gd name="T75" fmla="*/ 33 h 128"/>
              <a:gd name="T76" fmla="*/ 131 w 138"/>
              <a:gd name="T77" fmla="*/ 27 h 128"/>
              <a:gd name="T78" fmla="*/ 132 w 138"/>
              <a:gd name="T79" fmla="*/ 23 h 128"/>
              <a:gd name="T80" fmla="*/ 126 w 138"/>
              <a:gd name="T81" fmla="*/ 15 h 128"/>
              <a:gd name="T82" fmla="*/ 122 w 138"/>
              <a:gd name="T83" fmla="*/ 17 h 128"/>
              <a:gd name="T84" fmla="*/ 119 w 138"/>
              <a:gd name="T85" fmla="*/ 20 h 128"/>
              <a:gd name="T86" fmla="*/ 108 w 138"/>
              <a:gd name="T87" fmla="*/ 22 h 128"/>
              <a:gd name="T88" fmla="*/ 105 w 138"/>
              <a:gd name="T89" fmla="*/ 26 h 128"/>
              <a:gd name="T90" fmla="*/ 104 w 138"/>
              <a:gd name="T91" fmla="*/ 28 h 128"/>
              <a:gd name="T92" fmla="*/ 97 w 138"/>
              <a:gd name="T93" fmla="*/ 39 h 128"/>
              <a:gd name="T94" fmla="*/ 93 w 138"/>
              <a:gd name="T95" fmla="*/ 40 h 128"/>
              <a:gd name="T96" fmla="*/ 92 w 138"/>
              <a:gd name="T97" fmla="*/ 25 h 128"/>
              <a:gd name="T98" fmla="*/ 85 w 138"/>
              <a:gd name="T99" fmla="*/ 22 h 128"/>
              <a:gd name="T100" fmla="*/ 83 w 138"/>
              <a:gd name="T101" fmla="*/ 20 h 128"/>
              <a:gd name="T102" fmla="*/ 72 w 138"/>
              <a:gd name="T103" fmla="*/ 23 h 128"/>
              <a:gd name="T104" fmla="*/ 57 w 138"/>
              <a:gd name="T105" fmla="*/ 19 h 128"/>
              <a:gd name="T106" fmla="*/ 50 w 138"/>
              <a:gd name="T107" fmla="*/ 8 h 128"/>
              <a:gd name="T108" fmla="*/ 42 w 138"/>
              <a:gd name="T109" fmla="*/ 1 h 128"/>
              <a:gd name="T110" fmla="*/ 32 w 138"/>
              <a:gd name="T111" fmla="*/ 3 h 128"/>
              <a:gd name="T112" fmla="*/ 25 w 138"/>
              <a:gd name="T113" fmla="*/ 18 h 128"/>
              <a:gd name="T114" fmla="*/ 7 w 138"/>
              <a:gd name="T115" fmla="*/ 38 h 128"/>
              <a:gd name="T116" fmla="*/ 0 w 138"/>
              <a:gd name="T117" fmla="*/ 48 h 128"/>
              <a:gd name="T118" fmla="*/ 14 w 138"/>
              <a:gd name="T119"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8">
                <a:moveTo>
                  <a:pt x="14" y="66"/>
                </a:moveTo>
                <a:cubicBezTo>
                  <a:pt x="18" y="64"/>
                  <a:pt x="23" y="55"/>
                  <a:pt x="27" y="61"/>
                </a:cubicBezTo>
                <a:cubicBezTo>
                  <a:pt x="31" y="67"/>
                  <a:pt x="35" y="76"/>
                  <a:pt x="39" y="76"/>
                </a:cubicBezTo>
                <a:cubicBezTo>
                  <a:pt x="42" y="76"/>
                  <a:pt x="52" y="78"/>
                  <a:pt x="56" y="83"/>
                </a:cubicBezTo>
                <a:cubicBezTo>
                  <a:pt x="60" y="89"/>
                  <a:pt x="62" y="96"/>
                  <a:pt x="61" y="103"/>
                </a:cubicBezTo>
                <a:cubicBezTo>
                  <a:pt x="61" y="110"/>
                  <a:pt x="58" y="125"/>
                  <a:pt x="57" y="128"/>
                </a:cubicBezTo>
                <a:cubicBezTo>
                  <a:pt x="57" y="128"/>
                  <a:pt x="57" y="128"/>
                  <a:pt x="57" y="128"/>
                </a:cubicBezTo>
                <a:cubicBezTo>
                  <a:pt x="58" y="128"/>
                  <a:pt x="61" y="127"/>
                  <a:pt x="64" y="127"/>
                </a:cubicBezTo>
                <a:cubicBezTo>
                  <a:pt x="65" y="127"/>
                  <a:pt x="65" y="126"/>
                  <a:pt x="66" y="124"/>
                </a:cubicBezTo>
                <a:cubicBezTo>
                  <a:pt x="67" y="123"/>
                  <a:pt x="67" y="122"/>
                  <a:pt x="67" y="122"/>
                </a:cubicBezTo>
                <a:cubicBezTo>
                  <a:pt x="69" y="119"/>
                  <a:pt x="74" y="117"/>
                  <a:pt x="77" y="117"/>
                </a:cubicBezTo>
                <a:cubicBezTo>
                  <a:pt x="80" y="116"/>
                  <a:pt x="84" y="118"/>
                  <a:pt x="87" y="120"/>
                </a:cubicBezTo>
                <a:cubicBezTo>
                  <a:pt x="88" y="121"/>
                  <a:pt x="90" y="122"/>
                  <a:pt x="90" y="122"/>
                </a:cubicBezTo>
                <a:cubicBezTo>
                  <a:pt x="91" y="122"/>
                  <a:pt x="91" y="122"/>
                  <a:pt x="91" y="122"/>
                </a:cubicBezTo>
                <a:cubicBezTo>
                  <a:pt x="92" y="121"/>
                  <a:pt x="92" y="121"/>
                  <a:pt x="93" y="121"/>
                </a:cubicBezTo>
                <a:cubicBezTo>
                  <a:pt x="94" y="120"/>
                  <a:pt x="96" y="118"/>
                  <a:pt x="97" y="117"/>
                </a:cubicBezTo>
                <a:cubicBezTo>
                  <a:pt x="98" y="116"/>
                  <a:pt x="98" y="116"/>
                  <a:pt x="98" y="116"/>
                </a:cubicBezTo>
                <a:cubicBezTo>
                  <a:pt x="100" y="113"/>
                  <a:pt x="104" y="113"/>
                  <a:pt x="110" y="114"/>
                </a:cubicBezTo>
                <a:cubicBezTo>
                  <a:pt x="110" y="114"/>
                  <a:pt x="110" y="114"/>
                  <a:pt x="110" y="114"/>
                </a:cubicBezTo>
                <a:cubicBezTo>
                  <a:pt x="110" y="113"/>
                  <a:pt x="110" y="110"/>
                  <a:pt x="109" y="109"/>
                </a:cubicBezTo>
                <a:cubicBezTo>
                  <a:pt x="108" y="106"/>
                  <a:pt x="108" y="104"/>
                  <a:pt x="108" y="103"/>
                </a:cubicBezTo>
                <a:cubicBezTo>
                  <a:pt x="108" y="101"/>
                  <a:pt x="108" y="100"/>
                  <a:pt x="109" y="100"/>
                </a:cubicBezTo>
                <a:cubicBezTo>
                  <a:pt x="111" y="98"/>
                  <a:pt x="115" y="99"/>
                  <a:pt x="118" y="99"/>
                </a:cubicBezTo>
                <a:cubicBezTo>
                  <a:pt x="119" y="99"/>
                  <a:pt x="120" y="99"/>
                  <a:pt x="120" y="99"/>
                </a:cubicBezTo>
                <a:cubicBezTo>
                  <a:pt x="123" y="99"/>
                  <a:pt x="127" y="102"/>
                  <a:pt x="130" y="105"/>
                </a:cubicBezTo>
                <a:cubicBezTo>
                  <a:pt x="131" y="103"/>
                  <a:pt x="133" y="98"/>
                  <a:pt x="133" y="96"/>
                </a:cubicBezTo>
                <a:cubicBezTo>
                  <a:pt x="134" y="95"/>
                  <a:pt x="134" y="93"/>
                  <a:pt x="134" y="93"/>
                </a:cubicBezTo>
                <a:cubicBezTo>
                  <a:pt x="135" y="90"/>
                  <a:pt x="137" y="89"/>
                  <a:pt x="138" y="88"/>
                </a:cubicBezTo>
                <a:cubicBezTo>
                  <a:pt x="137" y="85"/>
                  <a:pt x="137" y="82"/>
                  <a:pt x="137" y="80"/>
                </a:cubicBezTo>
                <a:cubicBezTo>
                  <a:pt x="137" y="78"/>
                  <a:pt x="135" y="77"/>
                  <a:pt x="133" y="76"/>
                </a:cubicBezTo>
                <a:cubicBezTo>
                  <a:pt x="132" y="75"/>
                  <a:pt x="132" y="75"/>
                  <a:pt x="131" y="74"/>
                </a:cubicBezTo>
                <a:cubicBezTo>
                  <a:pt x="128" y="72"/>
                  <a:pt x="129" y="68"/>
                  <a:pt x="129" y="66"/>
                </a:cubicBezTo>
                <a:cubicBezTo>
                  <a:pt x="129" y="66"/>
                  <a:pt x="129" y="65"/>
                  <a:pt x="129" y="65"/>
                </a:cubicBezTo>
                <a:cubicBezTo>
                  <a:pt x="129" y="63"/>
                  <a:pt x="132" y="59"/>
                  <a:pt x="134" y="57"/>
                </a:cubicBezTo>
                <a:cubicBezTo>
                  <a:pt x="135" y="55"/>
                  <a:pt x="135" y="50"/>
                  <a:pt x="135" y="47"/>
                </a:cubicBezTo>
                <a:cubicBezTo>
                  <a:pt x="135" y="46"/>
                  <a:pt x="136" y="44"/>
                  <a:pt x="136" y="43"/>
                </a:cubicBezTo>
                <a:cubicBezTo>
                  <a:pt x="137" y="42"/>
                  <a:pt x="137" y="41"/>
                  <a:pt x="137" y="40"/>
                </a:cubicBezTo>
                <a:cubicBezTo>
                  <a:pt x="137" y="39"/>
                  <a:pt x="134" y="34"/>
                  <a:pt x="133" y="33"/>
                </a:cubicBezTo>
                <a:cubicBezTo>
                  <a:pt x="130" y="31"/>
                  <a:pt x="131" y="29"/>
                  <a:pt x="131" y="27"/>
                </a:cubicBezTo>
                <a:cubicBezTo>
                  <a:pt x="131" y="25"/>
                  <a:pt x="132" y="24"/>
                  <a:pt x="132" y="23"/>
                </a:cubicBezTo>
                <a:cubicBezTo>
                  <a:pt x="132" y="22"/>
                  <a:pt x="129" y="18"/>
                  <a:pt x="126" y="15"/>
                </a:cubicBezTo>
                <a:cubicBezTo>
                  <a:pt x="125" y="15"/>
                  <a:pt x="123" y="16"/>
                  <a:pt x="122" y="17"/>
                </a:cubicBezTo>
                <a:cubicBezTo>
                  <a:pt x="121" y="18"/>
                  <a:pt x="120" y="19"/>
                  <a:pt x="119" y="20"/>
                </a:cubicBezTo>
                <a:cubicBezTo>
                  <a:pt x="115" y="22"/>
                  <a:pt x="112" y="22"/>
                  <a:pt x="108" y="22"/>
                </a:cubicBezTo>
                <a:cubicBezTo>
                  <a:pt x="107" y="22"/>
                  <a:pt x="106" y="23"/>
                  <a:pt x="105" y="26"/>
                </a:cubicBezTo>
                <a:cubicBezTo>
                  <a:pt x="105" y="27"/>
                  <a:pt x="104" y="28"/>
                  <a:pt x="104" y="28"/>
                </a:cubicBezTo>
                <a:cubicBezTo>
                  <a:pt x="103" y="31"/>
                  <a:pt x="100" y="35"/>
                  <a:pt x="97" y="39"/>
                </a:cubicBezTo>
                <a:cubicBezTo>
                  <a:pt x="95" y="41"/>
                  <a:pt x="94" y="40"/>
                  <a:pt x="93" y="40"/>
                </a:cubicBezTo>
                <a:cubicBezTo>
                  <a:pt x="92" y="40"/>
                  <a:pt x="90" y="38"/>
                  <a:pt x="92" y="25"/>
                </a:cubicBezTo>
                <a:cubicBezTo>
                  <a:pt x="92" y="24"/>
                  <a:pt x="88" y="23"/>
                  <a:pt x="85" y="22"/>
                </a:cubicBezTo>
                <a:cubicBezTo>
                  <a:pt x="84" y="22"/>
                  <a:pt x="83" y="21"/>
                  <a:pt x="83" y="20"/>
                </a:cubicBezTo>
                <a:cubicBezTo>
                  <a:pt x="80" y="21"/>
                  <a:pt x="74" y="22"/>
                  <a:pt x="72" y="23"/>
                </a:cubicBezTo>
                <a:cubicBezTo>
                  <a:pt x="71" y="23"/>
                  <a:pt x="59" y="21"/>
                  <a:pt x="57" y="19"/>
                </a:cubicBezTo>
                <a:cubicBezTo>
                  <a:pt x="56" y="16"/>
                  <a:pt x="52" y="10"/>
                  <a:pt x="50" y="8"/>
                </a:cubicBezTo>
                <a:cubicBezTo>
                  <a:pt x="49" y="6"/>
                  <a:pt x="44" y="1"/>
                  <a:pt x="42" y="1"/>
                </a:cubicBezTo>
                <a:cubicBezTo>
                  <a:pt x="39" y="1"/>
                  <a:pt x="34" y="0"/>
                  <a:pt x="32" y="3"/>
                </a:cubicBezTo>
                <a:cubicBezTo>
                  <a:pt x="31" y="7"/>
                  <a:pt x="29" y="13"/>
                  <a:pt x="25" y="18"/>
                </a:cubicBezTo>
                <a:cubicBezTo>
                  <a:pt x="22" y="23"/>
                  <a:pt x="9" y="36"/>
                  <a:pt x="7" y="38"/>
                </a:cubicBezTo>
                <a:cubicBezTo>
                  <a:pt x="5" y="39"/>
                  <a:pt x="0" y="48"/>
                  <a:pt x="0" y="48"/>
                </a:cubicBezTo>
                <a:cubicBezTo>
                  <a:pt x="0" y="48"/>
                  <a:pt x="10" y="68"/>
                  <a:pt x="14" y="66"/>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297"/>
          <p:cNvSpPr>
            <a:spLocks/>
          </p:cNvSpPr>
          <p:nvPr/>
        </p:nvSpPr>
        <p:spPr bwMode="auto">
          <a:xfrm>
            <a:off x="5899576" y="4505762"/>
            <a:ext cx="499294" cy="423346"/>
          </a:xfrm>
          <a:custGeom>
            <a:avLst/>
            <a:gdLst>
              <a:gd name="T0" fmla="*/ 6 w 177"/>
              <a:gd name="T1" fmla="*/ 134 h 150"/>
              <a:gd name="T2" fmla="*/ 12 w 177"/>
              <a:gd name="T3" fmla="*/ 136 h 150"/>
              <a:gd name="T4" fmla="*/ 16 w 177"/>
              <a:gd name="T5" fmla="*/ 150 h 150"/>
              <a:gd name="T6" fmla="*/ 22 w 177"/>
              <a:gd name="T7" fmla="*/ 141 h 150"/>
              <a:gd name="T8" fmla="*/ 38 w 177"/>
              <a:gd name="T9" fmla="*/ 132 h 150"/>
              <a:gd name="T10" fmla="*/ 48 w 177"/>
              <a:gd name="T11" fmla="*/ 127 h 150"/>
              <a:gd name="T12" fmla="*/ 48 w 177"/>
              <a:gd name="T13" fmla="*/ 127 h 150"/>
              <a:gd name="T14" fmla="*/ 57 w 177"/>
              <a:gd name="T15" fmla="*/ 127 h 150"/>
              <a:gd name="T16" fmla="*/ 70 w 177"/>
              <a:gd name="T17" fmla="*/ 116 h 150"/>
              <a:gd name="T18" fmla="*/ 85 w 177"/>
              <a:gd name="T19" fmla="*/ 119 h 150"/>
              <a:gd name="T20" fmla="*/ 88 w 177"/>
              <a:gd name="T21" fmla="*/ 131 h 150"/>
              <a:gd name="T22" fmla="*/ 96 w 177"/>
              <a:gd name="T23" fmla="*/ 131 h 150"/>
              <a:gd name="T24" fmla="*/ 108 w 177"/>
              <a:gd name="T25" fmla="*/ 133 h 150"/>
              <a:gd name="T26" fmla="*/ 120 w 177"/>
              <a:gd name="T27" fmla="*/ 137 h 150"/>
              <a:gd name="T28" fmla="*/ 139 w 177"/>
              <a:gd name="T29" fmla="*/ 132 h 150"/>
              <a:gd name="T30" fmla="*/ 158 w 177"/>
              <a:gd name="T31" fmla="*/ 115 h 150"/>
              <a:gd name="T32" fmla="*/ 173 w 177"/>
              <a:gd name="T33" fmla="*/ 106 h 150"/>
              <a:gd name="T34" fmla="*/ 176 w 177"/>
              <a:gd name="T35" fmla="*/ 101 h 150"/>
              <a:gd name="T36" fmla="*/ 175 w 177"/>
              <a:gd name="T37" fmla="*/ 99 h 150"/>
              <a:gd name="T38" fmla="*/ 167 w 177"/>
              <a:gd name="T39" fmla="*/ 86 h 150"/>
              <a:gd name="T40" fmla="*/ 161 w 177"/>
              <a:gd name="T41" fmla="*/ 78 h 150"/>
              <a:gd name="T42" fmla="*/ 152 w 177"/>
              <a:gd name="T43" fmla="*/ 65 h 150"/>
              <a:gd name="T44" fmla="*/ 147 w 177"/>
              <a:gd name="T45" fmla="*/ 60 h 150"/>
              <a:gd name="T46" fmla="*/ 133 w 177"/>
              <a:gd name="T47" fmla="*/ 62 h 150"/>
              <a:gd name="T48" fmla="*/ 119 w 177"/>
              <a:gd name="T49" fmla="*/ 59 h 150"/>
              <a:gd name="T50" fmla="*/ 110 w 177"/>
              <a:gd name="T51" fmla="*/ 50 h 150"/>
              <a:gd name="T52" fmla="*/ 103 w 177"/>
              <a:gd name="T53" fmla="*/ 47 h 150"/>
              <a:gd name="T54" fmla="*/ 92 w 177"/>
              <a:gd name="T55" fmla="*/ 37 h 150"/>
              <a:gd name="T56" fmla="*/ 89 w 177"/>
              <a:gd name="T57" fmla="*/ 23 h 150"/>
              <a:gd name="T58" fmla="*/ 80 w 177"/>
              <a:gd name="T59" fmla="*/ 18 h 150"/>
              <a:gd name="T60" fmla="*/ 76 w 177"/>
              <a:gd name="T61" fmla="*/ 12 h 150"/>
              <a:gd name="T62" fmla="*/ 66 w 177"/>
              <a:gd name="T63" fmla="*/ 1 h 150"/>
              <a:gd name="T64" fmla="*/ 56 w 177"/>
              <a:gd name="T65" fmla="*/ 3 h 150"/>
              <a:gd name="T66" fmla="*/ 44 w 177"/>
              <a:gd name="T67" fmla="*/ 15 h 150"/>
              <a:gd name="T68" fmla="*/ 25 w 177"/>
              <a:gd name="T69" fmla="*/ 31 h 150"/>
              <a:gd name="T70" fmla="*/ 9 w 177"/>
              <a:gd name="T71" fmla="*/ 89 h 150"/>
              <a:gd name="T72" fmla="*/ 12 w 177"/>
              <a:gd name="T73" fmla="*/ 10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50">
                <a:moveTo>
                  <a:pt x="12" y="107"/>
                </a:moveTo>
                <a:cubicBezTo>
                  <a:pt x="11" y="111"/>
                  <a:pt x="9" y="128"/>
                  <a:pt x="6" y="134"/>
                </a:cubicBezTo>
                <a:cubicBezTo>
                  <a:pt x="6" y="134"/>
                  <a:pt x="6" y="134"/>
                  <a:pt x="6" y="134"/>
                </a:cubicBezTo>
                <a:cubicBezTo>
                  <a:pt x="7" y="134"/>
                  <a:pt x="9" y="135"/>
                  <a:pt x="12" y="136"/>
                </a:cubicBezTo>
                <a:cubicBezTo>
                  <a:pt x="16" y="137"/>
                  <a:pt x="18" y="139"/>
                  <a:pt x="17" y="142"/>
                </a:cubicBezTo>
                <a:cubicBezTo>
                  <a:pt x="17" y="144"/>
                  <a:pt x="16" y="148"/>
                  <a:pt x="16" y="150"/>
                </a:cubicBezTo>
                <a:cubicBezTo>
                  <a:pt x="19" y="147"/>
                  <a:pt x="21" y="145"/>
                  <a:pt x="22" y="143"/>
                </a:cubicBezTo>
                <a:cubicBezTo>
                  <a:pt x="22" y="142"/>
                  <a:pt x="22" y="141"/>
                  <a:pt x="22" y="141"/>
                </a:cubicBezTo>
                <a:cubicBezTo>
                  <a:pt x="23" y="138"/>
                  <a:pt x="25" y="134"/>
                  <a:pt x="29" y="134"/>
                </a:cubicBezTo>
                <a:cubicBezTo>
                  <a:pt x="33" y="134"/>
                  <a:pt x="35" y="134"/>
                  <a:pt x="38" y="132"/>
                </a:cubicBezTo>
                <a:cubicBezTo>
                  <a:pt x="39" y="132"/>
                  <a:pt x="39" y="131"/>
                  <a:pt x="40" y="130"/>
                </a:cubicBezTo>
                <a:cubicBezTo>
                  <a:pt x="42" y="129"/>
                  <a:pt x="45" y="127"/>
                  <a:pt x="48" y="127"/>
                </a:cubicBezTo>
                <a:cubicBezTo>
                  <a:pt x="48" y="127"/>
                  <a:pt x="48" y="127"/>
                  <a:pt x="48" y="127"/>
                </a:cubicBezTo>
                <a:cubicBezTo>
                  <a:pt x="48" y="127"/>
                  <a:pt x="48" y="127"/>
                  <a:pt x="48" y="127"/>
                </a:cubicBezTo>
                <a:cubicBezTo>
                  <a:pt x="50" y="127"/>
                  <a:pt x="51" y="127"/>
                  <a:pt x="53" y="127"/>
                </a:cubicBezTo>
                <a:cubicBezTo>
                  <a:pt x="54" y="128"/>
                  <a:pt x="57" y="128"/>
                  <a:pt x="57" y="127"/>
                </a:cubicBezTo>
                <a:cubicBezTo>
                  <a:pt x="58" y="127"/>
                  <a:pt x="58" y="126"/>
                  <a:pt x="59" y="125"/>
                </a:cubicBezTo>
                <a:cubicBezTo>
                  <a:pt x="62" y="122"/>
                  <a:pt x="65" y="117"/>
                  <a:pt x="70" y="116"/>
                </a:cubicBezTo>
                <a:cubicBezTo>
                  <a:pt x="71" y="116"/>
                  <a:pt x="72" y="116"/>
                  <a:pt x="73" y="116"/>
                </a:cubicBezTo>
                <a:cubicBezTo>
                  <a:pt x="77" y="115"/>
                  <a:pt x="83" y="113"/>
                  <a:pt x="85" y="119"/>
                </a:cubicBezTo>
                <a:cubicBezTo>
                  <a:pt x="85" y="120"/>
                  <a:pt x="85" y="122"/>
                  <a:pt x="86" y="124"/>
                </a:cubicBezTo>
                <a:cubicBezTo>
                  <a:pt x="86" y="127"/>
                  <a:pt x="87" y="130"/>
                  <a:pt x="88" y="131"/>
                </a:cubicBezTo>
                <a:cubicBezTo>
                  <a:pt x="89" y="131"/>
                  <a:pt x="92" y="132"/>
                  <a:pt x="94" y="132"/>
                </a:cubicBezTo>
                <a:cubicBezTo>
                  <a:pt x="95" y="131"/>
                  <a:pt x="96" y="131"/>
                  <a:pt x="96" y="131"/>
                </a:cubicBezTo>
                <a:cubicBezTo>
                  <a:pt x="99" y="130"/>
                  <a:pt x="103" y="128"/>
                  <a:pt x="106" y="131"/>
                </a:cubicBezTo>
                <a:cubicBezTo>
                  <a:pt x="107" y="131"/>
                  <a:pt x="107" y="132"/>
                  <a:pt x="108" y="133"/>
                </a:cubicBezTo>
                <a:cubicBezTo>
                  <a:pt x="110" y="135"/>
                  <a:pt x="114" y="140"/>
                  <a:pt x="116" y="139"/>
                </a:cubicBezTo>
                <a:cubicBezTo>
                  <a:pt x="118" y="138"/>
                  <a:pt x="119" y="138"/>
                  <a:pt x="120" y="137"/>
                </a:cubicBezTo>
                <a:cubicBezTo>
                  <a:pt x="122" y="135"/>
                  <a:pt x="124" y="134"/>
                  <a:pt x="127" y="134"/>
                </a:cubicBezTo>
                <a:cubicBezTo>
                  <a:pt x="130" y="134"/>
                  <a:pt x="137" y="133"/>
                  <a:pt x="139" y="132"/>
                </a:cubicBezTo>
                <a:cubicBezTo>
                  <a:pt x="140" y="132"/>
                  <a:pt x="143" y="132"/>
                  <a:pt x="147" y="132"/>
                </a:cubicBezTo>
                <a:cubicBezTo>
                  <a:pt x="149" y="126"/>
                  <a:pt x="154" y="119"/>
                  <a:pt x="158" y="115"/>
                </a:cubicBezTo>
                <a:cubicBezTo>
                  <a:pt x="160" y="114"/>
                  <a:pt x="160" y="113"/>
                  <a:pt x="161" y="112"/>
                </a:cubicBezTo>
                <a:cubicBezTo>
                  <a:pt x="164" y="108"/>
                  <a:pt x="169" y="107"/>
                  <a:pt x="173" y="106"/>
                </a:cubicBezTo>
                <a:cubicBezTo>
                  <a:pt x="174" y="106"/>
                  <a:pt x="175" y="106"/>
                  <a:pt x="175" y="106"/>
                </a:cubicBezTo>
                <a:cubicBezTo>
                  <a:pt x="176" y="105"/>
                  <a:pt x="177" y="105"/>
                  <a:pt x="176" y="101"/>
                </a:cubicBezTo>
                <a:cubicBezTo>
                  <a:pt x="176" y="101"/>
                  <a:pt x="176" y="101"/>
                  <a:pt x="176" y="100"/>
                </a:cubicBezTo>
                <a:cubicBezTo>
                  <a:pt x="175" y="100"/>
                  <a:pt x="175" y="100"/>
                  <a:pt x="175" y="99"/>
                </a:cubicBezTo>
                <a:cubicBezTo>
                  <a:pt x="175" y="98"/>
                  <a:pt x="175" y="97"/>
                  <a:pt x="175" y="96"/>
                </a:cubicBezTo>
                <a:cubicBezTo>
                  <a:pt x="176" y="94"/>
                  <a:pt x="171" y="88"/>
                  <a:pt x="167" y="86"/>
                </a:cubicBezTo>
                <a:cubicBezTo>
                  <a:pt x="162" y="84"/>
                  <a:pt x="161" y="82"/>
                  <a:pt x="161" y="79"/>
                </a:cubicBezTo>
                <a:cubicBezTo>
                  <a:pt x="161" y="79"/>
                  <a:pt x="161" y="78"/>
                  <a:pt x="161" y="78"/>
                </a:cubicBezTo>
                <a:cubicBezTo>
                  <a:pt x="160" y="76"/>
                  <a:pt x="158" y="74"/>
                  <a:pt x="155" y="72"/>
                </a:cubicBezTo>
                <a:cubicBezTo>
                  <a:pt x="153" y="70"/>
                  <a:pt x="153" y="67"/>
                  <a:pt x="152" y="65"/>
                </a:cubicBezTo>
                <a:cubicBezTo>
                  <a:pt x="152" y="64"/>
                  <a:pt x="152" y="63"/>
                  <a:pt x="152" y="63"/>
                </a:cubicBezTo>
                <a:cubicBezTo>
                  <a:pt x="152" y="61"/>
                  <a:pt x="148" y="61"/>
                  <a:pt x="147" y="60"/>
                </a:cubicBezTo>
                <a:cubicBezTo>
                  <a:pt x="146" y="60"/>
                  <a:pt x="145" y="60"/>
                  <a:pt x="144" y="60"/>
                </a:cubicBezTo>
                <a:cubicBezTo>
                  <a:pt x="142" y="60"/>
                  <a:pt x="137" y="61"/>
                  <a:pt x="133" y="62"/>
                </a:cubicBezTo>
                <a:cubicBezTo>
                  <a:pt x="130" y="63"/>
                  <a:pt x="125" y="62"/>
                  <a:pt x="121" y="60"/>
                </a:cubicBezTo>
                <a:cubicBezTo>
                  <a:pt x="120" y="60"/>
                  <a:pt x="119" y="60"/>
                  <a:pt x="119" y="59"/>
                </a:cubicBezTo>
                <a:cubicBezTo>
                  <a:pt x="114" y="58"/>
                  <a:pt x="113" y="54"/>
                  <a:pt x="111" y="51"/>
                </a:cubicBezTo>
                <a:cubicBezTo>
                  <a:pt x="110" y="50"/>
                  <a:pt x="110" y="50"/>
                  <a:pt x="110" y="50"/>
                </a:cubicBezTo>
                <a:cubicBezTo>
                  <a:pt x="109" y="48"/>
                  <a:pt x="109" y="48"/>
                  <a:pt x="108" y="48"/>
                </a:cubicBezTo>
                <a:cubicBezTo>
                  <a:pt x="107" y="48"/>
                  <a:pt x="105" y="47"/>
                  <a:pt x="103" y="47"/>
                </a:cubicBezTo>
                <a:cubicBezTo>
                  <a:pt x="99" y="45"/>
                  <a:pt x="97" y="42"/>
                  <a:pt x="94" y="39"/>
                </a:cubicBezTo>
                <a:cubicBezTo>
                  <a:pt x="93" y="39"/>
                  <a:pt x="93" y="38"/>
                  <a:pt x="92" y="37"/>
                </a:cubicBezTo>
                <a:cubicBezTo>
                  <a:pt x="89" y="34"/>
                  <a:pt x="89" y="31"/>
                  <a:pt x="89" y="28"/>
                </a:cubicBezTo>
                <a:cubicBezTo>
                  <a:pt x="89" y="26"/>
                  <a:pt x="90" y="25"/>
                  <a:pt x="89" y="23"/>
                </a:cubicBezTo>
                <a:cubicBezTo>
                  <a:pt x="89" y="20"/>
                  <a:pt x="85" y="19"/>
                  <a:pt x="81" y="18"/>
                </a:cubicBezTo>
                <a:cubicBezTo>
                  <a:pt x="80" y="18"/>
                  <a:pt x="80" y="18"/>
                  <a:pt x="80" y="18"/>
                </a:cubicBezTo>
                <a:cubicBezTo>
                  <a:pt x="78" y="18"/>
                  <a:pt x="77" y="17"/>
                  <a:pt x="77" y="16"/>
                </a:cubicBezTo>
                <a:cubicBezTo>
                  <a:pt x="76" y="15"/>
                  <a:pt x="76" y="13"/>
                  <a:pt x="76" y="12"/>
                </a:cubicBezTo>
                <a:cubicBezTo>
                  <a:pt x="74" y="11"/>
                  <a:pt x="71" y="8"/>
                  <a:pt x="68" y="4"/>
                </a:cubicBezTo>
                <a:cubicBezTo>
                  <a:pt x="67" y="2"/>
                  <a:pt x="66" y="1"/>
                  <a:pt x="66" y="1"/>
                </a:cubicBezTo>
                <a:cubicBezTo>
                  <a:pt x="65" y="0"/>
                  <a:pt x="61" y="1"/>
                  <a:pt x="57" y="3"/>
                </a:cubicBezTo>
                <a:cubicBezTo>
                  <a:pt x="57" y="3"/>
                  <a:pt x="56" y="3"/>
                  <a:pt x="56" y="3"/>
                </a:cubicBezTo>
                <a:cubicBezTo>
                  <a:pt x="56" y="3"/>
                  <a:pt x="56" y="3"/>
                  <a:pt x="56" y="3"/>
                </a:cubicBezTo>
                <a:cubicBezTo>
                  <a:pt x="51" y="9"/>
                  <a:pt x="45" y="12"/>
                  <a:pt x="44" y="15"/>
                </a:cubicBezTo>
                <a:cubicBezTo>
                  <a:pt x="43" y="18"/>
                  <a:pt x="40" y="23"/>
                  <a:pt x="38" y="24"/>
                </a:cubicBezTo>
                <a:cubicBezTo>
                  <a:pt x="35" y="26"/>
                  <a:pt x="28" y="27"/>
                  <a:pt x="25" y="31"/>
                </a:cubicBezTo>
                <a:cubicBezTo>
                  <a:pt x="23" y="34"/>
                  <a:pt x="11" y="61"/>
                  <a:pt x="11" y="65"/>
                </a:cubicBezTo>
                <a:cubicBezTo>
                  <a:pt x="11" y="69"/>
                  <a:pt x="11" y="85"/>
                  <a:pt x="9" y="89"/>
                </a:cubicBezTo>
                <a:cubicBezTo>
                  <a:pt x="6" y="92"/>
                  <a:pt x="0" y="92"/>
                  <a:pt x="3" y="96"/>
                </a:cubicBezTo>
                <a:cubicBezTo>
                  <a:pt x="6" y="100"/>
                  <a:pt x="13" y="103"/>
                  <a:pt x="12" y="107"/>
                </a:cubicBezTo>
                <a:close/>
              </a:path>
            </a:pathLst>
          </a:custGeom>
          <a:solidFill>
            <a:schemeClr val="bg1">
              <a:lumMod val="50000"/>
            </a:schemeClr>
          </a:solidFill>
          <a:ln w="3175">
            <a:solidFill>
              <a:srgbClr val="222328"/>
            </a:solidFill>
            <a:round/>
            <a:headEnd/>
            <a:tailEnd/>
          </a:ln>
        </p:spPr>
        <p:txBody>
          <a:bodyPr vert="horz" wrap="square" lIns="68576" tIns="34288" rIns="68576" bIns="34288"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Прямоугольник 185"/>
          <p:cNvSpPr/>
          <p:nvPr/>
        </p:nvSpPr>
        <p:spPr>
          <a:xfrm>
            <a:off x="970373" y="725011"/>
            <a:ext cx="7714959"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Russian Federation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88" name="TextBox 187"/>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89" name="TextBox 188"/>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90" name="Прямая соединительная линия 64"/>
          <p:cNvCxnSpPr/>
          <p:nvPr/>
        </p:nvCxnSpPr>
        <p:spPr>
          <a:xfrm flipV="1">
            <a:off x="3055164" y="4554672"/>
            <a:ext cx="4090537" cy="2607127"/>
          </a:xfrm>
          <a:prstGeom prst="bentConnector3">
            <a:avLst>
              <a:gd name="adj1" fmla="val -64"/>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384582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Прямоугольник 49"/>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5"/>
          <p:cNvSpPr>
            <a:spLocks/>
          </p:cNvSpPr>
          <p:nvPr/>
        </p:nvSpPr>
        <p:spPr bwMode="auto">
          <a:xfrm>
            <a:off x="7956217" y="7482417"/>
            <a:ext cx="31928" cy="36185"/>
          </a:xfrm>
          <a:custGeom>
            <a:avLst/>
            <a:gdLst>
              <a:gd name="T0" fmla="*/ 43 w 59"/>
              <a:gd name="T1" fmla="*/ 24 h 66"/>
              <a:gd name="T2" fmla="*/ 30 w 59"/>
              <a:gd name="T3" fmla="*/ 14 h 66"/>
              <a:gd name="T4" fmla="*/ 21 w 59"/>
              <a:gd name="T5" fmla="*/ 1 h 66"/>
              <a:gd name="T6" fmla="*/ 1 w 59"/>
              <a:gd name="T7" fmla="*/ 0 h 66"/>
              <a:gd name="T8" fmla="*/ 0 w 59"/>
              <a:gd name="T9" fmla="*/ 8 h 66"/>
              <a:gd name="T10" fmla="*/ 6 w 59"/>
              <a:gd name="T11" fmla="*/ 14 h 66"/>
              <a:gd name="T12" fmla="*/ 17 w 59"/>
              <a:gd name="T13" fmla="*/ 21 h 66"/>
              <a:gd name="T14" fmla="*/ 20 w 59"/>
              <a:gd name="T15" fmla="*/ 39 h 66"/>
              <a:gd name="T16" fmla="*/ 26 w 59"/>
              <a:gd name="T17" fmla="*/ 57 h 66"/>
              <a:gd name="T18" fmla="*/ 45 w 59"/>
              <a:gd name="T19" fmla="*/ 66 h 66"/>
              <a:gd name="T20" fmla="*/ 58 w 59"/>
              <a:gd name="T21" fmla="*/ 62 h 66"/>
              <a:gd name="T22" fmla="*/ 59 w 59"/>
              <a:gd name="T23" fmla="*/ 46 h 66"/>
              <a:gd name="T24" fmla="*/ 51 w 59"/>
              <a:gd name="T25" fmla="*/ 32 h 66"/>
              <a:gd name="T26" fmla="*/ 43 w 59"/>
              <a:gd name="T27" fmla="*/ 2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6">
                <a:moveTo>
                  <a:pt x="43" y="24"/>
                </a:moveTo>
                <a:lnTo>
                  <a:pt x="30" y="14"/>
                </a:lnTo>
                <a:lnTo>
                  <a:pt x="21" y="1"/>
                </a:lnTo>
                <a:lnTo>
                  <a:pt x="1" y="0"/>
                </a:lnTo>
                <a:lnTo>
                  <a:pt x="0" y="8"/>
                </a:lnTo>
                <a:lnTo>
                  <a:pt x="6" y="14"/>
                </a:lnTo>
                <a:lnTo>
                  <a:pt x="17" y="21"/>
                </a:lnTo>
                <a:lnTo>
                  <a:pt x="20" y="39"/>
                </a:lnTo>
                <a:lnTo>
                  <a:pt x="26" y="57"/>
                </a:lnTo>
                <a:lnTo>
                  <a:pt x="45" y="66"/>
                </a:lnTo>
                <a:lnTo>
                  <a:pt x="58" y="62"/>
                </a:lnTo>
                <a:lnTo>
                  <a:pt x="59" y="46"/>
                </a:lnTo>
                <a:lnTo>
                  <a:pt x="51" y="32"/>
                </a:lnTo>
                <a:lnTo>
                  <a:pt x="43" y="2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 name="Freeform 6"/>
          <p:cNvSpPr>
            <a:spLocks/>
          </p:cNvSpPr>
          <p:nvPr/>
        </p:nvSpPr>
        <p:spPr bwMode="auto">
          <a:xfrm>
            <a:off x="7147399" y="6620386"/>
            <a:ext cx="410795" cy="757735"/>
          </a:xfrm>
          <a:custGeom>
            <a:avLst/>
            <a:gdLst>
              <a:gd name="T0" fmla="*/ 737 w 770"/>
              <a:gd name="T1" fmla="*/ 411 h 1422"/>
              <a:gd name="T2" fmla="*/ 723 w 770"/>
              <a:gd name="T3" fmla="*/ 345 h 1422"/>
              <a:gd name="T4" fmla="*/ 728 w 770"/>
              <a:gd name="T5" fmla="*/ 285 h 1422"/>
              <a:gd name="T6" fmla="*/ 756 w 770"/>
              <a:gd name="T7" fmla="*/ 237 h 1422"/>
              <a:gd name="T8" fmla="*/ 743 w 770"/>
              <a:gd name="T9" fmla="*/ 177 h 1422"/>
              <a:gd name="T10" fmla="*/ 695 w 770"/>
              <a:gd name="T11" fmla="*/ 54 h 1422"/>
              <a:gd name="T12" fmla="*/ 649 w 770"/>
              <a:gd name="T13" fmla="*/ 0 h 1422"/>
              <a:gd name="T14" fmla="*/ 590 w 770"/>
              <a:gd name="T15" fmla="*/ 106 h 1422"/>
              <a:gd name="T16" fmla="*/ 443 w 770"/>
              <a:gd name="T17" fmla="*/ 391 h 1422"/>
              <a:gd name="T18" fmla="*/ 412 w 770"/>
              <a:gd name="T19" fmla="*/ 507 h 1422"/>
              <a:gd name="T20" fmla="*/ 413 w 770"/>
              <a:gd name="T21" fmla="*/ 613 h 1422"/>
              <a:gd name="T22" fmla="*/ 371 w 770"/>
              <a:gd name="T23" fmla="*/ 694 h 1422"/>
              <a:gd name="T24" fmla="*/ 330 w 770"/>
              <a:gd name="T25" fmla="*/ 729 h 1422"/>
              <a:gd name="T26" fmla="*/ 302 w 770"/>
              <a:gd name="T27" fmla="*/ 672 h 1422"/>
              <a:gd name="T28" fmla="*/ 276 w 770"/>
              <a:gd name="T29" fmla="*/ 691 h 1422"/>
              <a:gd name="T30" fmla="*/ 285 w 770"/>
              <a:gd name="T31" fmla="*/ 714 h 1422"/>
              <a:gd name="T32" fmla="*/ 278 w 770"/>
              <a:gd name="T33" fmla="*/ 714 h 1422"/>
              <a:gd name="T34" fmla="*/ 269 w 770"/>
              <a:gd name="T35" fmla="*/ 696 h 1422"/>
              <a:gd name="T36" fmla="*/ 266 w 770"/>
              <a:gd name="T37" fmla="*/ 702 h 1422"/>
              <a:gd name="T38" fmla="*/ 262 w 770"/>
              <a:gd name="T39" fmla="*/ 739 h 1422"/>
              <a:gd name="T40" fmla="*/ 278 w 770"/>
              <a:gd name="T41" fmla="*/ 768 h 1422"/>
              <a:gd name="T42" fmla="*/ 286 w 770"/>
              <a:gd name="T43" fmla="*/ 801 h 1422"/>
              <a:gd name="T44" fmla="*/ 291 w 770"/>
              <a:gd name="T45" fmla="*/ 820 h 1422"/>
              <a:gd name="T46" fmla="*/ 352 w 770"/>
              <a:gd name="T47" fmla="*/ 940 h 1422"/>
              <a:gd name="T48" fmla="*/ 352 w 770"/>
              <a:gd name="T49" fmla="*/ 1048 h 1422"/>
              <a:gd name="T50" fmla="*/ 251 w 770"/>
              <a:gd name="T51" fmla="*/ 1174 h 1422"/>
              <a:gd name="T52" fmla="*/ 107 w 770"/>
              <a:gd name="T53" fmla="*/ 1385 h 1422"/>
              <a:gd name="T54" fmla="*/ 31 w 770"/>
              <a:gd name="T55" fmla="*/ 1353 h 1422"/>
              <a:gd name="T56" fmla="*/ 8 w 770"/>
              <a:gd name="T57" fmla="*/ 1305 h 1422"/>
              <a:gd name="T58" fmla="*/ 22 w 770"/>
              <a:gd name="T59" fmla="*/ 1397 h 1422"/>
              <a:gd name="T60" fmla="*/ 127 w 770"/>
              <a:gd name="T61" fmla="*/ 1407 h 1422"/>
              <a:gd name="T62" fmla="*/ 529 w 770"/>
              <a:gd name="T63" fmla="*/ 1006 h 1422"/>
              <a:gd name="T64" fmla="*/ 636 w 770"/>
              <a:gd name="T65" fmla="*/ 902 h 1422"/>
              <a:gd name="T66" fmla="*/ 697 w 770"/>
              <a:gd name="T67" fmla="*/ 813 h 1422"/>
              <a:gd name="T68" fmla="*/ 678 w 770"/>
              <a:gd name="T69" fmla="*/ 809 h 1422"/>
              <a:gd name="T70" fmla="*/ 660 w 770"/>
              <a:gd name="T71" fmla="*/ 833 h 1422"/>
              <a:gd name="T72" fmla="*/ 624 w 770"/>
              <a:gd name="T73" fmla="*/ 870 h 1422"/>
              <a:gd name="T74" fmla="*/ 571 w 770"/>
              <a:gd name="T75" fmla="*/ 925 h 1422"/>
              <a:gd name="T76" fmla="*/ 550 w 770"/>
              <a:gd name="T77" fmla="*/ 947 h 1422"/>
              <a:gd name="T78" fmla="*/ 512 w 770"/>
              <a:gd name="T79" fmla="*/ 954 h 1422"/>
              <a:gd name="T80" fmla="*/ 470 w 770"/>
              <a:gd name="T81" fmla="*/ 956 h 1422"/>
              <a:gd name="T82" fmla="*/ 445 w 770"/>
              <a:gd name="T83" fmla="*/ 929 h 1422"/>
              <a:gd name="T84" fmla="*/ 448 w 770"/>
              <a:gd name="T85" fmla="*/ 865 h 1422"/>
              <a:gd name="T86" fmla="*/ 454 w 770"/>
              <a:gd name="T87" fmla="*/ 775 h 1422"/>
              <a:gd name="T88" fmla="*/ 477 w 770"/>
              <a:gd name="T89" fmla="*/ 705 h 1422"/>
              <a:gd name="T90" fmla="*/ 602 w 770"/>
              <a:gd name="T91" fmla="*/ 644 h 1422"/>
              <a:gd name="T92" fmla="*/ 723 w 770"/>
              <a:gd name="T93" fmla="*/ 585 h 1422"/>
              <a:gd name="T94" fmla="*/ 769 w 770"/>
              <a:gd name="T95" fmla="*/ 518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0" h="1422">
                <a:moveTo>
                  <a:pt x="759" y="489"/>
                </a:moveTo>
                <a:lnTo>
                  <a:pt x="748" y="450"/>
                </a:lnTo>
                <a:lnTo>
                  <a:pt x="737" y="411"/>
                </a:lnTo>
                <a:lnTo>
                  <a:pt x="732" y="379"/>
                </a:lnTo>
                <a:lnTo>
                  <a:pt x="726" y="362"/>
                </a:lnTo>
                <a:lnTo>
                  <a:pt x="723" y="345"/>
                </a:lnTo>
                <a:lnTo>
                  <a:pt x="726" y="320"/>
                </a:lnTo>
                <a:lnTo>
                  <a:pt x="724" y="300"/>
                </a:lnTo>
                <a:lnTo>
                  <a:pt x="728" y="285"/>
                </a:lnTo>
                <a:lnTo>
                  <a:pt x="736" y="273"/>
                </a:lnTo>
                <a:lnTo>
                  <a:pt x="745" y="258"/>
                </a:lnTo>
                <a:lnTo>
                  <a:pt x="756" y="237"/>
                </a:lnTo>
                <a:lnTo>
                  <a:pt x="751" y="221"/>
                </a:lnTo>
                <a:lnTo>
                  <a:pt x="745" y="198"/>
                </a:lnTo>
                <a:lnTo>
                  <a:pt x="743" y="177"/>
                </a:lnTo>
                <a:lnTo>
                  <a:pt x="733" y="157"/>
                </a:lnTo>
                <a:lnTo>
                  <a:pt x="708" y="79"/>
                </a:lnTo>
                <a:lnTo>
                  <a:pt x="695" y="54"/>
                </a:lnTo>
                <a:lnTo>
                  <a:pt x="681" y="41"/>
                </a:lnTo>
                <a:lnTo>
                  <a:pt x="673" y="25"/>
                </a:lnTo>
                <a:lnTo>
                  <a:pt x="649" y="0"/>
                </a:lnTo>
                <a:lnTo>
                  <a:pt x="642" y="7"/>
                </a:lnTo>
                <a:lnTo>
                  <a:pt x="633" y="31"/>
                </a:lnTo>
                <a:lnTo>
                  <a:pt x="590" y="106"/>
                </a:lnTo>
                <a:lnTo>
                  <a:pt x="542" y="200"/>
                </a:lnTo>
                <a:lnTo>
                  <a:pt x="489" y="304"/>
                </a:lnTo>
                <a:lnTo>
                  <a:pt x="443" y="391"/>
                </a:lnTo>
                <a:lnTo>
                  <a:pt x="427" y="425"/>
                </a:lnTo>
                <a:lnTo>
                  <a:pt x="418" y="477"/>
                </a:lnTo>
                <a:lnTo>
                  <a:pt x="412" y="507"/>
                </a:lnTo>
                <a:lnTo>
                  <a:pt x="412" y="547"/>
                </a:lnTo>
                <a:lnTo>
                  <a:pt x="417" y="582"/>
                </a:lnTo>
                <a:lnTo>
                  <a:pt x="413" y="613"/>
                </a:lnTo>
                <a:lnTo>
                  <a:pt x="405" y="640"/>
                </a:lnTo>
                <a:lnTo>
                  <a:pt x="388" y="671"/>
                </a:lnTo>
                <a:lnTo>
                  <a:pt x="371" y="694"/>
                </a:lnTo>
                <a:lnTo>
                  <a:pt x="356" y="714"/>
                </a:lnTo>
                <a:lnTo>
                  <a:pt x="334" y="734"/>
                </a:lnTo>
                <a:lnTo>
                  <a:pt x="330" y="729"/>
                </a:lnTo>
                <a:lnTo>
                  <a:pt x="327" y="705"/>
                </a:lnTo>
                <a:lnTo>
                  <a:pt x="318" y="688"/>
                </a:lnTo>
                <a:lnTo>
                  <a:pt x="302" y="672"/>
                </a:lnTo>
                <a:lnTo>
                  <a:pt x="295" y="671"/>
                </a:lnTo>
                <a:lnTo>
                  <a:pt x="276" y="687"/>
                </a:lnTo>
                <a:lnTo>
                  <a:pt x="276" y="691"/>
                </a:lnTo>
                <a:lnTo>
                  <a:pt x="278" y="698"/>
                </a:lnTo>
                <a:lnTo>
                  <a:pt x="282" y="706"/>
                </a:lnTo>
                <a:lnTo>
                  <a:pt x="285" y="714"/>
                </a:lnTo>
                <a:lnTo>
                  <a:pt x="285" y="717"/>
                </a:lnTo>
                <a:lnTo>
                  <a:pt x="281" y="718"/>
                </a:lnTo>
                <a:lnTo>
                  <a:pt x="278" y="714"/>
                </a:lnTo>
                <a:lnTo>
                  <a:pt x="273" y="706"/>
                </a:lnTo>
                <a:lnTo>
                  <a:pt x="269" y="701"/>
                </a:lnTo>
                <a:lnTo>
                  <a:pt x="269" y="696"/>
                </a:lnTo>
                <a:lnTo>
                  <a:pt x="266" y="693"/>
                </a:lnTo>
                <a:lnTo>
                  <a:pt x="265" y="697"/>
                </a:lnTo>
                <a:lnTo>
                  <a:pt x="266" y="702"/>
                </a:lnTo>
                <a:lnTo>
                  <a:pt x="265" y="718"/>
                </a:lnTo>
                <a:lnTo>
                  <a:pt x="264" y="729"/>
                </a:lnTo>
                <a:lnTo>
                  <a:pt x="262" y="739"/>
                </a:lnTo>
                <a:lnTo>
                  <a:pt x="264" y="745"/>
                </a:lnTo>
                <a:lnTo>
                  <a:pt x="269" y="755"/>
                </a:lnTo>
                <a:lnTo>
                  <a:pt x="278" y="768"/>
                </a:lnTo>
                <a:lnTo>
                  <a:pt x="280" y="779"/>
                </a:lnTo>
                <a:lnTo>
                  <a:pt x="277" y="787"/>
                </a:lnTo>
                <a:lnTo>
                  <a:pt x="286" y="801"/>
                </a:lnTo>
                <a:lnTo>
                  <a:pt x="290" y="812"/>
                </a:lnTo>
                <a:lnTo>
                  <a:pt x="291" y="820"/>
                </a:lnTo>
                <a:lnTo>
                  <a:pt x="291" y="820"/>
                </a:lnTo>
                <a:lnTo>
                  <a:pt x="298" y="841"/>
                </a:lnTo>
                <a:lnTo>
                  <a:pt x="328" y="888"/>
                </a:lnTo>
                <a:lnTo>
                  <a:pt x="352" y="940"/>
                </a:lnTo>
                <a:lnTo>
                  <a:pt x="363" y="1007"/>
                </a:lnTo>
                <a:lnTo>
                  <a:pt x="361" y="1011"/>
                </a:lnTo>
                <a:lnTo>
                  <a:pt x="352" y="1048"/>
                </a:lnTo>
                <a:lnTo>
                  <a:pt x="314" y="1093"/>
                </a:lnTo>
                <a:lnTo>
                  <a:pt x="287" y="1160"/>
                </a:lnTo>
                <a:lnTo>
                  <a:pt x="251" y="1174"/>
                </a:lnTo>
                <a:lnTo>
                  <a:pt x="233" y="1197"/>
                </a:lnTo>
                <a:lnTo>
                  <a:pt x="177" y="1312"/>
                </a:lnTo>
                <a:lnTo>
                  <a:pt x="107" y="1385"/>
                </a:lnTo>
                <a:lnTo>
                  <a:pt x="83" y="1395"/>
                </a:lnTo>
                <a:lnTo>
                  <a:pt x="61" y="1390"/>
                </a:lnTo>
                <a:lnTo>
                  <a:pt x="31" y="1353"/>
                </a:lnTo>
                <a:lnTo>
                  <a:pt x="28" y="1320"/>
                </a:lnTo>
                <a:lnTo>
                  <a:pt x="22" y="1299"/>
                </a:lnTo>
                <a:lnTo>
                  <a:pt x="8" y="1305"/>
                </a:lnTo>
                <a:lnTo>
                  <a:pt x="10" y="1344"/>
                </a:lnTo>
                <a:lnTo>
                  <a:pt x="0" y="1352"/>
                </a:lnTo>
                <a:lnTo>
                  <a:pt x="22" y="1397"/>
                </a:lnTo>
                <a:lnTo>
                  <a:pt x="58" y="1419"/>
                </a:lnTo>
                <a:lnTo>
                  <a:pt x="94" y="1422"/>
                </a:lnTo>
                <a:lnTo>
                  <a:pt x="127" y="1407"/>
                </a:lnTo>
                <a:lnTo>
                  <a:pt x="429" y="1098"/>
                </a:lnTo>
                <a:lnTo>
                  <a:pt x="434" y="1094"/>
                </a:lnTo>
                <a:lnTo>
                  <a:pt x="529" y="1006"/>
                </a:lnTo>
                <a:lnTo>
                  <a:pt x="529" y="1006"/>
                </a:lnTo>
                <a:lnTo>
                  <a:pt x="551" y="986"/>
                </a:lnTo>
                <a:lnTo>
                  <a:pt x="636" y="902"/>
                </a:lnTo>
                <a:lnTo>
                  <a:pt x="683" y="852"/>
                </a:lnTo>
                <a:lnTo>
                  <a:pt x="693" y="833"/>
                </a:lnTo>
                <a:lnTo>
                  <a:pt x="697" y="813"/>
                </a:lnTo>
                <a:lnTo>
                  <a:pt x="687" y="804"/>
                </a:lnTo>
                <a:lnTo>
                  <a:pt x="682" y="804"/>
                </a:lnTo>
                <a:lnTo>
                  <a:pt x="678" y="809"/>
                </a:lnTo>
                <a:lnTo>
                  <a:pt x="678" y="816"/>
                </a:lnTo>
                <a:lnTo>
                  <a:pt x="669" y="824"/>
                </a:lnTo>
                <a:lnTo>
                  <a:pt x="660" y="833"/>
                </a:lnTo>
                <a:lnTo>
                  <a:pt x="654" y="841"/>
                </a:lnTo>
                <a:lnTo>
                  <a:pt x="640" y="853"/>
                </a:lnTo>
                <a:lnTo>
                  <a:pt x="624" y="870"/>
                </a:lnTo>
                <a:lnTo>
                  <a:pt x="611" y="888"/>
                </a:lnTo>
                <a:lnTo>
                  <a:pt x="588" y="912"/>
                </a:lnTo>
                <a:lnTo>
                  <a:pt x="571" y="925"/>
                </a:lnTo>
                <a:lnTo>
                  <a:pt x="563" y="932"/>
                </a:lnTo>
                <a:lnTo>
                  <a:pt x="561" y="941"/>
                </a:lnTo>
                <a:lnTo>
                  <a:pt x="550" y="947"/>
                </a:lnTo>
                <a:lnTo>
                  <a:pt x="542" y="949"/>
                </a:lnTo>
                <a:lnTo>
                  <a:pt x="526" y="952"/>
                </a:lnTo>
                <a:lnTo>
                  <a:pt x="512" y="954"/>
                </a:lnTo>
                <a:lnTo>
                  <a:pt x="499" y="957"/>
                </a:lnTo>
                <a:lnTo>
                  <a:pt x="481" y="958"/>
                </a:lnTo>
                <a:lnTo>
                  <a:pt x="470" y="956"/>
                </a:lnTo>
                <a:lnTo>
                  <a:pt x="459" y="949"/>
                </a:lnTo>
                <a:lnTo>
                  <a:pt x="452" y="941"/>
                </a:lnTo>
                <a:lnTo>
                  <a:pt x="445" y="929"/>
                </a:lnTo>
                <a:lnTo>
                  <a:pt x="445" y="915"/>
                </a:lnTo>
                <a:lnTo>
                  <a:pt x="448" y="888"/>
                </a:lnTo>
                <a:lnTo>
                  <a:pt x="448" y="865"/>
                </a:lnTo>
                <a:lnTo>
                  <a:pt x="451" y="828"/>
                </a:lnTo>
                <a:lnTo>
                  <a:pt x="456" y="797"/>
                </a:lnTo>
                <a:lnTo>
                  <a:pt x="454" y="775"/>
                </a:lnTo>
                <a:lnTo>
                  <a:pt x="450" y="756"/>
                </a:lnTo>
                <a:lnTo>
                  <a:pt x="456" y="720"/>
                </a:lnTo>
                <a:lnTo>
                  <a:pt x="477" y="705"/>
                </a:lnTo>
                <a:lnTo>
                  <a:pt x="518" y="688"/>
                </a:lnTo>
                <a:lnTo>
                  <a:pt x="547" y="669"/>
                </a:lnTo>
                <a:lnTo>
                  <a:pt x="602" y="644"/>
                </a:lnTo>
                <a:lnTo>
                  <a:pt x="633" y="627"/>
                </a:lnTo>
                <a:lnTo>
                  <a:pt x="686" y="602"/>
                </a:lnTo>
                <a:lnTo>
                  <a:pt x="723" y="585"/>
                </a:lnTo>
                <a:lnTo>
                  <a:pt x="757" y="560"/>
                </a:lnTo>
                <a:lnTo>
                  <a:pt x="770" y="539"/>
                </a:lnTo>
                <a:lnTo>
                  <a:pt x="769" y="518"/>
                </a:lnTo>
                <a:lnTo>
                  <a:pt x="759" y="48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7"/>
          <p:cNvSpPr>
            <a:spLocks/>
          </p:cNvSpPr>
          <p:nvPr/>
        </p:nvSpPr>
        <p:spPr bwMode="auto">
          <a:xfrm>
            <a:off x="7998786" y="7580326"/>
            <a:ext cx="621513" cy="259673"/>
          </a:xfrm>
          <a:custGeom>
            <a:avLst/>
            <a:gdLst>
              <a:gd name="T0" fmla="*/ 510 w 1168"/>
              <a:gd name="T1" fmla="*/ 472 h 491"/>
              <a:gd name="T2" fmla="*/ 550 w 1168"/>
              <a:gd name="T3" fmla="*/ 456 h 491"/>
              <a:gd name="T4" fmla="*/ 609 w 1168"/>
              <a:gd name="T5" fmla="*/ 448 h 491"/>
              <a:gd name="T6" fmla="*/ 674 w 1168"/>
              <a:gd name="T7" fmla="*/ 439 h 491"/>
              <a:gd name="T8" fmla="*/ 725 w 1168"/>
              <a:gd name="T9" fmla="*/ 456 h 491"/>
              <a:gd name="T10" fmla="*/ 791 w 1168"/>
              <a:gd name="T11" fmla="*/ 488 h 491"/>
              <a:gd name="T12" fmla="*/ 890 w 1168"/>
              <a:gd name="T13" fmla="*/ 462 h 491"/>
              <a:gd name="T14" fmla="*/ 1008 w 1168"/>
              <a:gd name="T15" fmla="*/ 448 h 491"/>
              <a:gd name="T16" fmla="*/ 1075 w 1168"/>
              <a:gd name="T17" fmla="*/ 415 h 491"/>
              <a:gd name="T18" fmla="*/ 1168 w 1168"/>
              <a:gd name="T19" fmla="*/ 430 h 491"/>
              <a:gd name="T20" fmla="*/ 1129 w 1168"/>
              <a:gd name="T21" fmla="*/ 374 h 491"/>
              <a:gd name="T22" fmla="*/ 1066 w 1168"/>
              <a:gd name="T23" fmla="*/ 340 h 491"/>
              <a:gd name="T24" fmla="*/ 1024 w 1168"/>
              <a:gd name="T25" fmla="*/ 297 h 491"/>
              <a:gd name="T26" fmla="*/ 974 w 1168"/>
              <a:gd name="T27" fmla="*/ 258 h 491"/>
              <a:gd name="T28" fmla="*/ 917 w 1168"/>
              <a:gd name="T29" fmla="*/ 208 h 491"/>
              <a:gd name="T30" fmla="*/ 964 w 1168"/>
              <a:gd name="T31" fmla="*/ 136 h 491"/>
              <a:gd name="T32" fmla="*/ 976 w 1168"/>
              <a:gd name="T33" fmla="*/ 85 h 491"/>
              <a:gd name="T34" fmla="*/ 922 w 1168"/>
              <a:gd name="T35" fmla="*/ 118 h 491"/>
              <a:gd name="T36" fmla="*/ 881 w 1168"/>
              <a:gd name="T37" fmla="*/ 132 h 491"/>
              <a:gd name="T38" fmla="*/ 818 w 1168"/>
              <a:gd name="T39" fmla="*/ 134 h 491"/>
              <a:gd name="T40" fmla="*/ 739 w 1168"/>
              <a:gd name="T41" fmla="*/ 83 h 491"/>
              <a:gd name="T42" fmla="*/ 700 w 1168"/>
              <a:gd name="T43" fmla="*/ 12 h 491"/>
              <a:gd name="T44" fmla="*/ 624 w 1168"/>
              <a:gd name="T45" fmla="*/ 4 h 491"/>
              <a:gd name="T46" fmla="*/ 587 w 1168"/>
              <a:gd name="T47" fmla="*/ 9 h 491"/>
              <a:gd name="T48" fmla="*/ 543 w 1168"/>
              <a:gd name="T49" fmla="*/ 27 h 491"/>
              <a:gd name="T50" fmla="*/ 510 w 1168"/>
              <a:gd name="T51" fmla="*/ 41 h 491"/>
              <a:gd name="T52" fmla="*/ 468 w 1168"/>
              <a:gd name="T53" fmla="*/ 58 h 491"/>
              <a:gd name="T54" fmla="*/ 422 w 1168"/>
              <a:gd name="T55" fmla="*/ 56 h 491"/>
              <a:gd name="T56" fmla="*/ 371 w 1168"/>
              <a:gd name="T57" fmla="*/ 67 h 491"/>
              <a:gd name="T58" fmla="*/ 299 w 1168"/>
              <a:gd name="T59" fmla="*/ 79 h 491"/>
              <a:gd name="T60" fmla="*/ 258 w 1168"/>
              <a:gd name="T61" fmla="*/ 97 h 491"/>
              <a:gd name="T62" fmla="*/ 225 w 1168"/>
              <a:gd name="T63" fmla="*/ 140 h 491"/>
              <a:gd name="T64" fmla="*/ 199 w 1168"/>
              <a:gd name="T65" fmla="*/ 187 h 491"/>
              <a:gd name="T66" fmla="*/ 157 w 1168"/>
              <a:gd name="T67" fmla="*/ 236 h 491"/>
              <a:gd name="T68" fmla="*/ 96 w 1168"/>
              <a:gd name="T69" fmla="*/ 282 h 491"/>
              <a:gd name="T70" fmla="*/ 45 w 1168"/>
              <a:gd name="T71" fmla="*/ 307 h 491"/>
              <a:gd name="T72" fmla="*/ 1 w 1168"/>
              <a:gd name="T73" fmla="*/ 363 h 491"/>
              <a:gd name="T74" fmla="*/ 29 w 1168"/>
              <a:gd name="T75" fmla="*/ 400 h 491"/>
              <a:gd name="T76" fmla="*/ 76 w 1168"/>
              <a:gd name="T77" fmla="*/ 415 h 491"/>
              <a:gd name="T78" fmla="*/ 161 w 1168"/>
              <a:gd name="T79" fmla="*/ 422 h 491"/>
              <a:gd name="T80" fmla="*/ 239 w 1168"/>
              <a:gd name="T81" fmla="*/ 435 h 491"/>
              <a:gd name="T82" fmla="*/ 332 w 1168"/>
              <a:gd name="T83" fmla="*/ 454 h 491"/>
              <a:gd name="T84" fmla="*/ 400 w 1168"/>
              <a:gd name="T85" fmla="*/ 477 h 491"/>
              <a:gd name="T86" fmla="*/ 479 w 1168"/>
              <a:gd name="T87" fmla="*/ 477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8" h="491">
                <a:moveTo>
                  <a:pt x="479" y="477"/>
                </a:moveTo>
                <a:lnTo>
                  <a:pt x="496" y="477"/>
                </a:lnTo>
                <a:lnTo>
                  <a:pt x="510" y="472"/>
                </a:lnTo>
                <a:lnTo>
                  <a:pt x="517" y="466"/>
                </a:lnTo>
                <a:lnTo>
                  <a:pt x="535" y="459"/>
                </a:lnTo>
                <a:lnTo>
                  <a:pt x="550" y="456"/>
                </a:lnTo>
                <a:lnTo>
                  <a:pt x="578" y="456"/>
                </a:lnTo>
                <a:lnTo>
                  <a:pt x="592" y="454"/>
                </a:lnTo>
                <a:lnTo>
                  <a:pt x="609" y="448"/>
                </a:lnTo>
                <a:lnTo>
                  <a:pt x="621" y="448"/>
                </a:lnTo>
                <a:lnTo>
                  <a:pt x="632" y="439"/>
                </a:lnTo>
                <a:lnTo>
                  <a:pt x="674" y="439"/>
                </a:lnTo>
                <a:lnTo>
                  <a:pt x="706" y="442"/>
                </a:lnTo>
                <a:lnTo>
                  <a:pt x="718" y="448"/>
                </a:lnTo>
                <a:lnTo>
                  <a:pt x="725" y="456"/>
                </a:lnTo>
                <a:lnTo>
                  <a:pt x="748" y="456"/>
                </a:lnTo>
                <a:lnTo>
                  <a:pt x="768" y="464"/>
                </a:lnTo>
                <a:lnTo>
                  <a:pt x="791" y="488"/>
                </a:lnTo>
                <a:lnTo>
                  <a:pt x="814" y="491"/>
                </a:lnTo>
                <a:lnTo>
                  <a:pt x="877" y="464"/>
                </a:lnTo>
                <a:lnTo>
                  <a:pt x="890" y="462"/>
                </a:lnTo>
                <a:lnTo>
                  <a:pt x="913" y="462"/>
                </a:lnTo>
                <a:lnTo>
                  <a:pt x="970" y="460"/>
                </a:lnTo>
                <a:lnTo>
                  <a:pt x="1008" y="448"/>
                </a:lnTo>
                <a:lnTo>
                  <a:pt x="1025" y="415"/>
                </a:lnTo>
                <a:lnTo>
                  <a:pt x="1050" y="409"/>
                </a:lnTo>
                <a:lnTo>
                  <a:pt x="1075" y="415"/>
                </a:lnTo>
                <a:lnTo>
                  <a:pt x="1103" y="438"/>
                </a:lnTo>
                <a:lnTo>
                  <a:pt x="1141" y="455"/>
                </a:lnTo>
                <a:lnTo>
                  <a:pt x="1168" y="430"/>
                </a:lnTo>
                <a:lnTo>
                  <a:pt x="1142" y="393"/>
                </a:lnTo>
                <a:lnTo>
                  <a:pt x="1132" y="385"/>
                </a:lnTo>
                <a:lnTo>
                  <a:pt x="1129" y="374"/>
                </a:lnTo>
                <a:lnTo>
                  <a:pt x="1119" y="364"/>
                </a:lnTo>
                <a:lnTo>
                  <a:pt x="1102" y="344"/>
                </a:lnTo>
                <a:lnTo>
                  <a:pt x="1066" y="340"/>
                </a:lnTo>
                <a:lnTo>
                  <a:pt x="1050" y="326"/>
                </a:lnTo>
                <a:lnTo>
                  <a:pt x="1036" y="310"/>
                </a:lnTo>
                <a:lnTo>
                  <a:pt x="1024" y="297"/>
                </a:lnTo>
                <a:lnTo>
                  <a:pt x="1010" y="281"/>
                </a:lnTo>
                <a:lnTo>
                  <a:pt x="996" y="268"/>
                </a:lnTo>
                <a:lnTo>
                  <a:pt x="974" y="258"/>
                </a:lnTo>
                <a:lnTo>
                  <a:pt x="943" y="246"/>
                </a:lnTo>
                <a:lnTo>
                  <a:pt x="931" y="240"/>
                </a:lnTo>
                <a:lnTo>
                  <a:pt x="917" y="208"/>
                </a:lnTo>
                <a:lnTo>
                  <a:pt x="923" y="194"/>
                </a:lnTo>
                <a:lnTo>
                  <a:pt x="926" y="177"/>
                </a:lnTo>
                <a:lnTo>
                  <a:pt x="964" y="136"/>
                </a:lnTo>
                <a:lnTo>
                  <a:pt x="983" y="122"/>
                </a:lnTo>
                <a:lnTo>
                  <a:pt x="981" y="101"/>
                </a:lnTo>
                <a:lnTo>
                  <a:pt x="976" y="85"/>
                </a:lnTo>
                <a:lnTo>
                  <a:pt x="952" y="72"/>
                </a:lnTo>
                <a:lnTo>
                  <a:pt x="931" y="87"/>
                </a:lnTo>
                <a:lnTo>
                  <a:pt x="922" y="118"/>
                </a:lnTo>
                <a:lnTo>
                  <a:pt x="915" y="118"/>
                </a:lnTo>
                <a:lnTo>
                  <a:pt x="900" y="125"/>
                </a:lnTo>
                <a:lnTo>
                  <a:pt x="881" y="132"/>
                </a:lnTo>
                <a:lnTo>
                  <a:pt x="867" y="133"/>
                </a:lnTo>
                <a:lnTo>
                  <a:pt x="850" y="140"/>
                </a:lnTo>
                <a:lnTo>
                  <a:pt x="818" y="134"/>
                </a:lnTo>
                <a:lnTo>
                  <a:pt x="791" y="128"/>
                </a:lnTo>
                <a:lnTo>
                  <a:pt x="761" y="114"/>
                </a:lnTo>
                <a:lnTo>
                  <a:pt x="739" y="83"/>
                </a:lnTo>
                <a:lnTo>
                  <a:pt x="719" y="51"/>
                </a:lnTo>
                <a:lnTo>
                  <a:pt x="710" y="18"/>
                </a:lnTo>
                <a:lnTo>
                  <a:pt x="700" y="12"/>
                </a:lnTo>
                <a:lnTo>
                  <a:pt x="681" y="12"/>
                </a:lnTo>
                <a:lnTo>
                  <a:pt x="658" y="6"/>
                </a:lnTo>
                <a:lnTo>
                  <a:pt x="624" y="4"/>
                </a:lnTo>
                <a:lnTo>
                  <a:pt x="609" y="0"/>
                </a:lnTo>
                <a:lnTo>
                  <a:pt x="604" y="1"/>
                </a:lnTo>
                <a:lnTo>
                  <a:pt x="587" y="9"/>
                </a:lnTo>
                <a:lnTo>
                  <a:pt x="576" y="13"/>
                </a:lnTo>
                <a:lnTo>
                  <a:pt x="567" y="22"/>
                </a:lnTo>
                <a:lnTo>
                  <a:pt x="543" y="27"/>
                </a:lnTo>
                <a:lnTo>
                  <a:pt x="528" y="34"/>
                </a:lnTo>
                <a:lnTo>
                  <a:pt x="520" y="34"/>
                </a:lnTo>
                <a:lnTo>
                  <a:pt x="510" y="41"/>
                </a:lnTo>
                <a:lnTo>
                  <a:pt x="493" y="60"/>
                </a:lnTo>
                <a:lnTo>
                  <a:pt x="481" y="63"/>
                </a:lnTo>
                <a:lnTo>
                  <a:pt x="468" y="58"/>
                </a:lnTo>
                <a:lnTo>
                  <a:pt x="450" y="46"/>
                </a:lnTo>
                <a:lnTo>
                  <a:pt x="436" y="56"/>
                </a:lnTo>
                <a:lnTo>
                  <a:pt x="422" y="56"/>
                </a:lnTo>
                <a:lnTo>
                  <a:pt x="409" y="66"/>
                </a:lnTo>
                <a:lnTo>
                  <a:pt x="388" y="64"/>
                </a:lnTo>
                <a:lnTo>
                  <a:pt x="371" y="67"/>
                </a:lnTo>
                <a:lnTo>
                  <a:pt x="341" y="72"/>
                </a:lnTo>
                <a:lnTo>
                  <a:pt x="315" y="78"/>
                </a:lnTo>
                <a:lnTo>
                  <a:pt x="299" y="79"/>
                </a:lnTo>
                <a:lnTo>
                  <a:pt x="281" y="82"/>
                </a:lnTo>
                <a:lnTo>
                  <a:pt x="265" y="93"/>
                </a:lnTo>
                <a:lnTo>
                  <a:pt x="258" y="97"/>
                </a:lnTo>
                <a:lnTo>
                  <a:pt x="246" y="105"/>
                </a:lnTo>
                <a:lnTo>
                  <a:pt x="240" y="118"/>
                </a:lnTo>
                <a:lnTo>
                  <a:pt x="225" y="140"/>
                </a:lnTo>
                <a:lnTo>
                  <a:pt x="214" y="149"/>
                </a:lnTo>
                <a:lnTo>
                  <a:pt x="211" y="165"/>
                </a:lnTo>
                <a:lnTo>
                  <a:pt x="199" y="187"/>
                </a:lnTo>
                <a:lnTo>
                  <a:pt x="187" y="206"/>
                </a:lnTo>
                <a:lnTo>
                  <a:pt x="170" y="223"/>
                </a:lnTo>
                <a:lnTo>
                  <a:pt x="157" y="236"/>
                </a:lnTo>
                <a:lnTo>
                  <a:pt x="132" y="254"/>
                </a:lnTo>
                <a:lnTo>
                  <a:pt x="107" y="281"/>
                </a:lnTo>
                <a:lnTo>
                  <a:pt x="96" y="282"/>
                </a:lnTo>
                <a:lnTo>
                  <a:pt x="67" y="293"/>
                </a:lnTo>
                <a:lnTo>
                  <a:pt x="56" y="305"/>
                </a:lnTo>
                <a:lnTo>
                  <a:pt x="45" y="307"/>
                </a:lnTo>
                <a:lnTo>
                  <a:pt x="26" y="324"/>
                </a:lnTo>
                <a:lnTo>
                  <a:pt x="5" y="339"/>
                </a:lnTo>
                <a:lnTo>
                  <a:pt x="1" y="363"/>
                </a:lnTo>
                <a:lnTo>
                  <a:pt x="0" y="385"/>
                </a:lnTo>
                <a:lnTo>
                  <a:pt x="10" y="396"/>
                </a:lnTo>
                <a:lnTo>
                  <a:pt x="29" y="400"/>
                </a:lnTo>
                <a:lnTo>
                  <a:pt x="49" y="406"/>
                </a:lnTo>
                <a:lnTo>
                  <a:pt x="60" y="411"/>
                </a:lnTo>
                <a:lnTo>
                  <a:pt x="76" y="415"/>
                </a:lnTo>
                <a:lnTo>
                  <a:pt x="92" y="411"/>
                </a:lnTo>
                <a:lnTo>
                  <a:pt x="138" y="417"/>
                </a:lnTo>
                <a:lnTo>
                  <a:pt x="161" y="422"/>
                </a:lnTo>
                <a:lnTo>
                  <a:pt x="191" y="426"/>
                </a:lnTo>
                <a:lnTo>
                  <a:pt x="216" y="430"/>
                </a:lnTo>
                <a:lnTo>
                  <a:pt x="239" y="435"/>
                </a:lnTo>
                <a:lnTo>
                  <a:pt x="266" y="439"/>
                </a:lnTo>
                <a:lnTo>
                  <a:pt x="285" y="443"/>
                </a:lnTo>
                <a:lnTo>
                  <a:pt x="332" y="454"/>
                </a:lnTo>
                <a:lnTo>
                  <a:pt x="344" y="454"/>
                </a:lnTo>
                <a:lnTo>
                  <a:pt x="351" y="476"/>
                </a:lnTo>
                <a:lnTo>
                  <a:pt x="400" y="477"/>
                </a:lnTo>
                <a:lnTo>
                  <a:pt x="425" y="473"/>
                </a:lnTo>
                <a:lnTo>
                  <a:pt x="439" y="479"/>
                </a:lnTo>
                <a:lnTo>
                  <a:pt x="479" y="47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8"/>
          <p:cNvSpPr>
            <a:spLocks/>
          </p:cNvSpPr>
          <p:nvPr/>
        </p:nvSpPr>
        <p:spPr bwMode="auto">
          <a:xfrm>
            <a:off x="7117601" y="6982226"/>
            <a:ext cx="31928" cy="131965"/>
          </a:xfrm>
          <a:custGeom>
            <a:avLst/>
            <a:gdLst>
              <a:gd name="T0" fmla="*/ 41 w 62"/>
              <a:gd name="T1" fmla="*/ 227 h 247"/>
              <a:gd name="T2" fmla="*/ 45 w 62"/>
              <a:gd name="T3" fmla="*/ 211 h 247"/>
              <a:gd name="T4" fmla="*/ 51 w 62"/>
              <a:gd name="T5" fmla="*/ 195 h 247"/>
              <a:gd name="T6" fmla="*/ 49 w 62"/>
              <a:gd name="T7" fmla="*/ 186 h 247"/>
              <a:gd name="T8" fmla="*/ 48 w 62"/>
              <a:gd name="T9" fmla="*/ 172 h 247"/>
              <a:gd name="T10" fmla="*/ 47 w 62"/>
              <a:gd name="T11" fmla="*/ 157 h 247"/>
              <a:gd name="T12" fmla="*/ 47 w 62"/>
              <a:gd name="T13" fmla="*/ 146 h 247"/>
              <a:gd name="T14" fmla="*/ 48 w 62"/>
              <a:gd name="T15" fmla="*/ 119 h 247"/>
              <a:gd name="T16" fmla="*/ 55 w 62"/>
              <a:gd name="T17" fmla="*/ 70 h 247"/>
              <a:gd name="T18" fmla="*/ 60 w 62"/>
              <a:gd name="T19" fmla="*/ 22 h 247"/>
              <a:gd name="T20" fmla="*/ 62 w 62"/>
              <a:gd name="T21" fmla="*/ 0 h 247"/>
              <a:gd name="T22" fmla="*/ 49 w 62"/>
              <a:gd name="T23" fmla="*/ 4 h 247"/>
              <a:gd name="T24" fmla="*/ 33 w 62"/>
              <a:gd name="T25" fmla="*/ 12 h 247"/>
              <a:gd name="T26" fmla="*/ 29 w 62"/>
              <a:gd name="T27" fmla="*/ 20 h 247"/>
              <a:gd name="T28" fmla="*/ 27 w 62"/>
              <a:gd name="T29" fmla="*/ 32 h 247"/>
              <a:gd name="T30" fmla="*/ 24 w 62"/>
              <a:gd name="T31" fmla="*/ 43 h 247"/>
              <a:gd name="T32" fmla="*/ 23 w 62"/>
              <a:gd name="T33" fmla="*/ 54 h 247"/>
              <a:gd name="T34" fmla="*/ 20 w 62"/>
              <a:gd name="T35" fmla="*/ 66 h 247"/>
              <a:gd name="T36" fmla="*/ 16 w 62"/>
              <a:gd name="T37" fmla="*/ 86 h 247"/>
              <a:gd name="T38" fmla="*/ 11 w 62"/>
              <a:gd name="T39" fmla="*/ 108 h 247"/>
              <a:gd name="T40" fmla="*/ 6 w 62"/>
              <a:gd name="T41" fmla="*/ 127 h 247"/>
              <a:gd name="T42" fmla="*/ 3 w 62"/>
              <a:gd name="T43" fmla="*/ 137 h 247"/>
              <a:gd name="T44" fmla="*/ 2 w 62"/>
              <a:gd name="T45" fmla="*/ 150 h 247"/>
              <a:gd name="T46" fmla="*/ 0 w 62"/>
              <a:gd name="T47" fmla="*/ 165 h 247"/>
              <a:gd name="T48" fmla="*/ 2 w 62"/>
              <a:gd name="T49" fmla="*/ 181 h 247"/>
              <a:gd name="T50" fmla="*/ 2 w 62"/>
              <a:gd name="T51" fmla="*/ 195 h 247"/>
              <a:gd name="T52" fmla="*/ 3 w 62"/>
              <a:gd name="T53" fmla="*/ 208 h 247"/>
              <a:gd name="T54" fmla="*/ 6 w 62"/>
              <a:gd name="T55" fmla="*/ 218 h 247"/>
              <a:gd name="T56" fmla="*/ 7 w 62"/>
              <a:gd name="T57" fmla="*/ 224 h 247"/>
              <a:gd name="T58" fmla="*/ 14 w 62"/>
              <a:gd name="T59" fmla="*/ 232 h 247"/>
              <a:gd name="T60" fmla="*/ 23 w 62"/>
              <a:gd name="T61" fmla="*/ 239 h 247"/>
              <a:gd name="T62" fmla="*/ 32 w 62"/>
              <a:gd name="T63" fmla="*/ 244 h 247"/>
              <a:gd name="T64" fmla="*/ 41 w 62"/>
              <a:gd name="T65" fmla="*/ 247 h 247"/>
              <a:gd name="T66" fmla="*/ 44 w 62"/>
              <a:gd name="T67" fmla="*/ 247 h 247"/>
              <a:gd name="T68" fmla="*/ 47 w 62"/>
              <a:gd name="T69" fmla="*/ 245 h 247"/>
              <a:gd name="T70" fmla="*/ 48 w 62"/>
              <a:gd name="T71" fmla="*/ 244 h 247"/>
              <a:gd name="T72" fmla="*/ 49 w 62"/>
              <a:gd name="T73" fmla="*/ 243 h 247"/>
              <a:gd name="T74" fmla="*/ 51 w 62"/>
              <a:gd name="T75" fmla="*/ 239 h 247"/>
              <a:gd name="T76" fmla="*/ 52 w 62"/>
              <a:gd name="T77" fmla="*/ 235 h 247"/>
              <a:gd name="T78" fmla="*/ 47 w 62"/>
              <a:gd name="T79" fmla="*/ 231 h 247"/>
              <a:gd name="T80" fmla="*/ 41 w 62"/>
              <a:gd name="T81" fmla="*/ 22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247">
                <a:moveTo>
                  <a:pt x="41" y="227"/>
                </a:moveTo>
                <a:lnTo>
                  <a:pt x="45" y="211"/>
                </a:lnTo>
                <a:lnTo>
                  <a:pt x="51" y="195"/>
                </a:lnTo>
                <a:lnTo>
                  <a:pt x="49" y="186"/>
                </a:lnTo>
                <a:lnTo>
                  <a:pt x="48" y="172"/>
                </a:lnTo>
                <a:lnTo>
                  <a:pt x="47" y="157"/>
                </a:lnTo>
                <a:lnTo>
                  <a:pt x="47" y="146"/>
                </a:lnTo>
                <a:lnTo>
                  <a:pt x="48" y="119"/>
                </a:lnTo>
                <a:lnTo>
                  <a:pt x="55" y="70"/>
                </a:lnTo>
                <a:lnTo>
                  <a:pt x="60" y="22"/>
                </a:lnTo>
                <a:lnTo>
                  <a:pt x="62" y="0"/>
                </a:lnTo>
                <a:lnTo>
                  <a:pt x="49" y="4"/>
                </a:lnTo>
                <a:lnTo>
                  <a:pt x="33" y="12"/>
                </a:lnTo>
                <a:lnTo>
                  <a:pt x="29" y="20"/>
                </a:lnTo>
                <a:lnTo>
                  <a:pt x="27" y="32"/>
                </a:lnTo>
                <a:lnTo>
                  <a:pt x="24" y="43"/>
                </a:lnTo>
                <a:lnTo>
                  <a:pt x="23" y="54"/>
                </a:lnTo>
                <a:lnTo>
                  <a:pt x="20" y="66"/>
                </a:lnTo>
                <a:lnTo>
                  <a:pt x="16" y="86"/>
                </a:lnTo>
                <a:lnTo>
                  <a:pt x="11" y="108"/>
                </a:lnTo>
                <a:lnTo>
                  <a:pt x="6" y="127"/>
                </a:lnTo>
                <a:lnTo>
                  <a:pt x="3" y="137"/>
                </a:lnTo>
                <a:lnTo>
                  <a:pt x="2" y="150"/>
                </a:lnTo>
                <a:lnTo>
                  <a:pt x="0" y="165"/>
                </a:lnTo>
                <a:lnTo>
                  <a:pt x="2" y="181"/>
                </a:lnTo>
                <a:lnTo>
                  <a:pt x="2" y="195"/>
                </a:lnTo>
                <a:lnTo>
                  <a:pt x="3" y="208"/>
                </a:lnTo>
                <a:lnTo>
                  <a:pt x="6" y="218"/>
                </a:lnTo>
                <a:lnTo>
                  <a:pt x="7" y="224"/>
                </a:lnTo>
                <a:lnTo>
                  <a:pt x="14" y="232"/>
                </a:lnTo>
                <a:lnTo>
                  <a:pt x="23" y="239"/>
                </a:lnTo>
                <a:lnTo>
                  <a:pt x="32" y="244"/>
                </a:lnTo>
                <a:lnTo>
                  <a:pt x="41" y="247"/>
                </a:lnTo>
                <a:lnTo>
                  <a:pt x="44" y="247"/>
                </a:lnTo>
                <a:lnTo>
                  <a:pt x="47" y="245"/>
                </a:lnTo>
                <a:lnTo>
                  <a:pt x="48" y="244"/>
                </a:lnTo>
                <a:lnTo>
                  <a:pt x="49" y="243"/>
                </a:lnTo>
                <a:lnTo>
                  <a:pt x="51" y="239"/>
                </a:lnTo>
                <a:lnTo>
                  <a:pt x="52" y="235"/>
                </a:lnTo>
                <a:lnTo>
                  <a:pt x="47" y="231"/>
                </a:lnTo>
                <a:lnTo>
                  <a:pt x="41" y="22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1" name="Freeform 9"/>
          <p:cNvSpPr>
            <a:spLocks/>
          </p:cNvSpPr>
          <p:nvPr/>
        </p:nvSpPr>
        <p:spPr bwMode="auto">
          <a:xfrm>
            <a:off x="6728090" y="5588080"/>
            <a:ext cx="42569" cy="38312"/>
          </a:xfrm>
          <a:custGeom>
            <a:avLst/>
            <a:gdLst>
              <a:gd name="T0" fmla="*/ 70 w 79"/>
              <a:gd name="T1" fmla="*/ 0 h 75"/>
              <a:gd name="T2" fmla="*/ 60 w 79"/>
              <a:gd name="T3" fmla="*/ 6 h 75"/>
              <a:gd name="T4" fmla="*/ 45 w 79"/>
              <a:gd name="T5" fmla="*/ 22 h 75"/>
              <a:gd name="T6" fmla="*/ 29 w 79"/>
              <a:gd name="T7" fmla="*/ 37 h 75"/>
              <a:gd name="T8" fmla="*/ 10 w 79"/>
              <a:gd name="T9" fmla="*/ 51 h 75"/>
              <a:gd name="T10" fmla="*/ 5 w 79"/>
              <a:gd name="T11" fmla="*/ 58 h 75"/>
              <a:gd name="T12" fmla="*/ 0 w 79"/>
              <a:gd name="T13" fmla="*/ 66 h 75"/>
              <a:gd name="T14" fmla="*/ 2 w 79"/>
              <a:gd name="T15" fmla="*/ 71 h 75"/>
              <a:gd name="T16" fmla="*/ 5 w 79"/>
              <a:gd name="T17" fmla="*/ 75 h 75"/>
              <a:gd name="T18" fmla="*/ 14 w 79"/>
              <a:gd name="T19" fmla="*/ 71 h 75"/>
              <a:gd name="T20" fmla="*/ 26 w 79"/>
              <a:gd name="T21" fmla="*/ 64 h 75"/>
              <a:gd name="T22" fmla="*/ 35 w 79"/>
              <a:gd name="T23" fmla="*/ 58 h 75"/>
              <a:gd name="T24" fmla="*/ 45 w 79"/>
              <a:gd name="T25" fmla="*/ 51 h 75"/>
              <a:gd name="T26" fmla="*/ 54 w 79"/>
              <a:gd name="T27" fmla="*/ 42 h 75"/>
              <a:gd name="T28" fmla="*/ 62 w 79"/>
              <a:gd name="T29" fmla="*/ 34 h 75"/>
              <a:gd name="T30" fmla="*/ 74 w 79"/>
              <a:gd name="T31" fmla="*/ 21 h 75"/>
              <a:gd name="T32" fmla="*/ 79 w 79"/>
              <a:gd name="T33" fmla="*/ 9 h 75"/>
              <a:gd name="T34" fmla="*/ 76 w 79"/>
              <a:gd name="T35" fmla="*/ 2 h 75"/>
              <a:gd name="T36" fmla="*/ 70 w 79"/>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75">
                <a:moveTo>
                  <a:pt x="70" y="0"/>
                </a:moveTo>
                <a:lnTo>
                  <a:pt x="60" y="6"/>
                </a:lnTo>
                <a:lnTo>
                  <a:pt x="45" y="22"/>
                </a:lnTo>
                <a:lnTo>
                  <a:pt x="29" y="37"/>
                </a:lnTo>
                <a:lnTo>
                  <a:pt x="10" y="51"/>
                </a:lnTo>
                <a:lnTo>
                  <a:pt x="5" y="58"/>
                </a:lnTo>
                <a:lnTo>
                  <a:pt x="0" y="66"/>
                </a:lnTo>
                <a:lnTo>
                  <a:pt x="2" y="71"/>
                </a:lnTo>
                <a:lnTo>
                  <a:pt x="5" y="75"/>
                </a:lnTo>
                <a:lnTo>
                  <a:pt x="14" y="71"/>
                </a:lnTo>
                <a:lnTo>
                  <a:pt x="26" y="64"/>
                </a:lnTo>
                <a:lnTo>
                  <a:pt x="35" y="58"/>
                </a:lnTo>
                <a:lnTo>
                  <a:pt x="45" y="51"/>
                </a:lnTo>
                <a:lnTo>
                  <a:pt x="54" y="42"/>
                </a:lnTo>
                <a:lnTo>
                  <a:pt x="62" y="34"/>
                </a:lnTo>
                <a:lnTo>
                  <a:pt x="74" y="21"/>
                </a:lnTo>
                <a:lnTo>
                  <a:pt x="79" y="9"/>
                </a:lnTo>
                <a:lnTo>
                  <a:pt x="76" y="2"/>
                </a:lnTo>
                <a:lnTo>
                  <a:pt x="70"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2" name="Freeform 10"/>
          <p:cNvSpPr>
            <a:spLocks/>
          </p:cNvSpPr>
          <p:nvPr/>
        </p:nvSpPr>
        <p:spPr bwMode="auto">
          <a:xfrm>
            <a:off x="8230789" y="8101800"/>
            <a:ext cx="334170" cy="244775"/>
          </a:xfrm>
          <a:custGeom>
            <a:avLst/>
            <a:gdLst>
              <a:gd name="T0" fmla="*/ 518 w 628"/>
              <a:gd name="T1" fmla="*/ 159 h 459"/>
              <a:gd name="T2" fmla="*/ 553 w 628"/>
              <a:gd name="T3" fmla="*/ 176 h 459"/>
              <a:gd name="T4" fmla="*/ 582 w 628"/>
              <a:gd name="T5" fmla="*/ 167 h 459"/>
              <a:gd name="T6" fmla="*/ 617 w 628"/>
              <a:gd name="T7" fmla="*/ 153 h 459"/>
              <a:gd name="T8" fmla="*/ 628 w 628"/>
              <a:gd name="T9" fmla="*/ 126 h 459"/>
              <a:gd name="T10" fmla="*/ 623 w 628"/>
              <a:gd name="T11" fmla="*/ 89 h 459"/>
              <a:gd name="T12" fmla="*/ 612 w 628"/>
              <a:gd name="T13" fmla="*/ 56 h 459"/>
              <a:gd name="T14" fmla="*/ 578 w 628"/>
              <a:gd name="T15" fmla="*/ 44 h 459"/>
              <a:gd name="T16" fmla="*/ 514 w 628"/>
              <a:gd name="T17" fmla="*/ 36 h 459"/>
              <a:gd name="T18" fmla="*/ 496 w 628"/>
              <a:gd name="T19" fmla="*/ 63 h 459"/>
              <a:gd name="T20" fmla="*/ 471 w 628"/>
              <a:gd name="T21" fmla="*/ 69 h 459"/>
              <a:gd name="T22" fmla="*/ 470 w 628"/>
              <a:gd name="T23" fmla="*/ 34 h 459"/>
              <a:gd name="T24" fmla="*/ 437 w 628"/>
              <a:gd name="T25" fmla="*/ 21 h 459"/>
              <a:gd name="T26" fmla="*/ 397 w 628"/>
              <a:gd name="T27" fmla="*/ 17 h 459"/>
              <a:gd name="T28" fmla="*/ 352 w 628"/>
              <a:gd name="T29" fmla="*/ 10 h 459"/>
              <a:gd name="T30" fmla="*/ 307 w 628"/>
              <a:gd name="T31" fmla="*/ 0 h 459"/>
              <a:gd name="T32" fmla="*/ 276 w 628"/>
              <a:gd name="T33" fmla="*/ 14 h 459"/>
              <a:gd name="T34" fmla="*/ 258 w 628"/>
              <a:gd name="T35" fmla="*/ 112 h 459"/>
              <a:gd name="T36" fmla="*/ 248 w 628"/>
              <a:gd name="T37" fmla="*/ 155 h 459"/>
              <a:gd name="T38" fmla="*/ 223 w 628"/>
              <a:gd name="T39" fmla="*/ 178 h 459"/>
              <a:gd name="T40" fmla="*/ 196 w 628"/>
              <a:gd name="T41" fmla="*/ 192 h 459"/>
              <a:gd name="T42" fmla="*/ 153 w 628"/>
              <a:gd name="T43" fmla="*/ 200 h 459"/>
              <a:gd name="T44" fmla="*/ 107 w 628"/>
              <a:gd name="T45" fmla="*/ 196 h 459"/>
              <a:gd name="T46" fmla="*/ 94 w 628"/>
              <a:gd name="T47" fmla="*/ 207 h 459"/>
              <a:gd name="T48" fmla="*/ 82 w 628"/>
              <a:gd name="T49" fmla="*/ 216 h 459"/>
              <a:gd name="T50" fmla="*/ 59 w 628"/>
              <a:gd name="T51" fmla="*/ 205 h 459"/>
              <a:gd name="T52" fmla="*/ 4 w 628"/>
              <a:gd name="T53" fmla="*/ 209 h 459"/>
              <a:gd name="T54" fmla="*/ 4 w 628"/>
              <a:gd name="T55" fmla="*/ 242 h 459"/>
              <a:gd name="T56" fmla="*/ 29 w 628"/>
              <a:gd name="T57" fmla="*/ 248 h 459"/>
              <a:gd name="T58" fmla="*/ 45 w 628"/>
              <a:gd name="T59" fmla="*/ 271 h 459"/>
              <a:gd name="T60" fmla="*/ 55 w 628"/>
              <a:gd name="T61" fmla="*/ 299 h 459"/>
              <a:gd name="T62" fmla="*/ 59 w 628"/>
              <a:gd name="T63" fmla="*/ 327 h 459"/>
              <a:gd name="T64" fmla="*/ 58 w 628"/>
              <a:gd name="T65" fmla="*/ 374 h 459"/>
              <a:gd name="T66" fmla="*/ 67 w 628"/>
              <a:gd name="T67" fmla="*/ 424 h 459"/>
              <a:gd name="T68" fmla="*/ 82 w 628"/>
              <a:gd name="T69" fmla="*/ 444 h 459"/>
              <a:gd name="T70" fmla="*/ 103 w 628"/>
              <a:gd name="T71" fmla="*/ 459 h 459"/>
              <a:gd name="T72" fmla="*/ 119 w 628"/>
              <a:gd name="T73" fmla="*/ 450 h 459"/>
              <a:gd name="T74" fmla="*/ 134 w 628"/>
              <a:gd name="T75" fmla="*/ 424 h 459"/>
              <a:gd name="T76" fmla="*/ 144 w 628"/>
              <a:gd name="T77" fmla="*/ 403 h 459"/>
              <a:gd name="T78" fmla="*/ 175 w 628"/>
              <a:gd name="T79" fmla="*/ 394 h 459"/>
              <a:gd name="T80" fmla="*/ 206 w 628"/>
              <a:gd name="T81" fmla="*/ 385 h 459"/>
              <a:gd name="T82" fmla="*/ 232 w 628"/>
              <a:gd name="T83" fmla="*/ 360 h 459"/>
              <a:gd name="T84" fmla="*/ 290 w 628"/>
              <a:gd name="T85" fmla="*/ 345 h 459"/>
              <a:gd name="T86" fmla="*/ 294 w 628"/>
              <a:gd name="T87" fmla="*/ 315 h 459"/>
              <a:gd name="T88" fmla="*/ 339 w 628"/>
              <a:gd name="T89" fmla="*/ 304 h 459"/>
              <a:gd name="T90" fmla="*/ 372 w 628"/>
              <a:gd name="T91" fmla="*/ 322 h 459"/>
              <a:gd name="T92" fmla="*/ 404 w 628"/>
              <a:gd name="T93" fmla="*/ 318 h 459"/>
              <a:gd name="T94" fmla="*/ 434 w 628"/>
              <a:gd name="T95" fmla="*/ 323 h 459"/>
              <a:gd name="T96" fmla="*/ 476 w 628"/>
              <a:gd name="T97" fmla="*/ 324 h 459"/>
              <a:gd name="T98" fmla="*/ 467 w 628"/>
              <a:gd name="T99" fmla="*/ 283 h 459"/>
              <a:gd name="T100" fmla="*/ 455 w 628"/>
              <a:gd name="T101" fmla="*/ 253 h 459"/>
              <a:gd name="T102" fmla="*/ 476 w 628"/>
              <a:gd name="T103" fmla="*/ 224 h 459"/>
              <a:gd name="T104" fmla="*/ 470 w 628"/>
              <a:gd name="T105" fmla="*/ 188 h 459"/>
              <a:gd name="T106" fmla="*/ 476 w 628"/>
              <a:gd name="T107" fmla="*/ 171 h 459"/>
              <a:gd name="T108" fmla="*/ 485 w 628"/>
              <a:gd name="T109" fmla="*/ 141 h 459"/>
              <a:gd name="T110" fmla="*/ 503 w 628"/>
              <a:gd name="T111" fmla="*/ 14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8" h="459">
                <a:moveTo>
                  <a:pt x="503" y="147"/>
                </a:moveTo>
                <a:lnTo>
                  <a:pt x="518" y="159"/>
                </a:lnTo>
                <a:lnTo>
                  <a:pt x="536" y="175"/>
                </a:lnTo>
                <a:lnTo>
                  <a:pt x="553" y="176"/>
                </a:lnTo>
                <a:lnTo>
                  <a:pt x="570" y="168"/>
                </a:lnTo>
                <a:lnTo>
                  <a:pt x="582" y="167"/>
                </a:lnTo>
                <a:lnTo>
                  <a:pt x="600" y="167"/>
                </a:lnTo>
                <a:lnTo>
                  <a:pt x="617" y="153"/>
                </a:lnTo>
                <a:lnTo>
                  <a:pt x="624" y="141"/>
                </a:lnTo>
                <a:lnTo>
                  <a:pt x="628" y="126"/>
                </a:lnTo>
                <a:lnTo>
                  <a:pt x="628" y="106"/>
                </a:lnTo>
                <a:lnTo>
                  <a:pt x="623" y="89"/>
                </a:lnTo>
                <a:lnTo>
                  <a:pt x="615" y="71"/>
                </a:lnTo>
                <a:lnTo>
                  <a:pt x="612" y="56"/>
                </a:lnTo>
                <a:lnTo>
                  <a:pt x="590" y="48"/>
                </a:lnTo>
                <a:lnTo>
                  <a:pt x="578" y="44"/>
                </a:lnTo>
                <a:lnTo>
                  <a:pt x="539" y="42"/>
                </a:lnTo>
                <a:lnTo>
                  <a:pt x="514" y="36"/>
                </a:lnTo>
                <a:lnTo>
                  <a:pt x="508" y="48"/>
                </a:lnTo>
                <a:lnTo>
                  <a:pt x="496" y="63"/>
                </a:lnTo>
                <a:lnTo>
                  <a:pt x="475" y="75"/>
                </a:lnTo>
                <a:lnTo>
                  <a:pt x="471" y="69"/>
                </a:lnTo>
                <a:lnTo>
                  <a:pt x="470" y="63"/>
                </a:lnTo>
                <a:lnTo>
                  <a:pt x="470" y="34"/>
                </a:lnTo>
                <a:lnTo>
                  <a:pt x="454" y="23"/>
                </a:lnTo>
                <a:lnTo>
                  <a:pt x="437" y="21"/>
                </a:lnTo>
                <a:lnTo>
                  <a:pt x="423" y="17"/>
                </a:lnTo>
                <a:lnTo>
                  <a:pt x="397" y="17"/>
                </a:lnTo>
                <a:lnTo>
                  <a:pt x="379" y="19"/>
                </a:lnTo>
                <a:lnTo>
                  <a:pt x="352" y="10"/>
                </a:lnTo>
                <a:lnTo>
                  <a:pt x="328" y="5"/>
                </a:lnTo>
                <a:lnTo>
                  <a:pt x="307" y="0"/>
                </a:lnTo>
                <a:lnTo>
                  <a:pt x="291" y="10"/>
                </a:lnTo>
                <a:lnTo>
                  <a:pt x="276" y="14"/>
                </a:lnTo>
                <a:lnTo>
                  <a:pt x="258" y="26"/>
                </a:lnTo>
                <a:lnTo>
                  <a:pt x="258" y="112"/>
                </a:lnTo>
                <a:lnTo>
                  <a:pt x="256" y="145"/>
                </a:lnTo>
                <a:lnTo>
                  <a:pt x="248" y="155"/>
                </a:lnTo>
                <a:lnTo>
                  <a:pt x="237" y="167"/>
                </a:lnTo>
                <a:lnTo>
                  <a:pt x="223" y="178"/>
                </a:lnTo>
                <a:lnTo>
                  <a:pt x="212" y="184"/>
                </a:lnTo>
                <a:lnTo>
                  <a:pt x="196" y="192"/>
                </a:lnTo>
                <a:lnTo>
                  <a:pt x="171" y="192"/>
                </a:lnTo>
                <a:lnTo>
                  <a:pt x="153" y="200"/>
                </a:lnTo>
                <a:lnTo>
                  <a:pt x="133" y="195"/>
                </a:lnTo>
                <a:lnTo>
                  <a:pt x="107" y="196"/>
                </a:lnTo>
                <a:lnTo>
                  <a:pt x="103" y="207"/>
                </a:lnTo>
                <a:lnTo>
                  <a:pt x="94" y="207"/>
                </a:lnTo>
                <a:lnTo>
                  <a:pt x="87" y="211"/>
                </a:lnTo>
                <a:lnTo>
                  <a:pt x="82" y="216"/>
                </a:lnTo>
                <a:lnTo>
                  <a:pt x="72" y="213"/>
                </a:lnTo>
                <a:lnTo>
                  <a:pt x="59" y="205"/>
                </a:lnTo>
                <a:lnTo>
                  <a:pt x="12" y="207"/>
                </a:lnTo>
                <a:lnTo>
                  <a:pt x="4" y="209"/>
                </a:lnTo>
                <a:lnTo>
                  <a:pt x="0" y="237"/>
                </a:lnTo>
                <a:lnTo>
                  <a:pt x="4" y="242"/>
                </a:lnTo>
                <a:lnTo>
                  <a:pt x="18" y="245"/>
                </a:lnTo>
                <a:lnTo>
                  <a:pt x="29" y="248"/>
                </a:lnTo>
                <a:lnTo>
                  <a:pt x="38" y="261"/>
                </a:lnTo>
                <a:lnTo>
                  <a:pt x="45" y="271"/>
                </a:lnTo>
                <a:lnTo>
                  <a:pt x="45" y="283"/>
                </a:lnTo>
                <a:lnTo>
                  <a:pt x="55" y="299"/>
                </a:lnTo>
                <a:lnTo>
                  <a:pt x="58" y="311"/>
                </a:lnTo>
                <a:lnTo>
                  <a:pt x="59" y="327"/>
                </a:lnTo>
                <a:lnTo>
                  <a:pt x="58" y="348"/>
                </a:lnTo>
                <a:lnTo>
                  <a:pt x="58" y="374"/>
                </a:lnTo>
                <a:lnTo>
                  <a:pt x="70" y="386"/>
                </a:lnTo>
                <a:lnTo>
                  <a:pt x="67" y="424"/>
                </a:lnTo>
                <a:lnTo>
                  <a:pt x="75" y="427"/>
                </a:lnTo>
                <a:lnTo>
                  <a:pt x="82" y="444"/>
                </a:lnTo>
                <a:lnTo>
                  <a:pt x="90" y="446"/>
                </a:lnTo>
                <a:lnTo>
                  <a:pt x="103" y="459"/>
                </a:lnTo>
                <a:lnTo>
                  <a:pt x="115" y="455"/>
                </a:lnTo>
                <a:lnTo>
                  <a:pt x="119" y="450"/>
                </a:lnTo>
                <a:lnTo>
                  <a:pt x="126" y="430"/>
                </a:lnTo>
                <a:lnTo>
                  <a:pt x="134" y="424"/>
                </a:lnTo>
                <a:lnTo>
                  <a:pt x="134" y="414"/>
                </a:lnTo>
                <a:lnTo>
                  <a:pt x="144" y="403"/>
                </a:lnTo>
                <a:lnTo>
                  <a:pt x="159" y="393"/>
                </a:lnTo>
                <a:lnTo>
                  <a:pt x="175" y="394"/>
                </a:lnTo>
                <a:lnTo>
                  <a:pt x="190" y="388"/>
                </a:lnTo>
                <a:lnTo>
                  <a:pt x="206" y="385"/>
                </a:lnTo>
                <a:lnTo>
                  <a:pt x="221" y="373"/>
                </a:lnTo>
                <a:lnTo>
                  <a:pt x="232" y="360"/>
                </a:lnTo>
                <a:lnTo>
                  <a:pt x="243" y="348"/>
                </a:lnTo>
                <a:lnTo>
                  <a:pt x="290" y="345"/>
                </a:lnTo>
                <a:lnTo>
                  <a:pt x="290" y="327"/>
                </a:lnTo>
                <a:lnTo>
                  <a:pt x="294" y="315"/>
                </a:lnTo>
                <a:lnTo>
                  <a:pt x="307" y="304"/>
                </a:lnTo>
                <a:lnTo>
                  <a:pt x="339" y="304"/>
                </a:lnTo>
                <a:lnTo>
                  <a:pt x="353" y="308"/>
                </a:lnTo>
                <a:lnTo>
                  <a:pt x="372" y="322"/>
                </a:lnTo>
                <a:lnTo>
                  <a:pt x="386" y="325"/>
                </a:lnTo>
                <a:lnTo>
                  <a:pt x="404" y="318"/>
                </a:lnTo>
                <a:lnTo>
                  <a:pt x="423" y="316"/>
                </a:lnTo>
                <a:lnTo>
                  <a:pt x="434" y="323"/>
                </a:lnTo>
                <a:lnTo>
                  <a:pt x="451" y="329"/>
                </a:lnTo>
                <a:lnTo>
                  <a:pt x="476" y="324"/>
                </a:lnTo>
                <a:lnTo>
                  <a:pt x="477" y="304"/>
                </a:lnTo>
                <a:lnTo>
                  <a:pt x="467" y="283"/>
                </a:lnTo>
                <a:lnTo>
                  <a:pt x="455" y="266"/>
                </a:lnTo>
                <a:lnTo>
                  <a:pt x="455" y="253"/>
                </a:lnTo>
                <a:lnTo>
                  <a:pt x="460" y="245"/>
                </a:lnTo>
                <a:lnTo>
                  <a:pt x="476" y="224"/>
                </a:lnTo>
                <a:lnTo>
                  <a:pt x="476" y="211"/>
                </a:lnTo>
                <a:lnTo>
                  <a:pt x="470" y="188"/>
                </a:lnTo>
                <a:lnTo>
                  <a:pt x="468" y="174"/>
                </a:lnTo>
                <a:lnTo>
                  <a:pt x="476" y="171"/>
                </a:lnTo>
                <a:lnTo>
                  <a:pt x="485" y="163"/>
                </a:lnTo>
                <a:lnTo>
                  <a:pt x="485" y="141"/>
                </a:lnTo>
                <a:lnTo>
                  <a:pt x="492" y="139"/>
                </a:lnTo>
                <a:lnTo>
                  <a:pt x="503" y="1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3" name="Freeform 11"/>
          <p:cNvSpPr>
            <a:spLocks/>
          </p:cNvSpPr>
          <p:nvPr/>
        </p:nvSpPr>
        <p:spPr bwMode="auto">
          <a:xfrm>
            <a:off x="8924669" y="7280212"/>
            <a:ext cx="70240" cy="76625"/>
          </a:xfrm>
          <a:custGeom>
            <a:avLst/>
            <a:gdLst>
              <a:gd name="T0" fmla="*/ 94 w 133"/>
              <a:gd name="T1" fmla="*/ 20 h 146"/>
              <a:gd name="T2" fmla="*/ 65 w 133"/>
              <a:gd name="T3" fmla="*/ 19 h 146"/>
              <a:gd name="T4" fmla="*/ 34 w 133"/>
              <a:gd name="T5" fmla="*/ 10 h 146"/>
              <a:gd name="T6" fmla="*/ 4 w 133"/>
              <a:gd name="T7" fmla="*/ 0 h 146"/>
              <a:gd name="T8" fmla="*/ 2 w 133"/>
              <a:gd name="T9" fmla="*/ 0 h 146"/>
              <a:gd name="T10" fmla="*/ 2 w 133"/>
              <a:gd name="T11" fmla="*/ 3 h 146"/>
              <a:gd name="T12" fmla="*/ 0 w 133"/>
              <a:gd name="T13" fmla="*/ 12 h 146"/>
              <a:gd name="T14" fmla="*/ 1 w 133"/>
              <a:gd name="T15" fmla="*/ 32 h 146"/>
              <a:gd name="T16" fmla="*/ 22 w 133"/>
              <a:gd name="T17" fmla="*/ 35 h 146"/>
              <a:gd name="T18" fmla="*/ 43 w 133"/>
              <a:gd name="T19" fmla="*/ 47 h 146"/>
              <a:gd name="T20" fmla="*/ 51 w 133"/>
              <a:gd name="T21" fmla="*/ 64 h 146"/>
              <a:gd name="T22" fmla="*/ 42 w 133"/>
              <a:gd name="T23" fmla="*/ 90 h 146"/>
              <a:gd name="T24" fmla="*/ 28 w 133"/>
              <a:gd name="T25" fmla="*/ 107 h 146"/>
              <a:gd name="T26" fmla="*/ 49 w 133"/>
              <a:gd name="T27" fmla="*/ 129 h 146"/>
              <a:gd name="T28" fmla="*/ 71 w 133"/>
              <a:gd name="T29" fmla="*/ 140 h 146"/>
              <a:gd name="T30" fmla="*/ 109 w 133"/>
              <a:gd name="T31" fmla="*/ 146 h 146"/>
              <a:gd name="T32" fmla="*/ 108 w 133"/>
              <a:gd name="T33" fmla="*/ 107 h 146"/>
              <a:gd name="T34" fmla="*/ 112 w 133"/>
              <a:gd name="T35" fmla="*/ 77 h 146"/>
              <a:gd name="T36" fmla="*/ 133 w 133"/>
              <a:gd name="T37" fmla="*/ 37 h 146"/>
              <a:gd name="T38" fmla="*/ 128 w 133"/>
              <a:gd name="T39" fmla="*/ 26 h 146"/>
              <a:gd name="T40" fmla="*/ 94 w 133"/>
              <a:gd name="T41" fmla="*/ 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46">
                <a:moveTo>
                  <a:pt x="94" y="20"/>
                </a:moveTo>
                <a:lnTo>
                  <a:pt x="65" y="19"/>
                </a:lnTo>
                <a:lnTo>
                  <a:pt x="34" y="10"/>
                </a:lnTo>
                <a:lnTo>
                  <a:pt x="4" y="0"/>
                </a:lnTo>
                <a:lnTo>
                  <a:pt x="2" y="0"/>
                </a:lnTo>
                <a:lnTo>
                  <a:pt x="2" y="3"/>
                </a:lnTo>
                <a:lnTo>
                  <a:pt x="0" y="12"/>
                </a:lnTo>
                <a:lnTo>
                  <a:pt x="1" y="32"/>
                </a:lnTo>
                <a:lnTo>
                  <a:pt x="22" y="35"/>
                </a:lnTo>
                <a:lnTo>
                  <a:pt x="43" y="47"/>
                </a:lnTo>
                <a:lnTo>
                  <a:pt x="51" y="64"/>
                </a:lnTo>
                <a:lnTo>
                  <a:pt x="42" y="90"/>
                </a:lnTo>
                <a:lnTo>
                  <a:pt x="28" y="107"/>
                </a:lnTo>
                <a:lnTo>
                  <a:pt x="49" y="129"/>
                </a:lnTo>
                <a:lnTo>
                  <a:pt x="71" y="140"/>
                </a:lnTo>
                <a:lnTo>
                  <a:pt x="109" y="146"/>
                </a:lnTo>
                <a:lnTo>
                  <a:pt x="108" y="107"/>
                </a:lnTo>
                <a:lnTo>
                  <a:pt x="112" y="77"/>
                </a:lnTo>
                <a:lnTo>
                  <a:pt x="133" y="37"/>
                </a:lnTo>
                <a:lnTo>
                  <a:pt x="128" y="26"/>
                </a:lnTo>
                <a:lnTo>
                  <a:pt x="94" y="2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12"/>
          <p:cNvSpPr>
            <a:spLocks/>
          </p:cNvSpPr>
          <p:nvPr/>
        </p:nvSpPr>
        <p:spPr bwMode="auto">
          <a:xfrm>
            <a:off x="8765035" y="7022668"/>
            <a:ext cx="259673" cy="146865"/>
          </a:xfrm>
          <a:custGeom>
            <a:avLst/>
            <a:gdLst>
              <a:gd name="T0" fmla="*/ 489 w 489"/>
              <a:gd name="T1" fmla="*/ 126 h 275"/>
              <a:gd name="T2" fmla="*/ 485 w 489"/>
              <a:gd name="T3" fmla="*/ 109 h 275"/>
              <a:gd name="T4" fmla="*/ 475 w 489"/>
              <a:gd name="T5" fmla="*/ 93 h 275"/>
              <a:gd name="T6" fmla="*/ 462 w 489"/>
              <a:gd name="T7" fmla="*/ 68 h 275"/>
              <a:gd name="T8" fmla="*/ 450 w 489"/>
              <a:gd name="T9" fmla="*/ 43 h 275"/>
              <a:gd name="T10" fmla="*/ 437 w 489"/>
              <a:gd name="T11" fmla="*/ 32 h 275"/>
              <a:gd name="T12" fmla="*/ 415 w 489"/>
              <a:gd name="T13" fmla="*/ 22 h 275"/>
              <a:gd name="T14" fmla="*/ 400 w 489"/>
              <a:gd name="T15" fmla="*/ 16 h 275"/>
              <a:gd name="T16" fmla="*/ 370 w 489"/>
              <a:gd name="T17" fmla="*/ 16 h 275"/>
              <a:gd name="T18" fmla="*/ 349 w 489"/>
              <a:gd name="T19" fmla="*/ 8 h 275"/>
              <a:gd name="T20" fmla="*/ 321 w 489"/>
              <a:gd name="T21" fmla="*/ 2 h 275"/>
              <a:gd name="T22" fmla="*/ 292 w 489"/>
              <a:gd name="T23" fmla="*/ 2 h 275"/>
              <a:gd name="T24" fmla="*/ 250 w 489"/>
              <a:gd name="T25" fmla="*/ 2 h 275"/>
              <a:gd name="T26" fmla="*/ 235 w 489"/>
              <a:gd name="T27" fmla="*/ 0 h 275"/>
              <a:gd name="T28" fmla="*/ 227 w 489"/>
              <a:gd name="T29" fmla="*/ 0 h 275"/>
              <a:gd name="T30" fmla="*/ 213 w 489"/>
              <a:gd name="T31" fmla="*/ 7 h 275"/>
              <a:gd name="T32" fmla="*/ 196 w 489"/>
              <a:gd name="T33" fmla="*/ 16 h 275"/>
              <a:gd name="T34" fmla="*/ 185 w 489"/>
              <a:gd name="T35" fmla="*/ 22 h 275"/>
              <a:gd name="T36" fmla="*/ 161 w 489"/>
              <a:gd name="T37" fmla="*/ 22 h 275"/>
              <a:gd name="T38" fmla="*/ 151 w 489"/>
              <a:gd name="T39" fmla="*/ 32 h 275"/>
              <a:gd name="T40" fmla="*/ 135 w 489"/>
              <a:gd name="T41" fmla="*/ 37 h 275"/>
              <a:gd name="T42" fmla="*/ 118 w 489"/>
              <a:gd name="T43" fmla="*/ 51 h 275"/>
              <a:gd name="T44" fmla="*/ 103 w 489"/>
              <a:gd name="T45" fmla="*/ 60 h 275"/>
              <a:gd name="T46" fmla="*/ 91 w 489"/>
              <a:gd name="T47" fmla="*/ 68 h 275"/>
              <a:gd name="T48" fmla="*/ 79 w 489"/>
              <a:gd name="T49" fmla="*/ 86 h 275"/>
              <a:gd name="T50" fmla="*/ 50 w 489"/>
              <a:gd name="T51" fmla="*/ 88 h 275"/>
              <a:gd name="T52" fmla="*/ 45 w 489"/>
              <a:gd name="T53" fmla="*/ 94 h 275"/>
              <a:gd name="T54" fmla="*/ 31 w 489"/>
              <a:gd name="T55" fmla="*/ 98 h 275"/>
              <a:gd name="T56" fmla="*/ 15 w 489"/>
              <a:gd name="T57" fmla="*/ 105 h 275"/>
              <a:gd name="T58" fmla="*/ 7 w 489"/>
              <a:gd name="T59" fmla="*/ 121 h 275"/>
              <a:gd name="T60" fmla="*/ 0 w 489"/>
              <a:gd name="T61" fmla="*/ 139 h 275"/>
              <a:gd name="T62" fmla="*/ 2 w 489"/>
              <a:gd name="T63" fmla="*/ 167 h 275"/>
              <a:gd name="T64" fmla="*/ 7 w 489"/>
              <a:gd name="T65" fmla="*/ 181 h 275"/>
              <a:gd name="T66" fmla="*/ 11 w 489"/>
              <a:gd name="T67" fmla="*/ 197 h 275"/>
              <a:gd name="T68" fmla="*/ 25 w 489"/>
              <a:gd name="T69" fmla="*/ 208 h 275"/>
              <a:gd name="T70" fmla="*/ 41 w 489"/>
              <a:gd name="T71" fmla="*/ 217 h 275"/>
              <a:gd name="T72" fmla="*/ 60 w 489"/>
              <a:gd name="T73" fmla="*/ 242 h 275"/>
              <a:gd name="T74" fmla="*/ 73 w 489"/>
              <a:gd name="T75" fmla="*/ 253 h 275"/>
              <a:gd name="T76" fmla="*/ 95 w 489"/>
              <a:gd name="T77" fmla="*/ 258 h 275"/>
              <a:gd name="T78" fmla="*/ 115 w 489"/>
              <a:gd name="T79" fmla="*/ 272 h 275"/>
              <a:gd name="T80" fmla="*/ 153 w 489"/>
              <a:gd name="T81" fmla="*/ 275 h 275"/>
              <a:gd name="T82" fmla="*/ 210 w 489"/>
              <a:gd name="T83" fmla="*/ 275 h 275"/>
              <a:gd name="T84" fmla="*/ 221 w 489"/>
              <a:gd name="T85" fmla="*/ 271 h 275"/>
              <a:gd name="T86" fmla="*/ 237 w 489"/>
              <a:gd name="T87" fmla="*/ 264 h 275"/>
              <a:gd name="T88" fmla="*/ 248 w 489"/>
              <a:gd name="T89" fmla="*/ 260 h 275"/>
              <a:gd name="T90" fmla="*/ 263 w 489"/>
              <a:gd name="T91" fmla="*/ 251 h 275"/>
              <a:gd name="T92" fmla="*/ 280 w 489"/>
              <a:gd name="T93" fmla="*/ 249 h 275"/>
              <a:gd name="T94" fmla="*/ 291 w 489"/>
              <a:gd name="T95" fmla="*/ 239 h 275"/>
              <a:gd name="T96" fmla="*/ 306 w 489"/>
              <a:gd name="T97" fmla="*/ 227 h 275"/>
              <a:gd name="T98" fmla="*/ 329 w 489"/>
              <a:gd name="T99" fmla="*/ 214 h 275"/>
              <a:gd name="T100" fmla="*/ 341 w 489"/>
              <a:gd name="T101" fmla="*/ 210 h 275"/>
              <a:gd name="T102" fmla="*/ 354 w 489"/>
              <a:gd name="T103" fmla="*/ 208 h 275"/>
              <a:gd name="T104" fmla="*/ 363 w 489"/>
              <a:gd name="T105" fmla="*/ 197 h 275"/>
              <a:gd name="T106" fmla="*/ 375 w 489"/>
              <a:gd name="T107" fmla="*/ 189 h 275"/>
              <a:gd name="T108" fmla="*/ 392 w 489"/>
              <a:gd name="T109" fmla="*/ 183 h 275"/>
              <a:gd name="T110" fmla="*/ 423 w 489"/>
              <a:gd name="T111" fmla="*/ 181 h 275"/>
              <a:gd name="T112" fmla="*/ 436 w 489"/>
              <a:gd name="T113" fmla="*/ 176 h 275"/>
              <a:gd name="T114" fmla="*/ 458 w 489"/>
              <a:gd name="T115" fmla="*/ 169 h 275"/>
              <a:gd name="T116" fmla="*/ 465 w 489"/>
              <a:gd name="T117" fmla="*/ 159 h 275"/>
              <a:gd name="T118" fmla="*/ 473 w 489"/>
              <a:gd name="T119" fmla="*/ 151 h 275"/>
              <a:gd name="T120" fmla="*/ 483 w 489"/>
              <a:gd name="T121" fmla="*/ 142 h 275"/>
              <a:gd name="T122" fmla="*/ 489 w 489"/>
              <a:gd name="T123" fmla="*/ 12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275">
                <a:moveTo>
                  <a:pt x="489" y="126"/>
                </a:moveTo>
                <a:lnTo>
                  <a:pt x="485" y="109"/>
                </a:lnTo>
                <a:lnTo>
                  <a:pt x="475" y="93"/>
                </a:lnTo>
                <a:lnTo>
                  <a:pt x="462" y="68"/>
                </a:lnTo>
                <a:lnTo>
                  <a:pt x="450" y="43"/>
                </a:lnTo>
                <a:lnTo>
                  <a:pt x="437" y="32"/>
                </a:lnTo>
                <a:lnTo>
                  <a:pt x="415" y="22"/>
                </a:lnTo>
                <a:lnTo>
                  <a:pt x="400" y="16"/>
                </a:lnTo>
                <a:lnTo>
                  <a:pt x="370" y="16"/>
                </a:lnTo>
                <a:lnTo>
                  <a:pt x="349" y="8"/>
                </a:lnTo>
                <a:lnTo>
                  <a:pt x="321" y="2"/>
                </a:lnTo>
                <a:lnTo>
                  <a:pt x="292" y="2"/>
                </a:lnTo>
                <a:lnTo>
                  <a:pt x="250" y="2"/>
                </a:lnTo>
                <a:lnTo>
                  <a:pt x="235" y="0"/>
                </a:lnTo>
                <a:lnTo>
                  <a:pt x="227" y="0"/>
                </a:lnTo>
                <a:lnTo>
                  <a:pt x="213" y="7"/>
                </a:lnTo>
                <a:lnTo>
                  <a:pt x="196" y="16"/>
                </a:lnTo>
                <a:lnTo>
                  <a:pt x="185" y="22"/>
                </a:lnTo>
                <a:lnTo>
                  <a:pt x="161" y="22"/>
                </a:lnTo>
                <a:lnTo>
                  <a:pt x="151" y="32"/>
                </a:lnTo>
                <a:lnTo>
                  <a:pt x="135" y="37"/>
                </a:lnTo>
                <a:lnTo>
                  <a:pt x="118" y="51"/>
                </a:lnTo>
                <a:lnTo>
                  <a:pt x="103" y="60"/>
                </a:lnTo>
                <a:lnTo>
                  <a:pt x="91" y="68"/>
                </a:lnTo>
                <a:lnTo>
                  <a:pt x="79" y="86"/>
                </a:lnTo>
                <a:lnTo>
                  <a:pt x="50" y="88"/>
                </a:lnTo>
                <a:lnTo>
                  <a:pt x="45" y="94"/>
                </a:lnTo>
                <a:lnTo>
                  <a:pt x="31" y="98"/>
                </a:lnTo>
                <a:lnTo>
                  <a:pt x="15" y="105"/>
                </a:lnTo>
                <a:lnTo>
                  <a:pt x="7" y="121"/>
                </a:lnTo>
                <a:lnTo>
                  <a:pt x="0" y="139"/>
                </a:lnTo>
                <a:lnTo>
                  <a:pt x="2" y="167"/>
                </a:lnTo>
                <a:lnTo>
                  <a:pt x="7" y="181"/>
                </a:lnTo>
                <a:lnTo>
                  <a:pt x="11" y="197"/>
                </a:lnTo>
                <a:lnTo>
                  <a:pt x="25" y="208"/>
                </a:lnTo>
                <a:lnTo>
                  <a:pt x="41" y="217"/>
                </a:lnTo>
                <a:lnTo>
                  <a:pt x="60" y="242"/>
                </a:lnTo>
                <a:lnTo>
                  <a:pt x="73" y="253"/>
                </a:lnTo>
                <a:lnTo>
                  <a:pt x="95" y="258"/>
                </a:lnTo>
                <a:lnTo>
                  <a:pt x="115" y="272"/>
                </a:lnTo>
                <a:lnTo>
                  <a:pt x="153" y="275"/>
                </a:lnTo>
                <a:lnTo>
                  <a:pt x="210" y="275"/>
                </a:lnTo>
                <a:lnTo>
                  <a:pt x="221" y="271"/>
                </a:lnTo>
                <a:lnTo>
                  <a:pt x="237" y="264"/>
                </a:lnTo>
                <a:lnTo>
                  <a:pt x="248" y="260"/>
                </a:lnTo>
                <a:lnTo>
                  <a:pt x="263" y="251"/>
                </a:lnTo>
                <a:lnTo>
                  <a:pt x="280" y="249"/>
                </a:lnTo>
                <a:lnTo>
                  <a:pt x="291" y="239"/>
                </a:lnTo>
                <a:lnTo>
                  <a:pt x="306" y="227"/>
                </a:lnTo>
                <a:lnTo>
                  <a:pt x="329" y="214"/>
                </a:lnTo>
                <a:lnTo>
                  <a:pt x="341" y="210"/>
                </a:lnTo>
                <a:lnTo>
                  <a:pt x="354" y="208"/>
                </a:lnTo>
                <a:lnTo>
                  <a:pt x="363" y="197"/>
                </a:lnTo>
                <a:lnTo>
                  <a:pt x="375" y="189"/>
                </a:lnTo>
                <a:lnTo>
                  <a:pt x="392" y="183"/>
                </a:lnTo>
                <a:lnTo>
                  <a:pt x="423" y="181"/>
                </a:lnTo>
                <a:lnTo>
                  <a:pt x="436" y="176"/>
                </a:lnTo>
                <a:lnTo>
                  <a:pt x="458" y="169"/>
                </a:lnTo>
                <a:lnTo>
                  <a:pt x="465" y="159"/>
                </a:lnTo>
                <a:lnTo>
                  <a:pt x="473" y="151"/>
                </a:lnTo>
                <a:lnTo>
                  <a:pt x="483" y="142"/>
                </a:lnTo>
                <a:lnTo>
                  <a:pt x="489" y="12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5" name="Freeform 13"/>
          <p:cNvSpPr>
            <a:spLocks/>
          </p:cNvSpPr>
          <p:nvPr/>
        </p:nvSpPr>
        <p:spPr bwMode="auto">
          <a:xfrm>
            <a:off x="8492591" y="8450869"/>
            <a:ext cx="308629" cy="227747"/>
          </a:xfrm>
          <a:custGeom>
            <a:avLst/>
            <a:gdLst>
              <a:gd name="T0" fmla="*/ 549 w 580"/>
              <a:gd name="T1" fmla="*/ 55 h 428"/>
              <a:gd name="T2" fmla="*/ 518 w 580"/>
              <a:gd name="T3" fmla="*/ 60 h 428"/>
              <a:gd name="T4" fmla="*/ 491 w 580"/>
              <a:gd name="T5" fmla="*/ 60 h 428"/>
              <a:gd name="T6" fmla="*/ 460 w 580"/>
              <a:gd name="T7" fmla="*/ 51 h 428"/>
              <a:gd name="T8" fmla="*/ 445 w 580"/>
              <a:gd name="T9" fmla="*/ 52 h 428"/>
              <a:gd name="T10" fmla="*/ 416 w 580"/>
              <a:gd name="T11" fmla="*/ 58 h 428"/>
              <a:gd name="T12" fmla="*/ 383 w 580"/>
              <a:gd name="T13" fmla="*/ 56 h 428"/>
              <a:gd name="T14" fmla="*/ 351 w 580"/>
              <a:gd name="T15" fmla="*/ 66 h 428"/>
              <a:gd name="T16" fmla="*/ 325 w 580"/>
              <a:gd name="T17" fmla="*/ 48 h 428"/>
              <a:gd name="T18" fmla="*/ 239 w 580"/>
              <a:gd name="T19" fmla="*/ 39 h 428"/>
              <a:gd name="T20" fmla="*/ 206 w 580"/>
              <a:gd name="T21" fmla="*/ 15 h 428"/>
              <a:gd name="T22" fmla="*/ 143 w 580"/>
              <a:gd name="T23" fmla="*/ 2 h 428"/>
              <a:gd name="T24" fmla="*/ 110 w 580"/>
              <a:gd name="T25" fmla="*/ 20 h 428"/>
              <a:gd name="T26" fmla="*/ 80 w 580"/>
              <a:gd name="T27" fmla="*/ 45 h 428"/>
              <a:gd name="T28" fmla="*/ 45 w 580"/>
              <a:gd name="T29" fmla="*/ 56 h 428"/>
              <a:gd name="T30" fmla="*/ 28 w 580"/>
              <a:gd name="T31" fmla="*/ 89 h 428"/>
              <a:gd name="T32" fmla="*/ 2 w 580"/>
              <a:gd name="T33" fmla="*/ 102 h 428"/>
              <a:gd name="T34" fmla="*/ 32 w 580"/>
              <a:gd name="T35" fmla="*/ 128 h 428"/>
              <a:gd name="T36" fmla="*/ 73 w 580"/>
              <a:gd name="T37" fmla="*/ 130 h 428"/>
              <a:gd name="T38" fmla="*/ 83 w 580"/>
              <a:gd name="T39" fmla="*/ 163 h 428"/>
              <a:gd name="T40" fmla="*/ 103 w 580"/>
              <a:gd name="T41" fmla="*/ 196 h 428"/>
              <a:gd name="T42" fmla="*/ 124 w 580"/>
              <a:gd name="T43" fmla="*/ 231 h 428"/>
              <a:gd name="T44" fmla="*/ 145 w 580"/>
              <a:gd name="T45" fmla="*/ 272 h 428"/>
              <a:gd name="T46" fmla="*/ 163 w 580"/>
              <a:gd name="T47" fmla="*/ 308 h 428"/>
              <a:gd name="T48" fmla="*/ 194 w 580"/>
              <a:gd name="T49" fmla="*/ 347 h 428"/>
              <a:gd name="T50" fmla="*/ 221 w 580"/>
              <a:gd name="T51" fmla="*/ 373 h 428"/>
              <a:gd name="T52" fmla="*/ 268 w 580"/>
              <a:gd name="T53" fmla="*/ 399 h 428"/>
              <a:gd name="T54" fmla="*/ 293 w 580"/>
              <a:gd name="T55" fmla="*/ 386 h 428"/>
              <a:gd name="T56" fmla="*/ 324 w 580"/>
              <a:gd name="T57" fmla="*/ 398 h 428"/>
              <a:gd name="T58" fmla="*/ 383 w 580"/>
              <a:gd name="T59" fmla="*/ 425 h 428"/>
              <a:gd name="T60" fmla="*/ 438 w 580"/>
              <a:gd name="T61" fmla="*/ 428 h 428"/>
              <a:gd name="T62" fmla="*/ 461 w 580"/>
              <a:gd name="T63" fmla="*/ 408 h 428"/>
              <a:gd name="T64" fmla="*/ 487 w 580"/>
              <a:gd name="T65" fmla="*/ 386 h 428"/>
              <a:gd name="T66" fmla="*/ 496 w 580"/>
              <a:gd name="T67" fmla="*/ 344 h 428"/>
              <a:gd name="T68" fmla="*/ 490 w 580"/>
              <a:gd name="T69" fmla="*/ 307 h 428"/>
              <a:gd name="T70" fmla="*/ 471 w 580"/>
              <a:gd name="T71" fmla="*/ 270 h 428"/>
              <a:gd name="T72" fmla="*/ 478 w 580"/>
              <a:gd name="T73" fmla="*/ 242 h 428"/>
              <a:gd name="T74" fmla="*/ 487 w 580"/>
              <a:gd name="T75" fmla="*/ 181 h 428"/>
              <a:gd name="T76" fmla="*/ 500 w 580"/>
              <a:gd name="T77" fmla="*/ 171 h 428"/>
              <a:gd name="T78" fmla="*/ 522 w 580"/>
              <a:gd name="T79" fmla="*/ 177 h 428"/>
              <a:gd name="T80" fmla="*/ 539 w 580"/>
              <a:gd name="T81" fmla="*/ 159 h 428"/>
              <a:gd name="T82" fmla="*/ 557 w 580"/>
              <a:gd name="T83" fmla="*/ 144 h 428"/>
              <a:gd name="T84" fmla="*/ 580 w 580"/>
              <a:gd name="T85" fmla="*/ 12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0" h="428">
                <a:moveTo>
                  <a:pt x="572" y="62"/>
                </a:moveTo>
                <a:lnTo>
                  <a:pt x="561" y="58"/>
                </a:lnTo>
                <a:lnTo>
                  <a:pt x="549" y="55"/>
                </a:lnTo>
                <a:lnTo>
                  <a:pt x="537" y="55"/>
                </a:lnTo>
                <a:lnTo>
                  <a:pt x="531" y="57"/>
                </a:lnTo>
                <a:lnTo>
                  <a:pt x="518" y="60"/>
                </a:lnTo>
                <a:lnTo>
                  <a:pt x="507" y="64"/>
                </a:lnTo>
                <a:lnTo>
                  <a:pt x="498" y="64"/>
                </a:lnTo>
                <a:lnTo>
                  <a:pt x="491" y="60"/>
                </a:lnTo>
                <a:lnTo>
                  <a:pt x="475" y="60"/>
                </a:lnTo>
                <a:lnTo>
                  <a:pt x="470" y="55"/>
                </a:lnTo>
                <a:lnTo>
                  <a:pt x="460" y="51"/>
                </a:lnTo>
                <a:lnTo>
                  <a:pt x="457" y="44"/>
                </a:lnTo>
                <a:lnTo>
                  <a:pt x="449" y="48"/>
                </a:lnTo>
                <a:lnTo>
                  <a:pt x="445" y="52"/>
                </a:lnTo>
                <a:lnTo>
                  <a:pt x="437" y="52"/>
                </a:lnTo>
                <a:lnTo>
                  <a:pt x="429" y="58"/>
                </a:lnTo>
                <a:lnTo>
                  <a:pt x="416" y="58"/>
                </a:lnTo>
                <a:lnTo>
                  <a:pt x="408" y="52"/>
                </a:lnTo>
                <a:lnTo>
                  <a:pt x="387" y="55"/>
                </a:lnTo>
                <a:lnTo>
                  <a:pt x="383" y="56"/>
                </a:lnTo>
                <a:lnTo>
                  <a:pt x="376" y="64"/>
                </a:lnTo>
                <a:lnTo>
                  <a:pt x="362" y="66"/>
                </a:lnTo>
                <a:lnTo>
                  <a:pt x="351" y="66"/>
                </a:lnTo>
                <a:lnTo>
                  <a:pt x="346" y="58"/>
                </a:lnTo>
                <a:lnTo>
                  <a:pt x="337" y="55"/>
                </a:lnTo>
                <a:lnTo>
                  <a:pt x="325" y="48"/>
                </a:lnTo>
                <a:lnTo>
                  <a:pt x="317" y="47"/>
                </a:lnTo>
                <a:lnTo>
                  <a:pt x="305" y="39"/>
                </a:lnTo>
                <a:lnTo>
                  <a:pt x="239" y="39"/>
                </a:lnTo>
                <a:lnTo>
                  <a:pt x="229" y="36"/>
                </a:lnTo>
                <a:lnTo>
                  <a:pt x="217" y="27"/>
                </a:lnTo>
                <a:lnTo>
                  <a:pt x="206" y="15"/>
                </a:lnTo>
                <a:lnTo>
                  <a:pt x="194" y="0"/>
                </a:lnTo>
                <a:lnTo>
                  <a:pt x="165" y="0"/>
                </a:lnTo>
                <a:lnTo>
                  <a:pt x="143" y="2"/>
                </a:lnTo>
                <a:lnTo>
                  <a:pt x="132" y="7"/>
                </a:lnTo>
                <a:lnTo>
                  <a:pt x="122" y="12"/>
                </a:lnTo>
                <a:lnTo>
                  <a:pt x="110" y="20"/>
                </a:lnTo>
                <a:lnTo>
                  <a:pt x="102" y="29"/>
                </a:lnTo>
                <a:lnTo>
                  <a:pt x="91" y="41"/>
                </a:lnTo>
                <a:lnTo>
                  <a:pt x="80" y="45"/>
                </a:lnTo>
                <a:lnTo>
                  <a:pt x="70" y="44"/>
                </a:lnTo>
                <a:lnTo>
                  <a:pt x="58" y="47"/>
                </a:lnTo>
                <a:lnTo>
                  <a:pt x="45" y="56"/>
                </a:lnTo>
                <a:lnTo>
                  <a:pt x="37" y="64"/>
                </a:lnTo>
                <a:lnTo>
                  <a:pt x="36" y="78"/>
                </a:lnTo>
                <a:lnTo>
                  <a:pt x="28" y="89"/>
                </a:lnTo>
                <a:lnTo>
                  <a:pt x="14" y="93"/>
                </a:lnTo>
                <a:lnTo>
                  <a:pt x="2" y="94"/>
                </a:lnTo>
                <a:lnTo>
                  <a:pt x="2" y="102"/>
                </a:lnTo>
                <a:lnTo>
                  <a:pt x="0" y="119"/>
                </a:lnTo>
                <a:lnTo>
                  <a:pt x="11" y="126"/>
                </a:lnTo>
                <a:lnTo>
                  <a:pt x="32" y="128"/>
                </a:lnTo>
                <a:lnTo>
                  <a:pt x="47" y="130"/>
                </a:lnTo>
                <a:lnTo>
                  <a:pt x="64" y="132"/>
                </a:lnTo>
                <a:lnTo>
                  <a:pt x="73" y="130"/>
                </a:lnTo>
                <a:lnTo>
                  <a:pt x="77" y="139"/>
                </a:lnTo>
                <a:lnTo>
                  <a:pt x="83" y="148"/>
                </a:lnTo>
                <a:lnTo>
                  <a:pt x="83" y="163"/>
                </a:lnTo>
                <a:lnTo>
                  <a:pt x="91" y="171"/>
                </a:lnTo>
                <a:lnTo>
                  <a:pt x="98" y="185"/>
                </a:lnTo>
                <a:lnTo>
                  <a:pt x="103" y="196"/>
                </a:lnTo>
                <a:lnTo>
                  <a:pt x="115" y="208"/>
                </a:lnTo>
                <a:lnTo>
                  <a:pt x="119" y="218"/>
                </a:lnTo>
                <a:lnTo>
                  <a:pt x="124" y="231"/>
                </a:lnTo>
                <a:lnTo>
                  <a:pt x="131" y="245"/>
                </a:lnTo>
                <a:lnTo>
                  <a:pt x="134" y="255"/>
                </a:lnTo>
                <a:lnTo>
                  <a:pt x="145" y="272"/>
                </a:lnTo>
                <a:lnTo>
                  <a:pt x="147" y="285"/>
                </a:lnTo>
                <a:lnTo>
                  <a:pt x="155" y="297"/>
                </a:lnTo>
                <a:lnTo>
                  <a:pt x="163" y="308"/>
                </a:lnTo>
                <a:lnTo>
                  <a:pt x="169" y="320"/>
                </a:lnTo>
                <a:lnTo>
                  <a:pt x="180" y="340"/>
                </a:lnTo>
                <a:lnTo>
                  <a:pt x="194" y="347"/>
                </a:lnTo>
                <a:lnTo>
                  <a:pt x="201" y="351"/>
                </a:lnTo>
                <a:lnTo>
                  <a:pt x="209" y="361"/>
                </a:lnTo>
                <a:lnTo>
                  <a:pt x="221" y="373"/>
                </a:lnTo>
                <a:lnTo>
                  <a:pt x="235" y="386"/>
                </a:lnTo>
                <a:lnTo>
                  <a:pt x="254" y="392"/>
                </a:lnTo>
                <a:lnTo>
                  <a:pt x="268" y="399"/>
                </a:lnTo>
                <a:lnTo>
                  <a:pt x="285" y="399"/>
                </a:lnTo>
                <a:lnTo>
                  <a:pt x="291" y="392"/>
                </a:lnTo>
                <a:lnTo>
                  <a:pt x="293" y="386"/>
                </a:lnTo>
                <a:lnTo>
                  <a:pt x="304" y="390"/>
                </a:lnTo>
                <a:lnTo>
                  <a:pt x="312" y="392"/>
                </a:lnTo>
                <a:lnTo>
                  <a:pt x="324" y="398"/>
                </a:lnTo>
                <a:lnTo>
                  <a:pt x="350" y="408"/>
                </a:lnTo>
                <a:lnTo>
                  <a:pt x="368" y="416"/>
                </a:lnTo>
                <a:lnTo>
                  <a:pt x="383" y="425"/>
                </a:lnTo>
                <a:lnTo>
                  <a:pt x="398" y="427"/>
                </a:lnTo>
                <a:lnTo>
                  <a:pt x="420" y="428"/>
                </a:lnTo>
                <a:lnTo>
                  <a:pt x="438" y="428"/>
                </a:lnTo>
                <a:lnTo>
                  <a:pt x="450" y="421"/>
                </a:lnTo>
                <a:lnTo>
                  <a:pt x="454" y="415"/>
                </a:lnTo>
                <a:lnTo>
                  <a:pt x="461" y="408"/>
                </a:lnTo>
                <a:lnTo>
                  <a:pt x="474" y="404"/>
                </a:lnTo>
                <a:lnTo>
                  <a:pt x="487" y="396"/>
                </a:lnTo>
                <a:lnTo>
                  <a:pt x="487" y="386"/>
                </a:lnTo>
                <a:lnTo>
                  <a:pt x="490" y="371"/>
                </a:lnTo>
                <a:lnTo>
                  <a:pt x="493" y="354"/>
                </a:lnTo>
                <a:lnTo>
                  <a:pt x="496" y="344"/>
                </a:lnTo>
                <a:lnTo>
                  <a:pt x="498" y="330"/>
                </a:lnTo>
                <a:lnTo>
                  <a:pt x="493" y="322"/>
                </a:lnTo>
                <a:lnTo>
                  <a:pt x="490" y="307"/>
                </a:lnTo>
                <a:lnTo>
                  <a:pt x="485" y="293"/>
                </a:lnTo>
                <a:lnTo>
                  <a:pt x="479" y="279"/>
                </a:lnTo>
                <a:lnTo>
                  <a:pt x="471" y="270"/>
                </a:lnTo>
                <a:lnTo>
                  <a:pt x="470" y="259"/>
                </a:lnTo>
                <a:lnTo>
                  <a:pt x="478" y="252"/>
                </a:lnTo>
                <a:lnTo>
                  <a:pt x="478" y="242"/>
                </a:lnTo>
                <a:lnTo>
                  <a:pt x="483" y="230"/>
                </a:lnTo>
                <a:lnTo>
                  <a:pt x="482" y="196"/>
                </a:lnTo>
                <a:lnTo>
                  <a:pt x="487" y="181"/>
                </a:lnTo>
                <a:lnTo>
                  <a:pt x="489" y="175"/>
                </a:lnTo>
                <a:lnTo>
                  <a:pt x="494" y="168"/>
                </a:lnTo>
                <a:lnTo>
                  <a:pt x="500" y="171"/>
                </a:lnTo>
                <a:lnTo>
                  <a:pt x="506" y="175"/>
                </a:lnTo>
                <a:lnTo>
                  <a:pt x="516" y="180"/>
                </a:lnTo>
                <a:lnTo>
                  <a:pt x="522" y="177"/>
                </a:lnTo>
                <a:lnTo>
                  <a:pt x="527" y="171"/>
                </a:lnTo>
                <a:lnTo>
                  <a:pt x="536" y="167"/>
                </a:lnTo>
                <a:lnTo>
                  <a:pt x="539" y="159"/>
                </a:lnTo>
                <a:lnTo>
                  <a:pt x="547" y="155"/>
                </a:lnTo>
                <a:lnTo>
                  <a:pt x="552" y="151"/>
                </a:lnTo>
                <a:lnTo>
                  <a:pt x="557" y="144"/>
                </a:lnTo>
                <a:lnTo>
                  <a:pt x="568" y="136"/>
                </a:lnTo>
                <a:lnTo>
                  <a:pt x="573" y="126"/>
                </a:lnTo>
                <a:lnTo>
                  <a:pt x="580" y="121"/>
                </a:lnTo>
                <a:lnTo>
                  <a:pt x="578" y="66"/>
                </a:lnTo>
                <a:lnTo>
                  <a:pt x="572" y="6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6" name="Freeform 14"/>
          <p:cNvSpPr>
            <a:spLocks/>
          </p:cNvSpPr>
          <p:nvPr/>
        </p:nvSpPr>
        <p:spPr bwMode="auto">
          <a:xfrm>
            <a:off x="9022579" y="7271698"/>
            <a:ext cx="2129" cy="0"/>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7" name="Freeform 15"/>
          <p:cNvSpPr>
            <a:spLocks/>
          </p:cNvSpPr>
          <p:nvPr/>
        </p:nvSpPr>
        <p:spPr bwMode="auto">
          <a:xfrm>
            <a:off x="11778946" y="2508186"/>
            <a:ext cx="444851" cy="327784"/>
          </a:xfrm>
          <a:custGeom>
            <a:avLst/>
            <a:gdLst>
              <a:gd name="T0" fmla="*/ 37 w 835"/>
              <a:gd name="T1" fmla="*/ 262 h 614"/>
              <a:gd name="T2" fmla="*/ 82 w 835"/>
              <a:gd name="T3" fmla="*/ 291 h 614"/>
              <a:gd name="T4" fmla="*/ 156 w 835"/>
              <a:gd name="T5" fmla="*/ 339 h 614"/>
              <a:gd name="T6" fmla="*/ 246 w 835"/>
              <a:gd name="T7" fmla="*/ 405 h 614"/>
              <a:gd name="T8" fmla="*/ 305 w 835"/>
              <a:gd name="T9" fmla="*/ 481 h 614"/>
              <a:gd name="T10" fmla="*/ 360 w 835"/>
              <a:gd name="T11" fmla="*/ 524 h 614"/>
              <a:gd name="T12" fmla="*/ 424 w 835"/>
              <a:gd name="T13" fmla="*/ 577 h 614"/>
              <a:gd name="T14" fmla="*/ 506 w 835"/>
              <a:gd name="T15" fmla="*/ 603 h 614"/>
              <a:gd name="T16" fmla="*/ 594 w 835"/>
              <a:gd name="T17" fmla="*/ 614 h 614"/>
              <a:gd name="T18" fmla="*/ 632 w 835"/>
              <a:gd name="T19" fmla="*/ 558 h 614"/>
              <a:gd name="T20" fmla="*/ 721 w 835"/>
              <a:gd name="T21" fmla="*/ 432 h 614"/>
              <a:gd name="T22" fmla="*/ 835 w 835"/>
              <a:gd name="T23" fmla="*/ 272 h 614"/>
              <a:gd name="T24" fmla="*/ 829 w 835"/>
              <a:gd name="T25" fmla="*/ 262 h 614"/>
              <a:gd name="T26" fmla="*/ 747 w 835"/>
              <a:gd name="T27" fmla="*/ 217 h 614"/>
              <a:gd name="T28" fmla="*/ 672 w 835"/>
              <a:gd name="T29" fmla="*/ 164 h 614"/>
              <a:gd name="T30" fmla="*/ 565 w 835"/>
              <a:gd name="T31" fmla="*/ 94 h 614"/>
              <a:gd name="T32" fmla="*/ 457 w 835"/>
              <a:gd name="T33" fmla="*/ 27 h 614"/>
              <a:gd name="T34" fmla="*/ 360 w 835"/>
              <a:gd name="T35" fmla="*/ 0 h 614"/>
              <a:gd name="T36" fmla="*/ 252 w 835"/>
              <a:gd name="T37" fmla="*/ 12 h 614"/>
              <a:gd name="T38" fmla="*/ 168 w 835"/>
              <a:gd name="T39" fmla="*/ 57 h 614"/>
              <a:gd name="T40" fmla="*/ 134 w 835"/>
              <a:gd name="T41" fmla="*/ 82 h 614"/>
              <a:gd name="T42" fmla="*/ 41 w 835"/>
              <a:gd name="T43" fmla="*/ 131 h 614"/>
              <a:gd name="T44" fmla="*/ 0 w 835"/>
              <a:gd name="T45" fmla="*/ 168 h 614"/>
              <a:gd name="T46" fmla="*/ 0 w 835"/>
              <a:gd name="T47" fmla="*/ 201 h 614"/>
              <a:gd name="T48" fmla="*/ 12 w 835"/>
              <a:gd name="T49" fmla="*/ 231 h 614"/>
              <a:gd name="T50" fmla="*/ 37 w 835"/>
              <a:gd name="T51" fmla="*/ 26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5" h="614">
                <a:moveTo>
                  <a:pt x="37" y="262"/>
                </a:moveTo>
                <a:lnTo>
                  <a:pt x="82" y="291"/>
                </a:lnTo>
                <a:lnTo>
                  <a:pt x="156" y="339"/>
                </a:lnTo>
                <a:lnTo>
                  <a:pt x="246" y="405"/>
                </a:lnTo>
                <a:lnTo>
                  <a:pt x="305" y="481"/>
                </a:lnTo>
                <a:lnTo>
                  <a:pt x="360" y="524"/>
                </a:lnTo>
                <a:lnTo>
                  <a:pt x="424" y="577"/>
                </a:lnTo>
                <a:lnTo>
                  <a:pt x="506" y="603"/>
                </a:lnTo>
                <a:lnTo>
                  <a:pt x="594" y="614"/>
                </a:lnTo>
                <a:lnTo>
                  <a:pt x="632" y="558"/>
                </a:lnTo>
                <a:lnTo>
                  <a:pt x="721" y="432"/>
                </a:lnTo>
                <a:lnTo>
                  <a:pt x="835" y="272"/>
                </a:lnTo>
                <a:lnTo>
                  <a:pt x="829" y="262"/>
                </a:lnTo>
                <a:lnTo>
                  <a:pt x="747" y="217"/>
                </a:lnTo>
                <a:lnTo>
                  <a:pt x="672" y="164"/>
                </a:lnTo>
                <a:lnTo>
                  <a:pt x="565" y="94"/>
                </a:lnTo>
                <a:lnTo>
                  <a:pt x="457" y="27"/>
                </a:lnTo>
                <a:lnTo>
                  <a:pt x="360" y="0"/>
                </a:lnTo>
                <a:lnTo>
                  <a:pt x="252" y="12"/>
                </a:lnTo>
                <a:lnTo>
                  <a:pt x="168" y="57"/>
                </a:lnTo>
                <a:lnTo>
                  <a:pt x="134" y="82"/>
                </a:lnTo>
                <a:lnTo>
                  <a:pt x="41" y="131"/>
                </a:lnTo>
                <a:lnTo>
                  <a:pt x="0" y="168"/>
                </a:lnTo>
                <a:lnTo>
                  <a:pt x="0" y="201"/>
                </a:lnTo>
                <a:lnTo>
                  <a:pt x="12" y="231"/>
                </a:lnTo>
                <a:lnTo>
                  <a:pt x="37" y="26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 name="Freeform 16"/>
          <p:cNvSpPr>
            <a:spLocks/>
          </p:cNvSpPr>
          <p:nvPr/>
        </p:nvSpPr>
        <p:spPr bwMode="auto">
          <a:xfrm>
            <a:off x="13558345" y="3067973"/>
            <a:ext cx="210719" cy="200076"/>
          </a:xfrm>
          <a:custGeom>
            <a:avLst/>
            <a:gdLst>
              <a:gd name="T0" fmla="*/ 377 w 396"/>
              <a:gd name="T1" fmla="*/ 324 h 376"/>
              <a:gd name="T2" fmla="*/ 357 w 396"/>
              <a:gd name="T3" fmla="*/ 308 h 376"/>
              <a:gd name="T4" fmla="*/ 357 w 396"/>
              <a:gd name="T5" fmla="*/ 283 h 376"/>
              <a:gd name="T6" fmla="*/ 348 w 396"/>
              <a:gd name="T7" fmla="*/ 247 h 376"/>
              <a:gd name="T8" fmla="*/ 331 w 396"/>
              <a:gd name="T9" fmla="*/ 215 h 376"/>
              <a:gd name="T10" fmla="*/ 309 w 396"/>
              <a:gd name="T11" fmla="*/ 210 h 376"/>
              <a:gd name="T12" fmla="*/ 297 w 396"/>
              <a:gd name="T13" fmla="*/ 198 h 376"/>
              <a:gd name="T14" fmla="*/ 278 w 396"/>
              <a:gd name="T15" fmla="*/ 196 h 376"/>
              <a:gd name="T16" fmla="*/ 256 w 396"/>
              <a:gd name="T17" fmla="*/ 184 h 376"/>
              <a:gd name="T18" fmla="*/ 224 w 396"/>
              <a:gd name="T19" fmla="*/ 179 h 376"/>
              <a:gd name="T20" fmla="*/ 198 w 396"/>
              <a:gd name="T21" fmla="*/ 171 h 376"/>
              <a:gd name="T22" fmla="*/ 179 w 396"/>
              <a:gd name="T23" fmla="*/ 146 h 376"/>
              <a:gd name="T24" fmla="*/ 158 w 396"/>
              <a:gd name="T25" fmla="*/ 134 h 376"/>
              <a:gd name="T26" fmla="*/ 137 w 396"/>
              <a:gd name="T27" fmla="*/ 114 h 376"/>
              <a:gd name="T28" fmla="*/ 130 w 396"/>
              <a:gd name="T29" fmla="*/ 93 h 376"/>
              <a:gd name="T30" fmla="*/ 124 w 396"/>
              <a:gd name="T31" fmla="*/ 80 h 376"/>
              <a:gd name="T32" fmla="*/ 101 w 396"/>
              <a:gd name="T33" fmla="*/ 57 h 376"/>
              <a:gd name="T34" fmla="*/ 96 w 396"/>
              <a:gd name="T35" fmla="*/ 39 h 376"/>
              <a:gd name="T36" fmla="*/ 87 w 396"/>
              <a:gd name="T37" fmla="*/ 32 h 376"/>
              <a:gd name="T38" fmla="*/ 68 w 396"/>
              <a:gd name="T39" fmla="*/ 15 h 376"/>
              <a:gd name="T40" fmla="*/ 57 w 396"/>
              <a:gd name="T41" fmla="*/ 12 h 376"/>
              <a:gd name="T42" fmla="*/ 43 w 396"/>
              <a:gd name="T43" fmla="*/ 3 h 376"/>
              <a:gd name="T44" fmla="*/ 21 w 396"/>
              <a:gd name="T45" fmla="*/ 0 h 376"/>
              <a:gd name="T46" fmla="*/ 17 w 396"/>
              <a:gd name="T47" fmla="*/ 10 h 376"/>
              <a:gd name="T48" fmla="*/ 0 w 396"/>
              <a:gd name="T49" fmla="*/ 19 h 376"/>
              <a:gd name="T50" fmla="*/ 0 w 396"/>
              <a:gd name="T51" fmla="*/ 48 h 376"/>
              <a:gd name="T52" fmla="*/ 17 w 396"/>
              <a:gd name="T53" fmla="*/ 61 h 376"/>
              <a:gd name="T54" fmla="*/ 38 w 396"/>
              <a:gd name="T55" fmla="*/ 89 h 376"/>
              <a:gd name="T56" fmla="*/ 62 w 396"/>
              <a:gd name="T57" fmla="*/ 109 h 376"/>
              <a:gd name="T58" fmla="*/ 82 w 396"/>
              <a:gd name="T59" fmla="*/ 136 h 376"/>
              <a:gd name="T60" fmla="*/ 94 w 396"/>
              <a:gd name="T61" fmla="*/ 153 h 376"/>
              <a:gd name="T62" fmla="*/ 109 w 396"/>
              <a:gd name="T63" fmla="*/ 167 h 376"/>
              <a:gd name="T64" fmla="*/ 125 w 396"/>
              <a:gd name="T65" fmla="*/ 175 h 376"/>
              <a:gd name="T66" fmla="*/ 142 w 396"/>
              <a:gd name="T67" fmla="*/ 192 h 376"/>
              <a:gd name="T68" fmla="*/ 171 w 396"/>
              <a:gd name="T69" fmla="*/ 215 h 376"/>
              <a:gd name="T70" fmla="*/ 191 w 396"/>
              <a:gd name="T71" fmla="*/ 229 h 376"/>
              <a:gd name="T72" fmla="*/ 208 w 396"/>
              <a:gd name="T73" fmla="*/ 244 h 376"/>
              <a:gd name="T74" fmla="*/ 233 w 396"/>
              <a:gd name="T75" fmla="*/ 259 h 376"/>
              <a:gd name="T76" fmla="*/ 255 w 396"/>
              <a:gd name="T77" fmla="*/ 272 h 376"/>
              <a:gd name="T78" fmla="*/ 277 w 396"/>
              <a:gd name="T79" fmla="*/ 289 h 376"/>
              <a:gd name="T80" fmla="*/ 305 w 396"/>
              <a:gd name="T81" fmla="*/ 313 h 376"/>
              <a:gd name="T82" fmla="*/ 342 w 396"/>
              <a:gd name="T83" fmla="*/ 353 h 376"/>
              <a:gd name="T84" fmla="*/ 364 w 396"/>
              <a:gd name="T85" fmla="*/ 376 h 376"/>
              <a:gd name="T86" fmla="*/ 396 w 396"/>
              <a:gd name="T87" fmla="*/ 376 h 376"/>
              <a:gd name="T88" fmla="*/ 396 w 396"/>
              <a:gd name="T89" fmla="*/ 363 h 376"/>
              <a:gd name="T90" fmla="*/ 388 w 396"/>
              <a:gd name="T91" fmla="*/ 346 h 376"/>
              <a:gd name="T92" fmla="*/ 377 w 396"/>
              <a:gd name="T93" fmla="*/ 3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6" h="376">
                <a:moveTo>
                  <a:pt x="377" y="324"/>
                </a:moveTo>
                <a:lnTo>
                  <a:pt x="357" y="308"/>
                </a:lnTo>
                <a:lnTo>
                  <a:pt x="357" y="283"/>
                </a:lnTo>
                <a:lnTo>
                  <a:pt x="348" y="247"/>
                </a:lnTo>
                <a:lnTo>
                  <a:pt x="331" y="215"/>
                </a:lnTo>
                <a:lnTo>
                  <a:pt x="309" y="210"/>
                </a:lnTo>
                <a:lnTo>
                  <a:pt x="297" y="198"/>
                </a:lnTo>
                <a:lnTo>
                  <a:pt x="278" y="196"/>
                </a:lnTo>
                <a:lnTo>
                  <a:pt x="256" y="184"/>
                </a:lnTo>
                <a:lnTo>
                  <a:pt x="224" y="179"/>
                </a:lnTo>
                <a:lnTo>
                  <a:pt x="198" y="171"/>
                </a:lnTo>
                <a:lnTo>
                  <a:pt x="179" y="146"/>
                </a:lnTo>
                <a:lnTo>
                  <a:pt x="158" y="134"/>
                </a:lnTo>
                <a:lnTo>
                  <a:pt x="137" y="114"/>
                </a:lnTo>
                <a:lnTo>
                  <a:pt x="130" y="93"/>
                </a:lnTo>
                <a:lnTo>
                  <a:pt x="124" y="80"/>
                </a:lnTo>
                <a:lnTo>
                  <a:pt x="101" y="57"/>
                </a:lnTo>
                <a:lnTo>
                  <a:pt x="96" y="39"/>
                </a:lnTo>
                <a:lnTo>
                  <a:pt x="87" y="32"/>
                </a:lnTo>
                <a:lnTo>
                  <a:pt x="68" y="15"/>
                </a:lnTo>
                <a:lnTo>
                  <a:pt x="57" y="12"/>
                </a:lnTo>
                <a:lnTo>
                  <a:pt x="43" y="3"/>
                </a:lnTo>
                <a:lnTo>
                  <a:pt x="21" y="0"/>
                </a:lnTo>
                <a:lnTo>
                  <a:pt x="17" y="10"/>
                </a:lnTo>
                <a:lnTo>
                  <a:pt x="0" y="19"/>
                </a:lnTo>
                <a:lnTo>
                  <a:pt x="0" y="48"/>
                </a:lnTo>
                <a:lnTo>
                  <a:pt x="17" y="61"/>
                </a:lnTo>
                <a:lnTo>
                  <a:pt x="38" y="89"/>
                </a:lnTo>
                <a:lnTo>
                  <a:pt x="62" y="109"/>
                </a:lnTo>
                <a:lnTo>
                  <a:pt x="82" y="136"/>
                </a:lnTo>
                <a:lnTo>
                  <a:pt x="94" y="153"/>
                </a:lnTo>
                <a:lnTo>
                  <a:pt x="109" y="167"/>
                </a:lnTo>
                <a:lnTo>
                  <a:pt x="125" y="175"/>
                </a:lnTo>
                <a:lnTo>
                  <a:pt x="142" y="192"/>
                </a:lnTo>
                <a:lnTo>
                  <a:pt x="171" y="215"/>
                </a:lnTo>
                <a:lnTo>
                  <a:pt x="191" y="229"/>
                </a:lnTo>
                <a:lnTo>
                  <a:pt x="208" y="244"/>
                </a:lnTo>
                <a:lnTo>
                  <a:pt x="233" y="259"/>
                </a:lnTo>
                <a:lnTo>
                  <a:pt x="255" y="272"/>
                </a:lnTo>
                <a:lnTo>
                  <a:pt x="277" y="289"/>
                </a:lnTo>
                <a:lnTo>
                  <a:pt x="305" y="313"/>
                </a:lnTo>
                <a:lnTo>
                  <a:pt x="342" y="353"/>
                </a:lnTo>
                <a:lnTo>
                  <a:pt x="364" y="376"/>
                </a:lnTo>
                <a:lnTo>
                  <a:pt x="396" y="376"/>
                </a:lnTo>
                <a:lnTo>
                  <a:pt x="396" y="363"/>
                </a:lnTo>
                <a:lnTo>
                  <a:pt x="388" y="346"/>
                </a:lnTo>
                <a:lnTo>
                  <a:pt x="377" y="32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17"/>
          <p:cNvSpPr>
            <a:spLocks/>
          </p:cNvSpPr>
          <p:nvPr/>
        </p:nvSpPr>
        <p:spPr bwMode="auto">
          <a:xfrm>
            <a:off x="12866592" y="2857254"/>
            <a:ext cx="357583" cy="338427"/>
          </a:xfrm>
          <a:custGeom>
            <a:avLst/>
            <a:gdLst>
              <a:gd name="T0" fmla="*/ 35 w 670"/>
              <a:gd name="T1" fmla="*/ 93 h 637"/>
              <a:gd name="T2" fmla="*/ 70 w 670"/>
              <a:gd name="T3" fmla="*/ 111 h 637"/>
              <a:gd name="T4" fmla="*/ 96 w 670"/>
              <a:gd name="T5" fmla="*/ 152 h 637"/>
              <a:gd name="T6" fmla="*/ 144 w 670"/>
              <a:gd name="T7" fmla="*/ 168 h 637"/>
              <a:gd name="T8" fmla="*/ 179 w 670"/>
              <a:gd name="T9" fmla="*/ 196 h 637"/>
              <a:gd name="T10" fmla="*/ 204 w 670"/>
              <a:gd name="T11" fmla="*/ 234 h 637"/>
              <a:gd name="T12" fmla="*/ 231 w 670"/>
              <a:gd name="T13" fmla="*/ 297 h 637"/>
              <a:gd name="T14" fmla="*/ 284 w 670"/>
              <a:gd name="T15" fmla="*/ 357 h 637"/>
              <a:gd name="T16" fmla="*/ 353 w 670"/>
              <a:gd name="T17" fmla="*/ 398 h 637"/>
              <a:gd name="T18" fmla="*/ 397 w 670"/>
              <a:gd name="T19" fmla="*/ 433 h 637"/>
              <a:gd name="T20" fmla="*/ 381 w 670"/>
              <a:gd name="T21" fmla="*/ 482 h 637"/>
              <a:gd name="T22" fmla="*/ 368 w 670"/>
              <a:gd name="T23" fmla="*/ 532 h 637"/>
              <a:gd name="T24" fmla="*/ 400 w 670"/>
              <a:gd name="T25" fmla="*/ 536 h 637"/>
              <a:gd name="T26" fmla="*/ 425 w 670"/>
              <a:gd name="T27" fmla="*/ 499 h 637"/>
              <a:gd name="T28" fmla="*/ 450 w 670"/>
              <a:gd name="T29" fmla="*/ 482 h 637"/>
              <a:gd name="T30" fmla="*/ 497 w 670"/>
              <a:gd name="T31" fmla="*/ 514 h 637"/>
              <a:gd name="T32" fmla="*/ 557 w 670"/>
              <a:gd name="T33" fmla="*/ 563 h 637"/>
              <a:gd name="T34" fmla="*/ 629 w 670"/>
              <a:gd name="T35" fmla="*/ 637 h 637"/>
              <a:gd name="T36" fmla="*/ 665 w 670"/>
              <a:gd name="T37" fmla="*/ 629 h 637"/>
              <a:gd name="T38" fmla="*/ 657 w 670"/>
              <a:gd name="T39" fmla="*/ 578 h 637"/>
              <a:gd name="T40" fmla="*/ 598 w 670"/>
              <a:gd name="T41" fmla="*/ 501 h 637"/>
              <a:gd name="T42" fmla="*/ 543 w 670"/>
              <a:gd name="T43" fmla="*/ 460 h 637"/>
              <a:gd name="T44" fmla="*/ 499 w 670"/>
              <a:gd name="T45" fmla="*/ 410 h 637"/>
              <a:gd name="T46" fmla="*/ 456 w 670"/>
              <a:gd name="T47" fmla="*/ 375 h 637"/>
              <a:gd name="T48" fmla="*/ 423 w 670"/>
              <a:gd name="T49" fmla="*/ 328 h 637"/>
              <a:gd name="T50" fmla="*/ 375 w 670"/>
              <a:gd name="T51" fmla="*/ 289 h 637"/>
              <a:gd name="T52" fmla="*/ 318 w 670"/>
              <a:gd name="T53" fmla="*/ 218 h 637"/>
              <a:gd name="T54" fmla="*/ 240 w 670"/>
              <a:gd name="T55" fmla="*/ 161 h 637"/>
              <a:gd name="T56" fmla="*/ 146 w 670"/>
              <a:gd name="T57" fmla="*/ 128 h 637"/>
              <a:gd name="T58" fmla="*/ 112 w 670"/>
              <a:gd name="T59" fmla="*/ 61 h 637"/>
              <a:gd name="T60" fmla="*/ 74 w 670"/>
              <a:gd name="T61" fmla="*/ 22 h 637"/>
              <a:gd name="T62" fmla="*/ 0 w 670"/>
              <a:gd name="T63" fmla="*/ 6 h 637"/>
              <a:gd name="T64" fmla="*/ 13 w 670"/>
              <a:gd name="T65" fmla="*/ 7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0" h="637">
                <a:moveTo>
                  <a:pt x="13" y="74"/>
                </a:moveTo>
                <a:lnTo>
                  <a:pt x="35" y="93"/>
                </a:lnTo>
                <a:lnTo>
                  <a:pt x="54" y="106"/>
                </a:lnTo>
                <a:lnTo>
                  <a:pt x="70" y="111"/>
                </a:lnTo>
                <a:lnTo>
                  <a:pt x="79" y="136"/>
                </a:lnTo>
                <a:lnTo>
                  <a:pt x="96" y="152"/>
                </a:lnTo>
                <a:lnTo>
                  <a:pt x="128" y="156"/>
                </a:lnTo>
                <a:lnTo>
                  <a:pt x="144" y="168"/>
                </a:lnTo>
                <a:lnTo>
                  <a:pt x="169" y="184"/>
                </a:lnTo>
                <a:lnTo>
                  <a:pt x="179" y="196"/>
                </a:lnTo>
                <a:lnTo>
                  <a:pt x="189" y="210"/>
                </a:lnTo>
                <a:lnTo>
                  <a:pt x="204" y="234"/>
                </a:lnTo>
                <a:lnTo>
                  <a:pt x="218" y="260"/>
                </a:lnTo>
                <a:lnTo>
                  <a:pt x="231" y="297"/>
                </a:lnTo>
                <a:lnTo>
                  <a:pt x="252" y="333"/>
                </a:lnTo>
                <a:lnTo>
                  <a:pt x="284" y="357"/>
                </a:lnTo>
                <a:lnTo>
                  <a:pt x="315" y="374"/>
                </a:lnTo>
                <a:lnTo>
                  <a:pt x="353" y="398"/>
                </a:lnTo>
                <a:lnTo>
                  <a:pt x="388" y="419"/>
                </a:lnTo>
                <a:lnTo>
                  <a:pt x="397" y="433"/>
                </a:lnTo>
                <a:lnTo>
                  <a:pt x="396" y="457"/>
                </a:lnTo>
                <a:lnTo>
                  <a:pt x="381" y="482"/>
                </a:lnTo>
                <a:lnTo>
                  <a:pt x="368" y="501"/>
                </a:lnTo>
                <a:lnTo>
                  <a:pt x="368" y="532"/>
                </a:lnTo>
                <a:lnTo>
                  <a:pt x="382" y="538"/>
                </a:lnTo>
                <a:lnTo>
                  <a:pt x="400" y="536"/>
                </a:lnTo>
                <a:lnTo>
                  <a:pt x="406" y="520"/>
                </a:lnTo>
                <a:lnTo>
                  <a:pt x="425" y="499"/>
                </a:lnTo>
                <a:lnTo>
                  <a:pt x="438" y="482"/>
                </a:lnTo>
                <a:lnTo>
                  <a:pt x="450" y="482"/>
                </a:lnTo>
                <a:lnTo>
                  <a:pt x="475" y="501"/>
                </a:lnTo>
                <a:lnTo>
                  <a:pt x="497" y="514"/>
                </a:lnTo>
                <a:lnTo>
                  <a:pt x="520" y="530"/>
                </a:lnTo>
                <a:lnTo>
                  <a:pt x="557" y="563"/>
                </a:lnTo>
                <a:lnTo>
                  <a:pt x="599" y="611"/>
                </a:lnTo>
                <a:lnTo>
                  <a:pt x="629" y="637"/>
                </a:lnTo>
                <a:lnTo>
                  <a:pt x="650" y="637"/>
                </a:lnTo>
                <a:lnTo>
                  <a:pt x="665" y="629"/>
                </a:lnTo>
                <a:lnTo>
                  <a:pt x="670" y="608"/>
                </a:lnTo>
                <a:lnTo>
                  <a:pt x="657" y="578"/>
                </a:lnTo>
                <a:lnTo>
                  <a:pt x="627" y="535"/>
                </a:lnTo>
                <a:lnTo>
                  <a:pt x="598" y="501"/>
                </a:lnTo>
                <a:lnTo>
                  <a:pt x="573" y="481"/>
                </a:lnTo>
                <a:lnTo>
                  <a:pt x="543" y="460"/>
                </a:lnTo>
                <a:lnTo>
                  <a:pt x="518" y="427"/>
                </a:lnTo>
                <a:lnTo>
                  <a:pt x="499" y="410"/>
                </a:lnTo>
                <a:lnTo>
                  <a:pt x="474" y="387"/>
                </a:lnTo>
                <a:lnTo>
                  <a:pt x="456" y="375"/>
                </a:lnTo>
                <a:lnTo>
                  <a:pt x="438" y="353"/>
                </a:lnTo>
                <a:lnTo>
                  <a:pt x="423" y="328"/>
                </a:lnTo>
                <a:lnTo>
                  <a:pt x="398" y="313"/>
                </a:lnTo>
                <a:lnTo>
                  <a:pt x="375" y="289"/>
                </a:lnTo>
                <a:lnTo>
                  <a:pt x="352" y="254"/>
                </a:lnTo>
                <a:lnTo>
                  <a:pt x="318" y="218"/>
                </a:lnTo>
                <a:lnTo>
                  <a:pt x="284" y="187"/>
                </a:lnTo>
                <a:lnTo>
                  <a:pt x="240" y="161"/>
                </a:lnTo>
                <a:lnTo>
                  <a:pt x="183" y="147"/>
                </a:lnTo>
                <a:lnTo>
                  <a:pt x="146" y="128"/>
                </a:lnTo>
                <a:lnTo>
                  <a:pt x="137" y="102"/>
                </a:lnTo>
                <a:lnTo>
                  <a:pt x="112" y="61"/>
                </a:lnTo>
                <a:lnTo>
                  <a:pt x="96" y="43"/>
                </a:lnTo>
                <a:lnTo>
                  <a:pt x="74" y="22"/>
                </a:lnTo>
                <a:lnTo>
                  <a:pt x="32" y="0"/>
                </a:lnTo>
                <a:lnTo>
                  <a:pt x="0" y="6"/>
                </a:lnTo>
                <a:lnTo>
                  <a:pt x="2" y="55"/>
                </a:lnTo>
                <a:lnTo>
                  <a:pt x="13" y="7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0" name="Freeform 18"/>
          <p:cNvSpPr>
            <a:spLocks/>
          </p:cNvSpPr>
          <p:nvPr/>
        </p:nvSpPr>
        <p:spPr bwMode="auto">
          <a:xfrm>
            <a:off x="14543825" y="3131828"/>
            <a:ext cx="40442" cy="31928"/>
          </a:xfrm>
          <a:custGeom>
            <a:avLst/>
            <a:gdLst>
              <a:gd name="T0" fmla="*/ 0 w 78"/>
              <a:gd name="T1" fmla="*/ 39 h 62"/>
              <a:gd name="T2" fmla="*/ 0 w 78"/>
              <a:gd name="T3" fmla="*/ 56 h 62"/>
              <a:gd name="T4" fmla="*/ 13 w 78"/>
              <a:gd name="T5" fmla="*/ 62 h 62"/>
              <a:gd name="T6" fmla="*/ 45 w 78"/>
              <a:gd name="T7" fmla="*/ 52 h 62"/>
              <a:gd name="T8" fmla="*/ 62 w 78"/>
              <a:gd name="T9" fmla="*/ 40 h 62"/>
              <a:gd name="T10" fmla="*/ 78 w 78"/>
              <a:gd name="T11" fmla="*/ 27 h 62"/>
              <a:gd name="T12" fmla="*/ 67 w 78"/>
              <a:gd name="T13" fmla="*/ 14 h 62"/>
              <a:gd name="T14" fmla="*/ 53 w 78"/>
              <a:gd name="T15" fmla="*/ 8 h 62"/>
              <a:gd name="T16" fmla="*/ 39 w 78"/>
              <a:gd name="T17" fmla="*/ 8 h 62"/>
              <a:gd name="T18" fmla="*/ 25 w 78"/>
              <a:gd name="T19" fmla="*/ 0 h 62"/>
              <a:gd name="T20" fmla="*/ 12 w 78"/>
              <a:gd name="T21" fmla="*/ 2 h 62"/>
              <a:gd name="T22" fmla="*/ 10 w 78"/>
              <a:gd name="T23" fmla="*/ 2 h 62"/>
              <a:gd name="T24" fmla="*/ 8 w 78"/>
              <a:gd name="T25" fmla="*/ 8 h 62"/>
              <a:gd name="T26" fmla="*/ 12 w 78"/>
              <a:gd name="T27" fmla="*/ 18 h 62"/>
              <a:gd name="T28" fmla="*/ 9 w 78"/>
              <a:gd name="T29" fmla="*/ 27 h 62"/>
              <a:gd name="T30" fmla="*/ 0 w 78"/>
              <a:gd name="T31"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62">
                <a:moveTo>
                  <a:pt x="0" y="39"/>
                </a:moveTo>
                <a:lnTo>
                  <a:pt x="0" y="56"/>
                </a:lnTo>
                <a:lnTo>
                  <a:pt x="13" y="62"/>
                </a:lnTo>
                <a:lnTo>
                  <a:pt x="45" y="52"/>
                </a:lnTo>
                <a:lnTo>
                  <a:pt x="62" y="40"/>
                </a:lnTo>
                <a:lnTo>
                  <a:pt x="78" y="27"/>
                </a:lnTo>
                <a:lnTo>
                  <a:pt x="67" y="14"/>
                </a:lnTo>
                <a:lnTo>
                  <a:pt x="53" y="8"/>
                </a:lnTo>
                <a:lnTo>
                  <a:pt x="39" y="8"/>
                </a:lnTo>
                <a:lnTo>
                  <a:pt x="25" y="0"/>
                </a:lnTo>
                <a:lnTo>
                  <a:pt x="12" y="2"/>
                </a:lnTo>
                <a:lnTo>
                  <a:pt x="10" y="2"/>
                </a:lnTo>
                <a:lnTo>
                  <a:pt x="8" y="8"/>
                </a:lnTo>
                <a:lnTo>
                  <a:pt x="12" y="18"/>
                </a:lnTo>
                <a:lnTo>
                  <a:pt x="9" y="27"/>
                </a:lnTo>
                <a:lnTo>
                  <a:pt x="0" y="3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19"/>
          <p:cNvSpPr>
            <a:spLocks/>
          </p:cNvSpPr>
          <p:nvPr/>
        </p:nvSpPr>
        <p:spPr bwMode="auto">
          <a:xfrm>
            <a:off x="13107110" y="2599710"/>
            <a:ext cx="1541011" cy="657697"/>
          </a:xfrm>
          <a:custGeom>
            <a:avLst/>
            <a:gdLst>
              <a:gd name="T0" fmla="*/ 88 w 2892"/>
              <a:gd name="T1" fmla="*/ 351 h 1237"/>
              <a:gd name="T2" fmla="*/ 192 w 2892"/>
              <a:gd name="T3" fmla="*/ 456 h 1237"/>
              <a:gd name="T4" fmla="*/ 326 w 2892"/>
              <a:gd name="T5" fmla="*/ 469 h 1237"/>
              <a:gd name="T6" fmla="*/ 401 w 2892"/>
              <a:gd name="T7" fmla="*/ 540 h 1237"/>
              <a:gd name="T8" fmla="*/ 497 w 2892"/>
              <a:gd name="T9" fmla="*/ 552 h 1237"/>
              <a:gd name="T10" fmla="*/ 612 w 2892"/>
              <a:gd name="T11" fmla="*/ 604 h 1237"/>
              <a:gd name="T12" fmla="*/ 696 w 2892"/>
              <a:gd name="T13" fmla="*/ 684 h 1237"/>
              <a:gd name="T14" fmla="*/ 856 w 2892"/>
              <a:gd name="T15" fmla="*/ 741 h 1237"/>
              <a:gd name="T16" fmla="*/ 934 w 2892"/>
              <a:gd name="T17" fmla="*/ 759 h 1237"/>
              <a:gd name="T18" fmla="*/ 1008 w 2892"/>
              <a:gd name="T19" fmla="*/ 825 h 1237"/>
              <a:gd name="T20" fmla="*/ 1133 w 2892"/>
              <a:gd name="T21" fmla="*/ 964 h 1237"/>
              <a:gd name="T22" fmla="*/ 1148 w 2892"/>
              <a:gd name="T23" fmla="*/ 844 h 1237"/>
              <a:gd name="T24" fmla="*/ 1253 w 2892"/>
              <a:gd name="T25" fmla="*/ 821 h 1237"/>
              <a:gd name="T26" fmla="*/ 1204 w 2892"/>
              <a:gd name="T27" fmla="*/ 834 h 1237"/>
              <a:gd name="T28" fmla="*/ 1195 w 2892"/>
              <a:gd name="T29" fmla="*/ 908 h 1237"/>
              <a:gd name="T30" fmla="*/ 1274 w 2892"/>
              <a:gd name="T31" fmla="*/ 1039 h 1237"/>
              <a:gd name="T32" fmla="*/ 1344 w 2892"/>
              <a:gd name="T33" fmla="*/ 1134 h 1237"/>
              <a:gd name="T34" fmla="*/ 1358 w 2892"/>
              <a:gd name="T35" fmla="*/ 1130 h 1237"/>
              <a:gd name="T36" fmla="*/ 1422 w 2892"/>
              <a:gd name="T37" fmla="*/ 1105 h 1237"/>
              <a:gd name="T38" fmla="*/ 1525 w 2892"/>
              <a:gd name="T39" fmla="*/ 1047 h 1237"/>
              <a:gd name="T40" fmla="*/ 1548 w 2892"/>
              <a:gd name="T41" fmla="*/ 962 h 1237"/>
              <a:gd name="T42" fmla="*/ 1551 w 2892"/>
              <a:gd name="T43" fmla="*/ 1048 h 1237"/>
              <a:gd name="T44" fmla="*/ 1505 w 2892"/>
              <a:gd name="T45" fmla="*/ 1068 h 1237"/>
              <a:gd name="T46" fmla="*/ 1499 w 2892"/>
              <a:gd name="T47" fmla="*/ 1168 h 1237"/>
              <a:gd name="T48" fmla="*/ 1442 w 2892"/>
              <a:gd name="T49" fmla="*/ 1118 h 1237"/>
              <a:gd name="T50" fmla="*/ 1421 w 2892"/>
              <a:gd name="T51" fmla="*/ 1230 h 1237"/>
              <a:gd name="T52" fmla="*/ 1590 w 2892"/>
              <a:gd name="T53" fmla="*/ 1221 h 1237"/>
              <a:gd name="T54" fmla="*/ 1730 w 2892"/>
              <a:gd name="T55" fmla="*/ 1159 h 1237"/>
              <a:gd name="T56" fmla="*/ 1889 w 2892"/>
              <a:gd name="T57" fmla="*/ 1106 h 1237"/>
              <a:gd name="T58" fmla="*/ 2057 w 2892"/>
              <a:gd name="T59" fmla="*/ 1091 h 1237"/>
              <a:gd name="T60" fmla="*/ 2086 w 2892"/>
              <a:gd name="T61" fmla="*/ 985 h 1237"/>
              <a:gd name="T62" fmla="*/ 2074 w 2892"/>
              <a:gd name="T63" fmla="*/ 937 h 1237"/>
              <a:gd name="T64" fmla="*/ 2182 w 2892"/>
              <a:gd name="T65" fmla="*/ 916 h 1237"/>
              <a:gd name="T66" fmla="*/ 2210 w 2892"/>
              <a:gd name="T67" fmla="*/ 890 h 1237"/>
              <a:gd name="T68" fmla="*/ 2289 w 2892"/>
              <a:gd name="T69" fmla="*/ 878 h 1237"/>
              <a:gd name="T70" fmla="*/ 2309 w 2892"/>
              <a:gd name="T71" fmla="*/ 832 h 1237"/>
              <a:gd name="T72" fmla="*/ 2356 w 2892"/>
              <a:gd name="T73" fmla="*/ 875 h 1237"/>
              <a:gd name="T74" fmla="*/ 2484 w 2892"/>
              <a:gd name="T75" fmla="*/ 898 h 1237"/>
              <a:gd name="T76" fmla="*/ 2602 w 2892"/>
              <a:gd name="T77" fmla="*/ 923 h 1237"/>
              <a:gd name="T78" fmla="*/ 2727 w 2892"/>
              <a:gd name="T79" fmla="*/ 890 h 1237"/>
              <a:gd name="T80" fmla="*/ 2889 w 2892"/>
              <a:gd name="T81" fmla="*/ 860 h 1237"/>
              <a:gd name="T82" fmla="*/ 2842 w 2892"/>
              <a:gd name="T83" fmla="*/ 799 h 1237"/>
              <a:gd name="T84" fmla="*/ 2875 w 2892"/>
              <a:gd name="T85" fmla="*/ 631 h 1237"/>
              <a:gd name="T86" fmla="*/ 2833 w 2892"/>
              <a:gd name="T87" fmla="*/ 498 h 1237"/>
              <a:gd name="T88" fmla="*/ 2721 w 2892"/>
              <a:gd name="T89" fmla="*/ 424 h 1237"/>
              <a:gd name="T90" fmla="*/ 2549 w 2892"/>
              <a:gd name="T91" fmla="*/ 419 h 1237"/>
              <a:gd name="T92" fmla="*/ 2437 w 2892"/>
              <a:gd name="T93" fmla="*/ 444 h 1237"/>
              <a:gd name="T94" fmla="*/ 2290 w 2892"/>
              <a:gd name="T95" fmla="*/ 465 h 1237"/>
              <a:gd name="T96" fmla="*/ 2140 w 2892"/>
              <a:gd name="T97" fmla="*/ 415 h 1237"/>
              <a:gd name="T98" fmla="*/ 2023 w 2892"/>
              <a:gd name="T99" fmla="*/ 384 h 1237"/>
              <a:gd name="T100" fmla="*/ 1818 w 2892"/>
              <a:gd name="T101" fmla="*/ 377 h 1237"/>
              <a:gd name="T102" fmla="*/ 1685 w 2892"/>
              <a:gd name="T103" fmla="*/ 402 h 1237"/>
              <a:gd name="T104" fmla="*/ 1538 w 2892"/>
              <a:gd name="T105" fmla="*/ 431 h 1237"/>
              <a:gd name="T106" fmla="*/ 1400 w 2892"/>
              <a:gd name="T107" fmla="*/ 460 h 1237"/>
              <a:gd name="T108" fmla="*/ 1270 w 2892"/>
              <a:gd name="T109" fmla="*/ 448 h 1237"/>
              <a:gd name="T110" fmla="*/ 1162 w 2892"/>
              <a:gd name="T111" fmla="*/ 398 h 1237"/>
              <a:gd name="T112" fmla="*/ 983 w 2892"/>
              <a:gd name="T113" fmla="*/ 289 h 1237"/>
              <a:gd name="T114" fmla="*/ 857 w 2892"/>
              <a:gd name="T115" fmla="*/ 172 h 1237"/>
              <a:gd name="T116" fmla="*/ 649 w 2892"/>
              <a:gd name="T117" fmla="*/ 110 h 1237"/>
              <a:gd name="T118" fmla="*/ 351 w 2892"/>
              <a:gd name="T119" fmla="*/ 14 h 1237"/>
              <a:gd name="T120" fmla="*/ 179 w 2892"/>
              <a:gd name="T121" fmla="*/ 72 h 1237"/>
              <a:gd name="T122" fmla="*/ 0 w 2892"/>
              <a:gd name="T123" fmla="*/ 180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2" h="1237">
                <a:moveTo>
                  <a:pt x="55" y="280"/>
                </a:moveTo>
                <a:lnTo>
                  <a:pt x="70" y="308"/>
                </a:lnTo>
                <a:lnTo>
                  <a:pt x="71" y="340"/>
                </a:lnTo>
                <a:lnTo>
                  <a:pt x="88" y="351"/>
                </a:lnTo>
                <a:lnTo>
                  <a:pt x="121" y="369"/>
                </a:lnTo>
                <a:lnTo>
                  <a:pt x="155" y="419"/>
                </a:lnTo>
                <a:lnTo>
                  <a:pt x="171" y="448"/>
                </a:lnTo>
                <a:lnTo>
                  <a:pt x="192" y="456"/>
                </a:lnTo>
                <a:lnTo>
                  <a:pt x="221" y="448"/>
                </a:lnTo>
                <a:lnTo>
                  <a:pt x="272" y="435"/>
                </a:lnTo>
                <a:lnTo>
                  <a:pt x="322" y="448"/>
                </a:lnTo>
                <a:lnTo>
                  <a:pt x="326" y="469"/>
                </a:lnTo>
                <a:lnTo>
                  <a:pt x="336" y="519"/>
                </a:lnTo>
                <a:lnTo>
                  <a:pt x="353" y="530"/>
                </a:lnTo>
                <a:lnTo>
                  <a:pt x="374" y="544"/>
                </a:lnTo>
                <a:lnTo>
                  <a:pt x="401" y="540"/>
                </a:lnTo>
                <a:lnTo>
                  <a:pt x="440" y="548"/>
                </a:lnTo>
                <a:lnTo>
                  <a:pt x="456" y="561"/>
                </a:lnTo>
                <a:lnTo>
                  <a:pt x="476" y="565"/>
                </a:lnTo>
                <a:lnTo>
                  <a:pt x="497" y="552"/>
                </a:lnTo>
                <a:lnTo>
                  <a:pt x="535" y="569"/>
                </a:lnTo>
                <a:lnTo>
                  <a:pt x="564" y="580"/>
                </a:lnTo>
                <a:lnTo>
                  <a:pt x="579" y="588"/>
                </a:lnTo>
                <a:lnTo>
                  <a:pt x="612" y="604"/>
                </a:lnTo>
                <a:lnTo>
                  <a:pt x="623" y="611"/>
                </a:lnTo>
                <a:lnTo>
                  <a:pt x="630" y="622"/>
                </a:lnTo>
                <a:lnTo>
                  <a:pt x="653" y="656"/>
                </a:lnTo>
                <a:lnTo>
                  <a:pt x="696" y="684"/>
                </a:lnTo>
                <a:lnTo>
                  <a:pt x="744" y="699"/>
                </a:lnTo>
                <a:lnTo>
                  <a:pt x="802" y="717"/>
                </a:lnTo>
                <a:lnTo>
                  <a:pt x="822" y="732"/>
                </a:lnTo>
                <a:lnTo>
                  <a:pt x="856" y="741"/>
                </a:lnTo>
                <a:lnTo>
                  <a:pt x="869" y="730"/>
                </a:lnTo>
                <a:lnTo>
                  <a:pt x="896" y="745"/>
                </a:lnTo>
                <a:lnTo>
                  <a:pt x="925" y="750"/>
                </a:lnTo>
                <a:lnTo>
                  <a:pt x="934" y="759"/>
                </a:lnTo>
                <a:lnTo>
                  <a:pt x="964" y="783"/>
                </a:lnTo>
                <a:lnTo>
                  <a:pt x="995" y="787"/>
                </a:lnTo>
                <a:lnTo>
                  <a:pt x="996" y="811"/>
                </a:lnTo>
                <a:lnTo>
                  <a:pt x="1008" y="825"/>
                </a:lnTo>
                <a:lnTo>
                  <a:pt x="1028" y="861"/>
                </a:lnTo>
                <a:lnTo>
                  <a:pt x="1047" y="907"/>
                </a:lnTo>
                <a:lnTo>
                  <a:pt x="1078" y="957"/>
                </a:lnTo>
                <a:lnTo>
                  <a:pt x="1133" y="964"/>
                </a:lnTo>
                <a:lnTo>
                  <a:pt x="1162" y="940"/>
                </a:lnTo>
                <a:lnTo>
                  <a:pt x="1168" y="903"/>
                </a:lnTo>
                <a:lnTo>
                  <a:pt x="1148" y="870"/>
                </a:lnTo>
                <a:lnTo>
                  <a:pt x="1148" y="844"/>
                </a:lnTo>
                <a:lnTo>
                  <a:pt x="1156" y="820"/>
                </a:lnTo>
                <a:lnTo>
                  <a:pt x="1186" y="804"/>
                </a:lnTo>
                <a:lnTo>
                  <a:pt x="1218" y="803"/>
                </a:lnTo>
                <a:lnTo>
                  <a:pt x="1253" y="821"/>
                </a:lnTo>
                <a:lnTo>
                  <a:pt x="1265" y="848"/>
                </a:lnTo>
                <a:lnTo>
                  <a:pt x="1252" y="854"/>
                </a:lnTo>
                <a:lnTo>
                  <a:pt x="1232" y="842"/>
                </a:lnTo>
                <a:lnTo>
                  <a:pt x="1204" y="834"/>
                </a:lnTo>
                <a:lnTo>
                  <a:pt x="1181" y="842"/>
                </a:lnTo>
                <a:lnTo>
                  <a:pt x="1175" y="864"/>
                </a:lnTo>
                <a:lnTo>
                  <a:pt x="1187" y="885"/>
                </a:lnTo>
                <a:lnTo>
                  <a:pt x="1195" y="908"/>
                </a:lnTo>
                <a:lnTo>
                  <a:pt x="1200" y="957"/>
                </a:lnTo>
                <a:lnTo>
                  <a:pt x="1237" y="988"/>
                </a:lnTo>
                <a:lnTo>
                  <a:pt x="1272" y="1025"/>
                </a:lnTo>
                <a:lnTo>
                  <a:pt x="1274" y="1039"/>
                </a:lnTo>
                <a:lnTo>
                  <a:pt x="1288" y="1061"/>
                </a:lnTo>
                <a:lnTo>
                  <a:pt x="1311" y="1102"/>
                </a:lnTo>
                <a:lnTo>
                  <a:pt x="1332" y="1138"/>
                </a:lnTo>
                <a:lnTo>
                  <a:pt x="1344" y="1134"/>
                </a:lnTo>
                <a:lnTo>
                  <a:pt x="1342" y="1109"/>
                </a:lnTo>
                <a:lnTo>
                  <a:pt x="1350" y="1094"/>
                </a:lnTo>
                <a:lnTo>
                  <a:pt x="1360" y="1104"/>
                </a:lnTo>
                <a:lnTo>
                  <a:pt x="1358" y="1130"/>
                </a:lnTo>
                <a:lnTo>
                  <a:pt x="1365" y="1159"/>
                </a:lnTo>
                <a:lnTo>
                  <a:pt x="1379" y="1159"/>
                </a:lnTo>
                <a:lnTo>
                  <a:pt x="1398" y="1135"/>
                </a:lnTo>
                <a:lnTo>
                  <a:pt x="1422" y="1105"/>
                </a:lnTo>
                <a:lnTo>
                  <a:pt x="1453" y="1072"/>
                </a:lnTo>
                <a:lnTo>
                  <a:pt x="1482" y="1059"/>
                </a:lnTo>
                <a:lnTo>
                  <a:pt x="1513" y="1039"/>
                </a:lnTo>
                <a:lnTo>
                  <a:pt x="1525" y="1047"/>
                </a:lnTo>
                <a:lnTo>
                  <a:pt x="1536" y="1048"/>
                </a:lnTo>
                <a:lnTo>
                  <a:pt x="1537" y="1019"/>
                </a:lnTo>
                <a:lnTo>
                  <a:pt x="1540" y="984"/>
                </a:lnTo>
                <a:lnTo>
                  <a:pt x="1548" y="962"/>
                </a:lnTo>
                <a:lnTo>
                  <a:pt x="1561" y="964"/>
                </a:lnTo>
                <a:lnTo>
                  <a:pt x="1566" y="1001"/>
                </a:lnTo>
                <a:lnTo>
                  <a:pt x="1565" y="1026"/>
                </a:lnTo>
                <a:lnTo>
                  <a:pt x="1551" y="1048"/>
                </a:lnTo>
                <a:lnTo>
                  <a:pt x="1536" y="1071"/>
                </a:lnTo>
                <a:lnTo>
                  <a:pt x="1524" y="1073"/>
                </a:lnTo>
                <a:lnTo>
                  <a:pt x="1509" y="1061"/>
                </a:lnTo>
                <a:lnTo>
                  <a:pt x="1505" y="1068"/>
                </a:lnTo>
                <a:lnTo>
                  <a:pt x="1479" y="1083"/>
                </a:lnTo>
                <a:lnTo>
                  <a:pt x="1468" y="1094"/>
                </a:lnTo>
                <a:lnTo>
                  <a:pt x="1472" y="1117"/>
                </a:lnTo>
                <a:lnTo>
                  <a:pt x="1499" y="1168"/>
                </a:lnTo>
                <a:lnTo>
                  <a:pt x="1489" y="1178"/>
                </a:lnTo>
                <a:lnTo>
                  <a:pt x="1475" y="1159"/>
                </a:lnTo>
                <a:lnTo>
                  <a:pt x="1451" y="1122"/>
                </a:lnTo>
                <a:lnTo>
                  <a:pt x="1442" y="1118"/>
                </a:lnTo>
                <a:lnTo>
                  <a:pt x="1412" y="1156"/>
                </a:lnTo>
                <a:lnTo>
                  <a:pt x="1383" y="1200"/>
                </a:lnTo>
                <a:lnTo>
                  <a:pt x="1400" y="1225"/>
                </a:lnTo>
                <a:lnTo>
                  <a:pt x="1421" y="1230"/>
                </a:lnTo>
                <a:lnTo>
                  <a:pt x="1434" y="1228"/>
                </a:lnTo>
                <a:lnTo>
                  <a:pt x="1492" y="1237"/>
                </a:lnTo>
                <a:lnTo>
                  <a:pt x="1545" y="1236"/>
                </a:lnTo>
                <a:lnTo>
                  <a:pt x="1590" y="1221"/>
                </a:lnTo>
                <a:lnTo>
                  <a:pt x="1643" y="1200"/>
                </a:lnTo>
                <a:lnTo>
                  <a:pt x="1674" y="1195"/>
                </a:lnTo>
                <a:lnTo>
                  <a:pt x="1707" y="1179"/>
                </a:lnTo>
                <a:lnTo>
                  <a:pt x="1730" y="1159"/>
                </a:lnTo>
                <a:lnTo>
                  <a:pt x="1796" y="1160"/>
                </a:lnTo>
                <a:lnTo>
                  <a:pt x="1844" y="1170"/>
                </a:lnTo>
                <a:lnTo>
                  <a:pt x="1880" y="1139"/>
                </a:lnTo>
                <a:lnTo>
                  <a:pt x="1889" y="1106"/>
                </a:lnTo>
                <a:lnTo>
                  <a:pt x="1942" y="1109"/>
                </a:lnTo>
                <a:lnTo>
                  <a:pt x="1972" y="1135"/>
                </a:lnTo>
                <a:lnTo>
                  <a:pt x="2026" y="1117"/>
                </a:lnTo>
                <a:lnTo>
                  <a:pt x="2057" y="1091"/>
                </a:lnTo>
                <a:lnTo>
                  <a:pt x="2092" y="1072"/>
                </a:lnTo>
                <a:lnTo>
                  <a:pt x="2115" y="1044"/>
                </a:lnTo>
                <a:lnTo>
                  <a:pt x="2114" y="1011"/>
                </a:lnTo>
                <a:lnTo>
                  <a:pt x="2086" y="985"/>
                </a:lnTo>
                <a:lnTo>
                  <a:pt x="2050" y="966"/>
                </a:lnTo>
                <a:lnTo>
                  <a:pt x="2048" y="949"/>
                </a:lnTo>
                <a:lnTo>
                  <a:pt x="2061" y="940"/>
                </a:lnTo>
                <a:lnTo>
                  <a:pt x="2074" y="937"/>
                </a:lnTo>
                <a:lnTo>
                  <a:pt x="2100" y="965"/>
                </a:lnTo>
                <a:lnTo>
                  <a:pt x="2156" y="969"/>
                </a:lnTo>
                <a:lnTo>
                  <a:pt x="2173" y="955"/>
                </a:lnTo>
                <a:lnTo>
                  <a:pt x="2182" y="916"/>
                </a:lnTo>
                <a:lnTo>
                  <a:pt x="2178" y="904"/>
                </a:lnTo>
                <a:lnTo>
                  <a:pt x="2178" y="891"/>
                </a:lnTo>
                <a:lnTo>
                  <a:pt x="2198" y="878"/>
                </a:lnTo>
                <a:lnTo>
                  <a:pt x="2210" y="890"/>
                </a:lnTo>
                <a:lnTo>
                  <a:pt x="2226" y="912"/>
                </a:lnTo>
                <a:lnTo>
                  <a:pt x="2249" y="922"/>
                </a:lnTo>
                <a:lnTo>
                  <a:pt x="2276" y="902"/>
                </a:lnTo>
                <a:lnTo>
                  <a:pt x="2289" y="878"/>
                </a:lnTo>
                <a:lnTo>
                  <a:pt x="2292" y="862"/>
                </a:lnTo>
                <a:lnTo>
                  <a:pt x="2297" y="852"/>
                </a:lnTo>
                <a:lnTo>
                  <a:pt x="2300" y="827"/>
                </a:lnTo>
                <a:lnTo>
                  <a:pt x="2309" y="832"/>
                </a:lnTo>
                <a:lnTo>
                  <a:pt x="2310" y="864"/>
                </a:lnTo>
                <a:lnTo>
                  <a:pt x="2325" y="879"/>
                </a:lnTo>
                <a:lnTo>
                  <a:pt x="2355" y="875"/>
                </a:lnTo>
                <a:lnTo>
                  <a:pt x="2356" y="875"/>
                </a:lnTo>
                <a:lnTo>
                  <a:pt x="2359" y="874"/>
                </a:lnTo>
                <a:lnTo>
                  <a:pt x="2395" y="891"/>
                </a:lnTo>
                <a:lnTo>
                  <a:pt x="2458" y="926"/>
                </a:lnTo>
                <a:lnTo>
                  <a:pt x="2484" y="898"/>
                </a:lnTo>
                <a:lnTo>
                  <a:pt x="2517" y="903"/>
                </a:lnTo>
                <a:lnTo>
                  <a:pt x="2524" y="926"/>
                </a:lnTo>
                <a:lnTo>
                  <a:pt x="2549" y="940"/>
                </a:lnTo>
                <a:lnTo>
                  <a:pt x="2602" y="923"/>
                </a:lnTo>
                <a:lnTo>
                  <a:pt x="2632" y="899"/>
                </a:lnTo>
                <a:lnTo>
                  <a:pt x="2657" y="886"/>
                </a:lnTo>
                <a:lnTo>
                  <a:pt x="2688" y="886"/>
                </a:lnTo>
                <a:lnTo>
                  <a:pt x="2727" y="890"/>
                </a:lnTo>
                <a:lnTo>
                  <a:pt x="2750" y="882"/>
                </a:lnTo>
                <a:lnTo>
                  <a:pt x="2787" y="861"/>
                </a:lnTo>
                <a:lnTo>
                  <a:pt x="2831" y="862"/>
                </a:lnTo>
                <a:lnTo>
                  <a:pt x="2889" y="860"/>
                </a:lnTo>
                <a:lnTo>
                  <a:pt x="2892" y="828"/>
                </a:lnTo>
                <a:lnTo>
                  <a:pt x="2876" y="804"/>
                </a:lnTo>
                <a:lnTo>
                  <a:pt x="2854" y="799"/>
                </a:lnTo>
                <a:lnTo>
                  <a:pt x="2842" y="799"/>
                </a:lnTo>
                <a:lnTo>
                  <a:pt x="2821" y="778"/>
                </a:lnTo>
                <a:lnTo>
                  <a:pt x="2821" y="706"/>
                </a:lnTo>
                <a:lnTo>
                  <a:pt x="2875" y="652"/>
                </a:lnTo>
                <a:lnTo>
                  <a:pt x="2875" y="631"/>
                </a:lnTo>
                <a:lnTo>
                  <a:pt x="2856" y="602"/>
                </a:lnTo>
                <a:lnTo>
                  <a:pt x="2867" y="585"/>
                </a:lnTo>
                <a:lnTo>
                  <a:pt x="2870" y="534"/>
                </a:lnTo>
                <a:lnTo>
                  <a:pt x="2833" y="498"/>
                </a:lnTo>
                <a:lnTo>
                  <a:pt x="2792" y="481"/>
                </a:lnTo>
                <a:lnTo>
                  <a:pt x="2781" y="460"/>
                </a:lnTo>
                <a:lnTo>
                  <a:pt x="2750" y="427"/>
                </a:lnTo>
                <a:lnTo>
                  <a:pt x="2721" y="424"/>
                </a:lnTo>
                <a:lnTo>
                  <a:pt x="2672" y="425"/>
                </a:lnTo>
                <a:lnTo>
                  <a:pt x="2644" y="444"/>
                </a:lnTo>
                <a:lnTo>
                  <a:pt x="2591" y="419"/>
                </a:lnTo>
                <a:lnTo>
                  <a:pt x="2549" y="419"/>
                </a:lnTo>
                <a:lnTo>
                  <a:pt x="2524" y="435"/>
                </a:lnTo>
                <a:lnTo>
                  <a:pt x="2520" y="435"/>
                </a:lnTo>
                <a:lnTo>
                  <a:pt x="2495" y="415"/>
                </a:lnTo>
                <a:lnTo>
                  <a:pt x="2437" y="444"/>
                </a:lnTo>
                <a:lnTo>
                  <a:pt x="2416" y="431"/>
                </a:lnTo>
                <a:lnTo>
                  <a:pt x="2370" y="440"/>
                </a:lnTo>
                <a:lnTo>
                  <a:pt x="2331" y="448"/>
                </a:lnTo>
                <a:lnTo>
                  <a:pt x="2290" y="465"/>
                </a:lnTo>
                <a:lnTo>
                  <a:pt x="2244" y="448"/>
                </a:lnTo>
                <a:lnTo>
                  <a:pt x="2211" y="427"/>
                </a:lnTo>
                <a:lnTo>
                  <a:pt x="2181" y="415"/>
                </a:lnTo>
                <a:lnTo>
                  <a:pt x="2140" y="415"/>
                </a:lnTo>
                <a:lnTo>
                  <a:pt x="2102" y="456"/>
                </a:lnTo>
                <a:lnTo>
                  <a:pt x="2086" y="427"/>
                </a:lnTo>
                <a:lnTo>
                  <a:pt x="2077" y="398"/>
                </a:lnTo>
                <a:lnTo>
                  <a:pt x="2023" y="384"/>
                </a:lnTo>
                <a:lnTo>
                  <a:pt x="1968" y="359"/>
                </a:lnTo>
                <a:lnTo>
                  <a:pt x="1922" y="351"/>
                </a:lnTo>
                <a:lnTo>
                  <a:pt x="1905" y="365"/>
                </a:lnTo>
                <a:lnTo>
                  <a:pt x="1818" y="377"/>
                </a:lnTo>
                <a:lnTo>
                  <a:pt x="1768" y="390"/>
                </a:lnTo>
                <a:lnTo>
                  <a:pt x="1739" y="398"/>
                </a:lnTo>
                <a:lnTo>
                  <a:pt x="1701" y="415"/>
                </a:lnTo>
                <a:lnTo>
                  <a:pt x="1685" y="402"/>
                </a:lnTo>
                <a:lnTo>
                  <a:pt x="1639" y="415"/>
                </a:lnTo>
                <a:lnTo>
                  <a:pt x="1621" y="427"/>
                </a:lnTo>
                <a:lnTo>
                  <a:pt x="1571" y="448"/>
                </a:lnTo>
                <a:lnTo>
                  <a:pt x="1538" y="431"/>
                </a:lnTo>
                <a:lnTo>
                  <a:pt x="1513" y="440"/>
                </a:lnTo>
                <a:lnTo>
                  <a:pt x="1467" y="465"/>
                </a:lnTo>
                <a:lnTo>
                  <a:pt x="1429" y="460"/>
                </a:lnTo>
                <a:lnTo>
                  <a:pt x="1400" y="460"/>
                </a:lnTo>
                <a:lnTo>
                  <a:pt x="1363" y="448"/>
                </a:lnTo>
                <a:lnTo>
                  <a:pt x="1317" y="460"/>
                </a:lnTo>
                <a:lnTo>
                  <a:pt x="1299" y="465"/>
                </a:lnTo>
                <a:lnTo>
                  <a:pt x="1270" y="448"/>
                </a:lnTo>
                <a:lnTo>
                  <a:pt x="1241" y="419"/>
                </a:lnTo>
                <a:lnTo>
                  <a:pt x="1208" y="415"/>
                </a:lnTo>
                <a:lnTo>
                  <a:pt x="1183" y="427"/>
                </a:lnTo>
                <a:lnTo>
                  <a:pt x="1162" y="398"/>
                </a:lnTo>
                <a:lnTo>
                  <a:pt x="1124" y="394"/>
                </a:lnTo>
                <a:lnTo>
                  <a:pt x="1053" y="359"/>
                </a:lnTo>
                <a:lnTo>
                  <a:pt x="1003" y="344"/>
                </a:lnTo>
                <a:lnTo>
                  <a:pt x="983" y="289"/>
                </a:lnTo>
                <a:lnTo>
                  <a:pt x="971" y="254"/>
                </a:lnTo>
                <a:lnTo>
                  <a:pt x="948" y="243"/>
                </a:lnTo>
                <a:lnTo>
                  <a:pt x="902" y="193"/>
                </a:lnTo>
                <a:lnTo>
                  <a:pt x="857" y="172"/>
                </a:lnTo>
                <a:lnTo>
                  <a:pt x="807" y="168"/>
                </a:lnTo>
                <a:lnTo>
                  <a:pt x="744" y="160"/>
                </a:lnTo>
                <a:lnTo>
                  <a:pt x="690" y="143"/>
                </a:lnTo>
                <a:lnTo>
                  <a:pt x="649" y="110"/>
                </a:lnTo>
                <a:lnTo>
                  <a:pt x="568" y="105"/>
                </a:lnTo>
                <a:lnTo>
                  <a:pt x="535" y="59"/>
                </a:lnTo>
                <a:lnTo>
                  <a:pt x="468" y="47"/>
                </a:lnTo>
                <a:lnTo>
                  <a:pt x="351" y="14"/>
                </a:lnTo>
                <a:lnTo>
                  <a:pt x="314" y="0"/>
                </a:lnTo>
                <a:lnTo>
                  <a:pt x="268" y="18"/>
                </a:lnTo>
                <a:lnTo>
                  <a:pt x="243" y="76"/>
                </a:lnTo>
                <a:lnTo>
                  <a:pt x="179" y="72"/>
                </a:lnTo>
                <a:lnTo>
                  <a:pt x="146" y="114"/>
                </a:lnTo>
                <a:lnTo>
                  <a:pt x="130" y="147"/>
                </a:lnTo>
                <a:lnTo>
                  <a:pt x="30" y="164"/>
                </a:lnTo>
                <a:lnTo>
                  <a:pt x="0" y="180"/>
                </a:lnTo>
                <a:lnTo>
                  <a:pt x="0" y="230"/>
                </a:lnTo>
                <a:lnTo>
                  <a:pt x="25" y="251"/>
                </a:lnTo>
                <a:lnTo>
                  <a:pt x="55" y="28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2" name="Freeform 20"/>
          <p:cNvSpPr>
            <a:spLocks/>
          </p:cNvSpPr>
          <p:nvPr/>
        </p:nvSpPr>
        <p:spPr bwMode="auto">
          <a:xfrm>
            <a:off x="15184495" y="2712519"/>
            <a:ext cx="304372" cy="287344"/>
          </a:xfrm>
          <a:custGeom>
            <a:avLst/>
            <a:gdLst>
              <a:gd name="T0" fmla="*/ 43 w 573"/>
              <a:gd name="T1" fmla="*/ 449 h 540"/>
              <a:gd name="T2" fmla="*/ 65 w 573"/>
              <a:gd name="T3" fmla="*/ 478 h 540"/>
              <a:gd name="T4" fmla="*/ 106 w 573"/>
              <a:gd name="T5" fmla="*/ 508 h 540"/>
              <a:gd name="T6" fmla="*/ 166 w 573"/>
              <a:gd name="T7" fmla="*/ 508 h 540"/>
              <a:gd name="T8" fmla="*/ 204 w 573"/>
              <a:gd name="T9" fmla="*/ 524 h 540"/>
              <a:gd name="T10" fmla="*/ 232 w 573"/>
              <a:gd name="T11" fmla="*/ 540 h 540"/>
              <a:gd name="T12" fmla="*/ 285 w 573"/>
              <a:gd name="T13" fmla="*/ 528 h 540"/>
              <a:gd name="T14" fmla="*/ 339 w 573"/>
              <a:gd name="T15" fmla="*/ 533 h 540"/>
              <a:gd name="T16" fmla="*/ 370 w 573"/>
              <a:gd name="T17" fmla="*/ 515 h 540"/>
              <a:gd name="T18" fmla="*/ 382 w 573"/>
              <a:gd name="T19" fmla="*/ 487 h 540"/>
              <a:gd name="T20" fmla="*/ 401 w 573"/>
              <a:gd name="T21" fmla="*/ 446 h 540"/>
              <a:gd name="T22" fmla="*/ 435 w 573"/>
              <a:gd name="T23" fmla="*/ 417 h 540"/>
              <a:gd name="T24" fmla="*/ 480 w 573"/>
              <a:gd name="T25" fmla="*/ 421 h 540"/>
              <a:gd name="T26" fmla="*/ 521 w 573"/>
              <a:gd name="T27" fmla="*/ 417 h 540"/>
              <a:gd name="T28" fmla="*/ 567 w 573"/>
              <a:gd name="T29" fmla="*/ 399 h 540"/>
              <a:gd name="T30" fmla="*/ 573 w 573"/>
              <a:gd name="T31" fmla="*/ 367 h 540"/>
              <a:gd name="T32" fmla="*/ 555 w 573"/>
              <a:gd name="T33" fmla="*/ 333 h 540"/>
              <a:gd name="T34" fmla="*/ 533 w 573"/>
              <a:gd name="T35" fmla="*/ 292 h 540"/>
              <a:gd name="T36" fmla="*/ 510 w 573"/>
              <a:gd name="T37" fmla="*/ 248 h 540"/>
              <a:gd name="T38" fmla="*/ 460 w 573"/>
              <a:gd name="T39" fmla="*/ 176 h 540"/>
              <a:gd name="T40" fmla="*/ 420 w 573"/>
              <a:gd name="T41" fmla="*/ 155 h 540"/>
              <a:gd name="T42" fmla="*/ 370 w 573"/>
              <a:gd name="T43" fmla="*/ 132 h 540"/>
              <a:gd name="T44" fmla="*/ 335 w 573"/>
              <a:gd name="T45" fmla="*/ 101 h 540"/>
              <a:gd name="T46" fmla="*/ 288 w 573"/>
              <a:gd name="T47" fmla="*/ 95 h 540"/>
              <a:gd name="T48" fmla="*/ 269 w 573"/>
              <a:gd name="T49" fmla="*/ 54 h 540"/>
              <a:gd name="T50" fmla="*/ 259 w 573"/>
              <a:gd name="T51" fmla="*/ 16 h 540"/>
              <a:gd name="T52" fmla="*/ 234 w 573"/>
              <a:gd name="T53" fmla="*/ 0 h 540"/>
              <a:gd name="T54" fmla="*/ 219 w 573"/>
              <a:gd name="T55" fmla="*/ 36 h 540"/>
              <a:gd name="T56" fmla="*/ 216 w 573"/>
              <a:gd name="T57" fmla="*/ 79 h 540"/>
              <a:gd name="T58" fmla="*/ 197 w 573"/>
              <a:gd name="T59" fmla="*/ 130 h 540"/>
              <a:gd name="T60" fmla="*/ 175 w 573"/>
              <a:gd name="T61" fmla="*/ 157 h 540"/>
              <a:gd name="T62" fmla="*/ 138 w 573"/>
              <a:gd name="T63" fmla="*/ 182 h 540"/>
              <a:gd name="T64" fmla="*/ 113 w 573"/>
              <a:gd name="T65" fmla="*/ 198 h 540"/>
              <a:gd name="T66" fmla="*/ 93 w 573"/>
              <a:gd name="T67" fmla="*/ 239 h 540"/>
              <a:gd name="T68" fmla="*/ 91 w 573"/>
              <a:gd name="T69" fmla="*/ 280 h 540"/>
              <a:gd name="T70" fmla="*/ 72 w 573"/>
              <a:gd name="T71" fmla="*/ 314 h 540"/>
              <a:gd name="T72" fmla="*/ 54 w 573"/>
              <a:gd name="T73" fmla="*/ 346 h 540"/>
              <a:gd name="T74" fmla="*/ 25 w 573"/>
              <a:gd name="T75" fmla="*/ 358 h 540"/>
              <a:gd name="T76" fmla="*/ 0 w 573"/>
              <a:gd name="T77" fmla="*/ 371 h 540"/>
              <a:gd name="T78" fmla="*/ 29 w 573"/>
              <a:gd name="T79" fmla="*/ 412 h 540"/>
              <a:gd name="T80" fmla="*/ 43 w 573"/>
              <a:gd name="T81" fmla="*/ 44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3" h="540">
                <a:moveTo>
                  <a:pt x="43" y="449"/>
                </a:moveTo>
                <a:lnTo>
                  <a:pt x="65" y="478"/>
                </a:lnTo>
                <a:lnTo>
                  <a:pt x="106" y="508"/>
                </a:lnTo>
                <a:lnTo>
                  <a:pt x="166" y="508"/>
                </a:lnTo>
                <a:lnTo>
                  <a:pt x="204" y="524"/>
                </a:lnTo>
                <a:lnTo>
                  <a:pt x="232" y="540"/>
                </a:lnTo>
                <a:lnTo>
                  <a:pt x="285" y="528"/>
                </a:lnTo>
                <a:lnTo>
                  <a:pt x="339" y="533"/>
                </a:lnTo>
                <a:lnTo>
                  <a:pt x="370" y="515"/>
                </a:lnTo>
                <a:lnTo>
                  <a:pt x="382" y="487"/>
                </a:lnTo>
                <a:lnTo>
                  <a:pt x="401" y="446"/>
                </a:lnTo>
                <a:lnTo>
                  <a:pt x="435" y="417"/>
                </a:lnTo>
                <a:lnTo>
                  <a:pt x="480" y="421"/>
                </a:lnTo>
                <a:lnTo>
                  <a:pt x="521" y="417"/>
                </a:lnTo>
                <a:lnTo>
                  <a:pt x="567" y="399"/>
                </a:lnTo>
                <a:lnTo>
                  <a:pt x="573" y="367"/>
                </a:lnTo>
                <a:lnTo>
                  <a:pt x="555" y="333"/>
                </a:lnTo>
                <a:lnTo>
                  <a:pt x="533" y="292"/>
                </a:lnTo>
                <a:lnTo>
                  <a:pt x="510" y="248"/>
                </a:lnTo>
                <a:lnTo>
                  <a:pt x="460" y="176"/>
                </a:lnTo>
                <a:lnTo>
                  <a:pt x="420" y="155"/>
                </a:lnTo>
                <a:lnTo>
                  <a:pt x="370" y="132"/>
                </a:lnTo>
                <a:lnTo>
                  <a:pt x="335" y="101"/>
                </a:lnTo>
                <a:lnTo>
                  <a:pt x="288" y="95"/>
                </a:lnTo>
                <a:lnTo>
                  <a:pt x="269" y="54"/>
                </a:lnTo>
                <a:lnTo>
                  <a:pt x="259" y="16"/>
                </a:lnTo>
                <a:lnTo>
                  <a:pt x="234" y="0"/>
                </a:lnTo>
                <a:lnTo>
                  <a:pt x="219" y="36"/>
                </a:lnTo>
                <a:lnTo>
                  <a:pt x="216" y="79"/>
                </a:lnTo>
                <a:lnTo>
                  <a:pt x="197" y="130"/>
                </a:lnTo>
                <a:lnTo>
                  <a:pt x="175" y="157"/>
                </a:lnTo>
                <a:lnTo>
                  <a:pt x="138" y="182"/>
                </a:lnTo>
                <a:lnTo>
                  <a:pt x="113" y="198"/>
                </a:lnTo>
                <a:lnTo>
                  <a:pt x="93" y="239"/>
                </a:lnTo>
                <a:lnTo>
                  <a:pt x="91" y="280"/>
                </a:lnTo>
                <a:lnTo>
                  <a:pt x="72" y="314"/>
                </a:lnTo>
                <a:lnTo>
                  <a:pt x="54" y="346"/>
                </a:lnTo>
                <a:lnTo>
                  <a:pt x="25" y="358"/>
                </a:lnTo>
                <a:lnTo>
                  <a:pt x="0" y="371"/>
                </a:lnTo>
                <a:lnTo>
                  <a:pt x="29" y="412"/>
                </a:lnTo>
                <a:lnTo>
                  <a:pt x="43" y="44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21"/>
          <p:cNvSpPr>
            <a:spLocks/>
          </p:cNvSpPr>
          <p:nvPr/>
        </p:nvSpPr>
        <p:spPr bwMode="auto">
          <a:xfrm>
            <a:off x="9022579" y="7271698"/>
            <a:ext cx="42569" cy="70240"/>
          </a:xfrm>
          <a:custGeom>
            <a:avLst/>
            <a:gdLst>
              <a:gd name="T0" fmla="*/ 31 w 81"/>
              <a:gd name="T1" fmla="*/ 17 h 134"/>
              <a:gd name="T2" fmla="*/ 3 w 81"/>
              <a:gd name="T3" fmla="*/ 0 h 134"/>
              <a:gd name="T4" fmla="*/ 0 w 81"/>
              <a:gd name="T5" fmla="*/ 3 h 134"/>
              <a:gd name="T6" fmla="*/ 0 w 81"/>
              <a:gd name="T7" fmla="*/ 8 h 134"/>
              <a:gd name="T8" fmla="*/ 7 w 81"/>
              <a:gd name="T9" fmla="*/ 17 h 134"/>
              <a:gd name="T10" fmla="*/ 16 w 81"/>
              <a:gd name="T11" fmla="*/ 31 h 134"/>
              <a:gd name="T12" fmla="*/ 20 w 81"/>
              <a:gd name="T13" fmla="*/ 41 h 134"/>
              <a:gd name="T14" fmla="*/ 32 w 81"/>
              <a:gd name="T15" fmla="*/ 58 h 134"/>
              <a:gd name="T16" fmla="*/ 41 w 81"/>
              <a:gd name="T17" fmla="*/ 76 h 134"/>
              <a:gd name="T18" fmla="*/ 42 w 81"/>
              <a:gd name="T19" fmla="*/ 122 h 134"/>
              <a:gd name="T20" fmla="*/ 46 w 81"/>
              <a:gd name="T21" fmla="*/ 130 h 134"/>
              <a:gd name="T22" fmla="*/ 50 w 81"/>
              <a:gd name="T23" fmla="*/ 134 h 134"/>
              <a:gd name="T24" fmla="*/ 66 w 81"/>
              <a:gd name="T25" fmla="*/ 130 h 134"/>
              <a:gd name="T26" fmla="*/ 66 w 81"/>
              <a:gd name="T27" fmla="*/ 86 h 134"/>
              <a:gd name="T28" fmla="*/ 81 w 81"/>
              <a:gd name="T29" fmla="*/ 69 h 134"/>
              <a:gd name="T30" fmla="*/ 62 w 81"/>
              <a:gd name="T31" fmla="*/ 47 h 134"/>
              <a:gd name="T32" fmla="*/ 31 w 81"/>
              <a:gd name="T33" fmla="*/ 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34">
                <a:moveTo>
                  <a:pt x="31" y="17"/>
                </a:moveTo>
                <a:lnTo>
                  <a:pt x="3" y="0"/>
                </a:lnTo>
                <a:lnTo>
                  <a:pt x="0" y="3"/>
                </a:lnTo>
                <a:lnTo>
                  <a:pt x="0" y="8"/>
                </a:lnTo>
                <a:lnTo>
                  <a:pt x="7" y="17"/>
                </a:lnTo>
                <a:lnTo>
                  <a:pt x="16" y="31"/>
                </a:lnTo>
                <a:lnTo>
                  <a:pt x="20" y="41"/>
                </a:lnTo>
                <a:lnTo>
                  <a:pt x="32" y="58"/>
                </a:lnTo>
                <a:lnTo>
                  <a:pt x="41" y="76"/>
                </a:lnTo>
                <a:lnTo>
                  <a:pt x="42" y="122"/>
                </a:lnTo>
                <a:lnTo>
                  <a:pt x="46" y="130"/>
                </a:lnTo>
                <a:lnTo>
                  <a:pt x="50" y="134"/>
                </a:lnTo>
                <a:lnTo>
                  <a:pt x="66" y="130"/>
                </a:lnTo>
                <a:lnTo>
                  <a:pt x="66" y="86"/>
                </a:lnTo>
                <a:lnTo>
                  <a:pt x="81" y="69"/>
                </a:lnTo>
                <a:lnTo>
                  <a:pt x="62" y="47"/>
                </a:lnTo>
                <a:lnTo>
                  <a:pt x="31" y="1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4" name="Freeform 22"/>
          <p:cNvSpPr>
            <a:spLocks/>
          </p:cNvSpPr>
          <p:nvPr/>
        </p:nvSpPr>
        <p:spPr bwMode="auto">
          <a:xfrm>
            <a:off x="11515016" y="2095263"/>
            <a:ext cx="193691" cy="280958"/>
          </a:xfrm>
          <a:custGeom>
            <a:avLst/>
            <a:gdLst>
              <a:gd name="T0" fmla="*/ 10 w 365"/>
              <a:gd name="T1" fmla="*/ 30 h 526"/>
              <a:gd name="T2" fmla="*/ 39 w 365"/>
              <a:gd name="T3" fmla="*/ 70 h 526"/>
              <a:gd name="T4" fmla="*/ 71 w 365"/>
              <a:gd name="T5" fmla="*/ 100 h 526"/>
              <a:gd name="T6" fmla="*/ 84 w 365"/>
              <a:gd name="T7" fmla="*/ 136 h 526"/>
              <a:gd name="T8" fmla="*/ 82 w 365"/>
              <a:gd name="T9" fmla="*/ 154 h 526"/>
              <a:gd name="T10" fmla="*/ 111 w 365"/>
              <a:gd name="T11" fmla="*/ 183 h 526"/>
              <a:gd name="T12" fmla="*/ 105 w 365"/>
              <a:gd name="T13" fmla="*/ 214 h 526"/>
              <a:gd name="T14" fmla="*/ 100 w 365"/>
              <a:gd name="T15" fmla="*/ 236 h 526"/>
              <a:gd name="T16" fmla="*/ 99 w 365"/>
              <a:gd name="T17" fmla="*/ 259 h 526"/>
              <a:gd name="T18" fmla="*/ 104 w 365"/>
              <a:gd name="T19" fmla="*/ 276 h 526"/>
              <a:gd name="T20" fmla="*/ 136 w 365"/>
              <a:gd name="T21" fmla="*/ 319 h 526"/>
              <a:gd name="T22" fmla="*/ 169 w 365"/>
              <a:gd name="T23" fmla="*/ 348 h 526"/>
              <a:gd name="T24" fmla="*/ 187 w 365"/>
              <a:gd name="T25" fmla="*/ 350 h 526"/>
              <a:gd name="T26" fmla="*/ 188 w 365"/>
              <a:gd name="T27" fmla="*/ 385 h 526"/>
              <a:gd name="T28" fmla="*/ 194 w 365"/>
              <a:gd name="T29" fmla="*/ 401 h 526"/>
              <a:gd name="T30" fmla="*/ 218 w 365"/>
              <a:gd name="T31" fmla="*/ 426 h 526"/>
              <a:gd name="T32" fmla="*/ 239 w 365"/>
              <a:gd name="T33" fmla="*/ 450 h 526"/>
              <a:gd name="T34" fmla="*/ 256 w 365"/>
              <a:gd name="T35" fmla="*/ 476 h 526"/>
              <a:gd name="T36" fmla="*/ 265 w 365"/>
              <a:gd name="T37" fmla="*/ 497 h 526"/>
              <a:gd name="T38" fmla="*/ 294 w 365"/>
              <a:gd name="T39" fmla="*/ 517 h 526"/>
              <a:gd name="T40" fmla="*/ 327 w 365"/>
              <a:gd name="T41" fmla="*/ 526 h 526"/>
              <a:gd name="T42" fmla="*/ 348 w 365"/>
              <a:gd name="T43" fmla="*/ 521 h 526"/>
              <a:gd name="T44" fmla="*/ 365 w 365"/>
              <a:gd name="T45" fmla="*/ 505 h 526"/>
              <a:gd name="T46" fmla="*/ 363 w 365"/>
              <a:gd name="T47" fmla="*/ 468 h 526"/>
              <a:gd name="T48" fmla="*/ 352 w 365"/>
              <a:gd name="T49" fmla="*/ 438 h 526"/>
              <a:gd name="T50" fmla="*/ 336 w 365"/>
              <a:gd name="T51" fmla="*/ 400 h 526"/>
              <a:gd name="T52" fmla="*/ 331 w 365"/>
              <a:gd name="T53" fmla="*/ 380 h 526"/>
              <a:gd name="T54" fmla="*/ 301 w 365"/>
              <a:gd name="T55" fmla="*/ 343 h 526"/>
              <a:gd name="T56" fmla="*/ 298 w 365"/>
              <a:gd name="T57" fmla="*/ 332 h 526"/>
              <a:gd name="T58" fmla="*/ 283 w 365"/>
              <a:gd name="T59" fmla="*/ 326 h 526"/>
              <a:gd name="T60" fmla="*/ 269 w 365"/>
              <a:gd name="T61" fmla="*/ 311 h 526"/>
              <a:gd name="T62" fmla="*/ 245 w 365"/>
              <a:gd name="T63" fmla="*/ 282 h 526"/>
              <a:gd name="T64" fmla="*/ 233 w 365"/>
              <a:gd name="T65" fmla="*/ 259 h 526"/>
              <a:gd name="T66" fmla="*/ 216 w 365"/>
              <a:gd name="T67" fmla="*/ 236 h 526"/>
              <a:gd name="T68" fmla="*/ 203 w 365"/>
              <a:gd name="T69" fmla="*/ 231 h 526"/>
              <a:gd name="T70" fmla="*/ 182 w 365"/>
              <a:gd name="T71" fmla="*/ 219 h 526"/>
              <a:gd name="T72" fmla="*/ 186 w 365"/>
              <a:gd name="T73" fmla="*/ 199 h 526"/>
              <a:gd name="T74" fmla="*/ 191 w 365"/>
              <a:gd name="T75" fmla="*/ 168 h 526"/>
              <a:gd name="T76" fmla="*/ 179 w 365"/>
              <a:gd name="T77" fmla="*/ 142 h 526"/>
              <a:gd name="T78" fmla="*/ 158 w 365"/>
              <a:gd name="T79" fmla="*/ 123 h 526"/>
              <a:gd name="T80" fmla="*/ 134 w 365"/>
              <a:gd name="T81" fmla="*/ 105 h 526"/>
              <a:gd name="T82" fmla="*/ 116 w 365"/>
              <a:gd name="T83" fmla="*/ 84 h 526"/>
              <a:gd name="T84" fmla="*/ 97 w 365"/>
              <a:gd name="T85" fmla="*/ 65 h 526"/>
              <a:gd name="T86" fmla="*/ 68 w 365"/>
              <a:gd name="T87" fmla="*/ 38 h 526"/>
              <a:gd name="T88" fmla="*/ 28 w 365"/>
              <a:gd name="T89" fmla="*/ 8 h 526"/>
              <a:gd name="T90" fmla="*/ 0 w 365"/>
              <a:gd name="T91" fmla="*/ 0 h 526"/>
              <a:gd name="T92" fmla="*/ 2 w 365"/>
              <a:gd name="T93" fmla="*/ 12 h 526"/>
              <a:gd name="T94" fmla="*/ 10 w 365"/>
              <a:gd name="T95" fmla="*/ 3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5" h="526">
                <a:moveTo>
                  <a:pt x="10" y="30"/>
                </a:moveTo>
                <a:lnTo>
                  <a:pt x="39" y="70"/>
                </a:lnTo>
                <a:lnTo>
                  <a:pt x="71" y="100"/>
                </a:lnTo>
                <a:lnTo>
                  <a:pt x="84" y="136"/>
                </a:lnTo>
                <a:lnTo>
                  <a:pt x="82" y="154"/>
                </a:lnTo>
                <a:lnTo>
                  <a:pt x="111" y="183"/>
                </a:lnTo>
                <a:lnTo>
                  <a:pt x="105" y="214"/>
                </a:lnTo>
                <a:lnTo>
                  <a:pt x="100" y="236"/>
                </a:lnTo>
                <a:lnTo>
                  <a:pt x="99" y="259"/>
                </a:lnTo>
                <a:lnTo>
                  <a:pt x="104" y="276"/>
                </a:lnTo>
                <a:lnTo>
                  <a:pt x="136" y="319"/>
                </a:lnTo>
                <a:lnTo>
                  <a:pt x="169" y="348"/>
                </a:lnTo>
                <a:lnTo>
                  <a:pt x="187" y="350"/>
                </a:lnTo>
                <a:lnTo>
                  <a:pt x="188" y="385"/>
                </a:lnTo>
                <a:lnTo>
                  <a:pt x="194" y="401"/>
                </a:lnTo>
                <a:lnTo>
                  <a:pt x="218" y="426"/>
                </a:lnTo>
                <a:lnTo>
                  <a:pt x="239" y="450"/>
                </a:lnTo>
                <a:lnTo>
                  <a:pt x="256" y="476"/>
                </a:lnTo>
                <a:lnTo>
                  <a:pt x="265" y="497"/>
                </a:lnTo>
                <a:lnTo>
                  <a:pt x="294" y="517"/>
                </a:lnTo>
                <a:lnTo>
                  <a:pt x="327" y="526"/>
                </a:lnTo>
                <a:lnTo>
                  <a:pt x="348" y="521"/>
                </a:lnTo>
                <a:lnTo>
                  <a:pt x="365" y="505"/>
                </a:lnTo>
                <a:lnTo>
                  <a:pt x="363" y="468"/>
                </a:lnTo>
                <a:lnTo>
                  <a:pt x="352" y="438"/>
                </a:lnTo>
                <a:lnTo>
                  <a:pt x="336" y="400"/>
                </a:lnTo>
                <a:lnTo>
                  <a:pt x="331" y="380"/>
                </a:lnTo>
                <a:lnTo>
                  <a:pt x="301" y="343"/>
                </a:lnTo>
                <a:lnTo>
                  <a:pt x="298" y="332"/>
                </a:lnTo>
                <a:lnTo>
                  <a:pt x="283" y="326"/>
                </a:lnTo>
                <a:lnTo>
                  <a:pt x="269" y="311"/>
                </a:lnTo>
                <a:lnTo>
                  <a:pt x="245" y="282"/>
                </a:lnTo>
                <a:lnTo>
                  <a:pt x="233" y="259"/>
                </a:lnTo>
                <a:lnTo>
                  <a:pt x="216" y="236"/>
                </a:lnTo>
                <a:lnTo>
                  <a:pt x="203" y="231"/>
                </a:lnTo>
                <a:lnTo>
                  <a:pt x="182" y="219"/>
                </a:lnTo>
                <a:lnTo>
                  <a:pt x="186" y="199"/>
                </a:lnTo>
                <a:lnTo>
                  <a:pt x="191" y="168"/>
                </a:lnTo>
                <a:lnTo>
                  <a:pt x="179" y="142"/>
                </a:lnTo>
                <a:lnTo>
                  <a:pt x="158" y="123"/>
                </a:lnTo>
                <a:lnTo>
                  <a:pt x="134" y="105"/>
                </a:lnTo>
                <a:lnTo>
                  <a:pt x="116" y="84"/>
                </a:lnTo>
                <a:lnTo>
                  <a:pt x="97" y="65"/>
                </a:lnTo>
                <a:lnTo>
                  <a:pt x="68" y="38"/>
                </a:lnTo>
                <a:lnTo>
                  <a:pt x="28" y="8"/>
                </a:lnTo>
                <a:lnTo>
                  <a:pt x="0" y="0"/>
                </a:lnTo>
                <a:lnTo>
                  <a:pt x="2" y="12"/>
                </a:lnTo>
                <a:lnTo>
                  <a:pt x="10" y="3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3"/>
          <p:cNvSpPr>
            <a:spLocks/>
          </p:cNvSpPr>
          <p:nvPr/>
        </p:nvSpPr>
        <p:spPr bwMode="auto">
          <a:xfrm>
            <a:off x="8364883" y="2099520"/>
            <a:ext cx="2129" cy="2129"/>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 name="Freeform 24"/>
          <p:cNvSpPr>
            <a:spLocks/>
          </p:cNvSpPr>
          <p:nvPr/>
        </p:nvSpPr>
        <p:spPr bwMode="auto">
          <a:xfrm>
            <a:off x="12110987" y="2659308"/>
            <a:ext cx="340555" cy="246902"/>
          </a:xfrm>
          <a:custGeom>
            <a:avLst/>
            <a:gdLst>
              <a:gd name="T0" fmla="*/ 8 w 642"/>
              <a:gd name="T1" fmla="*/ 339 h 463"/>
              <a:gd name="T2" fmla="*/ 50 w 642"/>
              <a:gd name="T3" fmla="*/ 358 h 463"/>
              <a:gd name="T4" fmla="*/ 83 w 642"/>
              <a:gd name="T5" fmla="*/ 364 h 463"/>
              <a:gd name="T6" fmla="*/ 105 w 642"/>
              <a:gd name="T7" fmla="*/ 368 h 463"/>
              <a:gd name="T8" fmla="*/ 138 w 642"/>
              <a:gd name="T9" fmla="*/ 373 h 463"/>
              <a:gd name="T10" fmla="*/ 215 w 642"/>
              <a:gd name="T11" fmla="*/ 434 h 463"/>
              <a:gd name="T12" fmla="*/ 228 w 642"/>
              <a:gd name="T13" fmla="*/ 430 h 463"/>
              <a:gd name="T14" fmla="*/ 293 w 642"/>
              <a:gd name="T15" fmla="*/ 438 h 463"/>
              <a:gd name="T16" fmla="*/ 475 w 642"/>
              <a:gd name="T17" fmla="*/ 454 h 463"/>
              <a:gd name="T18" fmla="*/ 550 w 642"/>
              <a:gd name="T19" fmla="*/ 463 h 463"/>
              <a:gd name="T20" fmla="*/ 603 w 642"/>
              <a:gd name="T21" fmla="*/ 418 h 463"/>
              <a:gd name="T22" fmla="*/ 633 w 642"/>
              <a:gd name="T23" fmla="*/ 344 h 463"/>
              <a:gd name="T24" fmla="*/ 642 w 642"/>
              <a:gd name="T25" fmla="*/ 306 h 463"/>
              <a:gd name="T26" fmla="*/ 629 w 642"/>
              <a:gd name="T27" fmla="*/ 257 h 463"/>
              <a:gd name="T28" fmla="*/ 595 w 642"/>
              <a:gd name="T29" fmla="*/ 214 h 463"/>
              <a:gd name="T30" fmla="*/ 473 w 642"/>
              <a:gd name="T31" fmla="*/ 141 h 463"/>
              <a:gd name="T32" fmla="*/ 409 w 642"/>
              <a:gd name="T33" fmla="*/ 102 h 463"/>
              <a:gd name="T34" fmla="*/ 316 w 642"/>
              <a:gd name="T35" fmla="*/ 49 h 463"/>
              <a:gd name="T36" fmla="*/ 235 w 642"/>
              <a:gd name="T37" fmla="*/ 0 h 463"/>
              <a:gd name="T38" fmla="*/ 0 w 642"/>
              <a:gd name="T39" fmla="*/ 336 h 463"/>
              <a:gd name="T40" fmla="*/ 8 w 642"/>
              <a:gd name="T41" fmla="*/ 33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2" h="463">
                <a:moveTo>
                  <a:pt x="8" y="339"/>
                </a:moveTo>
                <a:lnTo>
                  <a:pt x="50" y="358"/>
                </a:lnTo>
                <a:lnTo>
                  <a:pt x="83" y="364"/>
                </a:lnTo>
                <a:lnTo>
                  <a:pt x="105" y="368"/>
                </a:lnTo>
                <a:lnTo>
                  <a:pt x="138" y="373"/>
                </a:lnTo>
                <a:lnTo>
                  <a:pt x="215" y="434"/>
                </a:lnTo>
                <a:lnTo>
                  <a:pt x="228" y="430"/>
                </a:lnTo>
                <a:lnTo>
                  <a:pt x="293" y="438"/>
                </a:lnTo>
                <a:lnTo>
                  <a:pt x="475" y="454"/>
                </a:lnTo>
                <a:lnTo>
                  <a:pt x="550" y="463"/>
                </a:lnTo>
                <a:lnTo>
                  <a:pt x="603" y="418"/>
                </a:lnTo>
                <a:lnTo>
                  <a:pt x="633" y="344"/>
                </a:lnTo>
                <a:lnTo>
                  <a:pt x="642" y="306"/>
                </a:lnTo>
                <a:lnTo>
                  <a:pt x="629" y="257"/>
                </a:lnTo>
                <a:lnTo>
                  <a:pt x="595" y="214"/>
                </a:lnTo>
                <a:lnTo>
                  <a:pt x="473" y="141"/>
                </a:lnTo>
                <a:lnTo>
                  <a:pt x="409" y="102"/>
                </a:lnTo>
                <a:lnTo>
                  <a:pt x="316" y="49"/>
                </a:lnTo>
                <a:lnTo>
                  <a:pt x="235" y="0"/>
                </a:lnTo>
                <a:lnTo>
                  <a:pt x="0" y="336"/>
                </a:lnTo>
                <a:lnTo>
                  <a:pt x="8" y="33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25"/>
          <p:cNvSpPr>
            <a:spLocks/>
          </p:cNvSpPr>
          <p:nvPr/>
        </p:nvSpPr>
        <p:spPr bwMode="auto">
          <a:xfrm>
            <a:off x="8364883" y="2061207"/>
            <a:ext cx="100039" cy="59597"/>
          </a:xfrm>
          <a:custGeom>
            <a:avLst/>
            <a:gdLst>
              <a:gd name="T0" fmla="*/ 8 w 185"/>
              <a:gd name="T1" fmla="*/ 96 h 112"/>
              <a:gd name="T2" fmla="*/ 20 w 185"/>
              <a:gd name="T3" fmla="*/ 108 h 112"/>
              <a:gd name="T4" fmla="*/ 43 w 185"/>
              <a:gd name="T5" fmla="*/ 112 h 112"/>
              <a:gd name="T6" fmla="*/ 84 w 185"/>
              <a:gd name="T7" fmla="*/ 88 h 112"/>
              <a:gd name="T8" fmla="*/ 134 w 185"/>
              <a:gd name="T9" fmla="*/ 59 h 112"/>
              <a:gd name="T10" fmla="*/ 167 w 185"/>
              <a:gd name="T11" fmla="*/ 44 h 112"/>
              <a:gd name="T12" fmla="*/ 185 w 185"/>
              <a:gd name="T13" fmla="*/ 29 h 112"/>
              <a:gd name="T14" fmla="*/ 183 w 185"/>
              <a:gd name="T15" fmla="*/ 15 h 112"/>
              <a:gd name="T16" fmla="*/ 160 w 185"/>
              <a:gd name="T17" fmla="*/ 1 h 112"/>
              <a:gd name="T18" fmla="*/ 138 w 185"/>
              <a:gd name="T19" fmla="*/ 1 h 112"/>
              <a:gd name="T20" fmla="*/ 90 w 185"/>
              <a:gd name="T21" fmla="*/ 2 h 112"/>
              <a:gd name="T22" fmla="*/ 57 w 185"/>
              <a:gd name="T23" fmla="*/ 0 h 112"/>
              <a:gd name="T24" fmla="*/ 43 w 185"/>
              <a:gd name="T25" fmla="*/ 9 h 112"/>
              <a:gd name="T26" fmla="*/ 21 w 185"/>
              <a:gd name="T27" fmla="*/ 39 h 112"/>
              <a:gd name="T28" fmla="*/ 1 w 185"/>
              <a:gd name="T29" fmla="*/ 72 h 112"/>
              <a:gd name="T30" fmla="*/ 0 w 185"/>
              <a:gd name="T31" fmla="*/ 80 h 112"/>
              <a:gd name="T32" fmla="*/ 8 w 185"/>
              <a:gd name="T33"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5" h="112">
                <a:moveTo>
                  <a:pt x="8" y="96"/>
                </a:moveTo>
                <a:lnTo>
                  <a:pt x="20" y="108"/>
                </a:lnTo>
                <a:lnTo>
                  <a:pt x="43" y="112"/>
                </a:lnTo>
                <a:lnTo>
                  <a:pt x="84" y="88"/>
                </a:lnTo>
                <a:lnTo>
                  <a:pt x="134" y="59"/>
                </a:lnTo>
                <a:lnTo>
                  <a:pt x="167" y="44"/>
                </a:lnTo>
                <a:lnTo>
                  <a:pt x="185" y="29"/>
                </a:lnTo>
                <a:lnTo>
                  <a:pt x="183" y="15"/>
                </a:lnTo>
                <a:lnTo>
                  <a:pt x="160" y="1"/>
                </a:lnTo>
                <a:lnTo>
                  <a:pt x="138" y="1"/>
                </a:lnTo>
                <a:lnTo>
                  <a:pt x="90" y="2"/>
                </a:lnTo>
                <a:lnTo>
                  <a:pt x="57" y="0"/>
                </a:lnTo>
                <a:lnTo>
                  <a:pt x="43" y="9"/>
                </a:lnTo>
                <a:lnTo>
                  <a:pt x="21" y="39"/>
                </a:lnTo>
                <a:lnTo>
                  <a:pt x="1" y="72"/>
                </a:lnTo>
                <a:lnTo>
                  <a:pt x="0" y="80"/>
                </a:lnTo>
                <a:lnTo>
                  <a:pt x="8" y="9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8" name="Freeform 26"/>
          <p:cNvSpPr>
            <a:spLocks/>
          </p:cNvSpPr>
          <p:nvPr/>
        </p:nvSpPr>
        <p:spPr bwMode="auto">
          <a:xfrm>
            <a:off x="11517144" y="7307882"/>
            <a:ext cx="108553" cy="97910"/>
          </a:xfrm>
          <a:custGeom>
            <a:avLst/>
            <a:gdLst>
              <a:gd name="T0" fmla="*/ 189 w 205"/>
              <a:gd name="T1" fmla="*/ 112 h 182"/>
              <a:gd name="T2" fmla="*/ 186 w 205"/>
              <a:gd name="T3" fmla="*/ 93 h 182"/>
              <a:gd name="T4" fmla="*/ 174 w 205"/>
              <a:gd name="T5" fmla="*/ 65 h 182"/>
              <a:gd name="T6" fmla="*/ 160 w 205"/>
              <a:gd name="T7" fmla="*/ 46 h 182"/>
              <a:gd name="T8" fmla="*/ 120 w 205"/>
              <a:gd name="T9" fmla="*/ 41 h 182"/>
              <a:gd name="T10" fmla="*/ 81 w 205"/>
              <a:gd name="T11" fmla="*/ 33 h 182"/>
              <a:gd name="T12" fmla="*/ 53 w 205"/>
              <a:gd name="T13" fmla="*/ 8 h 182"/>
              <a:gd name="T14" fmla="*/ 20 w 205"/>
              <a:gd name="T15" fmla="*/ 0 h 182"/>
              <a:gd name="T16" fmla="*/ 0 w 205"/>
              <a:gd name="T17" fmla="*/ 13 h 182"/>
              <a:gd name="T18" fmla="*/ 4 w 205"/>
              <a:gd name="T19" fmla="*/ 28 h 182"/>
              <a:gd name="T20" fmla="*/ 23 w 205"/>
              <a:gd name="T21" fmla="*/ 37 h 182"/>
              <a:gd name="T22" fmla="*/ 37 w 205"/>
              <a:gd name="T23" fmla="*/ 48 h 182"/>
              <a:gd name="T24" fmla="*/ 54 w 205"/>
              <a:gd name="T25" fmla="*/ 74 h 182"/>
              <a:gd name="T26" fmla="*/ 81 w 205"/>
              <a:gd name="T27" fmla="*/ 90 h 182"/>
              <a:gd name="T28" fmla="*/ 104 w 205"/>
              <a:gd name="T29" fmla="*/ 106 h 182"/>
              <a:gd name="T30" fmla="*/ 132 w 205"/>
              <a:gd name="T31" fmla="*/ 130 h 182"/>
              <a:gd name="T32" fmla="*/ 165 w 205"/>
              <a:gd name="T33" fmla="*/ 151 h 182"/>
              <a:gd name="T34" fmla="*/ 178 w 205"/>
              <a:gd name="T35" fmla="*/ 153 h 182"/>
              <a:gd name="T36" fmla="*/ 181 w 205"/>
              <a:gd name="T37" fmla="*/ 169 h 182"/>
              <a:gd name="T38" fmla="*/ 194 w 205"/>
              <a:gd name="T39" fmla="*/ 182 h 182"/>
              <a:gd name="T40" fmla="*/ 205 w 205"/>
              <a:gd name="T41" fmla="*/ 163 h 182"/>
              <a:gd name="T42" fmla="*/ 202 w 205"/>
              <a:gd name="T43" fmla="*/ 135 h 182"/>
              <a:gd name="T44" fmla="*/ 189 w 205"/>
              <a:gd name="T45" fmla="*/ 1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5" h="182">
                <a:moveTo>
                  <a:pt x="189" y="112"/>
                </a:moveTo>
                <a:lnTo>
                  <a:pt x="186" y="93"/>
                </a:lnTo>
                <a:lnTo>
                  <a:pt x="174" y="65"/>
                </a:lnTo>
                <a:lnTo>
                  <a:pt x="160" y="46"/>
                </a:lnTo>
                <a:lnTo>
                  <a:pt x="120" y="41"/>
                </a:lnTo>
                <a:lnTo>
                  <a:pt x="81" y="33"/>
                </a:lnTo>
                <a:lnTo>
                  <a:pt x="53" y="8"/>
                </a:lnTo>
                <a:lnTo>
                  <a:pt x="20" y="0"/>
                </a:lnTo>
                <a:lnTo>
                  <a:pt x="0" y="13"/>
                </a:lnTo>
                <a:lnTo>
                  <a:pt x="4" y="28"/>
                </a:lnTo>
                <a:lnTo>
                  <a:pt x="23" y="37"/>
                </a:lnTo>
                <a:lnTo>
                  <a:pt x="37" y="48"/>
                </a:lnTo>
                <a:lnTo>
                  <a:pt x="54" y="74"/>
                </a:lnTo>
                <a:lnTo>
                  <a:pt x="81" y="90"/>
                </a:lnTo>
                <a:lnTo>
                  <a:pt x="104" y="106"/>
                </a:lnTo>
                <a:lnTo>
                  <a:pt x="132" y="130"/>
                </a:lnTo>
                <a:lnTo>
                  <a:pt x="165" y="151"/>
                </a:lnTo>
                <a:lnTo>
                  <a:pt x="178" y="153"/>
                </a:lnTo>
                <a:lnTo>
                  <a:pt x="181" y="169"/>
                </a:lnTo>
                <a:lnTo>
                  <a:pt x="194" y="182"/>
                </a:lnTo>
                <a:lnTo>
                  <a:pt x="205" y="163"/>
                </a:lnTo>
                <a:lnTo>
                  <a:pt x="202" y="135"/>
                </a:lnTo>
                <a:lnTo>
                  <a:pt x="189" y="1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7"/>
          <p:cNvSpPr>
            <a:spLocks/>
          </p:cNvSpPr>
          <p:nvPr/>
        </p:nvSpPr>
        <p:spPr bwMode="auto">
          <a:xfrm>
            <a:off x="8475563" y="4630269"/>
            <a:ext cx="127708" cy="93653"/>
          </a:xfrm>
          <a:custGeom>
            <a:avLst/>
            <a:gdLst>
              <a:gd name="T0" fmla="*/ 173 w 242"/>
              <a:gd name="T1" fmla="*/ 47 h 177"/>
              <a:gd name="T2" fmla="*/ 156 w 242"/>
              <a:gd name="T3" fmla="*/ 47 h 177"/>
              <a:gd name="T4" fmla="*/ 142 w 242"/>
              <a:gd name="T5" fmla="*/ 36 h 177"/>
              <a:gd name="T6" fmla="*/ 122 w 242"/>
              <a:gd name="T7" fmla="*/ 12 h 177"/>
              <a:gd name="T8" fmla="*/ 113 w 242"/>
              <a:gd name="T9" fmla="*/ 0 h 177"/>
              <a:gd name="T10" fmla="*/ 101 w 242"/>
              <a:gd name="T11" fmla="*/ 0 h 177"/>
              <a:gd name="T12" fmla="*/ 86 w 242"/>
              <a:gd name="T13" fmla="*/ 3 h 177"/>
              <a:gd name="T14" fmla="*/ 78 w 242"/>
              <a:gd name="T15" fmla="*/ 9 h 177"/>
              <a:gd name="T16" fmla="*/ 70 w 242"/>
              <a:gd name="T17" fmla="*/ 9 h 177"/>
              <a:gd name="T18" fmla="*/ 57 w 242"/>
              <a:gd name="T19" fmla="*/ 7 h 177"/>
              <a:gd name="T20" fmla="*/ 45 w 242"/>
              <a:gd name="T21" fmla="*/ 17 h 177"/>
              <a:gd name="T22" fmla="*/ 24 w 242"/>
              <a:gd name="T23" fmla="*/ 37 h 177"/>
              <a:gd name="T24" fmla="*/ 15 w 242"/>
              <a:gd name="T25" fmla="*/ 41 h 177"/>
              <a:gd name="T26" fmla="*/ 10 w 242"/>
              <a:gd name="T27" fmla="*/ 55 h 177"/>
              <a:gd name="T28" fmla="*/ 2 w 242"/>
              <a:gd name="T29" fmla="*/ 88 h 177"/>
              <a:gd name="T30" fmla="*/ 0 w 242"/>
              <a:gd name="T31" fmla="*/ 99 h 177"/>
              <a:gd name="T32" fmla="*/ 0 w 242"/>
              <a:gd name="T33" fmla="*/ 106 h 177"/>
              <a:gd name="T34" fmla="*/ 11 w 242"/>
              <a:gd name="T35" fmla="*/ 127 h 177"/>
              <a:gd name="T36" fmla="*/ 28 w 242"/>
              <a:gd name="T37" fmla="*/ 148 h 177"/>
              <a:gd name="T38" fmla="*/ 61 w 242"/>
              <a:gd name="T39" fmla="*/ 150 h 177"/>
              <a:gd name="T40" fmla="*/ 54 w 242"/>
              <a:gd name="T41" fmla="*/ 140 h 177"/>
              <a:gd name="T42" fmla="*/ 40 w 242"/>
              <a:gd name="T43" fmla="*/ 123 h 177"/>
              <a:gd name="T44" fmla="*/ 43 w 242"/>
              <a:gd name="T45" fmla="*/ 115 h 177"/>
              <a:gd name="T46" fmla="*/ 57 w 242"/>
              <a:gd name="T47" fmla="*/ 120 h 177"/>
              <a:gd name="T48" fmla="*/ 73 w 242"/>
              <a:gd name="T49" fmla="*/ 139 h 177"/>
              <a:gd name="T50" fmla="*/ 82 w 242"/>
              <a:gd name="T51" fmla="*/ 144 h 177"/>
              <a:gd name="T52" fmla="*/ 118 w 242"/>
              <a:gd name="T53" fmla="*/ 128 h 177"/>
              <a:gd name="T54" fmla="*/ 122 w 242"/>
              <a:gd name="T55" fmla="*/ 111 h 177"/>
              <a:gd name="T56" fmla="*/ 131 w 242"/>
              <a:gd name="T57" fmla="*/ 108 h 177"/>
              <a:gd name="T58" fmla="*/ 142 w 242"/>
              <a:gd name="T59" fmla="*/ 112 h 177"/>
              <a:gd name="T60" fmla="*/ 151 w 242"/>
              <a:gd name="T61" fmla="*/ 106 h 177"/>
              <a:gd name="T62" fmla="*/ 153 w 242"/>
              <a:gd name="T63" fmla="*/ 112 h 177"/>
              <a:gd name="T64" fmla="*/ 147 w 242"/>
              <a:gd name="T65" fmla="*/ 133 h 177"/>
              <a:gd name="T66" fmla="*/ 153 w 242"/>
              <a:gd name="T67" fmla="*/ 144 h 177"/>
              <a:gd name="T68" fmla="*/ 218 w 242"/>
              <a:gd name="T69" fmla="*/ 170 h 177"/>
              <a:gd name="T70" fmla="*/ 241 w 242"/>
              <a:gd name="T71" fmla="*/ 177 h 177"/>
              <a:gd name="T72" fmla="*/ 242 w 242"/>
              <a:gd name="T73" fmla="*/ 165 h 177"/>
              <a:gd name="T74" fmla="*/ 223 w 242"/>
              <a:gd name="T75" fmla="*/ 144 h 177"/>
              <a:gd name="T76" fmla="*/ 204 w 242"/>
              <a:gd name="T77" fmla="*/ 121 h 177"/>
              <a:gd name="T78" fmla="*/ 173 w 242"/>
              <a:gd name="T79" fmla="*/ 84 h 177"/>
              <a:gd name="T80" fmla="*/ 178 w 242"/>
              <a:gd name="T81" fmla="*/ 59 h 177"/>
              <a:gd name="T82" fmla="*/ 173 w 242"/>
              <a:gd name="T83" fmla="*/ 4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177">
                <a:moveTo>
                  <a:pt x="173" y="47"/>
                </a:moveTo>
                <a:lnTo>
                  <a:pt x="156" y="47"/>
                </a:lnTo>
                <a:lnTo>
                  <a:pt x="142" y="36"/>
                </a:lnTo>
                <a:lnTo>
                  <a:pt x="122" y="12"/>
                </a:lnTo>
                <a:lnTo>
                  <a:pt x="113" y="0"/>
                </a:lnTo>
                <a:lnTo>
                  <a:pt x="101" y="0"/>
                </a:lnTo>
                <a:lnTo>
                  <a:pt x="86" y="3"/>
                </a:lnTo>
                <a:lnTo>
                  <a:pt x="78" y="9"/>
                </a:lnTo>
                <a:lnTo>
                  <a:pt x="70" y="9"/>
                </a:lnTo>
                <a:lnTo>
                  <a:pt x="57" y="7"/>
                </a:lnTo>
                <a:lnTo>
                  <a:pt x="45" y="17"/>
                </a:lnTo>
                <a:lnTo>
                  <a:pt x="24" y="37"/>
                </a:lnTo>
                <a:lnTo>
                  <a:pt x="15" y="41"/>
                </a:lnTo>
                <a:lnTo>
                  <a:pt x="10" y="55"/>
                </a:lnTo>
                <a:lnTo>
                  <a:pt x="2" y="88"/>
                </a:lnTo>
                <a:lnTo>
                  <a:pt x="0" y="99"/>
                </a:lnTo>
                <a:lnTo>
                  <a:pt x="0" y="106"/>
                </a:lnTo>
                <a:lnTo>
                  <a:pt x="11" y="127"/>
                </a:lnTo>
                <a:lnTo>
                  <a:pt x="28" y="148"/>
                </a:lnTo>
                <a:lnTo>
                  <a:pt x="61" y="150"/>
                </a:lnTo>
                <a:lnTo>
                  <a:pt x="54" y="140"/>
                </a:lnTo>
                <a:lnTo>
                  <a:pt x="40" y="123"/>
                </a:lnTo>
                <a:lnTo>
                  <a:pt x="43" y="115"/>
                </a:lnTo>
                <a:lnTo>
                  <a:pt x="57" y="120"/>
                </a:lnTo>
                <a:lnTo>
                  <a:pt x="73" y="139"/>
                </a:lnTo>
                <a:lnTo>
                  <a:pt x="82" y="144"/>
                </a:lnTo>
                <a:lnTo>
                  <a:pt x="118" y="128"/>
                </a:lnTo>
                <a:lnTo>
                  <a:pt x="122" y="111"/>
                </a:lnTo>
                <a:lnTo>
                  <a:pt x="131" y="108"/>
                </a:lnTo>
                <a:lnTo>
                  <a:pt x="142" y="112"/>
                </a:lnTo>
                <a:lnTo>
                  <a:pt x="151" y="106"/>
                </a:lnTo>
                <a:lnTo>
                  <a:pt x="153" y="112"/>
                </a:lnTo>
                <a:lnTo>
                  <a:pt x="147" y="133"/>
                </a:lnTo>
                <a:lnTo>
                  <a:pt x="153" y="144"/>
                </a:lnTo>
                <a:lnTo>
                  <a:pt x="218" y="170"/>
                </a:lnTo>
                <a:lnTo>
                  <a:pt x="241" y="177"/>
                </a:lnTo>
                <a:lnTo>
                  <a:pt x="242" y="165"/>
                </a:lnTo>
                <a:lnTo>
                  <a:pt x="223" y="144"/>
                </a:lnTo>
                <a:lnTo>
                  <a:pt x="204" y="121"/>
                </a:lnTo>
                <a:lnTo>
                  <a:pt x="173" y="84"/>
                </a:lnTo>
                <a:lnTo>
                  <a:pt x="178" y="59"/>
                </a:lnTo>
                <a:lnTo>
                  <a:pt x="173" y="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0" name="Freeform 28"/>
          <p:cNvSpPr>
            <a:spLocks/>
          </p:cNvSpPr>
          <p:nvPr/>
        </p:nvSpPr>
        <p:spPr bwMode="auto">
          <a:xfrm>
            <a:off x="8505362" y="4719665"/>
            <a:ext cx="110680" cy="91525"/>
          </a:xfrm>
          <a:custGeom>
            <a:avLst/>
            <a:gdLst>
              <a:gd name="T0" fmla="*/ 29 w 206"/>
              <a:gd name="T1" fmla="*/ 112 h 173"/>
              <a:gd name="T2" fmla="*/ 52 w 206"/>
              <a:gd name="T3" fmla="*/ 107 h 173"/>
              <a:gd name="T4" fmla="*/ 70 w 206"/>
              <a:gd name="T5" fmla="*/ 109 h 173"/>
              <a:gd name="T6" fmla="*/ 93 w 206"/>
              <a:gd name="T7" fmla="*/ 112 h 173"/>
              <a:gd name="T8" fmla="*/ 119 w 206"/>
              <a:gd name="T9" fmla="*/ 120 h 173"/>
              <a:gd name="T10" fmla="*/ 140 w 206"/>
              <a:gd name="T11" fmla="*/ 146 h 173"/>
              <a:gd name="T12" fmla="*/ 161 w 206"/>
              <a:gd name="T13" fmla="*/ 165 h 173"/>
              <a:gd name="T14" fmla="*/ 181 w 206"/>
              <a:gd name="T15" fmla="*/ 173 h 173"/>
              <a:gd name="T16" fmla="*/ 201 w 206"/>
              <a:gd name="T17" fmla="*/ 170 h 173"/>
              <a:gd name="T18" fmla="*/ 204 w 206"/>
              <a:gd name="T19" fmla="*/ 150 h 173"/>
              <a:gd name="T20" fmla="*/ 206 w 206"/>
              <a:gd name="T21" fmla="*/ 127 h 173"/>
              <a:gd name="T22" fmla="*/ 197 w 206"/>
              <a:gd name="T23" fmla="*/ 99 h 173"/>
              <a:gd name="T24" fmla="*/ 186 w 206"/>
              <a:gd name="T25" fmla="*/ 67 h 173"/>
              <a:gd name="T26" fmla="*/ 165 w 206"/>
              <a:gd name="T27" fmla="*/ 34 h 173"/>
              <a:gd name="T28" fmla="*/ 140 w 206"/>
              <a:gd name="T29" fmla="*/ 14 h 173"/>
              <a:gd name="T30" fmla="*/ 98 w 206"/>
              <a:gd name="T31" fmla="*/ 3 h 173"/>
              <a:gd name="T32" fmla="*/ 69 w 206"/>
              <a:gd name="T33" fmla="*/ 0 h 173"/>
              <a:gd name="T34" fmla="*/ 43 w 206"/>
              <a:gd name="T35" fmla="*/ 5 h 173"/>
              <a:gd name="T36" fmla="*/ 28 w 206"/>
              <a:gd name="T37" fmla="*/ 18 h 173"/>
              <a:gd name="T38" fmla="*/ 15 w 206"/>
              <a:gd name="T39" fmla="*/ 38 h 173"/>
              <a:gd name="T40" fmla="*/ 10 w 206"/>
              <a:gd name="T41" fmla="*/ 49 h 173"/>
              <a:gd name="T42" fmla="*/ 3 w 206"/>
              <a:gd name="T43" fmla="*/ 59 h 173"/>
              <a:gd name="T44" fmla="*/ 0 w 206"/>
              <a:gd name="T45" fmla="*/ 75 h 173"/>
              <a:gd name="T46" fmla="*/ 0 w 206"/>
              <a:gd name="T47" fmla="*/ 98 h 173"/>
              <a:gd name="T48" fmla="*/ 16 w 206"/>
              <a:gd name="T49" fmla="*/ 113 h 173"/>
              <a:gd name="T50" fmla="*/ 29 w 206"/>
              <a:gd name="T51" fmla="*/ 11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6" h="173">
                <a:moveTo>
                  <a:pt x="29" y="112"/>
                </a:moveTo>
                <a:lnTo>
                  <a:pt x="52" y="107"/>
                </a:lnTo>
                <a:lnTo>
                  <a:pt x="70" y="109"/>
                </a:lnTo>
                <a:lnTo>
                  <a:pt x="93" y="112"/>
                </a:lnTo>
                <a:lnTo>
                  <a:pt x="119" y="120"/>
                </a:lnTo>
                <a:lnTo>
                  <a:pt x="140" y="146"/>
                </a:lnTo>
                <a:lnTo>
                  <a:pt x="161" y="165"/>
                </a:lnTo>
                <a:lnTo>
                  <a:pt x="181" y="173"/>
                </a:lnTo>
                <a:lnTo>
                  <a:pt x="201" y="170"/>
                </a:lnTo>
                <a:lnTo>
                  <a:pt x="204" y="150"/>
                </a:lnTo>
                <a:lnTo>
                  <a:pt x="206" y="127"/>
                </a:lnTo>
                <a:lnTo>
                  <a:pt x="197" y="99"/>
                </a:lnTo>
                <a:lnTo>
                  <a:pt x="186" y="67"/>
                </a:lnTo>
                <a:lnTo>
                  <a:pt x="165" y="34"/>
                </a:lnTo>
                <a:lnTo>
                  <a:pt x="140" y="14"/>
                </a:lnTo>
                <a:lnTo>
                  <a:pt x="98" y="3"/>
                </a:lnTo>
                <a:lnTo>
                  <a:pt x="69" y="0"/>
                </a:lnTo>
                <a:lnTo>
                  <a:pt x="43" y="5"/>
                </a:lnTo>
                <a:lnTo>
                  <a:pt x="28" y="18"/>
                </a:lnTo>
                <a:lnTo>
                  <a:pt x="15" y="38"/>
                </a:lnTo>
                <a:lnTo>
                  <a:pt x="10" y="49"/>
                </a:lnTo>
                <a:lnTo>
                  <a:pt x="3" y="59"/>
                </a:lnTo>
                <a:lnTo>
                  <a:pt x="0" y="75"/>
                </a:lnTo>
                <a:lnTo>
                  <a:pt x="0" y="98"/>
                </a:lnTo>
                <a:lnTo>
                  <a:pt x="16" y="113"/>
                </a:lnTo>
                <a:lnTo>
                  <a:pt x="29" y="1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1" name="Freeform 29"/>
          <p:cNvSpPr>
            <a:spLocks/>
          </p:cNvSpPr>
          <p:nvPr/>
        </p:nvSpPr>
        <p:spPr bwMode="auto">
          <a:xfrm>
            <a:off x="5617030" y="1609972"/>
            <a:ext cx="10195362" cy="5951197"/>
          </a:xfrm>
          <a:custGeom>
            <a:avLst/>
            <a:gdLst>
              <a:gd name="T0" fmla="*/ 16814 w 19162"/>
              <a:gd name="T1" fmla="*/ 3451 h 11186"/>
              <a:gd name="T2" fmla="*/ 16230 w 19162"/>
              <a:gd name="T3" fmla="*/ 3498 h 11186"/>
              <a:gd name="T4" fmla="*/ 15917 w 19162"/>
              <a:gd name="T5" fmla="*/ 3807 h 11186"/>
              <a:gd name="T6" fmla="*/ 15546 w 19162"/>
              <a:gd name="T7" fmla="*/ 3913 h 11186"/>
              <a:gd name="T8" fmla="*/ 13465 w 19162"/>
              <a:gd name="T9" fmla="*/ 3756 h 11186"/>
              <a:gd name="T10" fmla="*/ 13035 w 19162"/>
              <a:gd name="T11" fmla="*/ 4062 h 11186"/>
              <a:gd name="T12" fmla="*/ 13543 w 19162"/>
              <a:gd name="T13" fmla="*/ 2625 h 11186"/>
              <a:gd name="T14" fmla="*/ 12406 w 19162"/>
              <a:gd name="T15" fmla="*/ 3051 h 11186"/>
              <a:gd name="T16" fmla="*/ 12365 w 19162"/>
              <a:gd name="T17" fmla="*/ 2430 h 11186"/>
              <a:gd name="T18" fmla="*/ 11141 w 19162"/>
              <a:gd name="T19" fmla="*/ 1382 h 11186"/>
              <a:gd name="T20" fmla="*/ 10688 w 19162"/>
              <a:gd name="T21" fmla="*/ 942 h 11186"/>
              <a:gd name="T22" fmla="*/ 9193 w 19162"/>
              <a:gd name="T23" fmla="*/ 15 h 11186"/>
              <a:gd name="T24" fmla="*/ 7331 w 19162"/>
              <a:gd name="T25" fmla="*/ 924 h 11186"/>
              <a:gd name="T26" fmla="*/ 6050 w 19162"/>
              <a:gd name="T27" fmla="*/ 1341 h 11186"/>
              <a:gd name="T28" fmla="*/ 5676 w 19162"/>
              <a:gd name="T29" fmla="*/ 3004 h 11186"/>
              <a:gd name="T30" fmla="*/ 5263 w 19162"/>
              <a:gd name="T31" fmla="*/ 3323 h 11186"/>
              <a:gd name="T32" fmla="*/ 4865 w 19162"/>
              <a:gd name="T33" fmla="*/ 2674 h 11186"/>
              <a:gd name="T34" fmla="*/ 5732 w 19162"/>
              <a:gd name="T35" fmla="*/ 2046 h 11186"/>
              <a:gd name="T36" fmla="*/ 5351 w 19162"/>
              <a:gd name="T37" fmla="*/ 1231 h 11186"/>
              <a:gd name="T38" fmla="*/ 4341 w 19162"/>
              <a:gd name="T39" fmla="*/ 1177 h 11186"/>
              <a:gd name="T40" fmla="*/ 2900 w 19162"/>
              <a:gd name="T41" fmla="*/ 2501 h 11186"/>
              <a:gd name="T42" fmla="*/ 2289 w 19162"/>
              <a:gd name="T43" fmla="*/ 3762 h 11186"/>
              <a:gd name="T44" fmla="*/ 714 w 19162"/>
              <a:gd name="T45" fmla="*/ 7236 h 11186"/>
              <a:gd name="T46" fmla="*/ 264 w 19162"/>
              <a:gd name="T47" fmla="*/ 8800 h 11186"/>
              <a:gd name="T48" fmla="*/ 398 w 19162"/>
              <a:gd name="T49" fmla="*/ 9347 h 11186"/>
              <a:gd name="T50" fmla="*/ 261 w 19162"/>
              <a:gd name="T51" fmla="*/ 10084 h 11186"/>
              <a:gd name="T52" fmla="*/ 128 w 19162"/>
              <a:gd name="T53" fmla="*/ 10961 h 11186"/>
              <a:gd name="T54" fmla="*/ 594 w 19162"/>
              <a:gd name="T55" fmla="*/ 10432 h 11186"/>
              <a:gd name="T56" fmla="*/ 701 w 19162"/>
              <a:gd name="T57" fmla="*/ 9200 h 11186"/>
              <a:gd name="T58" fmla="*/ 1502 w 19162"/>
              <a:gd name="T59" fmla="*/ 7260 h 11186"/>
              <a:gd name="T60" fmla="*/ 1932 w 19162"/>
              <a:gd name="T61" fmla="*/ 6891 h 11186"/>
              <a:gd name="T62" fmla="*/ 2241 w 19162"/>
              <a:gd name="T63" fmla="*/ 7500 h 11186"/>
              <a:gd name="T64" fmla="*/ 2973 w 19162"/>
              <a:gd name="T65" fmla="*/ 7591 h 11186"/>
              <a:gd name="T66" fmla="*/ 2911 w 19162"/>
              <a:gd name="T67" fmla="*/ 7161 h 11186"/>
              <a:gd name="T68" fmla="*/ 3338 w 19162"/>
              <a:gd name="T69" fmla="*/ 7331 h 11186"/>
              <a:gd name="T70" fmla="*/ 3411 w 19162"/>
              <a:gd name="T71" fmla="*/ 7217 h 11186"/>
              <a:gd name="T72" fmla="*/ 4057 w 19162"/>
              <a:gd name="T73" fmla="*/ 7108 h 11186"/>
              <a:gd name="T74" fmla="*/ 4348 w 19162"/>
              <a:gd name="T75" fmla="*/ 7846 h 11186"/>
              <a:gd name="T76" fmla="*/ 4597 w 19162"/>
              <a:gd name="T77" fmla="*/ 8464 h 11186"/>
              <a:gd name="T78" fmla="*/ 3894 w 19162"/>
              <a:gd name="T79" fmla="*/ 8560 h 11186"/>
              <a:gd name="T80" fmla="*/ 3045 w 19162"/>
              <a:gd name="T81" fmla="*/ 8161 h 11186"/>
              <a:gd name="T82" fmla="*/ 2347 w 19162"/>
              <a:gd name="T83" fmla="*/ 9306 h 11186"/>
              <a:gd name="T84" fmla="*/ 3049 w 19162"/>
              <a:gd name="T85" fmla="*/ 9973 h 11186"/>
              <a:gd name="T86" fmla="*/ 3494 w 19162"/>
              <a:gd name="T87" fmla="*/ 8829 h 11186"/>
              <a:gd name="T88" fmla="*/ 4552 w 19162"/>
              <a:gd name="T89" fmla="*/ 9370 h 11186"/>
              <a:gd name="T90" fmla="*/ 5070 w 19162"/>
              <a:gd name="T91" fmla="*/ 9157 h 11186"/>
              <a:gd name="T92" fmla="*/ 4792 w 19162"/>
              <a:gd name="T93" fmla="*/ 8606 h 11186"/>
              <a:gd name="T94" fmla="*/ 5814 w 19162"/>
              <a:gd name="T95" fmla="*/ 8721 h 11186"/>
              <a:gd name="T96" fmla="*/ 5027 w 19162"/>
              <a:gd name="T97" fmla="*/ 7828 h 11186"/>
              <a:gd name="T98" fmla="*/ 4721 w 19162"/>
              <a:gd name="T99" fmla="*/ 7175 h 11186"/>
              <a:gd name="T100" fmla="*/ 5480 w 19162"/>
              <a:gd name="T101" fmla="*/ 6559 h 11186"/>
              <a:gd name="T102" fmla="*/ 5589 w 19162"/>
              <a:gd name="T103" fmla="*/ 5787 h 11186"/>
              <a:gd name="T104" fmla="*/ 5413 w 19162"/>
              <a:gd name="T105" fmla="*/ 7257 h 11186"/>
              <a:gd name="T106" fmla="*/ 6268 w 19162"/>
              <a:gd name="T107" fmla="*/ 7607 h 11186"/>
              <a:gd name="T108" fmla="*/ 6227 w 19162"/>
              <a:gd name="T109" fmla="*/ 7013 h 11186"/>
              <a:gd name="T110" fmla="*/ 6921 w 19162"/>
              <a:gd name="T111" fmla="*/ 7694 h 11186"/>
              <a:gd name="T112" fmla="*/ 9002 w 19162"/>
              <a:gd name="T113" fmla="*/ 8934 h 11186"/>
              <a:gd name="T114" fmla="*/ 10840 w 19162"/>
              <a:gd name="T115" fmla="*/ 8624 h 11186"/>
              <a:gd name="T116" fmla="*/ 10572 w 19162"/>
              <a:gd name="T117" fmla="*/ 7877 h 11186"/>
              <a:gd name="T118" fmla="*/ 11643 w 19162"/>
              <a:gd name="T119" fmla="*/ 7004 h 11186"/>
              <a:gd name="T120" fmla="*/ 13477 w 19162"/>
              <a:gd name="T121" fmla="*/ 7469 h 11186"/>
              <a:gd name="T122" fmla="*/ 15323 w 19162"/>
              <a:gd name="T123" fmla="*/ 6275 h 11186"/>
              <a:gd name="T124" fmla="*/ 18630 w 19162"/>
              <a:gd name="T125" fmla="*/ 5277 h 1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62" h="11186">
                <a:moveTo>
                  <a:pt x="18999" y="4959"/>
                </a:moveTo>
                <a:lnTo>
                  <a:pt x="18898" y="4883"/>
                </a:lnTo>
                <a:lnTo>
                  <a:pt x="18791" y="4809"/>
                </a:lnTo>
                <a:lnTo>
                  <a:pt x="18747" y="4805"/>
                </a:lnTo>
                <a:lnTo>
                  <a:pt x="18655" y="4744"/>
                </a:lnTo>
                <a:lnTo>
                  <a:pt x="18517" y="4659"/>
                </a:lnTo>
                <a:lnTo>
                  <a:pt x="18399" y="4606"/>
                </a:lnTo>
                <a:lnTo>
                  <a:pt x="18325" y="4579"/>
                </a:lnTo>
                <a:lnTo>
                  <a:pt x="18246" y="4549"/>
                </a:lnTo>
                <a:lnTo>
                  <a:pt x="18208" y="4561"/>
                </a:lnTo>
                <a:lnTo>
                  <a:pt x="18125" y="4563"/>
                </a:lnTo>
                <a:lnTo>
                  <a:pt x="18057" y="4541"/>
                </a:lnTo>
                <a:lnTo>
                  <a:pt x="17972" y="4487"/>
                </a:lnTo>
                <a:lnTo>
                  <a:pt x="17981" y="4451"/>
                </a:lnTo>
                <a:lnTo>
                  <a:pt x="17998" y="4422"/>
                </a:lnTo>
                <a:lnTo>
                  <a:pt x="17965" y="4396"/>
                </a:lnTo>
                <a:lnTo>
                  <a:pt x="17891" y="4399"/>
                </a:lnTo>
                <a:lnTo>
                  <a:pt x="17859" y="4438"/>
                </a:lnTo>
                <a:lnTo>
                  <a:pt x="17842" y="4479"/>
                </a:lnTo>
                <a:lnTo>
                  <a:pt x="17730" y="4470"/>
                </a:lnTo>
                <a:lnTo>
                  <a:pt x="17614" y="4418"/>
                </a:lnTo>
                <a:lnTo>
                  <a:pt x="17615" y="4404"/>
                </a:lnTo>
                <a:lnTo>
                  <a:pt x="17605" y="4377"/>
                </a:lnTo>
                <a:lnTo>
                  <a:pt x="17630" y="4346"/>
                </a:lnTo>
                <a:lnTo>
                  <a:pt x="17644" y="4313"/>
                </a:lnTo>
                <a:lnTo>
                  <a:pt x="17665" y="4280"/>
                </a:lnTo>
                <a:lnTo>
                  <a:pt x="17726" y="4286"/>
                </a:lnTo>
                <a:lnTo>
                  <a:pt x="17720" y="4241"/>
                </a:lnTo>
                <a:lnTo>
                  <a:pt x="17684" y="4241"/>
                </a:lnTo>
                <a:lnTo>
                  <a:pt x="17655" y="4249"/>
                </a:lnTo>
                <a:lnTo>
                  <a:pt x="17623" y="4239"/>
                </a:lnTo>
                <a:lnTo>
                  <a:pt x="17601" y="4197"/>
                </a:lnTo>
                <a:lnTo>
                  <a:pt x="17582" y="4137"/>
                </a:lnTo>
                <a:lnTo>
                  <a:pt x="17553" y="4113"/>
                </a:lnTo>
                <a:lnTo>
                  <a:pt x="17516" y="4049"/>
                </a:lnTo>
                <a:lnTo>
                  <a:pt x="17516" y="4049"/>
                </a:lnTo>
                <a:lnTo>
                  <a:pt x="17510" y="4003"/>
                </a:lnTo>
                <a:lnTo>
                  <a:pt x="17508" y="3983"/>
                </a:lnTo>
                <a:lnTo>
                  <a:pt x="17508" y="3974"/>
                </a:lnTo>
                <a:lnTo>
                  <a:pt x="17502" y="3949"/>
                </a:lnTo>
                <a:lnTo>
                  <a:pt x="17493" y="3923"/>
                </a:lnTo>
                <a:lnTo>
                  <a:pt x="17481" y="3897"/>
                </a:lnTo>
                <a:lnTo>
                  <a:pt x="17468" y="3880"/>
                </a:lnTo>
                <a:lnTo>
                  <a:pt x="17458" y="3857"/>
                </a:lnTo>
                <a:lnTo>
                  <a:pt x="17449" y="3824"/>
                </a:lnTo>
                <a:lnTo>
                  <a:pt x="17440" y="3805"/>
                </a:lnTo>
                <a:lnTo>
                  <a:pt x="17417" y="3773"/>
                </a:lnTo>
                <a:lnTo>
                  <a:pt x="17406" y="3741"/>
                </a:lnTo>
                <a:lnTo>
                  <a:pt x="17384" y="3718"/>
                </a:lnTo>
                <a:lnTo>
                  <a:pt x="17378" y="3686"/>
                </a:lnTo>
                <a:lnTo>
                  <a:pt x="17366" y="3658"/>
                </a:lnTo>
                <a:lnTo>
                  <a:pt x="17347" y="3636"/>
                </a:lnTo>
                <a:lnTo>
                  <a:pt x="17332" y="3617"/>
                </a:lnTo>
                <a:lnTo>
                  <a:pt x="17308" y="3600"/>
                </a:lnTo>
                <a:lnTo>
                  <a:pt x="17300" y="3582"/>
                </a:lnTo>
                <a:lnTo>
                  <a:pt x="17291" y="3568"/>
                </a:lnTo>
                <a:lnTo>
                  <a:pt x="17274" y="3561"/>
                </a:lnTo>
                <a:lnTo>
                  <a:pt x="17270" y="3558"/>
                </a:lnTo>
                <a:lnTo>
                  <a:pt x="17246" y="3545"/>
                </a:lnTo>
                <a:lnTo>
                  <a:pt x="17237" y="3539"/>
                </a:lnTo>
                <a:lnTo>
                  <a:pt x="17204" y="3535"/>
                </a:lnTo>
                <a:lnTo>
                  <a:pt x="17176" y="3530"/>
                </a:lnTo>
                <a:lnTo>
                  <a:pt x="17143" y="3518"/>
                </a:lnTo>
                <a:lnTo>
                  <a:pt x="17117" y="3512"/>
                </a:lnTo>
                <a:lnTo>
                  <a:pt x="17086" y="3493"/>
                </a:lnTo>
                <a:lnTo>
                  <a:pt x="17047" y="3477"/>
                </a:lnTo>
                <a:lnTo>
                  <a:pt x="16991" y="3467"/>
                </a:lnTo>
                <a:lnTo>
                  <a:pt x="16967" y="3452"/>
                </a:lnTo>
                <a:lnTo>
                  <a:pt x="16931" y="3440"/>
                </a:lnTo>
                <a:lnTo>
                  <a:pt x="16895" y="3429"/>
                </a:lnTo>
                <a:lnTo>
                  <a:pt x="16866" y="3417"/>
                </a:lnTo>
                <a:lnTo>
                  <a:pt x="16837" y="3403"/>
                </a:lnTo>
                <a:lnTo>
                  <a:pt x="16809" y="3392"/>
                </a:lnTo>
                <a:lnTo>
                  <a:pt x="16772" y="3381"/>
                </a:lnTo>
                <a:lnTo>
                  <a:pt x="16759" y="3381"/>
                </a:lnTo>
                <a:lnTo>
                  <a:pt x="16746" y="3393"/>
                </a:lnTo>
                <a:lnTo>
                  <a:pt x="16738" y="3406"/>
                </a:lnTo>
                <a:lnTo>
                  <a:pt x="16743" y="3414"/>
                </a:lnTo>
                <a:lnTo>
                  <a:pt x="16764" y="3414"/>
                </a:lnTo>
                <a:lnTo>
                  <a:pt x="16777" y="3417"/>
                </a:lnTo>
                <a:lnTo>
                  <a:pt x="16799" y="3425"/>
                </a:lnTo>
                <a:lnTo>
                  <a:pt x="16808" y="3435"/>
                </a:lnTo>
                <a:lnTo>
                  <a:pt x="16814" y="3451"/>
                </a:lnTo>
                <a:lnTo>
                  <a:pt x="16824" y="3460"/>
                </a:lnTo>
                <a:lnTo>
                  <a:pt x="16829" y="3475"/>
                </a:lnTo>
                <a:lnTo>
                  <a:pt x="16841" y="3481"/>
                </a:lnTo>
                <a:lnTo>
                  <a:pt x="16853" y="3488"/>
                </a:lnTo>
                <a:lnTo>
                  <a:pt x="16882" y="3489"/>
                </a:lnTo>
                <a:lnTo>
                  <a:pt x="16896" y="3492"/>
                </a:lnTo>
                <a:lnTo>
                  <a:pt x="16908" y="3498"/>
                </a:lnTo>
                <a:lnTo>
                  <a:pt x="16908" y="3509"/>
                </a:lnTo>
                <a:lnTo>
                  <a:pt x="16912" y="3513"/>
                </a:lnTo>
                <a:lnTo>
                  <a:pt x="16924" y="3506"/>
                </a:lnTo>
                <a:lnTo>
                  <a:pt x="16933" y="3497"/>
                </a:lnTo>
                <a:lnTo>
                  <a:pt x="16933" y="3497"/>
                </a:lnTo>
                <a:lnTo>
                  <a:pt x="16933" y="3497"/>
                </a:lnTo>
                <a:lnTo>
                  <a:pt x="16950" y="3498"/>
                </a:lnTo>
                <a:lnTo>
                  <a:pt x="16982" y="3505"/>
                </a:lnTo>
                <a:lnTo>
                  <a:pt x="17002" y="3518"/>
                </a:lnTo>
                <a:lnTo>
                  <a:pt x="17003" y="3535"/>
                </a:lnTo>
                <a:lnTo>
                  <a:pt x="17003" y="3551"/>
                </a:lnTo>
                <a:lnTo>
                  <a:pt x="17002" y="3570"/>
                </a:lnTo>
                <a:lnTo>
                  <a:pt x="17004" y="3591"/>
                </a:lnTo>
                <a:lnTo>
                  <a:pt x="17016" y="3603"/>
                </a:lnTo>
                <a:lnTo>
                  <a:pt x="17035" y="3609"/>
                </a:lnTo>
                <a:lnTo>
                  <a:pt x="17026" y="3615"/>
                </a:lnTo>
                <a:lnTo>
                  <a:pt x="17024" y="3615"/>
                </a:lnTo>
                <a:lnTo>
                  <a:pt x="17024" y="3615"/>
                </a:lnTo>
                <a:lnTo>
                  <a:pt x="17003" y="3612"/>
                </a:lnTo>
                <a:lnTo>
                  <a:pt x="16987" y="3597"/>
                </a:lnTo>
                <a:lnTo>
                  <a:pt x="16978" y="3582"/>
                </a:lnTo>
                <a:lnTo>
                  <a:pt x="16982" y="3561"/>
                </a:lnTo>
                <a:lnTo>
                  <a:pt x="16985" y="3546"/>
                </a:lnTo>
                <a:lnTo>
                  <a:pt x="16963" y="3537"/>
                </a:lnTo>
                <a:lnTo>
                  <a:pt x="16942" y="3525"/>
                </a:lnTo>
                <a:lnTo>
                  <a:pt x="16915" y="3520"/>
                </a:lnTo>
                <a:lnTo>
                  <a:pt x="16894" y="3524"/>
                </a:lnTo>
                <a:lnTo>
                  <a:pt x="16894" y="3524"/>
                </a:lnTo>
                <a:lnTo>
                  <a:pt x="16894" y="3524"/>
                </a:lnTo>
                <a:lnTo>
                  <a:pt x="16872" y="3518"/>
                </a:lnTo>
                <a:lnTo>
                  <a:pt x="16861" y="3505"/>
                </a:lnTo>
                <a:lnTo>
                  <a:pt x="16833" y="3495"/>
                </a:lnTo>
                <a:lnTo>
                  <a:pt x="16816" y="3481"/>
                </a:lnTo>
                <a:lnTo>
                  <a:pt x="16809" y="3471"/>
                </a:lnTo>
                <a:lnTo>
                  <a:pt x="16797" y="3463"/>
                </a:lnTo>
                <a:lnTo>
                  <a:pt x="16775" y="3452"/>
                </a:lnTo>
                <a:lnTo>
                  <a:pt x="16751" y="3443"/>
                </a:lnTo>
                <a:lnTo>
                  <a:pt x="16726" y="3435"/>
                </a:lnTo>
                <a:lnTo>
                  <a:pt x="16702" y="3426"/>
                </a:lnTo>
                <a:lnTo>
                  <a:pt x="16690" y="3414"/>
                </a:lnTo>
                <a:lnTo>
                  <a:pt x="16673" y="3419"/>
                </a:lnTo>
                <a:lnTo>
                  <a:pt x="16652" y="3423"/>
                </a:lnTo>
                <a:lnTo>
                  <a:pt x="16652" y="3423"/>
                </a:lnTo>
                <a:lnTo>
                  <a:pt x="16651" y="3423"/>
                </a:lnTo>
                <a:lnTo>
                  <a:pt x="16632" y="3422"/>
                </a:lnTo>
                <a:lnTo>
                  <a:pt x="16616" y="3417"/>
                </a:lnTo>
                <a:lnTo>
                  <a:pt x="16595" y="3409"/>
                </a:lnTo>
                <a:lnTo>
                  <a:pt x="16580" y="3401"/>
                </a:lnTo>
                <a:lnTo>
                  <a:pt x="16566" y="3394"/>
                </a:lnTo>
                <a:lnTo>
                  <a:pt x="16541" y="3400"/>
                </a:lnTo>
                <a:lnTo>
                  <a:pt x="16527" y="3407"/>
                </a:lnTo>
                <a:lnTo>
                  <a:pt x="16508" y="3418"/>
                </a:lnTo>
                <a:lnTo>
                  <a:pt x="16492" y="3419"/>
                </a:lnTo>
                <a:lnTo>
                  <a:pt x="16491" y="3419"/>
                </a:lnTo>
                <a:lnTo>
                  <a:pt x="16491" y="3419"/>
                </a:lnTo>
                <a:lnTo>
                  <a:pt x="16459" y="3419"/>
                </a:lnTo>
                <a:lnTo>
                  <a:pt x="16463" y="3419"/>
                </a:lnTo>
                <a:lnTo>
                  <a:pt x="16462" y="3419"/>
                </a:lnTo>
                <a:lnTo>
                  <a:pt x="16462" y="3419"/>
                </a:lnTo>
                <a:lnTo>
                  <a:pt x="16438" y="3419"/>
                </a:lnTo>
                <a:lnTo>
                  <a:pt x="16426" y="3418"/>
                </a:lnTo>
                <a:lnTo>
                  <a:pt x="16404" y="3423"/>
                </a:lnTo>
                <a:lnTo>
                  <a:pt x="16384" y="3426"/>
                </a:lnTo>
                <a:lnTo>
                  <a:pt x="16366" y="3427"/>
                </a:lnTo>
                <a:lnTo>
                  <a:pt x="16342" y="3430"/>
                </a:lnTo>
                <a:lnTo>
                  <a:pt x="16342" y="3430"/>
                </a:lnTo>
                <a:lnTo>
                  <a:pt x="16341" y="3430"/>
                </a:lnTo>
                <a:lnTo>
                  <a:pt x="16326" y="3429"/>
                </a:lnTo>
                <a:lnTo>
                  <a:pt x="16304" y="3436"/>
                </a:lnTo>
                <a:lnTo>
                  <a:pt x="16292" y="3444"/>
                </a:lnTo>
                <a:lnTo>
                  <a:pt x="16281" y="3451"/>
                </a:lnTo>
                <a:lnTo>
                  <a:pt x="16269" y="3458"/>
                </a:lnTo>
                <a:lnTo>
                  <a:pt x="16254" y="3472"/>
                </a:lnTo>
                <a:lnTo>
                  <a:pt x="16239" y="3485"/>
                </a:lnTo>
                <a:lnTo>
                  <a:pt x="16230" y="3495"/>
                </a:lnTo>
                <a:lnTo>
                  <a:pt x="16230" y="3498"/>
                </a:lnTo>
                <a:lnTo>
                  <a:pt x="16222" y="3505"/>
                </a:lnTo>
                <a:lnTo>
                  <a:pt x="16211" y="3508"/>
                </a:lnTo>
                <a:lnTo>
                  <a:pt x="16201" y="3513"/>
                </a:lnTo>
                <a:lnTo>
                  <a:pt x="16193" y="3524"/>
                </a:lnTo>
                <a:lnTo>
                  <a:pt x="16192" y="3533"/>
                </a:lnTo>
                <a:lnTo>
                  <a:pt x="16192" y="3543"/>
                </a:lnTo>
                <a:lnTo>
                  <a:pt x="16192" y="3551"/>
                </a:lnTo>
                <a:lnTo>
                  <a:pt x="16181" y="3561"/>
                </a:lnTo>
                <a:lnTo>
                  <a:pt x="16169" y="3567"/>
                </a:lnTo>
                <a:lnTo>
                  <a:pt x="16151" y="3572"/>
                </a:lnTo>
                <a:lnTo>
                  <a:pt x="16147" y="3576"/>
                </a:lnTo>
                <a:lnTo>
                  <a:pt x="16149" y="3582"/>
                </a:lnTo>
                <a:lnTo>
                  <a:pt x="16160" y="3580"/>
                </a:lnTo>
                <a:lnTo>
                  <a:pt x="16170" y="3580"/>
                </a:lnTo>
                <a:lnTo>
                  <a:pt x="16170" y="3580"/>
                </a:lnTo>
                <a:lnTo>
                  <a:pt x="16170" y="3580"/>
                </a:lnTo>
                <a:lnTo>
                  <a:pt x="16184" y="3583"/>
                </a:lnTo>
                <a:lnTo>
                  <a:pt x="16188" y="3587"/>
                </a:lnTo>
                <a:lnTo>
                  <a:pt x="16200" y="3592"/>
                </a:lnTo>
                <a:lnTo>
                  <a:pt x="16205" y="3599"/>
                </a:lnTo>
                <a:lnTo>
                  <a:pt x="16209" y="3619"/>
                </a:lnTo>
                <a:lnTo>
                  <a:pt x="16217" y="3637"/>
                </a:lnTo>
                <a:lnTo>
                  <a:pt x="16227" y="3648"/>
                </a:lnTo>
                <a:lnTo>
                  <a:pt x="16242" y="3652"/>
                </a:lnTo>
                <a:lnTo>
                  <a:pt x="16254" y="3653"/>
                </a:lnTo>
                <a:lnTo>
                  <a:pt x="16272" y="3656"/>
                </a:lnTo>
                <a:lnTo>
                  <a:pt x="16289" y="3656"/>
                </a:lnTo>
                <a:lnTo>
                  <a:pt x="16285" y="3663"/>
                </a:lnTo>
                <a:lnTo>
                  <a:pt x="16272" y="3669"/>
                </a:lnTo>
                <a:lnTo>
                  <a:pt x="16246" y="3673"/>
                </a:lnTo>
                <a:lnTo>
                  <a:pt x="16230" y="3674"/>
                </a:lnTo>
                <a:lnTo>
                  <a:pt x="16209" y="3678"/>
                </a:lnTo>
                <a:lnTo>
                  <a:pt x="16209" y="3678"/>
                </a:lnTo>
                <a:lnTo>
                  <a:pt x="16194" y="3678"/>
                </a:lnTo>
                <a:lnTo>
                  <a:pt x="16190" y="3674"/>
                </a:lnTo>
                <a:lnTo>
                  <a:pt x="16184" y="3665"/>
                </a:lnTo>
                <a:lnTo>
                  <a:pt x="16189" y="3657"/>
                </a:lnTo>
                <a:lnTo>
                  <a:pt x="16182" y="3650"/>
                </a:lnTo>
                <a:lnTo>
                  <a:pt x="16167" y="3650"/>
                </a:lnTo>
                <a:lnTo>
                  <a:pt x="16167" y="3650"/>
                </a:lnTo>
                <a:lnTo>
                  <a:pt x="16167" y="3650"/>
                </a:lnTo>
                <a:lnTo>
                  <a:pt x="16151" y="3650"/>
                </a:lnTo>
                <a:lnTo>
                  <a:pt x="16134" y="3653"/>
                </a:lnTo>
                <a:lnTo>
                  <a:pt x="16134" y="3653"/>
                </a:lnTo>
                <a:lnTo>
                  <a:pt x="16132" y="3653"/>
                </a:lnTo>
                <a:lnTo>
                  <a:pt x="16128" y="3645"/>
                </a:lnTo>
                <a:lnTo>
                  <a:pt x="16119" y="3645"/>
                </a:lnTo>
                <a:lnTo>
                  <a:pt x="16120" y="3652"/>
                </a:lnTo>
                <a:lnTo>
                  <a:pt x="16119" y="3658"/>
                </a:lnTo>
                <a:lnTo>
                  <a:pt x="16103" y="3669"/>
                </a:lnTo>
                <a:lnTo>
                  <a:pt x="16103" y="3669"/>
                </a:lnTo>
                <a:lnTo>
                  <a:pt x="16102" y="3669"/>
                </a:lnTo>
                <a:lnTo>
                  <a:pt x="16094" y="3654"/>
                </a:lnTo>
                <a:lnTo>
                  <a:pt x="16077" y="3657"/>
                </a:lnTo>
                <a:lnTo>
                  <a:pt x="16085" y="3677"/>
                </a:lnTo>
                <a:lnTo>
                  <a:pt x="16053" y="3696"/>
                </a:lnTo>
                <a:lnTo>
                  <a:pt x="16053" y="3696"/>
                </a:lnTo>
                <a:lnTo>
                  <a:pt x="16052" y="3696"/>
                </a:lnTo>
                <a:lnTo>
                  <a:pt x="16032" y="3678"/>
                </a:lnTo>
                <a:lnTo>
                  <a:pt x="16025" y="3681"/>
                </a:lnTo>
                <a:lnTo>
                  <a:pt x="16046" y="3707"/>
                </a:lnTo>
                <a:lnTo>
                  <a:pt x="16037" y="3715"/>
                </a:lnTo>
                <a:lnTo>
                  <a:pt x="16029" y="3724"/>
                </a:lnTo>
                <a:lnTo>
                  <a:pt x="16015" y="3739"/>
                </a:lnTo>
                <a:lnTo>
                  <a:pt x="16015" y="3739"/>
                </a:lnTo>
                <a:lnTo>
                  <a:pt x="16015" y="3739"/>
                </a:lnTo>
                <a:lnTo>
                  <a:pt x="16002" y="3735"/>
                </a:lnTo>
                <a:lnTo>
                  <a:pt x="15995" y="3732"/>
                </a:lnTo>
                <a:lnTo>
                  <a:pt x="15988" y="3739"/>
                </a:lnTo>
                <a:lnTo>
                  <a:pt x="16003" y="3745"/>
                </a:lnTo>
                <a:lnTo>
                  <a:pt x="15999" y="3749"/>
                </a:lnTo>
                <a:lnTo>
                  <a:pt x="15991" y="3760"/>
                </a:lnTo>
                <a:lnTo>
                  <a:pt x="15978" y="3774"/>
                </a:lnTo>
                <a:lnTo>
                  <a:pt x="15977" y="3774"/>
                </a:lnTo>
                <a:lnTo>
                  <a:pt x="15977" y="3774"/>
                </a:lnTo>
                <a:lnTo>
                  <a:pt x="15966" y="3768"/>
                </a:lnTo>
                <a:lnTo>
                  <a:pt x="15957" y="3758"/>
                </a:lnTo>
                <a:lnTo>
                  <a:pt x="15953" y="3761"/>
                </a:lnTo>
                <a:lnTo>
                  <a:pt x="15949" y="3770"/>
                </a:lnTo>
                <a:lnTo>
                  <a:pt x="15961" y="3782"/>
                </a:lnTo>
                <a:lnTo>
                  <a:pt x="15955" y="3793"/>
                </a:lnTo>
                <a:lnTo>
                  <a:pt x="15940" y="3801"/>
                </a:lnTo>
                <a:lnTo>
                  <a:pt x="15917" y="3807"/>
                </a:lnTo>
                <a:lnTo>
                  <a:pt x="15917" y="3806"/>
                </a:lnTo>
                <a:lnTo>
                  <a:pt x="15917" y="3806"/>
                </a:lnTo>
                <a:lnTo>
                  <a:pt x="15908" y="3797"/>
                </a:lnTo>
                <a:lnTo>
                  <a:pt x="15899" y="3786"/>
                </a:lnTo>
                <a:lnTo>
                  <a:pt x="15892" y="3770"/>
                </a:lnTo>
                <a:lnTo>
                  <a:pt x="15892" y="3757"/>
                </a:lnTo>
                <a:lnTo>
                  <a:pt x="15885" y="3740"/>
                </a:lnTo>
                <a:lnTo>
                  <a:pt x="15888" y="3724"/>
                </a:lnTo>
                <a:lnTo>
                  <a:pt x="15872" y="3715"/>
                </a:lnTo>
                <a:lnTo>
                  <a:pt x="15864" y="3723"/>
                </a:lnTo>
                <a:lnTo>
                  <a:pt x="15863" y="3733"/>
                </a:lnTo>
                <a:lnTo>
                  <a:pt x="15863" y="3745"/>
                </a:lnTo>
                <a:lnTo>
                  <a:pt x="15868" y="3757"/>
                </a:lnTo>
                <a:lnTo>
                  <a:pt x="15871" y="3766"/>
                </a:lnTo>
                <a:lnTo>
                  <a:pt x="15852" y="3774"/>
                </a:lnTo>
                <a:lnTo>
                  <a:pt x="15841" y="3782"/>
                </a:lnTo>
                <a:lnTo>
                  <a:pt x="15841" y="3794"/>
                </a:lnTo>
                <a:lnTo>
                  <a:pt x="15852" y="3797"/>
                </a:lnTo>
                <a:lnTo>
                  <a:pt x="15875" y="3790"/>
                </a:lnTo>
                <a:lnTo>
                  <a:pt x="15887" y="3789"/>
                </a:lnTo>
                <a:lnTo>
                  <a:pt x="15887" y="3789"/>
                </a:lnTo>
                <a:lnTo>
                  <a:pt x="15887" y="3789"/>
                </a:lnTo>
                <a:lnTo>
                  <a:pt x="15891" y="3797"/>
                </a:lnTo>
                <a:lnTo>
                  <a:pt x="15884" y="3823"/>
                </a:lnTo>
                <a:lnTo>
                  <a:pt x="15892" y="3832"/>
                </a:lnTo>
                <a:lnTo>
                  <a:pt x="15901" y="3835"/>
                </a:lnTo>
                <a:lnTo>
                  <a:pt x="15908" y="3842"/>
                </a:lnTo>
                <a:lnTo>
                  <a:pt x="15912" y="3852"/>
                </a:lnTo>
                <a:lnTo>
                  <a:pt x="15924" y="3877"/>
                </a:lnTo>
                <a:lnTo>
                  <a:pt x="15925" y="3890"/>
                </a:lnTo>
                <a:lnTo>
                  <a:pt x="15918" y="3905"/>
                </a:lnTo>
                <a:lnTo>
                  <a:pt x="15917" y="3916"/>
                </a:lnTo>
                <a:lnTo>
                  <a:pt x="15907" y="3922"/>
                </a:lnTo>
                <a:lnTo>
                  <a:pt x="15897" y="3925"/>
                </a:lnTo>
                <a:lnTo>
                  <a:pt x="15896" y="3925"/>
                </a:lnTo>
                <a:lnTo>
                  <a:pt x="15896" y="3925"/>
                </a:lnTo>
                <a:lnTo>
                  <a:pt x="15889" y="3922"/>
                </a:lnTo>
                <a:lnTo>
                  <a:pt x="15885" y="3921"/>
                </a:lnTo>
                <a:lnTo>
                  <a:pt x="15884" y="3926"/>
                </a:lnTo>
                <a:lnTo>
                  <a:pt x="15883" y="3934"/>
                </a:lnTo>
                <a:lnTo>
                  <a:pt x="15891" y="3945"/>
                </a:lnTo>
                <a:lnTo>
                  <a:pt x="15876" y="3964"/>
                </a:lnTo>
                <a:lnTo>
                  <a:pt x="15854" y="3996"/>
                </a:lnTo>
                <a:lnTo>
                  <a:pt x="15837" y="4014"/>
                </a:lnTo>
                <a:lnTo>
                  <a:pt x="15829" y="4038"/>
                </a:lnTo>
                <a:lnTo>
                  <a:pt x="15818" y="4065"/>
                </a:lnTo>
                <a:lnTo>
                  <a:pt x="15812" y="4111"/>
                </a:lnTo>
                <a:lnTo>
                  <a:pt x="15809" y="4132"/>
                </a:lnTo>
                <a:lnTo>
                  <a:pt x="15796" y="4143"/>
                </a:lnTo>
                <a:lnTo>
                  <a:pt x="15796" y="4143"/>
                </a:lnTo>
                <a:lnTo>
                  <a:pt x="15796" y="4143"/>
                </a:lnTo>
                <a:lnTo>
                  <a:pt x="15805" y="4103"/>
                </a:lnTo>
                <a:lnTo>
                  <a:pt x="15800" y="4046"/>
                </a:lnTo>
                <a:lnTo>
                  <a:pt x="15806" y="4017"/>
                </a:lnTo>
                <a:lnTo>
                  <a:pt x="15826" y="4000"/>
                </a:lnTo>
                <a:lnTo>
                  <a:pt x="15855" y="3966"/>
                </a:lnTo>
                <a:lnTo>
                  <a:pt x="15856" y="3923"/>
                </a:lnTo>
                <a:lnTo>
                  <a:pt x="15847" y="3909"/>
                </a:lnTo>
                <a:lnTo>
                  <a:pt x="15839" y="3898"/>
                </a:lnTo>
                <a:lnTo>
                  <a:pt x="15827" y="3893"/>
                </a:lnTo>
                <a:lnTo>
                  <a:pt x="15819" y="3888"/>
                </a:lnTo>
                <a:lnTo>
                  <a:pt x="15808" y="3881"/>
                </a:lnTo>
                <a:lnTo>
                  <a:pt x="15796" y="3877"/>
                </a:lnTo>
                <a:lnTo>
                  <a:pt x="15784" y="3876"/>
                </a:lnTo>
                <a:lnTo>
                  <a:pt x="15768" y="3879"/>
                </a:lnTo>
                <a:lnTo>
                  <a:pt x="15744" y="3884"/>
                </a:lnTo>
                <a:lnTo>
                  <a:pt x="15724" y="3889"/>
                </a:lnTo>
                <a:lnTo>
                  <a:pt x="15709" y="3889"/>
                </a:lnTo>
                <a:lnTo>
                  <a:pt x="15689" y="3889"/>
                </a:lnTo>
                <a:lnTo>
                  <a:pt x="15676" y="3892"/>
                </a:lnTo>
                <a:lnTo>
                  <a:pt x="15668" y="3897"/>
                </a:lnTo>
                <a:lnTo>
                  <a:pt x="15664" y="3901"/>
                </a:lnTo>
                <a:lnTo>
                  <a:pt x="15652" y="3905"/>
                </a:lnTo>
                <a:lnTo>
                  <a:pt x="15652" y="3905"/>
                </a:lnTo>
                <a:lnTo>
                  <a:pt x="15652" y="3905"/>
                </a:lnTo>
                <a:lnTo>
                  <a:pt x="15636" y="3902"/>
                </a:lnTo>
                <a:lnTo>
                  <a:pt x="15615" y="3905"/>
                </a:lnTo>
                <a:lnTo>
                  <a:pt x="15608" y="3910"/>
                </a:lnTo>
                <a:lnTo>
                  <a:pt x="15600" y="3914"/>
                </a:lnTo>
                <a:lnTo>
                  <a:pt x="15577" y="3914"/>
                </a:lnTo>
                <a:lnTo>
                  <a:pt x="15577" y="3914"/>
                </a:lnTo>
                <a:lnTo>
                  <a:pt x="15575" y="3914"/>
                </a:lnTo>
                <a:lnTo>
                  <a:pt x="15546" y="3913"/>
                </a:lnTo>
                <a:lnTo>
                  <a:pt x="15504" y="3908"/>
                </a:lnTo>
                <a:lnTo>
                  <a:pt x="15478" y="3904"/>
                </a:lnTo>
                <a:lnTo>
                  <a:pt x="15458" y="3900"/>
                </a:lnTo>
                <a:lnTo>
                  <a:pt x="15437" y="3900"/>
                </a:lnTo>
                <a:lnTo>
                  <a:pt x="15417" y="3904"/>
                </a:lnTo>
                <a:lnTo>
                  <a:pt x="15417" y="3904"/>
                </a:lnTo>
                <a:lnTo>
                  <a:pt x="15416" y="3904"/>
                </a:lnTo>
                <a:lnTo>
                  <a:pt x="15391" y="3898"/>
                </a:lnTo>
                <a:lnTo>
                  <a:pt x="15367" y="3893"/>
                </a:lnTo>
                <a:lnTo>
                  <a:pt x="15347" y="3905"/>
                </a:lnTo>
                <a:lnTo>
                  <a:pt x="15329" y="3921"/>
                </a:lnTo>
                <a:lnTo>
                  <a:pt x="15318" y="3942"/>
                </a:lnTo>
                <a:lnTo>
                  <a:pt x="15302" y="3958"/>
                </a:lnTo>
                <a:lnTo>
                  <a:pt x="15301" y="3958"/>
                </a:lnTo>
                <a:lnTo>
                  <a:pt x="15301" y="3958"/>
                </a:lnTo>
                <a:lnTo>
                  <a:pt x="15284" y="3954"/>
                </a:lnTo>
                <a:lnTo>
                  <a:pt x="15296" y="3901"/>
                </a:lnTo>
                <a:lnTo>
                  <a:pt x="15294" y="3883"/>
                </a:lnTo>
                <a:lnTo>
                  <a:pt x="15278" y="3879"/>
                </a:lnTo>
                <a:lnTo>
                  <a:pt x="15246" y="3871"/>
                </a:lnTo>
                <a:lnTo>
                  <a:pt x="15206" y="3859"/>
                </a:lnTo>
                <a:lnTo>
                  <a:pt x="15162" y="3844"/>
                </a:lnTo>
                <a:lnTo>
                  <a:pt x="15131" y="3835"/>
                </a:lnTo>
                <a:lnTo>
                  <a:pt x="15099" y="3826"/>
                </a:lnTo>
                <a:lnTo>
                  <a:pt x="15095" y="3823"/>
                </a:lnTo>
                <a:lnTo>
                  <a:pt x="15092" y="3823"/>
                </a:lnTo>
                <a:lnTo>
                  <a:pt x="15055" y="3801"/>
                </a:lnTo>
                <a:lnTo>
                  <a:pt x="15003" y="3774"/>
                </a:lnTo>
                <a:lnTo>
                  <a:pt x="14946" y="3751"/>
                </a:lnTo>
                <a:lnTo>
                  <a:pt x="14913" y="3724"/>
                </a:lnTo>
                <a:lnTo>
                  <a:pt x="14895" y="3707"/>
                </a:lnTo>
                <a:lnTo>
                  <a:pt x="14892" y="3696"/>
                </a:lnTo>
                <a:lnTo>
                  <a:pt x="14885" y="3691"/>
                </a:lnTo>
                <a:lnTo>
                  <a:pt x="14867" y="3679"/>
                </a:lnTo>
                <a:lnTo>
                  <a:pt x="14836" y="3663"/>
                </a:lnTo>
                <a:lnTo>
                  <a:pt x="14803" y="3642"/>
                </a:lnTo>
                <a:lnTo>
                  <a:pt x="14770" y="3621"/>
                </a:lnTo>
                <a:lnTo>
                  <a:pt x="14728" y="3599"/>
                </a:lnTo>
                <a:lnTo>
                  <a:pt x="14693" y="3575"/>
                </a:lnTo>
                <a:lnTo>
                  <a:pt x="14687" y="3571"/>
                </a:lnTo>
                <a:lnTo>
                  <a:pt x="14657" y="3549"/>
                </a:lnTo>
                <a:lnTo>
                  <a:pt x="14610" y="3520"/>
                </a:lnTo>
                <a:lnTo>
                  <a:pt x="14582" y="3498"/>
                </a:lnTo>
                <a:lnTo>
                  <a:pt x="14579" y="3464"/>
                </a:lnTo>
                <a:lnTo>
                  <a:pt x="14570" y="3430"/>
                </a:lnTo>
                <a:lnTo>
                  <a:pt x="14550" y="3400"/>
                </a:lnTo>
                <a:lnTo>
                  <a:pt x="14512" y="3351"/>
                </a:lnTo>
                <a:lnTo>
                  <a:pt x="14495" y="3316"/>
                </a:lnTo>
                <a:lnTo>
                  <a:pt x="14488" y="3306"/>
                </a:lnTo>
                <a:lnTo>
                  <a:pt x="14463" y="3264"/>
                </a:lnTo>
                <a:lnTo>
                  <a:pt x="14435" y="3224"/>
                </a:lnTo>
                <a:lnTo>
                  <a:pt x="14405" y="3163"/>
                </a:lnTo>
                <a:lnTo>
                  <a:pt x="14355" y="3146"/>
                </a:lnTo>
                <a:lnTo>
                  <a:pt x="14311" y="3128"/>
                </a:lnTo>
                <a:lnTo>
                  <a:pt x="14240" y="3117"/>
                </a:lnTo>
                <a:lnTo>
                  <a:pt x="14210" y="3121"/>
                </a:lnTo>
                <a:lnTo>
                  <a:pt x="14131" y="3159"/>
                </a:lnTo>
                <a:lnTo>
                  <a:pt x="13997" y="3231"/>
                </a:lnTo>
                <a:lnTo>
                  <a:pt x="13966" y="3248"/>
                </a:lnTo>
                <a:lnTo>
                  <a:pt x="13955" y="3249"/>
                </a:lnTo>
                <a:lnTo>
                  <a:pt x="13925" y="3270"/>
                </a:lnTo>
                <a:lnTo>
                  <a:pt x="13926" y="3289"/>
                </a:lnTo>
                <a:lnTo>
                  <a:pt x="13865" y="3328"/>
                </a:lnTo>
                <a:lnTo>
                  <a:pt x="13834" y="3353"/>
                </a:lnTo>
                <a:lnTo>
                  <a:pt x="13805" y="3384"/>
                </a:lnTo>
                <a:lnTo>
                  <a:pt x="13831" y="3423"/>
                </a:lnTo>
                <a:lnTo>
                  <a:pt x="13863" y="3451"/>
                </a:lnTo>
                <a:lnTo>
                  <a:pt x="13881" y="3476"/>
                </a:lnTo>
                <a:lnTo>
                  <a:pt x="13881" y="3495"/>
                </a:lnTo>
                <a:lnTo>
                  <a:pt x="13881" y="3493"/>
                </a:lnTo>
                <a:lnTo>
                  <a:pt x="13881" y="3495"/>
                </a:lnTo>
                <a:lnTo>
                  <a:pt x="13871" y="3483"/>
                </a:lnTo>
                <a:lnTo>
                  <a:pt x="13843" y="3451"/>
                </a:lnTo>
                <a:lnTo>
                  <a:pt x="13822" y="3436"/>
                </a:lnTo>
                <a:lnTo>
                  <a:pt x="13789" y="3403"/>
                </a:lnTo>
                <a:lnTo>
                  <a:pt x="13739" y="3451"/>
                </a:lnTo>
                <a:lnTo>
                  <a:pt x="13696" y="3493"/>
                </a:lnTo>
                <a:lnTo>
                  <a:pt x="13656" y="3570"/>
                </a:lnTo>
                <a:lnTo>
                  <a:pt x="13632" y="3646"/>
                </a:lnTo>
                <a:lnTo>
                  <a:pt x="13579" y="3704"/>
                </a:lnTo>
                <a:lnTo>
                  <a:pt x="13533" y="3733"/>
                </a:lnTo>
                <a:lnTo>
                  <a:pt x="13467" y="3756"/>
                </a:lnTo>
                <a:lnTo>
                  <a:pt x="13465" y="3756"/>
                </a:lnTo>
                <a:lnTo>
                  <a:pt x="13465" y="3756"/>
                </a:lnTo>
                <a:lnTo>
                  <a:pt x="13419" y="3751"/>
                </a:lnTo>
                <a:lnTo>
                  <a:pt x="13357" y="3744"/>
                </a:lnTo>
                <a:lnTo>
                  <a:pt x="13279" y="3739"/>
                </a:lnTo>
                <a:lnTo>
                  <a:pt x="13216" y="3751"/>
                </a:lnTo>
                <a:lnTo>
                  <a:pt x="13180" y="3781"/>
                </a:lnTo>
                <a:lnTo>
                  <a:pt x="13173" y="3830"/>
                </a:lnTo>
                <a:lnTo>
                  <a:pt x="13167" y="3900"/>
                </a:lnTo>
                <a:lnTo>
                  <a:pt x="13174" y="3939"/>
                </a:lnTo>
                <a:lnTo>
                  <a:pt x="13180" y="3970"/>
                </a:lnTo>
                <a:lnTo>
                  <a:pt x="13151" y="3971"/>
                </a:lnTo>
                <a:lnTo>
                  <a:pt x="13121" y="3980"/>
                </a:lnTo>
                <a:lnTo>
                  <a:pt x="13096" y="4009"/>
                </a:lnTo>
                <a:lnTo>
                  <a:pt x="13067" y="4045"/>
                </a:lnTo>
                <a:lnTo>
                  <a:pt x="13067" y="4055"/>
                </a:lnTo>
                <a:lnTo>
                  <a:pt x="13101" y="4055"/>
                </a:lnTo>
                <a:lnTo>
                  <a:pt x="13122" y="4046"/>
                </a:lnTo>
                <a:lnTo>
                  <a:pt x="13122" y="4046"/>
                </a:lnTo>
                <a:lnTo>
                  <a:pt x="13122" y="4046"/>
                </a:lnTo>
                <a:lnTo>
                  <a:pt x="13191" y="4050"/>
                </a:lnTo>
                <a:lnTo>
                  <a:pt x="13210" y="4050"/>
                </a:lnTo>
                <a:lnTo>
                  <a:pt x="13239" y="4083"/>
                </a:lnTo>
                <a:lnTo>
                  <a:pt x="13281" y="4086"/>
                </a:lnTo>
                <a:lnTo>
                  <a:pt x="13285" y="4106"/>
                </a:lnTo>
                <a:lnTo>
                  <a:pt x="13279" y="4128"/>
                </a:lnTo>
                <a:lnTo>
                  <a:pt x="13278" y="4148"/>
                </a:lnTo>
                <a:lnTo>
                  <a:pt x="13260" y="4156"/>
                </a:lnTo>
                <a:lnTo>
                  <a:pt x="13258" y="4154"/>
                </a:lnTo>
                <a:lnTo>
                  <a:pt x="13258" y="4156"/>
                </a:lnTo>
                <a:lnTo>
                  <a:pt x="13241" y="4120"/>
                </a:lnTo>
                <a:lnTo>
                  <a:pt x="13221" y="4103"/>
                </a:lnTo>
                <a:lnTo>
                  <a:pt x="13199" y="4084"/>
                </a:lnTo>
                <a:lnTo>
                  <a:pt x="13183" y="4088"/>
                </a:lnTo>
                <a:lnTo>
                  <a:pt x="13171" y="4115"/>
                </a:lnTo>
                <a:lnTo>
                  <a:pt x="13167" y="4145"/>
                </a:lnTo>
                <a:lnTo>
                  <a:pt x="13149" y="4164"/>
                </a:lnTo>
                <a:lnTo>
                  <a:pt x="13132" y="4211"/>
                </a:lnTo>
                <a:lnTo>
                  <a:pt x="13108" y="4238"/>
                </a:lnTo>
                <a:lnTo>
                  <a:pt x="13092" y="4256"/>
                </a:lnTo>
                <a:lnTo>
                  <a:pt x="13084" y="4272"/>
                </a:lnTo>
                <a:lnTo>
                  <a:pt x="13059" y="4290"/>
                </a:lnTo>
                <a:lnTo>
                  <a:pt x="13020" y="4338"/>
                </a:lnTo>
                <a:lnTo>
                  <a:pt x="12997" y="4377"/>
                </a:lnTo>
                <a:lnTo>
                  <a:pt x="12971" y="4424"/>
                </a:lnTo>
                <a:lnTo>
                  <a:pt x="12947" y="4484"/>
                </a:lnTo>
                <a:lnTo>
                  <a:pt x="12940" y="4521"/>
                </a:lnTo>
                <a:lnTo>
                  <a:pt x="12942" y="4534"/>
                </a:lnTo>
                <a:lnTo>
                  <a:pt x="12952" y="4549"/>
                </a:lnTo>
                <a:lnTo>
                  <a:pt x="12927" y="4552"/>
                </a:lnTo>
                <a:lnTo>
                  <a:pt x="12890" y="4582"/>
                </a:lnTo>
                <a:lnTo>
                  <a:pt x="12840" y="4622"/>
                </a:lnTo>
                <a:lnTo>
                  <a:pt x="12804" y="4651"/>
                </a:lnTo>
                <a:lnTo>
                  <a:pt x="12787" y="4668"/>
                </a:lnTo>
                <a:lnTo>
                  <a:pt x="12774" y="4693"/>
                </a:lnTo>
                <a:lnTo>
                  <a:pt x="12770" y="4709"/>
                </a:lnTo>
                <a:lnTo>
                  <a:pt x="12760" y="4717"/>
                </a:lnTo>
                <a:lnTo>
                  <a:pt x="12760" y="4717"/>
                </a:lnTo>
                <a:lnTo>
                  <a:pt x="12760" y="4717"/>
                </a:lnTo>
                <a:lnTo>
                  <a:pt x="12754" y="4709"/>
                </a:lnTo>
                <a:lnTo>
                  <a:pt x="12757" y="4681"/>
                </a:lnTo>
                <a:lnTo>
                  <a:pt x="12789" y="4640"/>
                </a:lnTo>
                <a:lnTo>
                  <a:pt x="12824" y="4615"/>
                </a:lnTo>
                <a:lnTo>
                  <a:pt x="12874" y="4573"/>
                </a:lnTo>
                <a:lnTo>
                  <a:pt x="12907" y="4534"/>
                </a:lnTo>
                <a:lnTo>
                  <a:pt x="12927" y="4491"/>
                </a:lnTo>
                <a:lnTo>
                  <a:pt x="12932" y="4449"/>
                </a:lnTo>
                <a:lnTo>
                  <a:pt x="12955" y="4412"/>
                </a:lnTo>
                <a:lnTo>
                  <a:pt x="12972" y="4373"/>
                </a:lnTo>
                <a:lnTo>
                  <a:pt x="13016" y="4306"/>
                </a:lnTo>
                <a:lnTo>
                  <a:pt x="13042" y="4269"/>
                </a:lnTo>
                <a:lnTo>
                  <a:pt x="13060" y="4234"/>
                </a:lnTo>
                <a:lnTo>
                  <a:pt x="13080" y="4206"/>
                </a:lnTo>
                <a:lnTo>
                  <a:pt x="13108" y="4177"/>
                </a:lnTo>
                <a:lnTo>
                  <a:pt x="13138" y="4156"/>
                </a:lnTo>
                <a:lnTo>
                  <a:pt x="13142" y="4129"/>
                </a:lnTo>
                <a:lnTo>
                  <a:pt x="13125" y="4104"/>
                </a:lnTo>
                <a:lnTo>
                  <a:pt x="13105" y="4095"/>
                </a:lnTo>
                <a:lnTo>
                  <a:pt x="13072" y="4092"/>
                </a:lnTo>
                <a:lnTo>
                  <a:pt x="13047" y="4094"/>
                </a:lnTo>
                <a:lnTo>
                  <a:pt x="13047" y="4094"/>
                </a:lnTo>
                <a:lnTo>
                  <a:pt x="13047" y="4094"/>
                </a:lnTo>
                <a:lnTo>
                  <a:pt x="13033" y="4088"/>
                </a:lnTo>
                <a:lnTo>
                  <a:pt x="13035" y="4062"/>
                </a:lnTo>
                <a:lnTo>
                  <a:pt x="13041" y="4041"/>
                </a:lnTo>
                <a:lnTo>
                  <a:pt x="13027" y="4021"/>
                </a:lnTo>
                <a:lnTo>
                  <a:pt x="13037" y="3999"/>
                </a:lnTo>
                <a:lnTo>
                  <a:pt x="13049" y="3984"/>
                </a:lnTo>
                <a:lnTo>
                  <a:pt x="13043" y="3976"/>
                </a:lnTo>
                <a:lnTo>
                  <a:pt x="13008" y="3972"/>
                </a:lnTo>
                <a:lnTo>
                  <a:pt x="12918" y="3988"/>
                </a:lnTo>
                <a:lnTo>
                  <a:pt x="12859" y="3995"/>
                </a:lnTo>
                <a:lnTo>
                  <a:pt x="12806" y="4000"/>
                </a:lnTo>
                <a:lnTo>
                  <a:pt x="12806" y="4000"/>
                </a:lnTo>
                <a:lnTo>
                  <a:pt x="12804" y="4000"/>
                </a:lnTo>
                <a:lnTo>
                  <a:pt x="12807" y="3988"/>
                </a:lnTo>
                <a:lnTo>
                  <a:pt x="12889" y="3972"/>
                </a:lnTo>
                <a:lnTo>
                  <a:pt x="13080" y="3947"/>
                </a:lnTo>
                <a:lnTo>
                  <a:pt x="13091" y="3942"/>
                </a:lnTo>
                <a:lnTo>
                  <a:pt x="13129" y="3909"/>
                </a:lnTo>
                <a:lnTo>
                  <a:pt x="13136" y="3869"/>
                </a:lnTo>
                <a:lnTo>
                  <a:pt x="13125" y="3821"/>
                </a:lnTo>
                <a:lnTo>
                  <a:pt x="13108" y="3776"/>
                </a:lnTo>
                <a:lnTo>
                  <a:pt x="13076" y="3756"/>
                </a:lnTo>
                <a:lnTo>
                  <a:pt x="13078" y="3718"/>
                </a:lnTo>
                <a:lnTo>
                  <a:pt x="13089" y="3699"/>
                </a:lnTo>
                <a:lnTo>
                  <a:pt x="13118" y="3691"/>
                </a:lnTo>
                <a:lnTo>
                  <a:pt x="13118" y="3691"/>
                </a:lnTo>
                <a:lnTo>
                  <a:pt x="13118" y="3691"/>
                </a:lnTo>
                <a:lnTo>
                  <a:pt x="13147" y="3704"/>
                </a:lnTo>
                <a:lnTo>
                  <a:pt x="13173" y="3706"/>
                </a:lnTo>
                <a:lnTo>
                  <a:pt x="13186" y="3698"/>
                </a:lnTo>
                <a:lnTo>
                  <a:pt x="13198" y="3677"/>
                </a:lnTo>
                <a:lnTo>
                  <a:pt x="13212" y="3670"/>
                </a:lnTo>
                <a:lnTo>
                  <a:pt x="13235" y="3657"/>
                </a:lnTo>
                <a:lnTo>
                  <a:pt x="13235" y="3657"/>
                </a:lnTo>
                <a:lnTo>
                  <a:pt x="13235" y="3657"/>
                </a:lnTo>
                <a:lnTo>
                  <a:pt x="13250" y="3663"/>
                </a:lnTo>
                <a:lnTo>
                  <a:pt x="13265" y="3692"/>
                </a:lnTo>
                <a:lnTo>
                  <a:pt x="13287" y="3700"/>
                </a:lnTo>
                <a:lnTo>
                  <a:pt x="13318" y="3692"/>
                </a:lnTo>
                <a:lnTo>
                  <a:pt x="13343" y="3692"/>
                </a:lnTo>
                <a:lnTo>
                  <a:pt x="13388" y="3704"/>
                </a:lnTo>
                <a:lnTo>
                  <a:pt x="13450" y="3718"/>
                </a:lnTo>
                <a:lnTo>
                  <a:pt x="13492" y="3722"/>
                </a:lnTo>
                <a:lnTo>
                  <a:pt x="13525" y="3711"/>
                </a:lnTo>
                <a:lnTo>
                  <a:pt x="13563" y="3681"/>
                </a:lnTo>
                <a:lnTo>
                  <a:pt x="13584" y="3644"/>
                </a:lnTo>
                <a:lnTo>
                  <a:pt x="13609" y="3574"/>
                </a:lnTo>
                <a:lnTo>
                  <a:pt x="13633" y="3502"/>
                </a:lnTo>
                <a:lnTo>
                  <a:pt x="13663" y="3467"/>
                </a:lnTo>
                <a:lnTo>
                  <a:pt x="13707" y="3422"/>
                </a:lnTo>
                <a:lnTo>
                  <a:pt x="13752" y="3376"/>
                </a:lnTo>
                <a:lnTo>
                  <a:pt x="13777" y="3341"/>
                </a:lnTo>
                <a:lnTo>
                  <a:pt x="13786" y="3311"/>
                </a:lnTo>
                <a:lnTo>
                  <a:pt x="13818" y="3257"/>
                </a:lnTo>
                <a:lnTo>
                  <a:pt x="13828" y="3220"/>
                </a:lnTo>
                <a:lnTo>
                  <a:pt x="13831" y="3158"/>
                </a:lnTo>
                <a:lnTo>
                  <a:pt x="13835" y="3144"/>
                </a:lnTo>
                <a:lnTo>
                  <a:pt x="13853" y="3121"/>
                </a:lnTo>
                <a:lnTo>
                  <a:pt x="13869" y="3105"/>
                </a:lnTo>
                <a:lnTo>
                  <a:pt x="13888" y="3099"/>
                </a:lnTo>
                <a:lnTo>
                  <a:pt x="13898" y="3084"/>
                </a:lnTo>
                <a:lnTo>
                  <a:pt x="13900" y="3070"/>
                </a:lnTo>
                <a:lnTo>
                  <a:pt x="13911" y="3059"/>
                </a:lnTo>
                <a:lnTo>
                  <a:pt x="13911" y="3047"/>
                </a:lnTo>
                <a:lnTo>
                  <a:pt x="13882" y="3046"/>
                </a:lnTo>
                <a:lnTo>
                  <a:pt x="13871" y="3021"/>
                </a:lnTo>
                <a:lnTo>
                  <a:pt x="13844" y="3010"/>
                </a:lnTo>
                <a:lnTo>
                  <a:pt x="13830" y="2986"/>
                </a:lnTo>
                <a:lnTo>
                  <a:pt x="13834" y="2956"/>
                </a:lnTo>
                <a:lnTo>
                  <a:pt x="13806" y="2934"/>
                </a:lnTo>
                <a:lnTo>
                  <a:pt x="13783" y="2939"/>
                </a:lnTo>
                <a:lnTo>
                  <a:pt x="13766" y="2939"/>
                </a:lnTo>
                <a:lnTo>
                  <a:pt x="13766" y="2939"/>
                </a:lnTo>
                <a:lnTo>
                  <a:pt x="13765" y="2939"/>
                </a:lnTo>
                <a:lnTo>
                  <a:pt x="13769" y="2932"/>
                </a:lnTo>
                <a:lnTo>
                  <a:pt x="13724" y="2870"/>
                </a:lnTo>
                <a:lnTo>
                  <a:pt x="13690" y="2828"/>
                </a:lnTo>
                <a:lnTo>
                  <a:pt x="13669" y="2789"/>
                </a:lnTo>
                <a:lnTo>
                  <a:pt x="13642" y="2775"/>
                </a:lnTo>
                <a:lnTo>
                  <a:pt x="13619" y="2756"/>
                </a:lnTo>
                <a:lnTo>
                  <a:pt x="13595" y="2720"/>
                </a:lnTo>
                <a:lnTo>
                  <a:pt x="13588" y="2705"/>
                </a:lnTo>
                <a:lnTo>
                  <a:pt x="13592" y="2684"/>
                </a:lnTo>
                <a:lnTo>
                  <a:pt x="13566" y="2666"/>
                </a:lnTo>
                <a:lnTo>
                  <a:pt x="13543" y="2625"/>
                </a:lnTo>
                <a:lnTo>
                  <a:pt x="13528" y="2580"/>
                </a:lnTo>
                <a:lnTo>
                  <a:pt x="13513" y="2518"/>
                </a:lnTo>
                <a:lnTo>
                  <a:pt x="13522" y="2477"/>
                </a:lnTo>
                <a:lnTo>
                  <a:pt x="13537" y="2461"/>
                </a:lnTo>
                <a:lnTo>
                  <a:pt x="13542" y="2453"/>
                </a:lnTo>
                <a:lnTo>
                  <a:pt x="13524" y="2431"/>
                </a:lnTo>
                <a:lnTo>
                  <a:pt x="13520" y="2412"/>
                </a:lnTo>
                <a:lnTo>
                  <a:pt x="13531" y="2385"/>
                </a:lnTo>
                <a:lnTo>
                  <a:pt x="13522" y="2348"/>
                </a:lnTo>
                <a:lnTo>
                  <a:pt x="13513" y="2320"/>
                </a:lnTo>
                <a:lnTo>
                  <a:pt x="13496" y="2295"/>
                </a:lnTo>
                <a:lnTo>
                  <a:pt x="13469" y="2266"/>
                </a:lnTo>
                <a:lnTo>
                  <a:pt x="13460" y="2257"/>
                </a:lnTo>
                <a:lnTo>
                  <a:pt x="13481" y="2242"/>
                </a:lnTo>
                <a:lnTo>
                  <a:pt x="13487" y="2222"/>
                </a:lnTo>
                <a:lnTo>
                  <a:pt x="13505" y="2208"/>
                </a:lnTo>
                <a:lnTo>
                  <a:pt x="13500" y="2185"/>
                </a:lnTo>
                <a:lnTo>
                  <a:pt x="13487" y="2175"/>
                </a:lnTo>
                <a:lnTo>
                  <a:pt x="13459" y="2172"/>
                </a:lnTo>
                <a:lnTo>
                  <a:pt x="13431" y="2167"/>
                </a:lnTo>
                <a:lnTo>
                  <a:pt x="13411" y="2160"/>
                </a:lnTo>
                <a:lnTo>
                  <a:pt x="13385" y="2184"/>
                </a:lnTo>
                <a:lnTo>
                  <a:pt x="13369" y="2197"/>
                </a:lnTo>
                <a:lnTo>
                  <a:pt x="13361" y="2204"/>
                </a:lnTo>
                <a:lnTo>
                  <a:pt x="13360" y="2204"/>
                </a:lnTo>
                <a:lnTo>
                  <a:pt x="13360" y="2204"/>
                </a:lnTo>
                <a:lnTo>
                  <a:pt x="13341" y="2189"/>
                </a:lnTo>
                <a:lnTo>
                  <a:pt x="13311" y="2185"/>
                </a:lnTo>
                <a:lnTo>
                  <a:pt x="13285" y="2183"/>
                </a:lnTo>
                <a:lnTo>
                  <a:pt x="13261" y="2207"/>
                </a:lnTo>
                <a:lnTo>
                  <a:pt x="13244" y="2232"/>
                </a:lnTo>
                <a:lnTo>
                  <a:pt x="13235" y="2243"/>
                </a:lnTo>
                <a:lnTo>
                  <a:pt x="13235" y="2266"/>
                </a:lnTo>
                <a:lnTo>
                  <a:pt x="13173" y="2269"/>
                </a:lnTo>
                <a:lnTo>
                  <a:pt x="13059" y="2269"/>
                </a:lnTo>
                <a:lnTo>
                  <a:pt x="12998" y="2284"/>
                </a:lnTo>
                <a:lnTo>
                  <a:pt x="12944" y="2313"/>
                </a:lnTo>
                <a:lnTo>
                  <a:pt x="12910" y="2348"/>
                </a:lnTo>
                <a:lnTo>
                  <a:pt x="12876" y="2403"/>
                </a:lnTo>
                <a:lnTo>
                  <a:pt x="12847" y="2472"/>
                </a:lnTo>
                <a:lnTo>
                  <a:pt x="12802" y="2573"/>
                </a:lnTo>
                <a:lnTo>
                  <a:pt x="12764" y="2649"/>
                </a:lnTo>
                <a:lnTo>
                  <a:pt x="12727" y="2693"/>
                </a:lnTo>
                <a:lnTo>
                  <a:pt x="12699" y="2719"/>
                </a:lnTo>
                <a:lnTo>
                  <a:pt x="12694" y="2730"/>
                </a:lnTo>
                <a:lnTo>
                  <a:pt x="12708" y="2748"/>
                </a:lnTo>
                <a:lnTo>
                  <a:pt x="12709" y="2770"/>
                </a:lnTo>
                <a:lnTo>
                  <a:pt x="12698" y="2802"/>
                </a:lnTo>
                <a:lnTo>
                  <a:pt x="12686" y="2823"/>
                </a:lnTo>
                <a:lnTo>
                  <a:pt x="12672" y="2865"/>
                </a:lnTo>
                <a:lnTo>
                  <a:pt x="12662" y="2884"/>
                </a:lnTo>
                <a:lnTo>
                  <a:pt x="12641" y="2906"/>
                </a:lnTo>
                <a:lnTo>
                  <a:pt x="12622" y="2917"/>
                </a:lnTo>
                <a:lnTo>
                  <a:pt x="12622" y="2924"/>
                </a:lnTo>
                <a:lnTo>
                  <a:pt x="12633" y="2939"/>
                </a:lnTo>
                <a:lnTo>
                  <a:pt x="12629" y="2964"/>
                </a:lnTo>
                <a:lnTo>
                  <a:pt x="12621" y="2971"/>
                </a:lnTo>
                <a:lnTo>
                  <a:pt x="12621" y="2971"/>
                </a:lnTo>
                <a:lnTo>
                  <a:pt x="12620" y="2971"/>
                </a:lnTo>
                <a:lnTo>
                  <a:pt x="12603" y="2955"/>
                </a:lnTo>
                <a:lnTo>
                  <a:pt x="12579" y="2940"/>
                </a:lnTo>
                <a:lnTo>
                  <a:pt x="12544" y="2947"/>
                </a:lnTo>
                <a:lnTo>
                  <a:pt x="12543" y="2947"/>
                </a:lnTo>
                <a:lnTo>
                  <a:pt x="12543" y="2947"/>
                </a:lnTo>
                <a:lnTo>
                  <a:pt x="12521" y="2943"/>
                </a:lnTo>
                <a:lnTo>
                  <a:pt x="12496" y="2936"/>
                </a:lnTo>
                <a:lnTo>
                  <a:pt x="12472" y="2931"/>
                </a:lnTo>
                <a:lnTo>
                  <a:pt x="12459" y="2934"/>
                </a:lnTo>
                <a:lnTo>
                  <a:pt x="12439" y="2942"/>
                </a:lnTo>
                <a:lnTo>
                  <a:pt x="12438" y="2942"/>
                </a:lnTo>
                <a:lnTo>
                  <a:pt x="12438" y="2942"/>
                </a:lnTo>
                <a:lnTo>
                  <a:pt x="12416" y="2940"/>
                </a:lnTo>
                <a:lnTo>
                  <a:pt x="12411" y="2952"/>
                </a:lnTo>
                <a:lnTo>
                  <a:pt x="12413" y="2963"/>
                </a:lnTo>
                <a:lnTo>
                  <a:pt x="12428" y="2965"/>
                </a:lnTo>
                <a:lnTo>
                  <a:pt x="12427" y="2977"/>
                </a:lnTo>
                <a:lnTo>
                  <a:pt x="12422" y="2984"/>
                </a:lnTo>
                <a:lnTo>
                  <a:pt x="12399" y="2990"/>
                </a:lnTo>
                <a:lnTo>
                  <a:pt x="12393" y="3021"/>
                </a:lnTo>
                <a:lnTo>
                  <a:pt x="12405" y="3026"/>
                </a:lnTo>
                <a:lnTo>
                  <a:pt x="12434" y="3026"/>
                </a:lnTo>
                <a:lnTo>
                  <a:pt x="12428" y="3042"/>
                </a:lnTo>
                <a:lnTo>
                  <a:pt x="12406" y="3051"/>
                </a:lnTo>
                <a:lnTo>
                  <a:pt x="12397" y="3072"/>
                </a:lnTo>
                <a:lnTo>
                  <a:pt x="12397" y="3198"/>
                </a:lnTo>
                <a:lnTo>
                  <a:pt x="12381" y="3200"/>
                </a:lnTo>
                <a:lnTo>
                  <a:pt x="12377" y="3209"/>
                </a:lnTo>
                <a:lnTo>
                  <a:pt x="12381" y="3217"/>
                </a:lnTo>
                <a:lnTo>
                  <a:pt x="12373" y="3250"/>
                </a:lnTo>
                <a:lnTo>
                  <a:pt x="12370" y="3266"/>
                </a:lnTo>
                <a:lnTo>
                  <a:pt x="12385" y="3274"/>
                </a:lnTo>
                <a:lnTo>
                  <a:pt x="12397" y="3283"/>
                </a:lnTo>
                <a:lnTo>
                  <a:pt x="12381" y="3295"/>
                </a:lnTo>
                <a:lnTo>
                  <a:pt x="12380" y="3295"/>
                </a:lnTo>
                <a:lnTo>
                  <a:pt x="12380" y="3295"/>
                </a:lnTo>
                <a:lnTo>
                  <a:pt x="12351" y="3289"/>
                </a:lnTo>
                <a:lnTo>
                  <a:pt x="12336" y="3278"/>
                </a:lnTo>
                <a:lnTo>
                  <a:pt x="12333" y="3285"/>
                </a:lnTo>
                <a:lnTo>
                  <a:pt x="12358" y="3301"/>
                </a:lnTo>
                <a:lnTo>
                  <a:pt x="12364" y="3312"/>
                </a:lnTo>
                <a:lnTo>
                  <a:pt x="12345" y="3312"/>
                </a:lnTo>
                <a:lnTo>
                  <a:pt x="12336" y="3335"/>
                </a:lnTo>
                <a:lnTo>
                  <a:pt x="12336" y="3334"/>
                </a:lnTo>
                <a:lnTo>
                  <a:pt x="12336" y="3335"/>
                </a:lnTo>
                <a:lnTo>
                  <a:pt x="12315" y="3328"/>
                </a:lnTo>
                <a:lnTo>
                  <a:pt x="12292" y="3316"/>
                </a:lnTo>
                <a:lnTo>
                  <a:pt x="12259" y="3335"/>
                </a:lnTo>
                <a:lnTo>
                  <a:pt x="12234" y="3359"/>
                </a:lnTo>
                <a:lnTo>
                  <a:pt x="12219" y="3359"/>
                </a:lnTo>
                <a:lnTo>
                  <a:pt x="12212" y="3352"/>
                </a:lnTo>
                <a:lnTo>
                  <a:pt x="12171" y="3373"/>
                </a:lnTo>
                <a:lnTo>
                  <a:pt x="12151" y="3402"/>
                </a:lnTo>
                <a:lnTo>
                  <a:pt x="12147" y="3423"/>
                </a:lnTo>
                <a:lnTo>
                  <a:pt x="12146" y="3455"/>
                </a:lnTo>
                <a:lnTo>
                  <a:pt x="12124" y="3484"/>
                </a:lnTo>
                <a:lnTo>
                  <a:pt x="12109" y="3501"/>
                </a:lnTo>
                <a:lnTo>
                  <a:pt x="12108" y="3501"/>
                </a:lnTo>
                <a:lnTo>
                  <a:pt x="12108" y="3501"/>
                </a:lnTo>
                <a:lnTo>
                  <a:pt x="12098" y="3493"/>
                </a:lnTo>
                <a:lnTo>
                  <a:pt x="12112" y="3476"/>
                </a:lnTo>
                <a:lnTo>
                  <a:pt x="12126" y="3435"/>
                </a:lnTo>
                <a:lnTo>
                  <a:pt x="12126" y="3426"/>
                </a:lnTo>
                <a:lnTo>
                  <a:pt x="12124" y="3409"/>
                </a:lnTo>
                <a:lnTo>
                  <a:pt x="12124" y="3373"/>
                </a:lnTo>
                <a:lnTo>
                  <a:pt x="12150" y="3355"/>
                </a:lnTo>
                <a:lnTo>
                  <a:pt x="12176" y="3343"/>
                </a:lnTo>
                <a:lnTo>
                  <a:pt x="12195" y="3337"/>
                </a:lnTo>
                <a:lnTo>
                  <a:pt x="12201" y="3308"/>
                </a:lnTo>
                <a:lnTo>
                  <a:pt x="12219" y="3279"/>
                </a:lnTo>
                <a:lnTo>
                  <a:pt x="12250" y="3236"/>
                </a:lnTo>
                <a:lnTo>
                  <a:pt x="12277" y="3178"/>
                </a:lnTo>
                <a:lnTo>
                  <a:pt x="12273" y="3132"/>
                </a:lnTo>
                <a:lnTo>
                  <a:pt x="12262" y="3101"/>
                </a:lnTo>
                <a:lnTo>
                  <a:pt x="12262" y="3067"/>
                </a:lnTo>
                <a:lnTo>
                  <a:pt x="12274" y="3042"/>
                </a:lnTo>
                <a:lnTo>
                  <a:pt x="12310" y="3013"/>
                </a:lnTo>
                <a:lnTo>
                  <a:pt x="12331" y="2998"/>
                </a:lnTo>
                <a:lnTo>
                  <a:pt x="12339" y="2979"/>
                </a:lnTo>
                <a:lnTo>
                  <a:pt x="12332" y="2960"/>
                </a:lnTo>
                <a:lnTo>
                  <a:pt x="12325" y="2946"/>
                </a:lnTo>
                <a:lnTo>
                  <a:pt x="12324" y="2931"/>
                </a:lnTo>
                <a:lnTo>
                  <a:pt x="12337" y="2910"/>
                </a:lnTo>
                <a:lnTo>
                  <a:pt x="12360" y="2903"/>
                </a:lnTo>
                <a:lnTo>
                  <a:pt x="12373" y="2887"/>
                </a:lnTo>
                <a:lnTo>
                  <a:pt x="12384" y="2869"/>
                </a:lnTo>
                <a:lnTo>
                  <a:pt x="12414" y="2851"/>
                </a:lnTo>
                <a:lnTo>
                  <a:pt x="12442" y="2839"/>
                </a:lnTo>
                <a:lnTo>
                  <a:pt x="12473" y="2825"/>
                </a:lnTo>
                <a:lnTo>
                  <a:pt x="12490" y="2808"/>
                </a:lnTo>
                <a:lnTo>
                  <a:pt x="12504" y="2798"/>
                </a:lnTo>
                <a:lnTo>
                  <a:pt x="12525" y="2791"/>
                </a:lnTo>
                <a:lnTo>
                  <a:pt x="12570" y="2754"/>
                </a:lnTo>
                <a:lnTo>
                  <a:pt x="12589" y="2726"/>
                </a:lnTo>
                <a:lnTo>
                  <a:pt x="12617" y="2693"/>
                </a:lnTo>
                <a:lnTo>
                  <a:pt x="12671" y="2637"/>
                </a:lnTo>
                <a:lnTo>
                  <a:pt x="12699" y="2608"/>
                </a:lnTo>
                <a:lnTo>
                  <a:pt x="12717" y="2567"/>
                </a:lnTo>
                <a:lnTo>
                  <a:pt x="12717" y="2526"/>
                </a:lnTo>
                <a:lnTo>
                  <a:pt x="12707" y="2501"/>
                </a:lnTo>
                <a:lnTo>
                  <a:pt x="12678" y="2492"/>
                </a:lnTo>
                <a:lnTo>
                  <a:pt x="12625" y="2488"/>
                </a:lnTo>
                <a:lnTo>
                  <a:pt x="12559" y="2478"/>
                </a:lnTo>
                <a:lnTo>
                  <a:pt x="12501" y="2473"/>
                </a:lnTo>
                <a:lnTo>
                  <a:pt x="12444" y="2460"/>
                </a:lnTo>
                <a:lnTo>
                  <a:pt x="12399" y="2444"/>
                </a:lnTo>
                <a:lnTo>
                  <a:pt x="12365" y="2430"/>
                </a:lnTo>
                <a:lnTo>
                  <a:pt x="12329" y="2402"/>
                </a:lnTo>
                <a:lnTo>
                  <a:pt x="12289" y="2377"/>
                </a:lnTo>
                <a:lnTo>
                  <a:pt x="12277" y="2362"/>
                </a:lnTo>
                <a:lnTo>
                  <a:pt x="12225" y="2357"/>
                </a:lnTo>
                <a:lnTo>
                  <a:pt x="12180" y="2357"/>
                </a:lnTo>
                <a:lnTo>
                  <a:pt x="12142" y="2366"/>
                </a:lnTo>
                <a:lnTo>
                  <a:pt x="12134" y="2371"/>
                </a:lnTo>
                <a:lnTo>
                  <a:pt x="12128" y="2386"/>
                </a:lnTo>
                <a:lnTo>
                  <a:pt x="12121" y="2403"/>
                </a:lnTo>
                <a:lnTo>
                  <a:pt x="12117" y="2422"/>
                </a:lnTo>
                <a:lnTo>
                  <a:pt x="12095" y="2426"/>
                </a:lnTo>
                <a:lnTo>
                  <a:pt x="12095" y="2426"/>
                </a:lnTo>
                <a:lnTo>
                  <a:pt x="12095" y="2426"/>
                </a:lnTo>
                <a:lnTo>
                  <a:pt x="12072" y="2410"/>
                </a:lnTo>
                <a:lnTo>
                  <a:pt x="12043" y="2391"/>
                </a:lnTo>
                <a:lnTo>
                  <a:pt x="12017" y="2374"/>
                </a:lnTo>
                <a:lnTo>
                  <a:pt x="11994" y="2354"/>
                </a:lnTo>
                <a:lnTo>
                  <a:pt x="11996" y="2337"/>
                </a:lnTo>
                <a:lnTo>
                  <a:pt x="11973" y="2349"/>
                </a:lnTo>
                <a:lnTo>
                  <a:pt x="11972" y="2349"/>
                </a:lnTo>
                <a:lnTo>
                  <a:pt x="11972" y="2349"/>
                </a:lnTo>
                <a:lnTo>
                  <a:pt x="11949" y="2324"/>
                </a:lnTo>
                <a:lnTo>
                  <a:pt x="11911" y="2295"/>
                </a:lnTo>
                <a:lnTo>
                  <a:pt x="11849" y="2237"/>
                </a:lnTo>
                <a:lnTo>
                  <a:pt x="11819" y="2207"/>
                </a:lnTo>
                <a:lnTo>
                  <a:pt x="11825" y="2179"/>
                </a:lnTo>
                <a:lnTo>
                  <a:pt x="11819" y="2143"/>
                </a:lnTo>
                <a:lnTo>
                  <a:pt x="11792" y="2121"/>
                </a:lnTo>
                <a:lnTo>
                  <a:pt x="11775" y="2121"/>
                </a:lnTo>
                <a:lnTo>
                  <a:pt x="11746" y="2191"/>
                </a:lnTo>
                <a:lnTo>
                  <a:pt x="11728" y="2224"/>
                </a:lnTo>
                <a:lnTo>
                  <a:pt x="11715" y="2224"/>
                </a:lnTo>
                <a:lnTo>
                  <a:pt x="11725" y="2191"/>
                </a:lnTo>
                <a:lnTo>
                  <a:pt x="11745" y="2144"/>
                </a:lnTo>
                <a:lnTo>
                  <a:pt x="11736" y="2094"/>
                </a:lnTo>
                <a:lnTo>
                  <a:pt x="11703" y="2055"/>
                </a:lnTo>
                <a:lnTo>
                  <a:pt x="11639" y="2027"/>
                </a:lnTo>
                <a:lnTo>
                  <a:pt x="11606" y="2019"/>
                </a:lnTo>
                <a:lnTo>
                  <a:pt x="11546" y="2013"/>
                </a:lnTo>
                <a:lnTo>
                  <a:pt x="11528" y="2013"/>
                </a:lnTo>
                <a:lnTo>
                  <a:pt x="11511" y="2002"/>
                </a:lnTo>
                <a:lnTo>
                  <a:pt x="11481" y="2001"/>
                </a:lnTo>
                <a:lnTo>
                  <a:pt x="11436" y="2009"/>
                </a:lnTo>
                <a:lnTo>
                  <a:pt x="11395" y="2018"/>
                </a:lnTo>
                <a:lnTo>
                  <a:pt x="11350" y="2039"/>
                </a:lnTo>
                <a:lnTo>
                  <a:pt x="11332" y="2065"/>
                </a:lnTo>
                <a:lnTo>
                  <a:pt x="11319" y="2082"/>
                </a:lnTo>
                <a:lnTo>
                  <a:pt x="11316" y="2104"/>
                </a:lnTo>
                <a:lnTo>
                  <a:pt x="11069" y="1987"/>
                </a:lnTo>
                <a:lnTo>
                  <a:pt x="11077" y="1973"/>
                </a:lnTo>
                <a:lnTo>
                  <a:pt x="11086" y="1948"/>
                </a:lnTo>
                <a:lnTo>
                  <a:pt x="11096" y="1935"/>
                </a:lnTo>
                <a:lnTo>
                  <a:pt x="11104" y="1921"/>
                </a:lnTo>
                <a:lnTo>
                  <a:pt x="11097" y="1916"/>
                </a:lnTo>
                <a:lnTo>
                  <a:pt x="11110" y="1878"/>
                </a:lnTo>
                <a:lnTo>
                  <a:pt x="11137" y="1874"/>
                </a:lnTo>
                <a:lnTo>
                  <a:pt x="11142" y="1869"/>
                </a:lnTo>
                <a:lnTo>
                  <a:pt x="11154" y="1858"/>
                </a:lnTo>
                <a:lnTo>
                  <a:pt x="11158" y="1850"/>
                </a:lnTo>
                <a:lnTo>
                  <a:pt x="11167" y="1840"/>
                </a:lnTo>
                <a:lnTo>
                  <a:pt x="11176" y="1840"/>
                </a:lnTo>
                <a:lnTo>
                  <a:pt x="11192" y="1833"/>
                </a:lnTo>
                <a:lnTo>
                  <a:pt x="11193" y="1786"/>
                </a:lnTo>
                <a:lnTo>
                  <a:pt x="11189" y="1774"/>
                </a:lnTo>
                <a:lnTo>
                  <a:pt x="11163" y="1768"/>
                </a:lnTo>
                <a:lnTo>
                  <a:pt x="11160" y="1754"/>
                </a:lnTo>
                <a:lnTo>
                  <a:pt x="11205" y="1753"/>
                </a:lnTo>
                <a:lnTo>
                  <a:pt x="11212" y="1741"/>
                </a:lnTo>
                <a:lnTo>
                  <a:pt x="11236" y="1741"/>
                </a:lnTo>
                <a:lnTo>
                  <a:pt x="11241" y="1729"/>
                </a:lnTo>
                <a:lnTo>
                  <a:pt x="11253" y="1720"/>
                </a:lnTo>
                <a:lnTo>
                  <a:pt x="11278" y="1706"/>
                </a:lnTo>
                <a:lnTo>
                  <a:pt x="11283" y="1675"/>
                </a:lnTo>
                <a:lnTo>
                  <a:pt x="11312" y="1602"/>
                </a:lnTo>
                <a:lnTo>
                  <a:pt x="11292" y="1573"/>
                </a:lnTo>
                <a:lnTo>
                  <a:pt x="11283" y="1549"/>
                </a:lnTo>
                <a:lnTo>
                  <a:pt x="11238" y="1485"/>
                </a:lnTo>
                <a:lnTo>
                  <a:pt x="11212" y="1448"/>
                </a:lnTo>
                <a:lnTo>
                  <a:pt x="11195" y="1425"/>
                </a:lnTo>
                <a:lnTo>
                  <a:pt x="11189" y="1407"/>
                </a:lnTo>
                <a:lnTo>
                  <a:pt x="11168" y="1396"/>
                </a:lnTo>
                <a:lnTo>
                  <a:pt x="11154" y="1388"/>
                </a:lnTo>
                <a:lnTo>
                  <a:pt x="11141" y="1382"/>
                </a:lnTo>
                <a:lnTo>
                  <a:pt x="11134" y="1366"/>
                </a:lnTo>
                <a:lnTo>
                  <a:pt x="11123" y="1343"/>
                </a:lnTo>
                <a:lnTo>
                  <a:pt x="11110" y="1325"/>
                </a:lnTo>
                <a:lnTo>
                  <a:pt x="11090" y="1305"/>
                </a:lnTo>
                <a:lnTo>
                  <a:pt x="11077" y="1283"/>
                </a:lnTo>
                <a:lnTo>
                  <a:pt x="11051" y="1279"/>
                </a:lnTo>
                <a:lnTo>
                  <a:pt x="11031" y="1275"/>
                </a:lnTo>
                <a:lnTo>
                  <a:pt x="11020" y="1281"/>
                </a:lnTo>
                <a:lnTo>
                  <a:pt x="11007" y="1287"/>
                </a:lnTo>
                <a:lnTo>
                  <a:pt x="10993" y="1296"/>
                </a:lnTo>
                <a:lnTo>
                  <a:pt x="10985" y="1310"/>
                </a:lnTo>
                <a:lnTo>
                  <a:pt x="10972" y="1316"/>
                </a:lnTo>
                <a:lnTo>
                  <a:pt x="10972" y="1334"/>
                </a:lnTo>
                <a:lnTo>
                  <a:pt x="10951" y="1349"/>
                </a:lnTo>
                <a:lnTo>
                  <a:pt x="10941" y="1362"/>
                </a:lnTo>
                <a:lnTo>
                  <a:pt x="10922" y="1367"/>
                </a:lnTo>
                <a:lnTo>
                  <a:pt x="10911" y="1380"/>
                </a:lnTo>
                <a:lnTo>
                  <a:pt x="10899" y="1391"/>
                </a:lnTo>
                <a:lnTo>
                  <a:pt x="10889" y="1391"/>
                </a:lnTo>
                <a:lnTo>
                  <a:pt x="10877" y="1408"/>
                </a:lnTo>
                <a:lnTo>
                  <a:pt x="10859" y="1409"/>
                </a:lnTo>
                <a:lnTo>
                  <a:pt x="10838" y="1431"/>
                </a:lnTo>
                <a:lnTo>
                  <a:pt x="10838" y="1429"/>
                </a:lnTo>
                <a:lnTo>
                  <a:pt x="10837" y="1431"/>
                </a:lnTo>
                <a:lnTo>
                  <a:pt x="10815" y="1421"/>
                </a:lnTo>
                <a:lnTo>
                  <a:pt x="10811" y="1413"/>
                </a:lnTo>
                <a:lnTo>
                  <a:pt x="10840" y="1387"/>
                </a:lnTo>
                <a:lnTo>
                  <a:pt x="10866" y="1359"/>
                </a:lnTo>
                <a:lnTo>
                  <a:pt x="10890" y="1346"/>
                </a:lnTo>
                <a:lnTo>
                  <a:pt x="10916" y="1322"/>
                </a:lnTo>
                <a:lnTo>
                  <a:pt x="10936" y="1301"/>
                </a:lnTo>
                <a:lnTo>
                  <a:pt x="10948" y="1280"/>
                </a:lnTo>
                <a:lnTo>
                  <a:pt x="10960" y="1264"/>
                </a:lnTo>
                <a:lnTo>
                  <a:pt x="10977" y="1248"/>
                </a:lnTo>
                <a:lnTo>
                  <a:pt x="10993" y="1239"/>
                </a:lnTo>
                <a:lnTo>
                  <a:pt x="10999" y="1223"/>
                </a:lnTo>
                <a:lnTo>
                  <a:pt x="11022" y="1200"/>
                </a:lnTo>
                <a:lnTo>
                  <a:pt x="11030" y="1186"/>
                </a:lnTo>
                <a:lnTo>
                  <a:pt x="11015" y="1140"/>
                </a:lnTo>
                <a:lnTo>
                  <a:pt x="10999" y="1091"/>
                </a:lnTo>
                <a:lnTo>
                  <a:pt x="10980" y="1019"/>
                </a:lnTo>
                <a:lnTo>
                  <a:pt x="10961" y="978"/>
                </a:lnTo>
                <a:lnTo>
                  <a:pt x="10922" y="962"/>
                </a:lnTo>
                <a:lnTo>
                  <a:pt x="10902" y="958"/>
                </a:lnTo>
                <a:lnTo>
                  <a:pt x="10852" y="967"/>
                </a:lnTo>
                <a:lnTo>
                  <a:pt x="10796" y="994"/>
                </a:lnTo>
                <a:lnTo>
                  <a:pt x="10764" y="1006"/>
                </a:lnTo>
                <a:lnTo>
                  <a:pt x="10763" y="1006"/>
                </a:lnTo>
                <a:lnTo>
                  <a:pt x="10763" y="1006"/>
                </a:lnTo>
                <a:lnTo>
                  <a:pt x="10745" y="1004"/>
                </a:lnTo>
                <a:lnTo>
                  <a:pt x="10728" y="1008"/>
                </a:lnTo>
                <a:lnTo>
                  <a:pt x="10728" y="1008"/>
                </a:lnTo>
                <a:lnTo>
                  <a:pt x="10726" y="1008"/>
                </a:lnTo>
                <a:lnTo>
                  <a:pt x="10714" y="1007"/>
                </a:lnTo>
                <a:lnTo>
                  <a:pt x="10701" y="1007"/>
                </a:lnTo>
                <a:lnTo>
                  <a:pt x="10687" y="1010"/>
                </a:lnTo>
                <a:lnTo>
                  <a:pt x="10687" y="1010"/>
                </a:lnTo>
                <a:lnTo>
                  <a:pt x="10685" y="1010"/>
                </a:lnTo>
                <a:lnTo>
                  <a:pt x="10658" y="1000"/>
                </a:lnTo>
                <a:lnTo>
                  <a:pt x="10630" y="994"/>
                </a:lnTo>
                <a:lnTo>
                  <a:pt x="10622" y="1010"/>
                </a:lnTo>
                <a:lnTo>
                  <a:pt x="10638" y="1033"/>
                </a:lnTo>
                <a:lnTo>
                  <a:pt x="10666" y="1069"/>
                </a:lnTo>
                <a:lnTo>
                  <a:pt x="10656" y="1090"/>
                </a:lnTo>
                <a:lnTo>
                  <a:pt x="10656" y="1089"/>
                </a:lnTo>
                <a:lnTo>
                  <a:pt x="10656" y="1090"/>
                </a:lnTo>
                <a:lnTo>
                  <a:pt x="10631" y="1068"/>
                </a:lnTo>
                <a:lnTo>
                  <a:pt x="10611" y="1045"/>
                </a:lnTo>
                <a:lnTo>
                  <a:pt x="10592" y="1039"/>
                </a:lnTo>
                <a:lnTo>
                  <a:pt x="10577" y="1010"/>
                </a:lnTo>
                <a:lnTo>
                  <a:pt x="10574" y="970"/>
                </a:lnTo>
                <a:lnTo>
                  <a:pt x="10574" y="905"/>
                </a:lnTo>
                <a:lnTo>
                  <a:pt x="10565" y="763"/>
                </a:lnTo>
                <a:lnTo>
                  <a:pt x="10571" y="748"/>
                </a:lnTo>
                <a:lnTo>
                  <a:pt x="10592" y="746"/>
                </a:lnTo>
                <a:lnTo>
                  <a:pt x="10592" y="746"/>
                </a:lnTo>
                <a:lnTo>
                  <a:pt x="10593" y="746"/>
                </a:lnTo>
                <a:lnTo>
                  <a:pt x="10611" y="880"/>
                </a:lnTo>
                <a:lnTo>
                  <a:pt x="10615" y="897"/>
                </a:lnTo>
                <a:lnTo>
                  <a:pt x="10619" y="904"/>
                </a:lnTo>
                <a:lnTo>
                  <a:pt x="10644" y="941"/>
                </a:lnTo>
                <a:lnTo>
                  <a:pt x="10672" y="948"/>
                </a:lnTo>
                <a:lnTo>
                  <a:pt x="10688" y="942"/>
                </a:lnTo>
                <a:lnTo>
                  <a:pt x="10705" y="942"/>
                </a:lnTo>
                <a:lnTo>
                  <a:pt x="10733" y="934"/>
                </a:lnTo>
                <a:lnTo>
                  <a:pt x="10761" y="900"/>
                </a:lnTo>
                <a:lnTo>
                  <a:pt x="10796" y="872"/>
                </a:lnTo>
                <a:lnTo>
                  <a:pt x="10811" y="854"/>
                </a:lnTo>
                <a:lnTo>
                  <a:pt x="10824" y="853"/>
                </a:lnTo>
                <a:lnTo>
                  <a:pt x="10848" y="850"/>
                </a:lnTo>
                <a:lnTo>
                  <a:pt x="10853" y="835"/>
                </a:lnTo>
                <a:lnTo>
                  <a:pt x="10854" y="801"/>
                </a:lnTo>
                <a:lnTo>
                  <a:pt x="10840" y="772"/>
                </a:lnTo>
                <a:lnTo>
                  <a:pt x="10836" y="763"/>
                </a:lnTo>
                <a:lnTo>
                  <a:pt x="10805" y="717"/>
                </a:lnTo>
                <a:lnTo>
                  <a:pt x="10766" y="693"/>
                </a:lnTo>
                <a:lnTo>
                  <a:pt x="10758" y="665"/>
                </a:lnTo>
                <a:lnTo>
                  <a:pt x="10738" y="643"/>
                </a:lnTo>
                <a:lnTo>
                  <a:pt x="10662" y="619"/>
                </a:lnTo>
                <a:lnTo>
                  <a:pt x="10615" y="595"/>
                </a:lnTo>
                <a:lnTo>
                  <a:pt x="10551" y="558"/>
                </a:lnTo>
                <a:lnTo>
                  <a:pt x="10535" y="544"/>
                </a:lnTo>
                <a:lnTo>
                  <a:pt x="10440" y="459"/>
                </a:lnTo>
                <a:lnTo>
                  <a:pt x="10392" y="449"/>
                </a:lnTo>
                <a:lnTo>
                  <a:pt x="10342" y="455"/>
                </a:lnTo>
                <a:lnTo>
                  <a:pt x="10342" y="455"/>
                </a:lnTo>
                <a:lnTo>
                  <a:pt x="10341" y="455"/>
                </a:lnTo>
                <a:lnTo>
                  <a:pt x="10325" y="449"/>
                </a:lnTo>
                <a:lnTo>
                  <a:pt x="10324" y="391"/>
                </a:lnTo>
                <a:lnTo>
                  <a:pt x="10280" y="355"/>
                </a:lnTo>
                <a:lnTo>
                  <a:pt x="10258" y="333"/>
                </a:lnTo>
                <a:lnTo>
                  <a:pt x="10205" y="305"/>
                </a:lnTo>
                <a:lnTo>
                  <a:pt x="10111" y="289"/>
                </a:lnTo>
                <a:lnTo>
                  <a:pt x="10010" y="472"/>
                </a:lnTo>
                <a:lnTo>
                  <a:pt x="10008" y="471"/>
                </a:lnTo>
                <a:lnTo>
                  <a:pt x="10008" y="472"/>
                </a:lnTo>
                <a:lnTo>
                  <a:pt x="9979" y="455"/>
                </a:lnTo>
                <a:lnTo>
                  <a:pt x="9964" y="439"/>
                </a:lnTo>
                <a:lnTo>
                  <a:pt x="10053" y="256"/>
                </a:lnTo>
                <a:lnTo>
                  <a:pt x="9762" y="98"/>
                </a:lnTo>
                <a:lnTo>
                  <a:pt x="9686" y="231"/>
                </a:lnTo>
                <a:lnTo>
                  <a:pt x="9634" y="325"/>
                </a:lnTo>
                <a:lnTo>
                  <a:pt x="9632" y="325"/>
                </a:lnTo>
                <a:lnTo>
                  <a:pt x="9632" y="325"/>
                </a:lnTo>
                <a:lnTo>
                  <a:pt x="9589" y="300"/>
                </a:lnTo>
                <a:lnTo>
                  <a:pt x="9614" y="227"/>
                </a:lnTo>
                <a:lnTo>
                  <a:pt x="9589" y="209"/>
                </a:lnTo>
                <a:lnTo>
                  <a:pt x="9572" y="214"/>
                </a:lnTo>
                <a:lnTo>
                  <a:pt x="9548" y="215"/>
                </a:lnTo>
                <a:lnTo>
                  <a:pt x="9548" y="215"/>
                </a:lnTo>
                <a:lnTo>
                  <a:pt x="9548" y="215"/>
                </a:lnTo>
                <a:lnTo>
                  <a:pt x="9536" y="209"/>
                </a:lnTo>
                <a:lnTo>
                  <a:pt x="9525" y="189"/>
                </a:lnTo>
                <a:lnTo>
                  <a:pt x="9507" y="182"/>
                </a:lnTo>
                <a:lnTo>
                  <a:pt x="9492" y="187"/>
                </a:lnTo>
                <a:lnTo>
                  <a:pt x="9457" y="198"/>
                </a:lnTo>
                <a:lnTo>
                  <a:pt x="9434" y="214"/>
                </a:lnTo>
                <a:lnTo>
                  <a:pt x="9423" y="239"/>
                </a:lnTo>
                <a:lnTo>
                  <a:pt x="9409" y="267"/>
                </a:lnTo>
                <a:lnTo>
                  <a:pt x="9396" y="280"/>
                </a:lnTo>
                <a:lnTo>
                  <a:pt x="9337" y="296"/>
                </a:lnTo>
                <a:lnTo>
                  <a:pt x="9337" y="296"/>
                </a:lnTo>
                <a:lnTo>
                  <a:pt x="9337" y="296"/>
                </a:lnTo>
                <a:lnTo>
                  <a:pt x="9334" y="264"/>
                </a:lnTo>
                <a:lnTo>
                  <a:pt x="9390" y="201"/>
                </a:lnTo>
                <a:lnTo>
                  <a:pt x="9427" y="160"/>
                </a:lnTo>
                <a:lnTo>
                  <a:pt x="9441" y="148"/>
                </a:lnTo>
                <a:lnTo>
                  <a:pt x="9453" y="139"/>
                </a:lnTo>
                <a:lnTo>
                  <a:pt x="9474" y="129"/>
                </a:lnTo>
                <a:lnTo>
                  <a:pt x="9515" y="125"/>
                </a:lnTo>
                <a:lnTo>
                  <a:pt x="9525" y="106"/>
                </a:lnTo>
                <a:lnTo>
                  <a:pt x="9525" y="95"/>
                </a:lnTo>
                <a:lnTo>
                  <a:pt x="9520" y="81"/>
                </a:lnTo>
                <a:lnTo>
                  <a:pt x="9515" y="73"/>
                </a:lnTo>
                <a:lnTo>
                  <a:pt x="9499" y="65"/>
                </a:lnTo>
                <a:lnTo>
                  <a:pt x="9479" y="49"/>
                </a:lnTo>
                <a:lnTo>
                  <a:pt x="9430" y="29"/>
                </a:lnTo>
                <a:lnTo>
                  <a:pt x="9399" y="20"/>
                </a:lnTo>
                <a:lnTo>
                  <a:pt x="9375" y="18"/>
                </a:lnTo>
                <a:lnTo>
                  <a:pt x="9347" y="12"/>
                </a:lnTo>
                <a:lnTo>
                  <a:pt x="9312" y="0"/>
                </a:lnTo>
                <a:lnTo>
                  <a:pt x="9273" y="8"/>
                </a:lnTo>
                <a:lnTo>
                  <a:pt x="9239" y="12"/>
                </a:lnTo>
                <a:lnTo>
                  <a:pt x="9194" y="15"/>
                </a:lnTo>
                <a:lnTo>
                  <a:pt x="9194" y="15"/>
                </a:lnTo>
                <a:lnTo>
                  <a:pt x="9193" y="15"/>
                </a:lnTo>
                <a:lnTo>
                  <a:pt x="9145" y="12"/>
                </a:lnTo>
                <a:lnTo>
                  <a:pt x="9115" y="25"/>
                </a:lnTo>
                <a:lnTo>
                  <a:pt x="9070" y="30"/>
                </a:lnTo>
                <a:lnTo>
                  <a:pt x="9045" y="32"/>
                </a:lnTo>
                <a:lnTo>
                  <a:pt x="9045" y="32"/>
                </a:lnTo>
                <a:lnTo>
                  <a:pt x="9045" y="32"/>
                </a:lnTo>
                <a:lnTo>
                  <a:pt x="9023" y="30"/>
                </a:lnTo>
                <a:lnTo>
                  <a:pt x="9007" y="36"/>
                </a:lnTo>
                <a:lnTo>
                  <a:pt x="9006" y="36"/>
                </a:lnTo>
                <a:lnTo>
                  <a:pt x="9006" y="36"/>
                </a:lnTo>
                <a:lnTo>
                  <a:pt x="8979" y="33"/>
                </a:lnTo>
                <a:lnTo>
                  <a:pt x="8932" y="25"/>
                </a:lnTo>
                <a:lnTo>
                  <a:pt x="8884" y="26"/>
                </a:lnTo>
                <a:lnTo>
                  <a:pt x="8853" y="36"/>
                </a:lnTo>
                <a:lnTo>
                  <a:pt x="8823" y="36"/>
                </a:lnTo>
                <a:lnTo>
                  <a:pt x="8788" y="49"/>
                </a:lnTo>
                <a:lnTo>
                  <a:pt x="8771" y="59"/>
                </a:lnTo>
                <a:lnTo>
                  <a:pt x="8734" y="61"/>
                </a:lnTo>
                <a:lnTo>
                  <a:pt x="8718" y="69"/>
                </a:lnTo>
                <a:lnTo>
                  <a:pt x="8685" y="84"/>
                </a:lnTo>
                <a:lnTo>
                  <a:pt x="8666" y="87"/>
                </a:lnTo>
                <a:lnTo>
                  <a:pt x="8644" y="92"/>
                </a:lnTo>
                <a:lnTo>
                  <a:pt x="8619" y="107"/>
                </a:lnTo>
                <a:lnTo>
                  <a:pt x="8610" y="127"/>
                </a:lnTo>
                <a:lnTo>
                  <a:pt x="8582" y="149"/>
                </a:lnTo>
                <a:lnTo>
                  <a:pt x="8560" y="164"/>
                </a:lnTo>
                <a:lnTo>
                  <a:pt x="8560" y="164"/>
                </a:lnTo>
                <a:lnTo>
                  <a:pt x="8560" y="164"/>
                </a:lnTo>
                <a:lnTo>
                  <a:pt x="8521" y="160"/>
                </a:lnTo>
                <a:lnTo>
                  <a:pt x="8496" y="160"/>
                </a:lnTo>
                <a:lnTo>
                  <a:pt x="8466" y="181"/>
                </a:lnTo>
                <a:lnTo>
                  <a:pt x="8437" y="210"/>
                </a:lnTo>
                <a:lnTo>
                  <a:pt x="8416" y="244"/>
                </a:lnTo>
                <a:lnTo>
                  <a:pt x="8379" y="257"/>
                </a:lnTo>
                <a:lnTo>
                  <a:pt x="8346" y="276"/>
                </a:lnTo>
                <a:lnTo>
                  <a:pt x="8314" y="296"/>
                </a:lnTo>
                <a:lnTo>
                  <a:pt x="8280" y="317"/>
                </a:lnTo>
                <a:lnTo>
                  <a:pt x="8250" y="331"/>
                </a:lnTo>
                <a:lnTo>
                  <a:pt x="8217" y="355"/>
                </a:lnTo>
                <a:lnTo>
                  <a:pt x="8203" y="366"/>
                </a:lnTo>
                <a:lnTo>
                  <a:pt x="8166" y="383"/>
                </a:lnTo>
                <a:lnTo>
                  <a:pt x="8135" y="404"/>
                </a:lnTo>
                <a:lnTo>
                  <a:pt x="8096" y="435"/>
                </a:lnTo>
                <a:lnTo>
                  <a:pt x="8073" y="465"/>
                </a:lnTo>
                <a:lnTo>
                  <a:pt x="8041" y="476"/>
                </a:lnTo>
                <a:lnTo>
                  <a:pt x="8021" y="492"/>
                </a:lnTo>
                <a:lnTo>
                  <a:pt x="8003" y="500"/>
                </a:lnTo>
                <a:lnTo>
                  <a:pt x="7988" y="503"/>
                </a:lnTo>
                <a:lnTo>
                  <a:pt x="7972" y="521"/>
                </a:lnTo>
                <a:lnTo>
                  <a:pt x="7938" y="549"/>
                </a:lnTo>
                <a:lnTo>
                  <a:pt x="7928" y="557"/>
                </a:lnTo>
                <a:lnTo>
                  <a:pt x="7916" y="561"/>
                </a:lnTo>
                <a:lnTo>
                  <a:pt x="7901" y="574"/>
                </a:lnTo>
                <a:lnTo>
                  <a:pt x="7877" y="593"/>
                </a:lnTo>
                <a:lnTo>
                  <a:pt x="7848" y="604"/>
                </a:lnTo>
                <a:lnTo>
                  <a:pt x="7844" y="619"/>
                </a:lnTo>
                <a:lnTo>
                  <a:pt x="7823" y="637"/>
                </a:lnTo>
                <a:lnTo>
                  <a:pt x="7790" y="648"/>
                </a:lnTo>
                <a:lnTo>
                  <a:pt x="7789" y="674"/>
                </a:lnTo>
                <a:lnTo>
                  <a:pt x="7759" y="688"/>
                </a:lnTo>
                <a:lnTo>
                  <a:pt x="7752" y="699"/>
                </a:lnTo>
                <a:lnTo>
                  <a:pt x="7734" y="709"/>
                </a:lnTo>
                <a:lnTo>
                  <a:pt x="7701" y="728"/>
                </a:lnTo>
                <a:lnTo>
                  <a:pt x="7665" y="743"/>
                </a:lnTo>
                <a:lnTo>
                  <a:pt x="7631" y="759"/>
                </a:lnTo>
                <a:lnTo>
                  <a:pt x="7616" y="772"/>
                </a:lnTo>
                <a:lnTo>
                  <a:pt x="7591" y="784"/>
                </a:lnTo>
                <a:lnTo>
                  <a:pt x="7591" y="805"/>
                </a:lnTo>
                <a:lnTo>
                  <a:pt x="7575" y="810"/>
                </a:lnTo>
                <a:lnTo>
                  <a:pt x="7570" y="830"/>
                </a:lnTo>
                <a:lnTo>
                  <a:pt x="7549" y="830"/>
                </a:lnTo>
                <a:lnTo>
                  <a:pt x="7534" y="841"/>
                </a:lnTo>
                <a:lnTo>
                  <a:pt x="7512" y="841"/>
                </a:lnTo>
                <a:lnTo>
                  <a:pt x="7479" y="859"/>
                </a:lnTo>
                <a:lnTo>
                  <a:pt x="7450" y="863"/>
                </a:lnTo>
                <a:lnTo>
                  <a:pt x="7450" y="863"/>
                </a:lnTo>
                <a:lnTo>
                  <a:pt x="7450" y="863"/>
                </a:lnTo>
                <a:lnTo>
                  <a:pt x="7425" y="862"/>
                </a:lnTo>
                <a:lnTo>
                  <a:pt x="7405" y="878"/>
                </a:lnTo>
                <a:lnTo>
                  <a:pt x="7388" y="884"/>
                </a:lnTo>
                <a:lnTo>
                  <a:pt x="7368" y="901"/>
                </a:lnTo>
                <a:lnTo>
                  <a:pt x="7354" y="908"/>
                </a:lnTo>
                <a:lnTo>
                  <a:pt x="7331" y="924"/>
                </a:lnTo>
                <a:lnTo>
                  <a:pt x="7310" y="951"/>
                </a:lnTo>
                <a:lnTo>
                  <a:pt x="7289" y="970"/>
                </a:lnTo>
                <a:lnTo>
                  <a:pt x="7259" y="1000"/>
                </a:lnTo>
                <a:lnTo>
                  <a:pt x="7243" y="1024"/>
                </a:lnTo>
                <a:lnTo>
                  <a:pt x="7226" y="1052"/>
                </a:lnTo>
                <a:lnTo>
                  <a:pt x="7211" y="1074"/>
                </a:lnTo>
                <a:lnTo>
                  <a:pt x="7202" y="1101"/>
                </a:lnTo>
                <a:lnTo>
                  <a:pt x="7189" y="1105"/>
                </a:lnTo>
                <a:lnTo>
                  <a:pt x="7185" y="1120"/>
                </a:lnTo>
                <a:lnTo>
                  <a:pt x="7178" y="1123"/>
                </a:lnTo>
                <a:lnTo>
                  <a:pt x="7171" y="1128"/>
                </a:lnTo>
                <a:lnTo>
                  <a:pt x="7169" y="1135"/>
                </a:lnTo>
                <a:lnTo>
                  <a:pt x="7164" y="1143"/>
                </a:lnTo>
                <a:lnTo>
                  <a:pt x="7164" y="1157"/>
                </a:lnTo>
                <a:lnTo>
                  <a:pt x="7178" y="1163"/>
                </a:lnTo>
                <a:lnTo>
                  <a:pt x="7182" y="1181"/>
                </a:lnTo>
                <a:lnTo>
                  <a:pt x="7171" y="1201"/>
                </a:lnTo>
                <a:lnTo>
                  <a:pt x="7166" y="1210"/>
                </a:lnTo>
                <a:lnTo>
                  <a:pt x="7165" y="1210"/>
                </a:lnTo>
                <a:lnTo>
                  <a:pt x="7165" y="1210"/>
                </a:lnTo>
                <a:lnTo>
                  <a:pt x="7152" y="1202"/>
                </a:lnTo>
                <a:lnTo>
                  <a:pt x="7136" y="1200"/>
                </a:lnTo>
                <a:lnTo>
                  <a:pt x="7131" y="1188"/>
                </a:lnTo>
                <a:lnTo>
                  <a:pt x="7121" y="1178"/>
                </a:lnTo>
                <a:lnTo>
                  <a:pt x="7106" y="1176"/>
                </a:lnTo>
                <a:lnTo>
                  <a:pt x="7090" y="1188"/>
                </a:lnTo>
                <a:lnTo>
                  <a:pt x="7066" y="1189"/>
                </a:lnTo>
                <a:lnTo>
                  <a:pt x="7061" y="1208"/>
                </a:lnTo>
                <a:lnTo>
                  <a:pt x="7059" y="1208"/>
                </a:lnTo>
                <a:lnTo>
                  <a:pt x="7059" y="1208"/>
                </a:lnTo>
                <a:lnTo>
                  <a:pt x="7047" y="1205"/>
                </a:lnTo>
                <a:lnTo>
                  <a:pt x="7036" y="1221"/>
                </a:lnTo>
                <a:lnTo>
                  <a:pt x="7014" y="1231"/>
                </a:lnTo>
                <a:lnTo>
                  <a:pt x="7013" y="1243"/>
                </a:lnTo>
                <a:lnTo>
                  <a:pt x="7007" y="1250"/>
                </a:lnTo>
                <a:lnTo>
                  <a:pt x="7000" y="1281"/>
                </a:lnTo>
                <a:lnTo>
                  <a:pt x="6984" y="1291"/>
                </a:lnTo>
                <a:lnTo>
                  <a:pt x="6980" y="1305"/>
                </a:lnTo>
                <a:lnTo>
                  <a:pt x="6966" y="1329"/>
                </a:lnTo>
                <a:lnTo>
                  <a:pt x="6966" y="1391"/>
                </a:lnTo>
                <a:lnTo>
                  <a:pt x="6948" y="1405"/>
                </a:lnTo>
                <a:lnTo>
                  <a:pt x="6934" y="1417"/>
                </a:lnTo>
                <a:lnTo>
                  <a:pt x="6909" y="1421"/>
                </a:lnTo>
                <a:lnTo>
                  <a:pt x="6889" y="1449"/>
                </a:lnTo>
                <a:lnTo>
                  <a:pt x="6888" y="1448"/>
                </a:lnTo>
                <a:lnTo>
                  <a:pt x="6888" y="1449"/>
                </a:lnTo>
                <a:lnTo>
                  <a:pt x="6881" y="1425"/>
                </a:lnTo>
                <a:lnTo>
                  <a:pt x="6861" y="1400"/>
                </a:lnTo>
                <a:lnTo>
                  <a:pt x="6834" y="1404"/>
                </a:lnTo>
                <a:lnTo>
                  <a:pt x="6797" y="1405"/>
                </a:lnTo>
                <a:lnTo>
                  <a:pt x="6797" y="1405"/>
                </a:lnTo>
                <a:lnTo>
                  <a:pt x="6797" y="1405"/>
                </a:lnTo>
                <a:lnTo>
                  <a:pt x="6756" y="1400"/>
                </a:lnTo>
                <a:lnTo>
                  <a:pt x="6660" y="1404"/>
                </a:lnTo>
                <a:lnTo>
                  <a:pt x="6594" y="1404"/>
                </a:lnTo>
                <a:lnTo>
                  <a:pt x="6561" y="1412"/>
                </a:lnTo>
                <a:lnTo>
                  <a:pt x="6517" y="1424"/>
                </a:lnTo>
                <a:lnTo>
                  <a:pt x="6485" y="1435"/>
                </a:lnTo>
                <a:lnTo>
                  <a:pt x="6484" y="1458"/>
                </a:lnTo>
                <a:lnTo>
                  <a:pt x="6489" y="1477"/>
                </a:lnTo>
                <a:lnTo>
                  <a:pt x="6488" y="1524"/>
                </a:lnTo>
                <a:lnTo>
                  <a:pt x="6487" y="1523"/>
                </a:lnTo>
                <a:lnTo>
                  <a:pt x="6487" y="1524"/>
                </a:lnTo>
                <a:lnTo>
                  <a:pt x="6466" y="1486"/>
                </a:lnTo>
                <a:lnTo>
                  <a:pt x="6455" y="1461"/>
                </a:lnTo>
                <a:lnTo>
                  <a:pt x="6440" y="1449"/>
                </a:lnTo>
                <a:lnTo>
                  <a:pt x="6430" y="1453"/>
                </a:lnTo>
                <a:lnTo>
                  <a:pt x="6409" y="1462"/>
                </a:lnTo>
                <a:lnTo>
                  <a:pt x="6385" y="1464"/>
                </a:lnTo>
                <a:lnTo>
                  <a:pt x="6385" y="1464"/>
                </a:lnTo>
                <a:lnTo>
                  <a:pt x="6384" y="1464"/>
                </a:lnTo>
                <a:lnTo>
                  <a:pt x="6368" y="1458"/>
                </a:lnTo>
                <a:lnTo>
                  <a:pt x="6356" y="1458"/>
                </a:lnTo>
                <a:lnTo>
                  <a:pt x="6340" y="1464"/>
                </a:lnTo>
                <a:lnTo>
                  <a:pt x="6340" y="1464"/>
                </a:lnTo>
                <a:lnTo>
                  <a:pt x="6339" y="1464"/>
                </a:lnTo>
                <a:lnTo>
                  <a:pt x="6319" y="1452"/>
                </a:lnTo>
                <a:lnTo>
                  <a:pt x="6289" y="1424"/>
                </a:lnTo>
                <a:lnTo>
                  <a:pt x="6245" y="1392"/>
                </a:lnTo>
                <a:lnTo>
                  <a:pt x="6210" y="1372"/>
                </a:lnTo>
                <a:lnTo>
                  <a:pt x="6181" y="1361"/>
                </a:lnTo>
                <a:lnTo>
                  <a:pt x="6129" y="1339"/>
                </a:lnTo>
                <a:lnTo>
                  <a:pt x="6050" y="1341"/>
                </a:lnTo>
                <a:lnTo>
                  <a:pt x="6026" y="1394"/>
                </a:lnTo>
                <a:lnTo>
                  <a:pt x="6043" y="1428"/>
                </a:lnTo>
                <a:lnTo>
                  <a:pt x="6058" y="1489"/>
                </a:lnTo>
                <a:lnTo>
                  <a:pt x="6088" y="1518"/>
                </a:lnTo>
                <a:lnTo>
                  <a:pt x="6092" y="1553"/>
                </a:lnTo>
                <a:lnTo>
                  <a:pt x="6166" y="1630"/>
                </a:lnTo>
                <a:lnTo>
                  <a:pt x="6196" y="1694"/>
                </a:lnTo>
                <a:lnTo>
                  <a:pt x="6215" y="1730"/>
                </a:lnTo>
                <a:lnTo>
                  <a:pt x="6235" y="1804"/>
                </a:lnTo>
                <a:lnTo>
                  <a:pt x="6221" y="1852"/>
                </a:lnTo>
                <a:lnTo>
                  <a:pt x="6199" y="1887"/>
                </a:lnTo>
                <a:lnTo>
                  <a:pt x="6152" y="1921"/>
                </a:lnTo>
                <a:lnTo>
                  <a:pt x="6133" y="1961"/>
                </a:lnTo>
                <a:lnTo>
                  <a:pt x="6104" y="2015"/>
                </a:lnTo>
                <a:lnTo>
                  <a:pt x="6066" y="2065"/>
                </a:lnTo>
                <a:lnTo>
                  <a:pt x="6018" y="2125"/>
                </a:lnTo>
                <a:lnTo>
                  <a:pt x="5983" y="2159"/>
                </a:lnTo>
                <a:lnTo>
                  <a:pt x="5948" y="2191"/>
                </a:lnTo>
                <a:lnTo>
                  <a:pt x="5936" y="2214"/>
                </a:lnTo>
                <a:lnTo>
                  <a:pt x="5932" y="2254"/>
                </a:lnTo>
                <a:lnTo>
                  <a:pt x="5934" y="2269"/>
                </a:lnTo>
                <a:lnTo>
                  <a:pt x="5922" y="2291"/>
                </a:lnTo>
                <a:lnTo>
                  <a:pt x="5905" y="2299"/>
                </a:lnTo>
                <a:lnTo>
                  <a:pt x="5880" y="2321"/>
                </a:lnTo>
                <a:lnTo>
                  <a:pt x="5863" y="2345"/>
                </a:lnTo>
                <a:lnTo>
                  <a:pt x="5845" y="2346"/>
                </a:lnTo>
                <a:lnTo>
                  <a:pt x="5826" y="2361"/>
                </a:lnTo>
                <a:lnTo>
                  <a:pt x="5799" y="2373"/>
                </a:lnTo>
                <a:lnTo>
                  <a:pt x="5798" y="2371"/>
                </a:lnTo>
                <a:lnTo>
                  <a:pt x="5798" y="2373"/>
                </a:lnTo>
                <a:lnTo>
                  <a:pt x="5773" y="2362"/>
                </a:lnTo>
                <a:lnTo>
                  <a:pt x="5742" y="2361"/>
                </a:lnTo>
                <a:lnTo>
                  <a:pt x="5712" y="2398"/>
                </a:lnTo>
                <a:lnTo>
                  <a:pt x="5706" y="2424"/>
                </a:lnTo>
                <a:lnTo>
                  <a:pt x="5694" y="2434"/>
                </a:lnTo>
                <a:lnTo>
                  <a:pt x="5665" y="2437"/>
                </a:lnTo>
                <a:lnTo>
                  <a:pt x="5662" y="2448"/>
                </a:lnTo>
                <a:lnTo>
                  <a:pt x="5646" y="2455"/>
                </a:lnTo>
                <a:lnTo>
                  <a:pt x="5644" y="2461"/>
                </a:lnTo>
                <a:lnTo>
                  <a:pt x="5630" y="2470"/>
                </a:lnTo>
                <a:lnTo>
                  <a:pt x="5607" y="2480"/>
                </a:lnTo>
                <a:lnTo>
                  <a:pt x="5584" y="2490"/>
                </a:lnTo>
                <a:lnTo>
                  <a:pt x="5570" y="2498"/>
                </a:lnTo>
                <a:lnTo>
                  <a:pt x="5567" y="2538"/>
                </a:lnTo>
                <a:lnTo>
                  <a:pt x="5539" y="2542"/>
                </a:lnTo>
                <a:lnTo>
                  <a:pt x="5537" y="2556"/>
                </a:lnTo>
                <a:lnTo>
                  <a:pt x="5516" y="2562"/>
                </a:lnTo>
                <a:lnTo>
                  <a:pt x="5516" y="2562"/>
                </a:lnTo>
                <a:lnTo>
                  <a:pt x="5514" y="2562"/>
                </a:lnTo>
                <a:lnTo>
                  <a:pt x="5502" y="2547"/>
                </a:lnTo>
                <a:lnTo>
                  <a:pt x="5488" y="2543"/>
                </a:lnTo>
                <a:lnTo>
                  <a:pt x="5481" y="2552"/>
                </a:lnTo>
                <a:lnTo>
                  <a:pt x="5469" y="2558"/>
                </a:lnTo>
                <a:lnTo>
                  <a:pt x="5469" y="2569"/>
                </a:lnTo>
                <a:lnTo>
                  <a:pt x="5472" y="2577"/>
                </a:lnTo>
                <a:lnTo>
                  <a:pt x="5472" y="2587"/>
                </a:lnTo>
                <a:lnTo>
                  <a:pt x="5452" y="2596"/>
                </a:lnTo>
                <a:lnTo>
                  <a:pt x="5418" y="2609"/>
                </a:lnTo>
                <a:lnTo>
                  <a:pt x="5397" y="2616"/>
                </a:lnTo>
                <a:lnTo>
                  <a:pt x="5389" y="2670"/>
                </a:lnTo>
                <a:lnTo>
                  <a:pt x="5399" y="2686"/>
                </a:lnTo>
                <a:lnTo>
                  <a:pt x="5423" y="2686"/>
                </a:lnTo>
                <a:lnTo>
                  <a:pt x="5439" y="2687"/>
                </a:lnTo>
                <a:lnTo>
                  <a:pt x="5450" y="2709"/>
                </a:lnTo>
                <a:lnTo>
                  <a:pt x="5440" y="2737"/>
                </a:lnTo>
                <a:lnTo>
                  <a:pt x="5422" y="2750"/>
                </a:lnTo>
                <a:lnTo>
                  <a:pt x="5424" y="2769"/>
                </a:lnTo>
                <a:lnTo>
                  <a:pt x="5432" y="2792"/>
                </a:lnTo>
                <a:lnTo>
                  <a:pt x="5452" y="2796"/>
                </a:lnTo>
                <a:lnTo>
                  <a:pt x="5464" y="2812"/>
                </a:lnTo>
                <a:lnTo>
                  <a:pt x="5480" y="2815"/>
                </a:lnTo>
                <a:lnTo>
                  <a:pt x="5500" y="2828"/>
                </a:lnTo>
                <a:lnTo>
                  <a:pt x="5521" y="2840"/>
                </a:lnTo>
                <a:lnTo>
                  <a:pt x="5541" y="2868"/>
                </a:lnTo>
                <a:lnTo>
                  <a:pt x="5576" y="2905"/>
                </a:lnTo>
                <a:lnTo>
                  <a:pt x="5591" y="2913"/>
                </a:lnTo>
                <a:lnTo>
                  <a:pt x="5607" y="2927"/>
                </a:lnTo>
                <a:lnTo>
                  <a:pt x="5618" y="2951"/>
                </a:lnTo>
                <a:lnTo>
                  <a:pt x="5659" y="2956"/>
                </a:lnTo>
                <a:lnTo>
                  <a:pt x="5673" y="2968"/>
                </a:lnTo>
                <a:lnTo>
                  <a:pt x="5688" y="2973"/>
                </a:lnTo>
                <a:lnTo>
                  <a:pt x="5687" y="2994"/>
                </a:lnTo>
                <a:lnTo>
                  <a:pt x="5676" y="3004"/>
                </a:lnTo>
                <a:lnTo>
                  <a:pt x="5671" y="3034"/>
                </a:lnTo>
                <a:lnTo>
                  <a:pt x="5671" y="3058"/>
                </a:lnTo>
                <a:lnTo>
                  <a:pt x="5684" y="3079"/>
                </a:lnTo>
                <a:lnTo>
                  <a:pt x="5707" y="3107"/>
                </a:lnTo>
                <a:lnTo>
                  <a:pt x="5735" y="3138"/>
                </a:lnTo>
                <a:lnTo>
                  <a:pt x="5746" y="3159"/>
                </a:lnTo>
                <a:lnTo>
                  <a:pt x="5757" y="3180"/>
                </a:lnTo>
                <a:lnTo>
                  <a:pt x="5757" y="3206"/>
                </a:lnTo>
                <a:lnTo>
                  <a:pt x="5762" y="3221"/>
                </a:lnTo>
                <a:lnTo>
                  <a:pt x="5775" y="3233"/>
                </a:lnTo>
                <a:lnTo>
                  <a:pt x="5775" y="3236"/>
                </a:lnTo>
                <a:lnTo>
                  <a:pt x="5775" y="3246"/>
                </a:lnTo>
                <a:lnTo>
                  <a:pt x="5762" y="3258"/>
                </a:lnTo>
                <a:lnTo>
                  <a:pt x="5745" y="3275"/>
                </a:lnTo>
                <a:lnTo>
                  <a:pt x="5729" y="3306"/>
                </a:lnTo>
                <a:lnTo>
                  <a:pt x="5727" y="3344"/>
                </a:lnTo>
                <a:lnTo>
                  <a:pt x="5723" y="3376"/>
                </a:lnTo>
                <a:lnTo>
                  <a:pt x="5709" y="3402"/>
                </a:lnTo>
                <a:lnTo>
                  <a:pt x="5706" y="3421"/>
                </a:lnTo>
                <a:lnTo>
                  <a:pt x="5691" y="3442"/>
                </a:lnTo>
                <a:lnTo>
                  <a:pt x="5691" y="3487"/>
                </a:lnTo>
                <a:lnTo>
                  <a:pt x="5680" y="3496"/>
                </a:lnTo>
                <a:lnTo>
                  <a:pt x="5680" y="3547"/>
                </a:lnTo>
                <a:lnTo>
                  <a:pt x="5680" y="3546"/>
                </a:lnTo>
                <a:lnTo>
                  <a:pt x="5680" y="3547"/>
                </a:lnTo>
                <a:lnTo>
                  <a:pt x="5673" y="3541"/>
                </a:lnTo>
                <a:lnTo>
                  <a:pt x="5671" y="3506"/>
                </a:lnTo>
                <a:lnTo>
                  <a:pt x="5665" y="3481"/>
                </a:lnTo>
                <a:lnTo>
                  <a:pt x="5663" y="3458"/>
                </a:lnTo>
                <a:lnTo>
                  <a:pt x="5655" y="3448"/>
                </a:lnTo>
                <a:lnTo>
                  <a:pt x="5655" y="3419"/>
                </a:lnTo>
                <a:lnTo>
                  <a:pt x="5662" y="3390"/>
                </a:lnTo>
                <a:lnTo>
                  <a:pt x="5673" y="3367"/>
                </a:lnTo>
                <a:lnTo>
                  <a:pt x="5670" y="3332"/>
                </a:lnTo>
                <a:lnTo>
                  <a:pt x="5647" y="3311"/>
                </a:lnTo>
                <a:lnTo>
                  <a:pt x="5644" y="3253"/>
                </a:lnTo>
                <a:lnTo>
                  <a:pt x="5650" y="3252"/>
                </a:lnTo>
                <a:lnTo>
                  <a:pt x="5653" y="3239"/>
                </a:lnTo>
                <a:lnTo>
                  <a:pt x="5649" y="3224"/>
                </a:lnTo>
                <a:lnTo>
                  <a:pt x="5629" y="3223"/>
                </a:lnTo>
                <a:lnTo>
                  <a:pt x="5611" y="3206"/>
                </a:lnTo>
                <a:lnTo>
                  <a:pt x="5613" y="3190"/>
                </a:lnTo>
                <a:lnTo>
                  <a:pt x="5618" y="3174"/>
                </a:lnTo>
                <a:lnTo>
                  <a:pt x="5618" y="3147"/>
                </a:lnTo>
                <a:lnTo>
                  <a:pt x="5609" y="3129"/>
                </a:lnTo>
                <a:lnTo>
                  <a:pt x="5595" y="3120"/>
                </a:lnTo>
                <a:lnTo>
                  <a:pt x="5593" y="3101"/>
                </a:lnTo>
                <a:lnTo>
                  <a:pt x="5581" y="3091"/>
                </a:lnTo>
                <a:lnTo>
                  <a:pt x="5583" y="3079"/>
                </a:lnTo>
                <a:lnTo>
                  <a:pt x="5587" y="3066"/>
                </a:lnTo>
                <a:lnTo>
                  <a:pt x="5579" y="3052"/>
                </a:lnTo>
                <a:lnTo>
                  <a:pt x="5567" y="3038"/>
                </a:lnTo>
                <a:lnTo>
                  <a:pt x="5562" y="3021"/>
                </a:lnTo>
                <a:lnTo>
                  <a:pt x="5542" y="3000"/>
                </a:lnTo>
                <a:lnTo>
                  <a:pt x="5531" y="3000"/>
                </a:lnTo>
                <a:lnTo>
                  <a:pt x="5521" y="2992"/>
                </a:lnTo>
                <a:lnTo>
                  <a:pt x="5512" y="2973"/>
                </a:lnTo>
                <a:lnTo>
                  <a:pt x="5497" y="2948"/>
                </a:lnTo>
                <a:lnTo>
                  <a:pt x="5475" y="2950"/>
                </a:lnTo>
                <a:lnTo>
                  <a:pt x="5475" y="2950"/>
                </a:lnTo>
                <a:lnTo>
                  <a:pt x="5475" y="2950"/>
                </a:lnTo>
                <a:lnTo>
                  <a:pt x="5467" y="2942"/>
                </a:lnTo>
                <a:lnTo>
                  <a:pt x="5461" y="2922"/>
                </a:lnTo>
                <a:lnTo>
                  <a:pt x="5451" y="2909"/>
                </a:lnTo>
                <a:lnTo>
                  <a:pt x="5431" y="2903"/>
                </a:lnTo>
                <a:lnTo>
                  <a:pt x="5410" y="2913"/>
                </a:lnTo>
                <a:lnTo>
                  <a:pt x="5395" y="2930"/>
                </a:lnTo>
                <a:lnTo>
                  <a:pt x="5385" y="2938"/>
                </a:lnTo>
                <a:lnTo>
                  <a:pt x="5374" y="2959"/>
                </a:lnTo>
                <a:lnTo>
                  <a:pt x="5364" y="2988"/>
                </a:lnTo>
                <a:lnTo>
                  <a:pt x="5358" y="3023"/>
                </a:lnTo>
                <a:lnTo>
                  <a:pt x="5358" y="3075"/>
                </a:lnTo>
                <a:lnTo>
                  <a:pt x="5360" y="3116"/>
                </a:lnTo>
                <a:lnTo>
                  <a:pt x="5358" y="3137"/>
                </a:lnTo>
                <a:lnTo>
                  <a:pt x="5357" y="3167"/>
                </a:lnTo>
                <a:lnTo>
                  <a:pt x="5364" y="3220"/>
                </a:lnTo>
                <a:lnTo>
                  <a:pt x="5345" y="3235"/>
                </a:lnTo>
                <a:lnTo>
                  <a:pt x="5331" y="3253"/>
                </a:lnTo>
                <a:lnTo>
                  <a:pt x="5319" y="3254"/>
                </a:lnTo>
                <a:lnTo>
                  <a:pt x="5314" y="3295"/>
                </a:lnTo>
                <a:lnTo>
                  <a:pt x="5277" y="3297"/>
                </a:lnTo>
                <a:lnTo>
                  <a:pt x="5265" y="3306"/>
                </a:lnTo>
                <a:lnTo>
                  <a:pt x="5263" y="3323"/>
                </a:lnTo>
                <a:lnTo>
                  <a:pt x="5252" y="3334"/>
                </a:lnTo>
                <a:lnTo>
                  <a:pt x="5225" y="3339"/>
                </a:lnTo>
                <a:lnTo>
                  <a:pt x="5219" y="3347"/>
                </a:lnTo>
                <a:lnTo>
                  <a:pt x="5198" y="3360"/>
                </a:lnTo>
                <a:lnTo>
                  <a:pt x="5183" y="3365"/>
                </a:lnTo>
                <a:lnTo>
                  <a:pt x="5167" y="3377"/>
                </a:lnTo>
                <a:lnTo>
                  <a:pt x="5153" y="3405"/>
                </a:lnTo>
                <a:lnTo>
                  <a:pt x="5120" y="3417"/>
                </a:lnTo>
                <a:lnTo>
                  <a:pt x="5118" y="3417"/>
                </a:lnTo>
                <a:lnTo>
                  <a:pt x="5118" y="3417"/>
                </a:lnTo>
                <a:lnTo>
                  <a:pt x="5097" y="3414"/>
                </a:lnTo>
                <a:lnTo>
                  <a:pt x="5072" y="3434"/>
                </a:lnTo>
                <a:lnTo>
                  <a:pt x="5050" y="3439"/>
                </a:lnTo>
                <a:lnTo>
                  <a:pt x="5050" y="3439"/>
                </a:lnTo>
                <a:lnTo>
                  <a:pt x="5048" y="3439"/>
                </a:lnTo>
                <a:lnTo>
                  <a:pt x="5030" y="3427"/>
                </a:lnTo>
                <a:lnTo>
                  <a:pt x="5011" y="3423"/>
                </a:lnTo>
                <a:lnTo>
                  <a:pt x="5015" y="3376"/>
                </a:lnTo>
                <a:lnTo>
                  <a:pt x="5031" y="3376"/>
                </a:lnTo>
                <a:lnTo>
                  <a:pt x="5052" y="3389"/>
                </a:lnTo>
                <a:lnTo>
                  <a:pt x="5077" y="3389"/>
                </a:lnTo>
                <a:lnTo>
                  <a:pt x="5084" y="3377"/>
                </a:lnTo>
                <a:lnTo>
                  <a:pt x="5096" y="3369"/>
                </a:lnTo>
                <a:lnTo>
                  <a:pt x="5110" y="3364"/>
                </a:lnTo>
                <a:lnTo>
                  <a:pt x="5116" y="3348"/>
                </a:lnTo>
                <a:lnTo>
                  <a:pt x="5126" y="3334"/>
                </a:lnTo>
                <a:lnTo>
                  <a:pt x="5135" y="3310"/>
                </a:lnTo>
                <a:lnTo>
                  <a:pt x="5171" y="3303"/>
                </a:lnTo>
                <a:lnTo>
                  <a:pt x="5204" y="3289"/>
                </a:lnTo>
                <a:lnTo>
                  <a:pt x="5220" y="3273"/>
                </a:lnTo>
                <a:lnTo>
                  <a:pt x="5241" y="3248"/>
                </a:lnTo>
                <a:lnTo>
                  <a:pt x="5252" y="3182"/>
                </a:lnTo>
                <a:lnTo>
                  <a:pt x="5252" y="3150"/>
                </a:lnTo>
                <a:lnTo>
                  <a:pt x="5223" y="3162"/>
                </a:lnTo>
                <a:lnTo>
                  <a:pt x="5195" y="3173"/>
                </a:lnTo>
                <a:lnTo>
                  <a:pt x="5155" y="3174"/>
                </a:lnTo>
                <a:lnTo>
                  <a:pt x="5155" y="3174"/>
                </a:lnTo>
                <a:lnTo>
                  <a:pt x="5154" y="3174"/>
                </a:lnTo>
                <a:lnTo>
                  <a:pt x="5106" y="3166"/>
                </a:lnTo>
                <a:lnTo>
                  <a:pt x="5093" y="3145"/>
                </a:lnTo>
                <a:lnTo>
                  <a:pt x="5125" y="3140"/>
                </a:lnTo>
                <a:lnTo>
                  <a:pt x="5132" y="3137"/>
                </a:lnTo>
                <a:lnTo>
                  <a:pt x="5155" y="3132"/>
                </a:lnTo>
                <a:lnTo>
                  <a:pt x="5184" y="3109"/>
                </a:lnTo>
                <a:lnTo>
                  <a:pt x="5194" y="3097"/>
                </a:lnTo>
                <a:lnTo>
                  <a:pt x="5208" y="3087"/>
                </a:lnTo>
                <a:lnTo>
                  <a:pt x="5240" y="3056"/>
                </a:lnTo>
                <a:lnTo>
                  <a:pt x="5233" y="3022"/>
                </a:lnTo>
                <a:lnTo>
                  <a:pt x="5223" y="3004"/>
                </a:lnTo>
                <a:lnTo>
                  <a:pt x="5190" y="2996"/>
                </a:lnTo>
                <a:lnTo>
                  <a:pt x="5192" y="2989"/>
                </a:lnTo>
                <a:lnTo>
                  <a:pt x="5227" y="2963"/>
                </a:lnTo>
                <a:lnTo>
                  <a:pt x="5227" y="2944"/>
                </a:lnTo>
                <a:lnTo>
                  <a:pt x="5216" y="2922"/>
                </a:lnTo>
                <a:lnTo>
                  <a:pt x="5209" y="2894"/>
                </a:lnTo>
                <a:lnTo>
                  <a:pt x="5246" y="2877"/>
                </a:lnTo>
                <a:lnTo>
                  <a:pt x="5273" y="2861"/>
                </a:lnTo>
                <a:lnTo>
                  <a:pt x="5278" y="2777"/>
                </a:lnTo>
                <a:lnTo>
                  <a:pt x="5267" y="2709"/>
                </a:lnTo>
                <a:lnTo>
                  <a:pt x="5260" y="2686"/>
                </a:lnTo>
                <a:lnTo>
                  <a:pt x="5240" y="2662"/>
                </a:lnTo>
                <a:lnTo>
                  <a:pt x="5211" y="2660"/>
                </a:lnTo>
                <a:lnTo>
                  <a:pt x="5178" y="2674"/>
                </a:lnTo>
                <a:lnTo>
                  <a:pt x="5171" y="2697"/>
                </a:lnTo>
                <a:lnTo>
                  <a:pt x="5143" y="2719"/>
                </a:lnTo>
                <a:lnTo>
                  <a:pt x="5143" y="2717"/>
                </a:lnTo>
                <a:lnTo>
                  <a:pt x="5142" y="2719"/>
                </a:lnTo>
                <a:lnTo>
                  <a:pt x="5151" y="2671"/>
                </a:lnTo>
                <a:lnTo>
                  <a:pt x="5149" y="2625"/>
                </a:lnTo>
                <a:lnTo>
                  <a:pt x="5125" y="2606"/>
                </a:lnTo>
                <a:lnTo>
                  <a:pt x="5097" y="2614"/>
                </a:lnTo>
                <a:lnTo>
                  <a:pt x="5066" y="2637"/>
                </a:lnTo>
                <a:lnTo>
                  <a:pt x="5034" y="2637"/>
                </a:lnTo>
                <a:lnTo>
                  <a:pt x="5004" y="2625"/>
                </a:lnTo>
                <a:lnTo>
                  <a:pt x="4978" y="2624"/>
                </a:lnTo>
                <a:lnTo>
                  <a:pt x="4951" y="2638"/>
                </a:lnTo>
                <a:lnTo>
                  <a:pt x="4931" y="2668"/>
                </a:lnTo>
                <a:lnTo>
                  <a:pt x="4930" y="2668"/>
                </a:lnTo>
                <a:lnTo>
                  <a:pt x="4930" y="2668"/>
                </a:lnTo>
                <a:lnTo>
                  <a:pt x="4891" y="2667"/>
                </a:lnTo>
                <a:lnTo>
                  <a:pt x="4866" y="2674"/>
                </a:lnTo>
                <a:lnTo>
                  <a:pt x="4866" y="2672"/>
                </a:lnTo>
                <a:lnTo>
                  <a:pt x="4865" y="2674"/>
                </a:lnTo>
                <a:lnTo>
                  <a:pt x="4852" y="2664"/>
                </a:lnTo>
                <a:lnTo>
                  <a:pt x="4850" y="2647"/>
                </a:lnTo>
                <a:lnTo>
                  <a:pt x="4852" y="2631"/>
                </a:lnTo>
                <a:lnTo>
                  <a:pt x="4852" y="2567"/>
                </a:lnTo>
                <a:lnTo>
                  <a:pt x="4835" y="2559"/>
                </a:lnTo>
                <a:lnTo>
                  <a:pt x="4835" y="2526"/>
                </a:lnTo>
                <a:lnTo>
                  <a:pt x="4850" y="2503"/>
                </a:lnTo>
                <a:lnTo>
                  <a:pt x="4852" y="2496"/>
                </a:lnTo>
                <a:lnTo>
                  <a:pt x="4828" y="2478"/>
                </a:lnTo>
                <a:lnTo>
                  <a:pt x="4817" y="2455"/>
                </a:lnTo>
                <a:lnTo>
                  <a:pt x="4796" y="2455"/>
                </a:lnTo>
                <a:lnTo>
                  <a:pt x="4783" y="2474"/>
                </a:lnTo>
                <a:lnTo>
                  <a:pt x="4752" y="2499"/>
                </a:lnTo>
                <a:lnTo>
                  <a:pt x="4725" y="2517"/>
                </a:lnTo>
                <a:lnTo>
                  <a:pt x="4691" y="2539"/>
                </a:lnTo>
                <a:lnTo>
                  <a:pt x="4691" y="2554"/>
                </a:lnTo>
                <a:lnTo>
                  <a:pt x="4680" y="2559"/>
                </a:lnTo>
                <a:lnTo>
                  <a:pt x="4658" y="2591"/>
                </a:lnTo>
                <a:lnTo>
                  <a:pt x="4641" y="2600"/>
                </a:lnTo>
                <a:lnTo>
                  <a:pt x="4621" y="2630"/>
                </a:lnTo>
                <a:lnTo>
                  <a:pt x="4621" y="2629"/>
                </a:lnTo>
                <a:lnTo>
                  <a:pt x="4621" y="2630"/>
                </a:lnTo>
                <a:lnTo>
                  <a:pt x="4621" y="2601"/>
                </a:lnTo>
                <a:lnTo>
                  <a:pt x="4594" y="2601"/>
                </a:lnTo>
                <a:lnTo>
                  <a:pt x="4573" y="2584"/>
                </a:lnTo>
                <a:lnTo>
                  <a:pt x="4575" y="2585"/>
                </a:lnTo>
                <a:lnTo>
                  <a:pt x="4573" y="2584"/>
                </a:lnTo>
                <a:lnTo>
                  <a:pt x="4587" y="2588"/>
                </a:lnTo>
                <a:lnTo>
                  <a:pt x="4608" y="2584"/>
                </a:lnTo>
                <a:lnTo>
                  <a:pt x="4629" y="2576"/>
                </a:lnTo>
                <a:lnTo>
                  <a:pt x="4651" y="2540"/>
                </a:lnTo>
                <a:lnTo>
                  <a:pt x="4668" y="2513"/>
                </a:lnTo>
                <a:lnTo>
                  <a:pt x="4668" y="2513"/>
                </a:lnTo>
                <a:lnTo>
                  <a:pt x="4668" y="2513"/>
                </a:lnTo>
                <a:lnTo>
                  <a:pt x="4686" y="2515"/>
                </a:lnTo>
                <a:lnTo>
                  <a:pt x="4696" y="2498"/>
                </a:lnTo>
                <a:lnTo>
                  <a:pt x="4707" y="2498"/>
                </a:lnTo>
                <a:lnTo>
                  <a:pt x="4722" y="2472"/>
                </a:lnTo>
                <a:lnTo>
                  <a:pt x="4737" y="2456"/>
                </a:lnTo>
                <a:lnTo>
                  <a:pt x="4757" y="2431"/>
                </a:lnTo>
                <a:lnTo>
                  <a:pt x="4770" y="2418"/>
                </a:lnTo>
                <a:lnTo>
                  <a:pt x="4790" y="2402"/>
                </a:lnTo>
                <a:lnTo>
                  <a:pt x="4816" y="2402"/>
                </a:lnTo>
                <a:lnTo>
                  <a:pt x="4843" y="2407"/>
                </a:lnTo>
                <a:lnTo>
                  <a:pt x="4866" y="2419"/>
                </a:lnTo>
                <a:lnTo>
                  <a:pt x="4877" y="2431"/>
                </a:lnTo>
                <a:lnTo>
                  <a:pt x="4914" y="2482"/>
                </a:lnTo>
                <a:lnTo>
                  <a:pt x="4967" y="2517"/>
                </a:lnTo>
                <a:lnTo>
                  <a:pt x="4994" y="2534"/>
                </a:lnTo>
                <a:lnTo>
                  <a:pt x="5022" y="2540"/>
                </a:lnTo>
                <a:lnTo>
                  <a:pt x="5056" y="2532"/>
                </a:lnTo>
                <a:lnTo>
                  <a:pt x="5077" y="2526"/>
                </a:lnTo>
                <a:lnTo>
                  <a:pt x="5079" y="2526"/>
                </a:lnTo>
                <a:lnTo>
                  <a:pt x="5079" y="2526"/>
                </a:lnTo>
                <a:lnTo>
                  <a:pt x="5096" y="2532"/>
                </a:lnTo>
                <a:lnTo>
                  <a:pt x="5133" y="2532"/>
                </a:lnTo>
                <a:lnTo>
                  <a:pt x="5253" y="2539"/>
                </a:lnTo>
                <a:lnTo>
                  <a:pt x="5257" y="2503"/>
                </a:lnTo>
                <a:lnTo>
                  <a:pt x="5273" y="2492"/>
                </a:lnTo>
                <a:lnTo>
                  <a:pt x="5274" y="2492"/>
                </a:lnTo>
                <a:lnTo>
                  <a:pt x="5274" y="2492"/>
                </a:lnTo>
                <a:lnTo>
                  <a:pt x="5304" y="2493"/>
                </a:lnTo>
                <a:lnTo>
                  <a:pt x="5331" y="2506"/>
                </a:lnTo>
                <a:lnTo>
                  <a:pt x="5340" y="2493"/>
                </a:lnTo>
                <a:lnTo>
                  <a:pt x="5344" y="2478"/>
                </a:lnTo>
                <a:lnTo>
                  <a:pt x="5351" y="2465"/>
                </a:lnTo>
                <a:lnTo>
                  <a:pt x="5377" y="2435"/>
                </a:lnTo>
                <a:lnTo>
                  <a:pt x="5402" y="2422"/>
                </a:lnTo>
                <a:lnTo>
                  <a:pt x="5431" y="2418"/>
                </a:lnTo>
                <a:lnTo>
                  <a:pt x="5456" y="2398"/>
                </a:lnTo>
                <a:lnTo>
                  <a:pt x="5469" y="2394"/>
                </a:lnTo>
                <a:lnTo>
                  <a:pt x="5479" y="2386"/>
                </a:lnTo>
                <a:lnTo>
                  <a:pt x="5506" y="2368"/>
                </a:lnTo>
                <a:lnTo>
                  <a:pt x="5559" y="2316"/>
                </a:lnTo>
                <a:lnTo>
                  <a:pt x="5576" y="2309"/>
                </a:lnTo>
                <a:lnTo>
                  <a:pt x="5601" y="2288"/>
                </a:lnTo>
                <a:lnTo>
                  <a:pt x="5649" y="2241"/>
                </a:lnTo>
                <a:lnTo>
                  <a:pt x="5688" y="2191"/>
                </a:lnTo>
                <a:lnTo>
                  <a:pt x="5709" y="2141"/>
                </a:lnTo>
                <a:lnTo>
                  <a:pt x="5712" y="2096"/>
                </a:lnTo>
                <a:lnTo>
                  <a:pt x="5721" y="2080"/>
                </a:lnTo>
                <a:lnTo>
                  <a:pt x="5721" y="2063"/>
                </a:lnTo>
                <a:lnTo>
                  <a:pt x="5732" y="2046"/>
                </a:lnTo>
                <a:lnTo>
                  <a:pt x="5732" y="2046"/>
                </a:lnTo>
                <a:lnTo>
                  <a:pt x="5732" y="2046"/>
                </a:lnTo>
                <a:lnTo>
                  <a:pt x="5744" y="2060"/>
                </a:lnTo>
                <a:lnTo>
                  <a:pt x="5752" y="2060"/>
                </a:lnTo>
                <a:lnTo>
                  <a:pt x="5766" y="2042"/>
                </a:lnTo>
                <a:lnTo>
                  <a:pt x="5790" y="2026"/>
                </a:lnTo>
                <a:lnTo>
                  <a:pt x="5791" y="2026"/>
                </a:lnTo>
                <a:lnTo>
                  <a:pt x="5791" y="2026"/>
                </a:lnTo>
                <a:lnTo>
                  <a:pt x="5802" y="2028"/>
                </a:lnTo>
                <a:lnTo>
                  <a:pt x="5830" y="2028"/>
                </a:lnTo>
                <a:lnTo>
                  <a:pt x="5847" y="2019"/>
                </a:lnTo>
                <a:lnTo>
                  <a:pt x="5844" y="2005"/>
                </a:lnTo>
                <a:lnTo>
                  <a:pt x="5857" y="1993"/>
                </a:lnTo>
                <a:lnTo>
                  <a:pt x="5873" y="1993"/>
                </a:lnTo>
                <a:lnTo>
                  <a:pt x="5885" y="1981"/>
                </a:lnTo>
                <a:lnTo>
                  <a:pt x="5874" y="1968"/>
                </a:lnTo>
                <a:lnTo>
                  <a:pt x="5874" y="1954"/>
                </a:lnTo>
                <a:lnTo>
                  <a:pt x="5897" y="1935"/>
                </a:lnTo>
                <a:lnTo>
                  <a:pt x="5897" y="1935"/>
                </a:lnTo>
                <a:lnTo>
                  <a:pt x="5897" y="1935"/>
                </a:lnTo>
                <a:lnTo>
                  <a:pt x="5918" y="1941"/>
                </a:lnTo>
                <a:lnTo>
                  <a:pt x="5939" y="1968"/>
                </a:lnTo>
                <a:lnTo>
                  <a:pt x="5963" y="1902"/>
                </a:lnTo>
                <a:lnTo>
                  <a:pt x="5948" y="1887"/>
                </a:lnTo>
                <a:lnTo>
                  <a:pt x="5881" y="1873"/>
                </a:lnTo>
                <a:lnTo>
                  <a:pt x="5853" y="1900"/>
                </a:lnTo>
                <a:lnTo>
                  <a:pt x="5830" y="1907"/>
                </a:lnTo>
                <a:lnTo>
                  <a:pt x="5830" y="1907"/>
                </a:lnTo>
                <a:lnTo>
                  <a:pt x="5830" y="1907"/>
                </a:lnTo>
                <a:lnTo>
                  <a:pt x="5810" y="1896"/>
                </a:lnTo>
                <a:lnTo>
                  <a:pt x="5812" y="1854"/>
                </a:lnTo>
                <a:lnTo>
                  <a:pt x="5820" y="1822"/>
                </a:lnTo>
                <a:lnTo>
                  <a:pt x="5837" y="1786"/>
                </a:lnTo>
                <a:lnTo>
                  <a:pt x="5843" y="1749"/>
                </a:lnTo>
                <a:lnTo>
                  <a:pt x="5820" y="1722"/>
                </a:lnTo>
                <a:lnTo>
                  <a:pt x="5781" y="1708"/>
                </a:lnTo>
                <a:lnTo>
                  <a:pt x="5786" y="1681"/>
                </a:lnTo>
                <a:lnTo>
                  <a:pt x="5801" y="1675"/>
                </a:lnTo>
                <a:lnTo>
                  <a:pt x="5843" y="1644"/>
                </a:lnTo>
                <a:lnTo>
                  <a:pt x="5837" y="1621"/>
                </a:lnTo>
                <a:lnTo>
                  <a:pt x="5797" y="1603"/>
                </a:lnTo>
                <a:lnTo>
                  <a:pt x="5808" y="1577"/>
                </a:lnTo>
                <a:lnTo>
                  <a:pt x="5807" y="1553"/>
                </a:lnTo>
                <a:lnTo>
                  <a:pt x="5802" y="1530"/>
                </a:lnTo>
                <a:lnTo>
                  <a:pt x="5786" y="1499"/>
                </a:lnTo>
                <a:lnTo>
                  <a:pt x="5749" y="1471"/>
                </a:lnTo>
                <a:lnTo>
                  <a:pt x="5739" y="1460"/>
                </a:lnTo>
                <a:lnTo>
                  <a:pt x="5754" y="1425"/>
                </a:lnTo>
                <a:lnTo>
                  <a:pt x="5754" y="1383"/>
                </a:lnTo>
                <a:lnTo>
                  <a:pt x="5748" y="1309"/>
                </a:lnTo>
                <a:lnTo>
                  <a:pt x="5764" y="1281"/>
                </a:lnTo>
                <a:lnTo>
                  <a:pt x="5801" y="1255"/>
                </a:lnTo>
                <a:lnTo>
                  <a:pt x="5799" y="1243"/>
                </a:lnTo>
                <a:lnTo>
                  <a:pt x="5777" y="1202"/>
                </a:lnTo>
                <a:lnTo>
                  <a:pt x="5752" y="1181"/>
                </a:lnTo>
                <a:lnTo>
                  <a:pt x="5703" y="1155"/>
                </a:lnTo>
                <a:lnTo>
                  <a:pt x="5676" y="1128"/>
                </a:lnTo>
                <a:lnTo>
                  <a:pt x="5653" y="1109"/>
                </a:lnTo>
                <a:lnTo>
                  <a:pt x="5632" y="1085"/>
                </a:lnTo>
                <a:lnTo>
                  <a:pt x="5628" y="1077"/>
                </a:lnTo>
                <a:lnTo>
                  <a:pt x="5608" y="1065"/>
                </a:lnTo>
                <a:lnTo>
                  <a:pt x="5588" y="1048"/>
                </a:lnTo>
                <a:lnTo>
                  <a:pt x="5575" y="1037"/>
                </a:lnTo>
                <a:lnTo>
                  <a:pt x="5562" y="1010"/>
                </a:lnTo>
                <a:lnTo>
                  <a:pt x="5537" y="987"/>
                </a:lnTo>
                <a:lnTo>
                  <a:pt x="5517" y="973"/>
                </a:lnTo>
                <a:lnTo>
                  <a:pt x="5509" y="963"/>
                </a:lnTo>
                <a:lnTo>
                  <a:pt x="5504" y="957"/>
                </a:lnTo>
                <a:lnTo>
                  <a:pt x="5496" y="925"/>
                </a:lnTo>
                <a:lnTo>
                  <a:pt x="5479" y="919"/>
                </a:lnTo>
                <a:lnTo>
                  <a:pt x="5455" y="926"/>
                </a:lnTo>
                <a:lnTo>
                  <a:pt x="5427" y="970"/>
                </a:lnTo>
                <a:lnTo>
                  <a:pt x="5403" y="1014"/>
                </a:lnTo>
                <a:lnTo>
                  <a:pt x="5388" y="1050"/>
                </a:lnTo>
                <a:lnTo>
                  <a:pt x="5388" y="1085"/>
                </a:lnTo>
                <a:lnTo>
                  <a:pt x="5382" y="1095"/>
                </a:lnTo>
                <a:lnTo>
                  <a:pt x="5384" y="1097"/>
                </a:lnTo>
                <a:lnTo>
                  <a:pt x="5386" y="1167"/>
                </a:lnTo>
                <a:lnTo>
                  <a:pt x="5381" y="1201"/>
                </a:lnTo>
                <a:lnTo>
                  <a:pt x="5368" y="1229"/>
                </a:lnTo>
                <a:lnTo>
                  <a:pt x="5352" y="1231"/>
                </a:lnTo>
                <a:lnTo>
                  <a:pt x="5352" y="1231"/>
                </a:lnTo>
                <a:lnTo>
                  <a:pt x="5351" y="1231"/>
                </a:lnTo>
                <a:lnTo>
                  <a:pt x="5344" y="1201"/>
                </a:lnTo>
                <a:lnTo>
                  <a:pt x="5358" y="1182"/>
                </a:lnTo>
                <a:lnTo>
                  <a:pt x="5368" y="1167"/>
                </a:lnTo>
                <a:lnTo>
                  <a:pt x="5351" y="1153"/>
                </a:lnTo>
                <a:lnTo>
                  <a:pt x="5331" y="1148"/>
                </a:lnTo>
                <a:lnTo>
                  <a:pt x="5315" y="1153"/>
                </a:lnTo>
                <a:lnTo>
                  <a:pt x="5285" y="1169"/>
                </a:lnTo>
                <a:lnTo>
                  <a:pt x="5269" y="1188"/>
                </a:lnTo>
                <a:lnTo>
                  <a:pt x="5254" y="1222"/>
                </a:lnTo>
                <a:lnTo>
                  <a:pt x="5263" y="1252"/>
                </a:lnTo>
                <a:lnTo>
                  <a:pt x="5238" y="1272"/>
                </a:lnTo>
                <a:lnTo>
                  <a:pt x="5201" y="1291"/>
                </a:lnTo>
                <a:lnTo>
                  <a:pt x="5171" y="1317"/>
                </a:lnTo>
                <a:lnTo>
                  <a:pt x="5145" y="1343"/>
                </a:lnTo>
                <a:lnTo>
                  <a:pt x="5122" y="1349"/>
                </a:lnTo>
                <a:lnTo>
                  <a:pt x="5122" y="1349"/>
                </a:lnTo>
                <a:lnTo>
                  <a:pt x="5122" y="1349"/>
                </a:lnTo>
                <a:lnTo>
                  <a:pt x="5103" y="1333"/>
                </a:lnTo>
                <a:lnTo>
                  <a:pt x="5068" y="1333"/>
                </a:lnTo>
                <a:lnTo>
                  <a:pt x="5038" y="1345"/>
                </a:lnTo>
                <a:lnTo>
                  <a:pt x="5043" y="1355"/>
                </a:lnTo>
                <a:lnTo>
                  <a:pt x="5085" y="1365"/>
                </a:lnTo>
                <a:lnTo>
                  <a:pt x="5100" y="1379"/>
                </a:lnTo>
                <a:lnTo>
                  <a:pt x="5110" y="1409"/>
                </a:lnTo>
                <a:lnTo>
                  <a:pt x="5101" y="1442"/>
                </a:lnTo>
                <a:lnTo>
                  <a:pt x="5076" y="1486"/>
                </a:lnTo>
                <a:lnTo>
                  <a:pt x="5064" y="1499"/>
                </a:lnTo>
                <a:lnTo>
                  <a:pt x="5064" y="1498"/>
                </a:lnTo>
                <a:lnTo>
                  <a:pt x="5063" y="1499"/>
                </a:lnTo>
                <a:lnTo>
                  <a:pt x="5058" y="1483"/>
                </a:lnTo>
                <a:lnTo>
                  <a:pt x="5066" y="1453"/>
                </a:lnTo>
                <a:lnTo>
                  <a:pt x="5080" y="1411"/>
                </a:lnTo>
                <a:lnTo>
                  <a:pt x="5062" y="1386"/>
                </a:lnTo>
                <a:lnTo>
                  <a:pt x="5034" y="1365"/>
                </a:lnTo>
                <a:lnTo>
                  <a:pt x="5023" y="1347"/>
                </a:lnTo>
                <a:lnTo>
                  <a:pt x="5037" y="1324"/>
                </a:lnTo>
                <a:lnTo>
                  <a:pt x="5059" y="1318"/>
                </a:lnTo>
                <a:lnTo>
                  <a:pt x="5100" y="1314"/>
                </a:lnTo>
                <a:lnTo>
                  <a:pt x="5154" y="1289"/>
                </a:lnTo>
                <a:lnTo>
                  <a:pt x="5192" y="1267"/>
                </a:lnTo>
                <a:lnTo>
                  <a:pt x="5227" y="1233"/>
                </a:lnTo>
                <a:lnTo>
                  <a:pt x="5229" y="1200"/>
                </a:lnTo>
                <a:lnTo>
                  <a:pt x="5248" y="1161"/>
                </a:lnTo>
                <a:lnTo>
                  <a:pt x="5285" y="1138"/>
                </a:lnTo>
                <a:lnTo>
                  <a:pt x="5318" y="1123"/>
                </a:lnTo>
                <a:lnTo>
                  <a:pt x="5327" y="1119"/>
                </a:lnTo>
                <a:lnTo>
                  <a:pt x="5344" y="1101"/>
                </a:lnTo>
                <a:lnTo>
                  <a:pt x="5344" y="1070"/>
                </a:lnTo>
                <a:lnTo>
                  <a:pt x="5355" y="1061"/>
                </a:lnTo>
                <a:lnTo>
                  <a:pt x="5358" y="1040"/>
                </a:lnTo>
                <a:lnTo>
                  <a:pt x="5372" y="1011"/>
                </a:lnTo>
                <a:lnTo>
                  <a:pt x="5386" y="1000"/>
                </a:lnTo>
                <a:lnTo>
                  <a:pt x="5424" y="926"/>
                </a:lnTo>
                <a:lnTo>
                  <a:pt x="5399" y="900"/>
                </a:lnTo>
                <a:lnTo>
                  <a:pt x="5368" y="908"/>
                </a:lnTo>
                <a:lnTo>
                  <a:pt x="5340" y="921"/>
                </a:lnTo>
                <a:lnTo>
                  <a:pt x="5293" y="942"/>
                </a:lnTo>
                <a:lnTo>
                  <a:pt x="5248" y="961"/>
                </a:lnTo>
                <a:lnTo>
                  <a:pt x="5201" y="981"/>
                </a:lnTo>
                <a:lnTo>
                  <a:pt x="5200" y="981"/>
                </a:lnTo>
                <a:lnTo>
                  <a:pt x="5200" y="981"/>
                </a:lnTo>
                <a:lnTo>
                  <a:pt x="5159" y="975"/>
                </a:lnTo>
                <a:lnTo>
                  <a:pt x="5132" y="974"/>
                </a:lnTo>
                <a:lnTo>
                  <a:pt x="5128" y="948"/>
                </a:lnTo>
                <a:lnTo>
                  <a:pt x="5143" y="915"/>
                </a:lnTo>
                <a:lnTo>
                  <a:pt x="5142" y="862"/>
                </a:lnTo>
                <a:lnTo>
                  <a:pt x="5110" y="841"/>
                </a:lnTo>
                <a:lnTo>
                  <a:pt x="5068" y="837"/>
                </a:lnTo>
                <a:lnTo>
                  <a:pt x="5037" y="847"/>
                </a:lnTo>
                <a:lnTo>
                  <a:pt x="4989" y="858"/>
                </a:lnTo>
                <a:lnTo>
                  <a:pt x="4944" y="864"/>
                </a:lnTo>
                <a:lnTo>
                  <a:pt x="4905" y="875"/>
                </a:lnTo>
                <a:lnTo>
                  <a:pt x="4850" y="880"/>
                </a:lnTo>
                <a:lnTo>
                  <a:pt x="4796" y="899"/>
                </a:lnTo>
                <a:lnTo>
                  <a:pt x="4758" y="901"/>
                </a:lnTo>
                <a:lnTo>
                  <a:pt x="4712" y="912"/>
                </a:lnTo>
                <a:lnTo>
                  <a:pt x="4662" y="928"/>
                </a:lnTo>
                <a:lnTo>
                  <a:pt x="4616" y="965"/>
                </a:lnTo>
                <a:lnTo>
                  <a:pt x="4573" y="1008"/>
                </a:lnTo>
                <a:lnTo>
                  <a:pt x="4539" y="1047"/>
                </a:lnTo>
                <a:lnTo>
                  <a:pt x="4472" y="1076"/>
                </a:lnTo>
                <a:lnTo>
                  <a:pt x="4459" y="1082"/>
                </a:lnTo>
                <a:lnTo>
                  <a:pt x="4341" y="1177"/>
                </a:lnTo>
                <a:lnTo>
                  <a:pt x="4341" y="1218"/>
                </a:lnTo>
                <a:lnTo>
                  <a:pt x="4328" y="1219"/>
                </a:lnTo>
                <a:lnTo>
                  <a:pt x="4327" y="1219"/>
                </a:lnTo>
                <a:lnTo>
                  <a:pt x="4327" y="1219"/>
                </a:lnTo>
                <a:lnTo>
                  <a:pt x="4324" y="1217"/>
                </a:lnTo>
                <a:lnTo>
                  <a:pt x="4302" y="1231"/>
                </a:lnTo>
                <a:lnTo>
                  <a:pt x="4294" y="1238"/>
                </a:lnTo>
                <a:lnTo>
                  <a:pt x="4276" y="1256"/>
                </a:lnTo>
                <a:lnTo>
                  <a:pt x="4249" y="1297"/>
                </a:lnTo>
                <a:lnTo>
                  <a:pt x="4213" y="1321"/>
                </a:lnTo>
                <a:lnTo>
                  <a:pt x="4185" y="1336"/>
                </a:lnTo>
                <a:lnTo>
                  <a:pt x="4166" y="1355"/>
                </a:lnTo>
                <a:lnTo>
                  <a:pt x="4135" y="1382"/>
                </a:lnTo>
                <a:lnTo>
                  <a:pt x="4118" y="1399"/>
                </a:lnTo>
                <a:lnTo>
                  <a:pt x="4083" y="1428"/>
                </a:lnTo>
                <a:lnTo>
                  <a:pt x="4050" y="1461"/>
                </a:lnTo>
                <a:lnTo>
                  <a:pt x="4007" y="1504"/>
                </a:lnTo>
                <a:lnTo>
                  <a:pt x="3966" y="1539"/>
                </a:lnTo>
                <a:lnTo>
                  <a:pt x="3907" y="1588"/>
                </a:lnTo>
                <a:lnTo>
                  <a:pt x="3875" y="1599"/>
                </a:lnTo>
                <a:lnTo>
                  <a:pt x="3799" y="1627"/>
                </a:lnTo>
                <a:lnTo>
                  <a:pt x="3770" y="1640"/>
                </a:lnTo>
                <a:lnTo>
                  <a:pt x="3734" y="1647"/>
                </a:lnTo>
                <a:lnTo>
                  <a:pt x="3717" y="1647"/>
                </a:lnTo>
                <a:lnTo>
                  <a:pt x="3699" y="1631"/>
                </a:lnTo>
                <a:lnTo>
                  <a:pt x="3658" y="1630"/>
                </a:lnTo>
                <a:lnTo>
                  <a:pt x="3631" y="1642"/>
                </a:lnTo>
                <a:lnTo>
                  <a:pt x="3580" y="1668"/>
                </a:lnTo>
                <a:lnTo>
                  <a:pt x="3528" y="1704"/>
                </a:lnTo>
                <a:lnTo>
                  <a:pt x="3534" y="1770"/>
                </a:lnTo>
                <a:lnTo>
                  <a:pt x="3515" y="1776"/>
                </a:lnTo>
                <a:lnTo>
                  <a:pt x="3515" y="1776"/>
                </a:lnTo>
                <a:lnTo>
                  <a:pt x="3515" y="1776"/>
                </a:lnTo>
                <a:lnTo>
                  <a:pt x="3485" y="1749"/>
                </a:lnTo>
                <a:lnTo>
                  <a:pt x="3472" y="1738"/>
                </a:lnTo>
                <a:lnTo>
                  <a:pt x="3410" y="1735"/>
                </a:lnTo>
                <a:lnTo>
                  <a:pt x="3377" y="1771"/>
                </a:lnTo>
                <a:lnTo>
                  <a:pt x="3358" y="1789"/>
                </a:lnTo>
                <a:lnTo>
                  <a:pt x="3330" y="1807"/>
                </a:lnTo>
                <a:lnTo>
                  <a:pt x="3287" y="1837"/>
                </a:lnTo>
                <a:lnTo>
                  <a:pt x="3233" y="1840"/>
                </a:lnTo>
                <a:lnTo>
                  <a:pt x="3233" y="1840"/>
                </a:lnTo>
                <a:lnTo>
                  <a:pt x="3231" y="1840"/>
                </a:lnTo>
                <a:lnTo>
                  <a:pt x="3216" y="1830"/>
                </a:lnTo>
                <a:lnTo>
                  <a:pt x="3198" y="1821"/>
                </a:lnTo>
                <a:lnTo>
                  <a:pt x="3171" y="1822"/>
                </a:lnTo>
                <a:lnTo>
                  <a:pt x="3138" y="1848"/>
                </a:lnTo>
                <a:lnTo>
                  <a:pt x="3117" y="1883"/>
                </a:lnTo>
                <a:lnTo>
                  <a:pt x="3113" y="1929"/>
                </a:lnTo>
                <a:lnTo>
                  <a:pt x="3117" y="1953"/>
                </a:lnTo>
                <a:lnTo>
                  <a:pt x="3077" y="1980"/>
                </a:lnTo>
                <a:lnTo>
                  <a:pt x="3077" y="1980"/>
                </a:lnTo>
                <a:lnTo>
                  <a:pt x="3037" y="1978"/>
                </a:lnTo>
                <a:lnTo>
                  <a:pt x="3011" y="2003"/>
                </a:lnTo>
                <a:lnTo>
                  <a:pt x="3007" y="2030"/>
                </a:lnTo>
                <a:lnTo>
                  <a:pt x="2999" y="2039"/>
                </a:lnTo>
                <a:lnTo>
                  <a:pt x="2990" y="2089"/>
                </a:lnTo>
                <a:lnTo>
                  <a:pt x="2982" y="2117"/>
                </a:lnTo>
                <a:lnTo>
                  <a:pt x="2973" y="2142"/>
                </a:lnTo>
                <a:lnTo>
                  <a:pt x="3007" y="2197"/>
                </a:lnTo>
                <a:lnTo>
                  <a:pt x="3044" y="2201"/>
                </a:lnTo>
                <a:lnTo>
                  <a:pt x="3039" y="2242"/>
                </a:lnTo>
                <a:lnTo>
                  <a:pt x="3037" y="2242"/>
                </a:lnTo>
                <a:lnTo>
                  <a:pt x="3037" y="2242"/>
                </a:lnTo>
                <a:lnTo>
                  <a:pt x="3008" y="2222"/>
                </a:lnTo>
                <a:lnTo>
                  <a:pt x="2983" y="2225"/>
                </a:lnTo>
                <a:lnTo>
                  <a:pt x="2939" y="2254"/>
                </a:lnTo>
                <a:lnTo>
                  <a:pt x="2941" y="2275"/>
                </a:lnTo>
                <a:lnTo>
                  <a:pt x="2953" y="2276"/>
                </a:lnTo>
                <a:lnTo>
                  <a:pt x="2968" y="2278"/>
                </a:lnTo>
                <a:lnTo>
                  <a:pt x="2953" y="2309"/>
                </a:lnTo>
                <a:lnTo>
                  <a:pt x="2931" y="2325"/>
                </a:lnTo>
                <a:lnTo>
                  <a:pt x="2917" y="2338"/>
                </a:lnTo>
                <a:lnTo>
                  <a:pt x="2898" y="2385"/>
                </a:lnTo>
                <a:lnTo>
                  <a:pt x="2895" y="2435"/>
                </a:lnTo>
                <a:lnTo>
                  <a:pt x="2906" y="2451"/>
                </a:lnTo>
                <a:lnTo>
                  <a:pt x="2909" y="2464"/>
                </a:lnTo>
                <a:lnTo>
                  <a:pt x="2916" y="2469"/>
                </a:lnTo>
                <a:lnTo>
                  <a:pt x="2939" y="2481"/>
                </a:lnTo>
                <a:lnTo>
                  <a:pt x="2921" y="2498"/>
                </a:lnTo>
                <a:lnTo>
                  <a:pt x="2902" y="2501"/>
                </a:lnTo>
                <a:lnTo>
                  <a:pt x="2902" y="2501"/>
                </a:lnTo>
                <a:lnTo>
                  <a:pt x="2900" y="2501"/>
                </a:lnTo>
                <a:lnTo>
                  <a:pt x="2888" y="2498"/>
                </a:lnTo>
                <a:lnTo>
                  <a:pt x="2857" y="2509"/>
                </a:lnTo>
                <a:lnTo>
                  <a:pt x="2847" y="2511"/>
                </a:lnTo>
                <a:lnTo>
                  <a:pt x="2837" y="2531"/>
                </a:lnTo>
                <a:lnTo>
                  <a:pt x="2841" y="2550"/>
                </a:lnTo>
                <a:lnTo>
                  <a:pt x="2847" y="2564"/>
                </a:lnTo>
                <a:lnTo>
                  <a:pt x="2858" y="2591"/>
                </a:lnTo>
                <a:lnTo>
                  <a:pt x="2851" y="2606"/>
                </a:lnTo>
                <a:lnTo>
                  <a:pt x="2845" y="2628"/>
                </a:lnTo>
                <a:lnTo>
                  <a:pt x="2817" y="2631"/>
                </a:lnTo>
                <a:lnTo>
                  <a:pt x="2796" y="2642"/>
                </a:lnTo>
                <a:lnTo>
                  <a:pt x="2770" y="2663"/>
                </a:lnTo>
                <a:lnTo>
                  <a:pt x="2752" y="2683"/>
                </a:lnTo>
                <a:lnTo>
                  <a:pt x="2752" y="2713"/>
                </a:lnTo>
                <a:lnTo>
                  <a:pt x="2746" y="2736"/>
                </a:lnTo>
                <a:lnTo>
                  <a:pt x="2730" y="2746"/>
                </a:lnTo>
                <a:lnTo>
                  <a:pt x="2730" y="2745"/>
                </a:lnTo>
                <a:lnTo>
                  <a:pt x="2730" y="2746"/>
                </a:lnTo>
                <a:lnTo>
                  <a:pt x="2722" y="2736"/>
                </a:lnTo>
                <a:lnTo>
                  <a:pt x="2713" y="2720"/>
                </a:lnTo>
                <a:lnTo>
                  <a:pt x="2713" y="2704"/>
                </a:lnTo>
                <a:lnTo>
                  <a:pt x="2700" y="2692"/>
                </a:lnTo>
                <a:lnTo>
                  <a:pt x="2675" y="2688"/>
                </a:lnTo>
                <a:lnTo>
                  <a:pt x="2659" y="2693"/>
                </a:lnTo>
                <a:lnTo>
                  <a:pt x="2632" y="2703"/>
                </a:lnTo>
                <a:lnTo>
                  <a:pt x="2614" y="2717"/>
                </a:lnTo>
                <a:lnTo>
                  <a:pt x="2601" y="2748"/>
                </a:lnTo>
                <a:lnTo>
                  <a:pt x="2598" y="2770"/>
                </a:lnTo>
                <a:lnTo>
                  <a:pt x="2591" y="2783"/>
                </a:lnTo>
                <a:lnTo>
                  <a:pt x="2597" y="2798"/>
                </a:lnTo>
                <a:lnTo>
                  <a:pt x="2580" y="2815"/>
                </a:lnTo>
                <a:lnTo>
                  <a:pt x="2565" y="2841"/>
                </a:lnTo>
                <a:lnTo>
                  <a:pt x="2565" y="2841"/>
                </a:lnTo>
                <a:lnTo>
                  <a:pt x="2565" y="2841"/>
                </a:lnTo>
                <a:lnTo>
                  <a:pt x="2535" y="2839"/>
                </a:lnTo>
                <a:lnTo>
                  <a:pt x="2510" y="2851"/>
                </a:lnTo>
                <a:lnTo>
                  <a:pt x="2514" y="2893"/>
                </a:lnTo>
                <a:lnTo>
                  <a:pt x="2524" y="2906"/>
                </a:lnTo>
                <a:lnTo>
                  <a:pt x="2526" y="2938"/>
                </a:lnTo>
                <a:lnTo>
                  <a:pt x="2529" y="2959"/>
                </a:lnTo>
                <a:lnTo>
                  <a:pt x="2533" y="2977"/>
                </a:lnTo>
                <a:lnTo>
                  <a:pt x="2531" y="2996"/>
                </a:lnTo>
                <a:lnTo>
                  <a:pt x="2529" y="3018"/>
                </a:lnTo>
                <a:lnTo>
                  <a:pt x="2511" y="3060"/>
                </a:lnTo>
                <a:lnTo>
                  <a:pt x="2511" y="3068"/>
                </a:lnTo>
                <a:lnTo>
                  <a:pt x="2493" y="3092"/>
                </a:lnTo>
                <a:lnTo>
                  <a:pt x="2494" y="3121"/>
                </a:lnTo>
                <a:lnTo>
                  <a:pt x="2499" y="3134"/>
                </a:lnTo>
                <a:lnTo>
                  <a:pt x="2496" y="3147"/>
                </a:lnTo>
                <a:lnTo>
                  <a:pt x="2502" y="3170"/>
                </a:lnTo>
                <a:lnTo>
                  <a:pt x="2518" y="3196"/>
                </a:lnTo>
                <a:lnTo>
                  <a:pt x="2515" y="3216"/>
                </a:lnTo>
                <a:lnTo>
                  <a:pt x="2507" y="3246"/>
                </a:lnTo>
                <a:lnTo>
                  <a:pt x="2507" y="3273"/>
                </a:lnTo>
                <a:lnTo>
                  <a:pt x="2500" y="3295"/>
                </a:lnTo>
                <a:lnTo>
                  <a:pt x="2498" y="3314"/>
                </a:lnTo>
                <a:lnTo>
                  <a:pt x="2495" y="3332"/>
                </a:lnTo>
                <a:lnTo>
                  <a:pt x="2494" y="3337"/>
                </a:lnTo>
                <a:lnTo>
                  <a:pt x="2496" y="3345"/>
                </a:lnTo>
                <a:lnTo>
                  <a:pt x="2510" y="3372"/>
                </a:lnTo>
                <a:lnTo>
                  <a:pt x="2511" y="3406"/>
                </a:lnTo>
                <a:lnTo>
                  <a:pt x="2494" y="3429"/>
                </a:lnTo>
                <a:lnTo>
                  <a:pt x="2486" y="3452"/>
                </a:lnTo>
                <a:lnTo>
                  <a:pt x="2475" y="3455"/>
                </a:lnTo>
                <a:lnTo>
                  <a:pt x="2460" y="3472"/>
                </a:lnTo>
                <a:lnTo>
                  <a:pt x="2458" y="3488"/>
                </a:lnTo>
                <a:lnTo>
                  <a:pt x="2448" y="3509"/>
                </a:lnTo>
                <a:lnTo>
                  <a:pt x="2444" y="3558"/>
                </a:lnTo>
                <a:lnTo>
                  <a:pt x="2436" y="3567"/>
                </a:lnTo>
                <a:lnTo>
                  <a:pt x="2436" y="3578"/>
                </a:lnTo>
                <a:lnTo>
                  <a:pt x="2427" y="3599"/>
                </a:lnTo>
                <a:lnTo>
                  <a:pt x="2408" y="3615"/>
                </a:lnTo>
                <a:lnTo>
                  <a:pt x="2386" y="3630"/>
                </a:lnTo>
                <a:lnTo>
                  <a:pt x="2375" y="3649"/>
                </a:lnTo>
                <a:lnTo>
                  <a:pt x="2374" y="3661"/>
                </a:lnTo>
                <a:lnTo>
                  <a:pt x="2367" y="3665"/>
                </a:lnTo>
                <a:lnTo>
                  <a:pt x="2367" y="3678"/>
                </a:lnTo>
                <a:lnTo>
                  <a:pt x="2361" y="3696"/>
                </a:lnTo>
                <a:lnTo>
                  <a:pt x="2343" y="3711"/>
                </a:lnTo>
                <a:lnTo>
                  <a:pt x="2324" y="3722"/>
                </a:lnTo>
                <a:lnTo>
                  <a:pt x="2310" y="3731"/>
                </a:lnTo>
                <a:lnTo>
                  <a:pt x="2306" y="3736"/>
                </a:lnTo>
                <a:lnTo>
                  <a:pt x="2289" y="3762"/>
                </a:lnTo>
                <a:lnTo>
                  <a:pt x="2262" y="3795"/>
                </a:lnTo>
                <a:lnTo>
                  <a:pt x="2260" y="3819"/>
                </a:lnTo>
                <a:lnTo>
                  <a:pt x="2277" y="3831"/>
                </a:lnTo>
                <a:lnTo>
                  <a:pt x="2258" y="3890"/>
                </a:lnTo>
                <a:lnTo>
                  <a:pt x="2229" y="3963"/>
                </a:lnTo>
                <a:lnTo>
                  <a:pt x="2210" y="3975"/>
                </a:lnTo>
                <a:lnTo>
                  <a:pt x="2182" y="4013"/>
                </a:lnTo>
                <a:lnTo>
                  <a:pt x="2169" y="4050"/>
                </a:lnTo>
                <a:lnTo>
                  <a:pt x="2171" y="4080"/>
                </a:lnTo>
                <a:lnTo>
                  <a:pt x="2143" y="4131"/>
                </a:lnTo>
                <a:lnTo>
                  <a:pt x="2105" y="4183"/>
                </a:lnTo>
                <a:lnTo>
                  <a:pt x="2076" y="4197"/>
                </a:lnTo>
                <a:lnTo>
                  <a:pt x="2069" y="4220"/>
                </a:lnTo>
                <a:lnTo>
                  <a:pt x="2090" y="4260"/>
                </a:lnTo>
                <a:lnTo>
                  <a:pt x="2072" y="4264"/>
                </a:lnTo>
                <a:lnTo>
                  <a:pt x="2072" y="4264"/>
                </a:lnTo>
                <a:lnTo>
                  <a:pt x="2072" y="4264"/>
                </a:lnTo>
                <a:lnTo>
                  <a:pt x="2047" y="4234"/>
                </a:lnTo>
                <a:lnTo>
                  <a:pt x="2012" y="4214"/>
                </a:lnTo>
                <a:lnTo>
                  <a:pt x="1983" y="4216"/>
                </a:lnTo>
                <a:lnTo>
                  <a:pt x="1978" y="4230"/>
                </a:lnTo>
                <a:lnTo>
                  <a:pt x="2010" y="4245"/>
                </a:lnTo>
                <a:lnTo>
                  <a:pt x="1998" y="4257"/>
                </a:lnTo>
                <a:lnTo>
                  <a:pt x="1938" y="4278"/>
                </a:lnTo>
                <a:lnTo>
                  <a:pt x="1920" y="4297"/>
                </a:lnTo>
                <a:lnTo>
                  <a:pt x="1923" y="4331"/>
                </a:lnTo>
                <a:lnTo>
                  <a:pt x="1934" y="4352"/>
                </a:lnTo>
                <a:lnTo>
                  <a:pt x="1933" y="4352"/>
                </a:lnTo>
                <a:lnTo>
                  <a:pt x="1913" y="4393"/>
                </a:lnTo>
                <a:lnTo>
                  <a:pt x="1775" y="4647"/>
                </a:lnTo>
                <a:lnTo>
                  <a:pt x="1768" y="4660"/>
                </a:lnTo>
                <a:lnTo>
                  <a:pt x="1747" y="4690"/>
                </a:lnTo>
                <a:lnTo>
                  <a:pt x="1733" y="4723"/>
                </a:lnTo>
                <a:lnTo>
                  <a:pt x="1715" y="4752"/>
                </a:lnTo>
                <a:lnTo>
                  <a:pt x="1706" y="4772"/>
                </a:lnTo>
                <a:lnTo>
                  <a:pt x="1694" y="4788"/>
                </a:lnTo>
                <a:lnTo>
                  <a:pt x="1685" y="4806"/>
                </a:lnTo>
                <a:lnTo>
                  <a:pt x="1678" y="4822"/>
                </a:lnTo>
                <a:lnTo>
                  <a:pt x="1665" y="4842"/>
                </a:lnTo>
                <a:lnTo>
                  <a:pt x="1649" y="4856"/>
                </a:lnTo>
                <a:lnTo>
                  <a:pt x="1631" y="4875"/>
                </a:lnTo>
                <a:lnTo>
                  <a:pt x="1605" y="4896"/>
                </a:lnTo>
                <a:lnTo>
                  <a:pt x="1557" y="4944"/>
                </a:lnTo>
                <a:lnTo>
                  <a:pt x="1536" y="4971"/>
                </a:lnTo>
                <a:lnTo>
                  <a:pt x="1531" y="4991"/>
                </a:lnTo>
                <a:lnTo>
                  <a:pt x="1510" y="5032"/>
                </a:lnTo>
                <a:lnTo>
                  <a:pt x="1503" y="5061"/>
                </a:lnTo>
                <a:lnTo>
                  <a:pt x="1491" y="5103"/>
                </a:lnTo>
                <a:lnTo>
                  <a:pt x="1471" y="5145"/>
                </a:lnTo>
                <a:lnTo>
                  <a:pt x="1459" y="5193"/>
                </a:lnTo>
                <a:lnTo>
                  <a:pt x="1436" y="5240"/>
                </a:lnTo>
                <a:lnTo>
                  <a:pt x="1433" y="5252"/>
                </a:lnTo>
                <a:lnTo>
                  <a:pt x="1428" y="5252"/>
                </a:lnTo>
                <a:lnTo>
                  <a:pt x="1422" y="5239"/>
                </a:lnTo>
                <a:lnTo>
                  <a:pt x="1424" y="5219"/>
                </a:lnTo>
                <a:lnTo>
                  <a:pt x="1409" y="5202"/>
                </a:lnTo>
                <a:lnTo>
                  <a:pt x="1385" y="5196"/>
                </a:lnTo>
                <a:lnTo>
                  <a:pt x="1358" y="5202"/>
                </a:lnTo>
                <a:lnTo>
                  <a:pt x="1327" y="5214"/>
                </a:lnTo>
                <a:lnTo>
                  <a:pt x="1290" y="5242"/>
                </a:lnTo>
                <a:lnTo>
                  <a:pt x="1265" y="5289"/>
                </a:lnTo>
                <a:lnTo>
                  <a:pt x="1254" y="5338"/>
                </a:lnTo>
                <a:lnTo>
                  <a:pt x="1259" y="5391"/>
                </a:lnTo>
                <a:lnTo>
                  <a:pt x="1276" y="5432"/>
                </a:lnTo>
                <a:lnTo>
                  <a:pt x="1308" y="5464"/>
                </a:lnTo>
                <a:lnTo>
                  <a:pt x="1329" y="5465"/>
                </a:lnTo>
                <a:lnTo>
                  <a:pt x="1363" y="5446"/>
                </a:lnTo>
                <a:lnTo>
                  <a:pt x="1363" y="5446"/>
                </a:lnTo>
                <a:lnTo>
                  <a:pt x="1364" y="5446"/>
                </a:lnTo>
                <a:lnTo>
                  <a:pt x="1339" y="5508"/>
                </a:lnTo>
                <a:lnTo>
                  <a:pt x="1327" y="5547"/>
                </a:lnTo>
                <a:lnTo>
                  <a:pt x="1312" y="5559"/>
                </a:lnTo>
                <a:lnTo>
                  <a:pt x="1277" y="5594"/>
                </a:lnTo>
                <a:lnTo>
                  <a:pt x="1271" y="5623"/>
                </a:lnTo>
                <a:lnTo>
                  <a:pt x="1268" y="5636"/>
                </a:lnTo>
                <a:lnTo>
                  <a:pt x="1288" y="5660"/>
                </a:lnTo>
                <a:lnTo>
                  <a:pt x="1269" y="5714"/>
                </a:lnTo>
                <a:lnTo>
                  <a:pt x="1251" y="5767"/>
                </a:lnTo>
                <a:lnTo>
                  <a:pt x="1242" y="5805"/>
                </a:lnTo>
                <a:lnTo>
                  <a:pt x="1223" y="5855"/>
                </a:lnTo>
                <a:lnTo>
                  <a:pt x="1180" y="5902"/>
                </a:lnTo>
                <a:lnTo>
                  <a:pt x="966" y="6525"/>
                </a:lnTo>
                <a:lnTo>
                  <a:pt x="714" y="7236"/>
                </a:lnTo>
                <a:lnTo>
                  <a:pt x="577" y="7582"/>
                </a:lnTo>
                <a:lnTo>
                  <a:pt x="545" y="7630"/>
                </a:lnTo>
                <a:lnTo>
                  <a:pt x="528" y="7695"/>
                </a:lnTo>
                <a:lnTo>
                  <a:pt x="562" y="7777"/>
                </a:lnTo>
                <a:lnTo>
                  <a:pt x="628" y="7901"/>
                </a:lnTo>
                <a:lnTo>
                  <a:pt x="674" y="7984"/>
                </a:lnTo>
                <a:lnTo>
                  <a:pt x="698" y="8022"/>
                </a:lnTo>
                <a:lnTo>
                  <a:pt x="703" y="8033"/>
                </a:lnTo>
                <a:lnTo>
                  <a:pt x="730" y="8074"/>
                </a:lnTo>
                <a:lnTo>
                  <a:pt x="731" y="8107"/>
                </a:lnTo>
                <a:lnTo>
                  <a:pt x="713" y="8112"/>
                </a:lnTo>
                <a:lnTo>
                  <a:pt x="649" y="8178"/>
                </a:lnTo>
                <a:lnTo>
                  <a:pt x="641" y="8170"/>
                </a:lnTo>
                <a:lnTo>
                  <a:pt x="701" y="8109"/>
                </a:lnTo>
                <a:lnTo>
                  <a:pt x="695" y="8104"/>
                </a:lnTo>
                <a:lnTo>
                  <a:pt x="627" y="8165"/>
                </a:lnTo>
                <a:lnTo>
                  <a:pt x="612" y="8319"/>
                </a:lnTo>
                <a:lnTo>
                  <a:pt x="590" y="8384"/>
                </a:lnTo>
                <a:lnTo>
                  <a:pt x="553" y="8480"/>
                </a:lnTo>
                <a:lnTo>
                  <a:pt x="544" y="8503"/>
                </a:lnTo>
                <a:lnTo>
                  <a:pt x="540" y="8507"/>
                </a:lnTo>
                <a:lnTo>
                  <a:pt x="533" y="8511"/>
                </a:lnTo>
                <a:lnTo>
                  <a:pt x="521" y="8509"/>
                </a:lnTo>
                <a:lnTo>
                  <a:pt x="504" y="8505"/>
                </a:lnTo>
                <a:lnTo>
                  <a:pt x="490" y="8500"/>
                </a:lnTo>
                <a:lnTo>
                  <a:pt x="467" y="8495"/>
                </a:lnTo>
                <a:lnTo>
                  <a:pt x="447" y="8490"/>
                </a:lnTo>
                <a:lnTo>
                  <a:pt x="439" y="8487"/>
                </a:lnTo>
                <a:lnTo>
                  <a:pt x="439" y="8479"/>
                </a:lnTo>
                <a:lnTo>
                  <a:pt x="453" y="8475"/>
                </a:lnTo>
                <a:lnTo>
                  <a:pt x="451" y="8457"/>
                </a:lnTo>
                <a:lnTo>
                  <a:pt x="430" y="8457"/>
                </a:lnTo>
                <a:lnTo>
                  <a:pt x="428" y="8470"/>
                </a:lnTo>
                <a:lnTo>
                  <a:pt x="417" y="8475"/>
                </a:lnTo>
                <a:lnTo>
                  <a:pt x="402" y="8475"/>
                </a:lnTo>
                <a:lnTo>
                  <a:pt x="379" y="8468"/>
                </a:lnTo>
                <a:lnTo>
                  <a:pt x="358" y="8462"/>
                </a:lnTo>
                <a:lnTo>
                  <a:pt x="347" y="8454"/>
                </a:lnTo>
                <a:lnTo>
                  <a:pt x="338" y="8458"/>
                </a:lnTo>
                <a:lnTo>
                  <a:pt x="336" y="8462"/>
                </a:lnTo>
                <a:lnTo>
                  <a:pt x="335" y="8471"/>
                </a:lnTo>
                <a:lnTo>
                  <a:pt x="338" y="8478"/>
                </a:lnTo>
                <a:lnTo>
                  <a:pt x="344" y="8487"/>
                </a:lnTo>
                <a:lnTo>
                  <a:pt x="352" y="8496"/>
                </a:lnTo>
                <a:lnTo>
                  <a:pt x="359" y="8501"/>
                </a:lnTo>
                <a:lnTo>
                  <a:pt x="364" y="8504"/>
                </a:lnTo>
                <a:lnTo>
                  <a:pt x="372" y="8504"/>
                </a:lnTo>
                <a:lnTo>
                  <a:pt x="379" y="8505"/>
                </a:lnTo>
                <a:lnTo>
                  <a:pt x="383" y="8505"/>
                </a:lnTo>
                <a:lnTo>
                  <a:pt x="389" y="8505"/>
                </a:lnTo>
                <a:lnTo>
                  <a:pt x="397" y="8509"/>
                </a:lnTo>
                <a:lnTo>
                  <a:pt x="398" y="8517"/>
                </a:lnTo>
                <a:lnTo>
                  <a:pt x="401" y="8533"/>
                </a:lnTo>
                <a:lnTo>
                  <a:pt x="402" y="8552"/>
                </a:lnTo>
                <a:lnTo>
                  <a:pt x="402" y="8570"/>
                </a:lnTo>
                <a:lnTo>
                  <a:pt x="404" y="8585"/>
                </a:lnTo>
                <a:lnTo>
                  <a:pt x="408" y="8596"/>
                </a:lnTo>
                <a:lnTo>
                  <a:pt x="412" y="8604"/>
                </a:lnTo>
                <a:lnTo>
                  <a:pt x="414" y="8610"/>
                </a:lnTo>
                <a:lnTo>
                  <a:pt x="424" y="8615"/>
                </a:lnTo>
                <a:lnTo>
                  <a:pt x="433" y="8619"/>
                </a:lnTo>
                <a:lnTo>
                  <a:pt x="442" y="8619"/>
                </a:lnTo>
                <a:lnTo>
                  <a:pt x="447" y="8620"/>
                </a:lnTo>
                <a:lnTo>
                  <a:pt x="449" y="8623"/>
                </a:lnTo>
                <a:lnTo>
                  <a:pt x="454" y="8628"/>
                </a:lnTo>
                <a:lnTo>
                  <a:pt x="459" y="8637"/>
                </a:lnTo>
                <a:lnTo>
                  <a:pt x="462" y="8644"/>
                </a:lnTo>
                <a:lnTo>
                  <a:pt x="462" y="8652"/>
                </a:lnTo>
                <a:lnTo>
                  <a:pt x="462" y="8665"/>
                </a:lnTo>
                <a:lnTo>
                  <a:pt x="462" y="8684"/>
                </a:lnTo>
                <a:lnTo>
                  <a:pt x="462" y="8705"/>
                </a:lnTo>
                <a:lnTo>
                  <a:pt x="462" y="8728"/>
                </a:lnTo>
                <a:lnTo>
                  <a:pt x="463" y="8748"/>
                </a:lnTo>
                <a:lnTo>
                  <a:pt x="463" y="8763"/>
                </a:lnTo>
                <a:lnTo>
                  <a:pt x="463" y="8769"/>
                </a:lnTo>
                <a:lnTo>
                  <a:pt x="455" y="8793"/>
                </a:lnTo>
                <a:lnTo>
                  <a:pt x="429" y="8817"/>
                </a:lnTo>
                <a:lnTo>
                  <a:pt x="321" y="8817"/>
                </a:lnTo>
                <a:lnTo>
                  <a:pt x="321" y="8781"/>
                </a:lnTo>
                <a:lnTo>
                  <a:pt x="305" y="8779"/>
                </a:lnTo>
                <a:lnTo>
                  <a:pt x="300" y="8814"/>
                </a:lnTo>
                <a:lnTo>
                  <a:pt x="267" y="8816"/>
                </a:lnTo>
                <a:lnTo>
                  <a:pt x="264" y="8800"/>
                </a:lnTo>
                <a:lnTo>
                  <a:pt x="166" y="8800"/>
                </a:lnTo>
                <a:lnTo>
                  <a:pt x="145" y="8783"/>
                </a:lnTo>
                <a:lnTo>
                  <a:pt x="125" y="8800"/>
                </a:lnTo>
                <a:lnTo>
                  <a:pt x="116" y="8818"/>
                </a:lnTo>
                <a:lnTo>
                  <a:pt x="16" y="9081"/>
                </a:lnTo>
                <a:lnTo>
                  <a:pt x="15" y="9089"/>
                </a:lnTo>
                <a:lnTo>
                  <a:pt x="12" y="9102"/>
                </a:lnTo>
                <a:lnTo>
                  <a:pt x="13" y="9107"/>
                </a:lnTo>
                <a:lnTo>
                  <a:pt x="16" y="9114"/>
                </a:lnTo>
                <a:lnTo>
                  <a:pt x="20" y="9119"/>
                </a:lnTo>
                <a:lnTo>
                  <a:pt x="26" y="9123"/>
                </a:lnTo>
                <a:lnTo>
                  <a:pt x="45" y="9130"/>
                </a:lnTo>
                <a:lnTo>
                  <a:pt x="57" y="9132"/>
                </a:lnTo>
                <a:lnTo>
                  <a:pt x="57" y="9123"/>
                </a:lnTo>
                <a:lnTo>
                  <a:pt x="50" y="9120"/>
                </a:lnTo>
                <a:lnTo>
                  <a:pt x="57" y="9098"/>
                </a:lnTo>
                <a:lnTo>
                  <a:pt x="70" y="9079"/>
                </a:lnTo>
                <a:lnTo>
                  <a:pt x="77" y="9056"/>
                </a:lnTo>
                <a:lnTo>
                  <a:pt x="87" y="9039"/>
                </a:lnTo>
                <a:lnTo>
                  <a:pt x="112" y="9039"/>
                </a:lnTo>
                <a:lnTo>
                  <a:pt x="107" y="9019"/>
                </a:lnTo>
                <a:lnTo>
                  <a:pt x="82" y="9019"/>
                </a:lnTo>
                <a:lnTo>
                  <a:pt x="90" y="8975"/>
                </a:lnTo>
                <a:lnTo>
                  <a:pt x="129" y="8930"/>
                </a:lnTo>
                <a:lnTo>
                  <a:pt x="158" y="8846"/>
                </a:lnTo>
                <a:lnTo>
                  <a:pt x="315" y="8846"/>
                </a:lnTo>
                <a:lnTo>
                  <a:pt x="322" y="8849"/>
                </a:lnTo>
                <a:lnTo>
                  <a:pt x="336" y="8855"/>
                </a:lnTo>
                <a:lnTo>
                  <a:pt x="355" y="8862"/>
                </a:lnTo>
                <a:lnTo>
                  <a:pt x="368" y="8866"/>
                </a:lnTo>
                <a:lnTo>
                  <a:pt x="387" y="8867"/>
                </a:lnTo>
                <a:lnTo>
                  <a:pt x="417" y="8868"/>
                </a:lnTo>
                <a:lnTo>
                  <a:pt x="446" y="8868"/>
                </a:lnTo>
                <a:lnTo>
                  <a:pt x="466" y="8870"/>
                </a:lnTo>
                <a:lnTo>
                  <a:pt x="479" y="8872"/>
                </a:lnTo>
                <a:lnTo>
                  <a:pt x="496" y="8874"/>
                </a:lnTo>
                <a:lnTo>
                  <a:pt x="512" y="8876"/>
                </a:lnTo>
                <a:lnTo>
                  <a:pt x="523" y="8878"/>
                </a:lnTo>
                <a:lnTo>
                  <a:pt x="530" y="8880"/>
                </a:lnTo>
                <a:lnTo>
                  <a:pt x="545" y="8888"/>
                </a:lnTo>
                <a:lnTo>
                  <a:pt x="553" y="8896"/>
                </a:lnTo>
                <a:lnTo>
                  <a:pt x="561" y="8905"/>
                </a:lnTo>
                <a:lnTo>
                  <a:pt x="563" y="8911"/>
                </a:lnTo>
                <a:lnTo>
                  <a:pt x="566" y="8916"/>
                </a:lnTo>
                <a:lnTo>
                  <a:pt x="569" y="8924"/>
                </a:lnTo>
                <a:lnTo>
                  <a:pt x="571" y="8932"/>
                </a:lnTo>
                <a:lnTo>
                  <a:pt x="573" y="8937"/>
                </a:lnTo>
                <a:lnTo>
                  <a:pt x="573" y="8945"/>
                </a:lnTo>
                <a:lnTo>
                  <a:pt x="575" y="8978"/>
                </a:lnTo>
                <a:lnTo>
                  <a:pt x="577" y="8998"/>
                </a:lnTo>
                <a:lnTo>
                  <a:pt x="578" y="9008"/>
                </a:lnTo>
                <a:lnTo>
                  <a:pt x="578" y="9011"/>
                </a:lnTo>
                <a:lnTo>
                  <a:pt x="574" y="9094"/>
                </a:lnTo>
                <a:lnTo>
                  <a:pt x="574" y="9102"/>
                </a:lnTo>
                <a:lnTo>
                  <a:pt x="571" y="9124"/>
                </a:lnTo>
                <a:lnTo>
                  <a:pt x="569" y="9135"/>
                </a:lnTo>
                <a:lnTo>
                  <a:pt x="566" y="9145"/>
                </a:lnTo>
                <a:lnTo>
                  <a:pt x="562" y="9157"/>
                </a:lnTo>
                <a:lnTo>
                  <a:pt x="557" y="9169"/>
                </a:lnTo>
                <a:lnTo>
                  <a:pt x="552" y="9180"/>
                </a:lnTo>
                <a:lnTo>
                  <a:pt x="544" y="9189"/>
                </a:lnTo>
                <a:lnTo>
                  <a:pt x="534" y="9198"/>
                </a:lnTo>
                <a:lnTo>
                  <a:pt x="524" y="9206"/>
                </a:lnTo>
                <a:lnTo>
                  <a:pt x="496" y="9222"/>
                </a:lnTo>
                <a:lnTo>
                  <a:pt x="483" y="9227"/>
                </a:lnTo>
                <a:lnTo>
                  <a:pt x="479" y="9227"/>
                </a:lnTo>
                <a:lnTo>
                  <a:pt x="479" y="9226"/>
                </a:lnTo>
                <a:lnTo>
                  <a:pt x="476" y="9229"/>
                </a:lnTo>
                <a:lnTo>
                  <a:pt x="466" y="9233"/>
                </a:lnTo>
                <a:lnTo>
                  <a:pt x="461" y="9237"/>
                </a:lnTo>
                <a:lnTo>
                  <a:pt x="454" y="9240"/>
                </a:lnTo>
                <a:lnTo>
                  <a:pt x="447" y="9247"/>
                </a:lnTo>
                <a:lnTo>
                  <a:pt x="442" y="9254"/>
                </a:lnTo>
                <a:lnTo>
                  <a:pt x="438" y="9258"/>
                </a:lnTo>
                <a:lnTo>
                  <a:pt x="435" y="9264"/>
                </a:lnTo>
                <a:lnTo>
                  <a:pt x="433" y="9270"/>
                </a:lnTo>
                <a:lnTo>
                  <a:pt x="431" y="9276"/>
                </a:lnTo>
                <a:lnTo>
                  <a:pt x="428" y="9301"/>
                </a:lnTo>
                <a:lnTo>
                  <a:pt x="426" y="9320"/>
                </a:lnTo>
                <a:lnTo>
                  <a:pt x="425" y="9333"/>
                </a:lnTo>
                <a:lnTo>
                  <a:pt x="425" y="9337"/>
                </a:lnTo>
                <a:lnTo>
                  <a:pt x="420" y="9347"/>
                </a:lnTo>
                <a:lnTo>
                  <a:pt x="398" y="9347"/>
                </a:lnTo>
                <a:lnTo>
                  <a:pt x="352" y="9382"/>
                </a:lnTo>
                <a:lnTo>
                  <a:pt x="288" y="9382"/>
                </a:lnTo>
                <a:lnTo>
                  <a:pt x="280" y="9382"/>
                </a:lnTo>
                <a:lnTo>
                  <a:pt x="274" y="9386"/>
                </a:lnTo>
                <a:lnTo>
                  <a:pt x="280" y="9474"/>
                </a:lnTo>
                <a:lnTo>
                  <a:pt x="278" y="9485"/>
                </a:lnTo>
                <a:lnTo>
                  <a:pt x="272" y="9503"/>
                </a:lnTo>
                <a:lnTo>
                  <a:pt x="265" y="9511"/>
                </a:lnTo>
                <a:lnTo>
                  <a:pt x="255" y="9518"/>
                </a:lnTo>
                <a:lnTo>
                  <a:pt x="244" y="9524"/>
                </a:lnTo>
                <a:lnTo>
                  <a:pt x="234" y="9527"/>
                </a:lnTo>
                <a:lnTo>
                  <a:pt x="224" y="9529"/>
                </a:lnTo>
                <a:lnTo>
                  <a:pt x="212" y="9533"/>
                </a:lnTo>
                <a:lnTo>
                  <a:pt x="203" y="9536"/>
                </a:lnTo>
                <a:lnTo>
                  <a:pt x="197" y="9540"/>
                </a:lnTo>
                <a:lnTo>
                  <a:pt x="194" y="9547"/>
                </a:lnTo>
                <a:lnTo>
                  <a:pt x="193" y="9555"/>
                </a:lnTo>
                <a:lnTo>
                  <a:pt x="191" y="9564"/>
                </a:lnTo>
                <a:lnTo>
                  <a:pt x="191" y="9569"/>
                </a:lnTo>
                <a:lnTo>
                  <a:pt x="197" y="9586"/>
                </a:lnTo>
                <a:lnTo>
                  <a:pt x="199" y="9605"/>
                </a:lnTo>
                <a:lnTo>
                  <a:pt x="201" y="9610"/>
                </a:lnTo>
                <a:lnTo>
                  <a:pt x="201" y="9622"/>
                </a:lnTo>
                <a:lnTo>
                  <a:pt x="202" y="9636"/>
                </a:lnTo>
                <a:lnTo>
                  <a:pt x="203" y="9655"/>
                </a:lnTo>
                <a:lnTo>
                  <a:pt x="206" y="9692"/>
                </a:lnTo>
                <a:lnTo>
                  <a:pt x="208" y="9727"/>
                </a:lnTo>
                <a:lnTo>
                  <a:pt x="210" y="9754"/>
                </a:lnTo>
                <a:lnTo>
                  <a:pt x="211" y="9764"/>
                </a:lnTo>
                <a:lnTo>
                  <a:pt x="211" y="9768"/>
                </a:lnTo>
                <a:lnTo>
                  <a:pt x="214" y="9776"/>
                </a:lnTo>
                <a:lnTo>
                  <a:pt x="216" y="9786"/>
                </a:lnTo>
                <a:lnTo>
                  <a:pt x="222" y="9791"/>
                </a:lnTo>
                <a:lnTo>
                  <a:pt x="228" y="9795"/>
                </a:lnTo>
                <a:lnTo>
                  <a:pt x="236" y="9796"/>
                </a:lnTo>
                <a:lnTo>
                  <a:pt x="247" y="9796"/>
                </a:lnTo>
                <a:lnTo>
                  <a:pt x="257" y="9793"/>
                </a:lnTo>
                <a:lnTo>
                  <a:pt x="274" y="9788"/>
                </a:lnTo>
                <a:lnTo>
                  <a:pt x="286" y="9782"/>
                </a:lnTo>
                <a:lnTo>
                  <a:pt x="292" y="9770"/>
                </a:lnTo>
                <a:lnTo>
                  <a:pt x="297" y="9759"/>
                </a:lnTo>
                <a:lnTo>
                  <a:pt x="309" y="9756"/>
                </a:lnTo>
                <a:lnTo>
                  <a:pt x="321" y="9751"/>
                </a:lnTo>
                <a:lnTo>
                  <a:pt x="325" y="9739"/>
                </a:lnTo>
                <a:lnTo>
                  <a:pt x="330" y="9729"/>
                </a:lnTo>
                <a:lnTo>
                  <a:pt x="339" y="9726"/>
                </a:lnTo>
                <a:lnTo>
                  <a:pt x="356" y="9721"/>
                </a:lnTo>
                <a:lnTo>
                  <a:pt x="367" y="9718"/>
                </a:lnTo>
                <a:lnTo>
                  <a:pt x="376" y="9718"/>
                </a:lnTo>
                <a:lnTo>
                  <a:pt x="385" y="9718"/>
                </a:lnTo>
                <a:lnTo>
                  <a:pt x="393" y="9721"/>
                </a:lnTo>
                <a:lnTo>
                  <a:pt x="416" y="9735"/>
                </a:lnTo>
                <a:lnTo>
                  <a:pt x="449" y="9760"/>
                </a:lnTo>
                <a:lnTo>
                  <a:pt x="466" y="9774"/>
                </a:lnTo>
                <a:lnTo>
                  <a:pt x="482" y="9788"/>
                </a:lnTo>
                <a:lnTo>
                  <a:pt x="492" y="9800"/>
                </a:lnTo>
                <a:lnTo>
                  <a:pt x="500" y="9809"/>
                </a:lnTo>
                <a:lnTo>
                  <a:pt x="519" y="9812"/>
                </a:lnTo>
                <a:lnTo>
                  <a:pt x="577" y="9920"/>
                </a:lnTo>
                <a:lnTo>
                  <a:pt x="577" y="9925"/>
                </a:lnTo>
                <a:lnTo>
                  <a:pt x="579" y="9937"/>
                </a:lnTo>
                <a:lnTo>
                  <a:pt x="579" y="9950"/>
                </a:lnTo>
                <a:lnTo>
                  <a:pt x="578" y="9962"/>
                </a:lnTo>
                <a:lnTo>
                  <a:pt x="567" y="9977"/>
                </a:lnTo>
                <a:lnTo>
                  <a:pt x="549" y="9997"/>
                </a:lnTo>
                <a:lnTo>
                  <a:pt x="530" y="10016"/>
                </a:lnTo>
                <a:lnTo>
                  <a:pt x="519" y="10027"/>
                </a:lnTo>
                <a:lnTo>
                  <a:pt x="499" y="10035"/>
                </a:lnTo>
                <a:lnTo>
                  <a:pt x="484" y="10039"/>
                </a:lnTo>
                <a:lnTo>
                  <a:pt x="449" y="10053"/>
                </a:lnTo>
                <a:lnTo>
                  <a:pt x="416" y="10060"/>
                </a:lnTo>
                <a:lnTo>
                  <a:pt x="362" y="10064"/>
                </a:lnTo>
                <a:lnTo>
                  <a:pt x="321" y="10080"/>
                </a:lnTo>
                <a:lnTo>
                  <a:pt x="297" y="10086"/>
                </a:lnTo>
                <a:lnTo>
                  <a:pt x="285" y="10081"/>
                </a:lnTo>
                <a:lnTo>
                  <a:pt x="284" y="10078"/>
                </a:lnTo>
                <a:lnTo>
                  <a:pt x="282" y="10073"/>
                </a:lnTo>
                <a:lnTo>
                  <a:pt x="280" y="10068"/>
                </a:lnTo>
                <a:lnTo>
                  <a:pt x="277" y="10065"/>
                </a:lnTo>
                <a:lnTo>
                  <a:pt x="273" y="10067"/>
                </a:lnTo>
                <a:lnTo>
                  <a:pt x="269" y="10072"/>
                </a:lnTo>
                <a:lnTo>
                  <a:pt x="265" y="10077"/>
                </a:lnTo>
                <a:lnTo>
                  <a:pt x="261" y="10084"/>
                </a:lnTo>
                <a:lnTo>
                  <a:pt x="260" y="10102"/>
                </a:lnTo>
                <a:lnTo>
                  <a:pt x="257" y="10137"/>
                </a:lnTo>
                <a:lnTo>
                  <a:pt x="255" y="10172"/>
                </a:lnTo>
                <a:lnTo>
                  <a:pt x="255" y="10196"/>
                </a:lnTo>
                <a:lnTo>
                  <a:pt x="256" y="10208"/>
                </a:lnTo>
                <a:lnTo>
                  <a:pt x="257" y="10218"/>
                </a:lnTo>
                <a:lnTo>
                  <a:pt x="260" y="10226"/>
                </a:lnTo>
                <a:lnTo>
                  <a:pt x="264" y="10230"/>
                </a:lnTo>
                <a:lnTo>
                  <a:pt x="267" y="10233"/>
                </a:lnTo>
                <a:lnTo>
                  <a:pt x="272" y="10234"/>
                </a:lnTo>
                <a:lnTo>
                  <a:pt x="276" y="10234"/>
                </a:lnTo>
                <a:lnTo>
                  <a:pt x="278" y="10233"/>
                </a:lnTo>
                <a:lnTo>
                  <a:pt x="281" y="10225"/>
                </a:lnTo>
                <a:lnTo>
                  <a:pt x="282" y="10221"/>
                </a:lnTo>
                <a:lnTo>
                  <a:pt x="268" y="10220"/>
                </a:lnTo>
                <a:lnTo>
                  <a:pt x="270" y="10208"/>
                </a:lnTo>
                <a:lnTo>
                  <a:pt x="274" y="10203"/>
                </a:lnTo>
                <a:lnTo>
                  <a:pt x="284" y="10196"/>
                </a:lnTo>
                <a:lnTo>
                  <a:pt x="298" y="10195"/>
                </a:lnTo>
                <a:lnTo>
                  <a:pt x="325" y="10191"/>
                </a:lnTo>
                <a:lnTo>
                  <a:pt x="348" y="10187"/>
                </a:lnTo>
                <a:lnTo>
                  <a:pt x="360" y="10185"/>
                </a:lnTo>
                <a:lnTo>
                  <a:pt x="393" y="10175"/>
                </a:lnTo>
                <a:lnTo>
                  <a:pt x="431" y="10179"/>
                </a:lnTo>
                <a:lnTo>
                  <a:pt x="463" y="10184"/>
                </a:lnTo>
                <a:lnTo>
                  <a:pt x="475" y="10199"/>
                </a:lnTo>
                <a:lnTo>
                  <a:pt x="476" y="10212"/>
                </a:lnTo>
                <a:lnTo>
                  <a:pt x="478" y="10229"/>
                </a:lnTo>
                <a:lnTo>
                  <a:pt x="480" y="10238"/>
                </a:lnTo>
                <a:lnTo>
                  <a:pt x="486" y="10251"/>
                </a:lnTo>
                <a:lnTo>
                  <a:pt x="493" y="10267"/>
                </a:lnTo>
                <a:lnTo>
                  <a:pt x="500" y="10279"/>
                </a:lnTo>
                <a:lnTo>
                  <a:pt x="512" y="10303"/>
                </a:lnTo>
                <a:lnTo>
                  <a:pt x="532" y="10345"/>
                </a:lnTo>
                <a:lnTo>
                  <a:pt x="550" y="10387"/>
                </a:lnTo>
                <a:lnTo>
                  <a:pt x="561" y="10412"/>
                </a:lnTo>
                <a:lnTo>
                  <a:pt x="562" y="10424"/>
                </a:lnTo>
                <a:lnTo>
                  <a:pt x="563" y="10439"/>
                </a:lnTo>
                <a:lnTo>
                  <a:pt x="563" y="10453"/>
                </a:lnTo>
                <a:lnTo>
                  <a:pt x="562" y="10463"/>
                </a:lnTo>
                <a:lnTo>
                  <a:pt x="559" y="10469"/>
                </a:lnTo>
                <a:lnTo>
                  <a:pt x="553" y="10485"/>
                </a:lnTo>
                <a:lnTo>
                  <a:pt x="548" y="10493"/>
                </a:lnTo>
                <a:lnTo>
                  <a:pt x="541" y="10501"/>
                </a:lnTo>
                <a:lnTo>
                  <a:pt x="533" y="10509"/>
                </a:lnTo>
                <a:lnTo>
                  <a:pt x="525" y="10514"/>
                </a:lnTo>
                <a:lnTo>
                  <a:pt x="507" y="10521"/>
                </a:lnTo>
                <a:lnTo>
                  <a:pt x="471" y="10535"/>
                </a:lnTo>
                <a:lnTo>
                  <a:pt x="424" y="10552"/>
                </a:lnTo>
                <a:lnTo>
                  <a:pt x="373" y="10571"/>
                </a:lnTo>
                <a:lnTo>
                  <a:pt x="323" y="10589"/>
                </a:lnTo>
                <a:lnTo>
                  <a:pt x="280" y="10606"/>
                </a:lnTo>
                <a:lnTo>
                  <a:pt x="249" y="10617"/>
                </a:lnTo>
                <a:lnTo>
                  <a:pt x="239" y="10621"/>
                </a:lnTo>
                <a:lnTo>
                  <a:pt x="232" y="10624"/>
                </a:lnTo>
                <a:lnTo>
                  <a:pt x="219" y="10630"/>
                </a:lnTo>
                <a:lnTo>
                  <a:pt x="211" y="10637"/>
                </a:lnTo>
                <a:lnTo>
                  <a:pt x="203" y="10643"/>
                </a:lnTo>
                <a:lnTo>
                  <a:pt x="197" y="10654"/>
                </a:lnTo>
                <a:lnTo>
                  <a:pt x="190" y="10666"/>
                </a:lnTo>
                <a:lnTo>
                  <a:pt x="183" y="10684"/>
                </a:lnTo>
                <a:lnTo>
                  <a:pt x="179" y="10692"/>
                </a:lnTo>
                <a:lnTo>
                  <a:pt x="179" y="10700"/>
                </a:lnTo>
                <a:lnTo>
                  <a:pt x="179" y="10713"/>
                </a:lnTo>
                <a:lnTo>
                  <a:pt x="179" y="10729"/>
                </a:lnTo>
                <a:lnTo>
                  <a:pt x="179" y="10755"/>
                </a:lnTo>
                <a:lnTo>
                  <a:pt x="179" y="10788"/>
                </a:lnTo>
                <a:lnTo>
                  <a:pt x="181" y="10825"/>
                </a:lnTo>
                <a:lnTo>
                  <a:pt x="181" y="10860"/>
                </a:lnTo>
                <a:lnTo>
                  <a:pt x="181" y="10889"/>
                </a:lnTo>
                <a:lnTo>
                  <a:pt x="182" y="10910"/>
                </a:lnTo>
                <a:lnTo>
                  <a:pt x="182" y="10918"/>
                </a:lnTo>
                <a:lnTo>
                  <a:pt x="181" y="10923"/>
                </a:lnTo>
                <a:lnTo>
                  <a:pt x="178" y="10934"/>
                </a:lnTo>
                <a:lnTo>
                  <a:pt x="174" y="10940"/>
                </a:lnTo>
                <a:lnTo>
                  <a:pt x="170" y="10947"/>
                </a:lnTo>
                <a:lnTo>
                  <a:pt x="165" y="10953"/>
                </a:lnTo>
                <a:lnTo>
                  <a:pt x="158" y="10957"/>
                </a:lnTo>
                <a:lnTo>
                  <a:pt x="156" y="10957"/>
                </a:lnTo>
                <a:lnTo>
                  <a:pt x="152" y="10959"/>
                </a:lnTo>
                <a:lnTo>
                  <a:pt x="144" y="10960"/>
                </a:lnTo>
                <a:lnTo>
                  <a:pt x="136" y="10961"/>
                </a:lnTo>
                <a:lnTo>
                  <a:pt x="128" y="10961"/>
                </a:lnTo>
                <a:lnTo>
                  <a:pt x="120" y="10961"/>
                </a:lnTo>
                <a:lnTo>
                  <a:pt x="112" y="10961"/>
                </a:lnTo>
                <a:lnTo>
                  <a:pt x="106" y="10959"/>
                </a:lnTo>
                <a:lnTo>
                  <a:pt x="100" y="10957"/>
                </a:lnTo>
                <a:lnTo>
                  <a:pt x="95" y="10955"/>
                </a:lnTo>
                <a:lnTo>
                  <a:pt x="88" y="10951"/>
                </a:lnTo>
                <a:lnTo>
                  <a:pt x="79" y="10943"/>
                </a:lnTo>
                <a:lnTo>
                  <a:pt x="69" y="10932"/>
                </a:lnTo>
                <a:lnTo>
                  <a:pt x="58" y="10920"/>
                </a:lnTo>
                <a:lnTo>
                  <a:pt x="48" y="10905"/>
                </a:lnTo>
                <a:lnTo>
                  <a:pt x="40" y="10887"/>
                </a:lnTo>
                <a:lnTo>
                  <a:pt x="36" y="10878"/>
                </a:lnTo>
                <a:lnTo>
                  <a:pt x="33" y="10868"/>
                </a:lnTo>
                <a:lnTo>
                  <a:pt x="30" y="10858"/>
                </a:lnTo>
                <a:lnTo>
                  <a:pt x="29" y="10848"/>
                </a:lnTo>
                <a:lnTo>
                  <a:pt x="28" y="10808"/>
                </a:lnTo>
                <a:lnTo>
                  <a:pt x="26" y="10779"/>
                </a:lnTo>
                <a:lnTo>
                  <a:pt x="26" y="10761"/>
                </a:lnTo>
                <a:lnTo>
                  <a:pt x="26" y="10754"/>
                </a:lnTo>
                <a:lnTo>
                  <a:pt x="33" y="10748"/>
                </a:lnTo>
                <a:lnTo>
                  <a:pt x="34" y="10737"/>
                </a:lnTo>
                <a:lnTo>
                  <a:pt x="0" y="10725"/>
                </a:lnTo>
                <a:lnTo>
                  <a:pt x="0" y="10856"/>
                </a:lnTo>
                <a:lnTo>
                  <a:pt x="1" y="10868"/>
                </a:lnTo>
                <a:lnTo>
                  <a:pt x="9" y="10897"/>
                </a:lnTo>
                <a:lnTo>
                  <a:pt x="16" y="10914"/>
                </a:lnTo>
                <a:lnTo>
                  <a:pt x="25" y="10931"/>
                </a:lnTo>
                <a:lnTo>
                  <a:pt x="32" y="10940"/>
                </a:lnTo>
                <a:lnTo>
                  <a:pt x="38" y="10948"/>
                </a:lnTo>
                <a:lnTo>
                  <a:pt x="45" y="10955"/>
                </a:lnTo>
                <a:lnTo>
                  <a:pt x="54" y="10961"/>
                </a:lnTo>
                <a:lnTo>
                  <a:pt x="70" y="10973"/>
                </a:lnTo>
                <a:lnTo>
                  <a:pt x="84" y="10982"/>
                </a:lnTo>
                <a:lnTo>
                  <a:pt x="99" y="10990"/>
                </a:lnTo>
                <a:lnTo>
                  <a:pt x="113" y="10997"/>
                </a:lnTo>
                <a:lnTo>
                  <a:pt x="143" y="11008"/>
                </a:lnTo>
                <a:lnTo>
                  <a:pt x="177" y="11018"/>
                </a:lnTo>
                <a:lnTo>
                  <a:pt x="181" y="11019"/>
                </a:lnTo>
                <a:lnTo>
                  <a:pt x="186" y="11021"/>
                </a:lnTo>
                <a:lnTo>
                  <a:pt x="238" y="11034"/>
                </a:lnTo>
                <a:lnTo>
                  <a:pt x="321" y="11055"/>
                </a:lnTo>
                <a:lnTo>
                  <a:pt x="426" y="11081"/>
                </a:lnTo>
                <a:lnTo>
                  <a:pt x="540" y="11110"/>
                </a:lnTo>
                <a:lnTo>
                  <a:pt x="649" y="11140"/>
                </a:lnTo>
                <a:lnTo>
                  <a:pt x="743" y="11163"/>
                </a:lnTo>
                <a:lnTo>
                  <a:pt x="809" y="11179"/>
                </a:lnTo>
                <a:lnTo>
                  <a:pt x="833" y="11186"/>
                </a:lnTo>
                <a:lnTo>
                  <a:pt x="842" y="11169"/>
                </a:lnTo>
                <a:lnTo>
                  <a:pt x="835" y="11151"/>
                </a:lnTo>
                <a:lnTo>
                  <a:pt x="810" y="11145"/>
                </a:lnTo>
                <a:lnTo>
                  <a:pt x="743" y="11128"/>
                </a:lnTo>
                <a:lnTo>
                  <a:pt x="649" y="11103"/>
                </a:lnTo>
                <a:lnTo>
                  <a:pt x="541" y="11074"/>
                </a:lnTo>
                <a:lnTo>
                  <a:pt x="433" y="11044"/>
                </a:lnTo>
                <a:lnTo>
                  <a:pt x="336" y="11019"/>
                </a:lnTo>
                <a:lnTo>
                  <a:pt x="269" y="11000"/>
                </a:lnTo>
                <a:lnTo>
                  <a:pt x="241" y="10992"/>
                </a:lnTo>
                <a:lnTo>
                  <a:pt x="234" y="10988"/>
                </a:lnTo>
                <a:lnTo>
                  <a:pt x="227" y="10984"/>
                </a:lnTo>
                <a:lnTo>
                  <a:pt x="223" y="10980"/>
                </a:lnTo>
                <a:lnTo>
                  <a:pt x="220" y="10973"/>
                </a:lnTo>
                <a:lnTo>
                  <a:pt x="218" y="10967"/>
                </a:lnTo>
                <a:lnTo>
                  <a:pt x="214" y="10956"/>
                </a:lnTo>
                <a:lnTo>
                  <a:pt x="214" y="10949"/>
                </a:lnTo>
                <a:lnTo>
                  <a:pt x="214" y="10943"/>
                </a:lnTo>
                <a:lnTo>
                  <a:pt x="215" y="10936"/>
                </a:lnTo>
                <a:lnTo>
                  <a:pt x="216" y="10930"/>
                </a:lnTo>
                <a:lnTo>
                  <a:pt x="222" y="10916"/>
                </a:lnTo>
                <a:lnTo>
                  <a:pt x="227" y="10905"/>
                </a:lnTo>
                <a:lnTo>
                  <a:pt x="240" y="10885"/>
                </a:lnTo>
                <a:lnTo>
                  <a:pt x="245" y="10877"/>
                </a:lnTo>
                <a:lnTo>
                  <a:pt x="270" y="10849"/>
                </a:lnTo>
                <a:lnTo>
                  <a:pt x="453" y="10878"/>
                </a:lnTo>
                <a:lnTo>
                  <a:pt x="479" y="10829"/>
                </a:lnTo>
                <a:lnTo>
                  <a:pt x="488" y="10741"/>
                </a:lnTo>
                <a:lnTo>
                  <a:pt x="549" y="10629"/>
                </a:lnTo>
                <a:lnTo>
                  <a:pt x="623" y="10606"/>
                </a:lnTo>
                <a:lnTo>
                  <a:pt x="633" y="10556"/>
                </a:lnTo>
                <a:lnTo>
                  <a:pt x="632" y="10544"/>
                </a:lnTo>
                <a:lnTo>
                  <a:pt x="627" y="10526"/>
                </a:lnTo>
                <a:lnTo>
                  <a:pt x="620" y="10503"/>
                </a:lnTo>
                <a:lnTo>
                  <a:pt x="611" y="10478"/>
                </a:lnTo>
                <a:lnTo>
                  <a:pt x="594" y="10432"/>
                </a:lnTo>
                <a:lnTo>
                  <a:pt x="583" y="10403"/>
                </a:lnTo>
                <a:lnTo>
                  <a:pt x="575" y="10387"/>
                </a:lnTo>
                <a:lnTo>
                  <a:pt x="566" y="10371"/>
                </a:lnTo>
                <a:lnTo>
                  <a:pt x="556" y="10356"/>
                </a:lnTo>
                <a:lnTo>
                  <a:pt x="549" y="10344"/>
                </a:lnTo>
                <a:lnTo>
                  <a:pt x="544" y="10333"/>
                </a:lnTo>
                <a:lnTo>
                  <a:pt x="542" y="10323"/>
                </a:lnTo>
                <a:lnTo>
                  <a:pt x="541" y="10312"/>
                </a:lnTo>
                <a:lnTo>
                  <a:pt x="538" y="10303"/>
                </a:lnTo>
                <a:lnTo>
                  <a:pt x="530" y="10290"/>
                </a:lnTo>
                <a:lnTo>
                  <a:pt x="520" y="10278"/>
                </a:lnTo>
                <a:lnTo>
                  <a:pt x="516" y="10272"/>
                </a:lnTo>
                <a:lnTo>
                  <a:pt x="516" y="10269"/>
                </a:lnTo>
                <a:lnTo>
                  <a:pt x="517" y="10263"/>
                </a:lnTo>
                <a:lnTo>
                  <a:pt x="517" y="10254"/>
                </a:lnTo>
                <a:lnTo>
                  <a:pt x="517" y="10249"/>
                </a:lnTo>
                <a:lnTo>
                  <a:pt x="520" y="10243"/>
                </a:lnTo>
                <a:lnTo>
                  <a:pt x="523" y="10238"/>
                </a:lnTo>
                <a:lnTo>
                  <a:pt x="528" y="10233"/>
                </a:lnTo>
                <a:lnTo>
                  <a:pt x="538" y="10222"/>
                </a:lnTo>
                <a:lnTo>
                  <a:pt x="549" y="10213"/>
                </a:lnTo>
                <a:lnTo>
                  <a:pt x="554" y="10210"/>
                </a:lnTo>
                <a:lnTo>
                  <a:pt x="565" y="10208"/>
                </a:lnTo>
                <a:lnTo>
                  <a:pt x="575" y="10206"/>
                </a:lnTo>
                <a:lnTo>
                  <a:pt x="588" y="10205"/>
                </a:lnTo>
                <a:lnTo>
                  <a:pt x="616" y="10204"/>
                </a:lnTo>
                <a:lnTo>
                  <a:pt x="639" y="10204"/>
                </a:lnTo>
                <a:lnTo>
                  <a:pt x="649" y="10204"/>
                </a:lnTo>
                <a:lnTo>
                  <a:pt x="658" y="10201"/>
                </a:lnTo>
                <a:lnTo>
                  <a:pt x="666" y="10199"/>
                </a:lnTo>
                <a:lnTo>
                  <a:pt x="676" y="10195"/>
                </a:lnTo>
                <a:lnTo>
                  <a:pt x="684" y="10189"/>
                </a:lnTo>
                <a:lnTo>
                  <a:pt x="691" y="10183"/>
                </a:lnTo>
                <a:lnTo>
                  <a:pt x="698" y="10176"/>
                </a:lnTo>
                <a:lnTo>
                  <a:pt x="703" y="10170"/>
                </a:lnTo>
                <a:lnTo>
                  <a:pt x="707" y="10162"/>
                </a:lnTo>
                <a:lnTo>
                  <a:pt x="709" y="10154"/>
                </a:lnTo>
                <a:lnTo>
                  <a:pt x="709" y="10144"/>
                </a:lnTo>
                <a:lnTo>
                  <a:pt x="709" y="10135"/>
                </a:lnTo>
                <a:lnTo>
                  <a:pt x="705" y="10121"/>
                </a:lnTo>
                <a:lnTo>
                  <a:pt x="702" y="10115"/>
                </a:lnTo>
                <a:lnTo>
                  <a:pt x="690" y="10092"/>
                </a:lnTo>
                <a:lnTo>
                  <a:pt x="661" y="10030"/>
                </a:lnTo>
                <a:lnTo>
                  <a:pt x="619" y="9941"/>
                </a:lnTo>
                <a:lnTo>
                  <a:pt x="570" y="9840"/>
                </a:lnTo>
                <a:lnTo>
                  <a:pt x="521" y="9738"/>
                </a:lnTo>
                <a:lnTo>
                  <a:pt x="479" y="9648"/>
                </a:lnTo>
                <a:lnTo>
                  <a:pt x="449" y="9584"/>
                </a:lnTo>
                <a:lnTo>
                  <a:pt x="435" y="9557"/>
                </a:lnTo>
                <a:lnTo>
                  <a:pt x="433" y="9541"/>
                </a:lnTo>
                <a:lnTo>
                  <a:pt x="430" y="9518"/>
                </a:lnTo>
                <a:lnTo>
                  <a:pt x="430" y="9494"/>
                </a:lnTo>
                <a:lnTo>
                  <a:pt x="430" y="9475"/>
                </a:lnTo>
                <a:lnTo>
                  <a:pt x="433" y="9469"/>
                </a:lnTo>
                <a:lnTo>
                  <a:pt x="435" y="9461"/>
                </a:lnTo>
                <a:lnTo>
                  <a:pt x="441" y="9453"/>
                </a:lnTo>
                <a:lnTo>
                  <a:pt x="446" y="9446"/>
                </a:lnTo>
                <a:lnTo>
                  <a:pt x="457" y="9434"/>
                </a:lnTo>
                <a:lnTo>
                  <a:pt x="461" y="9429"/>
                </a:lnTo>
                <a:lnTo>
                  <a:pt x="1027" y="9163"/>
                </a:lnTo>
                <a:lnTo>
                  <a:pt x="1036" y="9147"/>
                </a:lnTo>
                <a:lnTo>
                  <a:pt x="1045" y="9126"/>
                </a:lnTo>
                <a:lnTo>
                  <a:pt x="1044" y="9122"/>
                </a:lnTo>
                <a:lnTo>
                  <a:pt x="1042" y="9120"/>
                </a:lnTo>
                <a:lnTo>
                  <a:pt x="1040" y="9120"/>
                </a:lnTo>
                <a:lnTo>
                  <a:pt x="1038" y="9120"/>
                </a:lnTo>
                <a:lnTo>
                  <a:pt x="1028" y="9134"/>
                </a:lnTo>
                <a:lnTo>
                  <a:pt x="1015" y="9140"/>
                </a:lnTo>
                <a:lnTo>
                  <a:pt x="980" y="9156"/>
                </a:lnTo>
                <a:lnTo>
                  <a:pt x="932" y="9180"/>
                </a:lnTo>
                <a:lnTo>
                  <a:pt x="875" y="9207"/>
                </a:lnTo>
                <a:lnTo>
                  <a:pt x="818" y="9235"/>
                </a:lnTo>
                <a:lnTo>
                  <a:pt x="768" y="9259"/>
                </a:lnTo>
                <a:lnTo>
                  <a:pt x="732" y="9276"/>
                </a:lnTo>
                <a:lnTo>
                  <a:pt x="716" y="9283"/>
                </a:lnTo>
                <a:lnTo>
                  <a:pt x="709" y="9281"/>
                </a:lnTo>
                <a:lnTo>
                  <a:pt x="702" y="9277"/>
                </a:lnTo>
                <a:lnTo>
                  <a:pt x="698" y="9275"/>
                </a:lnTo>
                <a:lnTo>
                  <a:pt x="697" y="9271"/>
                </a:lnTo>
                <a:lnTo>
                  <a:pt x="695" y="9268"/>
                </a:lnTo>
                <a:lnTo>
                  <a:pt x="695" y="9267"/>
                </a:lnTo>
                <a:lnTo>
                  <a:pt x="698" y="9246"/>
                </a:lnTo>
                <a:lnTo>
                  <a:pt x="701" y="9200"/>
                </a:lnTo>
                <a:lnTo>
                  <a:pt x="705" y="9152"/>
                </a:lnTo>
                <a:lnTo>
                  <a:pt x="707" y="9127"/>
                </a:lnTo>
                <a:lnTo>
                  <a:pt x="707" y="9124"/>
                </a:lnTo>
                <a:lnTo>
                  <a:pt x="709" y="9122"/>
                </a:lnTo>
                <a:lnTo>
                  <a:pt x="711" y="9119"/>
                </a:lnTo>
                <a:lnTo>
                  <a:pt x="714" y="9118"/>
                </a:lnTo>
                <a:lnTo>
                  <a:pt x="719" y="9115"/>
                </a:lnTo>
                <a:lnTo>
                  <a:pt x="720" y="9114"/>
                </a:lnTo>
                <a:lnTo>
                  <a:pt x="1434" y="8767"/>
                </a:lnTo>
                <a:lnTo>
                  <a:pt x="1440" y="8764"/>
                </a:lnTo>
                <a:lnTo>
                  <a:pt x="1454" y="8761"/>
                </a:lnTo>
                <a:lnTo>
                  <a:pt x="1463" y="8761"/>
                </a:lnTo>
                <a:lnTo>
                  <a:pt x="1471" y="8764"/>
                </a:lnTo>
                <a:lnTo>
                  <a:pt x="1477" y="8767"/>
                </a:lnTo>
                <a:lnTo>
                  <a:pt x="1478" y="8768"/>
                </a:lnTo>
                <a:lnTo>
                  <a:pt x="1462" y="8928"/>
                </a:lnTo>
                <a:lnTo>
                  <a:pt x="1232" y="9043"/>
                </a:lnTo>
                <a:lnTo>
                  <a:pt x="1185" y="9052"/>
                </a:lnTo>
                <a:lnTo>
                  <a:pt x="1184" y="9062"/>
                </a:lnTo>
                <a:lnTo>
                  <a:pt x="1242" y="9056"/>
                </a:lnTo>
                <a:lnTo>
                  <a:pt x="1484" y="8942"/>
                </a:lnTo>
                <a:lnTo>
                  <a:pt x="1511" y="8478"/>
                </a:lnTo>
                <a:lnTo>
                  <a:pt x="1475" y="8463"/>
                </a:lnTo>
                <a:lnTo>
                  <a:pt x="1449" y="8430"/>
                </a:lnTo>
                <a:lnTo>
                  <a:pt x="1424" y="8426"/>
                </a:lnTo>
                <a:lnTo>
                  <a:pt x="1388" y="8404"/>
                </a:lnTo>
                <a:lnTo>
                  <a:pt x="1411" y="8342"/>
                </a:lnTo>
                <a:lnTo>
                  <a:pt x="1480" y="8347"/>
                </a:lnTo>
                <a:lnTo>
                  <a:pt x="1511" y="8347"/>
                </a:lnTo>
                <a:lnTo>
                  <a:pt x="1544" y="8348"/>
                </a:lnTo>
                <a:lnTo>
                  <a:pt x="1544" y="8351"/>
                </a:lnTo>
                <a:lnTo>
                  <a:pt x="1544" y="8377"/>
                </a:lnTo>
                <a:lnTo>
                  <a:pt x="1568" y="8379"/>
                </a:lnTo>
                <a:lnTo>
                  <a:pt x="1572" y="8354"/>
                </a:lnTo>
                <a:lnTo>
                  <a:pt x="1572" y="8354"/>
                </a:lnTo>
                <a:lnTo>
                  <a:pt x="1713" y="8364"/>
                </a:lnTo>
                <a:lnTo>
                  <a:pt x="1727" y="8364"/>
                </a:lnTo>
                <a:lnTo>
                  <a:pt x="1756" y="8364"/>
                </a:lnTo>
                <a:lnTo>
                  <a:pt x="1798" y="8363"/>
                </a:lnTo>
                <a:lnTo>
                  <a:pt x="1843" y="8348"/>
                </a:lnTo>
                <a:lnTo>
                  <a:pt x="1874" y="8333"/>
                </a:lnTo>
                <a:lnTo>
                  <a:pt x="1874" y="8333"/>
                </a:lnTo>
                <a:lnTo>
                  <a:pt x="1934" y="8270"/>
                </a:lnTo>
                <a:lnTo>
                  <a:pt x="1936" y="8269"/>
                </a:lnTo>
                <a:lnTo>
                  <a:pt x="1940" y="8260"/>
                </a:lnTo>
                <a:lnTo>
                  <a:pt x="1949" y="8240"/>
                </a:lnTo>
                <a:lnTo>
                  <a:pt x="1957" y="8218"/>
                </a:lnTo>
                <a:lnTo>
                  <a:pt x="1958" y="8207"/>
                </a:lnTo>
                <a:lnTo>
                  <a:pt x="1962" y="8190"/>
                </a:lnTo>
                <a:lnTo>
                  <a:pt x="1963" y="8186"/>
                </a:lnTo>
                <a:lnTo>
                  <a:pt x="1957" y="8099"/>
                </a:lnTo>
                <a:lnTo>
                  <a:pt x="1880" y="7951"/>
                </a:lnTo>
                <a:lnTo>
                  <a:pt x="1773" y="7751"/>
                </a:lnTo>
                <a:lnTo>
                  <a:pt x="1667" y="7563"/>
                </a:lnTo>
                <a:lnTo>
                  <a:pt x="1656" y="7545"/>
                </a:lnTo>
                <a:lnTo>
                  <a:pt x="1651" y="7547"/>
                </a:lnTo>
                <a:lnTo>
                  <a:pt x="1651" y="7546"/>
                </a:lnTo>
                <a:lnTo>
                  <a:pt x="1649" y="7547"/>
                </a:lnTo>
                <a:lnTo>
                  <a:pt x="1644" y="7535"/>
                </a:lnTo>
                <a:lnTo>
                  <a:pt x="1641" y="7517"/>
                </a:lnTo>
                <a:lnTo>
                  <a:pt x="1639" y="7497"/>
                </a:lnTo>
                <a:lnTo>
                  <a:pt x="1632" y="7491"/>
                </a:lnTo>
                <a:lnTo>
                  <a:pt x="1627" y="7489"/>
                </a:lnTo>
                <a:lnTo>
                  <a:pt x="1620" y="7481"/>
                </a:lnTo>
                <a:lnTo>
                  <a:pt x="1616" y="7468"/>
                </a:lnTo>
                <a:lnTo>
                  <a:pt x="1611" y="7454"/>
                </a:lnTo>
                <a:lnTo>
                  <a:pt x="1605" y="7443"/>
                </a:lnTo>
                <a:lnTo>
                  <a:pt x="1599" y="7430"/>
                </a:lnTo>
                <a:lnTo>
                  <a:pt x="1591" y="7417"/>
                </a:lnTo>
                <a:lnTo>
                  <a:pt x="1582" y="7401"/>
                </a:lnTo>
                <a:lnTo>
                  <a:pt x="1574" y="7376"/>
                </a:lnTo>
                <a:lnTo>
                  <a:pt x="1570" y="7367"/>
                </a:lnTo>
                <a:lnTo>
                  <a:pt x="1558" y="7360"/>
                </a:lnTo>
                <a:lnTo>
                  <a:pt x="1548" y="7353"/>
                </a:lnTo>
                <a:lnTo>
                  <a:pt x="1545" y="7336"/>
                </a:lnTo>
                <a:lnTo>
                  <a:pt x="1542" y="7326"/>
                </a:lnTo>
                <a:lnTo>
                  <a:pt x="1537" y="7316"/>
                </a:lnTo>
                <a:lnTo>
                  <a:pt x="1533" y="7299"/>
                </a:lnTo>
                <a:lnTo>
                  <a:pt x="1529" y="7293"/>
                </a:lnTo>
                <a:lnTo>
                  <a:pt x="1520" y="7278"/>
                </a:lnTo>
                <a:lnTo>
                  <a:pt x="1512" y="7273"/>
                </a:lnTo>
                <a:lnTo>
                  <a:pt x="1510" y="7265"/>
                </a:lnTo>
                <a:lnTo>
                  <a:pt x="1502" y="7260"/>
                </a:lnTo>
                <a:lnTo>
                  <a:pt x="1494" y="7242"/>
                </a:lnTo>
                <a:lnTo>
                  <a:pt x="1486" y="7229"/>
                </a:lnTo>
                <a:lnTo>
                  <a:pt x="1480" y="7221"/>
                </a:lnTo>
                <a:lnTo>
                  <a:pt x="1475" y="7198"/>
                </a:lnTo>
                <a:lnTo>
                  <a:pt x="1462" y="7170"/>
                </a:lnTo>
                <a:lnTo>
                  <a:pt x="1457" y="7163"/>
                </a:lnTo>
                <a:lnTo>
                  <a:pt x="1447" y="7155"/>
                </a:lnTo>
                <a:lnTo>
                  <a:pt x="1445" y="7140"/>
                </a:lnTo>
                <a:lnTo>
                  <a:pt x="1430" y="7118"/>
                </a:lnTo>
                <a:lnTo>
                  <a:pt x="1421" y="7112"/>
                </a:lnTo>
                <a:lnTo>
                  <a:pt x="1417" y="7104"/>
                </a:lnTo>
                <a:lnTo>
                  <a:pt x="1407" y="7088"/>
                </a:lnTo>
                <a:lnTo>
                  <a:pt x="1401" y="7084"/>
                </a:lnTo>
                <a:lnTo>
                  <a:pt x="1392" y="7072"/>
                </a:lnTo>
                <a:lnTo>
                  <a:pt x="1383" y="7059"/>
                </a:lnTo>
                <a:lnTo>
                  <a:pt x="1368" y="7045"/>
                </a:lnTo>
                <a:lnTo>
                  <a:pt x="1349" y="7021"/>
                </a:lnTo>
                <a:lnTo>
                  <a:pt x="1330" y="6998"/>
                </a:lnTo>
                <a:lnTo>
                  <a:pt x="1312" y="6980"/>
                </a:lnTo>
                <a:lnTo>
                  <a:pt x="1272" y="6934"/>
                </a:lnTo>
                <a:lnTo>
                  <a:pt x="1323" y="6857"/>
                </a:lnTo>
                <a:lnTo>
                  <a:pt x="1401" y="6749"/>
                </a:lnTo>
                <a:lnTo>
                  <a:pt x="1412" y="6736"/>
                </a:lnTo>
                <a:lnTo>
                  <a:pt x="1413" y="6736"/>
                </a:lnTo>
                <a:lnTo>
                  <a:pt x="1413" y="6736"/>
                </a:lnTo>
                <a:lnTo>
                  <a:pt x="1467" y="6798"/>
                </a:lnTo>
                <a:lnTo>
                  <a:pt x="1420" y="6854"/>
                </a:lnTo>
                <a:lnTo>
                  <a:pt x="1510" y="6946"/>
                </a:lnTo>
                <a:lnTo>
                  <a:pt x="1569" y="6891"/>
                </a:lnTo>
                <a:lnTo>
                  <a:pt x="1569" y="6891"/>
                </a:lnTo>
                <a:lnTo>
                  <a:pt x="1570" y="6891"/>
                </a:lnTo>
                <a:lnTo>
                  <a:pt x="1595" y="6911"/>
                </a:lnTo>
                <a:lnTo>
                  <a:pt x="1630" y="6939"/>
                </a:lnTo>
                <a:lnTo>
                  <a:pt x="1652" y="6955"/>
                </a:lnTo>
                <a:lnTo>
                  <a:pt x="1676" y="6956"/>
                </a:lnTo>
                <a:lnTo>
                  <a:pt x="1693" y="6949"/>
                </a:lnTo>
                <a:lnTo>
                  <a:pt x="1717" y="6927"/>
                </a:lnTo>
                <a:lnTo>
                  <a:pt x="1760" y="6880"/>
                </a:lnTo>
                <a:lnTo>
                  <a:pt x="1798" y="6843"/>
                </a:lnTo>
                <a:lnTo>
                  <a:pt x="1846" y="6790"/>
                </a:lnTo>
                <a:lnTo>
                  <a:pt x="1878" y="6753"/>
                </a:lnTo>
                <a:lnTo>
                  <a:pt x="1899" y="6733"/>
                </a:lnTo>
                <a:lnTo>
                  <a:pt x="1900" y="6734"/>
                </a:lnTo>
                <a:lnTo>
                  <a:pt x="1900" y="6733"/>
                </a:lnTo>
                <a:lnTo>
                  <a:pt x="1901" y="6736"/>
                </a:lnTo>
                <a:lnTo>
                  <a:pt x="1896" y="6741"/>
                </a:lnTo>
                <a:lnTo>
                  <a:pt x="1913" y="6758"/>
                </a:lnTo>
                <a:lnTo>
                  <a:pt x="1921" y="6750"/>
                </a:lnTo>
                <a:lnTo>
                  <a:pt x="1901" y="6728"/>
                </a:lnTo>
                <a:lnTo>
                  <a:pt x="1912" y="6717"/>
                </a:lnTo>
                <a:lnTo>
                  <a:pt x="1911" y="6716"/>
                </a:lnTo>
                <a:lnTo>
                  <a:pt x="1925" y="6704"/>
                </a:lnTo>
                <a:lnTo>
                  <a:pt x="1933" y="6701"/>
                </a:lnTo>
                <a:lnTo>
                  <a:pt x="1946" y="6693"/>
                </a:lnTo>
                <a:lnTo>
                  <a:pt x="1948" y="6693"/>
                </a:lnTo>
                <a:lnTo>
                  <a:pt x="1948" y="6693"/>
                </a:lnTo>
                <a:lnTo>
                  <a:pt x="1957" y="6697"/>
                </a:lnTo>
                <a:lnTo>
                  <a:pt x="1969" y="6707"/>
                </a:lnTo>
                <a:lnTo>
                  <a:pt x="1970" y="6708"/>
                </a:lnTo>
                <a:lnTo>
                  <a:pt x="1971" y="6705"/>
                </a:lnTo>
                <a:lnTo>
                  <a:pt x="1971" y="6707"/>
                </a:lnTo>
                <a:lnTo>
                  <a:pt x="1973" y="6705"/>
                </a:lnTo>
                <a:lnTo>
                  <a:pt x="1977" y="6711"/>
                </a:lnTo>
                <a:lnTo>
                  <a:pt x="1978" y="6711"/>
                </a:lnTo>
                <a:lnTo>
                  <a:pt x="2003" y="6688"/>
                </a:lnTo>
                <a:lnTo>
                  <a:pt x="2003" y="6690"/>
                </a:lnTo>
                <a:lnTo>
                  <a:pt x="2004" y="6688"/>
                </a:lnTo>
                <a:lnTo>
                  <a:pt x="2023" y="6707"/>
                </a:lnTo>
                <a:lnTo>
                  <a:pt x="1999" y="6732"/>
                </a:lnTo>
                <a:lnTo>
                  <a:pt x="2002" y="6737"/>
                </a:lnTo>
                <a:lnTo>
                  <a:pt x="1991" y="6744"/>
                </a:lnTo>
                <a:lnTo>
                  <a:pt x="1996" y="6750"/>
                </a:lnTo>
                <a:lnTo>
                  <a:pt x="1991" y="6758"/>
                </a:lnTo>
                <a:lnTo>
                  <a:pt x="1992" y="6761"/>
                </a:lnTo>
                <a:lnTo>
                  <a:pt x="2000" y="6766"/>
                </a:lnTo>
                <a:lnTo>
                  <a:pt x="2016" y="6759"/>
                </a:lnTo>
                <a:lnTo>
                  <a:pt x="2018" y="6759"/>
                </a:lnTo>
                <a:lnTo>
                  <a:pt x="2018" y="6759"/>
                </a:lnTo>
                <a:lnTo>
                  <a:pt x="2035" y="6770"/>
                </a:lnTo>
                <a:lnTo>
                  <a:pt x="2039" y="6778"/>
                </a:lnTo>
                <a:lnTo>
                  <a:pt x="2040" y="6791"/>
                </a:lnTo>
                <a:lnTo>
                  <a:pt x="2024" y="6810"/>
                </a:lnTo>
                <a:lnTo>
                  <a:pt x="1932" y="6891"/>
                </a:lnTo>
                <a:lnTo>
                  <a:pt x="1933" y="6907"/>
                </a:lnTo>
                <a:lnTo>
                  <a:pt x="1911" y="6928"/>
                </a:lnTo>
                <a:lnTo>
                  <a:pt x="1900" y="6946"/>
                </a:lnTo>
                <a:lnTo>
                  <a:pt x="1876" y="6972"/>
                </a:lnTo>
                <a:lnTo>
                  <a:pt x="1867" y="6986"/>
                </a:lnTo>
                <a:lnTo>
                  <a:pt x="1842" y="7013"/>
                </a:lnTo>
                <a:lnTo>
                  <a:pt x="1833" y="7015"/>
                </a:lnTo>
                <a:lnTo>
                  <a:pt x="1818" y="7025"/>
                </a:lnTo>
                <a:lnTo>
                  <a:pt x="1806" y="7035"/>
                </a:lnTo>
                <a:lnTo>
                  <a:pt x="1789" y="7058"/>
                </a:lnTo>
                <a:lnTo>
                  <a:pt x="1788" y="7070"/>
                </a:lnTo>
                <a:lnTo>
                  <a:pt x="1795" y="7084"/>
                </a:lnTo>
                <a:lnTo>
                  <a:pt x="1809" y="7101"/>
                </a:lnTo>
                <a:lnTo>
                  <a:pt x="1834" y="7129"/>
                </a:lnTo>
                <a:lnTo>
                  <a:pt x="1878" y="7171"/>
                </a:lnTo>
                <a:lnTo>
                  <a:pt x="1888" y="7184"/>
                </a:lnTo>
                <a:lnTo>
                  <a:pt x="1909" y="7202"/>
                </a:lnTo>
                <a:lnTo>
                  <a:pt x="1950" y="7240"/>
                </a:lnTo>
                <a:lnTo>
                  <a:pt x="1994" y="7195"/>
                </a:lnTo>
                <a:lnTo>
                  <a:pt x="1994" y="7187"/>
                </a:lnTo>
                <a:lnTo>
                  <a:pt x="2033" y="7143"/>
                </a:lnTo>
                <a:lnTo>
                  <a:pt x="2070" y="7105"/>
                </a:lnTo>
                <a:lnTo>
                  <a:pt x="2086" y="7092"/>
                </a:lnTo>
                <a:lnTo>
                  <a:pt x="2094" y="7083"/>
                </a:lnTo>
                <a:lnTo>
                  <a:pt x="2105" y="7063"/>
                </a:lnTo>
                <a:lnTo>
                  <a:pt x="2128" y="7048"/>
                </a:lnTo>
                <a:lnTo>
                  <a:pt x="2153" y="7033"/>
                </a:lnTo>
                <a:lnTo>
                  <a:pt x="2161" y="7014"/>
                </a:lnTo>
                <a:lnTo>
                  <a:pt x="2177" y="7006"/>
                </a:lnTo>
                <a:lnTo>
                  <a:pt x="2178" y="7006"/>
                </a:lnTo>
                <a:lnTo>
                  <a:pt x="2178" y="7006"/>
                </a:lnTo>
                <a:lnTo>
                  <a:pt x="2193" y="7014"/>
                </a:lnTo>
                <a:lnTo>
                  <a:pt x="2205" y="7004"/>
                </a:lnTo>
                <a:lnTo>
                  <a:pt x="2234" y="6976"/>
                </a:lnTo>
                <a:lnTo>
                  <a:pt x="2239" y="6961"/>
                </a:lnTo>
                <a:lnTo>
                  <a:pt x="2255" y="6956"/>
                </a:lnTo>
                <a:lnTo>
                  <a:pt x="2255" y="6956"/>
                </a:lnTo>
                <a:lnTo>
                  <a:pt x="2255" y="6956"/>
                </a:lnTo>
                <a:lnTo>
                  <a:pt x="2268" y="6963"/>
                </a:lnTo>
                <a:lnTo>
                  <a:pt x="2264" y="6976"/>
                </a:lnTo>
                <a:lnTo>
                  <a:pt x="2271" y="6988"/>
                </a:lnTo>
                <a:lnTo>
                  <a:pt x="2292" y="7001"/>
                </a:lnTo>
                <a:lnTo>
                  <a:pt x="2277" y="7023"/>
                </a:lnTo>
                <a:lnTo>
                  <a:pt x="2266" y="7031"/>
                </a:lnTo>
                <a:lnTo>
                  <a:pt x="2223" y="7074"/>
                </a:lnTo>
                <a:lnTo>
                  <a:pt x="2206" y="7079"/>
                </a:lnTo>
                <a:lnTo>
                  <a:pt x="2181" y="7104"/>
                </a:lnTo>
                <a:lnTo>
                  <a:pt x="2151" y="7126"/>
                </a:lnTo>
                <a:lnTo>
                  <a:pt x="2157" y="7145"/>
                </a:lnTo>
                <a:lnTo>
                  <a:pt x="2151" y="7149"/>
                </a:lnTo>
                <a:lnTo>
                  <a:pt x="2139" y="7163"/>
                </a:lnTo>
                <a:lnTo>
                  <a:pt x="2126" y="7167"/>
                </a:lnTo>
                <a:lnTo>
                  <a:pt x="2124" y="7167"/>
                </a:lnTo>
                <a:lnTo>
                  <a:pt x="2124" y="7167"/>
                </a:lnTo>
                <a:lnTo>
                  <a:pt x="2095" y="7157"/>
                </a:lnTo>
                <a:lnTo>
                  <a:pt x="2087" y="7165"/>
                </a:lnTo>
                <a:lnTo>
                  <a:pt x="2098" y="7179"/>
                </a:lnTo>
                <a:lnTo>
                  <a:pt x="2109" y="7196"/>
                </a:lnTo>
                <a:lnTo>
                  <a:pt x="2101" y="7212"/>
                </a:lnTo>
                <a:lnTo>
                  <a:pt x="2083" y="7228"/>
                </a:lnTo>
                <a:lnTo>
                  <a:pt x="2070" y="7246"/>
                </a:lnTo>
                <a:lnTo>
                  <a:pt x="2041" y="7279"/>
                </a:lnTo>
                <a:lnTo>
                  <a:pt x="2036" y="7290"/>
                </a:lnTo>
                <a:lnTo>
                  <a:pt x="1992" y="7336"/>
                </a:lnTo>
                <a:lnTo>
                  <a:pt x="1948" y="7378"/>
                </a:lnTo>
                <a:lnTo>
                  <a:pt x="1992" y="7431"/>
                </a:lnTo>
                <a:lnTo>
                  <a:pt x="2101" y="7337"/>
                </a:lnTo>
                <a:lnTo>
                  <a:pt x="2101" y="7337"/>
                </a:lnTo>
                <a:lnTo>
                  <a:pt x="2101" y="7337"/>
                </a:lnTo>
                <a:lnTo>
                  <a:pt x="2124" y="7360"/>
                </a:lnTo>
                <a:lnTo>
                  <a:pt x="2010" y="7452"/>
                </a:lnTo>
                <a:lnTo>
                  <a:pt x="2025" y="7472"/>
                </a:lnTo>
                <a:lnTo>
                  <a:pt x="2035" y="7483"/>
                </a:lnTo>
                <a:lnTo>
                  <a:pt x="2120" y="7411"/>
                </a:lnTo>
                <a:lnTo>
                  <a:pt x="2122" y="7411"/>
                </a:lnTo>
                <a:lnTo>
                  <a:pt x="2122" y="7411"/>
                </a:lnTo>
                <a:lnTo>
                  <a:pt x="2164" y="7455"/>
                </a:lnTo>
                <a:lnTo>
                  <a:pt x="2186" y="7473"/>
                </a:lnTo>
                <a:lnTo>
                  <a:pt x="2209" y="7498"/>
                </a:lnTo>
                <a:lnTo>
                  <a:pt x="2225" y="7493"/>
                </a:lnTo>
                <a:lnTo>
                  <a:pt x="2226" y="7493"/>
                </a:lnTo>
                <a:lnTo>
                  <a:pt x="2226" y="7493"/>
                </a:lnTo>
                <a:lnTo>
                  <a:pt x="2241" y="7500"/>
                </a:lnTo>
                <a:lnTo>
                  <a:pt x="2277" y="7545"/>
                </a:lnTo>
                <a:lnTo>
                  <a:pt x="2169" y="7634"/>
                </a:lnTo>
                <a:lnTo>
                  <a:pt x="2175" y="7641"/>
                </a:lnTo>
                <a:lnTo>
                  <a:pt x="2222" y="7603"/>
                </a:lnTo>
                <a:lnTo>
                  <a:pt x="2222" y="7603"/>
                </a:lnTo>
                <a:lnTo>
                  <a:pt x="2222" y="7603"/>
                </a:lnTo>
                <a:lnTo>
                  <a:pt x="2246" y="7630"/>
                </a:lnTo>
                <a:lnTo>
                  <a:pt x="2318" y="7572"/>
                </a:lnTo>
                <a:lnTo>
                  <a:pt x="2318" y="7572"/>
                </a:lnTo>
                <a:lnTo>
                  <a:pt x="2318" y="7572"/>
                </a:lnTo>
                <a:lnTo>
                  <a:pt x="2361" y="7621"/>
                </a:lnTo>
                <a:lnTo>
                  <a:pt x="2345" y="7637"/>
                </a:lnTo>
                <a:lnTo>
                  <a:pt x="2345" y="7645"/>
                </a:lnTo>
                <a:lnTo>
                  <a:pt x="2339" y="7661"/>
                </a:lnTo>
                <a:lnTo>
                  <a:pt x="2427" y="7704"/>
                </a:lnTo>
                <a:lnTo>
                  <a:pt x="2474" y="7729"/>
                </a:lnTo>
                <a:lnTo>
                  <a:pt x="2524" y="7756"/>
                </a:lnTo>
                <a:lnTo>
                  <a:pt x="2551" y="7776"/>
                </a:lnTo>
                <a:lnTo>
                  <a:pt x="2541" y="7790"/>
                </a:lnTo>
                <a:lnTo>
                  <a:pt x="2553" y="7797"/>
                </a:lnTo>
                <a:lnTo>
                  <a:pt x="2555" y="7795"/>
                </a:lnTo>
                <a:lnTo>
                  <a:pt x="2556" y="7795"/>
                </a:lnTo>
                <a:lnTo>
                  <a:pt x="2556" y="7795"/>
                </a:lnTo>
                <a:lnTo>
                  <a:pt x="2566" y="7802"/>
                </a:lnTo>
                <a:lnTo>
                  <a:pt x="2573" y="7791"/>
                </a:lnTo>
                <a:lnTo>
                  <a:pt x="2561" y="7785"/>
                </a:lnTo>
                <a:lnTo>
                  <a:pt x="2564" y="7782"/>
                </a:lnTo>
                <a:lnTo>
                  <a:pt x="2564" y="7782"/>
                </a:lnTo>
                <a:lnTo>
                  <a:pt x="2564" y="7782"/>
                </a:lnTo>
                <a:lnTo>
                  <a:pt x="2588" y="7797"/>
                </a:lnTo>
                <a:lnTo>
                  <a:pt x="2588" y="7798"/>
                </a:lnTo>
                <a:lnTo>
                  <a:pt x="2598" y="7805"/>
                </a:lnTo>
                <a:lnTo>
                  <a:pt x="2601" y="7803"/>
                </a:lnTo>
                <a:lnTo>
                  <a:pt x="2601" y="7803"/>
                </a:lnTo>
                <a:lnTo>
                  <a:pt x="2602" y="7803"/>
                </a:lnTo>
                <a:lnTo>
                  <a:pt x="2607" y="7807"/>
                </a:lnTo>
                <a:lnTo>
                  <a:pt x="2610" y="7813"/>
                </a:lnTo>
                <a:lnTo>
                  <a:pt x="2613" y="7819"/>
                </a:lnTo>
                <a:lnTo>
                  <a:pt x="2622" y="7832"/>
                </a:lnTo>
                <a:lnTo>
                  <a:pt x="2627" y="7843"/>
                </a:lnTo>
                <a:lnTo>
                  <a:pt x="2631" y="7848"/>
                </a:lnTo>
                <a:lnTo>
                  <a:pt x="2547" y="7888"/>
                </a:lnTo>
                <a:lnTo>
                  <a:pt x="2520" y="7900"/>
                </a:lnTo>
                <a:lnTo>
                  <a:pt x="2503" y="7909"/>
                </a:lnTo>
                <a:lnTo>
                  <a:pt x="2493" y="7912"/>
                </a:lnTo>
                <a:lnTo>
                  <a:pt x="2483" y="7913"/>
                </a:lnTo>
                <a:lnTo>
                  <a:pt x="2477" y="7913"/>
                </a:lnTo>
                <a:lnTo>
                  <a:pt x="2477" y="7913"/>
                </a:lnTo>
                <a:lnTo>
                  <a:pt x="2477" y="7913"/>
                </a:lnTo>
                <a:lnTo>
                  <a:pt x="2475" y="7908"/>
                </a:lnTo>
                <a:lnTo>
                  <a:pt x="2475" y="7908"/>
                </a:lnTo>
                <a:lnTo>
                  <a:pt x="2474" y="7909"/>
                </a:lnTo>
                <a:lnTo>
                  <a:pt x="2470" y="7910"/>
                </a:lnTo>
                <a:lnTo>
                  <a:pt x="2470" y="7914"/>
                </a:lnTo>
                <a:lnTo>
                  <a:pt x="2485" y="7916"/>
                </a:lnTo>
                <a:lnTo>
                  <a:pt x="2495" y="7914"/>
                </a:lnTo>
                <a:lnTo>
                  <a:pt x="2504" y="7912"/>
                </a:lnTo>
                <a:lnTo>
                  <a:pt x="2541" y="7894"/>
                </a:lnTo>
                <a:lnTo>
                  <a:pt x="2632" y="7851"/>
                </a:lnTo>
                <a:lnTo>
                  <a:pt x="2632" y="7852"/>
                </a:lnTo>
                <a:lnTo>
                  <a:pt x="2632" y="7851"/>
                </a:lnTo>
                <a:lnTo>
                  <a:pt x="2636" y="7860"/>
                </a:lnTo>
                <a:lnTo>
                  <a:pt x="2626" y="7872"/>
                </a:lnTo>
                <a:lnTo>
                  <a:pt x="2654" y="7902"/>
                </a:lnTo>
                <a:lnTo>
                  <a:pt x="2654" y="7905"/>
                </a:lnTo>
                <a:lnTo>
                  <a:pt x="2655" y="7909"/>
                </a:lnTo>
                <a:lnTo>
                  <a:pt x="2687" y="7945"/>
                </a:lnTo>
                <a:lnTo>
                  <a:pt x="2726" y="7912"/>
                </a:lnTo>
                <a:lnTo>
                  <a:pt x="2749" y="7892"/>
                </a:lnTo>
                <a:lnTo>
                  <a:pt x="2780" y="7868"/>
                </a:lnTo>
                <a:lnTo>
                  <a:pt x="2805" y="7847"/>
                </a:lnTo>
                <a:lnTo>
                  <a:pt x="2845" y="7815"/>
                </a:lnTo>
                <a:lnTo>
                  <a:pt x="2875" y="7791"/>
                </a:lnTo>
                <a:lnTo>
                  <a:pt x="2898" y="7781"/>
                </a:lnTo>
                <a:lnTo>
                  <a:pt x="2928" y="7752"/>
                </a:lnTo>
                <a:lnTo>
                  <a:pt x="2952" y="7737"/>
                </a:lnTo>
                <a:lnTo>
                  <a:pt x="2974" y="7695"/>
                </a:lnTo>
                <a:lnTo>
                  <a:pt x="3005" y="7683"/>
                </a:lnTo>
                <a:lnTo>
                  <a:pt x="3020" y="7656"/>
                </a:lnTo>
                <a:lnTo>
                  <a:pt x="3022" y="7642"/>
                </a:lnTo>
                <a:lnTo>
                  <a:pt x="3006" y="7626"/>
                </a:lnTo>
                <a:lnTo>
                  <a:pt x="2986" y="7607"/>
                </a:lnTo>
                <a:lnTo>
                  <a:pt x="2973" y="7591"/>
                </a:lnTo>
                <a:lnTo>
                  <a:pt x="2941" y="7559"/>
                </a:lnTo>
                <a:lnTo>
                  <a:pt x="2920" y="7537"/>
                </a:lnTo>
                <a:lnTo>
                  <a:pt x="2913" y="7530"/>
                </a:lnTo>
                <a:lnTo>
                  <a:pt x="2915" y="7526"/>
                </a:lnTo>
                <a:lnTo>
                  <a:pt x="2919" y="7522"/>
                </a:lnTo>
                <a:lnTo>
                  <a:pt x="2920" y="7522"/>
                </a:lnTo>
                <a:lnTo>
                  <a:pt x="2920" y="7522"/>
                </a:lnTo>
                <a:lnTo>
                  <a:pt x="2927" y="7524"/>
                </a:lnTo>
                <a:lnTo>
                  <a:pt x="2931" y="7524"/>
                </a:lnTo>
                <a:lnTo>
                  <a:pt x="2933" y="7521"/>
                </a:lnTo>
                <a:lnTo>
                  <a:pt x="2907" y="7493"/>
                </a:lnTo>
                <a:lnTo>
                  <a:pt x="2902" y="7498"/>
                </a:lnTo>
                <a:lnTo>
                  <a:pt x="2903" y="7501"/>
                </a:lnTo>
                <a:lnTo>
                  <a:pt x="2907" y="7506"/>
                </a:lnTo>
                <a:lnTo>
                  <a:pt x="2903" y="7510"/>
                </a:lnTo>
                <a:lnTo>
                  <a:pt x="2903" y="7514"/>
                </a:lnTo>
                <a:lnTo>
                  <a:pt x="2902" y="7514"/>
                </a:lnTo>
                <a:lnTo>
                  <a:pt x="2902" y="7514"/>
                </a:lnTo>
                <a:lnTo>
                  <a:pt x="2890" y="7504"/>
                </a:lnTo>
                <a:lnTo>
                  <a:pt x="2884" y="7498"/>
                </a:lnTo>
                <a:lnTo>
                  <a:pt x="2877" y="7495"/>
                </a:lnTo>
                <a:lnTo>
                  <a:pt x="2867" y="7477"/>
                </a:lnTo>
                <a:lnTo>
                  <a:pt x="2863" y="7472"/>
                </a:lnTo>
                <a:lnTo>
                  <a:pt x="2858" y="7465"/>
                </a:lnTo>
                <a:lnTo>
                  <a:pt x="2854" y="7465"/>
                </a:lnTo>
                <a:lnTo>
                  <a:pt x="2841" y="7454"/>
                </a:lnTo>
                <a:lnTo>
                  <a:pt x="2829" y="7440"/>
                </a:lnTo>
                <a:lnTo>
                  <a:pt x="2824" y="7431"/>
                </a:lnTo>
                <a:lnTo>
                  <a:pt x="2814" y="7426"/>
                </a:lnTo>
                <a:lnTo>
                  <a:pt x="2812" y="7417"/>
                </a:lnTo>
                <a:lnTo>
                  <a:pt x="2808" y="7393"/>
                </a:lnTo>
                <a:lnTo>
                  <a:pt x="2804" y="7392"/>
                </a:lnTo>
                <a:lnTo>
                  <a:pt x="2785" y="7393"/>
                </a:lnTo>
                <a:lnTo>
                  <a:pt x="2785" y="7393"/>
                </a:lnTo>
                <a:lnTo>
                  <a:pt x="2784" y="7393"/>
                </a:lnTo>
                <a:lnTo>
                  <a:pt x="2784" y="7388"/>
                </a:lnTo>
                <a:lnTo>
                  <a:pt x="2796" y="7388"/>
                </a:lnTo>
                <a:lnTo>
                  <a:pt x="2807" y="7385"/>
                </a:lnTo>
                <a:lnTo>
                  <a:pt x="2809" y="7382"/>
                </a:lnTo>
                <a:lnTo>
                  <a:pt x="2808" y="7361"/>
                </a:lnTo>
                <a:lnTo>
                  <a:pt x="2808" y="7357"/>
                </a:lnTo>
                <a:lnTo>
                  <a:pt x="2804" y="7357"/>
                </a:lnTo>
                <a:lnTo>
                  <a:pt x="2804" y="7348"/>
                </a:lnTo>
                <a:lnTo>
                  <a:pt x="2807" y="7347"/>
                </a:lnTo>
                <a:lnTo>
                  <a:pt x="2804" y="7340"/>
                </a:lnTo>
                <a:lnTo>
                  <a:pt x="2800" y="7328"/>
                </a:lnTo>
                <a:lnTo>
                  <a:pt x="2801" y="7323"/>
                </a:lnTo>
                <a:lnTo>
                  <a:pt x="2800" y="7311"/>
                </a:lnTo>
                <a:lnTo>
                  <a:pt x="2800" y="7308"/>
                </a:lnTo>
                <a:lnTo>
                  <a:pt x="2789" y="7308"/>
                </a:lnTo>
                <a:lnTo>
                  <a:pt x="2789" y="7301"/>
                </a:lnTo>
                <a:lnTo>
                  <a:pt x="2797" y="7301"/>
                </a:lnTo>
                <a:lnTo>
                  <a:pt x="2796" y="7289"/>
                </a:lnTo>
                <a:lnTo>
                  <a:pt x="2793" y="7277"/>
                </a:lnTo>
                <a:lnTo>
                  <a:pt x="2793" y="7266"/>
                </a:lnTo>
                <a:lnTo>
                  <a:pt x="2793" y="7261"/>
                </a:lnTo>
                <a:lnTo>
                  <a:pt x="2805" y="7258"/>
                </a:lnTo>
                <a:lnTo>
                  <a:pt x="2814" y="7257"/>
                </a:lnTo>
                <a:lnTo>
                  <a:pt x="2828" y="7252"/>
                </a:lnTo>
                <a:lnTo>
                  <a:pt x="2829" y="7250"/>
                </a:lnTo>
                <a:lnTo>
                  <a:pt x="2829" y="7244"/>
                </a:lnTo>
                <a:lnTo>
                  <a:pt x="2825" y="7241"/>
                </a:lnTo>
                <a:lnTo>
                  <a:pt x="2822" y="7238"/>
                </a:lnTo>
                <a:lnTo>
                  <a:pt x="2821" y="7225"/>
                </a:lnTo>
                <a:lnTo>
                  <a:pt x="2818" y="7225"/>
                </a:lnTo>
                <a:lnTo>
                  <a:pt x="2814" y="7225"/>
                </a:lnTo>
                <a:lnTo>
                  <a:pt x="2814" y="7225"/>
                </a:lnTo>
                <a:lnTo>
                  <a:pt x="2813" y="7225"/>
                </a:lnTo>
                <a:lnTo>
                  <a:pt x="2813" y="7223"/>
                </a:lnTo>
                <a:lnTo>
                  <a:pt x="2805" y="7221"/>
                </a:lnTo>
                <a:lnTo>
                  <a:pt x="2805" y="7220"/>
                </a:lnTo>
                <a:lnTo>
                  <a:pt x="2799" y="7219"/>
                </a:lnTo>
                <a:lnTo>
                  <a:pt x="2797" y="7216"/>
                </a:lnTo>
                <a:lnTo>
                  <a:pt x="2811" y="7215"/>
                </a:lnTo>
                <a:lnTo>
                  <a:pt x="2808" y="7204"/>
                </a:lnTo>
                <a:lnTo>
                  <a:pt x="2804" y="7194"/>
                </a:lnTo>
                <a:lnTo>
                  <a:pt x="2803" y="7184"/>
                </a:lnTo>
                <a:lnTo>
                  <a:pt x="2801" y="7174"/>
                </a:lnTo>
                <a:lnTo>
                  <a:pt x="2804" y="7173"/>
                </a:lnTo>
                <a:lnTo>
                  <a:pt x="2830" y="7169"/>
                </a:lnTo>
                <a:lnTo>
                  <a:pt x="2853" y="7167"/>
                </a:lnTo>
                <a:lnTo>
                  <a:pt x="2894" y="7165"/>
                </a:lnTo>
                <a:lnTo>
                  <a:pt x="2911" y="7161"/>
                </a:lnTo>
                <a:lnTo>
                  <a:pt x="2925" y="7157"/>
                </a:lnTo>
                <a:lnTo>
                  <a:pt x="2941" y="7155"/>
                </a:lnTo>
                <a:lnTo>
                  <a:pt x="2956" y="7153"/>
                </a:lnTo>
                <a:lnTo>
                  <a:pt x="2956" y="7154"/>
                </a:lnTo>
                <a:lnTo>
                  <a:pt x="2957" y="7153"/>
                </a:lnTo>
                <a:lnTo>
                  <a:pt x="2961" y="7196"/>
                </a:lnTo>
                <a:lnTo>
                  <a:pt x="2961" y="7199"/>
                </a:lnTo>
                <a:lnTo>
                  <a:pt x="2964" y="7225"/>
                </a:lnTo>
                <a:lnTo>
                  <a:pt x="2961" y="7229"/>
                </a:lnTo>
                <a:lnTo>
                  <a:pt x="2960" y="7232"/>
                </a:lnTo>
                <a:lnTo>
                  <a:pt x="2961" y="7246"/>
                </a:lnTo>
                <a:lnTo>
                  <a:pt x="2962" y="7260"/>
                </a:lnTo>
                <a:lnTo>
                  <a:pt x="2964" y="7277"/>
                </a:lnTo>
                <a:lnTo>
                  <a:pt x="2964" y="7287"/>
                </a:lnTo>
                <a:lnTo>
                  <a:pt x="2966" y="7301"/>
                </a:lnTo>
                <a:lnTo>
                  <a:pt x="2969" y="7314"/>
                </a:lnTo>
                <a:lnTo>
                  <a:pt x="2973" y="7326"/>
                </a:lnTo>
                <a:lnTo>
                  <a:pt x="2978" y="7331"/>
                </a:lnTo>
                <a:lnTo>
                  <a:pt x="2979" y="7344"/>
                </a:lnTo>
                <a:lnTo>
                  <a:pt x="2981" y="7353"/>
                </a:lnTo>
                <a:lnTo>
                  <a:pt x="2993" y="7365"/>
                </a:lnTo>
                <a:lnTo>
                  <a:pt x="3001" y="7374"/>
                </a:lnTo>
                <a:lnTo>
                  <a:pt x="3014" y="7389"/>
                </a:lnTo>
                <a:lnTo>
                  <a:pt x="3028" y="7403"/>
                </a:lnTo>
                <a:lnTo>
                  <a:pt x="3031" y="7407"/>
                </a:lnTo>
                <a:lnTo>
                  <a:pt x="3039" y="7400"/>
                </a:lnTo>
                <a:lnTo>
                  <a:pt x="3040" y="7400"/>
                </a:lnTo>
                <a:lnTo>
                  <a:pt x="3040" y="7400"/>
                </a:lnTo>
                <a:lnTo>
                  <a:pt x="3043" y="7402"/>
                </a:lnTo>
                <a:lnTo>
                  <a:pt x="3047" y="7406"/>
                </a:lnTo>
                <a:lnTo>
                  <a:pt x="3048" y="7411"/>
                </a:lnTo>
                <a:lnTo>
                  <a:pt x="3041" y="7419"/>
                </a:lnTo>
                <a:lnTo>
                  <a:pt x="3045" y="7426"/>
                </a:lnTo>
                <a:lnTo>
                  <a:pt x="3064" y="7446"/>
                </a:lnTo>
                <a:lnTo>
                  <a:pt x="3086" y="7468"/>
                </a:lnTo>
                <a:lnTo>
                  <a:pt x="3094" y="7477"/>
                </a:lnTo>
                <a:lnTo>
                  <a:pt x="3097" y="7483"/>
                </a:lnTo>
                <a:lnTo>
                  <a:pt x="3105" y="7488"/>
                </a:lnTo>
                <a:lnTo>
                  <a:pt x="3114" y="7497"/>
                </a:lnTo>
                <a:lnTo>
                  <a:pt x="3118" y="7504"/>
                </a:lnTo>
                <a:lnTo>
                  <a:pt x="3135" y="7522"/>
                </a:lnTo>
                <a:lnTo>
                  <a:pt x="3142" y="7529"/>
                </a:lnTo>
                <a:lnTo>
                  <a:pt x="3148" y="7534"/>
                </a:lnTo>
                <a:lnTo>
                  <a:pt x="3151" y="7546"/>
                </a:lnTo>
                <a:lnTo>
                  <a:pt x="3163" y="7562"/>
                </a:lnTo>
                <a:lnTo>
                  <a:pt x="3181" y="7582"/>
                </a:lnTo>
                <a:lnTo>
                  <a:pt x="3192" y="7591"/>
                </a:lnTo>
                <a:lnTo>
                  <a:pt x="3195" y="7595"/>
                </a:lnTo>
                <a:lnTo>
                  <a:pt x="3201" y="7597"/>
                </a:lnTo>
                <a:lnTo>
                  <a:pt x="3205" y="7597"/>
                </a:lnTo>
                <a:lnTo>
                  <a:pt x="3208" y="7600"/>
                </a:lnTo>
                <a:lnTo>
                  <a:pt x="3214" y="7596"/>
                </a:lnTo>
                <a:lnTo>
                  <a:pt x="3221" y="7591"/>
                </a:lnTo>
                <a:lnTo>
                  <a:pt x="3231" y="7582"/>
                </a:lnTo>
                <a:lnTo>
                  <a:pt x="3238" y="7580"/>
                </a:lnTo>
                <a:lnTo>
                  <a:pt x="3253" y="7568"/>
                </a:lnTo>
                <a:lnTo>
                  <a:pt x="3266" y="7555"/>
                </a:lnTo>
                <a:lnTo>
                  <a:pt x="3267" y="7557"/>
                </a:lnTo>
                <a:lnTo>
                  <a:pt x="3267" y="7555"/>
                </a:lnTo>
                <a:lnTo>
                  <a:pt x="3271" y="7562"/>
                </a:lnTo>
                <a:lnTo>
                  <a:pt x="3271" y="7566"/>
                </a:lnTo>
                <a:lnTo>
                  <a:pt x="3282" y="7575"/>
                </a:lnTo>
                <a:lnTo>
                  <a:pt x="3291" y="7588"/>
                </a:lnTo>
                <a:lnTo>
                  <a:pt x="3304" y="7584"/>
                </a:lnTo>
                <a:lnTo>
                  <a:pt x="3317" y="7574"/>
                </a:lnTo>
                <a:lnTo>
                  <a:pt x="3317" y="7567"/>
                </a:lnTo>
                <a:lnTo>
                  <a:pt x="3312" y="7561"/>
                </a:lnTo>
                <a:lnTo>
                  <a:pt x="3341" y="7547"/>
                </a:lnTo>
                <a:lnTo>
                  <a:pt x="3357" y="7538"/>
                </a:lnTo>
                <a:lnTo>
                  <a:pt x="3362" y="7531"/>
                </a:lnTo>
                <a:lnTo>
                  <a:pt x="3365" y="7526"/>
                </a:lnTo>
                <a:lnTo>
                  <a:pt x="3357" y="7516"/>
                </a:lnTo>
                <a:lnTo>
                  <a:pt x="3358" y="7506"/>
                </a:lnTo>
                <a:lnTo>
                  <a:pt x="3359" y="7500"/>
                </a:lnTo>
                <a:lnTo>
                  <a:pt x="3359" y="7495"/>
                </a:lnTo>
                <a:lnTo>
                  <a:pt x="3358" y="7480"/>
                </a:lnTo>
                <a:lnTo>
                  <a:pt x="3357" y="7458"/>
                </a:lnTo>
                <a:lnTo>
                  <a:pt x="3355" y="7436"/>
                </a:lnTo>
                <a:lnTo>
                  <a:pt x="3354" y="7405"/>
                </a:lnTo>
                <a:lnTo>
                  <a:pt x="3352" y="7385"/>
                </a:lnTo>
                <a:lnTo>
                  <a:pt x="3349" y="7367"/>
                </a:lnTo>
                <a:lnTo>
                  <a:pt x="3345" y="7357"/>
                </a:lnTo>
                <a:lnTo>
                  <a:pt x="3338" y="7331"/>
                </a:lnTo>
                <a:lnTo>
                  <a:pt x="3334" y="7316"/>
                </a:lnTo>
                <a:lnTo>
                  <a:pt x="3333" y="7306"/>
                </a:lnTo>
                <a:lnTo>
                  <a:pt x="3333" y="7299"/>
                </a:lnTo>
                <a:lnTo>
                  <a:pt x="3336" y="7287"/>
                </a:lnTo>
                <a:lnTo>
                  <a:pt x="3329" y="7282"/>
                </a:lnTo>
                <a:lnTo>
                  <a:pt x="3324" y="7274"/>
                </a:lnTo>
                <a:lnTo>
                  <a:pt x="3325" y="7260"/>
                </a:lnTo>
                <a:lnTo>
                  <a:pt x="3325" y="7253"/>
                </a:lnTo>
                <a:lnTo>
                  <a:pt x="3332" y="7248"/>
                </a:lnTo>
                <a:lnTo>
                  <a:pt x="3338" y="7244"/>
                </a:lnTo>
                <a:lnTo>
                  <a:pt x="3342" y="7229"/>
                </a:lnTo>
                <a:lnTo>
                  <a:pt x="3346" y="7220"/>
                </a:lnTo>
                <a:lnTo>
                  <a:pt x="3348" y="7207"/>
                </a:lnTo>
                <a:lnTo>
                  <a:pt x="3345" y="7194"/>
                </a:lnTo>
                <a:lnTo>
                  <a:pt x="3342" y="7179"/>
                </a:lnTo>
                <a:lnTo>
                  <a:pt x="3340" y="7163"/>
                </a:lnTo>
                <a:lnTo>
                  <a:pt x="3333" y="7143"/>
                </a:lnTo>
                <a:lnTo>
                  <a:pt x="3334" y="7137"/>
                </a:lnTo>
                <a:lnTo>
                  <a:pt x="3333" y="7117"/>
                </a:lnTo>
                <a:lnTo>
                  <a:pt x="3332" y="7101"/>
                </a:lnTo>
                <a:lnTo>
                  <a:pt x="3326" y="7096"/>
                </a:lnTo>
                <a:lnTo>
                  <a:pt x="3323" y="7093"/>
                </a:lnTo>
                <a:lnTo>
                  <a:pt x="3312" y="7100"/>
                </a:lnTo>
                <a:lnTo>
                  <a:pt x="3311" y="7104"/>
                </a:lnTo>
                <a:lnTo>
                  <a:pt x="3309" y="7104"/>
                </a:lnTo>
                <a:lnTo>
                  <a:pt x="3309" y="7104"/>
                </a:lnTo>
                <a:lnTo>
                  <a:pt x="3307" y="7103"/>
                </a:lnTo>
                <a:lnTo>
                  <a:pt x="3307" y="7091"/>
                </a:lnTo>
                <a:lnTo>
                  <a:pt x="3305" y="7085"/>
                </a:lnTo>
                <a:lnTo>
                  <a:pt x="3307" y="7080"/>
                </a:lnTo>
                <a:lnTo>
                  <a:pt x="3300" y="7071"/>
                </a:lnTo>
                <a:lnTo>
                  <a:pt x="3303" y="7070"/>
                </a:lnTo>
                <a:lnTo>
                  <a:pt x="3303" y="7070"/>
                </a:lnTo>
                <a:lnTo>
                  <a:pt x="3304" y="7070"/>
                </a:lnTo>
                <a:lnTo>
                  <a:pt x="3311" y="7071"/>
                </a:lnTo>
                <a:lnTo>
                  <a:pt x="3313" y="7068"/>
                </a:lnTo>
                <a:lnTo>
                  <a:pt x="3315" y="7063"/>
                </a:lnTo>
                <a:lnTo>
                  <a:pt x="3321" y="7056"/>
                </a:lnTo>
                <a:lnTo>
                  <a:pt x="3312" y="7047"/>
                </a:lnTo>
                <a:lnTo>
                  <a:pt x="3329" y="7038"/>
                </a:lnTo>
                <a:lnTo>
                  <a:pt x="3324" y="7012"/>
                </a:lnTo>
                <a:lnTo>
                  <a:pt x="3333" y="7005"/>
                </a:lnTo>
                <a:lnTo>
                  <a:pt x="3334" y="7005"/>
                </a:lnTo>
                <a:lnTo>
                  <a:pt x="3334" y="7005"/>
                </a:lnTo>
                <a:lnTo>
                  <a:pt x="3341" y="7012"/>
                </a:lnTo>
                <a:lnTo>
                  <a:pt x="3348" y="7034"/>
                </a:lnTo>
                <a:lnTo>
                  <a:pt x="3381" y="7064"/>
                </a:lnTo>
                <a:lnTo>
                  <a:pt x="3383" y="7077"/>
                </a:lnTo>
                <a:lnTo>
                  <a:pt x="3381" y="7092"/>
                </a:lnTo>
                <a:lnTo>
                  <a:pt x="3378" y="7099"/>
                </a:lnTo>
                <a:lnTo>
                  <a:pt x="3374" y="7104"/>
                </a:lnTo>
                <a:lnTo>
                  <a:pt x="3371" y="7104"/>
                </a:lnTo>
                <a:lnTo>
                  <a:pt x="3373" y="7110"/>
                </a:lnTo>
                <a:lnTo>
                  <a:pt x="3375" y="7114"/>
                </a:lnTo>
                <a:lnTo>
                  <a:pt x="3381" y="7114"/>
                </a:lnTo>
                <a:lnTo>
                  <a:pt x="3382" y="7114"/>
                </a:lnTo>
                <a:lnTo>
                  <a:pt x="3386" y="7112"/>
                </a:lnTo>
                <a:lnTo>
                  <a:pt x="3386" y="7112"/>
                </a:lnTo>
                <a:lnTo>
                  <a:pt x="3386" y="7112"/>
                </a:lnTo>
                <a:lnTo>
                  <a:pt x="3388" y="7116"/>
                </a:lnTo>
                <a:lnTo>
                  <a:pt x="3387" y="7122"/>
                </a:lnTo>
                <a:lnTo>
                  <a:pt x="3391" y="7125"/>
                </a:lnTo>
                <a:lnTo>
                  <a:pt x="3396" y="7126"/>
                </a:lnTo>
                <a:lnTo>
                  <a:pt x="3398" y="7138"/>
                </a:lnTo>
                <a:lnTo>
                  <a:pt x="3392" y="7142"/>
                </a:lnTo>
                <a:lnTo>
                  <a:pt x="3390" y="7145"/>
                </a:lnTo>
                <a:lnTo>
                  <a:pt x="3391" y="7151"/>
                </a:lnTo>
                <a:lnTo>
                  <a:pt x="3392" y="7162"/>
                </a:lnTo>
                <a:lnTo>
                  <a:pt x="3395" y="7169"/>
                </a:lnTo>
                <a:lnTo>
                  <a:pt x="3399" y="7175"/>
                </a:lnTo>
                <a:lnTo>
                  <a:pt x="3400" y="7179"/>
                </a:lnTo>
                <a:lnTo>
                  <a:pt x="3399" y="7188"/>
                </a:lnTo>
                <a:lnTo>
                  <a:pt x="3391" y="7196"/>
                </a:lnTo>
                <a:lnTo>
                  <a:pt x="3386" y="7200"/>
                </a:lnTo>
                <a:lnTo>
                  <a:pt x="3383" y="7203"/>
                </a:lnTo>
                <a:lnTo>
                  <a:pt x="3385" y="7206"/>
                </a:lnTo>
                <a:lnTo>
                  <a:pt x="3392" y="7203"/>
                </a:lnTo>
                <a:lnTo>
                  <a:pt x="3400" y="7200"/>
                </a:lnTo>
                <a:lnTo>
                  <a:pt x="3400" y="7200"/>
                </a:lnTo>
                <a:lnTo>
                  <a:pt x="3402" y="7200"/>
                </a:lnTo>
                <a:lnTo>
                  <a:pt x="3406" y="7203"/>
                </a:lnTo>
                <a:lnTo>
                  <a:pt x="3410" y="7211"/>
                </a:lnTo>
                <a:lnTo>
                  <a:pt x="3411" y="7217"/>
                </a:lnTo>
                <a:lnTo>
                  <a:pt x="3408" y="7225"/>
                </a:lnTo>
                <a:lnTo>
                  <a:pt x="3408" y="7235"/>
                </a:lnTo>
                <a:lnTo>
                  <a:pt x="3411" y="7249"/>
                </a:lnTo>
                <a:lnTo>
                  <a:pt x="3411" y="7258"/>
                </a:lnTo>
                <a:lnTo>
                  <a:pt x="3412" y="7269"/>
                </a:lnTo>
                <a:lnTo>
                  <a:pt x="3415" y="7278"/>
                </a:lnTo>
                <a:lnTo>
                  <a:pt x="3418" y="7287"/>
                </a:lnTo>
                <a:lnTo>
                  <a:pt x="3419" y="7295"/>
                </a:lnTo>
                <a:lnTo>
                  <a:pt x="3419" y="7306"/>
                </a:lnTo>
                <a:lnTo>
                  <a:pt x="3421" y="7316"/>
                </a:lnTo>
                <a:lnTo>
                  <a:pt x="3421" y="7330"/>
                </a:lnTo>
                <a:lnTo>
                  <a:pt x="3420" y="7339"/>
                </a:lnTo>
                <a:lnTo>
                  <a:pt x="3423" y="7348"/>
                </a:lnTo>
                <a:lnTo>
                  <a:pt x="3423" y="7356"/>
                </a:lnTo>
                <a:lnTo>
                  <a:pt x="3425" y="7360"/>
                </a:lnTo>
                <a:lnTo>
                  <a:pt x="3423" y="7363"/>
                </a:lnTo>
                <a:lnTo>
                  <a:pt x="3423" y="7373"/>
                </a:lnTo>
                <a:lnTo>
                  <a:pt x="3425" y="7394"/>
                </a:lnTo>
                <a:lnTo>
                  <a:pt x="3428" y="7406"/>
                </a:lnTo>
                <a:lnTo>
                  <a:pt x="3429" y="7414"/>
                </a:lnTo>
                <a:lnTo>
                  <a:pt x="3433" y="7417"/>
                </a:lnTo>
                <a:lnTo>
                  <a:pt x="3435" y="7426"/>
                </a:lnTo>
                <a:lnTo>
                  <a:pt x="3432" y="7430"/>
                </a:lnTo>
                <a:lnTo>
                  <a:pt x="3433" y="7434"/>
                </a:lnTo>
                <a:lnTo>
                  <a:pt x="3431" y="7438"/>
                </a:lnTo>
                <a:lnTo>
                  <a:pt x="3432" y="7443"/>
                </a:lnTo>
                <a:lnTo>
                  <a:pt x="3435" y="7454"/>
                </a:lnTo>
                <a:lnTo>
                  <a:pt x="3436" y="7459"/>
                </a:lnTo>
                <a:lnTo>
                  <a:pt x="3436" y="7463"/>
                </a:lnTo>
                <a:lnTo>
                  <a:pt x="3436" y="7468"/>
                </a:lnTo>
                <a:lnTo>
                  <a:pt x="3437" y="7472"/>
                </a:lnTo>
                <a:lnTo>
                  <a:pt x="3444" y="7480"/>
                </a:lnTo>
                <a:lnTo>
                  <a:pt x="3445" y="7491"/>
                </a:lnTo>
                <a:lnTo>
                  <a:pt x="3465" y="7487"/>
                </a:lnTo>
                <a:lnTo>
                  <a:pt x="3507" y="7480"/>
                </a:lnTo>
                <a:lnTo>
                  <a:pt x="3555" y="7472"/>
                </a:lnTo>
                <a:lnTo>
                  <a:pt x="3590" y="7467"/>
                </a:lnTo>
                <a:lnTo>
                  <a:pt x="3611" y="7463"/>
                </a:lnTo>
                <a:lnTo>
                  <a:pt x="3617" y="7462"/>
                </a:lnTo>
                <a:lnTo>
                  <a:pt x="3618" y="7458"/>
                </a:lnTo>
                <a:lnTo>
                  <a:pt x="3619" y="7458"/>
                </a:lnTo>
                <a:lnTo>
                  <a:pt x="3641" y="7458"/>
                </a:lnTo>
                <a:lnTo>
                  <a:pt x="3659" y="7458"/>
                </a:lnTo>
                <a:lnTo>
                  <a:pt x="3663" y="7455"/>
                </a:lnTo>
                <a:lnTo>
                  <a:pt x="3664" y="7455"/>
                </a:lnTo>
                <a:lnTo>
                  <a:pt x="3664" y="7455"/>
                </a:lnTo>
                <a:lnTo>
                  <a:pt x="3688" y="7455"/>
                </a:lnTo>
                <a:lnTo>
                  <a:pt x="3706" y="7456"/>
                </a:lnTo>
                <a:lnTo>
                  <a:pt x="3713" y="7458"/>
                </a:lnTo>
                <a:lnTo>
                  <a:pt x="3738" y="7458"/>
                </a:lnTo>
                <a:lnTo>
                  <a:pt x="3757" y="7456"/>
                </a:lnTo>
                <a:lnTo>
                  <a:pt x="3774" y="7452"/>
                </a:lnTo>
                <a:lnTo>
                  <a:pt x="3786" y="7450"/>
                </a:lnTo>
                <a:lnTo>
                  <a:pt x="3812" y="7440"/>
                </a:lnTo>
                <a:lnTo>
                  <a:pt x="3833" y="7436"/>
                </a:lnTo>
                <a:lnTo>
                  <a:pt x="3865" y="7427"/>
                </a:lnTo>
                <a:lnTo>
                  <a:pt x="3878" y="7421"/>
                </a:lnTo>
                <a:lnTo>
                  <a:pt x="3881" y="7411"/>
                </a:lnTo>
                <a:lnTo>
                  <a:pt x="3881" y="7388"/>
                </a:lnTo>
                <a:lnTo>
                  <a:pt x="3878" y="7367"/>
                </a:lnTo>
                <a:lnTo>
                  <a:pt x="3877" y="7352"/>
                </a:lnTo>
                <a:lnTo>
                  <a:pt x="3877" y="7352"/>
                </a:lnTo>
                <a:lnTo>
                  <a:pt x="3874" y="7331"/>
                </a:lnTo>
                <a:lnTo>
                  <a:pt x="3874" y="7202"/>
                </a:lnTo>
                <a:lnTo>
                  <a:pt x="3867" y="7195"/>
                </a:lnTo>
                <a:lnTo>
                  <a:pt x="3857" y="7184"/>
                </a:lnTo>
                <a:lnTo>
                  <a:pt x="3870" y="7182"/>
                </a:lnTo>
                <a:lnTo>
                  <a:pt x="3874" y="7175"/>
                </a:lnTo>
                <a:lnTo>
                  <a:pt x="3865" y="7165"/>
                </a:lnTo>
                <a:lnTo>
                  <a:pt x="3865" y="7155"/>
                </a:lnTo>
                <a:lnTo>
                  <a:pt x="3865" y="7155"/>
                </a:lnTo>
                <a:lnTo>
                  <a:pt x="3865" y="7155"/>
                </a:lnTo>
                <a:lnTo>
                  <a:pt x="3894" y="7159"/>
                </a:lnTo>
                <a:lnTo>
                  <a:pt x="3912" y="7129"/>
                </a:lnTo>
                <a:lnTo>
                  <a:pt x="3947" y="7108"/>
                </a:lnTo>
                <a:lnTo>
                  <a:pt x="3990" y="7108"/>
                </a:lnTo>
                <a:lnTo>
                  <a:pt x="4028" y="7096"/>
                </a:lnTo>
                <a:lnTo>
                  <a:pt x="4051" y="7080"/>
                </a:lnTo>
                <a:lnTo>
                  <a:pt x="4067" y="7076"/>
                </a:lnTo>
                <a:lnTo>
                  <a:pt x="4067" y="7076"/>
                </a:lnTo>
                <a:lnTo>
                  <a:pt x="4067" y="7076"/>
                </a:lnTo>
                <a:lnTo>
                  <a:pt x="4068" y="7092"/>
                </a:lnTo>
                <a:lnTo>
                  <a:pt x="4057" y="7108"/>
                </a:lnTo>
                <a:lnTo>
                  <a:pt x="4055" y="7126"/>
                </a:lnTo>
                <a:lnTo>
                  <a:pt x="4075" y="7128"/>
                </a:lnTo>
                <a:lnTo>
                  <a:pt x="4079" y="7134"/>
                </a:lnTo>
                <a:lnTo>
                  <a:pt x="4060" y="7136"/>
                </a:lnTo>
                <a:lnTo>
                  <a:pt x="4059" y="7141"/>
                </a:lnTo>
                <a:lnTo>
                  <a:pt x="4071" y="7157"/>
                </a:lnTo>
                <a:lnTo>
                  <a:pt x="4088" y="7173"/>
                </a:lnTo>
                <a:lnTo>
                  <a:pt x="4108" y="7198"/>
                </a:lnTo>
                <a:lnTo>
                  <a:pt x="4119" y="7213"/>
                </a:lnTo>
                <a:lnTo>
                  <a:pt x="4137" y="7220"/>
                </a:lnTo>
                <a:lnTo>
                  <a:pt x="4139" y="7200"/>
                </a:lnTo>
                <a:lnTo>
                  <a:pt x="4149" y="7199"/>
                </a:lnTo>
                <a:lnTo>
                  <a:pt x="4149" y="7199"/>
                </a:lnTo>
                <a:lnTo>
                  <a:pt x="4150" y="7199"/>
                </a:lnTo>
                <a:lnTo>
                  <a:pt x="4154" y="7219"/>
                </a:lnTo>
                <a:lnTo>
                  <a:pt x="4150" y="7235"/>
                </a:lnTo>
                <a:lnTo>
                  <a:pt x="4201" y="7264"/>
                </a:lnTo>
                <a:lnTo>
                  <a:pt x="4220" y="7264"/>
                </a:lnTo>
                <a:lnTo>
                  <a:pt x="4220" y="7264"/>
                </a:lnTo>
                <a:lnTo>
                  <a:pt x="4257" y="7273"/>
                </a:lnTo>
                <a:lnTo>
                  <a:pt x="4262" y="7365"/>
                </a:lnTo>
                <a:lnTo>
                  <a:pt x="4525" y="7357"/>
                </a:lnTo>
                <a:lnTo>
                  <a:pt x="4525" y="7110"/>
                </a:lnTo>
                <a:lnTo>
                  <a:pt x="4568" y="7110"/>
                </a:lnTo>
                <a:lnTo>
                  <a:pt x="4580" y="7100"/>
                </a:lnTo>
                <a:lnTo>
                  <a:pt x="4589" y="7097"/>
                </a:lnTo>
                <a:lnTo>
                  <a:pt x="4622" y="7075"/>
                </a:lnTo>
                <a:lnTo>
                  <a:pt x="4622" y="7075"/>
                </a:lnTo>
                <a:lnTo>
                  <a:pt x="4624" y="7075"/>
                </a:lnTo>
                <a:lnTo>
                  <a:pt x="4641" y="7100"/>
                </a:lnTo>
                <a:lnTo>
                  <a:pt x="4651" y="7120"/>
                </a:lnTo>
                <a:lnTo>
                  <a:pt x="4651" y="7120"/>
                </a:lnTo>
                <a:lnTo>
                  <a:pt x="4654" y="7294"/>
                </a:lnTo>
                <a:lnTo>
                  <a:pt x="4654" y="7480"/>
                </a:lnTo>
                <a:lnTo>
                  <a:pt x="4654" y="7572"/>
                </a:lnTo>
                <a:lnTo>
                  <a:pt x="4657" y="7578"/>
                </a:lnTo>
                <a:lnTo>
                  <a:pt x="4658" y="7603"/>
                </a:lnTo>
                <a:lnTo>
                  <a:pt x="4653" y="7609"/>
                </a:lnTo>
                <a:lnTo>
                  <a:pt x="4651" y="7663"/>
                </a:lnTo>
                <a:lnTo>
                  <a:pt x="4651" y="7765"/>
                </a:lnTo>
                <a:lnTo>
                  <a:pt x="4650" y="7815"/>
                </a:lnTo>
                <a:lnTo>
                  <a:pt x="4614" y="7817"/>
                </a:lnTo>
                <a:lnTo>
                  <a:pt x="4592" y="7817"/>
                </a:lnTo>
                <a:lnTo>
                  <a:pt x="4569" y="7799"/>
                </a:lnTo>
                <a:lnTo>
                  <a:pt x="4555" y="7798"/>
                </a:lnTo>
                <a:lnTo>
                  <a:pt x="4544" y="7785"/>
                </a:lnTo>
                <a:lnTo>
                  <a:pt x="4535" y="7776"/>
                </a:lnTo>
                <a:lnTo>
                  <a:pt x="4532" y="7776"/>
                </a:lnTo>
                <a:lnTo>
                  <a:pt x="4527" y="7781"/>
                </a:lnTo>
                <a:lnTo>
                  <a:pt x="4522" y="7781"/>
                </a:lnTo>
                <a:lnTo>
                  <a:pt x="4515" y="7784"/>
                </a:lnTo>
                <a:lnTo>
                  <a:pt x="4515" y="7782"/>
                </a:lnTo>
                <a:lnTo>
                  <a:pt x="4514" y="7784"/>
                </a:lnTo>
                <a:lnTo>
                  <a:pt x="4507" y="7781"/>
                </a:lnTo>
                <a:lnTo>
                  <a:pt x="4493" y="7781"/>
                </a:lnTo>
                <a:lnTo>
                  <a:pt x="4482" y="7780"/>
                </a:lnTo>
                <a:lnTo>
                  <a:pt x="4477" y="7777"/>
                </a:lnTo>
                <a:lnTo>
                  <a:pt x="4472" y="7774"/>
                </a:lnTo>
                <a:lnTo>
                  <a:pt x="4467" y="7773"/>
                </a:lnTo>
                <a:lnTo>
                  <a:pt x="4460" y="7777"/>
                </a:lnTo>
                <a:lnTo>
                  <a:pt x="4456" y="7780"/>
                </a:lnTo>
                <a:lnTo>
                  <a:pt x="4447" y="7781"/>
                </a:lnTo>
                <a:lnTo>
                  <a:pt x="4447" y="7780"/>
                </a:lnTo>
                <a:lnTo>
                  <a:pt x="4445" y="7781"/>
                </a:lnTo>
                <a:lnTo>
                  <a:pt x="4439" y="7780"/>
                </a:lnTo>
                <a:lnTo>
                  <a:pt x="4434" y="7782"/>
                </a:lnTo>
                <a:lnTo>
                  <a:pt x="4428" y="7786"/>
                </a:lnTo>
                <a:lnTo>
                  <a:pt x="4422" y="7790"/>
                </a:lnTo>
                <a:lnTo>
                  <a:pt x="4412" y="7797"/>
                </a:lnTo>
                <a:lnTo>
                  <a:pt x="4406" y="7802"/>
                </a:lnTo>
                <a:lnTo>
                  <a:pt x="4399" y="7806"/>
                </a:lnTo>
                <a:lnTo>
                  <a:pt x="4393" y="7806"/>
                </a:lnTo>
                <a:lnTo>
                  <a:pt x="4386" y="7811"/>
                </a:lnTo>
                <a:lnTo>
                  <a:pt x="4382" y="7815"/>
                </a:lnTo>
                <a:lnTo>
                  <a:pt x="4378" y="7820"/>
                </a:lnTo>
                <a:lnTo>
                  <a:pt x="4377" y="7830"/>
                </a:lnTo>
                <a:lnTo>
                  <a:pt x="4379" y="7838"/>
                </a:lnTo>
                <a:lnTo>
                  <a:pt x="4375" y="7844"/>
                </a:lnTo>
                <a:lnTo>
                  <a:pt x="4369" y="7847"/>
                </a:lnTo>
                <a:lnTo>
                  <a:pt x="4369" y="7847"/>
                </a:lnTo>
                <a:lnTo>
                  <a:pt x="4369" y="7847"/>
                </a:lnTo>
                <a:lnTo>
                  <a:pt x="4361" y="7846"/>
                </a:lnTo>
                <a:lnTo>
                  <a:pt x="4348" y="7846"/>
                </a:lnTo>
                <a:lnTo>
                  <a:pt x="4341" y="7846"/>
                </a:lnTo>
                <a:lnTo>
                  <a:pt x="4333" y="7852"/>
                </a:lnTo>
                <a:lnTo>
                  <a:pt x="4321" y="7861"/>
                </a:lnTo>
                <a:lnTo>
                  <a:pt x="4309" y="7875"/>
                </a:lnTo>
                <a:lnTo>
                  <a:pt x="4307" y="7879"/>
                </a:lnTo>
                <a:lnTo>
                  <a:pt x="4306" y="7885"/>
                </a:lnTo>
                <a:lnTo>
                  <a:pt x="4306" y="7894"/>
                </a:lnTo>
                <a:lnTo>
                  <a:pt x="4307" y="7902"/>
                </a:lnTo>
                <a:lnTo>
                  <a:pt x="4309" y="7910"/>
                </a:lnTo>
                <a:lnTo>
                  <a:pt x="4315" y="7918"/>
                </a:lnTo>
                <a:lnTo>
                  <a:pt x="4323" y="7923"/>
                </a:lnTo>
                <a:lnTo>
                  <a:pt x="4331" y="7930"/>
                </a:lnTo>
                <a:lnTo>
                  <a:pt x="4337" y="7934"/>
                </a:lnTo>
                <a:lnTo>
                  <a:pt x="4339" y="7935"/>
                </a:lnTo>
                <a:lnTo>
                  <a:pt x="4356" y="7956"/>
                </a:lnTo>
                <a:lnTo>
                  <a:pt x="4366" y="7966"/>
                </a:lnTo>
                <a:lnTo>
                  <a:pt x="4377" y="7968"/>
                </a:lnTo>
                <a:lnTo>
                  <a:pt x="4378" y="7974"/>
                </a:lnTo>
                <a:lnTo>
                  <a:pt x="4385" y="7983"/>
                </a:lnTo>
                <a:lnTo>
                  <a:pt x="4394" y="7991"/>
                </a:lnTo>
                <a:lnTo>
                  <a:pt x="4408" y="7993"/>
                </a:lnTo>
                <a:lnTo>
                  <a:pt x="4422" y="8001"/>
                </a:lnTo>
                <a:lnTo>
                  <a:pt x="4428" y="8012"/>
                </a:lnTo>
                <a:lnTo>
                  <a:pt x="4437" y="8028"/>
                </a:lnTo>
                <a:lnTo>
                  <a:pt x="4443" y="8040"/>
                </a:lnTo>
                <a:lnTo>
                  <a:pt x="4451" y="8044"/>
                </a:lnTo>
                <a:lnTo>
                  <a:pt x="4457" y="8055"/>
                </a:lnTo>
                <a:lnTo>
                  <a:pt x="4467" y="8074"/>
                </a:lnTo>
                <a:lnTo>
                  <a:pt x="4473" y="8090"/>
                </a:lnTo>
                <a:lnTo>
                  <a:pt x="4470" y="8098"/>
                </a:lnTo>
                <a:lnTo>
                  <a:pt x="4467" y="8104"/>
                </a:lnTo>
                <a:lnTo>
                  <a:pt x="4457" y="8106"/>
                </a:lnTo>
                <a:lnTo>
                  <a:pt x="4453" y="8108"/>
                </a:lnTo>
                <a:lnTo>
                  <a:pt x="4449" y="8116"/>
                </a:lnTo>
                <a:lnTo>
                  <a:pt x="4443" y="8120"/>
                </a:lnTo>
                <a:lnTo>
                  <a:pt x="4435" y="8127"/>
                </a:lnTo>
                <a:lnTo>
                  <a:pt x="4430" y="8132"/>
                </a:lnTo>
                <a:lnTo>
                  <a:pt x="4431" y="8139"/>
                </a:lnTo>
                <a:lnTo>
                  <a:pt x="4436" y="8145"/>
                </a:lnTo>
                <a:lnTo>
                  <a:pt x="4443" y="8145"/>
                </a:lnTo>
                <a:lnTo>
                  <a:pt x="4444" y="8153"/>
                </a:lnTo>
                <a:lnTo>
                  <a:pt x="4440" y="8162"/>
                </a:lnTo>
                <a:lnTo>
                  <a:pt x="4441" y="8170"/>
                </a:lnTo>
                <a:lnTo>
                  <a:pt x="4447" y="8179"/>
                </a:lnTo>
                <a:lnTo>
                  <a:pt x="4455" y="8190"/>
                </a:lnTo>
                <a:lnTo>
                  <a:pt x="4463" y="8201"/>
                </a:lnTo>
                <a:lnTo>
                  <a:pt x="4469" y="8211"/>
                </a:lnTo>
                <a:lnTo>
                  <a:pt x="4467" y="8220"/>
                </a:lnTo>
                <a:lnTo>
                  <a:pt x="4457" y="8227"/>
                </a:lnTo>
                <a:lnTo>
                  <a:pt x="4455" y="8234"/>
                </a:lnTo>
                <a:lnTo>
                  <a:pt x="4455" y="8247"/>
                </a:lnTo>
                <a:lnTo>
                  <a:pt x="4460" y="8269"/>
                </a:lnTo>
                <a:lnTo>
                  <a:pt x="4465" y="8292"/>
                </a:lnTo>
                <a:lnTo>
                  <a:pt x="4477" y="8307"/>
                </a:lnTo>
                <a:lnTo>
                  <a:pt x="4486" y="8321"/>
                </a:lnTo>
                <a:lnTo>
                  <a:pt x="4496" y="8339"/>
                </a:lnTo>
                <a:lnTo>
                  <a:pt x="4517" y="8368"/>
                </a:lnTo>
                <a:lnTo>
                  <a:pt x="4530" y="8379"/>
                </a:lnTo>
                <a:lnTo>
                  <a:pt x="4540" y="8379"/>
                </a:lnTo>
                <a:lnTo>
                  <a:pt x="4555" y="8380"/>
                </a:lnTo>
                <a:lnTo>
                  <a:pt x="4563" y="8385"/>
                </a:lnTo>
                <a:lnTo>
                  <a:pt x="4571" y="8384"/>
                </a:lnTo>
                <a:lnTo>
                  <a:pt x="4572" y="8384"/>
                </a:lnTo>
                <a:lnTo>
                  <a:pt x="4572" y="8384"/>
                </a:lnTo>
                <a:lnTo>
                  <a:pt x="4580" y="8389"/>
                </a:lnTo>
                <a:lnTo>
                  <a:pt x="4587" y="8392"/>
                </a:lnTo>
                <a:lnTo>
                  <a:pt x="4594" y="8385"/>
                </a:lnTo>
                <a:lnTo>
                  <a:pt x="4602" y="8381"/>
                </a:lnTo>
                <a:lnTo>
                  <a:pt x="4602" y="8383"/>
                </a:lnTo>
                <a:lnTo>
                  <a:pt x="4604" y="8381"/>
                </a:lnTo>
                <a:lnTo>
                  <a:pt x="4606" y="8387"/>
                </a:lnTo>
                <a:lnTo>
                  <a:pt x="4612" y="8393"/>
                </a:lnTo>
                <a:lnTo>
                  <a:pt x="4625" y="8405"/>
                </a:lnTo>
                <a:lnTo>
                  <a:pt x="4631" y="8406"/>
                </a:lnTo>
                <a:lnTo>
                  <a:pt x="4633" y="8412"/>
                </a:lnTo>
                <a:lnTo>
                  <a:pt x="4630" y="8414"/>
                </a:lnTo>
                <a:lnTo>
                  <a:pt x="4630" y="8421"/>
                </a:lnTo>
                <a:lnTo>
                  <a:pt x="4633" y="8422"/>
                </a:lnTo>
                <a:lnTo>
                  <a:pt x="4633" y="8428"/>
                </a:lnTo>
                <a:lnTo>
                  <a:pt x="4629" y="8430"/>
                </a:lnTo>
                <a:lnTo>
                  <a:pt x="4621" y="8438"/>
                </a:lnTo>
                <a:lnTo>
                  <a:pt x="4613" y="8453"/>
                </a:lnTo>
                <a:lnTo>
                  <a:pt x="4597" y="8464"/>
                </a:lnTo>
                <a:lnTo>
                  <a:pt x="4584" y="8472"/>
                </a:lnTo>
                <a:lnTo>
                  <a:pt x="4565" y="8486"/>
                </a:lnTo>
                <a:lnTo>
                  <a:pt x="4547" y="8503"/>
                </a:lnTo>
                <a:lnTo>
                  <a:pt x="4532" y="8519"/>
                </a:lnTo>
                <a:lnTo>
                  <a:pt x="4526" y="8527"/>
                </a:lnTo>
                <a:lnTo>
                  <a:pt x="4521" y="8536"/>
                </a:lnTo>
                <a:lnTo>
                  <a:pt x="4522" y="8540"/>
                </a:lnTo>
                <a:lnTo>
                  <a:pt x="4529" y="8541"/>
                </a:lnTo>
                <a:lnTo>
                  <a:pt x="4529" y="8544"/>
                </a:lnTo>
                <a:lnTo>
                  <a:pt x="4521" y="8545"/>
                </a:lnTo>
                <a:lnTo>
                  <a:pt x="4513" y="8545"/>
                </a:lnTo>
                <a:lnTo>
                  <a:pt x="4503" y="8541"/>
                </a:lnTo>
                <a:lnTo>
                  <a:pt x="4498" y="8542"/>
                </a:lnTo>
                <a:lnTo>
                  <a:pt x="4498" y="8542"/>
                </a:lnTo>
                <a:lnTo>
                  <a:pt x="4497" y="8542"/>
                </a:lnTo>
                <a:lnTo>
                  <a:pt x="4485" y="8540"/>
                </a:lnTo>
                <a:lnTo>
                  <a:pt x="4478" y="8532"/>
                </a:lnTo>
                <a:lnTo>
                  <a:pt x="4473" y="8530"/>
                </a:lnTo>
                <a:lnTo>
                  <a:pt x="4465" y="8527"/>
                </a:lnTo>
                <a:lnTo>
                  <a:pt x="4453" y="8521"/>
                </a:lnTo>
                <a:lnTo>
                  <a:pt x="4427" y="8500"/>
                </a:lnTo>
                <a:lnTo>
                  <a:pt x="4422" y="8483"/>
                </a:lnTo>
                <a:lnTo>
                  <a:pt x="4410" y="8478"/>
                </a:lnTo>
                <a:lnTo>
                  <a:pt x="4394" y="8468"/>
                </a:lnTo>
                <a:lnTo>
                  <a:pt x="4386" y="8455"/>
                </a:lnTo>
                <a:lnTo>
                  <a:pt x="4374" y="8447"/>
                </a:lnTo>
                <a:lnTo>
                  <a:pt x="4365" y="8437"/>
                </a:lnTo>
                <a:lnTo>
                  <a:pt x="4350" y="8426"/>
                </a:lnTo>
                <a:lnTo>
                  <a:pt x="4346" y="8414"/>
                </a:lnTo>
                <a:lnTo>
                  <a:pt x="4339" y="8400"/>
                </a:lnTo>
                <a:lnTo>
                  <a:pt x="4333" y="8375"/>
                </a:lnTo>
                <a:lnTo>
                  <a:pt x="4328" y="8346"/>
                </a:lnTo>
                <a:lnTo>
                  <a:pt x="4321" y="8325"/>
                </a:lnTo>
                <a:lnTo>
                  <a:pt x="4319" y="8301"/>
                </a:lnTo>
                <a:lnTo>
                  <a:pt x="4309" y="8290"/>
                </a:lnTo>
                <a:lnTo>
                  <a:pt x="4304" y="8272"/>
                </a:lnTo>
                <a:lnTo>
                  <a:pt x="4295" y="8259"/>
                </a:lnTo>
                <a:lnTo>
                  <a:pt x="4286" y="8244"/>
                </a:lnTo>
                <a:lnTo>
                  <a:pt x="4273" y="8227"/>
                </a:lnTo>
                <a:lnTo>
                  <a:pt x="4249" y="8205"/>
                </a:lnTo>
                <a:lnTo>
                  <a:pt x="4232" y="8186"/>
                </a:lnTo>
                <a:lnTo>
                  <a:pt x="4230" y="8164"/>
                </a:lnTo>
                <a:lnTo>
                  <a:pt x="4224" y="8149"/>
                </a:lnTo>
                <a:lnTo>
                  <a:pt x="4208" y="8131"/>
                </a:lnTo>
                <a:lnTo>
                  <a:pt x="4195" y="8127"/>
                </a:lnTo>
                <a:lnTo>
                  <a:pt x="4180" y="8115"/>
                </a:lnTo>
                <a:lnTo>
                  <a:pt x="4172" y="8113"/>
                </a:lnTo>
                <a:lnTo>
                  <a:pt x="4162" y="8121"/>
                </a:lnTo>
                <a:lnTo>
                  <a:pt x="4152" y="8131"/>
                </a:lnTo>
                <a:lnTo>
                  <a:pt x="4146" y="8139"/>
                </a:lnTo>
                <a:lnTo>
                  <a:pt x="4130" y="8150"/>
                </a:lnTo>
                <a:lnTo>
                  <a:pt x="4126" y="8158"/>
                </a:lnTo>
                <a:lnTo>
                  <a:pt x="4126" y="8165"/>
                </a:lnTo>
                <a:lnTo>
                  <a:pt x="4114" y="8173"/>
                </a:lnTo>
                <a:lnTo>
                  <a:pt x="4088" y="8198"/>
                </a:lnTo>
                <a:lnTo>
                  <a:pt x="4077" y="8201"/>
                </a:lnTo>
                <a:lnTo>
                  <a:pt x="4063" y="8207"/>
                </a:lnTo>
                <a:lnTo>
                  <a:pt x="4054" y="8219"/>
                </a:lnTo>
                <a:lnTo>
                  <a:pt x="4039" y="8223"/>
                </a:lnTo>
                <a:lnTo>
                  <a:pt x="4028" y="8228"/>
                </a:lnTo>
                <a:lnTo>
                  <a:pt x="4014" y="8236"/>
                </a:lnTo>
                <a:lnTo>
                  <a:pt x="4003" y="8259"/>
                </a:lnTo>
                <a:lnTo>
                  <a:pt x="3998" y="8264"/>
                </a:lnTo>
                <a:lnTo>
                  <a:pt x="3993" y="8278"/>
                </a:lnTo>
                <a:lnTo>
                  <a:pt x="4009" y="8293"/>
                </a:lnTo>
                <a:lnTo>
                  <a:pt x="4003" y="8307"/>
                </a:lnTo>
                <a:lnTo>
                  <a:pt x="4011" y="8317"/>
                </a:lnTo>
                <a:lnTo>
                  <a:pt x="3970" y="8368"/>
                </a:lnTo>
                <a:lnTo>
                  <a:pt x="3974" y="8385"/>
                </a:lnTo>
                <a:lnTo>
                  <a:pt x="3997" y="8413"/>
                </a:lnTo>
                <a:lnTo>
                  <a:pt x="3981" y="8424"/>
                </a:lnTo>
                <a:lnTo>
                  <a:pt x="3964" y="8449"/>
                </a:lnTo>
                <a:lnTo>
                  <a:pt x="3956" y="8470"/>
                </a:lnTo>
                <a:lnTo>
                  <a:pt x="3937" y="8487"/>
                </a:lnTo>
                <a:lnTo>
                  <a:pt x="3924" y="8494"/>
                </a:lnTo>
                <a:lnTo>
                  <a:pt x="3933" y="8549"/>
                </a:lnTo>
                <a:lnTo>
                  <a:pt x="3933" y="8554"/>
                </a:lnTo>
                <a:lnTo>
                  <a:pt x="3920" y="8574"/>
                </a:lnTo>
                <a:lnTo>
                  <a:pt x="3914" y="8577"/>
                </a:lnTo>
                <a:lnTo>
                  <a:pt x="3914" y="8577"/>
                </a:lnTo>
                <a:lnTo>
                  <a:pt x="3912" y="8577"/>
                </a:lnTo>
                <a:lnTo>
                  <a:pt x="3906" y="8573"/>
                </a:lnTo>
                <a:lnTo>
                  <a:pt x="3894" y="8560"/>
                </a:lnTo>
                <a:lnTo>
                  <a:pt x="3860" y="8528"/>
                </a:lnTo>
                <a:lnTo>
                  <a:pt x="3850" y="8515"/>
                </a:lnTo>
                <a:lnTo>
                  <a:pt x="3862" y="8505"/>
                </a:lnTo>
                <a:lnTo>
                  <a:pt x="3853" y="8500"/>
                </a:lnTo>
                <a:lnTo>
                  <a:pt x="3833" y="8475"/>
                </a:lnTo>
                <a:lnTo>
                  <a:pt x="3824" y="8468"/>
                </a:lnTo>
                <a:lnTo>
                  <a:pt x="3809" y="8459"/>
                </a:lnTo>
                <a:lnTo>
                  <a:pt x="3796" y="8466"/>
                </a:lnTo>
                <a:lnTo>
                  <a:pt x="3792" y="8471"/>
                </a:lnTo>
                <a:lnTo>
                  <a:pt x="3774" y="8487"/>
                </a:lnTo>
                <a:lnTo>
                  <a:pt x="3753" y="8512"/>
                </a:lnTo>
                <a:lnTo>
                  <a:pt x="3743" y="8536"/>
                </a:lnTo>
                <a:lnTo>
                  <a:pt x="3742" y="8554"/>
                </a:lnTo>
                <a:lnTo>
                  <a:pt x="3728" y="8561"/>
                </a:lnTo>
                <a:lnTo>
                  <a:pt x="3676" y="8628"/>
                </a:lnTo>
                <a:lnTo>
                  <a:pt x="3642" y="8666"/>
                </a:lnTo>
                <a:lnTo>
                  <a:pt x="3642" y="8666"/>
                </a:lnTo>
                <a:lnTo>
                  <a:pt x="3642" y="8666"/>
                </a:lnTo>
                <a:lnTo>
                  <a:pt x="3635" y="8664"/>
                </a:lnTo>
                <a:lnTo>
                  <a:pt x="3601" y="8631"/>
                </a:lnTo>
                <a:lnTo>
                  <a:pt x="3571" y="8600"/>
                </a:lnTo>
                <a:lnTo>
                  <a:pt x="3528" y="8565"/>
                </a:lnTo>
                <a:lnTo>
                  <a:pt x="3449" y="8491"/>
                </a:lnTo>
                <a:lnTo>
                  <a:pt x="3505" y="8441"/>
                </a:lnTo>
                <a:lnTo>
                  <a:pt x="3519" y="8426"/>
                </a:lnTo>
                <a:lnTo>
                  <a:pt x="3575" y="8373"/>
                </a:lnTo>
                <a:lnTo>
                  <a:pt x="3638" y="8309"/>
                </a:lnTo>
                <a:lnTo>
                  <a:pt x="3650" y="8296"/>
                </a:lnTo>
                <a:lnTo>
                  <a:pt x="3671" y="8274"/>
                </a:lnTo>
                <a:lnTo>
                  <a:pt x="3745" y="8203"/>
                </a:lnTo>
                <a:lnTo>
                  <a:pt x="3754" y="8168"/>
                </a:lnTo>
                <a:lnTo>
                  <a:pt x="3758" y="8131"/>
                </a:lnTo>
                <a:lnTo>
                  <a:pt x="3767" y="8108"/>
                </a:lnTo>
                <a:lnTo>
                  <a:pt x="3792" y="8077"/>
                </a:lnTo>
                <a:lnTo>
                  <a:pt x="3894" y="7964"/>
                </a:lnTo>
                <a:lnTo>
                  <a:pt x="3956" y="7890"/>
                </a:lnTo>
                <a:lnTo>
                  <a:pt x="3962" y="7881"/>
                </a:lnTo>
                <a:lnTo>
                  <a:pt x="3960" y="7872"/>
                </a:lnTo>
                <a:lnTo>
                  <a:pt x="3948" y="7864"/>
                </a:lnTo>
                <a:lnTo>
                  <a:pt x="3937" y="7860"/>
                </a:lnTo>
                <a:lnTo>
                  <a:pt x="3911" y="7860"/>
                </a:lnTo>
                <a:lnTo>
                  <a:pt x="3885" y="7863"/>
                </a:lnTo>
                <a:lnTo>
                  <a:pt x="3853" y="7865"/>
                </a:lnTo>
                <a:lnTo>
                  <a:pt x="3823" y="7865"/>
                </a:lnTo>
                <a:lnTo>
                  <a:pt x="3801" y="7868"/>
                </a:lnTo>
                <a:lnTo>
                  <a:pt x="3800" y="7868"/>
                </a:lnTo>
                <a:lnTo>
                  <a:pt x="3772" y="7867"/>
                </a:lnTo>
                <a:lnTo>
                  <a:pt x="3750" y="7865"/>
                </a:lnTo>
                <a:lnTo>
                  <a:pt x="3713" y="7861"/>
                </a:lnTo>
                <a:lnTo>
                  <a:pt x="3701" y="7860"/>
                </a:lnTo>
                <a:lnTo>
                  <a:pt x="3676" y="7864"/>
                </a:lnTo>
                <a:lnTo>
                  <a:pt x="3654" y="7864"/>
                </a:lnTo>
                <a:lnTo>
                  <a:pt x="3633" y="7867"/>
                </a:lnTo>
                <a:lnTo>
                  <a:pt x="3611" y="7871"/>
                </a:lnTo>
                <a:lnTo>
                  <a:pt x="3592" y="7876"/>
                </a:lnTo>
                <a:lnTo>
                  <a:pt x="3590" y="7876"/>
                </a:lnTo>
                <a:lnTo>
                  <a:pt x="3590" y="7876"/>
                </a:lnTo>
                <a:lnTo>
                  <a:pt x="3577" y="7876"/>
                </a:lnTo>
                <a:lnTo>
                  <a:pt x="3563" y="7877"/>
                </a:lnTo>
                <a:lnTo>
                  <a:pt x="3547" y="7884"/>
                </a:lnTo>
                <a:lnTo>
                  <a:pt x="3532" y="7886"/>
                </a:lnTo>
                <a:lnTo>
                  <a:pt x="3520" y="7890"/>
                </a:lnTo>
                <a:lnTo>
                  <a:pt x="3509" y="7893"/>
                </a:lnTo>
                <a:lnTo>
                  <a:pt x="3499" y="7894"/>
                </a:lnTo>
                <a:lnTo>
                  <a:pt x="3478" y="7905"/>
                </a:lnTo>
                <a:lnTo>
                  <a:pt x="3457" y="7914"/>
                </a:lnTo>
                <a:lnTo>
                  <a:pt x="3435" y="7922"/>
                </a:lnTo>
                <a:lnTo>
                  <a:pt x="3416" y="7934"/>
                </a:lnTo>
                <a:lnTo>
                  <a:pt x="3386" y="7951"/>
                </a:lnTo>
                <a:lnTo>
                  <a:pt x="3371" y="7959"/>
                </a:lnTo>
                <a:lnTo>
                  <a:pt x="3352" y="7972"/>
                </a:lnTo>
                <a:lnTo>
                  <a:pt x="3305" y="8000"/>
                </a:lnTo>
                <a:lnTo>
                  <a:pt x="3263" y="8024"/>
                </a:lnTo>
                <a:lnTo>
                  <a:pt x="3242" y="8037"/>
                </a:lnTo>
                <a:lnTo>
                  <a:pt x="3210" y="8058"/>
                </a:lnTo>
                <a:lnTo>
                  <a:pt x="3187" y="8074"/>
                </a:lnTo>
                <a:lnTo>
                  <a:pt x="3167" y="8082"/>
                </a:lnTo>
                <a:lnTo>
                  <a:pt x="3136" y="8100"/>
                </a:lnTo>
                <a:lnTo>
                  <a:pt x="3117" y="8112"/>
                </a:lnTo>
                <a:lnTo>
                  <a:pt x="3094" y="8127"/>
                </a:lnTo>
                <a:lnTo>
                  <a:pt x="3069" y="8144"/>
                </a:lnTo>
                <a:lnTo>
                  <a:pt x="3057" y="8152"/>
                </a:lnTo>
                <a:lnTo>
                  <a:pt x="3045" y="8161"/>
                </a:lnTo>
                <a:lnTo>
                  <a:pt x="3036" y="8169"/>
                </a:lnTo>
                <a:lnTo>
                  <a:pt x="3015" y="8183"/>
                </a:lnTo>
                <a:lnTo>
                  <a:pt x="2994" y="8198"/>
                </a:lnTo>
                <a:lnTo>
                  <a:pt x="2977" y="8207"/>
                </a:lnTo>
                <a:lnTo>
                  <a:pt x="2911" y="8255"/>
                </a:lnTo>
                <a:lnTo>
                  <a:pt x="2882" y="8274"/>
                </a:lnTo>
                <a:lnTo>
                  <a:pt x="2854" y="8294"/>
                </a:lnTo>
                <a:lnTo>
                  <a:pt x="2826" y="8315"/>
                </a:lnTo>
                <a:lnTo>
                  <a:pt x="2804" y="8333"/>
                </a:lnTo>
                <a:lnTo>
                  <a:pt x="2787" y="8343"/>
                </a:lnTo>
                <a:lnTo>
                  <a:pt x="2766" y="8358"/>
                </a:lnTo>
                <a:lnTo>
                  <a:pt x="2731" y="8384"/>
                </a:lnTo>
                <a:lnTo>
                  <a:pt x="2708" y="8400"/>
                </a:lnTo>
                <a:lnTo>
                  <a:pt x="2665" y="8429"/>
                </a:lnTo>
                <a:lnTo>
                  <a:pt x="2644" y="8442"/>
                </a:lnTo>
                <a:lnTo>
                  <a:pt x="2598" y="8475"/>
                </a:lnTo>
                <a:lnTo>
                  <a:pt x="2518" y="8529"/>
                </a:lnTo>
                <a:lnTo>
                  <a:pt x="2473" y="8561"/>
                </a:lnTo>
                <a:lnTo>
                  <a:pt x="2456" y="8573"/>
                </a:lnTo>
                <a:lnTo>
                  <a:pt x="2412" y="8602"/>
                </a:lnTo>
                <a:lnTo>
                  <a:pt x="2383" y="8623"/>
                </a:lnTo>
                <a:lnTo>
                  <a:pt x="2343" y="8651"/>
                </a:lnTo>
                <a:lnTo>
                  <a:pt x="2299" y="8681"/>
                </a:lnTo>
                <a:lnTo>
                  <a:pt x="2280" y="8693"/>
                </a:lnTo>
                <a:lnTo>
                  <a:pt x="2267" y="8699"/>
                </a:lnTo>
                <a:lnTo>
                  <a:pt x="2258" y="8706"/>
                </a:lnTo>
                <a:lnTo>
                  <a:pt x="2251" y="8709"/>
                </a:lnTo>
                <a:lnTo>
                  <a:pt x="2246" y="8715"/>
                </a:lnTo>
                <a:lnTo>
                  <a:pt x="2242" y="8722"/>
                </a:lnTo>
                <a:lnTo>
                  <a:pt x="2241" y="8728"/>
                </a:lnTo>
                <a:lnTo>
                  <a:pt x="2241" y="8736"/>
                </a:lnTo>
                <a:lnTo>
                  <a:pt x="2243" y="8754"/>
                </a:lnTo>
                <a:lnTo>
                  <a:pt x="2248" y="8769"/>
                </a:lnTo>
                <a:lnTo>
                  <a:pt x="2252" y="8786"/>
                </a:lnTo>
                <a:lnTo>
                  <a:pt x="2251" y="8809"/>
                </a:lnTo>
                <a:lnTo>
                  <a:pt x="2246" y="8823"/>
                </a:lnTo>
                <a:lnTo>
                  <a:pt x="2238" y="8837"/>
                </a:lnTo>
                <a:lnTo>
                  <a:pt x="2227" y="8847"/>
                </a:lnTo>
                <a:lnTo>
                  <a:pt x="2215" y="8854"/>
                </a:lnTo>
                <a:lnTo>
                  <a:pt x="2208" y="8859"/>
                </a:lnTo>
                <a:lnTo>
                  <a:pt x="2200" y="8867"/>
                </a:lnTo>
                <a:lnTo>
                  <a:pt x="2196" y="8879"/>
                </a:lnTo>
                <a:lnTo>
                  <a:pt x="2192" y="8891"/>
                </a:lnTo>
                <a:lnTo>
                  <a:pt x="2189" y="8903"/>
                </a:lnTo>
                <a:lnTo>
                  <a:pt x="2182" y="8913"/>
                </a:lnTo>
                <a:lnTo>
                  <a:pt x="2180" y="8922"/>
                </a:lnTo>
                <a:lnTo>
                  <a:pt x="2178" y="8936"/>
                </a:lnTo>
                <a:lnTo>
                  <a:pt x="2182" y="8953"/>
                </a:lnTo>
                <a:lnTo>
                  <a:pt x="2184" y="8971"/>
                </a:lnTo>
                <a:lnTo>
                  <a:pt x="2184" y="8988"/>
                </a:lnTo>
                <a:lnTo>
                  <a:pt x="2185" y="9000"/>
                </a:lnTo>
                <a:lnTo>
                  <a:pt x="2188" y="9011"/>
                </a:lnTo>
                <a:lnTo>
                  <a:pt x="2194" y="9023"/>
                </a:lnTo>
                <a:lnTo>
                  <a:pt x="2206" y="9025"/>
                </a:lnTo>
                <a:lnTo>
                  <a:pt x="2208" y="9044"/>
                </a:lnTo>
                <a:lnTo>
                  <a:pt x="2209" y="9044"/>
                </a:lnTo>
                <a:lnTo>
                  <a:pt x="2209" y="9044"/>
                </a:lnTo>
                <a:lnTo>
                  <a:pt x="2217" y="9064"/>
                </a:lnTo>
                <a:lnTo>
                  <a:pt x="2222" y="9086"/>
                </a:lnTo>
                <a:lnTo>
                  <a:pt x="2231" y="9102"/>
                </a:lnTo>
                <a:lnTo>
                  <a:pt x="2239" y="9114"/>
                </a:lnTo>
                <a:lnTo>
                  <a:pt x="2250" y="9124"/>
                </a:lnTo>
                <a:lnTo>
                  <a:pt x="2263" y="9134"/>
                </a:lnTo>
                <a:lnTo>
                  <a:pt x="2270" y="9140"/>
                </a:lnTo>
                <a:lnTo>
                  <a:pt x="2277" y="9151"/>
                </a:lnTo>
                <a:lnTo>
                  <a:pt x="2288" y="9155"/>
                </a:lnTo>
                <a:lnTo>
                  <a:pt x="2306" y="9159"/>
                </a:lnTo>
                <a:lnTo>
                  <a:pt x="2317" y="9159"/>
                </a:lnTo>
                <a:lnTo>
                  <a:pt x="2326" y="9164"/>
                </a:lnTo>
                <a:lnTo>
                  <a:pt x="2341" y="9171"/>
                </a:lnTo>
                <a:lnTo>
                  <a:pt x="2353" y="9180"/>
                </a:lnTo>
                <a:lnTo>
                  <a:pt x="2361" y="9189"/>
                </a:lnTo>
                <a:lnTo>
                  <a:pt x="2366" y="9201"/>
                </a:lnTo>
                <a:lnTo>
                  <a:pt x="2369" y="9217"/>
                </a:lnTo>
                <a:lnTo>
                  <a:pt x="2370" y="9235"/>
                </a:lnTo>
                <a:lnTo>
                  <a:pt x="2370" y="9255"/>
                </a:lnTo>
                <a:lnTo>
                  <a:pt x="2371" y="9270"/>
                </a:lnTo>
                <a:lnTo>
                  <a:pt x="2367" y="9287"/>
                </a:lnTo>
                <a:lnTo>
                  <a:pt x="2363" y="9293"/>
                </a:lnTo>
                <a:lnTo>
                  <a:pt x="2357" y="9302"/>
                </a:lnTo>
                <a:lnTo>
                  <a:pt x="2349" y="9306"/>
                </a:lnTo>
                <a:lnTo>
                  <a:pt x="2347" y="9306"/>
                </a:lnTo>
                <a:lnTo>
                  <a:pt x="2347" y="9306"/>
                </a:lnTo>
                <a:lnTo>
                  <a:pt x="2336" y="9310"/>
                </a:lnTo>
                <a:lnTo>
                  <a:pt x="2333" y="9322"/>
                </a:lnTo>
                <a:lnTo>
                  <a:pt x="2329" y="9326"/>
                </a:lnTo>
                <a:lnTo>
                  <a:pt x="2328" y="9334"/>
                </a:lnTo>
                <a:lnTo>
                  <a:pt x="2333" y="9342"/>
                </a:lnTo>
                <a:lnTo>
                  <a:pt x="2339" y="9346"/>
                </a:lnTo>
                <a:lnTo>
                  <a:pt x="2350" y="9345"/>
                </a:lnTo>
                <a:lnTo>
                  <a:pt x="2350" y="9345"/>
                </a:lnTo>
                <a:lnTo>
                  <a:pt x="2351" y="9345"/>
                </a:lnTo>
                <a:lnTo>
                  <a:pt x="2365" y="9346"/>
                </a:lnTo>
                <a:lnTo>
                  <a:pt x="2371" y="9349"/>
                </a:lnTo>
                <a:lnTo>
                  <a:pt x="2386" y="9358"/>
                </a:lnTo>
                <a:lnTo>
                  <a:pt x="2400" y="9372"/>
                </a:lnTo>
                <a:lnTo>
                  <a:pt x="2412" y="9388"/>
                </a:lnTo>
                <a:lnTo>
                  <a:pt x="2421" y="9405"/>
                </a:lnTo>
                <a:lnTo>
                  <a:pt x="2429" y="9420"/>
                </a:lnTo>
                <a:lnTo>
                  <a:pt x="2444" y="9436"/>
                </a:lnTo>
                <a:lnTo>
                  <a:pt x="2457" y="9446"/>
                </a:lnTo>
                <a:lnTo>
                  <a:pt x="2461" y="9454"/>
                </a:lnTo>
                <a:lnTo>
                  <a:pt x="2467" y="9475"/>
                </a:lnTo>
                <a:lnTo>
                  <a:pt x="2475" y="9489"/>
                </a:lnTo>
                <a:lnTo>
                  <a:pt x="2482" y="9498"/>
                </a:lnTo>
                <a:lnTo>
                  <a:pt x="2485" y="9508"/>
                </a:lnTo>
                <a:lnTo>
                  <a:pt x="2494" y="9519"/>
                </a:lnTo>
                <a:lnTo>
                  <a:pt x="2494" y="9519"/>
                </a:lnTo>
                <a:lnTo>
                  <a:pt x="2495" y="9519"/>
                </a:lnTo>
                <a:lnTo>
                  <a:pt x="2507" y="9532"/>
                </a:lnTo>
                <a:lnTo>
                  <a:pt x="2520" y="9559"/>
                </a:lnTo>
                <a:lnTo>
                  <a:pt x="2531" y="9572"/>
                </a:lnTo>
                <a:lnTo>
                  <a:pt x="2539" y="9588"/>
                </a:lnTo>
                <a:lnTo>
                  <a:pt x="2545" y="9605"/>
                </a:lnTo>
                <a:lnTo>
                  <a:pt x="2551" y="9623"/>
                </a:lnTo>
                <a:lnTo>
                  <a:pt x="2560" y="9634"/>
                </a:lnTo>
                <a:lnTo>
                  <a:pt x="2565" y="9646"/>
                </a:lnTo>
                <a:lnTo>
                  <a:pt x="2574" y="9654"/>
                </a:lnTo>
                <a:lnTo>
                  <a:pt x="2578" y="9665"/>
                </a:lnTo>
                <a:lnTo>
                  <a:pt x="2574" y="9680"/>
                </a:lnTo>
                <a:lnTo>
                  <a:pt x="2574" y="9696"/>
                </a:lnTo>
                <a:lnTo>
                  <a:pt x="2580" y="9714"/>
                </a:lnTo>
                <a:lnTo>
                  <a:pt x="2589" y="9722"/>
                </a:lnTo>
                <a:lnTo>
                  <a:pt x="2599" y="9731"/>
                </a:lnTo>
                <a:lnTo>
                  <a:pt x="2609" y="9743"/>
                </a:lnTo>
                <a:lnTo>
                  <a:pt x="2618" y="9754"/>
                </a:lnTo>
                <a:lnTo>
                  <a:pt x="2627" y="9764"/>
                </a:lnTo>
                <a:lnTo>
                  <a:pt x="2631" y="9775"/>
                </a:lnTo>
                <a:lnTo>
                  <a:pt x="2636" y="9786"/>
                </a:lnTo>
                <a:lnTo>
                  <a:pt x="2644" y="9793"/>
                </a:lnTo>
                <a:lnTo>
                  <a:pt x="2652" y="9803"/>
                </a:lnTo>
                <a:lnTo>
                  <a:pt x="2663" y="9815"/>
                </a:lnTo>
                <a:lnTo>
                  <a:pt x="2675" y="9820"/>
                </a:lnTo>
                <a:lnTo>
                  <a:pt x="2679" y="9825"/>
                </a:lnTo>
                <a:lnTo>
                  <a:pt x="2689" y="9828"/>
                </a:lnTo>
                <a:lnTo>
                  <a:pt x="2705" y="9838"/>
                </a:lnTo>
                <a:lnTo>
                  <a:pt x="2722" y="9842"/>
                </a:lnTo>
                <a:lnTo>
                  <a:pt x="2734" y="9850"/>
                </a:lnTo>
                <a:lnTo>
                  <a:pt x="2749" y="9859"/>
                </a:lnTo>
                <a:lnTo>
                  <a:pt x="2763" y="9870"/>
                </a:lnTo>
                <a:lnTo>
                  <a:pt x="2776" y="9883"/>
                </a:lnTo>
                <a:lnTo>
                  <a:pt x="2784" y="9892"/>
                </a:lnTo>
                <a:lnTo>
                  <a:pt x="2795" y="9902"/>
                </a:lnTo>
                <a:lnTo>
                  <a:pt x="2808" y="9911"/>
                </a:lnTo>
                <a:lnTo>
                  <a:pt x="2817" y="9921"/>
                </a:lnTo>
                <a:lnTo>
                  <a:pt x="2825" y="9927"/>
                </a:lnTo>
                <a:lnTo>
                  <a:pt x="2836" y="9937"/>
                </a:lnTo>
                <a:lnTo>
                  <a:pt x="2846" y="9941"/>
                </a:lnTo>
                <a:lnTo>
                  <a:pt x="2859" y="9943"/>
                </a:lnTo>
                <a:lnTo>
                  <a:pt x="2870" y="9949"/>
                </a:lnTo>
                <a:lnTo>
                  <a:pt x="2880" y="9956"/>
                </a:lnTo>
                <a:lnTo>
                  <a:pt x="2892" y="9962"/>
                </a:lnTo>
                <a:lnTo>
                  <a:pt x="2906" y="9968"/>
                </a:lnTo>
                <a:lnTo>
                  <a:pt x="2916" y="9970"/>
                </a:lnTo>
                <a:lnTo>
                  <a:pt x="2935" y="9974"/>
                </a:lnTo>
                <a:lnTo>
                  <a:pt x="2958" y="9969"/>
                </a:lnTo>
                <a:lnTo>
                  <a:pt x="2960" y="9969"/>
                </a:lnTo>
                <a:lnTo>
                  <a:pt x="2960" y="9969"/>
                </a:lnTo>
                <a:lnTo>
                  <a:pt x="2993" y="9970"/>
                </a:lnTo>
                <a:lnTo>
                  <a:pt x="3005" y="9973"/>
                </a:lnTo>
                <a:lnTo>
                  <a:pt x="3018" y="9964"/>
                </a:lnTo>
                <a:lnTo>
                  <a:pt x="3018" y="9965"/>
                </a:lnTo>
                <a:lnTo>
                  <a:pt x="3019" y="9964"/>
                </a:lnTo>
                <a:lnTo>
                  <a:pt x="3027" y="9966"/>
                </a:lnTo>
                <a:lnTo>
                  <a:pt x="3047" y="9976"/>
                </a:lnTo>
                <a:lnTo>
                  <a:pt x="3049" y="9973"/>
                </a:lnTo>
                <a:lnTo>
                  <a:pt x="3035" y="9964"/>
                </a:lnTo>
                <a:lnTo>
                  <a:pt x="3030" y="9958"/>
                </a:lnTo>
                <a:lnTo>
                  <a:pt x="3034" y="9950"/>
                </a:lnTo>
                <a:lnTo>
                  <a:pt x="3040" y="9948"/>
                </a:lnTo>
                <a:lnTo>
                  <a:pt x="3040" y="9948"/>
                </a:lnTo>
                <a:lnTo>
                  <a:pt x="3041" y="9948"/>
                </a:lnTo>
                <a:lnTo>
                  <a:pt x="3047" y="9957"/>
                </a:lnTo>
                <a:lnTo>
                  <a:pt x="3056" y="9972"/>
                </a:lnTo>
                <a:lnTo>
                  <a:pt x="3059" y="9974"/>
                </a:lnTo>
                <a:lnTo>
                  <a:pt x="3076" y="9969"/>
                </a:lnTo>
                <a:lnTo>
                  <a:pt x="3067" y="9945"/>
                </a:lnTo>
                <a:lnTo>
                  <a:pt x="3069" y="9941"/>
                </a:lnTo>
                <a:lnTo>
                  <a:pt x="3069" y="9943"/>
                </a:lnTo>
                <a:lnTo>
                  <a:pt x="3070" y="9941"/>
                </a:lnTo>
                <a:lnTo>
                  <a:pt x="3076" y="9948"/>
                </a:lnTo>
                <a:lnTo>
                  <a:pt x="3082" y="9958"/>
                </a:lnTo>
                <a:lnTo>
                  <a:pt x="3085" y="9957"/>
                </a:lnTo>
                <a:lnTo>
                  <a:pt x="3085" y="9949"/>
                </a:lnTo>
                <a:lnTo>
                  <a:pt x="3089" y="9931"/>
                </a:lnTo>
                <a:lnTo>
                  <a:pt x="3085" y="9924"/>
                </a:lnTo>
                <a:lnTo>
                  <a:pt x="3082" y="9907"/>
                </a:lnTo>
                <a:lnTo>
                  <a:pt x="3080" y="9891"/>
                </a:lnTo>
                <a:lnTo>
                  <a:pt x="3082" y="9881"/>
                </a:lnTo>
                <a:lnTo>
                  <a:pt x="3082" y="9873"/>
                </a:lnTo>
                <a:lnTo>
                  <a:pt x="3089" y="9862"/>
                </a:lnTo>
                <a:lnTo>
                  <a:pt x="3098" y="9848"/>
                </a:lnTo>
                <a:lnTo>
                  <a:pt x="3105" y="9834"/>
                </a:lnTo>
                <a:lnTo>
                  <a:pt x="3111" y="9830"/>
                </a:lnTo>
                <a:lnTo>
                  <a:pt x="3121" y="9821"/>
                </a:lnTo>
                <a:lnTo>
                  <a:pt x="3135" y="9793"/>
                </a:lnTo>
                <a:lnTo>
                  <a:pt x="3140" y="9787"/>
                </a:lnTo>
                <a:lnTo>
                  <a:pt x="3150" y="9774"/>
                </a:lnTo>
                <a:lnTo>
                  <a:pt x="3152" y="9756"/>
                </a:lnTo>
                <a:lnTo>
                  <a:pt x="3159" y="9747"/>
                </a:lnTo>
                <a:lnTo>
                  <a:pt x="3164" y="9739"/>
                </a:lnTo>
                <a:lnTo>
                  <a:pt x="3167" y="9725"/>
                </a:lnTo>
                <a:lnTo>
                  <a:pt x="3177" y="9716"/>
                </a:lnTo>
                <a:lnTo>
                  <a:pt x="3181" y="9706"/>
                </a:lnTo>
                <a:lnTo>
                  <a:pt x="3189" y="9697"/>
                </a:lnTo>
                <a:lnTo>
                  <a:pt x="3197" y="9683"/>
                </a:lnTo>
                <a:lnTo>
                  <a:pt x="3204" y="9669"/>
                </a:lnTo>
                <a:lnTo>
                  <a:pt x="3213" y="9659"/>
                </a:lnTo>
                <a:lnTo>
                  <a:pt x="3214" y="9646"/>
                </a:lnTo>
                <a:lnTo>
                  <a:pt x="3220" y="9636"/>
                </a:lnTo>
                <a:lnTo>
                  <a:pt x="3227" y="9615"/>
                </a:lnTo>
                <a:lnTo>
                  <a:pt x="3234" y="9601"/>
                </a:lnTo>
                <a:lnTo>
                  <a:pt x="3246" y="9592"/>
                </a:lnTo>
                <a:lnTo>
                  <a:pt x="3260" y="9581"/>
                </a:lnTo>
                <a:lnTo>
                  <a:pt x="3263" y="9574"/>
                </a:lnTo>
                <a:lnTo>
                  <a:pt x="3266" y="9570"/>
                </a:lnTo>
                <a:lnTo>
                  <a:pt x="3271" y="9566"/>
                </a:lnTo>
                <a:lnTo>
                  <a:pt x="3278" y="9561"/>
                </a:lnTo>
                <a:lnTo>
                  <a:pt x="3290" y="9552"/>
                </a:lnTo>
                <a:lnTo>
                  <a:pt x="3296" y="9544"/>
                </a:lnTo>
                <a:lnTo>
                  <a:pt x="3299" y="9532"/>
                </a:lnTo>
                <a:lnTo>
                  <a:pt x="3304" y="9520"/>
                </a:lnTo>
                <a:lnTo>
                  <a:pt x="3308" y="9512"/>
                </a:lnTo>
                <a:lnTo>
                  <a:pt x="3312" y="9489"/>
                </a:lnTo>
                <a:lnTo>
                  <a:pt x="3316" y="9474"/>
                </a:lnTo>
                <a:lnTo>
                  <a:pt x="3324" y="9446"/>
                </a:lnTo>
                <a:lnTo>
                  <a:pt x="3336" y="9425"/>
                </a:lnTo>
                <a:lnTo>
                  <a:pt x="3342" y="9408"/>
                </a:lnTo>
                <a:lnTo>
                  <a:pt x="3349" y="9391"/>
                </a:lnTo>
                <a:lnTo>
                  <a:pt x="3355" y="9379"/>
                </a:lnTo>
                <a:lnTo>
                  <a:pt x="3369" y="9359"/>
                </a:lnTo>
                <a:lnTo>
                  <a:pt x="3392" y="9324"/>
                </a:lnTo>
                <a:lnTo>
                  <a:pt x="3407" y="9305"/>
                </a:lnTo>
                <a:lnTo>
                  <a:pt x="3414" y="9291"/>
                </a:lnTo>
                <a:lnTo>
                  <a:pt x="3424" y="9277"/>
                </a:lnTo>
                <a:lnTo>
                  <a:pt x="3441" y="9263"/>
                </a:lnTo>
                <a:lnTo>
                  <a:pt x="3450" y="9255"/>
                </a:lnTo>
                <a:lnTo>
                  <a:pt x="3454" y="9248"/>
                </a:lnTo>
                <a:lnTo>
                  <a:pt x="3457" y="9239"/>
                </a:lnTo>
                <a:lnTo>
                  <a:pt x="3456" y="9230"/>
                </a:lnTo>
                <a:lnTo>
                  <a:pt x="3449" y="9219"/>
                </a:lnTo>
                <a:lnTo>
                  <a:pt x="3436" y="9210"/>
                </a:lnTo>
                <a:lnTo>
                  <a:pt x="3408" y="9189"/>
                </a:lnTo>
                <a:lnTo>
                  <a:pt x="3377" y="9156"/>
                </a:lnTo>
                <a:lnTo>
                  <a:pt x="3301" y="9087"/>
                </a:lnTo>
                <a:lnTo>
                  <a:pt x="3278" y="9066"/>
                </a:lnTo>
                <a:lnTo>
                  <a:pt x="3399" y="8933"/>
                </a:lnTo>
                <a:lnTo>
                  <a:pt x="3483" y="8842"/>
                </a:lnTo>
                <a:lnTo>
                  <a:pt x="3494" y="8829"/>
                </a:lnTo>
                <a:lnTo>
                  <a:pt x="3494" y="8829"/>
                </a:lnTo>
                <a:lnTo>
                  <a:pt x="3495" y="8829"/>
                </a:lnTo>
                <a:lnTo>
                  <a:pt x="3507" y="8841"/>
                </a:lnTo>
                <a:lnTo>
                  <a:pt x="3518" y="8850"/>
                </a:lnTo>
                <a:lnTo>
                  <a:pt x="3526" y="8859"/>
                </a:lnTo>
                <a:lnTo>
                  <a:pt x="3526" y="8864"/>
                </a:lnTo>
                <a:lnTo>
                  <a:pt x="3544" y="8872"/>
                </a:lnTo>
                <a:lnTo>
                  <a:pt x="3549" y="8880"/>
                </a:lnTo>
                <a:lnTo>
                  <a:pt x="3556" y="8887"/>
                </a:lnTo>
                <a:lnTo>
                  <a:pt x="3553" y="8893"/>
                </a:lnTo>
                <a:lnTo>
                  <a:pt x="3559" y="8899"/>
                </a:lnTo>
                <a:lnTo>
                  <a:pt x="3565" y="8899"/>
                </a:lnTo>
                <a:lnTo>
                  <a:pt x="3577" y="8903"/>
                </a:lnTo>
                <a:lnTo>
                  <a:pt x="3594" y="8916"/>
                </a:lnTo>
                <a:lnTo>
                  <a:pt x="3610" y="8930"/>
                </a:lnTo>
                <a:lnTo>
                  <a:pt x="3627" y="8949"/>
                </a:lnTo>
                <a:lnTo>
                  <a:pt x="3638" y="8958"/>
                </a:lnTo>
                <a:lnTo>
                  <a:pt x="3641" y="8958"/>
                </a:lnTo>
                <a:lnTo>
                  <a:pt x="3664" y="8925"/>
                </a:lnTo>
                <a:lnTo>
                  <a:pt x="3664" y="8925"/>
                </a:lnTo>
                <a:lnTo>
                  <a:pt x="3664" y="8925"/>
                </a:lnTo>
                <a:lnTo>
                  <a:pt x="3672" y="8926"/>
                </a:lnTo>
                <a:lnTo>
                  <a:pt x="3685" y="8930"/>
                </a:lnTo>
                <a:lnTo>
                  <a:pt x="3699" y="8933"/>
                </a:lnTo>
                <a:lnTo>
                  <a:pt x="3696" y="8942"/>
                </a:lnTo>
                <a:lnTo>
                  <a:pt x="3684" y="8961"/>
                </a:lnTo>
                <a:lnTo>
                  <a:pt x="3683" y="8965"/>
                </a:lnTo>
                <a:lnTo>
                  <a:pt x="3696" y="8967"/>
                </a:lnTo>
                <a:lnTo>
                  <a:pt x="3713" y="8967"/>
                </a:lnTo>
                <a:lnTo>
                  <a:pt x="3749" y="8963"/>
                </a:lnTo>
                <a:lnTo>
                  <a:pt x="3782" y="8961"/>
                </a:lnTo>
                <a:lnTo>
                  <a:pt x="3801" y="8959"/>
                </a:lnTo>
                <a:lnTo>
                  <a:pt x="3800" y="8947"/>
                </a:lnTo>
                <a:lnTo>
                  <a:pt x="3803" y="8930"/>
                </a:lnTo>
                <a:lnTo>
                  <a:pt x="3803" y="8930"/>
                </a:lnTo>
                <a:lnTo>
                  <a:pt x="3803" y="8930"/>
                </a:lnTo>
                <a:lnTo>
                  <a:pt x="3815" y="8930"/>
                </a:lnTo>
                <a:lnTo>
                  <a:pt x="3815" y="8937"/>
                </a:lnTo>
                <a:lnTo>
                  <a:pt x="3819" y="8938"/>
                </a:lnTo>
                <a:lnTo>
                  <a:pt x="3825" y="8941"/>
                </a:lnTo>
                <a:lnTo>
                  <a:pt x="3840" y="8945"/>
                </a:lnTo>
                <a:lnTo>
                  <a:pt x="3840" y="8969"/>
                </a:lnTo>
                <a:lnTo>
                  <a:pt x="3837" y="8991"/>
                </a:lnTo>
                <a:lnTo>
                  <a:pt x="3834" y="9032"/>
                </a:lnTo>
                <a:lnTo>
                  <a:pt x="3832" y="9076"/>
                </a:lnTo>
                <a:lnTo>
                  <a:pt x="3832" y="9099"/>
                </a:lnTo>
                <a:lnTo>
                  <a:pt x="3831" y="9120"/>
                </a:lnTo>
                <a:lnTo>
                  <a:pt x="3832" y="9132"/>
                </a:lnTo>
                <a:lnTo>
                  <a:pt x="3831" y="9140"/>
                </a:lnTo>
                <a:lnTo>
                  <a:pt x="3834" y="9145"/>
                </a:lnTo>
                <a:lnTo>
                  <a:pt x="3838" y="9149"/>
                </a:lnTo>
                <a:lnTo>
                  <a:pt x="3848" y="9156"/>
                </a:lnTo>
                <a:lnTo>
                  <a:pt x="3853" y="9159"/>
                </a:lnTo>
                <a:lnTo>
                  <a:pt x="3865" y="9169"/>
                </a:lnTo>
                <a:lnTo>
                  <a:pt x="3874" y="9180"/>
                </a:lnTo>
                <a:lnTo>
                  <a:pt x="3882" y="9204"/>
                </a:lnTo>
                <a:lnTo>
                  <a:pt x="3895" y="9248"/>
                </a:lnTo>
                <a:lnTo>
                  <a:pt x="3922" y="9342"/>
                </a:lnTo>
                <a:lnTo>
                  <a:pt x="3933" y="9388"/>
                </a:lnTo>
                <a:lnTo>
                  <a:pt x="3951" y="9449"/>
                </a:lnTo>
                <a:lnTo>
                  <a:pt x="3962" y="9495"/>
                </a:lnTo>
                <a:lnTo>
                  <a:pt x="3982" y="9561"/>
                </a:lnTo>
                <a:lnTo>
                  <a:pt x="3994" y="9590"/>
                </a:lnTo>
                <a:lnTo>
                  <a:pt x="3999" y="9593"/>
                </a:lnTo>
                <a:lnTo>
                  <a:pt x="4043" y="9580"/>
                </a:lnTo>
                <a:lnTo>
                  <a:pt x="4090" y="9564"/>
                </a:lnTo>
                <a:lnTo>
                  <a:pt x="4126" y="9549"/>
                </a:lnTo>
                <a:lnTo>
                  <a:pt x="4155" y="9537"/>
                </a:lnTo>
                <a:lnTo>
                  <a:pt x="4183" y="9527"/>
                </a:lnTo>
                <a:lnTo>
                  <a:pt x="4224" y="9512"/>
                </a:lnTo>
                <a:lnTo>
                  <a:pt x="4271" y="9493"/>
                </a:lnTo>
                <a:lnTo>
                  <a:pt x="4307" y="9481"/>
                </a:lnTo>
                <a:lnTo>
                  <a:pt x="4348" y="9466"/>
                </a:lnTo>
                <a:lnTo>
                  <a:pt x="4381" y="9454"/>
                </a:lnTo>
                <a:lnTo>
                  <a:pt x="4406" y="9444"/>
                </a:lnTo>
                <a:lnTo>
                  <a:pt x="4418" y="9441"/>
                </a:lnTo>
                <a:lnTo>
                  <a:pt x="4437" y="9433"/>
                </a:lnTo>
                <a:lnTo>
                  <a:pt x="4457" y="9423"/>
                </a:lnTo>
                <a:lnTo>
                  <a:pt x="4474" y="9413"/>
                </a:lnTo>
                <a:lnTo>
                  <a:pt x="4485" y="9408"/>
                </a:lnTo>
                <a:lnTo>
                  <a:pt x="4502" y="9398"/>
                </a:lnTo>
                <a:lnTo>
                  <a:pt x="4519" y="9387"/>
                </a:lnTo>
                <a:lnTo>
                  <a:pt x="4552" y="9370"/>
                </a:lnTo>
                <a:lnTo>
                  <a:pt x="4587" y="9350"/>
                </a:lnTo>
                <a:lnTo>
                  <a:pt x="4610" y="9339"/>
                </a:lnTo>
                <a:lnTo>
                  <a:pt x="4624" y="9332"/>
                </a:lnTo>
                <a:lnTo>
                  <a:pt x="4662" y="9313"/>
                </a:lnTo>
                <a:lnTo>
                  <a:pt x="4675" y="9302"/>
                </a:lnTo>
                <a:lnTo>
                  <a:pt x="4713" y="9283"/>
                </a:lnTo>
                <a:lnTo>
                  <a:pt x="4755" y="9259"/>
                </a:lnTo>
                <a:lnTo>
                  <a:pt x="4763" y="9254"/>
                </a:lnTo>
                <a:lnTo>
                  <a:pt x="4771" y="9242"/>
                </a:lnTo>
                <a:lnTo>
                  <a:pt x="4774" y="9233"/>
                </a:lnTo>
                <a:lnTo>
                  <a:pt x="4775" y="9223"/>
                </a:lnTo>
                <a:lnTo>
                  <a:pt x="4773" y="9211"/>
                </a:lnTo>
                <a:lnTo>
                  <a:pt x="4765" y="9202"/>
                </a:lnTo>
                <a:lnTo>
                  <a:pt x="4755" y="9194"/>
                </a:lnTo>
                <a:lnTo>
                  <a:pt x="4737" y="9184"/>
                </a:lnTo>
                <a:lnTo>
                  <a:pt x="4726" y="9177"/>
                </a:lnTo>
                <a:lnTo>
                  <a:pt x="4715" y="9167"/>
                </a:lnTo>
                <a:lnTo>
                  <a:pt x="4695" y="9156"/>
                </a:lnTo>
                <a:lnTo>
                  <a:pt x="4660" y="9136"/>
                </a:lnTo>
                <a:lnTo>
                  <a:pt x="4600" y="9101"/>
                </a:lnTo>
                <a:lnTo>
                  <a:pt x="4548" y="9073"/>
                </a:lnTo>
                <a:lnTo>
                  <a:pt x="4463" y="9024"/>
                </a:lnTo>
                <a:lnTo>
                  <a:pt x="4414" y="8998"/>
                </a:lnTo>
                <a:lnTo>
                  <a:pt x="4357" y="8966"/>
                </a:lnTo>
                <a:lnTo>
                  <a:pt x="4368" y="8950"/>
                </a:lnTo>
                <a:lnTo>
                  <a:pt x="4377" y="8929"/>
                </a:lnTo>
                <a:lnTo>
                  <a:pt x="4382" y="8912"/>
                </a:lnTo>
                <a:lnTo>
                  <a:pt x="4389" y="8889"/>
                </a:lnTo>
                <a:lnTo>
                  <a:pt x="4399" y="8883"/>
                </a:lnTo>
                <a:lnTo>
                  <a:pt x="4402" y="8874"/>
                </a:lnTo>
                <a:lnTo>
                  <a:pt x="4407" y="8859"/>
                </a:lnTo>
                <a:lnTo>
                  <a:pt x="4422" y="8831"/>
                </a:lnTo>
                <a:lnTo>
                  <a:pt x="4448" y="8816"/>
                </a:lnTo>
                <a:lnTo>
                  <a:pt x="4449" y="8816"/>
                </a:lnTo>
                <a:lnTo>
                  <a:pt x="4449" y="8816"/>
                </a:lnTo>
                <a:lnTo>
                  <a:pt x="4461" y="8818"/>
                </a:lnTo>
                <a:lnTo>
                  <a:pt x="4476" y="8829"/>
                </a:lnTo>
                <a:lnTo>
                  <a:pt x="4488" y="8835"/>
                </a:lnTo>
                <a:lnTo>
                  <a:pt x="4502" y="8845"/>
                </a:lnTo>
                <a:lnTo>
                  <a:pt x="4523" y="8858"/>
                </a:lnTo>
                <a:lnTo>
                  <a:pt x="4534" y="8864"/>
                </a:lnTo>
                <a:lnTo>
                  <a:pt x="4540" y="8867"/>
                </a:lnTo>
                <a:lnTo>
                  <a:pt x="4548" y="8862"/>
                </a:lnTo>
                <a:lnTo>
                  <a:pt x="4556" y="8843"/>
                </a:lnTo>
                <a:lnTo>
                  <a:pt x="4579" y="8808"/>
                </a:lnTo>
                <a:lnTo>
                  <a:pt x="4596" y="8775"/>
                </a:lnTo>
                <a:lnTo>
                  <a:pt x="4597" y="8775"/>
                </a:lnTo>
                <a:lnTo>
                  <a:pt x="4597" y="8775"/>
                </a:lnTo>
                <a:lnTo>
                  <a:pt x="4620" y="8785"/>
                </a:lnTo>
                <a:lnTo>
                  <a:pt x="4616" y="8804"/>
                </a:lnTo>
                <a:lnTo>
                  <a:pt x="4618" y="8816"/>
                </a:lnTo>
                <a:lnTo>
                  <a:pt x="4625" y="8823"/>
                </a:lnTo>
                <a:lnTo>
                  <a:pt x="4629" y="8834"/>
                </a:lnTo>
                <a:lnTo>
                  <a:pt x="4633" y="8854"/>
                </a:lnTo>
                <a:lnTo>
                  <a:pt x="4630" y="8871"/>
                </a:lnTo>
                <a:lnTo>
                  <a:pt x="4633" y="8889"/>
                </a:lnTo>
                <a:lnTo>
                  <a:pt x="4634" y="8897"/>
                </a:lnTo>
                <a:lnTo>
                  <a:pt x="4645" y="8908"/>
                </a:lnTo>
                <a:lnTo>
                  <a:pt x="4659" y="8915"/>
                </a:lnTo>
                <a:lnTo>
                  <a:pt x="4676" y="8925"/>
                </a:lnTo>
                <a:lnTo>
                  <a:pt x="4692" y="8937"/>
                </a:lnTo>
                <a:lnTo>
                  <a:pt x="4713" y="8947"/>
                </a:lnTo>
                <a:lnTo>
                  <a:pt x="4737" y="8961"/>
                </a:lnTo>
                <a:lnTo>
                  <a:pt x="4770" y="8977"/>
                </a:lnTo>
                <a:lnTo>
                  <a:pt x="4794" y="8994"/>
                </a:lnTo>
                <a:lnTo>
                  <a:pt x="4819" y="9010"/>
                </a:lnTo>
                <a:lnTo>
                  <a:pt x="4844" y="9021"/>
                </a:lnTo>
                <a:lnTo>
                  <a:pt x="4883" y="9039"/>
                </a:lnTo>
                <a:lnTo>
                  <a:pt x="4912" y="9058"/>
                </a:lnTo>
                <a:lnTo>
                  <a:pt x="4934" y="9072"/>
                </a:lnTo>
                <a:lnTo>
                  <a:pt x="4947" y="9079"/>
                </a:lnTo>
                <a:lnTo>
                  <a:pt x="4960" y="9095"/>
                </a:lnTo>
                <a:lnTo>
                  <a:pt x="4969" y="9101"/>
                </a:lnTo>
                <a:lnTo>
                  <a:pt x="4978" y="9111"/>
                </a:lnTo>
                <a:lnTo>
                  <a:pt x="4989" y="9122"/>
                </a:lnTo>
                <a:lnTo>
                  <a:pt x="5000" y="9134"/>
                </a:lnTo>
                <a:lnTo>
                  <a:pt x="5013" y="9143"/>
                </a:lnTo>
                <a:lnTo>
                  <a:pt x="5027" y="9152"/>
                </a:lnTo>
                <a:lnTo>
                  <a:pt x="5038" y="9160"/>
                </a:lnTo>
                <a:lnTo>
                  <a:pt x="5050" y="9163"/>
                </a:lnTo>
                <a:lnTo>
                  <a:pt x="5059" y="9161"/>
                </a:lnTo>
                <a:lnTo>
                  <a:pt x="5070" y="9157"/>
                </a:lnTo>
                <a:lnTo>
                  <a:pt x="5070" y="9157"/>
                </a:lnTo>
                <a:lnTo>
                  <a:pt x="5070" y="9157"/>
                </a:lnTo>
                <a:lnTo>
                  <a:pt x="5080" y="9159"/>
                </a:lnTo>
                <a:lnTo>
                  <a:pt x="5093" y="9160"/>
                </a:lnTo>
                <a:lnTo>
                  <a:pt x="5103" y="9163"/>
                </a:lnTo>
                <a:lnTo>
                  <a:pt x="5114" y="9163"/>
                </a:lnTo>
                <a:lnTo>
                  <a:pt x="5122" y="9161"/>
                </a:lnTo>
                <a:lnTo>
                  <a:pt x="5132" y="9156"/>
                </a:lnTo>
                <a:lnTo>
                  <a:pt x="5139" y="9148"/>
                </a:lnTo>
                <a:lnTo>
                  <a:pt x="5154" y="9136"/>
                </a:lnTo>
                <a:lnTo>
                  <a:pt x="5166" y="9124"/>
                </a:lnTo>
                <a:lnTo>
                  <a:pt x="5175" y="9115"/>
                </a:lnTo>
                <a:lnTo>
                  <a:pt x="5184" y="9106"/>
                </a:lnTo>
                <a:lnTo>
                  <a:pt x="5198" y="9094"/>
                </a:lnTo>
                <a:lnTo>
                  <a:pt x="5208" y="9083"/>
                </a:lnTo>
                <a:lnTo>
                  <a:pt x="5223" y="9072"/>
                </a:lnTo>
                <a:lnTo>
                  <a:pt x="5232" y="9062"/>
                </a:lnTo>
                <a:lnTo>
                  <a:pt x="5241" y="9054"/>
                </a:lnTo>
                <a:lnTo>
                  <a:pt x="5246" y="9048"/>
                </a:lnTo>
                <a:lnTo>
                  <a:pt x="5254" y="9040"/>
                </a:lnTo>
                <a:lnTo>
                  <a:pt x="5258" y="9031"/>
                </a:lnTo>
                <a:lnTo>
                  <a:pt x="5265" y="9021"/>
                </a:lnTo>
                <a:lnTo>
                  <a:pt x="5270" y="9012"/>
                </a:lnTo>
                <a:lnTo>
                  <a:pt x="5275" y="8999"/>
                </a:lnTo>
                <a:lnTo>
                  <a:pt x="5282" y="8991"/>
                </a:lnTo>
                <a:lnTo>
                  <a:pt x="5289" y="8984"/>
                </a:lnTo>
                <a:lnTo>
                  <a:pt x="5304" y="8974"/>
                </a:lnTo>
                <a:lnTo>
                  <a:pt x="5310" y="8969"/>
                </a:lnTo>
                <a:lnTo>
                  <a:pt x="5318" y="8965"/>
                </a:lnTo>
                <a:lnTo>
                  <a:pt x="5324" y="8961"/>
                </a:lnTo>
                <a:lnTo>
                  <a:pt x="5333" y="8953"/>
                </a:lnTo>
                <a:lnTo>
                  <a:pt x="5340" y="8945"/>
                </a:lnTo>
                <a:lnTo>
                  <a:pt x="5344" y="8938"/>
                </a:lnTo>
                <a:lnTo>
                  <a:pt x="5349" y="8925"/>
                </a:lnTo>
                <a:lnTo>
                  <a:pt x="5349" y="8920"/>
                </a:lnTo>
                <a:lnTo>
                  <a:pt x="5348" y="8908"/>
                </a:lnTo>
                <a:lnTo>
                  <a:pt x="5343" y="8893"/>
                </a:lnTo>
                <a:lnTo>
                  <a:pt x="5341" y="8885"/>
                </a:lnTo>
                <a:lnTo>
                  <a:pt x="5335" y="8876"/>
                </a:lnTo>
                <a:lnTo>
                  <a:pt x="5324" y="8860"/>
                </a:lnTo>
                <a:lnTo>
                  <a:pt x="5307" y="8854"/>
                </a:lnTo>
                <a:lnTo>
                  <a:pt x="5298" y="8847"/>
                </a:lnTo>
                <a:lnTo>
                  <a:pt x="5285" y="8841"/>
                </a:lnTo>
                <a:lnTo>
                  <a:pt x="5269" y="8837"/>
                </a:lnTo>
                <a:lnTo>
                  <a:pt x="5263" y="8835"/>
                </a:lnTo>
                <a:lnTo>
                  <a:pt x="5252" y="8835"/>
                </a:lnTo>
                <a:lnTo>
                  <a:pt x="5242" y="8837"/>
                </a:lnTo>
                <a:lnTo>
                  <a:pt x="5230" y="8838"/>
                </a:lnTo>
                <a:lnTo>
                  <a:pt x="5220" y="8839"/>
                </a:lnTo>
                <a:lnTo>
                  <a:pt x="5219" y="8839"/>
                </a:lnTo>
                <a:lnTo>
                  <a:pt x="5219" y="8839"/>
                </a:lnTo>
                <a:lnTo>
                  <a:pt x="5204" y="8839"/>
                </a:lnTo>
                <a:lnTo>
                  <a:pt x="5192" y="8838"/>
                </a:lnTo>
                <a:lnTo>
                  <a:pt x="5170" y="8831"/>
                </a:lnTo>
                <a:lnTo>
                  <a:pt x="5166" y="8825"/>
                </a:lnTo>
                <a:lnTo>
                  <a:pt x="5171" y="8817"/>
                </a:lnTo>
                <a:lnTo>
                  <a:pt x="5168" y="8816"/>
                </a:lnTo>
                <a:lnTo>
                  <a:pt x="5158" y="8817"/>
                </a:lnTo>
                <a:lnTo>
                  <a:pt x="5139" y="8819"/>
                </a:lnTo>
                <a:lnTo>
                  <a:pt x="5139" y="8819"/>
                </a:lnTo>
                <a:lnTo>
                  <a:pt x="5139" y="8819"/>
                </a:lnTo>
                <a:lnTo>
                  <a:pt x="5130" y="8818"/>
                </a:lnTo>
                <a:lnTo>
                  <a:pt x="5109" y="8813"/>
                </a:lnTo>
                <a:lnTo>
                  <a:pt x="5091" y="8806"/>
                </a:lnTo>
                <a:lnTo>
                  <a:pt x="5060" y="8788"/>
                </a:lnTo>
                <a:lnTo>
                  <a:pt x="5039" y="8773"/>
                </a:lnTo>
                <a:lnTo>
                  <a:pt x="5004" y="8754"/>
                </a:lnTo>
                <a:lnTo>
                  <a:pt x="4969" y="8730"/>
                </a:lnTo>
                <a:lnTo>
                  <a:pt x="4931" y="8707"/>
                </a:lnTo>
                <a:lnTo>
                  <a:pt x="4897" y="8689"/>
                </a:lnTo>
                <a:lnTo>
                  <a:pt x="4881" y="8681"/>
                </a:lnTo>
                <a:lnTo>
                  <a:pt x="4864" y="8669"/>
                </a:lnTo>
                <a:lnTo>
                  <a:pt x="4837" y="8655"/>
                </a:lnTo>
                <a:lnTo>
                  <a:pt x="4808" y="8637"/>
                </a:lnTo>
                <a:lnTo>
                  <a:pt x="4792" y="8628"/>
                </a:lnTo>
                <a:lnTo>
                  <a:pt x="4788" y="8620"/>
                </a:lnTo>
                <a:lnTo>
                  <a:pt x="4778" y="8604"/>
                </a:lnTo>
                <a:lnTo>
                  <a:pt x="4770" y="8587"/>
                </a:lnTo>
                <a:lnTo>
                  <a:pt x="4767" y="8579"/>
                </a:lnTo>
                <a:lnTo>
                  <a:pt x="4773" y="8577"/>
                </a:lnTo>
                <a:lnTo>
                  <a:pt x="4773" y="8578"/>
                </a:lnTo>
                <a:lnTo>
                  <a:pt x="4773" y="8577"/>
                </a:lnTo>
                <a:lnTo>
                  <a:pt x="4781" y="8586"/>
                </a:lnTo>
                <a:lnTo>
                  <a:pt x="4792" y="8606"/>
                </a:lnTo>
                <a:lnTo>
                  <a:pt x="4796" y="8615"/>
                </a:lnTo>
                <a:lnTo>
                  <a:pt x="4802" y="8623"/>
                </a:lnTo>
                <a:lnTo>
                  <a:pt x="4821" y="8633"/>
                </a:lnTo>
                <a:lnTo>
                  <a:pt x="4839" y="8645"/>
                </a:lnTo>
                <a:lnTo>
                  <a:pt x="4890" y="8673"/>
                </a:lnTo>
                <a:lnTo>
                  <a:pt x="4923" y="8690"/>
                </a:lnTo>
                <a:lnTo>
                  <a:pt x="4964" y="8714"/>
                </a:lnTo>
                <a:lnTo>
                  <a:pt x="4977" y="8723"/>
                </a:lnTo>
                <a:lnTo>
                  <a:pt x="4996" y="8735"/>
                </a:lnTo>
                <a:lnTo>
                  <a:pt x="5037" y="8760"/>
                </a:lnTo>
                <a:lnTo>
                  <a:pt x="5063" y="8779"/>
                </a:lnTo>
                <a:lnTo>
                  <a:pt x="5103" y="8800"/>
                </a:lnTo>
                <a:lnTo>
                  <a:pt x="5117" y="8805"/>
                </a:lnTo>
                <a:lnTo>
                  <a:pt x="5135" y="8810"/>
                </a:lnTo>
                <a:lnTo>
                  <a:pt x="5145" y="8810"/>
                </a:lnTo>
                <a:lnTo>
                  <a:pt x="5174" y="8806"/>
                </a:lnTo>
                <a:lnTo>
                  <a:pt x="5192" y="8802"/>
                </a:lnTo>
                <a:lnTo>
                  <a:pt x="5200" y="8793"/>
                </a:lnTo>
                <a:lnTo>
                  <a:pt x="5203" y="8785"/>
                </a:lnTo>
                <a:lnTo>
                  <a:pt x="5213" y="8777"/>
                </a:lnTo>
                <a:lnTo>
                  <a:pt x="5221" y="8769"/>
                </a:lnTo>
                <a:lnTo>
                  <a:pt x="5227" y="8761"/>
                </a:lnTo>
                <a:lnTo>
                  <a:pt x="5245" y="8748"/>
                </a:lnTo>
                <a:lnTo>
                  <a:pt x="5269" y="8727"/>
                </a:lnTo>
                <a:lnTo>
                  <a:pt x="5275" y="8722"/>
                </a:lnTo>
                <a:lnTo>
                  <a:pt x="5282" y="8715"/>
                </a:lnTo>
                <a:lnTo>
                  <a:pt x="5290" y="8707"/>
                </a:lnTo>
                <a:lnTo>
                  <a:pt x="5299" y="8702"/>
                </a:lnTo>
                <a:lnTo>
                  <a:pt x="5307" y="8697"/>
                </a:lnTo>
                <a:lnTo>
                  <a:pt x="5312" y="8694"/>
                </a:lnTo>
                <a:lnTo>
                  <a:pt x="5314" y="8694"/>
                </a:lnTo>
                <a:lnTo>
                  <a:pt x="5314" y="8694"/>
                </a:lnTo>
                <a:lnTo>
                  <a:pt x="5320" y="8695"/>
                </a:lnTo>
                <a:lnTo>
                  <a:pt x="5328" y="8698"/>
                </a:lnTo>
                <a:lnTo>
                  <a:pt x="5333" y="8703"/>
                </a:lnTo>
                <a:lnTo>
                  <a:pt x="5339" y="8707"/>
                </a:lnTo>
                <a:lnTo>
                  <a:pt x="5353" y="8713"/>
                </a:lnTo>
                <a:lnTo>
                  <a:pt x="5365" y="8717"/>
                </a:lnTo>
                <a:lnTo>
                  <a:pt x="5377" y="8721"/>
                </a:lnTo>
                <a:lnTo>
                  <a:pt x="5386" y="8723"/>
                </a:lnTo>
                <a:lnTo>
                  <a:pt x="5391" y="8719"/>
                </a:lnTo>
                <a:lnTo>
                  <a:pt x="5393" y="8719"/>
                </a:lnTo>
                <a:lnTo>
                  <a:pt x="5393" y="8719"/>
                </a:lnTo>
                <a:lnTo>
                  <a:pt x="5401" y="8722"/>
                </a:lnTo>
                <a:lnTo>
                  <a:pt x="5411" y="8727"/>
                </a:lnTo>
                <a:lnTo>
                  <a:pt x="5421" y="8730"/>
                </a:lnTo>
                <a:lnTo>
                  <a:pt x="5440" y="8736"/>
                </a:lnTo>
                <a:lnTo>
                  <a:pt x="5459" y="8740"/>
                </a:lnTo>
                <a:lnTo>
                  <a:pt x="5475" y="8746"/>
                </a:lnTo>
                <a:lnTo>
                  <a:pt x="5483" y="8747"/>
                </a:lnTo>
                <a:lnTo>
                  <a:pt x="5489" y="8754"/>
                </a:lnTo>
                <a:lnTo>
                  <a:pt x="5498" y="8757"/>
                </a:lnTo>
                <a:lnTo>
                  <a:pt x="5514" y="8760"/>
                </a:lnTo>
                <a:lnTo>
                  <a:pt x="5522" y="8761"/>
                </a:lnTo>
                <a:lnTo>
                  <a:pt x="5531" y="8760"/>
                </a:lnTo>
                <a:lnTo>
                  <a:pt x="5546" y="8759"/>
                </a:lnTo>
                <a:lnTo>
                  <a:pt x="5546" y="8759"/>
                </a:lnTo>
                <a:lnTo>
                  <a:pt x="5546" y="8759"/>
                </a:lnTo>
                <a:lnTo>
                  <a:pt x="5552" y="8759"/>
                </a:lnTo>
                <a:lnTo>
                  <a:pt x="5559" y="8761"/>
                </a:lnTo>
                <a:lnTo>
                  <a:pt x="5568" y="8773"/>
                </a:lnTo>
                <a:lnTo>
                  <a:pt x="5578" y="8783"/>
                </a:lnTo>
                <a:lnTo>
                  <a:pt x="5587" y="8792"/>
                </a:lnTo>
                <a:lnTo>
                  <a:pt x="5595" y="8797"/>
                </a:lnTo>
                <a:lnTo>
                  <a:pt x="5600" y="8797"/>
                </a:lnTo>
                <a:lnTo>
                  <a:pt x="5611" y="8793"/>
                </a:lnTo>
                <a:lnTo>
                  <a:pt x="5628" y="8784"/>
                </a:lnTo>
                <a:lnTo>
                  <a:pt x="5641" y="8777"/>
                </a:lnTo>
                <a:lnTo>
                  <a:pt x="5653" y="8772"/>
                </a:lnTo>
                <a:lnTo>
                  <a:pt x="5662" y="8768"/>
                </a:lnTo>
                <a:lnTo>
                  <a:pt x="5676" y="8761"/>
                </a:lnTo>
                <a:lnTo>
                  <a:pt x="5686" y="8757"/>
                </a:lnTo>
                <a:lnTo>
                  <a:pt x="5695" y="8756"/>
                </a:lnTo>
                <a:lnTo>
                  <a:pt x="5707" y="8755"/>
                </a:lnTo>
                <a:lnTo>
                  <a:pt x="5725" y="8752"/>
                </a:lnTo>
                <a:lnTo>
                  <a:pt x="5733" y="8750"/>
                </a:lnTo>
                <a:lnTo>
                  <a:pt x="5742" y="8748"/>
                </a:lnTo>
                <a:lnTo>
                  <a:pt x="5758" y="8744"/>
                </a:lnTo>
                <a:lnTo>
                  <a:pt x="5773" y="8742"/>
                </a:lnTo>
                <a:lnTo>
                  <a:pt x="5783" y="8739"/>
                </a:lnTo>
                <a:lnTo>
                  <a:pt x="5791" y="8734"/>
                </a:lnTo>
                <a:lnTo>
                  <a:pt x="5802" y="8727"/>
                </a:lnTo>
                <a:lnTo>
                  <a:pt x="5814" y="8721"/>
                </a:lnTo>
                <a:lnTo>
                  <a:pt x="5830" y="8710"/>
                </a:lnTo>
                <a:lnTo>
                  <a:pt x="5840" y="8705"/>
                </a:lnTo>
                <a:lnTo>
                  <a:pt x="5848" y="8697"/>
                </a:lnTo>
                <a:lnTo>
                  <a:pt x="5859" y="8690"/>
                </a:lnTo>
                <a:lnTo>
                  <a:pt x="5884" y="8670"/>
                </a:lnTo>
                <a:lnTo>
                  <a:pt x="5899" y="8653"/>
                </a:lnTo>
                <a:lnTo>
                  <a:pt x="5901" y="8649"/>
                </a:lnTo>
                <a:lnTo>
                  <a:pt x="5907" y="8640"/>
                </a:lnTo>
                <a:lnTo>
                  <a:pt x="5918" y="8629"/>
                </a:lnTo>
                <a:lnTo>
                  <a:pt x="5921" y="8612"/>
                </a:lnTo>
                <a:lnTo>
                  <a:pt x="5909" y="8598"/>
                </a:lnTo>
                <a:lnTo>
                  <a:pt x="5897" y="8583"/>
                </a:lnTo>
                <a:lnTo>
                  <a:pt x="5882" y="8569"/>
                </a:lnTo>
                <a:lnTo>
                  <a:pt x="5857" y="8545"/>
                </a:lnTo>
                <a:lnTo>
                  <a:pt x="5844" y="8532"/>
                </a:lnTo>
                <a:lnTo>
                  <a:pt x="5818" y="8501"/>
                </a:lnTo>
                <a:lnTo>
                  <a:pt x="5787" y="8479"/>
                </a:lnTo>
                <a:lnTo>
                  <a:pt x="5749" y="8457"/>
                </a:lnTo>
                <a:lnTo>
                  <a:pt x="5713" y="8426"/>
                </a:lnTo>
                <a:lnTo>
                  <a:pt x="5665" y="8397"/>
                </a:lnTo>
                <a:lnTo>
                  <a:pt x="5642" y="8392"/>
                </a:lnTo>
                <a:lnTo>
                  <a:pt x="5632" y="8391"/>
                </a:lnTo>
                <a:lnTo>
                  <a:pt x="5618" y="8395"/>
                </a:lnTo>
                <a:lnTo>
                  <a:pt x="5609" y="8405"/>
                </a:lnTo>
                <a:lnTo>
                  <a:pt x="5605" y="8408"/>
                </a:lnTo>
                <a:lnTo>
                  <a:pt x="5597" y="8409"/>
                </a:lnTo>
                <a:lnTo>
                  <a:pt x="5596" y="8409"/>
                </a:lnTo>
                <a:lnTo>
                  <a:pt x="5596" y="8409"/>
                </a:lnTo>
                <a:lnTo>
                  <a:pt x="5580" y="8401"/>
                </a:lnTo>
                <a:lnTo>
                  <a:pt x="5568" y="8393"/>
                </a:lnTo>
                <a:lnTo>
                  <a:pt x="5543" y="8377"/>
                </a:lnTo>
                <a:lnTo>
                  <a:pt x="5533" y="8364"/>
                </a:lnTo>
                <a:lnTo>
                  <a:pt x="5516" y="8350"/>
                </a:lnTo>
                <a:lnTo>
                  <a:pt x="5492" y="8329"/>
                </a:lnTo>
                <a:lnTo>
                  <a:pt x="5480" y="8317"/>
                </a:lnTo>
                <a:lnTo>
                  <a:pt x="5471" y="8303"/>
                </a:lnTo>
                <a:lnTo>
                  <a:pt x="5472" y="8297"/>
                </a:lnTo>
                <a:lnTo>
                  <a:pt x="5465" y="8292"/>
                </a:lnTo>
                <a:lnTo>
                  <a:pt x="5459" y="8294"/>
                </a:lnTo>
                <a:lnTo>
                  <a:pt x="5459" y="8293"/>
                </a:lnTo>
                <a:lnTo>
                  <a:pt x="5457" y="8294"/>
                </a:lnTo>
                <a:lnTo>
                  <a:pt x="5447" y="8285"/>
                </a:lnTo>
                <a:lnTo>
                  <a:pt x="5431" y="8270"/>
                </a:lnTo>
                <a:lnTo>
                  <a:pt x="5413" y="8252"/>
                </a:lnTo>
                <a:lnTo>
                  <a:pt x="5398" y="8236"/>
                </a:lnTo>
                <a:lnTo>
                  <a:pt x="5389" y="8227"/>
                </a:lnTo>
                <a:lnTo>
                  <a:pt x="5380" y="8211"/>
                </a:lnTo>
                <a:lnTo>
                  <a:pt x="5370" y="8202"/>
                </a:lnTo>
                <a:lnTo>
                  <a:pt x="5360" y="8193"/>
                </a:lnTo>
                <a:lnTo>
                  <a:pt x="5344" y="8174"/>
                </a:lnTo>
                <a:lnTo>
                  <a:pt x="5331" y="8160"/>
                </a:lnTo>
                <a:lnTo>
                  <a:pt x="5329" y="8160"/>
                </a:lnTo>
                <a:lnTo>
                  <a:pt x="5328" y="8157"/>
                </a:lnTo>
                <a:lnTo>
                  <a:pt x="5326" y="8153"/>
                </a:lnTo>
                <a:lnTo>
                  <a:pt x="5316" y="8142"/>
                </a:lnTo>
                <a:lnTo>
                  <a:pt x="5312" y="8124"/>
                </a:lnTo>
                <a:lnTo>
                  <a:pt x="5308" y="8100"/>
                </a:lnTo>
                <a:lnTo>
                  <a:pt x="5306" y="8082"/>
                </a:lnTo>
                <a:lnTo>
                  <a:pt x="5300" y="8054"/>
                </a:lnTo>
                <a:lnTo>
                  <a:pt x="5295" y="8033"/>
                </a:lnTo>
                <a:lnTo>
                  <a:pt x="5291" y="8016"/>
                </a:lnTo>
                <a:lnTo>
                  <a:pt x="5285" y="8004"/>
                </a:lnTo>
                <a:lnTo>
                  <a:pt x="5282" y="7989"/>
                </a:lnTo>
                <a:lnTo>
                  <a:pt x="5270" y="7970"/>
                </a:lnTo>
                <a:lnTo>
                  <a:pt x="5237" y="7918"/>
                </a:lnTo>
                <a:lnTo>
                  <a:pt x="5219" y="7905"/>
                </a:lnTo>
                <a:lnTo>
                  <a:pt x="5201" y="7896"/>
                </a:lnTo>
                <a:lnTo>
                  <a:pt x="5184" y="7885"/>
                </a:lnTo>
                <a:lnTo>
                  <a:pt x="5158" y="7873"/>
                </a:lnTo>
                <a:lnTo>
                  <a:pt x="5139" y="7861"/>
                </a:lnTo>
                <a:lnTo>
                  <a:pt x="5126" y="7855"/>
                </a:lnTo>
                <a:lnTo>
                  <a:pt x="5106" y="7843"/>
                </a:lnTo>
                <a:lnTo>
                  <a:pt x="5087" y="7835"/>
                </a:lnTo>
                <a:lnTo>
                  <a:pt x="5067" y="7836"/>
                </a:lnTo>
                <a:lnTo>
                  <a:pt x="5050" y="7842"/>
                </a:lnTo>
                <a:lnTo>
                  <a:pt x="5030" y="7857"/>
                </a:lnTo>
                <a:lnTo>
                  <a:pt x="4996" y="7888"/>
                </a:lnTo>
                <a:lnTo>
                  <a:pt x="4985" y="7890"/>
                </a:lnTo>
                <a:lnTo>
                  <a:pt x="4985" y="7890"/>
                </a:lnTo>
                <a:lnTo>
                  <a:pt x="4984" y="7890"/>
                </a:lnTo>
                <a:lnTo>
                  <a:pt x="4985" y="7880"/>
                </a:lnTo>
                <a:lnTo>
                  <a:pt x="5031" y="7836"/>
                </a:lnTo>
                <a:lnTo>
                  <a:pt x="5027" y="7828"/>
                </a:lnTo>
                <a:lnTo>
                  <a:pt x="5019" y="7826"/>
                </a:lnTo>
                <a:lnTo>
                  <a:pt x="5001" y="7826"/>
                </a:lnTo>
                <a:lnTo>
                  <a:pt x="4980" y="7818"/>
                </a:lnTo>
                <a:lnTo>
                  <a:pt x="4965" y="7813"/>
                </a:lnTo>
                <a:lnTo>
                  <a:pt x="4944" y="7813"/>
                </a:lnTo>
                <a:lnTo>
                  <a:pt x="4938" y="7819"/>
                </a:lnTo>
                <a:lnTo>
                  <a:pt x="4936" y="7831"/>
                </a:lnTo>
                <a:lnTo>
                  <a:pt x="4936" y="7850"/>
                </a:lnTo>
                <a:lnTo>
                  <a:pt x="4927" y="7864"/>
                </a:lnTo>
                <a:lnTo>
                  <a:pt x="4927" y="7864"/>
                </a:lnTo>
                <a:lnTo>
                  <a:pt x="4927" y="7864"/>
                </a:lnTo>
                <a:lnTo>
                  <a:pt x="4912" y="7863"/>
                </a:lnTo>
                <a:lnTo>
                  <a:pt x="4873" y="7856"/>
                </a:lnTo>
                <a:lnTo>
                  <a:pt x="4839" y="7848"/>
                </a:lnTo>
                <a:lnTo>
                  <a:pt x="4795" y="7836"/>
                </a:lnTo>
                <a:lnTo>
                  <a:pt x="4757" y="7828"/>
                </a:lnTo>
                <a:lnTo>
                  <a:pt x="4741" y="7824"/>
                </a:lnTo>
                <a:lnTo>
                  <a:pt x="4738" y="7817"/>
                </a:lnTo>
                <a:lnTo>
                  <a:pt x="4703" y="7817"/>
                </a:lnTo>
                <a:lnTo>
                  <a:pt x="4697" y="7813"/>
                </a:lnTo>
                <a:lnTo>
                  <a:pt x="4691" y="7803"/>
                </a:lnTo>
                <a:lnTo>
                  <a:pt x="4683" y="7794"/>
                </a:lnTo>
                <a:lnTo>
                  <a:pt x="4676" y="7777"/>
                </a:lnTo>
                <a:lnTo>
                  <a:pt x="4672" y="7760"/>
                </a:lnTo>
                <a:lnTo>
                  <a:pt x="4675" y="7675"/>
                </a:lnTo>
                <a:lnTo>
                  <a:pt x="4675" y="7617"/>
                </a:lnTo>
                <a:lnTo>
                  <a:pt x="4674" y="7599"/>
                </a:lnTo>
                <a:lnTo>
                  <a:pt x="4674" y="7597"/>
                </a:lnTo>
                <a:lnTo>
                  <a:pt x="4674" y="7575"/>
                </a:lnTo>
                <a:lnTo>
                  <a:pt x="4674" y="7575"/>
                </a:lnTo>
                <a:lnTo>
                  <a:pt x="4675" y="7520"/>
                </a:lnTo>
                <a:lnTo>
                  <a:pt x="4676" y="7471"/>
                </a:lnTo>
                <a:lnTo>
                  <a:pt x="4701" y="7469"/>
                </a:lnTo>
                <a:lnTo>
                  <a:pt x="4712" y="7469"/>
                </a:lnTo>
                <a:lnTo>
                  <a:pt x="4720" y="7468"/>
                </a:lnTo>
                <a:lnTo>
                  <a:pt x="4720" y="7468"/>
                </a:lnTo>
                <a:lnTo>
                  <a:pt x="4720" y="7468"/>
                </a:lnTo>
                <a:lnTo>
                  <a:pt x="4722" y="7472"/>
                </a:lnTo>
                <a:lnTo>
                  <a:pt x="4720" y="7479"/>
                </a:lnTo>
                <a:lnTo>
                  <a:pt x="4717" y="7483"/>
                </a:lnTo>
                <a:lnTo>
                  <a:pt x="4719" y="7485"/>
                </a:lnTo>
                <a:lnTo>
                  <a:pt x="4726" y="7489"/>
                </a:lnTo>
                <a:lnTo>
                  <a:pt x="4740" y="7488"/>
                </a:lnTo>
                <a:lnTo>
                  <a:pt x="4749" y="7487"/>
                </a:lnTo>
                <a:lnTo>
                  <a:pt x="4755" y="7484"/>
                </a:lnTo>
                <a:lnTo>
                  <a:pt x="4763" y="7484"/>
                </a:lnTo>
                <a:lnTo>
                  <a:pt x="4781" y="7480"/>
                </a:lnTo>
                <a:lnTo>
                  <a:pt x="4791" y="7477"/>
                </a:lnTo>
                <a:lnTo>
                  <a:pt x="4799" y="7472"/>
                </a:lnTo>
                <a:lnTo>
                  <a:pt x="4800" y="7472"/>
                </a:lnTo>
                <a:lnTo>
                  <a:pt x="4895" y="7472"/>
                </a:lnTo>
                <a:lnTo>
                  <a:pt x="4996" y="7473"/>
                </a:lnTo>
                <a:lnTo>
                  <a:pt x="5050" y="7473"/>
                </a:lnTo>
                <a:lnTo>
                  <a:pt x="5076" y="7473"/>
                </a:lnTo>
                <a:lnTo>
                  <a:pt x="5117" y="7472"/>
                </a:lnTo>
                <a:lnTo>
                  <a:pt x="5117" y="7462"/>
                </a:lnTo>
                <a:lnTo>
                  <a:pt x="5050" y="7462"/>
                </a:lnTo>
                <a:lnTo>
                  <a:pt x="5050" y="7455"/>
                </a:lnTo>
                <a:lnTo>
                  <a:pt x="5070" y="7429"/>
                </a:lnTo>
                <a:lnTo>
                  <a:pt x="5068" y="7425"/>
                </a:lnTo>
                <a:lnTo>
                  <a:pt x="5067" y="7421"/>
                </a:lnTo>
                <a:lnTo>
                  <a:pt x="5064" y="7418"/>
                </a:lnTo>
                <a:lnTo>
                  <a:pt x="5062" y="7414"/>
                </a:lnTo>
                <a:lnTo>
                  <a:pt x="5072" y="7402"/>
                </a:lnTo>
                <a:lnTo>
                  <a:pt x="5062" y="7392"/>
                </a:lnTo>
                <a:lnTo>
                  <a:pt x="5039" y="7372"/>
                </a:lnTo>
                <a:lnTo>
                  <a:pt x="5013" y="7349"/>
                </a:lnTo>
                <a:lnTo>
                  <a:pt x="4951" y="7299"/>
                </a:lnTo>
                <a:lnTo>
                  <a:pt x="4901" y="7254"/>
                </a:lnTo>
                <a:lnTo>
                  <a:pt x="4861" y="7223"/>
                </a:lnTo>
                <a:lnTo>
                  <a:pt x="4827" y="7195"/>
                </a:lnTo>
                <a:lnTo>
                  <a:pt x="4817" y="7206"/>
                </a:lnTo>
                <a:lnTo>
                  <a:pt x="4817" y="7206"/>
                </a:lnTo>
                <a:lnTo>
                  <a:pt x="4816" y="7206"/>
                </a:lnTo>
                <a:lnTo>
                  <a:pt x="4811" y="7202"/>
                </a:lnTo>
                <a:lnTo>
                  <a:pt x="4804" y="7200"/>
                </a:lnTo>
                <a:lnTo>
                  <a:pt x="4795" y="7192"/>
                </a:lnTo>
                <a:lnTo>
                  <a:pt x="4787" y="7184"/>
                </a:lnTo>
                <a:lnTo>
                  <a:pt x="4778" y="7183"/>
                </a:lnTo>
                <a:lnTo>
                  <a:pt x="4767" y="7179"/>
                </a:lnTo>
                <a:lnTo>
                  <a:pt x="4753" y="7175"/>
                </a:lnTo>
                <a:lnTo>
                  <a:pt x="4737" y="7174"/>
                </a:lnTo>
                <a:lnTo>
                  <a:pt x="4721" y="7175"/>
                </a:lnTo>
                <a:lnTo>
                  <a:pt x="4721" y="7175"/>
                </a:lnTo>
                <a:lnTo>
                  <a:pt x="4720" y="7175"/>
                </a:lnTo>
                <a:lnTo>
                  <a:pt x="4709" y="7173"/>
                </a:lnTo>
                <a:lnTo>
                  <a:pt x="4697" y="7161"/>
                </a:lnTo>
                <a:lnTo>
                  <a:pt x="4690" y="7147"/>
                </a:lnTo>
                <a:lnTo>
                  <a:pt x="4686" y="7126"/>
                </a:lnTo>
                <a:lnTo>
                  <a:pt x="4682" y="7133"/>
                </a:lnTo>
                <a:lnTo>
                  <a:pt x="4675" y="7121"/>
                </a:lnTo>
                <a:lnTo>
                  <a:pt x="4639" y="7070"/>
                </a:lnTo>
                <a:lnTo>
                  <a:pt x="4664" y="7046"/>
                </a:lnTo>
                <a:lnTo>
                  <a:pt x="4733" y="7046"/>
                </a:lnTo>
                <a:lnTo>
                  <a:pt x="4746" y="7068"/>
                </a:lnTo>
                <a:lnTo>
                  <a:pt x="4815" y="7087"/>
                </a:lnTo>
                <a:lnTo>
                  <a:pt x="4850" y="7087"/>
                </a:lnTo>
                <a:lnTo>
                  <a:pt x="4850" y="7087"/>
                </a:lnTo>
                <a:lnTo>
                  <a:pt x="4869" y="7101"/>
                </a:lnTo>
                <a:lnTo>
                  <a:pt x="4901" y="7129"/>
                </a:lnTo>
                <a:lnTo>
                  <a:pt x="4955" y="7173"/>
                </a:lnTo>
                <a:lnTo>
                  <a:pt x="4973" y="7191"/>
                </a:lnTo>
                <a:lnTo>
                  <a:pt x="4976" y="7198"/>
                </a:lnTo>
                <a:lnTo>
                  <a:pt x="5014" y="7232"/>
                </a:lnTo>
                <a:lnTo>
                  <a:pt x="5030" y="7238"/>
                </a:lnTo>
                <a:lnTo>
                  <a:pt x="5089" y="7287"/>
                </a:lnTo>
                <a:lnTo>
                  <a:pt x="5145" y="7334"/>
                </a:lnTo>
                <a:lnTo>
                  <a:pt x="5179" y="7352"/>
                </a:lnTo>
                <a:lnTo>
                  <a:pt x="5240" y="7381"/>
                </a:lnTo>
                <a:lnTo>
                  <a:pt x="5336" y="7427"/>
                </a:lnTo>
                <a:lnTo>
                  <a:pt x="5348" y="7409"/>
                </a:lnTo>
                <a:lnTo>
                  <a:pt x="5358" y="7388"/>
                </a:lnTo>
                <a:lnTo>
                  <a:pt x="5362" y="7384"/>
                </a:lnTo>
                <a:lnTo>
                  <a:pt x="5344" y="7322"/>
                </a:lnTo>
                <a:lnTo>
                  <a:pt x="5312" y="7227"/>
                </a:lnTo>
                <a:lnTo>
                  <a:pt x="5290" y="7229"/>
                </a:lnTo>
                <a:lnTo>
                  <a:pt x="5274" y="7236"/>
                </a:lnTo>
                <a:lnTo>
                  <a:pt x="5254" y="7242"/>
                </a:lnTo>
                <a:lnTo>
                  <a:pt x="5228" y="7249"/>
                </a:lnTo>
                <a:lnTo>
                  <a:pt x="5216" y="7250"/>
                </a:lnTo>
                <a:lnTo>
                  <a:pt x="5204" y="7257"/>
                </a:lnTo>
                <a:lnTo>
                  <a:pt x="5194" y="7273"/>
                </a:lnTo>
                <a:lnTo>
                  <a:pt x="5180" y="7285"/>
                </a:lnTo>
                <a:lnTo>
                  <a:pt x="5175" y="7279"/>
                </a:lnTo>
                <a:lnTo>
                  <a:pt x="5172" y="7273"/>
                </a:lnTo>
                <a:lnTo>
                  <a:pt x="5178" y="7266"/>
                </a:lnTo>
                <a:lnTo>
                  <a:pt x="5195" y="7244"/>
                </a:lnTo>
                <a:lnTo>
                  <a:pt x="5183" y="7232"/>
                </a:lnTo>
                <a:lnTo>
                  <a:pt x="5170" y="7219"/>
                </a:lnTo>
                <a:lnTo>
                  <a:pt x="5165" y="7227"/>
                </a:lnTo>
                <a:lnTo>
                  <a:pt x="5155" y="7215"/>
                </a:lnTo>
                <a:lnTo>
                  <a:pt x="5168" y="7188"/>
                </a:lnTo>
                <a:lnTo>
                  <a:pt x="5203" y="7117"/>
                </a:lnTo>
                <a:lnTo>
                  <a:pt x="5234" y="7055"/>
                </a:lnTo>
                <a:lnTo>
                  <a:pt x="5246" y="7050"/>
                </a:lnTo>
                <a:lnTo>
                  <a:pt x="5256" y="7023"/>
                </a:lnTo>
                <a:lnTo>
                  <a:pt x="5267" y="6986"/>
                </a:lnTo>
                <a:lnTo>
                  <a:pt x="5269" y="6980"/>
                </a:lnTo>
                <a:lnTo>
                  <a:pt x="5277" y="6934"/>
                </a:lnTo>
                <a:lnTo>
                  <a:pt x="5286" y="6907"/>
                </a:lnTo>
                <a:lnTo>
                  <a:pt x="5293" y="6884"/>
                </a:lnTo>
                <a:lnTo>
                  <a:pt x="5310" y="6860"/>
                </a:lnTo>
                <a:lnTo>
                  <a:pt x="5337" y="6800"/>
                </a:lnTo>
                <a:lnTo>
                  <a:pt x="5357" y="6759"/>
                </a:lnTo>
                <a:lnTo>
                  <a:pt x="5380" y="6730"/>
                </a:lnTo>
                <a:lnTo>
                  <a:pt x="5381" y="6701"/>
                </a:lnTo>
                <a:lnTo>
                  <a:pt x="5373" y="6687"/>
                </a:lnTo>
                <a:lnTo>
                  <a:pt x="5351" y="6658"/>
                </a:lnTo>
                <a:lnTo>
                  <a:pt x="5341" y="6655"/>
                </a:lnTo>
                <a:lnTo>
                  <a:pt x="5324" y="6646"/>
                </a:lnTo>
                <a:lnTo>
                  <a:pt x="5302" y="6647"/>
                </a:lnTo>
                <a:lnTo>
                  <a:pt x="5283" y="6629"/>
                </a:lnTo>
                <a:lnTo>
                  <a:pt x="5260" y="6610"/>
                </a:lnTo>
                <a:lnTo>
                  <a:pt x="5228" y="6588"/>
                </a:lnTo>
                <a:lnTo>
                  <a:pt x="5227" y="6577"/>
                </a:lnTo>
                <a:lnTo>
                  <a:pt x="5237" y="6576"/>
                </a:lnTo>
                <a:lnTo>
                  <a:pt x="5258" y="6584"/>
                </a:lnTo>
                <a:lnTo>
                  <a:pt x="5293" y="6598"/>
                </a:lnTo>
                <a:lnTo>
                  <a:pt x="5326" y="6622"/>
                </a:lnTo>
                <a:lnTo>
                  <a:pt x="5362" y="6650"/>
                </a:lnTo>
                <a:lnTo>
                  <a:pt x="5393" y="6664"/>
                </a:lnTo>
                <a:lnTo>
                  <a:pt x="5415" y="6668"/>
                </a:lnTo>
                <a:lnTo>
                  <a:pt x="5430" y="6658"/>
                </a:lnTo>
                <a:lnTo>
                  <a:pt x="5431" y="6634"/>
                </a:lnTo>
                <a:lnTo>
                  <a:pt x="5448" y="6604"/>
                </a:lnTo>
                <a:lnTo>
                  <a:pt x="5480" y="6559"/>
                </a:lnTo>
                <a:lnTo>
                  <a:pt x="5509" y="6521"/>
                </a:lnTo>
                <a:lnTo>
                  <a:pt x="5542" y="6494"/>
                </a:lnTo>
                <a:lnTo>
                  <a:pt x="5541" y="6472"/>
                </a:lnTo>
                <a:lnTo>
                  <a:pt x="5550" y="6448"/>
                </a:lnTo>
                <a:lnTo>
                  <a:pt x="5568" y="6433"/>
                </a:lnTo>
                <a:lnTo>
                  <a:pt x="5571" y="6420"/>
                </a:lnTo>
                <a:lnTo>
                  <a:pt x="5574" y="6394"/>
                </a:lnTo>
                <a:lnTo>
                  <a:pt x="5604" y="6365"/>
                </a:lnTo>
                <a:lnTo>
                  <a:pt x="5601" y="6324"/>
                </a:lnTo>
                <a:lnTo>
                  <a:pt x="5592" y="6303"/>
                </a:lnTo>
                <a:lnTo>
                  <a:pt x="5574" y="6270"/>
                </a:lnTo>
                <a:lnTo>
                  <a:pt x="5572" y="6246"/>
                </a:lnTo>
                <a:lnTo>
                  <a:pt x="5563" y="6210"/>
                </a:lnTo>
                <a:lnTo>
                  <a:pt x="5514" y="6209"/>
                </a:lnTo>
                <a:lnTo>
                  <a:pt x="5463" y="6220"/>
                </a:lnTo>
                <a:lnTo>
                  <a:pt x="5442" y="6226"/>
                </a:lnTo>
                <a:lnTo>
                  <a:pt x="5419" y="6213"/>
                </a:lnTo>
                <a:lnTo>
                  <a:pt x="5403" y="6216"/>
                </a:lnTo>
                <a:lnTo>
                  <a:pt x="5391" y="6212"/>
                </a:lnTo>
                <a:lnTo>
                  <a:pt x="5373" y="6187"/>
                </a:lnTo>
                <a:lnTo>
                  <a:pt x="5368" y="6166"/>
                </a:lnTo>
                <a:lnTo>
                  <a:pt x="5369" y="6131"/>
                </a:lnTo>
                <a:lnTo>
                  <a:pt x="5397" y="6069"/>
                </a:lnTo>
                <a:lnTo>
                  <a:pt x="5409" y="6020"/>
                </a:lnTo>
                <a:lnTo>
                  <a:pt x="5419" y="5952"/>
                </a:lnTo>
                <a:lnTo>
                  <a:pt x="5419" y="5916"/>
                </a:lnTo>
                <a:lnTo>
                  <a:pt x="5413" y="5892"/>
                </a:lnTo>
                <a:lnTo>
                  <a:pt x="5410" y="5869"/>
                </a:lnTo>
                <a:lnTo>
                  <a:pt x="5401" y="5857"/>
                </a:lnTo>
                <a:lnTo>
                  <a:pt x="5382" y="5842"/>
                </a:lnTo>
                <a:lnTo>
                  <a:pt x="5361" y="5820"/>
                </a:lnTo>
                <a:lnTo>
                  <a:pt x="5356" y="5788"/>
                </a:lnTo>
                <a:lnTo>
                  <a:pt x="5353" y="5770"/>
                </a:lnTo>
                <a:lnTo>
                  <a:pt x="5349" y="5760"/>
                </a:lnTo>
                <a:lnTo>
                  <a:pt x="5357" y="5745"/>
                </a:lnTo>
                <a:lnTo>
                  <a:pt x="5356" y="5722"/>
                </a:lnTo>
                <a:lnTo>
                  <a:pt x="5335" y="5706"/>
                </a:lnTo>
                <a:lnTo>
                  <a:pt x="5312" y="5696"/>
                </a:lnTo>
                <a:lnTo>
                  <a:pt x="5295" y="5688"/>
                </a:lnTo>
                <a:lnTo>
                  <a:pt x="5285" y="5677"/>
                </a:lnTo>
                <a:lnTo>
                  <a:pt x="5283" y="5656"/>
                </a:lnTo>
                <a:lnTo>
                  <a:pt x="5275" y="5647"/>
                </a:lnTo>
                <a:lnTo>
                  <a:pt x="5258" y="5640"/>
                </a:lnTo>
                <a:lnTo>
                  <a:pt x="5229" y="5640"/>
                </a:lnTo>
                <a:lnTo>
                  <a:pt x="5198" y="5647"/>
                </a:lnTo>
                <a:lnTo>
                  <a:pt x="5175" y="5654"/>
                </a:lnTo>
                <a:lnTo>
                  <a:pt x="5157" y="5640"/>
                </a:lnTo>
                <a:lnTo>
                  <a:pt x="5137" y="5625"/>
                </a:lnTo>
                <a:lnTo>
                  <a:pt x="5124" y="5602"/>
                </a:lnTo>
                <a:lnTo>
                  <a:pt x="5101" y="5605"/>
                </a:lnTo>
                <a:lnTo>
                  <a:pt x="5096" y="5599"/>
                </a:lnTo>
                <a:lnTo>
                  <a:pt x="5101" y="5589"/>
                </a:lnTo>
                <a:lnTo>
                  <a:pt x="5116" y="5584"/>
                </a:lnTo>
                <a:lnTo>
                  <a:pt x="5120" y="5560"/>
                </a:lnTo>
                <a:lnTo>
                  <a:pt x="5142" y="5543"/>
                </a:lnTo>
                <a:lnTo>
                  <a:pt x="5137" y="5535"/>
                </a:lnTo>
                <a:lnTo>
                  <a:pt x="5135" y="5526"/>
                </a:lnTo>
                <a:lnTo>
                  <a:pt x="5149" y="5524"/>
                </a:lnTo>
                <a:lnTo>
                  <a:pt x="5163" y="5531"/>
                </a:lnTo>
                <a:lnTo>
                  <a:pt x="5179" y="5530"/>
                </a:lnTo>
                <a:lnTo>
                  <a:pt x="5196" y="5527"/>
                </a:lnTo>
                <a:lnTo>
                  <a:pt x="5229" y="5522"/>
                </a:lnTo>
                <a:lnTo>
                  <a:pt x="5257" y="5527"/>
                </a:lnTo>
                <a:lnTo>
                  <a:pt x="5278" y="5541"/>
                </a:lnTo>
                <a:lnTo>
                  <a:pt x="5312" y="5572"/>
                </a:lnTo>
                <a:lnTo>
                  <a:pt x="5326" y="5576"/>
                </a:lnTo>
                <a:lnTo>
                  <a:pt x="5341" y="5577"/>
                </a:lnTo>
                <a:lnTo>
                  <a:pt x="5380" y="5549"/>
                </a:lnTo>
                <a:lnTo>
                  <a:pt x="5382" y="5535"/>
                </a:lnTo>
                <a:lnTo>
                  <a:pt x="5388" y="5532"/>
                </a:lnTo>
                <a:lnTo>
                  <a:pt x="5393" y="5537"/>
                </a:lnTo>
                <a:lnTo>
                  <a:pt x="5402" y="5547"/>
                </a:lnTo>
                <a:lnTo>
                  <a:pt x="5417" y="5561"/>
                </a:lnTo>
                <a:lnTo>
                  <a:pt x="5439" y="5561"/>
                </a:lnTo>
                <a:lnTo>
                  <a:pt x="5460" y="5562"/>
                </a:lnTo>
                <a:lnTo>
                  <a:pt x="5477" y="5584"/>
                </a:lnTo>
                <a:lnTo>
                  <a:pt x="5488" y="5614"/>
                </a:lnTo>
                <a:lnTo>
                  <a:pt x="5497" y="5647"/>
                </a:lnTo>
                <a:lnTo>
                  <a:pt x="5506" y="5675"/>
                </a:lnTo>
                <a:lnTo>
                  <a:pt x="5526" y="5692"/>
                </a:lnTo>
                <a:lnTo>
                  <a:pt x="5562" y="5716"/>
                </a:lnTo>
                <a:lnTo>
                  <a:pt x="5562" y="5764"/>
                </a:lnTo>
                <a:lnTo>
                  <a:pt x="5589" y="5787"/>
                </a:lnTo>
                <a:lnTo>
                  <a:pt x="5613" y="5812"/>
                </a:lnTo>
                <a:lnTo>
                  <a:pt x="5628" y="5837"/>
                </a:lnTo>
                <a:lnTo>
                  <a:pt x="5628" y="5875"/>
                </a:lnTo>
                <a:lnTo>
                  <a:pt x="5637" y="5892"/>
                </a:lnTo>
                <a:lnTo>
                  <a:pt x="5649" y="5919"/>
                </a:lnTo>
                <a:lnTo>
                  <a:pt x="5671" y="5957"/>
                </a:lnTo>
                <a:lnTo>
                  <a:pt x="5675" y="5990"/>
                </a:lnTo>
                <a:lnTo>
                  <a:pt x="5667" y="6028"/>
                </a:lnTo>
                <a:lnTo>
                  <a:pt x="5662" y="6048"/>
                </a:lnTo>
                <a:lnTo>
                  <a:pt x="5657" y="6055"/>
                </a:lnTo>
                <a:lnTo>
                  <a:pt x="5650" y="6055"/>
                </a:lnTo>
                <a:lnTo>
                  <a:pt x="5637" y="6052"/>
                </a:lnTo>
                <a:lnTo>
                  <a:pt x="5629" y="6053"/>
                </a:lnTo>
                <a:lnTo>
                  <a:pt x="5620" y="6053"/>
                </a:lnTo>
                <a:lnTo>
                  <a:pt x="5601" y="6046"/>
                </a:lnTo>
                <a:lnTo>
                  <a:pt x="5571" y="6027"/>
                </a:lnTo>
                <a:lnTo>
                  <a:pt x="5534" y="5993"/>
                </a:lnTo>
                <a:lnTo>
                  <a:pt x="5514" y="5986"/>
                </a:lnTo>
                <a:lnTo>
                  <a:pt x="5505" y="5972"/>
                </a:lnTo>
                <a:lnTo>
                  <a:pt x="5496" y="5968"/>
                </a:lnTo>
                <a:lnTo>
                  <a:pt x="5480" y="5983"/>
                </a:lnTo>
                <a:lnTo>
                  <a:pt x="5471" y="5999"/>
                </a:lnTo>
                <a:lnTo>
                  <a:pt x="5453" y="6026"/>
                </a:lnTo>
                <a:lnTo>
                  <a:pt x="5452" y="6035"/>
                </a:lnTo>
                <a:lnTo>
                  <a:pt x="5439" y="6064"/>
                </a:lnTo>
                <a:lnTo>
                  <a:pt x="5401" y="6119"/>
                </a:lnTo>
                <a:lnTo>
                  <a:pt x="5401" y="6151"/>
                </a:lnTo>
                <a:lnTo>
                  <a:pt x="5409" y="6166"/>
                </a:lnTo>
                <a:lnTo>
                  <a:pt x="5447" y="6164"/>
                </a:lnTo>
                <a:lnTo>
                  <a:pt x="5522" y="6156"/>
                </a:lnTo>
                <a:lnTo>
                  <a:pt x="5566" y="6180"/>
                </a:lnTo>
                <a:lnTo>
                  <a:pt x="5583" y="6181"/>
                </a:lnTo>
                <a:lnTo>
                  <a:pt x="5616" y="6159"/>
                </a:lnTo>
                <a:lnTo>
                  <a:pt x="5625" y="6160"/>
                </a:lnTo>
                <a:lnTo>
                  <a:pt x="5616" y="6180"/>
                </a:lnTo>
                <a:lnTo>
                  <a:pt x="5605" y="6195"/>
                </a:lnTo>
                <a:lnTo>
                  <a:pt x="5607" y="6229"/>
                </a:lnTo>
                <a:lnTo>
                  <a:pt x="5624" y="6253"/>
                </a:lnTo>
                <a:lnTo>
                  <a:pt x="5634" y="6294"/>
                </a:lnTo>
                <a:lnTo>
                  <a:pt x="5653" y="6316"/>
                </a:lnTo>
                <a:lnTo>
                  <a:pt x="5661" y="6331"/>
                </a:lnTo>
                <a:lnTo>
                  <a:pt x="5654" y="6345"/>
                </a:lnTo>
                <a:lnTo>
                  <a:pt x="5638" y="6374"/>
                </a:lnTo>
                <a:lnTo>
                  <a:pt x="5632" y="6406"/>
                </a:lnTo>
                <a:lnTo>
                  <a:pt x="5625" y="6416"/>
                </a:lnTo>
                <a:lnTo>
                  <a:pt x="5621" y="6435"/>
                </a:lnTo>
                <a:lnTo>
                  <a:pt x="5616" y="6464"/>
                </a:lnTo>
                <a:lnTo>
                  <a:pt x="5609" y="6484"/>
                </a:lnTo>
                <a:lnTo>
                  <a:pt x="5599" y="6509"/>
                </a:lnTo>
                <a:lnTo>
                  <a:pt x="5592" y="6556"/>
                </a:lnTo>
                <a:lnTo>
                  <a:pt x="5570" y="6605"/>
                </a:lnTo>
                <a:lnTo>
                  <a:pt x="5570" y="6627"/>
                </a:lnTo>
                <a:lnTo>
                  <a:pt x="5562" y="6630"/>
                </a:lnTo>
                <a:lnTo>
                  <a:pt x="5555" y="6637"/>
                </a:lnTo>
                <a:lnTo>
                  <a:pt x="5526" y="6668"/>
                </a:lnTo>
                <a:lnTo>
                  <a:pt x="5501" y="6699"/>
                </a:lnTo>
                <a:lnTo>
                  <a:pt x="5481" y="6754"/>
                </a:lnTo>
                <a:lnTo>
                  <a:pt x="5456" y="6778"/>
                </a:lnTo>
                <a:lnTo>
                  <a:pt x="5444" y="6816"/>
                </a:lnTo>
                <a:lnTo>
                  <a:pt x="5426" y="6839"/>
                </a:lnTo>
                <a:lnTo>
                  <a:pt x="5401" y="6860"/>
                </a:lnTo>
                <a:lnTo>
                  <a:pt x="5372" y="6910"/>
                </a:lnTo>
                <a:lnTo>
                  <a:pt x="5365" y="6946"/>
                </a:lnTo>
                <a:lnTo>
                  <a:pt x="5357" y="6965"/>
                </a:lnTo>
                <a:lnTo>
                  <a:pt x="5353" y="6973"/>
                </a:lnTo>
                <a:lnTo>
                  <a:pt x="5357" y="6988"/>
                </a:lnTo>
                <a:lnTo>
                  <a:pt x="5360" y="7019"/>
                </a:lnTo>
                <a:lnTo>
                  <a:pt x="5349" y="7035"/>
                </a:lnTo>
                <a:lnTo>
                  <a:pt x="5355" y="7062"/>
                </a:lnTo>
                <a:lnTo>
                  <a:pt x="5372" y="7084"/>
                </a:lnTo>
                <a:lnTo>
                  <a:pt x="5374" y="7107"/>
                </a:lnTo>
                <a:lnTo>
                  <a:pt x="5385" y="7154"/>
                </a:lnTo>
                <a:lnTo>
                  <a:pt x="5398" y="7171"/>
                </a:lnTo>
                <a:lnTo>
                  <a:pt x="5418" y="7165"/>
                </a:lnTo>
                <a:lnTo>
                  <a:pt x="5452" y="7162"/>
                </a:lnTo>
                <a:lnTo>
                  <a:pt x="5498" y="7171"/>
                </a:lnTo>
                <a:lnTo>
                  <a:pt x="5534" y="7180"/>
                </a:lnTo>
                <a:lnTo>
                  <a:pt x="5585" y="7190"/>
                </a:lnTo>
                <a:lnTo>
                  <a:pt x="5570" y="7260"/>
                </a:lnTo>
                <a:lnTo>
                  <a:pt x="5498" y="7238"/>
                </a:lnTo>
                <a:lnTo>
                  <a:pt x="5417" y="7238"/>
                </a:lnTo>
                <a:lnTo>
                  <a:pt x="5411" y="7250"/>
                </a:lnTo>
                <a:lnTo>
                  <a:pt x="5413" y="7257"/>
                </a:lnTo>
                <a:lnTo>
                  <a:pt x="5414" y="7257"/>
                </a:lnTo>
                <a:lnTo>
                  <a:pt x="5421" y="7271"/>
                </a:lnTo>
                <a:lnTo>
                  <a:pt x="5423" y="7282"/>
                </a:lnTo>
                <a:lnTo>
                  <a:pt x="5430" y="7294"/>
                </a:lnTo>
                <a:lnTo>
                  <a:pt x="5435" y="7315"/>
                </a:lnTo>
                <a:lnTo>
                  <a:pt x="5439" y="7334"/>
                </a:lnTo>
                <a:lnTo>
                  <a:pt x="5439" y="7344"/>
                </a:lnTo>
                <a:lnTo>
                  <a:pt x="5442" y="7353"/>
                </a:lnTo>
                <a:lnTo>
                  <a:pt x="5451" y="7363"/>
                </a:lnTo>
                <a:lnTo>
                  <a:pt x="5456" y="7376"/>
                </a:lnTo>
                <a:lnTo>
                  <a:pt x="5459" y="7384"/>
                </a:lnTo>
                <a:lnTo>
                  <a:pt x="5465" y="7386"/>
                </a:lnTo>
                <a:lnTo>
                  <a:pt x="5476" y="7388"/>
                </a:lnTo>
                <a:lnTo>
                  <a:pt x="5486" y="7396"/>
                </a:lnTo>
                <a:lnTo>
                  <a:pt x="5497" y="7398"/>
                </a:lnTo>
                <a:lnTo>
                  <a:pt x="5510" y="7401"/>
                </a:lnTo>
                <a:lnTo>
                  <a:pt x="5527" y="7403"/>
                </a:lnTo>
                <a:lnTo>
                  <a:pt x="5531" y="7409"/>
                </a:lnTo>
                <a:lnTo>
                  <a:pt x="5548" y="7411"/>
                </a:lnTo>
                <a:lnTo>
                  <a:pt x="5562" y="7419"/>
                </a:lnTo>
                <a:lnTo>
                  <a:pt x="5575" y="7419"/>
                </a:lnTo>
                <a:lnTo>
                  <a:pt x="5596" y="7422"/>
                </a:lnTo>
                <a:lnTo>
                  <a:pt x="5624" y="7427"/>
                </a:lnTo>
                <a:lnTo>
                  <a:pt x="5644" y="7430"/>
                </a:lnTo>
                <a:lnTo>
                  <a:pt x="5662" y="7435"/>
                </a:lnTo>
                <a:lnTo>
                  <a:pt x="5684" y="7439"/>
                </a:lnTo>
                <a:lnTo>
                  <a:pt x="5709" y="7443"/>
                </a:lnTo>
                <a:lnTo>
                  <a:pt x="5733" y="7451"/>
                </a:lnTo>
                <a:lnTo>
                  <a:pt x="5764" y="7462"/>
                </a:lnTo>
                <a:lnTo>
                  <a:pt x="5786" y="7467"/>
                </a:lnTo>
                <a:lnTo>
                  <a:pt x="5803" y="7475"/>
                </a:lnTo>
                <a:lnTo>
                  <a:pt x="5828" y="7479"/>
                </a:lnTo>
                <a:lnTo>
                  <a:pt x="5852" y="7481"/>
                </a:lnTo>
                <a:lnTo>
                  <a:pt x="5877" y="7487"/>
                </a:lnTo>
                <a:lnTo>
                  <a:pt x="5910" y="7496"/>
                </a:lnTo>
                <a:lnTo>
                  <a:pt x="5931" y="7500"/>
                </a:lnTo>
                <a:lnTo>
                  <a:pt x="5943" y="7504"/>
                </a:lnTo>
                <a:lnTo>
                  <a:pt x="5950" y="7504"/>
                </a:lnTo>
                <a:lnTo>
                  <a:pt x="6050" y="7406"/>
                </a:lnTo>
                <a:lnTo>
                  <a:pt x="6051" y="7411"/>
                </a:lnTo>
                <a:lnTo>
                  <a:pt x="6060" y="7422"/>
                </a:lnTo>
                <a:lnTo>
                  <a:pt x="6070" y="7432"/>
                </a:lnTo>
                <a:lnTo>
                  <a:pt x="6078" y="7413"/>
                </a:lnTo>
                <a:lnTo>
                  <a:pt x="6080" y="7415"/>
                </a:lnTo>
                <a:lnTo>
                  <a:pt x="6060" y="7462"/>
                </a:lnTo>
                <a:lnTo>
                  <a:pt x="6063" y="7462"/>
                </a:lnTo>
                <a:lnTo>
                  <a:pt x="6066" y="7458"/>
                </a:lnTo>
                <a:lnTo>
                  <a:pt x="6071" y="7443"/>
                </a:lnTo>
                <a:lnTo>
                  <a:pt x="6078" y="7436"/>
                </a:lnTo>
                <a:lnTo>
                  <a:pt x="6084" y="7436"/>
                </a:lnTo>
                <a:lnTo>
                  <a:pt x="6089" y="7444"/>
                </a:lnTo>
                <a:lnTo>
                  <a:pt x="6089" y="7452"/>
                </a:lnTo>
                <a:lnTo>
                  <a:pt x="6087" y="7465"/>
                </a:lnTo>
                <a:lnTo>
                  <a:pt x="6089" y="7471"/>
                </a:lnTo>
                <a:lnTo>
                  <a:pt x="6084" y="7480"/>
                </a:lnTo>
                <a:lnTo>
                  <a:pt x="6076" y="7489"/>
                </a:lnTo>
                <a:lnTo>
                  <a:pt x="6075" y="7498"/>
                </a:lnTo>
                <a:lnTo>
                  <a:pt x="6076" y="7509"/>
                </a:lnTo>
                <a:lnTo>
                  <a:pt x="6079" y="7521"/>
                </a:lnTo>
                <a:lnTo>
                  <a:pt x="6088" y="7533"/>
                </a:lnTo>
                <a:lnTo>
                  <a:pt x="6099" y="7542"/>
                </a:lnTo>
                <a:lnTo>
                  <a:pt x="6109" y="7549"/>
                </a:lnTo>
                <a:lnTo>
                  <a:pt x="6129" y="7554"/>
                </a:lnTo>
                <a:lnTo>
                  <a:pt x="6155" y="7561"/>
                </a:lnTo>
                <a:lnTo>
                  <a:pt x="6166" y="7564"/>
                </a:lnTo>
                <a:lnTo>
                  <a:pt x="6171" y="7566"/>
                </a:lnTo>
                <a:lnTo>
                  <a:pt x="6178" y="7564"/>
                </a:lnTo>
                <a:lnTo>
                  <a:pt x="6183" y="7562"/>
                </a:lnTo>
                <a:lnTo>
                  <a:pt x="6188" y="7558"/>
                </a:lnTo>
                <a:lnTo>
                  <a:pt x="6199" y="7562"/>
                </a:lnTo>
                <a:lnTo>
                  <a:pt x="6199" y="7567"/>
                </a:lnTo>
                <a:lnTo>
                  <a:pt x="6199" y="7572"/>
                </a:lnTo>
                <a:lnTo>
                  <a:pt x="6199" y="7575"/>
                </a:lnTo>
                <a:lnTo>
                  <a:pt x="6192" y="7583"/>
                </a:lnTo>
                <a:lnTo>
                  <a:pt x="6192" y="7593"/>
                </a:lnTo>
                <a:lnTo>
                  <a:pt x="6195" y="7601"/>
                </a:lnTo>
                <a:lnTo>
                  <a:pt x="6202" y="7603"/>
                </a:lnTo>
                <a:lnTo>
                  <a:pt x="6214" y="7591"/>
                </a:lnTo>
                <a:lnTo>
                  <a:pt x="6228" y="7582"/>
                </a:lnTo>
                <a:lnTo>
                  <a:pt x="6250" y="7590"/>
                </a:lnTo>
                <a:lnTo>
                  <a:pt x="6252" y="7596"/>
                </a:lnTo>
                <a:lnTo>
                  <a:pt x="6256" y="7604"/>
                </a:lnTo>
                <a:lnTo>
                  <a:pt x="6268" y="7607"/>
                </a:lnTo>
                <a:lnTo>
                  <a:pt x="6283" y="7609"/>
                </a:lnTo>
                <a:lnTo>
                  <a:pt x="6293" y="7607"/>
                </a:lnTo>
                <a:lnTo>
                  <a:pt x="6302" y="7605"/>
                </a:lnTo>
                <a:lnTo>
                  <a:pt x="6310" y="7612"/>
                </a:lnTo>
                <a:lnTo>
                  <a:pt x="6320" y="7616"/>
                </a:lnTo>
                <a:lnTo>
                  <a:pt x="6336" y="7615"/>
                </a:lnTo>
                <a:lnTo>
                  <a:pt x="6344" y="7611"/>
                </a:lnTo>
                <a:lnTo>
                  <a:pt x="6361" y="7608"/>
                </a:lnTo>
                <a:lnTo>
                  <a:pt x="6378" y="7605"/>
                </a:lnTo>
                <a:lnTo>
                  <a:pt x="6393" y="7605"/>
                </a:lnTo>
                <a:lnTo>
                  <a:pt x="6422" y="7603"/>
                </a:lnTo>
                <a:lnTo>
                  <a:pt x="6444" y="7597"/>
                </a:lnTo>
                <a:lnTo>
                  <a:pt x="6459" y="7593"/>
                </a:lnTo>
                <a:lnTo>
                  <a:pt x="6472" y="7592"/>
                </a:lnTo>
                <a:lnTo>
                  <a:pt x="6483" y="7590"/>
                </a:lnTo>
                <a:lnTo>
                  <a:pt x="6500" y="7588"/>
                </a:lnTo>
                <a:lnTo>
                  <a:pt x="6510" y="7588"/>
                </a:lnTo>
                <a:lnTo>
                  <a:pt x="6528" y="7587"/>
                </a:lnTo>
                <a:lnTo>
                  <a:pt x="6545" y="7583"/>
                </a:lnTo>
                <a:lnTo>
                  <a:pt x="6567" y="7580"/>
                </a:lnTo>
                <a:lnTo>
                  <a:pt x="6582" y="7579"/>
                </a:lnTo>
                <a:lnTo>
                  <a:pt x="6591" y="7591"/>
                </a:lnTo>
                <a:lnTo>
                  <a:pt x="6595" y="7608"/>
                </a:lnTo>
                <a:lnTo>
                  <a:pt x="6605" y="7617"/>
                </a:lnTo>
                <a:lnTo>
                  <a:pt x="6615" y="7615"/>
                </a:lnTo>
                <a:lnTo>
                  <a:pt x="6621" y="7611"/>
                </a:lnTo>
                <a:lnTo>
                  <a:pt x="6620" y="7595"/>
                </a:lnTo>
                <a:lnTo>
                  <a:pt x="6616" y="7590"/>
                </a:lnTo>
                <a:lnTo>
                  <a:pt x="6599" y="7588"/>
                </a:lnTo>
                <a:lnTo>
                  <a:pt x="6599" y="7584"/>
                </a:lnTo>
                <a:lnTo>
                  <a:pt x="6604" y="7580"/>
                </a:lnTo>
                <a:lnTo>
                  <a:pt x="6608" y="7572"/>
                </a:lnTo>
                <a:lnTo>
                  <a:pt x="6615" y="7567"/>
                </a:lnTo>
                <a:lnTo>
                  <a:pt x="6613" y="7563"/>
                </a:lnTo>
                <a:lnTo>
                  <a:pt x="6612" y="7561"/>
                </a:lnTo>
                <a:lnTo>
                  <a:pt x="6613" y="7559"/>
                </a:lnTo>
                <a:lnTo>
                  <a:pt x="6616" y="7558"/>
                </a:lnTo>
                <a:lnTo>
                  <a:pt x="6621" y="7564"/>
                </a:lnTo>
                <a:lnTo>
                  <a:pt x="6624" y="7567"/>
                </a:lnTo>
                <a:lnTo>
                  <a:pt x="6645" y="7570"/>
                </a:lnTo>
                <a:lnTo>
                  <a:pt x="6649" y="7568"/>
                </a:lnTo>
                <a:lnTo>
                  <a:pt x="6653" y="7558"/>
                </a:lnTo>
                <a:lnTo>
                  <a:pt x="6645" y="7551"/>
                </a:lnTo>
                <a:lnTo>
                  <a:pt x="6637" y="7550"/>
                </a:lnTo>
                <a:lnTo>
                  <a:pt x="6623" y="7549"/>
                </a:lnTo>
                <a:lnTo>
                  <a:pt x="6619" y="7542"/>
                </a:lnTo>
                <a:lnTo>
                  <a:pt x="6612" y="7518"/>
                </a:lnTo>
                <a:lnTo>
                  <a:pt x="6605" y="7509"/>
                </a:lnTo>
                <a:lnTo>
                  <a:pt x="6604" y="7502"/>
                </a:lnTo>
                <a:lnTo>
                  <a:pt x="6591" y="7473"/>
                </a:lnTo>
                <a:lnTo>
                  <a:pt x="6587" y="7462"/>
                </a:lnTo>
                <a:lnTo>
                  <a:pt x="6570" y="7406"/>
                </a:lnTo>
                <a:lnTo>
                  <a:pt x="6568" y="7384"/>
                </a:lnTo>
                <a:lnTo>
                  <a:pt x="6565" y="7357"/>
                </a:lnTo>
                <a:lnTo>
                  <a:pt x="6543" y="7295"/>
                </a:lnTo>
                <a:lnTo>
                  <a:pt x="6526" y="7273"/>
                </a:lnTo>
                <a:lnTo>
                  <a:pt x="6512" y="7271"/>
                </a:lnTo>
                <a:lnTo>
                  <a:pt x="6497" y="7249"/>
                </a:lnTo>
                <a:lnTo>
                  <a:pt x="6497" y="7235"/>
                </a:lnTo>
                <a:lnTo>
                  <a:pt x="6495" y="7213"/>
                </a:lnTo>
                <a:lnTo>
                  <a:pt x="6506" y="7202"/>
                </a:lnTo>
                <a:lnTo>
                  <a:pt x="6505" y="7179"/>
                </a:lnTo>
                <a:lnTo>
                  <a:pt x="6497" y="7158"/>
                </a:lnTo>
                <a:lnTo>
                  <a:pt x="6467" y="7140"/>
                </a:lnTo>
                <a:lnTo>
                  <a:pt x="6440" y="7132"/>
                </a:lnTo>
                <a:lnTo>
                  <a:pt x="6414" y="7114"/>
                </a:lnTo>
                <a:lnTo>
                  <a:pt x="6386" y="7092"/>
                </a:lnTo>
                <a:lnTo>
                  <a:pt x="6361" y="7080"/>
                </a:lnTo>
                <a:lnTo>
                  <a:pt x="6328" y="7074"/>
                </a:lnTo>
                <a:lnTo>
                  <a:pt x="6297" y="7075"/>
                </a:lnTo>
                <a:lnTo>
                  <a:pt x="6265" y="7093"/>
                </a:lnTo>
                <a:lnTo>
                  <a:pt x="6231" y="7118"/>
                </a:lnTo>
                <a:lnTo>
                  <a:pt x="6198" y="7128"/>
                </a:lnTo>
                <a:lnTo>
                  <a:pt x="6170" y="7122"/>
                </a:lnTo>
                <a:lnTo>
                  <a:pt x="6150" y="7112"/>
                </a:lnTo>
                <a:lnTo>
                  <a:pt x="6140" y="7099"/>
                </a:lnTo>
                <a:lnTo>
                  <a:pt x="6140" y="7084"/>
                </a:lnTo>
                <a:lnTo>
                  <a:pt x="6150" y="7071"/>
                </a:lnTo>
                <a:lnTo>
                  <a:pt x="6167" y="7066"/>
                </a:lnTo>
                <a:lnTo>
                  <a:pt x="6196" y="7047"/>
                </a:lnTo>
                <a:lnTo>
                  <a:pt x="6207" y="7035"/>
                </a:lnTo>
                <a:lnTo>
                  <a:pt x="6214" y="7023"/>
                </a:lnTo>
                <a:lnTo>
                  <a:pt x="6227" y="7013"/>
                </a:lnTo>
                <a:lnTo>
                  <a:pt x="6229" y="7002"/>
                </a:lnTo>
                <a:lnTo>
                  <a:pt x="6220" y="6986"/>
                </a:lnTo>
                <a:lnTo>
                  <a:pt x="6216" y="6976"/>
                </a:lnTo>
                <a:lnTo>
                  <a:pt x="6214" y="6968"/>
                </a:lnTo>
                <a:lnTo>
                  <a:pt x="6207" y="6953"/>
                </a:lnTo>
                <a:lnTo>
                  <a:pt x="6211" y="6940"/>
                </a:lnTo>
                <a:lnTo>
                  <a:pt x="6211" y="6924"/>
                </a:lnTo>
                <a:lnTo>
                  <a:pt x="6210" y="6907"/>
                </a:lnTo>
                <a:lnTo>
                  <a:pt x="6212" y="6893"/>
                </a:lnTo>
                <a:lnTo>
                  <a:pt x="6217" y="6877"/>
                </a:lnTo>
                <a:lnTo>
                  <a:pt x="6245" y="6829"/>
                </a:lnTo>
                <a:lnTo>
                  <a:pt x="6278" y="6769"/>
                </a:lnTo>
                <a:lnTo>
                  <a:pt x="6294" y="6741"/>
                </a:lnTo>
                <a:lnTo>
                  <a:pt x="6299" y="6729"/>
                </a:lnTo>
                <a:lnTo>
                  <a:pt x="6319" y="6699"/>
                </a:lnTo>
                <a:lnTo>
                  <a:pt x="6322" y="6690"/>
                </a:lnTo>
                <a:lnTo>
                  <a:pt x="6347" y="6696"/>
                </a:lnTo>
                <a:lnTo>
                  <a:pt x="6330" y="6725"/>
                </a:lnTo>
                <a:lnTo>
                  <a:pt x="6326" y="6733"/>
                </a:lnTo>
                <a:lnTo>
                  <a:pt x="6282" y="6810"/>
                </a:lnTo>
                <a:lnTo>
                  <a:pt x="6254" y="6866"/>
                </a:lnTo>
                <a:lnTo>
                  <a:pt x="6248" y="6901"/>
                </a:lnTo>
                <a:lnTo>
                  <a:pt x="6243" y="6943"/>
                </a:lnTo>
                <a:lnTo>
                  <a:pt x="6247" y="6963"/>
                </a:lnTo>
                <a:lnTo>
                  <a:pt x="6250" y="6976"/>
                </a:lnTo>
                <a:lnTo>
                  <a:pt x="6261" y="6990"/>
                </a:lnTo>
                <a:lnTo>
                  <a:pt x="6273" y="7004"/>
                </a:lnTo>
                <a:lnTo>
                  <a:pt x="6294" y="7014"/>
                </a:lnTo>
                <a:lnTo>
                  <a:pt x="6310" y="7017"/>
                </a:lnTo>
                <a:lnTo>
                  <a:pt x="6324" y="7023"/>
                </a:lnTo>
                <a:lnTo>
                  <a:pt x="6342" y="7023"/>
                </a:lnTo>
                <a:lnTo>
                  <a:pt x="6360" y="7022"/>
                </a:lnTo>
                <a:lnTo>
                  <a:pt x="6373" y="7029"/>
                </a:lnTo>
                <a:lnTo>
                  <a:pt x="6392" y="7031"/>
                </a:lnTo>
                <a:lnTo>
                  <a:pt x="6404" y="7029"/>
                </a:lnTo>
                <a:lnTo>
                  <a:pt x="6417" y="7037"/>
                </a:lnTo>
                <a:lnTo>
                  <a:pt x="6431" y="7043"/>
                </a:lnTo>
                <a:lnTo>
                  <a:pt x="6435" y="7048"/>
                </a:lnTo>
                <a:lnTo>
                  <a:pt x="6434" y="7054"/>
                </a:lnTo>
                <a:lnTo>
                  <a:pt x="6446" y="7066"/>
                </a:lnTo>
                <a:lnTo>
                  <a:pt x="6460" y="7075"/>
                </a:lnTo>
                <a:lnTo>
                  <a:pt x="6477" y="7083"/>
                </a:lnTo>
                <a:lnTo>
                  <a:pt x="6484" y="7093"/>
                </a:lnTo>
                <a:lnTo>
                  <a:pt x="6484" y="7101"/>
                </a:lnTo>
                <a:lnTo>
                  <a:pt x="6496" y="7117"/>
                </a:lnTo>
                <a:lnTo>
                  <a:pt x="6509" y="7130"/>
                </a:lnTo>
                <a:lnTo>
                  <a:pt x="6516" y="7142"/>
                </a:lnTo>
                <a:lnTo>
                  <a:pt x="6545" y="7155"/>
                </a:lnTo>
                <a:lnTo>
                  <a:pt x="6554" y="7170"/>
                </a:lnTo>
                <a:lnTo>
                  <a:pt x="6561" y="7188"/>
                </a:lnTo>
                <a:lnTo>
                  <a:pt x="6568" y="7208"/>
                </a:lnTo>
                <a:lnTo>
                  <a:pt x="6568" y="7213"/>
                </a:lnTo>
                <a:lnTo>
                  <a:pt x="6568" y="7224"/>
                </a:lnTo>
                <a:lnTo>
                  <a:pt x="6572" y="7238"/>
                </a:lnTo>
                <a:lnTo>
                  <a:pt x="6571" y="7249"/>
                </a:lnTo>
                <a:lnTo>
                  <a:pt x="6575" y="7257"/>
                </a:lnTo>
                <a:lnTo>
                  <a:pt x="6586" y="7277"/>
                </a:lnTo>
                <a:lnTo>
                  <a:pt x="6592" y="7290"/>
                </a:lnTo>
                <a:lnTo>
                  <a:pt x="6592" y="7299"/>
                </a:lnTo>
                <a:lnTo>
                  <a:pt x="6599" y="7319"/>
                </a:lnTo>
                <a:lnTo>
                  <a:pt x="6605" y="7332"/>
                </a:lnTo>
                <a:lnTo>
                  <a:pt x="6612" y="7340"/>
                </a:lnTo>
                <a:lnTo>
                  <a:pt x="6624" y="7348"/>
                </a:lnTo>
                <a:lnTo>
                  <a:pt x="6634" y="7363"/>
                </a:lnTo>
                <a:lnTo>
                  <a:pt x="6641" y="7380"/>
                </a:lnTo>
                <a:lnTo>
                  <a:pt x="6628" y="7385"/>
                </a:lnTo>
                <a:lnTo>
                  <a:pt x="6623" y="7389"/>
                </a:lnTo>
                <a:lnTo>
                  <a:pt x="6629" y="7397"/>
                </a:lnTo>
                <a:lnTo>
                  <a:pt x="6646" y="7415"/>
                </a:lnTo>
                <a:lnTo>
                  <a:pt x="6653" y="7432"/>
                </a:lnTo>
                <a:lnTo>
                  <a:pt x="6671" y="7459"/>
                </a:lnTo>
                <a:lnTo>
                  <a:pt x="6689" y="7479"/>
                </a:lnTo>
                <a:lnTo>
                  <a:pt x="6708" y="7496"/>
                </a:lnTo>
                <a:lnTo>
                  <a:pt x="6732" y="7493"/>
                </a:lnTo>
                <a:lnTo>
                  <a:pt x="6747" y="7501"/>
                </a:lnTo>
                <a:lnTo>
                  <a:pt x="6768" y="7528"/>
                </a:lnTo>
                <a:lnTo>
                  <a:pt x="6788" y="7555"/>
                </a:lnTo>
                <a:lnTo>
                  <a:pt x="6817" y="7579"/>
                </a:lnTo>
                <a:lnTo>
                  <a:pt x="6838" y="7604"/>
                </a:lnTo>
                <a:lnTo>
                  <a:pt x="6871" y="7640"/>
                </a:lnTo>
                <a:lnTo>
                  <a:pt x="6897" y="7663"/>
                </a:lnTo>
                <a:lnTo>
                  <a:pt x="6913" y="7675"/>
                </a:lnTo>
                <a:lnTo>
                  <a:pt x="6921" y="7694"/>
                </a:lnTo>
                <a:lnTo>
                  <a:pt x="6914" y="7711"/>
                </a:lnTo>
                <a:lnTo>
                  <a:pt x="6898" y="7724"/>
                </a:lnTo>
                <a:lnTo>
                  <a:pt x="6881" y="7754"/>
                </a:lnTo>
                <a:lnTo>
                  <a:pt x="6875" y="7772"/>
                </a:lnTo>
                <a:lnTo>
                  <a:pt x="6863" y="7798"/>
                </a:lnTo>
                <a:lnTo>
                  <a:pt x="6863" y="7798"/>
                </a:lnTo>
                <a:lnTo>
                  <a:pt x="6823" y="7859"/>
                </a:lnTo>
                <a:lnTo>
                  <a:pt x="7327" y="8165"/>
                </a:lnTo>
                <a:lnTo>
                  <a:pt x="7185" y="8400"/>
                </a:lnTo>
                <a:lnTo>
                  <a:pt x="6634" y="8063"/>
                </a:lnTo>
                <a:lnTo>
                  <a:pt x="6480" y="8091"/>
                </a:lnTo>
                <a:lnTo>
                  <a:pt x="6345" y="8297"/>
                </a:lnTo>
                <a:lnTo>
                  <a:pt x="7252" y="8838"/>
                </a:lnTo>
                <a:lnTo>
                  <a:pt x="7586" y="8274"/>
                </a:lnTo>
                <a:lnTo>
                  <a:pt x="7683" y="8336"/>
                </a:lnTo>
                <a:lnTo>
                  <a:pt x="7673" y="8355"/>
                </a:lnTo>
                <a:lnTo>
                  <a:pt x="7588" y="8310"/>
                </a:lnTo>
                <a:lnTo>
                  <a:pt x="7563" y="8342"/>
                </a:lnTo>
                <a:lnTo>
                  <a:pt x="8239" y="8740"/>
                </a:lnTo>
                <a:lnTo>
                  <a:pt x="8267" y="8678"/>
                </a:lnTo>
                <a:lnTo>
                  <a:pt x="8296" y="8666"/>
                </a:lnTo>
                <a:lnTo>
                  <a:pt x="8338" y="8695"/>
                </a:lnTo>
                <a:lnTo>
                  <a:pt x="8304" y="8751"/>
                </a:lnTo>
                <a:lnTo>
                  <a:pt x="8309" y="8763"/>
                </a:lnTo>
                <a:lnTo>
                  <a:pt x="8354" y="8695"/>
                </a:lnTo>
                <a:lnTo>
                  <a:pt x="8360" y="8693"/>
                </a:lnTo>
                <a:lnTo>
                  <a:pt x="8360" y="8701"/>
                </a:lnTo>
                <a:lnTo>
                  <a:pt x="8341" y="8726"/>
                </a:lnTo>
                <a:lnTo>
                  <a:pt x="8356" y="8751"/>
                </a:lnTo>
                <a:lnTo>
                  <a:pt x="8376" y="8761"/>
                </a:lnTo>
                <a:lnTo>
                  <a:pt x="8384" y="8759"/>
                </a:lnTo>
                <a:lnTo>
                  <a:pt x="8416" y="8722"/>
                </a:lnTo>
                <a:lnTo>
                  <a:pt x="8428" y="8726"/>
                </a:lnTo>
                <a:lnTo>
                  <a:pt x="8443" y="8748"/>
                </a:lnTo>
                <a:lnTo>
                  <a:pt x="8440" y="8771"/>
                </a:lnTo>
                <a:lnTo>
                  <a:pt x="8428" y="8784"/>
                </a:lnTo>
                <a:lnTo>
                  <a:pt x="8434" y="8792"/>
                </a:lnTo>
                <a:lnTo>
                  <a:pt x="8450" y="8809"/>
                </a:lnTo>
                <a:lnTo>
                  <a:pt x="8463" y="8804"/>
                </a:lnTo>
                <a:lnTo>
                  <a:pt x="8474" y="8808"/>
                </a:lnTo>
                <a:lnTo>
                  <a:pt x="8484" y="8830"/>
                </a:lnTo>
                <a:lnTo>
                  <a:pt x="8511" y="8833"/>
                </a:lnTo>
                <a:lnTo>
                  <a:pt x="8541" y="8863"/>
                </a:lnTo>
                <a:lnTo>
                  <a:pt x="8564" y="8885"/>
                </a:lnTo>
                <a:lnTo>
                  <a:pt x="8606" y="8915"/>
                </a:lnTo>
                <a:lnTo>
                  <a:pt x="8594" y="8936"/>
                </a:lnTo>
                <a:lnTo>
                  <a:pt x="8615" y="8951"/>
                </a:lnTo>
                <a:lnTo>
                  <a:pt x="8641" y="8967"/>
                </a:lnTo>
                <a:lnTo>
                  <a:pt x="8686" y="9012"/>
                </a:lnTo>
                <a:lnTo>
                  <a:pt x="8763" y="9079"/>
                </a:lnTo>
                <a:lnTo>
                  <a:pt x="8769" y="9089"/>
                </a:lnTo>
                <a:lnTo>
                  <a:pt x="8777" y="9086"/>
                </a:lnTo>
                <a:lnTo>
                  <a:pt x="8780" y="9058"/>
                </a:lnTo>
                <a:lnTo>
                  <a:pt x="8777" y="9037"/>
                </a:lnTo>
                <a:lnTo>
                  <a:pt x="8827" y="8992"/>
                </a:lnTo>
                <a:lnTo>
                  <a:pt x="8820" y="8973"/>
                </a:lnTo>
                <a:lnTo>
                  <a:pt x="8842" y="8950"/>
                </a:lnTo>
                <a:lnTo>
                  <a:pt x="8816" y="8918"/>
                </a:lnTo>
                <a:lnTo>
                  <a:pt x="8791" y="8901"/>
                </a:lnTo>
                <a:lnTo>
                  <a:pt x="8703" y="8817"/>
                </a:lnTo>
                <a:lnTo>
                  <a:pt x="8681" y="8792"/>
                </a:lnTo>
                <a:lnTo>
                  <a:pt x="8666" y="8765"/>
                </a:lnTo>
                <a:lnTo>
                  <a:pt x="8661" y="8723"/>
                </a:lnTo>
                <a:lnTo>
                  <a:pt x="8669" y="8653"/>
                </a:lnTo>
                <a:lnTo>
                  <a:pt x="8684" y="8656"/>
                </a:lnTo>
                <a:lnTo>
                  <a:pt x="8682" y="8697"/>
                </a:lnTo>
                <a:lnTo>
                  <a:pt x="8681" y="8727"/>
                </a:lnTo>
                <a:lnTo>
                  <a:pt x="8688" y="8756"/>
                </a:lnTo>
                <a:lnTo>
                  <a:pt x="8715" y="8794"/>
                </a:lnTo>
                <a:lnTo>
                  <a:pt x="8739" y="8826"/>
                </a:lnTo>
                <a:lnTo>
                  <a:pt x="8771" y="8851"/>
                </a:lnTo>
                <a:lnTo>
                  <a:pt x="8804" y="8872"/>
                </a:lnTo>
                <a:lnTo>
                  <a:pt x="8817" y="8874"/>
                </a:lnTo>
                <a:lnTo>
                  <a:pt x="8820" y="8889"/>
                </a:lnTo>
                <a:lnTo>
                  <a:pt x="8829" y="8889"/>
                </a:lnTo>
                <a:lnTo>
                  <a:pt x="8859" y="8915"/>
                </a:lnTo>
                <a:lnTo>
                  <a:pt x="8891" y="8938"/>
                </a:lnTo>
                <a:lnTo>
                  <a:pt x="8913" y="8966"/>
                </a:lnTo>
                <a:lnTo>
                  <a:pt x="8937" y="8973"/>
                </a:lnTo>
                <a:lnTo>
                  <a:pt x="8958" y="8966"/>
                </a:lnTo>
                <a:lnTo>
                  <a:pt x="8975" y="8966"/>
                </a:lnTo>
                <a:lnTo>
                  <a:pt x="8992" y="8945"/>
                </a:lnTo>
                <a:lnTo>
                  <a:pt x="9002" y="8934"/>
                </a:lnTo>
                <a:lnTo>
                  <a:pt x="9016" y="8921"/>
                </a:lnTo>
                <a:lnTo>
                  <a:pt x="9017" y="8895"/>
                </a:lnTo>
                <a:lnTo>
                  <a:pt x="9028" y="8891"/>
                </a:lnTo>
                <a:lnTo>
                  <a:pt x="9029" y="8880"/>
                </a:lnTo>
                <a:lnTo>
                  <a:pt x="9039" y="8876"/>
                </a:lnTo>
                <a:lnTo>
                  <a:pt x="9046" y="8882"/>
                </a:lnTo>
                <a:lnTo>
                  <a:pt x="9061" y="8897"/>
                </a:lnTo>
                <a:lnTo>
                  <a:pt x="9073" y="8905"/>
                </a:lnTo>
                <a:lnTo>
                  <a:pt x="9095" y="8909"/>
                </a:lnTo>
                <a:lnTo>
                  <a:pt x="9109" y="8915"/>
                </a:lnTo>
                <a:lnTo>
                  <a:pt x="9143" y="8896"/>
                </a:lnTo>
                <a:lnTo>
                  <a:pt x="9149" y="8907"/>
                </a:lnTo>
                <a:lnTo>
                  <a:pt x="9134" y="8933"/>
                </a:lnTo>
                <a:lnTo>
                  <a:pt x="9135" y="8938"/>
                </a:lnTo>
                <a:lnTo>
                  <a:pt x="9157" y="8915"/>
                </a:lnTo>
                <a:lnTo>
                  <a:pt x="9163" y="8921"/>
                </a:lnTo>
                <a:lnTo>
                  <a:pt x="9151" y="8940"/>
                </a:lnTo>
                <a:lnTo>
                  <a:pt x="9153" y="8947"/>
                </a:lnTo>
                <a:lnTo>
                  <a:pt x="9168" y="8938"/>
                </a:lnTo>
                <a:lnTo>
                  <a:pt x="9172" y="8941"/>
                </a:lnTo>
                <a:lnTo>
                  <a:pt x="9167" y="8959"/>
                </a:lnTo>
                <a:lnTo>
                  <a:pt x="9233" y="9017"/>
                </a:lnTo>
                <a:lnTo>
                  <a:pt x="9254" y="9021"/>
                </a:lnTo>
                <a:lnTo>
                  <a:pt x="9260" y="9004"/>
                </a:lnTo>
                <a:lnTo>
                  <a:pt x="9268" y="9002"/>
                </a:lnTo>
                <a:lnTo>
                  <a:pt x="9287" y="9024"/>
                </a:lnTo>
                <a:lnTo>
                  <a:pt x="9363" y="9035"/>
                </a:lnTo>
                <a:lnTo>
                  <a:pt x="9366" y="9024"/>
                </a:lnTo>
                <a:lnTo>
                  <a:pt x="9372" y="9019"/>
                </a:lnTo>
                <a:lnTo>
                  <a:pt x="9412" y="9023"/>
                </a:lnTo>
                <a:lnTo>
                  <a:pt x="9412" y="9045"/>
                </a:lnTo>
                <a:lnTo>
                  <a:pt x="9407" y="9052"/>
                </a:lnTo>
                <a:lnTo>
                  <a:pt x="9407" y="9086"/>
                </a:lnTo>
                <a:lnTo>
                  <a:pt x="9346" y="9087"/>
                </a:lnTo>
                <a:lnTo>
                  <a:pt x="9343" y="9102"/>
                </a:lnTo>
                <a:lnTo>
                  <a:pt x="9420" y="9103"/>
                </a:lnTo>
                <a:lnTo>
                  <a:pt x="9423" y="9052"/>
                </a:lnTo>
                <a:lnTo>
                  <a:pt x="9589" y="9056"/>
                </a:lnTo>
                <a:lnTo>
                  <a:pt x="9590" y="9184"/>
                </a:lnTo>
                <a:lnTo>
                  <a:pt x="9613" y="9174"/>
                </a:lnTo>
                <a:lnTo>
                  <a:pt x="9622" y="9188"/>
                </a:lnTo>
                <a:lnTo>
                  <a:pt x="9634" y="9221"/>
                </a:lnTo>
                <a:lnTo>
                  <a:pt x="9673" y="9259"/>
                </a:lnTo>
                <a:lnTo>
                  <a:pt x="9709" y="9280"/>
                </a:lnTo>
                <a:lnTo>
                  <a:pt x="9743" y="9292"/>
                </a:lnTo>
                <a:lnTo>
                  <a:pt x="9780" y="9293"/>
                </a:lnTo>
                <a:lnTo>
                  <a:pt x="9799" y="9305"/>
                </a:lnTo>
                <a:lnTo>
                  <a:pt x="9817" y="9320"/>
                </a:lnTo>
                <a:lnTo>
                  <a:pt x="9886" y="9320"/>
                </a:lnTo>
                <a:lnTo>
                  <a:pt x="9905" y="9259"/>
                </a:lnTo>
                <a:lnTo>
                  <a:pt x="9933" y="9266"/>
                </a:lnTo>
                <a:lnTo>
                  <a:pt x="9928" y="9296"/>
                </a:lnTo>
                <a:lnTo>
                  <a:pt x="9948" y="9313"/>
                </a:lnTo>
                <a:lnTo>
                  <a:pt x="9946" y="9322"/>
                </a:lnTo>
                <a:lnTo>
                  <a:pt x="9925" y="9328"/>
                </a:lnTo>
                <a:lnTo>
                  <a:pt x="9925" y="9347"/>
                </a:lnTo>
                <a:lnTo>
                  <a:pt x="10143" y="9403"/>
                </a:lnTo>
                <a:lnTo>
                  <a:pt x="10143" y="9384"/>
                </a:lnTo>
                <a:lnTo>
                  <a:pt x="10287" y="9321"/>
                </a:lnTo>
                <a:lnTo>
                  <a:pt x="10295" y="9332"/>
                </a:lnTo>
                <a:lnTo>
                  <a:pt x="10420" y="9273"/>
                </a:lnTo>
                <a:lnTo>
                  <a:pt x="10158" y="9044"/>
                </a:lnTo>
                <a:lnTo>
                  <a:pt x="10147" y="9024"/>
                </a:lnTo>
                <a:lnTo>
                  <a:pt x="9895" y="9027"/>
                </a:lnTo>
                <a:lnTo>
                  <a:pt x="9635" y="9176"/>
                </a:lnTo>
                <a:lnTo>
                  <a:pt x="9603" y="9148"/>
                </a:lnTo>
                <a:lnTo>
                  <a:pt x="9609" y="9060"/>
                </a:lnTo>
                <a:lnTo>
                  <a:pt x="9958" y="8863"/>
                </a:lnTo>
                <a:lnTo>
                  <a:pt x="10276" y="8862"/>
                </a:lnTo>
                <a:lnTo>
                  <a:pt x="10565" y="9127"/>
                </a:lnTo>
                <a:lnTo>
                  <a:pt x="10607" y="9089"/>
                </a:lnTo>
                <a:lnTo>
                  <a:pt x="10498" y="8953"/>
                </a:lnTo>
                <a:lnTo>
                  <a:pt x="10561" y="8899"/>
                </a:lnTo>
                <a:lnTo>
                  <a:pt x="10799" y="9160"/>
                </a:lnTo>
                <a:lnTo>
                  <a:pt x="10834" y="9130"/>
                </a:lnTo>
                <a:lnTo>
                  <a:pt x="10772" y="9061"/>
                </a:lnTo>
                <a:lnTo>
                  <a:pt x="10801" y="9037"/>
                </a:lnTo>
                <a:lnTo>
                  <a:pt x="10820" y="9036"/>
                </a:lnTo>
                <a:lnTo>
                  <a:pt x="10819" y="9021"/>
                </a:lnTo>
                <a:lnTo>
                  <a:pt x="10815" y="9010"/>
                </a:lnTo>
                <a:lnTo>
                  <a:pt x="10813" y="8635"/>
                </a:lnTo>
                <a:lnTo>
                  <a:pt x="10833" y="8637"/>
                </a:lnTo>
                <a:lnTo>
                  <a:pt x="10840" y="8624"/>
                </a:lnTo>
                <a:lnTo>
                  <a:pt x="10775" y="8596"/>
                </a:lnTo>
                <a:lnTo>
                  <a:pt x="10771" y="8583"/>
                </a:lnTo>
                <a:lnTo>
                  <a:pt x="10790" y="8558"/>
                </a:lnTo>
                <a:lnTo>
                  <a:pt x="10848" y="8581"/>
                </a:lnTo>
                <a:lnTo>
                  <a:pt x="10891" y="8603"/>
                </a:lnTo>
                <a:lnTo>
                  <a:pt x="10943" y="8625"/>
                </a:lnTo>
                <a:lnTo>
                  <a:pt x="11007" y="8655"/>
                </a:lnTo>
                <a:lnTo>
                  <a:pt x="10989" y="8703"/>
                </a:lnTo>
                <a:lnTo>
                  <a:pt x="11018" y="8723"/>
                </a:lnTo>
                <a:lnTo>
                  <a:pt x="11049" y="8740"/>
                </a:lnTo>
                <a:lnTo>
                  <a:pt x="11076" y="8748"/>
                </a:lnTo>
                <a:lnTo>
                  <a:pt x="11121" y="8776"/>
                </a:lnTo>
                <a:lnTo>
                  <a:pt x="11172" y="8790"/>
                </a:lnTo>
                <a:lnTo>
                  <a:pt x="11213" y="8789"/>
                </a:lnTo>
                <a:lnTo>
                  <a:pt x="11250" y="8777"/>
                </a:lnTo>
                <a:lnTo>
                  <a:pt x="11305" y="8746"/>
                </a:lnTo>
                <a:lnTo>
                  <a:pt x="11408" y="8670"/>
                </a:lnTo>
                <a:lnTo>
                  <a:pt x="11548" y="8565"/>
                </a:lnTo>
                <a:lnTo>
                  <a:pt x="11666" y="8478"/>
                </a:lnTo>
                <a:lnTo>
                  <a:pt x="11683" y="8449"/>
                </a:lnTo>
                <a:lnTo>
                  <a:pt x="11691" y="8421"/>
                </a:lnTo>
                <a:lnTo>
                  <a:pt x="11695" y="8400"/>
                </a:lnTo>
                <a:lnTo>
                  <a:pt x="11683" y="8360"/>
                </a:lnTo>
                <a:lnTo>
                  <a:pt x="11667" y="8314"/>
                </a:lnTo>
                <a:lnTo>
                  <a:pt x="11638" y="8273"/>
                </a:lnTo>
                <a:lnTo>
                  <a:pt x="11608" y="8244"/>
                </a:lnTo>
                <a:lnTo>
                  <a:pt x="11594" y="8222"/>
                </a:lnTo>
                <a:lnTo>
                  <a:pt x="11558" y="8195"/>
                </a:lnTo>
                <a:lnTo>
                  <a:pt x="11494" y="8152"/>
                </a:lnTo>
                <a:lnTo>
                  <a:pt x="11447" y="8123"/>
                </a:lnTo>
                <a:lnTo>
                  <a:pt x="11373" y="8095"/>
                </a:lnTo>
                <a:lnTo>
                  <a:pt x="11288" y="8069"/>
                </a:lnTo>
                <a:lnTo>
                  <a:pt x="11210" y="8046"/>
                </a:lnTo>
                <a:lnTo>
                  <a:pt x="11176" y="8033"/>
                </a:lnTo>
                <a:lnTo>
                  <a:pt x="11154" y="8034"/>
                </a:lnTo>
                <a:lnTo>
                  <a:pt x="11127" y="8053"/>
                </a:lnTo>
                <a:lnTo>
                  <a:pt x="11127" y="8069"/>
                </a:lnTo>
                <a:lnTo>
                  <a:pt x="11135" y="8077"/>
                </a:lnTo>
                <a:lnTo>
                  <a:pt x="11147" y="8092"/>
                </a:lnTo>
                <a:lnTo>
                  <a:pt x="11006" y="8317"/>
                </a:lnTo>
                <a:lnTo>
                  <a:pt x="10947" y="8277"/>
                </a:lnTo>
                <a:lnTo>
                  <a:pt x="10953" y="8270"/>
                </a:lnTo>
                <a:lnTo>
                  <a:pt x="10958" y="8263"/>
                </a:lnTo>
                <a:lnTo>
                  <a:pt x="10952" y="8249"/>
                </a:lnTo>
                <a:lnTo>
                  <a:pt x="10949" y="8231"/>
                </a:lnTo>
                <a:lnTo>
                  <a:pt x="10907" y="8234"/>
                </a:lnTo>
                <a:lnTo>
                  <a:pt x="10892" y="8247"/>
                </a:lnTo>
                <a:lnTo>
                  <a:pt x="10883" y="8239"/>
                </a:lnTo>
                <a:lnTo>
                  <a:pt x="10881" y="8216"/>
                </a:lnTo>
                <a:lnTo>
                  <a:pt x="10910" y="8215"/>
                </a:lnTo>
                <a:lnTo>
                  <a:pt x="10912" y="8198"/>
                </a:lnTo>
                <a:lnTo>
                  <a:pt x="10900" y="8191"/>
                </a:lnTo>
                <a:lnTo>
                  <a:pt x="10902" y="8205"/>
                </a:lnTo>
                <a:lnTo>
                  <a:pt x="10889" y="8203"/>
                </a:lnTo>
                <a:lnTo>
                  <a:pt x="10885" y="8175"/>
                </a:lnTo>
                <a:lnTo>
                  <a:pt x="10894" y="8175"/>
                </a:lnTo>
                <a:lnTo>
                  <a:pt x="10896" y="8156"/>
                </a:lnTo>
                <a:lnTo>
                  <a:pt x="10915" y="8156"/>
                </a:lnTo>
                <a:lnTo>
                  <a:pt x="10915" y="8146"/>
                </a:lnTo>
                <a:lnTo>
                  <a:pt x="10904" y="8142"/>
                </a:lnTo>
                <a:lnTo>
                  <a:pt x="10892" y="8136"/>
                </a:lnTo>
                <a:lnTo>
                  <a:pt x="10898" y="8108"/>
                </a:lnTo>
                <a:lnTo>
                  <a:pt x="10923" y="8092"/>
                </a:lnTo>
                <a:lnTo>
                  <a:pt x="10923" y="8061"/>
                </a:lnTo>
                <a:lnTo>
                  <a:pt x="10929" y="8036"/>
                </a:lnTo>
                <a:lnTo>
                  <a:pt x="10908" y="8011"/>
                </a:lnTo>
                <a:lnTo>
                  <a:pt x="10889" y="8011"/>
                </a:lnTo>
                <a:lnTo>
                  <a:pt x="10852" y="8036"/>
                </a:lnTo>
                <a:lnTo>
                  <a:pt x="10840" y="8051"/>
                </a:lnTo>
                <a:lnTo>
                  <a:pt x="10808" y="8070"/>
                </a:lnTo>
                <a:lnTo>
                  <a:pt x="10771" y="8061"/>
                </a:lnTo>
                <a:lnTo>
                  <a:pt x="10749" y="8045"/>
                </a:lnTo>
                <a:lnTo>
                  <a:pt x="10734" y="8011"/>
                </a:lnTo>
                <a:lnTo>
                  <a:pt x="10734" y="7974"/>
                </a:lnTo>
                <a:lnTo>
                  <a:pt x="10730" y="7946"/>
                </a:lnTo>
                <a:lnTo>
                  <a:pt x="10705" y="7927"/>
                </a:lnTo>
                <a:lnTo>
                  <a:pt x="10671" y="7905"/>
                </a:lnTo>
                <a:lnTo>
                  <a:pt x="10643" y="7884"/>
                </a:lnTo>
                <a:lnTo>
                  <a:pt x="10609" y="7880"/>
                </a:lnTo>
                <a:lnTo>
                  <a:pt x="10581" y="7896"/>
                </a:lnTo>
                <a:lnTo>
                  <a:pt x="10540" y="7914"/>
                </a:lnTo>
                <a:lnTo>
                  <a:pt x="10540" y="7896"/>
                </a:lnTo>
                <a:lnTo>
                  <a:pt x="10572" y="7877"/>
                </a:lnTo>
                <a:lnTo>
                  <a:pt x="10631" y="7868"/>
                </a:lnTo>
                <a:lnTo>
                  <a:pt x="10662" y="7868"/>
                </a:lnTo>
                <a:lnTo>
                  <a:pt x="10701" y="7889"/>
                </a:lnTo>
                <a:lnTo>
                  <a:pt x="10720" y="7898"/>
                </a:lnTo>
                <a:lnTo>
                  <a:pt x="10745" y="7923"/>
                </a:lnTo>
                <a:lnTo>
                  <a:pt x="10772" y="7958"/>
                </a:lnTo>
                <a:lnTo>
                  <a:pt x="10811" y="8001"/>
                </a:lnTo>
                <a:lnTo>
                  <a:pt x="10829" y="8017"/>
                </a:lnTo>
                <a:lnTo>
                  <a:pt x="10841" y="8014"/>
                </a:lnTo>
                <a:lnTo>
                  <a:pt x="10869" y="7996"/>
                </a:lnTo>
                <a:lnTo>
                  <a:pt x="10907" y="7937"/>
                </a:lnTo>
                <a:lnTo>
                  <a:pt x="10928" y="7930"/>
                </a:lnTo>
                <a:lnTo>
                  <a:pt x="11077" y="7927"/>
                </a:lnTo>
                <a:lnTo>
                  <a:pt x="11077" y="7921"/>
                </a:lnTo>
                <a:lnTo>
                  <a:pt x="11031" y="7868"/>
                </a:lnTo>
                <a:lnTo>
                  <a:pt x="11038" y="7852"/>
                </a:lnTo>
                <a:lnTo>
                  <a:pt x="11100" y="7909"/>
                </a:lnTo>
                <a:lnTo>
                  <a:pt x="11105" y="7933"/>
                </a:lnTo>
                <a:lnTo>
                  <a:pt x="11199" y="7946"/>
                </a:lnTo>
                <a:lnTo>
                  <a:pt x="11345" y="7952"/>
                </a:lnTo>
                <a:lnTo>
                  <a:pt x="11377" y="7939"/>
                </a:lnTo>
                <a:lnTo>
                  <a:pt x="11400" y="7893"/>
                </a:lnTo>
                <a:lnTo>
                  <a:pt x="11391" y="7818"/>
                </a:lnTo>
                <a:lnTo>
                  <a:pt x="11395" y="7809"/>
                </a:lnTo>
                <a:lnTo>
                  <a:pt x="11382" y="7731"/>
                </a:lnTo>
                <a:lnTo>
                  <a:pt x="11370" y="7632"/>
                </a:lnTo>
                <a:lnTo>
                  <a:pt x="11361" y="7582"/>
                </a:lnTo>
                <a:lnTo>
                  <a:pt x="11364" y="7529"/>
                </a:lnTo>
                <a:lnTo>
                  <a:pt x="11391" y="7472"/>
                </a:lnTo>
                <a:lnTo>
                  <a:pt x="11448" y="7432"/>
                </a:lnTo>
                <a:lnTo>
                  <a:pt x="11494" y="7394"/>
                </a:lnTo>
                <a:lnTo>
                  <a:pt x="11519" y="7382"/>
                </a:lnTo>
                <a:lnTo>
                  <a:pt x="11526" y="7376"/>
                </a:lnTo>
                <a:lnTo>
                  <a:pt x="11501" y="7367"/>
                </a:lnTo>
                <a:lnTo>
                  <a:pt x="11498" y="7357"/>
                </a:lnTo>
                <a:lnTo>
                  <a:pt x="11503" y="7330"/>
                </a:lnTo>
                <a:lnTo>
                  <a:pt x="11517" y="7316"/>
                </a:lnTo>
                <a:lnTo>
                  <a:pt x="11535" y="7320"/>
                </a:lnTo>
                <a:lnTo>
                  <a:pt x="11532" y="7302"/>
                </a:lnTo>
                <a:lnTo>
                  <a:pt x="11526" y="7291"/>
                </a:lnTo>
                <a:lnTo>
                  <a:pt x="11503" y="7302"/>
                </a:lnTo>
                <a:lnTo>
                  <a:pt x="11488" y="7289"/>
                </a:lnTo>
                <a:lnTo>
                  <a:pt x="11466" y="7270"/>
                </a:lnTo>
                <a:lnTo>
                  <a:pt x="11464" y="7252"/>
                </a:lnTo>
                <a:lnTo>
                  <a:pt x="11441" y="7220"/>
                </a:lnTo>
                <a:lnTo>
                  <a:pt x="11426" y="7195"/>
                </a:lnTo>
                <a:lnTo>
                  <a:pt x="11389" y="7158"/>
                </a:lnTo>
                <a:lnTo>
                  <a:pt x="11395" y="7142"/>
                </a:lnTo>
                <a:lnTo>
                  <a:pt x="11391" y="7133"/>
                </a:lnTo>
                <a:lnTo>
                  <a:pt x="11377" y="7137"/>
                </a:lnTo>
                <a:lnTo>
                  <a:pt x="11404" y="7105"/>
                </a:lnTo>
                <a:lnTo>
                  <a:pt x="11426" y="7121"/>
                </a:lnTo>
                <a:lnTo>
                  <a:pt x="11430" y="7161"/>
                </a:lnTo>
                <a:lnTo>
                  <a:pt x="11441" y="7180"/>
                </a:lnTo>
                <a:lnTo>
                  <a:pt x="11460" y="7186"/>
                </a:lnTo>
                <a:lnTo>
                  <a:pt x="11492" y="7208"/>
                </a:lnTo>
                <a:lnTo>
                  <a:pt x="11517" y="7199"/>
                </a:lnTo>
                <a:lnTo>
                  <a:pt x="11526" y="7174"/>
                </a:lnTo>
                <a:lnTo>
                  <a:pt x="11547" y="7151"/>
                </a:lnTo>
                <a:lnTo>
                  <a:pt x="11542" y="7140"/>
                </a:lnTo>
                <a:lnTo>
                  <a:pt x="11556" y="7140"/>
                </a:lnTo>
                <a:lnTo>
                  <a:pt x="11572" y="7124"/>
                </a:lnTo>
                <a:lnTo>
                  <a:pt x="11597" y="7092"/>
                </a:lnTo>
                <a:lnTo>
                  <a:pt x="11597" y="7039"/>
                </a:lnTo>
                <a:lnTo>
                  <a:pt x="11600" y="7021"/>
                </a:lnTo>
                <a:lnTo>
                  <a:pt x="11604" y="6981"/>
                </a:lnTo>
                <a:lnTo>
                  <a:pt x="11585" y="6940"/>
                </a:lnTo>
                <a:lnTo>
                  <a:pt x="11569" y="6915"/>
                </a:lnTo>
                <a:lnTo>
                  <a:pt x="11556" y="6887"/>
                </a:lnTo>
                <a:lnTo>
                  <a:pt x="11551" y="6860"/>
                </a:lnTo>
                <a:lnTo>
                  <a:pt x="11569" y="6810"/>
                </a:lnTo>
                <a:lnTo>
                  <a:pt x="11581" y="6769"/>
                </a:lnTo>
                <a:lnTo>
                  <a:pt x="11579" y="6741"/>
                </a:lnTo>
                <a:lnTo>
                  <a:pt x="11594" y="6757"/>
                </a:lnTo>
                <a:lnTo>
                  <a:pt x="11625" y="6732"/>
                </a:lnTo>
                <a:lnTo>
                  <a:pt x="11634" y="6750"/>
                </a:lnTo>
                <a:lnTo>
                  <a:pt x="11600" y="6785"/>
                </a:lnTo>
                <a:lnTo>
                  <a:pt x="11606" y="6825"/>
                </a:lnTo>
                <a:lnTo>
                  <a:pt x="11588" y="6853"/>
                </a:lnTo>
                <a:lnTo>
                  <a:pt x="11590" y="6894"/>
                </a:lnTo>
                <a:lnTo>
                  <a:pt x="11631" y="6932"/>
                </a:lnTo>
                <a:lnTo>
                  <a:pt x="11650" y="6972"/>
                </a:lnTo>
                <a:lnTo>
                  <a:pt x="11643" y="7004"/>
                </a:lnTo>
                <a:lnTo>
                  <a:pt x="11647" y="7038"/>
                </a:lnTo>
                <a:lnTo>
                  <a:pt x="11666" y="7059"/>
                </a:lnTo>
                <a:lnTo>
                  <a:pt x="11668" y="7107"/>
                </a:lnTo>
                <a:lnTo>
                  <a:pt x="11643" y="7143"/>
                </a:lnTo>
                <a:lnTo>
                  <a:pt x="11616" y="7153"/>
                </a:lnTo>
                <a:lnTo>
                  <a:pt x="11604" y="7159"/>
                </a:lnTo>
                <a:lnTo>
                  <a:pt x="11579" y="7191"/>
                </a:lnTo>
                <a:lnTo>
                  <a:pt x="11597" y="7253"/>
                </a:lnTo>
                <a:lnTo>
                  <a:pt x="11666" y="7253"/>
                </a:lnTo>
                <a:lnTo>
                  <a:pt x="11700" y="7262"/>
                </a:lnTo>
                <a:lnTo>
                  <a:pt x="11718" y="7343"/>
                </a:lnTo>
                <a:lnTo>
                  <a:pt x="11709" y="7374"/>
                </a:lnTo>
                <a:lnTo>
                  <a:pt x="11700" y="7386"/>
                </a:lnTo>
                <a:lnTo>
                  <a:pt x="11705" y="7402"/>
                </a:lnTo>
                <a:lnTo>
                  <a:pt x="11725" y="7411"/>
                </a:lnTo>
                <a:lnTo>
                  <a:pt x="11762" y="7448"/>
                </a:lnTo>
                <a:lnTo>
                  <a:pt x="11796" y="7468"/>
                </a:lnTo>
                <a:lnTo>
                  <a:pt x="11846" y="7487"/>
                </a:lnTo>
                <a:lnTo>
                  <a:pt x="11858" y="7480"/>
                </a:lnTo>
                <a:lnTo>
                  <a:pt x="11868" y="7487"/>
                </a:lnTo>
                <a:lnTo>
                  <a:pt x="11902" y="7492"/>
                </a:lnTo>
                <a:lnTo>
                  <a:pt x="11968" y="7471"/>
                </a:lnTo>
                <a:lnTo>
                  <a:pt x="12051" y="7402"/>
                </a:lnTo>
                <a:lnTo>
                  <a:pt x="12104" y="7331"/>
                </a:lnTo>
                <a:lnTo>
                  <a:pt x="12117" y="7343"/>
                </a:lnTo>
                <a:lnTo>
                  <a:pt x="12129" y="7359"/>
                </a:lnTo>
                <a:lnTo>
                  <a:pt x="12076" y="7414"/>
                </a:lnTo>
                <a:lnTo>
                  <a:pt x="12011" y="7480"/>
                </a:lnTo>
                <a:lnTo>
                  <a:pt x="11961" y="7521"/>
                </a:lnTo>
                <a:lnTo>
                  <a:pt x="11881" y="7539"/>
                </a:lnTo>
                <a:lnTo>
                  <a:pt x="11824" y="7533"/>
                </a:lnTo>
                <a:lnTo>
                  <a:pt x="11769" y="7514"/>
                </a:lnTo>
                <a:lnTo>
                  <a:pt x="11725" y="7521"/>
                </a:lnTo>
                <a:lnTo>
                  <a:pt x="11705" y="7483"/>
                </a:lnTo>
                <a:lnTo>
                  <a:pt x="11668" y="7483"/>
                </a:lnTo>
                <a:lnTo>
                  <a:pt x="11675" y="7496"/>
                </a:lnTo>
                <a:lnTo>
                  <a:pt x="11693" y="7501"/>
                </a:lnTo>
                <a:lnTo>
                  <a:pt x="11696" y="7512"/>
                </a:lnTo>
                <a:lnTo>
                  <a:pt x="11647" y="7530"/>
                </a:lnTo>
                <a:lnTo>
                  <a:pt x="11513" y="7539"/>
                </a:lnTo>
                <a:lnTo>
                  <a:pt x="11501" y="7521"/>
                </a:lnTo>
                <a:lnTo>
                  <a:pt x="11476" y="7517"/>
                </a:lnTo>
                <a:lnTo>
                  <a:pt x="11466" y="7524"/>
                </a:lnTo>
                <a:lnTo>
                  <a:pt x="11448" y="7551"/>
                </a:lnTo>
                <a:lnTo>
                  <a:pt x="11441" y="7599"/>
                </a:lnTo>
                <a:lnTo>
                  <a:pt x="11451" y="7652"/>
                </a:lnTo>
                <a:lnTo>
                  <a:pt x="11466" y="7686"/>
                </a:lnTo>
                <a:lnTo>
                  <a:pt x="11482" y="7723"/>
                </a:lnTo>
                <a:lnTo>
                  <a:pt x="11507" y="7838"/>
                </a:lnTo>
                <a:lnTo>
                  <a:pt x="11544" y="7904"/>
                </a:lnTo>
                <a:lnTo>
                  <a:pt x="11585" y="7984"/>
                </a:lnTo>
                <a:lnTo>
                  <a:pt x="11629" y="8046"/>
                </a:lnTo>
                <a:lnTo>
                  <a:pt x="11678" y="8115"/>
                </a:lnTo>
                <a:lnTo>
                  <a:pt x="11740" y="8177"/>
                </a:lnTo>
                <a:lnTo>
                  <a:pt x="11815" y="8252"/>
                </a:lnTo>
                <a:lnTo>
                  <a:pt x="11841" y="8270"/>
                </a:lnTo>
                <a:lnTo>
                  <a:pt x="11850" y="8268"/>
                </a:lnTo>
                <a:lnTo>
                  <a:pt x="11876" y="8243"/>
                </a:lnTo>
                <a:lnTo>
                  <a:pt x="11927" y="8202"/>
                </a:lnTo>
                <a:lnTo>
                  <a:pt x="11981" y="8152"/>
                </a:lnTo>
                <a:lnTo>
                  <a:pt x="12040" y="8129"/>
                </a:lnTo>
                <a:lnTo>
                  <a:pt x="12072" y="8131"/>
                </a:lnTo>
                <a:lnTo>
                  <a:pt x="12121" y="8077"/>
                </a:lnTo>
                <a:lnTo>
                  <a:pt x="12249" y="7989"/>
                </a:lnTo>
                <a:lnTo>
                  <a:pt x="12290" y="7985"/>
                </a:lnTo>
                <a:lnTo>
                  <a:pt x="12349" y="7925"/>
                </a:lnTo>
                <a:lnTo>
                  <a:pt x="12442" y="7860"/>
                </a:lnTo>
                <a:lnTo>
                  <a:pt x="12488" y="7857"/>
                </a:lnTo>
                <a:lnTo>
                  <a:pt x="12511" y="7839"/>
                </a:lnTo>
                <a:lnTo>
                  <a:pt x="12599" y="7753"/>
                </a:lnTo>
                <a:lnTo>
                  <a:pt x="12632" y="7736"/>
                </a:lnTo>
                <a:lnTo>
                  <a:pt x="12674" y="7735"/>
                </a:lnTo>
                <a:lnTo>
                  <a:pt x="12719" y="7711"/>
                </a:lnTo>
                <a:lnTo>
                  <a:pt x="12764" y="7681"/>
                </a:lnTo>
                <a:lnTo>
                  <a:pt x="12786" y="7682"/>
                </a:lnTo>
                <a:lnTo>
                  <a:pt x="12824" y="7656"/>
                </a:lnTo>
                <a:lnTo>
                  <a:pt x="12845" y="7645"/>
                </a:lnTo>
                <a:lnTo>
                  <a:pt x="12862" y="7642"/>
                </a:lnTo>
                <a:lnTo>
                  <a:pt x="12960" y="7613"/>
                </a:lnTo>
                <a:lnTo>
                  <a:pt x="13063" y="7586"/>
                </a:lnTo>
                <a:lnTo>
                  <a:pt x="13196" y="7539"/>
                </a:lnTo>
                <a:lnTo>
                  <a:pt x="13359" y="7495"/>
                </a:lnTo>
                <a:lnTo>
                  <a:pt x="13477" y="7469"/>
                </a:lnTo>
                <a:lnTo>
                  <a:pt x="13529" y="7434"/>
                </a:lnTo>
                <a:lnTo>
                  <a:pt x="13584" y="7411"/>
                </a:lnTo>
                <a:lnTo>
                  <a:pt x="13607" y="7423"/>
                </a:lnTo>
                <a:lnTo>
                  <a:pt x="13619" y="7407"/>
                </a:lnTo>
                <a:lnTo>
                  <a:pt x="13666" y="7388"/>
                </a:lnTo>
                <a:lnTo>
                  <a:pt x="13699" y="7384"/>
                </a:lnTo>
                <a:lnTo>
                  <a:pt x="13720" y="7361"/>
                </a:lnTo>
                <a:lnTo>
                  <a:pt x="13807" y="7348"/>
                </a:lnTo>
                <a:lnTo>
                  <a:pt x="13847" y="7331"/>
                </a:lnTo>
                <a:lnTo>
                  <a:pt x="13893" y="7327"/>
                </a:lnTo>
                <a:lnTo>
                  <a:pt x="13947" y="7303"/>
                </a:lnTo>
                <a:lnTo>
                  <a:pt x="13979" y="7294"/>
                </a:lnTo>
                <a:lnTo>
                  <a:pt x="13997" y="7298"/>
                </a:lnTo>
                <a:lnTo>
                  <a:pt x="14020" y="7287"/>
                </a:lnTo>
                <a:lnTo>
                  <a:pt x="14069" y="7275"/>
                </a:lnTo>
                <a:lnTo>
                  <a:pt x="14083" y="7285"/>
                </a:lnTo>
                <a:lnTo>
                  <a:pt x="14096" y="7274"/>
                </a:lnTo>
                <a:lnTo>
                  <a:pt x="14117" y="7269"/>
                </a:lnTo>
                <a:lnTo>
                  <a:pt x="14128" y="7277"/>
                </a:lnTo>
                <a:lnTo>
                  <a:pt x="14144" y="7269"/>
                </a:lnTo>
                <a:lnTo>
                  <a:pt x="14208" y="7252"/>
                </a:lnTo>
                <a:lnTo>
                  <a:pt x="14231" y="7246"/>
                </a:lnTo>
                <a:lnTo>
                  <a:pt x="14259" y="7252"/>
                </a:lnTo>
                <a:lnTo>
                  <a:pt x="14288" y="7233"/>
                </a:lnTo>
                <a:lnTo>
                  <a:pt x="14340" y="7207"/>
                </a:lnTo>
                <a:lnTo>
                  <a:pt x="14339" y="7191"/>
                </a:lnTo>
                <a:lnTo>
                  <a:pt x="14318" y="7183"/>
                </a:lnTo>
                <a:lnTo>
                  <a:pt x="14314" y="7166"/>
                </a:lnTo>
                <a:lnTo>
                  <a:pt x="14334" y="7145"/>
                </a:lnTo>
                <a:lnTo>
                  <a:pt x="14365" y="7125"/>
                </a:lnTo>
                <a:lnTo>
                  <a:pt x="14414" y="7118"/>
                </a:lnTo>
                <a:lnTo>
                  <a:pt x="14435" y="7133"/>
                </a:lnTo>
                <a:lnTo>
                  <a:pt x="14430" y="7169"/>
                </a:lnTo>
                <a:lnTo>
                  <a:pt x="14398" y="7191"/>
                </a:lnTo>
                <a:lnTo>
                  <a:pt x="14363" y="7195"/>
                </a:lnTo>
                <a:lnTo>
                  <a:pt x="14360" y="7212"/>
                </a:lnTo>
                <a:lnTo>
                  <a:pt x="14394" y="7213"/>
                </a:lnTo>
                <a:lnTo>
                  <a:pt x="14418" y="7224"/>
                </a:lnTo>
                <a:lnTo>
                  <a:pt x="14431" y="7216"/>
                </a:lnTo>
                <a:lnTo>
                  <a:pt x="14499" y="7190"/>
                </a:lnTo>
                <a:lnTo>
                  <a:pt x="14540" y="7173"/>
                </a:lnTo>
                <a:lnTo>
                  <a:pt x="14559" y="7170"/>
                </a:lnTo>
                <a:lnTo>
                  <a:pt x="14574" y="7146"/>
                </a:lnTo>
                <a:lnTo>
                  <a:pt x="14631" y="7125"/>
                </a:lnTo>
                <a:lnTo>
                  <a:pt x="14650" y="7133"/>
                </a:lnTo>
                <a:lnTo>
                  <a:pt x="14706" y="7110"/>
                </a:lnTo>
                <a:lnTo>
                  <a:pt x="14737" y="7081"/>
                </a:lnTo>
                <a:lnTo>
                  <a:pt x="14776" y="7059"/>
                </a:lnTo>
                <a:lnTo>
                  <a:pt x="14817" y="7063"/>
                </a:lnTo>
                <a:lnTo>
                  <a:pt x="14852" y="7062"/>
                </a:lnTo>
                <a:lnTo>
                  <a:pt x="14933" y="7031"/>
                </a:lnTo>
                <a:lnTo>
                  <a:pt x="14976" y="7009"/>
                </a:lnTo>
                <a:lnTo>
                  <a:pt x="15042" y="7004"/>
                </a:lnTo>
                <a:lnTo>
                  <a:pt x="15088" y="6988"/>
                </a:lnTo>
                <a:lnTo>
                  <a:pt x="15115" y="6989"/>
                </a:lnTo>
                <a:lnTo>
                  <a:pt x="15153" y="6973"/>
                </a:lnTo>
                <a:lnTo>
                  <a:pt x="15205" y="6971"/>
                </a:lnTo>
                <a:lnTo>
                  <a:pt x="15238" y="6971"/>
                </a:lnTo>
                <a:lnTo>
                  <a:pt x="15255" y="6955"/>
                </a:lnTo>
                <a:lnTo>
                  <a:pt x="15271" y="6968"/>
                </a:lnTo>
                <a:lnTo>
                  <a:pt x="15292" y="6971"/>
                </a:lnTo>
                <a:lnTo>
                  <a:pt x="15300" y="6952"/>
                </a:lnTo>
                <a:lnTo>
                  <a:pt x="15317" y="6940"/>
                </a:lnTo>
                <a:lnTo>
                  <a:pt x="15359" y="6930"/>
                </a:lnTo>
                <a:lnTo>
                  <a:pt x="15383" y="6952"/>
                </a:lnTo>
                <a:lnTo>
                  <a:pt x="15400" y="6948"/>
                </a:lnTo>
                <a:lnTo>
                  <a:pt x="15450" y="6903"/>
                </a:lnTo>
                <a:lnTo>
                  <a:pt x="15480" y="6898"/>
                </a:lnTo>
                <a:lnTo>
                  <a:pt x="15491" y="6909"/>
                </a:lnTo>
                <a:lnTo>
                  <a:pt x="15552" y="6887"/>
                </a:lnTo>
                <a:lnTo>
                  <a:pt x="15581" y="6857"/>
                </a:lnTo>
                <a:lnTo>
                  <a:pt x="15611" y="6857"/>
                </a:lnTo>
                <a:lnTo>
                  <a:pt x="15640" y="6841"/>
                </a:lnTo>
                <a:lnTo>
                  <a:pt x="15637" y="6825"/>
                </a:lnTo>
                <a:lnTo>
                  <a:pt x="15648" y="6815"/>
                </a:lnTo>
                <a:lnTo>
                  <a:pt x="15664" y="6810"/>
                </a:lnTo>
                <a:lnTo>
                  <a:pt x="15702" y="6812"/>
                </a:lnTo>
                <a:lnTo>
                  <a:pt x="15705" y="6802"/>
                </a:lnTo>
                <a:lnTo>
                  <a:pt x="15585" y="6525"/>
                </a:lnTo>
                <a:lnTo>
                  <a:pt x="15308" y="6286"/>
                </a:lnTo>
                <a:lnTo>
                  <a:pt x="15235" y="6160"/>
                </a:lnTo>
                <a:lnTo>
                  <a:pt x="15251" y="6155"/>
                </a:lnTo>
                <a:lnTo>
                  <a:pt x="15323" y="6275"/>
                </a:lnTo>
                <a:lnTo>
                  <a:pt x="15598" y="6509"/>
                </a:lnTo>
                <a:lnTo>
                  <a:pt x="15739" y="6802"/>
                </a:lnTo>
                <a:lnTo>
                  <a:pt x="15759" y="6794"/>
                </a:lnTo>
                <a:lnTo>
                  <a:pt x="15855" y="6742"/>
                </a:lnTo>
                <a:lnTo>
                  <a:pt x="15912" y="6755"/>
                </a:lnTo>
                <a:lnTo>
                  <a:pt x="15977" y="6726"/>
                </a:lnTo>
                <a:lnTo>
                  <a:pt x="16102" y="6719"/>
                </a:lnTo>
                <a:lnTo>
                  <a:pt x="16126" y="6737"/>
                </a:lnTo>
                <a:lnTo>
                  <a:pt x="16156" y="6732"/>
                </a:lnTo>
                <a:lnTo>
                  <a:pt x="16188" y="6737"/>
                </a:lnTo>
                <a:lnTo>
                  <a:pt x="16221" y="6721"/>
                </a:lnTo>
                <a:lnTo>
                  <a:pt x="16239" y="6734"/>
                </a:lnTo>
                <a:lnTo>
                  <a:pt x="16271" y="6719"/>
                </a:lnTo>
                <a:lnTo>
                  <a:pt x="16263" y="6348"/>
                </a:lnTo>
                <a:lnTo>
                  <a:pt x="16281" y="6324"/>
                </a:lnTo>
                <a:lnTo>
                  <a:pt x="16304" y="6713"/>
                </a:lnTo>
                <a:lnTo>
                  <a:pt x="16296" y="6721"/>
                </a:lnTo>
                <a:lnTo>
                  <a:pt x="16306" y="6745"/>
                </a:lnTo>
                <a:lnTo>
                  <a:pt x="16324" y="6761"/>
                </a:lnTo>
                <a:lnTo>
                  <a:pt x="16429" y="6726"/>
                </a:lnTo>
                <a:lnTo>
                  <a:pt x="16541" y="6701"/>
                </a:lnTo>
                <a:lnTo>
                  <a:pt x="16609" y="6705"/>
                </a:lnTo>
                <a:lnTo>
                  <a:pt x="16656" y="6732"/>
                </a:lnTo>
                <a:lnTo>
                  <a:pt x="16678" y="6815"/>
                </a:lnTo>
                <a:lnTo>
                  <a:pt x="16681" y="6833"/>
                </a:lnTo>
                <a:lnTo>
                  <a:pt x="16678" y="6877"/>
                </a:lnTo>
                <a:lnTo>
                  <a:pt x="16669" y="6931"/>
                </a:lnTo>
                <a:lnTo>
                  <a:pt x="16967" y="6857"/>
                </a:lnTo>
                <a:lnTo>
                  <a:pt x="17295" y="6968"/>
                </a:lnTo>
                <a:lnTo>
                  <a:pt x="17374" y="7008"/>
                </a:lnTo>
                <a:lnTo>
                  <a:pt x="17440" y="7008"/>
                </a:lnTo>
                <a:lnTo>
                  <a:pt x="17552" y="6975"/>
                </a:lnTo>
                <a:lnTo>
                  <a:pt x="17638" y="6919"/>
                </a:lnTo>
                <a:lnTo>
                  <a:pt x="17742" y="6851"/>
                </a:lnTo>
                <a:lnTo>
                  <a:pt x="17797" y="6804"/>
                </a:lnTo>
                <a:lnTo>
                  <a:pt x="17914" y="6778"/>
                </a:lnTo>
                <a:lnTo>
                  <a:pt x="18317" y="6758"/>
                </a:lnTo>
                <a:lnTo>
                  <a:pt x="18338" y="6773"/>
                </a:lnTo>
                <a:lnTo>
                  <a:pt x="18342" y="6984"/>
                </a:lnTo>
                <a:lnTo>
                  <a:pt x="18530" y="6986"/>
                </a:lnTo>
                <a:lnTo>
                  <a:pt x="18532" y="6960"/>
                </a:lnTo>
                <a:lnTo>
                  <a:pt x="18358" y="6965"/>
                </a:lnTo>
                <a:lnTo>
                  <a:pt x="18345" y="6581"/>
                </a:lnTo>
                <a:lnTo>
                  <a:pt x="18390" y="6576"/>
                </a:lnTo>
                <a:lnTo>
                  <a:pt x="18519" y="6575"/>
                </a:lnTo>
                <a:lnTo>
                  <a:pt x="18614" y="6580"/>
                </a:lnTo>
                <a:lnTo>
                  <a:pt x="18619" y="6766"/>
                </a:lnTo>
                <a:lnTo>
                  <a:pt x="18782" y="6757"/>
                </a:lnTo>
                <a:lnTo>
                  <a:pt x="18803" y="6686"/>
                </a:lnTo>
                <a:lnTo>
                  <a:pt x="18771" y="6659"/>
                </a:lnTo>
                <a:lnTo>
                  <a:pt x="18763" y="6345"/>
                </a:lnTo>
                <a:lnTo>
                  <a:pt x="18486" y="6350"/>
                </a:lnTo>
                <a:lnTo>
                  <a:pt x="18101" y="6365"/>
                </a:lnTo>
                <a:lnTo>
                  <a:pt x="18239" y="6044"/>
                </a:lnTo>
                <a:lnTo>
                  <a:pt x="18300" y="5874"/>
                </a:lnTo>
                <a:lnTo>
                  <a:pt x="18334" y="5887"/>
                </a:lnTo>
                <a:lnTo>
                  <a:pt x="18394" y="5923"/>
                </a:lnTo>
                <a:lnTo>
                  <a:pt x="18481" y="5964"/>
                </a:lnTo>
                <a:lnTo>
                  <a:pt x="18542" y="5987"/>
                </a:lnTo>
                <a:lnTo>
                  <a:pt x="18577" y="6003"/>
                </a:lnTo>
                <a:lnTo>
                  <a:pt x="18605" y="5991"/>
                </a:lnTo>
                <a:lnTo>
                  <a:pt x="18577" y="5964"/>
                </a:lnTo>
                <a:lnTo>
                  <a:pt x="18526" y="5927"/>
                </a:lnTo>
                <a:lnTo>
                  <a:pt x="18485" y="5891"/>
                </a:lnTo>
                <a:lnTo>
                  <a:pt x="18441" y="5859"/>
                </a:lnTo>
                <a:lnTo>
                  <a:pt x="18370" y="5828"/>
                </a:lnTo>
                <a:lnTo>
                  <a:pt x="18317" y="5808"/>
                </a:lnTo>
                <a:lnTo>
                  <a:pt x="18323" y="5774"/>
                </a:lnTo>
                <a:lnTo>
                  <a:pt x="18349" y="5767"/>
                </a:lnTo>
                <a:lnTo>
                  <a:pt x="18411" y="5667"/>
                </a:lnTo>
                <a:lnTo>
                  <a:pt x="18472" y="5548"/>
                </a:lnTo>
                <a:lnTo>
                  <a:pt x="18507" y="5440"/>
                </a:lnTo>
                <a:lnTo>
                  <a:pt x="18530" y="5387"/>
                </a:lnTo>
                <a:lnTo>
                  <a:pt x="18572" y="5400"/>
                </a:lnTo>
                <a:lnTo>
                  <a:pt x="18617" y="5412"/>
                </a:lnTo>
                <a:lnTo>
                  <a:pt x="18651" y="5421"/>
                </a:lnTo>
                <a:lnTo>
                  <a:pt x="18679" y="5421"/>
                </a:lnTo>
                <a:lnTo>
                  <a:pt x="18681" y="5394"/>
                </a:lnTo>
                <a:lnTo>
                  <a:pt x="18651" y="5379"/>
                </a:lnTo>
                <a:lnTo>
                  <a:pt x="18596" y="5357"/>
                </a:lnTo>
                <a:lnTo>
                  <a:pt x="18551" y="5343"/>
                </a:lnTo>
                <a:lnTo>
                  <a:pt x="18614" y="5270"/>
                </a:lnTo>
                <a:lnTo>
                  <a:pt x="18630" y="5277"/>
                </a:lnTo>
                <a:lnTo>
                  <a:pt x="18730" y="5317"/>
                </a:lnTo>
                <a:lnTo>
                  <a:pt x="18786" y="5342"/>
                </a:lnTo>
                <a:lnTo>
                  <a:pt x="18823" y="5361"/>
                </a:lnTo>
                <a:lnTo>
                  <a:pt x="18848" y="5375"/>
                </a:lnTo>
                <a:lnTo>
                  <a:pt x="18875" y="5354"/>
                </a:lnTo>
                <a:lnTo>
                  <a:pt x="18902" y="5312"/>
                </a:lnTo>
                <a:lnTo>
                  <a:pt x="18918" y="5271"/>
                </a:lnTo>
                <a:lnTo>
                  <a:pt x="18881" y="5250"/>
                </a:lnTo>
                <a:lnTo>
                  <a:pt x="18825" y="5217"/>
                </a:lnTo>
                <a:lnTo>
                  <a:pt x="18776" y="5198"/>
                </a:lnTo>
                <a:lnTo>
                  <a:pt x="18716" y="5180"/>
                </a:lnTo>
                <a:lnTo>
                  <a:pt x="18663" y="5157"/>
                </a:lnTo>
                <a:lnTo>
                  <a:pt x="18633" y="5149"/>
                </a:lnTo>
                <a:lnTo>
                  <a:pt x="18647" y="5068"/>
                </a:lnTo>
                <a:lnTo>
                  <a:pt x="18697" y="4982"/>
                </a:lnTo>
                <a:lnTo>
                  <a:pt x="18747" y="4924"/>
                </a:lnTo>
                <a:lnTo>
                  <a:pt x="18779" y="4903"/>
                </a:lnTo>
                <a:lnTo>
                  <a:pt x="18812" y="4918"/>
                </a:lnTo>
                <a:lnTo>
                  <a:pt x="18868" y="4944"/>
                </a:lnTo>
                <a:lnTo>
                  <a:pt x="18939" y="4988"/>
                </a:lnTo>
                <a:lnTo>
                  <a:pt x="19001" y="5003"/>
                </a:lnTo>
                <a:lnTo>
                  <a:pt x="19113" y="5083"/>
                </a:lnTo>
                <a:lnTo>
                  <a:pt x="19154" y="5098"/>
                </a:lnTo>
                <a:lnTo>
                  <a:pt x="19162" y="5083"/>
                </a:lnTo>
                <a:lnTo>
                  <a:pt x="19088" y="5029"/>
                </a:lnTo>
                <a:lnTo>
                  <a:pt x="18999" y="4959"/>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30"/>
          <p:cNvSpPr>
            <a:spLocks/>
          </p:cNvSpPr>
          <p:nvPr/>
        </p:nvSpPr>
        <p:spPr bwMode="auto">
          <a:xfrm>
            <a:off x="7700801" y="5422059"/>
            <a:ext cx="136222" cy="163893"/>
          </a:xfrm>
          <a:custGeom>
            <a:avLst/>
            <a:gdLst>
              <a:gd name="T0" fmla="*/ 81 w 253"/>
              <a:gd name="T1" fmla="*/ 310 h 310"/>
              <a:gd name="T2" fmla="*/ 118 w 253"/>
              <a:gd name="T3" fmla="*/ 309 h 310"/>
              <a:gd name="T4" fmla="*/ 221 w 253"/>
              <a:gd name="T5" fmla="*/ 309 h 310"/>
              <a:gd name="T6" fmla="*/ 238 w 253"/>
              <a:gd name="T7" fmla="*/ 300 h 310"/>
              <a:gd name="T8" fmla="*/ 241 w 253"/>
              <a:gd name="T9" fmla="*/ 251 h 310"/>
              <a:gd name="T10" fmla="*/ 252 w 253"/>
              <a:gd name="T11" fmla="*/ 223 h 310"/>
              <a:gd name="T12" fmla="*/ 253 w 253"/>
              <a:gd name="T13" fmla="*/ 186 h 310"/>
              <a:gd name="T14" fmla="*/ 252 w 253"/>
              <a:gd name="T15" fmla="*/ 136 h 310"/>
              <a:gd name="T16" fmla="*/ 242 w 253"/>
              <a:gd name="T17" fmla="*/ 135 h 310"/>
              <a:gd name="T18" fmla="*/ 231 w 253"/>
              <a:gd name="T19" fmla="*/ 135 h 310"/>
              <a:gd name="T20" fmla="*/ 212 w 253"/>
              <a:gd name="T21" fmla="*/ 132 h 310"/>
              <a:gd name="T22" fmla="*/ 168 w 253"/>
              <a:gd name="T23" fmla="*/ 114 h 310"/>
              <a:gd name="T24" fmla="*/ 154 w 253"/>
              <a:gd name="T25" fmla="*/ 94 h 310"/>
              <a:gd name="T26" fmla="*/ 136 w 253"/>
              <a:gd name="T27" fmla="*/ 70 h 310"/>
              <a:gd name="T28" fmla="*/ 125 w 253"/>
              <a:gd name="T29" fmla="*/ 52 h 310"/>
              <a:gd name="T30" fmla="*/ 110 w 253"/>
              <a:gd name="T31" fmla="*/ 35 h 310"/>
              <a:gd name="T32" fmla="*/ 100 w 253"/>
              <a:gd name="T33" fmla="*/ 32 h 310"/>
              <a:gd name="T34" fmla="*/ 89 w 253"/>
              <a:gd name="T35" fmla="*/ 25 h 310"/>
              <a:gd name="T36" fmla="*/ 79 w 253"/>
              <a:gd name="T37" fmla="*/ 17 h 310"/>
              <a:gd name="T38" fmla="*/ 64 w 253"/>
              <a:gd name="T39" fmla="*/ 6 h 310"/>
              <a:gd name="T40" fmla="*/ 51 w 253"/>
              <a:gd name="T41" fmla="*/ 0 h 310"/>
              <a:gd name="T42" fmla="*/ 39 w 253"/>
              <a:gd name="T43" fmla="*/ 2 h 310"/>
              <a:gd name="T44" fmla="*/ 27 w 253"/>
              <a:gd name="T45" fmla="*/ 6 h 310"/>
              <a:gd name="T46" fmla="*/ 17 w 253"/>
              <a:gd name="T47" fmla="*/ 10 h 310"/>
              <a:gd name="T48" fmla="*/ 6 w 253"/>
              <a:gd name="T49" fmla="*/ 16 h 310"/>
              <a:gd name="T50" fmla="*/ 0 w 253"/>
              <a:gd name="T51" fmla="*/ 25 h 310"/>
              <a:gd name="T52" fmla="*/ 0 w 253"/>
              <a:gd name="T53" fmla="*/ 57 h 310"/>
              <a:gd name="T54" fmla="*/ 4 w 253"/>
              <a:gd name="T55" fmla="*/ 77 h 310"/>
              <a:gd name="T56" fmla="*/ 11 w 253"/>
              <a:gd name="T57" fmla="*/ 90 h 310"/>
              <a:gd name="T58" fmla="*/ 27 w 253"/>
              <a:gd name="T59" fmla="*/ 91 h 310"/>
              <a:gd name="T60" fmla="*/ 48 w 253"/>
              <a:gd name="T61" fmla="*/ 90 h 310"/>
              <a:gd name="T62" fmla="*/ 56 w 253"/>
              <a:gd name="T63" fmla="*/ 90 h 310"/>
              <a:gd name="T64" fmla="*/ 56 w 253"/>
              <a:gd name="T65" fmla="*/ 99 h 310"/>
              <a:gd name="T66" fmla="*/ 38 w 253"/>
              <a:gd name="T67" fmla="*/ 101 h 310"/>
              <a:gd name="T68" fmla="*/ 23 w 253"/>
              <a:gd name="T69" fmla="*/ 102 h 310"/>
              <a:gd name="T70" fmla="*/ 10 w 253"/>
              <a:gd name="T71" fmla="*/ 107 h 310"/>
              <a:gd name="T72" fmla="*/ 6 w 253"/>
              <a:gd name="T73" fmla="*/ 116 h 310"/>
              <a:gd name="T74" fmla="*/ 14 w 253"/>
              <a:gd name="T75" fmla="*/ 172 h 310"/>
              <a:gd name="T76" fmla="*/ 21 w 253"/>
              <a:gd name="T77" fmla="*/ 246 h 310"/>
              <a:gd name="T78" fmla="*/ 29 w 253"/>
              <a:gd name="T79" fmla="*/ 280 h 310"/>
              <a:gd name="T80" fmla="*/ 39 w 253"/>
              <a:gd name="T81" fmla="*/ 293 h 310"/>
              <a:gd name="T82" fmla="*/ 38 w 253"/>
              <a:gd name="T83" fmla="*/ 309 h 310"/>
              <a:gd name="T84" fmla="*/ 81 w 253"/>
              <a:gd name="T85"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10">
                <a:moveTo>
                  <a:pt x="81" y="310"/>
                </a:moveTo>
                <a:lnTo>
                  <a:pt x="118" y="309"/>
                </a:lnTo>
                <a:lnTo>
                  <a:pt x="221" y="309"/>
                </a:lnTo>
                <a:lnTo>
                  <a:pt x="238" y="300"/>
                </a:lnTo>
                <a:lnTo>
                  <a:pt x="241" y="251"/>
                </a:lnTo>
                <a:lnTo>
                  <a:pt x="252" y="223"/>
                </a:lnTo>
                <a:lnTo>
                  <a:pt x="253" y="186"/>
                </a:lnTo>
                <a:lnTo>
                  <a:pt x="252" y="136"/>
                </a:lnTo>
                <a:lnTo>
                  <a:pt x="242" y="135"/>
                </a:lnTo>
                <a:lnTo>
                  <a:pt x="231" y="135"/>
                </a:lnTo>
                <a:lnTo>
                  <a:pt x="212" y="132"/>
                </a:lnTo>
                <a:lnTo>
                  <a:pt x="168" y="114"/>
                </a:lnTo>
                <a:lnTo>
                  <a:pt x="154" y="94"/>
                </a:lnTo>
                <a:lnTo>
                  <a:pt x="136" y="70"/>
                </a:lnTo>
                <a:lnTo>
                  <a:pt x="125" y="52"/>
                </a:lnTo>
                <a:lnTo>
                  <a:pt x="110" y="35"/>
                </a:lnTo>
                <a:lnTo>
                  <a:pt x="100" y="32"/>
                </a:lnTo>
                <a:lnTo>
                  <a:pt x="89" y="25"/>
                </a:lnTo>
                <a:lnTo>
                  <a:pt x="79" y="17"/>
                </a:lnTo>
                <a:lnTo>
                  <a:pt x="64" y="6"/>
                </a:lnTo>
                <a:lnTo>
                  <a:pt x="51" y="0"/>
                </a:lnTo>
                <a:lnTo>
                  <a:pt x="39" y="2"/>
                </a:lnTo>
                <a:lnTo>
                  <a:pt x="27" y="6"/>
                </a:lnTo>
                <a:lnTo>
                  <a:pt x="17" y="10"/>
                </a:lnTo>
                <a:lnTo>
                  <a:pt x="6" y="16"/>
                </a:lnTo>
                <a:lnTo>
                  <a:pt x="0" y="25"/>
                </a:lnTo>
                <a:lnTo>
                  <a:pt x="0" y="57"/>
                </a:lnTo>
                <a:lnTo>
                  <a:pt x="4" y="77"/>
                </a:lnTo>
                <a:lnTo>
                  <a:pt x="11" y="90"/>
                </a:lnTo>
                <a:lnTo>
                  <a:pt x="27" y="91"/>
                </a:lnTo>
                <a:lnTo>
                  <a:pt x="48" y="90"/>
                </a:lnTo>
                <a:lnTo>
                  <a:pt x="56" y="90"/>
                </a:lnTo>
                <a:lnTo>
                  <a:pt x="56" y="99"/>
                </a:lnTo>
                <a:lnTo>
                  <a:pt x="38" y="101"/>
                </a:lnTo>
                <a:lnTo>
                  <a:pt x="23" y="102"/>
                </a:lnTo>
                <a:lnTo>
                  <a:pt x="10" y="107"/>
                </a:lnTo>
                <a:lnTo>
                  <a:pt x="6" y="116"/>
                </a:lnTo>
                <a:lnTo>
                  <a:pt x="14" y="172"/>
                </a:lnTo>
                <a:lnTo>
                  <a:pt x="21" y="246"/>
                </a:lnTo>
                <a:lnTo>
                  <a:pt x="29" y="280"/>
                </a:lnTo>
                <a:lnTo>
                  <a:pt x="39" y="293"/>
                </a:lnTo>
                <a:lnTo>
                  <a:pt x="38" y="309"/>
                </a:lnTo>
                <a:lnTo>
                  <a:pt x="81" y="31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3" name="Freeform 31"/>
          <p:cNvSpPr>
            <a:spLocks/>
          </p:cNvSpPr>
          <p:nvPr/>
        </p:nvSpPr>
        <p:spPr bwMode="auto">
          <a:xfrm>
            <a:off x="9084305" y="7041823"/>
            <a:ext cx="121323" cy="183048"/>
          </a:xfrm>
          <a:custGeom>
            <a:avLst/>
            <a:gdLst>
              <a:gd name="T0" fmla="*/ 185 w 229"/>
              <a:gd name="T1" fmla="*/ 301 h 342"/>
              <a:gd name="T2" fmla="*/ 196 w 229"/>
              <a:gd name="T3" fmla="*/ 281 h 342"/>
              <a:gd name="T4" fmla="*/ 205 w 229"/>
              <a:gd name="T5" fmla="*/ 260 h 342"/>
              <a:gd name="T6" fmla="*/ 229 w 229"/>
              <a:gd name="T7" fmla="*/ 226 h 342"/>
              <a:gd name="T8" fmla="*/ 227 w 229"/>
              <a:gd name="T9" fmla="*/ 181 h 342"/>
              <a:gd name="T10" fmla="*/ 218 w 229"/>
              <a:gd name="T11" fmla="*/ 162 h 342"/>
              <a:gd name="T12" fmla="*/ 215 w 229"/>
              <a:gd name="T13" fmla="*/ 136 h 342"/>
              <a:gd name="T14" fmla="*/ 192 w 229"/>
              <a:gd name="T15" fmla="*/ 65 h 342"/>
              <a:gd name="T16" fmla="*/ 180 w 229"/>
              <a:gd name="T17" fmla="*/ 34 h 342"/>
              <a:gd name="T18" fmla="*/ 164 w 229"/>
              <a:gd name="T19" fmla="*/ 7 h 342"/>
              <a:gd name="T20" fmla="*/ 156 w 229"/>
              <a:gd name="T21" fmla="*/ 0 h 342"/>
              <a:gd name="T22" fmla="*/ 140 w 229"/>
              <a:gd name="T23" fmla="*/ 16 h 342"/>
              <a:gd name="T24" fmla="*/ 123 w 229"/>
              <a:gd name="T25" fmla="*/ 40 h 342"/>
              <a:gd name="T26" fmla="*/ 105 w 229"/>
              <a:gd name="T27" fmla="*/ 74 h 342"/>
              <a:gd name="T28" fmla="*/ 84 w 229"/>
              <a:gd name="T29" fmla="*/ 71 h 342"/>
              <a:gd name="T30" fmla="*/ 82 w 229"/>
              <a:gd name="T31" fmla="*/ 61 h 342"/>
              <a:gd name="T32" fmla="*/ 77 w 229"/>
              <a:gd name="T33" fmla="*/ 48 h 342"/>
              <a:gd name="T34" fmla="*/ 58 w 229"/>
              <a:gd name="T35" fmla="*/ 62 h 342"/>
              <a:gd name="T36" fmla="*/ 53 w 229"/>
              <a:gd name="T37" fmla="*/ 73 h 342"/>
              <a:gd name="T38" fmla="*/ 47 w 229"/>
              <a:gd name="T39" fmla="*/ 90 h 342"/>
              <a:gd name="T40" fmla="*/ 37 w 229"/>
              <a:gd name="T41" fmla="*/ 102 h 342"/>
              <a:gd name="T42" fmla="*/ 31 w 229"/>
              <a:gd name="T43" fmla="*/ 115 h 342"/>
              <a:gd name="T44" fmla="*/ 23 w 229"/>
              <a:gd name="T45" fmla="*/ 135 h 342"/>
              <a:gd name="T46" fmla="*/ 14 w 229"/>
              <a:gd name="T47" fmla="*/ 155 h 342"/>
              <a:gd name="T48" fmla="*/ 0 w 229"/>
              <a:gd name="T49" fmla="*/ 186 h 342"/>
              <a:gd name="T50" fmla="*/ 10 w 229"/>
              <a:gd name="T51" fmla="*/ 206 h 342"/>
              <a:gd name="T52" fmla="*/ 24 w 229"/>
              <a:gd name="T53" fmla="*/ 211 h 342"/>
              <a:gd name="T54" fmla="*/ 43 w 229"/>
              <a:gd name="T55" fmla="*/ 219 h 342"/>
              <a:gd name="T56" fmla="*/ 54 w 229"/>
              <a:gd name="T57" fmla="*/ 235 h 342"/>
              <a:gd name="T58" fmla="*/ 68 w 229"/>
              <a:gd name="T59" fmla="*/ 250 h 342"/>
              <a:gd name="T60" fmla="*/ 91 w 229"/>
              <a:gd name="T61" fmla="*/ 267 h 342"/>
              <a:gd name="T62" fmla="*/ 102 w 229"/>
              <a:gd name="T63" fmla="*/ 290 h 342"/>
              <a:gd name="T64" fmla="*/ 109 w 229"/>
              <a:gd name="T65" fmla="*/ 316 h 342"/>
              <a:gd name="T66" fmla="*/ 123 w 229"/>
              <a:gd name="T67" fmla="*/ 338 h 342"/>
              <a:gd name="T68" fmla="*/ 139 w 229"/>
              <a:gd name="T69" fmla="*/ 342 h 342"/>
              <a:gd name="T70" fmla="*/ 152 w 229"/>
              <a:gd name="T71" fmla="*/ 338 h 342"/>
              <a:gd name="T72" fmla="*/ 163 w 229"/>
              <a:gd name="T73" fmla="*/ 326 h 342"/>
              <a:gd name="T74" fmla="*/ 176 w 229"/>
              <a:gd name="T75" fmla="*/ 312 h 342"/>
              <a:gd name="T76" fmla="*/ 185 w 229"/>
              <a:gd name="T77" fmla="*/ 30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9" h="342">
                <a:moveTo>
                  <a:pt x="185" y="301"/>
                </a:moveTo>
                <a:lnTo>
                  <a:pt x="196" y="281"/>
                </a:lnTo>
                <a:lnTo>
                  <a:pt x="205" y="260"/>
                </a:lnTo>
                <a:lnTo>
                  <a:pt x="229" y="226"/>
                </a:lnTo>
                <a:lnTo>
                  <a:pt x="227" y="181"/>
                </a:lnTo>
                <a:lnTo>
                  <a:pt x="218" y="162"/>
                </a:lnTo>
                <a:lnTo>
                  <a:pt x="215" y="136"/>
                </a:lnTo>
                <a:lnTo>
                  <a:pt x="192" y="65"/>
                </a:lnTo>
                <a:lnTo>
                  <a:pt x="180" y="34"/>
                </a:lnTo>
                <a:lnTo>
                  <a:pt x="164" y="7"/>
                </a:lnTo>
                <a:lnTo>
                  <a:pt x="156" y="0"/>
                </a:lnTo>
                <a:lnTo>
                  <a:pt x="140" y="16"/>
                </a:lnTo>
                <a:lnTo>
                  <a:pt x="123" y="40"/>
                </a:lnTo>
                <a:lnTo>
                  <a:pt x="105" y="74"/>
                </a:lnTo>
                <a:lnTo>
                  <a:pt x="84" y="71"/>
                </a:lnTo>
                <a:lnTo>
                  <a:pt x="82" y="61"/>
                </a:lnTo>
                <a:lnTo>
                  <a:pt x="77" y="48"/>
                </a:lnTo>
                <a:lnTo>
                  <a:pt x="58" y="62"/>
                </a:lnTo>
                <a:lnTo>
                  <a:pt x="53" y="73"/>
                </a:lnTo>
                <a:lnTo>
                  <a:pt x="47" y="90"/>
                </a:lnTo>
                <a:lnTo>
                  <a:pt x="37" y="102"/>
                </a:lnTo>
                <a:lnTo>
                  <a:pt x="31" y="115"/>
                </a:lnTo>
                <a:lnTo>
                  <a:pt x="23" y="135"/>
                </a:lnTo>
                <a:lnTo>
                  <a:pt x="14" y="155"/>
                </a:lnTo>
                <a:lnTo>
                  <a:pt x="0" y="186"/>
                </a:lnTo>
                <a:lnTo>
                  <a:pt x="10" y="206"/>
                </a:lnTo>
                <a:lnTo>
                  <a:pt x="24" y="211"/>
                </a:lnTo>
                <a:lnTo>
                  <a:pt x="43" y="219"/>
                </a:lnTo>
                <a:lnTo>
                  <a:pt x="54" y="235"/>
                </a:lnTo>
                <a:lnTo>
                  <a:pt x="68" y="250"/>
                </a:lnTo>
                <a:lnTo>
                  <a:pt x="91" y="267"/>
                </a:lnTo>
                <a:lnTo>
                  <a:pt x="102" y="290"/>
                </a:lnTo>
                <a:lnTo>
                  <a:pt x="109" y="316"/>
                </a:lnTo>
                <a:lnTo>
                  <a:pt x="123" y="338"/>
                </a:lnTo>
                <a:lnTo>
                  <a:pt x="139" y="342"/>
                </a:lnTo>
                <a:lnTo>
                  <a:pt x="152" y="338"/>
                </a:lnTo>
                <a:lnTo>
                  <a:pt x="163" y="326"/>
                </a:lnTo>
                <a:lnTo>
                  <a:pt x="176" y="312"/>
                </a:lnTo>
                <a:lnTo>
                  <a:pt x="185" y="30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Freeform 32"/>
          <p:cNvSpPr>
            <a:spLocks/>
          </p:cNvSpPr>
          <p:nvPr/>
        </p:nvSpPr>
        <p:spPr bwMode="auto">
          <a:xfrm>
            <a:off x="11357509" y="7284469"/>
            <a:ext cx="200076" cy="206462"/>
          </a:xfrm>
          <a:custGeom>
            <a:avLst/>
            <a:gdLst>
              <a:gd name="T0" fmla="*/ 367 w 375"/>
              <a:gd name="T1" fmla="*/ 252 h 390"/>
              <a:gd name="T2" fmla="*/ 347 w 375"/>
              <a:gd name="T3" fmla="*/ 245 h 390"/>
              <a:gd name="T4" fmla="*/ 338 w 375"/>
              <a:gd name="T5" fmla="*/ 233 h 390"/>
              <a:gd name="T6" fmla="*/ 320 w 375"/>
              <a:gd name="T7" fmla="*/ 198 h 390"/>
              <a:gd name="T8" fmla="*/ 300 w 375"/>
              <a:gd name="T9" fmla="*/ 181 h 390"/>
              <a:gd name="T10" fmla="*/ 260 w 375"/>
              <a:gd name="T11" fmla="*/ 140 h 390"/>
              <a:gd name="T12" fmla="*/ 236 w 375"/>
              <a:gd name="T13" fmla="*/ 121 h 390"/>
              <a:gd name="T14" fmla="*/ 236 w 375"/>
              <a:gd name="T15" fmla="*/ 102 h 390"/>
              <a:gd name="T16" fmla="*/ 232 w 375"/>
              <a:gd name="T17" fmla="*/ 94 h 390"/>
              <a:gd name="T18" fmla="*/ 217 w 375"/>
              <a:gd name="T19" fmla="*/ 94 h 390"/>
              <a:gd name="T20" fmla="*/ 196 w 375"/>
              <a:gd name="T21" fmla="*/ 88 h 390"/>
              <a:gd name="T22" fmla="*/ 172 w 375"/>
              <a:gd name="T23" fmla="*/ 68 h 390"/>
              <a:gd name="T24" fmla="*/ 143 w 375"/>
              <a:gd name="T25" fmla="*/ 43 h 390"/>
              <a:gd name="T26" fmla="*/ 120 w 375"/>
              <a:gd name="T27" fmla="*/ 20 h 390"/>
              <a:gd name="T28" fmla="*/ 114 w 375"/>
              <a:gd name="T29" fmla="*/ 4 h 390"/>
              <a:gd name="T30" fmla="*/ 93 w 375"/>
              <a:gd name="T31" fmla="*/ 3 h 390"/>
              <a:gd name="T32" fmla="*/ 78 w 375"/>
              <a:gd name="T33" fmla="*/ 11 h 390"/>
              <a:gd name="T34" fmla="*/ 64 w 375"/>
              <a:gd name="T35" fmla="*/ 12 h 390"/>
              <a:gd name="T36" fmla="*/ 41 w 375"/>
              <a:gd name="T37" fmla="*/ 8 h 390"/>
              <a:gd name="T38" fmla="*/ 11 w 375"/>
              <a:gd name="T39" fmla="*/ 0 h 390"/>
              <a:gd name="T40" fmla="*/ 0 w 375"/>
              <a:gd name="T41" fmla="*/ 6 h 390"/>
              <a:gd name="T42" fmla="*/ 6 w 375"/>
              <a:gd name="T43" fmla="*/ 16 h 390"/>
              <a:gd name="T44" fmla="*/ 27 w 375"/>
              <a:gd name="T45" fmla="*/ 33 h 390"/>
              <a:gd name="T46" fmla="*/ 45 w 375"/>
              <a:gd name="T47" fmla="*/ 49 h 390"/>
              <a:gd name="T48" fmla="*/ 50 w 375"/>
              <a:gd name="T49" fmla="*/ 65 h 390"/>
              <a:gd name="T50" fmla="*/ 57 w 375"/>
              <a:gd name="T51" fmla="*/ 80 h 390"/>
              <a:gd name="T52" fmla="*/ 68 w 375"/>
              <a:gd name="T53" fmla="*/ 102 h 390"/>
              <a:gd name="T54" fmla="*/ 62 w 375"/>
              <a:gd name="T55" fmla="*/ 135 h 390"/>
              <a:gd name="T56" fmla="*/ 69 w 375"/>
              <a:gd name="T57" fmla="*/ 155 h 390"/>
              <a:gd name="T58" fmla="*/ 69 w 375"/>
              <a:gd name="T59" fmla="*/ 173 h 390"/>
              <a:gd name="T60" fmla="*/ 86 w 375"/>
              <a:gd name="T61" fmla="*/ 193 h 390"/>
              <a:gd name="T62" fmla="*/ 98 w 375"/>
              <a:gd name="T63" fmla="*/ 210 h 390"/>
              <a:gd name="T64" fmla="*/ 110 w 375"/>
              <a:gd name="T65" fmla="*/ 218 h 390"/>
              <a:gd name="T66" fmla="*/ 126 w 375"/>
              <a:gd name="T67" fmla="*/ 237 h 390"/>
              <a:gd name="T68" fmla="*/ 159 w 375"/>
              <a:gd name="T69" fmla="*/ 263 h 390"/>
              <a:gd name="T70" fmla="*/ 201 w 375"/>
              <a:gd name="T71" fmla="*/ 293 h 390"/>
              <a:gd name="T72" fmla="*/ 222 w 375"/>
              <a:gd name="T73" fmla="*/ 317 h 390"/>
              <a:gd name="T74" fmla="*/ 227 w 375"/>
              <a:gd name="T75" fmla="*/ 334 h 390"/>
              <a:gd name="T76" fmla="*/ 239 w 375"/>
              <a:gd name="T77" fmla="*/ 347 h 390"/>
              <a:gd name="T78" fmla="*/ 269 w 375"/>
              <a:gd name="T79" fmla="*/ 358 h 390"/>
              <a:gd name="T80" fmla="*/ 284 w 375"/>
              <a:gd name="T81" fmla="*/ 369 h 390"/>
              <a:gd name="T82" fmla="*/ 277 w 375"/>
              <a:gd name="T83" fmla="*/ 380 h 390"/>
              <a:gd name="T84" fmla="*/ 276 w 375"/>
              <a:gd name="T85" fmla="*/ 390 h 390"/>
              <a:gd name="T86" fmla="*/ 294 w 375"/>
              <a:gd name="T87" fmla="*/ 387 h 390"/>
              <a:gd name="T88" fmla="*/ 318 w 375"/>
              <a:gd name="T89" fmla="*/ 373 h 390"/>
              <a:gd name="T90" fmla="*/ 326 w 375"/>
              <a:gd name="T91" fmla="*/ 361 h 390"/>
              <a:gd name="T92" fmla="*/ 314 w 375"/>
              <a:gd name="T93" fmla="*/ 359 h 390"/>
              <a:gd name="T94" fmla="*/ 300 w 375"/>
              <a:gd name="T95" fmla="*/ 359 h 390"/>
              <a:gd name="T96" fmla="*/ 288 w 375"/>
              <a:gd name="T97" fmla="*/ 333 h 390"/>
              <a:gd name="T98" fmla="*/ 293 w 375"/>
              <a:gd name="T99" fmla="*/ 308 h 390"/>
              <a:gd name="T100" fmla="*/ 312 w 375"/>
              <a:gd name="T101" fmla="*/ 285 h 390"/>
              <a:gd name="T102" fmla="*/ 334 w 375"/>
              <a:gd name="T103" fmla="*/ 267 h 390"/>
              <a:gd name="T104" fmla="*/ 356 w 375"/>
              <a:gd name="T105" fmla="*/ 271 h 390"/>
              <a:gd name="T106" fmla="*/ 364 w 375"/>
              <a:gd name="T107" fmla="*/ 292 h 390"/>
              <a:gd name="T108" fmla="*/ 375 w 375"/>
              <a:gd name="T109" fmla="*/ 288 h 390"/>
              <a:gd name="T110" fmla="*/ 374 w 375"/>
              <a:gd name="T111" fmla="*/ 267 h 390"/>
              <a:gd name="T112" fmla="*/ 367 w 375"/>
              <a:gd name="T113" fmla="*/ 25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390">
                <a:moveTo>
                  <a:pt x="367" y="252"/>
                </a:moveTo>
                <a:lnTo>
                  <a:pt x="347" y="245"/>
                </a:lnTo>
                <a:lnTo>
                  <a:pt x="338" y="233"/>
                </a:lnTo>
                <a:lnTo>
                  <a:pt x="320" y="198"/>
                </a:lnTo>
                <a:lnTo>
                  <a:pt x="300" y="181"/>
                </a:lnTo>
                <a:lnTo>
                  <a:pt x="260" y="140"/>
                </a:lnTo>
                <a:lnTo>
                  <a:pt x="236" y="121"/>
                </a:lnTo>
                <a:lnTo>
                  <a:pt x="236" y="102"/>
                </a:lnTo>
                <a:lnTo>
                  <a:pt x="232" y="94"/>
                </a:lnTo>
                <a:lnTo>
                  <a:pt x="217" y="94"/>
                </a:lnTo>
                <a:lnTo>
                  <a:pt x="196" y="88"/>
                </a:lnTo>
                <a:lnTo>
                  <a:pt x="172" y="68"/>
                </a:lnTo>
                <a:lnTo>
                  <a:pt x="143" y="43"/>
                </a:lnTo>
                <a:lnTo>
                  <a:pt x="120" y="20"/>
                </a:lnTo>
                <a:lnTo>
                  <a:pt x="114" y="4"/>
                </a:lnTo>
                <a:lnTo>
                  <a:pt x="93" y="3"/>
                </a:lnTo>
                <a:lnTo>
                  <a:pt x="78" y="11"/>
                </a:lnTo>
                <a:lnTo>
                  <a:pt x="64" y="12"/>
                </a:lnTo>
                <a:lnTo>
                  <a:pt x="41" y="8"/>
                </a:lnTo>
                <a:lnTo>
                  <a:pt x="11" y="0"/>
                </a:lnTo>
                <a:lnTo>
                  <a:pt x="0" y="6"/>
                </a:lnTo>
                <a:lnTo>
                  <a:pt x="6" y="16"/>
                </a:lnTo>
                <a:lnTo>
                  <a:pt x="27" y="33"/>
                </a:lnTo>
                <a:lnTo>
                  <a:pt x="45" y="49"/>
                </a:lnTo>
                <a:lnTo>
                  <a:pt x="50" y="65"/>
                </a:lnTo>
                <a:lnTo>
                  <a:pt x="57" y="80"/>
                </a:lnTo>
                <a:lnTo>
                  <a:pt x="68" y="102"/>
                </a:lnTo>
                <a:lnTo>
                  <a:pt x="62" y="135"/>
                </a:lnTo>
                <a:lnTo>
                  <a:pt x="69" y="155"/>
                </a:lnTo>
                <a:lnTo>
                  <a:pt x="69" y="173"/>
                </a:lnTo>
                <a:lnTo>
                  <a:pt x="86" y="193"/>
                </a:lnTo>
                <a:lnTo>
                  <a:pt x="98" y="210"/>
                </a:lnTo>
                <a:lnTo>
                  <a:pt x="110" y="218"/>
                </a:lnTo>
                <a:lnTo>
                  <a:pt x="126" y="237"/>
                </a:lnTo>
                <a:lnTo>
                  <a:pt x="159" y="263"/>
                </a:lnTo>
                <a:lnTo>
                  <a:pt x="201" y="293"/>
                </a:lnTo>
                <a:lnTo>
                  <a:pt x="222" y="317"/>
                </a:lnTo>
                <a:lnTo>
                  <a:pt x="227" y="334"/>
                </a:lnTo>
                <a:lnTo>
                  <a:pt x="239" y="347"/>
                </a:lnTo>
                <a:lnTo>
                  <a:pt x="269" y="358"/>
                </a:lnTo>
                <a:lnTo>
                  <a:pt x="284" y="369"/>
                </a:lnTo>
                <a:lnTo>
                  <a:pt x="277" y="380"/>
                </a:lnTo>
                <a:lnTo>
                  <a:pt x="276" y="390"/>
                </a:lnTo>
                <a:lnTo>
                  <a:pt x="294" y="387"/>
                </a:lnTo>
                <a:lnTo>
                  <a:pt x="318" y="373"/>
                </a:lnTo>
                <a:lnTo>
                  <a:pt x="326" y="361"/>
                </a:lnTo>
                <a:lnTo>
                  <a:pt x="314" y="359"/>
                </a:lnTo>
                <a:lnTo>
                  <a:pt x="300" y="359"/>
                </a:lnTo>
                <a:lnTo>
                  <a:pt x="288" y="333"/>
                </a:lnTo>
                <a:lnTo>
                  <a:pt x="293" y="308"/>
                </a:lnTo>
                <a:lnTo>
                  <a:pt x="312" y="285"/>
                </a:lnTo>
                <a:lnTo>
                  <a:pt x="334" y="267"/>
                </a:lnTo>
                <a:lnTo>
                  <a:pt x="356" y="271"/>
                </a:lnTo>
                <a:lnTo>
                  <a:pt x="364" y="292"/>
                </a:lnTo>
                <a:lnTo>
                  <a:pt x="375" y="288"/>
                </a:lnTo>
                <a:lnTo>
                  <a:pt x="374" y="267"/>
                </a:lnTo>
                <a:lnTo>
                  <a:pt x="367" y="25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5" name="Freeform 33"/>
          <p:cNvSpPr>
            <a:spLocks/>
          </p:cNvSpPr>
          <p:nvPr/>
        </p:nvSpPr>
        <p:spPr bwMode="auto">
          <a:xfrm>
            <a:off x="6517373" y="5353948"/>
            <a:ext cx="48955" cy="57469"/>
          </a:xfrm>
          <a:custGeom>
            <a:avLst/>
            <a:gdLst>
              <a:gd name="T0" fmla="*/ 21 w 94"/>
              <a:gd name="T1" fmla="*/ 62 h 107"/>
              <a:gd name="T2" fmla="*/ 3 w 94"/>
              <a:gd name="T3" fmla="*/ 80 h 107"/>
              <a:gd name="T4" fmla="*/ 0 w 94"/>
              <a:gd name="T5" fmla="*/ 94 h 107"/>
              <a:gd name="T6" fmla="*/ 6 w 94"/>
              <a:gd name="T7" fmla="*/ 107 h 107"/>
              <a:gd name="T8" fmla="*/ 27 w 94"/>
              <a:gd name="T9" fmla="*/ 90 h 107"/>
              <a:gd name="T10" fmla="*/ 50 w 94"/>
              <a:gd name="T11" fmla="*/ 72 h 107"/>
              <a:gd name="T12" fmla="*/ 72 w 94"/>
              <a:gd name="T13" fmla="*/ 51 h 107"/>
              <a:gd name="T14" fmla="*/ 83 w 94"/>
              <a:gd name="T15" fmla="*/ 42 h 107"/>
              <a:gd name="T16" fmla="*/ 94 w 94"/>
              <a:gd name="T17" fmla="*/ 33 h 107"/>
              <a:gd name="T18" fmla="*/ 85 w 94"/>
              <a:gd name="T19" fmla="*/ 29 h 107"/>
              <a:gd name="T20" fmla="*/ 81 w 94"/>
              <a:gd name="T21" fmla="*/ 14 h 107"/>
              <a:gd name="T22" fmla="*/ 70 w 94"/>
              <a:gd name="T23" fmla="*/ 0 h 107"/>
              <a:gd name="T24" fmla="*/ 57 w 94"/>
              <a:gd name="T25" fmla="*/ 5 h 107"/>
              <a:gd name="T26" fmla="*/ 44 w 94"/>
              <a:gd name="T27" fmla="*/ 22 h 107"/>
              <a:gd name="T28" fmla="*/ 48 w 94"/>
              <a:gd name="T29" fmla="*/ 34 h 107"/>
              <a:gd name="T30" fmla="*/ 46 w 94"/>
              <a:gd name="T31" fmla="*/ 42 h 107"/>
              <a:gd name="T32" fmla="*/ 21 w 94"/>
              <a:gd name="T33"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107">
                <a:moveTo>
                  <a:pt x="21" y="62"/>
                </a:moveTo>
                <a:lnTo>
                  <a:pt x="3" y="80"/>
                </a:lnTo>
                <a:lnTo>
                  <a:pt x="0" y="94"/>
                </a:lnTo>
                <a:lnTo>
                  <a:pt x="6" y="107"/>
                </a:lnTo>
                <a:lnTo>
                  <a:pt x="27" y="90"/>
                </a:lnTo>
                <a:lnTo>
                  <a:pt x="50" y="72"/>
                </a:lnTo>
                <a:lnTo>
                  <a:pt x="72" y="51"/>
                </a:lnTo>
                <a:lnTo>
                  <a:pt x="83" y="42"/>
                </a:lnTo>
                <a:lnTo>
                  <a:pt x="94" y="33"/>
                </a:lnTo>
                <a:lnTo>
                  <a:pt x="85" y="29"/>
                </a:lnTo>
                <a:lnTo>
                  <a:pt x="81" y="14"/>
                </a:lnTo>
                <a:lnTo>
                  <a:pt x="70" y="0"/>
                </a:lnTo>
                <a:lnTo>
                  <a:pt x="57" y="5"/>
                </a:lnTo>
                <a:lnTo>
                  <a:pt x="44" y="22"/>
                </a:lnTo>
                <a:lnTo>
                  <a:pt x="48" y="34"/>
                </a:lnTo>
                <a:lnTo>
                  <a:pt x="46" y="42"/>
                </a:lnTo>
                <a:lnTo>
                  <a:pt x="21" y="6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 name="Freeform 34"/>
          <p:cNvSpPr>
            <a:spLocks/>
          </p:cNvSpPr>
          <p:nvPr/>
        </p:nvSpPr>
        <p:spPr bwMode="auto">
          <a:xfrm>
            <a:off x="6628053" y="5460372"/>
            <a:ext cx="27671" cy="29799"/>
          </a:xfrm>
          <a:custGeom>
            <a:avLst/>
            <a:gdLst>
              <a:gd name="T0" fmla="*/ 48 w 53"/>
              <a:gd name="T1" fmla="*/ 4 h 56"/>
              <a:gd name="T2" fmla="*/ 37 w 53"/>
              <a:gd name="T3" fmla="*/ 0 h 56"/>
              <a:gd name="T4" fmla="*/ 25 w 53"/>
              <a:gd name="T5" fmla="*/ 9 h 56"/>
              <a:gd name="T6" fmla="*/ 9 w 53"/>
              <a:gd name="T7" fmla="*/ 25 h 56"/>
              <a:gd name="T8" fmla="*/ 0 w 53"/>
              <a:gd name="T9" fmla="*/ 41 h 56"/>
              <a:gd name="T10" fmla="*/ 0 w 53"/>
              <a:gd name="T11" fmla="*/ 48 h 56"/>
              <a:gd name="T12" fmla="*/ 8 w 53"/>
              <a:gd name="T13" fmla="*/ 56 h 56"/>
              <a:gd name="T14" fmla="*/ 21 w 53"/>
              <a:gd name="T15" fmla="*/ 53 h 56"/>
              <a:gd name="T16" fmla="*/ 34 w 53"/>
              <a:gd name="T17" fmla="*/ 44 h 56"/>
              <a:gd name="T18" fmla="*/ 45 w 53"/>
              <a:gd name="T19" fmla="*/ 32 h 56"/>
              <a:gd name="T20" fmla="*/ 53 w 53"/>
              <a:gd name="T21" fmla="*/ 23 h 56"/>
              <a:gd name="T22" fmla="*/ 50 w 53"/>
              <a:gd name="T23" fmla="*/ 11 h 56"/>
              <a:gd name="T24" fmla="*/ 48 w 53"/>
              <a:gd name="T25"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56">
                <a:moveTo>
                  <a:pt x="48" y="4"/>
                </a:moveTo>
                <a:lnTo>
                  <a:pt x="37" y="0"/>
                </a:lnTo>
                <a:lnTo>
                  <a:pt x="25" y="9"/>
                </a:lnTo>
                <a:lnTo>
                  <a:pt x="9" y="25"/>
                </a:lnTo>
                <a:lnTo>
                  <a:pt x="0" y="41"/>
                </a:lnTo>
                <a:lnTo>
                  <a:pt x="0" y="48"/>
                </a:lnTo>
                <a:lnTo>
                  <a:pt x="8" y="56"/>
                </a:lnTo>
                <a:lnTo>
                  <a:pt x="21" y="53"/>
                </a:lnTo>
                <a:lnTo>
                  <a:pt x="34" y="44"/>
                </a:lnTo>
                <a:lnTo>
                  <a:pt x="45" y="32"/>
                </a:lnTo>
                <a:lnTo>
                  <a:pt x="53" y="23"/>
                </a:lnTo>
                <a:lnTo>
                  <a:pt x="50" y="11"/>
                </a:lnTo>
                <a:lnTo>
                  <a:pt x="48" y="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7" name="Freeform 35"/>
          <p:cNvSpPr>
            <a:spLocks/>
          </p:cNvSpPr>
          <p:nvPr/>
        </p:nvSpPr>
        <p:spPr bwMode="auto">
          <a:xfrm>
            <a:off x="15508022" y="2523086"/>
            <a:ext cx="1343064" cy="1296238"/>
          </a:xfrm>
          <a:custGeom>
            <a:avLst/>
            <a:gdLst>
              <a:gd name="T0" fmla="*/ 2315 w 2523"/>
              <a:gd name="T1" fmla="*/ 574 h 2437"/>
              <a:gd name="T2" fmla="*/ 2107 w 2523"/>
              <a:gd name="T3" fmla="*/ 392 h 2437"/>
              <a:gd name="T4" fmla="*/ 1845 w 2523"/>
              <a:gd name="T5" fmla="*/ 205 h 2437"/>
              <a:gd name="T6" fmla="*/ 1531 w 2523"/>
              <a:gd name="T7" fmla="*/ 91 h 2437"/>
              <a:gd name="T8" fmla="*/ 1259 w 2523"/>
              <a:gd name="T9" fmla="*/ 0 h 2437"/>
              <a:gd name="T10" fmla="*/ 1011 w 2523"/>
              <a:gd name="T11" fmla="*/ 149 h 2437"/>
              <a:gd name="T12" fmla="*/ 723 w 2523"/>
              <a:gd name="T13" fmla="*/ 44 h 2437"/>
              <a:gd name="T14" fmla="*/ 550 w 2523"/>
              <a:gd name="T15" fmla="*/ 194 h 2437"/>
              <a:gd name="T16" fmla="*/ 319 w 2523"/>
              <a:gd name="T17" fmla="*/ 295 h 2437"/>
              <a:gd name="T18" fmla="*/ 63 w 2523"/>
              <a:gd name="T19" fmla="*/ 270 h 2437"/>
              <a:gd name="T20" fmla="*/ 36 w 2523"/>
              <a:gd name="T21" fmla="*/ 521 h 2437"/>
              <a:gd name="T22" fmla="*/ 110 w 2523"/>
              <a:gd name="T23" fmla="*/ 798 h 2437"/>
              <a:gd name="T24" fmla="*/ 32 w 2523"/>
              <a:gd name="T25" fmla="*/ 1109 h 2437"/>
              <a:gd name="T26" fmla="*/ 288 w 2523"/>
              <a:gd name="T27" fmla="*/ 1276 h 2437"/>
              <a:gd name="T28" fmla="*/ 454 w 2523"/>
              <a:gd name="T29" fmla="*/ 1565 h 2437"/>
              <a:gd name="T30" fmla="*/ 665 w 2523"/>
              <a:gd name="T31" fmla="*/ 1612 h 2437"/>
              <a:gd name="T32" fmla="*/ 830 w 2523"/>
              <a:gd name="T33" fmla="*/ 1657 h 2437"/>
              <a:gd name="T34" fmla="*/ 918 w 2523"/>
              <a:gd name="T35" fmla="*/ 1596 h 2437"/>
              <a:gd name="T36" fmla="*/ 1023 w 2523"/>
              <a:gd name="T37" fmla="*/ 1549 h 2437"/>
              <a:gd name="T38" fmla="*/ 1196 w 2523"/>
              <a:gd name="T39" fmla="*/ 1505 h 2437"/>
              <a:gd name="T40" fmla="*/ 1394 w 2523"/>
              <a:gd name="T41" fmla="*/ 1484 h 2437"/>
              <a:gd name="T42" fmla="*/ 1322 w 2523"/>
              <a:gd name="T43" fmla="*/ 1550 h 2437"/>
              <a:gd name="T44" fmla="*/ 1108 w 2523"/>
              <a:gd name="T45" fmla="*/ 1537 h 2437"/>
              <a:gd name="T46" fmla="*/ 988 w 2523"/>
              <a:gd name="T47" fmla="*/ 1600 h 2437"/>
              <a:gd name="T48" fmla="*/ 874 w 2523"/>
              <a:gd name="T49" fmla="*/ 1674 h 2437"/>
              <a:gd name="T50" fmla="*/ 736 w 2523"/>
              <a:gd name="T51" fmla="*/ 1666 h 2437"/>
              <a:gd name="T52" fmla="*/ 574 w 2523"/>
              <a:gd name="T53" fmla="*/ 1618 h 2437"/>
              <a:gd name="T54" fmla="*/ 627 w 2523"/>
              <a:gd name="T55" fmla="*/ 1769 h 2437"/>
              <a:gd name="T56" fmla="*/ 767 w 2523"/>
              <a:gd name="T57" fmla="*/ 1954 h 2437"/>
              <a:gd name="T58" fmla="*/ 903 w 2523"/>
              <a:gd name="T59" fmla="*/ 2161 h 2437"/>
              <a:gd name="T60" fmla="*/ 981 w 2523"/>
              <a:gd name="T61" fmla="*/ 2423 h 2437"/>
              <a:gd name="T62" fmla="*/ 1167 w 2523"/>
              <a:gd name="T63" fmla="*/ 2390 h 2437"/>
              <a:gd name="T64" fmla="*/ 1541 w 2523"/>
              <a:gd name="T65" fmla="*/ 2227 h 2437"/>
              <a:gd name="T66" fmla="*/ 1903 w 2523"/>
              <a:gd name="T67" fmla="*/ 2077 h 2437"/>
              <a:gd name="T68" fmla="*/ 2266 w 2523"/>
              <a:gd name="T69" fmla="*/ 1781 h 2437"/>
              <a:gd name="T70" fmla="*/ 2325 w 2523"/>
              <a:gd name="T71" fmla="*/ 1565 h 2437"/>
              <a:gd name="T72" fmla="*/ 2363 w 2523"/>
              <a:gd name="T73" fmla="*/ 1424 h 2437"/>
              <a:gd name="T74" fmla="*/ 2413 w 2523"/>
              <a:gd name="T75" fmla="*/ 1207 h 2437"/>
              <a:gd name="T76" fmla="*/ 2408 w 2523"/>
              <a:gd name="T77" fmla="*/ 1088 h 2437"/>
              <a:gd name="T78" fmla="*/ 2250 w 2523"/>
              <a:gd name="T79" fmla="*/ 1141 h 2437"/>
              <a:gd name="T80" fmla="*/ 2117 w 2523"/>
              <a:gd name="T81" fmla="*/ 1187 h 2437"/>
              <a:gd name="T82" fmla="*/ 2000 w 2523"/>
              <a:gd name="T83" fmla="*/ 1255 h 2437"/>
              <a:gd name="T84" fmla="*/ 1870 w 2523"/>
              <a:gd name="T85" fmla="*/ 1339 h 2437"/>
              <a:gd name="T86" fmla="*/ 1733 w 2523"/>
              <a:gd name="T87" fmla="*/ 1381 h 2437"/>
              <a:gd name="T88" fmla="*/ 1594 w 2523"/>
              <a:gd name="T89" fmla="*/ 1395 h 2437"/>
              <a:gd name="T90" fmla="*/ 1762 w 2523"/>
              <a:gd name="T91" fmla="*/ 1342 h 2437"/>
              <a:gd name="T92" fmla="*/ 1899 w 2523"/>
              <a:gd name="T93" fmla="*/ 1248 h 2437"/>
              <a:gd name="T94" fmla="*/ 2015 w 2523"/>
              <a:gd name="T95" fmla="*/ 1198 h 2437"/>
              <a:gd name="T96" fmla="*/ 2131 w 2523"/>
              <a:gd name="T97" fmla="*/ 1145 h 2437"/>
              <a:gd name="T98" fmla="*/ 2293 w 2523"/>
              <a:gd name="T99" fmla="*/ 1100 h 2437"/>
              <a:gd name="T100" fmla="*/ 2412 w 2523"/>
              <a:gd name="T101" fmla="*/ 1049 h 2437"/>
              <a:gd name="T102" fmla="*/ 2446 w 2523"/>
              <a:gd name="T103" fmla="*/ 776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23" h="2437">
                <a:moveTo>
                  <a:pt x="2446" y="776"/>
                </a:moveTo>
                <a:lnTo>
                  <a:pt x="2395" y="706"/>
                </a:lnTo>
                <a:lnTo>
                  <a:pt x="2395" y="674"/>
                </a:lnTo>
                <a:lnTo>
                  <a:pt x="2350" y="629"/>
                </a:lnTo>
                <a:lnTo>
                  <a:pt x="2315" y="574"/>
                </a:lnTo>
                <a:lnTo>
                  <a:pt x="2293" y="551"/>
                </a:lnTo>
                <a:lnTo>
                  <a:pt x="2222" y="488"/>
                </a:lnTo>
                <a:lnTo>
                  <a:pt x="2197" y="488"/>
                </a:lnTo>
                <a:lnTo>
                  <a:pt x="2152" y="443"/>
                </a:lnTo>
                <a:lnTo>
                  <a:pt x="2107" y="392"/>
                </a:lnTo>
                <a:lnTo>
                  <a:pt x="2018" y="315"/>
                </a:lnTo>
                <a:lnTo>
                  <a:pt x="1991" y="308"/>
                </a:lnTo>
                <a:lnTo>
                  <a:pt x="1953" y="270"/>
                </a:lnTo>
                <a:lnTo>
                  <a:pt x="1908" y="238"/>
                </a:lnTo>
                <a:lnTo>
                  <a:pt x="1845" y="205"/>
                </a:lnTo>
                <a:lnTo>
                  <a:pt x="1812" y="205"/>
                </a:lnTo>
                <a:lnTo>
                  <a:pt x="1774" y="194"/>
                </a:lnTo>
                <a:lnTo>
                  <a:pt x="1710" y="174"/>
                </a:lnTo>
                <a:lnTo>
                  <a:pt x="1594" y="129"/>
                </a:lnTo>
                <a:lnTo>
                  <a:pt x="1531" y="91"/>
                </a:lnTo>
                <a:lnTo>
                  <a:pt x="1453" y="46"/>
                </a:lnTo>
                <a:lnTo>
                  <a:pt x="1415" y="46"/>
                </a:lnTo>
                <a:lnTo>
                  <a:pt x="1370" y="46"/>
                </a:lnTo>
                <a:lnTo>
                  <a:pt x="1296" y="2"/>
                </a:lnTo>
                <a:lnTo>
                  <a:pt x="1259" y="0"/>
                </a:lnTo>
                <a:lnTo>
                  <a:pt x="1177" y="26"/>
                </a:lnTo>
                <a:lnTo>
                  <a:pt x="1165" y="91"/>
                </a:lnTo>
                <a:lnTo>
                  <a:pt x="1145" y="109"/>
                </a:lnTo>
                <a:lnTo>
                  <a:pt x="1031" y="149"/>
                </a:lnTo>
                <a:lnTo>
                  <a:pt x="1011" y="149"/>
                </a:lnTo>
                <a:lnTo>
                  <a:pt x="948" y="142"/>
                </a:lnTo>
                <a:lnTo>
                  <a:pt x="904" y="99"/>
                </a:lnTo>
                <a:lnTo>
                  <a:pt x="768" y="104"/>
                </a:lnTo>
                <a:lnTo>
                  <a:pt x="731" y="56"/>
                </a:lnTo>
                <a:lnTo>
                  <a:pt x="723" y="44"/>
                </a:lnTo>
                <a:lnTo>
                  <a:pt x="633" y="6"/>
                </a:lnTo>
                <a:lnTo>
                  <a:pt x="620" y="39"/>
                </a:lnTo>
                <a:lnTo>
                  <a:pt x="636" y="103"/>
                </a:lnTo>
                <a:lnTo>
                  <a:pt x="608" y="142"/>
                </a:lnTo>
                <a:lnTo>
                  <a:pt x="550" y="194"/>
                </a:lnTo>
                <a:lnTo>
                  <a:pt x="474" y="257"/>
                </a:lnTo>
                <a:lnTo>
                  <a:pt x="447" y="295"/>
                </a:lnTo>
                <a:lnTo>
                  <a:pt x="395" y="310"/>
                </a:lnTo>
                <a:lnTo>
                  <a:pt x="351" y="322"/>
                </a:lnTo>
                <a:lnTo>
                  <a:pt x="319" y="295"/>
                </a:lnTo>
                <a:lnTo>
                  <a:pt x="195" y="320"/>
                </a:lnTo>
                <a:lnTo>
                  <a:pt x="165" y="315"/>
                </a:lnTo>
                <a:lnTo>
                  <a:pt x="128" y="318"/>
                </a:lnTo>
                <a:lnTo>
                  <a:pt x="115" y="277"/>
                </a:lnTo>
                <a:lnTo>
                  <a:pt x="63" y="270"/>
                </a:lnTo>
                <a:lnTo>
                  <a:pt x="4" y="333"/>
                </a:lnTo>
                <a:lnTo>
                  <a:pt x="0" y="368"/>
                </a:lnTo>
                <a:lnTo>
                  <a:pt x="12" y="398"/>
                </a:lnTo>
                <a:lnTo>
                  <a:pt x="19" y="450"/>
                </a:lnTo>
                <a:lnTo>
                  <a:pt x="36" y="521"/>
                </a:lnTo>
                <a:lnTo>
                  <a:pt x="57" y="584"/>
                </a:lnTo>
                <a:lnTo>
                  <a:pt x="95" y="681"/>
                </a:lnTo>
                <a:lnTo>
                  <a:pt x="133" y="737"/>
                </a:lnTo>
                <a:lnTo>
                  <a:pt x="135" y="783"/>
                </a:lnTo>
                <a:lnTo>
                  <a:pt x="110" y="798"/>
                </a:lnTo>
                <a:lnTo>
                  <a:pt x="102" y="860"/>
                </a:lnTo>
                <a:lnTo>
                  <a:pt x="57" y="917"/>
                </a:lnTo>
                <a:lnTo>
                  <a:pt x="12" y="995"/>
                </a:lnTo>
                <a:lnTo>
                  <a:pt x="0" y="1057"/>
                </a:lnTo>
                <a:lnTo>
                  <a:pt x="32" y="1109"/>
                </a:lnTo>
                <a:lnTo>
                  <a:pt x="37" y="1129"/>
                </a:lnTo>
                <a:lnTo>
                  <a:pt x="82" y="1168"/>
                </a:lnTo>
                <a:lnTo>
                  <a:pt x="166" y="1226"/>
                </a:lnTo>
                <a:lnTo>
                  <a:pt x="238" y="1261"/>
                </a:lnTo>
                <a:lnTo>
                  <a:pt x="288" y="1276"/>
                </a:lnTo>
                <a:lnTo>
                  <a:pt x="301" y="1302"/>
                </a:lnTo>
                <a:lnTo>
                  <a:pt x="333" y="1334"/>
                </a:lnTo>
                <a:lnTo>
                  <a:pt x="396" y="1379"/>
                </a:lnTo>
                <a:lnTo>
                  <a:pt x="422" y="1455"/>
                </a:lnTo>
                <a:lnTo>
                  <a:pt x="454" y="1565"/>
                </a:lnTo>
                <a:lnTo>
                  <a:pt x="525" y="1578"/>
                </a:lnTo>
                <a:lnTo>
                  <a:pt x="574" y="1579"/>
                </a:lnTo>
                <a:lnTo>
                  <a:pt x="610" y="1594"/>
                </a:lnTo>
                <a:lnTo>
                  <a:pt x="633" y="1607"/>
                </a:lnTo>
                <a:lnTo>
                  <a:pt x="665" y="1612"/>
                </a:lnTo>
                <a:lnTo>
                  <a:pt x="701" y="1618"/>
                </a:lnTo>
                <a:lnTo>
                  <a:pt x="736" y="1628"/>
                </a:lnTo>
                <a:lnTo>
                  <a:pt x="760" y="1624"/>
                </a:lnTo>
                <a:lnTo>
                  <a:pt x="785" y="1649"/>
                </a:lnTo>
                <a:lnTo>
                  <a:pt x="830" y="1657"/>
                </a:lnTo>
                <a:lnTo>
                  <a:pt x="855" y="1649"/>
                </a:lnTo>
                <a:lnTo>
                  <a:pt x="870" y="1632"/>
                </a:lnTo>
                <a:lnTo>
                  <a:pt x="887" y="1628"/>
                </a:lnTo>
                <a:lnTo>
                  <a:pt x="912" y="1604"/>
                </a:lnTo>
                <a:lnTo>
                  <a:pt x="918" y="1596"/>
                </a:lnTo>
                <a:lnTo>
                  <a:pt x="936" y="1586"/>
                </a:lnTo>
                <a:lnTo>
                  <a:pt x="967" y="1565"/>
                </a:lnTo>
                <a:lnTo>
                  <a:pt x="988" y="1562"/>
                </a:lnTo>
                <a:lnTo>
                  <a:pt x="1010" y="1552"/>
                </a:lnTo>
                <a:lnTo>
                  <a:pt x="1023" y="1549"/>
                </a:lnTo>
                <a:lnTo>
                  <a:pt x="1056" y="1541"/>
                </a:lnTo>
                <a:lnTo>
                  <a:pt x="1073" y="1520"/>
                </a:lnTo>
                <a:lnTo>
                  <a:pt x="1108" y="1499"/>
                </a:lnTo>
                <a:lnTo>
                  <a:pt x="1151" y="1499"/>
                </a:lnTo>
                <a:lnTo>
                  <a:pt x="1196" y="1505"/>
                </a:lnTo>
                <a:lnTo>
                  <a:pt x="1238" y="1523"/>
                </a:lnTo>
                <a:lnTo>
                  <a:pt x="1277" y="1523"/>
                </a:lnTo>
                <a:lnTo>
                  <a:pt x="1322" y="1512"/>
                </a:lnTo>
                <a:lnTo>
                  <a:pt x="1362" y="1501"/>
                </a:lnTo>
                <a:lnTo>
                  <a:pt x="1394" y="1484"/>
                </a:lnTo>
                <a:lnTo>
                  <a:pt x="1411" y="1486"/>
                </a:lnTo>
                <a:lnTo>
                  <a:pt x="1407" y="1505"/>
                </a:lnTo>
                <a:lnTo>
                  <a:pt x="1394" y="1523"/>
                </a:lnTo>
                <a:lnTo>
                  <a:pt x="1362" y="1540"/>
                </a:lnTo>
                <a:lnTo>
                  <a:pt x="1322" y="1550"/>
                </a:lnTo>
                <a:lnTo>
                  <a:pt x="1277" y="1561"/>
                </a:lnTo>
                <a:lnTo>
                  <a:pt x="1238" y="1561"/>
                </a:lnTo>
                <a:lnTo>
                  <a:pt x="1196" y="1544"/>
                </a:lnTo>
                <a:lnTo>
                  <a:pt x="1151" y="1545"/>
                </a:lnTo>
                <a:lnTo>
                  <a:pt x="1108" y="1537"/>
                </a:lnTo>
                <a:lnTo>
                  <a:pt x="1073" y="1558"/>
                </a:lnTo>
                <a:lnTo>
                  <a:pt x="1056" y="1579"/>
                </a:lnTo>
                <a:lnTo>
                  <a:pt x="1020" y="1596"/>
                </a:lnTo>
                <a:lnTo>
                  <a:pt x="1010" y="1590"/>
                </a:lnTo>
                <a:lnTo>
                  <a:pt x="988" y="1600"/>
                </a:lnTo>
                <a:lnTo>
                  <a:pt x="967" y="1603"/>
                </a:lnTo>
                <a:lnTo>
                  <a:pt x="936" y="1624"/>
                </a:lnTo>
                <a:lnTo>
                  <a:pt x="918" y="1635"/>
                </a:lnTo>
                <a:lnTo>
                  <a:pt x="887" y="1666"/>
                </a:lnTo>
                <a:lnTo>
                  <a:pt x="874" y="1674"/>
                </a:lnTo>
                <a:lnTo>
                  <a:pt x="855" y="1687"/>
                </a:lnTo>
                <a:lnTo>
                  <a:pt x="830" y="1695"/>
                </a:lnTo>
                <a:lnTo>
                  <a:pt x="785" y="1687"/>
                </a:lnTo>
                <a:lnTo>
                  <a:pt x="759" y="1668"/>
                </a:lnTo>
                <a:lnTo>
                  <a:pt x="736" y="1666"/>
                </a:lnTo>
                <a:lnTo>
                  <a:pt x="701" y="1656"/>
                </a:lnTo>
                <a:lnTo>
                  <a:pt x="663" y="1656"/>
                </a:lnTo>
                <a:lnTo>
                  <a:pt x="633" y="1645"/>
                </a:lnTo>
                <a:lnTo>
                  <a:pt x="610" y="1632"/>
                </a:lnTo>
                <a:lnTo>
                  <a:pt x="574" y="1618"/>
                </a:lnTo>
                <a:lnTo>
                  <a:pt x="505" y="1616"/>
                </a:lnTo>
                <a:lnTo>
                  <a:pt x="550" y="1654"/>
                </a:lnTo>
                <a:lnTo>
                  <a:pt x="562" y="1681"/>
                </a:lnTo>
                <a:lnTo>
                  <a:pt x="589" y="1719"/>
                </a:lnTo>
                <a:lnTo>
                  <a:pt x="627" y="1769"/>
                </a:lnTo>
                <a:lnTo>
                  <a:pt x="669" y="1817"/>
                </a:lnTo>
                <a:lnTo>
                  <a:pt x="699" y="1876"/>
                </a:lnTo>
                <a:lnTo>
                  <a:pt x="730" y="1899"/>
                </a:lnTo>
                <a:lnTo>
                  <a:pt x="744" y="1920"/>
                </a:lnTo>
                <a:lnTo>
                  <a:pt x="767" y="1954"/>
                </a:lnTo>
                <a:lnTo>
                  <a:pt x="797" y="2006"/>
                </a:lnTo>
                <a:lnTo>
                  <a:pt x="845" y="2072"/>
                </a:lnTo>
                <a:lnTo>
                  <a:pt x="878" y="2078"/>
                </a:lnTo>
                <a:lnTo>
                  <a:pt x="896" y="2123"/>
                </a:lnTo>
                <a:lnTo>
                  <a:pt x="903" y="2161"/>
                </a:lnTo>
                <a:lnTo>
                  <a:pt x="941" y="2180"/>
                </a:lnTo>
                <a:lnTo>
                  <a:pt x="948" y="2206"/>
                </a:lnTo>
                <a:lnTo>
                  <a:pt x="946" y="2233"/>
                </a:lnTo>
                <a:lnTo>
                  <a:pt x="940" y="2396"/>
                </a:lnTo>
                <a:lnTo>
                  <a:pt x="981" y="2423"/>
                </a:lnTo>
                <a:lnTo>
                  <a:pt x="1006" y="2421"/>
                </a:lnTo>
                <a:lnTo>
                  <a:pt x="1040" y="2437"/>
                </a:lnTo>
                <a:lnTo>
                  <a:pt x="1074" y="2433"/>
                </a:lnTo>
                <a:lnTo>
                  <a:pt x="1119" y="2415"/>
                </a:lnTo>
                <a:lnTo>
                  <a:pt x="1167" y="2390"/>
                </a:lnTo>
                <a:lnTo>
                  <a:pt x="1213" y="2362"/>
                </a:lnTo>
                <a:lnTo>
                  <a:pt x="1256" y="2339"/>
                </a:lnTo>
                <a:lnTo>
                  <a:pt x="1306" y="2324"/>
                </a:lnTo>
                <a:lnTo>
                  <a:pt x="1370" y="2305"/>
                </a:lnTo>
                <a:lnTo>
                  <a:pt x="1541" y="2227"/>
                </a:lnTo>
                <a:lnTo>
                  <a:pt x="1655" y="2193"/>
                </a:lnTo>
                <a:lnTo>
                  <a:pt x="1739" y="2148"/>
                </a:lnTo>
                <a:lnTo>
                  <a:pt x="1799" y="2120"/>
                </a:lnTo>
                <a:lnTo>
                  <a:pt x="1846" y="2098"/>
                </a:lnTo>
                <a:lnTo>
                  <a:pt x="1903" y="2077"/>
                </a:lnTo>
                <a:lnTo>
                  <a:pt x="1981" y="2045"/>
                </a:lnTo>
                <a:lnTo>
                  <a:pt x="2069" y="2011"/>
                </a:lnTo>
                <a:lnTo>
                  <a:pt x="2241" y="1932"/>
                </a:lnTo>
                <a:lnTo>
                  <a:pt x="2249" y="1903"/>
                </a:lnTo>
                <a:lnTo>
                  <a:pt x="2266" y="1781"/>
                </a:lnTo>
                <a:lnTo>
                  <a:pt x="2280" y="1718"/>
                </a:lnTo>
                <a:lnTo>
                  <a:pt x="2280" y="1668"/>
                </a:lnTo>
                <a:lnTo>
                  <a:pt x="2325" y="1635"/>
                </a:lnTo>
                <a:lnTo>
                  <a:pt x="2312" y="1578"/>
                </a:lnTo>
                <a:lnTo>
                  <a:pt x="2325" y="1565"/>
                </a:lnTo>
                <a:lnTo>
                  <a:pt x="2325" y="1552"/>
                </a:lnTo>
                <a:lnTo>
                  <a:pt x="2330" y="1511"/>
                </a:lnTo>
                <a:lnTo>
                  <a:pt x="2344" y="1468"/>
                </a:lnTo>
                <a:lnTo>
                  <a:pt x="2345" y="1433"/>
                </a:lnTo>
                <a:lnTo>
                  <a:pt x="2363" y="1424"/>
                </a:lnTo>
                <a:lnTo>
                  <a:pt x="2377" y="1379"/>
                </a:lnTo>
                <a:lnTo>
                  <a:pt x="2367" y="1348"/>
                </a:lnTo>
                <a:lnTo>
                  <a:pt x="2387" y="1317"/>
                </a:lnTo>
                <a:lnTo>
                  <a:pt x="2388" y="1278"/>
                </a:lnTo>
                <a:lnTo>
                  <a:pt x="2413" y="1207"/>
                </a:lnTo>
                <a:lnTo>
                  <a:pt x="2408" y="1174"/>
                </a:lnTo>
                <a:lnTo>
                  <a:pt x="2433" y="1154"/>
                </a:lnTo>
                <a:lnTo>
                  <a:pt x="2423" y="1117"/>
                </a:lnTo>
                <a:lnTo>
                  <a:pt x="2413" y="1090"/>
                </a:lnTo>
                <a:lnTo>
                  <a:pt x="2408" y="1088"/>
                </a:lnTo>
                <a:lnTo>
                  <a:pt x="2391" y="1099"/>
                </a:lnTo>
                <a:lnTo>
                  <a:pt x="2373" y="1117"/>
                </a:lnTo>
                <a:lnTo>
                  <a:pt x="2334" y="1135"/>
                </a:lnTo>
                <a:lnTo>
                  <a:pt x="2303" y="1138"/>
                </a:lnTo>
                <a:lnTo>
                  <a:pt x="2250" y="1141"/>
                </a:lnTo>
                <a:lnTo>
                  <a:pt x="2222" y="1145"/>
                </a:lnTo>
                <a:lnTo>
                  <a:pt x="2190" y="1166"/>
                </a:lnTo>
                <a:lnTo>
                  <a:pt x="2161" y="1177"/>
                </a:lnTo>
                <a:lnTo>
                  <a:pt x="2140" y="1183"/>
                </a:lnTo>
                <a:lnTo>
                  <a:pt x="2117" y="1187"/>
                </a:lnTo>
                <a:lnTo>
                  <a:pt x="2095" y="1198"/>
                </a:lnTo>
                <a:lnTo>
                  <a:pt x="2064" y="1204"/>
                </a:lnTo>
                <a:lnTo>
                  <a:pt x="2049" y="1230"/>
                </a:lnTo>
                <a:lnTo>
                  <a:pt x="2026" y="1236"/>
                </a:lnTo>
                <a:lnTo>
                  <a:pt x="2000" y="1255"/>
                </a:lnTo>
                <a:lnTo>
                  <a:pt x="1983" y="1255"/>
                </a:lnTo>
                <a:lnTo>
                  <a:pt x="1958" y="1272"/>
                </a:lnTo>
                <a:lnTo>
                  <a:pt x="1923" y="1268"/>
                </a:lnTo>
                <a:lnTo>
                  <a:pt x="1909" y="1286"/>
                </a:lnTo>
                <a:lnTo>
                  <a:pt x="1870" y="1339"/>
                </a:lnTo>
                <a:lnTo>
                  <a:pt x="1853" y="1356"/>
                </a:lnTo>
                <a:lnTo>
                  <a:pt x="1817" y="1367"/>
                </a:lnTo>
                <a:lnTo>
                  <a:pt x="1779" y="1371"/>
                </a:lnTo>
                <a:lnTo>
                  <a:pt x="1772" y="1381"/>
                </a:lnTo>
                <a:lnTo>
                  <a:pt x="1733" y="1381"/>
                </a:lnTo>
                <a:lnTo>
                  <a:pt x="1663" y="1388"/>
                </a:lnTo>
                <a:lnTo>
                  <a:pt x="1631" y="1395"/>
                </a:lnTo>
                <a:lnTo>
                  <a:pt x="1603" y="1413"/>
                </a:lnTo>
                <a:lnTo>
                  <a:pt x="1595" y="1400"/>
                </a:lnTo>
                <a:lnTo>
                  <a:pt x="1594" y="1395"/>
                </a:lnTo>
                <a:lnTo>
                  <a:pt x="1594" y="1373"/>
                </a:lnTo>
                <a:lnTo>
                  <a:pt x="1622" y="1356"/>
                </a:lnTo>
                <a:lnTo>
                  <a:pt x="1653" y="1350"/>
                </a:lnTo>
                <a:lnTo>
                  <a:pt x="1723" y="1342"/>
                </a:lnTo>
                <a:lnTo>
                  <a:pt x="1762" y="1342"/>
                </a:lnTo>
                <a:lnTo>
                  <a:pt x="1770" y="1331"/>
                </a:lnTo>
                <a:lnTo>
                  <a:pt x="1808" y="1329"/>
                </a:lnTo>
                <a:lnTo>
                  <a:pt x="1843" y="1318"/>
                </a:lnTo>
                <a:lnTo>
                  <a:pt x="1861" y="1301"/>
                </a:lnTo>
                <a:lnTo>
                  <a:pt x="1899" y="1248"/>
                </a:lnTo>
                <a:lnTo>
                  <a:pt x="1913" y="1230"/>
                </a:lnTo>
                <a:lnTo>
                  <a:pt x="1949" y="1234"/>
                </a:lnTo>
                <a:lnTo>
                  <a:pt x="1973" y="1216"/>
                </a:lnTo>
                <a:lnTo>
                  <a:pt x="1991" y="1216"/>
                </a:lnTo>
                <a:lnTo>
                  <a:pt x="2015" y="1198"/>
                </a:lnTo>
                <a:lnTo>
                  <a:pt x="2040" y="1191"/>
                </a:lnTo>
                <a:lnTo>
                  <a:pt x="2055" y="1166"/>
                </a:lnTo>
                <a:lnTo>
                  <a:pt x="2086" y="1160"/>
                </a:lnTo>
                <a:lnTo>
                  <a:pt x="2107" y="1149"/>
                </a:lnTo>
                <a:lnTo>
                  <a:pt x="2131" y="1145"/>
                </a:lnTo>
                <a:lnTo>
                  <a:pt x="2152" y="1138"/>
                </a:lnTo>
                <a:lnTo>
                  <a:pt x="2180" y="1128"/>
                </a:lnTo>
                <a:lnTo>
                  <a:pt x="2212" y="1107"/>
                </a:lnTo>
                <a:lnTo>
                  <a:pt x="2241" y="1103"/>
                </a:lnTo>
                <a:lnTo>
                  <a:pt x="2293" y="1100"/>
                </a:lnTo>
                <a:lnTo>
                  <a:pt x="2325" y="1096"/>
                </a:lnTo>
                <a:lnTo>
                  <a:pt x="2363" y="1079"/>
                </a:lnTo>
                <a:lnTo>
                  <a:pt x="2380" y="1061"/>
                </a:lnTo>
                <a:lnTo>
                  <a:pt x="2399" y="1050"/>
                </a:lnTo>
                <a:lnTo>
                  <a:pt x="2412" y="1049"/>
                </a:lnTo>
                <a:lnTo>
                  <a:pt x="2421" y="1051"/>
                </a:lnTo>
                <a:lnTo>
                  <a:pt x="2453" y="1020"/>
                </a:lnTo>
                <a:lnTo>
                  <a:pt x="2523" y="958"/>
                </a:lnTo>
                <a:lnTo>
                  <a:pt x="2523" y="901"/>
                </a:lnTo>
                <a:lnTo>
                  <a:pt x="2446" y="77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8" name="Freeform 36"/>
          <p:cNvSpPr>
            <a:spLocks/>
          </p:cNvSpPr>
          <p:nvPr/>
        </p:nvSpPr>
        <p:spPr bwMode="auto">
          <a:xfrm>
            <a:off x="6553556" y="5411416"/>
            <a:ext cx="53212" cy="61726"/>
          </a:xfrm>
          <a:custGeom>
            <a:avLst/>
            <a:gdLst>
              <a:gd name="T0" fmla="*/ 86 w 100"/>
              <a:gd name="T1" fmla="*/ 58 h 116"/>
              <a:gd name="T2" fmla="*/ 95 w 100"/>
              <a:gd name="T3" fmla="*/ 49 h 116"/>
              <a:gd name="T4" fmla="*/ 100 w 100"/>
              <a:gd name="T5" fmla="*/ 40 h 116"/>
              <a:gd name="T6" fmla="*/ 94 w 100"/>
              <a:gd name="T7" fmla="*/ 25 h 116"/>
              <a:gd name="T8" fmla="*/ 92 w 100"/>
              <a:gd name="T9" fmla="*/ 13 h 116"/>
              <a:gd name="T10" fmla="*/ 87 w 100"/>
              <a:gd name="T11" fmla="*/ 17 h 116"/>
              <a:gd name="T12" fmla="*/ 78 w 100"/>
              <a:gd name="T13" fmla="*/ 23 h 116"/>
              <a:gd name="T14" fmla="*/ 66 w 100"/>
              <a:gd name="T15" fmla="*/ 24 h 116"/>
              <a:gd name="T16" fmla="*/ 55 w 100"/>
              <a:gd name="T17" fmla="*/ 17 h 116"/>
              <a:gd name="T18" fmla="*/ 43 w 100"/>
              <a:gd name="T19" fmla="*/ 7 h 116"/>
              <a:gd name="T20" fmla="*/ 24 w 100"/>
              <a:gd name="T21" fmla="*/ 0 h 116"/>
              <a:gd name="T22" fmla="*/ 12 w 100"/>
              <a:gd name="T23" fmla="*/ 4 h 116"/>
              <a:gd name="T24" fmla="*/ 1 w 100"/>
              <a:gd name="T25" fmla="*/ 19 h 116"/>
              <a:gd name="T26" fmla="*/ 0 w 100"/>
              <a:gd name="T27" fmla="*/ 36 h 116"/>
              <a:gd name="T28" fmla="*/ 8 w 100"/>
              <a:gd name="T29" fmla="*/ 50 h 116"/>
              <a:gd name="T30" fmla="*/ 10 w 100"/>
              <a:gd name="T31" fmla="*/ 56 h 116"/>
              <a:gd name="T32" fmla="*/ 12 w 100"/>
              <a:gd name="T33" fmla="*/ 62 h 116"/>
              <a:gd name="T34" fmla="*/ 6 w 100"/>
              <a:gd name="T35" fmla="*/ 69 h 116"/>
              <a:gd name="T36" fmla="*/ 1 w 100"/>
              <a:gd name="T37" fmla="*/ 75 h 116"/>
              <a:gd name="T38" fmla="*/ 3 w 100"/>
              <a:gd name="T39" fmla="*/ 85 h 116"/>
              <a:gd name="T40" fmla="*/ 18 w 100"/>
              <a:gd name="T41" fmla="*/ 90 h 116"/>
              <a:gd name="T42" fmla="*/ 33 w 100"/>
              <a:gd name="T43" fmla="*/ 104 h 116"/>
              <a:gd name="T44" fmla="*/ 43 w 100"/>
              <a:gd name="T45" fmla="*/ 114 h 116"/>
              <a:gd name="T46" fmla="*/ 53 w 100"/>
              <a:gd name="T47" fmla="*/ 116 h 116"/>
              <a:gd name="T48" fmla="*/ 66 w 100"/>
              <a:gd name="T49" fmla="*/ 103 h 116"/>
              <a:gd name="T50" fmla="*/ 65 w 100"/>
              <a:gd name="T51" fmla="*/ 85 h 116"/>
              <a:gd name="T52" fmla="*/ 72 w 100"/>
              <a:gd name="T53" fmla="*/ 71 h 116"/>
              <a:gd name="T54" fmla="*/ 86 w 100"/>
              <a:gd name="T5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116">
                <a:moveTo>
                  <a:pt x="86" y="58"/>
                </a:moveTo>
                <a:lnTo>
                  <a:pt x="95" y="49"/>
                </a:lnTo>
                <a:lnTo>
                  <a:pt x="100" y="40"/>
                </a:lnTo>
                <a:lnTo>
                  <a:pt x="94" y="25"/>
                </a:lnTo>
                <a:lnTo>
                  <a:pt x="92" y="13"/>
                </a:lnTo>
                <a:lnTo>
                  <a:pt x="87" y="17"/>
                </a:lnTo>
                <a:lnTo>
                  <a:pt x="78" y="23"/>
                </a:lnTo>
                <a:lnTo>
                  <a:pt x="66" y="24"/>
                </a:lnTo>
                <a:lnTo>
                  <a:pt x="55" y="17"/>
                </a:lnTo>
                <a:lnTo>
                  <a:pt x="43" y="7"/>
                </a:lnTo>
                <a:lnTo>
                  <a:pt x="24" y="0"/>
                </a:lnTo>
                <a:lnTo>
                  <a:pt x="12" y="4"/>
                </a:lnTo>
                <a:lnTo>
                  <a:pt x="1" y="19"/>
                </a:lnTo>
                <a:lnTo>
                  <a:pt x="0" y="36"/>
                </a:lnTo>
                <a:lnTo>
                  <a:pt x="8" y="50"/>
                </a:lnTo>
                <a:lnTo>
                  <a:pt x="10" y="56"/>
                </a:lnTo>
                <a:lnTo>
                  <a:pt x="12" y="62"/>
                </a:lnTo>
                <a:lnTo>
                  <a:pt x="6" y="69"/>
                </a:lnTo>
                <a:lnTo>
                  <a:pt x="1" y="75"/>
                </a:lnTo>
                <a:lnTo>
                  <a:pt x="3" y="85"/>
                </a:lnTo>
                <a:lnTo>
                  <a:pt x="18" y="90"/>
                </a:lnTo>
                <a:lnTo>
                  <a:pt x="33" y="104"/>
                </a:lnTo>
                <a:lnTo>
                  <a:pt x="43" y="114"/>
                </a:lnTo>
                <a:lnTo>
                  <a:pt x="53" y="116"/>
                </a:lnTo>
                <a:lnTo>
                  <a:pt x="66" y="103"/>
                </a:lnTo>
                <a:lnTo>
                  <a:pt x="65" y="85"/>
                </a:lnTo>
                <a:lnTo>
                  <a:pt x="72" y="71"/>
                </a:lnTo>
                <a:lnTo>
                  <a:pt x="86" y="5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37"/>
          <p:cNvSpPr>
            <a:spLocks/>
          </p:cNvSpPr>
          <p:nvPr/>
        </p:nvSpPr>
        <p:spPr bwMode="auto">
          <a:xfrm>
            <a:off x="11329838" y="7154633"/>
            <a:ext cx="185177" cy="85139"/>
          </a:xfrm>
          <a:custGeom>
            <a:avLst/>
            <a:gdLst>
              <a:gd name="T0" fmla="*/ 54 w 347"/>
              <a:gd name="T1" fmla="*/ 161 h 161"/>
              <a:gd name="T2" fmla="*/ 91 w 347"/>
              <a:gd name="T3" fmla="*/ 160 h 161"/>
              <a:gd name="T4" fmla="*/ 93 w 347"/>
              <a:gd name="T5" fmla="*/ 140 h 161"/>
              <a:gd name="T6" fmla="*/ 105 w 347"/>
              <a:gd name="T7" fmla="*/ 111 h 161"/>
              <a:gd name="T8" fmla="*/ 125 w 347"/>
              <a:gd name="T9" fmla="*/ 88 h 161"/>
              <a:gd name="T10" fmla="*/ 152 w 347"/>
              <a:gd name="T11" fmla="*/ 78 h 161"/>
              <a:gd name="T12" fmla="*/ 186 w 347"/>
              <a:gd name="T13" fmla="*/ 75 h 161"/>
              <a:gd name="T14" fmla="*/ 214 w 347"/>
              <a:gd name="T15" fmla="*/ 82 h 161"/>
              <a:gd name="T16" fmla="*/ 233 w 347"/>
              <a:gd name="T17" fmla="*/ 96 h 161"/>
              <a:gd name="T18" fmla="*/ 253 w 347"/>
              <a:gd name="T19" fmla="*/ 113 h 161"/>
              <a:gd name="T20" fmla="*/ 270 w 347"/>
              <a:gd name="T21" fmla="*/ 119 h 161"/>
              <a:gd name="T22" fmla="*/ 289 w 347"/>
              <a:gd name="T23" fmla="*/ 112 h 161"/>
              <a:gd name="T24" fmla="*/ 319 w 347"/>
              <a:gd name="T25" fmla="*/ 76 h 161"/>
              <a:gd name="T26" fmla="*/ 342 w 347"/>
              <a:gd name="T27" fmla="*/ 45 h 161"/>
              <a:gd name="T28" fmla="*/ 347 w 347"/>
              <a:gd name="T29" fmla="*/ 16 h 161"/>
              <a:gd name="T30" fmla="*/ 336 w 347"/>
              <a:gd name="T31" fmla="*/ 3 h 161"/>
              <a:gd name="T32" fmla="*/ 319 w 347"/>
              <a:gd name="T33" fmla="*/ 0 h 161"/>
              <a:gd name="T34" fmla="*/ 302 w 347"/>
              <a:gd name="T35" fmla="*/ 4 h 161"/>
              <a:gd name="T36" fmla="*/ 299 w 347"/>
              <a:gd name="T37" fmla="*/ 18 h 161"/>
              <a:gd name="T38" fmla="*/ 290 w 347"/>
              <a:gd name="T39" fmla="*/ 36 h 161"/>
              <a:gd name="T40" fmla="*/ 270 w 347"/>
              <a:gd name="T41" fmla="*/ 50 h 161"/>
              <a:gd name="T42" fmla="*/ 235 w 347"/>
              <a:gd name="T43" fmla="*/ 61 h 161"/>
              <a:gd name="T44" fmla="*/ 204 w 347"/>
              <a:gd name="T45" fmla="*/ 59 h 161"/>
              <a:gd name="T46" fmla="*/ 177 w 347"/>
              <a:gd name="T47" fmla="*/ 51 h 161"/>
              <a:gd name="T48" fmla="*/ 140 w 347"/>
              <a:gd name="T49" fmla="*/ 54 h 161"/>
              <a:gd name="T50" fmla="*/ 122 w 347"/>
              <a:gd name="T51" fmla="*/ 65 h 161"/>
              <a:gd name="T52" fmla="*/ 103 w 347"/>
              <a:gd name="T53" fmla="*/ 79 h 161"/>
              <a:gd name="T54" fmla="*/ 86 w 347"/>
              <a:gd name="T55" fmla="*/ 100 h 161"/>
              <a:gd name="T56" fmla="*/ 53 w 347"/>
              <a:gd name="T57" fmla="*/ 108 h 161"/>
              <a:gd name="T58" fmla="*/ 9 w 347"/>
              <a:gd name="T59" fmla="*/ 109 h 161"/>
              <a:gd name="T60" fmla="*/ 2 w 347"/>
              <a:gd name="T61" fmla="*/ 117 h 161"/>
              <a:gd name="T62" fmla="*/ 0 w 347"/>
              <a:gd name="T63" fmla="*/ 140 h 161"/>
              <a:gd name="T64" fmla="*/ 2 w 347"/>
              <a:gd name="T65" fmla="*/ 142 h 161"/>
              <a:gd name="T66" fmla="*/ 21 w 347"/>
              <a:gd name="T67" fmla="*/ 158 h 161"/>
              <a:gd name="T68" fmla="*/ 54 w 347"/>
              <a:gd name="T6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7" h="161">
                <a:moveTo>
                  <a:pt x="54" y="161"/>
                </a:moveTo>
                <a:lnTo>
                  <a:pt x="91" y="160"/>
                </a:lnTo>
                <a:lnTo>
                  <a:pt x="93" y="140"/>
                </a:lnTo>
                <a:lnTo>
                  <a:pt x="105" y="111"/>
                </a:lnTo>
                <a:lnTo>
                  <a:pt x="125" y="88"/>
                </a:lnTo>
                <a:lnTo>
                  <a:pt x="152" y="78"/>
                </a:lnTo>
                <a:lnTo>
                  <a:pt x="186" y="75"/>
                </a:lnTo>
                <a:lnTo>
                  <a:pt x="214" y="82"/>
                </a:lnTo>
                <a:lnTo>
                  <a:pt x="233" y="96"/>
                </a:lnTo>
                <a:lnTo>
                  <a:pt x="253" y="113"/>
                </a:lnTo>
                <a:lnTo>
                  <a:pt x="270" y="119"/>
                </a:lnTo>
                <a:lnTo>
                  <a:pt x="289" y="112"/>
                </a:lnTo>
                <a:lnTo>
                  <a:pt x="319" y="76"/>
                </a:lnTo>
                <a:lnTo>
                  <a:pt x="342" y="45"/>
                </a:lnTo>
                <a:lnTo>
                  <a:pt x="347" y="16"/>
                </a:lnTo>
                <a:lnTo>
                  <a:pt x="336" y="3"/>
                </a:lnTo>
                <a:lnTo>
                  <a:pt x="319" y="0"/>
                </a:lnTo>
                <a:lnTo>
                  <a:pt x="302" y="4"/>
                </a:lnTo>
                <a:lnTo>
                  <a:pt x="299" y="18"/>
                </a:lnTo>
                <a:lnTo>
                  <a:pt x="290" y="36"/>
                </a:lnTo>
                <a:lnTo>
                  <a:pt x="270" y="50"/>
                </a:lnTo>
                <a:lnTo>
                  <a:pt x="235" y="61"/>
                </a:lnTo>
                <a:lnTo>
                  <a:pt x="204" y="59"/>
                </a:lnTo>
                <a:lnTo>
                  <a:pt x="177" y="51"/>
                </a:lnTo>
                <a:lnTo>
                  <a:pt x="140" y="54"/>
                </a:lnTo>
                <a:lnTo>
                  <a:pt x="122" y="65"/>
                </a:lnTo>
                <a:lnTo>
                  <a:pt x="103" y="79"/>
                </a:lnTo>
                <a:lnTo>
                  <a:pt x="86" y="100"/>
                </a:lnTo>
                <a:lnTo>
                  <a:pt x="53" y="108"/>
                </a:lnTo>
                <a:lnTo>
                  <a:pt x="9" y="109"/>
                </a:lnTo>
                <a:lnTo>
                  <a:pt x="2" y="117"/>
                </a:lnTo>
                <a:lnTo>
                  <a:pt x="0" y="140"/>
                </a:lnTo>
                <a:lnTo>
                  <a:pt x="2" y="142"/>
                </a:lnTo>
                <a:lnTo>
                  <a:pt x="21" y="158"/>
                </a:lnTo>
                <a:lnTo>
                  <a:pt x="54" y="16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0" name="Freeform 38"/>
          <p:cNvSpPr>
            <a:spLocks/>
          </p:cNvSpPr>
          <p:nvPr/>
        </p:nvSpPr>
        <p:spPr bwMode="auto">
          <a:xfrm>
            <a:off x="9171572" y="7476031"/>
            <a:ext cx="551274" cy="666211"/>
          </a:xfrm>
          <a:custGeom>
            <a:avLst/>
            <a:gdLst>
              <a:gd name="T0" fmla="*/ 1031 w 1037"/>
              <a:gd name="T1" fmla="*/ 446 h 1255"/>
              <a:gd name="T2" fmla="*/ 1014 w 1037"/>
              <a:gd name="T3" fmla="*/ 344 h 1255"/>
              <a:gd name="T4" fmla="*/ 840 w 1037"/>
              <a:gd name="T5" fmla="*/ 306 h 1255"/>
              <a:gd name="T6" fmla="*/ 739 w 1037"/>
              <a:gd name="T7" fmla="*/ 314 h 1255"/>
              <a:gd name="T8" fmla="*/ 679 w 1037"/>
              <a:gd name="T9" fmla="*/ 344 h 1255"/>
              <a:gd name="T10" fmla="*/ 600 w 1037"/>
              <a:gd name="T11" fmla="*/ 387 h 1255"/>
              <a:gd name="T12" fmla="*/ 534 w 1037"/>
              <a:gd name="T13" fmla="*/ 418 h 1255"/>
              <a:gd name="T14" fmla="*/ 461 w 1037"/>
              <a:gd name="T15" fmla="*/ 405 h 1255"/>
              <a:gd name="T16" fmla="*/ 448 w 1037"/>
              <a:gd name="T17" fmla="*/ 403 h 1255"/>
              <a:gd name="T18" fmla="*/ 427 w 1037"/>
              <a:gd name="T19" fmla="*/ 385 h 1255"/>
              <a:gd name="T20" fmla="*/ 333 w 1037"/>
              <a:gd name="T21" fmla="*/ 356 h 1255"/>
              <a:gd name="T22" fmla="*/ 228 w 1037"/>
              <a:gd name="T23" fmla="*/ 335 h 1255"/>
              <a:gd name="T24" fmla="*/ 205 w 1037"/>
              <a:gd name="T25" fmla="*/ 368 h 1255"/>
              <a:gd name="T26" fmla="*/ 176 w 1037"/>
              <a:gd name="T27" fmla="*/ 194 h 1255"/>
              <a:gd name="T28" fmla="*/ 88 w 1037"/>
              <a:gd name="T29" fmla="*/ 52 h 1255"/>
              <a:gd name="T30" fmla="*/ 42 w 1037"/>
              <a:gd name="T31" fmla="*/ 17 h 1255"/>
              <a:gd name="T32" fmla="*/ 50 w 1037"/>
              <a:gd name="T33" fmla="*/ 170 h 1255"/>
              <a:gd name="T34" fmla="*/ 33 w 1037"/>
              <a:gd name="T35" fmla="*/ 347 h 1255"/>
              <a:gd name="T36" fmla="*/ 0 w 1037"/>
              <a:gd name="T37" fmla="*/ 538 h 1255"/>
              <a:gd name="T38" fmla="*/ 33 w 1037"/>
              <a:gd name="T39" fmla="*/ 682 h 1255"/>
              <a:gd name="T40" fmla="*/ 113 w 1037"/>
              <a:gd name="T41" fmla="*/ 725 h 1255"/>
              <a:gd name="T42" fmla="*/ 211 w 1037"/>
              <a:gd name="T43" fmla="*/ 665 h 1255"/>
              <a:gd name="T44" fmla="*/ 217 w 1037"/>
              <a:gd name="T45" fmla="*/ 606 h 1255"/>
              <a:gd name="T46" fmla="*/ 256 w 1037"/>
              <a:gd name="T47" fmla="*/ 698 h 1255"/>
              <a:gd name="T48" fmla="*/ 203 w 1037"/>
              <a:gd name="T49" fmla="*/ 796 h 1255"/>
              <a:gd name="T50" fmla="*/ 110 w 1037"/>
              <a:gd name="T51" fmla="*/ 915 h 1255"/>
              <a:gd name="T52" fmla="*/ 117 w 1037"/>
              <a:gd name="T53" fmla="*/ 970 h 1255"/>
              <a:gd name="T54" fmla="*/ 154 w 1037"/>
              <a:gd name="T55" fmla="*/ 1019 h 1255"/>
              <a:gd name="T56" fmla="*/ 219 w 1037"/>
              <a:gd name="T57" fmla="*/ 1080 h 1255"/>
              <a:gd name="T58" fmla="*/ 260 w 1037"/>
              <a:gd name="T59" fmla="*/ 1123 h 1255"/>
              <a:gd name="T60" fmla="*/ 343 w 1037"/>
              <a:gd name="T61" fmla="*/ 1200 h 1255"/>
              <a:gd name="T62" fmla="*/ 394 w 1037"/>
              <a:gd name="T63" fmla="*/ 1235 h 1255"/>
              <a:gd name="T64" fmla="*/ 468 w 1037"/>
              <a:gd name="T65" fmla="*/ 1255 h 1255"/>
              <a:gd name="T66" fmla="*/ 529 w 1037"/>
              <a:gd name="T67" fmla="*/ 1243 h 1255"/>
              <a:gd name="T68" fmla="*/ 604 w 1037"/>
              <a:gd name="T69" fmla="*/ 1210 h 1255"/>
              <a:gd name="T70" fmla="*/ 663 w 1037"/>
              <a:gd name="T71" fmla="*/ 1160 h 1255"/>
              <a:gd name="T72" fmla="*/ 724 w 1037"/>
              <a:gd name="T73" fmla="*/ 1114 h 1255"/>
              <a:gd name="T74" fmla="*/ 761 w 1037"/>
              <a:gd name="T75" fmla="*/ 1061 h 1255"/>
              <a:gd name="T76" fmla="*/ 769 w 1037"/>
              <a:gd name="T77" fmla="*/ 966 h 1255"/>
              <a:gd name="T78" fmla="*/ 777 w 1037"/>
              <a:gd name="T79" fmla="*/ 899 h 1255"/>
              <a:gd name="T80" fmla="*/ 865 w 1037"/>
              <a:gd name="T81" fmla="*/ 857 h 1255"/>
              <a:gd name="T82" fmla="*/ 936 w 1037"/>
              <a:gd name="T83" fmla="*/ 826 h 1255"/>
              <a:gd name="T84" fmla="*/ 992 w 1037"/>
              <a:gd name="T85" fmla="*/ 785 h 1255"/>
              <a:gd name="T86" fmla="*/ 1021 w 1037"/>
              <a:gd name="T87" fmla="*/ 730 h 1255"/>
              <a:gd name="T88" fmla="*/ 1033 w 1037"/>
              <a:gd name="T89" fmla="*/ 670 h 1255"/>
              <a:gd name="T90" fmla="*/ 1033 w 1037"/>
              <a:gd name="T91" fmla="*/ 583 h 1255"/>
              <a:gd name="T92" fmla="*/ 1031 w 1037"/>
              <a:gd name="T93" fmla="*/ 475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7" h="1255">
                <a:moveTo>
                  <a:pt x="1031" y="475"/>
                </a:moveTo>
                <a:lnTo>
                  <a:pt x="1031" y="446"/>
                </a:lnTo>
                <a:lnTo>
                  <a:pt x="1030" y="399"/>
                </a:lnTo>
                <a:lnTo>
                  <a:pt x="1014" y="344"/>
                </a:lnTo>
                <a:lnTo>
                  <a:pt x="967" y="301"/>
                </a:lnTo>
                <a:lnTo>
                  <a:pt x="840" y="306"/>
                </a:lnTo>
                <a:lnTo>
                  <a:pt x="764" y="315"/>
                </a:lnTo>
                <a:lnTo>
                  <a:pt x="739" y="314"/>
                </a:lnTo>
                <a:lnTo>
                  <a:pt x="716" y="329"/>
                </a:lnTo>
                <a:lnTo>
                  <a:pt x="679" y="344"/>
                </a:lnTo>
                <a:lnTo>
                  <a:pt x="637" y="363"/>
                </a:lnTo>
                <a:lnTo>
                  <a:pt x="600" y="387"/>
                </a:lnTo>
                <a:lnTo>
                  <a:pt x="567" y="410"/>
                </a:lnTo>
                <a:lnTo>
                  <a:pt x="534" y="418"/>
                </a:lnTo>
                <a:lnTo>
                  <a:pt x="500" y="420"/>
                </a:lnTo>
                <a:lnTo>
                  <a:pt x="461" y="405"/>
                </a:lnTo>
                <a:lnTo>
                  <a:pt x="448" y="403"/>
                </a:lnTo>
                <a:lnTo>
                  <a:pt x="448" y="403"/>
                </a:lnTo>
                <a:lnTo>
                  <a:pt x="452" y="399"/>
                </a:lnTo>
                <a:lnTo>
                  <a:pt x="427" y="385"/>
                </a:lnTo>
                <a:lnTo>
                  <a:pt x="397" y="389"/>
                </a:lnTo>
                <a:lnTo>
                  <a:pt x="333" y="356"/>
                </a:lnTo>
                <a:lnTo>
                  <a:pt x="291" y="322"/>
                </a:lnTo>
                <a:lnTo>
                  <a:pt x="228" y="335"/>
                </a:lnTo>
                <a:lnTo>
                  <a:pt x="228" y="360"/>
                </a:lnTo>
                <a:lnTo>
                  <a:pt x="205" y="368"/>
                </a:lnTo>
                <a:lnTo>
                  <a:pt x="182" y="333"/>
                </a:lnTo>
                <a:lnTo>
                  <a:pt x="176" y="194"/>
                </a:lnTo>
                <a:lnTo>
                  <a:pt x="129" y="172"/>
                </a:lnTo>
                <a:lnTo>
                  <a:pt x="88" y="52"/>
                </a:lnTo>
                <a:lnTo>
                  <a:pt x="63" y="0"/>
                </a:lnTo>
                <a:lnTo>
                  <a:pt x="42" y="17"/>
                </a:lnTo>
                <a:lnTo>
                  <a:pt x="46" y="140"/>
                </a:lnTo>
                <a:lnTo>
                  <a:pt x="50" y="170"/>
                </a:lnTo>
                <a:lnTo>
                  <a:pt x="67" y="251"/>
                </a:lnTo>
                <a:lnTo>
                  <a:pt x="33" y="347"/>
                </a:lnTo>
                <a:lnTo>
                  <a:pt x="8" y="403"/>
                </a:lnTo>
                <a:lnTo>
                  <a:pt x="0" y="538"/>
                </a:lnTo>
                <a:lnTo>
                  <a:pt x="29" y="589"/>
                </a:lnTo>
                <a:lnTo>
                  <a:pt x="33" y="682"/>
                </a:lnTo>
                <a:lnTo>
                  <a:pt x="67" y="729"/>
                </a:lnTo>
                <a:lnTo>
                  <a:pt x="113" y="725"/>
                </a:lnTo>
                <a:lnTo>
                  <a:pt x="143" y="690"/>
                </a:lnTo>
                <a:lnTo>
                  <a:pt x="211" y="665"/>
                </a:lnTo>
                <a:lnTo>
                  <a:pt x="208" y="628"/>
                </a:lnTo>
                <a:lnTo>
                  <a:pt x="217" y="606"/>
                </a:lnTo>
                <a:lnTo>
                  <a:pt x="246" y="640"/>
                </a:lnTo>
                <a:lnTo>
                  <a:pt x="256" y="698"/>
                </a:lnTo>
                <a:lnTo>
                  <a:pt x="240" y="755"/>
                </a:lnTo>
                <a:lnTo>
                  <a:pt x="203" y="796"/>
                </a:lnTo>
                <a:lnTo>
                  <a:pt x="120" y="892"/>
                </a:lnTo>
                <a:lnTo>
                  <a:pt x="110" y="915"/>
                </a:lnTo>
                <a:lnTo>
                  <a:pt x="110" y="944"/>
                </a:lnTo>
                <a:lnTo>
                  <a:pt x="117" y="970"/>
                </a:lnTo>
                <a:lnTo>
                  <a:pt x="136" y="995"/>
                </a:lnTo>
                <a:lnTo>
                  <a:pt x="154" y="1019"/>
                </a:lnTo>
                <a:lnTo>
                  <a:pt x="184" y="1048"/>
                </a:lnTo>
                <a:lnTo>
                  <a:pt x="219" y="1080"/>
                </a:lnTo>
                <a:lnTo>
                  <a:pt x="244" y="1107"/>
                </a:lnTo>
                <a:lnTo>
                  <a:pt x="260" y="1123"/>
                </a:lnTo>
                <a:lnTo>
                  <a:pt x="283" y="1144"/>
                </a:lnTo>
                <a:lnTo>
                  <a:pt x="343" y="1200"/>
                </a:lnTo>
                <a:lnTo>
                  <a:pt x="360" y="1218"/>
                </a:lnTo>
                <a:lnTo>
                  <a:pt x="394" y="1235"/>
                </a:lnTo>
                <a:lnTo>
                  <a:pt x="422" y="1252"/>
                </a:lnTo>
                <a:lnTo>
                  <a:pt x="468" y="1255"/>
                </a:lnTo>
                <a:lnTo>
                  <a:pt x="500" y="1252"/>
                </a:lnTo>
                <a:lnTo>
                  <a:pt x="529" y="1243"/>
                </a:lnTo>
                <a:lnTo>
                  <a:pt x="566" y="1229"/>
                </a:lnTo>
                <a:lnTo>
                  <a:pt x="604" y="1210"/>
                </a:lnTo>
                <a:lnTo>
                  <a:pt x="638" y="1186"/>
                </a:lnTo>
                <a:lnTo>
                  <a:pt x="663" y="1160"/>
                </a:lnTo>
                <a:lnTo>
                  <a:pt x="692" y="1140"/>
                </a:lnTo>
                <a:lnTo>
                  <a:pt x="724" y="1114"/>
                </a:lnTo>
                <a:lnTo>
                  <a:pt x="745" y="1089"/>
                </a:lnTo>
                <a:lnTo>
                  <a:pt x="761" y="1061"/>
                </a:lnTo>
                <a:lnTo>
                  <a:pt x="764" y="1024"/>
                </a:lnTo>
                <a:lnTo>
                  <a:pt x="769" y="966"/>
                </a:lnTo>
                <a:lnTo>
                  <a:pt x="777" y="930"/>
                </a:lnTo>
                <a:lnTo>
                  <a:pt x="777" y="899"/>
                </a:lnTo>
                <a:lnTo>
                  <a:pt x="822" y="878"/>
                </a:lnTo>
                <a:lnTo>
                  <a:pt x="865" y="857"/>
                </a:lnTo>
                <a:lnTo>
                  <a:pt x="907" y="841"/>
                </a:lnTo>
                <a:lnTo>
                  <a:pt x="936" y="826"/>
                </a:lnTo>
                <a:lnTo>
                  <a:pt x="969" y="806"/>
                </a:lnTo>
                <a:lnTo>
                  <a:pt x="992" y="785"/>
                </a:lnTo>
                <a:lnTo>
                  <a:pt x="1004" y="765"/>
                </a:lnTo>
                <a:lnTo>
                  <a:pt x="1021" y="730"/>
                </a:lnTo>
                <a:lnTo>
                  <a:pt x="1029" y="702"/>
                </a:lnTo>
                <a:lnTo>
                  <a:pt x="1033" y="670"/>
                </a:lnTo>
                <a:lnTo>
                  <a:pt x="1034" y="628"/>
                </a:lnTo>
                <a:lnTo>
                  <a:pt x="1033" y="583"/>
                </a:lnTo>
                <a:lnTo>
                  <a:pt x="1037" y="517"/>
                </a:lnTo>
                <a:lnTo>
                  <a:pt x="1031" y="47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1" name="Freeform 39"/>
          <p:cNvSpPr>
            <a:spLocks/>
          </p:cNvSpPr>
          <p:nvPr/>
        </p:nvSpPr>
        <p:spPr bwMode="auto">
          <a:xfrm>
            <a:off x="9982519" y="7642051"/>
            <a:ext cx="234131" cy="246902"/>
          </a:xfrm>
          <a:custGeom>
            <a:avLst/>
            <a:gdLst>
              <a:gd name="T0" fmla="*/ 401 w 440"/>
              <a:gd name="T1" fmla="*/ 368 h 463"/>
              <a:gd name="T2" fmla="*/ 351 w 440"/>
              <a:gd name="T3" fmla="*/ 338 h 463"/>
              <a:gd name="T4" fmla="*/ 299 w 440"/>
              <a:gd name="T5" fmla="*/ 310 h 463"/>
              <a:gd name="T6" fmla="*/ 273 w 440"/>
              <a:gd name="T7" fmla="*/ 276 h 463"/>
              <a:gd name="T8" fmla="*/ 254 w 440"/>
              <a:gd name="T9" fmla="*/ 236 h 463"/>
              <a:gd name="T10" fmla="*/ 218 w 440"/>
              <a:gd name="T11" fmla="*/ 181 h 463"/>
              <a:gd name="T12" fmla="*/ 190 w 440"/>
              <a:gd name="T13" fmla="*/ 145 h 463"/>
              <a:gd name="T14" fmla="*/ 157 w 440"/>
              <a:gd name="T15" fmla="*/ 129 h 463"/>
              <a:gd name="T16" fmla="*/ 130 w 440"/>
              <a:gd name="T17" fmla="*/ 104 h 463"/>
              <a:gd name="T18" fmla="*/ 119 w 440"/>
              <a:gd name="T19" fmla="*/ 74 h 463"/>
              <a:gd name="T20" fmla="*/ 82 w 440"/>
              <a:gd name="T21" fmla="*/ 37 h 463"/>
              <a:gd name="T22" fmla="*/ 37 w 440"/>
              <a:gd name="T23" fmla="*/ 9 h 463"/>
              <a:gd name="T24" fmla="*/ 8 w 440"/>
              <a:gd name="T25" fmla="*/ 14 h 463"/>
              <a:gd name="T26" fmla="*/ 0 w 440"/>
              <a:gd name="T27" fmla="*/ 67 h 463"/>
              <a:gd name="T28" fmla="*/ 4 w 440"/>
              <a:gd name="T29" fmla="*/ 108 h 463"/>
              <a:gd name="T30" fmla="*/ 14 w 440"/>
              <a:gd name="T31" fmla="*/ 146 h 463"/>
              <a:gd name="T32" fmla="*/ 19 w 440"/>
              <a:gd name="T33" fmla="*/ 167 h 463"/>
              <a:gd name="T34" fmla="*/ 31 w 440"/>
              <a:gd name="T35" fmla="*/ 195 h 463"/>
              <a:gd name="T36" fmla="*/ 41 w 440"/>
              <a:gd name="T37" fmla="*/ 223 h 463"/>
              <a:gd name="T38" fmla="*/ 61 w 440"/>
              <a:gd name="T39" fmla="*/ 256 h 463"/>
              <a:gd name="T40" fmla="*/ 86 w 440"/>
              <a:gd name="T41" fmla="*/ 284 h 463"/>
              <a:gd name="T42" fmla="*/ 103 w 440"/>
              <a:gd name="T43" fmla="*/ 303 h 463"/>
              <a:gd name="T44" fmla="*/ 131 w 440"/>
              <a:gd name="T45" fmla="*/ 321 h 463"/>
              <a:gd name="T46" fmla="*/ 155 w 440"/>
              <a:gd name="T47" fmla="*/ 340 h 463"/>
              <a:gd name="T48" fmla="*/ 190 w 440"/>
              <a:gd name="T49" fmla="*/ 364 h 463"/>
              <a:gd name="T50" fmla="*/ 225 w 440"/>
              <a:gd name="T51" fmla="*/ 373 h 463"/>
              <a:gd name="T52" fmla="*/ 248 w 440"/>
              <a:gd name="T53" fmla="*/ 392 h 463"/>
              <a:gd name="T54" fmla="*/ 299 w 440"/>
              <a:gd name="T55" fmla="*/ 416 h 463"/>
              <a:gd name="T56" fmla="*/ 335 w 440"/>
              <a:gd name="T57" fmla="*/ 434 h 463"/>
              <a:gd name="T58" fmla="*/ 371 w 440"/>
              <a:gd name="T59" fmla="*/ 442 h 463"/>
              <a:gd name="T60" fmla="*/ 407 w 440"/>
              <a:gd name="T61" fmla="*/ 456 h 463"/>
              <a:gd name="T62" fmla="*/ 430 w 440"/>
              <a:gd name="T63" fmla="*/ 462 h 463"/>
              <a:gd name="T64" fmla="*/ 440 w 440"/>
              <a:gd name="T65" fmla="*/ 430 h 463"/>
              <a:gd name="T66" fmla="*/ 423 w 440"/>
              <a:gd name="T67" fmla="*/ 39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0" h="463">
                <a:moveTo>
                  <a:pt x="423" y="392"/>
                </a:moveTo>
                <a:lnTo>
                  <a:pt x="401" y="368"/>
                </a:lnTo>
                <a:lnTo>
                  <a:pt x="375" y="350"/>
                </a:lnTo>
                <a:lnTo>
                  <a:pt x="351" y="338"/>
                </a:lnTo>
                <a:lnTo>
                  <a:pt x="324" y="323"/>
                </a:lnTo>
                <a:lnTo>
                  <a:pt x="299" y="310"/>
                </a:lnTo>
                <a:lnTo>
                  <a:pt x="287" y="294"/>
                </a:lnTo>
                <a:lnTo>
                  <a:pt x="273" y="276"/>
                </a:lnTo>
                <a:lnTo>
                  <a:pt x="267" y="258"/>
                </a:lnTo>
                <a:lnTo>
                  <a:pt x="254" y="236"/>
                </a:lnTo>
                <a:lnTo>
                  <a:pt x="235" y="207"/>
                </a:lnTo>
                <a:lnTo>
                  <a:pt x="218" y="181"/>
                </a:lnTo>
                <a:lnTo>
                  <a:pt x="206" y="161"/>
                </a:lnTo>
                <a:lnTo>
                  <a:pt x="190" y="145"/>
                </a:lnTo>
                <a:lnTo>
                  <a:pt x="175" y="136"/>
                </a:lnTo>
                <a:lnTo>
                  <a:pt x="157" y="129"/>
                </a:lnTo>
                <a:lnTo>
                  <a:pt x="138" y="119"/>
                </a:lnTo>
                <a:lnTo>
                  <a:pt x="130" y="104"/>
                </a:lnTo>
                <a:lnTo>
                  <a:pt x="123" y="90"/>
                </a:lnTo>
                <a:lnTo>
                  <a:pt x="119" y="74"/>
                </a:lnTo>
                <a:lnTo>
                  <a:pt x="103" y="58"/>
                </a:lnTo>
                <a:lnTo>
                  <a:pt x="82" y="37"/>
                </a:lnTo>
                <a:lnTo>
                  <a:pt x="53" y="20"/>
                </a:lnTo>
                <a:lnTo>
                  <a:pt x="37" y="9"/>
                </a:lnTo>
                <a:lnTo>
                  <a:pt x="15" y="0"/>
                </a:lnTo>
                <a:lnTo>
                  <a:pt x="8" y="14"/>
                </a:lnTo>
                <a:lnTo>
                  <a:pt x="4" y="33"/>
                </a:lnTo>
                <a:lnTo>
                  <a:pt x="0" y="67"/>
                </a:lnTo>
                <a:lnTo>
                  <a:pt x="2" y="88"/>
                </a:lnTo>
                <a:lnTo>
                  <a:pt x="4" y="108"/>
                </a:lnTo>
                <a:lnTo>
                  <a:pt x="6" y="127"/>
                </a:lnTo>
                <a:lnTo>
                  <a:pt x="14" y="146"/>
                </a:lnTo>
                <a:lnTo>
                  <a:pt x="15" y="157"/>
                </a:lnTo>
                <a:lnTo>
                  <a:pt x="19" y="167"/>
                </a:lnTo>
                <a:lnTo>
                  <a:pt x="23" y="183"/>
                </a:lnTo>
                <a:lnTo>
                  <a:pt x="31" y="195"/>
                </a:lnTo>
                <a:lnTo>
                  <a:pt x="37" y="211"/>
                </a:lnTo>
                <a:lnTo>
                  <a:pt x="41" y="223"/>
                </a:lnTo>
                <a:lnTo>
                  <a:pt x="53" y="240"/>
                </a:lnTo>
                <a:lnTo>
                  <a:pt x="61" y="256"/>
                </a:lnTo>
                <a:lnTo>
                  <a:pt x="70" y="274"/>
                </a:lnTo>
                <a:lnTo>
                  <a:pt x="86" y="284"/>
                </a:lnTo>
                <a:lnTo>
                  <a:pt x="91" y="298"/>
                </a:lnTo>
                <a:lnTo>
                  <a:pt x="103" y="303"/>
                </a:lnTo>
                <a:lnTo>
                  <a:pt x="118" y="315"/>
                </a:lnTo>
                <a:lnTo>
                  <a:pt x="131" y="321"/>
                </a:lnTo>
                <a:lnTo>
                  <a:pt x="140" y="331"/>
                </a:lnTo>
                <a:lnTo>
                  <a:pt x="155" y="340"/>
                </a:lnTo>
                <a:lnTo>
                  <a:pt x="169" y="346"/>
                </a:lnTo>
                <a:lnTo>
                  <a:pt x="190" y="364"/>
                </a:lnTo>
                <a:lnTo>
                  <a:pt x="207" y="368"/>
                </a:lnTo>
                <a:lnTo>
                  <a:pt x="225" y="373"/>
                </a:lnTo>
                <a:lnTo>
                  <a:pt x="233" y="379"/>
                </a:lnTo>
                <a:lnTo>
                  <a:pt x="248" y="392"/>
                </a:lnTo>
                <a:lnTo>
                  <a:pt x="272" y="404"/>
                </a:lnTo>
                <a:lnTo>
                  <a:pt x="299" y="416"/>
                </a:lnTo>
                <a:lnTo>
                  <a:pt x="317" y="423"/>
                </a:lnTo>
                <a:lnTo>
                  <a:pt x="335" y="434"/>
                </a:lnTo>
                <a:lnTo>
                  <a:pt x="353" y="437"/>
                </a:lnTo>
                <a:lnTo>
                  <a:pt x="371" y="442"/>
                </a:lnTo>
                <a:lnTo>
                  <a:pt x="388" y="449"/>
                </a:lnTo>
                <a:lnTo>
                  <a:pt x="407" y="456"/>
                </a:lnTo>
                <a:lnTo>
                  <a:pt x="423" y="463"/>
                </a:lnTo>
                <a:lnTo>
                  <a:pt x="430" y="462"/>
                </a:lnTo>
                <a:lnTo>
                  <a:pt x="440" y="447"/>
                </a:lnTo>
                <a:lnTo>
                  <a:pt x="440" y="430"/>
                </a:lnTo>
                <a:lnTo>
                  <a:pt x="434" y="413"/>
                </a:lnTo>
                <a:lnTo>
                  <a:pt x="423" y="39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9820755" y="7507958"/>
            <a:ext cx="46826" cy="44699"/>
          </a:xfrm>
          <a:custGeom>
            <a:avLst/>
            <a:gdLst>
              <a:gd name="T0" fmla="*/ 44 w 87"/>
              <a:gd name="T1" fmla="*/ 0 h 83"/>
              <a:gd name="T2" fmla="*/ 15 w 87"/>
              <a:gd name="T3" fmla="*/ 12 h 83"/>
              <a:gd name="T4" fmla="*/ 7 w 87"/>
              <a:gd name="T5" fmla="*/ 36 h 83"/>
              <a:gd name="T6" fmla="*/ 0 w 87"/>
              <a:gd name="T7" fmla="*/ 59 h 83"/>
              <a:gd name="T8" fmla="*/ 23 w 87"/>
              <a:gd name="T9" fmla="*/ 83 h 83"/>
              <a:gd name="T10" fmla="*/ 66 w 87"/>
              <a:gd name="T11" fmla="*/ 83 h 83"/>
              <a:gd name="T12" fmla="*/ 86 w 87"/>
              <a:gd name="T13" fmla="*/ 54 h 83"/>
              <a:gd name="T14" fmla="*/ 87 w 87"/>
              <a:gd name="T15" fmla="*/ 26 h 83"/>
              <a:gd name="T16" fmla="*/ 64 w 87"/>
              <a:gd name="T17" fmla="*/ 3 h 83"/>
              <a:gd name="T18" fmla="*/ 44 w 87"/>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3">
                <a:moveTo>
                  <a:pt x="44" y="0"/>
                </a:moveTo>
                <a:lnTo>
                  <a:pt x="15" y="12"/>
                </a:lnTo>
                <a:lnTo>
                  <a:pt x="7" y="36"/>
                </a:lnTo>
                <a:lnTo>
                  <a:pt x="0" y="59"/>
                </a:lnTo>
                <a:lnTo>
                  <a:pt x="23" y="83"/>
                </a:lnTo>
                <a:lnTo>
                  <a:pt x="66" y="83"/>
                </a:lnTo>
                <a:lnTo>
                  <a:pt x="86" y="54"/>
                </a:lnTo>
                <a:lnTo>
                  <a:pt x="87" y="26"/>
                </a:lnTo>
                <a:lnTo>
                  <a:pt x="64" y="3"/>
                </a:lnTo>
                <a:lnTo>
                  <a:pt x="44"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3" name="Freeform 41"/>
          <p:cNvSpPr>
            <a:spLocks/>
          </p:cNvSpPr>
          <p:nvPr/>
        </p:nvSpPr>
        <p:spPr bwMode="auto">
          <a:xfrm>
            <a:off x="11178718" y="7348323"/>
            <a:ext cx="206462" cy="234132"/>
          </a:xfrm>
          <a:custGeom>
            <a:avLst/>
            <a:gdLst>
              <a:gd name="T0" fmla="*/ 350 w 385"/>
              <a:gd name="T1" fmla="*/ 380 h 438"/>
              <a:gd name="T2" fmla="*/ 337 w 385"/>
              <a:gd name="T3" fmla="*/ 338 h 438"/>
              <a:gd name="T4" fmla="*/ 364 w 385"/>
              <a:gd name="T5" fmla="*/ 299 h 438"/>
              <a:gd name="T6" fmla="*/ 352 w 385"/>
              <a:gd name="T7" fmla="*/ 272 h 438"/>
              <a:gd name="T8" fmla="*/ 334 w 385"/>
              <a:gd name="T9" fmla="*/ 244 h 438"/>
              <a:gd name="T10" fmla="*/ 326 w 385"/>
              <a:gd name="T11" fmla="*/ 169 h 438"/>
              <a:gd name="T12" fmla="*/ 358 w 385"/>
              <a:gd name="T13" fmla="*/ 166 h 438"/>
              <a:gd name="T14" fmla="*/ 371 w 385"/>
              <a:gd name="T15" fmla="*/ 140 h 438"/>
              <a:gd name="T16" fmla="*/ 323 w 385"/>
              <a:gd name="T17" fmla="*/ 105 h 438"/>
              <a:gd name="T18" fmla="*/ 308 w 385"/>
              <a:gd name="T19" fmla="*/ 129 h 438"/>
              <a:gd name="T20" fmla="*/ 261 w 385"/>
              <a:gd name="T21" fmla="*/ 103 h 438"/>
              <a:gd name="T22" fmla="*/ 231 w 385"/>
              <a:gd name="T23" fmla="*/ 83 h 438"/>
              <a:gd name="T24" fmla="*/ 230 w 385"/>
              <a:gd name="T25" fmla="*/ 58 h 438"/>
              <a:gd name="T26" fmla="*/ 211 w 385"/>
              <a:gd name="T27" fmla="*/ 68 h 438"/>
              <a:gd name="T28" fmla="*/ 182 w 385"/>
              <a:gd name="T29" fmla="*/ 68 h 438"/>
              <a:gd name="T30" fmla="*/ 131 w 385"/>
              <a:gd name="T31" fmla="*/ 51 h 438"/>
              <a:gd name="T32" fmla="*/ 110 w 385"/>
              <a:gd name="T33" fmla="*/ 25 h 438"/>
              <a:gd name="T34" fmla="*/ 124 w 385"/>
              <a:gd name="T35" fmla="*/ 9 h 438"/>
              <a:gd name="T36" fmla="*/ 83 w 385"/>
              <a:gd name="T37" fmla="*/ 0 h 438"/>
              <a:gd name="T38" fmla="*/ 48 w 385"/>
              <a:gd name="T39" fmla="*/ 17 h 438"/>
              <a:gd name="T40" fmla="*/ 12 w 385"/>
              <a:gd name="T41" fmla="*/ 37 h 438"/>
              <a:gd name="T42" fmla="*/ 0 w 385"/>
              <a:gd name="T43" fmla="*/ 67 h 438"/>
              <a:gd name="T44" fmla="*/ 20 w 385"/>
              <a:gd name="T45" fmla="*/ 91 h 438"/>
              <a:gd name="T46" fmla="*/ 49 w 385"/>
              <a:gd name="T47" fmla="*/ 127 h 438"/>
              <a:gd name="T48" fmla="*/ 95 w 385"/>
              <a:gd name="T49" fmla="*/ 167 h 438"/>
              <a:gd name="T50" fmla="*/ 141 w 385"/>
              <a:gd name="T51" fmla="*/ 206 h 438"/>
              <a:gd name="T52" fmla="*/ 182 w 385"/>
              <a:gd name="T53" fmla="*/ 252 h 438"/>
              <a:gd name="T54" fmla="*/ 248 w 385"/>
              <a:gd name="T55" fmla="*/ 317 h 438"/>
              <a:gd name="T56" fmla="*/ 271 w 385"/>
              <a:gd name="T57" fmla="*/ 368 h 438"/>
              <a:gd name="T58" fmla="*/ 314 w 385"/>
              <a:gd name="T59" fmla="*/ 389 h 438"/>
              <a:gd name="T60" fmla="*/ 351 w 385"/>
              <a:gd name="T61" fmla="*/ 418 h 438"/>
              <a:gd name="T62" fmla="*/ 370 w 385"/>
              <a:gd name="T63" fmla="*/ 438 h 438"/>
              <a:gd name="T64" fmla="*/ 381 w 385"/>
              <a:gd name="T65" fmla="*/ 40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5" h="438">
                <a:moveTo>
                  <a:pt x="364" y="397"/>
                </a:moveTo>
                <a:lnTo>
                  <a:pt x="350" y="380"/>
                </a:lnTo>
                <a:lnTo>
                  <a:pt x="338" y="360"/>
                </a:lnTo>
                <a:lnTo>
                  <a:pt x="337" y="338"/>
                </a:lnTo>
                <a:lnTo>
                  <a:pt x="350" y="314"/>
                </a:lnTo>
                <a:lnTo>
                  <a:pt x="364" y="299"/>
                </a:lnTo>
                <a:lnTo>
                  <a:pt x="367" y="281"/>
                </a:lnTo>
                <a:lnTo>
                  <a:pt x="352" y="272"/>
                </a:lnTo>
                <a:lnTo>
                  <a:pt x="343" y="264"/>
                </a:lnTo>
                <a:lnTo>
                  <a:pt x="334" y="244"/>
                </a:lnTo>
                <a:lnTo>
                  <a:pt x="325" y="193"/>
                </a:lnTo>
                <a:lnTo>
                  <a:pt x="326" y="169"/>
                </a:lnTo>
                <a:lnTo>
                  <a:pt x="343" y="162"/>
                </a:lnTo>
                <a:lnTo>
                  <a:pt x="358" y="166"/>
                </a:lnTo>
                <a:lnTo>
                  <a:pt x="368" y="162"/>
                </a:lnTo>
                <a:lnTo>
                  <a:pt x="371" y="140"/>
                </a:lnTo>
                <a:lnTo>
                  <a:pt x="350" y="117"/>
                </a:lnTo>
                <a:lnTo>
                  <a:pt x="323" y="105"/>
                </a:lnTo>
                <a:lnTo>
                  <a:pt x="319" y="117"/>
                </a:lnTo>
                <a:lnTo>
                  <a:pt x="308" y="129"/>
                </a:lnTo>
                <a:lnTo>
                  <a:pt x="289" y="124"/>
                </a:lnTo>
                <a:lnTo>
                  <a:pt x="261" y="103"/>
                </a:lnTo>
                <a:lnTo>
                  <a:pt x="239" y="97"/>
                </a:lnTo>
                <a:lnTo>
                  <a:pt x="231" y="83"/>
                </a:lnTo>
                <a:lnTo>
                  <a:pt x="239" y="71"/>
                </a:lnTo>
                <a:lnTo>
                  <a:pt x="230" y="58"/>
                </a:lnTo>
                <a:lnTo>
                  <a:pt x="216" y="57"/>
                </a:lnTo>
                <a:lnTo>
                  <a:pt x="211" y="68"/>
                </a:lnTo>
                <a:lnTo>
                  <a:pt x="203" y="75"/>
                </a:lnTo>
                <a:lnTo>
                  <a:pt x="182" y="68"/>
                </a:lnTo>
                <a:lnTo>
                  <a:pt x="154" y="53"/>
                </a:lnTo>
                <a:lnTo>
                  <a:pt x="131" y="51"/>
                </a:lnTo>
                <a:lnTo>
                  <a:pt x="111" y="38"/>
                </a:lnTo>
                <a:lnTo>
                  <a:pt x="110" y="25"/>
                </a:lnTo>
                <a:lnTo>
                  <a:pt x="128" y="22"/>
                </a:lnTo>
                <a:lnTo>
                  <a:pt x="124" y="9"/>
                </a:lnTo>
                <a:lnTo>
                  <a:pt x="106" y="4"/>
                </a:lnTo>
                <a:lnTo>
                  <a:pt x="83" y="0"/>
                </a:lnTo>
                <a:lnTo>
                  <a:pt x="62" y="12"/>
                </a:lnTo>
                <a:lnTo>
                  <a:pt x="48" y="17"/>
                </a:lnTo>
                <a:lnTo>
                  <a:pt x="29" y="34"/>
                </a:lnTo>
                <a:lnTo>
                  <a:pt x="12" y="37"/>
                </a:lnTo>
                <a:lnTo>
                  <a:pt x="0" y="51"/>
                </a:lnTo>
                <a:lnTo>
                  <a:pt x="0" y="67"/>
                </a:lnTo>
                <a:lnTo>
                  <a:pt x="7" y="80"/>
                </a:lnTo>
                <a:lnTo>
                  <a:pt x="20" y="91"/>
                </a:lnTo>
                <a:lnTo>
                  <a:pt x="33" y="107"/>
                </a:lnTo>
                <a:lnTo>
                  <a:pt x="49" y="127"/>
                </a:lnTo>
                <a:lnTo>
                  <a:pt x="77" y="153"/>
                </a:lnTo>
                <a:lnTo>
                  <a:pt x="95" y="167"/>
                </a:lnTo>
                <a:lnTo>
                  <a:pt x="115" y="185"/>
                </a:lnTo>
                <a:lnTo>
                  <a:pt x="141" y="206"/>
                </a:lnTo>
                <a:lnTo>
                  <a:pt x="161" y="231"/>
                </a:lnTo>
                <a:lnTo>
                  <a:pt x="182" y="252"/>
                </a:lnTo>
                <a:lnTo>
                  <a:pt x="223" y="286"/>
                </a:lnTo>
                <a:lnTo>
                  <a:pt x="248" y="317"/>
                </a:lnTo>
                <a:lnTo>
                  <a:pt x="257" y="342"/>
                </a:lnTo>
                <a:lnTo>
                  <a:pt x="271" y="368"/>
                </a:lnTo>
                <a:lnTo>
                  <a:pt x="289" y="383"/>
                </a:lnTo>
                <a:lnTo>
                  <a:pt x="314" y="389"/>
                </a:lnTo>
                <a:lnTo>
                  <a:pt x="342" y="405"/>
                </a:lnTo>
                <a:lnTo>
                  <a:pt x="351" y="418"/>
                </a:lnTo>
                <a:lnTo>
                  <a:pt x="352" y="434"/>
                </a:lnTo>
                <a:lnTo>
                  <a:pt x="370" y="438"/>
                </a:lnTo>
                <a:lnTo>
                  <a:pt x="385" y="427"/>
                </a:lnTo>
                <a:lnTo>
                  <a:pt x="381" y="408"/>
                </a:lnTo>
                <a:lnTo>
                  <a:pt x="364" y="39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p:cNvSpPr>
          <p:nvPr/>
        </p:nvSpPr>
        <p:spPr bwMode="auto">
          <a:xfrm>
            <a:off x="9222655" y="6952428"/>
            <a:ext cx="446978" cy="374610"/>
          </a:xfrm>
          <a:custGeom>
            <a:avLst/>
            <a:gdLst>
              <a:gd name="T0" fmla="*/ 15 w 841"/>
              <a:gd name="T1" fmla="*/ 203 h 705"/>
              <a:gd name="T2" fmla="*/ 34 w 841"/>
              <a:gd name="T3" fmla="*/ 269 h 705"/>
              <a:gd name="T4" fmla="*/ 41 w 841"/>
              <a:gd name="T5" fmla="*/ 318 h 705"/>
              <a:gd name="T6" fmla="*/ 71 w 841"/>
              <a:gd name="T7" fmla="*/ 350 h 705"/>
              <a:gd name="T8" fmla="*/ 107 w 841"/>
              <a:gd name="T9" fmla="*/ 368 h 705"/>
              <a:gd name="T10" fmla="*/ 145 w 841"/>
              <a:gd name="T11" fmla="*/ 403 h 705"/>
              <a:gd name="T12" fmla="*/ 215 w 841"/>
              <a:gd name="T13" fmla="*/ 407 h 705"/>
              <a:gd name="T14" fmla="*/ 304 w 841"/>
              <a:gd name="T15" fmla="*/ 413 h 705"/>
              <a:gd name="T16" fmla="*/ 347 w 841"/>
              <a:gd name="T17" fmla="*/ 424 h 705"/>
              <a:gd name="T18" fmla="*/ 390 w 841"/>
              <a:gd name="T19" fmla="*/ 430 h 705"/>
              <a:gd name="T20" fmla="*/ 431 w 841"/>
              <a:gd name="T21" fmla="*/ 442 h 705"/>
              <a:gd name="T22" fmla="*/ 469 w 841"/>
              <a:gd name="T23" fmla="*/ 465 h 705"/>
              <a:gd name="T24" fmla="*/ 498 w 841"/>
              <a:gd name="T25" fmla="*/ 487 h 705"/>
              <a:gd name="T26" fmla="*/ 523 w 841"/>
              <a:gd name="T27" fmla="*/ 511 h 705"/>
              <a:gd name="T28" fmla="*/ 543 w 841"/>
              <a:gd name="T29" fmla="*/ 544 h 705"/>
              <a:gd name="T30" fmla="*/ 567 w 841"/>
              <a:gd name="T31" fmla="*/ 580 h 705"/>
              <a:gd name="T32" fmla="*/ 582 w 841"/>
              <a:gd name="T33" fmla="*/ 656 h 705"/>
              <a:gd name="T34" fmla="*/ 612 w 841"/>
              <a:gd name="T35" fmla="*/ 671 h 705"/>
              <a:gd name="T36" fmla="*/ 666 w 841"/>
              <a:gd name="T37" fmla="*/ 677 h 705"/>
              <a:gd name="T38" fmla="*/ 772 w 841"/>
              <a:gd name="T39" fmla="*/ 684 h 705"/>
              <a:gd name="T40" fmla="*/ 814 w 841"/>
              <a:gd name="T41" fmla="*/ 698 h 705"/>
              <a:gd name="T42" fmla="*/ 841 w 841"/>
              <a:gd name="T43" fmla="*/ 694 h 705"/>
              <a:gd name="T44" fmla="*/ 819 w 841"/>
              <a:gd name="T45" fmla="*/ 648 h 705"/>
              <a:gd name="T46" fmla="*/ 787 w 841"/>
              <a:gd name="T47" fmla="*/ 593 h 705"/>
              <a:gd name="T48" fmla="*/ 733 w 841"/>
              <a:gd name="T49" fmla="*/ 561 h 705"/>
              <a:gd name="T50" fmla="*/ 757 w 841"/>
              <a:gd name="T51" fmla="*/ 527 h 705"/>
              <a:gd name="T52" fmla="*/ 741 w 841"/>
              <a:gd name="T53" fmla="*/ 496 h 705"/>
              <a:gd name="T54" fmla="*/ 712 w 841"/>
              <a:gd name="T55" fmla="*/ 455 h 705"/>
              <a:gd name="T56" fmla="*/ 684 w 841"/>
              <a:gd name="T57" fmla="*/ 432 h 705"/>
              <a:gd name="T58" fmla="*/ 654 w 841"/>
              <a:gd name="T59" fmla="*/ 392 h 705"/>
              <a:gd name="T60" fmla="*/ 600 w 841"/>
              <a:gd name="T61" fmla="*/ 362 h 705"/>
              <a:gd name="T62" fmla="*/ 583 w 841"/>
              <a:gd name="T63" fmla="*/ 330 h 705"/>
              <a:gd name="T64" fmla="*/ 542 w 841"/>
              <a:gd name="T65" fmla="*/ 304 h 705"/>
              <a:gd name="T66" fmla="*/ 460 w 841"/>
              <a:gd name="T67" fmla="*/ 268 h 705"/>
              <a:gd name="T68" fmla="*/ 428 w 841"/>
              <a:gd name="T69" fmla="*/ 210 h 705"/>
              <a:gd name="T70" fmla="*/ 390 w 841"/>
              <a:gd name="T71" fmla="*/ 182 h 705"/>
              <a:gd name="T72" fmla="*/ 339 w 841"/>
              <a:gd name="T73" fmla="*/ 139 h 705"/>
              <a:gd name="T74" fmla="*/ 297 w 841"/>
              <a:gd name="T75" fmla="*/ 108 h 705"/>
              <a:gd name="T76" fmla="*/ 264 w 841"/>
              <a:gd name="T77" fmla="*/ 82 h 705"/>
              <a:gd name="T78" fmla="*/ 229 w 841"/>
              <a:gd name="T79" fmla="*/ 53 h 705"/>
              <a:gd name="T80" fmla="*/ 184 w 841"/>
              <a:gd name="T81" fmla="*/ 12 h 705"/>
              <a:gd name="T82" fmla="*/ 66 w 841"/>
              <a:gd name="T83" fmla="*/ 13 h 705"/>
              <a:gd name="T84" fmla="*/ 8 w 841"/>
              <a:gd name="T85" fmla="*/ 52 h 705"/>
              <a:gd name="T86" fmla="*/ 0 w 841"/>
              <a:gd name="T87" fmla="*/ 14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1" h="705">
                <a:moveTo>
                  <a:pt x="8" y="169"/>
                </a:moveTo>
                <a:lnTo>
                  <a:pt x="10" y="192"/>
                </a:lnTo>
                <a:lnTo>
                  <a:pt x="15" y="203"/>
                </a:lnTo>
                <a:lnTo>
                  <a:pt x="21" y="222"/>
                </a:lnTo>
                <a:lnTo>
                  <a:pt x="27" y="231"/>
                </a:lnTo>
                <a:lnTo>
                  <a:pt x="34" y="269"/>
                </a:lnTo>
                <a:lnTo>
                  <a:pt x="34" y="288"/>
                </a:lnTo>
                <a:lnTo>
                  <a:pt x="34" y="305"/>
                </a:lnTo>
                <a:lnTo>
                  <a:pt x="41" y="318"/>
                </a:lnTo>
                <a:lnTo>
                  <a:pt x="56" y="337"/>
                </a:lnTo>
                <a:lnTo>
                  <a:pt x="60" y="345"/>
                </a:lnTo>
                <a:lnTo>
                  <a:pt x="71" y="350"/>
                </a:lnTo>
                <a:lnTo>
                  <a:pt x="84" y="355"/>
                </a:lnTo>
                <a:lnTo>
                  <a:pt x="97" y="364"/>
                </a:lnTo>
                <a:lnTo>
                  <a:pt x="107" y="368"/>
                </a:lnTo>
                <a:lnTo>
                  <a:pt x="116" y="372"/>
                </a:lnTo>
                <a:lnTo>
                  <a:pt x="151" y="390"/>
                </a:lnTo>
                <a:lnTo>
                  <a:pt x="145" y="403"/>
                </a:lnTo>
                <a:lnTo>
                  <a:pt x="167" y="407"/>
                </a:lnTo>
                <a:lnTo>
                  <a:pt x="194" y="407"/>
                </a:lnTo>
                <a:lnTo>
                  <a:pt x="215" y="407"/>
                </a:lnTo>
                <a:lnTo>
                  <a:pt x="237" y="405"/>
                </a:lnTo>
                <a:lnTo>
                  <a:pt x="274" y="408"/>
                </a:lnTo>
                <a:lnTo>
                  <a:pt x="304" y="413"/>
                </a:lnTo>
                <a:lnTo>
                  <a:pt x="320" y="417"/>
                </a:lnTo>
                <a:lnTo>
                  <a:pt x="333" y="421"/>
                </a:lnTo>
                <a:lnTo>
                  <a:pt x="347" y="424"/>
                </a:lnTo>
                <a:lnTo>
                  <a:pt x="361" y="423"/>
                </a:lnTo>
                <a:lnTo>
                  <a:pt x="378" y="425"/>
                </a:lnTo>
                <a:lnTo>
                  <a:pt x="390" y="430"/>
                </a:lnTo>
                <a:lnTo>
                  <a:pt x="405" y="434"/>
                </a:lnTo>
                <a:lnTo>
                  <a:pt x="419" y="437"/>
                </a:lnTo>
                <a:lnTo>
                  <a:pt x="431" y="442"/>
                </a:lnTo>
                <a:lnTo>
                  <a:pt x="444" y="450"/>
                </a:lnTo>
                <a:lnTo>
                  <a:pt x="457" y="450"/>
                </a:lnTo>
                <a:lnTo>
                  <a:pt x="469" y="465"/>
                </a:lnTo>
                <a:lnTo>
                  <a:pt x="481" y="473"/>
                </a:lnTo>
                <a:lnTo>
                  <a:pt x="488" y="475"/>
                </a:lnTo>
                <a:lnTo>
                  <a:pt x="498" y="487"/>
                </a:lnTo>
                <a:lnTo>
                  <a:pt x="504" y="492"/>
                </a:lnTo>
                <a:lnTo>
                  <a:pt x="514" y="503"/>
                </a:lnTo>
                <a:lnTo>
                  <a:pt x="523" y="511"/>
                </a:lnTo>
                <a:lnTo>
                  <a:pt x="531" y="518"/>
                </a:lnTo>
                <a:lnTo>
                  <a:pt x="538" y="531"/>
                </a:lnTo>
                <a:lnTo>
                  <a:pt x="543" y="544"/>
                </a:lnTo>
                <a:lnTo>
                  <a:pt x="550" y="553"/>
                </a:lnTo>
                <a:lnTo>
                  <a:pt x="556" y="568"/>
                </a:lnTo>
                <a:lnTo>
                  <a:pt x="567" y="580"/>
                </a:lnTo>
                <a:lnTo>
                  <a:pt x="571" y="605"/>
                </a:lnTo>
                <a:lnTo>
                  <a:pt x="576" y="643"/>
                </a:lnTo>
                <a:lnTo>
                  <a:pt x="582" y="656"/>
                </a:lnTo>
                <a:lnTo>
                  <a:pt x="589" y="657"/>
                </a:lnTo>
                <a:lnTo>
                  <a:pt x="599" y="664"/>
                </a:lnTo>
                <a:lnTo>
                  <a:pt x="612" y="671"/>
                </a:lnTo>
                <a:lnTo>
                  <a:pt x="628" y="671"/>
                </a:lnTo>
                <a:lnTo>
                  <a:pt x="649" y="676"/>
                </a:lnTo>
                <a:lnTo>
                  <a:pt x="666" y="677"/>
                </a:lnTo>
                <a:lnTo>
                  <a:pt x="702" y="677"/>
                </a:lnTo>
                <a:lnTo>
                  <a:pt x="754" y="682"/>
                </a:lnTo>
                <a:lnTo>
                  <a:pt x="772" y="684"/>
                </a:lnTo>
                <a:lnTo>
                  <a:pt x="786" y="692"/>
                </a:lnTo>
                <a:lnTo>
                  <a:pt x="797" y="692"/>
                </a:lnTo>
                <a:lnTo>
                  <a:pt x="814" y="698"/>
                </a:lnTo>
                <a:lnTo>
                  <a:pt x="830" y="702"/>
                </a:lnTo>
                <a:lnTo>
                  <a:pt x="841" y="705"/>
                </a:lnTo>
                <a:lnTo>
                  <a:pt x="841" y="694"/>
                </a:lnTo>
                <a:lnTo>
                  <a:pt x="836" y="679"/>
                </a:lnTo>
                <a:lnTo>
                  <a:pt x="824" y="661"/>
                </a:lnTo>
                <a:lnTo>
                  <a:pt x="819" y="648"/>
                </a:lnTo>
                <a:lnTo>
                  <a:pt x="810" y="630"/>
                </a:lnTo>
                <a:lnTo>
                  <a:pt x="795" y="614"/>
                </a:lnTo>
                <a:lnTo>
                  <a:pt x="787" y="593"/>
                </a:lnTo>
                <a:lnTo>
                  <a:pt x="778" y="574"/>
                </a:lnTo>
                <a:lnTo>
                  <a:pt x="769" y="566"/>
                </a:lnTo>
                <a:lnTo>
                  <a:pt x="733" y="561"/>
                </a:lnTo>
                <a:lnTo>
                  <a:pt x="749" y="539"/>
                </a:lnTo>
                <a:lnTo>
                  <a:pt x="754" y="533"/>
                </a:lnTo>
                <a:lnTo>
                  <a:pt x="757" y="527"/>
                </a:lnTo>
                <a:lnTo>
                  <a:pt x="756" y="516"/>
                </a:lnTo>
                <a:lnTo>
                  <a:pt x="748" y="500"/>
                </a:lnTo>
                <a:lnTo>
                  <a:pt x="741" y="496"/>
                </a:lnTo>
                <a:lnTo>
                  <a:pt x="737" y="482"/>
                </a:lnTo>
                <a:lnTo>
                  <a:pt x="723" y="471"/>
                </a:lnTo>
                <a:lnTo>
                  <a:pt x="712" y="455"/>
                </a:lnTo>
                <a:lnTo>
                  <a:pt x="704" y="448"/>
                </a:lnTo>
                <a:lnTo>
                  <a:pt x="692" y="440"/>
                </a:lnTo>
                <a:lnTo>
                  <a:pt x="684" y="432"/>
                </a:lnTo>
                <a:lnTo>
                  <a:pt x="673" y="415"/>
                </a:lnTo>
                <a:lnTo>
                  <a:pt x="657" y="405"/>
                </a:lnTo>
                <a:lnTo>
                  <a:pt x="654" y="392"/>
                </a:lnTo>
                <a:lnTo>
                  <a:pt x="634" y="387"/>
                </a:lnTo>
                <a:lnTo>
                  <a:pt x="628" y="393"/>
                </a:lnTo>
                <a:lnTo>
                  <a:pt x="600" y="362"/>
                </a:lnTo>
                <a:lnTo>
                  <a:pt x="605" y="350"/>
                </a:lnTo>
                <a:lnTo>
                  <a:pt x="597" y="343"/>
                </a:lnTo>
                <a:lnTo>
                  <a:pt x="583" y="330"/>
                </a:lnTo>
                <a:lnTo>
                  <a:pt x="574" y="327"/>
                </a:lnTo>
                <a:lnTo>
                  <a:pt x="563" y="330"/>
                </a:lnTo>
                <a:lnTo>
                  <a:pt x="542" y="304"/>
                </a:lnTo>
                <a:lnTo>
                  <a:pt x="525" y="277"/>
                </a:lnTo>
                <a:lnTo>
                  <a:pt x="502" y="294"/>
                </a:lnTo>
                <a:lnTo>
                  <a:pt x="460" y="268"/>
                </a:lnTo>
                <a:lnTo>
                  <a:pt x="465" y="252"/>
                </a:lnTo>
                <a:lnTo>
                  <a:pt x="447" y="226"/>
                </a:lnTo>
                <a:lnTo>
                  <a:pt x="428" y="210"/>
                </a:lnTo>
                <a:lnTo>
                  <a:pt x="418" y="203"/>
                </a:lnTo>
                <a:lnTo>
                  <a:pt x="402" y="192"/>
                </a:lnTo>
                <a:lnTo>
                  <a:pt x="390" y="182"/>
                </a:lnTo>
                <a:lnTo>
                  <a:pt x="373" y="169"/>
                </a:lnTo>
                <a:lnTo>
                  <a:pt x="355" y="148"/>
                </a:lnTo>
                <a:lnTo>
                  <a:pt x="339" y="139"/>
                </a:lnTo>
                <a:lnTo>
                  <a:pt x="326" y="127"/>
                </a:lnTo>
                <a:lnTo>
                  <a:pt x="312" y="116"/>
                </a:lnTo>
                <a:lnTo>
                  <a:pt x="297" y="108"/>
                </a:lnTo>
                <a:lnTo>
                  <a:pt x="281" y="100"/>
                </a:lnTo>
                <a:lnTo>
                  <a:pt x="270" y="89"/>
                </a:lnTo>
                <a:lnTo>
                  <a:pt x="264" y="82"/>
                </a:lnTo>
                <a:lnTo>
                  <a:pt x="254" y="74"/>
                </a:lnTo>
                <a:lnTo>
                  <a:pt x="242" y="60"/>
                </a:lnTo>
                <a:lnTo>
                  <a:pt x="229" y="53"/>
                </a:lnTo>
                <a:lnTo>
                  <a:pt x="217" y="49"/>
                </a:lnTo>
                <a:lnTo>
                  <a:pt x="203" y="37"/>
                </a:lnTo>
                <a:lnTo>
                  <a:pt x="184" y="12"/>
                </a:lnTo>
                <a:lnTo>
                  <a:pt x="151" y="8"/>
                </a:lnTo>
                <a:lnTo>
                  <a:pt x="122" y="0"/>
                </a:lnTo>
                <a:lnTo>
                  <a:pt x="66" y="13"/>
                </a:lnTo>
                <a:lnTo>
                  <a:pt x="25" y="11"/>
                </a:lnTo>
                <a:lnTo>
                  <a:pt x="18" y="23"/>
                </a:lnTo>
                <a:lnTo>
                  <a:pt x="8" y="52"/>
                </a:lnTo>
                <a:lnTo>
                  <a:pt x="0" y="78"/>
                </a:lnTo>
                <a:lnTo>
                  <a:pt x="1" y="112"/>
                </a:lnTo>
                <a:lnTo>
                  <a:pt x="0" y="145"/>
                </a:lnTo>
                <a:lnTo>
                  <a:pt x="8" y="16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43"/>
          <p:cNvSpPr>
            <a:spLocks/>
          </p:cNvSpPr>
          <p:nvPr/>
        </p:nvSpPr>
        <p:spPr bwMode="auto">
          <a:xfrm>
            <a:off x="9199242" y="7184431"/>
            <a:ext cx="283087" cy="129837"/>
          </a:xfrm>
          <a:custGeom>
            <a:avLst/>
            <a:gdLst>
              <a:gd name="T0" fmla="*/ 0 w 530"/>
              <a:gd name="T1" fmla="*/ 130 h 247"/>
              <a:gd name="T2" fmla="*/ 3 w 530"/>
              <a:gd name="T3" fmla="*/ 155 h 247"/>
              <a:gd name="T4" fmla="*/ 12 w 530"/>
              <a:gd name="T5" fmla="*/ 168 h 247"/>
              <a:gd name="T6" fmla="*/ 18 w 530"/>
              <a:gd name="T7" fmla="*/ 186 h 247"/>
              <a:gd name="T8" fmla="*/ 37 w 530"/>
              <a:gd name="T9" fmla="*/ 196 h 247"/>
              <a:gd name="T10" fmla="*/ 66 w 530"/>
              <a:gd name="T11" fmla="*/ 205 h 247"/>
              <a:gd name="T12" fmla="*/ 97 w 530"/>
              <a:gd name="T13" fmla="*/ 210 h 247"/>
              <a:gd name="T14" fmla="*/ 160 w 530"/>
              <a:gd name="T15" fmla="*/ 214 h 247"/>
              <a:gd name="T16" fmla="*/ 176 w 530"/>
              <a:gd name="T17" fmla="*/ 218 h 247"/>
              <a:gd name="T18" fmla="*/ 218 w 530"/>
              <a:gd name="T19" fmla="*/ 221 h 247"/>
              <a:gd name="T20" fmla="*/ 234 w 530"/>
              <a:gd name="T21" fmla="*/ 223 h 247"/>
              <a:gd name="T22" fmla="*/ 250 w 530"/>
              <a:gd name="T23" fmla="*/ 231 h 247"/>
              <a:gd name="T24" fmla="*/ 284 w 530"/>
              <a:gd name="T25" fmla="*/ 233 h 247"/>
              <a:gd name="T26" fmla="*/ 308 w 530"/>
              <a:gd name="T27" fmla="*/ 238 h 247"/>
              <a:gd name="T28" fmla="*/ 332 w 530"/>
              <a:gd name="T29" fmla="*/ 245 h 247"/>
              <a:gd name="T30" fmla="*/ 362 w 530"/>
              <a:gd name="T31" fmla="*/ 243 h 247"/>
              <a:gd name="T32" fmla="*/ 388 w 530"/>
              <a:gd name="T33" fmla="*/ 243 h 247"/>
              <a:gd name="T34" fmla="*/ 404 w 530"/>
              <a:gd name="T35" fmla="*/ 246 h 247"/>
              <a:gd name="T36" fmla="*/ 421 w 530"/>
              <a:gd name="T37" fmla="*/ 245 h 247"/>
              <a:gd name="T38" fmla="*/ 444 w 530"/>
              <a:gd name="T39" fmla="*/ 247 h 247"/>
              <a:gd name="T40" fmla="*/ 460 w 530"/>
              <a:gd name="T41" fmla="*/ 226 h 247"/>
              <a:gd name="T42" fmla="*/ 479 w 530"/>
              <a:gd name="T43" fmla="*/ 196 h 247"/>
              <a:gd name="T44" fmla="*/ 493 w 530"/>
              <a:gd name="T45" fmla="*/ 184 h 247"/>
              <a:gd name="T46" fmla="*/ 500 w 530"/>
              <a:gd name="T47" fmla="*/ 173 h 247"/>
              <a:gd name="T48" fmla="*/ 507 w 530"/>
              <a:gd name="T49" fmla="*/ 163 h 247"/>
              <a:gd name="T50" fmla="*/ 516 w 530"/>
              <a:gd name="T51" fmla="*/ 155 h 247"/>
              <a:gd name="T52" fmla="*/ 530 w 530"/>
              <a:gd name="T53" fmla="*/ 136 h 247"/>
              <a:gd name="T54" fmla="*/ 491 w 530"/>
              <a:gd name="T55" fmla="*/ 105 h 247"/>
              <a:gd name="T56" fmla="*/ 475 w 530"/>
              <a:gd name="T57" fmla="*/ 91 h 247"/>
              <a:gd name="T58" fmla="*/ 458 w 530"/>
              <a:gd name="T59" fmla="*/ 81 h 247"/>
              <a:gd name="T60" fmla="*/ 438 w 530"/>
              <a:gd name="T61" fmla="*/ 69 h 247"/>
              <a:gd name="T62" fmla="*/ 399 w 530"/>
              <a:gd name="T63" fmla="*/ 47 h 247"/>
              <a:gd name="T64" fmla="*/ 367 w 530"/>
              <a:gd name="T65" fmla="*/ 29 h 247"/>
              <a:gd name="T66" fmla="*/ 340 w 530"/>
              <a:gd name="T67" fmla="*/ 24 h 247"/>
              <a:gd name="T68" fmla="*/ 289 w 530"/>
              <a:gd name="T69" fmla="*/ 23 h 247"/>
              <a:gd name="T70" fmla="*/ 267 w 530"/>
              <a:gd name="T71" fmla="*/ 33 h 247"/>
              <a:gd name="T72" fmla="*/ 238 w 530"/>
              <a:gd name="T73" fmla="*/ 37 h 247"/>
              <a:gd name="T74" fmla="*/ 201 w 530"/>
              <a:gd name="T75" fmla="*/ 37 h 247"/>
              <a:gd name="T76" fmla="*/ 173 w 530"/>
              <a:gd name="T77" fmla="*/ 23 h 247"/>
              <a:gd name="T78" fmla="*/ 143 w 530"/>
              <a:gd name="T79" fmla="*/ 15 h 247"/>
              <a:gd name="T80" fmla="*/ 122 w 530"/>
              <a:gd name="T81" fmla="*/ 15 h 247"/>
              <a:gd name="T82" fmla="*/ 78 w 530"/>
              <a:gd name="T83" fmla="*/ 6 h 247"/>
              <a:gd name="T84" fmla="*/ 80 w 530"/>
              <a:gd name="T85" fmla="*/ 0 h 247"/>
              <a:gd name="T86" fmla="*/ 66 w 530"/>
              <a:gd name="T87" fmla="*/ 14 h 247"/>
              <a:gd name="T88" fmla="*/ 55 w 530"/>
              <a:gd name="T89" fmla="*/ 27 h 247"/>
              <a:gd name="T90" fmla="*/ 49 w 530"/>
              <a:gd name="T91" fmla="*/ 54 h 247"/>
              <a:gd name="T92" fmla="*/ 19 w 530"/>
              <a:gd name="T93" fmla="*/ 82 h 247"/>
              <a:gd name="T94" fmla="*/ 0 w 530"/>
              <a:gd name="T95" fmla="*/ 13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0" h="247">
                <a:moveTo>
                  <a:pt x="0" y="130"/>
                </a:moveTo>
                <a:lnTo>
                  <a:pt x="3" y="155"/>
                </a:lnTo>
                <a:lnTo>
                  <a:pt x="12" y="168"/>
                </a:lnTo>
                <a:lnTo>
                  <a:pt x="18" y="186"/>
                </a:lnTo>
                <a:lnTo>
                  <a:pt x="37" y="196"/>
                </a:lnTo>
                <a:lnTo>
                  <a:pt x="66" y="205"/>
                </a:lnTo>
                <a:lnTo>
                  <a:pt x="97" y="210"/>
                </a:lnTo>
                <a:lnTo>
                  <a:pt x="160" y="214"/>
                </a:lnTo>
                <a:lnTo>
                  <a:pt x="176" y="218"/>
                </a:lnTo>
                <a:lnTo>
                  <a:pt x="218" y="221"/>
                </a:lnTo>
                <a:lnTo>
                  <a:pt x="234" y="223"/>
                </a:lnTo>
                <a:lnTo>
                  <a:pt x="250" y="231"/>
                </a:lnTo>
                <a:lnTo>
                  <a:pt x="284" y="233"/>
                </a:lnTo>
                <a:lnTo>
                  <a:pt x="308" y="238"/>
                </a:lnTo>
                <a:lnTo>
                  <a:pt x="332" y="245"/>
                </a:lnTo>
                <a:lnTo>
                  <a:pt x="362" y="243"/>
                </a:lnTo>
                <a:lnTo>
                  <a:pt x="388" y="243"/>
                </a:lnTo>
                <a:lnTo>
                  <a:pt x="404" y="246"/>
                </a:lnTo>
                <a:lnTo>
                  <a:pt x="421" y="245"/>
                </a:lnTo>
                <a:lnTo>
                  <a:pt x="444" y="247"/>
                </a:lnTo>
                <a:lnTo>
                  <a:pt x="460" y="226"/>
                </a:lnTo>
                <a:lnTo>
                  <a:pt x="479" y="196"/>
                </a:lnTo>
                <a:lnTo>
                  <a:pt x="493" y="184"/>
                </a:lnTo>
                <a:lnTo>
                  <a:pt x="500" y="173"/>
                </a:lnTo>
                <a:lnTo>
                  <a:pt x="507" y="163"/>
                </a:lnTo>
                <a:lnTo>
                  <a:pt x="516" y="155"/>
                </a:lnTo>
                <a:lnTo>
                  <a:pt x="530" y="136"/>
                </a:lnTo>
                <a:lnTo>
                  <a:pt x="491" y="105"/>
                </a:lnTo>
                <a:lnTo>
                  <a:pt x="475" y="91"/>
                </a:lnTo>
                <a:lnTo>
                  <a:pt x="458" y="81"/>
                </a:lnTo>
                <a:lnTo>
                  <a:pt x="438" y="69"/>
                </a:lnTo>
                <a:lnTo>
                  <a:pt x="399" y="47"/>
                </a:lnTo>
                <a:lnTo>
                  <a:pt x="367" y="29"/>
                </a:lnTo>
                <a:lnTo>
                  <a:pt x="340" y="24"/>
                </a:lnTo>
                <a:lnTo>
                  <a:pt x="289" y="23"/>
                </a:lnTo>
                <a:lnTo>
                  <a:pt x="267" y="33"/>
                </a:lnTo>
                <a:lnTo>
                  <a:pt x="238" y="37"/>
                </a:lnTo>
                <a:lnTo>
                  <a:pt x="201" y="37"/>
                </a:lnTo>
                <a:lnTo>
                  <a:pt x="173" y="23"/>
                </a:lnTo>
                <a:lnTo>
                  <a:pt x="143" y="15"/>
                </a:lnTo>
                <a:lnTo>
                  <a:pt x="122" y="15"/>
                </a:lnTo>
                <a:lnTo>
                  <a:pt x="78" y="6"/>
                </a:lnTo>
                <a:lnTo>
                  <a:pt x="80" y="0"/>
                </a:lnTo>
                <a:lnTo>
                  <a:pt x="66" y="14"/>
                </a:lnTo>
                <a:lnTo>
                  <a:pt x="55" y="27"/>
                </a:lnTo>
                <a:lnTo>
                  <a:pt x="49" y="54"/>
                </a:lnTo>
                <a:lnTo>
                  <a:pt x="19" y="82"/>
                </a:lnTo>
                <a:lnTo>
                  <a:pt x="0" y="13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6" name="Freeform 44"/>
          <p:cNvSpPr>
            <a:spLocks/>
          </p:cNvSpPr>
          <p:nvPr/>
        </p:nvSpPr>
        <p:spPr bwMode="auto">
          <a:xfrm>
            <a:off x="11016954" y="7131219"/>
            <a:ext cx="76625" cy="93653"/>
          </a:xfrm>
          <a:custGeom>
            <a:avLst/>
            <a:gdLst>
              <a:gd name="T0" fmla="*/ 130 w 141"/>
              <a:gd name="T1" fmla="*/ 129 h 177"/>
              <a:gd name="T2" fmla="*/ 113 w 141"/>
              <a:gd name="T3" fmla="*/ 108 h 177"/>
              <a:gd name="T4" fmla="*/ 88 w 141"/>
              <a:gd name="T5" fmla="*/ 91 h 177"/>
              <a:gd name="T6" fmla="*/ 62 w 141"/>
              <a:gd name="T7" fmla="*/ 71 h 177"/>
              <a:gd name="T8" fmla="*/ 52 w 141"/>
              <a:gd name="T9" fmla="*/ 60 h 177"/>
              <a:gd name="T10" fmla="*/ 47 w 141"/>
              <a:gd name="T11" fmla="*/ 49 h 177"/>
              <a:gd name="T12" fmla="*/ 35 w 141"/>
              <a:gd name="T13" fmla="*/ 35 h 177"/>
              <a:gd name="T14" fmla="*/ 23 w 141"/>
              <a:gd name="T15" fmla="*/ 14 h 177"/>
              <a:gd name="T16" fmla="*/ 15 w 141"/>
              <a:gd name="T17" fmla="*/ 5 h 177"/>
              <a:gd name="T18" fmla="*/ 6 w 141"/>
              <a:gd name="T19" fmla="*/ 0 h 177"/>
              <a:gd name="T20" fmla="*/ 0 w 141"/>
              <a:gd name="T21" fmla="*/ 5 h 177"/>
              <a:gd name="T22" fmla="*/ 1 w 141"/>
              <a:gd name="T23" fmla="*/ 16 h 177"/>
              <a:gd name="T24" fmla="*/ 2 w 141"/>
              <a:gd name="T25" fmla="*/ 17 h 177"/>
              <a:gd name="T26" fmla="*/ 13 w 141"/>
              <a:gd name="T27" fmla="*/ 37 h 177"/>
              <a:gd name="T28" fmla="*/ 19 w 141"/>
              <a:gd name="T29" fmla="*/ 47 h 177"/>
              <a:gd name="T30" fmla="*/ 19 w 141"/>
              <a:gd name="T31" fmla="*/ 64 h 177"/>
              <a:gd name="T32" fmla="*/ 30 w 141"/>
              <a:gd name="T33" fmla="*/ 76 h 177"/>
              <a:gd name="T34" fmla="*/ 42 w 141"/>
              <a:gd name="T35" fmla="*/ 78 h 177"/>
              <a:gd name="T36" fmla="*/ 58 w 141"/>
              <a:gd name="T37" fmla="*/ 95 h 177"/>
              <a:gd name="T38" fmla="*/ 63 w 141"/>
              <a:gd name="T39" fmla="*/ 105 h 177"/>
              <a:gd name="T40" fmla="*/ 67 w 141"/>
              <a:gd name="T41" fmla="*/ 116 h 177"/>
              <a:gd name="T42" fmla="*/ 72 w 141"/>
              <a:gd name="T43" fmla="*/ 125 h 177"/>
              <a:gd name="T44" fmla="*/ 79 w 141"/>
              <a:gd name="T45" fmla="*/ 136 h 177"/>
              <a:gd name="T46" fmla="*/ 89 w 141"/>
              <a:gd name="T47" fmla="*/ 148 h 177"/>
              <a:gd name="T48" fmla="*/ 104 w 141"/>
              <a:gd name="T49" fmla="*/ 165 h 177"/>
              <a:gd name="T50" fmla="*/ 122 w 141"/>
              <a:gd name="T51" fmla="*/ 174 h 177"/>
              <a:gd name="T52" fmla="*/ 138 w 141"/>
              <a:gd name="T53" fmla="*/ 177 h 177"/>
              <a:gd name="T54" fmla="*/ 141 w 141"/>
              <a:gd name="T55" fmla="*/ 154 h 177"/>
              <a:gd name="T56" fmla="*/ 137 w 141"/>
              <a:gd name="T57" fmla="*/ 142 h 177"/>
              <a:gd name="T58" fmla="*/ 130 w 141"/>
              <a:gd name="T59" fmla="*/ 12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77">
                <a:moveTo>
                  <a:pt x="130" y="129"/>
                </a:moveTo>
                <a:lnTo>
                  <a:pt x="113" y="108"/>
                </a:lnTo>
                <a:lnTo>
                  <a:pt x="88" y="91"/>
                </a:lnTo>
                <a:lnTo>
                  <a:pt x="62" y="71"/>
                </a:lnTo>
                <a:lnTo>
                  <a:pt x="52" y="60"/>
                </a:lnTo>
                <a:lnTo>
                  <a:pt x="47" y="49"/>
                </a:lnTo>
                <a:lnTo>
                  <a:pt x="35" y="35"/>
                </a:lnTo>
                <a:lnTo>
                  <a:pt x="23" y="14"/>
                </a:lnTo>
                <a:lnTo>
                  <a:pt x="15" y="5"/>
                </a:lnTo>
                <a:lnTo>
                  <a:pt x="6" y="0"/>
                </a:lnTo>
                <a:lnTo>
                  <a:pt x="0" y="5"/>
                </a:lnTo>
                <a:lnTo>
                  <a:pt x="1" y="16"/>
                </a:lnTo>
                <a:lnTo>
                  <a:pt x="2" y="17"/>
                </a:lnTo>
                <a:lnTo>
                  <a:pt x="13" y="37"/>
                </a:lnTo>
                <a:lnTo>
                  <a:pt x="19" y="47"/>
                </a:lnTo>
                <a:lnTo>
                  <a:pt x="19" y="64"/>
                </a:lnTo>
                <a:lnTo>
                  <a:pt x="30" y="76"/>
                </a:lnTo>
                <a:lnTo>
                  <a:pt x="42" y="78"/>
                </a:lnTo>
                <a:lnTo>
                  <a:pt x="58" y="95"/>
                </a:lnTo>
                <a:lnTo>
                  <a:pt x="63" y="105"/>
                </a:lnTo>
                <a:lnTo>
                  <a:pt x="67" y="116"/>
                </a:lnTo>
                <a:lnTo>
                  <a:pt x="72" y="125"/>
                </a:lnTo>
                <a:lnTo>
                  <a:pt x="79" y="136"/>
                </a:lnTo>
                <a:lnTo>
                  <a:pt x="89" y="148"/>
                </a:lnTo>
                <a:lnTo>
                  <a:pt x="104" y="165"/>
                </a:lnTo>
                <a:lnTo>
                  <a:pt x="122" y="174"/>
                </a:lnTo>
                <a:lnTo>
                  <a:pt x="138" y="177"/>
                </a:lnTo>
                <a:lnTo>
                  <a:pt x="141" y="154"/>
                </a:lnTo>
                <a:lnTo>
                  <a:pt x="137" y="142"/>
                </a:lnTo>
                <a:lnTo>
                  <a:pt x="130" y="12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7" name="Freeform 45"/>
          <p:cNvSpPr>
            <a:spLocks/>
          </p:cNvSpPr>
          <p:nvPr/>
        </p:nvSpPr>
        <p:spPr bwMode="auto">
          <a:xfrm>
            <a:off x="10329458" y="6499064"/>
            <a:ext cx="970581" cy="515089"/>
          </a:xfrm>
          <a:custGeom>
            <a:avLst/>
            <a:gdLst>
              <a:gd name="T0" fmla="*/ 1729 w 1826"/>
              <a:gd name="T1" fmla="*/ 515 h 969"/>
              <a:gd name="T2" fmla="*/ 1818 w 1826"/>
              <a:gd name="T3" fmla="*/ 381 h 969"/>
              <a:gd name="T4" fmla="*/ 1730 w 1826"/>
              <a:gd name="T5" fmla="*/ 301 h 969"/>
              <a:gd name="T6" fmla="*/ 1572 w 1826"/>
              <a:gd name="T7" fmla="*/ 337 h 969"/>
              <a:gd name="T8" fmla="*/ 1498 w 1826"/>
              <a:gd name="T9" fmla="*/ 442 h 969"/>
              <a:gd name="T10" fmla="*/ 1507 w 1826"/>
              <a:gd name="T11" fmla="*/ 405 h 969"/>
              <a:gd name="T12" fmla="*/ 1524 w 1826"/>
              <a:gd name="T13" fmla="*/ 290 h 969"/>
              <a:gd name="T14" fmla="*/ 1358 w 1826"/>
              <a:gd name="T15" fmla="*/ 271 h 969"/>
              <a:gd name="T16" fmla="*/ 1184 w 1826"/>
              <a:gd name="T17" fmla="*/ 286 h 969"/>
              <a:gd name="T18" fmla="*/ 933 w 1826"/>
              <a:gd name="T19" fmla="*/ 242 h 969"/>
              <a:gd name="T20" fmla="*/ 758 w 1826"/>
              <a:gd name="T21" fmla="*/ 177 h 969"/>
              <a:gd name="T22" fmla="*/ 656 w 1826"/>
              <a:gd name="T23" fmla="*/ 127 h 969"/>
              <a:gd name="T24" fmla="*/ 558 w 1826"/>
              <a:gd name="T25" fmla="*/ 73 h 969"/>
              <a:gd name="T26" fmla="*/ 475 w 1826"/>
              <a:gd name="T27" fmla="*/ 9 h 969"/>
              <a:gd name="T28" fmla="*/ 382 w 1826"/>
              <a:gd name="T29" fmla="*/ 66 h 969"/>
              <a:gd name="T30" fmla="*/ 240 w 1826"/>
              <a:gd name="T31" fmla="*/ 50 h 969"/>
              <a:gd name="T32" fmla="*/ 33 w 1826"/>
              <a:gd name="T33" fmla="*/ 8 h 969"/>
              <a:gd name="T34" fmla="*/ 44 w 1826"/>
              <a:gd name="T35" fmla="*/ 86 h 969"/>
              <a:gd name="T36" fmla="*/ 103 w 1826"/>
              <a:gd name="T37" fmla="*/ 177 h 969"/>
              <a:gd name="T38" fmla="*/ 151 w 1826"/>
              <a:gd name="T39" fmla="*/ 154 h 969"/>
              <a:gd name="T40" fmla="*/ 269 w 1826"/>
              <a:gd name="T41" fmla="*/ 231 h 969"/>
              <a:gd name="T42" fmla="*/ 376 w 1826"/>
              <a:gd name="T43" fmla="*/ 331 h 969"/>
              <a:gd name="T44" fmla="*/ 447 w 1826"/>
              <a:gd name="T45" fmla="*/ 391 h 969"/>
              <a:gd name="T46" fmla="*/ 432 w 1826"/>
              <a:gd name="T47" fmla="*/ 414 h 969"/>
              <a:gd name="T48" fmla="*/ 491 w 1826"/>
              <a:gd name="T49" fmla="*/ 454 h 969"/>
              <a:gd name="T50" fmla="*/ 564 w 1826"/>
              <a:gd name="T51" fmla="*/ 478 h 969"/>
              <a:gd name="T52" fmla="*/ 535 w 1826"/>
              <a:gd name="T53" fmla="*/ 450 h 969"/>
              <a:gd name="T54" fmla="*/ 611 w 1826"/>
              <a:gd name="T55" fmla="*/ 446 h 969"/>
              <a:gd name="T56" fmla="*/ 688 w 1826"/>
              <a:gd name="T57" fmla="*/ 521 h 969"/>
              <a:gd name="T58" fmla="*/ 775 w 1826"/>
              <a:gd name="T59" fmla="*/ 589 h 969"/>
              <a:gd name="T60" fmla="*/ 742 w 1826"/>
              <a:gd name="T61" fmla="*/ 623 h 969"/>
              <a:gd name="T62" fmla="*/ 795 w 1826"/>
              <a:gd name="T63" fmla="*/ 692 h 969"/>
              <a:gd name="T64" fmla="*/ 887 w 1826"/>
              <a:gd name="T65" fmla="*/ 779 h 969"/>
              <a:gd name="T66" fmla="*/ 871 w 1826"/>
              <a:gd name="T67" fmla="*/ 731 h 969"/>
              <a:gd name="T68" fmla="*/ 941 w 1826"/>
              <a:gd name="T69" fmla="*/ 756 h 969"/>
              <a:gd name="T70" fmla="*/ 1027 w 1826"/>
              <a:gd name="T71" fmla="*/ 864 h 969"/>
              <a:gd name="T72" fmla="*/ 1036 w 1826"/>
              <a:gd name="T73" fmla="*/ 895 h 969"/>
              <a:gd name="T74" fmla="*/ 1094 w 1826"/>
              <a:gd name="T75" fmla="*/ 934 h 969"/>
              <a:gd name="T76" fmla="*/ 1180 w 1826"/>
              <a:gd name="T77" fmla="*/ 955 h 969"/>
              <a:gd name="T78" fmla="*/ 1293 w 1826"/>
              <a:gd name="T79" fmla="*/ 913 h 969"/>
              <a:gd name="T80" fmla="*/ 1321 w 1826"/>
              <a:gd name="T81" fmla="*/ 924 h 969"/>
              <a:gd name="T82" fmla="*/ 1408 w 1826"/>
              <a:gd name="T83" fmla="*/ 875 h 969"/>
              <a:gd name="T84" fmla="*/ 1496 w 1826"/>
              <a:gd name="T85" fmla="*/ 790 h 969"/>
              <a:gd name="T86" fmla="*/ 1456 w 1826"/>
              <a:gd name="T87" fmla="*/ 785 h 969"/>
              <a:gd name="T88" fmla="*/ 1452 w 1826"/>
              <a:gd name="T89" fmla="*/ 612 h 969"/>
              <a:gd name="T90" fmla="*/ 1507 w 1826"/>
              <a:gd name="T91" fmla="*/ 519 h 969"/>
              <a:gd name="T92" fmla="*/ 1528 w 1826"/>
              <a:gd name="T93" fmla="*/ 629 h 969"/>
              <a:gd name="T94" fmla="*/ 1529 w 1826"/>
              <a:gd name="T95" fmla="*/ 726 h 969"/>
              <a:gd name="T96" fmla="*/ 1614 w 1826"/>
              <a:gd name="T97" fmla="*/ 68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6" h="969">
                <a:moveTo>
                  <a:pt x="1644" y="643"/>
                </a:moveTo>
                <a:lnTo>
                  <a:pt x="1665" y="606"/>
                </a:lnTo>
                <a:lnTo>
                  <a:pt x="1690" y="575"/>
                </a:lnTo>
                <a:lnTo>
                  <a:pt x="1729" y="515"/>
                </a:lnTo>
                <a:lnTo>
                  <a:pt x="1752" y="482"/>
                </a:lnTo>
                <a:lnTo>
                  <a:pt x="1775" y="439"/>
                </a:lnTo>
                <a:lnTo>
                  <a:pt x="1795" y="418"/>
                </a:lnTo>
                <a:lnTo>
                  <a:pt x="1818" y="381"/>
                </a:lnTo>
                <a:lnTo>
                  <a:pt x="1826" y="354"/>
                </a:lnTo>
                <a:lnTo>
                  <a:pt x="1803" y="338"/>
                </a:lnTo>
                <a:lnTo>
                  <a:pt x="1750" y="311"/>
                </a:lnTo>
                <a:lnTo>
                  <a:pt x="1730" y="301"/>
                </a:lnTo>
                <a:lnTo>
                  <a:pt x="1700" y="304"/>
                </a:lnTo>
                <a:lnTo>
                  <a:pt x="1671" y="318"/>
                </a:lnTo>
                <a:lnTo>
                  <a:pt x="1647" y="334"/>
                </a:lnTo>
                <a:lnTo>
                  <a:pt x="1572" y="337"/>
                </a:lnTo>
                <a:lnTo>
                  <a:pt x="1555" y="346"/>
                </a:lnTo>
                <a:lnTo>
                  <a:pt x="1548" y="395"/>
                </a:lnTo>
                <a:lnTo>
                  <a:pt x="1520" y="428"/>
                </a:lnTo>
                <a:lnTo>
                  <a:pt x="1498" y="442"/>
                </a:lnTo>
                <a:lnTo>
                  <a:pt x="1482" y="435"/>
                </a:lnTo>
                <a:lnTo>
                  <a:pt x="1489" y="420"/>
                </a:lnTo>
                <a:lnTo>
                  <a:pt x="1503" y="414"/>
                </a:lnTo>
                <a:lnTo>
                  <a:pt x="1507" y="405"/>
                </a:lnTo>
                <a:lnTo>
                  <a:pt x="1515" y="388"/>
                </a:lnTo>
                <a:lnTo>
                  <a:pt x="1532" y="344"/>
                </a:lnTo>
                <a:lnTo>
                  <a:pt x="1528" y="318"/>
                </a:lnTo>
                <a:lnTo>
                  <a:pt x="1524" y="290"/>
                </a:lnTo>
                <a:lnTo>
                  <a:pt x="1490" y="284"/>
                </a:lnTo>
                <a:lnTo>
                  <a:pt x="1448" y="280"/>
                </a:lnTo>
                <a:lnTo>
                  <a:pt x="1407" y="268"/>
                </a:lnTo>
                <a:lnTo>
                  <a:pt x="1358" y="271"/>
                </a:lnTo>
                <a:lnTo>
                  <a:pt x="1326" y="293"/>
                </a:lnTo>
                <a:lnTo>
                  <a:pt x="1293" y="300"/>
                </a:lnTo>
                <a:lnTo>
                  <a:pt x="1222" y="301"/>
                </a:lnTo>
                <a:lnTo>
                  <a:pt x="1184" y="286"/>
                </a:lnTo>
                <a:lnTo>
                  <a:pt x="1138" y="249"/>
                </a:lnTo>
                <a:lnTo>
                  <a:pt x="1114" y="238"/>
                </a:lnTo>
                <a:lnTo>
                  <a:pt x="1027" y="239"/>
                </a:lnTo>
                <a:lnTo>
                  <a:pt x="933" y="242"/>
                </a:lnTo>
                <a:lnTo>
                  <a:pt x="891" y="235"/>
                </a:lnTo>
                <a:lnTo>
                  <a:pt x="846" y="228"/>
                </a:lnTo>
                <a:lnTo>
                  <a:pt x="801" y="209"/>
                </a:lnTo>
                <a:lnTo>
                  <a:pt x="758" y="177"/>
                </a:lnTo>
                <a:lnTo>
                  <a:pt x="731" y="156"/>
                </a:lnTo>
                <a:lnTo>
                  <a:pt x="710" y="143"/>
                </a:lnTo>
                <a:lnTo>
                  <a:pt x="680" y="136"/>
                </a:lnTo>
                <a:lnTo>
                  <a:pt x="656" y="127"/>
                </a:lnTo>
                <a:lnTo>
                  <a:pt x="630" y="102"/>
                </a:lnTo>
                <a:lnTo>
                  <a:pt x="607" y="96"/>
                </a:lnTo>
                <a:lnTo>
                  <a:pt x="579" y="84"/>
                </a:lnTo>
                <a:lnTo>
                  <a:pt x="558" y="73"/>
                </a:lnTo>
                <a:lnTo>
                  <a:pt x="523" y="63"/>
                </a:lnTo>
                <a:lnTo>
                  <a:pt x="499" y="45"/>
                </a:lnTo>
                <a:lnTo>
                  <a:pt x="487" y="22"/>
                </a:lnTo>
                <a:lnTo>
                  <a:pt x="475" y="9"/>
                </a:lnTo>
                <a:lnTo>
                  <a:pt x="462" y="18"/>
                </a:lnTo>
                <a:lnTo>
                  <a:pt x="438" y="53"/>
                </a:lnTo>
                <a:lnTo>
                  <a:pt x="407" y="66"/>
                </a:lnTo>
                <a:lnTo>
                  <a:pt x="382" y="66"/>
                </a:lnTo>
                <a:lnTo>
                  <a:pt x="343" y="63"/>
                </a:lnTo>
                <a:lnTo>
                  <a:pt x="309" y="50"/>
                </a:lnTo>
                <a:lnTo>
                  <a:pt x="288" y="55"/>
                </a:lnTo>
                <a:lnTo>
                  <a:pt x="240" y="50"/>
                </a:lnTo>
                <a:lnTo>
                  <a:pt x="180" y="42"/>
                </a:lnTo>
                <a:lnTo>
                  <a:pt x="122" y="18"/>
                </a:lnTo>
                <a:lnTo>
                  <a:pt x="81" y="0"/>
                </a:lnTo>
                <a:lnTo>
                  <a:pt x="33" y="8"/>
                </a:lnTo>
                <a:lnTo>
                  <a:pt x="0" y="34"/>
                </a:lnTo>
                <a:lnTo>
                  <a:pt x="7" y="49"/>
                </a:lnTo>
                <a:lnTo>
                  <a:pt x="21" y="63"/>
                </a:lnTo>
                <a:lnTo>
                  <a:pt x="44" y="86"/>
                </a:lnTo>
                <a:lnTo>
                  <a:pt x="64" y="102"/>
                </a:lnTo>
                <a:lnTo>
                  <a:pt x="67" y="128"/>
                </a:lnTo>
                <a:lnTo>
                  <a:pt x="85" y="150"/>
                </a:lnTo>
                <a:lnTo>
                  <a:pt x="103" y="177"/>
                </a:lnTo>
                <a:lnTo>
                  <a:pt x="112" y="181"/>
                </a:lnTo>
                <a:lnTo>
                  <a:pt x="115" y="168"/>
                </a:lnTo>
                <a:lnTo>
                  <a:pt x="128" y="156"/>
                </a:lnTo>
                <a:lnTo>
                  <a:pt x="151" y="154"/>
                </a:lnTo>
                <a:lnTo>
                  <a:pt x="172" y="157"/>
                </a:lnTo>
                <a:lnTo>
                  <a:pt x="206" y="178"/>
                </a:lnTo>
                <a:lnTo>
                  <a:pt x="240" y="202"/>
                </a:lnTo>
                <a:lnTo>
                  <a:pt x="269" y="231"/>
                </a:lnTo>
                <a:lnTo>
                  <a:pt x="296" y="252"/>
                </a:lnTo>
                <a:lnTo>
                  <a:pt x="316" y="274"/>
                </a:lnTo>
                <a:lnTo>
                  <a:pt x="345" y="297"/>
                </a:lnTo>
                <a:lnTo>
                  <a:pt x="376" y="331"/>
                </a:lnTo>
                <a:lnTo>
                  <a:pt x="393" y="340"/>
                </a:lnTo>
                <a:lnTo>
                  <a:pt x="412" y="351"/>
                </a:lnTo>
                <a:lnTo>
                  <a:pt x="433" y="372"/>
                </a:lnTo>
                <a:lnTo>
                  <a:pt x="447" y="391"/>
                </a:lnTo>
                <a:lnTo>
                  <a:pt x="453" y="409"/>
                </a:lnTo>
                <a:lnTo>
                  <a:pt x="449" y="418"/>
                </a:lnTo>
                <a:lnTo>
                  <a:pt x="436" y="412"/>
                </a:lnTo>
                <a:lnTo>
                  <a:pt x="432" y="414"/>
                </a:lnTo>
                <a:lnTo>
                  <a:pt x="434" y="424"/>
                </a:lnTo>
                <a:lnTo>
                  <a:pt x="454" y="433"/>
                </a:lnTo>
                <a:lnTo>
                  <a:pt x="471" y="442"/>
                </a:lnTo>
                <a:lnTo>
                  <a:pt x="491" y="454"/>
                </a:lnTo>
                <a:lnTo>
                  <a:pt x="513" y="472"/>
                </a:lnTo>
                <a:lnTo>
                  <a:pt x="535" y="482"/>
                </a:lnTo>
                <a:lnTo>
                  <a:pt x="558" y="486"/>
                </a:lnTo>
                <a:lnTo>
                  <a:pt x="564" y="478"/>
                </a:lnTo>
                <a:lnTo>
                  <a:pt x="564" y="470"/>
                </a:lnTo>
                <a:lnTo>
                  <a:pt x="549" y="470"/>
                </a:lnTo>
                <a:lnTo>
                  <a:pt x="539" y="459"/>
                </a:lnTo>
                <a:lnTo>
                  <a:pt x="535" y="450"/>
                </a:lnTo>
                <a:lnTo>
                  <a:pt x="542" y="437"/>
                </a:lnTo>
                <a:lnTo>
                  <a:pt x="561" y="430"/>
                </a:lnTo>
                <a:lnTo>
                  <a:pt x="581" y="437"/>
                </a:lnTo>
                <a:lnTo>
                  <a:pt x="611" y="446"/>
                </a:lnTo>
                <a:lnTo>
                  <a:pt x="637" y="461"/>
                </a:lnTo>
                <a:lnTo>
                  <a:pt x="652" y="479"/>
                </a:lnTo>
                <a:lnTo>
                  <a:pt x="674" y="505"/>
                </a:lnTo>
                <a:lnTo>
                  <a:pt x="688" y="521"/>
                </a:lnTo>
                <a:lnTo>
                  <a:pt x="709" y="529"/>
                </a:lnTo>
                <a:lnTo>
                  <a:pt x="731" y="544"/>
                </a:lnTo>
                <a:lnTo>
                  <a:pt x="759" y="562"/>
                </a:lnTo>
                <a:lnTo>
                  <a:pt x="775" y="589"/>
                </a:lnTo>
                <a:lnTo>
                  <a:pt x="780" y="618"/>
                </a:lnTo>
                <a:lnTo>
                  <a:pt x="765" y="631"/>
                </a:lnTo>
                <a:lnTo>
                  <a:pt x="754" y="632"/>
                </a:lnTo>
                <a:lnTo>
                  <a:pt x="742" y="623"/>
                </a:lnTo>
                <a:lnTo>
                  <a:pt x="731" y="627"/>
                </a:lnTo>
                <a:lnTo>
                  <a:pt x="744" y="643"/>
                </a:lnTo>
                <a:lnTo>
                  <a:pt x="765" y="666"/>
                </a:lnTo>
                <a:lnTo>
                  <a:pt x="795" y="692"/>
                </a:lnTo>
                <a:lnTo>
                  <a:pt x="826" y="723"/>
                </a:lnTo>
                <a:lnTo>
                  <a:pt x="846" y="754"/>
                </a:lnTo>
                <a:lnTo>
                  <a:pt x="859" y="776"/>
                </a:lnTo>
                <a:lnTo>
                  <a:pt x="887" y="779"/>
                </a:lnTo>
                <a:lnTo>
                  <a:pt x="888" y="773"/>
                </a:lnTo>
                <a:lnTo>
                  <a:pt x="874" y="760"/>
                </a:lnTo>
                <a:lnTo>
                  <a:pt x="871" y="746"/>
                </a:lnTo>
                <a:lnTo>
                  <a:pt x="871" y="731"/>
                </a:lnTo>
                <a:lnTo>
                  <a:pt x="882" y="723"/>
                </a:lnTo>
                <a:lnTo>
                  <a:pt x="907" y="730"/>
                </a:lnTo>
                <a:lnTo>
                  <a:pt x="922" y="743"/>
                </a:lnTo>
                <a:lnTo>
                  <a:pt x="941" y="756"/>
                </a:lnTo>
                <a:lnTo>
                  <a:pt x="962" y="772"/>
                </a:lnTo>
                <a:lnTo>
                  <a:pt x="987" y="800"/>
                </a:lnTo>
                <a:lnTo>
                  <a:pt x="1025" y="831"/>
                </a:lnTo>
                <a:lnTo>
                  <a:pt x="1027" y="864"/>
                </a:lnTo>
                <a:lnTo>
                  <a:pt x="1015" y="879"/>
                </a:lnTo>
                <a:lnTo>
                  <a:pt x="1015" y="886"/>
                </a:lnTo>
                <a:lnTo>
                  <a:pt x="1028" y="889"/>
                </a:lnTo>
                <a:lnTo>
                  <a:pt x="1036" y="895"/>
                </a:lnTo>
                <a:lnTo>
                  <a:pt x="1050" y="911"/>
                </a:lnTo>
                <a:lnTo>
                  <a:pt x="1069" y="926"/>
                </a:lnTo>
                <a:lnTo>
                  <a:pt x="1082" y="924"/>
                </a:lnTo>
                <a:lnTo>
                  <a:pt x="1094" y="934"/>
                </a:lnTo>
                <a:lnTo>
                  <a:pt x="1114" y="958"/>
                </a:lnTo>
                <a:lnTo>
                  <a:pt x="1135" y="969"/>
                </a:lnTo>
                <a:lnTo>
                  <a:pt x="1156" y="965"/>
                </a:lnTo>
                <a:lnTo>
                  <a:pt x="1180" y="955"/>
                </a:lnTo>
                <a:lnTo>
                  <a:pt x="1206" y="936"/>
                </a:lnTo>
                <a:lnTo>
                  <a:pt x="1229" y="916"/>
                </a:lnTo>
                <a:lnTo>
                  <a:pt x="1262" y="913"/>
                </a:lnTo>
                <a:lnTo>
                  <a:pt x="1293" y="913"/>
                </a:lnTo>
                <a:lnTo>
                  <a:pt x="1309" y="901"/>
                </a:lnTo>
                <a:lnTo>
                  <a:pt x="1329" y="897"/>
                </a:lnTo>
                <a:lnTo>
                  <a:pt x="1329" y="912"/>
                </a:lnTo>
                <a:lnTo>
                  <a:pt x="1321" y="924"/>
                </a:lnTo>
                <a:lnTo>
                  <a:pt x="1321" y="929"/>
                </a:lnTo>
                <a:lnTo>
                  <a:pt x="1343" y="921"/>
                </a:lnTo>
                <a:lnTo>
                  <a:pt x="1372" y="897"/>
                </a:lnTo>
                <a:lnTo>
                  <a:pt x="1408" y="875"/>
                </a:lnTo>
                <a:lnTo>
                  <a:pt x="1433" y="864"/>
                </a:lnTo>
                <a:lnTo>
                  <a:pt x="1462" y="838"/>
                </a:lnTo>
                <a:lnTo>
                  <a:pt x="1491" y="809"/>
                </a:lnTo>
                <a:lnTo>
                  <a:pt x="1496" y="790"/>
                </a:lnTo>
                <a:lnTo>
                  <a:pt x="1487" y="785"/>
                </a:lnTo>
                <a:lnTo>
                  <a:pt x="1474" y="790"/>
                </a:lnTo>
                <a:lnTo>
                  <a:pt x="1463" y="797"/>
                </a:lnTo>
                <a:lnTo>
                  <a:pt x="1456" y="785"/>
                </a:lnTo>
                <a:lnTo>
                  <a:pt x="1449" y="751"/>
                </a:lnTo>
                <a:lnTo>
                  <a:pt x="1456" y="715"/>
                </a:lnTo>
                <a:lnTo>
                  <a:pt x="1461" y="670"/>
                </a:lnTo>
                <a:lnTo>
                  <a:pt x="1452" y="612"/>
                </a:lnTo>
                <a:lnTo>
                  <a:pt x="1452" y="587"/>
                </a:lnTo>
                <a:lnTo>
                  <a:pt x="1467" y="557"/>
                </a:lnTo>
                <a:lnTo>
                  <a:pt x="1498" y="524"/>
                </a:lnTo>
                <a:lnTo>
                  <a:pt x="1507" y="519"/>
                </a:lnTo>
                <a:lnTo>
                  <a:pt x="1544" y="554"/>
                </a:lnTo>
                <a:lnTo>
                  <a:pt x="1543" y="574"/>
                </a:lnTo>
                <a:lnTo>
                  <a:pt x="1528" y="597"/>
                </a:lnTo>
                <a:lnTo>
                  <a:pt x="1528" y="629"/>
                </a:lnTo>
                <a:lnTo>
                  <a:pt x="1539" y="653"/>
                </a:lnTo>
                <a:lnTo>
                  <a:pt x="1541" y="670"/>
                </a:lnTo>
                <a:lnTo>
                  <a:pt x="1536" y="684"/>
                </a:lnTo>
                <a:lnTo>
                  <a:pt x="1529" y="726"/>
                </a:lnTo>
                <a:lnTo>
                  <a:pt x="1529" y="764"/>
                </a:lnTo>
                <a:lnTo>
                  <a:pt x="1552" y="739"/>
                </a:lnTo>
                <a:lnTo>
                  <a:pt x="1582" y="714"/>
                </a:lnTo>
                <a:lnTo>
                  <a:pt x="1614" y="680"/>
                </a:lnTo>
                <a:lnTo>
                  <a:pt x="1644" y="64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8" name="Freeform 46"/>
          <p:cNvSpPr>
            <a:spLocks/>
          </p:cNvSpPr>
          <p:nvPr/>
        </p:nvSpPr>
        <p:spPr bwMode="auto">
          <a:xfrm>
            <a:off x="10974385" y="7537757"/>
            <a:ext cx="36185" cy="70240"/>
          </a:xfrm>
          <a:custGeom>
            <a:avLst/>
            <a:gdLst>
              <a:gd name="T0" fmla="*/ 39 w 70"/>
              <a:gd name="T1" fmla="*/ 0 h 130"/>
              <a:gd name="T2" fmla="*/ 26 w 70"/>
              <a:gd name="T3" fmla="*/ 0 h 130"/>
              <a:gd name="T4" fmla="*/ 16 w 70"/>
              <a:gd name="T5" fmla="*/ 9 h 130"/>
              <a:gd name="T6" fmla="*/ 11 w 70"/>
              <a:gd name="T7" fmla="*/ 18 h 130"/>
              <a:gd name="T8" fmla="*/ 24 w 70"/>
              <a:gd name="T9" fmla="*/ 21 h 130"/>
              <a:gd name="T10" fmla="*/ 37 w 70"/>
              <a:gd name="T11" fmla="*/ 23 h 130"/>
              <a:gd name="T12" fmla="*/ 40 w 70"/>
              <a:gd name="T13" fmla="*/ 34 h 130"/>
              <a:gd name="T14" fmla="*/ 28 w 70"/>
              <a:gd name="T15" fmla="*/ 48 h 130"/>
              <a:gd name="T16" fmla="*/ 22 w 70"/>
              <a:gd name="T17" fmla="*/ 72 h 130"/>
              <a:gd name="T18" fmla="*/ 14 w 70"/>
              <a:gd name="T19" fmla="*/ 88 h 130"/>
              <a:gd name="T20" fmla="*/ 0 w 70"/>
              <a:gd name="T21" fmla="*/ 93 h 130"/>
              <a:gd name="T22" fmla="*/ 2 w 70"/>
              <a:gd name="T23" fmla="*/ 101 h 130"/>
              <a:gd name="T24" fmla="*/ 7 w 70"/>
              <a:gd name="T25" fmla="*/ 116 h 130"/>
              <a:gd name="T26" fmla="*/ 12 w 70"/>
              <a:gd name="T27" fmla="*/ 130 h 130"/>
              <a:gd name="T28" fmla="*/ 23 w 70"/>
              <a:gd name="T29" fmla="*/ 128 h 130"/>
              <a:gd name="T30" fmla="*/ 26 w 70"/>
              <a:gd name="T31" fmla="*/ 101 h 130"/>
              <a:gd name="T32" fmla="*/ 35 w 70"/>
              <a:gd name="T33" fmla="*/ 84 h 130"/>
              <a:gd name="T34" fmla="*/ 39 w 70"/>
              <a:gd name="T35" fmla="*/ 63 h 130"/>
              <a:gd name="T36" fmla="*/ 51 w 70"/>
              <a:gd name="T37" fmla="*/ 48 h 130"/>
              <a:gd name="T38" fmla="*/ 70 w 70"/>
              <a:gd name="T39" fmla="*/ 36 h 130"/>
              <a:gd name="T40" fmla="*/ 70 w 70"/>
              <a:gd name="T41" fmla="*/ 27 h 130"/>
              <a:gd name="T42" fmla="*/ 60 w 70"/>
              <a:gd name="T43" fmla="*/ 14 h 130"/>
              <a:gd name="T44" fmla="*/ 39 w 70"/>
              <a:gd name="T4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130">
                <a:moveTo>
                  <a:pt x="39" y="0"/>
                </a:moveTo>
                <a:lnTo>
                  <a:pt x="26" y="0"/>
                </a:lnTo>
                <a:lnTo>
                  <a:pt x="16" y="9"/>
                </a:lnTo>
                <a:lnTo>
                  <a:pt x="11" y="18"/>
                </a:lnTo>
                <a:lnTo>
                  <a:pt x="24" y="21"/>
                </a:lnTo>
                <a:lnTo>
                  <a:pt x="37" y="23"/>
                </a:lnTo>
                <a:lnTo>
                  <a:pt x="40" y="34"/>
                </a:lnTo>
                <a:lnTo>
                  <a:pt x="28" y="48"/>
                </a:lnTo>
                <a:lnTo>
                  <a:pt x="22" y="72"/>
                </a:lnTo>
                <a:lnTo>
                  <a:pt x="14" y="88"/>
                </a:lnTo>
                <a:lnTo>
                  <a:pt x="0" y="93"/>
                </a:lnTo>
                <a:lnTo>
                  <a:pt x="2" y="101"/>
                </a:lnTo>
                <a:lnTo>
                  <a:pt x="7" y="116"/>
                </a:lnTo>
                <a:lnTo>
                  <a:pt x="12" y="130"/>
                </a:lnTo>
                <a:lnTo>
                  <a:pt x="23" y="128"/>
                </a:lnTo>
                <a:lnTo>
                  <a:pt x="26" y="101"/>
                </a:lnTo>
                <a:lnTo>
                  <a:pt x="35" y="84"/>
                </a:lnTo>
                <a:lnTo>
                  <a:pt x="39" y="63"/>
                </a:lnTo>
                <a:lnTo>
                  <a:pt x="51" y="48"/>
                </a:lnTo>
                <a:lnTo>
                  <a:pt x="70" y="36"/>
                </a:lnTo>
                <a:lnTo>
                  <a:pt x="70" y="27"/>
                </a:lnTo>
                <a:lnTo>
                  <a:pt x="60" y="14"/>
                </a:lnTo>
                <a:lnTo>
                  <a:pt x="39" y="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9" name="Freeform 47"/>
          <p:cNvSpPr>
            <a:spLocks/>
          </p:cNvSpPr>
          <p:nvPr/>
        </p:nvSpPr>
        <p:spPr bwMode="auto">
          <a:xfrm>
            <a:off x="10910531" y="7501572"/>
            <a:ext cx="36185" cy="44699"/>
          </a:xfrm>
          <a:custGeom>
            <a:avLst/>
            <a:gdLst>
              <a:gd name="T0" fmla="*/ 58 w 72"/>
              <a:gd name="T1" fmla="*/ 49 h 82"/>
              <a:gd name="T2" fmla="*/ 48 w 72"/>
              <a:gd name="T3" fmla="*/ 57 h 82"/>
              <a:gd name="T4" fmla="*/ 40 w 72"/>
              <a:gd name="T5" fmla="*/ 57 h 82"/>
              <a:gd name="T6" fmla="*/ 31 w 72"/>
              <a:gd name="T7" fmla="*/ 46 h 82"/>
              <a:gd name="T8" fmla="*/ 31 w 72"/>
              <a:gd name="T9" fmla="*/ 36 h 82"/>
              <a:gd name="T10" fmla="*/ 40 w 72"/>
              <a:gd name="T11" fmla="*/ 25 h 82"/>
              <a:gd name="T12" fmla="*/ 53 w 72"/>
              <a:gd name="T13" fmla="*/ 20 h 82"/>
              <a:gd name="T14" fmla="*/ 57 w 72"/>
              <a:gd name="T15" fmla="*/ 12 h 82"/>
              <a:gd name="T16" fmla="*/ 39 w 72"/>
              <a:gd name="T17" fmla="*/ 0 h 82"/>
              <a:gd name="T18" fmla="*/ 20 w 72"/>
              <a:gd name="T19" fmla="*/ 0 h 82"/>
              <a:gd name="T20" fmla="*/ 20 w 72"/>
              <a:gd name="T21" fmla="*/ 2 h 82"/>
              <a:gd name="T22" fmla="*/ 24 w 72"/>
              <a:gd name="T23" fmla="*/ 5 h 82"/>
              <a:gd name="T24" fmla="*/ 25 w 72"/>
              <a:gd name="T25" fmla="*/ 12 h 82"/>
              <a:gd name="T26" fmla="*/ 18 w 72"/>
              <a:gd name="T27" fmla="*/ 21 h 82"/>
              <a:gd name="T28" fmla="*/ 3 w 72"/>
              <a:gd name="T29" fmla="*/ 25 h 82"/>
              <a:gd name="T30" fmla="*/ 0 w 72"/>
              <a:gd name="T31" fmla="*/ 49 h 82"/>
              <a:gd name="T32" fmla="*/ 4 w 72"/>
              <a:gd name="T33" fmla="*/ 57 h 82"/>
              <a:gd name="T34" fmla="*/ 24 w 72"/>
              <a:gd name="T35" fmla="*/ 58 h 82"/>
              <a:gd name="T36" fmla="*/ 33 w 72"/>
              <a:gd name="T37" fmla="*/ 68 h 82"/>
              <a:gd name="T38" fmla="*/ 48 w 72"/>
              <a:gd name="T39" fmla="*/ 82 h 82"/>
              <a:gd name="T40" fmla="*/ 56 w 72"/>
              <a:gd name="T41" fmla="*/ 79 h 82"/>
              <a:gd name="T42" fmla="*/ 70 w 72"/>
              <a:gd name="T43" fmla="*/ 58 h 82"/>
              <a:gd name="T44" fmla="*/ 72 w 72"/>
              <a:gd name="T45" fmla="*/ 50 h 82"/>
              <a:gd name="T46" fmla="*/ 68 w 72"/>
              <a:gd name="T47" fmla="*/ 48 h 82"/>
              <a:gd name="T48" fmla="*/ 58 w 72"/>
              <a:gd name="T49" fmla="*/ 4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82">
                <a:moveTo>
                  <a:pt x="58" y="49"/>
                </a:moveTo>
                <a:lnTo>
                  <a:pt x="48" y="57"/>
                </a:lnTo>
                <a:lnTo>
                  <a:pt x="40" y="57"/>
                </a:lnTo>
                <a:lnTo>
                  <a:pt x="31" y="46"/>
                </a:lnTo>
                <a:lnTo>
                  <a:pt x="31" y="36"/>
                </a:lnTo>
                <a:lnTo>
                  <a:pt x="40" y="25"/>
                </a:lnTo>
                <a:lnTo>
                  <a:pt x="53" y="20"/>
                </a:lnTo>
                <a:lnTo>
                  <a:pt x="57" y="12"/>
                </a:lnTo>
                <a:lnTo>
                  <a:pt x="39" y="0"/>
                </a:lnTo>
                <a:lnTo>
                  <a:pt x="20" y="0"/>
                </a:lnTo>
                <a:lnTo>
                  <a:pt x="20" y="2"/>
                </a:lnTo>
                <a:lnTo>
                  <a:pt x="24" y="5"/>
                </a:lnTo>
                <a:lnTo>
                  <a:pt x="25" y="12"/>
                </a:lnTo>
                <a:lnTo>
                  <a:pt x="18" y="21"/>
                </a:lnTo>
                <a:lnTo>
                  <a:pt x="3" y="25"/>
                </a:lnTo>
                <a:lnTo>
                  <a:pt x="0" y="49"/>
                </a:lnTo>
                <a:lnTo>
                  <a:pt x="4" y="57"/>
                </a:lnTo>
                <a:lnTo>
                  <a:pt x="24" y="58"/>
                </a:lnTo>
                <a:lnTo>
                  <a:pt x="33" y="68"/>
                </a:lnTo>
                <a:lnTo>
                  <a:pt x="48" y="82"/>
                </a:lnTo>
                <a:lnTo>
                  <a:pt x="56" y="79"/>
                </a:lnTo>
                <a:lnTo>
                  <a:pt x="70" y="58"/>
                </a:lnTo>
                <a:lnTo>
                  <a:pt x="72" y="50"/>
                </a:lnTo>
                <a:lnTo>
                  <a:pt x="68" y="48"/>
                </a:lnTo>
                <a:lnTo>
                  <a:pt x="58" y="4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Прямоугольник 50"/>
          <p:cNvSpPr/>
          <p:nvPr/>
        </p:nvSpPr>
        <p:spPr>
          <a:xfrm>
            <a:off x="897817" y="725011"/>
            <a:ext cx="4795427"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Singapore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2" name="TextBox 51"/>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3" name="TextBox 52"/>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54" name="Прямая соединительная линия 64"/>
          <p:cNvCxnSpPr/>
          <p:nvPr/>
        </p:nvCxnSpPr>
        <p:spPr>
          <a:xfrm flipV="1">
            <a:off x="2982608" y="5267374"/>
            <a:ext cx="6920566" cy="1894424"/>
          </a:xfrm>
          <a:prstGeom prst="bentConnector3">
            <a:avLst>
              <a:gd name="adj1" fmla="val 39"/>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912208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Прямоугольник 55"/>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Freeform 5"/>
          <p:cNvSpPr>
            <a:spLocks noEditPoints="1"/>
          </p:cNvSpPr>
          <p:nvPr/>
        </p:nvSpPr>
        <p:spPr bwMode="auto">
          <a:xfrm>
            <a:off x="12657110" y="4622801"/>
            <a:ext cx="1680654" cy="3125183"/>
          </a:xfrm>
          <a:custGeom>
            <a:avLst/>
            <a:gdLst>
              <a:gd name="T0" fmla="*/ 248 w 2177"/>
              <a:gd name="T1" fmla="*/ 1084 h 4049"/>
              <a:gd name="T2" fmla="*/ 404 w 2177"/>
              <a:gd name="T3" fmla="*/ 1070 h 4049"/>
              <a:gd name="T4" fmla="*/ 324 w 2177"/>
              <a:gd name="T5" fmla="*/ 931 h 4049"/>
              <a:gd name="T6" fmla="*/ 257 w 2177"/>
              <a:gd name="T7" fmla="*/ 857 h 4049"/>
              <a:gd name="T8" fmla="*/ 206 w 2177"/>
              <a:gd name="T9" fmla="*/ 885 h 4049"/>
              <a:gd name="T10" fmla="*/ 2095 w 2177"/>
              <a:gd name="T11" fmla="*/ 318 h 4049"/>
              <a:gd name="T12" fmla="*/ 1913 w 2177"/>
              <a:gd name="T13" fmla="*/ 177 h 4049"/>
              <a:gd name="T14" fmla="*/ 1858 w 2177"/>
              <a:gd name="T15" fmla="*/ 76 h 4049"/>
              <a:gd name="T16" fmla="*/ 1679 w 2177"/>
              <a:gd name="T17" fmla="*/ 111 h 4049"/>
              <a:gd name="T18" fmla="*/ 1539 w 2177"/>
              <a:gd name="T19" fmla="*/ 70 h 4049"/>
              <a:gd name="T20" fmla="*/ 1380 w 2177"/>
              <a:gd name="T21" fmla="*/ 50 h 4049"/>
              <a:gd name="T22" fmla="*/ 1268 w 2177"/>
              <a:gd name="T23" fmla="*/ 153 h 4049"/>
              <a:gd name="T24" fmla="*/ 1227 w 2177"/>
              <a:gd name="T25" fmla="*/ 233 h 4049"/>
              <a:gd name="T26" fmla="*/ 1301 w 2177"/>
              <a:gd name="T27" fmla="*/ 276 h 4049"/>
              <a:gd name="T28" fmla="*/ 1319 w 2177"/>
              <a:gd name="T29" fmla="*/ 392 h 4049"/>
              <a:gd name="T30" fmla="*/ 1261 w 2177"/>
              <a:gd name="T31" fmla="*/ 496 h 4049"/>
              <a:gd name="T32" fmla="*/ 1255 w 2177"/>
              <a:gd name="T33" fmla="*/ 622 h 4049"/>
              <a:gd name="T34" fmla="*/ 1147 w 2177"/>
              <a:gd name="T35" fmla="*/ 761 h 4049"/>
              <a:gd name="T36" fmla="*/ 1039 w 2177"/>
              <a:gd name="T37" fmla="*/ 758 h 4049"/>
              <a:gd name="T38" fmla="*/ 1006 w 2177"/>
              <a:gd name="T39" fmla="*/ 891 h 4049"/>
              <a:gd name="T40" fmla="*/ 848 w 2177"/>
              <a:gd name="T41" fmla="*/ 1038 h 4049"/>
              <a:gd name="T42" fmla="*/ 764 w 2177"/>
              <a:gd name="T43" fmla="*/ 1105 h 4049"/>
              <a:gd name="T44" fmla="*/ 748 w 2177"/>
              <a:gd name="T45" fmla="*/ 1230 h 4049"/>
              <a:gd name="T46" fmla="*/ 656 w 2177"/>
              <a:gd name="T47" fmla="*/ 1269 h 4049"/>
              <a:gd name="T48" fmla="*/ 650 w 2177"/>
              <a:gd name="T49" fmla="*/ 1172 h 4049"/>
              <a:gd name="T50" fmla="*/ 414 w 2177"/>
              <a:gd name="T51" fmla="*/ 1143 h 4049"/>
              <a:gd name="T52" fmla="*/ 340 w 2177"/>
              <a:gd name="T53" fmla="*/ 1239 h 4049"/>
              <a:gd name="T54" fmla="*/ 266 w 2177"/>
              <a:gd name="T55" fmla="*/ 1484 h 4049"/>
              <a:gd name="T56" fmla="*/ 193 w 2177"/>
              <a:gd name="T57" fmla="*/ 1540 h 4049"/>
              <a:gd name="T58" fmla="*/ 35 w 2177"/>
              <a:gd name="T59" fmla="*/ 1687 h 4049"/>
              <a:gd name="T60" fmla="*/ 19 w 2177"/>
              <a:gd name="T61" fmla="*/ 1740 h 4049"/>
              <a:gd name="T62" fmla="*/ 18 w 2177"/>
              <a:gd name="T63" fmla="*/ 1795 h 4049"/>
              <a:gd name="T64" fmla="*/ 12 w 2177"/>
              <a:gd name="T65" fmla="*/ 1883 h 4049"/>
              <a:gd name="T66" fmla="*/ 70 w 2177"/>
              <a:gd name="T67" fmla="*/ 1938 h 4049"/>
              <a:gd name="T68" fmla="*/ 120 w 2177"/>
              <a:gd name="T69" fmla="*/ 1964 h 4049"/>
              <a:gd name="T70" fmla="*/ 365 w 2177"/>
              <a:gd name="T71" fmla="*/ 2098 h 4049"/>
              <a:gd name="T72" fmla="*/ 346 w 2177"/>
              <a:gd name="T73" fmla="*/ 2221 h 4049"/>
              <a:gd name="T74" fmla="*/ 279 w 2177"/>
              <a:gd name="T75" fmla="*/ 2352 h 4049"/>
              <a:gd name="T76" fmla="*/ 483 w 2177"/>
              <a:gd name="T77" fmla="*/ 2560 h 4049"/>
              <a:gd name="T78" fmla="*/ 637 w 2177"/>
              <a:gd name="T79" fmla="*/ 2630 h 4049"/>
              <a:gd name="T80" fmla="*/ 607 w 2177"/>
              <a:gd name="T81" fmla="*/ 2780 h 4049"/>
              <a:gd name="T82" fmla="*/ 656 w 2177"/>
              <a:gd name="T83" fmla="*/ 2905 h 4049"/>
              <a:gd name="T84" fmla="*/ 537 w 2177"/>
              <a:gd name="T85" fmla="*/ 3108 h 4049"/>
              <a:gd name="T86" fmla="*/ 462 w 2177"/>
              <a:gd name="T87" fmla="*/ 3329 h 4049"/>
              <a:gd name="T88" fmla="*/ 585 w 2177"/>
              <a:gd name="T89" fmla="*/ 3487 h 4049"/>
              <a:gd name="T90" fmla="*/ 525 w 2177"/>
              <a:gd name="T91" fmla="*/ 3730 h 4049"/>
              <a:gd name="T92" fmla="*/ 608 w 2177"/>
              <a:gd name="T93" fmla="*/ 3867 h 4049"/>
              <a:gd name="T94" fmla="*/ 770 w 2177"/>
              <a:gd name="T95" fmla="*/ 4039 h 4049"/>
              <a:gd name="T96" fmla="*/ 883 w 2177"/>
              <a:gd name="T97" fmla="*/ 3874 h 4049"/>
              <a:gd name="T98" fmla="*/ 988 w 2177"/>
              <a:gd name="T99" fmla="*/ 3580 h 4049"/>
              <a:gd name="T100" fmla="*/ 1144 w 2177"/>
              <a:gd name="T101" fmla="*/ 3344 h 4049"/>
              <a:gd name="T102" fmla="*/ 1370 w 2177"/>
              <a:gd name="T103" fmla="*/ 3156 h 4049"/>
              <a:gd name="T104" fmla="*/ 1572 w 2177"/>
              <a:gd name="T105" fmla="*/ 3006 h 4049"/>
              <a:gd name="T106" fmla="*/ 1718 w 2177"/>
              <a:gd name="T107" fmla="*/ 2930 h 4049"/>
              <a:gd name="T108" fmla="*/ 1842 w 2177"/>
              <a:gd name="T109" fmla="*/ 2840 h 4049"/>
              <a:gd name="T110" fmla="*/ 1816 w 2177"/>
              <a:gd name="T111" fmla="*/ 2744 h 4049"/>
              <a:gd name="T112" fmla="*/ 1450 w 2177"/>
              <a:gd name="T113" fmla="*/ 2471 h 4049"/>
              <a:gd name="T114" fmla="*/ 1297 w 2177"/>
              <a:gd name="T115" fmla="*/ 2031 h 4049"/>
              <a:gd name="T116" fmla="*/ 1358 w 2177"/>
              <a:gd name="T117" fmla="*/ 1604 h 4049"/>
              <a:gd name="T118" fmla="*/ 1689 w 2177"/>
              <a:gd name="T119" fmla="*/ 1048 h 4049"/>
              <a:gd name="T120" fmla="*/ 2094 w 2177"/>
              <a:gd name="T121" fmla="*/ 522 h 4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77" h="4049">
                <a:moveTo>
                  <a:pt x="82" y="926"/>
                </a:moveTo>
                <a:lnTo>
                  <a:pt x="108" y="940"/>
                </a:lnTo>
                <a:lnTo>
                  <a:pt x="113" y="946"/>
                </a:lnTo>
                <a:lnTo>
                  <a:pt x="116" y="956"/>
                </a:lnTo>
                <a:lnTo>
                  <a:pt x="118" y="974"/>
                </a:lnTo>
                <a:lnTo>
                  <a:pt x="149" y="1062"/>
                </a:lnTo>
                <a:lnTo>
                  <a:pt x="158" y="1070"/>
                </a:lnTo>
                <a:lnTo>
                  <a:pt x="169" y="1073"/>
                </a:lnTo>
                <a:lnTo>
                  <a:pt x="180" y="1073"/>
                </a:lnTo>
                <a:lnTo>
                  <a:pt x="248" y="1084"/>
                </a:lnTo>
                <a:lnTo>
                  <a:pt x="276" y="1095"/>
                </a:lnTo>
                <a:lnTo>
                  <a:pt x="293" y="1096"/>
                </a:lnTo>
                <a:lnTo>
                  <a:pt x="302" y="1093"/>
                </a:lnTo>
                <a:lnTo>
                  <a:pt x="303" y="1092"/>
                </a:lnTo>
                <a:lnTo>
                  <a:pt x="314" y="1089"/>
                </a:lnTo>
                <a:lnTo>
                  <a:pt x="333" y="1087"/>
                </a:lnTo>
                <a:lnTo>
                  <a:pt x="353" y="1084"/>
                </a:lnTo>
                <a:lnTo>
                  <a:pt x="360" y="1080"/>
                </a:lnTo>
                <a:lnTo>
                  <a:pt x="379" y="1077"/>
                </a:lnTo>
                <a:lnTo>
                  <a:pt x="404" y="1070"/>
                </a:lnTo>
                <a:lnTo>
                  <a:pt x="455" y="1045"/>
                </a:lnTo>
                <a:lnTo>
                  <a:pt x="462" y="1038"/>
                </a:lnTo>
                <a:lnTo>
                  <a:pt x="468" y="1030"/>
                </a:lnTo>
                <a:lnTo>
                  <a:pt x="472" y="1020"/>
                </a:lnTo>
                <a:lnTo>
                  <a:pt x="471" y="1010"/>
                </a:lnTo>
                <a:lnTo>
                  <a:pt x="467" y="1001"/>
                </a:lnTo>
                <a:lnTo>
                  <a:pt x="454" y="985"/>
                </a:lnTo>
                <a:lnTo>
                  <a:pt x="419" y="956"/>
                </a:lnTo>
                <a:lnTo>
                  <a:pt x="391" y="939"/>
                </a:lnTo>
                <a:lnTo>
                  <a:pt x="324" y="931"/>
                </a:lnTo>
                <a:lnTo>
                  <a:pt x="302" y="921"/>
                </a:lnTo>
                <a:lnTo>
                  <a:pt x="295" y="912"/>
                </a:lnTo>
                <a:lnTo>
                  <a:pt x="290" y="905"/>
                </a:lnTo>
                <a:lnTo>
                  <a:pt x="290" y="898"/>
                </a:lnTo>
                <a:lnTo>
                  <a:pt x="290" y="891"/>
                </a:lnTo>
                <a:lnTo>
                  <a:pt x="286" y="886"/>
                </a:lnTo>
                <a:lnTo>
                  <a:pt x="277" y="882"/>
                </a:lnTo>
                <a:lnTo>
                  <a:pt x="270" y="875"/>
                </a:lnTo>
                <a:lnTo>
                  <a:pt x="263" y="866"/>
                </a:lnTo>
                <a:lnTo>
                  <a:pt x="257" y="857"/>
                </a:lnTo>
                <a:lnTo>
                  <a:pt x="248" y="837"/>
                </a:lnTo>
                <a:lnTo>
                  <a:pt x="242" y="818"/>
                </a:lnTo>
                <a:lnTo>
                  <a:pt x="238" y="812"/>
                </a:lnTo>
                <a:lnTo>
                  <a:pt x="232" y="809"/>
                </a:lnTo>
                <a:lnTo>
                  <a:pt x="218" y="821"/>
                </a:lnTo>
                <a:lnTo>
                  <a:pt x="212" y="831"/>
                </a:lnTo>
                <a:lnTo>
                  <a:pt x="209" y="842"/>
                </a:lnTo>
                <a:lnTo>
                  <a:pt x="213" y="864"/>
                </a:lnTo>
                <a:lnTo>
                  <a:pt x="212" y="875"/>
                </a:lnTo>
                <a:lnTo>
                  <a:pt x="206" y="885"/>
                </a:lnTo>
                <a:lnTo>
                  <a:pt x="187" y="893"/>
                </a:lnTo>
                <a:lnTo>
                  <a:pt x="164" y="898"/>
                </a:lnTo>
                <a:lnTo>
                  <a:pt x="132" y="898"/>
                </a:lnTo>
                <a:lnTo>
                  <a:pt x="75" y="883"/>
                </a:lnTo>
                <a:lnTo>
                  <a:pt x="70" y="911"/>
                </a:lnTo>
                <a:lnTo>
                  <a:pt x="75" y="917"/>
                </a:lnTo>
                <a:lnTo>
                  <a:pt x="82" y="926"/>
                </a:lnTo>
                <a:close/>
                <a:moveTo>
                  <a:pt x="2173" y="353"/>
                </a:moveTo>
                <a:lnTo>
                  <a:pt x="2106" y="325"/>
                </a:lnTo>
                <a:lnTo>
                  <a:pt x="2095" y="318"/>
                </a:lnTo>
                <a:lnTo>
                  <a:pt x="2088" y="305"/>
                </a:lnTo>
                <a:lnTo>
                  <a:pt x="2085" y="295"/>
                </a:lnTo>
                <a:lnTo>
                  <a:pt x="2085" y="286"/>
                </a:lnTo>
                <a:lnTo>
                  <a:pt x="2077" y="276"/>
                </a:lnTo>
                <a:lnTo>
                  <a:pt x="2065" y="267"/>
                </a:lnTo>
                <a:lnTo>
                  <a:pt x="2031" y="248"/>
                </a:lnTo>
                <a:lnTo>
                  <a:pt x="1957" y="222"/>
                </a:lnTo>
                <a:lnTo>
                  <a:pt x="1931" y="209"/>
                </a:lnTo>
                <a:lnTo>
                  <a:pt x="1922" y="199"/>
                </a:lnTo>
                <a:lnTo>
                  <a:pt x="1913" y="177"/>
                </a:lnTo>
                <a:lnTo>
                  <a:pt x="1915" y="164"/>
                </a:lnTo>
                <a:lnTo>
                  <a:pt x="1919" y="153"/>
                </a:lnTo>
                <a:lnTo>
                  <a:pt x="1924" y="145"/>
                </a:lnTo>
                <a:lnTo>
                  <a:pt x="1925" y="136"/>
                </a:lnTo>
                <a:lnTo>
                  <a:pt x="1916" y="126"/>
                </a:lnTo>
                <a:lnTo>
                  <a:pt x="1902" y="115"/>
                </a:lnTo>
                <a:lnTo>
                  <a:pt x="1878" y="108"/>
                </a:lnTo>
                <a:lnTo>
                  <a:pt x="1867" y="97"/>
                </a:lnTo>
                <a:lnTo>
                  <a:pt x="1861" y="86"/>
                </a:lnTo>
                <a:lnTo>
                  <a:pt x="1858" y="76"/>
                </a:lnTo>
                <a:lnTo>
                  <a:pt x="1852" y="70"/>
                </a:lnTo>
                <a:lnTo>
                  <a:pt x="1830" y="75"/>
                </a:lnTo>
                <a:lnTo>
                  <a:pt x="1804" y="70"/>
                </a:lnTo>
                <a:lnTo>
                  <a:pt x="1773" y="82"/>
                </a:lnTo>
                <a:lnTo>
                  <a:pt x="1733" y="83"/>
                </a:lnTo>
                <a:lnTo>
                  <a:pt x="1718" y="86"/>
                </a:lnTo>
                <a:lnTo>
                  <a:pt x="1706" y="91"/>
                </a:lnTo>
                <a:lnTo>
                  <a:pt x="1696" y="95"/>
                </a:lnTo>
                <a:lnTo>
                  <a:pt x="1688" y="102"/>
                </a:lnTo>
                <a:lnTo>
                  <a:pt x="1679" y="111"/>
                </a:lnTo>
                <a:lnTo>
                  <a:pt x="1667" y="118"/>
                </a:lnTo>
                <a:lnTo>
                  <a:pt x="1657" y="118"/>
                </a:lnTo>
                <a:lnTo>
                  <a:pt x="1650" y="114"/>
                </a:lnTo>
                <a:lnTo>
                  <a:pt x="1648" y="105"/>
                </a:lnTo>
                <a:lnTo>
                  <a:pt x="1648" y="95"/>
                </a:lnTo>
                <a:lnTo>
                  <a:pt x="1645" y="85"/>
                </a:lnTo>
                <a:lnTo>
                  <a:pt x="1638" y="76"/>
                </a:lnTo>
                <a:lnTo>
                  <a:pt x="1621" y="72"/>
                </a:lnTo>
                <a:lnTo>
                  <a:pt x="1568" y="75"/>
                </a:lnTo>
                <a:lnTo>
                  <a:pt x="1539" y="70"/>
                </a:lnTo>
                <a:lnTo>
                  <a:pt x="1491" y="38"/>
                </a:lnTo>
                <a:lnTo>
                  <a:pt x="1475" y="24"/>
                </a:lnTo>
                <a:lnTo>
                  <a:pt x="1468" y="15"/>
                </a:lnTo>
                <a:lnTo>
                  <a:pt x="1456" y="8"/>
                </a:lnTo>
                <a:lnTo>
                  <a:pt x="1443" y="0"/>
                </a:lnTo>
                <a:lnTo>
                  <a:pt x="1422" y="2"/>
                </a:lnTo>
                <a:lnTo>
                  <a:pt x="1411" y="6"/>
                </a:lnTo>
                <a:lnTo>
                  <a:pt x="1390" y="31"/>
                </a:lnTo>
                <a:lnTo>
                  <a:pt x="1386" y="40"/>
                </a:lnTo>
                <a:lnTo>
                  <a:pt x="1380" y="50"/>
                </a:lnTo>
                <a:lnTo>
                  <a:pt x="1376" y="70"/>
                </a:lnTo>
                <a:lnTo>
                  <a:pt x="1374" y="91"/>
                </a:lnTo>
                <a:lnTo>
                  <a:pt x="1374" y="102"/>
                </a:lnTo>
                <a:lnTo>
                  <a:pt x="1374" y="111"/>
                </a:lnTo>
                <a:lnTo>
                  <a:pt x="1370" y="120"/>
                </a:lnTo>
                <a:lnTo>
                  <a:pt x="1315" y="150"/>
                </a:lnTo>
                <a:lnTo>
                  <a:pt x="1306" y="158"/>
                </a:lnTo>
                <a:lnTo>
                  <a:pt x="1294" y="165"/>
                </a:lnTo>
                <a:lnTo>
                  <a:pt x="1285" y="165"/>
                </a:lnTo>
                <a:lnTo>
                  <a:pt x="1268" y="153"/>
                </a:lnTo>
                <a:lnTo>
                  <a:pt x="1250" y="150"/>
                </a:lnTo>
                <a:lnTo>
                  <a:pt x="1237" y="152"/>
                </a:lnTo>
                <a:lnTo>
                  <a:pt x="1226" y="159"/>
                </a:lnTo>
                <a:lnTo>
                  <a:pt x="1217" y="169"/>
                </a:lnTo>
                <a:lnTo>
                  <a:pt x="1215" y="180"/>
                </a:lnTo>
                <a:lnTo>
                  <a:pt x="1217" y="190"/>
                </a:lnTo>
                <a:lnTo>
                  <a:pt x="1217" y="200"/>
                </a:lnTo>
                <a:lnTo>
                  <a:pt x="1217" y="219"/>
                </a:lnTo>
                <a:lnTo>
                  <a:pt x="1220" y="228"/>
                </a:lnTo>
                <a:lnTo>
                  <a:pt x="1227" y="233"/>
                </a:lnTo>
                <a:lnTo>
                  <a:pt x="1236" y="236"/>
                </a:lnTo>
                <a:lnTo>
                  <a:pt x="1246" y="238"/>
                </a:lnTo>
                <a:lnTo>
                  <a:pt x="1253" y="244"/>
                </a:lnTo>
                <a:lnTo>
                  <a:pt x="1262" y="247"/>
                </a:lnTo>
                <a:lnTo>
                  <a:pt x="1272" y="248"/>
                </a:lnTo>
                <a:lnTo>
                  <a:pt x="1290" y="241"/>
                </a:lnTo>
                <a:lnTo>
                  <a:pt x="1299" y="241"/>
                </a:lnTo>
                <a:lnTo>
                  <a:pt x="1304" y="245"/>
                </a:lnTo>
                <a:lnTo>
                  <a:pt x="1304" y="264"/>
                </a:lnTo>
                <a:lnTo>
                  <a:pt x="1301" y="276"/>
                </a:lnTo>
                <a:lnTo>
                  <a:pt x="1300" y="286"/>
                </a:lnTo>
                <a:lnTo>
                  <a:pt x="1303" y="306"/>
                </a:lnTo>
                <a:lnTo>
                  <a:pt x="1306" y="317"/>
                </a:lnTo>
                <a:lnTo>
                  <a:pt x="1307" y="325"/>
                </a:lnTo>
                <a:lnTo>
                  <a:pt x="1306" y="346"/>
                </a:lnTo>
                <a:lnTo>
                  <a:pt x="1304" y="356"/>
                </a:lnTo>
                <a:lnTo>
                  <a:pt x="1301" y="366"/>
                </a:lnTo>
                <a:lnTo>
                  <a:pt x="1301" y="375"/>
                </a:lnTo>
                <a:lnTo>
                  <a:pt x="1303" y="384"/>
                </a:lnTo>
                <a:lnTo>
                  <a:pt x="1319" y="392"/>
                </a:lnTo>
                <a:lnTo>
                  <a:pt x="1319" y="394"/>
                </a:lnTo>
                <a:lnTo>
                  <a:pt x="1325" y="411"/>
                </a:lnTo>
                <a:lnTo>
                  <a:pt x="1328" y="420"/>
                </a:lnTo>
                <a:lnTo>
                  <a:pt x="1329" y="429"/>
                </a:lnTo>
                <a:lnTo>
                  <a:pt x="1323" y="433"/>
                </a:lnTo>
                <a:lnTo>
                  <a:pt x="1274" y="455"/>
                </a:lnTo>
                <a:lnTo>
                  <a:pt x="1264" y="464"/>
                </a:lnTo>
                <a:lnTo>
                  <a:pt x="1256" y="474"/>
                </a:lnTo>
                <a:lnTo>
                  <a:pt x="1258" y="484"/>
                </a:lnTo>
                <a:lnTo>
                  <a:pt x="1261" y="496"/>
                </a:lnTo>
                <a:lnTo>
                  <a:pt x="1268" y="504"/>
                </a:lnTo>
                <a:lnTo>
                  <a:pt x="1284" y="516"/>
                </a:lnTo>
                <a:lnTo>
                  <a:pt x="1291" y="523"/>
                </a:lnTo>
                <a:lnTo>
                  <a:pt x="1304" y="539"/>
                </a:lnTo>
                <a:lnTo>
                  <a:pt x="1310" y="550"/>
                </a:lnTo>
                <a:lnTo>
                  <a:pt x="1315" y="560"/>
                </a:lnTo>
                <a:lnTo>
                  <a:pt x="1313" y="574"/>
                </a:lnTo>
                <a:lnTo>
                  <a:pt x="1307" y="583"/>
                </a:lnTo>
                <a:lnTo>
                  <a:pt x="1265" y="611"/>
                </a:lnTo>
                <a:lnTo>
                  <a:pt x="1255" y="622"/>
                </a:lnTo>
                <a:lnTo>
                  <a:pt x="1237" y="649"/>
                </a:lnTo>
                <a:lnTo>
                  <a:pt x="1226" y="662"/>
                </a:lnTo>
                <a:lnTo>
                  <a:pt x="1202" y="681"/>
                </a:lnTo>
                <a:lnTo>
                  <a:pt x="1199" y="689"/>
                </a:lnTo>
                <a:lnTo>
                  <a:pt x="1202" y="700"/>
                </a:lnTo>
                <a:lnTo>
                  <a:pt x="1202" y="710"/>
                </a:lnTo>
                <a:lnTo>
                  <a:pt x="1201" y="724"/>
                </a:lnTo>
                <a:lnTo>
                  <a:pt x="1195" y="735"/>
                </a:lnTo>
                <a:lnTo>
                  <a:pt x="1186" y="742"/>
                </a:lnTo>
                <a:lnTo>
                  <a:pt x="1147" y="761"/>
                </a:lnTo>
                <a:lnTo>
                  <a:pt x="1137" y="764"/>
                </a:lnTo>
                <a:lnTo>
                  <a:pt x="1118" y="765"/>
                </a:lnTo>
                <a:lnTo>
                  <a:pt x="1108" y="767"/>
                </a:lnTo>
                <a:lnTo>
                  <a:pt x="1099" y="770"/>
                </a:lnTo>
                <a:lnTo>
                  <a:pt x="1090" y="771"/>
                </a:lnTo>
                <a:lnTo>
                  <a:pt x="1084" y="771"/>
                </a:lnTo>
                <a:lnTo>
                  <a:pt x="1068" y="767"/>
                </a:lnTo>
                <a:lnTo>
                  <a:pt x="1058" y="761"/>
                </a:lnTo>
                <a:lnTo>
                  <a:pt x="1049" y="758"/>
                </a:lnTo>
                <a:lnTo>
                  <a:pt x="1039" y="758"/>
                </a:lnTo>
                <a:lnTo>
                  <a:pt x="1032" y="765"/>
                </a:lnTo>
                <a:lnTo>
                  <a:pt x="1030" y="774"/>
                </a:lnTo>
                <a:lnTo>
                  <a:pt x="1030" y="794"/>
                </a:lnTo>
                <a:lnTo>
                  <a:pt x="1029" y="803"/>
                </a:lnTo>
                <a:lnTo>
                  <a:pt x="1030" y="813"/>
                </a:lnTo>
                <a:lnTo>
                  <a:pt x="1026" y="835"/>
                </a:lnTo>
                <a:lnTo>
                  <a:pt x="1019" y="847"/>
                </a:lnTo>
                <a:lnTo>
                  <a:pt x="1013" y="857"/>
                </a:lnTo>
                <a:lnTo>
                  <a:pt x="1012" y="879"/>
                </a:lnTo>
                <a:lnTo>
                  <a:pt x="1006" y="891"/>
                </a:lnTo>
                <a:lnTo>
                  <a:pt x="997" y="905"/>
                </a:lnTo>
                <a:lnTo>
                  <a:pt x="982" y="915"/>
                </a:lnTo>
                <a:lnTo>
                  <a:pt x="965" y="934"/>
                </a:lnTo>
                <a:lnTo>
                  <a:pt x="961" y="943"/>
                </a:lnTo>
                <a:lnTo>
                  <a:pt x="958" y="955"/>
                </a:lnTo>
                <a:lnTo>
                  <a:pt x="961" y="965"/>
                </a:lnTo>
                <a:lnTo>
                  <a:pt x="965" y="984"/>
                </a:lnTo>
                <a:lnTo>
                  <a:pt x="963" y="993"/>
                </a:lnTo>
                <a:lnTo>
                  <a:pt x="889" y="1030"/>
                </a:lnTo>
                <a:lnTo>
                  <a:pt x="848" y="1038"/>
                </a:lnTo>
                <a:lnTo>
                  <a:pt x="831" y="1036"/>
                </a:lnTo>
                <a:lnTo>
                  <a:pt x="822" y="1035"/>
                </a:lnTo>
                <a:lnTo>
                  <a:pt x="815" y="1038"/>
                </a:lnTo>
                <a:lnTo>
                  <a:pt x="810" y="1045"/>
                </a:lnTo>
                <a:lnTo>
                  <a:pt x="806" y="1067"/>
                </a:lnTo>
                <a:lnTo>
                  <a:pt x="802" y="1080"/>
                </a:lnTo>
                <a:lnTo>
                  <a:pt x="793" y="1090"/>
                </a:lnTo>
                <a:lnTo>
                  <a:pt x="790" y="1093"/>
                </a:lnTo>
                <a:lnTo>
                  <a:pt x="776" y="1102"/>
                </a:lnTo>
                <a:lnTo>
                  <a:pt x="764" y="1105"/>
                </a:lnTo>
                <a:lnTo>
                  <a:pt x="739" y="1118"/>
                </a:lnTo>
                <a:lnTo>
                  <a:pt x="732" y="1128"/>
                </a:lnTo>
                <a:lnTo>
                  <a:pt x="727" y="1138"/>
                </a:lnTo>
                <a:lnTo>
                  <a:pt x="725" y="1159"/>
                </a:lnTo>
                <a:lnTo>
                  <a:pt x="725" y="1167"/>
                </a:lnTo>
                <a:lnTo>
                  <a:pt x="727" y="1176"/>
                </a:lnTo>
                <a:lnTo>
                  <a:pt x="727" y="1185"/>
                </a:lnTo>
                <a:lnTo>
                  <a:pt x="732" y="1205"/>
                </a:lnTo>
                <a:lnTo>
                  <a:pt x="741" y="1223"/>
                </a:lnTo>
                <a:lnTo>
                  <a:pt x="748" y="1230"/>
                </a:lnTo>
                <a:lnTo>
                  <a:pt x="757" y="1234"/>
                </a:lnTo>
                <a:lnTo>
                  <a:pt x="768" y="1249"/>
                </a:lnTo>
                <a:lnTo>
                  <a:pt x="776" y="1264"/>
                </a:lnTo>
                <a:lnTo>
                  <a:pt x="716" y="1294"/>
                </a:lnTo>
                <a:lnTo>
                  <a:pt x="703" y="1297"/>
                </a:lnTo>
                <a:lnTo>
                  <a:pt x="682" y="1298"/>
                </a:lnTo>
                <a:lnTo>
                  <a:pt x="672" y="1294"/>
                </a:lnTo>
                <a:lnTo>
                  <a:pt x="662" y="1288"/>
                </a:lnTo>
                <a:lnTo>
                  <a:pt x="656" y="1280"/>
                </a:lnTo>
                <a:lnTo>
                  <a:pt x="656" y="1269"/>
                </a:lnTo>
                <a:lnTo>
                  <a:pt x="656" y="1258"/>
                </a:lnTo>
                <a:lnTo>
                  <a:pt x="656" y="1247"/>
                </a:lnTo>
                <a:lnTo>
                  <a:pt x="655" y="1239"/>
                </a:lnTo>
                <a:lnTo>
                  <a:pt x="650" y="1231"/>
                </a:lnTo>
                <a:lnTo>
                  <a:pt x="646" y="1223"/>
                </a:lnTo>
                <a:lnTo>
                  <a:pt x="646" y="1214"/>
                </a:lnTo>
                <a:lnTo>
                  <a:pt x="649" y="1204"/>
                </a:lnTo>
                <a:lnTo>
                  <a:pt x="652" y="1195"/>
                </a:lnTo>
                <a:lnTo>
                  <a:pt x="655" y="1183"/>
                </a:lnTo>
                <a:lnTo>
                  <a:pt x="650" y="1172"/>
                </a:lnTo>
                <a:lnTo>
                  <a:pt x="634" y="1154"/>
                </a:lnTo>
                <a:lnTo>
                  <a:pt x="582" y="1128"/>
                </a:lnTo>
                <a:lnTo>
                  <a:pt x="564" y="1124"/>
                </a:lnTo>
                <a:lnTo>
                  <a:pt x="553" y="1122"/>
                </a:lnTo>
                <a:lnTo>
                  <a:pt x="534" y="1124"/>
                </a:lnTo>
                <a:lnTo>
                  <a:pt x="496" y="1122"/>
                </a:lnTo>
                <a:lnTo>
                  <a:pt x="470" y="1127"/>
                </a:lnTo>
                <a:lnTo>
                  <a:pt x="449" y="1134"/>
                </a:lnTo>
                <a:lnTo>
                  <a:pt x="439" y="1135"/>
                </a:lnTo>
                <a:lnTo>
                  <a:pt x="414" y="1143"/>
                </a:lnTo>
                <a:lnTo>
                  <a:pt x="397" y="1131"/>
                </a:lnTo>
                <a:lnTo>
                  <a:pt x="384" y="1143"/>
                </a:lnTo>
                <a:lnTo>
                  <a:pt x="343" y="1162"/>
                </a:lnTo>
                <a:lnTo>
                  <a:pt x="336" y="1170"/>
                </a:lnTo>
                <a:lnTo>
                  <a:pt x="333" y="1178"/>
                </a:lnTo>
                <a:lnTo>
                  <a:pt x="334" y="1185"/>
                </a:lnTo>
                <a:lnTo>
                  <a:pt x="340" y="1198"/>
                </a:lnTo>
                <a:lnTo>
                  <a:pt x="343" y="1207"/>
                </a:lnTo>
                <a:lnTo>
                  <a:pt x="343" y="1217"/>
                </a:lnTo>
                <a:lnTo>
                  <a:pt x="340" y="1239"/>
                </a:lnTo>
                <a:lnTo>
                  <a:pt x="338" y="1261"/>
                </a:lnTo>
                <a:lnTo>
                  <a:pt x="336" y="1282"/>
                </a:lnTo>
                <a:lnTo>
                  <a:pt x="321" y="1354"/>
                </a:lnTo>
                <a:lnTo>
                  <a:pt x="312" y="1376"/>
                </a:lnTo>
                <a:lnTo>
                  <a:pt x="305" y="1389"/>
                </a:lnTo>
                <a:lnTo>
                  <a:pt x="292" y="1405"/>
                </a:lnTo>
                <a:lnTo>
                  <a:pt x="269" y="1449"/>
                </a:lnTo>
                <a:lnTo>
                  <a:pt x="264" y="1462"/>
                </a:lnTo>
                <a:lnTo>
                  <a:pt x="264" y="1473"/>
                </a:lnTo>
                <a:lnTo>
                  <a:pt x="266" y="1484"/>
                </a:lnTo>
                <a:lnTo>
                  <a:pt x="270" y="1504"/>
                </a:lnTo>
                <a:lnTo>
                  <a:pt x="270" y="1518"/>
                </a:lnTo>
                <a:lnTo>
                  <a:pt x="264" y="1527"/>
                </a:lnTo>
                <a:lnTo>
                  <a:pt x="258" y="1536"/>
                </a:lnTo>
                <a:lnTo>
                  <a:pt x="250" y="1542"/>
                </a:lnTo>
                <a:lnTo>
                  <a:pt x="241" y="1548"/>
                </a:lnTo>
                <a:lnTo>
                  <a:pt x="231" y="1549"/>
                </a:lnTo>
                <a:lnTo>
                  <a:pt x="210" y="1549"/>
                </a:lnTo>
                <a:lnTo>
                  <a:pt x="202" y="1546"/>
                </a:lnTo>
                <a:lnTo>
                  <a:pt x="193" y="1540"/>
                </a:lnTo>
                <a:lnTo>
                  <a:pt x="175" y="1532"/>
                </a:lnTo>
                <a:lnTo>
                  <a:pt x="165" y="1532"/>
                </a:lnTo>
                <a:lnTo>
                  <a:pt x="156" y="1532"/>
                </a:lnTo>
                <a:lnTo>
                  <a:pt x="146" y="1536"/>
                </a:lnTo>
                <a:lnTo>
                  <a:pt x="127" y="1552"/>
                </a:lnTo>
                <a:lnTo>
                  <a:pt x="102" y="1577"/>
                </a:lnTo>
                <a:lnTo>
                  <a:pt x="97" y="1585"/>
                </a:lnTo>
                <a:lnTo>
                  <a:pt x="59" y="1661"/>
                </a:lnTo>
                <a:lnTo>
                  <a:pt x="46" y="1677"/>
                </a:lnTo>
                <a:lnTo>
                  <a:pt x="35" y="1687"/>
                </a:lnTo>
                <a:lnTo>
                  <a:pt x="25" y="1693"/>
                </a:lnTo>
                <a:lnTo>
                  <a:pt x="21" y="1698"/>
                </a:lnTo>
                <a:lnTo>
                  <a:pt x="16" y="1712"/>
                </a:lnTo>
                <a:lnTo>
                  <a:pt x="15" y="1718"/>
                </a:lnTo>
                <a:lnTo>
                  <a:pt x="15" y="1722"/>
                </a:lnTo>
                <a:lnTo>
                  <a:pt x="15" y="1727"/>
                </a:lnTo>
                <a:lnTo>
                  <a:pt x="18" y="1733"/>
                </a:lnTo>
                <a:lnTo>
                  <a:pt x="19" y="1737"/>
                </a:lnTo>
                <a:lnTo>
                  <a:pt x="19" y="1738"/>
                </a:lnTo>
                <a:lnTo>
                  <a:pt x="19" y="1740"/>
                </a:lnTo>
                <a:lnTo>
                  <a:pt x="16" y="1749"/>
                </a:lnTo>
                <a:lnTo>
                  <a:pt x="16" y="1755"/>
                </a:lnTo>
                <a:lnTo>
                  <a:pt x="16" y="1762"/>
                </a:lnTo>
                <a:lnTo>
                  <a:pt x="16" y="1768"/>
                </a:lnTo>
                <a:lnTo>
                  <a:pt x="16" y="1781"/>
                </a:lnTo>
                <a:lnTo>
                  <a:pt x="18" y="1787"/>
                </a:lnTo>
                <a:lnTo>
                  <a:pt x="19" y="1787"/>
                </a:lnTo>
                <a:lnTo>
                  <a:pt x="21" y="1788"/>
                </a:lnTo>
                <a:lnTo>
                  <a:pt x="21" y="1791"/>
                </a:lnTo>
                <a:lnTo>
                  <a:pt x="18" y="1795"/>
                </a:lnTo>
                <a:lnTo>
                  <a:pt x="14" y="1798"/>
                </a:lnTo>
                <a:lnTo>
                  <a:pt x="12" y="1804"/>
                </a:lnTo>
                <a:lnTo>
                  <a:pt x="12" y="1819"/>
                </a:lnTo>
                <a:lnTo>
                  <a:pt x="6" y="1843"/>
                </a:lnTo>
                <a:lnTo>
                  <a:pt x="0" y="1852"/>
                </a:lnTo>
                <a:lnTo>
                  <a:pt x="0" y="1861"/>
                </a:lnTo>
                <a:lnTo>
                  <a:pt x="0" y="1868"/>
                </a:lnTo>
                <a:lnTo>
                  <a:pt x="3" y="1874"/>
                </a:lnTo>
                <a:lnTo>
                  <a:pt x="8" y="1878"/>
                </a:lnTo>
                <a:lnTo>
                  <a:pt x="12" y="1883"/>
                </a:lnTo>
                <a:lnTo>
                  <a:pt x="18" y="1894"/>
                </a:lnTo>
                <a:lnTo>
                  <a:pt x="34" y="1897"/>
                </a:lnTo>
                <a:lnTo>
                  <a:pt x="35" y="1903"/>
                </a:lnTo>
                <a:lnTo>
                  <a:pt x="38" y="1912"/>
                </a:lnTo>
                <a:lnTo>
                  <a:pt x="44" y="1916"/>
                </a:lnTo>
                <a:lnTo>
                  <a:pt x="51" y="1919"/>
                </a:lnTo>
                <a:lnTo>
                  <a:pt x="54" y="1924"/>
                </a:lnTo>
                <a:lnTo>
                  <a:pt x="57" y="1929"/>
                </a:lnTo>
                <a:lnTo>
                  <a:pt x="67" y="1932"/>
                </a:lnTo>
                <a:lnTo>
                  <a:pt x="70" y="1938"/>
                </a:lnTo>
                <a:lnTo>
                  <a:pt x="72" y="1944"/>
                </a:lnTo>
                <a:lnTo>
                  <a:pt x="73" y="1953"/>
                </a:lnTo>
                <a:lnTo>
                  <a:pt x="75" y="1960"/>
                </a:lnTo>
                <a:lnTo>
                  <a:pt x="78" y="1970"/>
                </a:lnTo>
                <a:lnTo>
                  <a:pt x="82" y="1970"/>
                </a:lnTo>
                <a:lnTo>
                  <a:pt x="88" y="1969"/>
                </a:lnTo>
                <a:lnTo>
                  <a:pt x="98" y="1970"/>
                </a:lnTo>
                <a:lnTo>
                  <a:pt x="104" y="1969"/>
                </a:lnTo>
                <a:lnTo>
                  <a:pt x="110" y="1966"/>
                </a:lnTo>
                <a:lnTo>
                  <a:pt x="120" y="1964"/>
                </a:lnTo>
                <a:lnTo>
                  <a:pt x="142" y="1973"/>
                </a:lnTo>
                <a:lnTo>
                  <a:pt x="190" y="2005"/>
                </a:lnTo>
                <a:lnTo>
                  <a:pt x="202" y="2009"/>
                </a:lnTo>
                <a:lnTo>
                  <a:pt x="210" y="2009"/>
                </a:lnTo>
                <a:lnTo>
                  <a:pt x="222" y="2011"/>
                </a:lnTo>
                <a:lnTo>
                  <a:pt x="363" y="2056"/>
                </a:lnTo>
                <a:lnTo>
                  <a:pt x="369" y="2068"/>
                </a:lnTo>
                <a:lnTo>
                  <a:pt x="371" y="2078"/>
                </a:lnTo>
                <a:lnTo>
                  <a:pt x="368" y="2088"/>
                </a:lnTo>
                <a:lnTo>
                  <a:pt x="365" y="2098"/>
                </a:lnTo>
                <a:lnTo>
                  <a:pt x="362" y="2120"/>
                </a:lnTo>
                <a:lnTo>
                  <a:pt x="363" y="2130"/>
                </a:lnTo>
                <a:lnTo>
                  <a:pt x="363" y="2142"/>
                </a:lnTo>
                <a:lnTo>
                  <a:pt x="365" y="2151"/>
                </a:lnTo>
                <a:lnTo>
                  <a:pt x="362" y="2171"/>
                </a:lnTo>
                <a:lnTo>
                  <a:pt x="359" y="2181"/>
                </a:lnTo>
                <a:lnTo>
                  <a:pt x="356" y="2190"/>
                </a:lnTo>
                <a:lnTo>
                  <a:pt x="354" y="2199"/>
                </a:lnTo>
                <a:lnTo>
                  <a:pt x="349" y="2211"/>
                </a:lnTo>
                <a:lnTo>
                  <a:pt x="346" y="2221"/>
                </a:lnTo>
                <a:lnTo>
                  <a:pt x="337" y="2241"/>
                </a:lnTo>
                <a:lnTo>
                  <a:pt x="331" y="2248"/>
                </a:lnTo>
                <a:lnTo>
                  <a:pt x="324" y="2256"/>
                </a:lnTo>
                <a:lnTo>
                  <a:pt x="311" y="2273"/>
                </a:lnTo>
                <a:lnTo>
                  <a:pt x="306" y="2282"/>
                </a:lnTo>
                <a:lnTo>
                  <a:pt x="299" y="2304"/>
                </a:lnTo>
                <a:lnTo>
                  <a:pt x="295" y="2314"/>
                </a:lnTo>
                <a:lnTo>
                  <a:pt x="285" y="2333"/>
                </a:lnTo>
                <a:lnTo>
                  <a:pt x="280" y="2343"/>
                </a:lnTo>
                <a:lnTo>
                  <a:pt x="279" y="2352"/>
                </a:lnTo>
                <a:lnTo>
                  <a:pt x="276" y="2362"/>
                </a:lnTo>
                <a:lnTo>
                  <a:pt x="273" y="2374"/>
                </a:lnTo>
                <a:lnTo>
                  <a:pt x="274" y="2388"/>
                </a:lnTo>
                <a:lnTo>
                  <a:pt x="280" y="2410"/>
                </a:lnTo>
                <a:lnTo>
                  <a:pt x="287" y="2422"/>
                </a:lnTo>
                <a:lnTo>
                  <a:pt x="391" y="2546"/>
                </a:lnTo>
                <a:lnTo>
                  <a:pt x="410" y="2560"/>
                </a:lnTo>
                <a:lnTo>
                  <a:pt x="423" y="2567"/>
                </a:lnTo>
                <a:lnTo>
                  <a:pt x="452" y="2566"/>
                </a:lnTo>
                <a:lnTo>
                  <a:pt x="483" y="2560"/>
                </a:lnTo>
                <a:lnTo>
                  <a:pt x="512" y="2560"/>
                </a:lnTo>
                <a:lnTo>
                  <a:pt x="532" y="2556"/>
                </a:lnTo>
                <a:lnTo>
                  <a:pt x="548" y="2546"/>
                </a:lnTo>
                <a:lnTo>
                  <a:pt x="554" y="2543"/>
                </a:lnTo>
                <a:lnTo>
                  <a:pt x="561" y="2541"/>
                </a:lnTo>
                <a:lnTo>
                  <a:pt x="573" y="2544"/>
                </a:lnTo>
                <a:lnTo>
                  <a:pt x="583" y="2549"/>
                </a:lnTo>
                <a:lnTo>
                  <a:pt x="596" y="2557"/>
                </a:lnTo>
                <a:lnTo>
                  <a:pt x="631" y="2618"/>
                </a:lnTo>
                <a:lnTo>
                  <a:pt x="637" y="2630"/>
                </a:lnTo>
                <a:lnTo>
                  <a:pt x="636" y="2642"/>
                </a:lnTo>
                <a:lnTo>
                  <a:pt x="631" y="2662"/>
                </a:lnTo>
                <a:lnTo>
                  <a:pt x="631" y="2672"/>
                </a:lnTo>
                <a:lnTo>
                  <a:pt x="644" y="2715"/>
                </a:lnTo>
                <a:lnTo>
                  <a:pt x="646" y="2722"/>
                </a:lnTo>
                <a:lnTo>
                  <a:pt x="643" y="2731"/>
                </a:lnTo>
                <a:lnTo>
                  <a:pt x="639" y="2736"/>
                </a:lnTo>
                <a:lnTo>
                  <a:pt x="637" y="2760"/>
                </a:lnTo>
                <a:lnTo>
                  <a:pt x="617" y="2776"/>
                </a:lnTo>
                <a:lnTo>
                  <a:pt x="607" y="2780"/>
                </a:lnTo>
                <a:lnTo>
                  <a:pt x="602" y="2789"/>
                </a:lnTo>
                <a:lnTo>
                  <a:pt x="602" y="2799"/>
                </a:lnTo>
                <a:lnTo>
                  <a:pt x="607" y="2827"/>
                </a:lnTo>
                <a:lnTo>
                  <a:pt x="614" y="2843"/>
                </a:lnTo>
                <a:lnTo>
                  <a:pt x="624" y="2857"/>
                </a:lnTo>
                <a:lnTo>
                  <a:pt x="630" y="2865"/>
                </a:lnTo>
                <a:lnTo>
                  <a:pt x="641" y="2882"/>
                </a:lnTo>
                <a:lnTo>
                  <a:pt x="649" y="2891"/>
                </a:lnTo>
                <a:lnTo>
                  <a:pt x="656" y="2901"/>
                </a:lnTo>
                <a:lnTo>
                  <a:pt x="656" y="2905"/>
                </a:lnTo>
                <a:lnTo>
                  <a:pt x="650" y="2911"/>
                </a:lnTo>
                <a:lnTo>
                  <a:pt x="617" y="2935"/>
                </a:lnTo>
                <a:lnTo>
                  <a:pt x="598" y="2942"/>
                </a:lnTo>
                <a:lnTo>
                  <a:pt x="577" y="2945"/>
                </a:lnTo>
                <a:lnTo>
                  <a:pt x="551" y="2943"/>
                </a:lnTo>
                <a:lnTo>
                  <a:pt x="545" y="2942"/>
                </a:lnTo>
                <a:lnTo>
                  <a:pt x="529" y="2948"/>
                </a:lnTo>
                <a:lnTo>
                  <a:pt x="547" y="3035"/>
                </a:lnTo>
                <a:lnTo>
                  <a:pt x="547" y="3070"/>
                </a:lnTo>
                <a:lnTo>
                  <a:pt x="537" y="3108"/>
                </a:lnTo>
                <a:lnTo>
                  <a:pt x="532" y="3128"/>
                </a:lnTo>
                <a:lnTo>
                  <a:pt x="535" y="3160"/>
                </a:lnTo>
                <a:lnTo>
                  <a:pt x="532" y="3171"/>
                </a:lnTo>
                <a:lnTo>
                  <a:pt x="526" y="3181"/>
                </a:lnTo>
                <a:lnTo>
                  <a:pt x="519" y="3190"/>
                </a:lnTo>
                <a:lnTo>
                  <a:pt x="478" y="3227"/>
                </a:lnTo>
                <a:lnTo>
                  <a:pt x="472" y="3238"/>
                </a:lnTo>
                <a:lnTo>
                  <a:pt x="465" y="3252"/>
                </a:lnTo>
                <a:lnTo>
                  <a:pt x="462" y="3273"/>
                </a:lnTo>
                <a:lnTo>
                  <a:pt x="462" y="3329"/>
                </a:lnTo>
                <a:lnTo>
                  <a:pt x="467" y="3350"/>
                </a:lnTo>
                <a:lnTo>
                  <a:pt x="471" y="3363"/>
                </a:lnTo>
                <a:lnTo>
                  <a:pt x="480" y="3366"/>
                </a:lnTo>
                <a:lnTo>
                  <a:pt x="500" y="3370"/>
                </a:lnTo>
                <a:lnTo>
                  <a:pt x="540" y="3383"/>
                </a:lnTo>
                <a:lnTo>
                  <a:pt x="553" y="3392"/>
                </a:lnTo>
                <a:lnTo>
                  <a:pt x="558" y="3396"/>
                </a:lnTo>
                <a:lnTo>
                  <a:pt x="570" y="3415"/>
                </a:lnTo>
                <a:lnTo>
                  <a:pt x="586" y="3469"/>
                </a:lnTo>
                <a:lnTo>
                  <a:pt x="585" y="3487"/>
                </a:lnTo>
                <a:lnTo>
                  <a:pt x="580" y="3509"/>
                </a:lnTo>
                <a:lnTo>
                  <a:pt x="577" y="3519"/>
                </a:lnTo>
                <a:lnTo>
                  <a:pt x="570" y="3563"/>
                </a:lnTo>
                <a:lnTo>
                  <a:pt x="567" y="3573"/>
                </a:lnTo>
                <a:lnTo>
                  <a:pt x="560" y="3592"/>
                </a:lnTo>
                <a:lnTo>
                  <a:pt x="528" y="3638"/>
                </a:lnTo>
                <a:lnTo>
                  <a:pt x="522" y="3654"/>
                </a:lnTo>
                <a:lnTo>
                  <a:pt x="518" y="3679"/>
                </a:lnTo>
                <a:lnTo>
                  <a:pt x="519" y="3705"/>
                </a:lnTo>
                <a:lnTo>
                  <a:pt x="525" y="3730"/>
                </a:lnTo>
                <a:lnTo>
                  <a:pt x="531" y="3745"/>
                </a:lnTo>
                <a:lnTo>
                  <a:pt x="538" y="3753"/>
                </a:lnTo>
                <a:lnTo>
                  <a:pt x="545" y="3761"/>
                </a:lnTo>
                <a:lnTo>
                  <a:pt x="550" y="3767"/>
                </a:lnTo>
                <a:lnTo>
                  <a:pt x="572" y="3801"/>
                </a:lnTo>
                <a:lnTo>
                  <a:pt x="589" y="3836"/>
                </a:lnTo>
                <a:lnTo>
                  <a:pt x="589" y="3836"/>
                </a:lnTo>
                <a:lnTo>
                  <a:pt x="589" y="3836"/>
                </a:lnTo>
                <a:lnTo>
                  <a:pt x="601" y="3858"/>
                </a:lnTo>
                <a:lnTo>
                  <a:pt x="608" y="3867"/>
                </a:lnTo>
                <a:lnTo>
                  <a:pt x="623" y="3890"/>
                </a:lnTo>
                <a:lnTo>
                  <a:pt x="634" y="3917"/>
                </a:lnTo>
                <a:lnTo>
                  <a:pt x="641" y="3927"/>
                </a:lnTo>
                <a:lnTo>
                  <a:pt x="671" y="3962"/>
                </a:lnTo>
                <a:lnTo>
                  <a:pt x="679" y="3969"/>
                </a:lnTo>
                <a:lnTo>
                  <a:pt x="725" y="4016"/>
                </a:lnTo>
                <a:lnTo>
                  <a:pt x="733" y="4021"/>
                </a:lnTo>
                <a:lnTo>
                  <a:pt x="752" y="4026"/>
                </a:lnTo>
                <a:lnTo>
                  <a:pt x="761" y="4032"/>
                </a:lnTo>
                <a:lnTo>
                  <a:pt x="770" y="4039"/>
                </a:lnTo>
                <a:lnTo>
                  <a:pt x="776" y="4045"/>
                </a:lnTo>
                <a:lnTo>
                  <a:pt x="780" y="4048"/>
                </a:lnTo>
                <a:lnTo>
                  <a:pt x="787" y="4049"/>
                </a:lnTo>
                <a:lnTo>
                  <a:pt x="808" y="4045"/>
                </a:lnTo>
                <a:lnTo>
                  <a:pt x="808" y="4045"/>
                </a:lnTo>
                <a:lnTo>
                  <a:pt x="808" y="4043"/>
                </a:lnTo>
                <a:lnTo>
                  <a:pt x="810" y="4021"/>
                </a:lnTo>
                <a:lnTo>
                  <a:pt x="853" y="3914"/>
                </a:lnTo>
                <a:lnTo>
                  <a:pt x="863" y="3896"/>
                </a:lnTo>
                <a:lnTo>
                  <a:pt x="883" y="3874"/>
                </a:lnTo>
                <a:lnTo>
                  <a:pt x="911" y="3864"/>
                </a:lnTo>
                <a:lnTo>
                  <a:pt x="921" y="3851"/>
                </a:lnTo>
                <a:lnTo>
                  <a:pt x="923" y="3826"/>
                </a:lnTo>
                <a:lnTo>
                  <a:pt x="928" y="3737"/>
                </a:lnTo>
                <a:lnTo>
                  <a:pt x="931" y="3681"/>
                </a:lnTo>
                <a:lnTo>
                  <a:pt x="936" y="3659"/>
                </a:lnTo>
                <a:lnTo>
                  <a:pt x="943" y="3640"/>
                </a:lnTo>
                <a:lnTo>
                  <a:pt x="953" y="3616"/>
                </a:lnTo>
                <a:lnTo>
                  <a:pt x="969" y="3596"/>
                </a:lnTo>
                <a:lnTo>
                  <a:pt x="988" y="3580"/>
                </a:lnTo>
                <a:lnTo>
                  <a:pt x="1013" y="3574"/>
                </a:lnTo>
                <a:lnTo>
                  <a:pt x="1051" y="3577"/>
                </a:lnTo>
                <a:lnTo>
                  <a:pt x="1070" y="3573"/>
                </a:lnTo>
                <a:lnTo>
                  <a:pt x="1081" y="3557"/>
                </a:lnTo>
                <a:lnTo>
                  <a:pt x="1065" y="3433"/>
                </a:lnTo>
                <a:lnTo>
                  <a:pt x="1076" y="3378"/>
                </a:lnTo>
                <a:lnTo>
                  <a:pt x="1114" y="3380"/>
                </a:lnTo>
                <a:lnTo>
                  <a:pt x="1116" y="3360"/>
                </a:lnTo>
                <a:lnTo>
                  <a:pt x="1128" y="3348"/>
                </a:lnTo>
                <a:lnTo>
                  <a:pt x="1144" y="3344"/>
                </a:lnTo>
                <a:lnTo>
                  <a:pt x="1178" y="3343"/>
                </a:lnTo>
                <a:lnTo>
                  <a:pt x="1182" y="3337"/>
                </a:lnTo>
                <a:lnTo>
                  <a:pt x="1182" y="3322"/>
                </a:lnTo>
                <a:lnTo>
                  <a:pt x="1186" y="3296"/>
                </a:lnTo>
                <a:lnTo>
                  <a:pt x="1198" y="3276"/>
                </a:lnTo>
                <a:lnTo>
                  <a:pt x="1236" y="3232"/>
                </a:lnTo>
                <a:lnTo>
                  <a:pt x="1245" y="3226"/>
                </a:lnTo>
                <a:lnTo>
                  <a:pt x="1252" y="3210"/>
                </a:lnTo>
                <a:lnTo>
                  <a:pt x="1268" y="3198"/>
                </a:lnTo>
                <a:lnTo>
                  <a:pt x="1370" y="3156"/>
                </a:lnTo>
                <a:lnTo>
                  <a:pt x="1403" y="3131"/>
                </a:lnTo>
                <a:lnTo>
                  <a:pt x="1430" y="3121"/>
                </a:lnTo>
                <a:lnTo>
                  <a:pt x="1478" y="3109"/>
                </a:lnTo>
                <a:lnTo>
                  <a:pt x="1523" y="3109"/>
                </a:lnTo>
                <a:lnTo>
                  <a:pt x="1539" y="3104"/>
                </a:lnTo>
                <a:lnTo>
                  <a:pt x="1555" y="3086"/>
                </a:lnTo>
                <a:lnTo>
                  <a:pt x="1562" y="3067"/>
                </a:lnTo>
                <a:lnTo>
                  <a:pt x="1561" y="3048"/>
                </a:lnTo>
                <a:lnTo>
                  <a:pt x="1561" y="3028"/>
                </a:lnTo>
                <a:lnTo>
                  <a:pt x="1572" y="3006"/>
                </a:lnTo>
                <a:lnTo>
                  <a:pt x="1588" y="2994"/>
                </a:lnTo>
                <a:lnTo>
                  <a:pt x="1603" y="2989"/>
                </a:lnTo>
                <a:lnTo>
                  <a:pt x="1635" y="2989"/>
                </a:lnTo>
                <a:lnTo>
                  <a:pt x="1654" y="2984"/>
                </a:lnTo>
                <a:lnTo>
                  <a:pt x="1669" y="2978"/>
                </a:lnTo>
                <a:lnTo>
                  <a:pt x="1683" y="2974"/>
                </a:lnTo>
                <a:lnTo>
                  <a:pt x="1705" y="2980"/>
                </a:lnTo>
                <a:lnTo>
                  <a:pt x="1696" y="2961"/>
                </a:lnTo>
                <a:lnTo>
                  <a:pt x="1708" y="2939"/>
                </a:lnTo>
                <a:lnTo>
                  <a:pt x="1718" y="2930"/>
                </a:lnTo>
                <a:lnTo>
                  <a:pt x="1731" y="2923"/>
                </a:lnTo>
                <a:lnTo>
                  <a:pt x="1746" y="2908"/>
                </a:lnTo>
                <a:lnTo>
                  <a:pt x="1753" y="2905"/>
                </a:lnTo>
                <a:lnTo>
                  <a:pt x="1773" y="2904"/>
                </a:lnTo>
                <a:lnTo>
                  <a:pt x="1778" y="2900"/>
                </a:lnTo>
                <a:lnTo>
                  <a:pt x="1779" y="2895"/>
                </a:lnTo>
                <a:lnTo>
                  <a:pt x="1792" y="2868"/>
                </a:lnTo>
                <a:lnTo>
                  <a:pt x="1807" y="2853"/>
                </a:lnTo>
                <a:lnTo>
                  <a:pt x="1823" y="2844"/>
                </a:lnTo>
                <a:lnTo>
                  <a:pt x="1842" y="2840"/>
                </a:lnTo>
                <a:lnTo>
                  <a:pt x="1862" y="2838"/>
                </a:lnTo>
                <a:lnTo>
                  <a:pt x="1870" y="2828"/>
                </a:lnTo>
                <a:lnTo>
                  <a:pt x="1868" y="2806"/>
                </a:lnTo>
                <a:lnTo>
                  <a:pt x="1862" y="2789"/>
                </a:lnTo>
                <a:lnTo>
                  <a:pt x="1851" y="2792"/>
                </a:lnTo>
                <a:lnTo>
                  <a:pt x="1822" y="2769"/>
                </a:lnTo>
                <a:lnTo>
                  <a:pt x="1814" y="2760"/>
                </a:lnTo>
                <a:lnTo>
                  <a:pt x="1801" y="2754"/>
                </a:lnTo>
                <a:lnTo>
                  <a:pt x="1811" y="2747"/>
                </a:lnTo>
                <a:lnTo>
                  <a:pt x="1816" y="2744"/>
                </a:lnTo>
                <a:lnTo>
                  <a:pt x="1784" y="2706"/>
                </a:lnTo>
                <a:lnTo>
                  <a:pt x="1737" y="2680"/>
                </a:lnTo>
                <a:lnTo>
                  <a:pt x="1686" y="2665"/>
                </a:lnTo>
                <a:lnTo>
                  <a:pt x="1638" y="2661"/>
                </a:lnTo>
                <a:lnTo>
                  <a:pt x="1609" y="2653"/>
                </a:lnTo>
                <a:lnTo>
                  <a:pt x="1586" y="2636"/>
                </a:lnTo>
                <a:lnTo>
                  <a:pt x="1546" y="2594"/>
                </a:lnTo>
                <a:lnTo>
                  <a:pt x="1505" y="2562"/>
                </a:lnTo>
                <a:lnTo>
                  <a:pt x="1491" y="2541"/>
                </a:lnTo>
                <a:lnTo>
                  <a:pt x="1450" y="2471"/>
                </a:lnTo>
                <a:lnTo>
                  <a:pt x="1422" y="2416"/>
                </a:lnTo>
                <a:lnTo>
                  <a:pt x="1395" y="2366"/>
                </a:lnTo>
                <a:lnTo>
                  <a:pt x="1377" y="2321"/>
                </a:lnTo>
                <a:lnTo>
                  <a:pt x="1367" y="2272"/>
                </a:lnTo>
                <a:lnTo>
                  <a:pt x="1361" y="2245"/>
                </a:lnTo>
                <a:lnTo>
                  <a:pt x="1376" y="2234"/>
                </a:lnTo>
                <a:lnTo>
                  <a:pt x="1389" y="2225"/>
                </a:lnTo>
                <a:lnTo>
                  <a:pt x="1376" y="2200"/>
                </a:lnTo>
                <a:lnTo>
                  <a:pt x="1364" y="2178"/>
                </a:lnTo>
                <a:lnTo>
                  <a:pt x="1297" y="2031"/>
                </a:lnTo>
                <a:lnTo>
                  <a:pt x="1277" y="1941"/>
                </a:lnTo>
                <a:lnTo>
                  <a:pt x="1269" y="1881"/>
                </a:lnTo>
                <a:lnTo>
                  <a:pt x="1266" y="1813"/>
                </a:lnTo>
                <a:lnTo>
                  <a:pt x="1274" y="1763"/>
                </a:lnTo>
                <a:lnTo>
                  <a:pt x="1285" y="1738"/>
                </a:lnTo>
                <a:lnTo>
                  <a:pt x="1319" y="1690"/>
                </a:lnTo>
                <a:lnTo>
                  <a:pt x="1326" y="1673"/>
                </a:lnTo>
                <a:lnTo>
                  <a:pt x="1332" y="1650"/>
                </a:lnTo>
                <a:lnTo>
                  <a:pt x="1344" y="1625"/>
                </a:lnTo>
                <a:lnTo>
                  <a:pt x="1358" y="1604"/>
                </a:lnTo>
                <a:lnTo>
                  <a:pt x="1384" y="1577"/>
                </a:lnTo>
                <a:lnTo>
                  <a:pt x="1396" y="1559"/>
                </a:lnTo>
                <a:lnTo>
                  <a:pt x="1403" y="1536"/>
                </a:lnTo>
                <a:lnTo>
                  <a:pt x="1406" y="1502"/>
                </a:lnTo>
                <a:lnTo>
                  <a:pt x="1412" y="1488"/>
                </a:lnTo>
                <a:lnTo>
                  <a:pt x="1521" y="1304"/>
                </a:lnTo>
                <a:lnTo>
                  <a:pt x="1588" y="1229"/>
                </a:lnTo>
                <a:lnTo>
                  <a:pt x="1616" y="1188"/>
                </a:lnTo>
                <a:lnTo>
                  <a:pt x="1661" y="1089"/>
                </a:lnTo>
                <a:lnTo>
                  <a:pt x="1689" y="1048"/>
                </a:lnTo>
                <a:lnTo>
                  <a:pt x="1743" y="1014"/>
                </a:lnTo>
                <a:lnTo>
                  <a:pt x="1773" y="982"/>
                </a:lnTo>
                <a:lnTo>
                  <a:pt x="1838" y="854"/>
                </a:lnTo>
                <a:lnTo>
                  <a:pt x="1902" y="800"/>
                </a:lnTo>
                <a:lnTo>
                  <a:pt x="1938" y="748"/>
                </a:lnTo>
                <a:lnTo>
                  <a:pt x="1951" y="733"/>
                </a:lnTo>
                <a:lnTo>
                  <a:pt x="1980" y="710"/>
                </a:lnTo>
                <a:lnTo>
                  <a:pt x="1992" y="695"/>
                </a:lnTo>
                <a:lnTo>
                  <a:pt x="2066" y="551"/>
                </a:lnTo>
                <a:lnTo>
                  <a:pt x="2094" y="522"/>
                </a:lnTo>
                <a:lnTo>
                  <a:pt x="2101" y="487"/>
                </a:lnTo>
                <a:lnTo>
                  <a:pt x="2116" y="464"/>
                </a:lnTo>
                <a:lnTo>
                  <a:pt x="2135" y="443"/>
                </a:lnTo>
                <a:lnTo>
                  <a:pt x="2154" y="416"/>
                </a:lnTo>
                <a:lnTo>
                  <a:pt x="2171" y="373"/>
                </a:lnTo>
                <a:lnTo>
                  <a:pt x="2177" y="357"/>
                </a:lnTo>
                <a:lnTo>
                  <a:pt x="2173" y="35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6"/>
          <p:cNvSpPr>
            <a:spLocks/>
          </p:cNvSpPr>
          <p:nvPr/>
        </p:nvSpPr>
        <p:spPr bwMode="auto">
          <a:xfrm>
            <a:off x="12710353" y="5247838"/>
            <a:ext cx="310203" cy="219920"/>
          </a:xfrm>
          <a:custGeom>
            <a:avLst/>
            <a:gdLst>
              <a:gd name="T0" fmla="*/ 12 w 402"/>
              <a:gd name="T1" fmla="*/ 117 h 287"/>
              <a:gd name="T2" fmla="*/ 38 w 402"/>
              <a:gd name="T3" fmla="*/ 131 h 287"/>
              <a:gd name="T4" fmla="*/ 43 w 402"/>
              <a:gd name="T5" fmla="*/ 137 h 287"/>
              <a:gd name="T6" fmla="*/ 46 w 402"/>
              <a:gd name="T7" fmla="*/ 147 h 287"/>
              <a:gd name="T8" fmla="*/ 48 w 402"/>
              <a:gd name="T9" fmla="*/ 165 h 287"/>
              <a:gd name="T10" fmla="*/ 79 w 402"/>
              <a:gd name="T11" fmla="*/ 253 h 287"/>
              <a:gd name="T12" fmla="*/ 88 w 402"/>
              <a:gd name="T13" fmla="*/ 261 h 287"/>
              <a:gd name="T14" fmla="*/ 99 w 402"/>
              <a:gd name="T15" fmla="*/ 264 h 287"/>
              <a:gd name="T16" fmla="*/ 110 w 402"/>
              <a:gd name="T17" fmla="*/ 264 h 287"/>
              <a:gd name="T18" fmla="*/ 178 w 402"/>
              <a:gd name="T19" fmla="*/ 275 h 287"/>
              <a:gd name="T20" fmla="*/ 206 w 402"/>
              <a:gd name="T21" fmla="*/ 286 h 287"/>
              <a:gd name="T22" fmla="*/ 223 w 402"/>
              <a:gd name="T23" fmla="*/ 287 h 287"/>
              <a:gd name="T24" fmla="*/ 232 w 402"/>
              <a:gd name="T25" fmla="*/ 284 h 287"/>
              <a:gd name="T26" fmla="*/ 233 w 402"/>
              <a:gd name="T27" fmla="*/ 283 h 287"/>
              <a:gd name="T28" fmla="*/ 244 w 402"/>
              <a:gd name="T29" fmla="*/ 280 h 287"/>
              <a:gd name="T30" fmla="*/ 263 w 402"/>
              <a:gd name="T31" fmla="*/ 278 h 287"/>
              <a:gd name="T32" fmla="*/ 283 w 402"/>
              <a:gd name="T33" fmla="*/ 275 h 287"/>
              <a:gd name="T34" fmla="*/ 290 w 402"/>
              <a:gd name="T35" fmla="*/ 271 h 287"/>
              <a:gd name="T36" fmla="*/ 309 w 402"/>
              <a:gd name="T37" fmla="*/ 268 h 287"/>
              <a:gd name="T38" fmla="*/ 334 w 402"/>
              <a:gd name="T39" fmla="*/ 261 h 287"/>
              <a:gd name="T40" fmla="*/ 385 w 402"/>
              <a:gd name="T41" fmla="*/ 236 h 287"/>
              <a:gd name="T42" fmla="*/ 392 w 402"/>
              <a:gd name="T43" fmla="*/ 229 h 287"/>
              <a:gd name="T44" fmla="*/ 398 w 402"/>
              <a:gd name="T45" fmla="*/ 221 h 287"/>
              <a:gd name="T46" fmla="*/ 402 w 402"/>
              <a:gd name="T47" fmla="*/ 211 h 287"/>
              <a:gd name="T48" fmla="*/ 401 w 402"/>
              <a:gd name="T49" fmla="*/ 201 h 287"/>
              <a:gd name="T50" fmla="*/ 397 w 402"/>
              <a:gd name="T51" fmla="*/ 192 h 287"/>
              <a:gd name="T52" fmla="*/ 384 w 402"/>
              <a:gd name="T53" fmla="*/ 176 h 287"/>
              <a:gd name="T54" fmla="*/ 349 w 402"/>
              <a:gd name="T55" fmla="*/ 147 h 287"/>
              <a:gd name="T56" fmla="*/ 321 w 402"/>
              <a:gd name="T57" fmla="*/ 130 h 287"/>
              <a:gd name="T58" fmla="*/ 254 w 402"/>
              <a:gd name="T59" fmla="*/ 122 h 287"/>
              <a:gd name="T60" fmla="*/ 232 w 402"/>
              <a:gd name="T61" fmla="*/ 112 h 287"/>
              <a:gd name="T62" fmla="*/ 225 w 402"/>
              <a:gd name="T63" fmla="*/ 103 h 287"/>
              <a:gd name="T64" fmla="*/ 220 w 402"/>
              <a:gd name="T65" fmla="*/ 96 h 287"/>
              <a:gd name="T66" fmla="*/ 220 w 402"/>
              <a:gd name="T67" fmla="*/ 89 h 287"/>
              <a:gd name="T68" fmla="*/ 220 w 402"/>
              <a:gd name="T69" fmla="*/ 82 h 287"/>
              <a:gd name="T70" fmla="*/ 216 w 402"/>
              <a:gd name="T71" fmla="*/ 77 h 287"/>
              <a:gd name="T72" fmla="*/ 207 w 402"/>
              <a:gd name="T73" fmla="*/ 73 h 287"/>
              <a:gd name="T74" fmla="*/ 200 w 402"/>
              <a:gd name="T75" fmla="*/ 66 h 287"/>
              <a:gd name="T76" fmla="*/ 193 w 402"/>
              <a:gd name="T77" fmla="*/ 57 h 287"/>
              <a:gd name="T78" fmla="*/ 187 w 402"/>
              <a:gd name="T79" fmla="*/ 48 h 287"/>
              <a:gd name="T80" fmla="*/ 178 w 402"/>
              <a:gd name="T81" fmla="*/ 28 h 287"/>
              <a:gd name="T82" fmla="*/ 172 w 402"/>
              <a:gd name="T83" fmla="*/ 9 h 287"/>
              <a:gd name="T84" fmla="*/ 168 w 402"/>
              <a:gd name="T85" fmla="*/ 3 h 287"/>
              <a:gd name="T86" fmla="*/ 162 w 402"/>
              <a:gd name="T87" fmla="*/ 0 h 287"/>
              <a:gd name="T88" fmla="*/ 148 w 402"/>
              <a:gd name="T89" fmla="*/ 12 h 287"/>
              <a:gd name="T90" fmla="*/ 142 w 402"/>
              <a:gd name="T91" fmla="*/ 22 h 287"/>
              <a:gd name="T92" fmla="*/ 139 w 402"/>
              <a:gd name="T93" fmla="*/ 33 h 287"/>
              <a:gd name="T94" fmla="*/ 143 w 402"/>
              <a:gd name="T95" fmla="*/ 55 h 287"/>
              <a:gd name="T96" fmla="*/ 142 w 402"/>
              <a:gd name="T97" fmla="*/ 66 h 287"/>
              <a:gd name="T98" fmla="*/ 136 w 402"/>
              <a:gd name="T99" fmla="*/ 76 h 287"/>
              <a:gd name="T100" fmla="*/ 117 w 402"/>
              <a:gd name="T101" fmla="*/ 84 h 287"/>
              <a:gd name="T102" fmla="*/ 94 w 402"/>
              <a:gd name="T103" fmla="*/ 89 h 287"/>
              <a:gd name="T104" fmla="*/ 62 w 402"/>
              <a:gd name="T105" fmla="*/ 89 h 287"/>
              <a:gd name="T106" fmla="*/ 5 w 402"/>
              <a:gd name="T107" fmla="*/ 74 h 287"/>
              <a:gd name="T108" fmla="*/ 0 w 402"/>
              <a:gd name="T109" fmla="*/ 102 h 287"/>
              <a:gd name="T110" fmla="*/ 5 w 402"/>
              <a:gd name="T111" fmla="*/ 108 h 287"/>
              <a:gd name="T112" fmla="*/ 12 w 402"/>
              <a:gd name="T113" fmla="*/ 11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2" h="287">
                <a:moveTo>
                  <a:pt x="12" y="117"/>
                </a:moveTo>
                <a:lnTo>
                  <a:pt x="38" y="131"/>
                </a:lnTo>
                <a:lnTo>
                  <a:pt x="43" y="137"/>
                </a:lnTo>
                <a:lnTo>
                  <a:pt x="46" y="147"/>
                </a:lnTo>
                <a:lnTo>
                  <a:pt x="48" y="165"/>
                </a:lnTo>
                <a:lnTo>
                  <a:pt x="79" y="253"/>
                </a:lnTo>
                <a:lnTo>
                  <a:pt x="88" y="261"/>
                </a:lnTo>
                <a:lnTo>
                  <a:pt x="99" y="264"/>
                </a:lnTo>
                <a:lnTo>
                  <a:pt x="110" y="264"/>
                </a:lnTo>
                <a:lnTo>
                  <a:pt x="178" y="275"/>
                </a:lnTo>
                <a:lnTo>
                  <a:pt x="206" y="286"/>
                </a:lnTo>
                <a:lnTo>
                  <a:pt x="223" y="287"/>
                </a:lnTo>
                <a:lnTo>
                  <a:pt x="232" y="284"/>
                </a:lnTo>
                <a:lnTo>
                  <a:pt x="233" y="283"/>
                </a:lnTo>
                <a:lnTo>
                  <a:pt x="244" y="280"/>
                </a:lnTo>
                <a:lnTo>
                  <a:pt x="263" y="278"/>
                </a:lnTo>
                <a:lnTo>
                  <a:pt x="283" y="275"/>
                </a:lnTo>
                <a:lnTo>
                  <a:pt x="290" y="271"/>
                </a:lnTo>
                <a:lnTo>
                  <a:pt x="309" y="268"/>
                </a:lnTo>
                <a:lnTo>
                  <a:pt x="334" y="261"/>
                </a:lnTo>
                <a:lnTo>
                  <a:pt x="385" y="236"/>
                </a:lnTo>
                <a:lnTo>
                  <a:pt x="392" y="229"/>
                </a:lnTo>
                <a:lnTo>
                  <a:pt x="398" y="221"/>
                </a:lnTo>
                <a:lnTo>
                  <a:pt x="402" y="211"/>
                </a:lnTo>
                <a:lnTo>
                  <a:pt x="401" y="201"/>
                </a:lnTo>
                <a:lnTo>
                  <a:pt x="397" y="192"/>
                </a:lnTo>
                <a:lnTo>
                  <a:pt x="384" y="176"/>
                </a:lnTo>
                <a:lnTo>
                  <a:pt x="349" y="147"/>
                </a:lnTo>
                <a:lnTo>
                  <a:pt x="321" y="130"/>
                </a:lnTo>
                <a:lnTo>
                  <a:pt x="254" y="122"/>
                </a:lnTo>
                <a:lnTo>
                  <a:pt x="232" y="112"/>
                </a:lnTo>
                <a:lnTo>
                  <a:pt x="225" y="103"/>
                </a:lnTo>
                <a:lnTo>
                  <a:pt x="220" y="96"/>
                </a:lnTo>
                <a:lnTo>
                  <a:pt x="220" y="89"/>
                </a:lnTo>
                <a:lnTo>
                  <a:pt x="220" y="82"/>
                </a:lnTo>
                <a:lnTo>
                  <a:pt x="216" y="77"/>
                </a:lnTo>
                <a:lnTo>
                  <a:pt x="207" y="73"/>
                </a:lnTo>
                <a:lnTo>
                  <a:pt x="200" y="66"/>
                </a:lnTo>
                <a:lnTo>
                  <a:pt x="193" y="57"/>
                </a:lnTo>
                <a:lnTo>
                  <a:pt x="187" y="48"/>
                </a:lnTo>
                <a:lnTo>
                  <a:pt x="178" y="28"/>
                </a:lnTo>
                <a:lnTo>
                  <a:pt x="172" y="9"/>
                </a:lnTo>
                <a:lnTo>
                  <a:pt x="168" y="3"/>
                </a:lnTo>
                <a:lnTo>
                  <a:pt x="162" y="0"/>
                </a:lnTo>
                <a:lnTo>
                  <a:pt x="148" y="12"/>
                </a:lnTo>
                <a:lnTo>
                  <a:pt x="142" y="22"/>
                </a:lnTo>
                <a:lnTo>
                  <a:pt x="139" y="33"/>
                </a:lnTo>
                <a:lnTo>
                  <a:pt x="143" y="55"/>
                </a:lnTo>
                <a:lnTo>
                  <a:pt x="142" y="66"/>
                </a:lnTo>
                <a:lnTo>
                  <a:pt x="136" y="76"/>
                </a:lnTo>
                <a:lnTo>
                  <a:pt x="117" y="84"/>
                </a:lnTo>
                <a:lnTo>
                  <a:pt x="94" y="89"/>
                </a:lnTo>
                <a:lnTo>
                  <a:pt x="62" y="89"/>
                </a:lnTo>
                <a:lnTo>
                  <a:pt x="5" y="74"/>
                </a:lnTo>
                <a:lnTo>
                  <a:pt x="0" y="102"/>
                </a:lnTo>
                <a:lnTo>
                  <a:pt x="5" y="108"/>
                </a:lnTo>
                <a:lnTo>
                  <a:pt x="12" y="1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7"/>
          <p:cNvSpPr>
            <a:spLocks/>
          </p:cNvSpPr>
          <p:nvPr/>
        </p:nvSpPr>
        <p:spPr bwMode="auto">
          <a:xfrm>
            <a:off x="12657110" y="4622801"/>
            <a:ext cx="1680654" cy="3125183"/>
          </a:xfrm>
          <a:custGeom>
            <a:avLst/>
            <a:gdLst>
              <a:gd name="T0" fmla="*/ 2031 w 2177"/>
              <a:gd name="T1" fmla="*/ 248 h 4049"/>
              <a:gd name="T2" fmla="*/ 1916 w 2177"/>
              <a:gd name="T3" fmla="*/ 126 h 4049"/>
              <a:gd name="T4" fmla="*/ 1773 w 2177"/>
              <a:gd name="T5" fmla="*/ 82 h 4049"/>
              <a:gd name="T6" fmla="*/ 1650 w 2177"/>
              <a:gd name="T7" fmla="*/ 114 h 4049"/>
              <a:gd name="T8" fmla="*/ 1475 w 2177"/>
              <a:gd name="T9" fmla="*/ 24 h 4049"/>
              <a:gd name="T10" fmla="*/ 1376 w 2177"/>
              <a:gd name="T11" fmla="*/ 70 h 4049"/>
              <a:gd name="T12" fmla="*/ 1268 w 2177"/>
              <a:gd name="T13" fmla="*/ 153 h 4049"/>
              <a:gd name="T14" fmla="*/ 1220 w 2177"/>
              <a:gd name="T15" fmla="*/ 228 h 4049"/>
              <a:gd name="T16" fmla="*/ 1304 w 2177"/>
              <a:gd name="T17" fmla="*/ 245 h 4049"/>
              <a:gd name="T18" fmla="*/ 1301 w 2177"/>
              <a:gd name="T19" fmla="*/ 366 h 4049"/>
              <a:gd name="T20" fmla="*/ 1274 w 2177"/>
              <a:gd name="T21" fmla="*/ 455 h 4049"/>
              <a:gd name="T22" fmla="*/ 1310 w 2177"/>
              <a:gd name="T23" fmla="*/ 550 h 4049"/>
              <a:gd name="T24" fmla="*/ 1199 w 2177"/>
              <a:gd name="T25" fmla="*/ 689 h 4049"/>
              <a:gd name="T26" fmla="*/ 1108 w 2177"/>
              <a:gd name="T27" fmla="*/ 767 h 4049"/>
              <a:gd name="T28" fmla="*/ 1030 w 2177"/>
              <a:gd name="T29" fmla="*/ 774 h 4049"/>
              <a:gd name="T30" fmla="*/ 997 w 2177"/>
              <a:gd name="T31" fmla="*/ 905 h 4049"/>
              <a:gd name="T32" fmla="*/ 848 w 2177"/>
              <a:gd name="T33" fmla="*/ 1038 h 4049"/>
              <a:gd name="T34" fmla="*/ 776 w 2177"/>
              <a:gd name="T35" fmla="*/ 1102 h 4049"/>
              <a:gd name="T36" fmla="*/ 732 w 2177"/>
              <a:gd name="T37" fmla="*/ 1205 h 4049"/>
              <a:gd name="T38" fmla="*/ 672 w 2177"/>
              <a:gd name="T39" fmla="*/ 1294 h 4049"/>
              <a:gd name="T40" fmla="*/ 646 w 2177"/>
              <a:gd name="T41" fmla="*/ 1214 h 4049"/>
              <a:gd name="T42" fmla="*/ 534 w 2177"/>
              <a:gd name="T43" fmla="*/ 1124 h 4049"/>
              <a:gd name="T44" fmla="*/ 336 w 2177"/>
              <a:gd name="T45" fmla="*/ 1170 h 4049"/>
              <a:gd name="T46" fmla="*/ 321 w 2177"/>
              <a:gd name="T47" fmla="*/ 1354 h 4049"/>
              <a:gd name="T48" fmla="*/ 270 w 2177"/>
              <a:gd name="T49" fmla="*/ 1518 h 4049"/>
              <a:gd name="T50" fmla="*/ 175 w 2177"/>
              <a:gd name="T51" fmla="*/ 1532 h 4049"/>
              <a:gd name="T52" fmla="*/ 35 w 2177"/>
              <a:gd name="T53" fmla="*/ 1687 h 4049"/>
              <a:gd name="T54" fmla="*/ 19 w 2177"/>
              <a:gd name="T55" fmla="*/ 1738 h 4049"/>
              <a:gd name="T56" fmla="*/ 21 w 2177"/>
              <a:gd name="T57" fmla="*/ 1788 h 4049"/>
              <a:gd name="T58" fmla="*/ 0 w 2177"/>
              <a:gd name="T59" fmla="*/ 1868 h 4049"/>
              <a:gd name="T60" fmla="*/ 51 w 2177"/>
              <a:gd name="T61" fmla="*/ 1919 h 4049"/>
              <a:gd name="T62" fmla="*/ 82 w 2177"/>
              <a:gd name="T63" fmla="*/ 1970 h 4049"/>
              <a:gd name="T64" fmla="*/ 210 w 2177"/>
              <a:gd name="T65" fmla="*/ 2009 h 4049"/>
              <a:gd name="T66" fmla="*/ 363 w 2177"/>
              <a:gd name="T67" fmla="*/ 2142 h 4049"/>
              <a:gd name="T68" fmla="*/ 331 w 2177"/>
              <a:gd name="T69" fmla="*/ 2248 h 4049"/>
              <a:gd name="T70" fmla="*/ 276 w 2177"/>
              <a:gd name="T71" fmla="*/ 2362 h 4049"/>
              <a:gd name="T72" fmla="*/ 483 w 2177"/>
              <a:gd name="T73" fmla="*/ 2560 h 4049"/>
              <a:gd name="T74" fmla="*/ 631 w 2177"/>
              <a:gd name="T75" fmla="*/ 2618 h 4049"/>
              <a:gd name="T76" fmla="*/ 637 w 2177"/>
              <a:gd name="T77" fmla="*/ 2760 h 4049"/>
              <a:gd name="T78" fmla="*/ 641 w 2177"/>
              <a:gd name="T79" fmla="*/ 2882 h 4049"/>
              <a:gd name="T80" fmla="*/ 545 w 2177"/>
              <a:gd name="T81" fmla="*/ 2942 h 4049"/>
              <a:gd name="T82" fmla="*/ 519 w 2177"/>
              <a:gd name="T83" fmla="*/ 3190 h 4049"/>
              <a:gd name="T84" fmla="*/ 500 w 2177"/>
              <a:gd name="T85" fmla="*/ 3370 h 4049"/>
              <a:gd name="T86" fmla="*/ 570 w 2177"/>
              <a:gd name="T87" fmla="*/ 3563 h 4049"/>
              <a:gd name="T88" fmla="*/ 538 w 2177"/>
              <a:gd name="T89" fmla="*/ 3753 h 4049"/>
              <a:gd name="T90" fmla="*/ 623 w 2177"/>
              <a:gd name="T91" fmla="*/ 3890 h 4049"/>
              <a:gd name="T92" fmla="*/ 770 w 2177"/>
              <a:gd name="T93" fmla="*/ 4039 h 4049"/>
              <a:gd name="T94" fmla="*/ 863 w 2177"/>
              <a:gd name="T95" fmla="*/ 3896 h 4049"/>
              <a:gd name="T96" fmla="*/ 953 w 2177"/>
              <a:gd name="T97" fmla="*/ 3616 h 4049"/>
              <a:gd name="T98" fmla="*/ 1114 w 2177"/>
              <a:gd name="T99" fmla="*/ 3380 h 4049"/>
              <a:gd name="T100" fmla="*/ 1236 w 2177"/>
              <a:gd name="T101" fmla="*/ 3232 h 4049"/>
              <a:gd name="T102" fmla="*/ 1539 w 2177"/>
              <a:gd name="T103" fmla="*/ 3104 h 4049"/>
              <a:gd name="T104" fmla="*/ 1654 w 2177"/>
              <a:gd name="T105" fmla="*/ 2984 h 4049"/>
              <a:gd name="T106" fmla="*/ 1753 w 2177"/>
              <a:gd name="T107" fmla="*/ 2905 h 4049"/>
              <a:gd name="T108" fmla="*/ 1870 w 2177"/>
              <a:gd name="T109" fmla="*/ 2828 h 4049"/>
              <a:gd name="T110" fmla="*/ 1784 w 2177"/>
              <a:gd name="T111" fmla="*/ 2706 h 4049"/>
              <a:gd name="T112" fmla="*/ 1450 w 2177"/>
              <a:gd name="T113" fmla="*/ 2471 h 4049"/>
              <a:gd name="T114" fmla="*/ 1364 w 2177"/>
              <a:gd name="T115" fmla="*/ 2178 h 4049"/>
              <a:gd name="T116" fmla="*/ 1332 w 2177"/>
              <a:gd name="T117" fmla="*/ 1650 h 4049"/>
              <a:gd name="T118" fmla="*/ 1588 w 2177"/>
              <a:gd name="T119" fmla="*/ 1229 h 4049"/>
              <a:gd name="T120" fmla="*/ 1951 w 2177"/>
              <a:gd name="T121" fmla="*/ 733 h 4049"/>
              <a:gd name="T122" fmla="*/ 2171 w 2177"/>
              <a:gd name="T123" fmla="*/ 373 h 4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77" h="4049">
                <a:moveTo>
                  <a:pt x="2173" y="353"/>
                </a:moveTo>
                <a:lnTo>
                  <a:pt x="2106" y="325"/>
                </a:lnTo>
                <a:lnTo>
                  <a:pt x="2095" y="318"/>
                </a:lnTo>
                <a:lnTo>
                  <a:pt x="2088" y="305"/>
                </a:lnTo>
                <a:lnTo>
                  <a:pt x="2085" y="295"/>
                </a:lnTo>
                <a:lnTo>
                  <a:pt x="2085" y="286"/>
                </a:lnTo>
                <a:lnTo>
                  <a:pt x="2077" y="276"/>
                </a:lnTo>
                <a:lnTo>
                  <a:pt x="2065" y="267"/>
                </a:lnTo>
                <a:lnTo>
                  <a:pt x="2031" y="248"/>
                </a:lnTo>
                <a:lnTo>
                  <a:pt x="1957" y="222"/>
                </a:lnTo>
                <a:lnTo>
                  <a:pt x="1931" y="209"/>
                </a:lnTo>
                <a:lnTo>
                  <a:pt x="1922" y="199"/>
                </a:lnTo>
                <a:lnTo>
                  <a:pt x="1913" y="177"/>
                </a:lnTo>
                <a:lnTo>
                  <a:pt x="1915" y="164"/>
                </a:lnTo>
                <a:lnTo>
                  <a:pt x="1919" y="153"/>
                </a:lnTo>
                <a:lnTo>
                  <a:pt x="1924" y="145"/>
                </a:lnTo>
                <a:lnTo>
                  <a:pt x="1925" y="136"/>
                </a:lnTo>
                <a:lnTo>
                  <a:pt x="1916" y="126"/>
                </a:lnTo>
                <a:lnTo>
                  <a:pt x="1902" y="115"/>
                </a:lnTo>
                <a:lnTo>
                  <a:pt x="1878" y="108"/>
                </a:lnTo>
                <a:lnTo>
                  <a:pt x="1867" y="97"/>
                </a:lnTo>
                <a:lnTo>
                  <a:pt x="1861" y="86"/>
                </a:lnTo>
                <a:lnTo>
                  <a:pt x="1858" y="76"/>
                </a:lnTo>
                <a:lnTo>
                  <a:pt x="1852" y="70"/>
                </a:lnTo>
                <a:lnTo>
                  <a:pt x="1830" y="75"/>
                </a:lnTo>
                <a:lnTo>
                  <a:pt x="1804" y="70"/>
                </a:lnTo>
                <a:lnTo>
                  <a:pt x="1773" y="82"/>
                </a:lnTo>
                <a:lnTo>
                  <a:pt x="1733" y="83"/>
                </a:lnTo>
                <a:lnTo>
                  <a:pt x="1718" y="86"/>
                </a:lnTo>
                <a:lnTo>
                  <a:pt x="1706" y="91"/>
                </a:lnTo>
                <a:lnTo>
                  <a:pt x="1696" y="95"/>
                </a:lnTo>
                <a:lnTo>
                  <a:pt x="1688" y="102"/>
                </a:lnTo>
                <a:lnTo>
                  <a:pt x="1679" y="111"/>
                </a:lnTo>
                <a:lnTo>
                  <a:pt x="1667" y="118"/>
                </a:lnTo>
                <a:lnTo>
                  <a:pt x="1657" y="118"/>
                </a:lnTo>
                <a:lnTo>
                  <a:pt x="1650" y="114"/>
                </a:lnTo>
                <a:lnTo>
                  <a:pt x="1648" y="105"/>
                </a:lnTo>
                <a:lnTo>
                  <a:pt x="1648" y="95"/>
                </a:lnTo>
                <a:lnTo>
                  <a:pt x="1645" y="85"/>
                </a:lnTo>
                <a:lnTo>
                  <a:pt x="1638" y="76"/>
                </a:lnTo>
                <a:lnTo>
                  <a:pt x="1621" y="72"/>
                </a:lnTo>
                <a:lnTo>
                  <a:pt x="1568" y="75"/>
                </a:lnTo>
                <a:lnTo>
                  <a:pt x="1539" y="70"/>
                </a:lnTo>
                <a:lnTo>
                  <a:pt x="1491" y="38"/>
                </a:lnTo>
                <a:lnTo>
                  <a:pt x="1475" y="24"/>
                </a:lnTo>
                <a:lnTo>
                  <a:pt x="1468" y="15"/>
                </a:lnTo>
                <a:lnTo>
                  <a:pt x="1456" y="8"/>
                </a:lnTo>
                <a:lnTo>
                  <a:pt x="1443" y="0"/>
                </a:lnTo>
                <a:lnTo>
                  <a:pt x="1422" y="2"/>
                </a:lnTo>
                <a:lnTo>
                  <a:pt x="1411" y="6"/>
                </a:lnTo>
                <a:lnTo>
                  <a:pt x="1390" y="31"/>
                </a:lnTo>
                <a:lnTo>
                  <a:pt x="1386" y="40"/>
                </a:lnTo>
                <a:lnTo>
                  <a:pt x="1380" y="50"/>
                </a:lnTo>
                <a:lnTo>
                  <a:pt x="1376" y="70"/>
                </a:lnTo>
                <a:lnTo>
                  <a:pt x="1374" y="91"/>
                </a:lnTo>
                <a:lnTo>
                  <a:pt x="1374" y="102"/>
                </a:lnTo>
                <a:lnTo>
                  <a:pt x="1374" y="111"/>
                </a:lnTo>
                <a:lnTo>
                  <a:pt x="1370" y="120"/>
                </a:lnTo>
                <a:lnTo>
                  <a:pt x="1315" y="150"/>
                </a:lnTo>
                <a:lnTo>
                  <a:pt x="1306" y="158"/>
                </a:lnTo>
                <a:lnTo>
                  <a:pt x="1294" y="165"/>
                </a:lnTo>
                <a:lnTo>
                  <a:pt x="1285" y="165"/>
                </a:lnTo>
                <a:lnTo>
                  <a:pt x="1268" y="153"/>
                </a:lnTo>
                <a:lnTo>
                  <a:pt x="1250" y="150"/>
                </a:lnTo>
                <a:lnTo>
                  <a:pt x="1237" y="152"/>
                </a:lnTo>
                <a:lnTo>
                  <a:pt x="1226" y="159"/>
                </a:lnTo>
                <a:lnTo>
                  <a:pt x="1217" y="169"/>
                </a:lnTo>
                <a:lnTo>
                  <a:pt x="1215" y="180"/>
                </a:lnTo>
                <a:lnTo>
                  <a:pt x="1217" y="190"/>
                </a:lnTo>
                <a:lnTo>
                  <a:pt x="1217" y="200"/>
                </a:lnTo>
                <a:lnTo>
                  <a:pt x="1217" y="219"/>
                </a:lnTo>
                <a:lnTo>
                  <a:pt x="1220" y="228"/>
                </a:lnTo>
                <a:lnTo>
                  <a:pt x="1227" y="233"/>
                </a:lnTo>
                <a:lnTo>
                  <a:pt x="1236" y="236"/>
                </a:lnTo>
                <a:lnTo>
                  <a:pt x="1246" y="238"/>
                </a:lnTo>
                <a:lnTo>
                  <a:pt x="1253" y="244"/>
                </a:lnTo>
                <a:lnTo>
                  <a:pt x="1262" y="247"/>
                </a:lnTo>
                <a:lnTo>
                  <a:pt x="1272" y="248"/>
                </a:lnTo>
                <a:lnTo>
                  <a:pt x="1290" y="241"/>
                </a:lnTo>
                <a:lnTo>
                  <a:pt x="1299" y="241"/>
                </a:lnTo>
                <a:lnTo>
                  <a:pt x="1304" y="245"/>
                </a:lnTo>
                <a:lnTo>
                  <a:pt x="1304" y="264"/>
                </a:lnTo>
                <a:lnTo>
                  <a:pt x="1301" y="276"/>
                </a:lnTo>
                <a:lnTo>
                  <a:pt x="1300" y="286"/>
                </a:lnTo>
                <a:lnTo>
                  <a:pt x="1303" y="306"/>
                </a:lnTo>
                <a:lnTo>
                  <a:pt x="1306" y="317"/>
                </a:lnTo>
                <a:lnTo>
                  <a:pt x="1307" y="325"/>
                </a:lnTo>
                <a:lnTo>
                  <a:pt x="1306" y="346"/>
                </a:lnTo>
                <a:lnTo>
                  <a:pt x="1304" y="356"/>
                </a:lnTo>
                <a:lnTo>
                  <a:pt x="1301" y="366"/>
                </a:lnTo>
                <a:lnTo>
                  <a:pt x="1301" y="375"/>
                </a:lnTo>
                <a:lnTo>
                  <a:pt x="1303" y="384"/>
                </a:lnTo>
                <a:lnTo>
                  <a:pt x="1319" y="392"/>
                </a:lnTo>
                <a:lnTo>
                  <a:pt x="1319" y="394"/>
                </a:lnTo>
                <a:lnTo>
                  <a:pt x="1325" y="411"/>
                </a:lnTo>
                <a:lnTo>
                  <a:pt x="1328" y="420"/>
                </a:lnTo>
                <a:lnTo>
                  <a:pt x="1329" y="429"/>
                </a:lnTo>
                <a:lnTo>
                  <a:pt x="1323" y="433"/>
                </a:lnTo>
                <a:lnTo>
                  <a:pt x="1274" y="455"/>
                </a:lnTo>
                <a:lnTo>
                  <a:pt x="1264" y="464"/>
                </a:lnTo>
                <a:lnTo>
                  <a:pt x="1256" y="474"/>
                </a:lnTo>
                <a:lnTo>
                  <a:pt x="1258" y="484"/>
                </a:lnTo>
                <a:lnTo>
                  <a:pt x="1261" y="496"/>
                </a:lnTo>
                <a:lnTo>
                  <a:pt x="1268" y="504"/>
                </a:lnTo>
                <a:lnTo>
                  <a:pt x="1284" y="516"/>
                </a:lnTo>
                <a:lnTo>
                  <a:pt x="1291" y="523"/>
                </a:lnTo>
                <a:lnTo>
                  <a:pt x="1304" y="539"/>
                </a:lnTo>
                <a:lnTo>
                  <a:pt x="1310" y="550"/>
                </a:lnTo>
                <a:lnTo>
                  <a:pt x="1315" y="560"/>
                </a:lnTo>
                <a:lnTo>
                  <a:pt x="1313" y="574"/>
                </a:lnTo>
                <a:lnTo>
                  <a:pt x="1307" y="583"/>
                </a:lnTo>
                <a:lnTo>
                  <a:pt x="1265" y="611"/>
                </a:lnTo>
                <a:lnTo>
                  <a:pt x="1255" y="622"/>
                </a:lnTo>
                <a:lnTo>
                  <a:pt x="1237" y="649"/>
                </a:lnTo>
                <a:lnTo>
                  <a:pt x="1226" y="662"/>
                </a:lnTo>
                <a:lnTo>
                  <a:pt x="1202" y="681"/>
                </a:lnTo>
                <a:lnTo>
                  <a:pt x="1199" y="689"/>
                </a:lnTo>
                <a:lnTo>
                  <a:pt x="1202" y="700"/>
                </a:lnTo>
                <a:lnTo>
                  <a:pt x="1202" y="710"/>
                </a:lnTo>
                <a:lnTo>
                  <a:pt x="1201" y="724"/>
                </a:lnTo>
                <a:lnTo>
                  <a:pt x="1195" y="735"/>
                </a:lnTo>
                <a:lnTo>
                  <a:pt x="1186" y="742"/>
                </a:lnTo>
                <a:lnTo>
                  <a:pt x="1147" y="761"/>
                </a:lnTo>
                <a:lnTo>
                  <a:pt x="1137" y="764"/>
                </a:lnTo>
                <a:lnTo>
                  <a:pt x="1118" y="765"/>
                </a:lnTo>
                <a:lnTo>
                  <a:pt x="1108" y="767"/>
                </a:lnTo>
                <a:lnTo>
                  <a:pt x="1099" y="770"/>
                </a:lnTo>
                <a:lnTo>
                  <a:pt x="1090" y="771"/>
                </a:lnTo>
                <a:lnTo>
                  <a:pt x="1084" y="771"/>
                </a:lnTo>
                <a:lnTo>
                  <a:pt x="1068" y="767"/>
                </a:lnTo>
                <a:lnTo>
                  <a:pt x="1058" y="761"/>
                </a:lnTo>
                <a:lnTo>
                  <a:pt x="1049" y="758"/>
                </a:lnTo>
                <a:lnTo>
                  <a:pt x="1039" y="758"/>
                </a:lnTo>
                <a:lnTo>
                  <a:pt x="1032" y="765"/>
                </a:lnTo>
                <a:lnTo>
                  <a:pt x="1030" y="774"/>
                </a:lnTo>
                <a:lnTo>
                  <a:pt x="1030" y="794"/>
                </a:lnTo>
                <a:lnTo>
                  <a:pt x="1029" y="803"/>
                </a:lnTo>
                <a:lnTo>
                  <a:pt x="1030" y="813"/>
                </a:lnTo>
                <a:lnTo>
                  <a:pt x="1026" y="835"/>
                </a:lnTo>
                <a:lnTo>
                  <a:pt x="1019" y="847"/>
                </a:lnTo>
                <a:lnTo>
                  <a:pt x="1013" y="857"/>
                </a:lnTo>
                <a:lnTo>
                  <a:pt x="1012" y="879"/>
                </a:lnTo>
                <a:lnTo>
                  <a:pt x="1006" y="891"/>
                </a:lnTo>
                <a:lnTo>
                  <a:pt x="997" y="905"/>
                </a:lnTo>
                <a:lnTo>
                  <a:pt x="982" y="915"/>
                </a:lnTo>
                <a:lnTo>
                  <a:pt x="965" y="934"/>
                </a:lnTo>
                <a:lnTo>
                  <a:pt x="961" y="943"/>
                </a:lnTo>
                <a:lnTo>
                  <a:pt x="958" y="955"/>
                </a:lnTo>
                <a:lnTo>
                  <a:pt x="961" y="965"/>
                </a:lnTo>
                <a:lnTo>
                  <a:pt x="965" y="984"/>
                </a:lnTo>
                <a:lnTo>
                  <a:pt x="963" y="993"/>
                </a:lnTo>
                <a:lnTo>
                  <a:pt x="889" y="1030"/>
                </a:lnTo>
                <a:lnTo>
                  <a:pt x="848" y="1038"/>
                </a:lnTo>
                <a:lnTo>
                  <a:pt x="831" y="1036"/>
                </a:lnTo>
                <a:lnTo>
                  <a:pt x="822" y="1035"/>
                </a:lnTo>
                <a:lnTo>
                  <a:pt x="815" y="1038"/>
                </a:lnTo>
                <a:lnTo>
                  <a:pt x="810" y="1045"/>
                </a:lnTo>
                <a:lnTo>
                  <a:pt x="806" y="1067"/>
                </a:lnTo>
                <a:lnTo>
                  <a:pt x="802" y="1080"/>
                </a:lnTo>
                <a:lnTo>
                  <a:pt x="793" y="1090"/>
                </a:lnTo>
                <a:lnTo>
                  <a:pt x="790" y="1093"/>
                </a:lnTo>
                <a:lnTo>
                  <a:pt x="776" y="1102"/>
                </a:lnTo>
                <a:lnTo>
                  <a:pt x="764" y="1105"/>
                </a:lnTo>
                <a:lnTo>
                  <a:pt x="739" y="1118"/>
                </a:lnTo>
                <a:lnTo>
                  <a:pt x="732" y="1128"/>
                </a:lnTo>
                <a:lnTo>
                  <a:pt x="727" y="1138"/>
                </a:lnTo>
                <a:lnTo>
                  <a:pt x="725" y="1159"/>
                </a:lnTo>
                <a:lnTo>
                  <a:pt x="725" y="1167"/>
                </a:lnTo>
                <a:lnTo>
                  <a:pt x="727" y="1176"/>
                </a:lnTo>
                <a:lnTo>
                  <a:pt x="727" y="1185"/>
                </a:lnTo>
                <a:lnTo>
                  <a:pt x="732" y="1205"/>
                </a:lnTo>
                <a:lnTo>
                  <a:pt x="741" y="1223"/>
                </a:lnTo>
                <a:lnTo>
                  <a:pt x="748" y="1230"/>
                </a:lnTo>
                <a:lnTo>
                  <a:pt x="757" y="1234"/>
                </a:lnTo>
                <a:lnTo>
                  <a:pt x="768" y="1249"/>
                </a:lnTo>
                <a:lnTo>
                  <a:pt x="776" y="1264"/>
                </a:lnTo>
                <a:lnTo>
                  <a:pt x="716" y="1294"/>
                </a:lnTo>
                <a:lnTo>
                  <a:pt x="703" y="1297"/>
                </a:lnTo>
                <a:lnTo>
                  <a:pt x="682" y="1298"/>
                </a:lnTo>
                <a:lnTo>
                  <a:pt x="672" y="1294"/>
                </a:lnTo>
                <a:lnTo>
                  <a:pt x="662" y="1288"/>
                </a:lnTo>
                <a:lnTo>
                  <a:pt x="656" y="1280"/>
                </a:lnTo>
                <a:lnTo>
                  <a:pt x="656" y="1269"/>
                </a:lnTo>
                <a:lnTo>
                  <a:pt x="656" y="1258"/>
                </a:lnTo>
                <a:lnTo>
                  <a:pt x="656" y="1247"/>
                </a:lnTo>
                <a:lnTo>
                  <a:pt x="655" y="1239"/>
                </a:lnTo>
                <a:lnTo>
                  <a:pt x="650" y="1231"/>
                </a:lnTo>
                <a:lnTo>
                  <a:pt x="646" y="1223"/>
                </a:lnTo>
                <a:lnTo>
                  <a:pt x="646" y="1214"/>
                </a:lnTo>
                <a:lnTo>
                  <a:pt x="649" y="1204"/>
                </a:lnTo>
                <a:lnTo>
                  <a:pt x="652" y="1195"/>
                </a:lnTo>
                <a:lnTo>
                  <a:pt x="655" y="1183"/>
                </a:lnTo>
                <a:lnTo>
                  <a:pt x="650" y="1172"/>
                </a:lnTo>
                <a:lnTo>
                  <a:pt x="634" y="1154"/>
                </a:lnTo>
                <a:lnTo>
                  <a:pt x="582" y="1128"/>
                </a:lnTo>
                <a:lnTo>
                  <a:pt x="564" y="1124"/>
                </a:lnTo>
                <a:lnTo>
                  <a:pt x="553" y="1122"/>
                </a:lnTo>
                <a:lnTo>
                  <a:pt x="534" y="1124"/>
                </a:lnTo>
                <a:lnTo>
                  <a:pt x="496" y="1122"/>
                </a:lnTo>
                <a:lnTo>
                  <a:pt x="470" y="1127"/>
                </a:lnTo>
                <a:lnTo>
                  <a:pt x="449" y="1134"/>
                </a:lnTo>
                <a:lnTo>
                  <a:pt x="439" y="1135"/>
                </a:lnTo>
                <a:lnTo>
                  <a:pt x="414" y="1143"/>
                </a:lnTo>
                <a:lnTo>
                  <a:pt x="397" y="1131"/>
                </a:lnTo>
                <a:lnTo>
                  <a:pt x="384" y="1143"/>
                </a:lnTo>
                <a:lnTo>
                  <a:pt x="343" y="1162"/>
                </a:lnTo>
                <a:lnTo>
                  <a:pt x="336" y="1170"/>
                </a:lnTo>
                <a:lnTo>
                  <a:pt x="333" y="1178"/>
                </a:lnTo>
                <a:lnTo>
                  <a:pt x="334" y="1185"/>
                </a:lnTo>
                <a:lnTo>
                  <a:pt x="340" y="1198"/>
                </a:lnTo>
                <a:lnTo>
                  <a:pt x="343" y="1207"/>
                </a:lnTo>
                <a:lnTo>
                  <a:pt x="343" y="1217"/>
                </a:lnTo>
                <a:lnTo>
                  <a:pt x="340" y="1239"/>
                </a:lnTo>
                <a:lnTo>
                  <a:pt x="338" y="1261"/>
                </a:lnTo>
                <a:lnTo>
                  <a:pt x="336" y="1282"/>
                </a:lnTo>
                <a:lnTo>
                  <a:pt x="321" y="1354"/>
                </a:lnTo>
                <a:lnTo>
                  <a:pt x="312" y="1376"/>
                </a:lnTo>
                <a:lnTo>
                  <a:pt x="305" y="1389"/>
                </a:lnTo>
                <a:lnTo>
                  <a:pt x="292" y="1405"/>
                </a:lnTo>
                <a:lnTo>
                  <a:pt x="269" y="1449"/>
                </a:lnTo>
                <a:lnTo>
                  <a:pt x="264" y="1462"/>
                </a:lnTo>
                <a:lnTo>
                  <a:pt x="264" y="1473"/>
                </a:lnTo>
                <a:lnTo>
                  <a:pt x="266" y="1484"/>
                </a:lnTo>
                <a:lnTo>
                  <a:pt x="270" y="1504"/>
                </a:lnTo>
                <a:lnTo>
                  <a:pt x="270" y="1518"/>
                </a:lnTo>
                <a:lnTo>
                  <a:pt x="264" y="1527"/>
                </a:lnTo>
                <a:lnTo>
                  <a:pt x="258" y="1536"/>
                </a:lnTo>
                <a:lnTo>
                  <a:pt x="250" y="1542"/>
                </a:lnTo>
                <a:lnTo>
                  <a:pt x="241" y="1548"/>
                </a:lnTo>
                <a:lnTo>
                  <a:pt x="231" y="1549"/>
                </a:lnTo>
                <a:lnTo>
                  <a:pt x="210" y="1549"/>
                </a:lnTo>
                <a:lnTo>
                  <a:pt x="202" y="1546"/>
                </a:lnTo>
                <a:lnTo>
                  <a:pt x="193" y="1540"/>
                </a:lnTo>
                <a:lnTo>
                  <a:pt x="175" y="1532"/>
                </a:lnTo>
                <a:lnTo>
                  <a:pt x="165" y="1532"/>
                </a:lnTo>
                <a:lnTo>
                  <a:pt x="156" y="1532"/>
                </a:lnTo>
                <a:lnTo>
                  <a:pt x="146" y="1536"/>
                </a:lnTo>
                <a:lnTo>
                  <a:pt x="127" y="1552"/>
                </a:lnTo>
                <a:lnTo>
                  <a:pt x="102" y="1577"/>
                </a:lnTo>
                <a:lnTo>
                  <a:pt x="97" y="1585"/>
                </a:lnTo>
                <a:lnTo>
                  <a:pt x="59" y="1661"/>
                </a:lnTo>
                <a:lnTo>
                  <a:pt x="46" y="1677"/>
                </a:lnTo>
                <a:lnTo>
                  <a:pt x="35" y="1687"/>
                </a:lnTo>
                <a:lnTo>
                  <a:pt x="25" y="1693"/>
                </a:lnTo>
                <a:lnTo>
                  <a:pt x="21" y="1698"/>
                </a:lnTo>
                <a:lnTo>
                  <a:pt x="16" y="1712"/>
                </a:lnTo>
                <a:lnTo>
                  <a:pt x="15" y="1718"/>
                </a:lnTo>
                <a:lnTo>
                  <a:pt x="15" y="1722"/>
                </a:lnTo>
                <a:lnTo>
                  <a:pt x="15" y="1727"/>
                </a:lnTo>
                <a:lnTo>
                  <a:pt x="18" y="1733"/>
                </a:lnTo>
                <a:lnTo>
                  <a:pt x="19" y="1737"/>
                </a:lnTo>
                <a:lnTo>
                  <a:pt x="19" y="1738"/>
                </a:lnTo>
                <a:lnTo>
                  <a:pt x="19" y="1740"/>
                </a:lnTo>
                <a:lnTo>
                  <a:pt x="16" y="1749"/>
                </a:lnTo>
                <a:lnTo>
                  <a:pt x="16" y="1755"/>
                </a:lnTo>
                <a:lnTo>
                  <a:pt x="16" y="1762"/>
                </a:lnTo>
                <a:lnTo>
                  <a:pt x="16" y="1768"/>
                </a:lnTo>
                <a:lnTo>
                  <a:pt x="16" y="1781"/>
                </a:lnTo>
                <a:lnTo>
                  <a:pt x="18" y="1787"/>
                </a:lnTo>
                <a:lnTo>
                  <a:pt x="19" y="1787"/>
                </a:lnTo>
                <a:lnTo>
                  <a:pt x="21" y="1788"/>
                </a:lnTo>
                <a:lnTo>
                  <a:pt x="21" y="1791"/>
                </a:lnTo>
                <a:lnTo>
                  <a:pt x="18" y="1795"/>
                </a:lnTo>
                <a:lnTo>
                  <a:pt x="14" y="1798"/>
                </a:lnTo>
                <a:lnTo>
                  <a:pt x="12" y="1804"/>
                </a:lnTo>
                <a:lnTo>
                  <a:pt x="12" y="1819"/>
                </a:lnTo>
                <a:lnTo>
                  <a:pt x="6" y="1843"/>
                </a:lnTo>
                <a:lnTo>
                  <a:pt x="0" y="1852"/>
                </a:lnTo>
                <a:lnTo>
                  <a:pt x="0" y="1861"/>
                </a:lnTo>
                <a:lnTo>
                  <a:pt x="0" y="1868"/>
                </a:lnTo>
                <a:lnTo>
                  <a:pt x="3" y="1874"/>
                </a:lnTo>
                <a:lnTo>
                  <a:pt x="8" y="1878"/>
                </a:lnTo>
                <a:lnTo>
                  <a:pt x="12" y="1883"/>
                </a:lnTo>
                <a:lnTo>
                  <a:pt x="18" y="1894"/>
                </a:lnTo>
                <a:lnTo>
                  <a:pt x="34" y="1897"/>
                </a:lnTo>
                <a:lnTo>
                  <a:pt x="35" y="1903"/>
                </a:lnTo>
                <a:lnTo>
                  <a:pt x="38" y="1912"/>
                </a:lnTo>
                <a:lnTo>
                  <a:pt x="44" y="1916"/>
                </a:lnTo>
                <a:lnTo>
                  <a:pt x="51" y="1919"/>
                </a:lnTo>
                <a:lnTo>
                  <a:pt x="54" y="1924"/>
                </a:lnTo>
                <a:lnTo>
                  <a:pt x="57" y="1929"/>
                </a:lnTo>
                <a:lnTo>
                  <a:pt x="67" y="1932"/>
                </a:lnTo>
                <a:lnTo>
                  <a:pt x="70" y="1938"/>
                </a:lnTo>
                <a:lnTo>
                  <a:pt x="72" y="1944"/>
                </a:lnTo>
                <a:lnTo>
                  <a:pt x="73" y="1953"/>
                </a:lnTo>
                <a:lnTo>
                  <a:pt x="75" y="1960"/>
                </a:lnTo>
                <a:lnTo>
                  <a:pt x="78" y="1970"/>
                </a:lnTo>
                <a:lnTo>
                  <a:pt x="82" y="1970"/>
                </a:lnTo>
                <a:lnTo>
                  <a:pt x="88" y="1969"/>
                </a:lnTo>
                <a:lnTo>
                  <a:pt x="98" y="1970"/>
                </a:lnTo>
                <a:lnTo>
                  <a:pt x="104" y="1969"/>
                </a:lnTo>
                <a:lnTo>
                  <a:pt x="110" y="1966"/>
                </a:lnTo>
                <a:lnTo>
                  <a:pt x="120" y="1964"/>
                </a:lnTo>
                <a:lnTo>
                  <a:pt x="142" y="1973"/>
                </a:lnTo>
                <a:lnTo>
                  <a:pt x="190" y="2005"/>
                </a:lnTo>
                <a:lnTo>
                  <a:pt x="202" y="2009"/>
                </a:lnTo>
                <a:lnTo>
                  <a:pt x="210" y="2009"/>
                </a:lnTo>
                <a:lnTo>
                  <a:pt x="222" y="2011"/>
                </a:lnTo>
                <a:lnTo>
                  <a:pt x="363" y="2056"/>
                </a:lnTo>
                <a:lnTo>
                  <a:pt x="369" y="2068"/>
                </a:lnTo>
                <a:lnTo>
                  <a:pt x="371" y="2078"/>
                </a:lnTo>
                <a:lnTo>
                  <a:pt x="368" y="2088"/>
                </a:lnTo>
                <a:lnTo>
                  <a:pt x="365" y="2098"/>
                </a:lnTo>
                <a:lnTo>
                  <a:pt x="362" y="2120"/>
                </a:lnTo>
                <a:lnTo>
                  <a:pt x="363" y="2130"/>
                </a:lnTo>
                <a:lnTo>
                  <a:pt x="363" y="2142"/>
                </a:lnTo>
                <a:lnTo>
                  <a:pt x="365" y="2151"/>
                </a:lnTo>
                <a:lnTo>
                  <a:pt x="362" y="2171"/>
                </a:lnTo>
                <a:lnTo>
                  <a:pt x="359" y="2181"/>
                </a:lnTo>
                <a:lnTo>
                  <a:pt x="356" y="2190"/>
                </a:lnTo>
                <a:lnTo>
                  <a:pt x="354" y="2199"/>
                </a:lnTo>
                <a:lnTo>
                  <a:pt x="349" y="2211"/>
                </a:lnTo>
                <a:lnTo>
                  <a:pt x="346" y="2221"/>
                </a:lnTo>
                <a:lnTo>
                  <a:pt x="337" y="2241"/>
                </a:lnTo>
                <a:lnTo>
                  <a:pt x="331" y="2248"/>
                </a:lnTo>
                <a:lnTo>
                  <a:pt x="324" y="2256"/>
                </a:lnTo>
                <a:lnTo>
                  <a:pt x="311" y="2273"/>
                </a:lnTo>
                <a:lnTo>
                  <a:pt x="306" y="2282"/>
                </a:lnTo>
                <a:lnTo>
                  <a:pt x="299" y="2304"/>
                </a:lnTo>
                <a:lnTo>
                  <a:pt x="295" y="2314"/>
                </a:lnTo>
                <a:lnTo>
                  <a:pt x="285" y="2333"/>
                </a:lnTo>
                <a:lnTo>
                  <a:pt x="280" y="2343"/>
                </a:lnTo>
                <a:lnTo>
                  <a:pt x="279" y="2352"/>
                </a:lnTo>
                <a:lnTo>
                  <a:pt x="276" y="2362"/>
                </a:lnTo>
                <a:lnTo>
                  <a:pt x="273" y="2374"/>
                </a:lnTo>
                <a:lnTo>
                  <a:pt x="274" y="2388"/>
                </a:lnTo>
                <a:lnTo>
                  <a:pt x="280" y="2410"/>
                </a:lnTo>
                <a:lnTo>
                  <a:pt x="287" y="2422"/>
                </a:lnTo>
                <a:lnTo>
                  <a:pt x="391" y="2546"/>
                </a:lnTo>
                <a:lnTo>
                  <a:pt x="410" y="2560"/>
                </a:lnTo>
                <a:lnTo>
                  <a:pt x="423" y="2567"/>
                </a:lnTo>
                <a:lnTo>
                  <a:pt x="452" y="2566"/>
                </a:lnTo>
                <a:lnTo>
                  <a:pt x="483" y="2560"/>
                </a:lnTo>
                <a:lnTo>
                  <a:pt x="512" y="2560"/>
                </a:lnTo>
                <a:lnTo>
                  <a:pt x="532" y="2556"/>
                </a:lnTo>
                <a:lnTo>
                  <a:pt x="548" y="2546"/>
                </a:lnTo>
                <a:lnTo>
                  <a:pt x="554" y="2543"/>
                </a:lnTo>
                <a:lnTo>
                  <a:pt x="561" y="2541"/>
                </a:lnTo>
                <a:lnTo>
                  <a:pt x="573" y="2544"/>
                </a:lnTo>
                <a:lnTo>
                  <a:pt x="583" y="2549"/>
                </a:lnTo>
                <a:lnTo>
                  <a:pt x="596" y="2557"/>
                </a:lnTo>
                <a:lnTo>
                  <a:pt x="631" y="2618"/>
                </a:lnTo>
                <a:lnTo>
                  <a:pt x="637" y="2630"/>
                </a:lnTo>
                <a:lnTo>
                  <a:pt x="636" y="2642"/>
                </a:lnTo>
                <a:lnTo>
                  <a:pt x="631" y="2662"/>
                </a:lnTo>
                <a:lnTo>
                  <a:pt x="631" y="2672"/>
                </a:lnTo>
                <a:lnTo>
                  <a:pt x="644" y="2715"/>
                </a:lnTo>
                <a:lnTo>
                  <a:pt x="646" y="2722"/>
                </a:lnTo>
                <a:lnTo>
                  <a:pt x="643" y="2731"/>
                </a:lnTo>
                <a:lnTo>
                  <a:pt x="639" y="2736"/>
                </a:lnTo>
                <a:lnTo>
                  <a:pt x="637" y="2760"/>
                </a:lnTo>
                <a:lnTo>
                  <a:pt x="617" y="2776"/>
                </a:lnTo>
                <a:lnTo>
                  <a:pt x="607" y="2780"/>
                </a:lnTo>
                <a:lnTo>
                  <a:pt x="602" y="2789"/>
                </a:lnTo>
                <a:lnTo>
                  <a:pt x="602" y="2799"/>
                </a:lnTo>
                <a:lnTo>
                  <a:pt x="607" y="2827"/>
                </a:lnTo>
                <a:lnTo>
                  <a:pt x="614" y="2843"/>
                </a:lnTo>
                <a:lnTo>
                  <a:pt x="624" y="2857"/>
                </a:lnTo>
                <a:lnTo>
                  <a:pt x="630" y="2865"/>
                </a:lnTo>
                <a:lnTo>
                  <a:pt x="641" y="2882"/>
                </a:lnTo>
                <a:lnTo>
                  <a:pt x="649" y="2891"/>
                </a:lnTo>
                <a:lnTo>
                  <a:pt x="656" y="2901"/>
                </a:lnTo>
                <a:lnTo>
                  <a:pt x="656" y="2905"/>
                </a:lnTo>
                <a:lnTo>
                  <a:pt x="650" y="2911"/>
                </a:lnTo>
                <a:lnTo>
                  <a:pt x="617" y="2935"/>
                </a:lnTo>
                <a:lnTo>
                  <a:pt x="598" y="2942"/>
                </a:lnTo>
                <a:lnTo>
                  <a:pt x="577" y="2945"/>
                </a:lnTo>
                <a:lnTo>
                  <a:pt x="551" y="2943"/>
                </a:lnTo>
                <a:lnTo>
                  <a:pt x="545" y="2942"/>
                </a:lnTo>
                <a:lnTo>
                  <a:pt x="529" y="2948"/>
                </a:lnTo>
                <a:lnTo>
                  <a:pt x="547" y="3035"/>
                </a:lnTo>
                <a:lnTo>
                  <a:pt x="547" y="3070"/>
                </a:lnTo>
                <a:lnTo>
                  <a:pt x="537" y="3108"/>
                </a:lnTo>
                <a:lnTo>
                  <a:pt x="532" y="3128"/>
                </a:lnTo>
                <a:lnTo>
                  <a:pt x="535" y="3160"/>
                </a:lnTo>
                <a:lnTo>
                  <a:pt x="532" y="3171"/>
                </a:lnTo>
                <a:lnTo>
                  <a:pt x="526" y="3181"/>
                </a:lnTo>
                <a:lnTo>
                  <a:pt x="519" y="3190"/>
                </a:lnTo>
                <a:lnTo>
                  <a:pt x="478" y="3227"/>
                </a:lnTo>
                <a:lnTo>
                  <a:pt x="472" y="3238"/>
                </a:lnTo>
                <a:lnTo>
                  <a:pt x="465" y="3252"/>
                </a:lnTo>
                <a:lnTo>
                  <a:pt x="462" y="3273"/>
                </a:lnTo>
                <a:lnTo>
                  <a:pt x="462" y="3329"/>
                </a:lnTo>
                <a:lnTo>
                  <a:pt x="467" y="3350"/>
                </a:lnTo>
                <a:lnTo>
                  <a:pt x="471" y="3363"/>
                </a:lnTo>
                <a:lnTo>
                  <a:pt x="480" y="3366"/>
                </a:lnTo>
                <a:lnTo>
                  <a:pt x="500" y="3370"/>
                </a:lnTo>
                <a:lnTo>
                  <a:pt x="540" y="3383"/>
                </a:lnTo>
                <a:lnTo>
                  <a:pt x="553" y="3392"/>
                </a:lnTo>
                <a:lnTo>
                  <a:pt x="558" y="3396"/>
                </a:lnTo>
                <a:lnTo>
                  <a:pt x="570" y="3415"/>
                </a:lnTo>
                <a:lnTo>
                  <a:pt x="586" y="3469"/>
                </a:lnTo>
                <a:lnTo>
                  <a:pt x="585" y="3487"/>
                </a:lnTo>
                <a:lnTo>
                  <a:pt x="580" y="3509"/>
                </a:lnTo>
                <a:lnTo>
                  <a:pt x="577" y="3519"/>
                </a:lnTo>
                <a:lnTo>
                  <a:pt x="570" y="3563"/>
                </a:lnTo>
                <a:lnTo>
                  <a:pt x="567" y="3573"/>
                </a:lnTo>
                <a:lnTo>
                  <a:pt x="560" y="3592"/>
                </a:lnTo>
                <a:lnTo>
                  <a:pt x="528" y="3638"/>
                </a:lnTo>
                <a:lnTo>
                  <a:pt x="522" y="3654"/>
                </a:lnTo>
                <a:lnTo>
                  <a:pt x="518" y="3679"/>
                </a:lnTo>
                <a:lnTo>
                  <a:pt x="519" y="3705"/>
                </a:lnTo>
                <a:lnTo>
                  <a:pt x="525" y="3730"/>
                </a:lnTo>
                <a:lnTo>
                  <a:pt x="531" y="3745"/>
                </a:lnTo>
                <a:lnTo>
                  <a:pt x="538" y="3753"/>
                </a:lnTo>
                <a:lnTo>
                  <a:pt x="545" y="3761"/>
                </a:lnTo>
                <a:lnTo>
                  <a:pt x="550" y="3767"/>
                </a:lnTo>
                <a:lnTo>
                  <a:pt x="572" y="3801"/>
                </a:lnTo>
                <a:lnTo>
                  <a:pt x="589" y="3836"/>
                </a:lnTo>
                <a:lnTo>
                  <a:pt x="589" y="3836"/>
                </a:lnTo>
                <a:lnTo>
                  <a:pt x="589" y="3836"/>
                </a:lnTo>
                <a:lnTo>
                  <a:pt x="601" y="3858"/>
                </a:lnTo>
                <a:lnTo>
                  <a:pt x="608" y="3867"/>
                </a:lnTo>
                <a:lnTo>
                  <a:pt x="623" y="3890"/>
                </a:lnTo>
                <a:lnTo>
                  <a:pt x="634" y="3917"/>
                </a:lnTo>
                <a:lnTo>
                  <a:pt x="641" y="3927"/>
                </a:lnTo>
                <a:lnTo>
                  <a:pt x="671" y="3962"/>
                </a:lnTo>
                <a:lnTo>
                  <a:pt x="679" y="3969"/>
                </a:lnTo>
                <a:lnTo>
                  <a:pt x="725" y="4016"/>
                </a:lnTo>
                <a:lnTo>
                  <a:pt x="733" y="4021"/>
                </a:lnTo>
                <a:lnTo>
                  <a:pt x="752" y="4026"/>
                </a:lnTo>
                <a:lnTo>
                  <a:pt x="761" y="4032"/>
                </a:lnTo>
                <a:lnTo>
                  <a:pt x="770" y="4039"/>
                </a:lnTo>
                <a:lnTo>
                  <a:pt x="776" y="4045"/>
                </a:lnTo>
                <a:lnTo>
                  <a:pt x="780" y="4048"/>
                </a:lnTo>
                <a:lnTo>
                  <a:pt x="787" y="4049"/>
                </a:lnTo>
                <a:lnTo>
                  <a:pt x="808" y="4045"/>
                </a:lnTo>
                <a:lnTo>
                  <a:pt x="808" y="4045"/>
                </a:lnTo>
                <a:lnTo>
                  <a:pt x="808" y="4043"/>
                </a:lnTo>
                <a:lnTo>
                  <a:pt x="810" y="4021"/>
                </a:lnTo>
                <a:lnTo>
                  <a:pt x="853" y="3914"/>
                </a:lnTo>
                <a:lnTo>
                  <a:pt x="863" y="3896"/>
                </a:lnTo>
                <a:lnTo>
                  <a:pt x="883" y="3874"/>
                </a:lnTo>
                <a:lnTo>
                  <a:pt x="911" y="3864"/>
                </a:lnTo>
                <a:lnTo>
                  <a:pt x="921" y="3851"/>
                </a:lnTo>
                <a:lnTo>
                  <a:pt x="923" y="3826"/>
                </a:lnTo>
                <a:lnTo>
                  <a:pt x="928" y="3737"/>
                </a:lnTo>
                <a:lnTo>
                  <a:pt x="931" y="3681"/>
                </a:lnTo>
                <a:lnTo>
                  <a:pt x="936" y="3659"/>
                </a:lnTo>
                <a:lnTo>
                  <a:pt x="943" y="3640"/>
                </a:lnTo>
                <a:lnTo>
                  <a:pt x="953" y="3616"/>
                </a:lnTo>
                <a:lnTo>
                  <a:pt x="969" y="3596"/>
                </a:lnTo>
                <a:lnTo>
                  <a:pt x="988" y="3580"/>
                </a:lnTo>
                <a:lnTo>
                  <a:pt x="1013" y="3574"/>
                </a:lnTo>
                <a:lnTo>
                  <a:pt x="1051" y="3577"/>
                </a:lnTo>
                <a:lnTo>
                  <a:pt x="1070" y="3573"/>
                </a:lnTo>
                <a:lnTo>
                  <a:pt x="1081" y="3557"/>
                </a:lnTo>
                <a:lnTo>
                  <a:pt x="1065" y="3433"/>
                </a:lnTo>
                <a:lnTo>
                  <a:pt x="1076" y="3378"/>
                </a:lnTo>
                <a:lnTo>
                  <a:pt x="1114" y="3380"/>
                </a:lnTo>
                <a:lnTo>
                  <a:pt x="1116" y="3360"/>
                </a:lnTo>
                <a:lnTo>
                  <a:pt x="1128" y="3348"/>
                </a:lnTo>
                <a:lnTo>
                  <a:pt x="1144" y="3344"/>
                </a:lnTo>
                <a:lnTo>
                  <a:pt x="1178" y="3343"/>
                </a:lnTo>
                <a:lnTo>
                  <a:pt x="1182" y="3337"/>
                </a:lnTo>
                <a:lnTo>
                  <a:pt x="1182" y="3322"/>
                </a:lnTo>
                <a:lnTo>
                  <a:pt x="1186" y="3296"/>
                </a:lnTo>
                <a:lnTo>
                  <a:pt x="1198" y="3276"/>
                </a:lnTo>
                <a:lnTo>
                  <a:pt x="1236" y="3232"/>
                </a:lnTo>
                <a:lnTo>
                  <a:pt x="1245" y="3226"/>
                </a:lnTo>
                <a:lnTo>
                  <a:pt x="1252" y="3210"/>
                </a:lnTo>
                <a:lnTo>
                  <a:pt x="1268" y="3198"/>
                </a:lnTo>
                <a:lnTo>
                  <a:pt x="1370" y="3156"/>
                </a:lnTo>
                <a:lnTo>
                  <a:pt x="1403" y="3131"/>
                </a:lnTo>
                <a:lnTo>
                  <a:pt x="1430" y="3121"/>
                </a:lnTo>
                <a:lnTo>
                  <a:pt x="1478" y="3109"/>
                </a:lnTo>
                <a:lnTo>
                  <a:pt x="1523" y="3109"/>
                </a:lnTo>
                <a:lnTo>
                  <a:pt x="1539" y="3104"/>
                </a:lnTo>
                <a:lnTo>
                  <a:pt x="1555" y="3086"/>
                </a:lnTo>
                <a:lnTo>
                  <a:pt x="1562" y="3067"/>
                </a:lnTo>
                <a:lnTo>
                  <a:pt x="1561" y="3048"/>
                </a:lnTo>
                <a:lnTo>
                  <a:pt x="1561" y="3028"/>
                </a:lnTo>
                <a:lnTo>
                  <a:pt x="1572" y="3006"/>
                </a:lnTo>
                <a:lnTo>
                  <a:pt x="1588" y="2994"/>
                </a:lnTo>
                <a:lnTo>
                  <a:pt x="1603" y="2989"/>
                </a:lnTo>
                <a:lnTo>
                  <a:pt x="1635" y="2989"/>
                </a:lnTo>
                <a:lnTo>
                  <a:pt x="1654" y="2984"/>
                </a:lnTo>
                <a:lnTo>
                  <a:pt x="1669" y="2978"/>
                </a:lnTo>
                <a:lnTo>
                  <a:pt x="1683" y="2974"/>
                </a:lnTo>
                <a:lnTo>
                  <a:pt x="1705" y="2980"/>
                </a:lnTo>
                <a:lnTo>
                  <a:pt x="1696" y="2961"/>
                </a:lnTo>
                <a:lnTo>
                  <a:pt x="1708" y="2939"/>
                </a:lnTo>
                <a:lnTo>
                  <a:pt x="1718" y="2930"/>
                </a:lnTo>
                <a:lnTo>
                  <a:pt x="1731" y="2923"/>
                </a:lnTo>
                <a:lnTo>
                  <a:pt x="1746" y="2908"/>
                </a:lnTo>
                <a:lnTo>
                  <a:pt x="1753" y="2905"/>
                </a:lnTo>
                <a:lnTo>
                  <a:pt x="1773" y="2904"/>
                </a:lnTo>
                <a:lnTo>
                  <a:pt x="1778" y="2900"/>
                </a:lnTo>
                <a:lnTo>
                  <a:pt x="1779" y="2895"/>
                </a:lnTo>
                <a:lnTo>
                  <a:pt x="1792" y="2868"/>
                </a:lnTo>
                <a:lnTo>
                  <a:pt x="1807" y="2853"/>
                </a:lnTo>
                <a:lnTo>
                  <a:pt x="1823" y="2844"/>
                </a:lnTo>
                <a:lnTo>
                  <a:pt x="1842" y="2840"/>
                </a:lnTo>
                <a:lnTo>
                  <a:pt x="1862" y="2838"/>
                </a:lnTo>
                <a:lnTo>
                  <a:pt x="1870" y="2828"/>
                </a:lnTo>
                <a:lnTo>
                  <a:pt x="1868" y="2806"/>
                </a:lnTo>
                <a:lnTo>
                  <a:pt x="1862" y="2789"/>
                </a:lnTo>
                <a:lnTo>
                  <a:pt x="1851" y="2792"/>
                </a:lnTo>
                <a:lnTo>
                  <a:pt x="1822" y="2769"/>
                </a:lnTo>
                <a:lnTo>
                  <a:pt x="1814" y="2760"/>
                </a:lnTo>
                <a:lnTo>
                  <a:pt x="1801" y="2754"/>
                </a:lnTo>
                <a:lnTo>
                  <a:pt x="1811" y="2747"/>
                </a:lnTo>
                <a:lnTo>
                  <a:pt x="1816" y="2744"/>
                </a:lnTo>
                <a:lnTo>
                  <a:pt x="1784" y="2706"/>
                </a:lnTo>
                <a:lnTo>
                  <a:pt x="1737" y="2680"/>
                </a:lnTo>
                <a:lnTo>
                  <a:pt x="1686" y="2665"/>
                </a:lnTo>
                <a:lnTo>
                  <a:pt x="1638" y="2661"/>
                </a:lnTo>
                <a:lnTo>
                  <a:pt x="1609" y="2653"/>
                </a:lnTo>
                <a:lnTo>
                  <a:pt x="1586" y="2636"/>
                </a:lnTo>
                <a:lnTo>
                  <a:pt x="1546" y="2594"/>
                </a:lnTo>
                <a:lnTo>
                  <a:pt x="1505" y="2562"/>
                </a:lnTo>
                <a:lnTo>
                  <a:pt x="1491" y="2541"/>
                </a:lnTo>
                <a:lnTo>
                  <a:pt x="1450" y="2471"/>
                </a:lnTo>
                <a:lnTo>
                  <a:pt x="1422" y="2416"/>
                </a:lnTo>
                <a:lnTo>
                  <a:pt x="1395" y="2366"/>
                </a:lnTo>
                <a:lnTo>
                  <a:pt x="1377" y="2321"/>
                </a:lnTo>
                <a:lnTo>
                  <a:pt x="1367" y="2272"/>
                </a:lnTo>
                <a:lnTo>
                  <a:pt x="1361" y="2245"/>
                </a:lnTo>
                <a:lnTo>
                  <a:pt x="1376" y="2234"/>
                </a:lnTo>
                <a:lnTo>
                  <a:pt x="1389" y="2225"/>
                </a:lnTo>
                <a:lnTo>
                  <a:pt x="1376" y="2200"/>
                </a:lnTo>
                <a:lnTo>
                  <a:pt x="1364" y="2178"/>
                </a:lnTo>
                <a:lnTo>
                  <a:pt x="1297" y="2031"/>
                </a:lnTo>
                <a:lnTo>
                  <a:pt x="1277" y="1941"/>
                </a:lnTo>
                <a:lnTo>
                  <a:pt x="1269" y="1881"/>
                </a:lnTo>
                <a:lnTo>
                  <a:pt x="1266" y="1813"/>
                </a:lnTo>
                <a:lnTo>
                  <a:pt x="1274" y="1763"/>
                </a:lnTo>
                <a:lnTo>
                  <a:pt x="1285" y="1738"/>
                </a:lnTo>
                <a:lnTo>
                  <a:pt x="1319" y="1690"/>
                </a:lnTo>
                <a:lnTo>
                  <a:pt x="1326" y="1673"/>
                </a:lnTo>
                <a:lnTo>
                  <a:pt x="1332" y="1650"/>
                </a:lnTo>
                <a:lnTo>
                  <a:pt x="1344" y="1625"/>
                </a:lnTo>
                <a:lnTo>
                  <a:pt x="1358" y="1604"/>
                </a:lnTo>
                <a:lnTo>
                  <a:pt x="1384" y="1577"/>
                </a:lnTo>
                <a:lnTo>
                  <a:pt x="1396" y="1559"/>
                </a:lnTo>
                <a:lnTo>
                  <a:pt x="1403" y="1536"/>
                </a:lnTo>
                <a:lnTo>
                  <a:pt x="1406" y="1502"/>
                </a:lnTo>
                <a:lnTo>
                  <a:pt x="1412" y="1488"/>
                </a:lnTo>
                <a:lnTo>
                  <a:pt x="1521" y="1304"/>
                </a:lnTo>
                <a:lnTo>
                  <a:pt x="1588" y="1229"/>
                </a:lnTo>
                <a:lnTo>
                  <a:pt x="1616" y="1188"/>
                </a:lnTo>
                <a:lnTo>
                  <a:pt x="1661" y="1089"/>
                </a:lnTo>
                <a:lnTo>
                  <a:pt x="1689" y="1048"/>
                </a:lnTo>
                <a:lnTo>
                  <a:pt x="1743" y="1014"/>
                </a:lnTo>
                <a:lnTo>
                  <a:pt x="1773" y="982"/>
                </a:lnTo>
                <a:lnTo>
                  <a:pt x="1838" y="854"/>
                </a:lnTo>
                <a:lnTo>
                  <a:pt x="1902" y="800"/>
                </a:lnTo>
                <a:lnTo>
                  <a:pt x="1938" y="748"/>
                </a:lnTo>
                <a:lnTo>
                  <a:pt x="1951" y="733"/>
                </a:lnTo>
                <a:lnTo>
                  <a:pt x="1980" y="710"/>
                </a:lnTo>
                <a:lnTo>
                  <a:pt x="1992" y="695"/>
                </a:lnTo>
                <a:lnTo>
                  <a:pt x="2066" y="551"/>
                </a:lnTo>
                <a:lnTo>
                  <a:pt x="2094" y="522"/>
                </a:lnTo>
                <a:lnTo>
                  <a:pt x="2101" y="487"/>
                </a:lnTo>
                <a:lnTo>
                  <a:pt x="2116" y="464"/>
                </a:lnTo>
                <a:lnTo>
                  <a:pt x="2135" y="443"/>
                </a:lnTo>
                <a:lnTo>
                  <a:pt x="2154" y="416"/>
                </a:lnTo>
                <a:lnTo>
                  <a:pt x="2171" y="373"/>
                </a:lnTo>
                <a:lnTo>
                  <a:pt x="2177" y="357"/>
                </a:lnTo>
                <a:lnTo>
                  <a:pt x="2173" y="35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8"/>
          <p:cNvSpPr>
            <a:spLocks/>
          </p:cNvSpPr>
          <p:nvPr/>
        </p:nvSpPr>
        <p:spPr bwMode="auto">
          <a:xfrm>
            <a:off x="11339902" y="2567124"/>
            <a:ext cx="1178310" cy="807919"/>
          </a:xfrm>
          <a:custGeom>
            <a:avLst/>
            <a:gdLst>
              <a:gd name="T0" fmla="*/ 1526 w 1529"/>
              <a:gd name="T1" fmla="*/ 675 h 1046"/>
              <a:gd name="T2" fmla="*/ 1486 w 1529"/>
              <a:gd name="T3" fmla="*/ 596 h 1046"/>
              <a:gd name="T4" fmla="*/ 1369 w 1529"/>
              <a:gd name="T5" fmla="*/ 529 h 1046"/>
              <a:gd name="T6" fmla="*/ 1341 w 1529"/>
              <a:gd name="T7" fmla="*/ 498 h 1046"/>
              <a:gd name="T8" fmla="*/ 1134 w 1529"/>
              <a:gd name="T9" fmla="*/ 356 h 1046"/>
              <a:gd name="T10" fmla="*/ 1113 w 1529"/>
              <a:gd name="T11" fmla="*/ 291 h 1046"/>
              <a:gd name="T12" fmla="*/ 961 w 1529"/>
              <a:gd name="T13" fmla="*/ 277 h 1046"/>
              <a:gd name="T14" fmla="*/ 829 w 1529"/>
              <a:gd name="T15" fmla="*/ 233 h 1046"/>
              <a:gd name="T16" fmla="*/ 670 w 1529"/>
              <a:gd name="T17" fmla="*/ 179 h 1046"/>
              <a:gd name="T18" fmla="*/ 630 w 1529"/>
              <a:gd name="T19" fmla="*/ 184 h 1046"/>
              <a:gd name="T20" fmla="*/ 617 w 1529"/>
              <a:gd name="T21" fmla="*/ 191 h 1046"/>
              <a:gd name="T22" fmla="*/ 560 w 1529"/>
              <a:gd name="T23" fmla="*/ 184 h 1046"/>
              <a:gd name="T24" fmla="*/ 483 w 1529"/>
              <a:gd name="T25" fmla="*/ 160 h 1046"/>
              <a:gd name="T26" fmla="*/ 464 w 1529"/>
              <a:gd name="T27" fmla="*/ 101 h 1046"/>
              <a:gd name="T28" fmla="*/ 397 w 1529"/>
              <a:gd name="T29" fmla="*/ 38 h 1046"/>
              <a:gd name="T30" fmla="*/ 348 w 1529"/>
              <a:gd name="T31" fmla="*/ 83 h 1046"/>
              <a:gd name="T32" fmla="*/ 313 w 1529"/>
              <a:gd name="T33" fmla="*/ 70 h 1046"/>
              <a:gd name="T34" fmla="*/ 303 w 1529"/>
              <a:gd name="T35" fmla="*/ 34 h 1046"/>
              <a:gd name="T36" fmla="*/ 183 w 1529"/>
              <a:gd name="T37" fmla="*/ 13 h 1046"/>
              <a:gd name="T38" fmla="*/ 59 w 1529"/>
              <a:gd name="T39" fmla="*/ 45 h 1046"/>
              <a:gd name="T40" fmla="*/ 43 w 1529"/>
              <a:gd name="T41" fmla="*/ 95 h 1046"/>
              <a:gd name="T42" fmla="*/ 18 w 1529"/>
              <a:gd name="T43" fmla="*/ 157 h 1046"/>
              <a:gd name="T44" fmla="*/ 53 w 1529"/>
              <a:gd name="T45" fmla="*/ 168 h 1046"/>
              <a:gd name="T46" fmla="*/ 42 w 1529"/>
              <a:gd name="T47" fmla="*/ 232 h 1046"/>
              <a:gd name="T48" fmla="*/ 75 w 1529"/>
              <a:gd name="T49" fmla="*/ 278 h 1046"/>
              <a:gd name="T50" fmla="*/ 68 w 1529"/>
              <a:gd name="T51" fmla="*/ 370 h 1046"/>
              <a:gd name="T52" fmla="*/ 13 w 1529"/>
              <a:gd name="T53" fmla="*/ 427 h 1046"/>
              <a:gd name="T54" fmla="*/ 23 w 1529"/>
              <a:gd name="T55" fmla="*/ 487 h 1046"/>
              <a:gd name="T56" fmla="*/ 35 w 1529"/>
              <a:gd name="T57" fmla="*/ 541 h 1046"/>
              <a:gd name="T58" fmla="*/ 0 w 1529"/>
              <a:gd name="T59" fmla="*/ 640 h 1046"/>
              <a:gd name="T60" fmla="*/ 52 w 1529"/>
              <a:gd name="T61" fmla="*/ 739 h 1046"/>
              <a:gd name="T62" fmla="*/ 100 w 1529"/>
              <a:gd name="T63" fmla="*/ 803 h 1046"/>
              <a:gd name="T64" fmla="*/ 170 w 1529"/>
              <a:gd name="T65" fmla="*/ 810 h 1046"/>
              <a:gd name="T66" fmla="*/ 209 w 1529"/>
              <a:gd name="T67" fmla="*/ 829 h 1046"/>
              <a:gd name="T68" fmla="*/ 298 w 1529"/>
              <a:gd name="T69" fmla="*/ 893 h 1046"/>
              <a:gd name="T70" fmla="*/ 343 w 1529"/>
              <a:gd name="T71" fmla="*/ 828 h 1046"/>
              <a:gd name="T72" fmla="*/ 370 w 1529"/>
              <a:gd name="T73" fmla="*/ 768 h 1046"/>
              <a:gd name="T74" fmla="*/ 432 w 1529"/>
              <a:gd name="T75" fmla="*/ 774 h 1046"/>
              <a:gd name="T76" fmla="*/ 412 w 1529"/>
              <a:gd name="T77" fmla="*/ 838 h 1046"/>
              <a:gd name="T78" fmla="*/ 396 w 1529"/>
              <a:gd name="T79" fmla="*/ 889 h 1046"/>
              <a:gd name="T80" fmla="*/ 458 w 1529"/>
              <a:gd name="T81" fmla="*/ 912 h 1046"/>
              <a:gd name="T82" fmla="*/ 534 w 1529"/>
              <a:gd name="T83" fmla="*/ 927 h 1046"/>
              <a:gd name="T84" fmla="*/ 588 w 1529"/>
              <a:gd name="T85" fmla="*/ 915 h 1046"/>
              <a:gd name="T86" fmla="*/ 629 w 1529"/>
              <a:gd name="T87" fmla="*/ 848 h 1046"/>
              <a:gd name="T88" fmla="*/ 648 w 1529"/>
              <a:gd name="T89" fmla="*/ 788 h 1046"/>
              <a:gd name="T90" fmla="*/ 690 w 1529"/>
              <a:gd name="T91" fmla="*/ 769 h 1046"/>
              <a:gd name="T92" fmla="*/ 878 w 1529"/>
              <a:gd name="T93" fmla="*/ 731 h 1046"/>
              <a:gd name="T94" fmla="*/ 900 w 1529"/>
              <a:gd name="T95" fmla="*/ 772 h 1046"/>
              <a:gd name="T96" fmla="*/ 992 w 1529"/>
              <a:gd name="T97" fmla="*/ 780 h 1046"/>
              <a:gd name="T98" fmla="*/ 1063 w 1529"/>
              <a:gd name="T99" fmla="*/ 799 h 1046"/>
              <a:gd name="T100" fmla="*/ 1035 w 1529"/>
              <a:gd name="T101" fmla="*/ 836 h 1046"/>
              <a:gd name="T102" fmla="*/ 1070 w 1529"/>
              <a:gd name="T103" fmla="*/ 898 h 1046"/>
              <a:gd name="T104" fmla="*/ 1081 w 1529"/>
              <a:gd name="T105" fmla="*/ 931 h 1046"/>
              <a:gd name="T106" fmla="*/ 1076 w 1529"/>
              <a:gd name="T107" fmla="*/ 982 h 1046"/>
              <a:gd name="T108" fmla="*/ 1196 w 1529"/>
              <a:gd name="T109" fmla="*/ 1024 h 1046"/>
              <a:gd name="T110" fmla="*/ 1266 w 1529"/>
              <a:gd name="T111" fmla="*/ 1040 h 1046"/>
              <a:gd name="T112" fmla="*/ 1356 w 1529"/>
              <a:gd name="T113" fmla="*/ 960 h 1046"/>
              <a:gd name="T114" fmla="*/ 1299 w 1529"/>
              <a:gd name="T115" fmla="*/ 864 h 1046"/>
              <a:gd name="T116" fmla="*/ 1347 w 1529"/>
              <a:gd name="T117" fmla="*/ 769 h 1046"/>
              <a:gd name="T118" fmla="*/ 1382 w 1529"/>
              <a:gd name="T119" fmla="*/ 720 h 1046"/>
              <a:gd name="T120" fmla="*/ 1435 w 1529"/>
              <a:gd name="T121" fmla="*/ 729 h 1046"/>
              <a:gd name="T122" fmla="*/ 1510 w 1529"/>
              <a:gd name="T123" fmla="*/ 73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9" h="1046">
                <a:moveTo>
                  <a:pt x="1525" y="705"/>
                </a:moveTo>
                <a:lnTo>
                  <a:pt x="1522" y="689"/>
                </a:lnTo>
                <a:lnTo>
                  <a:pt x="1523" y="683"/>
                </a:lnTo>
                <a:lnTo>
                  <a:pt x="1525" y="679"/>
                </a:lnTo>
                <a:lnTo>
                  <a:pt x="1526" y="675"/>
                </a:lnTo>
                <a:lnTo>
                  <a:pt x="1526" y="670"/>
                </a:lnTo>
                <a:lnTo>
                  <a:pt x="1523" y="660"/>
                </a:lnTo>
                <a:lnTo>
                  <a:pt x="1516" y="650"/>
                </a:lnTo>
                <a:lnTo>
                  <a:pt x="1518" y="619"/>
                </a:lnTo>
                <a:lnTo>
                  <a:pt x="1486" y="596"/>
                </a:lnTo>
                <a:lnTo>
                  <a:pt x="1464" y="590"/>
                </a:lnTo>
                <a:lnTo>
                  <a:pt x="1413" y="561"/>
                </a:lnTo>
                <a:lnTo>
                  <a:pt x="1386" y="538"/>
                </a:lnTo>
                <a:lnTo>
                  <a:pt x="1376" y="530"/>
                </a:lnTo>
                <a:lnTo>
                  <a:pt x="1369" y="529"/>
                </a:lnTo>
                <a:lnTo>
                  <a:pt x="1353" y="532"/>
                </a:lnTo>
                <a:lnTo>
                  <a:pt x="1347" y="530"/>
                </a:lnTo>
                <a:lnTo>
                  <a:pt x="1341" y="520"/>
                </a:lnTo>
                <a:lnTo>
                  <a:pt x="1341" y="510"/>
                </a:lnTo>
                <a:lnTo>
                  <a:pt x="1341" y="498"/>
                </a:lnTo>
                <a:lnTo>
                  <a:pt x="1340" y="491"/>
                </a:lnTo>
                <a:lnTo>
                  <a:pt x="1299" y="462"/>
                </a:lnTo>
                <a:lnTo>
                  <a:pt x="1219" y="364"/>
                </a:lnTo>
                <a:lnTo>
                  <a:pt x="1159" y="364"/>
                </a:lnTo>
                <a:lnTo>
                  <a:pt x="1134" y="356"/>
                </a:lnTo>
                <a:lnTo>
                  <a:pt x="1120" y="332"/>
                </a:lnTo>
                <a:lnTo>
                  <a:pt x="1126" y="328"/>
                </a:lnTo>
                <a:lnTo>
                  <a:pt x="1130" y="319"/>
                </a:lnTo>
                <a:lnTo>
                  <a:pt x="1136" y="312"/>
                </a:lnTo>
                <a:lnTo>
                  <a:pt x="1113" y="291"/>
                </a:lnTo>
                <a:lnTo>
                  <a:pt x="1082" y="289"/>
                </a:lnTo>
                <a:lnTo>
                  <a:pt x="1011" y="294"/>
                </a:lnTo>
                <a:lnTo>
                  <a:pt x="990" y="291"/>
                </a:lnTo>
                <a:lnTo>
                  <a:pt x="974" y="287"/>
                </a:lnTo>
                <a:lnTo>
                  <a:pt x="961" y="277"/>
                </a:lnTo>
                <a:lnTo>
                  <a:pt x="949" y="259"/>
                </a:lnTo>
                <a:lnTo>
                  <a:pt x="939" y="249"/>
                </a:lnTo>
                <a:lnTo>
                  <a:pt x="909" y="227"/>
                </a:lnTo>
                <a:lnTo>
                  <a:pt x="897" y="224"/>
                </a:lnTo>
                <a:lnTo>
                  <a:pt x="829" y="233"/>
                </a:lnTo>
                <a:lnTo>
                  <a:pt x="785" y="217"/>
                </a:lnTo>
                <a:lnTo>
                  <a:pt x="761" y="213"/>
                </a:lnTo>
                <a:lnTo>
                  <a:pt x="738" y="210"/>
                </a:lnTo>
                <a:lnTo>
                  <a:pt x="702" y="198"/>
                </a:lnTo>
                <a:lnTo>
                  <a:pt x="670" y="179"/>
                </a:lnTo>
                <a:lnTo>
                  <a:pt x="660" y="155"/>
                </a:lnTo>
                <a:lnTo>
                  <a:pt x="649" y="157"/>
                </a:lnTo>
                <a:lnTo>
                  <a:pt x="642" y="165"/>
                </a:lnTo>
                <a:lnTo>
                  <a:pt x="636" y="173"/>
                </a:lnTo>
                <a:lnTo>
                  <a:pt x="630" y="184"/>
                </a:lnTo>
                <a:lnTo>
                  <a:pt x="633" y="187"/>
                </a:lnTo>
                <a:lnTo>
                  <a:pt x="635" y="188"/>
                </a:lnTo>
                <a:lnTo>
                  <a:pt x="635" y="190"/>
                </a:lnTo>
                <a:lnTo>
                  <a:pt x="638" y="194"/>
                </a:lnTo>
                <a:lnTo>
                  <a:pt x="617" y="191"/>
                </a:lnTo>
                <a:lnTo>
                  <a:pt x="600" y="194"/>
                </a:lnTo>
                <a:lnTo>
                  <a:pt x="585" y="201"/>
                </a:lnTo>
                <a:lnTo>
                  <a:pt x="572" y="214"/>
                </a:lnTo>
                <a:lnTo>
                  <a:pt x="571" y="192"/>
                </a:lnTo>
                <a:lnTo>
                  <a:pt x="560" y="184"/>
                </a:lnTo>
                <a:lnTo>
                  <a:pt x="547" y="185"/>
                </a:lnTo>
                <a:lnTo>
                  <a:pt x="543" y="190"/>
                </a:lnTo>
                <a:lnTo>
                  <a:pt x="536" y="198"/>
                </a:lnTo>
                <a:lnTo>
                  <a:pt x="520" y="191"/>
                </a:lnTo>
                <a:lnTo>
                  <a:pt x="483" y="160"/>
                </a:lnTo>
                <a:lnTo>
                  <a:pt x="473" y="156"/>
                </a:lnTo>
                <a:lnTo>
                  <a:pt x="464" y="155"/>
                </a:lnTo>
                <a:lnTo>
                  <a:pt x="461" y="131"/>
                </a:lnTo>
                <a:lnTo>
                  <a:pt x="461" y="111"/>
                </a:lnTo>
                <a:lnTo>
                  <a:pt x="464" y="101"/>
                </a:lnTo>
                <a:lnTo>
                  <a:pt x="463" y="90"/>
                </a:lnTo>
                <a:lnTo>
                  <a:pt x="460" y="80"/>
                </a:lnTo>
                <a:lnTo>
                  <a:pt x="448" y="67"/>
                </a:lnTo>
                <a:lnTo>
                  <a:pt x="412" y="41"/>
                </a:lnTo>
                <a:lnTo>
                  <a:pt x="397" y="38"/>
                </a:lnTo>
                <a:lnTo>
                  <a:pt x="381" y="44"/>
                </a:lnTo>
                <a:lnTo>
                  <a:pt x="374" y="51"/>
                </a:lnTo>
                <a:lnTo>
                  <a:pt x="370" y="63"/>
                </a:lnTo>
                <a:lnTo>
                  <a:pt x="362" y="85"/>
                </a:lnTo>
                <a:lnTo>
                  <a:pt x="348" y="83"/>
                </a:lnTo>
                <a:lnTo>
                  <a:pt x="335" y="90"/>
                </a:lnTo>
                <a:lnTo>
                  <a:pt x="327" y="92"/>
                </a:lnTo>
                <a:lnTo>
                  <a:pt x="319" y="88"/>
                </a:lnTo>
                <a:lnTo>
                  <a:pt x="313" y="79"/>
                </a:lnTo>
                <a:lnTo>
                  <a:pt x="313" y="70"/>
                </a:lnTo>
                <a:lnTo>
                  <a:pt x="326" y="55"/>
                </a:lnTo>
                <a:lnTo>
                  <a:pt x="327" y="48"/>
                </a:lnTo>
                <a:lnTo>
                  <a:pt x="324" y="35"/>
                </a:lnTo>
                <a:lnTo>
                  <a:pt x="310" y="44"/>
                </a:lnTo>
                <a:lnTo>
                  <a:pt x="303" y="34"/>
                </a:lnTo>
                <a:lnTo>
                  <a:pt x="301" y="15"/>
                </a:lnTo>
                <a:lnTo>
                  <a:pt x="301" y="0"/>
                </a:lnTo>
                <a:lnTo>
                  <a:pt x="227" y="26"/>
                </a:lnTo>
                <a:lnTo>
                  <a:pt x="199" y="21"/>
                </a:lnTo>
                <a:lnTo>
                  <a:pt x="183" y="13"/>
                </a:lnTo>
                <a:lnTo>
                  <a:pt x="113" y="4"/>
                </a:lnTo>
                <a:lnTo>
                  <a:pt x="68" y="10"/>
                </a:lnTo>
                <a:lnTo>
                  <a:pt x="51" y="18"/>
                </a:lnTo>
                <a:lnTo>
                  <a:pt x="48" y="28"/>
                </a:lnTo>
                <a:lnTo>
                  <a:pt x="59" y="45"/>
                </a:lnTo>
                <a:lnTo>
                  <a:pt x="62" y="55"/>
                </a:lnTo>
                <a:lnTo>
                  <a:pt x="64" y="66"/>
                </a:lnTo>
                <a:lnTo>
                  <a:pt x="56" y="77"/>
                </a:lnTo>
                <a:lnTo>
                  <a:pt x="49" y="85"/>
                </a:lnTo>
                <a:lnTo>
                  <a:pt x="43" y="95"/>
                </a:lnTo>
                <a:lnTo>
                  <a:pt x="39" y="104"/>
                </a:lnTo>
                <a:lnTo>
                  <a:pt x="7" y="139"/>
                </a:lnTo>
                <a:lnTo>
                  <a:pt x="5" y="150"/>
                </a:lnTo>
                <a:lnTo>
                  <a:pt x="10" y="156"/>
                </a:lnTo>
                <a:lnTo>
                  <a:pt x="18" y="157"/>
                </a:lnTo>
                <a:lnTo>
                  <a:pt x="27" y="153"/>
                </a:lnTo>
                <a:lnTo>
                  <a:pt x="36" y="152"/>
                </a:lnTo>
                <a:lnTo>
                  <a:pt x="45" y="152"/>
                </a:lnTo>
                <a:lnTo>
                  <a:pt x="51" y="157"/>
                </a:lnTo>
                <a:lnTo>
                  <a:pt x="53" y="168"/>
                </a:lnTo>
                <a:lnTo>
                  <a:pt x="52" y="179"/>
                </a:lnTo>
                <a:lnTo>
                  <a:pt x="49" y="191"/>
                </a:lnTo>
                <a:lnTo>
                  <a:pt x="42" y="210"/>
                </a:lnTo>
                <a:lnTo>
                  <a:pt x="39" y="222"/>
                </a:lnTo>
                <a:lnTo>
                  <a:pt x="42" y="232"/>
                </a:lnTo>
                <a:lnTo>
                  <a:pt x="58" y="242"/>
                </a:lnTo>
                <a:lnTo>
                  <a:pt x="64" y="251"/>
                </a:lnTo>
                <a:lnTo>
                  <a:pt x="67" y="259"/>
                </a:lnTo>
                <a:lnTo>
                  <a:pt x="72" y="268"/>
                </a:lnTo>
                <a:lnTo>
                  <a:pt x="75" y="278"/>
                </a:lnTo>
                <a:lnTo>
                  <a:pt x="75" y="287"/>
                </a:lnTo>
                <a:lnTo>
                  <a:pt x="67" y="316"/>
                </a:lnTo>
                <a:lnTo>
                  <a:pt x="65" y="348"/>
                </a:lnTo>
                <a:lnTo>
                  <a:pt x="65" y="360"/>
                </a:lnTo>
                <a:lnTo>
                  <a:pt x="68" y="370"/>
                </a:lnTo>
                <a:lnTo>
                  <a:pt x="68" y="382"/>
                </a:lnTo>
                <a:lnTo>
                  <a:pt x="51" y="412"/>
                </a:lnTo>
                <a:lnTo>
                  <a:pt x="45" y="418"/>
                </a:lnTo>
                <a:lnTo>
                  <a:pt x="24" y="423"/>
                </a:lnTo>
                <a:lnTo>
                  <a:pt x="13" y="427"/>
                </a:lnTo>
                <a:lnTo>
                  <a:pt x="11" y="436"/>
                </a:lnTo>
                <a:lnTo>
                  <a:pt x="16" y="443"/>
                </a:lnTo>
                <a:lnTo>
                  <a:pt x="21" y="450"/>
                </a:lnTo>
                <a:lnTo>
                  <a:pt x="24" y="462"/>
                </a:lnTo>
                <a:lnTo>
                  <a:pt x="23" y="487"/>
                </a:lnTo>
                <a:lnTo>
                  <a:pt x="26" y="498"/>
                </a:lnTo>
                <a:lnTo>
                  <a:pt x="29" y="510"/>
                </a:lnTo>
                <a:lnTo>
                  <a:pt x="32" y="520"/>
                </a:lnTo>
                <a:lnTo>
                  <a:pt x="33" y="530"/>
                </a:lnTo>
                <a:lnTo>
                  <a:pt x="35" y="541"/>
                </a:lnTo>
                <a:lnTo>
                  <a:pt x="33" y="555"/>
                </a:lnTo>
                <a:lnTo>
                  <a:pt x="32" y="571"/>
                </a:lnTo>
                <a:lnTo>
                  <a:pt x="18" y="616"/>
                </a:lnTo>
                <a:lnTo>
                  <a:pt x="13" y="628"/>
                </a:lnTo>
                <a:lnTo>
                  <a:pt x="0" y="640"/>
                </a:lnTo>
                <a:lnTo>
                  <a:pt x="0" y="647"/>
                </a:lnTo>
                <a:lnTo>
                  <a:pt x="35" y="701"/>
                </a:lnTo>
                <a:lnTo>
                  <a:pt x="37" y="713"/>
                </a:lnTo>
                <a:lnTo>
                  <a:pt x="45" y="731"/>
                </a:lnTo>
                <a:lnTo>
                  <a:pt x="52" y="739"/>
                </a:lnTo>
                <a:lnTo>
                  <a:pt x="69" y="749"/>
                </a:lnTo>
                <a:lnTo>
                  <a:pt x="81" y="766"/>
                </a:lnTo>
                <a:lnTo>
                  <a:pt x="86" y="777"/>
                </a:lnTo>
                <a:lnTo>
                  <a:pt x="88" y="787"/>
                </a:lnTo>
                <a:lnTo>
                  <a:pt x="100" y="803"/>
                </a:lnTo>
                <a:lnTo>
                  <a:pt x="116" y="812"/>
                </a:lnTo>
                <a:lnTo>
                  <a:pt x="131" y="812"/>
                </a:lnTo>
                <a:lnTo>
                  <a:pt x="138" y="812"/>
                </a:lnTo>
                <a:lnTo>
                  <a:pt x="154" y="812"/>
                </a:lnTo>
                <a:lnTo>
                  <a:pt x="170" y="810"/>
                </a:lnTo>
                <a:lnTo>
                  <a:pt x="180" y="807"/>
                </a:lnTo>
                <a:lnTo>
                  <a:pt x="189" y="807"/>
                </a:lnTo>
                <a:lnTo>
                  <a:pt x="198" y="810"/>
                </a:lnTo>
                <a:lnTo>
                  <a:pt x="204" y="819"/>
                </a:lnTo>
                <a:lnTo>
                  <a:pt x="209" y="829"/>
                </a:lnTo>
                <a:lnTo>
                  <a:pt x="211" y="838"/>
                </a:lnTo>
                <a:lnTo>
                  <a:pt x="215" y="847"/>
                </a:lnTo>
                <a:lnTo>
                  <a:pt x="224" y="896"/>
                </a:lnTo>
                <a:lnTo>
                  <a:pt x="266" y="908"/>
                </a:lnTo>
                <a:lnTo>
                  <a:pt x="298" y="893"/>
                </a:lnTo>
                <a:lnTo>
                  <a:pt x="327" y="874"/>
                </a:lnTo>
                <a:lnTo>
                  <a:pt x="339" y="861"/>
                </a:lnTo>
                <a:lnTo>
                  <a:pt x="345" y="850"/>
                </a:lnTo>
                <a:lnTo>
                  <a:pt x="345" y="838"/>
                </a:lnTo>
                <a:lnTo>
                  <a:pt x="343" y="828"/>
                </a:lnTo>
                <a:lnTo>
                  <a:pt x="343" y="817"/>
                </a:lnTo>
                <a:lnTo>
                  <a:pt x="346" y="807"/>
                </a:lnTo>
                <a:lnTo>
                  <a:pt x="352" y="796"/>
                </a:lnTo>
                <a:lnTo>
                  <a:pt x="356" y="784"/>
                </a:lnTo>
                <a:lnTo>
                  <a:pt x="370" y="768"/>
                </a:lnTo>
                <a:lnTo>
                  <a:pt x="381" y="759"/>
                </a:lnTo>
                <a:lnTo>
                  <a:pt x="410" y="756"/>
                </a:lnTo>
                <a:lnTo>
                  <a:pt x="421" y="761"/>
                </a:lnTo>
                <a:lnTo>
                  <a:pt x="429" y="765"/>
                </a:lnTo>
                <a:lnTo>
                  <a:pt x="432" y="774"/>
                </a:lnTo>
                <a:lnTo>
                  <a:pt x="435" y="784"/>
                </a:lnTo>
                <a:lnTo>
                  <a:pt x="435" y="794"/>
                </a:lnTo>
                <a:lnTo>
                  <a:pt x="431" y="815"/>
                </a:lnTo>
                <a:lnTo>
                  <a:pt x="425" y="823"/>
                </a:lnTo>
                <a:lnTo>
                  <a:pt x="412" y="838"/>
                </a:lnTo>
                <a:lnTo>
                  <a:pt x="407" y="847"/>
                </a:lnTo>
                <a:lnTo>
                  <a:pt x="405" y="857"/>
                </a:lnTo>
                <a:lnTo>
                  <a:pt x="400" y="867"/>
                </a:lnTo>
                <a:lnTo>
                  <a:pt x="397" y="877"/>
                </a:lnTo>
                <a:lnTo>
                  <a:pt x="396" y="889"/>
                </a:lnTo>
                <a:lnTo>
                  <a:pt x="402" y="898"/>
                </a:lnTo>
                <a:lnTo>
                  <a:pt x="416" y="905"/>
                </a:lnTo>
                <a:lnTo>
                  <a:pt x="434" y="905"/>
                </a:lnTo>
                <a:lnTo>
                  <a:pt x="447" y="908"/>
                </a:lnTo>
                <a:lnTo>
                  <a:pt x="458" y="912"/>
                </a:lnTo>
                <a:lnTo>
                  <a:pt x="477" y="928"/>
                </a:lnTo>
                <a:lnTo>
                  <a:pt x="486" y="930"/>
                </a:lnTo>
                <a:lnTo>
                  <a:pt x="491" y="930"/>
                </a:lnTo>
                <a:lnTo>
                  <a:pt x="495" y="928"/>
                </a:lnTo>
                <a:lnTo>
                  <a:pt x="534" y="927"/>
                </a:lnTo>
                <a:lnTo>
                  <a:pt x="565" y="930"/>
                </a:lnTo>
                <a:lnTo>
                  <a:pt x="584" y="930"/>
                </a:lnTo>
                <a:lnTo>
                  <a:pt x="584" y="927"/>
                </a:lnTo>
                <a:lnTo>
                  <a:pt x="587" y="922"/>
                </a:lnTo>
                <a:lnTo>
                  <a:pt x="588" y="915"/>
                </a:lnTo>
                <a:lnTo>
                  <a:pt x="601" y="896"/>
                </a:lnTo>
                <a:lnTo>
                  <a:pt x="611" y="874"/>
                </a:lnTo>
                <a:lnTo>
                  <a:pt x="616" y="863"/>
                </a:lnTo>
                <a:lnTo>
                  <a:pt x="622" y="854"/>
                </a:lnTo>
                <a:lnTo>
                  <a:pt x="629" y="848"/>
                </a:lnTo>
                <a:lnTo>
                  <a:pt x="635" y="844"/>
                </a:lnTo>
                <a:lnTo>
                  <a:pt x="641" y="838"/>
                </a:lnTo>
                <a:lnTo>
                  <a:pt x="645" y="831"/>
                </a:lnTo>
                <a:lnTo>
                  <a:pt x="646" y="812"/>
                </a:lnTo>
                <a:lnTo>
                  <a:pt x="648" y="788"/>
                </a:lnTo>
                <a:lnTo>
                  <a:pt x="649" y="778"/>
                </a:lnTo>
                <a:lnTo>
                  <a:pt x="652" y="771"/>
                </a:lnTo>
                <a:lnTo>
                  <a:pt x="658" y="769"/>
                </a:lnTo>
                <a:lnTo>
                  <a:pt x="681" y="774"/>
                </a:lnTo>
                <a:lnTo>
                  <a:pt x="690" y="769"/>
                </a:lnTo>
                <a:lnTo>
                  <a:pt x="715" y="752"/>
                </a:lnTo>
                <a:lnTo>
                  <a:pt x="728" y="740"/>
                </a:lnTo>
                <a:lnTo>
                  <a:pt x="757" y="730"/>
                </a:lnTo>
                <a:lnTo>
                  <a:pt x="824" y="726"/>
                </a:lnTo>
                <a:lnTo>
                  <a:pt x="878" y="731"/>
                </a:lnTo>
                <a:lnTo>
                  <a:pt x="888" y="737"/>
                </a:lnTo>
                <a:lnTo>
                  <a:pt x="894" y="743"/>
                </a:lnTo>
                <a:lnTo>
                  <a:pt x="897" y="752"/>
                </a:lnTo>
                <a:lnTo>
                  <a:pt x="900" y="762"/>
                </a:lnTo>
                <a:lnTo>
                  <a:pt x="900" y="772"/>
                </a:lnTo>
                <a:lnTo>
                  <a:pt x="904" y="782"/>
                </a:lnTo>
                <a:lnTo>
                  <a:pt x="910" y="793"/>
                </a:lnTo>
                <a:lnTo>
                  <a:pt x="920" y="801"/>
                </a:lnTo>
                <a:lnTo>
                  <a:pt x="932" y="801"/>
                </a:lnTo>
                <a:lnTo>
                  <a:pt x="992" y="780"/>
                </a:lnTo>
                <a:lnTo>
                  <a:pt x="1011" y="778"/>
                </a:lnTo>
                <a:lnTo>
                  <a:pt x="1031" y="780"/>
                </a:lnTo>
                <a:lnTo>
                  <a:pt x="1047" y="784"/>
                </a:lnTo>
                <a:lnTo>
                  <a:pt x="1059" y="791"/>
                </a:lnTo>
                <a:lnTo>
                  <a:pt x="1063" y="799"/>
                </a:lnTo>
                <a:lnTo>
                  <a:pt x="1063" y="809"/>
                </a:lnTo>
                <a:lnTo>
                  <a:pt x="1059" y="817"/>
                </a:lnTo>
                <a:lnTo>
                  <a:pt x="1050" y="825"/>
                </a:lnTo>
                <a:lnTo>
                  <a:pt x="1041" y="829"/>
                </a:lnTo>
                <a:lnTo>
                  <a:pt x="1035" y="836"/>
                </a:lnTo>
                <a:lnTo>
                  <a:pt x="1034" y="847"/>
                </a:lnTo>
                <a:lnTo>
                  <a:pt x="1035" y="857"/>
                </a:lnTo>
                <a:lnTo>
                  <a:pt x="1038" y="867"/>
                </a:lnTo>
                <a:lnTo>
                  <a:pt x="1044" y="877"/>
                </a:lnTo>
                <a:lnTo>
                  <a:pt x="1070" y="898"/>
                </a:lnTo>
                <a:lnTo>
                  <a:pt x="1081" y="917"/>
                </a:lnTo>
                <a:lnTo>
                  <a:pt x="1083" y="924"/>
                </a:lnTo>
                <a:lnTo>
                  <a:pt x="1083" y="928"/>
                </a:lnTo>
                <a:lnTo>
                  <a:pt x="1083" y="930"/>
                </a:lnTo>
                <a:lnTo>
                  <a:pt x="1081" y="931"/>
                </a:lnTo>
                <a:lnTo>
                  <a:pt x="1076" y="935"/>
                </a:lnTo>
                <a:lnTo>
                  <a:pt x="1072" y="941"/>
                </a:lnTo>
                <a:lnTo>
                  <a:pt x="1069" y="951"/>
                </a:lnTo>
                <a:lnTo>
                  <a:pt x="1070" y="960"/>
                </a:lnTo>
                <a:lnTo>
                  <a:pt x="1076" y="982"/>
                </a:lnTo>
                <a:lnTo>
                  <a:pt x="1082" y="991"/>
                </a:lnTo>
                <a:lnTo>
                  <a:pt x="1092" y="997"/>
                </a:lnTo>
                <a:lnTo>
                  <a:pt x="1152" y="1013"/>
                </a:lnTo>
                <a:lnTo>
                  <a:pt x="1169" y="1014"/>
                </a:lnTo>
                <a:lnTo>
                  <a:pt x="1196" y="1024"/>
                </a:lnTo>
                <a:lnTo>
                  <a:pt x="1207" y="1033"/>
                </a:lnTo>
                <a:lnTo>
                  <a:pt x="1217" y="1043"/>
                </a:lnTo>
                <a:lnTo>
                  <a:pt x="1229" y="1046"/>
                </a:lnTo>
                <a:lnTo>
                  <a:pt x="1254" y="1043"/>
                </a:lnTo>
                <a:lnTo>
                  <a:pt x="1266" y="1040"/>
                </a:lnTo>
                <a:lnTo>
                  <a:pt x="1277" y="1036"/>
                </a:lnTo>
                <a:lnTo>
                  <a:pt x="1296" y="1024"/>
                </a:lnTo>
                <a:lnTo>
                  <a:pt x="1305" y="1017"/>
                </a:lnTo>
                <a:lnTo>
                  <a:pt x="1346" y="994"/>
                </a:lnTo>
                <a:lnTo>
                  <a:pt x="1356" y="960"/>
                </a:lnTo>
                <a:lnTo>
                  <a:pt x="1360" y="956"/>
                </a:lnTo>
                <a:lnTo>
                  <a:pt x="1352" y="928"/>
                </a:lnTo>
                <a:lnTo>
                  <a:pt x="1311" y="893"/>
                </a:lnTo>
                <a:lnTo>
                  <a:pt x="1303" y="879"/>
                </a:lnTo>
                <a:lnTo>
                  <a:pt x="1299" y="864"/>
                </a:lnTo>
                <a:lnTo>
                  <a:pt x="1299" y="851"/>
                </a:lnTo>
                <a:lnTo>
                  <a:pt x="1299" y="841"/>
                </a:lnTo>
                <a:lnTo>
                  <a:pt x="1301" y="829"/>
                </a:lnTo>
                <a:lnTo>
                  <a:pt x="1305" y="820"/>
                </a:lnTo>
                <a:lnTo>
                  <a:pt x="1347" y="769"/>
                </a:lnTo>
                <a:lnTo>
                  <a:pt x="1363" y="755"/>
                </a:lnTo>
                <a:lnTo>
                  <a:pt x="1369" y="746"/>
                </a:lnTo>
                <a:lnTo>
                  <a:pt x="1373" y="736"/>
                </a:lnTo>
                <a:lnTo>
                  <a:pt x="1376" y="727"/>
                </a:lnTo>
                <a:lnTo>
                  <a:pt x="1382" y="720"/>
                </a:lnTo>
                <a:lnTo>
                  <a:pt x="1392" y="718"/>
                </a:lnTo>
                <a:lnTo>
                  <a:pt x="1403" y="720"/>
                </a:lnTo>
                <a:lnTo>
                  <a:pt x="1416" y="727"/>
                </a:lnTo>
                <a:lnTo>
                  <a:pt x="1426" y="729"/>
                </a:lnTo>
                <a:lnTo>
                  <a:pt x="1435" y="729"/>
                </a:lnTo>
                <a:lnTo>
                  <a:pt x="1456" y="718"/>
                </a:lnTo>
                <a:lnTo>
                  <a:pt x="1467" y="718"/>
                </a:lnTo>
                <a:lnTo>
                  <a:pt x="1477" y="723"/>
                </a:lnTo>
                <a:lnTo>
                  <a:pt x="1500" y="734"/>
                </a:lnTo>
                <a:lnTo>
                  <a:pt x="1510" y="733"/>
                </a:lnTo>
                <a:lnTo>
                  <a:pt x="1521" y="730"/>
                </a:lnTo>
                <a:lnTo>
                  <a:pt x="1526" y="724"/>
                </a:lnTo>
                <a:lnTo>
                  <a:pt x="1529" y="715"/>
                </a:lnTo>
                <a:lnTo>
                  <a:pt x="1525" y="70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2" name="Freeform 9"/>
          <p:cNvSpPr>
            <a:spLocks/>
          </p:cNvSpPr>
          <p:nvPr/>
        </p:nvSpPr>
        <p:spPr bwMode="auto">
          <a:xfrm>
            <a:off x="11339902" y="2567124"/>
            <a:ext cx="1178310" cy="807919"/>
          </a:xfrm>
          <a:custGeom>
            <a:avLst/>
            <a:gdLst>
              <a:gd name="T0" fmla="*/ 1526 w 1529"/>
              <a:gd name="T1" fmla="*/ 675 h 1046"/>
              <a:gd name="T2" fmla="*/ 1486 w 1529"/>
              <a:gd name="T3" fmla="*/ 596 h 1046"/>
              <a:gd name="T4" fmla="*/ 1369 w 1529"/>
              <a:gd name="T5" fmla="*/ 529 h 1046"/>
              <a:gd name="T6" fmla="*/ 1341 w 1529"/>
              <a:gd name="T7" fmla="*/ 498 h 1046"/>
              <a:gd name="T8" fmla="*/ 1134 w 1529"/>
              <a:gd name="T9" fmla="*/ 356 h 1046"/>
              <a:gd name="T10" fmla="*/ 1113 w 1529"/>
              <a:gd name="T11" fmla="*/ 291 h 1046"/>
              <a:gd name="T12" fmla="*/ 961 w 1529"/>
              <a:gd name="T13" fmla="*/ 277 h 1046"/>
              <a:gd name="T14" fmla="*/ 829 w 1529"/>
              <a:gd name="T15" fmla="*/ 233 h 1046"/>
              <a:gd name="T16" fmla="*/ 670 w 1529"/>
              <a:gd name="T17" fmla="*/ 179 h 1046"/>
              <a:gd name="T18" fmla="*/ 630 w 1529"/>
              <a:gd name="T19" fmla="*/ 184 h 1046"/>
              <a:gd name="T20" fmla="*/ 617 w 1529"/>
              <a:gd name="T21" fmla="*/ 191 h 1046"/>
              <a:gd name="T22" fmla="*/ 560 w 1529"/>
              <a:gd name="T23" fmla="*/ 184 h 1046"/>
              <a:gd name="T24" fmla="*/ 483 w 1529"/>
              <a:gd name="T25" fmla="*/ 160 h 1046"/>
              <a:gd name="T26" fmla="*/ 464 w 1529"/>
              <a:gd name="T27" fmla="*/ 101 h 1046"/>
              <a:gd name="T28" fmla="*/ 397 w 1529"/>
              <a:gd name="T29" fmla="*/ 38 h 1046"/>
              <a:gd name="T30" fmla="*/ 348 w 1529"/>
              <a:gd name="T31" fmla="*/ 83 h 1046"/>
              <a:gd name="T32" fmla="*/ 313 w 1529"/>
              <a:gd name="T33" fmla="*/ 70 h 1046"/>
              <a:gd name="T34" fmla="*/ 303 w 1529"/>
              <a:gd name="T35" fmla="*/ 34 h 1046"/>
              <a:gd name="T36" fmla="*/ 183 w 1529"/>
              <a:gd name="T37" fmla="*/ 13 h 1046"/>
              <a:gd name="T38" fmla="*/ 59 w 1529"/>
              <a:gd name="T39" fmla="*/ 45 h 1046"/>
              <a:gd name="T40" fmla="*/ 43 w 1529"/>
              <a:gd name="T41" fmla="*/ 95 h 1046"/>
              <a:gd name="T42" fmla="*/ 18 w 1529"/>
              <a:gd name="T43" fmla="*/ 157 h 1046"/>
              <a:gd name="T44" fmla="*/ 53 w 1529"/>
              <a:gd name="T45" fmla="*/ 168 h 1046"/>
              <a:gd name="T46" fmla="*/ 42 w 1529"/>
              <a:gd name="T47" fmla="*/ 232 h 1046"/>
              <a:gd name="T48" fmla="*/ 75 w 1529"/>
              <a:gd name="T49" fmla="*/ 278 h 1046"/>
              <a:gd name="T50" fmla="*/ 68 w 1529"/>
              <a:gd name="T51" fmla="*/ 370 h 1046"/>
              <a:gd name="T52" fmla="*/ 13 w 1529"/>
              <a:gd name="T53" fmla="*/ 427 h 1046"/>
              <a:gd name="T54" fmla="*/ 23 w 1529"/>
              <a:gd name="T55" fmla="*/ 487 h 1046"/>
              <a:gd name="T56" fmla="*/ 35 w 1529"/>
              <a:gd name="T57" fmla="*/ 541 h 1046"/>
              <a:gd name="T58" fmla="*/ 0 w 1529"/>
              <a:gd name="T59" fmla="*/ 640 h 1046"/>
              <a:gd name="T60" fmla="*/ 52 w 1529"/>
              <a:gd name="T61" fmla="*/ 739 h 1046"/>
              <a:gd name="T62" fmla="*/ 100 w 1529"/>
              <a:gd name="T63" fmla="*/ 803 h 1046"/>
              <a:gd name="T64" fmla="*/ 170 w 1529"/>
              <a:gd name="T65" fmla="*/ 810 h 1046"/>
              <a:gd name="T66" fmla="*/ 209 w 1529"/>
              <a:gd name="T67" fmla="*/ 829 h 1046"/>
              <a:gd name="T68" fmla="*/ 298 w 1529"/>
              <a:gd name="T69" fmla="*/ 893 h 1046"/>
              <a:gd name="T70" fmla="*/ 343 w 1529"/>
              <a:gd name="T71" fmla="*/ 828 h 1046"/>
              <a:gd name="T72" fmla="*/ 370 w 1529"/>
              <a:gd name="T73" fmla="*/ 768 h 1046"/>
              <a:gd name="T74" fmla="*/ 432 w 1529"/>
              <a:gd name="T75" fmla="*/ 774 h 1046"/>
              <a:gd name="T76" fmla="*/ 412 w 1529"/>
              <a:gd name="T77" fmla="*/ 838 h 1046"/>
              <a:gd name="T78" fmla="*/ 396 w 1529"/>
              <a:gd name="T79" fmla="*/ 889 h 1046"/>
              <a:gd name="T80" fmla="*/ 458 w 1529"/>
              <a:gd name="T81" fmla="*/ 912 h 1046"/>
              <a:gd name="T82" fmla="*/ 534 w 1529"/>
              <a:gd name="T83" fmla="*/ 927 h 1046"/>
              <a:gd name="T84" fmla="*/ 588 w 1529"/>
              <a:gd name="T85" fmla="*/ 915 h 1046"/>
              <a:gd name="T86" fmla="*/ 629 w 1529"/>
              <a:gd name="T87" fmla="*/ 848 h 1046"/>
              <a:gd name="T88" fmla="*/ 648 w 1529"/>
              <a:gd name="T89" fmla="*/ 788 h 1046"/>
              <a:gd name="T90" fmla="*/ 690 w 1529"/>
              <a:gd name="T91" fmla="*/ 769 h 1046"/>
              <a:gd name="T92" fmla="*/ 878 w 1529"/>
              <a:gd name="T93" fmla="*/ 731 h 1046"/>
              <a:gd name="T94" fmla="*/ 900 w 1529"/>
              <a:gd name="T95" fmla="*/ 772 h 1046"/>
              <a:gd name="T96" fmla="*/ 992 w 1529"/>
              <a:gd name="T97" fmla="*/ 780 h 1046"/>
              <a:gd name="T98" fmla="*/ 1063 w 1529"/>
              <a:gd name="T99" fmla="*/ 799 h 1046"/>
              <a:gd name="T100" fmla="*/ 1035 w 1529"/>
              <a:gd name="T101" fmla="*/ 836 h 1046"/>
              <a:gd name="T102" fmla="*/ 1070 w 1529"/>
              <a:gd name="T103" fmla="*/ 898 h 1046"/>
              <a:gd name="T104" fmla="*/ 1081 w 1529"/>
              <a:gd name="T105" fmla="*/ 931 h 1046"/>
              <a:gd name="T106" fmla="*/ 1076 w 1529"/>
              <a:gd name="T107" fmla="*/ 982 h 1046"/>
              <a:gd name="T108" fmla="*/ 1196 w 1529"/>
              <a:gd name="T109" fmla="*/ 1024 h 1046"/>
              <a:gd name="T110" fmla="*/ 1266 w 1529"/>
              <a:gd name="T111" fmla="*/ 1040 h 1046"/>
              <a:gd name="T112" fmla="*/ 1356 w 1529"/>
              <a:gd name="T113" fmla="*/ 960 h 1046"/>
              <a:gd name="T114" fmla="*/ 1299 w 1529"/>
              <a:gd name="T115" fmla="*/ 864 h 1046"/>
              <a:gd name="T116" fmla="*/ 1347 w 1529"/>
              <a:gd name="T117" fmla="*/ 769 h 1046"/>
              <a:gd name="T118" fmla="*/ 1382 w 1529"/>
              <a:gd name="T119" fmla="*/ 720 h 1046"/>
              <a:gd name="T120" fmla="*/ 1435 w 1529"/>
              <a:gd name="T121" fmla="*/ 729 h 1046"/>
              <a:gd name="T122" fmla="*/ 1510 w 1529"/>
              <a:gd name="T123" fmla="*/ 733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9" h="1046">
                <a:moveTo>
                  <a:pt x="1525" y="705"/>
                </a:moveTo>
                <a:lnTo>
                  <a:pt x="1522" y="689"/>
                </a:lnTo>
                <a:lnTo>
                  <a:pt x="1523" y="683"/>
                </a:lnTo>
                <a:lnTo>
                  <a:pt x="1525" y="679"/>
                </a:lnTo>
                <a:lnTo>
                  <a:pt x="1526" y="675"/>
                </a:lnTo>
                <a:lnTo>
                  <a:pt x="1526" y="670"/>
                </a:lnTo>
                <a:lnTo>
                  <a:pt x="1523" y="660"/>
                </a:lnTo>
                <a:lnTo>
                  <a:pt x="1516" y="650"/>
                </a:lnTo>
                <a:lnTo>
                  <a:pt x="1518" y="619"/>
                </a:lnTo>
                <a:lnTo>
                  <a:pt x="1486" y="596"/>
                </a:lnTo>
                <a:lnTo>
                  <a:pt x="1464" y="590"/>
                </a:lnTo>
                <a:lnTo>
                  <a:pt x="1413" y="561"/>
                </a:lnTo>
                <a:lnTo>
                  <a:pt x="1386" y="538"/>
                </a:lnTo>
                <a:lnTo>
                  <a:pt x="1376" y="530"/>
                </a:lnTo>
                <a:lnTo>
                  <a:pt x="1369" y="529"/>
                </a:lnTo>
                <a:lnTo>
                  <a:pt x="1353" y="532"/>
                </a:lnTo>
                <a:lnTo>
                  <a:pt x="1347" y="530"/>
                </a:lnTo>
                <a:lnTo>
                  <a:pt x="1341" y="520"/>
                </a:lnTo>
                <a:lnTo>
                  <a:pt x="1341" y="510"/>
                </a:lnTo>
                <a:lnTo>
                  <a:pt x="1341" y="498"/>
                </a:lnTo>
                <a:lnTo>
                  <a:pt x="1340" y="491"/>
                </a:lnTo>
                <a:lnTo>
                  <a:pt x="1299" y="462"/>
                </a:lnTo>
                <a:lnTo>
                  <a:pt x="1219" y="364"/>
                </a:lnTo>
                <a:lnTo>
                  <a:pt x="1159" y="364"/>
                </a:lnTo>
                <a:lnTo>
                  <a:pt x="1134" y="356"/>
                </a:lnTo>
                <a:lnTo>
                  <a:pt x="1120" y="332"/>
                </a:lnTo>
                <a:lnTo>
                  <a:pt x="1126" y="328"/>
                </a:lnTo>
                <a:lnTo>
                  <a:pt x="1130" y="319"/>
                </a:lnTo>
                <a:lnTo>
                  <a:pt x="1136" y="312"/>
                </a:lnTo>
                <a:lnTo>
                  <a:pt x="1113" y="291"/>
                </a:lnTo>
                <a:lnTo>
                  <a:pt x="1082" y="289"/>
                </a:lnTo>
                <a:lnTo>
                  <a:pt x="1011" y="294"/>
                </a:lnTo>
                <a:lnTo>
                  <a:pt x="990" y="291"/>
                </a:lnTo>
                <a:lnTo>
                  <a:pt x="974" y="287"/>
                </a:lnTo>
                <a:lnTo>
                  <a:pt x="961" y="277"/>
                </a:lnTo>
                <a:lnTo>
                  <a:pt x="949" y="259"/>
                </a:lnTo>
                <a:lnTo>
                  <a:pt x="939" y="249"/>
                </a:lnTo>
                <a:lnTo>
                  <a:pt x="909" y="227"/>
                </a:lnTo>
                <a:lnTo>
                  <a:pt x="897" y="224"/>
                </a:lnTo>
                <a:lnTo>
                  <a:pt x="829" y="233"/>
                </a:lnTo>
                <a:lnTo>
                  <a:pt x="785" y="217"/>
                </a:lnTo>
                <a:lnTo>
                  <a:pt x="761" y="213"/>
                </a:lnTo>
                <a:lnTo>
                  <a:pt x="738" y="210"/>
                </a:lnTo>
                <a:lnTo>
                  <a:pt x="702" y="198"/>
                </a:lnTo>
                <a:lnTo>
                  <a:pt x="670" y="179"/>
                </a:lnTo>
                <a:lnTo>
                  <a:pt x="660" y="155"/>
                </a:lnTo>
                <a:lnTo>
                  <a:pt x="649" y="157"/>
                </a:lnTo>
                <a:lnTo>
                  <a:pt x="642" y="165"/>
                </a:lnTo>
                <a:lnTo>
                  <a:pt x="636" y="173"/>
                </a:lnTo>
                <a:lnTo>
                  <a:pt x="630" y="184"/>
                </a:lnTo>
                <a:lnTo>
                  <a:pt x="633" y="187"/>
                </a:lnTo>
                <a:lnTo>
                  <a:pt x="635" y="188"/>
                </a:lnTo>
                <a:lnTo>
                  <a:pt x="635" y="190"/>
                </a:lnTo>
                <a:lnTo>
                  <a:pt x="638" y="194"/>
                </a:lnTo>
                <a:lnTo>
                  <a:pt x="617" y="191"/>
                </a:lnTo>
                <a:lnTo>
                  <a:pt x="600" y="194"/>
                </a:lnTo>
                <a:lnTo>
                  <a:pt x="585" y="201"/>
                </a:lnTo>
                <a:lnTo>
                  <a:pt x="572" y="214"/>
                </a:lnTo>
                <a:lnTo>
                  <a:pt x="571" y="192"/>
                </a:lnTo>
                <a:lnTo>
                  <a:pt x="560" y="184"/>
                </a:lnTo>
                <a:lnTo>
                  <a:pt x="547" y="185"/>
                </a:lnTo>
                <a:lnTo>
                  <a:pt x="543" y="190"/>
                </a:lnTo>
                <a:lnTo>
                  <a:pt x="536" y="198"/>
                </a:lnTo>
                <a:lnTo>
                  <a:pt x="520" y="191"/>
                </a:lnTo>
                <a:lnTo>
                  <a:pt x="483" y="160"/>
                </a:lnTo>
                <a:lnTo>
                  <a:pt x="473" y="156"/>
                </a:lnTo>
                <a:lnTo>
                  <a:pt x="464" y="155"/>
                </a:lnTo>
                <a:lnTo>
                  <a:pt x="461" y="131"/>
                </a:lnTo>
                <a:lnTo>
                  <a:pt x="461" y="111"/>
                </a:lnTo>
                <a:lnTo>
                  <a:pt x="464" y="101"/>
                </a:lnTo>
                <a:lnTo>
                  <a:pt x="463" y="90"/>
                </a:lnTo>
                <a:lnTo>
                  <a:pt x="460" y="80"/>
                </a:lnTo>
                <a:lnTo>
                  <a:pt x="448" y="67"/>
                </a:lnTo>
                <a:lnTo>
                  <a:pt x="412" y="41"/>
                </a:lnTo>
                <a:lnTo>
                  <a:pt x="397" y="38"/>
                </a:lnTo>
                <a:lnTo>
                  <a:pt x="381" y="44"/>
                </a:lnTo>
                <a:lnTo>
                  <a:pt x="374" y="51"/>
                </a:lnTo>
                <a:lnTo>
                  <a:pt x="370" y="63"/>
                </a:lnTo>
                <a:lnTo>
                  <a:pt x="362" y="85"/>
                </a:lnTo>
                <a:lnTo>
                  <a:pt x="348" y="83"/>
                </a:lnTo>
                <a:lnTo>
                  <a:pt x="335" y="90"/>
                </a:lnTo>
                <a:lnTo>
                  <a:pt x="327" y="92"/>
                </a:lnTo>
                <a:lnTo>
                  <a:pt x="319" y="88"/>
                </a:lnTo>
                <a:lnTo>
                  <a:pt x="313" y="79"/>
                </a:lnTo>
                <a:lnTo>
                  <a:pt x="313" y="70"/>
                </a:lnTo>
                <a:lnTo>
                  <a:pt x="326" y="55"/>
                </a:lnTo>
                <a:lnTo>
                  <a:pt x="327" y="48"/>
                </a:lnTo>
                <a:lnTo>
                  <a:pt x="324" y="35"/>
                </a:lnTo>
                <a:lnTo>
                  <a:pt x="310" y="44"/>
                </a:lnTo>
                <a:lnTo>
                  <a:pt x="303" y="34"/>
                </a:lnTo>
                <a:lnTo>
                  <a:pt x="301" y="15"/>
                </a:lnTo>
                <a:lnTo>
                  <a:pt x="301" y="0"/>
                </a:lnTo>
                <a:lnTo>
                  <a:pt x="227" y="26"/>
                </a:lnTo>
                <a:lnTo>
                  <a:pt x="199" y="21"/>
                </a:lnTo>
                <a:lnTo>
                  <a:pt x="183" y="13"/>
                </a:lnTo>
                <a:lnTo>
                  <a:pt x="113" y="4"/>
                </a:lnTo>
                <a:lnTo>
                  <a:pt x="68" y="10"/>
                </a:lnTo>
                <a:lnTo>
                  <a:pt x="51" y="18"/>
                </a:lnTo>
                <a:lnTo>
                  <a:pt x="48" y="28"/>
                </a:lnTo>
                <a:lnTo>
                  <a:pt x="59" y="45"/>
                </a:lnTo>
                <a:lnTo>
                  <a:pt x="62" y="55"/>
                </a:lnTo>
                <a:lnTo>
                  <a:pt x="64" y="66"/>
                </a:lnTo>
                <a:lnTo>
                  <a:pt x="56" y="77"/>
                </a:lnTo>
                <a:lnTo>
                  <a:pt x="49" y="85"/>
                </a:lnTo>
                <a:lnTo>
                  <a:pt x="43" y="95"/>
                </a:lnTo>
                <a:lnTo>
                  <a:pt x="39" y="104"/>
                </a:lnTo>
                <a:lnTo>
                  <a:pt x="7" y="139"/>
                </a:lnTo>
                <a:lnTo>
                  <a:pt x="5" y="150"/>
                </a:lnTo>
                <a:lnTo>
                  <a:pt x="10" y="156"/>
                </a:lnTo>
                <a:lnTo>
                  <a:pt x="18" y="157"/>
                </a:lnTo>
                <a:lnTo>
                  <a:pt x="27" y="153"/>
                </a:lnTo>
                <a:lnTo>
                  <a:pt x="36" y="152"/>
                </a:lnTo>
                <a:lnTo>
                  <a:pt x="45" y="152"/>
                </a:lnTo>
                <a:lnTo>
                  <a:pt x="51" y="157"/>
                </a:lnTo>
                <a:lnTo>
                  <a:pt x="53" y="168"/>
                </a:lnTo>
                <a:lnTo>
                  <a:pt x="52" y="179"/>
                </a:lnTo>
                <a:lnTo>
                  <a:pt x="49" y="191"/>
                </a:lnTo>
                <a:lnTo>
                  <a:pt x="42" y="210"/>
                </a:lnTo>
                <a:lnTo>
                  <a:pt x="39" y="222"/>
                </a:lnTo>
                <a:lnTo>
                  <a:pt x="42" y="232"/>
                </a:lnTo>
                <a:lnTo>
                  <a:pt x="58" y="242"/>
                </a:lnTo>
                <a:lnTo>
                  <a:pt x="64" y="251"/>
                </a:lnTo>
                <a:lnTo>
                  <a:pt x="67" y="259"/>
                </a:lnTo>
                <a:lnTo>
                  <a:pt x="72" y="268"/>
                </a:lnTo>
                <a:lnTo>
                  <a:pt x="75" y="278"/>
                </a:lnTo>
                <a:lnTo>
                  <a:pt x="75" y="287"/>
                </a:lnTo>
                <a:lnTo>
                  <a:pt x="67" y="316"/>
                </a:lnTo>
                <a:lnTo>
                  <a:pt x="65" y="348"/>
                </a:lnTo>
                <a:lnTo>
                  <a:pt x="65" y="360"/>
                </a:lnTo>
                <a:lnTo>
                  <a:pt x="68" y="370"/>
                </a:lnTo>
                <a:lnTo>
                  <a:pt x="68" y="382"/>
                </a:lnTo>
                <a:lnTo>
                  <a:pt x="51" y="412"/>
                </a:lnTo>
                <a:lnTo>
                  <a:pt x="45" y="418"/>
                </a:lnTo>
                <a:lnTo>
                  <a:pt x="24" y="423"/>
                </a:lnTo>
                <a:lnTo>
                  <a:pt x="13" y="427"/>
                </a:lnTo>
                <a:lnTo>
                  <a:pt x="11" y="436"/>
                </a:lnTo>
                <a:lnTo>
                  <a:pt x="16" y="443"/>
                </a:lnTo>
                <a:lnTo>
                  <a:pt x="21" y="450"/>
                </a:lnTo>
                <a:lnTo>
                  <a:pt x="24" y="462"/>
                </a:lnTo>
                <a:lnTo>
                  <a:pt x="23" y="487"/>
                </a:lnTo>
                <a:lnTo>
                  <a:pt x="26" y="498"/>
                </a:lnTo>
                <a:lnTo>
                  <a:pt x="29" y="510"/>
                </a:lnTo>
                <a:lnTo>
                  <a:pt x="32" y="520"/>
                </a:lnTo>
                <a:lnTo>
                  <a:pt x="33" y="530"/>
                </a:lnTo>
                <a:lnTo>
                  <a:pt x="35" y="541"/>
                </a:lnTo>
                <a:lnTo>
                  <a:pt x="33" y="555"/>
                </a:lnTo>
                <a:lnTo>
                  <a:pt x="32" y="571"/>
                </a:lnTo>
                <a:lnTo>
                  <a:pt x="18" y="616"/>
                </a:lnTo>
                <a:lnTo>
                  <a:pt x="13" y="628"/>
                </a:lnTo>
                <a:lnTo>
                  <a:pt x="0" y="640"/>
                </a:lnTo>
                <a:lnTo>
                  <a:pt x="0" y="647"/>
                </a:lnTo>
                <a:lnTo>
                  <a:pt x="35" y="701"/>
                </a:lnTo>
                <a:lnTo>
                  <a:pt x="37" y="713"/>
                </a:lnTo>
                <a:lnTo>
                  <a:pt x="45" y="731"/>
                </a:lnTo>
                <a:lnTo>
                  <a:pt x="52" y="739"/>
                </a:lnTo>
                <a:lnTo>
                  <a:pt x="69" y="749"/>
                </a:lnTo>
                <a:lnTo>
                  <a:pt x="81" y="766"/>
                </a:lnTo>
                <a:lnTo>
                  <a:pt x="86" y="777"/>
                </a:lnTo>
                <a:lnTo>
                  <a:pt x="88" y="787"/>
                </a:lnTo>
                <a:lnTo>
                  <a:pt x="100" y="803"/>
                </a:lnTo>
                <a:lnTo>
                  <a:pt x="116" y="812"/>
                </a:lnTo>
                <a:lnTo>
                  <a:pt x="131" y="812"/>
                </a:lnTo>
                <a:lnTo>
                  <a:pt x="138" y="812"/>
                </a:lnTo>
                <a:lnTo>
                  <a:pt x="154" y="812"/>
                </a:lnTo>
                <a:lnTo>
                  <a:pt x="170" y="810"/>
                </a:lnTo>
                <a:lnTo>
                  <a:pt x="180" y="807"/>
                </a:lnTo>
                <a:lnTo>
                  <a:pt x="189" y="807"/>
                </a:lnTo>
                <a:lnTo>
                  <a:pt x="198" y="810"/>
                </a:lnTo>
                <a:lnTo>
                  <a:pt x="204" y="819"/>
                </a:lnTo>
                <a:lnTo>
                  <a:pt x="209" y="829"/>
                </a:lnTo>
                <a:lnTo>
                  <a:pt x="211" y="838"/>
                </a:lnTo>
                <a:lnTo>
                  <a:pt x="215" y="847"/>
                </a:lnTo>
                <a:lnTo>
                  <a:pt x="224" y="896"/>
                </a:lnTo>
                <a:lnTo>
                  <a:pt x="266" y="908"/>
                </a:lnTo>
                <a:lnTo>
                  <a:pt x="298" y="893"/>
                </a:lnTo>
                <a:lnTo>
                  <a:pt x="327" y="874"/>
                </a:lnTo>
                <a:lnTo>
                  <a:pt x="339" y="861"/>
                </a:lnTo>
                <a:lnTo>
                  <a:pt x="345" y="850"/>
                </a:lnTo>
                <a:lnTo>
                  <a:pt x="345" y="838"/>
                </a:lnTo>
                <a:lnTo>
                  <a:pt x="343" y="828"/>
                </a:lnTo>
                <a:lnTo>
                  <a:pt x="343" y="817"/>
                </a:lnTo>
                <a:lnTo>
                  <a:pt x="346" y="807"/>
                </a:lnTo>
                <a:lnTo>
                  <a:pt x="352" y="796"/>
                </a:lnTo>
                <a:lnTo>
                  <a:pt x="356" y="784"/>
                </a:lnTo>
                <a:lnTo>
                  <a:pt x="370" y="768"/>
                </a:lnTo>
                <a:lnTo>
                  <a:pt x="381" y="759"/>
                </a:lnTo>
                <a:lnTo>
                  <a:pt x="410" y="756"/>
                </a:lnTo>
                <a:lnTo>
                  <a:pt x="421" y="761"/>
                </a:lnTo>
                <a:lnTo>
                  <a:pt x="429" y="765"/>
                </a:lnTo>
                <a:lnTo>
                  <a:pt x="432" y="774"/>
                </a:lnTo>
                <a:lnTo>
                  <a:pt x="435" y="784"/>
                </a:lnTo>
                <a:lnTo>
                  <a:pt x="435" y="794"/>
                </a:lnTo>
                <a:lnTo>
                  <a:pt x="431" y="815"/>
                </a:lnTo>
                <a:lnTo>
                  <a:pt x="425" y="823"/>
                </a:lnTo>
                <a:lnTo>
                  <a:pt x="412" y="838"/>
                </a:lnTo>
                <a:lnTo>
                  <a:pt x="407" y="847"/>
                </a:lnTo>
                <a:lnTo>
                  <a:pt x="405" y="857"/>
                </a:lnTo>
                <a:lnTo>
                  <a:pt x="400" y="867"/>
                </a:lnTo>
                <a:lnTo>
                  <a:pt x="397" y="877"/>
                </a:lnTo>
                <a:lnTo>
                  <a:pt x="396" y="889"/>
                </a:lnTo>
                <a:lnTo>
                  <a:pt x="402" y="898"/>
                </a:lnTo>
                <a:lnTo>
                  <a:pt x="416" y="905"/>
                </a:lnTo>
                <a:lnTo>
                  <a:pt x="434" y="905"/>
                </a:lnTo>
                <a:lnTo>
                  <a:pt x="447" y="908"/>
                </a:lnTo>
                <a:lnTo>
                  <a:pt x="458" y="912"/>
                </a:lnTo>
                <a:lnTo>
                  <a:pt x="477" y="928"/>
                </a:lnTo>
                <a:lnTo>
                  <a:pt x="486" y="930"/>
                </a:lnTo>
                <a:lnTo>
                  <a:pt x="491" y="930"/>
                </a:lnTo>
                <a:lnTo>
                  <a:pt x="495" y="928"/>
                </a:lnTo>
                <a:lnTo>
                  <a:pt x="534" y="927"/>
                </a:lnTo>
                <a:lnTo>
                  <a:pt x="565" y="930"/>
                </a:lnTo>
                <a:lnTo>
                  <a:pt x="584" y="930"/>
                </a:lnTo>
                <a:lnTo>
                  <a:pt x="584" y="927"/>
                </a:lnTo>
                <a:lnTo>
                  <a:pt x="587" y="922"/>
                </a:lnTo>
                <a:lnTo>
                  <a:pt x="588" y="915"/>
                </a:lnTo>
                <a:lnTo>
                  <a:pt x="601" y="896"/>
                </a:lnTo>
                <a:lnTo>
                  <a:pt x="611" y="874"/>
                </a:lnTo>
                <a:lnTo>
                  <a:pt x="616" y="863"/>
                </a:lnTo>
                <a:lnTo>
                  <a:pt x="622" y="854"/>
                </a:lnTo>
                <a:lnTo>
                  <a:pt x="629" y="848"/>
                </a:lnTo>
                <a:lnTo>
                  <a:pt x="635" y="844"/>
                </a:lnTo>
                <a:lnTo>
                  <a:pt x="641" y="838"/>
                </a:lnTo>
                <a:lnTo>
                  <a:pt x="645" y="831"/>
                </a:lnTo>
                <a:lnTo>
                  <a:pt x="646" y="812"/>
                </a:lnTo>
                <a:lnTo>
                  <a:pt x="648" y="788"/>
                </a:lnTo>
                <a:lnTo>
                  <a:pt x="649" y="778"/>
                </a:lnTo>
                <a:lnTo>
                  <a:pt x="652" y="771"/>
                </a:lnTo>
                <a:lnTo>
                  <a:pt x="658" y="769"/>
                </a:lnTo>
                <a:lnTo>
                  <a:pt x="681" y="774"/>
                </a:lnTo>
                <a:lnTo>
                  <a:pt x="690" y="769"/>
                </a:lnTo>
                <a:lnTo>
                  <a:pt x="715" y="752"/>
                </a:lnTo>
                <a:lnTo>
                  <a:pt x="728" y="740"/>
                </a:lnTo>
                <a:lnTo>
                  <a:pt x="757" y="730"/>
                </a:lnTo>
                <a:lnTo>
                  <a:pt x="824" y="726"/>
                </a:lnTo>
                <a:lnTo>
                  <a:pt x="878" y="731"/>
                </a:lnTo>
                <a:lnTo>
                  <a:pt x="888" y="737"/>
                </a:lnTo>
                <a:lnTo>
                  <a:pt x="894" y="743"/>
                </a:lnTo>
                <a:lnTo>
                  <a:pt x="897" y="752"/>
                </a:lnTo>
                <a:lnTo>
                  <a:pt x="900" y="762"/>
                </a:lnTo>
                <a:lnTo>
                  <a:pt x="900" y="772"/>
                </a:lnTo>
                <a:lnTo>
                  <a:pt x="904" y="782"/>
                </a:lnTo>
                <a:lnTo>
                  <a:pt x="910" y="793"/>
                </a:lnTo>
                <a:lnTo>
                  <a:pt x="920" y="801"/>
                </a:lnTo>
                <a:lnTo>
                  <a:pt x="932" y="801"/>
                </a:lnTo>
                <a:lnTo>
                  <a:pt x="992" y="780"/>
                </a:lnTo>
                <a:lnTo>
                  <a:pt x="1011" y="778"/>
                </a:lnTo>
                <a:lnTo>
                  <a:pt x="1031" y="780"/>
                </a:lnTo>
                <a:lnTo>
                  <a:pt x="1047" y="784"/>
                </a:lnTo>
                <a:lnTo>
                  <a:pt x="1059" y="791"/>
                </a:lnTo>
                <a:lnTo>
                  <a:pt x="1063" y="799"/>
                </a:lnTo>
                <a:lnTo>
                  <a:pt x="1063" y="809"/>
                </a:lnTo>
                <a:lnTo>
                  <a:pt x="1059" y="817"/>
                </a:lnTo>
                <a:lnTo>
                  <a:pt x="1050" y="825"/>
                </a:lnTo>
                <a:lnTo>
                  <a:pt x="1041" y="829"/>
                </a:lnTo>
                <a:lnTo>
                  <a:pt x="1035" y="836"/>
                </a:lnTo>
                <a:lnTo>
                  <a:pt x="1034" y="847"/>
                </a:lnTo>
                <a:lnTo>
                  <a:pt x="1035" y="857"/>
                </a:lnTo>
                <a:lnTo>
                  <a:pt x="1038" y="867"/>
                </a:lnTo>
                <a:lnTo>
                  <a:pt x="1044" y="877"/>
                </a:lnTo>
                <a:lnTo>
                  <a:pt x="1070" y="898"/>
                </a:lnTo>
                <a:lnTo>
                  <a:pt x="1081" y="917"/>
                </a:lnTo>
                <a:lnTo>
                  <a:pt x="1083" y="924"/>
                </a:lnTo>
                <a:lnTo>
                  <a:pt x="1083" y="928"/>
                </a:lnTo>
                <a:lnTo>
                  <a:pt x="1083" y="930"/>
                </a:lnTo>
                <a:lnTo>
                  <a:pt x="1081" y="931"/>
                </a:lnTo>
                <a:lnTo>
                  <a:pt x="1076" y="935"/>
                </a:lnTo>
                <a:lnTo>
                  <a:pt x="1072" y="941"/>
                </a:lnTo>
                <a:lnTo>
                  <a:pt x="1069" y="951"/>
                </a:lnTo>
                <a:lnTo>
                  <a:pt x="1070" y="960"/>
                </a:lnTo>
                <a:lnTo>
                  <a:pt x="1076" y="982"/>
                </a:lnTo>
                <a:lnTo>
                  <a:pt x="1082" y="991"/>
                </a:lnTo>
                <a:lnTo>
                  <a:pt x="1092" y="997"/>
                </a:lnTo>
                <a:lnTo>
                  <a:pt x="1152" y="1013"/>
                </a:lnTo>
                <a:lnTo>
                  <a:pt x="1169" y="1014"/>
                </a:lnTo>
                <a:lnTo>
                  <a:pt x="1196" y="1024"/>
                </a:lnTo>
                <a:lnTo>
                  <a:pt x="1207" y="1033"/>
                </a:lnTo>
                <a:lnTo>
                  <a:pt x="1217" y="1043"/>
                </a:lnTo>
                <a:lnTo>
                  <a:pt x="1229" y="1046"/>
                </a:lnTo>
                <a:lnTo>
                  <a:pt x="1254" y="1043"/>
                </a:lnTo>
                <a:lnTo>
                  <a:pt x="1266" y="1040"/>
                </a:lnTo>
                <a:lnTo>
                  <a:pt x="1277" y="1036"/>
                </a:lnTo>
                <a:lnTo>
                  <a:pt x="1296" y="1024"/>
                </a:lnTo>
                <a:lnTo>
                  <a:pt x="1305" y="1017"/>
                </a:lnTo>
                <a:lnTo>
                  <a:pt x="1346" y="994"/>
                </a:lnTo>
                <a:lnTo>
                  <a:pt x="1356" y="960"/>
                </a:lnTo>
                <a:lnTo>
                  <a:pt x="1360" y="956"/>
                </a:lnTo>
                <a:lnTo>
                  <a:pt x="1352" y="928"/>
                </a:lnTo>
                <a:lnTo>
                  <a:pt x="1311" y="893"/>
                </a:lnTo>
                <a:lnTo>
                  <a:pt x="1303" y="879"/>
                </a:lnTo>
                <a:lnTo>
                  <a:pt x="1299" y="864"/>
                </a:lnTo>
                <a:lnTo>
                  <a:pt x="1299" y="851"/>
                </a:lnTo>
                <a:lnTo>
                  <a:pt x="1299" y="841"/>
                </a:lnTo>
                <a:lnTo>
                  <a:pt x="1301" y="829"/>
                </a:lnTo>
                <a:lnTo>
                  <a:pt x="1305" y="820"/>
                </a:lnTo>
                <a:lnTo>
                  <a:pt x="1347" y="769"/>
                </a:lnTo>
                <a:lnTo>
                  <a:pt x="1363" y="755"/>
                </a:lnTo>
                <a:lnTo>
                  <a:pt x="1369" y="746"/>
                </a:lnTo>
                <a:lnTo>
                  <a:pt x="1373" y="736"/>
                </a:lnTo>
                <a:lnTo>
                  <a:pt x="1376" y="727"/>
                </a:lnTo>
                <a:lnTo>
                  <a:pt x="1382" y="720"/>
                </a:lnTo>
                <a:lnTo>
                  <a:pt x="1392" y="718"/>
                </a:lnTo>
                <a:lnTo>
                  <a:pt x="1403" y="720"/>
                </a:lnTo>
                <a:lnTo>
                  <a:pt x="1416" y="727"/>
                </a:lnTo>
                <a:lnTo>
                  <a:pt x="1426" y="729"/>
                </a:lnTo>
                <a:lnTo>
                  <a:pt x="1435" y="729"/>
                </a:lnTo>
                <a:lnTo>
                  <a:pt x="1456" y="718"/>
                </a:lnTo>
                <a:lnTo>
                  <a:pt x="1467" y="718"/>
                </a:lnTo>
                <a:lnTo>
                  <a:pt x="1477" y="723"/>
                </a:lnTo>
                <a:lnTo>
                  <a:pt x="1500" y="734"/>
                </a:lnTo>
                <a:lnTo>
                  <a:pt x="1510" y="733"/>
                </a:lnTo>
                <a:lnTo>
                  <a:pt x="1521" y="730"/>
                </a:lnTo>
                <a:lnTo>
                  <a:pt x="1526" y="724"/>
                </a:lnTo>
                <a:lnTo>
                  <a:pt x="1529" y="715"/>
                </a:lnTo>
                <a:lnTo>
                  <a:pt x="1525" y="70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10"/>
          <p:cNvSpPr>
            <a:spLocks noEditPoints="1"/>
          </p:cNvSpPr>
          <p:nvPr/>
        </p:nvSpPr>
        <p:spPr bwMode="auto">
          <a:xfrm>
            <a:off x="11853822" y="1824026"/>
            <a:ext cx="1439899" cy="1562593"/>
          </a:xfrm>
          <a:custGeom>
            <a:avLst/>
            <a:gdLst>
              <a:gd name="T0" fmla="*/ 1563 w 1866"/>
              <a:gd name="T1" fmla="*/ 465 h 2024"/>
              <a:gd name="T2" fmla="*/ 1398 w 1866"/>
              <a:gd name="T3" fmla="*/ 409 h 2024"/>
              <a:gd name="T4" fmla="*/ 1289 w 1866"/>
              <a:gd name="T5" fmla="*/ 287 h 2024"/>
              <a:gd name="T6" fmla="*/ 1186 w 1866"/>
              <a:gd name="T7" fmla="*/ 404 h 2024"/>
              <a:gd name="T8" fmla="*/ 1126 w 1866"/>
              <a:gd name="T9" fmla="*/ 267 h 2024"/>
              <a:gd name="T10" fmla="*/ 1108 w 1866"/>
              <a:gd name="T11" fmla="*/ 63 h 2024"/>
              <a:gd name="T12" fmla="*/ 967 w 1866"/>
              <a:gd name="T13" fmla="*/ 79 h 2024"/>
              <a:gd name="T14" fmla="*/ 903 w 1866"/>
              <a:gd name="T15" fmla="*/ 35 h 2024"/>
              <a:gd name="T16" fmla="*/ 820 w 1866"/>
              <a:gd name="T17" fmla="*/ 13 h 2024"/>
              <a:gd name="T18" fmla="*/ 750 w 1866"/>
              <a:gd name="T19" fmla="*/ 41 h 2024"/>
              <a:gd name="T20" fmla="*/ 663 w 1866"/>
              <a:gd name="T21" fmla="*/ 114 h 2024"/>
              <a:gd name="T22" fmla="*/ 625 w 1866"/>
              <a:gd name="T23" fmla="*/ 127 h 2024"/>
              <a:gd name="T24" fmla="*/ 622 w 1866"/>
              <a:gd name="T25" fmla="*/ 233 h 2024"/>
              <a:gd name="T26" fmla="*/ 497 w 1866"/>
              <a:gd name="T27" fmla="*/ 375 h 2024"/>
              <a:gd name="T28" fmla="*/ 475 w 1866"/>
              <a:gd name="T29" fmla="*/ 463 h 2024"/>
              <a:gd name="T30" fmla="*/ 374 w 1866"/>
              <a:gd name="T31" fmla="*/ 525 h 2024"/>
              <a:gd name="T32" fmla="*/ 280 w 1866"/>
              <a:gd name="T33" fmla="*/ 541 h 2024"/>
              <a:gd name="T34" fmla="*/ 246 w 1866"/>
              <a:gd name="T35" fmla="*/ 717 h 2024"/>
              <a:gd name="T36" fmla="*/ 186 w 1866"/>
              <a:gd name="T37" fmla="*/ 841 h 2024"/>
              <a:gd name="T38" fmla="*/ 210 w 1866"/>
              <a:gd name="T39" fmla="*/ 944 h 2024"/>
              <a:gd name="T40" fmla="*/ 116 w 1866"/>
              <a:gd name="T41" fmla="*/ 946 h 2024"/>
              <a:gd name="T42" fmla="*/ 26 w 1866"/>
              <a:gd name="T43" fmla="*/ 994 h 2024"/>
              <a:gd name="T44" fmla="*/ 23 w 1866"/>
              <a:gd name="T45" fmla="*/ 1049 h 2024"/>
              <a:gd name="T46" fmla="*/ 100 w 1866"/>
              <a:gd name="T47" fmla="*/ 1040 h 2024"/>
              <a:gd name="T48" fmla="*/ 230 w 1866"/>
              <a:gd name="T49" fmla="*/ 1187 h 2024"/>
              <a:gd name="T50" fmla="*/ 344 w 1866"/>
              <a:gd name="T51" fmla="*/ 1257 h 2024"/>
              <a:gd name="T52" fmla="*/ 467 w 1866"/>
              <a:gd name="T53" fmla="*/ 1319 h 2024"/>
              <a:gd name="T54" fmla="*/ 674 w 1866"/>
              <a:gd name="T55" fmla="*/ 1483 h 2024"/>
              <a:gd name="T56" fmla="*/ 797 w 1866"/>
              <a:gd name="T57" fmla="*/ 1553 h 2024"/>
              <a:gd name="T58" fmla="*/ 858 w 1866"/>
              <a:gd name="T59" fmla="*/ 1642 h 2024"/>
              <a:gd name="T60" fmla="*/ 843 w 1866"/>
              <a:gd name="T61" fmla="*/ 1696 h 2024"/>
              <a:gd name="T62" fmla="*/ 749 w 1866"/>
              <a:gd name="T63" fmla="*/ 1690 h 2024"/>
              <a:gd name="T64" fmla="*/ 696 w 1866"/>
              <a:gd name="T65" fmla="*/ 1718 h 2024"/>
              <a:gd name="T66" fmla="*/ 636 w 1866"/>
              <a:gd name="T67" fmla="*/ 1842 h 2024"/>
              <a:gd name="T68" fmla="*/ 715 w 1866"/>
              <a:gd name="T69" fmla="*/ 1900 h 2024"/>
              <a:gd name="T70" fmla="*/ 813 w 1866"/>
              <a:gd name="T71" fmla="*/ 1944 h 2024"/>
              <a:gd name="T72" fmla="*/ 912 w 1866"/>
              <a:gd name="T73" fmla="*/ 1954 h 2024"/>
              <a:gd name="T74" fmla="*/ 1001 w 1866"/>
              <a:gd name="T75" fmla="*/ 2019 h 2024"/>
              <a:gd name="T76" fmla="*/ 1078 w 1866"/>
              <a:gd name="T77" fmla="*/ 2003 h 2024"/>
              <a:gd name="T78" fmla="*/ 1164 w 1866"/>
              <a:gd name="T79" fmla="*/ 1999 h 2024"/>
              <a:gd name="T80" fmla="*/ 1250 w 1866"/>
              <a:gd name="T81" fmla="*/ 1852 h 2024"/>
              <a:gd name="T82" fmla="*/ 1219 w 1866"/>
              <a:gd name="T83" fmla="*/ 1788 h 2024"/>
              <a:gd name="T84" fmla="*/ 1175 w 1866"/>
              <a:gd name="T85" fmla="*/ 1719 h 2024"/>
              <a:gd name="T86" fmla="*/ 1161 w 1866"/>
              <a:gd name="T87" fmla="*/ 1617 h 2024"/>
              <a:gd name="T88" fmla="*/ 1167 w 1866"/>
              <a:gd name="T89" fmla="*/ 1527 h 2024"/>
              <a:gd name="T90" fmla="*/ 1241 w 1866"/>
              <a:gd name="T91" fmla="*/ 1377 h 2024"/>
              <a:gd name="T92" fmla="*/ 1229 w 1866"/>
              <a:gd name="T93" fmla="*/ 1295 h 2024"/>
              <a:gd name="T94" fmla="*/ 1295 w 1866"/>
              <a:gd name="T95" fmla="*/ 1166 h 2024"/>
              <a:gd name="T96" fmla="*/ 1320 w 1866"/>
              <a:gd name="T97" fmla="*/ 1096 h 2024"/>
              <a:gd name="T98" fmla="*/ 1385 w 1866"/>
              <a:gd name="T99" fmla="*/ 1064 h 2024"/>
              <a:gd name="T100" fmla="*/ 1417 w 1866"/>
              <a:gd name="T101" fmla="*/ 1005 h 2024"/>
              <a:gd name="T102" fmla="*/ 1513 w 1866"/>
              <a:gd name="T103" fmla="*/ 962 h 2024"/>
              <a:gd name="T104" fmla="*/ 1560 w 1866"/>
              <a:gd name="T105" fmla="*/ 896 h 2024"/>
              <a:gd name="T106" fmla="*/ 1704 w 1866"/>
              <a:gd name="T107" fmla="*/ 803 h 2024"/>
              <a:gd name="T108" fmla="*/ 1752 w 1866"/>
              <a:gd name="T109" fmla="*/ 678 h 2024"/>
              <a:gd name="T110" fmla="*/ 1837 w 1866"/>
              <a:gd name="T111" fmla="*/ 565 h 2024"/>
              <a:gd name="T112" fmla="*/ 1489 w 1866"/>
              <a:gd name="T113" fmla="*/ 1198 h 2024"/>
              <a:gd name="T114" fmla="*/ 1463 w 1866"/>
              <a:gd name="T115" fmla="*/ 1259 h 2024"/>
              <a:gd name="T116" fmla="*/ 1502 w 1866"/>
              <a:gd name="T117" fmla="*/ 1231 h 2024"/>
              <a:gd name="T118" fmla="*/ 1417 w 1866"/>
              <a:gd name="T119" fmla="*/ 1300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66" h="2024">
                <a:moveTo>
                  <a:pt x="1850" y="525"/>
                </a:moveTo>
                <a:lnTo>
                  <a:pt x="1821" y="514"/>
                </a:lnTo>
                <a:lnTo>
                  <a:pt x="1739" y="529"/>
                </a:lnTo>
                <a:lnTo>
                  <a:pt x="1655" y="522"/>
                </a:lnTo>
                <a:lnTo>
                  <a:pt x="1614" y="509"/>
                </a:lnTo>
                <a:lnTo>
                  <a:pt x="1576" y="481"/>
                </a:lnTo>
                <a:lnTo>
                  <a:pt x="1563" y="465"/>
                </a:lnTo>
                <a:lnTo>
                  <a:pt x="1546" y="460"/>
                </a:lnTo>
                <a:lnTo>
                  <a:pt x="1509" y="456"/>
                </a:lnTo>
                <a:lnTo>
                  <a:pt x="1500" y="449"/>
                </a:lnTo>
                <a:lnTo>
                  <a:pt x="1483" y="437"/>
                </a:lnTo>
                <a:lnTo>
                  <a:pt x="1474" y="434"/>
                </a:lnTo>
                <a:lnTo>
                  <a:pt x="1433" y="437"/>
                </a:lnTo>
                <a:lnTo>
                  <a:pt x="1398" y="409"/>
                </a:lnTo>
                <a:lnTo>
                  <a:pt x="1362" y="389"/>
                </a:lnTo>
                <a:lnTo>
                  <a:pt x="1301" y="377"/>
                </a:lnTo>
                <a:lnTo>
                  <a:pt x="1280" y="366"/>
                </a:lnTo>
                <a:lnTo>
                  <a:pt x="1263" y="344"/>
                </a:lnTo>
                <a:lnTo>
                  <a:pt x="1257" y="325"/>
                </a:lnTo>
                <a:lnTo>
                  <a:pt x="1266" y="306"/>
                </a:lnTo>
                <a:lnTo>
                  <a:pt x="1289" y="287"/>
                </a:lnTo>
                <a:lnTo>
                  <a:pt x="1264" y="280"/>
                </a:lnTo>
                <a:lnTo>
                  <a:pt x="1241" y="290"/>
                </a:lnTo>
                <a:lnTo>
                  <a:pt x="1222" y="310"/>
                </a:lnTo>
                <a:lnTo>
                  <a:pt x="1215" y="340"/>
                </a:lnTo>
                <a:lnTo>
                  <a:pt x="1212" y="377"/>
                </a:lnTo>
                <a:lnTo>
                  <a:pt x="1203" y="398"/>
                </a:lnTo>
                <a:lnTo>
                  <a:pt x="1186" y="404"/>
                </a:lnTo>
                <a:lnTo>
                  <a:pt x="1155" y="401"/>
                </a:lnTo>
                <a:lnTo>
                  <a:pt x="1130" y="393"/>
                </a:lnTo>
                <a:lnTo>
                  <a:pt x="1106" y="380"/>
                </a:lnTo>
                <a:lnTo>
                  <a:pt x="1087" y="358"/>
                </a:lnTo>
                <a:lnTo>
                  <a:pt x="1074" y="326"/>
                </a:lnTo>
                <a:lnTo>
                  <a:pt x="1082" y="315"/>
                </a:lnTo>
                <a:lnTo>
                  <a:pt x="1126" y="267"/>
                </a:lnTo>
                <a:lnTo>
                  <a:pt x="1139" y="249"/>
                </a:lnTo>
                <a:lnTo>
                  <a:pt x="1155" y="203"/>
                </a:lnTo>
                <a:lnTo>
                  <a:pt x="1167" y="144"/>
                </a:lnTo>
                <a:lnTo>
                  <a:pt x="1164" y="90"/>
                </a:lnTo>
                <a:lnTo>
                  <a:pt x="1133" y="58"/>
                </a:lnTo>
                <a:lnTo>
                  <a:pt x="1120" y="58"/>
                </a:lnTo>
                <a:lnTo>
                  <a:pt x="1108" y="63"/>
                </a:lnTo>
                <a:lnTo>
                  <a:pt x="1097" y="66"/>
                </a:lnTo>
                <a:lnTo>
                  <a:pt x="1052" y="41"/>
                </a:lnTo>
                <a:lnTo>
                  <a:pt x="1018" y="32"/>
                </a:lnTo>
                <a:lnTo>
                  <a:pt x="998" y="31"/>
                </a:lnTo>
                <a:lnTo>
                  <a:pt x="982" y="41"/>
                </a:lnTo>
                <a:lnTo>
                  <a:pt x="973" y="66"/>
                </a:lnTo>
                <a:lnTo>
                  <a:pt x="967" y="79"/>
                </a:lnTo>
                <a:lnTo>
                  <a:pt x="956" y="85"/>
                </a:lnTo>
                <a:lnTo>
                  <a:pt x="942" y="88"/>
                </a:lnTo>
                <a:lnTo>
                  <a:pt x="931" y="85"/>
                </a:lnTo>
                <a:lnTo>
                  <a:pt x="918" y="79"/>
                </a:lnTo>
                <a:lnTo>
                  <a:pt x="912" y="73"/>
                </a:lnTo>
                <a:lnTo>
                  <a:pt x="905" y="47"/>
                </a:lnTo>
                <a:lnTo>
                  <a:pt x="903" y="35"/>
                </a:lnTo>
                <a:lnTo>
                  <a:pt x="906" y="26"/>
                </a:lnTo>
                <a:lnTo>
                  <a:pt x="906" y="19"/>
                </a:lnTo>
                <a:lnTo>
                  <a:pt x="896" y="12"/>
                </a:lnTo>
                <a:lnTo>
                  <a:pt x="875" y="2"/>
                </a:lnTo>
                <a:lnTo>
                  <a:pt x="865" y="0"/>
                </a:lnTo>
                <a:lnTo>
                  <a:pt x="843" y="9"/>
                </a:lnTo>
                <a:lnTo>
                  <a:pt x="820" y="13"/>
                </a:lnTo>
                <a:lnTo>
                  <a:pt x="808" y="19"/>
                </a:lnTo>
                <a:lnTo>
                  <a:pt x="797" y="20"/>
                </a:lnTo>
                <a:lnTo>
                  <a:pt x="794" y="15"/>
                </a:lnTo>
                <a:lnTo>
                  <a:pt x="794" y="15"/>
                </a:lnTo>
                <a:lnTo>
                  <a:pt x="769" y="22"/>
                </a:lnTo>
                <a:lnTo>
                  <a:pt x="760" y="31"/>
                </a:lnTo>
                <a:lnTo>
                  <a:pt x="750" y="41"/>
                </a:lnTo>
                <a:lnTo>
                  <a:pt x="734" y="70"/>
                </a:lnTo>
                <a:lnTo>
                  <a:pt x="718" y="98"/>
                </a:lnTo>
                <a:lnTo>
                  <a:pt x="705" y="111"/>
                </a:lnTo>
                <a:lnTo>
                  <a:pt x="690" y="120"/>
                </a:lnTo>
                <a:lnTo>
                  <a:pt x="680" y="121"/>
                </a:lnTo>
                <a:lnTo>
                  <a:pt x="673" y="117"/>
                </a:lnTo>
                <a:lnTo>
                  <a:pt x="663" y="114"/>
                </a:lnTo>
                <a:lnTo>
                  <a:pt x="657" y="118"/>
                </a:lnTo>
                <a:lnTo>
                  <a:pt x="655" y="125"/>
                </a:lnTo>
                <a:lnTo>
                  <a:pt x="655" y="133"/>
                </a:lnTo>
                <a:lnTo>
                  <a:pt x="651" y="137"/>
                </a:lnTo>
                <a:lnTo>
                  <a:pt x="645" y="137"/>
                </a:lnTo>
                <a:lnTo>
                  <a:pt x="631" y="131"/>
                </a:lnTo>
                <a:lnTo>
                  <a:pt x="625" y="127"/>
                </a:lnTo>
                <a:lnTo>
                  <a:pt x="622" y="134"/>
                </a:lnTo>
                <a:lnTo>
                  <a:pt x="615" y="165"/>
                </a:lnTo>
                <a:lnTo>
                  <a:pt x="613" y="176"/>
                </a:lnTo>
                <a:lnTo>
                  <a:pt x="615" y="200"/>
                </a:lnTo>
                <a:lnTo>
                  <a:pt x="616" y="210"/>
                </a:lnTo>
                <a:lnTo>
                  <a:pt x="620" y="219"/>
                </a:lnTo>
                <a:lnTo>
                  <a:pt x="622" y="233"/>
                </a:lnTo>
                <a:lnTo>
                  <a:pt x="620" y="249"/>
                </a:lnTo>
                <a:lnTo>
                  <a:pt x="606" y="280"/>
                </a:lnTo>
                <a:lnTo>
                  <a:pt x="594" y="291"/>
                </a:lnTo>
                <a:lnTo>
                  <a:pt x="580" y="303"/>
                </a:lnTo>
                <a:lnTo>
                  <a:pt x="565" y="310"/>
                </a:lnTo>
                <a:lnTo>
                  <a:pt x="511" y="348"/>
                </a:lnTo>
                <a:lnTo>
                  <a:pt x="497" y="375"/>
                </a:lnTo>
                <a:lnTo>
                  <a:pt x="488" y="393"/>
                </a:lnTo>
                <a:lnTo>
                  <a:pt x="483" y="405"/>
                </a:lnTo>
                <a:lnTo>
                  <a:pt x="482" y="418"/>
                </a:lnTo>
                <a:lnTo>
                  <a:pt x="485" y="428"/>
                </a:lnTo>
                <a:lnTo>
                  <a:pt x="485" y="440"/>
                </a:lnTo>
                <a:lnTo>
                  <a:pt x="482" y="455"/>
                </a:lnTo>
                <a:lnTo>
                  <a:pt x="475" y="463"/>
                </a:lnTo>
                <a:lnTo>
                  <a:pt x="466" y="469"/>
                </a:lnTo>
                <a:lnTo>
                  <a:pt x="437" y="475"/>
                </a:lnTo>
                <a:lnTo>
                  <a:pt x="427" y="482"/>
                </a:lnTo>
                <a:lnTo>
                  <a:pt x="406" y="510"/>
                </a:lnTo>
                <a:lnTo>
                  <a:pt x="396" y="519"/>
                </a:lnTo>
                <a:lnTo>
                  <a:pt x="386" y="523"/>
                </a:lnTo>
                <a:lnTo>
                  <a:pt x="374" y="525"/>
                </a:lnTo>
                <a:lnTo>
                  <a:pt x="363" y="525"/>
                </a:lnTo>
                <a:lnTo>
                  <a:pt x="342" y="527"/>
                </a:lnTo>
                <a:lnTo>
                  <a:pt x="332" y="525"/>
                </a:lnTo>
                <a:lnTo>
                  <a:pt x="313" y="516"/>
                </a:lnTo>
                <a:lnTo>
                  <a:pt x="298" y="519"/>
                </a:lnTo>
                <a:lnTo>
                  <a:pt x="287" y="532"/>
                </a:lnTo>
                <a:lnTo>
                  <a:pt x="280" y="541"/>
                </a:lnTo>
                <a:lnTo>
                  <a:pt x="275" y="549"/>
                </a:lnTo>
                <a:lnTo>
                  <a:pt x="274" y="558"/>
                </a:lnTo>
                <a:lnTo>
                  <a:pt x="258" y="592"/>
                </a:lnTo>
                <a:lnTo>
                  <a:pt x="272" y="653"/>
                </a:lnTo>
                <a:lnTo>
                  <a:pt x="272" y="666"/>
                </a:lnTo>
                <a:lnTo>
                  <a:pt x="269" y="680"/>
                </a:lnTo>
                <a:lnTo>
                  <a:pt x="246" y="717"/>
                </a:lnTo>
                <a:lnTo>
                  <a:pt x="234" y="750"/>
                </a:lnTo>
                <a:lnTo>
                  <a:pt x="233" y="772"/>
                </a:lnTo>
                <a:lnTo>
                  <a:pt x="231" y="796"/>
                </a:lnTo>
                <a:lnTo>
                  <a:pt x="230" y="809"/>
                </a:lnTo>
                <a:lnTo>
                  <a:pt x="224" y="817"/>
                </a:lnTo>
                <a:lnTo>
                  <a:pt x="195" y="828"/>
                </a:lnTo>
                <a:lnTo>
                  <a:pt x="186" y="841"/>
                </a:lnTo>
                <a:lnTo>
                  <a:pt x="185" y="852"/>
                </a:lnTo>
                <a:lnTo>
                  <a:pt x="195" y="908"/>
                </a:lnTo>
                <a:lnTo>
                  <a:pt x="199" y="911"/>
                </a:lnTo>
                <a:lnTo>
                  <a:pt x="211" y="915"/>
                </a:lnTo>
                <a:lnTo>
                  <a:pt x="215" y="922"/>
                </a:lnTo>
                <a:lnTo>
                  <a:pt x="215" y="935"/>
                </a:lnTo>
                <a:lnTo>
                  <a:pt x="210" y="944"/>
                </a:lnTo>
                <a:lnTo>
                  <a:pt x="178" y="965"/>
                </a:lnTo>
                <a:lnTo>
                  <a:pt x="166" y="970"/>
                </a:lnTo>
                <a:lnTo>
                  <a:pt x="156" y="972"/>
                </a:lnTo>
                <a:lnTo>
                  <a:pt x="137" y="972"/>
                </a:lnTo>
                <a:lnTo>
                  <a:pt x="129" y="966"/>
                </a:lnTo>
                <a:lnTo>
                  <a:pt x="121" y="951"/>
                </a:lnTo>
                <a:lnTo>
                  <a:pt x="116" y="946"/>
                </a:lnTo>
                <a:lnTo>
                  <a:pt x="111" y="943"/>
                </a:lnTo>
                <a:lnTo>
                  <a:pt x="102" y="940"/>
                </a:lnTo>
                <a:lnTo>
                  <a:pt x="92" y="940"/>
                </a:lnTo>
                <a:lnTo>
                  <a:pt x="81" y="944"/>
                </a:lnTo>
                <a:lnTo>
                  <a:pt x="61" y="962"/>
                </a:lnTo>
                <a:lnTo>
                  <a:pt x="46" y="976"/>
                </a:lnTo>
                <a:lnTo>
                  <a:pt x="26" y="994"/>
                </a:lnTo>
                <a:lnTo>
                  <a:pt x="17" y="1000"/>
                </a:lnTo>
                <a:lnTo>
                  <a:pt x="1" y="1014"/>
                </a:lnTo>
                <a:lnTo>
                  <a:pt x="0" y="1024"/>
                </a:lnTo>
                <a:lnTo>
                  <a:pt x="1" y="1035"/>
                </a:lnTo>
                <a:lnTo>
                  <a:pt x="7" y="1042"/>
                </a:lnTo>
                <a:lnTo>
                  <a:pt x="14" y="1048"/>
                </a:lnTo>
                <a:lnTo>
                  <a:pt x="23" y="1049"/>
                </a:lnTo>
                <a:lnTo>
                  <a:pt x="39" y="1059"/>
                </a:lnTo>
                <a:lnTo>
                  <a:pt x="48" y="1062"/>
                </a:lnTo>
                <a:lnTo>
                  <a:pt x="57" y="1058"/>
                </a:lnTo>
                <a:lnTo>
                  <a:pt x="78" y="1029"/>
                </a:lnTo>
                <a:lnTo>
                  <a:pt x="87" y="1030"/>
                </a:lnTo>
                <a:lnTo>
                  <a:pt x="94" y="1033"/>
                </a:lnTo>
                <a:lnTo>
                  <a:pt x="100" y="1040"/>
                </a:lnTo>
                <a:lnTo>
                  <a:pt x="103" y="1051"/>
                </a:lnTo>
                <a:lnTo>
                  <a:pt x="108" y="1078"/>
                </a:lnTo>
                <a:lnTo>
                  <a:pt x="97" y="1154"/>
                </a:lnTo>
                <a:lnTo>
                  <a:pt x="94" y="1176"/>
                </a:lnTo>
                <a:lnTo>
                  <a:pt x="118" y="1180"/>
                </a:lnTo>
                <a:lnTo>
                  <a:pt x="162" y="1196"/>
                </a:lnTo>
                <a:lnTo>
                  <a:pt x="230" y="1187"/>
                </a:lnTo>
                <a:lnTo>
                  <a:pt x="242" y="1190"/>
                </a:lnTo>
                <a:lnTo>
                  <a:pt x="272" y="1212"/>
                </a:lnTo>
                <a:lnTo>
                  <a:pt x="282" y="1222"/>
                </a:lnTo>
                <a:lnTo>
                  <a:pt x="294" y="1240"/>
                </a:lnTo>
                <a:lnTo>
                  <a:pt x="307" y="1250"/>
                </a:lnTo>
                <a:lnTo>
                  <a:pt x="323" y="1254"/>
                </a:lnTo>
                <a:lnTo>
                  <a:pt x="344" y="1257"/>
                </a:lnTo>
                <a:lnTo>
                  <a:pt x="415" y="1252"/>
                </a:lnTo>
                <a:lnTo>
                  <a:pt x="446" y="1254"/>
                </a:lnTo>
                <a:lnTo>
                  <a:pt x="469" y="1275"/>
                </a:lnTo>
                <a:lnTo>
                  <a:pt x="463" y="1282"/>
                </a:lnTo>
                <a:lnTo>
                  <a:pt x="459" y="1291"/>
                </a:lnTo>
                <a:lnTo>
                  <a:pt x="453" y="1295"/>
                </a:lnTo>
                <a:lnTo>
                  <a:pt x="467" y="1319"/>
                </a:lnTo>
                <a:lnTo>
                  <a:pt x="492" y="1327"/>
                </a:lnTo>
                <a:lnTo>
                  <a:pt x="552" y="1327"/>
                </a:lnTo>
                <a:lnTo>
                  <a:pt x="632" y="1425"/>
                </a:lnTo>
                <a:lnTo>
                  <a:pt x="673" y="1454"/>
                </a:lnTo>
                <a:lnTo>
                  <a:pt x="674" y="1461"/>
                </a:lnTo>
                <a:lnTo>
                  <a:pt x="674" y="1473"/>
                </a:lnTo>
                <a:lnTo>
                  <a:pt x="674" y="1483"/>
                </a:lnTo>
                <a:lnTo>
                  <a:pt x="680" y="1493"/>
                </a:lnTo>
                <a:lnTo>
                  <a:pt x="686" y="1495"/>
                </a:lnTo>
                <a:lnTo>
                  <a:pt x="702" y="1492"/>
                </a:lnTo>
                <a:lnTo>
                  <a:pt x="709" y="1493"/>
                </a:lnTo>
                <a:lnTo>
                  <a:pt x="719" y="1501"/>
                </a:lnTo>
                <a:lnTo>
                  <a:pt x="746" y="1524"/>
                </a:lnTo>
                <a:lnTo>
                  <a:pt x="797" y="1553"/>
                </a:lnTo>
                <a:lnTo>
                  <a:pt x="819" y="1559"/>
                </a:lnTo>
                <a:lnTo>
                  <a:pt x="851" y="1582"/>
                </a:lnTo>
                <a:lnTo>
                  <a:pt x="849" y="1613"/>
                </a:lnTo>
                <a:lnTo>
                  <a:pt x="856" y="1623"/>
                </a:lnTo>
                <a:lnTo>
                  <a:pt x="859" y="1633"/>
                </a:lnTo>
                <a:lnTo>
                  <a:pt x="859" y="1638"/>
                </a:lnTo>
                <a:lnTo>
                  <a:pt x="858" y="1642"/>
                </a:lnTo>
                <a:lnTo>
                  <a:pt x="856" y="1646"/>
                </a:lnTo>
                <a:lnTo>
                  <a:pt x="855" y="1652"/>
                </a:lnTo>
                <a:lnTo>
                  <a:pt x="858" y="1668"/>
                </a:lnTo>
                <a:lnTo>
                  <a:pt x="862" y="1678"/>
                </a:lnTo>
                <a:lnTo>
                  <a:pt x="859" y="1687"/>
                </a:lnTo>
                <a:lnTo>
                  <a:pt x="854" y="1693"/>
                </a:lnTo>
                <a:lnTo>
                  <a:pt x="843" y="1696"/>
                </a:lnTo>
                <a:lnTo>
                  <a:pt x="833" y="1697"/>
                </a:lnTo>
                <a:lnTo>
                  <a:pt x="810" y="1686"/>
                </a:lnTo>
                <a:lnTo>
                  <a:pt x="800" y="1681"/>
                </a:lnTo>
                <a:lnTo>
                  <a:pt x="789" y="1681"/>
                </a:lnTo>
                <a:lnTo>
                  <a:pt x="768" y="1692"/>
                </a:lnTo>
                <a:lnTo>
                  <a:pt x="759" y="1692"/>
                </a:lnTo>
                <a:lnTo>
                  <a:pt x="749" y="1690"/>
                </a:lnTo>
                <a:lnTo>
                  <a:pt x="736" y="1683"/>
                </a:lnTo>
                <a:lnTo>
                  <a:pt x="725" y="1681"/>
                </a:lnTo>
                <a:lnTo>
                  <a:pt x="715" y="1683"/>
                </a:lnTo>
                <a:lnTo>
                  <a:pt x="709" y="1690"/>
                </a:lnTo>
                <a:lnTo>
                  <a:pt x="706" y="1699"/>
                </a:lnTo>
                <a:lnTo>
                  <a:pt x="702" y="1709"/>
                </a:lnTo>
                <a:lnTo>
                  <a:pt x="696" y="1718"/>
                </a:lnTo>
                <a:lnTo>
                  <a:pt x="680" y="1732"/>
                </a:lnTo>
                <a:lnTo>
                  <a:pt x="638" y="1783"/>
                </a:lnTo>
                <a:lnTo>
                  <a:pt x="634" y="1792"/>
                </a:lnTo>
                <a:lnTo>
                  <a:pt x="632" y="1804"/>
                </a:lnTo>
                <a:lnTo>
                  <a:pt x="632" y="1814"/>
                </a:lnTo>
                <a:lnTo>
                  <a:pt x="632" y="1827"/>
                </a:lnTo>
                <a:lnTo>
                  <a:pt x="636" y="1842"/>
                </a:lnTo>
                <a:lnTo>
                  <a:pt x="644" y="1856"/>
                </a:lnTo>
                <a:lnTo>
                  <a:pt x="685" y="1891"/>
                </a:lnTo>
                <a:lnTo>
                  <a:pt x="696" y="1890"/>
                </a:lnTo>
                <a:lnTo>
                  <a:pt x="699" y="1891"/>
                </a:lnTo>
                <a:lnTo>
                  <a:pt x="702" y="1893"/>
                </a:lnTo>
                <a:lnTo>
                  <a:pt x="703" y="1894"/>
                </a:lnTo>
                <a:lnTo>
                  <a:pt x="715" y="1900"/>
                </a:lnTo>
                <a:lnTo>
                  <a:pt x="725" y="1900"/>
                </a:lnTo>
                <a:lnTo>
                  <a:pt x="766" y="1903"/>
                </a:lnTo>
                <a:lnTo>
                  <a:pt x="775" y="1906"/>
                </a:lnTo>
                <a:lnTo>
                  <a:pt x="784" y="1912"/>
                </a:lnTo>
                <a:lnTo>
                  <a:pt x="791" y="1919"/>
                </a:lnTo>
                <a:lnTo>
                  <a:pt x="805" y="1936"/>
                </a:lnTo>
                <a:lnTo>
                  <a:pt x="813" y="1944"/>
                </a:lnTo>
                <a:lnTo>
                  <a:pt x="821" y="1949"/>
                </a:lnTo>
                <a:lnTo>
                  <a:pt x="843" y="1957"/>
                </a:lnTo>
                <a:lnTo>
                  <a:pt x="854" y="1960"/>
                </a:lnTo>
                <a:lnTo>
                  <a:pt x="864" y="1958"/>
                </a:lnTo>
                <a:lnTo>
                  <a:pt x="883" y="1949"/>
                </a:lnTo>
                <a:lnTo>
                  <a:pt x="893" y="1947"/>
                </a:lnTo>
                <a:lnTo>
                  <a:pt x="912" y="1954"/>
                </a:lnTo>
                <a:lnTo>
                  <a:pt x="931" y="1963"/>
                </a:lnTo>
                <a:lnTo>
                  <a:pt x="938" y="1968"/>
                </a:lnTo>
                <a:lnTo>
                  <a:pt x="945" y="1976"/>
                </a:lnTo>
                <a:lnTo>
                  <a:pt x="957" y="1993"/>
                </a:lnTo>
                <a:lnTo>
                  <a:pt x="966" y="1999"/>
                </a:lnTo>
                <a:lnTo>
                  <a:pt x="982" y="2012"/>
                </a:lnTo>
                <a:lnTo>
                  <a:pt x="1001" y="2019"/>
                </a:lnTo>
                <a:lnTo>
                  <a:pt x="1011" y="2021"/>
                </a:lnTo>
                <a:lnTo>
                  <a:pt x="1021" y="2021"/>
                </a:lnTo>
                <a:lnTo>
                  <a:pt x="1041" y="2016"/>
                </a:lnTo>
                <a:lnTo>
                  <a:pt x="1057" y="2008"/>
                </a:lnTo>
                <a:lnTo>
                  <a:pt x="1063" y="2005"/>
                </a:lnTo>
                <a:lnTo>
                  <a:pt x="1071" y="2003"/>
                </a:lnTo>
                <a:lnTo>
                  <a:pt x="1078" y="2003"/>
                </a:lnTo>
                <a:lnTo>
                  <a:pt x="1108" y="2014"/>
                </a:lnTo>
                <a:lnTo>
                  <a:pt x="1119" y="2015"/>
                </a:lnTo>
                <a:lnTo>
                  <a:pt x="1139" y="2019"/>
                </a:lnTo>
                <a:lnTo>
                  <a:pt x="1146" y="2024"/>
                </a:lnTo>
                <a:lnTo>
                  <a:pt x="1151" y="2021"/>
                </a:lnTo>
                <a:lnTo>
                  <a:pt x="1158" y="2014"/>
                </a:lnTo>
                <a:lnTo>
                  <a:pt x="1164" y="1999"/>
                </a:lnTo>
                <a:lnTo>
                  <a:pt x="1174" y="1989"/>
                </a:lnTo>
                <a:lnTo>
                  <a:pt x="1186" y="1973"/>
                </a:lnTo>
                <a:lnTo>
                  <a:pt x="1187" y="1960"/>
                </a:lnTo>
                <a:lnTo>
                  <a:pt x="1194" y="1949"/>
                </a:lnTo>
                <a:lnTo>
                  <a:pt x="1209" y="1916"/>
                </a:lnTo>
                <a:lnTo>
                  <a:pt x="1228" y="1882"/>
                </a:lnTo>
                <a:lnTo>
                  <a:pt x="1250" y="1852"/>
                </a:lnTo>
                <a:lnTo>
                  <a:pt x="1257" y="1839"/>
                </a:lnTo>
                <a:lnTo>
                  <a:pt x="1260" y="1814"/>
                </a:lnTo>
                <a:lnTo>
                  <a:pt x="1256" y="1802"/>
                </a:lnTo>
                <a:lnTo>
                  <a:pt x="1248" y="1796"/>
                </a:lnTo>
                <a:lnTo>
                  <a:pt x="1238" y="1795"/>
                </a:lnTo>
                <a:lnTo>
                  <a:pt x="1228" y="1794"/>
                </a:lnTo>
                <a:lnTo>
                  <a:pt x="1219" y="1788"/>
                </a:lnTo>
                <a:lnTo>
                  <a:pt x="1213" y="1779"/>
                </a:lnTo>
                <a:lnTo>
                  <a:pt x="1208" y="1770"/>
                </a:lnTo>
                <a:lnTo>
                  <a:pt x="1205" y="1760"/>
                </a:lnTo>
                <a:lnTo>
                  <a:pt x="1200" y="1750"/>
                </a:lnTo>
                <a:lnTo>
                  <a:pt x="1196" y="1743"/>
                </a:lnTo>
                <a:lnTo>
                  <a:pt x="1181" y="1728"/>
                </a:lnTo>
                <a:lnTo>
                  <a:pt x="1175" y="1719"/>
                </a:lnTo>
                <a:lnTo>
                  <a:pt x="1173" y="1709"/>
                </a:lnTo>
                <a:lnTo>
                  <a:pt x="1174" y="1689"/>
                </a:lnTo>
                <a:lnTo>
                  <a:pt x="1173" y="1677"/>
                </a:lnTo>
                <a:lnTo>
                  <a:pt x="1173" y="1649"/>
                </a:lnTo>
                <a:lnTo>
                  <a:pt x="1171" y="1636"/>
                </a:lnTo>
                <a:lnTo>
                  <a:pt x="1167" y="1626"/>
                </a:lnTo>
                <a:lnTo>
                  <a:pt x="1161" y="1617"/>
                </a:lnTo>
                <a:lnTo>
                  <a:pt x="1155" y="1609"/>
                </a:lnTo>
                <a:lnTo>
                  <a:pt x="1151" y="1598"/>
                </a:lnTo>
                <a:lnTo>
                  <a:pt x="1149" y="1588"/>
                </a:lnTo>
                <a:lnTo>
                  <a:pt x="1149" y="1575"/>
                </a:lnTo>
                <a:lnTo>
                  <a:pt x="1154" y="1562"/>
                </a:lnTo>
                <a:lnTo>
                  <a:pt x="1162" y="1542"/>
                </a:lnTo>
                <a:lnTo>
                  <a:pt x="1167" y="1527"/>
                </a:lnTo>
                <a:lnTo>
                  <a:pt x="1171" y="1505"/>
                </a:lnTo>
                <a:lnTo>
                  <a:pt x="1173" y="1493"/>
                </a:lnTo>
                <a:lnTo>
                  <a:pt x="1177" y="1479"/>
                </a:lnTo>
                <a:lnTo>
                  <a:pt x="1184" y="1460"/>
                </a:lnTo>
                <a:lnTo>
                  <a:pt x="1205" y="1428"/>
                </a:lnTo>
                <a:lnTo>
                  <a:pt x="1237" y="1389"/>
                </a:lnTo>
                <a:lnTo>
                  <a:pt x="1241" y="1377"/>
                </a:lnTo>
                <a:lnTo>
                  <a:pt x="1238" y="1368"/>
                </a:lnTo>
                <a:lnTo>
                  <a:pt x="1232" y="1361"/>
                </a:lnTo>
                <a:lnTo>
                  <a:pt x="1225" y="1355"/>
                </a:lnTo>
                <a:lnTo>
                  <a:pt x="1221" y="1346"/>
                </a:lnTo>
                <a:lnTo>
                  <a:pt x="1221" y="1336"/>
                </a:lnTo>
                <a:lnTo>
                  <a:pt x="1222" y="1320"/>
                </a:lnTo>
                <a:lnTo>
                  <a:pt x="1229" y="1295"/>
                </a:lnTo>
                <a:lnTo>
                  <a:pt x="1251" y="1257"/>
                </a:lnTo>
                <a:lnTo>
                  <a:pt x="1279" y="1230"/>
                </a:lnTo>
                <a:lnTo>
                  <a:pt x="1295" y="1205"/>
                </a:lnTo>
                <a:lnTo>
                  <a:pt x="1302" y="1190"/>
                </a:lnTo>
                <a:lnTo>
                  <a:pt x="1302" y="1180"/>
                </a:lnTo>
                <a:lnTo>
                  <a:pt x="1299" y="1174"/>
                </a:lnTo>
                <a:lnTo>
                  <a:pt x="1295" y="1166"/>
                </a:lnTo>
                <a:lnTo>
                  <a:pt x="1292" y="1157"/>
                </a:lnTo>
                <a:lnTo>
                  <a:pt x="1291" y="1148"/>
                </a:lnTo>
                <a:lnTo>
                  <a:pt x="1292" y="1136"/>
                </a:lnTo>
                <a:lnTo>
                  <a:pt x="1296" y="1126"/>
                </a:lnTo>
                <a:lnTo>
                  <a:pt x="1304" y="1112"/>
                </a:lnTo>
                <a:lnTo>
                  <a:pt x="1311" y="1102"/>
                </a:lnTo>
                <a:lnTo>
                  <a:pt x="1320" y="1096"/>
                </a:lnTo>
                <a:lnTo>
                  <a:pt x="1331" y="1094"/>
                </a:lnTo>
                <a:lnTo>
                  <a:pt x="1350" y="1100"/>
                </a:lnTo>
                <a:lnTo>
                  <a:pt x="1359" y="1099"/>
                </a:lnTo>
                <a:lnTo>
                  <a:pt x="1368" y="1094"/>
                </a:lnTo>
                <a:lnTo>
                  <a:pt x="1375" y="1088"/>
                </a:lnTo>
                <a:lnTo>
                  <a:pt x="1377" y="1075"/>
                </a:lnTo>
                <a:lnTo>
                  <a:pt x="1385" y="1064"/>
                </a:lnTo>
                <a:lnTo>
                  <a:pt x="1397" y="1049"/>
                </a:lnTo>
                <a:lnTo>
                  <a:pt x="1422" y="1033"/>
                </a:lnTo>
                <a:lnTo>
                  <a:pt x="1429" y="1024"/>
                </a:lnTo>
                <a:lnTo>
                  <a:pt x="1430" y="1020"/>
                </a:lnTo>
                <a:lnTo>
                  <a:pt x="1413" y="1011"/>
                </a:lnTo>
                <a:lnTo>
                  <a:pt x="1410" y="1008"/>
                </a:lnTo>
                <a:lnTo>
                  <a:pt x="1417" y="1005"/>
                </a:lnTo>
                <a:lnTo>
                  <a:pt x="1428" y="1001"/>
                </a:lnTo>
                <a:lnTo>
                  <a:pt x="1429" y="994"/>
                </a:lnTo>
                <a:lnTo>
                  <a:pt x="1429" y="985"/>
                </a:lnTo>
                <a:lnTo>
                  <a:pt x="1432" y="975"/>
                </a:lnTo>
                <a:lnTo>
                  <a:pt x="1439" y="967"/>
                </a:lnTo>
                <a:lnTo>
                  <a:pt x="1503" y="959"/>
                </a:lnTo>
                <a:lnTo>
                  <a:pt x="1513" y="962"/>
                </a:lnTo>
                <a:lnTo>
                  <a:pt x="1534" y="962"/>
                </a:lnTo>
                <a:lnTo>
                  <a:pt x="1546" y="954"/>
                </a:lnTo>
                <a:lnTo>
                  <a:pt x="1550" y="947"/>
                </a:lnTo>
                <a:lnTo>
                  <a:pt x="1556" y="927"/>
                </a:lnTo>
                <a:lnTo>
                  <a:pt x="1557" y="916"/>
                </a:lnTo>
                <a:lnTo>
                  <a:pt x="1557" y="906"/>
                </a:lnTo>
                <a:lnTo>
                  <a:pt x="1560" y="896"/>
                </a:lnTo>
                <a:lnTo>
                  <a:pt x="1567" y="887"/>
                </a:lnTo>
                <a:lnTo>
                  <a:pt x="1618" y="874"/>
                </a:lnTo>
                <a:lnTo>
                  <a:pt x="1631" y="867"/>
                </a:lnTo>
                <a:lnTo>
                  <a:pt x="1645" y="858"/>
                </a:lnTo>
                <a:lnTo>
                  <a:pt x="1674" y="831"/>
                </a:lnTo>
                <a:lnTo>
                  <a:pt x="1696" y="820"/>
                </a:lnTo>
                <a:lnTo>
                  <a:pt x="1704" y="803"/>
                </a:lnTo>
                <a:lnTo>
                  <a:pt x="1710" y="797"/>
                </a:lnTo>
                <a:lnTo>
                  <a:pt x="1725" y="790"/>
                </a:lnTo>
                <a:lnTo>
                  <a:pt x="1735" y="781"/>
                </a:lnTo>
                <a:lnTo>
                  <a:pt x="1747" y="756"/>
                </a:lnTo>
                <a:lnTo>
                  <a:pt x="1752" y="713"/>
                </a:lnTo>
                <a:lnTo>
                  <a:pt x="1751" y="691"/>
                </a:lnTo>
                <a:lnTo>
                  <a:pt x="1752" y="678"/>
                </a:lnTo>
                <a:lnTo>
                  <a:pt x="1758" y="666"/>
                </a:lnTo>
                <a:lnTo>
                  <a:pt x="1786" y="627"/>
                </a:lnTo>
                <a:lnTo>
                  <a:pt x="1790" y="618"/>
                </a:lnTo>
                <a:lnTo>
                  <a:pt x="1789" y="608"/>
                </a:lnTo>
                <a:lnTo>
                  <a:pt x="1793" y="597"/>
                </a:lnTo>
                <a:lnTo>
                  <a:pt x="1800" y="586"/>
                </a:lnTo>
                <a:lnTo>
                  <a:pt x="1837" y="565"/>
                </a:lnTo>
                <a:lnTo>
                  <a:pt x="1865" y="564"/>
                </a:lnTo>
                <a:lnTo>
                  <a:pt x="1866" y="564"/>
                </a:lnTo>
                <a:lnTo>
                  <a:pt x="1850" y="525"/>
                </a:lnTo>
                <a:close/>
                <a:moveTo>
                  <a:pt x="1502" y="1231"/>
                </a:moveTo>
                <a:lnTo>
                  <a:pt x="1493" y="1225"/>
                </a:lnTo>
                <a:lnTo>
                  <a:pt x="1492" y="1208"/>
                </a:lnTo>
                <a:lnTo>
                  <a:pt x="1489" y="1198"/>
                </a:lnTo>
                <a:lnTo>
                  <a:pt x="1480" y="1196"/>
                </a:lnTo>
                <a:lnTo>
                  <a:pt x="1473" y="1198"/>
                </a:lnTo>
                <a:lnTo>
                  <a:pt x="1461" y="1211"/>
                </a:lnTo>
                <a:lnTo>
                  <a:pt x="1457" y="1221"/>
                </a:lnTo>
                <a:lnTo>
                  <a:pt x="1451" y="1236"/>
                </a:lnTo>
                <a:lnTo>
                  <a:pt x="1451" y="1249"/>
                </a:lnTo>
                <a:lnTo>
                  <a:pt x="1463" y="1259"/>
                </a:lnTo>
                <a:lnTo>
                  <a:pt x="1479" y="1263"/>
                </a:lnTo>
                <a:lnTo>
                  <a:pt x="1500" y="1268"/>
                </a:lnTo>
                <a:lnTo>
                  <a:pt x="1513" y="1269"/>
                </a:lnTo>
                <a:lnTo>
                  <a:pt x="1522" y="1263"/>
                </a:lnTo>
                <a:lnTo>
                  <a:pt x="1522" y="1250"/>
                </a:lnTo>
                <a:lnTo>
                  <a:pt x="1513" y="1243"/>
                </a:lnTo>
                <a:lnTo>
                  <a:pt x="1502" y="1231"/>
                </a:lnTo>
                <a:close/>
                <a:moveTo>
                  <a:pt x="1409" y="1265"/>
                </a:moveTo>
                <a:lnTo>
                  <a:pt x="1395" y="1272"/>
                </a:lnTo>
                <a:lnTo>
                  <a:pt x="1387" y="1282"/>
                </a:lnTo>
                <a:lnTo>
                  <a:pt x="1384" y="1300"/>
                </a:lnTo>
                <a:lnTo>
                  <a:pt x="1391" y="1313"/>
                </a:lnTo>
                <a:lnTo>
                  <a:pt x="1406" y="1311"/>
                </a:lnTo>
                <a:lnTo>
                  <a:pt x="1417" y="1300"/>
                </a:lnTo>
                <a:lnTo>
                  <a:pt x="1425" y="1279"/>
                </a:lnTo>
                <a:lnTo>
                  <a:pt x="1425" y="1263"/>
                </a:lnTo>
                <a:lnTo>
                  <a:pt x="1419" y="1257"/>
                </a:lnTo>
                <a:lnTo>
                  <a:pt x="1409" y="126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11"/>
          <p:cNvSpPr>
            <a:spLocks/>
          </p:cNvSpPr>
          <p:nvPr/>
        </p:nvSpPr>
        <p:spPr bwMode="auto">
          <a:xfrm>
            <a:off x="11853822" y="1824026"/>
            <a:ext cx="1439899" cy="1562593"/>
          </a:xfrm>
          <a:custGeom>
            <a:avLst/>
            <a:gdLst>
              <a:gd name="T0" fmla="*/ 1563 w 1866"/>
              <a:gd name="T1" fmla="*/ 465 h 2024"/>
              <a:gd name="T2" fmla="*/ 1398 w 1866"/>
              <a:gd name="T3" fmla="*/ 409 h 2024"/>
              <a:gd name="T4" fmla="*/ 1289 w 1866"/>
              <a:gd name="T5" fmla="*/ 287 h 2024"/>
              <a:gd name="T6" fmla="*/ 1186 w 1866"/>
              <a:gd name="T7" fmla="*/ 404 h 2024"/>
              <a:gd name="T8" fmla="*/ 1126 w 1866"/>
              <a:gd name="T9" fmla="*/ 267 h 2024"/>
              <a:gd name="T10" fmla="*/ 1108 w 1866"/>
              <a:gd name="T11" fmla="*/ 63 h 2024"/>
              <a:gd name="T12" fmla="*/ 967 w 1866"/>
              <a:gd name="T13" fmla="*/ 79 h 2024"/>
              <a:gd name="T14" fmla="*/ 903 w 1866"/>
              <a:gd name="T15" fmla="*/ 35 h 2024"/>
              <a:gd name="T16" fmla="*/ 820 w 1866"/>
              <a:gd name="T17" fmla="*/ 13 h 2024"/>
              <a:gd name="T18" fmla="*/ 750 w 1866"/>
              <a:gd name="T19" fmla="*/ 41 h 2024"/>
              <a:gd name="T20" fmla="*/ 663 w 1866"/>
              <a:gd name="T21" fmla="*/ 114 h 2024"/>
              <a:gd name="T22" fmla="*/ 625 w 1866"/>
              <a:gd name="T23" fmla="*/ 127 h 2024"/>
              <a:gd name="T24" fmla="*/ 622 w 1866"/>
              <a:gd name="T25" fmla="*/ 233 h 2024"/>
              <a:gd name="T26" fmla="*/ 497 w 1866"/>
              <a:gd name="T27" fmla="*/ 375 h 2024"/>
              <a:gd name="T28" fmla="*/ 475 w 1866"/>
              <a:gd name="T29" fmla="*/ 463 h 2024"/>
              <a:gd name="T30" fmla="*/ 374 w 1866"/>
              <a:gd name="T31" fmla="*/ 525 h 2024"/>
              <a:gd name="T32" fmla="*/ 280 w 1866"/>
              <a:gd name="T33" fmla="*/ 541 h 2024"/>
              <a:gd name="T34" fmla="*/ 246 w 1866"/>
              <a:gd name="T35" fmla="*/ 717 h 2024"/>
              <a:gd name="T36" fmla="*/ 186 w 1866"/>
              <a:gd name="T37" fmla="*/ 841 h 2024"/>
              <a:gd name="T38" fmla="*/ 210 w 1866"/>
              <a:gd name="T39" fmla="*/ 944 h 2024"/>
              <a:gd name="T40" fmla="*/ 116 w 1866"/>
              <a:gd name="T41" fmla="*/ 946 h 2024"/>
              <a:gd name="T42" fmla="*/ 26 w 1866"/>
              <a:gd name="T43" fmla="*/ 994 h 2024"/>
              <a:gd name="T44" fmla="*/ 23 w 1866"/>
              <a:gd name="T45" fmla="*/ 1049 h 2024"/>
              <a:gd name="T46" fmla="*/ 100 w 1866"/>
              <a:gd name="T47" fmla="*/ 1040 h 2024"/>
              <a:gd name="T48" fmla="*/ 230 w 1866"/>
              <a:gd name="T49" fmla="*/ 1187 h 2024"/>
              <a:gd name="T50" fmla="*/ 344 w 1866"/>
              <a:gd name="T51" fmla="*/ 1257 h 2024"/>
              <a:gd name="T52" fmla="*/ 467 w 1866"/>
              <a:gd name="T53" fmla="*/ 1319 h 2024"/>
              <a:gd name="T54" fmla="*/ 674 w 1866"/>
              <a:gd name="T55" fmla="*/ 1483 h 2024"/>
              <a:gd name="T56" fmla="*/ 797 w 1866"/>
              <a:gd name="T57" fmla="*/ 1553 h 2024"/>
              <a:gd name="T58" fmla="*/ 858 w 1866"/>
              <a:gd name="T59" fmla="*/ 1642 h 2024"/>
              <a:gd name="T60" fmla="*/ 843 w 1866"/>
              <a:gd name="T61" fmla="*/ 1696 h 2024"/>
              <a:gd name="T62" fmla="*/ 749 w 1866"/>
              <a:gd name="T63" fmla="*/ 1690 h 2024"/>
              <a:gd name="T64" fmla="*/ 696 w 1866"/>
              <a:gd name="T65" fmla="*/ 1718 h 2024"/>
              <a:gd name="T66" fmla="*/ 636 w 1866"/>
              <a:gd name="T67" fmla="*/ 1842 h 2024"/>
              <a:gd name="T68" fmla="*/ 715 w 1866"/>
              <a:gd name="T69" fmla="*/ 1900 h 2024"/>
              <a:gd name="T70" fmla="*/ 813 w 1866"/>
              <a:gd name="T71" fmla="*/ 1944 h 2024"/>
              <a:gd name="T72" fmla="*/ 912 w 1866"/>
              <a:gd name="T73" fmla="*/ 1954 h 2024"/>
              <a:gd name="T74" fmla="*/ 1001 w 1866"/>
              <a:gd name="T75" fmla="*/ 2019 h 2024"/>
              <a:gd name="T76" fmla="*/ 1078 w 1866"/>
              <a:gd name="T77" fmla="*/ 2003 h 2024"/>
              <a:gd name="T78" fmla="*/ 1164 w 1866"/>
              <a:gd name="T79" fmla="*/ 1999 h 2024"/>
              <a:gd name="T80" fmla="*/ 1250 w 1866"/>
              <a:gd name="T81" fmla="*/ 1852 h 2024"/>
              <a:gd name="T82" fmla="*/ 1219 w 1866"/>
              <a:gd name="T83" fmla="*/ 1788 h 2024"/>
              <a:gd name="T84" fmla="*/ 1175 w 1866"/>
              <a:gd name="T85" fmla="*/ 1719 h 2024"/>
              <a:gd name="T86" fmla="*/ 1161 w 1866"/>
              <a:gd name="T87" fmla="*/ 1617 h 2024"/>
              <a:gd name="T88" fmla="*/ 1167 w 1866"/>
              <a:gd name="T89" fmla="*/ 1527 h 2024"/>
              <a:gd name="T90" fmla="*/ 1241 w 1866"/>
              <a:gd name="T91" fmla="*/ 1377 h 2024"/>
              <a:gd name="T92" fmla="*/ 1229 w 1866"/>
              <a:gd name="T93" fmla="*/ 1295 h 2024"/>
              <a:gd name="T94" fmla="*/ 1295 w 1866"/>
              <a:gd name="T95" fmla="*/ 1166 h 2024"/>
              <a:gd name="T96" fmla="*/ 1320 w 1866"/>
              <a:gd name="T97" fmla="*/ 1096 h 2024"/>
              <a:gd name="T98" fmla="*/ 1385 w 1866"/>
              <a:gd name="T99" fmla="*/ 1064 h 2024"/>
              <a:gd name="T100" fmla="*/ 1417 w 1866"/>
              <a:gd name="T101" fmla="*/ 1005 h 2024"/>
              <a:gd name="T102" fmla="*/ 1513 w 1866"/>
              <a:gd name="T103" fmla="*/ 962 h 2024"/>
              <a:gd name="T104" fmla="*/ 1560 w 1866"/>
              <a:gd name="T105" fmla="*/ 896 h 2024"/>
              <a:gd name="T106" fmla="*/ 1704 w 1866"/>
              <a:gd name="T107" fmla="*/ 803 h 2024"/>
              <a:gd name="T108" fmla="*/ 1752 w 1866"/>
              <a:gd name="T109" fmla="*/ 678 h 2024"/>
              <a:gd name="T110" fmla="*/ 1837 w 1866"/>
              <a:gd name="T111" fmla="*/ 565 h 2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66" h="2024">
                <a:moveTo>
                  <a:pt x="1850" y="525"/>
                </a:moveTo>
                <a:lnTo>
                  <a:pt x="1821" y="514"/>
                </a:lnTo>
                <a:lnTo>
                  <a:pt x="1739" y="529"/>
                </a:lnTo>
                <a:lnTo>
                  <a:pt x="1655" y="522"/>
                </a:lnTo>
                <a:lnTo>
                  <a:pt x="1614" y="509"/>
                </a:lnTo>
                <a:lnTo>
                  <a:pt x="1576" y="481"/>
                </a:lnTo>
                <a:lnTo>
                  <a:pt x="1563" y="465"/>
                </a:lnTo>
                <a:lnTo>
                  <a:pt x="1546" y="460"/>
                </a:lnTo>
                <a:lnTo>
                  <a:pt x="1509" y="456"/>
                </a:lnTo>
                <a:lnTo>
                  <a:pt x="1500" y="449"/>
                </a:lnTo>
                <a:lnTo>
                  <a:pt x="1483" y="437"/>
                </a:lnTo>
                <a:lnTo>
                  <a:pt x="1474" y="434"/>
                </a:lnTo>
                <a:lnTo>
                  <a:pt x="1433" y="437"/>
                </a:lnTo>
                <a:lnTo>
                  <a:pt x="1398" y="409"/>
                </a:lnTo>
                <a:lnTo>
                  <a:pt x="1362" y="389"/>
                </a:lnTo>
                <a:lnTo>
                  <a:pt x="1301" y="377"/>
                </a:lnTo>
                <a:lnTo>
                  <a:pt x="1280" y="366"/>
                </a:lnTo>
                <a:lnTo>
                  <a:pt x="1263" y="344"/>
                </a:lnTo>
                <a:lnTo>
                  <a:pt x="1257" y="325"/>
                </a:lnTo>
                <a:lnTo>
                  <a:pt x="1266" y="306"/>
                </a:lnTo>
                <a:lnTo>
                  <a:pt x="1289" y="287"/>
                </a:lnTo>
                <a:lnTo>
                  <a:pt x="1264" y="280"/>
                </a:lnTo>
                <a:lnTo>
                  <a:pt x="1241" y="290"/>
                </a:lnTo>
                <a:lnTo>
                  <a:pt x="1222" y="310"/>
                </a:lnTo>
                <a:lnTo>
                  <a:pt x="1215" y="340"/>
                </a:lnTo>
                <a:lnTo>
                  <a:pt x="1212" y="377"/>
                </a:lnTo>
                <a:lnTo>
                  <a:pt x="1203" y="398"/>
                </a:lnTo>
                <a:lnTo>
                  <a:pt x="1186" y="404"/>
                </a:lnTo>
                <a:lnTo>
                  <a:pt x="1155" y="401"/>
                </a:lnTo>
                <a:lnTo>
                  <a:pt x="1130" y="393"/>
                </a:lnTo>
                <a:lnTo>
                  <a:pt x="1106" y="380"/>
                </a:lnTo>
                <a:lnTo>
                  <a:pt x="1087" y="358"/>
                </a:lnTo>
                <a:lnTo>
                  <a:pt x="1074" y="326"/>
                </a:lnTo>
                <a:lnTo>
                  <a:pt x="1082" y="315"/>
                </a:lnTo>
                <a:lnTo>
                  <a:pt x="1126" y="267"/>
                </a:lnTo>
                <a:lnTo>
                  <a:pt x="1139" y="249"/>
                </a:lnTo>
                <a:lnTo>
                  <a:pt x="1155" y="203"/>
                </a:lnTo>
                <a:lnTo>
                  <a:pt x="1167" y="144"/>
                </a:lnTo>
                <a:lnTo>
                  <a:pt x="1164" y="90"/>
                </a:lnTo>
                <a:lnTo>
                  <a:pt x="1133" y="58"/>
                </a:lnTo>
                <a:lnTo>
                  <a:pt x="1120" y="58"/>
                </a:lnTo>
                <a:lnTo>
                  <a:pt x="1108" y="63"/>
                </a:lnTo>
                <a:lnTo>
                  <a:pt x="1097" y="66"/>
                </a:lnTo>
                <a:lnTo>
                  <a:pt x="1052" y="41"/>
                </a:lnTo>
                <a:lnTo>
                  <a:pt x="1018" y="32"/>
                </a:lnTo>
                <a:lnTo>
                  <a:pt x="998" y="31"/>
                </a:lnTo>
                <a:lnTo>
                  <a:pt x="982" y="41"/>
                </a:lnTo>
                <a:lnTo>
                  <a:pt x="973" y="66"/>
                </a:lnTo>
                <a:lnTo>
                  <a:pt x="967" y="79"/>
                </a:lnTo>
                <a:lnTo>
                  <a:pt x="956" y="85"/>
                </a:lnTo>
                <a:lnTo>
                  <a:pt x="942" y="88"/>
                </a:lnTo>
                <a:lnTo>
                  <a:pt x="931" y="85"/>
                </a:lnTo>
                <a:lnTo>
                  <a:pt x="918" y="79"/>
                </a:lnTo>
                <a:lnTo>
                  <a:pt x="912" y="73"/>
                </a:lnTo>
                <a:lnTo>
                  <a:pt x="905" y="47"/>
                </a:lnTo>
                <a:lnTo>
                  <a:pt x="903" y="35"/>
                </a:lnTo>
                <a:lnTo>
                  <a:pt x="906" y="26"/>
                </a:lnTo>
                <a:lnTo>
                  <a:pt x="906" y="19"/>
                </a:lnTo>
                <a:lnTo>
                  <a:pt x="896" y="12"/>
                </a:lnTo>
                <a:lnTo>
                  <a:pt x="875" y="2"/>
                </a:lnTo>
                <a:lnTo>
                  <a:pt x="865" y="0"/>
                </a:lnTo>
                <a:lnTo>
                  <a:pt x="843" y="9"/>
                </a:lnTo>
                <a:lnTo>
                  <a:pt x="820" y="13"/>
                </a:lnTo>
                <a:lnTo>
                  <a:pt x="808" y="19"/>
                </a:lnTo>
                <a:lnTo>
                  <a:pt x="797" y="20"/>
                </a:lnTo>
                <a:lnTo>
                  <a:pt x="794" y="15"/>
                </a:lnTo>
                <a:lnTo>
                  <a:pt x="794" y="15"/>
                </a:lnTo>
                <a:lnTo>
                  <a:pt x="769" y="22"/>
                </a:lnTo>
                <a:lnTo>
                  <a:pt x="760" y="31"/>
                </a:lnTo>
                <a:lnTo>
                  <a:pt x="750" y="41"/>
                </a:lnTo>
                <a:lnTo>
                  <a:pt x="734" y="70"/>
                </a:lnTo>
                <a:lnTo>
                  <a:pt x="718" y="98"/>
                </a:lnTo>
                <a:lnTo>
                  <a:pt x="705" y="111"/>
                </a:lnTo>
                <a:lnTo>
                  <a:pt x="690" y="120"/>
                </a:lnTo>
                <a:lnTo>
                  <a:pt x="680" y="121"/>
                </a:lnTo>
                <a:lnTo>
                  <a:pt x="673" y="117"/>
                </a:lnTo>
                <a:lnTo>
                  <a:pt x="663" y="114"/>
                </a:lnTo>
                <a:lnTo>
                  <a:pt x="657" y="118"/>
                </a:lnTo>
                <a:lnTo>
                  <a:pt x="655" y="125"/>
                </a:lnTo>
                <a:lnTo>
                  <a:pt x="655" y="133"/>
                </a:lnTo>
                <a:lnTo>
                  <a:pt x="651" y="137"/>
                </a:lnTo>
                <a:lnTo>
                  <a:pt x="645" y="137"/>
                </a:lnTo>
                <a:lnTo>
                  <a:pt x="631" y="131"/>
                </a:lnTo>
                <a:lnTo>
                  <a:pt x="625" y="127"/>
                </a:lnTo>
                <a:lnTo>
                  <a:pt x="622" y="134"/>
                </a:lnTo>
                <a:lnTo>
                  <a:pt x="615" y="165"/>
                </a:lnTo>
                <a:lnTo>
                  <a:pt x="613" y="176"/>
                </a:lnTo>
                <a:lnTo>
                  <a:pt x="615" y="200"/>
                </a:lnTo>
                <a:lnTo>
                  <a:pt x="616" y="210"/>
                </a:lnTo>
                <a:lnTo>
                  <a:pt x="620" y="219"/>
                </a:lnTo>
                <a:lnTo>
                  <a:pt x="622" y="233"/>
                </a:lnTo>
                <a:lnTo>
                  <a:pt x="620" y="249"/>
                </a:lnTo>
                <a:lnTo>
                  <a:pt x="606" y="280"/>
                </a:lnTo>
                <a:lnTo>
                  <a:pt x="594" y="291"/>
                </a:lnTo>
                <a:lnTo>
                  <a:pt x="580" y="303"/>
                </a:lnTo>
                <a:lnTo>
                  <a:pt x="565" y="310"/>
                </a:lnTo>
                <a:lnTo>
                  <a:pt x="511" y="348"/>
                </a:lnTo>
                <a:lnTo>
                  <a:pt x="497" y="375"/>
                </a:lnTo>
                <a:lnTo>
                  <a:pt x="488" y="393"/>
                </a:lnTo>
                <a:lnTo>
                  <a:pt x="483" y="405"/>
                </a:lnTo>
                <a:lnTo>
                  <a:pt x="482" y="418"/>
                </a:lnTo>
                <a:lnTo>
                  <a:pt x="485" y="428"/>
                </a:lnTo>
                <a:lnTo>
                  <a:pt x="485" y="440"/>
                </a:lnTo>
                <a:lnTo>
                  <a:pt x="482" y="455"/>
                </a:lnTo>
                <a:lnTo>
                  <a:pt x="475" y="463"/>
                </a:lnTo>
                <a:lnTo>
                  <a:pt x="466" y="469"/>
                </a:lnTo>
                <a:lnTo>
                  <a:pt x="437" y="475"/>
                </a:lnTo>
                <a:lnTo>
                  <a:pt x="427" y="482"/>
                </a:lnTo>
                <a:lnTo>
                  <a:pt x="406" y="510"/>
                </a:lnTo>
                <a:lnTo>
                  <a:pt x="396" y="519"/>
                </a:lnTo>
                <a:lnTo>
                  <a:pt x="386" y="523"/>
                </a:lnTo>
                <a:lnTo>
                  <a:pt x="374" y="525"/>
                </a:lnTo>
                <a:lnTo>
                  <a:pt x="363" y="525"/>
                </a:lnTo>
                <a:lnTo>
                  <a:pt x="342" y="527"/>
                </a:lnTo>
                <a:lnTo>
                  <a:pt x="332" y="525"/>
                </a:lnTo>
                <a:lnTo>
                  <a:pt x="313" y="516"/>
                </a:lnTo>
                <a:lnTo>
                  <a:pt x="298" y="519"/>
                </a:lnTo>
                <a:lnTo>
                  <a:pt x="287" y="532"/>
                </a:lnTo>
                <a:lnTo>
                  <a:pt x="280" y="541"/>
                </a:lnTo>
                <a:lnTo>
                  <a:pt x="275" y="549"/>
                </a:lnTo>
                <a:lnTo>
                  <a:pt x="274" y="558"/>
                </a:lnTo>
                <a:lnTo>
                  <a:pt x="258" y="592"/>
                </a:lnTo>
                <a:lnTo>
                  <a:pt x="272" y="653"/>
                </a:lnTo>
                <a:lnTo>
                  <a:pt x="272" y="666"/>
                </a:lnTo>
                <a:lnTo>
                  <a:pt x="269" y="680"/>
                </a:lnTo>
                <a:lnTo>
                  <a:pt x="246" y="717"/>
                </a:lnTo>
                <a:lnTo>
                  <a:pt x="234" y="750"/>
                </a:lnTo>
                <a:lnTo>
                  <a:pt x="233" y="772"/>
                </a:lnTo>
                <a:lnTo>
                  <a:pt x="231" y="796"/>
                </a:lnTo>
                <a:lnTo>
                  <a:pt x="230" y="809"/>
                </a:lnTo>
                <a:lnTo>
                  <a:pt x="224" y="817"/>
                </a:lnTo>
                <a:lnTo>
                  <a:pt x="195" y="828"/>
                </a:lnTo>
                <a:lnTo>
                  <a:pt x="186" y="841"/>
                </a:lnTo>
                <a:lnTo>
                  <a:pt x="185" y="852"/>
                </a:lnTo>
                <a:lnTo>
                  <a:pt x="195" y="908"/>
                </a:lnTo>
                <a:lnTo>
                  <a:pt x="199" y="911"/>
                </a:lnTo>
                <a:lnTo>
                  <a:pt x="211" y="915"/>
                </a:lnTo>
                <a:lnTo>
                  <a:pt x="215" y="922"/>
                </a:lnTo>
                <a:lnTo>
                  <a:pt x="215" y="935"/>
                </a:lnTo>
                <a:lnTo>
                  <a:pt x="210" y="944"/>
                </a:lnTo>
                <a:lnTo>
                  <a:pt x="178" y="965"/>
                </a:lnTo>
                <a:lnTo>
                  <a:pt x="166" y="970"/>
                </a:lnTo>
                <a:lnTo>
                  <a:pt x="156" y="972"/>
                </a:lnTo>
                <a:lnTo>
                  <a:pt x="137" y="972"/>
                </a:lnTo>
                <a:lnTo>
                  <a:pt x="129" y="966"/>
                </a:lnTo>
                <a:lnTo>
                  <a:pt x="121" y="951"/>
                </a:lnTo>
                <a:lnTo>
                  <a:pt x="116" y="946"/>
                </a:lnTo>
                <a:lnTo>
                  <a:pt x="111" y="943"/>
                </a:lnTo>
                <a:lnTo>
                  <a:pt x="102" y="940"/>
                </a:lnTo>
                <a:lnTo>
                  <a:pt x="92" y="940"/>
                </a:lnTo>
                <a:lnTo>
                  <a:pt x="81" y="944"/>
                </a:lnTo>
                <a:lnTo>
                  <a:pt x="61" y="962"/>
                </a:lnTo>
                <a:lnTo>
                  <a:pt x="46" y="976"/>
                </a:lnTo>
                <a:lnTo>
                  <a:pt x="26" y="994"/>
                </a:lnTo>
                <a:lnTo>
                  <a:pt x="17" y="1000"/>
                </a:lnTo>
                <a:lnTo>
                  <a:pt x="1" y="1014"/>
                </a:lnTo>
                <a:lnTo>
                  <a:pt x="0" y="1024"/>
                </a:lnTo>
                <a:lnTo>
                  <a:pt x="1" y="1035"/>
                </a:lnTo>
                <a:lnTo>
                  <a:pt x="7" y="1042"/>
                </a:lnTo>
                <a:lnTo>
                  <a:pt x="14" y="1048"/>
                </a:lnTo>
                <a:lnTo>
                  <a:pt x="23" y="1049"/>
                </a:lnTo>
                <a:lnTo>
                  <a:pt x="39" y="1059"/>
                </a:lnTo>
                <a:lnTo>
                  <a:pt x="48" y="1062"/>
                </a:lnTo>
                <a:lnTo>
                  <a:pt x="57" y="1058"/>
                </a:lnTo>
                <a:lnTo>
                  <a:pt x="78" y="1029"/>
                </a:lnTo>
                <a:lnTo>
                  <a:pt x="87" y="1030"/>
                </a:lnTo>
                <a:lnTo>
                  <a:pt x="94" y="1033"/>
                </a:lnTo>
                <a:lnTo>
                  <a:pt x="100" y="1040"/>
                </a:lnTo>
                <a:lnTo>
                  <a:pt x="103" y="1051"/>
                </a:lnTo>
                <a:lnTo>
                  <a:pt x="108" y="1078"/>
                </a:lnTo>
                <a:lnTo>
                  <a:pt x="97" y="1154"/>
                </a:lnTo>
                <a:lnTo>
                  <a:pt x="94" y="1176"/>
                </a:lnTo>
                <a:lnTo>
                  <a:pt x="118" y="1180"/>
                </a:lnTo>
                <a:lnTo>
                  <a:pt x="162" y="1196"/>
                </a:lnTo>
                <a:lnTo>
                  <a:pt x="230" y="1187"/>
                </a:lnTo>
                <a:lnTo>
                  <a:pt x="242" y="1190"/>
                </a:lnTo>
                <a:lnTo>
                  <a:pt x="272" y="1212"/>
                </a:lnTo>
                <a:lnTo>
                  <a:pt x="282" y="1222"/>
                </a:lnTo>
                <a:lnTo>
                  <a:pt x="294" y="1240"/>
                </a:lnTo>
                <a:lnTo>
                  <a:pt x="307" y="1250"/>
                </a:lnTo>
                <a:lnTo>
                  <a:pt x="323" y="1254"/>
                </a:lnTo>
                <a:lnTo>
                  <a:pt x="344" y="1257"/>
                </a:lnTo>
                <a:lnTo>
                  <a:pt x="415" y="1252"/>
                </a:lnTo>
                <a:lnTo>
                  <a:pt x="446" y="1254"/>
                </a:lnTo>
                <a:lnTo>
                  <a:pt x="469" y="1275"/>
                </a:lnTo>
                <a:lnTo>
                  <a:pt x="463" y="1282"/>
                </a:lnTo>
                <a:lnTo>
                  <a:pt x="459" y="1291"/>
                </a:lnTo>
                <a:lnTo>
                  <a:pt x="453" y="1295"/>
                </a:lnTo>
                <a:lnTo>
                  <a:pt x="467" y="1319"/>
                </a:lnTo>
                <a:lnTo>
                  <a:pt x="492" y="1327"/>
                </a:lnTo>
                <a:lnTo>
                  <a:pt x="552" y="1327"/>
                </a:lnTo>
                <a:lnTo>
                  <a:pt x="632" y="1425"/>
                </a:lnTo>
                <a:lnTo>
                  <a:pt x="673" y="1454"/>
                </a:lnTo>
                <a:lnTo>
                  <a:pt x="674" y="1461"/>
                </a:lnTo>
                <a:lnTo>
                  <a:pt x="674" y="1473"/>
                </a:lnTo>
                <a:lnTo>
                  <a:pt x="674" y="1483"/>
                </a:lnTo>
                <a:lnTo>
                  <a:pt x="680" y="1493"/>
                </a:lnTo>
                <a:lnTo>
                  <a:pt x="686" y="1495"/>
                </a:lnTo>
                <a:lnTo>
                  <a:pt x="702" y="1492"/>
                </a:lnTo>
                <a:lnTo>
                  <a:pt x="709" y="1493"/>
                </a:lnTo>
                <a:lnTo>
                  <a:pt x="719" y="1501"/>
                </a:lnTo>
                <a:lnTo>
                  <a:pt x="746" y="1524"/>
                </a:lnTo>
                <a:lnTo>
                  <a:pt x="797" y="1553"/>
                </a:lnTo>
                <a:lnTo>
                  <a:pt x="819" y="1559"/>
                </a:lnTo>
                <a:lnTo>
                  <a:pt x="851" y="1582"/>
                </a:lnTo>
                <a:lnTo>
                  <a:pt x="849" y="1613"/>
                </a:lnTo>
                <a:lnTo>
                  <a:pt x="856" y="1623"/>
                </a:lnTo>
                <a:lnTo>
                  <a:pt x="859" y="1633"/>
                </a:lnTo>
                <a:lnTo>
                  <a:pt x="859" y="1638"/>
                </a:lnTo>
                <a:lnTo>
                  <a:pt x="858" y="1642"/>
                </a:lnTo>
                <a:lnTo>
                  <a:pt x="856" y="1646"/>
                </a:lnTo>
                <a:lnTo>
                  <a:pt x="855" y="1652"/>
                </a:lnTo>
                <a:lnTo>
                  <a:pt x="858" y="1668"/>
                </a:lnTo>
                <a:lnTo>
                  <a:pt x="862" y="1678"/>
                </a:lnTo>
                <a:lnTo>
                  <a:pt x="859" y="1687"/>
                </a:lnTo>
                <a:lnTo>
                  <a:pt x="854" y="1693"/>
                </a:lnTo>
                <a:lnTo>
                  <a:pt x="843" y="1696"/>
                </a:lnTo>
                <a:lnTo>
                  <a:pt x="833" y="1697"/>
                </a:lnTo>
                <a:lnTo>
                  <a:pt x="810" y="1686"/>
                </a:lnTo>
                <a:lnTo>
                  <a:pt x="800" y="1681"/>
                </a:lnTo>
                <a:lnTo>
                  <a:pt x="789" y="1681"/>
                </a:lnTo>
                <a:lnTo>
                  <a:pt x="768" y="1692"/>
                </a:lnTo>
                <a:lnTo>
                  <a:pt x="759" y="1692"/>
                </a:lnTo>
                <a:lnTo>
                  <a:pt x="749" y="1690"/>
                </a:lnTo>
                <a:lnTo>
                  <a:pt x="736" y="1683"/>
                </a:lnTo>
                <a:lnTo>
                  <a:pt x="725" y="1681"/>
                </a:lnTo>
                <a:lnTo>
                  <a:pt x="715" y="1683"/>
                </a:lnTo>
                <a:lnTo>
                  <a:pt x="709" y="1690"/>
                </a:lnTo>
                <a:lnTo>
                  <a:pt x="706" y="1699"/>
                </a:lnTo>
                <a:lnTo>
                  <a:pt x="702" y="1709"/>
                </a:lnTo>
                <a:lnTo>
                  <a:pt x="696" y="1718"/>
                </a:lnTo>
                <a:lnTo>
                  <a:pt x="680" y="1732"/>
                </a:lnTo>
                <a:lnTo>
                  <a:pt x="638" y="1783"/>
                </a:lnTo>
                <a:lnTo>
                  <a:pt x="634" y="1792"/>
                </a:lnTo>
                <a:lnTo>
                  <a:pt x="632" y="1804"/>
                </a:lnTo>
                <a:lnTo>
                  <a:pt x="632" y="1814"/>
                </a:lnTo>
                <a:lnTo>
                  <a:pt x="632" y="1827"/>
                </a:lnTo>
                <a:lnTo>
                  <a:pt x="636" y="1842"/>
                </a:lnTo>
                <a:lnTo>
                  <a:pt x="644" y="1856"/>
                </a:lnTo>
                <a:lnTo>
                  <a:pt x="685" y="1891"/>
                </a:lnTo>
                <a:lnTo>
                  <a:pt x="696" y="1890"/>
                </a:lnTo>
                <a:lnTo>
                  <a:pt x="699" y="1891"/>
                </a:lnTo>
                <a:lnTo>
                  <a:pt x="702" y="1893"/>
                </a:lnTo>
                <a:lnTo>
                  <a:pt x="703" y="1894"/>
                </a:lnTo>
                <a:lnTo>
                  <a:pt x="715" y="1900"/>
                </a:lnTo>
                <a:lnTo>
                  <a:pt x="725" y="1900"/>
                </a:lnTo>
                <a:lnTo>
                  <a:pt x="766" y="1903"/>
                </a:lnTo>
                <a:lnTo>
                  <a:pt x="775" y="1906"/>
                </a:lnTo>
                <a:lnTo>
                  <a:pt x="784" y="1912"/>
                </a:lnTo>
                <a:lnTo>
                  <a:pt x="791" y="1919"/>
                </a:lnTo>
                <a:lnTo>
                  <a:pt x="805" y="1936"/>
                </a:lnTo>
                <a:lnTo>
                  <a:pt x="813" y="1944"/>
                </a:lnTo>
                <a:lnTo>
                  <a:pt x="821" y="1949"/>
                </a:lnTo>
                <a:lnTo>
                  <a:pt x="843" y="1957"/>
                </a:lnTo>
                <a:lnTo>
                  <a:pt x="854" y="1960"/>
                </a:lnTo>
                <a:lnTo>
                  <a:pt x="864" y="1958"/>
                </a:lnTo>
                <a:lnTo>
                  <a:pt x="883" y="1949"/>
                </a:lnTo>
                <a:lnTo>
                  <a:pt x="893" y="1947"/>
                </a:lnTo>
                <a:lnTo>
                  <a:pt x="912" y="1954"/>
                </a:lnTo>
                <a:lnTo>
                  <a:pt x="931" y="1963"/>
                </a:lnTo>
                <a:lnTo>
                  <a:pt x="938" y="1968"/>
                </a:lnTo>
                <a:lnTo>
                  <a:pt x="945" y="1976"/>
                </a:lnTo>
                <a:lnTo>
                  <a:pt x="957" y="1993"/>
                </a:lnTo>
                <a:lnTo>
                  <a:pt x="966" y="1999"/>
                </a:lnTo>
                <a:lnTo>
                  <a:pt x="982" y="2012"/>
                </a:lnTo>
                <a:lnTo>
                  <a:pt x="1001" y="2019"/>
                </a:lnTo>
                <a:lnTo>
                  <a:pt x="1011" y="2021"/>
                </a:lnTo>
                <a:lnTo>
                  <a:pt x="1021" y="2021"/>
                </a:lnTo>
                <a:lnTo>
                  <a:pt x="1041" y="2016"/>
                </a:lnTo>
                <a:lnTo>
                  <a:pt x="1057" y="2008"/>
                </a:lnTo>
                <a:lnTo>
                  <a:pt x="1063" y="2005"/>
                </a:lnTo>
                <a:lnTo>
                  <a:pt x="1071" y="2003"/>
                </a:lnTo>
                <a:lnTo>
                  <a:pt x="1078" y="2003"/>
                </a:lnTo>
                <a:lnTo>
                  <a:pt x="1108" y="2014"/>
                </a:lnTo>
                <a:lnTo>
                  <a:pt x="1119" y="2015"/>
                </a:lnTo>
                <a:lnTo>
                  <a:pt x="1139" y="2019"/>
                </a:lnTo>
                <a:lnTo>
                  <a:pt x="1146" y="2024"/>
                </a:lnTo>
                <a:lnTo>
                  <a:pt x="1151" y="2021"/>
                </a:lnTo>
                <a:lnTo>
                  <a:pt x="1158" y="2014"/>
                </a:lnTo>
                <a:lnTo>
                  <a:pt x="1164" y="1999"/>
                </a:lnTo>
                <a:lnTo>
                  <a:pt x="1174" y="1989"/>
                </a:lnTo>
                <a:lnTo>
                  <a:pt x="1186" y="1973"/>
                </a:lnTo>
                <a:lnTo>
                  <a:pt x="1187" y="1960"/>
                </a:lnTo>
                <a:lnTo>
                  <a:pt x="1194" y="1949"/>
                </a:lnTo>
                <a:lnTo>
                  <a:pt x="1209" y="1916"/>
                </a:lnTo>
                <a:lnTo>
                  <a:pt x="1228" y="1882"/>
                </a:lnTo>
                <a:lnTo>
                  <a:pt x="1250" y="1852"/>
                </a:lnTo>
                <a:lnTo>
                  <a:pt x="1257" y="1839"/>
                </a:lnTo>
                <a:lnTo>
                  <a:pt x="1260" y="1814"/>
                </a:lnTo>
                <a:lnTo>
                  <a:pt x="1256" y="1802"/>
                </a:lnTo>
                <a:lnTo>
                  <a:pt x="1248" y="1796"/>
                </a:lnTo>
                <a:lnTo>
                  <a:pt x="1238" y="1795"/>
                </a:lnTo>
                <a:lnTo>
                  <a:pt x="1228" y="1794"/>
                </a:lnTo>
                <a:lnTo>
                  <a:pt x="1219" y="1788"/>
                </a:lnTo>
                <a:lnTo>
                  <a:pt x="1213" y="1779"/>
                </a:lnTo>
                <a:lnTo>
                  <a:pt x="1208" y="1770"/>
                </a:lnTo>
                <a:lnTo>
                  <a:pt x="1205" y="1760"/>
                </a:lnTo>
                <a:lnTo>
                  <a:pt x="1200" y="1750"/>
                </a:lnTo>
                <a:lnTo>
                  <a:pt x="1196" y="1743"/>
                </a:lnTo>
                <a:lnTo>
                  <a:pt x="1181" y="1728"/>
                </a:lnTo>
                <a:lnTo>
                  <a:pt x="1175" y="1719"/>
                </a:lnTo>
                <a:lnTo>
                  <a:pt x="1173" y="1709"/>
                </a:lnTo>
                <a:lnTo>
                  <a:pt x="1174" y="1689"/>
                </a:lnTo>
                <a:lnTo>
                  <a:pt x="1173" y="1677"/>
                </a:lnTo>
                <a:lnTo>
                  <a:pt x="1173" y="1649"/>
                </a:lnTo>
                <a:lnTo>
                  <a:pt x="1171" y="1636"/>
                </a:lnTo>
                <a:lnTo>
                  <a:pt x="1167" y="1626"/>
                </a:lnTo>
                <a:lnTo>
                  <a:pt x="1161" y="1617"/>
                </a:lnTo>
                <a:lnTo>
                  <a:pt x="1155" y="1609"/>
                </a:lnTo>
                <a:lnTo>
                  <a:pt x="1151" y="1598"/>
                </a:lnTo>
                <a:lnTo>
                  <a:pt x="1149" y="1588"/>
                </a:lnTo>
                <a:lnTo>
                  <a:pt x="1149" y="1575"/>
                </a:lnTo>
                <a:lnTo>
                  <a:pt x="1154" y="1562"/>
                </a:lnTo>
                <a:lnTo>
                  <a:pt x="1162" y="1542"/>
                </a:lnTo>
                <a:lnTo>
                  <a:pt x="1167" y="1527"/>
                </a:lnTo>
                <a:lnTo>
                  <a:pt x="1171" y="1505"/>
                </a:lnTo>
                <a:lnTo>
                  <a:pt x="1173" y="1493"/>
                </a:lnTo>
                <a:lnTo>
                  <a:pt x="1177" y="1479"/>
                </a:lnTo>
                <a:lnTo>
                  <a:pt x="1184" y="1460"/>
                </a:lnTo>
                <a:lnTo>
                  <a:pt x="1205" y="1428"/>
                </a:lnTo>
                <a:lnTo>
                  <a:pt x="1237" y="1389"/>
                </a:lnTo>
                <a:lnTo>
                  <a:pt x="1241" y="1377"/>
                </a:lnTo>
                <a:lnTo>
                  <a:pt x="1238" y="1368"/>
                </a:lnTo>
                <a:lnTo>
                  <a:pt x="1232" y="1361"/>
                </a:lnTo>
                <a:lnTo>
                  <a:pt x="1225" y="1355"/>
                </a:lnTo>
                <a:lnTo>
                  <a:pt x="1221" y="1346"/>
                </a:lnTo>
                <a:lnTo>
                  <a:pt x="1221" y="1336"/>
                </a:lnTo>
                <a:lnTo>
                  <a:pt x="1222" y="1320"/>
                </a:lnTo>
                <a:lnTo>
                  <a:pt x="1229" y="1295"/>
                </a:lnTo>
                <a:lnTo>
                  <a:pt x="1251" y="1257"/>
                </a:lnTo>
                <a:lnTo>
                  <a:pt x="1279" y="1230"/>
                </a:lnTo>
                <a:lnTo>
                  <a:pt x="1295" y="1205"/>
                </a:lnTo>
                <a:lnTo>
                  <a:pt x="1302" y="1190"/>
                </a:lnTo>
                <a:lnTo>
                  <a:pt x="1302" y="1180"/>
                </a:lnTo>
                <a:lnTo>
                  <a:pt x="1299" y="1174"/>
                </a:lnTo>
                <a:lnTo>
                  <a:pt x="1295" y="1166"/>
                </a:lnTo>
                <a:lnTo>
                  <a:pt x="1292" y="1157"/>
                </a:lnTo>
                <a:lnTo>
                  <a:pt x="1291" y="1148"/>
                </a:lnTo>
                <a:lnTo>
                  <a:pt x="1292" y="1136"/>
                </a:lnTo>
                <a:lnTo>
                  <a:pt x="1296" y="1126"/>
                </a:lnTo>
                <a:lnTo>
                  <a:pt x="1304" y="1112"/>
                </a:lnTo>
                <a:lnTo>
                  <a:pt x="1311" y="1102"/>
                </a:lnTo>
                <a:lnTo>
                  <a:pt x="1320" y="1096"/>
                </a:lnTo>
                <a:lnTo>
                  <a:pt x="1331" y="1094"/>
                </a:lnTo>
                <a:lnTo>
                  <a:pt x="1350" y="1100"/>
                </a:lnTo>
                <a:lnTo>
                  <a:pt x="1359" y="1099"/>
                </a:lnTo>
                <a:lnTo>
                  <a:pt x="1368" y="1094"/>
                </a:lnTo>
                <a:lnTo>
                  <a:pt x="1375" y="1088"/>
                </a:lnTo>
                <a:lnTo>
                  <a:pt x="1377" y="1075"/>
                </a:lnTo>
                <a:lnTo>
                  <a:pt x="1385" y="1064"/>
                </a:lnTo>
                <a:lnTo>
                  <a:pt x="1397" y="1049"/>
                </a:lnTo>
                <a:lnTo>
                  <a:pt x="1422" y="1033"/>
                </a:lnTo>
                <a:lnTo>
                  <a:pt x="1429" y="1024"/>
                </a:lnTo>
                <a:lnTo>
                  <a:pt x="1430" y="1020"/>
                </a:lnTo>
                <a:lnTo>
                  <a:pt x="1413" y="1011"/>
                </a:lnTo>
                <a:lnTo>
                  <a:pt x="1410" y="1008"/>
                </a:lnTo>
                <a:lnTo>
                  <a:pt x="1417" y="1005"/>
                </a:lnTo>
                <a:lnTo>
                  <a:pt x="1428" y="1001"/>
                </a:lnTo>
                <a:lnTo>
                  <a:pt x="1429" y="994"/>
                </a:lnTo>
                <a:lnTo>
                  <a:pt x="1429" y="985"/>
                </a:lnTo>
                <a:lnTo>
                  <a:pt x="1432" y="975"/>
                </a:lnTo>
                <a:lnTo>
                  <a:pt x="1439" y="967"/>
                </a:lnTo>
                <a:lnTo>
                  <a:pt x="1503" y="959"/>
                </a:lnTo>
                <a:lnTo>
                  <a:pt x="1513" y="962"/>
                </a:lnTo>
                <a:lnTo>
                  <a:pt x="1534" y="962"/>
                </a:lnTo>
                <a:lnTo>
                  <a:pt x="1546" y="954"/>
                </a:lnTo>
                <a:lnTo>
                  <a:pt x="1550" y="947"/>
                </a:lnTo>
                <a:lnTo>
                  <a:pt x="1556" y="927"/>
                </a:lnTo>
                <a:lnTo>
                  <a:pt x="1557" y="916"/>
                </a:lnTo>
                <a:lnTo>
                  <a:pt x="1557" y="906"/>
                </a:lnTo>
                <a:lnTo>
                  <a:pt x="1560" y="896"/>
                </a:lnTo>
                <a:lnTo>
                  <a:pt x="1567" y="887"/>
                </a:lnTo>
                <a:lnTo>
                  <a:pt x="1618" y="874"/>
                </a:lnTo>
                <a:lnTo>
                  <a:pt x="1631" y="867"/>
                </a:lnTo>
                <a:lnTo>
                  <a:pt x="1645" y="858"/>
                </a:lnTo>
                <a:lnTo>
                  <a:pt x="1674" y="831"/>
                </a:lnTo>
                <a:lnTo>
                  <a:pt x="1696" y="820"/>
                </a:lnTo>
                <a:lnTo>
                  <a:pt x="1704" y="803"/>
                </a:lnTo>
                <a:lnTo>
                  <a:pt x="1710" y="797"/>
                </a:lnTo>
                <a:lnTo>
                  <a:pt x="1725" y="790"/>
                </a:lnTo>
                <a:lnTo>
                  <a:pt x="1735" y="781"/>
                </a:lnTo>
                <a:lnTo>
                  <a:pt x="1747" y="756"/>
                </a:lnTo>
                <a:lnTo>
                  <a:pt x="1752" y="713"/>
                </a:lnTo>
                <a:lnTo>
                  <a:pt x="1751" y="691"/>
                </a:lnTo>
                <a:lnTo>
                  <a:pt x="1752" y="678"/>
                </a:lnTo>
                <a:lnTo>
                  <a:pt x="1758" y="666"/>
                </a:lnTo>
                <a:lnTo>
                  <a:pt x="1786" y="627"/>
                </a:lnTo>
                <a:lnTo>
                  <a:pt x="1790" y="618"/>
                </a:lnTo>
                <a:lnTo>
                  <a:pt x="1789" y="608"/>
                </a:lnTo>
                <a:lnTo>
                  <a:pt x="1793" y="597"/>
                </a:lnTo>
                <a:lnTo>
                  <a:pt x="1800" y="586"/>
                </a:lnTo>
                <a:lnTo>
                  <a:pt x="1837" y="565"/>
                </a:lnTo>
                <a:lnTo>
                  <a:pt x="1865" y="564"/>
                </a:lnTo>
                <a:lnTo>
                  <a:pt x="1866" y="564"/>
                </a:lnTo>
                <a:lnTo>
                  <a:pt x="1850" y="5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2"/>
          <p:cNvSpPr>
            <a:spLocks/>
          </p:cNvSpPr>
          <p:nvPr/>
        </p:nvSpPr>
        <p:spPr bwMode="auto">
          <a:xfrm>
            <a:off x="12974257" y="2747691"/>
            <a:ext cx="53244" cy="55558"/>
          </a:xfrm>
          <a:custGeom>
            <a:avLst/>
            <a:gdLst>
              <a:gd name="T0" fmla="*/ 51 w 71"/>
              <a:gd name="T1" fmla="*/ 35 h 73"/>
              <a:gd name="T2" fmla="*/ 42 w 71"/>
              <a:gd name="T3" fmla="*/ 29 h 73"/>
              <a:gd name="T4" fmla="*/ 41 w 71"/>
              <a:gd name="T5" fmla="*/ 12 h 73"/>
              <a:gd name="T6" fmla="*/ 38 w 71"/>
              <a:gd name="T7" fmla="*/ 2 h 73"/>
              <a:gd name="T8" fmla="*/ 29 w 71"/>
              <a:gd name="T9" fmla="*/ 0 h 73"/>
              <a:gd name="T10" fmla="*/ 22 w 71"/>
              <a:gd name="T11" fmla="*/ 2 h 73"/>
              <a:gd name="T12" fmla="*/ 10 w 71"/>
              <a:gd name="T13" fmla="*/ 15 h 73"/>
              <a:gd name="T14" fmla="*/ 6 w 71"/>
              <a:gd name="T15" fmla="*/ 25 h 73"/>
              <a:gd name="T16" fmla="*/ 0 w 71"/>
              <a:gd name="T17" fmla="*/ 40 h 73"/>
              <a:gd name="T18" fmla="*/ 0 w 71"/>
              <a:gd name="T19" fmla="*/ 53 h 73"/>
              <a:gd name="T20" fmla="*/ 12 w 71"/>
              <a:gd name="T21" fmla="*/ 63 h 73"/>
              <a:gd name="T22" fmla="*/ 28 w 71"/>
              <a:gd name="T23" fmla="*/ 67 h 73"/>
              <a:gd name="T24" fmla="*/ 49 w 71"/>
              <a:gd name="T25" fmla="*/ 72 h 73"/>
              <a:gd name="T26" fmla="*/ 62 w 71"/>
              <a:gd name="T27" fmla="*/ 73 h 73"/>
              <a:gd name="T28" fmla="*/ 71 w 71"/>
              <a:gd name="T29" fmla="*/ 67 h 73"/>
              <a:gd name="T30" fmla="*/ 71 w 71"/>
              <a:gd name="T31" fmla="*/ 54 h 73"/>
              <a:gd name="T32" fmla="*/ 62 w 71"/>
              <a:gd name="T33" fmla="*/ 47 h 73"/>
              <a:gd name="T34" fmla="*/ 51 w 71"/>
              <a:gd name="T35"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73">
                <a:moveTo>
                  <a:pt x="51" y="35"/>
                </a:moveTo>
                <a:lnTo>
                  <a:pt x="42" y="29"/>
                </a:lnTo>
                <a:lnTo>
                  <a:pt x="41" y="12"/>
                </a:lnTo>
                <a:lnTo>
                  <a:pt x="38" y="2"/>
                </a:lnTo>
                <a:lnTo>
                  <a:pt x="29" y="0"/>
                </a:lnTo>
                <a:lnTo>
                  <a:pt x="22" y="2"/>
                </a:lnTo>
                <a:lnTo>
                  <a:pt x="10" y="15"/>
                </a:lnTo>
                <a:lnTo>
                  <a:pt x="6" y="25"/>
                </a:lnTo>
                <a:lnTo>
                  <a:pt x="0" y="40"/>
                </a:lnTo>
                <a:lnTo>
                  <a:pt x="0" y="53"/>
                </a:lnTo>
                <a:lnTo>
                  <a:pt x="12" y="63"/>
                </a:lnTo>
                <a:lnTo>
                  <a:pt x="28" y="67"/>
                </a:lnTo>
                <a:lnTo>
                  <a:pt x="49" y="72"/>
                </a:lnTo>
                <a:lnTo>
                  <a:pt x="62" y="73"/>
                </a:lnTo>
                <a:lnTo>
                  <a:pt x="71" y="67"/>
                </a:lnTo>
                <a:lnTo>
                  <a:pt x="71" y="54"/>
                </a:lnTo>
                <a:lnTo>
                  <a:pt x="62" y="47"/>
                </a:lnTo>
                <a:lnTo>
                  <a:pt x="51" y="3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3"/>
          <p:cNvSpPr>
            <a:spLocks/>
          </p:cNvSpPr>
          <p:nvPr/>
        </p:nvSpPr>
        <p:spPr bwMode="auto">
          <a:xfrm>
            <a:off x="12921014" y="2793989"/>
            <a:ext cx="32409" cy="43985"/>
          </a:xfrm>
          <a:custGeom>
            <a:avLst/>
            <a:gdLst>
              <a:gd name="T0" fmla="*/ 25 w 41"/>
              <a:gd name="T1" fmla="*/ 8 h 56"/>
              <a:gd name="T2" fmla="*/ 11 w 41"/>
              <a:gd name="T3" fmla="*/ 15 h 56"/>
              <a:gd name="T4" fmla="*/ 3 w 41"/>
              <a:gd name="T5" fmla="*/ 25 h 56"/>
              <a:gd name="T6" fmla="*/ 0 w 41"/>
              <a:gd name="T7" fmla="*/ 43 h 56"/>
              <a:gd name="T8" fmla="*/ 7 w 41"/>
              <a:gd name="T9" fmla="*/ 56 h 56"/>
              <a:gd name="T10" fmla="*/ 22 w 41"/>
              <a:gd name="T11" fmla="*/ 54 h 56"/>
              <a:gd name="T12" fmla="*/ 33 w 41"/>
              <a:gd name="T13" fmla="*/ 43 h 56"/>
              <a:gd name="T14" fmla="*/ 41 w 41"/>
              <a:gd name="T15" fmla="*/ 22 h 56"/>
              <a:gd name="T16" fmla="*/ 41 w 41"/>
              <a:gd name="T17" fmla="*/ 6 h 56"/>
              <a:gd name="T18" fmla="*/ 35 w 41"/>
              <a:gd name="T19" fmla="*/ 0 h 56"/>
              <a:gd name="T20" fmla="*/ 25 w 41"/>
              <a:gd name="T21"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56">
                <a:moveTo>
                  <a:pt x="25" y="8"/>
                </a:moveTo>
                <a:lnTo>
                  <a:pt x="11" y="15"/>
                </a:lnTo>
                <a:lnTo>
                  <a:pt x="3" y="25"/>
                </a:lnTo>
                <a:lnTo>
                  <a:pt x="0" y="43"/>
                </a:lnTo>
                <a:lnTo>
                  <a:pt x="7" y="56"/>
                </a:lnTo>
                <a:lnTo>
                  <a:pt x="22" y="54"/>
                </a:lnTo>
                <a:lnTo>
                  <a:pt x="33" y="43"/>
                </a:lnTo>
                <a:lnTo>
                  <a:pt x="41" y="22"/>
                </a:lnTo>
                <a:lnTo>
                  <a:pt x="41" y="6"/>
                </a:lnTo>
                <a:lnTo>
                  <a:pt x="35" y="0"/>
                </a:lnTo>
                <a:lnTo>
                  <a:pt x="25"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4"/>
          <p:cNvSpPr>
            <a:spLocks noEditPoints="1"/>
          </p:cNvSpPr>
          <p:nvPr/>
        </p:nvSpPr>
        <p:spPr bwMode="auto">
          <a:xfrm>
            <a:off x="11981144" y="6791910"/>
            <a:ext cx="1349617" cy="1435270"/>
          </a:xfrm>
          <a:custGeom>
            <a:avLst/>
            <a:gdLst>
              <a:gd name="T0" fmla="*/ 1665 w 1747"/>
              <a:gd name="T1" fmla="*/ 1499 h 1860"/>
              <a:gd name="T2" fmla="*/ 1589 w 1747"/>
              <a:gd name="T3" fmla="*/ 1356 h 1860"/>
              <a:gd name="T4" fmla="*/ 1687 w 1747"/>
              <a:gd name="T5" fmla="*/ 1288 h 1860"/>
              <a:gd name="T6" fmla="*/ 1655 w 1747"/>
              <a:gd name="T7" fmla="*/ 1237 h 1860"/>
              <a:gd name="T8" fmla="*/ 1608 w 1747"/>
              <a:gd name="T9" fmla="*/ 1210 h 1860"/>
              <a:gd name="T10" fmla="*/ 1509 w 1747"/>
              <a:gd name="T11" fmla="*/ 1106 h 1860"/>
              <a:gd name="T12" fmla="*/ 1464 w 1747"/>
              <a:gd name="T13" fmla="*/ 1025 h 1860"/>
              <a:gd name="T14" fmla="*/ 1413 w 1747"/>
              <a:gd name="T15" fmla="*/ 942 h 1860"/>
              <a:gd name="T16" fmla="*/ 1397 w 1747"/>
              <a:gd name="T17" fmla="*/ 843 h 1860"/>
              <a:gd name="T18" fmla="*/ 1452 w 1747"/>
              <a:gd name="T19" fmla="*/ 708 h 1860"/>
              <a:gd name="T20" fmla="*/ 1433 w 1747"/>
              <a:gd name="T21" fmla="*/ 585 h 1860"/>
              <a:gd name="T22" fmla="*/ 1346 w 1747"/>
              <a:gd name="T23" fmla="*/ 552 h 1860"/>
              <a:gd name="T24" fmla="*/ 1347 w 1747"/>
              <a:gd name="T25" fmla="*/ 427 h 1860"/>
              <a:gd name="T26" fmla="*/ 1410 w 1747"/>
              <a:gd name="T27" fmla="*/ 349 h 1860"/>
              <a:gd name="T28" fmla="*/ 1404 w 1747"/>
              <a:gd name="T29" fmla="*/ 137 h 1860"/>
              <a:gd name="T30" fmla="*/ 1307 w 1747"/>
              <a:gd name="T31" fmla="*/ 36 h 1860"/>
              <a:gd name="T32" fmla="*/ 1241 w 1747"/>
              <a:gd name="T33" fmla="*/ 0 h 1860"/>
              <a:gd name="T34" fmla="*/ 1071 w 1747"/>
              <a:gd name="T35" fmla="*/ 93 h 1860"/>
              <a:gd name="T36" fmla="*/ 1031 w 1747"/>
              <a:gd name="T37" fmla="*/ 71 h 1860"/>
              <a:gd name="T38" fmla="*/ 944 w 1747"/>
              <a:gd name="T39" fmla="*/ 194 h 1860"/>
              <a:gd name="T40" fmla="*/ 919 w 1747"/>
              <a:gd name="T41" fmla="*/ 252 h 1860"/>
              <a:gd name="T42" fmla="*/ 893 w 1747"/>
              <a:gd name="T43" fmla="*/ 307 h 1860"/>
              <a:gd name="T44" fmla="*/ 909 w 1747"/>
              <a:gd name="T45" fmla="*/ 370 h 1860"/>
              <a:gd name="T46" fmla="*/ 916 w 1747"/>
              <a:gd name="T47" fmla="*/ 489 h 1860"/>
              <a:gd name="T48" fmla="*/ 759 w 1747"/>
              <a:gd name="T49" fmla="*/ 604 h 1860"/>
              <a:gd name="T50" fmla="*/ 709 w 1747"/>
              <a:gd name="T51" fmla="*/ 588 h 1860"/>
              <a:gd name="T52" fmla="*/ 698 w 1747"/>
              <a:gd name="T53" fmla="*/ 555 h 1860"/>
              <a:gd name="T54" fmla="*/ 690 w 1747"/>
              <a:gd name="T55" fmla="*/ 524 h 1860"/>
              <a:gd name="T56" fmla="*/ 642 w 1747"/>
              <a:gd name="T57" fmla="*/ 511 h 1860"/>
              <a:gd name="T58" fmla="*/ 603 w 1747"/>
              <a:gd name="T59" fmla="*/ 524 h 1860"/>
              <a:gd name="T60" fmla="*/ 580 w 1747"/>
              <a:gd name="T61" fmla="*/ 546 h 1860"/>
              <a:gd name="T62" fmla="*/ 406 w 1747"/>
              <a:gd name="T63" fmla="*/ 638 h 1860"/>
              <a:gd name="T64" fmla="*/ 336 w 1747"/>
              <a:gd name="T65" fmla="*/ 620 h 1860"/>
              <a:gd name="T66" fmla="*/ 226 w 1747"/>
              <a:gd name="T67" fmla="*/ 708 h 1860"/>
              <a:gd name="T68" fmla="*/ 135 w 1747"/>
              <a:gd name="T69" fmla="*/ 760 h 1860"/>
              <a:gd name="T70" fmla="*/ 16 w 1747"/>
              <a:gd name="T71" fmla="*/ 942 h 1860"/>
              <a:gd name="T72" fmla="*/ 47 w 1747"/>
              <a:gd name="T73" fmla="*/ 1028 h 1860"/>
              <a:gd name="T74" fmla="*/ 178 w 1747"/>
              <a:gd name="T75" fmla="*/ 1167 h 1860"/>
              <a:gd name="T76" fmla="*/ 387 w 1747"/>
              <a:gd name="T77" fmla="*/ 1208 h 1860"/>
              <a:gd name="T78" fmla="*/ 368 w 1747"/>
              <a:gd name="T79" fmla="*/ 1275 h 1860"/>
              <a:gd name="T80" fmla="*/ 366 w 1747"/>
              <a:gd name="T81" fmla="*/ 1374 h 1860"/>
              <a:gd name="T82" fmla="*/ 357 w 1747"/>
              <a:gd name="T83" fmla="*/ 1446 h 1860"/>
              <a:gd name="T84" fmla="*/ 374 w 1747"/>
              <a:gd name="T85" fmla="*/ 1514 h 1860"/>
              <a:gd name="T86" fmla="*/ 568 w 1747"/>
              <a:gd name="T87" fmla="*/ 1784 h 1860"/>
              <a:gd name="T88" fmla="*/ 637 w 1747"/>
              <a:gd name="T89" fmla="*/ 1779 h 1860"/>
              <a:gd name="T90" fmla="*/ 838 w 1747"/>
              <a:gd name="T91" fmla="*/ 1818 h 1860"/>
              <a:gd name="T92" fmla="*/ 891 w 1747"/>
              <a:gd name="T93" fmla="*/ 1796 h 1860"/>
              <a:gd name="T94" fmla="*/ 922 w 1747"/>
              <a:gd name="T95" fmla="*/ 1731 h 1860"/>
              <a:gd name="T96" fmla="*/ 969 w 1747"/>
              <a:gd name="T97" fmla="*/ 1703 h 1860"/>
              <a:gd name="T98" fmla="*/ 1119 w 1747"/>
              <a:gd name="T99" fmla="*/ 1621 h 1860"/>
              <a:gd name="T100" fmla="*/ 1215 w 1747"/>
              <a:gd name="T101" fmla="*/ 1611 h 1860"/>
              <a:gd name="T102" fmla="*/ 1315 w 1747"/>
              <a:gd name="T103" fmla="*/ 1658 h 1860"/>
              <a:gd name="T104" fmla="*/ 1334 w 1747"/>
              <a:gd name="T105" fmla="*/ 1592 h 1860"/>
              <a:gd name="T106" fmla="*/ 1508 w 1747"/>
              <a:gd name="T107" fmla="*/ 1626 h 1860"/>
              <a:gd name="T108" fmla="*/ 1633 w 1747"/>
              <a:gd name="T109" fmla="*/ 1582 h 1860"/>
              <a:gd name="T110" fmla="*/ 1709 w 1747"/>
              <a:gd name="T111" fmla="*/ 1567 h 1860"/>
              <a:gd name="T112" fmla="*/ 1739 w 1747"/>
              <a:gd name="T113" fmla="*/ 1508 h 1860"/>
              <a:gd name="T114" fmla="*/ 1703 w 1747"/>
              <a:gd name="T115" fmla="*/ 1397 h 1860"/>
              <a:gd name="T116" fmla="*/ 1696 w 1747"/>
              <a:gd name="T117" fmla="*/ 1336 h 1860"/>
              <a:gd name="T118" fmla="*/ 1693 w 1747"/>
              <a:gd name="T119" fmla="*/ 1413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7" h="1860">
                <a:moveTo>
                  <a:pt x="1739" y="1508"/>
                </a:moveTo>
                <a:lnTo>
                  <a:pt x="1719" y="1496"/>
                </a:lnTo>
                <a:lnTo>
                  <a:pt x="1710" y="1514"/>
                </a:lnTo>
                <a:lnTo>
                  <a:pt x="1688" y="1511"/>
                </a:lnTo>
                <a:lnTo>
                  <a:pt x="1665" y="1499"/>
                </a:lnTo>
                <a:lnTo>
                  <a:pt x="1630" y="1476"/>
                </a:lnTo>
                <a:lnTo>
                  <a:pt x="1620" y="1463"/>
                </a:lnTo>
                <a:lnTo>
                  <a:pt x="1585" y="1400"/>
                </a:lnTo>
                <a:lnTo>
                  <a:pt x="1581" y="1374"/>
                </a:lnTo>
                <a:lnTo>
                  <a:pt x="1589" y="1356"/>
                </a:lnTo>
                <a:lnTo>
                  <a:pt x="1614" y="1349"/>
                </a:lnTo>
                <a:lnTo>
                  <a:pt x="1627" y="1337"/>
                </a:lnTo>
                <a:lnTo>
                  <a:pt x="1653" y="1266"/>
                </a:lnTo>
                <a:lnTo>
                  <a:pt x="1683" y="1302"/>
                </a:lnTo>
                <a:lnTo>
                  <a:pt x="1687" y="1288"/>
                </a:lnTo>
                <a:lnTo>
                  <a:pt x="1683" y="1235"/>
                </a:lnTo>
                <a:lnTo>
                  <a:pt x="1683" y="1234"/>
                </a:lnTo>
                <a:lnTo>
                  <a:pt x="1683" y="1234"/>
                </a:lnTo>
                <a:lnTo>
                  <a:pt x="1662" y="1238"/>
                </a:lnTo>
                <a:lnTo>
                  <a:pt x="1655" y="1237"/>
                </a:lnTo>
                <a:lnTo>
                  <a:pt x="1651" y="1234"/>
                </a:lnTo>
                <a:lnTo>
                  <a:pt x="1645" y="1228"/>
                </a:lnTo>
                <a:lnTo>
                  <a:pt x="1636" y="1221"/>
                </a:lnTo>
                <a:lnTo>
                  <a:pt x="1627" y="1215"/>
                </a:lnTo>
                <a:lnTo>
                  <a:pt x="1608" y="1210"/>
                </a:lnTo>
                <a:lnTo>
                  <a:pt x="1600" y="1205"/>
                </a:lnTo>
                <a:lnTo>
                  <a:pt x="1554" y="1158"/>
                </a:lnTo>
                <a:lnTo>
                  <a:pt x="1546" y="1151"/>
                </a:lnTo>
                <a:lnTo>
                  <a:pt x="1516" y="1116"/>
                </a:lnTo>
                <a:lnTo>
                  <a:pt x="1509" y="1106"/>
                </a:lnTo>
                <a:lnTo>
                  <a:pt x="1498" y="1079"/>
                </a:lnTo>
                <a:lnTo>
                  <a:pt x="1483" y="1056"/>
                </a:lnTo>
                <a:lnTo>
                  <a:pt x="1476" y="1047"/>
                </a:lnTo>
                <a:lnTo>
                  <a:pt x="1464" y="1025"/>
                </a:lnTo>
                <a:lnTo>
                  <a:pt x="1464" y="1025"/>
                </a:lnTo>
                <a:lnTo>
                  <a:pt x="1464" y="1025"/>
                </a:lnTo>
                <a:lnTo>
                  <a:pt x="1447" y="990"/>
                </a:lnTo>
                <a:lnTo>
                  <a:pt x="1425" y="956"/>
                </a:lnTo>
                <a:lnTo>
                  <a:pt x="1420" y="950"/>
                </a:lnTo>
                <a:lnTo>
                  <a:pt x="1413" y="942"/>
                </a:lnTo>
                <a:lnTo>
                  <a:pt x="1406" y="934"/>
                </a:lnTo>
                <a:lnTo>
                  <a:pt x="1400" y="919"/>
                </a:lnTo>
                <a:lnTo>
                  <a:pt x="1394" y="894"/>
                </a:lnTo>
                <a:lnTo>
                  <a:pt x="1393" y="868"/>
                </a:lnTo>
                <a:lnTo>
                  <a:pt x="1397" y="843"/>
                </a:lnTo>
                <a:lnTo>
                  <a:pt x="1403" y="827"/>
                </a:lnTo>
                <a:lnTo>
                  <a:pt x="1435" y="781"/>
                </a:lnTo>
                <a:lnTo>
                  <a:pt x="1442" y="762"/>
                </a:lnTo>
                <a:lnTo>
                  <a:pt x="1445" y="752"/>
                </a:lnTo>
                <a:lnTo>
                  <a:pt x="1452" y="708"/>
                </a:lnTo>
                <a:lnTo>
                  <a:pt x="1455" y="698"/>
                </a:lnTo>
                <a:lnTo>
                  <a:pt x="1460" y="676"/>
                </a:lnTo>
                <a:lnTo>
                  <a:pt x="1461" y="658"/>
                </a:lnTo>
                <a:lnTo>
                  <a:pt x="1445" y="604"/>
                </a:lnTo>
                <a:lnTo>
                  <a:pt x="1433" y="585"/>
                </a:lnTo>
                <a:lnTo>
                  <a:pt x="1428" y="581"/>
                </a:lnTo>
                <a:lnTo>
                  <a:pt x="1415" y="572"/>
                </a:lnTo>
                <a:lnTo>
                  <a:pt x="1375" y="559"/>
                </a:lnTo>
                <a:lnTo>
                  <a:pt x="1355" y="555"/>
                </a:lnTo>
                <a:lnTo>
                  <a:pt x="1346" y="552"/>
                </a:lnTo>
                <a:lnTo>
                  <a:pt x="1342" y="539"/>
                </a:lnTo>
                <a:lnTo>
                  <a:pt x="1337" y="518"/>
                </a:lnTo>
                <a:lnTo>
                  <a:pt x="1337" y="462"/>
                </a:lnTo>
                <a:lnTo>
                  <a:pt x="1340" y="441"/>
                </a:lnTo>
                <a:lnTo>
                  <a:pt x="1347" y="427"/>
                </a:lnTo>
                <a:lnTo>
                  <a:pt x="1353" y="416"/>
                </a:lnTo>
                <a:lnTo>
                  <a:pt x="1394" y="379"/>
                </a:lnTo>
                <a:lnTo>
                  <a:pt x="1401" y="370"/>
                </a:lnTo>
                <a:lnTo>
                  <a:pt x="1407" y="360"/>
                </a:lnTo>
                <a:lnTo>
                  <a:pt x="1410" y="349"/>
                </a:lnTo>
                <a:lnTo>
                  <a:pt x="1407" y="317"/>
                </a:lnTo>
                <a:lnTo>
                  <a:pt x="1412" y="297"/>
                </a:lnTo>
                <a:lnTo>
                  <a:pt x="1422" y="259"/>
                </a:lnTo>
                <a:lnTo>
                  <a:pt x="1422" y="224"/>
                </a:lnTo>
                <a:lnTo>
                  <a:pt x="1404" y="137"/>
                </a:lnTo>
                <a:lnTo>
                  <a:pt x="1345" y="92"/>
                </a:lnTo>
                <a:lnTo>
                  <a:pt x="1315" y="64"/>
                </a:lnTo>
                <a:lnTo>
                  <a:pt x="1311" y="55"/>
                </a:lnTo>
                <a:lnTo>
                  <a:pt x="1308" y="46"/>
                </a:lnTo>
                <a:lnTo>
                  <a:pt x="1307" y="36"/>
                </a:lnTo>
                <a:lnTo>
                  <a:pt x="1305" y="27"/>
                </a:lnTo>
                <a:lnTo>
                  <a:pt x="1299" y="20"/>
                </a:lnTo>
                <a:lnTo>
                  <a:pt x="1291" y="14"/>
                </a:lnTo>
                <a:lnTo>
                  <a:pt x="1253" y="3"/>
                </a:lnTo>
                <a:lnTo>
                  <a:pt x="1241" y="0"/>
                </a:lnTo>
                <a:lnTo>
                  <a:pt x="1178" y="17"/>
                </a:lnTo>
                <a:lnTo>
                  <a:pt x="1168" y="22"/>
                </a:lnTo>
                <a:lnTo>
                  <a:pt x="1158" y="30"/>
                </a:lnTo>
                <a:lnTo>
                  <a:pt x="1130" y="58"/>
                </a:lnTo>
                <a:lnTo>
                  <a:pt x="1071" y="93"/>
                </a:lnTo>
                <a:lnTo>
                  <a:pt x="1059" y="93"/>
                </a:lnTo>
                <a:lnTo>
                  <a:pt x="1052" y="87"/>
                </a:lnTo>
                <a:lnTo>
                  <a:pt x="1046" y="80"/>
                </a:lnTo>
                <a:lnTo>
                  <a:pt x="1040" y="73"/>
                </a:lnTo>
                <a:lnTo>
                  <a:pt x="1031" y="71"/>
                </a:lnTo>
                <a:lnTo>
                  <a:pt x="1017" y="78"/>
                </a:lnTo>
                <a:lnTo>
                  <a:pt x="998" y="94"/>
                </a:lnTo>
                <a:lnTo>
                  <a:pt x="966" y="135"/>
                </a:lnTo>
                <a:lnTo>
                  <a:pt x="947" y="173"/>
                </a:lnTo>
                <a:lnTo>
                  <a:pt x="944" y="194"/>
                </a:lnTo>
                <a:lnTo>
                  <a:pt x="944" y="204"/>
                </a:lnTo>
                <a:lnTo>
                  <a:pt x="942" y="226"/>
                </a:lnTo>
                <a:lnTo>
                  <a:pt x="938" y="234"/>
                </a:lnTo>
                <a:lnTo>
                  <a:pt x="932" y="243"/>
                </a:lnTo>
                <a:lnTo>
                  <a:pt x="919" y="252"/>
                </a:lnTo>
                <a:lnTo>
                  <a:pt x="910" y="262"/>
                </a:lnTo>
                <a:lnTo>
                  <a:pt x="897" y="285"/>
                </a:lnTo>
                <a:lnTo>
                  <a:pt x="894" y="293"/>
                </a:lnTo>
                <a:lnTo>
                  <a:pt x="893" y="300"/>
                </a:lnTo>
                <a:lnTo>
                  <a:pt x="893" y="307"/>
                </a:lnTo>
                <a:lnTo>
                  <a:pt x="894" y="316"/>
                </a:lnTo>
                <a:lnTo>
                  <a:pt x="896" y="320"/>
                </a:lnTo>
                <a:lnTo>
                  <a:pt x="900" y="329"/>
                </a:lnTo>
                <a:lnTo>
                  <a:pt x="906" y="347"/>
                </a:lnTo>
                <a:lnTo>
                  <a:pt x="909" y="370"/>
                </a:lnTo>
                <a:lnTo>
                  <a:pt x="912" y="412"/>
                </a:lnTo>
                <a:lnTo>
                  <a:pt x="912" y="435"/>
                </a:lnTo>
                <a:lnTo>
                  <a:pt x="918" y="467"/>
                </a:lnTo>
                <a:lnTo>
                  <a:pt x="918" y="479"/>
                </a:lnTo>
                <a:lnTo>
                  <a:pt x="916" y="489"/>
                </a:lnTo>
                <a:lnTo>
                  <a:pt x="915" y="499"/>
                </a:lnTo>
                <a:lnTo>
                  <a:pt x="910" y="508"/>
                </a:lnTo>
                <a:lnTo>
                  <a:pt x="900" y="520"/>
                </a:lnTo>
                <a:lnTo>
                  <a:pt x="823" y="584"/>
                </a:lnTo>
                <a:lnTo>
                  <a:pt x="759" y="604"/>
                </a:lnTo>
                <a:lnTo>
                  <a:pt x="749" y="604"/>
                </a:lnTo>
                <a:lnTo>
                  <a:pt x="739" y="603"/>
                </a:lnTo>
                <a:lnTo>
                  <a:pt x="730" y="600"/>
                </a:lnTo>
                <a:lnTo>
                  <a:pt x="715" y="593"/>
                </a:lnTo>
                <a:lnTo>
                  <a:pt x="709" y="588"/>
                </a:lnTo>
                <a:lnTo>
                  <a:pt x="705" y="583"/>
                </a:lnTo>
                <a:lnTo>
                  <a:pt x="701" y="577"/>
                </a:lnTo>
                <a:lnTo>
                  <a:pt x="698" y="569"/>
                </a:lnTo>
                <a:lnTo>
                  <a:pt x="696" y="562"/>
                </a:lnTo>
                <a:lnTo>
                  <a:pt x="698" y="555"/>
                </a:lnTo>
                <a:lnTo>
                  <a:pt x="701" y="548"/>
                </a:lnTo>
                <a:lnTo>
                  <a:pt x="701" y="542"/>
                </a:lnTo>
                <a:lnTo>
                  <a:pt x="699" y="534"/>
                </a:lnTo>
                <a:lnTo>
                  <a:pt x="695" y="529"/>
                </a:lnTo>
                <a:lnTo>
                  <a:pt x="690" y="524"/>
                </a:lnTo>
                <a:lnTo>
                  <a:pt x="686" y="520"/>
                </a:lnTo>
                <a:lnTo>
                  <a:pt x="679" y="520"/>
                </a:lnTo>
                <a:lnTo>
                  <a:pt x="661" y="523"/>
                </a:lnTo>
                <a:lnTo>
                  <a:pt x="654" y="520"/>
                </a:lnTo>
                <a:lnTo>
                  <a:pt x="642" y="511"/>
                </a:lnTo>
                <a:lnTo>
                  <a:pt x="635" y="510"/>
                </a:lnTo>
                <a:lnTo>
                  <a:pt x="628" y="510"/>
                </a:lnTo>
                <a:lnTo>
                  <a:pt x="618" y="513"/>
                </a:lnTo>
                <a:lnTo>
                  <a:pt x="609" y="517"/>
                </a:lnTo>
                <a:lnTo>
                  <a:pt x="603" y="524"/>
                </a:lnTo>
                <a:lnTo>
                  <a:pt x="588" y="529"/>
                </a:lnTo>
                <a:lnTo>
                  <a:pt x="584" y="529"/>
                </a:lnTo>
                <a:lnTo>
                  <a:pt x="583" y="532"/>
                </a:lnTo>
                <a:lnTo>
                  <a:pt x="583" y="537"/>
                </a:lnTo>
                <a:lnTo>
                  <a:pt x="580" y="546"/>
                </a:lnTo>
                <a:lnTo>
                  <a:pt x="523" y="580"/>
                </a:lnTo>
                <a:lnTo>
                  <a:pt x="484" y="610"/>
                </a:lnTo>
                <a:lnTo>
                  <a:pt x="457" y="625"/>
                </a:lnTo>
                <a:lnTo>
                  <a:pt x="440" y="632"/>
                </a:lnTo>
                <a:lnTo>
                  <a:pt x="406" y="638"/>
                </a:lnTo>
                <a:lnTo>
                  <a:pt x="377" y="648"/>
                </a:lnTo>
                <a:lnTo>
                  <a:pt x="368" y="647"/>
                </a:lnTo>
                <a:lnTo>
                  <a:pt x="363" y="644"/>
                </a:lnTo>
                <a:lnTo>
                  <a:pt x="344" y="626"/>
                </a:lnTo>
                <a:lnTo>
                  <a:pt x="336" y="620"/>
                </a:lnTo>
                <a:lnTo>
                  <a:pt x="328" y="619"/>
                </a:lnTo>
                <a:lnTo>
                  <a:pt x="316" y="622"/>
                </a:lnTo>
                <a:lnTo>
                  <a:pt x="299" y="632"/>
                </a:lnTo>
                <a:lnTo>
                  <a:pt x="271" y="666"/>
                </a:lnTo>
                <a:lnTo>
                  <a:pt x="226" y="708"/>
                </a:lnTo>
                <a:lnTo>
                  <a:pt x="213" y="714"/>
                </a:lnTo>
                <a:lnTo>
                  <a:pt x="192" y="718"/>
                </a:lnTo>
                <a:lnTo>
                  <a:pt x="179" y="722"/>
                </a:lnTo>
                <a:lnTo>
                  <a:pt x="166" y="731"/>
                </a:lnTo>
                <a:lnTo>
                  <a:pt x="135" y="760"/>
                </a:lnTo>
                <a:lnTo>
                  <a:pt x="124" y="778"/>
                </a:lnTo>
                <a:lnTo>
                  <a:pt x="95" y="842"/>
                </a:lnTo>
                <a:lnTo>
                  <a:pt x="61" y="887"/>
                </a:lnTo>
                <a:lnTo>
                  <a:pt x="22" y="932"/>
                </a:lnTo>
                <a:lnTo>
                  <a:pt x="16" y="942"/>
                </a:lnTo>
                <a:lnTo>
                  <a:pt x="0" y="990"/>
                </a:lnTo>
                <a:lnTo>
                  <a:pt x="36" y="1018"/>
                </a:lnTo>
                <a:lnTo>
                  <a:pt x="45" y="1025"/>
                </a:lnTo>
                <a:lnTo>
                  <a:pt x="47" y="1027"/>
                </a:lnTo>
                <a:lnTo>
                  <a:pt x="47" y="1028"/>
                </a:lnTo>
                <a:lnTo>
                  <a:pt x="61" y="1056"/>
                </a:lnTo>
                <a:lnTo>
                  <a:pt x="83" y="1090"/>
                </a:lnTo>
                <a:lnTo>
                  <a:pt x="114" y="1126"/>
                </a:lnTo>
                <a:lnTo>
                  <a:pt x="138" y="1141"/>
                </a:lnTo>
                <a:lnTo>
                  <a:pt x="178" y="1167"/>
                </a:lnTo>
                <a:lnTo>
                  <a:pt x="227" y="1162"/>
                </a:lnTo>
                <a:lnTo>
                  <a:pt x="242" y="1168"/>
                </a:lnTo>
                <a:lnTo>
                  <a:pt x="280" y="1187"/>
                </a:lnTo>
                <a:lnTo>
                  <a:pt x="380" y="1200"/>
                </a:lnTo>
                <a:lnTo>
                  <a:pt x="387" y="1208"/>
                </a:lnTo>
                <a:lnTo>
                  <a:pt x="387" y="1215"/>
                </a:lnTo>
                <a:lnTo>
                  <a:pt x="374" y="1231"/>
                </a:lnTo>
                <a:lnTo>
                  <a:pt x="370" y="1241"/>
                </a:lnTo>
                <a:lnTo>
                  <a:pt x="368" y="1251"/>
                </a:lnTo>
                <a:lnTo>
                  <a:pt x="368" y="1275"/>
                </a:lnTo>
                <a:lnTo>
                  <a:pt x="367" y="1283"/>
                </a:lnTo>
                <a:lnTo>
                  <a:pt x="360" y="1304"/>
                </a:lnTo>
                <a:lnTo>
                  <a:pt x="358" y="1312"/>
                </a:lnTo>
                <a:lnTo>
                  <a:pt x="361" y="1361"/>
                </a:lnTo>
                <a:lnTo>
                  <a:pt x="366" y="1374"/>
                </a:lnTo>
                <a:lnTo>
                  <a:pt x="367" y="1384"/>
                </a:lnTo>
                <a:lnTo>
                  <a:pt x="363" y="1401"/>
                </a:lnTo>
                <a:lnTo>
                  <a:pt x="358" y="1416"/>
                </a:lnTo>
                <a:lnTo>
                  <a:pt x="357" y="1425"/>
                </a:lnTo>
                <a:lnTo>
                  <a:pt x="357" y="1446"/>
                </a:lnTo>
                <a:lnTo>
                  <a:pt x="355" y="1457"/>
                </a:lnTo>
                <a:lnTo>
                  <a:pt x="357" y="1480"/>
                </a:lnTo>
                <a:lnTo>
                  <a:pt x="361" y="1493"/>
                </a:lnTo>
                <a:lnTo>
                  <a:pt x="366" y="1502"/>
                </a:lnTo>
                <a:lnTo>
                  <a:pt x="374" y="1514"/>
                </a:lnTo>
                <a:lnTo>
                  <a:pt x="533" y="1761"/>
                </a:lnTo>
                <a:lnTo>
                  <a:pt x="546" y="1774"/>
                </a:lnTo>
                <a:lnTo>
                  <a:pt x="555" y="1779"/>
                </a:lnTo>
                <a:lnTo>
                  <a:pt x="562" y="1783"/>
                </a:lnTo>
                <a:lnTo>
                  <a:pt x="568" y="1784"/>
                </a:lnTo>
                <a:lnTo>
                  <a:pt x="571" y="1779"/>
                </a:lnTo>
                <a:lnTo>
                  <a:pt x="572" y="1773"/>
                </a:lnTo>
                <a:lnTo>
                  <a:pt x="577" y="1767"/>
                </a:lnTo>
                <a:lnTo>
                  <a:pt x="583" y="1767"/>
                </a:lnTo>
                <a:lnTo>
                  <a:pt x="637" y="1779"/>
                </a:lnTo>
                <a:lnTo>
                  <a:pt x="647" y="1783"/>
                </a:lnTo>
                <a:lnTo>
                  <a:pt x="743" y="1860"/>
                </a:lnTo>
                <a:lnTo>
                  <a:pt x="768" y="1846"/>
                </a:lnTo>
                <a:lnTo>
                  <a:pt x="822" y="1821"/>
                </a:lnTo>
                <a:lnTo>
                  <a:pt x="838" y="1818"/>
                </a:lnTo>
                <a:lnTo>
                  <a:pt x="848" y="1815"/>
                </a:lnTo>
                <a:lnTo>
                  <a:pt x="870" y="1796"/>
                </a:lnTo>
                <a:lnTo>
                  <a:pt x="878" y="1790"/>
                </a:lnTo>
                <a:lnTo>
                  <a:pt x="886" y="1790"/>
                </a:lnTo>
                <a:lnTo>
                  <a:pt x="891" y="1796"/>
                </a:lnTo>
                <a:lnTo>
                  <a:pt x="897" y="1798"/>
                </a:lnTo>
                <a:lnTo>
                  <a:pt x="908" y="1790"/>
                </a:lnTo>
                <a:lnTo>
                  <a:pt x="908" y="1782"/>
                </a:lnTo>
                <a:lnTo>
                  <a:pt x="919" y="1736"/>
                </a:lnTo>
                <a:lnTo>
                  <a:pt x="922" y="1731"/>
                </a:lnTo>
                <a:lnTo>
                  <a:pt x="925" y="1725"/>
                </a:lnTo>
                <a:lnTo>
                  <a:pt x="934" y="1716"/>
                </a:lnTo>
                <a:lnTo>
                  <a:pt x="942" y="1710"/>
                </a:lnTo>
                <a:lnTo>
                  <a:pt x="947" y="1707"/>
                </a:lnTo>
                <a:lnTo>
                  <a:pt x="969" y="1703"/>
                </a:lnTo>
                <a:lnTo>
                  <a:pt x="986" y="1691"/>
                </a:lnTo>
                <a:lnTo>
                  <a:pt x="1034" y="1645"/>
                </a:lnTo>
                <a:lnTo>
                  <a:pt x="1050" y="1633"/>
                </a:lnTo>
                <a:lnTo>
                  <a:pt x="1082" y="1617"/>
                </a:lnTo>
                <a:lnTo>
                  <a:pt x="1119" y="1621"/>
                </a:lnTo>
                <a:lnTo>
                  <a:pt x="1148" y="1623"/>
                </a:lnTo>
                <a:lnTo>
                  <a:pt x="1152" y="1610"/>
                </a:lnTo>
                <a:lnTo>
                  <a:pt x="1168" y="1594"/>
                </a:lnTo>
                <a:lnTo>
                  <a:pt x="1183" y="1598"/>
                </a:lnTo>
                <a:lnTo>
                  <a:pt x="1215" y="1611"/>
                </a:lnTo>
                <a:lnTo>
                  <a:pt x="1237" y="1614"/>
                </a:lnTo>
                <a:lnTo>
                  <a:pt x="1243" y="1626"/>
                </a:lnTo>
                <a:lnTo>
                  <a:pt x="1250" y="1642"/>
                </a:lnTo>
                <a:lnTo>
                  <a:pt x="1282" y="1649"/>
                </a:lnTo>
                <a:lnTo>
                  <a:pt x="1315" y="1658"/>
                </a:lnTo>
                <a:lnTo>
                  <a:pt x="1302" y="1634"/>
                </a:lnTo>
                <a:lnTo>
                  <a:pt x="1299" y="1621"/>
                </a:lnTo>
                <a:lnTo>
                  <a:pt x="1305" y="1608"/>
                </a:lnTo>
                <a:lnTo>
                  <a:pt x="1317" y="1598"/>
                </a:lnTo>
                <a:lnTo>
                  <a:pt x="1334" y="1592"/>
                </a:lnTo>
                <a:lnTo>
                  <a:pt x="1353" y="1589"/>
                </a:lnTo>
                <a:lnTo>
                  <a:pt x="1420" y="1591"/>
                </a:lnTo>
                <a:lnTo>
                  <a:pt x="1455" y="1598"/>
                </a:lnTo>
                <a:lnTo>
                  <a:pt x="1498" y="1618"/>
                </a:lnTo>
                <a:lnTo>
                  <a:pt x="1508" y="1626"/>
                </a:lnTo>
                <a:lnTo>
                  <a:pt x="1534" y="1608"/>
                </a:lnTo>
                <a:lnTo>
                  <a:pt x="1549" y="1601"/>
                </a:lnTo>
                <a:lnTo>
                  <a:pt x="1562" y="1598"/>
                </a:lnTo>
                <a:lnTo>
                  <a:pt x="1602" y="1598"/>
                </a:lnTo>
                <a:lnTo>
                  <a:pt x="1633" y="1582"/>
                </a:lnTo>
                <a:lnTo>
                  <a:pt x="1651" y="1578"/>
                </a:lnTo>
                <a:lnTo>
                  <a:pt x="1680" y="1566"/>
                </a:lnTo>
                <a:lnTo>
                  <a:pt x="1690" y="1560"/>
                </a:lnTo>
                <a:lnTo>
                  <a:pt x="1699" y="1567"/>
                </a:lnTo>
                <a:lnTo>
                  <a:pt x="1709" y="1567"/>
                </a:lnTo>
                <a:lnTo>
                  <a:pt x="1718" y="1562"/>
                </a:lnTo>
                <a:lnTo>
                  <a:pt x="1726" y="1551"/>
                </a:lnTo>
                <a:lnTo>
                  <a:pt x="1742" y="1540"/>
                </a:lnTo>
                <a:lnTo>
                  <a:pt x="1747" y="1524"/>
                </a:lnTo>
                <a:lnTo>
                  <a:pt x="1739" y="1508"/>
                </a:lnTo>
                <a:close/>
                <a:moveTo>
                  <a:pt x="1693" y="1413"/>
                </a:moveTo>
                <a:lnTo>
                  <a:pt x="1697" y="1454"/>
                </a:lnTo>
                <a:lnTo>
                  <a:pt x="1719" y="1479"/>
                </a:lnTo>
                <a:lnTo>
                  <a:pt x="1704" y="1428"/>
                </a:lnTo>
                <a:lnTo>
                  <a:pt x="1703" y="1397"/>
                </a:lnTo>
                <a:lnTo>
                  <a:pt x="1713" y="1366"/>
                </a:lnTo>
                <a:lnTo>
                  <a:pt x="1707" y="1359"/>
                </a:lnTo>
                <a:lnTo>
                  <a:pt x="1702" y="1345"/>
                </a:lnTo>
                <a:lnTo>
                  <a:pt x="1697" y="1339"/>
                </a:lnTo>
                <a:lnTo>
                  <a:pt x="1696" y="1336"/>
                </a:lnTo>
                <a:lnTo>
                  <a:pt x="1696" y="1333"/>
                </a:lnTo>
                <a:lnTo>
                  <a:pt x="1694" y="1330"/>
                </a:lnTo>
                <a:lnTo>
                  <a:pt x="1690" y="1331"/>
                </a:lnTo>
                <a:lnTo>
                  <a:pt x="1694" y="1369"/>
                </a:lnTo>
                <a:lnTo>
                  <a:pt x="1693" y="141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 name="Freeform 15"/>
          <p:cNvSpPr>
            <a:spLocks/>
          </p:cNvSpPr>
          <p:nvPr/>
        </p:nvSpPr>
        <p:spPr bwMode="auto">
          <a:xfrm>
            <a:off x="11981144" y="6791910"/>
            <a:ext cx="1349617" cy="1435270"/>
          </a:xfrm>
          <a:custGeom>
            <a:avLst/>
            <a:gdLst>
              <a:gd name="T0" fmla="*/ 1665 w 1747"/>
              <a:gd name="T1" fmla="*/ 1499 h 1860"/>
              <a:gd name="T2" fmla="*/ 1589 w 1747"/>
              <a:gd name="T3" fmla="*/ 1356 h 1860"/>
              <a:gd name="T4" fmla="*/ 1687 w 1747"/>
              <a:gd name="T5" fmla="*/ 1288 h 1860"/>
              <a:gd name="T6" fmla="*/ 1655 w 1747"/>
              <a:gd name="T7" fmla="*/ 1237 h 1860"/>
              <a:gd name="T8" fmla="*/ 1608 w 1747"/>
              <a:gd name="T9" fmla="*/ 1210 h 1860"/>
              <a:gd name="T10" fmla="*/ 1509 w 1747"/>
              <a:gd name="T11" fmla="*/ 1106 h 1860"/>
              <a:gd name="T12" fmla="*/ 1464 w 1747"/>
              <a:gd name="T13" fmla="*/ 1025 h 1860"/>
              <a:gd name="T14" fmla="*/ 1413 w 1747"/>
              <a:gd name="T15" fmla="*/ 942 h 1860"/>
              <a:gd name="T16" fmla="*/ 1397 w 1747"/>
              <a:gd name="T17" fmla="*/ 843 h 1860"/>
              <a:gd name="T18" fmla="*/ 1452 w 1747"/>
              <a:gd name="T19" fmla="*/ 708 h 1860"/>
              <a:gd name="T20" fmla="*/ 1433 w 1747"/>
              <a:gd name="T21" fmla="*/ 585 h 1860"/>
              <a:gd name="T22" fmla="*/ 1346 w 1747"/>
              <a:gd name="T23" fmla="*/ 552 h 1860"/>
              <a:gd name="T24" fmla="*/ 1347 w 1747"/>
              <a:gd name="T25" fmla="*/ 427 h 1860"/>
              <a:gd name="T26" fmla="*/ 1410 w 1747"/>
              <a:gd name="T27" fmla="*/ 349 h 1860"/>
              <a:gd name="T28" fmla="*/ 1404 w 1747"/>
              <a:gd name="T29" fmla="*/ 137 h 1860"/>
              <a:gd name="T30" fmla="*/ 1307 w 1747"/>
              <a:gd name="T31" fmla="*/ 36 h 1860"/>
              <a:gd name="T32" fmla="*/ 1241 w 1747"/>
              <a:gd name="T33" fmla="*/ 0 h 1860"/>
              <a:gd name="T34" fmla="*/ 1071 w 1747"/>
              <a:gd name="T35" fmla="*/ 93 h 1860"/>
              <a:gd name="T36" fmla="*/ 1031 w 1747"/>
              <a:gd name="T37" fmla="*/ 71 h 1860"/>
              <a:gd name="T38" fmla="*/ 944 w 1747"/>
              <a:gd name="T39" fmla="*/ 194 h 1860"/>
              <a:gd name="T40" fmla="*/ 919 w 1747"/>
              <a:gd name="T41" fmla="*/ 252 h 1860"/>
              <a:gd name="T42" fmla="*/ 893 w 1747"/>
              <a:gd name="T43" fmla="*/ 307 h 1860"/>
              <a:gd name="T44" fmla="*/ 909 w 1747"/>
              <a:gd name="T45" fmla="*/ 370 h 1860"/>
              <a:gd name="T46" fmla="*/ 916 w 1747"/>
              <a:gd name="T47" fmla="*/ 489 h 1860"/>
              <a:gd name="T48" fmla="*/ 759 w 1747"/>
              <a:gd name="T49" fmla="*/ 604 h 1860"/>
              <a:gd name="T50" fmla="*/ 709 w 1747"/>
              <a:gd name="T51" fmla="*/ 588 h 1860"/>
              <a:gd name="T52" fmla="*/ 698 w 1747"/>
              <a:gd name="T53" fmla="*/ 555 h 1860"/>
              <a:gd name="T54" fmla="*/ 690 w 1747"/>
              <a:gd name="T55" fmla="*/ 524 h 1860"/>
              <a:gd name="T56" fmla="*/ 642 w 1747"/>
              <a:gd name="T57" fmla="*/ 511 h 1860"/>
              <a:gd name="T58" fmla="*/ 603 w 1747"/>
              <a:gd name="T59" fmla="*/ 524 h 1860"/>
              <a:gd name="T60" fmla="*/ 580 w 1747"/>
              <a:gd name="T61" fmla="*/ 546 h 1860"/>
              <a:gd name="T62" fmla="*/ 406 w 1747"/>
              <a:gd name="T63" fmla="*/ 638 h 1860"/>
              <a:gd name="T64" fmla="*/ 336 w 1747"/>
              <a:gd name="T65" fmla="*/ 620 h 1860"/>
              <a:gd name="T66" fmla="*/ 226 w 1747"/>
              <a:gd name="T67" fmla="*/ 708 h 1860"/>
              <a:gd name="T68" fmla="*/ 135 w 1747"/>
              <a:gd name="T69" fmla="*/ 760 h 1860"/>
              <a:gd name="T70" fmla="*/ 16 w 1747"/>
              <a:gd name="T71" fmla="*/ 942 h 1860"/>
              <a:gd name="T72" fmla="*/ 47 w 1747"/>
              <a:gd name="T73" fmla="*/ 1028 h 1860"/>
              <a:gd name="T74" fmla="*/ 178 w 1747"/>
              <a:gd name="T75" fmla="*/ 1167 h 1860"/>
              <a:gd name="T76" fmla="*/ 387 w 1747"/>
              <a:gd name="T77" fmla="*/ 1208 h 1860"/>
              <a:gd name="T78" fmla="*/ 368 w 1747"/>
              <a:gd name="T79" fmla="*/ 1275 h 1860"/>
              <a:gd name="T80" fmla="*/ 366 w 1747"/>
              <a:gd name="T81" fmla="*/ 1374 h 1860"/>
              <a:gd name="T82" fmla="*/ 357 w 1747"/>
              <a:gd name="T83" fmla="*/ 1446 h 1860"/>
              <a:gd name="T84" fmla="*/ 374 w 1747"/>
              <a:gd name="T85" fmla="*/ 1514 h 1860"/>
              <a:gd name="T86" fmla="*/ 568 w 1747"/>
              <a:gd name="T87" fmla="*/ 1784 h 1860"/>
              <a:gd name="T88" fmla="*/ 637 w 1747"/>
              <a:gd name="T89" fmla="*/ 1779 h 1860"/>
              <a:gd name="T90" fmla="*/ 838 w 1747"/>
              <a:gd name="T91" fmla="*/ 1818 h 1860"/>
              <a:gd name="T92" fmla="*/ 891 w 1747"/>
              <a:gd name="T93" fmla="*/ 1796 h 1860"/>
              <a:gd name="T94" fmla="*/ 922 w 1747"/>
              <a:gd name="T95" fmla="*/ 1731 h 1860"/>
              <a:gd name="T96" fmla="*/ 969 w 1747"/>
              <a:gd name="T97" fmla="*/ 1703 h 1860"/>
              <a:gd name="T98" fmla="*/ 1119 w 1747"/>
              <a:gd name="T99" fmla="*/ 1621 h 1860"/>
              <a:gd name="T100" fmla="*/ 1215 w 1747"/>
              <a:gd name="T101" fmla="*/ 1611 h 1860"/>
              <a:gd name="T102" fmla="*/ 1315 w 1747"/>
              <a:gd name="T103" fmla="*/ 1658 h 1860"/>
              <a:gd name="T104" fmla="*/ 1334 w 1747"/>
              <a:gd name="T105" fmla="*/ 1592 h 1860"/>
              <a:gd name="T106" fmla="*/ 1508 w 1747"/>
              <a:gd name="T107" fmla="*/ 1626 h 1860"/>
              <a:gd name="T108" fmla="*/ 1633 w 1747"/>
              <a:gd name="T109" fmla="*/ 1582 h 1860"/>
              <a:gd name="T110" fmla="*/ 1709 w 1747"/>
              <a:gd name="T111" fmla="*/ 1567 h 1860"/>
              <a:gd name="T112" fmla="*/ 1739 w 1747"/>
              <a:gd name="T113" fmla="*/ 1508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7" h="1860">
                <a:moveTo>
                  <a:pt x="1739" y="1508"/>
                </a:moveTo>
                <a:lnTo>
                  <a:pt x="1719" y="1496"/>
                </a:lnTo>
                <a:lnTo>
                  <a:pt x="1710" y="1514"/>
                </a:lnTo>
                <a:lnTo>
                  <a:pt x="1688" y="1511"/>
                </a:lnTo>
                <a:lnTo>
                  <a:pt x="1665" y="1499"/>
                </a:lnTo>
                <a:lnTo>
                  <a:pt x="1630" y="1476"/>
                </a:lnTo>
                <a:lnTo>
                  <a:pt x="1620" y="1463"/>
                </a:lnTo>
                <a:lnTo>
                  <a:pt x="1585" y="1400"/>
                </a:lnTo>
                <a:lnTo>
                  <a:pt x="1581" y="1374"/>
                </a:lnTo>
                <a:lnTo>
                  <a:pt x="1589" y="1356"/>
                </a:lnTo>
                <a:lnTo>
                  <a:pt x="1614" y="1349"/>
                </a:lnTo>
                <a:lnTo>
                  <a:pt x="1627" y="1337"/>
                </a:lnTo>
                <a:lnTo>
                  <a:pt x="1653" y="1266"/>
                </a:lnTo>
                <a:lnTo>
                  <a:pt x="1683" y="1302"/>
                </a:lnTo>
                <a:lnTo>
                  <a:pt x="1687" y="1288"/>
                </a:lnTo>
                <a:lnTo>
                  <a:pt x="1683" y="1235"/>
                </a:lnTo>
                <a:lnTo>
                  <a:pt x="1683" y="1234"/>
                </a:lnTo>
                <a:lnTo>
                  <a:pt x="1683" y="1234"/>
                </a:lnTo>
                <a:lnTo>
                  <a:pt x="1662" y="1238"/>
                </a:lnTo>
                <a:lnTo>
                  <a:pt x="1655" y="1237"/>
                </a:lnTo>
                <a:lnTo>
                  <a:pt x="1651" y="1234"/>
                </a:lnTo>
                <a:lnTo>
                  <a:pt x="1645" y="1228"/>
                </a:lnTo>
                <a:lnTo>
                  <a:pt x="1636" y="1221"/>
                </a:lnTo>
                <a:lnTo>
                  <a:pt x="1627" y="1215"/>
                </a:lnTo>
                <a:lnTo>
                  <a:pt x="1608" y="1210"/>
                </a:lnTo>
                <a:lnTo>
                  <a:pt x="1600" y="1205"/>
                </a:lnTo>
                <a:lnTo>
                  <a:pt x="1554" y="1158"/>
                </a:lnTo>
                <a:lnTo>
                  <a:pt x="1546" y="1151"/>
                </a:lnTo>
                <a:lnTo>
                  <a:pt x="1516" y="1116"/>
                </a:lnTo>
                <a:lnTo>
                  <a:pt x="1509" y="1106"/>
                </a:lnTo>
                <a:lnTo>
                  <a:pt x="1498" y="1079"/>
                </a:lnTo>
                <a:lnTo>
                  <a:pt x="1483" y="1056"/>
                </a:lnTo>
                <a:lnTo>
                  <a:pt x="1476" y="1047"/>
                </a:lnTo>
                <a:lnTo>
                  <a:pt x="1464" y="1025"/>
                </a:lnTo>
                <a:lnTo>
                  <a:pt x="1464" y="1025"/>
                </a:lnTo>
                <a:lnTo>
                  <a:pt x="1464" y="1025"/>
                </a:lnTo>
                <a:lnTo>
                  <a:pt x="1447" y="990"/>
                </a:lnTo>
                <a:lnTo>
                  <a:pt x="1425" y="956"/>
                </a:lnTo>
                <a:lnTo>
                  <a:pt x="1420" y="950"/>
                </a:lnTo>
                <a:lnTo>
                  <a:pt x="1413" y="942"/>
                </a:lnTo>
                <a:lnTo>
                  <a:pt x="1406" y="934"/>
                </a:lnTo>
                <a:lnTo>
                  <a:pt x="1400" y="919"/>
                </a:lnTo>
                <a:lnTo>
                  <a:pt x="1394" y="894"/>
                </a:lnTo>
                <a:lnTo>
                  <a:pt x="1393" y="868"/>
                </a:lnTo>
                <a:lnTo>
                  <a:pt x="1397" y="843"/>
                </a:lnTo>
                <a:lnTo>
                  <a:pt x="1403" y="827"/>
                </a:lnTo>
                <a:lnTo>
                  <a:pt x="1435" y="781"/>
                </a:lnTo>
                <a:lnTo>
                  <a:pt x="1442" y="762"/>
                </a:lnTo>
                <a:lnTo>
                  <a:pt x="1445" y="752"/>
                </a:lnTo>
                <a:lnTo>
                  <a:pt x="1452" y="708"/>
                </a:lnTo>
                <a:lnTo>
                  <a:pt x="1455" y="698"/>
                </a:lnTo>
                <a:lnTo>
                  <a:pt x="1460" y="676"/>
                </a:lnTo>
                <a:lnTo>
                  <a:pt x="1461" y="658"/>
                </a:lnTo>
                <a:lnTo>
                  <a:pt x="1445" y="604"/>
                </a:lnTo>
                <a:lnTo>
                  <a:pt x="1433" y="585"/>
                </a:lnTo>
                <a:lnTo>
                  <a:pt x="1428" y="581"/>
                </a:lnTo>
                <a:lnTo>
                  <a:pt x="1415" y="572"/>
                </a:lnTo>
                <a:lnTo>
                  <a:pt x="1375" y="559"/>
                </a:lnTo>
                <a:lnTo>
                  <a:pt x="1355" y="555"/>
                </a:lnTo>
                <a:lnTo>
                  <a:pt x="1346" y="552"/>
                </a:lnTo>
                <a:lnTo>
                  <a:pt x="1342" y="539"/>
                </a:lnTo>
                <a:lnTo>
                  <a:pt x="1337" y="518"/>
                </a:lnTo>
                <a:lnTo>
                  <a:pt x="1337" y="462"/>
                </a:lnTo>
                <a:lnTo>
                  <a:pt x="1340" y="441"/>
                </a:lnTo>
                <a:lnTo>
                  <a:pt x="1347" y="427"/>
                </a:lnTo>
                <a:lnTo>
                  <a:pt x="1353" y="416"/>
                </a:lnTo>
                <a:lnTo>
                  <a:pt x="1394" y="379"/>
                </a:lnTo>
                <a:lnTo>
                  <a:pt x="1401" y="370"/>
                </a:lnTo>
                <a:lnTo>
                  <a:pt x="1407" y="360"/>
                </a:lnTo>
                <a:lnTo>
                  <a:pt x="1410" y="349"/>
                </a:lnTo>
                <a:lnTo>
                  <a:pt x="1407" y="317"/>
                </a:lnTo>
                <a:lnTo>
                  <a:pt x="1412" y="297"/>
                </a:lnTo>
                <a:lnTo>
                  <a:pt x="1422" y="259"/>
                </a:lnTo>
                <a:lnTo>
                  <a:pt x="1422" y="224"/>
                </a:lnTo>
                <a:lnTo>
                  <a:pt x="1404" y="137"/>
                </a:lnTo>
                <a:lnTo>
                  <a:pt x="1345" y="92"/>
                </a:lnTo>
                <a:lnTo>
                  <a:pt x="1315" y="64"/>
                </a:lnTo>
                <a:lnTo>
                  <a:pt x="1311" y="55"/>
                </a:lnTo>
                <a:lnTo>
                  <a:pt x="1308" y="46"/>
                </a:lnTo>
                <a:lnTo>
                  <a:pt x="1307" y="36"/>
                </a:lnTo>
                <a:lnTo>
                  <a:pt x="1305" y="27"/>
                </a:lnTo>
                <a:lnTo>
                  <a:pt x="1299" y="20"/>
                </a:lnTo>
                <a:lnTo>
                  <a:pt x="1291" y="14"/>
                </a:lnTo>
                <a:lnTo>
                  <a:pt x="1253" y="3"/>
                </a:lnTo>
                <a:lnTo>
                  <a:pt x="1241" y="0"/>
                </a:lnTo>
                <a:lnTo>
                  <a:pt x="1178" y="17"/>
                </a:lnTo>
                <a:lnTo>
                  <a:pt x="1168" y="22"/>
                </a:lnTo>
                <a:lnTo>
                  <a:pt x="1158" y="30"/>
                </a:lnTo>
                <a:lnTo>
                  <a:pt x="1130" y="58"/>
                </a:lnTo>
                <a:lnTo>
                  <a:pt x="1071" y="93"/>
                </a:lnTo>
                <a:lnTo>
                  <a:pt x="1059" y="93"/>
                </a:lnTo>
                <a:lnTo>
                  <a:pt x="1052" y="87"/>
                </a:lnTo>
                <a:lnTo>
                  <a:pt x="1046" y="80"/>
                </a:lnTo>
                <a:lnTo>
                  <a:pt x="1040" y="73"/>
                </a:lnTo>
                <a:lnTo>
                  <a:pt x="1031" y="71"/>
                </a:lnTo>
                <a:lnTo>
                  <a:pt x="1017" y="78"/>
                </a:lnTo>
                <a:lnTo>
                  <a:pt x="998" y="94"/>
                </a:lnTo>
                <a:lnTo>
                  <a:pt x="966" y="135"/>
                </a:lnTo>
                <a:lnTo>
                  <a:pt x="947" y="173"/>
                </a:lnTo>
                <a:lnTo>
                  <a:pt x="944" y="194"/>
                </a:lnTo>
                <a:lnTo>
                  <a:pt x="944" y="204"/>
                </a:lnTo>
                <a:lnTo>
                  <a:pt x="942" y="226"/>
                </a:lnTo>
                <a:lnTo>
                  <a:pt x="938" y="234"/>
                </a:lnTo>
                <a:lnTo>
                  <a:pt x="932" y="243"/>
                </a:lnTo>
                <a:lnTo>
                  <a:pt x="919" y="252"/>
                </a:lnTo>
                <a:lnTo>
                  <a:pt x="910" y="262"/>
                </a:lnTo>
                <a:lnTo>
                  <a:pt x="897" y="285"/>
                </a:lnTo>
                <a:lnTo>
                  <a:pt x="894" y="293"/>
                </a:lnTo>
                <a:lnTo>
                  <a:pt x="893" y="300"/>
                </a:lnTo>
                <a:lnTo>
                  <a:pt x="893" y="307"/>
                </a:lnTo>
                <a:lnTo>
                  <a:pt x="894" y="316"/>
                </a:lnTo>
                <a:lnTo>
                  <a:pt x="896" y="320"/>
                </a:lnTo>
                <a:lnTo>
                  <a:pt x="900" y="329"/>
                </a:lnTo>
                <a:lnTo>
                  <a:pt x="906" y="347"/>
                </a:lnTo>
                <a:lnTo>
                  <a:pt x="909" y="370"/>
                </a:lnTo>
                <a:lnTo>
                  <a:pt x="912" y="412"/>
                </a:lnTo>
                <a:lnTo>
                  <a:pt x="912" y="435"/>
                </a:lnTo>
                <a:lnTo>
                  <a:pt x="918" y="467"/>
                </a:lnTo>
                <a:lnTo>
                  <a:pt x="918" y="479"/>
                </a:lnTo>
                <a:lnTo>
                  <a:pt x="916" y="489"/>
                </a:lnTo>
                <a:lnTo>
                  <a:pt x="915" y="499"/>
                </a:lnTo>
                <a:lnTo>
                  <a:pt x="910" y="508"/>
                </a:lnTo>
                <a:lnTo>
                  <a:pt x="900" y="520"/>
                </a:lnTo>
                <a:lnTo>
                  <a:pt x="823" y="584"/>
                </a:lnTo>
                <a:lnTo>
                  <a:pt x="759" y="604"/>
                </a:lnTo>
                <a:lnTo>
                  <a:pt x="749" y="604"/>
                </a:lnTo>
                <a:lnTo>
                  <a:pt x="739" y="603"/>
                </a:lnTo>
                <a:lnTo>
                  <a:pt x="730" y="600"/>
                </a:lnTo>
                <a:lnTo>
                  <a:pt x="715" y="593"/>
                </a:lnTo>
                <a:lnTo>
                  <a:pt x="709" y="588"/>
                </a:lnTo>
                <a:lnTo>
                  <a:pt x="705" y="583"/>
                </a:lnTo>
                <a:lnTo>
                  <a:pt x="701" y="577"/>
                </a:lnTo>
                <a:lnTo>
                  <a:pt x="698" y="569"/>
                </a:lnTo>
                <a:lnTo>
                  <a:pt x="696" y="562"/>
                </a:lnTo>
                <a:lnTo>
                  <a:pt x="698" y="555"/>
                </a:lnTo>
                <a:lnTo>
                  <a:pt x="701" y="548"/>
                </a:lnTo>
                <a:lnTo>
                  <a:pt x="701" y="542"/>
                </a:lnTo>
                <a:lnTo>
                  <a:pt x="699" y="534"/>
                </a:lnTo>
                <a:lnTo>
                  <a:pt x="695" y="529"/>
                </a:lnTo>
                <a:lnTo>
                  <a:pt x="690" y="524"/>
                </a:lnTo>
                <a:lnTo>
                  <a:pt x="686" y="520"/>
                </a:lnTo>
                <a:lnTo>
                  <a:pt x="679" y="520"/>
                </a:lnTo>
                <a:lnTo>
                  <a:pt x="661" y="523"/>
                </a:lnTo>
                <a:lnTo>
                  <a:pt x="654" y="520"/>
                </a:lnTo>
                <a:lnTo>
                  <a:pt x="642" y="511"/>
                </a:lnTo>
                <a:lnTo>
                  <a:pt x="635" y="510"/>
                </a:lnTo>
                <a:lnTo>
                  <a:pt x="628" y="510"/>
                </a:lnTo>
                <a:lnTo>
                  <a:pt x="618" y="513"/>
                </a:lnTo>
                <a:lnTo>
                  <a:pt x="609" y="517"/>
                </a:lnTo>
                <a:lnTo>
                  <a:pt x="603" y="524"/>
                </a:lnTo>
                <a:lnTo>
                  <a:pt x="588" y="529"/>
                </a:lnTo>
                <a:lnTo>
                  <a:pt x="584" y="529"/>
                </a:lnTo>
                <a:lnTo>
                  <a:pt x="583" y="532"/>
                </a:lnTo>
                <a:lnTo>
                  <a:pt x="583" y="537"/>
                </a:lnTo>
                <a:lnTo>
                  <a:pt x="580" y="546"/>
                </a:lnTo>
                <a:lnTo>
                  <a:pt x="523" y="580"/>
                </a:lnTo>
                <a:lnTo>
                  <a:pt x="484" y="610"/>
                </a:lnTo>
                <a:lnTo>
                  <a:pt x="457" y="625"/>
                </a:lnTo>
                <a:lnTo>
                  <a:pt x="440" y="632"/>
                </a:lnTo>
                <a:lnTo>
                  <a:pt x="406" y="638"/>
                </a:lnTo>
                <a:lnTo>
                  <a:pt x="377" y="648"/>
                </a:lnTo>
                <a:lnTo>
                  <a:pt x="368" y="647"/>
                </a:lnTo>
                <a:lnTo>
                  <a:pt x="363" y="644"/>
                </a:lnTo>
                <a:lnTo>
                  <a:pt x="344" y="626"/>
                </a:lnTo>
                <a:lnTo>
                  <a:pt x="336" y="620"/>
                </a:lnTo>
                <a:lnTo>
                  <a:pt x="328" y="619"/>
                </a:lnTo>
                <a:lnTo>
                  <a:pt x="316" y="622"/>
                </a:lnTo>
                <a:lnTo>
                  <a:pt x="299" y="632"/>
                </a:lnTo>
                <a:lnTo>
                  <a:pt x="271" y="666"/>
                </a:lnTo>
                <a:lnTo>
                  <a:pt x="226" y="708"/>
                </a:lnTo>
                <a:lnTo>
                  <a:pt x="213" y="714"/>
                </a:lnTo>
                <a:lnTo>
                  <a:pt x="192" y="718"/>
                </a:lnTo>
                <a:lnTo>
                  <a:pt x="179" y="722"/>
                </a:lnTo>
                <a:lnTo>
                  <a:pt x="166" y="731"/>
                </a:lnTo>
                <a:lnTo>
                  <a:pt x="135" y="760"/>
                </a:lnTo>
                <a:lnTo>
                  <a:pt x="124" y="778"/>
                </a:lnTo>
                <a:lnTo>
                  <a:pt x="95" y="842"/>
                </a:lnTo>
                <a:lnTo>
                  <a:pt x="61" y="887"/>
                </a:lnTo>
                <a:lnTo>
                  <a:pt x="22" y="932"/>
                </a:lnTo>
                <a:lnTo>
                  <a:pt x="16" y="942"/>
                </a:lnTo>
                <a:lnTo>
                  <a:pt x="0" y="990"/>
                </a:lnTo>
                <a:lnTo>
                  <a:pt x="36" y="1018"/>
                </a:lnTo>
                <a:lnTo>
                  <a:pt x="45" y="1025"/>
                </a:lnTo>
                <a:lnTo>
                  <a:pt x="47" y="1027"/>
                </a:lnTo>
                <a:lnTo>
                  <a:pt x="47" y="1028"/>
                </a:lnTo>
                <a:lnTo>
                  <a:pt x="61" y="1056"/>
                </a:lnTo>
                <a:lnTo>
                  <a:pt x="83" y="1090"/>
                </a:lnTo>
                <a:lnTo>
                  <a:pt x="114" y="1126"/>
                </a:lnTo>
                <a:lnTo>
                  <a:pt x="138" y="1141"/>
                </a:lnTo>
                <a:lnTo>
                  <a:pt x="178" y="1167"/>
                </a:lnTo>
                <a:lnTo>
                  <a:pt x="227" y="1162"/>
                </a:lnTo>
                <a:lnTo>
                  <a:pt x="242" y="1168"/>
                </a:lnTo>
                <a:lnTo>
                  <a:pt x="280" y="1187"/>
                </a:lnTo>
                <a:lnTo>
                  <a:pt x="380" y="1200"/>
                </a:lnTo>
                <a:lnTo>
                  <a:pt x="387" y="1208"/>
                </a:lnTo>
                <a:lnTo>
                  <a:pt x="387" y="1215"/>
                </a:lnTo>
                <a:lnTo>
                  <a:pt x="374" y="1231"/>
                </a:lnTo>
                <a:lnTo>
                  <a:pt x="370" y="1241"/>
                </a:lnTo>
                <a:lnTo>
                  <a:pt x="368" y="1251"/>
                </a:lnTo>
                <a:lnTo>
                  <a:pt x="368" y="1275"/>
                </a:lnTo>
                <a:lnTo>
                  <a:pt x="367" y="1283"/>
                </a:lnTo>
                <a:lnTo>
                  <a:pt x="360" y="1304"/>
                </a:lnTo>
                <a:lnTo>
                  <a:pt x="358" y="1312"/>
                </a:lnTo>
                <a:lnTo>
                  <a:pt x="361" y="1361"/>
                </a:lnTo>
                <a:lnTo>
                  <a:pt x="366" y="1374"/>
                </a:lnTo>
                <a:lnTo>
                  <a:pt x="367" y="1384"/>
                </a:lnTo>
                <a:lnTo>
                  <a:pt x="363" y="1401"/>
                </a:lnTo>
                <a:lnTo>
                  <a:pt x="358" y="1416"/>
                </a:lnTo>
                <a:lnTo>
                  <a:pt x="357" y="1425"/>
                </a:lnTo>
                <a:lnTo>
                  <a:pt x="357" y="1446"/>
                </a:lnTo>
                <a:lnTo>
                  <a:pt x="355" y="1457"/>
                </a:lnTo>
                <a:lnTo>
                  <a:pt x="357" y="1480"/>
                </a:lnTo>
                <a:lnTo>
                  <a:pt x="361" y="1493"/>
                </a:lnTo>
                <a:lnTo>
                  <a:pt x="366" y="1502"/>
                </a:lnTo>
                <a:lnTo>
                  <a:pt x="374" y="1514"/>
                </a:lnTo>
                <a:lnTo>
                  <a:pt x="533" y="1761"/>
                </a:lnTo>
                <a:lnTo>
                  <a:pt x="546" y="1774"/>
                </a:lnTo>
                <a:lnTo>
                  <a:pt x="555" y="1779"/>
                </a:lnTo>
                <a:lnTo>
                  <a:pt x="562" y="1783"/>
                </a:lnTo>
                <a:lnTo>
                  <a:pt x="568" y="1784"/>
                </a:lnTo>
                <a:lnTo>
                  <a:pt x="571" y="1779"/>
                </a:lnTo>
                <a:lnTo>
                  <a:pt x="572" y="1773"/>
                </a:lnTo>
                <a:lnTo>
                  <a:pt x="577" y="1767"/>
                </a:lnTo>
                <a:lnTo>
                  <a:pt x="583" y="1767"/>
                </a:lnTo>
                <a:lnTo>
                  <a:pt x="637" y="1779"/>
                </a:lnTo>
                <a:lnTo>
                  <a:pt x="647" y="1783"/>
                </a:lnTo>
                <a:lnTo>
                  <a:pt x="743" y="1860"/>
                </a:lnTo>
                <a:lnTo>
                  <a:pt x="768" y="1846"/>
                </a:lnTo>
                <a:lnTo>
                  <a:pt x="822" y="1821"/>
                </a:lnTo>
                <a:lnTo>
                  <a:pt x="838" y="1818"/>
                </a:lnTo>
                <a:lnTo>
                  <a:pt x="848" y="1815"/>
                </a:lnTo>
                <a:lnTo>
                  <a:pt x="870" y="1796"/>
                </a:lnTo>
                <a:lnTo>
                  <a:pt x="878" y="1790"/>
                </a:lnTo>
                <a:lnTo>
                  <a:pt x="886" y="1790"/>
                </a:lnTo>
                <a:lnTo>
                  <a:pt x="891" y="1796"/>
                </a:lnTo>
                <a:lnTo>
                  <a:pt x="897" y="1798"/>
                </a:lnTo>
                <a:lnTo>
                  <a:pt x="908" y="1790"/>
                </a:lnTo>
                <a:lnTo>
                  <a:pt x="908" y="1782"/>
                </a:lnTo>
                <a:lnTo>
                  <a:pt x="919" y="1736"/>
                </a:lnTo>
                <a:lnTo>
                  <a:pt x="922" y="1731"/>
                </a:lnTo>
                <a:lnTo>
                  <a:pt x="925" y="1725"/>
                </a:lnTo>
                <a:lnTo>
                  <a:pt x="934" y="1716"/>
                </a:lnTo>
                <a:lnTo>
                  <a:pt x="942" y="1710"/>
                </a:lnTo>
                <a:lnTo>
                  <a:pt x="947" y="1707"/>
                </a:lnTo>
                <a:lnTo>
                  <a:pt x="969" y="1703"/>
                </a:lnTo>
                <a:lnTo>
                  <a:pt x="986" y="1691"/>
                </a:lnTo>
                <a:lnTo>
                  <a:pt x="1034" y="1645"/>
                </a:lnTo>
                <a:lnTo>
                  <a:pt x="1050" y="1633"/>
                </a:lnTo>
                <a:lnTo>
                  <a:pt x="1082" y="1617"/>
                </a:lnTo>
                <a:lnTo>
                  <a:pt x="1119" y="1621"/>
                </a:lnTo>
                <a:lnTo>
                  <a:pt x="1148" y="1623"/>
                </a:lnTo>
                <a:lnTo>
                  <a:pt x="1152" y="1610"/>
                </a:lnTo>
                <a:lnTo>
                  <a:pt x="1168" y="1594"/>
                </a:lnTo>
                <a:lnTo>
                  <a:pt x="1183" y="1598"/>
                </a:lnTo>
                <a:lnTo>
                  <a:pt x="1215" y="1611"/>
                </a:lnTo>
                <a:lnTo>
                  <a:pt x="1237" y="1614"/>
                </a:lnTo>
                <a:lnTo>
                  <a:pt x="1243" y="1626"/>
                </a:lnTo>
                <a:lnTo>
                  <a:pt x="1250" y="1642"/>
                </a:lnTo>
                <a:lnTo>
                  <a:pt x="1282" y="1649"/>
                </a:lnTo>
                <a:lnTo>
                  <a:pt x="1315" y="1658"/>
                </a:lnTo>
                <a:lnTo>
                  <a:pt x="1302" y="1634"/>
                </a:lnTo>
                <a:lnTo>
                  <a:pt x="1299" y="1621"/>
                </a:lnTo>
                <a:lnTo>
                  <a:pt x="1305" y="1608"/>
                </a:lnTo>
                <a:lnTo>
                  <a:pt x="1317" y="1598"/>
                </a:lnTo>
                <a:lnTo>
                  <a:pt x="1334" y="1592"/>
                </a:lnTo>
                <a:lnTo>
                  <a:pt x="1353" y="1589"/>
                </a:lnTo>
                <a:lnTo>
                  <a:pt x="1420" y="1591"/>
                </a:lnTo>
                <a:lnTo>
                  <a:pt x="1455" y="1598"/>
                </a:lnTo>
                <a:lnTo>
                  <a:pt x="1498" y="1618"/>
                </a:lnTo>
                <a:lnTo>
                  <a:pt x="1508" y="1626"/>
                </a:lnTo>
                <a:lnTo>
                  <a:pt x="1534" y="1608"/>
                </a:lnTo>
                <a:lnTo>
                  <a:pt x="1549" y="1601"/>
                </a:lnTo>
                <a:lnTo>
                  <a:pt x="1562" y="1598"/>
                </a:lnTo>
                <a:lnTo>
                  <a:pt x="1602" y="1598"/>
                </a:lnTo>
                <a:lnTo>
                  <a:pt x="1633" y="1582"/>
                </a:lnTo>
                <a:lnTo>
                  <a:pt x="1651" y="1578"/>
                </a:lnTo>
                <a:lnTo>
                  <a:pt x="1680" y="1566"/>
                </a:lnTo>
                <a:lnTo>
                  <a:pt x="1690" y="1560"/>
                </a:lnTo>
                <a:lnTo>
                  <a:pt x="1699" y="1567"/>
                </a:lnTo>
                <a:lnTo>
                  <a:pt x="1709" y="1567"/>
                </a:lnTo>
                <a:lnTo>
                  <a:pt x="1718" y="1562"/>
                </a:lnTo>
                <a:lnTo>
                  <a:pt x="1726" y="1551"/>
                </a:lnTo>
                <a:lnTo>
                  <a:pt x="1742" y="1540"/>
                </a:lnTo>
                <a:lnTo>
                  <a:pt x="1747" y="1524"/>
                </a:lnTo>
                <a:lnTo>
                  <a:pt x="1739" y="150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9" name="Freeform 16"/>
          <p:cNvSpPr>
            <a:spLocks/>
          </p:cNvSpPr>
          <p:nvPr/>
        </p:nvSpPr>
        <p:spPr bwMode="auto">
          <a:xfrm>
            <a:off x="13286776" y="7817433"/>
            <a:ext cx="20835" cy="115747"/>
          </a:xfrm>
          <a:custGeom>
            <a:avLst/>
            <a:gdLst>
              <a:gd name="T0" fmla="*/ 3 w 29"/>
              <a:gd name="T1" fmla="*/ 83 h 149"/>
              <a:gd name="T2" fmla="*/ 7 w 29"/>
              <a:gd name="T3" fmla="*/ 124 h 149"/>
              <a:gd name="T4" fmla="*/ 29 w 29"/>
              <a:gd name="T5" fmla="*/ 149 h 149"/>
              <a:gd name="T6" fmla="*/ 14 w 29"/>
              <a:gd name="T7" fmla="*/ 98 h 149"/>
              <a:gd name="T8" fmla="*/ 13 w 29"/>
              <a:gd name="T9" fmla="*/ 67 h 149"/>
              <a:gd name="T10" fmla="*/ 23 w 29"/>
              <a:gd name="T11" fmla="*/ 36 h 149"/>
              <a:gd name="T12" fmla="*/ 17 w 29"/>
              <a:gd name="T13" fmla="*/ 29 h 149"/>
              <a:gd name="T14" fmla="*/ 12 w 29"/>
              <a:gd name="T15" fmla="*/ 15 h 149"/>
              <a:gd name="T16" fmla="*/ 7 w 29"/>
              <a:gd name="T17" fmla="*/ 9 h 149"/>
              <a:gd name="T18" fmla="*/ 6 w 29"/>
              <a:gd name="T19" fmla="*/ 6 h 149"/>
              <a:gd name="T20" fmla="*/ 6 w 29"/>
              <a:gd name="T21" fmla="*/ 3 h 149"/>
              <a:gd name="T22" fmla="*/ 4 w 29"/>
              <a:gd name="T23" fmla="*/ 0 h 149"/>
              <a:gd name="T24" fmla="*/ 0 w 29"/>
              <a:gd name="T25" fmla="*/ 1 h 149"/>
              <a:gd name="T26" fmla="*/ 4 w 29"/>
              <a:gd name="T27" fmla="*/ 39 h 149"/>
              <a:gd name="T28" fmla="*/ 3 w 29"/>
              <a:gd name="T2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49">
                <a:moveTo>
                  <a:pt x="3" y="83"/>
                </a:moveTo>
                <a:lnTo>
                  <a:pt x="7" y="124"/>
                </a:lnTo>
                <a:lnTo>
                  <a:pt x="29" y="149"/>
                </a:lnTo>
                <a:lnTo>
                  <a:pt x="14" y="98"/>
                </a:lnTo>
                <a:lnTo>
                  <a:pt x="13" y="67"/>
                </a:lnTo>
                <a:lnTo>
                  <a:pt x="23" y="36"/>
                </a:lnTo>
                <a:lnTo>
                  <a:pt x="17" y="29"/>
                </a:lnTo>
                <a:lnTo>
                  <a:pt x="12" y="15"/>
                </a:lnTo>
                <a:lnTo>
                  <a:pt x="7" y="9"/>
                </a:lnTo>
                <a:lnTo>
                  <a:pt x="6" y="6"/>
                </a:lnTo>
                <a:lnTo>
                  <a:pt x="6" y="3"/>
                </a:lnTo>
                <a:lnTo>
                  <a:pt x="4" y="0"/>
                </a:lnTo>
                <a:lnTo>
                  <a:pt x="0" y="1"/>
                </a:lnTo>
                <a:lnTo>
                  <a:pt x="4" y="39"/>
                </a:lnTo>
                <a:lnTo>
                  <a:pt x="3" y="8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17"/>
          <p:cNvSpPr>
            <a:spLocks/>
          </p:cNvSpPr>
          <p:nvPr/>
        </p:nvSpPr>
        <p:spPr bwMode="auto">
          <a:xfrm>
            <a:off x="10145388" y="4206109"/>
            <a:ext cx="1240813" cy="1372767"/>
          </a:xfrm>
          <a:custGeom>
            <a:avLst/>
            <a:gdLst>
              <a:gd name="T0" fmla="*/ 1584 w 1610"/>
              <a:gd name="T1" fmla="*/ 1416 h 1779"/>
              <a:gd name="T2" fmla="*/ 1584 w 1610"/>
              <a:gd name="T3" fmla="*/ 1298 h 1779"/>
              <a:gd name="T4" fmla="*/ 1501 w 1610"/>
              <a:gd name="T5" fmla="*/ 1287 h 1779"/>
              <a:gd name="T6" fmla="*/ 1482 w 1610"/>
              <a:gd name="T7" fmla="*/ 1224 h 1779"/>
              <a:gd name="T8" fmla="*/ 1515 w 1610"/>
              <a:gd name="T9" fmla="*/ 1148 h 1779"/>
              <a:gd name="T10" fmla="*/ 1527 w 1610"/>
              <a:gd name="T11" fmla="*/ 1092 h 1779"/>
              <a:gd name="T12" fmla="*/ 1466 w 1610"/>
              <a:gd name="T13" fmla="*/ 1013 h 1779"/>
              <a:gd name="T14" fmla="*/ 1435 w 1610"/>
              <a:gd name="T15" fmla="*/ 893 h 1779"/>
              <a:gd name="T16" fmla="*/ 1381 w 1610"/>
              <a:gd name="T17" fmla="*/ 885 h 1779"/>
              <a:gd name="T18" fmla="*/ 1368 w 1610"/>
              <a:gd name="T19" fmla="*/ 864 h 1779"/>
              <a:gd name="T20" fmla="*/ 1329 w 1610"/>
              <a:gd name="T21" fmla="*/ 796 h 1779"/>
              <a:gd name="T22" fmla="*/ 1297 w 1610"/>
              <a:gd name="T23" fmla="*/ 723 h 1779"/>
              <a:gd name="T24" fmla="*/ 1230 w 1610"/>
              <a:gd name="T25" fmla="*/ 682 h 1779"/>
              <a:gd name="T26" fmla="*/ 1204 w 1610"/>
              <a:gd name="T27" fmla="*/ 628 h 1779"/>
              <a:gd name="T28" fmla="*/ 1186 w 1610"/>
              <a:gd name="T29" fmla="*/ 541 h 1779"/>
              <a:gd name="T30" fmla="*/ 1159 w 1610"/>
              <a:gd name="T31" fmla="*/ 493 h 1779"/>
              <a:gd name="T32" fmla="*/ 1189 w 1610"/>
              <a:gd name="T33" fmla="*/ 411 h 1779"/>
              <a:gd name="T34" fmla="*/ 1202 w 1610"/>
              <a:gd name="T35" fmla="*/ 337 h 1779"/>
              <a:gd name="T36" fmla="*/ 1239 w 1610"/>
              <a:gd name="T37" fmla="*/ 232 h 1779"/>
              <a:gd name="T38" fmla="*/ 1160 w 1610"/>
              <a:gd name="T39" fmla="*/ 95 h 1779"/>
              <a:gd name="T40" fmla="*/ 1000 w 1610"/>
              <a:gd name="T41" fmla="*/ 43 h 1779"/>
              <a:gd name="T42" fmla="*/ 873 w 1610"/>
              <a:gd name="T43" fmla="*/ 168 h 1779"/>
              <a:gd name="T44" fmla="*/ 724 w 1610"/>
              <a:gd name="T45" fmla="*/ 279 h 1779"/>
              <a:gd name="T46" fmla="*/ 660 w 1610"/>
              <a:gd name="T47" fmla="*/ 379 h 1779"/>
              <a:gd name="T48" fmla="*/ 646 w 1610"/>
              <a:gd name="T49" fmla="*/ 475 h 1779"/>
              <a:gd name="T50" fmla="*/ 590 w 1610"/>
              <a:gd name="T51" fmla="*/ 541 h 1779"/>
              <a:gd name="T52" fmla="*/ 472 w 1610"/>
              <a:gd name="T53" fmla="*/ 617 h 1779"/>
              <a:gd name="T54" fmla="*/ 424 w 1610"/>
              <a:gd name="T55" fmla="*/ 761 h 1779"/>
              <a:gd name="T56" fmla="*/ 333 w 1610"/>
              <a:gd name="T57" fmla="*/ 783 h 1779"/>
              <a:gd name="T58" fmla="*/ 303 w 1610"/>
              <a:gd name="T59" fmla="*/ 786 h 1779"/>
              <a:gd name="T60" fmla="*/ 293 w 1610"/>
              <a:gd name="T61" fmla="*/ 845 h 1779"/>
              <a:gd name="T62" fmla="*/ 271 w 1610"/>
              <a:gd name="T63" fmla="*/ 925 h 1779"/>
              <a:gd name="T64" fmla="*/ 268 w 1610"/>
              <a:gd name="T65" fmla="*/ 997 h 1779"/>
              <a:gd name="T66" fmla="*/ 210 w 1610"/>
              <a:gd name="T67" fmla="*/ 1067 h 1779"/>
              <a:gd name="T68" fmla="*/ 164 w 1610"/>
              <a:gd name="T69" fmla="*/ 1070 h 1779"/>
              <a:gd name="T70" fmla="*/ 130 w 1610"/>
              <a:gd name="T71" fmla="*/ 1163 h 1779"/>
              <a:gd name="T72" fmla="*/ 57 w 1610"/>
              <a:gd name="T73" fmla="*/ 1164 h 1779"/>
              <a:gd name="T74" fmla="*/ 44 w 1610"/>
              <a:gd name="T75" fmla="*/ 1218 h 1779"/>
              <a:gd name="T76" fmla="*/ 41 w 1610"/>
              <a:gd name="T77" fmla="*/ 1355 h 1779"/>
              <a:gd name="T78" fmla="*/ 140 w 1610"/>
              <a:gd name="T79" fmla="*/ 1298 h 1779"/>
              <a:gd name="T80" fmla="*/ 219 w 1610"/>
              <a:gd name="T81" fmla="*/ 1199 h 1779"/>
              <a:gd name="T82" fmla="*/ 238 w 1610"/>
              <a:gd name="T83" fmla="*/ 1265 h 1779"/>
              <a:gd name="T84" fmla="*/ 303 w 1610"/>
              <a:gd name="T85" fmla="*/ 1322 h 1779"/>
              <a:gd name="T86" fmla="*/ 388 w 1610"/>
              <a:gd name="T87" fmla="*/ 1252 h 1779"/>
              <a:gd name="T88" fmla="*/ 506 w 1610"/>
              <a:gd name="T89" fmla="*/ 1290 h 1779"/>
              <a:gd name="T90" fmla="*/ 589 w 1610"/>
              <a:gd name="T91" fmla="*/ 1296 h 1779"/>
              <a:gd name="T92" fmla="*/ 765 w 1610"/>
              <a:gd name="T93" fmla="*/ 1377 h 1779"/>
              <a:gd name="T94" fmla="*/ 829 w 1610"/>
              <a:gd name="T95" fmla="*/ 1402 h 1779"/>
              <a:gd name="T96" fmla="*/ 921 w 1610"/>
              <a:gd name="T97" fmla="*/ 1441 h 1779"/>
              <a:gd name="T98" fmla="*/ 1025 w 1610"/>
              <a:gd name="T99" fmla="*/ 1511 h 1779"/>
              <a:gd name="T100" fmla="*/ 982 w 1610"/>
              <a:gd name="T101" fmla="*/ 1584 h 1779"/>
              <a:gd name="T102" fmla="*/ 851 w 1610"/>
              <a:gd name="T103" fmla="*/ 1692 h 1779"/>
              <a:gd name="T104" fmla="*/ 762 w 1610"/>
              <a:gd name="T105" fmla="*/ 1756 h 1779"/>
              <a:gd name="T106" fmla="*/ 874 w 1610"/>
              <a:gd name="T107" fmla="*/ 1734 h 1779"/>
              <a:gd name="T108" fmla="*/ 962 w 1610"/>
              <a:gd name="T109" fmla="*/ 1687 h 1779"/>
              <a:gd name="T110" fmla="*/ 1038 w 1610"/>
              <a:gd name="T111" fmla="*/ 1632 h 1779"/>
              <a:gd name="T112" fmla="*/ 1119 w 1610"/>
              <a:gd name="T113" fmla="*/ 1591 h 1779"/>
              <a:gd name="T114" fmla="*/ 1325 w 1610"/>
              <a:gd name="T115" fmla="*/ 1565 h 1779"/>
              <a:gd name="T116" fmla="*/ 1555 w 1610"/>
              <a:gd name="T117" fmla="*/ 1537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0" h="1779">
                <a:moveTo>
                  <a:pt x="1606" y="1476"/>
                </a:moveTo>
                <a:lnTo>
                  <a:pt x="1600" y="1467"/>
                </a:lnTo>
                <a:lnTo>
                  <a:pt x="1594" y="1459"/>
                </a:lnTo>
                <a:lnTo>
                  <a:pt x="1591" y="1448"/>
                </a:lnTo>
                <a:lnTo>
                  <a:pt x="1588" y="1438"/>
                </a:lnTo>
                <a:lnTo>
                  <a:pt x="1584" y="1428"/>
                </a:lnTo>
                <a:lnTo>
                  <a:pt x="1584" y="1416"/>
                </a:lnTo>
                <a:lnTo>
                  <a:pt x="1587" y="1411"/>
                </a:lnTo>
                <a:lnTo>
                  <a:pt x="1590" y="1409"/>
                </a:lnTo>
                <a:lnTo>
                  <a:pt x="1599" y="1412"/>
                </a:lnTo>
                <a:lnTo>
                  <a:pt x="1588" y="1357"/>
                </a:lnTo>
                <a:lnTo>
                  <a:pt x="1588" y="1328"/>
                </a:lnTo>
                <a:lnTo>
                  <a:pt x="1587" y="1314"/>
                </a:lnTo>
                <a:lnTo>
                  <a:pt x="1584" y="1298"/>
                </a:lnTo>
                <a:lnTo>
                  <a:pt x="1574" y="1272"/>
                </a:lnTo>
                <a:lnTo>
                  <a:pt x="1565" y="1255"/>
                </a:lnTo>
                <a:lnTo>
                  <a:pt x="1553" y="1246"/>
                </a:lnTo>
                <a:lnTo>
                  <a:pt x="1543" y="1249"/>
                </a:lnTo>
                <a:lnTo>
                  <a:pt x="1515" y="1269"/>
                </a:lnTo>
                <a:lnTo>
                  <a:pt x="1508" y="1278"/>
                </a:lnTo>
                <a:lnTo>
                  <a:pt x="1501" y="1287"/>
                </a:lnTo>
                <a:lnTo>
                  <a:pt x="1494" y="1294"/>
                </a:lnTo>
                <a:lnTo>
                  <a:pt x="1485" y="1294"/>
                </a:lnTo>
                <a:lnTo>
                  <a:pt x="1478" y="1284"/>
                </a:lnTo>
                <a:lnTo>
                  <a:pt x="1475" y="1263"/>
                </a:lnTo>
                <a:lnTo>
                  <a:pt x="1476" y="1249"/>
                </a:lnTo>
                <a:lnTo>
                  <a:pt x="1478" y="1236"/>
                </a:lnTo>
                <a:lnTo>
                  <a:pt x="1482" y="1224"/>
                </a:lnTo>
                <a:lnTo>
                  <a:pt x="1483" y="1211"/>
                </a:lnTo>
                <a:lnTo>
                  <a:pt x="1486" y="1195"/>
                </a:lnTo>
                <a:lnTo>
                  <a:pt x="1492" y="1185"/>
                </a:lnTo>
                <a:lnTo>
                  <a:pt x="1508" y="1170"/>
                </a:lnTo>
                <a:lnTo>
                  <a:pt x="1513" y="1163"/>
                </a:lnTo>
                <a:lnTo>
                  <a:pt x="1514" y="1154"/>
                </a:lnTo>
                <a:lnTo>
                  <a:pt x="1515" y="1148"/>
                </a:lnTo>
                <a:lnTo>
                  <a:pt x="1520" y="1135"/>
                </a:lnTo>
                <a:lnTo>
                  <a:pt x="1523" y="1129"/>
                </a:lnTo>
                <a:lnTo>
                  <a:pt x="1524" y="1122"/>
                </a:lnTo>
                <a:lnTo>
                  <a:pt x="1524" y="1115"/>
                </a:lnTo>
                <a:lnTo>
                  <a:pt x="1523" y="1102"/>
                </a:lnTo>
                <a:lnTo>
                  <a:pt x="1524" y="1097"/>
                </a:lnTo>
                <a:lnTo>
                  <a:pt x="1527" y="1092"/>
                </a:lnTo>
                <a:lnTo>
                  <a:pt x="1529" y="1080"/>
                </a:lnTo>
                <a:lnTo>
                  <a:pt x="1524" y="1065"/>
                </a:lnTo>
                <a:lnTo>
                  <a:pt x="1508" y="1038"/>
                </a:lnTo>
                <a:lnTo>
                  <a:pt x="1495" y="1027"/>
                </a:lnTo>
                <a:lnTo>
                  <a:pt x="1483" y="1020"/>
                </a:lnTo>
                <a:lnTo>
                  <a:pt x="1473" y="1019"/>
                </a:lnTo>
                <a:lnTo>
                  <a:pt x="1466" y="1013"/>
                </a:lnTo>
                <a:lnTo>
                  <a:pt x="1463" y="1003"/>
                </a:lnTo>
                <a:lnTo>
                  <a:pt x="1465" y="963"/>
                </a:lnTo>
                <a:lnTo>
                  <a:pt x="1462" y="934"/>
                </a:lnTo>
                <a:lnTo>
                  <a:pt x="1462" y="930"/>
                </a:lnTo>
                <a:lnTo>
                  <a:pt x="1462" y="923"/>
                </a:lnTo>
                <a:lnTo>
                  <a:pt x="1457" y="915"/>
                </a:lnTo>
                <a:lnTo>
                  <a:pt x="1435" y="893"/>
                </a:lnTo>
                <a:lnTo>
                  <a:pt x="1427" y="886"/>
                </a:lnTo>
                <a:lnTo>
                  <a:pt x="1419" y="879"/>
                </a:lnTo>
                <a:lnTo>
                  <a:pt x="1411" y="874"/>
                </a:lnTo>
                <a:lnTo>
                  <a:pt x="1402" y="873"/>
                </a:lnTo>
                <a:lnTo>
                  <a:pt x="1395" y="876"/>
                </a:lnTo>
                <a:lnTo>
                  <a:pt x="1387" y="880"/>
                </a:lnTo>
                <a:lnTo>
                  <a:pt x="1381" y="885"/>
                </a:lnTo>
                <a:lnTo>
                  <a:pt x="1374" y="886"/>
                </a:lnTo>
                <a:lnTo>
                  <a:pt x="1367" y="886"/>
                </a:lnTo>
                <a:lnTo>
                  <a:pt x="1364" y="883"/>
                </a:lnTo>
                <a:lnTo>
                  <a:pt x="1361" y="879"/>
                </a:lnTo>
                <a:lnTo>
                  <a:pt x="1364" y="873"/>
                </a:lnTo>
                <a:lnTo>
                  <a:pt x="1365" y="869"/>
                </a:lnTo>
                <a:lnTo>
                  <a:pt x="1368" y="864"/>
                </a:lnTo>
                <a:lnTo>
                  <a:pt x="1368" y="857"/>
                </a:lnTo>
                <a:lnTo>
                  <a:pt x="1367" y="847"/>
                </a:lnTo>
                <a:lnTo>
                  <a:pt x="1364" y="837"/>
                </a:lnTo>
                <a:lnTo>
                  <a:pt x="1349" y="823"/>
                </a:lnTo>
                <a:lnTo>
                  <a:pt x="1339" y="818"/>
                </a:lnTo>
                <a:lnTo>
                  <a:pt x="1333" y="807"/>
                </a:lnTo>
                <a:lnTo>
                  <a:pt x="1329" y="796"/>
                </a:lnTo>
                <a:lnTo>
                  <a:pt x="1330" y="758"/>
                </a:lnTo>
                <a:lnTo>
                  <a:pt x="1336" y="727"/>
                </a:lnTo>
                <a:lnTo>
                  <a:pt x="1330" y="724"/>
                </a:lnTo>
                <a:lnTo>
                  <a:pt x="1325" y="729"/>
                </a:lnTo>
                <a:lnTo>
                  <a:pt x="1317" y="732"/>
                </a:lnTo>
                <a:lnTo>
                  <a:pt x="1309" y="730"/>
                </a:lnTo>
                <a:lnTo>
                  <a:pt x="1297" y="723"/>
                </a:lnTo>
                <a:lnTo>
                  <a:pt x="1285" y="710"/>
                </a:lnTo>
                <a:lnTo>
                  <a:pt x="1269" y="682"/>
                </a:lnTo>
                <a:lnTo>
                  <a:pt x="1261" y="672"/>
                </a:lnTo>
                <a:lnTo>
                  <a:pt x="1253" y="672"/>
                </a:lnTo>
                <a:lnTo>
                  <a:pt x="1250" y="678"/>
                </a:lnTo>
                <a:lnTo>
                  <a:pt x="1245" y="684"/>
                </a:lnTo>
                <a:lnTo>
                  <a:pt x="1230" y="682"/>
                </a:lnTo>
                <a:lnTo>
                  <a:pt x="1212" y="687"/>
                </a:lnTo>
                <a:lnTo>
                  <a:pt x="1205" y="682"/>
                </a:lnTo>
                <a:lnTo>
                  <a:pt x="1198" y="676"/>
                </a:lnTo>
                <a:lnTo>
                  <a:pt x="1191" y="668"/>
                </a:lnTo>
                <a:lnTo>
                  <a:pt x="1186" y="659"/>
                </a:lnTo>
                <a:lnTo>
                  <a:pt x="1191" y="647"/>
                </a:lnTo>
                <a:lnTo>
                  <a:pt x="1204" y="628"/>
                </a:lnTo>
                <a:lnTo>
                  <a:pt x="1207" y="619"/>
                </a:lnTo>
                <a:lnTo>
                  <a:pt x="1208" y="609"/>
                </a:lnTo>
                <a:lnTo>
                  <a:pt x="1204" y="599"/>
                </a:lnTo>
                <a:lnTo>
                  <a:pt x="1202" y="580"/>
                </a:lnTo>
                <a:lnTo>
                  <a:pt x="1199" y="566"/>
                </a:lnTo>
                <a:lnTo>
                  <a:pt x="1194" y="551"/>
                </a:lnTo>
                <a:lnTo>
                  <a:pt x="1186" y="541"/>
                </a:lnTo>
                <a:lnTo>
                  <a:pt x="1154" y="532"/>
                </a:lnTo>
                <a:lnTo>
                  <a:pt x="1147" y="526"/>
                </a:lnTo>
                <a:lnTo>
                  <a:pt x="1144" y="522"/>
                </a:lnTo>
                <a:lnTo>
                  <a:pt x="1144" y="516"/>
                </a:lnTo>
                <a:lnTo>
                  <a:pt x="1148" y="512"/>
                </a:lnTo>
                <a:lnTo>
                  <a:pt x="1153" y="506"/>
                </a:lnTo>
                <a:lnTo>
                  <a:pt x="1159" y="493"/>
                </a:lnTo>
                <a:lnTo>
                  <a:pt x="1164" y="478"/>
                </a:lnTo>
                <a:lnTo>
                  <a:pt x="1166" y="471"/>
                </a:lnTo>
                <a:lnTo>
                  <a:pt x="1172" y="430"/>
                </a:lnTo>
                <a:lnTo>
                  <a:pt x="1175" y="423"/>
                </a:lnTo>
                <a:lnTo>
                  <a:pt x="1179" y="417"/>
                </a:lnTo>
                <a:lnTo>
                  <a:pt x="1183" y="414"/>
                </a:lnTo>
                <a:lnTo>
                  <a:pt x="1189" y="411"/>
                </a:lnTo>
                <a:lnTo>
                  <a:pt x="1195" y="405"/>
                </a:lnTo>
                <a:lnTo>
                  <a:pt x="1199" y="398"/>
                </a:lnTo>
                <a:lnTo>
                  <a:pt x="1198" y="383"/>
                </a:lnTo>
                <a:lnTo>
                  <a:pt x="1194" y="372"/>
                </a:lnTo>
                <a:lnTo>
                  <a:pt x="1195" y="360"/>
                </a:lnTo>
                <a:lnTo>
                  <a:pt x="1198" y="350"/>
                </a:lnTo>
                <a:lnTo>
                  <a:pt x="1202" y="337"/>
                </a:lnTo>
                <a:lnTo>
                  <a:pt x="1207" y="327"/>
                </a:lnTo>
                <a:lnTo>
                  <a:pt x="1211" y="316"/>
                </a:lnTo>
                <a:lnTo>
                  <a:pt x="1220" y="284"/>
                </a:lnTo>
                <a:lnTo>
                  <a:pt x="1224" y="274"/>
                </a:lnTo>
                <a:lnTo>
                  <a:pt x="1228" y="263"/>
                </a:lnTo>
                <a:lnTo>
                  <a:pt x="1236" y="245"/>
                </a:lnTo>
                <a:lnTo>
                  <a:pt x="1239" y="232"/>
                </a:lnTo>
                <a:lnTo>
                  <a:pt x="1239" y="212"/>
                </a:lnTo>
                <a:lnTo>
                  <a:pt x="1223" y="168"/>
                </a:lnTo>
                <a:lnTo>
                  <a:pt x="1211" y="120"/>
                </a:lnTo>
                <a:lnTo>
                  <a:pt x="1201" y="115"/>
                </a:lnTo>
                <a:lnTo>
                  <a:pt x="1192" y="114"/>
                </a:lnTo>
                <a:lnTo>
                  <a:pt x="1167" y="101"/>
                </a:lnTo>
                <a:lnTo>
                  <a:pt x="1160" y="95"/>
                </a:lnTo>
                <a:lnTo>
                  <a:pt x="1150" y="85"/>
                </a:lnTo>
                <a:lnTo>
                  <a:pt x="1138" y="66"/>
                </a:lnTo>
                <a:lnTo>
                  <a:pt x="1099" y="25"/>
                </a:lnTo>
                <a:lnTo>
                  <a:pt x="1094" y="0"/>
                </a:lnTo>
                <a:lnTo>
                  <a:pt x="1045" y="12"/>
                </a:lnTo>
                <a:lnTo>
                  <a:pt x="1011" y="32"/>
                </a:lnTo>
                <a:lnTo>
                  <a:pt x="1000" y="43"/>
                </a:lnTo>
                <a:lnTo>
                  <a:pt x="992" y="53"/>
                </a:lnTo>
                <a:lnTo>
                  <a:pt x="985" y="63"/>
                </a:lnTo>
                <a:lnTo>
                  <a:pt x="966" y="88"/>
                </a:lnTo>
                <a:lnTo>
                  <a:pt x="946" y="110"/>
                </a:lnTo>
                <a:lnTo>
                  <a:pt x="899" y="142"/>
                </a:lnTo>
                <a:lnTo>
                  <a:pt x="883" y="156"/>
                </a:lnTo>
                <a:lnTo>
                  <a:pt x="873" y="168"/>
                </a:lnTo>
                <a:lnTo>
                  <a:pt x="863" y="190"/>
                </a:lnTo>
                <a:lnTo>
                  <a:pt x="857" y="200"/>
                </a:lnTo>
                <a:lnTo>
                  <a:pt x="851" y="212"/>
                </a:lnTo>
                <a:lnTo>
                  <a:pt x="837" y="233"/>
                </a:lnTo>
                <a:lnTo>
                  <a:pt x="826" y="241"/>
                </a:lnTo>
                <a:lnTo>
                  <a:pt x="816" y="247"/>
                </a:lnTo>
                <a:lnTo>
                  <a:pt x="724" y="279"/>
                </a:lnTo>
                <a:lnTo>
                  <a:pt x="714" y="287"/>
                </a:lnTo>
                <a:lnTo>
                  <a:pt x="704" y="299"/>
                </a:lnTo>
                <a:lnTo>
                  <a:pt x="695" y="314"/>
                </a:lnTo>
                <a:lnTo>
                  <a:pt x="679" y="334"/>
                </a:lnTo>
                <a:lnTo>
                  <a:pt x="665" y="359"/>
                </a:lnTo>
                <a:lnTo>
                  <a:pt x="662" y="369"/>
                </a:lnTo>
                <a:lnTo>
                  <a:pt x="660" y="379"/>
                </a:lnTo>
                <a:lnTo>
                  <a:pt x="663" y="398"/>
                </a:lnTo>
                <a:lnTo>
                  <a:pt x="663" y="408"/>
                </a:lnTo>
                <a:lnTo>
                  <a:pt x="660" y="420"/>
                </a:lnTo>
                <a:lnTo>
                  <a:pt x="653" y="433"/>
                </a:lnTo>
                <a:lnTo>
                  <a:pt x="649" y="443"/>
                </a:lnTo>
                <a:lnTo>
                  <a:pt x="647" y="455"/>
                </a:lnTo>
                <a:lnTo>
                  <a:pt x="646" y="475"/>
                </a:lnTo>
                <a:lnTo>
                  <a:pt x="643" y="485"/>
                </a:lnTo>
                <a:lnTo>
                  <a:pt x="636" y="506"/>
                </a:lnTo>
                <a:lnTo>
                  <a:pt x="631" y="516"/>
                </a:lnTo>
                <a:lnTo>
                  <a:pt x="627" y="528"/>
                </a:lnTo>
                <a:lnTo>
                  <a:pt x="621" y="534"/>
                </a:lnTo>
                <a:lnTo>
                  <a:pt x="614" y="535"/>
                </a:lnTo>
                <a:lnTo>
                  <a:pt x="590" y="541"/>
                </a:lnTo>
                <a:lnTo>
                  <a:pt x="580" y="539"/>
                </a:lnTo>
                <a:lnTo>
                  <a:pt x="571" y="536"/>
                </a:lnTo>
                <a:lnTo>
                  <a:pt x="560" y="534"/>
                </a:lnTo>
                <a:lnTo>
                  <a:pt x="545" y="534"/>
                </a:lnTo>
                <a:lnTo>
                  <a:pt x="525" y="545"/>
                </a:lnTo>
                <a:lnTo>
                  <a:pt x="513" y="555"/>
                </a:lnTo>
                <a:lnTo>
                  <a:pt x="472" y="617"/>
                </a:lnTo>
                <a:lnTo>
                  <a:pt x="468" y="625"/>
                </a:lnTo>
                <a:lnTo>
                  <a:pt x="437" y="670"/>
                </a:lnTo>
                <a:lnTo>
                  <a:pt x="430" y="698"/>
                </a:lnTo>
                <a:lnTo>
                  <a:pt x="430" y="707"/>
                </a:lnTo>
                <a:lnTo>
                  <a:pt x="427" y="730"/>
                </a:lnTo>
                <a:lnTo>
                  <a:pt x="427" y="751"/>
                </a:lnTo>
                <a:lnTo>
                  <a:pt x="424" y="761"/>
                </a:lnTo>
                <a:lnTo>
                  <a:pt x="413" y="770"/>
                </a:lnTo>
                <a:lnTo>
                  <a:pt x="402" y="774"/>
                </a:lnTo>
                <a:lnTo>
                  <a:pt x="391" y="777"/>
                </a:lnTo>
                <a:lnTo>
                  <a:pt x="372" y="786"/>
                </a:lnTo>
                <a:lnTo>
                  <a:pt x="351" y="789"/>
                </a:lnTo>
                <a:lnTo>
                  <a:pt x="341" y="787"/>
                </a:lnTo>
                <a:lnTo>
                  <a:pt x="333" y="783"/>
                </a:lnTo>
                <a:lnTo>
                  <a:pt x="325" y="777"/>
                </a:lnTo>
                <a:lnTo>
                  <a:pt x="318" y="759"/>
                </a:lnTo>
                <a:lnTo>
                  <a:pt x="312" y="754"/>
                </a:lnTo>
                <a:lnTo>
                  <a:pt x="305" y="755"/>
                </a:lnTo>
                <a:lnTo>
                  <a:pt x="300" y="762"/>
                </a:lnTo>
                <a:lnTo>
                  <a:pt x="300" y="775"/>
                </a:lnTo>
                <a:lnTo>
                  <a:pt x="303" y="786"/>
                </a:lnTo>
                <a:lnTo>
                  <a:pt x="306" y="796"/>
                </a:lnTo>
                <a:lnTo>
                  <a:pt x="306" y="805"/>
                </a:lnTo>
                <a:lnTo>
                  <a:pt x="306" y="815"/>
                </a:lnTo>
                <a:lnTo>
                  <a:pt x="302" y="831"/>
                </a:lnTo>
                <a:lnTo>
                  <a:pt x="300" y="835"/>
                </a:lnTo>
                <a:lnTo>
                  <a:pt x="298" y="841"/>
                </a:lnTo>
                <a:lnTo>
                  <a:pt x="293" y="845"/>
                </a:lnTo>
                <a:lnTo>
                  <a:pt x="284" y="850"/>
                </a:lnTo>
                <a:lnTo>
                  <a:pt x="277" y="858"/>
                </a:lnTo>
                <a:lnTo>
                  <a:pt x="270" y="872"/>
                </a:lnTo>
                <a:lnTo>
                  <a:pt x="270" y="886"/>
                </a:lnTo>
                <a:lnTo>
                  <a:pt x="270" y="898"/>
                </a:lnTo>
                <a:lnTo>
                  <a:pt x="270" y="918"/>
                </a:lnTo>
                <a:lnTo>
                  <a:pt x="271" y="925"/>
                </a:lnTo>
                <a:lnTo>
                  <a:pt x="271" y="933"/>
                </a:lnTo>
                <a:lnTo>
                  <a:pt x="270" y="940"/>
                </a:lnTo>
                <a:lnTo>
                  <a:pt x="270" y="958"/>
                </a:lnTo>
                <a:lnTo>
                  <a:pt x="273" y="966"/>
                </a:lnTo>
                <a:lnTo>
                  <a:pt x="274" y="976"/>
                </a:lnTo>
                <a:lnTo>
                  <a:pt x="271" y="985"/>
                </a:lnTo>
                <a:lnTo>
                  <a:pt x="268" y="997"/>
                </a:lnTo>
                <a:lnTo>
                  <a:pt x="260" y="1027"/>
                </a:lnTo>
                <a:lnTo>
                  <a:pt x="264" y="1048"/>
                </a:lnTo>
                <a:lnTo>
                  <a:pt x="264" y="1055"/>
                </a:lnTo>
                <a:lnTo>
                  <a:pt x="252" y="1059"/>
                </a:lnTo>
                <a:lnTo>
                  <a:pt x="222" y="1062"/>
                </a:lnTo>
                <a:lnTo>
                  <a:pt x="215" y="1067"/>
                </a:lnTo>
                <a:lnTo>
                  <a:pt x="210" y="1067"/>
                </a:lnTo>
                <a:lnTo>
                  <a:pt x="204" y="1065"/>
                </a:lnTo>
                <a:lnTo>
                  <a:pt x="197" y="1062"/>
                </a:lnTo>
                <a:lnTo>
                  <a:pt x="190" y="1061"/>
                </a:lnTo>
                <a:lnTo>
                  <a:pt x="182" y="1059"/>
                </a:lnTo>
                <a:lnTo>
                  <a:pt x="175" y="1061"/>
                </a:lnTo>
                <a:lnTo>
                  <a:pt x="169" y="1065"/>
                </a:lnTo>
                <a:lnTo>
                  <a:pt x="164" y="1070"/>
                </a:lnTo>
                <a:lnTo>
                  <a:pt x="153" y="1080"/>
                </a:lnTo>
                <a:lnTo>
                  <a:pt x="149" y="1089"/>
                </a:lnTo>
                <a:lnTo>
                  <a:pt x="146" y="1112"/>
                </a:lnTo>
                <a:lnTo>
                  <a:pt x="146" y="1119"/>
                </a:lnTo>
                <a:lnTo>
                  <a:pt x="145" y="1129"/>
                </a:lnTo>
                <a:lnTo>
                  <a:pt x="140" y="1143"/>
                </a:lnTo>
                <a:lnTo>
                  <a:pt x="130" y="1163"/>
                </a:lnTo>
                <a:lnTo>
                  <a:pt x="121" y="1176"/>
                </a:lnTo>
                <a:lnTo>
                  <a:pt x="110" y="1185"/>
                </a:lnTo>
                <a:lnTo>
                  <a:pt x="98" y="1189"/>
                </a:lnTo>
                <a:lnTo>
                  <a:pt x="80" y="1191"/>
                </a:lnTo>
                <a:lnTo>
                  <a:pt x="76" y="1188"/>
                </a:lnTo>
                <a:lnTo>
                  <a:pt x="69" y="1182"/>
                </a:lnTo>
                <a:lnTo>
                  <a:pt x="57" y="1164"/>
                </a:lnTo>
                <a:lnTo>
                  <a:pt x="50" y="1159"/>
                </a:lnTo>
                <a:lnTo>
                  <a:pt x="43" y="1160"/>
                </a:lnTo>
                <a:lnTo>
                  <a:pt x="37" y="1166"/>
                </a:lnTo>
                <a:lnTo>
                  <a:pt x="35" y="1177"/>
                </a:lnTo>
                <a:lnTo>
                  <a:pt x="38" y="1189"/>
                </a:lnTo>
                <a:lnTo>
                  <a:pt x="43" y="1207"/>
                </a:lnTo>
                <a:lnTo>
                  <a:pt x="44" y="1218"/>
                </a:lnTo>
                <a:lnTo>
                  <a:pt x="43" y="1228"/>
                </a:lnTo>
                <a:lnTo>
                  <a:pt x="37" y="1236"/>
                </a:lnTo>
                <a:lnTo>
                  <a:pt x="24" y="1265"/>
                </a:lnTo>
                <a:lnTo>
                  <a:pt x="15" y="1312"/>
                </a:lnTo>
                <a:lnTo>
                  <a:pt x="0" y="1336"/>
                </a:lnTo>
                <a:lnTo>
                  <a:pt x="24" y="1352"/>
                </a:lnTo>
                <a:lnTo>
                  <a:pt x="41" y="1355"/>
                </a:lnTo>
                <a:lnTo>
                  <a:pt x="54" y="1354"/>
                </a:lnTo>
                <a:lnTo>
                  <a:pt x="64" y="1349"/>
                </a:lnTo>
                <a:lnTo>
                  <a:pt x="70" y="1341"/>
                </a:lnTo>
                <a:lnTo>
                  <a:pt x="80" y="1330"/>
                </a:lnTo>
                <a:lnTo>
                  <a:pt x="94" y="1323"/>
                </a:lnTo>
                <a:lnTo>
                  <a:pt x="126" y="1309"/>
                </a:lnTo>
                <a:lnTo>
                  <a:pt x="140" y="1298"/>
                </a:lnTo>
                <a:lnTo>
                  <a:pt x="150" y="1287"/>
                </a:lnTo>
                <a:lnTo>
                  <a:pt x="156" y="1275"/>
                </a:lnTo>
                <a:lnTo>
                  <a:pt x="188" y="1242"/>
                </a:lnTo>
                <a:lnTo>
                  <a:pt x="196" y="1233"/>
                </a:lnTo>
                <a:lnTo>
                  <a:pt x="201" y="1223"/>
                </a:lnTo>
                <a:lnTo>
                  <a:pt x="215" y="1202"/>
                </a:lnTo>
                <a:lnTo>
                  <a:pt x="219" y="1199"/>
                </a:lnTo>
                <a:lnTo>
                  <a:pt x="226" y="1202"/>
                </a:lnTo>
                <a:lnTo>
                  <a:pt x="232" y="1207"/>
                </a:lnTo>
                <a:lnTo>
                  <a:pt x="236" y="1215"/>
                </a:lnTo>
                <a:lnTo>
                  <a:pt x="238" y="1226"/>
                </a:lnTo>
                <a:lnTo>
                  <a:pt x="235" y="1246"/>
                </a:lnTo>
                <a:lnTo>
                  <a:pt x="235" y="1256"/>
                </a:lnTo>
                <a:lnTo>
                  <a:pt x="238" y="1265"/>
                </a:lnTo>
                <a:lnTo>
                  <a:pt x="247" y="1284"/>
                </a:lnTo>
                <a:lnTo>
                  <a:pt x="254" y="1293"/>
                </a:lnTo>
                <a:lnTo>
                  <a:pt x="263" y="1300"/>
                </a:lnTo>
                <a:lnTo>
                  <a:pt x="279" y="1307"/>
                </a:lnTo>
                <a:lnTo>
                  <a:pt x="295" y="1323"/>
                </a:lnTo>
                <a:lnTo>
                  <a:pt x="299" y="1325"/>
                </a:lnTo>
                <a:lnTo>
                  <a:pt x="303" y="1322"/>
                </a:lnTo>
                <a:lnTo>
                  <a:pt x="319" y="1309"/>
                </a:lnTo>
                <a:lnTo>
                  <a:pt x="327" y="1301"/>
                </a:lnTo>
                <a:lnTo>
                  <a:pt x="335" y="1288"/>
                </a:lnTo>
                <a:lnTo>
                  <a:pt x="343" y="1272"/>
                </a:lnTo>
                <a:lnTo>
                  <a:pt x="349" y="1265"/>
                </a:lnTo>
                <a:lnTo>
                  <a:pt x="360" y="1256"/>
                </a:lnTo>
                <a:lnTo>
                  <a:pt x="388" y="1252"/>
                </a:lnTo>
                <a:lnTo>
                  <a:pt x="414" y="1236"/>
                </a:lnTo>
                <a:lnTo>
                  <a:pt x="423" y="1236"/>
                </a:lnTo>
                <a:lnTo>
                  <a:pt x="432" y="1242"/>
                </a:lnTo>
                <a:lnTo>
                  <a:pt x="439" y="1250"/>
                </a:lnTo>
                <a:lnTo>
                  <a:pt x="468" y="1281"/>
                </a:lnTo>
                <a:lnTo>
                  <a:pt x="485" y="1285"/>
                </a:lnTo>
                <a:lnTo>
                  <a:pt x="506" y="1290"/>
                </a:lnTo>
                <a:lnTo>
                  <a:pt x="519" y="1284"/>
                </a:lnTo>
                <a:lnTo>
                  <a:pt x="529" y="1278"/>
                </a:lnTo>
                <a:lnTo>
                  <a:pt x="539" y="1271"/>
                </a:lnTo>
                <a:lnTo>
                  <a:pt x="548" y="1271"/>
                </a:lnTo>
                <a:lnTo>
                  <a:pt x="571" y="1281"/>
                </a:lnTo>
                <a:lnTo>
                  <a:pt x="582" y="1287"/>
                </a:lnTo>
                <a:lnTo>
                  <a:pt x="589" y="1296"/>
                </a:lnTo>
                <a:lnTo>
                  <a:pt x="596" y="1306"/>
                </a:lnTo>
                <a:lnTo>
                  <a:pt x="602" y="1314"/>
                </a:lnTo>
                <a:lnTo>
                  <a:pt x="611" y="1323"/>
                </a:lnTo>
                <a:lnTo>
                  <a:pt x="624" y="1329"/>
                </a:lnTo>
                <a:lnTo>
                  <a:pt x="681" y="1348"/>
                </a:lnTo>
                <a:lnTo>
                  <a:pt x="716" y="1364"/>
                </a:lnTo>
                <a:lnTo>
                  <a:pt x="765" y="1377"/>
                </a:lnTo>
                <a:lnTo>
                  <a:pt x="771" y="1380"/>
                </a:lnTo>
                <a:lnTo>
                  <a:pt x="777" y="1386"/>
                </a:lnTo>
                <a:lnTo>
                  <a:pt x="783" y="1395"/>
                </a:lnTo>
                <a:lnTo>
                  <a:pt x="793" y="1403"/>
                </a:lnTo>
                <a:lnTo>
                  <a:pt x="803" y="1403"/>
                </a:lnTo>
                <a:lnTo>
                  <a:pt x="821" y="1399"/>
                </a:lnTo>
                <a:lnTo>
                  <a:pt x="829" y="1402"/>
                </a:lnTo>
                <a:lnTo>
                  <a:pt x="837" y="1408"/>
                </a:lnTo>
                <a:lnTo>
                  <a:pt x="854" y="1431"/>
                </a:lnTo>
                <a:lnTo>
                  <a:pt x="861" y="1437"/>
                </a:lnTo>
                <a:lnTo>
                  <a:pt x="867" y="1440"/>
                </a:lnTo>
                <a:lnTo>
                  <a:pt x="880" y="1443"/>
                </a:lnTo>
                <a:lnTo>
                  <a:pt x="907" y="1438"/>
                </a:lnTo>
                <a:lnTo>
                  <a:pt x="921" y="1441"/>
                </a:lnTo>
                <a:lnTo>
                  <a:pt x="939" y="1446"/>
                </a:lnTo>
                <a:lnTo>
                  <a:pt x="958" y="1447"/>
                </a:lnTo>
                <a:lnTo>
                  <a:pt x="1010" y="1473"/>
                </a:lnTo>
                <a:lnTo>
                  <a:pt x="1022" y="1483"/>
                </a:lnTo>
                <a:lnTo>
                  <a:pt x="1025" y="1491"/>
                </a:lnTo>
                <a:lnTo>
                  <a:pt x="1025" y="1497"/>
                </a:lnTo>
                <a:lnTo>
                  <a:pt x="1025" y="1511"/>
                </a:lnTo>
                <a:lnTo>
                  <a:pt x="1025" y="1518"/>
                </a:lnTo>
                <a:lnTo>
                  <a:pt x="1014" y="1546"/>
                </a:lnTo>
                <a:lnTo>
                  <a:pt x="1011" y="1552"/>
                </a:lnTo>
                <a:lnTo>
                  <a:pt x="1003" y="1566"/>
                </a:lnTo>
                <a:lnTo>
                  <a:pt x="1000" y="1571"/>
                </a:lnTo>
                <a:lnTo>
                  <a:pt x="995" y="1575"/>
                </a:lnTo>
                <a:lnTo>
                  <a:pt x="982" y="1584"/>
                </a:lnTo>
                <a:lnTo>
                  <a:pt x="975" y="1585"/>
                </a:lnTo>
                <a:lnTo>
                  <a:pt x="960" y="1593"/>
                </a:lnTo>
                <a:lnTo>
                  <a:pt x="911" y="1647"/>
                </a:lnTo>
                <a:lnTo>
                  <a:pt x="895" y="1661"/>
                </a:lnTo>
                <a:lnTo>
                  <a:pt x="874" y="1667"/>
                </a:lnTo>
                <a:lnTo>
                  <a:pt x="869" y="1671"/>
                </a:lnTo>
                <a:lnTo>
                  <a:pt x="851" y="1692"/>
                </a:lnTo>
                <a:lnTo>
                  <a:pt x="845" y="1696"/>
                </a:lnTo>
                <a:lnTo>
                  <a:pt x="834" y="1698"/>
                </a:lnTo>
                <a:lnTo>
                  <a:pt x="767" y="1718"/>
                </a:lnTo>
                <a:lnTo>
                  <a:pt x="754" y="1725"/>
                </a:lnTo>
                <a:lnTo>
                  <a:pt x="745" y="1734"/>
                </a:lnTo>
                <a:lnTo>
                  <a:pt x="749" y="1743"/>
                </a:lnTo>
                <a:lnTo>
                  <a:pt x="762" y="1756"/>
                </a:lnTo>
                <a:lnTo>
                  <a:pt x="796" y="1778"/>
                </a:lnTo>
                <a:lnTo>
                  <a:pt x="813" y="1779"/>
                </a:lnTo>
                <a:lnTo>
                  <a:pt x="825" y="1776"/>
                </a:lnTo>
                <a:lnTo>
                  <a:pt x="834" y="1766"/>
                </a:lnTo>
                <a:lnTo>
                  <a:pt x="850" y="1753"/>
                </a:lnTo>
                <a:lnTo>
                  <a:pt x="858" y="1749"/>
                </a:lnTo>
                <a:lnTo>
                  <a:pt x="874" y="1734"/>
                </a:lnTo>
                <a:lnTo>
                  <a:pt x="885" y="1722"/>
                </a:lnTo>
                <a:lnTo>
                  <a:pt x="892" y="1717"/>
                </a:lnTo>
                <a:lnTo>
                  <a:pt x="899" y="1712"/>
                </a:lnTo>
                <a:lnTo>
                  <a:pt x="911" y="1709"/>
                </a:lnTo>
                <a:lnTo>
                  <a:pt x="930" y="1706"/>
                </a:lnTo>
                <a:lnTo>
                  <a:pt x="943" y="1701"/>
                </a:lnTo>
                <a:lnTo>
                  <a:pt x="962" y="1687"/>
                </a:lnTo>
                <a:lnTo>
                  <a:pt x="987" y="1680"/>
                </a:lnTo>
                <a:lnTo>
                  <a:pt x="995" y="1676"/>
                </a:lnTo>
                <a:lnTo>
                  <a:pt x="998" y="1668"/>
                </a:lnTo>
                <a:lnTo>
                  <a:pt x="997" y="1650"/>
                </a:lnTo>
                <a:lnTo>
                  <a:pt x="1001" y="1644"/>
                </a:lnTo>
                <a:lnTo>
                  <a:pt x="1019" y="1636"/>
                </a:lnTo>
                <a:lnTo>
                  <a:pt x="1038" y="1632"/>
                </a:lnTo>
                <a:lnTo>
                  <a:pt x="1039" y="1631"/>
                </a:lnTo>
                <a:lnTo>
                  <a:pt x="1046" y="1623"/>
                </a:lnTo>
                <a:lnTo>
                  <a:pt x="1054" y="1619"/>
                </a:lnTo>
                <a:lnTo>
                  <a:pt x="1062" y="1615"/>
                </a:lnTo>
                <a:lnTo>
                  <a:pt x="1105" y="1603"/>
                </a:lnTo>
                <a:lnTo>
                  <a:pt x="1115" y="1599"/>
                </a:lnTo>
                <a:lnTo>
                  <a:pt x="1119" y="1591"/>
                </a:lnTo>
                <a:lnTo>
                  <a:pt x="1127" y="1577"/>
                </a:lnTo>
                <a:lnTo>
                  <a:pt x="1141" y="1564"/>
                </a:lnTo>
                <a:lnTo>
                  <a:pt x="1243" y="1568"/>
                </a:lnTo>
                <a:lnTo>
                  <a:pt x="1279" y="1552"/>
                </a:lnTo>
                <a:lnTo>
                  <a:pt x="1300" y="1568"/>
                </a:lnTo>
                <a:lnTo>
                  <a:pt x="1312" y="1569"/>
                </a:lnTo>
                <a:lnTo>
                  <a:pt x="1325" y="1565"/>
                </a:lnTo>
                <a:lnTo>
                  <a:pt x="1368" y="1558"/>
                </a:lnTo>
                <a:lnTo>
                  <a:pt x="1432" y="1523"/>
                </a:lnTo>
                <a:lnTo>
                  <a:pt x="1476" y="1508"/>
                </a:lnTo>
                <a:lnTo>
                  <a:pt x="1495" y="1520"/>
                </a:lnTo>
                <a:lnTo>
                  <a:pt x="1499" y="1526"/>
                </a:lnTo>
                <a:lnTo>
                  <a:pt x="1501" y="1539"/>
                </a:lnTo>
                <a:lnTo>
                  <a:pt x="1555" y="1537"/>
                </a:lnTo>
                <a:lnTo>
                  <a:pt x="1577" y="1530"/>
                </a:lnTo>
                <a:lnTo>
                  <a:pt x="1593" y="1517"/>
                </a:lnTo>
                <a:lnTo>
                  <a:pt x="1603" y="1505"/>
                </a:lnTo>
                <a:lnTo>
                  <a:pt x="1609" y="1495"/>
                </a:lnTo>
                <a:lnTo>
                  <a:pt x="1610" y="1485"/>
                </a:lnTo>
                <a:lnTo>
                  <a:pt x="1606" y="147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18"/>
          <p:cNvSpPr>
            <a:spLocks/>
          </p:cNvSpPr>
          <p:nvPr/>
        </p:nvSpPr>
        <p:spPr bwMode="auto">
          <a:xfrm>
            <a:off x="10145388" y="4206109"/>
            <a:ext cx="1240813" cy="1372767"/>
          </a:xfrm>
          <a:custGeom>
            <a:avLst/>
            <a:gdLst>
              <a:gd name="T0" fmla="*/ 1584 w 1610"/>
              <a:gd name="T1" fmla="*/ 1416 h 1779"/>
              <a:gd name="T2" fmla="*/ 1584 w 1610"/>
              <a:gd name="T3" fmla="*/ 1298 h 1779"/>
              <a:gd name="T4" fmla="*/ 1501 w 1610"/>
              <a:gd name="T5" fmla="*/ 1287 h 1779"/>
              <a:gd name="T6" fmla="*/ 1482 w 1610"/>
              <a:gd name="T7" fmla="*/ 1224 h 1779"/>
              <a:gd name="T8" fmla="*/ 1515 w 1610"/>
              <a:gd name="T9" fmla="*/ 1148 h 1779"/>
              <a:gd name="T10" fmla="*/ 1527 w 1610"/>
              <a:gd name="T11" fmla="*/ 1092 h 1779"/>
              <a:gd name="T12" fmla="*/ 1466 w 1610"/>
              <a:gd name="T13" fmla="*/ 1013 h 1779"/>
              <a:gd name="T14" fmla="*/ 1435 w 1610"/>
              <a:gd name="T15" fmla="*/ 893 h 1779"/>
              <a:gd name="T16" fmla="*/ 1381 w 1610"/>
              <a:gd name="T17" fmla="*/ 885 h 1779"/>
              <a:gd name="T18" fmla="*/ 1368 w 1610"/>
              <a:gd name="T19" fmla="*/ 864 h 1779"/>
              <a:gd name="T20" fmla="*/ 1329 w 1610"/>
              <a:gd name="T21" fmla="*/ 796 h 1779"/>
              <a:gd name="T22" fmla="*/ 1297 w 1610"/>
              <a:gd name="T23" fmla="*/ 723 h 1779"/>
              <a:gd name="T24" fmla="*/ 1230 w 1610"/>
              <a:gd name="T25" fmla="*/ 682 h 1779"/>
              <a:gd name="T26" fmla="*/ 1204 w 1610"/>
              <a:gd name="T27" fmla="*/ 628 h 1779"/>
              <a:gd name="T28" fmla="*/ 1186 w 1610"/>
              <a:gd name="T29" fmla="*/ 541 h 1779"/>
              <a:gd name="T30" fmla="*/ 1159 w 1610"/>
              <a:gd name="T31" fmla="*/ 493 h 1779"/>
              <a:gd name="T32" fmla="*/ 1189 w 1610"/>
              <a:gd name="T33" fmla="*/ 411 h 1779"/>
              <a:gd name="T34" fmla="*/ 1202 w 1610"/>
              <a:gd name="T35" fmla="*/ 337 h 1779"/>
              <a:gd name="T36" fmla="*/ 1239 w 1610"/>
              <a:gd name="T37" fmla="*/ 232 h 1779"/>
              <a:gd name="T38" fmla="*/ 1160 w 1610"/>
              <a:gd name="T39" fmla="*/ 95 h 1779"/>
              <a:gd name="T40" fmla="*/ 1000 w 1610"/>
              <a:gd name="T41" fmla="*/ 43 h 1779"/>
              <a:gd name="T42" fmla="*/ 873 w 1610"/>
              <a:gd name="T43" fmla="*/ 168 h 1779"/>
              <a:gd name="T44" fmla="*/ 724 w 1610"/>
              <a:gd name="T45" fmla="*/ 279 h 1779"/>
              <a:gd name="T46" fmla="*/ 660 w 1610"/>
              <a:gd name="T47" fmla="*/ 379 h 1779"/>
              <a:gd name="T48" fmla="*/ 646 w 1610"/>
              <a:gd name="T49" fmla="*/ 475 h 1779"/>
              <a:gd name="T50" fmla="*/ 590 w 1610"/>
              <a:gd name="T51" fmla="*/ 541 h 1779"/>
              <a:gd name="T52" fmla="*/ 472 w 1610"/>
              <a:gd name="T53" fmla="*/ 617 h 1779"/>
              <a:gd name="T54" fmla="*/ 424 w 1610"/>
              <a:gd name="T55" fmla="*/ 761 h 1779"/>
              <a:gd name="T56" fmla="*/ 333 w 1610"/>
              <a:gd name="T57" fmla="*/ 783 h 1779"/>
              <a:gd name="T58" fmla="*/ 303 w 1610"/>
              <a:gd name="T59" fmla="*/ 786 h 1779"/>
              <a:gd name="T60" fmla="*/ 293 w 1610"/>
              <a:gd name="T61" fmla="*/ 845 h 1779"/>
              <a:gd name="T62" fmla="*/ 271 w 1610"/>
              <a:gd name="T63" fmla="*/ 925 h 1779"/>
              <a:gd name="T64" fmla="*/ 268 w 1610"/>
              <a:gd name="T65" fmla="*/ 997 h 1779"/>
              <a:gd name="T66" fmla="*/ 210 w 1610"/>
              <a:gd name="T67" fmla="*/ 1067 h 1779"/>
              <a:gd name="T68" fmla="*/ 164 w 1610"/>
              <a:gd name="T69" fmla="*/ 1070 h 1779"/>
              <a:gd name="T70" fmla="*/ 130 w 1610"/>
              <a:gd name="T71" fmla="*/ 1163 h 1779"/>
              <a:gd name="T72" fmla="*/ 57 w 1610"/>
              <a:gd name="T73" fmla="*/ 1164 h 1779"/>
              <a:gd name="T74" fmla="*/ 44 w 1610"/>
              <a:gd name="T75" fmla="*/ 1218 h 1779"/>
              <a:gd name="T76" fmla="*/ 41 w 1610"/>
              <a:gd name="T77" fmla="*/ 1355 h 1779"/>
              <a:gd name="T78" fmla="*/ 140 w 1610"/>
              <a:gd name="T79" fmla="*/ 1298 h 1779"/>
              <a:gd name="T80" fmla="*/ 219 w 1610"/>
              <a:gd name="T81" fmla="*/ 1199 h 1779"/>
              <a:gd name="T82" fmla="*/ 238 w 1610"/>
              <a:gd name="T83" fmla="*/ 1265 h 1779"/>
              <a:gd name="T84" fmla="*/ 303 w 1610"/>
              <a:gd name="T85" fmla="*/ 1322 h 1779"/>
              <a:gd name="T86" fmla="*/ 388 w 1610"/>
              <a:gd name="T87" fmla="*/ 1252 h 1779"/>
              <a:gd name="T88" fmla="*/ 506 w 1610"/>
              <a:gd name="T89" fmla="*/ 1290 h 1779"/>
              <a:gd name="T90" fmla="*/ 589 w 1610"/>
              <a:gd name="T91" fmla="*/ 1296 h 1779"/>
              <a:gd name="T92" fmla="*/ 765 w 1610"/>
              <a:gd name="T93" fmla="*/ 1377 h 1779"/>
              <a:gd name="T94" fmla="*/ 829 w 1610"/>
              <a:gd name="T95" fmla="*/ 1402 h 1779"/>
              <a:gd name="T96" fmla="*/ 921 w 1610"/>
              <a:gd name="T97" fmla="*/ 1441 h 1779"/>
              <a:gd name="T98" fmla="*/ 1025 w 1610"/>
              <a:gd name="T99" fmla="*/ 1511 h 1779"/>
              <a:gd name="T100" fmla="*/ 982 w 1610"/>
              <a:gd name="T101" fmla="*/ 1584 h 1779"/>
              <a:gd name="T102" fmla="*/ 851 w 1610"/>
              <a:gd name="T103" fmla="*/ 1692 h 1779"/>
              <a:gd name="T104" fmla="*/ 762 w 1610"/>
              <a:gd name="T105" fmla="*/ 1756 h 1779"/>
              <a:gd name="T106" fmla="*/ 874 w 1610"/>
              <a:gd name="T107" fmla="*/ 1734 h 1779"/>
              <a:gd name="T108" fmla="*/ 962 w 1610"/>
              <a:gd name="T109" fmla="*/ 1687 h 1779"/>
              <a:gd name="T110" fmla="*/ 1038 w 1610"/>
              <a:gd name="T111" fmla="*/ 1632 h 1779"/>
              <a:gd name="T112" fmla="*/ 1119 w 1610"/>
              <a:gd name="T113" fmla="*/ 1591 h 1779"/>
              <a:gd name="T114" fmla="*/ 1325 w 1610"/>
              <a:gd name="T115" fmla="*/ 1565 h 1779"/>
              <a:gd name="T116" fmla="*/ 1555 w 1610"/>
              <a:gd name="T117" fmla="*/ 1537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0" h="1779">
                <a:moveTo>
                  <a:pt x="1606" y="1476"/>
                </a:moveTo>
                <a:lnTo>
                  <a:pt x="1600" y="1467"/>
                </a:lnTo>
                <a:lnTo>
                  <a:pt x="1594" y="1459"/>
                </a:lnTo>
                <a:lnTo>
                  <a:pt x="1591" y="1448"/>
                </a:lnTo>
                <a:lnTo>
                  <a:pt x="1588" y="1438"/>
                </a:lnTo>
                <a:lnTo>
                  <a:pt x="1584" y="1428"/>
                </a:lnTo>
                <a:lnTo>
                  <a:pt x="1584" y="1416"/>
                </a:lnTo>
                <a:lnTo>
                  <a:pt x="1587" y="1411"/>
                </a:lnTo>
                <a:lnTo>
                  <a:pt x="1590" y="1409"/>
                </a:lnTo>
                <a:lnTo>
                  <a:pt x="1599" y="1412"/>
                </a:lnTo>
                <a:lnTo>
                  <a:pt x="1588" y="1357"/>
                </a:lnTo>
                <a:lnTo>
                  <a:pt x="1588" y="1328"/>
                </a:lnTo>
                <a:lnTo>
                  <a:pt x="1587" y="1314"/>
                </a:lnTo>
                <a:lnTo>
                  <a:pt x="1584" y="1298"/>
                </a:lnTo>
                <a:lnTo>
                  <a:pt x="1574" y="1272"/>
                </a:lnTo>
                <a:lnTo>
                  <a:pt x="1565" y="1255"/>
                </a:lnTo>
                <a:lnTo>
                  <a:pt x="1553" y="1246"/>
                </a:lnTo>
                <a:lnTo>
                  <a:pt x="1543" y="1249"/>
                </a:lnTo>
                <a:lnTo>
                  <a:pt x="1515" y="1269"/>
                </a:lnTo>
                <a:lnTo>
                  <a:pt x="1508" y="1278"/>
                </a:lnTo>
                <a:lnTo>
                  <a:pt x="1501" y="1287"/>
                </a:lnTo>
                <a:lnTo>
                  <a:pt x="1494" y="1294"/>
                </a:lnTo>
                <a:lnTo>
                  <a:pt x="1485" y="1294"/>
                </a:lnTo>
                <a:lnTo>
                  <a:pt x="1478" y="1284"/>
                </a:lnTo>
                <a:lnTo>
                  <a:pt x="1475" y="1263"/>
                </a:lnTo>
                <a:lnTo>
                  <a:pt x="1476" y="1249"/>
                </a:lnTo>
                <a:lnTo>
                  <a:pt x="1478" y="1236"/>
                </a:lnTo>
                <a:lnTo>
                  <a:pt x="1482" y="1224"/>
                </a:lnTo>
                <a:lnTo>
                  <a:pt x="1483" y="1211"/>
                </a:lnTo>
                <a:lnTo>
                  <a:pt x="1486" y="1195"/>
                </a:lnTo>
                <a:lnTo>
                  <a:pt x="1492" y="1185"/>
                </a:lnTo>
                <a:lnTo>
                  <a:pt x="1508" y="1170"/>
                </a:lnTo>
                <a:lnTo>
                  <a:pt x="1513" y="1163"/>
                </a:lnTo>
                <a:lnTo>
                  <a:pt x="1514" y="1154"/>
                </a:lnTo>
                <a:lnTo>
                  <a:pt x="1515" y="1148"/>
                </a:lnTo>
                <a:lnTo>
                  <a:pt x="1520" y="1135"/>
                </a:lnTo>
                <a:lnTo>
                  <a:pt x="1523" y="1129"/>
                </a:lnTo>
                <a:lnTo>
                  <a:pt x="1524" y="1122"/>
                </a:lnTo>
                <a:lnTo>
                  <a:pt x="1524" y="1115"/>
                </a:lnTo>
                <a:lnTo>
                  <a:pt x="1523" y="1102"/>
                </a:lnTo>
                <a:lnTo>
                  <a:pt x="1524" y="1097"/>
                </a:lnTo>
                <a:lnTo>
                  <a:pt x="1527" y="1092"/>
                </a:lnTo>
                <a:lnTo>
                  <a:pt x="1529" y="1080"/>
                </a:lnTo>
                <a:lnTo>
                  <a:pt x="1524" y="1065"/>
                </a:lnTo>
                <a:lnTo>
                  <a:pt x="1508" y="1038"/>
                </a:lnTo>
                <a:lnTo>
                  <a:pt x="1495" y="1027"/>
                </a:lnTo>
                <a:lnTo>
                  <a:pt x="1483" y="1020"/>
                </a:lnTo>
                <a:lnTo>
                  <a:pt x="1473" y="1019"/>
                </a:lnTo>
                <a:lnTo>
                  <a:pt x="1466" y="1013"/>
                </a:lnTo>
                <a:lnTo>
                  <a:pt x="1463" y="1003"/>
                </a:lnTo>
                <a:lnTo>
                  <a:pt x="1465" y="963"/>
                </a:lnTo>
                <a:lnTo>
                  <a:pt x="1462" y="934"/>
                </a:lnTo>
                <a:lnTo>
                  <a:pt x="1462" y="930"/>
                </a:lnTo>
                <a:lnTo>
                  <a:pt x="1462" y="923"/>
                </a:lnTo>
                <a:lnTo>
                  <a:pt x="1457" y="915"/>
                </a:lnTo>
                <a:lnTo>
                  <a:pt x="1435" y="893"/>
                </a:lnTo>
                <a:lnTo>
                  <a:pt x="1427" y="886"/>
                </a:lnTo>
                <a:lnTo>
                  <a:pt x="1419" y="879"/>
                </a:lnTo>
                <a:lnTo>
                  <a:pt x="1411" y="874"/>
                </a:lnTo>
                <a:lnTo>
                  <a:pt x="1402" y="873"/>
                </a:lnTo>
                <a:lnTo>
                  <a:pt x="1395" y="876"/>
                </a:lnTo>
                <a:lnTo>
                  <a:pt x="1387" y="880"/>
                </a:lnTo>
                <a:lnTo>
                  <a:pt x="1381" y="885"/>
                </a:lnTo>
                <a:lnTo>
                  <a:pt x="1374" y="886"/>
                </a:lnTo>
                <a:lnTo>
                  <a:pt x="1367" y="886"/>
                </a:lnTo>
                <a:lnTo>
                  <a:pt x="1364" y="883"/>
                </a:lnTo>
                <a:lnTo>
                  <a:pt x="1361" y="879"/>
                </a:lnTo>
                <a:lnTo>
                  <a:pt x="1364" y="873"/>
                </a:lnTo>
                <a:lnTo>
                  <a:pt x="1365" y="869"/>
                </a:lnTo>
                <a:lnTo>
                  <a:pt x="1368" y="864"/>
                </a:lnTo>
                <a:lnTo>
                  <a:pt x="1368" y="857"/>
                </a:lnTo>
                <a:lnTo>
                  <a:pt x="1367" y="847"/>
                </a:lnTo>
                <a:lnTo>
                  <a:pt x="1364" y="837"/>
                </a:lnTo>
                <a:lnTo>
                  <a:pt x="1349" y="823"/>
                </a:lnTo>
                <a:lnTo>
                  <a:pt x="1339" y="818"/>
                </a:lnTo>
                <a:lnTo>
                  <a:pt x="1333" y="807"/>
                </a:lnTo>
                <a:lnTo>
                  <a:pt x="1329" y="796"/>
                </a:lnTo>
                <a:lnTo>
                  <a:pt x="1330" y="758"/>
                </a:lnTo>
                <a:lnTo>
                  <a:pt x="1336" y="727"/>
                </a:lnTo>
                <a:lnTo>
                  <a:pt x="1330" y="724"/>
                </a:lnTo>
                <a:lnTo>
                  <a:pt x="1325" y="729"/>
                </a:lnTo>
                <a:lnTo>
                  <a:pt x="1317" y="732"/>
                </a:lnTo>
                <a:lnTo>
                  <a:pt x="1309" y="730"/>
                </a:lnTo>
                <a:lnTo>
                  <a:pt x="1297" y="723"/>
                </a:lnTo>
                <a:lnTo>
                  <a:pt x="1285" y="710"/>
                </a:lnTo>
                <a:lnTo>
                  <a:pt x="1269" y="682"/>
                </a:lnTo>
                <a:lnTo>
                  <a:pt x="1261" y="672"/>
                </a:lnTo>
                <a:lnTo>
                  <a:pt x="1253" y="672"/>
                </a:lnTo>
                <a:lnTo>
                  <a:pt x="1250" y="678"/>
                </a:lnTo>
                <a:lnTo>
                  <a:pt x="1245" y="684"/>
                </a:lnTo>
                <a:lnTo>
                  <a:pt x="1230" y="682"/>
                </a:lnTo>
                <a:lnTo>
                  <a:pt x="1212" y="687"/>
                </a:lnTo>
                <a:lnTo>
                  <a:pt x="1205" y="682"/>
                </a:lnTo>
                <a:lnTo>
                  <a:pt x="1198" y="676"/>
                </a:lnTo>
                <a:lnTo>
                  <a:pt x="1191" y="668"/>
                </a:lnTo>
                <a:lnTo>
                  <a:pt x="1186" y="659"/>
                </a:lnTo>
                <a:lnTo>
                  <a:pt x="1191" y="647"/>
                </a:lnTo>
                <a:lnTo>
                  <a:pt x="1204" y="628"/>
                </a:lnTo>
                <a:lnTo>
                  <a:pt x="1207" y="619"/>
                </a:lnTo>
                <a:lnTo>
                  <a:pt x="1208" y="609"/>
                </a:lnTo>
                <a:lnTo>
                  <a:pt x="1204" y="599"/>
                </a:lnTo>
                <a:lnTo>
                  <a:pt x="1202" y="580"/>
                </a:lnTo>
                <a:lnTo>
                  <a:pt x="1199" y="566"/>
                </a:lnTo>
                <a:lnTo>
                  <a:pt x="1194" y="551"/>
                </a:lnTo>
                <a:lnTo>
                  <a:pt x="1186" y="541"/>
                </a:lnTo>
                <a:lnTo>
                  <a:pt x="1154" y="532"/>
                </a:lnTo>
                <a:lnTo>
                  <a:pt x="1147" y="526"/>
                </a:lnTo>
                <a:lnTo>
                  <a:pt x="1144" y="522"/>
                </a:lnTo>
                <a:lnTo>
                  <a:pt x="1144" y="516"/>
                </a:lnTo>
                <a:lnTo>
                  <a:pt x="1148" y="512"/>
                </a:lnTo>
                <a:lnTo>
                  <a:pt x="1153" y="506"/>
                </a:lnTo>
                <a:lnTo>
                  <a:pt x="1159" y="493"/>
                </a:lnTo>
                <a:lnTo>
                  <a:pt x="1164" y="478"/>
                </a:lnTo>
                <a:lnTo>
                  <a:pt x="1166" y="471"/>
                </a:lnTo>
                <a:lnTo>
                  <a:pt x="1172" y="430"/>
                </a:lnTo>
                <a:lnTo>
                  <a:pt x="1175" y="423"/>
                </a:lnTo>
                <a:lnTo>
                  <a:pt x="1179" y="417"/>
                </a:lnTo>
                <a:lnTo>
                  <a:pt x="1183" y="414"/>
                </a:lnTo>
                <a:lnTo>
                  <a:pt x="1189" y="411"/>
                </a:lnTo>
                <a:lnTo>
                  <a:pt x="1195" y="405"/>
                </a:lnTo>
                <a:lnTo>
                  <a:pt x="1199" y="398"/>
                </a:lnTo>
                <a:lnTo>
                  <a:pt x="1198" y="383"/>
                </a:lnTo>
                <a:lnTo>
                  <a:pt x="1194" y="372"/>
                </a:lnTo>
                <a:lnTo>
                  <a:pt x="1195" y="360"/>
                </a:lnTo>
                <a:lnTo>
                  <a:pt x="1198" y="350"/>
                </a:lnTo>
                <a:lnTo>
                  <a:pt x="1202" y="337"/>
                </a:lnTo>
                <a:lnTo>
                  <a:pt x="1207" y="327"/>
                </a:lnTo>
                <a:lnTo>
                  <a:pt x="1211" y="316"/>
                </a:lnTo>
                <a:lnTo>
                  <a:pt x="1220" y="284"/>
                </a:lnTo>
                <a:lnTo>
                  <a:pt x="1224" y="274"/>
                </a:lnTo>
                <a:lnTo>
                  <a:pt x="1228" y="263"/>
                </a:lnTo>
                <a:lnTo>
                  <a:pt x="1236" y="245"/>
                </a:lnTo>
                <a:lnTo>
                  <a:pt x="1239" y="232"/>
                </a:lnTo>
                <a:lnTo>
                  <a:pt x="1239" y="212"/>
                </a:lnTo>
                <a:lnTo>
                  <a:pt x="1223" y="168"/>
                </a:lnTo>
                <a:lnTo>
                  <a:pt x="1211" y="120"/>
                </a:lnTo>
                <a:lnTo>
                  <a:pt x="1201" y="115"/>
                </a:lnTo>
                <a:lnTo>
                  <a:pt x="1192" y="114"/>
                </a:lnTo>
                <a:lnTo>
                  <a:pt x="1167" y="101"/>
                </a:lnTo>
                <a:lnTo>
                  <a:pt x="1160" y="95"/>
                </a:lnTo>
                <a:lnTo>
                  <a:pt x="1150" y="85"/>
                </a:lnTo>
                <a:lnTo>
                  <a:pt x="1138" y="66"/>
                </a:lnTo>
                <a:lnTo>
                  <a:pt x="1099" y="25"/>
                </a:lnTo>
                <a:lnTo>
                  <a:pt x="1094" y="0"/>
                </a:lnTo>
                <a:lnTo>
                  <a:pt x="1045" y="12"/>
                </a:lnTo>
                <a:lnTo>
                  <a:pt x="1011" y="32"/>
                </a:lnTo>
                <a:lnTo>
                  <a:pt x="1000" y="43"/>
                </a:lnTo>
                <a:lnTo>
                  <a:pt x="992" y="53"/>
                </a:lnTo>
                <a:lnTo>
                  <a:pt x="985" y="63"/>
                </a:lnTo>
                <a:lnTo>
                  <a:pt x="966" y="88"/>
                </a:lnTo>
                <a:lnTo>
                  <a:pt x="946" y="110"/>
                </a:lnTo>
                <a:lnTo>
                  <a:pt x="899" y="142"/>
                </a:lnTo>
                <a:lnTo>
                  <a:pt x="883" y="156"/>
                </a:lnTo>
                <a:lnTo>
                  <a:pt x="873" y="168"/>
                </a:lnTo>
                <a:lnTo>
                  <a:pt x="863" y="190"/>
                </a:lnTo>
                <a:lnTo>
                  <a:pt x="857" y="200"/>
                </a:lnTo>
                <a:lnTo>
                  <a:pt x="851" y="212"/>
                </a:lnTo>
                <a:lnTo>
                  <a:pt x="837" y="233"/>
                </a:lnTo>
                <a:lnTo>
                  <a:pt x="826" y="241"/>
                </a:lnTo>
                <a:lnTo>
                  <a:pt x="816" y="247"/>
                </a:lnTo>
                <a:lnTo>
                  <a:pt x="724" y="279"/>
                </a:lnTo>
                <a:lnTo>
                  <a:pt x="714" y="287"/>
                </a:lnTo>
                <a:lnTo>
                  <a:pt x="704" y="299"/>
                </a:lnTo>
                <a:lnTo>
                  <a:pt x="695" y="314"/>
                </a:lnTo>
                <a:lnTo>
                  <a:pt x="679" y="334"/>
                </a:lnTo>
                <a:lnTo>
                  <a:pt x="665" y="359"/>
                </a:lnTo>
                <a:lnTo>
                  <a:pt x="662" y="369"/>
                </a:lnTo>
                <a:lnTo>
                  <a:pt x="660" y="379"/>
                </a:lnTo>
                <a:lnTo>
                  <a:pt x="663" y="398"/>
                </a:lnTo>
                <a:lnTo>
                  <a:pt x="663" y="408"/>
                </a:lnTo>
                <a:lnTo>
                  <a:pt x="660" y="420"/>
                </a:lnTo>
                <a:lnTo>
                  <a:pt x="653" y="433"/>
                </a:lnTo>
                <a:lnTo>
                  <a:pt x="649" y="443"/>
                </a:lnTo>
                <a:lnTo>
                  <a:pt x="647" y="455"/>
                </a:lnTo>
                <a:lnTo>
                  <a:pt x="646" y="475"/>
                </a:lnTo>
                <a:lnTo>
                  <a:pt x="643" y="485"/>
                </a:lnTo>
                <a:lnTo>
                  <a:pt x="636" y="506"/>
                </a:lnTo>
                <a:lnTo>
                  <a:pt x="631" y="516"/>
                </a:lnTo>
                <a:lnTo>
                  <a:pt x="627" y="528"/>
                </a:lnTo>
                <a:lnTo>
                  <a:pt x="621" y="534"/>
                </a:lnTo>
                <a:lnTo>
                  <a:pt x="614" y="535"/>
                </a:lnTo>
                <a:lnTo>
                  <a:pt x="590" y="541"/>
                </a:lnTo>
                <a:lnTo>
                  <a:pt x="580" y="539"/>
                </a:lnTo>
                <a:lnTo>
                  <a:pt x="571" y="536"/>
                </a:lnTo>
                <a:lnTo>
                  <a:pt x="560" y="534"/>
                </a:lnTo>
                <a:lnTo>
                  <a:pt x="545" y="534"/>
                </a:lnTo>
                <a:lnTo>
                  <a:pt x="525" y="545"/>
                </a:lnTo>
                <a:lnTo>
                  <a:pt x="513" y="555"/>
                </a:lnTo>
                <a:lnTo>
                  <a:pt x="472" y="617"/>
                </a:lnTo>
                <a:lnTo>
                  <a:pt x="468" y="625"/>
                </a:lnTo>
                <a:lnTo>
                  <a:pt x="437" y="670"/>
                </a:lnTo>
                <a:lnTo>
                  <a:pt x="430" y="698"/>
                </a:lnTo>
                <a:lnTo>
                  <a:pt x="430" y="707"/>
                </a:lnTo>
                <a:lnTo>
                  <a:pt x="427" y="730"/>
                </a:lnTo>
                <a:lnTo>
                  <a:pt x="427" y="751"/>
                </a:lnTo>
                <a:lnTo>
                  <a:pt x="424" y="761"/>
                </a:lnTo>
                <a:lnTo>
                  <a:pt x="413" y="770"/>
                </a:lnTo>
                <a:lnTo>
                  <a:pt x="402" y="774"/>
                </a:lnTo>
                <a:lnTo>
                  <a:pt x="391" y="777"/>
                </a:lnTo>
                <a:lnTo>
                  <a:pt x="372" y="786"/>
                </a:lnTo>
                <a:lnTo>
                  <a:pt x="351" y="789"/>
                </a:lnTo>
                <a:lnTo>
                  <a:pt x="341" y="787"/>
                </a:lnTo>
                <a:lnTo>
                  <a:pt x="333" y="783"/>
                </a:lnTo>
                <a:lnTo>
                  <a:pt x="325" y="777"/>
                </a:lnTo>
                <a:lnTo>
                  <a:pt x="318" y="759"/>
                </a:lnTo>
                <a:lnTo>
                  <a:pt x="312" y="754"/>
                </a:lnTo>
                <a:lnTo>
                  <a:pt x="305" y="755"/>
                </a:lnTo>
                <a:lnTo>
                  <a:pt x="300" y="762"/>
                </a:lnTo>
                <a:lnTo>
                  <a:pt x="300" y="775"/>
                </a:lnTo>
                <a:lnTo>
                  <a:pt x="303" y="786"/>
                </a:lnTo>
                <a:lnTo>
                  <a:pt x="306" y="796"/>
                </a:lnTo>
                <a:lnTo>
                  <a:pt x="306" y="805"/>
                </a:lnTo>
                <a:lnTo>
                  <a:pt x="306" y="815"/>
                </a:lnTo>
                <a:lnTo>
                  <a:pt x="302" y="831"/>
                </a:lnTo>
                <a:lnTo>
                  <a:pt x="300" y="835"/>
                </a:lnTo>
                <a:lnTo>
                  <a:pt x="298" y="841"/>
                </a:lnTo>
                <a:lnTo>
                  <a:pt x="293" y="845"/>
                </a:lnTo>
                <a:lnTo>
                  <a:pt x="284" y="850"/>
                </a:lnTo>
                <a:lnTo>
                  <a:pt x="277" y="858"/>
                </a:lnTo>
                <a:lnTo>
                  <a:pt x="270" y="872"/>
                </a:lnTo>
                <a:lnTo>
                  <a:pt x="270" y="886"/>
                </a:lnTo>
                <a:lnTo>
                  <a:pt x="270" y="898"/>
                </a:lnTo>
                <a:lnTo>
                  <a:pt x="270" y="918"/>
                </a:lnTo>
                <a:lnTo>
                  <a:pt x="271" y="925"/>
                </a:lnTo>
                <a:lnTo>
                  <a:pt x="271" y="933"/>
                </a:lnTo>
                <a:lnTo>
                  <a:pt x="270" y="940"/>
                </a:lnTo>
                <a:lnTo>
                  <a:pt x="270" y="958"/>
                </a:lnTo>
                <a:lnTo>
                  <a:pt x="273" y="966"/>
                </a:lnTo>
                <a:lnTo>
                  <a:pt x="274" y="976"/>
                </a:lnTo>
                <a:lnTo>
                  <a:pt x="271" y="985"/>
                </a:lnTo>
                <a:lnTo>
                  <a:pt x="268" y="997"/>
                </a:lnTo>
                <a:lnTo>
                  <a:pt x="260" y="1027"/>
                </a:lnTo>
                <a:lnTo>
                  <a:pt x="264" y="1048"/>
                </a:lnTo>
                <a:lnTo>
                  <a:pt x="264" y="1055"/>
                </a:lnTo>
                <a:lnTo>
                  <a:pt x="252" y="1059"/>
                </a:lnTo>
                <a:lnTo>
                  <a:pt x="222" y="1062"/>
                </a:lnTo>
                <a:lnTo>
                  <a:pt x="215" y="1067"/>
                </a:lnTo>
                <a:lnTo>
                  <a:pt x="210" y="1067"/>
                </a:lnTo>
                <a:lnTo>
                  <a:pt x="204" y="1065"/>
                </a:lnTo>
                <a:lnTo>
                  <a:pt x="197" y="1062"/>
                </a:lnTo>
                <a:lnTo>
                  <a:pt x="190" y="1061"/>
                </a:lnTo>
                <a:lnTo>
                  <a:pt x="182" y="1059"/>
                </a:lnTo>
                <a:lnTo>
                  <a:pt x="175" y="1061"/>
                </a:lnTo>
                <a:lnTo>
                  <a:pt x="169" y="1065"/>
                </a:lnTo>
                <a:lnTo>
                  <a:pt x="164" y="1070"/>
                </a:lnTo>
                <a:lnTo>
                  <a:pt x="153" y="1080"/>
                </a:lnTo>
                <a:lnTo>
                  <a:pt x="149" y="1089"/>
                </a:lnTo>
                <a:lnTo>
                  <a:pt x="146" y="1112"/>
                </a:lnTo>
                <a:lnTo>
                  <a:pt x="146" y="1119"/>
                </a:lnTo>
                <a:lnTo>
                  <a:pt x="145" y="1129"/>
                </a:lnTo>
                <a:lnTo>
                  <a:pt x="140" y="1143"/>
                </a:lnTo>
                <a:lnTo>
                  <a:pt x="130" y="1163"/>
                </a:lnTo>
                <a:lnTo>
                  <a:pt x="121" y="1176"/>
                </a:lnTo>
                <a:lnTo>
                  <a:pt x="110" y="1185"/>
                </a:lnTo>
                <a:lnTo>
                  <a:pt x="98" y="1189"/>
                </a:lnTo>
                <a:lnTo>
                  <a:pt x="80" y="1191"/>
                </a:lnTo>
                <a:lnTo>
                  <a:pt x="76" y="1188"/>
                </a:lnTo>
                <a:lnTo>
                  <a:pt x="69" y="1182"/>
                </a:lnTo>
                <a:lnTo>
                  <a:pt x="57" y="1164"/>
                </a:lnTo>
                <a:lnTo>
                  <a:pt x="50" y="1159"/>
                </a:lnTo>
                <a:lnTo>
                  <a:pt x="43" y="1160"/>
                </a:lnTo>
                <a:lnTo>
                  <a:pt x="37" y="1166"/>
                </a:lnTo>
                <a:lnTo>
                  <a:pt x="35" y="1177"/>
                </a:lnTo>
                <a:lnTo>
                  <a:pt x="38" y="1189"/>
                </a:lnTo>
                <a:lnTo>
                  <a:pt x="43" y="1207"/>
                </a:lnTo>
                <a:lnTo>
                  <a:pt x="44" y="1218"/>
                </a:lnTo>
                <a:lnTo>
                  <a:pt x="43" y="1228"/>
                </a:lnTo>
                <a:lnTo>
                  <a:pt x="37" y="1236"/>
                </a:lnTo>
                <a:lnTo>
                  <a:pt x="24" y="1265"/>
                </a:lnTo>
                <a:lnTo>
                  <a:pt x="15" y="1312"/>
                </a:lnTo>
                <a:lnTo>
                  <a:pt x="0" y="1336"/>
                </a:lnTo>
                <a:lnTo>
                  <a:pt x="24" y="1352"/>
                </a:lnTo>
                <a:lnTo>
                  <a:pt x="41" y="1355"/>
                </a:lnTo>
                <a:lnTo>
                  <a:pt x="54" y="1354"/>
                </a:lnTo>
                <a:lnTo>
                  <a:pt x="64" y="1349"/>
                </a:lnTo>
                <a:lnTo>
                  <a:pt x="70" y="1341"/>
                </a:lnTo>
                <a:lnTo>
                  <a:pt x="80" y="1330"/>
                </a:lnTo>
                <a:lnTo>
                  <a:pt x="94" y="1323"/>
                </a:lnTo>
                <a:lnTo>
                  <a:pt x="126" y="1309"/>
                </a:lnTo>
                <a:lnTo>
                  <a:pt x="140" y="1298"/>
                </a:lnTo>
                <a:lnTo>
                  <a:pt x="150" y="1287"/>
                </a:lnTo>
                <a:lnTo>
                  <a:pt x="156" y="1275"/>
                </a:lnTo>
                <a:lnTo>
                  <a:pt x="188" y="1242"/>
                </a:lnTo>
                <a:lnTo>
                  <a:pt x="196" y="1233"/>
                </a:lnTo>
                <a:lnTo>
                  <a:pt x="201" y="1223"/>
                </a:lnTo>
                <a:lnTo>
                  <a:pt x="215" y="1202"/>
                </a:lnTo>
                <a:lnTo>
                  <a:pt x="219" y="1199"/>
                </a:lnTo>
                <a:lnTo>
                  <a:pt x="226" y="1202"/>
                </a:lnTo>
                <a:lnTo>
                  <a:pt x="232" y="1207"/>
                </a:lnTo>
                <a:lnTo>
                  <a:pt x="236" y="1215"/>
                </a:lnTo>
                <a:lnTo>
                  <a:pt x="238" y="1226"/>
                </a:lnTo>
                <a:lnTo>
                  <a:pt x="235" y="1246"/>
                </a:lnTo>
                <a:lnTo>
                  <a:pt x="235" y="1256"/>
                </a:lnTo>
                <a:lnTo>
                  <a:pt x="238" y="1265"/>
                </a:lnTo>
                <a:lnTo>
                  <a:pt x="247" y="1284"/>
                </a:lnTo>
                <a:lnTo>
                  <a:pt x="254" y="1293"/>
                </a:lnTo>
                <a:lnTo>
                  <a:pt x="263" y="1300"/>
                </a:lnTo>
                <a:lnTo>
                  <a:pt x="279" y="1307"/>
                </a:lnTo>
                <a:lnTo>
                  <a:pt x="295" y="1323"/>
                </a:lnTo>
                <a:lnTo>
                  <a:pt x="299" y="1325"/>
                </a:lnTo>
                <a:lnTo>
                  <a:pt x="303" y="1322"/>
                </a:lnTo>
                <a:lnTo>
                  <a:pt x="319" y="1309"/>
                </a:lnTo>
                <a:lnTo>
                  <a:pt x="327" y="1301"/>
                </a:lnTo>
                <a:lnTo>
                  <a:pt x="335" y="1288"/>
                </a:lnTo>
                <a:lnTo>
                  <a:pt x="343" y="1272"/>
                </a:lnTo>
                <a:lnTo>
                  <a:pt x="349" y="1265"/>
                </a:lnTo>
                <a:lnTo>
                  <a:pt x="360" y="1256"/>
                </a:lnTo>
                <a:lnTo>
                  <a:pt x="388" y="1252"/>
                </a:lnTo>
                <a:lnTo>
                  <a:pt x="414" y="1236"/>
                </a:lnTo>
                <a:lnTo>
                  <a:pt x="423" y="1236"/>
                </a:lnTo>
                <a:lnTo>
                  <a:pt x="432" y="1242"/>
                </a:lnTo>
                <a:lnTo>
                  <a:pt x="439" y="1250"/>
                </a:lnTo>
                <a:lnTo>
                  <a:pt x="468" y="1281"/>
                </a:lnTo>
                <a:lnTo>
                  <a:pt x="485" y="1285"/>
                </a:lnTo>
                <a:lnTo>
                  <a:pt x="506" y="1290"/>
                </a:lnTo>
                <a:lnTo>
                  <a:pt x="519" y="1284"/>
                </a:lnTo>
                <a:lnTo>
                  <a:pt x="529" y="1278"/>
                </a:lnTo>
                <a:lnTo>
                  <a:pt x="539" y="1271"/>
                </a:lnTo>
                <a:lnTo>
                  <a:pt x="548" y="1271"/>
                </a:lnTo>
                <a:lnTo>
                  <a:pt x="571" y="1281"/>
                </a:lnTo>
                <a:lnTo>
                  <a:pt x="582" y="1287"/>
                </a:lnTo>
                <a:lnTo>
                  <a:pt x="589" y="1296"/>
                </a:lnTo>
                <a:lnTo>
                  <a:pt x="596" y="1306"/>
                </a:lnTo>
                <a:lnTo>
                  <a:pt x="602" y="1314"/>
                </a:lnTo>
                <a:lnTo>
                  <a:pt x="611" y="1323"/>
                </a:lnTo>
                <a:lnTo>
                  <a:pt x="624" y="1329"/>
                </a:lnTo>
                <a:lnTo>
                  <a:pt x="681" y="1348"/>
                </a:lnTo>
                <a:lnTo>
                  <a:pt x="716" y="1364"/>
                </a:lnTo>
                <a:lnTo>
                  <a:pt x="765" y="1377"/>
                </a:lnTo>
                <a:lnTo>
                  <a:pt x="771" y="1380"/>
                </a:lnTo>
                <a:lnTo>
                  <a:pt x="777" y="1386"/>
                </a:lnTo>
                <a:lnTo>
                  <a:pt x="783" y="1395"/>
                </a:lnTo>
                <a:lnTo>
                  <a:pt x="793" y="1403"/>
                </a:lnTo>
                <a:lnTo>
                  <a:pt x="803" y="1403"/>
                </a:lnTo>
                <a:lnTo>
                  <a:pt x="821" y="1399"/>
                </a:lnTo>
                <a:lnTo>
                  <a:pt x="829" y="1402"/>
                </a:lnTo>
                <a:lnTo>
                  <a:pt x="837" y="1408"/>
                </a:lnTo>
                <a:lnTo>
                  <a:pt x="854" y="1431"/>
                </a:lnTo>
                <a:lnTo>
                  <a:pt x="861" y="1437"/>
                </a:lnTo>
                <a:lnTo>
                  <a:pt x="867" y="1440"/>
                </a:lnTo>
                <a:lnTo>
                  <a:pt x="880" y="1443"/>
                </a:lnTo>
                <a:lnTo>
                  <a:pt x="907" y="1438"/>
                </a:lnTo>
                <a:lnTo>
                  <a:pt x="921" y="1441"/>
                </a:lnTo>
                <a:lnTo>
                  <a:pt x="939" y="1446"/>
                </a:lnTo>
                <a:lnTo>
                  <a:pt x="958" y="1447"/>
                </a:lnTo>
                <a:lnTo>
                  <a:pt x="1010" y="1473"/>
                </a:lnTo>
                <a:lnTo>
                  <a:pt x="1022" y="1483"/>
                </a:lnTo>
                <a:lnTo>
                  <a:pt x="1025" y="1491"/>
                </a:lnTo>
                <a:lnTo>
                  <a:pt x="1025" y="1497"/>
                </a:lnTo>
                <a:lnTo>
                  <a:pt x="1025" y="1511"/>
                </a:lnTo>
                <a:lnTo>
                  <a:pt x="1025" y="1518"/>
                </a:lnTo>
                <a:lnTo>
                  <a:pt x="1014" y="1546"/>
                </a:lnTo>
                <a:lnTo>
                  <a:pt x="1011" y="1552"/>
                </a:lnTo>
                <a:lnTo>
                  <a:pt x="1003" y="1566"/>
                </a:lnTo>
                <a:lnTo>
                  <a:pt x="1000" y="1571"/>
                </a:lnTo>
                <a:lnTo>
                  <a:pt x="995" y="1575"/>
                </a:lnTo>
                <a:lnTo>
                  <a:pt x="982" y="1584"/>
                </a:lnTo>
                <a:lnTo>
                  <a:pt x="975" y="1585"/>
                </a:lnTo>
                <a:lnTo>
                  <a:pt x="960" y="1593"/>
                </a:lnTo>
                <a:lnTo>
                  <a:pt x="911" y="1647"/>
                </a:lnTo>
                <a:lnTo>
                  <a:pt x="895" y="1661"/>
                </a:lnTo>
                <a:lnTo>
                  <a:pt x="874" y="1667"/>
                </a:lnTo>
                <a:lnTo>
                  <a:pt x="869" y="1671"/>
                </a:lnTo>
                <a:lnTo>
                  <a:pt x="851" y="1692"/>
                </a:lnTo>
                <a:lnTo>
                  <a:pt x="845" y="1696"/>
                </a:lnTo>
                <a:lnTo>
                  <a:pt x="834" y="1698"/>
                </a:lnTo>
                <a:lnTo>
                  <a:pt x="767" y="1718"/>
                </a:lnTo>
                <a:lnTo>
                  <a:pt x="754" y="1725"/>
                </a:lnTo>
                <a:lnTo>
                  <a:pt x="745" y="1734"/>
                </a:lnTo>
                <a:lnTo>
                  <a:pt x="749" y="1743"/>
                </a:lnTo>
                <a:lnTo>
                  <a:pt x="762" y="1756"/>
                </a:lnTo>
                <a:lnTo>
                  <a:pt x="796" y="1778"/>
                </a:lnTo>
                <a:lnTo>
                  <a:pt x="813" y="1779"/>
                </a:lnTo>
                <a:lnTo>
                  <a:pt x="825" y="1776"/>
                </a:lnTo>
                <a:lnTo>
                  <a:pt x="834" y="1766"/>
                </a:lnTo>
                <a:lnTo>
                  <a:pt x="850" y="1753"/>
                </a:lnTo>
                <a:lnTo>
                  <a:pt x="858" y="1749"/>
                </a:lnTo>
                <a:lnTo>
                  <a:pt x="874" y="1734"/>
                </a:lnTo>
                <a:lnTo>
                  <a:pt x="885" y="1722"/>
                </a:lnTo>
                <a:lnTo>
                  <a:pt x="892" y="1717"/>
                </a:lnTo>
                <a:lnTo>
                  <a:pt x="899" y="1712"/>
                </a:lnTo>
                <a:lnTo>
                  <a:pt x="911" y="1709"/>
                </a:lnTo>
                <a:lnTo>
                  <a:pt x="930" y="1706"/>
                </a:lnTo>
                <a:lnTo>
                  <a:pt x="943" y="1701"/>
                </a:lnTo>
                <a:lnTo>
                  <a:pt x="962" y="1687"/>
                </a:lnTo>
                <a:lnTo>
                  <a:pt x="987" y="1680"/>
                </a:lnTo>
                <a:lnTo>
                  <a:pt x="995" y="1676"/>
                </a:lnTo>
                <a:lnTo>
                  <a:pt x="998" y="1668"/>
                </a:lnTo>
                <a:lnTo>
                  <a:pt x="997" y="1650"/>
                </a:lnTo>
                <a:lnTo>
                  <a:pt x="1001" y="1644"/>
                </a:lnTo>
                <a:lnTo>
                  <a:pt x="1019" y="1636"/>
                </a:lnTo>
                <a:lnTo>
                  <a:pt x="1038" y="1632"/>
                </a:lnTo>
                <a:lnTo>
                  <a:pt x="1039" y="1631"/>
                </a:lnTo>
                <a:lnTo>
                  <a:pt x="1046" y="1623"/>
                </a:lnTo>
                <a:lnTo>
                  <a:pt x="1054" y="1619"/>
                </a:lnTo>
                <a:lnTo>
                  <a:pt x="1062" y="1615"/>
                </a:lnTo>
                <a:lnTo>
                  <a:pt x="1105" y="1603"/>
                </a:lnTo>
                <a:lnTo>
                  <a:pt x="1115" y="1599"/>
                </a:lnTo>
                <a:lnTo>
                  <a:pt x="1119" y="1591"/>
                </a:lnTo>
                <a:lnTo>
                  <a:pt x="1127" y="1577"/>
                </a:lnTo>
                <a:lnTo>
                  <a:pt x="1141" y="1564"/>
                </a:lnTo>
                <a:lnTo>
                  <a:pt x="1243" y="1568"/>
                </a:lnTo>
                <a:lnTo>
                  <a:pt x="1279" y="1552"/>
                </a:lnTo>
                <a:lnTo>
                  <a:pt x="1300" y="1568"/>
                </a:lnTo>
                <a:lnTo>
                  <a:pt x="1312" y="1569"/>
                </a:lnTo>
                <a:lnTo>
                  <a:pt x="1325" y="1565"/>
                </a:lnTo>
                <a:lnTo>
                  <a:pt x="1368" y="1558"/>
                </a:lnTo>
                <a:lnTo>
                  <a:pt x="1432" y="1523"/>
                </a:lnTo>
                <a:lnTo>
                  <a:pt x="1476" y="1508"/>
                </a:lnTo>
                <a:lnTo>
                  <a:pt x="1495" y="1520"/>
                </a:lnTo>
                <a:lnTo>
                  <a:pt x="1499" y="1526"/>
                </a:lnTo>
                <a:lnTo>
                  <a:pt x="1501" y="1539"/>
                </a:lnTo>
                <a:lnTo>
                  <a:pt x="1555" y="1537"/>
                </a:lnTo>
                <a:lnTo>
                  <a:pt x="1577" y="1530"/>
                </a:lnTo>
                <a:lnTo>
                  <a:pt x="1593" y="1517"/>
                </a:lnTo>
                <a:lnTo>
                  <a:pt x="1603" y="1505"/>
                </a:lnTo>
                <a:lnTo>
                  <a:pt x="1609" y="1495"/>
                </a:lnTo>
                <a:lnTo>
                  <a:pt x="1610" y="1485"/>
                </a:lnTo>
                <a:lnTo>
                  <a:pt x="1606" y="147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19"/>
          <p:cNvSpPr>
            <a:spLocks/>
          </p:cNvSpPr>
          <p:nvPr/>
        </p:nvSpPr>
        <p:spPr bwMode="auto">
          <a:xfrm>
            <a:off x="6260901" y="1270752"/>
            <a:ext cx="2104290" cy="2229298"/>
          </a:xfrm>
          <a:custGeom>
            <a:avLst/>
            <a:gdLst>
              <a:gd name="T0" fmla="*/ 2648 w 2726"/>
              <a:gd name="T1" fmla="*/ 1942 h 2889"/>
              <a:gd name="T2" fmla="*/ 2415 w 2726"/>
              <a:gd name="T3" fmla="*/ 1887 h 2889"/>
              <a:gd name="T4" fmla="*/ 2426 w 2726"/>
              <a:gd name="T5" fmla="*/ 1667 h 2889"/>
              <a:gd name="T6" fmla="*/ 2509 w 2726"/>
              <a:gd name="T7" fmla="*/ 1533 h 2889"/>
              <a:gd name="T8" fmla="*/ 2627 w 2726"/>
              <a:gd name="T9" fmla="*/ 1288 h 2889"/>
              <a:gd name="T10" fmla="*/ 2494 w 2726"/>
              <a:gd name="T11" fmla="*/ 1129 h 2889"/>
              <a:gd name="T12" fmla="*/ 2482 w 2726"/>
              <a:gd name="T13" fmla="*/ 1101 h 2889"/>
              <a:gd name="T14" fmla="*/ 2625 w 2726"/>
              <a:gd name="T15" fmla="*/ 976 h 2889"/>
              <a:gd name="T16" fmla="*/ 2504 w 2726"/>
              <a:gd name="T17" fmla="*/ 970 h 2889"/>
              <a:gd name="T18" fmla="*/ 2437 w 2726"/>
              <a:gd name="T19" fmla="*/ 848 h 2889"/>
              <a:gd name="T20" fmla="*/ 2315 w 2726"/>
              <a:gd name="T21" fmla="*/ 671 h 2889"/>
              <a:gd name="T22" fmla="*/ 2273 w 2726"/>
              <a:gd name="T23" fmla="*/ 536 h 2889"/>
              <a:gd name="T24" fmla="*/ 2392 w 2726"/>
              <a:gd name="T25" fmla="*/ 417 h 2889"/>
              <a:gd name="T26" fmla="*/ 2178 w 2726"/>
              <a:gd name="T27" fmla="*/ 345 h 2889"/>
              <a:gd name="T28" fmla="*/ 1866 w 2726"/>
              <a:gd name="T29" fmla="*/ 90 h 2889"/>
              <a:gd name="T30" fmla="*/ 1726 w 2726"/>
              <a:gd name="T31" fmla="*/ 73 h 2889"/>
              <a:gd name="T32" fmla="*/ 1709 w 2726"/>
              <a:gd name="T33" fmla="*/ 4 h 2889"/>
              <a:gd name="T34" fmla="*/ 1519 w 2726"/>
              <a:gd name="T35" fmla="*/ 141 h 2889"/>
              <a:gd name="T36" fmla="*/ 1511 w 2726"/>
              <a:gd name="T37" fmla="*/ 124 h 2889"/>
              <a:gd name="T38" fmla="*/ 1366 w 2726"/>
              <a:gd name="T39" fmla="*/ 121 h 2889"/>
              <a:gd name="T40" fmla="*/ 1323 w 2726"/>
              <a:gd name="T41" fmla="*/ 221 h 2889"/>
              <a:gd name="T42" fmla="*/ 1058 w 2726"/>
              <a:gd name="T43" fmla="*/ 376 h 2889"/>
              <a:gd name="T44" fmla="*/ 1107 w 2726"/>
              <a:gd name="T45" fmla="*/ 460 h 2889"/>
              <a:gd name="T46" fmla="*/ 1114 w 2726"/>
              <a:gd name="T47" fmla="*/ 545 h 2889"/>
              <a:gd name="T48" fmla="*/ 1110 w 2726"/>
              <a:gd name="T49" fmla="*/ 645 h 2889"/>
              <a:gd name="T50" fmla="*/ 963 w 2726"/>
              <a:gd name="T51" fmla="*/ 600 h 2889"/>
              <a:gd name="T52" fmla="*/ 669 w 2726"/>
              <a:gd name="T53" fmla="*/ 724 h 2889"/>
              <a:gd name="T54" fmla="*/ 342 w 2726"/>
              <a:gd name="T55" fmla="*/ 746 h 2889"/>
              <a:gd name="T56" fmla="*/ 299 w 2726"/>
              <a:gd name="T57" fmla="*/ 816 h 2889"/>
              <a:gd name="T58" fmla="*/ 138 w 2726"/>
              <a:gd name="T59" fmla="*/ 947 h 2889"/>
              <a:gd name="T60" fmla="*/ 122 w 2726"/>
              <a:gd name="T61" fmla="*/ 1009 h 2889"/>
              <a:gd name="T62" fmla="*/ 44 w 2726"/>
              <a:gd name="T63" fmla="*/ 1139 h 2889"/>
              <a:gd name="T64" fmla="*/ 44 w 2726"/>
              <a:gd name="T65" fmla="*/ 1280 h 2889"/>
              <a:gd name="T66" fmla="*/ 143 w 2726"/>
              <a:gd name="T67" fmla="*/ 1276 h 2889"/>
              <a:gd name="T68" fmla="*/ 204 w 2726"/>
              <a:gd name="T69" fmla="*/ 1407 h 2889"/>
              <a:gd name="T70" fmla="*/ 281 w 2726"/>
              <a:gd name="T71" fmla="*/ 1458 h 2889"/>
              <a:gd name="T72" fmla="*/ 320 w 2726"/>
              <a:gd name="T73" fmla="*/ 1544 h 2889"/>
              <a:gd name="T74" fmla="*/ 275 w 2726"/>
              <a:gd name="T75" fmla="*/ 1777 h 2889"/>
              <a:gd name="T76" fmla="*/ 430 w 2726"/>
              <a:gd name="T77" fmla="*/ 1702 h 2889"/>
              <a:gd name="T78" fmla="*/ 574 w 2726"/>
              <a:gd name="T79" fmla="*/ 1664 h 2889"/>
              <a:gd name="T80" fmla="*/ 498 w 2726"/>
              <a:gd name="T81" fmla="*/ 1897 h 2889"/>
              <a:gd name="T82" fmla="*/ 400 w 2726"/>
              <a:gd name="T83" fmla="*/ 1908 h 2889"/>
              <a:gd name="T84" fmla="*/ 584 w 2726"/>
              <a:gd name="T85" fmla="*/ 2016 h 2889"/>
              <a:gd name="T86" fmla="*/ 562 w 2726"/>
              <a:gd name="T87" fmla="*/ 2099 h 2889"/>
              <a:gd name="T88" fmla="*/ 457 w 2726"/>
              <a:gd name="T89" fmla="*/ 2223 h 2889"/>
              <a:gd name="T90" fmla="*/ 714 w 2726"/>
              <a:gd name="T91" fmla="*/ 2111 h 2889"/>
              <a:gd name="T92" fmla="*/ 518 w 2726"/>
              <a:gd name="T93" fmla="*/ 2327 h 2889"/>
              <a:gd name="T94" fmla="*/ 419 w 2726"/>
              <a:gd name="T95" fmla="*/ 2465 h 2889"/>
              <a:gd name="T96" fmla="*/ 641 w 2726"/>
              <a:gd name="T97" fmla="*/ 2625 h 2889"/>
              <a:gd name="T98" fmla="*/ 1053 w 2726"/>
              <a:gd name="T99" fmla="*/ 2430 h 2889"/>
              <a:gd name="T100" fmla="*/ 1231 w 2726"/>
              <a:gd name="T101" fmla="*/ 2506 h 2889"/>
              <a:gd name="T102" fmla="*/ 1181 w 2726"/>
              <a:gd name="T103" fmla="*/ 2815 h 2889"/>
              <a:gd name="T104" fmla="*/ 1436 w 2726"/>
              <a:gd name="T105" fmla="*/ 2801 h 2889"/>
              <a:gd name="T106" fmla="*/ 1645 w 2726"/>
              <a:gd name="T107" fmla="*/ 2771 h 2889"/>
              <a:gd name="T108" fmla="*/ 1882 w 2726"/>
              <a:gd name="T109" fmla="*/ 2829 h 2889"/>
              <a:gd name="T110" fmla="*/ 2026 w 2726"/>
              <a:gd name="T111" fmla="*/ 2836 h 2889"/>
              <a:gd name="T112" fmla="*/ 2274 w 2726"/>
              <a:gd name="T113" fmla="*/ 2631 h 2889"/>
              <a:gd name="T114" fmla="*/ 2481 w 2726"/>
              <a:gd name="T115" fmla="*/ 2570 h 2889"/>
              <a:gd name="T116" fmla="*/ 2466 w 2726"/>
              <a:gd name="T117" fmla="*/ 2439 h 2889"/>
              <a:gd name="T118" fmla="*/ 2651 w 2726"/>
              <a:gd name="T119" fmla="*/ 2297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6" h="2889">
                <a:moveTo>
                  <a:pt x="2723" y="2130"/>
                </a:moveTo>
                <a:lnTo>
                  <a:pt x="2726" y="2120"/>
                </a:lnTo>
                <a:lnTo>
                  <a:pt x="2721" y="2107"/>
                </a:lnTo>
                <a:lnTo>
                  <a:pt x="2705" y="2089"/>
                </a:lnTo>
                <a:lnTo>
                  <a:pt x="2669" y="2066"/>
                </a:lnTo>
                <a:lnTo>
                  <a:pt x="2615" y="2021"/>
                </a:lnTo>
                <a:lnTo>
                  <a:pt x="2624" y="2016"/>
                </a:lnTo>
                <a:lnTo>
                  <a:pt x="2627" y="2012"/>
                </a:lnTo>
                <a:lnTo>
                  <a:pt x="2635" y="2000"/>
                </a:lnTo>
                <a:lnTo>
                  <a:pt x="2640" y="1991"/>
                </a:lnTo>
                <a:lnTo>
                  <a:pt x="2643" y="1978"/>
                </a:lnTo>
                <a:lnTo>
                  <a:pt x="2646" y="1954"/>
                </a:lnTo>
                <a:lnTo>
                  <a:pt x="2648" y="1942"/>
                </a:lnTo>
                <a:lnTo>
                  <a:pt x="2635" y="1911"/>
                </a:lnTo>
                <a:lnTo>
                  <a:pt x="2558" y="1891"/>
                </a:lnTo>
                <a:lnTo>
                  <a:pt x="2554" y="1888"/>
                </a:lnTo>
                <a:lnTo>
                  <a:pt x="2541" y="1876"/>
                </a:lnTo>
                <a:lnTo>
                  <a:pt x="2529" y="1872"/>
                </a:lnTo>
                <a:lnTo>
                  <a:pt x="2516" y="1871"/>
                </a:lnTo>
                <a:lnTo>
                  <a:pt x="2494" y="1878"/>
                </a:lnTo>
                <a:lnTo>
                  <a:pt x="2484" y="1885"/>
                </a:lnTo>
                <a:lnTo>
                  <a:pt x="2479" y="1889"/>
                </a:lnTo>
                <a:lnTo>
                  <a:pt x="2478" y="1892"/>
                </a:lnTo>
                <a:lnTo>
                  <a:pt x="2474" y="1897"/>
                </a:lnTo>
                <a:lnTo>
                  <a:pt x="2462" y="1898"/>
                </a:lnTo>
                <a:lnTo>
                  <a:pt x="2415" y="1887"/>
                </a:lnTo>
                <a:lnTo>
                  <a:pt x="2369" y="1885"/>
                </a:lnTo>
                <a:lnTo>
                  <a:pt x="2377" y="1859"/>
                </a:lnTo>
                <a:lnTo>
                  <a:pt x="2377" y="1831"/>
                </a:lnTo>
                <a:lnTo>
                  <a:pt x="2380" y="1820"/>
                </a:lnTo>
                <a:lnTo>
                  <a:pt x="2398" y="1777"/>
                </a:lnTo>
                <a:lnTo>
                  <a:pt x="2399" y="1761"/>
                </a:lnTo>
                <a:lnTo>
                  <a:pt x="2396" y="1720"/>
                </a:lnTo>
                <a:lnTo>
                  <a:pt x="2401" y="1709"/>
                </a:lnTo>
                <a:lnTo>
                  <a:pt x="2410" y="1700"/>
                </a:lnTo>
                <a:lnTo>
                  <a:pt x="2420" y="1694"/>
                </a:lnTo>
                <a:lnTo>
                  <a:pt x="2428" y="1685"/>
                </a:lnTo>
                <a:lnTo>
                  <a:pt x="2428" y="1677"/>
                </a:lnTo>
                <a:lnTo>
                  <a:pt x="2426" y="1667"/>
                </a:lnTo>
                <a:lnTo>
                  <a:pt x="2418" y="1658"/>
                </a:lnTo>
                <a:lnTo>
                  <a:pt x="2411" y="1648"/>
                </a:lnTo>
                <a:lnTo>
                  <a:pt x="2405" y="1636"/>
                </a:lnTo>
                <a:lnTo>
                  <a:pt x="2402" y="1616"/>
                </a:lnTo>
                <a:lnTo>
                  <a:pt x="2404" y="1602"/>
                </a:lnTo>
                <a:lnTo>
                  <a:pt x="2410" y="1591"/>
                </a:lnTo>
                <a:lnTo>
                  <a:pt x="2421" y="1575"/>
                </a:lnTo>
                <a:lnTo>
                  <a:pt x="2426" y="1570"/>
                </a:lnTo>
                <a:lnTo>
                  <a:pt x="2456" y="1557"/>
                </a:lnTo>
                <a:lnTo>
                  <a:pt x="2481" y="1533"/>
                </a:lnTo>
                <a:lnTo>
                  <a:pt x="2491" y="1530"/>
                </a:lnTo>
                <a:lnTo>
                  <a:pt x="2500" y="1531"/>
                </a:lnTo>
                <a:lnTo>
                  <a:pt x="2509" y="1533"/>
                </a:lnTo>
                <a:lnTo>
                  <a:pt x="2520" y="1528"/>
                </a:lnTo>
                <a:lnTo>
                  <a:pt x="2532" y="1516"/>
                </a:lnTo>
                <a:lnTo>
                  <a:pt x="2555" y="1483"/>
                </a:lnTo>
                <a:lnTo>
                  <a:pt x="2590" y="1442"/>
                </a:lnTo>
                <a:lnTo>
                  <a:pt x="2596" y="1429"/>
                </a:lnTo>
                <a:lnTo>
                  <a:pt x="2600" y="1413"/>
                </a:lnTo>
                <a:lnTo>
                  <a:pt x="2599" y="1400"/>
                </a:lnTo>
                <a:lnTo>
                  <a:pt x="2590" y="1365"/>
                </a:lnTo>
                <a:lnTo>
                  <a:pt x="2593" y="1347"/>
                </a:lnTo>
                <a:lnTo>
                  <a:pt x="2611" y="1326"/>
                </a:lnTo>
                <a:lnTo>
                  <a:pt x="2615" y="1314"/>
                </a:lnTo>
                <a:lnTo>
                  <a:pt x="2618" y="1301"/>
                </a:lnTo>
                <a:lnTo>
                  <a:pt x="2627" y="1288"/>
                </a:lnTo>
                <a:lnTo>
                  <a:pt x="2621" y="1234"/>
                </a:lnTo>
                <a:lnTo>
                  <a:pt x="2618" y="1218"/>
                </a:lnTo>
                <a:lnTo>
                  <a:pt x="2609" y="1206"/>
                </a:lnTo>
                <a:lnTo>
                  <a:pt x="2584" y="1180"/>
                </a:lnTo>
                <a:lnTo>
                  <a:pt x="2574" y="1177"/>
                </a:lnTo>
                <a:lnTo>
                  <a:pt x="2554" y="1177"/>
                </a:lnTo>
                <a:lnTo>
                  <a:pt x="2544" y="1176"/>
                </a:lnTo>
                <a:lnTo>
                  <a:pt x="2536" y="1171"/>
                </a:lnTo>
                <a:lnTo>
                  <a:pt x="2528" y="1164"/>
                </a:lnTo>
                <a:lnTo>
                  <a:pt x="2525" y="1161"/>
                </a:lnTo>
                <a:lnTo>
                  <a:pt x="2503" y="1127"/>
                </a:lnTo>
                <a:lnTo>
                  <a:pt x="2495" y="1127"/>
                </a:lnTo>
                <a:lnTo>
                  <a:pt x="2494" y="1129"/>
                </a:lnTo>
                <a:lnTo>
                  <a:pt x="2493" y="1157"/>
                </a:lnTo>
                <a:lnTo>
                  <a:pt x="2493" y="1161"/>
                </a:lnTo>
                <a:lnTo>
                  <a:pt x="2491" y="1164"/>
                </a:lnTo>
                <a:lnTo>
                  <a:pt x="2490" y="1167"/>
                </a:lnTo>
                <a:lnTo>
                  <a:pt x="2484" y="1170"/>
                </a:lnTo>
                <a:lnTo>
                  <a:pt x="2479" y="1173"/>
                </a:lnTo>
                <a:lnTo>
                  <a:pt x="2469" y="1167"/>
                </a:lnTo>
                <a:lnTo>
                  <a:pt x="2462" y="1152"/>
                </a:lnTo>
                <a:lnTo>
                  <a:pt x="2456" y="1136"/>
                </a:lnTo>
                <a:lnTo>
                  <a:pt x="2459" y="1120"/>
                </a:lnTo>
                <a:lnTo>
                  <a:pt x="2466" y="1110"/>
                </a:lnTo>
                <a:lnTo>
                  <a:pt x="2475" y="1107"/>
                </a:lnTo>
                <a:lnTo>
                  <a:pt x="2482" y="1101"/>
                </a:lnTo>
                <a:lnTo>
                  <a:pt x="2488" y="1091"/>
                </a:lnTo>
                <a:lnTo>
                  <a:pt x="2491" y="1078"/>
                </a:lnTo>
                <a:lnTo>
                  <a:pt x="2495" y="1068"/>
                </a:lnTo>
                <a:lnTo>
                  <a:pt x="2498" y="1059"/>
                </a:lnTo>
                <a:lnTo>
                  <a:pt x="2503" y="1052"/>
                </a:lnTo>
                <a:lnTo>
                  <a:pt x="2509" y="1047"/>
                </a:lnTo>
                <a:lnTo>
                  <a:pt x="2516" y="1046"/>
                </a:lnTo>
                <a:lnTo>
                  <a:pt x="2526" y="1047"/>
                </a:lnTo>
                <a:lnTo>
                  <a:pt x="2536" y="1046"/>
                </a:lnTo>
                <a:lnTo>
                  <a:pt x="2574" y="1030"/>
                </a:lnTo>
                <a:lnTo>
                  <a:pt x="2583" y="1026"/>
                </a:lnTo>
                <a:lnTo>
                  <a:pt x="2624" y="989"/>
                </a:lnTo>
                <a:lnTo>
                  <a:pt x="2625" y="976"/>
                </a:lnTo>
                <a:lnTo>
                  <a:pt x="2622" y="960"/>
                </a:lnTo>
                <a:lnTo>
                  <a:pt x="2606" y="932"/>
                </a:lnTo>
                <a:lnTo>
                  <a:pt x="2596" y="916"/>
                </a:lnTo>
                <a:lnTo>
                  <a:pt x="2586" y="907"/>
                </a:lnTo>
                <a:lnTo>
                  <a:pt x="2579" y="909"/>
                </a:lnTo>
                <a:lnTo>
                  <a:pt x="2571" y="915"/>
                </a:lnTo>
                <a:lnTo>
                  <a:pt x="2567" y="924"/>
                </a:lnTo>
                <a:lnTo>
                  <a:pt x="2565" y="932"/>
                </a:lnTo>
                <a:lnTo>
                  <a:pt x="2560" y="941"/>
                </a:lnTo>
                <a:lnTo>
                  <a:pt x="2552" y="947"/>
                </a:lnTo>
                <a:lnTo>
                  <a:pt x="2542" y="950"/>
                </a:lnTo>
                <a:lnTo>
                  <a:pt x="2522" y="963"/>
                </a:lnTo>
                <a:lnTo>
                  <a:pt x="2504" y="970"/>
                </a:lnTo>
                <a:lnTo>
                  <a:pt x="2495" y="967"/>
                </a:lnTo>
                <a:lnTo>
                  <a:pt x="2487" y="961"/>
                </a:lnTo>
                <a:lnTo>
                  <a:pt x="2481" y="953"/>
                </a:lnTo>
                <a:lnTo>
                  <a:pt x="2475" y="942"/>
                </a:lnTo>
                <a:lnTo>
                  <a:pt x="2472" y="932"/>
                </a:lnTo>
                <a:lnTo>
                  <a:pt x="2474" y="918"/>
                </a:lnTo>
                <a:lnTo>
                  <a:pt x="2481" y="896"/>
                </a:lnTo>
                <a:lnTo>
                  <a:pt x="2481" y="887"/>
                </a:lnTo>
                <a:lnTo>
                  <a:pt x="2481" y="880"/>
                </a:lnTo>
                <a:lnTo>
                  <a:pt x="2474" y="874"/>
                </a:lnTo>
                <a:lnTo>
                  <a:pt x="2465" y="871"/>
                </a:lnTo>
                <a:lnTo>
                  <a:pt x="2449" y="864"/>
                </a:lnTo>
                <a:lnTo>
                  <a:pt x="2437" y="848"/>
                </a:lnTo>
                <a:lnTo>
                  <a:pt x="2430" y="846"/>
                </a:lnTo>
                <a:lnTo>
                  <a:pt x="2421" y="845"/>
                </a:lnTo>
                <a:lnTo>
                  <a:pt x="2398" y="826"/>
                </a:lnTo>
                <a:lnTo>
                  <a:pt x="2389" y="817"/>
                </a:lnTo>
                <a:lnTo>
                  <a:pt x="2383" y="807"/>
                </a:lnTo>
                <a:lnTo>
                  <a:pt x="2377" y="791"/>
                </a:lnTo>
                <a:lnTo>
                  <a:pt x="2367" y="728"/>
                </a:lnTo>
                <a:lnTo>
                  <a:pt x="2360" y="721"/>
                </a:lnTo>
                <a:lnTo>
                  <a:pt x="2351" y="715"/>
                </a:lnTo>
                <a:lnTo>
                  <a:pt x="2342" y="712"/>
                </a:lnTo>
                <a:lnTo>
                  <a:pt x="2328" y="698"/>
                </a:lnTo>
                <a:lnTo>
                  <a:pt x="2321" y="686"/>
                </a:lnTo>
                <a:lnTo>
                  <a:pt x="2315" y="671"/>
                </a:lnTo>
                <a:lnTo>
                  <a:pt x="2310" y="655"/>
                </a:lnTo>
                <a:lnTo>
                  <a:pt x="2310" y="642"/>
                </a:lnTo>
                <a:lnTo>
                  <a:pt x="2310" y="631"/>
                </a:lnTo>
                <a:lnTo>
                  <a:pt x="2309" y="619"/>
                </a:lnTo>
                <a:lnTo>
                  <a:pt x="2305" y="610"/>
                </a:lnTo>
                <a:lnTo>
                  <a:pt x="2299" y="604"/>
                </a:lnTo>
                <a:lnTo>
                  <a:pt x="2280" y="606"/>
                </a:lnTo>
                <a:lnTo>
                  <a:pt x="2265" y="599"/>
                </a:lnTo>
                <a:lnTo>
                  <a:pt x="2262" y="593"/>
                </a:lnTo>
                <a:lnTo>
                  <a:pt x="2261" y="584"/>
                </a:lnTo>
                <a:lnTo>
                  <a:pt x="2264" y="555"/>
                </a:lnTo>
                <a:lnTo>
                  <a:pt x="2265" y="545"/>
                </a:lnTo>
                <a:lnTo>
                  <a:pt x="2273" y="536"/>
                </a:lnTo>
                <a:lnTo>
                  <a:pt x="2286" y="533"/>
                </a:lnTo>
                <a:lnTo>
                  <a:pt x="2297" y="533"/>
                </a:lnTo>
                <a:lnTo>
                  <a:pt x="2308" y="536"/>
                </a:lnTo>
                <a:lnTo>
                  <a:pt x="2316" y="537"/>
                </a:lnTo>
                <a:lnTo>
                  <a:pt x="2324" y="536"/>
                </a:lnTo>
                <a:lnTo>
                  <a:pt x="2332" y="530"/>
                </a:lnTo>
                <a:lnTo>
                  <a:pt x="2342" y="520"/>
                </a:lnTo>
                <a:lnTo>
                  <a:pt x="2357" y="497"/>
                </a:lnTo>
                <a:lnTo>
                  <a:pt x="2391" y="467"/>
                </a:lnTo>
                <a:lnTo>
                  <a:pt x="2392" y="465"/>
                </a:lnTo>
                <a:lnTo>
                  <a:pt x="2393" y="456"/>
                </a:lnTo>
                <a:lnTo>
                  <a:pt x="2386" y="437"/>
                </a:lnTo>
                <a:lnTo>
                  <a:pt x="2392" y="417"/>
                </a:lnTo>
                <a:lnTo>
                  <a:pt x="2404" y="399"/>
                </a:lnTo>
                <a:lnTo>
                  <a:pt x="2411" y="383"/>
                </a:lnTo>
                <a:lnTo>
                  <a:pt x="2410" y="354"/>
                </a:lnTo>
                <a:lnTo>
                  <a:pt x="2396" y="345"/>
                </a:lnTo>
                <a:lnTo>
                  <a:pt x="2379" y="341"/>
                </a:lnTo>
                <a:lnTo>
                  <a:pt x="2360" y="331"/>
                </a:lnTo>
                <a:lnTo>
                  <a:pt x="2341" y="342"/>
                </a:lnTo>
                <a:lnTo>
                  <a:pt x="2277" y="345"/>
                </a:lnTo>
                <a:lnTo>
                  <a:pt x="2236" y="339"/>
                </a:lnTo>
                <a:lnTo>
                  <a:pt x="2214" y="331"/>
                </a:lnTo>
                <a:lnTo>
                  <a:pt x="2198" y="331"/>
                </a:lnTo>
                <a:lnTo>
                  <a:pt x="2185" y="336"/>
                </a:lnTo>
                <a:lnTo>
                  <a:pt x="2178" y="345"/>
                </a:lnTo>
                <a:lnTo>
                  <a:pt x="2169" y="348"/>
                </a:lnTo>
                <a:lnTo>
                  <a:pt x="2155" y="342"/>
                </a:lnTo>
                <a:lnTo>
                  <a:pt x="2155" y="331"/>
                </a:lnTo>
                <a:lnTo>
                  <a:pt x="2162" y="326"/>
                </a:lnTo>
                <a:lnTo>
                  <a:pt x="2165" y="323"/>
                </a:lnTo>
                <a:lnTo>
                  <a:pt x="2166" y="317"/>
                </a:lnTo>
                <a:lnTo>
                  <a:pt x="2171" y="312"/>
                </a:lnTo>
                <a:lnTo>
                  <a:pt x="2120" y="287"/>
                </a:lnTo>
                <a:lnTo>
                  <a:pt x="2053" y="167"/>
                </a:lnTo>
                <a:lnTo>
                  <a:pt x="2009" y="150"/>
                </a:lnTo>
                <a:lnTo>
                  <a:pt x="1921" y="100"/>
                </a:lnTo>
                <a:lnTo>
                  <a:pt x="1908" y="96"/>
                </a:lnTo>
                <a:lnTo>
                  <a:pt x="1866" y="90"/>
                </a:lnTo>
                <a:lnTo>
                  <a:pt x="1852" y="97"/>
                </a:lnTo>
                <a:lnTo>
                  <a:pt x="1841" y="108"/>
                </a:lnTo>
                <a:lnTo>
                  <a:pt x="1831" y="116"/>
                </a:lnTo>
                <a:lnTo>
                  <a:pt x="1818" y="111"/>
                </a:lnTo>
                <a:lnTo>
                  <a:pt x="1809" y="132"/>
                </a:lnTo>
                <a:lnTo>
                  <a:pt x="1796" y="151"/>
                </a:lnTo>
                <a:lnTo>
                  <a:pt x="1787" y="154"/>
                </a:lnTo>
                <a:lnTo>
                  <a:pt x="1790" y="131"/>
                </a:lnTo>
                <a:lnTo>
                  <a:pt x="1764" y="80"/>
                </a:lnTo>
                <a:lnTo>
                  <a:pt x="1760" y="60"/>
                </a:lnTo>
                <a:lnTo>
                  <a:pt x="1742" y="68"/>
                </a:lnTo>
                <a:lnTo>
                  <a:pt x="1735" y="70"/>
                </a:lnTo>
                <a:lnTo>
                  <a:pt x="1726" y="73"/>
                </a:lnTo>
                <a:lnTo>
                  <a:pt x="1725" y="80"/>
                </a:lnTo>
                <a:lnTo>
                  <a:pt x="1726" y="87"/>
                </a:lnTo>
                <a:lnTo>
                  <a:pt x="1723" y="90"/>
                </a:lnTo>
                <a:lnTo>
                  <a:pt x="1715" y="95"/>
                </a:lnTo>
                <a:lnTo>
                  <a:pt x="1706" y="97"/>
                </a:lnTo>
                <a:lnTo>
                  <a:pt x="1701" y="92"/>
                </a:lnTo>
                <a:lnTo>
                  <a:pt x="1701" y="70"/>
                </a:lnTo>
                <a:lnTo>
                  <a:pt x="1726" y="39"/>
                </a:lnTo>
                <a:lnTo>
                  <a:pt x="1731" y="30"/>
                </a:lnTo>
                <a:lnTo>
                  <a:pt x="1728" y="16"/>
                </a:lnTo>
                <a:lnTo>
                  <a:pt x="1720" y="4"/>
                </a:lnTo>
                <a:lnTo>
                  <a:pt x="1713" y="0"/>
                </a:lnTo>
                <a:lnTo>
                  <a:pt x="1709" y="4"/>
                </a:lnTo>
                <a:lnTo>
                  <a:pt x="1701" y="28"/>
                </a:lnTo>
                <a:lnTo>
                  <a:pt x="1684" y="48"/>
                </a:lnTo>
                <a:lnTo>
                  <a:pt x="1661" y="64"/>
                </a:lnTo>
                <a:lnTo>
                  <a:pt x="1618" y="74"/>
                </a:lnTo>
                <a:lnTo>
                  <a:pt x="1598" y="87"/>
                </a:lnTo>
                <a:lnTo>
                  <a:pt x="1578" y="103"/>
                </a:lnTo>
                <a:lnTo>
                  <a:pt x="1563" y="121"/>
                </a:lnTo>
                <a:lnTo>
                  <a:pt x="1566" y="125"/>
                </a:lnTo>
                <a:lnTo>
                  <a:pt x="1567" y="137"/>
                </a:lnTo>
                <a:lnTo>
                  <a:pt x="1570" y="141"/>
                </a:lnTo>
                <a:lnTo>
                  <a:pt x="1544" y="132"/>
                </a:lnTo>
                <a:lnTo>
                  <a:pt x="1531" y="132"/>
                </a:lnTo>
                <a:lnTo>
                  <a:pt x="1519" y="141"/>
                </a:lnTo>
                <a:lnTo>
                  <a:pt x="1538" y="173"/>
                </a:lnTo>
                <a:lnTo>
                  <a:pt x="1528" y="185"/>
                </a:lnTo>
                <a:lnTo>
                  <a:pt x="1476" y="182"/>
                </a:lnTo>
                <a:lnTo>
                  <a:pt x="1476" y="172"/>
                </a:lnTo>
                <a:lnTo>
                  <a:pt x="1480" y="169"/>
                </a:lnTo>
                <a:lnTo>
                  <a:pt x="1483" y="167"/>
                </a:lnTo>
                <a:lnTo>
                  <a:pt x="1490" y="160"/>
                </a:lnTo>
                <a:lnTo>
                  <a:pt x="1498" y="167"/>
                </a:lnTo>
                <a:lnTo>
                  <a:pt x="1502" y="169"/>
                </a:lnTo>
                <a:lnTo>
                  <a:pt x="1512" y="160"/>
                </a:lnTo>
                <a:lnTo>
                  <a:pt x="1506" y="150"/>
                </a:lnTo>
                <a:lnTo>
                  <a:pt x="1506" y="137"/>
                </a:lnTo>
                <a:lnTo>
                  <a:pt x="1511" y="124"/>
                </a:lnTo>
                <a:lnTo>
                  <a:pt x="1519" y="111"/>
                </a:lnTo>
                <a:lnTo>
                  <a:pt x="1524" y="113"/>
                </a:lnTo>
                <a:lnTo>
                  <a:pt x="1535" y="116"/>
                </a:lnTo>
                <a:lnTo>
                  <a:pt x="1541" y="121"/>
                </a:lnTo>
                <a:lnTo>
                  <a:pt x="1541" y="111"/>
                </a:lnTo>
                <a:lnTo>
                  <a:pt x="1525" y="92"/>
                </a:lnTo>
                <a:lnTo>
                  <a:pt x="1518" y="65"/>
                </a:lnTo>
                <a:lnTo>
                  <a:pt x="1505" y="44"/>
                </a:lnTo>
                <a:lnTo>
                  <a:pt x="1476" y="39"/>
                </a:lnTo>
                <a:lnTo>
                  <a:pt x="1454" y="68"/>
                </a:lnTo>
                <a:lnTo>
                  <a:pt x="1428" y="93"/>
                </a:lnTo>
                <a:lnTo>
                  <a:pt x="1397" y="111"/>
                </a:lnTo>
                <a:lnTo>
                  <a:pt x="1366" y="121"/>
                </a:lnTo>
                <a:lnTo>
                  <a:pt x="1330" y="119"/>
                </a:lnTo>
                <a:lnTo>
                  <a:pt x="1314" y="124"/>
                </a:lnTo>
                <a:lnTo>
                  <a:pt x="1308" y="137"/>
                </a:lnTo>
                <a:lnTo>
                  <a:pt x="1304" y="153"/>
                </a:lnTo>
                <a:lnTo>
                  <a:pt x="1299" y="169"/>
                </a:lnTo>
                <a:lnTo>
                  <a:pt x="1302" y="185"/>
                </a:lnTo>
                <a:lnTo>
                  <a:pt x="1323" y="202"/>
                </a:lnTo>
                <a:lnTo>
                  <a:pt x="1317" y="205"/>
                </a:lnTo>
                <a:lnTo>
                  <a:pt x="1312" y="210"/>
                </a:lnTo>
                <a:lnTo>
                  <a:pt x="1308" y="213"/>
                </a:lnTo>
                <a:lnTo>
                  <a:pt x="1308" y="221"/>
                </a:lnTo>
                <a:lnTo>
                  <a:pt x="1311" y="223"/>
                </a:lnTo>
                <a:lnTo>
                  <a:pt x="1323" y="221"/>
                </a:lnTo>
                <a:lnTo>
                  <a:pt x="1310" y="227"/>
                </a:lnTo>
                <a:lnTo>
                  <a:pt x="1298" y="227"/>
                </a:lnTo>
                <a:lnTo>
                  <a:pt x="1289" y="218"/>
                </a:lnTo>
                <a:lnTo>
                  <a:pt x="1285" y="202"/>
                </a:lnTo>
                <a:lnTo>
                  <a:pt x="1130" y="320"/>
                </a:lnTo>
                <a:lnTo>
                  <a:pt x="1100" y="336"/>
                </a:lnTo>
                <a:lnTo>
                  <a:pt x="1074" y="333"/>
                </a:lnTo>
                <a:lnTo>
                  <a:pt x="1066" y="336"/>
                </a:lnTo>
                <a:lnTo>
                  <a:pt x="1049" y="333"/>
                </a:lnTo>
                <a:lnTo>
                  <a:pt x="1044" y="333"/>
                </a:lnTo>
                <a:lnTo>
                  <a:pt x="1043" y="349"/>
                </a:lnTo>
                <a:lnTo>
                  <a:pt x="1049" y="364"/>
                </a:lnTo>
                <a:lnTo>
                  <a:pt x="1058" y="376"/>
                </a:lnTo>
                <a:lnTo>
                  <a:pt x="1066" y="383"/>
                </a:lnTo>
                <a:lnTo>
                  <a:pt x="1052" y="403"/>
                </a:lnTo>
                <a:lnTo>
                  <a:pt x="1040" y="399"/>
                </a:lnTo>
                <a:lnTo>
                  <a:pt x="1034" y="421"/>
                </a:lnTo>
                <a:lnTo>
                  <a:pt x="1031" y="451"/>
                </a:lnTo>
                <a:lnTo>
                  <a:pt x="1023" y="473"/>
                </a:lnTo>
                <a:lnTo>
                  <a:pt x="1069" y="472"/>
                </a:lnTo>
                <a:lnTo>
                  <a:pt x="1091" y="463"/>
                </a:lnTo>
                <a:lnTo>
                  <a:pt x="1103" y="444"/>
                </a:lnTo>
                <a:lnTo>
                  <a:pt x="1113" y="450"/>
                </a:lnTo>
                <a:lnTo>
                  <a:pt x="1117" y="454"/>
                </a:lnTo>
                <a:lnTo>
                  <a:pt x="1110" y="457"/>
                </a:lnTo>
                <a:lnTo>
                  <a:pt x="1107" y="460"/>
                </a:lnTo>
                <a:lnTo>
                  <a:pt x="1103" y="465"/>
                </a:lnTo>
                <a:lnTo>
                  <a:pt x="1168" y="454"/>
                </a:lnTo>
                <a:lnTo>
                  <a:pt x="1193" y="443"/>
                </a:lnTo>
                <a:lnTo>
                  <a:pt x="1197" y="444"/>
                </a:lnTo>
                <a:lnTo>
                  <a:pt x="1199" y="454"/>
                </a:lnTo>
                <a:lnTo>
                  <a:pt x="1194" y="465"/>
                </a:lnTo>
                <a:lnTo>
                  <a:pt x="1187" y="472"/>
                </a:lnTo>
                <a:lnTo>
                  <a:pt x="1180" y="473"/>
                </a:lnTo>
                <a:lnTo>
                  <a:pt x="1072" y="488"/>
                </a:lnTo>
                <a:lnTo>
                  <a:pt x="1052" y="504"/>
                </a:lnTo>
                <a:lnTo>
                  <a:pt x="1069" y="511"/>
                </a:lnTo>
                <a:lnTo>
                  <a:pt x="1095" y="539"/>
                </a:lnTo>
                <a:lnTo>
                  <a:pt x="1114" y="545"/>
                </a:lnTo>
                <a:lnTo>
                  <a:pt x="1151" y="542"/>
                </a:lnTo>
                <a:lnTo>
                  <a:pt x="1170" y="545"/>
                </a:lnTo>
                <a:lnTo>
                  <a:pt x="1190" y="555"/>
                </a:lnTo>
                <a:lnTo>
                  <a:pt x="1171" y="569"/>
                </a:lnTo>
                <a:lnTo>
                  <a:pt x="1160" y="580"/>
                </a:lnTo>
                <a:lnTo>
                  <a:pt x="1154" y="593"/>
                </a:lnTo>
                <a:lnTo>
                  <a:pt x="1154" y="615"/>
                </a:lnTo>
                <a:lnTo>
                  <a:pt x="1161" y="660"/>
                </a:lnTo>
                <a:lnTo>
                  <a:pt x="1162" y="683"/>
                </a:lnTo>
                <a:lnTo>
                  <a:pt x="1154" y="706"/>
                </a:lnTo>
                <a:lnTo>
                  <a:pt x="1146" y="685"/>
                </a:lnTo>
                <a:lnTo>
                  <a:pt x="1135" y="670"/>
                </a:lnTo>
                <a:lnTo>
                  <a:pt x="1110" y="645"/>
                </a:lnTo>
                <a:lnTo>
                  <a:pt x="1104" y="629"/>
                </a:lnTo>
                <a:lnTo>
                  <a:pt x="1100" y="613"/>
                </a:lnTo>
                <a:lnTo>
                  <a:pt x="1093" y="600"/>
                </a:lnTo>
                <a:lnTo>
                  <a:pt x="1078" y="594"/>
                </a:lnTo>
                <a:lnTo>
                  <a:pt x="1046" y="574"/>
                </a:lnTo>
                <a:lnTo>
                  <a:pt x="1025" y="571"/>
                </a:lnTo>
                <a:lnTo>
                  <a:pt x="1015" y="590"/>
                </a:lnTo>
                <a:lnTo>
                  <a:pt x="1018" y="625"/>
                </a:lnTo>
                <a:lnTo>
                  <a:pt x="1014" y="638"/>
                </a:lnTo>
                <a:lnTo>
                  <a:pt x="1001" y="654"/>
                </a:lnTo>
                <a:lnTo>
                  <a:pt x="977" y="634"/>
                </a:lnTo>
                <a:lnTo>
                  <a:pt x="967" y="619"/>
                </a:lnTo>
                <a:lnTo>
                  <a:pt x="963" y="600"/>
                </a:lnTo>
                <a:lnTo>
                  <a:pt x="905" y="615"/>
                </a:lnTo>
                <a:lnTo>
                  <a:pt x="899" y="620"/>
                </a:lnTo>
                <a:lnTo>
                  <a:pt x="896" y="626"/>
                </a:lnTo>
                <a:lnTo>
                  <a:pt x="891" y="632"/>
                </a:lnTo>
                <a:lnTo>
                  <a:pt x="870" y="638"/>
                </a:lnTo>
                <a:lnTo>
                  <a:pt x="859" y="645"/>
                </a:lnTo>
                <a:lnTo>
                  <a:pt x="851" y="657"/>
                </a:lnTo>
                <a:lnTo>
                  <a:pt x="848" y="670"/>
                </a:lnTo>
                <a:lnTo>
                  <a:pt x="838" y="679"/>
                </a:lnTo>
                <a:lnTo>
                  <a:pt x="782" y="706"/>
                </a:lnTo>
                <a:lnTo>
                  <a:pt x="746" y="690"/>
                </a:lnTo>
                <a:lnTo>
                  <a:pt x="706" y="702"/>
                </a:lnTo>
                <a:lnTo>
                  <a:pt x="669" y="724"/>
                </a:lnTo>
                <a:lnTo>
                  <a:pt x="638" y="736"/>
                </a:lnTo>
                <a:lnTo>
                  <a:pt x="619" y="733"/>
                </a:lnTo>
                <a:lnTo>
                  <a:pt x="577" y="718"/>
                </a:lnTo>
                <a:lnTo>
                  <a:pt x="558" y="715"/>
                </a:lnTo>
                <a:lnTo>
                  <a:pt x="540" y="708"/>
                </a:lnTo>
                <a:lnTo>
                  <a:pt x="507" y="673"/>
                </a:lnTo>
                <a:lnTo>
                  <a:pt x="492" y="666"/>
                </a:lnTo>
                <a:lnTo>
                  <a:pt x="481" y="669"/>
                </a:lnTo>
                <a:lnTo>
                  <a:pt x="472" y="676"/>
                </a:lnTo>
                <a:lnTo>
                  <a:pt x="465" y="686"/>
                </a:lnTo>
                <a:lnTo>
                  <a:pt x="431" y="695"/>
                </a:lnTo>
                <a:lnTo>
                  <a:pt x="386" y="725"/>
                </a:lnTo>
                <a:lnTo>
                  <a:pt x="342" y="746"/>
                </a:lnTo>
                <a:lnTo>
                  <a:pt x="332" y="746"/>
                </a:lnTo>
                <a:lnTo>
                  <a:pt x="325" y="750"/>
                </a:lnTo>
                <a:lnTo>
                  <a:pt x="333" y="759"/>
                </a:lnTo>
                <a:lnTo>
                  <a:pt x="347" y="766"/>
                </a:lnTo>
                <a:lnTo>
                  <a:pt x="351" y="766"/>
                </a:lnTo>
                <a:lnTo>
                  <a:pt x="367" y="798"/>
                </a:lnTo>
                <a:lnTo>
                  <a:pt x="379" y="807"/>
                </a:lnTo>
                <a:lnTo>
                  <a:pt x="402" y="806"/>
                </a:lnTo>
                <a:lnTo>
                  <a:pt x="383" y="820"/>
                </a:lnTo>
                <a:lnTo>
                  <a:pt x="355" y="832"/>
                </a:lnTo>
                <a:lnTo>
                  <a:pt x="326" y="833"/>
                </a:lnTo>
                <a:lnTo>
                  <a:pt x="307" y="816"/>
                </a:lnTo>
                <a:lnTo>
                  <a:pt x="299" y="816"/>
                </a:lnTo>
                <a:lnTo>
                  <a:pt x="294" y="838"/>
                </a:lnTo>
                <a:lnTo>
                  <a:pt x="282" y="856"/>
                </a:lnTo>
                <a:lnTo>
                  <a:pt x="269" y="865"/>
                </a:lnTo>
                <a:lnTo>
                  <a:pt x="255" y="877"/>
                </a:lnTo>
                <a:lnTo>
                  <a:pt x="242" y="883"/>
                </a:lnTo>
                <a:lnTo>
                  <a:pt x="223" y="887"/>
                </a:lnTo>
                <a:lnTo>
                  <a:pt x="204" y="887"/>
                </a:lnTo>
                <a:lnTo>
                  <a:pt x="164" y="870"/>
                </a:lnTo>
                <a:lnTo>
                  <a:pt x="130" y="889"/>
                </a:lnTo>
                <a:lnTo>
                  <a:pt x="80" y="937"/>
                </a:lnTo>
                <a:lnTo>
                  <a:pt x="89" y="963"/>
                </a:lnTo>
                <a:lnTo>
                  <a:pt x="105" y="964"/>
                </a:lnTo>
                <a:lnTo>
                  <a:pt x="138" y="947"/>
                </a:lnTo>
                <a:lnTo>
                  <a:pt x="137" y="960"/>
                </a:lnTo>
                <a:lnTo>
                  <a:pt x="154" y="961"/>
                </a:lnTo>
                <a:lnTo>
                  <a:pt x="179" y="956"/>
                </a:lnTo>
                <a:lnTo>
                  <a:pt x="197" y="947"/>
                </a:lnTo>
                <a:lnTo>
                  <a:pt x="197" y="958"/>
                </a:lnTo>
                <a:lnTo>
                  <a:pt x="178" y="960"/>
                </a:lnTo>
                <a:lnTo>
                  <a:pt x="169" y="963"/>
                </a:lnTo>
                <a:lnTo>
                  <a:pt x="160" y="967"/>
                </a:lnTo>
                <a:lnTo>
                  <a:pt x="151" y="975"/>
                </a:lnTo>
                <a:lnTo>
                  <a:pt x="147" y="982"/>
                </a:lnTo>
                <a:lnTo>
                  <a:pt x="144" y="989"/>
                </a:lnTo>
                <a:lnTo>
                  <a:pt x="138" y="996"/>
                </a:lnTo>
                <a:lnTo>
                  <a:pt x="122" y="1009"/>
                </a:lnTo>
                <a:lnTo>
                  <a:pt x="109" y="1015"/>
                </a:lnTo>
                <a:lnTo>
                  <a:pt x="95" y="1011"/>
                </a:lnTo>
                <a:lnTo>
                  <a:pt x="80" y="996"/>
                </a:lnTo>
                <a:lnTo>
                  <a:pt x="74" y="1014"/>
                </a:lnTo>
                <a:lnTo>
                  <a:pt x="62" y="1023"/>
                </a:lnTo>
                <a:lnTo>
                  <a:pt x="49" y="1036"/>
                </a:lnTo>
                <a:lnTo>
                  <a:pt x="44" y="1062"/>
                </a:lnTo>
                <a:lnTo>
                  <a:pt x="36" y="1075"/>
                </a:lnTo>
                <a:lnTo>
                  <a:pt x="22" y="1076"/>
                </a:lnTo>
                <a:lnTo>
                  <a:pt x="13" y="1084"/>
                </a:lnTo>
                <a:lnTo>
                  <a:pt x="22" y="1119"/>
                </a:lnTo>
                <a:lnTo>
                  <a:pt x="36" y="1130"/>
                </a:lnTo>
                <a:lnTo>
                  <a:pt x="44" y="1139"/>
                </a:lnTo>
                <a:lnTo>
                  <a:pt x="39" y="1152"/>
                </a:lnTo>
                <a:lnTo>
                  <a:pt x="35" y="1161"/>
                </a:lnTo>
                <a:lnTo>
                  <a:pt x="32" y="1173"/>
                </a:lnTo>
                <a:lnTo>
                  <a:pt x="30" y="1184"/>
                </a:lnTo>
                <a:lnTo>
                  <a:pt x="29" y="1193"/>
                </a:lnTo>
                <a:lnTo>
                  <a:pt x="7" y="1254"/>
                </a:lnTo>
                <a:lnTo>
                  <a:pt x="0" y="1267"/>
                </a:lnTo>
                <a:lnTo>
                  <a:pt x="0" y="1276"/>
                </a:lnTo>
                <a:lnTo>
                  <a:pt x="10" y="1285"/>
                </a:lnTo>
                <a:lnTo>
                  <a:pt x="20" y="1320"/>
                </a:lnTo>
                <a:lnTo>
                  <a:pt x="25" y="1323"/>
                </a:lnTo>
                <a:lnTo>
                  <a:pt x="32" y="1310"/>
                </a:lnTo>
                <a:lnTo>
                  <a:pt x="44" y="1280"/>
                </a:lnTo>
                <a:lnTo>
                  <a:pt x="51" y="1267"/>
                </a:lnTo>
                <a:lnTo>
                  <a:pt x="60" y="1259"/>
                </a:lnTo>
                <a:lnTo>
                  <a:pt x="73" y="1251"/>
                </a:lnTo>
                <a:lnTo>
                  <a:pt x="83" y="1253"/>
                </a:lnTo>
                <a:lnTo>
                  <a:pt x="87" y="1272"/>
                </a:lnTo>
                <a:lnTo>
                  <a:pt x="93" y="1273"/>
                </a:lnTo>
                <a:lnTo>
                  <a:pt x="103" y="1270"/>
                </a:lnTo>
                <a:lnTo>
                  <a:pt x="109" y="1263"/>
                </a:lnTo>
                <a:lnTo>
                  <a:pt x="102" y="1247"/>
                </a:lnTo>
                <a:lnTo>
                  <a:pt x="102" y="1238"/>
                </a:lnTo>
                <a:lnTo>
                  <a:pt x="116" y="1244"/>
                </a:lnTo>
                <a:lnTo>
                  <a:pt x="132" y="1270"/>
                </a:lnTo>
                <a:lnTo>
                  <a:pt x="143" y="1276"/>
                </a:lnTo>
                <a:lnTo>
                  <a:pt x="160" y="1279"/>
                </a:lnTo>
                <a:lnTo>
                  <a:pt x="167" y="1285"/>
                </a:lnTo>
                <a:lnTo>
                  <a:pt x="169" y="1294"/>
                </a:lnTo>
                <a:lnTo>
                  <a:pt x="167" y="1307"/>
                </a:lnTo>
                <a:lnTo>
                  <a:pt x="164" y="1315"/>
                </a:lnTo>
                <a:lnTo>
                  <a:pt x="154" y="1327"/>
                </a:lnTo>
                <a:lnTo>
                  <a:pt x="153" y="1333"/>
                </a:lnTo>
                <a:lnTo>
                  <a:pt x="154" y="1340"/>
                </a:lnTo>
                <a:lnTo>
                  <a:pt x="160" y="1361"/>
                </a:lnTo>
                <a:lnTo>
                  <a:pt x="160" y="1372"/>
                </a:lnTo>
                <a:lnTo>
                  <a:pt x="180" y="1380"/>
                </a:lnTo>
                <a:lnTo>
                  <a:pt x="195" y="1390"/>
                </a:lnTo>
                <a:lnTo>
                  <a:pt x="204" y="1407"/>
                </a:lnTo>
                <a:lnTo>
                  <a:pt x="198" y="1422"/>
                </a:lnTo>
                <a:lnTo>
                  <a:pt x="191" y="1432"/>
                </a:lnTo>
                <a:lnTo>
                  <a:pt x="180" y="1436"/>
                </a:lnTo>
                <a:lnTo>
                  <a:pt x="167" y="1436"/>
                </a:lnTo>
                <a:lnTo>
                  <a:pt x="178" y="1463"/>
                </a:lnTo>
                <a:lnTo>
                  <a:pt x="183" y="1486"/>
                </a:lnTo>
                <a:lnTo>
                  <a:pt x="191" y="1505"/>
                </a:lnTo>
                <a:lnTo>
                  <a:pt x="204" y="1516"/>
                </a:lnTo>
                <a:lnTo>
                  <a:pt x="224" y="1521"/>
                </a:lnTo>
                <a:lnTo>
                  <a:pt x="239" y="1514"/>
                </a:lnTo>
                <a:lnTo>
                  <a:pt x="262" y="1487"/>
                </a:lnTo>
                <a:lnTo>
                  <a:pt x="259" y="1463"/>
                </a:lnTo>
                <a:lnTo>
                  <a:pt x="281" y="1458"/>
                </a:lnTo>
                <a:lnTo>
                  <a:pt x="335" y="1467"/>
                </a:lnTo>
                <a:lnTo>
                  <a:pt x="364" y="1463"/>
                </a:lnTo>
                <a:lnTo>
                  <a:pt x="387" y="1451"/>
                </a:lnTo>
                <a:lnTo>
                  <a:pt x="405" y="1431"/>
                </a:lnTo>
                <a:lnTo>
                  <a:pt x="409" y="1398"/>
                </a:lnTo>
                <a:lnTo>
                  <a:pt x="431" y="1410"/>
                </a:lnTo>
                <a:lnTo>
                  <a:pt x="434" y="1433"/>
                </a:lnTo>
                <a:lnTo>
                  <a:pt x="427" y="1457"/>
                </a:lnTo>
                <a:lnTo>
                  <a:pt x="419" y="1467"/>
                </a:lnTo>
                <a:lnTo>
                  <a:pt x="395" y="1473"/>
                </a:lnTo>
                <a:lnTo>
                  <a:pt x="379" y="1487"/>
                </a:lnTo>
                <a:lnTo>
                  <a:pt x="351" y="1525"/>
                </a:lnTo>
                <a:lnTo>
                  <a:pt x="320" y="1544"/>
                </a:lnTo>
                <a:lnTo>
                  <a:pt x="317" y="1547"/>
                </a:lnTo>
                <a:lnTo>
                  <a:pt x="304" y="1551"/>
                </a:lnTo>
                <a:lnTo>
                  <a:pt x="297" y="1562"/>
                </a:lnTo>
                <a:lnTo>
                  <a:pt x="291" y="1572"/>
                </a:lnTo>
                <a:lnTo>
                  <a:pt x="280" y="1589"/>
                </a:lnTo>
                <a:lnTo>
                  <a:pt x="272" y="1618"/>
                </a:lnTo>
                <a:lnTo>
                  <a:pt x="269" y="1639"/>
                </a:lnTo>
                <a:lnTo>
                  <a:pt x="269" y="1656"/>
                </a:lnTo>
                <a:lnTo>
                  <a:pt x="256" y="1678"/>
                </a:lnTo>
                <a:lnTo>
                  <a:pt x="242" y="1716"/>
                </a:lnTo>
                <a:lnTo>
                  <a:pt x="236" y="1751"/>
                </a:lnTo>
                <a:lnTo>
                  <a:pt x="252" y="1767"/>
                </a:lnTo>
                <a:lnTo>
                  <a:pt x="275" y="1777"/>
                </a:lnTo>
                <a:lnTo>
                  <a:pt x="281" y="1801"/>
                </a:lnTo>
                <a:lnTo>
                  <a:pt x="282" y="1828"/>
                </a:lnTo>
                <a:lnTo>
                  <a:pt x="299" y="1846"/>
                </a:lnTo>
                <a:lnTo>
                  <a:pt x="315" y="1827"/>
                </a:lnTo>
                <a:lnTo>
                  <a:pt x="323" y="1820"/>
                </a:lnTo>
                <a:lnTo>
                  <a:pt x="332" y="1817"/>
                </a:lnTo>
                <a:lnTo>
                  <a:pt x="341" y="1783"/>
                </a:lnTo>
                <a:lnTo>
                  <a:pt x="344" y="1776"/>
                </a:lnTo>
                <a:lnTo>
                  <a:pt x="382" y="1764"/>
                </a:lnTo>
                <a:lnTo>
                  <a:pt x="395" y="1754"/>
                </a:lnTo>
                <a:lnTo>
                  <a:pt x="379" y="1736"/>
                </a:lnTo>
                <a:lnTo>
                  <a:pt x="414" y="1709"/>
                </a:lnTo>
                <a:lnTo>
                  <a:pt x="430" y="1702"/>
                </a:lnTo>
                <a:lnTo>
                  <a:pt x="424" y="1716"/>
                </a:lnTo>
                <a:lnTo>
                  <a:pt x="438" y="1728"/>
                </a:lnTo>
                <a:lnTo>
                  <a:pt x="451" y="1720"/>
                </a:lnTo>
                <a:lnTo>
                  <a:pt x="475" y="1687"/>
                </a:lnTo>
                <a:lnTo>
                  <a:pt x="463" y="1674"/>
                </a:lnTo>
                <a:lnTo>
                  <a:pt x="466" y="1656"/>
                </a:lnTo>
                <a:lnTo>
                  <a:pt x="482" y="1626"/>
                </a:lnTo>
                <a:lnTo>
                  <a:pt x="497" y="1637"/>
                </a:lnTo>
                <a:lnTo>
                  <a:pt x="507" y="1661"/>
                </a:lnTo>
                <a:lnTo>
                  <a:pt x="520" y="1678"/>
                </a:lnTo>
                <a:lnTo>
                  <a:pt x="540" y="1687"/>
                </a:lnTo>
                <a:lnTo>
                  <a:pt x="559" y="1680"/>
                </a:lnTo>
                <a:lnTo>
                  <a:pt x="574" y="1664"/>
                </a:lnTo>
                <a:lnTo>
                  <a:pt x="584" y="1640"/>
                </a:lnTo>
                <a:lnTo>
                  <a:pt x="591" y="1617"/>
                </a:lnTo>
                <a:lnTo>
                  <a:pt x="599" y="1617"/>
                </a:lnTo>
                <a:lnTo>
                  <a:pt x="590" y="1649"/>
                </a:lnTo>
                <a:lnTo>
                  <a:pt x="551" y="1738"/>
                </a:lnTo>
                <a:lnTo>
                  <a:pt x="537" y="1757"/>
                </a:lnTo>
                <a:lnTo>
                  <a:pt x="523" y="1761"/>
                </a:lnTo>
                <a:lnTo>
                  <a:pt x="510" y="1773"/>
                </a:lnTo>
                <a:lnTo>
                  <a:pt x="500" y="1789"/>
                </a:lnTo>
                <a:lnTo>
                  <a:pt x="497" y="1811"/>
                </a:lnTo>
                <a:lnTo>
                  <a:pt x="498" y="1836"/>
                </a:lnTo>
                <a:lnTo>
                  <a:pt x="511" y="1887"/>
                </a:lnTo>
                <a:lnTo>
                  <a:pt x="498" y="1897"/>
                </a:lnTo>
                <a:lnTo>
                  <a:pt x="498" y="1913"/>
                </a:lnTo>
                <a:lnTo>
                  <a:pt x="501" y="1930"/>
                </a:lnTo>
                <a:lnTo>
                  <a:pt x="497" y="1945"/>
                </a:lnTo>
                <a:lnTo>
                  <a:pt x="485" y="1949"/>
                </a:lnTo>
                <a:lnTo>
                  <a:pt x="469" y="1946"/>
                </a:lnTo>
                <a:lnTo>
                  <a:pt x="454" y="1940"/>
                </a:lnTo>
                <a:lnTo>
                  <a:pt x="446" y="1935"/>
                </a:lnTo>
                <a:lnTo>
                  <a:pt x="459" y="1926"/>
                </a:lnTo>
                <a:lnTo>
                  <a:pt x="460" y="1911"/>
                </a:lnTo>
                <a:lnTo>
                  <a:pt x="451" y="1900"/>
                </a:lnTo>
                <a:lnTo>
                  <a:pt x="438" y="1895"/>
                </a:lnTo>
                <a:lnTo>
                  <a:pt x="422" y="1900"/>
                </a:lnTo>
                <a:lnTo>
                  <a:pt x="400" y="1908"/>
                </a:lnTo>
                <a:lnTo>
                  <a:pt x="380" y="1920"/>
                </a:lnTo>
                <a:lnTo>
                  <a:pt x="373" y="1935"/>
                </a:lnTo>
                <a:lnTo>
                  <a:pt x="380" y="1940"/>
                </a:lnTo>
                <a:lnTo>
                  <a:pt x="417" y="1946"/>
                </a:lnTo>
                <a:lnTo>
                  <a:pt x="431" y="1954"/>
                </a:lnTo>
                <a:lnTo>
                  <a:pt x="438" y="1970"/>
                </a:lnTo>
                <a:lnTo>
                  <a:pt x="444" y="1997"/>
                </a:lnTo>
                <a:lnTo>
                  <a:pt x="453" y="2013"/>
                </a:lnTo>
                <a:lnTo>
                  <a:pt x="478" y="2029"/>
                </a:lnTo>
                <a:lnTo>
                  <a:pt x="513" y="2034"/>
                </a:lnTo>
                <a:lnTo>
                  <a:pt x="546" y="2031"/>
                </a:lnTo>
                <a:lnTo>
                  <a:pt x="569" y="2023"/>
                </a:lnTo>
                <a:lnTo>
                  <a:pt x="584" y="2016"/>
                </a:lnTo>
                <a:lnTo>
                  <a:pt x="612" y="1994"/>
                </a:lnTo>
                <a:lnTo>
                  <a:pt x="635" y="1980"/>
                </a:lnTo>
                <a:lnTo>
                  <a:pt x="636" y="1977"/>
                </a:lnTo>
                <a:lnTo>
                  <a:pt x="641" y="1975"/>
                </a:lnTo>
                <a:lnTo>
                  <a:pt x="650" y="1975"/>
                </a:lnTo>
                <a:lnTo>
                  <a:pt x="660" y="1980"/>
                </a:lnTo>
                <a:lnTo>
                  <a:pt x="669" y="1980"/>
                </a:lnTo>
                <a:lnTo>
                  <a:pt x="679" y="1975"/>
                </a:lnTo>
                <a:lnTo>
                  <a:pt x="671" y="1996"/>
                </a:lnTo>
                <a:lnTo>
                  <a:pt x="655" y="2010"/>
                </a:lnTo>
                <a:lnTo>
                  <a:pt x="620" y="2034"/>
                </a:lnTo>
                <a:lnTo>
                  <a:pt x="603" y="2051"/>
                </a:lnTo>
                <a:lnTo>
                  <a:pt x="562" y="2099"/>
                </a:lnTo>
                <a:lnTo>
                  <a:pt x="555" y="2117"/>
                </a:lnTo>
                <a:lnTo>
                  <a:pt x="549" y="2121"/>
                </a:lnTo>
                <a:lnTo>
                  <a:pt x="511" y="2112"/>
                </a:lnTo>
                <a:lnTo>
                  <a:pt x="495" y="2115"/>
                </a:lnTo>
                <a:lnTo>
                  <a:pt x="492" y="2118"/>
                </a:lnTo>
                <a:lnTo>
                  <a:pt x="494" y="2125"/>
                </a:lnTo>
                <a:lnTo>
                  <a:pt x="497" y="2137"/>
                </a:lnTo>
                <a:lnTo>
                  <a:pt x="495" y="2184"/>
                </a:lnTo>
                <a:lnTo>
                  <a:pt x="489" y="2194"/>
                </a:lnTo>
                <a:lnTo>
                  <a:pt x="475" y="2172"/>
                </a:lnTo>
                <a:lnTo>
                  <a:pt x="468" y="2172"/>
                </a:lnTo>
                <a:lnTo>
                  <a:pt x="468" y="2192"/>
                </a:lnTo>
                <a:lnTo>
                  <a:pt x="457" y="2223"/>
                </a:lnTo>
                <a:lnTo>
                  <a:pt x="453" y="2242"/>
                </a:lnTo>
                <a:lnTo>
                  <a:pt x="473" y="2235"/>
                </a:lnTo>
                <a:lnTo>
                  <a:pt x="529" y="2239"/>
                </a:lnTo>
                <a:lnTo>
                  <a:pt x="540" y="2236"/>
                </a:lnTo>
                <a:lnTo>
                  <a:pt x="552" y="2223"/>
                </a:lnTo>
                <a:lnTo>
                  <a:pt x="610" y="2197"/>
                </a:lnTo>
                <a:lnTo>
                  <a:pt x="632" y="2191"/>
                </a:lnTo>
                <a:lnTo>
                  <a:pt x="658" y="2181"/>
                </a:lnTo>
                <a:lnTo>
                  <a:pt x="673" y="2155"/>
                </a:lnTo>
                <a:lnTo>
                  <a:pt x="685" y="2127"/>
                </a:lnTo>
                <a:lnTo>
                  <a:pt x="701" y="2112"/>
                </a:lnTo>
                <a:lnTo>
                  <a:pt x="709" y="2109"/>
                </a:lnTo>
                <a:lnTo>
                  <a:pt x="714" y="2111"/>
                </a:lnTo>
                <a:lnTo>
                  <a:pt x="715" y="2120"/>
                </a:lnTo>
                <a:lnTo>
                  <a:pt x="715" y="2165"/>
                </a:lnTo>
                <a:lnTo>
                  <a:pt x="711" y="2176"/>
                </a:lnTo>
                <a:lnTo>
                  <a:pt x="704" y="2184"/>
                </a:lnTo>
                <a:lnTo>
                  <a:pt x="682" y="2198"/>
                </a:lnTo>
                <a:lnTo>
                  <a:pt x="663" y="2207"/>
                </a:lnTo>
                <a:lnTo>
                  <a:pt x="629" y="2239"/>
                </a:lnTo>
                <a:lnTo>
                  <a:pt x="625" y="2242"/>
                </a:lnTo>
                <a:lnTo>
                  <a:pt x="610" y="2248"/>
                </a:lnTo>
                <a:lnTo>
                  <a:pt x="555" y="2292"/>
                </a:lnTo>
                <a:lnTo>
                  <a:pt x="535" y="2316"/>
                </a:lnTo>
                <a:lnTo>
                  <a:pt x="530" y="2321"/>
                </a:lnTo>
                <a:lnTo>
                  <a:pt x="518" y="2327"/>
                </a:lnTo>
                <a:lnTo>
                  <a:pt x="513" y="2340"/>
                </a:lnTo>
                <a:lnTo>
                  <a:pt x="510" y="2354"/>
                </a:lnTo>
                <a:lnTo>
                  <a:pt x="507" y="2360"/>
                </a:lnTo>
                <a:lnTo>
                  <a:pt x="479" y="2375"/>
                </a:lnTo>
                <a:lnTo>
                  <a:pt x="475" y="2379"/>
                </a:lnTo>
                <a:lnTo>
                  <a:pt x="479" y="2389"/>
                </a:lnTo>
                <a:lnTo>
                  <a:pt x="500" y="2398"/>
                </a:lnTo>
                <a:lnTo>
                  <a:pt x="504" y="2410"/>
                </a:lnTo>
                <a:lnTo>
                  <a:pt x="497" y="2423"/>
                </a:lnTo>
                <a:lnTo>
                  <a:pt x="476" y="2429"/>
                </a:lnTo>
                <a:lnTo>
                  <a:pt x="434" y="2430"/>
                </a:lnTo>
                <a:lnTo>
                  <a:pt x="422" y="2439"/>
                </a:lnTo>
                <a:lnTo>
                  <a:pt x="419" y="2465"/>
                </a:lnTo>
                <a:lnTo>
                  <a:pt x="441" y="2743"/>
                </a:lnTo>
                <a:lnTo>
                  <a:pt x="438" y="2764"/>
                </a:lnTo>
                <a:lnTo>
                  <a:pt x="456" y="2769"/>
                </a:lnTo>
                <a:lnTo>
                  <a:pt x="472" y="2755"/>
                </a:lnTo>
                <a:lnTo>
                  <a:pt x="489" y="2734"/>
                </a:lnTo>
                <a:lnTo>
                  <a:pt x="507" y="2723"/>
                </a:lnTo>
                <a:lnTo>
                  <a:pt x="530" y="2717"/>
                </a:lnTo>
                <a:lnTo>
                  <a:pt x="549" y="2701"/>
                </a:lnTo>
                <a:lnTo>
                  <a:pt x="565" y="2679"/>
                </a:lnTo>
                <a:lnTo>
                  <a:pt x="577" y="2654"/>
                </a:lnTo>
                <a:lnTo>
                  <a:pt x="588" y="2646"/>
                </a:lnTo>
                <a:lnTo>
                  <a:pt x="613" y="2634"/>
                </a:lnTo>
                <a:lnTo>
                  <a:pt x="641" y="2625"/>
                </a:lnTo>
                <a:lnTo>
                  <a:pt x="663" y="2611"/>
                </a:lnTo>
                <a:lnTo>
                  <a:pt x="670" y="2596"/>
                </a:lnTo>
                <a:lnTo>
                  <a:pt x="682" y="2565"/>
                </a:lnTo>
                <a:lnTo>
                  <a:pt x="690" y="2551"/>
                </a:lnTo>
                <a:lnTo>
                  <a:pt x="709" y="2538"/>
                </a:lnTo>
                <a:lnTo>
                  <a:pt x="728" y="2533"/>
                </a:lnTo>
                <a:lnTo>
                  <a:pt x="766" y="2532"/>
                </a:lnTo>
                <a:lnTo>
                  <a:pt x="787" y="2525"/>
                </a:lnTo>
                <a:lnTo>
                  <a:pt x="823" y="2498"/>
                </a:lnTo>
                <a:lnTo>
                  <a:pt x="843" y="2491"/>
                </a:lnTo>
                <a:lnTo>
                  <a:pt x="1008" y="2465"/>
                </a:lnTo>
                <a:lnTo>
                  <a:pt x="1025" y="2455"/>
                </a:lnTo>
                <a:lnTo>
                  <a:pt x="1053" y="2430"/>
                </a:lnTo>
                <a:lnTo>
                  <a:pt x="1063" y="2424"/>
                </a:lnTo>
                <a:lnTo>
                  <a:pt x="1071" y="2421"/>
                </a:lnTo>
                <a:lnTo>
                  <a:pt x="1090" y="2421"/>
                </a:lnTo>
                <a:lnTo>
                  <a:pt x="1109" y="2412"/>
                </a:lnTo>
                <a:lnTo>
                  <a:pt x="1141" y="2389"/>
                </a:lnTo>
                <a:lnTo>
                  <a:pt x="1151" y="2404"/>
                </a:lnTo>
                <a:lnTo>
                  <a:pt x="1160" y="2426"/>
                </a:lnTo>
                <a:lnTo>
                  <a:pt x="1157" y="2487"/>
                </a:lnTo>
                <a:lnTo>
                  <a:pt x="1160" y="2510"/>
                </a:lnTo>
                <a:lnTo>
                  <a:pt x="1174" y="2522"/>
                </a:lnTo>
                <a:lnTo>
                  <a:pt x="1190" y="2517"/>
                </a:lnTo>
                <a:lnTo>
                  <a:pt x="1209" y="2509"/>
                </a:lnTo>
                <a:lnTo>
                  <a:pt x="1231" y="2506"/>
                </a:lnTo>
                <a:lnTo>
                  <a:pt x="1251" y="2514"/>
                </a:lnTo>
                <a:lnTo>
                  <a:pt x="1267" y="2531"/>
                </a:lnTo>
                <a:lnTo>
                  <a:pt x="1276" y="2552"/>
                </a:lnTo>
                <a:lnTo>
                  <a:pt x="1273" y="2577"/>
                </a:lnTo>
                <a:lnTo>
                  <a:pt x="1263" y="2595"/>
                </a:lnTo>
                <a:lnTo>
                  <a:pt x="1245" y="2609"/>
                </a:lnTo>
                <a:lnTo>
                  <a:pt x="1215" y="2630"/>
                </a:lnTo>
                <a:lnTo>
                  <a:pt x="1183" y="2660"/>
                </a:lnTo>
                <a:lnTo>
                  <a:pt x="1142" y="2721"/>
                </a:lnTo>
                <a:lnTo>
                  <a:pt x="1132" y="2748"/>
                </a:lnTo>
                <a:lnTo>
                  <a:pt x="1130" y="2774"/>
                </a:lnTo>
                <a:lnTo>
                  <a:pt x="1142" y="2800"/>
                </a:lnTo>
                <a:lnTo>
                  <a:pt x="1181" y="2815"/>
                </a:lnTo>
                <a:lnTo>
                  <a:pt x="1189" y="2826"/>
                </a:lnTo>
                <a:lnTo>
                  <a:pt x="1190" y="2845"/>
                </a:lnTo>
                <a:lnTo>
                  <a:pt x="1186" y="2879"/>
                </a:lnTo>
                <a:lnTo>
                  <a:pt x="1186" y="2882"/>
                </a:lnTo>
                <a:lnTo>
                  <a:pt x="1278" y="2887"/>
                </a:lnTo>
                <a:lnTo>
                  <a:pt x="1324" y="2874"/>
                </a:lnTo>
                <a:lnTo>
                  <a:pt x="1326" y="2873"/>
                </a:lnTo>
                <a:lnTo>
                  <a:pt x="1361" y="2836"/>
                </a:lnTo>
                <a:lnTo>
                  <a:pt x="1371" y="2820"/>
                </a:lnTo>
                <a:lnTo>
                  <a:pt x="1384" y="2806"/>
                </a:lnTo>
                <a:lnTo>
                  <a:pt x="1400" y="2799"/>
                </a:lnTo>
                <a:lnTo>
                  <a:pt x="1417" y="2801"/>
                </a:lnTo>
                <a:lnTo>
                  <a:pt x="1436" y="2801"/>
                </a:lnTo>
                <a:lnTo>
                  <a:pt x="1447" y="2783"/>
                </a:lnTo>
                <a:lnTo>
                  <a:pt x="1452" y="2759"/>
                </a:lnTo>
                <a:lnTo>
                  <a:pt x="1457" y="2742"/>
                </a:lnTo>
                <a:lnTo>
                  <a:pt x="1477" y="2734"/>
                </a:lnTo>
                <a:lnTo>
                  <a:pt x="1480" y="2772"/>
                </a:lnTo>
                <a:lnTo>
                  <a:pt x="1487" y="2815"/>
                </a:lnTo>
                <a:lnTo>
                  <a:pt x="1522" y="2815"/>
                </a:lnTo>
                <a:lnTo>
                  <a:pt x="1530" y="2806"/>
                </a:lnTo>
                <a:lnTo>
                  <a:pt x="1532" y="2796"/>
                </a:lnTo>
                <a:lnTo>
                  <a:pt x="1538" y="2788"/>
                </a:lnTo>
                <a:lnTo>
                  <a:pt x="1549" y="2785"/>
                </a:lnTo>
                <a:lnTo>
                  <a:pt x="1578" y="2787"/>
                </a:lnTo>
                <a:lnTo>
                  <a:pt x="1645" y="2771"/>
                </a:lnTo>
                <a:lnTo>
                  <a:pt x="1674" y="2755"/>
                </a:lnTo>
                <a:lnTo>
                  <a:pt x="1691" y="2759"/>
                </a:lnTo>
                <a:lnTo>
                  <a:pt x="1720" y="2781"/>
                </a:lnTo>
                <a:lnTo>
                  <a:pt x="1739" y="2790"/>
                </a:lnTo>
                <a:lnTo>
                  <a:pt x="1796" y="2793"/>
                </a:lnTo>
                <a:lnTo>
                  <a:pt x="1780" y="2838"/>
                </a:lnTo>
                <a:lnTo>
                  <a:pt x="1780" y="2851"/>
                </a:lnTo>
                <a:lnTo>
                  <a:pt x="1798" y="2860"/>
                </a:lnTo>
                <a:lnTo>
                  <a:pt x="1817" y="2863"/>
                </a:lnTo>
                <a:lnTo>
                  <a:pt x="1840" y="2858"/>
                </a:lnTo>
                <a:lnTo>
                  <a:pt x="1860" y="2851"/>
                </a:lnTo>
                <a:lnTo>
                  <a:pt x="1878" y="2839"/>
                </a:lnTo>
                <a:lnTo>
                  <a:pt x="1882" y="2829"/>
                </a:lnTo>
                <a:lnTo>
                  <a:pt x="1884" y="2819"/>
                </a:lnTo>
                <a:lnTo>
                  <a:pt x="1886" y="2810"/>
                </a:lnTo>
                <a:lnTo>
                  <a:pt x="1894" y="2804"/>
                </a:lnTo>
                <a:lnTo>
                  <a:pt x="1903" y="2804"/>
                </a:lnTo>
                <a:lnTo>
                  <a:pt x="1919" y="2816"/>
                </a:lnTo>
                <a:lnTo>
                  <a:pt x="1929" y="2816"/>
                </a:lnTo>
                <a:lnTo>
                  <a:pt x="1943" y="2822"/>
                </a:lnTo>
                <a:lnTo>
                  <a:pt x="1956" y="2841"/>
                </a:lnTo>
                <a:lnTo>
                  <a:pt x="1967" y="2866"/>
                </a:lnTo>
                <a:lnTo>
                  <a:pt x="1972" y="2889"/>
                </a:lnTo>
                <a:lnTo>
                  <a:pt x="1986" y="2876"/>
                </a:lnTo>
                <a:lnTo>
                  <a:pt x="2012" y="2847"/>
                </a:lnTo>
                <a:lnTo>
                  <a:pt x="2026" y="2836"/>
                </a:lnTo>
                <a:lnTo>
                  <a:pt x="2042" y="2834"/>
                </a:lnTo>
                <a:lnTo>
                  <a:pt x="2080" y="2835"/>
                </a:lnTo>
                <a:lnTo>
                  <a:pt x="2101" y="2832"/>
                </a:lnTo>
                <a:lnTo>
                  <a:pt x="2176" y="2806"/>
                </a:lnTo>
                <a:lnTo>
                  <a:pt x="2211" y="2784"/>
                </a:lnTo>
                <a:lnTo>
                  <a:pt x="2220" y="2769"/>
                </a:lnTo>
                <a:lnTo>
                  <a:pt x="2233" y="2752"/>
                </a:lnTo>
                <a:lnTo>
                  <a:pt x="2235" y="2729"/>
                </a:lnTo>
                <a:lnTo>
                  <a:pt x="2229" y="2682"/>
                </a:lnTo>
                <a:lnTo>
                  <a:pt x="2230" y="2663"/>
                </a:lnTo>
                <a:lnTo>
                  <a:pt x="2239" y="2654"/>
                </a:lnTo>
                <a:lnTo>
                  <a:pt x="2255" y="2641"/>
                </a:lnTo>
                <a:lnTo>
                  <a:pt x="2274" y="2631"/>
                </a:lnTo>
                <a:lnTo>
                  <a:pt x="2289" y="2628"/>
                </a:lnTo>
                <a:lnTo>
                  <a:pt x="2324" y="2650"/>
                </a:lnTo>
                <a:lnTo>
                  <a:pt x="2356" y="2678"/>
                </a:lnTo>
                <a:lnTo>
                  <a:pt x="2389" y="2694"/>
                </a:lnTo>
                <a:lnTo>
                  <a:pt x="2427" y="2676"/>
                </a:lnTo>
                <a:lnTo>
                  <a:pt x="2452" y="2659"/>
                </a:lnTo>
                <a:lnTo>
                  <a:pt x="2462" y="2663"/>
                </a:lnTo>
                <a:lnTo>
                  <a:pt x="2462" y="2663"/>
                </a:lnTo>
                <a:lnTo>
                  <a:pt x="2462" y="2647"/>
                </a:lnTo>
                <a:lnTo>
                  <a:pt x="2458" y="2634"/>
                </a:lnTo>
                <a:lnTo>
                  <a:pt x="2458" y="2627"/>
                </a:lnTo>
                <a:lnTo>
                  <a:pt x="2462" y="2615"/>
                </a:lnTo>
                <a:lnTo>
                  <a:pt x="2481" y="2570"/>
                </a:lnTo>
                <a:lnTo>
                  <a:pt x="2479" y="2563"/>
                </a:lnTo>
                <a:lnTo>
                  <a:pt x="2478" y="2558"/>
                </a:lnTo>
                <a:lnTo>
                  <a:pt x="2468" y="2542"/>
                </a:lnTo>
                <a:lnTo>
                  <a:pt x="2461" y="2536"/>
                </a:lnTo>
                <a:lnTo>
                  <a:pt x="2439" y="2538"/>
                </a:lnTo>
                <a:lnTo>
                  <a:pt x="2430" y="2535"/>
                </a:lnTo>
                <a:lnTo>
                  <a:pt x="2423" y="2529"/>
                </a:lnTo>
                <a:lnTo>
                  <a:pt x="2415" y="2522"/>
                </a:lnTo>
                <a:lnTo>
                  <a:pt x="2414" y="2513"/>
                </a:lnTo>
                <a:lnTo>
                  <a:pt x="2418" y="2501"/>
                </a:lnTo>
                <a:lnTo>
                  <a:pt x="2431" y="2487"/>
                </a:lnTo>
                <a:lnTo>
                  <a:pt x="2458" y="2446"/>
                </a:lnTo>
                <a:lnTo>
                  <a:pt x="2466" y="2439"/>
                </a:lnTo>
                <a:lnTo>
                  <a:pt x="2475" y="2436"/>
                </a:lnTo>
                <a:lnTo>
                  <a:pt x="2484" y="2429"/>
                </a:lnTo>
                <a:lnTo>
                  <a:pt x="2491" y="2421"/>
                </a:lnTo>
                <a:lnTo>
                  <a:pt x="2503" y="2383"/>
                </a:lnTo>
                <a:lnTo>
                  <a:pt x="2507" y="2373"/>
                </a:lnTo>
                <a:lnTo>
                  <a:pt x="2516" y="2360"/>
                </a:lnTo>
                <a:lnTo>
                  <a:pt x="2552" y="2322"/>
                </a:lnTo>
                <a:lnTo>
                  <a:pt x="2570" y="2309"/>
                </a:lnTo>
                <a:lnTo>
                  <a:pt x="2586" y="2299"/>
                </a:lnTo>
                <a:lnTo>
                  <a:pt x="2609" y="2293"/>
                </a:lnTo>
                <a:lnTo>
                  <a:pt x="2625" y="2293"/>
                </a:lnTo>
                <a:lnTo>
                  <a:pt x="2646" y="2299"/>
                </a:lnTo>
                <a:lnTo>
                  <a:pt x="2651" y="2297"/>
                </a:lnTo>
                <a:lnTo>
                  <a:pt x="2654" y="2278"/>
                </a:lnTo>
                <a:lnTo>
                  <a:pt x="2657" y="2268"/>
                </a:lnTo>
                <a:lnTo>
                  <a:pt x="2675" y="2246"/>
                </a:lnTo>
                <a:lnTo>
                  <a:pt x="2689" y="2233"/>
                </a:lnTo>
                <a:lnTo>
                  <a:pt x="2704" y="2207"/>
                </a:lnTo>
                <a:lnTo>
                  <a:pt x="2717" y="2191"/>
                </a:lnTo>
                <a:lnTo>
                  <a:pt x="2720" y="2181"/>
                </a:lnTo>
                <a:lnTo>
                  <a:pt x="2723" y="2172"/>
                </a:lnTo>
                <a:lnTo>
                  <a:pt x="2724" y="2162"/>
                </a:lnTo>
                <a:lnTo>
                  <a:pt x="2723" y="2142"/>
                </a:lnTo>
                <a:lnTo>
                  <a:pt x="2723" y="213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3" name="Freeform 20"/>
          <p:cNvSpPr>
            <a:spLocks/>
          </p:cNvSpPr>
          <p:nvPr/>
        </p:nvSpPr>
        <p:spPr bwMode="auto">
          <a:xfrm>
            <a:off x="6260901" y="1270752"/>
            <a:ext cx="2104290" cy="2229298"/>
          </a:xfrm>
          <a:custGeom>
            <a:avLst/>
            <a:gdLst>
              <a:gd name="T0" fmla="*/ 2648 w 2726"/>
              <a:gd name="T1" fmla="*/ 1942 h 2889"/>
              <a:gd name="T2" fmla="*/ 2415 w 2726"/>
              <a:gd name="T3" fmla="*/ 1887 h 2889"/>
              <a:gd name="T4" fmla="*/ 2426 w 2726"/>
              <a:gd name="T5" fmla="*/ 1667 h 2889"/>
              <a:gd name="T6" fmla="*/ 2509 w 2726"/>
              <a:gd name="T7" fmla="*/ 1533 h 2889"/>
              <a:gd name="T8" fmla="*/ 2627 w 2726"/>
              <a:gd name="T9" fmla="*/ 1288 h 2889"/>
              <a:gd name="T10" fmla="*/ 2494 w 2726"/>
              <a:gd name="T11" fmla="*/ 1129 h 2889"/>
              <a:gd name="T12" fmla="*/ 2482 w 2726"/>
              <a:gd name="T13" fmla="*/ 1101 h 2889"/>
              <a:gd name="T14" fmla="*/ 2625 w 2726"/>
              <a:gd name="T15" fmla="*/ 976 h 2889"/>
              <a:gd name="T16" fmla="*/ 2504 w 2726"/>
              <a:gd name="T17" fmla="*/ 970 h 2889"/>
              <a:gd name="T18" fmla="*/ 2437 w 2726"/>
              <a:gd name="T19" fmla="*/ 848 h 2889"/>
              <a:gd name="T20" fmla="*/ 2315 w 2726"/>
              <a:gd name="T21" fmla="*/ 671 h 2889"/>
              <a:gd name="T22" fmla="*/ 2273 w 2726"/>
              <a:gd name="T23" fmla="*/ 536 h 2889"/>
              <a:gd name="T24" fmla="*/ 2392 w 2726"/>
              <a:gd name="T25" fmla="*/ 417 h 2889"/>
              <a:gd name="T26" fmla="*/ 2178 w 2726"/>
              <a:gd name="T27" fmla="*/ 345 h 2889"/>
              <a:gd name="T28" fmla="*/ 1866 w 2726"/>
              <a:gd name="T29" fmla="*/ 90 h 2889"/>
              <a:gd name="T30" fmla="*/ 1726 w 2726"/>
              <a:gd name="T31" fmla="*/ 73 h 2889"/>
              <a:gd name="T32" fmla="*/ 1709 w 2726"/>
              <a:gd name="T33" fmla="*/ 4 h 2889"/>
              <a:gd name="T34" fmla="*/ 1519 w 2726"/>
              <a:gd name="T35" fmla="*/ 141 h 2889"/>
              <a:gd name="T36" fmla="*/ 1511 w 2726"/>
              <a:gd name="T37" fmla="*/ 124 h 2889"/>
              <a:gd name="T38" fmla="*/ 1366 w 2726"/>
              <a:gd name="T39" fmla="*/ 121 h 2889"/>
              <a:gd name="T40" fmla="*/ 1323 w 2726"/>
              <a:gd name="T41" fmla="*/ 221 h 2889"/>
              <a:gd name="T42" fmla="*/ 1058 w 2726"/>
              <a:gd name="T43" fmla="*/ 376 h 2889"/>
              <a:gd name="T44" fmla="*/ 1107 w 2726"/>
              <a:gd name="T45" fmla="*/ 460 h 2889"/>
              <a:gd name="T46" fmla="*/ 1114 w 2726"/>
              <a:gd name="T47" fmla="*/ 545 h 2889"/>
              <a:gd name="T48" fmla="*/ 1110 w 2726"/>
              <a:gd name="T49" fmla="*/ 645 h 2889"/>
              <a:gd name="T50" fmla="*/ 963 w 2726"/>
              <a:gd name="T51" fmla="*/ 600 h 2889"/>
              <a:gd name="T52" fmla="*/ 669 w 2726"/>
              <a:gd name="T53" fmla="*/ 724 h 2889"/>
              <a:gd name="T54" fmla="*/ 342 w 2726"/>
              <a:gd name="T55" fmla="*/ 746 h 2889"/>
              <a:gd name="T56" fmla="*/ 299 w 2726"/>
              <a:gd name="T57" fmla="*/ 816 h 2889"/>
              <a:gd name="T58" fmla="*/ 138 w 2726"/>
              <a:gd name="T59" fmla="*/ 947 h 2889"/>
              <a:gd name="T60" fmla="*/ 122 w 2726"/>
              <a:gd name="T61" fmla="*/ 1009 h 2889"/>
              <a:gd name="T62" fmla="*/ 44 w 2726"/>
              <a:gd name="T63" fmla="*/ 1139 h 2889"/>
              <a:gd name="T64" fmla="*/ 44 w 2726"/>
              <a:gd name="T65" fmla="*/ 1280 h 2889"/>
              <a:gd name="T66" fmla="*/ 143 w 2726"/>
              <a:gd name="T67" fmla="*/ 1276 h 2889"/>
              <a:gd name="T68" fmla="*/ 204 w 2726"/>
              <a:gd name="T69" fmla="*/ 1407 h 2889"/>
              <a:gd name="T70" fmla="*/ 281 w 2726"/>
              <a:gd name="T71" fmla="*/ 1458 h 2889"/>
              <a:gd name="T72" fmla="*/ 320 w 2726"/>
              <a:gd name="T73" fmla="*/ 1544 h 2889"/>
              <a:gd name="T74" fmla="*/ 275 w 2726"/>
              <a:gd name="T75" fmla="*/ 1777 h 2889"/>
              <a:gd name="T76" fmla="*/ 430 w 2726"/>
              <a:gd name="T77" fmla="*/ 1702 h 2889"/>
              <a:gd name="T78" fmla="*/ 574 w 2726"/>
              <a:gd name="T79" fmla="*/ 1664 h 2889"/>
              <a:gd name="T80" fmla="*/ 498 w 2726"/>
              <a:gd name="T81" fmla="*/ 1897 h 2889"/>
              <a:gd name="T82" fmla="*/ 400 w 2726"/>
              <a:gd name="T83" fmla="*/ 1908 h 2889"/>
              <a:gd name="T84" fmla="*/ 584 w 2726"/>
              <a:gd name="T85" fmla="*/ 2016 h 2889"/>
              <a:gd name="T86" fmla="*/ 562 w 2726"/>
              <a:gd name="T87" fmla="*/ 2099 h 2889"/>
              <a:gd name="T88" fmla="*/ 457 w 2726"/>
              <a:gd name="T89" fmla="*/ 2223 h 2889"/>
              <a:gd name="T90" fmla="*/ 714 w 2726"/>
              <a:gd name="T91" fmla="*/ 2111 h 2889"/>
              <a:gd name="T92" fmla="*/ 518 w 2726"/>
              <a:gd name="T93" fmla="*/ 2327 h 2889"/>
              <a:gd name="T94" fmla="*/ 419 w 2726"/>
              <a:gd name="T95" fmla="*/ 2465 h 2889"/>
              <a:gd name="T96" fmla="*/ 641 w 2726"/>
              <a:gd name="T97" fmla="*/ 2625 h 2889"/>
              <a:gd name="T98" fmla="*/ 1053 w 2726"/>
              <a:gd name="T99" fmla="*/ 2430 h 2889"/>
              <a:gd name="T100" fmla="*/ 1231 w 2726"/>
              <a:gd name="T101" fmla="*/ 2506 h 2889"/>
              <a:gd name="T102" fmla="*/ 1181 w 2726"/>
              <a:gd name="T103" fmla="*/ 2815 h 2889"/>
              <a:gd name="T104" fmla="*/ 1436 w 2726"/>
              <a:gd name="T105" fmla="*/ 2801 h 2889"/>
              <a:gd name="T106" fmla="*/ 1645 w 2726"/>
              <a:gd name="T107" fmla="*/ 2771 h 2889"/>
              <a:gd name="T108" fmla="*/ 1882 w 2726"/>
              <a:gd name="T109" fmla="*/ 2829 h 2889"/>
              <a:gd name="T110" fmla="*/ 2026 w 2726"/>
              <a:gd name="T111" fmla="*/ 2836 h 2889"/>
              <a:gd name="T112" fmla="*/ 2274 w 2726"/>
              <a:gd name="T113" fmla="*/ 2631 h 2889"/>
              <a:gd name="T114" fmla="*/ 2481 w 2726"/>
              <a:gd name="T115" fmla="*/ 2570 h 2889"/>
              <a:gd name="T116" fmla="*/ 2466 w 2726"/>
              <a:gd name="T117" fmla="*/ 2439 h 2889"/>
              <a:gd name="T118" fmla="*/ 2651 w 2726"/>
              <a:gd name="T119" fmla="*/ 2297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6" h="2889">
                <a:moveTo>
                  <a:pt x="2723" y="2130"/>
                </a:moveTo>
                <a:lnTo>
                  <a:pt x="2726" y="2120"/>
                </a:lnTo>
                <a:lnTo>
                  <a:pt x="2721" y="2107"/>
                </a:lnTo>
                <a:lnTo>
                  <a:pt x="2705" y="2089"/>
                </a:lnTo>
                <a:lnTo>
                  <a:pt x="2669" y="2066"/>
                </a:lnTo>
                <a:lnTo>
                  <a:pt x="2615" y="2021"/>
                </a:lnTo>
                <a:lnTo>
                  <a:pt x="2624" y="2016"/>
                </a:lnTo>
                <a:lnTo>
                  <a:pt x="2627" y="2012"/>
                </a:lnTo>
                <a:lnTo>
                  <a:pt x="2635" y="2000"/>
                </a:lnTo>
                <a:lnTo>
                  <a:pt x="2640" y="1991"/>
                </a:lnTo>
                <a:lnTo>
                  <a:pt x="2643" y="1978"/>
                </a:lnTo>
                <a:lnTo>
                  <a:pt x="2646" y="1954"/>
                </a:lnTo>
                <a:lnTo>
                  <a:pt x="2648" y="1942"/>
                </a:lnTo>
                <a:lnTo>
                  <a:pt x="2635" y="1911"/>
                </a:lnTo>
                <a:lnTo>
                  <a:pt x="2558" y="1891"/>
                </a:lnTo>
                <a:lnTo>
                  <a:pt x="2554" y="1888"/>
                </a:lnTo>
                <a:lnTo>
                  <a:pt x="2541" y="1876"/>
                </a:lnTo>
                <a:lnTo>
                  <a:pt x="2529" y="1872"/>
                </a:lnTo>
                <a:lnTo>
                  <a:pt x="2516" y="1871"/>
                </a:lnTo>
                <a:lnTo>
                  <a:pt x="2494" y="1878"/>
                </a:lnTo>
                <a:lnTo>
                  <a:pt x="2484" y="1885"/>
                </a:lnTo>
                <a:lnTo>
                  <a:pt x="2479" y="1889"/>
                </a:lnTo>
                <a:lnTo>
                  <a:pt x="2478" y="1892"/>
                </a:lnTo>
                <a:lnTo>
                  <a:pt x="2474" y="1897"/>
                </a:lnTo>
                <a:lnTo>
                  <a:pt x="2462" y="1898"/>
                </a:lnTo>
                <a:lnTo>
                  <a:pt x="2415" y="1887"/>
                </a:lnTo>
                <a:lnTo>
                  <a:pt x="2369" y="1885"/>
                </a:lnTo>
                <a:lnTo>
                  <a:pt x="2377" y="1859"/>
                </a:lnTo>
                <a:lnTo>
                  <a:pt x="2377" y="1831"/>
                </a:lnTo>
                <a:lnTo>
                  <a:pt x="2380" y="1820"/>
                </a:lnTo>
                <a:lnTo>
                  <a:pt x="2398" y="1777"/>
                </a:lnTo>
                <a:lnTo>
                  <a:pt x="2399" y="1761"/>
                </a:lnTo>
                <a:lnTo>
                  <a:pt x="2396" y="1720"/>
                </a:lnTo>
                <a:lnTo>
                  <a:pt x="2401" y="1709"/>
                </a:lnTo>
                <a:lnTo>
                  <a:pt x="2410" y="1700"/>
                </a:lnTo>
                <a:lnTo>
                  <a:pt x="2420" y="1694"/>
                </a:lnTo>
                <a:lnTo>
                  <a:pt x="2428" y="1685"/>
                </a:lnTo>
                <a:lnTo>
                  <a:pt x="2428" y="1677"/>
                </a:lnTo>
                <a:lnTo>
                  <a:pt x="2426" y="1667"/>
                </a:lnTo>
                <a:lnTo>
                  <a:pt x="2418" y="1658"/>
                </a:lnTo>
                <a:lnTo>
                  <a:pt x="2411" y="1648"/>
                </a:lnTo>
                <a:lnTo>
                  <a:pt x="2405" y="1636"/>
                </a:lnTo>
                <a:lnTo>
                  <a:pt x="2402" y="1616"/>
                </a:lnTo>
                <a:lnTo>
                  <a:pt x="2404" y="1602"/>
                </a:lnTo>
                <a:lnTo>
                  <a:pt x="2410" y="1591"/>
                </a:lnTo>
                <a:lnTo>
                  <a:pt x="2421" y="1575"/>
                </a:lnTo>
                <a:lnTo>
                  <a:pt x="2426" y="1570"/>
                </a:lnTo>
                <a:lnTo>
                  <a:pt x="2456" y="1557"/>
                </a:lnTo>
                <a:lnTo>
                  <a:pt x="2481" y="1533"/>
                </a:lnTo>
                <a:lnTo>
                  <a:pt x="2491" y="1530"/>
                </a:lnTo>
                <a:lnTo>
                  <a:pt x="2500" y="1531"/>
                </a:lnTo>
                <a:lnTo>
                  <a:pt x="2509" y="1533"/>
                </a:lnTo>
                <a:lnTo>
                  <a:pt x="2520" y="1528"/>
                </a:lnTo>
                <a:lnTo>
                  <a:pt x="2532" y="1516"/>
                </a:lnTo>
                <a:lnTo>
                  <a:pt x="2555" y="1483"/>
                </a:lnTo>
                <a:lnTo>
                  <a:pt x="2590" y="1442"/>
                </a:lnTo>
                <a:lnTo>
                  <a:pt x="2596" y="1429"/>
                </a:lnTo>
                <a:lnTo>
                  <a:pt x="2600" y="1413"/>
                </a:lnTo>
                <a:lnTo>
                  <a:pt x="2599" y="1400"/>
                </a:lnTo>
                <a:lnTo>
                  <a:pt x="2590" y="1365"/>
                </a:lnTo>
                <a:lnTo>
                  <a:pt x="2593" y="1347"/>
                </a:lnTo>
                <a:lnTo>
                  <a:pt x="2611" y="1326"/>
                </a:lnTo>
                <a:lnTo>
                  <a:pt x="2615" y="1314"/>
                </a:lnTo>
                <a:lnTo>
                  <a:pt x="2618" y="1301"/>
                </a:lnTo>
                <a:lnTo>
                  <a:pt x="2627" y="1288"/>
                </a:lnTo>
                <a:lnTo>
                  <a:pt x="2621" y="1234"/>
                </a:lnTo>
                <a:lnTo>
                  <a:pt x="2618" y="1218"/>
                </a:lnTo>
                <a:lnTo>
                  <a:pt x="2609" y="1206"/>
                </a:lnTo>
                <a:lnTo>
                  <a:pt x="2584" y="1180"/>
                </a:lnTo>
                <a:lnTo>
                  <a:pt x="2574" y="1177"/>
                </a:lnTo>
                <a:lnTo>
                  <a:pt x="2554" y="1177"/>
                </a:lnTo>
                <a:lnTo>
                  <a:pt x="2544" y="1176"/>
                </a:lnTo>
                <a:lnTo>
                  <a:pt x="2536" y="1171"/>
                </a:lnTo>
                <a:lnTo>
                  <a:pt x="2528" y="1164"/>
                </a:lnTo>
                <a:lnTo>
                  <a:pt x="2525" y="1161"/>
                </a:lnTo>
                <a:lnTo>
                  <a:pt x="2503" y="1127"/>
                </a:lnTo>
                <a:lnTo>
                  <a:pt x="2495" y="1127"/>
                </a:lnTo>
                <a:lnTo>
                  <a:pt x="2494" y="1129"/>
                </a:lnTo>
                <a:lnTo>
                  <a:pt x="2493" y="1157"/>
                </a:lnTo>
                <a:lnTo>
                  <a:pt x="2493" y="1161"/>
                </a:lnTo>
                <a:lnTo>
                  <a:pt x="2491" y="1164"/>
                </a:lnTo>
                <a:lnTo>
                  <a:pt x="2490" y="1167"/>
                </a:lnTo>
                <a:lnTo>
                  <a:pt x="2484" y="1170"/>
                </a:lnTo>
                <a:lnTo>
                  <a:pt x="2479" y="1173"/>
                </a:lnTo>
                <a:lnTo>
                  <a:pt x="2469" y="1167"/>
                </a:lnTo>
                <a:lnTo>
                  <a:pt x="2462" y="1152"/>
                </a:lnTo>
                <a:lnTo>
                  <a:pt x="2456" y="1136"/>
                </a:lnTo>
                <a:lnTo>
                  <a:pt x="2459" y="1120"/>
                </a:lnTo>
                <a:lnTo>
                  <a:pt x="2466" y="1110"/>
                </a:lnTo>
                <a:lnTo>
                  <a:pt x="2475" y="1107"/>
                </a:lnTo>
                <a:lnTo>
                  <a:pt x="2482" y="1101"/>
                </a:lnTo>
                <a:lnTo>
                  <a:pt x="2488" y="1091"/>
                </a:lnTo>
                <a:lnTo>
                  <a:pt x="2491" y="1078"/>
                </a:lnTo>
                <a:lnTo>
                  <a:pt x="2495" y="1068"/>
                </a:lnTo>
                <a:lnTo>
                  <a:pt x="2498" y="1059"/>
                </a:lnTo>
                <a:lnTo>
                  <a:pt x="2503" y="1052"/>
                </a:lnTo>
                <a:lnTo>
                  <a:pt x="2509" y="1047"/>
                </a:lnTo>
                <a:lnTo>
                  <a:pt x="2516" y="1046"/>
                </a:lnTo>
                <a:lnTo>
                  <a:pt x="2526" y="1047"/>
                </a:lnTo>
                <a:lnTo>
                  <a:pt x="2536" y="1046"/>
                </a:lnTo>
                <a:lnTo>
                  <a:pt x="2574" y="1030"/>
                </a:lnTo>
                <a:lnTo>
                  <a:pt x="2583" y="1026"/>
                </a:lnTo>
                <a:lnTo>
                  <a:pt x="2624" y="989"/>
                </a:lnTo>
                <a:lnTo>
                  <a:pt x="2625" y="976"/>
                </a:lnTo>
                <a:lnTo>
                  <a:pt x="2622" y="960"/>
                </a:lnTo>
                <a:lnTo>
                  <a:pt x="2606" y="932"/>
                </a:lnTo>
                <a:lnTo>
                  <a:pt x="2596" y="916"/>
                </a:lnTo>
                <a:lnTo>
                  <a:pt x="2586" y="907"/>
                </a:lnTo>
                <a:lnTo>
                  <a:pt x="2579" y="909"/>
                </a:lnTo>
                <a:lnTo>
                  <a:pt x="2571" y="915"/>
                </a:lnTo>
                <a:lnTo>
                  <a:pt x="2567" y="924"/>
                </a:lnTo>
                <a:lnTo>
                  <a:pt x="2565" y="932"/>
                </a:lnTo>
                <a:lnTo>
                  <a:pt x="2560" y="941"/>
                </a:lnTo>
                <a:lnTo>
                  <a:pt x="2552" y="947"/>
                </a:lnTo>
                <a:lnTo>
                  <a:pt x="2542" y="950"/>
                </a:lnTo>
                <a:lnTo>
                  <a:pt x="2522" y="963"/>
                </a:lnTo>
                <a:lnTo>
                  <a:pt x="2504" y="970"/>
                </a:lnTo>
                <a:lnTo>
                  <a:pt x="2495" y="967"/>
                </a:lnTo>
                <a:lnTo>
                  <a:pt x="2487" y="961"/>
                </a:lnTo>
                <a:lnTo>
                  <a:pt x="2481" y="953"/>
                </a:lnTo>
                <a:lnTo>
                  <a:pt x="2475" y="942"/>
                </a:lnTo>
                <a:lnTo>
                  <a:pt x="2472" y="932"/>
                </a:lnTo>
                <a:lnTo>
                  <a:pt x="2474" y="918"/>
                </a:lnTo>
                <a:lnTo>
                  <a:pt x="2481" y="896"/>
                </a:lnTo>
                <a:lnTo>
                  <a:pt x="2481" y="887"/>
                </a:lnTo>
                <a:lnTo>
                  <a:pt x="2481" y="880"/>
                </a:lnTo>
                <a:lnTo>
                  <a:pt x="2474" y="874"/>
                </a:lnTo>
                <a:lnTo>
                  <a:pt x="2465" y="871"/>
                </a:lnTo>
                <a:lnTo>
                  <a:pt x="2449" y="864"/>
                </a:lnTo>
                <a:lnTo>
                  <a:pt x="2437" y="848"/>
                </a:lnTo>
                <a:lnTo>
                  <a:pt x="2430" y="846"/>
                </a:lnTo>
                <a:lnTo>
                  <a:pt x="2421" y="845"/>
                </a:lnTo>
                <a:lnTo>
                  <a:pt x="2398" y="826"/>
                </a:lnTo>
                <a:lnTo>
                  <a:pt x="2389" y="817"/>
                </a:lnTo>
                <a:lnTo>
                  <a:pt x="2383" y="807"/>
                </a:lnTo>
                <a:lnTo>
                  <a:pt x="2377" y="791"/>
                </a:lnTo>
                <a:lnTo>
                  <a:pt x="2367" y="728"/>
                </a:lnTo>
                <a:lnTo>
                  <a:pt x="2360" y="721"/>
                </a:lnTo>
                <a:lnTo>
                  <a:pt x="2351" y="715"/>
                </a:lnTo>
                <a:lnTo>
                  <a:pt x="2342" y="712"/>
                </a:lnTo>
                <a:lnTo>
                  <a:pt x="2328" y="698"/>
                </a:lnTo>
                <a:lnTo>
                  <a:pt x="2321" y="686"/>
                </a:lnTo>
                <a:lnTo>
                  <a:pt x="2315" y="671"/>
                </a:lnTo>
                <a:lnTo>
                  <a:pt x="2310" y="655"/>
                </a:lnTo>
                <a:lnTo>
                  <a:pt x="2310" y="642"/>
                </a:lnTo>
                <a:lnTo>
                  <a:pt x="2310" y="631"/>
                </a:lnTo>
                <a:lnTo>
                  <a:pt x="2309" y="619"/>
                </a:lnTo>
                <a:lnTo>
                  <a:pt x="2305" y="610"/>
                </a:lnTo>
                <a:lnTo>
                  <a:pt x="2299" y="604"/>
                </a:lnTo>
                <a:lnTo>
                  <a:pt x="2280" y="606"/>
                </a:lnTo>
                <a:lnTo>
                  <a:pt x="2265" y="599"/>
                </a:lnTo>
                <a:lnTo>
                  <a:pt x="2262" y="593"/>
                </a:lnTo>
                <a:lnTo>
                  <a:pt x="2261" y="584"/>
                </a:lnTo>
                <a:lnTo>
                  <a:pt x="2264" y="555"/>
                </a:lnTo>
                <a:lnTo>
                  <a:pt x="2265" y="545"/>
                </a:lnTo>
                <a:lnTo>
                  <a:pt x="2273" y="536"/>
                </a:lnTo>
                <a:lnTo>
                  <a:pt x="2286" y="533"/>
                </a:lnTo>
                <a:lnTo>
                  <a:pt x="2297" y="533"/>
                </a:lnTo>
                <a:lnTo>
                  <a:pt x="2308" y="536"/>
                </a:lnTo>
                <a:lnTo>
                  <a:pt x="2316" y="537"/>
                </a:lnTo>
                <a:lnTo>
                  <a:pt x="2324" y="536"/>
                </a:lnTo>
                <a:lnTo>
                  <a:pt x="2332" y="530"/>
                </a:lnTo>
                <a:lnTo>
                  <a:pt x="2342" y="520"/>
                </a:lnTo>
                <a:lnTo>
                  <a:pt x="2357" y="497"/>
                </a:lnTo>
                <a:lnTo>
                  <a:pt x="2391" y="467"/>
                </a:lnTo>
                <a:lnTo>
                  <a:pt x="2392" y="465"/>
                </a:lnTo>
                <a:lnTo>
                  <a:pt x="2393" y="456"/>
                </a:lnTo>
                <a:lnTo>
                  <a:pt x="2386" y="437"/>
                </a:lnTo>
                <a:lnTo>
                  <a:pt x="2392" y="417"/>
                </a:lnTo>
                <a:lnTo>
                  <a:pt x="2404" y="399"/>
                </a:lnTo>
                <a:lnTo>
                  <a:pt x="2411" y="383"/>
                </a:lnTo>
                <a:lnTo>
                  <a:pt x="2410" y="354"/>
                </a:lnTo>
                <a:lnTo>
                  <a:pt x="2396" y="345"/>
                </a:lnTo>
                <a:lnTo>
                  <a:pt x="2379" y="341"/>
                </a:lnTo>
                <a:lnTo>
                  <a:pt x="2360" y="331"/>
                </a:lnTo>
                <a:lnTo>
                  <a:pt x="2341" y="342"/>
                </a:lnTo>
                <a:lnTo>
                  <a:pt x="2277" y="345"/>
                </a:lnTo>
                <a:lnTo>
                  <a:pt x="2236" y="339"/>
                </a:lnTo>
                <a:lnTo>
                  <a:pt x="2214" y="331"/>
                </a:lnTo>
                <a:lnTo>
                  <a:pt x="2198" y="331"/>
                </a:lnTo>
                <a:lnTo>
                  <a:pt x="2185" y="336"/>
                </a:lnTo>
                <a:lnTo>
                  <a:pt x="2178" y="345"/>
                </a:lnTo>
                <a:lnTo>
                  <a:pt x="2169" y="348"/>
                </a:lnTo>
                <a:lnTo>
                  <a:pt x="2155" y="342"/>
                </a:lnTo>
                <a:lnTo>
                  <a:pt x="2155" y="331"/>
                </a:lnTo>
                <a:lnTo>
                  <a:pt x="2162" y="326"/>
                </a:lnTo>
                <a:lnTo>
                  <a:pt x="2165" y="323"/>
                </a:lnTo>
                <a:lnTo>
                  <a:pt x="2166" y="317"/>
                </a:lnTo>
                <a:lnTo>
                  <a:pt x="2171" y="312"/>
                </a:lnTo>
                <a:lnTo>
                  <a:pt x="2120" y="287"/>
                </a:lnTo>
                <a:lnTo>
                  <a:pt x="2053" y="167"/>
                </a:lnTo>
                <a:lnTo>
                  <a:pt x="2009" y="150"/>
                </a:lnTo>
                <a:lnTo>
                  <a:pt x="1921" y="100"/>
                </a:lnTo>
                <a:lnTo>
                  <a:pt x="1908" y="96"/>
                </a:lnTo>
                <a:lnTo>
                  <a:pt x="1866" y="90"/>
                </a:lnTo>
                <a:lnTo>
                  <a:pt x="1852" y="97"/>
                </a:lnTo>
                <a:lnTo>
                  <a:pt x="1841" y="108"/>
                </a:lnTo>
                <a:lnTo>
                  <a:pt x="1831" y="116"/>
                </a:lnTo>
                <a:lnTo>
                  <a:pt x="1818" y="111"/>
                </a:lnTo>
                <a:lnTo>
                  <a:pt x="1809" y="132"/>
                </a:lnTo>
                <a:lnTo>
                  <a:pt x="1796" y="151"/>
                </a:lnTo>
                <a:lnTo>
                  <a:pt x="1787" y="154"/>
                </a:lnTo>
                <a:lnTo>
                  <a:pt x="1790" y="131"/>
                </a:lnTo>
                <a:lnTo>
                  <a:pt x="1764" y="80"/>
                </a:lnTo>
                <a:lnTo>
                  <a:pt x="1760" y="60"/>
                </a:lnTo>
                <a:lnTo>
                  <a:pt x="1742" y="68"/>
                </a:lnTo>
                <a:lnTo>
                  <a:pt x="1735" y="70"/>
                </a:lnTo>
                <a:lnTo>
                  <a:pt x="1726" y="73"/>
                </a:lnTo>
                <a:lnTo>
                  <a:pt x="1725" y="80"/>
                </a:lnTo>
                <a:lnTo>
                  <a:pt x="1726" y="87"/>
                </a:lnTo>
                <a:lnTo>
                  <a:pt x="1723" y="90"/>
                </a:lnTo>
                <a:lnTo>
                  <a:pt x="1715" y="95"/>
                </a:lnTo>
                <a:lnTo>
                  <a:pt x="1706" y="97"/>
                </a:lnTo>
                <a:lnTo>
                  <a:pt x="1701" y="92"/>
                </a:lnTo>
                <a:lnTo>
                  <a:pt x="1701" y="70"/>
                </a:lnTo>
                <a:lnTo>
                  <a:pt x="1726" y="39"/>
                </a:lnTo>
                <a:lnTo>
                  <a:pt x="1731" y="30"/>
                </a:lnTo>
                <a:lnTo>
                  <a:pt x="1728" y="16"/>
                </a:lnTo>
                <a:lnTo>
                  <a:pt x="1720" y="4"/>
                </a:lnTo>
                <a:lnTo>
                  <a:pt x="1713" y="0"/>
                </a:lnTo>
                <a:lnTo>
                  <a:pt x="1709" y="4"/>
                </a:lnTo>
                <a:lnTo>
                  <a:pt x="1701" y="28"/>
                </a:lnTo>
                <a:lnTo>
                  <a:pt x="1684" y="48"/>
                </a:lnTo>
                <a:lnTo>
                  <a:pt x="1661" y="64"/>
                </a:lnTo>
                <a:lnTo>
                  <a:pt x="1618" y="74"/>
                </a:lnTo>
                <a:lnTo>
                  <a:pt x="1598" y="87"/>
                </a:lnTo>
                <a:lnTo>
                  <a:pt x="1578" y="103"/>
                </a:lnTo>
                <a:lnTo>
                  <a:pt x="1563" y="121"/>
                </a:lnTo>
                <a:lnTo>
                  <a:pt x="1566" y="125"/>
                </a:lnTo>
                <a:lnTo>
                  <a:pt x="1567" y="137"/>
                </a:lnTo>
                <a:lnTo>
                  <a:pt x="1570" y="141"/>
                </a:lnTo>
                <a:lnTo>
                  <a:pt x="1544" y="132"/>
                </a:lnTo>
                <a:lnTo>
                  <a:pt x="1531" y="132"/>
                </a:lnTo>
                <a:lnTo>
                  <a:pt x="1519" y="141"/>
                </a:lnTo>
                <a:lnTo>
                  <a:pt x="1538" y="173"/>
                </a:lnTo>
                <a:lnTo>
                  <a:pt x="1528" y="185"/>
                </a:lnTo>
                <a:lnTo>
                  <a:pt x="1476" y="182"/>
                </a:lnTo>
                <a:lnTo>
                  <a:pt x="1476" y="172"/>
                </a:lnTo>
                <a:lnTo>
                  <a:pt x="1480" y="169"/>
                </a:lnTo>
                <a:lnTo>
                  <a:pt x="1483" y="167"/>
                </a:lnTo>
                <a:lnTo>
                  <a:pt x="1490" y="160"/>
                </a:lnTo>
                <a:lnTo>
                  <a:pt x="1498" y="167"/>
                </a:lnTo>
                <a:lnTo>
                  <a:pt x="1502" y="169"/>
                </a:lnTo>
                <a:lnTo>
                  <a:pt x="1512" y="160"/>
                </a:lnTo>
                <a:lnTo>
                  <a:pt x="1506" y="150"/>
                </a:lnTo>
                <a:lnTo>
                  <a:pt x="1506" y="137"/>
                </a:lnTo>
                <a:lnTo>
                  <a:pt x="1511" y="124"/>
                </a:lnTo>
                <a:lnTo>
                  <a:pt x="1519" y="111"/>
                </a:lnTo>
                <a:lnTo>
                  <a:pt x="1524" y="113"/>
                </a:lnTo>
                <a:lnTo>
                  <a:pt x="1535" y="116"/>
                </a:lnTo>
                <a:lnTo>
                  <a:pt x="1541" y="121"/>
                </a:lnTo>
                <a:lnTo>
                  <a:pt x="1541" y="111"/>
                </a:lnTo>
                <a:lnTo>
                  <a:pt x="1525" y="92"/>
                </a:lnTo>
                <a:lnTo>
                  <a:pt x="1518" y="65"/>
                </a:lnTo>
                <a:lnTo>
                  <a:pt x="1505" y="44"/>
                </a:lnTo>
                <a:lnTo>
                  <a:pt x="1476" y="39"/>
                </a:lnTo>
                <a:lnTo>
                  <a:pt x="1454" y="68"/>
                </a:lnTo>
                <a:lnTo>
                  <a:pt x="1428" y="93"/>
                </a:lnTo>
                <a:lnTo>
                  <a:pt x="1397" y="111"/>
                </a:lnTo>
                <a:lnTo>
                  <a:pt x="1366" y="121"/>
                </a:lnTo>
                <a:lnTo>
                  <a:pt x="1330" y="119"/>
                </a:lnTo>
                <a:lnTo>
                  <a:pt x="1314" y="124"/>
                </a:lnTo>
                <a:lnTo>
                  <a:pt x="1308" y="137"/>
                </a:lnTo>
                <a:lnTo>
                  <a:pt x="1304" y="153"/>
                </a:lnTo>
                <a:lnTo>
                  <a:pt x="1299" y="169"/>
                </a:lnTo>
                <a:lnTo>
                  <a:pt x="1302" y="185"/>
                </a:lnTo>
                <a:lnTo>
                  <a:pt x="1323" y="202"/>
                </a:lnTo>
                <a:lnTo>
                  <a:pt x="1317" y="205"/>
                </a:lnTo>
                <a:lnTo>
                  <a:pt x="1312" y="210"/>
                </a:lnTo>
                <a:lnTo>
                  <a:pt x="1308" y="213"/>
                </a:lnTo>
                <a:lnTo>
                  <a:pt x="1308" y="221"/>
                </a:lnTo>
                <a:lnTo>
                  <a:pt x="1311" y="223"/>
                </a:lnTo>
                <a:lnTo>
                  <a:pt x="1323" y="221"/>
                </a:lnTo>
                <a:lnTo>
                  <a:pt x="1310" y="227"/>
                </a:lnTo>
                <a:lnTo>
                  <a:pt x="1298" y="227"/>
                </a:lnTo>
                <a:lnTo>
                  <a:pt x="1289" y="218"/>
                </a:lnTo>
                <a:lnTo>
                  <a:pt x="1285" y="202"/>
                </a:lnTo>
                <a:lnTo>
                  <a:pt x="1130" y="320"/>
                </a:lnTo>
                <a:lnTo>
                  <a:pt x="1100" y="336"/>
                </a:lnTo>
                <a:lnTo>
                  <a:pt x="1074" y="333"/>
                </a:lnTo>
                <a:lnTo>
                  <a:pt x="1066" y="336"/>
                </a:lnTo>
                <a:lnTo>
                  <a:pt x="1049" y="333"/>
                </a:lnTo>
                <a:lnTo>
                  <a:pt x="1044" y="333"/>
                </a:lnTo>
                <a:lnTo>
                  <a:pt x="1043" y="349"/>
                </a:lnTo>
                <a:lnTo>
                  <a:pt x="1049" y="364"/>
                </a:lnTo>
                <a:lnTo>
                  <a:pt x="1058" y="376"/>
                </a:lnTo>
                <a:lnTo>
                  <a:pt x="1066" y="383"/>
                </a:lnTo>
                <a:lnTo>
                  <a:pt x="1052" y="403"/>
                </a:lnTo>
                <a:lnTo>
                  <a:pt x="1040" y="399"/>
                </a:lnTo>
                <a:lnTo>
                  <a:pt x="1034" y="421"/>
                </a:lnTo>
                <a:lnTo>
                  <a:pt x="1031" y="451"/>
                </a:lnTo>
                <a:lnTo>
                  <a:pt x="1023" y="473"/>
                </a:lnTo>
                <a:lnTo>
                  <a:pt x="1069" y="472"/>
                </a:lnTo>
                <a:lnTo>
                  <a:pt x="1091" y="463"/>
                </a:lnTo>
                <a:lnTo>
                  <a:pt x="1103" y="444"/>
                </a:lnTo>
                <a:lnTo>
                  <a:pt x="1113" y="450"/>
                </a:lnTo>
                <a:lnTo>
                  <a:pt x="1117" y="454"/>
                </a:lnTo>
                <a:lnTo>
                  <a:pt x="1110" y="457"/>
                </a:lnTo>
                <a:lnTo>
                  <a:pt x="1107" y="460"/>
                </a:lnTo>
                <a:lnTo>
                  <a:pt x="1103" y="465"/>
                </a:lnTo>
                <a:lnTo>
                  <a:pt x="1168" y="454"/>
                </a:lnTo>
                <a:lnTo>
                  <a:pt x="1193" y="443"/>
                </a:lnTo>
                <a:lnTo>
                  <a:pt x="1197" y="444"/>
                </a:lnTo>
                <a:lnTo>
                  <a:pt x="1199" y="454"/>
                </a:lnTo>
                <a:lnTo>
                  <a:pt x="1194" y="465"/>
                </a:lnTo>
                <a:lnTo>
                  <a:pt x="1187" y="472"/>
                </a:lnTo>
                <a:lnTo>
                  <a:pt x="1180" y="473"/>
                </a:lnTo>
                <a:lnTo>
                  <a:pt x="1072" y="488"/>
                </a:lnTo>
                <a:lnTo>
                  <a:pt x="1052" y="504"/>
                </a:lnTo>
                <a:lnTo>
                  <a:pt x="1069" y="511"/>
                </a:lnTo>
                <a:lnTo>
                  <a:pt x="1095" y="539"/>
                </a:lnTo>
                <a:lnTo>
                  <a:pt x="1114" y="545"/>
                </a:lnTo>
                <a:lnTo>
                  <a:pt x="1151" y="542"/>
                </a:lnTo>
                <a:lnTo>
                  <a:pt x="1170" y="545"/>
                </a:lnTo>
                <a:lnTo>
                  <a:pt x="1190" y="555"/>
                </a:lnTo>
                <a:lnTo>
                  <a:pt x="1171" y="569"/>
                </a:lnTo>
                <a:lnTo>
                  <a:pt x="1160" y="580"/>
                </a:lnTo>
                <a:lnTo>
                  <a:pt x="1154" y="593"/>
                </a:lnTo>
                <a:lnTo>
                  <a:pt x="1154" y="615"/>
                </a:lnTo>
                <a:lnTo>
                  <a:pt x="1161" y="660"/>
                </a:lnTo>
                <a:lnTo>
                  <a:pt x="1162" y="683"/>
                </a:lnTo>
                <a:lnTo>
                  <a:pt x="1154" y="706"/>
                </a:lnTo>
                <a:lnTo>
                  <a:pt x="1146" y="685"/>
                </a:lnTo>
                <a:lnTo>
                  <a:pt x="1135" y="670"/>
                </a:lnTo>
                <a:lnTo>
                  <a:pt x="1110" y="645"/>
                </a:lnTo>
                <a:lnTo>
                  <a:pt x="1104" y="629"/>
                </a:lnTo>
                <a:lnTo>
                  <a:pt x="1100" y="613"/>
                </a:lnTo>
                <a:lnTo>
                  <a:pt x="1093" y="600"/>
                </a:lnTo>
                <a:lnTo>
                  <a:pt x="1078" y="594"/>
                </a:lnTo>
                <a:lnTo>
                  <a:pt x="1046" y="574"/>
                </a:lnTo>
                <a:lnTo>
                  <a:pt x="1025" y="571"/>
                </a:lnTo>
                <a:lnTo>
                  <a:pt x="1015" y="590"/>
                </a:lnTo>
                <a:lnTo>
                  <a:pt x="1018" y="625"/>
                </a:lnTo>
                <a:lnTo>
                  <a:pt x="1014" y="638"/>
                </a:lnTo>
                <a:lnTo>
                  <a:pt x="1001" y="654"/>
                </a:lnTo>
                <a:lnTo>
                  <a:pt x="977" y="634"/>
                </a:lnTo>
                <a:lnTo>
                  <a:pt x="967" y="619"/>
                </a:lnTo>
                <a:lnTo>
                  <a:pt x="963" y="600"/>
                </a:lnTo>
                <a:lnTo>
                  <a:pt x="905" y="615"/>
                </a:lnTo>
                <a:lnTo>
                  <a:pt x="899" y="620"/>
                </a:lnTo>
                <a:lnTo>
                  <a:pt x="896" y="626"/>
                </a:lnTo>
                <a:lnTo>
                  <a:pt x="891" y="632"/>
                </a:lnTo>
                <a:lnTo>
                  <a:pt x="870" y="638"/>
                </a:lnTo>
                <a:lnTo>
                  <a:pt x="859" y="645"/>
                </a:lnTo>
                <a:lnTo>
                  <a:pt x="851" y="657"/>
                </a:lnTo>
                <a:lnTo>
                  <a:pt x="848" y="670"/>
                </a:lnTo>
                <a:lnTo>
                  <a:pt x="838" y="679"/>
                </a:lnTo>
                <a:lnTo>
                  <a:pt x="782" y="706"/>
                </a:lnTo>
                <a:lnTo>
                  <a:pt x="746" y="690"/>
                </a:lnTo>
                <a:lnTo>
                  <a:pt x="706" y="702"/>
                </a:lnTo>
                <a:lnTo>
                  <a:pt x="669" y="724"/>
                </a:lnTo>
                <a:lnTo>
                  <a:pt x="638" y="736"/>
                </a:lnTo>
                <a:lnTo>
                  <a:pt x="619" y="733"/>
                </a:lnTo>
                <a:lnTo>
                  <a:pt x="577" y="718"/>
                </a:lnTo>
                <a:lnTo>
                  <a:pt x="558" y="715"/>
                </a:lnTo>
                <a:lnTo>
                  <a:pt x="540" y="708"/>
                </a:lnTo>
                <a:lnTo>
                  <a:pt x="507" y="673"/>
                </a:lnTo>
                <a:lnTo>
                  <a:pt x="492" y="666"/>
                </a:lnTo>
                <a:lnTo>
                  <a:pt x="481" y="669"/>
                </a:lnTo>
                <a:lnTo>
                  <a:pt x="472" y="676"/>
                </a:lnTo>
                <a:lnTo>
                  <a:pt x="465" y="686"/>
                </a:lnTo>
                <a:lnTo>
                  <a:pt x="431" y="695"/>
                </a:lnTo>
                <a:lnTo>
                  <a:pt x="386" y="725"/>
                </a:lnTo>
                <a:lnTo>
                  <a:pt x="342" y="746"/>
                </a:lnTo>
                <a:lnTo>
                  <a:pt x="332" y="746"/>
                </a:lnTo>
                <a:lnTo>
                  <a:pt x="325" y="750"/>
                </a:lnTo>
                <a:lnTo>
                  <a:pt x="333" y="759"/>
                </a:lnTo>
                <a:lnTo>
                  <a:pt x="347" y="766"/>
                </a:lnTo>
                <a:lnTo>
                  <a:pt x="351" y="766"/>
                </a:lnTo>
                <a:lnTo>
                  <a:pt x="367" y="798"/>
                </a:lnTo>
                <a:lnTo>
                  <a:pt x="379" y="807"/>
                </a:lnTo>
                <a:lnTo>
                  <a:pt x="402" y="806"/>
                </a:lnTo>
                <a:lnTo>
                  <a:pt x="383" y="820"/>
                </a:lnTo>
                <a:lnTo>
                  <a:pt x="355" y="832"/>
                </a:lnTo>
                <a:lnTo>
                  <a:pt x="326" y="833"/>
                </a:lnTo>
                <a:lnTo>
                  <a:pt x="307" y="816"/>
                </a:lnTo>
                <a:lnTo>
                  <a:pt x="299" y="816"/>
                </a:lnTo>
                <a:lnTo>
                  <a:pt x="294" y="838"/>
                </a:lnTo>
                <a:lnTo>
                  <a:pt x="282" y="856"/>
                </a:lnTo>
                <a:lnTo>
                  <a:pt x="269" y="865"/>
                </a:lnTo>
                <a:lnTo>
                  <a:pt x="255" y="877"/>
                </a:lnTo>
                <a:lnTo>
                  <a:pt x="242" y="883"/>
                </a:lnTo>
                <a:lnTo>
                  <a:pt x="223" y="887"/>
                </a:lnTo>
                <a:lnTo>
                  <a:pt x="204" y="887"/>
                </a:lnTo>
                <a:lnTo>
                  <a:pt x="164" y="870"/>
                </a:lnTo>
                <a:lnTo>
                  <a:pt x="130" y="889"/>
                </a:lnTo>
                <a:lnTo>
                  <a:pt x="80" y="937"/>
                </a:lnTo>
                <a:lnTo>
                  <a:pt x="89" y="963"/>
                </a:lnTo>
                <a:lnTo>
                  <a:pt x="105" y="964"/>
                </a:lnTo>
                <a:lnTo>
                  <a:pt x="138" y="947"/>
                </a:lnTo>
                <a:lnTo>
                  <a:pt x="137" y="960"/>
                </a:lnTo>
                <a:lnTo>
                  <a:pt x="154" y="961"/>
                </a:lnTo>
                <a:lnTo>
                  <a:pt x="179" y="956"/>
                </a:lnTo>
                <a:lnTo>
                  <a:pt x="197" y="947"/>
                </a:lnTo>
                <a:lnTo>
                  <a:pt x="197" y="958"/>
                </a:lnTo>
                <a:lnTo>
                  <a:pt x="178" y="960"/>
                </a:lnTo>
                <a:lnTo>
                  <a:pt x="169" y="963"/>
                </a:lnTo>
                <a:lnTo>
                  <a:pt x="160" y="967"/>
                </a:lnTo>
                <a:lnTo>
                  <a:pt x="151" y="975"/>
                </a:lnTo>
                <a:lnTo>
                  <a:pt x="147" y="982"/>
                </a:lnTo>
                <a:lnTo>
                  <a:pt x="144" y="989"/>
                </a:lnTo>
                <a:lnTo>
                  <a:pt x="138" y="996"/>
                </a:lnTo>
                <a:lnTo>
                  <a:pt x="122" y="1009"/>
                </a:lnTo>
                <a:lnTo>
                  <a:pt x="109" y="1015"/>
                </a:lnTo>
                <a:lnTo>
                  <a:pt x="95" y="1011"/>
                </a:lnTo>
                <a:lnTo>
                  <a:pt x="80" y="996"/>
                </a:lnTo>
                <a:lnTo>
                  <a:pt x="74" y="1014"/>
                </a:lnTo>
                <a:lnTo>
                  <a:pt x="62" y="1023"/>
                </a:lnTo>
                <a:lnTo>
                  <a:pt x="49" y="1036"/>
                </a:lnTo>
                <a:lnTo>
                  <a:pt x="44" y="1062"/>
                </a:lnTo>
                <a:lnTo>
                  <a:pt x="36" y="1075"/>
                </a:lnTo>
                <a:lnTo>
                  <a:pt x="22" y="1076"/>
                </a:lnTo>
                <a:lnTo>
                  <a:pt x="13" y="1084"/>
                </a:lnTo>
                <a:lnTo>
                  <a:pt x="22" y="1119"/>
                </a:lnTo>
                <a:lnTo>
                  <a:pt x="36" y="1130"/>
                </a:lnTo>
                <a:lnTo>
                  <a:pt x="44" y="1139"/>
                </a:lnTo>
                <a:lnTo>
                  <a:pt x="39" y="1152"/>
                </a:lnTo>
                <a:lnTo>
                  <a:pt x="35" y="1161"/>
                </a:lnTo>
                <a:lnTo>
                  <a:pt x="32" y="1173"/>
                </a:lnTo>
                <a:lnTo>
                  <a:pt x="30" y="1184"/>
                </a:lnTo>
                <a:lnTo>
                  <a:pt x="29" y="1193"/>
                </a:lnTo>
                <a:lnTo>
                  <a:pt x="7" y="1254"/>
                </a:lnTo>
                <a:lnTo>
                  <a:pt x="0" y="1267"/>
                </a:lnTo>
                <a:lnTo>
                  <a:pt x="0" y="1276"/>
                </a:lnTo>
                <a:lnTo>
                  <a:pt x="10" y="1285"/>
                </a:lnTo>
                <a:lnTo>
                  <a:pt x="20" y="1320"/>
                </a:lnTo>
                <a:lnTo>
                  <a:pt x="25" y="1323"/>
                </a:lnTo>
                <a:lnTo>
                  <a:pt x="32" y="1310"/>
                </a:lnTo>
                <a:lnTo>
                  <a:pt x="44" y="1280"/>
                </a:lnTo>
                <a:lnTo>
                  <a:pt x="51" y="1267"/>
                </a:lnTo>
                <a:lnTo>
                  <a:pt x="60" y="1259"/>
                </a:lnTo>
                <a:lnTo>
                  <a:pt x="73" y="1251"/>
                </a:lnTo>
                <a:lnTo>
                  <a:pt x="83" y="1253"/>
                </a:lnTo>
                <a:lnTo>
                  <a:pt x="87" y="1272"/>
                </a:lnTo>
                <a:lnTo>
                  <a:pt x="93" y="1273"/>
                </a:lnTo>
                <a:lnTo>
                  <a:pt x="103" y="1270"/>
                </a:lnTo>
                <a:lnTo>
                  <a:pt x="109" y="1263"/>
                </a:lnTo>
                <a:lnTo>
                  <a:pt x="102" y="1247"/>
                </a:lnTo>
                <a:lnTo>
                  <a:pt x="102" y="1238"/>
                </a:lnTo>
                <a:lnTo>
                  <a:pt x="116" y="1244"/>
                </a:lnTo>
                <a:lnTo>
                  <a:pt x="132" y="1270"/>
                </a:lnTo>
                <a:lnTo>
                  <a:pt x="143" y="1276"/>
                </a:lnTo>
                <a:lnTo>
                  <a:pt x="160" y="1279"/>
                </a:lnTo>
                <a:lnTo>
                  <a:pt x="167" y="1285"/>
                </a:lnTo>
                <a:lnTo>
                  <a:pt x="169" y="1294"/>
                </a:lnTo>
                <a:lnTo>
                  <a:pt x="167" y="1307"/>
                </a:lnTo>
                <a:lnTo>
                  <a:pt x="164" y="1315"/>
                </a:lnTo>
                <a:lnTo>
                  <a:pt x="154" y="1327"/>
                </a:lnTo>
                <a:lnTo>
                  <a:pt x="153" y="1333"/>
                </a:lnTo>
                <a:lnTo>
                  <a:pt x="154" y="1340"/>
                </a:lnTo>
                <a:lnTo>
                  <a:pt x="160" y="1361"/>
                </a:lnTo>
                <a:lnTo>
                  <a:pt x="160" y="1372"/>
                </a:lnTo>
                <a:lnTo>
                  <a:pt x="180" y="1380"/>
                </a:lnTo>
                <a:lnTo>
                  <a:pt x="195" y="1390"/>
                </a:lnTo>
                <a:lnTo>
                  <a:pt x="204" y="1407"/>
                </a:lnTo>
                <a:lnTo>
                  <a:pt x="198" y="1422"/>
                </a:lnTo>
                <a:lnTo>
                  <a:pt x="191" y="1432"/>
                </a:lnTo>
                <a:lnTo>
                  <a:pt x="180" y="1436"/>
                </a:lnTo>
                <a:lnTo>
                  <a:pt x="167" y="1436"/>
                </a:lnTo>
                <a:lnTo>
                  <a:pt x="178" y="1463"/>
                </a:lnTo>
                <a:lnTo>
                  <a:pt x="183" y="1486"/>
                </a:lnTo>
                <a:lnTo>
                  <a:pt x="191" y="1505"/>
                </a:lnTo>
                <a:lnTo>
                  <a:pt x="204" y="1516"/>
                </a:lnTo>
                <a:lnTo>
                  <a:pt x="224" y="1521"/>
                </a:lnTo>
                <a:lnTo>
                  <a:pt x="239" y="1514"/>
                </a:lnTo>
                <a:lnTo>
                  <a:pt x="262" y="1487"/>
                </a:lnTo>
                <a:lnTo>
                  <a:pt x="259" y="1463"/>
                </a:lnTo>
                <a:lnTo>
                  <a:pt x="281" y="1458"/>
                </a:lnTo>
                <a:lnTo>
                  <a:pt x="335" y="1467"/>
                </a:lnTo>
                <a:lnTo>
                  <a:pt x="364" y="1463"/>
                </a:lnTo>
                <a:lnTo>
                  <a:pt x="387" y="1451"/>
                </a:lnTo>
                <a:lnTo>
                  <a:pt x="405" y="1431"/>
                </a:lnTo>
                <a:lnTo>
                  <a:pt x="409" y="1398"/>
                </a:lnTo>
                <a:lnTo>
                  <a:pt x="431" y="1410"/>
                </a:lnTo>
                <a:lnTo>
                  <a:pt x="434" y="1433"/>
                </a:lnTo>
                <a:lnTo>
                  <a:pt x="427" y="1457"/>
                </a:lnTo>
                <a:lnTo>
                  <a:pt x="419" y="1467"/>
                </a:lnTo>
                <a:lnTo>
                  <a:pt x="395" y="1473"/>
                </a:lnTo>
                <a:lnTo>
                  <a:pt x="379" y="1487"/>
                </a:lnTo>
                <a:lnTo>
                  <a:pt x="351" y="1525"/>
                </a:lnTo>
                <a:lnTo>
                  <a:pt x="320" y="1544"/>
                </a:lnTo>
                <a:lnTo>
                  <a:pt x="317" y="1547"/>
                </a:lnTo>
                <a:lnTo>
                  <a:pt x="304" y="1551"/>
                </a:lnTo>
                <a:lnTo>
                  <a:pt x="297" y="1562"/>
                </a:lnTo>
                <a:lnTo>
                  <a:pt x="291" y="1572"/>
                </a:lnTo>
                <a:lnTo>
                  <a:pt x="280" y="1589"/>
                </a:lnTo>
                <a:lnTo>
                  <a:pt x="272" y="1618"/>
                </a:lnTo>
                <a:lnTo>
                  <a:pt x="269" y="1639"/>
                </a:lnTo>
                <a:lnTo>
                  <a:pt x="269" y="1656"/>
                </a:lnTo>
                <a:lnTo>
                  <a:pt x="256" y="1678"/>
                </a:lnTo>
                <a:lnTo>
                  <a:pt x="242" y="1716"/>
                </a:lnTo>
                <a:lnTo>
                  <a:pt x="236" y="1751"/>
                </a:lnTo>
                <a:lnTo>
                  <a:pt x="252" y="1767"/>
                </a:lnTo>
                <a:lnTo>
                  <a:pt x="275" y="1777"/>
                </a:lnTo>
                <a:lnTo>
                  <a:pt x="281" y="1801"/>
                </a:lnTo>
                <a:lnTo>
                  <a:pt x="282" y="1828"/>
                </a:lnTo>
                <a:lnTo>
                  <a:pt x="299" y="1846"/>
                </a:lnTo>
                <a:lnTo>
                  <a:pt x="315" y="1827"/>
                </a:lnTo>
                <a:lnTo>
                  <a:pt x="323" y="1820"/>
                </a:lnTo>
                <a:lnTo>
                  <a:pt x="332" y="1817"/>
                </a:lnTo>
                <a:lnTo>
                  <a:pt x="341" y="1783"/>
                </a:lnTo>
                <a:lnTo>
                  <a:pt x="344" y="1776"/>
                </a:lnTo>
                <a:lnTo>
                  <a:pt x="382" y="1764"/>
                </a:lnTo>
                <a:lnTo>
                  <a:pt x="395" y="1754"/>
                </a:lnTo>
                <a:lnTo>
                  <a:pt x="379" y="1736"/>
                </a:lnTo>
                <a:lnTo>
                  <a:pt x="414" y="1709"/>
                </a:lnTo>
                <a:lnTo>
                  <a:pt x="430" y="1702"/>
                </a:lnTo>
                <a:lnTo>
                  <a:pt x="424" y="1716"/>
                </a:lnTo>
                <a:lnTo>
                  <a:pt x="438" y="1728"/>
                </a:lnTo>
                <a:lnTo>
                  <a:pt x="451" y="1720"/>
                </a:lnTo>
                <a:lnTo>
                  <a:pt x="475" y="1687"/>
                </a:lnTo>
                <a:lnTo>
                  <a:pt x="463" y="1674"/>
                </a:lnTo>
                <a:lnTo>
                  <a:pt x="466" y="1656"/>
                </a:lnTo>
                <a:lnTo>
                  <a:pt x="482" y="1626"/>
                </a:lnTo>
                <a:lnTo>
                  <a:pt x="497" y="1637"/>
                </a:lnTo>
                <a:lnTo>
                  <a:pt x="507" y="1661"/>
                </a:lnTo>
                <a:lnTo>
                  <a:pt x="520" y="1678"/>
                </a:lnTo>
                <a:lnTo>
                  <a:pt x="540" y="1687"/>
                </a:lnTo>
                <a:lnTo>
                  <a:pt x="559" y="1680"/>
                </a:lnTo>
                <a:lnTo>
                  <a:pt x="574" y="1664"/>
                </a:lnTo>
                <a:lnTo>
                  <a:pt x="584" y="1640"/>
                </a:lnTo>
                <a:lnTo>
                  <a:pt x="591" y="1617"/>
                </a:lnTo>
                <a:lnTo>
                  <a:pt x="599" y="1617"/>
                </a:lnTo>
                <a:lnTo>
                  <a:pt x="590" y="1649"/>
                </a:lnTo>
                <a:lnTo>
                  <a:pt x="551" y="1738"/>
                </a:lnTo>
                <a:lnTo>
                  <a:pt x="537" y="1757"/>
                </a:lnTo>
                <a:lnTo>
                  <a:pt x="523" y="1761"/>
                </a:lnTo>
                <a:lnTo>
                  <a:pt x="510" y="1773"/>
                </a:lnTo>
                <a:lnTo>
                  <a:pt x="500" y="1789"/>
                </a:lnTo>
                <a:lnTo>
                  <a:pt x="497" y="1811"/>
                </a:lnTo>
                <a:lnTo>
                  <a:pt x="498" y="1836"/>
                </a:lnTo>
                <a:lnTo>
                  <a:pt x="511" y="1887"/>
                </a:lnTo>
                <a:lnTo>
                  <a:pt x="498" y="1897"/>
                </a:lnTo>
                <a:lnTo>
                  <a:pt x="498" y="1913"/>
                </a:lnTo>
                <a:lnTo>
                  <a:pt x="501" y="1930"/>
                </a:lnTo>
                <a:lnTo>
                  <a:pt x="497" y="1945"/>
                </a:lnTo>
                <a:lnTo>
                  <a:pt x="485" y="1949"/>
                </a:lnTo>
                <a:lnTo>
                  <a:pt x="469" y="1946"/>
                </a:lnTo>
                <a:lnTo>
                  <a:pt x="454" y="1940"/>
                </a:lnTo>
                <a:lnTo>
                  <a:pt x="446" y="1935"/>
                </a:lnTo>
                <a:lnTo>
                  <a:pt x="459" y="1926"/>
                </a:lnTo>
                <a:lnTo>
                  <a:pt x="460" y="1911"/>
                </a:lnTo>
                <a:lnTo>
                  <a:pt x="451" y="1900"/>
                </a:lnTo>
                <a:lnTo>
                  <a:pt x="438" y="1895"/>
                </a:lnTo>
                <a:lnTo>
                  <a:pt x="422" y="1900"/>
                </a:lnTo>
                <a:lnTo>
                  <a:pt x="400" y="1908"/>
                </a:lnTo>
                <a:lnTo>
                  <a:pt x="380" y="1920"/>
                </a:lnTo>
                <a:lnTo>
                  <a:pt x="373" y="1935"/>
                </a:lnTo>
                <a:lnTo>
                  <a:pt x="380" y="1940"/>
                </a:lnTo>
                <a:lnTo>
                  <a:pt x="417" y="1946"/>
                </a:lnTo>
                <a:lnTo>
                  <a:pt x="431" y="1954"/>
                </a:lnTo>
                <a:lnTo>
                  <a:pt x="438" y="1970"/>
                </a:lnTo>
                <a:lnTo>
                  <a:pt x="444" y="1997"/>
                </a:lnTo>
                <a:lnTo>
                  <a:pt x="453" y="2013"/>
                </a:lnTo>
                <a:lnTo>
                  <a:pt x="478" y="2029"/>
                </a:lnTo>
                <a:lnTo>
                  <a:pt x="513" y="2034"/>
                </a:lnTo>
                <a:lnTo>
                  <a:pt x="546" y="2031"/>
                </a:lnTo>
                <a:lnTo>
                  <a:pt x="569" y="2023"/>
                </a:lnTo>
                <a:lnTo>
                  <a:pt x="584" y="2016"/>
                </a:lnTo>
                <a:lnTo>
                  <a:pt x="612" y="1994"/>
                </a:lnTo>
                <a:lnTo>
                  <a:pt x="635" y="1980"/>
                </a:lnTo>
                <a:lnTo>
                  <a:pt x="636" y="1977"/>
                </a:lnTo>
                <a:lnTo>
                  <a:pt x="641" y="1975"/>
                </a:lnTo>
                <a:lnTo>
                  <a:pt x="650" y="1975"/>
                </a:lnTo>
                <a:lnTo>
                  <a:pt x="660" y="1980"/>
                </a:lnTo>
                <a:lnTo>
                  <a:pt x="669" y="1980"/>
                </a:lnTo>
                <a:lnTo>
                  <a:pt x="679" y="1975"/>
                </a:lnTo>
                <a:lnTo>
                  <a:pt x="671" y="1996"/>
                </a:lnTo>
                <a:lnTo>
                  <a:pt x="655" y="2010"/>
                </a:lnTo>
                <a:lnTo>
                  <a:pt x="620" y="2034"/>
                </a:lnTo>
                <a:lnTo>
                  <a:pt x="603" y="2051"/>
                </a:lnTo>
                <a:lnTo>
                  <a:pt x="562" y="2099"/>
                </a:lnTo>
                <a:lnTo>
                  <a:pt x="555" y="2117"/>
                </a:lnTo>
                <a:lnTo>
                  <a:pt x="549" y="2121"/>
                </a:lnTo>
                <a:lnTo>
                  <a:pt x="511" y="2112"/>
                </a:lnTo>
                <a:lnTo>
                  <a:pt x="495" y="2115"/>
                </a:lnTo>
                <a:lnTo>
                  <a:pt x="492" y="2118"/>
                </a:lnTo>
                <a:lnTo>
                  <a:pt x="494" y="2125"/>
                </a:lnTo>
                <a:lnTo>
                  <a:pt x="497" y="2137"/>
                </a:lnTo>
                <a:lnTo>
                  <a:pt x="495" y="2184"/>
                </a:lnTo>
                <a:lnTo>
                  <a:pt x="489" y="2194"/>
                </a:lnTo>
                <a:lnTo>
                  <a:pt x="475" y="2172"/>
                </a:lnTo>
                <a:lnTo>
                  <a:pt x="468" y="2172"/>
                </a:lnTo>
                <a:lnTo>
                  <a:pt x="468" y="2192"/>
                </a:lnTo>
                <a:lnTo>
                  <a:pt x="457" y="2223"/>
                </a:lnTo>
                <a:lnTo>
                  <a:pt x="453" y="2242"/>
                </a:lnTo>
                <a:lnTo>
                  <a:pt x="473" y="2235"/>
                </a:lnTo>
                <a:lnTo>
                  <a:pt x="529" y="2239"/>
                </a:lnTo>
                <a:lnTo>
                  <a:pt x="540" y="2236"/>
                </a:lnTo>
                <a:lnTo>
                  <a:pt x="552" y="2223"/>
                </a:lnTo>
                <a:lnTo>
                  <a:pt x="610" y="2197"/>
                </a:lnTo>
                <a:lnTo>
                  <a:pt x="632" y="2191"/>
                </a:lnTo>
                <a:lnTo>
                  <a:pt x="658" y="2181"/>
                </a:lnTo>
                <a:lnTo>
                  <a:pt x="673" y="2155"/>
                </a:lnTo>
                <a:lnTo>
                  <a:pt x="685" y="2127"/>
                </a:lnTo>
                <a:lnTo>
                  <a:pt x="701" y="2112"/>
                </a:lnTo>
                <a:lnTo>
                  <a:pt x="709" y="2109"/>
                </a:lnTo>
                <a:lnTo>
                  <a:pt x="714" y="2111"/>
                </a:lnTo>
                <a:lnTo>
                  <a:pt x="715" y="2120"/>
                </a:lnTo>
                <a:lnTo>
                  <a:pt x="715" y="2165"/>
                </a:lnTo>
                <a:lnTo>
                  <a:pt x="711" y="2176"/>
                </a:lnTo>
                <a:lnTo>
                  <a:pt x="704" y="2184"/>
                </a:lnTo>
                <a:lnTo>
                  <a:pt x="682" y="2198"/>
                </a:lnTo>
                <a:lnTo>
                  <a:pt x="663" y="2207"/>
                </a:lnTo>
                <a:lnTo>
                  <a:pt x="629" y="2239"/>
                </a:lnTo>
                <a:lnTo>
                  <a:pt x="625" y="2242"/>
                </a:lnTo>
                <a:lnTo>
                  <a:pt x="610" y="2248"/>
                </a:lnTo>
                <a:lnTo>
                  <a:pt x="555" y="2292"/>
                </a:lnTo>
                <a:lnTo>
                  <a:pt x="535" y="2316"/>
                </a:lnTo>
                <a:lnTo>
                  <a:pt x="530" y="2321"/>
                </a:lnTo>
                <a:lnTo>
                  <a:pt x="518" y="2327"/>
                </a:lnTo>
                <a:lnTo>
                  <a:pt x="513" y="2340"/>
                </a:lnTo>
                <a:lnTo>
                  <a:pt x="510" y="2354"/>
                </a:lnTo>
                <a:lnTo>
                  <a:pt x="507" y="2360"/>
                </a:lnTo>
                <a:lnTo>
                  <a:pt x="479" y="2375"/>
                </a:lnTo>
                <a:lnTo>
                  <a:pt x="475" y="2379"/>
                </a:lnTo>
                <a:lnTo>
                  <a:pt x="479" y="2389"/>
                </a:lnTo>
                <a:lnTo>
                  <a:pt x="500" y="2398"/>
                </a:lnTo>
                <a:lnTo>
                  <a:pt x="504" y="2410"/>
                </a:lnTo>
                <a:lnTo>
                  <a:pt x="497" y="2423"/>
                </a:lnTo>
                <a:lnTo>
                  <a:pt x="476" y="2429"/>
                </a:lnTo>
                <a:lnTo>
                  <a:pt x="434" y="2430"/>
                </a:lnTo>
                <a:lnTo>
                  <a:pt x="422" y="2439"/>
                </a:lnTo>
                <a:lnTo>
                  <a:pt x="419" y="2465"/>
                </a:lnTo>
                <a:lnTo>
                  <a:pt x="441" y="2743"/>
                </a:lnTo>
                <a:lnTo>
                  <a:pt x="438" y="2764"/>
                </a:lnTo>
                <a:lnTo>
                  <a:pt x="456" y="2769"/>
                </a:lnTo>
                <a:lnTo>
                  <a:pt x="472" y="2755"/>
                </a:lnTo>
                <a:lnTo>
                  <a:pt x="489" y="2734"/>
                </a:lnTo>
                <a:lnTo>
                  <a:pt x="507" y="2723"/>
                </a:lnTo>
                <a:lnTo>
                  <a:pt x="530" y="2717"/>
                </a:lnTo>
                <a:lnTo>
                  <a:pt x="549" y="2701"/>
                </a:lnTo>
                <a:lnTo>
                  <a:pt x="565" y="2679"/>
                </a:lnTo>
                <a:lnTo>
                  <a:pt x="577" y="2654"/>
                </a:lnTo>
                <a:lnTo>
                  <a:pt x="588" y="2646"/>
                </a:lnTo>
                <a:lnTo>
                  <a:pt x="613" y="2634"/>
                </a:lnTo>
                <a:lnTo>
                  <a:pt x="641" y="2625"/>
                </a:lnTo>
                <a:lnTo>
                  <a:pt x="663" y="2611"/>
                </a:lnTo>
                <a:lnTo>
                  <a:pt x="670" y="2596"/>
                </a:lnTo>
                <a:lnTo>
                  <a:pt x="682" y="2565"/>
                </a:lnTo>
                <a:lnTo>
                  <a:pt x="690" y="2551"/>
                </a:lnTo>
                <a:lnTo>
                  <a:pt x="709" y="2538"/>
                </a:lnTo>
                <a:lnTo>
                  <a:pt x="728" y="2533"/>
                </a:lnTo>
                <a:lnTo>
                  <a:pt x="766" y="2532"/>
                </a:lnTo>
                <a:lnTo>
                  <a:pt x="787" y="2525"/>
                </a:lnTo>
                <a:lnTo>
                  <a:pt x="823" y="2498"/>
                </a:lnTo>
                <a:lnTo>
                  <a:pt x="843" y="2491"/>
                </a:lnTo>
                <a:lnTo>
                  <a:pt x="1008" y="2465"/>
                </a:lnTo>
                <a:lnTo>
                  <a:pt x="1025" y="2455"/>
                </a:lnTo>
                <a:lnTo>
                  <a:pt x="1053" y="2430"/>
                </a:lnTo>
                <a:lnTo>
                  <a:pt x="1063" y="2424"/>
                </a:lnTo>
                <a:lnTo>
                  <a:pt x="1071" y="2421"/>
                </a:lnTo>
                <a:lnTo>
                  <a:pt x="1090" y="2421"/>
                </a:lnTo>
                <a:lnTo>
                  <a:pt x="1109" y="2412"/>
                </a:lnTo>
                <a:lnTo>
                  <a:pt x="1141" y="2389"/>
                </a:lnTo>
                <a:lnTo>
                  <a:pt x="1151" y="2404"/>
                </a:lnTo>
                <a:lnTo>
                  <a:pt x="1160" y="2426"/>
                </a:lnTo>
                <a:lnTo>
                  <a:pt x="1157" y="2487"/>
                </a:lnTo>
                <a:lnTo>
                  <a:pt x="1160" y="2510"/>
                </a:lnTo>
                <a:lnTo>
                  <a:pt x="1174" y="2522"/>
                </a:lnTo>
                <a:lnTo>
                  <a:pt x="1190" y="2517"/>
                </a:lnTo>
                <a:lnTo>
                  <a:pt x="1209" y="2509"/>
                </a:lnTo>
                <a:lnTo>
                  <a:pt x="1231" y="2506"/>
                </a:lnTo>
                <a:lnTo>
                  <a:pt x="1251" y="2514"/>
                </a:lnTo>
                <a:lnTo>
                  <a:pt x="1267" y="2531"/>
                </a:lnTo>
                <a:lnTo>
                  <a:pt x="1276" y="2552"/>
                </a:lnTo>
                <a:lnTo>
                  <a:pt x="1273" y="2577"/>
                </a:lnTo>
                <a:lnTo>
                  <a:pt x="1263" y="2595"/>
                </a:lnTo>
                <a:lnTo>
                  <a:pt x="1245" y="2609"/>
                </a:lnTo>
                <a:lnTo>
                  <a:pt x="1215" y="2630"/>
                </a:lnTo>
                <a:lnTo>
                  <a:pt x="1183" y="2660"/>
                </a:lnTo>
                <a:lnTo>
                  <a:pt x="1142" y="2721"/>
                </a:lnTo>
                <a:lnTo>
                  <a:pt x="1132" y="2748"/>
                </a:lnTo>
                <a:lnTo>
                  <a:pt x="1130" y="2774"/>
                </a:lnTo>
                <a:lnTo>
                  <a:pt x="1142" y="2800"/>
                </a:lnTo>
                <a:lnTo>
                  <a:pt x="1181" y="2815"/>
                </a:lnTo>
                <a:lnTo>
                  <a:pt x="1189" y="2826"/>
                </a:lnTo>
                <a:lnTo>
                  <a:pt x="1190" y="2845"/>
                </a:lnTo>
                <a:lnTo>
                  <a:pt x="1186" y="2879"/>
                </a:lnTo>
                <a:lnTo>
                  <a:pt x="1186" y="2882"/>
                </a:lnTo>
                <a:lnTo>
                  <a:pt x="1278" y="2887"/>
                </a:lnTo>
                <a:lnTo>
                  <a:pt x="1324" y="2874"/>
                </a:lnTo>
                <a:lnTo>
                  <a:pt x="1326" y="2873"/>
                </a:lnTo>
                <a:lnTo>
                  <a:pt x="1361" y="2836"/>
                </a:lnTo>
                <a:lnTo>
                  <a:pt x="1371" y="2820"/>
                </a:lnTo>
                <a:lnTo>
                  <a:pt x="1384" y="2806"/>
                </a:lnTo>
                <a:lnTo>
                  <a:pt x="1400" y="2799"/>
                </a:lnTo>
                <a:lnTo>
                  <a:pt x="1417" y="2801"/>
                </a:lnTo>
                <a:lnTo>
                  <a:pt x="1436" y="2801"/>
                </a:lnTo>
                <a:lnTo>
                  <a:pt x="1447" y="2783"/>
                </a:lnTo>
                <a:lnTo>
                  <a:pt x="1452" y="2759"/>
                </a:lnTo>
                <a:lnTo>
                  <a:pt x="1457" y="2742"/>
                </a:lnTo>
                <a:lnTo>
                  <a:pt x="1477" y="2734"/>
                </a:lnTo>
                <a:lnTo>
                  <a:pt x="1480" y="2772"/>
                </a:lnTo>
                <a:lnTo>
                  <a:pt x="1487" y="2815"/>
                </a:lnTo>
                <a:lnTo>
                  <a:pt x="1522" y="2815"/>
                </a:lnTo>
                <a:lnTo>
                  <a:pt x="1530" y="2806"/>
                </a:lnTo>
                <a:lnTo>
                  <a:pt x="1532" y="2796"/>
                </a:lnTo>
                <a:lnTo>
                  <a:pt x="1538" y="2788"/>
                </a:lnTo>
                <a:lnTo>
                  <a:pt x="1549" y="2785"/>
                </a:lnTo>
                <a:lnTo>
                  <a:pt x="1578" y="2787"/>
                </a:lnTo>
                <a:lnTo>
                  <a:pt x="1645" y="2771"/>
                </a:lnTo>
                <a:lnTo>
                  <a:pt x="1674" y="2755"/>
                </a:lnTo>
                <a:lnTo>
                  <a:pt x="1691" y="2759"/>
                </a:lnTo>
                <a:lnTo>
                  <a:pt x="1720" y="2781"/>
                </a:lnTo>
                <a:lnTo>
                  <a:pt x="1739" y="2790"/>
                </a:lnTo>
                <a:lnTo>
                  <a:pt x="1796" y="2793"/>
                </a:lnTo>
                <a:lnTo>
                  <a:pt x="1780" y="2838"/>
                </a:lnTo>
                <a:lnTo>
                  <a:pt x="1780" y="2851"/>
                </a:lnTo>
                <a:lnTo>
                  <a:pt x="1798" y="2860"/>
                </a:lnTo>
                <a:lnTo>
                  <a:pt x="1817" y="2863"/>
                </a:lnTo>
                <a:lnTo>
                  <a:pt x="1840" y="2858"/>
                </a:lnTo>
                <a:lnTo>
                  <a:pt x="1860" y="2851"/>
                </a:lnTo>
                <a:lnTo>
                  <a:pt x="1878" y="2839"/>
                </a:lnTo>
                <a:lnTo>
                  <a:pt x="1882" y="2829"/>
                </a:lnTo>
                <a:lnTo>
                  <a:pt x="1884" y="2819"/>
                </a:lnTo>
                <a:lnTo>
                  <a:pt x="1886" y="2810"/>
                </a:lnTo>
                <a:lnTo>
                  <a:pt x="1894" y="2804"/>
                </a:lnTo>
                <a:lnTo>
                  <a:pt x="1903" y="2804"/>
                </a:lnTo>
                <a:lnTo>
                  <a:pt x="1919" y="2816"/>
                </a:lnTo>
                <a:lnTo>
                  <a:pt x="1929" y="2816"/>
                </a:lnTo>
                <a:lnTo>
                  <a:pt x="1943" y="2822"/>
                </a:lnTo>
                <a:lnTo>
                  <a:pt x="1956" y="2841"/>
                </a:lnTo>
                <a:lnTo>
                  <a:pt x="1967" y="2866"/>
                </a:lnTo>
                <a:lnTo>
                  <a:pt x="1972" y="2889"/>
                </a:lnTo>
                <a:lnTo>
                  <a:pt x="1986" y="2876"/>
                </a:lnTo>
                <a:lnTo>
                  <a:pt x="2012" y="2847"/>
                </a:lnTo>
                <a:lnTo>
                  <a:pt x="2026" y="2836"/>
                </a:lnTo>
                <a:lnTo>
                  <a:pt x="2042" y="2834"/>
                </a:lnTo>
                <a:lnTo>
                  <a:pt x="2080" y="2835"/>
                </a:lnTo>
                <a:lnTo>
                  <a:pt x="2101" y="2832"/>
                </a:lnTo>
                <a:lnTo>
                  <a:pt x="2176" y="2806"/>
                </a:lnTo>
                <a:lnTo>
                  <a:pt x="2211" y="2784"/>
                </a:lnTo>
                <a:lnTo>
                  <a:pt x="2220" y="2769"/>
                </a:lnTo>
                <a:lnTo>
                  <a:pt x="2233" y="2752"/>
                </a:lnTo>
                <a:lnTo>
                  <a:pt x="2235" y="2729"/>
                </a:lnTo>
                <a:lnTo>
                  <a:pt x="2229" y="2682"/>
                </a:lnTo>
                <a:lnTo>
                  <a:pt x="2230" y="2663"/>
                </a:lnTo>
                <a:lnTo>
                  <a:pt x="2239" y="2654"/>
                </a:lnTo>
                <a:lnTo>
                  <a:pt x="2255" y="2641"/>
                </a:lnTo>
                <a:lnTo>
                  <a:pt x="2274" y="2631"/>
                </a:lnTo>
                <a:lnTo>
                  <a:pt x="2289" y="2628"/>
                </a:lnTo>
                <a:lnTo>
                  <a:pt x="2324" y="2650"/>
                </a:lnTo>
                <a:lnTo>
                  <a:pt x="2356" y="2678"/>
                </a:lnTo>
                <a:lnTo>
                  <a:pt x="2389" y="2694"/>
                </a:lnTo>
                <a:lnTo>
                  <a:pt x="2427" y="2676"/>
                </a:lnTo>
                <a:lnTo>
                  <a:pt x="2452" y="2659"/>
                </a:lnTo>
                <a:lnTo>
                  <a:pt x="2462" y="2663"/>
                </a:lnTo>
                <a:lnTo>
                  <a:pt x="2462" y="2663"/>
                </a:lnTo>
                <a:lnTo>
                  <a:pt x="2462" y="2647"/>
                </a:lnTo>
                <a:lnTo>
                  <a:pt x="2458" y="2634"/>
                </a:lnTo>
                <a:lnTo>
                  <a:pt x="2458" y="2627"/>
                </a:lnTo>
                <a:lnTo>
                  <a:pt x="2462" y="2615"/>
                </a:lnTo>
                <a:lnTo>
                  <a:pt x="2481" y="2570"/>
                </a:lnTo>
                <a:lnTo>
                  <a:pt x="2479" y="2563"/>
                </a:lnTo>
                <a:lnTo>
                  <a:pt x="2478" y="2558"/>
                </a:lnTo>
                <a:lnTo>
                  <a:pt x="2468" y="2542"/>
                </a:lnTo>
                <a:lnTo>
                  <a:pt x="2461" y="2536"/>
                </a:lnTo>
                <a:lnTo>
                  <a:pt x="2439" y="2538"/>
                </a:lnTo>
                <a:lnTo>
                  <a:pt x="2430" y="2535"/>
                </a:lnTo>
                <a:lnTo>
                  <a:pt x="2423" y="2529"/>
                </a:lnTo>
                <a:lnTo>
                  <a:pt x="2415" y="2522"/>
                </a:lnTo>
                <a:lnTo>
                  <a:pt x="2414" y="2513"/>
                </a:lnTo>
                <a:lnTo>
                  <a:pt x="2418" y="2501"/>
                </a:lnTo>
                <a:lnTo>
                  <a:pt x="2431" y="2487"/>
                </a:lnTo>
                <a:lnTo>
                  <a:pt x="2458" y="2446"/>
                </a:lnTo>
                <a:lnTo>
                  <a:pt x="2466" y="2439"/>
                </a:lnTo>
                <a:lnTo>
                  <a:pt x="2475" y="2436"/>
                </a:lnTo>
                <a:lnTo>
                  <a:pt x="2484" y="2429"/>
                </a:lnTo>
                <a:lnTo>
                  <a:pt x="2491" y="2421"/>
                </a:lnTo>
                <a:lnTo>
                  <a:pt x="2503" y="2383"/>
                </a:lnTo>
                <a:lnTo>
                  <a:pt x="2507" y="2373"/>
                </a:lnTo>
                <a:lnTo>
                  <a:pt x="2516" y="2360"/>
                </a:lnTo>
                <a:lnTo>
                  <a:pt x="2552" y="2322"/>
                </a:lnTo>
                <a:lnTo>
                  <a:pt x="2570" y="2309"/>
                </a:lnTo>
                <a:lnTo>
                  <a:pt x="2586" y="2299"/>
                </a:lnTo>
                <a:lnTo>
                  <a:pt x="2609" y="2293"/>
                </a:lnTo>
                <a:lnTo>
                  <a:pt x="2625" y="2293"/>
                </a:lnTo>
                <a:lnTo>
                  <a:pt x="2646" y="2299"/>
                </a:lnTo>
                <a:lnTo>
                  <a:pt x="2651" y="2297"/>
                </a:lnTo>
                <a:lnTo>
                  <a:pt x="2654" y="2278"/>
                </a:lnTo>
                <a:lnTo>
                  <a:pt x="2657" y="2268"/>
                </a:lnTo>
                <a:lnTo>
                  <a:pt x="2675" y="2246"/>
                </a:lnTo>
                <a:lnTo>
                  <a:pt x="2689" y="2233"/>
                </a:lnTo>
                <a:lnTo>
                  <a:pt x="2704" y="2207"/>
                </a:lnTo>
                <a:lnTo>
                  <a:pt x="2717" y="2191"/>
                </a:lnTo>
                <a:lnTo>
                  <a:pt x="2720" y="2181"/>
                </a:lnTo>
                <a:lnTo>
                  <a:pt x="2723" y="2172"/>
                </a:lnTo>
                <a:lnTo>
                  <a:pt x="2724" y="2162"/>
                </a:lnTo>
                <a:lnTo>
                  <a:pt x="2723" y="2142"/>
                </a:lnTo>
                <a:lnTo>
                  <a:pt x="2723" y="213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1"/>
          <p:cNvSpPr>
            <a:spLocks/>
          </p:cNvSpPr>
          <p:nvPr/>
        </p:nvSpPr>
        <p:spPr bwMode="auto">
          <a:xfrm>
            <a:off x="7689226" y="4946893"/>
            <a:ext cx="2384399" cy="2699233"/>
          </a:xfrm>
          <a:custGeom>
            <a:avLst/>
            <a:gdLst>
              <a:gd name="T0" fmla="*/ 3003 w 3090"/>
              <a:gd name="T1" fmla="*/ 1603 h 3498"/>
              <a:gd name="T2" fmla="*/ 2963 w 3090"/>
              <a:gd name="T3" fmla="*/ 1503 h 3498"/>
              <a:gd name="T4" fmla="*/ 2743 w 3090"/>
              <a:gd name="T5" fmla="*/ 1475 h 3498"/>
              <a:gd name="T6" fmla="*/ 2548 w 3090"/>
              <a:gd name="T7" fmla="*/ 1269 h 3498"/>
              <a:gd name="T8" fmla="*/ 2558 w 3090"/>
              <a:gd name="T9" fmla="*/ 1159 h 3498"/>
              <a:gd name="T10" fmla="*/ 2557 w 3090"/>
              <a:gd name="T11" fmla="*/ 1001 h 3498"/>
              <a:gd name="T12" fmla="*/ 2455 w 3090"/>
              <a:gd name="T13" fmla="*/ 1013 h 3498"/>
              <a:gd name="T14" fmla="*/ 2416 w 3090"/>
              <a:gd name="T15" fmla="*/ 882 h 3498"/>
              <a:gd name="T16" fmla="*/ 2315 w 3090"/>
              <a:gd name="T17" fmla="*/ 837 h 3498"/>
              <a:gd name="T18" fmla="*/ 2359 w 3090"/>
              <a:gd name="T19" fmla="*/ 480 h 3498"/>
              <a:gd name="T20" fmla="*/ 2274 w 3090"/>
              <a:gd name="T21" fmla="*/ 333 h 3498"/>
              <a:gd name="T22" fmla="*/ 2024 w 3090"/>
              <a:gd name="T23" fmla="*/ 301 h 3498"/>
              <a:gd name="T24" fmla="*/ 1879 w 3090"/>
              <a:gd name="T25" fmla="*/ 194 h 3498"/>
              <a:gd name="T26" fmla="*/ 1763 w 3090"/>
              <a:gd name="T27" fmla="*/ 276 h 3498"/>
              <a:gd name="T28" fmla="*/ 1557 w 3090"/>
              <a:gd name="T29" fmla="*/ 172 h 3498"/>
              <a:gd name="T30" fmla="*/ 1559 w 3090"/>
              <a:gd name="T31" fmla="*/ 98 h 3498"/>
              <a:gd name="T32" fmla="*/ 1407 w 3090"/>
              <a:gd name="T33" fmla="*/ 2 h 3498"/>
              <a:gd name="T34" fmla="*/ 1273 w 3090"/>
              <a:gd name="T35" fmla="*/ 98 h 3498"/>
              <a:gd name="T36" fmla="*/ 1071 w 3090"/>
              <a:gd name="T37" fmla="*/ 215 h 3498"/>
              <a:gd name="T38" fmla="*/ 938 w 3090"/>
              <a:gd name="T39" fmla="*/ 318 h 3498"/>
              <a:gd name="T40" fmla="*/ 781 w 3090"/>
              <a:gd name="T41" fmla="*/ 328 h 3498"/>
              <a:gd name="T42" fmla="*/ 643 w 3090"/>
              <a:gd name="T43" fmla="*/ 318 h 3498"/>
              <a:gd name="T44" fmla="*/ 629 w 3090"/>
              <a:gd name="T45" fmla="*/ 518 h 3498"/>
              <a:gd name="T46" fmla="*/ 676 w 3090"/>
              <a:gd name="T47" fmla="*/ 780 h 3498"/>
              <a:gd name="T48" fmla="*/ 602 w 3090"/>
              <a:gd name="T49" fmla="*/ 927 h 3498"/>
              <a:gd name="T50" fmla="*/ 571 w 3090"/>
              <a:gd name="T51" fmla="*/ 1096 h 3498"/>
              <a:gd name="T52" fmla="*/ 2 w 3090"/>
              <a:gd name="T53" fmla="*/ 1119 h 3498"/>
              <a:gd name="T54" fmla="*/ 252 w 3090"/>
              <a:gd name="T55" fmla="*/ 1411 h 3498"/>
              <a:gd name="T56" fmla="*/ 312 w 3090"/>
              <a:gd name="T57" fmla="*/ 1706 h 3498"/>
              <a:gd name="T58" fmla="*/ 427 w 3090"/>
              <a:gd name="T59" fmla="*/ 1909 h 3498"/>
              <a:gd name="T60" fmla="*/ 609 w 3090"/>
              <a:gd name="T61" fmla="*/ 2012 h 3498"/>
              <a:gd name="T62" fmla="*/ 526 w 3090"/>
              <a:gd name="T63" fmla="*/ 2257 h 3498"/>
              <a:gd name="T64" fmla="*/ 306 w 3090"/>
              <a:gd name="T65" fmla="*/ 2413 h 3498"/>
              <a:gd name="T66" fmla="*/ 306 w 3090"/>
              <a:gd name="T67" fmla="*/ 2576 h 3498"/>
              <a:gd name="T68" fmla="*/ 369 w 3090"/>
              <a:gd name="T69" fmla="*/ 2986 h 3498"/>
              <a:gd name="T70" fmla="*/ 526 w 3090"/>
              <a:gd name="T71" fmla="*/ 3175 h 3498"/>
              <a:gd name="T72" fmla="*/ 814 w 3090"/>
              <a:gd name="T73" fmla="*/ 3193 h 3498"/>
              <a:gd name="T74" fmla="*/ 861 w 3090"/>
              <a:gd name="T75" fmla="*/ 3289 h 3498"/>
              <a:gd name="T76" fmla="*/ 1045 w 3090"/>
              <a:gd name="T77" fmla="*/ 3378 h 3498"/>
              <a:gd name="T78" fmla="*/ 1187 w 3090"/>
              <a:gd name="T79" fmla="*/ 3341 h 3498"/>
              <a:gd name="T80" fmla="*/ 1447 w 3090"/>
              <a:gd name="T81" fmla="*/ 3481 h 3498"/>
              <a:gd name="T82" fmla="*/ 1726 w 3090"/>
              <a:gd name="T83" fmla="*/ 3382 h 3498"/>
              <a:gd name="T84" fmla="*/ 1745 w 3090"/>
              <a:gd name="T85" fmla="*/ 3271 h 3498"/>
              <a:gd name="T86" fmla="*/ 1936 w 3090"/>
              <a:gd name="T87" fmla="*/ 3159 h 3498"/>
              <a:gd name="T88" fmla="*/ 1944 w 3090"/>
              <a:gd name="T89" fmla="*/ 3249 h 3498"/>
              <a:gd name="T90" fmla="*/ 2152 w 3090"/>
              <a:gd name="T91" fmla="*/ 3197 h 3498"/>
              <a:gd name="T92" fmla="*/ 2171 w 3090"/>
              <a:gd name="T93" fmla="*/ 3075 h 3498"/>
              <a:gd name="T94" fmla="*/ 2134 w 3090"/>
              <a:gd name="T95" fmla="*/ 2975 h 3498"/>
              <a:gd name="T96" fmla="*/ 2115 w 3090"/>
              <a:gd name="T97" fmla="*/ 2888 h 3498"/>
              <a:gd name="T98" fmla="*/ 2231 w 3090"/>
              <a:gd name="T99" fmla="*/ 2753 h 3498"/>
              <a:gd name="T100" fmla="*/ 2321 w 3090"/>
              <a:gd name="T101" fmla="*/ 2640 h 3498"/>
              <a:gd name="T102" fmla="*/ 2414 w 3090"/>
              <a:gd name="T103" fmla="*/ 2591 h 3498"/>
              <a:gd name="T104" fmla="*/ 2545 w 3090"/>
              <a:gd name="T105" fmla="*/ 2445 h 3498"/>
              <a:gd name="T106" fmla="*/ 2756 w 3090"/>
              <a:gd name="T107" fmla="*/ 2369 h 3498"/>
              <a:gd name="T108" fmla="*/ 2891 w 3090"/>
              <a:gd name="T109" fmla="*/ 2202 h 3498"/>
              <a:gd name="T110" fmla="*/ 2802 w 3090"/>
              <a:gd name="T111" fmla="*/ 2074 h 3498"/>
              <a:gd name="T112" fmla="*/ 2775 w 3090"/>
              <a:gd name="T113" fmla="*/ 1991 h 3498"/>
              <a:gd name="T114" fmla="*/ 2904 w 3090"/>
              <a:gd name="T115" fmla="*/ 1967 h 3498"/>
              <a:gd name="T116" fmla="*/ 2918 w 3090"/>
              <a:gd name="T117" fmla="*/ 1794 h 3498"/>
              <a:gd name="T118" fmla="*/ 3071 w 3090"/>
              <a:gd name="T119" fmla="*/ 1813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0" h="3498">
                <a:moveTo>
                  <a:pt x="3078" y="1791"/>
                </a:moveTo>
                <a:lnTo>
                  <a:pt x="3048" y="1753"/>
                </a:lnTo>
                <a:lnTo>
                  <a:pt x="3035" y="1744"/>
                </a:lnTo>
                <a:lnTo>
                  <a:pt x="3029" y="1734"/>
                </a:lnTo>
                <a:lnTo>
                  <a:pt x="3027" y="1730"/>
                </a:lnTo>
                <a:lnTo>
                  <a:pt x="3010" y="1695"/>
                </a:lnTo>
                <a:lnTo>
                  <a:pt x="2990" y="1645"/>
                </a:lnTo>
                <a:lnTo>
                  <a:pt x="2987" y="1632"/>
                </a:lnTo>
                <a:lnTo>
                  <a:pt x="2985" y="1618"/>
                </a:lnTo>
                <a:lnTo>
                  <a:pt x="2994" y="1607"/>
                </a:lnTo>
                <a:lnTo>
                  <a:pt x="3003" y="1603"/>
                </a:lnTo>
                <a:lnTo>
                  <a:pt x="3014" y="1600"/>
                </a:lnTo>
                <a:lnTo>
                  <a:pt x="3025" y="1593"/>
                </a:lnTo>
                <a:lnTo>
                  <a:pt x="3035" y="1580"/>
                </a:lnTo>
                <a:lnTo>
                  <a:pt x="3051" y="1533"/>
                </a:lnTo>
                <a:lnTo>
                  <a:pt x="3067" y="1503"/>
                </a:lnTo>
                <a:lnTo>
                  <a:pt x="3070" y="1479"/>
                </a:lnTo>
                <a:lnTo>
                  <a:pt x="3054" y="1434"/>
                </a:lnTo>
                <a:lnTo>
                  <a:pt x="3042" y="1450"/>
                </a:lnTo>
                <a:lnTo>
                  <a:pt x="2990" y="1478"/>
                </a:lnTo>
                <a:lnTo>
                  <a:pt x="2975" y="1497"/>
                </a:lnTo>
                <a:lnTo>
                  <a:pt x="2963" y="1503"/>
                </a:lnTo>
                <a:lnTo>
                  <a:pt x="2925" y="1514"/>
                </a:lnTo>
                <a:lnTo>
                  <a:pt x="2901" y="1526"/>
                </a:lnTo>
                <a:lnTo>
                  <a:pt x="2895" y="1530"/>
                </a:lnTo>
                <a:lnTo>
                  <a:pt x="2886" y="1533"/>
                </a:lnTo>
                <a:lnTo>
                  <a:pt x="2880" y="1533"/>
                </a:lnTo>
                <a:lnTo>
                  <a:pt x="2854" y="1549"/>
                </a:lnTo>
                <a:lnTo>
                  <a:pt x="2786" y="1514"/>
                </a:lnTo>
                <a:lnTo>
                  <a:pt x="2774" y="1504"/>
                </a:lnTo>
                <a:lnTo>
                  <a:pt x="2762" y="1495"/>
                </a:lnTo>
                <a:lnTo>
                  <a:pt x="2756" y="1489"/>
                </a:lnTo>
                <a:lnTo>
                  <a:pt x="2743" y="1475"/>
                </a:lnTo>
                <a:lnTo>
                  <a:pt x="2732" y="1459"/>
                </a:lnTo>
                <a:lnTo>
                  <a:pt x="2700" y="1421"/>
                </a:lnTo>
                <a:lnTo>
                  <a:pt x="2685" y="1395"/>
                </a:lnTo>
                <a:lnTo>
                  <a:pt x="2676" y="1390"/>
                </a:lnTo>
                <a:lnTo>
                  <a:pt x="2657" y="1384"/>
                </a:lnTo>
                <a:lnTo>
                  <a:pt x="2641" y="1374"/>
                </a:lnTo>
                <a:lnTo>
                  <a:pt x="2634" y="1366"/>
                </a:lnTo>
                <a:lnTo>
                  <a:pt x="2618" y="1352"/>
                </a:lnTo>
                <a:lnTo>
                  <a:pt x="2596" y="1328"/>
                </a:lnTo>
                <a:lnTo>
                  <a:pt x="2557" y="1277"/>
                </a:lnTo>
                <a:lnTo>
                  <a:pt x="2548" y="1269"/>
                </a:lnTo>
                <a:lnTo>
                  <a:pt x="2532" y="1258"/>
                </a:lnTo>
                <a:lnTo>
                  <a:pt x="2523" y="1252"/>
                </a:lnTo>
                <a:lnTo>
                  <a:pt x="2518" y="1243"/>
                </a:lnTo>
                <a:lnTo>
                  <a:pt x="2513" y="1236"/>
                </a:lnTo>
                <a:lnTo>
                  <a:pt x="2516" y="1227"/>
                </a:lnTo>
                <a:lnTo>
                  <a:pt x="2528" y="1211"/>
                </a:lnTo>
                <a:lnTo>
                  <a:pt x="2532" y="1202"/>
                </a:lnTo>
                <a:lnTo>
                  <a:pt x="2539" y="1194"/>
                </a:lnTo>
                <a:lnTo>
                  <a:pt x="2544" y="1183"/>
                </a:lnTo>
                <a:lnTo>
                  <a:pt x="2555" y="1167"/>
                </a:lnTo>
                <a:lnTo>
                  <a:pt x="2558" y="1159"/>
                </a:lnTo>
                <a:lnTo>
                  <a:pt x="2561" y="1148"/>
                </a:lnTo>
                <a:lnTo>
                  <a:pt x="2564" y="1140"/>
                </a:lnTo>
                <a:lnTo>
                  <a:pt x="2566" y="1111"/>
                </a:lnTo>
                <a:lnTo>
                  <a:pt x="2570" y="1092"/>
                </a:lnTo>
                <a:lnTo>
                  <a:pt x="2574" y="1081"/>
                </a:lnTo>
                <a:lnTo>
                  <a:pt x="2576" y="1071"/>
                </a:lnTo>
                <a:lnTo>
                  <a:pt x="2576" y="1060"/>
                </a:lnTo>
                <a:lnTo>
                  <a:pt x="2567" y="1048"/>
                </a:lnTo>
                <a:lnTo>
                  <a:pt x="2554" y="1030"/>
                </a:lnTo>
                <a:lnTo>
                  <a:pt x="2550" y="1023"/>
                </a:lnTo>
                <a:lnTo>
                  <a:pt x="2557" y="1001"/>
                </a:lnTo>
                <a:lnTo>
                  <a:pt x="2557" y="988"/>
                </a:lnTo>
                <a:lnTo>
                  <a:pt x="2551" y="971"/>
                </a:lnTo>
                <a:lnTo>
                  <a:pt x="2547" y="959"/>
                </a:lnTo>
                <a:lnTo>
                  <a:pt x="2539" y="955"/>
                </a:lnTo>
                <a:lnTo>
                  <a:pt x="2532" y="953"/>
                </a:lnTo>
                <a:lnTo>
                  <a:pt x="2510" y="958"/>
                </a:lnTo>
                <a:lnTo>
                  <a:pt x="2504" y="959"/>
                </a:lnTo>
                <a:lnTo>
                  <a:pt x="2483" y="978"/>
                </a:lnTo>
                <a:lnTo>
                  <a:pt x="2472" y="990"/>
                </a:lnTo>
                <a:lnTo>
                  <a:pt x="2461" y="1009"/>
                </a:lnTo>
                <a:lnTo>
                  <a:pt x="2455" y="1013"/>
                </a:lnTo>
                <a:lnTo>
                  <a:pt x="2449" y="1016"/>
                </a:lnTo>
                <a:lnTo>
                  <a:pt x="2435" y="1014"/>
                </a:lnTo>
                <a:lnTo>
                  <a:pt x="2398" y="1007"/>
                </a:lnTo>
                <a:lnTo>
                  <a:pt x="2392" y="1001"/>
                </a:lnTo>
                <a:lnTo>
                  <a:pt x="2388" y="988"/>
                </a:lnTo>
                <a:lnTo>
                  <a:pt x="2391" y="959"/>
                </a:lnTo>
                <a:lnTo>
                  <a:pt x="2394" y="945"/>
                </a:lnTo>
                <a:lnTo>
                  <a:pt x="2395" y="928"/>
                </a:lnTo>
                <a:lnTo>
                  <a:pt x="2398" y="912"/>
                </a:lnTo>
                <a:lnTo>
                  <a:pt x="2404" y="901"/>
                </a:lnTo>
                <a:lnTo>
                  <a:pt x="2416" y="882"/>
                </a:lnTo>
                <a:lnTo>
                  <a:pt x="2418" y="873"/>
                </a:lnTo>
                <a:lnTo>
                  <a:pt x="2418" y="864"/>
                </a:lnTo>
                <a:lnTo>
                  <a:pt x="2413" y="856"/>
                </a:lnTo>
                <a:lnTo>
                  <a:pt x="2407" y="847"/>
                </a:lnTo>
                <a:lnTo>
                  <a:pt x="2400" y="840"/>
                </a:lnTo>
                <a:lnTo>
                  <a:pt x="2392" y="832"/>
                </a:lnTo>
                <a:lnTo>
                  <a:pt x="2384" y="828"/>
                </a:lnTo>
                <a:lnTo>
                  <a:pt x="2375" y="826"/>
                </a:lnTo>
                <a:lnTo>
                  <a:pt x="2346" y="828"/>
                </a:lnTo>
                <a:lnTo>
                  <a:pt x="2325" y="832"/>
                </a:lnTo>
                <a:lnTo>
                  <a:pt x="2315" y="837"/>
                </a:lnTo>
                <a:lnTo>
                  <a:pt x="2311" y="819"/>
                </a:lnTo>
                <a:lnTo>
                  <a:pt x="2309" y="783"/>
                </a:lnTo>
                <a:lnTo>
                  <a:pt x="2328" y="679"/>
                </a:lnTo>
                <a:lnTo>
                  <a:pt x="2333" y="604"/>
                </a:lnTo>
                <a:lnTo>
                  <a:pt x="2331" y="590"/>
                </a:lnTo>
                <a:lnTo>
                  <a:pt x="2331" y="576"/>
                </a:lnTo>
                <a:lnTo>
                  <a:pt x="2337" y="542"/>
                </a:lnTo>
                <a:lnTo>
                  <a:pt x="2341" y="531"/>
                </a:lnTo>
                <a:lnTo>
                  <a:pt x="2346" y="525"/>
                </a:lnTo>
                <a:lnTo>
                  <a:pt x="2376" y="510"/>
                </a:lnTo>
                <a:lnTo>
                  <a:pt x="2359" y="480"/>
                </a:lnTo>
                <a:lnTo>
                  <a:pt x="2354" y="470"/>
                </a:lnTo>
                <a:lnTo>
                  <a:pt x="2349" y="461"/>
                </a:lnTo>
                <a:lnTo>
                  <a:pt x="2341" y="442"/>
                </a:lnTo>
                <a:lnTo>
                  <a:pt x="2337" y="379"/>
                </a:lnTo>
                <a:lnTo>
                  <a:pt x="2338" y="369"/>
                </a:lnTo>
                <a:lnTo>
                  <a:pt x="2341" y="357"/>
                </a:lnTo>
                <a:lnTo>
                  <a:pt x="2353" y="330"/>
                </a:lnTo>
                <a:lnTo>
                  <a:pt x="2353" y="321"/>
                </a:lnTo>
                <a:lnTo>
                  <a:pt x="2349" y="315"/>
                </a:lnTo>
                <a:lnTo>
                  <a:pt x="2328" y="317"/>
                </a:lnTo>
                <a:lnTo>
                  <a:pt x="2274" y="333"/>
                </a:lnTo>
                <a:lnTo>
                  <a:pt x="2238" y="363"/>
                </a:lnTo>
                <a:lnTo>
                  <a:pt x="2231" y="372"/>
                </a:lnTo>
                <a:lnTo>
                  <a:pt x="2216" y="387"/>
                </a:lnTo>
                <a:lnTo>
                  <a:pt x="2207" y="391"/>
                </a:lnTo>
                <a:lnTo>
                  <a:pt x="2199" y="394"/>
                </a:lnTo>
                <a:lnTo>
                  <a:pt x="2193" y="395"/>
                </a:lnTo>
                <a:lnTo>
                  <a:pt x="2150" y="397"/>
                </a:lnTo>
                <a:lnTo>
                  <a:pt x="2111" y="382"/>
                </a:lnTo>
                <a:lnTo>
                  <a:pt x="2082" y="366"/>
                </a:lnTo>
                <a:lnTo>
                  <a:pt x="2057" y="331"/>
                </a:lnTo>
                <a:lnTo>
                  <a:pt x="2024" y="301"/>
                </a:lnTo>
                <a:lnTo>
                  <a:pt x="1995" y="279"/>
                </a:lnTo>
                <a:lnTo>
                  <a:pt x="1951" y="261"/>
                </a:lnTo>
                <a:lnTo>
                  <a:pt x="1913" y="274"/>
                </a:lnTo>
                <a:lnTo>
                  <a:pt x="1891" y="273"/>
                </a:lnTo>
                <a:lnTo>
                  <a:pt x="1884" y="267"/>
                </a:lnTo>
                <a:lnTo>
                  <a:pt x="1882" y="258"/>
                </a:lnTo>
                <a:lnTo>
                  <a:pt x="1891" y="242"/>
                </a:lnTo>
                <a:lnTo>
                  <a:pt x="1894" y="232"/>
                </a:lnTo>
                <a:lnTo>
                  <a:pt x="1893" y="220"/>
                </a:lnTo>
                <a:lnTo>
                  <a:pt x="1890" y="209"/>
                </a:lnTo>
                <a:lnTo>
                  <a:pt x="1879" y="194"/>
                </a:lnTo>
                <a:lnTo>
                  <a:pt x="1869" y="193"/>
                </a:lnTo>
                <a:lnTo>
                  <a:pt x="1859" y="196"/>
                </a:lnTo>
                <a:lnTo>
                  <a:pt x="1837" y="207"/>
                </a:lnTo>
                <a:lnTo>
                  <a:pt x="1801" y="217"/>
                </a:lnTo>
                <a:lnTo>
                  <a:pt x="1793" y="223"/>
                </a:lnTo>
                <a:lnTo>
                  <a:pt x="1786" y="229"/>
                </a:lnTo>
                <a:lnTo>
                  <a:pt x="1782" y="238"/>
                </a:lnTo>
                <a:lnTo>
                  <a:pt x="1779" y="247"/>
                </a:lnTo>
                <a:lnTo>
                  <a:pt x="1776" y="257"/>
                </a:lnTo>
                <a:lnTo>
                  <a:pt x="1770" y="267"/>
                </a:lnTo>
                <a:lnTo>
                  <a:pt x="1763" y="276"/>
                </a:lnTo>
                <a:lnTo>
                  <a:pt x="1754" y="280"/>
                </a:lnTo>
                <a:lnTo>
                  <a:pt x="1740" y="279"/>
                </a:lnTo>
                <a:lnTo>
                  <a:pt x="1712" y="268"/>
                </a:lnTo>
                <a:lnTo>
                  <a:pt x="1674" y="248"/>
                </a:lnTo>
                <a:lnTo>
                  <a:pt x="1659" y="236"/>
                </a:lnTo>
                <a:lnTo>
                  <a:pt x="1651" y="226"/>
                </a:lnTo>
                <a:lnTo>
                  <a:pt x="1636" y="215"/>
                </a:lnTo>
                <a:lnTo>
                  <a:pt x="1611" y="200"/>
                </a:lnTo>
                <a:lnTo>
                  <a:pt x="1575" y="185"/>
                </a:lnTo>
                <a:lnTo>
                  <a:pt x="1560" y="178"/>
                </a:lnTo>
                <a:lnTo>
                  <a:pt x="1557" y="172"/>
                </a:lnTo>
                <a:lnTo>
                  <a:pt x="1565" y="168"/>
                </a:lnTo>
                <a:lnTo>
                  <a:pt x="1568" y="162"/>
                </a:lnTo>
                <a:lnTo>
                  <a:pt x="1571" y="150"/>
                </a:lnTo>
                <a:lnTo>
                  <a:pt x="1572" y="146"/>
                </a:lnTo>
                <a:lnTo>
                  <a:pt x="1576" y="140"/>
                </a:lnTo>
                <a:lnTo>
                  <a:pt x="1579" y="134"/>
                </a:lnTo>
                <a:lnTo>
                  <a:pt x="1581" y="129"/>
                </a:lnTo>
                <a:lnTo>
                  <a:pt x="1587" y="118"/>
                </a:lnTo>
                <a:lnTo>
                  <a:pt x="1587" y="113"/>
                </a:lnTo>
                <a:lnTo>
                  <a:pt x="1581" y="107"/>
                </a:lnTo>
                <a:lnTo>
                  <a:pt x="1559" y="98"/>
                </a:lnTo>
                <a:lnTo>
                  <a:pt x="1546" y="91"/>
                </a:lnTo>
                <a:lnTo>
                  <a:pt x="1537" y="83"/>
                </a:lnTo>
                <a:lnTo>
                  <a:pt x="1536" y="75"/>
                </a:lnTo>
                <a:lnTo>
                  <a:pt x="1534" y="66"/>
                </a:lnTo>
                <a:lnTo>
                  <a:pt x="1514" y="60"/>
                </a:lnTo>
                <a:lnTo>
                  <a:pt x="1504" y="56"/>
                </a:lnTo>
                <a:lnTo>
                  <a:pt x="1486" y="37"/>
                </a:lnTo>
                <a:lnTo>
                  <a:pt x="1476" y="28"/>
                </a:lnTo>
                <a:lnTo>
                  <a:pt x="1439" y="5"/>
                </a:lnTo>
                <a:lnTo>
                  <a:pt x="1421" y="0"/>
                </a:lnTo>
                <a:lnTo>
                  <a:pt x="1407" y="2"/>
                </a:lnTo>
                <a:lnTo>
                  <a:pt x="1397" y="8"/>
                </a:lnTo>
                <a:lnTo>
                  <a:pt x="1361" y="35"/>
                </a:lnTo>
                <a:lnTo>
                  <a:pt x="1348" y="41"/>
                </a:lnTo>
                <a:lnTo>
                  <a:pt x="1335" y="44"/>
                </a:lnTo>
                <a:lnTo>
                  <a:pt x="1316" y="48"/>
                </a:lnTo>
                <a:lnTo>
                  <a:pt x="1304" y="54"/>
                </a:lnTo>
                <a:lnTo>
                  <a:pt x="1295" y="63"/>
                </a:lnTo>
                <a:lnTo>
                  <a:pt x="1288" y="70"/>
                </a:lnTo>
                <a:lnTo>
                  <a:pt x="1282" y="79"/>
                </a:lnTo>
                <a:lnTo>
                  <a:pt x="1279" y="89"/>
                </a:lnTo>
                <a:lnTo>
                  <a:pt x="1273" y="98"/>
                </a:lnTo>
                <a:lnTo>
                  <a:pt x="1263" y="105"/>
                </a:lnTo>
                <a:lnTo>
                  <a:pt x="1231" y="113"/>
                </a:lnTo>
                <a:lnTo>
                  <a:pt x="1219" y="117"/>
                </a:lnTo>
                <a:lnTo>
                  <a:pt x="1211" y="123"/>
                </a:lnTo>
                <a:lnTo>
                  <a:pt x="1189" y="146"/>
                </a:lnTo>
                <a:lnTo>
                  <a:pt x="1148" y="161"/>
                </a:lnTo>
                <a:lnTo>
                  <a:pt x="1141" y="167"/>
                </a:lnTo>
                <a:lnTo>
                  <a:pt x="1119" y="175"/>
                </a:lnTo>
                <a:lnTo>
                  <a:pt x="1110" y="180"/>
                </a:lnTo>
                <a:lnTo>
                  <a:pt x="1077" y="206"/>
                </a:lnTo>
                <a:lnTo>
                  <a:pt x="1071" y="215"/>
                </a:lnTo>
                <a:lnTo>
                  <a:pt x="1065" y="223"/>
                </a:lnTo>
                <a:lnTo>
                  <a:pt x="1065" y="232"/>
                </a:lnTo>
                <a:lnTo>
                  <a:pt x="1071" y="252"/>
                </a:lnTo>
                <a:lnTo>
                  <a:pt x="1071" y="261"/>
                </a:lnTo>
                <a:lnTo>
                  <a:pt x="1067" y="271"/>
                </a:lnTo>
                <a:lnTo>
                  <a:pt x="1061" y="279"/>
                </a:lnTo>
                <a:lnTo>
                  <a:pt x="1052" y="286"/>
                </a:lnTo>
                <a:lnTo>
                  <a:pt x="1036" y="292"/>
                </a:lnTo>
                <a:lnTo>
                  <a:pt x="962" y="306"/>
                </a:lnTo>
                <a:lnTo>
                  <a:pt x="947" y="312"/>
                </a:lnTo>
                <a:lnTo>
                  <a:pt x="938" y="318"/>
                </a:lnTo>
                <a:lnTo>
                  <a:pt x="927" y="324"/>
                </a:lnTo>
                <a:lnTo>
                  <a:pt x="915" y="322"/>
                </a:lnTo>
                <a:lnTo>
                  <a:pt x="895" y="311"/>
                </a:lnTo>
                <a:lnTo>
                  <a:pt x="886" y="312"/>
                </a:lnTo>
                <a:lnTo>
                  <a:pt x="851" y="330"/>
                </a:lnTo>
                <a:lnTo>
                  <a:pt x="830" y="328"/>
                </a:lnTo>
                <a:lnTo>
                  <a:pt x="823" y="325"/>
                </a:lnTo>
                <a:lnTo>
                  <a:pt x="813" y="325"/>
                </a:lnTo>
                <a:lnTo>
                  <a:pt x="803" y="331"/>
                </a:lnTo>
                <a:lnTo>
                  <a:pt x="791" y="331"/>
                </a:lnTo>
                <a:lnTo>
                  <a:pt x="781" y="328"/>
                </a:lnTo>
                <a:lnTo>
                  <a:pt x="771" y="322"/>
                </a:lnTo>
                <a:lnTo>
                  <a:pt x="761" y="315"/>
                </a:lnTo>
                <a:lnTo>
                  <a:pt x="740" y="293"/>
                </a:lnTo>
                <a:lnTo>
                  <a:pt x="727" y="282"/>
                </a:lnTo>
                <a:lnTo>
                  <a:pt x="727" y="293"/>
                </a:lnTo>
                <a:lnTo>
                  <a:pt x="724" y="302"/>
                </a:lnTo>
                <a:lnTo>
                  <a:pt x="704" y="315"/>
                </a:lnTo>
                <a:lnTo>
                  <a:pt x="683" y="317"/>
                </a:lnTo>
                <a:lnTo>
                  <a:pt x="663" y="315"/>
                </a:lnTo>
                <a:lnTo>
                  <a:pt x="656" y="317"/>
                </a:lnTo>
                <a:lnTo>
                  <a:pt x="643" y="318"/>
                </a:lnTo>
                <a:lnTo>
                  <a:pt x="596" y="349"/>
                </a:lnTo>
                <a:lnTo>
                  <a:pt x="577" y="357"/>
                </a:lnTo>
                <a:lnTo>
                  <a:pt x="567" y="370"/>
                </a:lnTo>
                <a:lnTo>
                  <a:pt x="557" y="403"/>
                </a:lnTo>
                <a:lnTo>
                  <a:pt x="548" y="419"/>
                </a:lnTo>
                <a:lnTo>
                  <a:pt x="557" y="439"/>
                </a:lnTo>
                <a:lnTo>
                  <a:pt x="564" y="487"/>
                </a:lnTo>
                <a:lnTo>
                  <a:pt x="577" y="506"/>
                </a:lnTo>
                <a:lnTo>
                  <a:pt x="590" y="509"/>
                </a:lnTo>
                <a:lnTo>
                  <a:pt x="618" y="513"/>
                </a:lnTo>
                <a:lnTo>
                  <a:pt x="629" y="518"/>
                </a:lnTo>
                <a:lnTo>
                  <a:pt x="641" y="528"/>
                </a:lnTo>
                <a:lnTo>
                  <a:pt x="656" y="551"/>
                </a:lnTo>
                <a:lnTo>
                  <a:pt x="679" y="582"/>
                </a:lnTo>
                <a:lnTo>
                  <a:pt x="723" y="659"/>
                </a:lnTo>
                <a:lnTo>
                  <a:pt x="704" y="690"/>
                </a:lnTo>
                <a:lnTo>
                  <a:pt x="699" y="704"/>
                </a:lnTo>
                <a:lnTo>
                  <a:pt x="701" y="720"/>
                </a:lnTo>
                <a:lnTo>
                  <a:pt x="696" y="732"/>
                </a:lnTo>
                <a:lnTo>
                  <a:pt x="691" y="767"/>
                </a:lnTo>
                <a:lnTo>
                  <a:pt x="688" y="771"/>
                </a:lnTo>
                <a:lnTo>
                  <a:pt x="676" y="780"/>
                </a:lnTo>
                <a:lnTo>
                  <a:pt x="673" y="786"/>
                </a:lnTo>
                <a:lnTo>
                  <a:pt x="673" y="793"/>
                </a:lnTo>
                <a:lnTo>
                  <a:pt x="678" y="808"/>
                </a:lnTo>
                <a:lnTo>
                  <a:pt x="678" y="815"/>
                </a:lnTo>
                <a:lnTo>
                  <a:pt x="676" y="826"/>
                </a:lnTo>
                <a:lnTo>
                  <a:pt x="675" y="850"/>
                </a:lnTo>
                <a:lnTo>
                  <a:pt x="672" y="863"/>
                </a:lnTo>
                <a:lnTo>
                  <a:pt x="644" y="904"/>
                </a:lnTo>
                <a:lnTo>
                  <a:pt x="634" y="910"/>
                </a:lnTo>
                <a:lnTo>
                  <a:pt x="609" y="920"/>
                </a:lnTo>
                <a:lnTo>
                  <a:pt x="602" y="927"/>
                </a:lnTo>
                <a:lnTo>
                  <a:pt x="593" y="946"/>
                </a:lnTo>
                <a:lnTo>
                  <a:pt x="594" y="961"/>
                </a:lnTo>
                <a:lnTo>
                  <a:pt x="600" y="974"/>
                </a:lnTo>
                <a:lnTo>
                  <a:pt x="602" y="985"/>
                </a:lnTo>
                <a:lnTo>
                  <a:pt x="597" y="998"/>
                </a:lnTo>
                <a:lnTo>
                  <a:pt x="584" y="1022"/>
                </a:lnTo>
                <a:lnTo>
                  <a:pt x="580" y="1035"/>
                </a:lnTo>
                <a:lnTo>
                  <a:pt x="580" y="1048"/>
                </a:lnTo>
                <a:lnTo>
                  <a:pt x="583" y="1057"/>
                </a:lnTo>
                <a:lnTo>
                  <a:pt x="584" y="1067"/>
                </a:lnTo>
                <a:lnTo>
                  <a:pt x="571" y="1096"/>
                </a:lnTo>
                <a:lnTo>
                  <a:pt x="555" y="1103"/>
                </a:lnTo>
                <a:lnTo>
                  <a:pt x="399" y="1122"/>
                </a:lnTo>
                <a:lnTo>
                  <a:pt x="366" y="1121"/>
                </a:lnTo>
                <a:lnTo>
                  <a:pt x="342" y="1106"/>
                </a:lnTo>
                <a:lnTo>
                  <a:pt x="325" y="1112"/>
                </a:lnTo>
                <a:lnTo>
                  <a:pt x="281" y="1112"/>
                </a:lnTo>
                <a:lnTo>
                  <a:pt x="262" y="1115"/>
                </a:lnTo>
                <a:lnTo>
                  <a:pt x="245" y="1124"/>
                </a:lnTo>
                <a:lnTo>
                  <a:pt x="230" y="1127"/>
                </a:lnTo>
                <a:lnTo>
                  <a:pt x="0" y="1116"/>
                </a:lnTo>
                <a:lnTo>
                  <a:pt x="2" y="1119"/>
                </a:lnTo>
                <a:lnTo>
                  <a:pt x="9" y="1140"/>
                </a:lnTo>
                <a:lnTo>
                  <a:pt x="44" y="1236"/>
                </a:lnTo>
                <a:lnTo>
                  <a:pt x="63" y="1253"/>
                </a:lnTo>
                <a:lnTo>
                  <a:pt x="95" y="1296"/>
                </a:lnTo>
                <a:lnTo>
                  <a:pt x="112" y="1313"/>
                </a:lnTo>
                <a:lnTo>
                  <a:pt x="149" y="1332"/>
                </a:lnTo>
                <a:lnTo>
                  <a:pt x="157" y="1344"/>
                </a:lnTo>
                <a:lnTo>
                  <a:pt x="168" y="1374"/>
                </a:lnTo>
                <a:lnTo>
                  <a:pt x="184" y="1387"/>
                </a:lnTo>
                <a:lnTo>
                  <a:pt x="207" y="1398"/>
                </a:lnTo>
                <a:lnTo>
                  <a:pt x="252" y="1411"/>
                </a:lnTo>
                <a:lnTo>
                  <a:pt x="259" y="1424"/>
                </a:lnTo>
                <a:lnTo>
                  <a:pt x="259" y="1453"/>
                </a:lnTo>
                <a:lnTo>
                  <a:pt x="254" y="1485"/>
                </a:lnTo>
                <a:lnTo>
                  <a:pt x="245" y="1505"/>
                </a:lnTo>
                <a:lnTo>
                  <a:pt x="240" y="1524"/>
                </a:lnTo>
                <a:lnTo>
                  <a:pt x="240" y="1555"/>
                </a:lnTo>
                <a:lnTo>
                  <a:pt x="246" y="1584"/>
                </a:lnTo>
                <a:lnTo>
                  <a:pt x="254" y="1600"/>
                </a:lnTo>
                <a:lnTo>
                  <a:pt x="274" y="1616"/>
                </a:lnTo>
                <a:lnTo>
                  <a:pt x="326" y="1682"/>
                </a:lnTo>
                <a:lnTo>
                  <a:pt x="312" y="1706"/>
                </a:lnTo>
                <a:lnTo>
                  <a:pt x="310" y="1736"/>
                </a:lnTo>
                <a:lnTo>
                  <a:pt x="319" y="1763"/>
                </a:lnTo>
                <a:lnTo>
                  <a:pt x="334" y="1785"/>
                </a:lnTo>
                <a:lnTo>
                  <a:pt x="360" y="1800"/>
                </a:lnTo>
                <a:lnTo>
                  <a:pt x="389" y="1807"/>
                </a:lnTo>
                <a:lnTo>
                  <a:pt x="415" y="1819"/>
                </a:lnTo>
                <a:lnTo>
                  <a:pt x="428" y="1845"/>
                </a:lnTo>
                <a:lnTo>
                  <a:pt x="425" y="1859"/>
                </a:lnTo>
                <a:lnTo>
                  <a:pt x="414" y="1886"/>
                </a:lnTo>
                <a:lnTo>
                  <a:pt x="415" y="1897"/>
                </a:lnTo>
                <a:lnTo>
                  <a:pt x="427" y="1909"/>
                </a:lnTo>
                <a:lnTo>
                  <a:pt x="442" y="1916"/>
                </a:lnTo>
                <a:lnTo>
                  <a:pt x="458" y="1919"/>
                </a:lnTo>
                <a:lnTo>
                  <a:pt x="471" y="1915"/>
                </a:lnTo>
                <a:lnTo>
                  <a:pt x="497" y="1899"/>
                </a:lnTo>
                <a:lnTo>
                  <a:pt x="525" y="1896"/>
                </a:lnTo>
                <a:lnTo>
                  <a:pt x="552" y="1903"/>
                </a:lnTo>
                <a:lnTo>
                  <a:pt x="577" y="1921"/>
                </a:lnTo>
                <a:lnTo>
                  <a:pt x="594" y="1937"/>
                </a:lnTo>
                <a:lnTo>
                  <a:pt x="609" y="1961"/>
                </a:lnTo>
                <a:lnTo>
                  <a:pt x="616" y="1989"/>
                </a:lnTo>
                <a:lnTo>
                  <a:pt x="609" y="2012"/>
                </a:lnTo>
                <a:lnTo>
                  <a:pt x="621" y="2023"/>
                </a:lnTo>
                <a:lnTo>
                  <a:pt x="622" y="2034"/>
                </a:lnTo>
                <a:lnTo>
                  <a:pt x="616" y="2049"/>
                </a:lnTo>
                <a:lnTo>
                  <a:pt x="606" y="2062"/>
                </a:lnTo>
                <a:lnTo>
                  <a:pt x="570" y="2132"/>
                </a:lnTo>
                <a:lnTo>
                  <a:pt x="546" y="2165"/>
                </a:lnTo>
                <a:lnTo>
                  <a:pt x="523" y="2184"/>
                </a:lnTo>
                <a:lnTo>
                  <a:pt x="538" y="2211"/>
                </a:lnTo>
                <a:lnTo>
                  <a:pt x="533" y="2232"/>
                </a:lnTo>
                <a:lnTo>
                  <a:pt x="535" y="2253"/>
                </a:lnTo>
                <a:lnTo>
                  <a:pt x="526" y="2257"/>
                </a:lnTo>
                <a:lnTo>
                  <a:pt x="513" y="2269"/>
                </a:lnTo>
                <a:lnTo>
                  <a:pt x="500" y="2282"/>
                </a:lnTo>
                <a:lnTo>
                  <a:pt x="482" y="2291"/>
                </a:lnTo>
                <a:lnTo>
                  <a:pt x="433" y="2301"/>
                </a:lnTo>
                <a:lnTo>
                  <a:pt x="423" y="2310"/>
                </a:lnTo>
                <a:lnTo>
                  <a:pt x="417" y="2323"/>
                </a:lnTo>
                <a:lnTo>
                  <a:pt x="402" y="2340"/>
                </a:lnTo>
                <a:lnTo>
                  <a:pt x="385" y="2355"/>
                </a:lnTo>
                <a:lnTo>
                  <a:pt x="369" y="2361"/>
                </a:lnTo>
                <a:lnTo>
                  <a:pt x="353" y="2374"/>
                </a:lnTo>
                <a:lnTo>
                  <a:pt x="306" y="2413"/>
                </a:lnTo>
                <a:lnTo>
                  <a:pt x="303" y="2419"/>
                </a:lnTo>
                <a:lnTo>
                  <a:pt x="294" y="2436"/>
                </a:lnTo>
                <a:lnTo>
                  <a:pt x="291" y="2447"/>
                </a:lnTo>
                <a:lnTo>
                  <a:pt x="284" y="2493"/>
                </a:lnTo>
                <a:lnTo>
                  <a:pt x="281" y="2524"/>
                </a:lnTo>
                <a:lnTo>
                  <a:pt x="283" y="2538"/>
                </a:lnTo>
                <a:lnTo>
                  <a:pt x="284" y="2549"/>
                </a:lnTo>
                <a:lnTo>
                  <a:pt x="289" y="2557"/>
                </a:lnTo>
                <a:lnTo>
                  <a:pt x="296" y="2562"/>
                </a:lnTo>
                <a:lnTo>
                  <a:pt x="302" y="2566"/>
                </a:lnTo>
                <a:lnTo>
                  <a:pt x="306" y="2576"/>
                </a:lnTo>
                <a:lnTo>
                  <a:pt x="300" y="2595"/>
                </a:lnTo>
                <a:lnTo>
                  <a:pt x="255" y="2661"/>
                </a:lnTo>
                <a:lnTo>
                  <a:pt x="236" y="2729"/>
                </a:lnTo>
                <a:lnTo>
                  <a:pt x="226" y="2745"/>
                </a:lnTo>
                <a:lnTo>
                  <a:pt x="238" y="2763"/>
                </a:lnTo>
                <a:lnTo>
                  <a:pt x="236" y="2779"/>
                </a:lnTo>
                <a:lnTo>
                  <a:pt x="226" y="2793"/>
                </a:lnTo>
                <a:lnTo>
                  <a:pt x="211" y="2811"/>
                </a:lnTo>
                <a:lnTo>
                  <a:pt x="226" y="2818"/>
                </a:lnTo>
                <a:lnTo>
                  <a:pt x="255" y="2840"/>
                </a:lnTo>
                <a:lnTo>
                  <a:pt x="369" y="2986"/>
                </a:lnTo>
                <a:lnTo>
                  <a:pt x="373" y="2993"/>
                </a:lnTo>
                <a:lnTo>
                  <a:pt x="380" y="3012"/>
                </a:lnTo>
                <a:lnTo>
                  <a:pt x="385" y="3021"/>
                </a:lnTo>
                <a:lnTo>
                  <a:pt x="392" y="3028"/>
                </a:lnTo>
                <a:lnTo>
                  <a:pt x="409" y="3041"/>
                </a:lnTo>
                <a:lnTo>
                  <a:pt x="415" y="3047"/>
                </a:lnTo>
                <a:lnTo>
                  <a:pt x="459" y="3158"/>
                </a:lnTo>
                <a:lnTo>
                  <a:pt x="469" y="3168"/>
                </a:lnTo>
                <a:lnTo>
                  <a:pt x="484" y="3181"/>
                </a:lnTo>
                <a:lnTo>
                  <a:pt x="500" y="3181"/>
                </a:lnTo>
                <a:lnTo>
                  <a:pt x="526" y="3175"/>
                </a:lnTo>
                <a:lnTo>
                  <a:pt x="552" y="3163"/>
                </a:lnTo>
                <a:lnTo>
                  <a:pt x="565" y="3146"/>
                </a:lnTo>
                <a:lnTo>
                  <a:pt x="571" y="3147"/>
                </a:lnTo>
                <a:lnTo>
                  <a:pt x="574" y="3147"/>
                </a:lnTo>
                <a:lnTo>
                  <a:pt x="602" y="3140"/>
                </a:lnTo>
                <a:lnTo>
                  <a:pt x="632" y="3137"/>
                </a:lnTo>
                <a:lnTo>
                  <a:pt x="647" y="3147"/>
                </a:lnTo>
                <a:lnTo>
                  <a:pt x="647" y="3147"/>
                </a:lnTo>
                <a:lnTo>
                  <a:pt x="664" y="3133"/>
                </a:lnTo>
                <a:lnTo>
                  <a:pt x="810" y="3182"/>
                </a:lnTo>
                <a:lnTo>
                  <a:pt x="814" y="3193"/>
                </a:lnTo>
                <a:lnTo>
                  <a:pt x="816" y="3201"/>
                </a:lnTo>
                <a:lnTo>
                  <a:pt x="812" y="3211"/>
                </a:lnTo>
                <a:lnTo>
                  <a:pt x="806" y="3219"/>
                </a:lnTo>
                <a:lnTo>
                  <a:pt x="801" y="3227"/>
                </a:lnTo>
                <a:lnTo>
                  <a:pt x="794" y="3246"/>
                </a:lnTo>
                <a:lnTo>
                  <a:pt x="793" y="3255"/>
                </a:lnTo>
                <a:lnTo>
                  <a:pt x="796" y="3262"/>
                </a:lnTo>
                <a:lnTo>
                  <a:pt x="806" y="3268"/>
                </a:lnTo>
                <a:lnTo>
                  <a:pt x="819" y="3273"/>
                </a:lnTo>
                <a:lnTo>
                  <a:pt x="832" y="3280"/>
                </a:lnTo>
                <a:lnTo>
                  <a:pt x="861" y="3289"/>
                </a:lnTo>
                <a:lnTo>
                  <a:pt x="912" y="3290"/>
                </a:lnTo>
                <a:lnTo>
                  <a:pt x="938" y="3286"/>
                </a:lnTo>
                <a:lnTo>
                  <a:pt x="973" y="3289"/>
                </a:lnTo>
                <a:lnTo>
                  <a:pt x="988" y="3293"/>
                </a:lnTo>
                <a:lnTo>
                  <a:pt x="1002" y="3299"/>
                </a:lnTo>
                <a:lnTo>
                  <a:pt x="1017" y="3311"/>
                </a:lnTo>
                <a:lnTo>
                  <a:pt x="1037" y="3340"/>
                </a:lnTo>
                <a:lnTo>
                  <a:pt x="1040" y="3348"/>
                </a:lnTo>
                <a:lnTo>
                  <a:pt x="1042" y="3359"/>
                </a:lnTo>
                <a:lnTo>
                  <a:pt x="1042" y="3369"/>
                </a:lnTo>
                <a:lnTo>
                  <a:pt x="1045" y="3378"/>
                </a:lnTo>
                <a:lnTo>
                  <a:pt x="1050" y="3383"/>
                </a:lnTo>
                <a:lnTo>
                  <a:pt x="1101" y="3388"/>
                </a:lnTo>
                <a:lnTo>
                  <a:pt x="1128" y="3397"/>
                </a:lnTo>
                <a:lnTo>
                  <a:pt x="1144" y="3394"/>
                </a:lnTo>
                <a:lnTo>
                  <a:pt x="1147" y="3391"/>
                </a:lnTo>
                <a:lnTo>
                  <a:pt x="1150" y="3382"/>
                </a:lnTo>
                <a:lnTo>
                  <a:pt x="1155" y="3376"/>
                </a:lnTo>
                <a:lnTo>
                  <a:pt x="1171" y="3363"/>
                </a:lnTo>
                <a:lnTo>
                  <a:pt x="1177" y="3354"/>
                </a:lnTo>
                <a:lnTo>
                  <a:pt x="1180" y="3347"/>
                </a:lnTo>
                <a:lnTo>
                  <a:pt x="1187" y="3341"/>
                </a:lnTo>
                <a:lnTo>
                  <a:pt x="1198" y="3338"/>
                </a:lnTo>
                <a:lnTo>
                  <a:pt x="1208" y="3340"/>
                </a:lnTo>
                <a:lnTo>
                  <a:pt x="1219" y="3344"/>
                </a:lnTo>
                <a:lnTo>
                  <a:pt x="1263" y="3375"/>
                </a:lnTo>
                <a:lnTo>
                  <a:pt x="1270" y="3388"/>
                </a:lnTo>
                <a:lnTo>
                  <a:pt x="1275" y="3398"/>
                </a:lnTo>
                <a:lnTo>
                  <a:pt x="1276" y="3408"/>
                </a:lnTo>
                <a:lnTo>
                  <a:pt x="1279" y="3415"/>
                </a:lnTo>
                <a:lnTo>
                  <a:pt x="1281" y="3415"/>
                </a:lnTo>
                <a:lnTo>
                  <a:pt x="1307" y="3424"/>
                </a:lnTo>
                <a:lnTo>
                  <a:pt x="1447" y="3481"/>
                </a:lnTo>
                <a:lnTo>
                  <a:pt x="1464" y="3498"/>
                </a:lnTo>
                <a:lnTo>
                  <a:pt x="1479" y="3484"/>
                </a:lnTo>
                <a:lnTo>
                  <a:pt x="1512" y="3459"/>
                </a:lnTo>
                <a:lnTo>
                  <a:pt x="1539" y="3445"/>
                </a:lnTo>
                <a:lnTo>
                  <a:pt x="1619" y="3429"/>
                </a:lnTo>
                <a:lnTo>
                  <a:pt x="1641" y="3427"/>
                </a:lnTo>
                <a:lnTo>
                  <a:pt x="1686" y="3418"/>
                </a:lnTo>
                <a:lnTo>
                  <a:pt x="1700" y="3413"/>
                </a:lnTo>
                <a:lnTo>
                  <a:pt x="1712" y="3405"/>
                </a:lnTo>
                <a:lnTo>
                  <a:pt x="1724" y="3392"/>
                </a:lnTo>
                <a:lnTo>
                  <a:pt x="1726" y="3382"/>
                </a:lnTo>
                <a:lnTo>
                  <a:pt x="1729" y="3373"/>
                </a:lnTo>
                <a:lnTo>
                  <a:pt x="1731" y="3367"/>
                </a:lnTo>
                <a:lnTo>
                  <a:pt x="1734" y="3359"/>
                </a:lnTo>
                <a:lnTo>
                  <a:pt x="1753" y="3335"/>
                </a:lnTo>
                <a:lnTo>
                  <a:pt x="1756" y="3327"/>
                </a:lnTo>
                <a:lnTo>
                  <a:pt x="1756" y="3316"/>
                </a:lnTo>
                <a:lnTo>
                  <a:pt x="1753" y="3308"/>
                </a:lnTo>
                <a:lnTo>
                  <a:pt x="1747" y="3299"/>
                </a:lnTo>
                <a:lnTo>
                  <a:pt x="1742" y="3290"/>
                </a:lnTo>
                <a:lnTo>
                  <a:pt x="1742" y="3281"/>
                </a:lnTo>
                <a:lnTo>
                  <a:pt x="1745" y="3271"/>
                </a:lnTo>
                <a:lnTo>
                  <a:pt x="1750" y="3261"/>
                </a:lnTo>
                <a:lnTo>
                  <a:pt x="1757" y="3252"/>
                </a:lnTo>
                <a:lnTo>
                  <a:pt x="1766" y="3244"/>
                </a:lnTo>
                <a:lnTo>
                  <a:pt x="1793" y="3226"/>
                </a:lnTo>
                <a:lnTo>
                  <a:pt x="1802" y="3220"/>
                </a:lnTo>
                <a:lnTo>
                  <a:pt x="1808" y="3214"/>
                </a:lnTo>
                <a:lnTo>
                  <a:pt x="1817" y="3197"/>
                </a:lnTo>
                <a:lnTo>
                  <a:pt x="1824" y="3188"/>
                </a:lnTo>
                <a:lnTo>
                  <a:pt x="1834" y="3179"/>
                </a:lnTo>
                <a:lnTo>
                  <a:pt x="1866" y="3168"/>
                </a:lnTo>
                <a:lnTo>
                  <a:pt x="1936" y="3159"/>
                </a:lnTo>
                <a:lnTo>
                  <a:pt x="1951" y="3160"/>
                </a:lnTo>
                <a:lnTo>
                  <a:pt x="1965" y="3172"/>
                </a:lnTo>
                <a:lnTo>
                  <a:pt x="1983" y="3191"/>
                </a:lnTo>
                <a:lnTo>
                  <a:pt x="1987" y="3200"/>
                </a:lnTo>
                <a:lnTo>
                  <a:pt x="1989" y="3207"/>
                </a:lnTo>
                <a:lnTo>
                  <a:pt x="1984" y="3214"/>
                </a:lnTo>
                <a:lnTo>
                  <a:pt x="1967" y="3225"/>
                </a:lnTo>
                <a:lnTo>
                  <a:pt x="1958" y="3229"/>
                </a:lnTo>
                <a:lnTo>
                  <a:pt x="1949" y="3235"/>
                </a:lnTo>
                <a:lnTo>
                  <a:pt x="1944" y="3241"/>
                </a:lnTo>
                <a:lnTo>
                  <a:pt x="1944" y="3249"/>
                </a:lnTo>
                <a:lnTo>
                  <a:pt x="1944" y="3258"/>
                </a:lnTo>
                <a:lnTo>
                  <a:pt x="1949" y="3287"/>
                </a:lnTo>
                <a:lnTo>
                  <a:pt x="1957" y="3295"/>
                </a:lnTo>
                <a:lnTo>
                  <a:pt x="1968" y="3296"/>
                </a:lnTo>
                <a:lnTo>
                  <a:pt x="1987" y="3293"/>
                </a:lnTo>
                <a:lnTo>
                  <a:pt x="2011" y="3276"/>
                </a:lnTo>
                <a:lnTo>
                  <a:pt x="2034" y="3252"/>
                </a:lnTo>
                <a:lnTo>
                  <a:pt x="2041" y="3245"/>
                </a:lnTo>
                <a:lnTo>
                  <a:pt x="2062" y="3230"/>
                </a:lnTo>
                <a:lnTo>
                  <a:pt x="2107" y="3233"/>
                </a:lnTo>
                <a:lnTo>
                  <a:pt x="2152" y="3197"/>
                </a:lnTo>
                <a:lnTo>
                  <a:pt x="2158" y="3190"/>
                </a:lnTo>
                <a:lnTo>
                  <a:pt x="2158" y="3181"/>
                </a:lnTo>
                <a:lnTo>
                  <a:pt x="2158" y="3171"/>
                </a:lnTo>
                <a:lnTo>
                  <a:pt x="2162" y="3152"/>
                </a:lnTo>
                <a:lnTo>
                  <a:pt x="2165" y="3143"/>
                </a:lnTo>
                <a:lnTo>
                  <a:pt x="2172" y="3133"/>
                </a:lnTo>
                <a:lnTo>
                  <a:pt x="2175" y="3114"/>
                </a:lnTo>
                <a:lnTo>
                  <a:pt x="2175" y="3104"/>
                </a:lnTo>
                <a:lnTo>
                  <a:pt x="2174" y="3093"/>
                </a:lnTo>
                <a:lnTo>
                  <a:pt x="2172" y="3085"/>
                </a:lnTo>
                <a:lnTo>
                  <a:pt x="2171" y="3075"/>
                </a:lnTo>
                <a:lnTo>
                  <a:pt x="2169" y="3064"/>
                </a:lnTo>
                <a:lnTo>
                  <a:pt x="2171" y="3054"/>
                </a:lnTo>
                <a:lnTo>
                  <a:pt x="2169" y="3050"/>
                </a:lnTo>
                <a:lnTo>
                  <a:pt x="2159" y="3029"/>
                </a:lnTo>
                <a:lnTo>
                  <a:pt x="2156" y="3024"/>
                </a:lnTo>
                <a:lnTo>
                  <a:pt x="2152" y="3016"/>
                </a:lnTo>
                <a:lnTo>
                  <a:pt x="2150" y="3009"/>
                </a:lnTo>
                <a:lnTo>
                  <a:pt x="2146" y="2994"/>
                </a:lnTo>
                <a:lnTo>
                  <a:pt x="2143" y="2987"/>
                </a:lnTo>
                <a:lnTo>
                  <a:pt x="2140" y="2981"/>
                </a:lnTo>
                <a:lnTo>
                  <a:pt x="2134" y="2975"/>
                </a:lnTo>
                <a:lnTo>
                  <a:pt x="2130" y="2971"/>
                </a:lnTo>
                <a:lnTo>
                  <a:pt x="2124" y="2965"/>
                </a:lnTo>
                <a:lnTo>
                  <a:pt x="2121" y="2959"/>
                </a:lnTo>
                <a:lnTo>
                  <a:pt x="2121" y="2954"/>
                </a:lnTo>
                <a:lnTo>
                  <a:pt x="2124" y="2940"/>
                </a:lnTo>
                <a:lnTo>
                  <a:pt x="2126" y="2933"/>
                </a:lnTo>
                <a:lnTo>
                  <a:pt x="2129" y="2919"/>
                </a:lnTo>
                <a:lnTo>
                  <a:pt x="2129" y="2911"/>
                </a:lnTo>
                <a:lnTo>
                  <a:pt x="2129" y="2904"/>
                </a:lnTo>
                <a:lnTo>
                  <a:pt x="2126" y="2898"/>
                </a:lnTo>
                <a:lnTo>
                  <a:pt x="2115" y="2888"/>
                </a:lnTo>
                <a:lnTo>
                  <a:pt x="2113" y="2881"/>
                </a:lnTo>
                <a:lnTo>
                  <a:pt x="2111" y="2875"/>
                </a:lnTo>
                <a:lnTo>
                  <a:pt x="2113" y="2868"/>
                </a:lnTo>
                <a:lnTo>
                  <a:pt x="2120" y="2839"/>
                </a:lnTo>
                <a:lnTo>
                  <a:pt x="2127" y="2830"/>
                </a:lnTo>
                <a:lnTo>
                  <a:pt x="2140" y="2818"/>
                </a:lnTo>
                <a:lnTo>
                  <a:pt x="2188" y="2792"/>
                </a:lnTo>
                <a:lnTo>
                  <a:pt x="2206" y="2786"/>
                </a:lnTo>
                <a:lnTo>
                  <a:pt x="2213" y="2779"/>
                </a:lnTo>
                <a:lnTo>
                  <a:pt x="2225" y="2760"/>
                </a:lnTo>
                <a:lnTo>
                  <a:pt x="2231" y="2753"/>
                </a:lnTo>
                <a:lnTo>
                  <a:pt x="2247" y="2738"/>
                </a:lnTo>
                <a:lnTo>
                  <a:pt x="2247" y="2737"/>
                </a:lnTo>
                <a:lnTo>
                  <a:pt x="2279" y="2716"/>
                </a:lnTo>
                <a:lnTo>
                  <a:pt x="2287" y="2703"/>
                </a:lnTo>
                <a:lnTo>
                  <a:pt x="2292" y="2694"/>
                </a:lnTo>
                <a:lnTo>
                  <a:pt x="2293" y="2686"/>
                </a:lnTo>
                <a:lnTo>
                  <a:pt x="2296" y="2678"/>
                </a:lnTo>
                <a:lnTo>
                  <a:pt x="2299" y="2671"/>
                </a:lnTo>
                <a:lnTo>
                  <a:pt x="2306" y="2662"/>
                </a:lnTo>
                <a:lnTo>
                  <a:pt x="2315" y="2648"/>
                </a:lnTo>
                <a:lnTo>
                  <a:pt x="2321" y="2640"/>
                </a:lnTo>
                <a:lnTo>
                  <a:pt x="2340" y="2623"/>
                </a:lnTo>
                <a:lnTo>
                  <a:pt x="2354" y="2620"/>
                </a:lnTo>
                <a:lnTo>
                  <a:pt x="2375" y="2620"/>
                </a:lnTo>
                <a:lnTo>
                  <a:pt x="2388" y="2623"/>
                </a:lnTo>
                <a:lnTo>
                  <a:pt x="2394" y="2623"/>
                </a:lnTo>
                <a:lnTo>
                  <a:pt x="2400" y="2620"/>
                </a:lnTo>
                <a:lnTo>
                  <a:pt x="2402" y="2614"/>
                </a:lnTo>
                <a:lnTo>
                  <a:pt x="2402" y="2608"/>
                </a:lnTo>
                <a:lnTo>
                  <a:pt x="2405" y="2602"/>
                </a:lnTo>
                <a:lnTo>
                  <a:pt x="2410" y="2597"/>
                </a:lnTo>
                <a:lnTo>
                  <a:pt x="2414" y="2591"/>
                </a:lnTo>
                <a:lnTo>
                  <a:pt x="2418" y="2584"/>
                </a:lnTo>
                <a:lnTo>
                  <a:pt x="2453" y="2554"/>
                </a:lnTo>
                <a:lnTo>
                  <a:pt x="2503" y="2521"/>
                </a:lnTo>
                <a:lnTo>
                  <a:pt x="2534" y="2511"/>
                </a:lnTo>
                <a:lnTo>
                  <a:pt x="2538" y="2503"/>
                </a:lnTo>
                <a:lnTo>
                  <a:pt x="2541" y="2496"/>
                </a:lnTo>
                <a:lnTo>
                  <a:pt x="2544" y="2487"/>
                </a:lnTo>
                <a:lnTo>
                  <a:pt x="2548" y="2473"/>
                </a:lnTo>
                <a:lnTo>
                  <a:pt x="2547" y="2463"/>
                </a:lnTo>
                <a:lnTo>
                  <a:pt x="2542" y="2452"/>
                </a:lnTo>
                <a:lnTo>
                  <a:pt x="2545" y="2445"/>
                </a:lnTo>
                <a:lnTo>
                  <a:pt x="2557" y="2439"/>
                </a:lnTo>
                <a:lnTo>
                  <a:pt x="2641" y="2438"/>
                </a:lnTo>
                <a:lnTo>
                  <a:pt x="2659" y="2429"/>
                </a:lnTo>
                <a:lnTo>
                  <a:pt x="2688" y="2426"/>
                </a:lnTo>
                <a:lnTo>
                  <a:pt x="2704" y="2417"/>
                </a:lnTo>
                <a:lnTo>
                  <a:pt x="2716" y="2416"/>
                </a:lnTo>
                <a:lnTo>
                  <a:pt x="2723" y="2416"/>
                </a:lnTo>
                <a:lnTo>
                  <a:pt x="2729" y="2416"/>
                </a:lnTo>
                <a:lnTo>
                  <a:pt x="2736" y="2410"/>
                </a:lnTo>
                <a:lnTo>
                  <a:pt x="2746" y="2397"/>
                </a:lnTo>
                <a:lnTo>
                  <a:pt x="2756" y="2369"/>
                </a:lnTo>
                <a:lnTo>
                  <a:pt x="2783" y="2273"/>
                </a:lnTo>
                <a:lnTo>
                  <a:pt x="2787" y="2260"/>
                </a:lnTo>
                <a:lnTo>
                  <a:pt x="2805" y="2231"/>
                </a:lnTo>
                <a:lnTo>
                  <a:pt x="2812" y="2222"/>
                </a:lnTo>
                <a:lnTo>
                  <a:pt x="2819" y="2215"/>
                </a:lnTo>
                <a:lnTo>
                  <a:pt x="2828" y="2211"/>
                </a:lnTo>
                <a:lnTo>
                  <a:pt x="2838" y="2208"/>
                </a:lnTo>
                <a:lnTo>
                  <a:pt x="2848" y="2206"/>
                </a:lnTo>
                <a:lnTo>
                  <a:pt x="2877" y="2209"/>
                </a:lnTo>
                <a:lnTo>
                  <a:pt x="2886" y="2209"/>
                </a:lnTo>
                <a:lnTo>
                  <a:pt x="2891" y="2202"/>
                </a:lnTo>
                <a:lnTo>
                  <a:pt x="2895" y="2171"/>
                </a:lnTo>
                <a:lnTo>
                  <a:pt x="2901" y="2152"/>
                </a:lnTo>
                <a:lnTo>
                  <a:pt x="2896" y="2136"/>
                </a:lnTo>
                <a:lnTo>
                  <a:pt x="2891" y="2128"/>
                </a:lnTo>
                <a:lnTo>
                  <a:pt x="2861" y="2123"/>
                </a:lnTo>
                <a:lnTo>
                  <a:pt x="2854" y="2119"/>
                </a:lnTo>
                <a:lnTo>
                  <a:pt x="2818" y="2109"/>
                </a:lnTo>
                <a:lnTo>
                  <a:pt x="2810" y="2103"/>
                </a:lnTo>
                <a:lnTo>
                  <a:pt x="2806" y="2094"/>
                </a:lnTo>
                <a:lnTo>
                  <a:pt x="2803" y="2084"/>
                </a:lnTo>
                <a:lnTo>
                  <a:pt x="2802" y="2074"/>
                </a:lnTo>
                <a:lnTo>
                  <a:pt x="2802" y="2065"/>
                </a:lnTo>
                <a:lnTo>
                  <a:pt x="2800" y="2055"/>
                </a:lnTo>
                <a:lnTo>
                  <a:pt x="2800" y="2053"/>
                </a:lnTo>
                <a:lnTo>
                  <a:pt x="2796" y="2052"/>
                </a:lnTo>
                <a:lnTo>
                  <a:pt x="2791" y="2047"/>
                </a:lnTo>
                <a:lnTo>
                  <a:pt x="2786" y="2040"/>
                </a:lnTo>
                <a:lnTo>
                  <a:pt x="2784" y="2030"/>
                </a:lnTo>
                <a:lnTo>
                  <a:pt x="2783" y="2020"/>
                </a:lnTo>
                <a:lnTo>
                  <a:pt x="2778" y="2010"/>
                </a:lnTo>
                <a:lnTo>
                  <a:pt x="2775" y="2001"/>
                </a:lnTo>
                <a:lnTo>
                  <a:pt x="2775" y="1991"/>
                </a:lnTo>
                <a:lnTo>
                  <a:pt x="2784" y="1983"/>
                </a:lnTo>
                <a:lnTo>
                  <a:pt x="2793" y="1980"/>
                </a:lnTo>
                <a:lnTo>
                  <a:pt x="2803" y="1983"/>
                </a:lnTo>
                <a:lnTo>
                  <a:pt x="2812" y="1986"/>
                </a:lnTo>
                <a:lnTo>
                  <a:pt x="2838" y="2002"/>
                </a:lnTo>
                <a:lnTo>
                  <a:pt x="2857" y="2010"/>
                </a:lnTo>
                <a:lnTo>
                  <a:pt x="2867" y="2008"/>
                </a:lnTo>
                <a:lnTo>
                  <a:pt x="2877" y="2004"/>
                </a:lnTo>
                <a:lnTo>
                  <a:pt x="2902" y="1988"/>
                </a:lnTo>
                <a:lnTo>
                  <a:pt x="2907" y="1979"/>
                </a:lnTo>
                <a:lnTo>
                  <a:pt x="2904" y="1967"/>
                </a:lnTo>
                <a:lnTo>
                  <a:pt x="2896" y="1960"/>
                </a:lnTo>
                <a:lnTo>
                  <a:pt x="2879" y="1948"/>
                </a:lnTo>
                <a:lnTo>
                  <a:pt x="2872" y="1941"/>
                </a:lnTo>
                <a:lnTo>
                  <a:pt x="2867" y="1928"/>
                </a:lnTo>
                <a:lnTo>
                  <a:pt x="2867" y="1908"/>
                </a:lnTo>
                <a:lnTo>
                  <a:pt x="2880" y="1851"/>
                </a:lnTo>
                <a:lnTo>
                  <a:pt x="2885" y="1835"/>
                </a:lnTo>
                <a:lnTo>
                  <a:pt x="2889" y="1826"/>
                </a:lnTo>
                <a:lnTo>
                  <a:pt x="2898" y="1820"/>
                </a:lnTo>
                <a:lnTo>
                  <a:pt x="2912" y="1804"/>
                </a:lnTo>
                <a:lnTo>
                  <a:pt x="2918" y="1794"/>
                </a:lnTo>
                <a:lnTo>
                  <a:pt x="2925" y="1787"/>
                </a:lnTo>
                <a:lnTo>
                  <a:pt x="2933" y="1781"/>
                </a:lnTo>
                <a:lnTo>
                  <a:pt x="2942" y="1779"/>
                </a:lnTo>
                <a:lnTo>
                  <a:pt x="2960" y="1785"/>
                </a:lnTo>
                <a:lnTo>
                  <a:pt x="2969" y="1787"/>
                </a:lnTo>
                <a:lnTo>
                  <a:pt x="2979" y="1785"/>
                </a:lnTo>
                <a:lnTo>
                  <a:pt x="2998" y="1781"/>
                </a:lnTo>
                <a:lnTo>
                  <a:pt x="3017" y="1784"/>
                </a:lnTo>
                <a:lnTo>
                  <a:pt x="3026" y="1788"/>
                </a:lnTo>
                <a:lnTo>
                  <a:pt x="3035" y="1794"/>
                </a:lnTo>
                <a:lnTo>
                  <a:pt x="3071" y="1813"/>
                </a:lnTo>
                <a:lnTo>
                  <a:pt x="3077" y="1814"/>
                </a:lnTo>
                <a:lnTo>
                  <a:pt x="3090" y="1814"/>
                </a:lnTo>
                <a:lnTo>
                  <a:pt x="3078" y="179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5" name="Freeform 22"/>
          <p:cNvSpPr>
            <a:spLocks/>
          </p:cNvSpPr>
          <p:nvPr/>
        </p:nvSpPr>
        <p:spPr bwMode="auto">
          <a:xfrm>
            <a:off x="7689226" y="4946893"/>
            <a:ext cx="2384399" cy="2699233"/>
          </a:xfrm>
          <a:custGeom>
            <a:avLst/>
            <a:gdLst>
              <a:gd name="T0" fmla="*/ 3003 w 3090"/>
              <a:gd name="T1" fmla="*/ 1603 h 3498"/>
              <a:gd name="T2" fmla="*/ 2963 w 3090"/>
              <a:gd name="T3" fmla="*/ 1503 h 3498"/>
              <a:gd name="T4" fmla="*/ 2743 w 3090"/>
              <a:gd name="T5" fmla="*/ 1475 h 3498"/>
              <a:gd name="T6" fmla="*/ 2548 w 3090"/>
              <a:gd name="T7" fmla="*/ 1269 h 3498"/>
              <a:gd name="T8" fmla="*/ 2558 w 3090"/>
              <a:gd name="T9" fmla="*/ 1159 h 3498"/>
              <a:gd name="T10" fmla="*/ 2557 w 3090"/>
              <a:gd name="T11" fmla="*/ 1001 h 3498"/>
              <a:gd name="T12" fmla="*/ 2455 w 3090"/>
              <a:gd name="T13" fmla="*/ 1013 h 3498"/>
              <a:gd name="T14" fmla="*/ 2416 w 3090"/>
              <a:gd name="T15" fmla="*/ 882 h 3498"/>
              <a:gd name="T16" fmla="*/ 2315 w 3090"/>
              <a:gd name="T17" fmla="*/ 837 h 3498"/>
              <a:gd name="T18" fmla="*/ 2359 w 3090"/>
              <a:gd name="T19" fmla="*/ 480 h 3498"/>
              <a:gd name="T20" fmla="*/ 2274 w 3090"/>
              <a:gd name="T21" fmla="*/ 333 h 3498"/>
              <a:gd name="T22" fmla="*/ 2024 w 3090"/>
              <a:gd name="T23" fmla="*/ 301 h 3498"/>
              <a:gd name="T24" fmla="*/ 1879 w 3090"/>
              <a:gd name="T25" fmla="*/ 194 h 3498"/>
              <a:gd name="T26" fmla="*/ 1763 w 3090"/>
              <a:gd name="T27" fmla="*/ 276 h 3498"/>
              <a:gd name="T28" fmla="*/ 1557 w 3090"/>
              <a:gd name="T29" fmla="*/ 172 h 3498"/>
              <a:gd name="T30" fmla="*/ 1559 w 3090"/>
              <a:gd name="T31" fmla="*/ 98 h 3498"/>
              <a:gd name="T32" fmla="*/ 1407 w 3090"/>
              <a:gd name="T33" fmla="*/ 2 h 3498"/>
              <a:gd name="T34" fmla="*/ 1273 w 3090"/>
              <a:gd name="T35" fmla="*/ 98 h 3498"/>
              <a:gd name="T36" fmla="*/ 1071 w 3090"/>
              <a:gd name="T37" fmla="*/ 215 h 3498"/>
              <a:gd name="T38" fmla="*/ 938 w 3090"/>
              <a:gd name="T39" fmla="*/ 318 h 3498"/>
              <a:gd name="T40" fmla="*/ 781 w 3090"/>
              <a:gd name="T41" fmla="*/ 328 h 3498"/>
              <a:gd name="T42" fmla="*/ 643 w 3090"/>
              <a:gd name="T43" fmla="*/ 318 h 3498"/>
              <a:gd name="T44" fmla="*/ 629 w 3090"/>
              <a:gd name="T45" fmla="*/ 518 h 3498"/>
              <a:gd name="T46" fmla="*/ 676 w 3090"/>
              <a:gd name="T47" fmla="*/ 780 h 3498"/>
              <a:gd name="T48" fmla="*/ 602 w 3090"/>
              <a:gd name="T49" fmla="*/ 927 h 3498"/>
              <a:gd name="T50" fmla="*/ 571 w 3090"/>
              <a:gd name="T51" fmla="*/ 1096 h 3498"/>
              <a:gd name="T52" fmla="*/ 2 w 3090"/>
              <a:gd name="T53" fmla="*/ 1119 h 3498"/>
              <a:gd name="T54" fmla="*/ 252 w 3090"/>
              <a:gd name="T55" fmla="*/ 1411 h 3498"/>
              <a:gd name="T56" fmla="*/ 312 w 3090"/>
              <a:gd name="T57" fmla="*/ 1706 h 3498"/>
              <a:gd name="T58" fmla="*/ 427 w 3090"/>
              <a:gd name="T59" fmla="*/ 1909 h 3498"/>
              <a:gd name="T60" fmla="*/ 609 w 3090"/>
              <a:gd name="T61" fmla="*/ 2012 h 3498"/>
              <a:gd name="T62" fmla="*/ 526 w 3090"/>
              <a:gd name="T63" fmla="*/ 2257 h 3498"/>
              <a:gd name="T64" fmla="*/ 306 w 3090"/>
              <a:gd name="T65" fmla="*/ 2413 h 3498"/>
              <a:gd name="T66" fmla="*/ 306 w 3090"/>
              <a:gd name="T67" fmla="*/ 2576 h 3498"/>
              <a:gd name="T68" fmla="*/ 369 w 3090"/>
              <a:gd name="T69" fmla="*/ 2986 h 3498"/>
              <a:gd name="T70" fmla="*/ 526 w 3090"/>
              <a:gd name="T71" fmla="*/ 3175 h 3498"/>
              <a:gd name="T72" fmla="*/ 814 w 3090"/>
              <a:gd name="T73" fmla="*/ 3193 h 3498"/>
              <a:gd name="T74" fmla="*/ 861 w 3090"/>
              <a:gd name="T75" fmla="*/ 3289 h 3498"/>
              <a:gd name="T76" fmla="*/ 1045 w 3090"/>
              <a:gd name="T77" fmla="*/ 3378 h 3498"/>
              <a:gd name="T78" fmla="*/ 1187 w 3090"/>
              <a:gd name="T79" fmla="*/ 3341 h 3498"/>
              <a:gd name="T80" fmla="*/ 1447 w 3090"/>
              <a:gd name="T81" fmla="*/ 3481 h 3498"/>
              <a:gd name="T82" fmla="*/ 1726 w 3090"/>
              <a:gd name="T83" fmla="*/ 3382 h 3498"/>
              <a:gd name="T84" fmla="*/ 1745 w 3090"/>
              <a:gd name="T85" fmla="*/ 3271 h 3498"/>
              <a:gd name="T86" fmla="*/ 1936 w 3090"/>
              <a:gd name="T87" fmla="*/ 3159 h 3498"/>
              <a:gd name="T88" fmla="*/ 1944 w 3090"/>
              <a:gd name="T89" fmla="*/ 3249 h 3498"/>
              <a:gd name="T90" fmla="*/ 2152 w 3090"/>
              <a:gd name="T91" fmla="*/ 3197 h 3498"/>
              <a:gd name="T92" fmla="*/ 2171 w 3090"/>
              <a:gd name="T93" fmla="*/ 3075 h 3498"/>
              <a:gd name="T94" fmla="*/ 2134 w 3090"/>
              <a:gd name="T95" fmla="*/ 2975 h 3498"/>
              <a:gd name="T96" fmla="*/ 2115 w 3090"/>
              <a:gd name="T97" fmla="*/ 2888 h 3498"/>
              <a:gd name="T98" fmla="*/ 2231 w 3090"/>
              <a:gd name="T99" fmla="*/ 2753 h 3498"/>
              <a:gd name="T100" fmla="*/ 2321 w 3090"/>
              <a:gd name="T101" fmla="*/ 2640 h 3498"/>
              <a:gd name="T102" fmla="*/ 2414 w 3090"/>
              <a:gd name="T103" fmla="*/ 2591 h 3498"/>
              <a:gd name="T104" fmla="*/ 2545 w 3090"/>
              <a:gd name="T105" fmla="*/ 2445 h 3498"/>
              <a:gd name="T106" fmla="*/ 2756 w 3090"/>
              <a:gd name="T107" fmla="*/ 2369 h 3498"/>
              <a:gd name="T108" fmla="*/ 2891 w 3090"/>
              <a:gd name="T109" fmla="*/ 2202 h 3498"/>
              <a:gd name="T110" fmla="*/ 2802 w 3090"/>
              <a:gd name="T111" fmla="*/ 2074 h 3498"/>
              <a:gd name="T112" fmla="*/ 2775 w 3090"/>
              <a:gd name="T113" fmla="*/ 1991 h 3498"/>
              <a:gd name="T114" fmla="*/ 2904 w 3090"/>
              <a:gd name="T115" fmla="*/ 1967 h 3498"/>
              <a:gd name="T116" fmla="*/ 2918 w 3090"/>
              <a:gd name="T117" fmla="*/ 1794 h 3498"/>
              <a:gd name="T118" fmla="*/ 3071 w 3090"/>
              <a:gd name="T119" fmla="*/ 1813 h 3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90" h="3498">
                <a:moveTo>
                  <a:pt x="3078" y="1791"/>
                </a:moveTo>
                <a:lnTo>
                  <a:pt x="3048" y="1753"/>
                </a:lnTo>
                <a:lnTo>
                  <a:pt x="3035" y="1744"/>
                </a:lnTo>
                <a:lnTo>
                  <a:pt x="3029" y="1734"/>
                </a:lnTo>
                <a:lnTo>
                  <a:pt x="3027" y="1730"/>
                </a:lnTo>
                <a:lnTo>
                  <a:pt x="3010" y="1695"/>
                </a:lnTo>
                <a:lnTo>
                  <a:pt x="2990" y="1645"/>
                </a:lnTo>
                <a:lnTo>
                  <a:pt x="2987" y="1632"/>
                </a:lnTo>
                <a:lnTo>
                  <a:pt x="2985" y="1618"/>
                </a:lnTo>
                <a:lnTo>
                  <a:pt x="2994" y="1607"/>
                </a:lnTo>
                <a:lnTo>
                  <a:pt x="3003" y="1603"/>
                </a:lnTo>
                <a:lnTo>
                  <a:pt x="3014" y="1600"/>
                </a:lnTo>
                <a:lnTo>
                  <a:pt x="3025" y="1593"/>
                </a:lnTo>
                <a:lnTo>
                  <a:pt x="3035" y="1580"/>
                </a:lnTo>
                <a:lnTo>
                  <a:pt x="3051" y="1533"/>
                </a:lnTo>
                <a:lnTo>
                  <a:pt x="3067" y="1503"/>
                </a:lnTo>
                <a:lnTo>
                  <a:pt x="3070" y="1479"/>
                </a:lnTo>
                <a:lnTo>
                  <a:pt x="3054" y="1434"/>
                </a:lnTo>
                <a:lnTo>
                  <a:pt x="3042" y="1450"/>
                </a:lnTo>
                <a:lnTo>
                  <a:pt x="2990" y="1478"/>
                </a:lnTo>
                <a:lnTo>
                  <a:pt x="2975" y="1497"/>
                </a:lnTo>
                <a:lnTo>
                  <a:pt x="2963" y="1503"/>
                </a:lnTo>
                <a:lnTo>
                  <a:pt x="2925" y="1514"/>
                </a:lnTo>
                <a:lnTo>
                  <a:pt x="2901" y="1526"/>
                </a:lnTo>
                <a:lnTo>
                  <a:pt x="2895" y="1530"/>
                </a:lnTo>
                <a:lnTo>
                  <a:pt x="2886" y="1533"/>
                </a:lnTo>
                <a:lnTo>
                  <a:pt x="2880" y="1533"/>
                </a:lnTo>
                <a:lnTo>
                  <a:pt x="2854" y="1549"/>
                </a:lnTo>
                <a:lnTo>
                  <a:pt x="2786" y="1514"/>
                </a:lnTo>
                <a:lnTo>
                  <a:pt x="2774" y="1504"/>
                </a:lnTo>
                <a:lnTo>
                  <a:pt x="2762" y="1495"/>
                </a:lnTo>
                <a:lnTo>
                  <a:pt x="2756" y="1489"/>
                </a:lnTo>
                <a:lnTo>
                  <a:pt x="2743" y="1475"/>
                </a:lnTo>
                <a:lnTo>
                  <a:pt x="2732" y="1459"/>
                </a:lnTo>
                <a:lnTo>
                  <a:pt x="2700" y="1421"/>
                </a:lnTo>
                <a:lnTo>
                  <a:pt x="2685" y="1395"/>
                </a:lnTo>
                <a:lnTo>
                  <a:pt x="2676" y="1390"/>
                </a:lnTo>
                <a:lnTo>
                  <a:pt x="2657" y="1384"/>
                </a:lnTo>
                <a:lnTo>
                  <a:pt x="2641" y="1374"/>
                </a:lnTo>
                <a:lnTo>
                  <a:pt x="2634" y="1366"/>
                </a:lnTo>
                <a:lnTo>
                  <a:pt x="2618" y="1352"/>
                </a:lnTo>
                <a:lnTo>
                  <a:pt x="2596" y="1328"/>
                </a:lnTo>
                <a:lnTo>
                  <a:pt x="2557" y="1277"/>
                </a:lnTo>
                <a:lnTo>
                  <a:pt x="2548" y="1269"/>
                </a:lnTo>
                <a:lnTo>
                  <a:pt x="2532" y="1258"/>
                </a:lnTo>
                <a:lnTo>
                  <a:pt x="2523" y="1252"/>
                </a:lnTo>
                <a:lnTo>
                  <a:pt x="2518" y="1243"/>
                </a:lnTo>
                <a:lnTo>
                  <a:pt x="2513" y="1236"/>
                </a:lnTo>
                <a:lnTo>
                  <a:pt x="2516" y="1227"/>
                </a:lnTo>
                <a:lnTo>
                  <a:pt x="2528" y="1211"/>
                </a:lnTo>
                <a:lnTo>
                  <a:pt x="2532" y="1202"/>
                </a:lnTo>
                <a:lnTo>
                  <a:pt x="2539" y="1194"/>
                </a:lnTo>
                <a:lnTo>
                  <a:pt x="2544" y="1183"/>
                </a:lnTo>
                <a:lnTo>
                  <a:pt x="2555" y="1167"/>
                </a:lnTo>
                <a:lnTo>
                  <a:pt x="2558" y="1159"/>
                </a:lnTo>
                <a:lnTo>
                  <a:pt x="2561" y="1148"/>
                </a:lnTo>
                <a:lnTo>
                  <a:pt x="2564" y="1140"/>
                </a:lnTo>
                <a:lnTo>
                  <a:pt x="2566" y="1111"/>
                </a:lnTo>
                <a:lnTo>
                  <a:pt x="2570" y="1092"/>
                </a:lnTo>
                <a:lnTo>
                  <a:pt x="2574" y="1081"/>
                </a:lnTo>
                <a:lnTo>
                  <a:pt x="2576" y="1071"/>
                </a:lnTo>
                <a:lnTo>
                  <a:pt x="2576" y="1060"/>
                </a:lnTo>
                <a:lnTo>
                  <a:pt x="2567" y="1048"/>
                </a:lnTo>
                <a:lnTo>
                  <a:pt x="2554" y="1030"/>
                </a:lnTo>
                <a:lnTo>
                  <a:pt x="2550" y="1023"/>
                </a:lnTo>
                <a:lnTo>
                  <a:pt x="2557" y="1001"/>
                </a:lnTo>
                <a:lnTo>
                  <a:pt x="2557" y="988"/>
                </a:lnTo>
                <a:lnTo>
                  <a:pt x="2551" y="971"/>
                </a:lnTo>
                <a:lnTo>
                  <a:pt x="2547" y="959"/>
                </a:lnTo>
                <a:lnTo>
                  <a:pt x="2539" y="955"/>
                </a:lnTo>
                <a:lnTo>
                  <a:pt x="2532" y="953"/>
                </a:lnTo>
                <a:lnTo>
                  <a:pt x="2510" y="958"/>
                </a:lnTo>
                <a:lnTo>
                  <a:pt x="2504" y="959"/>
                </a:lnTo>
                <a:lnTo>
                  <a:pt x="2483" y="978"/>
                </a:lnTo>
                <a:lnTo>
                  <a:pt x="2472" y="990"/>
                </a:lnTo>
                <a:lnTo>
                  <a:pt x="2461" y="1009"/>
                </a:lnTo>
                <a:lnTo>
                  <a:pt x="2455" y="1013"/>
                </a:lnTo>
                <a:lnTo>
                  <a:pt x="2449" y="1016"/>
                </a:lnTo>
                <a:lnTo>
                  <a:pt x="2435" y="1014"/>
                </a:lnTo>
                <a:lnTo>
                  <a:pt x="2398" y="1007"/>
                </a:lnTo>
                <a:lnTo>
                  <a:pt x="2392" y="1001"/>
                </a:lnTo>
                <a:lnTo>
                  <a:pt x="2388" y="988"/>
                </a:lnTo>
                <a:lnTo>
                  <a:pt x="2391" y="959"/>
                </a:lnTo>
                <a:lnTo>
                  <a:pt x="2394" y="945"/>
                </a:lnTo>
                <a:lnTo>
                  <a:pt x="2395" y="928"/>
                </a:lnTo>
                <a:lnTo>
                  <a:pt x="2398" y="912"/>
                </a:lnTo>
                <a:lnTo>
                  <a:pt x="2404" y="901"/>
                </a:lnTo>
                <a:lnTo>
                  <a:pt x="2416" y="882"/>
                </a:lnTo>
                <a:lnTo>
                  <a:pt x="2418" y="873"/>
                </a:lnTo>
                <a:lnTo>
                  <a:pt x="2418" y="864"/>
                </a:lnTo>
                <a:lnTo>
                  <a:pt x="2413" y="856"/>
                </a:lnTo>
                <a:lnTo>
                  <a:pt x="2407" y="847"/>
                </a:lnTo>
                <a:lnTo>
                  <a:pt x="2400" y="840"/>
                </a:lnTo>
                <a:lnTo>
                  <a:pt x="2392" y="832"/>
                </a:lnTo>
                <a:lnTo>
                  <a:pt x="2384" y="828"/>
                </a:lnTo>
                <a:lnTo>
                  <a:pt x="2375" y="826"/>
                </a:lnTo>
                <a:lnTo>
                  <a:pt x="2346" y="828"/>
                </a:lnTo>
                <a:lnTo>
                  <a:pt x="2325" y="832"/>
                </a:lnTo>
                <a:lnTo>
                  <a:pt x="2315" y="837"/>
                </a:lnTo>
                <a:lnTo>
                  <a:pt x="2311" y="819"/>
                </a:lnTo>
                <a:lnTo>
                  <a:pt x="2309" y="783"/>
                </a:lnTo>
                <a:lnTo>
                  <a:pt x="2328" y="679"/>
                </a:lnTo>
                <a:lnTo>
                  <a:pt x="2333" y="604"/>
                </a:lnTo>
                <a:lnTo>
                  <a:pt x="2331" y="590"/>
                </a:lnTo>
                <a:lnTo>
                  <a:pt x="2331" y="576"/>
                </a:lnTo>
                <a:lnTo>
                  <a:pt x="2337" y="542"/>
                </a:lnTo>
                <a:lnTo>
                  <a:pt x="2341" y="531"/>
                </a:lnTo>
                <a:lnTo>
                  <a:pt x="2346" y="525"/>
                </a:lnTo>
                <a:lnTo>
                  <a:pt x="2376" y="510"/>
                </a:lnTo>
                <a:lnTo>
                  <a:pt x="2359" y="480"/>
                </a:lnTo>
                <a:lnTo>
                  <a:pt x="2354" y="470"/>
                </a:lnTo>
                <a:lnTo>
                  <a:pt x="2349" y="461"/>
                </a:lnTo>
                <a:lnTo>
                  <a:pt x="2341" y="442"/>
                </a:lnTo>
                <a:lnTo>
                  <a:pt x="2337" y="379"/>
                </a:lnTo>
                <a:lnTo>
                  <a:pt x="2338" y="369"/>
                </a:lnTo>
                <a:lnTo>
                  <a:pt x="2341" y="357"/>
                </a:lnTo>
                <a:lnTo>
                  <a:pt x="2353" y="330"/>
                </a:lnTo>
                <a:lnTo>
                  <a:pt x="2353" y="321"/>
                </a:lnTo>
                <a:lnTo>
                  <a:pt x="2349" y="315"/>
                </a:lnTo>
                <a:lnTo>
                  <a:pt x="2328" y="317"/>
                </a:lnTo>
                <a:lnTo>
                  <a:pt x="2274" y="333"/>
                </a:lnTo>
                <a:lnTo>
                  <a:pt x="2238" y="363"/>
                </a:lnTo>
                <a:lnTo>
                  <a:pt x="2231" y="372"/>
                </a:lnTo>
                <a:lnTo>
                  <a:pt x="2216" y="387"/>
                </a:lnTo>
                <a:lnTo>
                  <a:pt x="2207" y="391"/>
                </a:lnTo>
                <a:lnTo>
                  <a:pt x="2199" y="394"/>
                </a:lnTo>
                <a:lnTo>
                  <a:pt x="2193" y="395"/>
                </a:lnTo>
                <a:lnTo>
                  <a:pt x="2150" y="397"/>
                </a:lnTo>
                <a:lnTo>
                  <a:pt x="2111" y="382"/>
                </a:lnTo>
                <a:lnTo>
                  <a:pt x="2082" y="366"/>
                </a:lnTo>
                <a:lnTo>
                  <a:pt x="2057" y="331"/>
                </a:lnTo>
                <a:lnTo>
                  <a:pt x="2024" y="301"/>
                </a:lnTo>
                <a:lnTo>
                  <a:pt x="1995" y="279"/>
                </a:lnTo>
                <a:lnTo>
                  <a:pt x="1951" y="261"/>
                </a:lnTo>
                <a:lnTo>
                  <a:pt x="1913" y="274"/>
                </a:lnTo>
                <a:lnTo>
                  <a:pt x="1891" y="273"/>
                </a:lnTo>
                <a:lnTo>
                  <a:pt x="1884" y="267"/>
                </a:lnTo>
                <a:lnTo>
                  <a:pt x="1882" y="258"/>
                </a:lnTo>
                <a:lnTo>
                  <a:pt x="1891" y="242"/>
                </a:lnTo>
                <a:lnTo>
                  <a:pt x="1894" y="232"/>
                </a:lnTo>
                <a:lnTo>
                  <a:pt x="1893" y="220"/>
                </a:lnTo>
                <a:lnTo>
                  <a:pt x="1890" y="209"/>
                </a:lnTo>
                <a:lnTo>
                  <a:pt x="1879" y="194"/>
                </a:lnTo>
                <a:lnTo>
                  <a:pt x="1869" y="193"/>
                </a:lnTo>
                <a:lnTo>
                  <a:pt x="1859" y="196"/>
                </a:lnTo>
                <a:lnTo>
                  <a:pt x="1837" y="207"/>
                </a:lnTo>
                <a:lnTo>
                  <a:pt x="1801" y="217"/>
                </a:lnTo>
                <a:lnTo>
                  <a:pt x="1793" y="223"/>
                </a:lnTo>
                <a:lnTo>
                  <a:pt x="1786" y="229"/>
                </a:lnTo>
                <a:lnTo>
                  <a:pt x="1782" y="238"/>
                </a:lnTo>
                <a:lnTo>
                  <a:pt x="1779" y="247"/>
                </a:lnTo>
                <a:lnTo>
                  <a:pt x="1776" y="257"/>
                </a:lnTo>
                <a:lnTo>
                  <a:pt x="1770" y="267"/>
                </a:lnTo>
                <a:lnTo>
                  <a:pt x="1763" y="276"/>
                </a:lnTo>
                <a:lnTo>
                  <a:pt x="1754" y="280"/>
                </a:lnTo>
                <a:lnTo>
                  <a:pt x="1740" y="279"/>
                </a:lnTo>
                <a:lnTo>
                  <a:pt x="1712" y="268"/>
                </a:lnTo>
                <a:lnTo>
                  <a:pt x="1674" y="248"/>
                </a:lnTo>
                <a:lnTo>
                  <a:pt x="1659" y="236"/>
                </a:lnTo>
                <a:lnTo>
                  <a:pt x="1651" y="226"/>
                </a:lnTo>
                <a:lnTo>
                  <a:pt x="1636" y="215"/>
                </a:lnTo>
                <a:lnTo>
                  <a:pt x="1611" y="200"/>
                </a:lnTo>
                <a:lnTo>
                  <a:pt x="1575" y="185"/>
                </a:lnTo>
                <a:lnTo>
                  <a:pt x="1560" y="178"/>
                </a:lnTo>
                <a:lnTo>
                  <a:pt x="1557" y="172"/>
                </a:lnTo>
                <a:lnTo>
                  <a:pt x="1565" y="168"/>
                </a:lnTo>
                <a:lnTo>
                  <a:pt x="1568" y="162"/>
                </a:lnTo>
                <a:lnTo>
                  <a:pt x="1571" y="150"/>
                </a:lnTo>
                <a:lnTo>
                  <a:pt x="1572" y="146"/>
                </a:lnTo>
                <a:lnTo>
                  <a:pt x="1576" y="140"/>
                </a:lnTo>
                <a:lnTo>
                  <a:pt x="1579" y="134"/>
                </a:lnTo>
                <a:lnTo>
                  <a:pt x="1581" y="129"/>
                </a:lnTo>
                <a:lnTo>
                  <a:pt x="1587" y="118"/>
                </a:lnTo>
                <a:lnTo>
                  <a:pt x="1587" y="113"/>
                </a:lnTo>
                <a:lnTo>
                  <a:pt x="1581" y="107"/>
                </a:lnTo>
                <a:lnTo>
                  <a:pt x="1559" y="98"/>
                </a:lnTo>
                <a:lnTo>
                  <a:pt x="1546" y="91"/>
                </a:lnTo>
                <a:lnTo>
                  <a:pt x="1537" y="83"/>
                </a:lnTo>
                <a:lnTo>
                  <a:pt x="1536" y="75"/>
                </a:lnTo>
                <a:lnTo>
                  <a:pt x="1534" y="66"/>
                </a:lnTo>
                <a:lnTo>
                  <a:pt x="1514" y="60"/>
                </a:lnTo>
                <a:lnTo>
                  <a:pt x="1504" y="56"/>
                </a:lnTo>
                <a:lnTo>
                  <a:pt x="1486" y="37"/>
                </a:lnTo>
                <a:lnTo>
                  <a:pt x="1476" y="28"/>
                </a:lnTo>
                <a:lnTo>
                  <a:pt x="1439" y="5"/>
                </a:lnTo>
                <a:lnTo>
                  <a:pt x="1421" y="0"/>
                </a:lnTo>
                <a:lnTo>
                  <a:pt x="1407" y="2"/>
                </a:lnTo>
                <a:lnTo>
                  <a:pt x="1397" y="8"/>
                </a:lnTo>
                <a:lnTo>
                  <a:pt x="1361" y="35"/>
                </a:lnTo>
                <a:lnTo>
                  <a:pt x="1348" y="41"/>
                </a:lnTo>
                <a:lnTo>
                  <a:pt x="1335" y="44"/>
                </a:lnTo>
                <a:lnTo>
                  <a:pt x="1316" y="48"/>
                </a:lnTo>
                <a:lnTo>
                  <a:pt x="1304" y="54"/>
                </a:lnTo>
                <a:lnTo>
                  <a:pt x="1295" y="63"/>
                </a:lnTo>
                <a:lnTo>
                  <a:pt x="1288" y="70"/>
                </a:lnTo>
                <a:lnTo>
                  <a:pt x="1282" y="79"/>
                </a:lnTo>
                <a:lnTo>
                  <a:pt x="1279" y="89"/>
                </a:lnTo>
                <a:lnTo>
                  <a:pt x="1273" y="98"/>
                </a:lnTo>
                <a:lnTo>
                  <a:pt x="1263" y="105"/>
                </a:lnTo>
                <a:lnTo>
                  <a:pt x="1231" y="113"/>
                </a:lnTo>
                <a:lnTo>
                  <a:pt x="1219" y="117"/>
                </a:lnTo>
                <a:lnTo>
                  <a:pt x="1211" y="123"/>
                </a:lnTo>
                <a:lnTo>
                  <a:pt x="1189" y="146"/>
                </a:lnTo>
                <a:lnTo>
                  <a:pt x="1148" y="161"/>
                </a:lnTo>
                <a:lnTo>
                  <a:pt x="1141" y="167"/>
                </a:lnTo>
                <a:lnTo>
                  <a:pt x="1119" y="175"/>
                </a:lnTo>
                <a:lnTo>
                  <a:pt x="1110" y="180"/>
                </a:lnTo>
                <a:lnTo>
                  <a:pt x="1077" y="206"/>
                </a:lnTo>
                <a:lnTo>
                  <a:pt x="1071" y="215"/>
                </a:lnTo>
                <a:lnTo>
                  <a:pt x="1065" y="223"/>
                </a:lnTo>
                <a:lnTo>
                  <a:pt x="1065" y="232"/>
                </a:lnTo>
                <a:lnTo>
                  <a:pt x="1071" y="252"/>
                </a:lnTo>
                <a:lnTo>
                  <a:pt x="1071" y="261"/>
                </a:lnTo>
                <a:lnTo>
                  <a:pt x="1067" y="271"/>
                </a:lnTo>
                <a:lnTo>
                  <a:pt x="1061" y="279"/>
                </a:lnTo>
                <a:lnTo>
                  <a:pt x="1052" y="286"/>
                </a:lnTo>
                <a:lnTo>
                  <a:pt x="1036" y="292"/>
                </a:lnTo>
                <a:lnTo>
                  <a:pt x="962" y="306"/>
                </a:lnTo>
                <a:lnTo>
                  <a:pt x="947" y="312"/>
                </a:lnTo>
                <a:lnTo>
                  <a:pt x="938" y="318"/>
                </a:lnTo>
                <a:lnTo>
                  <a:pt x="927" y="324"/>
                </a:lnTo>
                <a:lnTo>
                  <a:pt x="915" y="322"/>
                </a:lnTo>
                <a:lnTo>
                  <a:pt x="895" y="311"/>
                </a:lnTo>
                <a:lnTo>
                  <a:pt x="886" y="312"/>
                </a:lnTo>
                <a:lnTo>
                  <a:pt x="851" y="330"/>
                </a:lnTo>
                <a:lnTo>
                  <a:pt x="830" y="328"/>
                </a:lnTo>
                <a:lnTo>
                  <a:pt x="823" y="325"/>
                </a:lnTo>
                <a:lnTo>
                  <a:pt x="813" y="325"/>
                </a:lnTo>
                <a:lnTo>
                  <a:pt x="803" y="331"/>
                </a:lnTo>
                <a:lnTo>
                  <a:pt x="791" y="331"/>
                </a:lnTo>
                <a:lnTo>
                  <a:pt x="781" y="328"/>
                </a:lnTo>
                <a:lnTo>
                  <a:pt x="771" y="322"/>
                </a:lnTo>
                <a:lnTo>
                  <a:pt x="761" y="315"/>
                </a:lnTo>
                <a:lnTo>
                  <a:pt x="740" y="293"/>
                </a:lnTo>
                <a:lnTo>
                  <a:pt x="727" y="282"/>
                </a:lnTo>
                <a:lnTo>
                  <a:pt x="727" y="293"/>
                </a:lnTo>
                <a:lnTo>
                  <a:pt x="724" y="302"/>
                </a:lnTo>
                <a:lnTo>
                  <a:pt x="704" y="315"/>
                </a:lnTo>
                <a:lnTo>
                  <a:pt x="683" y="317"/>
                </a:lnTo>
                <a:lnTo>
                  <a:pt x="663" y="315"/>
                </a:lnTo>
                <a:lnTo>
                  <a:pt x="656" y="317"/>
                </a:lnTo>
                <a:lnTo>
                  <a:pt x="643" y="318"/>
                </a:lnTo>
                <a:lnTo>
                  <a:pt x="596" y="349"/>
                </a:lnTo>
                <a:lnTo>
                  <a:pt x="577" y="357"/>
                </a:lnTo>
                <a:lnTo>
                  <a:pt x="567" y="370"/>
                </a:lnTo>
                <a:lnTo>
                  <a:pt x="557" y="403"/>
                </a:lnTo>
                <a:lnTo>
                  <a:pt x="548" y="419"/>
                </a:lnTo>
                <a:lnTo>
                  <a:pt x="557" y="439"/>
                </a:lnTo>
                <a:lnTo>
                  <a:pt x="564" y="487"/>
                </a:lnTo>
                <a:lnTo>
                  <a:pt x="577" y="506"/>
                </a:lnTo>
                <a:lnTo>
                  <a:pt x="590" y="509"/>
                </a:lnTo>
                <a:lnTo>
                  <a:pt x="618" y="513"/>
                </a:lnTo>
                <a:lnTo>
                  <a:pt x="629" y="518"/>
                </a:lnTo>
                <a:lnTo>
                  <a:pt x="641" y="528"/>
                </a:lnTo>
                <a:lnTo>
                  <a:pt x="656" y="551"/>
                </a:lnTo>
                <a:lnTo>
                  <a:pt x="679" y="582"/>
                </a:lnTo>
                <a:lnTo>
                  <a:pt x="723" y="659"/>
                </a:lnTo>
                <a:lnTo>
                  <a:pt x="704" y="690"/>
                </a:lnTo>
                <a:lnTo>
                  <a:pt x="699" y="704"/>
                </a:lnTo>
                <a:lnTo>
                  <a:pt x="701" y="720"/>
                </a:lnTo>
                <a:lnTo>
                  <a:pt x="696" y="732"/>
                </a:lnTo>
                <a:lnTo>
                  <a:pt x="691" y="767"/>
                </a:lnTo>
                <a:lnTo>
                  <a:pt x="688" y="771"/>
                </a:lnTo>
                <a:lnTo>
                  <a:pt x="676" y="780"/>
                </a:lnTo>
                <a:lnTo>
                  <a:pt x="673" y="786"/>
                </a:lnTo>
                <a:lnTo>
                  <a:pt x="673" y="793"/>
                </a:lnTo>
                <a:lnTo>
                  <a:pt x="678" y="808"/>
                </a:lnTo>
                <a:lnTo>
                  <a:pt x="678" y="815"/>
                </a:lnTo>
                <a:lnTo>
                  <a:pt x="676" y="826"/>
                </a:lnTo>
                <a:lnTo>
                  <a:pt x="675" y="850"/>
                </a:lnTo>
                <a:lnTo>
                  <a:pt x="672" y="863"/>
                </a:lnTo>
                <a:lnTo>
                  <a:pt x="644" y="904"/>
                </a:lnTo>
                <a:lnTo>
                  <a:pt x="634" y="910"/>
                </a:lnTo>
                <a:lnTo>
                  <a:pt x="609" y="920"/>
                </a:lnTo>
                <a:lnTo>
                  <a:pt x="602" y="927"/>
                </a:lnTo>
                <a:lnTo>
                  <a:pt x="593" y="946"/>
                </a:lnTo>
                <a:lnTo>
                  <a:pt x="594" y="961"/>
                </a:lnTo>
                <a:lnTo>
                  <a:pt x="600" y="974"/>
                </a:lnTo>
                <a:lnTo>
                  <a:pt x="602" y="985"/>
                </a:lnTo>
                <a:lnTo>
                  <a:pt x="597" y="998"/>
                </a:lnTo>
                <a:lnTo>
                  <a:pt x="584" y="1022"/>
                </a:lnTo>
                <a:lnTo>
                  <a:pt x="580" y="1035"/>
                </a:lnTo>
                <a:lnTo>
                  <a:pt x="580" y="1048"/>
                </a:lnTo>
                <a:lnTo>
                  <a:pt x="583" y="1057"/>
                </a:lnTo>
                <a:lnTo>
                  <a:pt x="584" y="1067"/>
                </a:lnTo>
                <a:lnTo>
                  <a:pt x="571" y="1096"/>
                </a:lnTo>
                <a:lnTo>
                  <a:pt x="555" y="1103"/>
                </a:lnTo>
                <a:lnTo>
                  <a:pt x="399" y="1122"/>
                </a:lnTo>
                <a:lnTo>
                  <a:pt x="366" y="1121"/>
                </a:lnTo>
                <a:lnTo>
                  <a:pt x="342" y="1106"/>
                </a:lnTo>
                <a:lnTo>
                  <a:pt x="325" y="1112"/>
                </a:lnTo>
                <a:lnTo>
                  <a:pt x="281" y="1112"/>
                </a:lnTo>
                <a:lnTo>
                  <a:pt x="262" y="1115"/>
                </a:lnTo>
                <a:lnTo>
                  <a:pt x="245" y="1124"/>
                </a:lnTo>
                <a:lnTo>
                  <a:pt x="230" y="1127"/>
                </a:lnTo>
                <a:lnTo>
                  <a:pt x="0" y="1116"/>
                </a:lnTo>
                <a:lnTo>
                  <a:pt x="2" y="1119"/>
                </a:lnTo>
                <a:lnTo>
                  <a:pt x="9" y="1140"/>
                </a:lnTo>
                <a:lnTo>
                  <a:pt x="44" y="1236"/>
                </a:lnTo>
                <a:lnTo>
                  <a:pt x="63" y="1253"/>
                </a:lnTo>
                <a:lnTo>
                  <a:pt x="95" y="1296"/>
                </a:lnTo>
                <a:lnTo>
                  <a:pt x="112" y="1313"/>
                </a:lnTo>
                <a:lnTo>
                  <a:pt x="149" y="1332"/>
                </a:lnTo>
                <a:lnTo>
                  <a:pt x="157" y="1344"/>
                </a:lnTo>
                <a:lnTo>
                  <a:pt x="168" y="1374"/>
                </a:lnTo>
                <a:lnTo>
                  <a:pt x="184" y="1387"/>
                </a:lnTo>
                <a:lnTo>
                  <a:pt x="207" y="1398"/>
                </a:lnTo>
                <a:lnTo>
                  <a:pt x="252" y="1411"/>
                </a:lnTo>
                <a:lnTo>
                  <a:pt x="259" y="1424"/>
                </a:lnTo>
                <a:lnTo>
                  <a:pt x="259" y="1453"/>
                </a:lnTo>
                <a:lnTo>
                  <a:pt x="254" y="1485"/>
                </a:lnTo>
                <a:lnTo>
                  <a:pt x="245" y="1505"/>
                </a:lnTo>
                <a:lnTo>
                  <a:pt x="240" y="1524"/>
                </a:lnTo>
                <a:lnTo>
                  <a:pt x="240" y="1555"/>
                </a:lnTo>
                <a:lnTo>
                  <a:pt x="246" y="1584"/>
                </a:lnTo>
                <a:lnTo>
                  <a:pt x="254" y="1600"/>
                </a:lnTo>
                <a:lnTo>
                  <a:pt x="274" y="1616"/>
                </a:lnTo>
                <a:lnTo>
                  <a:pt x="326" y="1682"/>
                </a:lnTo>
                <a:lnTo>
                  <a:pt x="312" y="1706"/>
                </a:lnTo>
                <a:lnTo>
                  <a:pt x="310" y="1736"/>
                </a:lnTo>
                <a:lnTo>
                  <a:pt x="319" y="1763"/>
                </a:lnTo>
                <a:lnTo>
                  <a:pt x="334" y="1785"/>
                </a:lnTo>
                <a:lnTo>
                  <a:pt x="360" y="1800"/>
                </a:lnTo>
                <a:lnTo>
                  <a:pt x="389" y="1807"/>
                </a:lnTo>
                <a:lnTo>
                  <a:pt x="415" y="1819"/>
                </a:lnTo>
                <a:lnTo>
                  <a:pt x="428" y="1845"/>
                </a:lnTo>
                <a:lnTo>
                  <a:pt x="425" y="1859"/>
                </a:lnTo>
                <a:lnTo>
                  <a:pt x="414" y="1886"/>
                </a:lnTo>
                <a:lnTo>
                  <a:pt x="415" y="1897"/>
                </a:lnTo>
                <a:lnTo>
                  <a:pt x="427" y="1909"/>
                </a:lnTo>
                <a:lnTo>
                  <a:pt x="442" y="1916"/>
                </a:lnTo>
                <a:lnTo>
                  <a:pt x="458" y="1919"/>
                </a:lnTo>
                <a:lnTo>
                  <a:pt x="471" y="1915"/>
                </a:lnTo>
                <a:lnTo>
                  <a:pt x="497" y="1899"/>
                </a:lnTo>
                <a:lnTo>
                  <a:pt x="525" y="1896"/>
                </a:lnTo>
                <a:lnTo>
                  <a:pt x="552" y="1903"/>
                </a:lnTo>
                <a:lnTo>
                  <a:pt x="577" y="1921"/>
                </a:lnTo>
                <a:lnTo>
                  <a:pt x="594" y="1937"/>
                </a:lnTo>
                <a:lnTo>
                  <a:pt x="609" y="1961"/>
                </a:lnTo>
                <a:lnTo>
                  <a:pt x="616" y="1989"/>
                </a:lnTo>
                <a:lnTo>
                  <a:pt x="609" y="2012"/>
                </a:lnTo>
                <a:lnTo>
                  <a:pt x="621" y="2023"/>
                </a:lnTo>
                <a:lnTo>
                  <a:pt x="622" y="2034"/>
                </a:lnTo>
                <a:lnTo>
                  <a:pt x="616" y="2049"/>
                </a:lnTo>
                <a:lnTo>
                  <a:pt x="606" y="2062"/>
                </a:lnTo>
                <a:lnTo>
                  <a:pt x="570" y="2132"/>
                </a:lnTo>
                <a:lnTo>
                  <a:pt x="546" y="2165"/>
                </a:lnTo>
                <a:lnTo>
                  <a:pt x="523" y="2184"/>
                </a:lnTo>
                <a:lnTo>
                  <a:pt x="538" y="2211"/>
                </a:lnTo>
                <a:lnTo>
                  <a:pt x="533" y="2232"/>
                </a:lnTo>
                <a:lnTo>
                  <a:pt x="535" y="2253"/>
                </a:lnTo>
                <a:lnTo>
                  <a:pt x="526" y="2257"/>
                </a:lnTo>
                <a:lnTo>
                  <a:pt x="513" y="2269"/>
                </a:lnTo>
                <a:lnTo>
                  <a:pt x="500" y="2282"/>
                </a:lnTo>
                <a:lnTo>
                  <a:pt x="482" y="2291"/>
                </a:lnTo>
                <a:lnTo>
                  <a:pt x="433" y="2301"/>
                </a:lnTo>
                <a:lnTo>
                  <a:pt x="423" y="2310"/>
                </a:lnTo>
                <a:lnTo>
                  <a:pt x="417" y="2323"/>
                </a:lnTo>
                <a:lnTo>
                  <a:pt x="402" y="2340"/>
                </a:lnTo>
                <a:lnTo>
                  <a:pt x="385" y="2355"/>
                </a:lnTo>
                <a:lnTo>
                  <a:pt x="369" y="2361"/>
                </a:lnTo>
                <a:lnTo>
                  <a:pt x="353" y="2374"/>
                </a:lnTo>
                <a:lnTo>
                  <a:pt x="306" y="2413"/>
                </a:lnTo>
                <a:lnTo>
                  <a:pt x="303" y="2419"/>
                </a:lnTo>
                <a:lnTo>
                  <a:pt x="294" y="2436"/>
                </a:lnTo>
                <a:lnTo>
                  <a:pt x="291" y="2447"/>
                </a:lnTo>
                <a:lnTo>
                  <a:pt x="284" y="2493"/>
                </a:lnTo>
                <a:lnTo>
                  <a:pt x="281" y="2524"/>
                </a:lnTo>
                <a:lnTo>
                  <a:pt x="283" y="2538"/>
                </a:lnTo>
                <a:lnTo>
                  <a:pt x="284" y="2549"/>
                </a:lnTo>
                <a:lnTo>
                  <a:pt x="289" y="2557"/>
                </a:lnTo>
                <a:lnTo>
                  <a:pt x="296" y="2562"/>
                </a:lnTo>
                <a:lnTo>
                  <a:pt x="302" y="2566"/>
                </a:lnTo>
                <a:lnTo>
                  <a:pt x="306" y="2576"/>
                </a:lnTo>
                <a:lnTo>
                  <a:pt x="300" y="2595"/>
                </a:lnTo>
                <a:lnTo>
                  <a:pt x="255" y="2661"/>
                </a:lnTo>
                <a:lnTo>
                  <a:pt x="236" y="2729"/>
                </a:lnTo>
                <a:lnTo>
                  <a:pt x="226" y="2745"/>
                </a:lnTo>
                <a:lnTo>
                  <a:pt x="238" y="2763"/>
                </a:lnTo>
                <a:lnTo>
                  <a:pt x="236" y="2779"/>
                </a:lnTo>
                <a:lnTo>
                  <a:pt x="226" y="2793"/>
                </a:lnTo>
                <a:lnTo>
                  <a:pt x="211" y="2811"/>
                </a:lnTo>
                <a:lnTo>
                  <a:pt x="226" y="2818"/>
                </a:lnTo>
                <a:lnTo>
                  <a:pt x="255" y="2840"/>
                </a:lnTo>
                <a:lnTo>
                  <a:pt x="369" y="2986"/>
                </a:lnTo>
                <a:lnTo>
                  <a:pt x="373" y="2993"/>
                </a:lnTo>
                <a:lnTo>
                  <a:pt x="380" y="3012"/>
                </a:lnTo>
                <a:lnTo>
                  <a:pt x="385" y="3021"/>
                </a:lnTo>
                <a:lnTo>
                  <a:pt x="392" y="3028"/>
                </a:lnTo>
                <a:lnTo>
                  <a:pt x="409" y="3041"/>
                </a:lnTo>
                <a:lnTo>
                  <a:pt x="415" y="3047"/>
                </a:lnTo>
                <a:lnTo>
                  <a:pt x="459" y="3158"/>
                </a:lnTo>
                <a:lnTo>
                  <a:pt x="469" y="3168"/>
                </a:lnTo>
                <a:lnTo>
                  <a:pt x="484" y="3181"/>
                </a:lnTo>
                <a:lnTo>
                  <a:pt x="500" y="3181"/>
                </a:lnTo>
                <a:lnTo>
                  <a:pt x="526" y="3175"/>
                </a:lnTo>
                <a:lnTo>
                  <a:pt x="552" y="3163"/>
                </a:lnTo>
                <a:lnTo>
                  <a:pt x="565" y="3146"/>
                </a:lnTo>
                <a:lnTo>
                  <a:pt x="571" y="3147"/>
                </a:lnTo>
                <a:lnTo>
                  <a:pt x="574" y="3147"/>
                </a:lnTo>
                <a:lnTo>
                  <a:pt x="602" y="3140"/>
                </a:lnTo>
                <a:lnTo>
                  <a:pt x="632" y="3137"/>
                </a:lnTo>
                <a:lnTo>
                  <a:pt x="647" y="3147"/>
                </a:lnTo>
                <a:lnTo>
                  <a:pt x="647" y="3147"/>
                </a:lnTo>
                <a:lnTo>
                  <a:pt x="664" y="3133"/>
                </a:lnTo>
                <a:lnTo>
                  <a:pt x="810" y="3182"/>
                </a:lnTo>
                <a:lnTo>
                  <a:pt x="814" y="3193"/>
                </a:lnTo>
                <a:lnTo>
                  <a:pt x="816" y="3201"/>
                </a:lnTo>
                <a:lnTo>
                  <a:pt x="812" y="3211"/>
                </a:lnTo>
                <a:lnTo>
                  <a:pt x="806" y="3219"/>
                </a:lnTo>
                <a:lnTo>
                  <a:pt x="801" y="3227"/>
                </a:lnTo>
                <a:lnTo>
                  <a:pt x="794" y="3246"/>
                </a:lnTo>
                <a:lnTo>
                  <a:pt x="793" y="3255"/>
                </a:lnTo>
                <a:lnTo>
                  <a:pt x="796" y="3262"/>
                </a:lnTo>
                <a:lnTo>
                  <a:pt x="806" y="3268"/>
                </a:lnTo>
                <a:lnTo>
                  <a:pt x="819" y="3273"/>
                </a:lnTo>
                <a:lnTo>
                  <a:pt x="832" y="3280"/>
                </a:lnTo>
                <a:lnTo>
                  <a:pt x="861" y="3289"/>
                </a:lnTo>
                <a:lnTo>
                  <a:pt x="912" y="3290"/>
                </a:lnTo>
                <a:lnTo>
                  <a:pt x="938" y="3286"/>
                </a:lnTo>
                <a:lnTo>
                  <a:pt x="973" y="3289"/>
                </a:lnTo>
                <a:lnTo>
                  <a:pt x="988" y="3293"/>
                </a:lnTo>
                <a:lnTo>
                  <a:pt x="1002" y="3299"/>
                </a:lnTo>
                <a:lnTo>
                  <a:pt x="1017" y="3311"/>
                </a:lnTo>
                <a:lnTo>
                  <a:pt x="1037" y="3340"/>
                </a:lnTo>
                <a:lnTo>
                  <a:pt x="1040" y="3348"/>
                </a:lnTo>
                <a:lnTo>
                  <a:pt x="1042" y="3359"/>
                </a:lnTo>
                <a:lnTo>
                  <a:pt x="1042" y="3369"/>
                </a:lnTo>
                <a:lnTo>
                  <a:pt x="1045" y="3378"/>
                </a:lnTo>
                <a:lnTo>
                  <a:pt x="1050" y="3383"/>
                </a:lnTo>
                <a:lnTo>
                  <a:pt x="1101" y="3388"/>
                </a:lnTo>
                <a:lnTo>
                  <a:pt x="1128" y="3397"/>
                </a:lnTo>
                <a:lnTo>
                  <a:pt x="1144" y="3394"/>
                </a:lnTo>
                <a:lnTo>
                  <a:pt x="1147" y="3391"/>
                </a:lnTo>
                <a:lnTo>
                  <a:pt x="1150" y="3382"/>
                </a:lnTo>
                <a:lnTo>
                  <a:pt x="1155" y="3376"/>
                </a:lnTo>
                <a:lnTo>
                  <a:pt x="1171" y="3363"/>
                </a:lnTo>
                <a:lnTo>
                  <a:pt x="1177" y="3354"/>
                </a:lnTo>
                <a:lnTo>
                  <a:pt x="1180" y="3347"/>
                </a:lnTo>
                <a:lnTo>
                  <a:pt x="1187" y="3341"/>
                </a:lnTo>
                <a:lnTo>
                  <a:pt x="1198" y="3338"/>
                </a:lnTo>
                <a:lnTo>
                  <a:pt x="1208" y="3340"/>
                </a:lnTo>
                <a:lnTo>
                  <a:pt x="1219" y="3344"/>
                </a:lnTo>
                <a:lnTo>
                  <a:pt x="1263" y="3375"/>
                </a:lnTo>
                <a:lnTo>
                  <a:pt x="1270" y="3388"/>
                </a:lnTo>
                <a:lnTo>
                  <a:pt x="1275" y="3398"/>
                </a:lnTo>
                <a:lnTo>
                  <a:pt x="1276" y="3408"/>
                </a:lnTo>
                <a:lnTo>
                  <a:pt x="1279" y="3415"/>
                </a:lnTo>
                <a:lnTo>
                  <a:pt x="1281" y="3415"/>
                </a:lnTo>
                <a:lnTo>
                  <a:pt x="1307" y="3424"/>
                </a:lnTo>
                <a:lnTo>
                  <a:pt x="1447" y="3481"/>
                </a:lnTo>
                <a:lnTo>
                  <a:pt x="1464" y="3498"/>
                </a:lnTo>
                <a:lnTo>
                  <a:pt x="1479" y="3484"/>
                </a:lnTo>
                <a:lnTo>
                  <a:pt x="1512" y="3459"/>
                </a:lnTo>
                <a:lnTo>
                  <a:pt x="1539" y="3445"/>
                </a:lnTo>
                <a:lnTo>
                  <a:pt x="1619" y="3429"/>
                </a:lnTo>
                <a:lnTo>
                  <a:pt x="1641" y="3427"/>
                </a:lnTo>
                <a:lnTo>
                  <a:pt x="1686" y="3418"/>
                </a:lnTo>
                <a:lnTo>
                  <a:pt x="1700" y="3413"/>
                </a:lnTo>
                <a:lnTo>
                  <a:pt x="1712" y="3405"/>
                </a:lnTo>
                <a:lnTo>
                  <a:pt x="1724" y="3392"/>
                </a:lnTo>
                <a:lnTo>
                  <a:pt x="1726" y="3382"/>
                </a:lnTo>
                <a:lnTo>
                  <a:pt x="1729" y="3373"/>
                </a:lnTo>
                <a:lnTo>
                  <a:pt x="1731" y="3367"/>
                </a:lnTo>
                <a:lnTo>
                  <a:pt x="1734" y="3359"/>
                </a:lnTo>
                <a:lnTo>
                  <a:pt x="1753" y="3335"/>
                </a:lnTo>
                <a:lnTo>
                  <a:pt x="1756" y="3327"/>
                </a:lnTo>
                <a:lnTo>
                  <a:pt x="1756" y="3316"/>
                </a:lnTo>
                <a:lnTo>
                  <a:pt x="1753" y="3308"/>
                </a:lnTo>
                <a:lnTo>
                  <a:pt x="1747" y="3299"/>
                </a:lnTo>
                <a:lnTo>
                  <a:pt x="1742" y="3290"/>
                </a:lnTo>
                <a:lnTo>
                  <a:pt x="1742" y="3281"/>
                </a:lnTo>
                <a:lnTo>
                  <a:pt x="1745" y="3271"/>
                </a:lnTo>
                <a:lnTo>
                  <a:pt x="1750" y="3261"/>
                </a:lnTo>
                <a:lnTo>
                  <a:pt x="1757" y="3252"/>
                </a:lnTo>
                <a:lnTo>
                  <a:pt x="1766" y="3244"/>
                </a:lnTo>
                <a:lnTo>
                  <a:pt x="1793" y="3226"/>
                </a:lnTo>
                <a:lnTo>
                  <a:pt x="1802" y="3220"/>
                </a:lnTo>
                <a:lnTo>
                  <a:pt x="1808" y="3214"/>
                </a:lnTo>
                <a:lnTo>
                  <a:pt x="1817" y="3197"/>
                </a:lnTo>
                <a:lnTo>
                  <a:pt x="1824" y="3188"/>
                </a:lnTo>
                <a:lnTo>
                  <a:pt x="1834" y="3179"/>
                </a:lnTo>
                <a:lnTo>
                  <a:pt x="1866" y="3168"/>
                </a:lnTo>
                <a:lnTo>
                  <a:pt x="1936" y="3159"/>
                </a:lnTo>
                <a:lnTo>
                  <a:pt x="1951" y="3160"/>
                </a:lnTo>
                <a:lnTo>
                  <a:pt x="1965" y="3172"/>
                </a:lnTo>
                <a:lnTo>
                  <a:pt x="1983" y="3191"/>
                </a:lnTo>
                <a:lnTo>
                  <a:pt x="1987" y="3200"/>
                </a:lnTo>
                <a:lnTo>
                  <a:pt x="1989" y="3207"/>
                </a:lnTo>
                <a:lnTo>
                  <a:pt x="1984" y="3214"/>
                </a:lnTo>
                <a:lnTo>
                  <a:pt x="1967" y="3225"/>
                </a:lnTo>
                <a:lnTo>
                  <a:pt x="1958" y="3229"/>
                </a:lnTo>
                <a:lnTo>
                  <a:pt x="1949" y="3235"/>
                </a:lnTo>
                <a:lnTo>
                  <a:pt x="1944" y="3241"/>
                </a:lnTo>
                <a:lnTo>
                  <a:pt x="1944" y="3249"/>
                </a:lnTo>
                <a:lnTo>
                  <a:pt x="1944" y="3258"/>
                </a:lnTo>
                <a:lnTo>
                  <a:pt x="1949" y="3287"/>
                </a:lnTo>
                <a:lnTo>
                  <a:pt x="1957" y="3295"/>
                </a:lnTo>
                <a:lnTo>
                  <a:pt x="1968" y="3296"/>
                </a:lnTo>
                <a:lnTo>
                  <a:pt x="1987" y="3293"/>
                </a:lnTo>
                <a:lnTo>
                  <a:pt x="2011" y="3276"/>
                </a:lnTo>
                <a:lnTo>
                  <a:pt x="2034" y="3252"/>
                </a:lnTo>
                <a:lnTo>
                  <a:pt x="2041" y="3245"/>
                </a:lnTo>
                <a:lnTo>
                  <a:pt x="2062" y="3230"/>
                </a:lnTo>
                <a:lnTo>
                  <a:pt x="2107" y="3233"/>
                </a:lnTo>
                <a:lnTo>
                  <a:pt x="2152" y="3197"/>
                </a:lnTo>
                <a:lnTo>
                  <a:pt x="2158" y="3190"/>
                </a:lnTo>
                <a:lnTo>
                  <a:pt x="2158" y="3181"/>
                </a:lnTo>
                <a:lnTo>
                  <a:pt x="2158" y="3171"/>
                </a:lnTo>
                <a:lnTo>
                  <a:pt x="2162" y="3152"/>
                </a:lnTo>
                <a:lnTo>
                  <a:pt x="2165" y="3143"/>
                </a:lnTo>
                <a:lnTo>
                  <a:pt x="2172" y="3133"/>
                </a:lnTo>
                <a:lnTo>
                  <a:pt x="2175" y="3114"/>
                </a:lnTo>
                <a:lnTo>
                  <a:pt x="2175" y="3104"/>
                </a:lnTo>
                <a:lnTo>
                  <a:pt x="2174" y="3093"/>
                </a:lnTo>
                <a:lnTo>
                  <a:pt x="2172" y="3085"/>
                </a:lnTo>
                <a:lnTo>
                  <a:pt x="2171" y="3075"/>
                </a:lnTo>
                <a:lnTo>
                  <a:pt x="2169" y="3064"/>
                </a:lnTo>
                <a:lnTo>
                  <a:pt x="2171" y="3054"/>
                </a:lnTo>
                <a:lnTo>
                  <a:pt x="2169" y="3050"/>
                </a:lnTo>
                <a:lnTo>
                  <a:pt x="2159" y="3029"/>
                </a:lnTo>
                <a:lnTo>
                  <a:pt x="2156" y="3024"/>
                </a:lnTo>
                <a:lnTo>
                  <a:pt x="2152" y="3016"/>
                </a:lnTo>
                <a:lnTo>
                  <a:pt x="2150" y="3009"/>
                </a:lnTo>
                <a:lnTo>
                  <a:pt x="2146" y="2994"/>
                </a:lnTo>
                <a:lnTo>
                  <a:pt x="2143" y="2987"/>
                </a:lnTo>
                <a:lnTo>
                  <a:pt x="2140" y="2981"/>
                </a:lnTo>
                <a:lnTo>
                  <a:pt x="2134" y="2975"/>
                </a:lnTo>
                <a:lnTo>
                  <a:pt x="2130" y="2971"/>
                </a:lnTo>
                <a:lnTo>
                  <a:pt x="2124" y="2965"/>
                </a:lnTo>
                <a:lnTo>
                  <a:pt x="2121" y="2959"/>
                </a:lnTo>
                <a:lnTo>
                  <a:pt x="2121" y="2954"/>
                </a:lnTo>
                <a:lnTo>
                  <a:pt x="2124" y="2940"/>
                </a:lnTo>
                <a:lnTo>
                  <a:pt x="2126" y="2933"/>
                </a:lnTo>
                <a:lnTo>
                  <a:pt x="2129" y="2919"/>
                </a:lnTo>
                <a:lnTo>
                  <a:pt x="2129" y="2911"/>
                </a:lnTo>
                <a:lnTo>
                  <a:pt x="2129" y="2904"/>
                </a:lnTo>
                <a:lnTo>
                  <a:pt x="2126" y="2898"/>
                </a:lnTo>
                <a:lnTo>
                  <a:pt x="2115" y="2888"/>
                </a:lnTo>
                <a:lnTo>
                  <a:pt x="2113" y="2881"/>
                </a:lnTo>
                <a:lnTo>
                  <a:pt x="2111" y="2875"/>
                </a:lnTo>
                <a:lnTo>
                  <a:pt x="2113" y="2868"/>
                </a:lnTo>
                <a:lnTo>
                  <a:pt x="2120" y="2839"/>
                </a:lnTo>
                <a:lnTo>
                  <a:pt x="2127" y="2830"/>
                </a:lnTo>
                <a:lnTo>
                  <a:pt x="2140" y="2818"/>
                </a:lnTo>
                <a:lnTo>
                  <a:pt x="2188" y="2792"/>
                </a:lnTo>
                <a:lnTo>
                  <a:pt x="2206" y="2786"/>
                </a:lnTo>
                <a:lnTo>
                  <a:pt x="2213" y="2779"/>
                </a:lnTo>
                <a:lnTo>
                  <a:pt x="2225" y="2760"/>
                </a:lnTo>
                <a:lnTo>
                  <a:pt x="2231" y="2753"/>
                </a:lnTo>
                <a:lnTo>
                  <a:pt x="2247" y="2738"/>
                </a:lnTo>
                <a:lnTo>
                  <a:pt x="2247" y="2737"/>
                </a:lnTo>
                <a:lnTo>
                  <a:pt x="2279" y="2716"/>
                </a:lnTo>
                <a:lnTo>
                  <a:pt x="2287" y="2703"/>
                </a:lnTo>
                <a:lnTo>
                  <a:pt x="2292" y="2694"/>
                </a:lnTo>
                <a:lnTo>
                  <a:pt x="2293" y="2686"/>
                </a:lnTo>
                <a:lnTo>
                  <a:pt x="2296" y="2678"/>
                </a:lnTo>
                <a:lnTo>
                  <a:pt x="2299" y="2671"/>
                </a:lnTo>
                <a:lnTo>
                  <a:pt x="2306" y="2662"/>
                </a:lnTo>
                <a:lnTo>
                  <a:pt x="2315" y="2648"/>
                </a:lnTo>
                <a:lnTo>
                  <a:pt x="2321" y="2640"/>
                </a:lnTo>
                <a:lnTo>
                  <a:pt x="2340" y="2623"/>
                </a:lnTo>
                <a:lnTo>
                  <a:pt x="2354" y="2620"/>
                </a:lnTo>
                <a:lnTo>
                  <a:pt x="2375" y="2620"/>
                </a:lnTo>
                <a:lnTo>
                  <a:pt x="2388" y="2623"/>
                </a:lnTo>
                <a:lnTo>
                  <a:pt x="2394" y="2623"/>
                </a:lnTo>
                <a:lnTo>
                  <a:pt x="2400" y="2620"/>
                </a:lnTo>
                <a:lnTo>
                  <a:pt x="2402" y="2614"/>
                </a:lnTo>
                <a:lnTo>
                  <a:pt x="2402" y="2608"/>
                </a:lnTo>
                <a:lnTo>
                  <a:pt x="2405" y="2602"/>
                </a:lnTo>
                <a:lnTo>
                  <a:pt x="2410" y="2597"/>
                </a:lnTo>
                <a:lnTo>
                  <a:pt x="2414" y="2591"/>
                </a:lnTo>
                <a:lnTo>
                  <a:pt x="2418" y="2584"/>
                </a:lnTo>
                <a:lnTo>
                  <a:pt x="2453" y="2554"/>
                </a:lnTo>
                <a:lnTo>
                  <a:pt x="2503" y="2521"/>
                </a:lnTo>
                <a:lnTo>
                  <a:pt x="2534" y="2511"/>
                </a:lnTo>
                <a:lnTo>
                  <a:pt x="2538" y="2503"/>
                </a:lnTo>
                <a:lnTo>
                  <a:pt x="2541" y="2496"/>
                </a:lnTo>
                <a:lnTo>
                  <a:pt x="2544" y="2487"/>
                </a:lnTo>
                <a:lnTo>
                  <a:pt x="2548" y="2473"/>
                </a:lnTo>
                <a:lnTo>
                  <a:pt x="2547" y="2463"/>
                </a:lnTo>
                <a:lnTo>
                  <a:pt x="2542" y="2452"/>
                </a:lnTo>
                <a:lnTo>
                  <a:pt x="2545" y="2445"/>
                </a:lnTo>
                <a:lnTo>
                  <a:pt x="2557" y="2439"/>
                </a:lnTo>
                <a:lnTo>
                  <a:pt x="2641" y="2438"/>
                </a:lnTo>
                <a:lnTo>
                  <a:pt x="2659" y="2429"/>
                </a:lnTo>
                <a:lnTo>
                  <a:pt x="2688" y="2426"/>
                </a:lnTo>
                <a:lnTo>
                  <a:pt x="2704" y="2417"/>
                </a:lnTo>
                <a:lnTo>
                  <a:pt x="2716" y="2416"/>
                </a:lnTo>
                <a:lnTo>
                  <a:pt x="2723" y="2416"/>
                </a:lnTo>
                <a:lnTo>
                  <a:pt x="2729" y="2416"/>
                </a:lnTo>
                <a:lnTo>
                  <a:pt x="2736" y="2410"/>
                </a:lnTo>
                <a:lnTo>
                  <a:pt x="2746" y="2397"/>
                </a:lnTo>
                <a:lnTo>
                  <a:pt x="2756" y="2369"/>
                </a:lnTo>
                <a:lnTo>
                  <a:pt x="2783" y="2273"/>
                </a:lnTo>
                <a:lnTo>
                  <a:pt x="2787" y="2260"/>
                </a:lnTo>
                <a:lnTo>
                  <a:pt x="2805" y="2231"/>
                </a:lnTo>
                <a:lnTo>
                  <a:pt x="2812" y="2222"/>
                </a:lnTo>
                <a:lnTo>
                  <a:pt x="2819" y="2215"/>
                </a:lnTo>
                <a:lnTo>
                  <a:pt x="2828" y="2211"/>
                </a:lnTo>
                <a:lnTo>
                  <a:pt x="2838" y="2208"/>
                </a:lnTo>
                <a:lnTo>
                  <a:pt x="2848" y="2206"/>
                </a:lnTo>
                <a:lnTo>
                  <a:pt x="2877" y="2209"/>
                </a:lnTo>
                <a:lnTo>
                  <a:pt x="2886" y="2209"/>
                </a:lnTo>
                <a:lnTo>
                  <a:pt x="2891" y="2202"/>
                </a:lnTo>
                <a:lnTo>
                  <a:pt x="2895" y="2171"/>
                </a:lnTo>
                <a:lnTo>
                  <a:pt x="2901" y="2152"/>
                </a:lnTo>
                <a:lnTo>
                  <a:pt x="2896" y="2136"/>
                </a:lnTo>
                <a:lnTo>
                  <a:pt x="2891" y="2128"/>
                </a:lnTo>
                <a:lnTo>
                  <a:pt x="2861" y="2123"/>
                </a:lnTo>
                <a:lnTo>
                  <a:pt x="2854" y="2119"/>
                </a:lnTo>
                <a:lnTo>
                  <a:pt x="2818" y="2109"/>
                </a:lnTo>
                <a:lnTo>
                  <a:pt x="2810" y="2103"/>
                </a:lnTo>
                <a:lnTo>
                  <a:pt x="2806" y="2094"/>
                </a:lnTo>
                <a:lnTo>
                  <a:pt x="2803" y="2084"/>
                </a:lnTo>
                <a:lnTo>
                  <a:pt x="2802" y="2074"/>
                </a:lnTo>
                <a:lnTo>
                  <a:pt x="2802" y="2065"/>
                </a:lnTo>
                <a:lnTo>
                  <a:pt x="2800" y="2055"/>
                </a:lnTo>
                <a:lnTo>
                  <a:pt x="2800" y="2053"/>
                </a:lnTo>
                <a:lnTo>
                  <a:pt x="2796" y="2052"/>
                </a:lnTo>
                <a:lnTo>
                  <a:pt x="2791" y="2047"/>
                </a:lnTo>
                <a:lnTo>
                  <a:pt x="2786" y="2040"/>
                </a:lnTo>
                <a:lnTo>
                  <a:pt x="2784" y="2030"/>
                </a:lnTo>
                <a:lnTo>
                  <a:pt x="2783" y="2020"/>
                </a:lnTo>
                <a:lnTo>
                  <a:pt x="2778" y="2010"/>
                </a:lnTo>
                <a:lnTo>
                  <a:pt x="2775" y="2001"/>
                </a:lnTo>
                <a:lnTo>
                  <a:pt x="2775" y="1991"/>
                </a:lnTo>
                <a:lnTo>
                  <a:pt x="2784" y="1983"/>
                </a:lnTo>
                <a:lnTo>
                  <a:pt x="2793" y="1980"/>
                </a:lnTo>
                <a:lnTo>
                  <a:pt x="2803" y="1983"/>
                </a:lnTo>
                <a:lnTo>
                  <a:pt x="2812" y="1986"/>
                </a:lnTo>
                <a:lnTo>
                  <a:pt x="2838" y="2002"/>
                </a:lnTo>
                <a:lnTo>
                  <a:pt x="2857" y="2010"/>
                </a:lnTo>
                <a:lnTo>
                  <a:pt x="2867" y="2008"/>
                </a:lnTo>
                <a:lnTo>
                  <a:pt x="2877" y="2004"/>
                </a:lnTo>
                <a:lnTo>
                  <a:pt x="2902" y="1988"/>
                </a:lnTo>
                <a:lnTo>
                  <a:pt x="2907" y="1979"/>
                </a:lnTo>
                <a:lnTo>
                  <a:pt x="2904" y="1967"/>
                </a:lnTo>
                <a:lnTo>
                  <a:pt x="2896" y="1960"/>
                </a:lnTo>
                <a:lnTo>
                  <a:pt x="2879" y="1948"/>
                </a:lnTo>
                <a:lnTo>
                  <a:pt x="2872" y="1941"/>
                </a:lnTo>
                <a:lnTo>
                  <a:pt x="2867" y="1928"/>
                </a:lnTo>
                <a:lnTo>
                  <a:pt x="2867" y="1908"/>
                </a:lnTo>
                <a:lnTo>
                  <a:pt x="2880" y="1851"/>
                </a:lnTo>
                <a:lnTo>
                  <a:pt x="2885" y="1835"/>
                </a:lnTo>
                <a:lnTo>
                  <a:pt x="2889" y="1826"/>
                </a:lnTo>
                <a:lnTo>
                  <a:pt x="2898" y="1820"/>
                </a:lnTo>
                <a:lnTo>
                  <a:pt x="2912" y="1804"/>
                </a:lnTo>
                <a:lnTo>
                  <a:pt x="2918" y="1794"/>
                </a:lnTo>
                <a:lnTo>
                  <a:pt x="2925" y="1787"/>
                </a:lnTo>
                <a:lnTo>
                  <a:pt x="2933" y="1781"/>
                </a:lnTo>
                <a:lnTo>
                  <a:pt x="2942" y="1779"/>
                </a:lnTo>
                <a:lnTo>
                  <a:pt x="2960" y="1785"/>
                </a:lnTo>
                <a:lnTo>
                  <a:pt x="2969" y="1787"/>
                </a:lnTo>
                <a:lnTo>
                  <a:pt x="2979" y="1785"/>
                </a:lnTo>
                <a:lnTo>
                  <a:pt x="2998" y="1781"/>
                </a:lnTo>
                <a:lnTo>
                  <a:pt x="3017" y="1784"/>
                </a:lnTo>
                <a:lnTo>
                  <a:pt x="3026" y="1788"/>
                </a:lnTo>
                <a:lnTo>
                  <a:pt x="3035" y="1794"/>
                </a:lnTo>
                <a:lnTo>
                  <a:pt x="3071" y="1813"/>
                </a:lnTo>
                <a:lnTo>
                  <a:pt x="3077" y="1814"/>
                </a:lnTo>
                <a:lnTo>
                  <a:pt x="3090" y="1814"/>
                </a:lnTo>
                <a:lnTo>
                  <a:pt x="3078" y="179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3"/>
          <p:cNvSpPr>
            <a:spLocks/>
          </p:cNvSpPr>
          <p:nvPr/>
        </p:nvSpPr>
        <p:spPr bwMode="auto">
          <a:xfrm>
            <a:off x="14043765" y="2340259"/>
            <a:ext cx="2592745" cy="2558021"/>
          </a:xfrm>
          <a:custGeom>
            <a:avLst/>
            <a:gdLst>
              <a:gd name="T0" fmla="*/ 3206 w 3359"/>
              <a:gd name="T1" fmla="*/ 701 h 3314"/>
              <a:gd name="T2" fmla="*/ 3078 w 3359"/>
              <a:gd name="T3" fmla="*/ 593 h 3314"/>
              <a:gd name="T4" fmla="*/ 2915 w 3359"/>
              <a:gd name="T5" fmla="*/ 574 h 3314"/>
              <a:gd name="T6" fmla="*/ 2710 w 3359"/>
              <a:gd name="T7" fmla="*/ 629 h 3314"/>
              <a:gd name="T8" fmla="*/ 2560 w 3359"/>
              <a:gd name="T9" fmla="*/ 717 h 3314"/>
              <a:gd name="T10" fmla="*/ 2430 w 3359"/>
              <a:gd name="T11" fmla="*/ 717 h 3314"/>
              <a:gd name="T12" fmla="*/ 2150 w 3359"/>
              <a:gd name="T13" fmla="*/ 631 h 3314"/>
              <a:gd name="T14" fmla="*/ 1991 w 3359"/>
              <a:gd name="T15" fmla="*/ 721 h 3314"/>
              <a:gd name="T16" fmla="*/ 1841 w 3359"/>
              <a:gd name="T17" fmla="*/ 585 h 3314"/>
              <a:gd name="T18" fmla="*/ 1642 w 3359"/>
              <a:gd name="T19" fmla="*/ 500 h 3314"/>
              <a:gd name="T20" fmla="*/ 1570 w 3359"/>
              <a:gd name="T21" fmla="*/ 552 h 3314"/>
              <a:gd name="T22" fmla="*/ 1353 w 3359"/>
              <a:gd name="T23" fmla="*/ 588 h 3314"/>
              <a:gd name="T24" fmla="*/ 1326 w 3359"/>
              <a:gd name="T25" fmla="*/ 444 h 3314"/>
              <a:gd name="T26" fmla="*/ 1292 w 3359"/>
              <a:gd name="T27" fmla="*/ 266 h 3314"/>
              <a:gd name="T28" fmla="*/ 1050 w 3359"/>
              <a:gd name="T29" fmla="*/ 204 h 3314"/>
              <a:gd name="T30" fmla="*/ 845 w 3359"/>
              <a:gd name="T31" fmla="*/ 77 h 3314"/>
              <a:gd name="T32" fmla="*/ 689 w 3359"/>
              <a:gd name="T33" fmla="*/ 22 h 3314"/>
              <a:gd name="T34" fmla="*/ 518 w 3359"/>
              <a:gd name="T35" fmla="*/ 64 h 3314"/>
              <a:gd name="T36" fmla="*/ 532 w 3359"/>
              <a:gd name="T37" fmla="*/ 215 h 3314"/>
              <a:gd name="T38" fmla="*/ 638 w 3359"/>
              <a:gd name="T39" fmla="*/ 344 h 3314"/>
              <a:gd name="T40" fmla="*/ 623 w 3359"/>
              <a:gd name="T41" fmla="*/ 424 h 3314"/>
              <a:gd name="T42" fmla="*/ 596 w 3359"/>
              <a:gd name="T43" fmla="*/ 505 h 3314"/>
              <a:gd name="T44" fmla="*/ 581 w 3359"/>
              <a:gd name="T45" fmla="*/ 574 h 3314"/>
              <a:gd name="T46" fmla="*/ 623 w 3359"/>
              <a:gd name="T47" fmla="*/ 750 h 3314"/>
              <a:gd name="T48" fmla="*/ 591 w 3359"/>
              <a:gd name="T49" fmla="*/ 890 h 3314"/>
              <a:gd name="T50" fmla="*/ 571 w 3359"/>
              <a:gd name="T51" fmla="*/ 1050 h 3314"/>
              <a:gd name="T52" fmla="*/ 517 w 3359"/>
              <a:gd name="T53" fmla="*/ 1221 h 3314"/>
              <a:gd name="T54" fmla="*/ 454 w 3359"/>
              <a:gd name="T55" fmla="*/ 1279 h 3314"/>
              <a:gd name="T56" fmla="*/ 457 w 3359"/>
              <a:gd name="T57" fmla="*/ 1356 h 3314"/>
              <a:gd name="T58" fmla="*/ 390 w 3359"/>
              <a:gd name="T59" fmla="*/ 1479 h 3314"/>
              <a:gd name="T60" fmla="*/ 269 w 3359"/>
              <a:gd name="T61" fmla="*/ 1570 h 3314"/>
              <a:gd name="T62" fmla="*/ 188 w 3359"/>
              <a:gd name="T63" fmla="*/ 1662 h 3314"/>
              <a:gd name="T64" fmla="*/ 243 w 3359"/>
              <a:gd name="T65" fmla="*/ 1802 h 3314"/>
              <a:gd name="T66" fmla="*/ 293 w 3359"/>
              <a:gd name="T67" fmla="*/ 1872 h 3314"/>
              <a:gd name="T68" fmla="*/ 246 w 3359"/>
              <a:gd name="T69" fmla="*/ 1946 h 3314"/>
              <a:gd name="T70" fmla="*/ 170 w 3359"/>
              <a:gd name="T71" fmla="*/ 2123 h 3314"/>
              <a:gd name="T72" fmla="*/ 204 w 3359"/>
              <a:gd name="T73" fmla="*/ 2321 h 3314"/>
              <a:gd name="T74" fmla="*/ 134 w 3359"/>
              <a:gd name="T75" fmla="*/ 2423 h 3314"/>
              <a:gd name="T76" fmla="*/ 49 w 3359"/>
              <a:gd name="T77" fmla="*/ 2469 h 3314"/>
              <a:gd name="T78" fmla="*/ 81 w 3359"/>
              <a:gd name="T79" fmla="*/ 2600 h 3314"/>
              <a:gd name="T80" fmla="*/ 97 w 3359"/>
              <a:gd name="T81" fmla="*/ 2768 h 3314"/>
              <a:gd name="T82" fmla="*/ 111 w 3359"/>
              <a:gd name="T83" fmla="*/ 2899 h 3314"/>
              <a:gd name="T84" fmla="*/ 33 w 3359"/>
              <a:gd name="T85" fmla="*/ 3032 h 3314"/>
              <a:gd name="T86" fmla="*/ 127 w 3359"/>
              <a:gd name="T87" fmla="*/ 3102 h 3314"/>
              <a:gd name="T88" fmla="*/ 280 w 3359"/>
              <a:gd name="T89" fmla="*/ 3233 h 3314"/>
              <a:gd name="T90" fmla="*/ 422 w 3359"/>
              <a:gd name="T91" fmla="*/ 3224 h 3314"/>
              <a:gd name="T92" fmla="*/ 453 w 3359"/>
              <a:gd name="T93" fmla="*/ 3236 h 3314"/>
              <a:gd name="T94" fmla="*/ 752 w 3359"/>
              <a:gd name="T95" fmla="*/ 3061 h 3314"/>
              <a:gd name="T96" fmla="*/ 636 w 3359"/>
              <a:gd name="T97" fmla="*/ 2960 h 3314"/>
              <a:gd name="T98" fmla="*/ 878 w 3359"/>
              <a:gd name="T99" fmla="*/ 2592 h 3314"/>
              <a:gd name="T100" fmla="*/ 1094 w 3359"/>
              <a:gd name="T101" fmla="*/ 2539 h 3314"/>
              <a:gd name="T102" fmla="*/ 1831 w 3359"/>
              <a:gd name="T103" fmla="*/ 2297 h 3314"/>
              <a:gd name="T104" fmla="*/ 2271 w 3359"/>
              <a:gd name="T105" fmla="*/ 1987 h 3314"/>
              <a:gd name="T106" fmla="*/ 2826 w 3359"/>
              <a:gd name="T107" fmla="*/ 1685 h 3314"/>
              <a:gd name="T108" fmla="*/ 3064 w 3359"/>
              <a:gd name="T109" fmla="*/ 1528 h 3314"/>
              <a:gd name="T110" fmla="*/ 3272 w 3359"/>
              <a:gd name="T111" fmla="*/ 1273 h 3314"/>
              <a:gd name="T112" fmla="*/ 3250 w 3359"/>
              <a:gd name="T113" fmla="*/ 1125 h 3314"/>
              <a:gd name="T114" fmla="*/ 3183 w 3359"/>
              <a:gd name="T115" fmla="*/ 854 h 3314"/>
              <a:gd name="T116" fmla="*/ 3330 w 3359"/>
              <a:gd name="T117" fmla="*/ 823 h 3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59" h="3314">
                <a:moveTo>
                  <a:pt x="3335" y="741"/>
                </a:moveTo>
                <a:lnTo>
                  <a:pt x="3320" y="738"/>
                </a:lnTo>
                <a:lnTo>
                  <a:pt x="3308" y="750"/>
                </a:lnTo>
                <a:lnTo>
                  <a:pt x="3301" y="750"/>
                </a:lnTo>
                <a:lnTo>
                  <a:pt x="3287" y="730"/>
                </a:lnTo>
                <a:lnTo>
                  <a:pt x="3262" y="731"/>
                </a:lnTo>
                <a:lnTo>
                  <a:pt x="3238" y="734"/>
                </a:lnTo>
                <a:lnTo>
                  <a:pt x="3221" y="721"/>
                </a:lnTo>
                <a:lnTo>
                  <a:pt x="3206" y="701"/>
                </a:lnTo>
                <a:lnTo>
                  <a:pt x="3206" y="676"/>
                </a:lnTo>
                <a:lnTo>
                  <a:pt x="3202" y="653"/>
                </a:lnTo>
                <a:lnTo>
                  <a:pt x="3211" y="622"/>
                </a:lnTo>
                <a:lnTo>
                  <a:pt x="3214" y="602"/>
                </a:lnTo>
                <a:lnTo>
                  <a:pt x="3167" y="610"/>
                </a:lnTo>
                <a:lnTo>
                  <a:pt x="3139" y="612"/>
                </a:lnTo>
                <a:lnTo>
                  <a:pt x="3113" y="609"/>
                </a:lnTo>
                <a:lnTo>
                  <a:pt x="3091" y="602"/>
                </a:lnTo>
                <a:lnTo>
                  <a:pt x="3078" y="593"/>
                </a:lnTo>
                <a:lnTo>
                  <a:pt x="3068" y="583"/>
                </a:lnTo>
                <a:lnTo>
                  <a:pt x="3059" y="568"/>
                </a:lnTo>
                <a:lnTo>
                  <a:pt x="3052" y="553"/>
                </a:lnTo>
                <a:lnTo>
                  <a:pt x="3045" y="551"/>
                </a:lnTo>
                <a:lnTo>
                  <a:pt x="3014" y="551"/>
                </a:lnTo>
                <a:lnTo>
                  <a:pt x="3002" y="548"/>
                </a:lnTo>
                <a:lnTo>
                  <a:pt x="2985" y="559"/>
                </a:lnTo>
                <a:lnTo>
                  <a:pt x="2950" y="546"/>
                </a:lnTo>
                <a:lnTo>
                  <a:pt x="2915" y="574"/>
                </a:lnTo>
                <a:lnTo>
                  <a:pt x="2898" y="577"/>
                </a:lnTo>
                <a:lnTo>
                  <a:pt x="2879" y="575"/>
                </a:lnTo>
                <a:lnTo>
                  <a:pt x="2861" y="578"/>
                </a:lnTo>
                <a:lnTo>
                  <a:pt x="2845" y="588"/>
                </a:lnTo>
                <a:lnTo>
                  <a:pt x="2813" y="619"/>
                </a:lnTo>
                <a:lnTo>
                  <a:pt x="2796" y="631"/>
                </a:lnTo>
                <a:lnTo>
                  <a:pt x="2774" y="634"/>
                </a:lnTo>
                <a:lnTo>
                  <a:pt x="2731" y="628"/>
                </a:lnTo>
                <a:lnTo>
                  <a:pt x="2710" y="629"/>
                </a:lnTo>
                <a:lnTo>
                  <a:pt x="2691" y="639"/>
                </a:lnTo>
                <a:lnTo>
                  <a:pt x="2645" y="674"/>
                </a:lnTo>
                <a:lnTo>
                  <a:pt x="2637" y="687"/>
                </a:lnTo>
                <a:lnTo>
                  <a:pt x="2647" y="714"/>
                </a:lnTo>
                <a:lnTo>
                  <a:pt x="2660" y="730"/>
                </a:lnTo>
                <a:lnTo>
                  <a:pt x="2660" y="736"/>
                </a:lnTo>
                <a:lnTo>
                  <a:pt x="2632" y="737"/>
                </a:lnTo>
                <a:lnTo>
                  <a:pt x="2609" y="733"/>
                </a:lnTo>
                <a:lnTo>
                  <a:pt x="2560" y="717"/>
                </a:lnTo>
                <a:lnTo>
                  <a:pt x="2539" y="717"/>
                </a:lnTo>
                <a:lnTo>
                  <a:pt x="2530" y="724"/>
                </a:lnTo>
                <a:lnTo>
                  <a:pt x="2522" y="747"/>
                </a:lnTo>
                <a:lnTo>
                  <a:pt x="2514" y="755"/>
                </a:lnTo>
                <a:lnTo>
                  <a:pt x="2503" y="755"/>
                </a:lnTo>
                <a:lnTo>
                  <a:pt x="2491" y="752"/>
                </a:lnTo>
                <a:lnTo>
                  <a:pt x="2469" y="738"/>
                </a:lnTo>
                <a:lnTo>
                  <a:pt x="2450" y="733"/>
                </a:lnTo>
                <a:lnTo>
                  <a:pt x="2430" y="717"/>
                </a:lnTo>
                <a:lnTo>
                  <a:pt x="2412" y="695"/>
                </a:lnTo>
                <a:lnTo>
                  <a:pt x="2405" y="671"/>
                </a:lnTo>
                <a:lnTo>
                  <a:pt x="2388" y="670"/>
                </a:lnTo>
                <a:lnTo>
                  <a:pt x="2354" y="663"/>
                </a:lnTo>
                <a:lnTo>
                  <a:pt x="2293" y="634"/>
                </a:lnTo>
                <a:lnTo>
                  <a:pt x="2280" y="623"/>
                </a:lnTo>
                <a:lnTo>
                  <a:pt x="2251" y="606"/>
                </a:lnTo>
                <a:lnTo>
                  <a:pt x="2217" y="610"/>
                </a:lnTo>
                <a:lnTo>
                  <a:pt x="2150" y="631"/>
                </a:lnTo>
                <a:lnTo>
                  <a:pt x="2101" y="625"/>
                </a:lnTo>
                <a:lnTo>
                  <a:pt x="2083" y="632"/>
                </a:lnTo>
                <a:lnTo>
                  <a:pt x="2079" y="639"/>
                </a:lnTo>
                <a:lnTo>
                  <a:pt x="2070" y="661"/>
                </a:lnTo>
                <a:lnTo>
                  <a:pt x="2066" y="670"/>
                </a:lnTo>
                <a:lnTo>
                  <a:pt x="2039" y="689"/>
                </a:lnTo>
                <a:lnTo>
                  <a:pt x="2022" y="708"/>
                </a:lnTo>
                <a:lnTo>
                  <a:pt x="2009" y="717"/>
                </a:lnTo>
                <a:lnTo>
                  <a:pt x="1991" y="721"/>
                </a:lnTo>
                <a:lnTo>
                  <a:pt x="1964" y="724"/>
                </a:lnTo>
                <a:lnTo>
                  <a:pt x="1949" y="721"/>
                </a:lnTo>
                <a:lnTo>
                  <a:pt x="1936" y="714"/>
                </a:lnTo>
                <a:lnTo>
                  <a:pt x="1916" y="695"/>
                </a:lnTo>
                <a:lnTo>
                  <a:pt x="1905" y="673"/>
                </a:lnTo>
                <a:lnTo>
                  <a:pt x="1892" y="619"/>
                </a:lnTo>
                <a:lnTo>
                  <a:pt x="1878" y="594"/>
                </a:lnTo>
                <a:lnTo>
                  <a:pt x="1860" y="587"/>
                </a:lnTo>
                <a:lnTo>
                  <a:pt x="1841" y="585"/>
                </a:lnTo>
                <a:lnTo>
                  <a:pt x="1815" y="580"/>
                </a:lnTo>
                <a:lnTo>
                  <a:pt x="1755" y="539"/>
                </a:lnTo>
                <a:lnTo>
                  <a:pt x="1733" y="530"/>
                </a:lnTo>
                <a:lnTo>
                  <a:pt x="1666" y="520"/>
                </a:lnTo>
                <a:lnTo>
                  <a:pt x="1648" y="513"/>
                </a:lnTo>
                <a:lnTo>
                  <a:pt x="1648" y="508"/>
                </a:lnTo>
                <a:lnTo>
                  <a:pt x="1648" y="504"/>
                </a:lnTo>
                <a:lnTo>
                  <a:pt x="1645" y="501"/>
                </a:lnTo>
                <a:lnTo>
                  <a:pt x="1642" y="500"/>
                </a:lnTo>
                <a:lnTo>
                  <a:pt x="1631" y="511"/>
                </a:lnTo>
                <a:lnTo>
                  <a:pt x="1620" y="517"/>
                </a:lnTo>
                <a:lnTo>
                  <a:pt x="1607" y="517"/>
                </a:lnTo>
                <a:lnTo>
                  <a:pt x="1595" y="513"/>
                </a:lnTo>
                <a:lnTo>
                  <a:pt x="1592" y="508"/>
                </a:lnTo>
                <a:lnTo>
                  <a:pt x="1589" y="507"/>
                </a:lnTo>
                <a:lnTo>
                  <a:pt x="1585" y="508"/>
                </a:lnTo>
                <a:lnTo>
                  <a:pt x="1582" y="513"/>
                </a:lnTo>
                <a:lnTo>
                  <a:pt x="1570" y="552"/>
                </a:lnTo>
                <a:lnTo>
                  <a:pt x="1535" y="567"/>
                </a:lnTo>
                <a:lnTo>
                  <a:pt x="1468" y="575"/>
                </a:lnTo>
                <a:lnTo>
                  <a:pt x="1462" y="581"/>
                </a:lnTo>
                <a:lnTo>
                  <a:pt x="1458" y="590"/>
                </a:lnTo>
                <a:lnTo>
                  <a:pt x="1451" y="599"/>
                </a:lnTo>
                <a:lnTo>
                  <a:pt x="1439" y="604"/>
                </a:lnTo>
                <a:lnTo>
                  <a:pt x="1430" y="606"/>
                </a:lnTo>
                <a:lnTo>
                  <a:pt x="1366" y="597"/>
                </a:lnTo>
                <a:lnTo>
                  <a:pt x="1353" y="588"/>
                </a:lnTo>
                <a:lnTo>
                  <a:pt x="1353" y="571"/>
                </a:lnTo>
                <a:lnTo>
                  <a:pt x="1323" y="523"/>
                </a:lnTo>
                <a:lnTo>
                  <a:pt x="1340" y="514"/>
                </a:lnTo>
                <a:lnTo>
                  <a:pt x="1347" y="513"/>
                </a:lnTo>
                <a:lnTo>
                  <a:pt x="1368" y="497"/>
                </a:lnTo>
                <a:lnTo>
                  <a:pt x="1365" y="475"/>
                </a:lnTo>
                <a:lnTo>
                  <a:pt x="1346" y="457"/>
                </a:lnTo>
                <a:lnTo>
                  <a:pt x="1321" y="460"/>
                </a:lnTo>
                <a:lnTo>
                  <a:pt x="1326" y="444"/>
                </a:lnTo>
                <a:lnTo>
                  <a:pt x="1343" y="414"/>
                </a:lnTo>
                <a:lnTo>
                  <a:pt x="1343" y="408"/>
                </a:lnTo>
                <a:lnTo>
                  <a:pt x="1334" y="402"/>
                </a:lnTo>
                <a:lnTo>
                  <a:pt x="1336" y="389"/>
                </a:lnTo>
                <a:lnTo>
                  <a:pt x="1342" y="374"/>
                </a:lnTo>
                <a:lnTo>
                  <a:pt x="1346" y="366"/>
                </a:lnTo>
                <a:lnTo>
                  <a:pt x="1330" y="345"/>
                </a:lnTo>
                <a:lnTo>
                  <a:pt x="1312" y="296"/>
                </a:lnTo>
                <a:lnTo>
                  <a:pt x="1292" y="266"/>
                </a:lnTo>
                <a:lnTo>
                  <a:pt x="1273" y="233"/>
                </a:lnTo>
                <a:lnTo>
                  <a:pt x="1264" y="227"/>
                </a:lnTo>
                <a:lnTo>
                  <a:pt x="1254" y="227"/>
                </a:lnTo>
                <a:lnTo>
                  <a:pt x="1248" y="221"/>
                </a:lnTo>
                <a:lnTo>
                  <a:pt x="1253" y="201"/>
                </a:lnTo>
                <a:lnTo>
                  <a:pt x="1228" y="194"/>
                </a:lnTo>
                <a:lnTo>
                  <a:pt x="1097" y="194"/>
                </a:lnTo>
                <a:lnTo>
                  <a:pt x="1062" y="205"/>
                </a:lnTo>
                <a:lnTo>
                  <a:pt x="1050" y="204"/>
                </a:lnTo>
                <a:lnTo>
                  <a:pt x="1031" y="191"/>
                </a:lnTo>
                <a:lnTo>
                  <a:pt x="1021" y="170"/>
                </a:lnTo>
                <a:lnTo>
                  <a:pt x="1012" y="147"/>
                </a:lnTo>
                <a:lnTo>
                  <a:pt x="1002" y="127"/>
                </a:lnTo>
                <a:lnTo>
                  <a:pt x="983" y="111"/>
                </a:lnTo>
                <a:lnTo>
                  <a:pt x="961" y="103"/>
                </a:lnTo>
                <a:lnTo>
                  <a:pt x="870" y="97"/>
                </a:lnTo>
                <a:lnTo>
                  <a:pt x="862" y="92"/>
                </a:lnTo>
                <a:lnTo>
                  <a:pt x="845" y="77"/>
                </a:lnTo>
                <a:lnTo>
                  <a:pt x="835" y="74"/>
                </a:lnTo>
                <a:lnTo>
                  <a:pt x="824" y="77"/>
                </a:lnTo>
                <a:lnTo>
                  <a:pt x="814" y="86"/>
                </a:lnTo>
                <a:lnTo>
                  <a:pt x="804" y="90"/>
                </a:lnTo>
                <a:lnTo>
                  <a:pt x="792" y="86"/>
                </a:lnTo>
                <a:lnTo>
                  <a:pt x="775" y="70"/>
                </a:lnTo>
                <a:lnTo>
                  <a:pt x="766" y="62"/>
                </a:lnTo>
                <a:lnTo>
                  <a:pt x="734" y="49"/>
                </a:lnTo>
                <a:lnTo>
                  <a:pt x="689" y="22"/>
                </a:lnTo>
                <a:lnTo>
                  <a:pt x="670" y="19"/>
                </a:lnTo>
                <a:lnTo>
                  <a:pt x="650" y="22"/>
                </a:lnTo>
                <a:lnTo>
                  <a:pt x="631" y="17"/>
                </a:lnTo>
                <a:lnTo>
                  <a:pt x="594" y="3"/>
                </a:lnTo>
                <a:lnTo>
                  <a:pt x="575" y="0"/>
                </a:lnTo>
                <a:lnTo>
                  <a:pt x="546" y="3"/>
                </a:lnTo>
                <a:lnTo>
                  <a:pt x="521" y="13"/>
                </a:lnTo>
                <a:lnTo>
                  <a:pt x="517" y="33"/>
                </a:lnTo>
                <a:lnTo>
                  <a:pt x="518" y="64"/>
                </a:lnTo>
                <a:lnTo>
                  <a:pt x="504" y="105"/>
                </a:lnTo>
                <a:lnTo>
                  <a:pt x="516" y="121"/>
                </a:lnTo>
                <a:lnTo>
                  <a:pt x="508" y="128"/>
                </a:lnTo>
                <a:lnTo>
                  <a:pt x="504" y="134"/>
                </a:lnTo>
                <a:lnTo>
                  <a:pt x="497" y="148"/>
                </a:lnTo>
                <a:lnTo>
                  <a:pt x="513" y="154"/>
                </a:lnTo>
                <a:lnTo>
                  <a:pt x="526" y="170"/>
                </a:lnTo>
                <a:lnTo>
                  <a:pt x="533" y="192"/>
                </a:lnTo>
                <a:lnTo>
                  <a:pt x="532" y="215"/>
                </a:lnTo>
                <a:lnTo>
                  <a:pt x="529" y="218"/>
                </a:lnTo>
                <a:lnTo>
                  <a:pt x="542" y="230"/>
                </a:lnTo>
                <a:lnTo>
                  <a:pt x="562" y="268"/>
                </a:lnTo>
                <a:lnTo>
                  <a:pt x="577" y="309"/>
                </a:lnTo>
                <a:lnTo>
                  <a:pt x="585" y="322"/>
                </a:lnTo>
                <a:lnTo>
                  <a:pt x="596" y="329"/>
                </a:lnTo>
                <a:lnTo>
                  <a:pt x="604" y="333"/>
                </a:lnTo>
                <a:lnTo>
                  <a:pt x="626" y="338"/>
                </a:lnTo>
                <a:lnTo>
                  <a:pt x="638" y="344"/>
                </a:lnTo>
                <a:lnTo>
                  <a:pt x="642" y="351"/>
                </a:lnTo>
                <a:lnTo>
                  <a:pt x="642" y="357"/>
                </a:lnTo>
                <a:lnTo>
                  <a:pt x="638" y="366"/>
                </a:lnTo>
                <a:lnTo>
                  <a:pt x="636" y="373"/>
                </a:lnTo>
                <a:lnTo>
                  <a:pt x="635" y="395"/>
                </a:lnTo>
                <a:lnTo>
                  <a:pt x="634" y="403"/>
                </a:lnTo>
                <a:lnTo>
                  <a:pt x="632" y="409"/>
                </a:lnTo>
                <a:lnTo>
                  <a:pt x="629" y="415"/>
                </a:lnTo>
                <a:lnTo>
                  <a:pt x="623" y="424"/>
                </a:lnTo>
                <a:lnTo>
                  <a:pt x="618" y="435"/>
                </a:lnTo>
                <a:lnTo>
                  <a:pt x="613" y="449"/>
                </a:lnTo>
                <a:lnTo>
                  <a:pt x="609" y="454"/>
                </a:lnTo>
                <a:lnTo>
                  <a:pt x="604" y="462"/>
                </a:lnTo>
                <a:lnTo>
                  <a:pt x="601" y="475"/>
                </a:lnTo>
                <a:lnTo>
                  <a:pt x="603" y="491"/>
                </a:lnTo>
                <a:lnTo>
                  <a:pt x="601" y="498"/>
                </a:lnTo>
                <a:lnTo>
                  <a:pt x="600" y="502"/>
                </a:lnTo>
                <a:lnTo>
                  <a:pt x="596" y="505"/>
                </a:lnTo>
                <a:lnTo>
                  <a:pt x="593" y="507"/>
                </a:lnTo>
                <a:lnTo>
                  <a:pt x="588" y="508"/>
                </a:lnTo>
                <a:lnTo>
                  <a:pt x="580" y="508"/>
                </a:lnTo>
                <a:lnTo>
                  <a:pt x="572" y="514"/>
                </a:lnTo>
                <a:lnTo>
                  <a:pt x="569" y="526"/>
                </a:lnTo>
                <a:lnTo>
                  <a:pt x="572" y="536"/>
                </a:lnTo>
                <a:lnTo>
                  <a:pt x="577" y="548"/>
                </a:lnTo>
                <a:lnTo>
                  <a:pt x="580" y="559"/>
                </a:lnTo>
                <a:lnTo>
                  <a:pt x="581" y="574"/>
                </a:lnTo>
                <a:lnTo>
                  <a:pt x="584" y="585"/>
                </a:lnTo>
                <a:lnTo>
                  <a:pt x="588" y="591"/>
                </a:lnTo>
                <a:lnTo>
                  <a:pt x="593" y="594"/>
                </a:lnTo>
                <a:lnTo>
                  <a:pt x="597" y="600"/>
                </a:lnTo>
                <a:lnTo>
                  <a:pt x="603" y="609"/>
                </a:lnTo>
                <a:lnTo>
                  <a:pt x="609" y="626"/>
                </a:lnTo>
                <a:lnTo>
                  <a:pt x="618" y="661"/>
                </a:lnTo>
                <a:lnTo>
                  <a:pt x="623" y="722"/>
                </a:lnTo>
                <a:lnTo>
                  <a:pt x="623" y="750"/>
                </a:lnTo>
                <a:lnTo>
                  <a:pt x="622" y="765"/>
                </a:lnTo>
                <a:lnTo>
                  <a:pt x="616" y="784"/>
                </a:lnTo>
                <a:lnTo>
                  <a:pt x="618" y="789"/>
                </a:lnTo>
                <a:lnTo>
                  <a:pt x="618" y="808"/>
                </a:lnTo>
                <a:lnTo>
                  <a:pt x="615" y="835"/>
                </a:lnTo>
                <a:lnTo>
                  <a:pt x="613" y="843"/>
                </a:lnTo>
                <a:lnTo>
                  <a:pt x="603" y="871"/>
                </a:lnTo>
                <a:lnTo>
                  <a:pt x="596" y="884"/>
                </a:lnTo>
                <a:lnTo>
                  <a:pt x="591" y="890"/>
                </a:lnTo>
                <a:lnTo>
                  <a:pt x="588" y="897"/>
                </a:lnTo>
                <a:lnTo>
                  <a:pt x="581" y="942"/>
                </a:lnTo>
                <a:lnTo>
                  <a:pt x="577" y="953"/>
                </a:lnTo>
                <a:lnTo>
                  <a:pt x="574" y="967"/>
                </a:lnTo>
                <a:lnTo>
                  <a:pt x="572" y="982"/>
                </a:lnTo>
                <a:lnTo>
                  <a:pt x="575" y="991"/>
                </a:lnTo>
                <a:lnTo>
                  <a:pt x="578" y="1005"/>
                </a:lnTo>
                <a:lnTo>
                  <a:pt x="575" y="1020"/>
                </a:lnTo>
                <a:lnTo>
                  <a:pt x="571" y="1050"/>
                </a:lnTo>
                <a:lnTo>
                  <a:pt x="568" y="1066"/>
                </a:lnTo>
                <a:lnTo>
                  <a:pt x="562" y="1079"/>
                </a:lnTo>
                <a:lnTo>
                  <a:pt x="552" y="1087"/>
                </a:lnTo>
                <a:lnTo>
                  <a:pt x="552" y="1094"/>
                </a:lnTo>
                <a:lnTo>
                  <a:pt x="534" y="1152"/>
                </a:lnTo>
                <a:lnTo>
                  <a:pt x="520" y="1184"/>
                </a:lnTo>
                <a:lnTo>
                  <a:pt x="520" y="1194"/>
                </a:lnTo>
                <a:lnTo>
                  <a:pt x="521" y="1205"/>
                </a:lnTo>
                <a:lnTo>
                  <a:pt x="517" y="1221"/>
                </a:lnTo>
                <a:lnTo>
                  <a:pt x="511" y="1229"/>
                </a:lnTo>
                <a:lnTo>
                  <a:pt x="507" y="1234"/>
                </a:lnTo>
                <a:lnTo>
                  <a:pt x="495" y="1240"/>
                </a:lnTo>
                <a:lnTo>
                  <a:pt x="488" y="1245"/>
                </a:lnTo>
                <a:lnTo>
                  <a:pt x="482" y="1253"/>
                </a:lnTo>
                <a:lnTo>
                  <a:pt x="475" y="1269"/>
                </a:lnTo>
                <a:lnTo>
                  <a:pt x="470" y="1273"/>
                </a:lnTo>
                <a:lnTo>
                  <a:pt x="463" y="1278"/>
                </a:lnTo>
                <a:lnTo>
                  <a:pt x="454" y="1279"/>
                </a:lnTo>
                <a:lnTo>
                  <a:pt x="444" y="1285"/>
                </a:lnTo>
                <a:lnTo>
                  <a:pt x="437" y="1294"/>
                </a:lnTo>
                <a:lnTo>
                  <a:pt x="430" y="1302"/>
                </a:lnTo>
                <a:lnTo>
                  <a:pt x="425" y="1311"/>
                </a:lnTo>
                <a:lnTo>
                  <a:pt x="427" y="1320"/>
                </a:lnTo>
                <a:lnTo>
                  <a:pt x="441" y="1334"/>
                </a:lnTo>
                <a:lnTo>
                  <a:pt x="450" y="1340"/>
                </a:lnTo>
                <a:lnTo>
                  <a:pt x="454" y="1347"/>
                </a:lnTo>
                <a:lnTo>
                  <a:pt x="457" y="1356"/>
                </a:lnTo>
                <a:lnTo>
                  <a:pt x="459" y="1403"/>
                </a:lnTo>
                <a:lnTo>
                  <a:pt x="454" y="1413"/>
                </a:lnTo>
                <a:lnTo>
                  <a:pt x="449" y="1422"/>
                </a:lnTo>
                <a:lnTo>
                  <a:pt x="441" y="1431"/>
                </a:lnTo>
                <a:lnTo>
                  <a:pt x="432" y="1435"/>
                </a:lnTo>
                <a:lnTo>
                  <a:pt x="416" y="1445"/>
                </a:lnTo>
                <a:lnTo>
                  <a:pt x="408" y="1461"/>
                </a:lnTo>
                <a:lnTo>
                  <a:pt x="400" y="1471"/>
                </a:lnTo>
                <a:lnTo>
                  <a:pt x="390" y="1479"/>
                </a:lnTo>
                <a:lnTo>
                  <a:pt x="371" y="1483"/>
                </a:lnTo>
                <a:lnTo>
                  <a:pt x="363" y="1487"/>
                </a:lnTo>
                <a:lnTo>
                  <a:pt x="355" y="1492"/>
                </a:lnTo>
                <a:lnTo>
                  <a:pt x="351" y="1498"/>
                </a:lnTo>
                <a:lnTo>
                  <a:pt x="338" y="1521"/>
                </a:lnTo>
                <a:lnTo>
                  <a:pt x="326" y="1544"/>
                </a:lnTo>
                <a:lnTo>
                  <a:pt x="317" y="1556"/>
                </a:lnTo>
                <a:lnTo>
                  <a:pt x="306" y="1563"/>
                </a:lnTo>
                <a:lnTo>
                  <a:pt x="269" y="1570"/>
                </a:lnTo>
                <a:lnTo>
                  <a:pt x="262" y="1573"/>
                </a:lnTo>
                <a:lnTo>
                  <a:pt x="255" y="1578"/>
                </a:lnTo>
                <a:lnTo>
                  <a:pt x="250" y="1582"/>
                </a:lnTo>
                <a:lnTo>
                  <a:pt x="245" y="1592"/>
                </a:lnTo>
                <a:lnTo>
                  <a:pt x="242" y="1600"/>
                </a:lnTo>
                <a:lnTo>
                  <a:pt x="234" y="1605"/>
                </a:lnTo>
                <a:lnTo>
                  <a:pt x="227" y="1614"/>
                </a:lnTo>
                <a:lnTo>
                  <a:pt x="212" y="1639"/>
                </a:lnTo>
                <a:lnTo>
                  <a:pt x="188" y="1662"/>
                </a:lnTo>
                <a:lnTo>
                  <a:pt x="172" y="1685"/>
                </a:lnTo>
                <a:lnTo>
                  <a:pt x="172" y="1697"/>
                </a:lnTo>
                <a:lnTo>
                  <a:pt x="173" y="1707"/>
                </a:lnTo>
                <a:lnTo>
                  <a:pt x="188" y="1742"/>
                </a:lnTo>
                <a:lnTo>
                  <a:pt x="194" y="1774"/>
                </a:lnTo>
                <a:lnTo>
                  <a:pt x="196" y="1785"/>
                </a:lnTo>
                <a:lnTo>
                  <a:pt x="202" y="1793"/>
                </a:lnTo>
                <a:lnTo>
                  <a:pt x="211" y="1798"/>
                </a:lnTo>
                <a:lnTo>
                  <a:pt x="243" y="1802"/>
                </a:lnTo>
                <a:lnTo>
                  <a:pt x="255" y="1801"/>
                </a:lnTo>
                <a:lnTo>
                  <a:pt x="265" y="1802"/>
                </a:lnTo>
                <a:lnTo>
                  <a:pt x="274" y="1806"/>
                </a:lnTo>
                <a:lnTo>
                  <a:pt x="280" y="1818"/>
                </a:lnTo>
                <a:lnTo>
                  <a:pt x="280" y="1828"/>
                </a:lnTo>
                <a:lnTo>
                  <a:pt x="281" y="1840"/>
                </a:lnTo>
                <a:lnTo>
                  <a:pt x="284" y="1850"/>
                </a:lnTo>
                <a:lnTo>
                  <a:pt x="288" y="1860"/>
                </a:lnTo>
                <a:lnTo>
                  <a:pt x="293" y="1872"/>
                </a:lnTo>
                <a:lnTo>
                  <a:pt x="290" y="1882"/>
                </a:lnTo>
                <a:lnTo>
                  <a:pt x="284" y="1891"/>
                </a:lnTo>
                <a:lnTo>
                  <a:pt x="263" y="1916"/>
                </a:lnTo>
                <a:lnTo>
                  <a:pt x="258" y="1924"/>
                </a:lnTo>
                <a:lnTo>
                  <a:pt x="253" y="1932"/>
                </a:lnTo>
                <a:lnTo>
                  <a:pt x="250" y="1938"/>
                </a:lnTo>
                <a:lnTo>
                  <a:pt x="250" y="1939"/>
                </a:lnTo>
                <a:lnTo>
                  <a:pt x="249" y="1943"/>
                </a:lnTo>
                <a:lnTo>
                  <a:pt x="246" y="1946"/>
                </a:lnTo>
                <a:lnTo>
                  <a:pt x="239" y="1949"/>
                </a:lnTo>
                <a:lnTo>
                  <a:pt x="207" y="1959"/>
                </a:lnTo>
                <a:lnTo>
                  <a:pt x="196" y="1970"/>
                </a:lnTo>
                <a:lnTo>
                  <a:pt x="194" y="1978"/>
                </a:lnTo>
                <a:lnTo>
                  <a:pt x="195" y="2006"/>
                </a:lnTo>
                <a:lnTo>
                  <a:pt x="194" y="2034"/>
                </a:lnTo>
                <a:lnTo>
                  <a:pt x="182" y="2072"/>
                </a:lnTo>
                <a:lnTo>
                  <a:pt x="167" y="2095"/>
                </a:lnTo>
                <a:lnTo>
                  <a:pt x="170" y="2123"/>
                </a:lnTo>
                <a:lnTo>
                  <a:pt x="179" y="2124"/>
                </a:lnTo>
                <a:lnTo>
                  <a:pt x="196" y="2134"/>
                </a:lnTo>
                <a:lnTo>
                  <a:pt x="211" y="2147"/>
                </a:lnTo>
                <a:lnTo>
                  <a:pt x="221" y="2168"/>
                </a:lnTo>
                <a:lnTo>
                  <a:pt x="224" y="2192"/>
                </a:lnTo>
                <a:lnTo>
                  <a:pt x="198" y="2252"/>
                </a:lnTo>
                <a:lnTo>
                  <a:pt x="199" y="2284"/>
                </a:lnTo>
                <a:lnTo>
                  <a:pt x="207" y="2318"/>
                </a:lnTo>
                <a:lnTo>
                  <a:pt x="204" y="2321"/>
                </a:lnTo>
                <a:lnTo>
                  <a:pt x="192" y="2328"/>
                </a:lnTo>
                <a:lnTo>
                  <a:pt x="180" y="2334"/>
                </a:lnTo>
                <a:lnTo>
                  <a:pt x="164" y="2344"/>
                </a:lnTo>
                <a:lnTo>
                  <a:pt x="156" y="2354"/>
                </a:lnTo>
                <a:lnTo>
                  <a:pt x="151" y="2366"/>
                </a:lnTo>
                <a:lnTo>
                  <a:pt x="150" y="2376"/>
                </a:lnTo>
                <a:lnTo>
                  <a:pt x="148" y="2388"/>
                </a:lnTo>
                <a:lnTo>
                  <a:pt x="141" y="2414"/>
                </a:lnTo>
                <a:lnTo>
                  <a:pt x="134" y="2423"/>
                </a:lnTo>
                <a:lnTo>
                  <a:pt x="125" y="2430"/>
                </a:lnTo>
                <a:lnTo>
                  <a:pt x="116" y="2436"/>
                </a:lnTo>
                <a:lnTo>
                  <a:pt x="97" y="2440"/>
                </a:lnTo>
                <a:lnTo>
                  <a:pt x="90" y="2447"/>
                </a:lnTo>
                <a:lnTo>
                  <a:pt x="87" y="2455"/>
                </a:lnTo>
                <a:lnTo>
                  <a:pt x="80" y="2461"/>
                </a:lnTo>
                <a:lnTo>
                  <a:pt x="71" y="2463"/>
                </a:lnTo>
                <a:lnTo>
                  <a:pt x="61" y="2463"/>
                </a:lnTo>
                <a:lnTo>
                  <a:pt x="49" y="2469"/>
                </a:lnTo>
                <a:lnTo>
                  <a:pt x="45" y="2478"/>
                </a:lnTo>
                <a:lnTo>
                  <a:pt x="42" y="2490"/>
                </a:lnTo>
                <a:lnTo>
                  <a:pt x="41" y="2500"/>
                </a:lnTo>
                <a:lnTo>
                  <a:pt x="41" y="2510"/>
                </a:lnTo>
                <a:lnTo>
                  <a:pt x="43" y="2520"/>
                </a:lnTo>
                <a:lnTo>
                  <a:pt x="48" y="2528"/>
                </a:lnTo>
                <a:lnTo>
                  <a:pt x="52" y="2548"/>
                </a:lnTo>
                <a:lnTo>
                  <a:pt x="65" y="2586"/>
                </a:lnTo>
                <a:lnTo>
                  <a:pt x="81" y="2600"/>
                </a:lnTo>
                <a:lnTo>
                  <a:pt x="97" y="2608"/>
                </a:lnTo>
                <a:lnTo>
                  <a:pt x="115" y="2621"/>
                </a:lnTo>
                <a:lnTo>
                  <a:pt x="131" y="2672"/>
                </a:lnTo>
                <a:lnTo>
                  <a:pt x="127" y="2705"/>
                </a:lnTo>
                <a:lnTo>
                  <a:pt x="121" y="2716"/>
                </a:lnTo>
                <a:lnTo>
                  <a:pt x="116" y="2729"/>
                </a:lnTo>
                <a:lnTo>
                  <a:pt x="103" y="2748"/>
                </a:lnTo>
                <a:lnTo>
                  <a:pt x="99" y="2758"/>
                </a:lnTo>
                <a:lnTo>
                  <a:pt x="97" y="2768"/>
                </a:lnTo>
                <a:lnTo>
                  <a:pt x="93" y="2778"/>
                </a:lnTo>
                <a:lnTo>
                  <a:pt x="90" y="2790"/>
                </a:lnTo>
                <a:lnTo>
                  <a:pt x="89" y="2804"/>
                </a:lnTo>
                <a:lnTo>
                  <a:pt x="94" y="2826"/>
                </a:lnTo>
                <a:lnTo>
                  <a:pt x="96" y="2836"/>
                </a:lnTo>
                <a:lnTo>
                  <a:pt x="97" y="2851"/>
                </a:lnTo>
                <a:lnTo>
                  <a:pt x="100" y="2863"/>
                </a:lnTo>
                <a:lnTo>
                  <a:pt x="112" y="2889"/>
                </a:lnTo>
                <a:lnTo>
                  <a:pt x="111" y="2899"/>
                </a:lnTo>
                <a:lnTo>
                  <a:pt x="106" y="2909"/>
                </a:lnTo>
                <a:lnTo>
                  <a:pt x="102" y="2918"/>
                </a:lnTo>
                <a:lnTo>
                  <a:pt x="80" y="2943"/>
                </a:lnTo>
                <a:lnTo>
                  <a:pt x="71" y="2962"/>
                </a:lnTo>
                <a:lnTo>
                  <a:pt x="64" y="2969"/>
                </a:lnTo>
                <a:lnTo>
                  <a:pt x="6" y="3004"/>
                </a:lnTo>
                <a:lnTo>
                  <a:pt x="0" y="3010"/>
                </a:lnTo>
                <a:lnTo>
                  <a:pt x="7" y="3027"/>
                </a:lnTo>
                <a:lnTo>
                  <a:pt x="33" y="3032"/>
                </a:lnTo>
                <a:lnTo>
                  <a:pt x="55" y="3027"/>
                </a:lnTo>
                <a:lnTo>
                  <a:pt x="61" y="3033"/>
                </a:lnTo>
                <a:lnTo>
                  <a:pt x="64" y="3043"/>
                </a:lnTo>
                <a:lnTo>
                  <a:pt x="70" y="3054"/>
                </a:lnTo>
                <a:lnTo>
                  <a:pt x="81" y="3065"/>
                </a:lnTo>
                <a:lnTo>
                  <a:pt x="105" y="3072"/>
                </a:lnTo>
                <a:lnTo>
                  <a:pt x="119" y="3083"/>
                </a:lnTo>
                <a:lnTo>
                  <a:pt x="128" y="3093"/>
                </a:lnTo>
                <a:lnTo>
                  <a:pt x="127" y="3102"/>
                </a:lnTo>
                <a:lnTo>
                  <a:pt x="122" y="3110"/>
                </a:lnTo>
                <a:lnTo>
                  <a:pt x="118" y="3121"/>
                </a:lnTo>
                <a:lnTo>
                  <a:pt x="116" y="3134"/>
                </a:lnTo>
                <a:lnTo>
                  <a:pt x="125" y="3156"/>
                </a:lnTo>
                <a:lnTo>
                  <a:pt x="134" y="3166"/>
                </a:lnTo>
                <a:lnTo>
                  <a:pt x="160" y="3179"/>
                </a:lnTo>
                <a:lnTo>
                  <a:pt x="234" y="3205"/>
                </a:lnTo>
                <a:lnTo>
                  <a:pt x="268" y="3224"/>
                </a:lnTo>
                <a:lnTo>
                  <a:pt x="280" y="3233"/>
                </a:lnTo>
                <a:lnTo>
                  <a:pt x="288" y="3243"/>
                </a:lnTo>
                <a:lnTo>
                  <a:pt x="288" y="3252"/>
                </a:lnTo>
                <a:lnTo>
                  <a:pt x="291" y="3262"/>
                </a:lnTo>
                <a:lnTo>
                  <a:pt x="298" y="3275"/>
                </a:lnTo>
                <a:lnTo>
                  <a:pt x="309" y="3282"/>
                </a:lnTo>
                <a:lnTo>
                  <a:pt x="376" y="3310"/>
                </a:lnTo>
                <a:lnTo>
                  <a:pt x="380" y="3314"/>
                </a:lnTo>
                <a:lnTo>
                  <a:pt x="406" y="3250"/>
                </a:lnTo>
                <a:lnTo>
                  <a:pt x="422" y="3224"/>
                </a:lnTo>
                <a:lnTo>
                  <a:pt x="440" y="3205"/>
                </a:lnTo>
                <a:lnTo>
                  <a:pt x="462" y="3192"/>
                </a:lnTo>
                <a:lnTo>
                  <a:pt x="549" y="3163"/>
                </a:lnTo>
                <a:lnTo>
                  <a:pt x="581" y="3160"/>
                </a:lnTo>
                <a:lnTo>
                  <a:pt x="603" y="3163"/>
                </a:lnTo>
                <a:lnTo>
                  <a:pt x="564" y="3224"/>
                </a:lnTo>
                <a:lnTo>
                  <a:pt x="529" y="3246"/>
                </a:lnTo>
                <a:lnTo>
                  <a:pt x="505" y="3230"/>
                </a:lnTo>
                <a:lnTo>
                  <a:pt x="453" y="3236"/>
                </a:lnTo>
                <a:lnTo>
                  <a:pt x="479" y="3276"/>
                </a:lnTo>
                <a:lnTo>
                  <a:pt x="513" y="3271"/>
                </a:lnTo>
                <a:lnTo>
                  <a:pt x="543" y="3259"/>
                </a:lnTo>
                <a:lnTo>
                  <a:pt x="575" y="3234"/>
                </a:lnTo>
                <a:lnTo>
                  <a:pt x="628" y="3151"/>
                </a:lnTo>
                <a:lnTo>
                  <a:pt x="658" y="3125"/>
                </a:lnTo>
                <a:lnTo>
                  <a:pt x="727" y="3105"/>
                </a:lnTo>
                <a:lnTo>
                  <a:pt x="737" y="3090"/>
                </a:lnTo>
                <a:lnTo>
                  <a:pt x="752" y="3061"/>
                </a:lnTo>
                <a:lnTo>
                  <a:pt x="753" y="3030"/>
                </a:lnTo>
                <a:lnTo>
                  <a:pt x="733" y="3023"/>
                </a:lnTo>
                <a:lnTo>
                  <a:pt x="719" y="3024"/>
                </a:lnTo>
                <a:lnTo>
                  <a:pt x="692" y="3003"/>
                </a:lnTo>
                <a:lnTo>
                  <a:pt x="667" y="2970"/>
                </a:lnTo>
                <a:lnTo>
                  <a:pt x="654" y="2959"/>
                </a:lnTo>
                <a:lnTo>
                  <a:pt x="639" y="2950"/>
                </a:lnTo>
                <a:lnTo>
                  <a:pt x="622" y="2949"/>
                </a:lnTo>
                <a:lnTo>
                  <a:pt x="636" y="2960"/>
                </a:lnTo>
                <a:lnTo>
                  <a:pt x="639" y="2970"/>
                </a:lnTo>
                <a:lnTo>
                  <a:pt x="635" y="2978"/>
                </a:lnTo>
                <a:lnTo>
                  <a:pt x="622" y="2978"/>
                </a:lnTo>
                <a:lnTo>
                  <a:pt x="591" y="2966"/>
                </a:lnTo>
                <a:lnTo>
                  <a:pt x="562" y="2949"/>
                </a:lnTo>
                <a:lnTo>
                  <a:pt x="584" y="2908"/>
                </a:lnTo>
                <a:lnTo>
                  <a:pt x="699" y="2788"/>
                </a:lnTo>
                <a:lnTo>
                  <a:pt x="757" y="2711"/>
                </a:lnTo>
                <a:lnTo>
                  <a:pt x="878" y="2592"/>
                </a:lnTo>
                <a:lnTo>
                  <a:pt x="907" y="2574"/>
                </a:lnTo>
                <a:lnTo>
                  <a:pt x="947" y="2555"/>
                </a:lnTo>
                <a:lnTo>
                  <a:pt x="992" y="2547"/>
                </a:lnTo>
                <a:lnTo>
                  <a:pt x="1039" y="2547"/>
                </a:lnTo>
                <a:lnTo>
                  <a:pt x="1047" y="2549"/>
                </a:lnTo>
                <a:lnTo>
                  <a:pt x="1072" y="2564"/>
                </a:lnTo>
                <a:lnTo>
                  <a:pt x="1084" y="2558"/>
                </a:lnTo>
                <a:lnTo>
                  <a:pt x="1090" y="2551"/>
                </a:lnTo>
                <a:lnTo>
                  <a:pt x="1094" y="2539"/>
                </a:lnTo>
                <a:lnTo>
                  <a:pt x="1111" y="2506"/>
                </a:lnTo>
                <a:lnTo>
                  <a:pt x="1120" y="2500"/>
                </a:lnTo>
                <a:lnTo>
                  <a:pt x="1196" y="2482"/>
                </a:lnTo>
                <a:lnTo>
                  <a:pt x="1462" y="2382"/>
                </a:lnTo>
                <a:lnTo>
                  <a:pt x="1554" y="2375"/>
                </a:lnTo>
                <a:lnTo>
                  <a:pt x="1763" y="2312"/>
                </a:lnTo>
                <a:lnTo>
                  <a:pt x="1799" y="2313"/>
                </a:lnTo>
                <a:lnTo>
                  <a:pt x="1809" y="2310"/>
                </a:lnTo>
                <a:lnTo>
                  <a:pt x="1831" y="2297"/>
                </a:lnTo>
                <a:lnTo>
                  <a:pt x="1902" y="2278"/>
                </a:lnTo>
                <a:lnTo>
                  <a:pt x="1975" y="2271"/>
                </a:lnTo>
                <a:lnTo>
                  <a:pt x="2019" y="2258"/>
                </a:lnTo>
                <a:lnTo>
                  <a:pt x="2093" y="2217"/>
                </a:lnTo>
                <a:lnTo>
                  <a:pt x="2128" y="2185"/>
                </a:lnTo>
                <a:lnTo>
                  <a:pt x="2159" y="2141"/>
                </a:lnTo>
                <a:lnTo>
                  <a:pt x="2211" y="2051"/>
                </a:lnTo>
                <a:lnTo>
                  <a:pt x="2239" y="2012"/>
                </a:lnTo>
                <a:lnTo>
                  <a:pt x="2271" y="1987"/>
                </a:lnTo>
                <a:lnTo>
                  <a:pt x="2350" y="1954"/>
                </a:lnTo>
                <a:lnTo>
                  <a:pt x="2412" y="1911"/>
                </a:lnTo>
                <a:lnTo>
                  <a:pt x="2434" y="1888"/>
                </a:lnTo>
                <a:lnTo>
                  <a:pt x="2650" y="1787"/>
                </a:lnTo>
                <a:lnTo>
                  <a:pt x="2784" y="1731"/>
                </a:lnTo>
                <a:lnTo>
                  <a:pt x="2798" y="1697"/>
                </a:lnTo>
                <a:lnTo>
                  <a:pt x="2812" y="1697"/>
                </a:lnTo>
                <a:lnTo>
                  <a:pt x="2822" y="1696"/>
                </a:lnTo>
                <a:lnTo>
                  <a:pt x="2826" y="1685"/>
                </a:lnTo>
                <a:lnTo>
                  <a:pt x="2829" y="1678"/>
                </a:lnTo>
                <a:lnTo>
                  <a:pt x="2845" y="1664"/>
                </a:lnTo>
                <a:lnTo>
                  <a:pt x="2851" y="1661"/>
                </a:lnTo>
                <a:lnTo>
                  <a:pt x="2863" y="1656"/>
                </a:lnTo>
                <a:lnTo>
                  <a:pt x="2890" y="1651"/>
                </a:lnTo>
                <a:lnTo>
                  <a:pt x="2915" y="1643"/>
                </a:lnTo>
                <a:lnTo>
                  <a:pt x="2949" y="1634"/>
                </a:lnTo>
                <a:lnTo>
                  <a:pt x="2969" y="1604"/>
                </a:lnTo>
                <a:lnTo>
                  <a:pt x="3064" y="1528"/>
                </a:lnTo>
                <a:lnTo>
                  <a:pt x="3094" y="1511"/>
                </a:lnTo>
                <a:lnTo>
                  <a:pt x="3104" y="1471"/>
                </a:lnTo>
                <a:lnTo>
                  <a:pt x="3145" y="1442"/>
                </a:lnTo>
                <a:lnTo>
                  <a:pt x="3180" y="1445"/>
                </a:lnTo>
                <a:lnTo>
                  <a:pt x="3211" y="1403"/>
                </a:lnTo>
                <a:lnTo>
                  <a:pt x="3228" y="1384"/>
                </a:lnTo>
                <a:lnTo>
                  <a:pt x="3241" y="1347"/>
                </a:lnTo>
                <a:lnTo>
                  <a:pt x="3268" y="1301"/>
                </a:lnTo>
                <a:lnTo>
                  <a:pt x="3272" y="1273"/>
                </a:lnTo>
                <a:lnTo>
                  <a:pt x="3266" y="1262"/>
                </a:lnTo>
                <a:lnTo>
                  <a:pt x="3247" y="1245"/>
                </a:lnTo>
                <a:lnTo>
                  <a:pt x="3243" y="1238"/>
                </a:lnTo>
                <a:lnTo>
                  <a:pt x="3241" y="1228"/>
                </a:lnTo>
                <a:lnTo>
                  <a:pt x="3236" y="1199"/>
                </a:lnTo>
                <a:lnTo>
                  <a:pt x="3230" y="1176"/>
                </a:lnTo>
                <a:lnTo>
                  <a:pt x="3234" y="1157"/>
                </a:lnTo>
                <a:lnTo>
                  <a:pt x="3247" y="1144"/>
                </a:lnTo>
                <a:lnTo>
                  <a:pt x="3250" y="1125"/>
                </a:lnTo>
                <a:lnTo>
                  <a:pt x="3225" y="1090"/>
                </a:lnTo>
                <a:lnTo>
                  <a:pt x="3205" y="1062"/>
                </a:lnTo>
                <a:lnTo>
                  <a:pt x="3168" y="1040"/>
                </a:lnTo>
                <a:lnTo>
                  <a:pt x="3151" y="1021"/>
                </a:lnTo>
                <a:lnTo>
                  <a:pt x="3145" y="996"/>
                </a:lnTo>
                <a:lnTo>
                  <a:pt x="3145" y="961"/>
                </a:lnTo>
                <a:lnTo>
                  <a:pt x="3148" y="909"/>
                </a:lnTo>
                <a:lnTo>
                  <a:pt x="3160" y="878"/>
                </a:lnTo>
                <a:lnTo>
                  <a:pt x="3183" y="854"/>
                </a:lnTo>
                <a:lnTo>
                  <a:pt x="3202" y="851"/>
                </a:lnTo>
                <a:lnTo>
                  <a:pt x="3211" y="864"/>
                </a:lnTo>
                <a:lnTo>
                  <a:pt x="3244" y="878"/>
                </a:lnTo>
                <a:lnTo>
                  <a:pt x="3284" y="870"/>
                </a:lnTo>
                <a:lnTo>
                  <a:pt x="3301" y="878"/>
                </a:lnTo>
                <a:lnTo>
                  <a:pt x="3308" y="864"/>
                </a:lnTo>
                <a:lnTo>
                  <a:pt x="3319" y="856"/>
                </a:lnTo>
                <a:lnTo>
                  <a:pt x="3327" y="845"/>
                </a:lnTo>
                <a:lnTo>
                  <a:pt x="3330" y="823"/>
                </a:lnTo>
                <a:lnTo>
                  <a:pt x="3335" y="810"/>
                </a:lnTo>
                <a:lnTo>
                  <a:pt x="3359" y="759"/>
                </a:lnTo>
                <a:lnTo>
                  <a:pt x="3335" y="74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7" name="Freeform 24"/>
          <p:cNvSpPr>
            <a:spLocks/>
          </p:cNvSpPr>
          <p:nvPr/>
        </p:nvSpPr>
        <p:spPr bwMode="auto">
          <a:xfrm>
            <a:off x="14043765" y="2340259"/>
            <a:ext cx="2592745" cy="2558021"/>
          </a:xfrm>
          <a:custGeom>
            <a:avLst/>
            <a:gdLst>
              <a:gd name="T0" fmla="*/ 3206 w 3359"/>
              <a:gd name="T1" fmla="*/ 701 h 3314"/>
              <a:gd name="T2" fmla="*/ 3078 w 3359"/>
              <a:gd name="T3" fmla="*/ 593 h 3314"/>
              <a:gd name="T4" fmla="*/ 2915 w 3359"/>
              <a:gd name="T5" fmla="*/ 574 h 3314"/>
              <a:gd name="T6" fmla="*/ 2710 w 3359"/>
              <a:gd name="T7" fmla="*/ 629 h 3314"/>
              <a:gd name="T8" fmla="*/ 2560 w 3359"/>
              <a:gd name="T9" fmla="*/ 717 h 3314"/>
              <a:gd name="T10" fmla="*/ 2430 w 3359"/>
              <a:gd name="T11" fmla="*/ 717 h 3314"/>
              <a:gd name="T12" fmla="*/ 2150 w 3359"/>
              <a:gd name="T13" fmla="*/ 631 h 3314"/>
              <a:gd name="T14" fmla="*/ 1991 w 3359"/>
              <a:gd name="T15" fmla="*/ 721 h 3314"/>
              <a:gd name="T16" fmla="*/ 1841 w 3359"/>
              <a:gd name="T17" fmla="*/ 585 h 3314"/>
              <a:gd name="T18" fmla="*/ 1642 w 3359"/>
              <a:gd name="T19" fmla="*/ 500 h 3314"/>
              <a:gd name="T20" fmla="*/ 1570 w 3359"/>
              <a:gd name="T21" fmla="*/ 552 h 3314"/>
              <a:gd name="T22" fmla="*/ 1353 w 3359"/>
              <a:gd name="T23" fmla="*/ 588 h 3314"/>
              <a:gd name="T24" fmla="*/ 1326 w 3359"/>
              <a:gd name="T25" fmla="*/ 444 h 3314"/>
              <a:gd name="T26" fmla="*/ 1292 w 3359"/>
              <a:gd name="T27" fmla="*/ 266 h 3314"/>
              <a:gd name="T28" fmla="*/ 1050 w 3359"/>
              <a:gd name="T29" fmla="*/ 204 h 3314"/>
              <a:gd name="T30" fmla="*/ 845 w 3359"/>
              <a:gd name="T31" fmla="*/ 77 h 3314"/>
              <a:gd name="T32" fmla="*/ 689 w 3359"/>
              <a:gd name="T33" fmla="*/ 22 h 3314"/>
              <a:gd name="T34" fmla="*/ 518 w 3359"/>
              <a:gd name="T35" fmla="*/ 64 h 3314"/>
              <a:gd name="T36" fmla="*/ 532 w 3359"/>
              <a:gd name="T37" fmla="*/ 215 h 3314"/>
              <a:gd name="T38" fmla="*/ 638 w 3359"/>
              <a:gd name="T39" fmla="*/ 344 h 3314"/>
              <a:gd name="T40" fmla="*/ 623 w 3359"/>
              <a:gd name="T41" fmla="*/ 424 h 3314"/>
              <a:gd name="T42" fmla="*/ 596 w 3359"/>
              <a:gd name="T43" fmla="*/ 505 h 3314"/>
              <a:gd name="T44" fmla="*/ 581 w 3359"/>
              <a:gd name="T45" fmla="*/ 574 h 3314"/>
              <a:gd name="T46" fmla="*/ 623 w 3359"/>
              <a:gd name="T47" fmla="*/ 750 h 3314"/>
              <a:gd name="T48" fmla="*/ 591 w 3359"/>
              <a:gd name="T49" fmla="*/ 890 h 3314"/>
              <a:gd name="T50" fmla="*/ 571 w 3359"/>
              <a:gd name="T51" fmla="*/ 1050 h 3314"/>
              <a:gd name="T52" fmla="*/ 517 w 3359"/>
              <a:gd name="T53" fmla="*/ 1221 h 3314"/>
              <a:gd name="T54" fmla="*/ 454 w 3359"/>
              <a:gd name="T55" fmla="*/ 1279 h 3314"/>
              <a:gd name="T56" fmla="*/ 457 w 3359"/>
              <a:gd name="T57" fmla="*/ 1356 h 3314"/>
              <a:gd name="T58" fmla="*/ 390 w 3359"/>
              <a:gd name="T59" fmla="*/ 1479 h 3314"/>
              <a:gd name="T60" fmla="*/ 269 w 3359"/>
              <a:gd name="T61" fmla="*/ 1570 h 3314"/>
              <a:gd name="T62" fmla="*/ 188 w 3359"/>
              <a:gd name="T63" fmla="*/ 1662 h 3314"/>
              <a:gd name="T64" fmla="*/ 243 w 3359"/>
              <a:gd name="T65" fmla="*/ 1802 h 3314"/>
              <a:gd name="T66" fmla="*/ 293 w 3359"/>
              <a:gd name="T67" fmla="*/ 1872 h 3314"/>
              <a:gd name="T68" fmla="*/ 246 w 3359"/>
              <a:gd name="T69" fmla="*/ 1946 h 3314"/>
              <a:gd name="T70" fmla="*/ 170 w 3359"/>
              <a:gd name="T71" fmla="*/ 2123 h 3314"/>
              <a:gd name="T72" fmla="*/ 204 w 3359"/>
              <a:gd name="T73" fmla="*/ 2321 h 3314"/>
              <a:gd name="T74" fmla="*/ 134 w 3359"/>
              <a:gd name="T75" fmla="*/ 2423 h 3314"/>
              <a:gd name="T76" fmla="*/ 49 w 3359"/>
              <a:gd name="T77" fmla="*/ 2469 h 3314"/>
              <a:gd name="T78" fmla="*/ 81 w 3359"/>
              <a:gd name="T79" fmla="*/ 2600 h 3314"/>
              <a:gd name="T80" fmla="*/ 97 w 3359"/>
              <a:gd name="T81" fmla="*/ 2768 h 3314"/>
              <a:gd name="T82" fmla="*/ 111 w 3359"/>
              <a:gd name="T83" fmla="*/ 2899 h 3314"/>
              <a:gd name="T84" fmla="*/ 33 w 3359"/>
              <a:gd name="T85" fmla="*/ 3032 h 3314"/>
              <a:gd name="T86" fmla="*/ 127 w 3359"/>
              <a:gd name="T87" fmla="*/ 3102 h 3314"/>
              <a:gd name="T88" fmla="*/ 280 w 3359"/>
              <a:gd name="T89" fmla="*/ 3233 h 3314"/>
              <a:gd name="T90" fmla="*/ 422 w 3359"/>
              <a:gd name="T91" fmla="*/ 3224 h 3314"/>
              <a:gd name="T92" fmla="*/ 453 w 3359"/>
              <a:gd name="T93" fmla="*/ 3236 h 3314"/>
              <a:gd name="T94" fmla="*/ 752 w 3359"/>
              <a:gd name="T95" fmla="*/ 3061 h 3314"/>
              <a:gd name="T96" fmla="*/ 636 w 3359"/>
              <a:gd name="T97" fmla="*/ 2960 h 3314"/>
              <a:gd name="T98" fmla="*/ 878 w 3359"/>
              <a:gd name="T99" fmla="*/ 2592 h 3314"/>
              <a:gd name="T100" fmla="*/ 1094 w 3359"/>
              <a:gd name="T101" fmla="*/ 2539 h 3314"/>
              <a:gd name="T102" fmla="*/ 1831 w 3359"/>
              <a:gd name="T103" fmla="*/ 2297 h 3314"/>
              <a:gd name="T104" fmla="*/ 2271 w 3359"/>
              <a:gd name="T105" fmla="*/ 1987 h 3314"/>
              <a:gd name="T106" fmla="*/ 2826 w 3359"/>
              <a:gd name="T107" fmla="*/ 1685 h 3314"/>
              <a:gd name="T108" fmla="*/ 3064 w 3359"/>
              <a:gd name="T109" fmla="*/ 1528 h 3314"/>
              <a:gd name="T110" fmla="*/ 3272 w 3359"/>
              <a:gd name="T111" fmla="*/ 1273 h 3314"/>
              <a:gd name="T112" fmla="*/ 3250 w 3359"/>
              <a:gd name="T113" fmla="*/ 1125 h 3314"/>
              <a:gd name="T114" fmla="*/ 3183 w 3359"/>
              <a:gd name="T115" fmla="*/ 854 h 3314"/>
              <a:gd name="T116" fmla="*/ 3330 w 3359"/>
              <a:gd name="T117" fmla="*/ 823 h 3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59" h="3314">
                <a:moveTo>
                  <a:pt x="3335" y="741"/>
                </a:moveTo>
                <a:lnTo>
                  <a:pt x="3320" y="738"/>
                </a:lnTo>
                <a:lnTo>
                  <a:pt x="3308" y="750"/>
                </a:lnTo>
                <a:lnTo>
                  <a:pt x="3301" y="750"/>
                </a:lnTo>
                <a:lnTo>
                  <a:pt x="3287" y="730"/>
                </a:lnTo>
                <a:lnTo>
                  <a:pt x="3262" y="731"/>
                </a:lnTo>
                <a:lnTo>
                  <a:pt x="3238" y="734"/>
                </a:lnTo>
                <a:lnTo>
                  <a:pt x="3221" y="721"/>
                </a:lnTo>
                <a:lnTo>
                  <a:pt x="3206" y="701"/>
                </a:lnTo>
                <a:lnTo>
                  <a:pt x="3206" y="676"/>
                </a:lnTo>
                <a:lnTo>
                  <a:pt x="3202" y="653"/>
                </a:lnTo>
                <a:lnTo>
                  <a:pt x="3211" y="622"/>
                </a:lnTo>
                <a:lnTo>
                  <a:pt x="3214" y="602"/>
                </a:lnTo>
                <a:lnTo>
                  <a:pt x="3167" y="610"/>
                </a:lnTo>
                <a:lnTo>
                  <a:pt x="3139" y="612"/>
                </a:lnTo>
                <a:lnTo>
                  <a:pt x="3113" y="609"/>
                </a:lnTo>
                <a:lnTo>
                  <a:pt x="3091" y="602"/>
                </a:lnTo>
                <a:lnTo>
                  <a:pt x="3078" y="593"/>
                </a:lnTo>
                <a:lnTo>
                  <a:pt x="3068" y="583"/>
                </a:lnTo>
                <a:lnTo>
                  <a:pt x="3059" y="568"/>
                </a:lnTo>
                <a:lnTo>
                  <a:pt x="3052" y="553"/>
                </a:lnTo>
                <a:lnTo>
                  <a:pt x="3045" y="551"/>
                </a:lnTo>
                <a:lnTo>
                  <a:pt x="3014" y="551"/>
                </a:lnTo>
                <a:lnTo>
                  <a:pt x="3002" y="548"/>
                </a:lnTo>
                <a:lnTo>
                  <a:pt x="2985" y="559"/>
                </a:lnTo>
                <a:lnTo>
                  <a:pt x="2950" y="546"/>
                </a:lnTo>
                <a:lnTo>
                  <a:pt x="2915" y="574"/>
                </a:lnTo>
                <a:lnTo>
                  <a:pt x="2898" y="577"/>
                </a:lnTo>
                <a:lnTo>
                  <a:pt x="2879" y="575"/>
                </a:lnTo>
                <a:lnTo>
                  <a:pt x="2861" y="578"/>
                </a:lnTo>
                <a:lnTo>
                  <a:pt x="2845" y="588"/>
                </a:lnTo>
                <a:lnTo>
                  <a:pt x="2813" y="619"/>
                </a:lnTo>
                <a:lnTo>
                  <a:pt x="2796" y="631"/>
                </a:lnTo>
                <a:lnTo>
                  <a:pt x="2774" y="634"/>
                </a:lnTo>
                <a:lnTo>
                  <a:pt x="2731" y="628"/>
                </a:lnTo>
                <a:lnTo>
                  <a:pt x="2710" y="629"/>
                </a:lnTo>
                <a:lnTo>
                  <a:pt x="2691" y="639"/>
                </a:lnTo>
                <a:lnTo>
                  <a:pt x="2645" y="674"/>
                </a:lnTo>
                <a:lnTo>
                  <a:pt x="2637" y="687"/>
                </a:lnTo>
                <a:lnTo>
                  <a:pt x="2647" y="714"/>
                </a:lnTo>
                <a:lnTo>
                  <a:pt x="2660" y="730"/>
                </a:lnTo>
                <a:lnTo>
                  <a:pt x="2660" y="736"/>
                </a:lnTo>
                <a:lnTo>
                  <a:pt x="2632" y="737"/>
                </a:lnTo>
                <a:lnTo>
                  <a:pt x="2609" y="733"/>
                </a:lnTo>
                <a:lnTo>
                  <a:pt x="2560" y="717"/>
                </a:lnTo>
                <a:lnTo>
                  <a:pt x="2539" y="717"/>
                </a:lnTo>
                <a:lnTo>
                  <a:pt x="2530" y="724"/>
                </a:lnTo>
                <a:lnTo>
                  <a:pt x="2522" y="747"/>
                </a:lnTo>
                <a:lnTo>
                  <a:pt x="2514" y="755"/>
                </a:lnTo>
                <a:lnTo>
                  <a:pt x="2503" y="755"/>
                </a:lnTo>
                <a:lnTo>
                  <a:pt x="2491" y="752"/>
                </a:lnTo>
                <a:lnTo>
                  <a:pt x="2469" y="738"/>
                </a:lnTo>
                <a:lnTo>
                  <a:pt x="2450" y="733"/>
                </a:lnTo>
                <a:lnTo>
                  <a:pt x="2430" y="717"/>
                </a:lnTo>
                <a:lnTo>
                  <a:pt x="2412" y="695"/>
                </a:lnTo>
                <a:lnTo>
                  <a:pt x="2405" y="671"/>
                </a:lnTo>
                <a:lnTo>
                  <a:pt x="2388" y="670"/>
                </a:lnTo>
                <a:lnTo>
                  <a:pt x="2354" y="663"/>
                </a:lnTo>
                <a:lnTo>
                  <a:pt x="2293" y="634"/>
                </a:lnTo>
                <a:lnTo>
                  <a:pt x="2280" y="623"/>
                </a:lnTo>
                <a:lnTo>
                  <a:pt x="2251" y="606"/>
                </a:lnTo>
                <a:lnTo>
                  <a:pt x="2217" y="610"/>
                </a:lnTo>
                <a:lnTo>
                  <a:pt x="2150" y="631"/>
                </a:lnTo>
                <a:lnTo>
                  <a:pt x="2101" y="625"/>
                </a:lnTo>
                <a:lnTo>
                  <a:pt x="2083" y="632"/>
                </a:lnTo>
                <a:lnTo>
                  <a:pt x="2079" y="639"/>
                </a:lnTo>
                <a:lnTo>
                  <a:pt x="2070" y="661"/>
                </a:lnTo>
                <a:lnTo>
                  <a:pt x="2066" y="670"/>
                </a:lnTo>
                <a:lnTo>
                  <a:pt x="2039" y="689"/>
                </a:lnTo>
                <a:lnTo>
                  <a:pt x="2022" y="708"/>
                </a:lnTo>
                <a:lnTo>
                  <a:pt x="2009" y="717"/>
                </a:lnTo>
                <a:lnTo>
                  <a:pt x="1991" y="721"/>
                </a:lnTo>
                <a:lnTo>
                  <a:pt x="1964" y="724"/>
                </a:lnTo>
                <a:lnTo>
                  <a:pt x="1949" y="721"/>
                </a:lnTo>
                <a:lnTo>
                  <a:pt x="1936" y="714"/>
                </a:lnTo>
                <a:lnTo>
                  <a:pt x="1916" y="695"/>
                </a:lnTo>
                <a:lnTo>
                  <a:pt x="1905" y="673"/>
                </a:lnTo>
                <a:lnTo>
                  <a:pt x="1892" y="619"/>
                </a:lnTo>
                <a:lnTo>
                  <a:pt x="1878" y="594"/>
                </a:lnTo>
                <a:lnTo>
                  <a:pt x="1860" y="587"/>
                </a:lnTo>
                <a:lnTo>
                  <a:pt x="1841" y="585"/>
                </a:lnTo>
                <a:lnTo>
                  <a:pt x="1815" y="580"/>
                </a:lnTo>
                <a:lnTo>
                  <a:pt x="1755" y="539"/>
                </a:lnTo>
                <a:lnTo>
                  <a:pt x="1733" y="530"/>
                </a:lnTo>
                <a:lnTo>
                  <a:pt x="1666" y="520"/>
                </a:lnTo>
                <a:lnTo>
                  <a:pt x="1648" y="513"/>
                </a:lnTo>
                <a:lnTo>
                  <a:pt x="1648" y="508"/>
                </a:lnTo>
                <a:lnTo>
                  <a:pt x="1648" y="504"/>
                </a:lnTo>
                <a:lnTo>
                  <a:pt x="1645" y="501"/>
                </a:lnTo>
                <a:lnTo>
                  <a:pt x="1642" y="500"/>
                </a:lnTo>
                <a:lnTo>
                  <a:pt x="1631" y="511"/>
                </a:lnTo>
                <a:lnTo>
                  <a:pt x="1620" y="517"/>
                </a:lnTo>
                <a:lnTo>
                  <a:pt x="1607" y="517"/>
                </a:lnTo>
                <a:lnTo>
                  <a:pt x="1595" y="513"/>
                </a:lnTo>
                <a:lnTo>
                  <a:pt x="1592" y="508"/>
                </a:lnTo>
                <a:lnTo>
                  <a:pt x="1589" y="507"/>
                </a:lnTo>
                <a:lnTo>
                  <a:pt x="1585" y="508"/>
                </a:lnTo>
                <a:lnTo>
                  <a:pt x="1582" y="513"/>
                </a:lnTo>
                <a:lnTo>
                  <a:pt x="1570" y="552"/>
                </a:lnTo>
                <a:lnTo>
                  <a:pt x="1535" y="567"/>
                </a:lnTo>
                <a:lnTo>
                  <a:pt x="1468" y="575"/>
                </a:lnTo>
                <a:lnTo>
                  <a:pt x="1462" y="581"/>
                </a:lnTo>
                <a:lnTo>
                  <a:pt x="1458" y="590"/>
                </a:lnTo>
                <a:lnTo>
                  <a:pt x="1451" y="599"/>
                </a:lnTo>
                <a:lnTo>
                  <a:pt x="1439" y="604"/>
                </a:lnTo>
                <a:lnTo>
                  <a:pt x="1430" y="606"/>
                </a:lnTo>
                <a:lnTo>
                  <a:pt x="1366" y="597"/>
                </a:lnTo>
                <a:lnTo>
                  <a:pt x="1353" y="588"/>
                </a:lnTo>
                <a:lnTo>
                  <a:pt x="1353" y="571"/>
                </a:lnTo>
                <a:lnTo>
                  <a:pt x="1323" y="523"/>
                </a:lnTo>
                <a:lnTo>
                  <a:pt x="1340" y="514"/>
                </a:lnTo>
                <a:lnTo>
                  <a:pt x="1347" y="513"/>
                </a:lnTo>
                <a:lnTo>
                  <a:pt x="1368" y="497"/>
                </a:lnTo>
                <a:lnTo>
                  <a:pt x="1365" y="475"/>
                </a:lnTo>
                <a:lnTo>
                  <a:pt x="1346" y="457"/>
                </a:lnTo>
                <a:lnTo>
                  <a:pt x="1321" y="460"/>
                </a:lnTo>
                <a:lnTo>
                  <a:pt x="1326" y="444"/>
                </a:lnTo>
                <a:lnTo>
                  <a:pt x="1343" y="414"/>
                </a:lnTo>
                <a:lnTo>
                  <a:pt x="1343" y="408"/>
                </a:lnTo>
                <a:lnTo>
                  <a:pt x="1334" y="402"/>
                </a:lnTo>
                <a:lnTo>
                  <a:pt x="1336" y="389"/>
                </a:lnTo>
                <a:lnTo>
                  <a:pt x="1342" y="374"/>
                </a:lnTo>
                <a:lnTo>
                  <a:pt x="1346" y="366"/>
                </a:lnTo>
                <a:lnTo>
                  <a:pt x="1330" y="345"/>
                </a:lnTo>
                <a:lnTo>
                  <a:pt x="1312" y="296"/>
                </a:lnTo>
                <a:lnTo>
                  <a:pt x="1292" y="266"/>
                </a:lnTo>
                <a:lnTo>
                  <a:pt x="1273" y="233"/>
                </a:lnTo>
                <a:lnTo>
                  <a:pt x="1264" y="227"/>
                </a:lnTo>
                <a:lnTo>
                  <a:pt x="1254" y="227"/>
                </a:lnTo>
                <a:lnTo>
                  <a:pt x="1248" y="221"/>
                </a:lnTo>
                <a:lnTo>
                  <a:pt x="1253" y="201"/>
                </a:lnTo>
                <a:lnTo>
                  <a:pt x="1228" y="194"/>
                </a:lnTo>
                <a:lnTo>
                  <a:pt x="1097" y="194"/>
                </a:lnTo>
                <a:lnTo>
                  <a:pt x="1062" y="205"/>
                </a:lnTo>
                <a:lnTo>
                  <a:pt x="1050" y="204"/>
                </a:lnTo>
                <a:lnTo>
                  <a:pt x="1031" y="191"/>
                </a:lnTo>
                <a:lnTo>
                  <a:pt x="1021" y="170"/>
                </a:lnTo>
                <a:lnTo>
                  <a:pt x="1012" y="147"/>
                </a:lnTo>
                <a:lnTo>
                  <a:pt x="1002" y="127"/>
                </a:lnTo>
                <a:lnTo>
                  <a:pt x="983" y="111"/>
                </a:lnTo>
                <a:lnTo>
                  <a:pt x="961" y="103"/>
                </a:lnTo>
                <a:lnTo>
                  <a:pt x="870" y="97"/>
                </a:lnTo>
                <a:lnTo>
                  <a:pt x="862" y="92"/>
                </a:lnTo>
                <a:lnTo>
                  <a:pt x="845" y="77"/>
                </a:lnTo>
                <a:lnTo>
                  <a:pt x="835" y="74"/>
                </a:lnTo>
                <a:lnTo>
                  <a:pt x="824" y="77"/>
                </a:lnTo>
                <a:lnTo>
                  <a:pt x="814" y="86"/>
                </a:lnTo>
                <a:lnTo>
                  <a:pt x="804" y="90"/>
                </a:lnTo>
                <a:lnTo>
                  <a:pt x="792" y="86"/>
                </a:lnTo>
                <a:lnTo>
                  <a:pt x="775" y="70"/>
                </a:lnTo>
                <a:lnTo>
                  <a:pt x="766" y="62"/>
                </a:lnTo>
                <a:lnTo>
                  <a:pt x="734" y="49"/>
                </a:lnTo>
                <a:lnTo>
                  <a:pt x="689" y="22"/>
                </a:lnTo>
                <a:lnTo>
                  <a:pt x="670" y="19"/>
                </a:lnTo>
                <a:lnTo>
                  <a:pt x="650" y="22"/>
                </a:lnTo>
                <a:lnTo>
                  <a:pt x="631" y="17"/>
                </a:lnTo>
                <a:lnTo>
                  <a:pt x="594" y="3"/>
                </a:lnTo>
                <a:lnTo>
                  <a:pt x="575" y="0"/>
                </a:lnTo>
                <a:lnTo>
                  <a:pt x="546" y="3"/>
                </a:lnTo>
                <a:lnTo>
                  <a:pt x="521" y="13"/>
                </a:lnTo>
                <a:lnTo>
                  <a:pt x="517" y="33"/>
                </a:lnTo>
                <a:lnTo>
                  <a:pt x="518" y="64"/>
                </a:lnTo>
                <a:lnTo>
                  <a:pt x="504" y="105"/>
                </a:lnTo>
                <a:lnTo>
                  <a:pt x="516" y="121"/>
                </a:lnTo>
                <a:lnTo>
                  <a:pt x="508" y="128"/>
                </a:lnTo>
                <a:lnTo>
                  <a:pt x="504" y="134"/>
                </a:lnTo>
                <a:lnTo>
                  <a:pt x="497" y="148"/>
                </a:lnTo>
                <a:lnTo>
                  <a:pt x="513" y="154"/>
                </a:lnTo>
                <a:lnTo>
                  <a:pt x="526" y="170"/>
                </a:lnTo>
                <a:lnTo>
                  <a:pt x="533" y="192"/>
                </a:lnTo>
                <a:lnTo>
                  <a:pt x="532" y="215"/>
                </a:lnTo>
                <a:lnTo>
                  <a:pt x="529" y="218"/>
                </a:lnTo>
                <a:lnTo>
                  <a:pt x="542" y="230"/>
                </a:lnTo>
                <a:lnTo>
                  <a:pt x="562" y="268"/>
                </a:lnTo>
                <a:lnTo>
                  <a:pt x="577" y="309"/>
                </a:lnTo>
                <a:lnTo>
                  <a:pt x="585" y="322"/>
                </a:lnTo>
                <a:lnTo>
                  <a:pt x="596" y="329"/>
                </a:lnTo>
                <a:lnTo>
                  <a:pt x="604" y="333"/>
                </a:lnTo>
                <a:lnTo>
                  <a:pt x="626" y="338"/>
                </a:lnTo>
                <a:lnTo>
                  <a:pt x="638" y="344"/>
                </a:lnTo>
                <a:lnTo>
                  <a:pt x="642" y="351"/>
                </a:lnTo>
                <a:lnTo>
                  <a:pt x="642" y="357"/>
                </a:lnTo>
                <a:lnTo>
                  <a:pt x="638" y="366"/>
                </a:lnTo>
                <a:lnTo>
                  <a:pt x="636" y="373"/>
                </a:lnTo>
                <a:lnTo>
                  <a:pt x="635" y="395"/>
                </a:lnTo>
                <a:lnTo>
                  <a:pt x="634" y="403"/>
                </a:lnTo>
                <a:lnTo>
                  <a:pt x="632" y="409"/>
                </a:lnTo>
                <a:lnTo>
                  <a:pt x="629" y="415"/>
                </a:lnTo>
                <a:lnTo>
                  <a:pt x="623" y="424"/>
                </a:lnTo>
                <a:lnTo>
                  <a:pt x="618" y="435"/>
                </a:lnTo>
                <a:lnTo>
                  <a:pt x="613" y="449"/>
                </a:lnTo>
                <a:lnTo>
                  <a:pt x="609" y="454"/>
                </a:lnTo>
                <a:lnTo>
                  <a:pt x="604" y="462"/>
                </a:lnTo>
                <a:lnTo>
                  <a:pt x="601" y="475"/>
                </a:lnTo>
                <a:lnTo>
                  <a:pt x="603" y="491"/>
                </a:lnTo>
                <a:lnTo>
                  <a:pt x="601" y="498"/>
                </a:lnTo>
                <a:lnTo>
                  <a:pt x="600" y="502"/>
                </a:lnTo>
                <a:lnTo>
                  <a:pt x="596" y="505"/>
                </a:lnTo>
                <a:lnTo>
                  <a:pt x="593" y="507"/>
                </a:lnTo>
                <a:lnTo>
                  <a:pt x="588" y="508"/>
                </a:lnTo>
                <a:lnTo>
                  <a:pt x="580" y="508"/>
                </a:lnTo>
                <a:lnTo>
                  <a:pt x="572" y="514"/>
                </a:lnTo>
                <a:lnTo>
                  <a:pt x="569" y="526"/>
                </a:lnTo>
                <a:lnTo>
                  <a:pt x="572" y="536"/>
                </a:lnTo>
                <a:lnTo>
                  <a:pt x="577" y="548"/>
                </a:lnTo>
                <a:lnTo>
                  <a:pt x="580" y="559"/>
                </a:lnTo>
                <a:lnTo>
                  <a:pt x="581" y="574"/>
                </a:lnTo>
                <a:lnTo>
                  <a:pt x="584" y="585"/>
                </a:lnTo>
                <a:lnTo>
                  <a:pt x="588" y="591"/>
                </a:lnTo>
                <a:lnTo>
                  <a:pt x="593" y="594"/>
                </a:lnTo>
                <a:lnTo>
                  <a:pt x="597" y="600"/>
                </a:lnTo>
                <a:lnTo>
                  <a:pt x="603" y="609"/>
                </a:lnTo>
                <a:lnTo>
                  <a:pt x="609" y="626"/>
                </a:lnTo>
                <a:lnTo>
                  <a:pt x="618" y="661"/>
                </a:lnTo>
                <a:lnTo>
                  <a:pt x="623" y="722"/>
                </a:lnTo>
                <a:lnTo>
                  <a:pt x="623" y="750"/>
                </a:lnTo>
                <a:lnTo>
                  <a:pt x="622" y="765"/>
                </a:lnTo>
                <a:lnTo>
                  <a:pt x="616" y="784"/>
                </a:lnTo>
                <a:lnTo>
                  <a:pt x="618" y="789"/>
                </a:lnTo>
                <a:lnTo>
                  <a:pt x="618" y="808"/>
                </a:lnTo>
                <a:lnTo>
                  <a:pt x="615" y="835"/>
                </a:lnTo>
                <a:lnTo>
                  <a:pt x="613" y="843"/>
                </a:lnTo>
                <a:lnTo>
                  <a:pt x="603" y="871"/>
                </a:lnTo>
                <a:lnTo>
                  <a:pt x="596" y="884"/>
                </a:lnTo>
                <a:lnTo>
                  <a:pt x="591" y="890"/>
                </a:lnTo>
                <a:lnTo>
                  <a:pt x="588" y="897"/>
                </a:lnTo>
                <a:lnTo>
                  <a:pt x="581" y="942"/>
                </a:lnTo>
                <a:lnTo>
                  <a:pt x="577" y="953"/>
                </a:lnTo>
                <a:lnTo>
                  <a:pt x="574" y="967"/>
                </a:lnTo>
                <a:lnTo>
                  <a:pt x="572" y="982"/>
                </a:lnTo>
                <a:lnTo>
                  <a:pt x="575" y="991"/>
                </a:lnTo>
                <a:lnTo>
                  <a:pt x="578" y="1005"/>
                </a:lnTo>
                <a:lnTo>
                  <a:pt x="575" y="1020"/>
                </a:lnTo>
                <a:lnTo>
                  <a:pt x="571" y="1050"/>
                </a:lnTo>
                <a:lnTo>
                  <a:pt x="568" y="1066"/>
                </a:lnTo>
                <a:lnTo>
                  <a:pt x="562" y="1079"/>
                </a:lnTo>
                <a:lnTo>
                  <a:pt x="552" y="1087"/>
                </a:lnTo>
                <a:lnTo>
                  <a:pt x="552" y="1094"/>
                </a:lnTo>
                <a:lnTo>
                  <a:pt x="534" y="1152"/>
                </a:lnTo>
                <a:lnTo>
                  <a:pt x="520" y="1184"/>
                </a:lnTo>
                <a:lnTo>
                  <a:pt x="520" y="1194"/>
                </a:lnTo>
                <a:lnTo>
                  <a:pt x="521" y="1205"/>
                </a:lnTo>
                <a:lnTo>
                  <a:pt x="517" y="1221"/>
                </a:lnTo>
                <a:lnTo>
                  <a:pt x="511" y="1229"/>
                </a:lnTo>
                <a:lnTo>
                  <a:pt x="507" y="1234"/>
                </a:lnTo>
                <a:lnTo>
                  <a:pt x="495" y="1240"/>
                </a:lnTo>
                <a:lnTo>
                  <a:pt x="488" y="1245"/>
                </a:lnTo>
                <a:lnTo>
                  <a:pt x="482" y="1253"/>
                </a:lnTo>
                <a:lnTo>
                  <a:pt x="475" y="1269"/>
                </a:lnTo>
                <a:lnTo>
                  <a:pt x="470" y="1273"/>
                </a:lnTo>
                <a:lnTo>
                  <a:pt x="463" y="1278"/>
                </a:lnTo>
                <a:lnTo>
                  <a:pt x="454" y="1279"/>
                </a:lnTo>
                <a:lnTo>
                  <a:pt x="444" y="1285"/>
                </a:lnTo>
                <a:lnTo>
                  <a:pt x="437" y="1294"/>
                </a:lnTo>
                <a:lnTo>
                  <a:pt x="430" y="1302"/>
                </a:lnTo>
                <a:lnTo>
                  <a:pt x="425" y="1311"/>
                </a:lnTo>
                <a:lnTo>
                  <a:pt x="427" y="1320"/>
                </a:lnTo>
                <a:lnTo>
                  <a:pt x="441" y="1334"/>
                </a:lnTo>
                <a:lnTo>
                  <a:pt x="450" y="1340"/>
                </a:lnTo>
                <a:lnTo>
                  <a:pt x="454" y="1347"/>
                </a:lnTo>
                <a:lnTo>
                  <a:pt x="457" y="1356"/>
                </a:lnTo>
                <a:lnTo>
                  <a:pt x="459" y="1403"/>
                </a:lnTo>
                <a:lnTo>
                  <a:pt x="454" y="1413"/>
                </a:lnTo>
                <a:lnTo>
                  <a:pt x="449" y="1422"/>
                </a:lnTo>
                <a:lnTo>
                  <a:pt x="441" y="1431"/>
                </a:lnTo>
                <a:lnTo>
                  <a:pt x="432" y="1435"/>
                </a:lnTo>
                <a:lnTo>
                  <a:pt x="416" y="1445"/>
                </a:lnTo>
                <a:lnTo>
                  <a:pt x="408" y="1461"/>
                </a:lnTo>
                <a:lnTo>
                  <a:pt x="400" y="1471"/>
                </a:lnTo>
                <a:lnTo>
                  <a:pt x="390" y="1479"/>
                </a:lnTo>
                <a:lnTo>
                  <a:pt x="371" y="1483"/>
                </a:lnTo>
                <a:lnTo>
                  <a:pt x="363" y="1487"/>
                </a:lnTo>
                <a:lnTo>
                  <a:pt x="355" y="1492"/>
                </a:lnTo>
                <a:lnTo>
                  <a:pt x="351" y="1498"/>
                </a:lnTo>
                <a:lnTo>
                  <a:pt x="338" y="1521"/>
                </a:lnTo>
                <a:lnTo>
                  <a:pt x="326" y="1544"/>
                </a:lnTo>
                <a:lnTo>
                  <a:pt x="317" y="1556"/>
                </a:lnTo>
                <a:lnTo>
                  <a:pt x="306" y="1563"/>
                </a:lnTo>
                <a:lnTo>
                  <a:pt x="269" y="1570"/>
                </a:lnTo>
                <a:lnTo>
                  <a:pt x="262" y="1573"/>
                </a:lnTo>
                <a:lnTo>
                  <a:pt x="255" y="1578"/>
                </a:lnTo>
                <a:lnTo>
                  <a:pt x="250" y="1582"/>
                </a:lnTo>
                <a:lnTo>
                  <a:pt x="245" y="1592"/>
                </a:lnTo>
                <a:lnTo>
                  <a:pt x="242" y="1600"/>
                </a:lnTo>
                <a:lnTo>
                  <a:pt x="234" y="1605"/>
                </a:lnTo>
                <a:lnTo>
                  <a:pt x="227" y="1614"/>
                </a:lnTo>
                <a:lnTo>
                  <a:pt x="212" y="1639"/>
                </a:lnTo>
                <a:lnTo>
                  <a:pt x="188" y="1662"/>
                </a:lnTo>
                <a:lnTo>
                  <a:pt x="172" y="1685"/>
                </a:lnTo>
                <a:lnTo>
                  <a:pt x="172" y="1697"/>
                </a:lnTo>
                <a:lnTo>
                  <a:pt x="173" y="1707"/>
                </a:lnTo>
                <a:lnTo>
                  <a:pt x="188" y="1742"/>
                </a:lnTo>
                <a:lnTo>
                  <a:pt x="194" y="1774"/>
                </a:lnTo>
                <a:lnTo>
                  <a:pt x="196" y="1785"/>
                </a:lnTo>
                <a:lnTo>
                  <a:pt x="202" y="1793"/>
                </a:lnTo>
                <a:lnTo>
                  <a:pt x="211" y="1798"/>
                </a:lnTo>
                <a:lnTo>
                  <a:pt x="243" y="1802"/>
                </a:lnTo>
                <a:lnTo>
                  <a:pt x="255" y="1801"/>
                </a:lnTo>
                <a:lnTo>
                  <a:pt x="265" y="1802"/>
                </a:lnTo>
                <a:lnTo>
                  <a:pt x="274" y="1806"/>
                </a:lnTo>
                <a:lnTo>
                  <a:pt x="280" y="1818"/>
                </a:lnTo>
                <a:lnTo>
                  <a:pt x="280" y="1828"/>
                </a:lnTo>
                <a:lnTo>
                  <a:pt x="281" y="1840"/>
                </a:lnTo>
                <a:lnTo>
                  <a:pt x="284" y="1850"/>
                </a:lnTo>
                <a:lnTo>
                  <a:pt x="288" y="1860"/>
                </a:lnTo>
                <a:lnTo>
                  <a:pt x="293" y="1872"/>
                </a:lnTo>
                <a:lnTo>
                  <a:pt x="290" y="1882"/>
                </a:lnTo>
                <a:lnTo>
                  <a:pt x="284" y="1891"/>
                </a:lnTo>
                <a:lnTo>
                  <a:pt x="263" y="1916"/>
                </a:lnTo>
                <a:lnTo>
                  <a:pt x="258" y="1924"/>
                </a:lnTo>
                <a:lnTo>
                  <a:pt x="253" y="1932"/>
                </a:lnTo>
                <a:lnTo>
                  <a:pt x="250" y="1938"/>
                </a:lnTo>
                <a:lnTo>
                  <a:pt x="250" y="1939"/>
                </a:lnTo>
                <a:lnTo>
                  <a:pt x="249" y="1943"/>
                </a:lnTo>
                <a:lnTo>
                  <a:pt x="246" y="1946"/>
                </a:lnTo>
                <a:lnTo>
                  <a:pt x="239" y="1949"/>
                </a:lnTo>
                <a:lnTo>
                  <a:pt x="207" y="1959"/>
                </a:lnTo>
                <a:lnTo>
                  <a:pt x="196" y="1970"/>
                </a:lnTo>
                <a:lnTo>
                  <a:pt x="194" y="1978"/>
                </a:lnTo>
                <a:lnTo>
                  <a:pt x="195" y="2006"/>
                </a:lnTo>
                <a:lnTo>
                  <a:pt x="194" y="2034"/>
                </a:lnTo>
                <a:lnTo>
                  <a:pt x="182" y="2072"/>
                </a:lnTo>
                <a:lnTo>
                  <a:pt x="167" y="2095"/>
                </a:lnTo>
                <a:lnTo>
                  <a:pt x="170" y="2123"/>
                </a:lnTo>
                <a:lnTo>
                  <a:pt x="179" y="2124"/>
                </a:lnTo>
                <a:lnTo>
                  <a:pt x="196" y="2134"/>
                </a:lnTo>
                <a:lnTo>
                  <a:pt x="211" y="2147"/>
                </a:lnTo>
                <a:lnTo>
                  <a:pt x="221" y="2168"/>
                </a:lnTo>
                <a:lnTo>
                  <a:pt x="224" y="2192"/>
                </a:lnTo>
                <a:lnTo>
                  <a:pt x="198" y="2252"/>
                </a:lnTo>
                <a:lnTo>
                  <a:pt x="199" y="2284"/>
                </a:lnTo>
                <a:lnTo>
                  <a:pt x="207" y="2318"/>
                </a:lnTo>
                <a:lnTo>
                  <a:pt x="204" y="2321"/>
                </a:lnTo>
                <a:lnTo>
                  <a:pt x="192" y="2328"/>
                </a:lnTo>
                <a:lnTo>
                  <a:pt x="180" y="2334"/>
                </a:lnTo>
                <a:lnTo>
                  <a:pt x="164" y="2344"/>
                </a:lnTo>
                <a:lnTo>
                  <a:pt x="156" y="2354"/>
                </a:lnTo>
                <a:lnTo>
                  <a:pt x="151" y="2366"/>
                </a:lnTo>
                <a:lnTo>
                  <a:pt x="150" y="2376"/>
                </a:lnTo>
                <a:lnTo>
                  <a:pt x="148" y="2388"/>
                </a:lnTo>
                <a:lnTo>
                  <a:pt x="141" y="2414"/>
                </a:lnTo>
                <a:lnTo>
                  <a:pt x="134" y="2423"/>
                </a:lnTo>
                <a:lnTo>
                  <a:pt x="125" y="2430"/>
                </a:lnTo>
                <a:lnTo>
                  <a:pt x="116" y="2436"/>
                </a:lnTo>
                <a:lnTo>
                  <a:pt x="97" y="2440"/>
                </a:lnTo>
                <a:lnTo>
                  <a:pt x="90" y="2447"/>
                </a:lnTo>
                <a:lnTo>
                  <a:pt x="87" y="2455"/>
                </a:lnTo>
                <a:lnTo>
                  <a:pt x="80" y="2461"/>
                </a:lnTo>
                <a:lnTo>
                  <a:pt x="71" y="2463"/>
                </a:lnTo>
                <a:lnTo>
                  <a:pt x="61" y="2463"/>
                </a:lnTo>
                <a:lnTo>
                  <a:pt x="49" y="2469"/>
                </a:lnTo>
                <a:lnTo>
                  <a:pt x="45" y="2478"/>
                </a:lnTo>
                <a:lnTo>
                  <a:pt x="42" y="2490"/>
                </a:lnTo>
                <a:lnTo>
                  <a:pt x="41" y="2500"/>
                </a:lnTo>
                <a:lnTo>
                  <a:pt x="41" y="2510"/>
                </a:lnTo>
                <a:lnTo>
                  <a:pt x="43" y="2520"/>
                </a:lnTo>
                <a:lnTo>
                  <a:pt x="48" y="2528"/>
                </a:lnTo>
                <a:lnTo>
                  <a:pt x="52" y="2548"/>
                </a:lnTo>
                <a:lnTo>
                  <a:pt x="65" y="2586"/>
                </a:lnTo>
                <a:lnTo>
                  <a:pt x="81" y="2600"/>
                </a:lnTo>
                <a:lnTo>
                  <a:pt x="97" y="2608"/>
                </a:lnTo>
                <a:lnTo>
                  <a:pt x="115" y="2621"/>
                </a:lnTo>
                <a:lnTo>
                  <a:pt x="131" y="2672"/>
                </a:lnTo>
                <a:lnTo>
                  <a:pt x="127" y="2705"/>
                </a:lnTo>
                <a:lnTo>
                  <a:pt x="121" y="2716"/>
                </a:lnTo>
                <a:lnTo>
                  <a:pt x="116" y="2729"/>
                </a:lnTo>
                <a:lnTo>
                  <a:pt x="103" y="2748"/>
                </a:lnTo>
                <a:lnTo>
                  <a:pt x="99" y="2758"/>
                </a:lnTo>
                <a:lnTo>
                  <a:pt x="97" y="2768"/>
                </a:lnTo>
                <a:lnTo>
                  <a:pt x="93" y="2778"/>
                </a:lnTo>
                <a:lnTo>
                  <a:pt x="90" y="2790"/>
                </a:lnTo>
                <a:lnTo>
                  <a:pt x="89" y="2804"/>
                </a:lnTo>
                <a:lnTo>
                  <a:pt x="94" y="2826"/>
                </a:lnTo>
                <a:lnTo>
                  <a:pt x="96" y="2836"/>
                </a:lnTo>
                <a:lnTo>
                  <a:pt x="97" y="2851"/>
                </a:lnTo>
                <a:lnTo>
                  <a:pt x="100" y="2863"/>
                </a:lnTo>
                <a:lnTo>
                  <a:pt x="112" y="2889"/>
                </a:lnTo>
                <a:lnTo>
                  <a:pt x="111" y="2899"/>
                </a:lnTo>
                <a:lnTo>
                  <a:pt x="106" y="2909"/>
                </a:lnTo>
                <a:lnTo>
                  <a:pt x="102" y="2918"/>
                </a:lnTo>
                <a:lnTo>
                  <a:pt x="80" y="2943"/>
                </a:lnTo>
                <a:lnTo>
                  <a:pt x="71" y="2962"/>
                </a:lnTo>
                <a:lnTo>
                  <a:pt x="64" y="2969"/>
                </a:lnTo>
                <a:lnTo>
                  <a:pt x="6" y="3004"/>
                </a:lnTo>
                <a:lnTo>
                  <a:pt x="0" y="3010"/>
                </a:lnTo>
                <a:lnTo>
                  <a:pt x="7" y="3027"/>
                </a:lnTo>
                <a:lnTo>
                  <a:pt x="33" y="3032"/>
                </a:lnTo>
                <a:lnTo>
                  <a:pt x="55" y="3027"/>
                </a:lnTo>
                <a:lnTo>
                  <a:pt x="61" y="3033"/>
                </a:lnTo>
                <a:lnTo>
                  <a:pt x="64" y="3043"/>
                </a:lnTo>
                <a:lnTo>
                  <a:pt x="70" y="3054"/>
                </a:lnTo>
                <a:lnTo>
                  <a:pt x="81" y="3065"/>
                </a:lnTo>
                <a:lnTo>
                  <a:pt x="105" y="3072"/>
                </a:lnTo>
                <a:lnTo>
                  <a:pt x="119" y="3083"/>
                </a:lnTo>
                <a:lnTo>
                  <a:pt x="128" y="3093"/>
                </a:lnTo>
                <a:lnTo>
                  <a:pt x="127" y="3102"/>
                </a:lnTo>
                <a:lnTo>
                  <a:pt x="122" y="3110"/>
                </a:lnTo>
                <a:lnTo>
                  <a:pt x="118" y="3121"/>
                </a:lnTo>
                <a:lnTo>
                  <a:pt x="116" y="3134"/>
                </a:lnTo>
                <a:lnTo>
                  <a:pt x="125" y="3156"/>
                </a:lnTo>
                <a:lnTo>
                  <a:pt x="134" y="3166"/>
                </a:lnTo>
                <a:lnTo>
                  <a:pt x="160" y="3179"/>
                </a:lnTo>
                <a:lnTo>
                  <a:pt x="234" y="3205"/>
                </a:lnTo>
                <a:lnTo>
                  <a:pt x="268" y="3224"/>
                </a:lnTo>
                <a:lnTo>
                  <a:pt x="280" y="3233"/>
                </a:lnTo>
                <a:lnTo>
                  <a:pt x="288" y="3243"/>
                </a:lnTo>
                <a:lnTo>
                  <a:pt x="288" y="3252"/>
                </a:lnTo>
                <a:lnTo>
                  <a:pt x="291" y="3262"/>
                </a:lnTo>
                <a:lnTo>
                  <a:pt x="298" y="3275"/>
                </a:lnTo>
                <a:lnTo>
                  <a:pt x="309" y="3282"/>
                </a:lnTo>
                <a:lnTo>
                  <a:pt x="376" y="3310"/>
                </a:lnTo>
                <a:lnTo>
                  <a:pt x="380" y="3314"/>
                </a:lnTo>
                <a:lnTo>
                  <a:pt x="406" y="3250"/>
                </a:lnTo>
                <a:lnTo>
                  <a:pt x="422" y="3224"/>
                </a:lnTo>
                <a:lnTo>
                  <a:pt x="440" y="3205"/>
                </a:lnTo>
                <a:lnTo>
                  <a:pt x="462" y="3192"/>
                </a:lnTo>
                <a:lnTo>
                  <a:pt x="549" y="3163"/>
                </a:lnTo>
                <a:lnTo>
                  <a:pt x="581" y="3160"/>
                </a:lnTo>
                <a:lnTo>
                  <a:pt x="603" y="3163"/>
                </a:lnTo>
                <a:lnTo>
                  <a:pt x="564" y="3224"/>
                </a:lnTo>
                <a:lnTo>
                  <a:pt x="529" y="3246"/>
                </a:lnTo>
                <a:lnTo>
                  <a:pt x="505" y="3230"/>
                </a:lnTo>
                <a:lnTo>
                  <a:pt x="453" y="3236"/>
                </a:lnTo>
                <a:lnTo>
                  <a:pt x="479" y="3276"/>
                </a:lnTo>
                <a:lnTo>
                  <a:pt x="513" y="3271"/>
                </a:lnTo>
                <a:lnTo>
                  <a:pt x="543" y="3259"/>
                </a:lnTo>
                <a:lnTo>
                  <a:pt x="575" y="3234"/>
                </a:lnTo>
                <a:lnTo>
                  <a:pt x="628" y="3151"/>
                </a:lnTo>
                <a:lnTo>
                  <a:pt x="658" y="3125"/>
                </a:lnTo>
                <a:lnTo>
                  <a:pt x="727" y="3105"/>
                </a:lnTo>
                <a:lnTo>
                  <a:pt x="737" y="3090"/>
                </a:lnTo>
                <a:lnTo>
                  <a:pt x="752" y="3061"/>
                </a:lnTo>
                <a:lnTo>
                  <a:pt x="753" y="3030"/>
                </a:lnTo>
                <a:lnTo>
                  <a:pt x="733" y="3023"/>
                </a:lnTo>
                <a:lnTo>
                  <a:pt x="719" y="3024"/>
                </a:lnTo>
                <a:lnTo>
                  <a:pt x="692" y="3003"/>
                </a:lnTo>
                <a:lnTo>
                  <a:pt x="667" y="2970"/>
                </a:lnTo>
                <a:lnTo>
                  <a:pt x="654" y="2959"/>
                </a:lnTo>
                <a:lnTo>
                  <a:pt x="639" y="2950"/>
                </a:lnTo>
                <a:lnTo>
                  <a:pt x="622" y="2949"/>
                </a:lnTo>
                <a:lnTo>
                  <a:pt x="636" y="2960"/>
                </a:lnTo>
                <a:lnTo>
                  <a:pt x="639" y="2970"/>
                </a:lnTo>
                <a:lnTo>
                  <a:pt x="635" y="2978"/>
                </a:lnTo>
                <a:lnTo>
                  <a:pt x="622" y="2978"/>
                </a:lnTo>
                <a:lnTo>
                  <a:pt x="591" y="2966"/>
                </a:lnTo>
                <a:lnTo>
                  <a:pt x="562" y="2949"/>
                </a:lnTo>
                <a:lnTo>
                  <a:pt x="584" y="2908"/>
                </a:lnTo>
                <a:lnTo>
                  <a:pt x="699" y="2788"/>
                </a:lnTo>
                <a:lnTo>
                  <a:pt x="757" y="2711"/>
                </a:lnTo>
                <a:lnTo>
                  <a:pt x="878" y="2592"/>
                </a:lnTo>
                <a:lnTo>
                  <a:pt x="907" y="2574"/>
                </a:lnTo>
                <a:lnTo>
                  <a:pt x="947" y="2555"/>
                </a:lnTo>
                <a:lnTo>
                  <a:pt x="992" y="2547"/>
                </a:lnTo>
                <a:lnTo>
                  <a:pt x="1039" y="2547"/>
                </a:lnTo>
                <a:lnTo>
                  <a:pt x="1047" y="2549"/>
                </a:lnTo>
                <a:lnTo>
                  <a:pt x="1072" y="2564"/>
                </a:lnTo>
                <a:lnTo>
                  <a:pt x="1084" y="2558"/>
                </a:lnTo>
                <a:lnTo>
                  <a:pt x="1090" y="2551"/>
                </a:lnTo>
                <a:lnTo>
                  <a:pt x="1094" y="2539"/>
                </a:lnTo>
                <a:lnTo>
                  <a:pt x="1111" y="2506"/>
                </a:lnTo>
                <a:lnTo>
                  <a:pt x="1120" y="2500"/>
                </a:lnTo>
                <a:lnTo>
                  <a:pt x="1196" y="2482"/>
                </a:lnTo>
                <a:lnTo>
                  <a:pt x="1462" y="2382"/>
                </a:lnTo>
                <a:lnTo>
                  <a:pt x="1554" y="2375"/>
                </a:lnTo>
                <a:lnTo>
                  <a:pt x="1763" y="2312"/>
                </a:lnTo>
                <a:lnTo>
                  <a:pt x="1799" y="2313"/>
                </a:lnTo>
                <a:lnTo>
                  <a:pt x="1809" y="2310"/>
                </a:lnTo>
                <a:lnTo>
                  <a:pt x="1831" y="2297"/>
                </a:lnTo>
                <a:lnTo>
                  <a:pt x="1902" y="2278"/>
                </a:lnTo>
                <a:lnTo>
                  <a:pt x="1975" y="2271"/>
                </a:lnTo>
                <a:lnTo>
                  <a:pt x="2019" y="2258"/>
                </a:lnTo>
                <a:lnTo>
                  <a:pt x="2093" y="2217"/>
                </a:lnTo>
                <a:lnTo>
                  <a:pt x="2128" y="2185"/>
                </a:lnTo>
                <a:lnTo>
                  <a:pt x="2159" y="2141"/>
                </a:lnTo>
                <a:lnTo>
                  <a:pt x="2211" y="2051"/>
                </a:lnTo>
                <a:lnTo>
                  <a:pt x="2239" y="2012"/>
                </a:lnTo>
                <a:lnTo>
                  <a:pt x="2271" y="1987"/>
                </a:lnTo>
                <a:lnTo>
                  <a:pt x="2350" y="1954"/>
                </a:lnTo>
                <a:lnTo>
                  <a:pt x="2412" y="1911"/>
                </a:lnTo>
                <a:lnTo>
                  <a:pt x="2434" y="1888"/>
                </a:lnTo>
                <a:lnTo>
                  <a:pt x="2650" y="1787"/>
                </a:lnTo>
                <a:lnTo>
                  <a:pt x="2784" y="1731"/>
                </a:lnTo>
                <a:lnTo>
                  <a:pt x="2798" y="1697"/>
                </a:lnTo>
                <a:lnTo>
                  <a:pt x="2812" y="1697"/>
                </a:lnTo>
                <a:lnTo>
                  <a:pt x="2822" y="1696"/>
                </a:lnTo>
                <a:lnTo>
                  <a:pt x="2826" y="1685"/>
                </a:lnTo>
                <a:lnTo>
                  <a:pt x="2829" y="1678"/>
                </a:lnTo>
                <a:lnTo>
                  <a:pt x="2845" y="1664"/>
                </a:lnTo>
                <a:lnTo>
                  <a:pt x="2851" y="1661"/>
                </a:lnTo>
                <a:lnTo>
                  <a:pt x="2863" y="1656"/>
                </a:lnTo>
                <a:lnTo>
                  <a:pt x="2890" y="1651"/>
                </a:lnTo>
                <a:lnTo>
                  <a:pt x="2915" y="1643"/>
                </a:lnTo>
                <a:lnTo>
                  <a:pt x="2949" y="1634"/>
                </a:lnTo>
                <a:lnTo>
                  <a:pt x="2969" y="1604"/>
                </a:lnTo>
                <a:lnTo>
                  <a:pt x="3064" y="1528"/>
                </a:lnTo>
                <a:lnTo>
                  <a:pt x="3094" y="1511"/>
                </a:lnTo>
                <a:lnTo>
                  <a:pt x="3104" y="1471"/>
                </a:lnTo>
                <a:lnTo>
                  <a:pt x="3145" y="1442"/>
                </a:lnTo>
                <a:lnTo>
                  <a:pt x="3180" y="1445"/>
                </a:lnTo>
                <a:lnTo>
                  <a:pt x="3211" y="1403"/>
                </a:lnTo>
                <a:lnTo>
                  <a:pt x="3228" y="1384"/>
                </a:lnTo>
                <a:lnTo>
                  <a:pt x="3241" y="1347"/>
                </a:lnTo>
                <a:lnTo>
                  <a:pt x="3268" y="1301"/>
                </a:lnTo>
                <a:lnTo>
                  <a:pt x="3272" y="1273"/>
                </a:lnTo>
                <a:lnTo>
                  <a:pt x="3266" y="1262"/>
                </a:lnTo>
                <a:lnTo>
                  <a:pt x="3247" y="1245"/>
                </a:lnTo>
                <a:lnTo>
                  <a:pt x="3243" y="1238"/>
                </a:lnTo>
                <a:lnTo>
                  <a:pt x="3241" y="1228"/>
                </a:lnTo>
                <a:lnTo>
                  <a:pt x="3236" y="1199"/>
                </a:lnTo>
                <a:lnTo>
                  <a:pt x="3230" y="1176"/>
                </a:lnTo>
                <a:lnTo>
                  <a:pt x="3234" y="1157"/>
                </a:lnTo>
                <a:lnTo>
                  <a:pt x="3247" y="1144"/>
                </a:lnTo>
                <a:lnTo>
                  <a:pt x="3250" y="1125"/>
                </a:lnTo>
                <a:lnTo>
                  <a:pt x="3225" y="1090"/>
                </a:lnTo>
                <a:lnTo>
                  <a:pt x="3205" y="1062"/>
                </a:lnTo>
                <a:lnTo>
                  <a:pt x="3168" y="1040"/>
                </a:lnTo>
                <a:lnTo>
                  <a:pt x="3151" y="1021"/>
                </a:lnTo>
                <a:lnTo>
                  <a:pt x="3145" y="996"/>
                </a:lnTo>
                <a:lnTo>
                  <a:pt x="3145" y="961"/>
                </a:lnTo>
                <a:lnTo>
                  <a:pt x="3148" y="909"/>
                </a:lnTo>
                <a:lnTo>
                  <a:pt x="3160" y="878"/>
                </a:lnTo>
                <a:lnTo>
                  <a:pt x="3183" y="854"/>
                </a:lnTo>
                <a:lnTo>
                  <a:pt x="3202" y="851"/>
                </a:lnTo>
                <a:lnTo>
                  <a:pt x="3211" y="864"/>
                </a:lnTo>
                <a:lnTo>
                  <a:pt x="3244" y="878"/>
                </a:lnTo>
                <a:lnTo>
                  <a:pt x="3284" y="870"/>
                </a:lnTo>
                <a:lnTo>
                  <a:pt x="3301" y="878"/>
                </a:lnTo>
                <a:lnTo>
                  <a:pt x="3308" y="864"/>
                </a:lnTo>
                <a:lnTo>
                  <a:pt x="3319" y="856"/>
                </a:lnTo>
                <a:lnTo>
                  <a:pt x="3327" y="845"/>
                </a:lnTo>
                <a:lnTo>
                  <a:pt x="3330" y="823"/>
                </a:lnTo>
                <a:lnTo>
                  <a:pt x="3335" y="810"/>
                </a:lnTo>
                <a:lnTo>
                  <a:pt x="3359" y="759"/>
                </a:lnTo>
                <a:lnTo>
                  <a:pt x="3335" y="74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25"/>
          <p:cNvSpPr>
            <a:spLocks noEditPoints="1"/>
          </p:cNvSpPr>
          <p:nvPr/>
        </p:nvSpPr>
        <p:spPr bwMode="auto">
          <a:xfrm>
            <a:off x="8089711" y="1900419"/>
            <a:ext cx="4347477" cy="3470111"/>
          </a:xfrm>
          <a:custGeom>
            <a:avLst/>
            <a:gdLst>
              <a:gd name="T0" fmla="*/ 5466 w 5635"/>
              <a:gd name="T1" fmla="*/ 1908 h 4497"/>
              <a:gd name="T2" fmla="*/ 5246 w 5635"/>
              <a:gd name="T3" fmla="*/ 1712 h 4497"/>
              <a:gd name="T4" fmla="*/ 4969 w 5635"/>
              <a:gd name="T5" fmla="*/ 1595 h 4497"/>
              <a:gd name="T6" fmla="*/ 4746 w 5635"/>
              <a:gd name="T7" fmla="*/ 1792 h 4497"/>
              <a:gd name="T8" fmla="*/ 4622 w 5635"/>
              <a:gd name="T9" fmla="*/ 1621 h 4497"/>
              <a:gd name="T10" fmla="*/ 4366 w 5635"/>
              <a:gd name="T11" fmla="*/ 1677 h 4497"/>
              <a:gd name="T12" fmla="*/ 4238 w 5635"/>
              <a:gd name="T13" fmla="*/ 1363 h 4497"/>
              <a:gd name="T14" fmla="*/ 4254 w 5635"/>
              <a:gd name="T15" fmla="*/ 1075 h 4497"/>
              <a:gd name="T16" fmla="*/ 4395 w 5635"/>
              <a:gd name="T17" fmla="*/ 878 h 4497"/>
              <a:gd name="T18" fmla="*/ 4178 w 5635"/>
              <a:gd name="T19" fmla="*/ 613 h 4497"/>
              <a:gd name="T20" fmla="*/ 4094 w 5635"/>
              <a:gd name="T21" fmla="*/ 587 h 4497"/>
              <a:gd name="T22" fmla="*/ 4249 w 5635"/>
              <a:gd name="T23" fmla="*/ 486 h 4497"/>
              <a:gd name="T24" fmla="*/ 4343 w 5635"/>
              <a:gd name="T25" fmla="*/ 361 h 4497"/>
              <a:gd name="T26" fmla="*/ 4182 w 5635"/>
              <a:gd name="T27" fmla="*/ 240 h 4497"/>
              <a:gd name="T28" fmla="*/ 3858 w 5635"/>
              <a:gd name="T29" fmla="*/ 145 h 4497"/>
              <a:gd name="T30" fmla="*/ 3447 w 5635"/>
              <a:gd name="T31" fmla="*/ 224 h 4497"/>
              <a:gd name="T32" fmla="*/ 3378 w 5635"/>
              <a:gd name="T33" fmla="*/ 464 h 4497"/>
              <a:gd name="T34" fmla="*/ 3404 w 5635"/>
              <a:gd name="T35" fmla="*/ 559 h 4497"/>
              <a:gd name="T36" fmla="*/ 3276 w 5635"/>
              <a:gd name="T37" fmla="*/ 660 h 4497"/>
              <a:gd name="T38" fmla="*/ 3129 w 5635"/>
              <a:gd name="T39" fmla="*/ 581 h 4497"/>
              <a:gd name="T40" fmla="*/ 3020 w 5635"/>
              <a:gd name="T41" fmla="*/ 431 h 4497"/>
              <a:gd name="T42" fmla="*/ 2498 w 5635"/>
              <a:gd name="T43" fmla="*/ 325 h 4497"/>
              <a:gd name="T44" fmla="*/ 2119 w 5635"/>
              <a:gd name="T45" fmla="*/ 118 h 4497"/>
              <a:gd name="T46" fmla="*/ 1684 w 5635"/>
              <a:gd name="T47" fmla="*/ 306 h 4497"/>
              <a:gd name="T48" fmla="*/ 1397 w 5635"/>
              <a:gd name="T49" fmla="*/ 349 h 4497"/>
              <a:gd name="T50" fmla="*/ 1110 w 5635"/>
              <a:gd name="T51" fmla="*/ 263 h 4497"/>
              <a:gd name="T52" fmla="*/ 751 w 5635"/>
              <a:gd name="T53" fmla="*/ 274 h 4497"/>
              <a:gd name="T54" fmla="*/ 542 w 5635"/>
              <a:gd name="T55" fmla="*/ 469 h 4497"/>
              <a:gd name="T56" fmla="*/ 231 w 5635"/>
              <a:gd name="T57" fmla="*/ 597 h 4497"/>
              <a:gd name="T58" fmla="*/ 41 w 5635"/>
              <a:gd name="T59" fmla="*/ 884 h 4497"/>
              <a:gd name="T60" fmla="*/ 277 w 5635"/>
              <a:gd name="T61" fmla="*/ 1138 h 4497"/>
              <a:gd name="T62" fmla="*/ 277 w 5635"/>
              <a:gd name="T63" fmla="*/ 1483 h 4497"/>
              <a:gd name="T64" fmla="*/ 109 w 5635"/>
              <a:gd name="T65" fmla="*/ 1742 h 4497"/>
              <a:gd name="T66" fmla="*/ 536 w 5635"/>
              <a:gd name="T67" fmla="*/ 1901 h 4497"/>
              <a:gd name="T68" fmla="*/ 751 w 5635"/>
              <a:gd name="T69" fmla="*/ 2275 h 4497"/>
              <a:gd name="T70" fmla="*/ 715 w 5635"/>
              <a:gd name="T71" fmla="*/ 2683 h 4497"/>
              <a:gd name="T72" fmla="*/ 147 w 5635"/>
              <a:gd name="T73" fmla="*/ 3177 h 4497"/>
              <a:gd name="T74" fmla="*/ 271 w 5635"/>
              <a:gd name="T75" fmla="*/ 3673 h 4497"/>
              <a:gd name="T76" fmla="*/ 221 w 5635"/>
              <a:gd name="T77" fmla="*/ 4242 h 4497"/>
              <a:gd name="T78" fmla="*/ 546 w 5635"/>
              <a:gd name="T79" fmla="*/ 4181 h 4497"/>
              <a:gd name="T80" fmla="*/ 878 w 5635"/>
              <a:gd name="T81" fmla="*/ 3957 h 4497"/>
              <a:gd name="T82" fmla="*/ 1038 w 5635"/>
              <a:gd name="T83" fmla="*/ 4121 h 4497"/>
              <a:gd name="T84" fmla="*/ 1371 w 5635"/>
              <a:gd name="T85" fmla="*/ 4158 h 4497"/>
              <a:gd name="T86" fmla="*/ 1830 w 5635"/>
              <a:gd name="T87" fmla="*/ 4264 h 4497"/>
              <a:gd name="T88" fmla="*/ 2146 w 5635"/>
              <a:gd name="T89" fmla="*/ 4414 h 4497"/>
              <a:gd name="T90" fmla="*/ 2414 w 5635"/>
              <a:gd name="T91" fmla="*/ 4257 h 4497"/>
              <a:gd name="T92" fmla="*/ 2708 w 5635"/>
              <a:gd name="T93" fmla="*/ 4207 h 4497"/>
              <a:gd name="T94" fmla="*/ 2839 w 5635"/>
              <a:gd name="T95" fmla="*/ 4050 h 4497"/>
              <a:gd name="T96" fmla="*/ 2934 w 5635"/>
              <a:gd name="T97" fmla="*/ 3861 h 4497"/>
              <a:gd name="T98" fmla="*/ 3077 w 5635"/>
              <a:gd name="T99" fmla="*/ 3759 h 4497"/>
              <a:gd name="T100" fmla="*/ 3311 w 5635"/>
              <a:gd name="T101" fmla="*/ 3444 h 4497"/>
              <a:gd name="T102" fmla="*/ 3610 w 5635"/>
              <a:gd name="T103" fmla="*/ 3099 h 4497"/>
              <a:gd name="T104" fmla="*/ 4041 w 5635"/>
              <a:gd name="T105" fmla="*/ 2842 h 4497"/>
              <a:gd name="T106" fmla="*/ 4573 w 5635"/>
              <a:gd name="T107" fmla="*/ 2848 h 4497"/>
              <a:gd name="T108" fmla="*/ 4756 w 5635"/>
              <a:gd name="T109" fmla="*/ 2947 h 4497"/>
              <a:gd name="T110" fmla="*/ 4908 w 5635"/>
              <a:gd name="T111" fmla="*/ 3097 h 4497"/>
              <a:gd name="T112" fmla="*/ 5275 w 5635"/>
              <a:gd name="T113" fmla="*/ 3061 h 4497"/>
              <a:gd name="T114" fmla="*/ 5237 w 5635"/>
              <a:gd name="T115" fmla="*/ 2838 h 4497"/>
              <a:gd name="T116" fmla="*/ 5364 w 5635"/>
              <a:gd name="T117" fmla="*/ 2627 h 4497"/>
              <a:gd name="T118" fmla="*/ 5416 w 5635"/>
              <a:gd name="T119" fmla="*/ 2392 h 4497"/>
              <a:gd name="T120" fmla="*/ 5628 w 5635"/>
              <a:gd name="T121" fmla="*/ 2229 h 4497"/>
              <a:gd name="T122" fmla="*/ 4832 w 5635"/>
              <a:gd name="T123" fmla="*/ 805 h 4497"/>
              <a:gd name="T124" fmla="*/ 4790 w 5635"/>
              <a:gd name="T125" fmla="*/ 696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35" h="4497">
                <a:moveTo>
                  <a:pt x="5623" y="2182"/>
                </a:moveTo>
                <a:lnTo>
                  <a:pt x="5617" y="2178"/>
                </a:lnTo>
                <a:lnTo>
                  <a:pt x="5610" y="2171"/>
                </a:lnTo>
                <a:lnTo>
                  <a:pt x="5609" y="2160"/>
                </a:lnTo>
                <a:lnTo>
                  <a:pt x="5600" y="2141"/>
                </a:lnTo>
                <a:lnTo>
                  <a:pt x="5581" y="2114"/>
                </a:lnTo>
                <a:lnTo>
                  <a:pt x="5574" y="2105"/>
                </a:lnTo>
                <a:lnTo>
                  <a:pt x="5571" y="2095"/>
                </a:lnTo>
                <a:lnTo>
                  <a:pt x="5574" y="2082"/>
                </a:lnTo>
                <a:lnTo>
                  <a:pt x="5585" y="2060"/>
                </a:lnTo>
                <a:lnTo>
                  <a:pt x="5591" y="2051"/>
                </a:lnTo>
                <a:lnTo>
                  <a:pt x="5597" y="2041"/>
                </a:lnTo>
                <a:lnTo>
                  <a:pt x="5600" y="2029"/>
                </a:lnTo>
                <a:lnTo>
                  <a:pt x="5603" y="2018"/>
                </a:lnTo>
                <a:lnTo>
                  <a:pt x="5603" y="2007"/>
                </a:lnTo>
                <a:lnTo>
                  <a:pt x="5580" y="1975"/>
                </a:lnTo>
                <a:lnTo>
                  <a:pt x="5565" y="1929"/>
                </a:lnTo>
                <a:lnTo>
                  <a:pt x="5558" y="1859"/>
                </a:lnTo>
                <a:lnTo>
                  <a:pt x="5517" y="1882"/>
                </a:lnTo>
                <a:lnTo>
                  <a:pt x="5508" y="1889"/>
                </a:lnTo>
                <a:lnTo>
                  <a:pt x="5489" y="1901"/>
                </a:lnTo>
                <a:lnTo>
                  <a:pt x="5478" y="1905"/>
                </a:lnTo>
                <a:lnTo>
                  <a:pt x="5466" y="1908"/>
                </a:lnTo>
                <a:lnTo>
                  <a:pt x="5441" y="1911"/>
                </a:lnTo>
                <a:lnTo>
                  <a:pt x="5429" y="1908"/>
                </a:lnTo>
                <a:lnTo>
                  <a:pt x="5419" y="1898"/>
                </a:lnTo>
                <a:lnTo>
                  <a:pt x="5408" y="1889"/>
                </a:lnTo>
                <a:lnTo>
                  <a:pt x="5381" y="1879"/>
                </a:lnTo>
                <a:lnTo>
                  <a:pt x="5364" y="1878"/>
                </a:lnTo>
                <a:lnTo>
                  <a:pt x="5304" y="1862"/>
                </a:lnTo>
                <a:lnTo>
                  <a:pt x="5294" y="1856"/>
                </a:lnTo>
                <a:lnTo>
                  <a:pt x="5288" y="1847"/>
                </a:lnTo>
                <a:lnTo>
                  <a:pt x="5282" y="1825"/>
                </a:lnTo>
                <a:lnTo>
                  <a:pt x="5281" y="1816"/>
                </a:lnTo>
                <a:lnTo>
                  <a:pt x="5284" y="1806"/>
                </a:lnTo>
                <a:lnTo>
                  <a:pt x="5288" y="1800"/>
                </a:lnTo>
                <a:lnTo>
                  <a:pt x="5293" y="1796"/>
                </a:lnTo>
                <a:lnTo>
                  <a:pt x="5295" y="1795"/>
                </a:lnTo>
                <a:lnTo>
                  <a:pt x="5295" y="1793"/>
                </a:lnTo>
                <a:lnTo>
                  <a:pt x="5295" y="1789"/>
                </a:lnTo>
                <a:lnTo>
                  <a:pt x="5293" y="1782"/>
                </a:lnTo>
                <a:lnTo>
                  <a:pt x="5282" y="1763"/>
                </a:lnTo>
                <a:lnTo>
                  <a:pt x="5256" y="1742"/>
                </a:lnTo>
                <a:lnTo>
                  <a:pt x="5250" y="1732"/>
                </a:lnTo>
                <a:lnTo>
                  <a:pt x="5247" y="1722"/>
                </a:lnTo>
                <a:lnTo>
                  <a:pt x="5246" y="1712"/>
                </a:lnTo>
                <a:lnTo>
                  <a:pt x="5247" y="1701"/>
                </a:lnTo>
                <a:lnTo>
                  <a:pt x="5253" y="1694"/>
                </a:lnTo>
                <a:lnTo>
                  <a:pt x="5262" y="1690"/>
                </a:lnTo>
                <a:lnTo>
                  <a:pt x="5271" y="1682"/>
                </a:lnTo>
                <a:lnTo>
                  <a:pt x="5275" y="1674"/>
                </a:lnTo>
                <a:lnTo>
                  <a:pt x="5275" y="1664"/>
                </a:lnTo>
                <a:lnTo>
                  <a:pt x="5271" y="1656"/>
                </a:lnTo>
                <a:lnTo>
                  <a:pt x="5259" y="1649"/>
                </a:lnTo>
                <a:lnTo>
                  <a:pt x="5243" y="1645"/>
                </a:lnTo>
                <a:lnTo>
                  <a:pt x="5223" y="1643"/>
                </a:lnTo>
                <a:lnTo>
                  <a:pt x="5204" y="1645"/>
                </a:lnTo>
                <a:lnTo>
                  <a:pt x="5144" y="1666"/>
                </a:lnTo>
                <a:lnTo>
                  <a:pt x="5132" y="1666"/>
                </a:lnTo>
                <a:lnTo>
                  <a:pt x="5122" y="1658"/>
                </a:lnTo>
                <a:lnTo>
                  <a:pt x="5116" y="1647"/>
                </a:lnTo>
                <a:lnTo>
                  <a:pt x="5112" y="1637"/>
                </a:lnTo>
                <a:lnTo>
                  <a:pt x="5112" y="1627"/>
                </a:lnTo>
                <a:lnTo>
                  <a:pt x="5109" y="1617"/>
                </a:lnTo>
                <a:lnTo>
                  <a:pt x="5106" y="1608"/>
                </a:lnTo>
                <a:lnTo>
                  <a:pt x="5100" y="1602"/>
                </a:lnTo>
                <a:lnTo>
                  <a:pt x="5090" y="1596"/>
                </a:lnTo>
                <a:lnTo>
                  <a:pt x="5036" y="1591"/>
                </a:lnTo>
                <a:lnTo>
                  <a:pt x="4969" y="1595"/>
                </a:lnTo>
                <a:lnTo>
                  <a:pt x="4940" y="1605"/>
                </a:lnTo>
                <a:lnTo>
                  <a:pt x="4927" y="1617"/>
                </a:lnTo>
                <a:lnTo>
                  <a:pt x="4902" y="1634"/>
                </a:lnTo>
                <a:lnTo>
                  <a:pt x="4893" y="1639"/>
                </a:lnTo>
                <a:lnTo>
                  <a:pt x="4870" y="1634"/>
                </a:lnTo>
                <a:lnTo>
                  <a:pt x="4864" y="1636"/>
                </a:lnTo>
                <a:lnTo>
                  <a:pt x="4861" y="1643"/>
                </a:lnTo>
                <a:lnTo>
                  <a:pt x="4860" y="1653"/>
                </a:lnTo>
                <a:lnTo>
                  <a:pt x="4858" y="1677"/>
                </a:lnTo>
                <a:lnTo>
                  <a:pt x="4857" y="1696"/>
                </a:lnTo>
                <a:lnTo>
                  <a:pt x="4853" y="1703"/>
                </a:lnTo>
                <a:lnTo>
                  <a:pt x="4847" y="1709"/>
                </a:lnTo>
                <a:lnTo>
                  <a:pt x="4841" y="1713"/>
                </a:lnTo>
                <a:lnTo>
                  <a:pt x="4834" y="1719"/>
                </a:lnTo>
                <a:lnTo>
                  <a:pt x="4828" y="1728"/>
                </a:lnTo>
                <a:lnTo>
                  <a:pt x="4823" y="1739"/>
                </a:lnTo>
                <a:lnTo>
                  <a:pt x="4813" y="1761"/>
                </a:lnTo>
                <a:lnTo>
                  <a:pt x="4800" y="1780"/>
                </a:lnTo>
                <a:lnTo>
                  <a:pt x="4799" y="1787"/>
                </a:lnTo>
                <a:lnTo>
                  <a:pt x="4796" y="1792"/>
                </a:lnTo>
                <a:lnTo>
                  <a:pt x="4796" y="1795"/>
                </a:lnTo>
                <a:lnTo>
                  <a:pt x="4777" y="1795"/>
                </a:lnTo>
                <a:lnTo>
                  <a:pt x="4746" y="1792"/>
                </a:lnTo>
                <a:lnTo>
                  <a:pt x="4707" y="1793"/>
                </a:lnTo>
                <a:lnTo>
                  <a:pt x="4703" y="1795"/>
                </a:lnTo>
                <a:lnTo>
                  <a:pt x="4698" y="1795"/>
                </a:lnTo>
                <a:lnTo>
                  <a:pt x="4689" y="1793"/>
                </a:lnTo>
                <a:lnTo>
                  <a:pt x="4670" y="1777"/>
                </a:lnTo>
                <a:lnTo>
                  <a:pt x="4659" y="1773"/>
                </a:lnTo>
                <a:lnTo>
                  <a:pt x="4646" y="1770"/>
                </a:lnTo>
                <a:lnTo>
                  <a:pt x="4628" y="1770"/>
                </a:lnTo>
                <a:lnTo>
                  <a:pt x="4614" y="1763"/>
                </a:lnTo>
                <a:lnTo>
                  <a:pt x="4608" y="1754"/>
                </a:lnTo>
                <a:lnTo>
                  <a:pt x="4609" y="1742"/>
                </a:lnTo>
                <a:lnTo>
                  <a:pt x="4612" y="1732"/>
                </a:lnTo>
                <a:lnTo>
                  <a:pt x="4617" y="1722"/>
                </a:lnTo>
                <a:lnTo>
                  <a:pt x="4619" y="1712"/>
                </a:lnTo>
                <a:lnTo>
                  <a:pt x="4624" y="1703"/>
                </a:lnTo>
                <a:lnTo>
                  <a:pt x="4637" y="1688"/>
                </a:lnTo>
                <a:lnTo>
                  <a:pt x="4643" y="1680"/>
                </a:lnTo>
                <a:lnTo>
                  <a:pt x="4647" y="1659"/>
                </a:lnTo>
                <a:lnTo>
                  <a:pt x="4647" y="1649"/>
                </a:lnTo>
                <a:lnTo>
                  <a:pt x="4644" y="1639"/>
                </a:lnTo>
                <a:lnTo>
                  <a:pt x="4641" y="1630"/>
                </a:lnTo>
                <a:lnTo>
                  <a:pt x="4633" y="1626"/>
                </a:lnTo>
                <a:lnTo>
                  <a:pt x="4622" y="1621"/>
                </a:lnTo>
                <a:lnTo>
                  <a:pt x="4593" y="1624"/>
                </a:lnTo>
                <a:lnTo>
                  <a:pt x="4582" y="1633"/>
                </a:lnTo>
                <a:lnTo>
                  <a:pt x="4568" y="1649"/>
                </a:lnTo>
                <a:lnTo>
                  <a:pt x="4564" y="1661"/>
                </a:lnTo>
                <a:lnTo>
                  <a:pt x="4558" y="1672"/>
                </a:lnTo>
                <a:lnTo>
                  <a:pt x="4555" y="1682"/>
                </a:lnTo>
                <a:lnTo>
                  <a:pt x="4555" y="1693"/>
                </a:lnTo>
                <a:lnTo>
                  <a:pt x="4557" y="1703"/>
                </a:lnTo>
                <a:lnTo>
                  <a:pt x="4557" y="1715"/>
                </a:lnTo>
                <a:lnTo>
                  <a:pt x="4551" y="1726"/>
                </a:lnTo>
                <a:lnTo>
                  <a:pt x="4539" y="1739"/>
                </a:lnTo>
                <a:lnTo>
                  <a:pt x="4510" y="1758"/>
                </a:lnTo>
                <a:lnTo>
                  <a:pt x="4478" y="1773"/>
                </a:lnTo>
                <a:lnTo>
                  <a:pt x="4436" y="1761"/>
                </a:lnTo>
                <a:lnTo>
                  <a:pt x="4427" y="1712"/>
                </a:lnTo>
                <a:lnTo>
                  <a:pt x="4423" y="1703"/>
                </a:lnTo>
                <a:lnTo>
                  <a:pt x="4421" y="1694"/>
                </a:lnTo>
                <a:lnTo>
                  <a:pt x="4416" y="1684"/>
                </a:lnTo>
                <a:lnTo>
                  <a:pt x="4410" y="1675"/>
                </a:lnTo>
                <a:lnTo>
                  <a:pt x="4401" y="1672"/>
                </a:lnTo>
                <a:lnTo>
                  <a:pt x="4392" y="1672"/>
                </a:lnTo>
                <a:lnTo>
                  <a:pt x="4382" y="1675"/>
                </a:lnTo>
                <a:lnTo>
                  <a:pt x="4366" y="1677"/>
                </a:lnTo>
                <a:lnTo>
                  <a:pt x="4350" y="1677"/>
                </a:lnTo>
                <a:lnTo>
                  <a:pt x="4343" y="1677"/>
                </a:lnTo>
                <a:lnTo>
                  <a:pt x="4328" y="1677"/>
                </a:lnTo>
                <a:lnTo>
                  <a:pt x="4312" y="1668"/>
                </a:lnTo>
                <a:lnTo>
                  <a:pt x="4300" y="1652"/>
                </a:lnTo>
                <a:lnTo>
                  <a:pt x="4298" y="1642"/>
                </a:lnTo>
                <a:lnTo>
                  <a:pt x="4293" y="1631"/>
                </a:lnTo>
                <a:lnTo>
                  <a:pt x="4281" y="1614"/>
                </a:lnTo>
                <a:lnTo>
                  <a:pt x="4264" y="1604"/>
                </a:lnTo>
                <a:lnTo>
                  <a:pt x="4257" y="1596"/>
                </a:lnTo>
                <a:lnTo>
                  <a:pt x="4249" y="1578"/>
                </a:lnTo>
                <a:lnTo>
                  <a:pt x="4247" y="1566"/>
                </a:lnTo>
                <a:lnTo>
                  <a:pt x="4212" y="1512"/>
                </a:lnTo>
                <a:lnTo>
                  <a:pt x="4212" y="1505"/>
                </a:lnTo>
                <a:lnTo>
                  <a:pt x="4225" y="1493"/>
                </a:lnTo>
                <a:lnTo>
                  <a:pt x="4230" y="1481"/>
                </a:lnTo>
                <a:lnTo>
                  <a:pt x="4244" y="1436"/>
                </a:lnTo>
                <a:lnTo>
                  <a:pt x="4245" y="1420"/>
                </a:lnTo>
                <a:lnTo>
                  <a:pt x="4247" y="1406"/>
                </a:lnTo>
                <a:lnTo>
                  <a:pt x="4245" y="1395"/>
                </a:lnTo>
                <a:lnTo>
                  <a:pt x="4244" y="1385"/>
                </a:lnTo>
                <a:lnTo>
                  <a:pt x="4241" y="1375"/>
                </a:lnTo>
                <a:lnTo>
                  <a:pt x="4238" y="1363"/>
                </a:lnTo>
                <a:lnTo>
                  <a:pt x="4235" y="1352"/>
                </a:lnTo>
                <a:lnTo>
                  <a:pt x="4236" y="1327"/>
                </a:lnTo>
                <a:lnTo>
                  <a:pt x="4233" y="1315"/>
                </a:lnTo>
                <a:lnTo>
                  <a:pt x="4228" y="1308"/>
                </a:lnTo>
                <a:lnTo>
                  <a:pt x="4223" y="1301"/>
                </a:lnTo>
                <a:lnTo>
                  <a:pt x="4225" y="1292"/>
                </a:lnTo>
                <a:lnTo>
                  <a:pt x="4236" y="1288"/>
                </a:lnTo>
                <a:lnTo>
                  <a:pt x="4257" y="1283"/>
                </a:lnTo>
                <a:lnTo>
                  <a:pt x="4263" y="1277"/>
                </a:lnTo>
                <a:lnTo>
                  <a:pt x="4280" y="1247"/>
                </a:lnTo>
                <a:lnTo>
                  <a:pt x="4280" y="1235"/>
                </a:lnTo>
                <a:lnTo>
                  <a:pt x="4277" y="1225"/>
                </a:lnTo>
                <a:lnTo>
                  <a:pt x="4277" y="1213"/>
                </a:lnTo>
                <a:lnTo>
                  <a:pt x="4279" y="1181"/>
                </a:lnTo>
                <a:lnTo>
                  <a:pt x="4287" y="1152"/>
                </a:lnTo>
                <a:lnTo>
                  <a:pt x="4287" y="1143"/>
                </a:lnTo>
                <a:lnTo>
                  <a:pt x="4284" y="1133"/>
                </a:lnTo>
                <a:lnTo>
                  <a:pt x="4279" y="1124"/>
                </a:lnTo>
                <a:lnTo>
                  <a:pt x="4276" y="1116"/>
                </a:lnTo>
                <a:lnTo>
                  <a:pt x="4270" y="1107"/>
                </a:lnTo>
                <a:lnTo>
                  <a:pt x="4254" y="1097"/>
                </a:lnTo>
                <a:lnTo>
                  <a:pt x="4251" y="1087"/>
                </a:lnTo>
                <a:lnTo>
                  <a:pt x="4254" y="1075"/>
                </a:lnTo>
                <a:lnTo>
                  <a:pt x="4261" y="1056"/>
                </a:lnTo>
                <a:lnTo>
                  <a:pt x="4264" y="1044"/>
                </a:lnTo>
                <a:lnTo>
                  <a:pt x="4265" y="1033"/>
                </a:lnTo>
                <a:lnTo>
                  <a:pt x="4263" y="1022"/>
                </a:lnTo>
                <a:lnTo>
                  <a:pt x="4257" y="1017"/>
                </a:lnTo>
                <a:lnTo>
                  <a:pt x="4248" y="1017"/>
                </a:lnTo>
                <a:lnTo>
                  <a:pt x="4239" y="1018"/>
                </a:lnTo>
                <a:lnTo>
                  <a:pt x="4230" y="1022"/>
                </a:lnTo>
                <a:lnTo>
                  <a:pt x="4222" y="1021"/>
                </a:lnTo>
                <a:lnTo>
                  <a:pt x="4217" y="1015"/>
                </a:lnTo>
                <a:lnTo>
                  <a:pt x="4219" y="1004"/>
                </a:lnTo>
                <a:lnTo>
                  <a:pt x="4251" y="969"/>
                </a:lnTo>
                <a:lnTo>
                  <a:pt x="4255" y="960"/>
                </a:lnTo>
                <a:lnTo>
                  <a:pt x="4261" y="950"/>
                </a:lnTo>
                <a:lnTo>
                  <a:pt x="4268" y="942"/>
                </a:lnTo>
                <a:lnTo>
                  <a:pt x="4276" y="931"/>
                </a:lnTo>
                <a:lnTo>
                  <a:pt x="4274" y="920"/>
                </a:lnTo>
                <a:lnTo>
                  <a:pt x="4271" y="910"/>
                </a:lnTo>
                <a:lnTo>
                  <a:pt x="4260" y="893"/>
                </a:lnTo>
                <a:lnTo>
                  <a:pt x="4263" y="883"/>
                </a:lnTo>
                <a:lnTo>
                  <a:pt x="4280" y="875"/>
                </a:lnTo>
                <a:lnTo>
                  <a:pt x="4325" y="869"/>
                </a:lnTo>
                <a:lnTo>
                  <a:pt x="4395" y="878"/>
                </a:lnTo>
                <a:lnTo>
                  <a:pt x="4411" y="886"/>
                </a:lnTo>
                <a:lnTo>
                  <a:pt x="4439" y="891"/>
                </a:lnTo>
                <a:lnTo>
                  <a:pt x="4513" y="865"/>
                </a:lnTo>
                <a:lnTo>
                  <a:pt x="4509" y="849"/>
                </a:lnTo>
                <a:lnTo>
                  <a:pt x="4497" y="835"/>
                </a:lnTo>
                <a:lnTo>
                  <a:pt x="4427" y="776"/>
                </a:lnTo>
                <a:lnTo>
                  <a:pt x="4401" y="763"/>
                </a:lnTo>
                <a:lnTo>
                  <a:pt x="4373" y="730"/>
                </a:lnTo>
                <a:lnTo>
                  <a:pt x="4357" y="722"/>
                </a:lnTo>
                <a:lnTo>
                  <a:pt x="4337" y="708"/>
                </a:lnTo>
                <a:lnTo>
                  <a:pt x="4306" y="679"/>
                </a:lnTo>
                <a:lnTo>
                  <a:pt x="4273" y="661"/>
                </a:lnTo>
                <a:lnTo>
                  <a:pt x="4239" y="676"/>
                </a:lnTo>
                <a:lnTo>
                  <a:pt x="4213" y="684"/>
                </a:lnTo>
                <a:lnTo>
                  <a:pt x="4209" y="683"/>
                </a:lnTo>
                <a:lnTo>
                  <a:pt x="4194" y="683"/>
                </a:lnTo>
                <a:lnTo>
                  <a:pt x="4198" y="671"/>
                </a:lnTo>
                <a:lnTo>
                  <a:pt x="4203" y="660"/>
                </a:lnTo>
                <a:lnTo>
                  <a:pt x="4197" y="649"/>
                </a:lnTo>
                <a:lnTo>
                  <a:pt x="4190" y="642"/>
                </a:lnTo>
                <a:lnTo>
                  <a:pt x="4182" y="633"/>
                </a:lnTo>
                <a:lnTo>
                  <a:pt x="4178" y="625"/>
                </a:lnTo>
                <a:lnTo>
                  <a:pt x="4178" y="613"/>
                </a:lnTo>
                <a:lnTo>
                  <a:pt x="4182" y="603"/>
                </a:lnTo>
                <a:lnTo>
                  <a:pt x="4190" y="588"/>
                </a:lnTo>
                <a:lnTo>
                  <a:pt x="4201" y="574"/>
                </a:lnTo>
                <a:lnTo>
                  <a:pt x="4213" y="555"/>
                </a:lnTo>
                <a:lnTo>
                  <a:pt x="4220" y="540"/>
                </a:lnTo>
                <a:lnTo>
                  <a:pt x="4222" y="523"/>
                </a:lnTo>
                <a:lnTo>
                  <a:pt x="4219" y="513"/>
                </a:lnTo>
                <a:lnTo>
                  <a:pt x="4210" y="508"/>
                </a:lnTo>
                <a:lnTo>
                  <a:pt x="4201" y="510"/>
                </a:lnTo>
                <a:lnTo>
                  <a:pt x="4187" y="533"/>
                </a:lnTo>
                <a:lnTo>
                  <a:pt x="4178" y="540"/>
                </a:lnTo>
                <a:lnTo>
                  <a:pt x="4171" y="545"/>
                </a:lnTo>
                <a:lnTo>
                  <a:pt x="4150" y="545"/>
                </a:lnTo>
                <a:lnTo>
                  <a:pt x="4140" y="546"/>
                </a:lnTo>
                <a:lnTo>
                  <a:pt x="4131" y="552"/>
                </a:lnTo>
                <a:lnTo>
                  <a:pt x="4124" y="559"/>
                </a:lnTo>
                <a:lnTo>
                  <a:pt x="4118" y="568"/>
                </a:lnTo>
                <a:lnTo>
                  <a:pt x="4115" y="577"/>
                </a:lnTo>
                <a:lnTo>
                  <a:pt x="4115" y="585"/>
                </a:lnTo>
                <a:lnTo>
                  <a:pt x="4114" y="593"/>
                </a:lnTo>
                <a:lnTo>
                  <a:pt x="4108" y="596"/>
                </a:lnTo>
                <a:lnTo>
                  <a:pt x="4101" y="593"/>
                </a:lnTo>
                <a:lnTo>
                  <a:pt x="4094" y="587"/>
                </a:lnTo>
                <a:lnTo>
                  <a:pt x="4061" y="545"/>
                </a:lnTo>
                <a:lnTo>
                  <a:pt x="4045" y="530"/>
                </a:lnTo>
                <a:lnTo>
                  <a:pt x="4041" y="523"/>
                </a:lnTo>
                <a:lnTo>
                  <a:pt x="4043" y="513"/>
                </a:lnTo>
                <a:lnTo>
                  <a:pt x="4047" y="502"/>
                </a:lnTo>
                <a:lnTo>
                  <a:pt x="4051" y="492"/>
                </a:lnTo>
                <a:lnTo>
                  <a:pt x="4067" y="476"/>
                </a:lnTo>
                <a:lnTo>
                  <a:pt x="4079" y="457"/>
                </a:lnTo>
                <a:lnTo>
                  <a:pt x="4085" y="448"/>
                </a:lnTo>
                <a:lnTo>
                  <a:pt x="4091" y="438"/>
                </a:lnTo>
                <a:lnTo>
                  <a:pt x="4101" y="429"/>
                </a:lnTo>
                <a:lnTo>
                  <a:pt x="4139" y="425"/>
                </a:lnTo>
                <a:lnTo>
                  <a:pt x="4152" y="428"/>
                </a:lnTo>
                <a:lnTo>
                  <a:pt x="4163" y="431"/>
                </a:lnTo>
                <a:lnTo>
                  <a:pt x="4172" y="437"/>
                </a:lnTo>
                <a:lnTo>
                  <a:pt x="4178" y="444"/>
                </a:lnTo>
                <a:lnTo>
                  <a:pt x="4184" y="463"/>
                </a:lnTo>
                <a:lnTo>
                  <a:pt x="4190" y="470"/>
                </a:lnTo>
                <a:lnTo>
                  <a:pt x="4198" y="475"/>
                </a:lnTo>
                <a:lnTo>
                  <a:pt x="4207" y="478"/>
                </a:lnTo>
                <a:lnTo>
                  <a:pt x="4229" y="482"/>
                </a:lnTo>
                <a:lnTo>
                  <a:pt x="4239" y="485"/>
                </a:lnTo>
                <a:lnTo>
                  <a:pt x="4249" y="486"/>
                </a:lnTo>
                <a:lnTo>
                  <a:pt x="4260" y="485"/>
                </a:lnTo>
                <a:lnTo>
                  <a:pt x="4277" y="480"/>
                </a:lnTo>
                <a:lnTo>
                  <a:pt x="4299" y="480"/>
                </a:lnTo>
                <a:lnTo>
                  <a:pt x="4309" y="479"/>
                </a:lnTo>
                <a:lnTo>
                  <a:pt x="4316" y="473"/>
                </a:lnTo>
                <a:lnTo>
                  <a:pt x="4331" y="460"/>
                </a:lnTo>
                <a:lnTo>
                  <a:pt x="4340" y="460"/>
                </a:lnTo>
                <a:lnTo>
                  <a:pt x="4353" y="456"/>
                </a:lnTo>
                <a:lnTo>
                  <a:pt x="4359" y="451"/>
                </a:lnTo>
                <a:lnTo>
                  <a:pt x="4362" y="444"/>
                </a:lnTo>
                <a:lnTo>
                  <a:pt x="4365" y="437"/>
                </a:lnTo>
                <a:lnTo>
                  <a:pt x="4363" y="429"/>
                </a:lnTo>
                <a:lnTo>
                  <a:pt x="4357" y="419"/>
                </a:lnTo>
                <a:lnTo>
                  <a:pt x="4327" y="409"/>
                </a:lnTo>
                <a:lnTo>
                  <a:pt x="4314" y="399"/>
                </a:lnTo>
                <a:lnTo>
                  <a:pt x="4303" y="387"/>
                </a:lnTo>
                <a:lnTo>
                  <a:pt x="4298" y="380"/>
                </a:lnTo>
                <a:lnTo>
                  <a:pt x="4298" y="367"/>
                </a:lnTo>
                <a:lnTo>
                  <a:pt x="4311" y="368"/>
                </a:lnTo>
                <a:lnTo>
                  <a:pt x="4331" y="364"/>
                </a:lnTo>
                <a:lnTo>
                  <a:pt x="4338" y="364"/>
                </a:lnTo>
                <a:lnTo>
                  <a:pt x="4341" y="364"/>
                </a:lnTo>
                <a:lnTo>
                  <a:pt x="4343" y="361"/>
                </a:lnTo>
                <a:lnTo>
                  <a:pt x="4347" y="357"/>
                </a:lnTo>
                <a:lnTo>
                  <a:pt x="4351" y="348"/>
                </a:lnTo>
                <a:lnTo>
                  <a:pt x="4353" y="335"/>
                </a:lnTo>
                <a:lnTo>
                  <a:pt x="4351" y="326"/>
                </a:lnTo>
                <a:lnTo>
                  <a:pt x="4343" y="317"/>
                </a:lnTo>
                <a:lnTo>
                  <a:pt x="4322" y="311"/>
                </a:lnTo>
                <a:lnTo>
                  <a:pt x="4315" y="303"/>
                </a:lnTo>
                <a:lnTo>
                  <a:pt x="4315" y="294"/>
                </a:lnTo>
                <a:lnTo>
                  <a:pt x="4315" y="285"/>
                </a:lnTo>
                <a:lnTo>
                  <a:pt x="4309" y="279"/>
                </a:lnTo>
                <a:lnTo>
                  <a:pt x="4300" y="275"/>
                </a:lnTo>
                <a:lnTo>
                  <a:pt x="4281" y="285"/>
                </a:lnTo>
                <a:lnTo>
                  <a:pt x="4261" y="328"/>
                </a:lnTo>
                <a:lnTo>
                  <a:pt x="4249" y="332"/>
                </a:lnTo>
                <a:lnTo>
                  <a:pt x="4242" y="330"/>
                </a:lnTo>
                <a:lnTo>
                  <a:pt x="4210" y="328"/>
                </a:lnTo>
                <a:lnTo>
                  <a:pt x="4178" y="319"/>
                </a:lnTo>
                <a:lnTo>
                  <a:pt x="4169" y="314"/>
                </a:lnTo>
                <a:lnTo>
                  <a:pt x="4163" y="309"/>
                </a:lnTo>
                <a:lnTo>
                  <a:pt x="4168" y="300"/>
                </a:lnTo>
                <a:lnTo>
                  <a:pt x="4175" y="290"/>
                </a:lnTo>
                <a:lnTo>
                  <a:pt x="4181" y="275"/>
                </a:lnTo>
                <a:lnTo>
                  <a:pt x="4182" y="240"/>
                </a:lnTo>
                <a:lnTo>
                  <a:pt x="4188" y="212"/>
                </a:lnTo>
                <a:lnTo>
                  <a:pt x="4188" y="196"/>
                </a:lnTo>
                <a:lnTo>
                  <a:pt x="4182" y="186"/>
                </a:lnTo>
                <a:lnTo>
                  <a:pt x="4163" y="177"/>
                </a:lnTo>
                <a:lnTo>
                  <a:pt x="4158" y="169"/>
                </a:lnTo>
                <a:lnTo>
                  <a:pt x="4156" y="156"/>
                </a:lnTo>
                <a:lnTo>
                  <a:pt x="4165" y="134"/>
                </a:lnTo>
                <a:lnTo>
                  <a:pt x="4169" y="122"/>
                </a:lnTo>
                <a:lnTo>
                  <a:pt x="4188" y="108"/>
                </a:lnTo>
                <a:lnTo>
                  <a:pt x="4188" y="93"/>
                </a:lnTo>
                <a:lnTo>
                  <a:pt x="4184" y="87"/>
                </a:lnTo>
                <a:lnTo>
                  <a:pt x="4178" y="83"/>
                </a:lnTo>
                <a:lnTo>
                  <a:pt x="4155" y="80"/>
                </a:lnTo>
                <a:lnTo>
                  <a:pt x="4118" y="78"/>
                </a:lnTo>
                <a:lnTo>
                  <a:pt x="4095" y="75"/>
                </a:lnTo>
                <a:lnTo>
                  <a:pt x="4078" y="59"/>
                </a:lnTo>
                <a:lnTo>
                  <a:pt x="4070" y="55"/>
                </a:lnTo>
                <a:lnTo>
                  <a:pt x="4063" y="54"/>
                </a:lnTo>
                <a:lnTo>
                  <a:pt x="4054" y="57"/>
                </a:lnTo>
                <a:lnTo>
                  <a:pt x="4043" y="59"/>
                </a:lnTo>
                <a:lnTo>
                  <a:pt x="3954" y="118"/>
                </a:lnTo>
                <a:lnTo>
                  <a:pt x="3888" y="142"/>
                </a:lnTo>
                <a:lnTo>
                  <a:pt x="3858" y="145"/>
                </a:lnTo>
                <a:lnTo>
                  <a:pt x="3827" y="141"/>
                </a:lnTo>
                <a:lnTo>
                  <a:pt x="3807" y="142"/>
                </a:lnTo>
                <a:lnTo>
                  <a:pt x="3786" y="138"/>
                </a:lnTo>
                <a:lnTo>
                  <a:pt x="3757" y="125"/>
                </a:lnTo>
                <a:lnTo>
                  <a:pt x="3728" y="116"/>
                </a:lnTo>
                <a:lnTo>
                  <a:pt x="3696" y="112"/>
                </a:lnTo>
                <a:lnTo>
                  <a:pt x="3687" y="106"/>
                </a:lnTo>
                <a:lnTo>
                  <a:pt x="3671" y="93"/>
                </a:lnTo>
                <a:lnTo>
                  <a:pt x="3661" y="90"/>
                </a:lnTo>
                <a:lnTo>
                  <a:pt x="3649" y="91"/>
                </a:lnTo>
                <a:lnTo>
                  <a:pt x="3635" y="100"/>
                </a:lnTo>
                <a:lnTo>
                  <a:pt x="3613" y="124"/>
                </a:lnTo>
                <a:lnTo>
                  <a:pt x="3587" y="159"/>
                </a:lnTo>
                <a:lnTo>
                  <a:pt x="3571" y="176"/>
                </a:lnTo>
                <a:lnTo>
                  <a:pt x="3559" y="186"/>
                </a:lnTo>
                <a:lnTo>
                  <a:pt x="3540" y="198"/>
                </a:lnTo>
                <a:lnTo>
                  <a:pt x="3522" y="211"/>
                </a:lnTo>
                <a:lnTo>
                  <a:pt x="3514" y="217"/>
                </a:lnTo>
                <a:lnTo>
                  <a:pt x="3504" y="218"/>
                </a:lnTo>
                <a:lnTo>
                  <a:pt x="3473" y="215"/>
                </a:lnTo>
                <a:lnTo>
                  <a:pt x="3463" y="217"/>
                </a:lnTo>
                <a:lnTo>
                  <a:pt x="3453" y="220"/>
                </a:lnTo>
                <a:lnTo>
                  <a:pt x="3447" y="224"/>
                </a:lnTo>
                <a:lnTo>
                  <a:pt x="3447" y="237"/>
                </a:lnTo>
                <a:lnTo>
                  <a:pt x="3445" y="250"/>
                </a:lnTo>
                <a:lnTo>
                  <a:pt x="3441" y="265"/>
                </a:lnTo>
                <a:lnTo>
                  <a:pt x="3428" y="278"/>
                </a:lnTo>
                <a:lnTo>
                  <a:pt x="3418" y="285"/>
                </a:lnTo>
                <a:lnTo>
                  <a:pt x="3402" y="290"/>
                </a:lnTo>
                <a:lnTo>
                  <a:pt x="3384" y="300"/>
                </a:lnTo>
                <a:lnTo>
                  <a:pt x="3362" y="325"/>
                </a:lnTo>
                <a:lnTo>
                  <a:pt x="3343" y="336"/>
                </a:lnTo>
                <a:lnTo>
                  <a:pt x="3335" y="341"/>
                </a:lnTo>
                <a:lnTo>
                  <a:pt x="3326" y="346"/>
                </a:lnTo>
                <a:lnTo>
                  <a:pt x="3324" y="349"/>
                </a:lnTo>
                <a:lnTo>
                  <a:pt x="3316" y="367"/>
                </a:lnTo>
                <a:lnTo>
                  <a:pt x="3291" y="435"/>
                </a:lnTo>
                <a:lnTo>
                  <a:pt x="3289" y="446"/>
                </a:lnTo>
                <a:lnTo>
                  <a:pt x="3289" y="456"/>
                </a:lnTo>
                <a:lnTo>
                  <a:pt x="3294" y="467"/>
                </a:lnTo>
                <a:lnTo>
                  <a:pt x="3301" y="476"/>
                </a:lnTo>
                <a:lnTo>
                  <a:pt x="3310" y="483"/>
                </a:lnTo>
                <a:lnTo>
                  <a:pt x="3320" y="488"/>
                </a:lnTo>
                <a:lnTo>
                  <a:pt x="3332" y="488"/>
                </a:lnTo>
                <a:lnTo>
                  <a:pt x="3351" y="480"/>
                </a:lnTo>
                <a:lnTo>
                  <a:pt x="3378" y="464"/>
                </a:lnTo>
                <a:lnTo>
                  <a:pt x="3386" y="456"/>
                </a:lnTo>
                <a:lnTo>
                  <a:pt x="3394" y="438"/>
                </a:lnTo>
                <a:lnTo>
                  <a:pt x="3400" y="429"/>
                </a:lnTo>
                <a:lnTo>
                  <a:pt x="3409" y="427"/>
                </a:lnTo>
                <a:lnTo>
                  <a:pt x="3418" y="424"/>
                </a:lnTo>
                <a:lnTo>
                  <a:pt x="3428" y="427"/>
                </a:lnTo>
                <a:lnTo>
                  <a:pt x="3435" y="434"/>
                </a:lnTo>
                <a:lnTo>
                  <a:pt x="3442" y="444"/>
                </a:lnTo>
                <a:lnTo>
                  <a:pt x="3448" y="453"/>
                </a:lnTo>
                <a:lnTo>
                  <a:pt x="3451" y="463"/>
                </a:lnTo>
                <a:lnTo>
                  <a:pt x="3445" y="473"/>
                </a:lnTo>
                <a:lnTo>
                  <a:pt x="3413" y="494"/>
                </a:lnTo>
                <a:lnTo>
                  <a:pt x="3383" y="497"/>
                </a:lnTo>
                <a:lnTo>
                  <a:pt x="3381" y="502"/>
                </a:lnTo>
                <a:lnTo>
                  <a:pt x="3380" y="508"/>
                </a:lnTo>
                <a:lnTo>
                  <a:pt x="3374" y="515"/>
                </a:lnTo>
                <a:lnTo>
                  <a:pt x="3371" y="523"/>
                </a:lnTo>
                <a:lnTo>
                  <a:pt x="3375" y="539"/>
                </a:lnTo>
                <a:lnTo>
                  <a:pt x="3375" y="549"/>
                </a:lnTo>
                <a:lnTo>
                  <a:pt x="3380" y="559"/>
                </a:lnTo>
                <a:lnTo>
                  <a:pt x="3387" y="565"/>
                </a:lnTo>
                <a:lnTo>
                  <a:pt x="3396" y="565"/>
                </a:lnTo>
                <a:lnTo>
                  <a:pt x="3404" y="559"/>
                </a:lnTo>
                <a:lnTo>
                  <a:pt x="3413" y="545"/>
                </a:lnTo>
                <a:lnTo>
                  <a:pt x="3420" y="534"/>
                </a:lnTo>
                <a:lnTo>
                  <a:pt x="3434" y="527"/>
                </a:lnTo>
                <a:lnTo>
                  <a:pt x="3445" y="529"/>
                </a:lnTo>
                <a:lnTo>
                  <a:pt x="3454" y="534"/>
                </a:lnTo>
                <a:lnTo>
                  <a:pt x="3457" y="545"/>
                </a:lnTo>
                <a:lnTo>
                  <a:pt x="3458" y="555"/>
                </a:lnTo>
                <a:lnTo>
                  <a:pt x="3457" y="571"/>
                </a:lnTo>
                <a:lnTo>
                  <a:pt x="3460" y="582"/>
                </a:lnTo>
                <a:lnTo>
                  <a:pt x="3467" y="597"/>
                </a:lnTo>
                <a:lnTo>
                  <a:pt x="3470" y="604"/>
                </a:lnTo>
                <a:lnTo>
                  <a:pt x="3471" y="615"/>
                </a:lnTo>
                <a:lnTo>
                  <a:pt x="3470" y="625"/>
                </a:lnTo>
                <a:lnTo>
                  <a:pt x="3464" y="633"/>
                </a:lnTo>
                <a:lnTo>
                  <a:pt x="3454" y="639"/>
                </a:lnTo>
                <a:lnTo>
                  <a:pt x="3418" y="639"/>
                </a:lnTo>
                <a:lnTo>
                  <a:pt x="3399" y="644"/>
                </a:lnTo>
                <a:lnTo>
                  <a:pt x="3362" y="677"/>
                </a:lnTo>
                <a:lnTo>
                  <a:pt x="3349" y="684"/>
                </a:lnTo>
                <a:lnTo>
                  <a:pt x="3329" y="690"/>
                </a:lnTo>
                <a:lnTo>
                  <a:pt x="3311" y="693"/>
                </a:lnTo>
                <a:lnTo>
                  <a:pt x="3273" y="683"/>
                </a:lnTo>
                <a:lnTo>
                  <a:pt x="3276" y="660"/>
                </a:lnTo>
                <a:lnTo>
                  <a:pt x="3276" y="649"/>
                </a:lnTo>
                <a:lnTo>
                  <a:pt x="3275" y="617"/>
                </a:lnTo>
                <a:lnTo>
                  <a:pt x="3273" y="609"/>
                </a:lnTo>
                <a:lnTo>
                  <a:pt x="3270" y="604"/>
                </a:lnTo>
                <a:lnTo>
                  <a:pt x="3262" y="609"/>
                </a:lnTo>
                <a:lnTo>
                  <a:pt x="3253" y="616"/>
                </a:lnTo>
                <a:lnTo>
                  <a:pt x="3224" y="683"/>
                </a:lnTo>
                <a:lnTo>
                  <a:pt x="3183" y="693"/>
                </a:lnTo>
                <a:lnTo>
                  <a:pt x="3171" y="674"/>
                </a:lnTo>
                <a:lnTo>
                  <a:pt x="3166" y="667"/>
                </a:lnTo>
                <a:lnTo>
                  <a:pt x="3155" y="660"/>
                </a:lnTo>
                <a:lnTo>
                  <a:pt x="3145" y="655"/>
                </a:lnTo>
                <a:lnTo>
                  <a:pt x="3117" y="652"/>
                </a:lnTo>
                <a:lnTo>
                  <a:pt x="3104" y="648"/>
                </a:lnTo>
                <a:lnTo>
                  <a:pt x="3084" y="631"/>
                </a:lnTo>
                <a:lnTo>
                  <a:pt x="3077" y="622"/>
                </a:lnTo>
                <a:lnTo>
                  <a:pt x="3074" y="613"/>
                </a:lnTo>
                <a:lnTo>
                  <a:pt x="3077" y="604"/>
                </a:lnTo>
                <a:lnTo>
                  <a:pt x="3084" y="600"/>
                </a:lnTo>
                <a:lnTo>
                  <a:pt x="3104" y="594"/>
                </a:lnTo>
                <a:lnTo>
                  <a:pt x="3113" y="593"/>
                </a:lnTo>
                <a:lnTo>
                  <a:pt x="3123" y="588"/>
                </a:lnTo>
                <a:lnTo>
                  <a:pt x="3129" y="581"/>
                </a:lnTo>
                <a:lnTo>
                  <a:pt x="3132" y="572"/>
                </a:lnTo>
                <a:lnTo>
                  <a:pt x="3131" y="561"/>
                </a:lnTo>
                <a:lnTo>
                  <a:pt x="3123" y="553"/>
                </a:lnTo>
                <a:lnTo>
                  <a:pt x="3113" y="549"/>
                </a:lnTo>
                <a:lnTo>
                  <a:pt x="3088" y="556"/>
                </a:lnTo>
                <a:lnTo>
                  <a:pt x="3078" y="564"/>
                </a:lnTo>
                <a:lnTo>
                  <a:pt x="3064" y="575"/>
                </a:lnTo>
                <a:lnTo>
                  <a:pt x="3059" y="578"/>
                </a:lnTo>
                <a:lnTo>
                  <a:pt x="3052" y="577"/>
                </a:lnTo>
                <a:lnTo>
                  <a:pt x="3043" y="574"/>
                </a:lnTo>
                <a:lnTo>
                  <a:pt x="3037" y="566"/>
                </a:lnTo>
                <a:lnTo>
                  <a:pt x="3036" y="559"/>
                </a:lnTo>
                <a:lnTo>
                  <a:pt x="3034" y="553"/>
                </a:lnTo>
                <a:lnTo>
                  <a:pt x="3034" y="545"/>
                </a:lnTo>
                <a:lnTo>
                  <a:pt x="3031" y="534"/>
                </a:lnTo>
                <a:lnTo>
                  <a:pt x="3031" y="523"/>
                </a:lnTo>
                <a:lnTo>
                  <a:pt x="3029" y="513"/>
                </a:lnTo>
                <a:lnTo>
                  <a:pt x="3029" y="502"/>
                </a:lnTo>
                <a:lnTo>
                  <a:pt x="3027" y="492"/>
                </a:lnTo>
                <a:lnTo>
                  <a:pt x="3021" y="472"/>
                </a:lnTo>
                <a:lnTo>
                  <a:pt x="3018" y="451"/>
                </a:lnTo>
                <a:lnTo>
                  <a:pt x="3020" y="441"/>
                </a:lnTo>
                <a:lnTo>
                  <a:pt x="3020" y="431"/>
                </a:lnTo>
                <a:lnTo>
                  <a:pt x="3018" y="421"/>
                </a:lnTo>
                <a:lnTo>
                  <a:pt x="3002" y="409"/>
                </a:lnTo>
                <a:lnTo>
                  <a:pt x="2893" y="370"/>
                </a:lnTo>
                <a:lnTo>
                  <a:pt x="2879" y="358"/>
                </a:lnTo>
                <a:lnTo>
                  <a:pt x="2873" y="348"/>
                </a:lnTo>
                <a:lnTo>
                  <a:pt x="2871" y="346"/>
                </a:lnTo>
                <a:lnTo>
                  <a:pt x="2867" y="335"/>
                </a:lnTo>
                <a:lnTo>
                  <a:pt x="2846" y="300"/>
                </a:lnTo>
                <a:lnTo>
                  <a:pt x="2836" y="293"/>
                </a:lnTo>
                <a:lnTo>
                  <a:pt x="2811" y="278"/>
                </a:lnTo>
                <a:lnTo>
                  <a:pt x="2798" y="274"/>
                </a:lnTo>
                <a:lnTo>
                  <a:pt x="2779" y="274"/>
                </a:lnTo>
                <a:lnTo>
                  <a:pt x="2761" y="285"/>
                </a:lnTo>
                <a:lnTo>
                  <a:pt x="2750" y="290"/>
                </a:lnTo>
                <a:lnTo>
                  <a:pt x="2734" y="291"/>
                </a:lnTo>
                <a:lnTo>
                  <a:pt x="2721" y="293"/>
                </a:lnTo>
                <a:lnTo>
                  <a:pt x="2685" y="313"/>
                </a:lnTo>
                <a:lnTo>
                  <a:pt x="2670" y="314"/>
                </a:lnTo>
                <a:lnTo>
                  <a:pt x="2632" y="311"/>
                </a:lnTo>
                <a:lnTo>
                  <a:pt x="2593" y="319"/>
                </a:lnTo>
                <a:lnTo>
                  <a:pt x="2539" y="319"/>
                </a:lnTo>
                <a:lnTo>
                  <a:pt x="2522" y="325"/>
                </a:lnTo>
                <a:lnTo>
                  <a:pt x="2498" y="325"/>
                </a:lnTo>
                <a:lnTo>
                  <a:pt x="2491" y="288"/>
                </a:lnTo>
                <a:lnTo>
                  <a:pt x="2487" y="278"/>
                </a:lnTo>
                <a:lnTo>
                  <a:pt x="2465" y="258"/>
                </a:lnTo>
                <a:lnTo>
                  <a:pt x="2459" y="243"/>
                </a:lnTo>
                <a:lnTo>
                  <a:pt x="2452" y="233"/>
                </a:lnTo>
                <a:lnTo>
                  <a:pt x="2408" y="210"/>
                </a:lnTo>
                <a:lnTo>
                  <a:pt x="2399" y="201"/>
                </a:lnTo>
                <a:lnTo>
                  <a:pt x="2390" y="191"/>
                </a:lnTo>
                <a:lnTo>
                  <a:pt x="2385" y="167"/>
                </a:lnTo>
                <a:lnTo>
                  <a:pt x="2382" y="151"/>
                </a:lnTo>
                <a:lnTo>
                  <a:pt x="2386" y="73"/>
                </a:lnTo>
                <a:lnTo>
                  <a:pt x="2357" y="22"/>
                </a:lnTo>
                <a:lnTo>
                  <a:pt x="2337" y="4"/>
                </a:lnTo>
                <a:lnTo>
                  <a:pt x="2326" y="1"/>
                </a:lnTo>
                <a:lnTo>
                  <a:pt x="2316" y="0"/>
                </a:lnTo>
                <a:lnTo>
                  <a:pt x="2304" y="1"/>
                </a:lnTo>
                <a:lnTo>
                  <a:pt x="2249" y="32"/>
                </a:lnTo>
                <a:lnTo>
                  <a:pt x="2232" y="48"/>
                </a:lnTo>
                <a:lnTo>
                  <a:pt x="2198" y="67"/>
                </a:lnTo>
                <a:lnTo>
                  <a:pt x="2159" y="77"/>
                </a:lnTo>
                <a:lnTo>
                  <a:pt x="2140" y="87"/>
                </a:lnTo>
                <a:lnTo>
                  <a:pt x="2131" y="96"/>
                </a:lnTo>
                <a:lnTo>
                  <a:pt x="2119" y="118"/>
                </a:lnTo>
                <a:lnTo>
                  <a:pt x="2115" y="126"/>
                </a:lnTo>
                <a:lnTo>
                  <a:pt x="2114" y="138"/>
                </a:lnTo>
                <a:lnTo>
                  <a:pt x="2105" y="161"/>
                </a:lnTo>
                <a:lnTo>
                  <a:pt x="2098" y="173"/>
                </a:lnTo>
                <a:lnTo>
                  <a:pt x="2082" y="189"/>
                </a:lnTo>
                <a:lnTo>
                  <a:pt x="2068" y="192"/>
                </a:lnTo>
                <a:lnTo>
                  <a:pt x="2058" y="188"/>
                </a:lnTo>
                <a:lnTo>
                  <a:pt x="2047" y="182"/>
                </a:lnTo>
                <a:lnTo>
                  <a:pt x="2038" y="183"/>
                </a:lnTo>
                <a:lnTo>
                  <a:pt x="1981" y="211"/>
                </a:lnTo>
                <a:lnTo>
                  <a:pt x="1879" y="223"/>
                </a:lnTo>
                <a:lnTo>
                  <a:pt x="1822" y="214"/>
                </a:lnTo>
                <a:lnTo>
                  <a:pt x="1809" y="217"/>
                </a:lnTo>
                <a:lnTo>
                  <a:pt x="1799" y="224"/>
                </a:lnTo>
                <a:lnTo>
                  <a:pt x="1792" y="255"/>
                </a:lnTo>
                <a:lnTo>
                  <a:pt x="1783" y="266"/>
                </a:lnTo>
                <a:lnTo>
                  <a:pt x="1773" y="269"/>
                </a:lnTo>
                <a:lnTo>
                  <a:pt x="1761" y="272"/>
                </a:lnTo>
                <a:lnTo>
                  <a:pt x="1703" y="274"/>
                </a:lnTo>
                <a:lnTo>
                  <a:pt x="1697" y="281"/>
                </a:lnTo>
                <a:lnTo>
                  <a:pt x="1694" y="290"/>
                </a:lnTo>
                <a:lnTo>
                  <a:pt x="1690" y="298"/>
                </a:lnTo>
                <a:lnTo>
                  <a:pt x="1684" y="306"/>
                </a:lnTo>
                <a:lnTo>
                  <a:pt x="1675" y="307"/>
                </a:lnTo>
                <a:lnTo>
                  <a:pt x="1656" y="306"/>
                </a:lnTo>
                <a:lnTo>
                  <a:pt x="1630" y="316"/>
                </a:lnTo>
                <a:lnTo>
                  <a:pt x="1620" y="317"/>
                </a:lnTo>
                <a:lnTo>
                  <a:pt x="1608" y="314"/>
                </a:lnTo>
                <a:lnTo>
                  <a:pt x="1599" y="310"/>
                </a:lnTo>
                <a:lnTo>
                  <a:pt x="1591" y="303"/>
                </a:lnTo>
                <a:lnTo>
                  <a:pt x="1567" y="297"/>
                </a:lnTo>
                <a:lnTo>
                  <a:pt x="1551" y="297"/>
                </a:lnTo>
                <a:lnTo>
                  <a:pt x="1528" y="293"/>
                </a:lnTo>
                <a:lnTo>
                  <a:pt x="1499" y="278"/>
                </a:lnTo>
                <a:lnTo>
                  <a:pt x="1483" y="275"/>
                </a:lnTo>
                <a:lnTo>
                  <a:pt x="1455" y="277"/>
                </a:lnTo>
                <a:lnTo>
                  <a:pt x="1441" y="282"/>
                </a:lnTo>
                <a:lnTo>
                  <a:pt x="1429" y="288"/>
                </a:lnTo>
                <a:lnTo>
                  <a:pt x="1423" y="298"/>
                </a:lnTo>
                <a:lnTo>
                  <a:pt x="1420" y="307"/>
                </a:lnTo>
                <a:lnTo>
                  <a:pt x="1414" y="316"/>
                </a:lnTo>
                <a:lnTo>
                  <a:pt x="1407" y="325"/>
                </a:lnTo>
                <a:lnTo>
                  <a:pt x="1403" y="333"/>
                </a:lnTo>
                <a:lnTo>
                  <a:pt x="1398" y="342"/>
                </a:lnTo>
                <a:lnTo>
                  <a:pt x="1398" y="346"/>
                </a:lnTo>
                <a:lnTo>
                  <a:pt x="1397" y="349"/>
                </a:lnTo>
                <a:lnTo>
                  <a:pt x="1394" y="358"/>
                </a:lnTo>
                <a:lnTo>
                  <a:pt x="1391" y="365"/>
                </a:lnTo>
                <a:lnTo>
                  <a:pt x="1387" y="374"/>
                </a:lnTo>
                <a:lnTo>
                  <a:pt x="1376" y="384"/>
                </a:lnTo>
                <a:lnTo>
                  <a:pt x="1366" y="389"/>
                </a:lnTo>
                <a:lnTo>
                  <a:pt x="1349" y="390"/>
                </a:lnTo>
                <a:lnTo>
                  <a:pt x="1307" y="389"/>
                </a:lnTo>
                <a:lnTo>
                  <a:pt x="1296" y="386"/>
                </a:lnTo>
                <a:lnTo>
                  <a:pt x="1288" y="380"/>
                </a:lnTo>
                <a:lnTo>
                  <a:pt x="1260" y="368"/>
                </a:lnTo>
                <a:lnTo>
                  <a:pt x="1254" y="362"/>
                </a:lnTo>
                <a:lnTo>
                  <a:pt x="1242" y="358"/>
                </a:lnTo>
                <a:lnTo>
                  <a:pt x="1228" y="349"/>
                </a:lnTo>
                <a:lnTo>
                  <a:pt x="1215" y="339"/>
                </a:lnTo>
                <a:lnTo>
                  <a:pt x="1190" y="322"/>
                </a:lnTo>
                <a:lnTo>
                  <a:pt x="1183" y="314"/>
                </a:lnTo>
                <a:lnTo>
                  <a:pt x="1178" y="304"/>
                </a:lnTo>
                <a:lnTo>
                  <a:pt x="1175" y="294"/>
                </a:lnTo>
                <a:lnTo>
                  <a:pt x="1173" y="274"/>
                </a:lnTo>
                <a:lnTo>
                  <a:pt x="1167" y="263"/>
                </a:lnTo>
                <a:lnTo>
                  <a:pt x="1154" y="258"/>
                </a:lnTo>
                <a:lnTo>
                  <a:pt x="1123" y="265"/>
                </a:lnTo>
                <a:lnTo>
                  <a:pt x="1110" y="263"/>
                </a:lnTo>
                <a:lnTo>
                  <a:pt x="1057" y="253"/>
                </a:lnTo>
                <a:lnTo>
                  <a:pt x="1047" y="258"/>
                </a:lnTo>
                <a:lnTo>
                  <a:pt x="1044" y="266"/>
                </a:lnTo>
                <a:lnTo>
                  <a:pt x="1043" y="275"/>
                </a:lnTo>
                <a:lnTo>
                  <a:pt x="1038" y="287"/>
                </a:lnTo>
                <a:lnTo>
                  <a:pt x="1033" y="297"/>
                </a:lnTo>
                <a:lnTo>
                  <a:pt x="1011" y="307"/>
                </a:lnTo>
                <a:lnTo>
                  <a:pt x="996" y="309"/>
                </a:lnTo>
                <a:lnTo>
                  <a:pt x="983" y="304"/>
                </a:lnTo>
                <a:lnTo>
                  <a:pt x="954" y="293"/>
                </a:lnTo>
                <a:lnTo>
                  <a:pt x="928" y="288"/>
                </a:lnTo>
                <a:lnTo>
                  <a:pt x="915" y="291"/>
                </a:lnTo>
                <a:lnTo>
                  <a:pt x="907" y="298"/>
                </a:lnTo>
                <a:lnTo>
                  <a:pt x="904" y="319"/>
                </a:lnTo>
                <a:lnTo>
                  <a:pt x="900" y="326"/>
                </a:lnTo>
                <a:lnTo>
                  <a:pt x="891" y="328"/>
                </a:lnTo>
                <a:lnTo>
                  <a:pt x="871" y="322"/>
                </a:lnTo>
                <a:lnTo>
                  <a:pt x="824" y="298"/>
                </a:lnTo>
                <a:lnTo>
                  <a:pt x="810" y="298"/>
                </a:lnTo>
                <a:lnTo>
                  <a:pt x="789" y="293"/>
                </a:lnTo>
                <a:lnTo>
                  <a:pt x="781" y="285"/>
                </a:lnTo>
                <a:lnTo>
                  <a:pt x="770" y="278"/>
                </a:lnTo>
                <a:lnTo>
                  <a:pt x="751" y="274"/>
                </a:lnTo>
                <a:lnTo>
                  <a:pt x="722" y="287"/>
                </a:lnTo>
                <a:lnTo>
                  <a:pt x="717" y="297"/>
                </a:lnTo>
                <a:lnTo>
                  <a:pt x="712" y="306"/>
                </a:lnTo>
                <a:lnTo>
                  <a:pt x="705" y="316"/>
                </a:lnTo>
                <a:lnTo>
                  <a:pt x="700" y="325"/>
                </a:lnTo>
                <a:lnTo>
                  <a:pt x="699" y="333"/>
                </a:lnTo>
                <a:lnTo>
                  <a:pt x="699" y="341"/>
                </a:lnTo>
                <a:lnTo>
                  <a:pt x="695" y="348"/>
                </a:lnTo>
                <a:lnTo>
                  <a:pt x="687" y="352"/>
                </a:lnTo>
                <a:lnTo>
                  <a:pt x="664" y="358"/>
                </a:lnTo>
                <a:lnTo>
                  <a:pt x="633" y="360"/>
                </a:lnTo>
                <a:lnTo>
                  <a:pt x="629" y="365"/>
                </a:lnTo>
                <a:lnTo>
                  <a:pt x="628" y="374"/>
                </a:lnTo>
                <a:lnTo>
                  <a:pt x="633" y="381"/>
                </a:lnTo>
                <a:lnTo>
                  <a:pt x="642" y="387"/>
                </a:lnTo>
                <a:lnTo>
                  <a:pt x="661" y="395"/>
                </a:lnTo>
                <a:lnTo>
                  <a:pt x="667" y="400"/>
                </a:lnTo>
                <a:lnTo>
                  <a:pt x="667" y="409"/>
                </a:lnTo>
                <a:lnTo>
                  <a:pt x="663" y="419"/>
                </a:lnTo>
                <a:lnTo>
                  <a:pt x="606" y="450"/>
                </a:lnTo>
                <a:lnTo>
                  <a:pt x="591" y="451"/>
                </a:lnTo>
                <a:lnTo>
                  <a:pt x="553" y="467"/>
                </a:lnTo>
                <a:lnTo>
                  <a:pt x="542" y="469"/>
                </a:lnTo>
                <a:lnTo>
                  <a:pt x="492" y="464"/>
                </a:lnTo>
                <a:lnTo>
                  <a:pt x="486" y="460"/>
                </a:lnTo>
                <a:lnTo>
                  <a:pt x="478" y="457"/>
                </a:lnTo>
                <a:lnTo>
                  <a:pt x="463" y="454"/>
                </a:lnTo>
                <a:lnTo>
                  <a:pt x="413" y="454"/>
                </a:lnTo>
                <a:lnTo>
                  <a:pt x="393" y="459"/>
                </a:lnTo>
                <a:lnTo>
                  <a:pt x="374" y="464"/>
                </a:lnTo>
                <a:lnTo>
                  <a:pt x="362" y="472"/>
                </a:lnTo>
                <a:lnTo>
                  <a:pt x="355" y="480"/>
                </a:lnTo>
                <a:lnTo>
                  <a:pt x="348" y="489"/>
                </a:lnTo>
                <a:lnTo>
                  <a:pt x="339" y="498"/>
                </a:lnTo>
                <a:lnTo>
                  <a:pt x="328" y="504"/>
                </a:lnTo>
                <a:lnTo>
                  <a:pt x="319" y="502"/>
                </a:lnTo>
                <a:lnTo>
                  <a:pt x="313" y="488"/>
                </a:lnTo>
                <a:lnTo>
                  <a:pt x="293" y="478"/>
                </a:lnTo>
                <a:lnTo>
                  <a:pt x="258" y="472"/>
                </a:lnTo>
                <a:lnTo>
                  <a:pt x="249" y="485"/>
                </a:lnTo>
                <a:lnTo>
                  <a:pt x="246" y="498"/>
                </a:lnTo>
                <a:lnTo>
                  <a:pt x="242" y="510"/>
                </a:lnTo>
                <a:lnTo>
                  <a:pt x="224" y="531"/>
                </a:lnTo>
                <a:lnTo>
                  <a:pt x="221" y="549"/>
                </a:lnTo>
                <a:lnTo>
                  <a:pt x="230" y="584"/>
                </a:lnTo>
                <a:lnTo>
                  <a:pt x="231" y="597"/>
                </a:lnTo>
                <a:lnTo>
                  <a:pt x="227" y="613"/>
                </a:lnTo>
                <a:lnTo>
                  <a:pt x="221" y="626"/>
                </a:lnTo>
                <a:lnTo>
                  <a:pt x="186" y="667"/>
                </a:lnTo>
                <a:lnTo>
                  <a:pt x="163" y="700"/>
                </a:lnTo>
                <a:lnTo>
                  <a:pt x="151" y="712"/>
                </a:lnTo>
                <a:lnTo>
                  <a:pt x="140" y="717"/>
                </a:lnTo>
                <a:lnTo>
                  <a:pt x="131" y="715"/>
                </a:lnTo>
                <a:lnTo>
                  <a:pt x="122" y="714"/>
                </a:lnTo>
                <a:lnTo>
                  <a:pt x="112" y="717"/>
                </a:lnTo>
                <a:lnTo>
                  <a:pt x="87" y="741"/>
                </a:lnTo>
                <a:lnTo>
                  <a:pt x="57" y="754"/>
                </a:lnTo>
                <a:lnTo>
                  <a:pt x="52" y="759"/>
                </a:lnTo>
                <a:lnTo>
                  <a:pt x="41" y="775"/>
                </a:lnTo>
                <a:lnTo>
                  <a:pt x="35" y="786"/>
                </a:lnTo>
                <a:lnTo>
                  <a:pt x="33" y="800"/>
                </a:lnTo>
                <a:lnTo>
                  <a:pt x="36" y="820"/>
                </a:lnTo>
                <a:lnTo>
                  <a:pt x="42" y="832"/>
                </a:lnTo>
                <a:lnTo>
                  <a:pt x="49" y="842"/>
                </a:lnTo>
                <a:lnTo>
                  <a:pt x="57" y="851"/>
                </a:lnTo>
                <a:lnTo>
                  <a:pt x="59" y="861"/>
                </a:lnTo>
                <a:lnTo>
                  <a:pt x="59" y="869"/>
                </a:lnTo>
                <a:lnTo>
                  <a:pt x="51" y="878"/>
                </a:lnTo>
                <a:lnTo>
                  <a:pt x="41" y="884"/>
                </a:lnTo>
                <a:lnTo>
                  <a:pt x="32" y="893"/>
                </a:lnTo>
                <a:lnTo>
                  <a:pt x="27" y="904"/>
                </a:lnTo>
                <a:lnTo>
                  <a:pt x="30" y="945"/>
                </a:lnTo>
                <a:lnTo>
                  <a:pt x="29" y="961"/>
                </a:lnTo>
                <a:lnTo>
                  <a:pt x="11" y="1004"/>
                </a:lnTo>
                <a:lnTo>
                  <a:pt x="8" y="1015"/>
                </a:lnTo>
                <a:lnTo>
                  <a:pt x="8" y="1043"/>
                </a:lnTo>
                <a:lnTo>
                  <a:pt x="0" y="1069"/>
                </a:lnTo>
                <a:lnTo>
                  <a:pt x="46" y="1071"/>
                </a:lnTo>
                <a:lnTo>
                  <a:pt x="93" y="1082"/>
                </a:lnTo>
                <a:lnTo>
                  <a:pt x="105" y="1081"/>
                </a:lnTo>
                <a:lnTo>
                  <a:pt x="109" y="1076"/>
                </a:lnTo>
                <a:lnTo>
                  <a:pt x="110" y="1073"/>
                </a:lnTo>
                <a:lnTo>
                  <a:pt x="115" y="1069"/>
                </a:lnTo>
                <a:lnTo>
                  <a:pt x="125" y="1062"/>
                </a:lnTo>
                <a:lnTo>
                  <a:pt x="147" y="1055"/>
                </a:lnTo>
                <a:lnTo>
                  <a:pt x="160" y="1056"/>
                </a:lnTo>
                <a:lnTo>
                  <a:pt x="172" y="1060"/>
                </a:lnTo>
                <a:lnTo>
                  <a:pt x="185" y="1072"/>
                </a:lnTo>
                <a:lnTo>
                  <a:pt x="189" y="1075"/>
                </a:lnTo>
                <a:lnTo>
                  <a:pt x="266" y="1095"/>
                </a:lnTo>
                <a:lnTo>
                  <a:pt x="279" y="1126"/>
                </a:lnTo>
                <a:lnTo>
                  <a:pt x="277" y="1138"/>
                </a:lnTo>
                <a:lnTo>
                  <a:pt x="274" y="1162"/>
                </a:lnTo>
                <a:lnTo>
                  <a:pt x="271" y="1175"/>
                </a:lnTo>
                <a:lnTo>
                  <a:pt x="266" y="1184"/>
                </a:lnTo>
                <a:lnTo>
                  <a:pt x="258" y="1196"/>
                </a:lnTo>
                <a:lnTo>
                  <a:pt x="255" y="1200"/>
                </a:lnTo>
                <a:lnTo>
                  <a:pt x="246" y="1205"/>
                </a:lnTo>
                <a:lnTo>
                  <a:pt x="300" y="1250"/>
                </a:lnTo>
                <a:lnTo>
                  <a:pt x="336" y="1273"/>
                </a:lnTo>
                <a:lnTo>
                  <a:pt x="352" y="1291"/>
                </a:lnTo>
                <a:lnTo>
                  <a:pt x="357" y="1304"/>
                </a:lnTo>
                <a:lnTo>
                  <a:pt x="354" y="1314"/>
                </a:lnTo>
                <a:lnTo>
                  <a:pt x="354" y="1326"/>
                </a:lnTo>
                <a:lnTo>
                  <a:pt x="355" y="1346"/>
                </a:lnTo>
                <a:lnTo>
                  <a:pt x="354" y="1356"/>
                </a:lnTo>
                <a:lnTo>
                  <a:pt x="351" y="1365"/>
                </a:lnTo>
                <a:lnTo>
                  <a:pt x="348" y="1375"/>
                </a:lnTo>
                <a:lnTo>
                  <a:pt x="335" y="1391"/>
                </a:lnTo>
                <a:lnTo>
                  <a:pt x="320" y="1417"/>
                </a:lnTo>
                <a:lnTo>
                  <a:pt x="306" y="1430"/>
                </a:lnTo>
                <a:lnTo>
                  <a:pt x="288" y="1452"/>
                </a:lnTo>
                <a:lnTo>
                  <a:pt x="285" y="1462"/>
                </a:lnTo>
                <a:lnTo>
                  <a:pt x="282" y="1481"/>
                </a:lnTo>
                <a:lnTo>
                  <a:pt x="277" y="1483"/>
                </a:lnTo>
                <a:lnTo>
                  <a:pt x="256" y="1477"/>
                </a:lnTo>
                <a:lnTo>
                  <a:pt x="240" y="1477"/>
                </a:lnTo>
                <a:lnTo>
                  <a:pt x="217" y="1483"/>
                </a:lnTo>
                <a:lnTo>
                  <a:pt x="201" y="1493"/>
                </a:lnTo>
                <a:lnTo>
                  <a:pt x="183" y="1506"/>
                </a:lnTo>
                <a:lnTo>
                  <a:pt x="147" y="1544"/>
                </a:lnTo>
                <a:lnTo>
                  <a:pt x="138" y="1557"/>
                </a:lnTo>
                <a:lnTo>
                  <a:pt x="134" y="1567"/>
                </a:lnTo>
                <a:lnTo>
                  <a:pt x="122" y="1605"/>
                </a:lnTo>
                <a:lnTo>
                  <a:pt x="115" y="1613"/>
                </a:lnTo>
                <a:lnTo>
                  <a:pt x="106" y="1620"/>
                </a:lnTo>
                <a:lnTo>
                  <a:pt x="97" y="1623"/>
                </a:lnTo>
                <a:lnTo>
                  <a:pt x="89" y="1630"/>
                </a:lnTo>
                <a:lnTo>
                  <a:pt x="62" y="1671"/>
                </a:lnTo>
                <a:lnTo>
                  <a:pt x="49" y="1685"/>
                </a:lnTo>
                <a:lnTo>
                  <a:pt x="45" y="1697"/>
                </a:lnTo>
                <a:lnTo>
                  <a:pt x="46" y="1706"/>
                </a:lnTo>
                <a:lnTo>
                  <a:pt x="54" y="1713"/>
                </a:lnTo>
                <a:lnTo>
                  <a:pt x="61" y="1719"/>
                </a:lnTo>
                <a:lnTo>
                  <a:pt x="70" y="1722"/>
                </a:lnTo>
                <a:lnTo>
                  <a:pt x="92" y="1720"/>
                </a:lnTo>
                <a:lnTo>
                  <a:pt x="99" y="1726"/>
                </a:lnTo>
                <a:lnTo>
                  <a:pt x="109" y="1742"/>
                </a:lnTo>
                <a:lnTo>
                  <a:pt x="110" y="1747"/>
                </a:lnTo>
                <a:lnTo>
                  <a:pt x="112" y="1754"/>
                </a:lnTo>
                <a:lnTo>
                  <a:pt x="93" y="1799"/>
                </a:lnTo>
                <a:lnTo>
                  <a:pt x="89" y="1811"/>
                </a:lnTo>
                <a:lnTo>
                  <a:pt x="89" y="1818"/>
                </a:lnTo>
                <a:lnTo>
                  <a:pt x="93" y="1831"/>
                </a:lnTo>
                <a:lnTo>
                  <a:pt x="93" y="1847"/>
                </a:lnTo>
                <a:lnTo>
                  <a:pt x="93" y="1847"/>
                </a:lnTo>
                <a:lnTo>
                  <a:pt x="108" y="1854"/>
                </a:lnTo>
                <a:lnTo>
                  <a:pt x="134" y="1876"/>
                </a:lnTo>
                <a:lnTo>
                  <a:pt x="163" y="1882"/>
                </a:lnTo>
                <a:lnTo>
                  <a:pt x="230" y="1876"/>
                </a:lnTo>
                <a:lnTo>
                  <a:pt x="255" y="1860"/>
                </a:lnTo>
                <a:lnTo>
                  <a:pt x="262" y="1818"/>
                </a:lnTo>
                <a:lnTo>
                  <a:pt x="294" y="1824"/>
                </a:lnTo>
                <a:lnTo>
                  <a:pt x="333" y="1884"/>
                </a:lnTo>
                <a:lnTo>
                  <a:pt x="365" y="1894"/>
                </a:lnTo>
                <a:lnTo>
                  <a:pt x="441" y="1891"/>
                </a:lnTo>
                <a:lnTo>
                  <a:pt x="478" y="1879"/>
                </a:lnTo>
                <a:lnTo>
                  <a:pt x="491" y="1849"/>
                </a:lnTo>
                <a:lnTo>
                  <a:pt x="517" y="1859"/>
                </a:lnTo>
                <a:lnTo>
                  <a:pt x="531" y="1876"/>
                </a:lnTo>
                <a:lnTo>
                  <a:pt x="536" y="1901"/>
                </a:lnTo>
                <a:lnTo>
                  <a:pt x="527" y="1962"/>
                </a:lnTo>
                <a:lnTo>
                  <a:pt x="536" y="1972"/>
                </a:lnTo>
                <a:lnTo>
                  <a:pt x="555" y="1975"/>
                </a:lnTo>
                <a:lnTo>
                  <a:pt x="582" y="1984"/>
                </a:lnTo>
                <a:lnTo>
                  <a:pt x="569" y="2012"/>
                </a:lnTo>
                <a:lnTo>
                  <a:pt x="545" y="2128"/>
                </a:lnTo>
                <a:lnTo>
                  <a:pt x="539" y="2141"/>
                </a:lnTo>
                <a:lnTo>
                  <a:pt x="531" y="2153"/>
                </a:lnTo>
                <a:lnTo>
                  <a:pt x="526" y="2168"/>
                </a:lnTo>
                <a:lnTo>
                  <a:pt x="529" y="2179"/>
                </a:lnTo>
                <a:lnTo>
                  <a:pt x="536" y="2192"/>
                </a:lnTo>
                <a:lnTo>
                  <a:pt x="540" y="2205"/>
                </a:lnTo>
                <a:lnTo>
                  <a:pt x="543" y="2232"/>
                </a:lnTo>
                <a:lnTo>
                  <a:pt x="549" y="2259"/>
                </a:lnTo>
                <a:lnTo>
                  <a:pt x="564" y="2283"/>
                </a:lnTo>
                <a:lnTo>
                  <a:pt x="594" y="2294"/>
                </a:lnTo>
                <a:lnTo>
                  <a:pt x="604" y="2291"/>
                </a:lnTo>
                <a:lnTo>
                  <a:pt x="620" y="2283"/>
                </a:lnTo>
                <a:lnTo>
                  <a:pt x="635" y="2273"/>
                </a:lnTo>
                <a:lnTo>
                  <a:pt x="642" y="2264"/>
                </a:lnTo>
                <a:lnTo>
                  <a:pt x="649" y="2258"/>
                </a:lnTo>
                <a:lnTo>
                  <a:pt x="664" y="2258"/>
                </a:lnTo>
                <a:lnTo>
                  <a:pt x="751" y="2275"/>
                </a:lnTo>
                <a:lnTo>
                  <a:pt x="802" y="2294"/>
                </a:lnTo>
                <a:lnTo>
                  <a:pt x="851" y="2326"/>
                </a:lnTo>
                <a:lnTo>
                  <a:pt x="896" y="2374"/>
                </a:lnTo>
                <a:lnTo>
                  <a:pt x="910" y="2395"/>
                </a:lnTo>
                <a:lnTo>
                  <a:pt x="922" y="2409"/>
                </a:lnTo>
                <a:lnTo>
                  <a:pt x="871" y="2484"/>
                </a:lnTo>
                <a:lnTo>
                  <a:pt x="843" y="2513"/>
                </a:lnTo>
                <a:lnTo>
                  <a:pt x="836" y="2527"/>
                </a:lnTo>
                <a:lnTo>
                  <a:pt x="837" y="2539"/>
                </a:lnTo>
                <a:lnTo>
                  <a:pt x="840" y="2548"/>
                </a:lnTo>
                <a:lnTo>
                  <a:pt x="839" y="2558"/>
                </a:lnTo>
                <a:lnTo>
                  <a:pt x="800" y="2624"/>
                </a:lnTo>
                <a:lnTo>
                  <a:pt x="798" y="2635"/>
                </a:lnTo>
                <a:lnTo>
                  <a:pt x="766" y="2638"/>
                </a:lnTo>
                <a:lnTo>
                  <a:pt x="750" y="2644"/>
                </a:lnTo>
                <a:lnTo>
                  <a:pt x="737" y="2656"/>
                </a:lnTo>
                <a:lnTo>
                  <a:pt x="740" y="2656"/>
                </a:lnTo>
                <a:lnTo>
                  <a:pt x="741" y="2664"/>
                </a:lnTo>
                <a:lnTo>
                  <a:pt x="740" y="2676"/>
                </a:lnTo>
                <a:lnTo>
                  <a:pt x="737" y="2683"/>
                </a:lnTo>
                <a:lnTo>
                  <a:pt x="733" y="2685"/>
                </a:lnTo>
                <a:lnTo>
                  <a:pt x="719" y="2682"/>
                </a:lnTo>
                <a:lnTo>
                  <a:pt x="715" y="2683"/>
                </a:lnTo>
                <a:lnTo>
                  <a:pt x="682" y="2737"/>
                </a:lnTo>
                <a:lnTo>
                  <a:pt x="648" y="2774"/>
                </a:lnTo>
                <a:lnTo>
                  <a:pt x="613" y="2800"/>
                </a:lnTo>
                <a:lnTo>
                  <a:pt x="550" y="2828"/>
                </a:lnTo>
                <a:lnTo>
                  <a:pt x="540" y="2835"/>
                </a:lnTo>
                <a:lnTo>
                  <a:pt x="470" y="2836"/>
                </a:lnTo>
                <a:lnTo>
                  <a:pt x="451" y="2839"/>
                </a:lnTo>
                <a:lnTo>
                  <a:pt x="440" y="2854"/>
                </a:lnTo>
                <a:lnTo>
                  <a:pt x="402" y="2911"/>
                </a:lnTo>
                <a:lnTo>
                  <a:pt x="393" y="2931"/>
                </a:lnTo>
                <a:lnTo>
                  <a:pt x="387" y="2943"/>
                </a:lnTo>
                <a:lnTo>
                  <a:pt x="349" y="2976"/>
                </a:lnTo>
                <a:lnTo>
                  <a:pt x="336" y="2994"/>
                </a:lnTo>
                <a:lnTo>
                  <a:pt x="332" y="3004"/>
                </a:lnTo>
                <a:lnTo>
                  <a:pt x="335" y="3039"/>
                </a:lnTo>
                <a:lnTo>
                  <a:pt x="326" y="3064"/>
                </a:lnTo>
                <a:lnTo>
                  <a:pt x="284" y="3128"/>
                </a:lnTo>
                <a:lnTo>
                  <a:pt x="269" y="3142"/>
                </a:lnTo>
                <a:lnTo>
                  <a:pt x="240" y="3145"/>
                </a:lnTo>
                <a:lnTo>
                  <a:pt x="175" y="3139"/>
                </a:lnTo>
                <a:lnTo>
                  <a:pt x="153" y="3150"/>
                </a:lnTo>
                <a:lnTo>
                  <a:pt x="151" y="3151"/>
                </a:lnTo>
                <a:lnTo>
                  <a:pt x="147" y="3177"/>
                </a:lnTo>
                <a:lnTo>
                  <a:pt x="137" y="3196"/>
                </a:lnTo>
                <a:lnTo>
                  <a:pt x="138" y="3214"/>
                </a:lnTo>
                <a:lnTo>
                  <a:pt x="148" y="3230"/>
                </a:lnTo>
                <a:lnTo>
                  <a:pt x="182" y="3265"/>
                </a:lnTo>
                <a:lnTo>
                  <a:pt x="198" y="3291"/>
                </a:lnTo>
                <a:lnTo>
                  <a:pt x="220" y="3348"/>
                </a:lnTo>
                <a:lnTo>
                  <a:pt x="230" y="3377"/>
                </a:lnTo>
                <a:lnTo>
                  <a:pt x="239" y="3389"/>
                </a:lnTo>
                <a:lnTo>
                  <a:pt x="253" y="3393"/>
                </a:lnTo>
                <a:lnTo>
                  <a:pt x="265" y="3402"/>
                </a:lnTo>
                <a:lnTo>
                  <a:pt x="271" y="3421"/>
                </a:lnTo>
                <a:lnTo>
                  <a:pt x="266" y="3438"/>
                </a:lnTo>
                <a:lnTo>
                  <a:pt x="249" y="3444"/>
                </a:lnTo>
                <a:lnTo>
                  <a:pt x="247" y="3479"/>
                </a:lnTo>
                <a:lnTo>
                  <a:pt x="249" y="3489"/>
                </a:lnTo>
                <a:lnTo>
                  <a:pt x="252" y="3504"/>
                </a:lnTo>
                <a:lnTo>
                  <a:pt x="252" y="3511"/>
                </a:lnTo>
                <a:lnTo>
                  <a:pt x="249" y="3520"/>
                </a:lnTo>
                <a:lnTo>
                  <a:pt x="246" y="3533"/>
                </a:lnTo>
                <a:lnTo>
                  <a:pt x="246" y="3560"/>
                </a:lnTo>
                <a:lnTo>
                  <a:pt x="249" y="3581"/>
                </a:lnTo>
                <a:lnTo>
                  <a:pt x="262" y="3626"/>
                </a:lnTo>
                <a:lnTo>
                  <a:pt x="271" y="3673"/>
                </a:lnTo>
                <a:lnTo>
                  <a:pt x="274" y="3699"/>
                </a:lnTo>
                <a:lnTo>
                  <a:pt x="272" y="3715"/>
                </a:lnTo>
                <a:lnTo>
                  <a:pt x="265" y="3740"/>
                </a:lnTo>
                <a:lnTo>
                  <a:pt x="240" y="3785"/>
                </a:lnTo>
                <a:lnTo>
                  <a:pt x="234" y="3807"/>
                </a:lnTo>
                <a:lnTo>
                  <a:pt x="237" y="3831"/>
                </a:lnTo>
                <a:lnTo>
                  <a:pt x="246" y="3846"/>
                </a:lnTo>
                <a:lnTo>
                  <a:pt x="258" y="3858"/>
                </a:lnTo>
                <a:lnTo>
                  <a:pt x="269" y="3877"/>
                </a:lnTo>
                <a:lnTo>
                  <a:pt x="275" y="3901"/>
                </a:lnTo>
                <a:lnTo>
                  <a:pt x="272" y="3919"/>
                </a:lnTo>
                <a:lnTo>
                  <a:pt x="247" y="3954"/>
                </a:lnTo>
                <a:lnTo>
                  <a:pt x="227" y="4003"/>
                </a:lnTo>
                <a:lnTo>
                  <a:pt x="233" y="4048"/>
                </a:lnTo>
                <a:lnTo>
                  <a:pt x="258" y="4089"/>
                </a:lnTo>
                <a:lnTo>
                  <a:pt x="294" y="4123"/>
                </a:lnTo>
                <a:lnTo>
                  <a:pt x="275" y="4156"/>
                </a:lnTo>
                <a:lnTo>
                  <a:pt x="266" y="4166"/>
                </a:lnTo>
                <a:lnTo>
                  <a:pt x="220" y="4201"/>
                </a:lnTo>
                <a:lnTo>
                  <a:pt x="214" y="4209"/>
                </a:lnTo>
                <a:lnTo>
                  <a:pt x="210" y="4219"/>
                </a:lnTo>
                <a:lnTo>
                  <a:pt x="208" y="4231"/>
                </a:lnTo>
                <a:lnTo>
                  <a:pt x="221" y="4242"/>
                </a:lnTo>
                <a:lnTo>
                  <a:pt x="242" y="4264"/>
                </a:lnTo>
                <a:lnTo>
                  <a:pt x="252" y="4271"/>
                </a:lnTo>
                <a:lnTo>
                  <a:pt x="262" y="4277"/>
                </a:lnTo>
                <a:lnTo>
                  <a:pt x="272" y="4280"/>
                </a:lnTo>
                <a:lnTo>
                  <a:pt x="284" y="4280"/>
                </a:lnTo>
                <a:lnTo>
                  <a:pt x="294" y="4274"/>
                </a:lnTo>
                <a:lnTo>
                  <a:pt x="304" y="4274"/>
                </a:lnTo>
                <a:lnTo>
                  <a:pt x="311" y="4277"/>
                </a:lnTo>
                <a:lnTo>
                  <a:pt x="332" y="4279"/>
                </a:lnTo>
                <a:lnTo>
                  <a:pt x="367" y="4261"/>
                </a:lnTo>
                <a:lnTo>
                  <a:pt x="376" y="4260"/>
                </a:lnTo>
                <a:lnTo>
                  <a:pt x="396" y="4271"/>
                </a:lnTo>
                <a:lnTo>
                  <a:pt x="408" y="4273"/>
                </a:lnTo>
                <a:lnTo>
                  <a:pt x="419" y="4267"/>
                </a:lnTo>
                <a:lnTo>
                  <a:pt x="428" y="4261"/>
                </a:lnTo>
                <a:lnTo>
                  <a:pt x="443" y="4255"/>
                </a:lnTo>
                <a:lnTo>
                  <a:pt x="517" y="4241"/>
                </a:lnTo>
                <a:lnTo>
                  <a:pt x="533" y="4235"/>
                </a:lnTo>
                <a:lnTo>
                  <a:pt x="542" y="4228"/>
                </a:lnTo>
                <a:lnTo>
                  <a:pt x="548" y="4220"/>
                </a:lnTo>
                <a:lnTo>
                  <a:pt x="552" y="4210"/>
                </a:lnTo>
                <a:lnTo>
                  <a:pt x="552" y="4201"/>
                </a:lnTo>
                <a:lnTo>
                  <a:pt x="546" y="4181"/>
                </a:lnTo>
                <a:lnTo>
                  <a:pt x="546" y="4172"/>
                </a:lnTo>
                <a:lnTo>
                  <a:pt x="552" y="4164"/>
                </a:lnTo>
                <a:lnTo>
                  <a:pt x="558" y="4155"/>
                </a:lnTo>
                <a:lnTo>
                  <a:pt x="591" y="4129"/>
                </a:lnTo>
                <a:lnTo>
                  <a:pt x="600" y="4124"/>
                </a:lnTo>
                <a:lnTo>
                  <a:pt x="622" y="4116"/>
                </a:lnTo>
                <a:lnTo>
                  <a:pt x="629" y="4110"/>
                </a:lnTo>
                <a:lnTo>
                  <a:pt x="670" y="4095"/>
                </a:lnTo>
                <a:lnTo>
                  <a:pt x="692" y="4072"/>
                </a:lnTo>
                <a:lnTo>
                  <a:pt x="700" y="4066"/>
                </a:lnTo>
                <a:lnTo>
                  <a:pt x="712" y="4062"/>
                </a:lnTo>
                <a:lnTo>
                  <a:pt x="744" y="4054"/>
                </a:lnTo>
                <a:lnTo>
                  <a:pt x="754" y="4047"/>
                </a:lnTo>
                <a:lnTo>
                  <a:pt x="760" y="4038"/>
                </a:lnTo>
                <a:lnTo>
                  <a:pt x="763" y="4028"/>
                </a:lnTo>
                <a:lnTo>
                  <a:pt x="769" y="4019"/>
                </a:lnTo>
                <a:lnTo>
                  <a:pt x="776" y="4012"/>
                </a:lnTo>
                <a:lnTo>
                  <a:pt x="785" y="4003"/>
                </a:lnTo>
                <a:lnTo>
                  <a:pt x="797" y="3997"/>
                </a:lnTo>
                <a:lnTo>
                  <a:pt x="816" y="3993"/>
                </a:lnTo>
                <a:lnTo>
                  <a:pt x="829" y="3990"/>
                </a:lnTo>
                <a:lnTo>
                  <a:pt x="842" y="3984"/>
                </a:lnTo>
                <a:lnTo>
                  <a:pt x="878" y="3957"/>
                </a:lnTo>
                <a:lnTo>
                  <a:pt x="888" y="3951"/>
                </a:lnTo>
                <a:lnTo>
                  <a:pt x="902" y="3949"/>
                </a:lnTo>
                <a:lnTo>
                  <a:pt x="920" y="3954"/>
                </a:lnTo>
                <a:lnTo>
                  <a:pt x="957" y="3977"/>
                </a:lnTo>
                <a:lnTo>
                  <a:pt x="967" y="3986"/>
                </a:lnTo>
                <a:lnTo>
                  <a:pt x="985" y="4005"/>
                </a:lnTo>
                <a:lnTo>
                  <a:pt x="995" y="4009"/>
                </a:lnTo>
                <a:lnTo>
                  <a:pt x="1015" y="4015"/>
                </a:lnTo>
                <a:lnTo>
                  <a:pt x="1017" y="4024"/>
                </a:lnTo>
                <a:lnTo>
                  <a:pt x="1018" y="4032"/>
                </a:lnTo>
                <a:lnTo>
                  <a:pt x="1027" y="4040"/>
                </a:lnTo>
                <a:lnTo>
                  <a:pt x="1040" y="4047"/>
                </a:lnTo>
                <a:lnTo>
                  <a:pt x="1062" y="4056"/>
                </a:lnTo>
                <a:lnTo>
                  <a:pt x="1068" y="4062"/>
                </a:lnTo>
                <a:lnTo>
                  <a:pt x="1068" y="4067"/>
                </a:lnTo>
                <a:lnTo>
                  <a:pt x="1062" y="4078"/>
                </a:lnTo>
                <a:lnTo>
                  <a:pt x="1060" y="4083"/>
                </a:lnTo>
                <a:lnTo>
                  <a:pt x="1057" y="4089"/>
                </a:lnTo>
                <a:lnTo>
                  <a:pt x="1053" y="4095"/>
                </a:lnTo>
                <a:lnTo>
                  <a:pt x="1052" y="4099"/>
                </a:lnTo>
                <a:lnTo>
                  <a:pt x="1049" y="4111"/>
                </a:lnTo>
                <a:lnTo>
                  <a:pt x="1046" y="4117"/>
                </a:lnTo>
                <a:lnTo>
                  <a:pt x="1038" y="4121"/>
                </a:lnTo>
                <a:lnTo>
                  <a:pt x="1041" y="4127"/>
                </a:lnTo>
                <a:lnTo>
                  <a:pt x="1056" y="4134"/>
                </a:lnTo>
                <a:lnTo>
                  <a:pt x="1092" y="4149"/>
                </a:lnTo>
                <a:lnTo>
                  <a:pt x="1117" y="4164"/>
                </a:lnTo>
                <a:lnTo>
                  <a:pt x="1132" y="4175"/>
                </a:lnTo>
                <a:lnTo>
                  <a:pt x="1140" y="4185"/>
                </a:lnTo>
                <a:lnTo>
                  <a:pt x="1155" y="4197"/>
                </a:lnTo>
                <a:lnTo>
                  <a:pt x="1193" y="4217"/>
                </a:lnTo>
                <a:lnTo>
                  <a:pt x="1221" y="4228"/>
                </a:lnTo>
                <a:lnTo>
                  <a:pt x="1235" y="4229"/>
                </a:lnTo>
                <a:lnTo>
                  <a:pt x="1244" y="4225"/>
                </a:lnTo>
                <a:lnTo>
                  <a:pt x="1251" y="4216"/>
                </a:lnTo>
                <a:lnTo>
                  <a:pt x="1257" y="4206"/>
                </a:lnTo>
                <a:lnTo>
                  <a:pt x="1260" y="4196"/>
                </a:lnTo>
                <a:lnTo>
                  <a:pt x="1263" y="4187"/>
                </a:lnTo>
                <a:lnTo>
                  <a:pt x="1267" y="4178"/>
                </a:lnTo>
                <a:lnTo>
                  <a:pt x="1274" y="4172"/>
                </a:lnTo>
                <a:lnTo>
                  <a:pt x="1282" y="4166"/>
                </a:lnTo>
                <a:lnTo>
                  <a:pt x="1318" y="4156"/>
                </a:lnTo>
                <a:lnTo>
                  <a:pt x="1340" y="4145"/>
                </a:lnTo>
                <a:lnTo>
                  <a:pt x="1350" y="4142"/>
                </a:lnTo>
                <a:lnTo>
                  <a:pt x="1360" y="4143"/>
                </a:lnTo>
                <a:lnTo>
                  <a:pt x="1371" y="4158"/>
                </a:lnTo>
                <a:lnTo>
                  <a:pt x="1374" y="4169"/>
                </a:lnTo>
                <a:lnTo>
                  <a:pt x="1375" y="4181"/>
                </a:lnTo>
                <a:lnTo>
                  <a:pt x="1372" y="4191"/>
                </a:lnTo>
                <a:lnTo>
                  <a:pt x="1363" y="4207"/>
                </a:lnTo>
                <a:lnTo>
                  <a:pt x="1365" y="4216"/>
                </a:lnTo>
                <a:lnTo>
                  <a:pt x="1372" y="4222"/>
                </a:lnTo>
                <a:lnTo>
                  <a:pt x="1394" y="4223"/>
                </a:lnTo>
                <a:lnTo>
                  <a:pt x="1432" y="4210"/>
                </a:lnTo>
                <a:lnTo>
                  <a:pt x="1476" y="4228"/>
                </a:lnTo>
                <a:lnTo>
                  <a:pt x="1505" y="4250"/>
                </a:lnTo>
                <a:lnTo>
                  <a:pt x="1538" y="4280"/>
                </a:lnTo>
                <a:lnTo>
                  <a:pt x="1563" y="4315"/>
                </a:lnTo>
                <a:lnTo>
                  <a:pt x="1592" y="4331"/>
                </a:lnTo>
                <a:lnTo>
                  <a:pt x="1631" y="4346"/>
                </a:lnTo>
                <a:lnTo>
                  <a:pt x="1674" y="4344"/>
                </a:lnTo>
                <a:lnTo>
                  <a:pt x="1680" y="4343"/>
                </a:lnTo>
                <a:lnTo>
                  <a:pt x="1688" y="4340"/>
                </a:lnTo>
                <a:lnTo>
                  <a:pt x="1697" y="4336"/>
                </a:lnTo>
                <a:lnTo>
                  <a:pt x="1712" y="4321"/>
                </a:lnTo>
                <a:lnTo>
                  <a:pt x="1719" y="4312"/>
                </a:lnTo>
                <a:lnTo>
                  <a:pt x="1755" y="4282"/>
                </a:lnTo>
                <a:lnTo>
                  <a:pt x="1809" y="4266"/>
                </a:lnTo>
                <a:lnTo>
                  <a:pt x="1830" y="4264"/>
                </a:lnTo>
                <a:lnTo>
                  <a:pt x="1834" y="4270"/>
                </a:lnTo>
                <a:lnTo>
                  <a:pt x="1834" y="4279"/>
                </a:lnTo>
                <a:lnTo>
                  <a:pt x="1822" y="4306"/>
                </a:lnTo>
                <a:lnTo>
                  <a:pt x="1819" y="4318"/>
                </a:lnTo>
                <a:lnTo>
                  <a:pt x="1818" y="4328"/>
                </a:lnTo>
                <a:lnTo>
                  <a:pt x="1822" y="4391"/>
                </a:lnTo>
                <a:lnTo>
                  <a:pt x="1830" y="4410"/>
                </a:lnTo>
                <a:lnTo>
                  <a:pt x="1835" y="4419"/>
                </a:lnTo>
                <a:lnTo>
                  <a:pt x="1840" y="4429"/>
                </a:lnTo>
                <a:lnTo>
                  <a:pt x="1857" y="4459"/>
                </a:lnTo>
                <a:lnTo>
                  <a:pt x="1962" y="4472"/>
                </a:lnTo>
                <a:lnTo>
                  <a:pt x="1993" y="4487"/>
                </a:lnTo>
                <a:lnTo>
                  <a:pt x="2004" y="4496"/>
                </a:lnTo>
                <a:lnTo>
                  <a:pt x="2029" y="4497"/>
                </a:lnTo>
                <a:lnTo>
                  <a:pt x="2047" y="4493"/>
                </a:lnTo>
                <a:lnTo>
                  <a:pt x="2057" y="4488"/>
                </a:lnTo>
                <a:lnTo>
                  <a:pt x="2064" y="4483"/>
                </a:lnTo>
                <a:lnTo>
                  <a:pt x="2067" y="4478"/>
                </a:lnTo>
                <a:lnTo>
                  <a:pt x="2112" y="4445"/>
                </a:lnTo>
                <a:lnTo>
                  <a:pt x="2117" y="4439"/>
                </a:lnTo>
                <a:lnTo>
                  <a:pt x="2125" y="4427"/>
                </a:lnTo>
                <a:lnTo>
                  <a:pt x="2133" y="4420"/>
                </a:lnTo>
                <a:lnTo>
                  <a:pt x="2146" y="4414"/>
                </a:lnTo>
                <a:lnTo>
                  <a:pt x="2173" y="4405"/>
                </a:lnTo>
                <a:lnTo>
                  <a:pt x="2185" y="4404"/>
                </a:lnTo>
                <a:lnTo>
                  <a:pt x="2192" y="4410"/>
                </a:lnTo>
                <a:lnTo>
                  <a:pt x="2200" y="4451"/>
                </a:lnTo>
                <a:lnTo>
                  <a:pt x="2204" y="4458"/>
                </a:lnTo>
                <a:lnTo>
                  <a:pt x="2220" y="4462"/>
                </a:lnTo>
                <a:lnTo>
                  <a:pt x="2243" y="4456"/>
                </a:lnTo>
                <a:lnTo>
                  <a:pt x="2259" y="4449"/>
                </a:lnTo>
                <a:lnTo>
                  <a:pt x="2283" y="4433"/>
                </a:lnTo>
                <a:lnTo>
                  <a:pt x="2290" y="4426"/>
                </a:lnTo>
                <a:lnTo>
                  <a:pt x="2294" y="4416"/>
                </a:lnTo>
                <a:lnTo>
                  <a:pt x="2299" y="4405"/>
                </a:lnTo>
                <a:lnTo>
                  <a:pt x="2302" y="4395"/>
                </a:lnTo>
                <a:lnTo>
                  <a:pt x="2310" y="4378"/>
                </a:lnTo>
                <a:lnTo>
                  <a:pt x="2322" y="4368"/>
                </a:lnTo>
                <a:lnTo>
                  <a:pt x="2339" y="4356"/>
                </a:lnTo>
                <a:lnTo>
                  <a:pt x="2351" y="4346"/>
                </a:lnTo>
                <a:lnTo>
                  <a:pt x="2374" y="4333"/>
                </a:lnTo>
                <a:lnTo>
                  <a:pt x="2392" y="4317"/>
                </a:lnTo>
                <a:lnTo>
                  <a:pt x="2405" y="4301"/>
                </a:lnTo>
                <a:lnTo>
                  <a:pt x="2406" y="4287"/>
                </a:lnTo>
                <a:lnTo>
                  <a:pt x="2408" y="4276"/>
                </a:lnTo>
                <a:lnTo>
                  <a:pt x="2414" y="4257"/>
                </a:lnTo>
                <a:lnTo>
                  <a:pt x="2420" y="4250"/>
                </a:lnTo>
                <a:lnTo>
                  <a:pt x="2441" y="4251"/>
                </a:lnTo>
                <a:lnTo>
                  <a:pt x="2492" y="4244"/>
                </a:lnTo>
                <a:lnTo>
                  <a:pt x="2516" y="4236"/>
                </a:lnTo>
                <a:lnTo>
                  <a:pt x="2527" y="4236"/>
                </a:lnTo>
                <a:lnTo>
                  <a:pt x="2533" y="4245"/>
                </a:lnTo>
                <a:lnTo>
                  <a:pt x="2532" y="4255"/>
                </a:lnTo>
                <a:lnTo>
                  <a:pt x="2533" y="4266"/>
                </a:lnTo>
                <a:lnTo>
                  <a:pt x="2536" y="4274"/>
                </a:lnTo>
                <a:lnTo>
                  <a:pt x="2542" y="4308"/>
                </a:lnTo>
                <a:lnTo>
                  <a:pt x="2545" y="4318"/>
                </a:lnTo>
                <a:lnTo>
                  <a:pt x="2549" y="4325"/>
                </a:lnTo>
                <a:lnTo>
                  <a:pt x="2557" y="4333"/>
                </a:lnTo>
                <a:lnTo>
                  <a:pt x="2578" y="4341"/>
                </a:lnTo>
                <a:lnTo>
                  <a:pt x="2592" y="4346"/>
                </a:lnTo>
                <a:lnTo>
                  <a:pt x="2606" y="4346"/>
                </a:lnTo>
                <a:lnTo>
                  <a:pt x="2631" y="4338"/>
                </a:lnTo>
                <a:lnTo>
                  <a:pt x="2664" y="4325"/>
                </a:lnTo>
                <a:lnTo>
                  <a:pt x="2679" y="4301"/>
                </a:lnTo>
                <a:lnTo>
                  <a:pt x="2688" y="4254"/>
                </a:lnTo>
                <a:lnTo>
                  <a:pt x="2701" y="4225"/>
                </a:lnTo>
                <a:lnTo>
                  <a:pt x="2707" y="4217"/>
                </a:lnTo>
                <a:lnTo>
                  <a:pt x="2708" y="4207"/>
                </a:lnTo>
                <a:lnTo>
                  <a:pt x="2707" y="4196"/>
                </a:lnTo>
                <a:lnTo>
                  <a:pt x="2702" y="4178"/>
                </a:lnTo>
                <a:lnTo>
                  <a:pt x="2699" y="4166"/>
                </a:lnTo>
                <a:lnTo>
                  <a:pt x="2701" y="4155"/>
                </a:lnTo>
                <a:lnTo>
                  <a:pt x="2707" y="4149"/>
                </a:lnTo>
                <a:lnTo>
                  <a:pt x="2714" y="4148"/>
                </a:lnTo>
                <a:lnTo>
                  <a:pt x="2721" y="4153"/>
                </a:lnTo>
                <a:lnTo>
                  <a:pt x="2733" y="4171"/>
                </a:lnTo>
                <a:lnTo>
                  <a:pt x="2740" y="4177"/>
                </a:lnTo>
                <a:lnTo>
                  <a:pt x="2744" y="4180"/>
                </a:lnTo>
                <a:lnTo>
                  <a:pt x="2762" y="4178"/>
                </a:lnTo>
                <a:lnTo>
                  <a:pt x="2774" y="4174"/>
                </a:lnTo>
                <a:lnTo>
                  <a:pt x="2785" y="4165"/>
                </a:lnTo>
                <a:lnTo>
                  <a:pt x="2794" y="4152"/>
                </a:lnTo>
                <a:lnTo>
                  <a:pt x="2804" y="4132"/>
                </a:lnTo>
                <a:lnTo>
                  <a:pt x="2809" y="4118"/>
                </a:lnTo>
                <a:lnTo>
                  <a:pt x="2810" y="4108"/>
                </a:lnTo>
                <a:lnTo>
                  <a:pt x="2810" y="4101"/>
                </a:lnTo>
                <a:lnTo>
                  <a:pt x="2813" y="4078"/>
                </a:lnTo>
                <a:lnTo>
                  <a:pt x="2817" y="4069"/>
                </a:lnTo>
                <a:lnTo>
                  <a:pt x="2828" y="4059"/>
                </a:lnTo>
                <a:lnTo>
                  <a:pt x="2833" y="4054"/>
                </a:lnTo>
                <a:lnTo>
                  <a:pt x="2839" y="4050"/>
                </a:lnTo>
                <a:lnTo>
                  <a:pt x="2846" y="4048"/>
                </a:lnTo>
                <a:lnTo>
                  <a:pt x="2854" y="4050"/>
                </a:lnTo>
                <a:lnTo>
                  <a:pt x="2861" y="4051"/>
                </a:lnTo>
                <a:lnTo>
                  <a:pt x="2868" y="4054"/>
                </a:lnTo>
                <a:lnTo>
                  <a:pt x="2874" y="4056"/>
                </a:lnTo>
                <a:lnTo>
                  <a:pt x="2879" y="4056"/>
                </a:lnTo>
                <a:lnTo>
                  <a:pt x="2886" y="4051"/>
                </a:lnTo>
                <a:lnTo>
                  <a:pt x="2916" y="4048"/>
                </a:lnTo>
                <a:lnTo>
                  <a:pt x="2928" y="4044"/>
                </a:lnTo>
                <a:lnTo>
                  <a:pt x="2928" y="4037"/>
                </a:lnTo>
                <a:lnTo>
                  <a:pt x="2924" y="4016"/>
                </a:lnTo>
                <a:lnTo>
                  <a:pt x="2932" y="3986"/>
                </a:lnTo>
                <a:lnTo>
                  <a:pt x="2935" y="3974"/>
                </a:lnTo>
                <a:lnTo>
                  <a:pt x="2938" y="3965"/>
                </a:lnTo>
                <a:lnTo>
                  <a:pt x="2937" y="3955"/>
                </a:lnTo>
                <a:lnTo>
                  <a:pt x="2934" y="3947"/>
                </a:lnTo>
                <a:lnTo>
                  <a:pt x="2934" y="3929"/>
                </a:lnTo>
                <a:lnTo>
                  <a:pt x="2935" y="3922"/>
                </a:lnTo>
                <a:lnTo>
                  <a:pt x="2935" y="3914"/>
                </a:lnTo>
                <a:lnTo>
                  <a:pt x="2934" y="3907"/>
                </a:lnTo>
                <a:lnTo>
                  <a:pt x="2934" y="3887"/>
                </a:lnTo>
                <a:lnTo>
                  <a:pt x="2934" y="3875"/>
                </a:lnTo>
                <a:lnTo>
                  <a:pt x="2934" y="3861"/>
                </a:lnTo>
                <a:lnTo>
                  <a:pt x="2941" y="3847"/>
                </a:lnTo>
                <a:lnTo>
                  <a:pt x="2948" y="3839"/>
                </a:lnTo>
                <a:lnTo>
                  <a:pt x="2957" y="3834"/>
                </a:lnTo>
                <a:lnTo>
                  <a:pt x="2962" y="3830"/>
                </a:lnTo>
                <a:lnTo>
                  <a:pt x="2964" y="3824"/>
                </a:lnTo>
                <a:lnTo>
                  <a:pt x="2966" y="3820"/>
                </a:lnTo>
                <a:lnTo>
                  <a:pt x="2970" y="3804"/>
                </a:lnTo>
                <a:lnTo>
                  <a:pt x="2970" y="3794"/>
                </a:lnTo>
                <a:lnTo>
                  <a:pt x="2970" y="3785"/>
                </a:lnTo>
                <a:lnTo>
                  <a:pt x="2967" y="3775"/>
                </a:lnTo>
                <a:lnTo>
                  <a:pt x="2964" y="3764"/>
                </a:lnTo>
                <a:lnTo>
                  <a:pt x="2964" y="3751"/>
                </a:lnTo>
                <a:lnTo>
                  <a:pt x="2969" y="3744"/>
                </a:lnTo>
                <a:lnTo>
                  <a:pt x="2976" y="3743"/>
                </a:lnTo>
                <a:lnTo>
                  <a:pt x="2982" y="3748"/>
                </a:lnTo>
                <a:lnTo>
                  <a:pt x="2989" y="3766"/>
                </a:lnTo>
                <a:lnTo>
                  <a:pt x="2997" y="3772"/>
                </a:lnTo>
                <a:lnTo>
                  <a:pt x="3005" y="3776"/>
                </a:lnTo>
                <a:lnTo>
                  <a:pt x="3015" y="3778"/>
                </a:lnTo>
                <a:lnTo>
                  <a:pt x="3036" y="3775"/>
                </a:lnTo>
                <a:lnTo>
                  <a:pt x="3055" y="3766"/>
                </a:lnTo>
                <a:lnTo>
                  <a:pt x="3066" y="3763"/>
                </a:lnTo>
                <a:lnTo>
                  <a:pt x="3077" y="3759"/>
                </a:lnTo>
                <a:lnTo>
                  <a:pt x="3088" y="3750"/>
                </a:lnTo>
                <a:lnTo>
                  <a:pt x="3091" y="3740"/>
                </a:lnTo>
                <a:lnTo>
                  <a:pt x="3091" y="3719"/>
                </a:lnTo>
                <a:lnTo>
                  <a:pt x="3094" y="3696"/>
                </a:lnTo>
                <a:lnTo>
                  <a:pt x="3094" y="3687"/>
                </a:lnTo>
                <a:lnTo>
                  <a:pt x="3101" y="3659"/>
                </a:lnTo>
                <a:lnTo>
                  <a:pt x="3132" y="3614"/>
                </a:lnTo>
                <a:lnTo>
                  <a:pt x="3136" y="3606"/>
                </a:lnTo>
                <a:lnTo>
                  <a:pt x="3177" y="3544"/>
                </a:lnTo>
                <a:lnTo>
                  <a:pt x="3189" y="3534"/>
                </a:lnTo>
                <a:lnTo>
                  <a:pt x="3209" y="3523"/>
                </a:lnTo>
                <a:lnTo>
                  <a:pt x="3224" y="3523"/>
                </a:lnTo>
                <a:lnTo>
                  <a:pt x="3235" y="3525"/>
                </a:lnTo>
                <a:lnTo>
                  <a:pt x="3244" y="3528"/>
                </a:lnTo>
                <a:lnTo>
                  <a:pt x="3254" y="3530"/>
                </a:lnTo>
                <a:lnTo>
                  <a:pt x="3278" y="3524"/>
                </a:lnTo>
                <a:lnTo>
                  <a:pt x="3285" y="3523"/>
                </a:lnTo>
                <a:lnTo>
                  <a:pt x="3291" y="3517"/>
                </a:lnTo>
                <a:lnTo>
                  <a:pt x="3295" y="3505"/>
                </a:lnTo>
                <a:lnTo>
                  <a:pt x="3300" y="3495"/>
                </a:lnTo>
                <a:lnTo>
                  <a:pt x="3307" y="3474"/>
                </a:lnTo>
                <a:lnTo>
                  <a:pt x="3310" y="3464"/>
                </a:lnTo>
                <a:lnTo>
                  <a:pt x="3311" y="3444"/>
                </a:lnTo>
                <a:lnTo>
                  <a:pt x="3313" y="3432"/>
                </a:lnTo>
                <a:lnTo>
                  <a:pt x="3317" y="3422"/>
                </a:lnTo>
                <a:lnTo>
                  <a:pt x="3324" y="3409"/>
                </a:lnTo>
                <a:lnTo>
                  <a:pt x="3327" y="3397"/>
                </a:lnTo>
                <a:lnTo>
                  <a:pt x="3327" y="3387"/>
                </a:lnTo>
                <a:lnTo>
                  <a:pt x="3324" y="3368"/>
                </a:lnTo>
                <a:lnTo>
                  <a:pt x="3326" y="3358"/>
                </a:lnTo>
                <a:lnTo>
                  <a:pt x="3329" y="3348"/>
                </a:lnTo>
                <a:lnTo>
                  <a:pt x="3343" y="3323"/>
                </a:lnTo>
                <a:lnTo>
                  <a:pt x="3359" y="3303"/>
                </a:lnTo>
                <a:lnTo>
                  <a:pt x="3368" y="3288"/>
                </a:lnTo>
                <a:lnTo>
                  <a:pt x="3378" y="3276"/>
                </a:lnTo>
                <a:lnTo>
                  <a:pt x="3388" y="3268"/>
                </a:lnTo>
                <a:lnTo>
                  <a:pt x="3480" y="3236"/>
                </a:lnTo>
                <a:lnTo>
                  <a:pt x="3490" y="3230"/>
                </a:lnTo>
                <a:lnTo>
                  <a:pt x="3501" y="3222"/>
                </a:lnTo>
                <a:lnTo>
                  <a:pt x="3515" y="3201"/>
                </a:lnTo>
                <a:lnTo>
                  <a:pt x="3521" y="3189"/>
                </a:lnTo>
                <a:lnTo>
                  <a:pt x="3527" y="3179"/>
                </a:lnTo>
                <a:lnTo>
                  <a:pt x="3537" y="3157"/>
                </a:lnTo>
                <a:lnTo>
                  <a:pt x="3547" y="3145"/>
                </a:lnTo>
                <a:lnTo>
                  <a:pt x="3563" y="3131"/>
                </a:lnTo>
                <a:lnTo>
                  <a:pt x="3610" y="3099"/>
                </a:lnTo>
                <a:lnTo>
                  <a:pt x="3630" y="3077"/>
                </a:lnTo>
                <a:lnTo>
                  <a:pt x="3649" y="3052"/>
                </a:lnTo>
                <a:lnTo>
                  <a:pt x="3656" y="3042"/>
                </a:lnTo>
                <a:lnTo>
                  <a:pt x="3664" y="3032"/>
                </a:lnTo>
                <a:lnTo>
                  <a:pt x="3675" y="3021"/>
                </a:lnTo>
                <a:lnTo>
                  <a:pt x="3709" y="3001"/>
                </a:lnTo>
                <a:lnTo>
                  <a:pt x="3758" y="2989"/>
                </a:lnTo>
                <a:lnTo>
                  <a:pt x="3777" y="2992"/>
                </a:lnTo>
                <a:lnTo>
                  <a:pt x="3786" y="2989"/>
                </a:lnTo>
                <a:lnTo>
                  <a:pt x="3869" y="2927"/>
                </a:lnTo>
                <a:lnTo>
                  <a:pt x="3892" y="2919"/>
                </a:lnTo>
                <a:lnTo>
                  <a:pt x="3901" y="2916"/>
                </a:lnTo>
                <a:lnTo>
                  <a:pt x="3904" y="2905"/>
                </a:lnTo>
                <a:lnTo>
                  <a:pt x="3907" y="2883"/>
                </a:lnTo>
                <a:lnTo>
                  <a:pt x="3907" y="2873"/>
                </a:lnTo>
                <a:lnTo>
                  <a:pt x="3901" y="2864"/>
                </a:lnTo>
                <a:lnTo>
                  <a:pt x="3895" y="2855"/>
                </a:lnTo>
                <a:lnTo>
                  <a:pt x="3892" y="2848"/>
                </a:lnTo>
                <a:lnTo>
                  <a:pt x="3895" y="2844"/>
                </a:lnTo>
                <a:lnTo>
                  <a:pt x="3925" y="2857"/>
                </a:lnTo>
                <a:lnTo>
                  <a:pt x="3977" y="2860"/>
                </a:lnTo>
                <a:lnTo>
                  <a:pt x="4029" y="2849"/>
                </a:lnTo>
                <a:lnTo>
                  <a:pt x="4041" y="2842"/>
                </a:lnTo>
                <a:lnTo>
                  <a:pt x="4075" y="2841"/>
                </a:lnTo>
                <a:lnTo>
                  <a:pt x="4105" y="2803"/>
                </a:lnTo>
                <a:lnTo>
                  <a:pt x="4129" y="2791"/>
                </a:lnTo>
                <a:lnTo>
                  <a:pt x="4251" y="2820"/>
                </a:lnTo>
                <a:lnTo>
                  <a:pt x="4287" y="2820"/>
                </a:lnTo>
                <a:lnTo>
                  <a:pt x="4359" y="2812"/>
                </a:lnTo>
                <a:lnTo>
                  <a:pt x="4382" y="2806"/>
                </a:lnTo>
                <a:lnTo>
                  <a:pt x="4399" y="2794"/>
                </a:lnTo>
                <a:lnTo>
                  <a:pt x="4402" y="2785"/>
                </a:lnTo>
                <a:lnTo>
                  <a:pt x="4408" y="2778"/>
                </a:lnTo>
                <a:lnTo>
                  <a:pt x="4416" y="2771"/>
                </a:lnTo>
                <a:lnTo>
                  <a:pt x="4424" y="2765"/>
                </a:lnTo>
                <a:lnTo>
                  <a:pt x="4436" y="2762"/>
                </a:lnTo>
                <a:lnTo>
                  <a:pt x="4449" y="2763"/>
                </a:lnTo>
                <a:lnTo>
                  <a:pt x="4468" y="2772"/>
                </a:lnTo>
                <a:lnTo>
                  <a:pt x="4474" y="2782"/>
                </a:lnTo>
                <a:lnTo>
                  <a:pt x="4477" y="2794"/>
                </a:lnTo>
                <a:lnTo>
                  <a:pt x="4478" y="2804"/>
                </a:lnTo>
                <a:lnTo>
                  <a:pt x="4485" y="2823"/>
                </a:lnTo>
                <a:lnTo>
                  <a:pt x="4494" y="2832"/>
                </a:lnTo>
                <a:lnTo>
                  <a:pt x="4506" y="2839"/>
                </a:lnTo>
                <a:lnTo>
                  <a:pt x="4547" y="2851"/>
                </a:lnTo>
                <a:lnTo>
                  <a:pt x="4573" y="2848"/>
                </a:lnTo>
                <a:lnTo>
                  <a:pt x="4585" y="2842"/>
                </a:lnTo>
                <a:lnTo>
                  <a:pt x="4595" y="2835"/>
                </a:lnTo>
                <a:lnTo>
                  <a:pt x="4605" y="2831"/>
                </a:lnTo>
                <a:lnTo>
                  <a:pt x="4615" y="2831"/>
                </a:lnTo>
                <a:lnTo>
                  <a:pt x="4630" y="2832"/>
                </a:lnTo>
                <a:lnTo>
                  <a:pt x="4638" y="2842"/>
                </a:lnTo>
                <a:lnTo>
                  <a:pt x="4644" y="2851"/>
                </a:lnTo>
                <a:lnTo>
                  <a:pt x="4650" y="2861"/>
                </a:lnTo>
                <a:lnTo>
                  <a:pt x="4662" y="2867"/>
                </a:lnTo>
                <a:lnTo>
                  <a:pt x="4681" y="2873"/>
                </a:lnTo>
                <a:lnTo>
                  <a:pt x="4707" y="2877"/>
                </a:lnTo>
                <a:lnTo>
                  <a:pt x="4724" y="2886"/>
                </a:lnTo>
                <a:lnTo>
                  <a:pt x="4733" y="2895"/>
                </a:lnTo>
                <a:lnTo>
                  <a:pt x="4739" y="2903"/>
                </a:lnTo>
                <a:lnTo>
                  <a:pt x="4748" y="2906"/>
                </a:lnTo>
                <a:lnTo>
                  <a:pt x="4756" y="2905"/>
                </a:lnTo>
                <a:lnTo>
                  <a:pt x="4767" y="2903"/>
                </a:lnTo>
                <a:lnTo>
                  <a:pt x="4775" y="2903"/>
                </a:lnTo>
                <a:lnTo>
                  <a:pt x="4781" y="2914"/>
                </a:lnTo>
                <a:lnTo>
                  <a:pt x="4778" y="2921"/>
                </a:lnTo>
                <a:lnTo>
                  <a:pt x="4774" y="2930"/>
                </a:lnTo>
                <a:lnTo>
                  <a:pt x="4758" y="2941"/>
                </a:lnTo>
                <a:lnTo>
                  <a:pt x="4756" y="2947"/>
                </a:lnTo>
                <a:lnTo>
                  <a:pt x="4764" y="2954"/>
                </a:lnTo>
                <a:lnTo>
                  <a:pt x="4783" y="2965"/>
                </a:lnTo>
                <a:lnTo>
                  <a:pt x="4788" y="2975"/>
                </a:lnTo>
                <a:lnTo>
                  <a:pt x="4787" y="2983"/>
                </a:lnTo>
                <a:lnTo>
                  <a:pt x="4778" y="3000"/>
                </a:lnTo>
                <a:lnTo>
                  <a:pt x="4781" y="3007"/>
                </a:lnTo>
                <a:lnTo>
                  <a:pt x="4790" y="3011"/>
                </a:lnTo>
                <a:lnTo>
                  <a:pt x="4802" y="3013"/>
                </a:lnTo>
                <a:lnTo>
                  <a:pt x="4819" y="3005"/>
                </a:lnTo>
                <a:lnTo>
                  <a:pt x="4829" y="3000"/>
                </a:lnTo>
                <a:lnTo>
                  <a:pt x="4839" y="2995"/>
                </a:lnTo>
                <a:lnTo>
                  <a:pt x="4848" y="3002"/>
                </a:lnTo>
                <a:lnTo>
                  <a:pt x="4854" y="3011"/>
                </a:lnTo>
                <a:lnTo>
                  <a:pt x="4858" y="3021"/>
                </a:lnTo>
                <a:lnTo>
                  <a:pt x="4861" y="3030"/>
                </a:lnTo>
                <a:lnTo>
                  <a:pt x="4864" y="3037"/>
                </a:lnTo>
                <a:lnTo>
                  <a:pt x="4867" y="3042"/>
                </a:lnTo>
                <a:lnTo>
                  <a:pt x="4873" y="3046"/>
                </a:lnTo>
                <a:lnTo>
                  <a:pt x="4886" y="3052"/>
                </a:lnTo>
                <a:lnTo>
                  <a:pt x="4893" y="3058"/>
                </a:lnTo>
                <a:lnTo>
                  <a:pt x="4898" y="3065"/>
                </a:lnTo>
                <a:lnTo>
                  <a:pt x="4904" y="3085"/>
                </a:lnTo>
                <a:lnTo>
                  <a:pt x="4908" y="3097"/>
                </a:lnTo>
                <a:lnTo>
                  <a:pt x="4915" y="3106"/>
                </a:lnTo>
                <a:lnTo>
                  <a:pt x="4927" y="3113"/>
                </a:lnTo>
                <a:lnTo>
                  <a:pt x="4956" y="3126"/>
                </a:lnTo>
                <a:lnTo>
                  <a:pt x="4971" y="3126"/>
                </a:lnTo>
                <a:lnTo>
                  <a:pt x="5004" y="3109"/>
                </a:lnTo>
                <a:lnTo>
                  <a:pt x="5017" y="3104"/>
                </a:lnTo>
                <a:lnTo>
                  <a:pt x="5030" y="3107"/>
                </a:lnTo>
                <a:lnTo>
                  <a:pt x="5039" y="3115"/>
                </a:lnTo>
                <a:lnTo>
                  <a:pt x="5058" y="3126"/>
                </a:lnTo>
                <a:lnTo>
                  <a:pt x="5073" y="3128"/>
                </a:lnTo>
                <a:lnTo>
                  <a:pt x="5099" y="3123"/>
                </a:lnTo>
                <a:lnTo>
                  <a:pt x="5115" y="3118"/>
                </a:lnTo>
                <a:lnTo>
                  <a:pt x="5128" y="3110"/>
                </a:lnTo>
                <a:lnTo>
                  <a:pt x="5141" y="3100"/>
                </a:lnTo>
                <a:lnTo>
                  <a:pt x="5154" y="3093"/>
                </a:lnTo>
                <a:lnTo>
                  <a:pt x="5173" y="3090"/>
                </a:lnTo>
                <a:lnTo>
                  <a:pt x="5196" y="3093"/>
                </a:lnTo>
                <a:lnTo>
                  <a:pt x="5207" y="3093"/>
                </a:lnTo>
                <a:lnTo>
                  <a:pt x="5217" y="3090"/>
                </a:lnTo>
                <a:lnTo>
                  <a:pt x="5252" y="3056"/>
                </a:lnTo>
                <a:lnTo>
                  <a:pt x="5260" y="3050"/>
                </a:lnTo>
                <a:lnTo>
                  <a:pt x="5269" y="3053"/>
                </a:lnTo>
                <a:lnTo>
                  <a:pt x="5275" y="3061"/>
                </a:lnTo>
                <a:lnTo>
                  <a:pt x="5282" y="3068"/>
                </a:lnTo>
                <a:lnTo>
                  <a:pt x="5309" y="3084"/>
                </a:lnTo>
                <a:lnTo>
                  <a:pt x="5316" y="3091"/>
                </a:lnTo>
                <a:lnTo>
                  <a:pt x="5322" y="3100"/>
                </a:lnTo>
                <a:lnTo>
                  <a:pt x="5329" y="3107"/>
                </a:lnTo>
                <a:lnTo>
                  <a:pt x="5336" y="3110"/>
                </a:lnTo>
                <a:lnTo>
                  <a:pt x="5344" y="3106"/>
                </a:lnTo>
                <a:lnTo>
                  <a:pt x="5345" y="3099"/>
                </a:lnTo>
                <a:lnTo>
                  <a:pt x="5342" y="3090"/>
                </a:lnTo>
                <a:lnTo>
                  <a:pt x="5341" y="3062"/>
                </a:lnTo>
                <a:lnTo>
                  <a:pt x="5351" y="3027"/>
                </a:lnTo>
                <a:lnTo>
                  <a:pt x="5349" y="3005"/>
                </a:lnTo>
                <a:lnTo>
                  <a:pt x="5341" y="2994"/>
                </a:lnTo>
                <a:lnTo>
                  <a:pt x="5317" y="2975"/>
                </a:lnTo>
                <a:lnTo>
                  <a:pt x="5307" y="2970"/>
                </a:lnTo>
                <a:lnTo>
                  <a:pt x="5298" y="2967"/>
                </a:lnTo>
                <a:lnTo>
                  <a:pt x="5288" y="2967"/>
                </a:lnTo>
                <a:lnTo>
                  <a:pt x="5268" y="2965"/>
                </a:lnTo>
                <a:lnTo>
                  <a:pt x="5259" y="2962"/>
                </a:lnTo>
                <a:lnTo>
                  <a:pt x="5252" y="2954"/>
                </a:lnTo>
                <a:lnTo>
                  <a:pt x="5247" y="2944"/>
                </a:lnTo>
                <a:lnTo>
                  <a:pt x="5244" y="2890"/>
                </a:lnTo>
                <a:lnTo>
                  <a:pt x="5237" y="2838"/>
                </a:lnTo>
                <a:lnTo>
                  <a:pt x="5234" y="2828"/>
                </a:lnTo>
                <a:lnTo>
                  <a:pt x="5230" y="2820"/>
                </a:lnTo>
                <a:lnTo>
                  <a:pt x="5221" y="2801"/>
                </a:lnTo>
                <a:lnTo>
                  <a:pt x="5223" y="2753"/>
                </a:lnTo>
                <a:lnTo>
                  <a:pt x="5228" y="2729"/>
                </a:lnTo>
                <a:lnTo>
                  <a:pt x="5236" y="2718"/>
                </a:lnTo>
                <a:lnTo>
                  <a:pt x="5242" y="2712"/>
                </a:lnTo>
                <a:lnTo>
                  <a:pt x="5249" y="2710"/>
                </a:lnTo>
                <a:lnTo>
                  <a:pt x="5256" y="2704"/>
                </a:lnTo>
                <a:lnTo>
                  <a:pt x="5263" y="2695"/>
                </a:lnTo>
                <a:lnTo>
                  <a:pt x="5269" y="2685"/>
                </a:lnTo>
                <a:lnTo>
                  <a:pt x="5277" y="2653"/>
                </a:lnTo>
                <a:lnTo>
                  <a:pt x="5278" y="2640"/>
                </a:lnTo>
                <a:lnTo>
                  <a:pt x="5278" y="2628"/>
                </a:lnTo>
                <a:lnTo>
                  <a:pt x="5279" y="2618"/>
                </a:lnTo>
                <a:lnTo>
                  <a:pt x="5282" y="2606"/>
                </a:lnTo>
                <a:lnTo>
                  <a:pt x="5288" y="2597"/>
                </a:lnTo>
                <a:lnTo>
                  <a:pt x="5300" y="2590"/>
                </a:lnTo>
                <a:lnTo>
                  <a:pt x="5332" y="2596"/>
                </a:lnTo>
                <a:lnTo>
                  <a:pt x="5351" y="2602"/>
                </a:lnTo>
                <a:lnTo>
                  <a:pt x="5358" y="2608"/>
                </a:lnTo>
                <a:lnTo>
                  <a:pt x="5362" y="2616"/>
                </a:lnTo>
                <a:lnTo>
                  <a:pt x="5364" y="2627"/>
                </a:lnTo>
                <a:lnTo>
                  <a:pt x="5364" y="2637"/>
                </a:lnTo>
                <a:lnTo>
                  <a:pt x="5362" y="2648"/>
                </a:lnTo>
                <a:lnTo>
                  <a:pt x="5362" y="2659"/>
                </a:lnTo>
                <a:lnTo>
                  <a:pt x="5367" y="2667"/>
                </a:lnTo>
                <a:lnTo>
                  <a:pt x="5374" y="2672"/>
                </a:lnTo>
                <a:lnTo>
                  <a:pt x="5383" y="2672"/>
                </a:lnTo>
                <a:lnTo>
                  <a:pt x="5392" y="2669"/>
                </a:lnTo>
                <a:lnTo>
                  <a:pt x="5411" y="2654"/>
                </a:lnTo>
                <a:lnTo>
                  <a:pt x="5428" y="2644"/>
                </a:lnTo>
                <a:lnTo>
                  <a:pt x="5438" y="2641"/>
                </a:lnTo>
                <a:lnTo>
                  <a:pt x="5448" y="2638"/>
                </a:lnTo>
                <a:lnTo>
                  <a:pt x="5457" y="2635"/>
                </a:lnTo>
                <a:lnTo>
                  <a:pt x="5464" y="2629"/>
                </a:lnTo>
                <a:lnTo>
                  <a:pt x="5457" y="2570"/>
                </a:lnTo>
                <a:lnTo>
                  <a:pt x="5453" y="2557"/>
                </a:lnTo>
                <a:lnTo>
                  <a:pt x="5447" y="2546"/>
                </a:lnTo>
                <a:lnTo>
                  <a:pt x="5440" y="2538"/>
                </a:lnTo>
                <a:lnTo>
                  <a:pt x="5432" y="2522"/>
                </a:lnTo>
                <a:lnTo>
                  <a:pt x="5429" y="2498"/>
                </a:lnTo>
                <a:lnTo>
                  <a:pt x="5432" y="2449"/>
                </a:lnTo>
                <a:lnTo>
                  <a:pt x="5425" y="2408"/>
                </a:lnTo>
                <a:lnTo>
                  <a:pt x="5419" y="2402"/>
                </a:lnTo>
                <a:lnTo>
                  <a:pt x="5416" y="2392"/>
                </a:lnTo>
                <a:lnTo>
                  <a:pt x="5416" y="2383"/>
                </a:lnTo>
                <a:lnTo>
                  <a:pt x="5419" y="2373"/>
                </a:lnTo>
                <a:lnTo>
                  <a:pt x="5427" y="2364"/>
                </a:lnTo>
                <a:lnTo>
                  <a:pt x="5432" y="2358"/>
                </a:lnTo>
                <a:lnTo>
                  <a:pt x="5438" y="2356"/>
                </a:lnTo>
                <a:lnTo>
                  <a:pt x="5444" y="2354"/>
                </a:lnTo>
                <a:lnTo>
                  <a:pt x="5450" y="2354"/>
                </a:lnTo>
                <a:lnTo>
                  <a:pt x="5459" y="2358"/>
                </a:lnTo>
                <a:lnTo>
                  <a:pt x="5479" y="2364"/>
                </a:lnTo>
                <a:lnTo>
                  <a:pt x="5488" y="2363"/>
                </a:lnTo>
                <a:lnTo>
                  <a:pt x="5495" y="2356"/>
                </a:lnTo>
                <a:lnTo>
                  <a:pt x="5501" y="2347"/>
                </a:lnTo>
                <a:lnTo>
                  <a:pt x="5520" y="2325"/>
                </a:lnTo>
                <a:lnTo>
                  <a:pt x="5540" y="2313"/>
                </a:lnTo>
                <a:lnTo>
                  <a:pt x="5549" y="2305"/>
                </a:lnTo>
                <a:lnTo>
                  <a:pt x="5562" y="2291"/>
                </a:lnTo>
                <a:lnTo>
                  <a:pt x="5572" y="2286"/>
                </a:lnTo>
                <a:lnTo>
                  <a:pt x="5582" y="2284"/>
                </a:lnTo>
                <a:lnTo>
                  <a:pt x="5593" y="2284"/>
                </a:lnTo>
                <a:lnTo>
                  <a:pt x="5603" y="2278"/>
                </a:lnTo>
                <a:lnTo>
                  <a:pt x="5612" y="2267"/>
                </a:lnTo>
                <a:lnTo>
                  <a:pt x="5620" y="2242"/>
                </a:lnTo>
                <a:lnTo>
                  <a:pt x="5628" y="2229"/>
                </a:lnTo>
                <a:lnTo>
                  <a:pt x="5632" y="2216"/>
                </a:lnTo>
                <a:lnTo>
                  <a:pt x="5635" y="2197"/>
                </a:lnTo>
                <a:lnTo>
                  <a:pt x="5623" y="2182"/>
                </a:lnTo>
                <a:close/>
                <a:moveTo>
                  <a:pt x="4510" y="759"/>
                </a:moveTo>
                <a:lnTo>
                  <a:pt x="4538" y="781"/>
                </a:lnTo>
                <a:lnTo>
                  <a:pt x="4603" y="811"/>
                </a:lnTo>
                <a:lnTo>
                  <a:pt x="4676" y="827"/>
                </a:lnTo>
                <a:lnTo>
                  <a:pt x="4730" y="851"/>
                </a:lnTo>
                <a:lnTo>
                  <a:pt x="4812" y="852"/>
                </a:lnTo>
                <a:lnTo>
                  <a:pt x="4819" y="855"/>
                </a:lnTo>
                <a:lnTo>
                  <a:pt x="4825" y="856"/>
                </a:lnTo>
                <a:lnTo>
                  <a:pt x="4828" y="862"/>
                </a:lnTo>
                <a:lnTo>
                  <a:pt x="4832" y="867"/>
                </a:lnTo>
                <a:lnTo>
                  <a:pt x="4845" y="865"/>
                </a:lnTo>
                <a:lnTo>
                  <a:pt x="4857" y="858"/>
                </a:lnTo>
                <a:lnTo>
                  <a:pt x="4860" y="852"/>
                </a:lnTo>
                <a:lnTo>
                  <a:pt x="4858" y="835"/>
                </a:lnTo>
                <a:lnTo>
                  <a:pt x="4854" y="821"/>
                </a:lnTo>
                <a:lnTo>
                  <a:pt x="4853" y="813"/>
                </a:lnTo>
                <a:lnTo>
                  <a:pt x="4850" y="804"/>
                </a:lnTo>
                <a:lnTo>
                  <a:pt x="4845" y="800"/>
                </a:lnTo>
                <a:lnTo>
                  <a:pt x="4838" y="801"/>
                </a:lnTo>
                <a:lnTo>
                  <a:pt x="4832" y="805"/>
                </a:lnTo>
                <a:lnTo>
                  <a:pt x="4823" y="816"/>
                </a:lnTo>
                <a:lnTo>
                  <a:pt x="4816" y="820"/>
                </a:lnTo>
                <a:lnTo>
                  <a:pt x="4810" y="823"/>
                </a:lnTo>
                <a:lnTo>
                  <a:pt x="4803" y="821"/>
                </a:lnTo>
                <a:lnTo>
                  <a:pt x="4796" y="817"/>
                </a:lnTo>
                <a:lnTo>
                  <a:pt x="4786" y="801"/>
                </a:lnTo>
                <a:lnTo>
                  <a:pt x="4781" y="795"/>
                </a:lnTo>
                <a:lnTo>
                  <a:pt x="4775" y="789"/>
                </a:lnTo>
                <a:lnTo>
                  <a:pt x="4770" y="784"/>
                </a:lnTo>
                <a:lnTo>
                  <a:pt x="4765" y="778"/>
                </a:lnTo>
                <a:lnTo>
                  <a:pt x="4767" y="772"/>
                </a:lnTo>
                <a:lnTo>
                  <a:pt x="4768" y="765"/>
                </a:lnTo>
                <a:lnTo>
                  <a:pt x="4774" y="762"/>
                </a:lnTo>
                <a:lnTo>
                  <a:pt x="4787" y="757"/>
                </a:lnTo>
                <a:lnTo>
                  <a:pt x="4793" y="753"/>
                </a:lnTo>
                <a:lnTo>
                  <a:pt x="4797" y="747"/>
                </a:lnTo>
                <a:lnTo>
                  <a:pt x="4807" y="728"/>
                </a:lnTo>
                <a:lnTo>
                  <a:pt x="4809" y="721"/>
                </a:lnTo>
                <a:lnTo>
                  <a:pt x="4812" y="715"/>
                </a:lnTo>
                <a:lnTo>
                  <a:pt x="4813" y="702"/>
                </a:lnTo>
                <a:lnTo>
                  <a:pt x="4810" y="698"/>
                </a:lnTo>
                <a:lnTo>
                  <a:pt x="4799" y="699"/>
                </a:lnTo>
                <a:lnTo>
                  <a:pt x="4790" y="696"/>
                </a:lnTo>
                <a:lnTo>
                  <a:pt x="4780" y="690"/>
                </a:lnTo>
                <a:lnTo>
                  <a:pt x="4774" y="684"/>
                </a:lnTo>
                <a:lnTo>
                  <a:pt x="4771" y="677"/>
                </a:lnTo>
                <a:lnTo>
                  <a:pt x="4765" y="674"/>
                </a:lnTo>
                <a:lnTo>
                  <a:pt x="4758" y="673"/>
                </a:lnTo>
                <a:lnTo>
                  <a:pt x="4749" y="677"/>
                </a:lnTo>
                <a:lnTo>
                  <a:pt x="4739" y="679"/>
                </a:lnTo>
                <a:lnTo>
                  <a:pt x="4724" y="677"/>
                </a:lnTo>
                <a:lnTo>
                  <a:pt x="4659" y="657"/>
                </a:lnTo>
                <a:lnTo>
                  <a:pt x="4644" y="649"/>
                </a:lnTo>
                <a:lnTo>
                  <a:pt x="4633" y="647"/>
                </a:lnTo>
                <a:lnTo>
                  <a:pt x="4603" y="644"/>
                </a:lnTo>
                <a:lnTo>
                  <a:pt x="4535" y="648"/>
                </a:lnTo>
                <a:lnTo>
                  <a:pt x="4525" y="651"/>
                </a:lnTo>
                <a:lnTo>
                  <a:pt x="4517" y="658"/>
                </a:lnTo>
                <a:lnTo>
                  <a:pt x="4496" y="692"/>
                </a:lnTo>
                <a:lnTo>
                  <a:pt x="4481" y="709"/>
                </a:lnTo>
                <a:lnTo>
                  <a:pt x="4478" y="719"/>
                </a:lnTo>
                <a:lnTo>
                  <a:pt x="4484" y="731"/>
                </a:lnTo>
                <a:lnTo>
                  <a:pt x="4510" y="75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6"/>
          <p:cNvSpPr>
            <a:spLocks/>
          </p:cNvSpPr>
          <p:nvPr/>
        </p:nvSpPr>
        <p:spPr bwMode="auto">
          <a:xfrm>
            <a:off x="8089711" y="1900419"/>
            <a:ext cx="4347477" cy="3470111"/>
          </a:xfrm>
          <a:custGeom>
            <a:avLst/>
            <a:gdLst>
              <a:gd name="T0" fmla="*/ 5478 w 5635"/>
              <a:gd name="T1" fmla="*/ 1905 h 4497"/>
              <a:gd name="T2" fmla="*/ 5250 w 5635"/>
              <a:gd name="T3" fmla="*/ 1732 h 4497"/>
              <a:gd name="T4" fmla="*/ 5100 w 5635"/>
              <a:gd name="T5" fmla="*/ 1602 h 4497"/>
              <a:gd name="T6" fmla="*/ 4799 w 5635"/>
              <a:gd name="T7" fmla="*/ 1787 h 4497"/>
              <a:gd name="T8" fmla="*/ 4647 w 5635"/>
              <a:gd name="T9" fmla="*/ 1659 h 4497"/>
              <a:gd name="T10" fmla="*/ 4421 w 5635"/>
              <a:gd name="T11" fmla="*/ 1694 h 4497"/>
              <a:gd name="T12" fmla="*/ 4230 w 5635"/>
              <a:gd name="T13" fmla="*/ 1481 h 4497"/>
              <a:gd name="T14" fmla="*/ 4287 w 5635"/>
              <a:gd name="T15" fmla="*/ 1152 h 4497"/>
              <a:gd name="T16" fmla="*/ 4261 w 5635"/>
              <a:gd name="T17" fmla="*/ 950 h 4497"/>
              <a:gd name="T18" fmla="*/ 4239 w 5635"/>
              <a:gd name="T19" fmla="*/ 676 h 4497"/>
              <a:gd name="T20" fmla="*/ 4171 w 5635"/>
              <a:gd name="T21" fmla="*/ 545 h 4497"/>
              <a:gd name="T22" fmla="*/ 4101 w 5635"/>
              <a:gd name="T23" fmla="*/ 429 h 4497"/>
              <a:gd name="T24" fmla="*/ 4362 w 5635"/>
              <a:gd name="T25" fmla="*/ 444 h 4497"/>
              <a:gd name="T26" fmla="*/ 4315 w 5635"/>
              <a:gd name="T27" fmla="*/ 285 h 4497"/>
              <a:gd name="T28" fmla="*/ 4169 w 5635"/>
              <a:gd name="T29" fmla="*/ 122 h 4497"/>
              <a:gd name="T30" fmla="*/ 3687 w 5635"/>
              <a:gd name="T31" fmla="*/ 106 h 4497"/>
              <a:gd name="T32" fmla="*/ 3402 w 5635"/>
              <a:gd name="T33" fmla="*/ 290 h 4497"/>
              <a:gd name="T34" fmla="*/ 3418 w 5635"/>
              <a:gd name="T35" fmla="*/ 424 h 4497"/>
              <a:gd name="T36" fmla="*/ 3445 w 5635"/>
              <a:gd name="T37" fmla="*/ 529 h 4497"/>
              <a:gd name="T38" fmla="*/ 3273 w 5635"/>
              <a:gd name="T39" fmla="*/ 609 h 4497"/>
              <a:gd name="T40" fmla="*/ 3131 w 5635"/>
              <a:gd name="T41" fmla="*/ 561 h 4497"/>
              <a:gd name="T42" fmla="*/ 3018 w 5635"/>
              <a:gd name="T43" fmla="*/ 421 h 4497"/>
              <a:gd name="T44" fmla="*/ 2498 w 5635"/>
              <a:gd name="T45" fmla="*/ 325 h 4497"/>
              <a:gd name="T46" fmla="*/ 2131 w 5635"/>
              <a:gd name="T47" fmla="*/ 96 h 4497"/>
              <a:gd name="T48" fmla="*/ 1694 w 5635"/>
              <a:gd name="T49" fmla="*/ 290 h 4497"/>
              <a:gd name="T50" fmla="*/ 1403 w 5635"/>
              <a:gd name="T51" fmla="*/ 333 h 4497"/>
              <a:gd name="T52" fmla="*/ 1173 w 5635"/>
              <a:gd name="T53" fmla="*/ 274 h 4497"/>
              <a:gd name="T54" fmla="*/ 824 w 5635"/>
              <a:gd name="T55" fmla="*/ 298 h 4497"/>
              <a:gd name="T56" fmla="*/ 667 w 5635"/>
              <a:gd name="T57" fmla="*/ 400 h 4497"/>
              <a:gd name="T58" fmla="*/ 258 w 5635"/>
              <a:gd name="T59" fmla="*/ 472 h 4497"/>
              <a:gd name="T60" fmla="*/ 33 w 5635"/>
              <a:gd name="T61" fmla="*/ 800 h 4497"/>
              <a:gd name="T62" fmla="*/ 115 w 5635"/>
              <a:gd name="T63" fmla="*/ 1069 h 4497"/>
              <a:gd name="T64" fmla="*/ 355 w 5635"/>
              <a:gd name="T65" fmla="*/ 1346 h 4497"/>
              <a:gd name="T66" fmla="*/ 97 w 5635"/>
              <a:gd name="T67" fmla="*/ 1623 h 4497"/>
              <a:gd name="T68" fmla="*/ 163 w 5635"/>
              <a:gd name="T69" fmla="*/ 1882 h 4497"/>
              <a:gd name="T70" fmla="*/ 529 w 5635"/>
              <a:gd name="T71" fmla="*/ 2179 h 4497"/>
              <a:gd name="T72" fmla="*/ 837 w 5635"/>
              <a:gd name="T73" fmla="*/ 2539 h 4497"/>
              <a:gd name="T74" fmla="*/ 440 w 5635"/>
              <a:gd name="T75" fmla="*/ 2854 h 4497"/>
              <a:gd name="T76" fmla="*/ 230 w 5635"/>
              <a:gd name="T77" fmla="*/ 3377 h 4497"/>
              <a:gd name="T78" fmla="*/ 237 w 5635"/>
              <a:gd name="T79" fmla="*/ 3831 h 4497"/>
              <a:gd name="T80" fmla="*/ 284 w 5635"/>
              <a:gd name="T81" fmla="*/ 4280 h 4497"/>
              <a:gd name="T82" fmla="*/ 591 w 5635"/>
              <a:gd name="T83" fmla="*/ 4129 h 4497"/>
              <a:gd name="T84" fmla="*/ 920 w 5635"/>
              <a:gd name="T85" fmla="*/ 3954 h 4497"/>
              <a:gd name="T86" fmla="*/ 1056 w 5635"/>
              <a:gd name="T87" fmla="*/ 4134 h 4497"/>
              <a:gd name="T88" fmla="*/ 1374 w 5635"/>
              <a:gd name="T89" fmla="*/ 4169 h 4497"/>
              <a:gd name="T90" fmla="*/ 1830 w 5635"/>
              <a:gd name="T91" fmla="*/ 4264 h 4497"/>
              <a:gd name="T92" fmla="*/ 2133 w 5635"/>
              <a:gd name="T93" fmla="*/ 4420 h 4497"/>
              <a:gd name="T94" fmla="*/ 2406 w 5635"/>
              <a:gd name="T95" fmla="*/ 4287 h 4497"/>
              <a:gd name="T96" fmla="*/ 2688 w 5635"/>
              <a:gd name="T97" fmla="*/ 4254 h 4497"/>
              <a:gd name="T98" fmla="*/ 2813 w 5635"/>
              <a:gd name="T99" fmla="*/ 4078 h 4497"/>
              <a:gd name="T100" fmla="*/ 2935 w 5635"/>
              <a:gd name="T101" fmla="*/ 3922 h 4497"/>
              <a:gd name="T102" fmla="*/ 2997 w 5635"/>
              <a:gd name="T103" fmla="*/ 3772 h 4497"/>
              <a:gd name="T104" fmla="*/ 3278 w 5635"/>
              <a:gd name="T105" fmla="*/ 3524 h 4497"/>
              <a:gd name="T106" fmla="*/ 3490 w 5635"/>
              <a:gd name="T107" fmla="*/ 3230 h 4497"/>
              <a:gd name="T108" fmla="*/ 3907 w 5635"/>
              <a:gd name="T109" fmla="*/ 2883 h 4497"/>
              <a:gd name="T110" fmla="*/ 4436 w 5635"/>
              <a:gd name="T111" fmla="*/ 2762 h 4497"/>
              <a:gd name="T112" fmla="*/ 4724 w 5635"/>
              <a:gd name="T113" fmla="*/ 2886 h 4497"/>
              <a:gd name="T114" fmla="*/ 4839 w 5635"/>
              <a:gd name="T115" fmla="*/ 2995 h 4497"/>
              <a:gd name="T116" fmla="*/ 5073 w 5635"/>
              <a:gd name="T117" fmla="*/ 3128 h 4497"/>
              <a:gd name="T118" fmla="*/ 5342 w 5635"/>
              <a:gd name="T119" fmla="*/ 3090 h 4497"/>
              <a:gd name="T120" fmla="*/ 5249 w 5635"/>
              <a:gd name="T121" fmla="*/ 2710 h 4497"/>
              <a:gd name="T122" fmla="*/ 5392 w 5635"/>
              <a:gd name="T123" fmla="*/ 2669 h 4497"/>
              <a:gd name="T124" fmla="*/ 5444 w 5635"/>
              <a:gd name="T125" fmla="*/ 2354 h 4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35" h="4497">
                <a:moveTo>
                  <a:pt x="5623" y="2182"/>
                </a:moveTo>
                <a:lnTo>
                  <a:pt x="5617" y="2178"/>
                </a:lnTo>
                <a:lnTo>
                  <a:pt x="5610" y="2171"/>
                </a:lnTo>
                <a:lnTo>
                  <a:pt x="5609" y="2160"/>
                </a:lnTo>
                <a:lnTo>
                  <a:pt x="5600" y="2141"/>
                </a:lnTo>
                <a:lnTo>
                  <a:pt x="5581" y="2114"/>
                </a:lnTo>
                <a:lnTo>
                  <a:pt x="5574" y="2105"/>
                </a:lnTo>
                <a:lnTo>
                  <a:pt x="5571" y="2095"/>
                </a:lnTo>
                <a:lnTo>
                  <a:pt x="5574" y="2082"/>
                </a:lnTo>
                <a:lnTo>
                  <a:pt x="5585" y="2060"/>
                </a:lnTo>
                <a:lnTo>
                  <a:pt x="5591" y="2051"/>
                </a:lnTo>
                <a:lnTo>
                  <a:pt x="5597" y="2041"/>
                </a:lnTo>
                <a:lnTo>
                  <a:pt x="5600" y="2029"/>
                </a:lnTo>
                <a:lnTo>
                  <a:pt x="5603" y="2018"/>
                </a:lnTo>
                <a:lnTo>
                  <a:pt x="5603" y="2007"/>
                </a:lnTo>
                <a:lnTo>
                  <a:pt x="5580" y="1975"/>
                </a:lnTo>
                <a:lnTo>
                  <a:pt x="5565" y="1929"/>
                </a:lnTo>
                <a:lnTo>
                  <a:pt x="5558" y="1859"/>
                </a:lnTo>
                <a:lnTo>
                  <a:pt x="5517" y="1882"/>
                </a:lnTo>
                <a:lnTo>
                  <a:pt x="5508" y="1889"/>
                </a:lnTo>
                <a:lnTo>
                  <a:pt x="5489" y="1901"/>
                </a:lnTo>
                <a:lnTo>
                  <a:pt x="5478" y="1905"/>
                </a:lnTo>
                <a:lnTo>
                  <a:pt x="5466" y="1908"/>
                </a:lnTo>
                <a:lnTo>
                  <a:pt x="5441" y="1911"/>
                </a:lnTo>
                <a:lnTo>
                  <a:pt x="5429" y="1908"/>
                </a:lnTo>
                <a:lnTo>
                  <a:pt x="5419" y="1898"/>
                </a:lnTo>
                <a:lnTo>
                  <a:pt x="5408" y="1889"/>
                </a:lnTo>
                <a:lnTo>
                  <a:pt x="5381" y="1879"/>
                </a:lnTo>
                <a:lnTo>
                  <a:pt x="5364" y="1878"/>
                </a:lnTo>
                <a:lnTo>
                  <a:pt x="5304" y="1862"/>
                </a:lnTo>
                <a:lnTo>
                  <a:pt x="5294" y="1856"/>
                </a:lnTo>
                <a:lnTo>
                  <a:pt x="5288" y="1847"/>
                </a:lnTo>
                <a:lnTo>
                  <a:pt x="5282" y="1825"/>
                </a:lnTo>
                <a:lnTo>
                  <a:pt x="5281" y="1816"/>
                </a:lnTo>
                <a:lnTo>
                  <a:pt x="5284" y="1806"/>
                </a:lnTo>
                <a:lnTo>
                  <a:pt x="5288" y="1800"/>
                </a:lnTo>
                <a:lnTo>
                  <a:pt x="5293" y="1796"/>
                </a:lnTo>
                <a:lnTo>
                  <a:pt x="5295" y="1795"/>
                </a:lnTo>
                <a:lnTo>
                  <a:pt x="5295" y="1793"/>
                </a:lnTo>
                <a:lnTo>
                  <a:pt x="5295" y="1789"/>
                </a:lnTo>
                <a:lnTo>
                  <a:pt x="5293" y="1782"/>
                </a:lnTo>
                <a:lnTo>
                  <a:pt x="5282" y="1763"/>
                </a:lnTo>
                <a:lnTo>
                  <a:pt x="5256" y="1742"/>
                </a:lnTo>
                <a:lnTo>
                  <a:pt x="5250" y="1732"/>
                </a:lnTo>
                <a:lnTo>
                  <a:pt x="5247" y="1722"/>
                </a:lnTo>
                <a:lnTo>
                  <a:pt x="5246" y="1712"/>
                </a:lnTo>
                <a:lnTo>
                  <a:pt x="5247" y="1701"/>
                </a:lnTo>
                <a:lnTo>
                  <a:pt x="5253" y="1694"/>
                </a:lnTo>
                <a:lnTo>
                  <a:pt x="5262" y="1690"/>
                </a:lnTo>
                <a:lnTo>
                  <a:pt x="5271" y="1682"/>
                </a:lnTo>
                <a:lnTo>
                  <a:pt x="5275" y="1674"/>
                </a:lnTo>
                <a:lnTo>
                  <a:pt x="5275" y="1664"/>
                </a:lnTo>
                <a:lnTo>
                  <a:pt x="5271" y="1656"/>
                </a:lnTo>
                <a:lnTo>
                  <a:pt x="5259" y="1649"/>
                </a:lnTo>
                <a:lnTo>
                  <a:pt x="5243" y="1645"/>
                </a:lnTo>
                <a:lnTo>
                  <a:pt x="5223" y="1643"/>
                </a:lnTo>
                <a:lnTo>
                  <a:pt x="5204" y="1645"/>
                </a:lnTo>
                <a:lnTo>
                  <a:pt x="5144" y="1666"/>
                </a:lnTo>
                <a:lnTo>
                  <a:pt x="5132" y="1666"/>
                </a:lnTo>
                <a:lnTo>
                  <a:pt x="5122" y="1658"/>
                </a:lnTo>
                <a:lnTo>
                  <a:pt x="5116" y="1647"/>
                </a:lnTo>
                <a:lnTo>
                  <a:pt x="5112" y="1637"/>
                </a:lnTo>
                <a:lnTo>
                  <a:pt x="5112" y="1627"/>
                </a:lnTo>
                <a:lnTo>
                  <a:pt x="5109" y="1617"/>
                </a:lnTo>
                <a:lnTo>
                  <a:pt x="5106" y="1608"/>
                </a:lnTo>
                <a:lnTo>
                  <a:pt x="5100" y="1602"/>
                </a:lnTo>
                <a:lnTo>
                  <a:pt x="5090" y="1596"/>
                </a:lnTo>
                <a:lnTo>
                  <a:pt x="5036" y="1591"/>
                </a:lnTo>
                <a:lnTo>
                  <a:pt x="4969" y="1595"/>
                </a:lnTo>
                <a:lnTo>
                  <a:pt x="4940" y="1605"/>
                </a:lnTo>
                <a:lnTo>
                  <a:pt x="4927" y="1617"/>
                </a:lnTo>
                <a:lnTo>
                  <a:pt x="4902" y="1634"/>
                </a:lnTo>
                <a:lnTo>
                  <a:pt x="4893" y="1639"/>
                </a:lnTo>
                <a:lnTo>
                  <a:pt x="4870" y="1634"/>
                </a:lnTo>
                <a:lnTo>
                  <a:pt x="4864" y="1636"/>
                </a:lnTo>
                <a:lnTo>
                  <a:pt x="4861" y="1643"/>
                </a:lnTo>
                <a:lnTo>
                  <a:pt x="4860" y="1653"/>
                </a:lnTo>
                <a:lnTo>
                  <a:pt x="4858" y="1677"/>
                </a:lnTo>
                <a:lnTo>
                  <a:pt x="4857" y="1696"/>
                </a:lnTo>
                <a:lnTo>
                  <a:pt x="4853" y="1703"/>
                </a:lnTo>
                <a:lnTo>
                  <a:pt x="4847" y="1709"/>
                </a:lnTo>
                <a:lnTo>
                  <a:pt x="4841" y="1713"/>
                </a:lnTo>
                <a:lnTo>
                  <a:pt x="4834" y="1719"/>
                </a:lnTo>
                <a:lnTo>
                  <a:pt x="4828" y="1728"/>
                </a:lnTo>
                <a:lnTo>
                  <a:pt x="4823" y="1739"/>
                </a:lnTo>
                <a:lnTo>
                  <a:pt x="4813" y="1761"/>
                </a:lnTo>
                <a:lnTo>
                  <a:pt x="4800" y="1780"/>
                </a:lnTo>
                <a:lnTo>
                  <a:pt x="4799" y="1787"/>
                </a:lnTo>
                <a:lnTo>
                  <a:pt x="4796" y="1792"/>
                </a:lnTo>
                <a:lnTo>
                  <a:pt x="4796" y="1795"/>
                </a:lnTo>
                <a:lnTo>
                  <a:pt x="4777" y="1795"/>
                </a:lnTo>
                <a:lnTo>
                  <a:pt x="4746" y="1792"/>
                </a:lnTo>
                <a:lnTo>
                  <a:pt x="4707" y="1793"/>
                </a:lnTo>
                <a:lnTo>
                  <a:pt x="4703" y="1795"/>
                </a:lnTo>
                <a:lnTo>
                  <a:pt x="4698" y="1795"/>
                </a:lnTo>
                <a:lnTo>
                  <a:pt x="4689" y="1793"/>
                </a:lnTo>
                <a:lnTo>
                  <a:pt x="4670" y="1777"/>
                </a:lnTo>
                <a:lnTo>
                  <a:pt x="4659" y="1773"/>
                </a:lnTo>
                <a:lnTo>
                  <a:pt x="4646" y="1770"/>
                </a:lnTo>
                <a:lnTo>
                  <a:pt x="4628" y="1770"/>
                </a:lnTo>
                <a:lnTo>
                  <a:pt x="4614" y="1763"/>
                </a:lnTo>
                <a:lnTo>
                  <a:pt x="4608" y="1754"/>
                </a:lnTo>
                <a:lnTo>
                  <a:pt x="4609" y="1742"/>
                </a:lnTo>
                <a:lnTo>
                  <a:pt x="4612" y="1732"/>
                </a:lnTo>
                <a:lnTo>
                  <a:pt x="4617" y="1722"/>
                </a:lnTo>
                <a:lnTo>
                  <a:pt x="4619" y="1712"/>
                </a:lnTo>
                <a:lnTo>
                  <a:pt x="4624" y="1703"/>
                </a:lnTo>
                <a:lnTo>
                  <a:pt x="4637" y="1688"/>
                </a:lnTo>
                <a:lnTo>
                  <a:pt x="4643" y="1680"/>
                </a:lnTo>
                <a:lnTo>
                  <a:pt x="4647" y="1659"/>
                </a:lnTo>
                <a:lnTo>
                  <a:pt x="4647" y="1649"/>
                </a:lnTo>
                <a:lnTo>
                  <a:pt x="4644" y="1639"/>
                </a:lnTo>
                <a:lnTo>
                  <a:pt x="4641" y="1630"/>
                </a:lnTo>
                <a:lnTo>
                  <a:pt x="4633" y="1626"/>
                </a:lnTo>
                <a:lnTo>
                  <a:pt x="4622" y="1621"/>
                </a:lnTo>
                <a:lnTo>
                  <a:pt x="4593" y="1624"/>
                </a:lnTo>
                <a:lnTo>
                  <a:pt x="4582" y="1633"/>
                </a:lnTo>
                <a:lnTo>
                  <a:pt x="4568" y="1649"/>
                </a:lnTo>
                <a:lnTo>
                  <a:pt x="4564" y="1661"/>
                </a:lnTo>
                <a:lnTo>
                  <a:pt x="4558" y="1672"/>
                </a:lnTo>
                <a:lnTo>
                  <a:pt x="4555" y="1682"/>
                </a:lnTo>
                <a:lnTo>
                  <a:pt x="4555" y="1693"/>
                </a:lnTo>
                <a:lnTo>
                  <a:pt x="4557" y="1703"/>
                </a:lnTo>
                <a:lnTo>
                  <a:pt x="4557" y="1715"/>
                </a:lnTo>
                <a:lnTo>
                  <a:pt x="4551" y="1726"/>
                </a:lnTo>
                <a:lnTo>
                  <a:pt x="4539" y="1739"/>
                </a:lnTo>
                <a:lnTo>
                  <a:pt x="4510" y="1758"/>
                </a:lnTo>
                <a:lnTo>
                  <a:pt x="4478" y="1773"/>
                </a:lnTo>
                <a:lnTo>
                  <a:pt x="4436" y="1761"/>
                </a:lnTo>
                <a:lnTo>
                  <a:pt x="4427" y="1712"/>
                </a:lnTo>
                <a:lnTo>
                  <a:pt x="4423" y="1703"/>
                </a:lnTo>
                <a:lnTo>
                  <a:pt x="4421" y="1694"/>
                </a:lnTo>
                <a:lnTo>
                  <a:pt x="4416" y="1684"/>
                </a:lnTo>
                <a:lnTo>
                  <a:pt x="4410" y="1675"/>
                </a:lnTo>
                <a:lnTo>
                  <a:pt x="4401" y="1672"/>
                </a:lnTo>
                <a:lnTo>
                  <a:pt x="4392" y="1672"/>
                </a:lnTo>
                <a:lnTo>
                  <a:pt x="4382" y="1675"/>
                </a:lnTo>
                <a:lnTo>
                  <a:pt x="4366" y="1677"/>
                </a:lnTo>
                <a:lnTo>
                  <a:pt x="4350" y="1677"/>
                </a:lnTo>
                <a:lnTo>
                  <a:pt x="4343" y="1677"/>
                </a:lnTo>
                <a:lnTo>
                  <a:pt x="4328" y="1677"/>
                </a:lnTo>
                <a:lnTo>
                  <a:pt x="4312" y="1668"/>
                </a:lnTo>
                <a:lnTo>
                  <a:pt x="4300" y="1652"/>
                </a:lnTo>
                <a:lnTo>
                  <a:pt x="4298" y="1642"/>
                </a:lnTo>
                <a:lnTo>
                  <a:pt x="4293" y="1631"/>
                </a:lnTo>
                <a:lnTo>
                  <a:pt x="4281" y="1614"/>
                </a:lnTo>
                <a:lnTo>
                  <a:pt x="4264" y="1604"/>
                </a:lnTo>
                <a:lnTo>
                  <a:pt x="4257" y="1596"/>
                </a:lnTo>
                <a:lnTo>
                  <a:pt x="4249" y="1578"/>
                </a:lnTo>
                <a:lnTo>
                  <a:pt x="4247" y="1566"/>
                </a:lnTo>
                <a:lnTo>
                  <a:pt x="4212" y="1512"/>
                </a:lnTo>
                <a:lnTo>
                  <a:pt x="4212" y="1505"/>
                </a:lnTo>
                <a:lnTo>
                  <a:pt x="4225" y="1493"/>
                </a:lnTo>
                <a:lnTo>
                  <a:pt x="4230" y="1481"/>
                </a:lnTo>
                <a:lnTo>
                  <a:pt x="4244" y="1436"/>
                </a:lnTo>
                <a:lnTo>
                  <a:pt x="4245" y="1420"/>
                </a:lnTo>
                <a:lnTo>
                  <a:pt x="4247" y="1406"/>
                </a:lnTo>
                <a:lnTo>
                  <a:pt x="4245" y="1395"/>
                </a:lnTo>
                <a:lnTo>
                  <a:pt x="4244" y="1385"/>
                </a:lnTo>
                <a:lnTo>
                  <a:pt x="4241" y="1375"/>
                </a:lnTo>
                <a:lnTo>
                  <a:pt x="4238" y="1363"/>
                </a:lnTo>
                <a:lnTo>
                  <a:pt x="4235" y="1352"/>
                </a:lnTo>
                <a:lnTo>
                  <a:pt x="4236" y="1327"/>
                </a:lnTo>
                <a:lnTo>
                  <a:pt x="4233" y="1315"/>
                </a:lnTo>
                <a:lnTo>
                  <a:pt x="4228" y="1308"/>
                </a:lnTo>
                <a:lnTo>
                  <a:pt x="4223" y="1301"/>
                </a:lnTo>
                <a:lnTo>
                  <a:pt x="4225" y="1292"/>
                </a:lnTo>
                <a:lnTo>
                  <a:pt x="4236" y="1288"/>
                </a:lnTo>
                <a:lnTo>
                  <a:pt x="4257" y="1283"/>
                </a:lnTo>
                <a:lnTo>
                  <a:pt x="4263" y="1277"/>
                </a:lnTo>
                <a:lnTo>
                  <a:pt x="4280" y="1247"/>
                </a:lnTo>
                <a:lnTo>
                  <a:pt x="4280" y="1235"/>
                </a:lnTo>
                <a:lnTo>
                  <a:pt x="4277" y="1225"/>
                </a:lnTo>
                <a:lnTo>
                  <a:pt x="4277" y="1213"/>
                </a:lnTo>
                <a:lnTo>
                  <a:pt x="4279" y="1181"/>
                </a:lnTo>
                <a:lnTo>
                  <a:pt x="4287" y="1152"/>
                </a:lnTo>
                <a:lnTo>
                  <a:pt x="4287" y="1143"/>
                </a:lnTo>
                <a:lnTo>
                  <a:pt x="4284" y="1133"/>
                </a:lnTo>
                <a:lnTo>
                  <a:pt x="4279" y="1124"/>
                </a:lnTo>
                <a:lnTo>
                  <a:pt x="4276" y="1116"/>
                </a:lnTo>
                <a:lnTo>
                  <a:pt x="4270" y="1107"/>
                </a:lnTo>
                <a:lnTo>
                  <a:pt x="4254" y="1097"/>
                </a:lnTo>
                <a:lnTo>
                  <a:pt x="4251" y="1087"/>
                </a:lnTo>
                <a:lnTo>
                  <a:pt x="4254" y="1075"/>
                </a:lnTo>
                <a:lnTo>
                  <a:pt x="4261" y="1056"/>
                </a:lnTo>
                <a:lnTo>
                  <a:pt x="4264" y="1044"/>
                </a:lnTo>
                <a:lnTo>
                  <a:pt x="4265" y="1033"/>
                </a:lnTo>
                <a:lnTo>
                  <a:pt x="4263" y="1022"/>
                </a:lnTo>
                <a:lnTo>
                  <a:pt x="4257" y="1017"/>
                </a:lnTo>
                <a:lnTo>
                  <a:pt x="4248" y="1017"/>
                </a:lnTo>
                <a:lnTo>
                  <a:pt x="4239" y="1018"/>
                </a:lnTo>
                <a:lnTo>
                  <a:pt x="4230" y="1022"/>
                </a:lnTo>
                <a:lnTo>
                  <a:pt x="4222" y="1021"/>
                </a:lnTo>
                <a:lnTo>
                  <a:pt x="4217" y="1015"/>
                </a:lnTo>
                <a:lnTo>
                  <a:pt x="4219" y="1004"/>
                </a:lnTo>
                <a:lnTo>
                  <a:pt x="4251" y="969"/>
                </a:lnTo>
                <a:lnTo>
                  <a:pt x="4255" y="960"/>
                </a:lnTo>
                <a:lnTo>
                  <a:pt x="4261" y="950"/>
                </a:lnTo>
                <a:lnTo>
                  <a:pt x="4268" y="942"/>
                </a:lnTo>
                <a:lnTo>
                  <a:pt x="4276" y="931"/>
                </a:lnTo>
                <a:lnTo>
                  <a:pt x="4274" y="920"/>
                </a:lnTo>
                <a:lnTo>
                  <a:pt x="4271" y="910"/>
                </a:lnTo>
                <a:lnTo>
                  <a:pt x="4260" y="893"/>
                </a:lnTo>
                <a:lnTo>
                  <a:pt x="4263" y="883"/>
                </a:lnTo>
                <a:lnTo>
                  <a:pt x="4280" y="875"/>
                </a:lnTo>
                <a:lnTo>
                  <a:pt x="4325" y="869"/>
                </a:lnTo>
                <a:lnTo>
                  <a:pt x="4395" y="878"/>
                </a:lnTo>
                <a:lnTo>
                  <a:pt x="4411" y="886"/>
                </a:lnTo>
                <a:lnTo>
                  <a:pt x="4439" y="891"/>
                </a:lnTo>
                <a:lnTo>
                  <a:pt x="4513" y="865"/>
                </a:lnTo>
                <a:lnTo>
                  <a:pt x="4509" y="849"/>
                </a:lnTo>
                <a:lnTo>
                  <a:pt x="4497" y="835"/>
                </a:lnTo>
                <a:lnTo>
                  <a:pt x="4427" y="776"/>
                </a:lnTo>
                <a:lnTo>
                  <a:pt x="4401" y="763"/>
                </a:lnTo>
                <a:lnTo>
                  <a:pt x="4373" y="730"/>
                </a:lnTo>
                <a:lnTo>
                  <a:pt x="4357" y="722"/>
                </a:lnTo>
                <a:lnTo>
                  <a:pt x="4337" y="708"/>
                </a:lnTo>
                <a:lnTo>
                  <a:pt x="4306" y="679"/>
                </a:lnTo>
                <a:lnTo>
                  <a:pt x="4273" y="661"/>
                </a:lnTo>
                <a:lnTo>
                  <a:pt x="4239" y="676"/>
                </a:lnTo>
                <a:lnTo>
                  <a:pt x="4213" y="684"/>
                </a:lnTo>
                <a:lnTo>
                  <a:pt x="4209" y="683"/>
                </a:lnTo>
                <a:lnTo>
                  <a:pt x="4194" y="683"/>
                </a:lnTo>
                <a:lnTo>
                  <a:pt x="4198" y="671"/>
                </a:lnTo>
                <a:lnTo>
                  <a:pt x="4203" y="660"/>
                </a:lnTo>
                <a:lnTo>
                  <a:pt x="4197" y="649"/>
                </a:lnTo>
                <a:lnTo>
                  <a:pt x="4190" y="642"/>
                </a:lnTo>
                <a:lnTo>
                  <a:pt x="4182" y="633"/>
                </a:lnTo>
                <a:lnTo>
                  <a:pt x="4178" y="625"/>
                </a:lnTo>
                <a:lnTo>
                  <a:pt x="4178" y="613"/>
                </a:lnTo>
                <a:lnTo>
                  <a:pt x="4182" y="603"/>
                </a:lnTo>
                <a:lnTo>
                  <a:pt x="4190" y="588"/>
                </a:lnTo>
                <a:lnTo>
                  <a:pt x="4201" y="574"/>
                </a:lnTo>
                <a:lnTo>
                  <a:pt x="4213" y="555"/>
                </a:lnTo>
                <a:lnTo>
                  <a:pt x="4220" y="540"/>
                </a:lnTo>
                <a:lnTo>
                  <a:pt x="4222" y="523"/>
                </a:lnTo>
                <a:lnTo>
                  <a:pt x="4219" y="513"/>
                </a:lnTo>
                <a:lnTo>
                  <a:pt x="4210" y="508"/>
                </a:lnTo>
                <a:lnTo>
                  <a:pt x="4201" y="510"/>
                </a:lnTo>
                <a:lnTo>
                  <a:pt x="4187" y="533"/>
                </a:lnTo>
                <a:lnTo>
                  <a:pt x="4178" y="540"/>
                </a:lnTo>
                <a:lnTo>
                  <a:pt x="4171" y="545"/>
                </a:lnTo>
                <a:lnTo>
                  <a:pt x="4150" y="545"/>
                </a:lnTo>
                <a:lnTo>
                  <a:pt x="4140" y="546"/>
                </a:lnTo>
                <a:lnTo>
                  <a:pt x="4131" y="552"/>
                </a:lnTo>
                <a:lnTo>
                  <a:pt x="4124" y="559"/>
                </a:lnTo>
                <a:lnTo>
                  <a:pt x="4118" y="568"/>
                </a:lnTo>
                <a:lnTo>
                  <a:pt x="4115" y="577"/>
                </a:lnTo>
                <a:lnTo>
                  <a:pt x="4115" y="585"/>
                </a:lnTo>
                <a:lnTo>
                  <a:pt x="4114" y="593"/>
                </a:lnTo>
                <a:lnTo>
                  <a:pt x="4108" y="596"/>
                </a:lnTo>
                <a:lnTo>
                  <a:pt x="4101" y="593"/>
                </a:lnTo>
                <a:lnTo>
                  <a:pt x="4094" y="587"/>
                </a:lnTo>
                <a:lnTo>
                  <a:pt x="4061" y="545"/>
                </a:lnTo>
                <a:lnTo>
                  <a:pt x="4045" y="530"/>
                </a:lnTo>
                <a:lnTo>
                  <a:pt x="4041" y="523"/>
                </a:lnTo>
                <a:lnTo>
                  <a:pt x="4043" y="513"/>
                </a:lnTo>
                <a:lnTo>
                  <a:pt x="4047" y="502"/>
                </a:lnTo>
                <a:lnTo>
                  <a:pt x="4051" y="492"/>
                </a:lnTo>
                <a:lnTo>
                  <a:pt x="4067" y="476"/>
                </a:lnTo>
                <a:lnTo>
                  <a:pt x="4079" y="457"/>
                </a:lnTo>
                <a:lnTo>
                  <a:pt x="4085" y="448"/>
                </a:lnTo>
                <a:lnTo>
                  <a:pt x="4091" y="438"/>
                </a:lnTo>
                <a:lnTo>
                  <a:pt x="4101" y="429"/>
                </a:lnTo>
                <a:lnTo>
                  <a:pt x="4139" y="425"/>
                </a:lnTo>
                <a:lnTo>
                  <a:pt x="4152" y="428"/>
                </a:lnTo>
                <a:lnTo>
                  <a:pt x="4163" y="431"/>
                </a:lnTo>
                <a:lnTo>
                  <a:pt x="4172" y="437"/>
                </a:lnTo>
                <a:lnTo>
                  <a:pt x="4178" y="444"/>
                </a:lnTo>
                <a:lnTo>
                  <a:pt x="4184" y="463"/>
                </a:lnTo>
                <a:lnTo>
                  <a:pt x="4190" y="470"/>
                </a:lnTo>
                <a:lnTo>
                  <a:pt x="4198" y="475"/>
                </a:lnTo>
                <a:lnTo>
                  <a:pt x="4207" y="478"/>
                </a:lnTo>
                <a:lnTo>
                  <a:pt x="4229" y="482"/>
                </a:lnTo>
                <a:lnTo>
                  <a:pt x="4239" y="485"/>
                </a:lnTo>
                <a:lnTo>
                  <a:pt x="4249" y="486"/>
                </a:lnTo>
                <a:lnTo>
                  <a:pt x="4260" y="485"/>
                </a:lnTo>
                <a:lnTo>
                  <a:pt x="4277" y="480"/>
                </a:lnTo>
                <a:lnTo>
                  <a:pt x="4299" y="480"/>
                </a:lnTo>
                <a:lnTo>
                  <a:pt x="4309" y="479"/>
                </a:lnTo>
                <a:lnTo>
                  <a:pt x="4316" y="473"/>
                </a:lnTo>
                <a:lnTo>
                  <a:pt x="4331" y="460"/>
                </a:lnTo>
                <a:lnTo>
                  <a:pt x="4340" y="460"/>
                </a:lnTo>
                <a:lnTo>
                  <a:pt x="4353" y="456"/>
                </a:lnTo>
                <a:lnTo>
                  <a:pt x="4359" y="451"/>
                </a:lnTo>
                <a:lnTo>
                  <a:pt x="4362" y="444"/>
                </a:lnTo>
                <a:lnTo>
                  <a:pt x="4365" y="437"/>
                </a:lnTo>
                <a:lnTo>
                  <a:pt x="4363" y="429"/>
                </a:lnTo>
                <a:lnTo>
                  <a:pt x="4357" y="419"/>
                </a:lnTo>
                <a:lnTo>
                  <a:pt x="4327" y="409"/>
                </a:lnTo>
                <a:lnTo>
                  <a:pt x="4314" y="399"/>
                </a:lnTo>
                <a:lnTo>
                  <a:pt x="4303" y="387"/>
                </a:lnTo>
                <a:lnTo>
                  <a:pt x="4298" y="380"/>
                </a:lnTo>
                <a:lnTo>
                  <a:pt x="4298" y="367"/>
                </a:lnTo>
                <a:lnTo>
                  <a:pt x="4311" y="368"/>
                </a:lnTo>
                <a:lnTo>
                  <a:pt x="4331" y="364"/>
                </a:lnTo>
                <a:lnTo>
                  <a:pt x="4338" y="364"/>
                </a:lnTo>
                <a:lnTo>
                  <a:pt x="4341" y="364"/>
                </a:lnTo>
                <a:lnTo>
                  <a:pt x="4343" y="361"/>
                </a:lnTo>
                <a:lnTo>
                  <a:pt x="4347" y="357"/>
                </a:lnTo>
                <a:lnTo>
                  <a:pt x="4351" y="348"/>
                </a:lnTo>
                <a:lnTo>
                  <a:pt x="4353" y="335"/>
                </a:lnTo>
                <a:lnTo>
                  <a:pt x="4351" y="326"/>
                </a:lnTo>
                <a:lnTo>
                  <a:pt x="4343" y="317"/>
                </a:lnTo>
                <a:lnTo>
                  <a:pt x="4322" y="311"/>
                </a:lnTo>
                <a:lnTo>
                  <a:pt x="4315" y="303"/>
                </a:lnTo>
                <a:lnTo>
                  <a:pt x="4315" y="294"/>
                </a:lnTo>
                <a:lnTo>
                  <a:pt x="4315" y="285"/>
                </a:lnTo>
                <a:lnTo>
                  <a:pt x="4309" y="279"/>
                </a:lnTo>
                <a:lnTo>
                  <a:pt x="4300" y="275"/>
                </a:lnTo>
                <a:lnTo>
                  <a:pt x="4281" y="285"/>
                </a:lnTo>
                <a:lnTo>
                  <a:pt x="4261" y="328"/>
                </a:lnTo>
                <a:lnTo>
                  <a:pt x="4249" y="332"/>
                </a:lnTo>
                <a:lnTo>
                  <a:pt x="4242" y="330"/>
                </a:lnTo>
                <a:lnTo>
                  <a:pt x="4210" y="328"/>
                </a:lnTo>
                <a:lnTo>
                  <a:pt x="4178" y="319"/>
                </a:lnTo>
                <a:lnTo>
                  <a:pt x="4169" y="314"/>
                </a:lnTo>
                <a:lnTo>
                  <a:pt x="4163" y="309"/>
                </a:lnTo>
                <a:lnTo>
                  <a:pt x="4168" y="300"/>
                </a:lnTo>
                <a:lnTo>
                  <a:pt x="4175" y="290"/>
                </a:lnTo>
                <a:lnTo>
                  <a:pt x="4181" y="275"/>
                </a:lnTo>
                <a:lnTo>
                  <a:pt x="4182" y="240"/>
                </a:lnTo>
                <a:lnTo>
                  <a:pt x="4188" y="212"/>
                </a:lnTo>
                <a:lnTo>
                  <a:pt x="4188" y="196"/>
                </a:lnTo>
                <a:lnTo>
                  <a:pt x="4182" y="186"/>
                </a:lnTo>
                <a:lnTo>
                  <a:pt x="4163" y="177"/>
                </a:lnTo>
                <a:lnTo>
                  <a:pt x="4158" y="169"/>
                </a:lnTo>
                <a:lnTo>
                  <a:pt x="4156" y="156"/>
                </a:lnTo>
                <a:lnTo>
                  <a:pt x="4165" y="134"/>
                </a:lnTo>
                <a:lnTo>
                  <a:pt x="4169" y="122"/>
                </a:lnTo>
                <a:lnTo>
                  <a:pt x="4188" y="108"/>
                </a:lnTo>
                <a:lnTo>
                  <a:pt x="4188" y="93"/>
                </a:lnTo>
                <a:lnTo>
                  <a:pt x="4184" y="87"/>
                </a:lnTo>
                <a:lnTo>
                  <a:pt x="4178" y="83"/>
                </a:lnTo>
                <a:lnTo>
                  <a:pt x="4155" y="80"/>
                </a:lnTo>
                <a:lnTo>
                  <a:pt x="4118" y="78"/>
                </a:lnTo>
                <a:lnTo>
                  <a:pt x="4095" y="75"/>
                </a:lnTo>
                <a:lnTo>
                  <a:pt x="4078" y="59"/>
                </a:lnTo>
                <a:lnTo>
                  <a:pt x="4070" y="55"/>
                </a:lnTo>
                <a:lnTo>
                  <a:pt x="4063" y="54"/>
                </a:lnTo>
                <a:lnTo>
                  <a:pt x="4054" y="57"/>
                </a:lnTo>
                <a:lnTo>
                  <a:pt x="4043" y="59"/>
                </a:lnTo>
                <a:lnTo>
                  <a:pt x="3954" y="118"/>
                </a:lnTo>
                <a:lnTo>
                  <a:pt x="3888" y="142"/>
                </a:lnTo>
                <a:lnTo>
                  <a:pt x="3858" y="145"/>
                </a:lnTo>
                <a:lnTo>
                  <a:pt x="3827" y="141"/>
                </a:lnTo>
                <a:lnTo>
                  <a:pt x="3807" y="142"/>
                </a:lnTo>
                <a:lnTo>
                  <a:pt x="3786" y="138"/>
                </a:lnTo>
                <a:lnTo>
                  <a:pt x="3757" y="125"/>
                </a:lnTo>
                <a:lnTo>
                  <a:pt x="3728" y="116"/>
                </a:lnTo>
                <a:lnTo>
                  <a:pt x="3696" y="112"/>
                </a:lnTo>
                <a:lnTo>
                  <a:pt x="3687" y="106"/>
                </a:lnTo>
                <a:lnTo>
                  <a:pt x="3671" y="93"/>
                </a:lnTo>
                <a:lnTo>
                  <a:pt x="3661" y="90"/>
                </a:lnTo>
                <a:lnTo>
                  <a:pt x="3649" y="91"/>
                </a:lnTo>
                <a:lnTo>
                  <a:pt x="3635" y="100"/>
                </a:lnTo>
                <a:lnTo>
                  <a:pt x="3613" y="124"/>
                </a:lnTo>
                <a:lnTo>
                  <a:pt x="3587" y="159"/>
                </a:lnTo>
                <a:lnTo>
                  <a:pt x="3571" y="176"/>
                </a:lnTo>
                <a:lnTo>
                  <a:pt x="3559" y="186"/>
                </a:lnTo>
                <a:lnTo>
                  <a:pt x="3540" y="198"/>
                </a:lnTo>
                <a:lnTo>
                  <a:pt x="3522" y="211"/>
                </a:lnTo>
                <a:lnTo>
                  <a:pt x="3514" y="217"/>
                </a:lnTo>
                <a:lnTo>
                  <a:pt x="3504" y="218"/>
                </a:lnTo>
                <a:lnTo>
                  <a:pt x="3473" y="215"/>
                </a:lnTo>
                <a:lnTo>
                  <a:pt x="3463" y="217"/>
                </a:lnTo>
                <a:lnTo>
                  <a:pt x="3453" y="220"/>
                </a:lnTo>
                <a:lnTo>
                  <a:pt x="3447" y="224"/>
                </a:lnTo>
                <a:lnTo>
                  <a:pt x="3447" y="237"/>
                </a:lnTo>
                <a:lnTo>
                  <a:pt x="3445" y="250"/>
                </a:lnTo>
                <a:lnTo>
                  <a:pt x="3441" y="265"/>
                </a:lnTo>
                <a:lnTo>
                  <a:pt x="3428" y="278"/>
                </a:lnTo>
                <a:lnTo>
                  <a:pt x="3418" y="285"/>
                </a:lnTo>
                <a:lnTo>
                  <a:pt x="3402" y="290"/>
                </a:lnTo>
                <a:lnTo>
                  <a:pt x="3384" y="300"/>
                </a:lnTo>
                <a:lnTo>
                  <a:pt x="3362" y="325"/>
                </a:lnTo>
                <a:lnTo>
                  <a:pt x="3343" y="336"/>
                </a:lnTo>
                <a:lnTo>
                  <a:pt x="3335" y="341"/>
                </a:lnTo>
                <a:lnTo>
                  <a:pt x="3326" y="346"/>
                </a:lnTo>
                <a:lnTo>
                  <a:pt x="3324" y="349"/>
                </a:lnTo>
                <a:lnTo>
                  <a:pt x="3316" y="367"/>
                </a:lnTo>
                <a:lnTo>
                  <a:pt x="3291" y="435"/>
                </a:lnTo>
                <a:lnTo>
                  <a:pt x="3289" y="446"/>
                </a:lnTo>
                <a:lnTo>
                  <a:pt x="3289" y="456"/>
                </a:lnTo>
                <a:lnTo>
                  <a:pt x="3294" y="467"/>
                </a:lnTo>
                <a:lnTo>
                  <a:pt x="3301" y="476"/>
                </a:lnTo>
                <a:lnTo>
                  <a:pt x="3310" y="483"/>
                </a:lnTo>
                <a:lnTo>
                  <a:pt x="3320" y="488"/>
                </a:lnTo>
                <a:lnTo>
                  <a:pt x="3332" y="488"/>
                </a:lnTo>
                <a:lnTo>
                  <a:pt x="3351" y="480"/>
                </a:lnTo>
                <a:lnTo>
                  <a:pt x="3378" y="464"/>
                </a:lnTo>
                <a:lnTo>
                  <a:pt x="3386" y="456"/>
                </a:lnTo>
                <a:lnTo>
                  <a:pt x="3394" y="438"/>
                </a:lnTo>
                <a:lnTo>
                  <a:pt x="3400" y="429"/>
                </a:lnTo>
                <a:lnTo>
                  <a:pt x="3409" y="427"/>
                </a:lnTo>
                <a:lnTo>
                  <a:pt x="3418" y="424"/>
                </a:lnTo>
                <a:lnTo>
                  <a:pt x="3428" y="427"/>
                </a:lnTo>
                <a:lnTo>
                  <a:pt x="3435" y="434"/>
                </a:lnTo>
                <a:lnTo>
                  <a:pt x="3442" y="444"/>
                </a:lnTo>
                <a:lnTo>
                  <a:pt x="3448" y="453"/>
                </a:lnTo>
                <a:lnTo>
                  <a:pt x="3451" y="463"/>
                </a:lnTo>
                <a:lnTo>
                  <a:pt x="3445" y="473"/>
                </a:lnTo>
                <a:lnTo>
                  <a:pt x="3413" y="494"/>
                </a:lnTo>
                <a:lnTo>
                  <a:pt x="3383" y="497"/>
                </a:lnTo>
                <a:lnTo>
                  <a:pt x="3381" y="502"/>
                </a:lnTo>
                <a:lnTo>
                  <a:pt x="3380" y="508"/>
                </a:lnTo>
                <a:lnTo>
                  <a:pt x="3374" y="515"/>
                </a:lnTo>
                <a:lnTo>
                  <a:pt x="3371" y="523"/>
                </a:lnTo>
                <a:lnTo>
                  <a:pt x="3375" y="539"/>
                </a:lnTo>
                <a:lnTo>
                  <a:pt x="3375" y="549"/>
                </a:lnTo>
                <a:lnTo>
                  <a:pt x="3380" y="559"/>
                </a:lnTo>
                <a:lnTo>
                  <a:pt x="3387" y="565"/>
                </a:lnTo>
                <a:lnTo>
                  <a:pt x="3396" y="565"/>
                </a:lnTo>
                <a:lnTo>
                  <a:pt x="3404" y="559"/>
                </a:lnTo>
                <a:lnTo>
                  <a:pt x="3413" y="545"/>
                </a:lnTo>
                <a:lnTo>
                  <a:pt x="3420" y="534"/>
                </a:lnTo>
                <a:lnTo>
                  <a:pt x="3434" y="527"/>
                </a:lnTo>
                <a:lnTo>
                  <a:pt x="3445" y="529"/>
                </a:lnTo>
                <a:lnTo>
                  <a:pt x="3454" y="534"/>
                </a:lnTo>
                <a:lnTo>
                  <a:pt x="3457" y="545"/>
                </a:lnTo>
                <a:lnTo>
                  <a:pt x="3458" y="555"/>
                </a:lnTo>
                <a:lnTo>
                  <a:pt x="3457" y="571"/>
                </a:lnTo>
                <a:lnTo>
                  <a:pt x="3460" y="582"/>
                </a:lnTo>
                <a:lnTo>
                  <a:pt x="3467" y="597"/>
                </a:lnTo>
                <a:lnTo>
                  <a:pt x="3470" y="604"/>
                </a:lnTo>
                <a:lnTo>
                  <a:pt x="3471" y="615"/>
                </a:lnTo>
                <a:lnTo>
                  <a:pt x="3470" y="625"/>
                </a:lnTo>
                <a:lnTo>
                  <a:pt x="3464" y="633"/>
                </a:lnTo>
                <a:lnTo>
                  <a:pt x="3454" y="639"/>
                </a:lnTo>
                <a:lnTo>
                  <a:pt x="3418" y="639"/>
                </a:lnTo>
                <a:lnTo>
                  <a:pt x="3399" y="644"/>
                </a:lnTo>
                <a:lnTo>
                  <a:pt x="3362" y="677"/>
                </a:lnTo>
                <a:lnTo>
                  <a:pt x="3349" y="684"/>
                </a:lnTo>
                <a:lnTo>
                  <a:pt x="3329" y="690"/>
                </a:lnTo>
                <a:lnTo>
                  <a:pt x="3311" y="693"/>
                </a:lnTo>
                <a:lnTo>
                  <a:pt x="3273" y="683"/>
                </a:lnTo>
                <a:lnTo>
                  <a:pt x="3276" y="660"/>
                </a:lnTo>
                <a:lnTo>
                  <a:pt x="3276" y="649"/>
                </a:lnTo>
                <a:lnTo>
                  <a:pt x="3275" y="617"/>
                </a:lnTo>
                <a:lnTo>
                  <a:pt x="3273" y="609"/>
                </a:lnTo>
                <a:lnTo>
                  <a:pt x="3270" y="604"/>
                </a:lnTo>
                <a:lnTo>
                  <a:pt x="3262" y="609"/>
                </a:lnTo>
                <a:lnTo>
                  <a:pt x="3253" y="616"/>
                </a:lnTo>
                <a:lnTo>
                  <a:pt x="3224" y="683"/>
                </a:lnTo>
                <a:lnTo>
                  <a:pt x="3183" y="693"/>
                </a:lnTo>
                <a:lnTo>
                  <a:pt x="3171" y="674"/>
                </a:lnTo>
                <a:lnTo>
                  <a:pt x="3166" y="667"/>
                </a:lnTo>
                <a:lnTo>
                  <a:pt x="3155" y="660"/>
                </a:lnTo>
                <a:lnTo>
                  <a:pt x="3145" y="655"/>
                </a:lnTo>
                <a:lnTo>
                  <a:pt x="3117" y="652"/>
                </a:lnTo>
                <a:lnTo>
                  <a:pt x="3104" y="648"/>
                </a:lnTo>
                <a:lnTo>
                  <a:pt x="3084" y="631"/>
                </a:lnTo>
                <a:lnTo>
                  <a:pt x="3077" y="622"/>
                </a:lnTo>
                <a:lnTo>
                  <a:pt x="3074" y="613"/>
                </a:lnTo>
                <a:lnTo>
                  <a:pt x="3077" y="604"/>
                </a:lnTo>
                <a:lnTo>
                  <a:pt x="3084" y="600"/>
                </a:lnTo>
                <a:lnTo>
                  <a:pt x="3104" y="594"/>
                </a:lnTo>
                <a:lnTo>
                  <a:pt x="3113" y="593"/>
                </a:lnTo>
                <a:lnTo>
                  <a:pt x="3123" y="588"/>
                </a:lnTo>
                <a:lnTo>
                  <a:pt x="3129" y="581"/>
                </a:lnTo>
                <a:lnTo>
                  <a:pt x="3132" y="572"/>
                </a:lnTo>
                <a:lnTo>
                  <a:pt x="3131" y="561"/>
                </a:lnTo>
                <a:lnTo>
                  <a:pt x="3123" y="553"/>
                </a:lnTo>
                <a:lnTo>
                  <a:pt x="3113" y="549"/>
                </a:lnTo>
                <a:lnTo>
                  <a:pt x="3088" y="556"/>
                </a:lnTo>
                <a:lnTo>
                  <a:pt x="3078" y="564"/>
                </a:lnTo>
                <a:lnTo>
                  <a:pt x="3064" y="575"/>
                </a:lnTo>
                <a:lnTo>
                  <a:pt x="3059" y="578"/>
                </a:lnTo>
                <a:lnTo>
                  <a:pt x="3052" y="577"/>
                </a:lnTo>
                <a:lnTo>
                  <a:pt x="3043" y="574"/>
                </a:lnTo>
                <a:lnTo>
                  <a:pt x="3037" y="566"/>
                </a:lnTo>
                <a:lnTo>
                  <a:pt x="3036" y="559"/>
                </a:lnTo>
                <a:lnTo>
                  <a:pt x="3034" y="553"/>
                </a:lnTo>
                <a:lnTo>
                  <a:pt x="3034" y="545"/>
                </a:lnTo>
                <a:lnTo>
                  <a:pt x="3031" y="534"/>
                </a:lnTo>
                <a:lnTo>
                  <a:pt x="3031" y="523"/>
                </a:lnTo>
                <a:lnTo>
                  <a:pt x="3029" y="513"/>
                </a:lnTo>
                <a:lnTo>
                  <a:pt x="3029" y="502"/>
                </a:lnTo>
                <a:lnTo>
                  <a:pt x="3027" y="492"/>
                </a:lnTo>
                <a:lnTo>
                  <a:pt x="3021" y="472"/>
                </a:lnTo>
                <a:lnTo>
                  <a:pt x="3018" y="451"/>
                </a:lnTo>
                <a:lnTo>
                  <a:pt x="3020" y="441"/>
                </a:lnTo>
                <a:lnTo>
                  <a:pt x="3020" y="431"/>
                </a:lnTo>
                <a:lnTo>
                  <a:pt x="3018" y="421"/>
                </a:lnTo>
                <a:lnTo>
                  <a:pt x="3002" y="409"/>
                </a:lnTo>
                <a:lnTo>
                  <a:pt x="2893" y="370"/>
                </a:lnTo>
                <a:lnTo>
                  <a:pt x="2879" y="358"/>
                </a:lnTo>
                <a:lnTo>
                  <a:pt x="2873" y="348"/>
                </a:lnTo>
                <a:lnTo>
                  <a:pt x="2871" y="346"/>
                </a:lnTo>
                <a:lnTo>
                  <a:pt x="2867" y="335"/>
                </a:lnTo>
                <a:lnTo>
                  <a:pt x="2846" y="300"/>
                </a:lnTo>
                <a:lnTo>
                  <a:pt x="2836" y="293"/>
                </a:lnTo>
                <a:lnTo>
                  <a:pt x="2811" y="278"/>
                </a:lnTo>
                <a:lnTo>
                  <a:pt x="2798" y="274"/>
                </a:lnTo>
                <a:lnTo>
                  <a:pt x="2779" y="274"/>
                </a:lnTo>
                <a:lnTo>
                  <a:pt x="2761" y="285"/>
                </a:lnTo>
                <a:lnTo>
                  <a:pt x="2750" y="290"/>
                </a:lnTo>
                <a:lnTo>
                  <a:pt x="2734" y="291"/>
                </a:lnTo>
                <a:lnTo>
                  <a:pt x="2721" y="293"/>
                </a:lnTo>
                <a:lnTo>
                  <a:pt x="2685" y="313"/>
                </a:lnTo>
                <a:lnTo>
                  <a:pt x="2670" y="314"/>
                </a:lnTo>
                <a:lnTo>
                  <a:pt x="2632" y="311"/>
                </a:lnTo>
                <a:lnTo>
                  <a:pt x="2593" y="319"/>
                </a:lnTo>
                <a:lnTo>
                  <a:pt x="2539" y="319"/>
                </a:lnTo>
                <a:lnTo>
                  <a:pt x="2522" y="325"/>
                </a:lnTo>
                <a:lnTo>
                  <a:pt x="2498" y="325"/>
                </a:lnTo>
                <a:lnTo>
                  <a:pt x="2491" y="288"/>
                </a:lnTo>
                <a:lnTo>
                  <a:pt x="2487" y="278"/>
                </a:lnTo>
                <a:lnTo>
                  <a:pt x="2465" y="258"/>
                </a:lnTo>
                <a:lnTo>
                  <a:pt x="2459" y="243"/>
                </a:lnTo>
                <a:lnTo>
                  <a:pt x="2452" y="233"/>
                </a:lnTo>
                <a:lnTo>
                  <a:pt x="2408" y="210"/>
                </a:lnTo>
                <a:lnTo>
                  <a:pt x="2399" y="201"/>
                </a:lnTo>
                <a:lnTo>
                  <a:pt x="2390" y="191"/>
                </a:lnTo>
                <a:lnTo>
                  <a:pt x="2385" y="167"/>
                </a:lnTo>
                <a:lnTo>
                  <a:pt x="2382" y="151"/>
                </a:lnTo>
                <a:lnTo>
                  <a:pt x="2386" y="73"/>
                </a:lnTo>
                <a:lnTo>
                  <a:pt x="2357" y="22"/>
                </a:lnTo>
                <a:lnTo>
                  <a:pt x="2337" y="4"/>
                </a:lnTo>
                <a:lnTo>
                  <a:pt x="2326" y="1"/>
                </a:lnTo>
                <a:lnTo>
                  <a:pt x="2316" y="0"/>
                </a:lnTo>
                <a:lnTo>
                  <a:pt x="2304" y="1"/>
                </a:lnTo>
                <a:lnTo>
                  <a:pt x="2249" y="32"/>
                </a:lnTo>
                <a:lnTo>
                  <a:pt x="2232" y="48"/>
                </a:lnTo>
                <a:lnTo>
                  <a:pt x="2198" y="67"/>
                </a:lnTo>
                <a:lnTo>
                  <a:pt x="2159" y="77"/>
                </a:lnTo>
                <a:lnTo>
                  <a:pt x="2140" y="87"/>
                </a:lnTo>
                <a:lnTo>
                  <a:pt x="2131" y="96"/>
                </a:lnTo>
                <a:lnTo>
                  <a:pt x="2119" y="118"/>
                </a:lnTo>
                <a:lnTo>
                  <a:pt x="2115" y="126"/>
                </a:lnTo>
                <a:lnTo>
                  <a:pt x="2114" y="138"/>
                </a:lnTo>
                <a:lnTo>
                  <a:pt x="2105" y="161"/>
                </a:lnTo>
                <a:lnTo>
                  <a:pt x="2098" y="173"/>
                </a:lnTo>
                <a:lnTo>
                  <a:pt x="2082" y="189"/>
                </a:lnTo>
                <a:lnTo>
                  <a:pt x="2068" y="192"/>
                </a:lnTo>
                <a:lnTo>
                  <a:pt x="2058" y="188"/>
                </a:lnTo>
                <a:lnTo>
                  <a:pt x="2047" y="182"/>
                </a:lnTo>
                <a:lnTo>
                  <a:pt x="2038" y="183"/>
                </a:lnTo>
                <a:lnTo>
                  <a:pt x="1981" y="211"/>
                </a:lnTo>
                <a:lnTo>
                  <a:pt x="1879" y="223"/>
                </a:lnTo>
                <a:lnTo>
                  <a:pt x="1822" y="214"/>
                </a:lnTo>
                <a:lnTo>
                  <a:pt x="1809" y="217"/>
                </a:lnTo>
                <a:lnTo>
                  <a:pt x="1799" y="224"/>
                </a:lnTo>
                <a:lnTo>
                  <a:pt x="1792" y="255"/>
                </a:lnTo>
                <a:lnTo>
                  <a:pt x="1783" y="266"/>
                </a:lnTo>
                <a:lnTo>
                  <a:pt x="1773" y="269"/>
                </a:lnTo>
                <a:lnTo>
                  <a:pt x="1761" y="272"/>
                </a:lnTo>
                <a:lnTo>
                  <a:pt x="1703" y="274"/>
                </a:lnTo>
                <a:lnTo>
                  <a:pt x="1697" y="281"/>
                </a:lnTo>
                <a:lnTo>
                  <a:pt x="1694" y="290"/>
                </a:lnTo>
                <a:lnTo>
                  <a:pt x="1690" y="298"/>
                </a:lnTo>
                <a:lnTo>
                  <a:pt x="1684" y="306"/>
                </a:lnTo>
                <a:lnTo>
                  <a:pt x="1675" y="307"/>
                </a:lnTo>
                <a:lnTo>
                  <a:pt x="1656" y="306"/>
                </a:lnTo>
                <a:lnTo>
                  <a:pt x="1630" y="316"/>
                </a:lnTo>
                <a:lnTo>
                  <a:pt x="1620" y="317"/>
                </a:lnTo>
                <a:lnTo>
                  <a:pt x="1608" y="314"/>
                </a:lnTo>
                <a:lnTo>
                  <a:pt x="1599" y="310"/>
                </a:lnTo>
                <a:lnTo>
                  <a:pt x="1591" y="303"/>
                </a:lnTo>
                <a:lnTo>
                  <a:pt x="1567" y="297"/>
                </a:lnTo>
                <a:lnTo>
                  <a:pt x="1551" y="297"/>
                </a:lnTo>
                <a:lnTo>
                  <a:pt x="1528" y="293"/>
                </a:lnTo>
                <a:lnTo>
                  <a:pt x="1499" y="278"/>
                </a:lnTo>
                <a:lnTo>
                  <a:pt x="1483" y="275"/>
                </a:lnTo>
                <a:lnTo>
                  <a:pt x="1455" y="277"/>
                </a:lnTo>
                <a:lnTo>
                  <a:pt x="1441" y="282"/>
                </a:lnTo>
                <a:lnTo>
                  <a:pt x="1429" y="288"/>
                </a:lnTo>
                <a:lnTo>
                  <a:pt x="1423" y="298"/>
                </a:lnTo>
                <a:lnTo>
                  <a:pt x="1420" y="307"/>
                </a:lnTo>
                <a:lnTo>
                  <a:pt x="1414" y="316"/>
                </a:lnTo>
                <a:lnTo>
                  <a:pt x="1407" y="325"/>
                </a:lnTo>
                <a:lnTo>
                  <a:pt x="1403" y="333"/>
                </a:lnTo>
                <a:lnTo>
                  <a:pt x="1398" y="342"/>
                </a:lnTo>
                <a:lnTo>
                  <a:pt x="1398" y="346"/>
                </a:lnTo>
                <a:lnTo>
                  <a:pt x="1397" y="349"/>
                </a:lnTo>
                <a:lnTo>
                  <a:pt x="1394" y="358"/>
                </a:lnTo>
                <a:lnTo>
                  <a:pt x="1391" y="365"/>
                </a:lnTo>
                <a:lnTo>
                  <a:pt x="1387" y="374"/>
                </a:lnTo>
                <a:lnTo>
                  <a:pt x="1376" y="384"/>
                </a:lnTo>
                <a:lnTo>
                  <a:pt x="1366" y="389"/>
                </a:lnTo>
                <a:lnTo>
                  <a:pt x="1349" y="390"/>
                </a:lnTo>
                <a:lnTo>
                  <a:pt x="1307" y="389"/>
                </a:lnTo>
                <a:lnTo>
                  <a:pt x="1296" y="386"/>
                </a:lnTo>
                <a:lnTo>
                  <a:pt x="1288" y="380"/>
                </a:lnTo>
                <a:lnTo>
                  <a:pt x="1260" y="368"/>
                </a:lnTo>
                <a:lnTo>
                  <a:pt x="1254" y="362"/>
                </a:lnTo>
                <a:lnTo>
                  <a:pt x="1242" y="358"/>
                </a:lnTo>
                <a:lnTo>
                  <a:pt x="1228" y="349"/>
                </a:lnTo>
                <a:lnTo>
                  <a:pt x="1215" y="339"/>
                </a:lnTo>
                <a:lnTo>
                  <a:pt x="1190" y="322"/>
                </a:lnTo>
                <a:lnTo>
                  <a:pt x="1183" y="314"/>
                </a:lnTo>
                <a:lnTo>
                  <a:pt x="1178" y="304"/>
                </a:lnTo>
                <a:lnTo>
                  <a:pt x="1175" y="294"/>
                </a:lnTo>
                <a:lnTo>
                  <a:pt x="1173" y="274"/>
                </a:lnTo>
                <a:lnTo>
                  <a:pt x="1167" y="263"/>
                </a:lnTo>
                <a:lnTo>
                  <a:pt x="1154" y="258"/>
                </a:lnTo>
                <a:lnTo>
                  <a:pt x="1123" y="265"/>
                </a:lnTo>
                <a:lnTo>
                  <a:pt x="1110" y="263"/>
                </a:lnTo>
                <a:lnTo>
                  <a:pt x="1057" y="253"/>
                </a:lnTo>
                <a:lnTo>
                  <a:pt x="1047" y="258"/>
                </a:lnTo>
                <a:lnTo>
                  <a:pt x="1044" y="266"/>
                </a:lnTo>
                <a:lnTo>
                  <a:pt x="1043" y="275"/>
                </a:lnTo>
                <a:lnTo>
                  <a:pt x="1038" y="287"/>
                </a:lnTo>
                <a:lnTo>
                  <a:pt x="1033" y="297"/>
                </a:lnTo>
                <a:lnTo>
                  <a:pt x="1011" y="307"/>
                </a:lnTo>
                <a:lnTo>
                  <a:pt x="996" y="309"/>
                </a:lnTo>
                <a:lnTo>
                  <a:pt x="983" y="304"/>
                </a:lnTo>
                <a:lnTo>
                  <a:pt x="954" y="293"/>
                </a:lnTo>
                <a:lnTo>
                  <a:pt x="928" y="288"/>
                </a:lnTo>
                <a:lnTo>
                  <a:pt x="915" y="291"/>
                </a:lnTo>
                <a:lnTo>
                  <a:pt x="907" y="298"/>
                </a:lnTo>
                <a:lnTo>
                  <a:pt x="904" y="319"/>
                </a:lnTo>
                <a:lnTo>
                  <a:pt x="900" y="326"/>
                </a:lnTo>
                <a:lnTo>
                  <a:pt x="891" y="328"/>
                </a:lnTo>
                <a:lnTo>
                  <a:pt x="871" y="322"/>
                </a:lnTo>
                <a:lnTo>
                  <a:pt x="824" y="298"/>
                </a:lnTo>
                <a:lnTo>
                  <a:pt x="810" y="298"/>
                </a:lnTo>
                <a:lnTo>
                  <a:pt x="789" y="293"/>
                </a:lnTo>
                <a:lnTo>
                  <a:pt x="781" y="285"/>
                </a:lnTo>
                <a:lnTo>
                  <a:pt x="770" y="278"/>
                </a:lnTo>
                <a:lnTo>
                  <a:pt x="751" y="274"/>
                </a:lnTo>
                <a:lnTo>
                  <a:pt x="722" y="287"/>
                </a:lnTo>
                <a:lnTo>
                  <a:pt x="717" y="297"/>
                </a:lnTo>
                <a:lnTo>
                  <a:pt x="712" y="306"/>
                </a:lnTo>
                <a:lnTo>
                  <a:pt x="705" y="316"/>
                </a:lnTo>
                <a:lnTo>
                  <a:pt x="700" y="325"/>
                </a:lnTo>
                <a:lnTo>
                  <a:pt x="699" y="333"/>
                </a:lnTo>
                <a:lnTo>
                  <a:pt x="699" y="341"/>
                </a:lnTo>
                <a:lnTo>
                  <a:pt x="695" y="348"/>
                </a:lnTo>
                <a:lnTo>
                  <a:pt x="687" y="352"/>
                </a:lnTo>
                <a:lnTo>
                  <a:pt x="664" y="358"/>
                </a:lnTo>
                <a:lnTo>
                  <a:pt x="633" y="360"/>
                </a:lnTo>
                <a:lnTo>
                  <a:pt x="629" y="365"/>
                </a:lnTo>
                <a:lnTo>
                  <a:pt x="628" y="374"/>
                </a:lnTo>
                <a:lnTo>
                  <a:pt x="633" y="381"/>
                </a:lnTo>
                <a:lnTo>
                  <a:pt x="642" y="387"/>
                </a:lnTo>
                <a:lnTo>
                  <a:pt x="661" y="395"/>
                </a:lnTo>
                <a:lnTo>
                  <a:pt x="667" y="400"/>
                </a:lnTo>
                <a:lnTo>
                  <a:pt x="667" y="409"/>
                </a:lnTo>
                <a:lnTo>
                  <a:pt x="663" y="419"/>
                </a:lnTo>
                <a:lnTo>
                  <a:pt x="606" y="450"/>
                </a:lnTo>
                <a:lnTo>
                  <a:pt x="591" y="451"/>
                </a:lnTo>
                <a:lnTo>
                  <a:pt x="553" y="467"/>
                </a:lnTo>
                <a:lnTo>
                  <a:pt x="542" y="469"/>
                </a:lnTo>
                <a:lnTo>
                  <a:pt x="492" y="464"/>
                </a:lnTo>
                <a:lnTo>
                  <a:pt x="486" y="460"/>
                </a:lnTo>
                <a:lnTo>
                  <a:pt x="478" y="457"/>
                </a:lnTo>
                <a:lnTo>
                  <a:pt x="463" y="454"/>
                </a:lnTo>
                <a:lnTo>
                  <a:pt x="413" y="454"/>
                </a:lnTo>
                <a:lnTo>
                  <a:pt x="393" y="459"/>
                </a:lnTo>
                <a:lnTo>
                  <a:pt x="374" y="464"/>
                </a:lnTo>
                <a:lnTo>
                  <a:pt x="362" y="472"/>
                </a:lnTo>
                <a:lnTo>
                  <a:pt x="355" y="480"/>
                </a:lnTo>
                <a:lnTo>
                  <a:pt x="348" y="489"/>
                </a:lnTo>
                <a:lnTo>
                  <a:pt x="339" y="498"/>
                </a:lnTo>
                <a:lnTo>
                  <a:pt x="328" y="504"/>
                </a:lnTo>
                <a:lnTo>
                  <a:pt x="319" y="502"/>
                </a:lnTo>
                <a:lnTo>
                  <a:pt x="313" y="488"/>
                </a:lnTo>
                <a:lnTo>
                  <a:pt x="293" y="478"/>
                </a:lnTo>
                <a:lnTo>
                  <a:pt x="258" y="472"/>
                </a:lnTo>
                <a:lnTo>
                  <a:pt x="249" y="485"/>
                </a:lnTo>
                <a:lnTo>
                  <a:pt x="246" y="498"/>
                </a:lnTo>
                <a:lnTo>
                  <a:pt x="242" y="510"/>
                </a:lnTo>
                <a:lnTo>
                  <a:pt x="224" y="531"/>
                </a:lnTo>
                <a:lnTo>
                  <a:pt x="221" y="549"/>
                </a:lnTo>
                <a:lnTo>
                  <a:pt x="230" y="584"/>
                </a:lnTo>
                <a:lnTo>
                  <a:pt x="231" y="597"/>
                </a:lnTo>
                <a:lnTo>
                  <a:pt x="227" y="613"/>
                </a:lnTo>
                <a:lnTo>
                  <a:pt x="221" y="626"/>
                </a:lnTo>
                <a:lnTo>
                  <a:pt x="186" y="667"/>
                </a:lnTo>
                <a:lnTo>
                  <a:pt x="163" y="700"/>
                </a:lnTo>
                <a:lnTo>
                  <a:pt x="151" y="712"/>
                </a:lnTo>
                <a:lnTo>
                  <a:pt x="140" y="717"/>
                </a:lnTo>
                <a:lnTo>
                  <a:pt x="131" y="715"/>
                </a:lnTo>
                <a:lnTo>
                  <a:pt x="122" y="714"/>
                </a:lnTo>
                <a:lnTo>
                  <a:pt x="112" y="717"/>
                </a:lnTo>
                <a:lnTo>
                  <a:pt x="87" y="741"/>
                </a:lnTo>
                <a:lnTo>
                  <a:pt x="57" y="754"/>
                </a:lnTo>
                <a:lnTo>
                  <a:pt x="52" y="759"/>
                </a:lnTo>
                <a:lnTo>
                  <a:pt x="41" y="775"/>
                </a:lnTo>
                <a:lnTo>
                  <a:pt x="35" y="786"/>
                </a:lnTo>
                <a:lnTo>
                  <a:pt x="33" y="800"/>
                </a:lnTo>
                <a:lnTo>
                  <a:pt x="36" y="820"/>
                </a:lnTo>
                <a:lnTo>
                  <a:pt x="42" y="832"/>
                </a:lnTo>
                <a:lnTo>
                  <a:pt x="49" y="842"/>
                </a:lnTo>
                <a:lnTo>
                  <a:pt x="57" y="851"/>
                </a:lnTo>
                <a:lnTo>
                  <a:pt x="59" y="861"/>
                </a:lnTo>
                <a:lnTo>
                  <a:pt x="59" y="869"/>
                </a:lnTo>
                <a:lnTo>
                  <a:pt x="51" y="878"/>
                </a:lnTo>
                <a:lnTo>
                  <a:pt x="41" y="884"/>
                </a:lnTo>
                <a:lnTo>
                  <a:pt x="32" y="893"/>
                </a:lnTo>
                <a:lnTo>
                  <a:pt x="27" y="904"/>
                </a:lnTo>
                <a:lnTo>
                  <a:pt x="30" y="945"/>
                </a:lnTo>
                <a:lnTo>
                  <a:pt x="29" y="961"/>
                </a:lnTo>
                <a:lnTo>
                  <a:pt x="11" y="1004"/>
                </a:lnTo>
                <a:lnTo>
                  <a:pt x="8" y="1015"/>
                </a:lnTo>
                <a:lnTo>
                  <a:pt x="8" y="1043"/>
                </a:lnTo>
                <a:lnTo>
                  <a:pt x="0" y="1069"/>
                </a:lnTo>
                <a:lnTo>
                  <a:pt x="46" y="1071"/>
                </a:lnTo>
                <a:lnTo>
                  <a:pt x="93" y="1082"/>
                </a:lnTo>
                <a:lnTo>
                  <a:pt x="105" y="1081"/>
                </a:lnTo>
                <a:lnTo>
                  <a:pt x="109" y="1076"/>
                </a:lnTo>
                <a:lnTo>
                  <a:pt x="110" y="1073"/>
                </a:lnTo>
                <a:lnTo>
                  <a:pt x="115" y="1069"/>
                </a:lnTo>
                <a:lnTo>
                  <a:pt x="125" y="1062"/>
                </a:lnTo>
                <a:lnTo>
                  <a:pt x="147" y="1055"/>
                </a:lnTo>
                <a:lnTo>
                  <a:pt x="160" y="1056"/>
                </a:lnTo>
                <a:lnTo>
                  <a:pt x="172" y="1060"/>
                </a:lnTo>
                <a:lnTo>
                  <a:pt x="185" y="1072"/>
                </a:lnTo>
                <a:lnTo>
                  <a:pt x="189" y="1075"/>
                </a:lnTo>
                <a:lnTo>
                  <a:pt x="266" y="1095"/>
                </a:lnTo>
                <a:lnTo>
                  <a:pt x="279" y="1126"/>
                </a:lnTo>
                <a:lnTo>
                  <a:pt x="277" y="1138"/>
                </a:lnTo>
                <a:lnTo>
                  <a:pt x="274" y="1162"/>
                </a:lnTo>
                <a:lnTo>
                  <a:pt x="271" y="1175"/>
                </a:lnTo>
                <a:lnTo>
                  <a:pt x="266" y="1184"/>
                </a:lnTo>
                <a:lnTo>
                  <a:pt x="258" y="1196"/>
                </a:lnTo>
                <a:lnTo>
                  <a:pt x="255" y="1200"/>
                </a:lnTo>
                <a:lnTo>
                  <a:pt x="246" y="1205"/>
                </a:lnTo>
                <a:lnTo>
                  <a:pt x="300" y="1250"/>
                </a:lnTo>
                <a:lnTo>
                  <a:pt x="336" y="1273"/>
                </a:lnTo>
                <a:lnTo>
                  <a:pt x="352" y="1291"/>
                </a:lnTo>
                <a:lnTo>
                  <a:pt x="357" y="1304"/>
                </a:lnTo>
                <a:lnTo>
                  <a:pt x="354" y="1314"/>
                </a:lnTo>
                <a:lnTo>
                  <a:pt x="354" y="1326"/>
                </a:lnTo>
                <a:lnTo>
                  <a:pt x="355" y="1346"/>
                </a:lnTo>
                <a:lnTo>
                  <a:pt x="354" y="1356"/>
                </a:lnTo>
                <a:lnTo>
                  <a:pt x="351" y="1365"/>
                </a:lnTo>
                <a:lnTo>
                  <a:pt x="348" y="1375"/>
                </a:lnTo>
                <a:lnTo>
                  <a:pt x="335" y="1391"/>
                </a:lnTo>
                <a:lnTo>
                  <a:pt x="320" y="1417"/>
                </a:lnTo>
                <a:lnTo>
                  <a:pt x="306" y="1430"/>
                </a:lnTo>
                <a:lnTo>
                  <a:pt x="288" y="1452"/>
                </a:lnTo>
                <a:lnTo>
                  <a:pt x="285" y="1462"/>
                </a:lnTo>
                <a:lnTo>
                  <a:pt x="282" y="1481"/>
                </a:lnTo>
                <a:lnTo>
                  <a:pt x="277" y="1483"/>
                </a:lnTo>
                <a:lnTo>
                  <a:pt x="256" y="1477"/>
                </a:lnTo>
                <a:lnTo>
                  <a:pt x="240" y="1477"/>
                </a:lnTo>
                <a:lnTo>
                  <a:pt x="217" y="1483"/>
                </a:lnTo>
                <a:lnTo>
                  <a:pt x="201" y="1493"/>
                </a:lnTo>
                <a:lnTo>
                  <a:pt x="183" y="1506"/>
                </a:lnTo>
                <a:lnTo>
                  <a:pt x="147" y="1544"/>
                </a:lnTo>
                <a:lnTo>
                  <a:pt x="138" y="1557"/>
                </a:lnTo>
                <a:lnTo>
                  <a:pt x="134" y="1567"/>
                </a:lnTo>
                <a:lnTo>
                  <a:pt x="122" y="1605"/>
                </a:lnTo>
                <a:lnTo>
                  <a:pt x="115" y="1613"/>
                </a:lnTo>
                <a:lnTo>
                  <a:pt x="106" y="1620"/>
                </a:lnTo>
                <a:lnTo>
                  <a:pt x="97" y="1623"/>
                </a:lnTo>
                <a:lnTo>
                  <a:pt x="89" y="1630"/>
                </a:lnTo>
                <a:lnTo>
                  <a:pt x="62" y="1671"/>
                </a:lnTo>
                <a:lnTo>
                  <a:pt x="49" y="1685"/>
                </a:lnTo>
                <a:lnTo>
                  <a:pt x="45" y="1697"/>
                </a:lnTo>
                <a:lnTo>
                  <a:pt x="46" y="1706"/>
                </a:lnTo>
                <a:lnTo>
                  <a:pt x="54" y="1713"/>
                </a:lnTo>
                <a:lnTo>
                  <a:pt x="61" y="1719"/>
                </a:lnTo>
                <a:lnTo>
                  <a:pt x="70" y="1722"/>
                </a:lnTo>
                <a:lnTo>
                  <a:pt x="92" y="1720"/>
                </a:lnTo>
                <a:lnTo>
                  <a:pt x="99" y="1726"/>
                </a:lnTo>
                <a:lnTo>
                  <a:pt x="109" y="1742"/>
                </a:lnTo>
                <a:lnTo>
                  <a:pt x="110" y="1747"/>
                </a:lnTo>
                <a:lnTo>
                  <a:pt x="112" y="1754"/>
                </a:lnTo>
                <a:lnTo>
                  <a:pt x="93" y="1799"/>
                </a:lnTo>
                <a:lnTo>
                  <a:pt x="89" y="1811"/>
                </a:lnTo>
                <a:lnTo>
                  <a:pt x="89" y="1818"/>
                </a:lnTo>
                <a:lnTo>
                  <a:pt x="93" y="1831"/>
                </a:lnTo>
                <a:lnTo>
                  <a:pt x="93" y="1847"/>
                </a:lnTo>
                <a:lnTo>
                  <a:pt x="93" y="1847"/>
                </a:lnTo>
                <a:lnTo>
                  <a:pt x="108" y="1854"/>
                </a:lnTo>
                <a:lnTo>
                  <a:pt x="134" y="1876"/>
                </a:lnTo>
                <a:lnTo>
                  <a:pt x="163" y="1882"/>
                </a:lnTo>
                <a:lnTo>
                  <a:pt x="230" y="1876"/>
                </a:lnTo>
                <a:lnTo>
                  <a:pt x="255" y="1860"/>
                </a:lnTo>
                <a:lnTo>
                  <a:pt x="262" y="1818"/>
                </a:lnTo>
                <a:lnTo>
                  <a:pt x="294" y="1824"/>
                </a:lnTo>
                <a:lnTo>
                  <a:pt x="333" y="1884"/>
                </a:lnTo>
                <a:lnTo>
                  <a:pt x="365" y="1894"/>
                </a:lnTo>
                <a:lnTo>
                  <a:pt x="441" y="1891"/>
                </a:lnTo>
                <a:lnTo>
                  <a:pt x="478" y="1879"/>
                </a:lnTo>
                <a:lnTo>
                  <a:pt x="491" y="1849"/>
                </a:lnTo>
                <a:lnTo>
                  <a:pt x="517" y="1859"/>
                </a:lnTo>
                <a:lnTo>
                  <a:pt x="531" y="1876"/>
                </a:lnTo>
                <a:lnTo>
                  <a:pt x="536" y="1901"/>
                </a:lnTo>
                <a:lnTo>
                  <a:pt x="527" y="1962"/>
                </a:lnTo>
                <a:lnTo>
                  <a:pt x="536" y="1972"/>
                </a:lnTo>
                <a:lnTo>
                  <a:pt x="555" y="1975"/>
                </a:lnTo>
                <a:lnTo>
                  <a:pt x="582" y="1984"/>
                </a:lnTo>
                <a:lnTo>
                  <a:pt x="569" y="2012"/>
                </a:lnTo>
                <a:lnTo>
                  <a:pt x="545" y="2128"/>
                </a:lnTo>
                <a:lnTo>
                  <a:pt x="539" y="2141"/>
                </a:lnTo>
                <a:lnTo>
                  <a:pt x="531" y="2153"/>
                </a:lnTo>
                <a:lnTo>
                  <a:pt x="526" y="2168"/>
                </a:lnTo>
                <a:lnTo>
                  <a:pt x="529" y="2179"/>
                </a:lnTo>
                <a:lnTo>
                  <a:pt x="536" y="2192"/>
                </a:lnTo>
                <a:lnTo>
                  <a:pt x="540" y="2205"/>
                </a:lnTo>
                <a:lnTo>
                  <a:pt x="543" y="2232"/>
                </a:lnTo>
                <a:lnTo>
                  <a:pt x="549" y="2259"/>
                </a:lnTo>
                <a:lnTo>
                  <a:pt x="564" y="2283"/>
                </a:lnTo>
                <a:lnTo>
                  <a:pt x="594" y="2294"/>
                </a:lnTo>
                <a:lnTo>
                  <a:pt x="604" y="2291"/>
                </a:lnTo>
                <a:lnTo>
                  <a:pt x="620" y="2283"/>
                </a:lnTo>
                <a:lnTo>
                  <a:pt x="635" y="2273"/>
                </a:lnTo>
                <a:lnTo>
                  <a:pt x="642" y="2264"/>
                </a:lnTo>
                <a:lnTo>
                  <a:pt x="649" y="2258"/>
                </a:lnTo>
                <a:lnTo>
                  <a:pt x="664" y="2258"/>
                </a:lnTo>
                <a:lnTo>
                  <a:pt x="751" y="2275"/>
                </a:lnTo>
                <a:lnTo>
                  <a:pt x="802" y="2294"/>
                </a:lnTo>
                <a:lnTo>
                  <a:pt x="851" y="2326"/>
                </a:lnTo>
                <a:lnTo>
                  <a:pt x="896" y="2374"/>
                </a:lnTo>
                <a:lnTo>
                  <a:pt x="910" y="2395"/>
                </a:lnTo>
                <a:lnTo>
                  <a:pt x="922" y="2409"/>
                </a:lnTo>
                <a:lnTo>
                  <a:pt x="871" y="2484"/>
                </a:lnTo>
                <a:lnTo>
                  <a:pt x="843" y="2513"/>
                </a:lnTo>
                <a:lnTo>
                  <a:pt x="836" y="2527"/>
                </a:lnTo>
                <a:lnTo>
                  <a:pt x="837" y="2539"/>
                </a:lnTo>
                <a:lnTo>
                  <a:pt x="840" y="2548"/>
                </a:lnTo>
                <a:lnTo>
                  <a:pt x="839" y="2558"/>
                </a:lnTo>
                <a:lnTo>
                  <a:pt x="800" y="2624"/>
                </a:lnTo>
                <a:lnTo>
                  <a:pt x="798" y="2635"/>
                </a:lnTo>
                <a:lnTo>
                  <a:pt x="766" y="2638"/>
                </a:lnTo>
                <a:lnTo>
                  <a:pt x="750" y="2644"/>
                </a:lnTo>
                <a:lnTo>
                  <a:pt x="737" y="2656"/>
                </a:lnTo>
                <a:lnTo>
                  <a:pt x="740" y="2656"/>
                </a:lnTo>
                <a:lnTo>
                  <a:pt x="741" y="2664"/>
                </a:lnTo>
                <a:lnTo>
                  <a:pt x="740" y="2676"/>
                </a:lnTo>
                <a:lnTo>
                  <a:pt x="737" y="2683"/>
                </a:lnTo>
                <a:lnTo>
                  <a:pt x="733" y="2685"/>
                </a:lnTo>
                <a:lnTo>
                  <a:pt x="719" y="2682"/>
                </a:lnTo>
                <a:lnTo>
                  <a:pt x="715" y="2683"/>
                </a:lnTo>
                <a:lnTo>
                  <a:pt x="682" y="2737"/>
                </a:lnTo>
                <a:lnTo>
                  <a:pt x="648" y="2774"/>
                </a:lnTo>
                <a:lnTo>
                  <a:pt x="613" y="2800"/>
                </a:lnTo>
                <a:lnTo>
                  <a:pt x="550" y="2828"/>
                </a:lnTo>
                <a:lnTo>
                  <a:pt x="540" y="2835"/>
                </a:lnTo>
                <a:lnTo>
                  <a:pt x="470" y="2836"/>
                </a:lnTo>
                <a:lnTo>
                  <a:pt x="451" y="2839"/>
                </a:lnTo>
                <a:lnTo>
                  <a:pt x="440" y="2854"/>
                </a:lnTo>
                <a:lnTo>
                  <a:pt x="402" y="2911"/>
                </a:lnTo>
                <a:lnTo>
                  <a:pt x="393" y="2931"/>
                </a:lnTo>
                <a:lnTo>
                  <a:pt x="387" y="2943"/>
                </a:lnTo>
                <a:lnTo>
                  <a:pt x="349" y="2976"/>
                </a:lnTo>
                <a:lnTo>
                  <a:pt x="336" y="2994"/>
                </a:lnTo>
                <a:lnTo>
                  <a:pt x="332" y="3004"/>
                </a:lnTo>
                <a:lnTo>
                  <a:pt x="335" y="3039"/>
                </a:lnTo>
                <a:lnTo>
                  <a:pt x="326" y="3064"/>
                </a:lnTo>
                <a:lnTo>
                  <a:pt x="284" y="3128"/>
                </a:lnTo>
                <a:lnTo>
                  <a:pt x="269" y="3142"/>
                </a:lnTo>
                <a:lnTo>
                  <a:pt x="240" y="3145"/>
                </a:lnTo>
                <a:lnTo>
                  <a:pt x="175" y="3139"/>
                </a:lnTo>
                <a:lnTo>
                  <a:pt x="153" y="3150"/>
                </a:lnTo>
                <a:lnTo>
                  <a:pt x="151" y="3151"/>
                </a:lnTo>
                <a:lnTo>
                  <a:pt x="147" y="3177"/>
                </a:lnTo>
                <a:lnTo>
                  <a:pt x="137" y="3196"/>
                </a:lnTo>
                <a:lnTo>
                  <a:pt x="138" y="3214"/>
                </a:lnTo>
                <a:lnTo>
                  <a:pt x="148" y="3230"/>
                </a:lnTo>
                <a:lnTo>
                  <a:pt x="182" y="3265"/>
                </a:lnTo>
                <a:lnTo>
                  <a:pt x="198" y="3291"/>
                </a:lnTo>
                <a:lnTo>
                  <a:pt x="220" y="3348"/>
                </a:lnTo>
                <a:lnTo>
                  <a:pt x="230" y="3377"/>
                </a:lnTo>
                <a:lnTo>
                  <a:pt x="239" y="3389"/>
                </a:lnTo>
                <a:lnTo>
                  <a:pt x="253" y="3393"/>
                </a:lnTo>
                <a:lnTo>
                  <a:pt x="265" y="3402"/>
                </a:lnTo>
                <a:lnTo>
                  <a:pt x="271" y="3421"/>
                </a:lnTo>
                <a:lnTo>
                  <a:pt x="266" y="3438"/>
                </a:lnTo>
                <a:lnTo>
                  <a:pt x="249" y="3444"/>
                </a:lnTo>
                <a:lnTo>
                  <a:pt x="247" y="3479"/>
                </a:lnTo>
                <a:lnTo>
                  <a:pt x="249" y="3489"/>
                </a:lnTo>
                <a:lnTo>
                  <a:pt x="252" y="3504"/>
                </a:lnTo>
                <a:lnTo>
                  <a:pt x="252" y="3511"/>
                </a:lnTo>
                <a:lnTo>
                  <a:pt x="249" y="3520"/>
                </a:lnTo>
                <a:lnTo>
                  <a:pt x="246" y="3533"/>
                </a:lnTo>
                <a:lnTo>
                  <a:pt x="246" y="3560"/>
                </a:lnTo>
                <a:lnTo>
                  <a:pt x="249" y="3581"/>
                </a:lnTo>
                <a:lnTo>
                  <a:pt x="262" y="3626"/>
                </a:lnTo>
                <a:lnTo>
                  <a:pt x="271" y="3673"/>
                </a:lnTo>
                <a:lnTo>
                  <a:pt x="274" y="3699"/>
                </a:lnTo>
                <a:lnTo>
                  <a:pt x="272" y="3715"/>
                </a:lnTo>
                <a:lnTo>
                  <a:pt x="265" y="3740"/>
                </a:lnTo>
                <a:lnTo>
                  <a:pt x="240" y="3785"/>
                </a:lnTo>
                <a:lnTo>
                  <a:pt x="234" y="3807"/>
                </a:lnTo>
                <a:lnTo>
                  <a:pt x="237" y="3831"/>
                </a:lnTo>
                <a:lnTo>
                  <a:pt x="246" y="3846"/>
                </a:lnTo>
                <a:lnTo>
                  <a:pt x="258" y="3858"/>
                </a:lnTo>
                <a:lnTo>
                  <a:pt x="269" y="3877"/>
                </a:lnTo>
                <a:lnTo>
                  <a:pt x="275" y="3901"/>
                </a:lnTo>
                <a:lnTo>
                  <a:pt x="272" y="3919"/>
                </a:lnTo>
                <a:lnTo>
                  <a:pt x="247" y="3954"/>
                </a:lnTo>
                <a:lnTo>
                  <a:pt x="227" y="4003"/>
                </a:lnTo>
                <a:lnTo>
                  <a:pt x="233" y="4048"/>
                </a:lnTo>
                <a:lnTo>
                  <a:pt x="258" y="4089"/>
                </a:lnTo>
                <a:lnTo>
                  <a:pt x="294" y="4123"/>
                </a:lnTo>
                <a:lnTo>
                  <a:pt x="275" y="4156"/>
                </a:lnTo>
                <a:lnTo>
                  <a:pt x="266" y="4166"/>
                </a:lnTo>
                <a:lnTo>
                  <a:pt x="220" y="4201"/>
                </a:lnTo>
                <a:lnTo>
                  <a:pt x="214" y="4209"/>
                </a:lnTo>
                <a:lnTo>
                  <a:pt x="210" y="4219"/>
                </a:lnTo>
                <a:lnTo>
                  <a:pt x="208" y="4231"/>
                </a:lnTo>
                <a:lnTo>
                  <a:pt x="221" y="4242"/>
                </a:lnTo>
                <a:lnTo>
                  <a:pt x="242" y="4264"/>
                </a:lnTo>
                <a:lnTo>
                  <a:pt x="252" y="4271"/>
                </a:lnTo>
                <a:lnTo>
                  <a:pt x="262" y="4277"/>
                </a:lnTo>
                <a:lnTo>
                  <a:pt x="272" y="4280"/>
                </a:lnTo>
                <a:lnTo>
                  <a:pt x="284" y="4280"/>
                </a:lnTo>
                <a:lnTo>
                  <a:pt x="294" y="4274"/>
                </a:lnTo>
                <a:lnTo>
                  <a:pt x="304" y="4274"/>
                </a:lnTo>
                <a:lnTo>
                  <a:pt x="311" y="4277"/>
                </a:lnTo>
                <a:lnTo>
                  <a:pt x="332" y="4279"/>
                </a:lnTo>
                <a:lnTo>
                  <a:pt x="367" y="4261"/>
                </a:lnTo>
                <a:lnTo>
                  <a:pt x="376" y="4260"/>
                </a:lnTo>
                <a:lnTo>
                  <a:pt x="396" y="4271"/>
                </a:lnTo>
                <a:lnTo>
                  <a:pt x="408" y="4273"/>
                </a:lnTo>
                <a:lnTo>
                  <a:pt x="419" y="4267"/>
                </a:lnTo>
                <a:lnTo>
                  <a:pt x="428" y="4261"/>
                </a:lnTo>
                <a:lnTo>
                  <a:pt x="443" y="4255"/>
                </a:lnTo>
                <a:lnTo>
                  <a:pt x="517" y="4241"/>
                </a:lnTo>
                <a:lnTo>
                  <a:pt x="533" y="4235"/>
                </a:lnTo>
                <a:lnTo>
                  <a:pt x="542" y="4228"/>
                </a:lnTo>
                <a:lnTo>
                  <a:pt x="548" y="4220"/>
                </a:lnTo>
                <a:lnTo>
                  <a:pt x="552" y="4210"/>
                </a:lnTo>
                <a:lnTo>
                  <a:pt x="552" y="4201"/>
                </a:lnTo>
                <a:lnTo>
                  <a:pt x="546" y="4181"/>
                </a:lnTo>
                <a:lnTo>
                  <a:pt x="546" y="4172"/>
                </a:lnTo>
                <a:lnTo>
                  <a:pt x="552" y="4164"/>
                </a:lnTo>
                <a:lnTo>
                  <a:pt x="558" y="4155"/>
                </a:lnTo>
                <a:lnTo>
                  <a:pt x="591" y="4129"/>
                </a:lnTo>
                <a:lnTo>
                  <a:pt x="600" y="4124"/>
                </a:lnTo>
                <a:lnTo>
                  <a:pt x="622" y="4116"/>
                </a:lnTo>
                <a:lnTo>
                  <a:pt x="629" y="4110"/>
                </a:lnTo>
                <a:lnTo>
                  <a:pt x="670" y="4095"/>
                </a:lnTo>
                <a:lnTo>
                  <a:pt x="692" y="4072"/>
                </a:lnTo>
                <a:lnTo>
                  <a:pt x="700" y="4066"/>
                </a:lnTo>
                <a:lnTo>
                  <a:pt x="712" y="4062"/>
                </a:lnTo>
                <a:lnTo>
                  <a:pt x="744" y="4054"/>
                </a:lnTo>
                <a:lnTo>
                  <a:pt x="754" y="4047"/>
                </a:lnTo>
                <a:lnTo>
                  <a:pt x="760" y="4038"/>
                </a:lnTo>
                <a:lnTo>
                  <a:pt x="763" y="4028"/>
                </a:lnTo>
                <a:lnTo>
                  <a:pt x="769" y="4019"/>
                </a:lnTo>
                <a:lnTo>
                  <a:pt x="776" y="4012"/>
                </a:lnTo>
                <a:lnTo>
                  <a:pt x="785" y="4003"/>
                </a:lnTo>
                <a:lnTo>
                  <a:pt x="797" y="3997"/>
                </a:lnTo>
                <a:lnTo>
                  <a:pt x="816" y="3993"/>
                </a:lnTo>
                <a:lnTo>
                  <a:pt x="829" y="3990"/>
                </a:lnTo>
                <a:lnTo>
                  <a:pt x="842" y="3984"/>
                </a:lnTo>
                <a:lnTo>
                  <a:pt x="878" y="3957"/>
                </a:lnTo>
                <a:lnTo>
                  <a:pt x="888" y="3951"/>
                </a:lnTo>
                <a:lnTo>
                  <a:pt x="902" y="3949"/>
                </a:lnTo>
                <a:lnTo>
                  <a:pt x="920" y="3954"/>
                </a:lnTo>
                <a:lnTo>
                  <a:pt x="957" y="3977"/>
                </a:lnTo>
                <a:lnTo>
                  <a:pt x="967" y="3986"/>
                </a:lnTo>
                <a:lnTo>
                  <a:pt x="985" y="4005"/>
                </a:lnTo>
                <a:lnTo>
                  <a:pt x="995" y="4009"/>
                </a:lnTo>
                <a:lnTo>
                  <a:pt x="1015" y="4015"/>
                </a:lnTo>
                <a:lnTo>
                  <a:pt x="1017" y="4024"/>
                </a:lnTo>
                <a:lnTo>
                  <a:pt x="1018" y="4032"/>
                </a:lnTo>
                <a:lnTo>
                  <a:pt x="1027" y="4040"/>
                </a:lnTo>
                <a:lnTo>
                  <a:pt x="1040" y="4047"/>
                </a:lnTo>
                <a:lnTo>
                  <a:pt x="1062" y="4056"/>
                </a:lnTo>
                <a:lnTo>
                  <a:pt x="1068" y="4062"/>
                </a:lnTo>
                <a:lnTo>
                  <a:pt x="1068" y="4067"/>
                </a:lnTo>
                <a:lnTo>
                  <a:pt x="1062" y="4078"/>
                </a:lnTo>
                <a:lnTo>
                  <a:pt x="1060" y="4083"/>
                </a:lnTo>
                <a:lnTo>
                  <a:pt x="1057" y="4089"/>
                </a:lnTo>
                <a:lnTo>
                  <a:pt x="1053" y="4095"/>
                </a:lnTo>
                <a:lnTo>
                  <a:pt x="1052" y="4099"/>
                </a:lnTo>
                <a:lnTo>
                  <a:pt x="1049" y="4111"/>
                </a:lnTo>
                <a:lnTo>
                  <a:pt x="1046" y="4117"/>
                </a:lnTo>
                <a:lnTo>
                  <a:pt x="1038" y="4121"/>
                </a:lnTo>
                <a:lnTo>
                  <a:pt x="1041" y="4127"/>
                </a:lnTo>
                <a:lnTo>
                  <a:pt x="1056" y="4134"/>
                </a:lnTo>
                <a:lnTo>
                  <a:pt x="1092" y="4149"/>
                </a:lnTo>
                <a:lnTo>
                  <a:pt x="1117" y="4164"/>
                </a:lnTo>
                <a:lnTo>
                  <a:pt x="1132" y="4175"/>
                </a:lnTo>
                <a:lnTo>
                  <a:pt x="1140" y="4185"/>
                </a:lnTo>
                <a:lnTo>
                  <a:pt x="1155" y="4197"/>
                </a:lnTo>
                <a:lnTo>
                  <a:pt x="1193" y="4217"/>
                </a:lnTo>
                <a:lnTo>
                  <a:pt x="1221" y="4228"/>
                </a:lnTo>
                <a:lnTo>
                  <a:pt x="1235" y="4229"/>
                </a:lnTo>
                <a:lnTo>
                  <a:pt x="1244" y="4225"/>
                </a:lnTo>
                <a:lnTo>
                  <a:pt x="1251" y="4216"/>
                </a:lnTo>
                <a:lnTo>
                  <a:pt x="1257" y="4206"/>
                </a:lnTo>
                <a:lnTo>
                  <a:pt x="1260" y="4196"/>
                </a:lnTo>
                <a:lnTo>
                  <a:pt x="1263" y="4187"/>
                </a:lnTo>
                <a:lnTo>
                  <a:pt x="1267" y="4178"/>
                </a:lnTo>
                <a:lnTo>
                  <a:pt x="1274" y="4172"/>
                </a:lnTo>
                <a:lnTo>
                  <a:pt x="1282" y="4166"/>
                </a:lnTo>
                <a:lnTo>
                  <a:pt x="1318" y="4156"/>
                </a:lnTo>
                <a:lnTo>
                  <a:pt x="1340" y="4145"/>
                </a:lnTo>
                <a:lnTo>
                  <a:pt x="1350" y="4142"/>
                </a:lnTo>
                <a:lnTo>
                  <a:pt x="1360" y="4143"/>
                </a:lnTo>
                <a:lnTo>
                  <a:pt x="1371" y="4158"/>
                </a:lnTo>
                <a:lnTo>
                  <a:pt x="1374" y="4169"/>
                </a:lnTo>
                <a:lnTo>
                  <a:pt x="1375" y="4181"/>
                </a:lnTo>
                <a:lnTo>
                  <a:pt x="1372" y="4191"/>
                </a:lnTo>
                <a:lnTo>
                  <a:pt x="1363" y="4207"/>
                </a:lnTo>
                <a:lnTo>
                  <a:pt x="1365" y="4216"/>
                </a:lnTo>
                <a:lnTo>
                  <a:pt x="1372" y="4222"/>
                </a:lnTo>
                <a:lnTo>
                  <a:pt x="1394" y="4223"/>
                </a:lnTo>
                <a:lnTo>
                  <a:pt x="1432" y="4210"/>
                </a:lnTo>
                <a:lnTo>
                  <a:pt x="1476" y="4228"/>
                </a:lnTo>
                <a:lnTo>
                  <a:pt x="1505" y="4250"/>
                </a:lnTo>
                <a:lnTo>
                  <a:pt x="1538" y="4280"/>
                </a:lnTo>
                <a:lnTo>
                  <a:pt x="1563" y="4315"/>
                </a:lnTo>
                <a:lnTo>
                  <a:pt x="1592" y="4331"/>
                </a:lnTo>
                <a:lnTo>
                  <a:pt x="1631" y="4346"/>
                </a:lnTo>
                <a:lnTo>
                  <a:pt x="1674" y="4344"/>
                </a:lnTo>
                <a:lnTo>
                  <a:pt x="1680" y="4343"/>
                </a:lnTo>
                <a:lnTo>
                  <a:pt x="1688" y="4340"/>
                </a:lnTo>
                <a:lnTo>
                  <a:pt x="1697" y="4336"/>
                </a:lnTo>
                <a:lnTo>
                  <a:pt x="1712" y="4321"/>
                </a:lnTo>
                <a:lnTo>
                  <a:pt x="1719" y="4312"/>
                </a:lnTo>
                <a:lnTo>
                  <a:pt x="1755" y="4282"/>
                </a:lnTo>
                <a:lnTo>
                  <a:pt x="1809" y="4266"/>
                </a:lnTo>
                <a:lnTo>
                  <a:pt x="1830" y="4264"/>
                </a:lnTo>
                <a:lnTo>
                  <a:pt x="1834" y="4270"/>
                </a:lnTo>
                <a:lnTo>
                  <a:pt x="1834" y="4279"/>
                </a:lnTo>
                <a:lnTo>
                  <a:pt x="1822" y="4306"/>
                </a:lnTo>
                <a:lnTo>
                  <a:pt x="1819" y="4318"/>
                </a:lnTo>
                <a:lnTo>
                  <a:pt x="1818" y="4328"/>
                </a:lnTo>
                <a:lnTo>
                  <a:pt x="1822" y="4391"/>
                </a:lnTo>
                <a:lnTo>
                  <a:pt x="1830" y="4410"/>
                </a:lnTo>
                <a:lnTo>
                  <a:pt x="1835" y="4419"/>
                </a:lnTo>
                <a:lnTo>
                  <a:pt x="1840" y="4429"/>
                </a:lnTo>
                <a:lnTo>
                  <a:pt x="1857" y="4459"/>
                </a:lnTo>
                <a:lnTo>
                  <a:pt x="1962" y="4472"/>
                </a:lnTo>
                <a:lnTo>
                  <a:pt x="1993" y="4487"/>
                </a:lnTo>
                <a:lnTo>
                  <a:pt x="2004" y="4496"/>
                </a:lnTo>
                <a:lnTo>
                  <a:pt x="2029" y="4497"/>
                </a:lnTo>
                <a:lnTo>
                  <a:pt x="2047" y="4493"/>
                </a:lnTo>
                <a:lnTo>
                  <a:pt x="2057" y="4488"/>
                </a:lnTo>
                <a:lnTo>
                  <a:pt x="2064" y="4483"/>
                </a:lnTo>
                <a:lnTo>
                  <a:pt x="2067" y="4478"/>
                </a:lnTo>
                <a:lnTo>
                  <a:pt x="2112" y="4445"/>
                </a:lnTo>
                <a:lnTo>
                  <a:pt x="2117" y="4439"/>
                </a:lnTo>
                <a:lnTo>
                  <a:pt x="2125" y="4427"/>
                </a:lnTo>
                <a:lnTo>
                  <a:pt x="2133" y="4420"/>
                </a:lnTo>
                <a:lnTo>
                  <a:pt x="2146" y="4414"/>
                </a:lnTo>
                <a:lnTo>
                  <a:pt x="2173" y="4405"/>
                </a:lnTo>
                <a:lnTo>
                  <a:pt x="2185" y="4404"/>
                </a:lnTo>
                <a:lnTo>
                  <a:pt x="2192" y="4410"/>
                </a:lnTo>
                <a:lnTo>
                  <a:pt x="2200" y="4451"/>
                </a:lnTo>
                <a:lnTo>
                  <a:pt x="2204" y="4458"/>
                </a:lnTo>
                <a:lnTo>
                  <a:pt x="2220" y="4462"/>
                </a:lnTo>
                <a:lnTo>
                  <a:pt x="2243" y="4456"/>
                </a:lnTo>
                <a:lnTo>
                  <a:pt x="2259" y="4449"/>
                </a:lnTo>
                <a:lnTo>
                  <a:pt x="2283" y="4433"/>
                </a:lnTo>
                <a:lnTo>
                  <a:pt x="2290" y="4426"/>
                </a:lnTo>
                <a:lnTo>
                  <a:pt x="2294" y="4416"/>
                </a:lnTo>
                <a:lnTo>
                  <a:pt x="2299" y="4405"/>
                </a:lnTo>
                <a:lnTo>
                  <a:pt x="2302" y="4395"/>
                </a:lnTo>
                <a:lnTo>
                  <a:pt x="2310" y="4378"/>
                </a:lnTo>
                <a:lnTo>
                  <a:pt x="2322" y="4368"/>
                </a:lnTo>
                <a:lnTo>
                  <a:pt x="2339" y="4356"/>
                </a:lnTo>
                <a:lnTo>
                  <a:pt x="2351" y="4346"/>
                </a:lnTo>
                <a:lnTo>
                  <a:pt x="2374" y="4333"/>
                </a:lnTo>
                <a:lnTo>
                  <a:pt x="2392" y="4317"/>
                </a:lnTo>
                <a:lnTo>
                  <a:pt x="2405" y="4301"/>
                </a:lnTo>
                <a:lnTo>
                  <a:pt x="2406" y="4287"/>
                </a:lnTo>
                <a:lnTo>
                  <a:pt x="2408" y="4276"/>
                </a:lnTo>
                <a:lnTo>
                  <a:pt x="2414" y="4257"/>
                </a:lnTo>
                <a:lnTo>
                  <a:pt x="2420" y="4250"/>
                </a:lnTo>
                <a:lnTo>
                  <a:pt x="2441" y="4251"/>
                </a:lnTo>
                <a:lnTo>
                  <a:pt x="2492" y="4244"/>
                </a:lnTo>
                <a:lnTo>
                  <a:pt x="2516" y="4236"/>
                </a:lnTo>
                <a:lnTo>
                  <a:pt x="2527" y="4236"/>
                </a:lnTo>
                <a:lnTo>
                  <a:pt x="2533" y="4245"/>
                </a:lnTo>
                <a:lnTo>
                  <a:pt x="2532" y="4255"/>
                </a:lnTo>
                <a:lnTo>
                  <a:pt x="2533" y="4266"/>
                </a:lnTo>
                <a:lnTo>
                  <a:pt x="2536" y="4274"/>
                </a:lnTo>
                <a:lnTo>
                  <a:pt x="2542" y="4308"/>
                </a:lnTo>
                <a:lnTo>
                  <a:pt x="2545" y="4318"/>
                </a:lnTo>
                <a:lnTo>
                  <a:pt x="2549" y="4325"/>
                </a:lnTo>
                <a:lnTo>
                  <a:pt x="2557" y="4333"/>
                </a:lnTo>
                <a:lnTo>
                  <a:pt x="2578" y="4341"/>
                </a:lnTo>
                <a:lnTo>
                  <a:pt x="2592" y="4346"/>
                </a:lnTo>
                <a:lnTo>
                  <a:pt x="2606" y="4346"/>
                </a:lnTo>
                <a:lnTo>
                  <a:pt x="2631" y="4338"/>
                </a:lnTo>
                <a:lnTo>
                  <a:pt x="2664" y="4325"/>
                </a:lnTo>
                <a:lnTo>
                  <a:pt x="2679" y="4301"/>
                </a:lnTo>
                <a:lnTo>
                  <a:pt x="2688" y="4254"/>
                </a:lnTo>
                <a:lnTo>
                  <a:pt x="2701" y="4225"/>
                </a:lnTo>
                <a:lnTo>
                  <a:pt x="2707" y="4217"/>
                </a:lnTo>
                <a:lnTo>
                  <a:pt x="2708" y="4207"/>
                </a:lnTo>
                <a:lnTo>
                  <a:pt x="2707" y="4196"/>
                </a:lnTo>
                <a:lnTo>
                  <a:pt x="2702" y="4178"/>
                </a:lnTo>
                <a:lnTo>
                  <a:pt x="2699" y="4166"/>
                </a:lnTo>
                <a:lnTo>
                  <a:pt x="2701" y="4155"/>
                </a:lnTo>
                <a:lnTo>
                  <a:pt x="2707" y="4149"/>
                </a:lnTo>
                <a:lnTo>
                  <a:pt x="2714" y="4148"/>
                </a:lnTo>
                <a:lnTo>
                  <a:pt x="2721" y="4153"/>
                </a:lnTo>
                <a:lnTo>
                  <a:pt x="2733" y="4171"/>
                </a:lnTo>
                <a:lnTo>
                  <a:pt x="2740" y="4177"/>
                </a:lnTo>
                <a:lnTo>
                  <a:pt x="2744" y="4180"/>
                </a:lnTo>
                <a:lnTo>
                  <a:pt x="2762" y="4178"/>
                </a:lnTo>
                <a:lnTo>
                  <a:pt x="2774" y="4174"/>
                </a:lnTo>
                <a:lnTo>
                  <a:pt x="2785" y="4165"/>
                </a:lnTo>
                <a:lnTo>
                  <a:pt x="2794" y="4152"/>
                </a:lnTo>
                <a:lnTo>
                  <a:pt x="2804" y="4132"/>
                </a:lnTo>
                <a:lnTo>
                  <a:pt x="2809" y="4118"/>
                </a:lnTo>
                <a:lnTo>
                  <a:pt x="2810" y="4108"/>
                </a:lnTo>
                <a:lnTo>
                  <a:pt x="2810" y="4101"/>
                </a:lnTo>
                <a:lnTo>
                  <a:pt x="2813" y="4078"/>
                </a:lnTo>
                <a:lnTo>
                  <a:pt x="2817" y="4069"/>
                </a:lnTo>
                <a:lnTo>
                  <a:pt x="2828" y="4059"/>
                </a:lnTo>
                <a:lnTo>
                  <a:pt x="2833" y="4054"/>
                </a:lnTo>
                <a:lnTo>
                  <a:pt x="2839" y="4050"/>
                </a:lnTo>
                <a:lnTo>
                  <a:pt x="2846" y="4048"/>
                </a:lnTo>
                <a:lnTo>
                  <a:pt x="2854" y="4050"/>
                </a:lnTo>
                <a:lnTo>
                  <a:pt x="2861" y="4051"/>
                </a:lnTo>
                <a:lnTo>
                  <a:pt x="2868" y="4054"/>
                </a:lnTo>
                <a:lnTo>
                  <a:pt x="2874" y="4056"/>
                </a:lnTo>
                <a:lnTo>
                  <a:pt x="2879" y="4056"/>
                </a:lnTo>
                <a:lnTo>
                  <a:pt x="2886" y="4051"/>
                </a:lnTo>
                <a:lnTo>
                  <a:pt x="2916" y="4048"/>
                </a:lnTo>
                <a:lnTo>
                  <a:pt x="2928" y="4044"/>
                </a:lnTo>
                <a:lnTo>
                  <a:pt x="2928" y="4037"/>
                </a:lnTo>
                <a:lnTo>
                  <a:pt x="2924" y="4016"/>
                </a:lnTo>
                <a:lnTo>
                  <a:pt x="2932" y="3986"/>
                </a:lnTo>
                <a:lnTo>
                  <a:pt x="2935" y="3974"/>
                </a:lnTo>
                <a:lnTo>
                  <a:pt x="2938" y="3965"/>
                </a:lnTo>
                <a:lnTo>
                  <a:pt x="2937" y="3955"/>
                </a:lnTo>
                <a:lnTo>
                  <a:pt x="2934" y="3947"/>
                </a:lnTo>
                <a:lnTo>
                  <a:pt x="2934" y="3929"/>
                </a:lnTo>
                <a:lnTo>
                  <a:pt x="2935" y="3922"/>
                </a:lnTo>
                <a:lnTo>
                  <a:pt x="2935" y="3914"/>
                </a:lnTo>
                <a:lnTo>
                  <a:pt x="2934" y="3907"/>
                </a:lnTo>
                <a:lnTo>
                  <a:pt x="2934" y="3887"/>
                </a:lnTo>
                <a:lnTo>
                  <a:pt x="2934" y="3875"/>
                </a:lnTo>
                <a:lnTo>
                  <a:pt x="2934" y="3861"/>
                </a:lnTo>
                <a:lnTo>
                  <a:pt x="2941" y="3847"/>
                </a:lnTo>
                <a:lnTo>
                  <a:pt x="2948" y="3839"/>
                </a:lnTo>
                <a:lnTo>
                  <a:pt x="2957" y="3834"/>
                </a:lnTo>
                <a:lnTo>
                  <a:pt x="2962" y="3830"/>
                </a:lnTo>
                <a:lnTo>
                  <a:pt x="2964" y="3824"/>
                </a:lnTo>
                <a:lnTo>
                  <a:pt x="2966" y="3820"/>
                </a:lnTo>
                <a:lnTo>
                  <a:pt x="2970" y="3804"/>
                </a:lnTo>
                <a:lnTo>
                  <a:pt x="2970" y="3794"/>
                </a:lnTo>
                <a:lnTo>
                  <a:pt x="2970" y="3785"/>
                </a:lnTo>
                <a:lnTo>
                  <a:pt x="2967" y="3775"/>
                </a:lnTo>
                <a:lnTo>
                  <a:pt x="2964" y="3764"/>
                </a:lnTo>
                <a:lnTo>
                  <a:pt x="2964" y="3751"/>
                </a:lnTo>
                <a:lnTo>
                  <a:pt x="2969" y="3744"/>
                </a:lnTo>
                <a:lnTo>
                  <a:pt x="2976" y="3743"/>
                </a:lnTo>
                <a:lnTo>
                  <a:pt x="2982" y="3748"/>
                </a:lnTo>
                <a:lnTo>
                  <a:pt x="2989" y="3766"/>
                </a:lnTo>
                <a:lnTo>
                  <a:pt x="2997" y="3772"/>
                </a:lnTo>
                <a:lnTo>
                  <a:pt x="3005" y="3776"/>
                </a:lnTo>
                <a:lnTo>
                  <a:pt x="3015" y="3778"/>
                </a:lnTo>
                <a:lnTo>
                  <a:pt x="3036" y="3775"/>
                </a:lnTo>
                <a:lnTo>
                  <a:pt x="3055" y="3766"/>
                </a:lnTo>
                <a:lnTo>
                  <a:pt x="3066" y="3763"/>
                </a:lnTo>
                <a:lnTo>
                  <a:pt x="3077" y="3759"/>
                </a:lnTo>
                <a:lnTo>
                  <a:pt x="3088" y="3750"/>
                </a:lnTo>
                <a:lnTo>
                  <a:pt x="3091" y="3740"/>
                </a:lnTo>
                <a:lnTo>
                  <a:pt x="3091" y="3719"/>
                </a:lnTo>
                <a:lnTo>
                  <a:pt x="3094" y="3696"/>
                </a:lnTo>
                <a:lnTo>
                  <a:pt x="3094" y="3687"/>
                </a:lnTo>
                <a:lnTo>
                  <a:pt x="3101" y="3659"/>
                </a:lnTo>
                <a:lnTo>
                  <a:pt x="3132" y="3614"/>
                </a:lnTo>
                <a:lnTo>
                  <a:pt x="3136" y="3606"/>
                </a:lnTo>
                <a:lnTo>
                  <a:pt x="3177" y="3544"/>
                </a:lnTo>
                <a:lnTo>
                  <a:pt x="3189" y="3534"/>
                </a:lnTo>
                <a:lnTo>
                  <a:pt x="3209" y="3523"/>
                </a:lnTo>
                <a:lnTo>
                  <a:pt x="3224" y="3523"/>
                </a:lnTo>
                <a:lnTo>
                  <a:pt x="3235" y="3525"/>
                </a:lnTo>
                <a:lnTo>
                  <a:pt x="3244" y="3528"/>
                </a:lnTo>
                <a:lnTo>
                  <a:pt x="3254" y="3530"/>
                </a:lnTo>
                <a:lnTo>
                  <a:pt x="3278" y="3524"/>
                </a:lnTo>
                <a:lnTo>
                  <a:pt x="3285" y="3523"/>
                </a:lnTo>
                <a:lnTo>
                  <a:pt x="3291" y="3517"/>
                </a:lnTo>
                <a:lnTo>
                  <a:pt x="3295" y="3505"/>
                </a:lnTo>
                <a:lnTo>
                  <a:pt x="3300" y="3495"/>
                </a:lnTo>
                <a:lnTo>
                  <a:pt x="3307" y="3474"/>
                </a:lnTo>
                <a:lnTo>
                  <a:pt x="3310" y="3464"/>
                </a:lnTo>
                <a:lnTo>
                  <a:pt x="3311" y="3444"/>
                </a:lnTo>
                <a:lnTo>
                  <a:pt x="3313" y="3432"/>
                </a:lnTo>
                <a:lnTo>
                  <a:pt x="3317" y="3422"/>
                </a:lnTo>
                <a:lnTo>
                  <a:pt x="3324" y="3409"/>
                </a:lnTo>
                <a:lnTo>
                  <a:pt x="3327" y="3397"/>
                </a:lnTo>
                <a:lnTo>
                  <a:pt x="3327" y="3387"/>
                </a:lnTo>
                <a:lnTo>
                  <a:pt x="3324" y="3368"/>
                </a:lnTo>
                <a:lnTo>
                  <a:pt x="3326" y="3358"/>
                </a:lnTo>
                <a:lnTo>
                  <a:pt x="3329" y="3348"/>
                </a:lnTo>
                <a:lnTo>
                  <a:pt x="3343" y="3323"/>
                </a:lnTo>
                <a:lnTo>
                  <a:pt x="3359" y="3303"/>
                </a:lnTo>
                <a:lnTo>
                  <a:pt x="3368" y="3288"/>
                </a:lnTo>
                <a:lnTo>
                  <a:pt x="3378" y="3276"/>
                </a:lnTo>
                <a:lnTo>
                  <a:pt x="3388" y="3268"/>
                </a:lnTo>
                <a:lnTo>
                  <a:pt x="3480" y="3236"/>
                </a:lnTo>
                <a:lnTo>
                  <a:pt x="3490" y="3230"/>
                </a:lnTo>
                <a:lnTo>
                  <a:pt x="3501" y="3222"/>
                </a:lnTo>
                <a:lnTo>
                  <a:pt x="3515" y="3201"/>
                </a:lnTo>
                <a:lnTo>
                  <a:pt x="3521" y="3189"/>
                </a:lnTo>
                <a:lnTo>
                  <a:pt x="3527" y="3179"/>
                </a:lnTo>
                <a:lnTo>
                  <a:pt x="3537" y="3157"/>
                </a:lnTo>
                <a:lnTo>
                  <a:pt x="3547" y="3145"/>
                </a:lnTo>
                <a:lnTo>
                  <a:pt x="3563" y="3131"/>
                </a:lnTo>
                <a:lnTo>
                  <a:pt x="3610" y="3099"/>
                </a:lnTo>
                <a:lnTo>
                  <a:pt x="3630" y="3077"/>
                </a:lnTo>
                <a:lnTo>
                  <a:pt x="3649" y="3052"/>
                </a:lnTo>
                <a:lnTo>
                  <a:pt x="3656" y="3042"/>
                </a:lnTo>
                <a:lnTo>
                  <a:pt x="3664" y="3032"/>
                </a:lnTo>
                <a:lnTo>
                  <a:pt x="3675" y="3021"/>
                </a:lnTo>
                <a:lnTo>
                  <a:pt x="3709" y="3001"/>
                </a:lnTo>
                <a:lnTo>
                  <a:pt x="3758" y="2989"/>
                </a:lnTo>
                <a:lnTo>
                  <a:pt x="3777" y="2992"/>
                </a:lnTo>
                <a:lnTo>
                  <a:pt x="3786" y="2989"/>
                </a:lnTo>
                <a:lnTo>
                  <a:pt x="3869" y="2927"/>
                </a:lnTo>
                <a:lnTo>
                  <a:pt x="3892" y="2919"/>
                </a:lnTo>
                <a:lnTo>
                  <a:pt x="3901" y="2916"/>
                </a:lnTo>
                <a:lnTo>
                  <a:pt x="3904" y="2905"/>
                </a:lnTo>
                <a:lnTo>
                  <a:pt x="3907" y="2883"/>
                </a:lnTo>
                <a:lnTo>
                  <a:pt x="3907" y="2873"/>
                </a:lnTo>
                <a:lnTo>
                  <a:pt x="3901" y="2864"/>
                </a:lnTo>
                <a:lnTo>
                  <a:pt x="3895" y="2855"/>
                </a:lnTo>
                <a:lnTo>
                  <a:pt x="3892" y="2848"/>
                </a:lnTo>
                <a:lnTo>
                  <a:pt x="3895" y="2844"/>
                </a:lnTo>
                <a:lnTo>
                  <a:pt x="3925" y="2857"/>
                </a:lnTo>
                <a:lnTo>
                  <a:pt x="3977" y="2860"/>
                </a:lnTo>
                <a:lnTo>
                  <a:pt x="4029" y="2849"/>
                </a:lnTo>
                <a:lnTo>
                  <a:pt x="4041" y="2842"/>
                </a:lnTo>
                <a:lnTo>
                  <a:pt x="4075" y="2841"/>
                </a:lnTo>
                <a:lnTo>
                  <a:pt x="4105" y="2803"/>
                </a:lnTo>
                <a:lnTo>
                  <a:pt x="4129" y="2791"/>
                </a:lnTo>
                <a:lnTo>
                  <a:pt x="4251" y="2820"/>
                </a:lnTo>
                <a:lnTo>
                  <a:pt x="4287" y="2820"/>
                </a:lnTo>
                <a:lnTo>
                  <a:pt x="4359" y="2812"/>
                </a:lnTo>
                <a:lnTo>
                  <a:pt x="4382" y="2806"/>
                </a:lnTo>
                <a:lnTo>
                  <a:pt x="4399" y="2794"/>
                </a:lnTo>
                <a:lnTo>
                  <a:pt x="4402" y="2785"/>
                </a:lnTo>
                <a:lnTo>
                  <a:pt x="4408" y="2778"/>
                </a:lnTo>
                <a:lnTo>
                  <a:pt x="4416" y="2771"/>
                </a:lnTo>
                <a:lnTo>
                  <a:pt x="4424" y="2765"/>
                </a:lnTo>
                <a:lnTo>
                  <a:pt x="4436" y="2762"/>
                </a:lnTo>
                <a:lnTo>
                  <a:pt x="4449" y="2763"/>
                </a:lnTo>
                <a:lnTo>
                  <a:pt x="4468" y="2772"/>
                </a:lnTo>
                <a:lnTo>
                  <a:pt x="4474" y="2782"/>
                </a:lnTo>
                <a:lnTo>
                  <a:pt x="4477" y="2794"/>
                </a:lnTo>
                <a:lnTo>
                  <a:pt x="4478" y="2804"/>
                </a:lnTo>
                <a:lnTo>
                  <a:pt x="4485" y="2823"/>
                </a:lnTo>
                <a:lnTo>
                  <a:pt x="4494" y="2832"/>
                </a:lnTo>
                <a:lnTo>
                  <a:pt x="4506" y="2839"/>
                </a:lnTo>
                <a:lnTo>
                  <a:pt x="4547" y="2851"/>
                </a:lnTo>
                <a:lnTo>
                  <a:pt x="4573" y="2848"/>
                </a:lnTo>
                <a:lnTo>
                  <a:pt x="4585" y="2842"/>
                </a:lnTo>
                <a:lnTo>
                  <a:pt x="4595" y="2835"/>
                </a:lnTo>
                <a:lnTo>
                  <a:pt x="4605" y="2831"/>
                </a:lnTo>
                <a:lnTo>
                  <a:pt x="4615" y="2831"/>
                </a:lnTo>
                <a:lnTo>
                  <a:pt x="4630" y="2832"/>
                </a:lnTo>
                <a:lnTo>
                  <a:pt x="4638" y="2842"/>
                </a:lnTo>
                <a:lnTo>
                  <a:pt x="4644" y="2851"/>
                </a:lnTo>
                <a:lnTo>
                  <a:pt x="4650" y="2861"/>
                </a:lnTo>
                <a:lnTo>
                  <a:pt x="4662" y="2867"/>
                </a:lnTo>
                <a:lnTo>
                  <a:pt x="4681" y="2873"/>
                </a:lnTo>
                <a:lnTo>
                  <a:pt x="4707" y="2877"/>
                </a:lnTo>
                <a:lnTo>
                  <a:pt x="4724" y="2886"/>
                </a:lnTo>
                <a:lnTo>
                  <a:pt x="4733" y="2895"/>
                </a:lnTo>
                <a:lnTo>
                  <a:pt x="4739" y="2903"/>
                </a:lnTo>
                <a:lnTo>
                  <a:pt x="4748" y="2906"/>
                </a:lnTo>
                <a:lnTo>
                  <a:pt x="4756" y="2905"/>
                </a:lnTo>
                <a:lnTo>
                  <a:pt x="4767" y="2903"/>
                </a:lnTo>
                <a:lnTo>
                  <a:pt x="4775" y="2903"/>
                </a:lnTo>
                <a:lnTo>
                  <a:pt x="4781" y="2914"/>
                </a:lnTo>
                <a:lnTo>
                  <a:pt x="4778" y="2921"/>
                </a:lnTo>
                <a:lnTo>
                  <a:pt x="4774" y="2930"/>
                </a:lnTo>
                <a:lnTo>
                  <a:pt x="4758" y="2941"/>
                </a:lnTo>
                <a:lnTo>
                  <a:pt x="4756" y="2947"/>
                </a:lnTo>
                <a:lnTo>
                  <a:pt x="4764" y="2954"/>
                </a:lnTo>
                <a:lnTo>
                  <a:pt x="4783" y="2965"/>
                </a:lnTo>
                <a:lnTo>
                  <a:pt x="4788" y="2975"/>
                </a:lnTo>
                <a:lnTo>
                  <a:pt x="4787" y="2983"/>
                </a:lnTo>
                <a:lnTo>
                  <a:pt x="4778" y="3000"/>
                </a:lnTo>
                <a:lnTo>
                  <a:pt x="4781" y="3007"/>
                </a:lnTo>
                <a:lnTo>
                  <a:pt x="4790" y="3011"/>
                </a:lnTo>
                <a:lnTo>
                  <a:pt x="4802" y="3013"/>
                </a:lnTo>
                <a:lnTo>
                  <a:pt x="4819" y="3005"/>
                </a:lnTo>
                <a:lnTo>
                  <a:pt x="4829" y="3000"/>
                </a:lnTo>
                <a:lnTo>
                  <a:pt x="4839" y="2995"/>
                </a:lnTo>
                <a:lnTo>
                  <a:pt x="4848" y="3002"/>
                </a:lnTo>
                <a:lnTo>
                  <a:pt x="4854" y="3011"/>
                </a:lnTo>
                <a:lnTo>
                  <a:pt x="4858" y="3021"/>
                </a:lnTo>
                <a:lnTo>
                  <a:pt x="4861" y="3030"/>
                </a:lnTo>
                <a:lnTo>
                  <a:pt x="4864" y="3037"/>
                </a:lnTo>
                <a:lnTo>
                  <a:pt x="4867" y="3042"/>
                </a:lnTo>
                <a:lnTo>
                  <a:pt x="4873" y="3046"/>
                </a:lnTo>
                <a:lnTo>
                  <a:pt x="4886" y="3052"/>
                </a:lnTo>
                <a:lnTo>
                  <a:pt x="4893" y="3058"/>
                </a:lnTo>
                <a:lnTo>
                  <a:pt x="4898" y="3065"/>
                </a:lnTo>
                <a:lnTo>
                  <a:pt x="4904" y="3085"/>
                </a:lnTo>
                <a:lnTo>
                  <a:pt x="4908" y="3097"/>
                </a:lnTo>
                <a:lnTo>
                  <a:pt x="4915" y="3106"/>
                </a:lnTo>
                <a:lnTo>
                  <a:pt x="4927" y="3113"/>
                </a:lnTo>
                <a:lnTo>
                  <a:pt x="4956" y="3126"/>
                </a:lnTo>
                <a:lnTo>
                  <a:pt x="4971" y="3126"/>
                </a:lnTo>
                <a:lnTo>
                  <a:pt x="5004" y="3109"/>
                </a:lnTo>
                <a:lnTo>
                  <a:pt x="5017" y="3104"/>
                </a:lnTo>
                <a:lnTo>
                  <a:pt x="5030" y="3107"/>
                </a:lnTo>
                <a:lnTo>
                  <a:pt x="5039" y="3115"/>
                </a:lnTo>
                <a:lnTo>
                  <a:pt x="5058" y="3126"/>
                </a:lnTo>
                <a:lnTo>
                  <a:pt x="5073" y="3128"/>
                </a:lnTo>
                <a:lnTo>
                  <a:pt x="5099" y="3123"/>
                </a:lnTo>
                <a:lnTo>
                  <a:pt x="5115" y="3118"/>
                </a:lnTo>
                <a:lnTo>
                  <a:pt x="5128" y="3110"/>
                </a:lnTo>
                <a:lnTo>
                  <a:pt x="5141" y="3100"/>
                </a:lnTo>
                <a:lnTo>
                  <a:pt x="5154" y="3093"/>
                </a:lnTo>
                <a:lnTo>
                  <a:pt x="5173" y="3090"/>
                </a:lnTo>
                <a:lnTo>
                  <a:pt x="5196" y="3093"/>
                </a:lnTo>
                <a:lnTo>
                  <a:pt x="5207" y="3093"/>
                </a:lnTo>
                <a:lnTo>
                  <a:pt x="5217" y="3090"/>
                </a:lnTo>
                <a:lnTo>
                  <a:pt x="5252" y="3056"/>
                </a:lnTo>
                <a:lnTo>
                  <a:pt x="5260" y="3050"/>
                </a:lnTo>
                <a:lnTo>
                  <a:pt x="5269" y="3053"/>
                </a:lnTo>
                <a:lnTo>
                  <a:pt x="5275" y="3061"/>
                </a:lnTo>
                <a:lnTo>
                  <a:pt x="5282" y="3068"/>
                </a:lnTo>
                <a:lnTo>
                  <a:pt x="5309" y="3084"/>
                </a:lnTo>
                <a:lnTo>
                  <a:pt x="5316" y="3091"/>
                </a:lnTo>
                <a:lnTo>
                  <a:pt x="5322" y="3100"/>
                </a:lnTo>
                <a:lnTo>
                  <a:pt x="5329" y="3107"/>
                </a:lnTo>
                <a:lnTo>
                  <a:pt x="5336" y="3110"/>
                </a:lnTo>
                <a:lnTo>
                  <a:pt x="5344" y="3106"/>
                </a:lnTo>
                <a:lnTo>
                  <a:pt x="5345" y="3099"/>
                </a:lnTo>
                <a:lnTo>
                  <a:pt x="5342" y="3090"/>
                </a:lnTo>
                <a:lnTo>
                  <a:pt x="5341" y="3062"/>
                </a:lnTo>
                <a:lnTo>
                  <a:pt x="5351" y="3027"/>
                </a:lnTo>
                <a:lnTo>
                  <a:pt x="5349" y="3005"/>
                </a:lnTo>
                <a:lnTo>
                  <a:pt x="5341" y="2994"/>
                </a:lnTo>
                <a:lnTo>
                  <a:pt x="5317" y="2975"/>
                </a:lnTo>
                <a:lnTo>
                  <a:pt x="5307" y="2970"/>
                </a:lnTo>
                <a:lnTo>
                  <a:pt x="5298" y="2967"/>
                </a:lnTo>
                <a:lnTo>
                  <a:pt x="5288" y="2967"/>
                </a:lnTo>
                <a:lnTo>
                  <a:pt x="5268" y="2965"/>
                </a:lnTo>
                <a:lnTo>
                  <a:pt x="5259" y="2962"/>
                </a:lnTo>
                <a:lnTo>
                  <a:pt x="5252" y="2954"/>
                </a:lnTo>
                <a:lnTo>
                  <a:pt x="5247" y="2944"/>
                </a:lnTo>
                <a:lnTo>
                  <a:pt x="5244" y="2890"/>
                </a:lnTo>
                <a:lnTo>
                  <a:pt x="5237" y="2838"/>
                </a:lnTo>
                <a:lnTo>
                  <a:pt x="5234" y="2828"/>
                </a:lnTo>
                <a:lnTo>
                  <a:pt x="5230" y="2820"/>
                </a:lnTo>
                <a:lnTo>
                  <a:pt x="5221" y="2801"/>
                </a:lnTo>
                <a:lnTo>
                  <a:pt x="5223" y="2753"/>
                </a:lnTo>
                <a:lnTo>
                  <a:pt x="5228" y="2729"/>
                </a:lnTo>
                <a:lnTo>
                  <a:pt x="5236" y="2718"/>
                </a:lnTo>
                <a:lnTo>
                  <a:pt x="5242" y="2712"/>
                </a:lnTo>
                <a:lnTo>
                  <a:pt x="5249" y="2710"/>
                </a:lnTo>
                <a:lnTo>
                  <a:pt x="5256" y="2704"/>
                </a:lnTo>
                <a:lnTo>
                  <a:pt x="5263" y="2695"/>
                </a:lnTo>
                <a:lnTo>
                  <a:pt x="5269" y="2685"/>
                </a:lnTo>
                <a:lnTo>
                  <a:pt x="5277" y="2653"/>
                </a:lnTo>
                <a:lnTo>
                  <a:pt x="5278" y="2640"/>
                </a:lnTo>
                <a:lnTo>
                  <a:pt x="5278" y="2628"/>
                </a:lnTo>
                <a:lnTo>
                  <a:pt x="5279" y="2618"/>
                </a:lnTo>
                <a:lnTo>
                  <a:pt x="5282" y="2606"/>
                </a:lnTo>
                <a:lnTo>
                  <a:pt x="5288" y="2597"/>
                </a:lnTo>
                <a:lnTo>
                  <a:pt x="5300" y="2590"/>
                </a:lnTo>
                <a:lnTo>
                  <a:pt x="5332" y="2596"/>
                </a:lnTo>
                <a:lnTo>
                  <a:pt x="5351" y="2602"/>
                </a:lnTo>
                <a:lnTo>
                  <a:pt x="5358" y="2608"/>
                </a:lnTo>
                <a:lnTo>
                  <a:pt x="5362" y="2616"/>
                </a:lnTo>
                <a:lnTo>
                  <a:pt x="5364" y="2627"/>
                </a:lnTo>
                <a:lnTo>
                  <a:pt x="5364" y="2637"/>
                </a:lnTo>
                <a:lnTo>
                  <a:pt x="5362" y="2648"/>
                </a:lnTo>
                <a:lnTo>
                  <a:pt x="5362" y="2659"/>
                </a:lnTo>
                <a:lnTo>
                  <a:pt x="5367" y="2667"/>
                </a:lnTo>
                <a:lnTo>
                  <a:pt x="5374" y="2672"/>
                </a:lnTo>
                <a:lnTo>
                  <a:pt x="5383" y="2672"/>
                </a:lnTo>
                <a:lnTo>
                  <a:pt x="5392" y="2669"/>
                </a:lnTo>
                <a:lnTo>
                  <a:pt x="5411" y="2654"/>
                </a:lnTo>
                <a:lnTo>
                  <a:pt x="5428" y="2644"/>
                </a:lnTo>
                <a:lnTo>
                  <a:pt x="5438" y="2641"/>
                </a:lnTo>
                <a:lnTo>
                  <a:pt x="5448" y="2638"/>
                </a:lnTo>
                <a:lnTo>
                  <a:pt x="5457" y="2635"/>
                </a:lnTo>
                <a:lnTo>
                  <a:pt x="5464" y="2629"/>
                </a:lnTo>
                <a:lnTo>
                  <a:pt x="5457" y="2570"/>
                </a:lnTo>
                <a:lnTo>
                  <a:pt x="5453" y="2557"/>
                </a:lnTo>
                <a:lnTo>
                  <a:pt x="5447" y="2546"/>
                </a:lnTo>
                <a:lnTo>
                  <a:pt x="5440" y="2538"/>
                </a:lnTo>
                <a:lnTo>
                  <a:pt x="5432" y="2522"/>
                </a:lnTo>
                <a:lnTo>
                  <a:pt x="5429" y="2498"/>
                </a:lnTo>
                <a:lnTo>
                  <a:pt x="5432" y="2449"/>
                </a:lnTo>
                <a:lnTo>
                  <a:pt x="5425" y="2408"/>
                </a:lnTo>
                <a:lnTo>
                  <a:pt x="5419" y="2402"/>
                </a:lnTo>
                <a:lnTo>
                  <a:pt x="5416" y="2392"/>
                </a:lnTo>
                <a:lnTo>
                  <a:pt x="5416" y="2383"/>
                </a:lnTo>
                <a:lnTo>
                  <a:pt x="5419" y="2373"/>
                </a:lnTo>
                <a:lnTo>
                  <a:pt x="5427" y="2364"/>
                </a:lnTo>
                <a:lnTo>
                  <a:pt x="5432" y="2358"/>
                </a:lnTo>
                <a:lnTo>
                  <a:pt x="5438" y="2356"/>
                </a:lnTo>
                <a:lnTo>
                  <a:pt x="5444" y="2354"/>
                </a:lnTo>
                <a:lnTo>
                  <a:pt x="5450" y="2354"/>
                </a:lnTo>
                <a:lnTo>
                  <a:pt x="5459" y="2358"/>
                </a:lnTo>
                <a:lnTo>
                  <a:pt x="5479" y="2364"/>
                </a:lnTo>
                <a:lnTo>
                  <a:pt x="5488" y="2363"/>
                </a:lnTo>
                <a:lnTo>
                  <a:pt x="5495" y="2356"/>
                </a:lnTo>
                <a:lnTo>
                  <a:pt x="5501" y="2347"/>
                </a:lnTo>
                <a:lnTo>
                  <a:pt x="5520" y="2325"/>
                </a:lnTo>
                <a:lnTo>
                  <a:pt x="5540" y="2313"/>
                </a:lnTo>
                <a:lnTo>
                  <a:pt x="5549" y="2305"/>
                </a:lnTo>
                <a:lnTo>
                  <a:pt x="5562" y="2291"/>
                </a:lnTo>
                <a:lnTo>
                  <a:pt x="5572" y="2286"/>
                </a:lnTo>
                <a:lnTo>
                  <a:pt x="5582" y="2284"/>
                </a:lnTo>
                <a:lnTo>
                  <a:pt x="5593" y="2284"/>
                </a:lnTo>
                <a:lnTo>
                  <a:pt x="5603" y="2278"/>
                </a:lnTo>
                <a:lnTo>
                  <a:pt x="5612" y="2267"/>
                </a:lnTo>
                <a:lnTo>
                  <a:pt x="5620" y="2242"/>
                </a:lnTo>
                <a:lnTo>
                  <a:pt x="5628" y="2229"/>
                </a:lnTo>
                <a:lnTo>
                  <a:pt x="5632" y="2216"/>
                </a:lnTo>
                <a:lnTo>
                  <a:pt x="5635" y="2197"/>
                </a:lnTo>
                <a:lnTo>
                  <a:pt x="5623" y="218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7"/>
          <p:cNvSpPr>
            <a:spLocks/>
          </p:cNvSpPr>
          <p:nvPr/>
        </p:nvSpPr>
        <p:spPr bwMode="auto">
          <a:xfrm>
            <a:off x="11543619" y="2398134"/>
            <a:ext cx="296314" cy="171307"/>
          </a:xfrm>
          <a:custGeom>
            <a:avLst/>
            <a:gdLst>
              <a:gd name="T0" fmla="*/ 32 w 382"/>
              <a:gd name="T1" fmla="*/ 115 h 223"/>
              <a:gd name="T2" fmla="*/ 60 w 382"/>
              <a:gd name="T3" fmla="*/ 137 h 223"/>
              <a:gd name="T4" fmla="*/ 125 w 382"/>
              <a:gd name="T5" fmla="*/ 167 h 223"/>
              <a:gd name="T6" fmla="*/ 198 w 382"/>
              <a:gd name="T7" fmla="*/ 183 h 223"/>
              <a:gd name="T8" fmla="*/ 252 w 382"/>
              <a:gd name="T9" fmla="*/ 207 h 223"/>
              <a:gd name="T10" fmla="*/ 334 w 382"/>
              <a:gd name="T11" fmla="*/ 208 h 223"/>
              <a:gd name="T12" fmla="*/ 341 w 382"/>
              <a:gd name="T13" fmla="*/ 211 h 223"/>
              <a:gd name="T14" fmla="*/ 347 w 382"/>
              <a:gd name="T15" fmla="*/ 212 h 223"/>
              <a:gd name="T16" fmla="*/ 350 w 382"/>
              <a:gd name="T17" fmla="*/ 218 h 223"/>
              <a:gd name="T18" fmla="*/ 354 w 382"/>
              <a:gd name="T19" fmla="*/ 223 h 223"/>
              <a:gd name="T20" fmla="*/ 367 w 382"/>
              <a:gd name="T21" fmla="*/ 221 h 223"/>
              <a:gd name="T22" fmla="*/ 379 w 382"/>
              <a:gd name="T23" fmla="*/ 214 h 223"/>
              <a:gd name="T24" fmla="*/ 382 w 382"/>
              <a:gd name="T25" fmla="*/ 208 h 223"/>
              <a:gd name="T26" fmla="*/ 380 w 382"/>
              <a:gd name="T27" fmla="*/ 191 h 223"/>
              <a:gd name="T28" fmla="*/ 376 w 382"/>
              <a:gd name="T29" fmla="*/ 177 h 223"/>
              <a:gd name="T30" fmla="*/ 375 w 382"/>
              <a:gd name="T31" fmla="*/ 169 h 223"/>
              <a:gd name="T32" fmla="*/ 372 w 382"/>
              <a:gd name="T33" fmla="*/ 160 h 223"/>
              <a:gd name="T34" fmla="*/ 367 w 382"/>
              <a:gd name="T35" fmla="*/ 156 h 223"/>
              <a:gd name="T36" fmla="*/ 360 w 382"/>
              <a:gd name="T37" fmla="*/ 157 h 223"/>
              <a:gd name="T38" fmla="*/ 354 w 382"/>
              <a:gd name="T39" fmla="*/ 161 h 223"/>
              <a:gd name="T40" fmla="*/ 345 w 382"/>
              <a:gd name="T41" fmla="*/ 172 h 223"/>
              <a:gd name="T42" fmla="*/ 338 w 382"/>
              <a:gd name="T43" fmla="*/ 176 h 223"/>
              <a:gd name="T44" fmla="*/ 332 w 382"/>
              <a:gd name="T45" fmla="*/ 179 h 223"/>
              <a:gd name="T46" fmla="*/ 325 w 382"/>
              <a:gd name="T47" fmla="*/ 177 h 223"/>
              <a:gd name="T48" fmla="*/ 318 w 382"/>
              <a:gd name="T49" fmla="*/ 173 h 223"/>
              <a:gd name="T50" fmla="*/ 308 w 382"/>
              <a:gd name="T51" fmla="*/ 157 h 223"/>
              <a:gd name="T52" fmla="*/ 303 w 382"/>
              <a:gd name="T53" fmla="*/ 151 h 223"/>
              <a:gd name="T54" fmla="*/ 297 w 382"/>
              <a:gd name="T55" fmla="*/ 145 h 223"/>
              <a:gd name="T56" fmla="*/ 292 w 382"/>
              <a:gd name="T57" fmla="*/ 140 h 223"/>
              <a:gd name="T58" fmla="*/ 287 w 382"/>
              <a:gd name="T59" fmla="*/ 134 h 223"/>
              <a:gd name="T60" fmla="*/ 289 w 382"/>
              <a:gd name="T61" fmla="*/ 128 h 223"/>
              <a:gd name="T62" fmla="*/ 290 w 382"/>
              <a:gd name="T63" fmla="*/ 121 h 223"/>
              <a:gd name="T64" fmla="*/ 296 w 382"/>
              <a:gd name="T65" fmla="*/ 118 h 223"/>
              <a:gd name="T66" fmla="*/ 309 w 382"/>
              <a:gd name="T67" fmla="*/ 113 h 223"/>
              <a:gd name="T68" fmla="*/ 315 w 382"/>
              <a:gd name="T69" fmla="*/ 109 h 223"/>
              <a:gd name="T70" fmla="*/ 319 w 382"/>
              <a:gd name="T71" fmla="*/ 103 h 223"/>
              <a:gd name="T72" fmla="*/ 329 w 382"/>
              <a:gd name="T73" fmla="*/ 84 h 223"/>
              <a:gd name="T74" fmla="*/ 331 w 382"/>
              <a:gd name="T75" fmla="*/ 77 h 223"/>
              <a:gd name="T76" fmla="*/ 334 w 382"/>
              <a:gd name="T77" fmla="*/ 71 h 223"/>
              <a:gd name="T78" fmla="*/ 335 w 382"/>
              <a:gd name="T79" fmla="*/ 58 h 223"/>
              <a:gd name="T80" fmla="*/ 332 w 382"/>
              <a:gd name="T81" fmla="*/ 54 h 223"/>
              <a:gd name="T82" fmla="*/ 321 w 382"/>
              <a:gd name="T83" fmla="*/ 55 h 223"/>
              <a:gd name="T84" fmla="*/ 312 w 382"/>
              <a:gd name="T85" fmla="*/ 52 h 223"/>
              <a:gd name="T86" fmla="*/ 302 w 382"/>
              <a:gd name="T87" fmla="*/ 46 h 223"/>
              <a:gd name="T88" fmla="*/ 296 w 382"/>
              <a:gd name="T89" fmla="*/ 40 h 223"/>
              <a:gd name="T90" fmla="*/ 293 w 382"/>
              <a:gd name="T91" fmla="*/ 33 h 223"/>
              <a:gd name="T92" fmla="*/ 287 w 382"/>
              <a:gd name="T93" fmla="*/ 30 h 223"/>
              <a:gd name="T94" fmla="*/ 280 w 382"/>
              <a:gd name="T95" fmla="*/ 29 h 223"/>
              <a:gd name="T96" fmla="*/ 271 w 382"/>
              <a:gd name="T97" fmla="*/ 33 h 223"/>
              <a:gd name="T98" fmla="*/ 261 w 382"/>
              <a:gd name="T99" fmla="*/ 35 h 223"/>
              <a:gd name="T100" fmla="*/ 246 w 382"/>
              <a:gd name="T101" fmla="*/ 33 h 223"/>
              <a:gd name="T102" fmla="*/ 181 w 382"/>
              <a:gd name="T103" fmla="*/ 13 h 223"/>
              <a:gd name="T104" fmla="*/ 166 w 382"/>
              <a:gd name="T105" fmla="*/ 5 h 223"/>
              <a:gd name="T106" fmla="*/ 155 w 382"/>
              <a:gd name="T107" fmla="*/ 3 h 223"/>
              <a:gd name="T108" fmla="*/ 125 w 382"/>
              <a:gd name="T109" fmla="*/ 0 h 223"/>
              <a:gd name="T110" fmla="*/ 57 w 382"/>
              <a:gd name="T111" fmla="*/ 4 h 223"/>
              <a:gd name="T112" fmla="*/ 47 w 382"/>
              <a:gd name="T113" fmla="*/ 7 h 223"/>
              <a:gd name="T114" fmla="*/ 39 w 382"/>
              <a:gd name="T115" fmla="*/ 14 h 223"/>
              <a:gd name="T116" fmla="*/ 18 w 382"/>
              <a:gd name="T117" fmla="*/ 48 h 223"/>
              <a:gd name="T118" fmla="*/ 3 w 382"/>
              <a:gd name="T119" fmla="*/ 65 h 223"/>
              <a:gd name="T120" fmla="*/ 0 w 382"/>
              <a:gd name="T121" fmla="*/ 75 h 223"/>
              <a:gd name="T122" fmla="*/ 6 w 382"/>
              <a:gd name="T123" fmla="*/ 87 h 223"/>
              <a:gd name="T124" fmla="*/ 32 w 382"/>
              <a:gd name="T125" fmla="*/ 1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23">
                <a:moveTo>
                  <a:pt x="32" y="115"/>
                </a:moveTo>
                <a:lnTo>
                  <a:pt x="60" y="137"/>
                </a:lnTo>
                <a:lnTo>
                  <a:pt x="125" y="167"/>
                </a:lnTo>
                <a:lnTo>
                  <a:pt x="198" y="183"/>
                </a:lnTo>
                <a:lnTo>
                  <a:pt x="252" y="207"/>
                </a:lnTo>
                <a:lnTo>
                  <a:pt x="334" y="208"/>
                </a:lnTo>
                <a:lnTo>
                  <a:pt x="341" y="211"/>
                </a:lnTo>
                <a:lnTo>
                  <a:pt x="347" y="212"/>
                </a:lnTo>
                <a:lnTo>
                  <a:pt x="350" y="218"/>
                </a:lnTo>
                <a:lnTo>
                  <a:pt x="354" y="223"/>
                </a:lnTo>
                <a:lnTo>
                  <a:pt x="367" y="221"/>
                </a:lnTo>
                <a:lnTo>
                  <a:pt x="379" y="214"/>
                </a:lnTo>
                <a:lnTo>
                  <a:pt x="382" y="208"/>
                </a:lnTo>
                <a:lnTo>
                  <a:pt x="380" y="191"/>
                </a:lnTo>
                <a:lnTo>
                  <a:pt x="376" y="177"/>
                </a:lnTo>
                <a:lnTo>
                  <a:pt x="375" y="169"/>
                </a:lnTo>
                <a:lnTo>
                  <a:pt x="372" y="160"/>
                </a:lnTo>
                <a:lnTo>
                  <a:pt x="367" y="156"/>
                </a:lnTo>
                <a:lnTo>
                  <a:pt x="360" y="157"/>
                </a:lnTo>
                <a:lnTo>
                  <a:pt x="354" y="161"/>
                </a:lnTo>
                <a:lnTo>
                  <a:pt x="345" y="172"/>
                </a:lnTo>
                <a:lnTo>
                  <a:pt x="338" y="176"/>
                </a:lnTo>
                <a:lnTo>
                  <a:pt x="332" y="179"/>
                </a:lnTo>
                <a:lnTo>
                  <a:pt x="325" y="177"/>
                </a:lnTo>
                <a:lnTo>
                  <a:pt x="318" y="173"/>
                </a:lnTo>
                <a:lnTo>
                  <a:pt x="308" y="157"/>
                </a:lnTo>
                <a:lnTo>
                  <a:pt x="303" y="151"/>
                </a:lnTo>
                <a:lnTo>
                  <a:pt x="297" y="145"/>
                </a:lnTo>
                <a:lnTo>
                  <a:pt x="292" y="140"/>
                </a:lnTo>
                <a:lnTo>
                  <a:pt x="287" y="134"/>
                </a:lnTo>
                <a:lnTo>
                  <a:pt x="289" y="128"/>
                </a:lnTo>
                <a:lnTo>
                  <a:pt x="290" y="121"/>
                </a:lnTo>
                <a:lnTo>
                  <a:pt x="296" y="118"/>
                </a:lnTo>
                <a:lnTo>
                  <a:pt x="309" y="113"/>
                </a:lnTo>
                <a:lnTo>
                  <a:pt x="315" y="109"/>
                </a:lnTo>
                <a:lnTo>
                  <a:pt x="319" y="103"/>
                </a:lnTo>
                <a:lnTo>
                  <a:pt x="329" y="84"/>
                </a:lnTo>
                <a:lnTo>
                  <a:pt x="331" y="77"/>
                </a:lnTo>
                <a:lnTo>
                  <a:pt x="334" y="71"/>
                </a:lnTo>
                <a:lnTo>
                  <a:pt x="335" y="58"/>
                </a:lnTo>
                <a:lnTo>
                  <a:pt x="332" y="54"/>
                </a:lnTo>
                <a:lnTo>
                  <a:pt x="321" y="55"/>
                </a:lnTo>
                <a:lnTo>
                  <a:pt x="312" y="52"/>
                </a:lnTo>
                <a:lnTo>
                  <a:pt x="302" y="46"/>
                </a:lnTo>
                <a:lnTo>
                  <a:pt x="296" y="40"/>
                </a:lnTo>
                <a:lnTo>
                  <a:pt x="293" y="33"/>
                </a:lnTo>
                <a:lnTo>
                  <a:pt x="287" y="30"/>
                </a:lnTo>
                <a:lnTo>
                  <a:pt x="280" y="29"/>
                </a:lnTo>
                <a:lnTo>
                  <a:pt x="271" y="33"/>
                </a:lnTo>
                <a:lnTo>
                  <a:pt x="261" y="35"/>
                </a:lnTo>
                <a:lnTo>
                  <a:pt x="246" y="33"/>
                </a:lnTo>
                <a:lnTo>
                  <a:pt x="181" y="13"/>
                </a:lnTo>
                <a:lnTo>
                  <a:pt x="166" y="5"/>
                </a:lnTo>
                <a:lnTo>
                  <a:pt x="155" y="3"/>
                </a:lnTo>
                <a:lnTo>
                  <a:pt x="125" y="0"/>
                </a:lnTo>
                <a:lnTo>
                  <a:pt x="57" y="4"/>
                </a:lnTo>
                <a:lnTo>
                  <a:pt x="47" y="7"/>
                </a:lnTo>
                <a:lnTo>
                  <a:pt x="39" y="14"/>
                </a:lnTo>
                <a:lnTo>
                  <a:pt x="18" y="48"/>
                </a:lnTo>
                <a:lnTo>
                  <a:pt x="3" y="65"/>
                </a:lnTo>
                <a:lnTo>
                  <a:pt x="0" y="75"/>
                </a:lnTo>
                <a:lnTo>
                  <a:pt x="6" y="87"/>
                </a:lnTo>
                <a:lnTo>
                  <a:pt x="32" y="1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
          <p:cNvSpPr>
            <a:spLocks/>
          </p:cNvSpPr>
          <p:nvPr/>
        </p:nvSpPr>
        <p:spPr bwMode="auto">
          <a:xfrm>
            <a:off x="9469423" y="4032489"/>
            <a:ext cx="3694661" cy="3527986"/>
          </a:xfrm>
          <a:custGeom>
            <a:avLst/>
            <a:gdLst>
              <a:gd name="T0" fmla="*/ 4761 w 4786"/>
              <a:gd name="T1" fmla="*/ 3384 h 4572"/>
              <a:gd name="T2" fmla="*/ 4410 w 4786"/>
              <a:gd name="T3" fmla="*/ 3109 h 4572"/>
              <a:gd name="T4" fmla="*/ 4498 w 4786"/>
              <a:gd name="T5" fmla="*/ 2854 h 4572"/>
              <a:gd name="T6" fmla="*/ 4197 w 4786"/>
              <a:gd name="T7" fmla="*/ 2698 h 4572"/>
              <a:gd name="T8" fmla="*/ 4151 w 4786"/>
              <a:gd name="T9" fmla="*/ 2557 h 4572"/>
              <a:gd name="T10" fmla="*/ 4176 w 4786"/>
              <a:gd name="T11" fmla="*/ 2443 h 4572"/>
              <a:gd name="T12" fmla="*/ 4394 w 4786"/>
              <a:gd name="T13" fmla="*/ 2239 h 4572"/>
              <a:gd name="T14" fmla="*/ 4490 w 4786"/>
              <a:gd name="T15" fmla="*/ 1846 h 4572"/>
              <a:gd name="T16" fmla="*/ 4205 w 4786"/>
              <a:gd name="T17" fmla="*/ 1649 h 4572"/>
              <a:gd name="T18" fmla="*/ 3916 w 4786"/>
              <a:gd name="T19" fmla="*/ 1454 h 4572"/>
              <a:gd name="T20" fmla="*/ 3960 w 4786"/>
              <a:gd name="T21" fmla="*/ 1040 h 4572"/>
              <a:gd name="T22" fmla="*/ 4100 w 4786"/>
              <a:gd name="T23" fmla="*/ 868 h 4572"/>
              <a:gd name="T24" fmla="*/ 3983 w 4786"/>
              <a:gd name="T25" fmla="*/ 498 h 4572"/>
              <a:gd name="T26" fmla="*/ 3551 w 4786"/>
              <a:gd name="T27" fmla="*/ 300 h 4572"/>
              <a:gd name="T28" fmla="*/ 3338 w 4786"/>
              <a:gd name="T29" fmla="*/ 348 h 4572"/>
              <a:gd name="T30" fmla="*/ 3074 w 4786"/>
              <a:gd name="T31" fmla="*/ 275 h 4572"/>
              <a:gd name="T32" fmla="*/ 2991 w 4786"/>
              <a:gd name="T33" fmla="*/ 152 h 4572"/>
              <a:gd name="T34" fmla="*/ 2757 w 4786"/>
              <a:gd name="T35" fmla="*/ 89 h 4572"/>
              <a:gd name="T36" fmla="*/ 2315 w 4786"/>
              <a:gd name="T37" fmla="*/ 41 h 4572"/>
              <a:gd name="T38" fmla="*/ 2012 w 4786"/>
              <a:gd name="T39" fmla="*/ 293 h 4572"/>
              <a:gd name="T40" fmla="*/ 2072 w 4786"/>
              <a:gd name="T41" fmla="*/ 610 h 4572"/>
              <a:gd name="T42" fmla="*/ 2076 w 4786"/>
              <a:gd name="T43" fmla="*/ 807 h 4572"/>
              <a:gd name="T44" fmla="*/ 2191 w 4786"/>
              <a:gd name="T45" fmla="*/ 959 h 4572"/>
              <a:gd name="T46" fmla="*/ 2261 w 4786"/>
              <a:gd name="T47" fmla="*/ 1107 h 4572"/>
              <a:gd name="T48" fmla="*/ 2401 w 4786"/>
              <a:gd name="T49" fmla="*/ 1319 h 4572"/>
              <a:gd name="T50" fmla="*/ 2368 w 4786"/>
              <a:gd name="T51" fmla="*/ 1521 h 4572"/>
              <a:gd name="T52" fmla="*/ 2474 w 4786"/>
              <a:gd name="T53" fmla="*/ 1694 h 4572"/>
              <a:gd name="T54" fmla="*/ 2001 w 4786"/>
              <a:gd name="T55" fmla="*/ 1804 h 4572"/>
              <a:gd name="T56" fmla="*/ 1766 w 4786"/>
              <a:gd name="T57" fmla="*/ 1944 h 4572"/>
              <a:gd name="T58" fmla="*/ 1785 w 4786"/>
              <a:gd name="T59" fmla="*/ 1874 h 4572"/>
              <a:gd name="T60" fmla="*/ 1741 w 4786"/>
              <a:gd name="T61" fmla="*/ 1667 h 4572"/>
              <a:gd name="T62" fmla="*/ 1445 w 4786"/>
              <a:gd name="T63" fmla="*/ 1508 h 4572"/>
              <a:gd name="T64" fmla="*/ 1173 w 4786"/>
              <a:gd name="T65" fmla="*/ 1552 h 4572"/>
              <a:gd name="T66" fmla="*/ 1014 w 4786"/>
              <a:gd name="T67" fmla="*/ 1525 h 4572"/>
              <a:gd name="T68" fmla="*/ 742 w 4786"/>
              <a:gd name="T69" fmla="*/ 1493 h 4572"/>
              <a:gd name="T70" fmla="*/ 500 w 4786"/>
              <a:gd name="T71" fmla="*/ 1664 h 4572"/>
              <a:gd name="T72" fmla="*/ 214 w 4786"/>
              <a:gd name="T73" fmla="*/ 1734 h 4572"/>
              <a:gd name="T74" fmla="*/ 98 w 4786"/>
              <a:gd name="T75" fmla="*/ 2034 h 4572"/>
              <a:gd name="T76" fmla="*/ 201 w 4786"/>
              <a:gd name="T77" fmla="*/ 2145 h 4572"/>
              <a:gd name="T78" fmla="*/ 230 w 4786"/>
              <a:gd name="T79" fmla="*/ 2381 h 4572"/>
              <a:gd name="T80" fmla="*/ 447 w 4786"/>
              <a:gd name="T81" fmla="*/ 2676 h 4572"/>
              <a:gd name="T82" fmla="*/ 705 w 4786"/>
              <a:gd name="T83" fmla="*/ 2787 h 4572"/>
              <a:gd name="T84" fmla="*/ 660 w 4786"/>
              <a:gd name="T85" fmla="*/ 2974 h 4572"/>
              <a:gd name="T86" fmla="*/ 558 w 4786"/>
              <a:gd name="T87" fmla="*/ 3195 h 4572"/>
              <a:gd name="T88" fmla="*/ 497 w 4786"/>
              <a:gd name="T89" fmla="*/ 3281 h 4572"/>
              <a:gd name="T90" fmla="*/ 447 w 4786"/>
              <a:gd name="T91" fmla="*/ 3556 h 4572"/>
              <a:gd name="T92" fmla="*/ 600 w 4786"/>
              <a:gd name="T93" fmla="*/ 3782 h 4572"/>
              <a:gd name="T94" fmla="*/ 905 w 4786"/>
              <a:gd name="T95" fmla="*/ 3961 h 4572"/>
              <a:gd name="T96" fmla="*/ 1633 w 4786"/>
              <a:gd name="T97" fmla="*/ 4079 h 4572"/>
              <a:gd name="T98" fmla="*/ 1931 w 4786"/>
              <a:gd name="T99" fmla="*/ 4011 h 4572"/>
              <a:gd name="T100" fmla="*/ 2152 w 4786"/>
              <a:gd name="T101" fmla="*/ 3980 h 4572"/>
              <a:gd name="T102" fmla="*/ 2540 w 4786"/>
              <a:gd name="T103" fmla="*/ 4014 h 4572"/>
              <a:gd name="T104" fmla="*/ 2697 w 4786"/>
              <a:gd name="T105" fmla="*/ 3964 h 4572"/>
              <a:gd name="T106" fmla="*/ 3006 w 4786"/>
              <a:gd name="T107" fmla="*/ 3924 h 4572"/>
              <a:gd name="T108" fmla="*/ 3105 w 4786"/>
              <a:gd name="T109" fmla="*/ 4161 h 4572"/>
              <a:gd name="T110" fmla="*/ 3067 w 4786"/>
              <a:gd name="T111" fmla="*/ 4451 h 4572"/>
              <a:gd name="T112" fmla="*/ 3554 w 4786"/>
              <a:gd name="T113" fmla="*/ 4209 h 4572"/>
              <a:gd name="T114" fmla="*/ 3873 w 4786"/>
              <a:gd name="T115" fmla="*/ 4090 h 4572"/>
              <a:gd name="T116" fmla="*/ 3985 w 4786"/>
              <a:gd name="T117" fmla="*/ 4177 h 4572"/>
              <a:gd name="T118" fmla="*/ 4149 w 4786"/>
              <a:gd name="T119" fmla="*/ 3870 h 4572"/>
              <a:gd name="T120" fmla="*/ 4413 w 4786"/>
              <a:gd name="T121" fmla="*/ 3607 h 4572"/>
              <a:gd name="T122" fmla="*/ 4786 w 4786"/>
              <a:gd name="T123" fmla="*/ 3671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6" h="4572">
                <a:moveTo>
                  <a:pt x="4779" y="3657"/>
                </a:moveTo>
                <a:lnTo>
                  <a:pt x="4771" y="3648"/>
                </a:lnTo>
                <a:lnTo>
                  <a:pt x="4760" y="3631"/>
                </a:lnTo>
                <a:lnTo>
                  <a:pt x="4754" y="3623"/>
                </a:lnTo>
                <a:lnTo>
                  <a:pt x="4744" y="3609"/>
                </a:lnTo>
                <a:lnTo>
                  <a:pt x="4737" y="3593"/>
                </a:lnTo>
                <a:lnTo>
                  <a:pt x="4732" y="3565"/>
                </a:lnTo>
                <a:lnTo>
                  <a:pt x="4732" y="3555"/>
                </a:lnTo>
                <a:lnTo>
                  <a:pt x="4737" y="3546"/>
                </a:lnTo>
                <a:lnTo>
                  <a:pt x="4747" y="3542"/>
                </a:lnTo>
                <a:lnTo>
                  <a:pt x="4767" y="3526"/>
                </a:lnTo>
                <a:lnTo>
                  <a:pt x="4769" y="3502"/>
                </a:lnTo>
                <a:lnTo>
                  <a:pt x="4773" y="3497"/>
                </a:lnTo>
                <a:lnTo>
                  <a:pt x="4776" y="3488"/>
                </a:lnTo>
                <a:lnTo>
                  <a:pt x="4774" y="3481"/>
                </a:lnTo>
                <a:lnTo>
                  <a:pt x="4761" y="3438"/>
                </a:lnTo>
                <a:lnTo>
                  <a:pt x="4761" y="3428"/>
                </a:lnTo>
                <a:lnTo>
                  <a:pt x="4766" y="3408"/>
                </a:lnTo>
                <a:lnTo>
                  <a:pt x="4767" y="3396"/>
                </a:lnTo>
                <a:lnTo>
                  <a:pt x="4761" y="3384"/>
                </a:lnTo>
                <a:lnTo>
                  <a:pt x="4726" y="3323"/>
                </a:lnTo>
                <a:lnTo>
                  <a:pt x="4713" y="3315"/>
                </a:lnTo>
                <a:lnTo>
                  <a:pt x="4703" y="3310"/>
                </a:lnTo>
                <a:lnTo>
                  <a:pt x="4691" y="3307"/>
                </a:lnTo>
                <a:lnTo>
                  <a:pt x="4684" y="3309"/>
                </a:lnTo>
                <a:lnTo>
                  <a:pt x="4678" y="3312"/>
                </a:lnTo>
                <a:lnTo>
                  <a:pt x="4662" y="3322"/>
                </a:lnTo>
                <a:lnTo>
                  <a:pt x="4642" y="3326"/>
                </a:lnTo>
                <a:lnTo>
                  <a:pt x="4613" y="3326"/>
                </a:lnTo>
                <a:lnTo>
                  <a:pt x="4582" y="3332"/>
                </a:lnTo>
                <a:lnTo>
                  <a:pt x="4553" y="3333"/>
                </a:lnTo>
                <a:lnTo>
                  <a:pt x="4540" y="3326"/>
                </a:lnTo>
                <a:lnTo>
                  <a:pt x="4521" y="3312"/>
                </a:lnTo>
                <a:lnTo>
                  <a:pt x="4417" y="3188"/>
                </a:lnTo>
                <a:lnTo>
                  <a:pt x="4410" y="3176"/>
                </a:lnTo>
                <a:lnTo>
                  <a:pt x="4404" y="3154"/>
                </a:lnTo>
                <a:lnTo>
                  <a:pt x="4403" y="3140"/>
                </a:lnTo>
                <a:lnTo>
                  <a:pt x="4406" y="3128"/>
                </a:lnTo>
                <a:lnTo>
                  <a:pt x="4409" y="3118"/>
                </a:lnTo>
                <a:lnTo>
                  <a:pt x="4410" y="3109"/>
                </a:lnTo>
                <a:lnTo>
                  <a:pt x="4415" y="3099"/>
                </a:lnTo>
                <a:lnTo>
                  <a:pt x="4425" y="3080"/>
                </a:lnTo>
                <a:lnTo>
                  <a:pt x="4429" y="3070"/>
                </a:lnTo>
                <a:lnTo>
                  <a:pt x="4436" y="3048"/>
                </a:lnTo>
                <a:lnTo>
                  <a:pt x="4441" y="3039"/>
                </a:lnTo>
                <a:lnTo>
                  <a:pt x="4454" y="3022"/>
                </a:lnTo>
                <a:lnTo>
                  <a:pt x="4461" y="3014"/>
                </a:lnTo>
                <a:lnTo>
                  <a:pt x="4467" y="3007"/>
                </a:lnTo>
                <a:lnTo>
                  <a:pt x="4476" y="2987"/>
                </a:lnTo>
                <a:lnTo>
                  <a:pt x="4479" y="2977"/>
                </a:lnTo>
                <a:lnTo>
                  <a:pt x="4484" y="2965"/>
                </a:lnTo>
                <a:lnTo>
                  <a:pt x="4486" y="2956"/>
                </a:lnTo>
                <a:lnTo>
                  <a:pt x="4489" y="2947"/>
                </a:lnTo>
                <a:lnTo>
                  <a:pt x="4492" y="2937"/>
                </a:lnTo>
                <a:lnTo>
                  <a:pt x="4495" y="2917"/>
                </a:lnTo>
                <a:lnTo>
                  <a:pt x="4493" y="2908"/>
                </a:lnTo>
                <a:lnTo>
                  <a:pt x="4493" y="2896"/>
                </a:lnTo>
                <a:lnTo>
                  <a:pt x="4492" y="2886"/>
                </a:lnTo>
                <a:lnTo>
                  <a:pt x="4495" y="2864"/>
                </a:lnTo>
                <a:lnTo>
                  <a:pt x="4498" y="2854"/>
                </a:lnTo>
                <a:lnTo>
                  <a:pt x="4501" y="2844"/>
                </a:lnTo>
                <a:lnTo>
                  <a:pt x="4499" y="2834"/>
                </a:lnTo>
                <a:lnTo>
                  <a:pt x="4493" y="2822"/>
                </a:lnTo>
                <a:lnTo>
                  <a:pt x="4352" y="2777"/>
                </a:lnTo>
                <a:lnTo>
                  <a:pt x="4340" y="2775"/>
                </a:lnTo>
                <a:lnTo>
                  <a:pt x="4332" y="2775"/>
                </a:lnTo>
                <a:lnTo>
                  <a:pt x="4320" y="2771"/>
                </a:lnTo>
                <a:lnTo>
                  <a:pt x="4272" y="2739"/>
                </a:lnTo>
                <a:lnTo>
                  <a:pt x="4250" y="2730"/>
                </a:lnTo>
                <a:lnTo>
                  <a:pt x="4240" y="2732"/>
                </a:lnTo>
                <a:lnTo>
                  <a:pt x="4234" y="2735"/>
                </a:lnTo>
                <a:lnTo>
                  <a:pt x="4228" y="2736"/>
                </a:lnTo>
                <a:lnTo>
                  <a:pt x="4218" y="2735"/>
                </a:lnTo>
                <a:lnTo>
                  <a:pt x="4212" y="2736"/>
                </a:lnTo>
                <a:lnTo>
                  <a:pt x="4208" y="2736"/>
                </a:lnTo>
                <a:lnTo>
                  <a:pt x="4205" y="2726"/>
                </a:lnTo>
                <a:lnTo>
                  <a:pt x="4203" y="2719"/>
                </a:lnTo>
                <a:lnTo>
                  <a:pt x="4202" y="2710"/>
                </a:lnTo>
                <a:lnTo>
                  <a:pt x="4200" y="2704"/>
                </a:lnTo>
                <a:lnTo>
                  <a:pt x="4197" y="2698"/>
                </a:lnTo>
                <a:lnTo>
                  <a:pt x="4187" y="2695"/>
                </a:lnTo>
                <a:lnTo>
                  <a:pt x="4184" y="2690"/>
                </a:lnTo>
                <a:lnTo>
                  <a:pt x="4181" y="2685"/>
                </a:lnTo>
                <a:lnTo>
                  <a:pt x="4174" y="2682"/>
                </a:lnTo>
                <a:lnTo>
                  <a:pt x="4168" y="2678"/>
                </a:lnTo>
                <a:lnTo>
                  <a:pt x="4165" y="2669"/>
                </a:lnTo>
                <a:lnTo>
                  <a:pt x="4164" y="2663"/>
                </a:lnTo>
                <a:lnTo>
                  <a:pt x="4148" y="2660"/>
                </a:lnTo>
                <a:lnTo>
                  <a:pt x="4142" y="2649"/>
                </a:lnTo>
                <a:lnTo>
                  <a:pt x="4138" y="2644"/>
                </a:lnTo>
                <a:lnTo>
                  <a:pt x="4133" y="2640"/>
                </a:lnTo>
                <a:lnTo>
                  <a:pt x="4130" y="2634"/>
                </a:lnTo>
                <a:lnTo>
                  <a:pt x="4130" y="2627"/>
                </a:lnTo>
                <a:lnTo>
                  <a:pt x="4130" y="2618"/>
                </a:lnTo>
                <a:lnTo>
                  <a:pt x="4136" y="2609"/>
                </a:lnTo>
                <a:lnTo>
                  <a:pt x="4142" y="2585"/>
                </a:lnTo>
                <a:lnTo>
                  <a:pt x="4142" y="2570"/>
                </a:lnTo>
                <a:lnTo>
                  <a:pt x="4144" y="2564"/>
                </a:lnTo>
                <a:lnTo>
                  <a:pt x="4148" y="2561"/>
                </a:lnTo>
                <a:lnTo>
                  <a:pt x="4151" y="2557"/>
                </a:lnTo>
                <a:lnTo>
                  <a:pt x="4151" y="2554"/>
                </a:lnTo>
                <a:lnTo>
                  <a:pt x="4149" y="2553"/>
                </a:lnTo>
                <a:lnTo>
                  <a:pt x="4148" y="2553"/>
                </a:lnTo>
                <a:lnTo>
                  <a:pt x="4146" y="2547"/>
                </a:lnTo>
                <a:lnTo>
                  <a:pt x="4146" y="2534"/>
                </a:lnTo>
                <a:lnTo>
                  <a:pt x="4146" y="2528"/>
                </a:lnTo>
                <a:lnTo>
                  <a:pt x="4146" y="2521"/>
                </a:lnTo>
                <a:lnTo>
                  <a:pt x="4146" y="2515"/>
                </a:lnTo>
                <a:lnTo>
                  <a:pt x="4149" y="2506"/>
                </a:lnTo>
                <a:lnTo>
                  <a:pt x="4149" y="2504"/>
                </a:lnTo>
                <a:lnTo>
                  <a:pt x="4149" y="2503"/>
                </a:lnTo>
                <a:lnTo>
                  <a:pt x="4148" y="2499"/>
                </a:lnTo>
                <a:lnTo>
                  <a:pt x="4145" y="2493"/>
                </a:lnTo>
                <a:lnTo>
                  <a:pt x="4145" y="2488"/>
                </a:lnTo>
                <a:lnTo>
                  <a:pt x="4145" y="2484"/>
                </a:lnTo>
                <a:lnTo>
                  <a:pt x="4146" y="2478"/>
                </a:lnTo>
                <a:lnTo>
                  <a:pt x="4151" y="2464"/>
                </a:lnTo>
                <a:lnTo>
                  <a:pt x="4155" y="2459"/>
                </a:lnTo>
                <a:lnTo>
                  <a:pt x="4165" y="2453"/>
                </a:lnTo>
                <a:lnTo>
                  <a:pt x="4176" y="2443"/>
                </a:lnTo>
                <a:lnTo>
                  <a:pt x="4189" y="2427"/>
                </a:lnTo>
                <a:lnTo>
                  <a:pt x="4227" y="2351"/>
                </a:lnTo>
                <a:lnTo>
                  <a:pt x="4232" y="2343"/>
                </a:lnTo>
                <a:lnTo>
                  <a:pt x="4257" y="2318"/>
                </a:lnTo>
                <a:lnTo>
                  <a:pt x="4276" y="2302"/>
                </a:lnTo>
                <a:lnTo>
                  <a:pt x="4286" y="2298"/>
                </a:lnTo>
                <a:lnTo>
                  <a:pt x="4295" y="2298"/>
                </a:lnTo>
                <a:lnTo>
                  <a:pt x="4305" y="2298"/>
                </a:lnTo>
                <a:lnTo>
                  <a:pt x="4323" y="2306"/>
                </a:lnTo>
                <a:lnTo>
                  <a:pt x="4332" y="2312"/>
                </a:lnTo>
                <a:lnTo>
                  <a:pt x="4340" y="2315"/>
                </a:lnTo>
                <a:lnTo>
                  <a:pt x="4361" y="2315"/>
                </a:lnTo>
                <a:lnTo>
                  <a:pt x="4371" y="2314"/>
                </a:lnTo>
                <a:lnTo>
                  <a:pt x="4380" y="2308"/>
                </a:lnTo>
                <a:lnTo>
                  <a:pt x="4388" y="2302"/>
                </a:lnTo>
                <a:lnTo>
                  <a:pt x="4394" y="2293"/>
                </a:lnTo>
                <a:lnTo>
                  <a:pt x="4400" y="2284"/>
                </a:lnTo>
                <a:lnTo>
                  <a:pt x="4400" y="2270"/>
                </a:lnTo>
                <a:lnTo>
                  <a:pt x="4396" y="2250"/>
                </a:lnTo>
                <a:lnTo>
                  <a:pt x="4394" y="2239"/>
                </a:lnTo>
                <a:lnTo>
                  <a:pt x="4394" y="2228"/>
                </a:lnTo>
                <a:lnTo>
                  <a:pt x="4399" y="2215"/>
                </a:lnTo>
                <a:lnTo>
                  <a:pt x="4422" y="2171"/>
                </a:lnTo>
                <a:lnTo>
                  <a:pt x="4435" y="2155"/>
                </a:lnTo>
                <a:lnTo>
                  <a:pt x="4442" y="2142"/>
                </a:lnTo>
                <a:lnTo>
                  <a:pt x="4451" y="2120"/>
                </a:lnTo>
                <a:lnTo>
                  <a:pt x="4466" y="2048"/>
                </a:lnTo>
                <a:lnTo>
                  <a:pt x="4468" y="2027"/>
                </a:lnTo>
                <a:lnTo>
                  <a:pt x="4470" y="2005"/>
                </a:lnTo>
                <a:lnTo>
                  <a:pt x="4473" y="1983"/>
                </a:lnTo>
                <a:lnTo>
                  <a:pt x="4473" y="1973"/>
                </a:lnTo>
                <a:lnTo>
                  <a:pt x="4470" y="1964"/>
                </a:lnTo>
                <a:lnTo>
                  <a:pt x="4464" y="1951"/>
                </a:lnTo>
                <a:lnTo>
                  <a:pt x="4463" y="1944"/>
                </a:lnTo>
                <a:lnTo>
                  <a:pt x="4466" y="1936"/>
                </a:lnTo>
                <a:lnTo>
                  <a:pt x="4473" y="1928"/>
                </a:lnTo>
                <a:lnTo>
                  <a:pt x="4514" y="1909"/>
                </a:lnTo>
                <a:lnTo>
                  <a:pt x="4527" y="1897"/>
                </a:lnTo>
                <a:lnTo>
                  <a:pt x="4509" y="1843"/>
                </a:lnTo>
                <a:lnTo>
                  <a:pt x="4490" y="1846"/>
                </a:lnTo>
                <a:lnTo>
                  <a:pt x="4483" y="1850"/>
                </a:lnTo>
                <a:lnTo>
                  <a:pt x="4463" y="1853"/>
                </a:lnTo>
                <a:lnTo>
                  <a:pt x="4444" y="1855"/>
                </a:lnTo>
                <a:lnTo>
                  <a:pt x="4433" y="1858"/>
                </a:lnTo>
                <a:lnTo>
                  <a:pt x="4432" y="1859"/>
                </a:lnTo>
                <a:lnTo>
                  <a:pt x="4423" y="1862"/>
                </a:lnTo>
                <a:lnTo>
                  <a:pt x="4406" y="1861"/>
                </a:lnTo>
                <a:lnTo>
                  <a:pt x="4378" y="1850"/>
                </a:lnTo>
                <a:lnTo>
                  <a:pt x="4310" y="1839"/>
                </a:lnTo>
                <a:lnTo>
                  <a:pt x="4299" y="1839"/>
                </a:lnTo>
                <a:lnTo>
                  <a:pt x="4288" y="1836"/>
                </a:lnTo>
                <a:lnTo>
                  <a:pt x="4279" y="1828"/>
                </a:lnTo>
                <a:lnTo>
                  <a:pt x="4248" y="1740"/>
                </a:lnTo>
                <a:lnTo>
                  <a:pt x="4246" y="1722"/>
                </a:lnTo>
                <a:lnTo>
                  <a:pt x="4243" y="1712"/>
                </a:lnTo>
                <a:lnTo>
                  <a:pt x="4238" y="1706"/>
                </a:lnTo>
                <a:lnTo>
                  <a:pt x="4212" y="1692"/>
                </a:lnTo>
                <a:lnTo>
                  <a:pt x="4205" y="1683"/>
                </a:lnTo>
                <a:lnTo>
                  <a:pt x="4200" y="1677"/>
                </a:lnTo>
                <a:lnTo>
                  <a:pt x="4205" y="1649"/>
                </a:lnTo>
                <a:lnTo>
                  <a:pt x="4211" y="1636"/>
                </a:lnTo>
                <a:lnTo>
                  <a:pt x="4215" y="1619"/>
                </a:lnTo>
                <a:lnTo>
                  <a:pt x="4216" y="1610"/>
                </a:lnTo>
                <a:lnTo>
                  <a:pt x="4215" y="1600"/>
                </a:lnTo>
                <a:lnTo>
                  <a:pt x="4214" y="1591"/>
                </a:lnTo>
                <a:lnTo>
                  <a:pt x="4209" y="1584"/>
                </a:lnTo>
                <a:lnTo>
                  <a:pt x="4181" y="1590"/>
                </a:lnTo>
                <a:lnTo>
                  <a:pt x="4170" y="1588"/>
                </a:lnTo>
                <a:lnTo>
                  <a:pt x="4154" y="1582"/>
                </a:lnTo>
                <a:lnTo>
                  <a:pt x="4139" y="1578"/>
                </a:lnTo>
                <a:lnTo>
                  <a:pt x="4128" y="1578"/>
                </a:lnTo>
                <a:lnTo>
                  <a:pt x="4113" y="1587"/>
                </a:lnTo>
                <a:lnTo>
                  <a:pt x="4104" y="1582"/>
                </a:lnTo>
                <a:lnTo>
                  <a:pt x="4091" y="1572"/>
                </a:lnTo>
                <a:lnTo>
                  <a:pt x="3979" y="1464"/>
                </a:lnTo>
                <a:lnTo>
                  <a:pt x="3951" y="1450"/>
                </a:lnTo>
                <a:lnTo>
                  <a:pt x="3937" y="1447"/>
                </a:lnTo>
                <a:lnTo>
                  <a:pt x="3927" y="1453"/>
                </a:lnTo>
                <a:lnTo>
                  <a:pt x="3922" y="1457"/>
                </a:lnTo>
                <a:lnTo>
                  <a:pt x="3916" y="1454"/>
                </a:lnTo>
                <a:lnTo>
                  <a:pt x="3915" y="1437"/>
                </a:lnTo>
                <a:lnTo>
                  <a:pt x="3919" y="1426"/>
                </a:lnTo>
                <a:lnTo>
                  <a:pt x="3919" y="1410"/>
                </a:lnTo>
                <a:lnTo>
                  <a:pt x="3915" y="1390"/>
                </a:lnTo>
                <a:lnTo>
                  <a:pt x="3870" y="1330"/>
                </a:lnTo>
                <a:lnTo>
                  <a:pt x="3852" y="1311"/>
                </a:lnTo>
                <a:lnTo>
                  <a:pt x="3820" y="1297"/>
                </a:lnTo>
                <a:lnTo>
                  <a:pt x="3833" y="1279"/>
                </a:lnTo>
                <a:lnTo>
                  <a:pt x="3841" y="1278"/>
                </a:lnTo>
                <a:lnTo>
                  <a:pt x="3848" y="1270"/>
                </a:lnTo>
                <a:lnTo>
                  <a:pt x="3883" y="1217"/>
                </a:lnTo>
                <a:lnTo>
                  <a:pt x="3892" y="1206"/>
                </a:lnTo>
                <a:lnTo>
                  <a:pt x="3902" y="1198"/>
                </a:lnTo>
                <a:lnTo>
                  <a:pt x="3922" y="1187"/>
                </a:lnTo>
                <a:lnTo>
                  <a:pt x="3931" y="1180"/>
                </a:lnTo>
                <a:lnTo>
                  <a:pt x="3937" y="1170"/>
                </a:lnTo>
                <a:lnTo>
                  <a:pt x="3937" y="1119"/>
                </a:lnTo>
                <a:lnTo>
                  <a:pt x="3938" y="1100"/>
                </a:lnTo>
                <a:lnTo>
                  <a:pt x="3954" y="1049"/>
                </a:lnTo>
                <a:lnTo>
                  <a:pt x="3960" y="1040"/>
                </a:lnTo>
                <a:lnTo>
                  <a:pt x="3967" y="1034"/>
                </a:lnTo>
                <a:lnTo>
                  <a:pt x="3994" y="1042"/>
                </a:lnTo>
                <a:lnTo>
                  <a:pt x="4004" y="1042"/>
                </a:lnTo>
                <a:lnTo>
                  <a:pt x="4021" y="1049"/>
                </a:lnTo>
                <a:lnTo>
                  <a:pt x="4030" y="1056"/>
                </a:lnTo>
                <a:lnTo>
                  <a:pt x="4039" y="1061"/>
                </a:lnTo>
                <a:lnTo>
                  <a:pt x="4047" y="1062"/>
                </a:lnTo>
                <a:lnTo>
                  <a:pt x="4058" y="1061"/>
                </a:lnTo>
                <a:lnTo>
                  <a:pt x="4075" y="1050"/>
                </a:lnTo>
                <a:lnTo>
                  <a:pt x="4084" y="1043"/>
                </a:lnTo>
                <a:lnTo>
                  <a:pt x="4090" y="1034"/>
                </a:lnTo>
                <a:lnTo>
                  <a:pt x="4095" y="1027"/>
                </a:lnTo>
                <a:lnTo>
                  <a:pt x="4091" y="999"/>
                </a:lnTo>
                <a:lnTo>
                  <a:pt x="4091" y="983"/>
                </a:lnTo>
                <a:lnTo>
                  <a:pt x="4097" y="962"/>
                </a:lnTo>
                <a:lnTo>
                  <a:pt x="4106" y="943"/>
                </a:lnTo>
                <a:lnTo>
                  <a:pt x="4110" y="931"/>
                </a:lnTo>
                <a:lnTo>
                  <a:pt x="4110" y="902"/>
                </a:lnTo>
                <a:lnTo>
                  <a:pt x="4107" y="887"/>
                </a:lnTo>
                <a:lnTo>
                  <a:pt x="4100" y="868"/>
                </a:lnTo>
                <a:lnTo>
                  <a:pt x="4093" y="857"/>
                </a:lnTo>
                <a:lnTo>
                  <a:pt x="4088" y="844"/>
                </a:lnTo>
                <a:lnTo>
                  <a:pt x="4090" y="829"/>
                </a:lnTo>
                <a:lnTo>
                  <a:pt x="4090" y="817"/>
                </a:lnTo>
                <a:lnTo>
                  <a:pt x="4095" y="806"/>
                </a:lnTo>
                <a:lnTo>
                  <a:pt x="4104" y="784"/>
                </a:lnTo>
                <a:lnTo>
                  <a:pt x="4109" y="771"/>
                </a:lnTo>
                <a:lnTo>
                  <a:pt x="4107" y="737"/>
                </a:lnTo>
                <a:lnTo>
                  <a:pt x="4106" y="724"/>
                </a:lnTo>
                <a:lnTo>
                  <a:pt x="4101" y="714"/>
                </a:lnTo>
                <a:lnTo>
                  <a:pt x="4093" y="704"/>
                </a:lnTo>
                <a:lnTo>
                  <a:pt x="4065" y="685"/>
                </a:lnTo>
                <a:lnTo>
                  <a:pt x="4049" y="667"/>
                </a:lnTo>
                <a:lnTo>
                  <a:pt x="4042" y="656"/>
                </a:lnTo>
                <a:lnTo>
                  <a:pt x="4033" y="637"/>
                </a:lnTo>
                <a:lnTo>
                  <a:pt x="4027" y="616"/>
                </a:lnTo>
                <a:lnTo>
                  <a:pt x="4030" y="570"/>
                </a:lnTo>
                <a:lnTo>
                  <a:pt x="4031" y="558"/>
                </a:lnTo>
                <a:lnTo>
                  <a:pt x="4020" y="532"/>
                </a:lnTo>
                <a:lnTo>
                  <a:pt x="3983" y="498"/>
                </a:lnTo>
                <a:lnTo>
                  <a:pt x="3976" y="490"/>
                </a:lnTo>
                <a:lnTo>
                  <a:pt x="3964" y="478"/>
                </a:lnTo>
                <a:lnTo>
                  <a:pt x="3959" y="469"/>
                </a:lnTo>
                <a:lnTo>
                  <a:pt x="3902" y="420"/>
                </a:lnTo>
                <a:lnTo>
                  <a:pt x="3886" y="401"/>
                </a:lnTo>
                <a:lnTo>
                  <a:pt x="3880" y="392"/>
                </a:lnTo>
                <a:lnTo>
                  <a:pt x="3876" y="382"/>
                </a:lnTo>
                <a:lnTo>
                  <a:pt x="3871" y="373"/>
                </a:lnTo>
                <a:lnTo>
                  <a:pt x="3864" y="364"/>
                </a:lnTo>
                <a:lnTo>
                  <a:pt x="3811" y="319"/>
                </a:lnTo>
                <a:lnTo>
                  <a:pt x="3776" y="299"/>
                </a:lnTo>
                <a:lnTo>
                  <a:pt x="3733" y="265"/>
                </a:lnTo>
                <a:lnTo>
                  <a:pt x="3705" y="254"/>
                </a:lnTo>
                <a:lnTo>
                  <a:pt x="3692" y="243"/>
                </a:lnTo>
                <a:lnTo>
                  <a:pt x="3682" y="233"/>
                </a:lnTo>
                <a:lnTo>
                  <a:pt x="3674" y="223"/>
                </a:lnTo>
                <a:lnTo>
                  <a:pt x="3647" y="216"/>
                </a:lnTo>
                <a:lnTo>
                  <a:pt x="3559" y="243"/>
                </a:lnTo>
                <a:lnTo>
                  <a:pt x="3561" y="265"/>
                </a:lnTo>
                <a:lnTo>
                  <a:pt x="3551" y="300"/>
                </a:lnTo>
                <a:lnTo>
                  <a:pt x="3552" y="328"/>
                </a:lnTo>
                <a:lnTo>
                  <a:pt x="3555" y="337"/>
                </a:lnTo>
                <a:lnTo>
                  <a:pt x="3554" y="344"/>
                </a:lnTo>
                <a:lnTo>
                  <a:pt x="3546" y="348"/>
                </a:lnTo>
                <a:lnTo>
                  <a:pt x="3539" y="345"/>
                </a:lnTo>
                <a:lnTo>
                  <a:pt x="3532" y="338"/>
                </a:lnTo>
                <a:lnTo>
                  <a:pt x="3526" y="329"/>
                </a:lnTo>
                <a:lnTo>
                  <a:pt x="3519" y="322"/>
                </a:lnTo>
                <a:lnTo>
                  <a:pt x="3492" y="306"/>
                </a:lnTo>
                <a:lnTo>
                  <a:pt x="3485" y="299"/>
                </a:lnTo>
                <a:lnTo>
                  <a:pt x="3479" y="291"/>
                </a:lnTo>
                <a:lnTo>
                  <a:pt x="3470" y="288"/>
                </a:lnTo>
                <a:lnTo>
                  <a:pt x="3462" y="294"/>
                </a:lnTo>
                <a:lnTo>
                  <a:pt x="3427" y="328"/>
                </a:lnTo>
                <a:lnTo>
                  <a:pt x="3417" y="331"/>
                </a:lnTo>
                <a:lnTo>
                  <a:pt x="3406" y="331"/>
                </a:lnTo>
                <a:lnTo>
                  <a:pt x="3383" y="328"/>
                </a:lnTo>
                <a:lnTo>
                  <a:pt x="3364" y="331"/>
                </a:lnTo>
                <a:lnTo>
                  <a:pt x="3351" y="338"/>
                </a:lnTo>
                <a:lnTo>
                  <a:pt x="3338" y="348"/>
                </a:lnTo>
                <a:lnTo>
                  <a:pt x="3325" y="356"/>
                </a:lnTo>
                <a:lnTo>
                  <a:pt x="3309" y="361"/>
                </a:lnTo>
                <a:lnTo>
                  <a:pt x="3283" y="366"/>
                </a:lnTo>
                <a:lnTo>
                  <a:pt x="3268" y="364"/>
                </a:lnTo>
                <a:lnTo>
                  <a:pt x="3249" y="353"/>
                </a:lnTo>
                <a:lnTo>
                  <a:pt x="3240" y="345"/>
                </a:lnTo>
                <a:lnTo>
                  <a:pt x="3227" y="342"/>
                </a:lnTo>
                <a:lnTo>
                  <a:pt x="3214" y="347"/>
                </a:lnTo>
                <a:lnTo>
                  <a:pt x="3181" y="364"/>
                </a:lnTo>
                <a:lnTo>
                  <a:pt x="3166" y="364"/>
                </a:lnTo>
                <a:lnTo>
                  <a:pt x="3137" y="351"/>
                </a:lnTo>
                <a:lnTo>
                  <a:pt x="3125" y="344"/>
                </a:lnTo>
                <a:lnTo>
                  <a:pt x="3118" y="335"/>
                </a:lnTo>
                <a:lnTo>
                  <a:pt x="3114" y="323"/>
                </a:lnTo>
                <a:lnTo>
                  <a:pt x="3108" y="303"/>
                </a:lnTo>
                <a:lnTo>
                  <a:pt x="3103" y="296"/>
                </a:lnTo>
                <a:lnTo>
                  <a:pt x="3096" y="290"/>
                </a:lnTo>
                <a:lnTo>
                  <a:pt x="3083" y="284"/>
                </a:lnTo>
                <a:lnTo>
                  <a:pt x="3077" y="280"/>
                </a:lnTo>
                <a:lnTo>
                  <a:pt x="3074" y="275"/>
                </a:lnTo>
                <a:lnTo>
                  <a:pt x="3071" y="268"/>
                </a:lnTo>
                <a:lnTo>
                  <a:pt x="3068" y="259"/>
                </a:lnTo>
                <a:lnTo>
                  <a:pt x="3064" y="249"/>
                </a:lnTo>
                <a:lnTo>
                  <a:pt x="3058" y="240"/>
                </a:lnTo>
                <a:lnTo>
                  <a:pt x="3049" y="233"/>
                </a:lnTo>
                <a:lnTo>
                  <a:pt x="3039" y="238"/>
                </a:lnTo>
                <a:lnTo>
                  <a:pt x="3029" y="243"/>
                </a:lnTo>
                <a:lnTo>
                  <a:pt x="3012" y="251"/>
                </a:lnTo>
                <a:lnTo>
                  <a:pt x="3000" y="249"/>
                </a:lnTo>
                <a:lnTo>
                  <a:pt x="2991" y="245"/>
                </a:lnTo>
                <a:lnTo>
                  <a:pt x="2988" y="238"/>
                </a:lnTo>
                <a:lnTo>
                  <a:pt x="2997" y="221"/>
                </a:lnTo>
                <a:lnTo>
                  <a:pt x="2998" y="213"/>
                </a:lnTo>
                <a:lnTo>
                  <a:pt x="2993" y="203"/>
                </a:lnTo>
                <a:lnTo>
                  <a:pt x="2974" y="192"/>
                </a:lnTo>
                <a:lnTo>
                  <a:pt x="2966" y="185"/>
                </a:lnTo>
                <a:lnTo>
                  <a:pt x="2968" y="179"/>
                </a:lnTo>
                <a:lnTo>
                  <a:pt x="2984" y="168"/>
                </a:lnTo>
                <a:lnTo>
                  <a:pt x="2988" y="159"/>
                </a:lnTo>
                <a:lnTo>
                  <a:pt x="2991" y="152"/>
                </a:lnTo>
                <a:lnTo>
                  <a:pt x="2985" y="141"/>
                </a:lnTo>
                <a:lnTo>
                  <a:pt x="2977" y="141"/>
                </a:lnTo>
                <a:lnTo>
                  <a:pt x="2966" y="143"/>
                </a:lnTo>
                <a:lnTo>
                  <a:pt x="2958" y="144"/>
                </a:lnTo>
                <a:lnTo>
                  <a:pt x="2949" y="141"/>
                </a:lnTo>
                <a:lnTo>
                  <a:pt x="2943" y="133"/>
                </a:lnTo>
                <a:lnTo>
                  <a:pt x="2934" y="124"/>
                </a:lnTo>
                <a:lnTo>
                  <a:pt x="2917" y="115"/>
                </a:lnTo>
                <a:lnTo>
                  <a:pt x="2891" y="111"/>
                </a:lnTo>
                <a:lnTo>
                  <a:pt x="2872" y="105"/>
                </a:lnTo>
                <a:lnTo>
                  <a:pt x="2860" y="99"/>
                </a:lnTo>
                <a:lnTo>
                  <a:pt x="2854" y="89"/>
                </a:lnTo>
                <a:lnTo>
                  <a:pt x="2848" y="80"/>
                </a:lnTo>
                <a:lnTo>
                  <a:pt x="2840" y="70"/>
                </a:lnTo>
                <a:lnTo>
                  <a:pt x="2825" y="69"/>
                </a:lnTo>
                <a:lnTo>
                  <a:pt x="2815" y="69"/>
                </a:lnTo>
                <a:lnTo>
                  <a:pt x="2805" y="73"/>
                </a:lnTo>
                <a:lnTo>
                  <a:pt x="2795" y="80"/>
                </a:lnTo>
                <a:lnTo>
                  <a:pt x="2783" y="86"/>
                </a:lnTo>
                <a:lnTo>
                  <a:pt x="2757" y="89"/>
                </a:lnTo>
                <a:lnTo>
                  <a:pt x="2716" y="77"/>
                </a:lnTo>
                <a:lnTo>
                  <a:pt x="2704" y="70"/>
                </a:lnTo>
                <a:lnTo>
                  <a:pt x="2695" y="61"/>
                </a:lnTo>
                <a:lnTo>
                  <a:pt x="2688" y="42"/>
                </a:lnTo>
                <a:lnTo>
                  <a:pt x="2687" y="32"/>
                </a:lnTo>
                <a:lnTo>
                  <a:pt x="2684" y="20"/>
                </a:lnTo>
                <a:lnTo>
                  <a:pt x="2678" y="10"/>
                </a:lnTo>
                <a:lnTo>
                  <a:pt x="2659" y="1"/>
                </a:lnTo>
                <a:lnTo>
                  <a:pt x="2646" y="0"/>
                </a:lnTo>
                <a:lnTo>
                  <a:pt x="2634" y="3"/>
                </a:lnTo>
                <a:lnTo>
                  <a:pt x="2626" y="9"/>
                </a:lnTo>
                <a:lnTo>
                  <a:pt x="2618" y="16"/>
                </a:lnTo>
                <a:lnTo>
                  <a:pt x="2612" y="23"/>
                </a:lnTo>
                <a:lnTo>
                  <a:pt x="2609" y="32"/>
                </a:lnTo>
                <a:lnTo>
                  <a:pt x="2592" y="44"/>
                </a:lnTo>
                <a:lnTo>
                  <a:pt x="2569" y="50"/>
                </a:lnTo>
                <a:lnTo>
                  <a:pt x="2497" y="58"/>
                </a:lnTo>
                <a:lnTo>
                  <a:pt x="2461" y="58"/>
                </a:lnTo>
                <a:lnTo>
                  <a:pt x="2339" y="29"/>
                </a:lnTo>
                <a:lnTo>
                  <a:pt x="2315" y="41"/>
                </a:lnTo>
                <a:lnTo>
                  <a:pt x="2285" y="79"/>
                </a:lnTo>
                <a:lnTo>
                  <a:pt x="2251" y="80"/>
                </a:lnTo>
                <a:lnTo>
                  <a:pt x="2239" y="87"/>
                </a:lnTo>
                <a:lnTo>
                  <a:pt x="2187" y="98"/>
                </a:lnTo>
                <a:lnTo>
                  <a:pt x="2135" y="95"/>
                </a:lnTo>
                <a:lnTo>
                  <a:pt x="2105" y="82"/>
                </a:lnTo>
                <a:lnTo>
                  <a:pt x="2102" y="86"/>
                </a:lnTo>
                <a:lnTo>
                  <a:pt x="2105" y="93"/>
                </a:lnTo>
                <a:lnTo>
                  <a:pt x="2111" y="102"/>
                </a:lnTo>
                <a:lnTo>
                  <a:pt x="2117" y="111"/>
                </a:lnTo>
                <a:lnTo>
                  <a:pt x="2117" y="121"/>
                </a:lnTo>
                <a:lnTo>
                  <a:pt x="2114" y="143"/>
                </a:lnTo>
                <a:lnTo>
                  <a:pt x="2111" y="154"/>
                </a:lnTo>
                <a:lnTo>
                  <a:pt x="2102" y="157"/>
                </a:lnTo>
                <a:lnTo>
                  <a:pt x="2079" y="165"/>
                </a:lnTo>
                <a:lnTo>
                  <a:pt x="1996" y="227"/>
                </a:lnTo>
                <a:lnTo>
                  <a:pt x="1987" y="230"/>
                </a:lnTo>
                <a:lnTo>
                  <a:pt x="1968" y="227"/>
                </a:lnTo>
                <a:lnTo>
                  <a:pt x="1973" y="252"/>
                </a:lnTo>
                <a:lnTo>
                  <a:pt x="2012" y="293"/>
                </a:lnTo>
                <a:lnTo>
                  <a:pt x="2024" y="312"/>
                </a:lnTo>
                <a:lnTo>
                  <a:pt x="2034" y="322"/>
                </a:lnTo>
                <a:lnTo>
                  <a:pt x="2041" y="328"/>
                </a:lnTo>
                <a:lnTo>
                  <a:pt x="2066" y="341"/>
                </a:lnTo>
                <a:lnTo>
                  <a:pt x="2075" y="342"/>
                </a:lnTo>
                <a:lnTo>
                  <a:pt x="2085" y="347"/>
                </a:lnTo>
                <a:lnTo>
                  <a:pt x="2097" y="395"/>
                </a:lnTo>
                <a:lnTo>
                  <a:pt x="2113" y="439"/>
                </a:lnTo>
                <a:lnTo>
                  <a:pt x="2113" y="459"/>
                </a:lnTo>
                <a:lnTo>
                  <a:pt x="2110" y="472"/>
                </a:lnTo>
                <a:lnTo>
                  <a:pt x="2102" y="490"/>
                </a:lnTo>
                <a:lnTo>
                  <a:pt x="2098" y="501"/>
                </a:lnTo>
                <a:lnTo>
                  <a:pt x="2094" y="511"/>
                </a:lnTo>
                <a:lnTo>
                  <a:pt x="2085" y="543"/>
                </a:lnTo>
                <a:lnTo>
                  <a:pt x="2081" y="554"/>
                </a:lnTo>
                <a:lnTo>
                  <a:pt x="2076" y="564"/>
                </a:lnTo>
                <a:lnTo>
                  <a:pt x="2072" y="577"/>
                </a:lnTo>
                <a:lnTo>
                  <a:pt x="2069" y="587"/>
                </a:lnTo>
                <a:lnTo>
                  <a:pt x="2068" y="599"/>
                </a:lnTo>
                <a:lnTo>
                  <a:pt x="2072" y="610"/>
                </a:lnTo>
                <a:lnTo>
                  <a:pt x="2073" y="625"/>
                </a:lnTo>
                <a:lnTo>
                  <a:pt x="2069" y="632"/>
                </a:lnTo>
                <a:lnTo>
                  <a:pt x="2063" y="638"/>
                </a:lnTo>
                <a:lnTo>
                  <a:pt x="2057" y="641"/>
                </a:lnTo>
                <a:lnTo>
                  <a:pt x="2053" y="644"/>
                </a:lnTo>
                <a:lnTo>
                  <a:pt x="2049" y="650"/>
                </a:lnTo>
                <a:lnTo>
                  <a:pt x="2046" y="657"/>
                </a:lnTo>
                <a:lnTo>
                  <a:pt x="2040" y="698"/>
                </a:lnTo>
                <a:lnTo>
                  <a:pt x="2038" y="705"/>
                </a:lnTo>
                <a:lnTo>
                  <a:pt x="2033" y="720"/>
                </a:lnTo>
                <a:lnTo>
                  <a:pt x="2027" y="733"/>
                </a:lnTo>
                <a:lnTo>
                  <a:pt x="2022" y="739"/>
                </a:lnTo>
                <a:lnTo>
                  <a:pt x="2018" y="743"/>
                </a:lnTo>
                <a:lnTo>
                  <a:pt x="2018" y="749"/>
                </a:lnTo>
                <a:lnTo>
                  <a:pt x="2021" y="753"/>
                </a:lnTo>
                <a:lnTo>
                  <a:pt x="2028" y="759"/>
                </a:lnTo>
                <a:lnTo>
                  <a:pt x="2060" y="768"/>
                </a:lnTo>
                <a:lnTo>
                  <a:pt x="2068" y="778"/>
                </a:lnTo>
                <a:lnTo>
                  <a:pt x="2073" y="793"/>
                </a:lnTo>
                <a:lnTo>
                  <a:pt x="2076" y="807"/>
                </a:lnTo>
                <a:lnTo>
                  <a:pt x="2078" y="826"/>
                </a:lnTo>
                <a:lnTo>
                  <a:pt x="2082" y="836"/>
                </a:lnTo>
                <a:lnTo>
                  <a:pt x="2081" y="846"/>
                </a:lnTo>
                <a:lnTo>
                  <a:pt x="2078" y="855"/>
                </a:lnTo>
                <a:lnTo>
                  <a:pt x="2065" y="874"/>
                </a:lnTo>
                <a:lnTo>
                  <a:pt x="2060" y="886"/>
                </a:lnTo>
                <a:lnTo>
                  <a:pt x="2065" y="895"/>
                </a:lnTo>
                <a:lnTo>
                  <a:pt x="2072" y="903"/>
                </a:lnTo>
                <a:lnTo>
                  <a:pt x="2079" y="909"/>
                </a:lnTo>
                <a:lnTo>
                  <a:pt x="2086" y="914"/>
                </a:lnTo>
                <a:lnTo>
                  <a:pt x="2104" y="909"/>
                </a:lnTo>
                <a:lnTo>
                  <a:pt x="2119" y="911"/>
                </a:lnTo>
                <a:lnTo>
                  <a:pt x="2124" y="905"/>
                </a:lnTo>
                <a:lnTo>
                  <a:pt x="2127" y="899"/>
                </a:lnTo>
                <a:lnTo>
                  <a:pt x="2135" y="899"/>
                </a:lnTo>
                <a:lnTo>
                  <a:pt x="2143" y="909"/>
                </a:lnTo>
                <a:lnTo>
                  <a:pt x="2159" y="937"/>
                </a:lnTo>
                <a:lnTo>
                  <a:pt x="2171" y="950"/>
                </a:lnTo>
                <a:lnTo>
                  <a:pt x="2183" y="957"/>
                </a:lnTo>
                <a:lnTo>
                  <a:pt x="2191" y="959"/>
                </a:lnTo>
                <a:lnTo>
                  <a:pt x="2199" y="956"/>
                </a:lnTo>
                <a:lnTo>
                  <a:pt x="2204" y="951"/>
                </a:lnTo>
                <a:lnTo>
                  <a:pt x="2210" y="954"/>
                </a:lnTo>
                <a:lnTo>
                  <a:pt x="2204" y="985"/>
                </a:lnTo>
                <a:lnTo>
                  <a:pt x="2203" y="1023"/>
                </a:lnTo>
                <a:lnTo>
                  <a:pt x="2207" y="1034"/>
                </a:lnTo>
                <a:lnTo>
                  <a:pt x="2213" y="1045"/>
                </a:lnTo>
                <a:lnTo>
                  <a:pt x="2223" y="1050"/>
                </a:lnTo>
                <a:lnTo>
                  <a:pt x="2238" y="1064"/>
                </a:lnTo>
                <a:lnTo>
                  <a:pt x="2241" y="1074"/>
                </a:lnTo>
                <a:lnTo>
                  <a:pt x="2242" y="1084"/>
                </a:lnTo>
                <a:lnTo>
                  <a:pt x="2242" y="1091"/>
                </a:lnTo>
                <a:lnTo>
                  <a:pt x="2239" y="1096"/>
                </a:lnTo>
                <a:lnTo>
                  <a:pt x="2238" y="1100"/>
                </a:lnTo>
                <a:lnTo>
                  <a:pt x="2235" y="1106"/>
                </a:lnTo>
                <a:lnTo>
                  <a:pt x="2238" y="1110"/>
                </a:lnTo>
                <a:lnTo>
                  <a:pt x="2241" y="1113"/>
                </a:lnTo>
                <a:lnTo>
                  <a:pt x="2248" y="1113"/>
                </a:lnTo>
                <a:lnTo>
                  <a:pt x="2255" y="1112"/>
                </a:lnTo>
                <a:lnTo>
                  <a:pt x="2261" y="1107"/>
                </a:lnTo>
                <a:lnTo>
                  <a:pt x="2269" y="1103"/>
                </a:lnTo>
                <a:lnTo>
                  <a:pt x="2276" y="1100"/>
                </a:lnTo>
                <a:lnTo>
                  <a:pt x="2285" y="1101"/>
                </a:lnTo>
                <a:lnTo>
                  <a:pt x="2293" y="1106"/>
                </a:lnTo>
                <a:lnTo>
                  <a:pt x="2301" y="1113"/>
                </a:lnTo>
                <a:lnTo>
                  <a:pt x="2309" y="1120"/>
                </a:lnTo>
                <a:lnTo>
                  <a:pt x="2331" y="1142"/>
                </a:lnTo>
                <a:lnTo>
                  <a:pt x="2336" y="1150"/>
                </a:lnTo>
                <a:lnTo>
                  <a:pt x="2336" y="1157"/>
                </a:lnTo>
                <a:lnTo>
                  <a:pt x="2336" y="1161"/>
                </a:lnTo>
                <a:lnTo>
                  <a:pt x="2339" y="1190"/>
                </a:lnTo>
                <a:lnTo>
                  <a:pt x="2337" y="1230"/>
                </a:lnTo>
                <a:lnTo>
                  <a:pt x="2340" y="1240"/>
                </a:lnTo>
                <a:lnTo>
                  <a:pt x="2347" y="1246"/>
                </a:lnTo>
                <a:lnTo>
                  <a:pt x="2357" y="1247"/>
                </a:lnTo>
                <a:lnTo>
                  <a:pt x="2369" y="1254"/>
                </a:lnTo>
                <a:lnTo>
                  <a:pt x="2382" y="1265"/>
                </a:lnTo>
                <a:lnTo>
                  <a:pt x="2398" y="1292"/>
                </a:lnTo>
                <a:lnTo>
                  <a:pt x="2403" y="1307"/>
                </a:lnTo>
                <a:lnTo>
                  <a:pt x="2401" y="1319"/>
                </a:lnTo>
                <a:lnTo>
                  <a:pt x="2398" y="1324"/>
                </a:lnTo>
                <a:lnTo>
                  <a:pt x="2397" y="1329"/>
                </a:lnTo>
                <a:lnTo>
                  <a:pt x="2398" y="1342"/>
                </a:lnTo>
                <a:lnTo>
                  <a:pt x="2398" y="1349"/>
                </a:lnTo>
                <a:lnTo>
                  <a:pt x="2397" y="1356"/>
                </a:lnTo>
                <a:lnTo>
                  <a:pt x="2394" y="1362"/>
                </a:lnTo>
                <a:lnTo>
                  <a:pt x="2389" y="1375"/>
                </a:lnTo>
                <a:lnTo>
                  <a:pt x="2388" y="1381"/>
                </a:lnTo>
                <a:lnTo>
                  <a:pt x="2387" y="1390"/>
                </a:lnTo>
                <a:lnTo>
                  <a:pt x="2382" y="1397"/>
                </a:lnTo>
                <a:lnTo>
                  <a:pt x="2366" y="1412"/>
                </a:lnTo>
                <a:lnTo>
                  <a:pt x="2360" y="1422"/>
                </a:lnTo>
                <a:lnTo>
                  <a:pt x="2357" y="1438"/>
                </a:lnTo>
                <a:lnTo>
                  <a:pt x="2356" y="1451"/>
                </a:lnTo>
                <a:lnTo>
                  <a:pt x="2352" y="1463"/>
                </a:lnTo>
                <a:lnTo>
                  <a:pt x="2350" y="1476"/>
                </a:lnTo>
                <a:lnTo>
                  <a:pt x="2349" y="1490"/>
                </a:lnTo>
                <a:lnTo>
                  <a:pt x="2352" y="1511"/>
                </a:lnTo>
                <a:lnTo>
                  <a:pt x="2359" y="1521"/>
                </a:lnTo>
                <a:lnTo>
                  <a:pt x="2368" y="1521"/>
                </a:lnTo>
                <a:lnTo>
                  <a:pt x="2375" y="1514"/>
                </a:lnTo>
                <a:lnTo>
                  <a:pt x="2382" y="1505"/>
                </a:lnTo>
                <a:lnTo>
                  <a:pt x="2389" y="1496"/>
                </a:lnTo>
                <a:lnTo>
                  <a:pt x="2417" y="1476"/>
                </a:lnTo>
                <a:lnTo>
                  <a:pt x="2427" y="1473"/>
                </a:lnTo>
                <a:lnTo>
                  <a:pt x="2439" y="1482"/>
                </a:lnTo>
                <a:lnTo>
                  <a:pt x="2448" y="1499"/>
                </a:lnTo>
                <a:lnTo>
                  <a:pt x="2458" y="1525"/>
                </a:lnTo>
                <a:lnTo>
                  <a:pt x="2461" y="1541"/>
                </a:lnTo>
                <a:lnTo>
                  <a:pt x="2462" y="1555"/>
                </a:lnTo>
                <a:lnTo>
                  <a:pt x="2462" y="1584"/>
                </a:lnTo>
                <a:lnTo>
                  <a:pt x="2473" y="1639"/>
                </a:lnTo>
                <a:lnTo>
                  <a:pt x="2464" y="1636"/>
                </a:lnTo>
                <a:lnTo>
                  <a:pt x="2461" y="1638"/>
                </a:lnTo>
                <a:lnTo>
                  <a:pt x="2458" y="1643"/>
                </a:lnTo>
                <a:lnTo>
                  <a:pt x="2458" y="1655"/>
                </a:lnTo>
                <a:lnTo>
                  <a:pt x="2462" y="1665"/>
                </a:lnTo>
                <a:lnTo>
                  <a:pt x="2465" y="1675"/>
                </a:lnTo>
                <a:lnTo>
                  <a:pt x="2468" y="1686"/>
                </a:lnTo>
                <a:lnTo>
                  <a:pt x="2474" y="1694"/>
                </a:lnTo>
                <a:lnTo>
                  <a:pt x="2480" y="1703"/>
                </a:lnTo>
                <a:lnTo>
                  <a:pt x="2484" y="1712"/>
                </a:lnTo>
                <a:lnTo>
                  <a:pt x="2483" y="1722"/>
                </a:lnTo>
                <a:lnTo>
                  <a:pt x="2477" y="1732"/>
                </a:lnTo>
                <a:lnTo>
                  <a:pt x="2467" y="1744"/>
                </a:lnTo>
                <a:lnTo>
                  <a:pt x="2451" y="1757"/>
                </a:lnTo>
                <a:lnTo>
                  <a:pt x="2429" y="1764"/>
                </a:lnTo>
                <a:lnTo>
                  <a:pt x="2375" y="1766"/>
                </a:lnTo>
                <a:lnTo>
                  <a:pt x="2373" y="1753"/>
                </a:lnTo>
                <a:lnTo>
                  <a:pt x="2369" y="1747"/>
                </a:lnTo>
                <a:lnTo>
                  <a:pt x="2350" y="1735"/>
                </a:lnTo>
                <a:lnTo>
                  <a:pt x="2306" y="1750"/>
                </a:lnTo>
                <a:lnTo>
                  <a:pt x="2242" y="1785"/>
                </a:lnTo>
                <a:lnTo>
                  <a:pt x="2199" y="1792"/>
                </a:lnTo>
                <a:lnTo>
                  <a:pt x="2186" y="1796"/>
                </a:lnTo>
                <a:lnTo>
                  <a:pt x="2174" y="1795"/>
                </a:lnTo>
                <a:lnTo>
                  <a:pt x="2153" y="1779"/>
                </a:lnTo>
                <a:lnTo>
                  <a:pt x="2117" y="1795"/>
                </a:lnTo>
                <a:lnTo>
                  <a:pt x="2015" y="1791"/>
                </a:lnTo>
                <a:lnTo>
                  <a:pt x="2001" y="1804"/>
                </a:lnTo>
                <a:lnTo>
                  <a:pt x="1993" y="1818"/>
                </a:lnTo>
                <a:lnTo>
                  <a:pt x="1989" y="1826"/>
                </a:lnTo>
                <a:lnTo>
                  <a:pt x="1979" y="1830"/>
                </a:lnTo>
                <a:lnTo>
                  <a:pt x="1936" y="1842"/>
                </a:lnTo>
                <a:lnTo>
                  <a:pt x="1928" y="1846"/>
                </a:lnTo>
                <a:lnTo>
                  <a:pt x="1920" y="1850"/>
                </a:lnTo>
                <a:lnTo>
                  <a:pt x="1913" y="1858"/>
                </a:lnTo>
                <a:lnTo>
                  <a:pt x="1912" y="1859"/>
                </a:lnTo>
                <a:lnTo>
                  <a:pt x="1893" y="1863"/>
                </a:lnTo>
                <a:lnTo>
                  <a:pt x="1875" y="1871"/>
                </a:lnTo>
                <a:lnTo>
                  <a:pt x="1871" y="1877"/>
                </a:lnTo>
                <a:lnTo>
                  <a:pt x="1872" y="1895"/>
                </a:lnTo>
                <a:lnTo>
                  <a:pt x="1869" y="1903"/>
                </a:lnTo>
                <a:lnTo>
                  <a:pt x="1861" y="1907"/>
                </a:lnTo>
                <a:lnTo>
                  <a:pt x="1836" y="1914"/>
                </a:lnTo>
                <a:lnTo>
                  <a:pt x="1817" y="1928"/>
                </a:lnTo>
                <a:lnTo>
                  <a:pt x="1804" y="1933"/>
                </a:lnTo>
                <a:lnTo>
                  <a:pt x="1785" y="1936"/>
                </a:lnTo>
                <a:lnTo>
                  <a:pt x="1773" y="1939"/>
                </a:lnTo>
                <a:lnTo>
                  <a:pt x="1766" y="1944"/>
                </a:lnTo>
                <a:lnTo>
                  <a:pt x="1759" y="1949"/>
                </a:lnTo>
                <a:lnTo>
                  <a:pt x="1748" y="1961"/>
                </a:lnTo>
                <a:lnTo>
                  <a:pt x="1732" y="1976"/>
                </a:lnTo>
                <a:lnTo>
                  <a:pt x="1724" y="1980"/>
                </a:lnTo>
                <a:lnTo>
                  <a:pt x="1708" y="1993"/>
                </a:lnTo>
                <a:lnTo>
                  <a:pt x="1699" y="2003"/>
                </a:lnTo>
                <a:lnTo>
                  <a:pt x="1687" y="2006"/>
                </a:lnTo>
                <a:lnTo>
                  <a:pt x="1670" y="2005"/>
                </a:lnTo>
                <a:lnTo>
                  <a:pt x="1636" y="1983"/>
                </a:lnTo>
                <a:lnTo>
                  <a:pt x="1623" y="1970"/>
                </a:lnTo>
                <a:lnTo>
                  <a:pt x="1619" y="1961"/>
                </a:lnTo>
                <a:lnTo>
                  <a:pt x="1628" y="1952"/>
                </a:lnTo>
                <a:lnTo>
                  <a:pt x="1641" y="1945"/>
                </a:lnTo>
                <a:lnTo>
                  <a:pt x="1708" y="1925"/>
                </a:lnTo>
                <a:lnTo>
                  <a:pt x="1719" y="1923"/>
                </a:lnTo>
                <a:lnTo>
                  <a:pt x="1725" y="1919"/>
                </a:lnTo>
                <a:lnTo>
                  <a:pt x="1743" y="1898"/>
                </a:lnTo>
                <a:lnTo>
                  <a:pt x="1748" y="1894"/>
                </a:lnTo>
                <a:lnTo>
                  <a:pt x="1769" y="1888"/>
                </a:lnTo>
                <a:lnTo>
                  <a:pt x="1785" y="1874"/>
                </a:lnTo>
                <a:lnTo>
                  <a:pt x="1834" y="1820"/>
                </a:lnTo>
                <a:lnTo>
                  <a:pt x="1849" y="1812"/>
                </a:lnTo>
                <a:lnTo>
                  <a:pt x="1856" y="1811"/>
                </a:lnTo>
                <a:lnTo>
                  <a:pt x="1869" y="1802"/>
                </a:lnTo>
                <a:lnTo>
                  <a:pt x="1874" y="1798"/>
                </a:lnTo>
                <a:lnTo>
                  <a:pt x="1877" y="1793"/>
                </a:lnTo>
                <a:lnTo>
                  <a:pt x="1885" y="1779"/>
                </a:lnTo>
                <a:lnTo>
                  <a:pt x="1888" y="1773"/>
                </a:lnTo>
                <a:lnTo>
                  <a:pt x="1899" y="1745"/>
                </a:lnTo>
                <a:lnTo>
                  <a:pt x="1899" y="1738"/>
                </a:lnTo>
                <a:lnTo>
                  <a:pt x="1899" y="1724"/>
                </a:lnTo>
                <a:lnTo>
                  <a:pt x="1899" y="1718"/>
                </a:lnTo>
                <a:lnTo>
                  <a:pt x="1896" y="1710"/>
                </a:lnTo>
                <a:lnTo>
                  <a:pt x="1884" y="1700"/>
                </a:lnTo>
                <a:lnTo>
                  <a:pt x="1832" y="1674"/>
                </a:lnTo>
                <a:lnTo>
                  <a:pt x="1813" y="1673"/>
                </a:lnTo>
                <a:lnTo>
                  <a:pt x="1795" y="1668"/>
                </a:lnTo>
                <a:lnTo>
                  <a:pt x="1781" y="1665"/>
                </a:lnTo>
                <a:lnTo>
                  <a:pt x="1754" y="1670"/>
                </a:lnTo>
                <a:lnTo>
                  <a:pt x="1741" y="1667"/>
                </a:lnTo>
                <a:lnTo>
                  <a:pt x="1735" y="1664"/>
                </a:lnTo>
                <a:lnTo>
                  <a:pt x="1728" y="1658"/>
                </a:lnTo>
                <a:lnTo>
                  <a:pt x="1711" y="1635"/>
                </a:lnTo>
                <a:lnTo>
                  <a:pt x="1703" y="1629"/>
                </a:lnTo>
                <a:lnTo>
                  <a:pt x="1695" y="1626"/>
                </a:lnTo>
                <a:lnTo>
                  <a:pt x="1677" y="1630"/>
                </a:lnTo>
                <a:lnTo>
                  <a:pt x="1667" y="1630"/>
                </a:lnTo>
                <a:lnTo>
                  <a:pt x="1657" y="1622"/>
                </a:lnTo>
                <a:lnTo>
                  <a:pt x="1651" y="1613"/>
                </a:lnTo>
                <a:lnTo>
                  <a:pt x="1645" y="1607"/>
                </a:lnTo>
                <a:lnTo>
                  <a:pt x="1639" y="1604"/>
                </a:lnTo>
                <a:lnTo>
                  <a:pt x="1590" y="1591"/>
                </a:lnTo>
                <a:lnTo>
                  <a:pt x="1555" y="1575"/>
                </a:lnTo>
                <a:lnTo>
                  <a:pt x="1498" y="1556"/>
                </a:lnTo>
                <a:lnTo>
                  <a:pt x="1485" y="1550"/>
                </a:lnTo>
                <a:lnTo>
                  <a:pt x="1476" y="1541"/>
                </a:lnTo>
                <a:lnTo>
                  <a:pt x="1470" y="1533"/>
                </a:lnTo>
                <a:lnTo>
                  <a:pt x="1463" y="1523"/>
                </a:lnTo>
                <a:lnTo>
                  <a:pt x="1456" y="1514"/>
                </a:lnTo>
                <a:lnTo>
                  <a:pt x="1445" y="1508"/>
                </a:lnTo>
                <a:lnTo>
                  <a:pt x="1422" y="1498"/>
                </a:lnTo>
                <a:lnTo>
                  <a:pt x="1413" y="1498"/>
                </a:lnTo>
                <a:lnTo>
                  <a:pt x="1403" y="1505"/>
                </a:lnTo>
                <a:lnTo>
                  <a:pt x="1393" y="1511"/>
                </a:lnTo>
                <a:lnTo>
                  <a:pt x="1380" y="1517"/>
                </a:lnTo>
                <a:lnTo>
                  <a:pt x="1359" y="1512"/>
                </a:lnTo>
                <a:lnTo>
                  <a:pt x="1342" y="1508"/>
                </a:lnTo>
                <a:lnTo>
                  <a:pt x="1313" y="1477"/>
                </a:lnTo>
                <a:lnTo>
                  <a:pt x="1306" y="1469"/>
                </a:lnTo>
                <a:lnTo>
                  <a:pt x="1297" y="1463"/>
                </a:lnTo>
                <a:lnTo>
                  <a:pt x="1288" y="1463"/>
                </a:lnTo>
                <a:lnTo>
                  <a:pt x="1262" y="1479"/>
                </a:lnTo>
                <a:lnTo>
                  <a:pt x="1234" y="1483"/>
                </a:lnTo>
                <a:lnTo>
                  <a:pt x="1223" y="1492"/>
                </a:lnTo>
                <a:lnTo>
                  <a:pt x="1217" y="1499"/>
                </a:lnTo>
                <a:lnTo>
                  <a:pt x="1209" y="1515"/>
                </a:lnTo>
                <a:lnTo>
                  <a:pt x="1201" y="1528"/>
                </a:lnTo>
                <a:lnTo>
                  <a:pt x="1193" y="1536"/>
                </a:lnTo>
                <a:lnTo>
                  <a:pt x="1177" y="1549"/>
                </a:lnTo>
                <a:lnTo>
                  <a:pt x="1173" y="1552"/>
                </a:lnTo>
                <a:lnTo>
                  <a:pt x="1169" y="1550"/>
                </a:lnTo>
                <a:lnTo>
                  <a:pt x="1153" y="1534"/>
                </a:lnTo>
                <a:lnTo>
                  <a:pt x="1137" y="1527"/>
                </a:lnTo>
                <a:lnTo>
                  <a:pt x="1128" y="1520"/>
                </a:lnTo>
                <a:lnTo>
                  <a:pt x="1121" y="1511"/>
                </a:lnTo>
                <a:lnTo>
                  <a:pt x="1112" y="1492"/>
                </a:lnTo>
                <a:lnTo>
                  <a:pt x="1109" y="1483"/>
                </a:lnTo>
                <a:lnTo>
                  <a:pt x="1109" y="1473"/>
                </a:lnTo>
                <a:lnTo>
                  <a:pt x="1112" y="1453"/>
                </a:lnTo>
                <a:lnTo>
                  <a:pt x="1110" y="1442"/>
                </a:lnTo>
                <a:lnTo>
                  <a:pt x="1106" y="1434"/>
                </a:lnTo>
                <a:lnTo>
                  <a:pt x="1100" y="1429"/>
                </a:lnTo>
                <a:lnTo>
                  <a:pt x="1093" y="1426"/>
                </a:lnTo>
                <a:lnTo>
                  <a:pt x="1089" y="1429"/>
                </a:lnTo>
                <a:lnTo>
                  <a:pt x="1075" y="1450"/>
                </a:lnTo>
                <a:lnTo>
                  <a:pt x="1070" y="1460"/>
                </a:lnTo>
                <a:lnTo>
                  <a:pt x="1062" y="1469"/>
                </a:lnTo>
                <a:lnTo>
                  <a:pt x="1030" y="1502"/>
                </a:lnTo>
                <a:lnTo>
                  <a:pt x="1024" y="1514"/>
                </a:lnTo>
                <a:lnTo>
                  <a:pt x="1014" y="1525"/>
                </a:lnTo>
                <a:lnTo>
                  <a:pt x="1000" y="1536"/>
                </a:lnTo>
                <a:lnTo>
                  <a:pt x="968" y="1550"/>
                </a:lnTo>
                <a:lnTo>
                  <a:pt x="954" y="1557"/>
                </a:lnTo>
                <a:lnTo>
                  <a:pt x="944" y="1568"/>
                </a:lnTo>
                <a:lnTo>
                  <a:pt x="938" y="1576"/>
                </a:lnTo>
                <a:lnTo>
                  <a:pt x="928" y="1581"/>
                </a:lnTo>
                <a:lnTo>
                  <a:pt x="915" y="1582"/>
                </a:lnTo>
                <a:lnTo>
                  <a:pt x="898" y="1579"/>
                </a:lnTo>
                <a:lnTo>
                  <a:pt x="874" y="1563"/>
                </a:lnTo>
                <a:lnTo>
                  <a:pt x="841" y="1576"/>
                </a:lnTo>
                <a:lnTo>
                  <a:pt x="816" y="1584"/>
                </a:lnTo>
                <a:lnTo>
                  <a:pt x="802" y="1584"/>
                </a:lnTo>
                <a:lnTo>
                  <a:pt x="788" y="1579"/>
                </a:lnTo>
                <a:lnTo>
                  <a:pt x="767" y="1571"/>
                </a:lnTo>
                <a:lnTo>
                  <a:pt x="759" y="1563"/>
                </a:lnTo>
                <a:lnTo>
                  <a:pt x="755" y="1556"/>
                </a:lnTo>
                <a:lnTo>
                  <a:pt x="752" y="1546"/>
                </a:lnTo>
                <a:lnTo>
                  <a:pt x="746" y="1512"/>
                </a:lnTo>
                <a:lnTo>
                  <a:pt x="743" y="1504"/>
                </a:lnTo>
                <a:lnTo>
                  <a:pt x="742" y="1493"/>
                </a:lnTo>
                <a:lnTo>
                  <a:pt x="743" y="1483"/>
                </a:lnTo>
                <a:lnTo>
                  <a:pt x="737" y="1474"/>
                </a:lnTo>
                <a:lnTo>
                  <a:pt x="726" y="1474"/>
                </a:lnTo>
                <a:lnTo>
                  <a:pt x="702" y="1482"/>
                </a:lnTo>
                <a:lnTo>
                  <a:pt x="651" y="1489"/>
                </a:lnTo>
                <a:lnTo>
                  <a:pt x="630" y="1488"/>
                </a:lnTo>
                <a:lnTo>
                  <a:pt x="624" y="1495"/>
                </a:lnTo>
                <a:lnTo>
                  <a:pt x="618" y="1514"/>
                </a:lnTo>
                <a:lnTo>
                  <a:pt x="616" y="1525"/>
                </a:lnTo>
                <a:lnTo>
                  <a:pt x="615" y="1539"/>
                </a:lnTo>
                <a:lnTo>
                  <a:pt x="602" y="1555"/>
                </a:lnTo>
                <a:lnTo>
                  <a:pt x="584" y="1571"/>
                </a:lnTo>
                <a:lnTo>
                  <a:pt x="561" y="1584"/>
                </a:lnTo>
                <a:lnTo>
                  <a:pt x="549" y="1594"/>
                </a:lnTo>
                <a:lnTo>
                  <a:pt x="532" y="1606"/>
                </a:lnTo>
                <a:lnTo>
                  <a:pt x="520" y="1616"/>
                </a:lnTo>
                <a:lnTo>
                  <a:pt x="512" y="1633"/>
                </a:lnTo>
                <a:lnTo>
                  <a:pt x="509" y="1643"/>
                </a:lnTo>
                <a:lnTo>
                  <a:pt x="504" y="1654"/>
                </a:lnTo>
                <a:lnTo>
                  <a:pt x="500" y="1664"/>
                </a:lnTo>
                <a:lnTo>
                  <a:pt x="493" y="1671"/>
                </a:lnTo>
                <a:lnTo>
                  <a:pt x="469" y="1687"/>
                </a:lnTo>
                <a:lnTo>
                  <a:pt x="453" y="1694"/>
                </a:lnTo>
                <a:lnTo>
                  <a:pt x="430" y="1700"/>
                </a:lnTo>
                <a:lnTo>
                  <a:pt x="414" y="1696"/>
                </a:lnTo>
                <a:lnTo>
                  <a:pt x="410" y="1689"/>
                </a:lnTo>
                <a:lnTo>
                  <a:pt x="402" y="1648"/>
                </a:lnTo>
                <a:lnTo>
                  <a:pt x="395" y="1642"/>
                </a:lnTo>
                <a:lnTo>
                  <a:pt x="383" y="1643"/>
                </a:lnTo>
                <a:lnTo>
                  <a:pt x="356" y="1652"/>
                </a:lnTo>
                <a:lnTo>
                  <a:pt x="343" y="1658"/>
                </a:lnTo>
                <a:lnTo>
                  <a:pt x="335" y="1665"/>
                </a:lnTo>
                <a:lnTo>
                  <a:pt x="327" y="1677"/>
                </a:lnTo>
                <a:lnTo>
                  <a:pt x="322" y="1683"/>
                </a:lnTo>
                <a:lnTo>
                  <a:pt x="277" y="1716"/>
                </a:lnTo>
                <a:lnTo>
                  <a:pt x="274" y="1721"/>
                </a:lnTo>
                <a:lnTo>
                  <a:pt x="267" y="1726"/>
                </a:lnTo>
                <a:lnTo>
                  <a:pt x="257" y="1731"/>
                </a:lnTo>
                <a:lnTo>
                  <a:pt x="239" y="1735"/>
                </a:lnTo>
                <a:lnTo>
                  <a:pt x="214" y="1734"/>
                </a:lnTo>
                <a:lnTo>
                  <a:pt x="203" y="1725"/>
                </a:lnTo>
                <a:lnTo>
                  <a:pt x="172" y="1710"/>
                </a:lnTo>
                <a:lnTo>
                  <a:pt x="67" y="1697"/>
                </a:lnTo>
                <a:lnTo>
                  <a:pt x="37" y="1712"/>
                </a:lnTo>
                <a:lnTo>
                  <a:pt x="32" y="1718"/>
                </a:lnTo>
                <a:lnTo>
                  <a:pt x="28" y="1729"/>
                </a:lnTo>
                <a:lnTo>
                  <a:pt x="22" y="1763"/>
                </a:lnTo>
                <a:lnTo>
                  <a:pt x="22" y="1777"/>
                </a:lnTo>
                <a:lnTo>
                  <a:pt x="24" y="1791"/>
                </a:lnTo>
                <a:lnTo>
                  <a:pt x="19" y="1866"/>
                </a:lnTo>
                <a:lnTo>
                  <a:pt x="0" y="1970"/>
                </a:lnTo>
                <a:lnTo>
                  <a:pt x="2" y="2006"/>
                </a:lnTo>
                <a:lnTo>
                  <a:pt x="6" y="2024"/>
                </a:lnTo>
                <a:lnTo>
                  <a:pt x="16" y="2019"/>
                </a:lnTo>
                <a:lnTo>
                  <a:pt x="37" y="2015"/>
                </a:lnTo>
                <a:lnTo>
                  <a:pt x="66" y="2013"/>
                </a:lnTo>
                <a:lnTo>
                  <a:pt x="75" y="2015"/>
                </a:lnTo>
                <a:lnTo>
                  <a:pt x="83" y="2019"/>
                </a:lnTo>
                <a:lnTo>
                  <a:pt x="91" y="2027"/>
                </a:lnTo>
                <a:lnTo>
                  <a:pt x="98" y="2034"/>
                </a:lnTo>
                <a:lnTo>
                  <a:pt x="104" y="2043"/>
                </a:lnTo>
                <a:lnTo>
                  <a:pt x="109" y="2051"/>
                </a:lnTo>
                <a:lnTo>
                  <a:pt x="109" y="2060"/>
                </a:lnTo>
                <a:lnTo>
                  <a:pt x="107" y="2069"/>
                </a:lnTo>
                <a:lnTo>
                  <a:pt x="95" y="2088"/>
                </a:lnTo>
                <a:lnTo>
                  <a:pt x="89" y="2099"/>
                </a:lnTo>
                <a:lnTo>
                  <a:pt x="86" y="2115"/>
                </a:lnTo>
                <a:lnTo>
                  <a:pt x="85" y="2132"/>
                </a:lnTo>
                <a:lnTo>
                  <a:pt x="82" y="2146"/>
                </a:lnTo>
                <a:lnTo>
                  <a:pt x="79" y="2175"/>
                </a:lnTo>
                <a:lnTo>
                  <a:pt x="83" y="2188"/>
                </a:lnTo>
                <a:lnTo>
                  <a:pt x="89" y="2194"/>
                </a:lnTo>
                <a:lnTo>
                  <a:pt x="126" y="2201"/>
                </a:lnTo>
                <a:lnTo>
                  <a:pt x="140" y="2203"/>
                </a:lnTo>
                <a:lnTo>
                  <a:pt x="146" y="2200"/>
                </a:lnTo>
                <a:lnTo>
                  <a:pt x="152" y="2196"/>
                </a:lnTo>
                <a:lnTo>
                  <a:pt x="163" y="2177"/>
                </a:lnTo>
                <a:lnTo>
                  <a:pt x="174" y="2165"/>
                </a:lnTo>
                <a:lnTo>
                  <a:pt x="195" y="2146"/>
                </a:lnTo>
                <a:lnTo>
                  <a:pt x="201" y="2145"/>
                </a:lnTo>
                <a:lnTo>
                  <a:pt x="223" y="2140"/>
                </a:lnTo>
                <a:lnTo>
                  <a:pt x="230" y="2142"/>
                </a:lnTo>
                <a:lnTo>
                  <a:pt x="238" y="2146"/>
                </a:lnTo>
                <a:lnTo>
                  <a:pt x="242" y="2158"/>
                </a:lnTo>
                <a:lnTo>
                  <a:pt x="248" y="2175"/>
                </a:lnTo>
                <a:lnTo>
                  <a:pt x="248" y="2188"/>
                </a:lnTo>
                <a:lnTo>
                  <a:pt x="241" y="2210"/>
                </a:lnTo>
                <a:lnTo>
                  <a:pt x="245" y="2217"/>
                </a:lnTo>
                <a:lnTo>
                  <a:pt x="258" y="2235"/>
                </a:lnTo>
                <a:lnTo>
                  <a:pt x="267" y="2247"/>
                </a:lnTo>
                <a:lnTo>
                  <a:pt x="267" y="2258"/>
                </a:lnTo>
                <a:lnTo>
                  <a:pt x="265" y="2268"/>
                </a:lnTo>
                <a:lnTo>
                  <a:pt x="261" y="2279"/>
                </a:lnTo>
                <a:lnTo>
                  <a:pt x="257" y="2298"/>
                </a:lnTo>
                <a:lnTo>
                  <a:pt x="255" y="2327"/>
                </a:lnTo>
                <a:lnTo>
                  <a:pt x="252" y="2335"/>
                </a:lnTo>
                <a:lnTo>
                  <a:pt x="249" y="2346"/>
                </a:lnTo>
                <a:lnTo>
                  <a:pt x="246" y="2354"/>
                </a:lnTo>
                <a:lnTo>
                  <a:pt x="235" y="2370"/>
                </a:lnTo>
                <a:lnTo>
                  <a:pt x="230" y="2381"/>
                </a:lnTo>
                <a:lnTo>
                  <a:pt x="223" y="2389"/>
                </a:lnTo>
                <a:lnTo>
                  <a:pt x="219" y="2398"/>
                </a:lnTo>
                <a:lnTo>
                  <a:pt x="207" y="2414"/>
                </a:lnTo>
                <a:lnTo>
                  <a:pt x="204" y="2423"/>
                </a:lnTo>
                <a:lnTo>
                  <a:pt x="209" y="2430"/>
                </a:lnTo>
                <a:lnTo>
                  <a:pt x="214" y="2439"/>
                </a:lnTo>
                <a:lnTo>
                  <a:pt x="223" y="2445"/>
                </a:lnTo>
                <a:lnTo>
                  <a:pt x="239" y="2456"/>
                </a:lnTo>
                <a:lnTo>
                  <a:pt x="248" y="2464"/>
                </a:lnTo>
                <a:lnTo>
                  <a:pt x="287" y="2515"/>
                </a:lnTo>
                <a:lnTo>
                  <a:pt x="309" y="2539"/>
                </a:lnTo>
                <a:lnTo>
                  <a:pt x="325" y="2553"/>
                </a:lnTo>
                <a:lnTo>
                  <a:pt x="332" y="2561"/>
                </a:lnTo>
                <a:lnTo>
                  <a:pt x="348" y="2571"/>
                </a:lnTo>
                <a:lnTo>
                  <a:pt x="367" y="2577"/>
                </a:lnTo>
                <a:lnTo>
                  <a:pt x="376" y="2582"/>
                </a:lnTo>
                <a:lnTo>
                  <a:pt x="391" y="2608"/>
                </a:lnTo>
                <a:lnTo>
                  <a:pt x="423" y="2646"/>
                </a:lnTo>
                <a:lnTo>
                  <a:pt x="434" y="2662"/>
                </a:lnTo>
                <a:lnTo>
                  <a:pt x="447" y="2676"/>
                </a:lnTo>
                <a:lnTo>
                  <a:pt x="453" y="2682"/>
                </a:lnTo>
                <a:lnTo>
                  <a:pt x="465" y="2691"/>
                </a:lnTo>
                <a:lnTo>
                  <a:pt x="477" y="2701"/>
                </a:lnTo>
                <a:lnTo>
                  <a:pt x="545" y="2736"/>
                </a:lnTo>
                <a:lnTo>
                  <a:pt x="571" y="2720"/>
                </a:lnTo>
                <a:lnTo>
                  <a:pt x="577" y="2720"/>
                </a:lnTo>
                <a:lnTo>
                  <a:pt x="586" y="2717"/>
                </a:lnTo>
                <a:lnTo>
                  <a:pt x="592" y="2713"/>
                </a:lnTo>
                <a:lnTo>
                  <a:pt x="616" y="2701"/>
                </a:lnTo>
                <a:lnTo>
                  <a:pt x="654" y="2690"/>
                </a:lnTo>
                <a:lnTo>
                  <a:pt x="666" y="2684"/>
                </a:lnTo>
                <a:lnTo>
                  <a:pt x="681" y="2665"/>
                </a:lnTo>
                <a:lnTo>
                  <a:pt x="733" y="2637"/>
                </a:lnTo>
                <a:lnTo>
                  <a:pt x="745" y="2621"/>
                </a:lnTo>
                <a:lnTo>
                  <a:pt x="761" y="2666"/>
                </a:lnTo>
                <a:lnTo>
                  <a:pt x="758" y="2690"/>
                </a:lnTo>
                <a:lnTo>
                  <a:pt x="742" y="2720"/>
                </a:lnTo>
                <a:lnTo>
                  <a:pt x="726" y="2767"/>
                </a:lnTo>
                <a:lnTo>
                  <a:pt x="716" y="2780"/>
                </a:lnTo>
                <a:lnTo>
                  <a:pt x="705" y="2787"/>
                </a:lnTo>
                <a:lnTo>
                  <a:pt x="694" y="2790"/>
                </a:lnTo>
                <a:lnTo>
                  <a:pt x="685" y="2794"/>
                </a:lnTo>
                <a:lnTo>
                  <a:pt x="676" y="2805"/>
                </a:lnTo>
                <a:lnTo>
                  <a:pt x="678" y="2819"/>
                </a:lnTo>
                <a:lnTo>
                  <a:pt x="681" y="2832"/>
                </a:lnTo>
                <a:lnTo>
                  <a:pt x="701" y="2882"/>
                </a:lnTo>
                <a:lnTo>
                  <a:pt x="718" y="2917"/>
                </a:lnTo>
                <a:lnTo>
                  <a:pt x="720" y="2921"/>
                </a:lnTo>
                <a:lnTo>
                  <a:pt x="726" y="2931"/>
                </a:lnTo>
                <a:lnTo>
                  <a:pt x="739" y="2940"/>
                </a:lnTo>
                <a:lnTo>
                  <a:pt x="769" y="2978"/>
                </a:lnTo>
                <a:lnTo>
                  <a:pt x="781" y="3001"/>
                </a:lnTo>
                <a:lnTo>
                  <a:pt x="768" y="3001"/>
                </a:lnTo>
                <a:lnTo>
                  <a:pt x="762" y="3000"/>
                </a:lnTo>
                <a:lnTo>
                  <a:pt x="726" y="2981"/>
                </a:lnTo>
                <a:lnTo>
                  <a:pt x="717" y="2975"/>
                </a:lnTo>
                <a:lnTo>
                  <a:pt x="708" y="2971"/>
                </a:lnTo>
                <a:lnTo>
                  <a:pt x="689" y="2968"/>
                </a:lnTo>
                <a:lnTo>
                  <a:pt x="670" y="2972"/>
                </a:lnTo>
                <a:lnTo>
                  <a:pt x="660" y="2974"/>
                </a:lnTo>
                <a:lnTo>
                  <a:pt x="651" y="2972"/>
                </a:lnTo>
                <a:lnTo>
                  <a:pt x="633" y="2966"/>
                </a:lnTo>
                <a:lnTo>
                  <a:pt x="624" y="2968"/>
                </a:lnTo>
                <a:lnTo>
                  <a:pt x="616" y="2974"/>
                </a:lnTo>
                <a:lnTo>
                  <a:pt x="609" y="2981"/>
                </a:lnTo>
                <a:lnTo>
                  <a:pt x="603" y="2991"/>
                </a:lnTo>
                <a:lnTo>
                  <a:pt x="589" y="3007"/>
                </a:lnTo>
                <a:lnTo>
                  <a:pt x="580" y="3013"/>
                </a:lnTo>
                <a:lnTo>
                  <a:pt x="576" y="3022"/>
                </a:lnTo>
                <a:lnTo>
                  <a:pt x="571" y="3038"/>
                </a:lnTo>
                <a:lnTo>
                  <a:pt x="558" y="3095"/>
                </a:lnTo>
                <a:lnTo>
                  <a:pt x="558" y="3115"/>
                </a:lnTo>
                <a:lnTo>
                  <a:pt x="563" y="3128"/>
                </a:lnTo>
                <a:lnTo>
                  <a:pt x="570" y="3135"/>
                </a:lnTo>
                <a:lnTo>
                  <a:pt x="587" y="3147"/>
                </a:lnTo>
                <a:lnTo>
                  <a:pt x="595" y="3154"/>
                </a:lnTo>
                <a:lnTo>
                  <a:pt x="598" y="3166"/>
                </a:lnTo>
                <a:lnTo>
                  <a:pt x="593" y="3175"/>
                </a:lnTo>
                <a:lnTo>
                  <a:pt x="568" y="3191"/>
                </a:lnTo>
                <a:lnTo>
                  <a:pt x="558" y="3195"/>
                </a:lnTo>
                <a:lnTo>
                  <a:pt x="548" y="3197"/>
                </a:lnTo>
                <a:lnTo>
                  <a:pt x="529" y="3189"/>
                </a:lnTo>
                <a:lnTo>
                  <a:pt x="503" y="3173"/>
                </a:lnTo>
                <a:lnTo>
                  <a:pt x="494" y="3170"/>
                </a:lnTo>
                <a:lnTo>
                  <a:pt x="484" y="3167"/>
                </a:lnTo>
                <a:lnTo>
                  <a:pt x="475" y="3170"/>
                </a:lnTo>
                <a:lnTo>
                  <a:pt x="466" y="3178"/>
                </a:lnTo>
                <a:lnTo>
                  <a:pt x="466" y="3188"/>
                </a:lnTo>
                <a:lnTo>
                  <a:pt x="469" y="3197"/>
                </a:lnTo>
                <a:lnTo>
                  <a:pt x="474" y="3207"/>
                </a:lnTo>
                <a:lnTo>
                  <a:pt x="475" y="3217"/>
                </a:lnTo>
                <a:lnTo>
                  <a:pt x="477" y="3227"/>
                </a:lnTo>
                <a:lnTo>
                  <a:pt x="482" y="3234"/>
                </a:lnTo>
                <a:lnTo>
                  <a:pt x="487" y="3239"/>
                </a:lnTo>
                <a:lnTo>
                  <a:pt x="491" y="3240"/>
                </a:lnTo>
                <a:lnTo>
                  <a:pt x="491" y="3242"/>
                </a:lnTo>
                <a:lnTo>
                  <a:pt x="493" y="3252"/>
                </a:lnTo>
                <a:lnTo>
                  <a:pt x="493" y="3261"/>
                </a:lnTo>
                <a:lnTo>
                  <a:pt x="494" y="3271"/>
                </a:lnTo>
                <a:lnTo>
                  <a:pt x="497" y="3281"/>
                </a:lnTo>
                <a:lnTo>
                  <a:pt x="501" y="3290"/>
                </a:lnTo>
                <a:lnTo>
                  <a:pt x="509" y="3296"/>
                </a:lnTo>
                <a:lnTo>
                  <a:pt x="545" y="3306"/>
                </a:lnTo>
                <a:lnTo>
                  <a:pt x="552" y="3310"/>
                </a:lnTo>
                <a:lnTo>
                  <a:pt x="582" y="3315"/>
                </a:lnTo>
                <a:lnTo>
                  <a:pt x="587" y="3323"/>
                </a:lnTo>
                <a:lnTo>
                  <a:pt x="592" y="3339"/>
                </a:lnTo>
                <a:lnTo>
                  <a:pt x="586" y="3358"/>
                </a:lnTo>
                <a:lnTo>
                  <a:pt x="582" y="3389"/>
                </a:lnTo>
                <a:lnTo>
                  <a:pt x="577" y="3396"/>
                </a:lnTo>
                <a:lnTo>
                  <a:pt x="568" y="3396"/>
                </a:lnTo>
                <a:lnTo>
                  <a:pt x="539" y="3393"/>
                </a:lnTo>
                <a:lnTo>
                  <a:pt x="529" y="3395"/>
                </a:lnTo>
                <a:lnTo>
                  <a:pt x="519" y="3398"/>
                </a:lnTo>
                <a:lnTo>
                  <a:pt x="510" y="3402"/>
                </a:lnTo>
                <a:lnTo>
                  <a:pt x="503" y="3409"/>
                </a:lnTo>
                <a:lnTo>
                  <a:pt x="496" y="3418"/>
                </a:lnTo>
                <a:lnTo>
                  <a:pt x="478" y="3447"/>
                </a:lnTo>
                <a:lnTo>
                  <a:pt x="474" y="3460"/>
                </a:lnTo>
                <a:lnTo>
                  <a:pt x="447" y="3556"/>
                </a:lnTo>
                <a:lnTo>
                  <a:pt x="437" y="3584"/>
                </a:lnTo>
                <a:lnTo>
                  <a:pt x="427" y="3597"/>
                </a:lnTo>
                <a:lnTo>
                  <a:pt x="420" y="3603"/>
                </a:lnTo>
                <a:lnTo>
                  <a:pt x="414" y="3603"/>
                </a:lnTo>
                <a:lnTo>
                  <a:pt x="407" y="3603"/>
                </a:lnTo>
                <a:lnTo>
                  <a:pt x="395" y="3604"/>
                </a:lnTo>
                <a:lnTo>
                  <a:pt x="379" y="3613"/>
                </a:lnTo>
                <a:lnTo>
                  <a:pt x="440" y="3658"/>
                </a:lnTo>
                <a:lnTo>
                  <a:pt x="475" y="3673"/>
                </a:lnTo>
                <a:lnTo>
                  <a:pt x="498" y="3674"/>
                </a:lnTo>
                <a:lnTo>
                  <a:pt x="510" y="3671"/>
                </a:lnTo>
                <a:lnTo>
                  <a:pt x="542" y="3671"/>
                </a:lnTo>
                <a:lnTo>
                  <a:pt x="552" y="3677"/>
                </a:lnTo>
                <a:lnTo>
                  <a:pt x="557" y="3687"/>
                </a:lnTo>
                <a:lnTo>
                  <a:pt x="558" y="3708"/>
                </a:lnTo>
                <a:lnTo>
                  <a:pt x="558" y="3718"/>
                </a:lnTo>
                <a:lnTo>
                  <a:pt x="561" y="3740"/>
                </a:lnTo>
                <a:lnTo>
                  <a:pt x="565" y="3753"/>
                </a:lnTo>
                <a:lnTo>
                  <a:pt x="579" y="3768"/>
                </a:lnTo>
                <a:lnTo>
                  <a:pt x="600" y="3782"/>
                </a:lnTo>
                <a:lnTo>
                  <a:pt x="616" y="3788"/>
                </a:lnTo>
                <a:lnTo>
                  <a:pt x="630" y="3791"/>
                </a:lnTo>
                <a:lnTo>
                  <a:pt x="650" y="3791"/>
                </a:lnTo>
                <a:lnTo>
                  <a:pt x="663" y="3795"/>
                </a:lnTo>
                <a:lnTo>
                  <a:pt x="707" y="3816"/>
                </a:lnTo>
                <a:lnTo>
                  <a:pt x="721" y="3826"/>
                </a:lnTo>
                <a:lnTo>
                  <a:pt x="730" y="3835"/>
                </a:lnTo>
                <a:lnTo>
                  <a:pt x="733" y="3843"/>
                </a:lnTo>
                <a:lnTo>
                  <a:pt x="753" y="3855"/>
                </a:lnTo>
                <a:lnTo>
                  <a:pt x="771" y="3862"/>
                </a:lnTo>
                <a:lnTo>
                  <a:pt x="809" y="3891"/>
                </a:lnTo>
                <a:lnTo>
                  <a:pt x="819" y="3905"/>
                </a:lnTo>
                <a:lnTo>
                  <a:pt x="825" y="3916"/>
                </a:lnTo>
                <a:lnTo>
                  <a:pt x="832" y="3928"/>
                </a:lnTo>
                <a:lnTo>
                  <a:pt x="841" y="3934"/>
                </a:lnTo>
                <a:lnTo>
                  <a:pt x="851" y="3938"/>
                </a:lnTo>
                <a:lnTo>
                  <a:pt x="861" y="3938"/>
                </a:lnTo>
                <a:lnTo>
                  <a:pt x="876" y="3942"/>
                </a:lnTo>
                <a:lnTo>
                  <a:pt x="889" y="3953"/>
                </a:lnTo>
                <a:lnTo>
                  <a:pt x="905" y="3961"/>
                </a:lnTo>
                <a:lnTo>
                  <a:pt x="933" y="3985"/>
                </a:lnTo>
                <a:lnTo>
                  <a:pt x="962" y="4017"/>
                </a:lnTo>
                <a:lnTo>
                  <a:pt x="984" y="4047"/>
                </a:lnTo>
                <a:lnTo>
                  <a:pt x="994" y="4059"/>
                </a:lnTo>
                <a:lnTo>
                  <a:pt x="1004" y="4066"/>
                </a:lnTo>
                <a:lnTo>
                  <a:pt x="1051" y="4088"/>
                </a:lnTo>
                <a:lnTo>
                  <a:pt x="1078" y="4098"/>
                </a:lnTo>
                <a:lnTo>
                  <a:pt x="1093" y="4100"/>
                </a:lnTo>
                <a:lnTo>
                  <a:pt x="1161" y="4129"/>
                </a:lnTo>
                <a:lnTo>
                  <a:pt x="1174" y="4130"/>
                </a:lnTo>
                <a:lnTo>
                  <a:pt x="1190" y="4127"/>
                </a:lnTo>
                <a:lnTo>
                  <a:pt x="1190" y="4076"/>
                </a:lnTo>
                <a:lnTo>
                  <a:pt x="1193" y="4068"/>
                </a:lnTo>
                <a:lnTo>
                  <a:pt x="1201" y="4059"/>
                </a:lnTo>
                <a:lnTo>
                  <a:pt x="1211" y="4056"/>
                </a:lnTo>
                <a:lnTo>
                  <a:pt x="1233" y="4056"/>
                </a:lnTo>
                <a:lnTo>
                  <a:pt x="1255" y="4059"/>
                </a:lnTo>
                <a:lnTo>
                  <a:pt x="1294" y="4074"/>
                </a:lnTo>
                <a:lnTo>
                  <a:pt x="1597" y="4085"/>
                </a:lnTo>
                <a:lnTo>
                  <a:pt x="1633" y="4079"/>
                </a:lnTo>
                <a:lnTo>
                  <a:pt x="1655" y="4071"/>
                </a:lnTo>
                <a:lnTo>
                  <a:pt x="1665" y="4050"/>
                </a:lnTo>
                <a:lnTo>
                  <a:pt x="1673" y="4040"/>
                </a:lnTo>
                <a:lnTo>
                  <a:pt x="1689" y="4028"/>
                </a:lnTo>
                <a:lnTo>
                  <a:pt x="1703" y="4026"/>
                </a:lnTo>
                <a:lnTo>
                  <a:pt x="1719" y="4023"/>
                </a:lnTo>
                <a:lnTo>
                  <a:pt x="1732" y="4024"/>
                </a:lnTo>
                <a:lnTo>
                  <a:pt x="1743" y="4030"/>
                </a:lnTo>
                <a:lnTo>
                  <a:pt x="1760" y="4036"/>
                </a:lnTo>
                <a:lnTo>
                  <a:pt x="1769" y="4033"/>
                </a:lnTo>
                <a:lnTo>
                  <a:pt x="1776" y="4030"/>
                </a:lnTo>
                <a:lnTo>
                  <a:pt x="1785" y="4030"/>
                </a:lnTo>
                <a:lnTo>
                  <a:pt x="1813" y="4042"/>
                </a:lnTo>
                <a:lnTo>
                  <a:pt x="1833" y="4044"/>
                </a:lnTo>
                <a:lnTo>
                  <a:pt x="1888" y="4059"/>
                </a:lnTo>
                <a:lnTo>
                  <a:pt x="1903" y="4058"/>
                </a:lnTo>
                <a:lnTo>
                  <a:pt x="1915" y="4055"/>
                </a:lnTo>
                <a:lnTo>
                  <a:pt x="1922" y="4050"/>
                </a:lnTo>
                <a:lnTo>
                  <a:pt x="1926" y="4042"/>
                </a:lnTo>
                <a:lnTo>
                  <a:pt x="1931" y="4011"/>
                </a:lnTo>
                <a:lnTo>
                  <a:pt x="1935" y="4001"/>
                </a:lnTo>
                <a:lnTo>
                  <a:pt x="1947" y="3993"/>
                </a:lnTo>
                <a:lnTo>
                  <a:pt x="1960" y="3992"/>
                </a:lnTo>
                <a:lnTo>
                  <a:pt x="1970" y="3993"/>
                </a:lnTo>
                <a:lnTo>
                  <a:pt x="1976" y="4001"/>
                </a:lnTo>
                <a:lnTo>
                  <a:pt x="1980" y="4009"/>
                </a:lnTo>
                <a:lnTo>
                  <a:pt x="1982" y="4020"/>
                </a:lnTo>
                <a:lnTo>
                  <a:pt x="1984" y="4028"/>
                </a:lnTo>
                <a:lnTo>
                  <a:pt x="1989" y="4037"/>
                </a:lnTo>
                <a:lnTo>
                  <a:pt x="1996" y="4042"/>
                </a:lnTo>
                <a:lnTo>
                  <a:pt x="2031" y="4052"/>
                </a:lnTo>
                <a:lnTo>
                  <a:pt x="2049" y="4055"/>
                </a:lnTo>
                <a:lnTo>
                  <a:pt x="2062" y="4053"/>
                </a:lnTo>
                <a:lnTo>
                  <a:pt x="2075" y="4052"/>
                </a:lnTo>
                <a:lnTo>
                  <a:pt x="2102" y="4040"/>
                </a:lnTo>
                <a:lnTo>
                  <a:pt x="2127" y="4024"/>
                </a:lnTo>
                <a:lnTo>
                  <a:pt x="2143" y="4008"/>
                </a:lnTo>
                <a:lnTo>
                  <a:pt x="2148" y="3999"/>
                </a:lnTo>
                <a:lnTo>
                  <a:pt x="2149" y="3991"/>
                </a:lnTo>
                <a:lnTo>
                  <a:pt x="2152" y="3980"/>
                </a:lnTo>
                <a:lnTo>
                  <a:pt x="2156" y="3970"/>
                </a:lnTo>
                <a:lnTo>
                  <a:pt x="2164" y="3961"/>
                </a:lnTo>
                <a:lnTo>
                  <a:pt x="2181" y="3951"/>
                </a:lnTo>
                <a:lnTo>
                  <a:pt x="2206" y="3948"/>
                </a:lnTo>
                <a:lnTo>
                  <a:pt x="2222" y="3948"/>
                </a:lnTo>
                <a:lnTo>
                  <a:pt x="2235" y="3953"/>
                </a:lnTo>
                <a:lnTo>
                  <a:pt x="2254" y="3963"/>
                </a:lnTo>
                <a:lnTo>
                  <a:pt x="2273" y="3970"/>
                </a:lnTo>
                <a:lnTo>
                  <a:pt x="2293" y="3973"/>
                </a:lnTo>
                <a:lnTo>
                  <a:pt x="2368" y="3977"/>
                </a:lnTo>
                <a:lnTo>
                  <a:pt x="2404" y="3989"/>
                </a:lnTo>
                <a:lnTo>
                  <a:pt x="2419" y="3988"/>
                </a:lnTo>
                <a:lnTo>
                  <a:pt x="2429" y="3982"/>
                </a:lnTo>
                <a:lnTo>
                  <a:pt x="2445" y="3967"/>
                </a:lnTo>
                <a:lnTo>
                  <a:pt x="2475" y="3948"/>
                </a:lnTo>
                <a:lnTo>
                  <a:pt x="2486" y="3948"/>
                </a:lnTo>
                <a:lnTo>
                  <a:pt x="2493" y="3953"/>
                </a:lnTo>
                <a:lnTo>
                  <a:pt x="2500" y="3961"/>
                </a:lnTo>
                <a:lnTo>
                  <a:pt x="2525" y="3998"/>
                </a:lnTo>
                <a:lnTo>
                  <a:pt x="2540" y="4014"/>
                </a:lnTo>
                <a:lnTo>
                  <a:pt x="2550" y="4020"/>
                </a:lnTo>
                <a:lnTo>
                  <a:pt x="2553" y="4015"/>
                </a:lnTo>
                <a:lnTo>
                  <a:pt x="2556" y="4008"/>
                </a:lnTo>
                <a:lnTo>
                  <a:pt x="2557" y="3989"/>
                </a:lnTo>
                <a:lnTo>
                  <a:pt x="2564" y="3982"/>
                </a:lnTo>
                <a:lnTo>
                  <a:pt x="2586" y="3967"/>
                </a:lnTo>
                <a:lnTo>
                  <a:pt x="2602" y="3958"/>
                </a:lnTo>
                <a:lnTo>
                  <a:pt x="2615" y="3957"/>
                </a:lnTo>
                <a:lnTo>
                  <a:pt x="2631" y="3957"/>
                </a:lnTo>
                <a:lnTo>
                  <a:pt x="2643" y="3958"/>
                </a:lnTo>
                <a:lnTo>
                  <a:pt x="2653" y="3963"/>
                </a:lnTo>
                <a:lnTo>
                  <a:pt x="2662" y="3969"/>
                </a:lnTo>
                <a:lnTo>
                  <a:pt x="2674" y="3976"/>
                </a:lnTo>
                <a:lnTo>
                  <a:pt x="2679" y="3977"/>
                </a:lnTo>
                <a:lnTo>
                  <a:pt x="2682" y="3976"/>
                </a:lnTo>
                <a:lnTo>
                  <a:pt x="2685" y="3973"/>
                </a:lnTo>
                <a:lnTo>
                  <a:pt x="2688" y="3972"/>
                </a:lnTo>
                <a:lnTo>
                  <a:pt x="2694" y="3969"/>
                </a:lnTo>
                <a:lnTo>
                  <a:pt x="2695" y="3966"/>
                </a:lnTo>
                <a:lnTo>
                  <a:pt x="2697" y="3964"/>
                </a:lnTo>
                <a:lnTo>
                  <a:pt x="2700" y="3960"/>
                </a:lnTo>
                <a:lnTo>
                  <a:pt x="2709" y="3951"/>
                </a:lnTo>
                <a:lnTo>
                  <a:pt x="2716" y="3947"/>
                </a:lnTo>
                <a:lnTo>
                  <a:pt x="2745" y="3929"/>
                </a:lnTo>
                <a:lnTo>
                  <a:pt x="2751" y="3928"/>
                </a:lnTo>
                <a:lnTo>
                  <a:pt x="2755" y="3925"/>
                </a:lnTo>
                <a:lnTo>
                  <a:pt x="2755" y="3924"/>
                </a:lnTo>
                <a:lnTo>
                  <a:pt x="2773" y="3915"/>
                </a:lnTo>
                <a:lnTo>
                  <a:pt x="2795" y="3896"/>
                </a:lnTo>
                <a:lnTo>
                  <a:pt x="2797" y="3891"/>
                </a:lnTo>
                <a:lnTo>
                  <a:pt x="2811" y="3880"/>
                </a:lnTo>
                <a:lnTo>
                  <a:pt x="2850" y="3905"/>
                </a:lnTo>
                <a:lnTo>
                  <a:pt x="2896" y="3924"/>
                </a:lnTo>
                <a:lnTo>
                  <a:pt x="2917" y="3916"/>
                </a:lnTo>
                <a:lnTo>
                  <a:pt x="2931" y="3912"/>
                </a:lnTo>
                <a:lnTo>
                  <a:pt x="2949" y="3909"/>
                </a:lnTo>
                <a:lnTo>
                  <a:pt x="2978" y="3910"/>
                </a:lnTo>
                <a:lnTo>
                  <a:pt x="2996" y="3918"/>
                </a:lnTo>
                <a:lnTo>
                  <a:pt x="3004" y="3922"/>
                </a:lnTo>
                <a:lnTo>
                  <a:pt x="3006" y="3924"/>
                </a:lnTo>
                <a:lnTo>
                  <a:pt x="3007" y="3925"/>
                </a:lnTo>
                <a:lnTo>
                  <a:pt x="3007" y="3926"/>
                </a:lnTo>
                <a:lnTo>
                  <a:pt x="3007" y="3931"/>
                </a:lnTo>
                <a:lnTo>
                  <a:pt x="3004" y="3947"/>
                </a:lnTo>
                <a:lnTo>
                  <a:pt x="3006" y="3966"/>
                </a:lnTo>
                <a:lnTo>
                  <a:pt x="3009" y="3975"/>
                </a:lnTo>
                <a:lnTo>
                  <a:pt x="3007" y="3995"/>
                </a:lnTo>
                <a:lnTo>
                  <a:pt x="3004" y="4004"/>
                </a:lnTo>
                <a:lnTo>
                  <a:pt x="3004" y="4014"/>
                </a:lnTo>
                <a:lnTo>
                  <a:pt x="3007" y="4023"/>
                </a:lnTo>
                <a:lnTo>
                  <a:pt x="3012" y="4030"/>
                </a:lnTo>
                <a:lnTo>
                  <a:pt x="3022" y="4040"/>
                </a:lnTo>
                <a:lnTo>
                  <a:pt x="3095" y="4062"/>
                </a:lnTo>
                <a:lnTo>
                  <a:pt x="3098" y="4069"/>
                </a:lnTo>
                <a:lnTo>
                  <a:pt x="3096" y="4090"/>
                </a:lnTo>
                <a:lnTo>
                  <a:pt x="3096" y="4100"/>
                </a:lnTo>
                <a:lnTo>
                  <a:pt x="3099" y="4110"/>
                </a:lnTo>
                <a:lnTo>
                  <a:pt x="3102" y="4119"/>
                </a:lnTo>
                <a:lnTo>
                  <a:pt x="3105" y="4139"/>
                </a:lnTo>
                <a:lnTo>
                  <a:pt x="3105" y="4161"/>
                </a:lnTo>
                <a:lnTo>
                  <a:pt x="3105" y="4173"/>
                </a:lnTo>
                <a:lnTo>
                  <a:pt x="3108" y="4186"/>
                </a:lnTo>
                <a:lnTo>
                  <a:pt x="3114" y="4199"/>
                </a:lnTo>
                <a:lnTo>
                  <a:pt x="3147" y="4219"/>
                </a:lnTo>
                <a:lnTo>
                  <a:pt x="3156" y="4232"/>
                </a:lnTo>
                <a:lnTo>
                  <a:pt x="3157" y="4243"/>
                </a:lnTo>
                <a:lnTo>
                  <a:pt x="3157" y="4253"/>
                </a:lnTo>
                <a:lnTo>
                  <a:pt x="3156" y="4262"/>
                </a:lnTo>
                <a:lnTo>
                  <a:pt x="3154" y="4272"/>
                </a:lnTo>
                <a:lnTo>
                  <a:pt x="3153" y="4279"/>
                </a:lnTo>
                <a:lnTo>
                  <a:pt x="3150" y="4288"/>
                </a:lnTo>
                <a:lnTo>
                  <a:pt x="3146" y="4294"/>
                </a:lnTo>
                <a:lnTo>
                  <a:pt x="3141" y="4298"/>
                </a:lnTo>
                <a:lnTo>
                  <a:pt x="3138" y="4302"/>
                </a:lnTo>
                <a:lnTo>
                  <a:pt x="3138" y="4308"/>
                </a:lnTo>
                <a:lnTo>
                  <a:pt x="3143" y="4326"/>
                </a:lnTo>
                <a:lnTo>
                  <a:pt x="3144" y="4337"/>
                </a:lnTo>
                <a:lnTo>
                  <a:pt x="3143" y="4347"/>
                </a:lnTo>
                <a:lnTo>
                  <a:pt x="3076" y="4433"/>
                </a:lnTo>
                <a:lnTo>
                  <a:pt x="3067" y="4451"/>
                </a:lnTo>
                <a:lnTo>
                  <a:pt x="3060" y="4461"/>
                </a:lnTo>
                <a:lnTo>
                  <a:pt x="3045" y="4477"/>
                </a:lnTo>
                <a:lnTo>
                  <a:pt x="3032" y="4495"/>
                </a:lnTo>
                <a:lnTo>
                  <a:pt x="3119" y="4537"/>
                </a:lnTo>
                <a:lnTo>
                  <a:pt x="3232" y="4570"/>
                </a:lnTo>
                <a:lnTo>
                  <a:pt x="3242" y="4572"/>
                </a:lnTo>
                <a:lnTo>
                  <a:pt x="3255" y="4567"/>
                </a:lnTo>
                <a:lnTo>
                  <a:pt x="3271" y="4519"/>
                </a:lnTo>
                <a:lnTo>
                  <a:pt x="3277" y="4509"/>
                </a:lnTo>
                <a:lnTo>
                  <a:pt x="3316" y="4464"/>
                </a:lnTo>
                <a:lnTo>
                  <a:pt x="3350" y="4419"/>
                </a:lnTo>
                <a:lnTo>
                  <a:pt x="3379" y="4355"/>
                </a:lnTo>
                <a:lnTo>
                  <a:pt x="3390" y="4337"/>
                </a:lnTo>
                <a:lnTo>
                  <a:pt x="3421" y="4308"/>
                </a:lnTo>
                <a:lnTo>
                  <a:pt x="3434" y="4299"/>
                </a:lnTo>
                <a:lnTo>
                  <a:pt x="3447" y="4295"/>
                </a:lnTo>
                <a:lnTo>
                  <a:pt x="3468" y="4291"/>
                </a:lnTo>
                <a:lnTo>
                  <a:pt x="3481" y="4285"/>
                </a:lnTo>
                <a:lnTo>
                  <a:pt x="3526" y="4243"/>
                </a:lnTo>
                <a:lnTo>
                  <a:pt x="3554" y="4209"/>
                </a:lnTo>
                <a:lnTo>
                  <a:pt x="3571" y="4199"/>
                </a:lnTo>
                <a:lnTo>
                  <a:pt x="3583" y="4196"/>
                </a:lnTo>
                <a:lnTo>
                  <a:pt x="3591" y="4197"/>
                </a:lnTo>
                <a:lnTo>
                  <a:pt x="3599" y="4203"/>
                </a:lnTo>
                <a:lnTo>
                  <a:pt x="3618" y="4221"/>
                </a:lnTo>
                <a:lnTo>
                  <a:pt x="3623" y="4224"/>
                </a:lnTo>
                <a:lnTo>
                  <a:pt x="3632" y="4225"/>
                </a:lnTo>
                <a:lnTo>
                  <a:pt x="3661" y="4215"/>
                </a:lnTo>
                <a:lnTo>
                  <a:pt x="3695" y="4209"/>
                </a:lnTo>
                <a:lnTo>
                  <a:pt x="3712" y="4202"/>
                </a:lnTo>
                <a:lnTo>
                  <a:pt x="3739" y="4187"/>
                </a:lnTo>
                <a:lnTo>
                  <a:pt x="3778" y="4157"/>
                </a:lnTo>
                <a:lnTo>
                  <a:pt x="3835" y="4123"/>
                </a:lnTo>
                <a:lnTo>
                  <a:pt x="3838" y="4114"/>
                </a:lnTo>
                <a:lnTo>
                  <a:pt x="3838" y="4109"/>
                </a:lnTo>
                <a:lnTo>
                  <a:pt x="3839" y="4106"/>
                </a:lnTo>
                <a:lnTo>
                  <a:pt x="3843" y="4106"/>
                </a:lnTo>
                <a:lnTo>
                  <a:pt x="3858" y="4101"/>
                </a:lnTo>
                <a:lnTo>
                  <a:pt x="3864" y="4094"/>
                </a:lnTo>
                <a:lnTo>
                  <a:pt x="3873" y="4090"/>
                </a:lnTo>
                <a:lnTo>
                  <a:pt x="3883" y="4087"/>
                </a:lnTo>
                <a:lnTo>
                  <a:pt x="3890" y="4087"/>
                </a:lnTo>
                <a:lnTo>
                  <a:pt x="3897" y="4088"/>
                </a:lnTo>
                <a:lnTo>
                  <a:pt x="3909" y="4097"/>
                </a:lnTo>
                <a:lnTo>
                  <a:pt x="3916" y="4100"/>
                </a:lnTo>
                <a:lnTo>
                  <a:pt x="3934" y="4097"/>
                </a:lnTo>
                <a:lnTo>
                  <a:pt x="3941" y="4097"/>
                </a:lnTo>
                <a:lnTo>
                  <a:pt x="3945" y="4101"/>
                </a:lnTo>
                <a:lnTo>
                  <a:pt x="3950" y="4106"/>
                </a:lnTo>
                <a:lnTo>
                  <a:pt x="3954" y="4111"/>
                </a:lnTo>
                <a:lnTo>
                  <a:pt x="3956" y="4119"/>
                </a:lnTo>
                <a:lnTo>
                  <a:pt x="3956" y="4125"/>
                </a:lnTo>
                <a:lnTo>
                  <a:pt x="3953" y="4132"/>
                </a:lnTo>
                <a:lnTo>
                  <a:pt x="3951" y="4139"/>
                </a:lnTo>
                <a:lnTo>
                  <a:pt x="3953" y="4146"/>
                </a:lnTo>
                <a:lnTo>
                  <a:pt x="3956" y="4154"/>
                </a:lnTo>
                <a:lnTo>
                  <a:pt x="3960" y="4160"/>
                </a:lnTo>
                <a:lnTo>
                  <a:pt x="3964" y="4165"/>
                </a:lnTo>
                <a:lnTo>
                  <a:pt x="3970" y="4170"/>
                </a:lnTo>
                <a:lnTo>
                  <a:pt x="3985" y="4177"/>
                </a:lnTo>
                <a:lnTo>
                  <a:pt x="3994" y="4180"/>
                </a:lnTo>
                <a:lnTo>
                  <a:pt x="4004" y="4181"/>
                </a:lnTo>
                <a:lnTo>
                  <a:pt x="4014" y="4181"/>
                </a:lnTo>
                <a:lnTo>
                  <a:pt x="4078" y="4161"/>
                </a:lnTo>
                <a:lnTo>
                  <a:pt x="4155" y="4097"/>
                </a:lnTo>
                <a:lnTo>
                  <a:pt x="4165" y="4085"/>
                </a:lnTo>
                <a:lnTo>
                  <a:pt x="4170" y="4076"/>
                </a:lnTo>
                <a:lnTo>
                  <a:pt x="4171" y="4066"/>
                </a:lnTo>
                <a:lnTo>
                  <a:pt x="4173" y="4056"/>
                </a:lnTo>
                <a:lnTo>
                  <a:pt x="4173" y="4044"/>
                </a:lnTo>
                <a:lnTo>
                  <a:pt x="4167" y="4012"/>
                </a:lnTo>
                <a:lnTo>
                  <a:pt x="4167" y="3989"/>
                </a:lnTo>
                <a:lnTo>
                  <a:pt x="4164" y="3947"/>
                </a:lnTo>
                <a:lnTo>
                  <a:pt x="4161" y="3924"/>
                </a:lnTo>
                <a:lnTo>
                  <a:pt x="4155" y="3906"/>
                </a:lnTo>
                <a:lnTo>
                  <a:pt x="4151" y="3897"/>
                </a:lnTo>
                <a:lnTo>
                  <a:pt x="4149" y="3893"/>
                </a:lnTo>
                <a:lnTo>
                  <a:pt x="4148" y="3884"/>
                </a:lnTo>
                <a:lnTo>
                  <a:pt x="4148" y="3877"/>
                </a:lnTo>
                <a:lnTo>
                  <a:pt x="4149" y="3870"/>
                </a:lnTo>
                <a:lnTo>
                  <a:pt x="4152" y="3862"/>
                </a:lnTo>
                <a:lnTo>
                  <a:pt x="4165" y="3839"/>
                </a:lnTo>
                <a:lnTo>
                  <a:pt x="4174" y="3829"/>
                </a:lnTo>
                <a:lnTo>
                  <a:pt x="4187" y="3820"/>
                </a:lnTo>
                <a:lnTo>
                  <a:pt x="4193" y="3811"/>
                </a:lnTo>
                <a:lnTo>
                  <a:pt x="4197" y="3803"/>
                </a:lnTo>
                <a:lnTo>
                  <a:pt x="4199" y="3781"/>
                </a:lnTo>
                <a:lnTo>
                  <a:pt x="4199" y="3771"/>
                </a:lnTo>
                <a:lnTo>
                  <a:pt x="4202" y="3750"/>
                </a:lnTo>
                <a:lnTo>
                  <a:pt x="4221" y="3712"/>
                </a:lnTo>
                <a:lnTo>
                  <a:pt x="4253" y="3671"/>
                </a:lnTo>
                <a:lnTo>
                  <a:pt x="4272" y="3655"/>
                </a:lnTo>
                <a:lnTo>
                  <a:pt x="4286" y="3648"/>
                </a:lnTo>
                <a:lnTo>
                  <a:pt x="4295" y="3650"/>
                </a:lnTo>
                <a:lnTo>
                  <a:pt x="4301" y="3657"/>
                </a:lnTo>
                <a:lnTo>
                  <a:pt x="4307" y="3664"/>
                </a:lnTo>
                <a:lnTo>
                  <a:pt x="4314" y="3670"/>
                </a:lnTo>
                <a:lnTo>
                  <a:pt x="4326" y="3670"/>
                </a:lnTo>
                <a:lnTo>
                  <a:pt x="4385" y="3635"/>
                </a:lnTo>
                <a:lnTo>
                  <a:pt x="4413" y="3607"/>
                </a:lnTo>
                <a:lnTo>
                  <a:pt x="4423" y="3599"/>
                </a:lnTo>
                <a:lnTo>
                  <a:pt x="4433" y="3594"/>
                </a:lnTo>
                <a:lnTo>
                  <a:pt x="4496" y="3577"/>
                </a:lnTo>
                <a:lnTo>
                  <a:pt x="4508" y="3580"/>
                </a:lnTo>
                <a:lnTo>
                  <a:pt x="4546" y="3591"/>
                </a:lnTo>
                <a:lnTo>
                  <a:pt x="4554" y="3597"/>
                </a:lnTo>
                <a:lnTo>
                  <a:pt x="4560" y="3604"/>
                </a:lnTo>
                <a:lnTo>
                  <a:pt x="4562" y="3613"/>
                </a:lnTo>
                <a:lnTo>
                  <a:pt x="4563" y="3623"/>
                </a:lnTo>
                <a:lnTo>
                  <a:pt x="4566" y="3632"/>
                </a:lnTo>
                <a:lnTo>
                  <a:pt x="4570" y="3641"/>
                </a:lnTo>
                <a:lnTo>
                  <a:pt x="4600" y="3669"/>
                </a:lnTo>
                <a:lnTo>
                  <a:pt x="4659" y="3714"/>
                </a:lnTo>
                <a:lnTo>
                  <a:pt x="4675" y="3708"/>
                </a:lnTo>
                <a:lnTo>
                  <a:pt x="4681" y="3709"/>
                </a:lnTo>
                <a:lnTo>
                  <a:pt x="4707" y="3711"/>
                </a:lnTo>
                <a:lnTo>
                  <a:pt x="4728" y="3708"/>
                </a:lnTo>
                <a:lnTo>
                  <a:pt x="4747" y="3701"/>
                </a:lnTo>
                <a:lnTo>
                  <a:pt x="4780" y="3677"/>
                </a:lnTo>
                <a:lnTo>
                  <a:pt x="4786" y="3671"/>
                </a:lnTo>
                <a:lnTo>
                  <a:pt x="4786" y="3667"/>
                </a:lnTo>
                <a:lnTo>
                  <a:pt x="4779" y="365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2" name="Freeform 29"/>
          <p:cNvSpPr>
            <a:spLocks/>
          </p:cNvSpPr>
          <p:nvPr/>
        </p:nvSpPr>
        <p:spPr bwMode="auto">
          <a:xfrm>
            <a:off x="9469423" y="4032489"/>
            <a:ext cx="3694661" cy="3527986"/>
          </a:xfrm>
          <a:custGeom>
            <a:avLst/>
            <a:gdLst>
              <a:gd name="T0" fmla="*/ 4761 w 4786"/>
              <a:gd name="T1" fmla="*/ 3384 h 4572"/>
              <a:gd name="T2" fmla="*/ 4410 w 4786"/>
              <a:gd name="T3" fmla="*/ 3109 h 4572"/>
              <a:gd name="T4" fmla="*/ 4498 w 4786"/>
              <a:gd name="T5" fmla="*/ 2854 h 4572"/>
              <a:gd name="T6" fmla="*/ 4197 w 4786"/>
              <a:gd name="T7" fmla="*/ 2698 h 4572"/>
              <a:gd name="T8" fmla="*/ 4151 w 4786"/>
              <a:gd name="T9" fmla="*/ 2557 h 4572"/>
              <a:gd name="T10" fmla="*/ 4176 w 4786"/>
              <a:gd name="T11" fmla="*/ 2443 h 4572"/>
              <a:gd name="T12" fmla="*/ 4394 w 4786"/>
              <a:gd name="T13" fmla="*/ 2239 h 4572"/>
              <a:gd name="T14" fmla="*/ 4490 w 4786"/>
              <a:gd name="T15" fmla="*/ 1846 h 4572"/>
              <a:gd name="T16" fmla="*/ 4205 w 4786"/>
              <a:gd name="T17" fmla="*/ 1649 h 4572"/>
              <a:gd name="T18" fmla="*/ 3916 w 4786"/>
              <a:gd name="T19" fmla="*/ 1454 h 4572"/>
              <a:gd name="T20" fmla="*/ 3960 w 4786"/>
              <a:gd name="T21" fmla="*/ 1040 h 4572"/>
              <a:gd name="T22" fmla="*/ 4100 w 4786"/>
              <a:gd name="T23" fmla="*/ 868 h 4572"/>
              <a:gd name="T24" fmla="*/ 3983 w 4786"/>
              <a:gd name="T25" fmla="*/ 498 h 4572"/>
              <a:gd name="T26" fmla="*/ 3551 w 4786"/>
              <a:gd name="T27" fmla="*/ 300 h 4572"/>
              <a:gd name="T28" fmla="*/ 3338 w 4786"/>
              <a:gd name="T29" fmla="*/ 348 h 4572"/>
              <a:gd name="T30" fmla="*/ 3074 w 4786"/>
              <a:gd name="T31" fmla="*/ 275 h 4572"/>
              <a:gd name="T32" fmla="*/ 2991 w 4786"/>
              <a:gd name="T33" fmla="*/ 152 h 4572"/>
              <a:gd name="T34" fmla="*/ 2757 w 4786"/>
              <a:gd name="T35" fmla="*/ 89 h 4572"/>
              <a:gd name="T36" fmla="*/ 2315 w 4786"/>
              <a:gd name="T37" fmla="*/ 41 h 4572"/>
              <a:gd name="T38" fmla="*/ 2012 w 4786"/>
              <a:gd name="T39" fmla="*/ 293 h 4572"/>
              <a:gd name="T40" fmla="*/ 2072 w 4786"/>
              <a:gd name="T41" fmla="*/ 610 h 4572"/>
              <a:gd name="T42" fmla="*/ 2076 w 4786"/>
              <a:gd name="T43" fmla="*/ 807 h 4572"/>
              <a:gd name="T44" fmla="*/ 2191 w 4786"/>
              <a:gd name="T45" fmla="*/ 959 h 4572"/>
              <a:gd name="T46" fmla="*/ 2261 w 4786"/>
              <a:gd name="T47" fmla="*/ 1107 h 4572"/>
              <a:gd name="T48" fmla="*/ 2401 w 4786"/>
              <a:gd name="T49" fmla="*/ 1319 h 4572"/>
              <a:gd name="T50" fmla="*/ 2368 w 4786"/>
              <a:gd name="T51" fmla="*/ 1521 h 4572"/>
              <a:gd name="T52" fmla="*/ 2474 w 4786"/>
              <a:gd name="T53" fmla="*/ 1694 h 4572"/>
              <a:gd name="T54" fmla="*/ 2001 w 4786"/>
              <a:gd name="T55" fmla="*/ 1804 h 4572"/>
              <a:gd name="T56" fmla="*/ 1766 w 4786"/>
              <a:gd name="T57" fmla="*/ 1944 h 4572"/>
              <a:gd name="T58" fmla="*/ 1785 w 4786"/>
              <a:gd name="T59" fmla="*/ 1874 h 4572"/>
              <a:gd name="T60" fmla="*/ 1741 w 4786"/>
              <a:gd name="T61" fmla="*/ 1667 h 4572"/>
              <a:gd name="T62" fmla="*/ 1445 w 4786"/>
              <a:gd name="T63" fmla="*/ 1508 h 4572"/>
              <a:gd name="T64" fmla="*/ 1173 w 4786"/>
              <a:gd name="T65" fmla="*/ 1552 h 4572"/>
              <a:gd name="T66" fmla="*/ 1014 w 4786"/>
              <a:gd name="T67" fmla="*/ 1525 h 4572"/>
              <a:gd name="T68" fmla="*/ 742 w 4786"/>
              <a:gd name="T69" fmla="*/ 1493 h 4572"/>
              <a:gd name="T70" fmla="*/ 500 w 4786"/>
              <a:gd name="T71" fmla="*/ 1664 h 4572"/>
              <a:gd name="T72" fmla="*/ 214 w 4786"/>
              <a:gd name="T73" fmla="*/ 1734 h 4572"/>
              <a:gd name="T74" fmla="*/ 98 w 4786"/>
              <a:gd name="T75" fmla="*/ 2034 h 4572"/>
              <a:gd name="T76" fmla="*/ 201 w 4786"/>
              <a:gd name="T77" fmla="*/ 2145 h 4572"/>
              <a:gd name="T78" fmla="*/ 230 w 4786"/>
              <a:gd name="T79" fmla="*/ 2381 h 4572"/>
              <a:gd name="T80" fmla="*/ 447 w 4786"/>
              <a:gd name="T81" fmla="*/ 2676 h 4572"/>
              <a:gd name="T82" fmla="*/ 705 w 4786"/>
              <a:gd name="T83" fmla="*/ 2787 h 4572"/>
              <a:gd name="T84" fmla="*/ 660 w 4786"/>
              <a:gd name="T85" fmla="*/ 2974 h 4572"/>
              <a:gd name="T86" fmla="*/ 558 w 4786"/>
              <a:gd name="T87" fmla="*/ 3195 h 4572"/>
              <a:gd name="T88" fmla="*/ 497 w 4786"/>
              <a:gd name="T89" fmla="*/ 3281 h 4572"/>
              <a:gd name="T90" fmla="*/ 447 w 4786"/>
              <a:gd name="T91" fmla="*/ 3556 h 4572"/>
              <a:gd name="T92" fmla="*/ 600 w 4786"/>
              <a:gd name="T93" fmla="*/ 3782 h 4572"/>
              <a:gd name="T94" fmla="*/ 905 w 4786"/>
              <a:gd name="T95" fmla="*/ 3961 h 4572"/>
              <a:gd name="T96" fmla="*/ 1633 w 4786"/>
              <a:gd name="T97" fmla="*/ 4079 h 4572"/>
              <a:gd name="T98" fmla="*/ 1931 w 4786"/>
              <a:gd name="T99" fmla="*/ 4011 h 4572"/>
              <a:gd name="T100" fmla="*/ 2152 w 4786"/>
              <a:gd name="T101" fmla="*/ 3980 h 4572"/>
              <a:gd name="T102" fmla="*/ 2540 w 4786"/>
              <a:gd name="T103" fmla="*/ 4014 h 4572"/>
              <a:gd name="T104" fmla="*/ 2697 w 4786"/>
              <a:gd name="T105" fmla="*/ 3964 h 4572"/>
              <a:gd name="T106" fmla="*/ 3006 w 4786"/>
              <a:gd name="T107" fmla="*/ 3924 h 4572"/>
              <a:gd name="T108" fmla="*/ 3105 w 4786"/>
              <a:gd name="T109" fmla="*/ 4161 h 4572"/>
              <a:gd name="T110" fmla="*/ 3067 w 4786"/>
              <a:gd name="T111" fmla="*/ 4451 h 4572"/>
              <a:gd name="T112" fmla="*/ 3554 w 4786"/>
              <a:gd name="T113" fmla="*/ 4209 h 4572"/>
              <a:gd name="T114" fmla="*/ 3873 w 4786"/>
              <a:gd name="T115" fmla="*/ 4090 h 4572"/>
              <a:gd name="T116" fmla="*/ 3985 w 4786"/>
              <a:gd name="T117" fmla="*/ 4177 h 4572"/>
              <a:gd name="T118" fmla="*/ 4149 w 4786"/>
              <a:gd name="T119" fmla="*/ 3870 h 4572"/>
              <a:gd name="T120" fmla="*/ 4413 w 4786"/>
              <a:gd name="T121" fmla="*/ 3607 h 4572"/>
              <a:gd name="T122" fmla="*/ 4786 w 4786"/>
              <a:gd name="T123" fmla="*/ 3671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6" h="4572">
                <a:moveTo>
                  <a:pt x="4779" y="3657"/>
                </a:moveTo>
                <a:lnTo>
                  <a:pt x="4771" y="3648"/>
                </a:lnTo>
                <a:lnTo>
                  <a:pt x="4760" y="3631"/>
                </a:lnTo>
                <a:lnTo>
                  <a:pt x="4754" y="3623"/>
                </a:lnTo>
                <a:lnTo>
                  <a:pt x="4744" y="3609"/>
                </a:lnTo>
                <a:lnTo>
                  <a:pt x="4737" y="3593"/>
                </a:lnTo>
                <a:lnTo>
                  <a:pt x="4732" y="3565"/>
                </a:lnTo>
                <a:lnTo>
                  <a:pt x="4732" y="3555"/>
                </a:lnTo>
                <a:lnTo>
                  <a:pt x="4737" y="3546"/>
                </a:lnTo>
                <a:lnTo>
                  <a:pt x="4747" y="3542"/>
                </a:lnTo>
                <a:lnTo>
                  <a:pt x="4767" y="3526"/>
                </a:lnTo>
                <a:lnTo>
                  <a:pt x="4769" y="3502"/>
                </a:lnTo>
                <a:lnTo>
                  <a:pt x="4773" y="3497"/>
                </a:lnTo>
                <a:lnTo>
                  <a:pt x="4776" y="3488"/>
                </a:lnTo>
                <a:lnTo>
                  <a:pt x="4774" y="3481"/>
                </a:lnTo>
                <a:lnTo>
                  <a:pt x="4761" y="3438"/>
                </a:lnTo>
                <a:lnTo>
                  <a:pt x="4761" y="3428"/>
                </a:lnTo>
                <a:lnTo>
                  <a:pt x="4766" y="3408"/>
                </a:lnTo>
                <a:lnTo>
                  <a:pt x="4767" y="3396"/>
                </a:lnTo>
                <a:lnTo>
                  <a:pt x="4761" y="3384"/>
                </a:lnTo>
                <a:lnTo>
                  <a:pt x="4726" y="3323"/>
                </a:lnTo>
                <a:lnTo>
                  <a:pt x="4713" y="3315"/>
                </a:lnTo>
                <a:lnTo>
                  <a:pt x="4703" y="3310"/>
                </a:lnTo>
                <a:lnTo>
                  <a:pt x="4691" y="3307"/>
                </a:lnTo>
                <a:lnTo>
                  <a:pt x="4684" y="3309"/>
                </a:lnTo>
                <a:lnTo>
                  <a:pt x="4678" y="3312"/>
                </a:lnTo>
                <a:lnTo>
                  <a:pt x="4662" y="3322"/>
                </a:lnTo>
                <a:lnTo>
                  <a:pt x="4642" y="3326"/>
                </a:lnTo>
                <a:lnTo>
                  <a:pt x="4613" y="3326"/>
                </a:lnTo>
                <a:lnTo>
                  <a:pt x="4582" y="3332"/>
                </a:lnTo>
                <a:lnTo>
                  <a:pt x="4553" y="3333"/>
                </a:lnTo>
                <a:lnTo>
                  <a:pt x="4540" y="3326"/>
                </a:lnTo>
                <a:lnTo>
                  <a:pt x="4521" y="3312"/>
                </a:lnTo>
                <a:lnTo>
                  <a:pt x="4417" y="3188"/>
                </a:lnTo>
                <a:lnTo>
                  <a:pt x="4410" y="3176"/>
                </a:lnTo>
                <a:lnTo>
                  <a:pt x="4404" y="3154"/>
                </a:lnTo>
                <a:lnTo>
                  <a:pt x="4403" y="3140"/>
                </a:lnTo>
                <a:lnTo>
                  <a:pt x="4406" y="3128"/>
                </a:lnTo>
                <a:lnTo>
                  <a:pt x="4409" y="3118"/>
                </a:lnTo>
                <a:lnTo>
                  <a:pt x="4410" y="3109"/>
                </a:lnTo>
                <a:lnTo>
                  <a:pt x="4415" y="3099"/>
                </a:lnTo>
                <a:lnTo>
                  <a:pt x="4425" y="3080"/>
                </a:lnTo>
                <a:lnTo>
                  <a:pt x="4429" y="3070"/>
                </a:lnTo>
                <a:lnTo>
                  <a:pt x="4436" y="3048"/>
                </a:lnTo>
                <a:lnTo>
                  <a:pt x="4441" y="3039"/>
                </a:lnTo>
                <a:lnTo>
                  <a:pt x="4454" y="3022"/>
                </a:lnTo>
                <a:lnTo>
                  <a:pt x="4461" y="3014"/>
                </a:lnTo>
                <a:lnTo>
                  <a:pt x="4467" y="3007"/>
                </a:lnTo>
                <a:lnTo>
                  <a:pt x="4476" y="2987"/>
                </a:lnTo>
                <a:lnTo>
                  <a:pt x="4479" y="2977"/>
                </a:lnTo>
                <a:lnTo>
                  <a:pt x="4484" y="2965"/>
                </a:lnTo>
                <a:lnTo>
                  <a:pt x="4486" y="2956"/>
                </a:lnTo>
                <a:lnTo>
                  <a:pt x="4489" y="2947"/>
                </a:lnTo>
                <a:lnTo>
                  <a:pt x="4492" y="2937"/>
                </a:lnTo>
                <a:lnTo>
                  <a:pt x="4495" y="2917"/>
                </a:lnTo>
                <a:lnTo>
                  <a:pt x="4493" y="2908"/>
                </a:lnTo>
                <a:lnTo>
                  <a:pt x="4493" y="2896"/>
                </a:lnTo>
                <a:lnTo>
                  <a:pt x="4492" y="2886"/>
                </a:lnTo>
                <a:lnTo>
                  <a:pt x="4495" y="2864"/>
                </a:lnTo>
                <a:lnTo>
                  <a:pt x="4498" y="2854"/>
                </a:lnTo>
                <a:lnTo>
                  <a:pt x="4501" y="2844"/>
                </a:lnTo>
                <a:lnTo>
                  <a:pt x="4499" y="2834"/>
                </a:lnTo>
                <a:lnTo>
                  <a:pt x="4493" y="2822"/>
                </a:lnTo>
                <a:lnTo>
                  <a:pt x="4352" y="2777"/>
                </a:lnTo>
                <a:lnTo>
                  <a:pt x="4340" y="2775"/>
                </a:lnTo>
                <a:lnTo>
                  <a:pt x="4332" y="2775"/>
                </a:lnTo>
                <a:lnTo>
                  <a:pt x="4320" y="2771"/>
                </a:lnTo>
                <a:lnTo>
                  <a:pt x="4272" y="2739"/>
                </a:lnTo>
                <a:lnTo>
                  <a:pt x="4250" y="2730"/>
                </a:lnTo>
                <a:lnTo>
                  <a:pt x="4240" y="2732"/>
                </a:lnTo>
                <a:lnTo>
                  <a:pt x="4234" y="2735"/>
                </a:lnTo>
                <a:lnTo>
                  <a:pt x="4228" y="2736"/>
                </a:lnTo>
                <a:lnTo>
                  <a:pt x="4218" y="2735"/>
                </a:lnTo>
                <a:lnTo>
                  <a:pt x="4212" y="2736"/>
                </a:lnTo>
                <a:lnTo>
                  <a:pt x="4208" y="2736"/>
                </a:lnTo>
                <a:lnTo>
                  <a:pt x="4205" y="2726"/>
                </a:lnTo>
                <a:lnTo>
                  <a:pt x="4203" y="2719"/>
                </a:lnTo>
                <a:lnTo>
                  <a:pt x="4202" y="2710"/>
                </a:lnTo>
                <a:lnTo>
                  <a:pt x="4200" y="2704"/>
                </a:lnTo>
                <a:lnTo>
                  <a:pt x="4197" y="2698"/>
                </a:lnTo>
                <a:lnTo>
                  <a:pt x="4187" y="2695"/>
                </a:lnTo>
                <a:lnTo>
                  <a:pt x="4184" y="2690"/>
                </a:lnTo>
                <a:lnTo>
                  <a:pt x="4181" y="2685"/>
                </a:lnTo>
                <a:lnTo>
                  <a:pt x="4174" y="2682"/>
                </a:lnTo>
                <a:lnTo>
                  <a:pt x="4168" y="2678"/>
                </a:lnTo>
                <a:lnTo>
                  <a:pt x="4165" y="2669"/>
                </a:lnTo>
                <a:lnTo>
                  <a:pt x="4164" y="2663"/>
                </a:lnTo>
                <a:lnTo>
                  <a:pt x="4148" y="2660"/>
                </a:lnTo>
                <a:lnTo>
                  <a:pt x="4142" y="2649"/>
                </a:lnTo>
                <a:lnTo>
                  <a:pt x="4138" y="2644"/>
                </a:lnTo>
                <a:lnTo>
                  <a:pt x="4133" y="2640"/>
                </a:lnTo>
                <a:lnTo>
                  <a:pt x="4130" y="2634"/>
                </a:lnTo>
                <a:lnTo>
                  <a:pt x="4130" y="2627"/>
                </a:lnTo>
                <a:lnTo>
                  <a:pt x="4130" y="2618"/>
                </a:lnTo>
                <a:lnTo>
                  <a:pt x="4136" y="2609"/>
                </a:lnTo>
                <a:lnTo>
                  <a:pt x="4142" y="2585"/>
                </a:lnTo>
                <a:lnTo>
                  <a:pt x="4142" y="2570"/>
                </a:lnTo>
                <a:lnTo>
                  <a:pt x="4144" y="2564"/>
                </a:lnTo>
                <a:lnTo>
                  <a:pt x="4148" y="2561"/>
                </a:lnTo>
                <a:lnTo>
                  <a:pt x="4151" y="2557"/>
                </a:lnTo>
                <a:lnTo>
                  <a:pt x="4151" y="2554"/>
                </a:lnTo>
                <a:lnTo>
                  <a:pt x="4149" y="2553"/>
                </a:lnTo>
                <a:lnTo>
                  <a:pt x="4148" y="2553"/>
                </a:lnTo>
                <a:lnTo>
                  <a:pt x="4146" y="2547"/>
                </a:lnTo>
                <a:lnTo>
                  <a:pt x="4146" y="2534"/>
                </a:lnTo>
                <a:lnTo>
                  <a:pt x="4146" y="2528"/>
                </a:lnTo>
                <a:lnTo>
                  <a:pt x="4146" y="2521"/>
                </a:lnTo>
                <a:lnTo>
                  <a:pt x="4146" y="2515"/>
                </a:lnTo>
                <a:lnTo>
                  <a:pt x="4149" y="2506"/>
                </a:lnTo>
                <a:lnTo>
                  <a:pt x="4149" y="2504"/>
                </a:lnTo>
                <a:lnTo>
                  <a:pt x="4149" y="2503"/>
                </a:lnTo>
                <a:lnTo>
                  <a:pt x="4148" y="2499"/>
                </a:lnTo>
                <a:lnTo>
                  <a:pt x="4145" y="2493"/>
                </a:lnTo>
                <a:lnTo>
                  <a:pt x="4145" y="2488"/>
                </a:lnTo>
                <a:lnTo>
                  <a:pt x="4145" y="2484"/>
                </a:lnTo>
                <a:lnTo>
                  <a:pt x="4146" y="2478"/>
                </a:lnTo>
                <a:lnTo>
                  <a:pt x="4151" y="2464"/>
                </a:lnTo>
                <a:lnTo>
                  <a:pt x="4155" y="2459"/>
                </a:lnTo>
                <a:lnTo>
                  <a:pt x="4165" y="2453"/>
                </a:lnTo>
                <a:lnTo>
                  <a:pt x="4176" y="2443"/>
                </a:lnTo>
                <a:lnTo>
                  <a:pt x="4189" y="2427"/>
                </a:lnTo>
                <a:lnTo>
                  <a:pt x="4227" y="2351"/>
                </a:lnTo>
                <a:lnTo>
                  <a:pt x="4232" y="2343"/>
                </a:lnTo>
                <a:lnTo>
                  <a:pt x="4257" y="2318"/>
                </a:lnTo>
                <a:lnTo>
                  <a:pt x="4276" y="2302"/>
                </a:lnTo>
                <a:lnTo>
                  <a:pt x="4286" y="2298"/>
                </a:lnTo>
                <a:lnTo>
                  <a:pt x="4295" y="2298"/>
                </a:lnTo>
                <a:lnTo>
                  <a:pt x="4305" y="2298"/>
                </a:lnTo>
                <a:lnTo>
                  <a:pt x="4323" y="2306"/>
                </a:lnTo>
                <a:lnTo>
                  <a:pt x="4332" y="2312"/>
                </a:lnTo>
                <a:lnTo>
                  <a:pt x="4340" y="2315"/>
                </a:lnTo>
                <a:lnTo>
                  <a:pt x="4361" y="2315"/>
                </a:lnTo>
                <a:lnTo>
                  <a:pt x="4371" y="2314"/>
                </a:lnTo>
                <a:lnTo>
                  <a:pt x="4380" y="2308"/>
                </a:lnTo>
                <a:lnTo>
                  <a:pt x="4388" y="2302"/>
                </a:lnTo>
                <a:lnTo>
                  <a:pt x="4394" y="2293"/>
                </a:lnTo>
                <a:lnTo>
                  <a:pt x="4400" y="2284"/>
                </a:lnTo>
                <a:lnTo>
                  <a:pt x="4400" y="2270"/>
                </a:lnTo>
                <a:lnTo>
                  <a:pt x="4396" y="2250"/>
                </a:lnTo>
                <a:lnTo>
                  <a:pt x="4394" y="2239"/>
                </a:lnTo>
                <a:lnTo>
                  <a:pt x="4394" y="2228"/>
                </a:lnTo>
                <a:lnTo>
                  <a:pt x="4399" y="2215"/>
                </a:lnTo>
                <a:lnTo>
                  <a:pt x="4422" y="2171"/>
                </a:lnTo>
                <a:lnTo>
                  <a:pt x="4435" y="2155"/>
                </a:lnTo>
                <a:lnTo>
                  <a:pt x="4442" y="2142"/>
                </a:lnTo>
                <a:lnTo>
                  <a:pt x="4451" y="2120"/>
                </a:lnTo>
                <a:lnTo>
                  <a:pt x="4466" y="2048"/>
                </a:lnTo>
                <a:lnTo>
                  <a:pt x="4468" y="2027"/>
                </a:lnTo>
                <a:lnTo>
                  <a:pt x="4470" y="2005"/>
                </a:lnTo>
                <a:lnTo>
                  <a:pt x="4473" y="1983"/>
                </a:lnTo>
                <a:lnTo>
                  <a:pt x="4473" y="1973"/>
                </a:lnTo>
                <a:lnTo>
                  <a:pt x="4470" y="1964"/>
                </a:lnTo>
                <a:lnTo>
                  <a:pt x="4464" y="1951"/>
                </a:lnTo>
                <a:lnTo>
                  <a:pt x="4463" y="1944"/>
                </a:lnTo>
                <a:lnTo>
                  <a:pt x="4466" y="1936"/>
                </a:lnTo>
                <a:lnTo>
                  <a:pt x="4473" y="1928"/>
                </a:lnTo>
                <a:lnTo>
                  <a:pt x="4514" y="1909"/>
                </a:lnTo>
                <a:lnTo>
                  <a:pt x="4527" y="1897"/>
                </a:lnTo>
                <a:lnTo>
                  <a:pt x="4509" y="1843"/>
                </a:lnTo>
                <a:lnTo>
                  <a:pt x="4490" y="1846"/>
                </a:lnTo>
                <a:lnTo>
                  <a:pt x="4483" y="1850"/>
                </a:lnTo>
                <a:lnTo>
                  <a:pt x="4463" y="1853"/>
                </a:lnTo>
                <a:lnTo>
                  <a:pt x="4444" y="1855"/>
                </a:lnTo>
                <a:lnTo>
                  <a:pt x="4433" y="1858"/>
                </a:lnTo>
                <a:lnTo>
                  <a:pt x="4432" y="1859"/>
                </a:lnTo>
                <a:lnTo>
                  <a:pt x="4423" y="1862"/>
                </a:lnTo>
                <a:lnTo>
                  <a:pt x="4406" y="1861"/>
                </a:lnTo>
                <a:lnTo>
                  <a:pt x="4378" y="1850"/>
                </a:lnTo>
                <a:lnTo>
                  <a:pt x="4310" y="1839"/>
                </a:lnTo>
                <a:lnTo>
                  <a:pt x="4299" y="1839"/>
                </a:lnTo>
                <a:lnTo>
                  <a:pt x="4288" y="1836"/>
                </a:lnTo>
                <a:lnTo>
                  <a:pt x="4279" y="1828"/>
                </a:lnTo>
                <a:lnTo>
                  <a:pt x="4248" y="1740"/>
                </a:lnTo>
                <a:lnTo>
                  <a:pt x="4246" y="1722"/>
                </a:lnTo>
                <a:lnTo>
                  <a:pt x="4243" y="1712"/>
                </a:lnTo>
                <a:lnTo>
                  <a:pt x="4238" y="1706"/>
                </a:lnTo>
                <a:lnTo>
                  <a:pt x="4212" y="1692"/>
                </a:lnTo>
                <a:lnTo>
                  <a:pt x="4205" y="1683"/>
                </a:lnTo>
                <a:lnTo>
                  <a:pt x="4200" y="1677"/>
                </a:lnTo>
                <a:lnTo>
                  <a:pt x="4205" y="1649"/>
                </a:lnTo>
                <a:lnTo>
                  <a:pt x="4211" y="1636"/>
                </a:lnTo>
                <a:lnTo>
                  <a:pt x="4215" y="1619"/>
                </a:lnTo>
                <a:lnTo>
                  <a:pt x="4216" y="1610"/>
                </a:lnTo>
                <a:lnTo>
                  <a:pt x="4215" y="1600"/>
                </a:lnTo>
                <a:lnTo>
                  <a:pt x="4214" y="1591"/>
                </a:lnTo>
                <a:lnTo>
                  <a:pt x="4209" y="1584"/>
                </a:lnTo>
                <a:lnTo>
                  <a:pt x="4181" y="1590"/>
                </a:lnTo>
                <a:lnTo>
                  <a:pt x="4170" y="1588"/>
                </a:lnTo>
                <a:lnTo>
                  <a:pt x="4154" y="1582"/>
                </a:lnTo>
                <a:lnTo>
                  <a:pt x="4139" y="1578"/>
                </a:lnTo>
                <a:lnTo>
                  <a:pt x="4128" y="1578"/>
                </a:lnTo>
                <a:lnTo>
                  <a:pt x="4113" y="1587"/>
                </a:lnTo>
                <a:lnTo>
                  <a:pt x="4104" y="1582"/>
                </a:lnTo>
                <a:lnTo>
                  <a:pt x="4091" y="1572"/>
                </a:lnTo>
                <a:lnTo>
                  <a:pt x="3979" y="1464"/>
                </a:lnTo>
                <a:lnTo>
                  <a:pt x="3951" y="1450"/>
                </a:lnTo>
                <a:lnTo>
                  <a:pt x="3937" y="1447"/>
                </a:lnTo>
                <a:lnTo>
                  <a:pt x="3927" y="1453"/>
                </a:lnTo>
                <a:lnTo>
                  <a:pt x="3922" y="1457"/>
                </a:lnTo>
                <a:lnTo>
                  <a:pt x="3916" y="1454"/>
                </a:lnTo>
                <a:lnTo>
                  <a:pt x="3915" y="1437"/>
                </a:lnTo>
                <a:lnTo>
                  <a:pt x="3919" y="1426"/>
                </a:lnTo>
                <a:lnTo>
                  <a:pt x="3919" y="1410"/>
                </a:lnTo>
                <a:lnTo>
                  <a:pt x="3915" y="1390"/>
                </a:lnTo>
                <a:lnTo>
                  <a:pt x="3870" y="1330"/>
                </a:lnTo>
                <a:lnTo>
                  <a:pt x="3852" y="1311"/>
                </a:lnTo>
                <a:lnTo>
                  <a:pt x="3820" y="1297"/>
                </a:lnTo>
                <a:lnTo>
                  <a:pt x="3833" y="1279"/>
                </a:lnTo>
                <a:lnTo>
                  <a:pt x="3841" y="1278"/>
                </a:lnTo>
                <a:lnTo>
                  <a:pt x="3848" y="1270"/>
                </a:lnTo>
                <a:lnTo>
                  <a:pt x="3883" y="1217"/>
                </a:lnTo>
                <a:lnTo>
                  <a:pt x="3892" y="1206"/>
                </a:lnTo>
                <a:lnTo>
                  <a:pt x="3902" y="1198"/>
                </a:lnTo>
                <a:lnTo>
                  <a:pt x="3922" y="1187"/>
                </a:lnTo>
                <a:lnTo>
                  <a:pt x="3931" y="1180"/>
                </a:lnTo>
                <a:lnTo>
                  <a:pt x="3937" y="1170"/>
                </a:lnTo>
                <a:lnTo>
                  <a:pt x="3937" y="1119"/>
                </a:lnTo>
                <a:lnTo>
                  <a:pt x="3938" y="1100"/>
                </a:lnTo>
                <a:lnTo>
                  <a:pt x="3954" y="1049"/>
                </a:lnTo>
                <a:lnTo>
                  <a:pt x="3960" y="1040"/>
                </a:lnTo>
                <a:lnTo>
                  <a:pt x="3967" y="1034"/>
                </a:lnTo>
                <a:lnTo>
                  <a:pt x="3994" y="1042"/>
                </a:lnTo>
                <a:lnTo>
                  <a:pt x="4004" y="1042"/>
                </a:lnTo>
                <a:lnTo>
                  <a:pt x="4021" y="1049"/>
                </a:lnTo>
                <a:lnTo>
                  <a:pt x="4030" y="1056"/>
                </a:lnTo>
                <a:lnTo>
                  <a:pt x="4039" y="1061"/>
                </a:lnTo>
                <a:lnTo>
                  <a:pt x="4047" y="1062"/>
                </a:lnTo>
                <a:lnTo>
                  <a:pt x="4058" y="1061"/>
                </a:lnTo>
                <a:lnTo>
                  <a:pt x="4075" y="1050"/>
                </a:lnTo>
                <a:lnTo>
                  <a:pt x="4084" y="1043"/>
                </a:lnTo>
                <a:lnTo>
                  <a:pt x="4090" y="1034"/>
                </a:lnTo>
                <a:lnTo>
                  <a:pt x="4095" y="1027"/>
                </a:lnTo>
                <a:lnTo>
                  <a:pt x="4091" y="999"/>
                </a:lnTo>
                <a:lnTo>
                  <a:pt x="4091" y="983"/>
                </a:lnTo>
                <a:lnTo>
                  <a:pt x="4097" y="962"/>
                </a:lnTo>
                <a:lnTo>
                  <a:pt x="4106" y="943"/>
                </a:lnTo>
                <a:lnTo>
                  <a:pt x="4110" y="931"/>
                </a:lnTo>
                <a:lnTo>
                  <a:pt x="4110" y="902"/>
                </a:lnTo>
                <a:lnTo>
                  <a:pt x="4107" y="887"/>
                </a:lnTo>
                <a:lnTo>
                  <a:pt x="4100" y="868"/>
                </a:lnTo>
                <a:lnTo>
                  <a:pt x="4093" y="857"/>
                </a:lnTo>
                <a:lnTo>
                  <a:pt x="4088" y="844"/>
                </a:lnTo>
                <a:lnTo>
                  <a:pt x="4090" y="829"/>
                </a:lnTo>
                <a:lnTo>
                  <a:pt x="4090" y="817"/>
                </a:lnTo>
                <a:lnTo>
                  <a:pt x="4095" y="806"/>
                </a:lnTo>
                <a:lnTo>
                  <a:pt x="4104" y="784"/>
                </a:lnTo>
                <a:lnTo>
                  <a:pt x="4109" y="771"/>
                </a:lnTo>
                <a:lnTo>
                  <a:pt x="4107" y="737"/>
                </a:lnTo>
                <a:lnTo>
                  <a:pt x="4106" y="724"/>
                </a:lnTo>
                <a:lnTo>
                  <a:pt x="4101" y="714"/>
                </a:lnTo>
                <a:lnTo>
                  <a:pt x="4093" y="704"/>
                </a:lnTo>
                <a:lnTo>
                  <a:pt x="4065" y="685"/>
                </a:lnTo>
                <a:lnTo>
                  <a:pt x="4049" y="667"/>
                </a:lnTo>
                <a:lnTo>
                  <a:pt x="4042" y="656"/>
                </a:lnTo>
                <a:lnTo>
                  <a:pt x="4033" y="637"/>
                </a:lnTo>
                <a:lnTo>
                  <a:pt x="4027" y="616"/>
                </a:lnTo>
                <a:lnTo>
                  <a:pt x="4030" y="570"/>
                </a:lnTo>
                <a:lnTo>
                  <a:pt x="4031" y="558"/>
                </a:lnTo>
                <a:lnTo>
                  <a:pt x="4020" y="532"/>
                </a:lnTo>
                <a:lnTo>
                  <a:pt x="3983" y="498"/>
                </a:lnTo>
                <a:lnTo>
                  <a:pt x="3976" y="490"/>
                </a:lnTo>
                <a:lnTo>
                  <a:pt x="3964" y="478"/>
                </a:lnTo>
                <a:lnTo>
                  <a:pt x="3959" y="469"/>
                </a:lnTo>
                <a:lnTo>
                  <a:pt x="3902" y="420"/>
                </a:lnTo>
                <a:lnTo>
                  <a:pt x="3886" y="401"/>
                </a:lnTo>
                <a:lnTo>
                  <a:pt x="3880" y="392"/>
                </a:lnTo>
                <a:lnTo>
                  <a:pt x="3876" y="382"/>
                </a:lnTo>
                <a:lnTo>
                  <a:pt x="3871" y="373"/>
                </a:lnTo>
                <a:lnTo>
                  <a:pt x="3864" y="364"/>
                </a:lnTo>
                <a:lnTo>
                  <a:pt x="3811" y="319"/>
                </a:lnTo>
                <a:lnTo>
                  <a:pt x="3776" y="299"/>
                </a:lnTo>
                <a:lnTo>
                  <a:pt x="3733" y="265"/>
                </a:lnTo>
                <a:lnTo>
                  <a:pt x="3705" y="254"/>
                </a:lnTo>
                <a:lnTo>
                  <a:pt x="3692" y="243"/>
                </a:lnTo>
                <a:lnTo>
                  <a:pt x="3682" y="233"/>
                </a:lnTo>
                <a:lnTo>
                  <a:pt x="3674" y="223"/>
                </a:lnTo>
                <a:lnTo>
                  <a:pt x="3647" y="216"/>
                </a:lnTo>
                <a:lnTo>
                  <a:pt x="3559" y="243"/>
                </a:lnTo>
                <a:lnTo>
                  <a:pt x="3561" y="265"/>
                </a:lnTo>
                <a:lnTo>
                  <a:pt x="3551" y="300"/>
                </a:lnTo>
                <a:lnTo>
                  <a:pt x="3552" y="328"/>
                </a:lnTo>
                <a:lnTo>
                  <a:pt x="3555" y="337"/>
                </a:lnTo>
                <a:lnTo>
                  <a:pt x="3554" y="344"/>
                </a:lnTo>
                <a:lnTo>
                  <a:pt x="3546" y="348"/>
                </a:lnTo>
                <a:lnTo>
                  <a:pt x="3539" y="345"/>
                </a:lnTo>
                <a:lnTo>
                  <a:pt x="3532" y="338"/>
                </a:lnTo>
                <a:lnTo>
                  <a:pt x="3526" y="329"/>
                </a:lnTo>
                <a:lnTo>
                  <a:pt x="3519" y="322"/>
                </a:lnTo>
                <a:lnTo>
                  <a:pt x="3492" y="306"/>
                </a:lnTo>
                <a:lnTo>
                  <a:pt x="3485" y="299"/>
                </a:lnTo>
                <a:lnTo>
                  <a:pt x="3479" y="291"/>
                </a:lnTo>
                <a:lnTo>
                  <a:pt x="3470" y="288"/>
                </a:lnTo>
                <a:lnTo>
                  <a:pt x="3462" y="294"/>
                </a:lnTo>
                <a:lnTo>
                  <a:pt x="3427" y="328"/>
                </a:lnTo>
                <a:lnTo>
                  <a:pt x="3417" y="331"/>
                </a:lnTo>
                <a:lnTo>
                  <a:pt x="3406" y="331"/>
                </a:lnTo>
                <a:lnTo>
                  <a:pt x="3383" y="328"/>
                </a:lnTo>
                <a:lnTo>
                  <a:pt x="3364" y="331"/>
                </a:lnTo>
                <a:lnTo>
                  <a:pt x="3351" y="338"/>
                </a:lnTo>
                <a:lnTo>
                  <a:pt x="3338" y="348"/>
                </a:lnTo>
                <a:lnTo>
                  <a:pt x="3325" y="356"/>
                </a:lnTo>
                <a:lnTo>
                  <a:pt x="3309" y="361"/>
                </a:lnTo>
                <a:lnTo>
                  <a:pt x="3283" y="366"/>
                </a:lnTo>
                <a:lnTo>
                  <a:pt x="3268" y="364"/>
                </a:lnTo>
                <a:lnTo>
                  <a:pt x="3249" y="353"/>
                </a:lnTo>
                <a:lnTo>
                  <a:pt x="3240" y="345"/>
                </a:lnTo>
                <a:lnTo>
                  <a:pt x="3227" y="342"/>
                </a:lnTo>
                <a:lnTo>
                  <a:pt x="3214" y="347"/>
                </a:lnTo>
                <a:lnTo>
                  <a:pt x="3181" y="364"/>
                </a:lnTo>
                <a:lnTo>
                  <a:pt x="3166" y="364"/>
                </a:lnTo>
                <a:lnTo>
                  <a:pt x="3137" y="351"/>
                </a:lnTo>
                <a:lnTo>
                  <a:pt x="3125" y="344"/>
                </a:lnTo>
                <a:lnTo>
                  <a:pt x="3118" y="335"/>
                </a:lnTo>
                <a:lnTo>
                  <a:pt x="3114" y="323"/>
                </a:lnTo>
                <a:lnTo>
                  <a:pt x="3108" y="303"/>
                </a:lnTo>
                <a:lnTo>
                  <a:pt x="3103" y="296"/>
                </a:lnTo>
                <a:lnTo>
                  <a:pt x="3096" y="290"/>
                </a:lnTo>
                <a:lnTo>
                  <a:pt x="3083" y="284"/>
                </a:lnTo>
                <a:lnTo>
                  <a:pt x="3077" y="280"/>
                </a:lnTo>
                <a:lnTo>
                  <a:pt x="3074" y="275"/>
                </a:lnTo>
                <a:lnTo>
                  <a:pt x="3071" y="268"/>
                </a:lnTo>
                <a:lnTo>
                  <a:pt x="3068" y="259"/>
                </a:lnTo>
                <a:lnTo>
                  <a:pt x="3064" y="249"/>
                </a:lnTo>
                <a:lnTo>
                  <a:pt x="3058" y="240"/>
                </a:lnTo>
                <a:lnTo>
                  <a:pt x="3049" y="233"/>
                </a:lnTo>
                <a:lnTo>
                  <a:pt x="3039" y="238"/>
                </a:lnTo>
                <a:lnTo>
                  <a:pt x="3029" y="243"/>
                </a:lnTo>
                <a:lnTo>
                  <a:pt x="3012" y="251"/>
                </a:lnTo>
                <a:lnTo>
                  <a:pt x="3000" y="249"/>
                </a:lnTo>
                <a:lnTo>
                  <a:pt x="2991" y="245"/>
                </a:lnTo>
                <a:lnTo>
                  <a:pt x="2988" y="238"/>
                </a:lnTo>
                <a:lnTo>
                  <a:pt x="2997" y="221"/>
                </a:lnTo>
                <a:lnTo>
                  <a:pt x="2998" y="213"/>
                </a:lnTo>
                <a:lnTo>
                  <a:pt x="2993" y="203"/>
                </a:lnTo>
                <a:lnTo>
                  <a:pt x="2974" y="192"/>
                </a:lnTo>
                <a:lnTo>
                  <a:pt x="2966" y="185"/>
                </a:lnTo>
                <a:lnTo>
                  <a:pt x="2968" y="179"/>
                </a:lnTo>
                <a:lnTo>
                  <a:pt x="2984" y="168"/>
                </a:lnTo>
                <a:lnTo>
                  <a:pt x="2988" y="159"/>
                </a:lnTo>
                <a:lnTo>
                  <a:pt x="2991" y="152"/>
                </a:lnTo>
                <a:lnTo>
                  <a:pt x="2985" y="141"/>
                </a:lnTo>
                <a:lnTo>
                  <a:pt x="2977" y="141"/>
                </a:lnTo>
                <a:lnTo>
                  <a:pt x="2966" y="143"/>
                </a:lnTo>
                <a:lnTo>
                  <a:pt x="2958" y="144"/>
                </a:lnTo>
                <a:lnTo>
                  <a:pt x="2949" y="141"/>
                </a:lnTo>
                <a:lnTo>
                  <a:pt x="2943" y="133"/>
                </a:lnTo>
                <a:lnTo>
                  <a:pt x="2934" y="124"/>
                </a:lnTo>
                <a:lnTo>
                  <a:pt x="2917" y="115"/>
                </a:lnTo>
                <a:lnTo>
                  <a:pt x="2891" y="111"/>
                </a:lnTo>
                <a:lnTo>
                  <a:pt x="2872" y="105"/>
                </a:lnTo>
                <a:lnTo>
                  <a:pt x="2860" y="99"/>
                </a:lnTo>
                <a:lnTo>
                  <a:pt x="2854" y="89"/>
                </a:lnTo>
                <a:lnTo>
                  <a:pt x="2848" y="80"/>
                </a:lnTo>
                <a:lnTo>
                  <a:pt x="2840" y="70"/>
                </a:lnTo>
                <a:lnTo>
                  <a:pt x="2825" y="69"/>
                </a:lnTo>
                <a:lnTo>
                  <a:pt x="2815" y="69"/>
                </a:lnTo>
                <a:lnTo>
                  <a:pt x="2805" y="73"/>
                </a:lnTo>
                <a:lnTo>
                  <a:pt x="2795" y="80"/>
                </a:lnTo>
                <a:lnTo>
                  <a:pt x="2783" y="86"/>
                </a:lnTo>
                <a:lnTo>
                  <a:pt x="2757" y="89"/>
                </a:lnTo>
                <a:lnTo>
                  <a:pt x="2716" y="77"/>
                </a:lnTo>
                <a:lnTo>
                  <a:pt x="2704" y="70"/>
                </a:lnTo>
                <a:lnTo>
                  <a:pt x="2695" y="61"/>
                </a:lnTo>
                <a:lnTo>
                  <a:pt x="2688" y="42"/>
                </a:lnTo>
                <a:lnTo>
                  <a:pt x="2687" y="32"/>
                </a:lnTo>
                <a:lnTo>
                  <a:pt x="2684" y="20"/>
                </a:lnTo>
                <a:lnTo>
                  <a:pt x="2678" y="10"/>
                </a:lnTo>
                <a:lnTo>
                  <a:pt x="2659" y="1"/>
                </a:lnTo>
                <a:lnTo>
                  <a:pt x="2646" y="0"/>
                </a:lnTo>
                <a:lnTo>
                  <a:pt x="2634" y="3"/>
                </a:lnTo>
                <a:lnTo>
                  <a:pt x="2626" y="9"/>
                </a:lnTo>
                <a:lnTo>
                  <a:pt x="2618" y="16"/>
                </a:lnTo>
                <a:lnTo>
                  <a:pt x="2612" y="23"/>
                </a:lnTo>
                <a:lnTo>
                  <a:pt x="2609" y="32"/>
                </a:lnTo>
                <a:lnTo>
                  <a:pt x="2592" y="44"/>
                </a:lnTo>
                <a:lnTo>
                  <a:pt x="2569" y="50"/>
                </a:lnTo>
                <a:lnTo>
                  <a:pt x="2497" y="58"/>
                </a:lnTo>
                <a:lnTo>
                  <a:pt x="2461" y="58"/>
                </a:lnTo>
                <a:lnTo>
                  <a:pt x="2339" y="29"/>
                </a:lnTo>
                <a:lnTo>
                  <a:pt x="2315" y="41"/>
                </a:lnTo>
                <a:lnTo>
                  <a:pt x="2285" y="79"/>
                </a:lnTo>
                <a:lnTo>
                  <a:pt x="2251" y="80"/>
                </a:lnTo>
                <a:lnTo>
                  <a:pt x="2239" y="87"/>
                </a:lnTo>
                <a:lnTo>
                  <a:pt x="2187" y="98"/>
                </a:lnTo>
                <a:lnTo>
                  <a:pt x="2135" y="95"/>
                </a:lnTo>
                <a:lnTo>
                  <a:pt x="2105" y="82"/>
                </a:lnTo>
                <a:lnTo>
                  <a:pt x="2102" y="86"/>
                </a:lnTo>
                <a:lnTo>
                  <a:pt x="2105" y="93"/>
                </a:lnTo>
                <a:lnTo>
                  <a:pt x="2111" y="102"/>
                </a:lnTo>
                <a:lnTo>
                  <a:pt x="2117" y="111"/>
                </a:lnTo>
                <a:lnTo>
                  <a:pt x="2117" y="121"/>
                </a:lnTo>
                <a:lnTo>
                  <a:pt x="2114" y="143"/>
                </a:lnTo>
                <a:lnTo>
                  <a:pt x="2111" y="154"/>
                </a:lnTo>
                <a:lnTo>
                  <a:pt x="2102" y="157"/>
                </a:lnTo>
                <a:lnTo>
                  <a:pt x="2079" y="165"/>
                </a:lnTo>
                <a:lnTo>
                  <a:pt x="1996" y="227"/>
                </a:lnTo>
                <a:lnTo>
                  <a:pt x="1987" y="230"/>
                </a:lnTo>
                <a:lnTo>
                  <a:pt x="1968" y="227"/>
                </a:lnTo>
                <a:lnTo>
                  <a:pt x="1973" y="252"/>
                </a:lnTo>
                <a:lnTo>
                  <a:pt x="2012" y="293"/>
                </a:lnTo>
                <a:lnTo>
                  <a:pt x="2024" y="312"/>
                </a:lnTo>
                <a:lnTo>
                  <a:pt x="2034" y="322"/>
                </a:lnTo>
                <a:lnTo>
                  <a:pt x="2041" y="328"/>
                </a:lnTo>
                <a:lnTo>
                  <a:pt x="2066" y="341"/>
                </a:lnTo>
                <a:lnTo>
                  <a:pt x="2075" y="342"/>
                </a:lnTo>
                <a:lnTo>
                  <a:pt x="2085" y="347"/>
                </a:lnTo>
                <a:lnTo>
                  <a:pt x="2097" y="395"/>
                </a:lnTo>
                <a:lnTo>
                  <a:pt x="2113" y="439"/>
                </a:lnTo>
                <a:lnTo>
                  <a:pt x="2113" y="459"/>
                </a:lnTo>
                <a:lnTo>
                  <a:pt x="2110" y="472"/>
                </a:lnTo>
                <a:lnTo>
                  <a:pt x="2102" y="490"/>
                </a:lnTo>
                <a:lnTo>
                  <a:pt x="2098" y="501"/>
                </a:lnTo>
                <a:lnTo>
                  <a:pt x="2094" y="511"/>
                </a:lnTo>
                <a:lnTo>
                  <a:pt x="2085" y="543"/>
                </a:lnTo>
                <a:lnTo>
                  <a:pt x="2081" y="554"/>
                </a:lnTo>
                <a:lnTo>
                  <a:pt x="2076" y="564"/>
                </a:lnTo>
                <a:lnTo>
                  <a:pt x="2072" y="577"/>
                </a:lnTo>
                <a:lnTo>
                  <a:pt x="2069" y="587"/>
                </a:lnTo>
                <a:lnTo>
                  <a:pt x="2068" y="599"/>
                </a:lnTo>
                <a:lnTo>
                  <a:pt x="2072" y="610"/>
                </a:lnTo>
                <a:lnTo>
                  <a:pt x="2073" y="625"/>
                </a:lnTo>
                <a:lnTo>
                  <a:pt x="2069" y="632"/>
                </a:lnTo>
                <a:lnTo>
                  <a:pt x="2063" y="638"/>
                </a:lnTo>
                <a:lnTo>
                  <a:pt x="2057" y="641"/>
                </a:lnTo>
                <a:lnTo>
                  <a:pt x="2053" y="644"/>
                </a:lnTo>
                <a:lnTo>
                  <a:pt x="2049" y="650"/>
                </a:lnTo>
                <a:lnTo>
                  <a:pt x="2046" y="657"/>
                </a:lnTo>
                <a:lnTo>
                  <a:pt x="2040" y="698"/>
                </a:lnTo>
                <a:lnTo>
                  <a:pt x="2038" y="705"/>
                </a:lnTo>
                <a:lnTo>
                  <a:pt x="2033" y="720"/>
                </a:lnTo>
                <a:lnTo>
                  <a:pt x="2027" y="733"/>
                </a:lnTo>
                <a:lnTo>
                  <a:pt x="2022" y="739"/>
                </a:lnTo>
                <a:lnTo>
                  <a:pt x="2018" y="743"/>
                </a:lnTo>
                <a:lnTo>
                  <a:pt x="2018" y="749"/>
                </a:lnTo>
                <a:lnTo>
                  <a:pt x="2021" y="753"/>
                </a:lnTo>
                <a:lnTo>
                  <a:pt x="2028" y="759"/>
                </a:lnTo>
                <a:lnTo>
                  <a:pt x="2060" y="768"/>
                </a:lnTo>
                <a:lnTo>
                  <a:pt x="2068" y="778"/>
                </a:lnTo>
                <a:lnTo>
                  <a:pt x="2073" y="793"/>
                </a:lnTo>
                <a:lnTo>
                  <a:pt x="2076" y="807"/>
                </a:lnTo>
                <a:lnTo>
                  <a:pt x="2078" y="826"/>
                </a:lnTo>
                <a:lnTo>
                  <a:pt x="2082" y="836"/>
                </a:lnTo>
                <a:lnTo>
                  <a:pt x="2081" y="846"/>
                </a:lnTo>
                <a:lnTo>
                  <a:pt x="2078" y="855"/>
                </a:lnTo>
                <a:lnTo>
                  <a:pt x="2065" y="874"/>
                </a:lnTo>
                <a:lnTo>
                  <a:pt x="2060" y="886"/>
                </a:lnTo>
                <a:lnTo>
                  <a:pt x="2065" y="895"/>
                </a:lnTo>
                <a:lnTo>
                  <a:pt x="2072" y="903"/>
                </a:lnTo>
                <a:lnTo>
                  <a:pt x="2079" y="909"/>
                </a:lnTo>
                <a:lnTo>
                  <a:pt x="2086" y="914"/>
                </a:lnTo>
                <a:lnTo>
                  <a:pt x="2104" y="909"/>
                </a:lnTo>
                <a:lnTo>
                  <a:pt x="2119" y="911"/>
                </a:lnTo>
                <a:lnTo>
                  <a:pt x="2124" y="905"/>
                </a:lnTo>
                <a:lnTo>
                  <a:pt x="2127" y="899"/>
                </a:lnTo>
                <a:lnTo>
                  <a:pt x="2135" y="899"/>
                </a:lnTo>
                <a:lnTo>
                  <a:pt x="2143" y="909"/>
                </a:lnTo>
                <a:lnTo>
                  <a:pt x="2159" y="937"/>
                </a:lnTo>
                <a:lnTo>
                  <a:pt x="2171" y="950"/>
                </a:lnTo>
                <a:lnTo>
                  <a:pt x="2183" y="957"/>
                </a:lnTo>
                <a:lnTo>
                  <a:pt x="2191" y="959"/>
                </a:lnTo>
                <a:lnTo>
                  <a:pt x="2199" y="956"/>
                </a:lnTo>
                <a:lnTo>
                  <a:pt x="2204" y="951"/>
                </a:lnTo>
                <a:lnTo>
                  <a:pt x="2210" y="954"/>
                </a:lnTo>
                <a:lnTo>
                  <a:pt x="2204" y="985"/>
                </a:lnTo>
                <a:lnTo>
                  <a:pt x="2203" y="1023"/>
                </a:lnTo>
                <a:lnTo>
                  <a:pt x="2207" y="1034"/>
                </a:lnTo>
                <a:lnTo>
                  <a:pt x="2213" y="1045"/>
                </a:lnTo>
                <a:lnTo>
                  <a:pt x="2223" y="1050"/>
                </a:lnTo>
                <a:lnTo>
                  <a:pt x="2238" y="1064"/>
                </a:lnTo>
                <a:lnTo>
                  <a:pt x="2241" y="1074"/>
                </a:lnTo>
                <a:lnTo>
                  <a:pt x="2242" y="1084"/>
                </a:lnTo>
                <a:lnTo>
                  <a:pt x="2242" y="1091"/>
                </a:lnTo>
                <a:lnTo>
                  <a:pt x="2239" y="1096"/>
                </a:lnTo>
                <a:lnTo>
                  <a:pt x="2238" y="1100"/>
                </a:lnTo>
                <a:lnTo>
                  <a:pt x="2235" y="1106"/>
                </a:lnTo>
                <a:lnTo>
                  <a:pt x="2238" y="1110"/>
                </a:lnTo>
                <a:lnTo>
                  <a:pt x="2241" y="1113"/>
                </a:lnTo>
                <a:lnTo>
                  <a:pt x="2248" y="1113"/>
                </a:lnTo>
                <a:lnTo>
                  <a:pt x="2255" y="1112"/>
                </a:lnTo>
                <a:lnTo>
                  <a:pt x="2261" y="1107"/>
                </a:lnTo>
                <a:lnTo>
                  <a:pt x="2269" y="1103"/>
                </a:lnTo>
                <a:lnTo>
                  <a:pt x="2276" y="1100"/>
                </a:lnTo>
                <a:lnTo>
                  <a:pt x="2285" y="1101"/>
                </a:lnTo>
                <a:lnTo>
                  <a:pt x="2293" y="1106"/>
                </a:lnTo>
                <a:lnTo>
                  <a:pt x="2301" y="1113"/>
                </a:lnTo>
                <a:lnTo>
                  <a:pt x="2309" y="1120"/>
                </a:lnTo>
                <a:lnTo>
                  <a:pt x="2331" y="1142"/>
                </a:lnTo>
                <a:lnTo>
                  <a:pt x="2336" y="1150"/>
                </a:lnTo>
                <a:lnTo>
                  <a:pt x="2336" y="1157"/>
                </a:lnTo>
                <a:lnTo>
                  <a:pt x="2336" y="1161"/>
                </a:lnTo>
                <a:lnTo>
                  <a:pt x="2339" y="1190"/>
                </a:lnTo>
                <a:lnTo>
                  <a:pt x="2337" y="1230"/>
                </a:lnTo>
                <a:lnTo>
                  <a:pt x="2340" y="1240"/>
                </a:lnTo>
                <a:lnTo>
                  <a:pt x="2347" y="1246"/>
                </a:lnTo>
                <a:lnTo>
                  <a:pt x="2357" y="1247"/>
                </a:lnTo>
                <a:lnTo>
                  <a:pt x="2369" y="1254"/>
                </a:lnTo>
                <a:lnTo>
                  <a:pt x="2382" y="1265"/>
                </a:lnTo>
                <a:lnTo>
                  <a:pt x="2398" y="1292"/>
                </a:lnTo>
                <a:lnTo>
                  <a:pt x="2403" y="1307"/>
                </a:lnTo>
                <a:lnTo>
                  <a:pt x="2401" y="1319"/>
                </a:lnTo>
                <a:lnTo>
                  <a:pt x="2398" y="1324"/>
                </a:lnTo>
                <a:lnTo>
                  <a:pt x="2397" y="1329"/>
                </a:lnTo>
                <a:lnTo>
                  <a:pt x="2398" y="1342"/>
                </a:lnTo>
                <a:lnTo>
                  <a:pt x="2398" y="1349"/>
                </a:lnTo>
                <a:lnTo>
                  <a:pt x="2397" y="1356"/>
                </a:lnTo>
                <a:lnTo>
                  <a:pt x="2394" y="1362"/>
                </a:lnTo>
                <a:lnTo>
                  <a:pt x="2389" y="1375"/>
                </a:lnTo>
                <a:lnTo>
                  <a:pt x="2388" y="1381"/>
                </a:lnTo>
                <a:lnTo>
                  <a:pt x="2387" y="1390"/>
                </a:lnTo>
                <a:lnTo>
                  <a:pt x="2382" y="1397"/>
                </a:lnTo>
                <a:lnTo>
                  <a:pt x="2366" y="1412"/>
                </a:lnTo>
                <a:lnTo>
                  <a:pt x="2360" y="1422"/>
                </a:lnTo>
                <a:lnTo>
                  <a:pt x="2357" y="1438"/>
                </a:lnTo>
                <a:lnTo>
                  <a:pt x="2356" y="1451"/>
                </a:lnTo>
                <a:lnTo>
                  <a:pt x="2352" y="1463"/>
                </a:lnTo>
                <a:lnTo>
                  <a:pt x="2350" y="1476"/>
                </a:lnTo>
                <a:lnTo>
                  <a:pt x="2349" y="1490"/>
                </a:lnTo>
                <a:lnTo>
                  <a:pt x="2352" y="1511"/>
                </a:lnTo>
                <a:lnTo>
                  <a:pt x="2359" y="1521"/>
                </a:lnTo>
                <a:lnTo>
                  <a:pt x="2368" y="1521"/>
                </a:lnTo>
                <a:lnTo>
                  <a:pt x="2375" y="1514"/>
                </a:lnTo>
                <a:lnTo>
                  <a:pt x="2382" y="1505"/>
                </a:lnTo>
                <a:lnTo>
                  <a:pt x="2389" y="1496"/>
                </a:lnTo>
                <a:lnTo>
                  <a:pt x="2417" y="1476"/>
                </a:lnTo>
                <a:lnTo>
                  <a:pt x="2427" y="1473"/>
                </a:lnTo>
                <a:lnTo>
                  <a:pt x="2439" y="1482"/>
                </a:lnTo>
                <a:lnTo>
                  <a:pt x="2448" y="1499"/>
                </a:lnTo>
                <a:lnTo>
                  <a:pt x="2458" y="1525"/>
                </a:lnTo>
                <a:lnTo>
                  <a:pt x="2461" y="1541"/>
                </a:lnTo>
                <a:lnTo>
                  <a:pt x="2462" y="1555"/>
                </a:lnTo>
                <a:lnTo>
                  <a:pt x="2462" y="1584"/>
                </a:lnTo>
                <a:lnTo>
                  <a:pt x="2473" y="1639"/>
                </a:lnTo>
                <a:lnTo>
                  <a:pt x="2464" y="1636"/>
                </a:lnTo>
                <a:lnTo>
                  <a:pt x="2461" y="1638"/>
                </a:lnTo>
                <a:lnTo>
                  <a:pt x="2458" y="1643"/>
                </a:lnTo>
                <a:lnTo>
                  <a:pt x="2458" y="1655"/>
                </a:lnTo>
                <a:lnTo>
                  <a:pt x="2462" y="1665"/>
                </a:lnTo>
                <a:lnTo>
                  <a:pt x="2465" y="1675"/>
                </a:lnTo>
                <a:lnTo>
                  <a:pt x="2468" y="1686"/>
                </a:lnTo>
                <a:lnTo>
                  <a:pt x="2474" y="1694"/>
                </a:lnTo>
                <a:lnTo>
                  <a:pt x="2480" y="1703"/>
                </a:lnTo>
                <a:lnTo>
                  <a:pt x="2484" y="1712"/>
                </a:lnTo>
                <a:lnTo>
                  <a:pt x="2483" y="1722"/>
                </a:lnTo>
                <a:lnTo>
                  <a:pt x="2477" y="1732"/>
                </a:lnTo>
                <a:lnTo>
                  <a:pt x="2467" y="1744"/>
                </a:lnTo>
                <a:lnTo>
                  <a:pt x="2451" y="1757"/>
                </a:lnTo>
                <a:lnTo>
                  <a:pt x="2429" y="1764"/>
                </a:lnTo>
                <a:lnTo>
                  <a:pt x="2375" y="1766"/>
                </a:lnTo>
                <a:lnTo>
                  <a:pt x="2373" y="1753"/>
                </a:lnTo>
                <a:lnTo>
                  <a:pt x="2369" y="1747"/>
                </a:lnTo>
                <a:lnTo>
                  <a:pt x="2350" y="1735"/>
                </a:lnTo>
                <a:lnTo>
                  <a:pt x="2306" y="1750"/>
                </a:lnTo>
                <a:lnTo>
                  <a:pt x="2242" y="1785"/>
                </a:lnTo>
                <a:lnTo>
                  <a:pt x="2199" y="1792"/>
                </a:lnTo>
                <a:lnTo>
                  <a:pt x="2186" y="1796"/>
                </a:lnTo>
                <a:lnTo>
                  <a:pt x="2174" y="1795"/>
                </a:lnTo>
                <a:lnTo>
                  <a:pt x="2153" y="1779"/>
                </a:lnTo>
                <a:lnTo>
                  <a:pt x="2117" y="1795"/>
                </a:lnTo>
                <a:lnTo>
                  <a:pt x="2015" y="1791"/>
                </a:lnTo>
                <a:lnTo>
                  <a:pt x="2001" y="1804"/>
                </a:lnTo>
                <a:lnTo>
                  <a:pt x="1993" y="1818"/>
                </a:lnTo>
                <a:lnTo>
                  <a:pt x="1989" y="1826"/>
                </a:lnTo>
                <a:lnTo>
                  <a:pt x="1979" y="1830"/>
                </a:lnTo>
                <a:lnTo>
                  <a:pt x="1936" y="1842"/>
                </a:lnTo>
                <a:lnTo>
                  <a:pt x="1928" y="1846"/>
                </a:lnTo>
                <a:lnTo>
                  <a:pt x="1920" y="1850"/>
                </a:lnTo>
                <a:lnTo>
                  <a:pt x="1913" y="1858"/>
                </a:lnTo>
                <a:lnTo>
                  <a:pt x="1912" y="1859"/>
                </a:lnTo>
                <a:lnTo>
                  <a:pt x="1893" y="1863"/>
                </a:lnTo>
                <a:lnTo>
                  <a:pt x="1875" y="1871"/>
                </a:lnTo>
                <a:lnTo>
                  <a:pt x="1871" y="1877"/>
                </a:lnTo>
                <a:lnTo>
                  <a:pt x="1872" y="1895"/>
                </a:lnTo>
                <a:lnTo>
                  <a:pt x="1869" y="1903"/>
                </a:lnTo>
                <a:lnTo>
                  <a:pt x="1861" y="1907"/>
                </a:lnTo>
                <a:lnTo>
                  <a:pt x="1836" y="1914"/>
                </a:lnTo>
                <a:lnTo>
                  <a:pt x="1817" y="1928"/>
                </a:lnTo>
                <a:lnTo>
                  <a:pt x="1804" y="1933"/>
                </a:lnTo>
                <a:lnTo>
                  <a:pt x="1785" y="1936"/>
                </a:lnTo>
                <a:lnTo>
                  <a:pt x="1773" y="1939"/>
                </a:lnTo>
                <a:lnTo>
                  <a:pt x="1766" y="1944"/>
                </a:lnTo>
                <a:lnTo>
                  <a:pt x="1759" y="1949"/>
                </a:lnTo>
                <a:lnTo>
                  <a:pt x="1748" y="1961"/>
                </a:lnTo>
                <a:lnTo>
                  <a:pt x="1732" y="1976"/>
                </a:lnTo>
                <a:lnTo>
                  <a:pt x="1724" y="1980"/>
                </a:lnTo>
                <a:lnTo>
                  <a:pt x="1708" y="1993"/>
                </a:lnTo>
                <a:lnTo>
                  <a:pt x="1699" y="2003"/>
                </a:lnTo>
                <a:lnTo>
                  <a:pt x="1687" y="2006"/>
                </a:lnTo>
                <a:lnTo>
                  <a:pt x="1670" y="2005"/>
                </a:lnTo>
                <a:lnTo>
                  <a:pt x="1636" y="1983"/>
                </a:lnTo>
                <a:lnTo>
                  <a:pt x="1623" y="1970"/>
                </a:lnTo>
                <a:lnTo>
                  <a:pt x="1619" y="1961"/>
                </a:lnTo>
                <a:lnTo>
                  <a:pt x="1628" y="1952"/>
                </a:lnTo>
                <a:lnTo>
                  <a:pt x="1641" y="1945"/>
                </a:lnTo>
                <a:lnTo>
                  <a:pt x="1708" y="1925"/>
                </a:lnTo>
                <a:lnTo>
                  <a:pt x="1719" y="1923"/>
                </a:lnTo>
                <a:lnTo>
                  <a:pt x="1725" y="1919"/>
                </a:lnTo>
                <a:lnTo>
                  <a:pt x="1743" y="1898"/>
                </a:lnTo>
                <a:lnTo>
                  <a:pt x="1748" y="1894"/>
                </a:lnTo>
                <a:lnTo>
                  <a:pt x="1769" y="1888"/>
                </a:lnTo>
                <a:lnTo>
                  <a:pt x="1785" y="1874"/>
                </a:lnTo>
                <a:lnTo>
                  <a:pt x="1834" y="1820"/>
                </a:lnTo>
                <a:lnTo>
                  <a:pt x="1849" y="1812"/>
                </a:lnTo>
                <a:lnTo>
                  <a:pt x="1856" y="1811"/>
                </a:lnTo>
                <a:lnTo>
                  <a:pt x="1869" y="1802"/>
                </a:lnTo>
                <a:lnTo>
                  <a:pt x="1874" y="1798"/>
                </a:lnTo>
                <a:lnTo>
                  <a:pt x="1877" y="1793"/>
                </a:lnTo>
                <a:lnTo>
                  <a:pt x="1885" y="1779"/>
                </a:lnTo>
                <a:lnTo>
                  <a:pt x="1888" y="1773"/>
                </a:lnTo>
                <a:lnTo>
                  <a:pt x="1899" y="1745"/>
                </a:lnTo>
                <a:lnTo>
                  <a:pt x="1899" y="1738"/>
                </a:lnTo>
                <a:lnTo>
                  <a:pt x="1899" y="1724"/>
                </a:lnTo>
                <a:lnTo>
                  <a:pt x="1899" y="1718"/>
                </a:lnTo>
                <a:lnTo>
                  <a:pt x="1896" y="1710"/>
                </a:lnTo>
                <a:lnTo>
                  <a:pt x="1884" y="1700"/>
                </a:lnTo>
                <a:lnTo>
                  <a:pt x="1832" y="1674"/>
                </a:lnTo>
                <a:lnTo>
                  <a:pt x="1813" y="1673"/>
                </a:lnTo>
                <a:lnTo>
                  <a:pt x="1795" y="1668"/>
                </a:lnTo>
                <a:lnTo>
                  <a:pt x="1781" y="1665"/>
                </a:lnTo>
                <a:lnTo>
                  <a:pt x="1754" y="1670"/>
                </a:lnTo>
                <a:lnTo>
                  <a:pt x="1741" y="1667"/>
                </a:lnTo>
                <a:lnTo>
                  <a:pt x="1735" y="1664"/>
                </a:lnTo>
                <a:lnTo>
                  <a:pt x="1728" y="1658"/>
                </a:lnTo>
                <a:lnTo>
                  <a:pt x="1711" y="1635"/>
                </a:lnTo>
                <a:lnTo>
                  <a:pt x="1703" y="1629"/>
                </a:lnTo>
                <a:lnTo>
                  <a:pt x="1695" y="1626"/>
                </a:lnTo>
                <a:lnTo>
                  <a:pt x="1677" y="1630"/>
                </a:lnTo>
                <a:lnTo>
                  <a:pt x="1667" y="1630"/>
                </a:lnTo>
                <a:lnTo>
                  <a:pt x="1657" y="1622"/>
                </a:lnTo>
                <a:lnTo>
                  <a:pt x="1651" y="1613"/>
                </a:lnTo>
                <a:lnTo>
                  <a:pt x="1645" y="1607"/>
                </a:lnTo>
                <a:lnTo>
                  <a:pt x="1639" y="1604"/>
                </a:lnTo>
                <a:lnTo>
                  <a:pt x="1590" y="1591"/>
                </a:lnTo>
                <a:lnTo>
                  <a:pt x="1555" y="1575"/>
                </a:lnTo>
                <a:lnTo>
                  <a:pt x="1498" y="1556"/>
                </a:lnTo>
                <a:lnTo>
                  <a:pt x="1485" y="1550"/>
                </a:lnTo>
                <a:lnTo>
                  <a:pt x="1476" y="1541"/>
                </a:lnTo>
                <a:lnTo>
                  <a:pt x="1470" y="1533"/>
                </a:lnTo>
                <a:lnTo>
                  <a:pt x="1463" y="1523"/>
                </a:lnTo>
                <a:lnTo>
                  <a:pt x="1456" y="1514"/>
                </a:lnTo>
                <a:lnTo>
                  <a:pt x="1445" y="1508"/>
                </a:lnTo>
                <a:lnTo>
                  <a:pt x="1422" y="1498"/>
                </a:lnTo>
                <a:lnTo>
                  <a:pt x="1413" y="1498"/>
                </a:lnTo>
                <a:lnTo>
                  <a:pt x="1403" y="1505"/>
                </a:lnTo>
                <a:lnTo>
                  <a:pt x="1393" y="1511"/>
                </a:lnTo>
                <a:lnTo>
                  <a:pt x="1380" y="1517"/>
                </a:lnTo>
                <a:lnTo>
                  <a:pt x="1359" y="1512"/>
                </a:lnTo>
                <a:lnTo>
                  <a:pt x="1342" y="1508"/>
                </a:lnTo>
                <a:lnTo>
                  <a:pt x="1313" y="1477"/>
                </a:lnTo>
                <a:lnTo>
                  <a:pt x="1306" y="1469"/>
                </a:lnTo>
                <a:lnTo>
                  <a:pt x="1297" y="1463"/>
                </a:lnTo>
                <a:lnTo>
                  <a:pt x="1288" y="1463"/>
                </a:lnTo>
                <a:lnTo>
                  <a:pt x="1262" y="1479"/>
                </a:lnTo>
                <a:lnTo>
                  <a:pt x="1234" y="1483"/>
                </a:lnTo>
                <a:lnTo>
                  <a:pt x="1223" y="1492"/>
                </a:lnTo>
                <a:lnTo>
                  <a:pt x="1217" y="1499"/>
                </a:lnTo>
                <a:lnTo>
                  <a:pt x="1209" y="1515"/>
                </a:lnTo>
                <a:lnTo>
                  <a:pt x="1201" y="1528"/>
                </a:lnTo>
                <a:lnTo>
                  <a:pt x="1193" y="1536"/>
                </a:lnTo>
                <a:lnTo>
                  <a:pt x="1177" y="1549"/>
                </a:lnTo>
                <a:lnTo>
                  <a:pt x="1173" y="1552"/>
                </a:lnTo>
                <a:lnTo>
                  <a:pt x="1169" y="1550"/>
                </a:lnTo>
                <a:lnTo>
                  <a:pt x="1153" y="1534"/>
                </a:lnTo>
                <a:lnTo>
                  <a:pt x="1137" y="1527"/>
                </a:lnTo>
                <a:lnTo>
                  <a:pt x="1128" y="1520"/>
                </a:lnTo>
                <a:lnTo>
                  <a:pt x="1121" y="1511"/>
                </a:lnTo>
                <a:lnTo>
                  <a:pt x="1112" y="1492"/>
                </a:lnTo>
                <a:lnTo>
                  <a:pt x="1109" y="1483"/>
                </a:lnTo>
                <a:lnTo>
                  <a:pt x="1109" y="1473"/>
                </a:lnTo>
                <a:lnTo>
                  <a:pt x="1112" y="1453"/>
                </a:lnTo>
                <a:lnTo>
                  <a:pt x="1110" y="1442"/>
                </a:lnTo>
                <a:lnTo>
                  <a:pt x="1106" y="1434"/>
                </a:lnTo>
                <a:lnTo>
                  <a:pt x="1100" y="1429"/>
                </a:lnTo>
                <a:lnTo>
                  <a:pt x="1093" y="1426"/>
                </a:lnTo>
                <a:lnTo>
                  <a:pt x="1089" y="1429"/>
                </a:lnTo>
                <a:lnTo>
                  <a:pt x="1075" y="1450"/>
                </a:lnTo>
                <a:lnTo>
                  <a:pt x="1070" y="1460"/>
                </a:lnTo>
                <a:lnTo>
                  <a:pt x="1062" y="1469"/>
                </a:lnTo>
                <a:lnTo>
                  <a:pt x="1030" y="1502"/>
                </a:lnTo>
                <a:lnTo>
                  <a:pt x="1024" y="1514"/>
                </a:lnTo>
                <a:lnTo>
                  <a:pt x="1014" y="1525"/>
                </a:lnTo>
                <a:lnTo>
                  <a:pt x="1000" y="1536"/>
                </a:lnTo>
                <a:lnTo>
                  <a:pt x="968" y="1550"/>
                </a:lnTo>
                <a:lnTo>
                  <a:pt x="954" y="1557"/>
                </a:lnTo>
                <a:lnTo>
                  <a:pt x="944" y="1568"/>
                </a:lnTo>
                <a:lnTo>
                  <a:pt x="938" y="1576"/>
                </a:lnTo>
                <a:lnTo>
                  <a:pt x="928" y="1581"/>
                </a:lnTo>
                <a:lnTo>
                  <a:pt x="915" y="1582"/>
                </a:lnTo>
                <a:lnTo>
                  <a:pt x="898" y="1579"/>
                </a:lnTo>
                <a:lnTo>
                  <a:pt x="874" y="1563"/>
                </a:lnTo>
                <a:lnTo>
                  <a:pt x="841" y="1576"/>
                </a:lnTo>
                <a:lnTo>
                  <a:pt x="816" y="1584"/>
                </a:lnTo>
                <a:lnTo>
                  <a:pt x="802" y="1584"/>
                </a:lnTo>
                <a:lnTo>
                  <a:pt x="788" y="1579"/>
                </a:lnTo>
                <a:lnTo>
                  <a:pt x="767" y="1571"/>
                </a:lnTo>
                <a:lnTo>
                  <a:pt x="759" y="1563"/>
                </a:lnTo>
                <a:lnTo>
                  <a:pt x="755" y="1556"/>
                </a:lnTo>
                <a:lnTo>
                  <a:pt x="752" y="1546"/>
                </a:lnTo>
                <a:lnTo>
                  <a:pt x="746" y="1512"/>
                </a:lnTo>
                <a:lnTo>
                  <a:pt x="743" y="1504"/>
                </a:lnTo>
                <a:lnTo>
                  <a:pt x="742" y="1493"/>
                </a:lnTo>
                <a:lnTo>
                  <a:pt x="743" y="1483"/>
                </a:lnTo>
                <a:lnTo>
                  <a:pt x="737" y="1474"/>
                </a:lnTo>
                <a:lnTo>
                  <a:pt x="726" y="1474"/>
                </a:lnTo>
                <a:lnTo>
                  <a:pt x="702" y="1482"/>
                </a:lnTo>
                <a:lnTo>
                  <a:pt x="651" y="1489"/>
                </a:lnTo>
                <a:lnTo>
                  <a:pt x="630" y="1488"/>
                </a:lnTo>
                <a:lnTo>
                  <a:pt x="624" y="1495"/>
                </a:lnTo>
                <a:lnTo>
                  <a:pt x="618" y="1514"/>
                </a:lnTo>
                <a:lnTo>
                  <a:pt x="616" y="1525"/>
                </a:lnTo>
                <a:lnTo>
                  <a:pt x="615" y="1539"/>
                </a:lnTo>
                <a:lnTo>
                  <a:pt x="602" y="1555"/>
                </a:lnTo>
                <a:lnTo>
                  <a:pt x="584" y="1571"/>
                </a:lnTo>
                <a:lnTo>
                  <a:pt x="561" y="1584"/>
                </a:lnTo>
                <a:lnTo>
                  <a:pt x="549" y="1594"/>
                </a:lnTo>
                <a:lnTo>
                  <a:pt x="532" y="1606"/>
                </a:lnTo>
                <a:lnTo>
                  <a:pt x="520" y="1616"/>
                </a:lnTo>
                <a:lnTo>
                  <a:pt x="512" y="1633"/>
                </a:lnTo>
                <a:lnTo>
                  <a:pt x="509" y="1643"/>
                </a:lnTo>
                <a:lnTo>
                  <a:pt x="504" y="1654"/>
                </a:lnTo>
                <a:lnTo>
                  <a:pt x="500" y="1664"/>
                </a:lnTo>
                <a:lnTo>
                  <a:pt x="493" y="1671"/>
                </a:lnTo>
                <a:lnTo>
                  <a:pt x="469" y="1687"/>
                </a:lnTo>
                <a:lnTo>
                  <a:pt x="453" y="1694"/>
                </a:lnTo>
                <a:lnTo>
                  <a:pt x="430" y="1700"/>
                </a:lnTo>
                <a:lnTo>
                  <a:pt x="414" y="1696"/>
                </a:lnTo>
                <a:lnTo>
                  <a:pt x="410" y="1689"/>
                </a:lnTo>
                <a:lnTo>
                  <a:pt x="402" y="1648"/>
                </a:lnTo>
                <a:lnTo>
                  <a:pt x="395" y="1642"/>
                </a:lnTo>
                <a:lnTo>
                  <a:pt x="383" y="1643"/>
                </a:lnTo>
                <a:lnTo>
                  <a:pt x="356" y="1652"/>
                </a:lnTo>
                <a:lnTo>
                  <a:pt x="343" y="1658"/>
                </a:lnTo>
                <a:lnTo>
                  <a:pt x="335" y="1665"/>
                </a:lnTo>
                <a:lnTo>
                  <a:pt x="327" y="1677"/>
                </a:lnTo>
                <a:lnTo>
                  <a:pt x="322" y="1683"/>
                </a:lnTo>
                <a:lnTo>
                  <a:pt x="277" y="1716"/>
                </a:lnTo>
                <a:lnTo>
                  <a:pt x="274" y="1721"/>
                </a:lnTo>
                <a:lnTo>
                  <a:pt x="267" y="1726"/>
                </a:lnTo>
                <a:lnTo>
                  <a:pt x="257" y="1731"/>
                </a:lnTo>
                <a:lnTo>
                  <a:pt x="239" y="1735"/>
                </a:lnTo>
                <a:lnTo>
                  <a:pt x="214" y="1734"/>
                </a:lnTo>
                <a:lnTo>
                  <a:pt x="203" y="1725"/>
                </a:lnTo>
                <a:lnTo>
                  <a:pt x="172" y="1710"/>
                </a:lnTo>
                <a:lnTo>
                  <a:pt x="67" y="1697"/>
                </a:lnTo>
                <a:lnTo>
                  <a:pt x="37" y="1712"/>
                </a:lnTo>
                <a:lnTo>
                  <a:pt x="32" y="1718"/>
                </a:lnTo>
                <a:lnTo>
                  <a:pt x="28" y="1729"/>
                </a:lnTo>
                <a:lnTo>
                  <a:pt x="22" y="1763"/>
                </a:lnTo>
                <a:lnTo>
                  <a:pt x="22" y="1777"/>
                </a:lnTo>
                <a:lnTo>
                  <a:pt x="24" y="1791"/>
                </a:lnTo>
                <a:lnTo>
                  <a:pt x="19" y="1866"/>
                </a:lnTo>
                <a:lnTo>
                  <a:pt x="0" y="1970"/>
                </a:lnTo>
                <a:lnTo>
                  <a:pt x="2" y="2006"/>
                </a:lnTo>
                <a:lnTo>
                  <a:pt x="6" y="2024"/>
                </a:lnTo>
                <a:lnTo>
                  <a:pt x="16" y="2019"/>
                </a:lnTo>
                <a:lnTo>
                  <a:pt x="37" y="2015"/>
                </a:lnTo>
                <a:lnTo>
                  <a:pt x="66" y="2013"/>
                </a:lnTo>
                <a:lnTo>
                  <a:pt x="75" y="2015"/>
                </a:lnTo>
                <a:lnTo>
                  <a:pt x="83" y="2019"/>
                </a:lnTo>
                <a:lnTo>
                  <a:pt x="91" y="2027"/>
                </a:lnTo>
                <a:lnTo>
                  <a:pt x="98" y="2034"/>
                </a:lnTo>
                <a:lnTo>
                  <a:pt x="104" y="2043"/>
                </a:lnTo>
                <a:lnTo>
                  <a:pt x="109" y="2051"/>
                </a:lnTo>
                <a:lnTo>
                  <a:pt x="109" y="2060"/>
                </a:lnTo>
                <a:lnTo>
                  <a:pt x="107" y="2069"/>
                </a:lnTo>
                <a:lnTo>
                  <a:pt x="95" y="2088"/>
                </a:lnTo>
                <a:lnTo>
                  <a:pt x="89" y="2099"/>
                </a:lnTo>
                <a:lnTo>
                  <a:pt x="86" y="2115"/>
                </a:lnTo>
                <a:lnTo>
                  <a:pt x="85" y="2132"/>
                </a:lnTo>
                <a:lnTo>
                  <a:pt x="82" y="2146"/>
                </a:lnTo>
                <a:lnTo>
                  <a:pt x="79" y="2175"/>
                </a:lnTo>
                <a:lnTo>
                  <a:pt x="83" y="2188"/>
                </a:lnTo>
                <a:lnTo>
                  <a:pt x="89" y="2194"/>
                </a:lnTo>
                <a:lnTo>
                  <a:pt x="126" y="2201"/>
                </a:lnTo>
                <a:lnTo>
                  <a:pt x="140" y="2203"/>
                </a:lnTo>
                <a:lnTo>
                  <a:pt x="146" y="2200"/>
                </a:lnTo>
                <a:lnTo>
                  <a:pt x="152" y="2196"/>
                </a:lnTo>
                <a:lnTo>
                  <a:pt x="163" y="2177"/>
                </a:lnTo>
                <a:lnTo>
                  <a:pt x="174" y="2165"/>
                </a:lnTo>
                <a:lnTo>
                  <a:pt x="195" y="2146"/>
                </a:lnTo>
                <a:lnTo>
                  <a:pt x="201" y="2145"/>
                </a:lnTo>
                <a:lnTo>
                  <a:pt x="223" y="2140"/>
                </a:lnTo>
                <a:lnTo>
                  <a:pt x="230" y="2142"/>
                </a:lnTo>
                <a:lnTo>
                  <a:pt x="238" y="2146"/>
                </a:lnTo>
                <a:lnTo>
                  <a:pt x="242" y="2158"/>
                </a:lnTo>
                <a:lnTo>
                  <a:pt x="248" y="2175"/>
                </a:lnTo>
                <a:lnTo>
                  <a:pt x="248" y="2188"/>
                </a:lnTo>
                <a:lnTo>
                  <a:pt x="241" y="2210"/>
                </a:lnTo>
                <a:lnTo>
                  <a:pt x="245" y="2217"/>
                </a:lnTo>
                <a:lnTo>
                  <a:pt x="258" y="2235"/>
                </a:lnTo>
                <a:lnTo>
                  <a:pt x="267" y="2247"/>
                </a:lnTo>
                <a:lnTo>
                  <a:pt x="267" y="2258"/>
                </a:lnTo>
                <a:lnTo>
                  <a:pt x="265" y="2268"/>
                </a:lnTo>
                <a:lnTo>
                  <a:pt x="261" y="2279"/>
                </a:lnTo>
                <a:lnTo>
                  <a:pt x="257" y="2298"/>
                </a:lnTo>
                <a:lnTo>
                  <a:pt x="255" y="2327"/>
                </a:lnTo>
                <a:lnTo>
                  <a:pt x="252" y="2335"/>
                </a:lnTo>
                <a:lnTo>
                  <a:pt x="249" y="2346"/>
                </a:lnTo>
                <a:lnTo>
                  <a:pt x="246" y="2354"/>
                </a:lnTo>
                <a:lnTo>
                  <a:pt x="235" y="2370"/>
                </a:lnTo>
                <a:lnTo>
                  <a:pt x="230" y="2381"/>
                </a:lnTo>
                <a:lnTo>
                  <a:pt x="223" y="2389"/>
                </a:lnTo>
                <a:lnTo>
                  <a:pt x="219" y="2398"/>
                </a:lnTo>
                <a:lnTo>
                  <a:pt x="207" y="2414"/>
                </a:lnTo>
                <a:lnTo>
                  <a:pt x="204" y="2423"/>
                </a:lnTo>
                <a:lnTo>
                  <a:pt x="209" y="2430"/>
                </a:lnTo>
                <a:lnTo>
                  <a:pt x="214" y="2439"/>
                </a:lnTo>
                <a:lnTo>
                  <a:pt x="223" y="2445"/>
                </a:lnTo>
                <a:lnTo>
                  <a:pt x="239" y="2456"/>
                </a:lnTo>
                <a:lnTo>
                  <a:pt x="248" y="2464"/>
                </a:lnTo>
                <a:lnTo>
                  <a:pt x="287" y="2515"/>
                </a:lnTo>
                <a:lnTo>
                  <a:pt x="309" y="2539"/>
                </a:lnTo>
                <a:lnTo>
                  <a:pt x="325" y="2553"/>
                </a:lnTo>
                <a:lnTo>
                  <a:pt x="332" y="2561"/>
                </a:lnTo>
                <a:lnTo>
                  <a:pt x="348" y="2571"/>
                </a:lnTo>
                <a:lnTo>
                  <a:pt x="367" y="2577"/>
                </a:lnTo>
                <a:lnTo>
                  <a:pt x="376" y="2582"/>
                </a:lnTo>
                <a:lnTo>
                  <a:pt x="391" y="2608"/>
                </a:lnTo>
                <a:lnTo>
                  <a:pt x="423" y="2646"/>
                </a:lnTo>
                <a:lnTo>
                  <a:pt x="434" y="2662"/>
                </a:lnTo>
                <a:lnTo>
                  <a:pt x="447" y="2676"/>
                </a:lnTo>
                <a:lnTo>
                  <a:pt x="453" y="2682"/>
                </a:lnTo>
                <a:lnTo>
                  <a:pt x="465" y="2691"/>
                </a:lnTo>
                <a:lnTo>
                  <a:pt x="477" y="2701"/>
                </a:lnTo>
                <a:lnTo>
                  <a:pt x="545" y="2736"/>
                </a:lnTo>
                <a:lnTo>
                  <a:pt x="571" y="2720"/>
                </a:lnTo>
                <a:lnTo>
                  <a:pt x="577" y="2720"/>
                </a:lnTo>
                <a:lnTo>
                  <a:pt x="586" y="2717"/>
                </a:lnTo>
                <a:lnTo>
                  <a:pt x="592" y="2713"/>
                </a:lnTo>
                <a:lnTo>
                  <a:pt x="616" y="2701"/>
                </a:lnTo>
                <a:lnTo>
                  <a:pt x="654" y="2690"/>
                </a:lnTo>
                <a:lnTo>
                  <a:pt x="666" y="2684"/>
                </a:lnTo>
                <a:lnTo>
                  <a:pt x="681" y="2665"/>
                </a:lnTo>
                <a:lnTo>
                  <a:pt x="733" y="2637"/>
                </a:lnTo>
                <a:lnTo>
                  <a:pt x="745" y="2621"/>
                </a:lnTo>
                <a:lnTo>
                  <a:pt x="761" y="2666"/>
                </a:lnTo>
                <a:lnTo>
                  <a:pt x="758" y="2690"/>
                </a:lnTo>
                <a:lnTo>
                  <a:pt x="742" y="2720"/>
                </a:lnTo>
                <a:lnTo>
                  <a:pt x="726" y="2767"/>
                </a:lnTo>
                <a:lnTo>
                  <a:pt x="716" y="2780"/>
                </a:lnTo>
                <a:lnTo>
                  <a:pt x="705" y="2787"/>
                </a:lnTo>
                <a:lnTo>
                  <a:pt x="694" y="2790"/>
                </a:lnTo>
                <a:lnTo>
                  <a:pt x="685" y="2794"/>
                </a:lnTo>
                <a:lnTo>
                  <a:pt x="676" y="2805"/>
                </a:lnTo>
                <a:lnTo>
                  <a:pt x="678" y="2819"/>
                </a:lnTo>
                <a:lnTo>
                  <a:pt x="681" y="2832"/>
                </a:lnTo>
                <a:lnTo>
                  <a:pt x="701" y="2882"/>
                </a:lnTo>
                <a:lnTo>
                  <a:pt x="718" y="2917"/>
                </a:lnTo>
                <a:lnTo>
                  <a:pt x="720" y="2921"/>
                </a:lnTo>
                <a:lnTo>
                  <a:pt x="726" y="2931"/>
                </a:lnTo>
                <a:lnTo>
                  <a:pt x="739" y="2940"/>
                </a:lnTo>
                <a:lnTo>
                  <a:pt x="769" y="2978"/>
                </a:lnTo>
                <a:lnTo>
                  <a:pt x="781" y="3001"/>
                </a:lnTo>
                <a:lnTo>
                  <a:pt x="768" y="3001"/>
                </a:lnTo>
                <a:lnTo>
                  <a:pt x="762" y="3000"/>
                </a:lnTo>
                <a:lnTo>
                  <a:pt x="726" y="2981"/>
                </a:lnTo>
                <a:lnTo>
                  <a:pt x="717" y="2975"/>
                </a:lnTo>
                <a:lnTo>
                  <a:pt x="708" y="2971"/>
                </a:lnTo>
                <a:lnTo>
                  <a:pt x="689" y="2968"/>
                </a:lnTo>
                <a:lnTo>
                  <a:pt x="670" y="2972"/>
                </a:lnTo>
                <a:lnTo>
                  <a:pt x="660" y="2974"/>
                </a:lnTo>
                <a:lnTo>
                  <a:pt x="651" y="2972"/>
                </a:lnTo>
                <a:lnTo>
                  <a:pt x="633" y="2966"/>
                </a:lnTo>
                <a:lnTo>
                  <a:pt x="624" y="2968"/>
                </a:lnTo>
                <a:lnTo>
                  <a:pt x="616" y="2974"/>
                </a:lnTo>
                <a:lnTo>
                  <a:pt x="609" y="2981"/>
                </a:lnTo>
                <a:lnTo>
                  <a:pt x="603" y="2991"/>
                </a:lnTo>
                <a:lnTo>
                  <a:pt x="589" y="3007"/>
                </a:lnTo>
                <a:lnTo>
                  <a:pt x="580" y="3013"/>
                </a:lnTo>
                <a:lnTo>
                  <a:pt x="576" y="3022"/>
                </a:lnTo>
                <a:lnTo>
                  <a:pt x="571" y="3038"/>
                </a:lnTo>
                <a:lnTo>
                  <a:pt x="558" y="3095"/>
                </a:lnTo>
                <a:lnTo>
                  <a:pt x="558" y="3115"/>
                </a:lnTo>
                <a:lnTo>
                  <a:pt x="563" y="3128"/>
                </a:lnTo>
                <a:lnTo>
                  <a:pt x="570" y="3135"/>
                </a:lnTo>
                <a:lnTo>
                  <a:pt x="587" y="3147"/>
                </a:lnTo>
                <a:lnTo>
                  <a:pt x="595" y="3154"/>
                </a:lnTo>
                <a:lnTo>
                  <a:pt x="598" y="3166"/>
                </a:lnTo>
                <a:lnTo>
                  <a:pt x="593" y="3175"/>
                </a:lnTo>
                <a:lnTo>
                  <a:pt x="568" y="3191"/>
                </a:lnTo>
                <a:lnTo>
                  <a:pt x="558" y="3195"/>
                </a:lnTo>
                <a:lnTo>
                  <a:pt x="548" y="3197"/>
                </a:lnTo>
                <a:lnTo>
                  <a:pt x="529" y="3189"/>
                </a:lnTo>
                <a:lnTo>
                  <a:pt x="503" y="3173"/>
                </a:lnTo>
                <a:lnTo>
                  <a:pt x="494" y="3170"/>
                </a:lnTo>
                <a:lnTo>
                  <a:pt x="484" y="3167"/>
                </a:lnTo>
                <a:lnTo>
                  <a:pt x="475" y="3170"/>
                </a:lnTo>
                <a:lnTo>
                  <a:pt x="466" y="3178"/>
                </a:lnTo>
                <a:lnTo>
                  <a:pt x="466" y="3188"/>
                </a:lnTo>
                <a:lnTo>
                  <a:pt x="469" y="3197"/>
                </a:lnTo>
                <a:lnTo>
                  <a:pt x="474" y="3207"/>
                </a:lnTo>
                <a:lnTo>
                  <a:pt x="475" y="3217"/>
                </a:lnTo>
                <a:lnTo>
                  <a:pt x="477" y="3227"/>
                </a:lnTo>
                <a:lnTo>
                  <a:pt x="482" y="3234"/>
                </a:lnTo>
                <a:lnTo>
                  <a:pt x="487" y="3239"/>
                </a:lnTo>
                <a:lnTo>
                  <a:pt x="491" y="3240"/>
                </a:lnTo>
                <a:lnTo>
                  <a:pt x="491" y="3242"/>
                </a:lnTo>
                <a:lnTo>
                  <a:pt x="493" y="3252"/>
                </a:lnTo>
                <a:lnTo>
                  <a:pt x="493" y="3261"/>
                </a:lnTo>
                <a:lnTo>
                  <a:pt x="494" y="3271"/>
                </a:lnTo>
                <a:lnTo>
                  <a:pt x="497" y="3281"/>
                </a:lnTo>
                <a:lnTo>
                  <a:pt x="501" y="3290"/>
                </a:lnTo>
                <a:lnTo>
                  <a:pt x="509" y="3296"/>
                </a:lnTo>
                <a:lnTo>
                  <a:pt x="545" y="3306"/>
                </a:lnTo>
                <a:lnTo>
                  <a:pt x="552" y="3310"/>
                </a:lnTo>
                <a:lnTo>
                  <a:pt x="582" y="3315"/>
                </a:lnTo>
                <a:lnTo>
                  <a:pt x="587" y="3323"/>
                </a:lnTo>
                <a:lnTo>
                  <a:pt x="592" y="3339"/>
                </a:lnTo>
                <a:lnTo>
                  <a:pt x="586" y="3358"/>
                </a:lnTo>
                <a:lnTo>
                  <a:pt x="582" y="3389"/>
                </a:lnTo>
                <a:lnTo>
                  <a:pt x="577" y="3396"/>
                </a:lnTo>
                <a:lnTo>
                  <a:pt x="568" y="3396"/>
                </a:lnTo>
                <a:lnTo>
                  <a:pt x="539" y="3393"/>
                </a:lnTo>
                <a:lnTo>
                  <a:pt x="529" y="3395"/>
                </a:lnTo>
                <a:lnTo>
                  <a:pt x="519" y="3398"/>
                </a:lnTo>
                <a:lnTo>
                  <a:pt x="510" y="3402"/>
                </a:lnTo>
                <a:lnTo>
                  <a:pt x="503" y="3409"/>
                </a:lnTo>
                <a:lnTo>
                  <a:pt x="496" y="3418"/>
                </a:lnTo>
                <a:lnTo>
                  <a:pt x="478" y="3447"/>
                </a:lnTo>
                <a:lnTo>
                  <a:pt x="474" y="3460"/>
                </a:lnTo>
                <a:lnTo>
                  <a:pt x="447" y="3556"/>
                </a:lnTo>
                <a:lnTo>
                  <a:pt x="437" y="3584"/>
                </a:lnTo>
                <a:lnTo>
                  <a:pt x="427" y="3597"/>
                </a:lnTo>
                <a:lnTo>
                  <a:pt x="420" y="3603"/>
                </a:lnTo>
                <a:lnTo>
                  <a:pt x="414" y="3603"/>
                </a:lnTo>
                <a:lnTo>
                  <a:pt x="407" y="3603"/>
                </a:lnTo>
                <a:lnTo>
                  <a:pt x="395" y="3604"/>
                </a:lnTo>
                <a:lnTo>
                  <a:pt x="379" y="3613"/>
                </a:lnTo>
                <a:lnTo>
                  <a:pt x="440" y="3658"/>
                </a:lnTo>
                <a:lnTo>
                  <a:pt x="475" y="3673"/>
                </a:lnTo>
                <a:lnTo>
                  <a:pt x="498" y="3674"/>
                </a:lnTo>
                <a:lnTo>
                  <a:pt x="510" y="3671"/>
                </a:lnTo>
                <a:lnTo>
                  <a:pt x="542" y="3671"/>
                </a:lnTo>
                <a:lnTo>
                  <a:pt x="552" y="3677"/>
                </a:lnTo>
                <a:lnTo>
                  <a:pt x="557" y="3687"/>
                </a:lnTo>
                <a:lnTo>
                  <a:pt x="558" y="3708"/>
                </a:lnTo>
                <a:lnTo>
                  <a:pt x="558" y="3718"/>
                </a:lnTo>
                <a:lnTo>
                  <a:pt x="561" y="3740"/>
                </a:lnTo>
                <a:lnTo>
                  <a:pt x="565" y="3753"/>
                </a:lnTo>
                <a:lnTo>
                  <a:pt x="579" y="3768"/>
                </a:lnTo>
                <a:lnTo>
                  <a:pt x="600" y="3782"/>
                </a:lnTo>
                <a:lnTo>
                  <a:pt x="616" y="3788"/>
                </a:lnTo>
                <a:lnTo>
                  <a:pt x="630" y="3791"/>
                </a:lnTo>
                <a:lnTo>
                  <a:pt x="650" y="3791"/>
                </a:lnTo>
                <a:lnTo>
                  <a:pt x="663" y="3795"/>
                </a:lnTo>
                <a:lnTo>
                  <a:pt x="707" y="3816"/>
                </a:lnTo>
                <a:lnTo>
                  <a:pt x="721" y="3826"/>
                </a:lnTo>
                <a:lnTo>
                  <a:pt x="730" y="3835"/>
                </a:lnTo>
                <a:lnTo>
                  <a:pt x="733" y="3843"/>
                </a:lnTo>
                <a:lnTo>
                  <a:pt x="753" y="3855"/>
                </a:lnTo>
                <a:lnTo>
                  <a:pt x="771" y="3862"/>
                </a:lnTo>
                <a:lnTo>
                  <a:pt x="809" y="3891"/>
                </a:lnTo>
                <a:lnTo>
                  <a:pt x="819" y="3905"/>
                </a:lnTo>
                <a:lnTo>
                  <a:pt x="825" y="3916"/>
                </a:lnTo>
                <a:lnTo>
                  <a:pt x="832" y="3928"/>
                </a:lnTo>
                <a:lnTo>
                  <a:pt x="841" y="3934"/>
                </a:lnTo>
                <a:lnTo>
                  <a:pt x="851" y="3938"/>
                </a:lnTo>
                <a:lnTo>
                  <a:pt x="861" y="3938"/>
                </a:lnTo>
                <a:lnTo>
                  <a:pt x="876" y="3942"/>
                </a:lnTo>
                <a:lnTo>
                  <a:pt x="889" y="3953"/>
                </a:lnTo>
                <a:lnTo>
                  <a:pt x="905" y="3961"/>
                </a:lnTo>
                <a:lnTo>
                  <a:pt x="933" y="3985"/>
                </a:lnTo>
                <a:lnTo>
                  <a:pt x="962" y="4017"/>
                </a:lnTo>
                <a:lnTo>
                  <a:pt x="984" y="4047"/>
                </a:lnTo>
                <a:lnTo>
                  <a:pt x="994" y="4059"/>
                </a:lnTo>
                <a:lnTo>
                  <a:pt x="1004" y="4066"/>
                </a:lnTo>
                <a:lnTo>
                  <a:pt x="1051" y="4088"/>
                </a:lnTo>
                <a:lnTo>
                  <a:pt x="1078" y="4098"/>
                </a:lnTo>
                <a:lnTo>
                  <a:pt x="1093" y="4100"/>
                </a:lnTo>
                <a:lnTo>
                  <a:pt x="1161" y="4129"/>
                </a:lnTo>
                <a:lnTo>
                  <a:pt x="1174" y="4130"/>
                </a:lnTo>
                <a:lnTo>
                  <a:pt x="1190" y="4127"/>
                </a:lnTo>
                <a:lnTo>
                  <a:pt x="1190" y="4076"/>
                </a:lnTo>
                <a:lnTo>
                  <a:pt x="1193" y="4068"/>
                </a:lnTo>
                <a:lnTo>
                  <a:pt x="1201" y="4059"/>
                </a:lnTo>
                <a:lnTo>
                  <a:pt x="1211" y="4056"/>
                </a:lnTo>
                <a:lnTo>
                  <a:pt x="1233" y="4056"/>
                </a:lnTo>
                <a:lnTo>
                  <a:pt x="1255" y="4059"/>
                </a:lnTo>
                <a:lnTo>
                  <a:pt x="1294" y="4074"/>
                </a:lnTo>
                <a:lnTo>
                  <a:pt x="1597" y="4085"/>
                </a:lnTo>
                <a:lnTo>
                  <a:pt x="1633" y="4079"/>
                </a:lnTo>
                <a:lnTo>
                  <a:pt x="1655" y="4071"/>
                </a:lnTo>
                <a:lnTo>
                  <a:pt x="1665" y="4050"/>
                </a:lnTo>
                <a:lnTo>
                  <a:pt x="1673" y="4040"/>
                </a:lnTo>
                <a:lnTo>
                  <a:pt x="1689" y="4028"/>
                </a:lnTo>
                <a:lnTo>
                  <a:pt x="1703" y="4026"/>
                </a:lnTo>
                <a:lnTo>
                  <a:pt x="1719" y="4023"/>
                </a:lnTo>
                <a:lnTo>
                  <a:pt x="1732" y="4024"/>
                </a:lnTo>
                <a:lnTo>
                  <a:pt x="1743" y="4030"/>
                </a:lnTo>
                <a:lnTo>
                  <a:pt x="1760" y="4036"/>
                </a:lnTo>
                <a:lnTo>
                  <a:pt x="1769" y="4033"/>
                </a:lnTo>
                <a:lnTo>
                  <a:pt x="1776" y="4030"/>
                </a:lnTo>
                <a:lnTo>
                  <a:pt x="1785" y="4030"/>
                </a:lnTo>
                <a:lnTo>
                  <a:pt x="1813" y="4042"/>
                </a:lnTo>
                <a:lnTo>
                  <a:pt x="1833" y="4044"/>
                </a:lnTo>
                <a:lnTo>
                  <a:pt x="1888" y="4059"/>
                </a:lnTo>
                <a:lnTo>
                  <a:pt x="1903" y="4058"/>
                </a:lnTo>
                <a:lnTo>
                  <a:pt x="1915" y="4055"/>
                </a:lnTo>
                <a:lnTo>
                  <a:pt x="1922" y="4050"/>
                </a:lnTo>
                <a:lnTo>
                  <a:pt x="1926" y="4042"/>
                </a:lnTo>
                <a:lnTo>
                  <a:pt x="1931" y="4011"/>
                </a:lnTo>
                <a:lnTo>
                  <a:pt x="1935" y="4001"/>
                </a:lnTo>
                <a:lnTo>
                  <a:pt x="1947" y="3993"/>
                </a:lnTo>
                <a:lnTo>
                  <a:pt x="1960" y="3992"/>
                </a:lnTo>
                <a:lnTo>
                  <a:pt x="1970" y="3993"/>
                </a:lnTo>
                <a:lnTo>
                  <a:pt x="1976" y="4001"/>
                </a:lnTo>
                <a:lnTo>
                  <a:pt x="1980" y="4009"/>
                </a:lnTo>
                <a:lnTo>
                  <a:pt x="1982" y="4020"/>
                </a:lnTo>
                <a:lnTo>
                  <a:pt x="1984" y="4028"/>
                </a:lnTo>
                <a:lnTo>
                  <a:pt x="1989" y="4037"/>
                </a:lnTo>
                <a:lnTo>
                  <a:pt x="1996" y="4042"/>
                </a:lnTo>
                <a:lnTo>
                  <a:pt x="2031" y="4052"/>
                </a:lnTo>
                <a:lnTo>
                  <a:pt x="2049" y="4055"/>
                </a:lnTo>
                <a:lnTo>
                  <a:pt x="2062" y="4053"/>
                </a:lnTo>
                <a:lnTo>
                  <a:pt x="2075" y="4052"/>
                </a:lnTo>
                <a:lnTo>
                  <a:pt x="2102" y="4040"/>
                </a:lnTo>
                <a:lnTo>
                  <a:pt x="2127" y="4024"/>
                </a:lnTo>
                <a:lnTo>
                  <a:pt x="2143" y="4008"/>
                </a:lnTo>
                <a:lnTo>
                  <a:pt x="2148" y="3999"/>
                </a:lnTo>
                <a:lnTo>
                  <a:pt x="2149" y="3991"/>
                </a:lnTo>
                <a:lnTo>
                  <a:pt x="2152" y="3980"/>
                </a:lnTo>
                <a:lnTo>
                  <a:pt x="2156" y="3970"/>
                </a:lnTo>
                <a:lnTo>
                  <a:pt x="2164" y="3961"/>
                </a:lnTo>
                <a:lnTo>
                  <a:pt x="2181" y="3951"/>
                </a:lnTo>
                <a:lnTo>
                  <a:pt x="2206" y="3948"/>
                </a:lnTo>
                <a:lnTo>
                  <a:pt x="2222" y="3948"/>
                </a:lnTo>
                <a:lnTo>
                  <a:pt x="2235" y="3953"/>
                </a:lnTo>
                <a:lnTo>
                  <a:pt x="2254" y="3963"/>
                </a:lnTo>
                <a:lnTo>
                  <a:pt x="2273" y="3970"/>
                </a:lnTo>
                <a:lnTo>
                  <a:pt x="2293" y="3973"/>
                </a:lnTo>
                <a:lnTo>
                  <a:pt x="2368" y="3977"/>
                </a:lnTo>
                <a:lnTo>
                  <a:pt x="2404" y="3989"/>
                </a:lnTo>
                <a:lnTo>
                  <a:pt x="2419" y="3988"/>
                </a:lnTo>
                <a:lnTo>
                  <a:pt x="2429" y="3982"/>
                </a:lnTo>
                <a:lnTo>
                  <a:pt x="2445" y="3967"/>
                </a:lnTo>
                <a:lnTo>
                  <a:pt x="2475" y="3948"/>
                </a:lnTo>
                <a:lnTo>
                  <a:pt x="2486" y="3948"/>
                </a:lnTo>
                <a:lnTo>
                  <a:pt x="2493" y="3953"/>
                </a:lnTo>
                <a:lnTo>
                  <a:pt x="2500" y="3961"/>
                </a:lnTo>
                <a:lnTo>
                  <a:pt x="2525" y="3998"/>
                </a:lnTo>
                <a:lnTo>
                  <a:pt x="2540" y="4014"/>
                </a:lnTo>
                <a:lnTo>
                  <a:pt x="2550" y="4020"/>
                </a:lnTo>
                <a:lnTo>
                  <a:pt x="2553" y="4015"/>
                </a:lnTo>
                <a:lnTo>
                  <a:pt x="2556" y="4008"/>
                </a:lnTo>
                <a:lnTo>
                  <a:pt x="2557" y="3989"/>
                </a:lnTo>
                <a:lnTo>
                  <a:pt x="2564" y="3982"/>
                </a:lnTo>
                <a:lnTo>
                  <a:pt x="2586" y="3967"/>
                </a:lnTo>
                <a:lnTo>
                  <a:pt x="2602" y="3958"/>
                </a:lnTo>
                <a:lnTo>
                  <a:pt x="2615" y="3957"/>
                </a:lnTo>
                <a:lnTo>
                  <a:pt x="2631" y="3957"/>
                </a:lnTo>
                <a:lnTo>
                  <a:pt x="2643" y="3958"/>
                </a:lnTo>
                <a:lnTo>
                  <a:pt x="2653" y="3963"/>
                </a:lnTo>
                <a:lnTo>
                  <a:pt x="2662" y="3969"/>
                </a:lnTo>
                <a:lnTo>
                  <a:pt x="2674" y="3976"/>
                </a:lnTo>
                <a:lnTo>
                  <a:pt x="2679" y="3977"/>
                </a:lnTo>
                <a:lnTo>
                  <a:pt x="2682" y="3976"/>
                </a:lnTo>
                <a:lnTo>
                  <a:pt x="2685" y="3973"/>
                </a:lnTo>
                <a:lnTo>
                  <a:pt x="2688" y="3972"/>
                </a:lnTo>
                <a:lnTo>
                  <a:pt x="2694" y="3969"/>
                </a:lnTo>
                <a:lnTo>
                  <a:pt x="2695" y="3966"/>
                </a:lnTo>
                <a:lnTo>
                  <a:pt x="2697" y="3964"/>
                </a:lnTo>
                <a:lnTo>
                  <a:pt x="2700" y="3960"/>
                </a:lnTo>
                <a:lnTo>
                  <a:pt x="2709" y="3951"/>
                </a:lnTo>
                <a:lnTo>
                  <a:pt x="2716" y="3947"/>
                </a:lnTo>
                <a:lnTo>
                  <a:pt x="2745" y="3929"/>
                </a:lnTo>
                <a:lnTo>
                  <a:pt x="2751" y="3928"/>
                </a:lnTo>
                <a:lnTo>
                  <a:pt x="2755" y="3925"/>
                </a:lnTo>
                <a:lnTo>
                  <a:pt x="2755" y="3924"/>
                </a:lnTo>
                <a:lnTo>
                  <a:pt x="2773" y="3915"/>
                </a:lnTo>
                <a:lnTo>
                  <a:pt x="2795" y="3896"/>
                </a:lnTo>
                <a:lnTo>
                  <a:pt x="2797" y="3891"/>
                </a:lnTo>
                <a:lnTo>
                  <a:pt x="2811" y="3880"/>
                </a:lnTo>
                <a:lnTo>
                  <a:pt x="2850" y="3905"/>
                </a:lnTo>
                <a:lnTo>
                  <a:pt x="2896" y="3924"/>
                </a:lnTo>
                <a:lnTo>
                  <a:pt x="2917" y="3916"/>
                </a:lnTo>
                <a:lnTo>
                  <a:pt x="2931" y="3912"/>
                </a:lnTo>
                <a:lnTo>
                  <a:pt x="2949" y="3909"/>
                </a:lnTo>
                <a:lnTo>
                  <a:pt x="2978" y="3910"/>
                </a:lnTo>
                <a:lnTo>
                  <a:pt x="2996" y="3918"/>
                </a:lnTo>
                <a:lnTo>
                  <a:pt x="3004" y="3922"/>
                </a:lnTo>
                <a:lnTo>
                  <a:pt x="3006" y="3924"/>
                </a:lnTo>
                <a:lnTo>
                  <a:pt x="3007" y="3925"/>
                </a:lnTo>
                <a:lnTo>
                  <a:pt x="3007" y="3926"/>
                </a:lnTo>
                <a:lnTo>
                  <a:pt x="3007" y="3931"/>
                </a:lnTo>
                <a:lnTo>
                  <a:pt x="3004" y="3947"/>
                </a:lnTo>
                <a:lnTo>
                  <a:pt x="3006" y="3966"/>
                </a:lnTo>
                <a:lnTo>
                  <a:pt x="3009" y="3975"/>
                </a:lnTo>
                <a:lnTo>
                  <a:pt x="3007" y="3995"/>
                </a:lnTo>
                <a:lnTo>
                  <a:pt x="3004" y="4004"/>
                </a:lnTo>
                <a:lnTo>
                  <a:pt x="3004" y="4014"/>
                </a:lnTo>
                <a:lnTo>
                  <a:pt x="3007" y="4023"/>
                </a:lnTo>
                <a:lnTo>
                  <a:pt x="3012" y="4030"/>
                </a:lnTo>
                <a:lnTo>
                  <a:pt x="3022" y="4040"/>
                </a:lnTo>
                <a:lnTo>
                  <a:pt x="3095" y="4062"/>
                </a:lnTo>
                <a:lnTo>
                  <a:pt x="3098" y="4069"/>
                </a:lnTo>
                <a:lnTo>
                  <a:pt x="3096" y="4090"/>
                </a:lnTo>
                <a:lnTo>
                  <a:pt x="3096" y="4100"/>
                </a:lnTo>
                <a:lnTo>
                  <a:pt x="3099" y="4110"/>
                </a:lnTo>
                <a:lnTo>
                  <a:pt x="3102" y="4119"/>
                </a:lnTo>
                <a:lnTo>
                  <a:pt x="3105" y="4139"/>
                </a:lnTo>
                <a:lnTo>
                  <a:pt x="3105" y="4161"/>
                </a:lnTo>
                <a:lnTo>
                  <a:pt x="3105" y="4173"/>
                </a:lnTo>
                <a:lnTo>
                  <a:pt x="3108" y="4186"/>
                </a:lnTo>
                <a:lnTo>
                  <a:pt x="3114" y="4199"/>
                </a:lnTo>
                <a:lnTo>
                  <a:pt x="3147" y="4219"/>
                </a:lnTo>
                <a:lnTo>
                  <a:pt x="3156" y="4232"/>
                </a:lnTo>
                <a:lnTo>
                  <a:pt x="3157" y="4243"/>
                </a:lnTo>
                <a:lnTo>
                  <a:pt x="3157" y="4253"/>
                </a:lnTo>
                <a:lnTo>
                  <a:pt x="3156" y="4262"/>
                </a:lnTo>
                <a:lnTo>
                  <a:pt x="3154" y="4272"/>
                </a:lnTo>
                <a:lnTo>
                  <a:pt x="3153" y="4279"/>
                </a:lnTo>
                <a:lnTo>
                  <a:pt x="3150" y="4288"/>
                </a:lnTo>
                <a:lnTo>
                  <a:pt x="3146" y="4294"/>
                </a:lnTo>
                <a:lnTo>
                  <a:pt x="3141" y="4298"/>
                </a:lnTo>
                <a:lnTo>
                  <a:pt x="3138" y="4302"/>
                </a:lnTo>
                <a:lnTo>
                  <a:pt x="3138" y="4308"/>
                </a:lnTo>
                <a:lnTo>
                  <a:pt x="3143" y="4326"/>
                </a:lnTo>
                <a:lnTo>
                  <a:pt x="3144" y="4337"/>
                </a:lnTo>
                <a:lnTo>
                  <a:pt x="3143" y="4347"/>
                </a:lnTo>
                <a:lnTo>
                  <a:pt x="3076" y="4433"/>
                </a:lnTo>
                <a:lnTo>
                  <a:pt x="3067" y="4451"/>
                </a:lnTo>
                <a:lnTo>
                  <a:pt x="3060" y="4461"/>
                </a:lnTo>
                <a:lnTo>
                  <a:pt x="3045" y="4477"/>
                </a:lnTo>
                <a:lnTo>
                  <a:pt x="3032" y="4495"/>
                </a:lnTo>
                <a:lnTo>
                  <a:pt x="3119" y="4537"/>
                </a:lnTo>
                <a:lnTo>
                  <a:pt x="3232" y="4570"/>
                </a:lnTo>
                <a:lnTo>
                  <a:pt x="3242" y="4572"/>
                </a:lnTo>
                <a:lnTo>
                  <a:pt x="3255" y="4567"/>
                </a:lnTo>
                <a:lnTo>
                  <a:pt x="3271" y="4519"/>
                </a:lnTo>
                <a:lnTo>
                  <a:pt x="3277" y="4509"/>
                </a:lnTo>
                <a:lnTo>
                  <a:pt x="3316" y="4464"/>
                </a:lnTo>
                <a:lnTo>
                  <a:pt x="3350" y="4419"/>
                </a:lnTo>
                <a:lnTo>
                  <a:pt x="3379" y="4355"/>
                </a:lnTo>
                <a:lnTo>
                  <a:pt x="3390" y="4337"/>
                </a:lnTo>
                <a:lnTo>
                  <a:pt x="3421" y="4308"/>
                </a:lnTo>
                <a:lnTo>
                  <a:pt x="3434" y="4299"/>
                </a:lnTo>
                <a:lnTo>
                  <a:pt x="3447" y="4295"/>
                </a:lnTo>
                <a:lnTo>
                  <a:pt x="3468" y="4291"/>
                </a:lnTo>
                <a:lnTo>
                  <a:pt x="3481" y="4285"/>
                </a:lnTo>
                <a:lnTo>
                  <a:pt x="3526" y="4243"/>
                </a:lnTo>
                <a:lnTo>
                  <a:pt x="3554" y="4209"/>
                </a:lnTo>
                <a:lnTo>
                  <a:pt x="3571" y="4199"/>
                </a:lnTo>
                <a:lnTo>
                  <a:pt x="3583" y="4196"/>
                </a:lnTo>
                <a:lnTo>
                  <a:pt x="3591" y="4197"/>
                </a:lnTo>
                <a:lnTo>
                  <a:pt x="3599" y="4203"/>
                </a:lnTo>
                <a:lnTo>
                  <a:pt x="3618" y="4221"/>
                </a:lnTo>
                <a:lnTo>
                  <a:pt x="3623" y="4224"/>
                </a:lnTo>
                <a:lnTo>
                  <a:pt x="3632" y="4225"/>
                </a:lnTo>
                <a:lnTo>
                  <a:pt x="3661" y="4215"/>
                </a:lnTo>
                <a:lnTo>
                  <a:pt x="3695" y="4209"/>
                </a:lnTo>
                <a:lnTo>
                  <a:pt x="3712" y="4202"/>
                </a:lnTo>
                <a:lnTo>
                  <a:pt x="3739" y="4187"/>
                </a:lnTo>
                <a:lnTo>
                  <a:pt x="3778" y="4157"/>
                </a:lnTo>
                <a:lnTo>
                  <a:pt x="3835" y="4123"/>
                </a:lnTo>
                <a:lnTo>
                  <a:pt x="3838" y="4114"/>
                </a:lnTo>
                <a:lnTo>
                  <a:pt x="3838" y="4109"/>
                </a:lnTo>
                <a:lnTo>
                  <a:pt x="3839" y="4106"/>
                </a:lnTo>
                <a:lnTo>
                  <a:pt x="3843" y="4106"/>
                </a:lnTo>
                <a:lnTo>
                  <a:pt x="3858" y="4101"/>
                </a:lnTo>
                <a:lnTo>
                  <a:pt x="3864" y="4094"/>
                </a:lnTo>
                <a:lnTo>
                  <a:pt x="3873" y="4090"/>
                </a:lnTo>
                <a:lnTo>
                  <a:pt x="3883" y="4087"/>
                </a:lnTo>
                <a:lnTo>
                  <a:pt x="3890" y="4087"/>
                </a:lnTo>
                <a:lnTo>
                  <a:pt x="3897" y="4088"/>
                </a:lnTo>
                <a:lnTo>
                  <a:pt x="3909" y="4097"/>
                </a:lnTo>
                <a:lnTo>
                  <a:pt x="3916" y="4100"/>
                </a:lnTo>
                <a:lnTo>
                  <a:pt x="3934" y="4097"/>
                </a:lnTo>
                <a:lnTo>
                  <a:pt x="3941" y="4097"/>
                </a:lnTo>
                <a:lnTo>
                  <a:pt x="3945" y="4101"/>
                </a:lnTo>
                <a:lnTo>
                  <a:pt x="3950" y="4106"/>
                </a:lnTo>
                <a:lnTo>
                  <a:pt x="3954" y="4111"/>
                </a:lnTo>
                <a:lnTo>
                  <a:pt x="3956" y="4119"/>
                </a:lnTo>
                <a:lnTo>
                  <a:pt x="3956" y="4125"/>
                </a:lnTo>
                <a:lnTo>
                  <a:pt x="3953" y="4132"/>
                </a:lnTo>
                <a:lnTo>
                  <a:pt x="3951" y="4139"/>
                </a:lnTo>
                <a:lnTo>
                  <a:pt x="3953" y="4146"/>
                </a:lnTo>
                <a:lnTo>
                  <a:pt x="3956" y="4154"/>
                </a:lnTo>
                <a:lnTo>
                  <a:pt x="3960" y="4160"/>
                </a:lnTo>
                <a:lnTo>
                  <a:pt x="3964" y="4165"/>
                </a:lnTo>
                <a:lnTo>
                  <a:pt x="3970" y="4170"/>
                </a:lnTo>
                <a:lnTo>
                  <a:pt x="3985" y="4177"/>
                </a:lnTo>
                <a:lnTo>
                  <a:pt x="3994" y="4180"/>
                </a:lnTo>
                <a:lnTo>
                  <a:pt x="4004" y="4181"/>
                </a:lnTo>
                <a:lnTo>
                  <a:pt x="4014" y="4181"/>
                </a:lnTo>
                <a:lnTo>
                  <a:pt x="4078" y="4161"/>
                </a:lnTo>
                <a:lnTo>
                  <a:pt x="4155" y="4097"/>
                </a:lnTo>
                <a:lnTo>
                  <a:pt x="4165" y="4085"/>
                </a:lnTo>
                <a:lnTo>
                  <a:pt x="4170" y="4076"/>
                </a:lnTo>
                <a:lnTo>
                  <a:pt x="4171" y="4066"/>
                </a:lnTo>
                <a:lnTo>
                  <a:pt x="4173" y="4056"/>
                </a:lnTo>
                <a:lnTo>
                  <a:pt x="4173" y="4044"/>
                </a:lnTo>
                <a:lnTo>
                  <a:pt x="4167" y="4012"/>
                </a:lnTo>
                <a:lnTo>
                  <a:pt x="4167" y="3989"/>
                </a:lnTo>
                <a:lnTo>
                  <a:pt x="4164" y="3947"/>
                </a:lnTo>
                <a:lnTo>
                  <a:pt x="4161" y="3924"/>
                </a:lnTo>
                <a:lnTo>
                  <a:pt x="4155" y="3906"/>
                </a:lnTo>
                <a:lnTo>
                  <a:pt x="4151" y="3897"/>
                </a:lnTo>
                <a:lnTo>
                  <a:pt x="4149" y="3893"/>
                </a:lnTo>
                <a:lnTo>
                  <a:pt x="4148" y="3884"/>
                </a:lnTo>
                <a:lnTo>
                  <a:pt x="4148" y="3877"/>
                </a:lnTo>
                <a:lnTo>
                  <a:pt x="4149" y="3870"/>
                </a:lnTo>
                <a:lnTo>
                  <a:pt x="4152" y="3862"/>
                </a:lnTo>
                <a:lnTo>
                  <a:pt x="4165" y="3839"/>
                </a:lnTo>
                <a:lnTo>
                  <a:pt x="4174" y="3829"/>
                </a:lnTo>
                <a:lnTo>
                  <a:pt x="4187" y="3820"/>
                </a:lnTo>
                <a:lnTo>
                  <a:pt x="4193" y="3811"/>
                </a:lnTo>
                <a:lnTo>
                  <a:pt x="4197" y="3803"/>
                </a:lnTo>
                <a:lnTo>
                  <a:pt x="4199" y="3781"/>
                </a:lnTo>
                <a:lnTo>
                  <a:pt x="4199" y="3771"/>
                </a:lnTo>
                <a:lnTo>
                  <a:pt x="4202" y="3750"/>
                </a:lnTo>
                <a:lnTo>
                  <a:pt x="4221" y="3712"/>
                </a:lnTo>
                <a:lnTo>
                  <a:pt x="4253" y="3671"/>
                </a:lnTo>
                <a:lnTo>
                  <a:pt x="4272" y="3655"/>
                </a:lnTo>
                <a:lnTo>
                  <a:pt x="4286" y="3648"/>
                </a:lnTo>
                <a:lnTo>
                  <a:pt x="4295" y="3650"/>
                </a:lnTo>
                <a:lnTo>
                  <a:pt x="4301" y="3657"/>
                </a:lnTo>
                <a:lnTo>
                  <a:pt x="4307" y="3664"/>
                </a:lnTo>
                <a:lnTo>
                  <a:pt x="4314" y="3670"/>
                </a:lnTo>
                <a:lnTo>
                  <a:pt x="4326" y="3670"/>
                </a:lnTo>
                <a:lnTo>
                  <a:pt x="4385" y="3635"/>
                </a:lnTo>
                <a:lnTo>
                  <a:pt x="4413" y="3607"/>
                </a:lnTo>
                <a:lnTo>
                  <a:pt x="4423" y="3599"/>
                </a:lnTo>
                <a:lnTo>
                  <a:pt x="4433" y="3594"/>
                </a:lnTo>
                <a:lnTo>
                  <a:pt x="4496" y="3577"/>
                </a:lnTo>
                <a:lnTo>
                  <a:pt x="4508" y="3580"/>
                </a:lnTo>
                <a:lnTo>
                  <a:pt x="4546" y="3591"/>
                </a:lnTo>
                <a:lnTo>
                  <a:pt x="4554" y="3597"/>
                </a:lnTo>
                <a:lnTo>
                  <a:pt x="4560" y="3604"/>
                </a:lnTo>
                <a:lnTo>
                  <a:pt x="4562" y="3613"/>
                </a:lnTo>
                <a:lnTo>
                  <a:pt x="4563" y="3623"/>
                </a:lnTo>
                <a:lnTo>
                  <a:pt x="4566" y="3632"/>
                </a:lnTo>
                <a:lnTo>
                  <a:pt x="4570" y="3641"/>
                </a:lnTo>
                <a:lnTo>
                  <a:pt x="4600" y="3669"/>
                </a:lnTo>
                <a:lnTo>
                  <a:pt x="4659" y="3714"/>
                </a:lnTo>
                <a:lnTo>
                  <a:pt x="4675" y="3708"/>
                </a:lnTo>
                <a:lnTo>
                  <a:pt x="4681" y="3709"/>
                </a:lnTo>
                <a:lnTo>
                  <a:pt x="4707" y="3711"/>
                </a:lnTo>
                <a:lnTo>
                  <a:pt x="4728" y="3708"/>
                </a:lnTo>
                <a:lnTo>
                  <a:pt x="4747" y="3701"/>
                </a:lnTo>
                <a:lnTo>
                  <a:pt x="4780" y="3677"/>
                </a:lnTo>
                <a:lnTo>
                  <a:pt x="4786" y="3671"/>
                </a:lnTo>
                <a:lnTo>
                  <a:pt x="4786" y="3667"/>
                </a:lnTo>
                <a:lnTo>
                  <a:pt x="4779" y="365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0"/>
          <p:cNvSpPr>
            <a:spLocks/>
          </p:cNvSpPr>
          <p:nvPr/>
        </p:nvSpPr>
        <p:spPr bwMode="auto">
          <a:xfrm>
            <a:off x="9927783" y="1583271"/>
            <a:ext cx="1386656" cy="851902"/>
          </a:xfrm>
          <a:custGeom>
            <a:avLst/>
            <a:gdLst>
              <a:gd name="T0" fmla="*/ 1733 w 1799"/>
              <a:gd name="T1" fmla="*/ 189 h 1104"/>
              <a:gd name="T2" fmla="*/ 1508 w 1799"/>
              <a:gd name="T3" fmla="*/ 147 h 1104"/>
              <a:gd name="T4" fmla="*/ 1423 w 1799"/>
              <a:gd name="T5" fmla="*/ 128 h 1104"/>
              <a:gd name="T6" fmla="*/ 1477 w 1799"/>
              <a:gd name="T7" fmla="*/ 103 h 1104"/>
              <a:gd name="T8" fmla="*/ 1502 w 1799"/>
              <a:gd name="T9" fmla="*/ 83 h 1104"/>
              <a:gd name="T10" fmla="*/ 1384 w 1799"/>
              <a:gd name="T11" fmla="*/ 29 h 1104"/>
              <a:gd name="T12" fmla="*/ 1237 w 1799"/>
              <a:gd name="T13" fmla="*/ 42 h 1104"/>
              <a:gd name="T14" fmla="*/ 1183 w 1799"/>
              <a:gd name="T15" fmla="*/ 70 h 1104"/>
              <a:gd name="T16" fmla="*/ 1159 w 1799"/>
              <a:gd name="T17" fmla="*/ 84 h 1104"/>
              <a:gd name="T18" fmla="*/ 1135 w 1799"/>
              <a:gd name="T19" fmla="*/ 97 h 1104"/>
              <a:gd name="T20" fmla="*/ 1072 w 1799"/>
              <a:gd name="T21" fmla="*/ 138 h 1104"/>
              <a:gd name="T22" fmla="*/ 1069 w 1799"/>
              <a:gd name="T23" fmla="*/ 121 h 1104"/>
              <a:gd name="T24" fmla="*/ 1076 w 1799"/>
              <a:gd name="T25" fmla="*/ 32 h 1104"/>
              <a:gd name="T26" fmla="*/ 974 w 1799"/>
              <a:gd name="T27" fmla="*/ 52 h 1104"/>
              <a:gd name="T28" fmla="*/ 926 w 1799"/>
              <a:gd name="T29" fmla="*/ 109 h 1104"/>
              <a:gd name="T30" fmla="*/ 869 w 1799"/>
              <a:gd name="T31" fmla="*/ 100 h 1104"/>
              <a:gd name="T32" fmla="*/ 719 w 1799"/>
              <a:gd name="T33" fmla="*/ 143 h 1104"/>
              <a:gd name="T34" fmla="*/ 480 w 1799"/>
              <a:gd name="T35" fmla="*/ 198 h 1104"/>
              <a:gd name="T36" fmla="*/ 345 w 1799"/>
              <a:gd name="T37" fmla="*/ 170 h 1104"/>
              <a:gd name="T38" fmla="*/ 319 w 1799"/>
              <a:gd name="T39" fmla="*/ 249 h 1104"/>
              <a:gd name="T40" fmla="*/ 333 w 1799"/>
              <a:gd name="T41" fmla="*/ 338 h 1104"/>
              <a:gd name="T42" fmla="*/ 291 w 1799"/>
              <a:gd name="T43" fmla="*/ 329 h 1104"/>
              <a:gd name="T44" fmla="*/ 221 w 1799"/>
              <a:gd name="T45" fmla="*/ 352 h 1104"/>
              <a:gd name="T46" fmla="*/ 153 w 1799"/>
              <a:gd name="T47" fmla="*/ 361 h 1104"/>
              <a:gd name="T48" fmla="*/ 121 w 1799"/>
              <a:gd name="T49" fmla="*/ 421 h 1104"/>
              <a:gd name="T50" fmla="*/ 90 w 1799"/>
              <a:gd name="T51" fmla="*/ 479 h 1104"/>
              <a:gd name="T52" fmla="*/ 0 w 1799"/>
              <a:gd name="T53" fmla="*/ 562 h 1104"/>
              <a:gd name="T54" fmla="*/ 77 w 1799"/>
              <a:gd name="T55" fmla="*/ 654 h 1104"/>
              <a:gd name="T56" fmla="*/ 157 w 1799"/>
              <a:gd name="T57" fmla="*/ 730 h 1104"/>
              <a:gd name="T58" fmla="*/ 352 w 1799"/>
              <a:gd name="T59" fmla="*/ 702 h 1104"/>
              <a:gd name="T60" fmla="*/ 454 w 1799"/>
              <a:gd name="T61" fmla="*/ 704 h 1104"/>
              <a:gd name="T62" fmla="*/ 511 w 1799"/>
              <a:gd name="T63" fmla="*/ 781 h 1104"/>
              <a:gd name="T64" fmla="*/ 639 w 1799"/>
              <a:gd name="T65" fmla="*/ 883 h 1104"/>
              <a:gd name="T66" fmla="*/ 652 w 1799"/>
              <a:gd name="T67" fmla="*/ 956 h 1104"/>
              <a:gd name="T68" fmla="*/ 677 w 1799"/>
              <a:gd name="T69" fmla="*/ 989 h 1104"/>
              <a:gd name="T70" fmla="*/ 749 w 1799"/>
              <a:gd name="T71" fmla="*/ 972 h 1104"/>
              <a:gd name="T72" fmla="*/ 702 w 1799"/>
              <a:gd name="T73" fmla="*/ 1011 h 1104"/>
              <a:gd name="T74" fmla="*/ 735 w 1799"/>
              <a:gd name="T75" fmla="*/ 1063 h 1104"/>
              <a:gd name="T76" fmla="*/ 842 w 1799"/>
              <a:gd name="T77" fmla="*/ 1094 h 1104"/>
              <a:gd name="T78" fmla="*/ 894 w 1799"/>
              <a:gd name="T79" fmla="*/ 1060 h 1104"/>
              <a:gd name="T80" fmla="*/ 980 w 1799"/>
              <a:gd name="T81" fmla="*/ 1088 h 1104"/>
              <a:gd name="T82" fmla="*/ 1089 w 1799"/>
              <a:gd name="T83" fmla="*/ 1026 h 1104"/>
              <a:gd name="T84" fmla="*/ 1075 w 1799"/>
              <a:gd name="T85" fmla="*/ 956 h 1104"/>
              <a:gd name="T86" fmla="*/ 1022 w 1799"/>
              <a:gd name="T87" fmla="*/ 970 h 1104"/>
              <a:gd name="T88" fmla="*/ 989 w 1799"/>
              <a:gd name="T89" fmla="*/ 934 h 1104"/>
              <a:gd name="T90" fmla="*/ 1063 w 1799"/>
              <a:gd name="T91" fmla="*/ 884 h 1104"/>
              <a:gd name="T92" fmla="*/ 1036 w 1799"/>
              <a:gd name="T93" fmla="*/ 835 h 1104"/>
              <a:gd name="T94" fmla="*/ 969 w 1799"/>
              <a:gd name="T95" fmla="*/ 891 h 1104"/>
              <a:gd name="T96" fmla="*/ 907 w 1799"/>
              <a:gd name="T97" fmla="*/ 867 h 1104"/>
              <a:gd name="T98" fmla="*/ 953 w 1799"/>
              <a:gd name="T99" fmla="*/ 752 h 1104"/>
              <a:gd name="T100" fmla="*/ 1046 w 1799"/>
              <a:gd name="T101" fmla="*/ 689 h 1104"/>
              <a:gd name="T102" fmla="*/ 1081 w 1799"/>
              <a:gd name="T103" fmla="*/ 628 h 1104"/>
              <a:gd name="T104" fmla="*/ 1177 w 1799"/>
              <a:gd name="T105" fmla="*/ 597 h 1104"/>
              <a:gd name="T106" fmla="*/ 1279 w 1799"/>
              <a:gd name="T107" fmla="*/ 501 h 1104"/>
              <a:gd name="T108" fmla="*/ 1404 w 1799"/>
              <a:gd name="T109" fmla="*/ 549 h 1104"/>
              <a:gd name="T110" fmla="*/ 1496 w 1799"/>
              <a:gd name="T111" fmla="*/ 505 h 1104"/>
              <a:gd name="T112" fmla="*/ 1487 w 1799"/>
              <a:gd name="T113" fmla="*/ 441 h 1104"/>
              <a:gd name="T114" fmla="*/ 1614 w 1799"/>
              <a:gd name="T115" fmla="*/ 320 h 1104"/>
              <a:gd name="T116" fmla="*/ 1795 w 1799"/>
              <a:gd name="T117" fmla="*/ 299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9" h="1104">
                <a:moveTo>
                  <a:pt x="1797" y="242"/>
                </a:moveTo>
                <a:lnTo>
                  <a:pt x="1797" y="233"/>
                </a:lnTo>
                <a:lnTo>
                  <a:pt x="1797" y="233"/>
                </a:lnTo>
                <a:lnTo>
                  <a:pt x="1770" y="223"/>
                </a:lnTo>
                <a:lnTo>
                  <a:pt x="1745" y="195"/>
                </a:lnTo>
                <a:lnTo>
                  <a:pt x="1733" y="189"/>
                </a:lnTo>
                <a:lnTo>
                  <a:pt x="1720" y="186"/>
                </a:lnTo>
                <a:lnTo>
                  <a:pt x="1671" y="167"/>
                </a:lnTo>
                <a:lnTo>
                  <a:pt x="1605" y="159"/>
                </a:lnTo>
                <a:lnTo>
                  <a:pt x="1554" y="141"/>
                </a:lnTo>
                <a:lnTo>
                  <a:pt x="1540" y="138"/>
                </a:lnTo>
                <a:lnTo>
                  <a:pt x="1508" y="147"/>
                </a:lnTo>
                <a:lnTo>
                  <a:pt x="1493" y="146"/>
                </a:lnTo>
                <a:lnTo>
                  <a:pt x="1481" y="128"/>
                </a:lnTo>
                <a:lnTo>
                  <a:pt x="1467" y="156"/>
                </a:lnTo>
                <a:lnTo>
                  <a:pt x="1457" y="150"/>
                </a:lnTo>
                <a:lnTo>
                  <a:pt x="1445" y="132"/>
                </a:lnTo>
                <a:lnTo>
                  <a:pt x="1423" y="128"/>
                </a:lnTo>
                <a:lnTo>
                  <a:pt x="1441" y="119"/>
                </a:lnTo>
                <a:lnTo>
                  <a:pt x="1448" y="111"/>
                </a:lnTo>
                <a:lnTo>
                  <a:pt x="1452" y="102"/>
                </a:lnTo>
                <a:lnTo>
                  <a:pt x="1457" y="95"/>
                </a:lnTo>
                <a:lnTo>
                  <a:pt x="1467" y="97"/>
                </a:lnTo>
                <a:lnTo>
                  <a:pt x="1477" y="103"/>
                </a:lnTo>
                <a:lnTo>
                  <a:pt x="1481" y="108"/>
                </a:lnTo>
                <a:lnTo>
                  <a:pt x="1490" y="106"/>
                </a:lnTo>
                <a:lnTo>
                  <a:pt x="1497" y="108"/>
                </a:lnTo>
                <a:lnTo>
                  <a:pt x="1500" y="105"/>
                </a:lnTo>
                <a:lnTo>
                  <a:pt x="1503" y="92"/>
                </a:lnTo>
                <a:lnTo>
                  <a:pt x="1502" y="83"/>
                </a:lnTo>
                <a:lnTo>
                  <a:pt x="1497" y="76"/>
                </a:lnTo>
                <a:lnTo>
                  <a:pt x="1493" y="70"/>
                </a:lnTo>
                <a:lnTo>
                  <a:pt x="1419" y="58"/>
                </a:lnTo>
                <a:lnTo>
                  <a:pt x="1409" y="52"/>
                </a:lnTo>
                <a:lnTo>
                  <a:pt x="1397" y="39"/>
                </a:lnTo>
                <a:lnTo>
                  <a:pt x="1384" y="29"/>
                </a:lnTo>
                <a:lnTo>
                  <a:pt x="1365" y="28"/>
                </a:lnTo>
                <a:lnTo>
                  <a:pt x="1366" y="3"/>
                </a:lnTo>
                <a:lnTo>
                  <a:pt x="1340" y="0"/>
                </a:lnTo>
                <a:lnTo>
                  <a:pt x="1258" y="26"/>
                </a:lnTo>
                <a:lnTo>
                  <a:pt x="1247" y="32"/>
                </a:lnTo>
                <a:lnTo>
                  <a:pt x="1237" y="42"/>
                </a:lnTo>
                <a:lnTo>
                  <a:pt x="1223" y="51"/>
                </a:lnTo>
                <a:lnTo>
                  <a:pt x="1193" y="52"/>
                </a:lnTo>
                <a:lnTo>
                  <a:pt x="1181" y="58"/>
                </a:lnTo>
                <a:lnTo>
                  <a:pt x="1189" y="68"/>
                </a:lnTo>
                <a:lnTo>
                  <a:pt x="1184" y="70"/>
                </a:lnTo>
                <a:lnTo>
                  <a:pt x="1183" y="70"/>
                </a:lnTo>
                <a:lnTo>
                  <a:pt x="1181" y="77"/>
                </a:lnTo>
                <a:lnTo>
                  <a:pt x="1174" y="73"/>
                </a:lnTo>
                <a:lnTo>
                  <a:pt x="1167" y="71"/>
                </a:lnTo>
                <a:lnTo>
                  <a:pt x="1152" y="68"/>
                </a:lnTo>
                <a:lnTo>
                  <a:pt x="1152" y="77"/>
                </a:lnTo>
                <a:lnTo>
                  <a:pt x="1159" y="84"/>
                </a:lnTo>
                <a:lnTo>
                  <a:pt x="1165" y="99"/>
                </a:lnTo>
                <a:lnTo>
                  <a:pt x="1168" y="112"/>
                </a:lnTo>
                <a:lnTo>
                  <a:pt x="1164" y="118"/>
                </a:lnTo>
                <a:lnTo>
                  <a:pt x="1154" y="115"/>
                </a:lnTo>
                <a:lnTo>
                  <a:pt x="1143" y="100"/>
                </a:lnTo>
                <a:lnTo>
                  <a:pt x="1135" y="97"/>
                </a:lnTo>
                <a:lnTo>
                  <a:pt x="1130" y="100"/>
                </a:lnTo>
                <a:lnTo>
                  <a:pt x="1116" y="121"/>
                </a:lnTo>
                <a:lnTo>
                  <a:pt x="1108" y="128"/>
                </a:lnTo>
                <a:lnTo>
                  <a:pt x="1092" y="137"/>
                </a:lnTo>
                <a:lnTo>
                  <a:pt x="1084" y="138"/>
                </a:lnTo>
                <a:lnTo>
                  <a:pt x="1072" y="138"/>
                </a:lnTo>
                <a:lnTo>
                  <a:pt x="1072" y="131"/>
                </a:lnTo>
                <a:lnTo>
                  <a:pt x="1073" y="130"/>
                </a:lnTo>
                <a:lnTo>
                  <a:pt x="1076" y="130"/>
                </a:lnTo>
                <a:lnTo>
                  <a:pt x="1079" y="128"/>
                </a:lnTo>
                <a:lnTo>
                  <a:pt x="1073" y="125"/>
                </a:lnTo>
                <a:lnTo>
                  <a:pt x="1069" y="121"/>
                </a:lnTo>
                <a:lnTo>
                  <a:pt x="1057" y="108"/>
                </a:lnTo>
                <a:lnTo>
                  <a:pt x="1072" y="92"/>
                </a:lnTo>
                <a:lnTo>
                  <a:pt x="1091" y="79"/>
                </a:lnTo>
                <a:lnTo>
                  <a:pt x="1138" y="58"/>
                </a:lnTo>
                <a:lnTo>
                  <a:pt x="1108" y="38"/>
                </a:lnTo>
                <a:lnTo>
                  <a:pt x="1076" y="32"/>
                </a:lnTo>
                <a:lnTo>
                  <a:pt x="1044" y="38"/>
                </a:lnTo>
                <a:lnTo>
                  <a:pt x="1014" y="58"/>
                </a:lnTo>
                <a:lnTo>
                  <a:pt x="1008" y="51"/>
                </a:lnTo>
                <a:lnTo>
                  <a:pt x="1005" y="49"/>
                </a:lnTo>
                <a:lnTo>
                  <a:pt x="992" y="58"/>
                </a:lnTo>
                <a:lnTo>
                  <a:pt x="974" y="52"/>
                </a:lnTo>
                <a:lnTo>
                  <a:pt x="955" y="61"/>
                </a:lnTo>
                <a:lnTo>
                  <a:pt x="919" y="87"/>
                </a:lnTo>
                <a:lnTo>
                  <a:pt x="919" y="97"/>
                </a:lnTo>
                <a:lnTo>
                  <a:pt x="929" y="105"/>
                </a:lnTo>
                <a:lnTo>
                  <a:pt x="934" y="108"/>
                </a:lnTo>
                <a:lnTo>
                  <a:pt x="926" y="109"/>
                </a:lnTo>
                <a:lnTo>
                  <a:pt x="922" y="109"/>
                </a:lnTo>
                <a:lnTo>
                  <a:pt x="916" y="111"/>
                </a:lnTo>
                <a:lnTo>
                  <a:pt x="912" y="118"/>
                </a:lnTo>
                <a:lnTo>
                  <a:pt x="885" y="99"/>
                </a:lnTo>
                <a:lnTo>
                  <a:pt x="878" y="97"/>
                </a:lnTo>
                <a:lnTo>
                  <a:pt x="869" y="100"/>
                </a:lnTo>
                <a:lnTo>
                  <a:pt x="868" y="106"/>
                </a:lnTo>
                <a:lnTo>
                  <a:pt x="867" y="113"/>
                </a:lnTo>
                <a:lnTo>
                  <a:pt x="861" y="118"/>
                </a:lnTo>
                <a:lnTo>
                  <a:pt x="813" y="118"/>
                </a:lnTo>
                <a:lnTo>
                  <a:pt x="788" y="122"/>
                </a:lnTo>
                <a:lnTo>
                  <a:pt x="719" y="143"/>
                </a:lnTo>
                <a:lnTo>
                  <a:pt x="690" y="166"/>
                </a:lnTo>
                <a:lnTo>
                  <a:pt x="558" y="181"/>
                </a:lnTo>
                <a:lnTo>
                  <a:pt x="508" y="175"/>
                </a:lnTo>
                <a:lnTo>
                  <a:pt x="498" y="179"/>
                </a:lnTo>
                <a:lnTo>
                  <a:pt x="488" y="198"/>
                </a:lnTo>
                <a:lnTo>
                  <a:pt x="480" y="198"/>
                </a:lnTo>
                <a:lnTo>
                  <a:pt x="460" y="178"/>
                </a:lnTo>
                <a:lnTo>
                  <a:pt x="431" y="170"/>
                </a:lnTo>
                <a:lnTo>
                  <a:pt x="400" y="176"/>
                </a:lnTo>
                <a:lnTo>
                  <a:pt x="379" y="198"/>
                </a:lnTo>
                <a:lnTo>
                  <a:pt x="349" y="170"/>
                </a:lnTo>
                <a:lnTo>
                  <a:pt x="345" y="170"/>
                </a:lnTo>
                <a:lnTo>
                  <a:pt x="344" y="170"/>
                </a:lnTo>
                <a:lnTo>
                  <a:pt x="344" y="179"/>
                </a:lnTo>
                <a:lnTo>
                  <a:pt x="345" y="197"/>
                </a:lnTo>
                <a:lnTo>
                  <a:pt x="335" y="217"/>
                </a:lnTo>
                <a:lnTo>
                  <a:pt x="322" y="240"/>
                </a:lnTo>
                <a:lnTo>
                  <a:pt x="319" y="249"/>
                </a:lnTo>
                <a:lnTo>
                  <a:pt x="322" y="259"/>
                </a:lnTo>
                <a:lnTo>
                  <a:pt x="326" y="265"/>
                </a:lnTo>
                <a:lnTo>
                  <a:pt x="335" y="291"/>
                </a:lnTo>
                <a:lnTo>
                  <a:pt x="339" y="312"/>
                </a:lnTo>
                <a:lnTo>
                  <a:pt x="336" y="326"/>
                </a:lnTo>
                <a:lnTo>
                  <a:pt x="333" y="338"/>
                </a:lnTo>
                <a:lnTo>
                  <a:pt x="326" y="348"/>
                </a:lnTo>
                <a:lnTo>
                  <a:pt x="319" y="354"/>
                </a:lnTo>
                <a:lnTo>
                  <a:pt x="310" y="355"/>
                </a:lnTo>
                <a:lnTo>
                  <a:pt x="304" y="351"/>
                </a:lnTo>
                <a:lnTo>
                  <a:pt x="298" y="335"/>
                </a:lnTo>
                <a:lnTo>
                  <a:pt x="291" y="329"/>
                </a:lnTo>
                <a:lnTo>
                  <a:pt x="271" y="325"/>
                </a:lnTo>
                <a:lnTo>
                  <a:pt x="260" y="323"/>
                </a:lnTo>
                <a:lnTo>
                  <a:pt x="250" y="325"/>
                </a:lnTo>
                <a:lnTo>
                  <a:pt x="233" y="335"/>
                </a:lnTo>
                <a:lnTo>
                  <a:pt x="226" y="344"/>
                </a:lnTo>
                <a:lnTo>
                  <a:pt x="221" y="352"/>
                </a:lnTo>
                <a:lnTo>
                  <a:pt x="215" y="357"/>
                </a:lnTo>
                <a:lnTo>
                  <a:pt x="207" y="361"/>
                </a:lnTo>
                <a:lnTo>
                  <a:pt x="183" y="364"/>
                </a:lnTo>
                <a:lnTo>
                  <a:pt x="173" y="363"/>
                </a:lnTo>
                <a:lnTo>
                  <a:pt x="164" y="361"/>
                </a:lnTo>
                <a:lnTo>
                  <a:pt x="153" y="361"/>
                </a:lnTo>
                <a:lnTo>
                  <a:pt x="141" y="366"/>
                </a:lnTo>
                <a:lnTo>
                  <a:pt x="128" y="373"/>
                </a:lnTo>
                <a:lnTo>
                  <a:pt x="122" y="382"/>
                </a:lnTo>
                <a:lnTo>
                  <a:pt x="121" y="390"/>
                </a:lnTo>
                <a:lnTo>
                  <a:pt x="122" y="411"/>
                </a:lnTo>
                <a:lnTo>
                  <a:pt x="121" y="421"/>
                </a:lnTo>
                <a:lnTo>
                  <a:pt x="119" y="431"/>
                </a:lnTo>
                <a:lnTo>
                  <a:pt x="118" y="443"/>
                </a:lnTo>
                <a:lnTo>
                  <a:pt x="115" y="456"/>
                </a:lnTo>
                <a:lnTo>
                  <a:pt x="109" y="472"/>
                </a:lnTo>
                <a:lnTo>
                  <a:pt x="100" y="478"/>
                </a:lnTo>
                <a:lnTo>
                  <a:pt x="90" y="479"/>
                </a:lnTo>
                <a:lnTo>
                  <a:pt x="70" y="475"/>
                </a:lnTo>
                <a:lnTo>
                  <a:pt x="59" y="476"/>
                </a:lnTo>
                <a:lnTo>
                  <a:pt x="49" y="481"/>
                </a:lnTo>
                <a:lnTo>
                  <a:pt x="17" y="485"/>
                </a:lnTo>
                <a:lnTo>
                  <a:pt x="4" y="484"/>
                </a:lnTo>
                <a:lnTo>
                  <a:pt x="0" y="562"/>
                </a:lnTo>
                <a:lnTo>
                  <a:pt x="3" y="578"/>
                </a:lnTo>
                <a:lnTo>
                  <a:pt x="8" y="602"/>
                </a:lnTo>
                <a:lnTo>
                  <a:pt x="17" y="612"/>
                </a:lnTo>
                <a:lnTo>
                  <a:pt x="26" y="621"/>
                </a:lnTo>
                <a:lnTo>
                  <a:pt x="70" y="644"/>
                </a:lnTo>
                <a:lnTo>
                  <a:pt x="77" y="654"/>
                </a:lnTo>
                <a:lnTo>
                  <a:pt x="83" y="669"/>
                </a:lnTo>
                <a:lnTo>
                  <a:pt x="105" y="689"/>
                </a:lnTo>
                <a:lnTo>
                  <a:pt x="109" y="699"/>
                </a:lnTo>
                <a:lnTo>
                  <a:pt x="116" y="736"/>
                </a:lnTo>
                <a:lnTo>
                  <a:pt x="140" y="736"/>
                </a:lnTo>
                <a:lnTo>
                  <a:pt x="157" y="730"/>
                </a:lnTo>
                <a:lnTo>
                  <a:pt x="211" y="730"/>
                </a:lnTo>
                <a:lnTo>
                  <a:pt x="250" y="722"/>
                </a:lnTo>
                <a:lnTo>
                  <a:pt x="288" y="725"/>
                </a:lnTo>
                <a:lnTo>
                  <a:pt x="303" y="724"/>
                </a:lnTo>
                <a:lnTo>
                  <a:pt x="339" y="704"/>
                </a:lnTo>
                <a:lnTo>
                  <a:pt x="352" y="702"/>
                </a:lnTo>
                <a:lnTo>
                  <a:pt x="368" y="701"/>
                </a:lnTo>
                <a:lnTo>
                  <a:pt x="379" y="696"/>
                </a:lnTo>
                <a:lnTo>
                  <a:pt x="397" y="685"/>
                </a:lnTo>
                <a:lnTo>
                  <a:pt x="416" y="685"/>
                </a:lnTo>
                <a:lnTo>
                  <a:pt x="429" y="689"/>
                </a:lnTo>
                <a:lnTo>
                  <a:pt x="454" y="704"/>
                </a:lnTo>
                <a:lnTo>
                  <a:pt x="464" y="711"/>
                </a:lnTo>
                <a:lnTo>
                  <a:pt x="485" y="746"/>
                </a:lnTo>
                <a:lnTo>
                  <a:pt x="489" y="757"/>
                </a:lnTo>
                <a:lnTo>
                  <a:pt x="491" y="759"/>
                </a:lnTo>
                <a:lnTo>
                  <a:pt x="497" y="769"/>
                </a:lnTo>
                <a:lnTo>
                  <a:pt x="511" y="781"/>
                </a:lnTo>
                <a:lnTo>
                  <a:pt x="620" y="820"/>
                </a:lnTo>
                <a:lnTo>
                  <a:pt x="636" y="832"/>
                </a:lnTo>
                <a:lnTo>
                  <a:pt x="638" y="842"/>
                </a:lnTo>
                <a:lnTo>
                  <a:pt x="638" y="852"/>
                </a:lnTo>
                <a:lnTo>
                  <a:pt x="636" y="862"/>
                </a:lnTo>
                <a:lnTo>
                  <a:pt x="639" y="883"/>
                </a:lnTo>
                <a:lnTo>
                  <a:pt x="645" y="903"/>
                </a:lnTo>
                <a:lnTo>
                  <a:pt x="647" y="913"/>
                </a:lnTo>
                <a:lnTo>
                  <a:pt x="647" y="924"/>
                </a:lnTo>
                <a:lnTo>
                  <a:pt x="649" y="934"/>
                </a:lnTo>
                <a:lnTo>
                  <a:pt x="649" y="945"/>
                </a:lnTo>
                <a:lnTo>
                  <a:pt x="652" y="956"/>
                </a:lnTo>
                <a:lnTo>
                  <a:pt x="652" y="964"/>
                </a:lnTo>
                <a:lnTo>
                  <a:pt x="654" y="970"/>
                </a:lnTo>
                <a:lnTo>
                  <a:pt x="655" y="977"/>
                </a:lnTo>
                <a:lnTo>
                  <a:pt x="661" y="985"/>
                </a:lnTo>
                <a:lnTo>
                  <a:pt x="670" y="988"/>
                </a:lnTo>
                <a:lnTo>
                  <a:pt x="677" y="989"/>
                </a:lnTo>
                <a:lnTo>
                  <a:pt x="682" y="986"/>
                </a:lnTo>
                <a:lnTo>
                  <a:pt x="696" y="975"/>
                </a:lnTo>
                <a:lnTo>
                  <a:pt x="706" y="967"/>
                </a:lnTo>
                <a:lnTo>
                  <a:pt x="731" y="960"/>
                </a:lnTo>
                <a:lnTo>
                  <a:pt x="741" y="964"/>
                </a:lnTo>
                <a:lnTo>
                  <a:pt x="749" y="972"/>
                </a:lnTo>
                <a:lnTo>
                  <a:pt x="750" y="983"/>
                </a:lnTo>
                <a:lnTo>
                  <a:pt x="747" y="992"/>
                </a:lnTo>
                <a:lnTo>
                  <a:pt x="741" y="999"/>
                </a:lnTo>
                <a:lnTo>
                  <a:pt x="731" y="1004"/>
                </a:lnTo>
                <a:lnTo>
                  <a:pt x="722" y="1005"/>
                </a:lnTo>
                <a:lnTo>
                  <a:pt x="702" y="1011"/>
                </a:lnTo>
                <a:lnTo>
                  <a:pt x="695" y="1015"/>
                </a:lnTo>
                <a:lnTo>
                  <a:pt x="692" y="1024"/>
                </a:lnTo>
                <a:lnTo>
                  <a:pt x="695" y="1033"/>
                </a:lnTo>
                <a:lnTo>
                  <a:pt x="702" y="1042"/>
                </a:lnTo>
                <a:lnTo>
                  <a:pt x="722" y="1059"/>
                </a:lnTo>
                <a:lnTo>
                  <a:pt x="735" y="1063"/>
                </a:lnTo>
                <a:lnTo>
                  <a:pt x="763" y="1066"/>
                </a:lnTo>
                <a:lnTo>
                  <a:pt x="773" y="1071"/>
                </a:lnTo>
                <a:lnTo>
                  <a:pt x="784" y="1078"/>
                </a:lnTo>
                <a:lnTo>
                  <a:pt x="789" y="1085"/>
                </a:lnTo>
                <a:lnTo>
                  <a:pt x="801" y="1104"/>
                </a:lnTo>
                <a:lnTo>
                  <a:pt x="842" y="1094"/>
                </a:lnTo>
                <a:lnTo>
                  <a:pt x="871" y="1027"/>
                </a:lnTo>
                <a:lnTo>
                  <a:pt x="880" y="1020"/>
                </a:lnTo>
                <a:lnTo>
                  <a:pt x="888" y="1015"/>
                </a:lnTo>
                <a:lnTo>
                  <a:pt x="891" y="1020"/>
                </a:lnTo>
                <a:lnTo>
                  <a:pt x="893" y="1028"/>
                </a:lnTo>
                <a:lnTo>
                  <a:pt x="894" y="1060"/>
                </a:lnTo>
                <a:lnTo>
                  <a:pt x="894" y="1071"/>
                </a:lnTo>
                <a:lnTo>
                  <a:pt x="891" y="1094"/>
                </a:lnTo>
                <a:lnTo>
                  <a:pt x="929" y="1104"/>
                </a:lnTo>
                <a:lnTo>
                  <a:pt x="947" y="1101"/>
                </a:lnTo>
                <a:lnTo>
                  <a:pt x="967" y="1095"/>
                </a:lnTo>
                <a:lnTo>
                  <a:pt x="980" y="1088"/>
                </a:lnTo>
                <a:lnTo>
                  <a:pt x="1017" y="1055"/>
                </a:lnTo>
                <a:lnTo>
                  <a:pt x="1036" y="1050"/>
                </a:lnTo>
                <a:lnTo>
                  <a:pt x="1072" y="1050"/>
                </a:lnTo>
                <a:lnTo>
                  <a:pt x="1082" y="1044"/>
                </a:lnTo>
                <a:lnTo>
                  <a:pt x="1088" y="1036"/>
                </a:lnTo>
                <a:lnTo>
                  <a:pt x="1089" y="1026"/>
                </a:lnTo>
                <a:lnTo>
                  <a:pt x="1088" y="1015"/>
                </a:lnTo>
                <a:lnTo>
                  <a:pt x="1085" y="1008"/>
                </a:lnTo>
                <a:lnTo>
                  <a:pt x="1078" y="993"/>
                </a:lnTo>
                <a:lnTo>
                  <a:pt x="1075" y="982"/>
                </a:lnTo>
                <a:lnTo>
                  <a:pt x="1076" y="966"/>
                </a:lnTo>
                <a:lnTo>
                  <a:pt x="1075" y="956"/>
                </a:lnTo>
                <a:lnTo>
                  <a:pt x="1072" y="945"/>
                </a:lnTo>
                <a:lnTo>
                  <a:pt x="1063" y="940"/>
                </a:lnTo>
                <a:lnTo>
                  <a:pt x="1052" y="938"/>
                </a:lnTo>
                <a:lnTo>
                  <a:pt x="1038" y="945"/>
                </a:lnTo>
                <a:lnTo>
                  <a:pt x="1031" y="956"/>
                </a:lnTo>
                <a:lnTo>
                  <a:pt x="1022" y="970"/>
                </a:lnTo>
                <a:lnTo>
                  <a:pt x="1014" y="976"/>
                </a:lnTo>
                <a:lnTo>
                  <a:pt x="1005" y="976"/>
                </a:lnTo>
                <a:lnTo>
                  <a:pt x="998" y="970"/>
                </a:lnTo>
                <a:lnTo>
                  <a:pt x="993" y="960"/>
                </a:lnTo>
                <a:lnTo>
                  <a:pt x="993" y="950"/>
                </a:lnTo>
                <a:lnTo>
                  <a:pt x="989" y="934"/>
                </a:lnTo>
                <a:lnTo>
                  <a:pt x="992" y="926"/>
                </a:lnTo>
                <a:lnTo>
                  <a:pt x="998" y="919"/>
                </a:lnTo>
                <a:lnTo>
                  <a:pt x="999" y="913"/>
                </a:lnTo>
                <a:lnTo>
                  <a:pt x="1001" y="908"/>
                </a:lnTo>
                <a:lnTo>
                  <a:pt x="1031" y="905"/>
                </a:lnTo>
                <a:lnTo>
                  <a:pt x="1063" y="884"/>
                </a:lnTo>
                <a:lnTo>
                  <a:pt x="1069" y="874"/>
                </a:lnTo>
                <a:lnTo>
                  <a:pt x="1066" y="864"/>
                </a:lnTo>
                <a:lnTo>
                  <a:pt x="1060" y="855"/>
                </a:lnTo>
                <a:lnTo>
                  <a:pt x="1053" y="845"/>
                </a:lnTo>
                <a:lnTo>
                  <a:pt x="1046" y="838"/>
                </a:lnTo>
                <a:lnTo>
                  <a:pt x="1036" y="835"/>
                </a:lnTo>
                <a:lnTo>
                  <a:pt x="1027" y="838"/>
                </a:lnTo>
                <a:lnTo>
                  <a:pt x="1018" y="840"/>
                </a:lnTo>
                <a:lnTo>
                  <a:pt x="1012" y="849"/>
                </a:lnTo>
                <a:lnTo>
                  <a:pt x="1004" y="867"/>
                </a:lnTo>
                <a:lnTo>
                  <a:pt x="996" y="875"/>
                </a:lnTo>
                <a:lnTo>
                  <a:pt x="969" y="891"/>
                </a:lnTo>
                <a:lnTo>
                  <a:pt x="950" y="899"/>
                </a:lnTo>
                <a:lnTo>
                  <a:pt x="938" y="899"/>
                </a:lnTo>
                <a:lnTo>
                  <a:pt x="928" y="894"/>
                </a:lnTo>
                <a:lnTo>
                  <a:pt x="919" y="887"/>
                </a:lnTo>
                <a:lnTo>
                  <a:pt x="912" y="878"/>
                </a:lnTo>
                <a:lnTo>
                  <a:pt x="907" y="867"/>
                </a:lnTo>
                <a:lnTo>
                  <a:pt x="907" y="857"/>
                </a:lnTo>
                <a:lnTo>
                  <a:pt x="909" y="846"/>
                </a:lnTo>
                <a:lnTo>
                  <a:pt x="934" y="778"/>
                </a:lnTo>
                <a:lnTo>
                  <a:pt x="942" y="760"/>
                </a:lnTo>
                <a:lnTo>
                  <a:pt x="944" y="757"/>
                </a:lnTo>
                <a:lnTo>
                  <a:pt x="953" y="752"/>
                </a:lnTo>
                <a:lnTo>
                  <a:pt x="961" y="747"/>
                </a:lnTo>
                <a:lnTo>
                  <a:pt x="980" y="736"/>
                </a:lnTo>
                <a:lnTo>
                  <a:pt x="1002" y="711"/>
                </a:lnTo>
                <a:lnTo>
                  <a:pt x="1020" y="701"/>
                </a:lnTo>
                <a:lnTo>
                  <a:pt x="1036" y="696"/>
                </a:lnTo>
                <a:lnTo>
                  <a:pt x="1046" y="689"/>
                </a:lnTo>
                <a:lnTo>
                  <a:pt x="1059" y="676"/>
                </a:lnTo>
                <a:lnTo>
                  <a:pt x="1063" y="661"/>
                </a:lnTo>
                <a:lnTo>
                  <a:pt x="1065" y="648"/>
                </a:lnTo>
                <a:lnTo>
                  <a:pt x="1065" y="635"/>
                </a:lnTo>
                <a:lnTo>
                  <a:pt x="1071" y="631"/>
                </a:lnTo>
                <a:lnTo>
                  <a:pt x="1081" y="628"/>
                </a:lnTo>
                <a:lnTo>
                  <a:pt x="1091" y="626"/>
                </a:lnTo>
                <a:lnTo>
                  <a:pt x="1122" y="629"/>
                </a:lnTo>
                <a:lnTo>
                  <a:pt x="1132" y="628"/>
                </a:lnTo>
                <a:lnTo>
                  <a:pt x="1140" y="622"/>
                </a:lnTo>
                <a:lnTo>
                  <a:pt x="1158" y="609"/>
                </a:lnTo>
                <a:lnTo>
                  <a:pt x="1177" y="597"/>
                </a:lnTo>
                <a:lnTo>
                  <a:pt x="1189" y="587"/>
                </a:lnTo>
                <a:lnTo>
                  <a:pt x="1205" y="570"/>
                </a:lnTo>
                <a:lnTo>
                  <a:pt x="1231" y="535"/>
                </a:lnTo>
                <a:lnTo>
                  <a:pt x="1253" y="511"/>
                </a:lnTo>
                <a:lnTo>
                  <a:pt x="1267" y="502"/>
                </a:lnTo>
                <a:lnTo>
                  <a:pt x="1279" y="501"/>
                </a:lnTo>
                <a:lnTo>
                  <a:pt x="1289" y="504"/>
                </a:lnTo>
                <a:lnTo>
                  <a:pt x="1305" y="517"/>
                </a:lnTo>
                <a:lnTo>
                  <a:pt x="1314" y="523"/>
                </a:lnTo>
                <a:lnTo>
                  <a:pt x="1346" y="527"/>
                </a:lnTo>
                <a:lnTo>
                  <a:pt x="1375" y="536"/>
                </a:lnTo>
                <a:lnTo>
                  <a:pt x="1404" y="549"/>
                </a:lnTo>
                <a:lnTo>
                  <a:pt x="1425" y="553"/>
                </a:lnTo>
                <a:lnTo>
                  <a:pt x="1445" y="552"/>
                </a:lnTo>
                <a:lnTo>
                  <a:pt x="1476" y="556"/>
                </a:lnTo>
                <a:lnTo>
                  <a:pt x="1506" y="553"/>
                </a:lnTo>
                <a:lnTo>
                  <a:pt x="1505" y="536"/>
                </a:lnTo>
                <a:lnTo>
                  <a:pt x="1496" y="505"/>
                </a:lnTo>
                <a:lnTo>
                  <a:pt x="1492" y="495"/>
                </a:lnTo>
                <a:lnTo>
                  <a:pt x="1487" y="485"/>
                </a:lnTo>
                <a:lnTo>
                  <a:pt x="1487" y="473"/>
                </a:lnTo>
                <a:lnTo>
                  <a:pt x="1489" y="463"/>
                </a:lnTo>
                <a:lnTo>
                  <a:pt x="1489" y="453"/>
                </a:lnTo>
                <a:lnTo>
                  <a:pt x="1487" y="441"/>
                </a:lnTo>
                <a:lnTo>
                  <a:pt x="1483" y="431"/>
                </a:lnTo>
                <a:lnTo>
                  <a:pt x="1487" y="418"/>
                </a:lnTo>
                <a:lnTo>
                  <a:pt x="1499" y="403"/>
                </a:lnTo>
                <a:lnTo>
                  <a:pt x="1588" y="339"/>
                </a:lnTo>
                <a:lnTo>
                  <a:pt x="1599" y="328"/>
                </a:lnTo>
                <a:lnTo>
                  <a:pt x="1614" y="320"/>
                </a:lnTo>
                <a:lnTo>
                  <a:pt x="1679" y="325"/>
                </a:lnTo>
                <a:lnTo>
                  <a:pt x="1707" y="322"/>
                </a:lnTo>
                <a:lnTo>
                  <a:pt x="1730" y="331"/>
                </a:lnTo>
                <a:lnTo>
                  <a:pt x="1741" y="332"/>
                </a:lnTo>
                <a:lnTo>
                  <a:pt x="1787" y="309"/>
                </a:lnTo>
                <a:lnTo>
                  <a:pt x="1795" y="299"/>
                </a:lnTo>
                <a:lnTo>
                  <a:pt x="1799" y="285"/>
                </a:lnTo>
                <a:lnTo>
                  <a:pt x="1797" y="24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4" name="Freeform 31"/>
          <p:cNvSpPr>
            <a:spLocks/>
          </p:cNvSpPr>
          <p:nvPr/>
        </p:nvSpPr>
        <p:spPr bwMode="auto">
          <a:xfrm>
            <a:off x="9927783" y="1583271"/>
            <a:ext cx="1386656" cy="851902"/>
          </a:xfrm>
          <a:custGeom>
            <a:avLst/>
            <a:gdLst>
              <a:gd name="T0" fmla="*/ 1733 w 1799"/>
              <a:gd name="T1" fmla="*/ 189 h 1104"/>
              <a:gd name="T2" fmla="*/ 1508 w 1799"/>
              <a:gd name="T3" fmla="*/ 147 h 1104"/>
              <a:gd name="T4" fmla="*/ 1423 w 1799"/>
              <a:gd name="T5" fmla="*/ 128 h 1104"/>
              <a:gd name="T6" fmla="*/ 1477 w 1799"/>
              <a:gd name="T7" fmla="*/ 103 h 1104"/>
              <a:gd name="T8" fmla="*/ 1502 w 1799"/>
              <a:gd name="T9" fmla="*/ 83 h 1104"/>
              <a:gd name="T10" fmla="*/ 1384 w 1799"/>
              <a:gd name="T11" fmla="*/ 29 h 1104"/>
              <a:gd name="T12" fmla="*/ 1237 w 1799"/>
              <a:gd name="T13" fmla="*/ 42 h 1104"/>
              <a:gd name="T14" fmla="*/ 1183 w 1799"/>
              <a:gd name="T15" fmla="*/ 70 h 1104"/>
              <a:gd name="T16" fmla="*/ 1159 w 1799"/>
              <a:gd name="T17" fmla="*/ 84 h 1104"/>
              <a:gd name="T18" fmla="*/ 1135 w 1799"/>
              <a:gd name="T19" fmla="*/ 97 h 1104"/>
              <a:gd name="T20" fmla="*/ 1072 w 1799"/>
              <a:gd name="T21" fmla="*/ 138 h 1104"/>
              <a:gd name="T22" fmla="*/ 1069 w 1799"/>
              <a:gd name="T23" fmla="*/ 121 h 1104"/>
              <a:gd name="T24" fmla="*/ 1076 w 1799"/>
              <a:gd name="T25" fmla="*/ 32 h 1104"/>
              <a:gd name="T26" fmla="*/ 974 w 1799"/>
              <a:gd name="T27" fmla="*/ 52 h 1104"/>
              <a:gd name="T28" fmla="*/ 926 w 1799"/>
              <a:gd name="T29" fmla="*/ 109 h 1104"/>
              <a:gd name="T30" fmla="*/ 869 w 1799"/>
              <a:gd name="T31" fmla="*/ 100 h 1104"/>
              <a:gd name="T32" fmla="*/ 719 w 1799"/>
              <a:gd name="T33" fmla="*/ 143 h 1104"/>
              <a:gd name="T34" fmla="*/ 480 w 1799"/>
              <a:gd name="T35" fmla="*/ 198 h 1104"/>
              <a:gd name="T36" fmla="*/ 345 w 1799"/>
              <a:gd name="T37" fmla="*/ 170 h 1104"/>
              <a:gd name="T38" fmla="*/ 319 w 1799"/>
              <a:gd name="T39" fmla="*/ 249 h 1104"/>
              <a:gd name="T40" fmla="*/ 333 w 1799"/>
              <a:gd name="T41" fmla="*/ 338 h 1104"/>
              <a:gd name="T42" fmla="*/ 291 w 1799"/>
              <a:gd name="T43" fmla="*/ 329 h 1104"/>
              <a:gd name="T44" fmla="*/ 221 w 1799"/>
              <a:gd name="T45" fmla="*/ 352 h 1104"/>
              <a:gd name="T46" fmla="*/ 153 w 1799"/>
              <a:gd name="T47" fmla="*/ 361 h 1104"/>
              <a:gd name="T48" fmla="*/ 121 w 1799"/>
              <a:gd name="T49" fmla="*/ 421 h 1104"/>
              <a:gd name="T50" fmla="*/ 90 w 1799"/>
              <a:gd name="T51" fmla="*/ 479 h 1104"/>
              <a:gd name="T52" fmla="*/ 0 w 1799"/>
              <a:gd name="T53" fmla="*/ 562 h 1104"/>
              <a:gd name="T54" fmla="*/ 77 w 1799"/>
              <a:gd name="T55" fmla="*/ 654 h 1104"/>
              <a:gd name="T56" fmla="*/ 157 w 1799"/>
              <a:gd name="T57" fmla="*/ 730 h 1104"/>
              <a:gd name="T58" fmla="*/ 352 w 1799"/>
              <a:gd name="T59" fmla="*/ 702 h 1104"/>
              <a:gd name="T60" fmla="*/ 454 w 1799"/>
              <a:gd name="T61" fmla="*/ 704 h 1104"/>
              <a:gd name="T62" fmla="*/ 511 w 1799"/>
              <a:gd name="T63" fmla="*/ 781 h 1104"/>
              <a:gd name="T64" fmla="*/ 639 w 1799"/>
              <a:gd name="T65" fmla="*/ 883 h 1104"/>
              <a:gd name="T66" fmla="*/ 652 w 1799"/>
              <a:gd name="T67" fmla="*/ 956 h 1104"/>
              <a:gd name="T68" fmla="*/ 677 w 1799"/>
              <a:gd name="T69" fmla="*/ 989 h 1104"/>
              <a:gd name="T70" fmla="*/ 749 w 1799"/>
              <a:gd name="T71" fmla="*/ 972 h 1104"/>
              <a:gd name="T72" fmla="*/ 702 w 1799"/>
              <a:gd name="T73" fmla="*/ 1011 h 1104"/>
              <a:gd name="T74" fmla="*/ 735 w 1799"/>
              <a:gd name="T75" fmla="*/ 1063 h 1104"/>
              <a:gd name="T76" fmla="*/ 842 w 1799"/>
              <a:gd name="T77" fmla="*/ 1094 h 1104"/>
              <a:gd name="T78" fmla="*/ 894 w 1799"/>
              <a:gd name="T79" fmla="*/ 1060 h 1104"/>
              <a:gd name="T80" fmla="*/ 980 w 1799"/>
              <a:gd name="T81" fmla="*/ 1088 h 1104"/>
              <a:gd name="T82" fmla="*/ 1089 w 1799"/>
              <a:gd name="T83" fmla="*/ 1026 h 1104"/>
              <a:gd name="T84" fmla="*/ 1075 w 1799"/>
              <a:gd name="T85" fmla="*/ 956 h 1104"/>
              <a:gd name="T86" fmla="*/ 1022 w 1799"/>
              <a:gd name="T87" fmla="*/ 970 h 1104"/>
              <a:gd name="T88" fmla="*/ 989 w 1799"/>
              <a:gd name="T89" fmla="*/ 934 h 1104"/>
              <a:gd name="T90" fmla="*/ 1063 w 1799"/>
              <a:gd name="T91" fmla="*/ 884 h 1104"/>
              <a:gd name="T92" fmla="*/ 1036 w 1799"/>
              <a:gd name="T93" fmla="*/ 835 h 1104"/>
              <a:gd name="T94" fmla="*/ 969 w 1799"/>
              <a:gd name="T95" fmla="*/ 891 h 1104"/>
              <a:gd name="T96" fmla="*/ 907 w 1799"/>
              <a:gd name="T97" fmla="*/ 867 h 1104"/>
              <a:gd name="T98" fmla="*/ 953 w 1799"/>
              <a:gd name="T99" fmla="*/ 752 h 1104"/>
              <a:gd name="T100" fmla="*/ 1046 w 1799"/>
              <a:gd name="T101" fmla="*/ 689 h 1104"/>
              <a:gd name="T102" fmla="*/ 1081 w 1799"/>
              <a:gd name="T103" fmla="*/ 628 h 1104"/>
              <a:gd name="T104" fmla="*/ 1177 w 1799"/>
              <a:gd name="T105" fmla="*/ 597 h 1104"/>
              <a:gd name="T106" fmla="*/ 1279 w 1799"/>
              <a:gd name="T107" fmla="*/ 501 h 1104"/>
              <a:gd name="T108" fmla="*/ 1404 w 1799"/>
              <a:gd name="T109" fmla="*/ 549 h 1104"/>
              <a:gd name="T110" fmla="*/ 1496 w 1799"/>
              <a:gd name="T111" fmla="*/ 505 h 1104"/>
              <a:gd name="T112" fmla="*/ 1487 w 1799"/>
              <a:gd name="T113" fmla="*/ 441 h 1104"/>
              <a:gd name="T114" fmla="*/ 1614 w 1799"/>
              <a:gd name="T115" fmla="*/ 320 h 1104"/>
              <a:gd name="T116" fmla="*/ 1795 w 1799"/>
              <a:gd name="T117" fmla="*/ 299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9" h="1104">
                <a:moveTo>
                  <a:pt x="1797" y="242"/>
                </a:moveTo>
                <a:lnTo>
                  <a:pt x="1797" y="233"/>
                </a:lnTo>
                <a:lnTo>
                  <a:pt x="1797" y="233"/>
                </a:lnTo>
                <a:lnTo>
                  <a:pt x="1770" y="223"/>
                </a:lnTo>
                <a:lnTo>
                  <a:pt x="1745" y="195"/>
                </a:lnTo>
                <a:lnTo>
                  <a:pt x="1733" y="189"/>
                </a:lnTo>
                <a:lnTo>
                  <a:pt x="1720" y="186"/>
                </a:lnTo>
                <a:lnTo>
                  <a:pt x="1671" y="167"/>
                </a:lnTo>
                <a:lnTo>
                  <a:pt x="1605" y="159"/>
                </a:lnTo>
                <a:lnTo>
                  <a:pt x="1554" y="141"/>
                </a:lnTo>
                <a:lnTo>
                  <a:pt x="1540" y="138"/>
                </a:lnTo>
                <a:lnTo>
                  <a:pt x="1508" y="147"/>
                </a:lnTo>
                <a:lnTo>
                  <a:pt x="1493" y="146"/>
                </a:lnTo>
                <a:lnTo>
                  <a:pt x="1481" y="128"/>
                </a:lnTo>
                <a:lnTo>
                  <a:pt x="1467" y="156"/>
                </a:lnTo>
                <a:lnTo>
                  <a:pt x="1457" y="150"/>
                </a:lnTo>
                <a:lnTo>
                  <a:pt x="1445" y="132"/>
                </a:lnTo>
                <a:lnTo>
                  <a:pt x="1423" y="128"/>
                </a:lnTo>
                <a:lnTo>
                  <a:pt x="1441" y="119"/>
                </a:lnTo>
                <a:lnTo>
                  <a:pt x="1448" y="111"/>
                </a:lnTo>
                <a:lnTo>
                  <a:pt x="1452" y="102"/>
                </a:lnTo>
                <a:lnTo>
                  <a:pt x="1457" y="95"/>
                </a:lnTo>
                <a:lnTo>
                  <a:pt x="1467" y="97"/>
                </a:lnTo>
                <a:lnTo>
                  <a:pt x="1477" y="103"/>
                </a:lnTo>
                <a:lnTo>
                  <a:pt x="1481" y="108"/>
                </a:lnTo>
                <a:lnTo>
                  <a:pt x="1490" y="106"/>
                </a:lnTo>
                <a:lnTo>
                  <a:pt x="1497" y="108"/>
                </a:lnTo>
                <a:lnTo>
                  <a:pt x="1500" y="105"/>
                </a:lnTo>
                <a:lnTo>
                  <a:pt x="1503" y="92"/>
                </a:lnTo>
                <a:lnTo>
                  <a:pt x="1502" y="83"/>
                </a:lnTo>
                <a:lnTo>
                  <a:pt x="1497" y="76"/>
                </a:lnTo>
                <a:lnTo>
                  <a:pt x="1493" y="70"/>
                </a:lnTo>
                <a:lnTo>
                  <a:pt x="1419" y="58"/>
                </a:lnTo>
                <a:lnTo>
                  <a:pt x="1409" y="52"/>
                </a:lnTo>
                <a:lnTo>
                  <a:pt x="1397" y="39"/>
                </a:lnTo>
                <a:lnTo>
                  <a:pt x="1384" y="29"/>
                </a:lnTo>
                <a:lnTo>
                  <a:pt x="1365" y="28"/>
                </a:lnTo>
                <a:lnTo>
                  <a:pt x="1366" y="3"/>
                </a:lnTo>
                <a:lnTo>
                  <a:pt x="1340" y="0"/>
                </a:lnTo>
                <a:lnTo>
                  <a:pt x="1258" y="26"/>
                </a:lnTo>
                <a:lnTo>
                  <a:pt x="1247" y="32"/>
                </a:lnTo>
                <a:lnTo>
                  <a:pt x="1237" y="42"/>
                </a:lnTo>
                <a:lnTo>
                  <a:pt x="1223" y="51"/>
                </a:lnTo>
                <a:lnTo>
                  <a:pt x="1193" y="52"/>
                </a:lnTo>
                <a:lnTo>
                  <a:pt x="1181" y="58"/>
                </a:lnTo>
                <a:lnTo>
                  <a:pt x="1189" y="68"/>
                </a:lnTo>
                <a:lnTo>
                  <a:pt x="1184" y="70"/>
                </a:lnTo>
                <a:lnTo>
                  <a:pt x="1183" y="70"/>
                </a:lnTo>
                <a:lnTo>
                  <a:pt x="1181" y="77"/>
                </a:lnTo>
                <a:lnTo>
                  <a:pt x="1174" y="73"/>
                </a:lnTo>
                <a:lnTo>
                  <a:pt x="1167" y="71"/>
                </a:lnTo>
                <a:lnTo>
                  <a:pt x="1152" y="68"/>
                </a:lnTo>
                <a:lnTo>
                  <a:pt x="1152" y="77"/>
                </a:lnTo>
                <a:lnTo>
                  <a:pt x="1159" y="84"/>
                </a:lnTo>
                <a:lnTo>
                  <a:pt x="1165" y="99"/>
                </a:lnTo>
                <a:lnTo>
                  <a:pt x="1168" y="112"/>
                </a:lnTo>
                <a:lnTo>
                  <a:pt x="1164" y="118"/>
                </a:lnTo>
                <a:lnTo>
                  <a:pt x="1154" y="115"/>
                </a:lnTo>
                <a:lnTo>
                  <a:pt x="1143" y="100"/>
                </a:lnTo>
                <a:lnTo>
                  <a:pt x="1135" y="97"/>
                </a:lnTo>
                <a:lnTo>
                  <a:pt x="1130" y="100"/>
                </a:lnTo>
                <a:lnTo>
                  <a:pt x="1116" y="121"/>
                </a:lnTo>
                <a:lnTo>
                  <a:pt x="1108" y="128"/>
                </a:lnTo>
                <a:lnTo>
                  <a:pt x="1092" y="137"/>
                </a:lnTo>
                <a:lnTo>
                  <a:pt x="1084" y="138"/>
                </a:lnTo>
                <a:lnTo>
                  <a:pt x="1072" y="138"/>
                </a:lnTo>
                <a:lnTo>
                  <a:pt x="1072" y="131"/>
                </a:lnTo>
                <a:lnTo>
                  <a:pt x="1073" y="130"/>
                </a:lnTo>
                <a:lnTo>
                  <a:pt x="1076" y="130"/>
                </a:lnTo>
                <a:lnTo>
                  <a:pt x="1079" y="128"/>
                </a:lnTo>
                <a:lnTo>
                  <a:pt x="1073" y="125"/>
                </a:lnTo>
                <a:lnTo>
                  <a:pt x="1069" y="121"/>
                </a:lnTo>
                <a:lnTo>
                  <a:pt x="1057" y="108"/>
                </a:lnTo>
                <a:lnTo>
                  <a:pt x="1072" y="92"/>
                </a:lnTo>
                <a:lnTo>
                  <a:pt x="1091" y="79"/>
                </a:lnTo>
                <a:lnTo>
                  <a:pt x="1138" y="58"/>
                </a:lnTo>
                <a:lnTo>
                  <a:pt x="1108" y="38"/>
                </a:lnTo>
                <a:lnTo>
                  <a:pt x="1076" y="32"/>
                </a:lnTo>
                <a:lnTo>
                  <a:pt x="1044" y="38"/>
                </a:lnTo>
                <a:lnTo>
                  <a:pt x="1014" y="58"/>
                </a:lnTo>
                <a:lnTo>
                  <a:pt x="1008" y="51"/>
                </a:lnTo>
                <a:lnTo>
                  <a:pt x="1005" y="49"/>
                </a:lnTo>
                <a:lnTo>
                  <a:pt x="992" y="58"/>
                </a:lnTo>
                <a:lnTo>
                  <a:pt x="974" y="52"/>
                </a:lnTo>
                <a:lnTo>
                  <a:pt x="955" y="61"/>
                </a:lnTo>
                <a:lnTo>
                  <a:pt x="919" y="87"/>
                </a:lnTo>
                <a:lnTo>
                  <a:pt x="919" y="97"/>
                </a:lnTo>
                <a:lnTo>
                  <a:pt x="929" y="105"/>
                </a:lnTo>
                <a:lnTo>
                  <a:pt x="934" y="108"/>
                </a:lnTo>
                <a:lnTo>
                  <a:pt x="926" y="109"/>
                </a:lnTo>
                <a:lnTo>
                  <a:pt x="922" y="109"/>
                </a:lnTo>
                <a:lnTo>
                  <a:pt x="916" y="111"/>
                </a:lnTo>
                <a:lnTo>
                  <a:pt x="912" y="118"/>
                </a:lnTo>
                <a:lnTo>
                  <a:pt x="885" y="99"/>
                </a:lnTo>
                <a:lnTo>
                  <a:pt x="878" y="97"/>
                </a:lnTo>
                <a:lnTo>
                  <a:pt x="869" y="100"/>
                </a:lnTo>
                <a:lnTo>
                  <a:pt x="868" y="106"/>
                </a:lnTo>
                <a:lnTo>
                  <a:pt x="867" y="113"/>
                </a:lnTo>
                <a:lnTo>
                  <a:pt x="861" y="118"/>
                </a:lnTo>
                <a:lnTo>
                  <a:pt x="813" y="118"/>
                </a:lnTo>
                <a:lnTo>
                  <a:pt x="788" y="122"/>
                </a:lnTo>
                <a:lnTo>
                  <a:pt x="719" y="143"/>
                </a:lnTo>
                <a:lnTo>
                  <a:pt x="690" y="166"/>
                </a:lnTo>
                <a:lnTo>
                  <a:pt x="558" y="181"/>
                </a:lnTo>
                <a:lnTo>
                  <a:pt x="508" y="175"/>
                </a:lnTo>
                <a:lnTo>
                  <a:pt x="498" y="179"/>
                </a:lnTo>
                <a:lnTo>
                  <a:pt x="488" y="198"/>
                </a:lnTo>
                <a:lnTo>
                  <a:pt x="480" y="198"/>
                </a:lnTo>
                <a:lnTo>
                  <a:pt x="460" y="178"/>
                </a:lnTo>
                <a:lnTo>
                  <a:pt x="431" y="170"/>
                </a:lnTo>
                <a:lnTo>
                  <a:pt x="400" y="176"/>
                </a:lnTo>
                <a:lnTo>
                  <a:pt x="379" y="198"/>
                </a:lnTo>
                <a:lnTo>
                  <a:pt x="349" y="170"/>
                </a:lnTo>
                <a:lnTo>
                  <a:pt x="345" y="170"/>
                </a:lnTo>
                <a:lnTo>
                  <a:pt x="344" y="170"/>
                </a:lnTo>
                <a:lnTo>
                  <a:pt x="344" y="179"/>
                </a:lnTo>
                <a:lnTo>
                  <a:pt x="345" y="197"/>
                </a:lnTo>
                <a:lnTo>
                  <a:pt x="335" y="217"/>
                </a:lnTo>
                <a:lnTo>
                  <a:pt x="322" y="240"/>
                </a:lnTo>
                <a:lnTo>
                  <a:pt x="319" y="249"/>
                </a:lnTo>
                <a:lnTo>
                  <a:pt x="322" y="259"/>
                </a:lnTo>
                <a:lnTo>
                  <a:pt x="326" y="265"/>
                </a:lnTo>
                <a:lnTo>
                  <a:pt x="335" y="291"/>
                </a:lnTo>
                <a:lnTo>
                  <a:pt x="339" y="312"/>
                </a:lnTo>
                <a:lnTo>
                  <a:pt x="336" y="326"/>
                </a:lnTo>
                <a:lnTo>
                  <a:pt x="333" y="338"/>
                </a:lnTo>
                <a:lnTo>
                  <a:pt x="326" y="348"/>
                </a:lnTo>
                <a:lnTo>
                  <a:pt x="319" y="354"/>
                </a:lnTo>
                <a:lnTo>
                  <a:pt x="310" y="355"/>
                </a:lnTo>
                <a:lnTo>
                  <a:pt x="304" y="351"/>
                </a:lnTo>
                <a:lnTo>
                  <a:pt x="298" y="335"/>
                </a:lnTo>
                <a:lnTo>
                  <a:pt x="291" y="329"/>
                </a:lnTo>
                <a:lnTo>
                  <a:pt x="271" y="325"/>
                </a:lnTo>
                <a:lnTo>
                  <a:pt x="260" y="323"/>
                </a:lnTo>
                <a:lnTo>
                  <a:pt x="250" y="325"/>
                </a:lnTo>
                <a:lnTo>
                  <a:pt x="233" y="335"/>
                </a:lnTo>
                <a:lnTo>
                  <a:pt x="226" y="344"/>
                </a:lnTo>
                <a:lnTo>
                  <a:pt x="221" y="352"/>
                </a:lnTo>
                <a:lnTo>
                  <a:pt x="215" y="357"/>
                </a:lnTo>
                <a:lnTo>
                  <a:pt x="207" y="361"/>
                </a:lnTo>
                <a:lnTo>
                  <a:pt x="183" y="364"/>
                </a:lnTo>
                <a:lnTo>
                  <a:pt x="173" y="363"/>
                </a:lnTo>
                <a:lnTo>
                  <a:pt x="164" y="361"/>
                </a:lnTo>
                <a:lnTo>
                  <a:pt x="153" y="361"/>
                </a:lnTo>
                <a:lnTo>
                  <a:pt x="141" y="366"/>
                </a:lnTo>
                <a:lnTo>
                  <a:pt x="128" y="373"/>
                </a:lnTo>
                <a:lnTo>
                  <a:pt x="122" y="382"/>
                </a:lnTo>
                <a:lnTo>
                  <a:pt x="121" y="390"/>
                </a:lnTo>
                <a:lnTo>
                  <a:pt x="122" y="411"/>
                </a:lnTo>
                <a:lnTo>
                  <a:pt x="121" y="421"/>
                </a:lnTo>
                <a:lnTo>
                  <a:pt x="119" y="431"/>
                </a:lnTo>
                <a:lnTo>
                  <a:pt x="118" y="443"/>
                </a:lnTo>
                <a:lnTo>
                  <a:pt x="115" y="456"/>
                </a:lnTo>
                <a:lnTo>
                  <a:pt x="109" y="472"/>
                </a:lnTo>
                <a:lnTo>
                  <a:pt x="100" y="478"/>
                </a:lnTo>
                <a:lnTo>
                  <a:pt x="90" y="479"/>
                </a:lnTo>
                <a:lnTo>
                  <a:pt x="70" y="475"/>
                </a:lnTo>
                <a:lnTo>
                  <a:pt x="59" y="476"/>
                </a:lnTo>
                <a:lnTo>
                  <a:pt x="49" y="481"/>
                </a:lnTo>
                <a:lnTo>
                  <a:pt x="17" y="485"/>
                </a:lnTo>
                <a:lnTo>
                  <a:pt x="4" y="484"/>
                </a:lnTo>
                <a:lnTo>
                  <a:pt x="0" y="562"/>
                </a:lnTo>
                <a:lnTo>
                  <a:pt x="3" y="578"/>
                </a:lnTo>
                <a:lnTo>
                  <a:pt x="8" y="602"/>
                </a:lnTo>
                <a:lnTo>
                  <a:pt x="17" y="612"/>
                </a:lnTo>
                <a:lnTo>
                  <a:pt x="26" y="621"/>
                </a:lnTo>
                <a:lnTo>
                  <a:pt x="70" y="644"/>
                </a:lnTo>
                <a:lnTo>
                  <a:pt x="77" y="654"/>
                </a:lnTo>
                <a:lnTo>
                  <a:pt x="83" y="669"/>
                </a:lnTo>
                <a:lnTo>
                  <a:pt x="105" y="689"/>
                </a:lnTo>
                <a:lnTo>
                  <a:pt x="109" y="699"/>
                </a:lnTo>
                <a:lnTo>
                  <a:pt x="116" y="736"/>
                </a:lnTo>
                <a:lnTo>
                  <a:pt x="140" y="736"/>
                </a:lnTo>
                <a:lnTo>
                  <a:pt x="157" y="730"/>
                </a:lnTo>
                <a:lnTo>
                  <a:pt x="211" y="730"/>
                </a:lnTo>
                <a:lnTo>
                  <a:pt x="250" y="722"/>
                </a:lnTo>
                <a:lnTo>
                  <a:pt x="288" y="725"/>
                </a:lnTo>
                <a:lnTo>
                  <a:pt x="303" y="724"/>
                </a:lnTo>
                <a:lnTo>
                  <a:pt x="339" y="704"/>
                </a:lnTo>
                <a:lnTo>
                  <a:pt x="352" y="702"/>
                </a:lnTo>
                <a:lnTo>
                  <a:pt x="368" y="701"/>
                </a:lnTo>
                <a:lnTo>
                  <a:pt x="379" y="696"/>
                </a:lnTo>
                <a:lnTo>
                  <a:pt x="397" y="685"/>
                </a:lnTo>
                <a:lnTo>
                  <a:pt x="416" y="685"/>
                </a:lnTo>
                <a:lnTo>
                  <a:pt x="429" y="689"/>
                </a:lnTo>
                <a:lnTo>
                  <a:pt x="454" y="704"/>
                </a:lnTo>
                <a:lnTo>
                  <a:pt x="464" y="711"/>
                </a:lnTo>
                <a:lnTo>
                  <a:pt x="485" y="746"/>
                </a:lnTo>
                <a:lnTo>
                  <a:pt x="489" y="757"/>
                </a:lnTo>
                <a:lnTo>
                  <a:pt x="491" y="759"/>
                </a:lnTo>
                <a:lnTo>
                  <a:pt x="497" y="769"/>
                </a:lnTo>
                <a:lnTo>
                  <a:pt x="511" y="781"/>
                </a:lnTo>
                <a:lnTo>
                  <a:pt x="620" y="820"/>
                </a:lnTo>
                <a:lnTo>
                  <a:pt x="636" y="832"/>
                </a:lnTo>
                <a:lnTo>
                  <a:pt x="638" y="842"/>
                </a:lnTo>
                <a:lnTo>
                  <a:pt x="638" y="852"/>
                </a:lnTo>
                <a:lnTo>
                  <a:pt x="636" y="862"/>
                </a:lnTo>
                <a:lnTo>
                  <a:pt x="639" y="883"/>
                </a:lnTo>
                <a:lnTo>
                  <a:pt x="645" y="903"/>
                </a:lnTo>
                <a:lnTo>
                  <a:pt x="647" y="913"/>
                </a:lnTo>
                <a:lnTo>
                  <a:pt x="647" y="924"/>
                </a:lnTo>
                <a:lnTo>
                  <a:pt x="649" y="934"/>
                </a:lnTo>
                <a:lnTo>
                  <a:pt x="649" y="945"/>
                </a:lnTo>
                <a:lnTo>
                  <a:pt x="652" y="956"/>
                </a:lnTo>
                <a:lnTo>
                  <a:pt x="652" y="964"/>
                </a:lnTo>
                <a:lnTo>
                  <a:pt x="654" y="970"/>
                </a:lnTo>
                <a:lnTo>
                  <a:pt x="655" y="977"/>
                </a:lnTo>
                <a:lnTo>
                  <a:pt x="661" y="985"/>
                </a:lnTo>
                <a:lnTo>
                  <a:pt x="670" y="988"/>
                </a:lnTo>
                <a:lnTo>
                  <a:pt x="677" y="989"/>
                </a:lnTo>
                <a:lnTo>
                  <a:pt x="682" y="986"/>
                </a:lnTo>
                <a:lnTo>
                  <a:pt x="696" y="975"/>
                </a:lnTo>
                <a:lnTo>
                  <a:pt x="706" y="967"/>
                </a:lnTo>
                <a:lnTo>
                  <a:pt x="731" y="960"/>
                </a:lnTo>
                <a:lnTo>
                  <a:pt x="741" y="964"/>
                </a:lnTo>
                <a:lnTo>
                  <a:pt x="749" y="972"/>
                </a:lnTo>
                <a:lnTo>
                  <a:pt x="750" y="983"/>
                </a:lnTo>
                <a:lnTo>
                  <a:pt x="747" y="992"/>
                </a:lnTo>
                <a:lnTo>
                  <a:pt x="741" y="999"/>
                </a:lnTo>
                <a:lnTo>
                  <a:pt x="731" y="1004"/>
                </a:lnTo>
                <a:lnTo>
                  <a:pt x="722" y="1005"/>
                </a:lnTo>
                <a:lnTo>
                  <a:pt x="702" y="1011"/>
                </a:lnTo>
                <a:lnTo>
                  <a:pt x="695" y="1015"/>
                </a:lnTo>
                <a:lnTo>
                  <a:pt x="692" y="1024"/>
                </a:lnTo>
                <a:lnTo>
                  <a:pt x="695" y="1033"/>
                </a:lnTo>
                <a:lnTo>
                  <a:pt x="702" y="1042"/>
                </a:lnTo>
                <a:lnTo>
                  <a:pt x="722" y="1059"/>
                </a:lnTo>
                <a:lnTo>
                  <a:pt x="735" y="1063"/>
                </a:lnTo>
                <a:lnTo>
                  <a:pt x="763" y="1066"/>
                </a:lnTo>
                <a:lnTo>
                  <a:pt x="773" y="1071"/>
                </a:lnTo>
                <a:lnTo>
                  <a:pt x="784" y="1078"/>
                </a:lnTo>
                <a:lnTo>
                  <a:pt x="789" y="1085"/>
                </a:lnTo>
                <a:lnTo>
                  <a:pt x="801" y="1104"/>
                </a:lnTo>
                <a:lnTo>
                  <a:pt x="842" y="1094"/>
                </a:lnTo>
                <a:lnTo>
                  <a:pt x="871" y="1027"/>
                </a:lnTo>
                <a:lnTo>
                  <a:pt x="880" y="1020"/>
                </a:lnTo>
                <a:lnTo>
                  <a:pt x="888" y="1015"/>
                </a:lnTo>
                <a:lnTo>
                  <a:pt x="891" y="1020"/>
                </a:lnTo>
                <a:lnTo>
                  <a:pt x="893" y="1028"/>
                </a:lnTo>
                <a:lnTo>
                  <a:pt x="894" y="1060"/>
                </a:lnTo>
                <a:lnTo>
                  <a:pt x="894" y="1071"/>
                </a:lnTo>
                <a:lnTo>
                  <a:pt x="891" y="1094"/>
                </a:lnTo>
                <a:lnTo>
                  <a:pt x="929" y="1104"/>
                </a:lnTo>
                <a:lnTo>
                  <a:pt x="947" y="1101"/>
                </a:lnTo>
                <a:lnTo>
                  <a:pt x="967" y="1095"/>
                </a:lnTo>
                <a:lnTo>
                  <a:pt x="980" y="1088"/>
                </a:lnTo>
                <a:lnTo>
                  <a:pt x="1017" y="1055"/>
                </a:lnTo>
                <a:lnTo>
                  <a:pt x="1036" y="1050"/>
                </a:lnTo>
                <a:lnTo>
                  <a:pt x="1072" y="1050"/>
                </a:lnTo>
                <a:lnTo>
                  <a:pt x="1082" y="1044"/>
                </a:lnTo>
                <a:lnTo>
                  <a:pt x="1088" y="1036"/>
                </a:lnTo>
                <a:lnTo>
                  <a:pt x="1089" y="1026"/>
                </a:lnTo>
                <a:lnTo>
                  <a:pt x="1088" y="1015"/>
                </a:lnTo>
                <a:lnTo>
                  <a:pt x="1085" y="1008"/>
                </a:lnTo>
                <a:lnTo>
                  <a:pt x="1078" y="993"/>
                </a:lnTo>
                <a:lnTo>
                  <a:pt x="1075" y="982"/>
                </a:lnTo>
                <a:lnTo>
                  <a:pt x="1076" y="966"/>
                </a:lnTo>
                <a:lnTo>
                  <a:pt x="1075" y="956"/>
                </a:lnTo>
                <a:lnTo>
                  <a:pt x="1072" y="945"/>
                </a:lnTo>
                <a:lnTo>
                  <a:pt x="1063" y="940"/>
                </a:lnTo>
                <a:lnTo>
                  <a:pt x="1052" y="938"/>
                </a:lnTo>
                <a:lnTo>
                  <a:pt x="1038" y="945"/>
                </a:lnTo>
                <a:lnTo>
                  <a:pt x="1031" y="956"/>
                </a:lnTo>
                <a:lnTo>
                  <a:pt x="1022" y="970"/>
                </a:lnTo>
                <a:lnTo>
                  <a:pt x="1014" y="976"/>
                </a:lnTo>
                <a:lnTo>
                  <a:pt x="1005" y="976"/>
                </a:lnTo>
                <a:lnTo>
                  <a:pt x="998" y="970"/>
                </a:lnTo>
                <a:lnTo>
                  <a:pt x="993" y="960"/>
                </a:lnTo>
                <a:lnTo>
                  <a:pt x="993" y="950"/>
                </a:lnTo>
                <a:lnTo>
                  <a:pt x="989" y="934"/>
                </a:lnTo>
                <a:lnTo>
                  <a:pt x="992" y="926"/>
                </a:lnTo>
                <a:lnTo>
                  <a:pt x="998" y="919"/>
                </a:lnTo>
                <a:lnTo>
                  <a:pt x="999" y="913"/>
                </a:lnTo>
                <a:lnTo>
                  <a:pt x="1001" y="908"/>
                </a:lnTo>
                <a:lnTo>
                  <a:pt x="1031" y="905"/>
                </a:lnTo>
                <a:lnTo>
                  <a:pt x="1063" y="884"/>
                </a:lnTo>
                <a:lnTo>
                  <a:pt x="1069" y="874"/>
                </a:lnTo>
                <a:lnTo>
                  <a:pt x="1066" y="864"/>
                </a:lnTo>
                <a:lnTo>
                  <a:pt x="1060" y="855"/>
                </a:lnTo>
                <a:lnTo>
                  <a:pt x="1053" y="845"/>
                </a:lnTo>
                <a:lnTo>
                  <a:pt x="1046" y="838"/>
                </a:lnTo>
                <a:lnTo>
                  <a:pt x="1036" y="835"/>
                </a:lnTo>
                <a:lnTo>
                  <a:pt x="1027" y="838"/>
                </a:lnTo>
                <a:lnTo>
                  <a:pt x="1018" y="840"/>
                </a:lnTo>
                <a:lnTo>
                  <a:pt x="1012" y="849"/>
                </a:lnTo>
                <a:lnTo>
                  <a:pt x="1004" y="867"/>
                </a:lnTo>
                <a:lnTo>
                  <a:pt x="996" y="875"/>
                </a:lnTo>
                <a:lnTo>
                  <a:pt x="969" y="891"/>
                </a:lnTo>
                <a:lnTo>
                  <a:pt x="950" y="899"/>
                </a:lnTo>
                <a:lnTo>
                  <a:pt x="938" y="899"/>
                </a:lnTo>
                <a:lnTo>
                  <a:pt x="928" y="894"/>
                </a:lnTo>
                <a:lnTo>
                  <a:pt x="919" y="887"/>
                </a:lnTo>
                <a:lnTo>
                  <a:pt x="912" y="878"/>
                </a:lnTo>
                <a:lnTo>
                  <a:pt x="907" y="867"/>
                </a:lnTo>
                <a:lnTo>
                  <a:pt x="907" y="857"/>
                </a:lnTo>
                <a:lnTo>
                  <a:pt x="909" y="846"/>
                </a:lnTo>
                <a:lnTo>
                  <a:pt x="934" y="778"/>
                </a:lnTo>
                <a:lnTo>
                  <a:pt x="942" y="760"/>
                </a:lnTo>
                <a:lnTo>
                  <a:pt x="944" y="757"/>
                </a:lnTo>
                <a:lnTo>
                  <a:pt x="953" y="752"/>
                </a:lnTo>
                <a:lnTo>
                  <a:pt x="961" y="747"/>
                </a:lnTo>
                <a:lnTo>
                  <a:pt x="980" y="736"/>
                </a:lnTo>
                <a:lnTo>
                  <a:pt x="1002" y="711"/>
                </a:lnTo>
                <a:lnTo>
                  <a:pt x="1020" y="701"/>
                </a:lnTo>
                <a:lnTo>
                  <a:pt x="1036" y="696"/>
                </a:lnTo>
                <a:lnTo>
                  <a:pt x="1046" y="689"/>
                </a:lnTo>
                <a:lnTo>
                  <a:pt x="1059" y="676"/>
                </a:lnTo>
                <a:lnTo>
                  <a:pt x="1063" y="661"/>
                </a:lnTo>
                <a:lnTo>
                  <a:pt x="1065" y="648"/>
                </a:lnTo>
                <a:lnTo>
                  <a:pt x="1065" y="635"/>
                </a:lnTo>
                <a:lnTo>
                  <a:pt x="1071" y="631"/>
                </a:lnTo>
                <a:lnTo>
                  <a:pt x="1081" y="628"/>
                </a:lnTo>
                <a:lnTo>
                  <a:pt x="1091" y="626"/>
                </a:lnTo>
                <a:lnTo>
                  <a:pt x="1122" y="629"/>
                </a:lnTo>
                <a:lnTo>
                  <a:pt x="1132" y="628"/>
                </a:lnTo>
                <a:lnTo>
                  <a:pt x="1140" y="622"/>
                </a:lnTo>
                <a:lnTo>
                  <a:pt x="1158" y="609"/>
                </a:lnTo>
                <a:lnTo>
                  <a:pt x="1177" y="597"/>
                </a:lnTo>
                <a:lnTo>
                  <a:pt x="1189" y="587"/>
                </a:lnTo>
                <a:lnTo>
                  <a:pt x="1205" y="570"/>
                </a:lnTo>
                <a:lnTo>
                  <a:pt x="1231" y="535"/>
                </a:lnTo>
                <a:lnTo>
                  <a:pt x="1253" y="511"/>
                </a:lnTo>
                <a:lnTo>
                  <a:pt x="1267" y="502"/>
                </a:lnTo>
                <a:lnTo>
                  <a:pt x="1279" y="501"/>
                </a:lnTo>
                <a:lnTo>
                  <a:pt x="1289" y="504"/>
                </a:lnTo>
                <a:lnTo>
                  <a:pt x="1305" y="517"/>
                </a:lnTo>
                <a:lnTo>
                  <a:pt x="1314" y="523"/>
                </a:lnTo>
                <a:lnTo>
                  <a:pt x="1346" y="527"/>
                </a:lnTo>
                <a:lnTo>
                  <a:pt x="1375" y="536"/>
                </a:lnTo>
                <a:lnTo>
                  <a:pt x="1404" y="549"/>
                </a:lnTo>
                <a:lnTo>
                  <a:pt x="1425" y="553"/>
                </a:lnTo>
                <a:lnTo>
                  <a:pt x="1445" y="552"/>
                </a:lnTo>
                <a:lnTo>
                  <a:pt x="1476" y="556"/>
                </a:lnTo>
                <a:lnTo>
                  <a:pt x="1506" y="553"/>
                </a:lnTo>
                <a:lnTo>
                  <a:pt x="1505" y="536"/>
                </a:lnTo>
                <a:lnTo>
                  <a:pt x="1496" y="505"/>
                </a:lnTo>
                <a:lnTo>
                  <a:pt x="1492" y="495"/>
                </a:lnTo>
                <a:lnTo>
                  <a:pt x="1487" y="485"/>
                </a:lnTo>
                <a:lnTo>
                  <a:pt x="1487" y="473"/>
                </a:lnTo>
                <a:lnTo>
                  <a:pt x="1489" y="463"/>
                </a:lnTo>
                <a:lnTo>
                  <a:pt x="1489" y="453"/>
                </a:lnTo>
                <a:lnTo>
                  <a:pt x="1487" y="441"/>
                </a:lnTo>
                <a:lnTo>
                  <a:pt x="1483" y="431"/>
                </a:lnTo>
                <a:lnTo>
                  <a:pt x="1487" y="418"/>
                </a:lnTo>
                <a:lnTo>
                  <a:pt x="1499" y="403"/>
                </a:lnTo>
                <a:lnTo>
                  <a:pt x="1588" y="339"/>
                </a:lnTo>
                <a:lnTo>
                  <a:pt x="1599" y="328"/>
                </a:lnTo>
                <a:lnTo>
                  <a:pt x="1614" y="320"/>
                </a:lnTo>
                <a:lnTo>
                  <a:pt x="1679" y="325"/>
                </a:lnTo>
                <a:lnTo>
                  <a:pt x="1707" y="322"/>
                </a:lnTo>
                <a:lnTo>
                  <a:pt x="1730" y="331"/>
                </a:lnTo>
                <a:lnTo>
                  <a:pt x="1741" y="332"/>
                </a:lnTo>
                <a:lnTo>
                  <a:pt x="1787" y="309"/>
                </a:lnTo>
                <a:lnTo>
                  <a:pt x="1795" y="299"/>
                </a:lnTo>
                <a:lnTo>
                  <a:pt x="1799" y="285"/>
                </a:lnTo>
                <a:lnTo>
                  <a:pt x="1797" y="24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
          <p:cNvSpPr>
            <a:spLocks noEditPoints="1"/>
          </p:cNvSpPr>
          <p:nvPr/>
        </p:nvSpPr>
        <p:spPr bwMode="auto">
          <a:xfrm>
            <a:off x="11071368" y="1657349"/>
            <a:ext cx="1395917" cy="1076453"/>
          </a:xfrm>
          <a:custGeom>
            <a:avLst/>
            <a:gdLst>
              <a:gd name="T0" fmla="*/ 865 w 1808"/>
              <a:gd name="T1" fmla="*/ 1165 h 1393"/>
              <a:gd name="T2" fmla="*/ 631 w 1808"/>
              <a:gd name="T3" fmla="*/ 1006 h 1393"/>
              <a:gd name="T4" fmla="*/ 859 w 1808"/>
              <a:gd name="T5" fmla="*/ 991 h 1393"/>
              <a:gd name="T6" fmla="*/ 925 w 1808"/>
              <a:gd name="T7" fmla="*/ 1010 h 1393"/>
              <a:gd name="T8" fmla="*/ 928 w 1808"/>
              <a:gd name="T9" fmla="*/ 1067 h 1393"/>
              <a:gd name="T10" fmla="*/ 916 w 1808"/>
              <a:gd name="T11" fmla="*/ 1109 h 1393"/>
              <a:gd name="T12" fmla="*/ 973 w 1808"/>
              <a:gd name="T13" fmla="*/ 1115 h 1393"/>
              <a:gd name="T14" fmla="*/ 1805 w 1808"/>
              <a:gd name="T15" fmla="*/ 225 h 1393"/>
              <a:gd name="T16" fmla="*/ 1704 w 1808"/>
              <a:gd name="T17" fmla="*/ 105 h 1393"/>
              <a:gd name="T18" fmla="*/ 1613 w 1808"/>
              <a:gd name="T19" fmla="*/ 171 h 1393"/>
              <a:gd name="T20" fmla="*/ 1406 w 1808"/>
              <a:gd name="T21" fmla="*/ 242 h 1393"/>
              <a:gd name="T22" fmla="*/ 1368 w 1808"/>
              <a:gd name="T23" fmla="*/ 232 h 1393"/>
              <a:gd name="T24" fmla="*/ 1193 w 1808"/>
              <a:gd name="T25" fmla="*/ 213 h 1393"/>
              <a:gd name="T26" fmla="*/ 849 w 1808"/>
              <a:gd name="T27" fmla="*/ 63 h 1393"/>
              <a:gd name="T28" fmla="*/ 804 w 1808"/>
              <a:gd name="T29" fmla="*/ 124 h 1393"/>
              <a:gd name="T30" fmla="*/ 680 w 1808"/>
              <a:gd name="T31" fmla="*/ 15 h 1393"/>
              <a:gd name="T32" fmla="*/ 521 w 1808"/>
              <a:gd name="T33" fmla="*/ 57 h 1393"/>
              <a:gd name="T34" fmla="*/ 466 w 1808"/>
              <a:gd name="T35" fmla="*/ 183 h 1393"/>
              <a:gd name="T36" fmla="*/ 316 w 1808"/>
              <a:gd name="T37" fmla="*/ 188 h 1393"/>
              <a:gd name="T38" fmla="*/ 116 w 1808"/>
              <a:gd name="T39" fmla="*/ 231 h 1393"/>
              <a:gd name="T40" fmla="*/ 4 w 1808"/>
              <a:gd name="T41" fmla="*/ 376 h 1393"/>
              <a:gd name="T42" fmla="*/ 189 w 1808"/>
              <a:gd name="T43" fmla="*/ 371 h 1393"/>
              <a:gd name="T44" fmla="*/ 319 w 1808"/>
              <a:gd name="T45" fmla="*/ 401 h 1393"/>
              <a:gd name="T46" fmla="*/ 317 w 1808"/>
              <a:gd name="T47" fmla="*/ 500 h 1393"/>
              <a:gd name="T48" fmla="*/ 304 w 1808"/>
              <a:gd name="T49" fmla="*/ 628 h 1393"/>
              <a:gd name="T50" fmla="*/ 444 w 1808"/>
              <a:gd name="T51" fmla="*/ 593 h 1393"/>
              <a:gd name="T52" fmla="*/ 486 w 1808"/>
              <a:gd name="T53" fmla="*/ 662 h 1393"/>
              <a:gd name="T54" fmla="*/ 433 w 1808"/>
              <a:gd name="T55" fmla="*/ 694 h 1393"/>
              <a:gd name="T56" fmla="*/ 494 w 1808"/>
              <a:gd name="T57" fmla="*/ 765 h 1393"/>
              <a:gd name="T58" fmla="*/ 395 w 1808"/>
              <a:gd name="T59" fmla="*/ 799 h 1393"/>
              <a:gd name="T60" fmla="*/ 313 w 1808"/>
              <a:gd name="T61" fmla="*/ 758 h 1393"/>
              <a:gd name="T62" fmla="*/ 214 w 1808"/>
              <a:gd name="T63" fmla="*/ 771 h 1393"/>
              <a:gd name="T64" fmla="*/ 229 w 1808"/>
              <a:gd name="T65" fmla="*/ 901 h 1393"/>
              <a:gd name="T66" fmla="*/ 266 w 1808"/>
              <a:gd name="T67" fmla="*/ 866 h 1393"/>
              <a:gd name="T68" fmla="*/ 354 w 1808"/>
              <a:gd name="T69" fmla="*/ 827 h 1393"/>
              <a:gd name="T70" fmla="*/ 313 w 1808"/>
              <a:gd name="T71" fmla="*/ 939 h 1393"/>
              <a:gd name="T72" fmla="*/ 348 w 1808"/>
              <a:gd name="T73" fmla="*/ 998 h 1393"/>
              <a:gd name="T74" fmla="*/ 562 w 1808"/>
              <a:gd name="T75" fmla="*/ 1090 h 1393"/>
              <a:gd name="T76" fmla="*/ 674 w 1808"/>
              <a:gd name="T77" fmla="*/ 1227 h 1393"/>
              <a:gd name="T78" fmla="*/ 709 w 1808"/>
              <a:gd name="T79" fmla="*/ 1264 h 1393"/>
              <a:gd name="T80" fmla="*/ 810 w 1808"/>
              <a:gd name="T81" fmla="*/ 1269 h 1393"/>
              <a:gd name="T82" fmla="*/ 883 w 1808"/>
              <a:gd name="T83" fmla="*/ 1377 h 1393"/>
              <a:gd name="T84" fmla="*/ 964 w 1808"/>
              <a:gd name="T85" fmla="*/ 1370 h 1393"/>
              <a:gd name="T86" fmla="*/ 996 w 1808"/>
              <a:gd name="T87" fmla="*/ 1336 h 1393"/>
              <a:gd name="T88" fmla="*/ 1117 w 1808"/>
              <a:gd name="T89" fmla="*/ 1267 h 1393"/>
              <a:gd name="T90" fmla="*/ 1037 w 1808"/>
              <a:gd name="T91" fmla="*/ 1265 h 1393"/>
              <a:gd name="T92" fmla="*/ 1060 w 1808"/>
              <a:gd name="T93" fmla="*/ 1192 h 1393"/>
              <a:gd name="T94" fmla="*/ 1143 w 1808"/>
              <a:gd name="T95" fmla="*/ 1182 h 1393"/>
              <a:gd name="T96" fmla="*/ 1225 w 1808"/>
              <a:gd name="T97" fmla="*/ 1131 h 1393"/>
              <a:gd name="T98" fmla="*/ 1245 w 1808"/>
              <a:gd name="T99" fmla="*/ 1012 h 1393"/>
              <a:gd name="T100" fmla="*/ 1288 w 1808"/>
              <a:gd name="T101" fmla="*/ 774 h 1393"/>
              <a:gd name="T102" fmla="*/ 1377 w 1808"/>
              <a:gd name="T103" fmla="*/ 741 h 1393"/>
              <a:gd name="T104" fmla="*/ 1489 w 1808"/>
              <a:gd name="T105" fmla="*/ 679 h 1393"/>
              <a:gd name="T106" fmla="*/ 1525 w 1808"/>
              <a:gd name="T107" fmla="*/ 564 h 1393"/>
              <a:gd name="T108" fmla="*/ 1630 w 1808"/>
              <a:gd name="T109" fmla="*/ 426 h 1393"/>
              <a:gd name="T110" fmla="*/ 1665 w 1808"/>
              <a:gd name="T111" fmla="*/ 353 h 1393"/>
              <a:gd name="T112" fmla="*/ 1719 w 1808"/>
              <a:gd name="T113" fmla="*/ 327 h 1393"/>
              <a:gd name="T114" fmla="*/ 1805 w 1808"/>
              <a:gd name="T115" fmla="*/ 225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8" h="1393">
                <a:moveTo>
                  <a:pt x="992" y="1172"/>
                </a:moveTo>
                <a:lnTo>
                  <a:pt x="980" y="1179"/>
                </a:lnTo>
                <a:lnTo>
                  <a:pt x="967" y="1181"/>
                </a:lnTo>
                <a:lnTo>
                  <a:pt x="963" y="1176"/>
                </a:lnTo>
                <a:lnTo>
                  <a:pt x="960" y="1170"/>
                </a:lnTo>
                <a:lnTo>
                  <a:pt x="954" y="1169"/>
                </a:lnTo>
                <a:lnTo>
                  <a:pt x="947" y="1166"/>
                </a:lnTo>
                <a:lnTo>
                  <a:pt x="865" y="1165"/>
                </a:lnTo>
                <a:lnTo>
                  <a:pt x="811" y="1141"/>
                </a:lnTo>
                <a:lnTo>
                  <a:pt x="738" y="1125"/>
                </a:lnTo>
                <a:lnTo>
                  <a:pt x="673" y="1095"/>
                </a:lnTo>
                <a:lnTo>
                  <a:pt x="645" y="1073"/>
                </a:lnTo>
                <a:lnTo>
                  <a:pt x="619" y="1045"/>
                </a:lnTo>
                <a:lnTo>
                  <a:pt x="613" y="1033"/>
                </a:lnTo>
                <a:lnTo>
                  <a:pt x="616" y="1023"/>
                </a:lnTo>
                <a:lnTo>
                  <a:pt x="631" y="1006"/>
                </a:lnTo>
                <a:lnTo>
                  <a:pt x="652" y="972"/>
                </a:lnTo>
                <a:lnTo>
                  <a:pt x="660" y="965"/>
                </a:lnTo>
                <a:lnTo>
                  <a:pt x="670" y="962"/>
                </a:lnTo>
                <a:lnTo>
                  <a:pt x="738" y="958"/>
                </a:lnTo>
                <a:lnTo>
                  <a:pt x="768" y="961"/>
                </a:lnTo>
                <a:lnTo>
                  <a:pt x="779" y="963"/>
                </a:lnTo>
                <a:lnTo>
                  <a:pt x="794" y="971"/>
                </a:lnTo>
                <a:lnTo>
                  <a:pt x="859" y="991"/>
                </a:lnTo>
                <a:lnTo>
                  <a:pt x="874" y="993"/>
                </a:lnTo>
                <a:lnTo>
                  <a:pt x="884" y="991"/>
                </a:lnTo>
                <a:lnTo>
                  <a:pt x="893" y="987"/>
                </a:lnTo>
                <a:lnTo>
                  <a:pt x="900" y="988"/>
                </a:lnTo>
                <a:lnTo>
                  <a:pt x="906" y="991"/>
                </a:lnTo>
                <a:lnTo>
                  <a:pt x="909" y="998"/>
                </a:lnTo>
                <a:lnTo>
                  <a:pt x="915" y="1004"/>
                </a:lnTo>
                <a:lnTo>
                  <a:pt x="925" y="1010"/>
                </a:lnTo>
                <a:lnTo>
                  <a:pt x="934" y="1013"/>
                </a:lnTo>
                <a:lnTo>
                  <a:pt x="945" y="1012"/>
                </a:lnTo>
                <a:lnTo>
                  <a:pt x="948" y="1016"/>
                </a:lnTo>
                <a:lnTo>
                  <a:pt x="947" y="1029"/>
                </a:lnTo>
                <a:lnTo>
                  <a:pt x="944" y="1035"/>
                </a:lnTo>
                <a:lnTo>
                  <a:pt x="942" y="1042"/>
                </a:lnTo>
                <a:lnTo>
                  <a:pt x="932" y="1061"/>
                </a:lnTo>
                <a:lnTo>
                  <a:pt x="928" y="1067"/>
                </a:lnTo>
                <a:lnTo>
                  <a:pt x="922" y="1071"/>
                </a:lnTo>
                <a:lnTo>
                  <a:pt x="909" y="1076"/>
                </a:lnTo>
                <a:lnTo>
                  <a:pt x="903" y="1079"/>
                </a:lnTo>
                <a:lnTo>
                  <a:pt x="902" y="1086"/>
                </a:lnTo>
                <a:lnTo>
                  <a:pt x="900" y="1092"/>
                </a:lnTo>
                <a:lnTo>
                  <a:pt x="905" y="1098"/>
                </a:lnTo>
                <a:lnTo>
                  <a:pt x="910" y="1103"/>
                </a:lnTo>
                <a:lnTo>
                  <a:pt x="916" y="1109"/>
                </a:lnTo>
                <a:lnTo>
                  <a:pt x="921" y="1115"/>
                </a:lnTo>
                <a:lnTo>
                  <a:pt x="931" y="1131"/>
                </a:lnTo>
                <a:lnTo>
                  <a:pt x="938" y="1135"/>
                </a:lnTo>
                <a:lnTo>
                  <a:pt x="945" y="1137"/>
                </a:lnTo>
                <a:lnTo>
                  <a:pt x="951" y="1134"/>
                </a:lnTo>
                <a:lnTo>
                  <a:pt x="958" y="1130"/>
                </a:lnTo>
                <a:lnTo>
                  <a:pt x="967" y="1119"/>
                </a:lnTo>
                <a:lnTo>
                  <a:pt x="973" y="1115"/>
                </a:lnTo>
                <a:lnTo>
                  <a:pt x="980" y="1114"/>
                </a:lnTo>
                <a:lnTo>
                  <a:pt x="985" y="1118"/>
                </a:lnTo>
                <a:lnTo>
                  <a:pt x="988" y="1127"/>
                </a:lnTo>
                <a:lnTo>
                  <a:pt x="989" y="1135"/>
                </a:lnTo>
                <a:lnTo>
                  <a:pt x="993" y="1149"/>
                </a:lnTo>
                <a:lnTo>
                  <a:pt x="995" y="1166"/>
                </a:lnTo>
                <a:lnTo>
                  <a:pt x="992" y="1172"/>
                </a:lnTo>
                <a:close/>
                <a:moveTo>
                  <a:pt x="1805" y="225"/>
                </a:moveTo>
                <a:lnTo>
                  <a:pt x="1802" y="196"/>
                </a:lnTo>
                <a:lnTo>
                  <a:pt x="1789" y="178"/>
                </a:lnTo>
                <a:lnTo>
                  <a:pt x="1758" y="164"/>
                </a:lnTo>
                <a:lnTo>
                  <a:pt x="1757" y="145"/>
                </a:lnTo>
                <a:lnTo>
                  <a:pt x="1758" y="114"/>
                </a:lnTo>
                <a:lnTo>
                  <a:pt x="1761" y="98"/>
                </a:lnTo>
                <a:lnTo>
                  <a:pt x="1742" y="84"/>
                </a:lnTo>
                <a:lnTo>
                  <a:pt x="1704" y="105"/>
                </a:lnTo>
                <a:lnTo>
                  <a:pt x="1664" y="142"/>
                </a:lnTo>
                <a:lnTo>
                  <a:pt x="1620" y="161"/>
                </a:lnTo>
                <a:lnTo>
                  <a:pt x="1627" y="167"/>
                </a:lnTo>
                <a:lnTo>
                  <a:pt x="1637" y="178"/>
                </a:lnTo>
                <a:lnTo>
                  <a:pt x="1643" y="183"/>
                </a:lnTo>
                <a:lnTo>
                  <a:pt x="1629" y="193"/>
                </a:lnTo>
                <a:lnTo>
                  <a:pt x="1620" y="185"/>
                </a:lnTo>
                <a:lnTo>
                  <a:pt x="1613" y="171"/>
                </a:lnTo>
                <a:lnTo>
                  <a:pt x="1599" y="161"/>
                </a:lnTo>
                <a:lnTo>
                  <a:pt x="1583" y="161"/>
                </a:lnTo>
                <a:lnTo>
                  <a:pt x="1572" y="167"/>
                </a:lnTo>
                <a:lnTo>
                  <a:pt x="1547" y="183"/>
                </a:lnTo>
                <a:lnTo>
                  <a:pt x="1471" y="209"/>
                </a:lnTo>
                <a:lnTo>
                  <a:pt x="1449" y="213"/>
                </a:lnTo>
                <a:lnTo>
                  <a:pt x="1436" y="218"/>
                </a:lnTo>
                <a:lnTo>
                  <a:pt x="1406" y="242"/>
                </a:lnTo>
                <a:lnTo>
                  <a:pt x="1397" y="239"/>
                </a:lnTo>
                <a:lnTo>
                  <a:pt x="1394" y="232"/>
                </a:lnTo>
                <a:lnTo>
                  <a:pt x="1393" y="225"/>
                </a:lnTo>
                <a:lnTo>
                  <a:pt x="1387" y="222"/>
                </a:lnTo>
                <a:lnTo>
                  <a:pt x="1379" y="223"/>
                </a:lnTo>
                <a:lnTo>
                  <a:pt x="1375" y="226"/>
                </a:lnTo>
                <a:lnTo>
                  <a:pt x="1371" y="231"/>
                </a:lnTo>
                <a:lnTo>
                  <a:pt x="1368" y="232"/>
                </a:lnTo>
                <a:lnTo>
                  <a:pt x="1355" y="228"/>
                </a:lnTo>
                <a:lnTo>
                  <a:pt x="1346" y="218"/>
                </a:lnTo>
                <a:lnTo>
                  <a:pt x="1339" y="206"/>
                </a:lnTo>
                <a:lnTo>
                  <a:pt x="1331" y="202"/>
                </a:lnTo>
                <a:lnTo>
                  <a:pt x="1320" y="203"/>
                </a:lnTo>
                <a:lnTo>
                  <a:pt x="1285" y="213"/>
                </a:lnTo>
                <a:lnTo>
                  <a:pt x="1238" y="219"/>
                </a:lnTo>
                <a:lnTo>
                  <a:pt x="1193" y="213"/>
                </a:lnTo>
                <a:lnTo>
                  <a:pt x="1149" y="200"/>
                </a:lnTo>
                <a:lnTo>
                  <a:pt x="1046" y="152"/>
                </a:lnTo>
                <a:lnTo>
                  <a:pt x="1025" y="120"/>
                </a:lnTo>
                <a:lnTo>
                  <a:pt x="1002" y="110"/>
                </a:lnTo>
                <a:lnTo>
                  <a:pt x="956" y="101"/>
                </a:lnTo>
                <a:lnTo>
                  <a:pt x="894" y="75"/>
                </a:lnTo>
                <a:lnTo>
                  <a:pt x="861" y="67"/>
                </a:lnTo>
                <a:lnTo>
                  <a:pt x="849" y="63"/>
                </a:lnTo>
                <a:lnTo>
                  <a:pt x="836" y="59"/>
                </a:lnTo>
                <a:lnTo>
                  <a:pt x="824" y="62"/>
                </a:lnTo>
                <a:lnTo>
                  <a:pt x="819" y="67"/>
                </a:lnTo>
                <a:lnTo>
                  <a:pt x="817" y="76"/>
                </a:lnTo>
                <a:lnTo>
                  <a:pt x="819" y="85"/>
                </a:lnTo>
                <a:lnTo>
                  <a:pt x="817" y="92"/>
                </a:lnTo>
                <a:lnTo>
                  <a:pt x="808" y="118"/>
                </a:lnTo>
                <a:lnTo>
                  <a:pt x="804" y="124"/>
                </a:lnTo>
                <a:lnTo>
                  <a:pt x="800" y="94"/>
                </a:lnTo>
                <a:lnTo>
                  <a:pt x="788" y="57"/>
                </a:lnTo>
                <a:lnTo>
                  <a:pt x="779" y="41"/>
                </a:lnTo>
                <a:lnTo>
                  <a:pt x="757" y="19"/>
                </a:lnTo>
                <a:lnTo>
                  <a:pt x="736" y="3"/>
                </a:lnTo>
                <a:lnTo>
                  <a:pt x="722" y="0"/>
                </a:lnTo>
                <a:lnTo>
                  <a:pt x="703" y="6"/>
                </a:lnTo>
                <a:lnTo>
                  <a:pt x="680" y="15"/>
                </a:lnTo>
                <a:lnTo>
                  <a:pt x="631" y="21"/>
                </a:lnTo>
                <a:lnTo>
                  <a:pt x="575" y="18"/>
                </a:lnTo>
                <a:lnTo>
                  <a:pt x="549" y="21"/>
                </a:lnTo>
                <a:lnTo>
                  <a:pt x="532" y="31"/>
                </a:lnTo>
                <a:lnTo>
                  <a:pt x="532" y="41"/>
                </a:lnTo>
                <a:lnTo>
                  <a:pt x="539" y="41"/>
                </a:lnTo>
                <a:lnTo>
                  <a:pt x="539" y="51"/>
                </a:lnTo>
                <a:lnTo>
                  <a:pt x="521" y="57"/>
                </a:lnTo>
                <a:lnTo>
                  <a:pt x="476" y="85"/>
                </a:lnTo>
                <a:lnTo>
                  <a:pt x="463" y="100"/>
                </a:lnTo>
                <a:lnTo>
                  <a:pt x="449" y="105"/>
                </a:lnTo>
                <a:lnTo>
                  <a:pt x="444" y="111"/>
                </a:lnTo>
                <a:lnTo>
                  <a:pt x="444" y="118"/>
                </a:lnTo>
                <a:lnTo>
                  <a:pt x="450" y="129"/>
                </a:lnTo>
                <a:lnTo>
                  <a:pt x="454" y="146"/>
                </a:lnTo>
                <a:lnTo>
                  <a:pt x="466" y="183"/>
                </a:lnTo>
                <a:lnTo>
                  <a:pt x="466" y="193"/>
                </a:lnTo>
                <a:lnTo>
                  <a:pt x="414" y="146"/>
                </a:lnTo>
                <a:lnTo>
                  <a:pt x="380" y="126"/>
                </a:lnTo>
                <a:lnTo>
                  <a:pt x="355" y="145"/>
                </a:lnTo>
                <a:lnTo>
                  <a:pt x="335" y="142"/>
                </a:lnTo>
                <a:lnTo>
                  <a:pt x="314" y="136"/>
                </a:lnTo>
                <a:lnTo>
                  <a:pt x="314" y="145"/>
                </a:lnTo>
                <a:lnTo>
                  <a:pt x="316" y="188"/>
                </a:lnTo>
                <a:lnTo>
                  <a:pt x="312" y="202"/>
                </a:lnTo>
                <a:lnTo>
                  <a:pt x="304" y="212"/>
                </a:lnTo>
                <a:lnTo>
                  <a:pt x="258" y="235"/>
                </a:lnTo>
                <a:lnTo>
                  <a:pt x="247" y="234"/>
                </a:lnTo>
                <a:lnTo>
                  <a:pt x="224" y="225"/>
                </a:lnTo>
                <a:lnTo>
                  <a:pt x="196" y="228"/>
                </a:lnTo>
                <a:lnTo>
                  <a:pt x="131" y="223"/>
                </a:lnTo>
                <a:lnTo>
                  <a:pt x="116" y="231"/>
                </a:lnTo>
                <a:lnTo>
                  <a:pt x="105" y="242"/>
                </a:lnTo>
                <a:lnTo>
                  <a:pt x="16" y="306"/>
                </a:lnTo>
                <a:lnTo>
                  <a:pt x="4" y="321"/>
                </a:lnTo>
                <a:lnTo>
                  <a:pt x="0" y="334"/>
                </a:lnTo>
                <a:lnTo>
                  <a:pt x="4" y="344"/>
                </a:lnTo>
                <a:lnTo>
                  <a:pt x="6" y="356"/>
                </a:lnTo>
                <a:lnTo>
                  <a:pt x="6" y="366"/>
                </a:lnTo>
                <a:lnTo>
                  <a:pt x="4" y="376"/>
                </a:lnTo>
                <a:lnTo>
                  <a:pt x="4" y="388"/>
                </a:lnTo>
                <a:lnTo>
                  <a:pt x="9" y="398"/>
                </a:lnTo>
                <a:lnTo>
                  <a:pt x="13" y="408"/>
                </a:lnTo>
                <a:lnTo>
                  <a:pt x="22" y="439"/>
                </a:lnTo>
                <a:lnTo>
                  <a:pt x="23" y="456"/>
                </a:lnTo>
                <a:lnTo>
                  <a:pt x="89" y="432"/>
                </a:lnTo>
                <a:lnTo>
                  <a:pt x="178" y="373"/>
                </a:lnTo>
                <a:lnTo>
                  <a:pt x="189" y="371"/>
                </a:lnTo>
                <a:lnTo>
                  <a:pt x="198" y="368"/>
                </a:lnTo>
                <a:lnTo>
                  <a:pt x="205" y="369"/>
                </a:lnTo>
                <a:lnTo>
                  <a:pt x="213" y="373"/>
                </a:lnTo>
                <a:lnTo>
                  <a:pt x="230" y="389"/>
                </a:lnTo>
                <a:lnTo>
                  <a:pt x="253" y="392"/>
                </a:lnTo>
                <a:lnTo>
                  <a:pt x="290" y="394"/>
                </a:lnTo>
                <a:lnTo>
                  <a:pt x="313" y="397"/>
                </a:lnTo>
                <a:lnTo>
                  <a:pt x="319" y="401"/>
                </a:lnTo>
                <a:lnTo>
                  <a:pt x="323" y="407"/>
                </a:lnTo>
                <a:lnTo>
                  <a:pt x="323" y="422"/>
                </a:lnTo>
                <a:lnTo>
                  <a:pt x="304" y="436"/>
                </a:lnTo>
                <a:lnTo>
                  <a:pt x="300" y="448"/>
                </a:lnTo>
                <a:lnTo>
                  <a:pt x="291" y="470"/>
                </a:lnTo>
                <a:lnTo>
                  <a:pt x="293" y="483"/>
                </a:lnTo>
                <a:lnTo>
                  <a:pt x="298" y="491"/>
                </a:lnTo>
                <a:lnTo>
                  <a:pt x="317" y="500"/>
                </a:lnTo>
                <a:lnTo>
                  <a:pt x="323" y="510"/>
                </a:lnTo>
                <a:lnTo>
                  <a:pt x="323" y="526"/>
                </a:lnTo>
                <a:lnTo>
                  <a:pt x="317" y="554"/>
                </a:lnTo>
                <a:lnTo>
                  <a:pt x="316" y="589"/>
                </a:lnTo>
                <a:lnTo>
                  <a:pt x="310" y="604"/>
                </a:lnTo>
                <a:lnTo>
                  <a:pt x="303" y="614"/>
                </a:lnTo>
                <a:lnTo>
                  <a:pt x="298" y="623"/>
                </a:lnTo>
                <a:lnTo>
                  <a:pt x="304" y="628"/>
                </a:lnTo>
                <a:lnTo>
                  <a:pt x="313" y="633"/>
                </a:lnTo>
                <a:lnTo>
                  <a:pt x="345" y="642"/>
                </a:lnTo>
                <a:lnTo>
                  <a:pt x="377" y="644"/>
                </a:lnTo>
                <a:lnTo>
                  <a:pt x="384" y="646"/>
                </a:lnTo>
                <a:lnTo>
                  <a:pt x="396" y="642"/>
                </a:lnTo>
                <a:lnTo>
                  <a:pt x="416" y="599"/>
                </a:lnTo>
                <a:lnTo>
                  <a:pt x="435" y="589"/>
                </a:lnTo>
                <a:lnTo>
                  <a:pt x="444" y="593"/>
                </a:lnTo>
                <a:lnTo>
                  <a:pt x="450" y="599"/>
                </a:lnTo>
                <a:lnTo>
                  <a:pt x="450" y="608"/>
                </a:lnTo>
                <a:lnTo>
                  <a:pt x="450" y="617"/>
                </a:lnTo>
                <a:lnTo>
                  <a:pt x="457" y="625"/>
                </a:lnTo>
                <a:lnTo>
                  <a:pt x="478" y="631"/>
                </a:lnTo>
                <a:lnTo>
                  <a:pt x="486" y="640"/>
                </a:lnTo>
                <a:lnTo>
                  <a:pt x="488" y="649"/>
                </a:lnTo>
                <a:lnTo>
                  <a:pt x="486" y="662"/>
                </a:lnTo>
                <a:lnTo>
                  <a:pt x="482" y="671"/>
                </a:lnTo>
                <a:lnTo>
                  <a:pt x="478" y="675"/>
                </a:lnTo>
                <a:lnTo>
                  <a:pt x="476" y="678"/>
                </a:lnTo>
                <a:lnTo>
                  <a:pt x="473" y="678"/>
                </a:lnTo>
                <a:lnTo>
                  <a:pt x="466" y="678"/>
                </a:lnTo>
                <a:lnTo>
                  <a:pt x="446" y="682"/>
                </a:lnTo>
                <a:lnTo>
                  <a:pt x="433" y="681"/>
                </a:lnTo>
                <a:lnTo>
                  <a:pt x="433" y="694"/>
                </a:lnTo>
                <a:lnTo>
                  <a:pt x="438" y="701"/>
                </a:lnTo>
                <a:lnTo>
                  <a:pt x="449" y="713"/>
                </a:lnTo>
                <a:lnTo>
                  <a:pt x="462" y="723"/>
                </a:lnTo>
                <a:lnTo>
                  <a:pt x="492" y="733"/>
                </a:lnTo>
                <a:lnTo>
                  <a:pt x="498" y="743"/>
                </a:lnTo>
                <a:lnTo>
                  <a:pt x="500" y="751"/>
                </a:lnTo>
                <a:lnTo>
                  <a:pt x="497" y="758"/>
                </a:lnTo>
                <a:lnTo>
                  <a:pt x="494" y="765"/>
                </a:lnTo>
                <a:lnTo>
                  <a:pt x="488" y="770"/>
                </a:lnTo>
                <a:lnTo>
                  <a:pt x="475" y="774"/>
                </a:lnTo>
                <a:lnTo>
                  <a:pt x="466" y="774"/>
                </a:lnTo>
                <a:lnTo>
                  <a:pt x="451" y="787"/>
                </a:lnTo>
                <a:lnTo>
                  <a:pt x="444" y="793"/>
                </a:lnTo>
                <a:lnTo>
                  <a:pt x="434" y="794"/>
                </a:lnTo>
                <a:lnTo>
                  <a:pt x="412" y="794"/>
                </a:lnTo>
                <a:lnTo>
                  <a:pt x="395" y="799"/>
                </a:lnTo>
                <a:lnTo>
                  <a:pt x="384" y="800"/>
                </a:lnTo>
                <a:lnTo>
                  <a:pt x="374" y="799"/>
                </a:lnTo>
                <a:lnTo>
                  <a:pt x="364" y="796"/>
                </a:lnTo>
                <a:lnTo>
                  <a:pt x="342" y="792"/>
                </a:lnTo>
                <a:lnTo>
                  <a:pt x="333" y="789"/>
                </a:lnTo>
                <a:lnTo>
                  <a:pt x="325" y="784"/>
                </a:lnTo>
                <a:lnTo>
                  <a:pt x="319" y="777"/>
                </a:lnTo>
                <a:lnTo>
                  <a:pt x="313" y="758"/>
                </a:lnTo>
                <a:lnTo>
                  <a:pt x="307" y="751"/>
                </a:lnTo>
                <a:lnTo>
                  <a:pt x="298" y="745"/>
                </a:lnTo>
                <a:lnTo>
                  <a:pt x="287" y="742"/>
                </a:lnTo>
                <a:lnTo>
                  <a:pt x="274" y="739"/>
                </a:lnTo>
                <a:lnTo>
                  <a:pt x="236" y="743"/>
                </a:lnTo>
                <a:lnTo>
                  <a:pt x="226" y="752"/>
                </a:lnTo>
                <a:lnTo>
                  <a:pt x="220" y="762"/>
                </a:lnTo>
                <a:lnTo>
                  <a:pt x="214" y="771"/>
                </a:lnTo>
                <a:lnTo>
                  <a:pt x="202" y="790"/>
                </a:lnTo>
                <a:lnTo>
                  <a:pt x="186" y="806"/>
                </a:lnTo>
                <a:lnTo>
                  <a:pt x="182" y="816"/>
                </a:lnTo>
                <a:lnTo>
                  <a:pt x="178" y="827"/>
                </a:lnTo>
                <a:lnTo>
                  <a:pt x="176" y="837"/>
                </a:lnTo>
                <a:lnTo>
                  <a:pt x="180" y="844"/>
                </a:lnTo>
                <a:lnTo>
                  <a:pt x="196" y="859"/>
                </a:lnTo>
                <a:lnTo>
                  <a:pt x="229" y="901"/>
                </a:lnTo>
                <a:lnTo>
                  <a:pt x="236" y="907"/>
                </a:lnTo>
                <a:lnTo>
                  <a:pt x="243" y="910"/>
                </a:lnTo>
                <a:lnTo>
                  <a:pt x="249" y="907"/>
                </a:lnTo>
                <a:lnTo>
                  <a:pt x="250" y="899"/>
                </a:lnTo>
                <a:lnTo>
                  <a:pt x="250" y="891"/>
                </a:lnTo>
                <a:lnTo>
                  <a:pt x="253" y="882"/>
                </a:lnTo>
                <a:lnTo>
                  <a:pt x="259" y="873"/>
                </a:lnTo>
                <a:lnTo>
                  <a:pt x="266" y="866"/>
                </a:lnTo>
                <a:lnTo>
                  <a:pt x="275" y="860"/>
                </a:lnTo>
                <a:lnTo>
                  <a:pt x="285" y="859"/>
                </a:lnTo>
                <a:lnTo>
                  <a:pt x="306" y="859"/>
                </a:lnTo>
                <a:lnTo>
                  <a:pt x="313" y="854"/>
                </a:lnTo>
                <a:lnTo>
                  <a:pt x="322" y="847"/>
                </a:lnTo>
                <a:lnTo>
                  <a:pt x="336" y="824"/>
                </a:lnTo>
                <a:lnTo>
                  <a:pt x="345" y="822"/>
                </a:lnTo>
                <a:lnTo>
                  <a:pt x="354" y="827"/>
                </a:lnTo>
                <a:lnTo>
                  <a:pt x="357" y="837"/>
                </a:lnTo>
                <a:lnTo>
                  <a:pt x="355" y="854"/>
                </a:lnTo>
                <a:lnTo>
                  <a:pt x="348" y="869"/>
                </a:lnTo>
                <a:lnTo>
                  <a:pt x="336" y="888"/>
                </a:lnTo>
                <a:lnTo>
                  <a:pt x="325" y="902"/>
                </a:lnTo>
                <a:lnTo>
                  <a:pt x="317" y="917"/>
                </a:lnTo>
                <a:lnTo>
                  <a:pt x="313" y="927"/>
                </a:lnTo>
                <a:lnTo>
                  <a:pt x="313" y="939"/>
                </a:lnTo>
                <a:lnTo>
                  <a:pt x="317" y="947"/>
                </a:lnTo>
                <a:lnTo>
                  <a:pt x="325" y="956"/>
                </a:lnTo>
                <a:lnTo>
                  <a:pt x="332" y="963"/>
                </a:lnTo>
                <a:lnTo>
                  <a:pt x="338" y="974"/>
                </a:lnTo>
                <a:lnTo>
                  <a:pt x="333" y="985"/>
                </a:lnTo>
                <a:lnTo>
                  <a:pt x="329" y="997"/>
                </a:lnTo>
                <a:lnTo>
                  <a:pt x="344" y="997"/>
                </a:lnTo>
                <a:lnTo>
                  <a:pt x="348" y="998"/>
                </a:lnTo>
                <a:lnTo>
                  <a:pt x="374" y="990"/>
                </a:lnTo>
                <a:lnTo>
                  <a:pt x="408" y="975"/>
                </a:lnTo>
                <a:lnTo>
                  <a:pt x="441" y="993"/>
                </a:lnTo>
                <a:lnTo>
                  <a:pt x="472" y="1022"/>
                </a:lnTo>
                <a:lnTo>
                  <a:pt x="492" y="1036"/>
                </a:lnTo>
                <a:lnTo>
                  <a:pt x="508" y="1044"/>
                </a:lnTo>
                <a:lnTo>
                  <a:pt x="536" y="1077"/>
                </a:lnTo>
                <a:lnTo>
                  <a:pt x="562" y="1090"/>
                </a:lnTo>
                <a:lnTo>
                  <a:pt x="632" y="1149"/>
                </a:lnTo>
                <a:lnTo>
                  <a:pt x="644" y="1163"/>
                </a:lnTo>
                <a:lnTo>
                  <a:pt x="648" y="1179"/>
                </a:lnTo>
                <a:lnTo>
                  <a:pt x="648" y="1194"/>
                </a:lnTo>
                <a:lnTo>
                  <a:pt x="650" y="1213"/>
                </a:lnTo>
                <a:lnTo>
                  <a:pt x="657" y="1223"/>
                </a:lnTo>
                <a:lnTo>
                  <a:pt x="671" y="1214"/>
                </a:lnTo>
                <a:lnTo>
                  <a:pt x="674" y="1227"/>
                </a:lnTo>
                <a:lnTo>
                  <a:pt x="673" y="1234"/>
                </a:lnTo>
                <a:lnTo>
                  <a:pt x="660" y="1249"/>
                </a:lnTo>
                <a:lnTo>
                  <a:pt x="660" y="1258"/>
                </a:lnTo>
                <a:lnTo>
                  <a:pt x="666" y="1267"/>
                </a:lnTo>
                <a:lnTo>
                  <a:pt x="674" y="1271"/>
                </a:lnTo>
                <a:lnTo>
                  <a:pt x="682" y="1269"/>
                </a:lnTo>
                <a:lnTo>
                  <a:pt x="695" y="1262"/>
                </a:lnTo>
                <a:lnTo>
                  <a:pt x="709" y="1264"/>
                </a:lnTo>
                <a:lnTo>
                  <a:pt x="717" y="1242"/>
                </a:lnTo>
                <a:lnTo>
                  <a:pt x="721" y="1230"/>
                </a:lnTo>
                <a:lnTo>
                  <a:pt x="728" y="1223"/>
                </a:lnTo>
                <a:lnTo>
                  <a:pt x="744" y="1217"/>
                </a:lnTo>
                <a:lnTo>
                  <a:pt x="759" y="1220"/>
                </a:lnTo>
                <a:lnTo>
                  <a:pt x="795" y="1246"/>
                </a:lnTo>
                <a:lnTo>
                  <a:pt x="807" y="1259"/>
                </a:lnTo>
                <a:lnTo>
                  <a:pt x="810" y="1269"/>
                </a:lnTo>
                <a:lnTo>
                  <a:pt x="811" y="1280"/>
                </a:lnTo>
                <a:lnTo>
                  <a:pt x="808" y="1290"/>
                </a:lnTo>
                <a:lnTo>
                  <a:pt x="808" y="1310"/>
                </a:lnTo>
                <a:lnTo>
                  <a:pt x="811" y="1334"/>
                </a:lnTo>
                <a:lnTo>
                  <a:pt x="820" y="1335"/>
                </a:lnTo>
                <a:lnTo>
                  <a:pt x="830" y="1339"/>
                </a:lnTo>
                <a:lnTo>
                  <a:pt x="867" y="1370"/>
                </a:lnTo>
                <a:lnTo>
                  <a:pt x="883" y="1377"/>
                </a:lnTo>
                <a:lnTo>
                  <a:pt x="890" y="1369"/>
                </a:lnTo>
                <a:lnTo>
                  <a:pt x="894" y="1364"/>
                </a:lnTo>
                <a:lnTo>
                  <a:pt x="907" y="1363"/>
                </a:lnTo>
                <a:lnTo>
                  <a:pt x="918" y="1371"/>
                </a:lnTo>
                <a:lnTo>
                  <a:pt x="919" y="1393"/>
                </a:lnTo>
                <a:lnTo>
                  <a:pt x="932" y="1380"/>
                </a:lnTo>
                <a:lnTo>
                  <a:pt x="947" y="1373"/>
                </a:lnTo>
                <a:lnTo>
                  <a:pt x="964" y="1370"/>
                </a:lnTo>
                <a:lnTo>
                  <a:pt x="985" y="1373"/>
                </a:lnTo>
                <a:lnTo>
                  <a:pt x="982" y="1369"/>
                </a:lnTo>
                <a:lnTo>
                  <a:pt x="982" y="1367"/>
                </a:lnTo>
                <a:lnTo>
                  <a:pt x="980" y="1366"/>
                </a:lnTo>
                <a:lnTo>
                  <a:pt x="977" y="1363"/>
                </a:lnTo>
                <a:lnTo>
                  <a:pt x="983" y="1352"/>
                </a:lnTo>
                <a:lnTo>
                  <a:pt x="989" y="1344"/>
                </a:lnTo>
                <a:lnTo>
                  <a:pt x="996" y="1336"/>
                </a:lnTo>
                <a:lnTo>
                  <a:pt x="1007" y="1334"/>
                </a:lnTo>
                <a:lnTo>
                  <a:pt x="1017" y="1358"/>
                </a:lnTo>
                <a:lnTo>
                  <a:pt x="1049" y="1377"/>
                </a:lnTo>
                <a:lnTo>
                  <a:pt x="1085" y="1389"/>
                </a:lnTo>
                <a:lnTo>
                  <a:pt x="1108" y="1392"/>
                </a:lnTo>
                <a:lnTo>
                  <a:pt x="1111" y="1370"/>
                </a:lnTo>
                <a:lnTo>
                  <a:pt x="1122" y="1294"/>
                </a:lnTo>
                <a:lnTo>
                  <a:pt x="1117" y="1267"/>
                </a:lnTo>
                <a:lnTo>
                  <a:pt x="1114" y="1256"/>
                </a:lnTo>
                <a:lnTo>
                  <a:pt x="1108" y="1249"/>
                </a:lnTo>
                <a:lnTo>
                  <a:pt x="1101" y="1246"/>
                </a:lnTo>
                <a:lnTo>
                  <a:pt x="1092" y="1245"/>
                </a:lnTo>
                <a:lnTo>
                  <a:pt x="1071" y="1274"/>
                </a:lnTo>
                <a:lnTo>
                  <a:pt x="1062" y="1278"/>
                </a:lnTo>
                <a:lnTo>
                  <a:pt x="1053" y="1275"/>
                </a:lnTo>
                <a:lnTo>
                  <a:pt x="1037" y="1265"/>
                </a:lnTo>
                <a:lnTo>
                  <a:pt x="1028" y="1264"/>
                </a:lnTo>
                <a:lnTo>
                  <a:pt x="1021" y="1258"/>
                </a:lnTo>
                <a:lnTo>
                  <a:pt x="1015" y="1251"/>
                </a:lnTo>
                <a:lnTo>
                  <a:pt x="1014" y="1240"/>
                </a:lnTo>
                <a:lnTo>
                  <a:pt x="1015" y="1230"/>
                </a:lnTo>
                <a:lnTo>
                  <a:pt x="1031" y="1216"/>
                </a:lnTo>
                <a:lnTo>
                  <a:pt x="1040" y="1210"/>
                </a:lnTo>
                <a:lnTo>
                  <a:pt x="1060" y="1192"/>
                </a:lnTo>
                <a:lnTo>
                  <a:pt x="1075" y="1178"/>
                </a:lnTo>
                <a:lnTo>
                  <a:pt x="1095" y="1160"/>
                </a:lnTo>
                <a:lnTo>
                  <a:pt x="1106" y="1156"/>
                </a:lnTo>
                <a:lnTo>
                  <a:pt x="1116" y="1156"/>
                </a:lnTo>
                <a:lnTo>
                  <a:pt x="1125" y="1159"/>
                </a:lnTo>
                <a:lnTo>
                  <a:pt x="1130" y="1162"/>
                </a:lnTo>
                <a:lnTo>
                  <a:pt x="1135" y="1167"/>
                </a:lnTo>
                <a:lnTo>
                  <a:pt x="1143" y="1182"/>
                </a:lnTo>
                <a:lnTo>
                  <a:pt x="1151" y="1188"/>
                </a:lnTo>
                <a:lnTo>
                  <a:pt x="1170" y="1188"/>
                </a:lnTo>
                <a:lnTo>
                  <a:pt x="1180" y="1186"/>
                </a:lnTo>
                <a:lnTo>
                  <a:pt x="1192" y="1181"/>
                </a:lnTo>
                <a:lnTo>
                  <a:pt x="1224" y="1160"/>
                </a:lnTo>
                <a:lnTo>
                  <a:pt x="1229" y="1151"/>
                </a:lnTo>
                <a:lnTo>
                  <a:pt x="1229" y="1138"/>
                </a:lnTo>
                <a:lnTo>
                  <a:pt x="1225" y="1131"/>
                </a:lnTo>
                <a:lnTo>
                  <a:pt x="1213" y="1127"/>
                </a:lnTo>
                <a:lnTo>
                  <a:pt x="1209" y="1124"/>
                </a:lnTo>
                <a:lnTo>
                  <a:pt x="1199" y="1068"/>
                </a:lnTo>
                <a:lnTo>
                  <a:pt x="1200" y="1057"/>
                </a:lnTo>
                <a:lnTo>
                  <a:pt x="1209" y="1044"/>
                </a:lnTo>
                <a:lnTo>
                  <a:pt x="1238" y="1033"/>
                </a:lnTo>
                <a:lnTo>
                  <a:pt x="1244" y="1025"/>
                </a:lnTo>
                <a:lnTo>
                  <a:pt x="1245" y="1012"/>
                </a:lnTo>
                <a:lnTo>
                  <a:pt x="1247" y="988"/>
                </a:lnTo>
                <a:lnTo>
                  <a:pt x="1248" y="966"/>
                </a:lnTo>
                <a:lnTo>
                  <a:pt x="1260" y="933"/>
                </a:lnTo>
                <a:lnTo>
                  <a:pt x="1283" y="896"/>
                </a:lnTo>
                <a:lnTo>
                  <a:pt x="1286" y="882"/>
                </a:lnTo>
                <a:lnTo>
                  <a:pt x="1286" y="869"/>
                </a:lnTo>
                <a:lnTo>
                  <a:pt x="1272" y="808"/>
                </a:lnTo>
                <a:lnTo>
                  <a:pt x="1288" y="774"/>
                </a:lnTo>
                <a:lnTo>
                  <a:pt x="1289" y="765"/>
                </a:lnTo>
                <a:lnTo>
                  <a:pt x="1294" y="757"/>
                </a:lnTo>
                <a:lnTo>
                  <a:pt x="1301" y="748"/>
                </a:lnTo>
                <a:lnTo>
                  <a:pt x="1312" y="735"/>
                </a:lnTo>
                <a:lnTo>
                  <a:pt x="1327" y="732"/>
                </a:lnTo>
                <a:lnTo>
                  <a:pt x="1346" y="741"/>
                </a:lnTo>
                <a:lnTo>
                  <a:pt x="1356" y="743"/>
                </a:lnTo>
                <a:lnTo>
                  <a:pt x="1377" y="741"/>
                </a:lnTo>
                <a:lnTo>
                  <a:pt x="1388" y="741"/>
                </a:lnTo>
                <a:lnTo>
                  <a:pt x="1400" y="739"/>
                </a:lnTo>
                <a:lnTo>
                  <a:pt x="1410" y="735"/>
                </a:lnTo>
                <a:lnTo>
                  <a:pt x="1420" y="726"/>
                </a:lnTo>
                <a:lnTo>
                  <a:pt x="1441" y="698"/>
                </a:lnTo>
                <a:lnTo>
                  <a:pt x="1451" y="691"/>
                </a:lnTo>
                <a:lnTo>
                  <a:pt x="1480" y="685"/>
                </a:lnTo>
                <a:lnTo>
                  <a:pt x="1489" y="679"/>
                </a:lnTo>
                <a:lnTo>
                  <a:pt x="1496" y="671"/>
                </a:lnTo>
                <a:lnTo>
                  <a:pt x="1499" y="656"/>
                </a:lnTo>
                <a:lnTo>
                  <a:pt x="1499" y="644"/>
                </a:lnTo>
                <a:lnTo>
                  <a:pt x="1496" y="634"/>
                </a:lnTo>
                <a:lnTo>
                  <a:pt x="1497" y="621"/>
                </a:lnTo>
                <a:lnTo>
                  <a:pt x="1502" y="609"/>
                </a:lnTo>
                <a:lnTo>
                  <a:pt x="1511" y="591"/>
                </a:lnTo>
                <a:lnTo>
                  <a:pt x="1525" y="564"/>
                </a:lnTo>
                <a:lnTo>
                  <a:pt x="1579" y="526"/>
                </a:lnTo>
                <a:lnTo>
                  <a:pt x="1594" y="519"/>
                </a:lnTo>
                <a:lnTo>
                  <a:pt x="1608" y="507"/>
                </a:lnTo>
                <a:lnTo>
                  <a:pt x="1620" y="496"/>
                </a:lnTo>
                <a:lnTo>
                  <a:pt x="1634" y="465"/>
                </a:lnTo>
                <a:lnTo>
                  <a:pt x="1636" y="449"/>
                </a:lnTo>
                <a:lnTo>
                  <a:pt x="1634" y="435"/>
                </a:lnTo>
                <a:lnTo>
                  <a:pt x="1630" y="426"/>
                </a:lnTo>
                <a:lnTo>
                  <a:pt x="1629" y="416"/>
                </a:lnTo>
                <a:lnTo>
                  <a:pt x="1627" y="392"/>
                </a:lnTo>
                <a:lnTo>
                  <a:pt x="1629" y="381"/>
                </a:lnTo>
                <a:lnTo>
                  <a:pt x="1636" y="350"/>
                </a:lnTo>
                <a:lnTo>
                  <a:pt x="1639" y="343"/>
                </a:lnTo>
                <a:lnTo>
                  <a:pt x="1645" y="347"/>
                </a:lnTo>
                <a:lnTo>
                  <a:pt x="1659" y="353"/>
                </a:lnTo>
                <a:lnTo>
                  <a:pt x="1665" y="353"/>
                </a:lnTo>
                <a:lnTo>
                  <a:pt x="1669" y="349"/>
                </a:lnTo>
                <a:lnTo>
                  <a:pt x="1669" y="341"/>
                </a:lnTo>
                <a:lnTo>
                  <a:pt x="1671" y="334"/>
                </a:lnTo>
                <a:lnTo>
                  <a:pt x="1677" y="330"/>
                </a:lnTo>
                <a:lnTo>
                  <a:pt x="1687" y="333"/>
                </a:lnTo>
                <a:lnTo>
                  <a:pt x="1694" y="337"/>
                </a:lnTo>
                <a:lnTo>
                  <a:pt x="1704" y="336"/>
                </a:lnTo>
                <a:lnTo>
                  <a:pt x="1719" y="327"/>
                </a:lnTo>
                <a:lnTo>
                  <a:pt x="1732" y="314"/>
                </a:lnTo>
                <a:lnTo>
                  <a:pt x="1748" y="286"/>
                </a:lnTo>
                <a:lnTo>
                  <a:pt x="1764" y="257"/>
                </a:lnTo>
                <a:lnTo>
                  <a:pt x="1774" y="247"/>
                </a:lnTo>
                <a:lnTo>
                  <a:pt x="1783" y="238"/>
                </a:lnTo>
                <a:lnTo>
                  <a:pt x="1808" y="231"/>
                </a:lnTo>
                <a:lnTo>
                  <a:pt x="1808" y="231"/>
                </a:lnTo>
                <a:lnTo>
                  <a:pt x="1805" y="22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6" name="Freeform 33"/>
          <p:cNvSpPr>
            <a:spLocks/>
          </p:cNvSpPr>
          <p:nvPr/>
        </p:nvSpPr>
        <p:spPr bwMode="auto">
          <a:xfrm>
            <a:off x="11543619" y="2398134"/>
            <a:ext cx="296314" cy="171307"/>
          </a:xfrm>
          <a:custGeom>
            <a:avLst/>
            <a:gdLst>
              <a:gd name="T0" fmla="*/ 379 w 382"/>
              <a:gd name="T1" fmla="*/ 214 h 223"/>
              <a:gd name="T2" fmla="*/ 367 w 382"/>
              <a:gd name="T3" fmla="*/ 221 h 223"/>
              <a:gd name="T4" fmla="*/ 354 w 382"/>
              <a:gd name="T5" fmla="*/ 223 h 223"/>
              <a:gd name="T6" fmla="*/ 350 w 382"/>
              <a:gd name="T7" fmla="*/ 218 h 223"/>
              <a:gd name="T8" fmla="*/ 347 w 382"/>
              <a:gd name="T9" fmla="*/ 212 h 223"/>
              <a:gd name="T10" fmla="*/ 341 w 382"/>
              <a:gd name="T11" fmla="*/ 211 h 223"/>
              <a:gd name="T12" fmla="*/ 334 w 382"/>
              <a:gd name="T13" fmla="*/ 208 h 223"/>
              <a:gd name="T14" fmla="*/ 252 w 382"/>
              <a:gd name="T15" fmla="*/ 207 h 223"/>
              <a:gd name="T16" fmla="*/ 198 w 382"/>
              <a:gd name="T17" fmla="*/ 183 h 223"/>
              <a:gd name="T18" fmla="*/ 125 w 382"/>
              <a:gd name="T19" fmla="*/ 167 h 223"/>
              <a:gd name="T20" fmla="*/ 60 w 382"/>
              <a:gd name="T21" fmla="*/ 137 h 223"/>
              <a:gd name="T22" fmla="*/ 32 w 382"/>
              <a:gd name="T23" fmla="*/ 115 h 223"/>
              <a:gd name="T24" fmla="*/ 6 w 382"/>
              <a:gd name="T25" fmla="*/ 87 h 223"/>
              <a:gd name="T26" fmla="*/ 0 w 382"/>
              <a:gd name="T27" fmla="*/ 75 h 223"/>
              <a:gd name="T28" fmla="*/ 3 w 382"/>
              <a:gd name="T29" fmla="*/ 65 h 223"/>
              <a:gd name="T30" fmla="*/ 18 w 382"/>
              <a:gd name="T31" fmla="*/ 48 h 223"/>
              <a:gd name="T32" fmla="*/ 39 w 382"/>
              <a:gd name="T33" fmla="*/ 14 h 223"/>
              <a:gd name="T34" fmla="*/ 47 w 382"/>
              <a:gd name="T35" fmla="*/ 7 h 223"/>
              <a:gd name="T36" fmla="*/ 57 w 382"/>
              <a:gd name="T37" fmla="*/ 4 h 223"/>
              <a:gd name="T38" fmla="*/ 125 w 382"/>
              <a:gd name="T39" fmla="*/ 0 h 223"/>
              <a:gd name="T40" fmla="*/ 155 w 382"/>
              <a:gd name="T41" fmla="*/ 3 h 223"/>
              <a:gd name="T42" fmla="*/ 166 w 382"/>
              <a:gd name="T43" fmla="*/ 5 h 223"/>
              <a:gd name="T44" fmla="*/ 181 w 382"/>
              <a:gd name="T45" fmla="*/ 13 h 223"/>
              <a:gd name="T46" fmla="*/ 246 w 382"/>
              <a:gd name="T47" fmla="*/ 33 h 223"/>
              <a:gd name="T48" fmla="*/ 261 w 382"/>
              <a:gd name="T49" fmla="*/ 35 h 223"/>
              <a:gd name="T50" fmla="*/ 271 w 382"/>
              <a:gd name="T51" fmla="*/ 33 h 223"/>
              <a:gd name="T52" fmla="*/ 280 w 382"/>
              <a:gd name="T53" fmla="*/ 29 h 223"/>
              <a:gd name="T54" fmla="*/ 287 w 382"/>
              <a:gd name="T55" fmla="*/ 30 h 223"/>
              <a:gd name="T56" fmla="*/ 293 w 382"/>
              <a:gd name="T57" fmla="*/ 33 h 223"/>
              <a:gd name="T58" fmla="*/ 296 w 382"/>
              <a:gd name="T59" fmla="*/ 40 h 223"/>
              <a:gd name="T60" fmla="*/ 302 w 382"/>
              <a:gd name="T61" fmla="*/ 46 h 223"/>
              <a:gd name="T62" fmla="*/ 312 w 382"/>
              <a:gd name="T63" fmla="*/ 52 h 223"/>
              <a:gd name="T64" fmla="*/ 321 w 382"/>
              <a:gd name="T65" fmla="*/ 55 h 223"/>
              <a:gd name="T66" fmla="*/ 332 w 382"/>
              <a:gd name="T67" fmla="*/ 54 h 223"/>
              <a:gd name="T68" fmla="*/ 335 w 382"/>
              <a:gd name="T69" fmla="*/ 58 h 223"/>
              <a:gd name="T70" fmla="*/ 334 w 382"/>
              <a:gd name="T71" fmla="*/ 71 h 223"/>
              <a:gd name="T72" fmla="*/ 331 w 382"/>
              <a:gd name="T73" fmla="*/ 77 h 223"/>
              <a:gd name="T74" fmla="*/ 329 w 382"/>
              <a:gd name="T75" fmla="*/ 84 h 223"/>
              <a:gd name="T76" fmla="*/ 319 w 382"/>
              <a:gd name="T77" fmla="*/ 103 h 223"/>
              <a:gd name="T78" fmla="*/ 315 w 382"/>
              <a:gd name="T79" fmla="*/ 109 h 223"/>
              <a:gd name="T80" fmla="*/ 309 w 382"/>
              <a:gd name="T81" fmla="*/ 113 h 223"/>
              <a:gd name="T82" fmla="*/ 296 w 382"/>
              <a:gd name="T83" fmla="*/ 118 h 223"/>
              <a:gd name="T84" fmla="*/ 290 w 382"/>
              <a:gd name="T85" fmla="*/ 121 h 223"/>
              <a:gd name="T86" fmla="*/ 289 w 382"/>
              <a:gd name="T87" fmla="*/ 128 h 223"/>
              <a:gd name="T88" fmla="*/ 287 w 382"/>
              <a:gd name="T89" fmla="*/ 134 h 223"/>
              <a:gd name="T90" fmla="*/ 292 w 382"/>
              <a:gd name="T91" fmla="*/ 140 h 223"/>
              <a:gd name="T92" fmla="*/ 297 w 382"/>
              <a:gd name="T93" fmla="*/ 145 h 223"/>
              <a:gd name="T94" fmla="*/ 303 w 382"/>
              <a:gd name="T95" fmla="*/ 151 h 223"/>
              <a:gd name="T96" fmla="*/ 308 w 382"/>
              <a:gd name="T97" fmla="*/ 157 h 223"/>
              <a:gd name="T98" fmla="*/ 318 w 382"/>
              <a:gd name="T99" fmla="*/ 173 h 223"/>
              <a:gd name="T100" fmla="*/ 325 w 382"/>
              <a:gd name="T101" fmla="*/ 177 h 223"/>
              <a:gd name="T102" fmla="*/ 332 w 382"/>
              <a:gd name="T103" fmla="*/ 179 h 223"/>
              <a:gd name="T104" fmla="*/ 338 w 382"/>
              <a:gd name="T105" fmla="*/ 176 h 223"/>
              <a:gd name="T106" fmla="*/ 345 w 382"/>
              <a:gd name="T107" fmla="*/ 172 h 223"/>
              <a:gd name="T108" fmla="*/ 354 w 382"/>
              <a:gd name="T109" fmla="*/ 161 h 223"/>
              <a:gd name="T110" fmla="*/ 360 w 382"/>
              <a:gd name="T111" fmla="*/ 157 h 223"/>
              <a:gd name="T112" fmla="*/ 367 w 382"/>
              <a:gd name="T113" fmla="*/ 156 h 223"/>
              <a:gd name="T114" fmla="*/ 372 w 382"/>
              <a:gd name="T115" fmla="*/ 160 h 223"/>
              <a:gd name="T116" fmla="*/ 375 w 382"/>
              <a:gd name="T117" fmla="*/ 169 h 223"/>
              <a:gd name="T118" fmla="*/ 376 w 382"/>
              <a:gd name="T119" fmla="*/ 177 h 223"/>
              <a:gd name="T120" fmla="*/ 380 w 382"/>
              <a:gd name="T121" fmla="*/ 191 h 223"/>
              <a:gd name="T122" fmla="*/ 382 w 382"/>
              <a:gd name="T123" fmla="*/ 208 h 223"/>
              <a:gd name="T124" fmla="*/ 379 w 382"/>
              <a:gd name="T125" fmla="*/ 21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23">
                <a:moveTo>
                  <a:pt x="379" y="214"/>
                </a:moveTo>
                <a:lnTo>
                  <a:pt x="367" y="221"/>
                </a:lnTo>
                <a:lnTo>
                  <a:pt x="354" y="223"/>
                </a:lnTo>
                <a:lnTo>
                  <a:pt x="350" y="218"/>
                </a:lnTo>
                <a:lnTo>
                  <a:pt x="347" y="212"/>
                </a:lnTo>
                <a:lnTo>
                  <a:pt x="341" y="211"/>
                </a:lnTo>
                <a:lnTo>
                  <a:pt x="334" y="208"/>
                </a:lnTo>
                <a:lnTo>
                  <a:pt x="252" y="207"/>
                </a:lnTo>
                <a:lnTo>
                  <a:pt x="198" y="183"/>
                </a:lnTo>
                <a:lnTo>
                  <a:pt x="125" y="167"/>
                </a:lnTo>
                <a:lnTo>
                  <a:pt x="60" y="137"/>
                </a:lnTo>
                <a:lnTo>
                  <a:pt x="32" y="115"/>
                </a:lnTo>
                <a:lnTo>
                  <a:pt x="6" y="87"/>
                </a:lnTo>
                <a:lnTo>
                  <a:pt x="0" y="75"/>
                </a:lnTo>
                <a:lnTo>
                  <a:pt x="3" y="65"/>
                </a:lnTo>
                <a:lnTo>
                  <a:pt x="18" y="48"/>
                </a:lnTo>
                <a:lnTo>
                  <a:pt x="39" y="14"/>
                </a:lnTo>
                <a:lnTo>
                  <a:pt x="47" y="7"/>
                </a:lnTo>
                <a:lnTo>
                  <a:pt x="57" y="4"/>
                </a:lnTo>
                <a:lnTo>
                  <a:pt x="125" y="0"/>
                </a:lnTo>
                <a:lnTo>
                  <a:pt x="155" y="3"/>
                </a:lnTo>
                <a:lnTo>
                  <a:pt x="166" y="5"/>
                </a:lnTo>
                <a:lnTo>
                  <a:pt x="181" y="13"/>
                </a:lnTo>
                <a:lnTo>
                  <a:pt x="246" y="33"/>
                </a:lnTo>
                <a:lnTo>
                  <a:pt x="261" y="35"/>
                </a:lnTo>
                <a:lnTo>
                  <a:pt x="271" y="33"/>
                </a:lnTo>
                <a:lnTo>
                  <a:pt x="280" y="29"/>
                </a:lnTo>
                <a:lnTo>
                  <a:pt x="287" y="30"/>
                </a:lnTo>
                <a:lnTo>
                  <a:pt x="293" y="33"/>
                </a:lnTo>
                <a:lnTo>
                  <a:pt x="296" y="40"/>
                </a:lnTo>
                <a:lnTo>
                  <a:pt x="302" y="46"/>
                </a:lnTo>
                <a:lnTo>
                  <a:pt x="312" y="52"/>
                </a:lnTo>
                <a:lnTo>
                  <a:pt x="321" y="55"/>
                </a:lnTo>
                <a:lnTo>
                  <a:pt x="332" y="54"/>
                </a:lnTo>
                <a:lnTo>
                  <a:pt x="335" y="58"/>
                </a:lnTo>
                <a:lnTo>
                  <a:pt x="334" y="71"/>
                </a:lnTo>
                <a:lnTo>
                  <a:pt x="331" y="77"/>
                </a:lnTo>
                <a:lnTo>
                  <a:pt x="329" y="84"/>
                </a:lnTo>
                <a:lnTo>
                  <a:pt x="319" y="103"/>
                </a:lnTo>
                <a:lnTo>
                  <a:pt x="315" y="109"/>
                </a:lnTo>
                <a:lnTo>
                  <a:pt x="309" y="113"/>
                </a:lnTo>
                <a:lnTo>
                  <a:pt x="296" y="118"/>
                </a:lnTo>
                <a:lnTo>
                  <a:pt x="290" y="121"/>
                </a:lnTo>
                <a:lnTo>
                  <a:pt x="289" y="128"/>
                </a:lnTo>
                <a:lnTo>
                  <a:pt x="287" y="134"/>
                </a:lnTo>
                <a:lnTo>
                  <a:pt x="292" y="140"/>
                </a:lnTo>
                <a:lnTo>
                  <a:pt x="297" y="145"/>
                </a:lnTo>
                <a:lnTo>
                  <a:pt x="303" y="151"/>
                </a:lnTo>
                <a:lnTo>
                  <a:pt x="308" y="157"/>
                </a:lnTo>
                <a:lnTo>
                  <a:pt x="318" y="173"/>
                </a:lnTo>
                <a:lnTo>
                  <a:pt x="325" y="177"/>
                </a:lnTo>
                <a:lnTo>
                  <a:pt x="332" y="179"/>
                </a:lnTo>
                <a:lnTo>
                  <a:pt x="338" y="176"/>
                </a:lnTo>
                <a:lnTo>
                  <a:pt x="345" y="172"/>
                </a:lnTo>
                <a:lnTo>
                  <a:pt x="354" y="161"/>
                </a:lnTo>
                <a:lnTo>
                  <a:pt x="360" y="157"/>
                </a:lnTo>
                <a:lnTo>
                  <a:pt x="367" y="156"/>
                </a:lnTo>
                <a:lnTo>
                  <a:pt x="372" y="160"/>
                </a:lnTo>
                <a:lnTo>
                  <a:pt x="375" y="169"/>
                </a:lnTo>
                <a:lnTo>
                  <a:pt x="376" y="177"/>
                </a:lnTo>
                <a:lnTo>
                  <a:pt x="380" y="191"/>
                </a:lnTo>
                <a:lnTo>
                  <a:pt x="382" y="208"/>
                </a:lnTo>
                <a:lnTo>
                  <a:pt x="379" y="2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34"/>
          <p:cNvSpPr>
            <a:spLocks/>
          </p:cNvSpPr>
          <p:nvPr/>
        </p:nvSpPr>
        <p:spPr bwMode="auto">
          <a:xfrm>
            <a:off x="11071368" y="1657349"/>
            <a:ext cx="1395917" cy="1076453"/>
          </a:xfrm>
          <a:custGeom>
            <a:avLst/>
            <a:gdLst>
              <a:gd name="T0" fmla="*/ 1761 w 1808"/>
              <a:gd name="T1" fmla="*/ 98 h 1393"/>
              <a:gd name="T2" fmla="*/ 1643 w 1808"/>
              <a:gd name="T3" fmla="*/ 183 h 1393"/>
              <a:gd name="T4" fmla="*/ 1547 w 1808"/>
              <a:gd name="T5" fmla="*/ 183 h 1393"/>
              <a:gd name="T6" fmla="*/ 1393 w 1808"/>
              <a:gd name="T7" fmla="*/ 225 h 1393"/>
              <a:gd name="T8" fmla="*/ 1346 w 1808"/>
              <a:gd name="T9" fmla="*/ 218 h 1393"/>
              <a:gd name="T10" fmla="*/ 1149 w 1808"/>
              <a:gd name="T11" fmla="*/ 200 h 1393"/>
              <a:gd name="T12" fmla="*/ 849 w 1808"/>
              <a:gd name="T13" fmla="*/ 63 h 1393"/>
              <a:gd name="T14" fmla="*/ 808 w 1808"/>
              <a:gd name="T15" fmla="*/ 118 h 1393"/>
              <a:gd name="T16" fmla="*/ 722 w 1808"/>
              <a:gd name="T17" fmla="*/ 0 h 1393"/>
              <a:gd name="T18" fmla="*/ 532 w 1808"/>
              <a:gd name="T19" fmla="*/ 41 h 1393"/>
              <a:gd name="T20" fmla="*/ 444 w 1808"/>
              <a:gd name="T21" fmla="*/ 111 h 1393"/>
              <a:gd name="T22" fmla="*/ 380 w 1808"/>
              <a:gd name="T23" fmla="*/ 126 h 1393"/>
              <a:gd name="T24" fmla="*/ 304 w 1808"/>
              <a:gd name="T25" fmla="*/ 212 h 1393"/>
              <a:gd name="T26" fmla="*/ 105 w 1808"/>
              <a:gd name="T27" fmla="*/ 242 h 1393"/>
              <a:gd name="T28" fmla="*/ 4 w 1808"/>
              <a:gd name="T29" fmla="*/ 376 h 1393"/>
              <a:gd name="T30" fmla="*/ 178 w 1808"/>
              <a:gd name="T31" fmla="*/ 373 h 1393"/>
              <a:gd name="T32" fmla="*/ 290 w 1808"/>
              <a:gd name="T33" fmla="*/ 394 h 1393"/>
              <a:gd name="T34" fmla="*/ 291 w 1808"/>
              <a:gd name="T35" fmla="*/ 470 h 1393"/>
              <a:gd name="T36" fmla="*/ 316 w 1808"/>
              <a:gd name="T37" fmla="*/ 589 h 1393"/>
              <a:gd name="T38" fmla="*/ 377 w 1808"/>
              <a:gd name="T39" fmla="*/ 644 h 1393"/>
              <a:gd name="T40" fmla="*/ 450 w 1808"/>
              <a:gd name="T41" fmla="*/ 608 h 1393"/>
              <a:gd name="T42" fmla="*/ 482 w 1808"/>
              <a:gd name="T43" fmla="*/ 671 h 1393"/>
              <a:gd name="T44" fmla="*/ 433 w 1808"/>
              <a:gd name="T45" fmla="*/ 694 h 1393"/>
              <a:gd name="T46" fmla="*/ 497 w 1808"/>
              <a:gd name="T47" fmla="*/ 758 h 1393"/>
              <a:gd name="T48" fmla="*/ 434 w 1808"/>
              <a:gd name="T49" fmla="*/ 794 h 1393"/>
              <a:gd name="T50" fmla="*/ 333 w 1808"/>
              <a:gd name="T51" fmla="*/ 789 h 1393"/>
              <a:gd name="T52" fmla="*/ 274 w 1808"/>
              <a:gd name="T53" fmla="*/ 739 h 1393"/>
              <a:gd name="T54" fmla="*/ 182 w 1808"/>
              <a:gd name="T55" fmla="*/ 816 h 1393"/>
              <a:gd name="T56" fmla="*/ 243 w 1808"/>
              <a:gd name="T57" fmla="*/ 910 h 1393"/>
              <a:gd name="T58" fmla="*/ 275 w 1808"/>
              <a:gd name="T59" fmla="*/ 860 h 1393"/>
              <a:gd name="T60" fmla="*/ 354 w 1808"/>
              <a:gd name="T61" fmla="*/ 827 h 1393"/>
              <a:gd name="T62" fmla="*/ 313 w 1808"/>
              <a:gd name="T63" fmla="*/ 927 h 1393"/>
              <a:gd name="T64" fmla="*/ 329 w 1808"/>
              <a:gd name="T65" fmla="*/ 997 h 1393"/>
              <a:gd name="T66" fmla="*/ 492 w 1808"/>
              <a:gd name="T67" fmla="*/ 1036 h 1393"/>
              <a:gd name="T68" fmla="*/ 648 w 1808"/>
              <a:gd name="T69" fmla="*/ 1194 h 1393"/>
              <a:gd name="T70" fmla="*/ 660 w 1808"/>
              <a:gd name="T71" fmla="*/ 1258 h 1393"/>
              <a:gd name="T72" fmla="*/ 721 w 1808"/>
              <a:gd name="T73" fmla="*/ 1230 h 1393"/>
              <a:gd name="T74" fmla="*/ 811 w 1808"/>
              <a:gd name="T75" fmla="*/ 1280 h 1393"/>
              <a:gd name="T76" fmla="*/ 883 w 1808"/>
              <a:gd name="T77" fmla="*/ 1377 h 1393"/>
              <a:gd name="T78" fmla="*/ 947 w 1808"/>
              <a:gd name="T79" fmla="*/ 1373 h 1393"/>
              <a:gd name="T80" fmla="*/ 983 w 1808"/>
              <a:gd name="T81" fmla="*/ 1352 h 1393"/>
              <a:gd name="T82" fmla="*/ 1108 w 1808"/>
              <a:gd name="T83" fmla="*/ 1392 h 1393"/>
              <a:gd name="T84" fmla="*/ 1092 w 1808"/>
              <a:gd name="T85" fmla="*/ 1245 h 1393"/>
              <a:gd name="T86" fmla="*/ 1015 w 1808"/>
              <a:gd name="T87" fmla="*/ 1251 h 1393"/>
              <a:gd name="T88" fmla="*/ 1095 w 1808"/>
              <a:gd name="T89" fmla="*/ 1160 h 1393"/>
              <a:gd name="T90" fmla="*/ 1151 w 1808"/>
              <a:gd name="T91" fmla="*/ 1188 h 1393"/>
              <a:gd name="T92" fmla="*/ 1225 w 1808"/>
              <a:gd name="T93" fmla="*/ 1131 h 1393"/>
              <a:gd name="T94" fmla="*/ 1244 w 1808"/>
              <a:gd name="T95" fmla="*/ 1025 h 1393"/>
              <a:gd name="T96" fmla="*/ 1286 w 1808"/>
              <a:gd name="T97" fmla="*/ 869 h 1393"/>
              <a:gd name="T98" fmla="*/ 1327 w 1808"/>
              <a:gd name="T99" fmla="*/ 732 h 1393"/>
              <a:gd name="T100" fmla="*/ 1420 w 1808"/>
              <a:gd name="T101" fmla="*/ 726 h 1393"/>
              <a:gd name="T102" fmla="*/ 1499 w 1808"/>
              <a:gd name="T103" fmla="*/ 644 h 1393"/>
              <a:gd name="T104" fmla="*/ 1594 w 1808"/>
              <a:gd name="T105" fmla="*/ 519 h 1393"/>
              <a:gd name="T106" fmla="*/ 1629 w 1808"/>
              <a:gd name="T107" fmla="*/ 416 h 1393"/>
              <a:gd name="T108" fmla="*/ 1665 w 1808"/>
              <a:gd name="T109" fmla="*/ 353 h 1393"/>
              <a:gd name="T110" fmla="*/ 1704 w 1808"/>
              <a:gd name="T111" fmla="*/ 336 h 1393"/>
              <a:gd name="T112" fmla="*/ 1808 w 1808"/>
              <a:gd name="T113" fmla="*/ 231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8" h="1393">
                <a:moveTo>
                  <a:pt x="1805" y="225"/>
                </a:moveTo>
                <a:lnTo>
                  <a:pt x="1802" y="196"/>
                </a:lnTo>
                <a:lnTo>
                  <a:pt x="1789" y="178"/>
                </a:lnTo>
                <a:lnTo>
                  <a:pt x="1758" y="164"/>
                </a:lnTo>
                <a:lnTo>
                  <a:pt x="1757" y="145"/>
                </a:lnTo>
                <a:lnTo>
                  <a:pt x="1758" y="114"/>
                </a:lnTo>
                <a:lnTo>
                  <a:pt x="1761" y="98"/>
                </a:lnTo>
                <a:lnTo>
                  <a:pt x="1742" y="84"/>
                </a:lnTo>
                <a:lnTo>
                  <a:pt x="1704" y="105"/>
                </a:lnTo>
                <a:lnTo>
                  <a:pt x="1664" y="142"/>
                </a:lnTo>
                <a:lnTo>
                  <a:pt x="1620" y="161"/>
                </a:lnTo>
                <a:lnTo>
                  <a:pt x="1627" y="167"/>
                </a:lnTo>
                <a:lnTo>
                  <a:pt x="1637" y="178"/>
                </a:lnTo>
                <a:lnTo>
                  <a:pt x="1643" y="183"/>
                </a:lnTo>
                <a:lnTo>
                  <a:pt x="1629" y="193"/>
                </a:lnTo>
                <a:lnTo>
                  <a:pt x="1620" y="185"/>
                </a:lnTo>
                <a:lnTo>
                  <a:pt x="1613" y="171"/>
                </a:lnTo>
                <a:lnTo>
                  <a:pt x="1599" y="161"/>
                </a:lnTo>
                <a:lnTo>
                  <a:pt x="1583" y="161"/>
                </a:lnTo>
                <a:lnTo>
                  <a:pt x="1572" y="167"/>
                </a:lnTo>
                <a:lnTo>
                  <a:pt x="1547" y="183"/>
                </a:lnTo>
                <a:lnTo>
                  <a:pt x="1471" y="209"/>
                </a:lnTo>
                <a:lnTo>
                  <a:pt x="1449" y="213"/>
                </a:lnTo>
                <a:lnTo>
                  <a:pt x="1436" y="218"/>
                </a:lnTo>
                <a:lnTo>
                  <a:pt x="1406" y="242"/>
                </a:lnTo>
                <a:lnTo>
                  <a:pt x="1397" y="239"/>
                </a:lnTo>
                <a:lnTo>
                  <a:pt x="1394" y="232"/>
                </a:lnTo>
                <a:lnTo>
                  <a:pt x="1393" y="225"/>
                </a:lnTo>
                <a:lnTo>
                  <a:pt x="1387" y="222"/>
                </a:lnTo>
                <a:lnTo>
                  <a:pt x="1379" y="223"/>
                </a:lnTo>
                <a:lnTo>
                  <a:pt x="1375" y="226"/>
                </a:lnTo>
                <a:lnTo>
                  <a:pt x="1371" y="231"/>
                </a:lnTo>
                <a:lnTo>
                  <a:pt x="1368" y="232"/>
                </a:lnTo>
                <a:lnTo>
                  <a:pt x="1355" y="228"/>
                </a:lnTo>
                <a:lnTo>
                  <a:pt x="1346" y="218"/>
                </a:lnTo>
                <a:lnTo>
                  <a:pt x="1339" y="206"/>
                </a:lnTo>
                <a:lnTo>
                  <a:pt x="1331" y="202"/>
                </a:lnTo>
                <a:lnTo>
                  <a:pt x="1320" y="203"/>
                </a:lnTo>
                <a:lnTo>
                  <a:pt x="1285" y="213"/>
                </a:lnTo>
                <a:lnTo>
                  <a:pt x="1238" y="219"/>
                </a:lnTo>
                <a:lnTo>
                  <a:pt x="1193" y="213"/>
                </a:lnTo>
                <a:lnTo>
                  <a:pt x="1149" y="200"/>
                </a:lnTo>
                <a:lnTo>
                  <a:pt x="1046" y="152"/>
                </a:lnTo>
                <a:lnTo>
                  <a:pt x="1025" y="120"/>
                </a:lnTo>
                <a:lnTo>
                  <a:pt x="1002" y="110"/>
                </a:lnTo>
                <a:lnTo>
                  <a:pt x="956" y="101"/>
                </a:lnTo>
                <a:lnTo>
                  <a:pt x="894" y="75"/>
                </a:lnTo>
                <a:lnTo>
                  <a:pt x="861" y="67"/>
                </a:lnTo>
                <a:lnTo>
                  <a:pt x="849" y="63"/>
                </a:lnTo>
                <a:lnTo>
                  <a:pt x="836" y="59"/>
                </a:lnTo>
                <a:lnTo>
                  <a:pt x="824" y="62"/>
                </a:lnTo>
                <a:lnTo>
                  <a:pt x="819" y="67"/>
                </a:lnTo>
                <a:lnTo>
                  <a:pt x="817" y="76"/>
                </a:lnTo>
                <a:lnTo>
                  <a:pt x="819" y="85"/>
                </a:lnTo>
                <a:lnTo>
                  <a:pt x="817" y="92"/>
                </a:lnTo>
                <a:lnTo>
                  <a:pt x="808" y="118"/>
                </a:lnTo>
                <a:lnTo>
                  <a:pt x="804" y="124"/>
                </a:lnTo>
                <a:lnTo>
                  <a:pt x="800" y="94"/>
                </a:lnTo>
                <a:lnTo>
                  <a:pt x="788" y="57"/>
                </a:lnTo>
                <a:lnTo>
                  <a:pt x="779" y="41"/>
                </a:lnTo>
                <a:lnTo>
                  <a:pt x="757" y="19"/>
                </a:lnTo>
                <a:lnTo>
                  <a:pt x="736" y="3"/>
                </a:lnTo>
                <a:lnTo>
                  <a:pt x="722" y="0"/>
                </a:lnTo>
                <a:lnTo>
                  <a:pt x="703" y="6"/>
                </a:lnTo>
                <a:lnTo>
                  <a:pt x="680" y="15"/>
                </a:lnTo>
                <a:lnTo>
                  <a:pt x="631" y="21"/>
                </a:lnTo>
                <a:lnTo>
                  <a:pt x="575" y="18"/>
                </a:lnTo>
                <a:lnTo>
                  <a:pt x="549" y="21"/>
                </a:lnTo>
                <a:lnTo>
                  <a:pt x="532" y="31"/>
                </a:lnTo>
                <a:lnTo>
                  <a:pt x="532" y="41"/>
                </a:lnTo>
                <a:lnTo>
                  <a:pt x="539" y="41"/>
                </a:lnTo>
                <a:lnTo>
                  <a:pt x="539" y="51"/>
                </a:lnTo>
                <a:lnTo>
                  <a:pt x="521" y="57"/>
                </a:lnTo>
                <a:lnTo>
                  <a:pt x="476" y="85"/>
                </a:lnTo>
                <a:lnTo>
                  <a:pt x="463" y="100"/>
                </a:lnTo>
                <a:lnTo>
                  <a:pt x="449" y="105"/>
                </a:lnTo>
                <a:lnTo>
                  <a:pt x="444" y="111"/>
                </a:lnTo>
                <a:lnTo>
                  <a:pt x="444" y="118"/>
                </a:lnTo>
                <a:lnTo>
                  <a:pt x="450" y="129"/>
                </a:lnTo>
                <a:lnTo>
                  <a:pt x="454" y="146"/>
                </a:lnTo>
                <a:lnTo>
                  <a:pt x="466" y="183"/>
                </a:lnTo>
                <a:lnTo>
                  <a:pt x="466" y="193"/>
                </a:lnTo>
                <a:lnTo>
                  <a:pt x="414" y="146"/>
                </a:lnTo>
                <a:lnTo>
                  <a:pt x="380" y="126"/>
                </a:lnTo>
                <a:lnTo>
                  <a:pt x="355" y="145"/>
                </a:lnTo>
                <a:lnTo>
                  <a:pt x="335" y="142"/>
                </a:lnTo>
                <a:lnTo>
                  <a:pt x="314" y="136"/>
                </a:lnTo>
                <a:lnTo>
                  <a:pt x="314" y="145"/>
                </a:lnTo>
                <a:lnTo>
                  <a:pt x="316" y="188"/>
                </a:lnTo>
                <a:lnTo>
                  <a:pt x="312" y="202"/>
                </a:lnTo>
                <a:lnTo>
                  <a:pt x="304" y="212"/>
                </a:lnTo>
                <a:lnTo>
                  <a:pt x="258" y="235"/>
                </a:lnTo>
                <a:lnTo>
                  <a:pt x="247" y="234"/>
                </a:lnTo>
                <a:lnTo>
                  <a:pt x="224" y="225"/>
                </a:lnTo>
                <a:lnTo>
                  <a:pt x="196" y="228"/>
                </a:lnTo>
                <a:lnTo>
                  <a:pt x="131" y="223"/>
                </a:lnTo>
                <a:lnTo>
                  <a:pt x="116" y="231"/>
                </a:lnTo>
                <a:lnTo>
                  <a:pt x="105" y="242"/>
                </a:lnTo>
                <a:lnTo>
                  <a:pt x="16" y="306"/>
                </a:lnTo>
                <a:lnTo>
                  <a:pt x="4" y="321"/>
                </a:lnTo>
                <a:lnTo>
                  <a:pt x="0" y="334"/>
                </a:lnTo>
                <a:lnTo>
                  <a:pt x="4" y="344"/>
                </a:lnTo>
                <a:lnTo>
                  <a:pt x="6" y="356"/>
                </a:lnTo>
                <a:lnTo>
                  <a:pt x="6" y="366"/>
                </a:lnTo>
                <a:lnTo>
                  <a:pt x="4" y="376"/>
                </a:lnTo>
                <a:lnTo>
                  <a:pt x="4" y="388"/>
                </a:lnTo>
                <a:lnTo>
                  <a:pt x="9" y="398"/>
                </a:lnTo>
                <a:lnTo>
                  <a:pt x="13" y="408"/>
                </a:lnTo>
                <a:lnTo>
                  <a:pt x="22" y="439"/>
                </a:lnTo>
                <a:lnTo>
                  <a:pt x="23" y="456"/>
                </a:lnTo>
                <a:lnTo>
                  <a:pt x="89" y="432"/>
                </a:lnTo>
                <a:lnTo>
                  <a:pt x="178" y="373"/>
                </a:lnTo>
                <a:lnTo>
                  <a:pt x="189" y="371"/>
                </a:lnTo>
                <a:lnTo>
                  <a:pt x="198" y="368"/>
                </a:lnTo>
                <a:lnTo>
                  <a:pt x="205" y="369"/>
                </a:lnTo>
                <a:lnTo>
                  <a:pt x="213" y="373"/>
                </a:lnTo>
                <a:lnTo>
                  <a:pt x="230" y="389"/>
                </a:lnTo>
                <a:lnTo>
                  <a:pt x="253" y="392"/>
                </a:lnTo>
                <a:lnTo>
                  <a:pt x="290" y="394"/>
                </a:lnTo>
                <a:lnTo>
                  <a:pt x="313" y="397"/>
                </a:lnTo>
                <a:lnTo>
                  <a:pt x="319" y="401"/>
                </a:lnTo>
                <a:lnTo>
                  <a:pt x="323" y="407"/>
                </a:lnTo>
                <a:lnTo>
                  <a:pt x="323" y="422"/>
                </a:lnTo>
                <a:lnTo>
                  <a:pt x="304" y="436"/>
                </a:lnTo>
                <a:lnTo>
                  <a:pt x="300" y="448"/>
                </a:lnTo>
                <a:lnTo>
                  <a:pt x="291" y="470"/>
                </a:lnTo>
                <a:lnTo>
                  <a:pt x="293" y="483"/>
                </a:lnTo>
                <a:lnTo>
                  <a:pt x="298" y="491"/>
                </a:lnTo>
                <a:lnTo>
                  <a:pt x="317" y="500"/>
                </a:lnTo>
                <a:lnTo>
                  <a:pt x="323" y="510"/>
                </a:lnTo>
                <a:lnTo>
                  <a:pt x="323" y="526"/>
                </a:lnTo>
                <a:lnTo>
                  <a:pt x="317" y="554"/>
                </a:lnTo>
                <a:lnTo>
                  <a:pt x="316" y="589"/>
                </a:lnTo>
                <a:lnTo>
                  <a:pt x="310" y="604"/>
                </a:lnTo>
                <a:lnTo>
                  <a:pt x="303" y="614"/>
                </a:lnTo>
                <a:lnTo>
                  <a:pt x="298" y="623"/>
                </a:lnTo>
                <a:lnTo>
                  <a:pt x="304" y="628"/>
                </a:lnTo>
                <a:lnTo>
                  <a:pt x="313" y="633"/>
                </a:lnTo>
                <a:lnTo>
                  <a:pt x="345" y="642"/>
                </a:lnTo>
                <a:lnTo>
                  <a:pt x="377" y="644"/>
                </a:lnTo>
                <a:lnTo>
                  <a:pt x="384" y="646"/>
                </a:lnTo>
                <a:lnTo>
                  <a:pt x="396" y="642"/>
                </a:lnTo>
                <a:lnTo>
                  <a:pt x="416" y="599"/>
                </a:lnTo>
                <a:lnTo>
                  <a:pt x="435" y="589"/>
                </a:lnTo>
                <a:lnTo>
                  <a:pt x="444" y="593"/>
                </a:lnTo>
                <a:lnTo>
                  <a:pt x="450" y="599"/>
                </a:lnTo>
                <a:lnTo>
                  <a:pt x="450" y="608"/>
                </a:lnTo>
                <a:lnTo>
                  <a:pt x="450" y="617"/>
                </a:lnTo>
                <a:lnTo>
                  <a:pt x="457" y="625"/>
                </a:lnTo>
                <a:lnTo>
                  <a:pt x="478" y="631"/>
                </a:lnTo>
                <a:lnTo>
                  <a:pt x="486" y="640"/>
                </a:lnTo>
                <a:lnTo>
                  <a:pt x="488" y="649"/>
                </a:lnTo>
                <a:lnTo>
                  <a:pt x="486" y="662"/>
                </a:lnTo>
                <a:lnTo>
                  <a:pt x="482" y="671"/>
                </a:lnTo>
                <a:lnTo>
                  <a:pt x="478" y="675"/>
                </a:lnTo>
                <a:lnTo>
                  <a:pt x="476" y="678"/>
                </a:lnTo>
                <a:lnTo>
                  <a:pt x="473" y="678"/>
                </a:lnTo>
                <a:lnTo>
                  <a:pt x="466" y="678"/>
                </a:lnTo>
                <a:lnTo>
                  <a:pt x="446" y="682"/>
                </a:lnTo>
                <a:lnTo>
                  <a:pt x="433" y="681"/>
                </a:lnTo>
                <a:lnTo>
                  <a:pt x="433" y="694"/>
                </a:lnTo>
                <a:lnTo>
                  <a:pt x="438" y="701"/>
                </a:lnTo>
                <a:lnTo>
                  <a:pt x="449" y="713"/>
                </a:lnTo>
                <a:lnTo>
                  <a:pt x="462" y="723"/>
                </a:lnTo>
                <a:lnTo>
                  <a:pt x="492" y="733"/>
                </a:lnTo>
                <a:lnTo>
                  <a:pt x="498" y="743"/>
                </a:lnTo>
                <a:lnTo>
                  <a:pt x="500" y="751"/>
                </a:lnTo>
                <a:lnTo>
                  <a:pt x="497" y="758"/>
                </a:lnTo>
                <a:lnTo>
                  <a:pt x="494" y="765"/>
                </a:lnTo>
                <a:lnTo>
                  <a:pt x="488" y="770"/>
                </a:lnTo>
                <a:lnTo>
                  <a:pt x="475" y="774"/>
                </a:lnTo>
                <a:lnTo>
                  <a:pt x="466" y="774"/>
                </a:lnTo>
                <a:lnTo>
                  <a:pt x="451" y="787"/>
                </a:lnTo>
                <a:lnTo>
                  <a:pt x="444" y="793"/>
                </a:lnTo>
                <a:lnTo>
                  <a:pt x="434" y="794"/>
                </a:lnTo>
                <a:lnTo>
                  <a:pt x="412" y="794"/>
                </a:lnTo>
                <a:lnTo>
                  <a:pt x="395" y="799"/>
                </a:lnTo>
                <a:lnTo>
                  <a:pt x="384" y="800"/>
                </a:lnTo>
                <a:lnTo>
                  <a:pt x="374" y="799"/>
                </a:lnTo>
                <a:lnTo>
                  <a:pt x="364" y="796"/>
                </a:lnTo>
                <a:lnTo>
                  <a:pt x="342" y="792"/>
                </a:lnTo>
                <a:lnTo>
                  <a:pt x="333" y="789"/>
                </a:lnTo>
                <a:lnTo>
                  <a:pt x="325" y="784"/>
                </a:lnTo>
                <a:lnTo>
                  <a:pt x="319" y="777"/>
                </a:lnTo>
                <a:lnTo>
                  <a:pt x="313" y="758"/>
                </a:lnTo>
                <a:lnTo>
                  <a:pt x="307" y="751"/>
                </a:lnTo>
                <a:lnTo>
                  <a:pt x="298" y="745"/>
                </a:lnTo>
                <a:lnTo>
                  <a:pt x="287" y="742"/>
                </a:lnTo>
                <a:lnTo>
                  <a:pt x="274" y="739"/>
                </a:lnTo>
                <a:lnTo>
                  <a:pt x="236" y="743"/>
                </a:lnTo>
                <a:lnTo>
                  <a:pt x="226" y="752"/>
                </a:lnTo>
                <a:lnTo>
                  <a:pt x="220" y="762"/>
                </a:lnTo>
                <a:lnTo>
                  <a:pt x="214" y="771"/>
                </a:lnTo>
                <a:lnTo>
                  <a:pt x="202" y="790"/>
                </a:lnTo>
                <a:lnTo>
                  <a:pt x="186" y="806"/>
                </a:lnTo>
                <a:lnTo>
                  <a:pt x="182" y="816"/>
                </a:lnTo>
                <a:lnTo>
                  <a:pt x="178" y="827"/>
                </a:lnTo>
                <a:lnTo>
                  <a:pt x="176" y="837"/>
                </a:lnTo>
                <a:lnTo>
                  <a:pt x="180" y="844"/>
                </a:lnTo>
                <a:lnTo>
                  <a:pt x="196" y="859"/>
                </a:lnTo>
                <a:lnTo>
                  <a:pt x="229" y="901"/>
                </a:lnTo>
                <a:lnTo>
                  <a:pt x="236" y="907"/>
                </a:lnTo>
                <a:lnTo>
                  <a:pt x="243" y="910"/>
                </a:lnTo>
                <a:lnTo>
                  <a:pt x="249" y="907"/>
                </a:lnTo>
                <a:lnTo>
                  <a:pt x="250" y="899"/>
                </a:lnTo>
                <a:lnTo>
                  <a:pt x="250" y="891"/>
                </a:lnTo>
                <a:lnTo>
                  <a:pt x="253" y="882"/>
                </a:lnTo>
                <a:lnTo>
                  <a:pt x="259" y="873"/>
                </a:lnTo>
                <a:lnTo>
                  <a:pt x="266" y="866"/>
                </a:lnTo>
                <a:lnTo>
                  <a:pt x="275" y="860"/>
                </a:lnTo>
                <a:lnTo>
                  <a:pt x="285" y="859"/>
                </a:lnTo>
                <a:lnTo>
                  <a:pt x="306" y="859"/>
                </a:lnTo>
                <a:lnTo>
                  <a:pt x="313" y="854"/>
                </a:lnTo>
                <a:lnTo>
                  <a:pt x="322" y="847"/>
                </a:lnTo>
                <a:lnTo>
                  <a:pt x="336" y="824"/>
                </a:lnTo>
                <a:lnTo>
                  <a:pt x="345" y="822"/>
                </a:lnTo>
                <a:lnTo>
                  <a:pt x="354" y="827"/>
                </a:lnTo>
                <a:lnTo>
                  <a:pt x="357" y="837"/>
                </a:lnTo>
                <a:lnTo>
                  <a:pt x="355" y="854"/>
                </a:lnTo>
                <a:lnTo>
                  <a:pt x="348" y="869"/>
                </a:lnTo>
                <a:lnTo>
                  <a:pt x="336" y="888"/>
                </a:lnTo>
                <a:lnTo>
                  <a:pt x="325" y="902"/>
                </a:lnTo>
                <a:lnTo>
                  <a:pt x="317" y="917"/>
                </a:lnTo>
                <a:lnTo>
                  <a:pt x="313" y="927"/>
                </a:lnTo>
                <a:lnTo>
                  <a:pt x="313" y="939"/>
                </a:lnTo>
                <a:lnTo>
                  <a:pt x="317" y="947"/>
                </a:lnTo>
                <a:lnTo>
                  <a:pt x="325" y="956"/>
                </a:lnTo>
                <a:lnTo>
                  <a:pt x="332" y="963"/>
                </a:lnTo>
                <a:lnTo>
                  <a:pt x="338" y="974"/>
                </a:lnTo>
                <a:lnTo>
                  <a:pt x="333" y="985"/>
                </a:lnTo>
                <a:lnTo>
                  <a:pt x="329" y="997"/>
                </a:lnTo>
                <a:lnTo>
                  <a:pt x="344" y="997"/>
                </a:lnTo>
                <a:lnTo>
                  <a:pt x="348" y="998"/>
                </a:lnTo>
                <a:lnTo>
                  <a:pt x="374" y="990"/>
                </a:lnTo>
                <a:lnTo>
                  <a:pt x="408" y="975"/>
                </a:lnTo>
                <a:lnTo>
                  <a:pt x="441" y="993"/>
                </a:lnTo>
                <a:lnTo>
                  <a:pt x="472" y="1022"/>
                </a:lnTo>
                <a:lnTo>
                  <a:pt x="492" y="1036"/>
                </a:lnTo>
                <a:lnTo>
                  <a:pt x="508" y="1044"/>
                </a:lnTo>
                <a:lnTo>
                  <a:pt x="536" y="1077"/>
                </a:lnTo>
                <a:lnTo>
                  <a:pt x="562" y="1090"/>
                </a:lnTo>
                <a:lnTo>
                  <a:pt x="632" y="1149"/>
                </a:lnTo>
                <a:lnTo>
                  <a:pt x="644" y="1163"/>
                </a:lnTo>
                <a:lnTo>
                  <a:pt x="648" y="1179"/>
                </a:lnTo>
                <a:lnTo>
                  <a:pt x="648" y="1194"/>
                </a:lnTo>
                <a:lnTo>
                  <a:pt x="650" y="1213"/>
                </a:lnTo>
                <a:lnTo>
                  <a:pt x="657" y="1223"/>
                </a:lnTo>
                <a:lnTo>
                  <a:pt x="671" y="1214"/>
                </a:lnTo>
                <a:lnTo>
                  <a:pt x="674" y="1227"/>
                </a:lnTo>
                <a:lnTo>
                  <a:pt x="673" y="1234"/>
                </a:lnTo>
                <a:lnTo>
                  <a:pt x="660" y="1249"/>
                </a:lnTo>
                <a:lnTo>
                  <a:pt x="660" y="1258"/>
                </a:lnTo>
                <a:lnTo>
                  <a:pt x="666" y="1267"/>
                </a:lnTo>
                <a:lnTo>
                  <a:pt x="674" y="1271"/>
                </a:lnTo>
                <a:lnTo>
                  <a:pt x="682" y="1269"/>
                </a:lnTo>
                <a:lnTo>
                  <a:pt x="695" y="1262"/>
                </a:lnTo>
                <a:lnTo>
                  <a:pt x="709" y="1264"/>
                </a:lnTo>
                <a:lnTo>
                  <a:pt x="717" y="1242"/>
                </a:lnTo>
                <a:lnTo>
                  <a:pt x="721" y="1230"/>
                </a:lnTo>
                <a:lnTo>
                  <a:pt x="728" y="1223"/>
                </a:lnTo>
                <a:lnTo>
                  <a:pt x="744" y="1217"/>
                </a:lnTo>
                <a:lnTo>
                  <a:pt x="759" y="1220"/>
                </a:lnTo>
                <a:lnTo>
                  <a:pt x="795" y="1246"/>
                </a:lnTo>
                <a:lnTo>
                  <a:pt x="807" y="1259"/>
                </a:lnTo>
                <a:lnTo>
                  <a:pt x="810" y="1269"/>
                </a:lnTo>
                <a:lnTo>
                  <a:pt x="811" y="1280"/>
                </a:lnTo>
                <a:lnTo>
                  <a:pt x="808" y="1290"/>
                </a:lnTo>
                <a:lnTo>
                  <a:pt x="808" y="1310"/>
                </a:lnTo>
                <a:lnTo>
                  <a:pt x="811" y="1334"/>
                </a:lnTo>
                <a:lnTo>
                  <a:pt x="820" y="1335"/>
                </a:lnTo>
                <a:lnTo>
                  <a:pt x="830" y="1339"/>
                </a:lnTo>
                <a:lnTo>
                  <a:pt x="867" y="1370"/>
                </a:lnTo>
                <a:lnTo>
                  <a:pt x="883" y="1377"/>
                </a:lnTo>
                <a:lnTo>
                  <a:pt x="890" y="1369"/>
                </a:lnTo>
                <a:lnTo>
                  <a:pt x="894" y="1364"/>
                </a:lnTo>
                <a:lnTo>
                  <a:pt x="907" y="1363"/>
                </a:lnTo>
                <a:lnTo>
                  <a:pt x="918" y="1371"/>
                </a:lnTo>
                <a:lnTo>
                  <a:pt x="919" y="1393"/>
                </a:lnTo>
                <a:lnTo>
                  <a:pt x="932" y="1380"/>
                </a:lnTo>
                <a:lnTo>
                  <a:pt x="947" y="1373"/>
                </a:lnTo>
                <a:lnTo>
                  <a:pt x="964" y="1370"/>
                </a:lnTo>
                <a:lnTo>
                  <a:pt x="985" y="1373"/>
                </a:lnTo>
                <a:lnTo>
                  <a:pt x="982" y="1369"/>
                </a:lnTo>
                <a:lnTo>
                  <a:pt x="982" y="1367"/>
                </a:lnTo>
                <a:lnTo>
                  <a:pt x="980" y="1366"/>
                </a:lnTo>
                <a:lnTo>
                  <a:pt x="977" y="1363"/>
                </a:lnTo>
                <a:lnTo>
                  <a:pt x="983" y="1352"/>
                </a:lnTo>
                <a:lnTo>
                  <a:pt x="989" y="1344"/>
                </a:lnTo>
                <a:lnTo>
                  <a:pt x="996" y="1336"/>
                </a:lnTo>
                <a:lnTo>
                  <a:pt x="1007" y="1334"/>
                </a:lnTo>
                <a:lnTo>
                  <a:pt x="1017" y="1358"/>
                </a:lnTo>
                <a:lnTo>
                  <a:pt x="1049" y="1377"/>
                </a:lnTo>
                <a:lnTo>
                  <a:pt x="1085" y="1389"/>
                </a:lnTo>
                <a:lnTo>
                  <a:pt x="1108" y="1392"/>
                </a:lnTo>
                <a:lnTo>
                  <a:pt x="1111" y="1370"/>
                </a:lnTo>
                <a:lnTo>
                  <a:pt x="1122" y="1294"/>
                </a:lnTo>
                <a:lnTo>
                  <a:pt x="1117" y="1267"/>
                </a:lnTo>
                <a:lnTo>
                  <a:pt x="1114" y="1256"/>
                </a:lnTo>
                <a:lnTo>
                  <a:pt x="1108" y="1249"/>
                </a:lnTo>
                <a:lnTo>
                  <a:pt x="1101" y="1246"/>
                </a:lnTo>
                <a:lnTo>
                  <a:pt x="1092" y="1245"/>
                </a:lnTo>
                <a:lnTo>
                  <a:pt x="1071" y="1274"/>
                </a:lnTo>
                <a:lnTo>
                  <a:pt x="1062" y="1278"/>
                </a:lnTo>
                <a:lnTo>
                  <a:pt x="1053" y="1275"/>
                </a:lnTo>
                <a:lnTo>
                  <a:pt x="1037" y="1265"/>
                </a:lnTo>
                <a:lnTo>
                  <a:pt x="1028" y="1264"/>
                </a:lnTo>
                <a:lnTo>
                  <a:pt x="1021" y="1258"/>
                </a:lnTo>
                <a:lnTo>
                  <a:pt x="1015" y="1251"/>
                </a:lnTo>
                <a:lnTo>
                  <a:pt x="1014" y="1240"/>
                </a:lnTo>
                <a:lnTo>
                  <a:pt x="1015" y="1230"/>
                </a:lnTo>
                <a:lnTo>
                  <a:pt x="1031" y="1216"/>
                </a:lnTo>
                <a:lnTo>
                  <a:pt x="1040" y="1210"/>
                </a:lnTo>
                <a:lnTo>
                  <a:pt x="1060" y="1192"/>
                </a:lnTo>
                <a:lnTo>
                  <a:pt x="1075" y="1178"/>
                </a:lnTo>
                <a:lnTo>
                  <a:pt x="1095" y="1160"/>
                </a:lnTo>
                <a:lnTo>
                  <a:pt x="1106" y="1156"/>
                </a:lnTo>
                <a:lnTo>
                  <a:pt x="1116" y="1156"/>
                </a:lnTo>
                <a:lnTo>
                  <a:pt x="1125" y="1159"/>
                </a:lnTo>
                <a:lnTo>
                  <a:pt x="1130" y="1162"/>
                </a:lnTo>
                <a:lnTo>
                  <a:pt x="1135" y="1167"/>
                </a:lnTo>
                <a:lnTo>
                  <a:pt x="1143" y="1182"/>
                </a:lnTo>
                <a:lnTo>
                  <a:pt x="1151" y="1188"/>
                </a:lnTo>
                <a:lnTo>
                  <a:pt x="1170" y="1188"/>
                </a:lnTo>
                <a:lnTo>
                  <a:pt x="1180" y="1186"/>
                </a:lnTo>
                <a:lnTo>
                  <a:pt x="1192" y="1181"/>
                </a:lnTo>
                <a:lnTo>
                  <a:pt x="1224" y="1160"/>
                </a:lnTo>
                <a:lnTo>
                  <a:pt x="1229" y="1151"/>
                </a:lnTo>
                <a:lnTo>
                  <a:pt x="1229" y="1138"/>
                </a:lnTo>
                <a:lnTo>
                  <a:pt x="1225" y="1131"/>
                </a:lnTo>
                <a:lnTo>
                  <a:pt x="1213" y="1127"/>
                </a:lnTo>
                <a:lnTo>
                  <a:pt x="1209" y="1124"/>
                </a:lnTo>
                <a:lnTo>
                  <a:pt x="1199" y="1068"/>
                </a:lnTo>
                <a:lnTo>
                  <a:pt x="1200" y="1057"/>
                </a:lnTo>
                <a:lnTo>
                  <a:pt x="1209" y="1044"/>
                </a:lnTo>
                <a:lnTo>
                  <a:pt x="1238" y="1033"/>
                </a:lnTo>
                <a:lnTo>
                  <a:pt x="1244" y="1025"/>
                </a:lnTo>
                <a:lnTo>
                  <a:pt x="1245" y="1012"/>
                </a:lnTo>
                <a:lnTo>
                  <a:pt x="1247" y="988"/>
                </a:lnTo>
                <a:lnTo>
                  <a:pt x="1248" y="966"/>
                </a:lnTo>
                <a:lnTo>
                  <a:pt x="1260" y="933"/>
                </a:lnTo>
                <a:lnTo>
                  <a:pt x="1283" y="896"/>
                </a:lnTo>
                <a:lnTo>
                  <a:pt x="1286" y="882"/>
                </a:lnTo>
                <a:lnTo>
                  <a:pt x="1286" y="869"/>
                </a:lnTo>
                <a:lnTo>
                  <a:pt x="1272" y="808"/>
                </a:lnTo>
                <a:lnTo>
                  <a:pt x="1288" y="774"/>
                </a:lnTo>
                <a:lnTo>
                  <a:pt x="1289" y="765"/>
                </a:lnTo>
                <a:lnTo>
                  <a:pt x="1294" y="757"/>
                </a:lnTo>
                <a:lnTo>
                  <a:pt x="1301" y="748"/>
                </a:lnTo>
                <a:lnTo>
                  <a:pt x="1312" y="735"/>
                </a:lnTo>
                <a:lnTo>
                  <a:pt x="1327" y="732"/>
                </a:lnTo>
                <a:lnTo>
                  <a:pt x="1346" y="741"/>
                </a:lnTo>
                <a:lnTo>
                  <a:pt x="1356" y="743"/>
                </a:lnTo>
                <a:lnTo>
                  <a:pt x="1377" y="741"/>
                </a:lnTo>
                <a:lnTo>
                  <a:pt x="1388" y="741"/>
                </a:lnTo>
                <a:lnTo>
                  <a:pt x="1400" y="739"/>
                </a:lnTo>
                <a:lnTo>
                  <a:pt x="1410" y="735"/>
                </a:lnTo>
                <a:lnTo>
                  <a:pt x="1420" y="726"/>
                </a:lnTo>
                <a:lnTo>
                  <a:pt x="1441" y="698"/>
                </a:lnTo>
                <a:lnTo>
                  <a:pt x="1451" y="691"/>
                </a:lnTo>
                <a:lnTo>
                  <a:pt x="1480" y="685"/>
                </a:lnTo>
                <a:lnTo>
                  <a:pt x="1489" y="679"/>
                </a:lnTo>
                <a:lnTo>
                  <a:pt x="1496" y="671"/>
                </a:lnTo>
                <a:lnTo>
                  <a:pt x="1499" y="656"/>
                </a:lnTo>
                <a:lnTo>
                  <a:pt x="1499" y="644"/>
                </a:lnTo>
                <a:lnTo>
                  <a:pt x="1496" y="634"/>
                </a:lnTo>
                <a:lnTo>
                  <a:pt x="1497" y="621"/>
                </a:lnTo>
                <a:lnTo>
                  <a:pt x="1502" y="609"/>
                </a:lnTo>
                <a:lnTo>
                  <a:pt x="1511" y="591"/>
                </a:lnTo>
                <a:lnTo>
                  <a:pt x="1525" y="564"/>
                </a:lnTo>
                <a:lnTo>
                  <a:pt x="1579" y="526"/>
                </a:lnTo>
                <a:lnTo>
                  <a:pt x="1594" y="519"/>
                </a:lnTo>
                <a:lnTo>
                  <a:pt x="1608" y="507"/>
                </a:lnTo>
                <a:lnTo>
                  <a:pt x="1620" y="496"/>
                </a:lnTo>
                <a:lnTo>
                  <a:pt x="1634" y="465"/>
                </a:lnTo>
                <a:lnTo>
                  <a:pt x="1636" y="449"/>
                </a:lnTo>
                <a:lnTo>
                  <a:pt x="1634" y="435"/>
                </a:lnTo>
                <a:lnTo>
                  <a:pt x="1630" y="426"/>
                </a:lnTo>
                <a:lnTo>
                  <a:pt x="1629" y="416"/>
                </a:lnTo>
                <a:lnTo>
                  <a:pt x="1627" y="392"/>
                </a:lnTo>
                <a:lnTo>
                  <a:pt x="1629" y="381"/>
                </a:lnTo>
                <a:lnTo>
                  <a:pt x="1636" y="350"/>
                </a:lnTo>
                <a:lnTo>
                  <a:pt x="1639" y="343"/>
                </a:lnTo>
                <a:lnTo>
                  <a:pt x="1645" y="347"/>
                </a:lnTo>
                <a:lnTo>
                  <a:pt x="1659" y="353"/>
                </a:lnTo>
                <a:lnTo>
                  <a:pt x="1665" y="353"/>
                </a:lnTo>
                <a:lnTo>
                  <a:pt x="1669" y="349"/>
                </a:lnTo>
                <a:lnTo>
                  <a:pt x="1669" y="341"/>
                </a:lnTo>
                <a:lnTo>
                  <a:pt x="1671" y="334"/>
                </a:lnTo>
                <a:lnTo>
                  <a:pt x="1677" y="330"/>
                </a:lnTo>
                <a:lnTo>
                  <a:pt x="1687" y="333"/>
                </a:lnTo>
                <a:lnTo>
                  <a:pt x="1694" y="337"/>
                </a:lnTo>
                <a:lnTo>
                  <a:pt x="1704" y="336"/>
                </a:lnTo>
                <a:lnTo>
                  <a:pt x="1719" y="327"/>
                </a:lnTo>
                <a:lnTo>
                  <a:pt x="1732" y="314"/>
                </a:lnTo>
                <a:lnTo>
                  <a:pt x="1748" y="286"/>
                </a:lnTo>
                <a:lnTo>
                  <a:pt x="1764" y="257"/>
                </a:lnTo>
                <a:lnTo>
                  <a:pt x="1774" y="247"/>
                </a:lnTo>
                <a:lnTo>
                  <a:pt x="1783" y="238"/>
                </a:lnTo>
                <a:lnTo>
                  <a:pt x="1808" y="231"/>
                </a:lnTo>
                <a:lnTo>
                  <a:pt x="1808" y="231"/>
                </a:lnTo>
                <a:lnTo>
                  <a:pt x="1805" y="2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8" name="Freeform 35"/>
          <p:cNvSpPr>
            <a:spLocks noEditPoints="1"/>
          </p:cNvSpPr>
          <p:nvPr/>
        </p:nvSpPr>
        <p:spPr bwMode="auto">
          <a:xfrm>
            <a:off x="14902612" y="5379791"/>
            <a:ext cx="2571911" cy="1534813"/>
          </a:xfrm>
          <a:custGeom>
            <a:avLst/>
            <a:gdLst>
              <a:gd name="T0" fmla="*/ 3261 w 3332"/>
              <a:gd name="T1" fmla="*/ 188 h 1988"/>
              <a:gd name="T2" fmla="*/ 3237 w 3332"/>
              <a:gd name="T3" fmla="*/ 110 h 1988"/>
              <a:gd name="T4" fmla="*/ 3163 w 3332"/>
              <a:gd name="T5" fmla="*/ 57 h 1988"/>
              <a:gd name="T6" fmla="*/ 3140 w 3332"/>
              <a:gd name="T7" fmla="*/ 63 h 1988"/>
              <a:gd name="T8" fmla="*/ 3121 w 3332"/>
              <a:gd name="T9" fmla="*/ 47 h 1988"/>
              <a:gd name="T10" fmla="*/ 3041 w 3332"/>
              <a:gd name="T11" fmla="*/ 28 h 1988"/>
              <a:gd name="T12" fmla="*/ 2770 w 3332"/>
              <a:gd name="T13" fmla="*/ 62 h 1988"/>
              <a:gd name="T14" fmla="*/ 2805 w 3332"/>
              <a:gd name="T15" fmla="*/ 126 h 1988"/>
              <a:gd name="T16" fmla="*/ 2834 w 3332"/>
              <a:gd name="T17" fmla="*/ 214 h 1988"/>
              <a:gd name="T18" fmla="*/ 3293 w 3332"/>
              <a:gd name="T19" fmla="*/ 359 h 1988"/>
              <a:gd name="T20" fmla="*/ 3332 w 3332"/>
              <a:gd name="T21" fmla="*/ 295 h 1988"/>
              <a:gd name="T22" fmla="*/ 2237 w 3332"/>
              <a:gd name="T23" fmla="*/ 451 h 1988"/>
              <a:gd name="T24" fmla="*/ 2040 w 3332"/>
              <a:gd name="T25" fmla="*/ 373 h 1988"/>
              <a:gd name="T26" fmla="*/ 2113 w 3332"/>
              <a:gd name="T27" fmla="*/ 306 h 1988"/>
              <a:gd name="T28" fmla="*/ 2046 w 3332"/>
              <a:gd name="T29" fmla="*/ 283 h 1988"/>
              <a:gd name="T30" fmla="*/ 2057 w 3332"/>
              <a:gd name="T31" fmla="*/ 210 h 1988"/>
              <a:gd name="T32" fmla="*/ 2119 w 3332"/>
              <a:gd name="T33" fmla="*/ 168 h 1988"/>
              <a:gd name="T34" fmla="*/ 1836 w 3332"/>
              <a:gd name="T35" fmla="*/ 229 h 1988"/>
              <a:gd name="T36" fmla="*/ 1698 w 3332"/>
              <a:gd name="T37" fmla="*/ 303 h 1988"/>
              <a:gd name="T38" fmla="*/ 1606 w 3332"/>
              <a:gd name="T39" fmla="*/ 360 h 1988"/>
              <a:gd name="T40" fmla="*/ 1536 w 3332"/>
              <a:gd name="T41" fmla="*/ 430 h 1988"/>
              <a:gd name="T42" fmla="*/ 1499 w 3332"/>
              <a:gd name="T43" fmla="*/ 458 h 1988"/>
              <a:gd name="T44" fmla="*/ 1339 w 3332"/>
              <a:gd name="T45" fmla="*/ 583 h 1988"/>
              <a:gd name="T46" fmla="*/ 1220 w 3332"/>
              <a:gd name="T47" fmla="*/ 723 h 1988"/>
              <a:gd name="T48" fmla="*/ 1300 w 3332"/>
              <a:gd name="T49" fmla="*/ 765 h 1988"/>
              <a:gd name="T50" fmla="*/ 1341 w 3332"/>
              <a:gd name="T51" fmla="*/ 796 h 1988"/>
              <a:gd name="T52" fmla="*/ 1432 w 3332"/>
              <a:gd name="T53" fmla="*/ 777 h 1988"/>
              <a:gd name="T54" fmla="*/ 1633 w 3332"/>
              <a:gd name="T55" fmla="*/ 771 h 1988"/>
              <a:gd name="T56" fmla="*/ 1679 w 3332"/>
              <a:gd name="T57" fmla="*/ 975 h 1988"/>
              <a:gd name="T58" fmla="*/ 1862 w 3332"/>
              <a:gd name="T59" fmla="*/ 992 h 1988"/>
              <a:gd name="T60" fmla="*/ 1907 w 3332"/>
              <a:gd name="T61" fmla="*/ 1055 h 1988"/>
              <a:gd name="T62" fmla="*/ 1982 w 3332"/>
              <a:gd name="T63" fmla="*/ 1119 h 1988"/>
              <a:gd name="T64" fmla="*/ 2175 w 3332"/>
              <a:gd name="T65" fmla="*/ 962 h 1988"/>
              <a:gd name="T66" fmla="*/ 2296 w 3332"/>
              <a:gd name="T67" fmla="*/ 717 h 1988"/>
              <a:gd name="T68" fmla="*/ 2379 w 3332"/>
              <a:gd name="T69" fmla="*/ 602 h 1988"/>
              <a:gd name="T70" fmla="*/ 2413 w 3332"/>
              <a:gd name="T71" fmla="*/ 506 h 1988"/>
              <a:gd name="T72" fmla="*/ 335 w 3332"/>
              <a:gd name="T73" fmla="*/ 1934 h 1988"/>
              <a:gd name="T74" fmla="*/ 233 w 3332"/>
              <a:gd name="T75" fmla="*/ 1829 h 1988"/>
              <a:gd name="T76" fmla="*/ 182 w 3332"/>
              <a:gd name="T77" fmla="*/ 1887 h 1988"/>
              <a:gd name="T78" fmla="*/ 182 w 3332"/>
              <a:gd name="T79" fmla="*/ 1944 h 1988"/>
              <a:gd name="T80" fmla="*/ 242 w 3332"/>
              <a:gd name="T81" fmla="*/ 1944 h 1988"/>
              <a:gd name="T82" fmla="*/ 395 w 3332"/>
              <a:gd name="T83" fmla="*/ 1938 h 1988"/>
              <a:gd name="T84" fmla="*/ 1867 w 3332"/>
              <a:gd name="T85" fmla="*/ 1333 h 1988"/>
              <a:gd name="T86" fmla="*/ 420 w 3332"/>
              <a:gd name="T87" fmla="*/ 1367 h 1988"/>
              <a:gd name="T88" fmla="*/ 347 w 3332"/>
              <a:gd name="T89" fmla="*/ 1331 h 1988"/>
              <a:gd name="T90" fmla="*/ 225 w 3332"/>
              <a:gd name="T91" fmla="*/ 1368 h 1988"/>
              <a:gd name="T92" fmla="*/ 129 w 3332"/>
              <a:gd name="T93" fmla="*/ 1414 h 1988"/>
              <a:gd name="T94" fmla="*/ 69 w 3332"/>
              <a:gd name="T95" fmla="*/ 1536 h 1988"/>
              <a:gd name="T96" fmla="*/ 8 w 3332"/>
              <a:gd name="T97" fmla="*/ 1555 h 1988"/>
              <a:gd name="T98" fmla="*/ 51 w 3332"/>
              <a:gd name="T99" fmla="*/ 1687 h 1988"/>
              <a:gd name="T100" fmla="*/ 114 w 3332"/>
              <a:gd name="T101" fmla="*/ 1686 h 1988"/>
              <a:gd name="T102" fmla="*/ 204 w 3332"/>
              <a:gd name="T103" fmla="*/ 1722 h 1988"/>
              <a:gd name="T104" fmla="*/ 260 w 3332"/>
              <a:gd name="T105" fmla="*/ 1625 h 1988"/>
              <a:gd name="T106" fmla="*/ 388 w 3332"/>
              <a:gd name="T107" fmla="*/ 1513 h 1988"/>
              <a:gd name="T108" fmla="*/ 421 w 3332"/>
              <a:gd name="T109" fmla="*/ 1406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2" h="1988">
                <a:moveTo>
                  <a:pt x="3323" y="273"/>
                </a:moveTo>
                <a:lnTo>
                  <a:pt x="3300" y="235"/>
                </a:lnTo>
                <a:lnTo>
                  <a:pt x="3296" y="214"/>
                </a:lnTo>
                <a:lnTo>
                  <a:pt x="3291" y="191"/>
                </a:lnTo>
                <a:lnTo>
                  <a:pt x="3278" y="188"/>
                </a:lnTo>
                <a:lnTo>
                  <a:pt x="3261" y="188"/>
                </a:lnTo>
                <a:lnTo>
                  <a:pt x="3245" y="181"/>
                </a:lnTo>
                <a:lnTo>
                  <a:pt x="3264" y="172"/>
                </a:lnTo>
                <a:lnTo>
                  <a:pt x="3265" y="152"/>
                </a:lnTo>
                <a:lnTo>
                  <a:pt x="3255" y="130"/>
                </a:lnTo>
                <a:lnTo>
                  <a:pt x="3245" y="114"/>
                </a:lnTo>
                <a:lnTo>
                  <a:pt x="3237" y="110"/>
                </a:lnTo>
                <a:lnTo>
                  <a:pt x="3221" y="107"/>
                </a:lnTo>
                <a:lnTo>
                  <a:pt x="3216" y="104"/>
                </a:lnTo>
                <a:lnTo>
                  <a:pt x="3204" y="94"/>
                </a:lnTo>
                <a:lnTo>
                  <a:pt x="3200" y="86"/>
                </a:lnTo>
                <a:lnTo>
                  <a:pt x="3194" y="76"/>
                </a:lnTo>
                <a:lnTo>
                  <a:pt x="3163" y="57"/>
                </a:lnTo>
                <a:lnTo>
                  <a:pt x="3157" y="47"/>
                </a:lnTo>
                <a:lnTo>
                  <a:pt x="3162" y="28"/>
                </a:lnTo>
                <a:lnTo>
                  <a:pt x="3154" y="21"/>
                </a:lnTo>
                <a:lnTo>
                  <a:pt x="3147" y="27"/>
                </a:lnTo>
                <a:lnTo>
                  <a:pt x="3150" y="47"/>
                </a:lnTo>
                <a:lnTo>
                  <a:pt x="3140" y="63"/>
                </a:lnTo>
                <a:lnTo>
                  <a:pt x="3131" y="72"/>
                </a:lnTo>
                <a:lnTo>
                  <a:pt x="3125" y="76"/>
                </a:lnTo>
                <a:lnTo>
                  <a:pt x="3118" y="72"/>
                </a:lnTo>
                <a:lnTo>
                  <a:pt x="3117" y="62"/>
                </a:lnTo>
                <a:lnTo>
                  <a:pt x="3119" y="51"/>
                </a:lnTo>
                <a:lnTo>
                  <a:pt x="3121" y="47"/>
                </a:lnTo>
                <a:lnTo>
                  <a:pt x="3098" y="28"/>
                </a:lnTo>
                <a:lnTo>
                  <a:pt x="3087" y="16"/>
                </a:lnTo>
                <a:lnTo>
                  <a:pt x="3085" y="0"/>
                </a:lnTo>
                <a:lnTo>
                  <a:pt x="3073" y="6"/>
                </a:lnTo>
                <a:lnTo>
                  <a:pt x="3055" y="21"/>
                </a:lnTo>
                <a:lnTo>
                  <a:pt x="3041" y="28"/>
                </a:lnTo>
                <a:lnTo>
                  <a:pt x="3028" y="29"/>
                </a:lnTo>
                <a:lnTo>
                  <a:pt x="2985" y="28"/>
                </a:lnTo>
                <a:lnTo>
                  <a:pt x="2883" y="38"/>
                </a:lnTo>
                <a:lnTo>
                  <a:pt x="2857" y="28"/>
                </a:lnTo>
                <a:lnTo>
                  <a:pt x="2783" y="44"/>
                </a:lnTo>
                <a:lnTo>
                  <a:pt x="2770" y="62"/>
                </a:lnTo>
                <a:lnTo>
                  <a:pt x="2767" y="78"/>
                </a:lnTo>
                <a:lnTo>
                  <a:pt x="2763" y="85"/>
                </a:lnTo>
                <a:lnTo>
                  <a:pt x="2764" y="92"/>
                </a:lnTo>
                <a:lnTo>
                  <a:pt x="2773" y="110"/>
                </a:lnTo>
                <a:lnTo>
                  <a:pt x="2783" y="117"/>
                </a:lnTo>
                <a:lnTo>
                  <a:pt x="2805" y="126"/>
                </a:lnTo>
                <a:lnTo>
                  <a:pt x="2814" y="133"/>
                </a:lnTo>
                <a:lnTo>
                  <a:pt x="2802" y="145"/>
                </a:lnTo>
                <a:lnTo>
                  <a:pt x="2797" y="164"/>
                </a:lnTo>
                <a:lnTo>
                  <a:pt x="2797" y="182"/>
                </a:lnTo>
                <a:lnTo>
                  <a:pt x="2792" y="200"/>
                </a:lnTo>
                <a:lnTo>
                  <a:pt x="2834" y="214"/>
                </a:lnTo>
                <a:lnTo>
                  <a:pt x="2910" y="198"/>
                </a:lnTo>
                <a:lnTo>
                  <a:pt x="2953" y="200"/>
                </a:lnTo>
                <a:lnTo>
                  <a:pt x="2988" y="214"/>
                </a:lnTo>
                <a:lnTo>
                  <a:pt x="3162" y="328"/>
                </a:lnTo>
                <a:lnTo>
                  <a:pt x="3237" y="366"/>
                </a:lnTo>
                <a:lnTo>
                  <a:pt x="3293" y="359"/>
                </a:lnTo>
                <a:lnTo>
                  <a:pt x="3296" y="267"/>
                </a:lnTo>
                <a:lnTo>
                  <a:pt x="3306" y="271"/>
                </a:lnTo>
                <a:lnTo>
                  <a:pt x="3313" y="279"/>
                </a:lnTo>
                <a:lnTo>
                  <a:pt x="3321" y="286"/>
                </a:lnTo>
                <a:lnTo>
                  <a:pt x="3325" y="295"/>
                </a:lnTo>
                <a:lnTo>
                  <a:pt x="3332" y="295"/>
                </a:lnTo>
                <a:lnTo>
                  <a:pt x="3323" y="273"/>
                </a:lnTo>
                <a:close/>
                <a:moveTo>
                  <a:pt x="2375" y="455"/>
                </a:moveTo>
                <a:lnTo>
                  <a:pt x="2315" y="420"/>
                </a:lnTo>
                <a:lnTo>
                  <a:pt x="2285" y="410"/>
                </a:lnTo>
                <a:lnTo>
                  <a:pt x="2270" y="417"/>
                </a:lnTo>
                <a:lnTo>
                  <a:pt x="2237" y="451"/>
                </a:lnTo>
                <a:lnTo>
                  <a:pt x="2219" y="458"/>
                </a:lnTo>
                <a:lnTo>
                  <a:pt x="2145" y="458"/>
                </a:lnTo>
                <a:lnTo>
                  <a:pt x="2114" y="451"/>
                </a:lnTo>
                <a:lnTo>
                  <a:pt x="2081" y="432"/>
                </a:lnTo>
                <a:lnTo>
                  <a:pt x="2052" y="404"/>
                </a:lnTo>
                <a:lnTo>
                  <a:pt x="2040" y="373"/>
                </a:lnTo>
                <a:lnTo>
                  <a:pt x="2041" y="344"/>
                </a:lnTo>
                <a:lnTo>
                  <a:pt x="2049" y="334"/>
                </a:lnTo>
                <a:lnTo>
                  <a:pt x="2082" y="325"/>
                </a:lnTo>
                <a:lnTo>
                  <a:pt x="2100" y="318"/>
                </a:lnTo>
                <a:lnTo>
                  <a:pt x="2107" y="314"/>
                </a:lnTo>
                <a:lnTo>
                  <a:pt x="2113" y="306"/>
                </a:lnTo>
                <a:lnTo>
                  <a:pt x="2116" y="295"/>
                </a:lnTo>
                <a:lnTo>
                  <a:pt x="2116" y="284"/>
                </a:lnTo>
                <a:lnTo>
                  <a:pt x="2117" y="276"/>
                </a:lnTo>
                <a:lnTo>
                  <a:pt x="2127" y="268"/>
                </a:lnTo>
                <a:lnTo>
                  <a:pt x="2127" y="260"/>
                </a:lnTo>
                <a:lnTo>
                  <a:pt x="2046" y="283"/>
                </a:lnTo>
                <a:lnTo>
                  <a:pt x="2008" y="276"/>
                </a:lnTo>
                <a:lnTo>
                  <a:pt x="2009" y="231"/>
                </a:lnTo>
                <a:lnTo>
                  <a:pt x="2018" y="231"/>
                </a:lnTo>
                <a:lnTo>
                  <a:pt x="2030" y="238"/>
                </a:lnTo>
                <a:lnTo>
                  <a:pt x="2043" y="226"/>
                </a:lnTo>
                <a:lnTo>
                  <a:pt x="2057" y="210"/>
                </a:lnTo>
                <a:lnTo>
                  <a:pt x="2072" y="203"/>
                </a:lnTo>
                <a:lnTo>
                  <a:pt x="2087" y="198"/>
                </a:lnTo>
                <a:lnTo>
                  <a:pt x="2124" y="181"/>
                </a:lnTo>
                <a:lnTo>
                  <a:pt x="2135" y="174"/>
                </a:lnTo>
                <a:lnTo>
                  <a:pt x="2122" y="165"/>
                </a:lnTo>
                <a:lnTo>
                  <a:pt x="2119" y="168"/>
                </a:lnTo>
                <a:lnTo>
                  <a:pt x="2113" y="174"/>
                </a:lnTo>
                <a:lnTo>
                  <a:pt x="2098" y="153"/>
                </a:lnTo>
                <a:lnTo>
                  <a:pt x="1987" y="200"/>
                </a:lnTo>
                <a:lnTo>
                  <a:pt x="1928" y="214"/>
                </a:lnTo>
                <a:lnTo>
                  <a:pt x="1868" y="220"/>
                </a:lnTo>
                <a:lnTo>
                  <a:pt x="1836" y="229"/>
                </a:lnTo>
                <a:lnTo>
                  <a:pt x="1772" y="273"/>
                </a:lnTo>
                <a:lnTo>
                  <a:pt x="1740" y="287"/>
                </a:lnTo>
                <a:lnTo>
                  <a:pt x="1730" y="290"/>
                </a:lnTo>
                <a:lnTo>
                  <a:pt x="1708" y="287"/>
                </a:lnTo>
                <a:lnTo>
                  <a:pt x="1703" y="290"/>
                </a:lnTo>
                <a:lnTo>
                  <a:pt x="1698" y="303"/>
                </a:lnTo>
                <a:lnTo>
                  <a:pt x="1693" y="306"/>
                </a:lnTo>
                <a:lnTo>
                  <a:pt x="1677" y="309"/>
                </a:lnTo>
                <a:lnTo>
                  <a:pt x="1666" y="319"/>
                </a:lnTo>
                <a:lnTo>
                  <a:pt x="1652" y="333"/>
                </a:lnTo>
                <a:lnTo>
                  <a:pt x="1638" y="344"/>
                </a:lnTo>
                <a:lnTo>
                  <a:pt x="1606" y="360"/>
                </a:lnTo>
                <a:lnTo>
                  <a:pt x="1598" y="363"/>
                </a:lnTo>
                <a:lnTo>
                  <a:pt x="1591" y="369"/>
                </a:lnTo>
                <a:lnTo>
                  <a:pt x="1569" y="394"/>
                </a:lnTo>
                <a:lnTo>
                  <a:pt x="1565" y="397"/>
                </a:lnTo>
                <a:lnTo>
                  <a:pt x="1561" y="404"/>
                </a:lnTo>
                <a:lnTo>
                  <a:pt x="1536" y="430"/>
                </a:lnTo>
                <a:lnTo>
                  <a:pt x="1531" y="432"/>
                </a:lnTo>
                <a:lnTo>
                  <a:pt x="1518" y="429"/>
                </a:lnTo>
                <a:lnTo>
                  <a:pt x="1514" y="430"/>
                </a:lnTo>
                <a:lnTo>
                  <a:pt x="1511" y="434"/>
                </a:lnTo>
                <a:lnTo>
                  <a:pt x="1504" y="452"/>
                </a:lnTo>
                <a:lnTo>
                  <a:pt x="1499" y="458"/>
                </a:lnTo>
                <a:lnTo>
                  <a:pt x="1466" y="494"/>
                </a:lnTo>
                <a:lnTo>
                  <a:pt x="1448" y="509"/>
                </a:lnTo>
                <a:lnTo>
                  <a:pt x="1429" y="515"/>
                </a:lnTo>
                <a:lnTo>
                  <a:pt x="1408" y="519"/>
                </a:lnTo>
                <a:lnTo>
                  <a:pt x="1392" y="528"/>
                </a:lnTo>
                <a:lnTo>
                  <a:pt x="1339" y="583"/>
                </a:lnTo>
                <a:lnTo>
                  <a:pt x="1320" y="596"/>
                </a:lnTo>
                <a:lnTo>
                  <a:pt x="1298" y="601"/>
                </a:lnTo>
                <a:lnTo>
                  <a:pt x="1221" y="649"/>
                </a:lnTo>
                <a:lnTo>
                  <a:pt x="1215" y="671"/>
                </a:lnTo>
                <a:lnTo>
                  <a:pt x="1214" y="698"/>
                </a:lnTo>
                <a:lnTo>
                  <a:pt x="1220" y="723"/>
                </a:lnTo>
                <a:lnTo>
                  <a:pt x="1239" y="739"/>
                </a:lnTo>
                <a:lnTo>
                  <a:pt x="1247" y="764"/>
                </a:lnTo>
                <a:lnTo>
                  <a:pt x="1258" y="771"/>
                </a:lnTo>
                <a:lnTo>
                  <a:pt x="1265" y="770"/>
                </a:lnTo>
                <a:lnTo>
                  <a:pt x="1294" y="752"/>
                </a:lnTo>
                <a:lnTo>
                  <a:pt x="1300" y="765"/>
                </a:lnTo>
                <a:lnTo>
                  <a:pt x="1307" y="770"/>
                </a:lnTo>
                <a:lnTo>
                  <a:pt x="1316" y="764"/>
                </a:lnTo>
                <a:lnTo>
                  <a:pt x="1325" y="752"/>
                </a:lnTo>
                <a:lnTo>
                  <a:pt x="1352" y="781"/>
                </a:lnTo>
                <a:lnTo>
                  <a:pt x="1344" y="787"/>
                </a:lnTo>
                <a:lnTo>
                  <a:pt x="1341" y="796"/>
                </a:lnTo>
                <a:lnTo>
                  <a:pt x="1344" y="807"/>
                </a:lnTo>
                <a:lnTo>
                  <a:pt x="1345" y="810"/>
                </a:lnTo>
                <a:lnTo>
                  <a:pt x="1365" y="845"/>
                </a:lnTo>
                <a:lnTo>
                  <a:pt x="1395" y="841"/>
                </a:lnTo>
                <a:lnTo>
                  <a:pt x="1421" y="813"/>
                </a:lnTo>
                <a:lnTo>
                  <a:pt x="1432" y="777"/>
                </a:lnTo>
                <a:lnTo>
                  <a:pt x="1447" y="761"/>
                </a:lnTo>
                <a:lnTo>
                  <a:pt x="1515" y="722"/>
                </a:lnTo>
                <a:lnTo>
                  <a:pt x="1539" y="714"/>
                </a:lnTo>
                <a:lnTo>
                  <a:pt x="1568" y="723"/>
                </a:lnTo>
                <a:lnTo>
                  <a:pt x="1603" y="743"/>
                </a:lnTo>
                <a:lnTo>
                  <a:pt x="1633" y="771"/>
                </a:lnTo>
                <a:lnTo>
                  <a:pt x="1645" y="800"/>
                </a:lnTo>
                <a:lnTo>
                  <a:pt x="1629" y="834"/>
                </a:lnTo>
                <a:lnTo>
                  <a:pt x="1626" y="857"/>
                </a:lnTo>
                <a:lnTo>
                  <a:pt x="1641" y="867"/>
                </a:lnTo>
                <a:lnTo>
                  <a:pt x="1652" y="942"/>
                </a:lnTo>
                <a:lnTo>
                  <a:pt x="1679" y="975"/>
                </a:lnTo>
                <a:lnTo>
                  <a:pt x="1721" y="992"/>
                </a:lnTo>
                <a:lnTo>
                  <a:pt x="1814" y="1000"/>
                </a:lnTo>
                <a:lnTo>
                  <a:pt x="1824" y="998"/>
                </a:lnTo>
                <a:lnTo>
                  <a:pt x="1840" y="991"/>
                </a:lnTo>
                <a:lnTo>
                  <a:pt x="1853" y="990"/>
                </a:lnTo>
                <a:lnTo>
                  <a:pt x="1862" y="992"/>
                </a:lnTo>
                <a:lnTo>
                  <a:pt x="1880" y="1007"/>
                </a:lnTo>
                <a:lnTo>
                  <a:pt x="1890" y="1010"/>
                </a:lnTo>
                <a:lnTo>
                  <a:pt x="1897" y="1014"/>
                </a:lnTo>
                <a:lnTo>
                  <a:pt x="1902" y="1027"/>
                </a:lnTo>
                <a:lnTo>
                  <a:pt x="1903" y="1043"/>
                </a:lnTo>
                <a:lnTo>
                  <a:pt x="1907" y="1055"/>
                </a:lnTo>
                <a:lnTo>
                  <a:pt x="1915" y="1061"/>
                </a:lnTo>
                <a:lnTo>
                  <a:pt x="1931" y="1068"/>
                </a:lnTo>
                <a:lnTo>
                  <a:pt x="1938" y="1074"/>
                </a:lnTo>
                <a:lnTo>
                  <a:pt x="1967" y="1118"/>
                </a:lnTo>
                <a:lnTo>
                  <a:pt x="1971" y="1122"/>
                </a:lnTo>
                <a:lnTo>
                  <a:pt x="1982" y="1119"/>
                </a:lnTo>
                <a:lnTo>
                  <a:pt x="1990" y="1112"/>
                </a:lnTo>
                <a:lnTo>
                  <a:pt x="1995" y="1108"/>
                </a:lnTo>
                <a:lnTo>
                  <a:pt x="2004" y="1093"/>
                </a:lnTo>
                <a:lnTo>
                  <a:pt x="2044" y="1058"/>
                </a:lnTo>
                <a:lnTo>
                  <a:pt x="2142" y="997"/>
                </a:lnTo>
                <a:lnTo>
                  <a:pt x="2175" y="962"/>
                </a:lnTo>
                <a:lnTo>
                  <a:pt x="2193" y="904"/>
                </a:lnTo>
                <a:lnTo>
                  <a:pt x="2197" y="908"/>
                </a:lnTo>
                <a:lnTo>
                  <a:pt x="2207" y="914"/>
                </a:lnTo>
                <a:lnTo>
                  <a:pt x="2218" y="838"/>
                </a:lnTo>
                <a:lnTo>
                  <a:pt x="2251" y="771"/>
                </a:lnTo>
                <a:lnTo>
                  <a:pt x="2296" y="717"/>
                </a:lnTo>
                <a:lnTo>
                  <a:pt x="2340" y="676"/>
                </a:lnTo>
                <a:lnTo>
                  <a:pt x="2331" y="654"/>
                </a:lnTo>
                <a:lnTo>
                  <a:pt x="2336" y="634"/>
                </a:lnTo>
                <a:lnTo>
                  <a:pt x="2347" y="617"/>
                </a:lnTo>
                <a:lnTo>
                  <a:pt x="2365" y="611"/>
                </a:lnTo>
                <a:lnTo>
                  <a:pt x="2379" y="602"/>
                </a:lnTo>
                <a:lnTo>
                  <a:pt x="2391" y="583"/>
                </a:lnTo>
                <a:lnTo>
                  <a:pt x="2406" y="545"/>
                </a:lnTo>
                <a:lnTo>
                  <a:pt x="2398" y="528"/>
                </a:lnTo>
                <a:lnTo>
                  <a:pt x="2401" y="519"/>
                </a:lnTo>
                <a:lnTo>
                  <a:pt x="2409" y="513"/>
                </a:lnTo>
                <a:lnTo>
                  <a:pt x="2413" y="506"/>
                </a:lnTo>
                <a:lnTo>
                  <a:pt x="2410" y="494"/>
                </a:lnTo>
                <a:lnTo>
                  <a:pt x="2407" y="484"/>
                </a:lnTo>
                <a:lnTo>
                  <a:pt x="2406" y="472"/>
                </a:lnTo>
                <a:lnTo>
                  <a:pt x="2413" y="458"/>
                </a:lnTo>
                <a:lnTo>
                  <a:pt x="2375" y="455"/>
                </a:lnTo>
                <a:close/>
                <a:moveTo>
                  <a:pt x="335" y="1934"/>
                </a:moveTo>
                <a:lnTo>
                  <a:pt x="293" y="1910"/>
                </a:lnTo>
                <a:lnTo>
                  <a:pt x="241" y="1836"/>
                </a:lnTo>
                <a:lnTo>
                  <a:pt x="239" y="1833"/>
                </a:lnTo>
                <a:lnTo>
                  <a:pt x="239" y="1829"/>
                </a:lnTo>
                <a:lnTo>
                  <a:pt x="238" y="1827"/>
                </a:lnTo>
                <a:lnTo>
                  <a:pt x="233" y="1829"/>
                </a:lnTo>
                <a:lnTo>
                  <a:pt x="230" y="1849"/>
                </a:lnTo>
                <a:lnTo>
                  <a:pt x="220" y="1865"/>
                </a:lnTo>
                <a:lnTo>
                  <a:pt x="209" y="1870"/>
                </a:lnTo>
                <a:lnTo>
                  <a:pt x="201" y="1862"/>
                </a:lnTo>
                <a:lnTo>
                  <a:pt x="188" y="1877"/>
                </a:lnTo>
                <a:lnTo>
                  <a:pt x="182" y="1887"/>
                </a:lnTo>
                <a:lnTo>
                  <a:pt x="187" y="1893"/>
                </a:lnTo>
                <a:lnTo>
                  <a:pt x="194" y="1897"/>
                </a:lnTo>
                <a:lnTo>
                  <a:pt x="194" y="1909"/>
                </a:lnTo>
                <a:lnTo>
                  <a:pt x="188" y="1921"/>
                </a:lnTo>
                <a:lnTo>
                  <a:pt x="182" y="1931"/>
                </a:lnTo>
                <a:lnTo>
                  <a:pt x="182" y="1944"/>
                </a:lnTo>
                <a:lnTo>
                  <a:pt x="187" y="1954"/>
                </a:lnTo>
                <a:lnTo>
                  <a:pt x="182" y="1982"/>
                </a:lnTo>
                <a:lnTo>
                  <a:pt x="197" y="1988"/>
                </a:lnTo>
                <a:lnTo>
                  <a:pt x="214" y="1976"/>
                </a:lnTo>
                <a:lnTo>
                  <a:pt x="232" y="1951"/>
                </a:lnTo>
                <a:lnTo>
                  <a:pt x="242" y="1944"/>
                </a:lnTo>
                <a:lnTo>
                  <a:pt x="263" y="1929"/>
                </a:lnTo>
                <a:lnTo>
                  <a:pt x="280" y="1938"/>
                </a:lnTo>
                <a:lnTo>
                  <a:pt x="332" y="1973"/>
                </a:lnTo>
                <a:lnTo>
                  <a:pt x="369" y="1973"/>
                </a:lnTo>
                <a:lnTo>
                  <a:pt x="394" y="1967"/>
                </a:lnTo>
                <a:lnTo>
                  <a:pt x="395" y="1938"/>
                </a:lnTo>
                <a:lnTo>
                  <a:pt x="378" y="1915"/>
                </a:lnTo>
                <a:lnTo>
                  <a:pt x="335" y="1934"/>
                </a:lnTo>
                <a:close/>
                <a:moveTo>
                  <a:pt x="1843" y="1256"/>
                </a:moveTo>
                <a:lnTo>
                  <a:pt x="1814" y="1284"/>
                </a:lnTo>
                <a:lnTo>
                  <a:pt x="1833" y="1331"/>
                </a:lnTo>
                <a:lnTo>
                  <a:pt x="1867" y="1333"/>
                </a:lnTo>
                <a:lnTo>
                  <a:pt x="1888" y="1301"/>
                </a:lnTo>
                <a:lnTo>
                  <a:pt x="1891" y="1265"/>
                </a:lnTo>
                <a:lnTo>
                  <a:pt x="1885" y="1237"/>
                </a:lnTo>
                <a:lnTo>
                  <a:pt x="1843" y="1256"/>
                </a:lnTo>
                <a:close/>
                <a:moveTo>
                  <a:pt x="414" y="1380"/>
                </a:moveTo>
                <a:lnTo>
                  <a:pt x="420" y="1367"/>
                </a:lnTo>
                <a:lnTo>
                  <a:pt x="411" y="1358"/>
                </a:lnTo>
                <a:lnTo>
                  <a:pt x="402" y="1351"/>
                </a:lnTo>
                <a:lnTo>
                  <a:pt x="391" y="1348"/>
                </a:lnTo>
                <a:lnTo>
                  <a:pt x="372" y="1348"/>
                </a:lnTo>
                <a:lnTo>
                  <a:pt x="365" y="1345"/>
                </a:lnTo>
                <a:lnTo>
                  <a:pt x="347" y="1331"/>
                </a:lnTo>
                <a:lnTo>
                  <a:pt x="331" y="1329"/>
                </a:lnTo>
                <a:lnTo>
                  <a:pt x="316" y="1335"/>
                </a:lnTo>
                <a:lnTo>
                  <a:pt x="306" y="1348"/>
                </a:lnTo>
                <a:lnTo>
                  <a:pt x="284" y="1345"/>
                </a:lnTo>
                <a:lnTo>
                  <a:pt x="255" y="1352"/>
                </a:lnTo>
                <a:lnTo>
                  <a:pt x="225" y="1368"/>
                </a:lnTo>
                <a:lnTo>
                  <a:pt x="204" y="1386"/>
                </a:lnTo>
                <a:lnTo>
                  <a:pt x="193" y="1379"/>
                </a:lnTo>
                <a:lnTo>
                  <a:pt x="171" y="1395"/>
                </a:lnTo>
                <a:lnTo>
                  <a:pt x="161" y="1386"/>
                </a:lnTo>
                <a:lnTo>
                  <a:pt x="155" y="1386"/>
                </a:lnTo>
                <a:lnTo>
                  <a:pt x="129" y="1414"/>
                </a:lnTo>
                <a:lnTo>
                  <a:pt x="112" y="1427"/>
                </a:lnTo>
                <a:lnTo>
                  <a:pt x="99" y="1432"/>
                </a:lnTo>
                <a:lnTo>
                  <a:pt x="86" y="1447"/>
                </a:lnTo>
                <a:lnTo>
                  <a:pt x="86" y="1479"/>
                </a:lnTo>
                <a:lnTo>
                  <a:pt x="95" y="1537"/>
                </a:lnTo>
                <a:lnTo>
                  <a:pt x="69" y="1536"/>
                </a:lnTo>
                <a:lnTo>
                  <a:pt x="59" y="1539"/>
                </a:lnTo>
                <a:lnTo>
                  <a:pt x="51" y="1546"/>
                </a:lnTo>
                <a:lnTo>
                  <a:pt x="38" y="1539"/>
                </a:lnTo>
                <a:lnTo>
                  <a:pt x="27" y="1540"/>
                </a:lnTo>
                <a:lnTo>
                  <a:pt x="16" y="1548"/>
                </a:lnTo>
                <a:lnTo>
                  <a:pt x="8" y="1555"/>
                </a:lnTo>
                <a:lnTo>
                  <a:pt x="16" y="1572"/>
                </a:lnTo>
                <a:lnTo>
                  <a:pt x="13" y="1593"/>
                </a:lnTo>
                <a:lnTo>
                  <a:pt x="0" y="1625"/>
                </a:lnTo>
                <a:lnTo>
                  <a:pt x="5" y="1650"/>
                </a:lnTo>
                <a:lnTo>
                  <a:pt x="18" y="1664"/>
                </a:lnTo>
                <a:lnTo>
                  <a:pt x="51" y="1687"/>
                </a:lnTo>
                <a:lnTo>
                  <a:pt x="59" y="1670"/>
                </a:lnTo>
                <a:lnTo>
                  <a:pt x="76" y="1664"/>
                </a:lnTo>
                <a:lnTo>
                  <a:pt x="95" y="1670"/>
                </a:lnTo>
                <a:lnTo>
                  <a:pt x="102" y="1687"/>
                </a:lnTo>
                <a:lnTo>
                  <a:pt x="112" y="1685"/>
                </a:lnTo>
                <a:lnTo>
                  <a:pt x="114" y="1686"/>
                </a:lnTo>
                <a:lnTo>
                  <a:pt x="117" y="1687"/>
                </a:lnTo>
                <a:lnTo>
                  <a:pt x="124" y="1687"/>
                </a:lnTo>
                <a:lnTo>
                  <a:pt x="140" y="1682"/>
                </a:lnTo>
                <a:lnTo>
                  <a:pt x="159" y="1696"/>
                </a:lnTo>
                <a:lnTo>
                  <a:pt x="169" y="1722"/>
                </a:lnTo>
                <a:lnTo>
                  <a:pt x="204" y="1722"/>
                </a:lnTo>
                <a:lnTo>
                  <a:pt x="206" y="1689"/>
                </a:lnTo>
                <a:lnTo>
                  <a:pt x="216" y="1642"/>
                </a:lnTo>
                <a:lnTo>
                  <a:pt x="230" y="1635"/>
                </a:lnTo>
                <a:lnTo>
                  <a:pt x="248" y="1612"/>
                </a:lnTo>
                <a:lnTo>
                  <a:pt x="252" y="1618"/>
                </a:lnTo>
                <a:lnTo>
                  <a:pt x="260" y="1625"/>
                </a:lnTo>
                <a:lnTo>
                  <a:pt x="263" y="1629"/>
                </a:lnTo>
                <a:lnTo>
                  <a:pt x="274" y="1616"/>
                </a:lnTo>
                <a:lnTo>
                  <a:pt x="305" y="1600"/>
                </a:lnTo>
                <a:lnTo>
                  <a:pt x="318" y="1588"/>
                </a:lnTo>
                <a:lnTo>
                  <a:pt x="351" y="1537"/>
                </a:lnTo>
                <a:lnTo>
                  <a:pt x="388" y="1513"/>
                </a:lnTo>
                <a:lnTo>
                  <a:pt x="394" y="1504"/>
                </a:lnTo>
                <a:lnTo>
                  <a:pt x="398" y="1482"/>
                </a:lnTo>
                <a:lnTo>
                  <a:pt x="407" y="1465"/>
                </a:lnTo>
                <a:lnTo>
                  <a:pt x="421" y="1454"/>
                </a:lnTo>
                <a:lnTo>
                  <a:pt x="439" y="1453"/>
                </a:lnTo>
                <a:lnTo>
                  <a:pt x="421" y="1406"/>
                </a:lnTo>
                <a:lnTo>
                  <a:pt x="414" y="138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39" name="Freeform 36"/>
          <p:cNvSpPr>
            <a:spLocks/>
          </p:cNvSpPr>
          <p:nvPr/>
        </p:nvSpPr>
        <p:spPr bwMode="auto">
          <a:xfrm>
            <a:off x="17034681" y="5379791"/>
            <a:ext cx="439841" cy="282424"/>
          </a:xfrm>
          <a:custGeom>
            <a:avLst/>
            <a:gdLst>
              <a:gd name="T0" fmla="*/ 537 w 569"/>
              <a:gd name="T1" fmla="*/ 235 h 366"/>
              <a:gd name="T2" fmla="*/ 528 w 569"/>
              <a:gd name="T3" fmla="*/ 191 h 366"/>
              <a:gd name="T4" fmla="*/ 498 w 569"/>
              <a:gd name="T5" fmla="*/ 188 h 366"/>
              <a:gd name="T6" fmla="*/ 501 w 569"/>
              <a:gd name="T7" fmla="*/ 172 h 366"/>
              <a:gd name="T8" fmla="*/ 492 w 569"/>
              <a:gd name="T9" fmla="*/ 130 h 366"/>
              <a:gd name="T10" fmla="*/ 474 w 569"/>
              <a:gd name="T11" fmla="*/ 110 h 366"/>
              <a:gd name="T12" fmla="*/ 453 w 569"/>
              <a:gd name="T13" fmla="*/ 104 h 366"/>
              <a:gd name="T14" fmla="*/ 437 w 569"/>
              <a:gd name="T15" fmla="*/ 86 h 366"/>
              <a:gd name="T16" fmla="*/ 400 w 569"/>
              <a:gd name="T17" fmla="*/ 57 h 366"/>
              <a:gd name="T18" fmla="*/ 399 w 569"/>
              <a:gd name="T19" fmla="*/ 28 h 366"/>
              <a:gd name="T20" fmla="*/ 384 w 569"/>
              <a:gd name="T21" fmla="*/ 27 h 366"/>
              <a:gd name="T22" fmla="*/ 377 w 569"/>
              <a:gd name="T23" fmla="*/ 63 h 366"/>
              <a:gd name="T24" fmla="*/ 362 w 569"/>
              <a:gd name="T25" fmla="*/ 76 h 366"/>
              <a:gd name="T26" fmla="*/ 354 w 569"/>
              <a:gd name="T27" fmla="*/ 62 h 366"/>
              <a:gd name="T28" fmla="*/ 358 w 569"/>
              <a:gd name="T29" fmla="*/ 47 h 366"/>
              <a:gd name="T30" fmla="*/ 324 w 569"/>
              <a:gd name="T31" fmla="*/ 16 h 366"/>
              <a:gd name="T32" fmla="*/ 310 w 569"/>
              <a:gd name="T33" fmla="*/ 6 h 366"/>
              <a:gd name="T34" fmla="*/ 278 w 569"/>
              <a:gd name="T35" fmla="*/ 28 h 366"/>
              <a:gd name="T36" fmla="*/ 222 w 569"/>
              <a:gd name="T37" fmla="*/ 28 h 366"/>
              <a:gd name="T38" fmla="*/ 94 w 569"/>
              <a:gd name="T39" fmla="*/ 28 h 366"/>
              <a:gd name="T40" fmla="*/ 7 w 569"/>
              <a:gd name="T41" fmla="*/ 62 h 366"/>
              <a:gd name="T42" fmla="*/ 0 w 569"/>
              <a:gd name="T43" fmla="*/ 85 h 366"/>
              <a:gd name="T44" fmla="*/ 10 w 569"/>
              <a:gd name="T45" fmla="*/ 110 h 366"/>
              <a:gd name="T46" fmla="*/ 42 w 569"/>
              <a:gd name="T47" fmla="*/ 126 h 366"/>
              <a:gd name="T48" fmla="*/ 39 w 569"/>
              <a:gd name="T49" fmla="*/ 145 h 366"/>
              <a:gd name="T50" fmla="*/ 34 w 569"/>
              <a:gd name="T51" fmla="*/ 182 h 366"/>
              <a:gd name="T52" fmla="*/ 71 w 569"/>
              <a:gd name="T53" fmla="*/ 214 h 366"/>
              <a:gd name="T54" fmla="*/ 190 w 569"/>
              <a:gd name="T55" fmla="*/ 200 h 366"/>
              <a:gd name="T56" fmla="*/ 399 w 569"/>
              <a:gd name="T57" fmla="*/ 328 h 366"/>
              <a:gd name="T58" fmla="*/ 530 w 569"/>
              <a:gd name="T59" fmla="*/ 359 h 366"/>
              <a:gd name="T60" fmla="*/ 543 w 569"/>
              <a:gd name="T61" fmla="*/ 271 h 366"/>
              <a:gd name="T62" fmla="*/ 558 w 569"/>
              <a:gd name="T63" fmla="*/ 286 h 366"/>
              <a:gd name="T64" fmla="*/ 569 w 569"/>
              <a:gd name="T65" fmla="*/ 29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9" h="366">
                <a:moveTo>
                  <a:pt x="560" y="273"/>
                </a:moveTo>
                <a:lnTo>
                  <a:pt x="537" y="235"/>
                </a:lnTo>
                <a:lnTo>
                  <a:pt x="533" y="214"/>
                </a:lnTo>
                <a:lnTo>
                  <a:pt x="528" y="191"/>
                </a:lnTo>
                <a:lnTo>
                  <a:pt x="515" y="188"/>
                </a:lnTo>
                <a:lnTo>
                  <a:pt x="498" y="188"/>
                </a:lnTo>
                <a:lnTo>
                  <a:pt x="482" y="181"/>
                </a:lnTo>
                <a:lnTo>
                  <a:pt x="501" y="172"/>
                </a:lnTo>
                <a:lnTo>
                  <a:pt x="502" y="152"/>
                </a:lnTo>
                <a:lnTo>
                  <a:pt x="492" y="130"/>
                </a:lnTo>
                <a:lnTo>
                  <a:pt x="482" y="114"/>
                </a:lnTo>
                <a:lnTo>
                  <a:pt x="474" y="110"/>
                </a:lnTo>
                <a:lnTo>
                  <a:pt x="458" y="107"/>
                </a:lnTo>
                <a:lnTo>
                  <a:pt x="453" y="104"/>
                </a:lnTo>
                <a:lnTo>
                  <a:pt x="441" y="94"/>
                </a:lnTo>
                <a:lnTo>
                  <a:pt x="437" y="86"/>
                </a:lnTo>
                <a:lnTo>
                  <a:pt x="431" y="76"/>
                </a:lnTo>
                <a:lnTo>
                  <a:pt x="400" y="57"/>
                </a:lnTo>
                <a:lnTo>
                  <a:pt x="394" y="47"/>
                </a:lnTo>
                <a:lnTo>
                  <a:pt x="399" y="28"/>
                </a:lnTo>
                <a:lnTo>
                  <a:pt x="391" y="21"/>
                </a:lnTo>
                <a:lnTo>
                  <a:pt x="384" y="27"/>
                </a:lnTo>
                <a:lnTo>
                  <a:pt x="387" y="47"/>
                </a:lnTo>
                <a:lnTo>
                  <a:pt x="377" y="63"/>
                </a:lnTo>
                <a:lnTo>
                  <a:pt x="368" y="72"/>
                </a:lnTo>
                <a:lnTo>
                  <a:pt x="362" y="76"/>
                </a:lnTo>
                <a:lnTo>
                  <a:pt x="355" y="72"/>
                </a:lnTo>
                <a:lnTo>
                  <a:pt x="354" y="62"/>
                </a:lnTo>
                <a:lnTo>
                  <a:pt x="356" y="51"/>
                </a:lnTo>
                <a:lnTo>
                  <a:pt x="358" y="47"/>
                </a:lnTo>
                <a:lnTo>
                  <a:pt x="335" y="28"/>
                </a:lnTo>
                <a:lnTo>
                  <a:pt x="324" y="16"/>
                </a:lnTo>
                <a:lnTo>
                  <a:pt x="322" y="0"/>
                </a:lnTo>
                <a:lnTo>
                  <a:pt x="310" y="6"/>
                </a:lnTo>
                <a:lnTo>
                  <a:pt x="292" y="21"/>
                </a:lnTo>
                <a:lnTo>
                  <a:pt x="278" y="28"/>
                </a:lnTo>
                <a:lnTo>
                  <a:pt x="265" y="29"/>
                </a:lnTo>
                <a:lnTo>
                  <a:pt x="222" y="28"/>
                </a:lnTo>
                <a:lnTo>
                  <a:pt x="120" y="38"/>
                </a:lnTo>
                <a:lnTo>
                  <a:pt x="94" y="28"/>
                </a:lnTo>
                <a:lnTo>
                  <a:pt x="20" y="44"/>
                </a:lnTo>
                <a:lnTo>
                  <a:pt x="7" y="62"/>
                </a:lnTo>
                <a:lnTo>
                  <a:pt x="4" y="78"/>
                </a:lnTo>
                <a:lnTo>
                  <a:pt x="0" y="85"/>
                </a:lnTo>
                <a:lnTo>
                  <a:pt x="1" y="92"/>
                </a:lnTo>
                <a:lnTo>
                  <a:pt x="10" y="110"/>
                </a:lnTo>
                <a:lnTo>
                  <a:pt x="20" y="117"/>
                </a:lnTo>
                <a:lnTo>
                  <a:pt x="42" y="126"/>
                </a:lnTo>
                <a:lnTo>
                  <a:pt x="51" y="133"/>
                </a:lnTo>
                <a:lnTo>
                  <a:pt x="39" y="145"/>
                </a:lnTo>
                <a:lnTo>
                  <a:pt x="34" y="164"/>
                </a:lnTo>
                <a:lnTo>
                  <a:pt x="34" y="182"/>
                </a:lnTo>
                <a:lnTo>
                  <a:pt x="29" y="200"/>
                </a:lnTo>
                <a:lnTo>
                  <a:pt x="71" y="214"/>
                </a:lnTo>
                <a:lnTo>
                  <a:pt x="147" y="198"/>
                </a:lnTo>
                <a:lnTo>
                  <a:pt x="190" y="200"/>
                </a:lnTo>
                <a:lnTo>
                  <a:pt x="225" y="214"/>
                </a:lnTo>
                <a:lnTo>
                  <a:pt x="399" y="328"/>
                </a:lnTo>
                <a:lnTo>
                  <a:pt x="474" y="366"/>
                </a:lnTo>
                <a:lnTo>
                  <a:pt x="530" y="359"/>
                </a:lnTo>
                <a:lnTo>
                  <a:pt x="533" y="267"/>
                </a:lnTo>
                <a:lnTo>
                  <a:pt x="543" y="271"/>
                </a:lnTo>
                <a:lnTo>
                  <a:pt x="550" y="279"/>
                </a:lnTo>
                <a:lnTo>
                  <a:pt x="558" y="286"/>
                </a:lnTo>
                <a:lnTo>
                  <a:pt x="562" y="295"/>
                </a:lnTo>
                <a:lnTo>
                  <a:pt x="569" y="295"/>
                </a:lnTo>
                <a:lnTo>
                  <a:pt x="560" y="27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37"/>
          <p:cNvSpPr>
            <a:spLocks/>
          </p:cNvSpPr>
          <p:nvPr/>
        </p:nvSpPr>
        <p:spPr bwMode="auto">
          <a:xfrm>
            <a:off x="15840167" y="5497852"/>
            <a:ext cx="925980" cy="747730"/>
          </a:xfrm>
          <a:custGeom>
            <a:avLst/>
            <a:gdLst>
              <a:gd name="T0" fmla="*/ 1071 w 1199"/>
              <a:gd name="T1" fmla="*/ 257 h 969"/>
              <a:gd name="T2" fmla="*/ 1005 w 1199"/>
              <a:gd name="T3" fmla="*/ 305 h 969"/>
              <a:gd name="T4" fmla="*/ 867 w 1199"/>
              <a:gd name="T5" fmla="*/ 279 h 969"/>
              <a:gd name="T6" fmla="*/ 827 w 1199"/>
              <a:gd name="T7" fmla="*/ 191 h 969"/>
              <a:gd name="T8" fmla="*/ 886 w 1199"/>
              <a:gd name="T9" fmla="*/ 165 h 969"/>
              <a:gd name="T10" fmla="*/ 902 w 1199"/>
              <a:gd name="T11" fmla="*/ 142 h 969"/>
              <a:gd name="T12" fmla="*/ 913 w 1199"/>
              <a:gd name="T13" fmla="*/ 115 h 969"/>
              <a:gd name="T14" fmla="*/ 794 w 1199"/>
              <a:gd name="T15" fmla="*/ 123 h 969"/>
              <a:gd name="T16" fmla="*/ 816 w 1199"/>
              <a:gd name="T17" fmla="*/ 85 h 969"/>
              <a:gd name="T18" fmla="*/ 858 w 1199"/>
              <a:gd name="T19" fmla="*/ 50 h 969"/>
              <a:gd name="T20" fmla="*/ 921 w 1199"/>
              <a:gd name="T21" fmla="*/ 21 h 969"/>
              <a:gd name="T22" fmla="*/ 899 w 1199"/>
              <a:gd name="T23" fmla="*/ 21 h 969"/>
              <a:gd name="T24" fmla="*/ 714 w 1199"/>
              <a:gd name="T25" fmla="*/ 61 h 969"/>
              <a:gd name="T26" fmla="*/ 558 w 1199"/>
              <a:gd name="T27" fmla="*/ 120 h 969"/>
              <a:gd name="T28" fmla="*/ 494 w 1199"/>
              <a:gd name="T29" fmla="*/ 134 h 969"/>
              <a:gd name="T30" fmla="*/ 479 w 1199"/>
              <a:gd name="T31" fmla="*/ 153 h 969"/>
              <a:gd name="T32" fmla="*/ 438 w 1199"/>
              <a:gd name="T33" fmla="*/ 180 h 969"/>
              <a:gd name="T34" fmla="*/ 384 w 1199"/>
              <a:gd name="T35" fmla="*/ 210 h 969"/>
              <a:gd name="T36" fmla="*/ 351 w 1199"/>
              <a:gd name="T37" fmla="*/ 244 h 969"/>
              <a:gd name="T38" fmla="*/ 317 w 1199"/>
              <a:gd name="T39" fmla="*/ 279 h 969"/>
              <a:gd name="T40" fmla="*/ 297 w 1199"/>
              <a:gd name="T41" fmla="*/ 281 h 969"/>
              <a:gd name="T42" fmla="*/ 252 w 1199"/>
              <a:gd name="T43" fmla="*/ 341 h 969"/>
              <a:gd name="T44" fmla="*/ 194 w 1199"/>
              <a:gd name="T45" fmla="*/ 366 h 969"/>
              <a:gd name="T46" fmla="*/ 106 w 1199"/>
              <a:gd name="T47" fmla="*/ 443 h 969"/>
              <a:gd name="T48" fmla="*/ 1 w 1199"/>
              <a:gd name="T49" fmla="*/ 518 h 969"/>
              <a:gd name="T50" fmla="*/ 25 w 1199"/>
              <a:gd name="T51" fmla="*/ 586 h 969"/>
              <a:gd name="T52" fmla="*/ 51 w 1199"/>
              <a:gd name="T53" fmla="*/ 617 h 969"/>
              <a:gd name="T54" fmla="*/ 93 w 1199"/>
              <a:gd name="T55" fmla="*/ 617 h 969"/>
              <a:gd name="T56" fmla="*/ 138 w 1199"/>
              <a:gd name="T57" fmla="*/ 628 h 969"/>
              <a:gd name="T58" fmla="*/ 130 w 1199"/>
              <a:gd name="T59" fmla="*/ 654 h 969"/>
              <a:gd name="T60" fmla="*/ 181 w 1199"/>
              <a:gd name="T61" fmla="*/ 688 h 969"/>
              <a:gd name="T62" fmla="*/ 233 w 1199"/>
              <a:gd name="T63" fmla="*/ 608 h 969"/>
              <a:gd name="T64" fmla="*/ 354 w 1199"/>
              <a:gd name="T65" fmla="*/ 570 h 969"/>
              <a:gd name="T66" fmla="*/ 431 w 1199"/>
              <a:gd name="T67" fmla="*/ 647 h 969"/>
              <a:gd name="T68" fmla="*/ 427 w 1199"/>
              <a:gd name="T69" fmla="*/ 714 h 969"/>
              <a:gd name="T70" fmla="*/ 507 w 1199"/>
              <a:gd name="T71" fmla="*/ 839 h 969"/>
              <a:gd name="T72" fmla="*/ 626 w 1199"/>
              <a:gd name="T73" fmla="*/ 838 h 969"/>
              <a:gd name="T74" fmla="*/ 666 w 1199"/>
              <a:gd name="T75" fmla="*/ 854 h 969"/>
              <a:gd name="T76" fmla="*/ 688 w 1199"/>
              <a:gd name="T77" fmla="*/ 874 h 969"/>
              <a:gd name="T78" fmla="*/ 701 w 1199"/>
              <a:gd name="T79" fmla="*/ 908 h 969"/>
              <a:gd name="T80" fmla="*/ 753 w 1199"/>
              <a:gd name="T81" fmla="*/ 965 h 969"/>
              <a:gd name="T82" fmla="*/ 776 w 1199"/>
              <a:gd name="T83" fmla="*/ 959 h 969"/>
              <a:gd name="T84" fmla="*/ 830 w 1199"/>
              <a:gd name="T85" fmla="*/ 905 h 969"/>
              <a:gd name="T86" fmla="*/ 979 w 1199"/>
              <a:gd name="T87" fmla="*/ 751 h 969"/>
              <a:gd name="T88" fmla="*/ 1004 w 1199"/>
              <a:gd name="T89" fmla="*/ 685 h 969"/>
              <a:gd name="T90" fmla="*/ 1126 w 1199"/>
              <a:gd name="T91" fmla="*/ 523 h 969"/>
              <a:gd name="T92" fmla="*/ 1133 w 1199"/>
              <a:gd name="T93" fmla="*/ 464 h 969"/>
              <a:gd name="T94" fmla="*/ 1177 w 1199"/>
              <a:gd name="T95" fmla="*/ 430 h 969"/>
              <a:gd name="T96" fmla="*/ 1187 w 1199"/>
              <a:gd name="T97" fmla="*/ 366 h 969"/>
              <a:gd name="T98" fmla="*/ 1196 w 1199"/>
              <a:gd name="T99" fmla="*/ 341 h 969"/>
              <a:gd name="T100" fmla="*/ 1199 w 1199"/>
              <a:gd name="T101" fmla="*/ 305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9" h="969">
                <a:moveTo>
                  <a:pt x="1161" y="302"/>
                </a:moveTo>
                <a:lnTo>
                  <a:pt x="1101" y="267"/>
                </a:lnTo>
                <a:lnTo>
                  <a:pt x="1071" y="257"/>
                </a:lnTo>
                <a:lnTo>
                  <a:pt x="1056" y="264"/>
                </a:lnTo>
                <a:lnTo>
                  <a:pt x="1023" y="298"/>
                </a:lnTo>
                <a:lnTo>
                  <a:pt x="1005" y="305"/>
                </a:lnTo>
                <a:lnTo>
                  <a:pt x="931" y="305"/>
                </a:lnTo>
                <a:lnTo>
                  <a:pt x="900" y="298"/>
                </a:lnTo>
                <a:lnTo>
                  <a:pt x="867" y="279"/>
                </a:lnTo>
                <a:lnTo>
                  <a:pt x="838" y="251"/>
                </a:lnTo>
                <a:lnTo>
                  <a:pt x="826" y="220"/>
                </a:lnTo>
                <a:lnTo>
                  <a:pt x="827" y="191"/>
                </a:lnTo>
                <a:lnTo>
                  <a:pt x="835" y="181"/>
                </a:lnTo>
                <a:lnTo>
                  <a:pt x="868" y="172"/>
                </a:lnTo>
                <a:lnTo>
                  <a:pt x="886" y="165"/>
                </a:lnTo>
                <a:lnTo>
                  <a:pt x="893" y="161"/>
                </a:lnTo>
                <a:lnTo>
                  <a:pt x="899" y="153"/>
                </a:lnTo>
                <a:lnTo>
                  <a:pt x="902" y="142"/>
                </a:lnTo>
                <a:lnTo>
                  <a:pt x="902" y="131"/>
                </a:lnTo>
                <a:lnTo>
                  <a:pt x="903" y="123"/>
                </a:lnTo>
                <a:lnTo>
                  <a:pt x="913" y="115"/>
                </a:lnTo>
                <a:lnTo>
                  <a:pt x="913" y="107"/>
                </a:lnTo>
                <a:lnTo>
                  <a:pt x="832" y="130"/>
                </a:lnTo>
                <a:lnTo>
                  <a:pt x="794" y="123"/>
                </a:lnTo>
                <a:lnTo>
                  <a:pt x="795" y="78"/>
                </a:lnTo>
                <a:lnTo>
                  <a:pt x="804" y="78"/>
                </a:lnTo>
                <a:lnTo>
                  <a:pt x="816" y="85"/>
                </a:lnTo>
                <a:lnTo>
                  <a:pt x="829" y="73"/>
                </a:lnTo>
                <a:lnTo>
                  <a:pt x="843" y="57"/>
                </a:lnTo>
                <a:lnTo>
                  <a:pt x="858" y="50"/>
                </a:lnTo>
                <a:lnTo>
                  <a:pt x="873" y="45"/>
                </a:lnTo>
                <a:lnTo>
                  <a:pt x="910" y="28"/>
                </a:lnTo>
                <a:lnTo>
                  <a:pt x="921" y="21"/>
                </a:lnTo>
                <a:lnTo>
                  <a:pt x="908" y="12"/>
                </a:lnTo>
                <a:lnTo>
                  <a:pt x="905" y="15"/>
                </a:lnTo>
                <a:lnTo>
                  <a:pt x="899" y="21"/>
                </a:lnTo>
                <a:lnTo>
                  <a:pt x="884" y="0"/>
                </a:lnTo>
                <a:lnTo>
                  <a:pt x="773" y="47"/>
                </a:lnTo>
                <a:lnTo>
                  <a:pt x="714" y="61"/>
                </a:lnTo>
                <a:lnTo>
                  <a:pt x="654" y="67"/>
                </a:lnTo>
                <a:lnTo>
                  <a:pt x="622" y="76"/>
                </a:lnTo>
                <a:lnTo>
                  <a:pt x="558" y="120"/>
                </a:lnTo>
                <a:lnTo>
                  <a:pt x="526" y="134"/>
                </a:lnTo>
                <a:lnTo>
                  <a:pt x="516" y="137"/>
                </a:lnTo>
                <a:lnTo>
                  <a:pt x="494" y="134"/>
                </a:lnTo>
                <a:lnTo>
                  <a:pt x="489" y="137"/>
                </a:lnTo>
                <a:lnTo>
                  <a:pt x="484" y="150"/>
                </a:lnTo>
                <a:lnTo>
                  <a:pt x="479" y="153"/>
                </a:lnTo>
                <a:lnTo>
                  <a:pt x="463" y="156"/>
                </a:lnTo>
                <a:lnTo>
                  <a:pt x="452" y="166"/>
                </a:lnTo>
                <a:lnTo>
                  <a:pt x="438" y="180"/>
                </a:lnTo>
                <a:lnTo>
                  <a:pt x="424" y="191"/>
                </a:lnTo>
                <a:lnTo>
                  <a:pt x="392" y="207"/>
                </a:lnTo>
                <a:lnTo>
                  <a:pt x="384" y="210"/>
                </a:lnTo>
                <a:lnTo>
                  <a:pt x="377" y="216"/>
                </a:lnTo>
                <a:lnTo>
                  <a:pt x="355" y="241"/>
                </a:lnTo>
                <a:lnTo>
                  <a:pt x="351" y="244"/>
                </a:lnTo>
                <a:lnTo>
                  <a:pt x="347" y="251"/>
                </a:lnTo>
                <a:lnTo>
                  <a:pt x="322" y="277"/>
                </a:lnTo>
                <a:lnTo>
                  <a:pt x="317" y="279"/>
                </a:lnTo>
                <a:lnTo>
                  <a:pt x="304" y="276"/>
                </a:lnTo>
                <a:lnTo>
                  <a:pt x="300" y="277"/>
                </a:lnTo>
                <a:lnTo>
                  <a:pt x="297" y="281"/>
                </a:lnTo>
                <a:lnTo>
                  <a:pt x="290" y="299"/>
                </a:lnTo>
                <a:lnTo>
                  <a:pt x="285" y="305"/>
                </a:lnTo>
                <a:lnTo>
                  <a:pt x="252" y="341"/>
                </a:lnTo>
                <a:lnTo>
                  <a:pt x="234" y="356"/>
                </a:lnTo>
                <a:lnTo>
                  <a:pt x="215" y="362"/>
                </a:lnTo>
                <a:lnTo>
                  <a:pt x="194" y="366"/>
                </a:lnTo>
                <a:lnTo>
                  <a:pt x="178" y="375"/>
                </a:lnTo>
                <a:lnTo>
                  <a:pt x="125" y="430"/>
                </a:lnTo>
                <a:lnTo>
                  <a:pt x="106" y="443"/>
                </a:lnTo>
                <a:lnTo>
                  <a:pt x="84" y="448"/>
                </a:lnTo>
                <a:lnTo>
                  <a:pt x="7" y="496"/>
                </a:lnTo>
                <a:lnTo>
                  <a:pt x="1" y="518"/>
                </a:lnTo>
                <a:lnTo>
                  <a:pt x="0" y="545"/>
                </a:lnTo>
                <a:lnTo>
                  <a:pt x="6" y="570"/>
                </a:lnTo>
                <a:lnTo>
                  <a:pt x="25" y="586"/>
                </a:lnTo>
                <a:lnTo>
                  <a:pt x="33" y="611"/>
                </a:lnTo>
                <a:lnTo>
                  <a:pt x="44" y="618"/>
                </a:lnTo>
                <a:lnTo>
                  <a:pt x="51" y="617"/>
                </a:lnTo>
                <a:lnTo>
                  <a:pt x="80" y="599"/>
                </a:lnTo>
                <a:lnTo>
                  <a:pt x="86" y="612"/>
                </a:lnTo>
                <a:lnTo>
                  <a:pt x="93" y="617"/>
                </a:lnTo>
                <a:lnTo>
                  <a:pt x="102" y="611"/>
                </a:lnTo>
                <a:lnTo>
                  <a:pt x="111" y="599"/>
                </a:lnTo>
                <a:lnTo>
                  <a:pt x="138" y="628"/>
                </a:lnTo>
                <a:lnTo>
                  <a:pt x="130" y="634"/>
                </a:lnTo>
                <a:lnTo>
                  <a:pt x="127" y="643"/>
                </a:lnTo>
                <a:lnTo>
                  <a:pt x="130" y="654"/>
                </a:lnTo>
                <a:lnTo>
                  <a:pt x="131" y="657"/>
                </a:lnTo>
                <a:lnTo>
                  <a:pt x="151" y="692"/>
                </a:lnTo>
                <a:lnTo>
                  <a:pt x="181" y="688"/>
                </a:lnTo>
                <a:lnTo>
                  <a:pt x="207" y="660"/>
                </a:lnTo>
                <a:lnTo>
                  <a:pt x="218" y="624"/>
                </a:lnTo>
                <a:lnTo>
                  <a:pt x="233" y="608"/>
                </a:lnTo>
                <a:lnTo>
                  <a:pt x="301" y="569"/>
                </a:lnTo>
                <a:lnTo>
                  <a:pt x="325" y="561"/>
                </a:lnTo>
                <a:lnTo>
                  <a:pt x="354" y="570"/>
                </a:lnTo>
                <a:lnTo>
                  <a:pt x="389" y="590"/>
                </a:lnTo>
                <a:lnTo>
                  <a:pt x="419" y="618"/>
                </a:lnTo>
                <a:lnTo>
                  <a:pt x="431" y="647"/>
                </a:lnTo>
                <a:lnTo>
                  <a:pt x="415" y="681"/>
                </a:lnTo>
                <a:lnTo>
                  <a:pt x="412" y="704"/>
                </a:lnTo>
                <a:lnTo>
                  <a:pt x="427" y="714"/>
                </a:lnTo>
                <a:lnTo>
                  <a:pt x="438" y="789"/>
                </a:lnTo>
                <a:lnTo>
                  <a:pt x="465" y="822"/>
                </a:lnTo>
                <a:lnTo>
                  <a:pt x="507" y="839"/>
                </a:lnTo>
                <a:lnTo>
                  <a:pt x="600" y="847"/>
                </a:lnTo>
                <a:lnTo>
                  <a:pt x="610" y="845"/>
                </a:lnTo>
                <a:lnTo>
                  <a:pt x="626" y="838"/>
                </a:lnTo>
                <a:lnTo>
                  <a:pt x="639" y="837"/>
                </a:lnTo>
                <a:lnTo>
                  <a:pt x="648" y="839"/>
                </a:lnTo>
                <a:lnTo>
                  <a:pt x="666" y="854"/>
                </a:lnTo>
                <a:lnTo>
                  <a:pt x="676" y="857"/>
                </a:lnTo>
                <a:lnTo>
                  <a:pt x="683" y="861"/>
                </a:lnTo>
                <a:lnTo>
                  <a:pt x="688" y="874"/>
                </a:lnTo>
                <a:lnTo>
                  <a:pt x="689" y="890"/>
                </a:lnTo>
                <a:lnTo>
                  <a:pt x="693" y="902"/>
                </a:lnTo>
                <a:lnTo>
                  <a:pt x="701" y="908"/>
                </a:lnTo>
                <a:lnTo>
                  <a:pt x="717" y="915"/>
                </a:lnTo>
                <a:lnTo>
                  <a:pt x="724" y="921"/>
                </a:lnTo>
                <a:lnTo>
                  <a:pt x="753" y="965"/>
                </a:lnTo>
                <a:lnTo>
                  <a:pt x="757" y="969"/>
                </a:lnTo>
                <a:lnTo>
                  <a:pt x="768" y="966"/>
                </a:lnTo>
                <a:lnTo>
                  <a:pt x="776" y="959"/>
                </a:lnTo>
                <a:lnTo>
                  <a:pt x="781" y="955"/>
                </a:lnTo>
                <a:lnTo>
                  <a:pt x="790" y="940"/>
                </a:lnTo>
                <a:lnTo>
                  <a:pt x="830" y="905"/>
                </a:lnTo>
                <a:lnTo>
                  <a:pt x="928" y="844"/>
                </a:lnTo>
                <a:lnTo>
                  <a:pt x="961" y="809"/>
                </a:lnTo>
                <a:lnTo>
                  <a:pt x="979" y="751"/>
                </a:lnTo>
                <a:lnTo>
                  <a:pt x="983" y="755"/>
                </a:lnTo>
                <a:lnTo>
                  <a:pt x="993" y="761"/>
                </a:lnTo>
                <a:lnTo>
                  <a:pt x="1004" y="685"/>
                </a:lnTo>
                <a:lnTo>
                  <a:pt x="1037" y="618"/>
                </a:lnTo>
                <a:lnTo>
                  <a:pt x="1082" y="564"/>
                </a:lnTo>
                <a:lnTo>
                  <a:pt x="1126" y="523"/>
                </a:lnTo>
                <a:lnTo>
                  <a:pt x="1117" y="501"/>
                </a:lnTo>
                <a:lnTo>
                  <a:pt x="1122" y="481"/>
                </a:lnTo>
                <a:lnTo>
                  <a:pt x="1133" y="464"/>
                </a:lnTo>
                <a:lnTo>
                  <a:pt x="1151" y="458"/>
                </a:lnTo>
                <a:lnTo>
                  <a:pt x="1165" y="449"/>
                </a:lnTo>
                <a:lnTo>
                  <a:pt x="1177" y="430"/>
                </a:lnTo>
                <a:lnTo>
                  <a:pt x="1192" y="392"/>
                </a:lnTo>
                <a:lnTo>
                  <a:pt x="1184" y="375"/>
                </a:lnTo>
                <a:lnTo>
                  <a:pt x="1187" y="366"/>
                </a:lnTo>
                <a:lnTo>
                  <a:pt x="1195" y="360"/>
                </a:lnTo>
                <a:lnTo>
                  <a:pt x="1199" y="353"/>
                </a:lnTo>
                <a:lnTo>
                  <a:pt x="1196" y="341"/>
                </a:lnTo>
                <a:lnTo>
                  <a:pt x="1193" y="331"/>
                </a:lnTo>
                <a:lnTo>
                  <a:pt x="1192" y="319"/>
                </a:lnTo>
                <a:lnTo>
                  <a:pt x="1199" y="305"/>
                </a:lnTo>
                <a:lnTo>
                  <a:pt x="1161" y="30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38"/>
          <p:cNvSpPr>
            <a:spLocks/>
          </p:cNvSpPr>
          <p:nvPr/>
        </p:nvSpPr>
        <p:spPr bwMode="auto">
          <a:xfrm>
            <a:off x="15043823" y="6789594"/>
            <a:ext cx="164362" cy="125007"/>
          </a:xfrm>
          <a:custGeom>
            <a:avLst/>
            <a:gdLst>
              <a:gd name="T0" fmla="*/ 153 w 213"/>
              <a:gd name="T1" fmla="*/ 107 h 161"/>
              <a:gd name="T2" fmla="*/ 111 w 213"/>
              <a:gd name="T3" fmla="*/ 83 h 161"/>
              <a:gd name="T4" fmla="*/ 59 w 213"/>
              <a:gd name="T5" fmla="*/ 9 h 161"/>
              <a:gd name="T6" fmla="*/ 57 w 213"/>
              <a:gd name="T7" fmla="*/ 6 h 161"/>
              <a:gd name="T8" fmla="*/ 57 w 213"/>
              <a:gd name="T9" fmla="*/ 2 h 161"/>
              <a:gd name="T10" fmla="*/ 56 w 213"/>
              <a:gd name="T11" fmla="*/ 0 h 161"/>
              <a:gd name="T12" fmla="*/ 51 w 213"/>
              <a:gd name="T13" fmla="*/ 2 h 161"/>
              <a:gd name="T14" fmla="*/ 48 w 213"/>
              <a:gd name="T15" fmla="*/ 22 h 161"/>
              <a:gd name="T16" fmla="*/ 38 w 213"/>
              <a:gd name="T17" fmla="*/ 38 h 161"/>
              <a:gd name="T18" fmla="*/ 27 w 213"/>
              <a:gd name="T19" fmla="*/ 43 h 161"/>
              <a:gd name="T20" fmla="*/ 19 w 213"/>
              <a:gd name="T21" fmla="*/ 35 h 161"/>
              <a:gd name="T22" fmla="*/ 6 w 213"/>
              <a:gd name="T23" fmla="*/ 50 h 161"/>
              <a:gd name="T24" fmla="*/ 0 w 213"/>
              <a:gd name="T25" fmla="*/ 60 h 161"/>
              <a:gd name="T26" fmla="*/ 5 w 213"/>
              <a:gd name="T27" fmla="*/ 66 h 161"/>
              <a:gd name="T28" fmla="*/ 12 w 213"/>
              <a:gd name="T29" fmla="*/ 70 h 161"/>
              <a:gd name="T30" fmla="*/ 12 w 213"/>
              <a:gd name="T31" fmla="*/ 82 h 161"/>
              <a:gd name="T32" fmla="*/ 6 w 213"/>
              <a:gd name="T33" fmla="*/ 94 h 161"/>
              <a:gd name="T34" fmla="*/ 0 w 213"/>
              <a:gd name="T35" fmla="*/ 104 h 161"/>
              <a:gd name="T36" fmla="*/ 0 w 213"/>
              <a:gd name="T37" fmla="*/ 117 h 161"/>
              <a:gd name="T38" fmla="*/ 5 w 213"/>
              <a:gd name="T39" fmla="*/ 127 h 161"/>
              <a:gd name="T40" fmla="*/ 0 w 213"/>
              <a:gd name="T41" fmla="*/ 155 h 161"/>
              <a:gd name="T42" fmla="*/ 15 w 213"/>
              <a:gd name="T43" fmla="*/ 161 h 161"/>
              <a:gd name="T44" fmla="*/ 32 w 213"/>
              <a:gd name="T45" fmla="*/ 149 h 161"/>
              <a:gd name="T46" fmla="*/ 50 w 213"/>
              <a:gd name="T47" fmla="*/ 124 h 161"/>
              <a:gd name="T48" fmla="*/ 60 w 213"/>
              <a:gd name="T49" fmla="*/ 117 h 161"/>
              <a:gd name="T50" fmla="*/ 81 w 213"/>
              <a:gd name="T51" fmla="*/ 102 h 161"/>
              <a:gd name="T52" fmla="*/ 98 w 213"/>
              <a:gd name="T53" fmla="*/ 111 h 161"/>
              <a:gd name="T54" fmla="*/ 150 w 213"/>
              <a:gd name="T55" fmla="*/ 146 h 161"/>
              <a:gd name="T56" fmla="*/ 187 w 213"/>
              <a:gd name="T57" fmla="*/ 146 h 161"/>
              <a:gd name="T58" fmla="*/ 212 w 213"/>
              <a:gd name="T59" fmla="*/ 140 h 161"/>
              <a:gd name="T60" fmla="*/ 213 w 213"/>
              <a:gd name="T61" fmla="*/ 111 h 161"/>
              <a:gd name="T62" fmla="*/ 196 w 213"/>
              <a:gd name="T63" fmla="*/ 88 h 161"/>
              <a:gd name="T64" fmla="*/ 153 w 213"/>
              <a:gd name="T65"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161">
                <a:moveTo>
                  <a:pt x="153" y="107"/>
                </a:moveTo>
                <a:lnTo>
                  <a:pt x="111" y="83"/>
                </a:lnTo>
                <a:lnTo>
                  <a:pt x="59" y="9"/>
                </a:lnTo>
                <a:lnTo>
                  <a:pt x="57" y="6"/>
                </a:lnTo>
                <a:lnTo>
                  <a:pt x="57" y="2"/>
                </a:lnTo>
                <a:lnTo>
                  <a:pt x="56" y="0"/>
                </a:lnTo>
                <a:lnTo>
                  <a:pt x="51" y="2"/>
                </a:lnTo>
                <a:lnTo>
                  <a:pt x="48" y="22"/>
                </a:lnTo>
                <a:lnTo>
                  <a:pt x="38" y="38"/>
                </a:lnTo>
                <a:lnTo>
                  <a:pt x="27" y="43"/>
                </a:lnTo>
                <a:lnTo>
                  <a:pt x="19" y="35"/>
                </a:lnTo>
                <a:lnTo>
                  <a:pt x="6" y="50"/>
                </a:lnTo>
                <a:lnTo>
                  <a:pt x="0" y="60"/>
                </a:lnTo>
                <a:lnTo>
                  <a:pt x="5" y="66"/>
                </a:lnTo>
                <a:lnTo>
                  <a:pt x="12" y="70"/>
                </a:lnTo>
                <a:lnTo>
                  <a:pt x="12" y="82"/>
                </a:lnTo>
                <a:lnTo>
                  <a:pt x="6" y="94"/>
                </a:lnTo>
                <a:lnTo>
                  <a:pt x="0" y="104"/>
                </a:lnTo>
                <a:lnTo>
                  <a:pt x="0" y="117"/>
                </a:lnTo>
                <a:lnTo>
                  <a:pt x="5" y="127"/>
                </a:lnTo>
                <a:lnTo>
                  <a:pt x="0" y="155"/>
                </a:lnTo>
                <a:lnTo>
                  <a:pt x="15" y="161"/>
                </a:lnTo>
                <a:lnTo>
                  <a:pt x="32" y="149"/>
                </a:lnTo>
                <a:lnTo>
                  <a:pt x="50" y="124"/>
                </a:lnTo>
                <a:lnTo>
                  <a:pt x="60" y="117"/>
                </a:lnTo>
                <a:lnTo>
                  <a:pt x="81" y="102"/>
                </a:lnTo>
                <a:lnTo>
                  <a:pt x="98" y="111"/>
                </a:lnTo>
                <a:lnTo>
                  <a:pt x="150" y="146"/>
                </a:lnTo>
                <a:lnTo>
                  <a:pt x="187" y="146"/>
                </a:lnTo>
                <a:lnTo>
                  <a:pt x="212" y="140"/>
                </a:lnTo>
                <a:lnTo>
                  <a:pt x="213" y="111"/>
                </a:lnTo>
                <a:lnTo>
                  <a:pt x="196" y="88"/>
                </a:lnTo>
                <a:lnTo>
                  <a:pt x="153" y="10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39"/>
          <p:cNvSpPr>
            <a:spLocks/>
          </p:cNvSpPr>
          <p:nvPr/>
        </p:nvSpPr>
        <p:spPr bwMode="auto">
          <a:xfrm>
            <a:off x="16303157" y="6335864"/>
            <a:ext cx="60189" cy="74078"/>
          </a:xfrm>
          <a:custGeom>
            <a:avLst/>
            <a:gdLst>
              <a:gd name="T0" fmla="*/ 29 w 77"/>
              <a:gd name="T1" fmla="*/ 19 h 96"/>
              <a:gd name="T2" fmla="*/ 0 w 77"/>
              <a:gd name="T3" fmla="*/ 47 h 96"/>
              <a:gd name="T4" fmla="*/ 19 w 77"/>
              <a:gd name="T5" fmla="*/ 94 h 96"/>
              <a:gd name="T6" fmla="*/ 53 w 77"/>
              <a:gd name="T7" fmla="*/ 96 h 96"/>
              <a:gd name="T8" fmla="*/ 74 w 77"/>
              <a:gd name="T9" fmla="*/ 64 h 96"/>
              <a:gd name="T10" fmla="*/ 77 w 77"/>
              <a:gd name="T11" fmla="*/ 28 h 96"/>
              <a:gd name="T12" fmla="*/ 71 w 77"/>
              <a:gd name="T13" fmla="*/ 0 h 96"/>
              <a:gd name="T14" fmla="*/ 29 w 77"/>
              <a:gd name="T15" fmla="*/ 19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96">
                <a:moveTo>
                  <a:pt x="29" y="19"/>
                </a:moveTo>
                <a:lnTo>
                  <a:pt x="0" y="47"/>
                </a:lnTo>
                <a:lnTo>
                  <a:pt x="19" y="94"/>
                </a:lnTo>
                <a:lnTo>
                  <a:pt x="53" y="96"/>
                </a:lnTo>
                <a:lnTo>
                  <a:pt x="74" y="64"/>
                </a:lnTo>
                <a:lnTo>
                  <a:pt x="77" y="28"/>
                </a:lnTo>
                <a:lnTo>
                  <a:pt x="71" y="0"/>
                </a:lnTo>
                <a:lnTo>
                  <a:pt x="29" y="19"/>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40"/>
          <p:cNvSpPr>
            <a:spLocks/>
          </p:cNvSpPr>
          <p:nvPr/>
        </p:nvSpPr>
        <p:spPr bwMode="auto">
          <a:xfrm>
            <a:off x="14902612" y="6405313"/>
            <a:ext cx="340299" cy="303259"/>
          </a:xfrm>
          <a:custGeom>
            <a:avLst/>
            <a:gdLst>
              <a:gd name="T0" fmla="*/ 420 w 439"/>
              <a:gd name="T1" fmla="*/ 38 h 393"/>
              <a:gd name="T2" fmla="*/ 402 w 439"/>
              <a:gd name="T3" fmla="*/ 22 h 393"/>
              <a:gd name="T4" fmla="*/ 372 w 439"/>
              <a:gd name="T5" fmla="*/ 19 h 393"/>
              <a:gd name="T6" fmla="*/ 347 w 439"/>
              <a:gd name="T7" fmla="*/ 2 h 393"/>
              <a:gd name="T8" fmla="*/ 316 w 439"/>
              <a:gd name="T9" fmla="*/ 6 h 393"/>
              <a:gd name="T10" fmla="*/ 284 w 439"/>
              <a:gd name="T11" fmla="*/ 16 h 393"/>
              <a:gd name="T12" fmla="*/ 225 w 439"/>
              <a:gd name="T13" fmla="*/ 39 h 393"/>
              <a:gd name="T14" fmla="*/ 193 w 439"/>
              <a:gd name="T15" fmla="*/ 50 h 393"/>
              <a:gd name="T16" fmla="*/ 161 w 439"/>
              <a:gd name="T17" fmla="*/ 57 h 393"/>
              <a:gd name="T18" fmla="*/ 129 w 439"/>
              <a:gd name="T19" fmla="*/ 85 h 393"/>
              <a:gd name="T20" fmla="*/ 99 w 439"/>
              <a:gd name="T21" fmla="*/ 103 h 393"/>
              <a:gd name="T22" fmla="*/ 86 w 439"/>
              <a:gd name="T23" fmla="*/ 150 h 393"/>
              <a:gd name="T24" fmla="*/ 69 w 439"/>
              <a:gd name="T25" fmla="*/ 207 h 393"/>
              <a:gd name="T26" fmla="*/ 51 w 439"/>
              <a:gd name="T27" fmla="*/ 217 h 393"/>
              <a:gd name="T28" fmla="*/ 27 w 439"/>
              <a:gd name="T29" fmla="*/ 211 h 393"/>
              <a:gd name="T30" fmla="*/ 8 w 439"/>
              <a:gd name="T31" fmla="*/ 226 h 393"/>
              <a:gd name="T32" fmla="*/ 13 w 439"/>
              <a:gd name="T33" fmla="*/ 264 h 393"/>
              <a:gd name="T34" fmla="*/ 5 w 439"/>
              <a:gd name="T35" fmla="*/ 321 h 393"/>
              <a:gd name="T36" fmla="*/ 51 w 439"/>
              <a:gd name="T37" fmla="*/ 358 h 393"/>
              <a:gd name="T38" fmla="*/ 76 w 439"/>
              <a:gd name="T39" fmla="*/ 335 h 393"/>
              <a:gd name="T40" fmla="*/ 102 w 439"/>
              <a:gd name="T41" fmla="*/ 358 h 393"/>
              <a:gd name="T42" fmla="*/ 114 w 439"/>
              <a:gd name="T43" fmla="*/ 357 h 393"/>
              <a:gd name="T44" fmla="*/ 124 w 439"/>
              <a:gd name="T45" fmla="*/ 358 h 393"/>
              <a:gd name="T46" fmla="*/ 159 w 439"/>
              <a:gd name="T47" fmla="*/ 367 h 393"/>
              <a:gd name="T48" fmla="*/ 204 w 439"/>
              <a:gd name="T49" fmla="*/ 393 h 393"/>
              <a:gd name="T50" fmla="*/ 216 w 439"/>
              <a:gd name="T51" fmla="*/ 313 h 393"/>
              <a:gd name="T52" fmla="*/ 248 w 439"/>
              <a:gd name="T53" fmla="*/ 283 h 393"/>
              <a:gd name="T54" fmla="*/ 260 w 439"/>
              <a:gd name="T55" fmla="*/ 296 h 393"/>
              <a:gd name="T56" fmla="*/ 274 w 439"/>
              <a:gd name="T57" fmla="*/ 287 h 393"/>
              <a:gd name="T58" fmla="*/ 318 w 439"/>
              <a:gd name="T59" fmla="*/ 259 h 393"/>
              <a:gd name="T60" fmla="*/ 388 w 439"/>
              <a:gd name="T61" fmla="*/ 184 h 393"/>
              <a:gd name="T62" fmla="*/ 398 w 439"/>
              <a:gd name="T63" fmla="*/ 153 h 393"/>
              <a:gd name="T64" fmla="*/ 421 w 439"/>
              <a:gd name="T65" fmla="*/ 125 h 393"/>
              <a:gd name="T66" fmla="*/ 421 w 439"/>
              <a:gd name="T67" fmla="*/ 77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9" h="393">
                <a:moveTo>
                  <a:pt x="414" y="51"/>
                </a:moveTo>
                <a:lnTo>
                  <a:pt x="420" y="38"/>
                </a:lnTo>
                <a:lnTo>
                  <a:pt x="411" y="29"/>
                </a:lnTo>
                <a:lnTo>
                  <a:pt x="402" y="22"/>
                </a:lnTo>
                <a:lnTo>
                  <a:pt x="391" y="19"/>
                </a:lnTo>
                <a:lnTo>
                  <a:pt x="372" y="19"/>
                </a:lnTo>
                <a:lnTo>
                  <a:pt x="365" y="16"/>
                </a:lnTo>
                <a:lnTo>
                  <a:pt x="347" y="2"/>
                </a:lnTo>
                <a:lnTo>
                  <a:pt x="331" y="0"/>
                </a:lnTo>
                <a:lnTo>
                  <a:pt x="316" y="6"/>
                </a:lnTo>
                <a:lnTo>
                  <a:pt x="306" y="19"/>
                </a:lnTo>
                <a:lnTo>
                  <a:pt x="284" y="16"/>
                </a:lnTo>
                <a:lnTo>
                  <a:pt x="255" y="23"/>
                </a:lnTo>
                <a:lnTo>
                  <a:pt x="225" y="39"/>
                </a:lnTo>
                <a:lnTo>
                  <a:pt x="204" y="57"/>
                </a:lnTo>
                <a:lnTo>
                  <a:pt x="193" y="50"/>
                </a:lnTo>
                <a:lnTo>
                  <a:pt x="171" y="66"/>
                </a:lnTo>
                <a:lnTo>
                  <a:pt x="161" y="57"/>
                </a:lnTo>
                <a:lnTo>
                  <a:pt x="155" y="57"/>
                </a:lnTo>
                <a:lnTo>
                  <a:pt x="129" y="85"/>
                </a:lnTo>
                <a:lnTo>
                  <a:pt x="112" y="98"/>
                </a:lnTo>
                <a:lnTo>
                  <a:pt x="99" y="103"/>
                </a:lnTo>
                <a:lnTo>
                  <a:pt x="86" y="118"/>
                </a:lnTo>
                <a:lnTo>
                  <a:pt x="86" y="150"/>
                </a:lnTo>
                <a:lnTo>
                  <a:pt x="95" y="208"/>
                </a:lnTo>
                <a:lnTo>
                  <a:pt x="69" y="207"/>
                </a:lnTo>
                <a:lnTo>
                  <a:pt x="59" y="210"/>
                </a:lnTo>
                <a:lnTo>
                  <a:pt x="51" y="217"/>
                </a:lnTo>
                <a:lnTo>
                  <a:pt x="38" y="210"/>
                </a:lnTo>
                <a:lnTo>
                  <a:pt x="27" y="211"/>
                </a:lnTo>
                <a:lnTo>
                  <a:pt x="16" y="219"/>
                </a:lnTo>
                <a:lnTo>
                  <a:pt x="8" y="226"/>
                </a:lnTo>
                <a:lnTo>
                  <a:pt x="16" y="243"/>
                </a:lnTo>
                <a:lnTo>
                  <a:pt x="13" y="264"/>
                </a:lnTo>
                <a:lnTo>
                  <a:pt x="0" y="296"/>
                </a:lnTo>
                <a:lnTo>
                  <a:pt x="5" y="321"/>
                </a:lnTo>
                <a:lnTo>
                  <a:pt x="18" y="335"/>
                </a:lnTo>
                <a:lnTo>
                  <a:pt x="51" y="358"/>
                </a:lnTo>
                <a:lnTo>
                  <a:pt x="59" y="341"/>
                </a:lnTo>
                <a:lnTo>
                  <a:pt x="76" y="335"/>
                </a:lnTo>
                <a:lnTo>
                  <a:pt x="95" y="341"/>
                </a:lnTo>
                <a:lnTo>
                  <a:pt x="102" y="358"/>
                </a:lnTo>
                <a:lnTo>
                  <a:pt x="112" y="356"/>
                </a:lnTo>
                <a:lnTo>
                  <a:pt x="114" y="357"/>
                </a:lnTo>
                <a:lnTo>
                  <a:pt x="117" y="358"/>
                </a:lnTo>
                <a:lnTo>
                  <a:pt x="124" y="358"/>
                </a:lnTo>
                <a:lnTo>
                  <a:pt x="140" y="353"/>
                </a:lnTo>
                <a:lnTo>
                  <a:pt x="159" y="367"/>
                </a:lnTo>
                <a:lnTo>
                  <a:pt x="169" y="393"/>
                </a:lnTo>
                <a:lnTo>
                  <a:pt x="204" y="393"/>
                </a:lnTo>
                <a:lnTo>
                  <a:pt x="206" y="360"/>
                </a:lnTo>
                <a:lnTo>
                  <a:pt x="216" y="313"/>
                </a:lnTo>
                <a:lnTo>
                  <a:pt x="230" y="306"/>
                </a:lnTo>
                <a:lnTo>
                  <a:pt x="248" y="283"/>
                </a:lnTo>
                <a:lnTo>
                  <a:pt x="252" y="289"/>
                </a:lnTo>
                <a:lnTo>
                  <a:pt x="260" y="296"/>
                </a:lnTo>
                <a:lnTo>
                  <a:pt x="263" y="300"/>
                </a:lnTo>
                <a:lnTo>
                  <a:pt x="274" y="287"/>
                </a:lnTo>
                <a:lnTo>
                  <a:pt x="305" y="271"/>
                </a:lnTo>
                <a:lnTo>
                  <a:pt x="318" y="259"/>
                </a:lnTo>
                <a:lnTo>
                  <a:pt x="351" y="208"/>
                </a:lnTo>
                <a:lnTo>
                  <a:pt x="388" y="184"/>
                </a:lnTo>
                <a:lnTo>
                  <a:pt x="394" y="175"/>
                </a:lnTo>
                <a:lnTo>
                  <a:pt x="398" y="153"/>
                </a:lnTo>
                <a:lnTo>
                  <a:pt x="407" y="136"/>
                </a:lnTo>
                <a:lnTo>
                  <a:pt x="421" y="125"/>
                </a:lnTo>
                <a:lnTo>
                  <a:pt x="439" y="124"/>
                </a:lnTo>
                <a:lnTo>
                  <a:pt x="421" y="77"/>
                </a:lnTo>
                <a:lnTo>
                  <a:pt x="414" y="5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41"/>
          <p:cNvSpPr>
            <a:spLocks/>
          </p:cNvSpPr>
          <p:nvPr/>
        </p:nvSpPr>
        <p:spPr bwMode="auto">
          <a:xfrm>
            <a:off x="8006374" y="1418909"/>
            <a:ext cx="2187629" cy="870422"/>
          </a:xfrm>
          <a:custGeom>
            <a:avLst/>
            <a:gdLst>
              <a:gd name="T0" fmla="*/ 2834 w 2835"/>
              <a:gd name="T1" fmla="*/ 392 h 1128"/>
              <a:gd name="T2" fmla="*/ 2379 w 2835"/>
              <a:gd name="T3" fmla="*/ 281 h 1128"/>
              <a:gd name="T4" fmla="*/ 2217 w 2835"/>
              <a:gd name="T5" fmla="*/ 259 h 1128"/>
              <a:gd name="T6" fmla="*/ 1929 w 2835"/>
              <a:gd name="T7" fmla="*/ 191 h 1128"/>
              <a:gd name="T8" fmla="*/ 1885 w 2835"/>
              <a:gd name="T9" fmla="*/ 203 h 1128"/>
              <a:gd name="T10" fmla="*/ 1572 w 2835"/>
              <a:gd name="T11" fmla="*/ 118 h 1128"/>
              <a:gd name="T12" fmla="*/ 1407 w 2835"/>
              <a:gd name="T13" fmla="*/ 0 h 1128"/>
              <a:gd name="T14" fmla="*/ 1355 w 2835"/>
              <a:gd name="T15" fmla="*/ 58 h 1128"/>
              <a:gd name="T16" fmla="*/ 1192 w 2835"/>
              <a:gd name="T17" fmla="*/ 130 h 1128"/>
              <a:gd name="T18" fmla="*/ 996 w 2835"/>
              <a:gd name="T19" fmla="*/ 101 h 1128"/>
              <a:gd name="T20" fmla="*/ 804 w 2835"/>
              <a:gd name="T21" fmla="*/ 150 h 1128"/>
              <a:gd name="T22" fmla="*/ 728 w 2835"/>
              <a:gd name="T23" fmla="*/ 159 h 1128"/>
              <a:gd name="T24" fmla="*/ 470 w 2835"/>
              <a:gd name="T25" fmla="*/ 152 h 1128"/>
              <a:gd name="T26" fmla="*/ 157 w 2835"/>
              <a:gd name="T27" fmla="*/ 203 h 1128"/>
              <a:gd name="T28" fmla="*/ 130 w 2835"/>
              <a:gd name="T29" fmla="*/ 275 h 1128"/>
              <a:gd name="T30" fmla="*/ 36 w 2835"/>
              <a:gd name="T31" fmla="*/ 341 h 1128"/>
              <a:gd name="T32" fmla="*/ 4 w 2835"/>
              <a:gd name="T33" fmla="*/ 407 h 1128"/>
              <a:gd name="T34" fmla="*/ 49 w 2835"/>
              <a:gd name="T35" fmla="*/ 463 h 1128"/>
              <a:gd name="T36" fmla="*/ 106 w 2835"/>
              <a:gd name="T37" fmla="*/ 536 h 1128"/>
              <a:gd name="T38" fmla="*/ 176 w 2835"/>
              <a:gd name="T39" fmla="*/ 656 h 1128"/>
              <a:gd name="T40" fmla="*/ 213 w 2835"/>
              <a:gd name="T41" fmla="*/ 726 h 1128"/>
              <a:gd name="T42" fmla="*/ 261 w 2835"/>
              <a:gd name="T43" fmla="*/ 771 h 1128"/>
              <a:gd name="T44" fmla="*/ 318 w 2835"/>
              <a:gd name="T45" fmla="*/ 717 h 1128"/>
              <a:gd name="T46" fmla="*/ 322 w 2835"/>
              <a:gd name="T47" fmla="*/ 834 h 1128"/>
              <a:gd name="T48" fmla="*/ 237 w 2835"/>
              <a:gd name="T49" fmla="*/ 867 h 1128"/>
              <a:gd name="T50" fmla="*/ 198 w 2835"/>
              <a:gd name="T51" fmla="*/ 928 h 1128"/>
              <a:gd name="T52" fmla="*/ 230 w 2835"/>
              <a:gd name="T53" fmla="*/ 972 h 1128"/>
              <a:gd name="T54" fmla="*/ 267 w 2835"/>
              <a:gd name="T55" fmla="*/ 972 h 1128"/>
              <a:gd name="T56" fmla="*/ 357 w 2835"/>
              <a:gd name="T57" fmla="*/ 1026 h 1128"/>
              <a:gd name="T58" fmla="*/ 447 w 2835"/>
              <a:gd name="T59" fmla="*/ 1122 h 1128"/>
              <a:gd name="T60" fmla="*/ 571 w 2835"/>
              <a:gd name="T61" fmla="*/ 1078 h 1128"/>
              <a:gd name="T62" fmla="*/ 714 w 2835"/>
              <a:gd name="T63" fmla="*/ 1074 h 1128"/>
              <a:gd name="T64" fmla="*/ 736 w 2835"/>
              <a:gd name="T65" fmla="*/ 998 h 1128"/>
              <a:gd name="T66" fmla="*/ 807 w 2835"/>
              <a:gd name="T67" fmla="*/ 957 h 1128"/>
              <a:gd name="T68" fmla="*/ 878 w 2835"/>
              <a:gd name="T69" fmla="*/ 902 h 1128"/>
              <a:gd name="T70" fmla="*/ 1008 w 2835"/>
              <a:gd name="T71" fmla="*/ 950 h 1128"/>
              <a:gd name="T72" fmla="*/ 1104 w 2835"/>
              <a:gd name="T73" fmla="*/ 933 h 1128"/>
              <a:gd name="T74" fmla="*/ 1165 w 2835"/>
              <a:gd name="T75" fmla="*/ 877 h 1128"/>
              <a:gd name="T76" fmla="*/ 1286 w 2835"/>
              <a:gd name="T77" fmla="*/ 928 h 1128"/>
              <a:gd name="T78" fmla="*/ 1368 w 2835"/>
              <a:gd name="T79" fmla="*/ 992 h 1128"/>
              <a:gd name="T80" fmla="*/ 1495 w 2835"/>
              <a:gd name="T81" fmla="*/ 998 h 1128"/>
              <a:gd name="T82" fmla="*/ 1515 w 2835"/>
              <a:gd name="T83" fmla="*/ 949 h 1128"/>
              <a:gd name="T84" fmla="*/ 1591 w 2835"/>
              <a:gd name="T85" fmla="*/ 899 h 1128"/>
              <a:gd name="T86" fmla="*/ 1716 w 2835"/>
              <a:gd name="T87" fmla="*/ 938 h 1128"/>
              <a:gd name="T88" fmla="*/ 1802 w 2835"/>
              <a:gd name="T89" fmla="*/ 914 h 1128"/>
              <a:gd name="T90" fmla="*/ 1907 w 2835"/>
              <a:gd name="T91" fmla="*/ 848 h 1128"/>
              <a:gd name="T92" fmla="*/ 2166 w 2835"/>
              <a:gd name="T93" fmla="*/ 812 h 1128"/>
              <a:gd name="T94" fmla="*/ 2227 w 2835"/>
              <a:gd name="T95" fmla="*/ 742 h 1128"/>
              <a:gd name="T96" fmla="*/ 2412 w 2835"/>
              <a:gd name="T97" fmla="*/ 625 h 1128"/>
              <a:gd name="T98" fmla="*/ 2539 w 2835"/>
              <a:gd name="T99" fmla="*/ 694 h 1128"/>
              <a:gd name="T100" fmla="*/ 2608 w 2835"/>
              <a:gd name="T101" fmla="*/ 656 h 1128"/>
              <a:gd name="T102" fmla="*/ 2631 w 2835"/>
              <a:gd name="T103" fmla="*/ 579 h 1128"/>
              <a:gd name="T104" fmla="*/ 2711 w 2835"/>
              <a:gd name="T105" fmla="*/ 565 h 1128"/>
              <a:gd name="T106" fmla="*/ 2788 w 2835"/>
              <a:gd name="T107" fmla="*/ 548 h 1128"/>
              <a:gd name="T108" fmla="*/ 2829 w 2835"/>
              <a:gd name="T109" fmla="*/ 525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35" h="1128">
                <a:moveTo>
                  <a:pt x="2816" y="478"/>
                </a:moveTo>
                <a:lnTo>
                  <a:pt x="2812" y="472"/>
                </a:lnTo>
                <a:lnTo>
                  <a:pt x="2809" y="462"/>
                </a:lnTo>
                <a:lnTo>
                  <a:pt x="2812" y="453"/>
                </a:lnTo>
                <a:lnTo>
                  <a:pt x="2825" y="430"/>
                </a:lnTo>
                <a:lnTo>
                  <a:pt x="2835" y="410"/>
                </a:lnTo>
                <a:lnTo>
                  <a:pt x="2834" y="392"/>
                </a:lnTo>
                <a:lnTo>
                  <a:pt x="2834" y="383"/>
                </a:lnTo>
                <a:lnTo>
                  <a:pt x="2598" y="361"/>
                </a:lnTo>
                <a:lnTo>
                  <a:pt x="2577" y="356"/>
                </a:lnTo>
                <a:lnTo>
                  <a:pt x="2490" y="313"/>
                </a:lnTo>
                <a:lnTo>
                  <a:pt x="2414" y="297"/>
                </a:lnTo>
                <a:lnTo>
                  <a:pt x="2389" y="284"/>
                </a:lnTo>
                <a:lnTo>
                  <a:pt x="2379" y="281"/>
                </a:lnTo>
                <a:lnTo>
                  <a:pt x="2366" y="284"/>
                </a:lnTo>
                <a:lnTo>
                  <a:pt x="2350" y="297"/>
                </a:lnTo>
                <a:lnTo>
                  <a:pt x="2343" y="300"/>
                </a:lnTo>
                <a:lnTo>
                  <a:pt x="2267" y="278"/>
                </a:lnTo>
                <a:lnTo>
                  <a:pt x="2255" y="286"/>
                </a:lnTo>
                <a:lnTo>
                  <a:pt x="2244" y="267"/>
                </a:lnTo>
                <a:lnTo>
                  <a:pt x="2217" y="259"/>
                </a:lnTo>
                <a:lnTo>
                  <a:pt x="2125" y="255"/>
                </a:lnTo>
                <a:lnTo>
                  <a:pt x="2089" y="242"/>
                </a:lnTo>
                <a:lnTo>
                  <a:pt x="2013" y="191"/>
                </a:lnTo>
                <a:lnTo>
                  <a:pt x="1996" y="185"/>
                </a:lnTo>
                <a:lnTo>
                  <a:pt x="1951" y="181"/>
                </a:lnTo>
                <a:lnTo>
                  <a:pt x="1935" y="184"/>
                </a:lnTo>
                <a:lnTo>
                  <a:pt x="1929" y="191"/>
                </a:lnTo>
                <a:lnTo>
                  <a:pt x="1926" y="201"/>
                </a:lnTo>
                <a:lnTo>
                  <a:pt x="1919" y="210"/>
                </a:lnTo>
                <a:lnTo>
                  <a:pt x="1907" y="216"/>
                </a:lnTo>
                <a:lnTo>
                  <a:pt x="1885" y="223"/>
                </a:lnTo>
                <a:lnTo>
                  <a:pt x="1873" y="230"/>
                </a:lnTo>
                <a:lnTo>
                  <a:pt x="1866" y="220"/>
                </a:lnTo>
                <a:lnTo>
                  <a:pt x="1885" y="203"/>
                </a:lnTo>
                <a:lnTo>
                  <a:pt x="1898" y="179"/>
                </a:lnTo>
                <a:lnTo>
                  <a:pt x="1895" y="159"/>
                </a:lnTo>
                <a:lnTo>
                  <a:pt x="1863" y="150"/>
                </a:lnTo>
                <a:lnTo>
                  <a:pt x="1649" y="159"/>
                </a:lnTo>
                <a:lnTo>
                  <a:pt x="1594" y="150"/>
                </a:lnTo>
                <a:lnTo>
                  <a:pt x="1581" y="124"/>
                </a:lnTo>
                <a:lnTo>
                  <a:pt x="1572" y="118"/>
                </a:lnTo>
                <a:lnTo>
                  <a:pt x="1568" y="139"/>
                </a:lnTo>
                <a:lnTo>
                  <a:pt x="1560" y="139"/>
                </a:lnTo>
                <a:lnTo>
                  <a:pt x="1540" y="108"/>
                </a:lnTo>
                <a:lnTo>
                  <a:pt x="1482" y="38"/>
                </a:lnTo>
                <a:lnTo>
                  <a:pt x="1458" y="19"/>
                </a:lnTo>
                <a:lnTo>
                  <a:pt x="1423" y="2"/>
                </a:lnTo>
                <a:lnTo>
                  <a:pt x="1407" y="0"/>
                </a:lnTo>
                <a:lnTo>
                  <a:pt x="1400" y="13"/>
                </a:lnTo>
                <a:lnTo>
                  <a:pt x="1394" y="32"/>
                </a:lnTo>
                <a:lnTo>
                  <a:pt x="1382" y="38"/>
                </a:lnTo>
                <a:lnTo>
                  <a:pt x="1348" y="38"/>
                </a:lnTo>
                <a:lnTo>
                  <a:pt x="1350" y="42"/>
                </a:lnTo>
                <a:lnTo>
                  <a:pt x="1353" y="54"/>
                </a:lnTo>
                <a:lnTo>
                  <a:pt x="1355" y="58"/>
                </a:lnTo>
                <a:lnTo>
                  <a:pt x="1342" y="74"/>
                </a:lnTo>
                <a:lnTo>
                  <a:pt x="1346" y="86"/>
                </a:lnTo>
                <a:lnTo>
                  <a:pt x="1353" y="96"/>
                </a:lnTo>
                <a:lnTo>
                  <a:pt x="1348" y="109"/>
                </a:lnTo>
                <a:lnTo>
                  <a:pt x="1224" y="109"/>
                </a:lnTo>
                <a:lnTo>
                  <a:pt x="1208" y="118"/>
                </a:lnTo>
                <a:lnTo>
                  <a:pt x="1192" y="130"/>
                </a:lnTo>
                <a:lnTo>
                  <a:pt x="1176" y="137"/>
                </a:lnTo>
                <a:lnTo>
                  <a:pt x="1158" y="130"/>
                </a:lnTo>
                <a:lnTo>
                  <a:pt x="1142" y="139"/>
                </a:lnTo>
                <a:lnTo>
                  <a:pt x="1059" y="130"/>
                </a:lnTo>
                <a:lnTo>
                  <a:pt x="1046" y="124"/>
                </a:lnTo>
                <a:lnTo>
                  <a:pt x="1011" y="99"/>
                </a:lnTo>
                <a:lnTo>
                  <a:pt x="996" y="101"/>
                </a:lnTo>
                <a:lnTo>
                  <a:pt x="989" y="108"/>
                </a:lnTo>
                <a:lnTo>
                  <a:pt x="983" y="117"/>
                </a:lnTo>
                <a:lnTo>
                  <a:pt x="957" y="123"/>
                </a:lnTo>
                <a:lnTo>
                  <a:pt x="929" y="136"/>
                </a:lnTo>
                <a:lnTo>
                  <a:pt x="913" y="139"/>
                </a:lnTo>
                <a:lnTo>
                  <a:pt x="859" y="139"/>
                </a:lnTo>
                <a:lnTo>
                  <a:pt x="804" y="150"/>
                </a:lnTo>
                <a:lnTo>
                  <a:pt x="788" y="147"/>
                </a:lnTo>
                <a:lnTo>
                  <a:pt x="763" y="133"/>
                </a:lnTo>
                <a:lnTo>
                  <a:pt x="749" y="130"/>
                </a:lnTo>
                <a:lnTo>
                  <a:pt x="750" y="136"/>
                </a:lnTo>
                <a:lnTo>
                  <a:pt x="753" y="152"/>
                </a:lnTo>
                <a:lnTo>
                  <a:pt x="756" y="159"/>
                </a:lnTo>
                <a:lnTo>
                  <a:pt x="728" y="159"/>
                </a:lnTo>
                <a:lnTo>
                  <a:pt x="717" y="162"/>
                </a:lnTo>
                <a:lnTo>
                  <a:pt x="705" y="171"/>
                </a:lnTo>
                <a:lnTo>
                  <a:pt x="666" y="149"/>
                </a:lnTo>
                <a:lnTo>
                  <a:pt x="612" y="130"/>
                </a:lnTo>
                <a:lnTo>
                  <a:pt x="558" y="124"/>
                </a:lnTo>
                <a:lnTo>
                  <a:pt x="498" y="156"/>
                </a:lnTo>
                <a:lnTo>
                  <a:pt x="470" y="152"/>
                </a:lnTo>
                <a:lnTo>
                  <a:pt x="427" y="139"/>
                </a:lnTo>
                <a:lnTo>
                  <a:pt x="363" y="144"/>
                </a:lnTo>
                <a:lnTo>
                  <a:pt x="347" y="139"/>
                </a:lnTo>
                <a:lnTo>
                  <a:pt x="243" y="143"/>
                </a:lnTo>
                <a:lnTo>
                  <a:pt x="182" y="156"/>
                </a:lnTo>
                <a:lnTo>
                  <a:pt x="172" y="191"/>
                </a:lnTo>
                <a:lnTo>
                  <a:pt x="157" y="203"/>
                </a:lnTo>
                <a:lnTo>
                  <a:pt x="151" y="222"/>
                </a:lnTo>
                <a:lnTo>
                  <a:pt x="149" y="246"/>
                </a:lnTo>
                <a:lnTo>
                  <a:pt x="143" y="271"/>
                </a:lnTo>
                <a:lnTo>
                  <a:pt x="135" y="271"/>
                </a:lnTo>
                <a:lnTo>
                  <a:pt x="132" y="264"/>
                </a:lnTo>
                <a:lnTo>
                  <a:pt x="131" y="273"/>
                </a:lnTo>
                <a:lnTo>
                  <a:pt x="130" y="275"/>
                </a:lnTo>
                <a:lnTo>
                  <a:pt x="96" y="305"/>
                </a:lnTo>
                <a:lnTo>
                  <a:pt x="81" y="328"/>
                </a:lnTo>
                <a:lnTo>
                  <a:pt x="71" y="338"/>
                </a:lnTo>
                <a:lnTo>
                  <a:pt x="63" y="344"/>
                </a:lnTo>
                <a:lnTo>
                  <a:pt x="55" y="345"/>
                </a:lnTo>
                <a:lnTo>
                  <a:pt x="47" y="344"/>
                </a:lnTo>
                <a:lnTo>
                  <a:pt x="36" y="341"/>
                </a:lnTo>
                <a:lnTo>
                  <a:pt x="25" y="341"/>
                </a:lnTo>
                <a:lnTo>
                  <a:pt x="12" y="344"/>
                </a:lnTo>
                <a:lnTo>
                  <a:pt x="4" y="353"/>
                </a:lnTo>
                <a:lnTo>
                  <a:pt x="3" y="363"/>
                </a:lnTo>
                <a:lnTo>
                  <a:pt x="0" y="392"/>
                </a:lnTo>
                <a:lnTo>
                  <a:pt x="1" y="401"/>
                </a:lnTo>
                <a:lnTo>
                  <a:pt x="4" y="407"/>
                </a:lnTo>
                <a:lnTo>
                  <a:pt x="19" y="414"/>
                </a:lnTo>
                <a:lnTo>
                  <a:pt x="38" y="412"/>
                </a:lnTo>
                <a:lnTo>
                  <a:pt x="44" y="418"/>
                </a:lnTo>
                <a:lnTo>
                  <a:pt x="48" y="427"/>
                </a:lnTo>
                <a:lnTo>
                  <a:pt x="49" y="439"/>
                </a:lnTo>
                <a:lnTo>
                  <a:pt x="49" y="450"/>
                </a:lnTo>
                <a:lnTo>
                  <a:pt x="49" y="463"/>
                </a:lnTo>
                <a:lnTo>
                  <a:pt x="54" y="479"/>
                </a:lnTo>
                <a:lnTo>
                  <a:pt x="60" y="494"/>
                </a:lnTo>
                <a:lnTo>
                  <a:pt x="67" y="506"/>
                </a:lnTo>
                <a:lnTo>
                  <a:pt x="81" y="520"/>
                </a:lnTo>
                <a:lnTo>
                  <a:pt x="90" y="523"/>
                </a:lnTo>
                <a:lnTo>
                  <a:pt x="99" y="529"/>
                </a:lnTo>
                <a:lnTo>
                  <a:pt x="106" y="536"/>
                </a:lnTo>
                <a:lnTo>
                  <a:pt x="116" y="599"/>
                </a:lnTo>
                <a:lnTo>
                  <a:pt x="122" y="615"/>
                </a:lnTo>
                <a:lnTo>
                  <a:pt x="128" y="625"/>
                </a:lnTo>
                <a:lnTo>
                  <a:pt x="137" y="634"/>
                </a:lnTo>
                <a:lnTo>
                  <a:pt x="160" y="653"/>
                </a:lnTo>
                <a:lnTo>
                  <a:pt x="169" y="654"/>
                </a:lnTo>
                <a:lnTo>
                  <a:pt x="176" y="656"/>
                </a:lnTo>
                <a:lnTo>
                  <a:pt x="188" y="672"/>
                </a:lnTo>
                <a:lnTo>
                  <a:pt x="204" y="679"/>
                </a:lnTo>
                <a:lnTo>
                  <a:pt x="213" y="682"/>
                </a:lnTo>
                <a:lnTo>
                  <a:pt x="220" y="688"/>
                </a:lnTo>
                <a:lnTo>
                  <a:pt x="220" y="695"/>
                </a:lnTo>
                <a:lnTo>
                  <a:pt x="220" y="704"/>
                </a:lnTo>
                <a:lnTo>
                  <a:pt x="213" y="726"/>
                </a:lnTo>
                <a:lnTo>
                  <a:pt x="211" y="740"/>
                </a:lnTo>
                <a:lnTo>
                  <a:pt x="214" y="750"/>
                </a:lnTo>
                <a:lnTo>
                  <a:pt x="220" y="761"/>
                </a:lnTo>
                <a:lnTo>
                  <a:pt x="226" y="769"/>
                </a:lnTo>
                <a:lnTo>
                  <a:pt x="234" y="775"/>
                </a:lnTo>
                <a:lnTo>
                  <a:pt x="243" y="778"/>
                </a:lnTo>
                <a:lnTo>
                  <a:pt x="261" y="771"/>
                </a:lnTo>
                <a:lnTo>
                  <a:pt x="281" y="758"/>
                </a:lnTo>
                <a:lnTo>
                  <a:pt x="291" y="755"/>
                </a:lnTo>
                <a:lnTo>
                  <a:pt x="299" y="749"/>
                </a:lnTo>
                <a:lnTo>
                  <a:pt x="304" y="740"/>
                </a:lnTo>
                <a:lnTo>
                  <a:pt x="306" y="732"/>
                </a:lnTo>
                <a:lnTo>
                  <a:pt x="310" y="723"/>
                </a:lnTo>
                <a:lnTo>
                  <a:pt x="318" y="717"/>
                </a:lnTo>
                <a:lnTo>
                  <a:pt x="325" y="715"/>
                </a:lnTo>
                <a:lnTo>
                  <a:pt x="335" y="724"/>
                </a:lnTo>
                <a:lnTo>
                  <a:pt x="345" y="740"/>
                </a:lnTo>
                <a:lnTo>
                  <a:pt x="361" y="768"/>
                </a:lnTo>
                <a:lnTo>
                  <a:pt x="364" y="784"/>
                </a:lnTo>
                <a:lnTo>
                  <a:pt x="363" y="797"/>
                </a:lnTo>
                <a:lnTo>
                  <a:pt x="322" y="834"/>
                </a:lnTo>
                <a:lnTo>
                  <a:pt x="313" y="838"/>
                </a:lnTo>
                <a:lnTo>
                  <a:pt x="275" y="854"/>
                </a:lnTo>
                <a:lnTo>
                  <a:pt x="265" y="855"/>
                </a:lnTo>
                <a:lnTo>
                  <a:pt x="255" y="854"/>
                </a:lnTo>
                <a:lnTo>
                  <a:pt x="248" y="855"/>
                </a:lnTo>
                <a:lnTo>
                  <a:pt x="242" y="860"/>
                </a:lnTo>
                <a:lnTo>
                  <a:pt x="237" y="867"/>
                </a:lnTo>
                <a:lnTo>
                  <a:pt x="234" y="876"/>
                </a:lnTo>
                <a:lnTo>
                  <a:pt x="230" y="886"/>
                </a:lnTo>
                <a:lnTo>
                  <a:pt x="227" y="899"/>
                </a:lnTo>
                <a:lnTo>
                  <a:pt x="221" y="909"/>
                </a:lnTo>
                <a:lnTo>
                  <a:pt x="214" y="915"/>
                </a:lnTo>
                <a:lnTo>
                  <a:pt x="205" y="918"/>
                </a:lnTo>
                <a:lnTo>
                  <a:pt x="198" y="928"/>
                </a:lnTo>
                <a:lnTo>
                  <a:pt x="195" y="944"/>
                </a:lnTo>
                <a:lnTo>
                  <a:pt x="201" y="960"/>
                </a:lnTo>
                <a:lnTo>
                  <a:pt x="208" y="975"/>
                </a:lnTo>
                <a:lnTo>
                  <a:pt x="218" y="981"/>
                </a:lnTo>
                <a:lnTo>
                  <a:pt x="223" y="978"/>
                </a:lnTo>
                <a:lnTo>
                  <a:pt x="229" y="975"/>
                </a:lnTo>
                <a:lnTo>
                  <a:pt x="230" y="972"/>
                </a:lnTo>
                <a:lnTo>
                  <a:pt x="232" y="969"/>
                </a:lnTo>
                <a:lnTo>
                  <a:pt x="232" y="965"/>
                </a:lnTo>
                <a:lnTo>
                  <a:pt x="233" y="937"/>
                </a:lnTo>
                <a:lnTo>
                  <a:pt x="234" y="935"/>
                </a:lnTo>
                <a:lnTo>
                  <a:pt x="242" y="935"/>
                </a:lnTo>
                <a:lnTo>
                  <a:pt x="264" y="969"/>
                </a:lnTo>
                <a:lnTo>
                  <a:pt x="267" y="972"/>
                </a:lnTo>
                <a:lnTo>
                  <a:pt x="275" y="979"/>
                </a:lnTo>
                <a:lnTo>
                  <a:pt x="283" y="984"/>
                </a:lnTo>
                <a:lnTo>
                  <a:pt x="293" y="985"/>
                </a:lnTo>
                <a:lnTo>
                  <a:pt x="313" y="985"/>
                </a:lnTo>
                <a:lnTo>
                  <a:pt x="323" y="988"/>
                </a:lnTo>
                <a:lnTo>
                  <a:pt x="348" y="1014"/>
                </a:lnTo>
                <a:lnTo>
                  <a:pt x="357" y="1026"/>
                </a:lnTo>
                <a:lnTo>
                  <a:pt x="360" y="1042"/>
                </a:lnTo>
                <a:lnTo>
                  <a:pt x="366" y="1096"/>
                </a:lnTo>
                <a:lnTo>
                  <a:pt x="401" y="1102"/>
                </a:lnTo>
                <a:lnTo>
                  <a:pt x="421" y="1112"/>
                </a:lnTo>
                <a:lnTo>
                  <a:pt x="427" y="1126"/>
                </a:lnTo>
                <a:lnTo>
                  <a:pt x="436" y="1128"/>
                </a:lnTo>
                <a:lnTo>
                  <a:pt x="447" y="1122"/>
                </a:lnTo>
                <a:lnTo>
                  <a:pt x="456" y="1113"/>
                </a:lnTo>
                <a:lnTo>
                  <a:pt x="463" y="1104"/>
                </a:lnTo>
                <a:lnTo>
                  <a:pt x="470" y="1096"/>
                </a:lnTo>
                <a:lnTo>
                  <a:pt x="482" y="1088"/>
                </a:lnTo>
                <a:lnTo>
                  <a:pt x="501" y="1083"/>
                </a:lnTo>
                <a:lnTo>
                  <a:pt x="521" y="1078"/>
                </a:lnTo>
                <a:lnTo>
                  <a:pt x="571" y="1078"/>
                </a:lnTo>
                <a:lnTo>
                  <a:pt x="586" y="1081"/>
                </a:lnTo>
                <a:lnTo>
                  <a:pt x="594" y="1084"/>
                </a:lnTo>
                <a:lnTo>
                  <a:pt x="600" y="1088"/>
                </a:lnTo>
                <a:lnTo>
                  <a:pt x="650" y="1093"/>
                </a:lnTo>
                <a:lnTo>
                  <a:pt x="661" y="1091"/>
                </a:lnTo>
                <a:lnTo>
                  <a:pt x="699" y="1075"/>
                </a:lnTo>
                <a:lnTo>
                  <a:pt x="714" y="1074"/>
                </a:lnTo>
                <a:lnTo>
                  <a:pt x="771" y="1043"/>
                </a:lnTo>
                <a:lnTo>
                  <a:pt x="775" y="1033"/>
                </a:lnTo>
                <a:lnTo>
                  <a:pt x="775" y="1024"/>
                </a:lnTo>
                <a:lnTo>
                  <a:pt x="769" y="1019"/>
                </a:lnTo>
                <a:lnTo>
                  <a:pt x="750" y="1011"/>
                </a:lnTo>
                <a:lnTo>
                  <a:pt x="741" y="1005"/>
                </a:lnTo>
                <a:lnTo>
                  <a:pt x="736" y="998"/>
                </a:lnTo>
                <a:lnTo>
                  <a:pt x="737" y="989"/>
                </a:lnTo>
                <a:lnTo>
                  <a:pt x="741" y="984"/>
                </a:lnTo>
                <a:lnTo>
                  <a:pt x="772" y="982"/>
                </a:lnTo>
                <a:lnTo>
                  <a:pt x="795" y="976"/>
                </a:lnTo>
                <a:lnTo>
                  <a:pt x="803" y="972"/>
                </a:lnTo>
                <a:lnTo>
                  <a:pt x="807" y="965"/>
                </a:lnTo>
                <a:lnTo>
                  <a:pt x="807" y="957"/>
                </a:lnTo>
                <a:lnTo>
                  <a:pt x="808" y="949"/>
                </a:lnTo>
                <a:lnTo>
                  <a:pt x="813" y="940"/>
                </a:lnTo>
                <a:lnTo>
                  <a:pt x="820" y="930"/>
                </a:lnTo>
                <a:lnTo>
                  <a:pt x="825" y="921"/>
                </a:lnTo>
                <a:lnTo>
                  <a:pt x="830" y="911"/>
                </a:lnTo>
                <a:lnTo>
                  <a:pt x="859" y="898"/>
                </a:lnTo>
                <a:lnTo>
                  <a:pt x="878" y="902"/>
                </a:lnTo>
                <a:lnTo>
                  <a:pt x="889" y="909"/>
                </a:lnTo>
                <a:lnTo>
                  <a:pt x="897" y="917"/>
                </a:lnTo>
                <a:lnTo>
                  <a:pt x="918" y="922"/>
                </a:lnTo>
                <a:lnTo>
                  <a:pt x="932" y="922"/>
                </a:lnTo>
                <a:lnTo>
                  <a:pt x="979" y="946"/>
                </a:lnTo>
                <a:lnTo>
                  <a:pt x="999" y="952"/>
                </a:lnTo>
                <a:lnTo>
                  <a:pt x="1008" y="950"/>
                </a:lnTo>
                <a:lnTo>
                  <a:pt x="1012" y="943"/>
                </a:lnTo>
                <a:lnTo>
                  <a:pt x="1015" y="922"/>
                </a:lnTo>
                <a:lnTo>
                  <a:pt x="1023" y="915"/>
                </a:lnTo>
                <a:lnTo>
                  <a:pt x="1036" y="912"/>
                </a:lnTo>
                <a:lnTo>
                  <a:pt x="1062" y="917"/>
                </a:lnTo>
                <a:lnTo>
                  <a:pt x="1091" y="928"/>
                </a:lnTo>
                <a:lnTo>
                  <a:pt x="1104" y="933"/>
                </a:lnTo>
                <a:lnTo>
                  <a:pt x="1119" y="931"/>
                </a:lnTo>
                <a:lnTo>
                  <a:pt x="1141" y="921"/>
                </a:lnTo>
                <a:lnTo>
                  <a:pt x="1146" y="911"/>
                </a:lnTo>
                <a:lnTo>
                  <a:pt x="1151" y="899"/>
                </a:lnTo>
                <a:lnTo>
                  <a:pt x="1152" y="890"/>
                </a:lnTo>
                <a:lnTo>
                  <a:pt x="1155" y="882"/>
                </a:lnTo>
                <a:lnTo>
                  <a:pt x="1165" y="877"/>
                </a:lnTo>
                <a:lnTo>
                  <a:pt x="1218" y="887"/>
                </a:lnTo>
                <a:lnTo>
                  <a:pt x="1231" y="889"/>
                </a:lnTo>
                <a:lnTo>
                  <a:pt x="1262" y="882"/>
                </a:lnTo>
                <a:lnTo>
                  <a:pt x="1275" y="887"/>
                </a:lnTo>
                <a:lnTo>
                  <a:pt x="1281" y="898"/>
                </a:lnTo>
                <a:lnTo>
                  <a:pt x="1283" y="918"/>
                </a:lnTo>
                <a:lnTo>
                  <a:pt x="1286" y="928"/>
                </a:lnTo>
                <a:lnTo>
                  <a:pt x="1291" y="938"/>
                </a:lnTo>
                <a:lnTo>
                  <a:pt x="1298" y="946"/>
                </a:lnTo>
                <a:lnTo>
                  <a:pt x="1323" y="963"/>
                </a:lnTo>
                <a:lnTo>
                  <a:pt x="1336" y="973"/>
                </a:lnTo>
                <a:lnTo>
                  <a:pt x="1350" y="982"/>
                </a:lnTo>
                <a:lnTo>
                  <a:pt x="1362" y="986"/>
                </a:lnTo>
                <a:lnTo>
                  <a:pt x="1368" y="992"/>
                </a:lnTo>
                <a:lnTo>
                  <a:pt x="1396" y="1004"/>
                </a:lnTo>
                <a:lnTo>
                  <a:pt x="1404" y="1010"/>
                </a:lnTo>
                <a:lnTo>
                  <a:pt x="1415" y="1013"/>
                </a:lnTo>
                <a:lnTo>
                  <a:pt x="1457" y="1014"/>
                </a:lnTo>
                <a:lnTo>
                  <a:pt x="1474" y="1013"/>
                </a:lnTo>
                <a:lnTo>
                  <a:pt x="1484" y="1008"/>
                </a:lnTo>
                <a:lnTo>
                  <a:pt x="1495" y="998"/>
                </a:lnTo>
                <a:lnTo>
                  <a:pt x="1499" y="989"/>
                </a:lnTo>
                <a:lnTo>
                  <a:pt x="1502" y="982"/>
                </a:lnTo>
                <a:lnTo>
                  <a:pt x="1505" y="973"/>
                </a:lnTo>
                <a:lnTo>
                  <a:pt x="1506" y="970"/>
                </a:lnTo>
                <a:lnTo>
                  <a:pt x="1506" y="966"/>
                </a:lnTo>
                <a:lnTo>
                  <a:pt x="1511" y="957"/>
                </a:lnTo>
                <a:lnTo>
                  <a:pt x="1515" y="949"/>
                </a:lnTo>
                <a:lnTo>
                  <a:pt x="1522" y="940"/>
                </a:lnTo>
                <a:lnTo>
                  <a:pt x="1528" y="931"/>
                </a:lnTo>
                <a:lnTo>
                  <a:pt x="1531" y="922"/>
                </a:lnTo>
                <a:lnTo>
                  <a:pt x="1537" y="912"/>
                </a:lnTo>
                <a:lnTo>
                  <a:pt x="1549" y="906"/>
                </a:lnTo>
                <a:lnTo>
                  <a:pt x="1563" y="901"/>
                </a:lnTo>
                <a:lnTo>
                  <a:pt x="1591" y="899"/>
                </a:lnTo>
                <a:lnTo>
                  <a:pt x="1607" y="902"/>
                </a:lnTo>
                <a:lnTo>
                  <a:pt x="1636" y="917"/>
                </a:lnTo>
                <a:lnTo>
                  <a:pt x="1659" y="921"/>
                </a:lnTo>
                <a:lnTo>
                  <a:pt x="1675" y="921"/>
                </a:lnTo>
                <a:lnTo>
                  <a:pt x="1699" y="927"/>
                </a:lnTo>
                <a:lnTo>
                  <a:pt x="1707" y="934"/>
                </a:lnTo>
                <a:lnTo>
                  <a:pt x="1716" y="938"/>
                </a:lnTo>
                <a:lnTo>
                  <a:pt x="1728" y="941"/>
                </a:lnTo>
                <a:lnTo>
                  <a:pt x="1738" y="940"/>
                </a:lnTo>
                <a:lnTo>
                  <a:pt x="1764" y="930"/>
                </a:lnTo>
                <a:lnTo>
                  <a:pt x="1783" y="931"/>
                </a:lnTo>
                <a:lnTo>
                  <a:pt x="1792" y="930"/>
                </a:lnTo>
                <a:lnTo>
                  <a:pt x="1798" y="922"/>
                </a:lnTo>
                <a:lnTo>
                  <a:pt x="1802" y="914"/>
                </a:lnTo>
                <a:lnTo>
                  <a:pt x="1805" y="905"/>
                </a:lnTo>
                <a:lnTo>
                  <a:pt x="1811" y="898"/>
                </a:lnTo>
                <a:lnTo>
                  <a:pt x="1869" y="896"/>
                </a:lnTo>
                <a:lnTo>
                  <a:pt x="1881" y="893"/>
                </a:lnTo>
                <a:lnTo>
                  <a:pt x="1891" y="890"/>
                </a:lnTo>
                <a:lnTo>
                  <a:pt x="1900" y="879"/>
                </a:lnTo>
                <a:lnTo>
                  <a:pt x="1907" y="848"/>
                </a:lnTo>
                <a:lnTo>
                  <a:pt x="1917" y="841"/>
                </a:lnTo>
                <a:lnTo>
                  <a:pt x="1930" y="838"/>
                </a:lnTo>
                <a:lnTo>
                  <a:pt x="1987" y="847"/>
                </a:lnTo>
                <a:lnTo>
                  <a:pt x="2089" y="835"/>
                </a:lnTo>
                <a:lnTo>
                  <a:pt x="2146" y="807"/>
                </a:lnTo>
                <a:lnTo>
                  <a:pt x="2155" y="806"/>
                </a:lnTo>
                <a:lnTo>
                  <a:pt x="2166" y="812"/>
                </a:lnTo>
                <a:lnTo>
                  <a:pt x="2176" y="816"/>
                </a:lnTo>
                <a:lnTo>
                  <a:pt x="2190" y="813"/>
                </a:lnTo>
                <a:lnTo>
                  <a:pt x="2206" y="797"/>
                </a:lnTo>
                <a:lnTo>
                  <a:pt x="2213" y="785"/>
                </a:lnTo>
                <a:lnTo>
                  <a:pt x="2222" y="762"/>
                </a:lnTo>
                <a:lnTo>
                  <a:pt x="2223" y="750"/>
                </a:lnTo>
                <a:lnTo>
                  <a:pt x="2227" y="742"/>
                </a:lnTo>
                <a:lnTo>
                  <a:pt x="2239" y="720"/>
                </a:lnTo>
                <a:lnTo>
                  <a:pt x="2248" y="711"/>
                </a:lnTo>
                <a:lnTo>
                  <a:pt x="2267" y="701"/>
                </a:lnTo>
                <a:lnTo>
                  <a:pt x="2306" y="691"/>
                </a:lnTo>
                <a:lnTo>
                  <a:pt x="2340" y="672"/>
                </a:lnTo>
                <a:lnTo>
                  <a:pt x="2357" y="656"/>
                </a:lnTo>
                <a:lnTo>
                  <a:pt x="2412" y="625"/>
                </a:lnTo>
                <a:lnTo>
                  <a:pt x="2424" y="624"/>
                </a:lnTo>
                <a:lnTo>
                  <a:pt x="2434" y="625"/>
                </a:lnTo>
                <a:lnTo>
                  <a:pt x="2445" y="628"/>
                </a:lnTo>
                <a:lnTo>
                  <a:pt x="2465" y="646"/>
                </a:lnTo>
                <a:lnTo>
                  <a:pt x="2494" y="697"/>
                </a:lnTo>
                <a:lnTo>
                  <a:pt x="2507" y="698"/>
                </a:lnTo>
                <a:lnTo>
                  <a:pt x="2539" y="694"/>
                </a:lnTo>
                <a:lnTo>
                  <a:pt x="2549" y="689"/>
                </a:lnTo>
                <a:lnTo>
                  <a:pt x="2560" y="688"/>
                </a:lnTo>
                <a:lnTo>
                  <a:pt x="2580" y="692"/>
                </a:lnTo>
                <a:lnTo>
                  <a:pt x="2590" y="691"/>
                </a:lnTo>
                <a:lnTo>
                  <a:pt x="2599" y="685"/>
                </a:lnTo>
                <a:lnTo>
                  <a:pt x="2605" y="669"/>
                </a:lnTo>
                <a:lnTo>
                  <a:pt x="2608" y="656"/>
                </a:lnTo>
                <a:lnTo>
                  <a:pt x="2609" y="644"/>
                </a:lnTo>
                <a:lnTo>
                  <a:pt x="2611" y="634"/>
                </a:lnTo>
                <a:lnTo>
                  <a:pt x="2612" y="624"/>
                </a:lnTo>
                <a:lnTo>
                  <a:pt x="2611" y="603"/>
                </a:lnTo>
                <a:lnTo>
                  <a:pt x="2612" y="595"/>
                </a:lnTo>
                <a:lnTo>
                  <a:pt x="2618" y="586"/>
                </a:lnTo>
                <a:lnTo>
                  <a:pt x="2631" y="579"/>
                </a:lnTo>
                <a:lnTo>
                  <a:pt x="2643" y="574"/>
                </a:lnTo>
                <a:lnTo>
                  <a:pt x="2654" y="574"/>
                </a:lnTo>
                <a:lnTo>
                  <a:pt x="2663" y="576"/>
                </a:lnTo>
                <a:lnTo>
                  <a:pt x="2673" y="577"/>
                </a:lnTo>
                <a:lnTo>
                  <a:pt x="2697" y="574"/>
                </a:lnTo>
                <a:lnTo>
                  <a:pt x="2705" y="570"/>
                </a:lnTo>
                <a:lnTo>
                  <a:pt x="2711" y="565"/>
                </a:lnTo>
                <a:lnTo>
                  <a:pt x="2716" y="557"/>
                </a:lnTo>
                <a:lnTo>
                  <a:pt x="2723" y="548"/>
                </a:lnTo>
                <a:lnTo>
                  <a:pt x="2740" y="538"/>
                </a:lnTo>
                <a:lnTo>
                  <a:pt x="2750" y="536"/>
                </a:lnTo>
                <a:lnTo>
                  <a:pt x="2761" y="538"/>
                </a:lnTo>
                <a:lnTo>
                  <a:pt x="2781" y="542"/>
                </a:lnTo>
                <a:lnTo>
                  <a:pt x="2788" y="548"/>
                </a:lnTo>
                <a:lnTo>
                  <a:pt x="2794" y="564"/>
                </a:lnTo>
                <a:lnTo>
                  <a:pt x="2800" y="568"/>
                </a:lnTo>
                <a:lnTo>
                  <a:pt x="2809" y="567"/>
                </a:lnTo>
                <a:lnTo>
                  <a:pt x="2816" y="561"/>
                </a:lnTo>
                <a:lnTo>
                  <a:pt x="2823" y="551"/>
                </a:lnTo>
                <a:lnTo>
                  <a:pt x="2826" y="539"/>
                </a:lnTo>
                <a:lnTo>
                  <a:pt x="2829" y="525"/>
                </a:lnTo>
                <a:lnTo>
                  <a:pt x="2825" y="504"/>
                </a:lnTo>
                <a:lnTo>
                  <a:pt x="2816" y="478"/>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5" name="Freeform 42"/>
          <p:cNvSpPr>
            <a:spLocks/>
          </p:cNvSpPr>
          <p:nvPr/>
        </p:nvSpPr>
        <p:spPr bwMode="auto">
          <a:xfrm>
            <a:off x="8006374" y="1418909"/>
            <a:ext cx="2187629" cy="870422"/>
          </a:xfrm>
          <a:custGeom>
            <a:avLst/>
            <a:gdLst>
              <a:gd name="T0" fmla="*/ 2834 w 2835"/>
              <a:gd name="T1" fmla="*/ 392 h 1128"/>
              <a:gd name="T2" fmla="*/ 2379 w 2835"/>
              <a:gd name="T3" fmla="*/ 281 h 1128"/>
              <a:gd name="T4" fmla="*/ 2217 w 2835"/>
              <a:gd name="T5" fmla="*/ 259 h 1128"/>
              <a:gd name="T6" fmla="*/ 1929 w 2835"/>
              <a:gd name="T7" fmla="*/ 191 h 1128"/>
              <a:gd name="T8" fmla="*/ 1885 w 2835"/>
              <a:gd name="T9" fmla="*/ 203 h 1128"/>
              <a:gd name="T10" fmla="*/ 1572 w 2835"/>
              <a:gd name="T11" fmla="*/ 118 h 1128"/>
              <a:gd name="T12" fmla="*/ 1407 w 2835"/>
              <a:gd name="T13" fmla="*/ 0 h 1128"/>
              <a:gd name="T14" fmla="*/ 1355 w 2835"/>
              <a:gd name="T15" fmla="*/ 58 h 1128"/>
              <a:gd name="T16" fmla="*/ 1192 w 2835"/>
              <a:gd name="T17" fmla="*/ 130 h 1128"/>
              <a:gd name="T18" fmla="*/ 996 w 2835"/>
              <a:gd name="T19" fmla="*/ 101 h 1128"/>
              <a:gd name="T20" fmla="*/ 804 w 2835"/>
              <a:gd name="T21" fmla="*/ 150 h 1128"/>
              <a:gd name="T22" fmla="*/ 728 w 2835"/>
              <a:gd name="T23" fmla="*/ 159 h 1128"/>
              <a:gd name="T24" fmla="*/ 470 w 2835"/>
              <a:gd name="T25" fmla="*/ 152 h 1128"/>
              <a:gd name="T26" fmla="*/ 157 w 2835"/>
              <a:gd name="T27" fmla="*/ 203 h 1128"/>
              <a:gd name="T28" fmla="*/ 130 w 2835"/>
              <a:gd name="T29" fmla="*/ 275 h 1128"/>
              <a:gd name="T30" fmla="*/ 36 w 2835"/>
              <a:gd name="T31" fmla="*/ 341 h 1128"/>
              <a:gd name="T32" fmla="*/ 4 w 2835"/>
              <a:gd name="T33" fmla="*/ 407 h 1128"/>
              <a:gd name="T34" fmla="*/ 49 w 2835"/>
              <a:gd name="T35" fmla="*/ 463 h 1128"/>
              <a:gd name="T36" fmla="*/ 106 w 2835"/>
              <a:gd name="T37" fmla="*/ 536 h 1128"/>
              <a:gd name="T38" fmla="*/ 176 w 2835"/>
              <a:gd name="T39" fmla="*/ 656 h 1128"/>
              <a:gd name="T40" fmla="*/ 213 w 2835"/>
              <a:gd name="T41" fmla="*/ 726 h 1128"/>
              <a:gd name="T42" fmla="*/ 261 w 2835"/>
              <a:gd name="T43" fmla="*/ 771 h 1128"/>
              <a:gd name="T44" fmla="*/ 318 w 2835"/>
              <a:gd name="T45" fmla="*/ 717 h 1128"/>
              <a:gd name="T46" fmla="*/ 322 w 2835"/>
              <a:gd name="T47" fmla="*/ 834 h 1128"/>
              <a:gd name="T48" fmla="*/ 237 w 2835"/>
              <a:gd name="T49" fmla="*/ 867 h 1128"/>
              <a:gd name="T50" fmla="*/ 198 w 2835"/>
              <a:gd name="T51" fmla="*/ 928 h 1128"/>
              <a:gd name="T52" fmla="*/ 230 w 2835"/>
              <a:gd name="T53" fmla="*/ 972 h 1128"/>
              <a:gd name="T54" fmla="*/ 267 w 2835"/>
              <a:gd name="T55" fmla="*/ 972 h 1128"/>
              <a:gd name="T56" fmla="*/ 357 w 2835"/>
              <a:gd name="T57" fmla="*/ 1026 h 1128"/>
              <a:gd name="T58" fmla="*/ 447 w 2835"/>
              <a:gd name="T59" fmla="*/ 1122 h 1128"/>
              <a:gd name="T60" fmla="*/ 571 w 2835"/>
              <a:gd name="T61" fmla="*/ 1078 h 1128"/>
              <a:gd name="T62" fmla="*/ 714 w 2835"/>
              <a:gd name="T63" fmla="*/ 1074 h 1128"/>
              <a:gd name="T64" fmla="*/ 736 w 2835"/>
              <a:gd name="T65" fmla="*/ 998 h 1128"/>
              <a:gd name="T66" fmla="*/ 807 w 2835"/>
              <a:gd name="T67" fmla="*/ 957 h 1128"/>
              <a:gd name="T68" fmla="*/ 878 w 2835"/>
              <a:gd name="T69" fmla="*/ 902 h 1128"/>
              <a:gd name="T70" fmla="*/ 1008 w 2835"/>
              <a:gd name="T71" fmla="*/ 950 h 1128"/>
              <a:gd name="T72" fmla="*/ 1104 w 2835"/>
              <a:gd name="T73" fmla="*/ 933 h 1128"/>
              <a:gd name="T74" fmla="*/ 1165 w 2835"/>
              <a:gd name="T75" fmla="*/ 877 h 1128"/>
              <a:gd name="T76" fmla="*/ 1286 w 2835"/>
              <a:gd name="T77" fmla="*/ 928 h 1128"/>
              <a:gd name="T78" fmla="*/ 1368 w 2835"/>
              <a:gd name="T79" fmla="*/ 992 h 1128"/>
              <a:gd name="T80" fmla="*/ 1495 w 2835"/>
              <a:gd name="T81" fmla="*/ 998 h 1128"/>
              <a:gd name="T82" fmla="*/ 1515 w 2835"/>
              <a:gd name="T83" fmla="*/ 949 h 1128"/>
              <a:gd name="T84" fmla="*/ 1591 w 2835"/>
              <a:gd name="T85" fmla="*/ 899 h 1128"/>
              <a:gd name="T86" fmla="*/ 1716 w 2835"/>
              <a:gd name="T87" fmla="*/ 938 h 1128"/>
              <a:gd name="T88" fmla="*/ 1802 w 2835"/>
              <a:gd name="T89" fmla="*/ 914 h 1128"/>
              <a:gd name="T90" fmla="*/ 1907 w 2835"/>
              <a:gd name="T91" fmla="*/ 848 h 1128"/>
              <a:gd name="T92" fmla="*/ 2166 w 2835"/>
              <a:gd name="T93" fmla="*/ 812 h 1128"/>
              <a:gd name="T94" fmla="*/ 2227 w 2835"/>
              <a:gd name="T95" fmla="*/ 742 h 1128"/>
              <a:gd name="T96" fmla="*/ 2412 w 2835"/>
              <a:gd name="T97" fmla="*/ 625 h 1128"/>
              <a:gd name="T98" fmla="*/ 2539 w 2835"/>
              <a:gd name="T99" fmla="*/ 694 h 1128"/>
              <a:gd name="T100" fmla="*/ 2608 w 2835"/>
              <a:gd name="T101" fmla="*/ 656 h 1128"/>
              <a:gd name="T102" fmla="*/ 2631 w 2835"/>
              <a:gd name="T103" fmla="*/ 579 h 1128"/>
              <a:gd name="T104" fmla="*/ 2711 w 2835"/>
              <a:gd name="T105" fmla="*/ 565 h 1128"/>
              <a:gd name="T106" fmla="*/ 2788 w 2835"/>
              <a:gd name="T107" fmla="*/ 548 h 1128"/>
              <a:gd name="T108" fmla="*/ 2829 w 2835"/>
              <a:gd name="T109" fmla="*/ 525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35" h="1128">
                <a:moveTo>
                  <a:pt x="2816" y="478"/>
                </a:moveTo>
                <a:lnTo>
                  <a:pt x="2812" y="472"/>
                </a:lnTo>
                <a:lnTo>
                  <a:pt x="2809" y="462"/>
                </a:lnTo>
                <a:lnTo>
                  <a:pt x="2812" y="453"/>
                </a:lnTo>
                <a:lnTo>
                  <a:pt x="2825" y="430"/>
                </a:lnTo>
                <a:lnTo>
                  <a:pt x="2835" y="410"/>
                </a:lnTo>
                <a:lnTo>
                  <a:pt x="2834" y="392"/>
                </a:lnTo>
                <a:lnTo>
                  <a:pt x="2834" y="383"/>
                </a:lnTo>
                <a:lnTo>
                  <a:pt x="2598" y="361"/>
                </a:lnTo>
                <a:lnTo>
                  <a:pt x="2577" y="356"/>
                </a:lnTo>
                <a:lnTo>
                  <a:pt x="2490" y="313"/>
                </a:lnTo>
                <a:lnTo>
                  <a:pt x="2414" y="297"/>
                </a:lnTo>
                <a:lnTo>
                  <a:pt x="2389" y="284"/>
                </a:lnTo>
                <a:lnTo>
                  <a:pt x="2379" y="281"/>
                </a:lnTo>
                <a:lnTo>
                  <a:pt x="2366" y="284"/>
                </a:lnTo>
                <a:lnTo>
                  <a:pt x="2350" y="297"/>
                </a:lnTo>
                <a:lnTo>
                  <a:pt x="2343" y="300"/>
                </a:lnTo>
                <a:lnTo>
                  <a:pt x="2267" y="278"/>
                </a:lnTo>
                <a:lnTo>
                  <a:pt x="2255" y="286"/>
                </a:lnTo>
                <a:lnTo>
                  <a:pt x="2244" y="267"/>
                </a:lnTo>
                <a:lnTo>
                  <a:pt x="2217" y="259"/>
                </a:lnTo>
                <a:lnTo>
                  <a:pt x="2125" y="255"/>
                </a:lnTo>
                <a:lnTo>
                  <a:pt x="2089" y="242"/>
                </a:lnTo>
                <a:lnTo>
                  <a:pt x="2013" y="191"/>
                </a:lnTo>
                <a:lnTo>
                  <a:pt x="1996" y="185"/>
                </a:lnTo>
                <a:lnTo>
                  <a:pt x="1951" y="181"/>
                </a:lnTo>
                <a:lnTo>
                  <a:pt x="1935" y="184"/>
                </a:lnTo>
                <a:lnTo>
                  <a:pt x="1929" y="191"/>
                </a:lnTo>
                <a:lnTo>
                  <a:pt x="1926" y="201"/>
                </a:lnTo>
                <a:lnTo>
                  <a:pt x="1919" y="210"/>
                </a:lnTo>
                <a:lnTo>
                  <a:pt x="1907" y="216"/>
                </a:lnTo>
                <a:lnTo>
                  <a:pt x="1885" y="223"/>
                </a:lnTo>
                <a:lnTo>
                  <a:pt x="1873" y="230"/>
                </a:lnTo>
                <a:lnTo>
                  <a:pt x="1866" y="220"/>
                </a:lnTo>
                <a:lnTo>
                  <a:pt x="1885" y="203"/>
                </a:lnTo>
                <a:lnTo>
                  <a:pt x="1898" y="179"/>
                </a:lnTo>
                <a:lnTo>
                  <a:pt x="1895" y="159"/>
                </a:lnTo>
                <a:lnTo>
                  <a:pt x="1863" y="150"/>
                </a:lnTo>
                <a:lnTo>
                  <a:pt x="1649" y="159"/>
                </a:lnTo>
                <a:lnTo>
                  <a:pt x="1594" y="150"/>
                </a:lnTo>
                <a:lnTo>
                  <a:pt x="1581" y="124"/>
                </a:lnTo>
                <a:lnTo>
                  <a:pt x="1572" y="118"/>
                </a:lnTo>
                <a:lnTo>
                  <a:pt x="1568" y="139"/>
                </a:lnTo>
                <a:lnTo>
                  <a:pt x="1560" y="139"/>
                </a:lnTo>
                <a:lnTo>
                  <a:pt x="1540" y="108"/>
                </a:lnTo>
                <a:lnTo>
                  <a:pt x="1482" y="38"/>
                </a:lnTo>
                <a:lnTo>
                  <a:pt x="1458" y="19"/>
                </a:lnTo>
                <a:lnTo>
                  <a:pt x="1423" y="2"/>
                </a:lnTo>
                <a:lnTo>
                  <a:pt x="1407" y="0"/>
                </a:lnTo>
                <a:lnTo>
                  <a:pt x="1400" y="13"/>
                </a:lnTo>
                <a:lnTo>
                  <a:pt x="1394" y="32"/>
                </a:lnTo>
                <a:lnTo>
                  <a:pt x="1382" y="38"/>
                </a:lnTo>
                <a:lnTo>
                  <a:pt x="1348" y="38"/>
                </a:lnTo>
                <a:lnTo>
                  <a:pt x="1350" y="42"/>
                </a:lnTo>
                <a:lnTo>
                  <a:pt x="1353" y="54"/>
                </a:lnTo>
                <a:lnTo>
                  <a:pt x="1355" y="58"/>
                </a:lnTo>
                <a:lnTo>
                  <a:pt x="1342" y="74"/>
                </a:lnTo>
                <a:lnTo>
                  <a:pt x="1346" y="86"/>
                </a:lnTo>
                <a:lnTo>
                  <a:pt x="1353" y="96"/>
                </a:lnTo>
                <a:lnTo>
                  <a:pt x="1348" y="109"/>
                </a:lnTo>
                <a:lnTo>
                  <a:pt x="1224" y="109"/>
                </a:lnTo>
                <a:lnTo>
                  <a:pt x="1208" y="118"/>
                </a:lnTo>
                <a:lnTo>
                  <a:pt x="1192" y="130"/>
                </a:lnTo>
                <a:lnTo>
                  <a:pt x="1176" y="137"/>
                </a:lnTo>
                <a:lnTo>
                  <a:pt x="1158" y="130"/>
                </a:lnTo>
                <a:lnTo>
                  <a:pt x="1142" y="139"/>
                </a:lnTo>
                <a:lnTo>
                  <a:pt x="1059" y="130"/>
                </a:lnTo>
                <a:lnTo>
                  <a:pt x="1046" y="124"/>
                </a:lnTo>
                <a:lnTo>
                  <a:pt x="1011" y="99"/>
                </a:lnTo>
                <a:lnTo>
                  <a:pt x="996" y="101"/>
                </a:lnTo>
                <a:lnTo>
                  <a:pt x="989" y="108"/>
                </a:lnTo>
                <a:lnTo>
                  <a:pt x="983" y="117"/>
                </a:lnTo>
                <a:lnTo>
                  <a:pt x="957" y="123"/>
                </a:lnTo>
                <a:lnTo>
                  <a:pt x="929" y="136"/>
                </a:lnTo>
                <a:lnTo>
                  <a:pt x="913" y="139"/>
                </a:lnTo>
                <a:lnTo>
                  <a:pt x="859" y="139"/>
                </a:lnTo>
                <a:lnTo>
                  <a:pt x="804" y="150"/>
                </a:lnTo>
                <a:lnTo>
                  <a:pt x="788" y="147"/>
                </a:lnTo>
                <a:lnTo>
                  <a:pt x="763" y="133"/>
                </a:lnTo>
                <a:lnTo>
                  <a:pt x="749" y="130"/>
                </a:lnTo>
                <a:lnTo>
                  <a:pt x="750" y="136"/>
                </a:lnTo>
                <a:lnTo>
                  <a:pt x="753" y="152"/>
                </a:lnTo>
                <a:lnTo>
                  <a:pt x="756" y="159"/>
                </a:lnTo>
                <a:lnTo>
                  <a:pt x="728" y="159"/>
                </a:lnTo>
                <a:lnTo>
                  <a:pt x="717" y="162"/>
                </a:lnTo>
                <a:lnTo>
                  <a:pt x="705" y="171"/>
                </a:lnTo>
                <a:lnTo>
                  <a:pt x="666" y="149"/>
                </a:lnTo>
                <a:lnTo>
                  <a:pt x="612" y="130"/>
                </a:lnTo>
                <a:lnTo>
                  <a:pt x="558" y="124"/>
                </a:lnTo>
                <a:lnTo>
                  <a:pt x="498" y="156"/>
                </a:lnTo>
                <a:lnTo>
                  <a:pt x="470" y="152"/>
                </a:lnTo>
                <a:lnTo>
                  <a:pt x="427" y="139"/>
                </a:lnTo>
                <a:lnTo>
                  <a:pt x="363" y="144"/>
                </a:lnTo>
                <a:lnTo>
                  <a:pt x="347" y="139"/>
                </a:lnTo>
                <a:lnTo>
                  <a:pt x="243" y="143"/>
                </a:lnTo>
                <a:lnTo>
                  <a:pt x="182" y="156"/>
                </a:lnTo>
                <a:lnTo>
                  <a:pt x="172" y="191"/>
                </a:lnTo>
                <a:lnTo>
                  <a:pt x="157" y="203"/>
                </a:lnTo>
                <a:lnTo>
                  <a:pt x="151" y="222"/>
                </a:lnTo>
                <a:lnTo>
                  <a:pt x="149" y="246"/>
                </a:lnTo>
                <a:lnTo>
                  <a:pt x="143" y="271"/>
                </a:lnTo>
                <a:lnTo>
                  <a:pt x="135" y="271"/>
                </a:lnTo>
                <a:lnTo>
                  <a:pt x="132" y="264"/>
                </a:lnTo>
                <a:lnTo>
                  <a:pt x="131" y="273"/>
                </a:lnTo>
                <a:lnTo>
                  <a:pt x="130" y="275"/>
                </a:lnTo>
                <a:lnTo>
                  <a:pt x="96" y="305"/>
                </a:lnTo>
                <a:lnTo>
                  <a:pt x="81" y="328"/>
                </a:lnTo>
                <a:lnTo>
                  <a:pt x="71" y="338"/>
                </a:lnTo>
                <a:lnTo>
                  <a:pt x="63" y="344"/>
                </a:lnTo>
                <a:lnTo>
                  <a:pt x="55" y="345"/>
                </a:lnTo>
                <a:lnTo>
                  <a:pt x="47" y="344"/>
                </a:lnTo>
                <a:lnTo>
                  <a:pt x="36" y="341"/>
                </a:lnTo>
                <a:lnTo>
                  <a:pt x="25" y="341"/>
                </a:lnTo>
                <a:lnTo>
                  <a:pt x="12" y="344"/>
                </a:lnTo>
                <a:lnTo>
                  <a:pt x="4" y="353"/>
                </a:lnTo>
                <a:lnTo>
                  <a:pt x="3" y="363"/>
                </a:lnTo>
                <a:lnTo>
                  <a:pt x="0" y="392"/>
                </a:lnTo>
                <a:lnTo>
                  <a:pt x="1" y="401"/>
                </a:lnTo>
                <a:lnTo>
                  <a:pt x="4" y="407"/>
                </a:lnTo>
                <a:lnTo>
                  <a:pt x="19" y="414"/>
                </a:lnTo>
                <a:lnTo>
                  <a:pt x="38" y="412"/>
                </a:lnTo>
                <a:lnTo>
                  <a:pt x="44" y="418"/>
                </a:lnTo>
                <a:lnTo>
                  <a:pt x="48" y="427"/>
                </a:lnTo>
                <a:lnTo>
                  <a:pt x="49" y="439"/>
                </a:lnTo>
                <a:lnTo>
                  <a:pt x="49" y="450"/>
                </a:lnTo>
                <a:lnTo>
                  <a:pt x="49" y="463"/>
                </a:lnTo>
                <a:lnTo>
                  <a:pt x="54" y="479"/>
                </a:lnTo>
                <a:lnTo>
                  <a:pt x="60" y="494"/>
                </a:lnTo>
                <a:lnTo>
                  <a:pt x="67" y="506"/>
                </a:lnTo>
                <a:lnTo>
                  <a:pt x="81" y="520"/>
                </a:lnTo>
                <a:lnTo>
                  <a:pt x="90" y="523"/>
                </a:lnTo>
                <a:lnTo>
                  <a:pt x="99" y="529"/>
                </a:lnTo>
                <a:lnTo>
                  <a:pt x="106" y="536"/>
                </a:lnTo>
                <a:lnTo>
                  <a:pt x="116" y="599"/>
                </a:lnTo>
                <a:lnTo>
                  <a:pt x="122" y="615"/>
                </a:lnTo>
                <a:lnTo>
                  <a:pt x="128" y="625"/>
                </a:lnTo>
                <a:lnTo>
                  <a:pt x="137" y="634"/>
                </a:lnTo>
                <a:lnTo>
                  <a:pt x="160" y="653"/>
                </a:lnTo>
                <a:lnTo>
                  <a:pt x="169" y="654"/>
                </a:lnTo>
                <a:lnTo>
                  <a:pt x="176" y="656"/>
                </a:lnTo>
                <a:lnTo>
                  <a:pt x="188" y="672"/>
                </a:lnTo>
                <a:lnTo>
                  <a:pt x="204" y="679"/>
                </a:lnTo>
                <a:lnTo>
                  <a:pt x="213" y="682"/>
                </a:lnTo>
                <a:lnTo>
                  <a:pt x="220" y="688"/>
                </a:lnTo>
                <a:lnTo>
                  <a:pt x="220" y="695"/>
                </a:lnTo>
                <a:lnTo>
                  <a:pt x="220" y="704"/>
                </a:lnTo>
                <a:lnTo>
                  <a:pt x="213" y="726"/>
                </a:lnTo>
                <a:lnTo>
                  <a:pt x="211" y="740"/>
                </a:lnTo>
                <a:lnTo>
                  <a:pt x="214" y="750"/>
                </a:lnTo>
                <a:lnTo>
                  <a:pt x="220" y="761"/>
                </a:lnTo>
                <a:lnTo>
                  <a:pt x="226" y="769"/>
                </a:lnTo>
                <a:lnTo>
                  <a:pt x="234" y="775"/>
                </a:lnTo>
                <a:lnTo>
                  <a:pt x="243" y="778"/>
                </a:lnTo>
                <a:lnTo>
                  <a:pt x="261" y="771"/>
                </a:lnTo>
                <a:lnTo>
                  <a:pt x="281" y="758"/>
                </a:lnTo>
                <a:lnTo>
                  <a:pt x="291" y="755"/>
                </a:lnTo>
                <a:lnTo>
                  <a:pt x="299" y="749"/>
                </a:lnTo>
                <a:lnTo>
                  <a:pt x="304" y="740"/>
                </a:lnTo>
                <a:lnTo>
                  <a:pt x="306" y="732"/>
                </a:lnTo>
                <a:lnTo>
                  <a:pt x="310" y="723"/>
                </a:lnTo>
                <a:lnTo>
                  <a:pt x="318" y="717"/>
                </a:lnTo>
                <a:lnTo>
                  <a:pt x="325" y="715"/>
                </a:lnTo>
                <a:lnTo>
                  <a:pt x="335" y="724"/>
                </a:lnTo>
                <a:lnTo>
                  <a:pt x="345" y="740"/>
                </a:lnTo>
                <a:lnTo>
                  <a:pt x="361" y="768"/>
                </a:lnTo>
                <a:lnTo>
                  <a:pt x="364" y="784"/>
                </a:lnTo>
                <a:lnTo>
                  <a:pt x="363" y="797"/>
                </a:lnTo>
                <a:lnTo>
                  <a:pt x="322" y="834"/>
                </a:lnTo>
                <a:lnTo>
                  <a:pt x="313" y="838"/>
                </a:lnTo>
                <a:lnTo>
                  <a:pt x="275" y="854"/>
                </a:lnTo>
                <a:lnTo>
                  <a:pt x="265" y="855"/>
                </a:lnTo>
                <a:lnTo>
                  <a:pt x="255" y="854"/>
                </a:lnTo>
                <a:lnTo>
                  <a:pt x="248" y="855"/>
                </a:lnTo>
                <a:lnTo>
                  <a:pt x="242" y="860"/>
                </a:lnTo>
                <a:lnTo>
                  <a:pt x="237" y="867"/>
                </a:lnTo>
                <a:lnTo>
                  <a:pt x="234" y="876"/>
                </a:lnTo>
                <a:lnTo>
                  <a:pt x="230" y="886"/>
                </a:lnTo>
                <a:lnTo>
                  <a:pt x="227" y="899"/>
                </a:lnTo>
                <a:lnTo>
                  <a:pt x="221" y="909"/>
                </a:lnTo>
                <a:lnTo>
                  <a:pt x="214" y="915"/>
                </a:lnTo>
                <a:lnTo>
                  <a:pt x="205" y="918"/>
                </a:lnTo>
                <a:lnTo>
                  <a:pt x="198" y="928"/>
                </a:lnTo>
                <a:lnTo>
                  <a:pt x="195" y="944"/>
                </a:lnTo>
                <a:lnTo>
                  <a:pt x="201" y="960"/>
                </a:lnTo>
                <a:lnTo>
                  <a:pt x="208" y="975"/>
                </a:lnTo>
                <a:lnTo>
                  <a:pt x="218" y="981"/>
                </a:lnTo>
                <a:lnTo>
                  <a:pt x="223" y="978"/>
                </a:lnTo>
                <a:lnTo>
                  <a:pt x="229" y="975"/>
                </a:lnTo>
                <a:lnTo>
                  <a:pt x="230" y="972"/>
                </a:lnTo>
                <a:lnTo>
                  <a:pt x="232" y="969"/>
                </a:lnTo>
                <a:lnTo>
                  <a:pt x="232" y="965"/>
                </a:lnTo>
                <a:lnTo>
                  <a:pt x="233" y="937"/>
                </a:lnTo>
                <a:lnTo>
                  <a:pt x="234" y="935"/>
                </a:lnTo>
                <a:lnTo>
                  <a:pt x="242" y="935"/>
                </a:lnTo>
                <a:lnTo>
                  <a:pt x="264" y="969"/>
                </a:lnTo>
                <a:lnTo>
                  <a:pt x="267" y="972"/>
                </a:lnTo>
                <a:lnTo>
                  <a:pt x="275" y="979"/>
                </a:lnTo>
                <a:lnTo>
                  <a:pt x="283" y="984"/>
                </a:lnTo>
                <a:lnTo>
                  <a:pt x="293" y="985"/>
                </a:lnTo>
                <a:lnTo>
                  <a:pt x="313" y="985"/>
                </a:lnTo>
                <a:lnTo>
                  <a:pt x="323" y="988"/>
                </a:lnTo>
                <a:lnTo>
                  <a:pt x="348" y="1014"/>
                </a:lnTo>
                <a:lnTo>
                  <a:pt x="357" y="1026"/>
                </a:lnTo>
                <a:lnTo>
                  <a:pt x="360" y="1042"/>
                </a:lnTo>
                <a:lnTo>
                  <a:pt x="366" y="1096"/>
                </a:lnTo>
                <a:lnTo>
                  <a:pt x="401" y="1102"/>
                </a:lnTo>
                <a:lnTo>
                  <a:pt x="421" y="1112"/>
                </a:lnTo>
                <a:lnTo>
                  <a:pt x="427" y="1126"/>
                </a:lnTo>
                <a:lnTo>
                  <a:pt x="436" y="1128"/>
                </a:lnTo>
                <a:lnTo>
                  <a:pt x="447" y="1122"/>
                </a:lnTo>
                <a:lnTo>
                  <a:pt x="456" y="1113"/>
                </a:lnTo>
                <a:lnTo>
                  <a:pt x="463" y="1104"/>
                </a:lnTo>
                <a:lnTo>
                  <a:pt x="470" y="1096"/>
                </a:lnTo>
                <a:lnTo>
                  <a:pt x="482" y="1088"/>
                </a:lnTo>
                <a:lnTo>
                  <a:pt x="501" y="1083"/>
                </a:lnTo>
                <a:lnTo>
                  <a:pt x="521" y="1078"/>
                </a:lnTo>
                <a:lnTo>
                  <a:pt x="571" y="1078"/>
                </a:lnTo>
                <a:lnTo>
                  <a:pt x="586" y="1081"/>
                </a:lnTo>
                <a:lnTo>
                  <a:pt x="594" y="1084"/>
                </a:lnTo>
                <a:lnTo>
                  <a:pt x="600" y="1088"/>
                </a:lnTo>
                <a:lnTo>
                  <a:pt x="650" y="1093"/>
                </a:lnTo>
                <a:lnTo>
                  <a:pt x="661" y="1091"/>
                </a:lnTo>
                <a:lnTo>
                  <a:pt x="699" y="1075"/>
                </a:lnTo>
                <a:lnTo>
                  <a:pt x="714" y="1074"/>
                </a:lnTo>
                <a:lnTo>
                  <a:pt x="771" y="1043"/>
                </a:lnTo>
                <a:lnTo>
                  <a:pt x="775" y="1033"/>
                </a:lnTo>
                <a:lnTo>
                  <a:pt x="775" y="1024"/>
                </a:lnTo>
                <a:lnTo>
                  <a:pt x="769" y="1019"/>
                </a:lnTo>
                <a:lnTo>
                  <a:pt x="750" y="1011"/>
                </a:lnTo>
                <a:lnTo>
                  <a:pt x="741" y="1005"/>
                </a:lnTo>
                <a:lnTo>
                  <a:pt x="736" y="998"/>
                </a:lnTo>
                <a:lnTo>
                  <a:pt x="737" y="989"/>
                </a:lnTo>
                <a:lnTo>
                  <a:pt x="741" y="984"/>
                </a:lnTo>
                <a:lnTo>
                  <a:pt x="772" y="982"/>
                </a:lnTo>
                <a:lnTo>
                  <a:pt x="795" y="976"/>
                </a:lnTo>
                <a:lnTo>
                  <a:pt x="803" y="972"/>
                </a:lnTo>
                <a:lnTo>
                  <a:pt x="807" y="965"/>
                </a:lnTo>
                <a:lnTo>
                  <a:pt x="807" y="957"/>
                </a:lnTo>
                <a:lnTo>
                  <a:pt x="808" y="949"/>
                </a:lnTo>
                <a:lnTo>
                  <a:pt x="813" y="940"/>
                </a:lnTo>
                <a:lnTo>
                  <a:pt x="820" y="930"/>
                </a:lnTo>
                <a:lnTo>
                  <a:pt x="825" y="921"/>
                </a:lnTo>
                <a:lnTo>
                  <a:pt x="830" y="911"/>
                </a:lnTo>
                <a:lnTo>
                  <a:pt x="859" y="898"/>
                </a:lnTo>
                <a:lnTo>
                  <a:pt x="878" y="902"/>
                </a:lnTo>
                <a:lnTo>
                  <a:pt x="889" y="909"/>
                </a:lnTo>
                <a:lnTo>
                  <a:pt x="897" y="917"/>
                </a:lnTo>
                <a:lnTo>
                  <a:pt x="918" y="922"/>
                </a:lnTo>
                <a:lnTo>
                  <a:pt x="932" y="922"/>
                </a:lnTo>
                <a:lnTo>
                  <a:pt x="979" y="946"/>
                </a:lnTo>
                <a:lnTo>
                  <a:pt x="999" y="952"/>
                </a:lnTo>
                <a:lnTo>
                  <a:pt x="1008" y="950"/>
                </a:lnTo>
                <a:lnTo>
                  <a:pt x="1012" y="943"/>
                </a:lnTo>
                <a:lnTo>
                  <a:pt x="1015" y="922"/>
                </a:lnTo>
                <a:lnTo>
                  <a:pt x="1023" y="915"/>
                </a:lnTo>
                <a:lnTo>
                  <a:pt x="1036" y="912"/>
                </a:lnTo>
                <a:lnTo>
                  <a:pt x="1062" y="917"/>
                </a:lnTo>
                <a:lnTo>
                  <a:pt x="1091" y="928"/>
                </a:lnTo>
                <a:lnTo>
                  <a:pt x="1104" y="933"/>
                </a:lnTo>
                <a:lnTo>
                  <a:pt x="1119" y="931"/>
                </a:lnTo>
                <a:lnTo>
                  <a:pt x="1141" y="921"/>
                </a:lnTo>
                <a:lnTo>
                  <a:pt x="1146" y="911"/>
                </a:lnTo>
                <a:lnTo>
                  <a:pt x="1151" y="899"/>
                </a:lnTo>
                <a:lnTo>
                  <a:pt x="1152" y="890"/>
                </a:lnTo>
                <a:lnTo>
                  <a:pt x="1155" y="882"/>
                </a:lnTo>
                <a:lnTo>
                  <a:pt x="1165" y="877"/>
                </a:lnTo>
                <a:lnTo>
                  <a:pt x="1218" y="887"/>
                </a:lnTo>
                <a:lnTo>
                  <a:pt x="1231" y="889"/>
                </a:lnTo>
                <a:lnTo>
                  <a:pt x="1262" y="882"/>
                </a:lnTo>
                <a:lnTo>
                  <a:pt x="1275" y="887"/>
                </a:lnTo>
                <a:lnTo>
                  <a:pt x="1281" y="898"/>
                </a:lnTo>
                <a:lnTo>
                  <a:pt x="1283" y="918"/>
                </a:lnTo>
                <a:lnTo>
                  <a:pt x="1286" y="928"/>
                </a:lnTo>
                <a:lnTo>
                  <a:pt x="1291" y="938"/>
                </a:lnTo>
                <a:lnTo>
                  <a:pt x="1298" y="946"/>
                </a:lnTo>
                <a:lnTo>
                  <a:pt x="1323" y="963"/>
                </a:lnTo>
                <a:lnTo>
                  <a:pt x="1336" y="973"/>
                </a:lnTo>
                <a:lnTo>
                  <a:pt x="1350" y="982"/>
                </a:lnTo>
                <a:lnTo>
                  <a:pt x="1362" y="986"/>
                </a:lnTo>
                <a:lnTo>
                  <a:pt x="1368" y="992"/>
                </a:lnTo>
                <a:lnTo>
                  <a:pt x="1396" y="1004"/>
                </a:lnTo>
                <a:lnTo>
                  <a:pt x="1404" y="1010"/>
                </a:lnTo>
                <a:lnTo>
                  <a:pt x="1415" y="1013"/>
                </a:lnTo>
                <a:lnTo>
                  <a:pt x="1457" y="1014"/>
                </a:lnTo>
                <a:lnTo>
                  <a:pt x="1474" y="1013"/>
                </a:lnTo>
                <a:lnTo>
                  <a:pt x="1484" y="1008"/>
                </a:lnTo>
                <a:lnTo>
                  <a:pt x="1495" y="998"/>
                </a:lnTo>
                <a:lnTo>
                  <a:pt x="1499" y="989"/>
                </a:lnTo>
                <a:lnTo>
                  <a:pt x="1502" y="982"/>
                </a:lnTo>
                <a:lnTo>
                  <a:pt x="1505" y="973"/>
                </a:lnTo>
                <a:lnTo>
                  <a:pt x="1506" y="970"/>
                </a:lnTo>
                <a:lnTo>
                  <a:pt x="1506" y="966"/>
                </a:lnTo>
                <a:lnTo>
                  <a:pt x="1511" y="957"/>
                </a:lnTo>
                <a:lnTo>
                  <a:pt x="1515" y="949"/>
                </a:lnTo>
                <a:lnTo>
                  <a:pt x="1522" y="940"/>
                </a:lnTo>
                <a:lnTo>
                  <a:pt x="1528" y="931"/>
                </a:lnTo>
                <a:lnTo>
                  <a:pt x="1531" y="922"/>
                </a:lnTo>
                <a:lnTo>
                  <a:pt x="1537" y="912"/>
                </a:lnTo>
                <a:lnTo>
                  <a:pt x="1549" y="906"/>
                </a:lnTo>
                <a:lnTo>
                  <a:pt x="1563" y="901"/>
                </a:lnTo>
                <a:lnTo>
                  <a:pt x="1591" y="899"/>
                </a:lnTo>
                <a:lnTo>
                  <a:pt x="1607" y="902"/>
                </a:lnTo>
                <a:lnTo>
                  <a:pt x="1636" y="917"/>
                </a:lnTo>
                <a:lnTo>
                  <a:pt x="1659" y="921"/>
                </a:lnTo>
                <a:lnTo>
                  <a:pt x="1675" y="921"/>
                </a:lnTo>
                <a:lnTo>
                  <a:pt x="1699" y="927"/>
                </a:lnTo>
                <a:lnTo>
                  <a:pt x="1707" y="934"/>
                </a:lnTo>
                <a:lnTo>
                  <a:pt x="1716" y="938"/>
                </a:lnTo>
                <a:lnTo>
                  <a:pt x="1728" y="941"/>
                </a:lnTo>
                <a:lnTo>
                  <a:pt x="1738" y="940"/>
                </a:lnTo>
                <a:lnTo>
                  <a:pt x="1764" y="930"/>
                </a:lnTo>
                <a:lnTo>
                  <a:pt x="1783" y="931"/>
                </a:lnTo>
                <a:lnTo>
                  <a:pt x="1792" y="930"/>
                </a:lnTo>
                <a:lnTo>
                  <a:pt x="1798" y="922"/>
                </a:lnTo>
                <a:lnTo>
                  <a:pt x="1802" y="914"/>
                </a:lnTo>
                <a:lnTo>
                  <a:pt x="1805" y="905"/>
                </a:lnTo>
                <a:lnTo>
                  <a:pt x="1811" y="898"/>
                </a:lnTo>
                <a:lnTo>
                  <a:pt x="1869" y="896"/>
                </a:lnTo>
                <a:lnTo>
                  <a:pt x="1881" y="893"/>
                </a:lnTo>
                <a:lnTo>
                  <a:pt x="1891" y="890"/>
                </a:lnTo>
                <a:lnTo>
                  <a:pt x="1900" y="879"/>
                </a:lnTo>
                <a:lnTo>
                  <a:pt x="1907" y="848"/>
                </a:lnTo>
                <a:lnTo>
                  <a:pt x="1917" y="841"/>
                </a:lnTo>
                <a:lnTo>
                  <a:pt x="1930" y="838"/>
                </a:lnTo>
                <a:lnTo>
                  <a:pt x="1987" y="847"/>
                </a:lnTo>
                <a:lnTo>
                  <a:pt x="2089" y="835"/>
                </a:lnTo>
                <a:lnTo>
                  <a:pt x="2146" y="807"/>
                </a:lnTo>
                <a:lnTo>
                  <a:pt x="2155" y="806"/>
                </a:lnTo>
                <a:lnTo>
                  <a:pt x="2166" y="812"/>
                </a:lnTo>
                <a:lnTo>
                  <a:pt x="2176" y="816"/>
                </a:lnTo>
                <a:lnTo>
                  <a:pt x="2190" y="813"/>
                </a:lnTo>
                <a:lnTo>
                  <a:pt x="2206" y="797"/>
                </a:lnTo>
                <a:lnTo>
                  <a:pt x="2213" y="785"/>
                </a:lnTo>
                <a:lnTo>
                  <a:pt x="2222" y="762"/>
                </a:lnTo>
                <a:lnTo>
                  <a:pt x="2223" y="750"/>
                </a:lnTo>
                <a:lnTo>
                  <a:pt x="2227" y="742"/>
                </a:lnTo>
                <a:lnTo>
                  <a:pt x="2239" y="720"/>
                </a:lnTo>
                <a:lnTo>
                  <a:pt x="2248" y="711"/>
                </a:lnTo>
                <a:lnTo>
                  <a:pt x="2267" y="701"/>
                </a:lnTo>
                <a:lnTo>
                  <a:pt x="2306" y="691"/>
                </a:lnTo>
                <a:lnTo>
                  <a:pt x="2340" y="672"/>
                </a:lnTo>
                <a:lnTo>
                  <a:pt x="2357" y="656"/>
                </a:lnTo>
                <a:lnTo>
                  <a:pt x="2412" y="625"/>
                </a:lnTo>
                <a:lnTo>
                  <a:pt x="2424" y="624"/>
                </a:lnTo>
                <a:lnTo>
                  <a:pt x="2434" y="625"/>
                </a:lnTo>
                <a:lnTo>
                  <a:pt x="2445" y="628"/>
                </a:lnTo>
                <a:lnTo>
                  <a:pt x="2465" y="646"/>
                </a:lnTo>
                <a:lnTo>
                  <a:pt x="2494" y="697"/>
                </a:lnTo>
                <a:lnTo>
                  <a:pt x="2507" y="698"/>
                </a:lnTo>
                <a:lnTo>
                  <a:pt x="2539" y="694"/>
                </a:lnTo>
                <a:lnTo>
                  <a:pt x="2549" y="689"/>
                </a:lnTo>
                <a:lnTo>
                  <a:pt x="2560" y="688"/>
                </a:lnTo>
                <a:lnTo>
                  <a:pt x="2580" y="692"/>
                </a:lnTo>
                <a:lnTo>
                  <a:pt x="2590" y="691"/>
                </a:lnTo>
                <a:lnTo>
                  <a:pt x="2599" y="685"/>
                </a:lnTo>
                <a:lnTo>
                  <a:pt x="2605" y="669"/>
                </a:lnTo>
                <a:lnTo>
                  <a:pt x="2608" y="656"/>
                </a:lnTo>
                <a:lnTo>
                  <a:pt x="2609" y="644"/>
                </a:lnTo>
                <a:lnTo>
                  <a:pt x="2611" y="634"/>
                </a:lnTo>
                <a:lnTo>
                  <a:pt x="2612" y="624"/>
                </a:lnTo>
                <a:lnTo>
                  <a:pt x="2611" y="603"/>
                </a:lnTo>
                <a:lnTo>
                  <a:pt x="2612" y="595"/>
                </a:lnTo>
                <a:lnTo>
                  <a:pt x="2618" y="586"/>
                </a:lnTo>
                <a:lnTo>
                  <a:pt x="2631" y="579"/>
                </a:lnTo>
                <a:lnTo>
                  <a:pt x="2643" y="574"/>
                </a:lnTo>
                <a:lnTo>
                  <a:pt x="2654" y="574"/>
                </a:lnTo>
                <a:lnTo>
                  <a:pt x="2663" y="576"/>
                </a:lnTo>
                <a:lnTo>
                  <a:pt x="2673" y="577"/>
                </a:lnTo>
                <a:lnTo>
                  <a:pt x="2697" y="574"/>
                </a:lnTo>
                <a:lnTo>
                  <a:pt x="2705" y="570"/>
                </a:lnTo>
                <a:lnTo>
                  <a:pt x="2711" y="565"/>
                </a:lnTo>
                <a:lnTo>
                  <a:pt x="2716" y="557"/>
                </a:lnTo>
                <a:lnTo>
                  <a:pt x="2723" y="548"/>
                </a:lnTo>
                <a:lnTo>
                  <a:pt x="2740" y="538"/>
                </a:lnTo>
                <a:lnTo>
                  <a:pt x="2750" y="536"/>
                </a:lnTo>
                <a:lnTo>
                  <a:pt x="2761" y="538"/>
                </a:lnTo>
                <a:lnTo>
                  <a:pt x="2781" y="542"/>
                </a:lnTo>
                <a:lnTo>
                  <a:pt x="2788" y="548"/>
                </a:lnTo>
                <a:lnTo>
                  <a:pt x="2794" y="564"/>
                </a:lnTo>
                <a:lnTo>
                  <a:pt x="2800" y="568"/>
                </a:lnTo>
                <a:lnTo>
                  <a:pt x="2809" y="567"/>
                </a:lnTo>
                <a:lnTo>
                  <a:pt x="2816" y="561"/>
                </a:lnTo>
                <a:lnTo>
                  <a:pt x="2823" y="551"/>
                </a:lnTo>
                <a:lnTo>
                  <a:pt x="2826" y="539"/>
                </a:lnTo>
                <a:lnTo>
                  <a:pt x="2829" y="525"/>
                </a:lnTo>
                <a:lnTo>
                  <a:pt x="2825" y="504"/>
                </a:lnTo>
                <a:lnTo>
                  <a:pt x="2816" y="47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43"/>
          <p:cNvSpPr>
            <a:spLocks noEditPoints="1"/>
          </p:cNvSpPr>
          <p:nvPr/>
        </p:nvSpPr>
        <p:spPr bwMode="auto">
          <a:xfrm>
            <a:off x="12117726" y="2259236"/>
            <a:ext cx="2421438" cy="3365938"/>
          </a:xfrm>
          <a:custGeom>
            <a:avLst/>
            <a:gdLst>
              <a:gd name="T0" fmla="*/ 1151 w 3138"/>
              <a:gd name="T1" fmla="*/ 661 h 4360"/>
              <a:gd name="T2" fmla="*/ 1083 w 3138"/>
              <a:gd name="T3" fmla="*/ 699 h 4360"/>
              <a:gd name="T4" fmla="*/ 2966 w 3138"/>
              <a:gd name="T5" fmla="*/ 336 h 4360"/>
              <a:gd name="T6" fmla="*/ 2611 w 3138"/>
              <a:gd name="T7" fmla="*/ 364 h 4360"/>
              <a:gd name="T8" fmla="*/ 2202 w 3138"/>
              <a:gd name="T9" fmla="*/ 299 h 4360"/>
              <a:gd name="T10" fmla="*/ 1990 w 3138"/>
              <a:gd name="T11" fmla="*/ 127 h 4360"/>
              <a:gd name="T12" fmla="*/ 1711 w 3138"/>
              <a:gd name="T13" fmla="*/ 213 h 4360"/>
              <a:gd name="T14" fmla="*/ 1560 w 3138"/>
              <a:gd name="T15" fmla="*/ 60 h 4360"/>
              <a:gd name="T16" fmla="*/ 1448 w 3138"/>
              <a:gd name="T17" fmla="*/ 54 h 4360"/>
              <a:gd name="T18" fmla="*/ 1289 w 3138"/>
              <a:gd name="T19" fmla="*/ 303 h 4360"/>
              <a:gd name="T20" fmla="*/ 1087 w 3138"/>
              <a:gd name="T21" fmla="*/ 421 h 4360"/>
              <a:gd name="T22" fmla="*/ 1017 w 3138"/>
              <a:gd name="T23" fmla="*/ 535 h 4360"/>
              <a:gd name="T24" fmla="*/ 953 w 3138"/>
              <a:gd name="T25" fmla="*/ 641 h 4360"/>
              <a:gd name="T26" fmla="*/ 835 w 3138"/>
              <a:gd name="T27" fmla="*/ 915 h 4360"/>
              <a:gd name="T28" fmla="*/ 831 w 3138"/>
              <a:gd name="T29" fmla="*/ 1113 h 4360"/>
              <a:gd name="T30" fmla="*/ 914 w 3138"/>
              <a:gd name="T31" fmla="*/ 1238 h 4360"/>
              <a:gd name="T32" fmla="*/ 797 w 3138"/>
              <a:gd name="T33" fmla="*/ 1455 h 4360"/>
              <a:gd name="T34" fmla="*/ 603 w 3138"/>
              <a:gd name="T35" fmla="*/ 1412 h 4360"/>
              <a:gd name="T36" fmla="*/ 433 w 3138"/>
              <a:gd name="T37" fmla="*/ 1342 h 4360"/>
              <a:gd name="T38" fmla="*/ 382 w 3138"/>
              <a:gd name="T39" fmla="*/ 1541 h 4360"/>
              <a:gd name="T40" fmla="*/ 402 w 3138"/>
              <a:gd name="T41" fmla="*/ 1716 h 4360"/>
              <a:gd name="T42" fmla="*/ 280 w 3138"/>
              <a:gd name="T43" fmla="*/ 1881 h 4360"/>
              <a:gd name="T44" fmla="*/ 204 w 3138"/>
              <a:gd name="T45" fmla="*/ 1942 h 4360"/>
              <a:gd name="T46" fmla="*/ 171 w 3138"/>
              <a:gd name="T47" fmla="*/ 2203 h 4360"/>
              <a:gd name="T48" fmla="*/ 61 w 3138"/>
              <a:gd name="T49" fmla="*/ 2140 h 4360"/>
              <a:gd name="T50" fmla="*/ 9 w 3138"/>
              <a:gd name="T51" fmla="*/ 2354 h 4360"/>
              <a:gd name="T52" fmla="*/ 216 w 3138"/>
              <a:gd name="T53" fmla="*/ 2512 h 4360"/>
              <a:gd name="T54" fmla="*/ 528 w 3138"/>
              <a:gd name="T55" fmla="*/ 2765 h 4360"/>
              <a:gd name="T56" fmla="*/ 675 w 3138"/>
              <a:gd name="T57" fmla="*/ 3020 h 4360"/>
              <a:gd name="T58" fmla="*/ 666 w 3138"/>
              <a:gd name="T59" fmla="*/ 3258 h 4360"/>
              <a:gd name="T60" fmla="*/ 536 w 3138"/>
              <a:gd name="T61" fmla="*/ 3330 h 4360"/>
              <a:gd name="T62" fmla="*/ 389 w 3138"/>
              <a:gd name="T63" fmla="*/ 3593 h 4360"/>
              <a:gd name="T64" fmla="*/ 673 w 3138"/>
              <a:gd name="T65" fmla="*/ 3878 h 4360"/>
              <a:gd name="T66" fmla="*/ 831 w 3138"/>
              <a:gd name="T67" fmla="*/ 3960 h 4360"/>
              <a:gd name="T68" fmla="*/ 962 w 3138"/>
              <a:gd name="T69" fmla="*/ 3928 h 4360"/>
              <a:gd name="T70" fmla="*/ 1170 w 3138"/>
              <a:gd name="T71" fmla="*/ 4072 h 4360"/>
              <a:gd name="T72" fmla="*/ 1252 w 3138"/>
              <a:gd name="T73" fmla="*/ 4184 h 4360"/>
              <a:gd name="T74" fmla="*/ 1355 w 3138"/>
              <a:gd name="T75" fmla="*/ 4331 h 4360"/>
              <a:gd name="T76" fmla="*/ 1426 w 3138"/>
              <a:gd name="T77" fmla="*/ 4238 h 4360"/>
              <a:gd name="T78" fmla="*/ 1521 w 3138"/>
              <a:gd name="T79" fmla="*/ 4097 h 4360"/>
              <a:gd name="T80" fmla="*/ 1712 w 3138"/>
              <a:gd name="T81" fmla="*/ 3919 h 4360"/>
              <a:gd name="T82" fmla="*/ 1798 w 3138"/>
              <a:gd name="T83" fmla="*/ 3832 h 4360"/>
              <a:gd name="T84" fmla="*/ 1954 w 3138"/>
              <a:gd name="T85" fmla="*/ 3684 h 4360"/>
              <a:gd name="T86" fmla="*/ 1973 w 3138"/>
              <a:gd name="T87" fmla="*/ 3517 h 4360"/>
              <a:gd name="T88" fmla="*/ 2002 w 3138"/>
              <a:gd name="T89" fmla="*/ 3368 h 4360"/>
              <a:gd name="T90" fmla="*/ 1916 w 3138"/>
              <a:gd name="T91" fmla="*/ 3281 h 4360"/>
              <a:gd name="T92" fmla="*/ 2073 w 3138"/>
              <a:gd name="T93" fmla="*/ 3173 h 4360"/>
              <a:gd name="T94" fmla="*/ 2238 w 3138"/>
              <a:gd name="T95" fmla="*/ 3132 h 4360"/>
              <a:gd name="T96" fmla="*/ 2417 w 3138"/>
              <a:gd name="T97" fmla="*/ 3148 h 4360"/>
              <a:gd name="T98" fmla="*/ 2593 w 3138"/>
              <a:gd name="T99" fmla="*/ 2956 h 4360"/>
              <a:gd name="T100" fmla="*/ 2593 w 3138"/>
              <a:gd name="T101" fmla="*/ 2713 h 4360"/>
              <a:gd name="T102" fmla="*/ 2583 w 3138"/>
              <a:gd name="T103" fmla="*/ 2560 h 4360"/>
              <a:gd name="T104" fmla="*/ 2700 w 3138"/>
              <a:gd name="T105" fmla="*/ 2426 h 4360"/>
              <a:gd name="T106" fmla="*/ 2690 w 3138"/>
              <a:gd name="T107" fmla="*/ 2083 h 4360"/>
              <a:gd name="T108" fmla="*/ 2784 w 3138"/>
              <a:gd name="T109" fmla="*/ 1965 h 4360"/>
              <a:gd name="T110" fmla="*/ 2669 w 3138"/>
              <a:gd name="T111" fmla="*/ 1812 h 4360"/>
              <a:gd name="T112" fmla="*/ 2813 w 3138"/>
              <a:gd name="T113" fmla="*/ 1661 h 4360"/>
              <a:gd name="T114" fmla="*/ 2950 w 3138"/>
              <a:gd name="T115" fmla="*/ 1518 h 4360"/>
              <a:gd name="T116" fmla="*/ 2971 w 3138"/>
              <a:gd name="T117" fmla="*/ 1374 h 4360"/>
              <a:gd name="T118" fmla="*/ 3064 w 3138"/>
              <a:gd name="T119" fmla="*/ 1171 h 4360"/>
              <a:gd name="T120" fmla="*/ 3111 w 3138"/>
              <a:gd name="T121" fmla="*/ 940 h 4360"/>
              <a:gd name="T122" fmla="*/ 3077 w 3138"/>
              <a:gd name="T123" fmla="*/ 679 h 4360"/>
              <a:gd name="T124" fmla="*/ 3100 w 3138"/>
              <a:gd name="T125" fmla="*/ 567 h 4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8" h="4360">
                <a:moveTo>
                  <a:pt x="1180" y="699"/>
                </a:moveTo>
                <a:lnTo>
                  <a:pt x="1171" y="705"/>
                </a:lnTo>
                <a:lnTo>
                  <a:pt x="1158" y="704"/>
                </a:lnTo>
                <a:lnTo>
                  <a:pt x="1137" y="699"/>
                </a:lnTo>
                <a:lnTo>
                  <a:pt x="1121" y="695"/>
                </a:lnTo>
                <a:lnTo>
                  <a:pt x="1109" y="685"/>
                </a:lnTo>
                <a:lnTo>
                  <a:pt x="1109" y="672"/>
                </a:lnTo>
                <a:lnTo>
                  <a:pt x="1115" y="657"/>
                </a:lnTo>
                <a:lnTo>
                  <a:pt x="1119" y="647"/>
                </a:lnTo>
                <a:lnTo>
                  <a:pt x="1131" y="634"/>
                </a:lnTo>
                <a:lnTo>
                  <a:pt x="1138" y="632"/>
                </a:lnTo>
                <a:lnTo>
                  <a:pt x="1147" y="634"/>
                </a:lnTo>
                <a:lnTo>
                  <a:pt x="1150" y="644"/>
                </a:lnTo>
                <a:lnTo>
                  <a:pt x="1151" y="661"/>
                </a:lnTo>
                <a:lnTo>
                  <a:pt x="1160" y="667"/>
                </a:lnTo>
                <a:lnTo>
                  <a:pt x="1171" y="679"/>
                </a:lnTo>
                <a:lnTo>
                  <a:pt x="1180" y="686"/>
                </a:lnTo>
                <a:lnTo>
                  <a:pt x="1180" y="699"/>
                </a:lnTo>
                <a:close/>
                <a:moveTo>
                  <a:pt x="1083" y="715"/>
                </a:moveTo>
                <a:lnTo>
                  <a:pt x="1075" y="736"/>
                </a:lnTo>
                <a:lnTo>
                  <a:pt x="1064" y="747"/>
                </a:lnTo>
                <a:lnTo>
                  <a:pt x="1049" y="749"/>
                </a:lnTo>
                <a:lnTo>
                  <a:pt x="1042" y="736"/>
                </a:lnTo>
                <a:lnTo>
                  <a:pt x="1045" y="718"/>
                </a:lnTo>
                <a:lnTo>
                  <a:pt x="1053" y="708"/>
                </a:lnTo>
                <a:lnTo>
                  <a:pt x="1067" y="701"/>
                </a:lnTo>
                <a:lnTo>
                  <a:pt x="1077" y="693"/>
                </a:lnTo>
                <a:lnTo>
                  <a:pt x="1083" y="699"/>
                </a:lnTo>
                <a:lnTo>
                  <a:pt x="1083" y="715"/>
                </a:lnTo>
                <a:close/>
                <a:moveTo>
                  <a:pt x="3138" y="456"/>
                </a:moveTo>
                <a:lnTo>
                  <a:pt x="3134" y="449"/>
                </a:lnTo>
                <a:lnTo>
                  <a:pt x="3122" y="443"/>
                </a:lnTo>
                <a:lnTo>
                  <a:pt x="3100" y="438"/>
                </a:lnTo>
                <a:lnTo>
                  <a:pt x="3092" y="434"/>
                </a:lnTo>
                <a:lnTo>
                  <a:pt x="3081" y="427"/>
                </a:lnTo>
                <a:lnTo>
                  <a:pt x="3073" y="414"/>
                </a:lnTo>
                <a:lnTo>
                  <a:pt x="3058" y="373"/>
                </a:lnTo>
                <a:lnTo>
                  <a:pt x="3038" y="335"/>
                </a:lnTo>
                <a:lnTo>
                  <a:pt x="3025" y="323"/>
                </a:lnTo>
                <a:lnTo>
                  <a:pt x="3019" y="336"/>
                </a:lnTo>
                <a:lnTo>
                  <a:pt x="3004" y="341"/>
                </a:lnTo>
                <a:lnTo>
                  <a:pt x="2966" y="336"/>
                </a:lnTo>
                <a:lnTo>
                  <a:pt x="2834" y="339"/>
                </a:lnTo>
                <a:lnTo>
                  <a:pt x="2816" y="332"/>
                </a:lnTo>
                <a:lnTo>
                  <a:pt x="2776" y="342"/>
                </a:lnTo>
                <a:lnTo>
                  <a:pt x="2754" y="344"/>
                </a:lnTo>
                <a:lnTo>
                  <a:pt x="2733" y="339"/>
                </a:lnTo>
                <a:lnTo>
                  <a:pt x="2727" y="335"/>
                </a:lnTo>
                <a:lnTo>
                  <a:pt x="2727" y="329"/>
                </a:lnTo>
                <a:lnTo>
                  <a:pt x="2727" y="323"/>
                </a:lnTo>
                <a:lnTo>
                  <a:pt x="2725" y="318"/>
                </a:lnTo>
                <a:lnTo>
                  <a:pt x="2695" y="293"/>
                </a:lnTo>
                <a:lnTo>
                  <a:pt x="2676" y="300"/>
                </a:lnTo>
                <a:lnTo>
                  <a:pt x="2658" y="319"/>
                </a:lnTo>
                <a:lnTo>
                  <a:pt x="2627" y="361"/>
                </a:lnTo>
                <a:lnTo>
                  <a:pt x="2611" y="364"/>
                </a:lnTo>
                <a:lnTo>
                  <a:pt x="2595" y="344"/>
                </a:lnTo>
                <a:lnTo>
                  <a:pt x="2572" y="303"/>
                </a:lnTo>
                <a:lnTo>
                  <a:pt x="2556" y="294"/>
                </a:lnTo>
                <a:lnTo>
                  <a:pt x="2499" y="280"/>
                </a:lnTo>
                <a:lnTo>
                  <a:pt x="2481" y="283"/>
                </a:lnTo>
                <a:lnTo>
                  <a:pt x="2461" y="296"/>
                </a:lnTo>
                <a:lnTo>
                  <a:pt x="2395" y="306"/>
                </a:lnTo>
                <a:lnTo>
                  <a:pt x="2314" y="336"/>
                </a:lnTo>
                <a:lnTo>
                  <a:pt x="2276" y="339"/>
                </a:lnTo>
                <a:lnTo>
                  <a:pt x="2234" y="323"/>
                </a:lnTo>
                <a:lnTo>
                  <a:pt x="2228" y="316"/>
                </a:lnTo>
                <a:lnTo>
                  <a:pt x="2223" y="309"/>
                </a:lnTo>
                <a:lnTo>
                  <a:pt x="2216" y="303"/>
                </a:lnTo>
                <a:lnTo>
                  <a:pt x="2202" y="299"/>
                </a:lnTo>
                <a:lnTo>
                  <a:pt x="2191" y="294"/>
                </a:lnTo>
                <a:lnTo>
                  <a:pt x="2188" y="284"/>
                </a:lnTo>
                <a:lnTo>
                  <a:pt x="2187" y="274"/>
                </a:lnTo>
                <a:lnTo>
                  <a:pt x="2180" y="267"/>
                </a:lnTo>
                <a:lnTo>
                  <a:pt x="2162" y="252"/>
                </a:lnTo>
                <a:lnTo>
                  <a:pt x="2149" y="230"/>
                </a:lnTo>
                <a:lnTo>
                  <a:pt x="2143" y="205"/>
                </a:lnTo>
                <a:lnTo>
                  <a:pt x="2146" y="181"/>
                </a:lnTo>
                <a:lnTo>
                  <a:pt x="2127" y="188"/>
                </a:lnTo>
                <a:lnTo>
                  <a:pt x="2095" y="197"/>
                </a:lnTo>
                <a:lnTo>
                  <a:pt x="2067" y="194"/>
                </a:lnTo>
                <a:lnTo>
                  <a:pt x="2054" y="166"/>
                </a:lnTo>
                <a:lnTo>
                  <a:pt x="1993" y="128"/>
                </a:lnTo>
                <a:lnTo>
                  <a:pt x="1990" y="127"/>
                </a:lnTo>
                <a:lnTo>
                  <a:pt x="1974" y="111"/>
                </a:lnTo>
                <a:lnTo>
                  <a:pt x="1968" y="125"/>
                </a:lnTo>
                <a:lnTo>
                  <a:pt x="1961" y="137"/>
                </a:lnTo>
                <a:lnTo>
                  <a:pt x="1952" y="140"/>
                </a:lnTo>
                <a:lnTo>
                  <a:pt x="1942" y="131"/>
                </a:lnTo>
                <a:lnTo>
                  <a:pt x="1891" y="172"/>
                </a:lnTo>
                <a:lnTo>
                  <a:pt x="1866" y="186"/>
                </a:lnTo>
                <a:lnTo>
                  <a:pt x="1833" y="189"/>
                </a:lnTo>
                <a:lnTo>
                  <a:pt x="1776" y="162"/>
                </a:lnTo>
                <a:lnTo>
                  <a:pt x="1748" y="162"/>
                </a:lnTo>
                <a:lnTo>
                  <a:pt x="1747" y="197"/>
                </a:lnTo>
                <a:lnTo>
                  <a:pt x="1737" y="200"/>
                </a:lnTo>
                <a:lnTo>
                  <a:pt x="1719" y="211"/>
                </a:lnTo>
                <a:lnTo>
                  <a:pt x="1711" y="213"/>
                </a:lnTo>
                <a:lnTo>
                  <a:pt x="1700" y="207"/>
                </a:lnTo>
                <a:lnTo>
                  <a:pt x="1700" y="198"/>
                </a:lnTo>
                <a:lnTo>
                  <a:pt x="1702" y="188"/>
                </a:lnTo>
                <a:lnTo>
                  <a:pt x="1696" y="179"/>
                </a:lnTo>
                <a:lnTo>
                  <a:pt x="1692" y="178"/>
                </a:lnTo>
                <a:lnTo>
                  <a:pt x="1674" y="178"/>
                </a:lnTo>
                <a:lnTo>
                  <a:pt x="1667" y="175"/>
                </a:lnTo>
                <a:lnTo>
                  <a:pt x="1667" y="169"/>
                </a:lnTo>
                <a:lnTo>
                  <a:pt x="1670" y="163"/>
                </a:lnTo>
                <a:lnTo>
                  <a:pt x="1668" y="156"/>
                </a:lnTo>
                <a:lnTo>
                  <a:pt x="1626" y="100"/>
                </a:lnTo>
                <a:lnTo>
                  <a:pt x="1607" y="84"/>
                </a:lnTo>
                <a:lnTo>
                  <a:pt x="1571" y="63"/>
                </a:lnTo>
                <a:lnTo>
                  <a:pt x="1560" y="60"/>
                </a:lnTo>
                <a:lnTo>
                  <a:pt x="1550" y="61"/>
                </a:lnTo>
                <a:lnTo>
                  <a:pt x="1539" y="61"/>
                </a:lnTo>
                <a:lnTo>
                  <a:pt x="1528" y="49"/>
                </a:lnTo>
                <a:lnTo>
                  <a:pt x="1523" y="36"/>
                </a:lnTo>
                <a:lnTo>
                  <a:pt x="1524" y="29"/>
                </a:lnTo>
                <a:lnTo>
                  <a:pt x="1527" y="22"/>
                </a:lnTo>
                <a:lnTo>
                  <a:pt x="1528" y="12"/>
                </a:lnTo>
                <a:lnTo>
                  <a:pt x="1524" y="0"/>
                </a:lnTo>
                <a:lnTo>
                  <a:pt x="1523" y="0"/>
                </a:lnTo>
                <a:lnTo>
                  <a:pt x="1495" y="1"/>
                </a:lnTo>
                <a:lnTo>
                  <a:pt x="1458" y="22"/>
                </a:lnTo>
                <a:lnTo>
                  <a:pt x="1451" y="33"/>
                </a:lnTo>
                <a:lnTo>
                  <a:pt x="1447" y="44"/>
                </a:lnTo>
                <a:lnTo>
                  <a:pt x="1448" y="54"/>
                </a:lnTo>
                <a:lnTo>
                  <a:pt x="1444" y="63"/>
                </a:lnTo>
                <a:lnTo>
                  <a:pt x="1416" y="102"/>
                </a:lnTo>
                <a:lnTo>
                  <a:pt x="1410" y="114"/>
                </a:lnTo>
                <a:lnTo>
                  <a:pt x="1409" y="127"/>
                </a:lnTo>
                <a:lnTo>
                  <a:pt x="1410" y="149"/>
                </a:lnTo>
                <a:lnTo>
                  <a:pt x="1405" y="192"/>
                </a:lnTo>
                <a:lnTo>
                  <a:pt x="1393" y="217"/>
                </a:lnTo>
                <a:lnTo>
                  <a:pt x="1383" y="226"/>
                </a:lnTo>
                <a:lnTo>
                  <a:pt x="1368" y="233"/>
                </a:lnTo>
                <a:lnTo>
                  <a:pt x="1362" y="239"/>
                </a:lnTo>
                <a:lnTo>
                  <a:pt x="1354" y="256"/>
                </a:lnTo>
                <a:lnTo>
                  <a:pt x="1332" y="267"/>
                </a:lnTo>
                <a:lnTo>
                  <a:pt x="1303" y="294"/>
                </a:lnTo>
                <a:lnTo>
                  <a:pt x="1289" y="303"/>
                </a:lnTo>
                <a:lnTo>
                  <a:pt x="1276" y="310"/>
                </a:lnTo>
                <a:lnTo>
                  <a:pt x="1225" y="323"/>
                </a:lnTo>
                <a:lnTo>
                  <a:pt x="1218" y="332"/>
                </a:lnTo>
                <a:lnTo>
                  <a:pt x="1215" y="342"/>
                </a:lnTo>
                <a:lnTo>
                  <a:pt x="1215" y="352"/>
                </a:lnTo>
                <a:lnTo>
                  <a:pt x="1214" y="363"/>
                </a:lnTo>
                <a:lnTo>
                  <a:pt x="1208" y="383"/>
                </a:lnTo>
                <a:lnTo>
                  <a:pt x="1204" y="390"/>
                </a:lnTo>
                <a:lnTo>
                  <a:pt x="1192" y="398"/>
                </a:lnTo>
                <a:lnTo>
                  <a:pt x="1171" y="398"/>
                </a:lnTo>
                <a:lnTo>
                  <a:pt x="1161" y="395"/>
                </a:lnTo>
                <a:lnTo>
                  <a:pt x="1097" y="403"/>
                </a:lnTo>
                <a:lnTo>
                  <a:pt x="1090" y="411"/>
                </a:lnTo>
                <a:lnTo>
                  <a:pt x="1087" y="421"/>
                </a:lnTo>
                <a:lnTo>
                  <a:pt x="1087" y="430"/>
                </a:lnTo>
                <a:lnTo>
                  <a:pt x="1086" y="437"/>
                </a:lnTo>
                <a:lnTo>
                  <a:pt x="1075" y="441"/>
                </a:lnTo>
                <a:lnTo>
                  <a:pt x="1068" y="444"/>
                </a:lnTo>
                <a:lnTo>
                  <a:pt x="1071" y="447"/>
                </a:lnTo>
                <a:lnTo>
                  <a:pt x="1088" y="456"/>
                </a:lnTo>
                <a:lnTo>
                  <a:pt x="1087" y="460"/>
                </a:lnTo>
                <a:lnTo>
                  <a:pt x="1080" y="469"/>
                </a:lnTo>
                <a:lnTo>
                  <a:pt x="1055" y="485"/>
                </a:lnTo>
                <a:lnTo>
                  <a:pt x="1043" y="500"/>
                </a:lnTo>
                <a:lnTo>
                  <a:pt x="1035" y="511"/>
                </a:lnTo>
                <a:lnTo>
                  <a:pt x="1033" y="524"/>
                </a:lnTo>
                <a:lnTo>
                  <a:pt x="1026" y="530"/>
                </a:lnTo>
                <a:lnTo>
                  <a:pt x="1017" y="535"/>
                </a:lnTo>
                <a:lnTo>
                  <a:pt x="1008" y="536"/>
                </a:lnTo>
                <a:lnTo>
                  <a:pt x="989" y="530"/>
                </a:lnTo>
                <a:lnTo>
                  <a:pt x="978" y="532"/>
                </a:lnTo>
                <a:lnTo>
                  <a:pt x="969" y="538"/>
                </a:lnTo>
                <a:lnTo>
                  <a:pt x="962" y="548"/>
                </a:lnTo>
                <a:lnTo>
                  <a:pt x="954" y="562"/>
                </a:lnTo>
                <a:lnTo>
                  <a:pt x="950" y="572"/>
                </a:lnTo>
                <a:lnTo>
                  <a:pt x="949" y="584"/>
                </a:lnTo>
                <a:lnTo>
                  <a:pt x="950" y="593"/>
                </a:lnTo>
                <a:lnTo>
                  <a:pt x="953" y="602"/>
                </a:lnTo>
                <a:lnTo>
                  <a:pt x="957" y="610"/>
                </a:lnTo>
                <a:lnTo>
                  <a:pt x="960" y="616"/>
                </a:lnTo>
                <a:lnTo>
                  <a:pt x="960" y="626"/>
                </a:lnTo>
                <a:lnTo>
                  <a:pt x="953" y="641"/>
                </a:lnTo>
                <a:lnTo>
                  <a:pt x="937" y="666"/>
                </a:lnTo>
                <a:lnTo>
                  <a:pt x="909" y="693"/>
                </a:lnTo>
                <a:lnTo>
                  <a:pt x="887" y="731"/>
                </a:lnTo>
                <a:lnTo>
                  <a:pt x="880" y="756"/>
                </a:lnTo>
                <a:lnTo>
                  <a:pt x="879" y="772"/>
                </a:lnTo>
                <a:lnTo>
                  <a:pt x="879" y="782"/>
                </a:lnTo>
                <a:lnTo>
                  <a:pt x="883" y="791"/>
                </a:lnTo>
                <a:lnTo>
                  <a:pt x="890" y="797"/>
                </a:lnTo>
                <a:lnTo>
                  <a:pt x="896" y="804"/>
                </a:lnTo>
                <a:lnTo>
                  <a:pt x="899" y="813"/>
                </a:lnTo>
                <a:lnTo>
                  <a:pt x="895" y="825"/>
                </a:lnTo>
                <a:lnTo>
                  <a:pt x="863" y="864"/>
                </a:lnTo>
                <a:lnTo>
                  <a:pt x="842" y="896"/>
                </a:lnTo>
                <a:lnTo>
                  <a:pt x="835" y="915"/>
                </a:lnTo>
                <a:lnTo>
                  <a:pt x="831" y="929"/>
                </a:lnTo>
                <a:lnTo>
                  <a:pt x="829" y="941"/>
                </a:lnTo>
                <a:lnTo>
                  <a:pt x="825" y="963"/>
                </a:lnTo>
                <a:lnTo>
                  <a:pt x="820" y="978"/>
                </a:lnTo>
                <a:lnTo>
                  <a:pt x="812" y="998"/>
                </a:lnTo>
                <a:lnTo>
                  <a:pt x="807" y="1011"/>
                </a:lnTo>
                <a:lnTo>
                  <a:pt x="807" y="1024"/>
                </a:lnTo>
                <a:lnTo>
                  <a:pt x="809" y="1034"/>
                </a:lnTo>
                <a:lnTo>
                  <a:pt x="813" y="1045"/>
                </a:lnTo>
                <a:lnTo>
                  <a:pt x="819" y="1053"/>
                </a:lnTo>
                <a:lnTo>
                  <a:pt x="825" y="1062"/>
                </a:lnTo>
                <a:lnTo>
                  <a:pt x="829" y="1072"/>
                </a:lnTo>
                <a:lnTo>
                  <a:pt x="831" y="1085"/>
                </a:lnTo>
                <a:lnTo>
                  <a:pt x="831" y="1113"/>
                </a:lnTo>
                <a:lnTo>
                  <a:pt x="832" y="1125"/>
                </a:lnTo>
                <a:lnTo>
                  <a:pt x="831" y="1145"/>
                </a:lnTo>
                <a:lnTo>
                  <a:pt x="833" y="1155"/>
                </a:lnTo>
                <a:lnTo>
                  <a:pt x="839" y="1164"/>
                </a:lnTo>
                <a:lnTo>
                  <a:pt x="854" y="1179"/>
                </a:lnTo>
                <a:lnTo>
                  <a:pt x="858" y="1186"/>
                </a:lnTo>
                <a:lnTo>
                  <a:pt x="863" y="1196"/>
                </a:lnTo>
                <a:lnTo>
                  <a:pt x="866" y="1206"/>
                </a:lnTo>
                <a:lnTo>
                  <a:pt x="871" y="1215"/>
                </a:lnTo>
                <a:lnTo>
                  <a:pt x="877" y="1224"/>
                </a:lnTo>
                <a:lnTo>
                  <a:pt x="886" y="1230"/>
                </a:lnTo>
                <a:lnTo>
                  <a:pt x="896" y="1231"/>
                </a:lnTo>
                <a:lnTo>
                  <a:pt x="906" y="1232"/>
                </a:lnTo>
                <a:lnTo>
                  <a:pt x="914" y="1238"/>
                </a:lnTo>
                <a:lnTo>
                  <a:pt x="918" y="1250"/>
                </a:lnTo>
                <a:lnTo>
                  <a:pt x="915" y="1275"/>
                </a:lnTo>
                <a:lnTo>
                  <a:pt x="908" y="1288"/>
                </a:lnTo>
                <a:lnTo>
                  <a:pt x="886" y="1318"/>
                </a:lnTo>
                <a:lnTo>
                  <a:pt x="867" y="1352"/>
                </a:lnTo>
                <a:lnTo>
                  <a:pt x="852" y="1385"/>
                </a:lnTo>
                <a:lnTo>
                  <a:pt x="845" y="1396"/>
                </a:lnTo>
                <a:lnTo>
                  <a:pt x="844" y="1409"/>
                </a:lnTo>
                <a:lnTo>
                  <a:pt x="832" y="1425"/>
                </a:lnTo>
                <a:lnTo>
                  <a:pt x="822" y="1435"/>
                </a:lnTo>
                <a:lnTo>
                  <a:pt x="816" y="1450"/>
                </a:lnTo>
                <a:lnTo>
                  <a:pt x="809" y="1457"/>
                </a:lnTo>
                <a:lnTo>
                  <a:pt x="804" y="1460"/>
                </a:lnTo>
                <a:lnTo>
                  <a:pt x="797" y="1455"/>
                </a:lnTo>
                <a:lnTo>
                  <a:pt x="777" y="1451"/>
                </a:lnTo>
                <a:lnTo>
                  <a:pt x="766" y="1450"/>
                </a:lnTo>
                <a:lnTo>
                  <a:pt x="736" y="1439"/>
                </a:lnTo>
                <a:lnTo>
                  <a:pt x="729" y="1439"/>
                </a:lnTo>
                <a:lnTo>
                  <a:pt x="721" y="1441"/>
                </a:lnTo>
                <a:lnTo>
                  <a:pt x="715" y="1444"/>
                </a:lnTo>
                <a:lnTo>
                  <a:pt x="699" y="1452"/>
                </a:lnTo>
                <a:lnTo>
                  <a:pt x="679" y="1457"/>
                </a:lnTo>
                <a:lnTo>
                  <a:pt x="669" y="1457"/>
                </a:lnTo>
                <a:lnTo>
                  <a:pt x="659" y="1455"/>
                </a:lnTo>
                <a:lnTo>
                  <a:pt x="640" y="1448"/>
                </a:lnTo>
                <a:lnTo>
                  <a:pt x="624" y="1435"/>
                </a:lnTo>
                <a:lnTo>
                  <a:pt x="615" y="1429"/>
                </a:lnTo>
                <a:lnTo>
                  <a:pt x="603" y="1412"/>
                </a:lnTo>
                <a:lnTo>
                  <a:pt x="596" y="1404"/>
                </a:lnTo>
                <a:lnTo>
                  <a:pt x="589" y="1399"/>
                </a:lnTo>
                <a:lnTo>
                  <a:pt x="570" y="1390"/>
                </a:lnTo>
                <a:lnTo>
                  <a:pt x="551" y="1383"/>
                </a:lnTo>
                <a:lnTo>
                  <a:pt x="541" y="1385"/>
                </a:lnTo>
                <a:lnTo>
                  <a:pt x="522" y="1394"/>
                </a:lnTo>
                <a:lnTo>
                  <a:pt x="512" y="1396"/>
                </a:lnTo>
                <a:lnTo>
                  <a:pt x="501" y="1393"/>
                </a:lnTo>
                <a:lnTo>
                  <a:pt x="479" y="1385"/>
                </a:lnTo>
                <a:lnTo>
                  <a:pt x="471" y="1380"/>
                </a:lnTo>
                <a:lnTo>
                  <a:pt x="463" y="1372"/>
                </a:lnTo>
                <a:lnTo>
                  <a:pt x="449" y="1355"/>
                </a:lnTo>
                <a:lnTo>
                  <a:pt x="442" y="1348"/>
                </a:lnTo>
                <a:lnTo>
                  <a:pt x="433" y="1342"/>
                </a:lnTo>
                <a:lnTo>
                  <a:pt x="424" y="1339"/>
                </a:lnTo>
                <a:lnTo>
                  <a:pt x="383" y="1336"/>
                </a:lnTo>
                <a:lnTo>
                  <a:pt x="373" y="1336"/>
                </a:lnTo>
                <a:lnTo>
                  <a:pt x="361" y="1330"/>
                </a:lnTo>
                <a:lnTo>
                  <a:pt x="360" y="1329"/>
                </a:lnTo>
                <a:lnTo>
                  <a:pt x="357" y="1327"/>
                </a:lnTo>
                <a:lnTo>
                  <a:pt x="354" y="1326"/>
                </a:lnTo>
                <a:lnTo>
                  <a:pt x="343" y="1327"/>
                </a:lnTo>
                <a:lnTo>
                  <a:pt x="351" y="1355"/>
                </a:lnTo>
                <a:lnTo>
                  <a:pt x="347" y="1359"/>
                </a:lnTo>
                <a:lnTo>
                  <a:pt x="337" y="1393"/>
                </a:lnTo>
                <a:lnTo>
                  <a:pt x="344" y="1463"/>
                </a:lnTo>
                <a:lnTo>
                  <a:pt x="359" y="1509"/>
                </a:lnTo>
                <a:lnTo>
                  <a:pt x="382" y="1541"/>
                </a:lnTo>
                <a:lnTo>
                  <a:pt x="382" y="1552"/>
                </a:lnTo>
                <a:lnTo>
                  <a:pt x="379" y="1563"/>
                </a:lnTo>
                <a:lnTo>
                  <a:pt x="376" y="1575"/>
                </a:lnTo>
                <a:lnTo>
                  <a:pt x="370" y="1585"/>
                </a:lnTo>
                <a:lnTo>
                  <a:pt x="364" y="1594"/>
                </a:lnTo>
                <a:lnTo>
                  <a:pt x="353" y="1616"/>
                </a:lnTo>
                <a:lnTo>
                  <a:pt x="350" y="1629"/>
                </a:lnTo>
                <a:lnTo>
                  <a:pt x="353" y="1639"/>
                </a:lnTo>
                <a:lnTo>
                  <a:pt x="360" y="1648"/>
                </a:lnTo>
                <a:lnTo>
                  <a:pt x="379" y="1675"/>
                </a:lnTo>
                <a:lnTo>
                  <a:pt x="388" y="1694"/>
                </a:lnTo>
                <a:lnTo>
                  <a:pt x="389" y="1705"/>
                </a:lnTo>
                <a:lnTo>
                  <a:pt x="396" y="1712"/>
                </a:lnTo>
                <a:lnTo>
                  <a:pt x="402" y="1716"/>
                </a:lnTo>
                <a:lnTo>
                  <a:pt x="414" y="1731"/>
                </a:lnTo>
                <a:lnTo>
                  <a:pt x="411" y="1750"/>
                </a:lnTo>
                <a:lnTo>
                  <a:pt x="407" y="1763"/>
                </a:lnTo>
                <a:lnTo>
                  <a:pt x="399" y="1776"/>
                </a:lnTo>
                <a:lnTo>
                  <a:pt x="391" y="1801"/>
                </a:lnTo>
                <a:lnTo>
                  <a:pt x="382" y="1812"/>
                </a:lnTo>
                <a:lnTo>
                  <a:pt x="372" y="1818"/>
                </a:lnTo>
                <a:lnTo>
                  <a:pt x="361" y="1818"/>
                </a:lnTo>
                <a:lnTo>
                  <a:pt x="351" y="1820"/>
                </a:lnTo>
                <a:lnTo>
                  <a:pt x="341" y="1825"/>
                </a:lnTo>
                <a:lnTo>
                  <a:pt x="328" y="1839"/>
                </a:lnTo>
                <a:lnTo>
                  <a:pt x="319" y="1847"/>
                </a:lnTo>
                <a:lnTo>
                  <a:pt x="299" y="1859"/>
                </a:lnTo>
                <a:lnTo>
                  <a:pt x="280" y="1881"/>
                </a:lnTo>
                <a:lnTo>
                  <a:pt x="274" y="1890"/>
                </a:lnTo>
                <a:lnTo>
                  <a:pt x="267" y="1897"/>
                </a:lnTo>
                <a:lnTo>
                  <a:pt x="258" y="1898"/>
                </a:lnTo>
                <a:lnTo>
                  <a:pt x="238" y="1892"/>
                </a:lnTo>
                <a:lnTo>
                  <a:pt x="229" y="1888"/>
                </a:lnTo>
                <a:lnTo>
                  <a:pt x="223" y="1888"/>
                </a:lnTo>
                <a:lnTo>
                  <a:pt x="217" y="1890"/>
                </a:lnTo>
                <a:lnTo>
                  <a:pt x="211" y="1892"/>
                </a:lnTo>
                <a:lnTo>
                  <a:pt x="206" y="1898"/>
                </a:lnTo>
                <a:lnTo>
                  <a:pt x="198" y="1907"/>
                </a:lnTo>
                <a:lnTo>
                  <a:pt x="195" y="1917"/>
                </a:lnTo>
                <a:lnTo>
                  <a:pt x="195" y="1926"/>
                </a:lnTo>
                <a:lnTo>
                  <a:pt x="198" y="1936"/>
                </a:lnTo>
                <a:lnTo>
                  <a:pt x="204" y="1942"/>
                </a:lnTo>
                <a:lnTo>
                  <a:pt x="211" y="1983"/>
                </a:lnTo>
                <a:lnTo>
                  <a:pt x="208" y="2032"/>
                </a:lnTo>
                <a:lnTo>
                  <a:pt x="211" y="2056"/>
                </a:lnTo>
                <a:lnTo>
                  <a:pt x="219" y="2072"/>
                </a:lnTo>
                <a:lnTo>
                  <a:pt x="226" y="2080"/>
                </a:lnTo>
                <a:lnTo>
                  <a:pt x="232" y="2091"/>
                </a:lnTo>
                <a:lnTo>
                  <a:pt x="236" y="2104"/>
                </a:lnTo>
                <a:lnTo>
                  <a:pt x="243" y="2163"/>
                </a:lnTo>
                <a:lnTo>
                  <a:pt x="236" y="2169"/>
                </a:lnTo>
                <a:lnTo>
                  <a:pt x="227" y="2172"/>
                </a:lnTo>
                <a:lnTo>
                  <a:pt x="217" y="2175"/>
                </a:lnTo>
                <a:lnTo>
                  <a:pt x="207" y="2178"/>
                </a:lnTo>
                <a:lnTo>
                  <a:pt x="190" y="2188"/>
                </a:lnTo>
                <a:lnTo>
                  <a:pt x="171" y="2203"/>
                </a:lnTo>
                <a:lnTo>
                  <a:pt x="162" y="2206"/>
                </a:lnTo>
                <a:lnTo>
                  <a:pt x="153" y="2206"/>
                </a:lnTo>
                <a:lnTo>
                  <a:pt x="146" y="2201"/>
                </a:lnTo>
                <a:lnTo>
                  <a:pt x="141" y="2193"/>
                </a:lnTo>
                <a:lnTo>
                  <a:pt x="141" y="2182"/>
                </a:lnTo>
                <a:lnTo>
                  <a:pt x="143" y="2171"/>
                </a:lnTo>
                <a:lnTo>
                  <a:pt x="143" y="2161"/>
                </a:lnTo>
                <a:lnTo>
                  <a:pt x="141" y="2150"/>
                </a:lnTo>
                <a:lnTo>
                  <a:pt x="137" y="2142"/>
                </a:lnTo>
                <a:lnTo>
                  <a:pt x="130" y="2136"/>
                </a:lnTo>
                <a:lnTo>
                  <a:pt x="111" y="2130"/>
                </a:lnTo>
                <a:lnTo>
                  <a:pt x="79" y="2124"/>
                </a:lnTo>
                <a:lnTo>
                  <a:pt x="67" y="2131"/>
                </a:lnTo>
                <a:lnTo>
                  <a:pt x="61" y="2140"/>
                </a:lnTo>
                <a:lnTo>
                  <a:pt x="58" y="2152"/>
                </a:lnTo>
                <a:lnTo>
                  <a:pt x="57" y="2162"/>
                </a:lnTo>
                <a:lnTo>
                  <a:pt x="57" y="2174"/>
                </a:lnTo>
                <a:lnTo>
                  <a:pt x="56" y="2187"/>
                </a:lnTo>
                <a:lnTo>
                  <a:pt x="48" y="2219"/>
                </a:lnTo>
                <a:lnTo>
                  <a:pt x="42" y="2229"/>
                </a:lnTo>
                <a:lnTo>
                  <a:pt x="35" y="2238"/>
                </a:lnTo>
                <a:lnTo>
                  <a:pt x="28" y="2244"/>
                </a:lnTo>
                <a:lnTo>
                  <a:pt x="21" y="2246"/>
                </a:lnTo>
                <a:lnTo>
                  <a:pt x="15" y="2252"/>
                </a:lnTo>
                <a:lnTo>
                  <a:pt x="7" y="2263"/>
                </a:lnTo>
                <a:lnTo>
                  <a:pt x="2" y="2287"/>
                </a:lnTo>
                <a:lnTo>
                  <a:pt x="0" y="2335"/>
                </a:lnTo>
                <a:lnTo>
                  <a:pt x="9" y="2354"/>
                </a:lnTo>
                <a:lnTo>
                  <a:pt x="13" y="2362"/>
                </a:lnTo>
                <a:lnTo>
                  <a:pt x="16" y="2372"/>
                </a:lnTo>
                <a:lnTo>
                  <a:pt x="23" y="2424"/>
                </a:lnTo>
                <a:lnTo>
                  <a:pt x="26" y="2478"/>
                </a:lnTo>
                <a:lnTo>
                  <a:pt x="31" y="2488"/>
                </a:lnTo>
                <a:lnTo>
                  <a:pt x="38" y="2496"/>
                </a:lnTo>
                <a:lnTo>
                  <a:pt x="47" y="2499"/>
                </a:lnTo>
                <a:lnTo>
                  <a:pt x="67" y="2501"/>
                </a:lnTo>
                <a:lnTo>
                  <a:pt x="77" y="2501"/>
                </a:lnTo>
                <a:lnTo>
                  <a:pt x="86" y="2504"/>
                </a:lnTo>
                <a:lnTo>
                  <a:pt x="96" y="2509"/>
                </a:lnTo>
                <a:lnTo>
                  <a:pt x="120" y="2528"/>
                </a:lnTo>
                <a:lnTo>
                  <a:pt x="128" y="2539"/>
                </a:lnTo>
                <a:lnTo>
                  <a:pt x="216" y="2512"/>
                </a:lnTo>
                <a:lnTo>
                  <a:pt x="243" y="2519"/>
                </a:lnTo>
                <a:lnTo>
                  <a:pt x="251" y="2529"/>
                </a:lnTo>
                <a:lnTo>
                  <a:pt x="261" y="2539"/>
                </a:lnTo>
                <a:lnTo>
                  <a:pt x="274" y="2550"/>
                </a:lnTo>
                <a:lnTo>
                  <a:pt x="302" y="2561"/>
                </a:lnTo>
                <a:lnTo>
                  <a:pt x="345" y="2595"/>
                </a:lnTo>
                <a:lnTo>
                  <a:pt x="380" y="2615"/>
                </a:lnTo>
                <a:lnTo>
                  <a:pt x="433" y="2660"/>
                </a:lnTo>
                <a:lnTo>
                  <a:pt x="440" y="2669"/>
                </a:lnTo>
                <a:lnTo>
                  <a:pt x="445" y="2678"/>
                </a:lnTo>
                <a:lnTo>
                  <a:pt x="449" y="2688"/>
                </a:lnTo>
                <a:lnTo>
                  <a:pt x="455" y="2697"/>
                </a:lnTo>
                <a:lnTo>
                  <a:pt x="471" y="2716"/>
                </a:lnTo>
                <a:lnTo>
                  <a:pt x="528" y="2765"/>
                </a:lnTo>
                <a:lnTo>
                  <a:pt x="533" y="2774"/>
                </a:lnTo>
                <a:lnTo>
                  <a:pt x="545" y="2786"/>
                </a:lnTo>
                <a:lnTo>
                  <a:pt x="552" y="2794"/>
                </a:lnTo>
                <a:lnTo>
                  <a:pt x="589" y="2828"/>
                </a:lnTo>
                <a:lnTo>
                  <a:pt x="600" y="2854"/>
                </a:lnTo>
                <a:lnTo>
                  <a:pt x="599" y="2866"/>
                </a:lnTo>
                <a:lnTo>
                  <a:pt x="596" y="2912"/>
                </a:lnTo>
                <a:lnTo>
                  <a:pt x="602" y="2933"/>
                </a:lnTo>
                <a:lnTo>
                  <a:pt x="611" y="2952"/>
                </a:lnTo>
                <a:lnTo>
                  <a:pt x="618" y="2963"/>
                </a:lnTo>
                <a:lnTo>
                  <a:pt x="634" y="2981"/>
                </a:lnTo>
                <a:lnTo>
                  <a:pt x="662" y="3000"/>
                </a:lnTo>
                <a:lnTo>
                  <a:pt x="670" y="3010"/>
                </a:lnTo>
                <a:lnTo>
                  <a:pt x="675" y="3020"/>
                </a:lnTo>
                <a:lnTo>
                  <a:pt x="676" y="3033"/>
                </a:lnTo>
                <a:lnTo>
                  <a:pt x="678" y="3067"/>
                </a:lnTo>
                <a:lnTo>
                  <a:pt x="673" y="3080"/>
                </a:lnTo>
                <a:lnTo>
                  <a:pt x="664" y="3102"/>
                </a:lnTo>
                <a:lnTo>
                  <a:pt x="659" y="3113"/>
                </a:lnTo>
                <a:lnTo>
                  <a:pt x="659" y="3125"/>
                </a:lnTo>
                <a:lnTo>
                  <a:pt x="657" y="3140"/>
                </a:lnTo>
                <a:lnTo>
                  <a:pt x="662" y="3153"/>
                </a:lnTo>
                <a:lnTo>
                  <a:pt x="669" y="3164"/>
                </a:lnTo>
                <a:lnTo>
                  <a:pt x="676" y="3183"/>
                </a:lnTo>
                <a:lnTo>
                  <a:pt x="679" y="3198"/>
                </a:lnTo>
                <a:lnTo>
                  <a:pt x="679" y="3227"/>
                </a:lnTo>
                <a:lnTo>
                  <a:pt x="675" y="3239"/>
                </a:lnTo>
                <a:lnTo>
                  <a:pt x="666" y="3258"/>
                </a:lnTo>
                <a:lnTo>
                  <a:pt x="660" y="3279"/>
                </a:lnTo>
                <a:lnTo>
                  <a:pt x="660" y="3295"/>
                </a:lnTo>
                <a:lnTo>
                  <a:pt x="664" y="3323"/>
                </a:lnTo>
                <a:lnTo>
                  <a:pt x="659" y="3330"/>
                </a:lnTo>
                <a:lnTo>
                  <a:pt x="653" y="3339"/>
                </a:lnTo>
                <a:lnTo>
                  <a:pt x="644" y="3346"/>
                </a:lnTo>
                <a:lnTo>
                  <a:pt x="627" y="3357"/>
                </a:lnTo>
                <a:lnTo>
                  <a:pt x="616" y="3358"/>
                </a:lnTo>
                <a:lnTo>
                  <a:pt x="608" y="3357"/>
                </a:lnTo>
                <a:lnTo>
                  <a:pt x="599" y="3352"/>
                </a:lnTo>
                <a:lnTo>
                  <a:pt x="590" y="3345"/>
                </a:lnTo>
                <a:lnTo>
                  <a:pt x="573" y="3338"/>
                </a:lnTo>
                <a:lnTo>
                  <a:pt x="563" y="3338"/>
                </a:lnTo>
                <a:lnTo>
                  <a:pt x="536" y="3330"/>
                </a:lnTo>
                <a:lnTo>
                  <a:pt x="529" y="3336"/>
                </a:lnTo>
                <a:lnTo>
                  <a:pt x="523" y="3345"/>
                </a:lnTo>
                <a:lnTo>
                  <a:pt x="507" y="3396"/>
                </a:lnTo>
                <a:lnTo>
                  <a:pt x="506" y="3415"/>
                </a:lnTo>
                <a:lnTo>
                  <a:pt x="506" y="3466"/>
                </a:lnTo>
                <a:lnTo>
                  <a:pt x="500" y="3476"/>
                </a:lnTo>
                <a:lnTo>
                  <a:pt x="491" y="3483"/>
                </a:lnTo>
                <a:lnTo>
                  <a:pt x="471" y="3494"/>
                </a:lnTo>
                <a:lnTo>
                  <a:pt x="461" y="3502"/>
                </a:lnTo>
                <a:lnTo>
                  <a:pt x="452" y="3513"/>
                </a:lnTo>
                <a:lnTo>
                  <a:pt x="417" y="3566"/>
                </a:lnTo>
                <a:lnTo>
                  <a:pt x="410" y="3574"/>
                </a:lnTo>
                <a:lnTo>
                  <a:pt x="402" y="3575"/>
                </a:lnTo>
                <a:lnTo>
                  <a:pt x="389" y="3593"/>
                </a:lnTo>
                <a:lnTo>
                  <a:pt x="421" y="3607"/>
                </a:lnTo>
                <a:lnTo>
                  <a:pt x="439" y="3626"/>
                </a:lnTo>
                <a:lnTo>
                  <a:pt x="484" y="3686"/>
                </a:lnTo>
                <a:lnTo>
                  <a:pt x="488" y="3706"/>
                </a:lnTo>
                <a:lnTo>
                  <a:pt x="488" y="3722"/>
                </a:lnTo>
                <a:lnTo>
                  <a:pt x="484" y="3733"/>
                </a:lnTo>
                <a:lnTo>
                  <a:pt x="485" y="3750"/>
                </a:lnTo>
                <a:lnTo>
                  <a:pt x="491" y="3753"/>
                </a:lnTo>
                <a:lnTo>
                  <a:pt x="496" y="3749"/>
                </a:lnTo>
                <a:lnTo>
                  <a:pt x="506" y="3743"/>
                </a:lnTo>
                <a:lnTo>
                  <a:pt x="520" y="3746"/>
                </a:lnTo>
                <a:lnTo>
                  <a:pt x="548" y="3760"/>
                </a:lnTo>
                <a:lnTo>
                  <a:pt x="660" y="3868"/>
                </a:lnTo>
                <a:lnTo>
                  <a:pt x="673" y="3878"/>
                </a:lnTo>
                <a:lnTo>
                  <a:pt x="682" y="3883"/>
                </a:lnTo>
                <a:lnTo>
                  <a:pt x="697" y="3874"/>
                </a:lnTo>
                <a:lnTo>
                  <a:pt x="708" y="3874"/>
                </a:lnTo>
                <a:lnTo>
                  <a:pt x="723" y="3878"/>
                </a:lnTo>
                <a:lnTo>
                  <a:pt x="739" y="3884"/>
                </a:lnTo>
                <a:lnTo>
                  <a:pt x="750" y="3886"/>
                </a:lnTo>
                <a:lnTo>
                  <a:pt x="778" y="3880"/>
                </a:lnTo>
                <a:lnTo>
                  <a:pt x="783" y="3887"/>
                </a:lnTo>
                <a:lnTo>
                  <a:pt x="784" y="3896"/>
                </a:lnTo>
                <a:lnTo>
                  <a:pt x="785" y="3906"/>
                </a:lnTo>
                <a:lnTo>
                  <a:pt x="784" y="3915"/>
                </a:lnTo>
                <a:lnTo>
                  <a:pt x="780" y="3932"/>
                </a:lnTo>
                <a:lnTo>
                  <a:pt x="774" y="3945"/>
                </a:lnTo>
                <a:lnTo>
                  <a:pt x="831" y="3960"/>
                </a:lnTo>
                <a:lnTo>
                  <a:pt x="863" y="3960"/>
                </a:lnTo>
                <a:lnTo>
                  <a:pt x="886" y="3955"/>
                </a:lnTo>
                <a:lnTo>
                  <a:pt x="905" y="3947"/>
                </a:lnTo>
                <a:lnTo>
                  <a:pt x="911" y="3937"/>
                </a:lnTo>
                <a:lnTo>
                  <a:pt x="912" y="3926"/>
                </a:lnTo>
                <a:lnTo>
                  <a:pt x="908" y="3904"/>
                </a:lnTo>
                <a:lnTo>
                  <a:pt x="911" y="3893"/>
                </a:lnTo>
                <a:lnTo>
                  <a:pt x="917" y="3883"/>
                </a:lnTo>
                <a:lnTo>
                  <a:pt x="931" y="3871"/>
                </a:lnTo>
                <a:lnTo>
                  <a:pt x="937" y="3874"/>
                </a:lnTo>
                <a:lnTo>
                  <a:pt x="941" y="3880"/>
                </a:lnTo>
                <a:lnTo>
                  <a:pt x="947" y="3899"/>
                </a:lnTo>
                <a:lnTo>
                  <a:pt x="956" y="3919"/>
                </a:lnTo>
                <a:lnTo>
                  <a:pt x="962" y="3928"/>
                </a:lnTo>
                <a:lnTo>
                  <a:pt x="969" y="3937"/>
                </a:lnTo>
                <a:lnTo>
                  <a:pt x="976" y="3944"/>
                </a:lnTo>
                <a:lnTo>
                  <a:pt x="985" y="3948"/>
                </a:lnTo>
                <a:lnTo>
                  <a:pt x="989" y="3953"/>
                </a:lnTo>
                <a:lnTo>
                  <a:pt x="989" y="3960"/>
                </a:lnTo>
                <a:lnTo>
                  <a:pt x="989" y="3967"/>
                </a:lnTo>
                <a:lnTo>
                  <a:pt x="994" y="3974"/>
                </a:lnTo>
                <a:lnTo>
                  <a:pt x="1001" y="3983"/>
                </a:lnTo>
                <a:lnTo>
                  <a:pt x="1023" y="3993"/>
                </a:lnTo>
                <a:lnTo>
                  <a:pt x="1090" y="4001"/>
                </a:lnTo>
                <a:lnTo>
                  <a:pt x="1118" y="4018"/>
                </a:lnTo>
                <a:lnTo>
                  <a:pt x="1153" y="4047"/>
                </a:lnTo>
                <a:lnTo>
                  <a:pt x="1166" y="4063"/>
                </a:lnTo>
                <a:lnTo>
                  <a:pt x="1170" y="4072"/>
                </a:lnTo>
                <a:lnTo>
                  <a:pt x="1171" y="4082"/>
                </a:lnTo>
                <a:lnTo>
                  <a:pt x="1167" y="4092"/>
                </a:lnTo>
                <a:lnTo>
                  <a:pt x="1161" y="4100"/>
                </a:lnTo>
                <a:lnTo>
                  <a:pt x="1154" y="4107"/>
                </a:lnTo>
                <a:lnTo>
                  <a:pt x="1103" y="4132"/>
                </a:lnTo>
                <a:lnTo>
                  <a:pt x="1078" y="4139"/>
                </a:lnTo>
                <a:lnTo>
                  <a:pt x="1096" y="4193"/>
                </a:lnTo>
                <a:lnTo>
                  <a:pt x="1113" y="4205"/>
                </a:lnTo>
                <a:lnTo>
                  <a:pt x="1138" y="4197"/>
                </a:lnTo>
                <a:lnTo>
                  <a:pt x="1148" y="4196"/>
                </a:lnTo>
                <a:lnTo>
                  <a:pt x="1169" y="4189"/>
                </a:lnTo>
                <a:lnTo>
                  <a:pt x="1195" y="4184"/>
                </a:lnTo>
                <a:lnTo>
                  <a:pt x="1233" y="4186"/>
                </a:lnTo>
                <a:lnTo>
                  <a:pt x="1252" y="4184"/>
                </a:lnTo>
                <a:lnTo>
                  <a:pt x="1263" y="4186"/>
                </a:lnTo>
                <a:lnTo>
                  <a:pt x="1281" y="4190"/>
                </a:lnTo>
                <a:lnTo>
                  <a:pt x="1333" y="4216"/>
                </a:lnTo>
                <a:lnTo>
                  <a:pt x="1349" y="4234"/>
                </a:lnTo>
                <a:lnTo>
                  <a:pt x="1354" y="4245"/>
                </a:lnTo>
                <a:lnTo>
                  <a:pt x="1351" y="4257"/>
                </a:lnTo>
                <a:lnTo>
                  <a:pt x="1348" y="4266"/>
                </a:lnTo>
                <a:lnTo>
                  <a:pt x="1345" y="4276"/>
                </a:lnTo>
                <a:lnTo>
                  <a:pt x="1345" y="4285"/>
                </a:lnTo>
                <a:lnTo>
                  <a:pt x="1349" y="4293"/>
                </a:lnTo>
                <a:lnTo>
                  <a:pt x="1354" y="4301"/>
                </a:lnTo>
                <a:lnTo>
                  <a:pt x="1355" y="4309"/>
                </a:lnTo>
                <a:lnTo>
                  <a:pt x="1355" y="4320"/>
                </a:lnTo>
                <a:lnTo>
                  <a:pt x="1355" y="4331"/>
                </a:lnTo>
                <a:lnTo>
                  <a:pt x="1355" y="4342"/>
                </a:lnTo>
                <a:lnTo>
                  <a:pt x="1361" y="4350"/>
                </a:lnTo>
                <a:lnTo>
                  <a:pt x="1371" y="4356"/>
                </a:lnTo>
                <a:lnTo>
                  <a:pt x="1381" y="4360"/>
                </a:lnTo>
                <a:lnTo>
                  <a:pt x="1402" y="4359"/>
                </a:lnTo>
                <a:lnTo>
                  <a:pt x="1415" y="4356"/>
                </a:lnTo>
                <a:lnTo>
                  <a:pt x="1475" y="4326"/>
                </a:lnTo>
                <a:lnTo>
                  <a:pt x="1467" y="4311"/>
                </a:lnTo>
                <a:lnTo>
                  <a:pt x="1456" y="4296"/>
                </a:lnTo>
                <a:lnTo>
                  <a:pt x="1447" y="4292"/>
                </a:lnTo>
                <a:lnTo>
                  <a:pt x="1440" y="4285"/>
                </a:lnTo>
                <a:lnTo>
                  <a:pt x="1431" y="4267"/>
                </a:lnTo>
                <a:lnTo>
                  <a:pt x="1426" y="4247"/>
                </a:lnTo>
                <a:lnTo>
                  <a:pt x="1426" y="4238"/>
                </a:lnTo>
                <a:lnTo>
                  <a:pt x="1424" y="4229"/>
                </a:lnTo>
                <a:lnTo>
                  <a:pt x="1424" y="4221"/>
                </a:lnTo>
                <a:lnTo>
                  <a:pt x="1426" y="4200"/>
                </a:lnTo>
                <a:lnTo>
                  <a:pt x="1431" y="4190"/>
                </a:lnTo>
                <a:lnTo>
                  <a:pt x="1438" y="4180"/>
                </a:lnTo>
                <a:lnTo>
                  <a:pt x="1463" y="4167"/>
                </a:lnTo>
                <a:lnTo>
                  <a:pt x="1475" y="4164"/>
                </a:lnTo>
                <a:lnTo>
                  <a:pt x="1489" y="4155"/>
                </a:lnTo>
                <a:lnTo>
                  <a:pt x="1492" y="4152"/>
                </a:lnTo>
                <a:lnTo>
                  <a:pt x="1501" y="4142"/>
                </a:lnTo>
                <a:lnTo>
                  <a:pt x="1505" y="4129"/>
                </a:lnTo>
                <a:lnTo>
                  <a:pt x="1509" y="4107"/>
                </a:lnTo>
                <a:lnTo>
                  <a:pt x="1514" y="4100"/>
                </a:lnTo>
                <a:lnTo>
                  <a:pt x="1521" y="4097"/>
                </a:lnTo>
                <a:lnTo>
                  <a:pt x="1530" y="4098"/>
                </a:lnTo>
                <a:lnTo>
                  <a:pt x="1547" y="4100"/>
                </a:lnTo>
                <a:lnTo>
                  <a:pt x="1588" y="4092"/>
                </a:lnTo>
                <a:lnTo>
                  <a:pt x="1662" y="4055"/>
                </a:lnTo>
                <a:lnTo>
                  <a:pt x="1664" y="4046"/>
                </a:lnTo>
                <a:lnTo>
                  <a:pt x="1660" y="4027"/>
                </a:lnTo>
                <a:lnTo>
                  <a:pt x="1657" y="4017"/>
                </a:lnTo>
                <a:lnTo>
                  <a:pt x="1660" y="4005"/>
                </a:lnTo>
                <a:lnTo>
                  <a:pt x="1664" y="3996"/>
                </a:lnTo>
                <a:lnTo>
                  <a:pt x="1681" y="3977"/>
                </a:lnTo>
                <a:lnTo>
                  <a:pt x="1696" y="3967"/>
                </a:lnTo>
                <a:lnTo>
                  <a:pt x="1705" y="3953"/>
                </a:lnTo>
                <a:lnTo>
                  <a:pt x="1711" y="3941"/>
                </a:lnTo>
                <a:lnTo>
                  <a:pt x="1712" y="3919"/>
                </a:lnTo>
                <a:lnTo>
                  <a:pt x="1718" y="3909"/>
                </a:lnTo>
                <a:lnTo>
                  <a:pt x="1725" y="3897"/>
                </a:lnTo>
                <a:lnTo>
                  <a:pt x="1729" y="3875"/>
                </a:lnTo>
                <a:lnTo>
                  <a:pt x="1728" y="3865"/>
                </a:lnTo>
                <a:lnTo>
                  <a:pt x="1729" y="3856"/>
                </a:lnTo>
                <a:lnTo>
                  <a:pt x="1729" y="3836"/>
                </a:lnTo>
                <a:lnTo>
                  <a:pt x="1731" y="3827"/>
                </a:lnTo>
                <a:lnTo>
                  <a:pt x="1738" y="3820"/>
                </a:lnTo>
                <a:lnTo>
                  <a:pt x="1748" y="3820"/>
                </a:lnTo>
                <a:lnTo>
                  <a:pt x="1757" y="3823"/>
                </a:lnTo>
                <a:lnTo>
                  <a:pt x="1767" y="3829"/>
                </a:lnTo>
                <a:lnTo>
                  <a:pt x="1783" y="3833"/>
                </a:lnTo>
                <a:lnTo>
                  <a:pt x="1789" y="3833"/>
                </a:lnTo>
                <a:lnTo>
                  <a:pt x="1798" y="3832"/>
                </a:lnTo>
                <a:lnTo>
                  <a:pt x="1807" y="3829"/>
                </a:lnTo>
                <a:lnTo>
                  <a:pt x="1817" y="3827"/>
                </a:lnTo>
                <a:lnTo>
                  <a:pt x="1836" y="3826"/>
                </a:lnTo>
                <a:lnTo>
                  <a:pt x="1846" y="3823"/>
                </a:lnTo>
                <a:lnTo>
                  <a:pt x="1885" y="3804"/>
                </a:lnTo>
                <a:lnTo>
                  <a:pt x="1894" y="3797"/>
                </a:lnTo>
                <a:lnTo>
                  <a:pt x="1900" y="3786"/>
                </a:lnTo>
                <a:lnTo>
                  <a:pt x="1901" y="3772"/>
                </a:lnTo>
                <a:lnTo>
                  <a:pt x="1901" y="3762"/>
                </a:lnTo>
                <a:lnTo>
                  <a:pt x="1898" y="3751"/>
                </a:lnTo>
                <a:lnTo>
                  <a:pt x="1901" y="3743"/>
                </a:lnTo>
                <a:lnTo>
                  <a:pt x="1925" y="3724"/>
                </a:lnTo>
                <a:lnTo>
                  <a:pt x="1936" y="3711"/>
                </a:lnTo>
                <a:lnTo>
                  <a:pt x="1954" y="3684"/>
                </a:lnTo>
                <a:lnTo>
                  <a:pt x="1964" y="3673"/>
                </a:lnTo>
                <a:lnTo>
                  <a:pt x="2006" y="3645"/>
                </a:lnTo>
                <a:lnTo>
                  <a:pt x="2012" y="3636"/>
                </a:lnTo>
                <a:lnTo>
                  <a:pt x="2014" y="3622"/>
                </a:lnTo>
                <a:lnTo>
                  <a:pt x="2009" y="3612"/>
                </a:lnTo>
                <a:lnTo>
                  <a:pt x="2003" y="3601"/>
                </a:lnTo>
                <a:lnTo>
                  <a:pt x="1990" y="3585"/>
                </a:lnTo>
                <a:lnTo>
                  <a:pt x="1983" y="3578"/>
                </a:lnTo>
                <a:lnTo>
                  <a:pt x="1967" y="3566"/>
                </a:lnTo>
                <a:lnTo>
                  <a:pt x="1960" y="3558"/>
                </a:lnTo>
                <a:lnTo>
                  <a:pt x="1957" y="3546"/>
                </a:lnTo>
                <a:lnTo>
                  <a:pt x="1955" y="3536"/>
                </a:lnTo>
                <a:lnTo>
                  <a:pt x="1963" y="3526"/>
                </a:lnTo>
                <a:lnTo>
                  <a:pt x="1973" y="3517"/>
                </a:lnTo>
                <a:lnTo>
                  <a:pt x="2022" y="3495"/>
                </a:lnTo>
                <a:lnTo>
                  <a:pt x="2028" y="3491"/>
                </a:lnTo>
                <a:lnTo>
                  <a:pt x="2027" y="3482"/>
                </a:lnTo>
                <a:lnTo>
                  <a:pt x="2024" y="3473"/>
                </a:lnTo>
                <a:lnTo>
                  <a:pt x="2018" y="3456"/>
                </a:lnTo>
                <a:lnTo>
                  <a:pt x="2018" y="3454"/>
                </a:lnTo>
                <a:lnTo>
                  <a:pt x="2002" y="3446"/>
                </a:lnTo>
                <a:lnTo>
                  <a:pt x="2000" y="3437"/>
                </a:lnTo>
                <a:lnTo>
                  <a:pt x="2000" y="3428"/>
                </a:lnTo>
                <a:lnTo>
                  <a:pt x="2003" y="3418"/>
                </a:lnTo>
                <a:lnTo>
                  <a:pt x="2005" y="3408"/>
                </a:lnTo>
                <a:lnTo>
                  <a:pt x="2006" y="3387"/>
                </a:lnTo>
                <a:lnTo>
                  <a:pt x="2005" y="3379"/>
                </a:lnTo>
                <a:lnTo>
                  <a:pt x="2002" y="3368"/>
                </a:lnTo>
                <a:lnTo>
                  <a:pt x="1999" y="3348"/>
                </a:lnTo>
                <a:lnTo>
                  <a:pt x="2000" y="3338"/>
                </a:lnTo>
                <a:lnTo>
                  <a:pt x="2003" y="3326"/>
                </a:lnTo>
                <a:lnTo>
                  <a:pt x="2003" y="3307"/>
                </a:lnTo>
                <a:lnTo>
                  <a:pt x="1998" y="3303"/>
                </a:lnTo>
                <a:lnTo>
                  <a:pt x="1989" y="3303"/>
                </a:lnTo>
                <a:lnTo>
                  <a:pt x="1971" y="3310"/>
                </a:lnTo>
                <a:lnTo>
                  <a:pt x="1961" y="3309"/>
                </a:lnTo>
                <a:lnTo>
                  <a:pt x="1952" y="3306"/>
                </a:lnTo>
                <a:lnTo>
                  <a:pt x="1945" y="3300"/>
                </a:lnTo>
                <a:lnTo>
                  <a:pt x="1935" y="3298"/>
                </a:lnTo>
                <a:lnTo>
                  <a:pt x="1926" y="3295"/>
                </a:lnTo>
                <a:lnTo>
                  <a:pt x="1919" y="3290"/>
                </a:lnTo>
                <a:lnTo>
                  <a:pt x="1916" y="3281"/>
                </a:lnTo>
                <a:lnTo>
                  <a:pt x="1916" y="3262"/>
                </a:lnTo>
                <a:lnTo>
                  <a:pt x="1916" y="3252"/>
                </a:lnTo>
                <a:lnTo>
                  <a:pt x="1914" y="3242"/>
                </a:lnTo>
                <a:lnTo>
                  <a:pt x="1916" y="3231"/>
                </a:lnTo>
                <a:lnTo>
                  <a:pt x="1925" y="3221"/>
                </a:lnTo>
                <a:lnTo>
                  <a:pt x="1936" y="3214"/>
                </a:lnTo>
                <a:lnTo>
                  <a:pt x="1949" y="3212"/>
                </a:lnTo>
                <a:lnTo>
                  <a:pt x="1967" y="3215"/>
                </a:lnTo>
                <a:lnTo>
                  <a:pt x="1984" y="3227"/>
                </a:lnTo>
                <a:lnTo>
                  <a:pt x="1993" y="3227"/>
                </a:lnTo>
                <a:lnTo>
                  <a:pt x="2005" y="3220"/>
                </a:lnTo>
                <a:lnTo>
                  <a:pt x="2014" y="3212"/>
                </a:lnTo>
                <a:lnTo>
                  <a:pt x="2069" y="3182"/>
                </a:lnTo>
                <a:lnTo>
                  <a:pt x="2073" y="3173"/>
                </a:lnTo>
                <a:lnTo>
                  <a:pt x="2073" y="3164"/>
                </a:lnTo>
                <a:lnTo>
                  <a:pt x="2073" y="3153"/>
                </a:lnTo>
                <a:lnTo>
                  <a:pt x="2075" y="3132"/>
                </a:lnTo>
                <a:lnTo>
                  <a:pt x="2079" y="3112"/>
                </a:lnTo>
                <a:lnTo>
                  <a:pt x="2085" y="3102"/>
                </a:lnTo>
                <a:lnTo>
                  <a:pt x="2089" y="3093"/>
                </a:lnTo>
                <a:lnTo>
                  <a:pt x="2110" y="3068"/>
                </a:lnTo>
                <a:lnTo>
                  <a:pt x="2121" y="3064"/>
                </a:lnTo>
                <a:lnTo>
                  <a:pt x="2142" y="3062"/>
                </a:lnTo>
                <a:lnTo>
                  <a:pt x="2155" y="3070"/>
                </a:lnTo>
                <a:lnTo>
                  <a:pt x="2167" y="3077"/>
                </a:lnTo>
                <a:lnTo>
                  <a:pt x="2174" y="3086"/>
                </a:lnTo>
                <a:lnTo>
                  <a:pt x="2190" y="3100"/>
                </a:lnTo>
                <a:lnTo>
                  <a:pt x="2238" y="3132"/>
                </a:lnTo>
                <a:lnTo>
                  <a:pt x="2267" y="3137"/>
                </a:lnTo>
                <a:lnTo>
                  <a:pt x="2320" y="3134"/>
                </a:lnTo>
                <a:lnTo>
                  <a:pt x="2337" y="3138"/>
                </a:lnTo>
                <a:lnTo>
                  <a:pt x="2344" y="3147"/>
                </a:lnTo>
                <a:lnTo>
                  <a:pt x="2347" y="3157"/>
                </a:lnTo>
                <a:lnTo>
                  <a:pt x="2347" y="3167"/>
                </a:lnTo>
                <a:lnTo>
                  <a:pt x="2349" y="3176"/>
                </a:lnTo>
                <a:lnTo>
                  <a:pt x="2356" y="3180"/>
                </a:lnTo>
                <a:lnTo>
                  <a:pt x="2366" y="3180"/>
                </a:lnTo>
                <a:lnTo>
                  <a:pt x="2378" y="3173"/>
                </a:lnTo>
                <a:lnTo>
                  <a:pt x="2387" y="3164"/>
                </a:lnTo>
                <a:lnTo>
                  <a:pt x="2395" y="3157"/>
                </a:lnTo>
                <a:lnTo>
                  <a:pt x="2405" y="3153"/>
                </a:lnTo>
                <a:lnTo>
                  <a:pt x="2417" y="3148"/>
                </a:lnTo>
                <a:lnTo>
                  <a:pt x="2432" y="3145"/>
                </a:lnTo>
                <a:lnTo>
                  <a:pt x="2472" y="3144"/>
                </a:lnTo>
                <a:lnTo>
                  <a:pt x="2503" y="3132"/>
                </a:lnTo>
                <a:lnTo>
                  <a:pt x="2496" y="3115"/>
                </a:lnTo>
                <a:lnTo>
                  <a:pt x="2502" y="3109"/>
                </a:lnTo>
                <a:lnTo>
                  <a:pt x="2560" y="3074"/>
                </a:lnTo>
                <a:lnTo>
                  <a:pt x="2567" y="3067"/>
                </a:lnTo>
                <a:lnTo>
                  <a:pt x="2576" y="3048"/>
                </a:lnTo>
                <a:lnTo>
                  <a:pt x="2598" y="3023"/>
                </a:lnTo>
                <a:lnTo>
                  <a:pt x="2602" y="3014"/>
                </a:lnTo>
                <a:lnTo>
                  <a:pt x="2607" y="3004"/>
                </a:lnTo>
                <a:lnTo>
                  <a:pt x="2608" y="2994"/>
                </a:lnTo>
                <a:lnTo>
                  <a:pt x="2596" y="2968"/>
                </a:lnTo>
                <a:lnTo>
                  <a:pt x="2593" y="2956"/>
                </a:lnTo>
                <a:lnTo>
                  <a:pt x="2592" y="2941"/>
                </a:lnTo>
                <a:lnTo>
                  <a:pt x="2590" y="2931"/>
                </a:lnTo>
                <a:lnTo>
                  <a:pt x="2585" y="2909"/>
                </a:lnTo>
                <a:lnTo>
                  <a:pt x="2586" y="2895"/>
                </a:lnTo>
                <a:lnTo>
                  <a:pt x="2589" y="2883"/>
                </a:lnTo>
                <a:lnTo>
                  <a:pt x="2593" y="2873"/>
                </a:lnTo>
                <a:lnTo>
                  <a:pt x="2595" y="2863"/>
                </a:lnTo>
                <a:lnTo>
                  <a:pt x="2599" y="2853"/>
                </a:lnTo>
                <a:lnTo>
                  <a:pt x="2612" y="2834"/>
                </a:lnTo>
                <a:lnTo>
                  <a:pt x="2617" y="2821"/>
                </a:lnTo>
                <a:lnTo>
                  <a:pt x="2623" y="2810"/>
                </a:lnTo>
                <a:lnTo>
                  <a:pt x="2627" y="2777"/>
                </a:lnTo>
                <a:lnTo>
                  <a:pt x="2611" y="2726"/>
                </a:lnTo>
                <a:lnTo>
                  <a:pt x="2593" y="2713"/>
                </a:lnTo>
                <a:lnTo>
                  <a:pt x="2577" y="2705"/>
                </a:lnTo>
                <a:lnTo>
                  <a:pt x="2561" y="2691"/>
                </a:lnTo>
                <a:lnTo>
                  <a:pt x="2548" y="2653"/>
                </a:lnTo>
                <a:lnTo>
                  <a:pt x="2544" y="2633"/>
                </a:lnTo>
                <a:lnTo>
                  <a:pt x="2539" y="2625"/>
                </a:lnTo>
                <a:lnTo>
                  <a:pt x="2537" y="2615"/>
                </a:lnTo>
                <a:lnTo>
                  <a:pt x="2537" y="2605"/>
                </a:lnTo>
                <a:lnTo>
                  <a:pt x="2538" y="2595"/>
                </a:lnTo>
                <a:lnTo>
                  <a:pt x="2541" y="2583"/>
                </a:lnTo>
                <a:lnTo>
                  <a:pt x="2545" y="2574"/>
                </a:lnTo>
                <a:lnTo>
                  <a:pt x="2557" y="2568"/>
                </a:lnTo>
                <a:lnTo>
                  <a:pt x="2567" y="2568"/>
                </a:lnTo>
                <a:lnTo>
                  <a:pt x="2576" y="2566"/>
                </a:lnTo>
                <a:lnTo>
                  <a:pt x="2583" y="2560"/>
                </a:lnTo>
                <a:lnTo>
                  <a:pt x="2586" y="2552"/>
                </a:lnTo>
                <a:lnTo>
                  <a:pt x="2593" y="2545"/>
                </a:lnTo>
                <a:lnTo>
                  <a:pt x="2612" y="2541"/>
                </a:lnTo>
                <a:lnTo>
                  <a:pt x="2621" y="2535"/>
                </a:lnTo>
                <a:lnTo>
                  <a:pt x="2630" y="2528"/>
                </a:lnTo>
                <a:lnTo>
                  <a:pt x="2637" y="2519"/>
                </a:lnTo>
                <a:lnTo>
                  <a:pt x="2644" y="2493"/>
                </a:lnTo>
                <a:lnTo>
                  <a:pt x="2646" y="2481"/>
                </a:lnTo>
                <a:lnTo>
                  <a:pt x="2647" y="2471"/>
                </a:lnTo>
                <a:lnTo>
                  <a:pt x="2652" y="2459"/>
                </a:lnTo>
                <a:lnTo>
                  <a:pt x="2660" y="2449"/>
                </a:lnTo>
                <a:lnTo>
                  <a:pt x="2676" y="2439"/>
                </a:lnTo>
                <a:lnTo>
                  <a:pt x="2688" y="2433"/>
                </a:lnTo>
                <a:lnTo>
                  <a:pt x="2700" y="2426"/>
                </a:lnTo>
                <a:lnTo>
                  <a:pt x="2703" y="2423"/>
                </a:lnTo>
                <a:lnTo>
                  <a:pt x="2695" y="2389"/>
                </a:lnTo>
                <a:lnTo>
                  <a:pt x="2694" y="2357"/>
                </a:lnTo>
                <a:lnTo>
                  <a:pt x="2720" y="2297"/>
                </a:lnTo>
                <a:lnTo>
                  <a:pt x="2717" y="2273"/>
                </a:lnTo>
                <a:lnTo>
                  <a:pt x="2707" y="2252"/>
                </a:lnTo>
                <a:lnTo>
                  <a:pt x="2692" y="2239"/>
                </a:lnTo>
                <a:lnTo>
                  <a:pt x="2675" y="2229"/>
                </a:lnTo>
                <a:lnTo>
                  <a:pt x="2666" y="2228"/>
                </a:lnTo>
                <a:lnTo>
                  <a:pt x="2663" y="2200"/>
                </a:lnTo>
                <a:lnTo>
                  <a:pt x="2678" y="2177"/>
                </a:lnTo>
                <a:lnTo>
                  <a:pt x="2690" y="2139"/>
                </a:lnTo>
                <a:lnTo>
                  <a:pt x="2691" y="2111"/>
                </a:lnTo>
                <a:lnTo>
                  <a:pt x="2690" y="2083"/>
                </a:lnTo>
                <a:lnTo>
                  <a:pt x="2692" y="2075"/>
                </a:lnTo>
                <a:lnTo>
                  <a:pt x="2703" y="2064"/>
                </a:lnTo>
                <a:lnTo>
                  <a:pt x="2735" y="2054"/>
                </a:lnTo>
                <a:lnTo>
                  <a:pt x="2742" y="2051"/>
                </a:lnTo>
                <a:lnTo>
                  <a:pt x="2745" y="2048"/>
                </a:lnTo>
                <a:lnTo>
                  <a:pt x="2746" y="2044"/>
                </a:lnTo>
                <a:lnTo>
                  <a:pt x="2746" y="2043"/>
                </a:lnTo>
                <a:lnTo>
                  <a:pt x="2749" y="2037"/>
                </a:lnTo>
                <a:lnTo>
                  <a:pt x="2754" y="2029"/>
                </a:lnTo>
                <a:lnTo>
                  <a:pt x="2759" y="2021"/>
                </a:lnTo>
                <a:lnTo>
                  <a:pt x="2780" y="1996"/>
                </a:lnTo>
                <a:lnTo>
                  <a:pt x="2786" y="1987"/>
                </a:lnTo>
                <a:lnTo>
                  <a:pt x="2789" y="1977"/>
                </a:lnTo>
                <a:lnTo>
                  <a:pt x="2784" y="1965"/>
                </a:lnTo>
                <a:lnTo>
                  <a:pt x="2780" y="1955"/>
                </a:lnTo>
                <a:lnTo>
                  <a:pt x="2777" y="1945"/>
                </a:lnTo>
                <a:lnTo>
                  <a:pt x="2776" y="1933"/>
                </a:lnTo>
                <a:lnTo>
                  <a:pt x="2776" y="1923"/>
                </a:lnTo>
                <a:lnTo>
                  <a:pt x="2770" y="1911"/>
                </a:lnTo>
                <a:lnTo>
                  <a:pt x="2761" y="1907"/>
                </a:lnTo>
                <a:lnTo>
                  <a:pt x="2751" y="1906"/>
                </a:lnTo>
                <a:lnTo>
                  <a:pt x="2739" y="1907"/>
                </a:lnTo>
                <a:lnTo>
                  <a:pt x="2707" y="1903"/>
                </a:lnTo>
                <a:lnTo>
                  <a:pt x="2698" y="1898"/>
                </a:lnTo>
                <a:lnTo>
                  <a:pt x="2692" y="1890"/>
                </a:lnTo>
                <a:lnTo>
                  <a:pt x="2690" y="1879"/>
                </a:lnTo>
                <a:lnTo>
                  <a:pt x="2684" y="1847"/>
                </a:lnTo>
                <a:lnTo>
                  <a:pt x="2669" y="1812"/>
                </a:lnTo>
                <a:lnTo>
                  <a:pt x="2668" y="1802"/>
                </a:lnTo>
                <a:lnTo>
                  <a:pt x="2668" y="1790"/>
                </a:lnTo>
                <a:lnTo>
                  <a:pt x="2684" y="1767"/>
                </a:lnTo>
                <a:lnTo>
                  <a:pt x="2708" y="1744"/>
                </a:lnTo>
                <a:lnTo>
                  <a:pt x="2723" y="1719"/>
                </a:lnTo>
                <a:lnTo>
                  <a:pt x="2730" y="1710"/>
                </a:lnTo>
                <a:lnTo>
                  <a:pt x="2738" y="1705"/>
                </a:lnTo>
                <a:lnTo>
                  <a:pt x="2741" y="1697"/>
                </a:lnTo>
                <a:lnTo>
                  <a:pt x="2746" y="1687"/>
                </a:lnTo>
                <a:lnTo>
                  <a:pt x="2751" y="1683"/>
                </a:lnTo>
                <a:lnTo>
                  <a:pt x="2758" y="1678"/>
                </a:lnTo>
                <a:lnTo>
                  <a:pt x="2765" y="1675"/>
                </a:lnTo>
                <a:lnTo>
                  <a:pt x="2802" y="1668"/>
                </a:lnTo>
                <a:lnTo>
                  <a:pt x="2813" y="1661"/>
                </a:lnTo>
                <a:lnTo>
                  <a:pt x="2822" y="1649"/>
                </a:lnTo>
                <a:lnTo>
                  <a:pt x="2834" y="1626"/>
                </a:lnTo>
                <a:lnTo>
                  <a:pt x="2847" y="1603"/>
                </a:lnTo>
                <a:lnTo>
                  <a:pt x="2851" y="1597"/>
                </a:lnTo>
                <a:lnTo>
                  <a:pt x="2859" y="1592"/>
                </a:lnTo>
                <a:lnTo>
                  <a:pt x="2867" y="1588"/>
                </a:lnTo>
                <a:lnTo>
                  <a:pt x="2886" y="1584"/>
                </a:lnTo>
                <a:lnTo>
                  <a:pt x="2896" y="1576"/>
                </a:lnTo>
                <a:lnTo>
                  <a:pt x="2904" y="1566"/>
                </a:lnTo>
                <a:lnTo>
                  <a:pt x="2912" y="1550"/>
                </a:lnTo>
                <a:lnTo>
                  <a:pt x="2928" y="1540"/>
                </a:lnTo>
                <a:lnTo>
                  <a:pt x="2937" y="1536"/>
                </a:lnTo>
                <a:lnTo>
                  <a:pt x="2945" y="1527"/>
                </a:lnTo>
                <a:lnTo>
                  <a:pt x="2950" y="1518"/>
                </a:lnTo>
                <a:lnTo>
                  <a:pt x="2955" y="1508"/>
                </a:lnTo>
                <a:lnTo>
                  <a:pt x="2953" y="1461"/>
                </a:lnTo>
                <a:lnTo>
                  <a:pt x="2950" y="1452"/>
                </a:lnTo>
                <a:lnTo>
                  <a:pt x="2946" y="1445"/>
                </a:lnTo>
                <a:lnTo>
                  <a:pt x="2937" y="1439"/>
                </a:lnTo>
                <a:lnTo>
                  <a:pt x="2923" y="1425"/>
                </a:lnTo>
                <a:lnTo>
                  <a:pt x="2921" y="1416"/>
                </a:lnTo>
                <a:lnTo>
                  <a:pt x="2926" y="1407"/>
                </a:lnTo>
                <a:lnTo>
                  <a:pt x="2933" y="1399"/>
                </a:lnTo>
                <a:lnTo>
                  <a:pt x="2940" y="1390"/>
                </a:lnTo>
                <a:lnTo>
                  <a:pt x="2950" y="1384"/>
                </a:lnTo>
                <a:lnTo>
                  <a:pt x="2959" y="1383"/>
                </a:lnTo>
                <a:lnTo>
                  <a:pt x="2966" y="1378"/>
                </a:lnTo>
                <a:lnTo>
                  <a:pt x="2971" y="1374"/>
                </a:lnTo>
                <a:lnTo>
                  <a:pt x="2978" y="1358"/>
                </a:lnTo>
                <a:lnTo>
                  <a:pt x="2984" y="1350"/>
                </a:lnTo>
                <a:lnTo>
                  <a:pt x="2991" y="1345"/>
                </a:lnTo>
                <a:lnTo>
                  <a:pt x="3003" y="1339"/>
                </a:lnTo>
                <a:lnTo>
                  <a:pt x="3007" y="1334"/>
                </a:lnTo>
                <a:lnTo>
                  <a:pt x="3013" y="1326"/>
                </a:lnTo>
                <a:lnTo>
                  <a:pt x="3017" y="1310"/>
                </a:lnTo>
                <a:lnTo>
                  <a:pt x="3016" y="1299"/>
                </a:lnTo>
                <a:lnTo>
                  <a:pt x="3016" y="1289"/>
                </a:lnTo>
                <a:lnTo>
                  <a:pt x="3030" y="1257"/>
                </a:lnTo>
                <a:lnTo>
                  <a:pt x="3048" y="1199"/>
                </a:lnTo>
                <a:lnTo>
                  <a:pt x="3048" y="1192"/>
                </a:lnTo>
                <a:lnTo>
                  <a:pt x="3058" y="1184"/>
                </a:lnTo>
                <a:lnTo>
                  <a:pt x="3064" y="1171"/>
                </a:lnTo>
                <a:lnTo>
                  <a:pt x="3067" y="1155"/>
                </a:lnTo>
                <a:lnTo>
                  <a:pt x="3071" y="1125"/>
                </a:lnTo>
                <a:lnTo>
                  <a:pt x="3074" y="1110"/>
                </a:lnTo>
                <a:lnTo>
                  <a:pt x="3071" y="1096"/>
                </a:lnTo>
                <a:lnTo>
                  <a:pt x="3068" y="1087"/>
                </a:lnTo>
                <a:lnTo>
                  <a:pt x="3070" y="1072"/>
                </a:lnTo>
                <a:lnTo>
                  <a:pt x="3073" y="1058"/>
                </a:lnTo>
                <a:lnTo>
                  <a:pt x="3077" y="1047"/>
                </a:lnTo>
                <a:lnTo>
                  <a:pt x="3084" y="1002"/>
                </a:lnTo>
                <a:lnTo>
                  <a:pt x="3087" y="995"/>
                </a:lnTo>
                <a:lnTo>
                  <a:pt x="3092" y="989"/>
                </a:lnTo>
                <a:lnTo>
                  <a:pt x="3099" y="976"/>
                </a:lnTo>
                <a:lnTo>
                  <a:pt x="3109" y="948"/>
                </a:lnTo>
                <a:lnTo>
                  <a:pt x="3111" y="940"/>
                </a:lnTo>
                <a:lnTo>
                  <a:pt x="3114" y="913"/>
                </a:lnTo>
                <a:lnTo>
                  <a:pt x="3114" y="894"/>
                </a:lnTo>
                <a:lnTo>
                  <a:pt x="3112" y="889"/>
                </a:lnTo>
                <a:lnTo>
                  <a:pt x="3118" y="870"/>
                </a:lnTo>
                <a:lnTo>
                  <a:pt x="3119" y="855"/>
                </a:lnTo>
                <a:lnTo>
                  <a:pt x="3119" y="827"/>
                </a:lnTo>
                <a:lnTo>
                  <a:pt x="3114" y="766"/>
                </a:lnTo>
                <a:lnTo>
                  <a:pt x="3105" y="731"/>
                </a:lnTo>
                <a:lnTo>
                  <a:pt x="3099" y="714"/>
                </a:lnTo>
                <a:lnTo>
                  <a:pt x="3093" y="705"/>
                </a:lnTo>
                <a:lnTo>
                  <a:pt x="3089" y="699"/>
                </a:lnTo>
                <a:lnTo>
                  <a:pt x="3084" y="696"/>
                </a:lnTo>
                <a:lnTo>
                  <a:pt x="3080" y="690"/>
                </a:lnTo>
                <a:lnTo>
                  <a:pt x="3077" y="679"/>
                </a:lnTo>
                <a:lnTo>
                  <a:pt x="3076" y="664"/>
                </a:lnTo>
                <a:lnTo>
                  <a:pt x="3073" y="653"/>
                </a:lnTo>
                <a:lnTo>
                  <a:pt x="3068" y="641"/>
                </a:lnTo>
                <a:lnTo>
                  <a:pt x="3065" y="631"/>
                </a:lnTo>
                <a:lnTo>
                  <a:pt x="3068" y="619"/>
                </a:lnTo>
                <a:lnTo>
                  <a:pt x="3076" y="613"/>
                </a:lnTo>
                <a:lnTo>
                  <a:pt x="3084" y="613"/>
                </a:lnTo>
                <a:lnTo>
                  <a:pt x="3089" y="612"/>
                </a:lnTo>
                <a:lnTo>
                  <a:pt x="3092" y="610"/>
                </a:lnTo>
                <a:lnTo>
                  <a:pt x="3096" y="607"/>
                </a:lnTo>
                <a:lnTo>
                  <a:pt x="3097" y="603"/>
                </a:lnTo>
                <a:lnTo>
                  <a:pt x="3099" y="596"/>
                </a:lnTo>
                <a:lnTo>
                  <a:pt x="3097" y="580"/>
                </a:lnTo>
                <a:lnTo>
                  <a:pt x="3100" y="567"/>
                </a:lnTo>
                <a:lnTo>
                  <a:pt x="3105" y="559"/>
                </a:lnTo>
                <a:lnTo>
                  <a:pt x="3109" y="554"/>
                </a:lnTo>
                <a:lnTo>
                  <a:pt x="3114" y="540"/>
                </a:lnTo>
                <a:lnTo>
                  <a:pt x="3119" y="529"/>
                </a:lnTo>
                <a:lnTo>
                  <a:pt x="3125" y="520"/>
                </a:lnTo>
                <a:lnTo>
                  <a:pt x="3128" y="514"/>
                </a:lnTo>
                <a:lnTo>
                  <a:pt x="3130" y="508"/>
                </a:lnTo>
                <a:lnTo>
                  <a:pt x="3131" y="500"/>
                </a:lnTo>
                <a:lnTo>
                  <a:pt x="3132" y="478"/>
                </a:lnTo>
                <a:lnTo>
                  <a:pt x="3134" y="471"/>
                </a:lnTo>
                <a:lnTo>
                  <a:pt x="3138" y="462"/>
                </a:lnTo>
                <a:lnTo>
                  <a:pt x="3138" y="45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47" name="Freeform 44"/>
          <p:cNvSpPr>
            <a:spLocks/>
          </p:cNvSpPr>
          <p:nvPr/>
        </p:nvSpPr>
        <p:spPr bwMode="auto">
          <a:xfrm>
            <a:off x="12974257" y="2747691"/>
            <a:ext cx="53244" cy="55558"/>
          </a:xfrm>
          <a:custGeom>
            <a:avLst/>
            <a:gdLst>
              <a:gd name="T0" fmla="*/ 71 w 71"/>
              <a:gd name="T1" fmla="*/ 67 h 73"/>
              <a:gd name="T2" fmla="*/ 62 w 71"/>
              <a:gd name="T3" fmla="*/ 73 h 73"/>
              <a:gd name="T4" fmla="*/ 49 w 71"/>
              <a:gd name="T5" fmla="*/ 72 h 73"/>
              <a:gd name="T6" fmla="*/ 28 w 71"/>
              <a:gd name="T7" fmla="*/ 67 h 73"/>
              <a:gd name="T8" fmla="*/ 12 w 71"/>
              <a:gd name="T9" fmla="*/ 63 h 73"/>
              <a:gd name="T10" fmla="*/ 0 w 71"/>
              <a:gd name="T11" fmla="*/ 53 h 73"/>
              <a:gd name="T12" fmla="*/ 0 w 71"/>
              <a:gd name="T13" fmla="*/ 40 h 73"/>
              <a:gd name="T14" fmla="*/ 6 w 71"/>
              <a:gd name="T15" fmla="*/ 25 h 73"/>
              <a:gd name="T16" fmla="*/ 10 w 71"/>
              <a:gd name="T17" fmla="*/ 15 h 73"/>
              <a:gd name="T18" fmla="*/ 22 w 71"/>
              <a:gd name="T19" fmla="*/ 2 h 73"/>
              <a:gd name="T20" fmla="*/ 29 w 71"/>
              <a:gd name="T21" fmla="*/ 0 h 73"/>
              <a:gd name="T22" fmla="*/ 38 w 71"/>
              <a:gd name="T23" fmla="*/ 2 h 73"/>
              <a:gd name="T24" fmla="*/ 41 w 71"/>
              <a:gd name="T25" fmla="*/ 12 h 73"/>
              <a:gd name="T26" fmla="*/ 42 w 71"/>
              <a:gd name="T27" fmla="*/ 29 h 73"/>
              <a:gd name="T28" fmla="*/ 51 w 71"/>
              <a:gd name="T29" fmla="*/ 35 h 73"/>
              <a:gd name="T30" fmla="*/ 62 w 71"/>
              <a:gd name="T31" fmla="*/ 47 h 73"/>
              <a:gd name="T32" fmla="*/ 71 w 71"/>
              <a:gd name="T33" fmla="*/ 54 h 73"/>
              <a:gd name="T34" fmla="*/ 71 w 71"/>
              <a:gd name="T35" fmla="*/ 6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73">
                <a:moveTo>
                  <a:pt x="71" y="67"/>
                </a:moveTo>
                <a:lnTo>
                  <a:pt x="62" y="73"/>
                </a:lnTo>
                <a:lnTo>
                  <a:pt x="49" y="72"/>
                </a:lnTo>
                <a:lnTo>
                  <a:pt x="28" y="67"/>
                </a:lnTo>
                <a:lnTo>
                  <a:pt x="12" y="63"/>
                </a:lnTo>
                <a:lnTo>
                  <a:pt x="0" y="53"/>
                </a:lnTo>
                <a:lnTo>
                  <a:pt x="0" y="40"/>
                </a:lnTo>
                <a:lnTo>
                  <a:pt x="6" y="25"/>
                </a:lnTo>
                <a:lnTo>
                  <a:pt x="10" y="15"/>
                </a:lnTo>
                <a:lnTo>
                  <a:pt x="22" y="2"/>
                </a:lnTo>
                <a:lnTo>
                  <a:pt x="29" y="0"/>
                </a:lnTo>
                <a:lnTo>
                  <a:pt x="38" y="2"/>
                </a:lnTo>
                <a:lnTo>
                  <a:pt x="41" y="12"/>
                </a:lnTo>
                <a:lnTo>
                  <a:pt x="42" y="29"/>
                </a:lnTo>
                <a:lnTo>
                  <a:pt x="51" y="35"/>
                </a:lnTo>
                <a:lnTo>
                  <a:pt x="62" y="47"/>
                </a:lnTo>
                <a:lnTo>
                  <a:pt x="71" y="54"/>
                </a:lnTo>
                <a:lnTo>
                  <a:pt x="71" y="6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5"/>
          <p:cNvSpPr>
            <a:spLocks/>
          </p:cNvSpPr>
          <p:nvPr/>
        </p:nvSpPr>
        <p:spPr bwMode="auto">
          <a:xfrm>
            <a:off x="12921014" y="2793989"/>
            <a:ext cx="32409" cy="43985"/>
          </a:xfrm>
          <a:custGeom>
            <a:avLst/>
            <a:gdLst>
              <a:gd name="T0" fmla="*/ 41 w 41"/>
              <a:gd name="T1" fmla="*/ 22 h 56"/>
              <a:gd name="T2" fmla="*/ 33 w 41"/>
              <a:gd name="T3" fmla="*/ 43 h 56"/>
              <a:gd name="T4" fmla="*/ 22 w 41"/>
              <a:gd name="T5" fmla="*/ 54 h 56"/>
              <a:gd name="T6" fmla="*/ 7 w 41"/>
              <a:gd name="T7" fmla="*/ 56 h 56"/>
              <a:gd name="T8" fmla="*/ 0 w 41"/>
              <a:gd name="T9" fmla="*/ 43 h 56"/>
              <a:gd name="T10" fmla="*/ 3 w 41"/>
              <a:gd name="T11" fmla="*/ 25 h 56"/>
              <a:gd name="T12" fmla="*/ 11 w 41"/>
              <a:gd name="T13" fmla="*/ 15 h 56"/>
              <a:gd name="T14" fmla="*/ 25 w 41"/>
              <a:gd name="T15" fmla="*/ 8 h 56"/>
              <a:gd name="T16" fmla="*/ 35 w 41"/>
              <a:gd name="T17" fmla="*/ 0 h 56"/>
              <a:gd name="T18" fmla="*/ 41 w 41"/>
              <a:gd name="T19" fmla="*/ 6 h 56"/>
              <a:gd name="T20" fmla="*/ 41 w 41"/>
              <a:gd name="T21"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56">
                <a:moveTo>
                  <a:pt x="41" y="22"/>
                </a:moveTo>
                <a:lnTo>
                  <a:pt x="33" y="43"/>
                </a:lnTo>
                <a:lnTo>
                  <a:pt x="22" y="54"/>
                </a:lnTo>
                <a:lnTo>
                  <a:pt x="7" y="56"/>
                </a:lnTo>
                <a:lnTo>
                  <a:pt x="0" y="43"/>
                </a:lnTo>
                <a:lnTo>
                  <a:pt x="3" y="25"/>
                </a:lnTo>
                <a:lnTo>
                  <a:pt x="11" y="15"/>
                </a:lnTo>
                <a:lnTo>
                  <a:pt x="25" y="8"/>
                </a:lnTo>
                <a:lnTo>
                  <a:pt x="35" y="0"/>
                </a:lnTo>
                <a:lnTo>
                  <a:pt x="41" y="6"/>
                </a:lnTo>
                <a:lnTo>
                  <a:pt x="41" y="2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6"/>
          <p:cNvSpPr>
            <a:spLocks/>
          </p:cNvSpPr>
          <p:nvPr/>
        </p:nvSpPr>
        <p:spPr bwMode="auto">
          <a:xfrm>
            <a:off x="12117726" y="2259236"/>
            <a:ext cx="2421438" cy="3365938"/>
          </a:xfrm>
          <a:custGeom>
            <a:avLst/>
            <a:gdLst>
              <a:gd name="T0" fmla="*/ 2834 w 3138"/>
              <a:gd name="T1" fmla="*/ 339 h 4360"/>
              <a:gd name="T2" fmla="*/ 2595 w 3138"/>
              <a:gd name="T3" fmla="*/ 344 h 4360"/>
              <a:gd name="T4" fmla="*/ 2191 w 3138"/>
              <a:gd name="T5" fmla="*/ 294 h 4360"/>
              <a:gd name="T6" fmla="*/ 1974 w 3138"/>
              <a:gd name="T7" fmla="*/ 111 h 4360"/>
              <a:gd name="T8" fmla="*/ 1700 w 3138"/>
              <a:gd name="T9" fmla="*/ 207 h 4360"/>
              <a:gd name="T10" fmla="*/ 1550 w 3138"/>
              <a:gd name="T11" fmla="*/ 61 h 4360"/>
              <a:gd name="T12" fmla="*/ 1444 w 3138"/>
              <a:gd name="T13" fmla="*/ 63 h 4360"/>
              <a:gd name="T14" fmla="*/ 1276 w 3138"/>
              <a:gd name="T15" fmla="*/ 310 h 4360"/>
              <a:gd name="T16" fmla="*/ 1087 w 3138"/>
              <a:gd name="T17" fmla="*/ 430 h 4360"/>
              <a:gd name="T18" fmla="*/ 1008 w 3138"/>
              <a:gd name="T19" fmla="*/ 536 h 4360"/>
              <a:gd name="T20" fmla="*/ 937 w 3138"/>
              <a:gd name="T21" fmla="*/ 666 h 4360"/>
              <a:gd name="T22" fmla="*/ 831 w 3138"/>
              <a:gd name="T23" fmla="*/ 929 h 4360"/>
              <a:gd name="T24" fmla="*/ 832 w 3138"/>
              <a:gd name="T25" fmla="*/ 1125 h 4360"/>
              <a:gd name="T26" fmla="*/ 918 w 3138"/>
              <a:gd name="T27" fmla="*/ 1250 h 4360"/>
              <a:gd name="T28" fmla="*/ 777 w 3138"/>
              <a:gd name="T29" fmla="*/ 1451 h 4360"/>
              <a:gd name="T30" fmla="*/ 596 w 3138"/>
              <a:gd name="T31" fmla="*/ 1404 h 4360"/>
              <a:gd name="T32" fmla="*/ 424 w 3138"/>
              <a:gd name="T33" fmla="*/ 1339 h 4360"/>
              <a:gd name="T34" fmla="*/ 382 w 3138"/>
              <a:gd name="T35" fmla="*/ 1552 h 4360"/>
              <a:gd name="T36" fmla="*/ 414 w 3138"/>
              <a:gd name="T37" fmla="*/ 1731 h 4360"/>
              <a:gd name="T38" fmla="*/ 274 w 3138"/>
              <a:gd name="T39" fmla="*/ 1890 h 4360"/>
              <a:gd name="T40" fmla="*/ 211 w 3138"/>
              <a:gd name="T41" fmla="*/ 1983 h 4360"/>
              <a:gd name="T42" fmla="*/ 162 w 3138"/>
              <a:gd name="T43" fmla="*/ 2206 h 4360"/>
              <a:gd name="T44" fmla="*/ 58 w 3138"/>
              <a:gd name="T45" fmla="*/ 2152 h 4360"/>
              <a:gd name="T46" fmla="*/ 13 w 3138"/>
              <a:gd name="T47" fmla="*/ 2362 h 4360"/>
              <a:gd name="T48" fmla="*/ 243 w 3138"/>
              <a:gd name="T49" fmla="*/ 2519 h 4360"/>
              <a:gd name="T50" fmla="*/ 533 w 3138"/>
              <a:gd name="T51" fmla="*/ 2774 h 4360"/>
              <a:gd name="T52" fmla="*/ 676 w 3138"/>
              <a:gd name="T53" fmla="*/ 3033 h 4360"/>
              <a:gd name="T54" fmla="*/ 660 w 3138"/>
              <a:gd name="T55" fmla="*/ 3279 h 4360"/>
              <a:gd name="T56" fmla="*/ 529 w 3138"/>
              <a:gd name="T57" fmla="*/ 3336 h 4360"/>
              <a:gd name="T58" fmla="*/ 421 w 3138"/>
              <a:gd name="T59" fmla="*/ 3607 h 4360"/>
              <a:gd name="T60" fmla="*/ 682 w 3138"/>
              <a:gd name="T61" fmla="*/ 3883 h 4360"/>
              <a:gd name="T62" fmla="*/ 863 w 3138"/>
              <a:gd name="T63" fmla="*/ 3960 h 4360"/>
              <a:gd name="T64" fmla="*/ 969 w 3138"/>
              <a:gd name="T65" fmla="*/ 3937 h 4360"/>
              <a:gd name="T66" fmla="*/ 1171 w 3138"/>
              <a:gd name="T67" fmla="*/ 4082 h 4360"/>
              <a:gd name="T68" fmla="*/ 1263 w 3138"/>
              <a:gd name="T69" fmla="*/ 4186 h 4360"/>
              <a:gd name="T70" fmla="*/ 1355 w 3138"/>
              <a:gd name="T71" fmla="*/ 4342 h 4360"/>
              <a:gd name="T72" fmla="*/ 1424 w 3138"/>
              <a:gd name="T73" fmla="*/ 4229 h 4360"/>
              <a:gd name="T74" fmla="*/ 1530 w 3138"/>
              <a:gd name="T75" fmla="*/ 4098 h 4360"/>
              <a:gd name="T76" fmla="*/ 1718 w 3138"/>
              <a:gd name="T77" fmla="*/ 3909 h 4360"/>
              <a:gd name="T78" fmla="*/ 1807 w 3138"/>
              <a:gd name="T79" fmla="*/ 3829 h 4360"/>
              <a:gd name="T80" fmla="*/ 1964 w 3138"/>
              <a:gd name="T81" fmla="*/ 3673 h 4360"/>
              <a:gd name="T82" fmla="*/ 2022 w 3138"/>
              <a:gd name="T83" fmla="*/ 3495 h 4360"/>
              <a:gd name="T84" fmla="*/ 1999 w 3138"/>
              <a:gd name="T85" fmla="*/ 3348 h 4360"/>
              <a:gd name="T86" fmla="*/ 1916 w 3138"/>
              <a:gd name="T87" fmla="*/ 3262 h 4360"/>
              <a:gd name="T88" fmla="*/ 2073 w 3138"/>
              <a:gd name="T89" fmla="*/ 3164 h 4360"/>
              <a:gd name="T90" fmla="*/ 2267 w 3138"/>
              <a:gd name="T91" fmla="*/ 3137 h 4360"/>
              <a:gd name="T92" fmla="*/ 2432 w 3138"/>
              <a:gd name="T93" fmla="*/ 3145 h 4360"/>
              <a:gd name="T94" fmla="*/ 2592 w 3138"/>
              <a:gd name="T95" fmla="*/ 2941 h 4360"/>
              <a:gd name="T96" fmla="*/ 2577 w 3138"/>
              <a:gd name="T97" fmla="*/ 2705 h 4360"/>
              <a:gd name="T98" fmla="*/ 2586 w 3138"/>
              <a:gd name="T99" fmla="*/ 2552 h 4360"/>
              <a:gd name="T100" fmla="*/ 2703 w 3138"/>
              <a:gd name="T101" fmla="*/ 2423 h 4360"/>
              <a:gd name="T102" fmla="*/ 2692 w 3138"/>
              <a:gd name="T103" fmla="*/ 2075 h 4360"/>
              <a:gd name="T104" fmla="*/ 2780 w 3138"/>
              <a:gd name="T105" fmla="*/ 1955 h 4360"/>
              <a:gd name="T106" fmla="*/ 2668 w 3138"/>
              <a:gd name="T107" fmla="*/ 1802 h 4360"/>
              <a:gd name="T108" fmla="*/ 2822 w 3138"/>
              <a:gd name="T109" fmla="*/ 1649 h 4360"/>
              <a:gd name="T110" fmla="*/ 2955 w 3138"/>
              <a:gd name="T111" fmla="*/ 1508 h 4360"/>
              <a:gd name="T112" fmla="*/ 2978 w 3138"/>
              <a:gd name="T113" fmla="*/ 1358 h 4360"/>
              <a:gd name="T114" fmla="*/ 3067 w 3138"/>
              <a:gd name="T115" fmla="*/ 1155 h 4360"/>
              <a:gd name="T116" fmla="*/ 3114 w 3138"/>
              <a:gd name="T117" fmla="*/ 913 h 4360"/>
              <a:gd name="T118" fmla="*/ 3076 w 3138"/>
              <a:gd name="T119" fmla="*/ 664 h 4360"/>
              <a:gd name="T120" fmla="*/ 3105 w 3138"/>
              <a:gd name="T121" fmla="*/ 559 h 4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8" h="4360">
                <a:moveTo>
                  <a:pt x="3138" y="456"/>
                </a:moveTo>
                <a:lnTo>
                  <a:pt x="3134" y="449"/>
                </a:lnTo>
                <a:lnTo>
                  <a:pt x="3122" y="443"/>
                </a:lnTo>
                <a:lnTo>
                  <a:pt x="3100" y="438"/>
                </a:lnTo>
                <a:lnTo>
                  <a:pt x="3092" y="434"/>
                </a:lnTo>
                <a:lnTo>
                  <a:pt x="3081" y="427"/>
                </a:lnTo>
                <a:lnTo>
                  <a:pt x="3073" y="414"/>
                </a:lnTo>
                <a:lnTo>
                  <a:pt x="3058" y="373"/>
                </a:lnTo>
                <a:lnTo>
                  <a:pt x="3038" y="335"/>
                </a:lnTo>
                <a:lnTo>
                  <a:pt x="3025" y="323"/>
                </a:lnTo>
                <a:lnTo>
                  <a:pt x="3019" y="336"/>
                </a:lnTo>
                <a:lnTo>
                  <a:pt x="3004" y="341"/>
                </a:lnTo>
                <a:lnTo>
                  <a:pt x="2966" y="336"/>
                </a:lnTo>
                <a:lnTo>
                  <a:pt x="2834" y="339"/>
                </a:lnTo>
                <a:lnTo>
                  <a:pt x="2816" y="332"/>
                </a:lnTo>
                <a:lnTo>
                  <a:pt x="2776" y="342"/>
                </a:lnTo>
                <a:lnTo>
                  <a:pt x="2754" y="344"/>
                </a:lnTo>
                <a:lnTo>
                  <a:pt x="2733" y="339"/>
                </a:lnTo>
                <a:lnTo>
                  <a:pt x="2727" y="335"/>
                </a:lnTo>
                <a:lnTo>
                  <a:pt x="2727" y="329"/>
                </a:lnTo>
                <a:lnTo>
                  <a:pt x="2727" y="323"/>
                </a:lnTo>
                <a:lnTo>
                  <a:pt x="2725" y="318"/>
                </a:lnTo>
                <a:lnTo>
                  <a:pt x="2695" y="293"/>
                </a:lnTo>
                <a:lnTo>
                  <a:pt x="2676" y="300"/>
                </a:lnTo>
                <a:lnTo>
                  <a:pt x="2658" y="319"/>
                </a:lnTo>
                <a:lnTo>
                  <a:pt x="2627" y="361"/>
                </a:lnTo>
                <a:lnTo>
                  <a:pt x="2611" y="364"/>
                </a:lnTo>
                <a:lnTo>
                  <a:pt x="2595" y="344"/>
                </a:lnTo>
                <a:lnTo>
                  <a:pt x="2572" y="303"/>
                </a:lnTo>
                <a:lnTo>
                  <a:pt x="2556" y="294"/>
                </a:lnTo>
                <a:lnTo>
                  <a:pt x="2499" y="280"/>
                </a:lnTo>
                <a:lnTo>
                  <a:pt x="2481" y="283"/>
                </a:lnTo>
                <a:lnTo>
                  <a:pt x="2461" y="296"/>
                </a:lnTo>
                <a:lnTo>
                  <a:pt x="2395" y="306"/>
                </a:lnTo>
                <a:lnTo>
                  <a:pt x="2314" y="336"/>
                </a:lnTo>
                <a:lnTo>
                  <a:pt x="2276" y="339"/>
                </a:lnTo>
                <a:lnTo>
                  <a:pt x="2234" y="323"/>
                </a:lnTo>
                <a:lnTo>
                  <a:pt x="2228" y="316"/>
                </a:lnTo>
                <a:lnTo>
                  <a:pt x="2223" y="309"/>
                </a:lnTo>
                <a:lnTo>
                  <a:pt x="2216" y="303"/>
                </a:lnTo>
                <a:lnTo>
                  <a:pt x="2202" y="299"/>
                </a:lnTo>
                <a:lnTo>
                  <a:pt x="2191" y="294"/>
                </a:lnTo>
                <a:lnTo>
                  <a:pt x="2188" y="284"/>
                </a:lnTo>
                <a:lnTo>
                  <a:pt x="2187" y="274"/>
                </a:lnTo>
                <a:lnTo>
                  <a:pt x="2180" y="267"/>
                </a:lnTo>
                <a:lnTo>
                  <a:pt x="2162" y="252"/>
                </a:lnTo>
                <a:lnTo>
                  <a:pt x="2149" y="230"/>
                </a:lnTo>
                <a:lnTo>
                  <a:pt x="2143" y="205"/>
                </a:lnTo>
                <a:lnTo>
                  <a:pt x="2146" y="181"/>
                </a:lnTo>
                <a:lnTo>
                  <a:pt x="2127" y="188"/>
                </a:lnTo>
                <a:lnTo>
                  <a:pt x="2095" y="197"/>
                </a:lnTo>
                <a:lnTo>
                  <a:pt x="2067" y="194"/>
                </a:lnTo>
                <a:lnTo>
                  <a:pt x="2054" y="166"/>
                </a:lnTo>
                <a:lnTo>
                  <a:pt x="1993" y="128"/>
                </a:lnTo>
                <a:lnTo>
                  <a:pt x="1990" y="127"/>
                </a:lnTo>
                <a:lnTo>
                  <a:pt x="1974" y="111"/>
                </a:lnTo>
                <a:lnTo>
                  <a:pt x="1968" y="125"/>
                </a:lnTo>
                <a:lnTo>
                  <a:pt x="1961" y="137"/>
                </a:lnTo>
                <a:lnTo>
                  <a:pt x="1952" y="140"/>
                </a:lnTo>
                <a:lnTo>
                  <a:pt x="1942" y="131"/>
                </a:lnTo>
                <a:lnTo>
                  <a:pt x="1891" y="172"/>
                </a:lnTo>
                <a:lnTo>
                  <a:pt x="1866" y="186"/>
                </a:lnTo>
                <a:lnTo>
                  <a:pt x="1833" y="189"/>
                </a:lnTo>
                <a:lnTo>
                  <a:pt x="1776" y="162"/>
                </a:lnTo>
                <a:lnTo>
                  <a:pt x="1748" y="162"/>
                </a:lnTo>
                <a:lnTo>
                  <a:pt x="1747" y="197"/>
                </a:lnTo>
                <a:lnTo>
                  <a:pt x="1737" y="200"/>
                </a:lnTo>
                <a:lnTo>
                  <a:pt x="1719" y="211"/>
                </a:lnTo>
                <a:lnTo>
                  <a:pt x="1711" y="213"/>
                </a:lnTo>
                <a:lnTo>
                  <a:pt x="1700" y="207"/>
                </a:lnTo>
                <a:lnTo>
                  <a:pt x="1700" y="198"/>
                </a:lnTo>
                <a:lnTo>
                  <a:pt x="1702" y="188"/>
                </a:lnTo>
                <a:lnTo>
                  <a:pt x="1696" y="179"/>
                </a:lnTo>
                <a:lnTo>
                  <a:pt x="1692" y="178"/>
                </a:lnTo>
                <a:lnTo>
                  <a:pt x="1674" y="178"/>
                </a:lnTo>
                <a:lnTo>
                  <a:pt x="1667" y="175"/>
                </a:lnTo>
                <a:lnTo>
                  <a:pt x="1667" y="169"/>
                </a:lnTo>
                <a:lnTo>
                  <a:pt x="1670" y="163"/>
                </a:lnTo>
                <a:lnTo>
                  <a:pt x="1668" y="156"/>
                </a:lnTo>
                <a:lnTo>
                  <a:pt x="1626" y="100"/>
                </a:lnTo>
                <a:lnTo>
                  <a:pt x="1607" y="84"/>
                </a:lnTo>
                <a:lnTo>
                  <a:pt x="1571" y="63"/>
                </a:lnTo>
                <a:lnTo>
                  <a:pt x="1560" y="60"/>
                </a:lnTo>
                <a:lnTo>
                  <a:pt x="1550" y="61"/>
                </a:lnTo>
                <a:lnTo>
                  <a:pt x="1539" y="61"/>
                </a:lnTo>
                <a:lnTo>
                  <a:pt x="1528" y="49"/>
                </a:lnTo>
                <a:lnTo>
                  <a:pt x="1523" y="36"/>
                </a:lnTo>
                <a:lnTo>
                  <a:pt x="1524" y="29"/>
                </a:lnTo>
                <a:lnTo>
                  <a:pt x="1527" y="22"/>
                </a:lnTo>
                <a:lnTo>
                  <a:pt x="1528" y="12"/>
                </a:lnTo>
                <a:lnTo>
                  <a:pt x="1524" y="0"/>
                </a:lnTo>
                <a:lnTo>
                  <a:pt x="1523" y="0"/>
                </a:lnTo>
                <a:lnTo>
                  <a:pt x="1495" y="1"/>
                </a:lnTo>
                <a:lnTo>
                  <a:pt x="1458" y="22"/>
                </a:lnTo>
                <a:lnTo>
                  <a:pt x="1451" y="33"/>
                </a:lnTo>
                <a:lnTo>
                  <a:pt x="1447" y="44"/>
                </a:lnTo>
                <a:lnTo>
                  <a:pt x="1448" y="54"/>
                </a:lnTo>
                <a:lnTo>
                  <a:pt x="1444" y="63"/>
                </a:lnTo>
                <a:lnTo>
                  <a:pt x="1416" y="102"/>
                </a:lnTo>
                <a:lnTo>
                  <a:pt x="1410" y="114"/>
                </a:lnTo>
                <a:lnTo>
                  <a:pt x="1409" y="127"/>
                </a:lnTo>
                <a:lnTo>
                  <a:pt x="1410" y="149"/>
                </a:lnTo>
                <a:lnTo>
                  <a:pt x="1405" y="192"/>
                </a:lnTo>
                <a:lnTo>
                  <a:pt x="1393" y="217"/>
                </a:lnTo>
                <a:lnTo>
                  <a:pt x="1383" y="226"/>
                </a:lnTo>
                <a:lnTo>
                  <a:pt x="1368" y="233"/>
                </a:lnTo>
                <a:lnTo>
                  <a:pt x="1362" y="239"/>
                </a:lnTo>
                <a:lnTo>
                  <a:pt x="1354" y="256"/>
                </a:lnTo>
                <a:lnTo>
                  <a:pt x="1332" y="267"/>
                </a:lnTo>
                <a:lnTo>
                  <a:pt x="1303" y="294"/>
                </a:lnTo>
                <a:lnTo>
                  <a:pt x="1289" y="303"/>
                </a:lnTo>
                <a:lnTo>
                  <a:pt x="1276" y="310"/>
                </a:lnTo>
                <a:lnTo>
                  <a:pt x="1225" y="323"/>
                </a:lnTo>
                <a:lnTo>
                  <a:pt x="1218" y="332"/>
                </a:lnTo>
                <a:lnTo>
                  <a:pt x="1215" y="342"/>
                </a:lnTo>
                <a:lnTo>
                  <a:pt x="1215" y="352"/>
                </a:lnTo>
                <a:lnTo>
                  <a:pt x="1214" y="363"/>
                </a:lnTo>
                <a:lnTo>
                  <a:pt x="1208" y="383"/>
                </a:lnTo>
                <a:lnTo>
                  <a:pt x="1204" y="390"/>
                </a:lnTo>
                <a:lnTo>
                  <a:pt x="1192" y="398"/>
                </a:lnTo>
                <a:lnTo>
                  <a:pt x="1171" y="398"/>
                </a:lnTo>
                <a:lnTo>
                  <a:pt x="1161" y="395"/>
                </a:lnTo>
                <a:lnTo>
                  <a:pt x="1097" y="403"/>
                </a:lnTo>
                <a:lnTo>
                  <a:pt x="1090" y="411"/>
                </a:lnTo>
                <a:lnTo>
                  <a:pt x="1087" y="421"/>
                </a:lnTo>
                <a:lnTo>
                  <a:pt x="1087" y="430"/>
                </a:lnTo>
                <a:lnTo>
                  <a:pt x="1086" y="437"/>
                </a:lnTo>
                <a:lnTo>
                  <a:pt x="1075" y="441"/>
                </a:lnTo>
                <a:lnTo>
                  <a:pt x="1068" y="444"/>
                </a:lnTo>
                <a:lnTo>
                  <a:pt x="1071" y="447"/>
                </a:lnTo>
                <a:lnTo>
                  <a:pt x="1088" y="456"/>
                </a:lnTo>
                <a:lnTo>
                  <a:pt x="1087" y="460"/>
                </a:lnTo>
                <a:lnTo>
                  <a:pt x="1080" y="469"/>
                </a:lnTo>
                <a:lnTo>
                  <a:pt x="1055" y="485"/>
                </a:lnTo>
                <a:lnTo>
                  <a:pt x="1043" y="500"/>
                </a:lnTo>
                <a:lnTo>
                  <a:pt x="1035" y="511"/>
                </a:lnTo>
                <a:lnTo>
                  <a:pt x="1033" y="524"/>
                </a:lnTo>
                <a:lnTo>
                  <a:pt x="1026" y="530"/>
                </a:lnTo>
                <a:lnTo>
                  <a:pt x="1017" y="535"/>
                </a:lnTo>
                <a:lnTo>
                  <a:pt x="1008" y="536"/>
                </a:lnTo>
                <a:lnTo>
                  <a:pt x="989" y="530"/>
                </a:lnTo>
                <a:lnTo>
                  <a:pt x="978" y="532"/>
                </a:lnTo>
                <a:lnTo>
                  <a:pt x="969" y="538"/>
                </a:lnTo>
                <a:lnTo>
                  <a:pt x="962" y="548"/>
                </a:lnTo>
                <a:lnTo>
                  <a:pt x="954" y="562"/>
                </a:lnTo>
                <a:lnTo>
                  <a:pt x="950" y="572"/>
                </a:lnTo>
                <a:lnTo>
                  <a:pt x="949" y="584"/>
                </a:lnTo>
                <a:lnTo>
                  <a:pt x="950" y="593"/>
                </a:lnTo>
                <a:lnTo>
                  <a:pt x="953" y="602"/>
                </a:lnTo>
                <a:lnTo>
                  <a:pt x="957" y="610"/>
                </a:lnTo>
                <a:lnTo>
                  <a:pt x="960" y="616"/>
                </a:lnTo>
                <a:lnTo>
                  <a:pt x="960" y="626"/>
                </a:lnTo>
                <a:lnTo>
                  <a:pt x="953" y="641"/>
                </a:lnTo>
                <a:lnTo>
                  <a:pt x="937" y="666"/>
                </a:lnTo>
                <a:lnTo>
                  <a:pt x="909" y="693"/>
                </a:lnTo>
                <a:lnTo>
                  <a:pt x="887" y="731"/>
                </a:lnTo>
                <a:lnTo>
                  <a:pt x="880" y="756"/>
                </a:lnTo>
                <a:lnTo>
                  <a:pt x="879" y="772"/>
                </a:lnTo>
                <a:lnTo>
                  <a:pt x="879" y="782"/>
                </a:lnTo>
                <a:lnTo>
                  <a:pt x="883" y="791"/>
                </a:lnTo>
                <a:lnTo>
                  <a:pt x="890" y="797"/>
                </a:lnTo>
                <a:lnTo>
                  <a:pt x="896" y="804"/>
                </a:lnTo>
                <a:lnTo>
                  <a:pt x="899" y="813"/>
                </a:lnTo>
                <a:lnTo>
                  <a:pt x="895" y="825"/>
                </a:lnTo>
                <a:lnTo>
                  <a:pt x="863" y="864"/>
                </a:lnTo>
                <a:lnTo>
                  <a:pt x="842" y="896"/>
                </a:lnTo>
                <a:lnTo>
                  <a:pt x="835" y="915"/>
                </a:lnTo>
                <a:lnTo>
                  <a:pt x="831" y="929"/>
                </a:lnTo>
                <a:lnTo>
                  <a:pt x="829" y="941"/>
                </a:lnTo>
                <a:lnTo>
                  <a:pt x="825" y="963"/>
                </a:lnTo>
                <a:lnTo>
                  <a:pt x="820" y="978"/>
                </a:lnTo>
                <a:lnTo>
                  <a:pt x="812" y="998"/>
                </a:lnTo>
                <a:lnTo>
                  <a:pt x="807" y="1011"/>
                </a:lnTo>
                <a:lnTo>
                  <a:pt x="807" y="1024"/>
                </a:lnTo>
                <a:lnTo>
                  <a:pt x="809" y="1034"/>
                </a:lnTo>
                <a:lnTo>
                  <a:pt x="813" y="1045"/>
                </a:lnTo>
                <a:lnTo>
                  <a:pt x="819" y="1053"/>
                </a:lnTo>
                <a:lnTo>
                  <a:pt x="825" y="1062"/>
                </a:lnTo>
                <a:lnTo>
                  <a:pt x="829" y="1072"/>
                </a:lnTo>
                <a:lnTo>
                  <a:pt x="831" y="1085"/>
                </a:lnTo>
                <a:lnTo>
                  <a:pt x="831" y="1113"/>
                </a:lnTo>
                <a:lnTo>
                  <a:pt x="832" y="1125"/>
                </a:lnTo>
                <a:lnTo>
                  <a:pt x="831" y="1145"/>
                </a:lnTo>
                <a:lnTo>
                  <a:pt x="833" y="1155"/>
                </a:lnTo>
                <a:lnTo>
                  <a:pt x="839" y="1164"/>
                </a:lnTo>
                <a:lnTo>
                  <a:pt x="854" y="1179"/>
                </a:lnTo>
                <a:lnTo>
                  <a:pt x="858" y="1186"/>
                </a:lnTo>
                <a:lnTo>
                  <a:pt x="863" y="1196"/>
                </a:lnTo>
                <a:lnTo>
                  <a:pt x="866" y="1206"/>
                </a:lnTo>
                <a:lnTo>
                  <a:pt x="871" y="1215"/>
                </a:lnTo>
                <a:lnTo>
                  <a:pt x="877" y="1224"/>
                </a:lnTo>
                <a:lnTo>
                  <a:pt x="886" y="1230"/>
                </a:lnTo>
                <a:lnTo>
                  <a:pt x="896" y="1231"/>
                </a:lnTo>
                <a:lnTo>
                  <a:pt x="906" y="1232"/>
                </a:lnTo>
                <a:lnTo>
                  <a:pt x="914" y="1238"/>
                </a:lnTo>
                <a:lnTo>
                  <a:pt x="918" y="1250"/>
                </a:lnTo>
                <a:lnTo>
                  <a:pt x="915" y="1275"/>
                </a:lnTo>
                <a:lnTo>
                  <a:pt x="908" y="1288"/>
                </a:lnTo>
                <a:lnTo>
                  <a:pt x="886" y="1318"/>
                </a:lnTo>
                <a:lnTo>
                  <a:pt x="867" y="1352"/>
                </a:lnTo>
                <a:lnTo>
                  <a:pt x="852" y="1385"/>
                </a:lnTo>
                <a:lnTo>
                  <a:pt x="845" y="1396"/>
                </a:lnTo>
                <a:lnTo>
                  <a:pt x="844" y="1409"/>
                </a:lnTo>
                <a:lnTo>
                  <a:pt x="832" y="1425"/>
                </a:lnTo>
                <a:lnTo>
                  <a:pt x="822" y="1435"/>
                </a:lnTo>
                <a:lnTo>
                  <a:pt x="816" y="1450"/>
                </a:lnTo>
                <a:lnTo>
                  <a:pt x="809" y="1457"/>
                </a:lnTo>
                <a:lnTo>
                  <a:pt x="804" y="1460"/>
                </a:lnTo>
                <a:lnTo>
                  <a:pt x="797" y="1455"/>
                </a:lnTo>
                <a:lnTo>
                  <a:pt x="777" y="1451"/>
                </a:lnTo>
                <a:lnTo>
                  <a:pt x="766" y="1450"/>
                </a:lnTo>
                <a:lnTo>
                  <a:pt x="736" y="1439"/>
                </a:lnTo>
                <a:lnTo>
                  <a:pt x="729" y="1439"/>
                </a:lnTo>
                <a:lnTo>
                  <a:pt x="721" y="1441"/>
                </a:lnTo>
                <a:lnTo>
                  <a:pt x="715" y="1444"/>
                </a:lnTo>
                <a:lnTo>
                  <a:pt x="699" y="1452"/>
                </a:lnTo>
                <a:lnTo>
                  <a:pt x="679" y="1457"/>
                </a:lnTo>
                <a:lnTo>
                  <a:pt x="669" y="1457"/>
                </a:lnTo>
                <a:lnTo>
                  <a:pt x="659" y="1455"/>
                </a:lnTo>
                <a:lnTo>
                  <a:pt x="640" y="1448"/>
                </a:lnTo>
                <a:lnTo>
                  <a:pt x="624" y="1435"/>
                </a:lnTo>
                <a:lnTo>
                  <a:pt x="615" y="1429"/>
                </a:lnTo>
                <a:lnTo>
                  <a:pt x="603" y="1412"/>
                </a:lnTo>
                <a:lnTo>
                  <a:pt x="596" y="1404"/>
                </a:lnTo>
                <a:lnTo>
                  <a:pt x="589" y="1399"/>
                </a:lnTo>
                <a:lnTo>
                  <a:pt x="570" y="1390"/>
                </a:lnTo>
                <a:lnTo>
                  <a:pt x="551" y="1383"/>
                </a:lnTo>
                <a:lnTo>
                  <a:pt x="541" y="1385"/>
                </a:lnTo>
                <a:lnTo>
                  <a:pt x="522" y="1394"/>
                </a:lnTo>
                <a:lnTo>
                  <a:pt x="512" y="1396"/>
                </a:lnTo>
                <a:lnTo>
                  <a:pt x="501" y="1393"/>
                </a:lnTo>
                <a:lnTo>
                  <a:pt x="479" y="1385"/>
                </a:lnTo>
                <a:lnTo>
                  <a:pt x="471" y="1380"/>
                </a:lnTo>
                <a:lnTo>
                  <a:pt x="463" y="1372"/>
                </a:lnTo>
                <a:lnTo>
                  <a:pt x="449" y="1355"/>
                </a:lnTo>
                <a:lnTo>
                  <a:pt x="442" y="1348"/>
                </a:lnTo>
                <a:lnTo>
                  <a:pt x="433" y="1342"/>
                </a:lnTo>
                <a:lnTo>
                  <a:pt x="424" y="1339"/>
                </a:lnTo>
                <a:lnTo>
                  <a:pt x="383" y="1336"/>
                </a:lnTo>
                <a:lnTo>
                  <a:pt x="373" y="1336"/>
                </a:lnTo>
                <a:lnTo>
                  <a:pt x="361" y="1330"/>
                </a:lnTo>
                <a:lnTo>
                  <a:pt x="360" y="1329"/>
                </a:lnTo>
                <a:lnTo>
                  <a:pt x="357" y="1327"/>
                </a:lnTo>
                <a:lnTo>
                  <a:pt x="354" y="1326"/>
                </a:lnTo>
                <a:lnTo>
                  <a:pt x="343" y="1327"/>
                </a:lnTo>
                <a:lnTo>
                  <a:pt x="351" y="1355"/>
                </a:lnTo>
                <a:lnTo>
                  <a:pt x="347" y="1359"/>
                </a:lnTo>
                <a:lnTo>
                  <a:pt x="337" y="1393"/>
                </a:lnTo>
                <a:lnTo>
                  <a:pt x="344" y="1463"/>
                </a:lnTo>
                <a:lnTo>
                  <a:pt x="359" y="1509"/>
                </a:lnTo>
                <a:lnTo>
                  <a:pt x="382" y="1541"/>
                </a:lnTo>
                <a:lnTo>
                  <a:pt x="382" y="1552"/>
                </a:lnTo>
                <a:lnTo>
                  <a:pt x="379" y="1563"/>
                </a:lnTo>
                <a:lnTo>
                  <a:pt x="376" y="1575"/>
                </a:lnTo>
                <a:lnTo>
                  <a:pt x="370" y="1585"/>
                </a:lnTo>
                <a:lnTo>
                  <a:pt x="364" y="1594"/>
                </a:lnTo>
                <a:lnTo>
                  <a:pt x="353" y="1616"/>
                </a:lnTo>
                <a:lnTo>
                  <a:pt x="350" y="1629"/>
                </a:lnTo>
                <a:lnTo>
                  <a:pt x="353" y="1639"/>
                </a:lnTo>
                <a:lnTo>
                  <a:pt x="360" y="1648"/>
                </a:lnTo>
                <a:lnTo>
                  <a:pt x="379" y="1675"/>
                </a:lnTo>
                <a:lnTo>
                  <a:pt x="388" y="1694"/>
                </a:lnTo>
                <a:lnTo>
                  <a:pt x="389" y="1705"/>
                </a:lnTo>
                <a:lnTo>
                  <a:pt x="396" y="1712"/>
                </a:lnTo>
                <a:lnTo>
                  <a:pt x="402" y="1716"/>
                </a:lnTo>
                <a:lnTo>
                  <a:pt x="414" y="1731"/>
                </a:lnTo>
                <a:lnTo>
                  <a:pt x="411" y="1750"/>
                </a:lnTo>
                <a:lnTo>
                  <a:pt x="407" y="1763"/>
                </a:lnTo>
                <a:lnTo>
                  <a:pt x="399" y="1776"/>
                </a:lnTo>
                <a:lnTo>
                  <a:pt x="391" y="1801"/>
                </a:lnTo>
                <a:lnTo>
                  <a:pt x="382" y="1812"/>
                </a:lnTo>
                <a:lnTo>
                  <a:pt x="372" y="1818"/>
                </a:lnTo>
                <a:lnTo>
                  <a:pt x="361" y="1818"/>
                </a:lnTo>
                <a:lnTo>
                  <a:pt x="351" y="1820"/>
                </a:lnTo>
                <a:lnTo>
                  <a:pt x="341" y="1825"/>
                </a:lnTo>
                <a:lnTo>
                  <a:pt x="328" y="1839"/>
                </a:lnTo>
                <a:lnTo>
                  <a:pt x="319" y="1847"/>
                </a:lnTo>
                <a:lnTo>
                  <a:pt x="299" y="1859"/>
                </a:lnTo>
                <a:lnTo>
                  <a:pt x="280" y="1881"/>
                </a:lnTo>
                <a:lnTo>
                  <a:pt x="274" y="1890"/>
                </a:lnTo>
                <a:lnTo>
                  <a:pt x="267" y="1897"/>
                </a:lnTo>
                <a:lnTo>
                  <a:pt x="258" y="1898"/>
                </a:lnTo>
                <a:lnTo>
                  <a:pt x="238" y="1892"/>
                </a:lnTo>
                <a:lnTo>
                  <a:pt x="229" y="1888"/>
                </a:lnTo>
                <a:lnTo>
                  <a:pt x="223" y="1888"/>
                </a:lnTo>
                <a:lnTo>
                  <a:pt x="217" y="1890"/>
                </a:lnTo>
                <a:lnTo>
                  <a:pt x="211" y="1892"/>
                </a:lnTo>
                <a:lnTo>
                  <a:pt x="206" y="1898"/>
                </a:lnTo>
                <a:lnTo>
                  <a:pt x="198" y="1907"/>
                </a:lnTo>
                <a:lnTo>
                  <a:pt x="195" y="1917"/>
                </a:lnTo>
                <a:lnTo>
                  <a:pt x="195" y="1926"/>
                </a:lnTo>
                <a:lnTo>
                  <a:pt x="198" y="1936"/>
                </a:lnTo>
                <a:lnTo>
                  <a:pt x="204" y="1942"/>
                </a:lnTo>
                <a:lnTo>
                  <a:pt x="211" y="1983"/>
                </a:lnTo>
                <a:lnTo>
                  <a:pt x="208" y="2032"/>
                </a:lnTo>
                <a:lnTo>
                  <a:pt x="211" y="2056"/>
                </a:lnTo>
                <a:lnTo>
                  <a:pt x="219" y="2072"/>
                </a:lnTo>
                <a:lnTo>
                  <a:pt x="226" y="2080"/>
                </a:lnTo>
                <a:lnTo>
                  <a:pt x="232" y="2091"/>
                </a:lnTo>
                <a:lnTo>
                  <a:pt x="236" y="2104"/>
                </a:lnTo>
                <a:lnTo>
                  <a:pt x="243" y="2163"/>
                </a:lnTo>
                <a:lnTo>
                  <a:pt x="236" y="2169"/>
                </a:lnTo>
                <a:lnTo>
                  <a:pt x="227" y="2172"/>
                </a:lnTo>
                <a:lnTo>
                  <a:pt x="217" y="2175"/>
                </a:lnTo>
                <a:lnTo>
                  <a:pt x="207" y="2178"/>
                </a:lnTo>
                <a:lnTo>
                  <a:pt x="190" y="2188"/>
                </a:lnTo>
                <a:lnTo>
                  <a:pt x="171" y="2203"/>
                </a:lnTo>
                <a:lnTo>
                  <a:pt x="162" y="2206"/>
                </a:lnTo>
                <a:lnTo>
                  <a:pt x="153" y="2206"/>
                </a:lnTo>
                <a:lnTo>
                  <a:pt x="146" y="2201"/>
                </a:lnTo>
                <a:lnTo>
                  <a:pt x="141" y="2193"/>
                </a:lnTo>
                <a:lnTo>
                  <a:pt x="141" y="2182"/>
                </a:lnTo>
                <a:lnTo>
                  <a:pt x="143" y="2171"/>
                </a:lnTo>
                <a:lnTo>
                  <a:pt x="143" y="2161"/>
                </a:lnTo>
                <a:lnTo>
                  <a:pt x="141" y="2150"/>
                </a:lnTo>
                <a:lnTo>
                  <a:pt x="137" y="2142"/>
                </a:lnTo>
                <a:lnTo>
                  <a:pt x="130" y="2136"/>
                </a:lnTo>
                <a:lnTo>
                  <a:pt x="111" y="2130"/>
                </a:lnTo>
                <a:lnTo>
                  <a:pt x="79" y="2124"/>
                </a:lnTo>
                <a:lnTo>
                  <a:pt x="67" y="2131"/>
                </a:lnTo>
                <a:lnTo>
                  <a:pt x="61" y="2140"/>
                </a:lnTo>
                <a:lnTo>
                  <a:pt x="58" y="2152"/>
                </a:lnTo>
                <a:lnTo>
                  <a:pt x="57" y="2162"/>
                </a:lnTo>
                <a:lnTo>
                  <a:pt x="57" y="2174"/>
                </a:lnTo>
                <a:lnTo>
                  <a:pt x="56" y="2187"/>
                </a:lnTo>
                <a:lnTo>
                  <a:pt x="48" y="2219"/>
                </a:lnTo>
                <a:lnTo>
                  <a:pt x="42" y="2229"/>
                </a:lnTo>
                <a:lnTo>
                  <a:pt x="35" y="2238"/>
                </a:lnTo>
                <a:lnTo>
                  <a:pt x="28" y="2244"/>
                </a:lnTo>
                <a:lnTo>
                  <a:pt x="21" y="2246"/>
                </a:lnTo>
                <a:lnTo>
                  <a:pt x="15" y="2252"/>
                </a:lnTo>
                <a:lnTo>
                  <a:pt x="7" y="2263"/>
                </a:lnTo>
                <a:lnTo>
                  <a:pt x="2" y="2287"/>
                </a:lnTo>
                <a:lnTo>
                  <a:pt x="0" y="2335"/>
                </a:lnTo>
                <a:lnTo>
                  <a:pt x="9" y="2354"/>
                </a:lnTo>
                <a:lnTo>
                  <a:pt x="13" y="2362"/>
                </a:lnTo>
                <a:lnTo>
                  <a:pt x="16" y="2372"/>
                </a:lnTo>
                <a:lnTo>
                  <a:pt x="23" y="2424"/>
                </a:lnTo>
                <a:lnTo>
                  <a:pt x="26" y="2478"/>
                </a:lnTo>
                <a:lnTo>
                  <a:pt x="31" y="2488"/>
                </a:lnTo>
                <a:lnTo>
                  <a:pt x="38" y="2496"/>
                </a:lnTo>
                <a:lnTo>
                  <a:pt x="47" y="2499"/>
                </a:lnTo>
                <a:lnTo>
                  <a:pt x="67" y="2501"/>
                </a:lnTo>
                <a:lnTo>
                  <a:pt x="77" y="2501"/>
                </a:lnTo>
                <a:lnTo>
                  <a:pt x="86" y="2504"/>
                </a:lnTo>
                <a:lnTo>
                  <a:pt x="96" y="2509"/>
                </a:lnTo>
                <a:lnTo>
                  <a:pt x="120" y="2528"/>
                </a:lnTo>
                <a:lnTo>
                  <a:pt x="128" y="2539"/>
                </a:lnTo>
                <a:lnTo>
                  <a:pt x="216" y="2512"/>
                </a:lnTo>
                <a:lnTo>
                  <a:pt x="243" y="2519"/>
                </a:lnTo>
                <a:lnTo>
                  <a:pt x="251" y="2529"/>
                </a:lnTo>
                <a:lnTo>
                  <a:pt x="261" y="2539"/>
                </a:lnTo>
                <a:lnTo>
                  <a:pt x="274" y="2550"/>
                </a:lnTo>
                <a:lnTo>
                  <a:pt x="302" y="2561"/>
                </a:lnTo>
                <a:lnTo>
                  <a:pt x="345" y="2595"/>
                </a:lnTo>
                <a:lnTo>
                  <a:pt x="380" y="2615"/>
                </a:lnTo>
                <a:lnTo>
                  <a:pt x="433" y="2660"/>
                </a:lnTo>
                <a:lnTo>
                  <a:pt x="440" y="2669"/>
                </a:lnTo>
                <a:lnTo>
                  <a:pt x="445" y="2678"/>
                </a:lnTo>
                <a:lnTo>
                  <a:pt x="449" y="2688"/>
                </a:lnTo>
                <a:lnTo>
                  <a:pt x="455" y="2697"/>
                </a:lnTo>
                <a:lnTo>
                  <a:pt x="471" y="2716"/>
                </a:lnTo>
                <a:lnTo>
                  <a:pt x="528" y="2765"/>
                </a:lnTo>
                <a:lnTo>
                  <a:pt x="533" y="2774"/>
                </a:lnTo>
                <a:lnTo>
                  <a:pt x="545" y="2786"/>
                </a:lnTo>
                <a:lnTo>
                  <a:pt x="552" y="2794"/>
                </a:lnTo>
                <a:lnTo>
                  <a:pt x="589" y="2828"/>
                </a:lnTo>
                <a:lnTo>
                  <a:pt x="600" y="2854"/>
                </a:lnTo>
                <a:lnTo>
                  <a:pt x="599" y="2866"/>
                </a:lnTo>
                <a:lnTo>
                  <a:pt x="596" y="2912"/>
                </a:lnTo>
                <a:lnTo>
                  <a:pt x="602" y="2933"/>
                </a:lnTo>
                <a:lnTo>
                  <a:pt x="611" y="2952"/>
                </a:lnTo>
                <a:lnTo>
                  <a:pt x="618" y="2963"/>
                </a:lnTo>
                <a:lnTo>
                  <a:pt x="634" y="2981"/>
                </a:lnTo>
                <a:lnTo>
                  <a:pt x="662" y="3000"/>
                </a:lnTo>
                <a:lnTo>
                  <a:pt x="670" y="3010"/>
                </a:lnTo>
                <a:lnTo>
                  <a:pt x="675" y="3020"/>
                </a:lnTo>
                <a:lnTo>
                  <a:pt x="676" y="3033"/>
                </a:lnTo>
                <a:lnTo>
                  <a:pt x="678" y="3067"/>
                </a:lnTo>
                <a:lnTo>
                  <a:pt x="673" y="3080"/>
                </a:lnTo>
                <a:lnTo>
                  <a:pt x="664" y="3102"/>
                </a:lnTo>
                <a:lnTo>
                  <a:pt x="659" y="3113"/>
                </a:lnTo>
                <a:lnTo>
                  <a:pt x="659" y="3125"/>
                </a:lnTo>
                <a:lnTo>
                  <a:pt x="657" y="3140"/>
                </a:lnTo>
                <a:lnTo>
                  <a:pt x="662" y="3153"/>
                </a:lnTo>
                <a:lnTo>
                  <a:pt x="669" y="3164"/>
                </a:lnTo>
                <a:lnTo>
                  <a:pt x="676" y="3183"/>
                </a:lnTo>
                <a:lnTo>
                  <a:pt x="679" y="3198"/>
                </a:lnTo>
                <a:lnTo>
                  <a:pt x="679" y="3227"/>
                </a:lnTo>
                <a:lnTo>
                  <a:pt x="675" y="3239"/>
                </a:lnTo>
                <a:lnTo>
                  <a:pt x="666" y="3258"/>
                </a:lnTo>
                <a:lnTo>
                  <a:pt x="660" y="3279"/>
                </a:lnTo>
                <a:lnTo>
                  <a:pt x="660" y="3295"/>
                </a:lnTo>
                <a:lnTo>
                  <a:pt x="664" y="3323"/>
                </a:lnTo>
                <a:lnTo>
                  <a:pt x="659" y="3330"/>
                </a:lnTo>
                <a:lnTo>
                  <a:pt x="653" y="3339"/>
                </a:lnTo>
                <a:lnTo>
                  <a:pt x="644" y="3346"/>
                </a:lnTo>
                <a:lnTo>
                  <a:pt x="627" y="3357"/>
                </a:lnTo>
                <a:lnTo>
                  <a:pt x="616" y="3358"/>
                </a:lnTo>
                <a:lnTo>
                  <a:pt x="608" y="3357"/>
                </a:lnTo>
                <a:lnTo>
                  <a:pt x="599" y="3352"/>
                </a:lnTo>
                <a:lnTo>
                  <a:pt x="590" y="3345"/>
                </a:lnTo>
                <a:lnTo>
                  <a:pt x="573" y="3338"/>
                </a:lnTo>
                <a:lnTo>
                  <a:pt x="563" y="3338"/>
                </a:lnTo>
                <a:lnTo>
                  <a:pt x="536" y="3330"/>
                </a:lnTo>
                <a:lnTo>
                  <a:pt x="529" y="3336"/>
                </a:lnTo>
                <a:lnTo>
                  <a:pt x="523" y="3345"/>
                </a:lnTo>
                <a:lnTo>
                  <a:pt x="507" y="3396"/>
                </a:lnTo>
                <a:lnTo>
                  <a:pt x="506" y="3415"/>
                </a:lnTo>
                <a:lnTo>
                  <a:pt x="506" y="3466"/>
                </a:lnTo>
                <a:lnTo>
                  <a:pt x="500" y="3476"/>
                </a:lnTo>
                <a:lnTo>
                  <a:pt x="491" y="3483"/>
                </a:lnTo>
                <a:lnTo>
                  <a:pt x="471" y="3494"/>
                </a:lnTo>
                <a:lnTo>
                  <a:pt x="461" y="3502"/>
                </a:lnTo>
                <a:lnTo>
                  <a:pt x="452" y="3513"/>
                </a:lnTo>
                <a:lnTo>
                  <a:pt x="417" y="3566"/>
                </a:lnTo>
                <a:lnTo>
                  <a:pt x="410" y="3574"/>
                </a:lnTo>
                <a:lnTo>
                  <a:pt x="402" y="3575"/>
                </a:lnTo>
                <a:lnTo>
                  <a:pt x="389" y="3593"/>
                </a:lnTo>
                <a:lnTo>
                  <a:pt x="421" y="3607"/>
                </a:lnTo>
                <a:lnTo>
                  <a:pt x="439" y="3626"/>
                </a:lnTo>
                <a:lnTo>
                  <a:pt x="484" y="3686"/>
                </a:lnTo>
                <a:lnTo>
                  <a:pt x="488" y="3706"/>
                </a:lnTo>
                <a:lnTo>
                  <a:pt x="488" y="3722"/>
                </a:lnTo>
                <a:lnTo>
                  <a:pt x="484" y="3733"/>
                </a:lnTo>
                <a:lnTo>
                  <a:pt x="485" y="3750"/>
                </a:lnTo>
                <a:lnTo>
                  <a:pt x="491" y="3753"/>
                </a:lnTo>
                <a:lnTo>
                  <a:pt x="496" y="3749"/>
                </a:lnTo>
                <a:lnTo>
                  <a:pt x="506" y="3743"/>
                </a:lnTo>
                <a:lnTo>
                  <a:pt x="520" y="3746"/>
                </a:lnTo>
                <a:lnTo>
                  <a:pt x="548" y="3760"/>
                </a:lnTo>
                <a:lnTo>
                  <a:pt x="660" y="3868"/>
                </a:lnTo>
                <a:lnTo>
                  <a:pt x="673" y="3878"/>
                </a:lnTo>
                <a:lnTo>
                  <a:pt x="682" y="3883"/>
                </a:lnTo>
                <a:lnTo>
                  <a:pt x="697" y="3874"/>
                </a:lnTo>
                <a:lnTo>
                  <a:pt x="708" y="3874"/>
                </a:lnTo>
                <a:lnTo>
                  <a:pt x="723" y="3878"/>
                </a:lnTo>
                <a:lnTo>
                  <a:pt x="739" y="3884"/>
                </a:lnTo>
                <a:lnTo>
                  <a:pt x="750" y="3886"/>
                </a:lnTo>
                <a:lnTo>
                  <a:pt x="778" y="3880"/>
                </a:lnTo>
                <a:lnTo>
                  <a:pt x="783" y="3887"/>
                </a:lnTo>
                <a:lnTo>
                  <a:pt x="784" y="3896"/>
                </a:lnTo>
                <a:lnTo>
                  <a:pt x="785" y="3906"/>
                </a:lnTo>
                <a:lnTo>
                  <a:pt x="784" y="3915"/>
                </a:lnTo>
                <a:lnTo>
                  <a:pt x="780" y="3932"/>
                </a:lnTo>
                <a:lnTo>
                  <a:pt x="774" y="3945"/>
                </a:lnTo>
                <a:lnTo>
                  <a:pt x="831" y="3960"/>
                </a:lnTo>
                <a:lnTo>
                  <a:pt x="863" y="3960"/>
                </a:lnTo>
                <a:lnTo>
                  <a:pt x="886" y="3955"/>
                </a:lnTo>
                <a:lnTo>
                  <a:pt x="905" y="3947"/>
                </a:lnTo>
                <a:lnTo>
                  <a:pt x="911" y="3937"/>
                </a:lnTo>
                <a:lnTo>
                  <a:pt x="912" y="3926"/>
                </a:lnTo>
                <a:lnTo>
                  <a:pt x="908" y="3904"/>
                </a:lnTo>
                <a:lnTo>
                  <a:pt x="911" y="3893"/>
                </a:lnTo>
                <a:lnTo>
                  <a:pt x="917" y="3883"/>
                </a:lnTo>
                <a:lnTo>
                  <a:pt x="931" y="3871"/>
                </a:lnTo>
                <a:lnTo>
                  <a:pt x="937" y="3874"/>
                </a:lnTo>
                <a:lnTo>
                  <a:pt x="941" y="3880"/>
                </a:lnTo>
                <a:lnTo>
                  <a:pt x="947" y="3899"/>
                </a:lnTo>
                <a:lnTo>
                  <a:pt x="956" y="3919"/>
                </a:lnTo>
                <a:lnTo>
                  <a:pt x="962" y="3928"/>
                </a:lnTo>
                <a:lnTo>
                  <a:pt x="969" y="3937"/>
                </a:lnTo>
                <a:lnTo>
                  <a:pt x="976" y="3944"/>
                </a:lnTo>
                <a:lnTo>
                  <a:pt x="985" y="3948"/>
                </a:lnTo>
                <a:lnTo>
                  <a:pt x="989" y="3953"/>
                </a:lnTo>
                <a:lnTo>
                  <a:pt x="989" y="3960"/>
                </a:lnTo>
                <a:lnTo>
                  <a:pt x="989" y="3967"/>
                </a:lnTo>
                <a:lnTo>
                  <a:pt x="994" y="3974"/>
                </a:lnTo>
                <a:lnTo>
                  <a:pt x="1001" y="3983"/>
                </a:lnTo>
                <a:lnTo>
                  <a:pt x="1023" y="3993"/>
                </a:lnTo>
                <a:lnTo>
                  <a:pt x="1090" y="4001"/>
                </a:lnTo>
                <a:lnTo>
                  <a:pt x="1118" y="4018"/>
                </a:lnTo>
                <a:lnTo>
                  <a:pt x="1153" y="4047"/>
                </a:lnTo>
                <a:lnTo>
                  <a:pt x="1166" y="4063"/>
                </a:lnTo>
                <a:lnTo>
                  <a:pt x="1170" y="4072"/>
                </a:lnTo>
                <a:lnTo>
                  <a:pt x="1171" y="4082"/>
                </a:lnTo>
                <a:lnTo>
                  <a:pt x="1167" y="4092"/>
                </a:lnTo>
                <a:lnTo>
                  <a:pt x="1161" y="4100"/>
                </a:lnTo>
                <a:lnTo>
                  <a:pt x="1154" y="4107"/>
                </a:lnTo>
                <a:lnTo>
                  <a:pt x="1103" y="4132"/>
                </a:lnTo>
                <a:lnTo>
                  <a:pt x="1078" y="4139"/>
                </a:lnTo>
                <a:lnTo>
                  <a:pt x="1096" y="4193"/>
                </a:lnTo>
                <a:lnTo>
                  <a:pt x="1113" y="4205"/>
                </a:lnTo>
                <a:lnTo>
                  <a:pt x="1138" y="4197"/>
                </a:lnTo>
                <a:lnTo>
                  <a:pt x="1148" y="4196"/>
                </a:lnTo>
                <a:lnTo>
                  <a:pt x="1169" y="4189"/>
                </a:lnTo>
                <a:lnTo>
                  <a:pt x="1195" y="4184"/>
                </a:lnTo>
                <a:lnTo>
                  <a:pt x="1233" y="4186"/>
                </a:lnTo>
                <a:lnTo>
                  <a:pt x="1252" y="4184"/>
                </a:lnTo>
                <a:lnTo>
                  <a:pt x="1263" y="4186"/>
                </a:lnTo>
                <a:lnTo>
                  <a:pt x="1281" y="4190"/>
                </a:lnTo>
                <a:lnTo>
                  <a:pt x="1333" y="4216"/>
                </a:lnTo>
                <a:lnTo>
                  <a:pt x="1349" y="4234"/>
                </a:lnTo>
                <a:lnTo>
                  <a:pt x="1354" y="4245"/>
                </a:lnTo>
                <a:lnTo>
                  <a:pt x="1351" y="4257"/>
                </a:lnTo>
                <a:lnTo>
                  <a:pt x="1348" y="4266"/>
                </a:lnTo>
                <a:lnTo>
                  <a:pt x="1345" y="4276"/>
                </a:lnTo>
                <a:lnTo>
                  <a:pt x="1345" y="4285"/>
                </a:lnTo>
                <a:lnTo>
                  <a:pt x="1349" y="4293"/>
                </a:lnTo>
                <a:lnTo>
                  <a:pt x="1354" y="4301"/>
                </a:lnTo>
                <a:lnTo>
                  <a:pt x="1355" y="4309"/>
                </a:lnTo>
                <a:lnTo>
                  <a:pt x="1355" y="4320"/>
                </a:lnTo>
                <a:lnTo>
                  <a:pt x="1355" y="4331"/>
                </a:lnTo>
                <a:lnTo>
                  <a:pt x="1355" y="4342"/>
                </a:lnTo>
                <a:lnTo>
                  <a:pt x="1361" y="4350"/>
                </a:lnTo>
                <a:lnTo>
                  <a:pt x="1371" y="4356"/>
                </a:lnTo>
                <a:lnTo>
                  <a:pt x="1381" y="4360"/>
                </a:lnTo>
                <a:lnTo>
                  <a:pt x="1402" y="4359"/>
                </a:lnTo>
                <a:lnTo>
                  <a:pt x="1415" y="4356"/>
                </a:lnTo>
                <a:lnTo>
                  <a:pt x="1475" y="4326"/>
                </a:lnTo>
                <a:lnTo>
                  <a:pt x="1467" y="4311"/>
                </a:lnTo>
                <a:lnTo>
                  <a:pt x="1456" y="4296"/>
                </a:lnTo>
                <a:lnTo>
                  <a:pt x="1447" y="4292"/>
                </a:lnTo>
                <a:lnTo>
                  <a:pt x="1440" y="4285"/>
                </a:lnTo>
                <a:lnTo>
                  <a:pt x="1431" y="4267"/>
                </a:lnTo>
                <a:lnTo>
                  <a:pt x="1426" y="4247"/>
                </a:lnTo>
                <a:lnTo>
                  <a:pt x="1426" y="4238"/>
                </a:lnTo>
                <a:lnTo>
                  <a:pt x="1424" y="4229"/>
                </a:lnTo>
                <a:lnTo>
                  <a:pt x="1424" y="4221"/>
                </a:lnTo>
                <a:lnTo>
                  <a:pt x="1426" y="4200"/>
                </a:lnTo>
                <a:lnTo>
                  <a:pt x="1431" y="4190"/>
                </a:lnTo>
                <a:lnTo>
                  <a:pt x="1438" y="4180"/>
                </a:lnTo>
                <a:lnTo>
                  <a:pt x="1463" y="4167"/>
                </a:lnTo>
                <a:lnTo>
                  <a:pt x="1475" y="4164"/>
                </a:lnTo>
                <a:lnTo>
                  <a:pt x="1489" y="4155"/>
                </a:lnTo>
                <a:lnTo>
                  <a:pt x="1492" y="4152"/>
                </a:lnTo>
                <a:lnTo>
                  <a:pt x="1501" y="4142"/>
                </a:lnTo>
                <a:lnTo>
                  <a:pt x="1505" y="4129"/>
                </a:lnTo>
                <a:lnTo>
                  <a:pt x="1509" y="4107"/>
                </a:lnTo>
                <a:lnTo>
                  <a:pt x="1514" y="4100"/>
                </a:lnTo>
                <a:lnTo>
                  <a:pt x="1521" y="4097"/>
                </a:lnTo>
                <a:lnTo>
                  <a:pt x="1530" y="4098"/>
                </a:lnTo>
                <a:lnTo>
                  <a:pt x="1547" y="4100"/>
                </a:lnTo>
                <a:lnTo>
                  <a:pt x="1588" y="4092"/>
                </a:lnTo>
                <a:lnTo>
                  <a:pt x="1662" y="4055"/>
                </a:lnTo>
                <a:lnTo>
                  <a:pt x="1664" y="4046"/>
                </a:lnTo>
                <a:lnTo>
                  <a:pt x="1660" y="4027"/>
                </a:lnTo>
                <a:lnTo>
                  <a:pt x="1657" y="4017"/>
                </a:lnTo>
                <a:lnTo>
                  <a:pt x="1660" y="4005"/>
                </a:lnTo>
                <a:lnTo>
                  <a:pt x="1664" y="3996"/>
                </a:lnTo>
                <a:lnTo>
                  <a:pt x="1681" y="3977"/>
                </a:lnTo>
                <a:lnTo>
                  <a:pt x="1696" y="3967"/>
                </a:lnTo>
                <a:lnTo>
                  <a:pt x="1705" y="3953"/>
                </a:lnTo>
                <a:lnTo>
                  <a:pt x="1711" y="3941"/>
                </a:lnTo>
                <a:lnTo>
                  <a:pt x="1712" y="3919"/>
                </a:lnTo>
                <a:lnTo>
                  <a:pt x="1718" y="3909"/>
                </a:lnTo>
                <a:lnTo>
                  <a:pt x="1725" y="3897"/>
                </a:lnTo>
                <a:lnTo>
                  <a:pt x="1729" y="3875"/>
                </a:lnTo>
                <a:lnTo>
                  <a:pt x="1728" y="3865"/>
                </a:lnTo>
                <a:lnTo>
                  <a:pt x="1729" y="3856"/>
                </a:lnTo>
                <a:lnTo>
                  <a:pt x="1729" y="3836"/>
                </a:lnTo>
                <a:lnTo>
                  <a:pt x="1731" y="3827"/>
                </a:lnTo>
                <a:lnTo>
                  <a:pt x="1738" y="3820"/>
                </a:lnTo>
                <a:lnTo>
                  <a:pt x="1748" y="3820"/>
                </a:lnTo>
                <a:lnTo>
                  <a:pt x="1757" y="3823"/>
                </a:lnTo>
                <a:lnTo>
                  <a:pt x="1767" y="3829"/>
                </a:lnTo>
                <a:lnTo>
                  <a:pt x="1783" y="3833"/>
                </a:lnTo>
                <a:lnTo>
                  <a:pt x="1789" y="3833"/>
                </a:lnTo>
                <a:lnTo>
                  <a:pt x="1798" y="3832"/>
                </a:lnTo>
                <a:lnTo>
                  <a:pt x="1807" y="3829"/>
                </a:lnTo>
                <a:lnTo>
                  <a:pt x="1817" y="3827"/>
                </a:lnTo>
                <a:lnTo>
                  <a:pt x="1836" y="3826"/>
                </a:lnTo>
                <a:lnTo>
                  <a:pt x="1846" y="3823"/>
                </a:lnTo>
                <a:lnTo>
                  <a:pt x="1885" y="3804"/>
                </a:lnTo>
                <a:lnTo>
                  <a:pt x="1894" y="3797"/>
                </a:lnTo>
                <a:lnTo>
                  <a:pt x="1900" y="3786"/>
                </a:lnTo>
                <a:lnTo>
                  <a:pt x="1901" y="3772"/>
                </a:lnTo>
                <a:lnTo>
                  <a:pt x="1901" y="3762"/>
                </a:lnTo>
                <a:lnTo>
                  <a:pt x="1898" y="3751"/>
                </a:lnTo>
                <a:lnTo>
                  <a:pt x="1901" y="3743"/>
                </a:lnTo>
                <a:lnTo>
                  <a:pt x="1925" y="3724"/>
                </a:lnTo>
                <a:lnTo>
                  <a:pt x="1936" y="3711"/>
                </a:lnTo>
                <a:lnTo>
                  <a:pt x="1954" y="3684"/>
                </a:lnTo>
                <a:lnTo>
                  <a:pt x="1964" y="3673"/>
                </a:lnTo>
                <a:lnTo>
                  <a:pt x="2006" y="3645"/>
                </a:lnTo>
                <a:lnTo>
                  <a:pt x="2012" y="3636"/>
                </a:lnTo>
                <a:lnTo>
                  <a:pt x="2014" y="3622"/>
                </a:lnTo>
                <a:lnTo>
                  <a:pt x="2009" y="3612"/>
                </a:lnTo>
                <a:lnTo>
                  <a:pt x="2003" y="3601"/>
                </a:lnTo>
                <a:lnTo>
                  <a:pt x="1990" y="3585"/>
                </a:lnTo>
                <a:lnTo>
                  <a:pt x="1983" y="3578"/>
                </a:lnTo>
                <a:lnTo>
                  <a:pt x="1967" y="3566"/>
                </a:lnTo>
                <a:lnTo>
                  <a:pt x="1960" y="3558"/>
                </a:lnTo>
                <a:lnTo>
                  <a:pt x="1957" y="3546"/>
                </a:lnTo>
                <a:lnTo>
                  <a:pt x="1955" y="3536"/>
                </a:lnTo>
                <a:lnTo>
                  <a:pt x="1963" y="3526"/>
                </a:lnTo>
                <a:lnTo>
                  <a:pt x="1973" y="3517"/>
                </a:lnTo>
                <a:lnTo>
                  <a:pt x="2022" y="3495"/>
                </a:lnTo>
                <a:lnTo>
                  <a:pt x="2028" y="3491"/>
                </a:lnTo>
                <a:lnTo>
                  <a:pt x="2027" y="3482"/>
                </a:lnTo>
                <a:lnTo>
                  <a:pt x="2024" y="3473"/>
                </a:lnTo>
                <a:lnTo>
                  <a:pt x="2018" y="3456"/>
                </a:lnTo>
                <a:lnTo>
                  <a:pt x="2018" y="3454"/>
                </a:lnTo>
                <a:lnTo>
                  <a:pt x="2002" y="3446"/>
                </a:lnTo>
                <a:lnTo>
                  <a:pt x="2000" y="3437"/>
                </a:lnTo>
                <a:lnTo>
                  <a:pt x="2000" y="3428"/>
                </a:lnTo>
                <a:lnTo>
                  <a:pt x="2003" y="3418"/>
                </a:lnTo>
                <a:lnTo>
                  <a:pt x="2005" y="3408"/>
                </a:lnTo>
                <a:lnTo>
                  <a:pt x="2006" y="3387"/>
                </a:lnTo>
                <a:lnTo>
                  <a:pt x="2005" y="3379"/>
                </a:lnTo>
                <a:lnTo>
                  <a:pt x="2002" y="3368"/>
                </a:lnTo>
                <a:lnTo>
                  <a:pt x="1999" y="3348"/>
                </a:lnTo>
                <a:lnTo>
                  <a:pt x="2000" y="3338"/>
                </a:lnTo>
                <a:lnTo>
                  <a:pt x="2003" y="3326"/>
                </a:lnTo>
                <a:lnTo>
                  <a:pt x="2003" y="3307"/>
                </a:lnTo>
                <a:lnTo>
                  <a:pt x="1998" y="3303"/>
                </a:lnTo>
                <a:lnTo>
                  <a:pt x="1989" y="3303"/>
                </a:lnTo>
                <a:lnTo>
                  <a:pt x="1971" y="3310"/>
                </a:lnTo>
                <a:lnTo>
                  <a:pt x="1961" y="3309"/>
                </a:lnTo>
                <a:lnTo>
                  <a:pt x="1952" y="3306"/>
                </a:lnTo>
                <a:lnTo>
                  <a:pt x="1945" y="3300"/>
                </a:lnTo>
                <a:lnTo>
                  <a:pt x="1935" y="3298"/>
                </a:lnTo>
                <a:lnTo>
                  <a:pt x="1926" y="3295"/>
                </a:lnTo>
                <a:lnTo>
                  <a:pt x="1919" y="3290"/>
                </a:lnTo>
                <a:lnTo>
                  <a:pt x="1916" y="3281"/>
                </a:lnTo>
                <a:lnTo>
                  <a:pt x="1916" y="3262"/>
                </a:lnTo>
                <a:lnTo>
                  <a:pt x="1916" y="3252"/>
                </a:lnTo>
                <a:lnTo>
                  <a:pt x="1914" y="3242"/>
                </a:lnTo>
                <a:lnTo>
                  <a:pt x="1916" y="3231"/>
                </a:lnTo>
                <a:lnTo>
                  <a:pt x="1925" y="3221"/>
                </a:lnTo>
                <a:lnTo>
                  <a:pt x="1936" y="3214"/>
                </a:lnTo>
                <a:lnTo>
                  <a:pt x="1949" y="3212"/>
                </a:lnTo>
                <a:lnTo>
                  <a:pt x="1967" y="3215"/>
                </a:lnTo>
                <a:lnTo>
                  <a:pt x="1984" y="3227"/>
                </a:lnTo>
                <a:lnTo>
                  <a:pt x="1993" y="3227"/>
                </a:lnTo>
                <a:lnTo>
                  <a:pt x="2005" y="3220"/>
                </a:lnTo>
                <a:lnTo>
                  <a:pt x="2014" y="3212"/>
                </a:lnTo>
                <a:lnTo>
                  <a:pt x="2069" y="3182"/>
                </a:lnTo>
                <a:lnTo>
                  <a:pt x="2073" y="3173"/>
                </a:lnTo>
                <a:lnTo>
                  <a:pt x="2073" y="3164"/>
                </a:lnTo>
                <a:lnTo>
                  <a:pt x="2073" y="3153"/>
                </a:lnTo>
                <a:lnTo>
                  <a:pt x="2075" y="3132"/>
                </a:lnTo>
                <a:lnTo>
                  <a:pt x="2079" y="3112"/>
                </a:lnTo>
                <a:lnTo>
                  <a:pt x="2085" y="3102"/>
                </a:lnTo>
                <a:lnTo>
                  <a:pt x="2089" y="3093"/>
                </a:lnTo>
                <a:lnTo>
                  <a:pt x="2110" y="3068"/>
                </a:lnTo>
                <a:lnTo>
                  <a:pt x="2121" y="3064"/>
                </a:lnTo>
                <a:lnTo>
                  <a:pt x="2142" y="3062"/>
                </a:lnTo>
                <a:lnTo>
                  <a:pt x="2155" y="3070"/>
                </a:lnTo>
                <a:lnTo>
                  <a:pt x="2167" y="3077"/>
                </a:lnTo>
                <a:lnTo>
                  <a:pt x="2174" y="3086"/>
                </a:lnTo>
                <a:lnTo>
                  <a:pt x="2190" y="3100"/>
                </a:lnTo>
                <a:lnTo>
                  <a:pt x="2238" y="3132"/>
                </a:lnTo>
                <a:lnTo>
                  <a:pt x="2267" y="3137"/>
                </a:lnTo>
                <a:lnTo>
                  <a:pt x="2320" y="3134"/>
                </a:lnTo>
                <a:lnTo>
                  <a:pt x="2337" y="3138"/>
                </a:lnTo>
                <a:lnTo>
                  <a:pt x="2344" y="3147"/>
                </a:lnTo>
                <a:lnTo>
                  <a:pt x="2347" y="3157"/>
                </a:lnTo>
                <a:lnTo>
                  <a:pt x="2347" y="3167"/>
                </a:lnTo>
                <a:lnTo>
                  <a:pt x="2349" y="3176"/>
                </a:lnTo>
                <a:lnTo>
                  <a:pt x="2356" y="3180"/>
                </a:lnTo>
                <a:lnTo>
                  <a:pt x="2366" y="3180"/>
                </a:lnTo>
                <a:lnTo>
                  <a:pt x="2378" y="3173"/>
                </a:lnTo>
                <a:lnTo>
                  <a:pt x="2387" y="3164"/>
                </a:lnTo>
                <a:lnTo>
                  <a:pt x="2395" y="3157"/>
                </a:lnTo>
                <a:lnTo>
                  <a:pt x="2405" y="3153"/>
                </a:lnTo>
                <a:lnTo>
                  <a:pt x="2417" y="3148"/>
                </a:lnTo>
                <a:lnTo>
                  <a:pt x="2432" y="3145"/>
                </a:lnTo>
                <a:lnTo>
                  <a:pt x="2472" y="3144"/>
                </a:lnTo>
                <a:lnTo>
                  <a:pt x="2503" y="3132"/>
                </a:lnTo>
                <a:lnTo>
                  <a:pt x="2496" y="3115"/>
                </a:lnTo>
                <a:lnTo>
                  <a:pt x="2502" y="3109"/>
                </a:lnTo>
                <a:lnTo>
                  <a:pt x="2560" y="3074"/>
                </a:lnTo>
                <a:lnTo>
                  <a:pt x="2567" y="3067"/>
                </a:lnTo>
                <a:lnTo>
                  <a:pt x="2576" y="3048"/>
                </a:lnTo>
                <a:lnTo>
                  <a:pt x="2598" y="3023"/>
                </a:lnTo>
                <a:lnTo>
                  <a:pt x="2602" y="3014"/>
                </a:lnTo>
                <a:lnTo>
                  <a:pt x="2607" y="3004"/>
                </a:lnTo>
                <a:lnTo>
                  <a:pt x="2608" y="2994"/>
                </a:lnTo>
                <a:lnTo>
                  <a:pt x="2596" y="2968"/>
                </a:lnTo>
                <a:lnTo>
                  <a:pt x="2593" y="2956"/>
                </a:lnTo>
                <a:lnTo>
                  <a:pt x="2592" y="2941"/>
                </a:lnTo>
                <a:lnTo>
                  <a:pt x="2590" y="2931"/>
                </a:lnTo>
                <a:lnTo>
                  <a:pt x="2585" y="2909"/>
                </a:lnTo>
                <a:lnTo>
                  <a:pt x="2586" y="2895"/>
                </a:lnTo>
                <a:lnTo>
                  <a:pt x="2589" y="2883"/>
                </a:lnTo>
                <a:lnTo>
                  <a:pt x="2593" y="2873"/>
                </a:lnTo>
                <a:lnTo>
                  <a:pt x="2595" y="2863"/>
                </a:lnTo>
                <a:lnTo>
                  <a:pt x="2599" y="2853"/>
                </a:lnTo>
                <a:lnTo>
                  <a:pt x="2612" y="2834"/>
                </a:lnTo>
                <a:lnTo>
                  <a:pt x="2617" y="2821"/>
                </a:lnTo>
                <a:lnTo>
                  <a:pt x="2623" y="2810"/>
                </a:lnTo>
                <a:lnTo>
                  <a:pt x="2627" y="2777"/>
                </a:lnTo>
                <a:lnTo>
                  <a:pt x="2611" y="2726"/>
                </a:lnTo>
                <a:lnTo>
                  <a:pt x="2593" y="2713"/>
                </a:lnTo>
                <a:lnTo>
                  <a:pt x="2577" y="2705"/>
                </a:lnTo>
                <a:lnTo>
                  <a:pt x="2561" y="2691"/>
                </a:lnTo>
                <a:lnTo>
                  <a:pt x="2548" y="2653"/>
                </a:lnTo>
                <a:lnTo>
                  <a:pt x="2544" y="2633"/>
                </a:lnTo>
                <a:lnTo>
                  <a:pt x="2539" y="2625"/>
                </a:lnTo>
                <a:lnTo>
                  <a:pt x="2537" y="2615"/>
                </a:lnTo>
                <a:lnTo>
                  <a:pt x="2537" y="2605"/>
                </a:lnTo>
                <a:lnTo>
                  <a:pt x="2538" y="2595"/>
                </a:lnTo>
                <a:lnTo>
                  <a:pt x="2541" y="2583"/>
                </a:lnTo>
                <a:lnTo>
                  <a:pt x="2545" y="2574"/>
                </a:lnTo>
                <a:lnTo>
                  <a:pt x="2557" y="2568"/>
                </a:lnTo>
                <a:lnTo>
                  <a:pt x="2567" y="2568"/>
                </a:lnTo>
                <a:lnTo>
                  <a:pt x="2576" y="2566"/>
                </a:lnTo>
                <a:lnTo>
                  <a:pt x="2583" y="2560"/>
                </a:lnTo>
                <a:lnTo>
                  <a:pt x="2586" y="2552"/>
                </a:lnTo>
                <a:lnTo>
                  <a:pt x="2593" y="2545"/>
                </a:lnTo>
                <a:lnTo>
                  <a:pt x="2612" y="2541"/>
                </a:lnTo>
                <a:lnTo>
                  <a:pt x="2621" y="2535"/>
                </a:lnTo>
                <a:lnTo>
                  <a:pt x="2630" y="2528"/>
                </a:lnTo>
                <a:lnTo>
                  <a:pt x="2637" y="2519"/>
                </a:lnTo>
                <a:lnTo>
                  <a:pt x="2644" y="2493"/>
                </a:lnTo>
                <a:lnTo>
                  <a:pt x="2646" y="2481"/>
                </a:lnTo>
                <a:lnTo>
                  <a:pt x="2647" y="2471"/>
                </a:lnTo>
                <a:lnTo>
                  <a:pt x="2652" y="2459"/>
                </a:lnTo>
                <a:lnTo>
                  <a:pt x="2660" y="2449"/>
                </a:lnTo>
                <a:lnTo>
                  <a:pt x="2676" y="2439"/>
                </a:lnTo>
                <a:lnTo>
                  <a:pt x="2688" y="2433"/>
                </a:lnTo>
                <a:lnTo>
                  <a:pt x="2700" y="2426"/>
                </a:lnTo>
                <a:lnTo>
                  <a:pt x="2703" y="2423"/>
                </a:lnTo>
                <a:lnTo>
                  <a:pt x="2695" y="2389"/>
                </a:lnTo>
                <a:lnTo>
                  <a:pt x="2694" y="2357"/>
                </a:lnTo>
                <a:lnTo>
                  <a:pt x="2720" y="2297"/>
                </a:lnTo>
                <a:lnTo>
                  <a:pt x="2717" y="2273"/>
                </a:lnTo>
                <a:lnTo>
                  <a:pt x="2707" y="2252"/>
                </a:lnTo>
                <a:lnTo>
                  <a:pt x="2692" y="2239"/>
                </a:lnTo>
                <a:lnTo>
                  <a:pt x="2675" y="2229"/>
                </a:lnTo>
                <a:lnTo>
                  <a:pt x="2666" y="2228"/>
                </a:lnTo>
                <a:lnTo>
                  <a:pt x="2663" y="2200"/>
                </a:lnTo>
                <a:lnTo>
                  <a:pt x="2678" y="2177"/>
                </a:lnTo>
                <a:lnTo>
                  <a:pt x="2690" y="2139"/>
                </a:lnTo>
                <a:lnTo>
                  <a:pt x="2691" y="2111"/>
                </a:lnTo>
                <a:lnTo>
                  <a:pt x="2690" y="2083"/>
                </a:lnTo>
                <a:lnTo>
                  <a:pt x="2692" y="2075"/>
                </a:lnTo>
                <a:lnTo>
                  <a:pt x="2703" y="2064"/>
                </a:lnTo>
                <a:lnTo>
                  <a:pt x="2735" y="2054"/>
                </a:lnTo>
                <a:lnTo>
                  <a:pt x="2742" y="2051"/>
                </a:lnTo>
                <a:lnTo>
                  <a:pt x="2745" y="2048"/>
                </a:lnTo>
                <a:lnTo>
                  <a:pt x="2746" y="2044"/>
                </a:lnTo>
                <a:lnTo>
                  <a:pt x="2746" y="2043"/>
                </a:lnTo>
                <a:lnTo>
                  <a:pt x="2749" y="2037"/>
                </a:lnTo>
                <a:lnTo>
                  <a:pt x="2754" y="2029"/>
                </a:lnTo>
                <a:lnTo>
                  <a:pt x="2759" y="2021"/>
                </a:lnTo>
                <a:lnTo>
                  <a:pt x="2780" y="1996"/>
                </a:lnTo>
                <a:lnTo>
                  <a:pt x="2786" y="1987"/>
                </a:lnTo>
                <a:lnTo>
                  <a:pt x="2789" y="1977"/>
                </a:lnTo>
                <a:lnTo>
                  <a:pt x="2784" y="1965"/>
                </a:lnTo>
                <a:lnTo>
                  <a:pt x="2780" y="1955"/>
                </a:lnTo>
                <a:lnTo>
                  <a:pt x="2777" y="1945"/>
                </a:lnTo>
                <a:lnTo>
                  <a:pt x="2776" y="1933"/>
                </a:lnTo>
                <a:lnTo>
                  <a:pt x="2776" y="1923"/>
                </a:lnTo>
                <a:lnTo>
                  <a:pt x="2770" y="1911"/>
                </a:lnTo>
                <a:lnTo>
                  <a:pt x="2761" y="1907"/>
                </a:lnTo>
                <a:lnTo>
                  <a:pt x="2751" y="1906"/>
                </a:lnTo>
                <a:lnTo>
                  <a:pt x="2739" y="1907"/>
                </a:lnTo>
                <a:lnTo>
                  <a:pt x="2707" y="1903"/>
                </a:lnTo>
                <a:lnTo>
                  <a:pt x="2698" y="1898"/>
                </a:lnTo>
                <a:lnTo>
                  <a:pt x="2692" y="1890"/>
                </a:lnTo>
                <a:lnTo>
                  <a:pt x="2690" y="1879"/>
                </a:lnTo>
                <a:lnTo>
                  <a:pt x="2684" y="1847"/>
                </a:lnTo>
                <a:lnTo>
                  <a:pt x="2669" y="1812"/>
                </a:lnTo>
                <a:lnTo>
                  <a:pt x="2668" y="1802"/>
                </a:lnTo>
                <a:lnTo>
                  <a:pt x="2668" y="1790"/>
                </a:lnTo>
                <a:lnTo>
                  <a:pt x="2684" y="1767"/>
                </a:lnTo>
                <a:lnTo>
                  <a:pt x="2708" y="1744"/>
                </a:lnTo>
                <a:lnTo>
                  <a:pt x="2723" y="1719"/>
                </a:lnTo>
                <a:lnTo>
                  <a:pt x="2730" y="1710"/>
                </a:lnTo>
                <a:lnTo>
                  <a:pt x="2738" y="1705"/>
                </a:lnTo>
                <a:lnTo>
                  <a:pt x="2741" y="1697"/>
                </a:lnTo>
                <a:lnTo>
                  <a:pt x="2746" y="1687"/>
                </a:lnTo>
                <a:lnTo>
                  <a:pt x="2751" y="1683"/>
                </a:lnTo>
                <a:lnTo>
                  <a:pt x="2758" y="1678"/>
                </a:lnTo>
                <a:lnTo>
                  <a:pt x="2765" y="1675"/>
                </a:lnTo>
                <a:lnTo>
                  <a:pt x="2802" y="1668"/>
                </a:lnTo>
                <a:lnTo>
                  <a:pt x="2813" y="1661"/>
                </a:lnTo>
                <a:lnTo>
                  <a:pt x="2822" y="1649"/>
                </a:lnTo>
                <a:lnTo>
                  <a:pt x="2834" y="1626"/>
                </a:lnTo>
                <a:lnTo>
                  <a:pt x="2847" y="1603"/>
                </a:lnTo>
                <a:lnTo>
                  <a:pt x="2851" y="1597"/>
                </a:lnTo>
                <a:lnTo>
                  <a:pt x="2859" y="1592"/>
                </a:lnTo>
                <a:lnTo>
                  <a:pt x="2867" y="1588"/>
                </a:lnTo>
                <a:lnTo>
                  <a:pt x="2886" y="1584"/>
                </a:lnTo>
                <a:lnTo>
                  <a:pt x="2896" y="1576"/>
                </a:lnTo>
                <a:lnTo>
                  <a:pt x="2904" y="1566"/>
                </a:lnTo>
                <a:lnTo>
                  <a:pt x="2912" y="1550"/>
                </a:lnTo>
                <a:lnTo>
                  <a:pt x="2928" y="1540"/>
                </a:lnTo>
                <a:lnTo>
                  <a:pt x="2937" y="1536"/>
                </a:lnTo>
                <a:lnTo>
                  <a:pt x="2945" y="1527"/>
                </a:lnTo>
                <a:lnTo>
                  <a:pt x="2950" y="1518"/>
                </a:lnTo>
                <a:lnTo>
                  <a:pt x="2955" y="1508"/>
                </a:lnTo>
                <a:lnTo>
                  <a:pt x="2953" y="1461"/>
                </a:lnTo>
                <a:lnTo>
                  <a:pt x="2950" y="1452"/>
                </a:lnTo>
                <a:lnTo>
                  <a:pt x="2946" y="1445"/>
                </a:lnTo>
                <a:lnTo>
                  <a:pt x="2937" y="1439"/>
                </a:lnTo>
                <a:lnTo>
                  <a:pt x="2923" y="1425"/>
                </a:lnTo>
                <a:lnTo>
                  <a:pt x="2921" y="1416"/>
                </a:lnTo>
                <a:lnTo>
                  <a:pt x="2926" y="1407"/>
                </a:lnTo>
                <a:lnTo>
                  <a:pt x="2933" y="1399"/>
                </a:lnTo>
                <a:lnTo>
                  <a:pt x="2940" y="1390"/>
                </a:lnTo>
                <a:lnTo>
                  <a:pt x="2950" y="1384"/>
                </a:lnTo>
                <a:lnTo>
                  <a:pt x="2959" y="1383"/>
                </a:lnTo>
                <a:lnTo>
                  <a:pt x="2966" y="1378"/>
                </a:lnTo>
                <a:lnTo>
                  <a:pt x="2971" y="1374"/>
                </a:lnTo>
                <a:lnTo>
                  <a:pt x="2978" y="1358"/>
                </a:lnTo>
                <a:lnTo>
                  <a:pt x="2984" y="1350"/>
                </a:lnTo>
                <a:lnTo>
                  <a:pt x="2991" y="1345"/>
                </a:lnTo>
                <a:lnTo>
                  <a:pt x="3003" y="1339"/>
                </a:lnTo>
                <a:lnTo>
                  <a:pt x="3007" y="1334"/>
                </a:lnTo>
                <a:lnTo>
                  <a:pt x="3013" y="1326"/>
                </a:lnTo>
                <a:lnTo>
                  <a:pt x="3017" y="1310"/>
                </a:lnTo>
                <a:lnTo>
                  <a:pt x="3016" y="1299"/>
                </a:lnTo>
                <a:lnTo>
                  <a:pt x="3016" y="1289"/>
                </a:lnTo>
                <a:lnTo>
                  <a:pt x="3030" y="1257"/>
                </a:lnTo>
                <a:lnTo>
                  <a:pt x="3048" y="1199"/>
                </a:lnTo>
                <a:lnTo>
                  <a:pt x="3048" y="1192"/>
                </a:lnTo>
                <a:lnTo>
                  <a:pt x="3058" y="1184"/>
                </a:lnTo>
                <a:lnTo>
                  <a:pt x="3064" y="1171"/>
                </a:lnTo>
                <a:lnTo>
                  <a:pt x="3067" y="1155"/>
                </a:lnTo>
                <a:lnTo>
                  <a:pt x="3071" y="1125"/>
                </a:lnTo>
                <a:lnTo>
                  <a:pt x="3074" y="1110"/>
                </a:lnTo>
                <a:lnTo>
                  <a:pt x="3071" y="1096"/>
                </a:lnTo>
                <a:lnTo>
                  <a:pt x="3068" y="1087"/>
                </a:lnTo>
                <a:lnTo>
                  <a:pt x="3070" y="1072"/>
                </a:lnTo>
                <a:lnTo>
                  <a:pt x="3073" y="1058"/>
                </a:lnTo>
                <a:lnTo>
                  <a:pt x="3077" y="1047"/>
                </a:lnTo>
                <a:lnTo>
                  <a:pt x="3084" y="1002"/>
                </a:lnTo>
                <a:lnTo>
                  <a:pt x="3087" y="995"/>
                </a:lnTo>
                <a:lnTo>
                  <a:pt x="3092" y="989"/>
                </a:lnTo>
                <a:lnTo>
                  <a:pt x="3099" y="976"/>
                </a:lnTo>
                <a:lnTo>
                  <a:pt x="3109" y="948"/>
                </a:lnTo>
                <a:lnTo>
                  <a:pt x="3111" y="940"/>
                </a:lnTo>
                <a:lnTo>
                  <a:pt x="3114" y="913"/>
                </a:lnTo>
                <a:lnTo>
                  <a:pt x="3114" y="894"/>
                </a:lnTo>
                <a:lnTo>
                  <a:pt x="3112" y="889"/>
                </a:lnTo>
                <a:lnTo>
                  <a:pt x="3118" y="870"/>
                </a:lnTo>
                <a:lnTo>
                  <a:pt x="3119" y="855"/>
                </a:lnTo>
                <a:lnTo>
                  <a:pt x="3119" y="827"/>
                </a:lnTo>
                <a:lnTo>
                  <a:pt x="3114" y="766"/>
                </a:lnTo>
                <a:lnTo>
                  <a:pt x="3105" y="731"/>
                </a:lnTo>
                <a:lnTo>
                  <a:pt x="3099" y="714"/>
                </a:lnTo>
                <a:lnTo>
                  <a:pt x="3093" y="705"/>
                </a:lnTo>
                <a:lnTo>
                  <a:pt x="3089" y="699"/>
                </a:lnTo>
                <a:lnTo>
                  <a:pt x="3084" y="696"/>
                </a:lnTo>
                <a:lnTo>
                  <a:pt x="3080" y="690"/>
                </a:lnTo>
                <a:lnTo>
                  <a:pt x="3077" y="679"/>
                </a:lnTo>
                <a:lnTo>
                  <a:pt x="3076" y="664"/>
                </a:lnTo>
                <a:lnTo>
                  <a:pt x="3073" y="653"/>
                </a:lnTo>
                <a:lnTo>
                  <a:pt x="3068" y="641"/>
                </a:lnTo>
                <a:lnTo>
                  <a:pt x="3065" y="631"/>
                </a:lnTo>
                <a:lnTo>
                  <a:pt x="3068" y="619"/>
                </a:lnTo>
                <a:lnTo>
                  <a:pt x="3076" y="613"/>
                </a:lnTo>
                <a:lnTo>
                  <a:pt x="3084" y="613"/>
                </a:lnTo>
                <a:lnTo>
                  <a:pt x="3089" y="612"/>
                </a:lnTo>
                <a:lnTo>
                  <a:pt x="3092" y="610"/>
                </a:lnTo>
                <a:lnTo>
                  <a:pt x="3096" y="607"/>
                </a:lnTo>
                <a:lnTo>
                  <a:pt x="3097" y="603"/>
                </a:lnTo>
                <a:lnTo>
                  <a:pt x="3099" y="596"/>
                </a:lnTo>
                <a:lnTo>
                  <a:pt x="3097" y="580"/>
                </a:lnTo>
                <a:lnTo>
                  <a:pt x="3100" y="567"/>
                </a:lnTo>
                <a:lnTo>
                  <a:pt x="3105" y="559"/>
                </a:lnTo>
                <a:lnTo>
                  <a:pt x="3109" y="554"/>
                </a:lnTo>
                <a:lnTo>
                  <a:pt x="3114" y="540"/>
                </a:lnTo>
                <a:lnTo>
                  <a:pt x="3119" y="529"/>
                </a:lnTo>
                <a:lnTo>
                  <a:pt x="3125" y="520"/>
                </a:lnTo>
                <a:lnTo>
                  <a:pt x="3128" y="514"/>
                </a:lnTo>
                <a:lnTo>
                  <a:pt x="3130" y="508"/>
                </a:lnTo>
                <a:lnTo>
                  <a:pt x="3131" y="500"/>
                </a:lnTo>
                <a:lnTo>
                  <a:pt x="3132" y="478"/>
                </a:lnTo>
                <a:lnTo>
                  <a:pt x="3134" y="471"/>
                </a:lnTo>
                <a:lnTo>
                  <a:pt x="3138" y="462"/>
                </a:lnTo>
                <a:lnTo>
                  <a:pt x="3138" y="456"/>
                </a:lnTo>
                <a:close/>
              </a:path>
            </a:pathLst>
          </a:custGeom>
          <a:solidFill>
            <a:schemeClr val="accent2"/>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7"/>
          <p:cNvSpPr>
            <a:spLocks/>
          </p:cNvSpPr>
          <p:nvPr/>
        </p:nvSpPr>
        <p:spPr bwMode="auto">
          <a:xfrm>
            <a:off x="7710060" y="6819690"/>
            <a:ext cx="4845193" cy="2819610"/>
          </a:xfrm>
          <a:custGeom>
            <a:avLst/>
            <a:gdLst>
              <a:gd name="T0" fmla="*/ 5901 w 6278"/>
              <a:gd name="T1" fmla="*/ 1466 h 3653"/>
              <a:gd name="T2" fmla="*/ 5902 w 6278"/>
              <a:gd name="T3" fmla="*/ 1247 h 3653"/>
              <a:gd name="T4" fmla="*/ 5649 w 6278"/>
              <a:gd name="T5" fmla="*/ 1090 h 3653"/>
              <a:gd name="T6" fmla="*/ 5340 w 6278"/>
              <a:gd name="T7" fmla="*/ 848 h 3653"/>
              <a:gd name="T8" fmla="*/ 5436 w 6278"/>
              <a:gd name="T9" fmla="*/ 649 h 3653"/>
              <a:gd name="T10" fmla="*/ 5376 w 6278"/>
              <a:gd name="T11" fmla="*/ 477 h 3653"/>
              <a:gd name="T12" fmla="*/ 5287 w 6278"/>
              <a:gd name="T13" fmla="*/ 313 h 3653"/>
              <a:gd name="T14" fmla="*/ 5075 w 6278"/>
              <a:gd name="T15" fmla="*/ 283 h 3653"/>
              <a:gd name="T16" fmla="*/ 4965 w 6278"/>
              <a:gd name="T17" fmla="*/ 360 h 3653"/>
              <a:gd name="T18" fmla="*/ 4836 w 6278"/>
              <a:gd name="T19" fmla="*/ 395 h 3653"/>
              <a:gd name="T20" fmla="*/ 4648 w 6278"/>
              <a:gd name="T21" fmla="*/ 364 h 3653"/>
              <a:gd name="T22" fmla="*/ 4423 w 6278"/>
              <a:gd name="T23" fmla="*/ 395 h 3653"/>
              <a:gd name="T24" fmla="*/ 4250 w 6278"/>
              <a:gd name="T25" fmla="*/ 380 h 3653"/>
              <a:gd name="T26" fmla="*/ 4056 w 6278"/>
              <a:gd name="T27" fmla="*/ 417 h 3653"/>
              <a:gd name="T28" fmla="*/ 3574 w 6278"/>
              <a:gd name="T29" fmla="*/ 461 h 3653"/>
              <a:gd name="T30" fmla="*/ 3284 w 6278"/>
              <a:gd name="T31" fmla="*/ 453 h 3653"/>
              <a:gd name="T32" fmla="*/ 3099 w 6278"/>
              <a:gd name="T33" fmla="*/ 292 h 3653"/>
              <a:gd name="T34" fmla="*/ 2859 w 6278"/>
              <a:gd name="T35" fmla="*/ 155 h 3653"/>
              <a:gd name="T36" fmla="*/ 2630 w 6278"/>
              <a:gd name="T37" fmla="*/ 3 h 3653"/>
              <a:gd name="T38" fmla="*/ 2389 w 6278"/>
              <a:gd name="T39" fmla="*/ 158 h 3653"/>
              <a:gd name="T40" fmla="*/ 2286 w 6278"/>
              <a:gd name="T41" fmla="*/ 222 h 3653"/>
              <a:gd name="T42" fmla="*/ 2177 w 6278"/>
              <a:gd name="T43" fmla="*/ 360 h 3653"/>
              <a:gd name="T44" fmla="*/ 2097 w 6278"/>
              <a:gd name="T45" fmla="*/ 507 h 3653"/>
              <a:gd name="T46" fmla="*/ 2130 w 6278"/>
              <a:gd name="T47" fmla="*/ 603 h 3653"/>
              <a:gd name="T48" fmla="*/ 2129 w 6278"/>
              <a:gd name="T49" fmla="*/ 755 h 3653"/>
              <a:gd name="T50" fmla="*/ 1915 w 6278"/>
              <a:gd name="T51" fmla="*/ 823 h 3653"/>
              <a:gd name="T52" fmla="*/ 1805 w 6278"/>
              <a:gd name="T53" fmla="*/ 753 h 3653"/>
              <a:gd name="T54" fmla="*/ 1724 w 6278"/>
              <a:gd name="T55" fmla="*/ 882 h 3653"/>
              <a:gd name="T56" fmla="*/ 1590 w 6278"/>
              <a:gd name="T57" fmla="*/ 1003 h 3653"/>
              <a:gd name="T58" fmla="*/ 1190 w 6278"/>
              <a:gd name="T59" fmla="*/ 918 h 3653"/>
              <a:gd name="T60" fmla="*/ 1021 w 6278"/>
              <a:gd name="T61" fmla="*/ 957 h 3653"/>
              <a:gd name="T62" fmla="*/ 803 w 6278"/>
              <a:gd name="T63" fmla="*/ 854 h 3653"/>
              <a:gd name="T64" fmla="*/ 618 w 6278"/>
              <a:gd name="T65" fmla="*/ 721 h 3653"/>
              <a:gd name="T66" fmla="*/ 424 w 6278"/>
              <a:gd name="T67" fmla="*/ 946 h 3653"/>
              <a:gd name="T68" fmla="*/ 278 w 6278"/>
              <a:gd name="T69" fmla="*/ 1045 h 3653"/>
              <a:gd name="T70" fmla="*/ 16 w 6278"/>
              <a:gd name="T71" fmla="*/ 1529 h 3653"/>
              <a:gd name="T72" fmla="*/ 16 w 6278"/>
              <a:gd name="T73" fmla="*/ 1626 h 3653"/>
              <a:gd name="T74" fmla="*/ 107 w 6278"/>
              <a:gd name="T75" fmla="*/ 2018 h 3653"/>
              <a:gd name="T76" fmla="*/ 627 w 6278"/>
              <a:gd name="T77" fmla="*/ 2105 h 3653"/>
              <a:gd name="T78" fmla="*/ 660 w 6278"/>
              <a:gd name="T79" fmla="*/ 2082 h 3653"/>
              <a:gd name="T80" fmla="*/ 1256 w 6278"/>
              <a:gd name="T81" fmla="*/ 2589 h 3653"/>
              <a:gd name="T82" fmla="*/ 1265 w 6278"/>
              <a:gd name="T83" fmla="*/ 2521 h 3653"/>
              <a:gd name="T84" fmla="*/ 1246 w 6278"/>
              <a:gd name="T85" fmla="*/ 2840 h 3653"/>
              <a:gd name="T86" fmla="*/ 1384 w 6278"/>
              <a:gd name="T87" fmla="*/ 3036 h 3653"/>
              <a:gd name="T88" fmla="*/ 1435 w 6278"/>
              <a:gd name="T89" fmla="*/ 3170 h 3653"/>
              <a:gd name="T90" fmla="*/ 1810 w 6278"/>
              <a:gd name="T91" fmla="*/ 3500 h 3653"/>
              <a:gd name="T92" fmla="*/ 2222 w 6278"/>
              <a:gd name="T93" fmla="*/ 3586 h 3653"/>
              <a:gd name="T94" fmla="*/ 2264 w 6278"/>
              <a:gd name="T95" fmla="*/ 3424 h 3653"/>
              <a:gd name="T96" fmla="*/ 2422 w 6278"/>
              <a:gd name="T97" fmla="*/ 3274 h 3653"/>
              <a:gd name="T98" fmla="*/ 2778 w 6278"/>
              <a:gd name="T99" fmla="*/ 3004 h 3653"/>
              <a:gd name="T100" fmla="*/ 3240 w 6278"/>
              <a:gd name="T101" fmla="*/ 2818 h 3653"/>
              <a:gd name="T102" fmla="*/ 3881 w 6278"/>
              <a:gd name="T103" fmla="*/ 2677 h 3653"/>
              <a:gd name="T104" fmla="*/ 4387 w 6278"/>
              <a:gd name="T105" fmla="*/ 2741 h 3653"/>
              <a:gd name="T106" fmla="*/ 4991 w 6278"/>
              <a:gd name="T107" fmla="*/ 2733 h 3653"/>
              <a:gd name="T108" fmla="*/ 5238 w 6278"/>
              <a:gd name="T109" fmla="*/ 2697 h 3653"/>
              <a:gd name="T110" fmla="*/ 5595 w 6278"/>
              <a:gd name="T111" fmla="*/ 2588 h 3653"/>
              <a:gd name="T112" fmla="*/ 5832 w 6278"/>
              <a:gd name="T113" fmla="*/ 2598 h 3653"/>
              <a:gd name="T114" fmla="*/ 6004 w 6278"/>
              <a:gd name="T115" fmla="*/ 2401 h 3653"/>
              <a:gd name="T116" fmla="*/ 6217 w 6278"/>
              <a:gd name="T117" fmla="*/ 1910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78" h="3653">
                <a:moveTo>
                  <a:pt x="6182" y="1747"/>
                </a:moveTo>
                <a:lnTo>
                  <a:pt x="6172" y="1743"/>
                </a:lnTo>
                <a:lnTo>
                  <a:pt x="6118" y="1731"/>
                </a:lnTo>
                <a:lnTo>
                  <a:pt x="6112" y="1731"/>
                </a:lnTo>
                <a:lnTo>
                  <a:pt x="6107" y="1737"/>
                </a:lnTo>
                <a:lnTo>
                  <a:pt x="6106" y="1743"/>
                </a:lnTo>
                <a:lnTo>
                  <a:pt x="6103" y="1748"/>
                </a:lnTo>
                <a:lnTo>
                  <a:pt x="6097" y="1747"/>
                </a:lnTo>
                <a:lnTo>
                  <a:pt x="6090" y="1743"/>
                </a:lnTo>
                <a:lnTo>
                  <a:pt x="6081" y="1738"/>
                </a:lnTo>
                <a:lnTo>
                  <a:pt x="6068" y="1725"/>
                </a:lnTo>
                <a:lnTo>
                  <a:pt x="5909" y="1478"/>
                </a:lnTo>
                <a:lnTo>
                  <a:pt x="5901" y="1466"/>
                </a:lnTo>
                <a:lnTo>
                  <a:pt x="5896" y="1457"/>
                </a:lnTo>
                <a:lnTo>
                  <a:pt x="5892" y="1444"/>
                </a:lnTo>
                <a:lnTo>
                  <a:pt x="5890" y="1421"/>
                </a:lnTo>
                <a:lnTo>
                  <a:pt x="5892" y="1410"/>
                </a:lnTo>
                <a:lnTo>
                  <a:pt x="5892" y="1389"/>
                </a:lnTo>
                <a:lnTo>
                  <a:pt x="5893" y="1380"/>
                </a:lnTo>
                <a:lnTo>
                  <a:pt x="5898" y="1365"/>
                </a:lnTo>
                <a:lnTo>
                  <a:pt x="5902" y="1348"/>
                </a:lnTo>
                <a:lnTo>
                  <a:pt x="5901" y="1338"/>
                </a:lnTo>
                <a:lnTo>
                  <a:pt x="5896" y="1325"/>
                </a:lnTo>
                <a:lnTo>
                  <a:pt x="5893" y="1276"/>
                </a:lnTo>
                <a:lnTo>
                  <a:pt x="5895" y="1268"/>
                </a:lnTo>
                <a:lnTo>
                  <a:pt x="5902" y="1247"/>
                </a:lnTo>
                <a:lnTo>
                  <a:pt x="5903" y="1239"/>
                </a:lnTo>
                <a:lnTo>
                  <a:pt x="5903" y="1215"/>
                </a:lnTo>
                <a:lnTo>
                  <a:pt x="5905" y="1205"/>
                </a:lnTo>
                <a:lnTo>
                  <a:pt x="5909" y="1195"/>
                </a:lnTo>
                <a:lnTo>
                  <a:pt x="5922" y="1179"/>
                </a:lnTo>
                <a:lnTo>
                  <a:pt x="5922" y="1172"/>
                </a:lnTo>
                <a:lnTo>
                  <a:pt x="5915" y="1164"/>
                </a:lnTo>
                <a:lnTo>
                  <a:pt x="5815" y="1151"/>
                </a:lnTo>
                <a:lnTo>
                  <a:pt x="5777" y="1132"/>
                </a:lnTo>
                <a:lnTo>
                  <a:pt x="5762" y="1126"/>
                </a:lnTo>
                <a:lnTo>
                  <a:pt x="5713" y="1131"/>
                </a:lnTo>
                <a:lnTo>
                  <a:pt x="5673" y="1105"/>
                </a:lnTo>
                <a:lnTo>
                  <a:pt x="5649" y="1090"/>
                </a:lnTo>
                <a:lnTo>
                  <a:pt x="5618" y="1054"/>
                </a:lnTo>
                <a:lnTo>
                  <a:pt x="5596" y="1020"/>
                </a:lnTo>
                <a:lnTo>
                  <a:pt x="5582" y="992"/>
                </a:lnTo>
                <a:lnTo>
                  <a:pt x="5582" y="991"/>
                </a:lnTo>
                <a:lnTo>
                  <a:pt x="5580" y="989"/>
                </a:lnTo>
                <a:lnTo>
                  <a:pt x="5571" y="982"/>
                </a:lnTo>
                <a:lnTo>
                  <a:pt x="5535" y="954"/>
                </a:lnTo>
                <a:lnTo>
                  <a:pt x="5522" y="959"/>
                </a:lnTo>
                <a:lnTo>
                  <a:pt x="5512" y="957"/>
                </a:lnTo>
                <a:lnTo>
                  <a:pt x="5399" y="924"/>
                </a:lnTo>
                <a:lnTo>
                  <a:pt x="5312" y="882"/>
                </a:lnTo>
                <a:lnTo>
                  <a:pt x="5325" y="864"/>
                </a:lnTo>
                <a:lnTo>
                  <a:pt x="5340" y="848"/>
                </a:lnTo>
                <a:lnTo>
                  <a:pt x="5347" y="838"/>
                </a:lnTo>
                <a:lnTo>
                  <a:pt x="5356" y="820"/>
                </a:lnTo>
                <a:lnTo>
                  <a:pt x="5423" y="734"/>
                </a:lnTo>
                <a:lnTo>
                  <a:pt x="5424" y="724"/>
                </a:lnTo>
                <a:lnTo>
                  <a:pt x="5423" y="713"/>
                </a:lnTo>
                <a:lnTo>
                  <a:pt x="5418" y="695"/>
                </a:lnTo>
                <a:lnTo>
                  <a:pt x="5418" y="689"/>
                </a:lnTo>
                <a:lnTo>
                  <a:pt x="5421" y="685"/>
                </a:lnTo>
                <a:lnTo>
                  <a:pt x="5426" y="681"/>
                </a:lnTo>
                <a:lnTo>
                  <a:pt x="5430" y="675"/>
                </a:lnTo>
                <a:lnTo>
                  <a:pt x="5433" y="666"/>
                </a:lnTo>
                <a:lnTo>
                  <a:pt x="5434" y="659"/>
                </a:lnTo>
                <a:lnTo>
                  <a:pt x="5436" y="649"/>
                </a:lnTo>
                <a:lnTo>
                  <a:pt x="5437" y="640"/>
                </a:lnTo>
                <a:lnTo>
                  <a:pt x="5437" y="630"/>
                </a:lnTo>
                <a:lnTo>
                  <a:pt x="5436" y="619"/>
                </a:lnTo>
                <a:lnTo>
                  <a:pt x="5427" y="606"/>
                </a:lnTo>
                <a:lnTo>
                  <a:pt x="5394" y="586"/>
                </a:lnTo>
                <a:lnTo>
                  <a:pt x="5388" y="573"/>
                </a:lnTo>
                <a:lnTo>
                  <a:pt x="5385" y="560"/>
                </a:lnTo>
                <a:lnTo>
                  <a:pt x="5385" y="548"/>
                </a:lnTo>
                <a:lnTo>
                  <a:pt x="5385" y="526"/>
                </a:lnTo>
                <a:lnTo>
                  <a:pt x="5382" y="506"/>
                </a:lnTo>
                <a:lnTo>
                  <a:pt x="5379" y="497"/>
                </a:lnTo>
                <a:lnTo>
                  <a:pt x="5376" y="487"/>
                </a:lnTo>
                <a:lnTo>
                  <a:pt x="5376" y="477"/>
                </a:lnTo>
                <a:lnTo>
                  <a:pt x="5378" y="456"/>
                </a:lnTo>
                <a:lnTo>
                  <a:pt x="5375" y="449"/>
                </a:lnTo>
                <a:lnTo>
                  <a:pt x="5302" y="427"/>
                </a:lnTo>
                <a:lnTo>
                  <a:pt x="5292" y="417"/>
                </a:lnTo>
                <a:lnTo>
                  <a:pt x="5287" y="410"/>
                </a:lnTo>
                <a:lnTo>
                  <a:pt x="5284" y="401"/>
                </a:lnTo>
                <a:lnTo>
                  <a:pt x="5284" y="391"/>
                </a:lnTo>
                <a:lnTo>
                  <a:pt x="5287" y="382"/>
                </a:lnTo>
                <a:lnTo>
                  <a:pt x="5289" y="362"/>
                </a:lnTo>
                <a:lnTo>
                  <a:pt x="5286" y="353"/>
                </a:lnTo>
                <a:lnTo>
                  <a:pt x="5284" y="334"/>
                </a:lnTo>
                <a:lnTo>
                  <a:pt x="5287" y="318"/>
                </a:lnTo>
                <a:lnTo>
                  <a:pt x="5287" y="313"/>
                </a:lnTo>
                <a:lnTo>
                  <a:pt x="5287" y="312"/>
                </a:lnTo>
                <a:lnTo>
                  <a:pt x="5286" y="311"/>
                </a:lnTo>
                <a:lnTo>
                  <a:pt x="5284" y="309"/>
                </a:lnTo>
                <a:lnTo>
                  <a:pt x="5276" y="305"/>
                </a:lnTo>
                <a:lnTo>
                  <a:pt x="5258" y="297"/>
                </a:lnTo>
                <a:lnTo>
                  <a:pt x="5229" y="296"/>
                </a:lnTo>
                <a:lnTo>
                  <a:pt x="5211" y="299"/>
                </a:lnTo>
                <a:lnTo>
                  <a:pt x="5197" y="303"/>
                </a:lnTo>
                <a:lnTo>
                  <a:pt x="5176" y="311"/>
                </a:lnTo>
                <a:lnTo>
                  <a:pt x="5130" y="292"/>
                </a:lnTo>
                <a:lnTo>
                  <a:pt x="5091" y="267"/>
                </a:lnTo>
                <a:lnTo>
                  <a:pt x="5077" y="278"/>
                </a:lnTo>
                <a:lnTo>
                  <a:pt x="5075" y="283"/>
                </a:lnTo>
                <a:lnTo>
                  <a:pt x="5053" y="302"/>
                </a:lnTo>
                <a:lnTo>
                  <a:pt x="5035" y="311"/>
                </a:lnTo>
                <a:lnTo>
                  <a:pt x="5035" y="312"/>
                </a:lnTo>
                <a:lnTo>
                  <a:pt x="5031" y="315"/>
                </a:lnTo>
                <a:lnTo>
                  <a:pt x="5025" y="316"/>
                </a:lnTo>
                <a:lnTo>
                  <a:pt x="4996" y="334"/>
                </a:lnTo>
                <a:lnTo>
                  <a:pt x="4989" y="338"/>
                </a:lnTo>
                <a:lnTo>
                  <a:pt x="4980" y="347"/>
                </a:lnTo>
                <a:lnTo>
                  <a:pt x="4977" y="351"/>
                </a:lnTo>
                <a:lnTo>
                  <a:pt x="4975" y="353"/>
                </a:lnTo>
                <a:lnTo>
                  <a:pt x="4974" y="356"/>
                </a:lnTo>
                <a:lnTo>
                  <a:pt x="4968" y="359"/>
                </a:lnTo>
                <a:lnTo>
                  <a:pt x="4965" y="360"/>
                </a:lnTo>
                <a:lnTo>
                  <a:pt x="4962" y="363"/>
                </a:lnTo>
                <a:lnTo>
                  <a:pt x="4959" y="364"/>
                </a:lnTo>
                <a:lnTo>
                  <a:pt x="4954" y="363"/>
                </a:lnTo>
                <a:lnTo>
                  <a:pt x="4942" y="356"/>
                </a:lnTo>
                <a:lnTo>
                  <a:pt x="4933" y="350"/>
                </a:lnTo>
                <a:lnTo>
                  <a:pt x="4923" y="345"/>
                </a:lnTo>
                <a:lnTo>
                  <a:pt x="4911" y="344"/>
                </a:lnTo>
                <a:lnTo>
                  <a:pt x="4895" y="344"/>
                </a:lnTo>
                <a:lnTo>
                  <a:pt x="4882" y="345"/>
                </a:lnTo>
                <a:lnTo>
                  <a:pt x="4866" y="354"/>
                </a:lnTo>
                <a:lnTo>
                  <a:pt x="4844" y="369"/>
                </a:lnTo>
                <a:lnTo>
                  <a:pt x="4837" y="376"/>
                </a:lnTo>
                <a:lnTo>
                  <a:pt x="4836" y="395"/>
                </a:lnTo>
                <a:lnTo>
                  <a:pt x="4833" y="402"/>
                </a:lnTo>
                <a:lnTo>
                  <a:pt x="4830" y="407"/>
                </a:lnTo>
                <a:lnTo>
                  <a:pt x="4820" y="401"/>
                </a:lnTo>
                <a:lnTo>
                  <a:pt x="4805" y="385"/>
                </a:lnTo>
                <a:lnTo>
                  <a:pt x="4780" y="348"/>
                </a:lnTo>
                <a:lnTo>
                  <a:pt x="4773" y="340"/>
                </a:lnTo>
                <a:lnTo>
                  <a:pt x="4766" y="335"/>
                </a:lnTo>
                <a:lnTo>
                  <a:pt x="4755" y="335"/>
                </a:lnTo>
                <a:lnTo>
                  <a:pt x="4725" y="354"/>
                </a:lnTo>
                <a:lnTo>
                  <a:pt x="4709" y="369"/>
                </a:lnTo>
                <a:lnTo>
                  <a:pt x="4699" y="375"/>
                </a:lnTo>
                <a:lnTo>
                  <a:pt x="4684" y="376"/>
                </a:lnTo>
                <a:lnTo>
                  <a:pt x="4648" y="364"/>
                </a:lnTo>
                <a:lnTo>
                  <a:pt x="4573" y="360"/>
                </a:lnTo>
                <a:lnTo>
                  <a:pt x="4553" y="357"/>
                </a:lnTo>
                <a:lnTo>
                  <a:pt x="4534" y="350"/>
                </a:lnTo>
                <a:lnTo>
                  <a:pt x="4515" y="340"/>
                </a:lnTo>
                <a:lnTo>
                  <a:pt x="4502" y="335"/>
                </a:lnTo>
                <a:lnTo>
                  <a:pt x="4486" y="335"/>
                </a:lnTo>
                <a:lnTo>
                  <a:pt x="4461" y="338"/>
                </a:lnTo>
                <a:lnTo>
                  <a:pt x="4444" y="348"/>
                </a:lnTo>
                <a:lnTo>
                  <a:pt x="4436" y="357"/>
                </a:lnTo>
                <a:lnTo>
                  <a:pt x="4432" y="367"/>
                </a:lnTo>
                <a:lnTo>
                  <a:pt x="4429" y="378"/>
                </a:lnTo>
                <a:lnTo>
                  <a:pt x="4428" y="386"/>
                </a:lnTo>
                <a:lnTo>
                  <a:pt x="4423" y="395"/>
                </a:lnTo>
                <a:lnTo>
                  <a:pt x="4407" y="411"/>
                </a:lnTo>
                <a:lnTo>
                  <a:pt x="4382" y="427"/>
                </a:lnTo>
                <a:lnTo>
                  <a:pt x="4355" y="439"/>
                </a:lnTo>
                <a:lnTo>
                  <a:pt x="4342" y="440"/>
                </a:lnTo>
                <a:lnTo>
                  <a:pt x="4329" y="442"/>
                </a:lnTo>
                <a:lnTo>
                  <a:pt x="4311" y="439"/>
                </a:lnTo>
                <a:lnTo>
                  <a:pt x="4276" y="429"/>
                </a:lnTo>
                <a:lnTo>
                  <a:pt x="4269" y="424"/>
                </a:lnTo>
                <a:lnTo>
                  <a:pt x="4264" y="415"/>
                </a:lnTo>
                <a:lnTo>
                  <a:pt x="4262" y="407"/>
                </a:lnTo>
                <a:lnTo>
                  <a:pt x="4260" y="396"/>
                </a:lnTo>
                <a:lnTo>
                  <a:pt x="4256" y="388"/>
                </a:lnTo>
                <a:lnTo>
                  <a:pt x="4250" y="380"/>
                </a:lnTo>
                <a:lnTo>
                  <a:pt x="4240" y="379"/>
                </a:lnTo>
                <a:lnTo>
                  <a:pt x="4227" y="380"/>
                </a:lnTo>
                <a:lnTo>
                  <a:pt x="4215" y="388"/>
                </a:lnTo>
                <a:lnTo>
                  <a:pt x="4211" y="398"/>
                </a:lnTo>
                <a:lnTo>
                  <a:pt x="4206" y="429"/>
                </a:lnTo>
                <a:lnTo>
                  <a:pt x="4202" y="437"/>
                </a:lnTo>
                <a:lnTo>
                  <a:pt x="4195" y="442"/>
                </a:lnTo>
                <a:lnTo>
                  <a:pt x="4183" y="445"/>
                </a:lnTo>
                <a:lnTo>
                  <a:pt x="4168" y="446"/>
                </a:lnTo>
                <a:lnTo>
                  <a:pt x="4113" y="431"/>
                </a:lnTo>
                <a:lnTo>
                  <a:pt x="4093" y="429"/>
                </a:lnTo>
                <a:lnTo>
                  <a:pt x="4065" y="417"/>
                </a:lnTo>
                <a:lnTo>
                  <a:pt x="4056" y="417"/>
                </a:lnTo>
                <a:lnTo>
                  <a:pt x="4049" y="420"/>
                </a:lnTo>
                <a:lnTo>
                  <a:pt x="4040" y="423"/>
                </a:lnTo>
                <a:lnTo>
                  <a:pt x="4023" y="417"/>
                </a:lnTo>
                <a:lnTo>
                  <a:pt x="4012" y="411"/>
                </a:lnTo>
                <a:lnTo>
                  <a:pt x="3999" y="410"/>
                </a:lnTo>
                <a:lnTo>
                  <a:pt x="3983" y="413"/>
                </a:lnTo>
                <a:lnTo>
                  <a:pt x="3969" y="415"/>
                </a:lnTo>
                <a:lnTo>
                  <a:pt x="3953" y="427"/>
                </a:lnTo>
                <a:lnTo>
                  <a:pt x="3945" y="437"/>
                </a:lnTo>
                <a:lnTo>
                  <a:pt x="3935" y="458"/>
                </a:lnTo>
                <a:lnTo>
                  <a:pt x="3913" y="466"/>
                </a:lnTo>
                <a:lnTo>
                  <a:pt x="3877" y="472"/>
                </a:lnTo>
                <a:lnTo>
                  <a:pt x="3574" y="461"/>
                </a:lnTo>
                <a:lnTo>
                  <a:pt x="3535" y="446"/>
                </a:lnTo>
                <a:lnTo>
                  <a:pt x="3513" y="443"/>
                </a:lnTo>
                <a:lnTo>
                  <a:pt x="3491" y="443"/>
                </a:lnTo>
                <a:lnTo>
                  <a:pt x="3481" y="446"/>
                </a:lnTo>
                <a:lnTo>
                  <a:pt x="3473" y="455"/>
                </a:lnTo>
                <a:lnTo>
                  <a:pt x="3470" y="463"/>
                </a:lnTo>
                <a:lnTo>
                  <a:pt x="3470" y="514"/>
                </a:lnTo>
                <a:lnTo>
                  <a:pt x="3454" y="517"/>
                </a:lnTo>
                <a:lnTo>
                  <a:pt x="3441" y="516"/>
                </a:lnTo>
                <a:lnTo>
                  <a:pt x="3373" y="487"/>
                </a:lnTo>
                <a:lnTo>
                  <a:pt x="3358" y="485"/>
                </a:lnTo>
                <a:lnTo>
                  <a:pt x="3331" y="475"/>
                </a:lnTo>
                <a:lnTo>
                  <a:pt x="3284" y="453"/>
                </a:lnTo>
                <a:lnTo>
                  <a:pt x="3274" y="446"/>
                </a:lnTo>
                <a:lnTo>
                  <a:pt x="3264" y="434"/>
                </a:lnTo>
                <a:lnTo>
                  <a:pt x="3242" y="404"/>
                </a:lnTo>
                <a:lnTo>
                  <a:pt x="3213" y="372"/>
                </a:lnTo>
                <a:lnTo>
                  <a:pt x="3185" y="348"/>
                </a:lnTo>
                <a:lnTo>
                  <a:pt x="3169" y="340"/>
                </a:lnTo>
                <a:lnTo>
                  <a:pt x="3156" y="329"/>
                </a:lnTo>
                <a:lnTo>
                  <a:pt x="3141" y="325"/>
                </a:lnTo>
                <a:lnTo>
                  <a:pt x="3131" y="325"/>
                </a:lnTo>
                <a:lnTo>
                  <a:pt x="3121" y="321"/>
                </a:lnTo>
                <a:lnTo>
                  <a:pt x="3112" y="315"/>
                </a:lnTo>
                <a:lnTo>
                  <a:pt x="3105" y="303"/>
                </a:lnTo>
                <a:lnTo>
                  <a:pt x="3099" y="292"/>
                </a:lnTo>
                <a:lnTo>
                  <a:pt x="3089" y="278"/>
                </a:lnTo>
                <a:lnTo>
                  <a:pt x="3051" y="249"/>
                </a:lnTo>
                <a:lnTo>
                  <a:pt x="3033" y="242"/>
                </a:lnTo>
                <a:lnTo>
                  <a:pt x="3013" y="230"/>
                </a:lnTo>
                <a:lnTo>
                  <a:pt x="3010" y="222"/>
                </a:lnTo>
                <a:lnTo>
                  <a:pt x="3001" y="213"/>
                </a:lnTo>
                <a:lnTo>
                  <a:pt x="2987" y="203"/>
                </a:lnTo>
                <a:lnTo>
                  <a:pt x="2943" y="182"/>
                </a:lnTo>
                <a:lnTo>
                  <a:pt x="2930" y="178"/>
                </a:lnTo>
                <a:lnTo>
                  <a:pt x="2910" y="178"/>
                </a:lnTo>
                <a:lnTo>
                  <a:pt x="2896" y="175"/>
                </a:lnTo>
                <a:lnTo>
                  <a:pt x="2880" y="169"/>
                </a:lnTo>
                <a:lnTo>
                  <a:pt x="2859" y="155"/>
                </a:lnTo>
                <a:lnTo>
                  <a:pt x="2845" y="140"/>
                </a:lnTo>
                <a:lnTo>
                  <a:pt x="2841" y="127"/>
                </a:lnTo>
                <a:lnTo>
                  <a:pt x="2838" y="105"/>
                </a:lnTo>
                <a:lnTo>
                  <a:pt x="2838" y="95"/>
                </a:lnTo>
                <a:lnTo>
                  <a:pt x="2837" y="74"/>
                </a:lnTo>
                <a:lnTo>
                  <a:pt x="2832" y="64"/>
                </a:lnTo>
                <a:lnTo>
                  <a:pt x="2822" y="58"/>
                </a:lnTo>
                <a:lnTo>
                  <a:pt x="2790" y="58"/>
                </a:lnTo>
                <a:lnTo>
                  <a:pt x="2778" y="61"/>
                </a:lnTo>
                <a:lnTo>
                  <a:pt x="2755" y="60"/>
                </a:lnTo>
                <a:lnTo>
                  <a:pt x="2720" y="45"/>
                </a:lnTo>
                <a:lnTo>
                  <a:pt x="2659" y="0"/>
                </a:lnTo>
                <a:lnTo>
                  <a:pt x="2630" y="3"/>
                </a:lnTo>
                <a:lnTo>
                  <a:pt x="2612" y="12"/>
                </a:lnTo>
                <a:lnTo>
                  <a:pt x="2528" y="13"/>
                </a:lnTo>
                <a:lnTo>
                  <a:pt x="2516" y="19"/>
                </a:lnTo>
                <a:lnTo>
                  <a:pt x="2513" y="26"/>
                </a:lnTo>
                <a:lnTo>
                  <a:pt x="2518" y="37"/>
                </a:lnTo>
                <a:lnTo>
                  <a:pt x="2519" y="47"/>
                </a:lnTo>
                <a:lnTo>
                  <a:pt x="2515" y="61"/>
                </a:lnTo>
                <a:lnTo>
                  <a:pt x="2512" y="70"/>
                </a:lnTo>
                <a:lnTo>
                  <a:pt x="2509" y="77"/>
                </a:lnTo>
                <a:lnTo>
                  <a:pt x="2505" y="85"/>
                </a:lnTo>
                <a:lnTo>
                  <a:pt x="2474" y="95"/>
                </a:lnTo>
                <a:lnTo>
                  <a:pt x="2424" y="128"/>
                </a:lnTo>
                <a:lnTo>
                  <a:pt x="2389" y="158"/>
                </a:lnTo>
                <a:lnTo>
                  <a:pt x="2385" y="165"/>
                </a:lnTo>
                <a:lnTo>
                  <a:pt x="2381" y="171"/>
                </a:lnTo>
                <a:lnTo>
                  <a:pt x="2376" y="176"/>
                </a:lnTo>
                <a:lnTo>
                  <a:pt x="2373" y="182"/>
                </a:lnTo>
                <a:lnTo>
                  <a:pt x="2373" y="188"/>
                </a:lnTo>
                <a:lnTo>
                  <a:pt x="2371" y="194"/>
                </a:lnTo>
                <a:lnTo>
                  <a:pt x="2365" y="197"/>
                </a:lnTo>
                <a:lnTo>
                  <a:pt x="2359" y="197"/>
                </a:lnTo>
                <a:lnTo>
                  <a:pt x="2346" y="194"/>
                </a:lnTo>
                <a:lnTo>
                  <a:pt x="2325" y="194"/>
                </a:lnTo>
                <a:lnTo>
                  <a:pt x="2311" y="197"/>
                </a:lnTo>
                <a:lnTo>
                  <a:pt x="2292" y="214"/>
                </a:lnTo>
                <a:lnTo>
                  <a:pt x="2286" y="222"/>
                </a:lnTo>
                <a:lnTo>
                  <a:pt x="2277" y="236"/>
                </a:lnTo>
                <a:lnTo>
                  <a:pt x="2270" y="245"/>
                </a:lnTo>
                <a:lnTo>
                  <a:pt x="2267" y="252"/>
                </a:lnTo>
                <a:lnTo>
                  <a:pt x="2264" y="260"/>
                </a:lnTo>
                <a:lnTo>
                  <a:pt x="2263" y="268"/>
                </a:lnTo>
                <a:lnTo>
                  <a:pt x="2258" y="277"/>
                </a:lnTo>
                <a:lnTo>
                  <a:pt x="2250" y="290"/>
                </a:lnTo>
                <a:lnTo>
                  <a:pt x="2218" y="311"/>
                </a:lnTo>
                <a:lnTo>
                  <a:pt x="2218" y="312"/>
                </a:lnTo>
                <a:lnTo>
                  <a:pt x="2202" y="327"/>
                </a:lnTo>
                <a:lnTo>
                  <a:pt x="2196" y="334"/>
                </a:lnTo>
                <a:lnTo>
                  <a:pt x="2184" y="353"/>
                </a:lnTo>
                <a:lnTo>
                  <a:pt x="2177" y="360"/>
                </a:lnTo>
                <a:lnTo>
                  <a:pt x="2159" y="366"/>
                </a:lnTo>
                <a:lnTo>
                  <a:pt x="2111" y="392"/>
                </a:lnTo>
                <a:lnTo>
                  <a:pt x="2098" y="404"/>
                </a:lnTo>
                <a:lnTo>
                  <a:pt x="2091" y="413"/>
                </a:lnTo>
                <a:lnTo>
                  <a:pt x="2084" y="442"/>
                </a:lnTo>
                <a:lnTo>
                  <a:pt x="2082" y="449"/>
                </a:lnTo>
                <a:lnTo>
                  <a:pt x="2084" y="455"/>
                </a:lnTo>
                <a:lnTo>
                  <a:pt x="2086" y="462"/>
                </a:lnTo>
                <a:lnTo>
                  <a:pt x="2097" y="472"/>
                </a:lnTo>
                <a:lnTo>
                  <a:pt x="2100" y="478"/>
                </a:lnTo>
                <a:lnTo>
                  <a:pt x="2100" y="485"/>
                </a:lnTo>
                <a:lnTo>
                  <a:pt x="2100" y="493"/>
                </a:lnTo>
                <a:lnTo>
                  <a:pt x="2097" y="507"/>
                </a:lnTo>
                <a:lnTo>
                  <a:pt x="2095" y="514"/>
                </a:lnTo>
                <a:lnTo>
                  <a:pt x="2092" y="528"/>
                </a:lnTo>
                <a:lnTo>
                  <a:pt x="2092" y="533"/>
                </a:lnTo>
                <a:lnTo>
                  <a:pt x="2095" y="539"/>
                </a:lnTo>
                <a:lnTo>
                  <a:pt x="2101" y="545"/>
                </a:lnTo>
                <a:lnTo>
                  <a:pt x="2105" y="549"/>
                </a:lnTo>
                <a:lnTo>
                  <a:pt x="2111" y="555"/>
                </a:lnTo>
                <a:lnTo>
                  <a:pt x="2114" y="561"/>
                </a:lnTo>
                <a:lnTo>
                  <a:pt x="2117" y="568"/>
                </a:lnTo>
                <a:lnTo>
                  <a:pt x="2121" y="583"/>
                </a:lnTo>
                <a:lnTo>
                  <a:pt x="2123" y="590"/>
                </a:lnTo>
                <a:lnTo>
                  <a:pt x="2127" y="598"/>
                </a:lnTo>
                <a:lnTo>
                  <a:pt x="2130" y="603"/>
                </a:lnTo>
                <a:lnTo>
                  <a:pt x="2140" y="624"/>
                </a:lnTo>
                <a:lnTo>
                  <a:pt x="2142" y="628"/>
                </a:lnTo>
                <a:lnTo>
                  <a:pt x="2140" y="638"/>
                </a:lnTo>
                <a:lnTo>
                  <a:pt x="2142" y="649"/>
                </a:lnTo>
                <a:lnTo>
                  <a:pt x="2143" y="659"/>
                </a:lnTo>
                <a:lnTo>
                  <a:pt x="2145" y="667"/>
                </a:lnTo>
                <a:lnTo>
                  <a:pt x="2146" y="678"/>
                </a:lnTo>
                <a:lnTo>
                  <a:pt x="2146" y="688"/>
                </a:lnTo>
                <a:lnTo>
                  <a:pt x="2143" y="707"/>
                </a:lnTo>
                <a:lnTo>
                  <a:pt x="2136" y="717"/>
                </a:lnTo>
                <a:lnTo>
                  <a:pt x="2133" y="726"/>
                </a:lnTo>
                <a:lnTo>
                  <a:pt x="2129" y="745"/>
                </a:lnTo>
                <a:lnTo>
                  <a:pt x="2129" y="755"/>
                </a:lnTo>
                <a:lnTo>
                  <a:pt x="2129" y="764"/>
                </a:lnTo>
                <a:lnTo>
                  <a:pt x="2123" y="771"/>
                </a:lnTo>
                <a:lnTo>
                  <a:pt x="2078" y="807"/>
                </a:lnTo>
                <a:lnTo>
                  <a:pt x="2033" y="804"/>
                </a:lnTo>
                <a:lnTo>
                  <a:pt x="2012" y="819"/>
                </a:lnTo>
                <a:lnTo>
                  <a:pt x="2005" y="826"/>
                </a:lnTo>
                <a:lnTo>
                  <a:pt x="1982" y="850"/>
                </a:lnTo>
                <a:lnTo>
                  <a:pt x="1958" y="867"/>
                </a:lnTo>
                <a:lnTo>
                  <a:pt x="1939" y="870"/>
                </a:lnTo>
                <a:lnTo>
                  <a:pt x="1928" y="869"/>
                </a:lnTo>
                <a:lnTo>
                  <a:pt x="1920" y="861"/>
                </a:lnTo>
                <a:lnTo>
                  <a:pt x="1915" y="832"/>
                </a:lnTo>
                <a:lnTo>
                  <a:pt x="1915" y="823"/>
                </a:lnTo>
                <a:lnTo>
                  <a:pt x="1915" y="815"/>
                </a:lnTo>
                <a:lnTo>
                  <a:pt x="1920" y="809"/>
                </a:lnTo>
                <a:lnTo>
                  <a:pt x="1929" y="803"/>
                </a:lnTo>
                <a:lnTo>
                  <a:pt x="1938" y="799"/>
                </a:lnTo>
                <a:lnTo>
                  <a:pt x="1955" y="788"/>
                </a:lnTo>
                <a:lnTo>
                  <a:pt x="1960" y="781"/>
                </a:lnTo>
                <a:lnTo>
                  <a:pt x="1958" y="774"/>
                </a:lnTo>
                <a:lnTo>
                  <a:pt x="1954" y="765"/>
                </a:lnTo>
                <a:lnTo>
                  <a:pt x="1936" y="746"/>
                </a:lnTo>
                <a:lnTo>
                  <a:pt x="1922" y="734"/>
                </a:lnTo>
                <a:lnTo>
                  <a:pt x="1907" y="733"/>
                </a:lnTo>
                <a:lnTo>
                  <a:pt x="1837" y="742"/>
                </a:lnTo>
                <a:lnTo>
                  <a:pt x="1805" y="753"/>
                </a:lnTo>
                <a:lnTo>
                  <a:pt x="1795" y="762"/>
                </a:lnTo>
                <a:lnTo>
                  <a:pt x="1788" y="771"/>
                </a:lnTo>
                <a:lnTo>
                  <a:pt x="1779" y="788"/>
                </a:lnTo>
                <a:lnTo>
                  <a:pt x="1773" y="794"/>
                </a:lnTo>
                <a:lnTo>
                  <a:pt x="1764" y="800"/>
                </a:lnTo>
                <a:lnTo>
                  <a:pt x="1737" y="818"/>
                </a:lnTo>
                <a:lnTo>
                  <a:pt x="1728" y="826"/>
                </a:lnTo>
                <a:lnTo>
                  <a:pt x="1721" y="835"/>
                </a:lnTo>
                <a:lnTo>
                  <a:pt x="1716" y="845"/>
                </a:lnTo>
                <a:lnTo>
                  <a:pt x="1713" y="855"/>
                </a:lnTo>
                <a:lnTo>
                  <a:pt x="1713" y="864"/>
                </a:lnTo>
                <a:lnTo>
                  <a:pt x="1718" y="873"/>
                </a:lnTo>
                <a:lnTo>
                  <a:pt x="1724" y="882"/>
                </a:lnTo>
                <a:lnTo>
                  <a:pt x="1727" y="890"/>
                </a:lnTo>
                <a:lnTo>
                  <a:pt x="1727" y="901"/>
                </a:lnTo>
                <a:lnTo>
                  <a:pt x="1724" y="909"/>
                </a:lnTo>
                <a:lnTo>
                  <a:pt x="1705" y="933"/>
                </a:lnTo>
                <a:lnTo>
                  <a:pt x="1702" y="941"/>
                </a:lnTo>
                <a:lnTo>
                  <a:pt x="1700" y="947"/>
                </a:lnTo>
                <a:lnTo>
                  <a:pt x="1697" y="956"/>
                </a:lnTo>
                <a:lnTo>
                  <a:pt x="1695" y="966"/>
                </a:lnTo>
                <a:lnTo>
                  <a:pt x="1683" y="979"/>
                </a:lnTo>
                <a:lnTo>
                  <a:pt x="1671" y="987"/>
                </a:lnTo>
                <a:lnTo>
                  <a:pt x="1657" y="992"/>
                </a:lnTo>
                <a:lnTo>
                  <a:pt x="1612" y="1001"/>
                </a:lnTo>
                <a:lnTo>
                  <a:pt x="1590" y="1003"/>
                </a:lnTo>
                <a:lnTo>
                  <a:pt x="1510" y="1019"/>
                </a:lnTo>
                <a:lnTo>
                  <a:pt x="1483" y="1033"/>
                </a:lnTo>
                <a:lnTo>
                  <a:pt x="1450" y="1058"/>
                </a:lnTo>
                <a:lnTo>
                  <a:pt x="1435" y="1072"/>
                </a:lnTo>
                <a:lnTo>
                  <a:pt x="1418" y="1055"/>
                </a:lnTo>
                <a:lnTo>
                  <a:pt x="1278" y="998"/>
                </a:lnTo>
                <a:lnTo>
                  <a:pt x="1252" y="989"/>
                </a:lnTo>
                <a:lnTo>
                  <a:pt x="1250" y="989"/>
                </a:lnTo>
                <a:lnTo>
                  <a:pt x="1247" y="982"/>
                </a:lnTo>
                <a:lnTo>
                  <a:pt x="1246" y="972"/>
                </a:lnTo>
                <a:lnTo>
                  <a:pt x="1241" y="962"/>
                </a:lnTo>
                <a:lnTo>
                  <a:pt x="1234" y="949"/>
                </a:lnTo>
                <a:lnTo>
                  <a:pt x="1190" y="918"/>
                </a:lnTo>
                <a:lnTo>
                  <a:pt x="1179" y="914"/>
                </a:lnTo>
                <a:lnTo>
                  <a:pt x="1169" y="912"/>
                </a:lnTo>
                <a:lnTo>
                  <a:pt x="1158" y="915"/>
                </a:lnTo>
                <a:lnTo>
                  <a:pt x="1151" y="921"/>
                </a:lnTo>
                <a:lnTo>
                  <a:pt x="1148" y="928"/>
                </a:lnTo>
                <a:lnTo>
                  <a:pt x="1142" y="937"/>
                </a:lnTo>
                <a:lnTo>
                  <a:pt x="1126" y="950"/>
                </a:lnTo>
                <a:lnTo>
                  <a:pt x="1121" y="956"/>
                </a:lnTo>
                <a:lnTo>
                  <a:pt x="1118" y="965"/>
                </a:lnTo>
                <a:lnTo>
                  <a:pt x="1115" y="968"/>
                </a:lnTo>
                <a:lnTo>
                  <a:pt x="1099" y="971"/>
                </a:lnTo>
                <a:lnTo>
                  <a:pt x="1072" y="962"/>
                </a:lnTo>
                <a:lnTo>
                  <a:pt x="1021" y="957"/>
                </a:lnTo>
                <a:lnTo>
                  <a:pt x="1016" y="952"/>
                </a:lnTo>
                <a:lnTo>
                  <a:pt x="1013" y="943"/>
                </a:lnTo>
                <a:lnTo>
                  <a:pt x="1013" y="933"/>
                </a:lnTo>
                <a:lnTo>
                  <a:pt x="1011" y="922"/>
                </a:lnTo>
                <a:lnTo>
                  <a:pt x="1008" y="914"/>
                </a:lnTo>
                <a:lnTo>
                  <a:pt x="988" y="885"/>
                </a:lnTo>
                <a:lnTo>
                  <a:pt x="973" y="873"/>
                </a:lnTo>
                <a:lnTo>
                  <a:pt x="959" y="867"/>
                </a:lnTo>
                <a:lnTo>
                  <a:pt x="944" y="863"/>
                </a:lnTo>
                <a:lnTo>
                  <a:pt x="909" y="860"/>
                </a:lnTo>
                <a:lnTo>
                  <a:pt x="883" y="864"/>
                </a:lnTo>
                <a:lnTo>
                  <a:pt x="832" y="863"/>
                </a:lnTo>
                <a:lnTo>
                  <a:pt x="803" y="854"/>
                </a:lnTo>
                <a:lnTo>
                  <a:pt x="790" y="847"/>
                </a:lnTo>
                <a:lnTo>
                  <a:pt x="777" y="842"/>
                </a:lnTo>
                <a:lnTo>
                  <a:pt x="767" y="836"/>
                </a:lnTo>
                <a:lnTo>
                  <a:pt x="764" y="829"/>
                </a:lnTo>
                <a:lnTo>
                  <a:pt x="765" y="820"/>
                </a:lnTo>
                <a:lnTo>
                  <a:pt x="772" y="801"/>
                </a:lnTo>
                <a:lnTo>
                  <a:pt x="777" y="793"/>
                </a:lnTo>
                <a:lnTo>
                  <a:pt x="783" y="785"/>
                </a:lnTo>
                <a:lnTo>
                  <a:pt x="787" y="775"/>
                </a:lnTo>
                <a:lnTo>
                  <a:pt x="785" y="767"/>
                </a:lnTo>
                <a:lnTo>
                  <a:pt x="781" y="756"/>
                </a:lnTo>
                <a:lnTo>
                  <a:pt x="635" y="707"/>
                </a:lnTo>
                <a:lnTo>
                  <a:pt x="618" y="721"/>
                </a:lnTo>
                <a:lnTo>
                  <a:pt x="618" y="721"/>
                </a:lnTo>
                <a:lnTo>
                  <a:pt x="621" y="724"/>
                </a:lnTo>
                <a:lnTo>
                  <a:pt x="611" y="762"/>
                </a:lnTo>
                <a:lnTo>
                  <a:pt x="602" y="783"/>
                </a:lnTo>
                <a:lnTo>
                  <a:pt x="587" y="828"/>
                </a:lnTo>
                <a:lnTo>
                  <a:pt x="567" y="869"/>
                </a:lnTo>
                <a:lnTo>
                  <a:pt x="558" y="909"/>
                </a:lnTo>
                <a:lnTo>
                  <a:pt x="548" y="927"/>
                </a:lnTo>
                <a:lnTo>
                  <a:pt x="539" y="960"/>
                </a:lnTo>
                <a:lnTo>
                  <a:pt x="512" y="963"/>
                </a:lnTo>
                <a:lnTo>
                  <a:pt x="452" y="938"/>
                </a:lnTo>
                <a:lnTo>
                  <a:pt x="433" y="936"/>
                </a:lnTo>
                <a:lnTo>
                  <a:pt x="424" y="946"/>
                </a:lnTo>
                <a:lnTo>
                  <a:pt x="414" y="975"/>
                </a:lnTo>
                <a:lnTo>
                  <a:pt x="402" y="989"/>
                </a:lnTo>
                <a:lnTo>
                  <a:pt x="395" y="994"/>
                </a:lnTo>
                <a:lnTo>
                  <a:pt x="380" y="998"/>
                </a:lnTo>
                <a:lnTo>
                  <a:pt x="367" y="1005"/>
                </a:lnTo>
                <a:lnTo>
                  <a:pt x="354" y="1004"/>
                </a:lnTo>
                <a:lnTo>
                  <a:pt x="341" y="1000"/>
                </a:lnTo>
                <a:lnTo>
                  <a:pt x="327" y="998"/>
                </a:lnTo>
                <a:lnTo>
                  <a:pt x="315" y="1007"/>
                </a:lnTo>
                <a:lnTo>
                  <a:pt x="281" y="1013"/>
                </a:lnTo>
                <a:lnTo>
                  <a:pt x="274" y="1021"/>
                </a:lnTo>
                <a:lnTo>
                  <a:pt x="274" y="1032"/>
                </a:lnTo>
                <a:lnTo>
                  <a:pt x="278" y="1045"/>
                </a:lnTo>
                <a:lnTo>
                  <a:pt x="278" y="1059"/>
                </a:lnTo>
                <a:lnTo>
                  <a:pt x="273" y="1083"/>
                </a:lnTo>
                <a:lnTo>
                  <a:pt x="249" y="1145"/>
                </a:lnTo>
                <a:lnTo>
                  <a:pt x="238" y="1192"/>
                </a:lnTo>
                <a:lnTo>
                  <a:pt x="209" y="1244"/>
                </a:lnTo>
                <a:lnTo>
                  <a:pt x="111" y="1327"/>
                </a:lnTo>
                <a:lnTo>
                  <a:pt x="92" y="1355"/>
                </a:lnTo>
                <a:lnTo>
                  <a:pt x="77" y="1396"/>
                </a:lnTo>
                <a:lnTo>
                  <a:pt x="67" y="1460"/>
                </a:lnTo>
                <a:lnTo>
                  <a:pt x="61" y="1480"/>
                </a:lnTo>
                <a:lnTo>
                  <a:pt x="54" y="1491"/>
                </a:lnTo>
                <a:lnTo>
                  <a:pt x="26" y="1521"/>
                </a:lnTo>
                <a:lnTo>
                  <a:pt x="16" y="1529"/>
                </a:lnTo>
                <a:lnTo>
                  <a:pt x="19" y="1536"/>
                </a:lnTo>
                <a:lnTo>
                  <a:pt x="18" y="1543"/>
                </a:lnTo>
                <a:lnTo>
                  <a:pt x="16" y="1549"/>
                </a:lnTo>
                <a:lnTo>
                  <a:pt x="15" y="1556"/>
                </a:lnTo>
                <a:lnTo>
                  <a:pt x="3" y="1569"/>
                </a:lnTo>
                <a:lnTo>
                  <a:pt x="0" y="1574"/>
                </a:lnTo>
                <a:lnTo>
                  <a:pt x="0" y="1588"/>
                </a:lnTo>
                <a:lnTo>
                  <a:pt x="2" y="1590"/>
                </a:lnTo>
                <a:lnTo>
                  <a:pt x="6" y="1590"/>
                </a:lnTo>
                <a:lnTo>
                  <a:pt x="12" y="1609"/>
                </a:lnTo>
                <a:lnTo>
                  <a:pt x="13" y="1617"/>
                </a:lnTo>
                <a:lnTo>
                  <a:pt x="15" y="1625"/>
                </a:lnTo>
                <a:lnTo>
                  <a:pt x="16" y="1626"/>
                </a:lnTo>
                <a:lnTo>
                  <a:pt x="25" y="1641"/>
                </a:lnTo>
                <a:lnTo>
                  <a:pt x="34" y="1649"/>
                </a:lnTo>
                <a:lnTo>
                  <a:pt x="51" y="1664"/>
                </a:lnTo>
                <a:lnTo>
                  <a:pt x="57" y="1673"/>
                </a:lnTo>
                <a:lnTo>
                  <a:pt x="64" y="1698"/>
                </a:lnTo>
                <a:lnTo>
                  <a:pt x="72" y="1730"/>
                </a:lnTo>
                <a:lnTo>
                  <a:pt x="75" y="1760"/>
                </a:lnTo>
                <a:lnTo>
                  <a:pt x="72" y="1775"/>
                </a:lnTo>
                <a:lnTo>
                  <a:pt x="91" y="1817"/>
                </a:lnTo>
                <a:lnTo>
                  <a:pt x="98" y="1923"/>
                </a:lnTo>
                <a:lnTo>
                  <a:pt x="109" y="1967"/>
                </a:lnTo>
                <a:lnTo>
                  <a:pt x="102" y="1987"/>
                </a:lnTo>
                <a:lnTo>
                  <a:pt x="107" y="2018"/>
                </a:lnTo>
                <a:lnTo>
                  <a:pt x="123" y="2076"/>
                </a:lnTo>
                <a:lnTo>
                  <a:pt x="140" y="2087"/>
                </a:lnTo>
                <a:lnTo>
                  <a:pt x="158" y="2094"/>
                </a:lnTo>
                <a:lnTo>
                  <a:pt x="178" y="2091"/>
                </a:lnTo>
                <a:lnTo>
                  <a:pt x="198" y="2072"/>
                </a:lnTo>
                <a:lnTo>
                  <a:pt x="216" y="2065"/>
                </a:lnTo>
                <a:lnTo>
                  <a:pt x="474" y="2059"/>
                </a:lnTo>
                <a:lnTo>
                  <a:pt x="459" y="2052"/>
                </a:lnTo>
                <a:lnTo>
                  <a:pt x="429" y="2047"/>
                </a:lnTo>
                <a:lnTo>
                  <a:pt x="458" y="2034"/>
                </a:lnTo>
                <a:lnTo>
                  <a:pt x="498" y="2049"/>
                </a:lnTo>
                <a:lnTo>
                  <a:pt x="533" y="2059"/>
                </a:lnTo>
                <a:lnTo>
                  <a:pt x="627" y="2105"/>
                </a:lnTo>
                <a:lnTo>
                  <a:pt x="641" y="2104"/>
                </a:lnTo>
                <a:lnTo>
                  <a:pt x="640" y="2089"/>
                </a:lnTo>
                <a:lnTo>
                  <a:pt x="628" y="2066"/>
                </a:lnTo>
                <a:lnTo>
                  <a:pt x="605" y="2030"/>
                </a:lnTo>
                <a:lnTo>
                  <a:pt x="605" y="2021"/>
                </a:lnTo>
                <a:lnTo>
                  <a:pt x="638" y="2021"/>
                </a:lnTo>
                <a:lnTo>
                  <a:pt x="667" y="2001"/>
                </a:lnTo>
                <a:lnTo>
                  <a:pt x="721" y="1939"/>
                </a:lnTo>
                <a:lnTo>
                  <a:pt x="710" y="1963"/>
                </a:lnTo>
                <a:lnTo>
                  <a:pt x="673" y="2019"/>
                </a:lnTo>
                <a:lnTo>
                  <a:pt x="660" y="2030"/>
                </a:lnTo>
                <a:lnTo>
                  <a:pt x="653" y="2047"/>
                </a:lnTo>
                <a:lnTo>
                  <a:pt x="660" y="2082"/>
                </a:lnTo>
                <a:lnTo>
                  <a:pt x="679" y="2111"/>
                </a:lnTo>
                <a:lnTo>
                  <a:pt x="700" y="2123"/>
                </a:lnTo>
                <a:lnTo>
                  <a:pt x="721" y="2132"/>
                </a:lnTo>
                <a:lnTo>
                  <a:pt x="765" y="2170"/>
                </a:lnTo>
                <a:lnTo>
                  <a:pt x="784" y="2177"/>
                </a:lnTo>
                <a:lnTo>
                  <a:pt x="809" y="2184"/>
                </a:lnTo>
                <a:lnTo>
                  <a:pt x="836" y="2199"/>
                </a:lnTo>
                <a:lnTo>
                  <a:pt x="1099" y="2388"/>
                </a:lnTo>
                <a:lnTo>
                  <a:pt x="1129" y="2420"/>
                </a:lnTo>
                <a:lnTo>
                  <a:pt x="1153" y="2462"/>
                </a:lnTo>
                <a:lnTo>
                  <a:pt x="1188" y="2551"/>
                </a:lnTo>
                <a:lnTo>
                  <a:pt x="1218" y="2591"/>
                </a:lnTo>
                <a:lnTo>
                  <a:pt x="1256" y="2589"/>
                </a:lnTo>
                <a:lnTo>
                  <a:pt x="1262" y="2575"/>
                </a:lnTo>
                <a:lnTo>
                  <a:pt x="1256" y="2494"/>
                </a:lnTo>
                <a:lnTo>
                  <a:pt x="1263" y="2465"/>
                </a:lnTo>
                <a:lnTo>
                  <a:pt x="1284" y="2451"/>
                </a:lnTo>
                <a:lnTo>
                  <a:pt x="1329" y="2433"/>
                </a:lnTo>
                <a:lnTo>
                  <a:pt x="1348" y="2451"/>
                </a:lnTo>
                <a:lnTo>
                  <a:pt x="1376" y="2449"/>
                </a:lnTo>
                <a:lnTo>
                  <a:pt x="1403" y="2439"/>
                </a:lnTo>
                <a:lnTo>
                  <a:pt x="1424" y="2425"/>
                </a:lnTo>
                <a:lnTo>
                  <a:pt x="1393" y="2465"/>
                </a:lnTo>
                <a:lnTo>
                  <a:pt x="1307" y="2458"/>
                </a:lnTo>
                <a:lnTo>
                  <a:pt x="1271" y="2490"/>
                </a:lnTo>
                <a:lnTo>
                  <a:pt x="1265" y="2521"/>
                </a:lnTo>
                <a:lnTo>
                  <a:pt x="1274" y="2576"/>
                </a:lnTo>
                <a:lnTo>
                  <a:pt x="1263" y="2608"/>
                </a:lnTo>
                <a:lnTo>
                  <a:pt x="1249" y="2620"/>
                </a:lnTo>
                <a:lnTo>
                  <a:pt x="1208" y="2634"/>
                </a:lnTo>
                <a:lnTo>
                  <a:pt x="1189" y="2645"/>
                </a:lnTo>
                <a:lnTo>
                  <a:pt x="1169" y="2666"/>
                </a:lnTo>
                <a:lnTo>
                  <a:pt x="1164" y="2690"/>
                </a:lnTo>
                <a:lnTo>
                  <a:pt x="1172" y="2714"/>
                </a:lnTo>
                <a:lnTo>
                  <a:pt x="1186" y="2739"/>
                </a:lnTo>
                <a:lnTo>
                  <a:pt x="1198" y="2765"/>
                </a:lnTo>
                <a:lnTo>
                  <a:pt x="1211" y="2818"/>
                </a:lnTo>
                <a:lnTo>
                  <a:pt x="1225" y="2835"/>
                </a:lnTo>
                <a:lnTo>
                  <a:pt x="1246" y="2840"/>
                </a:lnTo>
                <a:lnTo>
                  <a:pt x="1317" y="2844"/>
                </a:lnTo>
                <a:lnTo>
                  <a:pt x="1329" y="2850"/>
                </a:lnTo>
                <a:lnTo>
                  <a:pt x="1381" y="2899"/>
                </a:lnTo>
                <a:lnTo>
                  <a:pt x="1390" y="2924"/>
                </a:lnTo>
                <a:lnTo>
                  <a:pt x="1383" y="2965"/>
                </a:lnTo>
                <a:lnTo>
                  <a:pt x="1392" y="2985"/>
                </a:lnTo>
                <a:lnTo>
                  <a:pt x="1410" y="2988"/>
                </a:lnTo>
                <a:lnTo>
                  <a:pt x="1432" y="2981"/>
                </a:lnTo>
                <a:lnTo>
                  <a:pt x="1440" y="2981"/>
                </a:lnTo>
                <a:lnTo>
                  <a:pt x="1418" y="3007"/>
                </a:lnTo>
                <a:lnTo>
                  <a:pt x="1406" y="3026"/>
                </a:lnTo>
                <a:lnTo>
                  <a:pt x="1397" y="3034"/>
                </a:lnTo>
                <a:lnTo>
                  <a:pt x="1384" y="3036"/>
                </a:lnTo>
                <a:lnTo>
                  <a:pt x="1368" y="3017"/>
                </a:lnTo>
                <a:lnTo>
                  <a:pt x="1359" y="3004"/>
                </a:lnTo>
                <a:lnTo>
                  <a:pt x="1365" y="2993"/>
                </a:lnTo>
                <a:lnTo>
                  <a:pt x="1357" y="2981"/>
                </a:lnTo>
                <a:lnTo>
                  <a:pt x="1323" y="2950"/>
                </a:lnTo>
                <a:lnTo>
                  <a:pt x="1314" y="2949"/>
                </a:lnTo>
                <a:lnTo>
                  <a:pt x="1301" y="2955"/>
                </a:lnTo>
                <a:lnTo>
                  <a:pt x="1310" y="2965"/>
                </a:lnTo>
                <a:lnTo>
                  <a:pt x="1333" y="2985"/>
                </a:lnTo>
                <a:lnTo>
                  <a:pt x="1357" y="3031"/>
                </a:lnTo>
                <a:lnTo>
                  <a:pt x="1373" y="3071"/>
                </a:lnTo>
                <a:lnTo>
                  <a:pt x="1399" y="3130"/>
                </a:lnTo>
                <a:lnTo>
                  <a:pt x="1435" y="3170"/>
                </a:lnTo>
                <a:lnTo>
                  <a:pt x="1444" y="3194"/>
                </a:lnTo>
                <a:lnTo>
                  <a:pt x="1451" y="3219"/>
                </a:lnTo>
                <a:lnTo>
                  <a:pt x="1454" y="3240"/>
                </a:lnTo>
                <a:lnTo>
                  <a:pt x="1461" y="3259"/>
                </a:lnTo>
                <a:lnTo>
                  <a:pt x="1520" y="3290"/>
                </a:lnTo>
                <a:lnTo>
                  <a:pt x="1543" y="3329"/>
                </a:lnTo>
                <a:lnTo>
                  <a:pt x="1565" y="3374"/>
                </a:lnTo>
                <a:lnTo>
                  <a:pt x="1593" y="3411"/>
                </a:lnTo>
                <a:lnTo>
                  <a:pt x="1649" y="3427"/>
                </a:lnTo>
                <a:lnTo>
                  <a:pt x="1696" y="3418"/>
                </a:lnTo>
                <a:lnTo>
                  <a:pt x="1719" y="3418"/>
                </a:lnTo>
                <a:lnTo>
                  <a:pt x="1740" y="3431"/>
                </a:lnTo>
                <a:lnTo>
                  <a:pt x="1810" y="3500"/>
                </a:lnTo>
                <a:lnTo>
                  <a:pt x="1833" y="3533"/>
                </a:lnTo>
                <a:lnTo>
                  <a:pt x="1849" y="3548"/>
                </a:lnTo>
                <a:lnTo>
                  <a:pt x="1894" y="3561"/>
                </a:lnTo>
                <a:lnTo>
                  <a:pt x="1915" y="3574"/>
                </a:lnTo>
                <a:lnTo>
                  <a:pt x="1936" y="3581"/>
                </a:lnTo>
                <a:lnTo>
                  <a:pt x="1963" y="3573"/>
                </a:lnTo>
                <a:lnTo>
                  <a:pt x="1982" y="3587"/>
                </a:lnTo>
                <a:lnTo>
                  <a:pt x="2025" y="3612"/>
                </a:lnTo>
                <a:lnTo>
                  <a:pt x="2046" y="3653"/>
                </a:lnTo>
                <a:lnTo>
                  <a:pt x="2078" y="3642"/>
                </a:lnTo>
                <a:lnTo>
                  <a:pt x="2094" y="3632"/>
                </a:lnTo>
                <a:lnTo>
                  <a:pt x="2200" y="3594"/>
                </a:lnTo>
                <a:lnTo>
                  <a:pt x="2222" y="3586"/>
                </a:lnTo>
                <a:lnTo>
                  <a:pt x="2229" y="3578"/>
                </a:lnTo>
                <a:lnTo>
                  <a:pt x="2237" y="3570"/>
                </a:lnTo>
                <a:lnTo>
                  <a:pt x="2241" y="3554"/>
                </a:lnTo>
                <a:lnTo>
                  <a:pt x="2237" y="3543"/>
                </a:lnTo>
                <a:lnTo>
                  <a:pt x="2231" y="3530"/>
                </a:lnTo>
                <a:lnTo>
                  <a:pt x="2228" y="3510"/>
                </a:lnTo>
                <a:lnTo>
                  <a:pt x="2234" y="3501"/>
                </a:lnTo>
                <a:lnTo>
                  <a:pt x="2226" y="3484"/>
                </a:lnTo>
                <a:lnTo>
                  <a:pt x="2226" y="3465"/>
                </a:lnTo>
                <a:lnTo>
                  <a:pt x="2231" y="3447"/>
                </a:lnTo>
                <a:lnTo>
                  <a:pt x="2241" y="3437"/>
                </a:lnTo>
                <a:lnTo>
                  <a:pt x="2244" y="3424"/>
                </a:lnTo>
                <a:lnTo>
                  <a:pt x="2264" y="3424"/>
                </a:lnTo>
                <a:lnTo>
                  <a:pt x="2289" y="3434"/>
                </a:lnTo>
                <a:lnTo>
                  <a:pt x="2306" y="3446"/>
                </a:lnTo>
                <a:lnTo>
                  <a:pt x="2315" y="3475"/>
                </a:lnTo>
                <a:lnTo>
                  <a:pt x="2336" y="3475"/>
                </a:lnTo>
                <a:lnTo>
                  <a:pt x="2341" y="3412"/>
                </a:lnTo>
                <a:lnTo>
                  <a:pt x="2346" y="3399"/>
                </a:lnTo>
                <a:lnTo>
                  <a:pt x="2381" y="3334"/>
                </a:lnTo>
                <a:lnTo>
                  <a:pt x="2394" y="3316"/>
                </a:lnTo>
                <a:lnTo>
                  <a:pt x="2388" y="3304"/>
                </a:lnTo>
                <a:lnTo>
                  <a:pt x="2388" y="3294"/>
                </a:lnTo>
                <a:lnTo>
                  <a:pt x="2406" y="3288"/>
                </a:lnTo>
                <a:lnTo>
                  <a:pt x="2414" y="3281"/>
                </a:lnTo>
                <a:lnTo>
                  <a:pt x="2422" y="3274"/>
                </a:lnTo>
                <a:lnTo>
                  <a:pt x="2427" y="3268"/>
                </a:lnTo>
                <a:lnTo>
                  <a:pt x="2436" y="3249"/>
                </a:lnTo>
                <a:lnTo>
                  <a:pt x="2455" y="3201"/>
                </a:lnTo>
                <a:lnTo>
                  <a:pt x="2455" y="3188"/>
                </a:lnTo>
                <a:lnTo>
                  <a:pt x="2484" y="3135"/>
                </a:lnTo>
                <a:lnTo>
                  <a:pt x="2499" y="3118"/>
                </a:lnTo>
                <a:lnTo>
                  <a:pt x="2512" y="3109"/>
                </a:lnTo>
                <a:lnTo>
                  <a:pt x="2529" y="3103"/>
                </a:lnTo>
                <a:lnTo>
                  <a:pt x="2569" y="3099"/>
                </a:lnTo>
                <a:lnTo>
                  <a:pt x="2582" y="3093"/>
                </a:lnTo>
                <a:lnTo>
                  <a:pt x="2631" y="3063"/>
                </a:lnTo>
                <a:lnTo>
                  <a:pt x="2704" y="3057"/>
                </a:lnTo>
                <a:lnTo>
                  <a:pt x="2778" y="3004"/>
                </a:lnTo>
                <a:lnTo>
                  <a:pt x="2792" y="2994"/>
                </a:lnTo>
                <a:lnTo>
                  <a:pt x="2802" y="2991"/>
                </a:lnTo>
                <a:lnTo>
                  <a:pt x="2825" y="2993"/>
                </a:lnTo>
                <a:lnTo>
                  <a:pt x="2949" y="3007"/>
                </a:lnTo>
                <a:lnTo>
                  <a:pt x="2993" y="3009"/>
                </a:lnTo>
                <a:lnTo>
                  <a:pt x="3038" y="2999"/>
                </a:lnTo>
                <a:lnTo>
                  <a:pt x="3061" y="2990"/>
                </a:lnTo>
                <a:lnTo>
                  <a:pt x="3071" y="2984"/>
                </a:lnTo>
                <a:lnTo>
                  <a:pt x="3108" y="2959"/>
                </a:lnTo>
                <a:lnTo>
                  <a:pt x="3137" y="2902"/>
                </a:lnTo>
                <a:lnTo>
                  <a:pt x="3204" y="2892"/>
                </a:lnTo>
                <a:lnTo>
                  <a:pt x="3236" y="2840"/>
                </a:lnTo>
                <a:lnTo>
                  <a:pt x="3240" y="2818"/>
                </a:lnTo>
                <a:lnTo>
                  <a:pt x="3252" y="2799"/>
                </a:lnTo>
                <a:lnTo>
                  <a:pt x="3267" y="2783"/>
                </a:lnTo>
                <a:lnTo>
                  <a:pt x="3272" y="2773"/>
                </a:lnTo>
                <a:lnTo>
                  <a:pt x="3301" y="2720"/>
                </a:lnTo>
                <a:lnTo>
                  <a:pt x="3316" y="2707"/>
                </a:lnTo>
                <a:lnTo>
                  <a:pt x="3334" y="2703"/>
                </a:lnTo>
                <a:lnTo>
                  <a:pt x="3524" y="2717"/>
                </a:lnTo>
                <a:lnTo>
                  <a:pt x="3554" y="2713"/>
                </a:lnTo>
                <a:lnTo>
                  <a:pt x="3647" y="2700"/>
                </a:lnTo>
                <a:lnTo>
                  <a:pt x="3679" y="2677"/>
                </a:lnTo>
                <a:lnTo>
                  <a:pt x="3704" y="2671"/>
                </a:lnTo>
                <a:lnTo>
                  <a:pt x="3806" y="2698"/>
                </a:lnTo>
                <a:lnTo>
                  <a:pt x="3881" y="2677"/>
                </a:lnTo>
                <a:lnTo>
                  <a:pt x="3935" y="2665"/>
                </a:lnTo>
                <a:lnTo>
                  <a:pt x="3973" y="2678"/>
                </a:lnTo>
                <a:lnTo>
                  <a:pt x="4050" y="2701"/>
                </a:lnTo>
                <a:lnTo>
                  <a:pt x="4106" y="2695"/>
                </a:lnTo>
                <a:lnTo>
                  <a:pt x="4120" y="2682"/>
                </a:lnTo>
                <a:lnTo>
                  <a:pt x="4155" y="2679"/>
                </a:lnTo>
                <a:lnTo>
                  <a:pt x="4189" y="2678"/>
                </a:lnTo>
                <a:lnTo>
                  <a:pt x="4205" y="2698"/>
                </a:lnTo>
                <a:lnTo>
                  <a:pt x="4244" y="2717"/>
                </a:lnTo>
                <a:lnTo>
                  <a:pt x="4259" y="2710"/>
                </a:lnTo>
                <a:lnTo>
                  <a:pt x="4281" y="2706"/>
                </a:lnTo>
                <a:lnTo>
                  <a:pt x="4321" y="2739"/>
                </a:lnTo>
                <a:lnTo>
                  <a:pt x="4387" y="2741"/>
                </a:lnTo>
                <a:lnTo>
                  <a:pt x="4426" y="2716"/>
                </a:lnTo>
                <a:lnTo>
                  <a:pt x="4448" y="2700"/>
                </a:lnTo>
                <a:lnTo>
                  <a:pt x="4463" y="2685"/>
                </a:lnTo>
                <a:lnTo>
                  <a:pt x="4479" y="2674"/>
                </a:lnTo>
                <a:lnTo>
                  <a:pt x="4586" y="2661"/>
                </a:lnTo>
                <a:lnTo>
                  <a:pt x="4662" y="2675"/>
                </a:lnTo>
                <a:lnTo>
                  <a:pt x="4748" y="2668"/>
                </a:lnTo>
                <a:lnTo>
                  <a:pt x="4843" y="2685"/>
                </a:lnTo>
                <a:lnTo>
                  <a:pt x="4901" y="2665"/>
                </a:lnTo>
                <a:lnTo>
                  <a:pt x="4922" y="2668"/>
                </a:lnTo>
                <a:lnTo>
                  <a:pt x="4952" y="2688"/>
                </a:lnTo>
                <a:lnTo>
                  <a:pt x="4981" y="2728"/>
                </a:lnTo>
                <a:lnTo>
                  <a:pt x="4991" y="2733"/>
                </a:lnTo>
                <a:lnTo>
                  <a:pt x="5002" y="2730"/>
                </a:lnTo>
                <a:lnTo>
                  <a:pt x="5012" y="2719"/>
                </a:lnTo>
                <a:lnTo>
                  <a:pt x="5021" y="2716"/>
                </a:lnTo>
                <a:lnTo>
                  <a:pt x="5041" y="2725"/>
                </a:lnTo>
                <a:lnTo>
                  <a:pt x="5061" y="2741"/>
                </a:lnTo>
                <a:lnTo>
                  <a:pt x="5089" y="2760"/>
                </a:lnTo>
                <a:lnTo>
                  <a:pt x="5111" y="2751"/>
                </a:lnTo>
                <a:lnTo>
                  <a:pt x="5130" y="2758"/>
                </a:lnTo>
                <a:lnTo>
                  <a:pt x="5166" y="2752"/>
                </a:lnTo>
                <a:lnTo>
                  <a:pt x="5194" y="2741"/>
                </a:lnTo>
                <a:lnTo>
                  <a:pt x="5206" y="2729"/>
                </a:lnTo>
                <a:lnTo>
                  <a:pt x="5211" y="2725"/>
                </a:lnTo>
                <a:lnTo>
                  <a:pt x="5238" y="2697"/>
                </a:lnTo>
                <a:lnTo>
                  <a:pt x="5260" y="2637"/>
                </a:lnTo>
                <a:lnTo>
                  <a:pt x="5281" y="2586"/>
                </a:lnTo>
                <a:lnTo>
                  <a:pt x="5299" y="2576"/>
                </a:lnTo>
                <a:lnTo>
                  <a:pt x="5383" y="2561"/>
                </a:lnTo>
                <a:lnTo>
                  <a:pt x="5396" y="2564"/>
                </a:lnTo>
                <a:lnTo>
                  <a:pt x="5424" y="2576"/>
                </a:lnTo>
                <a:lnTo>
                  <a:pt x="5434" y="2579"/>
                </a:lnTo>
                <a:lnTo>
                  <a:pt x="5456" y="2575"/>
                </a:lnTo>
                <a:lnTo>
                  <a:pt x="5491" y="2556"/>
                </a:lnTo>
                <a:lnTo>
                  <a:pt x="5510" y="2553"/>
                </a:lnTo>
                <a:lnTo>
                  <a:pt x="5535" y="2556"/>
                </a:lnTo>
                <a:lnTo>
                  <a:pt x="5557" y="2564"/>
                </a:lnTo>
                <a:lnTo>
                  <a:pt x="5595" y="2588"/>
                </a:lnTo>
                <a:lnTo>
                  <a:pt x="5624" y="2618"/>
                </a:lnTo>
                <a:lnTo>
                  <a:pt x="5649" y="2655"/>
                </a:lnTo>
                <a:lnTo>
                  <a:pt x="5679" y="2685"/>
                </a:lnTo>
                <a:lnTo>
                  <a:pt x="5718" y="2697"/>
                </a:lnTo>
                <a:lnTo>
                  <a:pt x="5740" y="2694"/>
                </a:lnTo>
                <a:lnTo>
                  <a:pt x="5761" y="2685"/>
                </a:lnTo>
                <a:lnTo>
                  <a:pt x="5778" y="2672"/>
                </a:lnTo>
                <a:lnTo>
                  <a:pt x="5788" y="2647"/>
                </a:lnTo>
                <a:lnTo>
                  <a:pt x="5799" y="2643"/>
                </a:lnTo>
                <a:lnTo>
                  <a:pt x="5810" y="2640"/>
                </a:lnTo>
                <a:lnTo>
                  <a:pt x="5820" y="2634"/>
                </a:lnTo>
                <a:lnTo>
                  <a:pt x="5826" y="2623"/>
                </a:lnTo>
                <a:lnTo>
                  <a:pt x="5832" y="2598"/>
                </a:lnTo>
                <a:lnTo>
                  <a:pt x="5835" y="2588"/>
                </a:lnTo>
                <a:lnTo>
                  <a:pt x="5852" y="2569"/>
                </a:lnTo>
                <a:lnTo>
                  <a:pt x="5870" y="2556"/>
                </a:lnTo>
                <a:lnTo>
                  <a:pt x="5883" y="2540"/>
                </a:lnTo>
                <a:lnTo>
                  <a:pt x="5893" y="2486"/>
                </a:lnTo>
                <a:lnTo>
                  <a:pt x="5908" y="2467"/>
                </a:lnTo>
                <a:lnTo>
                  <a:pt x="5946" y="2441"/>
                </a:lnTo>
                <a:lnTo>
                  <a:pt x="5959" y="2427"/>
                </a:lnTo>
                <a:lnTo>
                  <a:pt x="5965" y="2425"/>
                </a:lnTo>
                <a:lnTo>
                  <a:pt x="5989" y="2423"/>
                </a:lnTo>
                <a:lnTo>
                  <a:pt x="5997" y="2420"/>
                </a:lnTo>
                <a:lnTo>
                  <a:pt x="6003" y="2413"/>
                </a:lnTo>
                <a:lnTo>
                  <a:pt x="6004" y="2401"/>
                </a:lnTo>
                <a:lnTo>
                  <a:pt x="6003" y="2390"/>
                </a:lnTo>
                <a:lnTo>
                  <a:pt x="5998" y="2379"/>
                </a:lnTo>
                <a:lnTo>
                  <a:pt x="5995" y="2368"/>
                </a:lnTo>
                <a:lnTo>
                  <a:pt x="5997" y="2350"/>
                </a:lnTo>
                <a:lnTo>
                  <a:pt x="6019" y="2314"/>
                </a:lnTo>
                <a:lnTo>
                  <a:pt x="6051" y="2232"/>
                </a:lnTo>
                <a:lnTo>
                  <a:pt x="6056" y="2194"/>
                </a:lnTo>
                <a:lnTo>
                  <a:pt x="6070" y="2158"/>
                </a:lnTo>
                <a:lnTo>
                  <a:pt x="6077" y="2111"/>
                </a:lnTo>
                <a:lnTo>
                  <a:pt x="6096" y="2057"/>
                </a:lnTo>
                <a:lnTo>
                  <a:pt x="6123" y="2019"/>
                </a:lnTo>
                <a:lnTo>
                  <a:pt x="6186" y="1957"/>
                </a:lnTo>
                <a:lnTo>
                  <a:pt x="6217" y="1910"/>
                </a:lnTo>
                <a:lnTo>
                  <a:pt x="6231" y="1884"/>
                </a:lnTo>
                <a:lnTo>
                  <a:pt x="6237" y="1859"/>
                </a:lnTo>
                <a:lnTo>
                  <a:pt x="6247" y="1848"/>
                </a:lnTo>
                <a:lnTo>
                  <a:pt x="6266" y="1850"/>
                </a:lnTo>
                <a:lnTo>
                  <a:pt x="6274" y="1840"/>
                </a:lnTo>
                <a:lnTo>
                  <a:pt x="6278" y="1824"/>
                </a:lnTo>
                <a:lnTo>
                  <a:pt x="6182" y="174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1" name="Freeform 48"/>
          <p:cNvSpPr>
            <a:spLocks/>
          </p:cNvSpPr>
          <p:nvPr/>
        </p:nvSpPr>
        <p:spPr bwMode="auto">
          <a:xfrm>
            <a:off x="7710060" y="6819690"/>
            <a:ext cx="4845193" cy="2819610"/>
          </a:xfrm>
          <a:custGeom>
            <a:avLst/>
            <a:gdLst>
              <a:gd name="T0" fmla="*/ 5901 w 6278"/>
              <a:gd name="T1" fmla="*/ 1466 h 3653"/>
              <a:gd name="T2" fmla="*/ 5902 w 6278"/>
              <a:gd name="T3" fmla="*/ 1247 h 3653"/>
              <a:gd name="T4" fmla="*/ 5649 w 6278"/>
              <a:gd name="T5" fmla="*/ 1090 h 3653"/>
              <a:gd name="T6" fmla="*/ 5340 w 6278"/>
              <a:gd name="T7" fmla="*/ 848 h 3653"/>
              <a:gd name="T8" fmla="*/ 5436 w 6278"/>
              <a:gd name="T9" fmla="*/ 649 h 3653"/>
              <a:gd name="T10" fmla="*/ 5376 w 6278"/>
              <a:gd name="T11" fmla="*/ 477 h 3653"/>
              <a:gd name="T12" fmla="*/ 5287 w 6278"/>
              <a:gd name="T13" fmla="*/ 313 h 3653"/>
              <a:gd name="T14" fmla="*/ 5075 w 6278"/>
              <a:gd name="T15" fmla="*/ 283 h 3653"/>
              <a:gd name="T16" fmla="*/ 4965 w 6278"/>
              <a:gd name="T17" fmla="*/ 360 h 3653"/>
              <a:gd name="T18" fmla="*/ 4836 w 6278"/>
              <a:gd name="T19" fmla="*/ 395 h 3653"/>
              <a:gd name="T20" fmla="*/ 4648 w 6278"/>
              <a:gd name="T21" fmla="*/ 364 h 3653"/>
              <a:gd name="T22" fmla="*/ 4423 w 6278"/>
              <a:gd name="T23" fmla="*/ 395 h 3653"/>
              <a:gd name="T24" fmla="*/ 4250 w 6278"/>
              <a:gd name="T25" fmla="*/ 380 h 3653"/>
              <a:gd name="T26" fmla="*/ 4056 w 6278"/>
              <a:gd name="T27" fmla="*/ 417 h 3653"/>
              <a:gd name="T28" fmla="*/ 3574 w 6278"/>
              <a:gd name="T29" fmla="*/ 461 h 3653"/>
              <a:gd name="T30" fmla="*/ 3284 w 6278"/>
              <a:gd name="T31" fmla="*/ 453 h 3653"/>
              <a:gd name="T32" fmla="*/ 3099 w 6278"/>
              <a:gd name="T33" fmla="*/ 292 h 3653"/>
              <a:gd name="T34" fmla="*/ 2859 w 6278"/>
              <a:gd name="T35" fmla="*/ 155 h 3653"/>
              <a:gd name="T36" fmla="*/ 2630 w 6278"/>
              <a:gd name="T37" fmla="*/ 3 h 3653"/>
              <a:gd name="T38" fmla="*/ 2389 w 6278"/>
              <a:gd name="T39" fmla="*/ 158 h 3653"/>
              <a:gd name="T40" fmla="*/ 2286 w 6278"/>
              <a:gd name="T41" fmla="*/ 222 h 3653"/>
              <a:gd name="T42" fmla="*/ 2177 w 6278"/>
              <a:gd name="T43" fmla="*/ 360 h 3653"/>
              <a:gd name="T44" fmla="*/ 2097 w 6278"/>
              <a:gd name="T45" fmla="*/ 507 h 3653"/>
              <a:gd name="T46" fmla="*/ 2130 w 6278"/>
              <a:gd name="T47" fmla="*/ 603 h 3653"/>
              <a:gd name="T48" fmla="*/ 2129 w 6278"/>
              <a:gd name="T49" fmla="*/ 755 h 3653"/>
              <a:gd name="T50" fmla="*/ 1915 w 6278"/>
              <a:gd name="T51" fmla="*/ 823 h 3653"/>
              <a:gd name="T52" fmla="*/ 1805 w 6278"/>
              <a:gd name="T53" fmla="*/ 753 h 3653"/>
              <a:gd name="T54" fmla="*/ 1724 w 6278"/>
              <a:gd name="T55" fmla="*/ 882 h 3653"/>
              <a:gd name="T56" fmla="*/ 1590 w 6278"/>
              <a:gd name="T57" fmla="*/ 1003 h 3653"/>
              <a:gd name="T58" fmla="*/ 1190 w 6278"/>
              <a:gd name="T59" fmla="*/ 918 h 3653"/>
              <a:gd name="T60" fmla="*/ 1021 w 6278"/>
              <a:gd name="T61" fmla="*/ 957 h 3653"/>
              <a:gd name="T62" fmla="*/ 803 w 6278"/>
              <a:gd name="T63" fmla="*/ 854 h 3653"/>
              <a:gd name="T64" fmla="*/ 618 w 6278"/>
              <a:gd name="T65" fmla="*/ 721 h 3653"/>
              <a:gd name="T66" fmla="*/ 424 w 6278"/>
              <a:gd name="T67" fmla="*/ 946 h 3653"/>
              <a:gd name="T68" fmla="*/ 278 w 6278"/>
              <a:gd name="T69" fmla="*/ 1045 h 3653"/>
              <a:gd name="T70" fmla="*/ 16 w 6278"/>
              <a:gd name="T71" fmla="*/ 1529 h 3653"/>
              <a:gd name="T72" fmla="*/ 16 w 6278"/>
              <a:gd name="T73" fmla="*/ 1626 h 3653"/>
              <a:gd name="T74" fmla="*/ 107 w 6278"/>
              <a:gd name="T75" fmla="*/ 2018 h 3653"/>
              <a:gd name="T76" fmla="*/ 627 w 6278"/>
              <a:gd name="T77" fmla="*/ 2105 h 3653"/>
              <a:gd name="T78" fmla="*/ 660 w 6278"/>
              <a:gd name="T79" fmla="*/ 2082 h 3653"/>
              <a:gd name="T80" fmla="*/ 1256 w 6278"/>
              <a:gd name="T81" fmla="*/ 2589 h 3653"/>
              <a:gd name="T82" fmla="*/ 1265 w 6278"/>
              <a:gd name="T83" fmla="*/ 2521 h 3653"/>
              <a:gd name="T84" fmla="*/ 1246 w 6278"/>
              <a:gd name="T85" fmla="*/ 2840 h 3653"/>
              <a:gd name="T86" fmla="*/ 1384 w 6278"/>
              <a:gd name="T87" fmla="*/ 3036 h 3653"/>
              <a:gd name="T88" fmla="*/ 1435 w 6278"/>
              <a:gd name="T89" fmla="*/ 3170 h 3653"/>
              <a:gd name="T90" fmla="*/ 1810 w 6278"/>
              <a:gd name="T91" fmla="*/ 3500 h 3653"/>
              <a:gd name="T92" fmla="*/ 2222 w 6278"/>
              <a:gd name="T93" fmla="*/ 3586 h 3653"/>
              <a:gd name="T94" fmla="*/ 2264 w 6278"/>
              <a:gd name="T95" fmla="*/ 3424 h 3653"/>
              <a:gd name="T96" fmla="*/ 2422 w 6278"/>
              <a:gd name="T97" fmla="*/ 3274 h 3653"/>
              <a:gd name="T98" fmla="*/ 2778 w 6278"/>
              <a:gd name="T99" fmla="*/ 3004 h 3653"/>
              <a:gd name="T100" fmla="*/ 3240 w 6278"/>
              <a:gd name="T101" fmla="*/ 2818 h 3653"/>
              <a:gd name="T102" fmla="*/ 3881 w 6278"/>
              <a:gd name="T103" fmla="*/ 2677 h 3653"/>
              <a:gd name="T104" fmla="*/ 4387 w 6278"/>
              <a:gd name="T105" fmla="*/ 2741 h 3653"/>
              <a:gd name="T106" fmla="*/ 4991 w 6278"/>
              <a:gd name="T107" fmla="*/ 2733 h 3653"/>
              <a:gd name="T108" fmla="*/ 5238 w 6278"/>
              <a:gd name="T109" fmla="*/ 2697 h 3653"/>
              <a:gd name="T110" fmla="*/ 5595 w 6278"/>
              <a:gd name="T111" fmla="*/ 2588 h 3653"/>
              <a:gd name="T112" fmla="*/ 5832 w 6278"/>
              <a:gd name="T113" fmla="*/ 2598 h 3653"/>
              <a:gd name="T114" fmla="*/ 6004 w 6278"/>
              <a:gd name="T115" fmla="*/ 2401 h 3653"/>
              <a:gd name="T116" fmla="*/ 6217 w 6278"/>
              <a:gd name="T117" fmla="*/ 1910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78" h="3653">
                <a:moveTo>
                  <a:pt x="6182" y="1747"/>
                </a:moveTo>
                <a:lnTo>
                  <a:pt x="6172" y="1743"/>
                </a:lnTo>
                <a:lnTo>
                  <a:pt x="6118" y="1731"/>
                </a:lnTo>
                <a:lnTo>
                  <a:pt x="6112" y="1731"/>
                </a:lnTo>
                <a:lnTo>
                  <a:pt x="6107" y="1737"/>
                </a:lnTo>
                <a:lnTo>
                  <a:pt x="6106" y="1743"/>
                </a:lnTo>
                <a:lnTo>
                  <a:pt x="6103" y="1748"/>
                </a:lnTo>
                <a:lnTo>
                  <a:pt x="6097" y="1747"/>
                </a:lnTo>
                <a:lnTo>
                  <a:pt x="6090" y="1743"/>
                </a:lnTo>
                <a:lnTo>
                  <a:pt x="6081" y="1738"/>
                </a:lnTo>
                <a:lnTo>
                  <a:pt x="6068" y="1725"/>
                </a:lnTo>
                <a:lnTo>
                  <a:pt x="5909" y="1478"/>
                </a:lnTo>
                <a:lnTo>
                  <a:pt x="5901" y="1466"/>
                </a:lnTo>
                <a:lnTo>
                  <a:pt x="5896" y="1457"/>
                </a:lnTo>
                <a:lnTo>
                  <a:pt x="5892" y="1444"/>
                </a:lnTo>
                <a:lnTo>
                  <a:pt x="5890" y="1421"/>
                </a:lnTo>
                <a:lnTo>
                  <a:pt x="5892" y="1410"/>
                </a:lnTo>
                <a:lnTo>
                  <a:pt x="5892" y="1389"/>
                </a:lnTo>
                <a:lnTo>
                  <a:pt x="5893" y="1380"/>
                </a:lnTo>
                <a:lnTo>
                  <a:pt x="5898" y="1365"/>
                </a:lnTo>
                <a:lnTo>
                  <a:pt x="5902" y="1348"/>
                </a:lnTo>
                <a:lnTo>
                  <a:pt x="5901" y="1338"/>
                </a:lnTo>
                <a:lnTo>
                  <a:pt x="5896" y="1325"/>
                </a:lnTo>
                <a:lnTo>
                  <a:pt x="5893" y="1276"/>
                </a:lnTo>
                <a:lnTo>
                  <a:pt x="5895" y="1268"/>
                </a:lnTo>
                <a:lnTo>
                  <a:pt x="5902" y="1247"/>
                </a:lnTo>
                <a:lnTo>
                  <a:pt x="5903" y="1239"/>
                </a:lnTo>
                <a:lnTo>
                  <a:pt x="5903" y="1215"/>
                </a:lnTo>
                <a:lnTo>
                  <a:pt x="5905" y="1205"/>
                </a:lnTo>
                <a:lnTo>
                  <a:pt x="5909" y="1195"/>
                </a:lnTo>
                <a:lnTo>
                  <a:pt x="5922" y="1179"/>
                </a:lnTo>
                <a:lnTo>
                  <a:pt x="5922" y="1172"/>
                </a:lnTo>
                <a:lnTo>
                  <a:pt x="5915" y="1164"/>
                </a:lnTo>
                <a:lnTo>
                  <a:pt x="5815" y="1151"/>
                </a:lnTo>
                <a:lnTo>
                  <a:pt x="5777" y="1132"/>
                </a:lnTo>
                <a:lnTo>
                  <a:pt x="5762" y="1126"/>
                </a:lnTo>
                <a:lnTo>
                  <a:pt x="5713" y="1131"/>
                </a:lnTo>
                <a:lnTo>
                  <a:pt x="5673" y="1105"/>
                </a:lnTo>
                <a:lnTo>
                  <a:pt x="5649" y="1090"/>
                </a:lnTo>
                <a:lnTo>
                  <a:pt x="5618" y="1054"/>
                </a:lnTo>
                <a:lnTo>
                  <a:pt x="5596" y="1020"/>
                </a:lnTo>
                <a:lnTo>
                  <a:pt x="5582" y="992"/>
                </a:lnTo>
                <a:lnTo>
                  <a:pt x="5582" y="991"/>
                </a:lnTo>
                <a:lnTo>
                  <a:pt x="5580" y="989"/>
                </a:lnTo>
                <a:lnTo>
                  <a:pt x="5571" y="982"/>
                </a:lnTo>
                <a:lnTo>
                  <a:pt x="5535" y="954"/>
                </a:lnTo>
                <a:lnTo>
                  <a:pt x="5522" y="959"/>
                </a:lnTo>
                <a:lnTo>
                  <a:pt x="5512" y="957"/>
                </a:lnTo>
                <a:lnTo>
                  <a:pt x="5399" y="924"/>
                </a:lnTo>
                <a:lnTo>
                  <a:pt x="5312" y="882"/>
                </a:lnTo>
                <a:lnTo>
                  <a:pt x="5325" y="864"/>
                </a:lnTo>
                <a:lnTo>
                  <a:pt x="5340" y="848"/>
                </a:lnTo>
                <a:lnTo>
                  <a:pt x="5347" y="838"/>
                </a:lnTo>
                <a:lnTo>
                  <a:pt x="5356" y="820"/>
                </a:lnTo>
                <a:lnTo>
                  <a:pt x="5423" y="734"/>
                </a:lnTo>
                <a:lnTo>
                  <a:pt x="5424" y="724"/>
                </a:lnTo>
                <a:lnTo>
                  <a:pt x="5423" y="713"/>
                </a:lnTo>
                <a:lnTo>
                  <a:pt x="5418" y="695"/>
                </a:lnTo>
                <a:lnTo>
                  <a:pt x="5418" y="689"/>
                </a:lnTo>
                <a:lnTo>
                  <a:pt x="5421" y="685"/>
                </a:lnTo>
                <a:lnTo>
                  <a:pt x="5426" y="681"/>
                </a:lnTo>
                <a:lnTo>
                  <a:pt x="5430" y="675"/>
                </a:lnTo>
                <a:lnTo>
                  <a:pt x="5433" y="666"/>
                </a:lnTo>
                <a:lnTo>
                  <a:pt x="5434" y="659"/>
                </a:lnTo>
                <a:lnTo>
                  <a:pt x="5436" y="649"/>
                </a:lnTo>
                <a:lnTo>
                  <a:pt x="5437" y="640"/>
                </a:lnTo>
                <a:lnTo>
                  <a:pt x="5437" y="630"/>
                </a:lnTo>
                <a:lnTo>
                  <a:pt x="5436" y="619"/>
                </a:lnTo>
                <a:lnTo>
                  <a:pt x="5427" y="606"/>
                </a:lnTo>
                <a:lnTo>
                  <a:pt x="5394" y="586"/>
                </a:lnTo>
                <a:lnTo>
                  <a:pt x="5388" y="573"/>
                </a:lnTo>
                <a:lnTo>
                  <a:pt x="5385" y="560"/>
                </a:lnTo>
                <a:lnTo>
                  <a:pt x="5385" y="548"/>
                </a:lnTo>
                <a:lnTo>
                  <a:pt x="5385" y="526"/>
                </a:lnTo>
                <a:lnTo>
                  <a:pt x="5382" y="506"/>
                </a:lnTo>
                <a:lnTo>
                  <a:pt x="5379" y="497"/>
                </a:lnTo>
                <a:lnTo>
                  <a:pt x="5376" y="487"/>
                </a:lnTo>
                <a:lnTo>
                  <a:pt x="5376" y="477"/>
                </a:lnTo>
                <a:lnTo>
                  <a:pt x="5378" y="456"/>
                </a:lnTo>
                <a:lnTo>
                  <a:pt x="5375" y="449"/>
                </a:lnTo>
                <a:lnTo>
                  <a:pt x="5302" y="427"/>
                </a:lnTo>
                <a:lnTo>
                  <a:pt x="5292" y="417"/>
                </a:lnTo>
                <a:lnTo>
                  <a:pt x="5287" y="410"/>
                </a:lnTo>
                <a:lnTo>
                  <a:pt x="5284" y="401"/>
                </a:lnTo>
                <a:lnTo>
                  <a:pt x="5284" y="391"/>
                </a:lnTo>
                <a:lnTo>
                  <a:pt x="5287" y="382"/>
                </a:lnTo>
                <a:lnTo>
                  <a:pt x="5289" y="362"/>
                </a:lnTo>
                <a:lnTo>
                  <a:pt x="5286" y="353"/>
                </a:lnTo>
                <a:lnTo>
                  <a:pt x="5284" y="334"/>
                </a:lnTo>
                <a:lnTo>
                  <a:pt x="5287" y="318"/>
                </a:lnTo>
                <a:lnTo>
                  <a:pt x="5287" y="313"/>
                </a:lnTo>
                <a:lnTo>
                  <a:pt x="5287" y="312"/>
                </a:lnTo>
                <a:lnTo>
                  <a:pt x="5286" y="311"/>
                </a:lnTo>
                <a:lnTo>
                  <a:pt x="5284" y="309"/>
                </a:lnTo>
                <a:lnTo>
                  <a:pt x="5276" y="305"/>
                </a:lnTo>
                <a:lnTo>
                  <a:pt x="5258" y="297"/>
                </a:lnTo>
                <a:lnTo>
                  <a:pt x="5229" y="296"/>
                </a:lnTo>
                <a:lnTo>
                  <a:pt x="5211" y="299"/>
                </a:lnTo>
                <a:lnTo>
                  <a:pt x="5197" y="303"/>
                </a:lnTo>
                <a:lnTo>
                  <a:pt x="5176" y="311"/>
                </a:lnTo>
                <a:lnTo>
                  <a:pt x="5130" y="292"/>
                </a:lnTo>
                <a:lnTo>
                  <a:pt x="5091" y="267"/>
                </a:lnTo>
                <a:lnTo>
                  <a:pt x="5077" y="278"/>
                </a:lnTo>
                <a:lnTo>
                  <a:pt x="5075" y="283"/>
                </a:lnTo>
                <a:lnTo>
                  <a:pt x="5053" y="302"/>
                </a:lnTo>
                <a:lnTo>
                  <a:pt x="5035" y="311"/>
                </a:lnTo>
                <a:lnTo>
                  <a:pt x="5035" y="312"/>
                </a:lnTo>
                <a:lnTo>
                  <a:pt x="5031" y="315"/>
                </a:lnTo>
                <a:lnTo>
                  <a:pt x="5025" y="316"/>
                </a:lnTo>
                <a:lnTo>
                  <a:pt x="4996" y="334"/>
                </a:lnTo>
                <a:lnTo>
                  <a:pt x="4989" y="338"/>
                </a:lnTo>
                <a:lnTo>
                  <a:pt x="4980" y="347"/>
                </a:lnTo>
                <a:lnTo>
                  <a:pt x="4977" y="351"/>
                </a:lnTo>
                <a:lnTo>
                  <a:pt x="4975" y="353"/>
                </a:lnTo>
                <a:lnTo>
                  <a:pt x="4974" y="356"/>
                </a:lnTo>
                <a:lnTo>
                  <a:pt x="4968" y="359"/>
                </a:lnTo>
                <a:lnTo>
                  <a:pt x="4965" y="360"/>
                </a:lnTo>
                <a:lnTo>
                  <a:pt x="4962" y="363"/>
                </a:lnTo>
                <a:lnTo>
                  <a:pt x="4959" y="364"/>
                </a:lnTo>
                <a:lnTo>
                  <a:pt x="4954" y="363"/>
                </a:lnTo>
                <a:lnTo>
                  <a:pt x="4942" y="356"/>
                </a:lnTo>
                <a:lnTo>
                  <a:pt x="4933" y="350"/>
                </a:lnTo>
                <a:lnTo>
                  <a:pt x="4923" y="345"/>
                </a:lnTo>
                <a:lnTo>
                  <a:pt x="4911" y="344"/>
                </a:lnTo>
                <a:lnTo>
                  <a:pt x="4895" y="344"/>
                </a:lnTo>
                <a:lnTo>
                  <a:pt x="4882" y="345"/>
                </a:lnTo>
                <a:lnTo>
                  <a:pt x="4866" y="354"/>
                </a:lnTo>
                <a:lnTo>
                  <a:pt x="4844" y="369"/>
                </a:lnTo>
                <a:lnTo>
                  <a:pt x="4837" y="376"/>
                </a:lnTo>
                <a:lnTo>
                  <a:pt x="4836" y="395"/>
                </a:lnTo>
                <a:lnTo>
                  <a:pt x="4833" y="402"/>
                </a:lnTo>
                <a:lnTo>
                  <a:pt x="4830" y="407"/>
                </a:lnTo>
                <a:lnTo>
                  <a:pt x="4820" y="401"/>
                </a:lnTo>
                <a:lnTo>
                  <a:pt x="4805" y="385"/>
                </a:lnTo>
                <a:lnTo>
                  <a:pt x="4780" y="348"/>
                </a:lnTo>
                <a:lnTo>
                  <a:pt x="4773" y="340"/>
                </a:lnTo>
                <a:lnTo>
                  <a:pt x="4766" y="335"/>
                </a:lnTo>
                <a:lnTo>
                  <a:pt x="4755" y="335"/>
                </a:lnTo>
                <a:lnTo>
                  <a:pt x="4725" y="354"/>
                </a:lnTo>
                <a:lnTo>
                  <a:pt x="4709" y="369"/>
                </a:lnTo>
                <a:lnTo>
                  <a:pt x="4699" y="375"/>
                </a:lnTo>
                <a:lnTo>
                  <a:pt x="4684" y="376"/>
                </a:lnTo>
                <a:lnTo>
                  <a:pt x="4648" y="364"/>
                </a:lnTo>
                <a:lnTo>
                  <a:pt x="4573" y="360"/>
                </a:lnTo>
                <a:lnTo>
                  <a:pt x="4553" y="357"/>
                </a:lnTo>
                <a:lnTo>
                  <a:pt x="4534" y="350"/>
                </a:lnTo>
                <a:lnTo>
                  <a:pt x="4515" y="340"/>
                </a:lnTo>
                <a:lnTo>
                  <a:pt x="4502" y="335"/>
                </a:lnTo>
                <a:lnTo>
                  <a:pt x="4486" y="335"/>
                </a:lnTo>
                <a:lnTo>
                  <a:pt x="4461" y="338"/>
                </a:lnTo>
                <a:lnTo>
                  <a:pt x="4444" y="348"/>
                </a:lnTo>
                <a:lnTo>
                  <a:pt x="4436" y="357"/>
                </a:lnTo>
                <a:lnTo>
                  <a:pt x="4432" y="367"/>
                </a:lnTo>
                <a:lnTo>
                  <a:pt x="4429" y="378"/>
                </a:lnTo>
                <a:lnTo>
                  <a:pt x="4428" y="386"/>
                </a:lnTo>
                <a:lnTo>
                  <a:pt x="4423" y="395"/>
                </a:lnTo>
                <a:lnTo>
                  <a:pt x="4407" y="411"/>
                </a:lnTo>
                <a:lnTo>
                  <a:pt x="4382" y="427"/>
                </a:lnTo>
                <a:lnTo>
                  <a:pt x="4355" y="439"/>
                </a:lnTo>
                <a:lnTo>
                  <a:pt x="4342" y="440"/>
                </a:lnTo>
                <a:lnTo>
                  <a:pt x="4329" y="442"/>
                </a:lnTo>
                <a:lnTo>
                  <a:pt x="4311" y="439"/>
                </a:lnTo>
                <a:lnTo>
                  <a:pt x="4276" y="429"/>
                </a:lnTo>
                <a:lnTo>
                  <a:pt x="4269" y="424"/>
                </a:lnTo>
                <a:lnTo>
                  <a:pt x="4264" y="415"/>
                </a:lnTo>
                <a:lnTo>
                  <a:pt x="4262" y="407"/>
                </a:lnTo>
                <a:lnTo>
                  <a:pt x="4260" y="396"/>
                </a:lnTo>
                <a:lnTo>
                  <a:pt x="4256" y="388"/>
                </a:lnTo>
                <a:lnTo>
                  <a:pt x="4250" y="380"/>
                </a:lnTo>
                <a:lnTo>
                  <a:pt x="4240" y="379"/>
                </a:lnTo>
                <a:lnTo>
                  <a:pt x="4227" y="380"/>
                </a:lnTo>
                <a:lnTo>
                  <a:pt x="4215" y="388"/>
                </a:lnTo>
                <a:lnTo>
                  <a:pt x="4211" y="398"/>
                </a:lnTo>
                <a:lnTo>
                  <a:pt x="4206" y="429"/>
                </a:lnTo>
                <a:lnTo>
                  <a:pt x="4202" y="437"/>
                </a:lnTo>
                <a:lnTo>
                  <a:pt x="4195" y="442"/>
                </a:lnTo>
                <a:lnTo>
                  <a:pt x="4183" y="445"/>
                </a:lnTo>
                <a:lnTo>
                  <a:pt x="4168" y="446"/>
                </a:lnTo>
                <a:lnTo>
                  <a:pt x="4113" y="431"/>
                </a:lnTo>
                <a:lnTo>
                  <a:pt x="4093" y="429"/>
                </a:lnTo>
                <a:lnTo>
                  <a:pt x="4065" y="417"/>
                </a:lnTo>
                <a:lnTo>
                  <a:pt x="4056" y="417"/>
                </a:lnTo>
                <a:lnTo>
                  <a:pt x="4049" y="420"/>
                </a:lnTo>
                <a:lnTo>
                  <a:pt x="4040" y="423"/>
                </a:lnTo>
                <a:lnTo>
                  <a:pt x="4023" y="417"/>
                </a:lnTo>
                <a:lnTo>
                  <a:pt x="4012" y="411"/>
                </a:lnTo>
                <a:lnTo>
                  <a:pt x="3999" y="410"/>
                </a:lnTo>
                <a:lnTo>
                  <a:pt x="3983" y="413"/>
                </a:lnTo>
                <a:lnTo>
                  <a:pt x="3969" y="415"/>
                </a:lnTo>
                <a:lnTo>
                  <a:pt x="3953" y="427"/>
                </a:lnTo>
                <a:lnTo>
                  <a:pt x="3945" y="437"/>
                </a:lnTo>
                <a:lnTo>
                  <a:pt x="3935" y="458"/>
                </a:lnTo>
                <a:lnTo>
                  <a:pt x="3913" y="466"/>
                </a:lnTo>
                <a:lnTo>
                  <a:pt x="3877" y="472"/>
                </a:lnTo>
                <a:lnTo>
                  <a:pt x="3574" y="461"/>
                </a:lnTo>
                <a:lnTo>
                  <a:pt x="3535" y="446"/>
                </a:lnTo>
                <a:lnTo>
                  <a:pt x="3513" y="443"/>
                </a:lnTo>
                <a:lnTo>
                  <a:pt x="3491" y="443"/>
                </a:lnTo>
                <a:lnTo>
                  <a:pt x="3481" y="446"/>
                </a:lnTo>
                <a:lnTo>
                  <a:pt x="3473" y="455"/>
                </a:lnTo>
                <a:lnTo>
                  <a:pt x="3470" y="463"/>
                </a:lnTo>
                <a:lnTo>
                  <a:pt x="3470" y="514"/>
                </a:lnTo>
                <a:lnTo>
                  <a:pt x="3454" y="517"/>
                </a:lnTo>
                <a:lnTo>
                  <a:pt x="3441" y="516"/>
                </a:lnTo>
                <a:lnTo>
                  <a:pt x="3373" y="487"/>
                </a:lnTo>
                <a:lnTo>
                  <a:pt x="3358" y="485"/>
                </a:lnTo>
                <a:lnTo>
                  <a:pt x="3331" y="475"/>
                </a:lnTo>
                <a:lnTo>
                  <a:pt x="3284" y="453"/>
                </a:lnTo>
                <a:lnTo>
                  <a:pt x="3274" y="446"/>
                </a:lnTo>
                <a:lnTo>
                  <a:pt x="3264" y="434"/>
                </a:lnTo>
                <a:lnTo>
                  <a:pt x="3242" y="404"/>
                </a:lnTo>
                <a:lnTo>
                  <a:pt x="3213" y="372"/>
                </a:lnTo>
                <a:lnTo>
                  <a:pt x="3185" y="348"/>
                </a:lnTo>
                <a:lnTo>
                  <a:pt x="3169" y="340"/>
                </a:lnTo>
                <a:lnTo>
                  <a:pt x="3156" y="329"/>
                </a:lnTo>
                <a:lnTo>
                  <a:pt x="3141" y="325"/>
                </a:lnTo>
                <a:lnTo>
                  <a:pt x="3131" y="325"/>
                </a:lnTo>
                <a:lnTo>
                  <a:pt x="3121" y="321"/>
                </a:lnTo>
                <a:lnTo>
                  <a:pt x="3112" y="315"/>
                </a:lnTo>
                <a:lnTo>
                  <a:pt x="3105" y="303"/>
                </a:lnTo>
                <a:lnTo>
                  <a:pt x="3099" y="292"/>
                </a:lnTo>
                <a:lnTo>
                  <a:pt x="3089" y="278"/>
                </a:lnTo>
                <a:lnTo>
                  <a:pt x="3051" y="249"/>
                </a:lnTo>
                <a:lnTo>
                  <a:pt x="3033" y="242"/>
                </a:lnTo>
                <a:lnTo>
                  <a:pt x="3013" y="230"/>
                </a:lnTo>
                <a:lnTo>
                  <a:pt x="3010" y="222"/>
                </a:lnTo>
                <a:lnTo>
                  <a:pt x="3001" y="213"/>
                </a:lnTo>
                <a:lnTo>
                  <a:pt x="2987" y="203"/>
                </a:lnTo>
                <a:lnTo>
                  <a:pt x="2943" y="182"/>
                </a:lnTo>
                <a:lnTo>
                  <a:pt x="2930" y="178"/>
                </a:lnTo>
                <a:lnTo>
                  <a:pt x="2910" y="178"/>
                </a:lnTo>
                <a:lnTo>
                  <a:pt x="2896" y="175"/>
                </a:lnTo>
                <a:lnTo>
                  <a:pt x="2880" y="169"/>
                </a:lnTo>
                <a:lnTo>
                  <a:pt x="2859" y="155"/>
                </a:lnTo>
                <a:lnTo>
                  <a:pt x="2845" y="140"/>
                </a:lnTo>
                <a:lnTo>
                  <a:pt x="2841" y="127"/>
                </a:lnTo>
                <a:lnTo>
                  <a:pt x="2838" y="105"/>
                </a:lnTo>
                <a:lnTo>
                  <a:pt x="2838" y="95"/>
                </a:lnTo>
                <a:lnTo>
                  <a:pt x="2837" y="74"/>
                </a:lnTo>
                <a:lnTo>
                  <a:pt x="2832" y="64"/>
                </a:lnTo>
                <a:lnTo>
                  <a:pt x="2822" y="58"/>
                </a:lnTo>
                <a:lnTo>
                  <a:pt x="2790" y="58"/>
                </a:lnTo>
                <a:lnTo>
                  <a:pt x="2778" y="61"/>
                </a:lnTo>
                <a:lnTo>
                  <a:pt x="2755" y="60"/>
                </a:lnTo>
                <a:lnTo>
                  <a:pt x="2720" y="45"/>
                </a:lnTo>
                <a:lnTo>
                  <a:pt x="2659" y="0"/>
                </a:lnTo>
                <a:lnTo>
                  <a:pt x="2630" y="3"/>
                </a:lnTo>
                <a:lnTo>
                  <a:pt x="2612" y="12"/>
                </a:lnTo>
                <a:lnTo>
                  <a:pt x="2528" y="13"/>
                </a:lnTo>
                <a:lnTo>
                  <a:pt x="2516" y="19"/>
                </a:lnTo>
                <a:lnTo>
                  <a:pt x="2513" y="26"/>
                </a:lnTo>
                <a:lnTo>
                  <a:pt x="2518" y="37"/>
                </a:lnTo>
                <a:lnTo>
                  <a:pt x="2519" y="47"/>
                </a:lnTo>
                <a:lnTo>
                  <a:pt x="2515" y="61"/>
                </a:lnTo>
                <a:lnTo>
                  <a:pt x="2512" y="70"/>
                </a:lnTo>
                <a:lnTo>
                  <a:pt x="2509" y="77"/>
                </a:lnTo>
                <a:lnTo>
                  <a:pt x="2505" y="85"/>
                </a:lnTo>
                <a:lnTo>
                  <a:pt x="2474" y="95"/>
                </a:lnTo>
                <a:lnTo>
                  <a:pt x="2424" y="128"/>
                </a:lnTo>
                <a:lnTo>
                  <a:pt x="2389" y="158"/>
                </a:lnTo>
                <a:lnTo>
                  <a:pt x="2385" y="165"/>
                </a:lnTo>
                <a:lnTo>
                  <a:pt x="2381" y="171"/>
                </a:lnTo>
                <a:lnTo>
                  <a:pt x="2376" y="176"/>
                </a:lnTo>
                <a:lnTo>
                  <a:pt x="2373" y="182"/>
                </a:lnTo>
                <a:lnTo>
                  <a:pt x="2373" y="188"/>
                </a:lnTo>
                <a:lnTo>
                  <a:pt x="2371" y="194"/>
                </a:lnTo>
                <a:lnTo>
                  <a:pt x="2365" y="197"/>
                </a:lnTo>
                <a:lnTo>
                  <a:pt x="2359" y="197"/>
                </a:lnTo>
                <a:lnTo>
                  <a:pt x="2346" y="194"/>
                </a:lnTo>
                <a:lnTo>
                  <a:pt x="2325" y="194"/>
                </a:lnTo>
                <a:lnTo>
                  <a:pt x="2311" y="197"/>
                </a:lnTo>
                <a:lnTo>
                  <a:pt x="2292" y="214"/>
                </a:lnTo>
                <a:lnTo>
                  <a:pt x="2286" y="222"/>
                </a:lnTo>
                <a:lnTo>
                  <a:pt x="2277" y="236"/>
                </a:lnTo>
                <a:lnTo>
                  <a:pt x="2270" y="245"/>
                </a:lnTo>
                <a:lnTo>
                  <a:pt x="2267" y="252"/>
                </a:lnTo>
                <a:lnTo>
                  <a:pt x="2264" y="260"/>
                </a:lnTo>
                <a:lnTo>
                  <a:pt x="2263" y="268"/>
                </a:lnTo>
                <a:lnTo>
                  <a:pt x="2258" y="277"/>
                </a:lnTo>
                <a:lnTo>
                  <a:pt x="2250" y="290"/>
                </a:lnTo>
                <a:lnTo>
                  <a:pt x="2218" y="311"/>
                </a:lnTo>
                <a:lnTo>
                  <a:pt x="2218" y="312"/>
                </a:lnTo>
                <a:lnTo>
                  <a:pt x="2202" y="327"/>
                </a:lnTo>
                <a:lnTo>
                  <a:pt x="2196" y="334"/>
                </a:lnTo>
                <a:lnTo>
                  <a:pt x="2184" y="353"/>
                </a:lnTo>
                <a:lnTo>
                  <a:pt x="2177" y="360"/>
                </a:lnTo>
                <a:lnTo>
                  <a:pt x="2159" y="366"/>
                </a:lnTo>
                <a:lnTo>
                  <a:pt x="2111" y="392"/>
                </a:lnTo>
                <a:lnTo>
                  <a:pt x="2098" y="404"/>
                </a:lnTo>
                <a:lnTo>
                  <a:pt x="2091" y="413"/>
                </a:lnTo>
                <a:lnTo>
                  <a:pt x="2084" y="442"/>
                </a:lnTo>
                <a:lnTo>
                  <a:pt x="2082" y="449"/>
                </a:lnTo>
                <a:lnTo>
                  <a:pt x="2084" y="455"/>
                </a:lnTo>
                <a:lnTo>
                  <a:pt x="2086" y="462"/>
                </a:lnTo>
                <a:lnTo>
                  <a:pt x="2097" y="472"/>
                </a:lnTo>
                <a:lnTo>
                  <a:pt x="2100" y="478"/>
                </a:lnTo>
                <a:lnTo>
                  <a:pt x="2100" y="485"/>
                </a:lnTo>
                <a:lnTo>
                  <a:pt x="2100" y="493"/>
                </a:lnTo>
                <a:lnTo>
                  <a:pt x="2097" y="507"/>
                </a:lnTo>
                <a:lnTo>
                  <a:pt x="2095" y="514"/>
                </a:lnTo>
                <a:lnTo>
                  <a:pt x="2092" y="528"/>
                </a:lnTo>
                <a:lnTo>
                  <a:pt x="2092" y="533"/>
                </a:lnTo>
                <a:lnTo>
                  <a:pt x="2095" y="539"/>
                </a:lnTo>
                <a:lnTo>
                  <a:pt x="2101" y="545"/>
                </a:lnTo>
                <a:lnTo>
                  <a:pt x="2105" y="549"/>
                </a:lnTo>
                <a:lnTo>
                  <a:pt x="2111" y="555"/>
                </a:lnTo>
                <a:lnTo>
                  <a:pt x="2114" y="561"/>
                </a:lnTo>
                <a:lnTo>
                  <a:pt x="2117" y="568"/>
                </a:lnTo>
                <a:lnTo>
                  <a:pt x="2121" y="583"/>
                </a:lnTo>
                <a:lnTo>
                  <a:pt x="2123" y="590"/>
                </a:lnTo>
                <a:lnTo>
                  <a:pt x="2127" y="598"/>
                </a:lnTo>
                <a:lnTo>
                  <a:pt x="2130" y="603"/>
                </a:lnTo>
                <a:lnTo>
                  <a:pt x="2140" y="624"/>
                </a:lnTo>
                <a:lnTo>
                  <a:pt x="2142" y="628"/>
                </a:lnTo>
                <a:lnTo>
                  <a:pt x="2140" y="638"/>
                </a:lnTo>
                <a:lnTo>
                  <a:pt x="2142" y="649"/>
                </a:lnTo>
                <a:lnTo>
                  <a:pt x="2143" y="659"/>
                </a:lnTo>
                <a:lnTo>
                  <a:pt x="2145" y="667"/>
                </a:lnTo>
                <a:lnTo>
                  <a:pt x="2146" y="678"/>
                </a:lnTo>
                <a:lnTo>
                  <a:pt x="2146" y="688"/>
                </a:lnTo>
                <a:lnTo>
                  <a:pt x="2143" y="707"/>
                </a:lnTo>
                <a:lnTo>
                  <a:pt x="2136" y="717"/>
                </a:lnTo>
                <a:lnTo>
                  <a:pt x="2133" y="726"/>
                </a:lnTo>
                <a:lnTo>
                  <a:pt x="2129" y="745"/>
                </a:lnTo>
                <a:lnTo>
                  <a:pt x="2129" y="755"/>
                </a:lnTo>
                <a:lnTo>
                  <a:pt x="2129" y="764"/>
                </a:lnTo>
                <a:lnTo>
                  <a:pt x="2123" y="771"/>
                </a:lnTo>
                <a:lnTo>
                  <a:pt x="2078" y="807"/>
                </a:lnTo>
                <a:lnTo>
                  <a:pt x="2033" y="804"/>
                </a:lnTo>
                <a:lnTo>
                  <a:pt x="2012" y="819"/>
                </a:lnTo>
                <a:lnTo>
                  <a:pt x="2005" y="826"/>
                </a:lnTo>
                <a:lnTo>
                  <a:pt x="1982" y="850"/>
                </a:lnTo>
                <a:lnTo>
                  <a:pt x="1958" y="867"/>
                </a:lnTo>
                <a:lnTo>
                  <a:pt x="1939" y="870"/>
                </a:lnTo>
                <a:lnTo>
                  <a:pt x="1928" y="869"/>
                </a:lnTo>
                <a:lnTo>
                  <a:pt x="1920" y="861"/>
                </a:lnTo>
                <a:lnTo>
                  <a:pt x="1915" y="832"/>
                </a:lnTo>
                <a:lnTo>
                  <a:pt x="1915" y="823"/>
                </a:lnTo>
                <a:lnTo>
                  <a:pt x="1915" y="815"/>
                </a:lnTo>
                <a:lnTo>
                  <a:pt x="1920" y="809"/>
                </a:lnTo>
                <a:lnTo>
                  <a:pt x="1929" y="803"/>
                </a:lnTo>
                <a:lnTo>
                  <a:pt x="1938" y="799"/>
                </a:lnTo>
                <a:lnTo>
                  <a:pt x="1955" y="788"/>
                </a:lnTo>
                <a:lnTo>
                  <a:pt x="1960" y="781"/>
                </a:lnTo>
                <a:lnTo>
                  <a:pt x="1958" y="774"/>
                </a:lnTo>
                <a:lnTo>
                  <a:pt x="1954" y="765"/>
                </a:lnTo>
                <a:lnTo>
                  <a:pt x="1936" y="746"/>
                </a:lnTo>
                <a:lnTo>
                  <a:pt x="1922" y="734"/>
                </a:lnTo>
                <a:lnTo>
                  <a:pt x="1907" y="733"/>
                </a:lnTo>
                <a:lnTo>
                  <a:pt x="1837" y="742"/>
                </a:lnTo>
                <a:lnTo>
                  <a:pt x="1805" y="753"/>
                </a:lnTo>
                <a:lnTo>
                  <a:pt x="1795" y="762"/>
                </a:lnTo>
                <a:lnTo>
                  <a:pt x="1788" y="771"/>
                </a:lnTo>
                <a:lnTo>
                  <a:pt x="1779" y="788"/>
                </a:lnTo>
                <a:lnTo>
                  <a:pt x="1773" y="794"/>
                </a:lnTo>
                <a:lnTo>
                  <a:pt x="1764" y="800"/>
                </a:lnTo>
                <a:lnTo>
                  <a:pt x="1737" y="818"/>
                </a:lnTo>
                <a:lnTo>
                  <a:pt x="1728" y="826"/>
                </a:lnTo>
                <a:lnTo>
                  <a:pt x="1721" y="835"/>
                </a:lnTo>
                <a:lnTo>
                  <a:pt x="1716" y="845"/>
                </a:lnTo>
                <a:lnTo>
                  <a:pt x="1713" y="855"/>
                </a:lnTo>
                <a:lnTo>
                  <a:pt x="1713" y="864"/>
                </a:lnTo>
                <a:lnTo>
                  <a:pt x="1718" y="873"/>
                </a:lnTo>
                <a:lnTo>
                  <a:pt x="1724" y="882"/>
                </a:lnTo>
                <a:lnTo>
                  <a:pt x="1727" y="890"/>
                </a:lnTo>
                <a:lnTo>
                  <a:pt x="1727" y="901"/>
                </a:lnTo>
                <a:lnTo>
                  <a:pt x="1724" y="909"/>
                </a:lnTo>
                <a:lnTo>
                  <a:pt x="1705" y="933"/>
                </a:lnTo>
                <a:lnTo>
                  <a:pt x="1702" y="941"/>
                </a:lnTo>
                <a:lnTo>
                  <a:pt x="1700" y="947"/>
                </a:lnTo>
                <a:lnTo>
                  <a:pt x="1697" y="956"/>
                </a:lnTo>
                <a:lnTo>
                  <a:pt x="1695" y="966"/>
                </a:lnTo>
                <a:lnTo>
                  <a:pt x="1683" y="979"/>
                </a:lnTo>
                <a:lnTo>
                  <a:pt x="1671" y="987"/>
                </a:lnTo>
                <a:lnTo>
                  <a:pt x="1657" y="992"/>
                </a:lnTo>
                <a:lnTo>
                  <a:pt x="1612" y="1001"/>
                </a:lnTo>
                <a:lnTo>
                  <a:pt x="1590" y="1003"/>
                </a:lnTo>
                <a:lnTo>
                  <a:pt x="1510" y="1019"/>
                </a:lnTo>
                <a:lnTo>
                  <a:pt x="1483" y="1033"/>
                </a:lnTo>
                <a:lnTo>
                  <a:pt x="1450" y="1058"/>
                </a:lnTo>
                <a:lnTo>
                  <a:pt x="1435" y="1072"/>
                </a:lnTo>
                <a:lnTo>
                  <a:pt x="1418" y="1055"/>
                </a:lnTo>
                <a:lnTo>
                  <a:pt x="1278" y="998"/>
                </a:lnTo>
                <a:lnTo>
                  <a:pt x="1252" y="989"/>
                </a:lnTo>
                <a:lnTo>
                  <a:pt x="1250" y="989"/>
                </a:lnTo>
                <a:lnTo>
                  <a:pt x="1247" y="982"/>
                </a:lnTo>
                <a:lnTo>
                  <a:pt x="1246" y="972"/>
                </a:lnTo>
                <a:lnTo>
                  <a:pt x="1241" y="962"/>
                </a:lnTo>
                <a:lnTo>
                  <a:pt x="1234" y="949"/>
                </a:lnTo>
                <a:lnTo>
                  <a:pt x="1190" y="918"/>
                </a:lnTo>
                <a:lnTo>
                  <a:pt x="1179" y="914"/>
                </a:lnTo>
                <a:lnTo>
                  <a:pt x="1169" y="912"/>
                </a:lnTo>
                <a:lnTo>
                  <a:pt x="1158" y="915"/>
                </a:lnTo>
                <a:lnTo>
                  <a:pt x="1151" y="921"/>
                </a:lnTo>
                <a:lnTo>
                  <a:pt x="1148" y="928"/>
                </a:lnTo>
                <a:lnTo>
                  <a:pt x="1142" y="937"/>
                </a:lnTo>
                <a:lnTo>
                  <a:pt x="1126" y="950"/>
                </a:lnTo>
                <a:lnTo>
                  <a:pt x="1121" y="956"/>
                </a:lnTo>
                <a:lnTo>
                  <a:pt x="1118" y="965"/>
                </a:lnTo>
                <a:lnTo>
                  <a:pt x="1115" y="968"/>
                </a:lnTo>
                <a:lnTo>
                  <a:pt x="1099" y="971"/>
                </a:lnTo>
                <a:lnTo>
                  <a:pt x="1072" y="962"/>
                </a:lnTo>
                <a:lnTo>
                  <a:pt x="1021" y="957"/>
                </a:lnTo>
                <a:lnTo>
                  <a:pt x="1016" y="952"/>
                </a:lnTo>
                <a:lnTo>
                  <a:pt x="1013" y="943"/>
                </a:lnTo>
                <a:lnTo>
                  <a:pt x="1013" y="933"/>
                </a:lnTo>
                <a:lnTo>
                  <a:pt x="1011" y="922"/>
                </a:lnTo>
                <a:lnTo>
                  <a:pt x="1008" y="914"/>
                </a:lnTo>
                <a:lnTo>
                  <a:pt x="988" y="885"/>
                </a:lnTo>
                <a:lnTo>
                  <a:pt x="973" y="873"/>
                </a:lnTo>
                <a:lnTo>
                  <a:pt x="959" y="867"/>
                </a:lnTo>
                <a:lnTo>
                  <a:pt x="944" y="863"/>
                </a:lnTo>
                <a:lnTo>
                  <a:pt x="909" y="860"/>
                </a:lnTo>
                <a:lnTo>
                  <a:pt x="883" y="864"/>
                </a:lnTo>
                <a:lnTo>
                  <a:pt x="832" y="863"/>
                </a:lnTo>
                <a:lnTo>
                  <a:pt x="803" y="854"/>
                </a:lnTo>
                <a:lnTo>
                  <a:pt x="790" y="847"/>
                </a:lnTo>
                <a:lnTo>
                  <a:pt x="777" y="842"/>
                </a:lnTo>
                <a:lnTo>
                  <a:pt x="767" y="836"/>
                </a:lnTo>
                <a:lnTo>
                  <a:pt x="764" y="829"/>
                </a:lnTo>
                <a:lnTo>
                  <a:pt x="765" y="820"/>
                </a:lnTo>
                <a:lnTo>
                  <a:pt x="772" y="801"/>
                </a:lnTo>
                <a:lnTo>
                  <a:pt x="777" y="793"/>
                </a:lnTo>
                <a:lnTo>
                  <a:pt x="783" y="785"/>
                </a:lnTo>
                <a:lnTo>
                  <a:pt x="787" y="775"/>
                </a:lnTo>
                <a:lnTo>
                  <a:pt x="785" y="767"/>
                </a:lnTo>
                <a:lnTo>
                  <a:pt x="781" y="756"/>
                </a:lnTo>
                <a:lnTo>
                  <a:pt x="635" y="707"/>
                </a:lnTo>
                <a:lnTo>
                  <a:pt x="618" y="721"/>
                </a:lnTo>
                <a:lnTo>
                  <a:pt x="618" y="721"/>
                </a:lnTo>
                <a:lnTo>
                  <a:pt x="621" y="724"/>
                </a:lnTo>
                <a:lnTo>
                  <a:pt x="611" y="762"/>
                </a:lnTo>
                <a:lnTo>
                  <a:pt x="602" y="783"/>
                </a:lnTo>
                <a:lnTo>
                  <a:pt x="587" y="828"/>
                </a:lnTo>
                <a:lnTo>
                  <a:pt x="567" y="869"/>
                </a:lnTo>
                <a:lnTo>
                  <a:pt x="558" y="909"/>
                </a:lnTo>
                <a:lnTo>
                  <a:pt x="548" y="927"/>
                </a:lnTo>
                <a:lnTo>
                  <a:pt x="539" y="960"/>
                </a:lnTo>
                <a:lnTo>
                  <a:pt x="512" y="963"/>
                </a:lnTo>
                <a:lnTo>
                  <a:pt x="452" y="938"/>
                </a:lnTo>
                <a:lnTo>
                  <a:pt x="433" y="936"/>
                </a:lnTo>
                <a:lnTo>
                  <a:pt x="424" y="946"/>
                </a:lnTo>
                <a:lnTo>
                  <a:pt x="414" y="975"/>
                </a:lnTo>
                <a:lnTo>
                  <a:pt x="402" y="989"/>
                </a:lnTo>
                <a:lnTo>
                  <a:pt x="395" y="994"/>
                </a:lnTo>
                <a:lnTo>
                  <a:pt x="380" y="998"/>
                </a:lnTo>
                <a:lnTo>
                  <a:pt x="367" y="1005"/>
                </a:lnTo>
                <a:lnTo>
                  <a:pt x="354" y="1004"/>
                </a:lnTo>
                <a:lnTo>
                  <a:pt x="341" y="1000"/>
                </a:lnTo>
                <a:lnTo>
                  <a:pt x="327" y="998"/>
                </a:lnTo>
                <a:lnTo>
                  <a:pt x="315" y="1007"/>
                </a:lnTo>
                <a:lnTo>
                  <a:pt x="281" y="1013"/>
                </a:lnTo>
                <a:lnTo>
                  <a:pt x="274" y="1021"/>
                </a:lnTo>
                <a:lnTo>
                  <a:pt x="274" y="1032"/>
                </a:lnTo>
                <a:lnTo>
                  <a:pt x="278" y="1045"/>
                </a:lnTo>
                <a:lnTo>
                  <a:pt x="278" y="1059"/>
                </a:lnTo>
                <a:lnTo>
                  <a:pt x="273" y="1083"/>
                </a:lnTo>
                <a:lnTo>
                  <a:pt x="249" y="1145"/>
                </a:lnTo>
                <a:lnTo>
                  <a:pt x="238" y="1192"/>
                </a:lnTo>
                <a:lnTo>
                  <a:pt x="209" y="1244"/>
                </a:lnTo>
                <a:lnTo>
                  <a:pt x="111" y="1327"/>
                </a:lnTo>
                <a:lnTo>
                  <a:pt x="92" y="1355"/>
                </a:lnTo>
                <a:lnTo>
                  <a:pt x="77" y="1396"/>
                </a:lnTo>
                <a:lnTo>
                  <a:pt x="67" y="1460"/>
                </a:lnTo>
                <a:lnTo>
                  <a:pt x="61" y="1480"/>
                </a:lnTo>
                <a:lnTo>
                  <a:pt x="54" y="1491"/>
                </a:lnTo>
                <a:lnTo>
                  <a:pt x="26" y="1521"/>
                </a:lnTo>
                <a:lnTo>
                  <a:pt x="16" y="1529"/>
                </a:lnTo>
                <a:lnTo>
                  <a:pt x="19" y="1536"/>
                </a:lnTo>
                <a:lnTo>
                  <a:pt x="18" y="1543"/>
                </a:lnTo>
                <a:lnTo>
                  <a:pt x="16" y="1549"/>
                </a:lnTo>
                <a:lnTo>
                  <a:pt x="15" y="1556"/>
                </a:lnTo>
                <a:lnTo>
                  <a:pt x="3" y="1569"/>
                </a:lnTo>
                <a:lnTo>
                  <a:pt x="0" y="1574"/>
                </a:lnTo>
                <a:lnTo>
                  <a:pt x="0" y="1588"/>
                </a:lnTo>
                <a:lnTo>
                  <a:pt x="2" y="1590"/>
                </a:lnTo>
                <a:lnTo>
                  <a:pt x="6" y="1590"/>
                </a:lnTo>
                <a:lnTo>
                  <a:pt x="12" y="1609"/>
                </a:lnTo>
                <a:lnTo>
                  <a:pt x="13" y="1617"/>
                </a:lnTo>
                <a:lnTo>
                  <a:pt x="15" y="1625"/>
                </a:lnTo>
                <a:lnTo>
                  <a:pt x="16" y="1626"/>
                </a:lnTo>
                <a:lnTo>
                  <a:pt x="25" y="1641"/>
                </a:lnTo>
                <a:lnTo>
                  <a:pt x="34" y="1649"/>
                </a:lnTo>
                <a:lnTo>
                  <a:pt x="51" y="1664"/>
                </a:lnTo>
                <a:lnTo>
                  <a:pt x="57" y="1673"/>
                </a:lnTo>
                <a:lnTo>
                  <a:pt x="64" y="1698"/>
                </a:lnTo>
                <a:lnTo>
                  <a:pt x="72" y="1730"/>
                </a:lnTo>
                <a:lnTo>
                  <a:pt x="75" y="1760"/>
                </a:lnTo>
                <a:lnTo>
                  <a:pt x="72" y="1775"/>
                </a:lnTo>
                <a:lnTo>
                  <a:pt x="91" y="1817"/>
                </a:lnTo>
                <a:lnTo>
                  <a:pt x="98" y="1923"/>
                </a:lnTo>
                <a:lnTo>
                  <a:pt x="109" y="1967"/>
                </a:lnTo>
                <a:lnTo>
                  <a:pt x="102" y="1987"/>
                </a:lnTo>
                <a:lnTo>
                  <a:pt x="107" y="2018"/>
                </a:lnTo>
                <a:lnTo>
                  <a:pt x="123" y="2076"/>
                </a:lnTo>
                <a:lnTo>
                  <a:pt x="140" y="2087"/>
                </a:lnTo>
                <a:lnTo>
                  <a:pt x="158" y="2094"/>
                </a:lnTo>
                <a:lnTo>
                  <a:pt x="178" y="2091"/>
                </a:lnTo>
                <a:lnTo>
                  <a:pt x="198" y="2072"/>
                </a:lnTo>
                <a:lnTo>
                  <a:pt x="216" y="2065"/>
                </a:lnTo>
                <a:lnTo>
                  <a:pt x="474" y="2059"/>
                </a:lnTo>
                <a:lnTo>
                  <a:pt x="459" y="2052"/>
                </a:lnTo>
                <a:lnTo>
                  <a:pt x="429" y="2047"/>
                </a:lnTo>
                <a:lnTo>
                  <a:pt x="458" y="2034"/>
                </a:lnTo>
                <a:lnTo>
                  <a:pt x="498" y="2049"/>
                </a:lnTo>
                <a:lnTo>
                  <a:pt x="533" y="2059"/>
                </a:lnTo>
                <a:lnTo>
                  <a:pt x="627" y="2105"/>
                </a:lnTo>
                <a:lnTo>
                  <a:pt x="641" y="2104"/>
                </a:lnTo>
                <a:lnTo>
                  <a:pt x="640" y="2089"/>
                </a:lnTo>
                <a:lnTo>
                  <a:pt x="628" y="2066"/>
                </a:lnTo>
                <a:lnTo>
                  <a:pt x="605" y="2030"/>
                </a:lnTo>
                <a:lnTo>
                  <a:pt x="605" y="2021"/>
                </a:lnTo>
                <a:lnTo>
                  <a:pt x="638" y="2021"/>
                </a:lnTo>
                <a:lnTo>
                  <a:pt x="667" y="2001"/>
                </a:lnTo>
                <a:lnTo>
                  <a:pt x="721" y="1939"/>
                </a:lnTo>
                <a:lnTo>
                  <a:pt x="710" y="1963"/>
                </a:lnTo>
                <a:lnTo>
                  <a:pt x="673" y="2019"/>
                </a:lnTo>
                <a:lnTo>
                  <a:pt x="660" y="2030"/>
                </a:lnTo>
                <a:lnTo>
                  <a:pt x="653" y="2047"/>
                </a:lnTo>
                <a:lnTo>
                  <a:pt x="660" y="2082"/>
                </a:lnTo>
                <a:lnTo>
                  <a:pt x="679" y="2111"/>
                </a:lnTo>
                <a:lnTo>
                  <a:pt x="700" y="2123"/>
                </a:lnTo>
                <a:lnTo>
                  <a:pt x="721" y="2132"/>
                </a:lnTo>
                <a:lnTo>
                  <a:pt x="765" y="2170"/>
                </a:lnTo>
                <a:lnTo>
                  <a:pt x="784" y="2177"/>
                </a:lnTo>
                <a:lnTo>
                  <a:pt x="809" y="2184"/>
                </a:lnTo>
                <a:lnTo>
                  <a:pt x="836" y="2199"/>
                </a:lnTo>
                <a:lnTo>
                  <a:pt x="1099" y="2388"/>
                </a:lnTo>
                <a:lnTo>
                  <a:pt x="1129" y="2420"/>
                </a:lnTo>
                <a:lnTo>
                  <a:pt x="1153" y="2462"/>
                </a:lnTo>
                <a:lnTo>
                  <a:pt x="1188" y="2551"/>
                </a:lnTo>
                <a:lnTo>
                  <a:pt x="1218" y="2591"/>
                </a:lnTo>
                <a:lnTo>
                  <a:pt x="1256" y="2589"/>
                </a:lnTo>
                <a:lnTo>
                  <a:pt x="1262" y="2575"/>
                </a:lnTo>
                <a:lnTo>
                  <a:pt x="1256" y="2494"/>
                </a:lnTo>
                <a:lnTo>
                  <a:pt x="1263" y="2465"/>
                </a:lnTo>
                <a:lnTo>
                  <a:pt x="1284" y="2451"/>
                </a:lnTo>
                <a:lnTo>
                  <a:pt x="1329" y="2433"/>
                </a:lnTo>
                <a:lnTo>
                  <a:pt x="1348" y="2451"/>
                </a:lnTo>
                <a:lnTo>
                  <a:pt x="1376" y="2449"/>
                </a:lnTo>
                <a:lnTo>
                  <a:pt x="1403" y="2439"/>
                </a:lnTo>
                <a:lnTo>
                  <a:pt x="1424" y="2425"/>
                </a:lnTo>
                <a:lnTo>
                  <a:pt x="1393" y="2465"/>
                </a:lnTo>
                <a:lnTo>
                  <a:pt x="1307" y="2458"/>
                </a:lnTo>
                <a:lnTo>
                  <a:pt x="1271" y="2490"/>
                </a:lnTo>
                <a:lnTo>
                  <a:pt x="1265" y="2521"/>
                </a:lnTo>
                <a:lnTo>
                  <a:pt x="1274" y="2576"/>
                </a:lnTo>
                <a:lnTo>
                  <a:pt x="1263" y="2608"/>
                </a:lnTo>
                <a:lnTo>
                  <a:pt x="1249" y="2620"/>
                </a:lnTo>
                <a:lnTo>
                  <a:pt x="1208" y="2634"/>
                </a:lnTo>
                <a:lnTo>
                  <a:pt x="1189" y="2645"/>
                </a:lnTo>
                <a:lnTo>
                  <a:pt x="1169" y="2666"/>
                </a:lnTo>
                <a:lnTo>
                  <a:pt x="1164" y="2690"/>
                </a:lnTo>
                <a:lnTo>
                  <a:pt x="1172" y="2714"/>
                </a:lnTo>
                <a:lnTo>
                  <a:pt x="1186" y="2739"/>
                </a:lnTo>
                <a:lnTo>
                  <a:pt x="1198" y="2765"/>
                </a:lnTo>
                <a:lnTo>
                  <a:pt x="1211" y="2818"/>
                </a:lnTo>
                <a:lnTo>
                  <a:pt x="1225" y="2835"/>
                </a:lnTo>
                <a:lnTo>
                  <a:pt x="1246" y="2840"/>
                </a:lnTo>
                <a:lnTo>
                  <a:pt x="1317" y="2844"/>
                </a:lnTo>
                <a:lnTo>
                  <a:pt x="1329" y="2850"/>
                </a:lnTo>
                <a:lnTo>
                  <a:pt x="1381" y="2899"/>
                </a:lnTo>
                <a:lnTo>
                  <a:pt x="1390" y="2924"/>
                </a:lnTo>
                <a:lnTo>
                  <a:pt x="1383" y="2965"/>
                </a:lnTo>
                <a:lnTo>
                  <a:pt x="1392" y="2985"/>
                </a:lnTo>
                <a:lnTo>
                  <a:pt x="1410" y="2988"/>
                </a:lnTo>
                <a:lnTo>
                  <a:pt x="1432" y="2981"/>
                </a:lnTo>
                <a:lnTo>
                  <a:pt x="1440" y="2981"/>
                </a:lnTo>
                <a:lnTo>
                  <a:pt x="1418" y="3007"/>
                </a:lnTo>
                <a:lnTo>
                  <a:pt x="1406" y="3026"/>
                </a:lnTo>
                <a:lnTo>
                  <a:pt x="1397" y="3034"/>
                </a:lnTo>
                <a:lnTo>
                  <a:pt x="1384" y="3036"/>
                </a:lnTo>
                <a:lnTo>
                  <a:pt x="1368" y="3017"/>
                </a:lnTo>
                <a:lnTo>
                  <a:pt x="1359" y="3004"/>
                </a:lnTo>
                <a:lnTo>
                  <a:pt x="1365" y="2993"/>
                </a:lnTo>
                <a:lnTo>
                  <a:pt x="1357" y="2981"/>
                </a:lnTo>
                <a:lnTo>
                  <a:pt x="1323" y="2950"/>
                </a:lnTo>
                <a:lnTo>
                  <a:pt x="1314" y="2949"/>
                </a:lnTo>
                <a:lnTo>
                  <a:pt x="1301" y="2955"/>
                </a:lnTo>
                <a:lnTo>
                  <a:pt x="1310" y="2965"/>
                </a:lnTo>
                <a:lnTo>
                  <a:pt x="1333" y="2985"/>
                </a:lnTo>
                <a:lnTo>
                  <a:pt x="1357" y="3031"/>
                </a:lnTo>
                <a:lnTo>
                  <a:pt x="1373" y="3071"/>
                </a:lnTo>
                <a:lnTo>
                  <a:pt x="1399" y="3130"/>
                </a:lnTo>
                <a:lnTo>
                  <a:pt x="1435" y="3170"/>
                </a:lnTo>
                <a:lnTo>
                  <a:pt x="1444" y="3194"/>
                </a:lnTo>
                <a:lnTo>
                  <a:pt x="1451" y="3219"/>
                </a:lnTo>
                <a:lnTo>
                  <a:pt x="1454" y="3240"/>
                </a:lnTo>
                <a:lnTo>
                  <a:pt x="1461" y="3259"/>
                </a:lnTo>
                <a:lnTo>
                  <a:pt x="1520" y="3290"/>
                </a:lnTo>
                <a:lnTo>
                  <a:pt x="1543" y="3329"/>
                </a:lnTo>
                <a:lnTo>
                  <a:pt x="1565" y="3374"/>
                </a:lnTo>
                <a:lnTo>
                  <a:pt x="1593" y="3411"/>
                </a:lnTo>
                <a:lnTo>
                  <a:pt x="1649" y="3427"/>
                </a:lnTo>
                <a:lnTo>
                  <a:pt x="1696" y="3418"/>
                </a:lnTo>
                <a:lnTo>
                  <a:pt x="1719" y="3418"/>
                </a:lnTo>
                <a:lnTo>
                  <a:pt x="1740" y="3431"/>
                </a:lnTo>
                <a:lnTo>
                  <a:pt x="1810" y="3500"/>
                </a:lnTo>
                <a:lnTo>
                  <a:pt x="1833" y="3533"/>
                </a:lnTo>
                <a:lnTo>
                  <a:pt x="1849" y="3548"/>
                </a:lnTo>
                <a:lnTo>
                  <a:pt x="1894" y="3561"/>
                </a:lnTo>
                <a:lnTo>
                  <a:pt x="1915" y="3574"/>
                </a:lnTo>
                <a:lnTo>
                  <a:pt x="1936" y="3581"/>
                </a:lnTo>
                <a:lnTo>
                  <a:pt x="1963" y="3573"/>
                </a:lnTo>
                <a:lnTo>
                  <a:pt x="1982" y="3587"/>
                </a:lnTo>
                <a:lnTo>
                  <a:pt x="2025" y="3612"/>
                </a:lnTo>
                <a:lnTo>
                  <a:pt x="2046" y="3653"/>
                </a:lnTo>
                <a:lnTo>
                  <a:pt x="2078" y="3642"/>
                </a:lnTo>
                <a:lnTo>
                  <a:pt x="2094" y="3632"/>
                </a:lnTo>
                <a:lnTo>
                  <a:pt x="2200" y="3594"/>
                </a:lnTo>
                <a:lnTo>
                  <a:pt x="2222" y="3586"/>
                </a:lnTo>
                <a:lnTo>
                  <a:pt x="2229" y="3578"/>
                </a:lnTo>
                <a:lnTo>
                  <a:pt x="2237" y="3570"/>
                </a:lnTo>
                <a:lnTo>
                  <a:pt x="2241" y="3554"/>
                </a:lnTo>
                <a:lnTo>
                  <a:pt x="2237" y="3543"/>
                </a:lnTo>
                <a:lnTo>
                  <a:pt x="2231" y="3530"/>
                </a:lnTo>
                <a:lnTo>
                  <a:pt x="2228" y="3510"/>
                </a:lnTo>
                <a:lnTo>
                  <a:pt x="2234" y="3501"/>
                </a:lnTo>
                <a:lnTo>
                  <a:pt x="2226" y="3484"/>
                </a:lnTo>
                <a:lnTo>
                  <a:pt x="2226" y="3465"/>
                </a:lnTo>
                <a:lnTo>
                  <a:pt x="2231" y="3447"/>
                </a:lnTo>
                <a:lnTo>
                  <a:pt x="2241" y="3437"/>
                </a:lnTo>
                <a:lnTo>
                  <a:pt x="2244" y="3424"/>
                </a:lnTo>
                <a:lnTo>
                  <a:pt x="2264" y="3424"/>
                </a:lnTo>
                <a:lnTo>
                  <a:pt x="2289" y="3434"/>
                </a:lnTo>
                <a:lnTo>
                  <a:pt x="2306" y="3446"/>
                </a:lnTo>
                <a:lnTo>
                  <a:pt x="2315" y="3475"/>
                </a:lnTo>
                <a:lnTo>
                  <a:pt x="2336" y="3475"/>
                </a:lnTo>
                <a:lnTo>
                  <a:pt x="2341" y="3412"/>
                </a:lnTo>
                <a:lnTo>
                  <a:pt x="2346" y="3399"/>
                </a:lnTo>
                <a:lnTo>
                  <a:pt x="2381" y="3334"/>
                </a:lnTo>
                <a:lnTo>
                  <a:pt x="2394" y="3316"/>
                </a:lnTo>
                <a:lnTo>
                  <a:pt x="2388" y="3304"/>
                </a:lnTo>
                <a:lnTo>
                  <a:pt x="2388" y="3294"/>
                </a:lnTo>
                <a:lnTo>
                  <a:pt x="2406" y="3288"/>
                </a:lnTo>
                <a:lnTo>
                  <a:pt x="2414" y="3281"/>
                </a:lnTo>
                <a:lnTo>
                  <a:pt x="2422" y="3274"/>
                </a:lnTo>
                <a:lnTo>
                  <a:pt x="2427" y="3268"/>
                </a:lnTo>
                <a:lnTo>
                  <a:pt x="2436" y="3249"/>
                </a:lnTo>
                <a:lnTo>
                  <a:pt x="2455" y="3201"/>
                </a:lnTo>
                <a:lnTo>
                  <a:pt x="2455" y="3188"/>
                </a:lnTo>
                <a:lnTo>
                  <a:pt x="2484" y="3135"/>
                </a:lnTo>
                <a:lnTo>
                  <a:pt x="2499" y="3118"/>
                </a:lnTo>
                <a:lnTo>
                  <a:pt x="2512" y="3109"/>
                </a:lnTo>
                <a:lnTo>
                  <a:pt x="2529" y="3103"/>
                </a:lnTo>
                <a:lnTo>
                  <a:pt x="2569" y="3099"/>
                </a:lnTo>
                <a:lnTo>
                  <a:pt x="2582" y="3093"/>
                </a:lnTo>
                <a:lnTo>
                  <a:pt x="2631" y="3063"/>
                </a:lnTo>
                <a:lnTo>
                  <a:pt x="2704" y="3057"/>
                </a:lnTo>
                <a:lnTo>
                  <a:pt x="2778" y="3004"/>
                </a:lnTo>
                <a:lnTo>
                  <a:pt x="2792" y="2994"/>
                </a:lnTo>
                <a:lnTo>
                  <a:pt x="2802" y="2991"/>
                </a:lnTo>
                <a:lnTo>
                  <a:pt x="2825" y="2993"/>
                </a:lnTo>
                <a:lnTo>
                  <a:pt x="2949" y="3007"/>
                </a:lnTo>
                <a:lnTo>
                  <a:pt x="2993" y="3009"/>
                </a:lnTo>
                <a:lnTo>
                  <a:pt x="3038" y="2999"/>
                </a:lnTo>
                <a:lnTo>
                  <a:pt x="3061" y="2990"/>
                </a:lnTo>
                <a:lnTo>
                  <a:pt x="3071" y="2984"/>
                </a:lnTo>
                <a:lnTo>
                  <a:pt x="3108" y="2959"/>
                </a:lnTo>
                <a:lnTo>
                  <a:pt x="3137" y="2902"/>
                </a:lnTo>
                <a:lnTo>
                  <a:pt x="3204" y="2892"/>
                </a:lnTo>
                <a:lnTo>
                  <a:pt x="3236" y="2840"/>
                </a:lnTo>
                <a:lnTo>
                  <a:pt x="3240" y="2818"/>
                </a:lnTo>
                <a:lnTo>
                  <a:pt x="3252" y="2799"/>
                </a:lnTo>
                <a:lnTo>
                  <a:pt x="3267" y="2783"/>
                </a:lnTo>
                <a:lnTo>
                  <a:pt x="3272" y="2773"/>
                </a:lnTo>
                <a:lnTo>
                  <a:pt x="3301" y="2720"/>
                </a:lnTo>
                <a:lnTo>
                  <a:pt x="3316" y="2707"/>
                </a:lnTo>
                <a:lnTo>
                  <a:pt x="3334" y="2703"/>
                </a:lnTo>
                <a:lnTo>
                  <a:pt x="3524" y="2717"/>
                </a:lnTo>
                <a:lnTo>
                  <a:pt x="3554" y="2713"/>
                </a:lnTo>
                <a:lnTo>
                  <a:pt x="3647" y="2700"/>
                </a:lnTo>
                <a:lnTo>
                  <a:pt x="3679" y="2677"/>
                </a:lnTo>
                <a:lnTo>
                  <a:pt x="3704" y="2671"/>
                </a:lnTo>
                <a:lnTo>
                  <a:pt x="3806" y="2698"/>
                </a:lnTo>
                <a:lnTo>
                  <a:pt x="3881" y="2677"/>
                </a:lnTo>
                <a:lnTo>
                  <a:pt x="3935" y="2665"/>
                </a:lnTo>
                <a:lnTo>
                  <a:pt x="3973" y="2678"/>
                </a:lnTo>
                <a:lnTo>
                  <a:pt x="4050" y="2701"/>
                </a:lnTo>
                <a:lnTo>
                  <a:pt x="4106" y="2695"/>
                </a:lnTo>
                <a:lnTo>
                  <a:pt x="4120" y="2682"/>
                </a:lnTo>
                <a:lnTo>
                  <a:pt x="4155" y="2679"/>
                </a:lnTo>
                <a:lnTo>
                  <a:pt x="4189" y="2678"/>
                </a:lnTo>
                <a:lnTo>
                  <a:pt x="4205" y="2698"/>
                </a:lnTo>
                <a:lnTo>
                  <a:pt x="4244" y="2717"/>
                </a:lnTo>
                <a:lnTo>
                  <a:pt x="4259" y="2710"/>
                </a:lnTo>
                <a:lnTo>
                  <a:pt x="4281" y="2706"/>
                </a:lnTo>
                <a:lnTo>
                  <a:pt x="4321" y="2739"/>
                </a:lnTo>
                <a:lnTo>
                  <a:pt x="4387" y="2741"/>
                </a:lnTo>
                <a:lnTo>
                  <a:pt x="4426" y="2716"/>
                </a:lnTo>
                <a:lnTo>
                  <a:pt x="4448" y="2700"/>
                </a:lnTo>
                <a:lnTo>
                  <a:pt x="4463" y="2685"/>
                </a:lnTo>
                <a:lnTo>
                  <a:pt x="4479" y="2674"/>
                </a:lnTo>
                <a:lnTo>
                  <a:pt x="4586" y="2661"/>
                </a:lnTo>
                <a:lnTo>
                  <a:pt x="4662" y="2675"/>
                </a:lnTo>
                <a:lnTo>
                  <a:pt x="4748" y="2668"/>
                </a:lnTo>
                <a:lnTo>
                  <a:pt x="4843" y="2685"/>
                </a:lnTo>
                <a:lnTo>
                  <a:pt x="4901" y="2665"/>
                </a:lnTo>
                <a:lnTo>
                  <a:pt x="4922" y="2668"/>
                </a:lnTo>
                <a:lnTo>
                  <a:pt x="4952" y="2688"/>
                </a:lnTo>
                <a:lnTo>
                  <a:pt x="4981" y="2728"/>
                </a:lnTo>
                <a:lnTo>
                  <a:pt x="4991" y="2733"/>
                </a:lnTo>
                <a:lnTo>
                  <a:pt x="5002" y="2730"/>
                </a:lnTo>
                <a:lnTo>
                  <a:pt x="5012" y="2719"/>
                </a:lnTo>
                <a:lnTo>
                  <a:pt x="5021" y="2716"/>
                </a:lnTo>
                <a:lnTo>
                  <a:pt x="5041" y="2725"/>
                </a:lnTo>
                <a:lnTo>
                  <a:pt x="5061" y="2741"/>
                </a:lnTo>
                <a:lnTo>
                  <a:pt x="5089" y="2760"/>
                </a:lnTo>
                <a:lnTo>
                  <a:pt x="5111" y="2751"/>
                </a:lnTo>
                <a:lnTo>
                  <a:pt x="5130" y="2758"/>
                </a:lnTo>
                <a:lnTo>
                  <a:pt x="5166" y="2752"/>
                </a:lnTo>
                <a:lnTo>
                  <a:pt x="5194" y="2741"/>
                </a:lnTo>
                <a:lnTo>
                  <a:pt x="5206" y="2729"/>
                </a:lnTo>
                <a:lnTo>
                  <a:pt x="5211" y="2725"/>
                </a:lnTo>
                <a:lnTo>
                  <a:pt x="5238" y="2697"/>
                </a:lnTo>
                <a:lnTo>
                  <a:pt x="5260" y="2637"/>
                </a:lnTo>
                <a:lnTo>
                  <a:pt x="5281" y="2586"/>
                </a:lnTo>
                <a:lnTo>
                  <a:pt x="5299" y="2576"/>
                </a:lnTo>
                <a:lnTo>
                  <a:pt x="5383" y="2561"/>
                </a:lnTo>
                <a:lnTo>
                  <a:pt x="5396" y="2564"/>
                </a:lnTo>
                <a:lnTo>
                  <a:pt x="5424" y="2576"/>
                </a:lnTo>
                <a:lnTo>
                  <a:pt x="5434" y="2579"/>
                </a:lnTo>
                <a:lnTo>
                  <a:pt x="5456" y="2575"/>
                </a:lnTo>
                <a:lnTo>
                  <a:pt x="5491" y="2556"/>
                </a:lnTo>
                <a:lnTo>
                  <a:pt x="5510" y="2553"/>
                </a:lnTo>
                <a:lnTo>
                  <a:pt x="5535" y="2556"/>
                </a:lnTo>
                <a:lnTo>
                  <a:pt x="5557" y="2564"/>
                </a:lnTo>
                <a:lnTo>
                  <a:pt x="5595" y="2588"/>
                </a:lnTo>
                <a:lnTo>
                  <a:pt x="5624" y="2618"/>
                </a:lnTo>
                <a:lnTo>
                  <a:pt x="5649" y="2655"/>
                </a:lnTo>
                <a:lnTo>
                  <a:pt x="5679" y="2685"/>
                </a:lnTo>
                <a:lnTo>
                  <a:pt x="5718" y="2697"/>
                </a:lnTo>
                <a:lnTo>
                  <a:pt x="5740" y="2694"/>
                </a:lnTo>
                <a:lnTo>
                  <a:pt x="5761" y="2685"/>
                </a:lnTo>
                <a:lnTo>
                  <a:pt x="5778" y="2672"/>
                </a:lnTo>
                <a:lnTo>
                  <a:pt x="5788" y="2647"/>
                </a:lnTo>
                <a:lnTo>
                  <a:pt x="5799" y="2643"/>
                </a:lnTo>
                <a:lnTo>
                  <a:pt x="5810" y="2640"/>
                </a:lnTo>
                <a:lnTo>
                  <a:pt x="5820" y="2634"/>
                </a:lnTo>
                <a:lnTo>
                  <a:pt x="5826" y="2623"/>
                </a:lnTo>
                <a:lnTo>
                  <a:pt x="5832" y="2598"/>
                </a:lnTo>
                <a:lnTo>
                  <a:pt x="5835" y="2588"/>
                </a:lnTo>
                <a:lnTo>
                  <a:pt x="5852" y="2569"/>
                </a:lnTo>
                <a:lnTo>
                  <a:pt x="5870" y="2556"/>
                </a:lnTo>
                <a:lnTo>
                  <a:pt x="5883" y="2540"/>
                </a:lnTo>
                <a:lnTo>
                  <a:pt x="5893" y="2486"/>
                </a:lnTo>
                <a:lnTo>
                  <a:pt x="5908" y="2467"/>
                </a:lnTo>
                <a:lnTo>
                  <a:pt x="5946" y="2441"/>
                </a:lnTo>
                <a:lnTo>
                  <a:pt x="5959" y="2427"/>
                </a:lnTo>
                <a:lnTo>
                  <a:pt x="5965" y="2425"/>
                </a:lnTo>
                <a:lnTo>
                  <a:pt x="5989" y="2423"/>
                </a:lnTo>
                <a:lnTo>
                  <a:pt x="5997" y="2420"/>
                </a:lnTo>
                <a:lnTo>
                  <a:pt x="6003" y="2413"/>
                </a:lnTo>
                <a:lnTo>
                  <a:pt x="6004" y="2401"/>
                </a:lnTo>
                <a:lnTo>
                  <a:pt x="6003" y="2390"/>
                </a:lnTo>
                <a:lnTo>
                  <a:pt x="5998" y="2379"/>
                </a:lnTo>
                <a:lnTo>
                  <a:pt x="5995" y="2368"/>
                </a:lnTo>
                <a:lnTo>
                  <a:pt x="5997" y="2350"/>
                </a:lnTo>
                <a:lnTo>
                  <a:pt x="6019" y="2314"/>
                </a:lnTo>
                <a:lnTo>
                  <a:pt x="6051" y="2232"/>
                </a:lnTo>
                <a:lnTo>
                  <a:pt x="6056" y="2194"/>
                </a:lnTo>
                <a:lnTo>
                  <a:pt x="6070" y="2158"/>
                </a:lnTo>
                <a:lnTo>
                  <a:pt x="6077" y="2111"/>
                </a:lnTo>
                <a:lnTo>
                  <a:pt x="6096" y="2057"/>
                </a:lnTo>
                <a:lnTo>
                  <a:pt x="6123" y="2019"/>
                </a:lnTo>
                <a:lnTo>
                  <a:pt x="6186" y="1957"/>
                </a:lnTo>
                <a:lnTo>
                  <a:pt x="6217" y="1910"/>
                </a:lnTo>
                <a:lnTo>
                  <a:pt x="6231" y="1884"/>
                </a:lnTo>
                <a:lnTo>
                  <a:pt x="6237" y="1859"/>
                </a:lnTo>
                <a:lnTo>
                  <a:pt x="6247" y="1848"/>
                </a:lnTo>
                <a:lnTo>
                  <a:pt x="6266" y="1850"/>
                </a:lnTo>
                <a:lnTo>
                  <a:pt x="6274" y="1840"/>
                </a:lnTo>
                <a:lnTo>
                  <a:pt x="6278" y="1824"/>
                </a:lnTo>
                <a:lnTo>
                  <a:pt x="6182" y="174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p:cNvSpPr>
            <a:spLocks noChangeArrowheads="1"/>
          </p:cNvSpPr>
          <p:nvPr/>
        </p:nvSpPr>
        <p:spPr bwMode="auto">
          <a:xfrm>
            <a:off x="6114629" y="2193162"/>
            <a:ext cx="2662" cy="7990"/>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solidFill>
            <a:schemeClr val="bg1">
              <a:lumMod val="50000"/>
            </a:schemeClr>
          </a:solidFill>
          <a:ln w="3175" cap="flat" cmpd="sng">
            <a:solidFill>
              <a:srgbClr val="222328"/>
            </a:solidFill>
            <a:bevel/>
            <a:headEnd/>
            <a:tailEnd/>
          </a:ln>
          <a:effectLst/>
        </p:spPr>
        <p:txBody>
          <a:bodyPr wrap="none" anchor="ctr"/>
          <a:lstStyle/>
          <a:p>
            <a:endParaRPr lang="en-US">
              <a:latin typeface="Arial" panose="020B0604020202020204" pitchFamily="34" charset="0"/>
              <a:cs typeface="Arial" panose="020B0604020202020204" pitchFamily="34" charset="0"/>
            </a:endParaRPr>
          </a:p>
        </p:txBody>
      </p:sp>
      <p:sp>
        <p:nvSpPr>
          <p:cNvPr id="54" name="Freeform 130"/>
          <p:cNvSpPr>
            <a:spLocks noChangeArrowheads="1"/>
          </p:cNvSpPr>
          <p:nvPr/>
        </p:nvSpPr>
        <p:spPr bwMode="auto">
          <a:xfrm>
            <a:off x="6114629" y="2193162"/>
            <a:ext cx="2662" cy="266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bg1">
              <a:lumMod val="75000"/>
            </a:schemeClr>
          </a:solidFill>
          <a:ln w="3175" cap="flat" cmpd="sng">
            <a:solidFill>
              <a:srgbClr val="222328"/>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Arial" panose="020B0604020202020204" pitchFamily="34" charset="0"/>
              <a:cs typeface="Arial" panose="020B0604020202020204" pitchFamily="34" charset="0"/>
            </a:endParaRPr>
          </a:p>
        </p:txBody>
      </p:sp>
      <p:sp>
        <p:nvSpPr>
          <p:cNvPr id="55" name="Прямоугольник 54"/>
          <p:cNvSpPr/>
          <p:nvPr/>
        </p:nvSpPr>
        <p:spPr>
          <a:xfrm>
            <a:off x="970374" y="725011"/>
            <a:ext cx="372793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Spain map</a:t>
            </a:r>
            <a:endParaRPr lang="ru-RU" sz="5000" b="1" dirty="0">
              <a:solidFill>
                <a:schemeClr val="accent2"/>
              </a:solidFill>
              <a:latin typeface="Arial" panose="020B0604020202020204" pitchFamily="34" charset="0"/>
              <a:cs typeface="Arial" panose="020B0604020202020204" pitchFamily="34" charset="0"/>
            </a:endParaRPr>
          </a:p>
        </p:txBody>
      </p:sp>
      <p:sp>
        <p:nvSpPr>
          <p:cNvPr id="58" name="TextBox 57"/>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59" name="TextBox 58"/>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60" name="Прямая соединительная линия 64"/>
          <p:cNvCxnSpPr/>
          <p:nvPr/>
        </p:nvCxnSpPr>
        <p:spPr>
          <a:xfrm flipV="1">
            <a:off x="3055164" y="3951270"/>
            <a:ext cx="9662487" cy="3210527"/>
          </a:xfrm>
          <a:prstGeom prst="bentConnector3">
            <a:avLst>
              <a:gd name="adj1" fmla="val 21"/>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28173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5"/>
          <p:cNvSpPr>
            <a:spLocks noEditPoints="1"/>
          </p:cNvSpPr>
          <p:nvPr/>
        </p:nvSpPr>
        <p:spPr bwMode="auto">
          <a:xfrm>
            <a:off x="11531600" y="488557"/>
            <a:ext cx="4114800" cy="9323369"/>
          </a:xfrm>
          <a:custGeom>
            <a:avLst/>
            <a:gdLst>
              <a:gd name="T0" fmla="*/ 7536 w 7968"/>
              <a:gd name="T1" fmla="*/ 2436 h 18054"/>
              <a:gd name="T2" fmla="*/ 5647 w 7968"/>
              <a:gd name="T3" fmla="*/ 420 h 18054"/>
              <a:gd name="T4" fmla="*/ 962 w 7968"/>
              <a:gd name="T5" fmla="*/ 10869 h 18054"/>
              <a:gd name="T6" fmla="*/ 123 w 7968"/>
              <a:gd name="T7" fmla="*/ 14273 h 18054"/>
              <a:gd name="T8" fmla="*/ 378 w 7968"/>
              <a:gd name="T9" fmla="*/ 14826 h 18054"/>
              <a:gd name="T10" fmla="*/ 615 w 7968"/>
              <a:gd name="T11" fmla="*/ 15777 h 18054"/>
              <a:gd name="T12" fmla="*/ 1084 w 7968"/>
              <a:gd name="T13" fmla="*/ 17034 h 18054"/>
              <a:gd name="T14" fmla="*/ 1731 w 7968"/>
              <a:gd name="T15" fmla="*/ 17967 h 18054"/>
              <a:gd name="T16" fmla="*/ 2615 w 7968"/>
              <a:gd name="T17" fmla="*/ 17186 h 18054"/>
              <a:gd name="T18" fmla="*/ 3293 w 7968"/>
              <a:gd name="T19" fmla="*/ 16211 h 18054"/>
              <a:gd name="T20" fmla="*/ 3378 w 7968"/>
              <a:gd name="T21" fmla="*/ 15389 h 18054"/>
              <a:gd name="T22" fmla="*/ 3514 w 7968"/>
              <a:gd name="T23" fmla="*/ 14887 h 18054"/>
              <a:gd name="T24" fmla="*/ 3178 w 7968"/>
              <a:gd name="T25" fmla="*/ 14390 h 18054"/>
              <a:gd name="T26" fmla="*/ 4079 w 7968"/>
              <a:gd name="T27" fmla="*/ 14074 h 18054"/>
              <a:gd name="T28" fmla="*/ 4499 w 7968"/>
              <a:gd name="T29" fmla="*/ 13617 h 18054"/>
              <a:gd name="T30" fmla="*/ 3594 w 7968"/>
              <a:gd name="T31" fmla="*/ 13468 h 18054"/>
              <a:gd name="T32" fmla="*/ 3665 w 7968"/>
              <a:gd name="T33" fmla="*/ 13282 h 18054"/>
              <a:gd name="T34" fmla="*/ 3990 w 7968"/>
              <a:gd name="T35" fmla="*/ 13034 h 18054"/>
              <a:gd name="T36" fmla="*/ 4666 w 7968"/>
              <a:gd name="T37" fmla="*/ 13238 h 18054"/>
              <a:gd name="T38" fmla="*/ 4487 w 7968"/>
              <a:gd name="T39" fmla="*/ 12450 h 18054"/>
              <a:gd name="T40" fmla="*/ 3776 w 7968"/>
              <a:gd name="T41" fmla="*/ 11558 h 18054"/>
              <a:gd name="T42" fmla="*/ 3788 w 7968"/>
              <a:gd name="T43" fmla="*/ 10705 h 18054"/>
              <a:gd name="T44" fmla="*/ 3843 w 7968"/>
              <a:gd name="T45" fmla="*/ 9851 h 18054"/>
              <a:gd name="T46" fmla="*/ 4183 w 7968"/>
              <a:gd name="T47" fmla="*/ 9228 h 18054"/>
              <a:gd name="T48" fmla="*/ 4518 w 7968"/>
              <a:gd name="T49" fmla="*/ 8977 h 18054"/>
              <a:gd name="T50" fmla="*/ 5113 w 7968"/>
              <a:gd name="T51" fmla="*/ 8370 h 18054"/>
              <a:gd name="T52" fmla="*/ 5875 w 7968"/>
              <a:gd name="T53" fmla="*/ 7859 h 18054"/>
              <a:gd name="T54" fmla="*/ 6256 w 7968"/>
              <a:gd name="T55" fmla="*/ 6842 h 18054"/>
              <a:gd name="T56" fmla="*/ 6231 w 7968"/>
              <a:gd name="T57" fmla="*/ 5747 h 18054"/>
              <a:gd name="T58" fmla="*/ 6800 w 7968"/>
              <a:gd name="T59" fmla="*/ 5400 h 18054"/>
              <a:gd name="T60" fmla="*/ 7379 w 7968"/>
              <a:gd name="T61" fmla="*/ 5147 h 18054"/>
              <a:gd name="T62" fmla="*/ 3272 w 7968"/>
              <a:gd name="T63" fmla="*/ 17104 h 18054"/>
              <a:gd name="T64" fmla="*/ 4652 w 7968"/>
              <a:gd name="T65" fmla="*/ 15227 h 18054"/>
              <a:gd name="T66" fmla="*/ 4756 w 7968"/>
              <a:gd name="T67" fmla="*/ 15771 h 18054"/>
              <a:gd name="T68" fmla="*/ 406 w 7968"/>
              <a:gd name="T69" fmla="*/ 14855 h 18054"/>
              <a:gd name="T70" fmla="*/ 3533 w 7968"/>
              <a:gd name="T71" fmla="*/ 14716 h 18054"/>
              <a:gd name="T72" fmla="*/ 4032 w 7968"/>
              <a:gd name="T73" fmla="*/ 13917 h 18054"/>
              <a:gd name="T74" fmla="*/ 4294 w 7968"/>
              <a:gd name="T75" fmla="*/ 13531 h 18054"/>
              <a:gd name="T76" fmla="*/ 4763 w 7968"/>
              <a:gd name="T77" fmla="*/ 13301 h 18054"/>
              <a:gd name="T78" fmla="*/ 5934 w 7968"/>
              <a:gd name="T79" fmla="*/ 8139 h 18054"/>
              <a:gd name="T80" fmla="*/ 6995 w 7968"/>
              <a:gd name="T81" fmla="*/ 5450 h 18054"/>
              <a:gd name="T82" fmla="*/ 4474 w 7968"/>
              <a:gd name="T83" fmla="*/ 12183 h 18054"/>
              <a:gd name="T84" fmla="*/ 2889 w 7968"/>
              <a:gd name="T85" fmla="*/ 17212 h 18054"/>
              <a:gd name="T86" fmla="*/ 3452 w 7968"/>
              <a:gd name="T87" fmla="*/ 15309 h 18054"/>
              <a:gd name="T88" fmla="*/ 3915 w 7968"/>
              <a:gd name="T89" fmla="*/ 14287 h 18054"/>
              <a:gd name="T90" fmla="*/ 4358 w 7968"/>
              <a:gd name="T91" fmla="*/ 14054 h 18054"/>
              <a:gd name="T92" fmla="*/ 4812 w 7968"/>
              <a:gd name="T93" fmla="*/ 13508 h 18054"/>
              <a:gd name="T94" fmla="*/ 4773 w 7968"/>
              <a:gd name="T95" fmla="*/ 13199 h 18054"/>
              <a:gd name="T96" fmla="*/ 3818 w 7968"/>
              <a:gd name="T97" fmla="*/ 11836 h 18054"/>
              <a:gd name="T98" fmla="*/ 4076 w 7968"/>
              <a:gd name="T99" fmla="*/ 10032 h 18054"/>
              <a:gd name="T100" fmla="*/ 4702 w 7968"/>
              <a:gd name="T101" fmla="*/ 8826 h 18054"/>
              <a:gd name="T102" fmla="*/ 6557 w 7968"/>
              <a:gd name="T103" fmla="*/ 5883 h 18054"/>
              <a:gd name="T104" fmla="*/ 6672 w 7968"/>
              <a:gd name="T105" fmla="*/ 5658 h 18054"/>
              <a:gd name="T106" fmla="*/ 7095 w 7968"/>
              <a:gd name="T107" fmla="*/ 5466 h 18054"/>
              <a:gd name="T108" fmla="*/ 7017 w 7968"/>
              <a:gd name="T109" fmla="*/ 5257 h 18054"/>
              <a:gd name="T110" fmla="*/ 7021 w 7968"/>
              <a:gd name="T111" fmla="*/ 5115 h 18054"/>
              <a:gd name="T112" fmla="*/ 4957 w 7968"/>
              <a:gd name="T113" fmla="*/ 13463 h 18054"/>
              <a:gd name="T114" fmla="*/ 6864 w 7968"/>
              <a:gd name="T115" fmla="*/ 5793 h 18054"/>
              <a:gd name="T116" fmla="*/ 6989 w 7968"/>
              <a:gd name="T117" fmla="*/ 5197 h 18054"/>
              <a:gd name="T118" fmla="*/ 7748 w 7968"/>
              <a:gd name="T119" fmla="*/ 5310 h 18054"/>
              <a:gd name="T120" fmla="*/ 7390 w 7968"/>
              <a:gd name="T121" fmla="*/ 5158 h 18054"/>
              <a:gd name="T122" fmla="*/ 5129 w 7968"/>
              <a:gd name="T123" fmla="*/ 8392 h 18054"/>
              <a:gd name="T124" fmla="*/ 3374 w 7968"/>
              <a:gd name="T125" fmla="*/ 16134 h 18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68" h="18054">
                <a:moveTo>
                  <a:pt x="7835" y="5100"/>
                </a:moveTo>
                <a:lnTo>
                  <a:pt x="7865" y="5107"/>
                </a:lnTo>
                <a:lnTo>
                  <a:pt x="7880" y="5098"/>
                </a:lnTo>
                <a:lnTo>
                  <a:pt x="7874" y="5095"/>
                </a:lnTo>
                <a:lnTo>
                  <a:pt x="7872" y="5091"/>
                </a:lnTo>
                <a:lnTo>
                  <a:pt x="7871" y="5087"/>
                </a:lnTo>
                <a:lnTo>
                  <a:pt x="7868" y="5078"/>
                </a:lnTo>
                <a:lnTo>
                  <a:pt x="7911" y="5090"/>
                </a:lnTo>
                <a:lnTo>
                  <a:pt x="7932" y="5086"/>
                </a:lnTo>
                <a:lnTo>
                  <a:pt x="7945" y="5059"/>
                </a:lnTo>
                <a:lnTo>
                  <a:pt x="7945" y="5031"/>
                </a:lnTo>
                <a:lnTo>
                  <a:pt x="7922" y="4991"/>
                </a:lnTo>
                <a:lnTo>
                  <a:pt x="7909" y="4932"/>
                </a:lnTo>
                <a:lnTo>
                  <a:pt x="7894" y="4903"/>
                </a:lnTo>
                <a:lnTo>
                  <a:pt x="7880" y="4873"/>
                </a:lnTo>
                <a:lnTo>
                  <a:pt x="7881" y="4841"/>
                </a:lnTo>
                <a:lnTo>
                  <a:pt x="7880" y="4818"/>
                </a:lnTo>
                <a:lnTo>
                  <a:pt x="7865" y="4745"/>
                </a:lnTo>
                <a:lnTo>
                  <a:pt x="7859" y="4725"/>
                </a:lnTo>
                <a:lnTo>
                  <a:pt x="7853" y="4714"/>
                </a:lnTo>
                <a:lnTo>
                  <a:pt x="7838" y="4699"/>
                </a:lnTo>
                <a:lnTo>
                  <a:pt x="7832" y="4688"/>
                </a:lnTo>
                <a:lnTo>
                  <a:pt x="7826" y="4675"/>
                </a:lnTo>
                <a:lnTo>
                  <a:pt x="7794" y="4576"/>
                </a:lnTo>
                <a:lnTo>
                  <a:pt x="7781" y="4556"/>
                </a:lnTo>
                <a:lnTo>
                  <a:pt x="7718" y="4534"/>
                </a:lnTo>
                <a:lnTo>
                  <a:pt x="7696" y="4515"/>
                </a:lnTo>
                <a:lnTo>
                  <a:pt x="7681" y="4489"/>
                </a:lnTo>
                <a:lnTo>
                  <a:pt x="7660" y="4414"/>
                </a:lnTo>
                <a:lnTo>
                  <a:pt x="7655" y="4375"/>
                </a:lnTo>
                <a:lnTo>
                  <a:pt x="7646" y="4341"/>
                </a:lnTo>
                <a:lnTo>
                  <a:pt x="7643" y="4324"/>
                </a:lnTo>
                <a:lnTo>
                  <a:pt x="7645" y="4309"/>
                </a:lnTo>
                <a:lnTo>
                  <a:pt x="7650" y="4290"/>
                </a:lnTo>
                <a:lnTo>
                  <a:pt x="7652" y="4274"/>
                </a:lnTo>
                <a:lnTo>
                  <a:pt x="7652" y="4254"/>
                </a:lnTo>
                <a:lnTo>
                  <a:pt x="7649" y="4226"/>
                </a:lnTo>
                <a:lnTo>
                  <a:pt x="7648" y="4205"/>
                </a:lnTo>
                <a:lnTo>
                  <a:pt x="7646" y="4191"/>
                </a:lnTo>
                <a:lnTo>
                  <a:pt x="7634" y="4163"/>
                </a:lnTo>
                <a:lnTo>
                  <a:pt x="7631" y="4145"/>
                </a:lnTo>
                <a:lnTo>
                  <a:pt x="7638" y="4110"/>
                </a:lnTo>
                <a:lnTo>
                  <a:pt x="7652" y="4087"/>
                </a:lnTo>
                <a:lnTo>
                  <a:pt x="7670" y="4073"/>
                </a:lnTo>
                <a:lnTo>
                  <a:pt x="7685" y="4067"/>
                </a:lnTo>
                <a:lnTo>
                  <a:pt x="7685" y="4043"/>
                </a:lnTo>
                <a:lnTo>
                  <a:pt x="7700" y="4029"/>
                </a:lnTo>
                <a:lnTo>
                  <a:pt x="7718" y="4020"/>
                </a:lnTo>
                <a:lnTo>
                  <a:pt x="7730" y="4006"/>
                </a:lnTo>
                <a:lnTo>
                  <a:pt x="7731" y="3989"/>
                </a:lnTo>
                <a:lnTo>
                  <a:pt x="7764" y="3965"/>
                </a:lnTo>
                <a:lnTo>
                  <a:pt x="7776" y="3952"/>
                </a:lnTo>
                <a:lnTo>
                  <a:pt x="7782" y="3928"/>
                </a:lnTo>
                <a:lnTo>
                  <a:pt x="7783" y="3902"/>
                </a:lnTo>
                <a:lnTo>
                  <a:pt x="7781" y="3875"/>
                </a:lnTo>
                <a:lnTo>
                  <a:pt x="7776" y="3848"/>
                </a:lnTo>
                <a:lnTo>
                  <a:pt x="7782" y="3824"/>
                </a:lnTo>
                <a:lnTo>
                  <a:pt x="7787" y="3796"/>
                </a:lnTo>
                <a:lnTo>
                  <a:pt x="7789" y="3765"/>
                </a:lnTo>
                <a:lnTo>
                  <a:pt x="7789" y="3734"/>
                </a:lnTo>
                <a:lnTo>
                  <a:pt x="7782" y="3677"/>
                </a:lnTo>
                <a:lnTo>
                  <a:pt x="7782" y="3666"/>
                </a:lnTo>
                <a:lnTo>
                  <a:pt x="7802" y="3632"/>
                </a:lnTo>
                <a:lnTo>
                  <a:pt x="7810" y="3605"/>
                </a:lnTo>
                <a:lnTo>
                  <a:pt x="7824" y="3601"/>
                </a:lnTo>
                <a:lnTo>
                  <a:pt x="7837" y="3602"/>
                </a:lnTo>
                <a:lnTo>
                  <a:pt x="7846" y="3597"/>
                </a:lnTo>
                <a:lnTo>
                  <a:pt x="7850" y="3584"/>
                </a:lnTo>
                <a:lnTo>
                  <a:pt x="7849" y="3572"/>
                </a:lnTo>
                <a:lnTo>
                  <a:pt x="7824" y="3497"/>
                </a:lnTo>
                <a:lnTo>
                  <a:pt x="7807" y="3455"/>
                </a:lnTo>
                <a:lnTo>
                  <a:pt x="7794" y="3433"/>
                </a:lnTo>
                <a:lnTo>
                  <a:pt x="7771" y="3400"/>
                </a:lnTo>
                <a:lnTo>
                  <a:pt x="7737" y="3322"/>
                </a:lnTo>
                <a:lnTo>
                  <a:pt x="7722" y="3300"/>
                </a:lnTo>
                <a:lnTo>
                  <a:pt x="7703" y="3293"/>
                </a:lnTo>
                <a:lnTo>
                  <a:pt x="7693" y="3282"/>
                </a:lnTo>
                <a:lnTo>
                  <a:pt x="7678" y="3258"/>
                </a:lnTo>
                <a:lnTo>
                  <a:pt x="7657" y="3207"/>
                </a:lnTo>
                <a:lnTo>
                  <a:pt x="7652" y="3193"/>
                </a:lnTo>
                <a:lnTo>
                  <a:pt x="7650" y="3182"/>
                </a:lnTo>
                <a:lnTo>
                  <a:pt x="7649" y="3170"/>
                </a:lnTo>
                <a:lnTo>
                  <a:pt x="7648" y="3149"/>
                </a:lnTo>
                <a:lnTo>
                  <a:pt x="7646" y="3132"/>
                </a:lnTo>
                <a:lnTo>
                  <a:pt x="7641" y="3123"/>
                </a:lnTo>
                <a:lnTo>
                  <a:pt x="7634" y="3115"/>
                </a:lnTo>
                <a:lnTo>
                  <a:pt x="7619" y="3084"/>
                </a:lnTo>
                <a:lnTo>
                  <a:pt x="7605" y="3067"/>
                </a:lnTo>
                <a:lnTo>
                  <a:pt x="7595" y="3047"/>
                </a:lnTo>
                <a:lnTo>
                  <a:pt x="7590" y="3016"/>
                </a:lnTo>
                <a:lnTo>
                  <a:pt x="7598" y="3004"/>
                </a:lnTo>
                <a:lnTo>
                  <a:pt x="7604" y="2989"/>
                </a:lnTo>
                <a:lnTo>
                  <a:pt x="7611" y="2972"/>
                </a:lnTo>
                <a:lnTo>
                  <a:pt x="7615" y="2952"/>
                </a:lnTo>
                <a:lnTo>
                  <a:pt x="7604" y="2946"/>
                </a:lnTo>
                <a:lnTo>
                  <a:pt x="7601" y="2935"/>
                </a:lnTo>
                <a:lnTo>
                  <a:pt x="7603" y="2904"/>
                </a:lnTo>
                <a:lnTo>
                  <a:pt x="7607" y="2880"/>
                </a:lnTo>
                <a:lnTo>
                  <a:pt x="7620" y="2866"/>
                </a:lnTo>
                <a:lnTo>
                  <a:pt x="7687" y="2834"/>
                </a:lnTo>
                <a:lnTo>
                  <a:pt x="7704" y="2807"/>
                </a:lnTo>
                <a:lnTo>
                  <a:pt x="7718" y="2759"/>
                </a:lnTo>
                <a:lnTo>
                  <a:pt x="7698" y="2745"/>
                </a:lnTo>
                <a:lnTo>
                  <a:pt x="7698" y="2709"/>
                </a:lnTo>
                <a:lnTo>
                  <a:pt x="7704" y="2665"/>
                </a:lnTo>
                <a:lnTo>
                  <a:pt x="7705" y="2630"/>
                </a:lnTo>
                <a:lnTo>
                  <a:pt x="7698" y="2618"/>
                </a:lnTo>
                <a:lnTo>
                  <a:pt x="7685" y="2612"/>
                </a:lnTo>
                <a:lnTo>
                  <a:pt x="7643" y="2604"/>
                </a:lnTo>
                <a:lnTo>
                  <a:pt x="7603" y="2577"/>
                </a:lnTo>
                <a:lnTo>
                  <a:pt x="7578" y="2579"/>
                </a:lnTo>
                <a:lnTo>
                  <a:pt x="7554" y="2591"/>
                </a:lnTo>
                <a:lnTo>
                  <a:pt x="7532" y="2593"/>
                </a:lnTo>
                <a:lnTo>
                  <a:pt x="7512" y="2566"/>
                </a:lnTo>
                <a:lnTo>
                  <a:pt x="7505" y="2526"/>
                </a:lnTo>
                <a:lnTo>
                  <a:pt x="7512" y="2496"/>
                </a:lnTo>
                <a:lnTo>
                  <a:pt x="7525" y="2469"/>
                </a:lnTo>
                <a:lnTo>
                  <a:pt x="7536" y="2436"/>
                </a:lnTo>
                <a:lnTo>
                  <a:pt x="7530" y="2417"/>
                </a:lnTo>
                <a:lnTo>
                  <a:pt x="7545" y="2399"/>
                </a:lnTo>
                <a:lnTo>
                  <a:pt x="7567" y="2382"/>
                </a:lnTo>
                <a:lnTo>
                  <a:pt x="7578" y="2366"/>
                </a:lnTo>
                <a:lnTo>
                  <a:pt x="7576" y="2329"/>
                </a:lnTo>
                <a:lnTo>
                  <a:pt x="7571" y="2304"/>
                </a:lnTo>
                <a:lnTo>
                  <a:pt x="7557" y="2262"/>
                </a:lnTo>
                <a:lnTo>
                  <a:pt x="7552" y="2236"/>
                </a:lnTo>
                <a:lnTo>
                  <a:pt x="7545" y="2173"/>
                </a:lnTo>
                <a:lnTo>
                  <a:pt x="7539" y="2148"/>
                </a:lnTo>
                <a:lnTo>
                  <a:pt x="7536" y="2128"/>
                </a:lnTo>
                <a:lnTo>
                  <a:pt x="7536" y="2034"/>
                </a:lnTo>
                <a:lnTo>
                  <a:pt x="7534" y="2001"/>
                </a:lnTo>
                <a:lnTo>
                  <a:pt x="7532" y="1962"/>
                </a:lnTo>
                <a:lnTo>
                  <a:pt x="7534" y="1925"/>
                </a:lnTo>
                <a:lnTo>
                  <a:pt x="7545" y="1897"/>
                </a:lnTo>
                <a:lnTo>
                  <a:pt x="7566" y="1879"/>
                </a:lnTo>
                <a:lnTo>
                  <a:pt x="7608" y="1863"/>
                </a:lnTo>
                <a:lnTo>
                  <a:pt x="7628" y="1846"/>
                </a:lnTo>
                <a:lnTo>
                  <a:pt x="7643" y="1816"/>
                </a:lnTo>
                <a:lnTo>
                  <a:pt x="7643" y="1787"/>
                </a:lnTo>
                <a:lnTo>
                  <a:pt x="7632" y="1767"/>
                </a:lnTo>
                <a:lnTo>
                  <a:pt x="7590" y="1750"/>
                </a:lnTo>
                <a:lnTo>
                  <a:pt x="7536" y="1681"/>
                </a:lnTo>
                <a:lnTo>
                  <a:pt x="7521" y="1668"/>
                </a:lnTo>
                <a:lnTo>
                  <a:pt x="7475" y="1625"/>
                </a:lnTo>
                <a:lnTo>
                  <a:pt x="7470" y="1610"/>
                </a:lnTo>
                <a:lnTo>
                  <a:pt x="7468" y="1597"/>
                </a:lnTo>
                <a:lnTo>
                  <a:pt x="7444" y="1501"/>
                </a:lnTo>
                <a:lnTo>
                  <a:pt x="7437" y="1484"/>
                </a:lnTo>
                <a:lnTo>
                  <a:pt x="7429" y="1473"/>
                </a:lnTo>
                <a:lnTo>
                  <a:pt x="7408" y="1474"/>
                </a:lnTo>
                <a:lnTo>
                  <a:pt x="7357" y="1510"/>
                </a:lnTo>
                <a:lnTo>
                  <a:pt x="7344" y="1511"/>
                </a:lnTo>
                <a:lnTo>
                  <a:pt x="7340" y="1502"/>
                </a:lnTo>
                <a:lnTo>
                  <a:pt x="7338" y="1500"/>
                </a:lnTo>
                <a:lnTo>
                  <a:pt x="7336" y="1497"/>
                </a:lnTo>
                <a:lnTo>
                  <a:pt x="7335" y="1483"/>
                </a:lnTo>
                <a:lnTo>
                  <a:pt x="7335" y="1474"/>
                </a:lnTo>
                <a:lnTo>
                  <a:pt x="7337" y="1459"/>
                </a:lnTo>
                <a:lnTo>
                  <a:pt x="7340" y="1418"/>
                </a:lnTo>
                <a:lnTo>
                  <a:pt x="7340" y="1406"/>
                </a:lnTo>
                <a:lnTo>
                  <a:pt x="7335" y="1394"/>
                </a:lnTo>
                <a:lnTo>
                  <a:pt x="7338" y="1355"/>
                </a:lnTo>
                <a:lnTo>
                  <a:pt x="7329" y="1328"/>
                </a:lnTo>
                <a:lnTo>
                  <a:pt x="7302" y="1293"/>
                </a:lnTo>
                <a:lnTo>
                  <a:pt x="7293" y="1277"/>
                </a:lnTo>
                <a:lnTo>
                  <a:pt x="7291" y="1264"/>
                </a:lnTo>
                <a:lnTo>
                  <a:pt x="7288" y="1250"/>
                </a:lnTo>
                <a:lnTo>
                  <a:pt x="7285" y="1237"/>
                </a:lnTo>
                <a:lnTo>
                  <a:pt x="7276" y="1224"/>
                </a:lnTo>
                <a:lnTo>
                  <a:pt x="7186" y="1161"/>
                </a:lnTo>
                <a:lnTo>
                  <a:pt x="7169" y="1137"/>
                </a:lnTo>
                <a:lnTo>
                  <a:pt x="7144" y="1083"/>
                </a:lnTo>
                <a:lnTo>
                  <a:pt x="7128" y="1066"/>
                </a:lnTo>
                <a:lnTo>
                  <a:pt x="7092" y="1081"/>
                </a:lnTo>
                <a:lnTo>
                  <a:pt x="7075" y="1060"/>
                </a:lnTo>
                <a:lnTo>
                  <a:pt x="7057" y="1030"/>
                </a:lnTo>
                <a:lnTo>
                  <a:pt x="7040" y="1013"/>
                </a:lnTo>
                <a:lnTo>
                  <a:pt x="7029" y="1013"/>
                </a:lnTo>
                <a:lnTo>
                  <a:pt x="7019" y="1017"/>
                </a:lnTo>
                <a:lnTo>
                  <a:pt x="7008" y="1017"/>
                </a:lnTo>
                <a:lnTo>
                  <a:pt x="6982" y="999"/>
                </a:lnTo>
                <a:lnTo>
                  <a:pt x="6956" y="995"/>
                </a:lnTo>
                <a:lnTo>
                  <a:pt x="6916" y="973"/>
                </a:lnTo>
                <a:lnTo>
                  <a:pt x="6869" y="969"/>
                </a:lnTo>
                <a:lnTo>
                  <a:pt x="6867" y="965"/>
                </a:lnTo>
                <a:lnTo>
                  <a:pt x="6867" y="949"/>
                </a:lnTo>
                <a:lnTo>
                  <a:pt x="6865" y="946"/>
                </a:lnTo>
                <a:lnTo>
                  <a:pt x="6824" y="933"/>
                </a:lnTo>
                <a:lnTo>
                  <a:pt x="6684" y="931"/>
                </a:lnTo>
                <a:lnTo>
                  <a:pt x="6664" y="913"/>
                </a:lnTo>
                <a:lnTo>
                  <a:pt x="6663" y="905"/>
                </a:lnTo>
                <a:lnTo>
                  <a:pt x="6664" y="894"/>
                </a:lnTo>
                <a:lnTo>
                  <a:pt x="6663" y="882"/>
                </a:lnTo>
                <a:lnTo>
                  <a:pt x="6658" y="878"/>
                </a:lnTo>
                <a:lnTo>
                  <a:pt x="6656" y="877"/>
                </a:lnTo>
                <a:lnTo>
                  <a:pt x="6648" y="867"/>
                </a:lnTo>
                <a:lnTo>
                  <a:pt x="6640" y="851"/>
                </a:lnTo>
                <a:lnTo>
                  <a:pt x="6623" y="826"/>
                </a:lnTo>
                <a:lnTo>
                  <a:pt x="6619" y="816"/>
                </a:lnTo>
                <a:lnTo>
                  <a:pt x="6592" y="781"/>
                </a:lnTo>
                <a:lnTo>
                  <a:pt x="6483" y="748"/>
                </a:lnTo>
                <a:lnTo>
                  <a:pt x="6470" y="696"/>
                </a:lnTo>
                <a:lnTo>
                  <a:pt x="6438" y="673"/>
                </a:lnTo>
                <a:lnTo>
                  <a:pt x="6383" y="617"/>
                </a:lnTo>
                <a:lnTo>
                  <a:pt x="6337" y="604"/>
                </a:lnTo>
                <a:lnTo>
                  <a:pt x="6318" y="584"/>
                </a:lnTo>
                <a:lnTo>
                  <a:pt x="6310" y="569"/>
                </a:lnTo>
                <a:lnTo>
                  <a:pt x="6292" y="517"/>
                </a:lnTo>
                <a:lnTo>
                  <a:pt x="6289" y="499"/>
                </a:lnTo>
                <a:lnTo>
                  <a:pt x="6283" y="482"/>
                </a:lnTo>
                <a:lnTo>
                  <a:pt x="6271" y="473"/>
                </a:lnTo>
                <a:lnTo>
                  <a:pt x="6228" y="473"/>
                </a:lnTo>
                <a:lnTo>
                  <a:pt x="6222" y="471"/>
                </a:lnTo>
                <a:lnTo>
                  <a:pt x="6220" y="465"/>
                </a:lnTo>
                <a:lnTo>
                  <a:pt x="6215" y="449"/>
                </a:lnTo>
                <a:lnTo>
                  <a:pt x="6212" y="447"/>
                </a:lnTo>
                <a:lnTo>
                  <a:pt x="6204" y="436"/>
                </a:lnTo>
                <a:lnTo>
                  <a:pt x="6169" y="368"/>
                </a:lnTo>
                <a:lnTo>
                  <a:pt x="6130" y="327"/>
                </a:lnTo>
                <a:lnTo>
                  <a:pt x="6081" y="281"/>
                </a:lnTo>
                <a:lnTo>
                  <a:pt x="5981" y="238"/>
                </a:lnTo>
                <a:lnTo>
                  <a:pt x="5969" y="218"/>
                </a:lnTo>
                <a:lnTo>
                  <a:pt x="5971" y="184"/>
                </a:lnTo>
                <a:lnTo>
                  <a:pt x="5989" y="174"/>
                </a:lnTo>
                <a:lnTo>
                  <a:pt x="5998" y="147"/>
                </a:lnTo>
                <a:lnTo>
                  <a:pt x="5999" y="117"/>
                </a:lnTo>
                <a:lnTo>
                  <a:pt x="5984" y="94"/>
                </a:lnTo>
                <a:lnTo>
                  <a:pt x="5956" y="85"/>
                </a:lnTo>
                <a:lnTo>
                  <a:pt x="5915" y="43"/>
                </a:lnTo>
                <a:lnTo>
                  <a:pt x="5842" y="30"/>
                </a:lnTo>
                <a:lnTo>
                  <a:pt x="5811" y="0"/>
                </a:lnTo>
                <a:lnTo>
                  <a:pt x="5496" y="24"/>
                </a:lnTo>
                <a:lnTo>
                  <a:pt x="5641" y="212"/>
                </a:lnTo>
                <a:lnTo>
                  <a:pt x="5645" y="240"/>
                </a:lnTo>
                <a:lnTo>
                  <a:pt x="5650" y="389"/>
                </a:lnTo>
                <a:lnTo>
                  <a:pt x="5647" y="420"/>
                </a:lnTo>
                <a:lnTo>
                  <a:pt x="5640" y="454"/>
                </a:lnTo>
                <a:lnTo>
                  <a:pt x="5578" y="631"/>
                </a:lnTo>
                <a:lnTo>
                  <a:pt x="5527" y="718"/>
                </a:lnTo>
                <a:lnTo>
                  <a:pt x="5412" y="826"/>
                </a:lnTo>
                <a:lnTo>
                  <a:pt x="5583" y="931"/>
                </a:lnTo>
                <a:lnTo>
                  <a:pt x="5441" y="1117"/>
                </a:lnTo>
                <a:lnTo>
                  <a:pt x="5418" y="1137"/>
                </a:lnTo>
                <a:lnTo>
                  <a:pt x="5394" y="1140"/>
                </a:lnTo>
                <a:lnTo>
                  <a:pt x="5122" y="1018"/>
                </a:lnTo>
                <a:lnTo>
                  <a:pt x="4855" y="885"/>
                </a:lnTo>
                <a:lnTo>
                  <a:pt x="4651" y="900"/>
                </a:lnTo>
                <a:lnTo>
                  <a:pt x="4617" y="891"/>
                </a:lnTo>
                <a:lnTo>
                  <a:pt x="4519" y="791"/>
                </a:lnTo>
                <a:lnTo>
                  <a:pt x="4492" y="772"/>
                </a:lnTo>
                <a:lnTo>
                  <a:pt x="4332" y="834"/>
                </a:lnTo>
                <a:lnTo>
                  <a:pt x="4327" y="844"/>
                </a:lnTo>
                <a:lnTo>
                  <a:pt x="4323" y="863"/>
                </a:lnTo>
                <a:lnTo>
                  <a:pt x="4312" y="1014"/>
                </a:lnTo>
                <a:lnTo>
                  <a:pt x="4311" y="1065"/>
                </a:lnTo>
                <a:lnTo>
                  <a:pt x="4342" y="1386"/>
                </a:lnTo>
                <a:lnTo>
                  <a:pt x="4330" y="1451"/>
                </a:lnTo>
                <a:lnTo>
                  <a:pt x="4218" y="1681"/>
                </a:lnTo>
                <a:lnTo>
                  <a:pt x="4199" y="1722"/>
                </a:lnTo>
                <a:lnTo>
                  <a:pt x="4181" y="1751"/>
                </a:lnTo>
                <a:lnTo>
                  <a:pt x="4167" y="1757"/>
                </a:lnTo>
                <a:lnTo>
                  <a:pt x="3819" y="1538"/>
                </a:lnTo>
                <a:lnTo>
                  <a:pt x="3807" y="1549"/>
                </a:lnTo>
                <a:lnTo>
                  <a:pt x="3759" y="1643"/>
                </a:lnTo>
                <a:lnTo>
                  <a:pt x="3511" y="1851"/>
                </a:lnTo>
                <a:lnTo>
                  <a:pt x="3495" y="1873"/>
                </a:lnTo>
                <a:lnTo>
                  <a:pt x="3482" y="1905"/>
                </a:lnTo>
                <a:lnTo>
                  <a:pt x="3390" y="2271"/>
                </a:lnTo>
                <a:lnTo>
                  <a:pt x="3378" y="2305"/>
                </a:lnTo>
                <a:lnTo>
                  <a:pt x="3315" y="2412"/>
                </a:lnTo>
                <a:lnTo>
                  <a:pt x="3282" y="2451"/>
                </a:lnTo>
                <a:lnTo>
                  <a:pt x="3245" y="2470"/>
                </a:lnTo>
                <a:lnTo>
                  <a:pt x="3143" y="2491"/>
                </a:lnTo>
                <a:lnTo>
                  <a:pt x="3132" y="2510"/>
                </a:lnTo>
                <a:lnTo>
                  <a:pt x="3099" y="2626"/>
                </a:lnTo>
                <a:lnTo>
                  <a:pt x="3288" y="2973"/>
                </a:lnTo>
                <a:lnTo>
                  <a:pt x="3291" y="3000"/>
                </a:lnTo>
                <a:lnTo>
                  <a:pt x="3274" y="3202"/>
                </a:lnTo>
                <a:lnTo>
                  <a:pt x="3264" y="3228"/>
                </a:lnTo>
                <a:lnTo>
                  <a:pt x="3246" y="3246"/>
                </a:lnTo>
                <a:lnTo>
                  <a:pt x="3211" y="3269"/>
                </a:lnTo>
                <a:lnTo>
                  <a:pt x="3099" y="3385"/>
                </a:lnTo>
                <a:lnTo>
                  <a:pt x="3046" y="3457"/>
                </a:lnTo>
                <a:lnTo>
                  <a:pt x="2824" y="3897"/>
                </a:lnTo>
                <a:lnTo>
                  <a:pt x="2677" y="4061"/>
                </a:lnTo>
                <a:lnTo>
                  <a:pt x="2679" y="4103"/>
                </a:lnTo>
                <a:lnTo>
                  <a:pt x="2710" y="4288"/>
                </a:lnTo>
                <a:lnTo>
                  <a:pt x="2715" y="4336"/>
                </a:lnTo>
                <a:lnTo>
                  <a:pt x="2716" y="4367"/>
                </a:lnTo>
                <a:lnTo>
                  <a:pt x="2710" y="4387"/>
                </a:lnTo>
                <a:lnTo>
                  <a:pt x="2452" y="4569"/>
                </a:lnTo>
                <a:lnTo>
                  <a:pt x="2142" y="4611"/>
                </a:lnTo>
                <a:lnTo>
                  <a:pt x="2206" y="5029"/>
                </a:lnTo>
                <a:lnTo>
                  <a:pt x="2208" y="5089"/>
                </a:lnTo>
                <a:lnTo>
                  <a:pt x="2201" y="5119"/>
                </a:lnTo>
                <a:lnTo>
                  <a:pt x="2160" y="5214"/>
                </a:lnTo>
                <a:lnTo>
                  <a:pt x="2155" y="5237"/>
                </a:lnTo>
                <a:lnTo>
                  <a:pt x="2124" y="5582"/>
                </a:lnTo>
                <a:lnTo>
                  <a:pt x="2126" y="5651"/>
                </a:lnTo>
                <a:lnTo>
                  <a:pt x="2130" y="5728"/>
                </a:lnTo>
                <a:lnTo>
                  <a:pt x="2127" y="5794"/>
                </a:lnTo>
                <a:lnTo>
                  <a:pt x="2108" y="5837"/>
                </a:lnTo>
                <a:lnTo>
                  <a:pt x="2059" y="5884"/>
                </a:lnTo>
                <a:lnTo>
                  <a:pt x="2047" y="5907"/>
                </a:lnTo>
                <a:lnTo>
                  <a:pt x="2038" y="5942"/>
                </a:lnTo>
                <a:lnTo>
                  <a:pt x="2021" y="6075"/>
                </a:lnTo>
                <a:lnTo>
                  <a:pt x="2005" y="6130"/>
                </a:lnTo>
                <a:lnTo>
                  <a:pt x="1922" y="6264"/>
                </a:lnTo>
                <a:lnTo>
                  <a:pt x="1920" y="6264"/>
                </a:lnTo>
                <a:lnTo>
                  <a:pt x="1601" y="6840"/>
                </a:lnTo>
                <a:lnTo>
                  <a:pt x="1781" y="6970"/>
                </a:lnTo>
                <a:lnTo>
                  <a:pt x="1807" y="6980"/>
                </a:lnTo>
                <a:lnTo>
                  <a:pt x="1854" y="6990"/>
                </a:lnTo>
                <a:lnTo>
                  <a:pt x="1875" y="7006"/>
                </a:lnTo>
                <a:lnTo>
                  <a:pt x="1887" y="7040"/>
                </a:lnTo>
                <a:lnTo>
                  <a:pt x="1915" y="7368"/>
                </a:lnTo>
                <a:lnTo>
                  <a:pt x="1914" y="7393"/>
                </a:lnTo>
                <a:lnTo>
                  <a:pt x="1906" y="7419"/>
                </a:lnTo>
                <a:lnTo>
                  <a:pt x="1807" y="7626"/>
                </a:lnTo>
                <a:lnTo>
                  <a:pt x="1795" y="7639"/>
                </a:lnTo>
                <a:lnTo>
                  <a:pt x="1781" y="7639"/>
                </a:lnTo>
                <a:lnTo>
                  <a:pt x="1355" y="7526"/>
                </a:lnTo>
                <a:lnTo>
                  <a:pt x="1204" y="7571"/>
                </a:lnTo>
                <a:lnTo>
                  <a:pt x="1066" y="7664"/>
                </a:lnTo>
                <a:lnTo>
                  <a:pt x="1022" y="7711"/>
                </a:lnTo>
                <a:lnTo>
                  <a:pt x="902" y="7913"/>
                </a:lnTo>
                <a:lnTo>
                  <a:pt x="788" y="8121"/>
                </a:lnTo>
                <a:lnTo>
                  <a:pt x="713" y="8201"/>
                </a:lnTo>
                <a:lnTo>
                  <a:pt x="744" y="8339"/>
                </a:lnTo>
                <a:lnTo>
                  <a:pt x="744" y="8368"/>
                </a:lnTo>
                <a:lnTo>
                  <a:pt x="735" y="8395"/>
                </a:lnTo>
                <a:lnTo>
                  <a:pt x="606" y="8617"/>
                </a:lnTo>
                <a:lnTo>
                  <a:pt x="745" y="9001"/>
                </a:lnTo>
                <a:lnTo>
                  <a:pt x="674" y="9105"/>
                </a:lnTo>
                <a:lnTo>
                  <a:pt x="667" y="9126"/>
                </a:lnTo>
                <a:lnTo>
                  <a:pt x="669" y="9153"/>
                </a:lnTo>
                <a:lnTo>
                  <a:pt x="706" y="9355"/>
                </a:lnTo>
                <a:lnTo>
                  <a:pt x="704" y="9386"/>
                </a:lnTo>
                <a:lnTo>
                  <a:pt x="694" y="9422"/>
                </a:lnTo>
                <a:lnTo>
                  <a:pt x="673" y="9486"/>
                </a:lnTo>
                <a:lnTo>
                  <a:pt x="665" y="9522"/>
                </a:lnTo>
                <a:lnTo>
                  <a:pt x="666" y="9549"/>
                </a:lnTo>
                <a:lnTo>
                  <a:pt x="783" y="9876"/>
                </a:lnTo>
                <a:lnTo>
                  <a:pt x="800" y="9940"/>
                </a:lnTo>
                <a:lnTo>
                  <a:pt x="802" y="10008"/>
                </a:lnTo>
                <a:lnTo>
                  <a:pt x="709" y="10661"/>
                </a:lnTo>
                <a:lnTo>
                  <a:pt x="717" y="10678"/>
                </a:lnTo>
                <a:lnTo>
                  <a:pt x="787" y="10755"/>
                </a:lnTo>
                <a:lnTo>
                  <a:pt x="815" y="10777"/>
                </a:lnTo>
                <a:lnTo>
                  <a:pt x="862" y="10843"/>
                </a:lnTo>
                <a:lnTo>
                  <a:pt x="879" y="10853"/>
                </a:lnTo>
                <a:lnTo>
                  <a:pt x="902" y="10858"/>
                </a:lnTo>
                <a:lnTo>
                  <a:pt x="943" y="10862"/>
                </a:lnTo>
                <a:lnTo>
                  <a:pt x="962" y="10869"/>
                </a:lnTo>
                <a:lnTo>
                  <a:pt x="982" y="10887"/>
                </a:lnTo>
                <a:lnTo>
                  <a:pt x="1139" y="11109"/>
                </a:lnTo>
                <a:lnTo>
                  <a:pt x="1146" y="11120"/>
                </a:lnTo>
                <a:lnTo>
                  <a:pt x="1146" y="11136"/>
                </a:lnTo>
                <a:lnTo>
                  <a:pt x="1126" y="11254"/>
                </a:lnTo>
                <a:lnTo>
                  <a:pt x="1117" y="11289"/>
                </a:lnTo>
                <a:lnTo>
                  <a:pt x="1106" y="11318"/>
                </a:lnTo>
                <a:lnTo>
                  <a:pt x="1062" y="11384"/>
                </a:lnTo>
                <a:lnTo>
                  <a:pt x="1057" y="11395"/>
                </a:lnTo>
                <a:lnTo>
                  <a:pt x="1053" y="11412"/>
                </a:lnTo>
                <a:lnTo>
                  <a:pt x="1041" y="11497"/>
                </a:lnTo>
                <a:lnTo>
                  <a:pt x="1036" y="11515"/>
                </a:lnTo>
                <a:lnTo>
                  <a:pt x="1022" y="11523"/>
                </a:lnTo>
                <a:lnTo>
                  <a:pt x="955" y="11509"/>
                </a:lnTo>
                <a:lnTo>
                  <a:pt x="920" y="11512"/>
                </a:lnTo>
                <a:lnTo>
                  <a:pt x="781" y="11553"/>
                </a:lnTo>
                <a:lnTo>
                  <a:pt x="764" y="11570"/>
                </a:lnTo>
                <a:lnTo>
                  <a:pt x="765" y="11596"/>
                </a:lnTo>
                <a:lnTo>
                  <a:pt x="789" y="11653"/>
                </a:lnTo>
                <a:lnTo>
                  <a:pt x="800" y="11694"/>
                </a:lnTo>
                <a:lnTo>
                  <a:pt x="813" y="11785"/>
                </a:lnTo>
                <a:lnTo>
                  <a:pt x="822" y="11829"/>
                </a:lnTo>
                <a:lnTo>
                  <a:pt x="838" y="11877"/>
                </a:lnTo>
                <a:lnTo>
                  <a:pt x="902" y="11997"/>
                </a:lnTo>
                <a:lnTo>
                  <a:pt x="969" y="12172"/>
                </a:lnTo>
                <a:lnTo>
                  <a:pt x="978" y="12206"/>
                </a:lnTo>
                <a:lnTo>
                  <a:pt x="981" y="12244"/>
                </a:lnTo>
                <a:lnTo>
                  <a:pt x="976" y="12288"/>
                </a:lnTo>
                <a:lnTo>
                  <a:pt x="969" y="12318"/>
                </a:lnTo>
                <a:lnTo>
                  <a:pt x="959" y="12341"/>
                </a:lnTo>
                <a:lnTo>
                  <a:pt x="948" y="12360"/>
                </a:lnTo>
                <a:lnTo>
                  <a:pt x="915" y="12402"/>
                </a:lnTo>
                <a:lnTo>
                  <a:pt x="907" y="12419"/>
                </a:lnTo>
                <a:lnTo>
                  <a:pt x="905" y="12438"/>
                </a:lnTo>
                <a:lnTo>
                  <a:pt x="910" y="12480"/>
                </a:lnTo>
                <a:lnTo>
                  <a:pt x="925" y="12558"/>
                </a:lnTo>
                <a:lnTo>
                  <a:pt x="928" y="12602"/>
                </a:lnTo>
                <a:lnTo>
                  <a:pt x="919" y="12655"/>
                </a:lnTo>
                <a:lnTo>
                  <a:pt x="903" y="12699"/>
                </a:lnTo>
                <a:lnTo>
                  <a:pt x="880" y="12735"/>
                </a:lnTo>
                <a:lnTo>
                  <a:pt x="787" y="12847"/>
                </a:lnTo>
                <a:lnTo>
                  <a:pt x="698" y="12919"/>
                </a:lnTo>
                <a:lnTo>
                  <a:pt x="673" y="12924"/>
                </a:lnTo>
                <a:lnTo>
                  <a:pt x="576" y="12915"/>
                </a:lnTo>
                <a:lnTo>
                  <a:pt x="544" y="12926"/>
                </a:lnTo>
                <a:lnTo>
                  <a:pt x="521" y="12950"/>
                </a:lnTo>
                <a:lnTo>
                  <a:pt x="516" y="12991"/>
                </a:lnTo>
                <a:lnTo>
                  <a:pt x="523" y="13008"/>
                </a:lnTo>
                <a:lnTo>
                  <a:pt x="544" y="13036"/>
                </a:lnTo>
                <a:lnTo>
                  <a:pt x="552" y="13055"/>
                </a:lnTo>
                <a:lnTo>
                  <a:pt x="552" y="13073"/>
                </a:lnTo>
                <a:lnTo>
                  <a:pt x="549" y="13118"/>
                </a:lnTo>
                <a:lnTo>
                  <a:pt x="549" y="13140"/>
                </a:lnTo>
                <a:lnTo>
                  <a:pt x="545" y="13150"/>
                </a:lnTo>
                <a:lnTo>
                  <a:pt x="522" y="13188"/>
                </a:lnTo>
                <a:lnTo>
                  <a:pt x="507" y="13205"/>
                </a:lnTo>
                <a:lnTo>
                  <a:pt x="426" y="13249"/>
                </a:lnTo>
                <a:lnTo>
                  <a:pt x="415" y="13267"/>
                </a:lnTo>
                <a:lnTo>
                  <a:pt x="412" y="13299"/>
                </a:lnTo>
                <a:lnTo>
                  <a:pt x="417" y="13325"/>
                </a:lnTo>
                <a:lnTo>
                  <a:pt x="481" y="13561"/>
                </a:lnTo>
                <a:lnTo>
                  <a:pt x="495" y="13640"/>
                </a:lnTo>
                <a:lnTo>
                  <a:pt x="497" y="13667"/>
                </a:lnTo>
                <a:lnTo>
                  <a:pt x="497" y="13692"/>
                </a:lnTo>
                <a:lnTo>
                  <a:pt x="491" y="13710"/>
                </a:lnTo>
                <a:lnTo>
                  <a:pt x="481" y="13729"/>
                </a:lnTo>
                <a:lnTo>
                  <a:pt x="476" y="13747"/>
                </a:lnTo>
                <a:lnTo>
                  <a:pt x="460" y="13820"/>
                </a:lnTo>
                <a:lnTo>
                  <a:pt x="458" y="13877"/>
                </a:lnTo>
                <a:lnTo>
                  <a:pt x="451" y="13908"/>
                </a:lnTo>
                <a:lnTo>
                  <a:pt x="435" y="13959"/>
                </a:lnTo>
                <a:lnTo>
                  <a:pt x="431" y="13985"/>
                </a:lnTo>
                <a:lnTo>
                  <a:pt x="426" y="14016"/>
                </a:lnTo>
                <a:lnTo>
                  <a:pt x="409" y="14078"/>
                </a:lnTo>
                <a:lnTo>
                  <a:pt x="376" y="14109"/>
                </a:lnTo>
                <a:lnTo>
                  <a:pt x="338" y="14119"/>
                </a:lnTo>
                <a:lnTo>
                  <a:pt x="299" y="14117"/>
                </a:lnTo>
                <a:lnTo>
                  <a:pt x="281" y="14106"/>
                </a:lnTo>
                <a:lnTo>
                  <a:pt x="282" y="14030"/>
                </a:lnTo>
                <a:lnTo>
                  <a:pt x="273" y="13995"/>
                </a:lnTo>
                <a:lnTo>
                  <a:pt x="267" y="13995"/>
                </a:lnTo>
                <a:lnTo>
                  <a:pt x="258" y="13984"/>
                </a:lnTo>
                <a:lnTo>
                  <a:pt x="246" y="13963"/>
                </a:lnTo>
                <a:lnTo>
                  <a:pt x="236" y="13937"/>
                </a:lnTo>
                <a:lnTo>
                  <a:pt x="231" y="13911"/>
                </a:lnTo>
                <a:lnTo>
                  <a:pt x="222" y="13878"/>
                </a:lnTo>
                <a:lnTo>
                  <a:pt x="202" y="13869"/>
                </a:lnTo>
                <a:lnTo>
                  <a:pt x="141" y="13879"/>
                </a:lnTo>
                <a:lnTo>
                  <a:pt x="125" y="13891"/>
                </a:lnTo>
                <a:lnTo>
                  <a:pt x="87" y="13949"/>
                </a:lnTo>
                <a:lnTo>
                  <a:pt x="80" y="13960"/>
                </a:lnTo>
                <a:lnTo>
                  <a:pt x="78" y="13975"/>
                </a:lnTo>
                <a:lnTo>
                  <a:pt x="82" y="13992"/>
                </a:lnTo>
                <a:lnTo>
                  <a:pt x="94" y="13997"/>
                </a:lnTo>
                <a:lnTo>
                  <a:pt x="119" y="13995"/>
                </a:lnTo>
                <a:lnTo>
                  <a:pt x="92" y="14010"/>
                </a:lnTo>
                <a:lnTo>
                  <a:pt x="79" y="14021"/>
                </a:lnTo>
                <a:lnTo>
                  <a:pt x="73" y="14039"/>
                </a:lnTo>
                <a:lnTo>
                  <a:pt x="81" y="14054"/>
                </a:lnTo>
                <a:lnTo>
                  <a:pt x="97" y="14065"/>
                </a:lnTo>
                <a:lnTo>
                  <a:pt x="127" y="14075"/>
                </a:lnTo>
                <a:lnTo>
                  <a:pt x="126" y="14084"/>
                </a:lnTo>
                <a:lnTo>
                  <a:pt x="125" y="14088"/>
                </a:lnTo>
                <a:lnTo>
                  <a:pt x="123" y="14092"/>
                </a:lnTo>
                <a:lnTo>
                  <a:pt x="126" y="14104"/>
                </a:lnTo>
                <a:lnTo>
                  <a:pt x="127" y="14116"/>
                </a:lnTo>
                <a:lnTo>
                  <a:pt x="127" y="14143"/>
                </a:lnTo>
                <a:lnTo>
                  <a:pt x="131" y="14154"/>
                </a:lnTo>
                <a:lnTo>
                  <a:pt x="137" y="14159"/>
                </a:lnTo>
                <a:lnTo>
                  <a:pt x="144" y="14161"/>
                </a:lnTo>
                <a:lnTo>
                  <a:pt x="148" y="14168"/>
                </a:lnTo>
                <a:lnTo>
                  <a:pt x="149" y="14208"/>
                </a:lnTo>
                <a:lnTo>
                  <a:pt x="148" y="14219"/>
                </a:lnTo>
                <a:lnTo>
                  <a:pt x="143" y="14233"/>
                </a:lnTo>
                <a:lnTo>
                  <a:pt x="136" y="14242"/>
                </a:lnTo>
                <a:lnTo>
                  <a:pt x="133" y="14253"/>
                </a:lnTo>
                <a:lnTo>
                  <a:pt x="135" y="14267"/>
                </a:lnTo>
                <a:lnTo>
                  <a:pt x="123" y="14273"/>
                </a:lnTo>
                <a:lnTo>
                  <a:pt x="116" y="14292"/>
                </a:lnTo>
                <a:lnTo>
                  <a:pt x="115" y="14312"/>
                </a:lnTo>
                <a:lnTo>
                  <a:pt x="121" y="14322"/>
                </a:lnTo>
                <a:lnTo>
                  <a:pt x="136" y="14322"/>
                </a:lnTo>
                <a:lnTo>
                  <a:pt x="140" y="14325"/>
                </a:lnTo>
                <a:lnTo>
                  <a:pt x="137" y="14336"/>
                </a:lnTo>
                <a:lnTo>
                  <a:pt x="135" y="14359"/>
                </a:lnTo>
                <a:lnTo>
                  <a:pt x="159" y="14394"/>
                </a:lnTo>
                <a:lnTo>
                  <a:pt x="165" y="14410"/>
                </a:lnTo>
                <a:lnTo>
                  <a:pt x="165" y="14421"/>
                </a:lnTo>
                <a:lnTo>
                  <a:pt x="161" y="14432"/>
                </a:lnTo>
                <a:lnTo>
                  <a:pt x="160" y="14442"/>
                </a:lnTo>
                <a:lnTo>
                  <a:pt x="163" y="14451"/>
                </a:lnTo>
                <a:lnTo>
                  <a:pt x="168" y="14454"/>
                </a:lnTo>
                <a:lnTo>
                  <a:pt x="171" y="14459"/>
                </a:lnTo>
                <a:lnTo>
                  <a:pt x="169" y="14474"/>
                </a:lnTo>
                <a:lnTo>
                  <a:pt x="181" y="14474"/>
                </a:lnTo>
                <a:lnTo>
                  <a:pt x="177" y="14485"/>
                </a:lnTo>
                <a:lnTo>
                  <a:pt x="174" y="14489"/>
                </a:lnTo>
                <a:lnTo>
                  <a:pt x="168" y="14493"/>
                </a:lnTo>
                <a:lnTo>
                  <a:pt x="162" y="14502"/>
                </a:lnTo>
                <a:lnTo>
                  <a:pt x="161" y="14510"/>
                </a:lnTo>
                <a:lnTo>
                  <a:pt x="160" y="14545"/>
                </a:lnTo>
                <a:lnTo>
                  <a:pt x="159" y="14545"/>
                </a:lnTo>
                <a:lnTo>
                  <a:pt x="157" y="14547"/>
                </a:lnTo>
                <a:lnTo>
                  <a:pt x="153" y="14552"/>
                </a:lnTo>
                <a:lnTo>
                  <a:pt x="152" y="14556"/>
                </a:lnTo>
                <a:lnTo>
                  <a:pt x="153" y="14563"/>
                </a:lnTo>
                <a:lnTo>
                  <a:pt x="159" y="14574"/>
                </a:lnTo>
                <a:lnTo>
                  <a:pt x="160" y="14581"/>
                </a:lnTo>
                <a:lnTo>
                  <a:pt x="163" y="14587"/>
                </a:lnTo>
                <a:lnTo>
                  <a:pt x="186" y="14600"/>
                </a:lnTo>
                <a:lnTo>
                  <a:pt x="176" y="14612"/>
                </a:lnTo>
                <a:lnTo>
                  <a:pt x="166" y="14621"/>
                </a:lnTo>
                <a:lnTo>
                  <a:pt x="160" y="14633"/>
                </a:lnTo>
                <a:lnTo>
                  <a:pt x="165" y="14655"/>
                </a:lnTo>
                <a:lnTo>
                  <a:pt x="143" y="14652"/>
                </a:lnTo>
                <a:lnTo>
                  <a:pt x="134" y="14659"/>
                </a:lnTo>
                <a:lnTo>
                  <a:pt x="132" y="14680"/>
                </a:lnTo>
                <a:lnTo>
                  <a:pt x="142" y="14705"/>
                </a:lnTo>
                <a:lnTo>
                  <a:pt x="144" y="14715"/>
                </a:lnTo>
                <a:lnTo>
                  <a:pt x="143" y="14726"/>
                </a:lnTo>
                <a:lnTo>
                  <a:pt x="141" y="14735"/>
                </a:lnTo>
                <a:lnTo>
                  <a:pt x="141" y="14743"/>
                </a:lnTo>
                <a:lnTo>
                  <a:pt x="148" y="14750"/>
                </a:lnTo>
                <a:lnTo>
                  <a:pt x="161" y="14720"/>
                </a:lnTo>
                <a:lnTo>
                  <a:pt x="177" y="14720"/>
                </a:lnTo>
                <a:lnTo>
                  <a:pt x="193" y="14726"/>
                </a:lnTo>
                <a:lnTo>
                  <a:pt x="210" y="14719"/>
                </a:lnTo>
                <a:lnTo>
                  <a:pt x="212" y="14713"/>
                </a:lnTo>
                <a:lnTo>
                  <a:pt x="216" y="14699"/>
                </a:lnTo>
                <a:lnTo>
                  <a:pt x="219" y="14695"/>
                </a:lnTo>
                <a:lnTo>
                  <a:pt x="223" y="14689"/>
                </a:lnTo>
                <a:lnTo>
                  <a:pt x="233" y="14681"/>
                </a:lnTo>
                <a:lnTo>
                  <a:pt x="258" y="14644"/>
                </a:lnTo>
                <a:lnTo>
                  <a:pt x="264" y="14632"/>
                </a:lnTo>
                <a:lnTo>
                  <a:pt x="259" y="14647"/>
                </a:lnTo>
                <a:lnTo>
                  <a:pt x="254" y="14660"/>
                </a:lnTo>
                <a:lnTo>
                  <a:pt x="241" y="14684"/>
                </a:lnTo>
                <a:lnTo>
                  <a:pt x="220" y="14730"/>
                </a:lnTo>
                <a:lnTo>
                  <a:pt x="216" y="14743"/>
                </a:lnTo>
                <a:lnTo>
                  <a:pt x="222" y="14746"/>
                </a:lnTo>
                <a:lnTo>
                  <a:pt x="232" y="14741"/>
                </a:lnTo>
                <a:lnTo>
                  <a:pt x="239" y="14734"/>
                </a:lnTo>
                <a:lnTo>
                  <a:pt x="245" y="14720"/>
                </a:lnTo>
                <a:lnTo>
                  <a:pt x="248" y="14705"/>
                </a:lnTo>
                <a:lnTo>
                  <a:pt x="254" y="14696"/>
                </a:lnTo>
                <a:lnTo>
                  <a:pt x="264" y="14695"/>
                </a:lnTo>
                <a:lnTo>
                  <a:pt x="264" y="14722"/>
                </a:lnTo>
                <a:lnTo>
                  <a:pt x="275" y="14740"/>
                </a:lnTo>
                <a:lnTo>
                  <a:pt x="278" y="14748"/>
                </a:lnTo>
                <a:lnTo>
                  <a:pt x="257" y="14750"/>
                </a:lnTo>
                <a:lnTo>
                  <a:pt x="250" y="14754"/>
                </a:lnTo>
                <a:lnTo>
                  <a:pt x="243" y="14763"/>
                </a:lnTo>
                <a:lnTo>
                  <a:pt x="240" y="14775"/>
                </a:lnTo>
                <a:lnTo>
                  <a:pt x="243" y="14790"/>
                </a:lnTo>
                <a:lnTo>
                  <a:pt x="249" y="14792"/>
                </a:lnTo>
                <a:lnTo>
                  <a:pt x="266" y="14782"/>
                </a:lnTo>
                <a:lnTo>
                  <a:pt x="276" y="14781"/>
                </a:lnTo>
                <a:lnTo>
                  <a:pt x="276" y="14790"/>
                </a:lnTo>
                <a:lnTo>
                  <a:pt x="267" y="14798"/>
                </a:lnTo>
                <a:lnTo>
                  <a:pt x="259" y="14807"/>
                </a:lnTo>
                <a:lnTo>
                  <a:pt x="252" y="14820"/>
                </a:lnTo>
                <a:lnTo>
                  <a:pt x="247" y="14837"/>
                </a:lnTo>
                <a:lnTo>
                  <a:pt x="290" y="14803"/>
                </a:lnTo>
                <a:lnTo>
                  <a:pt x="307" y="14782"/>
                </a:lnTo>
                <a:lnTo>
                  <a:pt x="323" y="14755"/>
                </a:lnTo>
                <a:lnTo>
                  <a:pt x="335" y="14721"/>
                </a:lnTo>
                <a:lnTo>
                  <a:pt x="341" y="14681"/>
                </a:lnTo>
                <a:lnTo>
                  <a:pt x="341" y="14642"/>
                </a:lnTo>
                <a:lnTo>
                  <a:pt x="338" y="14608"/>
                </a:lnTo>
                <a:lnTo>
                  <a:pt x="341" y="14608"/>
                </a:lnTo>
                <a:lnTo>
                  <a:pt x="346" y="14625"/>
                </a:lnTo>
                <a:lnTo>
                  <a:pt x="357" y="14664"/>
                </a:lnTo>
                <a:lnTo>
                  <a:pt x="363" y="14680"/>
                </a:lnTo>
                <a:lnTo>
                  <a:pt x="373" y="14663"/>
                </a:lnTo>
                <a:lnTo>
                  <a:pt x="388" y="14645"/>
                </a:lnTo>
                <a:lnTo>
                  <a:pt x="401" y="14638"/>
                </a:lnTo>
                <a:lnTo>
                  <a:pt x="412" y="14655"/>
                </a:lnTo>
                <a:lnTo>
                  <a:pt x="392" y="14665"/>
                </a:lnTo>
                <a:lnTo>
                  <a:pt x="383" y="14675"/>
                </a:lnTo>
                <a:lnTo>
                  <a:pt x="375" y="14687"/>
                </a:lnTo>
                <a:lnTo>
                  <a:pt x="383" y="14695"/>
                </a:lnTo>
                <a:lnTo>
                  <a:pt x="351" y="14732"/>
                </a:lnTo>
                <a:lnTo>
                  <a:pt x="335" y="14757"/>
                </a:lnTo>
                <a:lnTo>
                  <a:pt x="321" y="14790"/>
                </a:lnTo>
                <a:lnTo>
                  <a:pt x="312" y="14819"/>
                </a:lnTo>
                <a:lnTo>
                  <a:pt x="308" y="14844"/>
                </a:lnTo>
                <a:lnTo>
                  <a:pt x="313" y="14861"/>
                </a:lnTo>
                <a:lnTo>
                  <a:pt x="334" y="14867"/>
                </a:lnTo>
                <a:lnTo>
                  <a:pt x="328" y="14851"/>
                </a:lnTo>
                <a:lnTo>
                  <a:pt x="326" y="14844"/>
                </a:lnTo>
                <a:lnTo>
                  <a:pt x="332" y="14849"/>
                </a:lnTo>
                <a:lnTo>
                  <a:pt x="341" y="14853"/>
                </a:lnTo>
                <a:lnTo>
                  <a:pt x="351" y="14854"/>
                </a:lnTo>
                <a:lnTo>
                  <a:pt x="358" y="14852"/>
                </a:lnTo>
                <a:lnTo>
                  <a:pt x="365" y="14846"/>
                </a:lnTo>
                <a:lnTo>
                  <a:pt x="378" y="14826"/>
                </a:lnTo>
                <a:lnTo>
                  <a:pt x="382" y="14821"/>
                </a:lnTo>
                <a:lnTo>
                  <a:pt x="388" y="14817"/>
                </a:lnTo>
                <a:lnTo>
                  <a:pt x="418" y="14787"/>
                </a:lnTo>
                <a:lnTo>
                  <a:pt x="437" y="14787"/>
                </a:lnTo>
                <a:lnTo>
                  <a:pt x="446" y="14781"/>
                </a:lnTo>
                <a:lnTo>
                  <a:pt x="446" y="14765"/>
                </a:lnTo>
                <a:lnTo>
                  <a:pt x="462" y="14761"/>
                </a:lnTo>
                <a:lnTo>
                  <a:pt x="495" y="14765"/>
                </a:lnTo>
                <a:lnTo>
                  <a:pt x="521" y="14747"/>
                </a:lnTo>
                <a:lnTo>
                  <a:pt x="533" y="14743"/>
                </a:lnTo>
                <a:lnTo>
                  <a:pt x="541" y="14758"/>
                </a:lnTo>
                <a:lnTo>
                  <a:pt x="506" y="14777"/>
                </a:lnTo>
                <a:lnTo>
                  <a:pt x="496" y="14793"/>
                </a:lnTo>
                <a:lnTo>
                  <a:pt x="499" y="14821"/>
                </a:lnTo>
                <a:lnTo>
                  <a:pt x="505" y="14831"/>
                </a:lnTo>
                <a:lnTo>
                  <a:pt x="512" y="14839"/>
                </a:lnTo>
                <a:lnTo>
                  <a:pt x="517" y="14849"/>
                </a:lnTo>
                <a:lnTo>
                  <a:pt x="522" y="14880"/>
                </a:lnTo>
                <a:lnTo>
                  <a:pt x="527" y="14889"/>
                </a:lnTo>
                <a:lnTo>
                  <a:pt x="535" y="14892"/>
                </a:lnTo>
                <a:lnTo>
                  <a:pt x="544" y="14891"/>
                </a:lnTo>
                <a:lnTo>
                  <a:pt x="541" y="14905"/>
                </a:lnTo>
                <a:lnTo>
                  <a:pt x="536" y="14911"/>
                </a:lnTo>
                <a:lnTo>
                  <a:pt x="530" y="14914"/>
                </a:lnTo>
                <a:lnTo>
                  <a:pt x="522" y="14915"/>
                </a:lnTo>
                <a:lnTo>
                  <a:pt x="516" y="14917"/>
                </a:lnTo>
                <a:lnTo>
                  <a:pt x="513" y="14925"/>
                </a:lnTo>
                <a:lnTo>
                  <a:pt x="508" y="15001"/>
                </a:lnTo>
                <a:lnTo>
                  <a:pt x="502" y="15021"/>
                </a:lnTo>
                <a:lnTo>
                  <a:pt x="487" y="15024"/>
                </a:lnTo>
                <a:lnTo>
                  <a:pt x="488" y="15032"/>
                </a:lnTo>
                <a:lnTo>
                  <a:pt x="489" y="15036"/>
                </a:lnTo>
                <a:lnTo>
                  <a:pt x="491" y="15040"/>
                </a:lnTo>
                <a:lnTo>
                  <a:pt x="482" y="15049"/>
                </a:lnTo>
                <a:lnTo>
                  <a:pt x="480" y="15059"/>
                </a:lnTo>
                <a:lnTo>
                  <a:pt x="483" y="15072"/>
                </a:lnTo>
                <a:lnTo>
                  <a:pt x="489" y="15083"/>
                </a:lnTo>
                <a:lnTo>
                  <a:pt x="493" y="15097"/>
                </a:lnTo>
                <a:lnTo>
                  <a:pt x="490" y="15113"/>
                </a:lnTo>
                <a:lnTo>
                  <a:pt x="483" y="15141"/>
                </a:lnTo>
                <a:lnTo>
                  <a:pt x="456" y="15189"/>
                </a:lnTo>
                <a:lnTo>
                  <a:pt x="453" y="15208"/>
                </a:lnTo>
                <a:lnTo>
                  <a:pt x="470" y="15220"/>
                </a:lnTo>
                <a:lnTo>
                  <a:pt x="467" y="15231"/>
                </a:lnTo>
                <a:lnTo>
                  <a:pt x="464" y="15232"/>
                </a:lnTo>
                <a:lnTo>
                  <a:pt x="458" y="15235"/>
                </a:lnTo>
                <a:lnTo>
                  <a:pt x="458" y="15242"/>
                </a:lnTo>
                <a:lnTo>
                  <a:pt x="467" y="15242"/>
                </a:lnTo>
                <a:lnTo>
                  <a:pt x="467" y="15250"/>
                </a:lnTo>
                <a:lnTo>
                  <a:pt x="435" y="15261"/>
                </a:lnTo>
                <a:lnTo>
                  <a:pt x="426" y="15274"/>
                </a:lnTo>
                <a:lnTo>
                  <a:pt x="433" y="15296"/>
                </a:lnTo>
                <a:lnTo>
                  <a:pt x="425" y="15299"/>
                </a:lnTo>
                <a:lnTo>
                  <a:pt x="417" y="15304"/>
                </a:lnTo>
                <a:lnTo>
                  <a:pt x="405" y="15321"/>
                </a:lnTo>
                <a:lnTo>
                  <a:pt x="423" y="15322"/>
                </a:lnTo>
                <a:lnTo>
                  <a:pt x="435" y="15339"/>
                </a:lnTo>
                <a:lnTo>
                  <a:pt x="446" y="15362"/>
                </a:lnTo>
                <a:lnTo>
                  <a:pt x="462" y="15382"/>
                </a:lnTo>
                <a:lnTo>
                  <a:pt x="471" y="15377"/>
                </a:lnTo>
                <a:lnTo>
                  <a:pt x="485" y="15376"/>
                </a:lnTo>
                <a:lnTo>
                  <a:pt x="496" y="15379"/>
                </a:lnTo>
                <a:lnTo>
                  <a:pt x="497" y="15387"/>
                </a:lnTo>
                <a:lnTo>
                  <a:pt x="491" y="15394"/>
                </a:lnTo>
                <a:lnTo>
                  <a:pt x="434" y="15453"/>
                </a:lnTo>
                <a:lnTo>
                  <a:pt x="433" y="15467"/>
                </a:lnTo>
                <a:lnTo>
                  <a:pt x="434" y="15480"/>
                </a:lnTo>
                <a:lnTo>
                  <a:pt x="442" y="15486"/>
                </a:lnTo>
                <a:lnTo>
                  <a:pt x="453" y="15486"/>
                </a:lnTo>
                <a:lnTo>
                  <a:pt x="462" y="15482"/>
                </a:lnTo>
                <a:lnTo>
                  <a:pt x="459" y="15463"/>
                </a:lnTo>
                <a:lnTo>
                  <a:pt x="473" y="15464"/>
                </a:lnTo>
                <a:lnTo>
                  <a:pt x="504" y="15482"/>
                </a:lnTo>
                <a:lnTo>
                  <a:pt x="518" y="15486"/>
                </a:lnTo>
                <a:lnTo>
                  <a:pt x="535" y="15486"/>
                </a:lnTo>
                <a:lnTo>
                  <a:pt x="552" y="15482"/>
                </a:lnTo>
                <a:lnTo>
                  <a:pt x="566" y="15475"/>
                </a:lnTo>
                <a:lnTo>
                  <a:pt x="557" y="15493"/>
                </a:lnTo>
                <a:lnTo>
                  <a:pt x="517" y="15497"/>
                </a:lnTo>
                <a:lnTo>
                  <a:pt x="512" y="15521"/>
                </a:lnTo>
                <a:lnTo>
                  <a:pt x="515" y="15532"/>
                </a:lnTo>
                <a:lnTo>
                  <a:pt x="521" y="15542"/>
                </a:lnTo>
                <a:lnTo>
                  <a:pt x="525" y="15554"/>
                </a:lnTo>
                <a:lnTo>
                  <a:pt x="527" y="15572"/>
                </a:lnTo>
                <a:lnTo>
                  <a:pt x="531" y="15583"/>
                </a:lnTo>
                <a:lnTo>
                  <a:pt x="539" y="15584"/>
                </a:lnTo>
                <a:lnTo>
                  <a:pt x="547" y="15576"/>
                </a:lnTo>
                <a:lnTo>
                  <a:pt x="549" y="15560"/>
                </a:lnTo>
                <a:lnTo>
                  <a:pt x="552" y="15561"/>
                </a:lnTo>
                <a:lnTo>
                  <a:pt x="559" y="15565"/>
                </a:lnTo>
                <a:lnTo>
                  <a:pt x="561" y="15567"/>
                </a:lnTo>
                <a:lnTo>
                  <a:pt x="558" y="15596"/>
                </a:lnTo>
                <a:lnTo>
                  <a:pt x="561" y="15658"/>
                </a:lnTo>
                <a:lnTo>
                  <a:pt x="553" y="15675"/>
                </a:lnTo>
                <a:lnTo>
                  <a:pt x="557" y="15679"/>
                </a:lnTo>
                <a:lnTo>
                  <a:pt x="570" y="15691"/>
                </a:lnTo>
                <a:lnTo>
                  <a:pt x="561" y="15698"/>
                </a:lnTo>
                <a:lnTo>
                  <a:pt x="557" y="15699"/>
                </a:lnTo>
                <a:lnTo>
                  <a:pt x="568" y="15706"/>
                </a:lnTo>
                <a:lnTo>
                  <a:pt x="578" y="15715"/>
                </a:lnTo>
                <a:lnTo>
                  <a:pt x="569" y="15722"/>
                </a:lnTo>
                <a:lnTo>
                  <a:pt x="561" y="15730"/>
                </a:lnTo>
                <a:lnTo>
                  <a:pt x="556" y="15742"/>
                </a:lnTo>
                <a:lnTo>
                  <a:pt x="553" y="15760"/>
                </a:lnTo>
                <a:lnTo>
                  <a:pt x="556" y="15779"/>
                </a:lnTo>
                <a:lnTo>
                  <a:pt x="559" y="15796"/>
                </a:lnTo>
                <a:lnTo>
                  <a:pt x="560" y="15811"/>
                </a:lnTo>
                <a:lnTo>
                  <a:pt x="553" y="15821"/>
                </a:lnTo>
                <a:lnTo>
                  <a:pt x="559" y="15827"/>
                </a:lnTo>
                <a:lnTo>
                  <a:pt x="565" y="15829"/>
                </a:lnTo>
                <a:lnTo>
                  <a:pt x="571" y="15830"/>
                </a:lnTo>
                <a:lnTo>
                  <a:pt x="578" y="15829"/>
                </a:lnTo>
                <a:lnTo>
                  <a:pt x="571" y="15859"/>
                </a:lnTo>
                <a:lnTo>
                  <a:pt x="582" y="15859"/>
                </a:lnTo>
                <a:lnTo>
                  <a:pt x="595" y="15855"/>
                </a:lnTo>
                <a:lnTo>
                  <a:pt x="598" y="15875"/>
                </a:lnTo>
                <a:lnTo>
                  <a:pt x="607" y="15854"/>
                </a:lnTo>
                <a:lnTo>
                  <a:pt x="615" y="15777"/>
                </a:lnTo>
                <a:lnTo>
                  <a:pt x="625" y="15760"/>
                </a:lnTo>
                <a:lnTo>
                  <a:pt x="630" y="15758"/>
                </a:lnTo>
                <a:lnTo>
                  <a:pt x="633" y="15751"/>
                </a:lnTo>
                <a:lnTo>
                  <a:pt x="638" y="15746"/>
                </a:lnTo>
                <a:lnTo>
                  <a:pt x="644" y="15745"/>
                </a:lnTo>
                <a:lnTo>
                  <a:pt x="647" y="15749"/>
                </a:lnTo>
                <a:lnTo>
                  <a:pt x="665" y="15789"/>
                </a:lnTo>
                <a:lnTo>
                  <a:pt x="667" y="15802"/>
                </a:lnTo>
                <a:lnTo>
                  <a:pt x="662" y="15813"/>
                </a:lnTo>
                <a:lnTo>
                  <a:pt x="648" y="15821"/>
                </a:lnTo>
                <a:lnTo>
                  <a:pt x="677" y="15821"/>
                </a:lnTo>
                <a:lnTo>
                  <a:pt x="665" y="15840"/>
                </a:lnTo>
                <a:lnTo>
                  <a:pt x="650" y="15856"/>
                </a:lnTo>
                <a:lnTo>
                  <a:pt x="641" y="15869"/>
                </a:lnTo>
                <a:lnTo>
                  <a:pt x="651" y="15882"/>
                </a:lnTo>
                <a:lnTo>
                  <a:pt x="656" y="15882"/>
                </a:lnTo>
                <a:lnTo>
                  <a:pt x="665" y="15876"/>
                </a:lnTo>
                <a:lnTo>
                  <a:pt x="671" y="15875"/>
                </a:lnTo>
                <a:lnTo>
                  <a:pt x="675" y="15877"/>
                </a:lnTo>
                <a:lnTo>
                  <a:pt x="677" y="15882"/>
                </a:lnTo>
                <a:lnTo>
                  <a:pt x="680" y="15888"/>
                </a:lnTo>
                <a:lnTo>
                  <a:pt x="681" y="15891"/>
                </a:lnTo>
                <a:lnTo>
                  <a:pt x="687" y="15897"/>
                </a:lnTo>
                <a:lnTo>
                  <a:pt x="694" y="15904"/>
                </a:lnTo>
                <a:lnTo>
                  <a:pt x="698" y="15916"/>
                </a:lnTo>
                <a:lnTo>
                  <a:pt x="698" y="15929"/>
                </a:lnTo>
                <a:lnTo>
                  <a:pt x="700" y="15935"/>
                </a:lnTo>
                <a:lnTo>
                  <a:pt x="700" y="15943"/>
                </a:lnTo>
                <a:lnTo>
                  <a:pt x="698" y="15950"/>
                </a:lnTo>
                <a:lnTo>
                  <a:pt x="684" y="15954"/>
                </a:lnTo>
                <a:lnTo>
                  <a:pt x="678" y="15961"/>
                </a:lnTo>
                <a:lnTo>
                  <a:pt x="675" y="15968"/>
                </a:lnTo>
                <a:lnTo>
                  <a:pt x="668" y="15974"/>
                </a:lnTo>
                <a:lnTo>
                  <a:pt x="668" y="15982"/>
                </a:lnTo>
                <a:lnTo>
                  <a:pt x="689" y="15982"/>
                </a:lnTo>
                <a:lnTo>
                  <a:pt x="698" y="15985"/>
                </a:lnTo>
                <a:lnTo>
                  <a:pt x="706" y="15990"/>
                </a:lnTo>
                <a:lnTo>
                  <a:pt x="698" y="15995"/>
                </a:lnTo>
                <a:lnTo>
                  <a:pt x="690" y="15997"/>
                </a:lnTo>
                <a:lnTo>
                  <a:pt x="673" y="15997"/>
                </a:lnTo>
                <a:lnTo>
                  <a:pt x="684" y="16009"/>
                </a:lnTo>
                <a:lnTo>
                  <a:pt x="694" y="16016"/>
                </a:lnTo>
                <a:lnTo>
                  <a:pt x="707" y="16020"/>
                </a:lnTo>
                <a:lnTo>
                  <a:pt x="720" y="16021"/>
                </a:lnTo>
                <a:lnTo>
                  <a:pt x="727" y="16024"/>
                </a:lnTo>
                <a:lnTo>
                  <a:pt x="720" y="16033"/>
                </a:lnTo>
                <a:lnTo>
                  <a:pt x="701" y="16051"/>
                </a:lnTo>
                <a:lnTo>
                  <a:pt x="709" y="16056"/>
                </a:lnTo>
                <a:lnTo>
                  <a:pt x="727" y="16055"/>
                </a:lnTo>
                <a:lnTo>
                  <a:pt x="730" y="16055"/>
                </a:lnTo>
                <a:lnTo>
                  <a:pt x="730" y="16065"/>
                </a:lnTo>
                <a:lnTo>
                  <a:pt x="733" y="16087"/>
                </a:lnTo>
                <a:lnTo>
                  <a:pt x="735" y="16096"/>
                </a:lnTo>
                <a:lnTo>
                  <a:pt x="752" y="16126"/>
                </a:lnTo>
                <a:lnTo>
                  <a:pt x="755" y="16140"/>
                </a:lnTo>
                <a:lnTo>
                  <a:pt x="743" y="16157"/>
                </a:lnTo>
                <a:lnTo>
                  <a:pt x="755" y="16170"/>
                </a:lnTo>
                <a:lnTo>
                  <a:pt x="760" y="16173"/>
                </a:lnTo>
                <a:lnTo>
                  <a:pt x="761" y="16192"/>
                </a:lnTo>
                <a:lnTo>
                  <a:pt x="775" y="16212"/>
                </a:lnTo>
                <a:lnTo>
                  <a:pt x="793" y="16227"/>
                </a:lnTo>
                <a:lnTo>
                  <a:pt x="813" y="16237"/>
                </a:lnTo>
                <a:lnTo>
                  <a:pt x="817" y="16244"/>
                </a:lnTo>
                <a:lnTo>
                  <a:pt x="820" y="16253"/>
                </a:lnTo>
                <a:lnTo>
                  <a:pt x="822" y="16260"/>
                </a:lnTo>
                <a:lnTo>
                  <a:pt x="823" y="16266"/>
                </a:lnTo>
                <a:lnTo>
                  <a:pt x="825" y="16276"/>
                </a:lnTo>
                <a:lnTo>
                  <a:pt x="826" y="16282"/>
                </a:lnTo>
                <a:lnTo>
                  <a:pt x="824" y="16286"/>
                </a:lnTo>
                <a:lnTo>
                  <a:pt x="819" y="16296"/>
                </a:lnTo>
                <a:lnTo>
                  <a:pt x="817" y="16301"/>
                </a:lnTo>
                <a:lnTo>
                  <a:pt x="819" y="16325"/>
                </a:lnTo>
                <a:lnTo>
                  <a:pt x="826" y="16345"/>
                </a:lnTo>
                <a:lnTo>
                  <a:pt x="837" y="16357"/>
                </a:lnTo>
                <a:lnTo>
                  <a:pt x="860" y="16365"/>
                </a:lnTo>
                <a:lnTo>
                  <a:pt x="875" y="16375"/>
                </a:lnTo>
                <a:lnTo>
                  <a:pt x="895" y="16379"/>
                </a:lnTo>
                <a:lnTo>
                  <a:pt x="900" y="16385"/>
                </a:lnTo>
                <a:lnTo>
                  <a:pt x="913" y="16407"/>
                </a:lnTo>
                <a:lnTo>
                  <a:pt x="915" y="16410"/>
                </a:lnTo>
                <a:lnTo>
                  <a:pt x="925" y="16412"/>
                </a:lnTo>
                <a:lnTo>
                  <a:pt x="929" y="16414"/>
                </a:lnTo>
                <a:lnTo>
                  <a:pt x="930" y="16418"/>
                </a:lnTo>
                <a:lnTo>
                  <a:pt x="930" y="16421"/>
                </a:lnTo>
                <a:lnTo>
                  <a:pt x="931" y="16426"/>
                </a:lnTo>
                <a:lnTo>
                  <a:pt x="933" y="16429"/>
                </a:lnTo>
                <a:lnTo>
                  <a:pt x="973" y="16457"/>
                </a:lnTo>
                <a:lnTo>
                  <a:pt x="974" y="16470"/>
                </a:lnTo>
                <a:lnTo>
                  <a:pt x="970" y="16493"/>
                </a:lnTo>
                <a:lnTo>
                  <a:pt x="983" y="16535"/>
                </a:lnTo>
                <a:lnTo>
                  <a:pt x="992" y="16553"/>
                </a:lnTo>
                <a:lnTo>
                  <a:pt x="1003" y="16563"/>
                </a:lnTo>
                <a:lnTo>
                  <a:pt x="1012" y="16575"/>
                </a:lnTo>
                <a:lnTo>
                  <a:pt x="1015" y="16600"/>
                </a:lnTo>
                <a:lnTo>
                  <a:pt x="1021" y="16613"/>
                </a:lnTo>
                <a:lnTo>
                  <a:pt x="1053" y="16648"/>
                </a:lnTo>
                <a:lnTo>
                  <a:pt x="1062" y="16651"/>
                </a:lnTo>
                <a:lnTo>
                  <a:pt x="1071" y="16653"/>
                </a:lnTo>
                <a:lnTo>
                  <a:pt x="1081" y="16651"/>
                </a:lnTo>
                <a:lnTo>
                  <a:pt x="1104" y="16642"/>
                </a:lnTo>
                <a:lnTo>
                  <a:pt x="1119" y="16641"/>
                </a:lnTo>
                <a:lnTo>
                  <a:pt x="1137" y="16646"/>
                </a:lnTo>
                <a:lnTo>
                  <a:pt x="1146" y="16659"/>
                </a:lnTo>
                <a:lnTo>
                  <a:pt x="1156" y="16708"/>
                </a:lnTo>
                <a:lnTo>
                  <a:pt x="1174" y="16757"/>
                </a:lnTo>
                <a:lnTo>
                  <a:pt x="1178" y="16780"/>
                </a:lnTo>
                <a:lnTo>
                  <a:pt x="1174" y="16803"/>
                </a:lnTo>
                <a:lnTo>
                  <a:pt x="1166" y="16825"/>
                </a:lnTo>
                <a:lnTo>
                  <a:pt x="1156" y="16846"/>
                </a:lnTo>
                <a:lnTo>
                  <a:pt x="1148" y="16858"/>
                </a:lnTo>
                <a:lnTo>
                  <a:pt x="1113" y="16871"/>
                </a:lnTo>
                <a:lnTo>
                  <a:pt x="1041" y="16846"/>
                </a:lnTo>
                <a:lnTo>
                  <a:pt x="1008" y="16858"/>
                </a:lnTo>
                <a:lnTo>
                  <a:pt x="986" y="16897"/>
                </a:lnTo>
                <a:lnTo>
                  <a:pt x="1000" y="16923"/>
                </a:lnTo>
                <a:lnTo>
                  <a:pt x="1053" y="16963"/>
                </a:lnTo>
                <a:lnTo>
                  <a:pt x="1072" y="17010"/>
                </a:lnTo>
                <a:lnTo>
                  <a:pt x="1084" y="17034"/>
                </a:lnTo>
                <a:lnTo>
                  <a:pt x="1111" y="17051"/>
                </a:lnTo>
                <a:lnTo>
                  <a:pt x="1113" y="17064"/>
                </a:lnTo>
                <a:lnTo>
                  <a:pt x="1110" y="17081"/>
                </a:lnTo>
                <a:lnTo>
                  <a:pt x="1102" y="17097"/>
                </a:lnTo>
                <a:lnTo>
                  <a:pt x="1092" y="17105"/>
                </a:lnTo>
                <a:lnTo>
                  <a:pt x="1081" y="17107"/>
                </a:lnTo>
                <a:lnTo>
                  <a:pt x="1055" y="17104"/>
                </a:lnTo>
                <a:lnTo>
                  <a:pt x="1050" y="17105"/>
                </a:lnTo>
                <a:lnTo>
                  <a:pt x="1041" y="17110"/>
                </a:lnTo>
                <a:lnTo>
                  <a:pt x="1037" y="17112"/>
                </a:lnTo>
                <a:lnTo>
                  <a:pt x="1031" y="17110"/>
                </a:lnTo>
                <a:lnTo>
                  <a:pt x="1022" y="17099"/>
                </a:lnTo>
                <a:lnTo>
                  <a:pt x="1018" y="17097"/>
                </a:lnTo>
                <a:lnTo>
                  <a:pt x="1013" y="17093"/>
                </a:lnTo>
                <a:lnTo>
                  <a:pt x="1005" y="17077"/>
                </a:lnTo>
                <a:lnTo>
                  <a:pt x="1001" y="17073"/>
                </a:lnTo>
                <a:lnTo>
                  <a:pt x="884" y="17023"/>
                </a:lnTo>
                <a:lnTo>
                  <a:pt x="891" y="17036"/>
                </a:lnTo>
                <a:lnTo>
                  <a:pt x="915" y="17054"/>
                </a:lnTo>
                <a:lnTo>
                  <a:pt x="923" y="17079"/>
                </a:lnTo>
                <a:lnTo>
                  <a:pt x="938" y="17112"/>
                </a:lnTo>
                <a:lnTo>
                  <a:pt x="940" y="17121"/>
                </a:lnTo>
                <a:lnTo>
                  <a:pt x="946" y="17156"/>
                </a:lnTo>
                <a:lnTo>
                  <a:pt x="951" y="17166"/>
                </a:lnTo>
                <a:lnTo>
                  <a:pt x="975" y="17219"/>
                </a:lnTo>
                <a:lnTo>
                  <a:pt x="978" y="17226"/>
                </a:lnTo>
                <a:lnTo>
                  <a:pt x="1032" y="17296"/>
                </a:lnTo>
                <a:lnTo>
                  <a:pt x="1036" y="17308"/>
                </a:lnTo>
                <a:lnTo>
                  <a:pt x="1039" y="17328"/>
                </a:lnTo>
                <a:lnTo>
                  <a:pt x="1045" y="17339"/>
                </a:lnTo>
                <a:lnTo>
                  <a:pt x="1055" y="17345"/>
                </a:lnTo>
                <a:lnTo>
                  <a:pt x="1065" y="17356"/>
                </a:lnTo>
                <a:lnTo>
                  <a:pt x="1070" y="17370"/>
                </a:lnTo>
                <a:lnTo>
                  <a:pt x="1073" y="17389"/>
                </a:lnTo>
                <a:lnTo>
                  <a:pt x="1076" y="17407"/>
                </a:lnTo>
                <a:lnTo>
                  <a:pt x="1084" y="17415"/>
                </a:lnTo>
                <a:lnTo>
                  <a:pt x="1088" y="17416"/>
                </a:lnTo>
                <a:lnTo>
                  <a:pt x="1093" y="17422"/>
                </a:lnTo>
                <a:lnTo>
                  <a:pt x="1097" y="17428"/>
                </a:lnTo>
                <a:lnTo>
                  <a:pt x="1099" y="17433"/>
                </a:lnTo>
                <a:lnTo>
                  <a:pt x="1099" y="17448"/>
                </a:lnTo>
                <a:lnTo>
                  <a:pt x="1100" y="17457"/>
                </a:lnTo>
                <a:lnTo>
                  <a:pt x="1107" y="17474"/>
                </a:lnTo>
                <a:lnTo>
                  <a:pt x="1125" y="17497"/>
                </a:lnTo>
                <a:lnTo>
                  <a:pt x="1148" y="17509"/>
                </a:lnTo>
                <a:lnTo>
                  <a:pt x="1170" y="17530"/>
                </a:lnTo>
                <a:lnTo>
                  <a:pt x="1178" y="17577"/>
                </a:lnTo>
                <a:lnTo>
                  <a:pt x="1177" y="17591"/>
                </a:lnTo>
                <a:lnTo>
                  <a:pt x="1173" y="17599"/>
                </a:lnTo>
                <a:lnTo>
                  <a:pt x="1169" y="17604"/>
                </a:lnTo>
                <a:lnTo>
                  <a:pt x="1161" y="17605"/>
                </a:lnTo>
                <a:lnTo>
                  <a:pt x="1168" y="17621"/>
                </a:lnTo>
                <a:lnTo>
                  <a:pt x="1179" y="17625"/>
                </a:lnTo>
                <a:lnTo>
                  <a:pt x="1194" y="17624"/>
                </a:lnTo>
                <a:lnTo>
                  <a:pt x="1199" y="17646"/>
                </a:lnTo>
                <a:lnTo>
                  <a:pt x="1210" y="17647"/>
                </a:lnTo>
                <a:lnTo>
                  <a:pt x="1222" y="17643"/>
                </a:lnTo>
                <a:lnTo>
                  <a:pt x="1231" y="17660"/>
                </a:lnTo>
                <a:lnTo>
                  <a:pt x="1239" y="17668"/>
                </a:lnTo>
                <a:lnTo>
                  <a:pt x="1248" y="17681"/>
                </a:lnTo>
                <a:lnTo>
                  <a:pt x="1251" y="17701"/>
                </a:lnTo>
                <a:lnTo>
                  <a:pt x="1250" y="17715"/>
                </a:lnTo>
                <a:lnTo>
                  <a:pt x="1244" y="17730"/>
                </a:lnTo>
                <a:lnTo>
                  <a:pt x="1237" y="17743"/>
                </a:lnTo>
                <a:lnTo>
                  <a:pt x="1231" y="17752"/>
                </a:lnTo>
                <a:lnTo>
                  <a:pt x="1189" y="17782"/>
                </a:lnTo>
                <a:lnTo>
                  <a:pt x="1172" y="17804"/>
                </a:lnTo>
                <a:lnTo>
                  <a:pt x="1164" y="17836"/>
                </a:lnTo>
                <a:lnTo>
                  <a:pt x="1171" y="17866"/>
                </a:lnTo>
                <a:lnTo>
                  <a:pt x="1200" y="17913"/>
                </a:lnTo>
                <a:lnTo>
                  <a:pt x="1206" y="17942"/>
                </a:lnTo>
                <a:lnTo>
                  <a:pt x="1198" y="17936"/>
                </a:lnTo>
                <a:lnTo>
                  <a:pt x="1192" y="17936"/>
                </a:lnTo>
                <a:lnTo>
                  <a:pt x="1190" y="17942"/>
                </a:lnTo>
                <a:lnTo>
                  <a:pt x="1194" y="17956"/>
                </a:lnTo>
                <a:lnTo>
                  <a:pt x="1186" y="17967"/>
                </a:lnTo>
                <a:lnTo>
                  <a:pt x="1172" y="17974"/>
                </a:lnTo>
                <a:lnTo>
                  <a:pt x="1156" y="17974"/>
                </a:lnTo>
                <a:lnTo>
                  <a:pt x="1146" y="17967"/>
                </a:lnTo>
                <a:lnTo>
                  <a:pt x="1141" y="17960"/>
                </a:lnTo>
                <a:lnTo>
                  <a:pt x="1137" y="17957"/>
                </a:lnTo>
                <a:lnTo>
                  <a:pt x="1134" y="17956"/>
                </a:lnTo>
                <a:lnTo>
                  <a:pt x="1129" y="17956"/>
                </a:lnTo>
                <a:lnTo>
                  <a:pt x="1111" y="17993"/>
                </a:lnTo>
                <a:lnTo>
                  <a:pt x="1113" y="18012"/>
                </a:lnTo>
                <a:lnTo>
                  <a:pt x="1123" y="18012"/>
                </a:lnTo>
                <a:lnTo>
                  <a:pt x="1134" y="18005"/>
                </a:lnTo>
                <a:lnTo>
                  <a:pt x="1146" y="18000"/>
                </a:lnTo>
                <a:lnTo>
                  <a:pt x="1152" y="18002"/>
                </a:lnTo>
                <a:lnTo>
                  <a:pt x="1161" y="18007"/>
                </a:lnTo>
                <a:lnTo>
                  <a:pt x="1166" y="18008"/>
                </a:lnTo>
                <a:lnTo>
                  <a:pt x="1173" y="18005"/>
                </a:lnTo>
                <a:lnTo>
                  <a:pt x="1182" y="17998"/>
                </a:lnTo>
                <a:lnTo>
                  <a:pt x="1189" y="17993"/>
                </a:lnTo>
                <a:lnTo>
                  <a:pt x="1201" y="17990"/>
                </a:lnTo>
                <a:lnTo>
                  <a:pt x="1215" y="17993"/>
                </a:lnTo>
                <a:lnTo>
                  <a:pt x="1219" y="17996"/>
                </a:lnTo>
                <a:lnTo>
                  <a:pt x="1230" y="18005"/>
                </a:lnTo>
                <a:lnTo>
                  <a:pt x="1233" y="18008"/>
                </a:lnTo>
                <a:lnTo>
                  <a:pt x="1240" y="18009"/>
                </a:lnTo>
                <a:lnTo>
                  <a:pt x="1251" y="18013"/>
                </a:lnTo>
                <a:lnTo>
                  <a:pt x="1284" y="18015"/>
                </a:lnTo>
                <a:lnTo>
                  <a:pt x="1384" y="18051"/>
                </a:lnTo>
                <a:lnTo>
                  <a:pt x="1403" y="18054"/>
                </a:lnTo>
                <a:lnTo>
                  <a:pt x="1445" y="18051"/>
                </a:lnTo>
                <a:lnTo>
                  <a:pt x="1462" y="18044"/>
                </a:lnTo>
                <a:lnTo>
                  <a:pt x="1518" y="18005"/>
                </a:lnTo>
                <a:lnTo>
                  <a:pt x="1538" y="18000"/>
                </a:lnTo>
                <a:lnTo>
                  <a:pt x="1564" y="18005"/>
                </a:lnTo>
                <a:lnTo>
                  <a:pt x="1573" y="18000"/>
                </a:lnTo>
                <a:lnTo>
                  <a:pt x="1581" y="17991"/>
                </a:lnTo>
                <a:lnTo>
                  <a:pt x="1587" y="17982"/>
                </a:lnTo>
                <a:lnTo>
                  <a:pt x="1594" y="17974"/>
                </a:lnTo>
                <a:lnTo>
                  <a:pt x="1605" y="17971"/>
                </a:lnTo>
                <a:lnTo>
                  <a:pt x="1685" y="17964"/>
                </a:lnTo>
                <a:lnTo>
                  <a:pt x="1714" y="17971"/>
                </a:lnTo>
                <a:lnTo>
                  <a:pt x="1722" y="17971"/>
                </a:lnTo>
                <a:lnTo>
                  <a:pt x="1731" y="17967"/>
                </a:lnTo>
                <a:lnTo>
                  <a:pt x="1747" y="17958"/>
                </a:lnTo>
                <a:lnTo>
                  <a:pt x="1756" y="17956"/>
                </a:lnTo>
                <a:lnTo>
                  <a:pt x="1775" y="17958"/>
                </a:lnTo>
                <a:lnTo>
                  <a:pt x="1791" y="17965"/>
                </a:lnTo>
                <a:lnTo>
                  <a:pt x="1839" y="17996"/>
                </a:lnTo>
                <a:lnTo>
                  <a:pt x="1856" y="18003"/>
                </a:lnTo>
                <a:lnTo>
                  <a:pt x="1874" y="18007"/>
                </a:lnTo>
                <a:lnTo>
                  <a:pt x="1913" y="18007"/>
                </a:lnTo>
                <a:lnTo>
                  <a:pt x="1926" y="18003"/>
                </a:lnTo>
                <a:lnTo>
                  <a:pt x="1937" y="17994"/>
                </a:lnTo>
                <a:lnTo>
                  <a:pt x="1950" y="17978"/>
                </a:lnTo>
                <a:lnTo>
                  <a:pt x="1977" y="17929"/>
                </a:lnTo>
                <a:lnTo>
                  <a:pt x="1985" y="17921"/>
                </a:lnTo>
                <a:lnTo>
                  <a:pt x="1995" y="17913"/>
                </a:lnTo>
                <a:lnTo>
                  <a:pt x="2028" y="17876"/>
                </a:lnTo>
                <a:lnTo>
                  <a:pt x="2037" y="17862"/>
                </a:lnTo>
                <a:lnTo>
                  <a:pt x="2039" y="17838"/>
                </a:lnTo>
                <a:lnTo>
                  <a:pt x="2033" y="17819"/>
                </a:lnTo>
                <a:lnTo>
                  <a:pt x="2008" y="17779"/>
                </a:lnTo>
                <a:lnTo>
                  <a:pt x="1995" y="17764"/>
                </a:lnTo>
                <a:lnTo>
                  <a:pt x="1989" y="17756"/>
                </a:lnTo>
                <a:lnTo>
                  <a:pt x="1984" y="17743"/>
                </a:lnTo>
                <a:lnTo>
                  <a:pt x="1984" y="17731"/>
                </a:lnTo>
                <a:lnTo>
                  <a:pt x="1984" y="17720"/>
                </a:lnTo>
                <a:lnTo>
                  <a:pt x="1982" y="17709"/>
                </a:lnTo>
                <a:lnTo>
                  <a:pt x="1975" y="17695"/>
                </a:lnTo>
                <a:lnTo>
                  <a:pt x="1952" y="17677"/>
                </a:lnTo>
                <a:lnTo>
                  <a:pt x="1942" y="17665"/>
                </a:lnTo>
                <a:lnTo>
                  <a:pt x="1935" y="17647"/>
                </a:lnTo>
                <a:lnTo>
                  <a:pt x="1934" y="17629"/>
                </a:lnTo>
                <a:lnTo>
                  <a:pt x="1937" y="17588"/>
                </a:lnTo>
                <a:lnTo>
                  <a:pt x="1943" y="17544"/>
                </a:lnTo>
                <a:lnTo>
                  <a:pt x="1959" y="17500"/>
                </a:lnTo>
                <a:lnTo>
                  <a:pt x="1981" y="17465"/>
                </a:lnTo>
                <a:lnTo>
                  <a:pt x="2005" y="17451"/>
                </a:lnTo>
                <a:lnTo>
                  <a:pt x="2012" y="17442"/>
                </a:lnTo>
                <a:lnTo>
                  <a:pt x="2018" y="17422"/>
                </a:lnTo>
                <a:lnTo>
                  <a:pt x="2026" y="17402"/>
                </a:lnTo>
                <a:lnTo>
                  <a:pt x="2039" y="17393"/>
                </a:lnTo>
                <a:lnTo>
                  <a:pt x="2050" y="17388"/>
                </a:lnTo>
                <a:lnTo>
                  <a:pt x="2064" y="17377"/>
                </a:lnTo>
                <a:lnTo>
                  <a:pt x="2086" y="17349"/>
                </a:lnTo>
                <a:lnTo>
                  <a:pt x="2106" y="17317"/>
                </a:lnTo>
                <a:lnTo>
                  <a:pt x="2118" y="17308"/>
                </a:lnTo>
                <a:lnTo>
                  <a:pt x="2133" y="17305"/>
                </a:lnTo>
                <a:lnTo>
                  <a:pt x="2139" y="17303"/>
                </a:lnTo>
                <a:lnTo>
                  <a:pt x="2153" y="17292"/>
                </a:lnTo>
                <a:lnTo>
                  <a:pt x="2160" y="17289"/>
                </a:lnTo>
                <a:lnTo>
                  <a:pt x="2159" y="17291"/>
                </a:lnTo>
                <a:lnTo>
                  <a:pt x="2162" y="17297"/>
                </a:lnTo>
                <a:lnTo>
                  <a:pt x="2168" y="17305"/>
                </a:lnTo>
                <a:lnTo>
                  <a:pt x="2181" y="17289"/>
                </a:lnTo>
                <a:lnTo>
                  <a:pt x="2181" y="17303"/>
                </a:lnTo>
                <a:lnTo>
                  <a:pt x="2184" y="17312"/>
                </a:lnTo>
                <a:lnTo>
                  <a:pt x="2189" y="17319"/>
                </a:lnTo>
                <a:lnTo>
                  <a:pt x="2193" y="17325"/>
                </a:lnTo>
                <a:lnTo>
                  <a:pt x="2185" y="17335"/>
                </a:lnTo>
                <a:lnTo>
                  <a:pt x="2186" y="17340"/>
                </a:lnTo>
                <a:lnTo>
                  <a:pt x="2192" y="17341"/>
                </a:lnTo>
                <a:lnTo>
                  <a:pt x="2209" y="17341"/>
                </a:lnTo>
                <a:lnTo>
                  <a:pt x="2213" y="17342"/>
                </a:lnTo>
                <a:lnTo>
                  <a:pt x="2218" y="17344"/>
                </a:lnTo>
                <a:lnTo>
                  <a:pt x="2224" y="17347"/>
                </a:lnTo>
                <a:lnTo>
                  <a:pt x="2227" y="17342"/>
                </a:lnTo>
                <a:lnTo>
                  <a:pt x="2230" y="17333"/>
                </a:lnTo>
                <a:lnTo>
                  <a:pt x="2243" y="17333"/>
                </a:lnTo>
                <a:lnTo>
                  <a:pt x="2246" y="17344"/>
                </a:lnTo>
                <a:lnTo>
                  <a:pt x="2248" y="17349"/>
                </a:lnTo>
                <a:lnTo>
                  <a:pt x="2254" y="17344"/>
                </a:lnTo>
                <a:lnTo>
                  <a:pt x="2259" y="17336"/>
                </a:lnTo>
                <a:lnTo>
                  <a:pt x="2266" y="17328"/>
                </a:lnTo>
                <a:lnTo>
                  <a:pt x="2273" y="17322"/>
                </a:lnTo>
                <a:lnTo>
                  <a:pt x="2280" y="17318"/>
                </a:lnTo>
                <a:lnTo>
                  <a:pt x="2274" y="17299"/>
                </a:lnTo>
                <a:lnTo>
                  <a:pt x="2269" y="17287"/>
                </a:lnTo>
                <a:lnTo>
                  <a:pt x="2252" y="17261"/>
                </a:lnTo>
                <a:lnTo>
                  <a:pt x="2248" y="17252"/>
                </a:lnTo>
                <a:lnTo>
                  <a:pt x="2246" y="17242"/>
                </a:lnTo>
                <a:lnTo>
                  <a:pt x="2242" y="17234"/>
                </a:lnTo>
                <a:lnTo>
                  <a:pt x="2233" y="17230"/>
                </a:lnTo>
                <a:lnTo>
                  <a:pt x="2229" y="17226"/>
                </a:lnTo>
                <a:lnTo>
                  <a:pt x="2228" y="17214"/>
                </a:lnTo>
                <a:lnTo>
                  <a:pt x="2229" y="17202"/>
                </a:lnTo>
                <a:lnTo>
                  <a:pt x="2230" y="17193"/>
                </a:lnTo>
                <a:lnTo>
                  <a:pt x="2241" y="17177"/>
                </a:lnTo>
                <a:lnTo>
                  <a:pt x="2254" y="17170"/>
                </a:lnTo>
                <a:lnTo>
                  <a:pt x="2284" y="17170"/>
                </a:lnTo>
                <a:lnTo>
                  <a:pt x="2297" y="17177"/>
                </a:lnTo>
                <a:lnTo>
                  <a:pt x="2308" y="17190"/>
                </a:lnTo>
                <a:lnTo>
                  <a:pt x="2318" y="17198"/>
                </a:lnTo>
                <a:lnTo>
                  <a:pt x="2330" y="17193"/>
                </a:lnTo>
                <a:lnTo>
                  <a:pt x="2328" y="17175"/>
                </a:lnTo>
                <a:lnTo>
                  <a:pt x="2344" y="17174"/>
                </a:lnTo>
                <a:lnTo>
                  <a:pt x="2363" y="17177"/>
                </a:lnTo>
                <a:lnTo>
                  <a:pt x="2377" y="17174"/>
                </a:lnTo>
                <a:lnTo>
                  <a:pt x="2393" y="17165"/>
                </a:lnTo>
                <a:lnTo>
                  <a:pt x="2413" y="17169"/>
                </a:lnTo>
                <a:lnTo>
                  <a:pt x="2450" y="17186"/>
                </a:lnTo>
                <a:lnTo>
                  <a:pt x="2448" y="17180"/>
                </a:lnTo>
                <a:lnTo>
                  <a:pt x="2443" y="17163"/>
                </a:lnTo>
                <a:lnTo>
                  <a:pt x="2441" y="17156"/>
                </a:lnTo>
                <a:lnTo>
                  <a:pt x="2447" y="17155"/>
                </a:lnTo>
                <a:lnTo>
                  <a:pt x="2461" y="17149"/>
                </a:lnTo>
                <a:lnTo>
                  <a:pt x="2466" y="17148"/>
                </a:lnTo>
                <a:lnTo>
                  <a:pt x="2469" y="17155"/>
                </a:lnTo>
                <a:lnTo>
                  <a:pt x="2472" y="17174"/>
                </a:lnTo>
                <a:lnTo>
                  <a:pt x="2476" y="17177"/>
                </a:lnTo>
                <a:lnTo>
                  <a:pt x="2500" y="17177"/>
                </a:lnTo>
                <a:lnTo>
                  <a:pt x="2504" y="17175"/>
                </a:lnTo>
                <a:lnTo>
                  <a:pt x="2509" y="17172"/>
                </a:lnTo>
                <a:lnTo>
                  <a:pt x="2513" y="17169"/>
                </a:lnTo>
                <a:lnTo>
                  <a:pt x="2518" y="17174"/>
                </a:lnTo>
                <a:lnTo>
                  <a:pt x="2537" y="17186"/>
                </a:lnTo>
                <a:lnTo>
                  <a:pt x="2562" y="17182"/>
                </a:lnTo>
                <a:lnTo>
                  <a:pt x="2585" y="17167"/>
                </a:lnTo>
                <a:lnTo>
                  <a:pt x="2599" y="17148"/>
                </a:lnTo>
                <a:lnTo>
                  <a:pt x="2611" y="17175"/>
                </a:lnTo>
                <a:lnTo>
                  <a:pt x="2615" y="17186"/>
                </a:lnTo>
                <a:lnTo>
                  <a:pt x="2610" y="17186"/>
                </a:lnTo>
                <a:lnTo>
                  <a:pt x="2599" y="17193"/>
                </a:lnTo>
                <a:lnTo>
                  <a:pt x="2606" y="17199"/>
                </a:lnTo>
                <a:lnTo>
                  <a:pt x="2614" y="17201"/>
                </a:lnTo>
                <a:lnTo>
                  <a:pt x="2641" y="17200"/>
                </a:lnTo>
                <a:lnTo>
                  <a:pt x="2644" y="17195"/>
                </a:lnTo>
                <a:lnTo>
                  <a:pt x="2644" y="17189"/>
                </a:lnTo>
                <a:lnTo>
                  <a:pt x="2647" y="17177"/>
                </a:lnTo>
                <a:lnTo>
                  <a:pt x="2658" y="17163"/>
                </a:lnTo>
                <a:lnTo>
                  <a:pt x="2664" y="17158"/>
                </a:lnTo>
                <a:lnTo>
                  <a:pt x="2672" y="17156"/>
                </a:lnTo>
                <a:lnTo>
                  <a:pt x="2681" y="17158"/>
                </a:lnTo>
                <a:lnTo>
                  <a:pt x="2688" y="17165"/>
                </a:lnTo>
                <a:lnTo>
                  <a:pt x="2694" y="17173"/>
                </a:lnTo>
                <a:lnTo>
                  <a:pt x="2698" y="17177"/>
                </a:lnTo>
                <a:lnTo>
                  <a:pt x="2709" y="17187"/>
                </a:lnTo>
                <a:lnTo>
                  <a:pt x="2713" y="17184"/>
                </a:lnTo>
                <a:lnTo>
                  <a:pt x="2714" y="17167"/>
                </a:lnTo>
                <a:lnTo>
                  <a:pt x="2717" y="17161"/>
                </a:lnTo>
                <a:lnTo>
                  <a:pt x="2743" y="17148"/>
                </a:lnTo>
                <a:lnTo>
                  <a:pt x="2766" y="17129"/>
                </a:lnTo>
                <a:lnTo>
                  <a:pt x="2774" y="17126"/>
                </a:lnTo>
                <a:lnTo>
                  <a:pt x="2780" y="17132"/>
                </a:lnTo>
                <a:lnTo>
                  <a:pt x="2777" y="17143"/>
                </a:lnTo>
                <a:lnTo>
                  <a:pt x="2772" y="17157"/>
                </a:lnTo>
                <a:lnTo>
                  <a:pt x="2768" y="17163"/>
                </a:lnTo>
                <a:lnTo>
                  <a:pt x="2777" y="17178"/>
                </a:lnTo>
                <a:lnTo>
                  <a:pt x="2789" y="17169"/>
                </a:lnTo>
                <a:lnTo>
                  <a:pt x="2802" y="17151"/>
                </a:lnTo>
                <a:lnTo>
                  <a:pt x="2811" y="17141"/>
                </a:lnTo>
                <a:lnTo>
                  <a:pt x="2815" y="17143"/>
                </a:lnTo>
                <a:lnTo>
                  <a:pt x="2824" y="17154"/>
                </a:lnTo>
                <a:lnTo>
                  <a:pt x="2832" y="17156"/>
                </a:lnTo>
                <a:lnTo>
                  <a:pt x="2838" y="17159"/>
                </a:lnTo>
                <a:lnTo>
                  <a:pt x="2840" y="17165"/>
                </a:lnTo>
                <a:lnTo>
                  <a:pt x="2843" y="17168"/>
                </a:lnTo>
                <a:lnTo>
                  <a:pt x="2850" y="17163"/>
                </a:lnTo>
                <a:lnTo>
                  <a:pt x="2861" y="17182"/>
                </a:lnTo>
                <a:lnTo>
                  <a:pt x="2876" y="17183"/>
                </a:lnTo>
                <a:lnTo>
                  <a:pt x="2907" y="17170"/>
                </a:lnTo>
                <a:lnTo>
                  <a:pt x="2919" y="17180"/>
                </a:lnTo>
                <a:lnTo>
                  <a:pt x="2914" y="17201"/>
                </a:lnTo>
                <a:lnTo>
                  <a:pt x="2896" y="17237"/>
                </a:lnTo>
                <a:lnTo>
                  <a:pt x="2913" y="17246"/>
                </a:lnTo>
                <a:lnTo>
                  <a:pt x="2923" y="17257"/>
                </a:lnTo>
                <a:lnTo>
                  <a:pt x="2934" y="17258"/>
                </a:lnTo>
                <a:lnTo>
                  <a:pt x="2947" y="17240"/>
                </a:lnTo>
                <a:lnTo>
                  <a:pt x="2982" y="17163"/>
                </a:lnTo>
                <a:lnTo>
                  <a:pt x="2992" y="17149"/>
                </a:lnTo>
                <a:lnTo>
                  <a:pt x="3016" y="17128"/>
                </a:lnTo>
                <a:lnTo>
                  <a:pt x="3026" y="17115"/>
                </a:lnTo>
                <a:lnTo>
                  <a:pt x="3029" y="17105"/>
                </a:lnTo>
                <a:lnTo>
                  <a:pt x="3032" y="17094"/>
                </a:lnTo>
                <a:lnTo>
                  <a:pt x="3036" y="17086"/>
                </a:lnTo>
                <a:lnTo>
                  <a:pt x="3043" y="17081"/>
                </a:lnTo>
                <a:lnTo>
                  <a:pt x="3046" y="17076"/>
                </a:lnTo>
                <a:lnTo>
                  <a:pt x="3081" y="16897"/>
                </a:lnTo>
                <a:lnTo>
                  <a:pt x="3095" y="16858"/>
                </a:lnTo>
                <a:lnTo>
                  <a:pt x="3124" y="16800"/>
                </a:lnTo>
                <a:lnTo>
                  <a:pt x="3127" y="16780"/>
                </a:lnTo>
                <a:lnTo>
                  <a:pt x="3131" y="16769"/>
                </a:lnTo>
                <a:lnTo>
                  <a:pt x="3148" y="16768"/>
                </a:lnTo>
                <a:lnTo>
                  <a:pt x="3152" y="16756"/>
                </a:lnTo>
                <a:lnTo>
                  <a:pt x="3153" y="16732"/>
                </a:lnTo>
                <a:lnTo>
                  <a:pt x="3156" y="16708"/>
                </a:lnTo>
                <a:lnTo>
                  <a:pt x="3157" y="16697"/>
                </a:lnTo>
                <a:lnTo>
                  <a:pt x="3157" y="16691"/>
                </a:lnTo>
                <a:lnTo>
                  <a:pt x="3158" y="16684"/>
                </a:lnTo>
                <a:lnTo>
                  <a:pt x="3171" y="16654"/>
                </a:lnTo>
                <a:lnTo>
                  <a:pt x="3177" y="16645"/>
                </a:lnTo>
                <a:lnTo>
                  <a:pt x="3183" y="16641"/>
                </a:lnTo>
                <a:lnTo>
                  <a:pt x="3189" y="16638"/>
                </a:lnTo>
                <a:lnTo>
                  <a:pt x="3197" y="16633"/>
                </a:lnTo>
                <a:lnTo>
                  <a:pt x="3205" y="16631"/>
                </a:lnTo>
                <a:lnTo>
                  <a:pt x="3220" y="16644"/>
                </a:lnTo>
                <a:lnTo>
                  <a:pt x="3229" y="16644"/>
                </a:lnTo>
                <a:lnTo>
                  <a:pt x="3240" y="16640"/>
                </a:lnTo>
                <a:lnTo>
                  <a:pt x="3248" y="16633"/>
                </a:lnTo>
                <a:lnTo>
                  <a:pt x="3253" y="16618"/>
                </a:lnTo>
                <a:lnTo>
                  <a:pt x="3253" y="16597"/>
                </a:lnTo>
                <a:lnTo>
                  <a:pt x="3251" y="16562"/>
                </a:lnTo>
                <a:lnTo>
                  <a:pt x="3242" y="16540"/>
                </a:lnTo>
                <a:lnTo>
                  <a:pt x="3238" y="16526"/>
                </a:lnTo>
                <a:lnTo>
                  <a:pt x="3241" y="16521"/>
                </a:lnTo>
                <a:lnTo>
                  <a:pt x="3250" y="16518"/>
                </a:lnTo>
                <a:lnTo>
                  <a:pt x="3263" y="16508"/>
                </a:lnTo>
                <a:lnTo>
                  <a:pt x="3272" y="16506"/>
                </a:lnTo>
                <a:lnTo>
                  <a:pt x="3282" y="16507"/>
                </a:lnTo>
                <a:lnTo>
                  <a:pt x="3298" y="16516"/>
                </a:lnTo>
                <a:lnTo>
                  <a:pt x="3304" y="16513"/>
                </a:lnTo>
                <a:lnTo>
                  <a:pt x="3308" y="16506"/>
                </a:lnTo>
                <a:lnTo>
                  <a:pt x="3310" y="16496"/>
                </a:lnTo>
                <a:lnTo>
                  <a:pt x="3308" y="16487"/>
                </a:lnTo>
                <a:lnTo>
                  <a:pt x="3303" y="16483"/>
                </a:lnTo>
                <a:lnTo>
                  <a:pt x="3297" y="16487"/>
                </a:lnTo>
                <a:lnTo>
                  <a:pt x="3290" y="16495"/>
                </a:lnTo>
                <a:lnTo>
                  <a:pt x="3282" y="16499"/>
                </a:lnTo>
                <a:lnTo>
                  <a:pt x="3274" y="16493"/>
                </a:lnTo>
                <a:lnTo>
                  <a:pt x="3269" y="16482"/>
                </a:lnTo>
                <a:lnTo>
                  <a:pt x="3269" y="16471"/>
                </a:lnTo>
                <a:lnTo>
                  <a:pt x="3286" y="16418"/>
                </a:lnTo>
                <a:lnTo>
                  <a:pt x="3289" y="16407"/>
                </a:lnTo>
                <a:lnTo>
                  <a:pt x="3289" y="16395"/>
                </a:lnTo>
                <a:lnTo>
                  <a:pt x="3286" y="16365"/>
                </a:lnTo>
                <a:lnTo>
                  <a:pt x="3286" y="16358"/>
                </a:lnTo>
                <a:lnTo>
                  <a:pt x="3303" y="16328"/>
                </a:lnTo>
                <a:lnTo>
                  <a:pt x="3306" y="16316"/>
                </a:lnTo>
                <a:lnTo>
                  <a:pt x="3302" y="16308"/>
                </a:lnTo>
                <a:lnTo>
                  <a:pt x="3294" y="16299"/>
                </a:lnTo>
                <a:lnTo>
                  <a:pt x="3289" y="16286"/>
                </a:lnTo>
                <a:lnTo>
                  <a:pt x="3285" y="16262"/>
                </a:lnTo>
                <a:lnTo>
                  <a:pt x="3289" y="16244"/>
                </a:lnTo>
                <a:lnTo>
                  <a:pt x="3297" y="16234"/>
                </a:lnTo>
                <a:lnTo>
                  <a:pt x="3309" y="16234"/>
                </a:lnTo>
                <a:lnTo>
                  <a:pt x="3309" y="16225"/>
                </a:lnTo>
                <a:lnTo>
                  <a:pt x="3303" y="16223"/>
                </a:lnTo>
                <a:lnTo>
                  <a:pt x="3298" y="16217"/>
                </a:lnTo>
                <a:lnTo>
                  <a:pt x="3293" y="16211"/>
                </a:lnTo>
                <a:lnTo>
                  <a:pt x="3289" y="16202"/>
                </a:lnTo>
                <a:lnTo>
                  <a:pt x="3297" y="16203"/>
                </a:lnTo>
                <a:lnTo>
                  <a:pt x="3311" y="16209"/>
                </a:lnTo>
                <a:lnTo>
                  <a:pt x="3320" y="16211"/>
                </a:lnTo>
                <a:lnTo>
                  <a:pt x="3322" y="16214"/>
                </a:lnTo>
                <a:lnTo>
                  <a:pt x="3325" y="16216"/>
                </a:lnTo>
                <a:lnTo>
                  <a:pt x="3328" y="16214"/>
                </a:lnTo>
                <a:lnTo>
                  <a:pt x="3329" y="16209"/>
                </a:lnTo>
                <a:lnTo>
                  <a:pt x="3330" y="16203"/>
                </a:lnTo>
                <a:lnTo>
                  <a:pt x="3331" y="16198"/>
                </a:lnTo>
                <a:lnTo>
                  <a:pt x="3334" y="16196"/>
                </a:lnTo>
                <a:lnTo>
                  <a:pt x="3335" y="16193"/>
                </a:lnTo>
                <a:lnTo>
                  <a:pt x="3336" y="16191"/>
                </a:lnTo>
                <a:lnTo>
                  <a:pt x="3338" y="16189"/>
                </a:lnTo>
                <a:lnTo>
                  <a:pt x="3342" y="16188"/>
                </a:lnTo>
                <a:lnTo>
                  <a:pt x="3346" y="16190"/>
                </a:lnTo>
                <a:lnTo>
                  <a:pt x="3346" y="16194"/>
                </a:lnTo>
                <a:lnTo>
                  <a:pt x="3345" y="16200"/>
                </a:lnTo>
                <a:lnTo>
                  <a:pt x="3346" y="16202"/>
                </a:lnTo>
                <a:lnTo>
                  <a:pt x="3368" y="16211"/>
                </a:lnTo>
                <a:lnTo>
                  <a:pt x="3375" y="16210"/>
                </a:lnTo>
                <a:lnTo>
                  <a:pt x="3370" y="16198"/>
                </a:lnTo>
                <a:lnTo>
                  <a:pt x="3362" y="16183"/>
                </a:lnTo>
                <a:lnTo>
                  <a:pt x="3357" y="16171"/>
                </a:lnTo>
                <a:lnTo>
                  <a:pt x="3366" y="16164"/>
                </a:lnTo>
                <a:lnTo>
                  <a:pt x="3356" y="16138"/>
                </a:lnTo>
                <a:lnTo>
                  <a:pt x="3351" y="16129"/>
                </a:lnTo>
                <a:lnTo>
                  <a:pt x="3347" y="16129"/>
                </a:lnTo>
                <a:lnTo>
                  <a:pt x="3344" y="16130"/>
                </a:lnTo>
                <a:lnTo>
                  <a:pt x="3337" y="16127"/>
                </a:lnTo>
                <a:lnTo>
                  <a:pt x="3330" y="16119"/>
                </a:lnTo>
                <a:lnTo>
                  <a:pt x="3313" y="16088"/>
                </a:lnTo>
                <a:lnTo>
                  <a:pt x="3303" y="16064"/>
                </a:lnTo>
                <a:lnTo>
                  <a:pt x="3300" y="16033"/>
                </a:lnTo>
                <a:lnTo>
                  <a:pt x="3304" y="16007"/>
                </a:lnTo>
                <a:lnTo>
                  <a:pt x="3321" y="15990"/>
                </a:lnTo>
                <a:lnTo>
                  <a:pt x="3307" y="15954"/>
                </a:lnTo>
                <a:lnTo>
                  <a:pt x="3316" y="15933"/>
                </a:lnTo>
                <a:lnTo>
                  <a:pt x="3363" y="15906"/>
                </a:lnTo>
                <a:lnTo>
                  <a:pt x="3354" y="15894"/>
                </a:lnTo>
                <a:lnTo>
                  <a:pt x="3355" y="15890"/>
                </a:lnTo>
                <a:lnTo>
                  <a:pt x="3361" y="15885"/>
                </a:lnTo>
                <a:lnTo>
                  <a:pt x="3366" y="15875"/>
                </a:lnTo>
                <a:lnTo>
                  <a:pt x="3346" y="15859"/>
                </a:lnTo>
                <a:lnTo>
                  <a:pt x="3354" y="15834"/>
                </a:lnTo>
                <a:lnTo>
                  <a:pt x="3369" y="15829"/>
                </a:lnTo>
                <a:lnTo>
                  <a:pt x="3405" y="15837"/>
                </a:lnTo>
                <a:lnTo>
                  <a:pt x="3400" y="15816"/>
                </a:lnTo>
                <a:lnTo>
                  <a:pt x="3408" y="15809"/>
                </a:lnTo>
                <a:lnTo>
                  <a:pt x="3419" y="15805"/>
                </a:lnTo>
                <a:lnTo>
                  <a:pt x="3430" y="15797"/>
                </a:lnTo>
                <a:lnTo>
                  <a:pt x="3417" y="15794"/>
                </a:lnTo>
                <a:lnTo>
                  <a:pt x="3409" y="15785"/>
                </a:lnTo>
                <a:lnTo>
                  <a:pt x="3406" y="15774"/>
                </a:lnTo>
                <a:lnTo>
                  <a:pt x="3408" y="15760"/>
                </a:lnTo>
                <a:lnTo>
                  <a:pt x="3417" y="15754"/>
                </a:lnTo>
                <a:lnTo>
                  <a:pt x="3425" y="15753"/>
                </a:lnTo>
                <a:lnTo>
                  <a:pt x="3428" y="15749"/>
                </a:lnTo>
                <a:lnTo>
                  <a:pt x="3422" y="15730"/>
                </a:lnTo>
                <a:lnTo>
                  <a:pt x="3439" y="15735"/>
                </a:lnTo>
                <a:lnTo>
                  <a:pt x="3434" y="15715"/>
                </a:lnTo>
                <a:lnTo>
                  <a:pt x="3420" y="15686"/>
                </a:lnTo>
                <a:lnTo>
                  <a:pt x="3402" y="15639"/>
                </a:lnTo>
                <a:lnTo>
                  <a:pt x="3381" y="15630"/>
                </a:lnTo>
                <a:lnTo>
                  <a:pt x="3334" y="15629"/>
                </a:lnTo>
                <a:lnTo>
                  <a:pt x="3334" y="15621"/>
                </a:lnTo>
                <a:lnTo>
                  <a:pt x="3351" y="15621"/>
                </a:lnTo>
                <a:lnTo>
                  <a:pt x="3351" y="15614"/>
                </a:lnTo>
                <a:lnTo>
                  <a:pt x="3337" y="15607"/>
                </a:lnTo>
                <a:lnTo>
                  <a:pt x="3337" y="15599"/>
                </a:lnTo>
                <a:lnTo>
                  <a:pt x="3342" y="15596"/>
                </a:lnTo>
                <a:lnTo>
                  <a:pt x="3351" y="15583"/>
                </a:lnTo>
                <a:lnTo>
                  <a:pt x="3346" y="15578"/>
                </a:lnTo>
                <a:lnTo>
                  <a:pt x="3343" y="15574"/>
                </a:lnTo>
                <a:lnTo>
                  <a:pt x="3337" y="15560"/>
                </a:lnTo>
                <a:lnTo>
                  <a:pt x="3343" y="15566"/>
                </a:lnTo>
                <a:lnTo>
                  <a:pt x="3348" y="15567"/>
                </a:lnTo>
                <a:lnTo>
                  <a:pt x="3354" y="15566"/>
                </a:lnTo>
                <a:lnTo>
                  <a:pt x="3359" y="15560"/>
                </a:lnTo>
                <a:lnTo>
                  <a:pt x="3359" y="15572"/>
                </a:lnTo>
                <a:lnTo>
                  <a:pt x="3359" y="15584"/>
                </a:lnTo>
                <a:lnTo>
                  <a:pt x="3360" y="15594"/>
                </a:lnTo>
                <a:lnTo>
                  <a:pt x="3363" y="15599"/>
                </a:lnTo>
                <a:lnTo>
                  <a:pt x="3368" y="15595"/>
                </a:lnTo>
                <a:lnTo>
                  <a:pt x="3384" y="15579"/>
                </a:lnTo>
                <a:lnTo>
                  <a:pt x="3390" y="15572"/>
                </a:lnTo>
                <a:lnTo>
                  <a:pt x="3396" y="15566"/>
                </a:lnTo>
                <a:lnTo>
                  <a:pt x="3401" y="15564"/>
                </a:lnTo>
                <a:lnTo>
                  <a:pt x="3404" y="15558"/>
                </a:lnTo>
                <a:lnTo>
                  <a:pt x="3400" y="15544"/>
                </a:lnTo>
                <a:lnTo>
                  <a:pt x="3395" y="15537"/>
                </a:lnTo>
                <a:lnTo>
                  <a:pt x="3387" y="15535"/>
                </a:lnTo>
                <a:lnTo>
                  <a:pt x="3380" y="15532"/>
                </a:lnTo>
                <a:lnTo>
                  <a:pt x="3375" y="15521"/>
                </a:lnTo>
                <a:lnTo>
                  <a:pt x="3388" y="15526"/>
                </a:lnTo>
                <a:lnTo>
                  <a:pt x="3396" y="15525"/>
                </a:lnTo>
                <a:lnTo>
                  <a:pt x="3397" y="15516"/>
                </a:lnTo>
                <a:lnTo>
                  <a:pt x="3391" y="15498"/>
                </a:lnTo>
                <a:lnTo>
                  <a:pt x="3387" y="15490"/>
                </a:lnTo>
                <a:lnTo>
                  <a:pt x="3375" y="15478"/>
                </a:lnTo>
                <a:lnTo>
                  <a:pt x="3371" y="15467"/>
                </a:lnTo>
                <a:lnTo>
                  <a:pt x="3390" y="15479"/>
                </a:lnTo>
                <a:lnTo>
                  <a:pt x="3409" y="15487"/>
                </a:lnTo>
                <a:lnTo>
                  <a:pt x="3450" y="15491"/>
                </a:lnTo>
                <a:lnTo>
                  <a:pt x="3450" y="15482"/>
                </a:lnTo>
                <a:lnTo>
                  <a:pt x="3442" y="15482"/>
                </a:lnTo>
                <a:lnTo>
                  <a:pt x="3442" y="15475"/>
                </a:lnTo>
                <a:lnTo>
                  <a:pt x="3454" y="15475"/>
                </a:lnTo>
                <a:lnTo>
                  <a:pt x="3449" y="15459"/>
                </a:lnTo>
                <a:lnTo>
                  <a:pt x="3440" y="15450"/>
                </a:lnTo>
                <a:lnTo>
                  <a:pt x="3430" y="15444"/>
                </a:lnTo>
                <a:lnTo>
                  <a:pt x="3417" y="15445"/>
                </a:lnTo>
                <a:lnTo>
                  <a:pt x="3425" y="15436"/>
                </a:lnTo>
                <a:lnTo>
                  <a:pt x="3417" y="15426"/>
                </a:lnTo>
                <a:lnTo>
                  <a:pt x="3396" y="15403"/>
                </a:lnTo>
                <a:lnTo>
                  <a:pt x="3390" y="15399"/>
                </a:lnTo>
                <a:lnTo>
                  <a:pt x="3382" y="15396"/>
                </a:lnTo>
                <a:lnTo>
                  <a:pt x="3378" y="15389"/>
                </a:lnTo>
                <a:lnTo>
                  <a:pt x="3374" y="15380"/>
                </a:lnTo>
                <a:lnTo>
                  <a:pt x="3369" y="15371"/>
                </a:lnTo>
                <a:lnTo>
                  <a:pt x="3343" y="15337"/>
                </a:lnTo>
                <a:lnTo>
                  <a:pt x="3309" y="15312"/>
                </a:lnTo>
                <a:lnTo>
                  <a:pt x="3288" y="15292"/>
                </a:lnTo>
                <a:lnTo>
                  <a:pt x="3282" y="15278"/>
                </a:lnTo>
                <a:lnTo>
                  <a:pt x="3276" y="15258"/>
                </a:lnTo>
                <a:lnTo>
                  <a:pt x="3351" y="15321"/>
                </a:lnTo>
                <a:lnTo>
                  <a:pt x="3398" y="15394"/>
                </a:lnTo>
                <a:lnTo>
                  <a:pt x="3406" y="15403"/>
                </a:lnTo>
                <a:lnTo>
                  <a:pt x="3435" y="15425"/>
                </a:lnTo>
                <a:lnTo>
                  <a:pt x="3445" y="15428"/>
                </a:lnTo>
                <a:lnTo>
                  <a:pt x="3450" y="15422"/>
                </a:lnTo>
                <a:lnTo>
                  <a:pt x="3431" y="15406"/>
                </a:lnTo>
                <a:lnTo>
                  <a:pt x="3301" y="15258"/>
                </a:lnTo>
                <a:lnTo>
                  <a:pt x="3301" y="15250"/>
                </a:lnTo>
                <a:lnTo>
                  <a:pt x="3313" y="15255"/>
                </a:lnTo>
                <a:lnTo>
                  <a:pt x="3317" y="15258"/>
                </a:lnTo>
                <a:lnTo>
                  <a:pt x="3321" y="15250"/>
                </a:lnTo>
                <a:lnTo>
                  <a:pt x="3313" y="15235"/>
                </a:lnTo>
                <a:lnTo>
                  <a:pt x="3339" y="15244"/>
                </a:lnTo>
                <a:lnTo>
                  <a:pt x="3352" y="15253"/>
                </a:lnTo>
                <a:lnTo>
                  <a:pt x="3363" y="15266"/>
                </a:lnTo>
                <a:lnTo>
                  <a:pt x="3369" y="15259"/>
                </a:lnTo>
                <a:lnTo>
                  <a:pt x="3371" y="15250"/>
                </a:lnTo>
                <a:lnTo>
                  <a:pt x="3371" y="15239"/>
                </a:lnTo>
                <a:lnTo>
                  <a:pt x="3366" y="15227"/>
                </a:lnTo>
                <a:lnTo>
                  <a:pt x="3370" y="15224"/>
                </a:lnTo>
                <a:lnTo>
                  <a:pt x="3377" y="15215"/>
                </a:lnTo>
                <a:lnTo>
                  <a:pt x="3379" y="15212"/>
                </a:lnTo>
                <a:lnTo>
                  <a:pt x="3344" y="15195"/>
                </a:lnTo>
                <a:lnTo>
                  <a:pt x="3328" y="15172"/>
                </a:lnTo>
                <a:lnTo>
                  <a:pt x="3324" y="15164"/>
                </a:lnTo>
                <a:lnTo>
                  <a:pt x="3321" y="15156"/>
                </a:lnTo>
                <a:lnTo>
                  <a:pt x="3324" y="15146"/>
                </a:lnTo>
                <a:lnTo>
                  <a:pt x="3328" y="15141"/>
                </a:lnTo>
                <a:lnTo>
                  <a:pt x="3334" y="15139"/>
                </a:lnTo>
                <a:lnTo>
                  <a:pt x="3413" y="15227"/>
                </a:lnTo>
                <a:lnTo>
                  <a:pt x="3407" y="15223"/>
                </a:lnTo>
                <a:lnTo>
                  <a:pt x="3400" y="15220"/>
                </a:lnTo>
                <a:lnTo>
                  <a:pt x="3395" y="15218"/>
                </a:lnTo>
                <a:lnTo>
                  <a:pt x="3388" y="15220"/>
                </a:lnTo>
                <a:lnTo>
                  <a:pt x="3391" y="15229"/>
                </a:lnTo>
                <a:lnTo>
                  <a:pt x="3393" y="15238"/>
                </a:lnTo>
                <a:lnTo>
                  <a:pt x="3393" y="15248"/>
                </a:lnTo>
                <a:lnTo>
                  <a:pt x="3391" y="15258"/>
                </a:lnTo>
                <a:lnTo>
                  <a:pt x="3416" y="15262"/>
                </a:lnTo>
                <a:lnTo>
                  <a:pt x="3428" y="15261"/>
                </a:lnTo>
                <a:lnTo>
                  <a:pt x="3433" y="15253"/>
                </a:lnTo>
                <a:lnTo>
                  <a:pt x="3435" y="15231"/>
                </a:lnTo>
                <a:lnTo>
                  <a:pt x="3441" y="15233"/>
                </a:lnTo>
                <a:lnTo>
                  <a:pt x="3452" y="15262"/>
                </a:lnTo>
                <a:lnTo>
                  <a:pt x="3460" y="15270"/>
                </a:lnTo>
                <a:lnTo>
                  <a:pt x="3470" y="15278"/>
                </a:lnTo>
                <a:lnTo>
                  <a:pt x="3480" y="15278"/>
                </a:lnTo>
                <a:lnTo>
                  <a:pt x="3487" y="15266"/>
                </a:lnTo>
                <a:lnTo>
                  <a:pt x="3485" y="15253"/>
                </a:lnTo>
                <a:lnTo>
                  <a:pt x="3468" y="15236"/>
                </a:lnTo>
                <a:lnTo>
                  <a:pt x="3462" y="15220"/>
                </a:lnTo>
                <a:lnTo>
                  <a:pt x="3485" y="15234"/>
                </a:lnTo>
                <a:lnTo>
                  <a:pt x="3495" y="15235"/>
                </a:lnTo>
                <a:lnTo>
                  <a:pt x="3490" y="15225"/>
                </a:lnTo>
                <a:lnTo>
                  <a:pt x="3473" y="15206"/>
                </a:lnTo>
                <a:lnTo>
                  <a:pt x="3470" y="15199"/>
                </a:lnTo>
                <a:lnTo>
                  <a:pt x="3470" y="15181"/>
                </a:lnTo>
                <a:lnTo>
                  <a:pt x="3467" y="15170"/>
                </a:lnTo>
                <a:lnTo>
                  <a:pt x="3462" y="15168"/>
                </a:lnTo>
                <a:lnTo>
                  <a:pt x="3457" y="15177"/>
                </a:lnTo>
                <a:lnTo>
                  <a:pt x="3450" y="15181"/>
                </a:lnTo>
                <a:lnTo>
                  <a:pt x="3444" y="15172"/>
                </a:lnTo>
                <a:lnTo>
                  <a:pt x="3437" y="15150"/>
                </a:lnTo>
                <a:lnTo>
                  <a:pt x="3428" y="15147"/>
                </a:lnTo>
                <a:lnTo>
                  <a:pt x="3422" y="15150"/>
                </a:lnTo>
                <a:lnTo>
                  <a:pt x="3408" y="15122"/>
                </a:lnTo>
                <a:lnTo>
                  <a:pt x="3404" y="15107"/>
                </a:lnTo>
                <a:lnTo>
                  <a:pt x="3413" y="15094"/>
                </a:lnTo>
                <a:lnTo>
                  <a:pt x="3420" y="15098"/>
                </a:lnTo>
                <a:lnTo>
                  <a:pt x="3433" y="15133"/>
                </a:lnTo>
                <a:lnTo>
                  <a:pt x="3445" y="15141"/>
                </a:lnTo>
                <a:lnTo>
                  <a:pt x="3437" y="15128"/>
                </a:lnTo>
                <a:lnTo>
                  <a:pt x="3441" y="15121"/>
                </a:lnTo>
                <a:lnTo>
                  <a:pt x="3458" y="15110"/>
                </a:lnTo>
                <a:lnTo>
                  <a:pt x="3463" y="15119"/>
                </a:lnTo>
                <a:lnTo>
                  <a:pt x="3468" y="15122"/>
                </a:lnTo>
                <a:lnTo>
                  <a:pt x="3473" y="15119"/>
                </a:lnTo>
                <a:lnTo>
                  <a:pt x="3478" y="15110"/>
                </a:lnTo>
                <a:lnTo>
                  <a:pt x="3470" y="15093"/>
                </a:lnTo>
                <a:lnTo>
                  <a:pt x="3461" y="15086"/>
                </a:lnTo>
                <a:lnTo>
                  <a:pt x="3450" y="15082"/>
                </a:lnTo>
                <a:lnTo>
                  <a:pt x="3437" y="15072"/>
                </a:lnTo>
                <a:lnTo>
                  <a:pt x="3446" y="15074"/>
                </a:lnTo>
                <a:lnTo>
                  <a:pt x="3453" y="15071"/>
                </a:lnTo>
                <a:lnTo>
                  <a:pt x="3457" y="15063"/>
                </a:lnTo>
                <a:lnTo>
                  <a:pt x="3454" y="15048"/>
                </a:lnTo>
                <a:lnTo>
                  <a:pt x="3468" y="15042"/>
                </a:lnTo>
                <a:lnTo>
                  <a:pt x="3455" y="15020"/>
                </a:lnTo>
                <a:lnTo>
                  <a:pt x="3434" y="14993"/>
                </a:lnTo>
                <a:lnTo>
                  <a:pt x="3422" y="14970"/>
                </a:lnTo>
                <a:lnTo>
                  <a:pt x="3425" y="14970"/>
                </a:lnTo>
                <a:lnTo>
                  <a:pt x="3433" y="14969"/>
                </a:lnTo>
                <a:lnTo>
                  <a:pt x="3437" y="14970"/>
                </a:lnTo>
                <a:lnTo>
                  <a:pt x="3428" y="14950"/>
                </a:lnTo>
                <a:lnTo>
                  <a:pt x="3405" y="14926"/>
                </a:lnTo>
                <a:lnTo>
                  <a:pt x="3396" y="14907"/>
                </a:lnTo>
                <a:lnTo>
                  <a:pt x="3423" y="14927"/>
                </a:lnTo>
                <a:lnTo>
                  <a:pt x="3459" y="14968"/>
                </a:lnTo>
                <a:lnTo>
                  <a:pt x="3491" y="14989"/>
                </a:lnTo>
                <a:lnTo>
                  <a:pt x="3512" y="14953"/>
                </a:lnTo>
                <a:lnTo>
                  <a:pt x="3506" y="14949"/>
                </a:lnTo>
                <a:lnTo>
                  <a:pt x="3501" y="14941"/>
                </a:lnTo>
                <a:lnTo>
                  <a:pt x="3498" y="14934"/>
                </a:lnTo>
                <a:lnTo>
                  <a:pt x="3504" y="14931"/>
                </a:lnTo>
                <a:lnTo>
                  <a:pt x="3511" y="14933"/>
                </a:lnTo>
                <a:lnTo>
                  <a:pt x="3516" y="14936"/>
                </a:lnTo>
                <a:lnTo>
                  <a:pt x="3520" y="14934"/>
                </a:lnTo>
                <a:lnTo>
                  <a:pt x="3521" y="14918"/>
                </a:lnTo>
                <a:lnTo>
                  <a:pt x="3519" y="14902"/>
                </a:lnTo>
                <a:lnTo>
                  <a:pt x="3514" y="14887"/>
                </a:lnTo>
                <a:lnTo>
                  <a:pt x="3507" y="14875"/>
                </a:lnTo>
                <a:lnTo>
                  <a:pt x="3499" y="14867"/>
                </a:lnTo>
                <a:lnTo>
                  <a:pt x="3502" y="14866"/>
                </a:lnTo>
                <a:lnTo>
                  <a:pt x="3507" y="14860"/>
                </a:lnTo>
                <a:lnTo>
                  <a:pt x="3463" y="14832"/>
                </a:lnTo>
                <a:lnTo>
                  <a:pt x="3450" y="14828"/>
                </a:lnTo>
                <a:lnTo>
                  <a:pt x="3450" y="14821"/>
                </a:lnTo>
                <a:lnTo>
                  <a:pt x="3471" y="14818"/>
                </a:lnTo>
                <a:lnTo>
                  <a:pt x="3478" y="14813"/>
                </a:lnTo>
                <a:lnTo>
                  <a:pt x="3481" y="14808"/>
                </a:lnTo>
                <a:lnTo>
                  <a:pt x="3481" y="14800"/>
                </a:lnTo>
                <a:lnTo>
                  <a:pt x="3482" y="14793"/>
                </a:lnTo>
                <a:lnTo>
                  <a:pt x="3482" y="14790"/>
                </a:lnTo>
                <a:lnTo>
                  <a:pt x="3486" y="14788"/>
                </a:lnTo>
                <a:lnTo>
                  <a:pt x="3496" y="14791"/>
                </a:lnTo>
                <a:lnTo>
                  <a:pt x="3499" y="14790"/>
                </a:lnTo>
                <a:lnTo>
                  <a:pt x="3505" y="14768"/>
                </a:lnTo>
                <a:lnTo>
                  <a:pt x="3494" y="14767"/>
                </a:lnTo>
                <a:lnTo>
                  <a:pt x="3458" y="14774"/>
                </a:lnTo>
                <a:lnTo>
                  <a:pt x="3461" y="14784"/>
                </a:lnTo>
                <a:lnTo>
                  <a:pt x="3462" y="14792"/>
                </a:lnTo>
                <a:lnTo>
                  <a:pt x="3459" y="14796"/>
                </a:lnTo>
                <a:lnTo>
                  <a:pt x="3452" y="14798"/>
                </a:lnTo>
                <a:lnTo>
                  <a:pt x="3444" y="14794"/>
                </a:lnTo>
                <a:lnTo>
                  <a:pt x="3443" y="14786"/>
                </a:lnTo>
                <a:lnTo>
                  <a:pt x="3445" y="14774"/>
                </a:lnTo>
                <a:lnTo>
                  <a:pt x="3436" y="14764"/>
                </a:lnTo>
                <a:lnTo>
                  <a:pt x="3414" y="14747"/>
                </a:lnTo>
                <a:lnTo>
                  <a:pt x="3405" y="14734"/>
                </a:lnTo>
                <a:lnTo>
                  <a:pt x="3490" y="14750"/>
                </a:lnTo>
                <a:lnTo>
                  <a:pt x="3488" y="14723"/>
                </a:lnTo>
                <a:lnTo>
                  <a:pt x="3486" y="14717"/>
                </a:lnTo>
                <a:lnTo>
                  <a:pt x="3478" y="14711"/>
                </a:lnTo>
                <a:lnTo>
                  <a:pt x="3477" y="14715"/>
                </a:lnTo>
                <a:lnTo>
                  <a:pt x="3469" y="14721"/>
                </a:lnTo>
                <a:lnTo>
                  <a:pt x="3460" y="14726"/>
                </a:lnTo>
                <a:lnTo>
                  <a:pt x="3454" y="14726"/>
                </a:lnTo>
                <a:lnTo>
                  <a:pt x="3451" y="14716"/>
                </a:lnTo>
                <a:lnTo>
                  <a:pt x="3452" y="14707"/>
                </a:lnTo>
                <a:lnTo>
                  <a:pt x="3454" y="14697"/>
                </a:lnTo>
                <a:lnTo>
                  <a:pt x="3454" y="14687"/>
                </a:lnTo>
                <a:lnTo>
                  <a:pt x="3449" y="14672"/>
                </a:lnTo>
                <a:lnTo>
                  <a:pt x="3441" y="14667"/>
                </a:lnTo>
                <a:lnTo>
                  <a:pt x="3422" y="14664"/>
                </a:lnTo>
                <a:lnTo>
                  <a:pt x="3294" y="14594"/>
                </a:lnTo>
                <a:lnTo>
                  <a:pt x="3272" y="14592"/>
                </a:lnTo>
                <a:lnTo>
                  <a:pt x="3290" y="14582"/>
                </a:lnTo>
                <a:lnTo>
                  <a:pt x="3348" y="14602"/>
                </a:lnTo>
                <a:lnTo>
                  <a:pt x="3384" y="14625"/>
                </a:lnTo>
                <a:lnTo>
                  <a:pt x="3458" y="14638"/>
                </a:lnTo>
                <a:lnTo>
                  <a:pt x="3462" y="14641"/>
                </a:lnTo>
                <a:lnTo>
                  <a:pt x="3470" y="14646"/>
                </a:lnTo>
                <a:lnTo>
                  <a:pt x="3475" y="14647"/>
                </a:lnTo>
                <a:lnTo>
                  <a:pt x="3478" y="14645"/>
                </a:lnTo>
                <a:lnTo>
                  <a:pt x="3485" y="14634"/>
                </a:lnTo>
                <a:lnTo>
                  <a:pt x="3489" y="14632"/>
                </a:lnTo>
                <a:lnTo>
                  <a:pt x="3504" y="14629"/>
                </a:lnTo>
                <a:lnTo>
                  <a:pt x="3524" y="14621"/>
                </a:lnTo>
                <a:lnTo>
                  <a:pt x="3538" y="14608"/>
                </a:lnTo>
                <a:lnTo>
                  <a:pt x="3532" y="14592"/>
                </a:lnTo>
                <a:lnTo>
                  <a:pt x="3546" y="14585"/>
                </a:lnTo>
                <a:lnTo>
                  <a:pt x="3576" y="14585"/>
                </a:lnTo>
                <a:lnTo>
                  <a:pt x="3591" y="14576"/>
                </a:lnTo>
                <a:lnTo>
                  <a:pt x="3557" y="14545"/>
                </a:lnTo>
                <a:lnTo>
                  <a:pt x="3534" y="14538"/>
                </a:lnTo>
                <a:lnTo>
                  <a:pt x="3526" y="14531"/>
                </a:lnTo>
                <a:lnTo>
                  <a:pt x="3532" y="14521"/>
                </a:lnTo>
                <a:lnTo>
                  <a:pt x="3532" y="14512"/>
                </a:lnTo>
                <a:lnTo>
                  <a:pt x="3516" y="14512"/>
                </a:lnTo>
                <a:lnTo>
                  <a:pt x="3516" y="14505"/>
                </a:lnTo>
                <a:lnTo>
                  <a:pt x="3519" y="14504"/>
                </a:lnTo>
                <a:lnTo>
                  <a:pt x="3524" y="14497"/>
                </a:lnTo>
                <a:lnTo>
                  <a:pt x="3508" y="14494"/>
                </a:lnTo>
                <a:lnTo>
                  <a:pt x="3497" y="14482"/>
                </a:lnTo>
                <a:lnTo>
                  <a:pt x="3494" y="14464"/>
                </a:lnTo>
                <a:lnTo>
                  <a:pt x="3499" y="14442"/>
                </a:lnTo>
                <a:lnTo>
                  <a:pt x="3491" y="14441"/>
                </a:lnTo>
                <a:lnTo>
                  <a:pt x="3470" y="14434"/>
                </a:lnTo>
                <a:lnTo>
                  <a:pt x="3471" y="14440"/>
                </a:lnTo>
                <a:lnTo>
                  <a:pt x="3473" y="14453"/>
                </a:lnTo>
                <a:lnTo>
                  <a:pt x="3475" y="14459"/>
                </a:lnTo>
                <a:lnTo>
                  <a:pt x="3464" y="14448"/>
                </a:lnTo>
                <a:lnTo>
                  <a:pt x="3440" y="14444"/>
                </a:lnTo>
                <a:lnTo>
                  <a:pt x="3431" y="14438"/>
                </a:lnTo>
                <a:lnTo>
                  <a:pt x="3419" y="14424"/>
                </a:lnTo>
                <a:lnTo>
                  <a:pt x="3407" y="14420"/>
                </a:lnTo>
                <a:lnTo>
                  <a:pt x="3336" y="14422"/>
                </a:lnTo>
                <a:lnTo>
                  <a:pt x="3328" y="14415"/>
                </a:lnTo>
                <a:lnTo>
                  <a:pt x="3297" y="14397"/>
                </a:lnTo>
                <a:lnTo>
                  <a:pt x="3289" y="14395"/>
                </a:lnTo>
                <a:lnTo>
                  <a:pt x="3282" y="14405"/>
                </a:lnTo>
                <a:lnTo>
                  <a:pt x="3277" y="14422"/>
                </a:lnTo>
                <a:lnTo>
                  <a:pt x="3274" y="14440"/>
                </a:lnTo>
                <a:lnTo>
                  <a:pt x="3271" y="14454"/>
                </a:lnTo>
                <a:lnTo>
                  <a:pt x="3265" y="14459"/>
                </a:lnTo>
                <a:lnTo>
                  <a:pt x="3257" y="14460"/>
                </a:lnTo>
                <a:lnTo>
                  <a:pt x="3250" y="14456"/>
                </a:lnTo>
                <a:lnTo>
                  <a:pt x="3248" y="14445"/>
                </a:lnTo>
                <a:lnTo>
                  <a:pt x="3248" y="14431"/>
                </a:lnTo>
                <a:lnTo>
                  <a:pt x="3248" y="14426"/>
                </a:lnTo>
                <a:lnTo>
                  <a:pt x="3245" y="14425"/>
                </a:lnTo>
                <a:lnTo>
                  <a:pt x="3232" y="14409"/>
                </a:lnTo>
                <a:lnTo>
                  <a:pt x="3224" y="14405"/>
                </a:lnTo>
                <a:lnTo>
                  <a:pt x="3217" y="14408"/>
                </a:lnTo>
                <a:lnTo>
                  <a:pt x="3207" y="14422"/>
                </a:lnTo>
                <a:lnTo>
                  <a:pt x="3195" y="14432"/>
                </a:lnTo>
                <a:lnTo>
                  <a:pt x="3168" y="14417"/>
                </a:lnTo>
                <a:lnTo>
                  <a:pt x="3156" y="14426"/>
                </a:lnTo>
                <a:lnTo>
                  <a:pt x="3152" y="14414"/>
                </a:lnTo>
                <a:lnTo>
                  <a:pt x="3147" y="14412"/>
                </a:lnTo>
                <a:lnTo>
                  <a:pt x="3139" y="14414"/>
                </a:lnTo>
                <a:lnTo>
                  <a:pt x="3132" y="14417"/>
                </a:lnTo>
                <a:lnTo>
                  <a:pt x="3132" y="14410"/>
                </a:lnTo>
                <a:lnTo>
                  <a:pt x="3142" y="14407"/>
                </a:lnTo>
                <a:lnTo>
                  <a:pt x="3168" y="14413"/>
                </a:lnTo>
                <a:lnTo>
                  <a:pt x="3177" y="14410"/>
                </a:lnTo>
                <a:lnTo>
                  <a:pt x="3182" y="14400"/>
                </a:lnTo>
                <a:lnTo>
                  <a:pt x="3178" y="14390"/>
                </a:lnTo>
                <a:lnTo>
                  <a:pt x="3173" y="14382"/>
                </a:lnTo>
                <a:lnTo>
                  <a:pt x="3165" y="14379"/>
                </a:lnTo>
                <a:lnTo>
                  <a:pt x="3165" y="14370"/>
                </a:lnTo>
                <a:lnTo>
                  <a:pt x="3581" y="14421"/>
                </a:lnTo>
                <a:lnTo>
                  <a:pt x="3635" y="14403"/>
                </a:lnTo>
                <a:lnTo>
                  <a:pt x="3648" y="14403"/>
                </a:lnTo>
                <a:lnTo>
                  <a:pt x="3638" y="14381"/>
                </a:lnTo>
                <a:lnTo>
                  <a:pt x="3628" y="14372"/>
                </a:lnTo>
                <a:lnTo>
                  <a:pt x="3599" y="14370"/>
                </a:lnTo>
                <a:lnTo>
                  <a:pt x="3611" y="14352"/>
                </a:lnTo>
                <a:lnTo>
                  <a:pt x="3632" y="14355"/>
                </a:lnTo>
                <a:lnTo>
                  <a:pt x="3668" y="14379"/>
                </a:lnTo>
                <a:lnTo>
                  <a:pt x="3683" y="14380"/>
                </a:lnTo>
                <a:lnTo>
                  <a:pt x="3691" y="14370"/>
                </a:lnTo>
                <a:lnTo>
                  <a:pt x="3700" y="14354"/>
                </a:lnTo>
                <a:lnTo>
                  <a:pt x="3715" y="14338"/>
                </a:lnTo>
                <a:lnTo>
                  <a:pt x="3715" y="14331"/>
                </a:lnTo>
                <a:lnTo>
                  <a:pt x="3702" y="14328"/>
                </a:lnTo>
                <a:lnTo>
                  <a:pt x="3676" y="14331"/>
                </a:lnTo>
                <a:lnTo>
                  <a:pt x="3664" y="14322"/>
                </a:lnTo>
                <a:lnTo>
                  <a:pt x="3668" y="14318"/>
                </a:lnTo>
                <a:lnTo>
                  <a:pt x="3673" y="14311"/>
                </a:lnTo>
                <a:lnTo>
                  <a:pt x="3677" y="14301"/>
                </a:lnTo>
                <a:lnTo>
                  <a:pt x="3676" y="14291"/>
                </a:lnTo>
                <a:lnTo>
                  <a:pt x="3671" y="14283"/>
                </a:lnTo>
                <a:lnTo>
                  <a:pt x="3652" y="14280"/>
                </a:lnTo>
                <a:lnTo>
                  <a:pt x="3644" y="14275"/>
                </a:lnTo>
                <a:lnTo>
                  <a:pt x="3654" y="14273"/>
                </a:lnTo>
                <a:lnTo>
                  <a:pt x="3672" y="14262"/>
                </a:lnTo>
                <a:lnTo>
                  <a:pt x="3679" y="14259"/>
                </a:lnTo>
                <a:lnTo>
                  <a:pt x="3688" y="14263"/>
                </a:lnTo>
                <a:lnTo>
                  <a:pt x="3699" y="14283"/>
                </a:lnTo>
                <a:lnTo>
                  <a:pt x="3706" y="14291"/>
                </a:lnTo>
                <a:lnTo>
                  <a:pt x="3725" y="14298"/>
                </a:lnTo>
                <a:lnTo>
                  <a:pt x="3792" y="14299"/>
                </a:lnTo>
                <a:lnTo>
                  <a:pt x="3792" y="14277"/>
                </a:lnTo>
                <a:lnTo>
                  <a:pt x="3810" y="14274"/>
                </a:lnTo>
                <a:lnTo>
                  <a:pt x="3842" y="14275"/>
                </a:lnTo>
                <a:lnTo>
                  <a:pt x="3853" y="14259"/>
                </a:lnTo>
                <a:lnTo>
                  <a:pt x="3850" y="14242"/>
                </a:lnTo>
                <a:lnTo>
                  <a:pt x="3830" y="14211"/>
                </a:lnTo>
                <a:lnTo>
                  <a:pt x="3904" y="14228"/>
                </a:lnTo>
                <a:lnTo>
                  <a:pt x="3921" y="14219"/>
                </a:lnTo>
                <a:lnTo>
                  <a:pt x="3906" y="14205"/>
                </a:lnTo>
                <a:lnTo>
                  <a:pt x="3902" y="14204"/>
                </a:lnTo>
                <a:lnTo>
                  <a:pt x="3897" y="14199"/>
                </a:lnTo>
                <a:lnTo>
                  <a:pt x="3898" y="14190"/>
                </a:lnTo>
                <a:lnTo>
                  <a:pt x="3904" y="14171"/>
                </a:lnTo>
                <a:lnTo>
                  <a:pt x="3910" y="14136"/>
                </a:lnTo>
                <a:lnTo>
                  <a:pt x="3907" y="14124"/>
                </a:lnTo>
                <a:lnTo>
                  <a:pt x="3896" y="14115"/>
                </a:lnTo>
                <a:lnTo>
                  <a:pt x="3896" y="14107"/>
                </a:lnTo>
                <a:lnTo>
                  <a:pt x="3916" y="14118"/>
                </a:lnTo>
                <a:lnTo>
                  <a:pt x="3961" y="14155"/>
                </a:lnTo>
                <a:lnTo>
                  <a:pt x="3978" y="14155"/>
                </a:lnTo>
                <a:lnTo>
                  <a:pt x="3974" y="14152"/>
                </a:lnTo>
                <a:lnTo>
                  <a:pt x="3970" y="14148"/>
                </a:lnTo>
                <a:lnTo>
                  <a:pt x="3983" y="14148"/>
                </a:lnTo>
                <a:lnTo>
                  <a:pt x="3983" y="14140"/>
                </a:lnTo>
                <a:lnTo>
                  <a:pt x="3964" y="14125"/>
                </a:lnTo>
                <a:lnTo>
                  <a:pt x="3956" y="14114"/>
                </a:lnTo>
                <a:lnTo>
                  <a:pt x="3950" y="14099"/>
                </a:lnTo>
                <a:lnTo>
                  <a:pt x="3963" y="14101"/>
                </a:lnTo>
                <a:lnTo>
                  <a:pt x="3975" y="14107"/>
                </a:lnTo>
                <a:lnTo>
                  <a:pt x="3987" y="14109"/>
                </a:lnTo>
                <a:lnTo>
                  <a:pt x="3999" y="14099"/>
                </a:lnTo>
                <a:lnTo>
                  <a:pt x="4004" y="14081"/>
                </a:lnTo>
                <a:lnTo>
                  <a:pt x="3996" y="14074"/>
                </a:lnTo>
                <a:lnTo>
                  <a:pt x="3989" y="14070"/>
                </a:lnTo>
                <a:lnTo>
                  <a:pt x="3995" y="14060"/>
                </a:lnTo>
                <a:lnTo>
                  <a:pt x="3995" y="14052"/>
                </a:lnTo>
                <a:lnTo>
                  <a:pt x="3990" y="14051"/>
                </a:lnTo>
                <a:lnTo>
                  <a:pt x="3984" y="14047"/>
                </a:lnTo>
                <a:lnTo>
                  <a:pt x="3979" y="14043"/>
                </a:lnTo>
                <a:lnTo>
                  <a:pt x="3974" y="14036"/>
                </a:lnTo>
                <a:lnTo>
                  <a:pt x="3977" y="14030"/>
                </a:lnTo>
                <a:lnTo>
                  <a:pt x="3979" y="14026"/>
                </a:lnTo>
                <a:lnTo>
                  <a:pt x="3986" y="14019"/>
                </a:lnTo>
                <a:lnTo>
                  <a:pt x="3993" y="14025"/>
                </a:lnTo>
                <a:lnTo>
                  <a:pt x="3996" y="14008"/>
                </a:lnTo>
                <a:lnTo>
                  <a:pt x="4001" y="13982"/>
                </a:lnTo>
                <a:lnTo>
                  <a:pt x="4008" y="13964"/>
                </a:lnTo>
                <a:lnTo>
                  <a:pt x="3998" y="13948"/>
                </a:lnTo>
                <a:lnTo>
                  <a:pt x="3998" y="13925"/>
                </a:lnTo>
                <a:lnTo>
                  <a:pt x="4001" y="13899"/>
                </a:lnTo>
                <a:lnTo>
                  <a:pt x="3995" y="13874"/>
                </a:lnTo>
                <a:lnTo>
                  <a:pt x="4007" y="13869"/>
                </a:lnTo>
                <a:lnTo>
                  <a:pt x="4017" y="13859"/>
                </a:lnTo>
                <a:lnTo>
                  <a:pt x="4025" y="13845"/>
                </a:lnTo>
                <a:lnTo>
                  <a:pt x="4032" y="13827"/>
                </a:lnTo>
                <a:lnTo>
                  <a:pt x="4023" y="13786"/>
                </a:lnTo>
                <a:lnTo>
                  <a:pt x="4030" y="13794"/>
                </a:lnTo>
                <a:lnTo>
                  <a:pt x="4037" y="13805"/>
                </a:lnTo>
                <a:lnTo>
                  <a:pt x="4043" y="13817"/>
                </a:lnTo>
                <a:lnTo>
                  <a:pt x="4045" y="13830"/>
                </a:lnTo>
                <a:lnTo>
                  <a:pt x="4041" y="13846"/>
                </a:lnTo>
                <a:lnTo>
                  <a:pt x="4030" y="13873"/>
                </a:lnTo>
                <a:lnTo>
                  <a:pt x="4028" y="13890"/>
                </a:lnTo>
                <a:lnTo>
                  <a:pt x="4049" y="13917"/>
                </a:lnTo>
                <a:lnTo>
                  <a:pt x="4055" y="13923"/>
                </a:lnTo>
                <a:lnTo>
                  <a:pt x="4062" y="13916"/>
                </a:lnTo>
                <a:lnTo>
                  <a:pt x="4064" y="13898"/>
                </a:lnTo>
                <a:lnTo>
                  <a:pt x="4065" y="13862"/>
                </a:lnTo>
                <a:lnTo>
                  <a:pt x="4069" y="13851"/>
                </a:lnTo>
                <a:lnTo>
                  <a:pt x="4075" y="13841"/>
                </a:lnTo>
                <a:lnTo>
                  <a:pt x="4083" y="13837"/>
                </a:lnTo>
                <a:lnTo>
                  <a:pt x="4090" y="13844"/>
                </a:lnTo>
                <a:lnTo>
                  <a:pt x="4090" y="13858"/>
                </a:lnTo>
                <a:lnTo>
                  <a:pt x="4082" y="13885"/>
                </a:lnTo>
                <a:lnTo>
                  <a:pt x="4084" y="13890"/>
                </a:lnTo>
                <a:lnTo>
                  <a:pt x="4084" y="13906"/>
                </a:lnTo>
                <a:lnTo>
                  <a:pt x="4085" y="13941"/>
                </a:lnTo>
                <a:lnTo>
                  <a:pt x="4082" y="13977"/>
                </a:lnTo>
                <a:lnTo>
                  <a:pt x="4073" y="13995"/>
                </a:lnTo>
                <a:lnTo>
                  <a:pt x="4073" y="14003"/>
                </a:lnTo>
                <a:lnTo>
                  <a:pt x="4080" y="14026"/>
                </a:lnTo>
                <a:lnTo>
                  <a:pt x="4076" y="14052"/>
                </a:lnTo>
                <a:lnTo>
                  <a:pt x="4079" y="14074"/>
                </a:lnTo>
                <a:lnTo>
                  <a:pt x="4099" y="14083"/>
                </a:lnTo>
                <a:lnTo>
                  <a:pt x="4097" y="14092"/>
                </a:lnTo>
                <a:lnTo>
                  <a:pt x="4094" y="14106"/>
                </a:lnTo>
                <a:lnTo>
                  <a:pt x="4093" y="14118"/>
                </a:lnTo>
                <a:lnTo>
                  <a:pt x="4097" y="14124"/>
                </a:lnTo>
                <a:lnTo>
                  <a:pt x="4100" y="14120"/>
                </a:lnTo>
                <a:lnTo>
                  <a:pt x="4103" y="14113"/>
                </a:lnTo>
                <a:lnTo>
                  <a:pt x="4111" y="14092"/>
                </a:lnTo>
                <a:lnTo>
                  <a:pt x="4101" y="14072"/>
                </a:lnTo>
                <a:lnTo>
                  <a:pt x="4094" y="14047"/>
                </a:lnTo>
                <a:lnTo>
                  <a:pt x="4093" y="14031"/>
                </a:lnTo>
                <a:lnTo>
                  <a:pt x="4100" y="14039"/>
                </a:lnTo>
                <a:lnTo>
                  <a:pt x="4112" y="14062"/>
                </a:lnTo>
                <a:lnTo>
                  <a:pt x="4118" y="14069"/>
                </a:lnTo>
                <a:lnTo>
                  <a:pt x="4127" y="14075"/>
                </a:lnTo>
                <a:lnTo>
                  <a:pt x="4132" y="14075"/>
                </a:lnTo>
                <a:lnTo>
                  <a:pt x="4136" y="14073"/>
                </a:lnTo>
                <a:lnTo>
                  <a:pt x="4140" y="14073"/>
                </a:lnTo>
                <a:lnTo>
                  <a:pt x="4146" y="14080"/>
                </a:lnTo>
                <a:lnTo>
                  <a:pt x="4147" y="14084"/>
                </a:lnTo>
                <a:lnTo>
                  <a:pt x="4152" y="14099"/>
                </a:lnTo>
                <a:lnTo>
                  <a:pt x="4149" y="14115"/>
                </a:lnTo>
                <a:lnTo>
                  <a:pt x="4151" y="14128"/>
                </a:lnTo>
                <a:lnTo>
                  <a:pt x="4156" y="14140"/>
                </a:lnTo>
                <a:lnTo>
                  <a:pt x="4164" y="14148"/>
                </a:lnTo>
                <a:lnTo>
                  <a:pt x="4164" y="14114"/>
                </a:lnTo>
                <a:lnTo>
                  <a:pt x="4165" y="14098"/>
                </a:lnTo>
                <a:lnTo>
                  <a:pt x="4169" y="14083"/>
                </a:lnTo>
                <a:lnTo>
                  <a:pt x="4177" y="14090"/>
                </a:lnTo>
                <a:lnTo>
                  <a:pt x="4188" y="14090"/>
                </a:lnTo>
                <a:lnTo>
                  <a:pt x="4198" y="14084"/>
                </a:lnTo>
                <a:lnTo>
                  <a:pt x="4206" y="14075"/>
                </a:lnTo>
                <a:lnTo>
                  <a:pt x="4212" y="14060"/>
                </a:lnTo>
                <a:lnTo>
                  <a:pt x="4211" y="14051"/>
                </a:lnTo>
                <a:lnTo>
                  <a:pt x="4207" y="14041"/>
                </a:lnTo>
                <a:lnTo>
                  <a:pt x="4206" y="14028"/>
                </a:lnTo>
                <a:lnTo>
                  <a:pt x="4216" y="14001"/>
                </a:lnTo>
                <a:lnTo>
                  <a:pt x="4232" y="13978"/>
                </a:lnTo>
                <a:lnTo>
                  <a:pt x="4241" y="13958"/>
                </a:lnTo>
                <a:lnTo>
                  <a:pt x="4231" y="13940"/>
                </a:lnTo>
                <a:lnTo>
                  <a:pt x="4238" y="13932"/>
                </a:lnTo>
                <a:lnTo>
                  <a:pt x="4245" y="13932"/>
                </a:lnTo>
                <a:lnTo>
                  <a:pt x="4260" y="13940"/>
                </a:lnTo>
                <a:lnTo>
                  <a:pt x="4259" y="13934"/>
                </a:lnTo>
                <a:lnTo>
                  <a:pt x="4257" y="13921"/>
                </a:lnTo>
                <a:lnTo>
                  <a:pt x="4256" y="13915"/>
                </a:lnTo>
                <a:lnTo>
                  <a:pt x="4287" y="13916"/>
                </a:lnTo>
                <a:lnTo>
                  <a:pt x="4295" y="13911"/>
                </a:lnTo>
                <a:lnTo>
                  <a:pt x="4307" y="13882"/>
                </a:lnTo>
                <a:lnTo>
                  <a:pt x="4313" y="13874"/>
                </a:lnTo>
                <a:lnTo>
                  <a:pt x="4321" y="13871"/>
                </a:lnTo>
                <a:lnTo>
                  <a:pt x="4341" y="13869"/>
                </a:lnTo>
                <a:lnTo>
                  <a:pt x="4348" y="13862"/>
                </a:lnTo>
                <a:lnTo>
                  <a:pt x="4356" y="13851"/>
                </a:lnTo>
                <a:lnTo>
                  <a:pt x="4364" y="13845"/>
                </a:lnTo>
                <a:lnTo>
                  <a:pt x="4374" y="13843"/>
                </a:lnTo>
                <a:lnTo>
                  <a:pt x="4383" y="13844"/>
                </a:lnTo>
                <a:lnTo>
                  <a:pt x="4383" y="13851"/>
                </a:lnTo>
                <a:lnTo>
                  <a:pt x="4380" y="13854"/>
                </a:lnTo>
                <a:lnTo>
                  <a:pt x="4375" y="13859"/>
                </a:lnTo>
                <a:lnTo>
                  <a:pt x="4383" y="13867"/>
                </a:lnTo>
                <a:lnTo>
                  <a:pt x="4375" y="13873"/>
                </a:lnTo>
                <a:lnTo>
                  <a:pt x="4358" y="13884"/>
                </a:lnTo>
                <a:lnTo>
                  <a:pt x="4350" y="13890"/>
                </a:lnTo>
                <a:lnTo>
                  <a:pt x="4368" y="13886"/>
                </a:lnTo>
                <a:lnTo>
                  <a:pt x="4425" y="13859"/>
                </a:lnTo>
                <a:lnTo>
                  <a:pt x="4422" y="13849"/>
                </a:lnTo>
                <a:lnTo>
                  <a:pt x="4417" y="13843"/>
                </a:lnTo>
                <a:lnTo>
                  <a:pt x="4411" y="13842"/>
                </a:lnTo>
                <a:lnTo>
                  <a:pt x="4404" y="13844"/>
                </a:lnTo>
                <a:lnTo>
                  <a:pt x="4415" y="13830"/>
                </a:lnTo>
                <a:lnTo>
                  <a:pt x="4437" y="13819"/>
                </a:lnTo>
                <a:lnTo>
                  <a:pt x="4460" y="13811"/>
                </a:lnTo>
                <a:lnTo>
                  <a:pt x="4472" y="13815"/>
                </a:lnTo>
                <a:lnTo>
                  <a:pt x="4479" y="13820"/>
                </a:lnTo>
                <a:lnTo>
                  <a:pt x="4486" y="13816"/>
                </a:lnTo>
                <a:lnTo>
                  <a:pt x="4490" y="13805"/>
                </a:lnTo>
                <a:lnTo>
                  <a:pt x="4491" y="13791"/>
                </a:lnTo>
                <a:lnTo>
                  <a:pt x="4489" y="13780"/>
                </a:lnTo>
                <a:lnTo>
                  <a:pt x="4482" y="13780"/>
                </a:lnTo>
                <a:lnTo>
                  <a:pt x="4466" y="13786"/>
                </a:lnTo>
                <a:lnTo>
                  <a:pt x="4466" y="13779"/>
                </a:lnTo>
                <a:lnTo>
                  <a:pt x="4470" y="13775"/>
                </a:lnTo>
                <a:lnTo>
                  <a:pt x="4471" y="13771"/>
                </a:lnTo>
                <a:lnTo>
                  <a:pt x="4472" y="13767"/>
                </a:lnTo>
                <a:lnTo>
                  <a:pt x="4474" y="13763"/>
                </a:lnTo>
                <a:lnTo>
                  <a:pt x="4463" y="13771"/>
                </a:lnTo>
                <a:lnTo>
                  <a:pt x="4457" y="13761"/>
                </a:lnTo>
                <a:lnTo>
                  <a:pt x="4454" y="13746"/>
                </a:lnTo>
                <a:lnTo>
                  <a:pt x="4449" y="13738"/>
                </a:lnTo>
                <a:lnTo>
                  <a:pt x="4440" y="13737"/>
                </a:lnTo>
                <a:lnTo>
                  <a:pt x="4428" y="13733"/>
                </a:lnTo>
                <a:lnTo>
                  <a:pt x="4418" y="13724"/>
                </a:lnTo>
                <a:lnTo>
                  <a:pt x="4419" y="13710"/>
                </a:lnTo>
                <a:lnTo>
                  <a:pt x="4431" y="13707"/>
                </a:lnTo>
                <a:lnTo>
                  <a:pt x="4487" y="13754"/>
                </a:lnTo>
                <a:lnTo>
                  <a:pt x="4478" y="13732"/>
                </a:lnTo>
                <a:lnTo>
                  <a:pt x="4463" y="13714"/>
                </a:lnTo>
                <a:lnTo>
                  <a:pt x="4447" y="13702"/>
                </a:lnTo>
                <a:lnTo>
                  <a:pt x="4433" y="13697"/>
                </a:lnTo>
                <a:lnTo>
                  <a:pt x="4398" y="13677"/>
                </a:lnTo>
                <a:lnTo>
                  <a:pt x="4394" y="13662"/>
                </a:lnTo>
                <a:lnTo>
                  <a:pt x="4400" y="13657"/>
                </a:lnTo>
                <a:lnTo>
                  <a:pt x="4420" y="13658"/>
                </a:lnTo>
                <a:lnTo>
                  <a:pt x="4420" y="13649"/>
                </a:lnTo>
                <a:lnTo>
                  <a:pt x="4416" y="13640"/>
                </a:lnTo>
                <a:lnTo>
                  <a:pt x="4410" y="13631"/>
                </a:lnTo>
                <a:lnTo>
                  <a:pt x="4403" y="13623"/>
                </a:lnTo>
                <a:lnTo>
                  <a:pt x="4395" y="13617"/>
                </a:lnTo>
                <a:lnTo>
                  <a:pt x="4406" y="13606"/>
                </a:lnTo>
                <a:lnTo>
                  <a:pt x="4415" y="13597"/>
                </a:lnTo>
                <a:lnTo>
                  <a:pt x="4426" y="13591"/>
                </a:lnTo>
                <a:lnTo>
                  <a:pt x="4437" y="13592"/>
                </a:lnTo>
                <a:lnTo>
                  <a:pt x="4436" y="13598"/>
                </a:lnTo>
                <a:lnTo>
                  <a:pt x="4435" y="13612"/>
                </a:lnTo>
                <a:lnTo>
                  <a:pt x="4434" y="13617"/>
                </a:lnTo>
                <a:lnTo>
                  <a:pt x="4449" y="13625"/>
                </a:lnTo>
                <a:lnTo>
                  <a:pt x="4499" y="13617"/>
                </a:lnTo>
                <a:lnTo>
                  <a:pt x="4508" y="13617"/>
                </a:lnTo>
                <a:lnTo>
                  <a:pt x="4525" y="13623"/>
                </a:lnTo>
                <a:lnTo>
                  <a:pt x="4533" y="13629"/>
                </a:lnTo>
                <a:lnTo>
                  <a:pt x="4543" y="13634"/>
                </a:lnTo>
                <a:lnTo>
                  <a:pt x="4552" y="13632"/>
                </a:lnTo>
                <a:lnTo>
                  <a:pt x="4562" y="13627"/>
                </a:lnTo>
                <a:lnTo>
                  <a:pt x="4572" y="13624"/>
                </a:lnTo>
                <a:lnTo>
                  <a:pt x="4603" y="13623"/>
                </a:lnTo>
                <a:lnTo>
                  <a:pt x="4615" y="13615"/>
                </a:lnTo>
                <a:lnTo>
                  <a:pt x="4620" y="13597"/>
                </a:lnTo>
                <a:lnTo>
                  <a:pt x="4611" y="13577"/>
                </a:lnTo>
                <a:lnTo>
                  <a:pt x="4591" y="13566"/>
                </a:lnTo>
                <a:lnTo>
                  <a:pt x="4571" y="13560"/>
                </a:lnTo>
                <a:lnTo>
                  <a:pt x="4558" y="13552"/>
                </a:lnTo>
                <a:lnTo>
                  <a:pt x="4569" y="13553"/>
                </a:lnTo>
                <a:lnTo>
                  <a:pt x="4581" y="13559"/>
                </a:lnTo>
                <a:lnTo>
                  <a:pt x="4591" y="13559"/>
                </a:lnTo>
                <a:lnTo>
                  <a:pt x="4598" y="13544"/>
                </a:lnTo>
                <a:lnTo>
                  <a:pt x="4558" y="13519"/>
                </a:lnTo>
                <a:lnTo>
                  <a:pt x="4557" y="13515"/>
                </a:lnTo>
                <a:lnTo>
                  <a:pt x="4554" y="13499"/>
                </a:lnTo>
                <a:lnTo>
                  <a:pt x="4553" y="13495"/>
                </a:lnTo>
                <a:lnTo>
                  <a:pt x="4537" y="13481"/>
                </a:lnTo>
                <a:lnTo>
                  <a:pt x="4522" y="13474"/>
                </a:lnTo>
                <a:lnTo>
                  <a:pt x="4487" y="13471"/>
                </a:lnTo>
                <a:lnTo>
                  <a:pt x="4493" y="13491"/>
                </a:lnTo>
                <a:lnTo>
                  <a:pt x="4505" y="13502"/>
                </a:lnTo>
                <a:lnTo>
                  <a:pt x="4528" y="13519"/>
                </a:lnTo>
                <a:lnTo>
                  <a:pt x="4499" y="13519"/>
                </a:lnTo>
                <a:lnTo>
                  <a:pt x="4504" y="13536"/>
                </a:lnTo>
                <a:lnTo>
                  <a:pt x="4520" y="13575"/>
                </a:lnTo>
                <a:lnTo>
                  <a:pt x="4513" y="13589"/>
                </a:lnTo>
                <a:lnTo>
                  <a:pt x="4505" y="13590"/>
                </a:lnTo>
                <a:lnTo>
                  <a:pt x="4487" y="13585"/>
                </a:lnTo>
                <a:lnTo>
                  <a:pt x="4490" y="13581"/>
                </a:lnTo>
                <a:lnTo>
                  <a:pt x="4496" y="13572"/>
                </a:lnTo>
                <a:lnTo>
                  <a:pt x="4499" y="13569"/>
                </a:lnTo>
                <a:lnTo>
                  <a:pt x="4464" y="13551"/>
                </a:lnTo>
                <a:lnTo>
                  <a:pt x="4421" y="13543"/>
                </a:lnTo>
                <a:lnTo>
                  <a:pt x="4383" y="13559"/>
                </a:lnTo>
                <a:lnTo>
                  <a:pt x="4363" y="13609"/>
                </a:lnTo>
                <a:lnTo>
                  <a:pt x="4358" y="13609"/>
                </a:lnTo>
                <a:lnTo>
                  <a:pt x="4355" y="13594"/>
                </a:lnTo>
                <a:lnTo>
                  <a:pt x="4348" y="13592"/>
                </a:lnTo>
                <a:lnTo>
                  <a:pt x="4333" y="13601"/>
                </a:lnTo>
                <a:lnTo>
                  <a:pt x="4241" y="13600"/>
                </a:lnTo>
                <a:lnTo>
                  <a:pt x="4223" y="13589"/>
                </a:lnTo>
                <a:lnTo>
                  <a:pt x="4212" y="13592"/>
                </a:lnTo>
                <a:lnTo>
                  <a:pt x="4177" y="13626"/>
                </a:lnTo>
                <a:lnTo>
                  <a:pt x="4169" y="13636"/>
                </a:lnTo>
                <a:lnTo>
                  <a:pt x="4168" y="13644"/>
                </a:lnTo>
                <a:lnTo>
                  <a:pt x="4162" y="13654"/>
                </a:lnTo>
                <a:lnTo>
                  <a:pt x="4161" y="13662"/>
                </a:lnTo>
                <a:lnTo>
                  <a:pt x="4161" y="13669"/>
                </a:lnTo>
                <a:lnTo>
                  <a:pt x="4164" y="13679"/>
                </a:lnTo>
                <a:lnTo>
                  <a:pt x="4164" y="13685"/>
                </a:lnTo>
                <a:lnTo>
                  <a:pt x="4164" y="13702"/>
                </a:lnTo>
                <a:lnTo>
                  <a:pt x="4161" y="13717"/>
                </a:lnTo>
                <a:lnTo>
                  <a:pt x="4156" y="13721"/>
                </a:lnTo>
                <a:lnTo>
                  <a:pt x="4149" y="13714"/>
                </a:lnTo>
                <a:lnTo>
                  <a:pt x="4150" y="13682"/>
                </a:lnTo>
                <a:lnTo>
                  <a:pt x="4126" y="13668"/>
                </a:lnTo>
                <a:lnTo>
                  <a:pt x="4073" y="13666"/>
                </a:lnTo>
                <a:lnTo>
                  <a:pt x="4073" y="13674"/>
                </a:lnTo>
                <a:lnTo>
                  <a:pt x="4099" y="13682"/>
                </a:lnTo>
                <a:lnTo>
                  <a:pt x="4092" y="13695"/>
                </a:lnTo>
                <a:lnTo>
                  <a:pt x="4080" y="13703"/>
                </a:lnTo>
                <a:lnTo>
                  <a:pt x="4067" y="13704"/>
                </a:lnTo>
                <a:lnTo>
                  <a:pt x="4056" y="13697"/>
                </a:lnTo>
                <a:lnTo>
                  <a:pt x="4069" y="13689"/>
                </a:lnTo>
                <a:lnTo>
                  <a:pt x="4073" y="13689"/>
                </a:lnTo>
                <a:lnTo>
                  <a:pt x="4066" y="13684"/>
                </a:lnTo>
                <a:lnTo>
                  <a:pt x="4052" y="13678"/>
                </a:lnTo>
                <a:lnTo>
                  <a:pt x="4045" y="13674"/>
                </a:lnTo>
                <a:lnTo>
                  <a:pt x="4046" y="13669"/>
                </a:lnTo>
                <a:lnTo>
                  <a:pt x="4049" y="13658"/>
                </a:lnTo>
                <a:lnTo>
                  <a:pt x="4010" y="13642"/>
                </a:lnTo>
                <a:lnTo>
                  <a:pt x="3992" y="13642"/>
                </a:lnTo>
                <a:lnTo>
                  <a:pt x="3974" y="13658"/>
                </a:lnTo>
                <a:lnTo>
                  <a:pt x="3984" y="13666"/>
                </a:lnTo>
                <a:lnTo>
                  <a:pt x="3989" y="13679"/>
                </a:lnTo>
                <a:lnTo>
                  <a:pt x="3991" y="13714"/>
                </a:lnTo>
                <a:lnTo>
                  <a:pt x="3986" y="13722"/>
                </a:lnTo>
                <a:lnTo>
                  <a:pt x="3982" y="13711"/>
                </a:lnTo>
                <a:lnTo>
                  <a:pt x="3974" y="13679"/>
                </a:lnTo>
                <a:lnTo>
                  <a:pt x="3968" y="13674"/>
                </a:lnTo>
                <a:lnTo>
                  <a:pt x="3959" y="13670"/>
                </a:lnTo>
                <a:lnTo>
                  <a:pt x="3934" y="13653"/>
                </a:lnTo>
                <a:lnTo>
                  <a:pt x="3911" y="13626"/>
                </a:lnTo>
                <a:lnTo>
                  <a:pt x="3886" y="13613"/>
                </a:lnTo>
                <a:lnTo>
                  <a:pt x="3839" y="13601"/>
                </a:lnTo>
                <a:lnTo>
                  <a:pt x="3847" y="13652"/>
                </a:lnTo>
                <a:lnTo>
                  <a:pt x="3854" y="13673"/>
                </a:lnTo>
                <a:lnTo>
                  <a:pt x="3867" y="13682"/>
                </a:lnTo>
                <a:lnTo>
                  <a:pt x="3867" y="13689"/>
                </a:lnTo>
                <a:lnTo>
                  <a:pt x="3755" y="13682"/>
                </a:lnTo>
                <a:lnTo>
                  <a:pt x="3755" y="13674"/>
                </a:lnTo>
                <a:lnTo>
                  <a:pt x="3777" y="13670"/>
                </a:lnTo>
                <a:lnTo>
                  <a:pt x="3789" y="13666"/>
                </a:lnTo>
                <a:lnTo>
                  <a:pt x="3797" y="13658"/>
                </a:lnTo>
                <a:lnTo>
                  <a:pt x="3795" y="13649"/>
                </a:lnTo>
                <a:lnTo>
                  <a:pt x="3772" y="13609"/>
                </a:lnTo>
                <a:lnTo>
                  <a:pt x="3812" y="13598"/>
                </a:lnTo>
                <a:lnTo>
                  <a:pt x="3817" y="13589"/>
                </a:lnTo>
                <a:lnTo>
                  <a:pt x="3812" y="13569"/>
                </a:lnTo>
                <a:lnTo>
                  <a:pt x="3798" y="13562"/>
                </a:lnTo>
                <a:lnTo>
                  <a:pt x="3768" y="13560"/>
                </a:lnTo>
                <a:lnTo>
                  <a:pt x="3714" y="13543"/>
                </a:lnTo>
                <a:lnTo>
                  <a:pt x="3686" y="13542"/>
                </a:lnTo>
                <a:lnTo>
                  <a:pt x="3653" y="13560"/>
                </a:lnTo>
                <a:lnTo>
                  <a:pt x="3650" y="13554"/>
                </a:lnTo>
                <a:lnTo>
                  <a:pt x="3650" y="13544"/>
                </a:lnTo>
                <a:lnTo>
                  <a:pt x="3648" y="13536"/>
                </a:lnTo>
                <a:lnTo>
                  <a:pt x="3610" y="13506"/>
                </a:lnTo>
                <a:lnTo>
                  <a:pt x="3606" y="13500"/>
                </a:lnTo>
                <a:lnTo>
                  <a:pt x="3603" y="13485"/>
                </a:lnTo>
                <a:lnTo>
                  <a:pt x="3600" y="13475"/>
                </a:lnTo>
                <a:lnTo>
                  <a:pt x="3594" y="13468"/>
                </a:lnTo>
                <a:lnTo>
                  <a:pt x="3586" y="13452"/>
                </a:lnTo>
                <a:lnTo>
                  <a:pt x="3582" y="13447"/>
                </a:lnTo>
                <a:lnTo>
                  <a:pt x="3576" y="13441"/>
                </a:lnTo>
                <a:lnTo>
                  <a:pt x="3557" y="13430"/>
                </a:lnTo>
                <a:lnTo>
                  <a:pt x="3530" y="13406"/>
                </a:lnTo>
                <a:lnTo>
                  <a:pt x="3519" y="13403"/>
                </a:lnTo>
                <a:lnTo>
                  <a:pt x="3521" y="13422"/>
                </a:lnTo>
                <a:lnTo>
                  <a:pt x="3475" y="13422"/>
                </a:lnTo>
                <a:lnTo>
                  <a:pt x="3469" y="13420"/>
                </a:lnTo>
                <a:lnTo>
                  <a:pt x="3460" y="13414"/>
                </a:lnTo>
                <a:lnTo>
                  <a:pt x="3454" y="13413"/>
                </a:lnTo>
                <a:lnTo>
                  <a:pt x="3449" y="13416"/>
                </a:lnTo>
                <a:lnTo>
                  <a:pt x="3444" y="13423"/>
                </a:lnTo>
                <a:lnTo>
                  <a:pt x="3442" y="13428"/>
                </a:lnTo>
                <a:lnTo>
                  <a:pt x="3461" y="13437"/>
                </a:lnTo>
                <a:lnTo>
                  <a:pt x="3530" y="13500"/>
                </a:lnTo>
                <a:lnTo>
                  <a:pt x="3537" y="13504"/>
                </a:lnTo>
                <a:lnTo>
                  <a:pt x="3553" y="13502"/>
                </a:lnTo>
                <a:lnTo>
                  <a:pt x="3557" y="13504"/>
                </a:lnTo>
                <a:lnTo>
                  <a:pt x="3560" y="13510"/>
                </a:lnTo>
                <a:lnTo>
                  <a:pt x="3561" y="13518"/>
                </a:lnTo>
                <a:lnTo>
                  <a:pt x="3561" y="13525"/>
                </a:lnTo>
                <a:lnTo>
                  <a:pt x="3558" y="13528"/>
                </a:lnTo>
                <a:lnTo>
                  <a:pt x="3516" y="13528"/>
                </a:lnTo>
                <a:lnTo>
                  <a:pt x="3511" y="13524"/>
                </a:lnTo>
                <a:lnTo>
                  <a:pt x="3495" y="13495"/>
                </a:lnTo>
                <a:lnTo>
                  <a:pt x="3452" y="13455"/>
                </a:lnTo>
                <a:lnTo>
                  <a:pt x="3440" y="13434"/>
                </a:lnTo>
                <a:lnTo>
                  <a:pt x="3425" y="13421"/>
                </a:lnTo>
                <a:lnTo>
                  <a:pt x="3409" y="13430"/>
                </a:lnTo>
                <a:lnTo>
                  <a:pt x="3395" y="13446"/>
                </a:lnTo>
                <a:lnTo>
                  <a:pt x="3379" y="13455"/>
                </a:lnTo>
                <a:lnTo>
                  <a:pt x="3370" y="13452"/>
                </a:lnTo>
                <a:lnTo>
                  <a:pt x="3353" y="13440"/>
                </a:lnTo>
                <a:lnTo>
                  <a:pt x="3343" y="13439"/>
                </a:lnTo>
                <a:lnTo>
                  <a:pt x="3339" y="13442"/>
                </a:lnTo>
                <a:lnTo>
                  <a:pt x="3333" y="13452"/>
                </a:lnTo>
                <a:lnTo>
                  <a:pt x="3330" y="13455"/>
                </a:lnTo>
                <a:lnTo>
                  <a:pt x="3325" y="13454"/>
                </a:lnTo>
                <a:lnTo>
                  <a:pt x="3316" y="13448"/>
                </a:lnTo>
                <a:lnTo>
                  <a:pt x="3311" y="13447"/>
                </a:lnTo>
                <a:lnTo>
                  <a:pt x="3123" y="13463"/>
                </a:lnTo>
                <a:lnTo>
                  <a:pt x="3099" y="13459"/>
                </a:lnTo>
                <a:lnTo>
                  <a:pt x="3072" y="13448"/>
                </a:lnTo>
                <a:lnTo>
                  <a:pt x="3049" y="13429"/>
                </a:lnTo>
                <a:lnTo>
                  <a:pt x="3036" y="13398"/>
                </a:lnTo>
                <a:lnTo>
                  <a:pt x="3098" y="13422"/>
                </a:lnTo>
                <a:lnTo>
                  <a:pt x="3165" y="13422"/>
                </a:lnTo>
                <a:lnTo>
                  <a:pt x="3165" y="13413"/>
                </a:lnTo>
                <a:lnTo>
                  <a:pt x="3152" y="13413"/>
                </a:lnTo>
                <a:lnTo>
                  <a:pt x="3152" y="13406"/>
                </a:lnTo>
                <a:lnTo>
                  <a:pt x="3174" y="13392"/>
                </a:lnTo>
                <a:lnTo>
                  <a:pt x="3185" y="13392"/>
                </a:lnTo>
                <a:lnTo>
                  <a:pt x="3189" y="13410"/>
                </a:lnTo>
                <a:lnTo>
                  <a:pt x="3194" y="13431"/>
                </a:lnTo>
                <a:lnTo>
                  <a:pt x="3203" y="13442"/>
                </a:lnTo>
                <a:lnTo>
                  <a:pt x="3215" y="13445"/>
                </a:lnTo>
                <a:lnTo>
                  <a:pt x="3227" y="13439"/>
                </a:lnTo>
                <a:lnTo>
                  <a:pt x="3220" y="13423"/>
                </a:lnTo>
                <a:lnTo>
                  <a:pt x="3222" y="13418"/>
                </a:lnTo>
                <a:lnTo>
                  <a:pt x="3230" y="13415"/>
                </a:lnTo>
                <a:lnTo>
                  <a:pt x="3237" y="13410"/>
                </a:lnTo>
                <a:lnTo>
                  <a:pt x="3248" y="13390"/>
                </a:lnTo>
                <a:lnTo>
                  <a:pt x="3255" y="13385"/>
                </a:lnTo>
                <a:lnTo>
                  <a:pt x="3262" y="13381"/>
                </a:lnTo>
                <a:lnTo>
                  <a:pt x="3291" y="13396"/>
                </a:lnTo>
                <a:lnTo>
                  <a:pt x="3306" y="13397"/>
                </a:lnTo>
                <a:lnTo>
                  <a:pt x="3321" y="13381"/>
                </a:lnTo>
                <a:lnTo>
                  <a:pt x="3292" y="13364"/>
                </a:lnTo>
                <a:lnTo>
                  <a:pt x="3307" y="13360"/>
                </a:lnTo>
                <a:lnTo>
                  <a:pt x="3327" y="13359"/>
                </a:lnTo>
                <a:lnTo>
                  <a:pt x="3346" y="13353"/>
                </a:lnTo>
                <a:lnTo>
                  <a:pt x="3354" y="13333"/>
                </a:lnTo>
                <a:lnTo>
                  <a:pt x="3346" y="13317"/>
                </a:lnTo>
                <a:lnTo>
                  <a:pt x="3331" y="13296"/>
                </a:lnTo>
                <a:lnTo>
                  <a:pt x="3324" y="13275"/>
                </a:lnTo>
                <a:lnTo>
                  <a:pt x="3339" y="13267"/>
                </a:lnTo>
                <a:lnTo>
                  <a:pt x="3348" y="13265"/>
                </a:lnTo>
                <a:lnTo>
                  <a:pt x="3355" y="13262"/>
                </a:lnTo>
                <a:lnTo>
                  <a:pt x="3361" y="13262"/>
                </a:lnTo>
                <a:lnTo>
                  <a:pt x="3377" y="13281"/>
                </a:lnTo>
                <a:lnTo>
                  <a:pt x="3396" y="13292"/>
                </a:lnTo>
                <a:lnTo>
                  <a:pt x="3405" y="13300"/>
                </a:lnTo>
                <a:lnTo>
                  <a:pt x="3413" y="13315"/>
                </a:lnTo>
                <a:lnTo>
                  <a:pt x="3420" y="13334"/>
                </a:lnTo>
                <a:lnTo>
                  <a:pt x="3431" y="13351"/>
                </a:lnTo>
                <a:lnTo>
                  <a:pt x="3443" y="13358"/>
                </a:lnTo>
                <a:lnTo>
                  <a:pt x="3462" y="13361"/>
                </a:lnTo>
                <a:lnTo>
                  <a:pt x="3471" y="13360"/>
                </a:lnTo>
                <a:lnTo>
                  <a:pt x="3475" y="13353"/>
                </a:lnTo>
                <a:lnTo>
                  <a:pt x="3478" y="13344"/>
                </a:lnTo>
                <a:lnTo>
                  <a:pt x="3485" y="13335"/>
                </a:lnTo>
                <a:lnTo>
                  <a:pt x="3491" y="13327"/>
                </a:lnTo>
                <a:lnTo>
                  <a:pt x="3497" y="13324"/>
                </a:lnTo>
                <a:lnTo>
                  <a:pt x="3499" y="13318"/>
                </a:lnTo>
                <a:lnTo>
                  <a:pt x="3502" y="13304"/>
                </a:lnTo>
                <a:lnTo>
                  <a:pt x="3505" y="13289"/>
                </a:lnTo>
                <a:lnTo>
                  <a:pt x="3510" y="13283"/>
                </a:lnTo>
                <a:lnTo>
                  <a:pt x="3549" y="13292"/>
                </a:lnTo>
                <a:lnTo>
                  <a:pt x="3553" y="13291"/>
                </a:lnTo>
                <a:lnTo>
                  <a:pt x="3557" y="13289"/>
                </a:lnTo>
                <a:lnTo>
                  <a:pt x="3560" y="13289"/>
                </a:lnTo>
                <a:lnTo>
                  <a:pt x="3565" y="13292"/>
                </a:lnTo>
                <a:lnTo>
                  <a:pt x="3572" y="13297"/>
                </a:lnTo>
                <a:lnTo>
                  <a:pt x="3572" y="13299"/>
                </a:lnTo>
                <a:lnTo>
                  <a:pt x="3572" y="13302"/>
                </a:lnTo>
                <a:lnTo>
                  <a:pt x="3574" y="13309"/>
                </a:lnTo>
                <a:lnTo>
                  <a:pt x="3593" y="13336"/>
                </a:lnTo>
                <a:lnTo>
                  <a:pt x="3599" y="13340"/>
                </a:lnTo>
                <a:lnTo>
                  <a:pt x="3668" y="13341"/>
                </a:lnTo>
                <a:lnTo>
                  <a:pt x="3662" y="13323"/>
                </a:lnTo>
                <a:lnTo>
                  <a:pt x="3639" y="13300"/>
                </a:lnTo>
                <a:lnTo>
                  <a:pt x="3631" y="13283"/>
                </a:lnTo>
                <a:lnTo>
                  <a:pt x="3643" y="13280"/>
                </a:lnTo>
                <a:lnTo>
                  <a:pt x="3649" y="13276"/>
                </a:lnTo>
                <a:lnTo>
                  <a:pt x="3659" y="13265"/>
                </a:lnTo>
                <a:lnTo>
                  <a:pt x="3663" y="13271"/>
                </a:lnTo>
                <a:lnTo>
                  <a:pt x="3665" y="13282"/>
                </a:lnTo>
                <a:lnTo>
                  <a:pt x="3668" y="13292"/>
                </a:lnTo>
                <a:lnTo>
                  <a:pt x="3677" y="13307"/>
                </a:lnTo>
                <a:lnTo>
                  <a:pt x="3682" y="13314"/>
                </a:lnTo>
                <a:lnTo>
                  <a:pt x="3688" y="13316"/>
                </a:lnTo>
                <a:lnTo>
                  <a:pt x="3689" y="13319"/>
                </a:lnTo>
                <a:lnTo>
                  <a:pt x="3705" y="13335"/>
                </a:lnTo>
                <a:lnTo>
                  <a:pt x="3719" y="13343"/>
                </a:lnTo>
                <a:lnTo>
                  <a:pt x="3753" y="13342"/>
                </a:lnTo>
                <a:lnTo>
                  <a:pt x="3760" y="13353"/>
                </a:lnTo>
                <a:lnTo>
                  <a:pt x="3765" y="13364"/>
                </a:lnTo>
                <a:lnTo>
                  <a:pt x="3834" y="13422"/>
                </a:lnTo>
                <a:lnTo>
                  <a:pt x="3847" y="13422"/>
                </a:lnTo>
                <a:lnTo>
                  <a:pt x="3844" y="13411"/>
                </a:lnTo>
                <a:lnTo>
                  <a:pt x="3840" y="13396"/>
                </a:lnTo>
                <a:lnTo>
                  <a:pt x="3844" y="13390"/>
                </a:lnTo>
                <a:lnTo>
                  <a:pt x="3851" y="13397"/>
                </a:lnTo>
                <a:lnTo>
                  <a:pt x="3871" y="13427"/>
                </a:lnTo>
                <a:lnTo>
                  <a:pt x="3875" y="13427"/>
                </a:lnTo>
                <a:lnTo>
                  <a:pt x="3875" y="13406"/>
                </a:lnTo>
                <a:lnTo>
                  <a:pt x="3874" y="13394"/>
                </a:lnTo>
                <a:lnTo>
                  <a:pt x="3862" y="13364"/>
                </a:lnTo>
                <a:lnTo>
                  <a:pt x="3871" y="13346"/>
                </a:lnTo>
                <a:lnTo>
                  <a:pt x="3865" y="13323"/>
                </a:lnTo>
                <a:lnTo>
                  <a:pt x="3853" y="13299"/>
                </a:lnTo>
                <a:lnTo>
                  <a:pt x="3847" y="13279"/>
                </a:lnTo>
                <a:lnTo>
                  <a:pt x="3835" y="13261"/>
                </a:lnTo>
                <a:lnTo>
                  <a:pt x="3830" y="13248"/>
                </a:lnTo>
                <a:lnTo>
                  <a:pt x="3832" y="13243"/>
                </a:lnTo>
                <a:lnTo>
                  <a:pt x="3840" y="13239"/>
                </a:lnTo>
                <a:lnTo>
                  <a:pt x="3847" y="13230"/>
                </a:lnTo>
                <a:lnTo>
                  <a:pt x="3852" y="13220"/>
                </a:lnTo>
                <a:lnTo>
                  <a:pt x="3859" y="13210"/>
                </a:lnTo>
                <a:lnTo>
                  <a:pt x="3854" y="13231"/>
                </a:lnTo>
                <a:lnTo>
                  <a:pt x="3852" y="13253"/>
                </a:lnTo>
                <a:lnTo>
                  <a:pt x="3856" y="13269"/>
                </a:lnTo>
                <a:lnTo>
                  <a:pt x="3869" y="13275"/>
                </a:lnTo>
                <a:lnTo>
                  <a:pt x="3870" y="13279"/>
                </a:lnTo>
                <a:lnTo>
                  <a:pt x="3889" y="13308"/>
                </a:lnTo>
                <a:lnTo>
                  <a:pt x="3920" y="13339"/>
                </a:lnTo>
                <a:lnTo>
                  <a:pt x="3925" y="13341"/>
                </a:lnTo>
                <a:lnTo>
                  <a:pt x="3932" y="13339"/>
                </a:lnTo>
                <a:lnTo>
                  <a:pt x="3942" y="13327"/>
                </a:lnTo>
                <a:lnTo>
                  <a:pt x="3948" y="13324"/>
                </a:lnTo>
                <a:lnTo>
                  <a:pt x="3957" y="13332"/>
                </a:lnTo>
                <a:lnTo>
                  <a:pt x="3955" y="13348"/>
                </a:lnTo>
                <a:lnTo>
                  <a:pt x="3947" y="13364"/>
                </a:lnTo>
                <a:lnTo>
                  <a:pt x="3938" y="13374"/>
                </a:lnTo>
                <a:lnTo>
                  <a:pt x="3940" y="13381"/>
                </a:lnTo>
                <a:lnTo>
                  <a:pt x="3943" y="13389"/>
                </a:lnTo>
                <a:lnTo>
                  <a:pt x="3947" y="13396"/>
                </a:lnTo>
                <a:lnTo>
                  <a:pt x="3955" y="13399"/>
                </a:lnTo>
                <a:lnTo>
                  <a:pt x="3959" y="13405"/>
                </a:lnTo>
                <a:lnTo>
                  <a:pt x="3961" y="13406"/>
                </a:lnTo>
                <a:lnTo>
                  <a:pt x="3966" y="13404"/>
                </a:lnTo>
                <a:lnTo>
                  <a:pt x="3967" y="13393"/>
                </a:lnTo>
                <a:lnTo>
                  <a:pt x="3970" y="13390"/>
                </a:lnTo>
                <a:lnTo>
                  <a:pt x="3982" y="13389"/>
                </a:lnTo>
                <a:lnTo>
                  <a:pt x="4020" y="13398"/>
                </a:lnTo>
                <a:lnTo>
                  <a:pt x="4029" y="13404"/>
                </a:lnTo>
                <a:lnTo>
                  <a:pt x="4037" y="13419"/>
                </a:lnTo>
                <a:lnTo>
                  <a:pt x="4047" y="13450"/>
                </a:lnTo>
                <a:lnTo>
                  <a:pt x="4057" y="13462"/>
                </a:lnTo>
                <a:lnTo>
                  <a:pt x="4067" y="13457"/>
                </a:lnTo>
                <a:lnTo>
                  <a:pt x="4071" y="13442"/>
                </a:lnTo>
                <a:lnTo>
                  <a:pt x="4065" y="13422"/>
                </a:lnTo>
                <a:lnTo>
                  <a:pt x="4073" y="13413"/>
                </a:lnTo>
                <a:lnTo>
                  <a:pt x="4097" y="13364"/>
                </a:lnTo>
                <a:lnTo>
                  <a:pt x="4102" y="13349"/>
                </a:lnTo>
                <a:lnTo>
                  <a:pt x="4088" y="13305"/>
                </a:lnTo>
                <a:lnTo>
                  <a:pt x="4081" y="13292"/>
                </a:lnTo>
                <a:lnTo>
                  <a:pt x="4073" y="13283"/>
                </a:lnTo>
                <a:lnTo>
                  <a:pt x="4064" y="13278"/>
                </a:lnTo>
                <a:lnTo>
                  <a:pt x="4055" y="13275"/>
                </a:lnTo>
                <a:lnTo>
                  <a:pt x="3995" y="13238"/>
                </a:lnTo>
                <a:lnTo>
                  <a:pt x="3973" y="13216"/>
                </a:lnTo>
                <a:lnTo>
                  <a:pt x="3966" y="13204"/>
                </a:lnTo>
                <a:lnTo>
                  <a:pt x="3966" y="13185"/>
                </a:lnTo>
                <a:lnTo>
                  <a:pt x="3999" y="13161"/>
                </a:lnTo>
                <a:lnTo>
                  <a:pt x="3996" y="13156"/>
                </a:lnTo>
                <a:lnTo>
                  <a:pt x="3993" y="13148"/>
                </a:lnTo>
                <a:lnTo>
                  <a:pt x="3991" y="13146"/>
                </a:lnTo>
                <a:lnTo>
                  <a:pt x="3999" y="13121"/>
                </a:lnTo>
                <a:lnTo>
                  <a:pt x="3986" y="13112"/>
                </a:lnTo>
                <a:lnTo>
                  <a:pt x="3950" y="13112"/>
                </a:lnTo>
                <a:lnTo>
                  <a:pt x="3958" y="13118"/>
                </a:lnTo>
                <a:lnTo>
                  <a:pt x="3961" y="13120"/>
                </a:lnTo>
                <a:lnTo>
                  <a:pt x="3954" y="13132"/>
                </a:lnTo>
                <a:lnTo>
                  <a:pt x="3945" y="13138"/>
                </a:lnTo>
                <a:lnTo>
                  <a:pt x="3937" y="13146"/>
                </a:lnTo>
                <a:lnTo>
                  <a:pt x="3933" y="13165"/>
                </a:lnTo>
                <a:lnTo>
                  <a:pt x="3937" y="13194"/>
                </a:lnTo>
                <a:lnTo>
                  <a:pt x="3937" y="13207"/>
                </a:lnTo>
                <a:lnTo>
                  <a:pt x="3929" y="13218"/>
                </a:lnTo>
                <a:lnTo>
                  <a:pt x="3938" y="13234"/>
                </a:lnTo>
                <a:lnTo>
                  <a:pt x="3946" y="13262"/>
                </a:lnTo>
                <a:lnTo>
                  <a:pt x="3950" y="13290"/>
                </a:lnTo>
                <a:lnTo>
                  <a:pt x="3950" y="13309"/>
                </a:lnTo>
                <a:lnTo>
                  <a:pt x="3939" y="13288"/>
                </a:lnTo>
                <a:lnTo>
                  <a:pt x="3922" y="13237"/>
                </a:lnTo>
                <a:lnTo>
                  <a:pt x="3913" y="13227"/>
                </a:lnTo>
                <a:lnTo>
                  <a:pt x="3916" y="13204"/>
                </a:lnTo>
                <a:lnTo>
                  <a:pt x="3910" y="13197"/>
                </a:lnTo>
                <a:lnTo>
                  <a:pt x="3901" y="13193"/>
                </a:lnTo>
                <a:lnTo>
                  <a:pt x="3896" y="13182"/>
                </a:lnTo>
                <a:lnTo>
                  <a:pt x="3898" y="13168"/>
                </a:lnTo>
                <a:lnTo>
                  <a:pt x="3905" y="13155"/>
                </a:lnTo>
                <a:lnTo>
                  <a:pt x="3919" y="13132"/>
                </a:lnTo>
                <a:lnTo>
                  <a:pt x="3925" y="13116"/>
                </a:lnTo>
                <a:lnTo>
                  <a:pt x="3921" y="13111"/>
                </a:lnTo>
                <a:lnTo>
                  <a:pt x="3876" y="13109"/>
                </a:lnTo>
                <a:lnTo>
                  <a:pt x="3862" y="13105"/>
                </a:lnTo>
                <a:lnTo>
                  <a:pt x="3850" y="13096"/>
                </a:lnTo>
                <a:lnTo>
                  <a:pt x="3939" y="13096"/>
                </a:lnTo>
                <a:lnTo>
                  <a:pt x="3957" y="13090"/>
                </a:lnTo>
                <a:lnTo>
                  <a:pt x="3969" y="13074"/>
                </a:lnTo>
                <a:lnTo>
                  <a:pt x="3978" y="13051"/>
                </a:lnTo>
                <a:lnTo>
                  <a:pt x="3986" y="13021"/>
                </a:lnTo>
                <a:lnTo>
                  <a:pt x="3990" y="13034"/>
                </a:lnTo>
                <a:lnTo>
                  <a:pt x="3995" y="13042"/>
                </a:lnTo>
                <a:lnTo>
                  <a:pt x="4008" y="13054"/>
                </a:lnTo>
                <a:lnTo>
                  <a:pt x="4003" y="13080"/>
                </a:lnTo>
                <a:lnTo>
                  <a:pt x="4014" y="13096"/>
                </a:lnTo>
                <a:lnTo>
                  <a:pt x="4031" y="13107"/>
                </a:lnTo>
                <a:lnTo>
                  <a:pt x="4040" y="13120"/>
                </a:lnTo>
                <a:lnTo>
                  <a:pt x="4027" y="13121"/>
                </a:lnTo>
                <a:lnTo>
                  <a:pt x="4022" y="13132"/>
                </a:lnTo>
                <a:lnTo>
                  <a:pt x="4022" y="13149"/>
                </a:lnTo>
                <a:lnTo>
                  <a:pt x="4020" y="13169"/>
                </a:lnTo>
                <a:lnTo>
                  <a:pt x="4014" y="13188"/>
                </a:lnTo>
                <a:lnTo>
                  <a:pt x="4007" y="13199"/>
                </a:lnTo>
                <a:lnTo>
                  <a:pt x="3996" y="13202"/>
                </a:lnTo>
                <a:lnTo>
                  <a:pt x="3983" y="13202"/>
                </a:lnTo>
                <a:lnTo>
                  <a:pt x="3992" y="13214"/>
                </a:lnTo>
                <a:lnTo>
                  <a:pt x="4004" y="13225"/>
                </a:lnTo>
                <a:lnTo>
                  <a:pt x="4017" y="13231"/>
                </a:lnTo>
                <a:lnTo>
                  <a:pt x="4028" y="13234"/>
                </a:lnTo>
                <a:lnTo>
                  <a:pt x="4052" y="13247"/>
                </a:lnTo>
                <a:lnTo>
                  <a:pt x="4061" y="13246"/>
                </a:lnTo>
                <a:lnTo>
                  <a:pt x="4056" y="13227"/>
                </a:lnTo>
                <a:lnTo>
                  <a:pt x="4060" y="13207"/>
                </a:lnTo>
                <a:lnTo>
                  <a:pt x="4055" y="13184"/>
                </a:lnTo>
                <a:lnTo>
                  <a:pt x="4054" y="13165"/>
                </a:lnTo>
                <a:lnTo>
                  <a:pt x="4065" y="13153"/>
                </a:lnTo>
                <a:lnTo>
                  <a:pt x="4067" y="13173"/>
                </a:lnTo>
                <a:lnTo>
                  <a:pt x="4071" y="13184"/>
                </a:lnTo>
                <a:lnTo>
                  <a:pt x="4074" y="13194"/>
                </a:lnTo>
                <a:lnTo>
                  <a:pt x="4078" y="13210"/>
                </a:lnTo>
                <a:lnTo>
                  <a:pt x="4080" y="13241"/>
                </a:lnTo>
                <a:lnTo>
                  <a:pt x="4084" y="13254"/>
                </a:lnTo>
                <a:lnTo>
                  <a:pt x="4094" y="13267"/>
                </a:lnTo>
                <a:lnTo>
                  <a:pt x="4099" y="13271"/>
                </a:lnTo>
                <a:lnTo>
                  <a:pt x="4112" y="13274"/>
                </a:lnTo>
                <a:lnTo>
                  <a:pt x="4117" y="13279"/>
                </a:lnTo>
                <a:lnTo>
                  <a:pt x="4120" y="13288"/>
                </a:lnTo>
                <a:lnTo>
                  <a:pt x="4120" y="13295"/>
                </a:lnTo>
                <a:lnTo>
                  <a:pt x="4119" y="13301"/>
                </a:lnTo>
                <a:lnTo>
                  <a:pt x="4119" y="13309"/>
                </a:lnTo>
                <a:lnTo>
                  <a:pt x="4119" y="13311"/>
                </a:lnTo>
                <a:lnTo>
                  <a:pt x="4118" y="13315"/>
                </a:lnTo>
                <a:lnTo>
                  <a:pt x="4118" y="13319"/>
                </a:lnTo>
                <a:lnTo>
                  <a:pt x="4121" y="13328"/>
                </a:lnTo>
                <a:lnTo>
                  <a:pt x="4125" y="13337"/>
                </a:lnTo>
                <a:lnTo>
                  <a:pt x="4133" y="13348"/>
                </a:lnTo>
                <a:lnTo>
                  <a:pt x="4135" y="13358"/>
                </a:lnTo>
                <a:lnTo>
                  <a:pt x="4120" y="13366"/>
                </a:lnTo>
                <a:lnTo>
                  <a:pt x="4105" y="13385"/>
                </a:lnTo>
                <a:lnTo>
                  <a:pt x="4096" y="13411"/>
                </a:lnTo>
                <a:lnTo>
                  <a:pt x="4099" y="13439"/>
                </a:lnTo>
                <a:lnTo>
                  <a:pt x="4084" y="13490"/>
                </a:lnTo>
                <a:lnTo>
                  <a:pt x="4102" y="13529"/>
                </a:lnTo>
                <a:lnTo>
                  <a:pt x="4135" y="13559"/>
                </a:lnTo>
                <a:lnTo>
                  <a:pt x="4164" y="13575"/>
                </a:lnTo>
                <a:lnTo>
                  <a:pt x="4183" y="13581"/>
                </a:lnTo>
                <a:lnTo>
                  <a:pt x="4226" y="13569"/>
                </a:lnTo>
                <a:lnTo>
                  <a:pt x="4296" y="13590"/>
                </a:lnTo>
                <a:lnTo>
                  <a:pt x="4318" y="13585"/>
                </a:lnTo>
                <a:lnTo>
                  <a:pt x="4235" y="13504"/>
                </a:lnTo>
                <a:lnTo>
                  <a:pt x="4242" y="13507"/>
                </a:lnTo>
                <a:lnTo>
                  <a:pt x="4256" y="13517"/>
                </a:lnTo>
                <a:lnTo>
                  <a:pt x="4262" y="13519"/>
                </a:lnTo>
                <a:lnTo>
                  <a:pt x="4269" y="13518"/>
                </a:lnTo>
                <a:lnTo>
                  <a:pt x="4288" y="13504"/>
                </a:lnTo>
                <a:lnTo>
                  <a:pt x="4284" y="13495"/>
                </a:lnTo>
                <a:lnTo>
                  <a:pt x="4280" y="13481"/>
                </a:lnTo>
                <a:lnTo>
                  <a:pt x="4280" y="13468"/>
                </a:lnTo>
                <a:lnTo>
                  <a:pt x="4287" y="13463"/>
                </a:lnTo>
                <a:lnTo>
                  <a:pt x="4291" y="13460"/>
                </a:lnTo>
                <a:lnTo>
                  <a:pt x="4297" y="13449"/>
                </a:lnTo>
                <a:lnTo>
                  <a:pt x="4301" y="13447"/>
                </a:lnTo>
                <a:lnTo>
                  <a:pt x="4305" y="13448"/>
                </a:lnTo>
                <a:lnTo>
                  <a:pt x="4312" y="13459"/>
                </a:lnTo>
                <a:lnTo>
                  <a:pt x="4318" y="13463"/>
                </a:lnTo>
                <a:lnTo>
                  <a:pt x="4325" y="13458"/>
                </a:lnTo>
                <a:lnTo>
                  <a:pt x="4339" y="13445"/>
                </a:lnTo>
                <a:lnTo>
                  <a:pt x="4347" y="13447"/>
                </a:lnTo>
                <a:lnTo>
                  <a:pt x="4350" y="13454"/>
                </a:lnTo>
                <a:lnTo>
                  <a:pt x="4353" y="13478"/>
                </a:lnTo>
                <a:lnTo>
                  <a:pt x="4355" y="13487"/>
                </a:lnTo>
                <a:lnTo>
                  <a:pt x="4347" y="13482"/>
                </a:lnTo>
                <a:lnTo>
                  <a:pt x="4340" y="13481"/>
                </a:lnTo>
                <a:lnTo>
                  <a:pt x="4332" y="13483"/>
                </a:lnTo>
                <a:lnTo>
                  <a:pt x="4325" y="13487"/>
                </a:lnTo>
                <a:lnTo>
                  <a:pt x="4344" y="13506"/>
                </a:lnTo>
                <a:lnTo>
                  <a:pt x="4378" y="13517"/>
                </a:lnTo>
                <a:lnTo>
                  <a:pt x="4415" y="13518"/>
                </a:lnTo>
                <a:lnTo>
                  <a:pt x="4434" y="13504"/>
                </a:lnTo>
                <a:lnTo>
                  <a:pt x="4421" y="13502"/>
                </a:lnTo>
                <a:lnTo>
                  <a:pt x="4407" y="13498"/>
                </a:lnTo>
                <a:lnTo>
                  <a:pt x="4396" y="13487"/>
                </a:lnTo>
                <a:lnTo>
                  <a:pt x="4400" y="13471"/>
                </a:lnTo>
                <a:lnTo>
                  <a:pt x="4390" y="13462"/>
                </a:lnTo>
                <a:lnTo>
                  <a:pt x="4380" y="13455"/>
                </a:lnTo>
                <a:lnTo>
                  <a:pt x="4387" y="13451"/>
                </a:lnTo>
                <a:lnTo>
                  <a:pt x="4404" y="13454"/>
                </a:lnTo>
                <a:lnTo>
                  <a:pt x="4412" y="13447"/>
                </a:lnTo>
                <a:lnTo>
                  <a:pt x="4392" y="13430"/>
                </a:lnTo>
                <a:lnTo>
                  <a:pt x="4392" y="13422"/>
                </a:lnTo>
                <a:lnTo>
                  <a:pt x="4437" y="13428"/>
                </a:lnTo>
                <a:lnTo>
                  <a:pt x="4458" y="13423"/>
                </a:lnTo>
                <a:lnTo>
                  <a:pt x="4479" y="13406"/>
                </a:lnTo>
                <a:lnTo>
                  <a:pt x="4506" y="13369"/>
                </a:lnTo>
                <a:lnTo>
                  <a:pt x="4522" y="13354"/>
                </a:lnTo>
                <a:lnTo>
                  <a:pt x="4555" y="13341"/>
                </a:lnTo>
                <a:lnTo>
                  <a:pt x="4589" y="13308"/>
                </a:lnTo>
                <a:lnTo>
                  <a:pt x="4615" y="13296"/>
                </a:lnTo>
                <a:lnTo>
                  <a:pt x="4630" y="13279"/>
                </a:lnTo>
                <a:lnTo>
                  <a:pt x="4638" y="13275"/>
                </a:lnTo>
                <a:lnTo>
                  <a:pt x="4643" y="13270"/>
                </a:lnTo>
                <a:lnTo>
                  <a:pt x="4639" y="13256"/>
                </a:lnTo>
                <a:lnTo>
                  <a:pt x="4628" y="13234"/>
                </a:lnTo>
                <a:lnTo>
                  <a:pt x="4635" y="13235"/>
                </a:lnTo>
                <a:lnTo>
                  <a:pt x="4641" y="13240"/>
                </a:lnTo>
                <a:lnTo>
                  <a:pt x="4646" y="13247"/>
                </a:lnTo>
                <a:lnTo>
                  <a:pt x="4652" y="13252"/>
                </a:lnTo>
                <a:lnTo>
                  <a:pt x="4658" y="13247"/>
                </a:lnTo>
                <a:lnTo>
                  <a:pt x="4666" y="13238"/>
                </a:lnTo>
                <a:lnTo>
                  <a:pt x="4673" y="13227"/>
                </a:lnTo>
                <a:lnTo>
                  <a:pt x="4677" y="13218"/>
                </a:lnTo>
                <a:lnTo>
                  <a:pt x="4648" y="13218"/>
                </a:lnTo>
                <a:lnTo>
                  <a:pt x="4652" y="13213"/>
                </a:lnTo>
                <a:lnTo>
                  <a:pt x="4657" y="13208"/>
                </a:lnTo>
                <a:lnTo>
                  <a:pt x="4659" y="13200"/>
                </a:lnTo>
                <a:lnTo>
                  <a:pt x="4660" y="13190"/>
                </a:lnTo>
                <a:lnTo>
                  <a:pt x="4664" y="13186"/>
                </a:lnTo>
                <a:lnTo>
                  <a:pt x="4685" y="13185"/>
                </a:lnTo>
                <a:lnTo>
                  <a:pt x="4686" y="13168"/>
                </a:lnTo>
                <a:lnTo>
                  <a:pt x="4701" y="13156"/>
                </a:lnTo>
                <a:lnTo>
                  <a:pt x="4745" y="13142"/>
                </a:lnTo>
                <a:lnTo>
                  <a:pt x="4761" y="13132"/>
                </a:lnTo>
                <a:lnTo>
                  <a:pt x="4773" y="13116"/>
                </a:lnTo>
                <a:lnTo>
                  <a:pt x="4780" y="13096"/>
                </a:lnTo>
                <a:lnTo>
                  <a:pt x="4785" y="13102"/>
                </a:lnTo>
                <a:lnTo>
                  <a:pt x="4791" y="13120"/>
                </a:lnTo>
                <a:lnTo>
                  <a:pt x="4797" y="13129"/>
                </a:lnTo>
                <a:lnTo>
                  <a:pt x="4807" y="13134"/>
                </a:lnTo>
                <a:lnTo>
                  <a:pt x="4818" y="13134"/>
                </a:lnTo>
                <a:lnTo>
                  <a:pt x="4854" y="13123"/>
                </a:lnTo>
                <a:lnTo>
                  <a:pt x="4868" y="13114"/>
                </a:lnTo>
                <a:lnTo>
                  <a:pt x="4878" y="13098"/>
                </a:lnTo>
                <a:lnTo>
                  <a:pt x="4883" y="13071"/>
                </a:lnTo>
                <a:lnTo>
                  <a:pt x="4857" y="13055"/>
                </a:lnTo>
                <a:lnTo>
                  <a:pt x="4705" y="13063"/>
                </a:lnTo>
                <a:lnTo>
                  <a:pt x="4683" y="13076"/>
                </a:lnTo>
                <a:lnTo>
                  <a:pt x="4671" y="13076"/>
                </a:lnTo>
                <a:lnTo>
                  <a:pt x="4675" y="13059"/>
                </a:lnTo>
                <a:lnTo>
                  <a:pt x="4685" y="13049"/>
                </a:lnTo>
                <a:lnTo>
                  <a:pt x="4697" y="13045"/>
                </a:lnTo>
                <a:lnTo>
                  <a:pt x="4724" y="13046"/>
                </a:lnTo>
                <a:lnTo>
                  <a:pt x="4738" y="13043"/>
                </a:lnTo>
                <a:lnTo>
                  <a:pt x="4749" y="13034"/>
                </a:lnTo>
                <a:lnTo>
                  <a:pt x="4786" y="12975"/>
                </a:lnTo>
                <a:lnTo>
                  <a:pt x="4793" y="12956"/>
                </a:lnTo>
                <a:lnTo>
                  <a:pt x="4791" y="12935"/>
                </a:lnTo>
                <a:lnTo>
                  <a:pt x="4770" y="12897"/>
                </a:lnTo>
                <a:lnTo>
                  <a:pt x="4764" y="12882"/>
                </a:lnTo>
                <a:lnTo>
                  <a:pt x="4782" y="12892"/>
                </a:lnTo>
                <a:lnTo>
                  <a:pt x="4801" y="12918"/>
                </a:lnTo>
                <a:lnTo>
                  <a:pt x="4845" y="12990"/>
                </a:lnTo>
                <a:lnTo>
                  <a:pt x="4853" y="12995"/>
                </a:lnTo>
                <a:lnTo>
                  <a:pt x="4873" y="12998"/>
                </a:lnTo>
                <a:lnTo>
                  <a:pt x="4872" y="12988"/>
                </a:lnTo>
                <a:lnTo>
                  <a:pt x="4873" y="12939"/>
                </a:lnTo>
                <a:lnTo>
                  <a:pt x="4875" y="12922"/>
                </a:lnTo>
                <a:lnTo>
                  <a:pt x="4865" y="12917"/>
                </a:lnTo>
                <a:lnTo>
                  <a:pt x="4855" y="12914"/>
                </a:lnTo>
                <a:lnTo>
                  <a:pt x="4856" y="12920"/>
                </a:lnTo>
                <a:lnTo>
                  <a:pt x="4857" y="12933"/>
                </a:lnTo>
                <a:lnTo>
                  <a:pt x="4859" y="12939"/>
                </a:lnTo>
                <a:lnTo>
                  <a:pt x="4852" y="12940"/>
                </a:lnTo>
                <a:lnTo>
                  <a:pt x="4847" y="12936"/>
                </a:lnTo>
                <a:lnTo>
                  <a:pt x="4838" y="12922"/>
                </a:lnTo>
                <a:lnTo>
                  <a:pt x="4838" y="12919"/>
                </a:lnTo>
                <a:lnTo>
                  <a:pt x="4838" y="12910"/>
                </a:lnTo>
                <a:lnTo>
                  <a:pt x="4838" y="12906"/>
                </a:lnTo>
                <a:lnTo>
                  <a:pt x="4836" y="12903"/>
                </a:lnTo>
                <a:lnTo>
                  <a:pt x="4826" y="12894"/>
                </a:lnTo>
                <a:lnTo>
                  <a:pt x="4812" y="12885"/>
                </a:lnTo>
                <a:lnTo>
                  <a:pt x="4785" y="12876"/>
                </a:lnTo>
                <a:lnTo>
                  <a:pt x="4774" y="12861"/>
                </a:lnTo>
                <a:lnTo>
                  <a:pt x="4753" y="12805"/>
                </a:lnTo>
                <a:lnTo>
                  <a:pt x="4727" y="12715"/>
                </a:lnTo>
                <a:lnTo>
                  <a:pt x="4723" y="12700"/>
                </a:lnTo>
                <a:lnTo>
                  <a:pt x="4722" y="12680"/>
                </a:lnTo>
                <a:lnTo>
                  <a:pt x="4724" y="12660"/>
                </a:lnTo>
                <a:lnTo>
                  <a:pt x="4722" y="12655"/>
                </a:lnTo>
                <a:lnTo>
                  <a:pt x="4714" y="12650"/>
                </a:lnTo>
                <a:lnTo>
                  <a:pt x="4692" y="12664"/>
                </a:lnTo>
                <a:lnTo>
                  <a:pt x="4684" y="12698"/>
                </a:lnTo>
                <a:lnTo>
                  <a:pt x="4690" y="12730"/>
                </a:lnTo>
                <a:lnTo>
                  <a:pt x="4701" y="12760"/>
                </a:lnTo>
                <a:lnTo>
                  <a:pt x="4710" y="12791"/>
                </a:lnTo>
                <a:lnTo>
                  <a:pt x="4705" y="12777"/>
                </a:lnTo>
                <a:lnTo>
                  <a:pt x="4678" y="12737"/>
                </a:lnTo>
                <a:lnTo>
                  <a:pt x="4675" y="12720"/>
                </a:lnTo>
                <a:lnTo>
                  <a:pt x="4676" y="12678"/>
                </a:lnTo>
                <a:lnTo>
                  <a:pt x="4673" y="12658"/>
                </a:lnTo>
                <a:lnTo>
                  <a:pt x="4664" y="12646"/>
                </a:lnTo>
                <a:lnTo>
                  <a:pt x="4643" y="12639"/>
                </a:lnTo>
                <a:lnTo>
                  <a:pt x="4622" y="12619"/>
                </a:lnTo>
                <a:lnTo>
                  <a:pt x="4607" y="12615"/>
                </a:lnTo>
                <a:lnTo>
                  <a:pt x="4590" y="12617"/>
                </a:lnTo>
                <a:lnTo>
                  <a:pt x="4578" y="12625"/>
                </a:lnTo>
                <a:lnTo>
                  <a:pt x="4584" y="12643"/>
                </a:lnTo>
                <a:lnTo>
                  <a:pt x="4586" y="12667"/>
                </a:lnTo>
                <a:lnTo>
                  <a:pt x="4585" y="12690"/>
                </a:lnTo>
                <a:lnTo>
                  <a:pt x="4581" y="12708"/>
                </a:lnTo>
                <a:lnTo>
                  <a:pt x="4578" y="12708"/>
                </a:lnTo>
                <a:lnTo>
                  <a:pt x="4575" y="12691"/>
                </a:lnTo>
                <a:lnTo>
                  <a:pt x="4561" y="12641"/>
                </a:lnTo>
                <a:lnTo>
                  <a:pt x="4560" y="12623"/>
                </a:lnTo>
                <a:lnTo>
                  <a:pt x="4560" y="12587"/>
                </a:lnTo>
                <a:lnTo>
                  <a:pt x="4560" y="12589"/>
                </a:lnTo>
                <a:lnTo>
                  <a:pt x="4558" y="12599"/>
                </a:lnTo>
                <a:lnTo>
                  <a:pt x="4552" y="12605"/>
                </a:lnTo>
                <a:lnTo>
                  <a:pt x="4545" y="12610"/>
                </a:lnTo>
                <a:lnTo>
                  <a:pt x="4535" y="12610"/>
                </a:lnTo>
                <a:lnTo>
                  <a:pt x="4527" y="12603"/>
                </a:lnTo>
                <a:lnTo>
                  <a:pt x="4511" y="12585"/>
                </a:lnTo>
                <a:lnTo>
                  <a:pt x="4482" y="12563"/>
                </a:lnTo>
                <a:lnTo>
                  <a:pt x="4471" y="12545"/>
                </a:lnTo>
                <a:lnTo>
                  <a:pt x="4466" y="12516"/>
                </a:lnTo>
                <a:lnTo>
                  <a:pt x="4481" y="12536"/>
                </a:lnTo>
                <a:lnTo>
                  <a:pt x="4489" y="12543"/>
                </a:lnTo>
                <a:lnTo>
                  <a:pt x="4499" y="12542"/>
                </a:lnTo>
                <a:lnTo>
                  <a:pt x="4480" y="12513"/>
                </a:lnTo>
                <a:lnTo>
                  <a:pt x="4453" y="12484"/>
                </a:lnTo>
                <a:lnTo>
                  <a:pt x="4429" y="12452"/>
                </a:lnTo>
                <a:lnTo>
                  <a:pt x="4420" y="12409"/>
                </a:lnTo>
                <a:lnTo>
                  <a:pt x="4452" y="12460"/>
                </a:lnTo>
                <a:lnTo>
                  <a:pt x="4471" y="12483"/>
                </a:lnTo>
                <a:lnTo>
                  <a:pt x="4569" y="12522"/>
                </a:lnTo>
                <a:lnTo>
                  <a:pt x="4594" y="12509"/>
                </a:lnTo>
                <a:lnTo>
                  <a:pt x="4570" y="12483"/>
                </a:lnTo>
                <a:lnTo>
                  <a:pt x="4487" y="12450"/>
                </a:lnTo>
                <a:lnTo>
                  <a:pt x="4493" y="12444"/>
                </a:lnTo>
                <a:lnTo>
                  <a:pt x="4500" y="12444"/>
                </a:lnTo>
                <a:lnTo>
                  <a:pt x="4508" y="12445"/>
                </a:lnTo>
                <a:lnTo>
                  <a:pt x="4516" y="12443"/>
                </a:lnTo>
                <a:lnTo>
                  <a:pt x="4516" y="12435"/>
                </a:lnTo>
                <a:lnTo>
                  <a:pt x="4502" y="12421"/>
                </a:lnTo>
                <a:lnTo>
                  <a:pt x="4499" y="12418"/>
                </a:lnTo>
                <a:lnTo>
                  <a:pt x="4498" y="12409"/>
                </a:lnTo>
                <a:lnTo>
                  <a:pt x="4498" y="12397"/>
                </a:lnTo>
                <a:lnTo>
                  <a:pt x="4499" y="12387"/>
                </a:lnTo>
                <a:lnTo>
                  <a:pt x="4499" y="12384"/>
                </a:lnTo>
                <a:lnTo>
                  <a:pt x="4488" y="12375"/>
                </a:lnTo>
                <a:lnTo>
                  <a:pt x="4446" y="12376"/>
                </a:lnTo>
                <a:lnTo>
                  <a:pt x="4426" y="12366"/>
                </a:lnTo>
                <a:lnTo>
                  <a:pt x="4418" y="12365"/>
                </a:lnTo>
                <a:lnTo>
                  <a:pt x="4408" y="12367"/>
                </a:lnTo>
                <a:lnTo>
                  <a:pt x="4396" y="12374"/>
                </a:lnTo>
                <a:lnTo>
                  <a:pt x="4381" y="12393"/>
                </a:lnTo>
                <a:lnTo>
                  <a:pt x="4371" y="12401"/>
                </a:lnTo>
                <a:lnTo>
                  <a:pt x="4367" y="12393"/>
                </a:lnTo>
                <a:lnTo>
                  <a:pt x="4363" y="12386"/>
                </a:lnTo>
                <a:lnTo>
                  <a:pt x="4355" y="12376"/>
                </a:lnTo>
                <a:lnTo>
                  <a:pt x="4355" y="12367"/>
                </a:lnTo>
                <a:lnTo>
                  <a:pt x="4362" y="12357"/>
                </a:lnTo>
                <a:lnTo>
                  <a:pt x="4377" y="12340"/>
                </a:lnTo>
                <a:lnTo>
                  <a:pt x="4387" y="12333"/>
                </a:lnTo>
                <a:lnTo>
                  <a:pt x="4337" y="12313"/>
                </a:lnTo>
                <a:lnTo>
                  <a:pt x="4316" y="12296"/>
                </a:lnTo>
                <a:lnTo>
                  <a:pt x="4297" y="12267"/>
                </a:lnTo>
                <a:lnTo>
                  <a:pt x="4295" y="12260"/>
                </a:lnTo>
                <a:lnTo>
                  <a:pt x="4292" y="12241"/>
                </a:lnTo>
                <a:lnTo>
                  <a:pt x="4288" y="12233"/>
                </a:lnTo>
                <a:lnTo>
                  <a:pt x="4268" y="12217"/>
                </a:lnTo>
                <a:lnTo>
                  <a:pt x="4241" y="12188"/>
                </a:lnTo>
                <a:lnTo>
                  <a:pt x="4225" y="12176"/>
                </a:lnTo>
                <a:lnTo>
                  <a:pt x="4209" y="12175"/>
                </a:lnTo>
                <a:lnTo>
                  <a:pt x="4209" y="12166"/>
                </a:lnTo>
                <a:lnTo>
                  <a:pt x="4216" y="12162"/>
                </a:lnTo>
                <a:lnTo>
                  <a:pt x="4222" y="12153"/>
                </a:lnTo>
                <a:lnTo>
                  <a:pt x="4225" y="12140"/>
                </a:lnTo>
                <a:lnTo>
                  <a:pt x="4226" y="12126"/>
                </a:lnTo>
                <a:lnTo>
                  <a:pt x="4214" y="12083"/>
                </a:lnTo>
                <a:lnTo>
                  <a:pt x="4198" y="12068"/>
                </a:lnTo>
                <a:lnTo>
                  <a:pt x="4180" y="12067"/>
                </a:lnTo>
                <a:lnTo>
                  <a:pt x="4118" y="12085"/>
                </a:lnTo>
                <a:lnTo>
                  <a:pt x="4085" y="12112"/>
                </a:lnTo>
                <a:lnTo>
                  <a:pt x="4065" y="12147"/>
                </a:lnTo>
                <a:lnTo>
                  <a:pt x="4073" y="12183"/>
                </a:lnTo>
                <a:lnTo>
                  <a:pt x="4073" y="12192"/>
                </a:lnTo>
                <a:lnTo>
                  <a:pt x="4031" y="12185"/>
                </a:lnTo>
                <a:lnTo>
                  <a:pt x="4011" y="12171"/>
                </a:lnTo>
                <a:lnTo>
                  <a:pt x="4003" y="12146"/>
                </a:lnTo>
                <a:lnTo>
                  <a:pt x="4001" y="12132"/>
                </a:lnTo>
                <a:lnTo>
                  <a:pt x="3992" y="12105"/>
                </a:lnTo>
                <a:lnTo>
                  <a:pt x="3991" y="12087"/>
                </a:lnTo>
                <a:lnTo>
                  <a:pt x="3995" y="12082"/>
                </a:lnTo>
                <a:lnTo>
                  <a:pt x="4017" y="12068"/>
                </a:lnTo>
                <a:lnTo>
                  <a:pt x="4023" y="12057"/>
                </a:lnTo>
                <a:lnTo>
                  <a:pt x="4016" y="12044"/>
                </a:lnTo>
                <a:lnTo>
                  <a:pt x="3993" y="12030"/>
                </a:lnTo>
                <a:lnTo>
                  <a:pt x="3985" y="12019"/>
                </a:lnTo>
                <a:lnTo>
                  <a:pt x="3973" y="12008"/>
                </a:lnTo>
                <a:lnTo>
                  <a:pt x="3956" y="12007"/>
                </a:lnTo>
                <a:lnTo>
                  <a:pt x="3876" y="12021"/>
                </a:lnTo>
                <a:lnTo>
                  <a:pt x="3865" y="12027"/>
                </a:lnTo>
                <a:lnTo>
                  <a:pt x="3856" y="12038"/>
                </a:lnTo>
                <a:lnTo>
                  <a:pt x="3843" y="12041"/>
                </a:lnTo>
                <a:lnTo>
                  <a:pt x="3831" y="12039"/>
                </a:lnTo>
                <a:lnTo>
                  <a:pt x="3822" y="12032"/>
                </a:lnTo>
                <a:lnTo>
                  <a:pt x="3822" y="12024"/>
                </a:lnTo>
                <a:lnTo>
                  <a:pt x="3847" y="12007"/>
                </a:lnTo>
                <a:lnTo>
                  <a:pt x="3814" y="11978"/>
                </a:lnTo>
                <a:lnTo>
                  <a:pt x="3794" y="11969"/>
                </a:lnTo>
                <a:lnTo>
                  <a:pt x="3782" y="11952"/>
                </a:lnTo>
                <a:lnTo>
                  <a:pt x="3770" y="11947"/>
                </a:lnTo>
                <a:lnTo>
                  <a:pt x="3763" y="11948"/>
                </a:lnTo>
                <a:lnTo>
                  <a:pt x="3751" y="11955"/>
                </a:lnTo>
                <a:lnTo>
                  <a:pt x="3743" y="11956"/>
                </a:lnTo>
                <a:lnTo>
                  <a:pt x="3739" y="11954"/>
                </a:lnTo>
                <a:lnTo>
                  <a:pt x="3738" y="11948"/>
                </a:lnTo>
                <a:lnTo>
                  <a:pt x="3742" y="11942"/>
                </a:lnTo>
                <a:lnTo>
                  <a:pt x="3756" y="11937"/>
                </a:lnTo>
                <a:lnTo>
                  <a:pt x="3779" y="11920"/>
                </a:lnTo>
                <a:lnTo>
                  <a:pt x="3795" y="11900"/>
                </a:lnTo>
                <a:lnTo>
                  <a:pt x="3814" y="11889"/>
                </a:lnTo>
                <a:lnTo>
                  <a:pt x="3822" y="11880"/>
                </a:lnTo>
                <a:lnTo>
                  <a:pt x="3828" y="11861"/>
                </a:lnTo>
                <a:lnTo>
                  <a:pt x="3826" y="11858"/>
                </a:lnTo>
                <a:lnTo>
                  <a:pt x="3816" y="11858"/>
                </a:lnTo>
                <a:lnTo>
                  <a:pt x="3805" y="11855"/>
                </a:lnTo>
                <a:lnTo>
                  <a:pt x="3797" y="11845"/>
                </a:lnTo>
                <a:lnTo>
                  <a:pt x="3797" y="11833"/>
                </a:lnTo>
                <a:lnTo>
                  <a:pt x="3798" y="11821"/>
                </a:lnTo>
                <a:lnTo>
                  <a:pt x="3797" y="11805"/>
                </a:lnTo>
                <a:lnTo>
                  <a:pt x="3792" y="11799"/>
                </a:lnTo>
                <a:lnTo>
                  <a:pt x="3787" y="11802"/>
                </a:lnTo>
                <a:lnTo>
                  <a:pt x="3783" y="11802"/>
                </a:lnTo>
                <a:lnTo>
                  <a:pt x="3780" y="11787"/>
                </a:lnTo>
                <a:lnTo>
                  <a:pt x="3782" y="11780"/>
                </a:lnTo>
                <a:lnTo>
                  <a:pt x="3787" y="11776"/>
                </a:lnTo>
                <a:lnTo>
                  <a:pt x="3791" y="11772"/>
                </a:lnTo>
                <a:lnTo>
                  <a:pt x="3797" y="11770"/>
                </a:lnTo>
                <a:lnTo>
                  <a:pt x="3774" y="11700"/>
                </a:lnTo>
                <a:lnTo>
                  <a:pt x="3772" y="11694"/>
                </a:lnTo>
                <a:lnTo>
                  <a:pt x="3766" y="11691"/>
                </a:lnTo>
                <a:lnTo>
                  <a:pt x="3757" y="11698"/>
                </a:lnTo>
                <a:lnTo>
                  <a:pt x="3755" y="11694"/>
                </a:lnTo>
                <a:lnTo>
                  <a:pt x="3750" y="11679"/>
                </a:lnTo>
                <a:lnTo>
                  <a:pt x="3748" y="11671"/>
                </a:lnTo>
                <a:lnTo>
                  <a:pt x="3751" y="11655"/>
                </a:lnTo>
                <a:lnTo>
                  <a:pt x="3745" y="11653"/>
                </a:lnTo>
                <a:lnTo>
                  <a:pt x="3735" y="11650"/>
                </a:lnTo>
                <a:lnTo>
                  <a:pt x="3721" y="11637"/>
                </a:lnTo>
                <a:lnTo>
                  <a:pt x="3721" y="11632"/>
                </a:lnTo>
                <a:lnTo>
                  <a:pt x="3723" y="11617"/>
                </a:lnTo>
                <a:lnTo>
                  <a:pt x="3727" y="11583"/>
                </a:lnTo>
                <a:lnTo>
                  <a:pt x="3739" y="11567"/>
                </a:lnTo>
                <a:lnTo>
                  <a:pt x="3776" y="11558"/>
                </a:lnTo>
                <a:lnTo>
                  <a:pt x="3769" y="11546"/>
                </a:lnTo>
                <a:lnTo>
                  <a:pt x="3754" y="11543"/>
                </a:lnTo>
                <a:lnTo>
                  <a:pt x="3723" y="11549"/>
                </a:lnTo>
                <a:lnTo>
                  <a:pt x="3726" y="11546"/>
                </a:lnTo>
                <a:lnTo>
                  <a:pt x="3739" y="11532"/>
                </a:lnTo>
                <a:lnTo>
                  <a:pt x="3734" y="11526"/>
                </a:lnTo>
                <a:lnTo>
                  <a:pt x="3728" y="11521"/>
                </a:lnTo>
                <a:lnTo>
                  <a:pt x="3727" y="11515"/>
                </a:lnTo>
                <a:lnTo>
                  <a:pt x="3728" y="11499"/>
                </a:lnTo>
                <a:lnTo>
                  <a:pt x="3732" y="11482"/>
                </a:lnTo>
                <a:lnTo>
                  <a:pt x="3736" y="11469"/>
                </a:lnTo>
                <a:lnTo>
                  <a:pt x="3741" y="11463"/>
                </a:lnTo>
                <a:lnTo>
                  <a:pt x="3745" y="11461"/>
                </a:lnTo>
                <a:lnTo>
                  <a:pt x="3747" y="11454"/>
                </a:lnTo>
                <a:lnTo>
                  <a:pt x="3746" y="11445"/>
                </a:lnTo>
                <a:lnTo>
                  <a:pt x="3743" y="11438"/>
                </a:lnTo>
                <a:lnTo>
                  <a:pt x="3737" y="11434"/>
                </a:lnTo>
                <a:lnTo>
                  <a:pt x="3721" y="11434"/>
                </a:lnTo>
                <a:lnTo>
                  <a:pt x="3715" y="11430"/>
                </a:lnTo>
                <a:lnTo>
                  <a:pt x="3729" y="11430"/>
                </a:lnTo>
                <a:lnTo>
                  <a:pt x="3737" y="11419"/>
                </a:lnTo>
                <a:lnTo>
                  <a:pt x="3734" y="11403"/>
                </a:lnTo>
                <a:lnTo>
                  <a:pt x="3723" y="11386"/>
                </a:lnTo>
                <a:lnTo>
                  <a:pt x="3732" y="11376"/>
                </a:lnTo>
                <a:lnTo>
                  <a:pt x="3736" y="11366"/>
                </a:lnTo>
                <a:lnTo>
                  <a:pt x="3739" y="11335"/>
                </a:lnTo>
                <a:lnTo>
                  <a:pt x="3718" y="11319"/>
                </a:lnTo>
                <a:lnTo>
                  <a:pt x="3729" y="11298"/>
                </a:lnTo>
                <a:lnTo>
                  <a:pt x="3745" y="11291"/>
                </a:lnTo>
                <a:lnTo>
                  <a:pt x="3755" y="11279"/>
                </a:lnTo>
                <a:lnTo>
                  <a:pt x="3747" y="11249"/>
                </a:lnTo>
                <a:lnTo>
                  <a:pt x="3735" y="11228"/>
                </a:lnTo>
                <a:lnTo>
                  <a:pt x="3718" y="11206"/>
                </a:lnTo>
                <a:lnTo>
                  <a:pt x="3700" y="11188"/>
                </a:lnTo>
                <a:lnTo>
                  <a:pt x="3685" y="11181"/>
                </a:lnTo>
                <a:lnTo>
                  <a:pt x="3685" y="11172"/>
                </a:lnTo>
                <a:lnTo>
                  <a:pt x="3698" y="11173"/>
                </a:lnTo>
                <a:lnTo>
                  <a:pt x="3708" y="11178"/>
                </a:lnTo>
                <a:lnTo>
                  <a:pt x="3739" y="11209"/>
                </a:lnTo>
                <a:lnTo>
                  <a:pt x="3750" y="11213"/>
                </a:lnTo>
                <a:lnTo>
                  <a:pt x="3776" y="11214"/>
                </a:lnTo>
                <a:lnTo>
                  <a:pt x="3761" y="11206"/>
                </a:lnTo>
                <a:lnTo>
                  <a:pt x="3743" y="11199"/>
                </a:lnTo>
                <a:lnTo>
                  <a:pt x="3727" y="11188"/>
                </a:lnTo>
                <a:lnTo>
                  <a:pt x="3718" y="11163"/>
                </a:lnTo>
                <a:lnTo>
                  <a:pt x="3755" y="11181"/>
                </a:lnTo>
                <a:lnTo>
                  <a:pt x="3774" y="11186"/>
                </a:lnTo>
                <a:lnTo>
                  <a:pt x="3792" y="11181"/>
                </a:lnTo>
                <a:lnTo>
                  <a:pt x="3748" y="11152"/>
                </a:lnTo>
                <a:lnTo>
                  <a:pt x="3747" y="11138"/>
                </a:lnTo>
                <a:lnTo>
                  <a:pt x="3727" y="11128"/>
                </a:lnTo>
                <a:lnTo>
                  <a:pt x="3710" y="11111"/>
                </a:lnTo>
                <a:lnTo>
                  <a:pt x="3692" y="11081"/>
                </a:lnTo>
                <a:lnTo>
                  <a:pt x="3689" y="11074"/>
                </a:lnTo>
                <a:lnTo>
                  <a:pt x="3692" y="11060"/>
                </a:lnTo>
                <a:lnTo>
                  <a:pt x="3703" y="11049"/>
                </a:lnTo>
                <a:lnTo>
                  <a:pt x="3709" y="11026"/>
                </a:lnTo>
                <a:lnTo>
                  <a:pt x="3716" y="11030"/>
                </a:lnTo>
                <a:lnTo>
                  <a:pt x="3723" y="11042"/>
                </a:lnTo>
                <a:lnTo>
                  <a:pt x="3727" y="11052"/>
                </a:lnTo>
                <a:lnTo>
                  <a:pt x="3732" y="11043"/>
                </a:lnTo>
                <a:lnTo>
                  <a:pt x="3737" y="11038"/>
                </a:lnTo>
                <a:lnTo>
                  <a:pt x="3744" y="11036"/>
                </a:lnTo>
                <a:lnTo>
                  <a:pt x="3752" y="11034"/>
                </a:lnTo>
                <a:lnTo>
                  <a:pt x="3757" y="11030"/>
                </a:lnTo>
                <a:lnTo>
                  <a:pt x="3760" y="11021"/>
                </a:lnTo>
                <a:lnTo>
                  <a:pt x="3760" y="11012"/>
                </a:lnTo>
                <a:lnTo>
                  <a:pt x="3755" y="11008"/>
                </a:lnTo>
                <a:lnTo>
                  <a:pt x="3750" y="11012"/>
                </a:lnTo>
                <a:lnTo>
                  <a:pt x="3746" y="11020"/>
                </a:lnTo>
                <a:lnTo>
                  <a:pt x="3743" y="11026"/>
                </a:lnTo>
                <a:lnTo>
                  <a:pt x="3735" y="11026"/>
                </a:lnTo>
                <a:lnTo>
                  <a:pt x="3728" y="11021"/>
                </a:lnTo>
                <a:lnTo>
                  <a:pt x="3724" y="11012"/>
                </a:lnTo>
                <a:lnTo>
                  <a:pt x="3721" y="11002"/>
                </a:lnTo>
                <a:lnTo>
                  <a:pt x="3718" y="10990"/>
                </a:lnTo>
                <a:lnTo>
                  <a:pt x="3724" y="10978"/>
                </a:lnTo>
                <a:lnTo>
                  <a:pt x="3729" y="10971"/>
                </a:lnTo>
                <a:lnTo>
                  <a:pt x="3733" y="10963"/>
                </a:lnTo>
                <a:lnTo>
                  <a:pt x="3730" y="10947"/>
                </a:lnTo>
                <a:lnTo>
                  <a:pt x="3725" y="10941"/>
                </a:lnTo>
                <a:lnTo>
                  <a:pt x="3701" y="10929"/>
                </a:lnTo>
                <a:lnTo>
                  <a:pt x="3701" y="10922"/>
                </a:lnTo>
                <a:lnTo>
                  <a:pt x="3727" y="10922"/>
                </a:lnTo>
                <a:lnTo>
                  <a:pt x="3727" y="10913"/>
                </a:lnTo>
                <a:lnTo>
                  <a:pt x="3720" y="10909"/>
                </a:lnTo>
                <a:lnTo>
                  <a:pt x="3705" y="10905"/>
                </a:lnTo>
                <a:lnTo>
                  <a:pt x="3693" y="10894"/>
                </a:lnTo>
                <a:lnTo>
                  <a:pt x="3680" y="10889"/>
                </a:lnTo>
                <a:lnTo>
                  <a:pt x="3675" y="10883"/>
                </a:lnTo>
                <a:lnTo>
                  <a:pt x="3681" y="10875"/>
                </a:lnTo>
                <a:lnTo>
                  <a:pt x="3739" y="10878"/>
                </a:lnTo>
                <a:lnTo>
                  <a:pt x="3739" y="10870"/>
                </a:lnTo>
                <a:lnTo>
                  <a:pt x="3676" y="10856"/>
                </a:lnTo>
                <a:lnTo>
                  <a:pt x="3661" y="10843"/>
                </a:lnTo>
                <a:lnTo>
                  <a:pt x="3689" y="10839"/>
                </a:lnTo>
                <a:lnTo>
                  <a:pt x="3715" y="10826"/>
                </a:lnTo>
                <a:lnTo>
                  <a:pt x="3708" y="10812"/>
                </a:lnTo>
                <a:lnTo>
                  <a:pt x="3698" y="10808"/>
                </a:lnTo>
                <a:lnTo>
                  <a:pt x="3676" y="10809"/>
                </a:lnTo>
                <a:lnTo>
                  <a:pt x="3676" y="10800"/>
                </a:lnTo>
                <a:lnTo>
                  <a:pt x="3717" y="10797"/>
                </a:lnTo>
                <a:lnTo>
                  <a:pt x="3730" y="10800"/>
                </a:lnTo>
                <a:lnTo>
                  <a:pt x="3752" y="10814"/>
                </a:lnTo>
                <a:lnTo>
                  <a:pt x="3763" y="10817"/>
                </a:lnTo>
                <a:lnTo>
                  <a:pt x="3776" y="10809"/>
                </a:lnTo>
                <a:lnTo>
                  <a:pt x="3762" y="10792"/>
                </a:lnTo>
                <a:lnTo>
                  <a:pt x="3685" y="10774"/>
                </a:lnTo>
                <a:lnTo>
                  <a:pt x="3698" y="10761"/>
                </a:lnTo>
                <a:lnTo>
                  <a:pt x="3726" y="10774"/>
                </a:lnTo>
                <a:lnTo>
                  <a:pt x="3743" y="10766"/>
                </a:lnTo>
                <a:lnTo>
                  <a:pt x="3732" y="10758"/>
                </a:lnTo>
                <a:lnTo>
                  <a:pt x="3727" y="10757"/>
                </a:lnTo>
                <a:lnTo>
                  <a:pt x="3727" y="10748"/>
                </a:lnTo>
                <a:lnTo>
                  <a:pt x="3742" y="10747"/>
                </a:lnTo>
                <a:lnTo>
                  <a:pt x="3764" y="10740"/>
                </a:lnTo>
                <a:lnTo>
                  <a:pt x="3783" y="10726"/>
                </a:lnTo>
                <a:lnTo>
                  <a:pt x="3788" y="10705"/>
                </a:lnTo>
                <a:lnTo>
                  <a:pt x="3747" y="10679"/>
                </a:lnTo>
                <a:lnTo>
                  <a:pt x="3726" y="10680"/>
                </a:lnTo>
                <a:lnTo>
                  <a:pt x="3717" y="10674"/>
                </a:lnTo>
                <a:lnTo>
                  <a:pt x="3710" y="10661"/>
                </a:lnTo>
                <a:lnTo>
                  <a:pt x="3762" y="10659"/>
                </a:lnTo>
                <a:lnTo>
                  <a:pt x="3787" y="10665"/>
                </a:lnTo>
                <a:lnTo>
                  <a:pt x="3809" y="10687"/>
                </a:lnTo>
                <a:lnTo>
                  <a:pt x="3807" y="10706"/>
                </a:lnTo>
                <a:lnTo>
                  <a:pt x="3815" y="10716"/>
                </a:lnTo>
                <a:lnTo>
                  <a:pt x="3839" y="10722"/>
                </a:lnTo>
                <a:lnTo>
                  <a:pt x="3830" y="10699"/>
                </a:lnTo>
                <a:lnTo>
                  <a:pt x="3827" y="10687"/>
                </a:lnTo>
                <a:lnTo>
                  <a:pt x="3826" y="10670"/>
                </a:lnTo>
                <a:lnTo>
                  <a:pt x="3845" y="10681"/>
                </a:lnTo>
                <a:lnTo>
                  <a:pt x="3858" y="10703"/>
                </a:lnTo>
                <a:lnTo>
                  <a:pt x="3879" y="10757"/>
                </a:lnTo>
                <a:lnTo>
                  <a:pt x="3887" y="10770"/>
                </a:lnTo>
                <a:lnTo>
                  <a:pt x="3895" y="10778"/>
                </a:lnTo>
                <a:lnTo>
                  <a:pt x="3905" y="10783"/>
                </a:lnTo>
                <a:lnTo>
                  <a:pt x="3916" y="10784"/>
                </a:lnTo>
                <a:lnTo>
                  <a:pt x="3925" y="10775"/>
                </a:lnTo>
                <a:lnTo>
                  <a:pt x="3930" y="10757"/>
                </a:lnTo>
                <a:lnTo>
                  <a:pt x="3931" y="10735"/>
                </a:lnTo>
                <a:lnTo>
                  <a:pt x="3936" y="10718"/>
                </a:lnTo>
                <a:lnTo>
                  <a:pt x="3940" y="10704"/>
                </a:lnTo>
                <a:lnTo>
                  <a:pt x="3940" y="10690"/>
                </a:lnTo>
                <a:lnTo>
                  <a:pt x="3937" y="10676"/>
                </a:lnTo>
                <a:lnTo>
                  <a:pt x="3929" y="10661"/>
                </a:lnTo>
                <a:lnTo>
                  <a:pt x="3918" y="10648"/>
                </a:lnTo>
                <a:lnTo>
                  <a:pt x="3907" y="10651"/>
                </a:lnTo>
                <a:lnTo>
                  <a:pt x="3897" y="10656"/>
                </a:lnTo>
                <a:lnTo>
                  <a:pt x="3867" y="10664"/>
                </a:lnTo>
                <a:lnTo>
                  <a:pt x="3862" y="10658"/>
                </a:lnTo>
                <a:lnTo>
                  <a:pt x="3859" y="10635"/>
                </a:lnTo>
                <a:lnTo>
                  <a:pt x="3860" y="10613"/>
                </a:lnTo>
                <a:lnTo>
                  <a:pt x="3862" y="10594"/>
                </a:lnTo>
                <a:lnTo>
                  <a:pt x="3860" y="10581"/>
                </a:lnTo>
                <a:lnTo>
                  <a:pt x="3850" y="10574"/>
                </a:lnTo>
                <a:lnTo>
                  <a:pt x="3850" y="10565"/>
                </a:lnTo>
                <a:lnTo>
                  <a:pt x="3858" y="10564"/>
                </a:lnTo>
                <a:lnTo>
                  <a:pt x="3863" y="10559"/>
                </a:lnTo>
                <a:lnTo>
                  <a:pt x="3868" y="10551"/>
                </a:lnTo>
                <a:lnTo>
                  <a:pt x="3871" y="10539"/>
                </a:lnTo>
                <a:lnTo>
                  <a:pt x="3840" y="10548"/>
                </a:lnTo>
                <a:lnTo>
                  <a:pt x="3832" y="10542"/>
                </a:lnTo>
                <a:lnTo>
                  <a:pt x="3830" y="10536"/>
                </a:lnTo>
                <a:lnTo>
                  <a:pt x="3831" y="10529"/>
                </a:lnTo>
                <a:lnTo>
                  <a:pt x="3833" y="10522"/>
                </a:lnTo>
                <a:lnTo>
                  <a:pt x="3836" y="10516"/>
                </a:lnTo>
                <a:lnTo>
                  <a:pt x="3840" y="10505"/>
                </a:lnTo>
                <a:lnTo>
                  <a:pt x="3839" y="10498"/>
                </a:lnTo>
                <a:lnTo>
                  <a:pt x="3835" y="10495"/>
                </a:lnTo>
                <a:lnTo>
                  <a:pt x="3834" y="10494"/>
                </a:lnTo>
                <a:lnTo>
                  <a:pt x="3833" y="10494"/>
                </a:lnTo>
                <a:lnTo>
                  <a:pt x="3833" y="10484"/>
                </a:lnTo>
                <a:lnTo>
                  <a:pt x="3834" y="10475"/>
                </a:lnTo>
                <a:lnTo>
                  <a:pt x="3834" y="10477"/>
                </a:lnTo>
                <a:lnTo>
                  <a:pt x="3836" y="10470"/>
                </a:lnTo>
                <a:lnTo>
                  <a:pt x="3844" y="10463"/>
                </a:lnTo>
                <a:lnTo>
                  <a:pt x="3847" y="10456"/>
                </a:lnTo>
                <a:lnTo>
                  <a:pt x="3844" y="10445"/>
                </a:lnTo>
                <a:lnTo>
                  <a:pt x="3836" y="10423"/>
                </a:lnTo>
                <a:lnTo>
                  <a:pt x="3834" y="10407"/>
                </a:lnTo>
                <a:lnTo>
                  <a:pt x="3834" y="10391"/>
                </a:lnTo>
                <a:lnTo>
                  <a:pt x="3836" y="10377"/>
                </a:lnTo>
                <a:lnTo>
                  <a:pt x="3841" y="10368"/>
                </a:lnTo>
                <a:lnTo>
                  <a:pt x="3847" y="10363"/>
                </a:lnTo>
                <a:lnTo>
                  <a:pt x="3859" y="10358"/>
                </a:lnTo>
                <a:lnTo>
                  <a:pt x="3861" y="10347"/>
                </a:lnTo>
                <a:lnTo>
                  <a:pt x="3860" y="10333"/>
                </a:lnTo>
                <a:lnTo>
                  <a:pt x="3862" y="10319"/>
                </a:lnTo>
                <a:lnTo>
                  <a:pt x="3869" y="10316"/>
                </a:lnTo>
                <a:lnTo>
                  <a:pt x="3898" y="10311"/>
                </a:lnTo>
                <a:lnTo>
                  <a:pt x="3904" y="10305"/>
                </a:lnTo>
                <a:lnTo>
                  <a:pt x="3899" y="10294"/>
                </a:lnTo>
                <a:lnTo>
                  <a:pt x="3890" y="10282"/>
                </a:lnTo>
                <a:lnTo>
                  <a:pt x="3884" y="10275"/>
                </a:lnTo>
                <a:lnTo>
                  <a:pt x="3903" y="10247"/>
                </a:lnTo>
                <a:lnTo>
                  <a:pt x="3910" y="10230"/>
                </a:lnTo>
                <a:lnTo>
                  <a:pt x="3896" y="10222"/>
                </a:lnTo>
                <a:lnTo>
                  <a:pt x="3908" y="10212"/>
                </a:lnTo>
                <a:lnTo>
                  <a:pt x="3912" y="10201"/>
                </a:lnTo>
                <a:lnTo>
                  <a:pt x="3912" y="10185"/>
                </a:lnTo>
                <a:lnTo>
                  <a:pt x="3913" y="10160"/>
                </a:lnTo>
                <a:lnTo>
                  <a:pt x="3916" y="10142"/>
                </a:lnTo>
                <a:lnTo>
                  <a:pt x="3929" y="10116"/>
                </a:lnTo>
                <a:lnTo>
                  <a:pt x="3933" y="10099"/>
                </a:lnTo>
                <a:lnTo>
                  <a:pt x="3933" y="10087"/>
                </a:lnTo>
                <a:lnTo>
                  <a:pt x="3931" y="10068"/>
                </a:lnTo>
                <a:lnTo>
                  <a:pt x="3931" y="10047"/>
                </a:lnTo>
                <a:lnTo>
                  <a:pt x="3933" y="10028"/>
                </a:lnTo>
                <a:lnTo>
                  <a:pt x="3939" y="10015"/>
                </a:lnTo>
                <a:lnTo>
                  <a:pt x="3949" y="10006"/>
                </a:lnTo>
                <a:lnTo>
                  <a:pt x="3960" y="10004"/>
                </a:lnTo>
                <a:lnTo>
                  <a:pt x="3970" y="10011"/>
                </a:lnTo>
                <a:lnTo>
                  <a:pt x="3954" y="10044"/>
                </a:lnTo>
                <a:lnTo>
                  <a:pt x="3955" y="10049"/>
                </a:lnTo>
                <a:lnTo>
                  <a:pt x="3970" y="10046"/>
                </a:lnTo>
                <a:lnTo>
                  <a:pt x="4020" y="10011"/>
                </a:lnTo>
                <a:lnTo>
                  <a:pt x="4008" y="10000"/>
                </a:lnTo>
                <a:lnTo>
                  <a:pt x="3987" y="9987"/>
                </a:lnTo>
                <a:lnTo>
                  <a:pt x="3968" y="9983"/>
                </a:lnTo>
                <a:lnTo>
                  <a:pt x="3956" y="9988"/>
                </a:lnTo>
                <a:lnTo>
                  <a:pt x="3904" y="9958"/>
                </a:lnTo>
                <a:lnTo>
                  <a:pt x="3912" y="9950"/>
                </a:lnTo>
                <a:lnTo>
                  <a:pt x="3915" y="9948"/>
                </a:lnTo>
                <a:lnTo>
                  <a:pt x="3921" y="9948"/>
                </a:lnTo>
                <a:lnTo>
                  <a:pt x="3921" y="9940"/>
                </a:lnTo>
                <a:lnTo>
                  <a:pt x="3914" y="9932"/>
                </a:lnTo>
                <a:lnTo>
                  <a:pt x="3910" y="9920"/>
                </a:lnTo>
                <a:lnTo>
                  <a:pt x="3905" y="9906"/>
                </a:lnTo>
                <a:lnTo>
                  <a:pt x="3901" y="9895"/>
                </a:lnTo>
                <a:lnTo>
                  <a:pt x="3890" y="9883"/>
                </a:lnTo>
                <a:lnTo>
                  <a:pt x="3883" y="9881"/>
                </a:lnTo>
                <a:lnTo>
                  <a:pt x="3863" y="9886"/>
                </a:lnTo>
                <a:lnTo>
                  <a:pt x="3856" y="9880"/>
                </a:lnTo>
                <a:lnTo>
                  <a:pt x="3849" y="9867"/>
                </a:lnTo>
                <a:lnTo>
                  <a:pt x="3843" y="9851"/>
                </a:lnTo>
                <a:lnTo>
                  <a:pt x="3844" y="9836"/>
                </a:lnTo>
                <a:lnTo>
                  <a:pt x="3848" y="9820"/>
                </a:lnTo>
                <a:lnTo>
                  <a:pt x="3844" y="9806"/>
                </a:lnTo>
                <a:lnTo>
                  <a:pt x="3836" y="9795"/>
                </a:lnTo>
                <a:lnTo>
                  <a:pt x="3830" y="9788"/>
                </a:lnTo>
                <a:lnTo>
                  <a:pt x="3835" y="9789"/>
                </a:lnTo>
                <a:lnTo>
                  <a:pt x="3843" y="9788"/>
                </a:lnTo>
                <a:lnTo>
                  <a:pt x="3850" y="9784"/>
                </a:lnTo>
                <a:lnTo>
                  <a:pt x="3854" y="9778"/>
                </a:lnTo>
                <a:lnTo>
                  <a:pt x="3856" y="9771"/>
                </a:lnTo>
                <a:lnTo>
                  <a:pt x="3856" y="9759"/>
                </a:lnTo>
                <a:lnTo>
                  <a:pt x="3854" y="9748"/>
                </a:lnTo>
                <a:lnTo>
                  <a:pt x="3852" y="9744"/>
                </a:lnTo>
                <a:lnTo>
                  <a:pt x="3826" y="9698"/>
                </a:lnTo>
                <a:lnTo>
                  <a:pt x="3826" y="9678"/>
                </a:lnTo>
                <a:lnTo>
                  <a:pt x="3832" y="9665"/>
                </a:lnTo>
                <a:lnTo>
                  <a:pt x="3843" y="9657"/>
                </a:lnTo>
                <a:lnTo>
                  <a:pt x="3854" y="9654"/>
                </a:lnTo>
                <a:lnTo>
                  <a:pt x="3865" y="9648"/>
                </a:lnTo>
                <a:lnTo>
                  <a:pt x="3871" y="9616"/>
                </a:lnTo>
                <a:lnTo>
                  <a:pt x="3884" y="9608"/>
                </a:lnTo>
                <a:lnTo>
                  <a:pt x="3890" y="9614"/>
                </a:lnTo>
                <a:lnTo>
                  <a:pt x="3916" y="9654"/>
                </a:lnTo>
                <a:lnTo>
                  <a:pt x="3943" y="9709"/>
                </a:lnTo>
                <a:lnTo>
                  <a:pt x="3947" y="9711"/>
                </a:lnTo>
                <a:lnTo>
                  <a:pt x="3958" y="9730"/>
                </a:lnTo>
                <a:lnTo>
                  <a:pt x="3965" y="9736"/>
                </a:lnTo>
                <a:lnTo>
                  <a:pt x="3974" y="9740"/>
                </a:lnTo>
                <a:lnTo>
                  <a:pt x="4053" y="9744"/>
                </a:lnTo>
                <a:lnTo>
                  <a:pt x="4046" y="9727"/>
                </a:lnTo>
                <a:lnTo>
                  <a:pt x="4035" y="9721"/>
                </a:lnTo>
                <a:lnTo>
                  <a:pt x="4025" y="9713"/>
                </a:lnTo>
                <a:lnTo>
                  <a:pt x="4023" y="9690"/>
                </a:lnTo>
                <a:lnTo>
                  <a:pt x="4031" y="9676"/>
                </a:lnTo>
                <a:lnTo>
                  <a:pt x="4044" y="9666"/>
                </a:lnTo>
                <a:lnTo>
                  <a:pt x="4070" y="9654"/>
                </a:lnTo>
                <a:lnTo>
                  <a:pt x="4100" y="9654"/>
                </a:lnTo>
                <a:lnTo>
                  <a:pt x="4106" y="9659"/>
                </a:lnTo>
                <a:lnTo>
                  <a:pt x="4117" y="9676"/>
                </a:lnTo>
                <a:lnTo>
                  <a:pt x="4123" y="9680"/>
                </a:lnTo>
                <a:lnTo>
                  <a:pt x="4135" y="9676"/>
                </a:lnTo>
                <a:lnTo>
                  <a:pt x="4146" y="9661"/>
                </a:lnTo>
                <a:lnTo>
                  <a:pt x="4164" y="9626"/>
                </a:lnTo>
                <a:lnTo>
                  <a:pt x="4156" y="9608"/>
                </a:lnTo>
                <a:lnTo>
                  <a:pt x="4170" y="9602"/>
                </a:lnTo>
                <a:lnTo>
                  <a:pt x="4174" y="9598"/>
                </a:lnTo>
                <a:lnTo>
                  <a:pt x="4177" y="9587"/>
                </a:lnTo>
                <a:lnTo>
                  <a:pt x="4177" y="9578"/>
                </a:lnTo>
                <a:lnTo>
                  <a:pt x="4178" y="9566"/>
                </a:lnTo>
                <a:lnTo>
                  <a:pt x="4185" y="9526"/>
                </a:lnTo>
                <a:lnTo>
                  <a:pt x="4188" y="9516"/>
                </a:lnTo>
                <a:lnTo>
                  <a:pt x="4191" y="9511"/>
                </a:lnTo>
                <a:lnTo>
                  <a:pt x="4199" y="9512"/>
                </a:lnTo>
                <a:lnTo>
                  <a:pt x="4202" y="9516"/>
                </a:lnTo>
                <a:lnTo>
                  <a:pt x="4200" y="9523"/>
                </a:lnTo>
                <a:lnTo>
                  <a:pt x="4206" y="9563"/>
                </a:lnTo>
                <a:lnTo>
                  <a:pt x="4207" y="9579"/>
                </a:lnTo>
                <a:lnTo>
                  <a:pt x="4211" y="9583"/>
                </a:lnTo>
                <a:lnTo>
                  <a:pt x="4256" y="9542"/>
                </a:lnTo>
                <a:lnTo>
                  <a:pt x="4268" y="9537"/>
                </a:lnTo>
                <a:lnTo>
                  <a:pt x="4262" y="9531"/>
                </a:lnTo>
                <a:lnTo>
                  <a:pt x="4258" y="9522"/>
                </a:lnTo>
                <a:lnTo>
                  <a:pt x="4256" y="9511"/>
                </a:lnTo>
                <a:lnTo>
                  <a:pt x="4256" y="9498"/>
                </a:lnTo>
                <a:lnTo>
                  <a:pt x="4164" y="9456"/>
                </a:lnTo>
                <a:lnTo>
                  <a:pt x="4152" y="9439"/>
                </a:lnTo>
                <a:lnTo>
                  <a:pt x="4189" y="9439"/>
                </a:lnTo>
                <a:lnTo>
                  <a:pt x="4196" y="9441"/>
                </a:lnTo>
                <a:lnTo>
                  <a:pt x="4211" y="9454"/>
                </a:lnTo>
                <a:lnTo>
                  <a:pt x="4214" y="9457"/>
                </a:lnTo>
                <a:lnTo>
                  <a:pt x="4220" y="9456"/>
                </a:lnTo>
                <a:lnTo>
                  <a:pt x="4225" y="9452"/>
                </a:lnTo>
                <a:lnTo>
                  <a:pt x="4227" y="9447"/>
                </a:lnTo>
                <a:lnTo>
                  <a:pt x="4224" y="9433"/>
                </a:lnTo>
                <a:lnTo>
                  <a:pt x="4224" y="9425"/>
                </a:lnTo>
                <a:lnTo>
                  <a:pt x="4230" y="9403"/>
                </a:lnTo>
                <a:lnTo>
                  <a:pt x="4231" y="9388"/>
                </a:lnTo>
                <a:lnTo>
                  <a:pt x="4226" y="9363"/>
                </a:lnTo>
                <a:lnTo>
                  <a:pt x="4207" y="9332"/>
                </a:lnTo>
                <a:lnTo>
                  <a:pt x="4203" y="9317"/>
                </a:lnTo>
                <a:lnTo>
                  <a:pt x="4204" y="9291"/>
                </a:lnTo>
                <a:lnTo>
                  <a:pt x="4202" y="9287"/>
                </a:lnTo>
                <a:lnTo>
                  <a:pt x="4194" y="9276"/>
                </a:lnTo>
                <a:lnTo>
                  <a:pt x="4187" y="9267"/>
                </a:lnTo>
                <a:lnTo>
                  <a:pt x="4161" y="9249"/>
                </a:lnTo>
                <a:lnTo>
                  <a:pt x="4161" y="9239"/>
                </a:lnTo>
                <a:lnTo>
                  <a:pt x="4170" y="9217"/>
                </a:lnTo>
                <a:lnTo>
                  <a:pt x="4163" y="9176"/>
                </a:lnTo>
                <a:lnTo>
                  <a:pt x="4149" y="9134"/>
                </a:lnTo>
                <a:lnTo>
                  <a:pt x="4137" y="9108"/>
                </a:lnTo>
                <a:lnTo>
                  <a:pt x="4119" y="9080"/>
                </a:lnTo>
                <a:lnTo>
                  <a:pt x="4045" y="9012"/>
                </a:lnTo>
                <a:lnTo>
                  <a:pt x="4055" y="9006"/>
                </a:lnTo>
                <a:lnTo>
                  <a:pt x="4065" y="9013"/>
                </a:lnTo>
                <a:lnTo>
                  <a:pt x="4075" y="9026"/>
                </a:lnTo>
                <a:lnTo>
                  <a:pt x="4085" y="9032"/>
                </a:lnTo>
                <a:lnTo>
                  <a:pt x="4096" y="9026"/>
                </a:lnTo>
                <a:lnTo>
                  <a:pt x="4114" y="9006"/>
                </a:lnTo>
                <a:lnTo>
                  <a:pt x="4127" y="9004"/>
                </a:lnTo>
                <a:lnTo>
                  <a:pt x="4119" y="9025"/>
                </a:lnTo>
                <a:lnTo>
                  <a:pt x="4115" y="9032"/>
                </a:lnTo>
                <a:lnTo>
                  <a:pt x="4123" y="9036"/>
                </a:lnTo>
                <a:lnTo>
                  <a:pt x="4131" y="9043"/>
                </a:lnTo>
                <a:lnTo>
                  <a:pt x="4136" y="9052"/>
                </a:lnTo>
                <a:lnTo>
                  <a:pt x="4142" y="9063"/>
                </a:lnTo>
                <a:lnTo>
                  <a:pt x="4152" y="9112"/>
                </a:lnTo>
                <a:lnTo>
                  <a:pt x="4156" y="9122"/>
                </a:lnTo>
                <a:lnTo>
                  <a:pt x="4165" y="9122"/>
                </a:lnTo>
                <a:lnTo>
                  <a:pt x="4174" y="9115"/>
                </a:lnTo>
                <a:lnTo>
                  <a:pt x="4182" y="9116"/>
                </a:lnTo>
                <a:lnTo>
                  <a:pt x="4185" y="9135"/>
                </a:lnTo>
                <a:lnTo>
                  <a:pt x="4183" y="9140"/>
                </a:lnTo>
                <a:lnTo>
                  <a:pt x="4178" y="9151"/>
                </a:lnTo>
                <a:lnTo>
                  <a:pt x="4177" y="9158"/>
                </a:lnTo>
                <a:lnTo>
                  <a:pt x="4178" y="9165"/>
                </a:lnTo>
                <a:lnTo>
                  <a:pt x="4183" y="9177"/>
                </a:lnTo>
                <a:lnTo>
                  <a:pt x="4185" y="9180"/>
                </a:lnTo>
                <a:lnTo>
                  <a:pt x="4183" y="9228"/>
                </a:lnTo>
                <a:lnTo>
                  <a:pt x="4185" y="9239"/>
                </a:lnTo>
                <a:lnTo>
                  <a:pt x="4190" y="9246"/>
                </a:lnTo>
                <a:lnTo>
                  <a:pt x="4200" y="9254"/>
                </a:lnTo>
                <a:lnTo>
                  <a:pt x="4209" y="9258"/>
                </a:lnTo>
                <a:lnTo>
                  <a:pt x="4214" y="9254"/>
                </a:lnTo>
                <a:lnTo>
                  <a:pt x="4223" y="9235"/>
                </a:lnTo>
                <a:lnTo>
                  <a:pt x="4242" y="9214"/>
                </a:lnTo>
                <a:lnTo>
                  <a:pt x="4262" y="9199"/>
                </a:lnTo>
                <a:lnTo>
                  <a:pt x="4276" y="9195"/>
                </a:lnTo>
                <a:lnTo>
                  <a:pt x="4275" y="9199"/>
                </a:lnTo>
                <a:lnTo>
                  <a:pt x="4275" y="9200"/>
                </a:lnTo>
                <a:lnTo>
                  <a:pt x="4274" y="9201"/>
                </a:lnTo>
                <a:lnTo>
                  <a:pt x="4273" y="9204"/>
                </a:lnTo>
                <a:lnTo>
                  <a:pt x="4280" y="9219"/>
                </a:lnTo>
                <a:lnTo>
                  <a:pt x="4292" y="9228"/>
                </a:lnTo>
                <a:lnTo>
                  <a:pt x="4318" y="9239"/>
                </a:lnTo>
                <a:lnTo>
                  <a:pt x="4303" y="9261"/>
                </a:lnTo>
                <a:lnTo>
                  <a:pt x="4250" y="9254"/>
                </a:lnTo>
                <a:lnTo>
                  <a:pt x="4235" y="9276"/>
                </a:lnTo>
                <a:lnTo>
                  <a:pt x="4259" y="9274"/>
                </a:lnTo>
                <a:lnTo>
                  <a:pt x="4270" y="9276"/>
                </a:lnTo>
                <a:lnTo>
                  <a:pt x="4280" y="9285"/>
                </a:lnTo>
                <a:lnTo>
                  <a:pt x="4279" y="9291"/>
                </a:lnTo>
                <a:lnTo>
                  <a:pt x="4276" y="9303"/>
                </a:lnTo>
                <a:lnTo>
                  <a:pt x="4302" y="9307"/>
                </a:lnTo>
                <a:lnTo>
                  <a:pt x="4314" y="9306"/>
                </a:lnTo>
                <a:lnTo>
                  <a:pt x="4325" y="9294"/>
                </a:lnTo>
                <a:lnTo>
                  <a:pt x="4331" y="9280"/>
                </a:lnTo>
                <a:lnTo>
                  <a:pt x="4336" y="9263"/>
                </a:lnTo>
                <a:lnTo>
                  <a:pt x="4342" y="9253"/>
                </a:lnTo>
                <a:lnTo>
                  <a:pt x="4350" y="9258"/>
                </a:lnTo>
                <a:lnTo>
                  <a:pt x="4347" y="9263"/>
                </a:lnTo>
                <a:lnTo>
                  <a:pt x="4344" y="9272"/>
                </a:lnTo>
                <a:lnTo>
                  <a:pt x="4340" y="9282"/>
                </a:lnTo>
                <a:lnTo>
                  <a:pt x="4340" y="9290"/>
                </a:lnTo>
                <a:lnTo>
                  <a:pt x="4347" y="9298"/>
                </a:lnTo>
                <a:lnTo>
                  <a:pt x="4354" y="9292"/>
                </a:lnTo>
                <a:lnTo>
                  <a:pt x="4359" y="9282"/>
                </a:lnTo>
                <a:lnTo>
                  <a:pt x="4365" y="9276"/>
                </a:lnTo>
                <a:lnTo>
                  <a:pt x="4376" y="9270"/>
                </a:lnTo>
                <a:lnTo>
                  <a:pt x="4385" y="9255"/>
                </a:lnTo>
                <a:lnTo>
                  <a:pt x="4400" y="9213"/>
                </a:lnTo>
                <a:lnTo>
                  <a:pt x="4387" y="9205"/>
                </a:lnTo>
                <a:lnTo>
                  <a:pt x="4367" y="9229"/>
                </a:lnTo>
                <a:lnTo>
                  <a:pt x="4355" y="9222"/>
                </a:lnTo>
                <a:lnTo>
                  <a:pt x="4359" y="9211"/>
                </a:lnTo>
                <a:lnTo>
                  <a:pt x="4363" y="9200"/>
                </a:lnTo>
                <a:lnTo>
                  <a:pt x="4360" y="9191"/>
                </a:lnTo>
                <a:lnTo>
                  <a:pt x="4355" y="9185"/>
                </a:lnTo>
                <a:lnTo>
                  <a:pt x="4355" y="9177"/>
                </a:lnTo>
                <a:lnTo>
                  <a:pt x="4383" y="9177"/>
                </a:lnTo>
                <a:lnTo>
                  <a:pt x="4381" y="9164"/>
                </a:lnTo>
                <a:lnTo>
                  <a:pt x="4380" y="9158"/>
                </a:lnTo>
                <a:lnTo>
                  <a:pt x="4391" y="9158"/>
                </a:lnTo>
                <a:lnTo>
                  <a:pt x="4401" y="9168"/>
                </a:lnTo>
                <a:lnTo>
                  <a:pt x="4420" y="9195"/>
                </a:lnTo>
                <a:lnTo>
                  <a:pt x="4421" y="9203"/>
                </a:lnTo>
                <a:lnTo>
                  <a:pt x="4424" y="9210"/>
                </a:lnTo>
                <a:lnTo>
                  <a:pt x="4425" y="9213"/>
                </a:lnTo>
                <a:lnTo>
                  <a:pt x="4429" y="9215"/>
                </a:lnTo>
                <a:lnTo>
                  <a:pt x="4439" y="9217"/>
                </a:lnTo>
                <a:lnTo>
                  <a:pt x="4451" y="9221"/>
                </a:lnTo>
                <a:lnTo>
                  <a:pt x="4457" y="9220"/>
                </a:lnTo>
                <a:lnTo>
                  <a:pt x="4471" y="9213"/>
                </a:lnTo>
                <a:lnTo>
                  <a:pt x="4477" y="9209"/>
                </a:lnTo>
                <a:lnTo>
                  <a:pt x="4481" y="9202"/>
                </a:lnTo>
                <a:lnTo>
                  <a:pt x="4487" y="9197"/>
                </a:lnTo>
                <a:lnTo>
                  <a:pt x="4501" y="9193"/>
                </a:lnTo>
                <a:lnTo>
                  <a:pt x="4508" y="9188"/>
                </a:lnTo>
                <a:lnTo>
                  <a:pt x="4514" y="9179"/>
                </a:lnTo>
                <a:lnTo>
                  <a:pt x="4516" y="9167"/>
                </a:lnTo>
                <a:lnTo>
                  <a:pt x="4509" y="9152"/>
                </a:lnTo>
                <a:lnTo>
                  <a:pt x="4480" y="9140"/>
                </a:lnTo>
                <a:lnTo>
                  <a:pt x="4471" y="9122"/>
                </a:lnTo>
                <a:lnTo>
                  <a:pt x="4514" y="9134"/>
                </a:lnTo>
                <a:lnTo>
                  <a:pt x="4538" y="9131"/>
                </a:lnTo>
                <a:lnTo>
                  <a:pt x="4545" y="9104"/>
                </a:lnTo>
                <a:lnTo>
                  <a:pt x="4537" y="9094"/>
                </a:lnTo>
                <a:lnTo>
                  <a:pt x="4526" y="9095"/>
                </a:lnTo>
                <a:lnTo>
                  <a:pt x="4504" y="9104"/>
                </a:lnTo>
                <a:lnTo>
                  <a:pt x="4495" y="9099"/>
                </a:lnTo>
                <a:lnTo>
                  <a:pt x="4466" y="9077"/>
                </a:lnTo>
                <a:lnTo>
                  <a:pt x="4473" y="9051"/>
                </a:lnTo>
                <a:lnTo>
                  <a:pt x="4482" y="9045"/>
                </a:lnTo>
                <a:lnTo>
                  <a:pt x="4517" y="9066"/>
                </a:lnTo>
                <a:lnTo>
                  <a:pt x="4534" y="9071"/>
                </a:lnTo>
                <a:lnTo>
                  <a:pt x="4548" y="9065"/>
                </a:lnTo>
                <a:lnTo>
                  <a:pt x="4553" y="9039"/>
                </a:lnTo>
                <a:lnTo>
                  <a:pt x="4558" y="9039"/>
                </a:lnTo>
                <a:lnTo>
                  <a:pt x="4563" y="9059"/>
                </a:lnTo>
                <a:lnTo>
                  <a:pt x="4572" y="9065"/>
                </a:lnTo>
                <a:lnTo>
                  <a:pt x="4577" y="9059"/>
                </a:lnTo>
                <a:lnTo>
                  <a:pt x="4573" y="9039"/>
                </a:lnTo>
                <a:lnTo>
                  <a:pt x="4562" y="9022"/>
                </a:lnTo>
                <a:lnTo>
                  <a:pt x="4545" y="9015"/>
                </a:lnTo>
                <a:lnTo>
                  <a:pt x="4390" y="9017"/>
                </a:lnTo>
                <a:lnTo>
                  <a:pt x="4375" y="9004"/>
                </a:lnTo>
                <a:lnTo>
                  <a:pt x="4410" y="8995"/>
                </a:lnTo>
                <a:lnTo>
                  <a:pt x="4425" y="8985"/>
                </a:lnTo>
                <a:lnTo>
                  <a:pt x="4434" y="8969"/>
                </a:lnTo>
                <a:lnTo>
                  <a:pt x="4434" y="8968"/>
                </a:lnTo>
                <a:lnTo>
                  <a:pt x="4435" y="8963"/>
                </a:lnTo>
                <a:lnTo>
                  <a:pt x="4435" y="8956"/>
                </a:lnTo>
                <a:lnTo>
                  <a:pt x="4436" y="8951"/>
                </a:lnTo>
                <a:lnTo>
                  <a:pt x="4442" y="8955"/>
                </a:lnTo>
                <a:lnTo>
                  <a:pt x="4445" y="8959"/>
                </a:lnTo>
                <a:lnTo>
                  <a:pt x="4449" y="8974"/>
                </a:lnTo>
                <a:lnTo>
                  <a:pt x="4452" y="8977"/>
                </a:lnTo>
                <a:lnTo>
                  <a:pt x="4491" y="8985"/>
                </a:lnTo>
                <a:lnTo>
                  <a:pt x="4484" y="8968"/>
                </a:lnTo>
                <a:lnTo>
                  <a:pt x="4473" y="8957"/>
                </a:lnTo>
                <a:lnTo>
                  <a:pt x="4454" y="8940"/>
                </a:lnTo>
                <a:lnTo>
                  <a:pt x="4463" y="8932"/>
                </a:lnTo>
                <a:lnTo>
                  <a:pt x="4473" y="8930"/>
                </a:lnTo>
                <a:lnTo>
                  <a:pt x="4482" y="8933"/>
                </a:lnTo>
                <a:lnTo>
                  <a:pt x="4491" y="8940"/>
                </a:lnTo>
                <a:lnTo>
                  <a:pt x="4511" y="8973"/>
                </a:lnTo>
                <a:lnTo>
                  <a:pt x="4518" y="8977"/>
                </a:lnTo>
                <a:lnTo>
                  <a:pt x="4523" y="8969"/>
                </a:lnTo>
                <a:lnTo>
                  <a:pt x="4527" y="8938"/>
                </a:lnTo>
                <a:lnTo>
                  <a:pt x="4531" y="8931"/>
                </a:lnTo>
                <a:lnTo>
                  <a:pt x="4538" y="8928"/>
                </a:lnTo>
                <a:lnTo>
                  <a:pt x="4566" y="8903"/>
                </a:lnTo>
                <a:lnTo>
                  <a:pt x="4545" y="8903"/>
                </a:lnTo>
                <a:lnTo>
                  <a:pt x="4554" y="8892"/>
                </a:lnTo>
                <a:lnTo>
                  <a:pt x="4559" y="8876"/>
                </a:lnTo>
                <a:lnTo>
                  <a:pt x="4561" y="8861"/>
                </a:lnTo>
                <a:lnTo>
                  <a:pt x="4566" y="8849"/>
                </a:lnTo>
                <a:lnTo>
                  <a:pt x="4578" y="8839"/>
                </a:lnTo>
                <a:lnTo>
                  <a:pt x="4590" y="8843"/>
                </a:lnTo>
                <a:lnTo>
                  <a:pt x="4603" y="8852"/>
                </a:lnTo>
                <a:lnTo>
                  <a:pt x="4615" y="8858"/>
                </a:lnTo>
                <a:lnTo>
                  <a:pt x="4624" y="8852"/>
                </a:lnTo>
                <a:lnTo>
                  <a:pt x="4625" y="8840"/>
                </a:lnTo>
                <a:lnTo>
                  <a:pt x="4622" y="8823"/>
                </a:lnTo>
                <a:lnTo>
                  <a:pt x="4617" y="8808"/>
                </a:lnTo>
                <a:lnTo>
                  <a:pt x="4608" y="8795"/>
                </a:lnTo>
                <a:lnTo>
                  <a:pt x="4596" y="8783"/>
                </a:lnTo>
                <a:lnTo>
                  <a:pt x="4582" y="8777"/>
                </a:lnTo>
                <a:lnTo>
                  <a:pt x="4570" y="8775"/>
                </a:lnTo>
                <a:lnTo>
                  <a:pt x="4570" y="8766"/>
                </a:lnTo>
                <a:lnTo>
                  <a:pt x="4598" y="8765"/>
                </a:lnTo>
                <a:lnTo>
                  <a:pt x="4685" y="8795"/>
                </a:lnTo>
                <a:lnTo>
                  <a:pt x="4682" y="8782"/>
                </a:lnTo>
                <a:lnTo>
                  <a:pt x="4668" y="8748"/>
                </a:lnTo>
                <a:lnTo>
                  <a:pt x="4665" y="8735"/>
                </a:lnTo>
                <a:lnTo>
                  <a:pt x="4664" y="8722"/>
                </a:lnTo>
                <a:lnTo>
                  <a:pt x="4660" y="8711"/>
                </a:lnTo>
                <a:lnTo>
                  <a:pt x="4652" y="8703"/>
                </a:lnTo>
                <a:lnTo>
                  <a:pt x="4669" y="8694"/>
                </a:lnTo>
                <a:lnTo>
                  <a:pt x="4727" y="8711"/>
                </a:lnTo>
                <a:lnTo>
                  <a:pt x="4727" y="8721"/>
                </a:lnTo>
                <a:lnTo>
                  <a:pt x="4696" y="8721"/>
                </a:lnTo>
                <a:lnTo>
                  <a:pt x="4684" y="8727"/>
                </a:lnTo>
                <a:lnTo>
                  <a:pt x="4685" y="8748"/>
                </a:lnTo>
                <a:lnTo>
                  <a:pt x="4688" y="8767"/>
                </a:lnTo>
                <a:lnTo>
                  <a:pt x="4695" y="8779"/>
                </a:lnTo>
                <a:lnTo>
                  <a:pt x="4704" y="8780"/>
                </a:lnTo>
                <a:lnTo>
                  <a:pt x="4714" y="8766"/>
                </a:lnTo>
                <a:lnTo>
                  <a:pt x="4712" y="8762"/>
                </a:lnTo>
                <a:lnTo>
                  <a:pt x="4710" y="8748"/>
                </a:lnTo>
                <a:lnTo>
                  <a:pt x="4749" y="8748"/>
                </a:lnTo>
                <a:lnTo>
                  <a:pt x="4768" y="8740"/>
                </a:lnTo>
                <a:lnTo>
                  <a:pt x="4780" y="8721"/>
                </a:lnTo>
                <a:lnTo>
                  <a:pt x="4685" y="8681"/>
                </a:lnTo>
                <a:lnTo>
                  <a:pt x="4673" y="8666"/>
                </a:lnTo>
                <a:lnTo>
                  <a:pt x="4683" y="8658"/>
                </a:lnTo>
                <a:lnTo>
                  <a:pt x="4693" y="8655"/>
                </a:lnTo>
                <a:lnTo>
                  <a:pt x="4718" y="8656"/>
                </a:lnTo>
                <a:lnTo>
                  <a:pt x="4751" y="8670"/>
                </a:lnTo>
                <a:lnTo>
                  <a:pt x="4759" y="8666"/>
                </a:lnTo>
                <a:lnTo>
                  <a:pt x="4756" y="8644"/>
                </a:lnTo>
                <a:lnTo>
                  <a:pt x="4764" y="8640"/>
                </a:lnTo>
                <a:lnTo>
                  <a:pt x="4776" y="8648"/>
                </a:lnTo>
                <a:lnTo>
                  <a:pt x="4786" y="8661"/>
                </a:lnTo>
                <a:lnTo>
                  <a:pt x="4794" y="8669"/>
                </a:lnTo>
                <a:lnTo>
                  <a:pt x="4806" y="8676"/>
                </a:lnTo>
                <a:lnTo>
                  <a:pt x="4812" y="8685"/>
                </a:lnTo>
                <a:lnTo>
                  <a:pt x="4809" y="8703"/>
                </a:lnTo>
                <a:lnTo>
                  <a:pt x="4815" y="8713"/>
                </a:lnTo>
                <a:lnTo>
                  <a:pt x="4827" y="8726"/>
                </a:lnTo>
                <a:lnTo>
                  <a:pt x="4832" y="8735"/>
                </a:lnTo>
                <a:lnTo>
                  <a:pt x="4835" y="8738"/>
                </a:lnTo>
                <a:lnTo>
                  <a:pt x="4852" y="8762"/>
                </a:lnTo>
                <a:lnTo>
                  <a:pt x="4855" y="8766"/>
                </a:lnTo>
                <a:lnTo>
                  <a:pt x="4864" y="8765"/>
                </a:lnTo>
                <a:lnTo>
                  <a:pt x="4868" y="8758"/>
                </a:lnTo>
                <a:lnTo>
                  <a:pt x="4870" y="8748"/>
                </a:lnTo>
                <a:lnTo>
                  <a:pt x="4873" y="8735"/>
                </a:lnTo>
                <a:lnTo>
                  <a:pt x="4881" y="8727"/>
                </a:lnTo>
                <a:lnTo>
                  <a:pt x="4889" y="8728"/>
                </a:lnTo>
                <a:lnTo>
                  <a:pt x="4896" y="8727"/>
                </a:lnTo>
                <a:lnTo>
                  <a:pt x="4900" y="8711"/>
                </a:lnTo>
                <a:lnTo>
                  <a:pt x="4884" y="8709"/>
                </a:lnTo>
                <a:lnTo>
                  <a:pt x="4866" y="8702"/>
                </a:lnTo>
                <a:lnTo>
                  <a:pt x="4856" y="8685"/>
                </a:lnTo>
                <a:lnTo>
                  <a:pt x="4868" y="8656"/>
                </a:lnTo>
                <a:lnTo>
                  <a:pt x="4891" y="8686"/>
                </a:lnTo>
                <a:lnTo>
                  <a:pt x="4903" y="8688"/>
                </a:lnTo>
                <a:lnTo>
                  <a:pt x="4913" y="8666"/>
                </a:lnTo>
                <a:lnTo>
                  <a:pt x="4900" y="8666"/>
                </a:lnTo>
                <a:lnTo>
                  <a:pt x="4907" y="8651"/>
                </a:lnTo>
                <a:lnTo>
                  <a:pt x="4918" y="8621"/>
                </a:lnTo>
                <a:lnTo>
                  <a:pt x="4925" y="8612"/>
                </a:lnTo>
                <a:lnTo>
                  <a:pt x="4916" y="8596"/>
                </a:lnTo>
                <a:lnTo>
                  <a:pt x="4913" y="8593"/>
                </a:lnTo>
                <a:lnTo>
                  <a:pt x="4927" y="8578"/>
                </a:lnTo>
                <a:lnTo>
                  <a:pt x="4958" y="8569"/>
                </a:lnTo>
                <a:lnTo>
                  <a:pt x="4971" y="8546"/>
                </a:lnTo>
                <a:lnTo>
                  <a:pt x="4974" y="8569"/>
                </a:lnTo>
                <a:lnTo>
                  <a:pt x="4980" y="8573"/>
                </a:lnTo>
                <a:lnTo>
                  <a:pt x="4989" y="8564"/>
                </a:lnTo>
                <a:lnTo>
                  <a:pt x="4995" y="8546"/>
                </a:lnTo>
                <a:lnTo>
                  <a:pt x="4995" y="8506"/>
                </a:lnTo>
                <a:lnTo>
                  <a:pt x="4996" y="8493"/>
                </a:lnTo>
                <a:lnTo>
                  <a:pt x="4998" y="8472"/>
                </a:lnTo>
                <a:lnTo>
                  <a:pt x="4999" y="8458"/>
                </a:lnTo>
                <a:lnTo>
                  <a:pt x="4999" y="8411"/>
                </a:lnTo>
                <a:lnTo>
                  <a:pt x="5002" y="8388"/>
                </a:lnTo>
                <a:lnTo>
                  <a:pt x="5010" y="8379"/>
                </a:lnTo>
                <a:lnTo>
                  <a:pt x="5020" y="8387"/>
                </a:lnTo>
                <a:lnTo>
                  <a:pt x="5032" y="8404"/>
                </a:lnTo>
                <a:lnTo>
                  <a:pt x="5045" y="8415"/>
                </a:lnTo>
                <a:lnTo>
                  <a:pt x="5057" y="8409"/>
                </a:lnTo>
                <a:lnTo>
                  <a:pt x="5041" y="8365"/>
                </a:lnTo>
                <a:lnTo>
                  <a:pt x="5041" y="8353"/>
                </a:lnTo>
                <a:lnTo>
                  <a:pt x="5057" y="8361"/>
                </a:lnTo>
                <a:lnTo>
                  <a:pt x="5107" y="8427"/>
                </a:lnTo>
                <a:lnTo>
                  <a:pt x="5127" y="8446"/>
                </a:lnTo>
                <a:lnTo>
                  <a:pt x="5139" y="8453"/>
                </a:lnTo>
                <a:lnTo>
                  <a:pt x="5144" y="8449"/>
                </a:lnTo>
                <a:lnTo>
                  <a:pt x="5144" y="8433"/>
                </a:lnTo>
                <a:lnTo>
                  <a:pt x="5141" y="8424"/>
                </a:lnTo>
                <a:lnTo>
                  <a:pt x="5117" y="8387"/>
                </a:lnTo>
                <a:lnTo>
                  <a:pt x="5111" y="8376"/>
                </a:lnTo>
                <a:lnTo>
                  <a:pt x="5113" y="8370"/>
                </a:lnTo>
                <a:lnTo>
                  <a:pt x="5123" y="8369"/>
                </a:lnTo>
                <a:lnTo>
                  <a:pt x="5131" y="8366"/>
                </a:lnTo>
                <a:lnTo>
                  <a:pt x="5148" y="8353"/>
                </a:lnTo>
                <a:lnTo>
                  <a:pt x="5130" y="8338"/>
                </a:lnTo>
                <a:lnTo>
                  <a:pt x="5114" y="8333"/>
                </a:lnTo>
                <a:lnTo>
                  <a:pt x="5107" y="8322"/>
                </a:lnTo>
                <a:lnTo>
                  <a:pt x="5116" y="8288"/>
                </a:lnTo>
                <a:lnTo>
                  <a:pt x="5100" y="8281"/>
                </a:lnTo>
                <a:lnTo>
                  <a:pt x="5093" y="8276"/>
                </a:lnTo>
                <a:lnTo>
                  <a:pt x="5086" y="8269"/>
                </a:lnTo>
                <a:lnTo>
                  <a:pt x="5102" y="8252"/>
                </a:lnTo>
                <a:lnTo>
                  <a:pt x="5116" y="8251"/>
                </a:lnTo>
                <a:lnTo>
                  <a:pt x="5129" y="8262"/>
                </a:lnTo>
                <a:lnTo>
                  <a:pt x="5141" y="8283"/>
                </a:lnTo>
                <a:lnTo>
                  <a:pt x="5150" y="8292"/>
                </a:lnTo>
                <a:lnTo>
                  <a:pt x="5181" y="8306"/>
                </a:lnTo>
                <a:lnTo>
                  <a:pt x="5198" y="8329"/>
                </a:lnTo>
                <a:lnTo>
                  <a:pt x="5206" y="8334"/>
                </a:lnTo>
                <a:lnTo>
                  <a:pt x="5205" y="8339"/>
                </a:lnTo>
                <a:lnTo>
                  <a:pt x="5203" y="8348"/>
                </a:lnTo>
                <a:lnTo>
                  <a:pt x="5202" y="8353"/>
                </a:lnTo>
                <a:lnTo>
                  <a:pt x="5217" y="8364"/>
                </a:lnTo>
                <a:lnTo>
                  <a:pt x="5218" y="8375"/>
                </a:lnTo>
                <a:lnTo>
                  <a:pt x="5216" y="8389"/>
                </a:lnTo>
                <a:lnTo>
                  <a:pt x="5218" y="8409"/>
                </a:lnTo>
                <a:lnTo>
                  <a:pt x="5247" y="8427"/>
                </a:lnTo>
                <a:lnTo>
                  <a:pt x="5254" y="8423"/>
                </a:lnTo>
                <a:lnTo>
                  <a:pt x="5269" y="8409"/>
                </a:lnTo>
                <a:lnTo>
                  <a:pt x="5276" y="8397"/>
                </a:lnTo>
                <a:lnTo>
                  <a:pt x="5281" y="8392"/>
                </a:lnTo>
                <a:lnTo>
                  <a:pt x="5296" y="8387"/>
                </a:lnTo>
                <a:lnTo>
                  <a:pt x="5298" y="8382"/>
                </a:lnTo>
                <a:lnTo>
                  <a:pt x="5295" y="8351"/>
                </a:lnTo>
                <a:lnTo>
                  <a:pt x="5285" y="8315"/>
                </a:lnTo>
                <a:lnTo>
                  <a:pt x="5287" y="8301"/>
                </a:lnTo>
                <a:lnTo>
                  <a:pt x="5306" y="8279"/>
                </a:lnTo>
                <a:lnTo>
                  <a:pt x="5332" y="8259"/>
                </a:lnTo>
                <a:lnTo>
                  <a:pt x="5353" y="8235"/>
                </a:lnTo>
                <a:lnTo>
                  <a:pt x="5363" y="8200"/>
                </a:lnTo>
                <a:lnTo>
                  <a:pt x="5367" y="8194"/>
                </a:lnTo>
                <a:lnTo>
                  <a:pt x="5389" y="8182"/>
                </a:lnTo>
                <a:lnTo>
                  <a:pt x="5398" y="8172"/>
                </a:lnTo>
                <a:lnTo>
                  <a:pt x="5406" y="8173"/>
                </a:lnTo>
                <a:lnTo>
                  <a:pt x="5454" y="8195"/>
                </a:lnTo>
                <a:lnTo>
                  <a:pt x="5443" y="8167"/>
                </a:lnTo>
                <a:lnTo>
                  <a:pt x="5442" y="8153"/>
                </a:lnTo>
                <a:lnTo>
                  <a:pt x="5448" y="8134"/>
                </a:lnTo>
                <a:lnTo>
                  <a:pt x="5456" y="8122"/>
                </a:lnTo>
                <a:lnTo>
                  <a:pt x="5467" y="8113"/>
                </a:lnTo>
                <a:lnTo>
                  <a:pt x="5480" y="8109"/>
                </a:lnTo>
                <a:lnTo>
                  <a:pt x="5491" y="8111"/>
                </a:lnTo>
                <a:lnTo>
                  <a:pt x="5495" y="8115"/>
                </a:lnTo>
                <a:lnTo>
                  <a:pt x="5498" y="8121"/>
                </a:lnTo>
                <a:lnTo>
                  <a:pt x="5501" y="8134"/>
                </a:lnTo>
                <a:lnTo>
                  <a:pt x="5508" y="8141"/>
                </a:lnTo>
                <a:lnTo>
                  <a:pt x="5514" y="8139"/>
                </a:lnTo>
                <a:lnTo>
                  <a:pt x="5522" y="8132"/>
                </a:lnTo>
                <a:lnTo>
                  <a:pt x="5528" y="8130"/>
                </a:lnTo>
                <a:lnTo>
                  <a:pt x="5567" y="8127"/>
                </a:lnTo>
                <a:lnTo>
                  <a:pt x="5582" y="8130"/>
                </a:lnTo>
                <a:lnTo>
                  <a:pt x="5578" y="8098"/>
                </a:lnTo>
                <a:lnTo>
                  <a:pt x="5584" y="8066"/>
                </a:lnTo>
                <a:lnTo>
                  <a:pt x="5596" y="8036"/>
                </a:lnTo>
                <a:lnTo>
                  <a:pt x="5607" y="8018"/>
                </a:lnTo>
                <a:lnTo>
                  <a:pt x="5608" y="8034"/>
                </a:lnTo>
                <a:lnTo>
                  <a:pt x="5606" y="8054"/>
                </a:lnTo>
                <a:lnTo>
                  <a:pt x="5601" y="8072"/>
                </a:lnTo>
                <a:lnTo>
                  <a:pt x="5597" y="8088"/>
                </a:lnTo>
                <a:lnTo>
                  <a:pt x="5597" y="8103"/>
                </a:lnTo>
                <a:lnTo>
                  <a:pt x="5604" y="8119"/>
                </a:lnTo>
                <a:lnTo>
                  <a:pt x="5614" y="8128"/>
                </a:lnTo>
                <a:lnTo>
                  <a:pt x="5622" y="8125"/>
                </a:lnTo>
                <a:lnTo>
                  <a:pt x="5627" y="8092"/>
                </a:lnTo>
                <a:lnTo>
                  <a:pt x="5626" y="8008"/>
                </a:lnTo>
                <a:lnTo>
                  <a:pt x="5632" y="7989"/>
                </a:lnTo>
                <a:lnTo>
                  <a:pt x="5640" y="7995"/>
                </a:lnTo>
                <a:lnTo>
                  <a:pt x="5647" y="8010"/>
                </a:lnTo>
                <a:lnTo>
                  <a:pt x="5653" y="8028"/>
                </a:lnTo>
                <a:lnTo>
                  <a:pt x="5654" y="8041"/>
                </a:lnTo>
                <a:lnTo>
                  <a:pt x="5649" y="8061"/>
                </a:lnTo>
                <a:lnTo>
                  <a:pt x="5650" y="8078"/>
                </a:lnTo>
                <a:lnTo>
                  <a:pt x="5655" y="8089"/>
                </a:lnTo>
                <a:lnTo>
                  <a:pt x="5667" y="8093"/>
                </a:lnTo>
                <a:lnTo>
                  <a:pt x="5673" y="8088"/>
                </a:lnTo>
                <a:lnTo>
                  <a:pt x="5680" y="8077"/>
                </a:lnTo>
                <a:lnTo>
                  <a:pt x="5686" y="8061"/>
                </a:lnTo>
                <a:lnTo>
                  <a:pt x="5689" y="8046"/>
                </a:lnTo>
                <a:lnTo>
                  <a:pt x="5689" y="8037"/>
                </a:lnTo>
                <a:lnTo>
                  <a:pt x="5685" y="8008"/>
                </a:lnTo>
                <a:lnTo>
                  <a:pt x="5686" y="7996"/>
                </a:lnTo>
                <a:lnTo>
                  <a:pt x="5688" y="7989"/>
                </a:lnTo>
                <a:lnTo>
                  <a:pt x="5688" y="7982"/>
                </a:lnTo>
                <a:lnTo>
                  <a:pt x="5685" y="7971"/>
                </a:lnTo>
                <a:lnTo>
                  <a:pt x="5699" y="7980"/>
                </a:lnTo>
                <a:lnTo>
                  <a:pt x="5711" y="7964"/>
                </a:lnTo>
                <a:lnTo>
                  <a:pt x="5739" y="7896"/>
                </a:lnTo>
                <a:lnTo>
                  <a:pt x="5742" y="7897"/>
                </a:lnTo>
                <a:lnTo>
                  <a:pt x="5755" y="7914"/>
                </a:lnTo>
                <a:lnTo>
                  <a:pt x="5760" y="7926"/>
                </a:lnTo>
                <a:lnTo>
                  <a:pt x="5761" y="7938"/>
                </a:lnTo>
                <a:lnTo>
                  <a:pt x="5756" y="7952"/>
                </a:lnTo>
                <a:lnTo>
                  <a:pt x="5762" y="7961"/>
                </a:lnTo>
                <a:lnTo>
                  <a:pt x="5769" y="7957"/>
                </a:lnTo>
                <a:lnTo>
                  <a:pt x="5775" y="7947"/>
                </a:lnTo>
                <a:lnTo>
                  <a:pt x="5776" y="7929"/>
                </a:lnTo>
                <a:lnTo>
                  <a:pt x="5805" y="7896"/>
                </a:lnTo>
                <a:lnTo>
                  <a:pt x="5815" y="7897"/>
                </a:lnTo>
                <a:lnTo>
                  <a:pt x="5823" y="7907"/>
                </a:lnTo>
                <a:lnTo>
                  <a:pt x="5836" y="7938"/>
                </a:lnTo>
                <a:lnTo>
                  <a:pt x="5842" y="7942"/>
                </a:lnTo>
                <a:lnTo>
                  <a:pt x="5850" y="7928"/>
                </a:lnTo>
                <a:lnTo>
                  <a:pt x="5863" y="7896"/>
                </a:lnTo>
                <a:lnTo>
                  <a:pt x="5854" y="7897"/>
                </a:lnTo>
                <a:lnTo>
                  <a:pt x="5845" y="7895"/>
                </a:lnTo>
                <a:lnTo>
                  <a:pt x="5839" y="7886"/>
                </a:lnTo>
                <a:lnTo>
                  <a:pt x="5842" y="7868"/>
                </a:lnTo>
                <a:lnTo>
                  <a:pt x="5848" y="7860"/>
                </a:lnTo>
                <a:lnTo>
                  <a:pt x="5875" y="7859"/>
                </a:lnTo>
                <a:lnTo>
                  <a:pt x="5904" y="7832"/>
                </a:lnTo>
                <a:lnTo>
                  <a:pt x="5910" y="7819"/>
                </a:lnTo>
                <a:lnTo>
                  <a:pt x="5921" y="7775"/>
                </a:lnTo>
                <a:lnTo>
                  <a:pt x="5933" y="7728"/>
                </a:lnTo>
                <a:lnTo>
                  <a:pt x="5943" y="7708"/>
                </a:lnTo>
                <a:lnTo>
                  <a:pt x="5956" y="7700"/>
                </a:lnTo>
                <a:lnTo>
                  <a:pt x="5957" y="7697"/>
                </a:lnTo>
                <a:lnTo>
                  <a:pt x="5961" y="7690"/>
                </a:lnTo>
                <a:lnTo>
                  <a:pt x="5965" y="7684"/>
                </a:lnTo>
                <a:lnTo>
                  <a:pt x="5972" y="7681"/>
                </a:lnTo>
                <a:lnTo>
                  <a:pt x="5977" y="7675"/>
                </a:lnTo>
                <a:lnTo>
                  <a:pt x="5978" y="7661"/>
                </a:lnTo>
                <a:lnTo>
                  <a:pt x="5979" y="7633"/>
                </a:lnTo>
                <a:lnTo>
                  <a:pt x="5981" y="7626"/>
                </a:lnTo>
                <a:lnTo>
                  <a:pt x="5983" y="7624"/>
                </a:lnTo>
                <a:lnTo>
                  <a:pt x="5986" y="7623"/>
                </a:lnTo>
                <a:lnTo>
                  <a:pt x="5987" y="7619"/>
                </a:lnTo>
                <a:lnTo>
                  <a:pt x="5987" y="7614"/>
                </a:lnTo>
                <a:lnTo>
                  <a:pt x="5986" y="7606"/>
                </a:lnTo>
                <a:lnTo>
                  <a:pt x="5984" y="7601"/>
                </a:lnTo>
                <a:lnTo>
                  <a:pt x="5983" y="7604"/>
                </a:lnTo>
                <a:lnTo>
                  <a:pt x="5986" y="7587"/>
                </a:lnTo>
                <a:lnTo>
                  <a:pt x="5986" y="7579"/>
                </a:lnTo>
                <a:lnTo>
                  <a:pt x="5987" y="7574"/>
                </a:lnTo>
                <a:lnTo>
                  <a:pt x="6010" y="7522"/>
                </a:lnTo>
                <a:lnTo>
                  <a:pt x="6015" y="7497"/>
                </a:lnTo>
                <a:lnTo>
                  <a:pt x="6007" y="7473"/>
                </a:lnTo>
                <a:lnTo>
                  <a:pt x="6018" y="7446"/>
                </a:lnTo>
                <a:lnTo>
                  <a:pt x="6066" y="7387"/>
                </a:lnTo>
                <a:lnTo>
                  <a:pt x="6081" y="7346"/>
                </a:lnTo>
                <a:lnTo>
                  <a:pt x="6086" y="7339"/>
                </a:lnTo>
                <a:lnTo>
                  <a:pt x="6088" y="7341"/>
                </a:lnTo>
                <a:lnTo>
                  <a:pt x="6106" y="7349"/>
                </a:lnTo>
                <a:lnTo>
                  <a:pt x="6110" y="7347"/>
                </a:lnTo>
                <a:lnTo>
                  <a:pt x="6185" y="7227"/>
                </a:lnTo>
                <a:lnTo>
                  <a:pt x="6190" y="7225"/>
                </a:lnTo>
                <a:lnTo>
                  <a:pt x="6193" y="7231"/>
                </a:lnTo>
                <a:lnTo>
                  <a:pt x="6202" y="7235"/>
                </a:lnTo>
                <a:lnTo>
                  <a:pt x="6212" y="7234"/>
                </a:lnTo>
                <a:lnTo>
                  <a:pt x="6229" y="7220"/>
                </a:lnTo>
                <a:lnTo>
                  <a:pt x="6239" y="7217"/>
                </a:lnTo>
                <a:lnTo>
                  <a:pt x="6237" y="7210"/>
                </a:lnTo>
                <a:lnTo>
                  <a:pt x="6236" y="7206"/>
                </a:lnTo>
                <a:lnTo>
                  <a:pt x="6235" y="7201"/>
                </a:lnTo>
                <a:lnTo>
                  <a:pt x="6230" y="7197"/>
                </a:lnTo>
                <a:lnTo>
                  <a:pt x="6234" y="7184"/>
                </a:lnTo>
                <a:lnTo>
                  <a:pt x="6235" y="7172"/>
                </a:lnTo>
                <a:lnTo>
                  <a:pt x="6234" y="7161"/>
                </a:lnTo>
                <a:lnTo>
                  <a:pt x="6230" y="7148"/>
                </a:lnTo>
                <a:lnTo>
                  <a:pt x="6239" y="7160"/>
                </a:lnTo>
                <a:lnTo>
                  <a:pt x="6250" y="7182"/>
                </a:lnTo>
                <a:lnTo>
                  <a:pt x="6264" y="7196"/>
                </a:lnTo>
                <a:lnTo>
                  <a:pt x="6279" y="7182"/>
                </a:lnTo>
                <a:lnTo>
                  <a:pt x="6290" y="7163"/>
                </a:lnTo>
                <a:lnTo>
                  <a:pt x="6315" y="7138"/>
                </a:lnTo>
                <a:lnTo>
                  <a:pt x="6348" y="7077"/>
                </a:lnTo>
                <a:lnTo>
                  <a:pt x="6355" y="7068"/>
                </a:lnTo>
                <a:lnTo>
                  <a:pt x="6371" y="7058"/>
                </a:lnTo>
                <a:lnTo>
                  <a:pt x="6378" y="7049"/>
                </a:lnTo>
                <a:lnTo>
                  <a:pt x="6386" y="7041"/>
                </a:lnTo>
                <a:lnTo>
                  <a:pt x="6394" y="7041"/>
                </a:lnTo>
                <a:lnTo>
                  <a:pt x="6400" y="7039"/>
                </a:lnTo>
                <a:lnTo>
                  <a:pt x="6405" y="7025"/>
                </a:lnTo>
                <a:lnTo>
                  <a:pt x="6404" y="7006"/>
                </a:lnTo>
                <a:lnTo>
                  <a:pt x="6399" y="6993"/>
                </a:lnTo>
                <a:lnTo>
                  <a:pt x="6392" y="6986"/>
                </a:lnTo>
                <a:lnTo>
                  <a:pt x="6383" y="6986"/>
                </a:lnTo>
                <a:lnTo>
                  <a:pt x="6387" y="7006"/>
                </a:lnTo>
                <a:lnTo>
                  <a:pt x="6376" y="6999"/>
                </a:lnTo>
                <a:lnTo>
                  <a:pt x="6363" y="6997"/>
                </a:lnTo>
                <a:lnTo>
                  <a:pt x="6359" y="7000"/>
                </a:lnTo>
                <a:lnTo>
                  <a:pt x="6352" y="7021"/>
                </a:lnTo>
                <a:lnTo>
                  <a:pt x="6346" y="7025"/>
                </a:lnTo>
                <a:lnTo>
                  <a:pt x="6335" y="7022"/>
                </a:lnTo>
                <a:lnTo>
                  <a:pt x="6328" y="7013"/>
                </a:lnTo>
                <a:lnTo>
                  <a:pt x="6327" y="6998"/>
                </a:lnTo>
                <a:lnTo>
                  <a:pt x="6334" y="6977"/>
                </a:lnTo>
                <a:lnTo>
                  <a:pt x="6333" y="6967"/>
                </a:lnTo>
                <a:lnTo>
                  <a:pt x="6328" y="6943"/>
                </a:lnTo>
                <a:lnTo>
                  <a:pt x="6326" y="6937"/>
                </a:lnTo>
                <a:lnTo>
                  <a:pt x="6318" y="6935"/>
                </a:lnTo>
                <a:lnTo>
                  <a:pt x="6293" y="6937"/>
                </a:lnTo>
                <a:lnTo>
                  <a:pt x="6286" y="6943"/>
                </a:lnTo>
                <a:lnTo>
                  <a:pt x="6280" y="6951"/>
                </a:lnTo>
                <a:lnTo>
                  <a:pt x="6272" y="6944"/>
                </a:lnTo>
                <a:lnTo>
                  <a:pt x="6259" y="6919"/>
                </a:lnTo>
                <a:lnTo>
                  <a:pt x="6252" y="6917"/>
                </a:lnTo>
                <a:lnTo>
                  <a:pt x="6248" y="6914"/>
                </a:lnTo>
                <a:lnTo>
                  <a:pt x="6249" y="6905"/>
                </a:lnTo>
                <a:lnTo>
                  <a:pt x="6254" y="6900"/>
                </a:lnTo>
                <a:lnTo>
                  <a:pt x="6258" y="6900"/>
                </a:lnTo>
                <a:lnTo>
                  <a:pt x="6263" y="6905"/>
                </a:lnTo>
                <a:lnTo>
                  <a:pt x="6264" y="6915"/>
                </a:lnTo>
                <a:lnTo>
                  <a:pt x="6272" y="6928"/>
                </a:lnTo>
                <a:lnTo>
                  <a:pt x="6289" y="6917"/>
                </a:lnTo>
                <a:lnTo>
                  <a:pt x="6318" y="6890"/>
                </a:lnTo>
                <a:lnTo>
                  <a:pt x="6323" y="6895"/>
                </a:lnTo>
                <a:lnTo>
                  <a:pt x="6338" y="6924"/>
                </a:lnTo>
                <a:lnTo>
                  <a:pt x="6346" y="6929"/>
                </a:lnTo>
                <a:lnTo>
                  <a:pt x="6355" y="6926"/>
                </a:lnTo>
                <a:lnTo>
                  <a:pt x="6364" y="6919"/>
                </a:lnTo>
                <a:lnTo>
                  <a:pt x="6371" y="6909"/>
                </a:lnTo>
                <a:lnTo>
                  <a:pt x="6360" y="6910"/>
                </a:lnTo>
                <a:lnTo>
                  <a:pt x="6350" y="6907"/>
                </a:lnTo>
                <a:lnTo>
                  <a:pt x="6341" y="6897"/>
                </a:lnTo>
                <a:lnTo>
                  <a:pt x="6334" y="6880"/>
                </a:lnTo>
                <a:lnTo>
                  <a:pt x="6334" y="6847"/>
                </a:lnTo>
                <a:lnTo>
                  <a:pt x="6332" y="6841"/>
                </a:lnTo>
                <a:lnTo>
                  <a:pt x="6326" y="6836"/>
                </a:lnTo>
                <a:lnTo>
                  <a:pt x="6320" y="6836"/>
                </a:lnTo>
                <a:lnTo>
                  <a:pt x="6314" y="6871"/>
                </a:lnTo>
                <a:lnTo>
                  <a:pt x="6302" y="6858"/>
                </a:lnTo>
                <a:lnTo>
                  <a:pt x="6289" y="6832"/>
                </a:lnTo>
                <a:lnTo>
                  <a:pt x="6276" y="6813"/>
                </a:lnTo>
                <a:lnTo>
                  <a:pt x="6264" y="6806"/>
                </a:lnTo>
                <a:lnTo>
                  <a:pt x="6261" y="6812"/>
                </a:lnTo>
                <a:lnTo>
                  <a:pt x="6259" y="6826"/>
                </a:lnTo>
                <a:lnTo>
                  <a:pt x="6256" y="6842"/>
                </a:lnTo>
                <a:lnTo>
                  <a:pt x="6257" y="6842"/>
                </a:lnTo>
                <a:lnTo>
                  <a:pt x="6258" y="6849"/>
                </a:lnTo>
                <a:lnTo>
                  <a:pt x="6257" y="6857"/>
                </a:lnTo>
                <a:lnTo>
                  <a:pt x="6252" y="6861"/>
                </a:lnTo>
                <a:lnTo>
                  <a:pt x="6246" y="6856"/>
                </a:lnTo>
                <a:lnTo>
                  <a:pt x="6238" y="6837"/>
                </a:lnTo>
                <a:lnTo>
                  <a:pt x="6232" y="6832"/>
                </a:lnTo>
                <a:lnTo>
                  <a:pt x="6231" y="6828"/>
                </a:lnTo>
                <a:lnTo>
                  <a:pt x="6226" y="6810"/>
                </a:lnTo>
                <a:lnTo>
                  <a:pt x="6222" y="6803"/>
                </a:lnTo>
                <a:lnTo>
                  <a:pt x="6217" y="6797"/>
                </a:lnTo>
                <a:lnTo>
                  <a:pt x="6211" y="6795"/>
                </a:lnTo>
                <a:lnTo>
                  <a:pt x="6197" y="6794"/>
                </a:lnTo>
                <a:lnTo>
                  <a:pt x="6186" y="6787"/>
                </a:lnTo>
                <a:lnTo>
                  <a:pt x="6178" y="6771"/>
                </a:lnTo>
                <a:lnTo>
                  <a:pt x="6178" y="6758"/>
                </a:lnTo>
                <a:lnTo>
                  <a:pt x="6190" y="6756"/>
                </a:lnTo>
                <a:lnTo>
                  <a:pt x="6178" y="6732"/>
                </a:lnTo>
                <a:lnTo>
                  <a:pt x="6160" y="6724"/>
                </a:lnTo>
                <a:lnTo>
                  <a:pt x="6140" y="6723"/>
                </a:lnTo>
                <a:lnTo>
                  <a:pt x="6123" y="6717"/>
                </a:lnTo>
                <a:lnTo>
                  <a:pt x="6113" y="6701"/>
                </a:lnTo>
                <a:lnTo>
                  <a:pt x="6105" y="6678"/>
                </a:lnTo>
                <a:lnTo>
                  <a:pt x="6104" y="6654"/>
                </a:lnTo>
                <a:lnTo>
                  <a:pt x="6111" y="6635"/>
                </a:lnTo>
                <a:lnTo>
                  <a:pt x="6125" y="6630"/>
                </a:lnTo>
                <a:lnTo>
                  <a:pt x="6138" y="6646"/>
                </a:lnTo>
                <a:lnTo>
                  <a:pt x="6150" y="6668"/>
                </a:lnTo>
                <a:lnTo>
                  <a:pt x="6163" y="6678"/>
                </a:lnTo>
                <a:lnTo>
                  <a:pt x="6178" y="6686"/>
                </a:lnTo>
                <a:lnTo>
                  <a:pt x="6206" y="6718"/>
                </a:lnTo>
                <a:lnTo>
                  <a:pt x="6222" y="6725"/>
                </a:lnTo>
                <a:lnTo>
                  <a:pt x="6222" y="6717"/>
                </a:lnTo>
                <a:lnTo>
                  <a:pt x="6214" y="6706"/>
                </a:lnTo>
                <a:lnTo>
                  <a:pt x="6212" y="6696"/>
                </a:lnTo>
                <a:lnTo>
                  <a:pt x="6217" y="6688"/>
                </a:lnTo>
                <a:lnTo>
                  <a:pt x="6227" y="6688"/>
                </a:lnTo>
                <a:lnTo>
                  <a:pt x="6227" y="6678"/>
                </a:lnTo>
                <a:lnTo>
                  <a:pt x="6200" y="6653"/>
                </a:lnTo>
                <a:lnTo>
                  <a:pt x="6187" y="6634"/>
                </a:lnTo>
                <a:lnTo>
                  <a:pt x="6177" y="6610"/>
                </a:lnTo>
                <a:lnTo>
                  <a:pt x="6188" y="6606"/>
                </a:lnTo>
                <a:lnTo>
                  <a:pt x="6219" y="6608"/>
                </a:lnTo>
                <a:lnTo>
                  <a:pt x="6227" y="6601"/>
                </a:lnTo>
                <a:lnTo>
                  <a:pt x="6223" y="6581"/>
                </a:lnTo>
                <a:lnTo>
                  <a:pt x="6208" y="6569"/>
                </a:lnTo>
                <a:lnTo>
                  <a:pt x="6169" y="6551"/>
                </a:lnTo>
                <a:lnTo>
                  <a:pt x="6131" y="6563"/>
                </a:lnTo>
                <a:lnTo>
                  <a:pt x="6108" y="6563"/>
                </a:lnTo>
                <a:lnTo>
                  <a:pt x="6097" y="6557"/>
                </a:lnTo>
                <a:lnTo>
                  <a:pt x="6086" y="6543"/>
                </a:lnTo>
                <a:lnTo>
                  <a:pt x="6087" y="6538"/>
                </a:lnTo>
                <a:lnTo>
                  <a:pt x="6089" y="6523"/>
                </a:lnTo>
                <a:lnTo>
                  <a:pt x="6071" y="6515"/>
                </a:lnTo>
                <a:lnTo>
                  <a:pt x="6064" y="6507"/>
                </a:lnTo>
                <a:lnTo>
                  <a:pt x="6061" y="6489"/>
                </a:lnTo>
                <a:lnTo>
                  <a:pt x="6063" y="6469"/>
                </a:lnTo>
                <a:lnTo>
                  <a:pt x="6071" y="6455"/>
                </a:lnTo>
                <a:lnTo>
                  <a:pt x="6080" y="6450"/>
                </a:lnTo>
                <a:lnTo>
                  <a:pt x="6089" y="6454"/>
                </a:lnTo>
                <a:lnTo>
                  <a:pt x="6093" y="6464"/>
                </a:lnTo>
                <a:lnTo>
                  <a:pt x="6094" y="6481"/>
                </a:lnTo>
                <a:lnTo>
                  <a:pt x="6097" y="6497"/>
                </a:lnTo>
                <a:lnTo>
                  <a:pt x="6106" y="6504"/>
                </a:lnTo>
                <a:lnTo>
                  <a:pt x="6117" y="6503"/>
                </a:lnTo>
                <a:lnTo>
                  <a:pt x="6138" y="6494"/>
                </a:lnTo>
                <a:lnTo>
                  <a:pt x="6148" y="6485"/>
                </a:lnTo>
                <a:lnTo>
                  <a:pt x="6142" y="6460"/>
                </a:lnTo>
                <a:lnTo>
                  <a:pt x="6155" y="6449"/>
                </a:lnTo>
                <a:lnTo>
                  <a:pt x="6167" y="6434"/>
                </a:lnTo>
                <a:lnTo>
                  <a:pt x="6160" y="6396"/>
                </a:lnTo>
                <a:lnTo>
                  <a:pt x="6168" y="6393"/>
                </a:lnTo>
                <a:lnTo>
                  <a:pt x="6176" y="6384"/>
                </a:lnTo>
                <a:lnTo>
                  <a:pt x="6183" y="6373"/>
                </a:lnTo>
                <a:lnTo>
                  <a:pt x="6187" y="6363"/>
                </a:lnTo>
                <a:lnTo>
                  <a:pt x="6191" y="6347"/>
                </a:lnTo>
                <a:lnTo>
                  <a:pt x="6187" y="6338"/>
                </a:lnTo>
                <a:lnTo>
                  <a:pt x="6184" y="6329"/>
                </a:lnTo>
                <a:lnTo>
                  <a:pt x="6185" y="6319"/>
                </a:lnTo>
                <a:lnTo>
                  <a:pt x="6193" y="6313"/>
                </a:lnTo>
                <a:lnTo>
                  <a:pt x="6266" y="6309"/>
                </a:lnTo>
                <a:lnTo>
                  <a:pt x="6276" y="6299"/>
                </a:lnTo>
                <a:lnTo>
                  <a:pt x="6267" y="6284"/>
                </a:lnTo>
                <a:lnTo>
                  <a:pt x="6270" y="6270"/>
                </a:lnTo>
                <a:lnTo>
                  <a:pt x="6279" y="6259"/>
                </a:lnTo>
                <a:lnTo>
                  <a:pt x="6289" y="6250"/>
                </a:lnTo>
                <a:lnTo>
                  <a:pt x="6290" y="6247"/>
                </a:lnTo>
                <a:lnTo>
                  <a:pt x="6292" y="6240"/>
                </a:lnTo>
                <a:lnTo>
                  <a:pt x="6293" y="6233"/>
                </a:lnTo>
                <a:lnTo>
                  <a:pt x="6293" y="6231"/>
                </a:lnTo>
                <a:lnTo>
                  <a:pt x="6300" y="6230"/>
                </a:lnTo>
                <a:lnTo>
                  <a:pt x="6311" y="6239"/>
                </a:lnTo>
                <a:lnTo>
                  <a:pt x="6318" y="6240"/>
                </a:lnTo>
                <a:lnTo>
                  <a:pt x="6324" y="6238"/>
                </a:lnTo>
                <a:lnTo>
                  <a:pt x="6342" y="6221"/>
                </a:lnTo>
                <a:lnTo>
                  <a:pt x="6337" y="6214"/>
                </a:lnTo>
                <a:lnTo>
                  <a:pt x="6326" y="6194"/>
                </a:lnTo>
                <a:lnTo>
                  <a:pt x="6320" y="6172"/>
                </a:lnTo>
                <a:lnTo>
                  <a:pt x="6327" y="6162"/>
                </a:lnTo>
                <a:lnTo>
                  <a:pt x="6378" y="6164"/>
                </a:lnTo>
                <a:lnTo>
                  <a:pt x="6392" y="6153"/>
                </a:lnTo>
                <a:lnTo>
                  <a:pt x="6379" y="6143"/>
                </a:lnTo>
                <a:lnTo>
                  <a:pt x="6370" y="6141"/>
                </a:lnTo>
                <a:lnTo>
                  <a:pt x="6367" y="6133"/>
                </a:lnTo>
                <a:lnTo>
                  <a:pt x="6378" y="6091"/>
                </a:lnTo>
                <a:lnTo>
                  <a:pt x="6378" y="6076"/>
                </a:lnTo>
                <a:lnTo>
                  <a:pt x="6374" y="6064"/>
                </a:lnTo>
                <a:lnTo>
                  <a:pt x="6367" y="6055"/>
                </a:lnTo>
                <a:lnTo>
                  <a:pt x="6400" y="6053"/>
                </a:lnTo>
                <a:lnTo>
                  <a:pt x="6412" y="6040"/>
                </a:lnTo>
                <a:lnTo>
                  <a:pt x="6406" y="6010"/>
                </a:lnTo>
                <a:lnTo>
                  <a:pt x="6363" y="5921"/>
                </a:lnTo>
                <a:lnTo>
                  <a:pt x="6329" y="5878"/>
                </a:lnTo>
                <a:lnTo>
                  <a:pt x="6293" y="5809"/>
                </a:lnTo>
                <a:lnTo>
                  <a:pt x="6274" y="5790"/>
                </a:lnTo>
                <a:lnTo>
                  <a:pt x="6197" y="5768"/>
                </a:lnTo>
                <a:lnTo>
                  <a:pt x="6206" y="5749"/>
                </a:lnTo>
                <a:lnTo>
                  <a:pt x="6231" y="5747"/>
                </a:lnTo>
                <a:lnTo>
                  <a:pt x="6239" y="5729"/>
                </a:lnTo>
                <a:lnTo>
                  <a:pt x="6236" y="5727"/>
                </a:lnTo>
                <a:lnTo>
                  <a:pt x="6230" y="5721"/>
                </a:lnTo>
                <a:lnTo>
                  <a:pt x="6227" y="5719"/>
                </a:lnTo>
                <a:lnTo>
                  <a:pt x="6247" y="5716"/>
                </a:lnTo>
                <a:lnTo>
                  <a:pt x="6266" y="5741"/>
                </a:lnTo>
                <a:lnTo>
                  <a:pt x="6285" y="5773"/>
                </a:lnTo>
                <a:lnTo>
                  <a:pt x="6301" y="5789"/>
                </a:lnTo>
                <a:lnTo>
                  <a:pt x="6314" y="5792"/>
                </a:lnTo>
                <a:lnTo>
                  <a:pt x="6325" y="5801"/>
                </a:lnTo>
                <a:lnTo>
                  <a:pt x="6334" y="5813"/>
                </a:lnTo>
                <a:lnTo>
                  <a:pt x="6342" y="5827"/>
                </a:lnTo>
                <a:lnTo>
                  <a:pt x="6350" y="5845"/>
                </a:lnTo>
                <a:lnTo>
                  <a:pt x="6361" y="5882"/>
                </a:lnTo>
                <a:lnTo>
                  <a:pt x="6367" y="5897"/>
                </a:lnTo>
                <a:lnTo>
                  <a:pt x="6387" y="5910"/>
                </a:lnTo>
                <a:lnTo>
                  <a:pt x="6414" y="5906"/>
                </a:lnTo>
                <a:lnTo>
                  <a:pt x="6441" y="5889"/>
                </a:lnTo>
                <a:lnTo>
                  <a:pt x="6460" y="5862"/>
                </a:lnTo>
                <a:lnTo>
                  <a:pt x="6461" y="5842"/>
                </a:lnTo>
                <a:lnTo>
                  <a:pt x="6453" y="5826"/>
                </a:lnTo>
                <a:lnTo>
                  <a:pt x="6433" y="5809"/>
                </a:lnTo>
                <a:lnTo>
                  <a:pt x="6414" y="5783"/>
                </a:lnTo>
                <a:lnTo>
                  <a:pt x="6404" y="5772"/>
                </a:lnTo>
                <a:lnTo>
                  <a:pt x="6392" y="5768"/>
                </a:lnTo>
                <a:lnTo>
                  <a:pt x="6390" y="5791"/>
                </a:lnTo>
                <a:lnTo>
                  <a:pt x="6380" y="5798"/>
                </a:lnTo>
                <a:lnTo>
                  <a:pt x="6367" y="5794"/>
                </a:lnTo>
                <a:lnTo>
                  <a:pt x="6356" y="5783"/>
                </a:lnTo>
                <a:lnTo>
                  <a:pt x="6347" y="5765"/>
                </a:lnTo>
                <a:lnTo>
                  <a:pt x="6335" y="5751"/>
                </a:lnTo>
                <a:lnTo>
                  <a:pt x="6321" y="5742"/>
                </a:lnTo>
                <a:lnTo>
                  <a:pt x="6309" y="5739"/>
                </a:lnTo>
                <a:lnTo>
                  <a:pt x="6334" y="5719"/>
                </a:lnTo>
                <a:lnTo>
                  <a:pt x="6330" y="5716"/>
                </a:lnTo>
                <a:lnTo>
                  <a:pt x="6326" y="5711"/>
                </a:lnTo>
                <a:lnTo>
                  <a:pt x="6321" y="5708"/>
                </a:lnTo>
                <a:lnTo>
                  <a:pt x="6334" y="5686"/>
                </a:lnTo>
                <a:lnTo>
                  <a:pt x="6356" y="5681"/>
                </a:lnTo>
                <a:lnTo>
                  <a:pt x="6400" y="5688"/>
                </a:lnTo>
                <a:lnTo>
                  <a:pt x="6400" y="5679"/>
                </a:lnTo>
                <a:lnTo>
                  <a:pt x="6391" y="5680"/>
                </a:lnTo>
                <a:lnTo>
                  <a:pt x="6367" y="5668"/>
                </a:lnTo>
                <a:lnTo>
                  <a:pt x="6367" y="5659"/>
                </a:lnTo>
                <a:lnTo>
                  <a:pt x="6392" y="5650"/>
                </a:lnTo>
                <a:lnTo>
                  <a:pt x="6406" y="5650"/>
                </a:lnTo>
                <a:lnTo>
                  <a:pt x="6419" y="5677"/>
                </a:lnTo>
                <a:lnTo>
                  <a:pt x="6434" y="5680"/>
                </a:lnTo>
                <a:lnTo>
                  <a:pt x="6462" y="5679"/>
                </a:lnTo>
                <a:lnTo>
                  <a:pt x="6453" y="5659"/>
                </a:lnTo>
                <a:lnTo>
                  <a:pt x="6465" y="5655"/>
                </a:lnTo>
                <a:lnTo>
                  <a:pt x="6515" y="5676"/>
                </a:lnTo>
                <a:lnTo>
                  <a:pt x="6533" y="5675"/>
                </a:lnTo>
                <a:lnTo>
                  <a:pt x="6551" y="5666"/>
                </a:lnTo>
                <a:lnTo>
                  <a:pt x="6569" y="5650"/>
                </a:lnTo>
                <a:lnTo>
                  <a:pt x="6574" y="5666"/>
                </a:lnTo>
                <a:lnTo>
                  <a:pt x="6585" y="5672"/>
                </a:lnTo>
                <a:lnTo>
                  <a:pt x="6598" y="5670"/>
                </a:lnTo>
                <a:lnTo>
                  <a:pt x="6607" y="5659"/>
                </a:lnTo>
                <a:lnTo>
                  <a:pt x="6607" y="5645"/>
                </a:lnTo>
                <a:lnTo>
                  <a:pt x="6603" y="5632"/>
                </a:lnTo>
                <a:lnTo>
                  <a:pt x="6601" y="5616"/>
                </a:lnTo>
                <a:lnTo>
                  <a:pt x="6607" y="5599"/>
                </a:lnTo>
                <a:lnTo>
                  <a:pt x="6621" y="5627"/>
                </a:lnTo>
                <a:lnTo>
                  <a:pt x="6630" y="5637"/>
                </a:lnTo>
                <a:lnTo>
                  <a:pt x="6640" y="5638"/>
                </a:lnTo>
                <a:lnTo>
                  <a:pt x="6648" y="5631"/>
                </a:lnTo>
                <a:lnTo>
                  <a:pt x="6653" y="5616"/>
                </a:lnTo>
                <a:lnTo>
                  <a:pt x="6656" y="5599"/>
                </a:lnTo>
                <a:lnTo>
                  <a:pt x="6661" y="5579"/>
                </a:lnTo>
                <a:lnTo>
                  <a:pt x="6644" y="5565"/>
                </a:lnTo>
                <a:lnTo>
                  <a:pt x="6610" y="5518"/>
                </a:lnTo>
                <a:lnTo>
                  <a:pt x="6594" y="5520"/>
                </a:lnTo>
                <a:lnTo>
                  <a:pt x="6599" y="5522"/>
                </a:lnTo>
                <a:lnTo>
                  <a:pt x="6612" y="5538"/>
                </a:lnTo>
                <a:lnTo>
                  <a:pt x="6598" y="5547"/>
                </a:lnTo>
                <a:lnTo>
                  <a:pt x="6582" y="5529"/>
                </a:lnTo>
                <a:lnTo>
                  <a:pt x="6554" y="5479"/>
                </a:lnTo>
                <a:lnTo>
                  <a:pt x="6566" y="5477"/>
                </a:lnTo>
                <a:lnTo>
                  <a:pt x="6648" y="5505"/>
                </a:lnTo>
                <a:lnTo>
                  <a:pt x="6664" y="5495"/>
                </a:lnTo>
                <a:lnTo>
                  <a:pt x="6670" y="5495"/>
                </a:lnTo>
                <a:lnTo>
                  <a:pt x="6675" y="5503"/>
                </a:lnTo>
                <a:lnTo>
                  <a:pt x="6681" y="5510"/>
                </a:lnTo>
                <a:lnTo>
                  <a:pt x="6688" y="5505"/>
                </a:lnTo>
                <a:lnTo>
                  <a:pt x="6690" y="5494"/>
                </a:lnTo>
                <a:lnTo>
                  <a:pt x="6691" y="5488"/>
                </a:lnTo>
                <a:lnTo>
                  <a:pt x="6692" y="5485"/>
                </a:lnTo>
                <a:lnTo>
                  <a:pt x="6698" y="5479"/>
                </a:lnTo>
                <a:lnTo>
                  <a:pt x="6715" y="5474"/>
                </a:lnTo>
                <a:lnTo>
                  <a:pt x="6749" y="5474"/>
                </a:lnTo>
                <a:lnTo>
                  <a:pt x="6764" y="5460"/>
                </a:lnTo>
                <a:lnTo>
                  <a:pt x="6752" y="5460"/>
                </a:lnTo>
                <a:lnTo>
                  <a:pt x="6744" y="5455"/>
                </a:lnTo>
                <a:lnTo>
                  <a:pt x="6731" y="5430"/>
                </a:lnTo>
                <a:lnTo>
                  <a:pt x="6722" y="5417"/>
                </a:lnTo>
                <a:lnTo>
                  <a:pt x="6714" y="5409"/>
                </a:lnTo>
                <a:lnTo>
                  <a:pt x="6673" y="5389"/>
                </a:lnTo>
                <a:lnTo>
                  <a:pt x="6623" y="5339"/>
                </a:lnTo>
                <a:lnTo>
                  <a:pt x="6550" y="5297"/>
                </a:lnTo>
                <a:lnTo>
                  <a:pt x="6513" y="5258"/>
                </a:lnTo>
                <a:lnTo>
                  <a:pt x="6499" y="5198"/>
                </a:lnTo>
                <a:lnTo>
                  <a:pt x="6507" y="5211"/>
                </a:lnTo>
                <a:lnTo>
                  <a:pt x="6527" y="5223"/>
                </a:lnTo>
                <a:lnTo>
                  <a:pt x="6534" y="5235"/>
                </a:lnTo>
                <a:lnTo>
                  <a:pt x="6547" y="5263"/>
                </a:lnTo>
                <a:lnTo>
                  <a:pt x="6552" y="5271"/>
                </a:lnTo>
                <a:lnTo>
                  <a:pt x="6561" y="5280"/>
                </a:lnTo>
                <a:lnTo>
                  <a:pt x="6599" y="5293"/>
                </a:lnTo>
                <a:lnTo>
                  <a:pt x="6620" y="5317"/>
                </a:lnTo>
                <a:lnTo>
                  <a:pt x="6645" y="5325"/>
                </a:lnTo>
                <a:lnTo>
                  <a:pt x="6654" y="5335"/>
                </a:lnTo>
                <a:lnTo>
                  <a:pt x="6672" y="5360"/>
                </a:lnTo>
                <a:lnTo>
                  <a:pt x="6718" y="5380"/>
                </a:lnTo>
                <a:lnTo>
                  <a:pt x="6779" y="5426"/>
                </a:lnTo>
                <a:lnTo>
                  <a:pt x="6796" y="5431"/>
                </a:lnTo>
                <a:lnTo>
                  <a:pt x="6793" y="5411"/>
                </a:lnTo>
                <a:lnTo>
                  <a:pt x="6800" y="5400"/>
                </a:lnTo>
                <a:lnTo>
                  <a:pt x="6807" y="5404"/>
                </a:lnTo>
                <a:lnTo>
                  <a:pt x="6822" y="5420"/>
                </a:lnTo>
                <a:lnTo>
                  <a:pt x="6834" y="5426"/>
                </a:lnTo>
                <a:lnTo>
                  <a:pt x="6852" y="5430"/>
                </a:lnTo>
                <a:lnTo>
                  <a:pt x="6865" y="5440"/>
                </a:lnTo>
                <a:lnTo>
                  <a:pt x="6875" y="5458"/>
                </a:lnTo>
                <a:lnTo>
                  <a:pt x="6886" y="5470"/>
                </a:lnTo>
                <a:lnTo>
                  <a:pt x="6901" y="5460"/>
                </a:lnTo>
                <a:lnTo>
                  <a:pt x="6894" y="5431"/>
                </a:lnTo>
                <a:lnTo>
                  <a:pt x="6889" y="5416"/>
                </a:lnTo>
                <a:lnTo>
                  <a:pt x="6886" y="5411"/>
                </a:lnTo>
                <a:lnTo>
                  <a:pt x="6862" y="5402"/>
                </a:lnTo>
                <a:lnTo>
                  <a:pt x="6849" y="5391"/>
                </a:lnTo>
                <a:lnTo>
                  <a:pt x="6842" y="5379"/>
                </a:lnTo>
                <a:lnTo>
                  <a:pt x="6847" y="5367"/>
                </a:lnTo>
                <a:lnTo>
                  <a:pt x="6874" y="5345"/>
                </a:lnTo>
                <a:lnTo>
                  <a:pt x="6871" y="5336"/>
                </a:lnTo>
                <a:lnTo>
                  <a:pt x="6838" y="5319"/>
                </a:lnTo>
                <a:lnTo>
                  <a:pt x="6842" y="5310"/>
                </a:lnTo>
                <a:lnTo>
                  <a:pt x="6838" y="5299"/>
                </a:lnTo>
                <a:lnTo>
                  <a:pt x="6827" y="5284"/>
                </a:lnTo>
                <a:lnTo>
                  <a:pt x="6818" y="5277"/>
                </a:lnTo>
                <a:lnTo>
                  <a:pt x="6814" y="5291"/>
                </a:lnTo>
                <a:lnTo>
                  <a:pt x="6816" y="5304"/>
                </a:lnTo>
                <a:lnTo>
                  <a:pt x="6831" y="5325"/>
                </a:lnTo>
                <a:lnTo>
                  <a:pt x="6834" y="5339"/>
                </a:lnTo>
                <a:lnTo>
                  <a:pt x="6823" y="5369"/>
                </a:lnTo>
                <a:lnTo>
                  <a:pt x="6800" y="5369"/>
                </a:lnTo>
                <a:lnTo>
                  <a:pt x="6755" y="5351"/>
                </a:lnTo>
                <a:lnTo>
                  <a:pt x="6799" y="5348"/>
                </a:lnTo>
                <a:lnTo>
                  <a:pt x="6814" y="5339"/>
                </a:lnTo>
                <a:lnTo>
                  <a:pt x="6806" y="5311"/>
                </a:lnTo>
                <a:lnTo>
                  <a:pt x="6802" y="5299"/>
                </a:lnTo>
                <a:lnTo>
                  <a:pt x="6797" y="5291"/>
                </a:lnTo>
                <a:lnTo>
                  <a:pt x="6802" y="5279"/>
                </a:lnTo>
                <a:lnTo>
                  <a:pt x="6803" y="5267"/>
                </a:lnTo>
                <a:lnTo>
                  <a:pt x="6802" y="5257"/>
                </a:lnTo>
                <a:lnTo>
                  <a:pt x="6797" y="5249"/>
                </a:lnTo>
                <a:lnTo>
                  <a:pt x="6812" y="5237"/>
                </a:lnTo>
                <a:lnTo>
                  <a:pt x="6827" y="5238"/>
                </a:lnTo>
                <a:lnTo>
                  <a:pt x="6840" y="5255"/>
                </a:lnTo>
                <a:lnTo>
                  <a:pt x="6847" y="5291"/>
                </a:lnTo>
                <a:lnTo>
                  <a:pt x="6853" y="5283"/>
                </a:lnTo>
                <a:lnTo>
                  <a:pt x="6860" y="5279"/>
                </a:lnTo>
                <a:lnTo>
                  <a:pt x="6868" y="5279"/>
                </a:lnTo>
                <a:lnTo>
                  <a:pt x="6876" y="5280"/>
                </a:lnTo>
                <a:lnTo>
                  <a:pt x="6869" y="5239"/>
                </a:lnTo>
                <a:lnTo>
                  <a:pt x="6860" y="5215"/>
                </a:lnTo>
                <a:lnTo>
                  <a:pt x="6847" y="5204"/>
                </a:lnTo>
                <a:lnTo>
                  <a:pt x="6806" y="5195"/>
                </a:lnTo>
                <a:lnTo>
                  <a:pt x="6793" y="5187"/>
                </a:lnTo>
                <a:lnTo>
                  <a:pt x="6780" y="5172"/>
                </a:lnTo>
                <a:lnTo>
                  <a:pt x="6768" y="5150"/>
                </a:lnTo>
                <a:lnTo>
                  <a:pt x="6789" y="5151"/>
                </a:lnTo>
                <a:lnTo>
                  <a:pt x="6814" y="5176"/>
                </a:lnTo>
                <a:lnTo>
                  <a:pt x="6838" y="5187"/>
                </a:lnTo>
                <a:lnTo>
                  <a:pt x="6859" y="5150"/>
                </a:lnTo>
                <a:lnTo>
                  <a:pt x="6850" y="5134"/>
                </a:lnTo>
                <a:lnTo>
                  <a:pt x="6841" y="5103"/>
                </a:lnTo>
                <a:lnTo>
                  <a:pt x="6834" y="5089"/>
                </a:lnTo>
                <a:lnTo>
                  <a:pt x="6853" y="5098"/>
                </a:lnTo>
                <a:lnTo>
                  <a:pt x="6861" y="5096"/>
                </a:lnTo>
                <a:lnTo>
                  <a:pt x="6864" y="5078"/>
                </a:lnTo>
                <a:lnTo>
                  <a:pt x="6838" y="5038"/>
                </a:lnTo>
                <a:lnTo>
                  <a:pt x="6864" y="5029"/>
                </a:lnTo>
                <a:lnTo>
                  <a:pt x="6865" y="5002"/>
                </a:lnTo>
                <a:lnTo>
                  <a:pt x="6886" y="4999"/>
                </a:lnTo>
                <a:lnTo>
                  <a:pt x="6929" y="5009"/>
                </a:lnTo>
                <a:lnTo>
                  <a:pt x="6927" y="5024"/>
                </a:lnTo>
                <a:lnTo>
                  <a:pt x="6924" y="5029"/>
                </a:lnTo>
                <a:lnTo>
                  <a:pt x="6946" y="5047"/>
                </a:lnTo>
                <a:lnTo>
                  <a:pt x="6954" y="5060"/>
                </a:lnTo>
                <a:lnTo>
                  <a:pt x="6963" y="5078"/>
                </a:lnTo>
                <a:lnTo>
                  <a:pt x="6957" y="5086"/>
                </a:lnTo>
                <a:lnTo>
                  <a:pt x="6950" y="5100"/>
                </a:lnTo>
                <a:lnTo>
                  <a:pt x="6946" y="5116"/>
                </a:lnTo>
                <a:lnTo>
                  <a:pt x="6950" y="5130"/>
                </a:lnTo>
                <a:lnTo>
                  <a:pt x="6957" y="5127"/>
                </a:lnTo>
                <a:lnTo>
                  <a:pt x="6977" y="5104"/>
                </a:lnTo>
                <a:lnTo>
                  <a:pt x="6985" y="5098"/>
                </a:lnTo>
                <a:lnTo>
                  <a:pt x="7020" y="5107"/>
                </a:lnTo>
                <a:lnTo>
                  <a:pt x="7035" y="5125"/>
                </a:lnTo>
                <a:lnTo>
                  <a:pt x="7033" y="5159"/>
                </a:lnTo>
                <a:lnTo>
                  <a:pt x="7042" y="5154"/>
                </a:lnTo>
                <a:lnTo>
                  <a:pt x="7051" y="5144"/>
                </a:lnTo>
                <a:lnTo>
                  <a:pt x="7057" y="5128"/>
                </a:lnTo>
                <a:lnTo>
                  <a:pt x="7062" y="5108"/>
                </a:lnTo>
                <a:lnTo>
                  <a:pt x="7063" y="5087"/>
                </a:lnTo>
                <a:lnTo>
                  <a:pt x="7062" y="5072"/>
                </a:lnTo>
                <a:lnTo>
                  <a:pt x="7060" y="5057"/>
                </a:lnTo>
                <a:lnTo>
                  <a:pt x="7057" y="5038"/>
                </a:lnTo>
                <a:lnTo>
                  <a:pt x="7055" y="5001"/>
                </a:lnTo>
                <a:lnTo>
                  <a:pt x="7053" y="4987"/>
                </a:lnTo>
                <a:lnTo>
                  <a:pt x="7047" y="4972"/>
                </a:lnTo>
                <a:lnTo>
                  <a:pt x="7031" y="4952"/>
                </a:lnTo>
                <a:lnTo>
                  <a:pt x="7024" y="4938"/>
                </a:lnTo>
                <a:lnTo>
                  <a:pt x="7035" y="4932"/>
                </a:lnTo>
                <a:lnTo>
                  <a:pt x="7047" y="4937"/>
                </a:lnTo>
                <a:lnTo>
                  <a:pt x="7115" y="4998"/>
                </a:lnTo>
                <a:lnTo>
                  <a:pt x="7127" y="5021"/>
                </a:lnTo>
                <a:lnTo>
                  <a:pt x="7146" y="5081"/>
                </a:lnTo>
                <a:lnTo>
                  <a:pt x="7160" y="5098"/>
                </a:lnTo>
                <a:lnTo>
                  <a:pt x="7171" y="5100"/>
                </a:lnTo>
                <a:lnTo>
                  <a:pt x="7185" y="5095"/>
                </a:lnTo>
                <a:lnTo>
                  <a:pt x="7194" y="5098"/>
                </a:lnTo>
                <a:lnTo>
                  <a:pt x="7206" y="5124"/>
                </a:lnTo>
                <a:lnTo>
                  <a:pt x="7211" y="5128"/>
                </a:lnTo>
                <a:lnTo>
                  <a:pt x="7239" y="5145"/>
                </a:lnTo>
                <a:lnTo>
                  <a:pt x="7273" y="5150"/>
                </a:lnTo>
                <a:lnTo>
                  <a:pt x="7279" y="5159"/>
                </a:lnTo>
                <a:lnTo>
                  <a:pt x="7297" y="5198"/>
                </a:lnTo>
                <a:lnTo>
                  <a:pt x="7292" y="5229"/>
                </a:lnTo>
                <a:lnTo>
                  <a:pt x="7306" y="5232"/>
                </a:lnTo>
                <a:lnTo>
                  <a:pt x="7323" y="5218"/>
                </a:lnTo>
                <a:lnTo>
                  <a:pt x="7322" y="5189"/>
                </a:lnTo>
                <a:lnTo>
                  <a:pt x="7333" y="5172"/>
                </a:lnTo>
                <a:lnTo>
                  <a:pt x="7340" y="5166"/>
                </a:lnTo>
                <a:lnTo>
                  <a:pt x="7379" y="5147"/>
                </a:lnTo>
                <a:lnTo>
                  <a:pt x="7388" y="5139"/>
                </a:lnTo>
                <a:lnTo>
                  <a:pt x="7368" y="5119"/>
                </a:lnTo>
                <a:lnTo>
                  <a:pt x="7359" y="5107"/>
                </a:lnTo>
                <a:lnTo>
                  <a:pt x="7355" y="5089"/>
                </a:lnTo>
                <a:lnTo>
                  <a:pt x="7355" y="5063"/>
                </a:lnTo>
                <a:lnTo>
                  <a:pt x="7363" y="5053"/>
                </a:lnTo>
                <a:lnTo>
                  <a:pt x="7373" y="5053"/>
                </a:lnTo>
                <a:lnTo>
                  <a:pt x="7383" y="5059"/>
                </a:lnTo>
                <a:lnTo>
                  <a:pt x="7407" y="5088"/>
                </a:lnTo>
                <a:lnTo>
                  <a:pt x="7419" y="5098"/>
                </a:lnTo>
                <a:lnTo>
                  <a:pt x="7433" y="5098"/>
                </a:lnTo>
                <a:lnTo>
                  <a:pt x="7441" y="5088"/>
                </a:lnTo>
                <a:lnTo>
                  <a:pt x="7448" y="5073"/>
                </a:lnTo>
                <a:lnTo>
                  <a:pt x="7457" y="5061"/>
                </a:lnTo>
                <a:lnTo>
                  <a:pt x="7470" y="5059"/>
                </a:lnTo>
                <a:lnTo>
                  <a:pt x="7468" y="5080"/>
                </a:lnTo>
                <a:lnTo>
                  <a:pt x="7470" y="5107"/>
                </a:lnTo>
                <a:lnTo>
                  <a:pt x="7477" y="5128"/>
                </a:lnTo>
                <a:lnTo>
                  <a:pt x="7487" y="5139"/>
                </a:lnTo>
                <a:lnTo>
                  <a:pt x="7497" y="5141"/>
                </a:lnTo>
                <a:lnTo>
                  <a:pt x="7503" y="5143"/>
                </a:lnTo>
                <a:lnTo>
                  <a:pt x="7506" y="5142"/>
                </a:lnTo>
                <a:lnTo>
                  <a:pt x="7508" y="5130"/>
                </a:lnTo>
                <a:lnTo>
                  <a:pt x="7509" y="5115"/>
                </a:lnTo>
                <a:lnTo>
                  <a:pt x="7508" y="5104"/>
                </a:lnTo>
                <a:lnTo>
                  <a:pt x="7506" y="5096"/>
                </a:lnTo>
                <a:lnTo>
                  <a:pt x="7499" y="5089"/>
                </a:lnTo>
                <a:lnTo>
                  <a:pt x="7504" y="5080"/>
                </a:lnTo>
                <a:lnTo>
                  <a:pt x="7507" y="5075"/>
                </a:lnTo>
                <a:lnTo>
                  <a:pt x="7512" y="5074"/>
                </a:lnTo>
                <a:lnTo>
                  <a:pt x="7516" y="5069"/>
                </a:lnTo>
                <a:lnTo>
                  <a:pt x="7521" y="5051"/>
                </a:lnTo>
                <a:lnTo>
                  <a:pt x="7521" y="5048"/>
                </a:lnTo>
                <a:lnTo>
                  <a:pt x="7528" y="5044"/>
                </a:lnTo>
                <a:lnTo>
                  <a:pt x="7536" y="5042"/>
                </a:lnTo>
                <a:lnTo>
                  <a:pt x="7541" y="5048"/>
                </a:lnTo>
                <a:lnTo>
                  <a:pt x="7536" y="5069"/>
                </a:lnTo>
                <a:lnTo>
                  <a:pt x="7563" y="5078"/>
                </a:lnTo>
                <a:lnTo>
                  <a:pt x="7611" y="5078"/>
                </a:lnTo>
                <a:lnTo>
                  <a:pt x="7613" y="5083"/>
                </a:lnTo>
                <a:lnTo>
                  <a:pt x="7616" y="5091"/>
                </a:lnTo>
                <a:lnTo>
                  <a:pt x="7621" y="5098"/>
                </a:lnTo>
                <a:lnTo>
                  <a:pt x="7628" y="5098"/>
                </a:lnTo>
                <a:lnTo>
                  <a:pt x="7637" y="5088"/>
                </a:lnTo>
                <a:lnTo>
                  <a:pt x="7651" y="5055"/>
                </a:lnTo>
                <a:lnTo>
                  <a:pt x="7660" y="5048"/>
                </a:lnTo>
                <a:lnTo>
                  <a:pt x="7691" y="5049"/>
                </a:lnTo>
                <a:lnTo>
                  <a:pt x="7704" y="5060"/>
                </a:lnTo>
                <a:lnTo>
                  <a:pt x="7710" y="5083"/>
                </a:lnTo>
                <a:lnTo>
                  <a:pt x="7716" y="5103"/>
                </a:lnTo>
                <a:lnTo>
                  <a:pt x="7730" y="5108"/>
                </a:lnTo>
                <a:lnTo>
                  <a:pt x="7760" y="5108"/>
                </a:lnTo>
                <a:lnTo>
                  <a:pt x="7766" y="5100"/>
                </a:lnTo>
                <a:lnTo>
                  <a:pt x="7771" y="5100"/>
                </a:lnTo>
                <a:lnTo>
                  <a:pt x="7772" y="5114"/>
                </a:lnTo>
                <a:lnTo>
                  <a:pt x="7774" y="5123"/>
                </a:lnTo>
                <a:lnTo>
                  <a:pt x="7779" y="5131"/>
                </a:lnTo>
                <a:lnTo>
                  <a:pt x="7784" y="5136"/>
                </a:lnTo>
                <a:lnTo>
                  <a:pt x="7793" y="5141"/>
                </a:lnTo>
                <a:lnTo>
                  <a:pt x="7798" y="5147"/>
                </a:lnTo>
                <a:lnTo>
                  <a:pt x="7803" y="5151"/>
                </a:lnTo>
                <a:lnTo>
                  <a:pt x="7809" y="5150"/>
                </a:lnTo>
                <a:lnTo>
                  <a:pt x="7814" y="5142"/>
                </a:lnTo>
                <a:lnTo>
                  <a:pt x="7818" y="5117"/>
                </a:lnTo>
                <a:lnTo>
                  <a:pt x="7821" y="5108"/>
                </a:lnTo>
                <a:lnTo>
                  <a:pt x="7835" y="5100"/>
                </a:lnTo>
                <a:close/>
                <a:moveTo>
                  <a:pt x="3699" y="15893"/>
                </a:moveTo>
                <a:lnTo>
                  <a:pt x="3697" y="15888"/>
                </a:lnTo>
                <a:lnTo>
                  <a:pt x="3693" y="15882"/>
                </a:lnTo>
                <a:lnTo>
                  <a:pt x="3692" y="15878"/>
                </a:lnTo>
                <a:lnTo>
                  <a:pt x="3690" y="15876"/>
                </a:lnTo>
                <a:lnTo>
                  <a:pt x="3690" y="15873"/>
                </a:lnTo>
                <a:lnTo>
                  <a:pt x="3689" y="15868"/>
                </a:lnTo>
                <a:lnTo>
                  <a:pt x="3685" y="15868"/>
                </a:lnTo>
                <a:lnTo>
                  <a:pt x="3681" y="15877"/>
                </a:lnTo>
                <a:lnTo>
                  <a:pt x="3676" y="15881"/>
                </a:lnTo>
                <a:lnTo>
                  <a:pt x="3671" y="15878"/>
                </a:lnTo>
                <a:lnTo>
                  <a:pt x="3666" y="15863"/>
                </a:lnTo>
                <a:lnTo>
                  <a:pt x="3659" y="15862"/>
                </a:lnTo>
                <a:lnTo>
                  <a:pt x="3648" y="15868"/>
                </a:lnTo>
                <a:lnTo>
                  <a:pt x="3638" y="15877"/>
                </a:lnTo>
                <a:lnTo>
                  <a:pt x="3620" y="15907"/>
                </a:lnTo>
                <a:lnTo>
                  <a:pt x="3606" y="15921"/>
                </a:lnTo>
                <a:lnTo>
                  <a:pt x="3603" y="15941"/>
                </a:lnTo>
                <a:lnTo>
                  <a:pt x="3602" y="16004"/>
                </a:lnTo>
                <a:lnTo>
                  <a:pt x="3599" y="16014"/>
                </a:lnTo>
                <a:lnTo>
                  <a:pt x="3591" y="16024"/>
                </a:lnTo>
                <a:lnTo>
                  <a:pt x="3578" y="16030"/>
                </a:lnTo>
                <a:lnTo>
                  <a:pt x="3573" y="16035"/>
                </a:lnTo>
                <a:lnTo>
                  <a:pt x="3569" y="16047"/>
                </a:lnTo>
                <a:lnTo>
                  <a:pt x="3559" y="16129"/>
                </a:lnTo>
                <a:lnTo>
                  <a:pt x="3533" y="16194"/>
                </a:lnTo>
                <a:lnTo>
                  <a:pt x="3502" y="16255"/>
                </a:lnTo>
                <a:lnTo>
                  <a:pt x="3475" y="16324"/>
                </a:lnTo>
                <a:lnTo>
                  <a:pt x="3464" y="16366"/>
                </a:lnTo>
                <a:lnTo>
                  <a:pt x="3455" y="16379"/>
                </a:lnTo>
                <a:lnTo>
                  <a:pt x="3440" y="16384"/>
                </a:lnTo>
                <a:lnTo>
                  <a:pt x="3420" y="16385"/>
                </a:lnTo>
                <a:lnTo>
                  <a:pt x="3408" y="16390"/>
                </a:lnTo>
                <a:lnTo>
                  <a:pt x="3398" y="16401"/>
                </a:lnTo>
                <a:lnTo>
                  <a:pt x="3297" y="16659"/>
                </a:lnTo>
                <a:lnTo>
                  <a:pt x="3292" y="16682"/>
                </a:lnTo>
                <a:lnTo>
                  <a:pt x="3290" y="16691"/>
                </a:lnTo>
                <a:lnTo>
                  <a:pt x="3276" y="16716"/>
                </a:lnTo>
                <a:lnTo>
                  <a:pt x="3266" y="16750"/>
                </a:lnTo>
                <a:lnTo>
                  <a:pt x="3264" y="16761"/>
                </a:lnTo>
                <a:lnTo>
                  <a:pt x="3259" y="16855"/>
                </a:lnTo>
                <a:lnTo>
                  <a:pt x="3263" y="16875"/>
                </a:lnTo>
                <a:lnTo>
                  <a:pt x="3269" y="16896"/>
                </a:lnTo>
                <a:lnTo>
                  <a:pt x="3273" y="16915"/>
                </a:lnTo>
                <a:lnTo>
                  <a:pt x="3268" y="16932"/>
                </a:lnTo>
                <a:lnTo>
                  <a:pt x="3269" y="16979"/>
                </a:lnTo>
                <a:lnTo>
                  <a:pt x="3269" y="17006"/>
                </a:lnTo>
                <a:lnTo>
                  <a:pt x="3264" y="17029"/>
                </a:lnTo>
                <a:lnTo>
                  <a:pt x="3272" y="17059"/>
                </a:lnTo>
                <a:lnTo>
                  <a:pt x="3273" y="17069"/>
                </a:lnTo>
                <a:lnTo>
                  <a:pt x="3271" y="17094"/>
                </a:lnTo>
                <a:lnTo>
                  <a:pt x="3272" y="17104"/>
                </a:lnTo>
                <a:lnTo>
                  <a:pt x="3282" y="17116"/>
                </a:lnTo>
                <a:lnTo>
                  <a:pt x="3295" y="17115"/>
                </a:lnTo>
                <a:lnTo>
                  <a:pt x="3309" y="17106"/>
                </a:lnTo>
                <a:lnTo>
                  <a:pt x="3319" y="17093"/>
                </a:lnTo>
                <a:lnTo>
                  <a:pt x="3349" y="17020"/>
                </a:lnTo>
                <a:lnTo>
                  <a:pt x="3354" y="17003"/>
                </a:lnTo>
                <a:lnTo>
                  <a:pt x="3356" y="16992"/>
                </a:lnTo>
                <a:lnTo>
                  <a:pt x="3365" y="16978"/>
                </a:lnTo>
                <a:lnTo>
                  <a:pt x="3366" y="16966"/>
                </a:lnTo>
                <a:lnTo>
                  <a:pt x="3366" y="16941"/>
                </a:lnTo>
                <a:lnTo>
                  <a:pt x="3366" y="16932"/>
                </a:lnTo>
                <a:lnTo>
                  <a:pt x="3371" y="16912"/>
                </a:lnTo>
                <a:lnTo>
                  <a:pt x="3377" y="16890"/>
                </a:lnTo>
                <a:lnTo>
                  <a:pt x="3384" y="16867"/>
                </a:lnTo>
                <a:lnTo>
                  <a:pt x="3393" y="16847"/>
                </a:lnTo>
                <a:lnTo>
                  <a:pt x="3397" y="16836"/>
                </a:lnTo>
                <a:lnTo>
                  <a:pt x="3399" y="16824"/>
                </a:lnTo>
                <a:lnTo>
                  <a:pt x="3400" y="16805"/>
                </a:lnTo>
                <a:lnTo>
                  <a:pt x="3401" y="16800"/>
                </a:lnTo>
                <a:lnTo>
                  <a:pt x="3407" y="16789"/>
                </a:lnTo>
                <a:lnTo>
                  <a:pt x="3408" y="16783"/>
                </a:lnTo>
                <a:lnTo>
                  <a:pt x="3408" y="16778"/>
                </a:lnTo>
                <a:lnTo>
                  <a:pt x="3404" y="16774"/>
                </a:lnTo>
                <a:lnTo>
                  <a:pt x="3405" y="16769"/>
                </a:lnTo>
                <a:lnTo>
                  <a:pt x="3407" y="16744"/>
                </a:lnTo>
                <a:lnTo>
                  <a:pt x="3411" y="16735"/>
                </a:lnTo>
                <a:lnTo>
                  <a:pt x="3419" y="16730"/>
                </a:lnTo>
                <a:lnTo>
                  <a:pt x="3424" y="16727"/>
                </a:lnTo>
                <a:lnTo>
                  <a:pt x="3430" y="16718"/>
                </a:lnTo>
                <a:lnTo>
                  <a:pt x="3435" y="16707"/>
                </a:lnTo>
                <a:lnTo>
                  <a:pt x="3437" y="16698"/>
                </a:lnTo>
                <a:lnTo>
                  <a:pt x="3440" y="16673"/>
                </a:lnTo>
                <a:lnTo>
                  <a:pt x="3444" y="16650"/>
                </a:lnTo>
                <a:lnTo>
                  <a:pt x="3479" y="16539"/>
                </a:lnTo>
                <a:lnTo>
                  <a:pt x="3482" y="16516"/>
                </a:lnTo>
                <a:lnTo>
                  <a:pt x="3482" y="16505"/>
                </a:lnTo>
                <a:lnTo>
                  <a:pt x="3485" y="16495"/>
                </a:lnTo>
                <a:lnTo>
                  <a:pt x="3487" y="16484"/>
                </a:lnTo>
                <a:lnTo>
                  <a:pt x="3490" y="16474"/>
                </a:lnTo>
                <a:lnTo>
                  <a:pt x="3495" y="16469"/>
                </a:lnTo>
                <a:lnTo>
                  <a:pt x="3523" y="16453"/>
                </a:lnTo>
                <a:lnTo>
                  <a:pt x="3524" y="16453"/>
                </a:lnTo>
                <a:lnTo>
                  <a:pt x="3531" y="16433"/>
                </a:lnTo>
                <a:lnTo>
                  <a:pt x="3541" y="16374"/>
                </a:lnTo>
                <a:lnTo>
                  <a:pt x="3547" y="16361"/>
                </a:lnTo>
                <a:lnTo>
                  <a:pt x="3556" y="16352"/>
                </a:lnTo>
                <a:lnTo>
                  <a:pt x="3557" y="16331"/>
                </a:lnTo>
                <a:lnTo>
                  <a:pt x="3553" y="16308"/>
                </a:lnTo>
                <a:lnTo>
                  <a:pt x="3549" y="16294"/>
                </a:lnTo>
                <a:lnTo>
                  <a:pt x="3566" y="16264"/>
                </a:lnTo>
                <a:lnTo>
                  <a:pt x="3575" y="16252"/>
                </a:lnTo>
                <a:lnTo>
                  <a:pt x="3586" y="16241"/>
                </a:lnTo>
                <a:lnTo>
                  <a:pt x="3579" y="16238"/>
                </a:lnTo>
                <a:lnTo>
                  <a:pt x="3574" y="16234"/>
                </a:lnTo>
                <a:lnTo>
                  <a:pt x="3569" y="16227"/>
                </a:lnTo>
                <a:lnTo>
                  <a:pt x="3565" y="16218"/>
                </a:lnTo>
                <a:lnTo>
                  <a:pt x="3578" y="16209"/>
                </a:lnTo>
                <a:lnTo>
                  <a:pt x="3592" y="16202"/>
                </a:lnTo>
                <a:lnTo>
                  <a:pt x="3603" y="16190"/>
                </a:lnTo>
                <a:lnTo>
                  <a:pt x="3606" y="16161"/>
                </a:lnTo>
                <a:lnTo>
                  <a:pt x="3611" y="16145"/>
                </a:lnTo>
                <a:lnTo>
                  <a:pt x="3636" y="16096"/>
                </a:lnTo>
                <a:lnTo>
                  <a:pt x="3638" y="16086"/>
                </a:lnTo>
                <a:lnTo>
                  <a:pt x="3640" y="16069"/>
                </a:lnTo>
                <a:lnTo>
                  <a:pt x="3644" y="16059"/>
                </a:lnTo>
                <a:lnTo>
                  <a:pt x="3646" y="16057"/>
                </a:lnTo>
                <a:lnTo>
                  <a:pt x="3654" y="16053"/>
                </a:lnTo>
                <a:lnTo>
                  <a:pt x="3656" y="16051"/>
                </a:lnTo>
                <a:lnTo>
                  <a:pt x="3657" y="16047"/>
                </a:lnTo>
                <a:lnTo>
                  <a:pt x="3657" y="16036"/>
                </a:lnTo>
                <a:lnTo>
                  <a:pt x="3666" y="16008"/>
                </a:lnTo>
                <a:lnTo>
                  <a:pt x="3665" y="15991"/>
                </a:lnTo>
                <a:lnTo>
                  <a:pt x="3652" y="15960"/>
                </a:lnTo>
                <a:lnTo>
                  <a:pt x="3672" y="15921"/>
                </a:lnTo>
                <a:lnTo>
                  <a:pt x="3685" y="15908"/>
                </a:lnTo>
                <a:lnTo>
                  <a:pt x="3701" y="15906"/>
                </a:lnTo>
                <a:lnTo>
                  <a:pt x="3700" y="15899"/>
                </a:lnTo>
                <a:lnTo>
                  <a:pt x="3699" y="15893"/>
                </a:lnTo>
                <a:close/>
                <a:moveTo>
                  <a:pt x="4863" y="15295"/>
                </a:moveTo>
                <a:lnTo>
                  <a:pt x="4856" y="15288"/>
                </a:lnTo>
                <a:lnTo>
                  <a:pt x="4847" y="15284"/>
                </a:lnTo>
                <a:lnTo>
                  <a:pt x="4841" y="15273"/>
                </a:lnTo>
                <a:lnTo>
                  <a:pt x="4837" y="15260"/>
                </a:lnTo>
                <a:lnTo>
                  <a:pt x="4834" y="15250"/>
                </a:lnTo>
                <a:lnTo>
                  <a:pt x="4838" y="15242"/>
                </a:lnTo>
                <a:lnTo>
                  <a:pt x="4829" y="15239"/>
                </a:lnTo>
                <a:lnTo>
                  <a:pt x="4818" y="15239"/>
                </a:lnTo>
                <a:lnTo>
                  <a:pt x="4807" y="15243"/>
                </a:lnTo>
                <a:lnTo>
                  <a:pt x="4797" y="15250"/>
                </a:lnTo>
                <a:lnTo>
                  <a:pt x="4797" y="15265"/>
                </a:lnTo>
                <a:lnTo>
                  <a:pt x="4783" y="15266"/>
                </a:lnTo>
                <a:lnTo>
                  <a:pt x="4771" y="15255"/>
                </a:lnTo>
                <a:lnTo>
                  <a:pt x="4780" y="15235"/>
                </a:lnTo>
                <a:lnTo>
                  <a:pt x="4780" y="15227"/>
                </a:lnTo>
                <a:lnTo>
                  <a:pt x="4742" y="15235"/>
                </a:lnTo>
                <a:lnTo>
                  <a:pt x="4735" y="15238"/>
                </a:lnTo>
                <a:lnTo>
                  <a:pt x="4736" y="15245"/>
                </a:lnTo>
                <a:lnTo>
                  <a:pt x="4740" y="15255"/>
                </a:lnTo>
                <a:lnTo>
                  <a:pt x="4744" y="15262"/>
                </a:lnTo>
                <a:lnTo>
                  <a:pt x="4738" y="15282"/>
                </a:lnTo>
                <a:lnTo>
                  <a:pt x="4728" y="15293"/>
                </a:lnTo>
                <a:lnTo>
                  <a:pt x="4719" y="15308"/>
                </a:lnTo>
                <a:lnTo>
                  <a:pt x="4714" y="15336"/>
                </a:lnTo>
                <a:lnTo>
                  <a:pt x="4702" y="15320"/>
                </a:lnTo>
                <a:lnTo>
                  <a:pt x="4699" y="15312"/>
                </a:lnTo>
                <a:lnTo>
                  <a:pt x="4697" y="15301"/>
                </a:lnTo>
                <a:lnTo>
                  <a:pt x="4696" y="15297"/>
                </a:lnTo>
                <a:lnTo>
                  <a:pt x="4693" y="15295"/>
                </a:lnTo>
                <a:lnTo>
                  <a:pt x="4691" y="15292"/>
                </a:lnTo>
                <a:lnTo>
                  <a:pt x="4690" y="15285"/>
                </a:lnTo>
                <a:lnTo>
                  <a:pt x="4691" y="15280"/>
                </a:lnTo>
                <a:lnTo>
                  <a:pt x="4692" y="15276"/>
                </a:lnTo>
                <a:lnTo>
                  <a:pt x="4694" y="15271"/>
                </a:lnTo>
                <a:lnTo>
                  <a:pt x="4693" y="15266"/>
                </a:lnTo>
                <a:lnTo>
                  <a:pt x="4686" y="15244"/>
                </a:lnTo>
                <a:lnTo>
                  <a:pt x="4677" y="15232"/>
                </a:lnTo>
                <a:lnTo>
                  <a:pt x="4666" y="15226"/>
                </a:lnTo>
                <a:lnTo>
                  <a:pt x="4652" y="15227"/>
                </a:lnTo>
                <a:lnTo>
                  <a:pt x="4638" y="15236"/>
                </a:lnTo>
                <a:lnTo>
                  <a:pt x="4626" y="15250"/>
                </a:lnTo>
                <a:lnTo>
                  <a:pt x="4616" y="15268"/>
                </a:lnTo>
                <a:lnTo>
                  <a:pt x="4607" y="15288"/>
                </a:lnTo>
                <a:lnTo>
                  <a:pt x="4604" y="15300"/>
                </a:lnTo>
                <a:lnTo>
                  <a:pt x="4600" y="15315"/>
                </a:lnTo>
                <a:lnTo>
                  <a:pt x="4596" y="15324"/>
                </a:lnTo>
                <a:lnTo>
                  <a:pt x="4588" y="15330"/>
                </a:lnTo>
                <a:lnTo>
                  <a:pt x="4579" y="15328"/>
                </a:lnTo>
                <a:lnTo>
                  <a:pt x="4570" y="15322"/>
                </a:lnTo>
                <a:lnTo>
                  <a:pt x="4561" y="15321"/>
                </a:lnTo>
                <a:lnTo>
                  <a:pt x="4531" y="15335"/>
                </a:lnTo>
                <a:lnTo>
                  <a:pt x="4508" y="15362"/>
                </a:lnTo>
                <a:lnTo>
                  <a:pt x="4426" y="15510"/>
                </a:lnTo>
                <a:lnTo>
                  <a:pt x="4327" y="15616"/>
                </a:lnTo>
                <a:lnTo>
                  <a:pt x="4306" y="15649"/>
                </a:lnTo>
                <a:lnTo>
                  <a:pt x="4297" y="15691"/>
                </a:lnTo>
                <a:lnTo>
                  <a:pt x="4297" y="15716"/>
                </a:lnTo>
                <a:lnTo>
                  <a:pt x="4303" y="15742"/>
                </a:lnTo>
                <a:lnTo>
                  <a:pt x="4309" y="15765"/>
                </a:lnTo>
                <a:lnTo>
                  <a:pt x="4315" y="15779"/>
                </a:lnTo>
                <a:lnTo>
                  <a:pt x="4318" y="15786"/>
                </a:lnTo>
                <a:lnTo>
                  <a:pt x="4316" y="15801"/>
                </a:lnTo>
                <a:lnTo>
                  <a:pt x="4318" y="15806"/>
                </a:lnTo>
                <a:lnTo>
                  <a:pt x="4323" y="15816"/>
                </a:lnTo>
                <a:lnTo>
                  <a:pt x="4325" y="15821"/>
                </a:lnTo>
                <a:lnTo>
                  <a:pt x="4330" y="15827"/>
                </a:lnTo>
                <a:lnTo>
                  <a:pt x="4336" y="15831"/>
                </a:lnTo>
                <a:lnTo>
                  <a:pt x="4338" y="15838"/>
                </a:lnTo>
                <a:lnTo>
                  <a:pt x="4330" y="15851"/>
                </a:lnTo>
                <a:lnTo>
                  <a:pt x="4332" y="15868"/>
                </a:lnTo>
                <a:lnTo>
                  <a:pt x="4330" y="15892"/>
                </a:lnTo>
                <a:lnTo>
                  <a:pt x="4322" y="15912"/>
                </a:lnTo>
                <a:lnTo>
                  <a:pt x="4300" y="15930"/>
                </a:lnTo>
                <a:lnTo>
                  <a:pt x="4291" y="15951"/>
                </a:lnTo>
                <a:lnTo>
                  <a:pt x="4289" y="15972"/>
                </a:lnTo>
                <a:lnTo>
                  <a:pt x="4325" y="16005"/>
                </a:lnTo>
                <a:lnTo>
                  <a:pt x="4341" y="16100"/>
                </a:lnTo>
                <a:lnTo>
                  <a:pt x="4367" y="16112"/>
                </a:lnTo>
                <a:lnTo>
                  <a:pt x="4364" y="16118"/>
                </a:lnTo>
                <a:lnTo>
                  <a:pt x="4362" y="16128"/>
                </a:lnTo>
                <a:lnTo>
                  <a:pt x="4358" y="16134"/>
                </a:lnTo>
                <a:lnTo>
                  <a:pt x="4366" y="16141"/>
                </a:lnTo>
                <a:lnTo>
                  <a:pt x="4365" y="16155"/>
                </a:lnTo>
                <a:lnTo>
                  <a:pt x="4358" y="16170"/>
                </a:lnTo>
                <a:lnTo>
                  <a:pt x="4350" y="16180"/>
                </a:lnTo>
                <a:lnTo>
                  <a:pt x="4350" y="16188"/>
                </a:lnTo>
                <a:lnTo>
                  <a:pt x="4364" y="16193"/>
                </a:lnTo>
                <a:lnTo>
                  <a:pt x="4377" y="16182"/>
                </a:lnTo>
                <a:lnTo>
                  <a:pt x="4390" y="16166"/>
                </a:lnTo>
                <a:lnTo>
                  <a:pt x="4404" y="16157"/>
                </a:lnTo>
                <a:lnTo>
                  <a:pt x="4400" y="16171"/>
                </a:lnTo>
                <a:lnTo>
                  <a:pt x="4394" y="16200"/>
                </a:lnTo>
                <a:lnTo>
                  <a:pt x="4390" y="16214"/>
                </a:lnTo>
                <a:lnTo>
                  <a:pt x="4381" y="16223"/>
                </a:lnTo>
                <a:lnTo>
                  <a:pt x="4358" y="16231"/>
                </a:lnTo>
                <a:lnTo>
                  <a:pt x="4350" y="16241"/>
                </a:lnTo>
                <a:lnTo>
                  <a:pt x="4353" y="16255"/>
                </a:lnTo>
                <a:lnTo>
                  <a:pt x="4354" y="16266"/>
                </a:lnTo>
                <a:lnTo>
                  <a:pt x="4353" y="16276"/>
                </a:lnTo>
                <a:lnTo>
                  <a:pt x="4313" y="16346"/>
                </a:lnTo>
                <a:lnTo>
                  <a:pt x="4332" y="16357"/>
                </a:lnTo>
                <a:lnTo>
                  <a:pt x="4353" y="16354"/>
                </a:lnTo>
                <a:lnTo>
                  <a:pt x="4410" y="16324"/>
                </a:lnTo>
                <a:lnTo>
                  <a:pt x="4417" y="16317"/>
                </a:lnTo>
                <a:lnTo>
                  <a:pt x="4424" y="16294"/>
                </a:lnTo>
                <a:lnTo>
                  <a:pt x="4430" y="16285"/>
                </a:lnTo>
                <a:lnTo>
                  <a:pt x="4446" y="16271"/>
                </a:lnTo>
                <a:lnTo>
                  <a:pt x="4437" y="16263"/>
                </a:lnTo>
                <a:lnTo>
                  <a:pt x="4437" y="16255"/>
                </a:lnTo>
                <a:lnTo>
                  <a:pt x="4471" y="16255"/>
                </a:lnTo>
                <a:lnTo>
                  <a:pt x="4449" y="16247"/>
                </a:lnTo>
                <a:lnTo>
                  <a:pt x="4439" y="16240"/>
                </a:lnTo>
                <a:lnTo>
                  <a:pt x="4434" y="16225"/>
                </a:lnTo>
                <a:lnTo>
                  <a:pt x="4437" y="16168"/>
                </a:lnTo>
                <a:lnTo>
                  <a:pt x="4446" y="16154"/>
                </a:lnTo>
                <a:lnTo>
                  <a:pt x="4489" y="16130"/>
                </a:lnTo>
                <a:lnTo>
                  <a:pt x="4504" y="16119"/>
                </a:lnTo>
                <a:lnTo>
                  <a:pt x="4462" y="16119"/>
                </a:lnTo>
                <a:lnTo>
                  <a:pt x="4474" y="16102"/>
                </a:lnTo>
                <a:lnTo>
                  <a:pt x="4489" y="16088"/>
                </a:lnTo>
                <a:lnTo>
                  <a:pt x="4564" y="16047"/>
                </a:lnTo>
                <a:lnTo>
                  <a:pt x="4578" y="16043"/>
                </a:lnTo>
                <a:lnTo>
                  <a:pt x="4578" y="16036"/>
                </a:lnTo>
                <a:lnTo>
                  <a:pt x="4570" y="16036"/>
                </a:lnTo>
                <a:lnTo>
                  <a:pt x="4570" y="16027"/>
                </a:lnTo>
                <a:lnTo>
                  <a:pt x="4586" y="16017"/>
                </a:lnTo>
                <a:lnTo>
                  <a:pt x="4640" y="16005"/>
                </a:lnTo>
                <a:lnTo>
                  <a:pt x="4639" y="16001"/>
                </a:lnTo>
                <a:lnTo>
                  <a:pt x="4660" y="15990"/>
                </a:lnTo>
                <a:lnTo>
                  <a:pt x="4658" y="15955"/>
                </a:lnTo>
                <a:lnTo>
                  <a:pt x="4653" y="15952"/>
                </a:lnTo>
                <a:lnTo>
                  <a:pt x="4640" y="15954"/>
                </a:lnTo>
                <a:lnTo>
                  <a:pt x="4635" y="15952"/>
                </a:lnTo>
                <a:lnTo>
                  <a:pt x="4632" y="15930"/>
                </a:lnTo>
                <a:lnTo>
                  <a:pt x="4640" y="15916"/>
                </a:lnTo>
                <a:lnTo>
                  <a:pt x="4662" y="15894"/>
                </a:lnTo>
                <a:lnTo>
                  <a:pt x="4677" y="15873"/>
                </a:lnTo>
                <a:lnTo>
                  <a:pt x="4694" y="15855"/>
                </a:lnTo>
                <a:lnTo>
                  <a:pt x="4713" y="15841"/>
                </a:lnTo>
                <a:lnTo>
                  <a:pt x="4732" y="15837"/>
                </a:lnTo>
                <a:lnTo>
                  <a:pt x="4737" y="15834"/>
                </a:lnTo>
                <a:lnTo>
                  <a:pt x="4744" y="15823"/>
                </a:lnTo>
                <a:lnTo>
                  <a:pt x="4747" y="15821"/>
                </a:lnTo>
                <a:lnTo>
                  <a:pt x="4750" y="15822"/>
                </a:lnTo>
                <a:lnTo>
                  <a:pt x="4757" y="15828"/>
                </a:lnTo>
                <a:lnTo>
                  <a:pt x="4759" y="15829"/>
                </a:lnTo>
                <a:lnTo>
                  <a:pt x="4779" y="15829"/>
                </a:lnTo>
                <a:lnTo>
                  <a:pt x="4788" y="15823"/>
                </a:lnTo>
                <a:lnTo>
                  <a:pt x="4790" y="15810"/>
                </a:lnTo>
                <a:lnTo>
                  <a:pt x="4788" y="15795"/>
                </a:lnTo>
                <a:lnTo>
                  <a:pt x="4784" y="15784"/>
                </a:lnTo>
                <a:lnTo>
                  <a:pt x="4781" y="15775"/>
                </a:lnTo>
                <a:lnTo>
                  <a:pt x="4777" y="15771"/>
                </a:lnTo>
                <a:lnTo>
                  <a:pt x="4767" y="15765"/>
                </a:lnTo>
                <a:lnTo>
                  <a:pt x="4761" y="15760"/>
                </a:lnTo>
                <a:lnTo>
                  <a:pt x="4757" y="15765"/>
                </a:lnTo>
                <a:lnTo>
                  <a:pt x="4756" y="15771"/>
                </a:lnTo>
                <a:lnTo>
                  <a:pt x="4754" y="15776"/>
                </a:lnTo>
                <a:lnTo>
                  <a:pt x="4729" y="15770"/>
                </a:lnTo>
                <a:lnTo>
                  <a:pt x="4705" y="15760"/>
                </a:lnTo>
                <a:lnTo>
                  <a:pt x="4711" y="15743"/>
                </a:lnTo>
                <a:lnTo>
                  <a:pt x="4714" y="15737"/>
                </a:lnTo>
                <a:lnTo>
                  <a:pt x="4703" y="15739"/>
                </a:lnTo>
                <a:lnTo>
                  <a:pt x="4695" y="15734"/>
                </a:lnTo>
                <a:lnTo>
                  <a:pt x="4693" y="15724"/>
                </a:lnTo>
                <a:lnTo>
                  <a:pt x="4697" y="15706"/>
                </a:lnTo>
                <a:lnTo>
                  <a:pt x="4688" y="15695"/>
                </a:lnTo>
                <a:lnTo>
                  <a:pt x="4693" y="15680"/>
                </a:lnTo>
                <a:lnTo>
                  <a:pt x="4701" y="15664"/>
                </a:lnTo>
                <a:lnTo>
                  <a:pt x="4705" y="15648"/>
                </a:lnTo>
                <a:lnTo>
                  <a:pt x="4706" y="15631"/>
                </a:lnTo>
                <a:lnTo>
                  <a:pt x="4709" y="15616"/>
                </a:lnTo>
                <a:lnTo>
                  <a:pt x="4712" y="15600"/>
                </a:lnTo>
                <a:lnTo>
                  <a:pt x="4718" y="15583"/>
                </a:lnTo>
                <a:lnTo>
                  <a:pt x="4693" y="15574"/>
                </a:lnTo>
                <a:lnTo>
                  <a:pt x="4690" y="15572"/>
                </a:lnTo>
                <a:lnTo>
                  <a:pt x="4691" y="15560"/>
                </a:lnTo>
                <a:lnTo>
                  <a:pt x="4693" y="15551"/>
                </a:lnTo>
                <a:lnTo>
                  <a:pt x="4696" y="15544"/>
                </a:lnTo>
                <a:lnTo>
                  <a:pt x="4700" y="15533"/>
                </a:lnTo>
                <a:lnTo>
                  <a:pt x="4710" y="15506"/>
                </a:lnTo>
                <a:lnTo>
                  <a:pt x="4718" y="15467"/>
                </a:lnTo>
                <a:lnTo>
                  <a:pt x="4718" y="15456"/>
                </a:lnTo>
                <a:lnTo>
                  <a:pt x="4715" y="15446"/>
                </a:lnTo>
                <a:lnTo>
                  <a:pt x="4717" y="15440"/>
                </a:lnTo>
                <a:lnTo>
                  <a:pt x="4724" y="15436"/>
                </a:lnTo>
                <a:lnTo>
                  <a:pt x="4731" y="15438"/>
                </a:lnTo>
                <a:lnTo>
                  <a:pt x="4744" y="15450"/>
                </a:lnTo>
                <a:lnTo>
                  <a:pt x="4751" y="15452"/>
                </a:lnTo>
                <a:lnTo>
                  <a:pt x="4773" y="15451"/>
                </a:lnTo>
                <a:lnTo>
                  <a:pt x="4797" y="15445"/>
                </a:lnTo>
                <a:lnTo>
                  <a:pt x="4792" y="15432"/>
                </a:lnTo>
                <a:lnTo>
                  <a:pt x="4792" y="15419"/>
                </a:lnTo>
                <a:lnTo>
                  <a:pt x="4795" y="15408"/>
                </a:lnTo>
                <a:lnTo>
                  <a:pt x="4801" y="15399"/>
                </a:lnTo>
                <a:lnTo>
                  <a:pt x="4801" y="15385"/>
                </a:lnTo>
                <a:lnTo>
                  <a:pt x="4807" y="15383"/>
                </a:lnTo>
                <a:lnTo>
                  <a:pt x="4815" y="15389"/>
                </a:lnTo>
                <a:lnTo>
                  <a:pt x="4821" y="15399"/>
                </a:lnTo>
                <a:lnTo>
                  <a:pt x="4825" y="15357"/>
                </a:lnTo>
                <a:lnTo>
                  <a:pt x="4842" y="15340"/>
                </a:lnTo>
                <a:lnTo>
                  <a:pt x="4883" y="15336"/>
                </a:lnTo>
                <a:lnTo>
                  <a:pt x="4880" y="15326"/>
                </a:lnTo>
                <a:lnTo>
                  <a:pt x="4863" y="15295"/>
                </a:lnTo>
                <a:close/>
                <a:moveTo>
                  <a:pt x="5016" y="15165"/>
                </a:moveTo>
                <a:lnTo>
                  <a:pt x="4997" y="15165"/>
                </a:lnTo>
                <a:lnTo>
                  <a:pt x="4977" y="15172"/>
                </a:lnTo>
                <a:lnTo>
                  <a:pt x="4969" y="15169"/>
                </a:lnTo>
                <a:lnTo>
                  <a:pt x="4967" y="15150"/>
                </a:lnTo>
                <a:lnTo>
                  <a:pt x="4957" y="15157"/>
                </a:lnTo>
                <a:lnTo>
                  <a:pt x="4945" y="15156"/>
                </a:lnTo>
                <a:lnTo>
                  <a:pt x="4936" y="15153"/>
                </a:lnTo>
                <a:lnTo>
                  <a:pt x="4931" y="15153"/>
                </a:lnTo>
                <a:lnTo>
                  <a:pt x="4922" y="15162"/>
                </a:lnTo>
                <a:lnTo>
                  <a:pt x="4901" y="15162"/>
                </a:lnTo>
                <a:lnTo>
                  <a:pt x="4891" y="15165"/>
                </a:lnTo>
                <a:lnTo>
                  <a:pt x="4884" y="15174"/>
                </a:lnTo>
                <a:lnTo>
                  <a:pt x="4881" y="15185"/>
                </a:lnTo>
                <a:lnTo>
                  <a:pt x="4878" y="15196"/>
                </a:lnTo>
                <a:lnTo>
                  <a:pt x="4873" y="15207"/>
                </a:lnTo>
                <a:lnTo>
                  <a:pt x="4861" y="15224"/>
                </a:lnTo>
                <a:lnTo>
                  <a:pt x="4856" y="15233"/>
                </a:lnTo>
                <a:lnTo>
                  <a:pt x="4855" y="15245"/>
                </a:lnTo>
                <a:lnTo>
                  <a:pt x="4875" y="15288"/>
                </a:lnTo>
                <a:lnTo>
                  <a:pt x="4883" y="15299"/>
                </a:lnTo>
                <a:lnTo>
                  <a:pt x="4891" y="15305"/>
                </a:lnTo>
                <a:lnTo>
                  <a:pt x="4900" y="15311"/>
                </a:lnTo>
                <a:lnTo>
                  <a:pt x="4910" y="15312"/>
                </a:lnTo>
                <a:lnTo>
                  <a:pt x="4912" y="15306"/>
                </a:lnTo>
                <a:lnTo>
                  <a:pt x="4930" y="15274"/>
                </a:lnTo>
                <a:lnTo>
                  <a:pt x="4931" y="15265"/>
                </a:lnTo>
                <a:lnTo>
                  <a:pt x="4930" y="15257"/>
                </a:lnTo>
                <a:lnTo>
                  <a:pt x="4925" y="15250"/>
                </a:lnTo>
                <a:lnTo>
                  <a:pt x="4917" y="15242"/>
                </a:lnTo>
                <a:lnTo>
                  <a:pt x="4930" y="15223"/>
                </a:lnTo>
                <a:lnTo>
                  <a:pt x="4957" y="15212"/>
                </a:lnTo>
                <a:lnTo>
                  <a:pt x="4969" y="15199"/>
                </a:lnTo>
                <a:lnTo>
                  <a:pt x="4983" y="15192"/>
                </a:lnTo>
                <a:lnTo>
                  <a:pt x="5011" y="15203"/>
                </a:lnTo>
                <a:lnTo>
                  <a:pt x="5020" y="15188"/>
                </a:lnTo>
                <a:lnTo>
                  <a:pt x="5024" y="15188"/>
                </a:lnTo>
                <a:lnTo>
                  <a:pt x="5029" y="15188"/>
                </a:lnTo>
                <a:lnTo>
                  <a:pt x="5033" y="15185"/>
                </a:lnTo>
                <a:lnTo>
                  <a:pt x="5037" y="15180"/>
                </a:lnTo>
                <a:lnTo>
                  <a:pt x="5026" y="15170"/>
                </a:lnTo>
                <a:lnTo>
                  <a:pt x="5016" y="15165"/>
                </a:lnTo>
                <a:close/>
                <a:moveTo>
                  <a:pt x="320" y="15040"/>
                </a:moveTo>
                <a:lnTo>
                  <a:pt x="322" y="15037"/>
                </a:lnTo>
                <a:lnTo>
                  <a:pt x="325" y="15029"/>
                </a:lnTo>
                <a:lnTo>
                  <a:pt x="330" y="15016"/>
                </a:lnTo>
                <a:lnTo>
                  <a:pt x="344" y="15004"/>
                </a:lnTo>
                <a:lnTo>
                  <a:pt x="362" y="14998"/>
                </a:lnTo>
                <a:lnTo>
                  <a:pt x="378" y="15003"/>
                </a:lnTo>
                <a:lnTo>
                  <a:pt x="388" y="15024"/>
                </a:lnTo>
                <a:lnTo>
                  <a:pt x="403" y="15015"/>
                </a:lnTo>
                <a:lnTo>
                  <a:pt x="435" y="15027"/>
                </a:lnTo>
                <a:lnTo>
                  <a:pt x="464" y="15004"/>
                </a:lnTo>
                <a:lnTo>
                  <a:pt x="480" y="15002"/>
                </a:lnTo>
                <a:lnTo>
                  <a:pt x="494" y="14995"/>
                </a:lnTo>
                <a:lnTo>
                  <a:pt x="499" y="14974"/>
                </a:lnTo>
                <a:lnTo>
                  <a:pt x="500" y="14923"/>
                </a:lnTo>
                <a:lnTo>
                  <a:pt x="499" y="14897"/>
                </a:lnTo>
                <a:lnTo>
                  <a:pt x="495" y="14875"/>
                </a:lnTo>
                <a:lnTo>
                  <a:pt x="485" y="14857"/>
                </a:lnTo>
                <a:lnTo>
                  <a:pt x="472" y="14849"/>
                </a:lnTo>
                <a:lnTo>
                  <a:pt x="461" y="14838"/>
                </a:lnTo>
                <a:lnTo>
                  <a:pt x="454" y="14813"/>
                </a:lnTo>
                <a:lnTo>
                  <a:pt x="433" y="14805"/>
                </a:lnTo>
                <a:lnTo>
                  <a:pt x="423" y="14807"/>
                </a:lnTo>
                <a:lnTo>
                  <a:pt x="412" y="14813"/>
                </a:lnTo>
                <a:lnTo>
                  <a:pt x="414" y="14818"/>
                </a:lnTo>
                <a:lnTo>
                  <a:pt x="417" y="14828"/>
                </a:lnTo>
                <a:lnTo>
                  <a:pt x="410" y="14835"/>
                </a:lnTo>
                <a:lnTo>
                  <a:pt x="407" y="14844"/>
                </a:lnTo>
                <a:lnTo>
                  <a:pt x="406" y="14855"/>
                </a:lnTo>
                <a:lnTo>
                  <a:pt x="408" y="14867"/>
                </a:lnTo>
                <a:lnTo>
                  <a:pt x="399" y="14871"/>
                </a:lnTo>
                <a:lnTo>
                  <a:pt x="381" y="14867"/>
                </a:lnTo>
                <a:lnTo>
                  <a:pt x="371" y="14867"/>
                </a:lnTo>
                <a:lnTo>
                  <a:pt x="363" y="14873"/>
                </a:lnTo>
                <a:lnTo>
                  <a:pt x="347" y="14888"/>
                </a:lnTo>
                <a:lnTo>
                  <a:pt x="327" y="14896"/>
                </a:lnTo>
                <a:lnTo>
                  <a:pt x="267" y="14955"/>
                </a:lnTo>
                <a:lnTo>
                  <a:pt x="255" y="14972"/>
                </a:lnTo>
                <a:lnTo>
                  <a:pt x="254" y="14989"/>
                </a:lnTo>
                <a:lnTo>
                  <a:pt x="259" y="14998"/>
                </a:lnTo>
                <a:lnTo>
                  <a:pt x="278" y="15021"/>
                </a:lnTo>
                <a:lnTo>
                  <a:pt x="281" y="15028"/>
                </a:lnTo>
                <a:lnTo>
                  <a:pt x="284" y="15056"/>
                </a:lnTo>
                <a:lnTo>
                  <a:pt x="289" y="15056"/>
                </a:lnTo>
                <a:lnTo>
                  <a:pt x="289" y="15016"/>
                </a:lnTo>
                <a:lnTo>
                  <a:pt x="308" y="15036"/>
                </a:lnTo>
                <a:lnTo>
                  <a:pt x="313" y="15040"/>
                </a:lnTo>
                <a:lnTo>
                  <a:pt x="320" y="15040"/>
                </a:lnTo>
                <a:close/>
                <a:moveTo>
                  <a:pt x="349" y="15200"/>
                </a:moveTo>
                <a:lnTo>
                  <a:pt x="354" y="15206"/>
                </a:lnTo>
                <a:lnTo>
                  <a:pt x="358" y="15212"/>
                </a:lnTo>
                <a:lnTo>
                  <a:pt x="367" y="15212"/>
                </a:lnTo>
                <a:lnTo>
                  <a:pt x="372" y="15206"/>
                </a:lnTo>
                <a:lnTo>
                  <a:pt x="376" y="15197"/>
                </a:lnTo>
                <a:lnTo>
                  <a:pt x="381" y="15190"/>
                </a:lnTo>
                <a:lnTo>
                  <a:pt x="394" y="15194"/>
                </a:lnTo>
                <a:lnTo>
                  <a:pt x="400" y="15189"/>
                </a:lnTo>
                <a:lnTo>
                  <a:pt x="406" y="15180"/>
                </a:lnTo>
                <a:lnTo>
                  <a:pt x="410" y="15150"/>
                </a:lnTo>
                <a:lnTo>
                  <a:pt x="418" y="15132"/>
                </a:lnTo>
                <a:lnTo>
                  <a:pt x="427" y="15121"/>
                </a:lnTo>
                <a:lnTo>
                  <a:pt x="437" y="15126"/>
                </a:lnTo>
                <a:lnTo>
                  <a:pt x="435" y="15139"/>
                </a:lnTo>
                <a:lnTo>
                  <a:pt x="436" y="15146"/>
                </a:lnTo>
                <a:lnTo>
                  <a:pt x="442" y="15147"/>
                </a:lnTo>
                <a:lnTo>
                  <a:pt x="450" y="15141"/>
                </a:lnTo>
                <a:lnTo>
                  <a:pt x="452" y="15135"/>
                </a:lnTo>
                <a:lnTo>
                  <a:pt x="458" y="15103"/>
                </a:lnTo>
                <a:lnTo>
                  <a:pt x="455" y="15098"/>
                </a:lnTo>
                <a:lnTo>
                  <a:pt x="453" y="15091"/>
                </a:lnTo>
                <a:lnTo>
                  <a:pt x="454" y="15072"/>
                </a:lnTo>
                <a:lnTo>
                  <a:pt x="441" y="15065"/>
                </a:lnTo>
                <a:lnTo>
                  <a:pt x="429" y="15071"/>
                </a:lnTo>
                <a:lnTo>
                  <a:pt x="419" y="15081"/>
                </a:lnTo>
                <a:lnTo>
                  <a:pt x="406" y="15086"/>
                </a:lnTo>
                <a:lnTo>
                  <a:pt x="351" y="15086"/>
                </a:lnTo>
                <a:lnTo>
                  <a:pt x="325" y="15081"/>
                </a:lnTo>
                <a:lnTo>
                  <a:pt x="313" y="15086"/>
                </a:lnTo>
                <a:lnTo>
                  <a:pt x="309" y="15107"/>
                </a:lnTo>
                <a:lnTo>
                  <a:pt x="313" y="15124"/>
                </a:lnTo>
                <a:lnTo>
                  <a:pt x="325" y="15127"/>
                </a:lnTo>
                <a:lnTo>
                  <a:pt x="338" y="15127"/>
                </a:lnTo>
                <a:lnTo>
                  <a:pt x="351" y="15134"/>
                </a:lnTo>
                <a:lnTo>
                  <a:pt x="343" y="15136"/>
                </a:lnTo>
                <a:lnTo>
                  <a:pt x="326" y="15133"/>
                </a:lnTo>
                <a:lnTo>
                  <a:pt x="319" y="15137"/>
                </a:lnTo>
                <a:lnTo>
                  <a:pt x="318" y="15147"/>
                </a:lnTo>
                <a:lnTo>
                  <a:pt x="320" y="15156"/>
                </a:lnTo>
                <a:lnTo>
                  <a:pt x="323" y="15166"/>
                </a:lnTo>
                <a:lnTo>
                  <a:pt x="326" y="15177"/>
                </a:lnTo>
                <a:lnTo>
                  <a:pt x="327" y="15190"/>
                </a:lnTo>
                <a:lnTo>
                  <a:pt x="330" y="15195"/>
                </a:lnTo>
                <a:lnTo>
                  <a:pt x="346" y="15196"/>
                </a:lnTo>
                <a:lnTo>
                  <a:pt x="349" y="15200"/>
                </a:lnTo>
                <a:close/>
                <a:moveTo>
                  <a:pt x="2846" y="17226"/>
                </a:moveTo>
                <a:lnTo>
                  <a:pt x="2838" y="17225"/>
                </a:lnTo>
                <a:lnTo>
                  <a:pt x="2832" y="17225"/>
                </a:lnTo>
                <a:lnTo>
                  <a:pt x="2828" y="17222"/>
                </a:lnTo>
                <a:lnTo>
                  <a:pt x="2823" y="17218"/>
                </a:lnTo>
                <a:lnTo>
                  <a:pt x="2815" y="17222"/>
                </a:lnTo>
                <a:lnTo>
                  <a:pt x="2807" y="17238"/>
                </a:lnTo>
                <a:lnTo>
                  <a:pt x="2813" y="17254"/>
                </a:lnTo>
                <a:lnTo>
                  <a:pt x="2832" y="17270"/>
                </a:lnTo>
                <a:lnTo>
                  <a:pt x="2834" y="17271"/>
                </a:lnTo>
                <a:lnTo>
                  <a:pt x="2840" y="17271"/>
                </a:lnTo>
                <a:lnTo>
                  <a:pt x="2843" y="17269"/>
                </a:lnTo>
                <a:lnTo>
                  <a:pt x="2845" y="17264"/>
                </a:lnTo>
                <a:lnTo>
                  <a:pt x="2845" y="17255"/>
                </a:lnTo>
                <a:lnTo>
                  <a:pt x="2841" y="17243"/>
                </a:lnTo>
                <a:lnTo>
                  <a:pt x="2842" y="17237"/>
                </a:lnTo>
                <a:lnTo>
                  <a:pt x="2851" y="17236"/>
                </a:lnTo>
                <a:lnTo>
                  <a:pt x="2858" y="17229"/>
                </a:lnTo>
                <a:lnTo>
                  <a:pt x="2858" y="17224"/>
                </a:lnTo>
                <a:lnTo>
                  <a:pt x="2852" y="17226"/>
                </a:lnTo>
                <a:lnTo>
                  <a:pt x="2846" y="17226"/>
                </a:lnTo>
                <a:close/>
                <a:moveTo>
                  <a:pt x="3532" y="14784"/>
                </a:moveTo>
                <a:lnTo>
                  <a:pt x="3525" y="14791"/>
                </a:lnTo>
                <a:lnTo>
                  <a:pt x="3528" y="14807"/>
                </a:lnTo>
                <a:lnTo>
                  <a:pt x="3534" y="14823"/>
                </a:lnTo>
                <a:lnTo>
                  <a:pt x="3539" y="14828"/>
                </a:lnTo>
                <a:lnTo>
                  <a:pt x="3547" y="14827"/>
                </a:lnTo>
                <a:lnTo>
                  <a:pt x="3553" y="14818"/>
                </a:lnTo>
                <a:lnTo>
                  <a:pt x="3555" y="14803"/>
                </a:lnTo>
                <a:lnTo>
                  <a:pt x="3552" y="14796"/>
                </a:lnTo>
                <a:lnTo>
                  <a:pt x="3546" y="14791"/>
                </a:lnTo>
                <a:lnTo>
                  <a:pt x="3532" y="14784"/>
                </a:lnTo>
                <a:close/>
                <a:moveTo>
                  <a:pt x="3508" y="14734"/>
                </a:moveTo>
                <a:lnTo>
                  <a:pt x="3511" y="14740"/>
                </a:lnTo>
                <a:lnTo>
                  <a:pt x="3514" y="14750"/>
                </a:lnTo>
                <a:lnTo>
                  <a:pt x="3522" y="14764"/>
                </a:lnTo>
                <a:lnTo>
                  <a:pt x="3533" y="14773"/>
                </a:lnTo>
                <a:lnTo>
                  <a:pt x="3544" y="14776"/>
                </a:lnTo>
                <a:lnTo>
                  <a:pt x="3555" y="14776"/>
                </a:lnTo>
                <a:lnTo>
                  <a:pt x="3562" y="14772"/>
                </a:lnTo>
                <a:lnTo>
                  <a:pt x="3569" y="14766"/>
                </a:lnTo>
                <a:lnTo>
                  <a:pt x="3570" y="14761"/>
                </a:lnTo>
                <a:lnTo>
                  <a:pt x="3574" y="14756"/>
                </a:lnTo>
                <a:lnTo>
                  <a:pt x="3575" y="14756"/>
                </a:lnTo>
                <a:lnTo>
                  <a:pt x="3577" y="14754"/>
                </a:lnTo>
                <a:lnTo>
                  <a:pt x="3573" y="14751"/>
                </a:lnTo>
                <a:lnTo>
                  <a:pt x="3560" y="14757"/>
                </a:lnTo>
                <a:lnTo>
                  <a:pt x="3548" y="14757"/>
                </a:lnTo>
                <a:lnTo>
                  <a:pt x="3533" y="14743"/>
                </a:lnTo>
                <a:lnTo>
                  <a:pt x="3524" y="14731"/>
                </a:lnTo>
                <a:lnTo>
                  <a:pt x="3522" y="14722"/>
                </a:lnTo>
                <a:lnTo>
                  <a:pt x="3526" y="14716"/>
                </a:lnTo>
                <a:lnTo>
                  <a:pt x="3533" y="14716"/>
                </a:lnTo>
                <a:lnTo>
                  <a:pt x="3534" y="14713"/>
                </a:lnTo>
                <a:lnTo>
                  <a:pt x="3523" y="14702"/>
                </a:lnTo>
                <a:lnTo>
                  <a:pt x="3530" y="14703"/>
                </a:lnTo>
                <a:lnTo>
                  <a:pt x="3537" y="14699"/>
                </a:lnTo>
                <a:lnTo>
                  <a:pt x="3542" y="14690"/>
                </a:lnTo>
                <a:lnTo>
                  <a:pt x="3544" y="14684"/>
                </a:lnTo>
                <a:lnTo>
                  <a:pt x="3541" y="14680"/>
                </a:lnTo>
                <a:lnTo>
                  <a:pt x="3538" y="14678"/>
                </a:lnTo>
                <a:lnTo>
                  <a:pt x="3530" y="14681"/>
                </a:lnTo>
                <a:lnTo>
                  <a:pt x="3528" y="14680"/>
                </a:lnTo>
                <a:lnTo>
                  <a:pt x="3523" y="14681"/>
                </a:lnTo>
                <a:lnTo>
                  <a:pt x="3515" y="14686"/>
                </a:lnTo>
                <a:lnTo>
                  <a:pt x="3511" y="14687"/>
                </a:lnTo>
                <a:lnTo>
                  <a:pt x="3499" y="14694"/>
                </a:lnTo>
                <a:lnTo>
                  <a:pt x="3497" y="14704"/>
                </a:lnTo>
                <a:lnTo>
                  <a:pt x="3504" y="14714"/>
                </a:lnTo>
                <a:lnTo>
                  <a:pt x="3506" y="14721"/>
                </a:lnTo>
                <a:lnTo>
                  <a:pt x="3505" y="14729"/>
                </a:lnTo>
                <a:lnTo>
                  <a:pt x="3508" y="14734"/>
                </a:lnTo>
                <a:close/>
                <a:moveTo>
                  <a:pt x="4413" y="14025"/>
                </a:moveTo>
                <a:lnTo>
                  <a:pt x="4410" y="14028"/>
                </a:lnTo>
                <a:lnTo>
                  <a:pt x="4404" y="14030"/>
                </a:lnTo>
                <a:lnTo>
                  <a:pt x="4395" y="14030"/>
                </a:lnTo>
                <a:lnTo>
                  <a:pt x="4387" y="14031"/>
                </a:lnTo>
                <a:lnTo>
                  <a:pt x="4366" y="14049"/>
                </a:lnTo>
                <a:lnTo>
                  <a:pt x="4356" y="14061"/>
                </a:lnTo>
                <a:lnTo>
                  <a:pt x="4347" y="14078"/>
                </a:lnTo>
                <a:lnTo>
                  <a:pt x="4346" y="14089"/>
                </a:lnTo>
                <a:lnTo>
                  <a:pt x="4349" y="14092"/>
                </a:lnTo>
                <a:lnTo>
                  <a:pt x="4354" y="14095"/>
                </a:lnTo>
                <a:lnTo>
                  <a:pt x="4359" y="14095"/>
                </a:lnTo>
                <a:lnTo>
                  <a:pt x="4373" y="14084"/>
                </a:lnTo>
                <a:lnTo>
                  <a:pt x="4393" y="14079"/>
                </a:lnTo>
                <a:lnTo>
                  <a:pt x="4403" y="14074"/>
                </a:lnTo>
                <a:lnTo>
                  <a:pt x="4420" y="14070"/>
                </a:lnTo>
                <a:lnTo>
                  <a:pt x="4419" y="14065"/>
                </a:lnTo>
                <a:lnTo>
                  <a:pt x="4410" y="14062"/>
                </a:lnTo>
                <a:lnTo>
                  <a:pt x="4404" y="14053"/>
                </a:lnTo>
                <a:lnTo>
                  <a:pt x="4407" y="14047"/>
                </a:lnTo>
                <a:lnTo>
                  <a:pt x="4411" y="14048"/>
                </a:lnTo>
                <a:lnTo>
                  <a:pt x="4416" y="14046"/>
                </a:lnTo>
                <a:lnTo>
                  <a:pt x="4420" y="14041"/>
                </a:lnTo>
                <a:lnTo>
                  <a:pt x="4434" y="14034"/>
                </a:lnTo>
                <a:lnTo>
                  <a:pt x="4443" y="14022"/>
                </a:lnTo>
                <a:lnTo>
                  <a:pt x="4445" y="14011"/>
                </a:lnTo>
                <a:lnTo>
                  <a:pt x="4440" y="14009"/>
                </a:lnTo>
                <a:lnTo>
                  <a:pt x="4422" y="14021"/>
                </a:lnTo>
                <a:lnTo>
                  <a:pt x="4413" y="14025"/>
                </a:lnTo>
                <a:close/>
                <a:moveTo>
                  <a:pt x="4288" y="14010"/>
                </a:moveTo>
                <a:lnTo>
                  <a:pt x="4300" y="14022"/>
                </a:lnTo>
                <a:lnTo>
                  <a:pt x="4309" y="14026"/>
                </a:lnTo>
                <a:lnTo>
                  <a:pt x="4316" y="14021"/>
                </a:lnTo>
                <a:lnTo>
                  <a:pt x="4320" y="14012"/>
                </a:lnTo>
                <a:lnTo>
                  <a:pt x="4319" y="14001"/>
                </a:lnTo>
                <a:lnTo>
                  <a:pt x="4319" y="13991"/>
                </a:lnTo>
                <a:lnTo>
                  <a:pt x="4318" y="13979"/>
                </a:lnTo>
                <a:lnTo>
                  <a:pt x="4319" y="13978"/>
                </a:lnTo>
                <a:lnTo>
                  <a:pt x="4325" y="13987"/>
                </a:lnTo>
                <a:lnTo>
                  <a:pt x="4330" y="13987"/>
                </a:lnTo>
                <a:lnTo>
                  <a:pt x="4335" y="13983"/>
                </a:lnTo>
                <a:lnTo>
                  <a:pt x="4339" y="13985"/>
                </a:lnTo>
                <a:lnTo>
                  <a:pt x="4344" y="13992"/>
                </a:lnTo>
                <a:lnTo>
                  <a:pt x="4347" y="13987"/>
                </a:lnTo>
                <a:lnTo>
                  <a:pt x="4349" y="13974"/>
                </a:lnTo>
                <a:lnTo>
                  <a:pt x="4345" y="13970"/>
                </a:lnTo>
                <a:lnTo>
                  <a:pt x="4341" y="13972"/>
                </a:lnTo>
                <a:lnTo>
                  <a:pt x="4338" y="13974"/>
                </a:lnTo>
                <a:lnTo>
                  <a:pt x="4337" y="13972"/>
                </a:lnTo>
                <a:lnTo>
                  <a:pt x="4359" y="13961"/>
                </a:lnTo>
                <a:lnTo>
                  <a:pt x="4359" y="13956"/>
                </a:lnTo>
                <a:lnTo>
                  <a:pt x="4333" y="13952"/>
                </a:lnTo>
                <a:lnTo>
                  <a:pt x="4319" y="13955"/>
                </a:lnTo>
                <a:lnTo>
                  <a:pt x="4305" y="13960"/>
                </a:lnTo>
                <a:lnTo>
                  <a:pt x="4292" y="13958"/>
                </a:lnTo>
                <a:lnTo>
                  <a:pt x="4285" y="13964"/>
                </a:lnTo>
                <a:lnTo>
                  <a:pt x="4279" y="13974"/>
                </a:lnTo>
                <a:lnTo>
                  <a:pt x="4277" y="13982"/>
                </a:lnTo>
                <a:lnTo>
                  <a:pt x="4278" y="13988"/>
                </a:lnTo>
                <a:lnTo>
                  <a:pt x="4275" y="13993"/>
                </a:lnTo>
                <a:lnTo>
                  <a:pt x="4268" y="13995"/>
                </a:lnTo>
                <a:lnTo>
                  <a:pt x="4265" y="14002"/>
                </a:lnTo>
                <a:lnTo>
                  <a:pt x="4261" y="14019"/>
                </a:lnTo>
                <a:lnTo>
                  <a:pt x="4260" y="14023"/>
                </a:lnTo>
                <a:lnTo>
                  <a:pt x="4260" y="14030"/>
                </a:lnTo>
                <a:lnTo>
                  <a:pt x="4263" y="14032"/>
                </a:lnTo>
                <a:lnTo>
                  <a:pt x="4273" y="14025"/>
                </a:lnTo>
                <a:lnTo>
                  <a:pt x="4282" y="14013"/>
                </a:lnTo>
                <a:lnTo>
                  <a:pt x="4286" y="14010"/>
                </a:lnTo>
                <a:lnTo>
                  <a:pt x="4288" y="14010"/>
                </a:lnTo>
                <a:close/>
                <a:moveTo>
                  <a:pt x="4010" y="13987"/>
                </a:moveTo>
                <a:lnTo>
                  <a:pt x="4004" y="14007"/>
                </a:lnTo>
                <a:lnTo>
                  <a:pt x="4002" y="14027"/>
                </a:lnTo>
                <a:lnTo>
                  <a:pt x="4003" y="14035"/>
                </a:lnTo>
                <a:lnTo>
                  <a:pt x="4009" y="14036"/>
                </a:lnTo>
                <a:lnTo>
                  <a:pt x="4012" y="14046"/>
                </a:lnTo>
                <a:lnTo>
                  <a:pt x="4011" y="14065"/>
                </a:lnTo>
                <a:lnTo>
                  <a:pt x="4017" y="14080"/>
                </a:lnTo>
                <a:lnTo>
                  <a:pt x="4022" y="14081"/>
                </a:lnTo>
                <a:lnTo>
                  <a:pt x="4022" y="14075"/>
                </a:lnTo>
                <a:lnTo>
                  <a:pt x="4039" y="14100"/>
                </a:lnTo>
                <a:lnTo>
                  <a:pt x="4043" y="14099"/>
                </a:lnTo>
                <a:lnTo>
                  <a:pt x="4038" y="14084"/>
                </a:lnTo>
                <a:lnTo>
                  <a:pt x="4037" y="14076"/>
                </a:lnTo>
                <a:lnTo>
                  <a:pt x="4040" y="14072"/>
                </a:lnTo>
                <a:lnTo>
                  <a:pt x="4045" y="14069"/>
                </a:lnTo>
                <a:lnTo>
                  <a:pt x="4046" y="14060"/>
                </a:lnTo>
                <a:lnTo>
                  <a:pt x="4048" y="14048"/>
                </a:lnTo>
                <a:lnTo>
                  <a:pt x="4050" y="14037"/>
                </a:lnTo>
                <a:lnTo>
                  <a:pt x="4050" y="14026"/>
                </a:lnTo>
                <a:lnTo>
                  <a:pt x="4048" y="14012"/>
                </a:lnTo>
                <a:lnTo>
                  <a:pt x="4049" y="14002"/>
                </a:lnTo>
                <a:lnTo>
                  <a:pt x="4053" y="13992"/>
                </a:lnTo>
                <a:lnTo>
                  <a:pt x="4052" y="13975"/>
                </a:lnTo>
                <a:lnTo>
                  <a:pt x="4049" y="13956"/>
                </a:lnTo>
                <a:lnTo>
                  <a:pt x="4045" y="13939"/>
                </a:lnTo>
                <a:lnTo>
                  <a:pt x="4040" y="13925"/>
                </a:lnTo>
                <a:lnTo>
                  <a:pt x="4035" y="13919"/>
                </a:lnTo>
                <a:lnTo>
                  <a:pt x="4032" y="13917"/>
                </a:lnTo>
                <a:lnTo>
                  <a:pt x="4029" y="13915"/>
                </a:lnTo>
                <a:lnTo>
                  <a:pt x="4028" y="13908"/>
                </a:lnTo>
                <a:lnTo>
                  <a:pt x="4026" y="13900"/>
                </a:lnTo>
                <a:lnTo>
                  <a:pt x="4019" y="13900"/>
                </a:lnTo>
                <a:lnTo>
                  <a:pt x="4014" y="13913"/>
                </a:lnTo>
                <a:lnTo>
                  <a:pt x="4017" y="13946"/>
                </a:lnTo>
                <a:lnTo>
                  <a:pt x="4016" y="13957"/>
                </a:lnTo>
                <a:lnTo>
                  <a:pt x="4017" y="13964"/>
                </a:lnTo>
                <a:lnTo>
                  <a:pt x="4016" y="13974"/>
                </a:lnTo>
                <a:lnTo>
                  <a:pt x="4010" y="13987"/>
                </a:lnTo>
                <a:close/>
                <a:moveTo>
                  <a:pt x="4438" y="13941"/>
                </a:moveTo>
                <a:lnTo>
                  <a:pt x="4435" y="13946"/>
                </a:lnTo>
                <a:lnTo>
                  <a:pt x="4437" y="13955"/>
                </a:lnTo>
                <a:lnTo>
                  <a:pt x="4444" y="13966"/>
                </a:lnTo>
                <a:lnTo>
                  <a:pt x="4451" y="13974"/>
                </a:lnTo>
                <a:lnTo>
                  <a:pt x="4456" y="13977"/>
                </a:lnTo>
                <a:lnTo>
                  <a:pt x="4462" y="13976"/>
                </a:lnTo>
                <a:lnTo>
                  <a:pt x="4465" y="13972"/>
                </a:lnTo>
                <a:lnTo>
                  <a:pt x="4467" y="13972"/>
                </a:lnTo>
                <a:lnTo>
                  <a:pt x="4473" y="13975"/>
                </a:lnTo>
                <a:lnTo>
                  <a:pt x="4479" y="13970"/>
                </a:lnTo>
                <a:lnTo>
                  <a:pt x="4482" y="13965"/>
                </a:lnTo>
                <a:lnTo>
                  <a:pt x="4486" y="13959"/>
                </a:lnTo>
                <a:lnTo>
                  <a:pt x="4487" y="13955"/>
                </a:lnTo>
                <a:lnTo>
                  <a:pt x="4488" y="13948"/>
                </a:lnTo>
                <a:lnTo>
                  <a:pt x="4488" y="13940"/>
                </a:lnTo>
                <a:lnTo>
                  <a:pt x="4490" y="13934"/>
                </a:lnTo>
                <a:lnTo>
                  <a:pt x="4492" y="13926"/>
                </a:lnTo>
                <a:lnTo>
                  <a:pt x="4505" y="13917"/>
                </a:lnTo>
                <a:lnTo>
                  <a:pt x="4520" y="13888"/>
                </a:lnTo>
                <a:lnTo>
                  <a:pt x="4523" y="13885"/>
                </a:lnTo>
                <a:lnTo>
                  <a:pt x="4525" y="13880"/>
                </a:lnTo>
                <a:lnTo>
                  <a:pt x="4524" y="13873"/>
                </a:lnTo>
                <a:lnTo>
                  <a:pt x="4522" y="13870"/>
                </a:lnTo>
                <a:lnTo>
                  <a:pt x="4522" y="13861"/>
                </a:lnTo>
                <a:lnTo>
                  <a:pt x="4518" y="13847"/>
                </a:lnTo>
                <a:lnTo>
                  <a:pt x="4510" y="13847"/>
                </a:lnTo>
                <a:lnTo>
                  <a:pt x="4501" y="13853"/>
                </a:lnTo>
                <a:lnTo>
                  <a:pt x="4491" y="13862"/>
                </a:lnTo>
                <a:lnTo>
                  <a:pt x="4480" y="13876"/>
                </a:lnTo>
                <a:lnTo>
                  <a:pt x="4455" y="13893"/>
                </a:lnTo>
                <a:lnTo>
                  <a:pt x="4453" y="13898"/>
                </a:lnTo>
                <a:lnTo>
                  <a:pt x="4457" y="13902"/>
                </a:lnTo>
                <a:lnTo>
                  <a:pt x="4456" y="13909"/>
                </a:lnTo>
                <a:lnTo>
                  <a:pt x="4449" y="13917"/>
                </a:lnTo>
                <a:lnTo>
                  <a:pt x="4445" y="13920"/>
                </a:lnTo>
                <a:lnTo>
                  <a:pt x="4440" y="13919"/>
                </a:lnTo>
                <a:lnTo>
                  <a:pt x="4440" y="13923"/>
                </a:lnTo>
                <a:lnTo>
                  <a:pt x="4445" y="13931"/>
                </a:lnTo>
                <a:lnTo>
                  <a:pt x="4447" y="13939"/>
                </a:lnTo>
                <a:lnTo>
                  <a:pt x="4443" y="13941"/>
                </a:lnTo>
                <a:lnTo>
                  <a:pt x="4438" y="13941"/>
                </a:lnTo>
                <a:close/>
                <a:moveTo>
                  <a:pt x="4677" y="13742"/>
                </a:moveTo>
                <a:lnTo>
                  <a:pt x="4661" y="13739"/>
                </a:lnTo>
                <a:lnTo>
                  <a:pt x="4653" y="13736"/>
                </a:lnTo>
                <a:lnTo>
                  <a:pt x="4646" y="13739"/>
                </a:lnTo>
                <a:lnTo>
                  <a:pt x="4638" y="13750"/>
                </a:lnTo>
                <a:lnTo>
                  <a:pt x="4631" y="13764"/>
                </a:lnTo>
                <a:lnTo>
                  <a:pt x="4626" y="13777"/>
                </a:lnTo>
                <a:lnTo>
                  <a:pt x="4632" y="13780"/>
                </a:lnTo>
                <a:lnTo>
                  <a:pt x="4674" y="13753"/>
                </a:lnTo>
                <a:lnTo>
                  <a:pt x="4682" y="13744"/>
                </a:lnTo>
                <a:lnTo>
                  <a:pt x="4677" y="13742"/>
                </a:lnTo>
                <a:close/>
                <a:moveTo>
                  <a:pt x="4706" y="13663"/>
                </a:moveTo>
                <a:lnTo>
                  <a:pt x="4711" y="13658"/>
                </a:lnTo>
                <a:lnTo>
                  <a:pt x="4717" y="13652"/>
                </a:lnTo>
                <a:lnTo>
                  <a:pt x="4718" y="13644"/>
                </a:lnTo>
                <a:lnTo>
                  <a:pt x="4713" y="13639"/>
                </a:lnTo>
                <a:lnTo>
                  <a:pt x="4710" y="13638"/>
                </a:lnTo>
                <a:lnTo>
                  <a:pt x="4705" y="13636"/>
                </a:lnTo>
                <a:lnTo>
                  <a:pt x="4697" y="13634"/>
                </a:lnTo>
                <a:lnTo>
                  <a:pt x="4686" y="13639"/>
                </a:lnTo>
                <a:lnTo>
                  <a:pt x="4675" y="13649"/>
                </a:lnTo>
                <a:lnTo>
                  <a:pt x="4666" y="13665"/>
                </a:lnTo>
                <a:lnTo>
                  <a:pt x="4665" y="13676"/>
                </a:lnTo>
                <a:lnTo>
                  <a:pt x="4670" y="13682"/>
                </a:lnTo>
                <a:lnTo>
                  <a:pt x="4674" y="13680"/>
                </a:lnTo>
                <a:lnTo>
                  <a:pt x="4677" y="13680"/>
                </a:lnTo>
                <a:lnTo>
                  <a:pt x="4684" y="13684"/>
                </a:lnTo>
                <a:lnTo>
                  <a:pt x="4690" y="13689"/>
                </a:lnTo>
                <a:lnTo>
                  <a:pt x="4694" y="13689"/>
                </a:lnTo>
                <a:lnTo>
                  <a:pt x="4696" y="13688"/>
                </a:lnTo>
                <a:lnTo>
                  <a:pt x="4699" y="13686"/>
                </a:lnTo>
                <a:lnTo>
                  <a:pt x="4699" y="13683"/>
                </a:lnTo>
                <a:lnTo>
                  <a:pt x="4699" y="13679"/>
                </a:lnTo>
                <a:lnTo>
                  <a:pt x="4706" y="13663"/>
                </a:lnTo>
                <a:close/>
                <a:moveTo>
                  <a:pt x="4623" y="13568"/>
                </a:moveTo>
                <a:lnTo>
                  <a:pt x="4630" y="13577"/>
                </a:lnTo>
                <a:lnTo>
                  <a:pt x="4637" y="13585"/>
                </a:lnTo>
                <a:lnTo>
                  <a:pt x="4640" y="13595"/>
                </a:lnTo>
                <a:lnTo>
                  <a:pt x="4641" y="13606"/>
                </a:lnTo>
                <a:lnTo>
                  <a:pt x="4642" y="13613"/>
                </a:lnTo>
                <a:lnTo>
                  <a:pt x="4641" y="13616"/>
                </a:lnTo>
                <a:lnTo>
                  <a:pt x="4638" y="13619"/>
                </a:lnTo>
                <a:lnTo>
                  <a:pt x="4635" y="13627"/>
                </a:lnTo>
                <a:lnTo>
                  <a:pt x="4638" y="13633"/>
                </a:lnTo>
                <a:lnTo>
                  <a:pt x="4641" y="13632"/>
                </a:lnTo>
                <a:lnTo>
                  <a:pt x="4667" y="13617"/>
                </a:lnTo>
                <a:lnTo>
                  <a:pt x="4676" y="13608"/>
                </a:lnTo>
                <a:lnTo>
                  <a:pt x="4679" y="13595"/>
                </a:lnTo>
                <a:lnTo>
                  <a:pt x="4678" y="13579"/>
                </a:lnTo>
                <a:lnTo>
                  <a:pt x="4676" y="13572"/>
                </a:lnTo>
                <a:lnTo>
                  <a:pt x="4674" y="13571"/>
                </a:lnTo>
                <a:lnTo>
                  <a:pt x="4670" y="13569"/>
                </a:lnTo>
                <a:lnTo>
                  <a:pt x="4660" y="13553"/>
                </a:lnTo>
                <a:lnTo>
                  <a:pt x="4655" y="13548"/>
                </a:lnTo>
                <a:lnTo>
                  <a:pt x="4650" y="13545"/>
                </a:lnTo>
                <a:lnTo>
                  <a:pt x="4646" y="13545"/>
                </a:lnTo>
                <a:lnTo>
                  <a:pt x="4644" y="13547"/>
                </a:lnTo>
                <a:lnTo>
                  <a:pt x="4620" y="13547"/>
                </a:lnTo>
                <a:lnTo>
                  <a:pt x="4614" y="13552"/>
                </a:lnTo>
                <a:lnTo>
                  <a:pt x="4620" y="13562"/>
                </a:lnTo>
                <a:lnTo>
                  <a:pt x="4623" y="13568"/>
                </a:lnTo>
                <a:close/>
                <a:moveTo>
                  <a:pt x="4369" y="13555"/>
                </a:moveTo>
                <a:lnTo>
                  <a:pt x="4380" y="13553"/>
                </a:lnTo>
                <a:lnTo>
                  <a:pt x="4373" y="13546"/>
                </a:lnTo>
                <a:lnTo>
                  <a:pt x="4303" y="13527"/>
                </a:lnTo>
                <a:lnTo>
                  <a:pt x="4294" y="13531"/>
                </a:lnTo>
                <a:lnTo>
                  <a:pt x="4293" y="13541"/>
                </a:lnTo>
                <a:lnTo>
                  <a:pt x="4297" y="13547"/>
                </a:lnTo>
                <a:lnTo>
                  <a:pt x="4300" y="13556"/>
                </a:lnTo>
                <a:lnTo>
                  <a:pt x="4303" y="13565"/>
                </a:lnTo>
                <a:lnTo>
                  <a:pt x="4313" y="13574"/>
                </a:lnTo>
                <a:lnTo>
                  <a:pt x="4329" y="13585"/>
                </a:lnTo>
                <a:lnTo>
                  <a:pt x="4344" y="13587"/>
                </a:lnTo>
                <a:lnTo>
                  <a:pt x="4357" y="13583"/>
                </a:lnTo>
                <a:lnTo>
                  <a:pt x="4364" y="13571"/>
                </a:lnTo>
                <a:lnTo>
                  <a:pt x="4356" y="13559"/>
                </a:lnTo>
                <a:lnTo>
                  <a:pt x="4353" y="13554"/>
                </a:lnTo>
                <a:lnTo>
                  <a:pt x="4364" y="13554"/>
                </a:lnTo>
                <a:lnTo>
                  <a:pt x="4369" y="13555"/>
                </a:lnTo>
                <a:close/>
                <a:moveTo>
                  <a:pt x="4801" y="13539"/>
                </a:moveTo>
                <a:lnTo>
                  <a:pt x="4800" y="13527"/>
                </a:lnTo>
                <a:lnTo>
                  <a:pt x="4798" y="13521"/>
                </a:lnTo>
                <a:lnTo>
                  <a:pt x="4793" y="13516"/>
                </a:lnTo>
                <a:lnTo>
                  <a:pt x="4785" y="13507"/>
                </a:lnTo>
                <a:lnTo>
                  <a:pt x="4776" y="13507"/>
                </a:lnTo>
                <a:lnTo>
                  <a:pt x="4772" y="13513"/>
                </a:lnTo>
                <a:lnTo>
                  <a:pt x="4772" y="13521"/>
                </a:lnTo>
                <a:lnTo>
                  <a:pt x="4774" y="13525"/>
                </a:lnTo>
                <a:lnTo>
                  <a:pt x="4777" y="13528"/>
                </a:lnTo>
                <a:lnTo>
                  <a:pt x="4784" y="13538"/>
                </a:lnTo>
                <a:lnTo>
                  <a:pt x="4794" y="13545"/>
                </a:lnTo>
                <a:lnTo>
                  <a:pt x="4801" y="13539"/>
                </a:lnTo>
                <a:close/>
                <a:moveTo>
                  <a:pt x="4739" y="13519"/>
                </a:moveTo>
                <a:lnTo>
                  <a:pt x="4740" y="13526"/>
                </a:lnTo>
                <a:lnTo>
                  <a:pt x="4745" y="13530"/>
                </a:lnTo>
                <a:lnTo>
                  <a:pt x="4751" y="13526"/>
                </a:lnTo>
                <a:lnTo>
                  <a:pt x="4754" y="13521"/>
                </a:lnTo>
                <a:lnTo>
                  <a:pt x="4750" y="13515"/>
                </a:lnTo>
                <a:lnTo>
                  <a:pt x="4745" y="13511"/>
                </a:lnTo>
                <a:lnTo>
                  <a:pt x="4739" y="13519"/>
                </a:lnTo>
                <a:close/>
                <a:moveTo>
                  <a:pt x="4788" y="13474"/>
                </a:moveTo>
                <a:lnTo>
                  <a:pt x="4786" y="13465"/>
                </a:lnTo>
                <a:lnTo>
                  <a:pt x="4782" y="13459"/>
                </a:lnTo>
                <a:lnTo>
                  <a:pt x="4779" y="13458"/>
                </a:lnTo>
                <a:lnTo>
                  <a:pt x="4771" y="13459"/>
                </a:lnTo>
                <a:lnTo>
                  <a:pt x="4756" y="13467"/>
                </a:lnTo>
                <a:lnTo>
                  <a:pt x="4748" y="13485"/>
                </a:lnTo>
                <a:lnTo>
                  <a:pt x="4755" y="13503"/>
                </a:lnTo>
                <a:lnTo>
                  <a:pt x="4768" y="13506"/>
                </a:lnTo>
                <a:lnTo>
                  <a:pt x="4777" y="13492"/>
                </a:lnTo>
                <a:lnTo>
                  <a:pt x="4788" y="13474"/>
                </a:lnTo>
                <a:close/>
                <a:moveTo>
                  <a:pt x="4605" y="13410"/>
                </a:moveTo>
                <a:lnTo>
                  <a:pt x="4611" y="13407"/>
                </a:lnTo>
                <a:lnTo>
                  <a:pt x="4614" y="13396"/>
                </a:lnTo>
                <a:lnTo>
                  <a:pt x="4619" y="13389"/>
                </a:lnTo>
                <a:lnTo>
                  <a:pt x="4625" y="13387"/>
                </a:lnTo>
                <a:lnTo>
                  <a:pt x="4640" y="13370"/>
                </a:lnTo>
                <a:lnTo>
                  <a:pt x="4674" y="13353"/>
                </a:lnTo>
                <a:lnTo>
                  <a:pt x="4675" y="13348"/>
                </a:lnTo>
                <a:lnTo>
                  <a:pt x="4647" y="13355"/>
                </a:lnTo>
                <a:lnTo>
                  <a:pt x="4644" y="13355"/>
                </a:lnTo>
                <a:lnTo>
                  <a:pt x="4642" y="13353"/>
                </a:lnTo>
                <a:lnTo>
                  <a:pt x="4642" y="13348"/>
                </a:lnTo>
                <a:lnTo>
                  <a:pt x="4635" y="13341"/>
                </a:lnTo>
                <a:lnTo>
                  <a:pt x="4624" y="13335"/>
                </a:lnTo>
                <a:lnTo>
                  <a:pt x="4611" y="13336"/>
                </a:lnTo>
                <a:lnTo>
                  <a:pt x="4597" y="13341"/>
                </a:lnTo>
                <a:lnTo>
                  <a:pt x="4586" y="13350"/>
                </a:lnTo>
                <a:lnTo>
                  <a:pt x="4579" y="13360"/>
                </a:lnTo>
                <a:lnTo>
                  <a:pt x="4567" y="13374"/>
                </a:lnTo>
                <a:lnTo>
                  <a:pt x="4561" y="13384"/>
                </a:lnTo>
                <a:lnTo>
                  <a:pt x="4558" y="13393"/>
                </a:lnTo>
                <a:lnTo>
                  <a:pt x="4560" y="13396"/>
                </a:lnTo>
                <a:lnTo>
                  <a:pt x="4564" y="13396"/>
                </a:lnTo>
                <a:lnTo>
                  <a:pt x="4567" y="13397"/>
                </a:lnTo>
                <a:lnTo>
                  <a:pt x="4569" y="13401"/>
                </a:lnTo>
                <a:lnTo>
                  <a:pt x="4572" y="13401"/>
                </a:lnTo>
                <a:lnTo>
                  <a:pt x="4577" y="13399"/>
                </a:lnTo>
                <a:lnTo>
                  <a:pt x="4578" y="13401"/>
                </a:lnTo>
                <a:lnTo>
                  <a:pt x="4573" y="13403"/>
                </a:lnTo>
                <a:lnTo>
                  <a:pt x="4570" y="13404"/>
                </a:lnTo>
                <a:lnTo>
                  <a:pt x="4567" y="13405"/>
                </a:lnTo>
                <a:lnTo>
                  <a:pt x="4564" y="13410"/>
                </a:lnTo>
                <a:lnTo>
                  <a:pt x="4566" y="13415"/>
                </a:lnTo>
                <a:lnTo>
                  <a:pt x="4566" y="13416"/>
                </a:lnTo>
                <a:lnTo>
                  <a:pt x="4560" y="13404"/>
                </a:lnTo>
                <a:lnTo>
                  <a:pt x="4553" y="13401"/>
                </a:lnTo>
                <a:lnTo>
                  <a:pt x="4545" y="13401"/>
                </a:lnTo>
                <a:lnTo>
                  <a:pt x="4540" y="13406"/>
                </a:lnTo>
                <a:lnTo>
                  <a:pt x="4537" y="13415"/>
                </a:lnTo>
                <a:lnTo>
                  <a:pt x="4540" y="13421"/>
                </a:lnTo>
                <a:lnTo>
                  <a:pt x="4541" y="13427"/>
                </a:lnTo>
                <a:lnTo>
                  <a:pt x="4542" y="13438"/>
                </a:lnTo>
                <a:lnTo>
                  <a:pt x="4546" y="13449"/>
                </a:lnTo>
                <a:lnTo>
                  <a:pt x="4552" y="13459"/>
                </a:lnTo>
                <a:lnTo>
                  <a:pt x="4555" y="13469"/>
                </a:lnTo>
                <a:lnTo>
                  <a:pt x="4558" y="13480"/>
                </a:lnTo>
                <a:lnTo>
                  <a:pt x="4561" y="13487"/>
                </a:lnTo>
                <a:lnTo>
                  <a:pt x="4564" y="13487"/>
                </a:lnTo>
                <a:lnTo>
                  <a:pt x="4568" y="13481"/>
                </a:lnTo>
                <a:lnTo>
                  <a:pt x="4575" y="13476"/>
                </a:lnTo>
                <a:lnTo>
                  <a:pt x="4579" y="13477"/>
                </a:lnTo>
                <a:lnTo>
                  <a:pt x="4578" y="13438"/>
                </a:lnTo>
                <a:lnTo>
                  <a:pt x="4580" y="13448"/>
                </a:lnTo>
                <a:lnTo>
                  <a:pt x="4586" y="13451"/>
                </a:lnTo>
                <a:lnTo>
                  <a:pt x="4591" y="13447"/>
                </a:lnTo>
                <a:lnTo>
                  <a:pt x="4594" y="13434"/>
                </a:lnTo>
                <a:lnTo>
                  <a:pt x="4588" y="13411"/>
                </a:lnTo>
                <a:lnTo>
                  <a:pt x="4590" y="13412"/>
                </a:lnTo>
                <a:lnTo>
                  <a:pt x="4594" y="13410"/>
                </a:lnTo>
                <a:lnTo>
                  <a:pt x="4593" y="13403"/>
                </a:lnTo>
                <a:lnTo>
                  <a:pt x="4596" y="13403"/>
                </a:lnTo>
                <a:lnTo>
                  <a:pt x="4605" y="13410"/>
                </a:lnTo>
                <a:close/>
                <a:moveTo>
                  <a:pt x="4822" y="13247"/>
                </a:moveTo>
                <a:lnTo>
                  <a:pt x="4824" y="13243"/>
                </a:lnTo>
                <a:lnTo>
                  <a:pt x="4821" y="13237"/>
                </a:lnTo>
                <a:lnTo>
                  <a:pt x="4819" y="13236"/>
                </a:lnTo>
                <a:lnTo>
                  <a:pt x="4811" y="13219"/>
                </a:lnTo>
                <a:lnTo>
                  <a:pt x="4803" y="13213"/>
                </a:lnTo>
                <a:lnTo>
                  <a:pt x="4794" y="13218"/>
                </a:lnTo>
                <a:lnTo>
                  <a:pt x="4753" y="13270"/>
                </a:lnTo>
                <a:lnTo>
                  <a:pt x="4747" y="13281"/>
                </a:lnTo>
                <a:lnTo>
                  <a:pt x="4749" y="13296"/>
                </a:lnTo>
                <a:lnTo>
                  <a:pt x="4763" y="13301"/>
                </a:lnTo>
                <a:lnTo>
                  <a:pt x="4770" y="13299"/>
                </a:lnTo>
                <a:lnTo>
                  <a:pt x="4775" y="13296"/>
                </a:lnTo>
                <a:lnTo>
                  <a:pt x="4780" y="13285"/>
                </a:lnTo>
                <a:lnTo>
                  <a:pt x="4789" y="13249"/>
                </a:lnTo>
                <a:lnTo>
                  <a:pt x="4794" y="13254"/>
                </a:lnTo>
                <a:lnTo>
                  <a:pt x="4806" y="13255"/>
                </a:lnTo>
                <a:lnTo>
                  <a:pt x="4812" y="13253"/>
                </a:lnTo>
                <a:lnTo>
                  <a:pt x="4817" y="13248"/>
                </a:lnTo>
                <a:lnTo>
                  <a:pt x="4820" y="13247"/>
                </a:lnTo>
                <a:lnTo>
                  <a:pt x="4822" y="13247"/>
                </a:lnTo>
                <a:close/>
                <a:moveTo>
                  <a:pt x="4721" y="13274"/>
                </a:moveTo>
                <a:lnTo>
                  <a:pt x="4709" y="13289"/>
                </a:lnTo>
                <a:lnTo>
                  <a:pt x="4696" y="13299"/>
                </a:lnTo>
                <a:lnTo>
                  <a:pt x="4685" y="13306"/>
                </a:lnTo>
                <a:lnTo>
                  <a:pt x="4685" y="13309"/>
                </a:lnTo>
                <a:lnTo>
                  <a:pt x="4694" y="13309"/>
                </a:lnTo>
                <a:lnTo>
                  <a:pt x="4702" y="13307"/>
                </a:lnTo>
                <a:lnTo>
                  <a:pt x="4717" y="13298"/>
                </a:lnTo>
                <a:lnTo>
                  <a:pt x="4721" y="13296"/>
                </a:lnTo>
                <a:lnTo>
                  <a:pt x="4726" y="13296"/>
                </a:lnTo>
                <a:lnTo>
                  <a:pt x="4728" y="13293"/>
                </a:lnTo>
                <a:lnTo>
                  <a:pt x="4728" y="13290"/>
                </a:lnTo>
                <a:lnTo>
                  <a:pt x="4730" y="13287"/>
                </a:lnTo>
                <a:lnTo>
                  <a:pt x="4745" y="13275"/>
                </a:lnTo>
                <a:lnTo>
                  <a:pt x="4747" y="13272"/>
                </a:lnTo>
                <a:lnTo>
                  <a:pt x="4775" y="13236"/>
                </a:lnTo>
                <a:lnTo>
                  <a:pt x="4786" y="13219"/>
                </a:lnTo>
                <a:lnTo>
                  <a:pt x="4786" y="13209"/>
                </a:lnTo>
                <a:lnTo>
                  <a:pt x="4750" y="13238"/>
                </a:lnTo>
                <a:lnTo>
                  <a:pt x="4727" y="13265"/>
                </a:lnTo>
                <a:lnTo>
                  <a:pt x="4721" y="13274"/>
                </a:lnTo>
                <a:close/>
                <a:moveTo>
                  <a:pt x="4830" y="13006"/>
                </a:moveTo>
                <a:lnTo>
                  <a:pt x="4829" y="12990"/>
                </a:lnTo>
                <a:lnTo>
                  <a:pt x="4825" y="12976"/>
                </a:lnTo>
                <a:lnTo>
                  <a:pt x="4819" y="12968"/>
                </a:lnTo>
                <a:lnTo>
                  <a:pt x="4813" y="12963"/>
                </a:lnTo>
                <a:lnTo>
                  <a:pt x="4808" y="12961"/>
                </a:lnTo>
                <a:lnTo>
                  <a:pt x="4803" y="12964"/>
                </a:lnTo>
                <a:lnTo>
                  <a:pt x="4797" y="12980"/>
                </a:lnTo>
                <a:lnTo>
                  <a:pt x="4771" y="13026"/>
                </a:lnTo>
                <a:lnTo>
                  <a:pt x="4763" y="13044"/>
                </a:lnTo>
                <a:lnTo>
                  <a:pt x="4766" y="13054"/>
                </a:lnTo>
                <a:lnTo>
                  <a:pt x="4782" y="13052"/>
                </a:lnTo>
                <a:lnTo>
                  <a:pt x="4788" y="13053"/>
                </a:lnTo>
                <a:lnTo>
                  <a:pt x="4791" y="13050"/>
                </a:lnTo>
                <a:lnTo>
                  <a:pt x="4793" y="13046"/>
                </a:lnTo>
                <a:lnTo>
                  <a:pt x="4798" y="13050"/>
                </a:lnTo>
                <a:lnTo>
                  <a:pt x="4806" y="13053"/>
                </a:lnTo>
                <a:lnTo>
                  <a:pt x="4816" y="13053"/>
                </a:lnTo>
                <a:lnTo>
                  <a:pt x="4825" y="13050"/>
                </a:lnTo>
                <a:lnTo>
                  <a:pt x="4830" y="13044"/>
                </a:lnTo>
                <a:lnTo>
                  <a:pt x="4834" y="13037"/>
                </a:lnTo>
                <a:lnTo>
                  <a:pt x="4834" y="13030"/>
                </a:lnTo>
                <a:lnTo>
                  <a:pt x="4832" y="13026"/>
                </a:lnTo>
                <a:lnTo>
                  <a:pt x="4830" y="13026"/>
                </a:lnTo>
                <a:lnTo>
                  <a:pt x="4829" y="13027"/>
                </a:lnTo>
                <a:lnTo>
                  <a:pt x="4827" y="13028"/>
                </a:lnTo>
                <a:lnTo>
                  <a:pt x="4828" y="13021"/>
                </a:lnTo>
                <a:lnTo>
                  <a:pt x="4830" y="13006"/>
                </a:lnTo>
                <a:close/>
                <a:moveTo>
                  <a:pt x="4666" y="12559"/>
                </a:moveTo>
                <a:lnTo>
                  <a:pt x="4662" y="12562"/>
                </a:lnTo>
                <a:lnTo>
                  <a:pt x="4660" y="12570"/>
                </a:lnTo>
                <a:lnTo>
                  <a:pt x="4659" y="12577"/>
                </a:lnTo>
                <a:lnTo>
                  <a:pt x="4660" y="12587"/>
                </a:lnTo>
                <a:lnTo>
                  <a:pt x="4664" y="12602"/>
                </a:lnTo>
                <a:lnTo>
                  <a:pt x="4666" y="12610"/>
                </a:lnTo>
                <a:lnTo>
                  <a:pt x="4674" y="12612"/>
                </a:lnTo>
                <a:lnTo>
                  <a:pt x="4688" y="12615"/>
                </a:lnTo>
                <a:lnTo>
                  <a:pt x="4701" y="12612"/>
                </a:lnTo>
                <a:lnTo>
                  <a:pt x="4715" y="12603"/>
                </a:lnTo>
                <a:lnTo>
                  <a:pt x="4715" y="12594"/>
                </a:lnTo>
                <a:lnTo>
                  <a:pt x="4712" y="12584"/>
                </a:lnTo>
                <a:lnTo>
                  <a:pt x="4709" y="12581"/>
                </a:lnTo>
                <a:lnTo>
                  <a:pt x="4705" y="12584"/>
                </a:lnTo>
                <a:lnTo>
                  <a:pt x="4702" y="12586"/>
                </a:lnTo>
                <a:lnTo>
                  <a:pt x="4702" y="12585"/>
                </a:lnTo>
                <a:lnTo>
                  <a:pt x="4704" y="12581"/>
                </a:lnTo>
                <a:lnTo>
                  <a:pt x="4704" y="12575"/>
                </a:lnTo>
                <a:lnTo>
                  <a:pt x="4701" y="12568"/>
                </a:lnTo>
                <a:lnTo>
                  <a:pt x="4695" y="12564"/>
                </a:lnTo>
                <a:lnTo>
                  <a:pt x="4691" y="12560"/>
                </a:lnTo>
                <a:lnTo>
                  <a:pt x="4688" y="12551"/>
                </a:lnTo>
                <a:lnTo>
                  <a:pt x="4683" y="12544"/>
                </a:lnTo>
                <a:lnTo>
                  <a:pt x="4675" y="12537"/>
                </a:lnTo>
                <a:lnTo>
                  <a:pt x="4662" y="12535"/>
                </a:lnTo>
                <a:lnTo>
                  <a:pt x="4659" y="12541"/>
                </a:lnTo>
                <a:lnTo>
                  <a:pt x="4668" y="12554"/>
                </a:lnTo>
                <a:lnTo>
                  <a:pt x="4668" y="12559"/>
                </a:lnTo>
                <a:lnTo>
                  <a:pt x="4666" y="12559"/>
                </a:lnTo>
                <a:close/>
                <a:moveTo>
                  <a:pt x="4309" y="9390"/>
                </a:moveTo>
                <a:lnTo>
                  <a:pt x="4315" y="9391"/>
                </a:lnTo>
                <a:lnTo>
                  <a:pt x="4318" y="9387"/>
                </a:lnTo>
                <a:lnTo>
                  <a:pt x="4319" y="9379"/>
                </a:lnTo>
                <a:lnTo>
                  <a:pt x="4324" y="9367"/>
                </a:lnTo>
                <a:lnTo>
                  <a:pt x="4327" y="9349"/>
                </a:lnTo>
                <a:lnTo>
                  <a:pt x="4325" y="9337"/>
                </a:lnTo>
                <a:lnTo>
                  <a:pt x="4319" y="9334"/>
                </a:lnTo>
                <a:lnTo>
                  <a:pt x="4306" y="9332"/>
                </a:lnTo>
                <a:lnTo>
                  <a:pt x="4292" y="9341"/>
                </a:lnTo>
                <a:lnTo>
                  <a:pt x="4285" y="9336"/>
                </a:lnTo>
                <a:lnTo>
                  <a:pt x="4278" y="9328"/>
                </a:lnTo>
                <a:lnTo>
                  <a:pt x="4268" y="9324"/>
                </a:lnTo>
                <a:lnTo>
                  <a:pt x="4253" y="9328"/>
                </a:lnTo>
                <a:lnTo>
                  <a:pt x="4247" y="9341"/>
                </a:lnTo>
                <a:lnTo>
                  <a:pt x="4244" y="9354"/>
                </a:lnTo>
                <a:lnTo>
                  <a:pt x="4239" y="9370"/>
                </a:lnTo>
                <a:lnTo>
                  <a:pt x="4233" y="9393"/>
                </a:lnTo>
                <a:lnTo>
                  <a:pt x="4245" y="9420"/>
                </a:lnTo>
                <a:lnTo>
                  <a:pt x="4277" y="9426"/>
                </a:lnTo>
                <a:lnTo>
                  <a:pt x="4304" y="9415"/>
                </a:lnTo>
                <a:lnTo>
                  <a:pt x="4307" y="9408"/>
                </a:lnTo>
                <a:lnTo>
                  <a:pt x="4304" y="9402"/>
                </a:lnTo>
                <a:lnTo>
                  <a:pt x="4300" y="9397"/>
                </a:lnTo>
                <a:lnTo>
                  <a:pt x="4302" y="9391"/>
                </a:lnTo>
                <a:lnTo>
                  <a:pt x="4309" y="9390"/>
                </a:lnTo>
                <a:close/>
                <a:moveTo>
                  <a:pt x="5956" y="8094"/>
                </a:moveTo>
                <a:lnTo>
                  <a:pt x="5934" y="8127"/>
                </a:lnTo>
                <a:lnTo>
                  <a:pt x="5934" y="8139"/>
                </a:lnTo>
                <a:lnTo>
                  <a:pt x="5944" y="8138"/>
                </a:lnTo>
                <a:lnTo>
                  <a:pt x="5952" y="8129"/>
                </a:lnTo>
                <a:lnTo>
                  <a:pt x="5956" y="8118"/>
                </a:lnTo>
                <a:lnTo>
                  <a:pt x="5961" y="8104"/>
                </a:lnTo>
                <a:lnTo>
                  <a:pt x="5960" y="8095"/>
                </a:lnTo>
                <a:lnTo>
                  <a:pt x="5956" y="8094"/>
                </a:lnTo>
                <a:close/>
                <a:moveTo>
                  <a:pt x="5990" y="7975"/>
                </a:moveTo>
                <a:lnTo>
                  <a:pt x="5982" y="7986"/>
                </a:lnTo>
                <a:lnTo>
                  <a:pt x="5977" y="7989"/>
                </a:lnTo>
                <a:lnTo>
                  <a:pt x="5971" y="7995"/>
                </a:lnTo>
                <a:lnTo>
                  <a:pt x="5966" y="8005"/>
                </a:lnTo>
                <a:lnTo>
                  <a:pt x="5955" y="8071"/>
                </a:lnTo>
                <a:lnTo>
                  <a:pt x="5956" y="8085"/>
                </a:lnTo>
                <a:lnTo>
                  <a:pt x="5965" y="8075"/>
                </a:lnTo>
                <a:lnTo>
                  <a:pt x="5970" y="8075"/>
                </a:lnTo>
                <a:lnTo>
                  <a:pt x="5974" y="8076"/>
                </a:lnTo>
                <a:lnTo>
                  <a:pt x="5983" y="8069"/>
                </a:lnTo>
                <a:lnTo>
                  <a:pt x="5992" y="8058"/>
                </a:lnTo>
                <a:lnTo>
                  <a:pt x="5998" y="8042"/>
                </a:lnTo>
                <a:lnTo>
                  <a:pt x="6000" y="8025"/>
                </a:lnTo>
                <a:lnTo>
                  <a:pt x="5999" y="8011"/>
                </a:lnTo>
                <a:lnTo>
                  <a:pt x="5998" y="8000"/>
                </a:lnTo>
                <a:lnTo>
                  <a:pt x="6000" y="7991"/>
                </a:lnTo>
                <a:lnTo>
                  <a:pt x="6004" y="7986"/>
                </a:lnTo>
                <a:lnTo>
                  <a:pt x="6005" y="7979"/>
                </a:lnTo>
                <a:lnTo>
                  <a:pt x="6002" y="7973"/>
                </a:lnTo>
                <a:lnTo>
                  <a:pt x="6004" y="7967"/>
                </a:lnTo>
                <a:lnTo>
                  <a:pt x="6006" y="7963"/>
                </a:lnTo>
                <a:lnTo>
                  <a:pt x="6007" y="7961"/>
                </a:lnTo>
                <a:lnTo>
                  <a:pt x="6001" y="7963"/>
                </a:lnTo>
                <a:lnTo>
                  <a:pt x="5990" y="7975"/>
                </a:lnTo>
                <a:close/>
                <a:moveTo>
                  <a:pt x="6875" y="5627"/>
                </a:moveTo>
                <a:lnTo>
                  <a:pt x="6888" y="5616"/>
                </a:lnTo>
                <a:lnTo>
                  <a:pt x="6893" y="5604"/>
                </a:lnTo>
                <a:lnTo>
                  <a:pt x="6887" y="5596"/>
                </a:lnTo>
                <a:lnTo>
                  <a:pt x="6877" y="5590"/>
                </a:lnTo>
                <a:lnTo>
                  <a:pt x="6865" y="5590"/>
                </a:lnTo>
                <a:lnTo>
                  <a:pt x="6853" y="5605"/>
                </a:lnTo>
                <a:lnTo>
                  <a:pt x="6842" y="5614"/>
                </a:lnTo>
                <a:lnTo>
                  <a:pt x="6835" y="5608"/>
                </a:lnTo>
                <a:lnTo>
                  <a:pt x="6832" y="5600"/>
                </a:lnTo>
                <a:lnTo>
                  <a:pt x="6826" y="5596"/>
                </a:lnTo>
                <a:lnTo>
                  <a:pt x="6818" y="5599"/>
                </a:lnTo>
                <a:lnTo>
                  <a:pt x="6814" y="5614"/>
                </a:lnTo>
                <a:lnTo>
                  <a:pt x="6813" y="5631"/>
                </a:lnTo>
                <a:lnTo>
                  <a:pt x="6820" y="5635"/>
                </a:lnTo>
                <a:lnTo>
                  <a:pt x="6868" y="5632"/>
                </a:lnTo>
                <a:lnTo>
                  <a:pt x="6875" y="5627"/>
                </a:lnTo>
                <a:close/>
                <a:moveTo>
                  <a:pt x="6778" y="5623"/>
                </a:moveTo>
                <a:lnTo>
                  <a:pt x="6772" y="5615"/>
                </a:lnTo>
                <a:lnTo>
                  <a:pt x="6765" y="5604"/>
                </a:lnTo>
                <a:lnTo>
                  <a:pt x="6767" y="5594"/>
                </a:lnTo>
                <a:lnTo>
                  <a:pt x="6771" y="5589"/>
                </a:lnTo>
                <a:lnTo>
                  <a:pt x="6768" y="5581"/>
                </a:lnTo>
                <a:lnTo>
                  <a:pt x="6746" y="5569"/>
                </a:lnTo>
                <a:lnTo>
                  <a:pt x="6736" y="5569"/>
                </a:lnTo>
                <a:lnTo>
                  <a:pt x="6731" y="5576"/>
                </a:lnTo>
                <a:lnTo>
                  <a:pt x="6731" y="5591"/>
                </a:lnTo>
                <a:lnTo>
                  <a:pt x="6728" y="5597"/>
                </a:lnTo>
                <a:lnTo>
                  <a:pt x="6727" y="5609"/>
                </a:lnTo>
                <a:lnTo>
                  <a:pt x="6731" y="5626"/>
                </a:lnTo>
                <a:lnTo>
                  <a:pt x="6734" y="5632"/>
                </a:lnTo>
                <a:lnTo>
                  <a:pt x="6762" y="5638"/>
                </a:lnTo>
                <a:lnTo>
                  <a:pt x="6768" y="5642"/>
                </a:lnTo>
                <a:lnTo>
                  <a:pt x="6773" y="5648"/>
                </a:lnTo>
                <a:lnTo>
                  <a:pt x="6781" y="5650"/>
                </a:lnTo>
                <a:lnTo>
                  <a:pt x="6782" y="5641"/>
                </a:lnTo>
                <a:lnTo>
                  <a:pt x="6781" y="5631"/>
                </a:lnTo>
                <a:lnTo>
                  <a:pt x="6778" y="5623"/>
                </a:lnTo>
                <a:close/>
                <a:moveTo>
                  <a:pt x="7011" y="5513"/>
                </a:moveTo>
                <a:lnTo>
                  <a:pt x="7013" y="5505"/>
                </a:lnTo>
                <a:lnTo>
                  <a:pt x="7009" y="5496"/>
                </a:lnTo>
                <a:lnTo>
                  <a:pt x="7000" y="5490"/>
                </a:lnTo>
                <a:lnTo>
                  <a:pt x="6995" y="5488"/>
                </a:lnTo>
                <a:lnTo>
                  <a:pt x="6990" y="5483"/>
                </a:lnTo>
                <a:lnTo>
                  <a:pt x="6978" y="5475"/>
                </a:lnTo>
                <a:lnTo>
                  <a:pt x="6975" y="5487"/>
                </a:lnTo>
                <a:lnTo>
                  <a:pt x="6983" y="5506"/>
                </a:lnTo>
                <a:lnTo>
                  <a:pt x="6997" y="5513"/>
                </a:lnTo>
                <a:lnTo>
                  <a:pt x="7006" y="5515"/>
                </a:lnTo>
                <a:lnTo>
                  <a:pt x="7011" y="5513"/>
                </a:lnTo>
                <a:close/>
                <a:moveTo>
                  <a:pt x="6812" y="5555"/>
                </a:moveTo>
                <a:lnTo>
                  <a:pt x="6806" y="5544"/>
                </a:lnTo>
                <a:lnTo>
                  <a:pt x="6804" y="5536"/>
                </a:lnTo>
                <a:lnTo>
                  <a:pt x="6805" y="5530"/>
                </a:lnTo>
                <a:lnTo>
                  <a:pt x="6807" y="5529"/>
                </a:lnTo>
                <a:lnTo>
                  <a:pt x="6804" y="5517"/>
                </a:lnTo>
                <a:lnTo>
                  <a:pt x="6809" y="5511"/>
                </a:lnTo>
                <a:lnTo>
                  <a:pt x="6818" y="5514"/>
                </a:lnTo>
                <a:lnTo>
                  <a:pt x="6826" y="5521"/>
                </a:lnTo>
                <a:lnTo>
                  <a:pt x="6835" y="5530"/>
                </a:lnTo>
                <a:lnTo>
                  <a:pt x="6842" y="5543"/>
                </a:lnTo>
                <a:lnTo>
                  <a:pt x="6849" y="5545"/>
                </a:lnTo>
                <a:lnTo>
                  <a:pt x="6857" y="5538"/>
                </a:lnTo>
                <a:lnTo>
                  <a:pt x="6858" y="5525"/>
                </a:lnTo>
                <a:lnTo>
                  <a:pt x="6844" y="5512"/>
                </a:lnTo>
                <a:lnTo>
                  <a:pt x="6839" y="5501"/>
                </a:lnTo>
                <a:lnTo>
                  <a:pt x="6833" y="5496"/>
                </a:lnTo>
                <a:lnTo>
                  <a:pt x="6829" y="5497"/>
                </a:lnTo>
                <a:lnTo>
                  <a:pt x="6824" y="5497"/>
                </a:lnTo>
                <a:lnTo>
                  <a:pt x="6778" y="5467"/>
                </a:lnTo>
                <a:lnTo>
                  <a:pt x="6769" y="5465"/>
                </a:lnTo>
                <a:lnTo>
                  <a:pt x="6761" y="5469"/>
                </a:lnTo>
                <a:lnTo>
                  <a:pt x="6754" y="5476"/>
                </a:lnTo>
                <a:lnTo>
                  <a:pt x="6758" y="5493"/>
                </a:lnTo>
                <a:lnTo>
                  <a:pt x="6773" y="5521"/>
                </a:lnTo>
                <a:lnTo>
                  <a:pt x="6802" y="5557"/>
                </a:lnTo>
                <a:lnTo>
                  <a:pt x="6811" y="5563"/>
                </a:lnTo>
                <a:lnTo>
                  <a:pt x="6814" y="5561"/>
                </a:lnTo>
                <a:lnTo>
                  <a:pt x="6812" y="5555"/>
                </a:lnTo>
                <a:close/>
                <a:moveTo>
                  <a:pt x="6960" y="5420"/>
                </a:moveTo>
                <a:lnTo>
                  <a:pt x="6963" y="5432"/>
                </a:lnTo>
                <a:lnTo>
                  <a:pt x="6966" y="5438"/>
                </a:lnTo>
                <a:lnTo>
                  <a:pt x="6984" y="5451"/>
                </a:lnTo>
                <a:lnTo>
                  <a:pt x="6989" y="5452"/>
                </a:lnTo>
                <a:lnTo>
                  <a:pt x="6986" y="5447"/>
                </a:lnTo>
                <a:lnTo>
                  <a:pt x="6989" y="5447"/>
                </a:lnTo>
                <a:lnTo>
                  <a:pt x="6995" y="5450"/>
                </a:lnTo>
                <a:lnTo>
                  <a:pt x="7001" y="5452"/>
                </a:lnTo>
                <a:lnTo>
                  <a:pt x="7007" y="5447"/>
                </a:lnTo>
                <a:lnTo>
                  <a:pt x="7010" y="5438"/>
                </a:lnTo>
                <a:lnTo>
                  <a:pt x="7011" y="5426"/>
                </a:lnTo>
                <a:lnTo>
                  <a:pt x="7016" y="5420"/>
                </a:lnTo>
                <a:lnTo>
                  <a:pt x="7026" y="5415"/>
                </a:lnTo>
                <a:lnTo>
                  <a:pt x="7028" y="5402"/>
                </a:lnTo>
                <a:lnTo>
                  <a:pt x="7019" y="5395"/>
                </a:lnTo>
                <a:lnTo>
                  <a:pt x="6990" y="5411"/>
                </a:lnTo>
                <a:lnTo>
                  <a:pt x="6980" y="5413"/>
                </a:lnTo>
                <a:lnTo>
                  <a:pt x="6971" y="5412"/>
                </a:lnTo>
                <a:lnTo>
                  <a:pt x="6964" y="5413"/>
                </a:lnTo>
                <a:lnTo>
                  <a:pt x="6960" y="5420"/>
                </a:lnTo>
                <a:close/>
                <a:moveTo>
                  <a:pt x="6978" y="5383"/>
                </a:moveTo>
                <a:lnTo>
                  <a:pt x="6985" y="5393"/>
                </a:lnTo>
                <a:lnTo>
                  <a:pt x="6997" y="5395"/>
                </a:lnTo>
                <a:lnTo>
                  <a:pt x="7006" y="5385"/>
                </a:lnTo>
                <a:lnTo>
                  <a:pt x="7000" y="5367"/>
                </a:lnTo>
                <a:lnTo>
                  <a:pt x="6984" y="5367"/>
                </a:lnTo>
                <a:lnTo>
                  <a:pt x="6975" y="5377"/>
                </a:lnTo>
                <a:lnTo>
                  <a:pt x="6978" y="5383"/>
                </a:lnTo>
                <a:close/>
                <a:moveTo>
                  <a:pt x="7222" y="5265"/>
                </a:moveTo>
                <a:lnTo>
                  <a:pt x="7221" y="5254"/>
                </a:lnTo>
                <a:lnTo>
                  <a:pt x="7223" y="5245"/>
                </a:lnTo>
                <a:lnTo>
                  <a:pt x="7226" y="5246"/>
                </a:lnTo>
                <a:lnTo>
                  <a:pt x="7233" y="5248"/>
                </a:lnTo>
                <a:lnTo>
                  <a:pt x="7235" y="5238"/>
                </a:lnTo>
                <a:lnTo>
                  <a:pt x="7230" y="5224"/>
                </a:lnTo>
                <a:lnTo>
                  <a:pt x="7222" y="5215"/>
                </a:lnTo>
                <a:lnTo>
                  <a:pt x="7212" y="5207"/>
                </a:lnTo>
                <a:lnTo>
                  <a:pt x="7211" y="5203"/>
                </a:lnTo>
                <a:lnTo>
                  <a:pt x="7220" y="5202"/>
                </a:lnTo>
                <a:lnTo>
                  <a:pt x="7217" y="5191"/>
                </a:lnTo>
                <a:lnTo>
                  <a:pt x="7202" y="5177"/>
                </a:lnTo>
                <a:lnTo>
                  <a:pt x="7187" y="5176"/>
                </a:lnTo>
                <a:lnTo>
                  <a:pt x="7176" y="5184"/>
                </a:lnTo>
                <a:lnTo>
                  <a:pt x="7173" y="5209"/>
                </a:lnTo>
                <a:lnTo>
                  <a:pt x="7184" y="5237"/>
                </a:lnTo>
                <a:lnTo>
                  <a:pt x="7201" y="5262"/>
                </a:lnTo>
                <a:lnTo>
                  <a:pt x="7219" y="5282"/>
                </a:lnTo>
                <a:lnTo>
                  <a:pt x="7228" y="5288"/>
                </a:lnTo>
                <a:lnTo>
                  <a:pt x="7222" y="5265"/>
                </a:lnTo>
                <a:close/>
                <a:moveTo>
                  <a:pt x="7711" y="5222"/>
                </a:moveTo>
                <a:lnTo>
                  <a:pt x="7718" y="5212"/>
                </a:lnTo>
                <a:lnTo>
                  <a:pt x="7717" y="5207"/>
                </a:lnTo>
                <a:lnTo>
                  <a:pt x="7719" y="5203"/>
                </a:lnTo>
                <a:lnTo>
                  <a:pt x="7722" y="5197"/>
                </a:lnTo>
                <a:lnTo>
                  <a:pt x="7727" y="5188"/>
                </a:lnTo>
                <a:lnTo>
                  <a:pt x="7728" y="5175"/>
                </a:lnTo>
                <a:lnTo>
                  <a:pt x="7727" y="5166"/>
                </a:lnTo>
                <a:lnTo>
                  <a:pt x="7725" y="5160"/>
                </a:lnTo>
                <a:lnTo>
                  <a:pt x="7722" y="5160"/>
                </a:lnTo>
                <a:lnTo>
                  <a:pt x="7721" y="5170"/>
                </a:lnTo>
                <a:lnTo>
                  <a:pt x="7719" y="5175"/>
                </a:lnTo>
                <a:lnTo>
                  <a:pt x="7716" y="5168"/>
                </a:lnTo>
                <a:lnTo>
                  <a:pt x="7712" y="5166"/>
                </a:lnTo>
                <a:lnTo>
                  <a:pt x="7705" y="5174"/>
                </a:lnTo>
                <a:lnTo>
                  <a:pt x="7699" y="5178"/>
                </a:lnTo>
                <a:lnTo>
                  <a:pt x="7692" y="5177"/>
                </a:lnTo>
                <a:lnTo>
                  <a:pt x="7684" y="5172"/>
                </a:lnTo>
                <a:lnTo>
                  <a:pt x="7678" y="5165"/>
                </a:lnTo>
                <a:lnTo>
                  <a:pt x="7675" y="5162"/>
                </a:lnTo>
                <a:lnTo>
                  <a:pt x="7673" y="5180"/>
                </a:lnTo>
                <a:lnTo>
                  <a:pt x="7669" y="5186"/>
                </a:lnTo>
                <a:lnTo>
                  <a:pt x="7665" y="5180"/>
                </a:lnTo>
                <a:lnTo>
                  <a:pt x="7660" y="5168"/>
                </a:lnTo>
                <a:lnTo>
                  <a:pt x="7656" y="5176"/>
                </a:lnTo>
                <a:lnTo>
                  <a:pt x="7655" y="5207"/>
                </a:lnTo>
                <a:lnTo>
                  <a:pt x="7666" y="5228"/>
                </a:lnTo>
                <a:lnTo>
                  <a:pt x="7690" y="5244"/>
                </a:lnTo>
                <a:lnTo>
                  <a:pt x="7711" y="5222"/>
                </a:lnTo>
                <a:close/>
                <a:moveTo>
                  <a:pt x="7125" y="5188"/>
                </a:moveTo>
                <a:lnTo>
                  <a:pt x="7118" y="5165"/>
                </a:lnTo>
                <a:lnTo>
                  <a:pt x="7091" y="5135"/>
                </a:lnTo>
                <a:lnTo>
                  <a:pt x="7084" y="5142"/>
                </a:lnTo>
                <a:lnTo>
                  <a:pt x="7082" y="5163"/>
                </a:lnTo>
                <a:lnTo>
                  <a:pt x="7082" y="5183"/>
                </a:lnTo>
                <a:lnTo>
                  <a:pt x="7079" y="5195"/>
                </a:lnTo>
                <a:lnTo>
                  <a:pt x="7079" y="5204"/>
                </a:lnTo>
                <a:lnTo>
                  <a:pt x="7083" y="5212"/>
                </a:lnTo>
                <a:lnTo>
                  <a:pt x="7088" y="5219"/>
                </a:lnTo>
                <a:lnTo>
                  <a:pt x="7100" y="5227"/>
                </a:lnTo>
                <a:lnTo>
                  <a:pt x="7127" y="5231"/>
                </a:lnTo>
                <a:lnTo>
                  <a:pt x="7131" y="5218"/>
                </a:lnTo>
                <a:lnTo>
                  <a:pt x="7125" y="5188"/>
                </a:lnTo>
                <a:close/>
                <a:moveTo>
                  <a:pt x="4464" y="12323"/>
                </a:moveTo>
                <a:lnTo>
                  <a:pt x="4472" y="12349"/>
                </a:lnTo>
                <a:lnTo>
                  <a:pt x="4506" y="12368"/>
                </a:lnTo>
                <a:lnTo>
                  <a:pt x="4540" y="12409"/>
                </a:lnTo>
                <a:lnTo>
                  <a:pt x="4566" y="12426"/>
                </a:lnTo>
                <a:lnTo>
                  <a:pt x="4571" y="12425"/>
                </a:lnTo>
                <a:lnTo>
                  <a:pt x="4573" y="12413"/>
                </a:lnTo>
                <a:lnTo>
                  <a:pt x="4572" y="12408"/>
                </a:lnTo>
                <a:lnTo>
                  <a:pt x="4568" y="12405"/>
                </a:lnTo>
                <a:lnTo>
                  <a:pt x="4564" y="12404"/>
                </a:lnTo>
                <a:lnTo>
                  <a:pt x="4561" y="12401"/>
                </a:lnTo>
                <a:lnTo>
                  <a:pt x="4553" y="12381"/>
                </a:lnTo>
                <a:lnTo>
                  <a:pt x="4551" y="12368"/>
                </a:lnTo>
                <a:lnTo>
                  <a:pt x="4549" y="12351"/>
                </a:lnTo>
                <a:lnTo>
                  <a:pt x="4536" y="12366"/>
                </a:lnTo>
                <a:lnTo>
                  <a:pt x="4527" y="12365"/>
                </a:lnTo>
                <a:lnTo>
                  <a:pt x="4522" y="12353"/>
                </a:lnTo>
                <a:lnTo>
                  <a:pt x="4516" y="12333"/>
                </a:lnTo>
                <a:lnTo>
                  <a:pt x="4489" y="12276"/>
                </a:lnTo>
                <a:lnTo>
                  <a:pt x="4482" y="12259"/>
                </a:lnTo>
                <a:lnTo>
                  <a:pt x="4491" y="12261"/>
                </a:lnTo>
                <a:lnTo>
                  <a:pt x="4506" y="12273"/>
                </a:lnTo>
                <a:lnTo>
                  <a:pt x="4516" y="12274"/>
                </a:lnTo>
                <a:lnTo>
                  <a:pt x="4510" y="12260"/>
                </a:lnTo>
                <a:lnTo>
                  <a:pt x="4495" y="12244"/>
                </a:lnTo>
                <a:lnTo>
                  <a:pt x="4487" y="12233"/>
                </a:lnTo>
                <a:lnTo>
                  <a:pt x="4486" y="12225"/>
                </a:lnTo>
                <a:lnTo>
                  <a:pt x="4486" y="12218"/>
                </a:lnTo>
                <a:lnTo>
                  <a:pt x="4487" y="12212"/>
                </a:lnTo>
                <a:lnTo>
                  <a:pt x="4487" y="12208"/>
                </a:lnTo>
                <a:lnTo>
                  <a:pt x="4484" y="12201"/>
                </a:lnTo>
                <a:lnTo>
                  <a:pt x="4478" y="12189"/>
                </a:lnTo>
                <a:lnTo>
                  <a:pt x="4474" y="12183"/>
                </a:lnTo>
                <a:lnTo>
                  <a:pt x="4465" y="12177"/>
                </a:lnTo>
                <a:lnTo>
                  <a:pt x="4457" y="12181"/>
                </a:lnTo>
                <a:lnTo>
                  <a:pt x="4456" y="12190"/>
                </a:lnTo>
                <a:lnTo>
                  <a:pt x="4463" y="12216"/>
                </a:lnTo>
                <a:lnTo>
                  <a:pt x="4464" y="12229"/>
                </a:lnTo>
                <a:lnTo>
                  <a:pt x="4462" y="12290"/>
                </a:lnTo>
                <a:lnTo>
                  <a:pt x="4464" y="12323"/>
                </a:lnTo>
                <a:close/>
                <a:moveTo>
                  <a:pt x="5990" y="7962"/>
                </a:moveTo>
                <a:lnTo>
                  <a:pt x="5981" y="7936"/>
                </a:lnTo>
                <a:lnTo>
                  <a:pt x="5957" y="7930"/>
                </a:lnTo>
                <a:lnTo>
                  <a:pt x="5942" y="7971"/>
                </a:lnTo>
                <a:lnTo>
                  <a:pt x="5950" y="7965"/>
                </a:lnTo>
                <a:lnTo>
                  <a:pt x="5956" y="7963"/>
                </a:lnTo>
                <a:lnTo>
                  <a:pt x="5962" y="7966"/>
                </a:lnTo>
                <a:lnTo>
                  <a:pt x="5966" y="7980"/>
                </a:lnTo>
                <a:lnTo>
                  <a:pt x="5962" y="7989"/>
                </a:lnTo>
                <a:lnTo>
                  <a:pt x="5990" y="7962"/>
                </a:lnTo>
                <a:close/>
                <a:moveTo>
                  <a:pt x="4489" y="13682"/>
                </a:moveTo>
                <a:lnTo>
                  <a:pt x="4511" y="13689"/>
                </a:lnTo>
                <a:lnTo>
                  <a:pt x="4543" y="13717"/>
                </a:lnTo>
                <a:lnTo>
                  <a:pt x="4562" y="13720"/>
                </a:lnTo>
                <a:lnTo>
                  <a:pt x="4578" y="13697"/>
                </a:lnTo>
                <a:lnTo>
                  <a:pt x="4551" y="13701"/>
                </a:lnTo>
                <a:lnTo>
                  <a:pt x="4542" y="13693"/>
                </a:lnTo>
                <a:lnTo>
                  <a:pt x="4541" y="13666"/>
                </a:lnTo>
                <a:lnTo>
                  <a:pt x="4554" y="13679"/>
                </a:lnTo>
                <a:lnTo>
                  <a:pt x="4568" y="13683"/>
                </a:lnTo>
                <a:lnTo>
                  <a:pt x="4598" y="13682"/>
                </a:lnTo>
                <a:lnTo>
                  <a:pt x="4545" y="13645"/>
                </a:lnTo>
                <a:lnTo>
                  <a:pt x="4508" y="13634"/>
                </a:lnTo>
                <a:lnTo>
                  <a:pt x="4437" y="13633"/>
                </a:lnTo>
                <a:lnTo>
                  <a:pt x="4469" y="13649"/>
                </a:lnTo>
                <a:lnTo>
                  <a:pt x="4479" y="13658"/>
                </a:lnTo>
                <a:lnTo>
                  <a:pt x="4481" y="13663"/>
                </a:lnTo>
                <a:lnTo>
                  <a:pt x="4487" y="13678"/>
                </a:lnTo>
                <a:lnTo>
                  <a:pt x="4489" y="13682"/>
                </a:lnTo>
                <a:close/>
                <a:moveTo>
                  <a:pt x="4961" y="14733"/>
                </a:moveTo>
                <a:lnTo>
                  <a:pt x="4984" y="14747"/>
                </a:lnTo>
                <a:lnTo>
                  <a:pt x="5008" y="14738"/>
                </a:lnTo>
                <a:lnTo>
                  <a:pt x="5032" y="14719"/>
                </a:lnTo>
                <a:lnTo>
                  <a:pt x="5016" y="14705"/>
                </a:lnTo>
                <a:lnTo>
                  <a:pt x="4983" y="14697"/>
                </a:lnTo>
                <a:lnTo>
                  <a:pt x="4967" y="14687"/>
                </a:lnTo>
                <a:lnTo>
                  <a:pt x="4945" y="14687"/>
                </a:lnTo>
                <a:lnTo>
                  <a:pt x="4961" y="14733"/>
                </a:lnTo>
                <a:close/>
                <a:moveTo>
                  <a:pt x="1035" y="17440"/>
                </a:moveTo>
                <a:lnTo>
                  <a:pt x="1024" y="17437"/>
                </a:lnTo>
                <a:lnTo>
                  <a:pt x="1018" y="17439"/>
                </a:lnTo>
                <a:lnTo>
                  <a:pt x="1015" y="17446"/>
                </a:lnTo>
                <a:lnTo>
                  <a:pt x="1035" y="17471"/>
                </a:lnTo>
                <a:lnTo>
                  <a:pt x="1041" y="17468"/>
                </a:lnTo>
                <a:lnTo>
                  <a:pt x="1048" y="17457"/>
                </a:lnTo>
                <a:lnTo>
                  <a:pt x="1046" y="17449"/>
                </a:lnTo>
                <a:lnTo>
                  <a:pt x="1035" y="17440"/>
                </a:lnTo>
                <a:close/>
                <a:moveTo>
                  <a:pt x="2710" y="17216"/>
                </a:moveTo>
                <a:lnTo>
                  <a:pt x="2706" y="17219"/>
                </a:lnTo>
                <a:lnTo>
                  <a:pt x="2695" y="17222"/>
                </a:lnTo>
                <a:lnTo>
                  <a:pt x="2688" y="17230"/>
                </a:lnTo>
                <a:lnTo>
                  <a:pt x="2685" y="17230"/>
                </a:lnTo>
                <a:lnTo>
                  <a:pt x="2683" y="17236"/>
                </a:lnTo>
                <a:lnTo>
                  <a:pt x="2686" y="17243"/>
                </a:lnTo>
                <a:lnTo>
                  <a:pt x="2688" y="17245"/>
                </a:lnTo>
                <a:lnTo>
                  <a:pt x="2696" y="17245"/>
                </a:lnTo>
                <a:lnTo>
                  <a:pt x="2697" y="17247"/>
                </a:lnTo>
                <a:lnTo>
                  <a:pt x="2700" y="17248"/>
                </a:lnTo>
                <a:lnTo>
                  <a:pt x="2707" y="17243"/>
                </a:lnTo>
                <a:lnTo>
                  <a:pt x="2713" y="17235"/>
                </a:lnTo>
                <a:lnTo>
                  <a:pt x="2714" y="17227"/>
                </a:lnTo>
                <a:lnTo>
                  <a:pt x="2715" y="17220"/>
                </a:lnTo>
                <a:lnTo>
                  <a:pt x="2714" y="17217"/>
                </a:lnTo>
                <a:lnTo>
                  <a:pt x="2710" y="17216"/>
                </a:lnTo>
                <a:close/>
                <a:moveTo>
                  <a:pt x="2742" y="17212"/>
                </a:moveTo>
                <a:lnTo>
                  <a:pt x="2738" y="17213"/>
                </a:lnTo>
                <a:lnTo>
                  <a:pt x="2734" y="17218"/>
                </a:lnTo>
                <a:lnTo>
                  <a:pt x="2731" y="17227"/>
                </a:lnTo>
                <a:lnTo>
                  <a:pt x="2730" y="17233"/>
                </a:lnTo>
                <a:lnTo>
                  <a:pt x="2731" y="17237"/>
                </a:lnTo>
                <a:lnTo>
                  <a:pt x="2734" y="17240"/>
                </a:lnTo>
                <a:lnTo>
                  <a:pt x="2756" y="17244"/>
                </a:lnTo>
                <a:lnTo>
                  <a:pt x="2759" y="17237"/>
                </a:lnTo>
                <a:lnTo>
                  <a:pt x="2761" y="17224"/>
                </a:lnTo>
                <a:lnTo>
                  <a:pt x="2757" y="17217"/>
                </a:lnTo>
                <a:lnTo>
                  <a:pt x="2742" y="17212"/>
                </a:lnTo>
                <a:close/>
                <a:moveTo>
                  <a:pt x="2803" y="17212"/>
                </a:moveTo>
                <a:lnTo>
                  <a:pt x="2803" y="17208"/>
                </a:lnTo>
                <a:lnTo>
                  <a:pt x="2800" y="17207"/>
                </a:lnTo>
                <a:lnTo>
                  <a:pt x="2795" y="17208"/>
                </a:lnTo>
                <a:lnTo>
                  <a:pt x="2792" y="17211"/>
                </a:lnTo>
                <a:lnTo>
                  <a:pt x="2789" y="17216"/>
                </a:lnTo>
                <a:lnTo>
                  <a:pt x="2779" y="17230"/>
                </a:lnTo>
                <a:lnTo>
                  <a:pt x="2778" y="17233"/>
                </a:lnTo>
                <a:lnTo>
                  <a:pt x="2780" y="17239"/>
                </a:lnTo>
                <a:lnTo>
                  <a:pt x="2787" y="17246"/>
                </a:lnTo>
                <a:lnTo>
                  <a:pt x="2798" y="17240"/>
                </a:lnTo>
                <a:lnTo>
                  <a:pt x="2802" y="17236"/>
                </a:lnTo>
                <a:lnTo>
                  <a:pt x="2802" y="17231"/>
                </a:lnTo>
                <a:lnTo>
                  <a:pt x="2801" y="17226"/>
                </a:lnTo>
                <a:lnTo>
                  <a:pt x="2801" y="17222"/>
                </a:lnTo>
                <a:lnTo>
                  <a:pt x="2801" y="17218"/>
                </a:lnTo>
                <a:lnTo>
                  <a:pt x="2803" y="17212"/>
                </a:lnTo>
                <a:close/>
                <a:moveTo>
                  <a:pt x="2889" y="17212"/>
                </a:moveTo>
                <a:lnTo>
                  <a:pt x="2886" y="17208"/>
                </a:lnTo>
                <a:lnTo>
                  <a:pt x="2882" y="17210"/>
                </a:lnTo>
                <a:lnTo>
                  <a:pt x="2877" y="17208"/>
                </a:lnTo>
                <a:lnTo>
                  <a:pt x="2872" y="17207"/>
                </a:lnTo>
                <a:lnTo>
                  <a:pt x="2865" y="17201"/>
                </a:lnTo>
                <a:lnTo>
                  <a:pt x="2860" y="17200"/>
                </a:lnTo>
                <a:lnTo>
                  <a:pt x="2854" y="17202"/>
                </a:lnTo>
                <a:lnTo>
                  <a:pt x="2851" y="17209"/>
                </a:lnTo>
                <a:lnTo>
                  <a:pt x="2869" y="17226"/>
                </a:lnTo>
                <a:lnTo>
                  <a:pt x="2873" y="17231"/>
                </a:lnTo>
                <a:lnTo>
                  <a:pt x="2876" y="17236"/>
                </a:lnTo>
                <a:lnTo>
                  <a:pt x="2881" y="17235"/>
                </a:lnTo>
                <a:lnTo>
                  <a:pt x="2883" y="17230"/>
                </a:lnTo>
                <a:lnTo>
                  <a:pt x="2884" y="17224"/>
                </a:lnTo>
                <a:lnTo>
                  <a:pt x="2886" y="17220"/>
                </a:lnTo>
                <a:lnTo>
                  <a:pt x="2889" y="17218"/>
                </a:lnTo>
                <a:lnTo>
                  <a:pt x="2889" y="17212"/>
                </a:lnTo>
                <a:close/>
                <a:moveTo>
                  <a:pt x="3359" y="16064"/>
                </a:moveTo>
                <a:lnTo>
                  <a:pt x="3356" y="16067"/>
                </a:lnTo>
                <a:lnTo>
                  <a:pt x="3354" y="16067"/>
                </a:lnTo>
                <a:lnTo>
                  <a:pt x="3349" y="16065"/>
                </a:lnTo>
                <a:lnTo>
                  <a:pt x="3346" y="16066"/>
                </a:lnTo>
                <a:lnTo>
                  <a:pt x="3339" y="16079"/>
                </a:lnTo>
                <a:lnTo>
                  <a:pt x="3340" y="16084"/>
                </a:lnTo>
                <a:lnTo>
                  <a:pt x="3342" y="16089"/>
                </a:lnTo>
                <a:lnTo>
                  <a:pt x="3347" y="16095"/>
                </a:lnTo>
                <a:lnTo>
                  <a:pt x="3365" y="16084"/>
                </a:lnTo>
                <a:lnTo>
                  <a:pt x="3366" y="16077"/>
                </a:lnTo>
                <a:lnTo>
                  <a:pt x="3365" y="16069"/>
                </a:lnTo>
                <a:lnTo>
                  <a:pt x="3362" y="16065"/>
                </a:lnTo>
                <a:lnTo>
                  <a:pt x="3359" y="16064"/>
                </a:lnTo>
                <a:close/>
                <a:moveTo>
                  <a:pt x="3445" y="15566"/>
                </a:moveTo>
                <a:lnTo>
                  <a:pt x="3444" y="15574"/>
                </a:lnTo>
                <a:lnTo>
                  <a:pt x="3444" y="15583"/>
                </a:lnTo>
                <a:lnTo>
                  <a:pt x="3443" y="15590"/>
                </a:lnTo>
                <a:lnTo>
                  <a:pt x="3430" y="15587"/>
                </a:lnTo>
                <a:lnTo>
                  <a:pt x="3427" y="15592"/>
                </a:lnTo>
                <a:lnTo>
                  <a:pt x="3420" y="15594"/>
                </a:lnTo>
                <a:lnTo>
                  <a:pt x="3419" y="15599"/>
                </a:lnTo>
                <a:lnTo>
                  <a:pt x="3417" y="15604"/>
                </a:lnTo>
                <a:lnTo>
                  <a:pt x="3416" y="15613"/>
                </a:lnTo>
                <a:lnTo>
                  <a:pt x="3418" y="15617"/>
                </a:lnTo>
                <a:lnTo>
                  <a:pt x="3419" y="15616"/>
                </a:lnTo>
                <a:lnTo>
                  <a:pt x="3419" y="15612"/>
                </a:lnTo>
                <a:lnTo>
                  <a:pt x="3420" y="15611"/>
                </a:lnTo>
                <a:lnTo>
                  <a:pt x="3425" y="15611"/>
                </a:lnTo>
                <a:lnTo>
                  <a:pt x="3426" y="15609"/>
                </a:lnTo>
                <a:lnTo>
                  <a:pt x="3428" y="15607"/>
                </a:lnTo>
                <a:lnTo>
                  <a:pt x="3432" y="15609"/>
                </a:lnTo>
                <a:lnTo>
                  <a:pt x="3434" y="15614"/>
                </a:lnTo>
                <a:lnTo>
                  <a:pt x="3441" y="15619"/>
                </a:lnTo>
                <a:lnTo>
                  <a:pt x="3446" y="15617"/>
                </a:lnTo>
                <a:lnTo>
                  <a:pt x="3461" y="15587"/>
                </a:lnTo>
                <a:lnTo>
                  <a:pt x="3463" y="15577"/>
                </a:lnTo>
                <a:lnTo>
                  <a:pt x="3461" y="15569"/>
                </a:lnTo>
                <a:lnTo>
                  <a:pt x="3446" y="15565"/>
                </a:lnTo>
                <a:lnTo>
                  <a:pt x="3445" y="15566"/>
                </a:lnTo>
                <a:close/>
                <a:moveTo>
                  <a:pt x="411" y="15490"/>
                </a:moveTo>
                <a:lnTo>
                  <a:pt x="410" y="15487"/>
                </a:lnTo>
                <a:lnTo>
                  <a:pt x="410" y="15485"/>
                </a:lnTo>
                <a:lnTo>
                  <a:pt x="409" y="15481"/>
                </a:lnTo>
                <a:lnTo>
                  <a:pt x="402" y="15478"/>
                </a:lnTo>
                <a:lnTo>
                  <a:pt x="402" y="15477"/>
                </a:lnTo>
                <a:lnTo>
                  <a:pt x="406" y="15473"/>
                </a:lnTo>
                <a:lnTo>
                  <a:pt x="408" y="15470"/>
                </a:lnTo>
                <a:lnTo>
                  <a:pt x="405" y="15462"/>
                </a:lnTo>
                <a:lnTo>
                  <a:pt x="398" y="15453"/>
                </a:lnTo>
                <a:lnTo>
                  <a:pt x="388" y="15444"/>
                </a:lnTo>
                <a:lnTo>
                  <a:pt x="388" y="15454"/>
                </a:lnTo>
                <a:lnTo>
                  <a:pt x="387" y="15459"/>
                </a:lnTo>
                <a:lnTo>
                  <a:pt x="387" y="15463"/>
                </a:lnTo>
                <a:lnTo>
                  <a:pt x="389" y="15469"/>
                </a:lnTo>
                <a:lnTo>
                  <a:pt x="390" y="15475"/>
                </a:lnTo>
                <a:lnTo>
                  <a:pt x="393" y="15477"/>
                </a:lnTo>
                <a:lnTo>
                  <a:pt x="393" y="15477"/>
                </a:lnTo>
                <a:lnTo>
                  <a:pt x="385" y="15475"/>
                </a:lnTo>
                <a:lnTo>
                  <a:pt x="380" y="15476"/>
                </a:lnTo>
                <a:lnTo>
                  <a:pt x="376" y="15478"/>
                </a:lnTo>
                <a:lnTo>
                  <a:pt x="376" y="15482"/>
                </a:lnTo>
                <a:lnTo>
                  <a:pt x="379" y="15487"/>
                </a:lnTo>
                <a:lnTo>
                  <a:pt x="383" y="15487"/>
                </a:lnTo>
                <a:lnTo>
                  <a:pt x="388" y="15490"/>
                </a:lnTo>
                <a:lnTo>
                  <a:pt x="391" y="15498"/>
                </a:lnTo>
                <a:lnTo>
                  <a:pt x="397" y="15502"/>
                </a:lnTo>
                <a:lnTo>
                  <a:pt x="401" y="15500"/>
                </a:lnTo>
                <a:lnTo>
                  <a:pt x="409" y="15504"/>
                </a:lnTo>
                <a:lnTo>
                  <a:pt x="412" y="15503"/>
                </a:lnTo>
                <a:lnTo>
                  <a:pt x="414" y="15499"/>
                </a:lnTo>
                <a:lnTo>
                  <a:pt x="411" y="15494"/>
                </a:lnTo>
                <a:lnTo>
                  <a:pt x="411" y="15490"/>
                </a:lnTo>
                <a:close/>
                <a:moveTo>
                  <a:pt x="3423" y="15355"/>
                </a:moveTo>
                <a:lnTo>
                  <a:pt x="3418" y="15359"/>
                </a:lnTo>
                <a:lnTo>
                  <a:pt x="3422" y="15365"/>
                </a:lnTo>
                <a:lnTo>
                  <a:pt x="3435" y="15375"/>
                </a:lnTo>
                <a:lnTo>
                  <a:pt x="3437" y="15380"/>
                </a:lnTo>
                <a:lnTo>
                  <a:pt x="3449" y="15389"/>
                </a:lnTo>
                <a:lnTo>
                  <a:pt x="3451" y="15388"/>
                </a:lnTo>
                <a:lnTo>
                  <a:pt x="3451" y="15383"/>
                </a:lnTo>
                <a:lnTo>
                  <a:pt x="3452" y="15377"/>
                </a:lnTo>
                <a:lnTo>
                  <a:pt x="3457" y="15374"/>
                </a:lnTo>
                <a:lnTo>
                  <a:pt x="3457" y="15370"/>
                </a:lnTo>
                <a:lnTo>
                  <a:pt x="3459" y="15367"/>
                </a:lnTo>
                <a:lnTo>
                  <a:pt x="3457" y="15361"/>
                </a:lnTo>
                <a:lnTo>
                  <a:pt x="3450" y="15355"/>
                </a:lnTo>
                <a:lnTo>
                  <a:pt x="3427" y="15352"/>
                </a:lnTo>
                <a:lnTo>
                  <a:pt x="3423" y="15355"/>
                </a:lnTo>
                <a:close/>
                <a:moveTo>
                  <a:pt x="3445" y="15321"/>
                </a:moveTo>
                <a:lnTo>
                  <a:pt x="3448" y="15321"/>
                </a:lnTo>
                <a:lnTo>
                  <a:pt x="3450" y="15319"/>
                </a:lnTo>
                <a:lnTo>
                  <a:pt x="3453" y="15321"/>
                </a:lnTo>
                <a:lnTo>
                  <a:pt x="3459" y="15327"/>
                </a:lnTo>
                <a:lnTo>
                  <a:pt x="3462" y="15331"/>
                </a:lnTo>
                <a:lnTo>
                  <a:pt x="3464" y="15339"/>
                </a:lnTo>
                <a:lnTo>
                  <a:pt x="3468" y="15344"/>
                </a:lnTo>
                <a:lnTo>
                  <a:pt x="3468" y="15350"/>
                </a:lnTo>
                <a:lnTo>
                  <a:pt x="3469" y="15354"/>
                </a:lnTo>
                <a:lnTo>
                  <a:pt x="3473" y="15355"/>
                </a:lnTo>
                <a:lnTo>
                  <a:pt x="3482" y="15349"/>
                </a:lnTo>
                <a:lnTo>
                  <a:pt x="3486" y="15352"/>
                </a:lnTo>
                <a:lnTo>
                  <a:pt x="3487" y="15355"/>
                </a:lnTo>
                <a:lnTo>
                  <a:pt x="3493" y="15361"/>
                </a:lnTo>
                <a:lnTo>
                  <a:pt x="3497" y="15359"/>
                </a:lnTo>
                <a:lnTo>
                  <a:pt x="3496" y="15354"/>
                </a:lnTo>
                <a:lnTo>
                  <a:pt x="3490" y="15348"/>
                </a:lnTo>
                <a:lnTo>
                  <a:pt x="3485" y="15341"/>
                </a:lnTo>
                <a:lnTo>
                  <a:pt x="3485" y="15337"/>
                </a:lnTo>
                <a:lnTo>
                  <a:pt x="3485" y="15335"/>
                </a:lnTo>
                <a:lnTo>
                  <a:pt x="3482" y="15332"/>
                </a:lnTo>
                <a:lnTo>
                  <a:pt x="3482" y="15329"/>
                </a:lnTo>
                <a:lnTo>
                  <a:pt x="3484" y="15323"/>
                </a:lnTo>
                <a:lnTo>
                  <a:pt x="3473" y="15322"/>
                </a:lnTo>
                <a:lnTo>
                  <a:pt x="3462" y="15304"/>
                </a:lnTo>
                <a:lnTo>
                  <a:pt x="3452" y="15305"/>
                </a:lnTo>
                <a:lnTo>
                  <a:pt x="3450" y="15306"/>
                </a:lnTo>
                <a:lnTo>
                  <a:pt x="3452" y="15309"/>
                </a:lnTo>
                <a:lnTo>
                  <a:pt x="3446" y="15314"/>
                </a:lnTo>
                <a:lnTo>
                  <a:pt x="3445" y="15321"/>
                </a:lnTo>
                <a:close/>
                <a:moveTo>
                  <a:pt x="384" y="15289"/>
                </a:moveTo>
                <a:lnTo>
                  <a:pt x="385" y="15289"/>
                </a:lnTo>
                <a:lnTo>
                  <a:pt x="387" y="15284"/>
                </a:lnTo>
                <a:lnTo>
                  <a:pt x="393" y="15282"/>
                </a:lnTo>
                <a:lnTo>
                  <a:pt x="394" y="15277"/>
                </a:lnTo>
                <a:lnTo>
                  <a:pt x="393" y="15271"/>
                </a:lnTo>
                <a:lnTo>
                  <a:pt x="391" y="15268"/>
                </a:lnTo>
                <a:lnTo>
                  <a:pt x="389" y="15262"/>
                </a:lnTo>
                <a:lnTo>
                  <a:pt x="383" y="15257"/>
                </a:lnTo>
                <a:lnTo>
                  <a:pt x="370" y="15253"/>
                </a:lnTo>
                <a:lnTo>
                  <a:pt x="358" y="15256"/>
                </a:lnTo>
                <a:lnTo>
                  <a:pt x="349" y="15265"/>
                </a:lnTo>
                <a:lnTo>
                  <a:pt x="345" y="15266"/>
                </a:lnTo>
                <a:lnTo>
                  <a:pt x="345" y="15267"/>
                </a:lnTo>
                <a:lnTo>
                  <a:pt x="355" y="15275"/>
                </a:lnTo>
                <a:lnTo>
                  <a:pt x="363" y="15270"/>
                </a:lnTo>
                <a:lnTo>
                  <a:pt x="369" y="15271"/>
                </a:lnTo>
                <a:lnTo>
                  <a:pt x="369" y="15275"/>
                </a:lnTo>
                <a:lnTo>
                  <a:pt x="356" y="15282"/>
                </a:lnTo>
                <a:lnTo>
                  <a:pt x="354" y="15284"/>
                </a:lnTo>
                <a:lnTo>
                  <a:pt x="349" y="15280"/>
                </a:lnTo>
                <a:lnTo>
                  <a:pt x="345" y="15282"/>
                </a:lnTo>
                <a:lnTo>
                  <a:pt x="344" y="15285"/>
                </a:lnTo>
                <a:lnTo>
                  <a:pt x="347" y="15287"/>
                </a:lnTo>
                <a:lnTo>
                  <a:pt x="347" y="15287"/>
                </a:lnTo>
                <a:lnTo>
                  <a:pt x="344" y="15289"/>
                </a:lnTo>
                <a:lnTo>
                  <a:pt x="345" y="15294"/>
                </a:lnTo>
                <a:lnTo>
                  <a:pt x="357" y="15300"/>
                </a:lnTo>
                <a:lnTo>
                  <a:pt x="362" y="15296"/>
                </a:lnTo>
                <a:lnTo>
                  <a:pt x="363" y="15296"/>
                </a:lnTo>
                <a:lnTo>
                  <a:pt x="362" y="15301"/>
                </a:lnTo>
                <a:lnTo>
                  <a:pt x="363" y="15305"/>
                </a:lnTo>
                <a:lnTo>
                  <a:pt x="361" y="15310"/>
                </a:lnTo>
                <a:lnTo>
                  <a:pt x="362" y="15312"/>
                </a:lnTo>
                <a:lnTo>
                  <a:pt x="366" y="15310"/>
                </a:lnTo>
                <a:lnTo>
                  <a:pt x="372" y="15303"/>
                </a:lnTo>
                <a:lnTo>
                  <a:pt x="375" y="15300"/>
                </a:lnTo>
                <a:lnTo>
                  <a:pt x="380" y="15295"/>
                </a:lnTo>
                <a:lnTo>
                  <a:pt x="384" y="15289"/>
                </a:lnTo>
                <a:close/>
                <a:moveTo>
                  <a:pt x="3519" y="15012"/>
                </a:moveTo>
                <a:lnTo>
                  <a:pt x="3515" y="15003"/>
                </a:lnTo>
                <a:lnTo>
                  <a:pt x="3513" y="15002"/>
                </a:lnTo>
                <a:lnTo>
                  <a:pt x="3506" y="15003"/>
                </a:lnTo>
                <a:lnTo>
                  <a:pt x="3498" y="15009"/>
                </a:lnTo>
                <a:lnTo>
                  <a:pt x="3495" y="15019"/>
                </a:lnTo>
                <a:lnTo>
                  <a:pt x="3503" y="15030"/>
                </a:lnTo>
                <a:lnTo>
                  <a:pt x="3516" y="15034"/>
                </a:lnTo>
                <a:lnTo>
                  <a:pt x="3525" y="15032"/>
                </a:lnTo>
                <a:lnTo>
                  <a:pt x="3529" y="15025"/>
                </a:lnTo>
                <a:lnTo>
                  <a:pt x="3524" y="15023"/>
                </a:lnTo>
                <a:lnTo>
                  <a:pt x="3520" y="15027"/>
                </a:lnTo>
                <a:lnTo>
                  <a:pt x="3517" y="15028"/>
                </a:lnTo>
                <a:lnTo>
                  <a:pt x="3516" y="15025"/>
                </a:lnTo>
                <a:lnTo>
                  <a:pt x="3515" y="15024"/>
                </a:lnTo>
                <a:lnTo>
                  <a:pt x="3513" y="15024"/>
                </a:lnTo>
                <a:lnTo>
                  <a:pt x="3512" y="15021"/>
                </a:lnTo>
                <a:lnTo>
                  <a:pt x="3517" y="15018"/>
                </a:lnTo>
                <a:lnTo>
                  <a:pt x="3519" y="15012"/>
                </a:lnTo>
                <a:close/>
                <a:moveTo>
                  <a:pt x="3610" y="14587"/>
                </a:moveTo>
                <a:lnTo>
                  <a:pt x="3615" y="14584"/>
                </a:lnTo>
                <a:lnTo>
                  <a:pt x="3618" y="14580"/>
                </a:lnTo>
                <a:lnTo>
                  <a:pt x="3621" y="14580"/>
                </a:lnTo>
                <a:lnTo>
                  <a:pt x="3623" y="14576"/>
                </a:lnTo>
                <a:lnTo>
                  <a:pt x="3621" y="14571"/>
                </a:lnTo>
                <a:lnTo>
                  <a:pt x="3614" y="14568"/>
                </a:lnTo>
                <a:lnTo>
                  <a:pt x="3604" y="14563"/>
                </a:lnTo>
                <a:lnTo>
                  <a:pt x="3599" y="14567"/>
                </a:lnTo>
                <a:lnTo>
                  <a:pt x="3597" y="14576"/>
                </a:lnTo>
                <a:lnTo>
                  <a:pt x="3602" y="14583"/>
                </a:lnTo>
                <a:lnTo>
                  <a:pt x="3610" y="14587"/>
                </a:lnTo>
                <a:close/>
                <a:moveTo>
                  <a:pt x="3595" y="14558"/>
                </a:moveTo>
                <a:lnTo>
                  <a:pt x="3591" y="14550"/>
                </a:lnTo>
                <a:lnTo>
                  <a:pt x="3586" y="14548"/>
                </a:lnTo>
                <a:lnTo>
                  <a:pt x="3581" y="14539"/>
                </a:lnTo>
                <a:lnTo>
                  <a:pt x="3572" y="14532"/>
                </a:lnTo>
                <a:lnTo>
                  <a:pt x="3566" y="14532"/>
                </a:lnTo>
                <a:lnTo>
                  <a:pt x="3561" y="14535"/>
                </a:lnTo>
                <a:lnTo>
                  <a:pt x="3562" y="14541"/>
                </a:lnTo>
                <a:lnTo>
                  <a:pt x="3570" y="14553"/>
                </a:lnTo>
                <a:lnTo>
                  <a:pt x="3582" y="14557"/>
                </a:lnTo>
                <a:lnTo>
                  <a:pt x="3586" y="14557"/>
                </a:lnTo>
                <a:lnTo>
                  <a:pt x="3588" y="14563"/>
                </a:lnTo>
                <a:lnTo>
                  <a:pt x="3594" y="14564"/>
                </a:lnTo>
                <a:lnTo>
                  <a:pt x="3595" y="14558"/>
                </a:lnTo>
                <a:close/>
                <a:moveTo>
                  <a:pt x="3910" y="14306"/>
                </a:moveTo>
                <a:lnTo>
                  <a:pt x="3905" y="14308"/>
                </a:lnTo>
                <a:lnTo>
                  <a:pt x="3904" y="14317"/>
                </a:lnTo>
                <a:lnTo>
                  <a:pt x="3904" y="14327"/>
                </a:lnTo>
                <a:lnTo>
                  <a:pt x="3905" y="14333"/>
                </a:lnTo>
                <a:lnTo>
                  <a:pt x="3919" y="14325"/>
                </a:lnTo>
                <a:lnTo>
                  <a:pt x="3916" y="14313"/>
                </a:lnTo>
                <a:lnTo>
                  <a:pt x="3910" y="14306"/>
                </a:lnTo>
                <a:close/>
                <a:moveTo>
                  <a:pt x="3914" y="14263"/>
                </a:moveTo>
                <a:lnTo>
                  <a:pt x="3907" y="14264"/>
                </a:lnTo>
                <a:lnTo>
                  <a:pt x="3907" y="14271"/>
                </a:lnTo>
                <a:lnTo>
                  <a:pt x="3908" y="14275"/>
                </a:lnTo>
                <a:lnTo>
                  <a:pt x="3908" y="14280"/>
                </a:lnTo>
                <a:lnTo>
                  <a:pt x="3905" y="14272"/>
                </a:lnTo>
                <a:lnTo>
                  <a:pt x="3901" y="14267"/>
                </a:lnTo>
                <a:lnTo>
                  <a:pt x="3893" y="14265"/>
                </a:lnTo>
                <a:lnTo>
                  <a:pt x="3887" y="14268"/>
                </a:lnTo>
                <a:lnTo>
                  <a:pt x="3883" y="14274"/>
                </a:lnTo>
                <a:lnTo>
                  <a:pt x="3884" y="14282"/>
                </a:lnTo>
                <a:lnTo>
                  <a:pt x="3892" y="14283"/>
                </a:lnTo>
                <a:lnTo>
                  <a:pt x="3895" y="14286"/>
                </a:lnTo>
                <a:lnTo>
                  <a:pt x="3896" y="14292"/>
                </a:lnTo>
                <a:lnTo>
                  <a:pt x="3895" y="14298"/>
                </a:lnTo>
                <a:lnTo>
                  <a:pt x="3893" y="14298"/>
                </a:lnTo>
                <a:lnTo>
                  <a:pt x="3888" y="14295"/>
                </a:lnTo>
                <a:lnTo>
                  <a:pt x="3886" y="14297"/>
                </a:lnTo>
                <a:lnTo>
                  <a:pt x="3889" y="14304"/>
                </a:lnTo>
                <a:lnTo>
                  <a:pt x="3893" y="14311"/>
                </a:lnTo>
                <a:lnTo>
                  <a:pt x="3897" y="14316"/>
                </a:lnTo>
                <a:lnTo>
                  <a:pt x="3902" y="14311"/>
                </a:lnTo>
                <a:lnTo>
                  <a:pt x="3910" y="14287"/>
                </a:lnTo>
                <a:lnTo>
                  <a:pt x="3915" y="14287"/>
                </a:lnTo>
                <a:lnTo>
                  <a:pt x="3925" y="14284"/>
                </a:lnTo>
                <a:lnTo>
                  <a:pt x="3925" y="14271"/>
                </a:lnTo>
                <a:lnTo>
                  <a:pt x="3914" y="14263"/>
                </a:lnTo>
                <a:close/>
                <a:moveTo>
                  <a:pt x="4028" y="14198"/>
                </a:moveTo>
                <a:lnTo>
                  <a:pt x="3989" y="14170"/>
                </a:lnTo>
                <a:lnTo>
                  <a:pt x="3985" y="14164"/>
                </a:lnTo>
                <a:lnTo>
                  <a:pt x="3986" y="14169"/>
                </a:lnTo>
                <a:lnTo>
                  <a:pt x="3991" y="14180"/>
                </a:lnTo>
                <a:lnTo>
                  <a:pt x="4013" y="14198"/>
                </a:lnTo>
                <a:lnTo>
                  <a:pt x="4021" y="14211"/>
                </a:lnTo>
                <a:lnTo>
                  <a:pt x="4041" y="14223"/>
                </a:lnTo>
                <a:lnTo>
                  <a:pt x="4048" y="14222"/>
                </a:lnTo>
                <a:lnTo>
                  <a:pt x="4046" y="14214"/>
                </a:lnTo>
                <a:lnTo>
                  <a:pt x="4028" y="14198"/>
                </a:lnTo>
                <a:close/>
                <a:moveTo>
                  <a:pt x="4294" y="14157"/>
                </a:moveTo>
                <a:lnTo>
                  <a:pt x="4295" y="14149"/>
                </a:lnTo>
                <a:lnTo>
                  <a:pt x="4297" y="14148"/>
                </a:lnTo>
                <a:lnTo>
                  <a:pt x="4302" y="14146"/>
                </a:lnTo>
                <a:lnTo>
                  <a:pt x="4311" y="14140"/>
                </a:lnTo>
                <a:lnTo>
                  <a:pt x="4312" y="14135"/>
                </a:lnTo>
                <a:lnTo>
                  <a:pt x="4313" y="14125"/>
                </a:lnTo>
                <a:lnTo>
                  <a:pt x="4315" y="14117"/>
                </a:lnTo>
                <a:lnTo>
                  <a:pt x="4314" y="14114"/>
                </a:lnTo>
                <a:lnTo>
                  <a:pt x="4312" y="14109"/>
                </a:lnTo>
                <a:lnTo>
                  <a:pt x="4293" y="14128"/>
                </a:lnTo>
                <a:lnTo>
                  <a:pt x="4285" y="14142"/>
                </a:lnTo>
                <a:lnTo>
                  <a:pt x="4285" y="14146"/>
                </a:lnTo>
                <a:lnTo>
                  <a:pt x="4286" y="14150"/>
                </a:lnTo>
                <a:lnTo>
                  <a:pt x="4287" y="14153"/>
                </a:lnTo>
                <a:lnTo>
                  <a:pt x="4291" y="14157"/>
                </a:lnTo>
                <a:lnTo>
                  <a:pt x="4294" y="14157"/>
                </a:lnTo>
                <a:close/>
                <a:moveTo>
                  <a:pt x="4150" y="14190"/>
                </a:moveTo>
                <a:lnTo>
                  <a:pt x="4150" y="14176"/>
                </a:lnTo>
                <a:lnTo>
                  <a:pt x="4145" y="14161"/>
                </a:lnTo>
                <a:lnTo>
                  <a:pt x="4140" y="14155"/>
                </a:lnTo>
                <a:lnTo>
                  <a:pt x="4131" y="14154"/>
                </a:lnTo>
                <a:lnTo>
                  <a:pt x="4129" y="14153"/>
                </a:lnTo>
                <a:lnTo>
                  <a:pt x="4135" y="14134"/>
                </a:lnTo>
                <a:lnTo>
                  <a:pt x="4144" y="14120"/>
                </a:lnTo>
                <a:lnTo>
                  <a:pt x="4145" y="14111"/>
                </a:lnTo>
                <a:lnTo>
                  <a:pt x="4142" y="14105"/>
                </a:lnTo>
                <a:lnTo>
                  <a:pt x="4140" y="14102"/>
                </a:lnTo>
                <a:lnTo>
                  <a:pt x="4133" y="14105"/>
                </a:lnTo>
                <a:lnTo>
                  <a:pt x="4129" y="14114"/>
                </a:lnTo>
                <a:lnTo>
                  <a:pt x="4127" y="14120"/>
                </a:lnTo>
                <a:lnTo>
                  <a:pt x="4123" y="14122"/>
                </a:lnTo>
                <a:lnTo>
                  <a:pt x="4119" y="14130"/>
                </a:lnTo>
                <a:lnTo>
                  <a:pt x="4119" y="14141"/>
                </a:lnTo>
                <a:lnTo>
                  <a:pt x="4120" y="14151"/>
                </a:lnTo>
                <a:lnTo>
                  <a:pt x="4121" y="14157"/>
                </a:lnTo>
                <a:lnTo>
                  <a:pt x="4117" y="14157"/>
                </a:lnTo>
                <a:lnTo>
                  <a:pt x="4114" y="14161"/>
                </a:lnTo>
                <a:lnTo>
                  <a:pt x="4114" y="14167"/>
                </a:lnTo>
                <a:lnTo>
                  <a:pt x="4117" y="14183"/>
                </a:lnTo>
                <a:lnTo>
                  <a:pt x="4118" y="14193"/>
                </a:lnTo>
                <a:lnTo>
                  <a:pt x="4117" y="14204"/>
                </a:lnTo>
                <a:lnTo>
                  <a:pt x="4108" y="14211"/>
                </a:lnTo>
                <a:lnTo>
                  <a:pt x="4103" y="14218"/>
                </a:lnTo>
                <a:lnTo>
                  <a:pt x="4105" y="14221"/>
                </a:lnTo>
                <a:lnTo>
                  <a:pt x="4132" y="14220"/>
                </a:lnTo>
                <a:lnTo>
                  <a:pt x="4138" y="14224"/>
                </a:lnTo>
                <a:lnTo>
                  <a:pt x="4141" y="14223"/>
                </a:lnTo>
                <a:lnTo>
                  <a:pt x="4141" y="14214"/>
                </a:lnTo>
                <a:lnTo>
                  <a:pt x="4144" y="14211"/>
                </a:lnTo>
                <a:lnTo>
                  <a:pt x="4146" y="14210"/>
                </a:lnTo>
                <a:lnTo>
                  <a:pt x="4150" y="14206"/>
                </a:lnTo>
                <a:lnTo>
                  <a:pt x="4151" y="14198"/>
                </a:lnTo>
                <a:lnTo>
                  <a:pt x="4149" y="14195"/>
                </a:lnTo>
                <a:lnTo>
                  <a:pt x="4150" y="14190"/>
                </a:lnTo>
                <a:close/>
                <a:moveTo>
                  <a:pt x="45" y="14125"/>
                </a:moveTo>
                <a:lnTo>
                  <a:pt x="39" y="14123"/>
                </a:lnTo>
                <a:lnTo>
                  <a:pt x="38" y="14117"/>
                </a:lnTo>
                <a:lnTo>
                  <a:pt x="42" y="14115"/>
                </a:lnTo>
                <a:lnTo>
                  <a:pt x="44" y="14111"/>
                </a:lnTo>
                <a:lnTo>
                  <a:pt x="44" y="14108"/>
                </a:lnTo>
                <a:lnTo>
                  <a:pt x="42" y="14105"/>
                </a:lnTo>
                <a:lnTo>
                  <a:pt x="34" y="14100"/>
                </a:lnTo>
                <a:lnTo>
                  <a:pt x="28" y="14100"/>
                </a:lnTo>
                <a:lnTo>
                  <a:pt x="24" y="14106"/>
                </a:lnTo>
                <a:lnTo>
                  <a:pt x="23" y="14105"/>
                </a:lnTo>
                <a:lnTo>
                  <a:pt x="23" y="14095"/>
                </a:lnTo>
                <a:lnTo>
                  <a:pt x="24" y="14092"/>
                </a:lnTo>
                <a:lnTo>
                  <a:pt x="21" y="14087"/>
                </a:lnTo>
                <a:lnTo>
                  <a:pt x="17" y="14082"/>
                </a:lnTo>
                <a:lnTo>
                  <a:pt x="14" y="14083"/>
                </a:lnTo>
                <a:lnTo>
                  <a:pt x="10" y="14086"/>
                </a:lnTo>
                <a:lnTo>
                  <a:pt x="5" y="14084"/>
                </a:lnTo>
                <a:lnTo>
                  <a:pt x="3" y="14088"/>
                </a:lnTo>
                <a:lnTo>
                  <a:pt x="1" y="14089"/>
                </a:lnTo>
                <a:lnTo>
                  <a:pt x="0" y="14093"/>
                </a:lnTo>
                <a:lnTo>
                  <a:pt x="5" y="14101"/>
                </a:lnTo>
                <a:lnTo>
                  <a:pt x="8" y="14104"/>
                </a:lnTo>
                <a:lnTo>
                  <a:pt x="9" y="14105"/>
                </a:lnTo>
                <a:lnTo>
                  <a:pt x="7" y="14107"/>
                </a:lnTo>
                <a:lnTo>
                  <a:pt x="3" y="14108"/>
                </a:lnTo>
                <a:lnTo>
                  <a:pt x="2" y="14111"/>
                </a:lnTo>
                <a:lnTo>
                  <a:pt x="2" y="14124"/>
                </a:lnTo>
                <a:lnTo>
                  <a:pt x="2" y="14130"/>
                </a:lnTo>
                <a:lnTo>
                  <a:pt x="2" y="14133"/>
                </a:lnTo>
                <a:lnTo>
                  <a:pt x="3" y="14135"/>
                </a:lnTo>
                <a:lnTo>
                  <a:pt x="6" y="14133"/>
                </a:lnTo>
                <a:lnTo>
                  <a:pt x="8" y="14128"/>
                </a:lnTo>
                <a:lnTo>
                  <a:pt x="8" y="14123"/>
                </a:lnTo>
                <a:lnTo>
                  <a:pt x="10" y="14120"/>
                </a:lnTo>
                <a:lnTo>
                  <a:pt x="14" y="14123"/>
                </a:lnTo>
                <a:lnTo>
                  <a:pt x="17" y="14130"/>
                </a:lnTo>
                <a:lnTo>
                  <a:pt x="27" y="14135"/>
                </a:lnTo>
                <a:lnTo>
                  <a:pt x="28" y="14137"/>
                </a:lnTo>
                <a:lnTo>
                  <a:pt x="28" y="14140"/>
                </a:lnTo>
                <a:lnTo>
                  <a:pt x="32" y="14142"/>
                </a:lnTo>
                <a:lnTo>
                  <a:pt x="35" y="14142"/>
                </a:lnTo>
                <a:lnTo>
                  <a:pt x="39" y="14145"/>
                </a:lnTo>
                <a:lnTo>
                  <a:pt x="42" y="14144"/>
                </a:lnTo>
                <a:lnTo>
                  <a:pt x="47" y="14135"/>
                </a:lnTo>
                <a:lnTo>
                  <a:pt x="48" y="14128"/>
                </a:lnTo>
                <a:lnTo>
                  <a:pt x="48" y="14124"/>
                </a:lnTo>
                <a:lnTo>
                  <a:pt x="45" y="14125"/>
                </a:lnTo>
                <a:close/>
                <a:moveTo>
                  <a:pt x="4358" y="14054"/>
                </a:moveTo>
                <a:lnTo>
                  <a:pt x="4355" y="14054"/>
                </a:lnTo>
                <a:lnTo>
                  <a:pt x="4353" y="14052"/>
                </a:lnTo>
                <a:lnTo>
                  <a:pt x="4351" y="14052"/>
                </a:lnTo>
                <a:lnTo>
                  <a:pt x="4348" y="14055"/>
                </a:lnTo>
                <a:lnTo>
                  <a:pt x="4333" y="14057"/>
                </a:lnTo>
                <a:lnTo>
                  <a:pt x="4331" y="14061"/>
                </a:lnTo>
                <a:lnTo>
                  <a:pt x="4330" y="14067"/>
                </a:lnTo>
                <a:lnTo>
                  <a:pt x="4330" y="14070"/>
                </a:lnTo>
                <a:lnTo>
                  <a:pt x="4328" y="14081"/>
                </a:lnTo>
                <a:lnTo>
                  <a:pt x="4321" y="14082"/>
                </a:lnTo>
                <a:lnTo>
                  <a:pt x="4318" y="14087"/>
                </a:lnTo>
                <a:lnTo>
                  <a:pt x="4316" y="14093"/>
                </a:lnTo>
                <a:lnTo>
                  <a:pt x="4315" y="14098"/>
                </a:lnTo>
                <a:lnTo>
                  <a:pt x="4316" y="14099"/>
                </a:lnTo>
                <a:lnTo>
                  <a:pt x="4323" y="14095"/>
                </a:lnTo>
                <a:lnTo>
                  <a:pt x="4328" y="14093"/>
                </a:lnTo>
                <a:lnTo>
                  <a:pt x="4356" y="14060"/>
                </a:lnTo>
                <a:lnTo>
                  <a:pt x="4358" y="14054"/>
                </a:lnTo>
                <a:close/>
                <a:moveTo>
                  <a:pt x="4241" y="14023"/>
                </a:moveTo>
                <a:lnTo>
                  <a:pt x="4224" y="14056"/>
                </a:lnTo>
                <a:lnTo>
                  <a:pt x="4224" y="14064"/>
                </a:lnTo>
                <a:lnTo>
                  <a:pt x="4231" y="14062"/>
                </a:lnTo>
                <a:lnTo>
                  <a:pt x="4233" y="14063"/>
                </a:lnTo>
                <a:lnTo>
                  <a:pt x="4234" y="14066"/>
                </a:lnTo>
                <a:lnTo>
                  <a:pt x="4238" y="14067"/>
                </a:lnTo>
                <a:lnTo>
                  <a:pt x="4242" y="14063"/>
                </a:lnTo>
                <a:lnTo>
                  <a:pt x="4247" y="14054"/>
                </a:lnTo>
                <a:lnTo>
                  <a:pt x="4247" y="14048"/>
                </a:lnTo>
                <a:lnTo>
                  <a:pt x="4247" y="14045"/>
                </a:lnTo>
                <a:lnTo>
                  <a:pt x="4248" y="14041"/>
                </a:lnTo>
                <a:lnTo>
                  <a:pt x="4247" y="14037"/>
                </a:lnTo>
                <a:lnTo>
                  <a:pt x="4244" y="14034"/>
                </a:lnTo>
                <a:lnTo>
                  <a:pt x="4245" y="14030"/>
                </a:lnTo>
                <a:lnTo>
                  <a:pt x="4249" y="14027"/>
                </a:lnTo>
                <a:lnTo>
                  <a:pt x="4251" y="14023"/>
                </a:lnTo>
                <a:lnTo>
                  <a:pt x="4251" y="14017"/>
                </a:lnTo>
                <a:lnTo>
                  <a:pt x="4248" y="14013"/>
                </a:lnTo>
                <a:lnTo>
                  <a:pt x="4241" y="14023"/>
                </a:lnTo>
                <a:close/>
                <a:moveTo>
                  <a:pt x="4558" y="13914"/>
                </a:moveTo>
                <a:lnTo>
                  <a:pt x="4558" y="13911"/>
                </a:lnTo>
                <a:lnTo>
                  <a:pt x="4554" y="13912"/>
                </a:lnTo>
                <a:lnTo>
                  <a:pt x="4551" y="13915"/>
                </a:lnTo>
                <a:lnTo>
                  <a:pt x="4546" y="13921"/>
                </a:lnTo>
                <a:lnTo>
                  <a:pt x="4545" y="13920"/>
                </a:lnTo>
                <a:lnTo>
                  <a:pt x="4545" y="13916"/>
                </a:lnTo>
                <a:lnTo>
                  <a:pt x="4541" y="13920"/>
                </a:lnTo>
                <a:lnTo>
                  <a:pt x="4538" y="13926"/>
                </a:lnTo>
                <a:lnTo>
                  <a:pt x="4536" y="13950"/>
                </a:lnTo>
                <a:lnTo>
                  <a:pt x="4544" y="13950"/>
                </a:lnTo>
                <a:lnTo>
                  <a:pt x="4550" y="13947"/>
                </a:lnTo>
                <a:lnTo>
                  <a:pt x="4552" y="13937"/>
                </a:lnTo>
                <a:lnTo>
                  <a:pt x="4551" y="13930"/>
                </a:lnTo>
                <a:lnTo>
                  <a:pt x="4552" y="13922"/>
                </a:lnTo>
                <a:lnTo>
                  <a:pt x="4558" y="13914"/>
                </a:lnTo>
                <a:close/>
                <a:moveTo>
                  <a:pt x="4609" y="13784"/>
                </a:moveTo>
                <a:lnTo>
                  <a:pt x="4613" y="13788"/>
                </a:lnTo>
                <a:lnTo>
                  <a:pt x="4621" y="13780"/>
                </a:lnTo>
                <a:lnTo>
                  <a:pt x="4628" y="13764"/>
                </a:lnTo>
                <a:lnTo>
                  <a:pt x="4628" y="13762"/>
                </a:lnTo>
                <a:lnTo>
                  <a:pt x="4624" y="13765"/>
                </a:lnTo>
                <a:lnTo>
                  <a:pt x="4623" y="13763"/>
                </a:lnTo>
                <a:lnTo>
                  <a:pt x="4617" y="13766"/>
                </a:lnTo>
                <a:lnTo>
                  <a:pt x="4609" y="13784"/>
                </a:lnTo>
                <a:close/>
                <a:moveTo>
                  <a:pt x="4785" y="13665"/>
                </a:moveTo>
                <a:lnTo>
                  <a:pt x="4789" y="13663"/>
                </a:lnTo>
                <a:lnTo>
                  <a:pt x="4791" y="13657"/>
                </a:lnTo>
                <a:lnTo>
                  <a:pt x="4790" y="13652"/>
                </a:lnTo>
                <a:lnTo>
                  <a:pt x="4786" y="13649"/>
                </a:lnTo>
                <a:lnTo>
                  <a:pt x="4785" y="13645"/>
                </a:lnTo>
                <a:lnTo>
                  <a:pt x="4783" y="13642"/>
                </a:lnTo>
                <a:lnTo>
                  <a:pt x="4781" y="13641"/>
                </a:lnTo>
                <a:lnTo>
                  <a:pt x="4773" y="13642"/>
                </a:lnTo>
                <a:lnTo>
                  <a:pt x="4772" y="13647"/>
                </a:lnTo>
                <a:lnTo>
                  <a:pt x="4773" y="13654"/>
                </a:lnTo>
                <a:lnTo>
                  <a:pt x="4785" y="13665"/>
                </a:lnTo>
                <a:close/>
                <a:moveTo>
                  <a:pt x="4763" y="13627"/>
                </a:moveTo>
                <a:lnTo>
                  <a:pt x="4767" y="13622"/>
                </a:lnTo>
                <a:lnTo>
                  <a:pt x="4772" y="13619"/>
                </a:lnTo>
                <a:lnTo>
                  <a:pt x="4768" y="13617"/>
                </a:lnTo>
                <a:lnTo>
                  <a:pt x="4756" y="13617"/>
                </a:lnTo>
                <a:lnTo>
                  <a:pt x="4748" y="13622"/>
                </a:lnTo>
                <a:lnTo>
                  <a:pt x="4749" y="13626"/>
                </a:lnTo>
                <a:lnTo>
                  <a:pt x="4763" y="13627"/>
                </a:lnTo>
                <a:close/>
                <a:moveTo>
                  <a:pt x="4776" y="13579"/>
                </a:moveTo>
                <a:lnTo>
                  <a:pt x="4784" y="13579"/>
                </a:lnTo>
                <a:lnTo>
                  <a:pt x="4786" y="13579"/>
                </a:lnTo>
                <a:lnTo>
                  <a:pt x="4785" y="13573"/>
                </a:lnTo>
                <a:lnTo>
                  <a:pt x="4780" y="13566"/>
                </a:lnTo>
                <a:lnTo>
                  <a:pt x="4773" y="13565"/>
                </a:lnTo>
                <a:lnTo>
                  <a:pt x="4767" y="13573"/>
                </a:lnTo>
                <a:lnTo>
                  <a:pt x="4763" y="13569"/>
                </a:lnTo>
                <a:lnTo>
                  <a:pt x="4758" y="13570"/>
                </a:lnTo>
                <a:lnTo>
                  <a:pt x="4756" y="13578"/>
                </a:lnTo>
                <a:lnTo>
                  <a:pt x="4755" y="13589"/>
                </a:lnTo>
                <a:lnTo>
                  <a:pt x="4753" y="13597"/>
                </a:lnTo>
                <a:lnTo>
                  <a:pt x="4750" y="13603"/>
                </a:lnTo>
                <a:lnTo>
                  <a:pt x="4750" y="13607"/>
                </a:lnTo>
                <a:lnTo>
                  <a:pt x="4753" y="13609"/>
                </a:lnTo>
                <a:lnTo>
                  <a:pt x="4764" y="13604"/>
                </a:lnTo>
                <a:lnTo>
                  <a:pt x="4773" y="13591"/>
                </a:lnTo>
                <a:lnTo>
                  <a:pt x="4773" y="13585"/>
                </a:lnTo>
                <a:lnTo>
                  <a:pt x="4768" y="13581"/>
                </a:lnTo>
                <a:lnTo>
                  <a:pt x="4772" y="13579"/>
                </a:lnTo>
                <a:lnTo>
                  <a:pt x="4776" y="13579"/>
                </a:lnTo>
                <a:close/>
                <a:moveTo>
                  <a:pt x="4812" y="13508"/>
                </a:moveTo>
                <a:lnTo>
                  <a:pt x="4817" y="13502"/>
                </a:lnTo>
                <a:lnTo>
                  <a:pt x="4819" y="13495"/>
                </a:lnTo>
                <a:lnTo>
                  <a:pt x="4817" y="13493"/>
                </a:lnTo>
                <a:lnTo>
                  <a:pt x="4812" y="13493"/>
                </a:lnTo>
                <a:lnTo>
                  <a:pt x="4807" y="13487"/>
                </a:lnTo>
                <a:lnTo>
                  <a:pt x="4800" y="13490"/>
                </a:lnTo>
                <a:lnTo>
                  <a:pt x="4794" y="13495"/>
                </a:lnTo>
                <a:lnTo>
                  <a:pt x="4794" y="13500"/>
                </a:lnTo>
                <a:lnTo>
                  <a:pt x="4794" y="13506"/>
                </a:lnTo>
                <a:lnTo>
                  <a:pt x="4797" y="13513"/>
                </a:lnTo>
                <a:lnTo>
                  <a:pt x="4801" y="13521"/>
                </a:lnTo>
                <a:lnTo>
                  <a:pt x="4806" y="13519"/>
                </a:lnTo>
                <a:lnTo>
                  <a:pt x="4812" y="13508"/>
                </a:lnTo>
                <a:close/>
                <a:moveTo>
                  <a:pt x="4470" y="13508"/>
                </a:moveTo>
                <a:lnTo>
                  <a:pt x="4473" y="13507"/>
                </a:lnTo>
                <a:lnTo>
                  <a:pt x="4473" y="13501"/>
                </a:lnTo>
                <a:lnTo>
                  <a:pt x="4469" y="13496"/>
                </a:lnTo>
                <a:lnTo>
                  <a:pt x="4460" y="13496"/>
                </a:lnTo>
                <a:lnTo>
                  <a:pt x="4453" y="13491"/>
                </a:lnTo>
                <a:lnTo>
                  <a:pt x="4447" y="13492"/>
                </a:lnTo>
                <a:lnTo>
                  <a:pt x="4454" y="13516"/>
                </a:lnTo>
                <a:lnTo>
                  <a:pt x="4463" y="13521"/>
                </a:lnTo>
                <a:lnTo>
                  <a:pt x="4489" y="13524"/>
                </a:lnTo>
                <a:lnTo>
                  <a:pt x="4489" y="13516"/>
                </a:lnTo>
                <a:lnTo>
                  <a:pt x="4460" y="13507"/>
                </a:lnTo>
                <a:lnTo>
                  <a:pt x="4460" y="13506"/>
                </a:lnTo>
                <a:lnTo>
                  <a:pt x="4470" y="13508"/>
                </a:lnTo>
                <a:close/>
                <a:moveTo>
                  <a:pt x="4842" y="13494"/>
                </a:moveTo>
                <a:lnTo>
                  <a:pt x="4844" y="13498"/>
                </a:lnTo>
                <a:lnTo>
                  <a:pt x="4846" y="13493"/>
                </a:lnTo>
                <a:lnTo>
                  <a:pt x="4844" y="13491"/>
                </a:lnTo>
                <a:lnTo>
                  <a:pt x="4842" y="13494"/>
                </a:lnTo>
                <a:close/>
                <a:moveTo>
                  <a:pt x="4419" y="13493"/>
                </a:moveTo>
                <a:lnTo>
                  <a:pt x="4433" y="13487"/>
                </a:lnTo>
                <a:lnTo>
                  <a:pt x="4445" y="13483"/>
                </a:lnTo>
                <a:lnTo>
                  <a:pt x="4439" y="13475"/>
                </a:lnTo>
                <a:lnTo>
                  <a:pt x="4428" y="13466"/>
                </a:lnTo>
                <a:lnTo>
                  <a:pt x="4420" y="13464"/>
                </a:lnTo>
                <a:lnTo>
                  <a:pt x="4416" y="13468"/>
                </a:lnTo>
                <a:lnTo>
                  <a:pt x="4412" y="13473"/>
                </a:lnTo>
                <a:lnTo>
                  <a:pt x="4413" y="13475"/>
                </a:lnTo>
                <a:lnTo>
                  <a:pt x="4412" y="13483"/>
                </a:lnTo>
                <a:lnTo>
                  <a:pt x="4412" y="13486"/>
                </a:lnTo>
                <a:lnTo>
                  <a:pt x="4412" y="13490"/>
                </a:lnTo>
                <a:lnTo>
                  <a:pt x="4419" y="13493"/>
                </a:lnTo>
                <a:close/>
                <a:moveTo>
                  <a:pt x="4673" y="13445"/>
                </a:moveTo>
                <a:lnTo>
                  <a:pt x="4667" y="13439"/>
                </a:lnTo>
                <a:lnTo>
                  <a:pt x="4660" y="13440"/>
                </a:lnTo>
                <a:lnTo>
                  <a:pt x="4657" y="13443"/>
                </a:lnTo>
                <a:lnTo>
                  <a:pt x="4655" y="13446"/>
                </a:lnTo>
                <a:lnTo>
                  <a:pt x="4652" y="13446"/>
                </a:lnTo>
                <a:lnTo>
                  <a:pt x="4649" y="13445"/>
                </a:lnTo>
                <a:lnTo>
                  <a:pt x="4631" y="13447"/>
                </a:lnTo>
                <a:lnTo>
                  <a:pt x="4621" y="13456"/>
                </a:lnTo>
                <a:lnTo>
                  <a:pt x="4616" y="13466"/>
                </a:lnTo>
                <a:lnTo>
                  <a:pt x="4619" y="13471"/>
                </a:lnTo>
                <a:lnTo>
                  <a:pt x="4633" y="13468"/>
                </a:lnTo>
                <a:lnTo>
                  <a:pt x="4637" y="13464"/>
                </a:lnTo>
                <a:lnTo>
                  <a:pt x="4641" y="13463"/>
                </a:lnTo>
                <a:lnTo>
                  <a:pt x="4647" y="13466"/>
                </a:lnTo>
                <a:lnTo>
                  <a:pt x="4658" y="13465"/>
                </a:lnTo>
                <a:lnTo>
                  <a:pt x="4664" y="13462"/>
                </a:lnTo>
                <a:lnTo>
                  <a:pt x="4661" y="13458"/>
                </a:lnTo>
                <a:lnTo>
                  <a:pt x="4657" y="13459"/>
                </a:lnTo>
                <a:lnTo>
                  <a:pt x="4657" y="13456"/>
                </a:lnTo>
                <a:lnTo>
                  <a:pt x="4670" y="13452"/>
                </a:lnTo>
                <a:lnTo>
                  <a:pt x="4673" y="13445"/>
                </a:lnTo>
                <a:close/>
                <a:moveTo>
                  <a:pt x="4671" y="13428"/>
                </a:moveTo>
                <a:lnTo>
                  <a:pt x="4670" y="13429"/>
                </a:lnTo>
                <a:lnTo>
                  <a:pt x="4660" y="13429"/>
                </a:lnTo>
                <a:lnTo>
                  <a:pt x="4656" y="13431"/>
                </a:lnTo>
                <a:lnTo>
                  <a:pt x="4657" y="13436"/>
                </a:lnTo>
                <a:lnTo>
                  <a:pt x="4660" y="13438"/>
                </a:lnTo>
                <a:lnTo>
                  <a:pt x="4727" y="13428"/>
                </a:lnTo>
                <a:lnTo>
                  <a:pt x="4728" y="13423"/>
                </a:lnTo>
                <a:lnTo>
                  <a:pt x="4727" y="13419"/>
                </a:lnTo>
                <a:lnTo>
                  <a:pt x="4721" y="13415"/>
                </a:lnTo>
                <a:lnTo>
                  <a:pt x="4705" y="13419"/>
                </a:lnTo>
                <a:lnTo>
                  <a:pt x="4702" y="13422"/>
                </a:lnTo>
                <a:lnTo>
                  <a:pt x="4702" y="13425"/>
                </a:lnTo>
                <a:lnTo>
                  <a:pt x="4701" y="13427"/>
                </a:lnTo>
                <a:lnTo>
                  <a:pt x="4700" y="13423"/>
                </a:lnTo>
                <a:lnTo>
                  <a:pt x="4695" y="13419"/>
                </a:lnTo>
                <a:lnTo>
                  <a:pt x="4674" y="13424"/>
                </a:lnTo>
                <a:lnTo>
                  <a:pt x="4671" y="13428"/>
                </a:lnTo>
                <a:close/>
                <a:moveTo>
                  <a:pt x="4845" y="13309"/>
                </a:moveTo>
                <a:lnTo>
                  <a:pt x="4851" y="13315"/>
                </a:lnTo>
                <a:lnTo>
                  <a:pt x="4863" y="13318"/>
                </a:lnTo>
                <a:lnTo>
                  <a:pt x="4866" y="13318"/>
                </a:lnTo>
                <a:lnTo>
                  <a:pt x="4878" y="13309"/>
                </a:lnTo>
                <a:lnTo>
                  <a:pt x="4878" y="13306"/>
                </a:lnTo>
                <a:lnTo>
                  <a:pt x="4873" y="13301"/>
                </a:lnTo>
                <a:lnTo>
                  <a:pt x="4868" y="13302"/>
                </a:lnTo>
                <a:lnTo>
                  <a:pt x="4863" y="13300"/>
                </a:lnTo>
                <a:lnTo>
                  <a:pt x="4847" y="13306"/>
                </a:lnTo>
                <a:lnTo>
                  <a:pt x="4845" y="13309"/>
                </a:lnTo>
                <a:close/>
                <a:moveTo>
                  <a:pt x="4917" y="13297"/>
                </a:moveTo>
                <a:lnTo>
                  <a:pt x="4921" y="13296"/>
                </a:lnTo>
                <a:lnTo>
                  <a:pt x="4923" y="13292"/>
                </a:lnTo>
                <a:lnTo>
                  <a:pt x="4934" y="13291"/>
                </a:lnTo>
                <a:lnTo>
                  <a:pt x="4940" y="13288"/>
                </a:lnTo>
                <a:lnTo>
                  <a:pt x="4942" y="13284"/>
                </a:lnTo>
                <a:lnTo>
                  <a:pt x="4942" y="13283"/>
                </a:lnTo>
                <a:lnTo>
                  <a:pt x="4939" y="13283"/>
                </a:lnTo>
                <a:lnTo>
                  <a:pt x="4937" y="13279"/>
                </a:lnTo>
                <a:lnTo>
                  <a:pt x="4937" y="13276"/>
                </a:lnTo>
                <a:lnTo>
                  <a:pt x="4918" y="13291"/>
                </a:lnTo>
                <a:lnTo>
                  <a:pt x="4917" y="13297"/>
                </a:lnTo>
                <a:close/>
                <a:moveTo>
                  <a:pt x="4951" y="13199"/>
                </a:moveTo>
                <a:lnTo>
                  <a:pt x="4950" y="13195"/>
                </a:lnTo>
                <a:lnTo>
                  <a:pt x="4948" y="13194"/>
                </a:lnTo>
                <a:lnTo>
                  <a:pt x="4944" y="13193"/>
                </a:lnTo>
                <a:lnTo>
                  <a:pt x="4942" y="13192"/>
                </a:lnTo>
                <a:lnTo>
                  <a:pt x="4940" y="13193"/>
                </a:lnTo>
                <a:lnTo>
                  <a:pt x="4939" y="13201"/>
                </a:lnTo>
                <a:lnTo>
                  <a:pt x="4940" y="13205"/>
                </a:lnTo>
                <a:lnTo>
                  <a:pt x="4941" y="13208"/>
                </a:lnTo>
                <a:lnTo>
                  <a:pt x="4945" y="13207"/>
                </a:lnTo>
                <a:lnTo>
                  <a:pt x="4951" y="13202"/>
                </a:lnTo>
                <a:lnTo>
                  <a:pt x="4951" y="13199"/>
                </a:lnTo>
                <a:close/>
                <a:moveTo>
                  <a:pt x="4764" y="13185"/>
                </a:moveTo>
                <a:lnTo>
                  <a:pt x="4761" y="13184"/>
                </a:lnTo>
                <a:lnTo>
                  <a:pt x="4742" y="13192"/>
                </a:lnTo>
                <a:lnTo>
                  <a:pt x="4738" y="13199"/>
                </a:lnTo>
                <a:lnTo>
                  <a:pt x="4738" y="13203"/>
                </a:lnTo>
                <a:lnTo>
                  <a:pt x="4741" y="13204"/>
                </a:lnTo>
                <a:lnTo>
                  <a:pt x="4753" y="13202"/>
                </a:lnTo>
                <a:lnTo>
                  <a:pt x="4759" y="13209"/>
                </a:lnTo>
                <a:lnTo>
                  <a:pt x="4764" y="13209"/>
                </a:lnTo>
                <a:lnTo>
                  <a:pt x="4770" y="13203"/>
                </a:lnTo>
                <a:lnTo>
                  <a:pt x="4773" y="13199"/>
                </a:lnTo>
                <a:lnTo>
                  <a:pt x="4772" y="13195"/>
                </a:lnTo>
                <a:lnTo>
                  <a:pt x="4766" y="13196"/>
                </a:lnTo>
                <a:lnTo>
                  <a:pt x="4770" y="13194"/>
                </a:lnTo>
                <a:lnTo>
                  <a:pt x="4770" y="13192"/>
                </a:lnTo>
                <a:lnTo>
                  <a:pt x="4762" y="13190"/>
                </a:lnTo>
                <a:lnTo>
                  <a:pt x="4763" y="13187"/>
                </a:lnTo>
                <a:lnTo>
                  <a:pt x="4764" y="13185"/>
                </a:lnTo>
                <a:close/>
                <a:moveTo>
                  <a:pt x="4921" y="13094"/>
                </a:moveTo>
                <a:lnTo>
                  <a:pt x="4903" y="13088"/>
                </a:lnTo>
                <a:lnTo>
                  <a:pt x="4899" y="13088"/>
                </a:lnTo>
                <a:lnTo>
                  <a:pt x="4897" y="13093"/>
                </a:lnTo>
                <a:lnTo>
                  <a:pt x="4897" y="13096"/>
                </a:lnTo>
                <a:lnTo>
                  <a:pt x="4903" y="13104"/>
                </a:lnTo>
                <a:lnTo>
                  <a:pt x="4914" y="13109"/>
                </a:lnTo>
                <a:lnTo>
                  <a:pt x="4922" y="13105"/>
                </a:lnTo>
                <a:lnTo>
                  <a:pt x="4924" y="13099"/>
                </a:lnTo>
                <a:lnTo>
                  <a:pt x="4921" y="13097"/>
                </a:lnTo>
                <a:lnTo>
                  <a:pt x="4921" y="13094"/>
                </a:lnTo>
                <a:close/>
                <a:moveTo>
                  <a:pt x="4931" y="13069"/>
                </a:moveTo>
                <a:lnTo>
                  <a:pt x="4931" y="13071"/>
                </a:lnTo>
                <a:lnTo>
                  <a:pt x="4932" y="13074"/>
                </a:lnTo>
                <a:lnTo>
                  <a:pt x="4934" y="13078"/>
                </a:lnTo>
                <a:lnTo>
                  <a:pt x="4936" y="13084"/>
                </a:lnTo>
                <a:lnTo>
                  <a:pt x="4940" y="13084"/>
                </a:lnTo>
                <a:lnTo>
                  <a:pt x="4943" y="13081"/>
                </a:lnTo>
                <a:lnTo>
                  <a:pt x="4951" y="13070"/>
                </a:lnTo>
                <a:lnTo>
                  <a:pt x="4953" y="13063"/>
                </a:lnTo>
                <a:lnTo>
                  <a:pt x="4952" y="13058"/>
                </a:lnTo>
                <a:lnTo>
                  <a:pt x="4948" y="13054"/>
                </a:lnTo>
                <a:lnTo>
                  <a:pt x="4939" y="13056"/>
                </a:lnTo>
                <a:lnTo>
                  <a:pt x="4930" y="13064"/>
                </a:lnTo>
                <a:lnTo>
                  <a:pt x="4927" y="13069"/>
                </a:lnTo>
                <a:lnTo>
                  <a:pt x="4931" y="13069"/>
                </a:lnTo>
                <a:close/>
                <a:moveTo>
                  <a:pt x="4879" y="13054"/>
                </a:moveTo>
                <a:lnTo>
                  <a:pt x="4880" y="13064"/>
                </a:lnTo>
                <a:lnTo>
                  <a:pt x="4884" y="13068"/>
                </a:lnTo>
                <a:lnTo>
                  <a:pt x="4889" y="13068"/>
                </a:lnTo>
                <a:lnTo>
                  <a:pt x="4892" y="13063"/>
                </a:lnTo>
                <a:lnTo>
                  <a:pt x="4894" y="13058"/>
                </a:lnTo>
                <a:lnTo>
                  <a:pt x="4897" y="13054"/>
                </a:lnTo>
                <a:lnTo>
                  <a:pt x="4895" y="13050"/>
                </a:lnTo>
                <a:lnTo>
                  <a:pt x="4886" y="13047"/>
                </a:lnTo>
                <a:lnTo>
                  <a:pt x="4879" y="13054"/>
                </a:lnTo>
                <a:close/>
                <a:moveTo>
                  <a:pt x="4914" y="12961"/>
                </a:moveTo>
                <a:lnTo>
                  <a:pt x="4904" y="12965"/>
                </a:lnTo>
                <a:lnTo>
                  <a:pt x="4900" y="12968"/>
                </a:lnTo>
                <a:lnTo>
                  <a:pt x="4896" y="12982"/>
                </a:lnTo>
                <a:lnTo>
                  <a:pt x="4888" y="12993"/>
                </a:lnTo>
                <a:lnTo>
                  <a:pt x="4888" y="12999"/>
                </a:lnTo>
                <a:lnTo>
                  <a:pt x="4891" y="13005"/>
                </a:lnTo>
                <a:lnTo>
                  <a:pt x="4894" y="13002"/>
                </a:lnTo>
                <a:lnTo>
                  <a:pt x="4896" y="13001"/>
                </a:lnTo>
                <a:lnTo>
                  <a:pt x="4897" y="13003"/>
                </a:lnTo>
                <a:lnTo>
                  <a:pt x="4909" y="12984"/>
                </a:lnTo>
                <a:lnTo>
                  <a:pt x="4915" y="12982"/>
                </a:lnTo>
                <a:lnTo>
                  <a:pt x="4917" y="12974"/>
                </a:lnTo>
                <a:lnTo>
                  <a:pt x="4917" y="12965"/>
                </a:lnTo>
                <a:lnTo>
                  <a:pt x="4914" y="12961"/>
                </a:lnTo>
                <a:close/>
                <a:moveTo>
                  <a:pt x="4580" y="12539"/>
                </a:moveTo>
                <a:lnTo>
                  <a:pt x="4575" y="12540"/>
                </a:lnTo>
                <a:lnTo>
                  <a:pt x="4570" y="12543"/>
                </a:lnTo>
                <a:lnTo>
                  <a:pt x="4568" y="12548"/>
                </a:lnTo>
                <a:lnTo>
                  <a:pt x="4568" y="12551"/>
                </a:lnTo>
                <a:lnTo>
                  <a:pt x="4569" y="12552"/>
                </a:lnTo>
                <a:lnTo>
                  <a:pt x="4571" y="12551"/>
                </a:lnTo>
                <a:lnTo>
                  <a:pt x="4573" y="12553"/>
                </a:lnTo>
                <a:lnTo>
                  <a:pt x="4576" y="12559"/>
                </a:lnTo>
                <a:lnTo>
                  <a:pt x="4578" y="12560"/>
                </a:lnTo>
                <a:lnTo>
                  <a:pt x="4580" y="12558"/>
                </a:lnTo>
                <a:lnTo>
                  <a:pt x="4581" y="12560"/>
                </a:lnTo>
                <a:lnTo>
                  <a:pt x="4581" y="12564"/>
                </a:lnTo>
                <a:lnTo>
                  <a:pt x="4587" y="12569"/>
                </a:lnTo>
                <a:lnTo>
                  <a:pt x="4603" y="12563"/>
                </a:lnTo>
                <a:lnTo>
                  <a:pt x="4606" y="12557"/>
                </a:lnTo>
                <a:lnTo>
                  <a:pt x="4605" y="12554"/>
                </a:lnTo>
                <a:lnTo>
                  <a:pt x="4585" y="12539"/>
                </a:lnTo>
                <a:lnTo>
                  <a:pt x="4580" y="12539"/>
                </a:lnTo>
                <a:close/>
                <a:moveTo>
                  <a:pt x="4562" y="12549"/>
                </a:moveTo>
                <a:lnTo>
                  <a:pt x="4561" y="12543"/>
                </a:lnTo>
                <a:lnTo>
                  <a:pt x="4541" y="12529"/>
                </a:lnTo>
                <a:lnTo>
                  <a:pt x="4515" y="12525"/>
                </a:lnTo>
                <a:lnTo>
                  <a:pt x="4528" y="12548"/>
                </a:lnTo>
                <a:lnTo>
                  <a:pt x="4554" y="12569"/>
                </a:lnTo>
                <a:lnTo>
                  <a:pt x="4562" y="12569"/>
                </a:lnTo>
                <a:lnTo>
                  <a:pt x="4563" y="12563"/>
                </a:lnTo>
                <a:lnTo>
                  <a:pt x="4561" y="12560"/>
                </a:lnTo>
                <a:lnTo>
                  <a:pt x="4560" y="12557"/>
                </a:lnTo>
                <a:lnTo>
                  <a:pt x="4560" y="12554"/>
                </a:lnTo>
                <a:lnTo>
                  <a:pt x="4562" y="12549"/>
                </a:lnTo>
                <a:close/>
                <a:moveTo>
                  <a:pt x="4616" y="12472"/>
                </a:moveTo>
                <a:lnTo>
                  <a:pt x="4614" y="12466"/>
                </a:lnTo>
                <a:lnTo>
                  <a:pt x="4603" y="12455"/>
                </a:lnTo>
                <a:lnTo>
                  <a:pt x="4598" y="12453"/>
                </a:lnTo>
                <a:lnTo>
                  <a:pt x="4594" y="12458"/>
                </a:lnTo>
                <a:lnTo>
                  <a:pt x="4591" y="12467"/>
                </a:lnTo>
                <a:lnTo>
                  <a:pt x="4593" y="12472"/>
                </a:lnTo>
                <a:lnTo>
                  <a:pt x="4599" y="12475"/>
                </a:lnTo>
                <a:lnTo>
                  <a:pt x="4604" y="12473"/>
                </a:lnTo>
                <a:lnTo>
                  <a:pt x="4603" y="12467"/>
                </a:lnTo>
                <a:lnTo>
                  <a:pt x="4614" y="12476"/>
                </a:lnTo>
                <a:lnTo>
                  <a:pt x="4616" y="12472"/>
                </a:lnTo>
                <a:close/>
                <a:moveTo>
                  <a:pt x="4477" y="12174"/>
                </a:moveTo>
                <a:lnTo>
                  <a:pt x="4479" y="12172"/>
                </a:lnTo>
                <a:lnTo>
                  <a:pt x="4478" y="12170"/>
                </a:lnTo>
                <a:lnTo>
                  <a:pt x="4475" y="12159"/>
                </a:lnTo>
                <a:lnTo>
                  <a:pt x="4473" y="12153"/>
                </a:lnTo>
                <a:lnTo>
                  <a:pt x="4470" y="12151"/>
                </a:lnTo>
                <a:lnTo>
                  <a:pt x="4464" y="12151"/>
                </a:lnTo>
                <a:lnTo>
                  <a:pt x="4455" y="12155"/>
                </a:lnTo>
                <a:lnTo>
                  <a:pt x="4447" y="12160"/>
                </a:lnTo>
                <a:lnTo>
                  <a:pt x="4447" y="12164"/>
                </a:lnTo>
                <a:lnTo>
                  <a:pt x="4454" y="12170"/>
                </a:lnTo>
                <a:lnTo>
                  <a:pt x="4470" y="12176"/>
                </a:lnTo>
                <a:lnTo>
                  <a:pt x="4477" y="12174"/>
                </a:lnTo>
                <a:close/>
                <a:moveTo>
                  <a:pt x="3807" y="11826"/>
                </a:moveTo>
                <a:lnTo>
                  <a:pt x="3807" y="11833"/>
                </a:lnTo>
                <a:lnTo>
                  <a:pt x="3809" y="11840"/>
                </a:lnTo>
                <a:lnTo>
                  <a:pt x="3818" y="11836"/>
                </a:lnTo>
                <a:lnTo>
                  <a:pt x="3823" y="11838"/>
                </a:lnTo>
                <a:lnTo>
                  <a:pt x="3827" y="11838"/>
                </a:lnTo>
                <a:lnTo>
                  <a:pt x="3837" y="11833"/>
                </a:lnTo>
                <a:lnTo>
                  <a:pt x="3841" y="11829"/>
                </a:lnTo>
                <a:lnTo>
                  <a:pt x="3840" y="11825"/>
                </a:lnTo>
                <a:lnTo>
                  <a:pt x="3830" y="11823"/>
                </a:lnTo>
                <a:lnTo>
                  <a:pt x="3827" y="11820"/>
                </a:lnTo>
                <a:lnTo>
                  <a:pt x="3823" y="11813"/>
                </a:lnTo>
                <a:lnTo>
                  <a:pt x="3814" y="11812"/>
                </a:lnTo>
                <a:lnTo>
                  <a:pt x="3809" y="11815"/>
                </a:lnTo>
                <a:lnTo>
                  <a:pt x="3807" y="11820"/>
                </a:lnTo>
                <a:lnTo>
                  <a:pt x="3807" y="11826"/>
                </a:lnTo>
                <a:close/>
                <a:moveTo>
                  <a:pt x="3777" y="11529"/>
                </a:moveTo>
                <a:lnTo>
                  <a:pt x="3779" y="11525"/>
                </a:lnTo>
                <a:lnTo>
                  <a:pt x="3779" y="11517"/>
                </a:lnTo>
                <a:lnTo>
                  <a:pt x="3777" y="11513"/>
                </a:lnTo>
                <a:lnTo>
                  <a:pt x="3773" y="11511"/>
                </a:lnTo>
                <a:lnTo>
                  <a:pt x="3770" y="11507"/>
                </a:lnTo>
                <a:lnTo>
                  <a:pt x="3765" y="11507"/>
                </a:lnTo>
                <a:lnTo>
                  <a:pt x="3761" y="11509"/>
                </a:lnTo>
                <a:lnTo>
                  <a:pt x="3755" y="11518"/>
                </a:lnTo>
                <a:lnTo>
                  <a:pt x="3752" y="11527"/>
                </a:lnTo>
                <a:lnTo>
                  <a:pt x="3751" y="11533"/>
                </a:lnTo>
                <a:lnTo>
                  <a:pt x="3757" y="11540"/>
                </a:lnTo>
                <a:lnTo>
                  <a:pt x="3770" y="11542"/>
                </a:lnTo>
                <a:lnTo>
                  <a:pt x="3777" y="11541"/>
                </a:lnTo>
                <a:lnTo>
                  <a:pt x="3774" y="11538"/>
                </a:lnTo>
                <a:lnTo>
                  <a:pt x="3774" y="11533"/>
                </a:lnTo>
                <a:lnTo>
                  <a:pt x="3774" y="11530"/>
                </a:lnTo>
                <a:lnTo>
                  <a:pt x="3777" y="11529"/>
                </a:lnTo>
                <a:close/>
                <a:moveTo>
                  <a:pt x="3813" y="11388"/>
                </a:moveTo>
                <a:lnTo>
                  <a:pt x="3817" y="11394"/>
                </a:lnTo>
                <a:lnTo>
                  <a:pt x="3819" y="11393"/>
                </a:lnTo>
                <a:lnTo>
                  <a:pt x="3822" y="11384"/>
                </a:lnTo>
                <a:lnTo>
                  <a:pt x="3823" y="11372"/>
                </a:lnTo>
                <a:lnTo>
                  <a:pt x="3824" y="11368"/>
                </a:lnTo>
                <a:lnTo>
                  <a:pt x="3826" y="11366"/>
                </a:lnTo>
                <a:lnTo>
                  <a:pt x="3826" y="11362"/>
                </a:lnTo>
                <a:lnTo>
                  <a:pt x="3821" y="11358"/>
                </a:lnTo>
                <a:lnTo>
                  <a:pt x="3814" y="11360"/>
                </a:lnTo>
                <a:lnTo>
                  <a:pt x="3809" y="11367"/>
                </a:lnTo>
                <a:lnTo>
                  <a:pt x="3808" y="11376"/>
                </a:lnTo>
                <a:lnTo>
                  <a:pt x="3810" y="11382"/>
                </a:lnTo>
                <a:lnTo>
                  <a:pt x="3813" y="11388"/>
                </a:lnTo>
                <a:close/>
                <a:moveTo>
                  <a:pt x="3883" y="10876"/>
                </a:moveTo>
                <a:lnTo>
                  <a:pt x="3854" y="10870"/>
                </a:lnTo>
                <a:lnTo>
                  <a:pt x="3845" y="10873"/>
                </a:lnTo>
                <a:lnTo>
                  <a:pt x="3844" y="10883"/>
                </a:lnTo>
                <a:lnTo>
                  <a:pt x="3847" y="10892"/>
                </a:lnTo>
                <a:lnTo>
                  <a:pt x="3850" y="10900"/>
                </a:lnTo>
                <a:lnTo>
                  <a:pt x="3854" y="10900"/>
                </a:lnTo>
                <a:lnTo>
                  <a:pt x="3856" y="10896"/>
                </a:lnTo>
                <a:lnTo>
                  <a:pt x="3857" y="10891"/>
                </a:lnTo>
                <a:lnTo>
                  <a:pt x="3859" y="10887"/>
                </a:lnTo>
                <a:lnTo>
                  <a:pt x="3859" y="10882"/>
                </a:lnTo>
                <a:lnTo>
                  <a:pt x="3860" y="10883"/>
                </a:lnTo>
                <a:lnTo>
                  <a:pt x="3860" y="10889"/>
                </a:lnTo>
                <a:lnTo>
                  <a:pt x="3863" y="10897"/>
                </a:lnTo>
                <a:lnTo>
                  <a:pt x="3897" y="10899"/>
                </a:lnTo>
                <a:lnTo>
                  <a:pt x="3904" y="10893"/>
                </a:lnTo>
                <a:lnTo>
                  <a:pt x="3901" y="10883"/>
                </a:lnTo>
                <a:lnTo>
                  <a:pt x="3890" y="10878"/>
                </a:lnTo>
                <a:lnTo>
                  <a:pt x="3883" y="10876"/>
                </a:lnTo>
                <a:close/>
                <a:moveTo>
                  <a:pt x="3806" y="10858"/>
                </a:moveTo>
                <a:lnTo>
                  <a:pt x="3805" y="10854"/>
                </a:lnTo>
                <a:lnTo>
                  <a:pt x="3790" y="10849"/>
                </a:lnTo>
                <a:lnTo>
                  <a:pt x="3787" y="10853"/>
                </a:lnTo>
                <a:lnTo>
                  <a:pt x="3787" y="10859"/>
                </a:lnTo>
                <a:lnTo>
                  <a:pt x="3785" y="10863"/>
                </a:lnTo>
                <a:lnTo>
                  <a:pt x="3783" y="10869"/>
                </a:lnTo>
                <a:lnTo>
                  <a:pt x="3785" y="10875"/>
                </a:lnTo>
                <a:lnTo>
                  <a:pt x="3790" y="10880"/>
                </a:lnTo>
                <a:lnTo>
                  <a:pt x="3797" y="10880"/>
                </a:lnTo>
                <a:lnTo>
                  <a:pt x="3806" y="10874"/>
                </a:lnTo>
                <a:lnTo>
                  <a:pt x="3805" y="10870"/>
                </a:lnTo>
                <a:lnTo>
                  <a:pt x="3805" y="10869"/>
                </a:lnTo>
                <a:lnTo>
                  <a:pt x="3806" y="10865"/>
                </a:lnTo>
                <a:lnTo>
                  <a:pt x="3806" y="10858"/>
                </a:lnTo>
                <a:close/>
                <a:moveTo>
                  <a:pt x="3951" y="10673"/>
                </a:moveTo>
                <a:lnTo>
                  <a:pt x="3952" y="10668"/>
                </a:lnTo>
                <a:lnTo>
                  <a:pt x="3955" y="10665"/>
                </a:lnTo>
                <a:lnTo>
                  <a:pt x="3957" y="10664"/>
                </a:lnTo>
                <a:lnTo>
                  <a:pt x="3960" y="10665"/>
                </a:lnTo>
                <a:lnTo>
                  <a:pt x="3961" y="10662"/>
                </a:lnTo>
                <a:lnTo>
                  <a:pt x="3955" y="10654"/>
                </a:lnTo>
                <a:lnTo>
                  <a:pt x="3942" y="10656"/>
                </a:lnTo>
                <a:lnTo>
                  <a:pt x="3940" y="10669"/>
                </a:lnTo>
                <a:lnTo>
                  <a:pt x="3948" y="10674"/>
                </a:lnTo>
                <a:lnTo>
                  <a:pt x="3951" y="10673"/>
                </a:lnTo>
                <a:close/>
                <a:moveTo>
                  <a:pt x="3913" y="10372"/>
                </a:moveTo>
                <a:lnTo>
                  <a:pt x="3916" y="10381"/>
                </a:lnTo>
                <a:lnTo>
                  <a:pt x="3921" y="10379"/>
                </a:lnTo>
                <a:lnTo>
                  <a:pt x="3922" y="10374"/>
                </a:lnTo>
                <a:lnTo>
                  <a:pt x="3922" y="10368"/>
                </a:lnTo>
                <a:lnTo>
                  <a:pt x="3920" y="10363"/>
                </a:lnTo>
                <a:lnTo>
                  <a:pt x="3915" y="10362"/>
                </a:lnTo>
                <a:lnTo>
                  <a:pt x="3913" y="10372"/>
                </a:lnTo>
                <a:close/>
                <a:moveTo>
                  <a:pt x="3949" y="10368"/>
                </a:moveTo>
                <a:lnTo>
                  <a:pt x="3947" y="10363"/>
                </a:lnTo>
                <a:lnTo>
                  <a:pt x="3932" y="10362"/>
                </a:lnTo>
                <a:lnTo>
                  <a:pt x="3924" y="10356"/>
                </a:lnTo>
                <a:lnTo>
                  <a:pt x="3923" y="10358"/>
                </a:lnTo>
                <a:lnTo>
                  <a:pt x="3927" y="10366"/>
                </a:lnTo>
                <a:lnTo>
                  <a:pt x="3931" y="10372"/>
                </a:lnTo>
                <a:lnTo>
                  <a:pt x="3937" y="10377"/>
                </a:lnTo>
                <a:lnTo>
                  <a:pt x="3945" y="10374"/>
                </a:lnTo>
                <a:lnTo>
                  <a:pt x="3949" y="10368"/>
                </a:lnTo>
                <a:close/>
                <a:moveTo>
                  <a:pt x="4052" y="10014"/>
                </a:moveTo>
                <a:lnTo>
                  <a:pt x="4041" y="10024"/>
                </a:lnTo>
                <a:lnTo>
                  <a:pt x="4038" y="10039"/>
                </a:lnTo>
                <a:lnTo>
                  <a:pt x="4040" y="10057"/>
                </a:lnTo>
                <a:lnTo>
                  <a:pt x="4046" y="10070"/>
                </a:lnTo>
                <a:lnTo>
                  <a:pt x="4054" y="10067"/>
                </a:lnTo>
                <a:lnTo>
                  <a:pt x="4061" y="10062"/>
                </a:lnTo>
                <a:lnTo>
                  <a:pt x="4062" y="10058"/>
                </a:lnTo>
                <a:lnTo>
                  <a:pt x="4063" y="10055"/>
                </a:lnTo>
                <a:lnTo>
                  <a:pt x="4074" y="10038"/>
                </a:lnTo>
                <a:lnTo>
                  <a:pt x="4076" y="10032"/>
                </a:lnTo>
                <a:lnTo>
                  <a:pt x="4078" y="10028"/>
                </a:lnTo>
                <a:lnTo>
                  <a:pt x="4075" y="10023"/>
                </a:lnTo>
                <a:lnTo>
                  <a:pt x="4065" y="10018"/>
                </a:lnTo>
                <a:lnTo>
                  <a:pt x="4052" y="10014"/>
                </a:lnTo>
                <a:close/>
                <a:moveTo>
                  <a:pt x="4163" y="9651"/>
                </a:moveTo>
                <a:lnTo>
                  <a:pt x="4165" y="9646"/>
                </a:lnTo>
                <a:lnTo>
                  <a:pt x="4162" y="9649"/>
                </a:lnTo>
                <a:lnTo>
                  <a:pt x="4163" y="9651"/>
                </a:lnTo>
                <a:close/>
                <a:moveTo>
                  <a:pt x="4273" y="9437"/>
                </a:moveTo>
                <a:lnTo>
                  <a:pt x="4242" y="9441"/>
                </a:lnTo>
                <a:lnTo>
                  <a:pt x="4238" y="9446"/>
                </a:lnTo>
                <a:lnTo>
                  <a:pt x="4234" y="9451"/>
                </a:lnTo>
                <a:lnTo>
                  <a:pt x="4235" y="9456"/>
                </a:lnTo>
                <a:lnTo>
                  <a:pt x="4283" y="9477"/>
                </a:lnTo>
                <a:lnTo>
                  <a:pt x="4288" y="9461"/>
                </a:lnTo>
                <a:lnTo>
                  <a:pt x="4291" y="9454"/>
                </a:lnTo>
                <a:lnTo>
                  <a:pt x="4283" y="9447"/>
                </a:lnTo>
                <a:lnTo>
                  <a:pt x="4275" y="9444"/>
                </a:lnTo>
                <a:lnTo>
                  <a:pt x="4276" y="9441"/>
                </a:lnTo>
                <a:lnTo>
                  <a:pt x="4273" y="9437"/>
                </a:lnTo>
                <a:close/>
                <a:moveTo>
                  <a:pt x="4359" y="9296"/>
                </a:moveTo>
                <a:lnTo>
                  <a:pt x="4349" y="9312"/>
                </a:lnTo>
                <a:lnTo>
                  <a:pt x="4348" y="9319"/>
                </a:lnTo>
                <a:lnTo>
                  <a:pt x="4349" y="9331"/>
                </a:lnTo>
                <a:lnTo>
                  <a:pt x="4355" y="9327"/>
                </a:lnTo>
                <a:lnTo>
                  <a:pt x="4365" y="9308"/>
                </a:lnTo>
                <a:lnTo>
                  <a:pt x="4373" y="9300"/>
                </a:lnTo>
                <a:lnTo>
                  <a:pt x="4373" y="9291"/>
                </a:lnTo>
                <a:lnTo>
                  <a:pt x="4365" y="9290"/>
                </a:lnTo>
                <a:lnTo>
                  <a:pt x="4359" y="9296"/>
                </a:lnTo>
                <a:close/>
                <a:moveTo>
                  <a:pt x="4242" y="9317"/>
                </a:moveTo>
                <a:lnTo>
                  <a:pt x="4244" y="9309"/>
                </a:lnTo>
                <a:lnTo>
                  <a:pt x="4241" y="9299"/>
                </a:lnTo>
                <a:lnTo>
                  <a:pt x="4233" y="9291"/>
                </a:lnTo>
                <a:lnTo>
                  <a:pt x="4207" y="9285"/>
                </a:lnTo>
                <a:lnTo>
                  <a:pt x="4206" y="9292"/>
                </a:lnTo>
                <a:lnTo>
                  <a:pt x="4209" y="9305"/>
                </a:lnTo>
                <a:lnTo>
                  <a:pt x="4223" y="9327"/>
                </a:lnTo>
                <a:lnTo>
                  <a:pt x="4227" y="9329"/>
                </a:lnTo>
                <a:lnTo>
                  <a:pt x="4233" y="9322"/>
                </a:lnTo>
                <a:lnTo>
                  <a:pt x="4238" y="9322"/>
                </a:lnTo>
                <a:lnTo>
                  <a:pt x="4242" y="9317"/>
                </a:lnTo>
                <a:close/>
                <a:moveTo>
                  <a:pt x="4412" y="9226"/>
                </a:moveTo>
                <a:lnTo>
                  <a:pt x="4413" y="9217"/>
                </a:lnTo>
                <a:lnTo>
                  <a:pt x="4411" y="9210"/>
                </a:lnTo>
                <a:lnTo>
                  <a:pt x="4410" y="9218"/>
                </a:lnTo>
                <a:lnTo>
                  <a:pt x="4412" y="9226"/>
                </a:lnTo>
                <a:close/>
                <a:moveTo>
                  <a:pt x="4156" y="9132"/>
                </a:moveTo>
                <a:lnTo>
                  <a:pt x="4154" y="9134"/>
                </a:lnTo>
                <a:lnTo>
                  <a:pt x="4154" y="9142"/>
                </a:lnTo>
                <a:lnTo>
                  <a:pt x="4156" y="9148"/>
                </a:lnTo>
                <a:lnTo>
                  <a:pt x="4160" y="9148"/>
                </a:lnTo>
                <a:lnTo>
                  <a:pt x="4169" y="9135"/>
                </a:lnTo>
                <a:lnTo>
                  <a:pt x="4168" y="9130"/>
                </a:lnTo>
                <a:lnTo>
                  <a:pt x="4162" y="9130"/>
                </a:lnTo>
                <a:lnTo>
                  <a:pt x="4156" y="9132"/>
                </a:lnTo>
                <a:close/>
                <a:moveTo>
                  <a:pt x="4625" y="9017"/>
                </a:moveTo>
                <a:lnTo>
                  <a:pt x="4626" y="9004"/>
                </a:lnTo>
                <a:lnTo>
                  <a:pt x="4628" y="8992"/>
                </a:lnTo>
                <a:lnTo>
                  <a:pt x="4628" y="8982"/>
                </a:lnTo>
                <a:lnTo>
                  <a:pt x="4622" y="8981"/>
                </a:lnTo>
                <a:lnTo>
                  <a:pt x="4607" y="8997"/>
                </a:lnTo>
                <a:lnTo>
                  <a:pt x="4606" y="9002"/>
                </a:lnTo>
                <a:lnTo>
                  <a:pt x="4603" y="9032"/>
                </a:lnTo>
                <a:lnTo>
                  <a:pt x="4606" y="9037"/>
                </a:lnTo>
                <a:lnTo>
                  <a:pt x="4621" y="9025"/>
                </a:lnTo>
                <a:lnTo>
                  <a:pt x="4625" y="9017"/>
                </a:lnTo>
                <a:close/>
                <a:moveTo>
                  <a:pt x="4527" y="8969"/>
                </a:moveTo>
                <a:lnTo>
                  <a:pt x="4529" y="8977"/>
                </a:lnTo>
                <a:lnTo>
                  <a:pt x="4533" y="8983"/>
                </a:lnTo>
                <a:lnTo>
                  <a:pt x="4538" y="8982"/>
                </a:lnTo>
                <a:lnTo>
                  <a:pt x="4543" y="8974"/>
                </a:lnTo>
                <a:lnTo>
                  <a:pt x="4558" y="8964"/>
                </a:lnTo>
                <a:lnTo>
                  <a:pt x="4560" y="8959"/>
                </a:lnTo>
                <a:lnTo>
                  <a:pt x="4561" y="8949"/>
                </a:lnTo>
                <a:lnTo>
                  <a:pt x="4566" y="8939"/>
                </a:lnTo>
                <a:lnTo>
                  <a:pt x="4571" y="8937"/>
                </a:lnTo>
                <a:lnTo>
                  <a:pt x="4570" y="8931"/>
                </a:lnTo>
                <a:lnTo>
                  <a:pt x="4562" y="8930"/>
                </a:lnTo>
                <a:lnTo>
                  <a:pt x="4558" y="8927"/>
                </a:lnTo>
                <a:lnTo>
                  <a:pt x="4555" y="8920"/>
                </a:lnTo>
                <a:lnTo>
                  <a:pt x="4535" y="8932"/>
                </a:lnTo>
                <a:lnTo>
                  <a:pt x="4531" y="8942"/>
                </a:lnTo>
                <a:lnTo>
                  <a:pt x="4529" y="8954"/>
                </a:lnTo>
                <a:lnTo>
                  <a:pt x="4532" y="8962"/>
                </a:lnTo>
                <a:lnTo>
                  <a:pt x="4532" y="8966"/>
                </a:lnTo>
                <a:lnTo>
                  <a:pt x="4529" y="8967"/>
                </a:lnTo>
                <a:lnTo>
                  <a:pt x="4527" y="8969"/>
                </a:lnTo>
                <a:close/>
                <a:moveTo>
                  <a:pt x="4603" y="8931"/>
                </a:moveTo>
                <a:lnTo>
                  <a:pt x="4604" y="8928"/>
                </a:lnTo>
                <a:lnTo>
                  <a:pt x="4606" y="8919"/>
                </a:lnTo>
                <a:lnTo>
                  <a:pt x="4608" y="8911"/>
                </a:lnTo>
                <a:lnTo>
                  <a:pt x="4608" y="8903"/>
                </a:lnTo>
                <a:lnTo>
                  <a:pt x="4603" y="8897"/>
                </a:lnTo>
                <a:lnTo>
                  <a:pt x="4596" y="8906"/>
                </a:lnTo>
                <a:lnTo>
                  <a:pt x="4597" y="8923"/>
                </a:lnTo>
                <a:lnTo>
                  <a:pt x="4602" y="8932"/>
                </a:lnTo>
                <a:lnTo>
                  <a:pt x="4603" y="8931"/>
                </a:lnTo>
                <a:close/>
                <a:moveTo>
                  <a:pt x="4670" y="8887"/>
                </a:moveTo>
                <a:lnTo>
                  <a:pt x="4668" y="8889"/>
                </a:lnTo>
                <a:lnTo>
                  <a:pt x="4667" y="8897"/>
                </a:lnTo>
                <a:lnTo>
                  <a:pt x="4667" y="8907"/>
                </a:lnTo>
                <a:lnTo>
                  <a:pt x="4669" y="8919"/>
                </a:lnTo>
                <a:lnTo>
                  <a:pt x="4673" y="8922"/>
                </a:lnTo>
                <a:lnTo>
                  <a:pt x="4673" y="8912"/>
                </a:lnTo>
                <a:lnTo>
                  <a:pt x="4671" y="8901"/>
                </a:lnTo>
                <a:lnTo>
                  <a:pt x="4671" y="8892"/>
                </a:lnTo>
                <a:lnTo>
                  <a:pt x="4670" y="8887"/>
                </a:lnTo>
                <a:close/>
                <a:moveTo>
                  <a:pt x="4693" y="8835"/>
                </a:moveTo>
                <a:lnTo>
                  <a:pt x="4688" y="8830"/>
                </a:lnTo>
                <a:lnTo>
                  <a:pt x="4688" y="8841"/>
                </a:lnTo>
                <a:lnTo>
                  <a:pt x="4693" y="8846"/>
                </a:lnTo>
                <a:lnTo>
                  <a:pt x="4693" y="8835"/>
                </a:lnTo>
                <a:close/>
                <a:moveTo>
                  <a:pt x="4720" y="8815"/>
                </a:moveTo>
                <a:lnTo>
                  <a:pt x="4700" y="8810"/>
                </a:lnTo>
                <a:lnTo>
                  <a:pt x="4696" y="8816"/>
                </a:lnTo>
                <a:lnTo>
                  <a:pt x="4699" y="8823"/>
                </a:lnTo>
                <a:lnTo>
                  <a:pt x="4702" y="8826"/>
                </a:lnTo>
                <a:lnTo>
                  <a:pt x="4706" y="8828"/>
                </a:lnTo>
                <a:lnTo>
                  <a:pt x="4720" y="8822"/>
                </a:lnTo>
                <a:lnTo>
                  <a:pt x="4720" y="8815"/>
                </a:lnTo>
                <a:close/>
                <a:moveTo>
                  <a:pt x="4637" y="8831"/>
                </a:moveTo>
                <a:lnTo>
                  <a:pt x="4642" y="8826"/>
                </a:lnTo>
                <a:lnTo>
                  <a:pt x="4641" y="8815"/>
                </a:lnTo>
                <a:lnTo>
                  <a:pt x="4638" y="8808"/>
                </a:lnTo>
                <a:lnTo>
                  <a:pt x="4634" y="8802"/>
                </a:lnTo>
                <a:lnTo>
                  <a:pt x="4631" y="8800"/>
                </a:lnTo>
                <a:lnTo>
                  <a:pt x="4626" y="8808"/>
                </a:lnTo>
                <a:lnTo>
                  <a:pt x="4625" y="8819"/>
                </a:lnTo>
                <a:lnTo>
                  <a:pt x="4629" y="8825"/>
                </a:lnTo>
                <a:lnTo>
                  <a:pt x="4637" y="8831"/>
                </a:lnTo>
                <a:close/>
                <a:moveTo>
                  <a:pt x="5901" y="8176"/>
                </a:moveTo>
                <a:lnTo>
                  <a:pt x="5900" y="8183"/>
                </a:lnTo>
                <a:lnTo>
                  <a:pt x="5898" y="8194"/>
                </a:lnTo>
                <a:lnTo>
                  <a:pt x="5897" y="8195"/>
                </a:lnTo>
                <a:lnTo>
                  <a:pt x="5893" y="8189"/>
                </a:lnTo>
                <a:lnTo>
                  <a:pt x="5892" y="8187"/>
                </a:lnTo>
                <a:lnTo>
                  <a:pt x="5889" y="8194"/>
                </a:lnTo>
                <a:lnTo>
                  <a:pt x="5888" y="8202"/>
                </a:lnTo>
                <a:lnTo>
                  <a:pt x="5893" y="8209"/>
                </a:lnTo>
                <a:lnTo>
                  <a:pt x="5902" y="8203"/>
                </a:lnTo>
                <a:lnTo>
                  <a:pt x="5907" y="8199"/>
                </a:lnTo>
                <a:lnTo>
                  <a:pt x="5907" y="8197"/>
                </a:lnTo>
                <a:lnTo>
                  <a:pt x="5906" y="8193"/>
                </a:lnTo>
                <a:lnTo>
                  <a:pt x="5906" y="8189"/>
                </a:lnTo>
                <a:lnTo>
                  <a:pt x="5909" y="8182"/>
                </a:lnTo>
                <a:lnTo>
                  <a:pt x="5909" y="8174"/>
                </a:lnTo>
                <a:lnTo>
                  <a:pt x="5904" y="8172"/>
                </a:lnTo>
                <a:lnTo>
                  <a:pt x="5901" y="8176"/>
                </a:lnTo>
                <a:close/>
                <a:moveTo>
                  <a:pt x="6121" y="6700"/>
                </a:moveTo>
                <a:lnTo>
                  <a:pt x="6155" y="6718"/>
                </a:lnTo>
                <a:lnTo>
                  <a:pt x="6159" y="6716"/>
                </a:lnTo>
                <a:lnTo>
                  <a:pt x="6163" y="6716"/>
                </a:lnTo>
                <a:lnTo>
                  <a:pt x="6164" y="6710"/>
                </a:lnTo>
                <a:lnTo>
                  <a:pt x="6160" y="6698"/>
                </a:lnTo>
                <a:lnTo>
                  <a:pt x="6155" y="6690"/>
                </a:lnTo>
                <a:lnTo>
                  <a:pt x="6148" y="6683"/>
                </a:lnTo>
                <a:lnTo>
                  <a:pt x="6141" y="6688"/>
                </a:lnTo>
                <a:lnTo>
                  <a:pt x="6137" y="6697"/>
                </a:lnTo>
                <a:lnTo>
                  <a:pt x="6132" y="6695"/>
                </a:lnTo>
                <a:lnTo>
                  <a:pt x="6129" y="6687"/>
                </a:lnTo>
                <a:lnTo>
                  <a:pt x="6129" y="6680"/>
                </a:lnTo>
                <a:lnTo>
                  <a:pt x="6131" y="6673"/>
                </a:lnTo>
                <a:lnTo>
                  <a:pt x="6129" y="6665"/>
                </a:lnTo>
                <a:lnTo>
                  <a:pt x="6121" y="6657"/>
                </a:lnTo>
                <a:lnTo>
                  <a:pt x="6114" y="6659"/>
                </a:lnTo>
                <a:lnTo>
                  <a:pt x="6112" y="6664"/>
                </a:lnTo>
                <a:lnTo>
                  <a:pt x="6113" y="6673"/>
                </a:lnTo>
                <a:lnTo>
                  <a:pt x="6114" y="6679"/>
                </a:lnTo>
                <a:lnTo>
                  <a:pt x="6119" y="6691"/>
                </a:lnTo>
                <a:lnTo>
                  <a:pt x="6117" y="6696"/>
                </a:lnTo>
                <a:lnTo>
                  <a:pt x="6121" y="6700"/>
                </a:lnTo>
                <a:close/>
                <a:moveTo>
                  <a:pt x="6212" y="6398"/>
                </a:moveTo>
                <a:lnTo>
                  <a:pt x="6200" y="6385"/>
                </a:lnTo>
                <a:lnTo>
                  <a:pt x="6194" y="6384"/>
                </a:lnTo>
                <a:lnTo>
                  <a:pt x="6192" y="6390"/>
                </a:lnTo>
                <a:lnTo>
                  <a:pt x="6192" y="6399"/>
                </a:lnTo>
                <a:lnTo>
                  <a:pt x="6194" y="6413"/>
                </a:lnTo>
                <a:lnTo>
                  <a:pt x="6200" y="6422"/>
                </a:lnTo>
                <a:lnTo>
                  <a:pt x="6206" y="6431"/>
                </a:lnTo>
                <a:lnTo>
                  <a:pt x="6212" y="6434"/>
                </a:lnTo>
                <a:lnTo>
                  <a:pt x="6218" y="6431"/>
                </a:lnTo>
                <a:lnTo>
                  <a:pt x="6219" y="6424"/>
                </a:lnTo>
                <a:lnTo>
                  <a:pt x="6218" y="6414"/>
                </a:lnTo>
                <a:lnTo>
                  <a:pt x="6213" y="6402"/>
                </a:lnTo>
                <a:lnTo>
                  <a:pt x="6212" y="6398"/>
                </a:lnTo>
                <a:close/>
                <a:moveTo>
                  <a:pt x="6549" y="5958"/>
                </a:moveTo>
                <a:lnTo>
                  <a:pt x="6549" y="5954"/>
                </a:lnTo>
                <a:lnTo>
                  <a:pt x="6549" y="5949"/>
                </a:lnTo>
                <a:lnTo>
                  <a:pt x="6547" y="5942"/>
                </a:lnTo>
                <a:lnTo>
                  <a:pt x="6545" y="5939"/>
                </a:lnTo>
                <a:lnTo>
                  <a:pt x="6541" y="5934"/>
                </a:lnTo>
                <a:lnTo>
                  <a:pt x="6540" y="5932"/>
                </a:lnTo>
                <a:lnTo>
                  <a:pt x="6537" y="5927"/>
                </a:lnTo>
                <a:lnTo>
                  <a:pt x="6532" y="5926"/>
                </a:lnTo>
                <a:lnTo>
                  <a:pt x="6529" y="5922"/>
                </a:lnTo>
                <a:lnTo>
                  <a:pt x="6527" y="5917"/>
                </a:lnTo>
                <a:lnTo>
                  <a:pt x="6521" y="5916"/>
                </a:lnTo>
                <a:lnTo>
                  <a:pt x="6515" y="5916"/>
                </a:lnTo>
                <a:lnTo>
                  <a:pt x="6513" y="5914"/>
                </a:lnTo>
                <a:lnTo>
                  <a:pt x="6511" y="5912"/>
                </a:lnTo>
                <a:lnTo>
                  <a:pt x="6504" y="5912"/>
                </a:lnTo>
                <a:lnTo>
                  <a:pt x="6498" y="5918"/>
                </a:lnTo>
                <a:lnTo>
                  <a:pt x="6502" y="5931"/>
                </a:lnTo>
                <a:lnTo>
                  <a:pt x="6518" y="5945"/>
                </a:lnTo>
                <a:lnTo>
                  <a:pt x="6532" y="5960"/>
                </a:lnTo>
                <a:lnTo>
                  <a:pt x="6538" y="5967"/>
                </a:lnTo>
                <a:lnTo>
                  <a:pt x="6541" y="5970"/>
                </a:lnTo>
                <a:lnTo>
                  <a:pt x="6542" y="5972"/>
                </a:lnTo>
                <a:lnTo>
                  <a:pt x="6547" y="5976"/>
                </a:lnTo>
                <a:lnTo>
                  <a:pt x="6551" y="5975"/>
                </a:lnTo>
                <a:lnTo>
                  <a:pt x="6550" y="5963"/>
                </a:lnTo>
                <a:lnTo>
                  <a:pt x="6549" y="5958"/>
                </a:lnTo>
                <a:close/>
                <a:moveTo>
                  <a:pt x="6552" y="5878"/>
                </a:moveTo>
                <a:lnTo>
                  <a:pt x="6547" y="5873"/>
                </a:lnTo>
                <a:lnTo>
                  <a:pt x="6539" y="5869"/>
                </a:lnTo>
                <a:lnTo>
                  <a:pt x="6532" y="5864"/>
                </a:lnTo>
                <a:lnTo>
                  <a:pt x="6527" y="5859"/>
                </a:lnTo>
                <a:lnTo>
                  <a:pt x="6521" y="5853"/>
                </a:lnTo>
                <a:lnTo>
                  <a:pt x="6516" y="5846"/>
                </a:lnTo>
                <a:lnTo>
                  <a:pt x="6507" y="5842"/>
                </a:lnTo>
                <a:lnTo>
                  <a:pt x="6503" y="5842"/>
                </a:lnTo>
                <a:lnTo>
                  <a:pt x="6495" y="5840"/>
                </a:lnTo>
                <a:lnTo>
                  <a:pt x="6490" y="5843"/>
                </a:lnTo>
                <a:lnTo>
                  <a:pt x="6496" y="5862"/>
                </a:lnTo>
                <a:lnTo>
                  <a:pt x="6507" y="5883"/>
                </a:lnTo>
                <a:lnTo>
                  <a:pt x="6520" y="5888"/>
                </a:lnTo>
                <a:lnTo>
                  <a:pt x="6525" y="5888"/>
                </a:lnTo>
                <a:lnTo>
                  <a:pt x="6529" y="5892"/>
                </a:lnTo>
                <a:lnTo>
                  <a:pt x="6534" y="5891"/>
                </a:lnTo>
                <a:lnTo>
                  <a:pt x="6543" y="5887"/>
                </a:lnTo>
                <a:lnTo>
                  <a:pt x="6548" y="5895"/>
                </a:lnTo>
                <a:lnTo>
                  <a:pt x="6554" y="5905"/>
                </a:lnTo>
                <a:lnTo>
                  <a:pt x="6557" y="5905"/>
                </a:lnTo>
                <a:lnTo>
                  <a:pt x="6559" y="5895"/>
                </a:lnTo>
                <a:lnTo>
                  <a:pt x="6557" y="5883"/>
                </a:lnTo>
                <a:lnTo>
                  <a:pt x="6552" y="5878"/>
                </a:lnTo>
                <a:close/>
                <a:moveTo>
                  <a:pt x="6506" y="5774"/>
                </a:moveTo>
                <a:lnTo>
                  <a:pt x="6501" y="5772"/>
                </a:lnTo>
                <a:lnTo>
                  <a:pt x="6497" y="5772"/>
                </a:lnTo>
                <a:lnTo>
                  <a:pt x="6492" y="5776"/>
                </a:lnTo>
                <a:lnTo>
                  <a:pt x="6492" y="5784"/>
                </a:lnTo>
                <a:lnTo>
                  <a:pt x="6499" y="5792"/>
                </a:lnTo>
                <a:lnTo>
                  <a:pt x="6518" y="5800"/>
                </a:lnTo>
                <a:lnTo>
                  <a:pt x="6530" y="5801"/>
                </a:lnTo>
                <a:lnTo>
                  <a:pt x="6528" y="5792"/>
                </a:lnTo>
                <a:lnTo>
                  <a:pt x="6519" y="5780"/>
                </a:lnTo>
                <a:lnTo>
                  <a:pt x="6506" y="5774"/>
                </a:lnTo>
                <a:close/>
                <a:moveTo>
                  <a:pt x="6923" y="5731"/>
                </a:moveTo>
                <a:lnTo>
                  <a:pt x="6920" y="5731"/>
                </a:lnTo>
                <a:lnTo>
                  <a:pt x="6918" y="5731"/>
                </a:lnTo>
                <a:lnTo>
                  <a:pt x="6913" y="5737"/>
                </a:lnTo>
                <a:lnTo>
                  <a:pt x="6909" y="5746"/>
                </a:lnTo>
                <a:lnTo>
                  <a:pt x="6913" y="5747"/>
                </a:lnTo>
                <a:lnTo>
                  <a:pt x="6924" y="5742"/>
                </a:lnTo>
                <a:lnTo>
                  <a:pt x="6930" y="5739"/>
                </a:lnTo>
                <a:lnTo>
                  <a:pt x="6929" y="5736"/>
                </a:lnTo>
                <a:lnTo>
                  <a:pt x="6923" y="5731"/>
                </a:lnTo>
                <a:close/>
                <a:moveTo>
                  <a:pt x="6913" y="5698"/>
                </a:moveTo>
                <a:lnTo>
                  <a:pt x="6915" y="5705"/>
                </a:lnTo>
                <a:lnTo>
                  <a:pt x="6924" y="5712"/>
                </a:lnTo>
                <a:lnTo>
                  <a:pt x="6930" y="5708"/>
                </a:lnTo>
                <a:lnTo>
                  <a:pt x="6926" y="5697"/>
                </a:lnTo>
                <a:lnTo>
                  <a:pt x="6920" y="5690"/>
                </a:lnTo>
                <a:lnTo>
                  <a:pt x="6915" y="5692"/>
                </a:lnTo>
                <a:lnTo>
                  <a:pt x="6913" y="5698"/>
                </a:lnTo>
                <a:close/>
                <a:moveTo>
                  <a:pt x="6894" y="5712"/>
                </a:moveTo>
                <a:lnTo>
                  <a:pt x="6884" y="5705"/>
                </a:lnTo>
                <a:lnTo>
                  <a:pt x="6880" y="5703"/>
                </a:lnTo>
                <a:lnTo>
                  <a:pt x="6876" y="5695"/>
                </a:lnTo>
                <a:lnTo>
                  <a:pt x="6871" y="5686"/>
                </a:lnTo>
                <a:lnTo>
                  <a:pt x="6867" y="5684"/>
                </a:lnTo>
                <a:lnTo>
                  <a:pt x="6866" y="5692"/>
                </a:lnTo>
                <a:lnTo>
                  <a:pt x="6876" y="5708"/>
                </a:lnTo>
                <a:lnTo>
                  <a:pt x="6886" y="5720"/>
                </a:lnTo>
                <a:lnTo>
                  <a:pt x="6888" y="5723"/>
                </a:lnTo>
                <a:lnTo>
                  <a:pt x="6892" y="5728"/>
                </a:lnTo>
                <a:lnTo>
                  <a:pt x="6897" y="5736"/>
                </a:lnTo>
                <a:lnTo>
                  <a:pt x="6901" y="5738"/>
                </a:lnTo>
                <a:lnTo>
                  <a:pt x="6902" y="5734"/>
                </a:lnTo>
                <a:lnTo>
                  <a:pt x="6903" y="5728"/>
                </a:lnTo>
                <a:lnTo>
                  <a:pt x="6905" y="5721"/>
                </a:lnTo>
                <a:lnTo>
                  <a:pt x="6900" y="5714"/>
                </a:lnTo>
                <a:lnTo>
                  <a:pt x="6894" y="5712"/>
                </a:lnTo>
                <a:close/>
                <a:moveTo>
                  <a:pt x="6652" y="5694"/>
                </a:moveTo>
                <a:lnTo>
                  <a:pt x="6645" y="5687"/>
                </a:lnTo>
                <a:lnTo>
                  <a:pt x="6640" y="5685"/>
                </a:lnTo>
                <a:lnTo>
                  <a:pt x="6637" y="5681"/>
                </a:lnTo>
                <a:lnTo>
                  <a:pt x="6628" y="5684"/>
                </a:lnTo>
                <a:lnTo>
                  <a:pt x="6623" y="5695"/>
                </a:lnTo>
                <a:lnTo>
                  <a:pt x="6627" y="5704"/>
                </a:lnTo>
                <a:lnTo>
                  <a:pt x="6639" y="5715"/>
                </a:lnTo>
                <a:lnTo>
                  <a:pt x="6652" y="5721"/>
                </a:lnTo>
                <a:lnTo>
                  <a:pt x="6656" y="5716"/>
                </a:lnTo>
                <a:lnTo>
                  <a:pt x="6655" y="5704"/>
                </a:lnTo>
                <a:lnTo>
                  <a:pt x="6652" y="5694"/>
                </a:lnTo>
                <a:close/>
                <a:moveTo>
                  <a:pt x="6497" y="5736"/>
                </a:moveTo>
                <a:lnTo>
                  <a:pt x="6502" y="5739"/>
                </a:lnTo>
                <a:lnTo>
                  <a:pt x="6507" y="5743"/>
                </a:lnTo>
                <a:lnTo>
                  <a:pt x="6514" y="5748"/>
                </a:lnTo>
                <a:lnTo>
                  <a:pt x="6527" y="5755"/>
                </a:lnTo>
                <a:lnTo>
                  <a:pt x="6536" y="5751"/>
                </a:lnTo>
                <a:lnTo>
                  <a:pt x="6532" y="5742"/>
                </a:lnTo>
                <a:lnTo>
                  <a:pt x="6529" y="5736"/>
                </a:lnTo>
                <a:lnTo>
                  <a:pt x="6525" y="5727"/>
                </a:lnTo>
                <a:lnTo>
                  <a:pt x="6521" y="5721"/>
                </a:lnTo>
                <a:lnTo>
                  <a:pt x="6515" y="5712"/>
                </a:lnTo>
                <a:lnTo>
                  <a:pt x="6505" y="5701"/>
                </a:lnTo>
                <a:lnTo>
                  <a:pt x="6492" y="5692"/>
                </a:lnTo>
                <a:lnTo>
                  <a:pt x="6486" y="5689"/>
                </a:lnTo>
                <a:lnTo>
                  <a:pt x="6479" y="5687"/>
                </a:lnTo>
                <a:lnTo>
                  <a:pt x="6468" y="5685"/>
                </a:lnTo>
                <a:lnTo>
                  <a:pt x="6461" y="5688"/>
                </a:lnTo>
                <a:lnTo>
                  <a:pt x="6460" y="5694"/>
                </a:lnTo>
                <a:lnTo>
                  <a:pt x="6459" y="5699"/>
                </a:lnTo>
                <a:lnTo>
                  <a:pt x="6457" y="5699"/>
                </a:lnTo>
                <a:lnTo>
                  <a:pt x="6451" y="5696"/>
                </a:lnTo>
                <a:lnTo>
                  <a:pt x="6444" y="5690"/>
                </a:lnTo>
                <a:lnTo>
                  <a:pt x="6438" y="5689"/>
                </a:lnTo>
                <a:lnTo>
                  <a:pt x="6435" y="5696"/>
                </a:lnTo>
                <a:lnTo>
                  <a:pt x="6439" y="5702"/>
                </a:lnTo>
                <a:lnTo>
                  <a:pt x="6443" y="5705"/>
                </a:lnTo>
                <a:lnTo>
                  <a:pt x="6448" y="5708"/>
                </a:lnTo>
                <a:lnTo>
                  <a:pt x="6452" y="5712"/>
                </a:lnTo>
                <a:lnTo>
                  <a:pt x="6454" y="5712"/>
                </a:lnTo>
                <a:lnTo>
                  <a:pt x="6458" y="5713"/>
                </a:lnTo>
                <a:lnTo>
                  <a:pt x="6466" y="5716"/>
                </a:lnTo>
                <a:lnTo>
                  <a:pt x="6469" y="5711"/>
                </a:lnTo>
                <a:lnTo>
                  <a:pt x="6471" y="5701"/>
                </a:lnTo>
                <a:lnTo>
                  <a:pt x="6474" y="5701"/>
                </a:lnTo>
                <a:lnTo>
                  <a:pt x="6477" y="5707"/>
                </a:lnTo>
                <a:lnTo>
                  <a:pt x="6479" y="5711"/>
                </a:lnTo>
                <a:lnTo>
                  <a:pt x="6480" y="5713"/>
                </a:lnTo>
                <a:lnTo>
                  <a:pt x="6483" y="5716"/>
                </a:lnTo>
                <a:lnTo>
                  <a:pt x="6487" y="5723"/>
                </a:lnTo>
                <a:lnTo>
                  <a:pt x="6493" y="5731"/>
                </a:lnTo>
                <a:lnTo>
                  <a:pt x="6497" y="5736"/>
                </a:lnTo>
                <a:close/>
                <a:moveTo>
                  <a:pt x="6953" y="5661"/>
                </a:moveTo>
                <a:lnTo>
                  <a:pt x="6947" y="5659"/>
                </a:lnTo>
                <a:lnTo>
                  <a:pt x="6938" y="5659"/>
                </a:lnTo>
                <a:lnTo>
                  <a:pt x="6937" y="5664"/>
                </a:lnTo>
                <a:lnTo>
                  <a:pt x="6941" y="5671"/>
                </a:lnTo>
                <a:lnTo>
                  <a:pt x="6944" y="5677"/>
                </a:lnTo>
                <a:lnTo>
                  <a:pt x="6946" y="5679"/>
                </a:lnTo>
                <a:lnTo>
                  <a:pt x="6947" y="5680"/>
                </a:lnTo>
                <a:lnTo>
                  <a:pt x="6951" y="5682"/>
                </a:lnTo>
                <a:lnTo>
                  <a:pt x="6956" y="5681"/>
                </a:lnTo>
                <a:lnTo>
                  <a:pt x="6958" y="5679"/>
                </a:lnTo>
                <a:lnTo>
                  <a:pt x="6959" y="5678"/>
                </a:lnTo>
                <a:lnTo>
                  <a:pt x="6960" y="5671"/>
                </a:lnTo>
                <a:lnTo>
                  <a:pt x="6956" y="5662"/>
                </a:lnTo>
                <a:lnTo>
                  <a:pt x="6953" y="5661"/>
                </a:lnTo>
                <a:close/>
                <a:moveTo>
                  <a:pt x="6676" y="5661"/>
                </a:moveTo>
                <a:lnTo>
                  <a:pt x="6672" y="5658"/>
                </a:lnTo>
                <a:lnTo>
                  <a:pt x="6664" y="5660"/>
                </a:lnTo>
                <a:lnTo>
                  <a:pt x="6662" y="5669"/>
                </a:lnTo>
                <a:lnTo>
                  <a:pt x="6666" y="5677"/>
                </a:lnTo>
                <a:lnTo>
                  <a:pt x="6672" y="5681"/>
                </a:lnTo>
                <a:lnTo>
                  <a:pt x="6676" y="5679"/>
                </a:lnTo>
                <a:lnTo>
                  <a:pt x="6680" y="5677"/>
                </a:lnTo>
                <a:lnTo>
                  <a:pt x="6682" y="5671"/>
                </a:lnTo>
                <a:lnTo>
                  <a:pt x="6682" y="5666"/>
                </a:lnTo>
                <a:lnTo>
                  <a:pt x="6680" y="5662"/>
                </a:lnTo>
                <a:lnTo>
                  <a:pt x="6676" y="5661"/>
                </a:lnTo>
                <a:close/>
                <a:moveTo>
                  <a:pt x="6710" y="5620"/>
                </a:moveTo>
                <a:lnTo>
                  <a:pt x="6708" y="5624"/>
                </a:lnTo>
                <a:lnTo>
                  <a:pt x="6707" y="5632"/>
                </a:lnTo>
                <a:lnTo>
                  <a:pt x="6705" y="5637"/>
                </a:lnTo>
                <a:lnTo>
                  <a:pt x="6705" y="5640"/>
                </a:lnTo>
                <a:lnTo>
                  <a:pt x="6710" y="5649"/>
                </a:lnTo>
                <a:lnTo>
                  <a:pt x="6715" y="5650"/>
                </a:lnTo>
                <a:lnTo>
                  <a:pt x="6714" y="5642"/>
                </a:lnTo>
                <a:lnTo>
                  <a:pt x="6713" y="5635"/>
                </a:lnTo>
                <a:lnTo>
                  <a:pt x="6717" y="5636"/>
                </a:lnTo>
                <a:lnTo>
                  <a:pt x="6720" y="5634"/>
                </a:lnTo>
                <a:lnTo>
                  <a:pt x="6716" y="5625"/>
                </a:lnTo>
                <a:lnTo>
                  <a:pt x="6710" y="5620"/>
                </a:lnTo>
                <a:close/>
                <a:moveTo>
                  <a:pt x="7084" y="5545"/>
                </a:moveTo>
                <a:lnTo>
                  <a:pt x="7082" y="5549"/>
                </a:lnTo>
                <a:lnTo>
                  <a:pt x="7077" y="5550"/>
                </a:lnTo>
                <a:lnTo>
                  <a:pt x="7073" y="5556"/>
                </a:lnTo>
                <a:lnTo>
                  <a:pt x="7072" y="5563"/>
                </a:lnTo>
                <a:lnTo>
                  <a:pt x="7072" y="5565"/>
                </a:lnTo>
                <a:lnTo>
                  <a:pt x="7069" y="5565"/>
                </a:lnTo>
                <a:lnTo>
                  <a:pt x="7069" y="5570"/>
                </a:lnTo>
                <a:lnTo>
                  <a:pt x="7072" y="5574"/>
                </a:lnTo>
                <a:lnTo>
                  <a:pt x="7074" y="5574"/>
                </a:lnTo>
                <a:lnTo>
                  <a:pt x="7078" y="5574"/>
                </a:lnTo>
                <a:lnTo>
                  <a:pt x="7083" y="5576"/>
                </a:lnTo>
                <a:lnTo>
                  <a:pt x="7087" y="5573"/>
                </a:lnTo>
                <a:lnTo>
                  <a:pt x="7088" y="5566"/>
                </a:lnTo>
                <a:lnTo>
                  <a:pt x="7087" y="5564"/>
                </a:lnTo>
                <a:lnTo>
                  <a:pt x="7088" y="5556"/>
                </a:lnTo>
                <a:lnTo>
                  <a:pt x="7089" y="5547"/>
                </a:lnTo>
                <a:lnTo>
                  <a:pt x="7087" y="5541"/>
                </a:lnTo>
                <a:lnTo>
                  <a:pt x="7084" y="5545"/>
                </a:lnTo>
                <a:close/>
                <a:moveTo>
                  <a:pt x="7072" y="5535"/>
                </a:moveTo>
                <a:lnTo>
                  <a:pt x="7066" y="5528"/>
                </a:lnTo>
                <a:lnTo>
                  <a:pt x="7058" y="5520"/>
                </a:lnTo>
                <a:lnTo>
                  <a:pt x="7051" y="5515"/>
                </a:lnTo>
                <a:lnTo>
                  <a:pt x="7044" y="5519"/>
                </a:lnTo>
                <a:lnTo>
                  <a:pt x="7051" y="5532"/>
                </a:lnTo>
                <a:lnTo>
                  <a:pt x="7065" y="5541"/>
                </a:lnTo>
                <a:lnTo>
                  <a:pt x="7072" y="5539"/>
                </a:lnTo>
                <a:lnTo>
                  <a:pt x="7072" y="5535"/>
                </a:lnTo>
                <a:close/>
                <a:moveTo>
                  <a:pt x="6982" y="5540"/>
                </a:moveTo>
                <a:lnTo>
                  <a:pt x="6980" y="5535"/>
                </a:lnTo>
                <a:lnTo>
                  <a:pt x="6977" y="5530"/>
                </a:lnTo>
                <a:lnTo>
                  <a:pt x="6973" y="5525"/>
                </a:lnTo>
                <a:lnTo>
                  <a:pt x="6971" y="5522"/>
                </a:lnTo>
                <a:lnTo>
                  <a:pt x="6969" y="5519"/>
                </a:lnTo>
                <a:lnTo>
                  <a:pt x="6967" y="5518"/>
                </a:lnTo>
                <a:lnTo>
                  <a:pt x="6962" y="5519"/>
                </a:lnTo>
                <a:lnTo>
                  <a:pt x="6958" y="5519"/>
                </a:lnTo>
                <a:lnTo>
                  <a:pt x="6954" y="5520"/>
                </a:lnTo>
                <a:lnTo>
                  <a:pt x="6947" y="5530"/>
                </a:lnTo>
                <a:lnTo>
                  <a:pt x="6944" y="5541"/>
                </a:lnTo>
                <a:lnTo>
                  <a:pt x="6944" y="5545"/>
                </a:lnTo>
                <a:lnTo>
                  <a:pt x="6945" y="5549"/>
                </a:lnTo>
                <a:lnTo>
                  <a:pt x="6946" y="5554"/>
                </a:lnTo>
                <a:lnTo>
                  <a:pt x="6947" y="5557"/>
                </a:lnTo>
                <a:lnTo>
                  <a:pt x="6948" y="5560"/>
                </a:lnTo>
                <a:lnTo>
                  <a:pt x="6949" y="5562"/>
                </a:lnTo>
                <a:lnTo>
                  <a:pt x="6955" y="5566"/>
                </a:lnTo>
                <a:lnTo>
                  <a:pt x="6969" y="5569"/>
                </a:lnTo>
                <a:lnTo>
                  <a:pt x="6984" y="5569"/>
                </a:lnTo>
                <a:lnTo>
                  <a:pt x="6990" y="5563"/>
                </a:lnTo>
                <a:lnTo>
                  <a:pt x="6987" y="5552"/>
                </a:lnTo>
                <a:lnTo>
                  <a:pt x="6982" y="5540"/>
                </a:lnTo>
                <a:close/>
                <a:moveTo>
                  <a:pt x="6707" y="5535"/>
                </a:moveTo>
                <a:lnTo>
                  <a:pt x="6707" y="5532"/>
                </a:lnTo>
                <a:lnTo>
                  <a:pt x="6709" y="5530"/>
                </a:lnTo>
                <a:lnTo>
                  <a:pt x="6713" y="5528"/>
                </a:lnTo>
                <a:lnTo>
                  <a:pt x="6711" y="5519"/>
                </a:lnTo>
                <a:lnTo>
                  <a:pt x="6701" y="5512"/>
                </a:lnTo>
                <a:lnTo>
                  <a:pt x="6692" y="5509"/>
                </a:lnTo>
                <a:lnTo>
                  <a:pt x="6689" y="5512"/>
                </a:lnTo>
                <a:lnTo>
                  <a:pt x="6689" y="5522"/>
                </a:lnTo>
                <a:lnTo>
                  <a:pt x="6691" y="5529"/>
                </a:lnTo>
                <a:lnTo>
                  <a:pt x="6691" y="5535"/>
                </a:lnTo>
                <a:lnTo>
                  <a:pt x="6691" y="5543"/>
                </a:lnTo>
                <a:lnTo>
                  <a:pt x="6693" y="5548"/>
                </a:lnTo>
                <a:lnTo>
                  <a:pt x="6696" y="5547"/>
                </a:lnTo>
                <a:lnTo>
                  <a:pt x="6698" y="5543"/>
                </a:lnTo>
                <a:lnTo>
                  <a:pt x="6702" y="5540"/>
                </a:lnTo>
                <a:lnTo>
                  <a:pt x="6706" y="5538"/>
                </a:lnTo>
                <a:lnTo>
                  <a:pt x="6707" y="5535"/>
                </a:lnTo>
                <a:close/>
                <a:moveTo>
                  <a:pt x="7063" y="5493"/>
                </a:moveTo>
                <a:lnTo>
                  <a:pt x="7065" y="5506"/>
                </a:lnTo>
                <a:lnTo>
                  <a:pt x="7078" y="5505"/>
                </a:lnTo>
                <a:lnTo>
                  <a:pt x="7078" y="5494"/>
                </a:lnTo>
                <a:lnTo>
                  <a:pt x="7073" y="5487"/>
                </a:lnTo>
                <a:lnTo>
                  <a:pt x="7063" y="5493"/>
                </a:lnTo>
                <a:close/>
                <a:moveTo>
                  <a:pt x="6868" y="5518"/>
                </a:moveTo>
                <a:lnTo>
                  <a:pt x="6870" y="5504"/>
                </a:lnTo>
                <a:lnTo>
                  <a:pt x="6862" y="5492"/>
                </a:lnTo>
                <a:lnTo>
                  <a:pt x="6858" y="5487"/>
                </a:lnTo>
                <a:lnTo>
                  <a:pt x="6852" y="5481"/>
                </a:lnTo>
                <a:lnTo>
                  <a:pt x="6843" y="5473"/>
                </a:lnTo>
                <a:lnTo>
                  <a:pt x="6840" y="5474"/>
                </a:lnTo>
                <a:lnTo>
                  <a:pt x="6847" y="5482"/>
                </a:lnTo>
                <a:lnTo>
                  <a:pt x="6856" y="5493"/>
                </a:lnTo>
                <a:lnTo>
                  <a:pt x="6860" y="5502"/>
                </a:lnTo>
                <a:lnTo>
                  <a:pt x="6861" y="5509"/>
                </a:lnTo>
                <a:lnTo>
                  <a:pt x="6860" y="5514"/>
                </a:lnTo>
                <a:lnTo>
                  <a:pt x="6868" y="5518"/>
                </a:lnTo>
                <a:close/>
                <a:moveTo>
                  <a:pt x="7117" y="5464"/>
                </a:moveTo>
                <a:lnTo>
                  <a:pt x="7111" y="5460"/>
                </a:lnTo>
                <a:lnTo>
                  <a:pt x="7105" y="5456"/>
                </a:lnTo>
                <a:lnTo>
                  <a:pt x="7095" y="5450"/>
                </a:lnTo>
                <a:lnTo>
                  <a:pt x="7090" y="5456"/>
                </a:lnTo>
                <a:lnTo>
                  <a:pt x="7095" y="5466"/>
                </a:lnTo>
                <a:lnTo>
                  <a:pt x="7102" y="5469"/>
                </a:lnTo>
                <a:lnTo>
                  <a:pt x="7108" y="5468"/>
                </a:lnTo>
                <a:lnTo>
                  <a:pt x="7110" y="5468"/>
                </a:lnTo>
                <a:lnTo>
                  <a:pt x="7114" y="5475"/>
                </a:lnTo>
                <a:lnTo>
                  <a:pt x="7115" y="5482"/>
                </a:lnTo>
                <a:lnTo>
                  <a:pt x="7115" y="5487"/>
                </a:lnTo>
                <a:lnTo>
                  <a:pt x="7117" y="5492"/>
                </a:lnTo>
                <a:lnTo>
                  <a:pt x="7120" y="5497"/>
                </a:lnTo>
                <a:lnTo>
                  <a:pt x="7125" y="5502"/>
                </a:lnTo>
                <a:lnTo>
                  <a:pt x="7127" y="5499"/>
                </a:lnTo>
                <a:lnTo>
                  <a:pt x="7126" y="5492"/>
                </a:lnTo>
                <a:lnTo>
                  <a:pt x="7125" y="5486"/>
                </a:lnTo>
                <a:lnTo>
                  <a:pt x="7126" y="5484"/>
                </a:lnTo>
                <a:lnTo>
                  <a:pt x="7130" y="5482"/>
                </a:lnTo>
                <a:lnTo>
                  <a:pt x="7132" y="5474"/>
                </a:lnTo>
                <a:lnTo>
                  <a:pt x="7126" y="5468"/>
                </a:lnTo>
                <a:lnTo>
                  <a:pt x="7117" y="5464"/>
                </a:lnTo>
                <a:close/>
                <a:moveTo>
                  <a:pt x="7056" y="5460"/>
                </a:moveTo>
                <a:lnTo>
                  <a:pt x="7052" y="5447"/>
                </a:lnTo>
                <a:lnTo>
                  <a:pt x="7037" y="5447"/>
                </a:lnTo>
                <a:lnTo>
                  <a:pt x="7031" y="5453"/>
                </a:lnTo>
                <a:lnTo>
                  <a:pt x="7029" y="5461"/>
                </a:lnTo>
                <a:lnTo>
                  <a:pt x="7028" y="5470"/>
                </a:lnTo>
                <a:lnTo>
                  <a:pt x="7031" y="5476"/>
                </a:lnTo>
                <a:lnTo>
                  <a:pt x="7039" y="5473"/>
                </a:lnTo>
                <a:lnTo>
                  <a:pt x="7044" y="5466"/>
                </a:lnTo>
                <a:lnTo>
                  <a:pt x="7049" y="5467"/>
                </a:lnTo>
                <a:lnTo>
                  <a:pt x="7056" y="5460"/>
                </a:lnTo>
                <a:close/>
                <a:moveTo>
                  <a:pt x="7114" y="5457"/>
                </a:moveTo>
                <a:lnTo>
                  <a:pt x="7123" y="5461"/>
                </a:lnTo>
                <a:lnTo>
                  <a:pt x="7128" y="5457"/>
                </a:lnTo>
                <a:lnTo>
                  <a:pt x="7131" y="5451"/>
                </a:lnTo>
                <a:lnTo>
                  <a:pt x="7127" y="5443"/>
                </a:lnTo>
                <a:lnTo>
                  <a:pt x="7123" y="5435"/>
                </a:lnTo>
                <a:lnTo>
                  <a:pt x="7118" y="5432"/>
                </a:lnTo>
                <a:lnTo>
                  <a:pt x="7116" y="5433"/>
                </a:lnTo>
                <a:lnTo>
                  <a:pt x="7111" y="5433"/>
                </a:lnTo>
                <a:lnTo>
                  <a:pt x="7105" y="5441"/>
                </a:lnTo>
                <a:lnTo>
                  <a:pt x="7106" y="5450"/>
                </a:lnTo>
                <a:lnTo>
                  <a:pt x="7114" y="5457"/>
                </a:lnTo>
                <a:close/>
                <a:moveTo>
                  <a:pt x="7698" y="5403"/>
                </a:moveTo>
                <a:lnTo>
                  <a:pt x="7700" y="5387"/>
                </a:lnTo>
                <a:lnTo>
                  <a:pt x="7701" y="5379"/>
                </a:lnTo>
                <a:lnTo>
                  <a:pt x="7698" y="5379"/>
                </a:lnTo>
                <a:lnTo>
                  <a:pt x="7693" y="5388"/>
                </a:lnTo>
                <a:lnTo>
                  <a:pt x="7691" y="5395"/>
                </a:lnTo>
                <a:lnTo>
                  <a:pt x="7690" y="5402"/>
                </a:lnTo>
                <a:lnTo>
                  <a:pt x="7689" y="5406"/>
                </a:lnTo>
                <a:lnTo>
                  <a:pt x="7689" y="5408"/>
                </a:lnTo>
                <a:lnTo>
                  <a:pt x="7684" y="5413"/>
                </a:lnTo>
                <a:lnTo>
                  <a:pt x="7682" y="5414"/>
                </a:lnTo>
                <a:lnTo>
                  <a:pt x="7679" y="5415"/>
                </a:lnTo>
                <a:lnTo>
                  <a:pt x="7678" y="5420"/>
                </a:lnTo>
                <a:lnTo>
                  <a:pt x="7678" y="5426"/>
                </a:lnTo>
                <a:lnTo>
                  <a:pt x="7682" y="5430"/>
                </a:lnTo>
                <a:lnTo>
                  <a:pt x="7684" y="5430"/>
                </a:lnTo>
                <a:lnTo>
                  <a:pt x="7685" y="5430"/>
                </a:lnTo>
                <a:lnTo>
                  <a:pt x="7690" y="5433"/>
                </a:lnTo>
                <a:lnTo>
                  <a:pt x="7694" y="5438"/>
                </a:lnTo>
                <a:lnTo>
                  <a:pt x="7698" y="5441"/>
                </a:lnTo>
                <a:lnTo>
                  <a:pt x="7702" y="5444"/>
                </a:lnTo>
                <a:lnTo>
                  <a:pt x="7707" y="5446"/>
                </a:lnTo>
                <a:lnTo>
                  <a:pt x="7708" y="5443"/>
                </a:lnTo>
                <a:lnTo>
                  <a:pt x="7709" y="5442"/>
                </a:lnTo>
                <a:lnTo>
                  <a:pt x="7709" y="5433"/>
                </a:lnTo>
                <a:lnTo>
                  <a:pt x="7703" y="5420"/>
                </a:lnTo>
                <a:lnTo>
                  <a:pt x="7698" y="5403"/>
                </a:lnTo>
                <a:close/>
                <a:moveTo>
                  <a:pt x="6904" y="5368"/>
                </a:moveTo>
                <a:lnTo>
                  <a:pt x="6910" y="5376"/>
                </a:lnTo>
                <a:lnTo>
                  <a:pt x="6915" y="5381"/>
                </a:lnTo>
                <a:lnTo>
                  <a:pt x="6918" y="5381"/>
                </a:lnTo>
                <a:lnTo>
                  <a:pt x="6918" y="5377"/>
                </a:lnTo>
                <a:lnTo>
                  <a:pt x="6913" y="5370"/>
                </a:lnTo>
                <a:lnTo>
                  <a:pt x="6906" y="5362"/>
                </a:lnTo>
                <a:lnTo>
                  <a:pt x="6902" y="5355"/>
                </a:lnTo>
                <a:lnTo>
                  <a:pt x="6900" y="5352"/>
                </a:lnTo>
                <a:lnTo>
                  <a:pt x="6894" y="5351"/>
                </a:lnTo>
                <a:lnTo>
                  <a:pt x="6891" y="5356"/>
                </a:lnTo>
                <a:lnTo>
                  <a:pt x="6896" y="5362"/>
                </a:lnTo>
                <a:lnTo>
                  <a:pt x="6904" y="5368"/>
                </a:lnTo>
                <a:close/>
                <a:moveTo>
                  <a:pt x="7015" y="5318"/>
                </a:moveTo>
                <a:lnTo>
                  <a:pt x="7011" y="5321"/>
                </a:lnTo>
                <a:lnTo>
                  <a:pt x="7011" y="5329"/>
                </a:lnTo>
                <a:lnTo>
                  <a:pt x="7015" y="5335"/>
                </a:lnTo>
                <a:lnTo>
                  <a:pt x="7018" y="5336"/>
                </a:lnTo>
                <a:lnTo>
                  <a:pt x="7025" y="5338"/>
                </a:lnTo>
                <a:lnTo>
                  <a:pt x="7033" y="5334"/>
                </a:lnTo>
                <a:lnTo>
                  <a:pt x="7030" y="5320"/>
                </a:lnTo>
                <a:lnTo>
                  <a:pt x="7021" y="5317"/>
                </a:lnTo>
                <a:lnTo>
                  <a:pt x="7015" y="5318"/>
                </a:lnTo>
                <a:close/>
                <a:moveTo>
                  <a:pt x="7294" y="5276"/>
                </a:moveTo>
                <a:lnTo>
                  <a:pt x="7290" y="5274"/>
                </a:lnTo>
                <a:lnTo>
                  <a:pt x="7285" y="5271"/>
                </a:lnTo>
                <a:lnTo>
                  <a:pt x="7283" y="5271"/>
                </a:lnTo>
                <a:lnTo>
                  <a:pt x="7282" y="5275"/>
                </a:lnTo>
                <a:lnTo>
                  <a:pt x="7281" y="5280"/>
                </a:lnTo>
                <a:lnTo>
                  <a:pt x="7277" y="5277"/>
                </a:lnTo>
                <a:lnTo>
                  <a:pt x="7272" y="5275"/>
                </a:lnTo>
                <a:lnTo>
                  <a:pt x="7273" y="5282"/>
                </a:lnTo>
                <a:lnTo>
                  <a:pt x="7278" y="5288"/>
                </a:lnTo>
                <a:lnTo>
                  <a:pt x="7284" y="5292"/>
                </a:lnTo>
                <a:lnTo>
                  <a:pt x="7292" y="5297"/>
                </a:lnTo>
                <a:lnTo>
                  <a:pt x="7296" y="5294"/>
                </a:lnTo>
                <a:lnTo>
                  <a:pt x="7300" y="5292"/>
                </a:lnTo>
                <a:lnTo>
                  <a:pt x="7300" y="5286"/>
                </a:lnTo>
                <a:lnTo>
                  <a:pt x="7297" y="5280"/>
                </a:lnTo>
                <a:lnTo>
                  <a:pt x="7294" y="5276"/>
                </a:lnTo>
                <a:close/>
                <a:moveTo>
                  <a:pt x="7002" y="5300"/>
                </a:moveTo>
                <a:lnTo>
                  <a:pt x="7004" y="5302"/>
                </a:lnTo>
                <a:lnTo>
                  <a:pt x="7007" y="5303"/>
                </a:lnTo>
                <a:lnTo>
                  <a:pt x="7013" y="5304"/>
                </a:lnTo>
                <a:lnTo>
                  <a:pt x="7025" y="5301"/>
                </a:lnTo>
                <a:lnTo>
                  <a:pt x="7028" y="5294"/>
                </a:lnTo>
                <a:lnTo>
                  <a:pt x="7027" y="5291"/>
                </a:lnTo>
                <a:lnTo>
                  <a:pt x="7028" y="5283"/>
                </a:lnTo>
                <a:lnTo>
                  <a:pt x="7027" y="5273"/>
                </a:lnTo>
                <a:lnTo>
                  <a:pt x="7022" y="5262"/>
                </a:lnTo>
                <a:lnTo>
                  <a:pt x="7017" y="5257"/>
                </a:lnTo>
                <a:lnTo>
                  <a:pt x="7015" y="5262"/>
                </a:lnTo>
                <a:lnTo>
                  <a:pt x="7015" y="5266"/>
                </a:lnTo>
                <a:lnTo>
                  <a:pt x="7015" y="5268"/>
                </a:lnTo>
                <a:lnTo>
                  <a:pt x="7012" y="5268"/>
                </a:lnTo>
                <a:lnTo>
                  <a:pt x="7011" y="5272"/>
                </a:lnTo>
                <a:lnTo>
                  <a:pt x="7012" y="5280"/>
                </a:lnTo>
                <a:lnTo>
                  <a:pt x="7010" y="5286"/>
                </a:lnTo>
                <a:lnTo>
                  <a:pt x="7004" y="5293"/>
                </a:lnTo>
                <a:lnTo>
                  <a:pt x="7002" y="5300"/>
                </a:lnTo>
                <a:close/>
                <a:moveTo>
                  <a:pt x="7847" y="5247"/>
                </a:moveTo>
                <a:lnTo>
                  <a:pt x="7843" y="5246"/>
                </a:lnTo>
                <a:lnTo>
                  <a:pt x="7833" y="5246"/>
                </a:lnTo>
                <a:lnTo>
                  <a:pt x="7825" y="5244"/>
                </a:lnTo>
                <a:lnTo>
                  <a:pt x="7820" y="5240"/>
                </a:lnTo>
                <a:lnTo>
                  <a:pt x="7818" y="5245"/>
                </a:lnTo>
                <a:lnTo>
                  <a:pt x="7819" y="5248"/>
                </a:lnTo>
                <a:lnTo>
                  <a:pt x="7821" y="5251"/>
                </a:lnTo>
                <a:lnTo>
                  <a:pt x="7824" y="5256"/>
                </a:lnTo>
                <a:lnTo>
                  <a:pt x="7826" y="5260"/>
                </a:lnTo>
                <a:lnTo>
                  <a:pt x="7834" y="5264"/>
                </a:lnTo>
                <a:lnTo>
                  <a:pt x="7841" y="5265"/>
                </a:lnTo>
                <a:lnTo>
                  <a:pt x="7846" y="5260"/>
                </a:lnTo>
                <a:lnTo>
                  <a:pt x="7849" y="5253"/>
                </a:lnTo>
                <a:lnTo>
                  <a:pt x="7847" y="5247"/>
                </a:lnTo>
                <a:lnTo>
                  <a:pt x="7847" y="5247"/>
                </a:lnTo>
                <a:close/>
                <a:moveTo>
                  <a:pt x="6885" y="5235"/>
                </a:moveTo>
                <a:lnTo>
                  <a:pt x="6892" y="5239"/>
                </a:lnTo>
                <a:lnTo>
                  <a:pt x="6898" y="5239"/>
                </a:lnTo>
                <a:lnTo>
                  <a:pt x="6897" y="5228"/>
                </a:lnTo>
                <a:lnTo>
                  <a:pt x="6898" y="5219"/>
                </a:lnTo>
                <a:lnTo>
                  <a:pt x="6900" y="5214"/>
                </a:lnTo>
                <a:lnTo>
                  <a:pt x="6895" y="5213"/>
                </a:lnTo>
                <a:lnTo>
                  <a:pt x="6891" y="5213"/>
                </a:lnTo>
                <a:lnTo>
                  <a:pt x="6887" y="5214"/>
                </a:lnTo>
                <a:lnTo>
                  <a:pt x="6882" y="5219"/>
                </a:lnTo>
                <a:lnTo>
                  <a:pt x="6878" y="5228"/>
                </a:lnTo>
                <a:lnTo>
                  <a:pt x="6882" y="5233"/>
                </a:lnTo>
                <a:lnTo>
                  <a:pt x="6885" y="5235"/>
                </a:lnTo>
                <a:close/>
                <a:moveTo>
                  <a:pt x="7554" y="5201"/>
                </a:moveTo>
                <a:lnTo>
                  <a:pt x="7552" y="5194"/>
                </a:lnTo>
                <a:lnTo>
                  <a:pt x="7548" y="5188"/>
                </a:lnTo>
                <a:lnTo>
                  <a:pt x="7545" y="5181"/>
                </a:lnTo>
                <a:lnTo>
                  <a:pt x="7545" y="5177"/>
                </a:lnTo>
                <a:lnTo>
                  <a:pt x="7542" y="5174"/>
                </a:lnTo>
                <a:lnTo>
                  <a:pt x="7539" y="5179"/>
                </a:lnTo>
                <a:lnTo>
                  <a:pt x="7539" y="5187"/>
                </a:lnTo>
                <a:lnTo>
                  <a:pt x="7539" y="5194"/>
                </a:lnTo>
                <a:lnTo>
                  <a:pt x="7537" y="5204"/>
                </a:lnTo>
                <a:lnTo>
                  <a:pt x="7539" y="5210"/>
                </a:lnTo>
                <a:lnTo>
                  <a:pt x="7542" y="5211"/>
                </a:lnTo>
                <a:lnTo>
                  <a:pt x="7544" y="5213"/>
                </a:lnTo>
                <a:lnTo>
                  <a:pt x="7546" y="5218"/>
                </a:lnTo>
                <a:lnTo>
                  <a:pt x="7548" y="5219"/>
                </a:lnTo>
                <a:lnTo>
                  <a:pt x="7550" y="5223"/>
                </a:lnTo>
                <a:lnTo>
                  <a:pt x="7553" y="5226"/>
                </a:lnTo>
                <a:lnTo>
                  <a:pt x="7556" y="5219"/>
                </a:lnTo>
                <a:lnTo>
                  <a:pt x="7556" y="5212"/>
                </a:lnTo>
                <a:lnTo>
                  <a:pt x="7556" y="5207"/>
                </a:lnTo>
                <a:lnTo>
                  <a:pt x="7554" y="5201"/>
                </a:lnTo>
                <a:close/>
                <a:moveTo>
                  <a:pt x="7417" y="5198"/>
                </a:moveTo>
                <a:lnTo>
                  <a:pt x="7411" y="5185"/>
                </a:lnTo>
                <a:lnTo>
                  <a:pt x="7408" y="5174"/>
                </a:lnTo>
                <a:lnTo>
                  <a:pt x="7406" y="5172"/>
                </a:lnTo>
                <a:lnTo>
                  <a:pt x="7401" y="5170"/>
                </a:lnTo>
                <a:lnTo>
                  <a:pt x="7393" y="5168"/>
                </a:lnTo>
                <a:lnTo>
                  <a:pt x="7384" y="5175"/>
                </a:lnTo>
                <a:lnTo>
                  <a:pt x="7383" y="5183"/>
                </a:lnTo>
                <a:lnTo>
                  <a:pt x="7386" y="5188"/>
                </a:lnTo>
                <a:lnTo>
                  <a:pt x="7386" y="5192"/>
                </a:lnTo>
                <a:lnTo>
                  <a:pt x="7381" y="5188"/>
                </a:lnTo>
                <a:lnTo>
                  <a:pt x="7376" y="5181"/>
                </a:lnTo>
                <a:lnTo>
                  <a:pt x="7372" y="5184"/>
                </a:lnTo>
                <a:lnTo>
                  <a:pt x="7373" y="5191"/>
                </a:lnTo>
                <a:lnTo>
                  <a:pt x="7376" y="5194"/>
                </a:lnTo>
                <a:lnTo>
                  <a:pt x="7379" y="5200"/>
                </a:lnTo>
                <a:lnTo>
                  <a:pt x="7384" y="5206"/>
                </a:lnTo>
                <a:lnTo>
                  <a:pt x="7386" y="5210"/>
                </a:lnTo>
                <a:lnTo>
                  <a:pt x="7389" y="5215"/>
                </a:lnTo>
                <a:lnTo>
                  <a:pt x="7391" y="5219"/>
                </a:lnTo>
                <a:lnTo>
                  <a:pt x="7392" y="5220"/>
                </a:lnTo>
                <a:lnTo>
                  <a:pt x="7395" y="5226"/>
                </a:lnTo>
                <a:lnTo>
                  <a:pt x="7400" y="5228"/>
                </a:lnTo>
                <a:lnTo>
                  <a:pt x="7402" y="5224"/>
                </a:lnTo>
                <a:lnTo>
                  <a:pt x="7400" y="5221"/>
                </a:lnTo>
                <a:lnTo>
                  <a:pt x="7400" y="5219"/>
                </a:lnTo>
                <a:lnTo>
                  <a:pt x="7402" y="5219"/>
                </a:lnTo>
                <a:lnTo>
                  <a:pt x="7403" y="5214"/>
                </a:lnTo>
                <a:lnTo>
                  <a:pt x="7400" y="5204"/>
                </a:lnTo>
                <a:lnTo>
                  <a:pt x="7397" y="5197"/>
                </a:lnTo>
                <a:lnTo>
                  <a:pt x="7395" y="5189"/>
                </a:lnTo>
                <a:lnTo>
                  <a:pt x="7400" y="5184"/>
                </a:lnTo>
                <a:lnTo>
                  <a:pt x="7406" y="5187"/>
                </a:lnTo>
                <a:lnTo>
                  <a:pt x="7409" y="5196"/>
                </a:lnTo>
                <a:lnTo>
                  <a:pt x="7411" y="5201"/>
                </a:lnTo>
                <a:lnTo>
                  <a:pt x="7414" y="5205"/>
                </a:lnTo>
                <a:lnTo>
                  <a:pt x="7415" y="5209"/>
                </a:lnTo>
                <a:lnTo>
                  <a:pt x="7419" y="5214"/>
                </a:lnTo>
                <a:lnTo>
                  <a:pt x="7425" y="5216"/>
                </a:lnTo>
                <a:lnTo>
                  <a:pt x="7428" y="5211"/>
                </a:lnTo>
                <a:lnTo>
                  <a:pt x="7424" y="5205"/>
                </a:lnTo>
                <a:lnTo>
                  <a:pt x="7417" y="5198"/>
                </a:lnTo>
                <a:close/>
                <a:moveTo>
                  <a:pt x="7401" y="5165"/>
                </a:moveTo>
                <a:lnTo>
                  <a:pt x="7409" y="5168"/>
                </a:lnTo>
                <a:lnTo>
                  <a:pt x="7409" y="5165"/>
                </a:lnTo>
                <a:lnTo>
                  <a:pt x="7409" y="5157"/>
                </a:lnTo>
                <a:lnTo>
                  <a:pt x="7409" y="5151"/>
                </a:lnTo>
                <a:lnTo>
                  <a:pt x="7409" y="5148"/>
                </a:lnTo>
                <a:lnTo>
                  <a:pt x="7406" y="5147"/>
                </a:lnTo>
                <a:lnTo>
                  <a:pt x="7395" y="5148"/>
                </a:lnTo>
                <a:lnTo>
                  <a:pt x="7389" y="5151"/>
                </a:lnTo>
                <a:lnTo>
                  <a:pt x="7391" y="5158"/>
                </a:lnTo>
                <a:lnTo>
                  <a:pt x="7401" y="5165"/>
                </a:lnTo>
                <a:close/>
                <a:moveTo>
                  <a:pt x="7017" y="5133"/>
                </a:moveTo>
                <a:lnTo>
                  <a:pt x="7022" y="5132"/>
                </a:lnTo>
                <a:lnTo>
                  <a:pt x="7027" y="5127"/>
                </a:lnTo>
                <a:lnTo>
                  <a:pt x="7026" y="5121"/>
                </a:lnTo>
                <a:lnTo>
                  <a:pt x="7024" y="5114"/>
                </a:lnTo>
                <a:lnTo>
                  <a:pt x="7021" y="5115"/>
                </a:lnTo>
                <a:lnTo>
                  <a:pt x="7018" y="5117"/>
                </a:lnTo>
                <a:lnTo>
                  <a:pt x="7012" y="5115"/>
                </a:lnTo>
                <a:lnTo>
                  <a:pt x="7009" y="5117"/>
                </a:lnTo>
                <a:lnTo>
                  <a:pt x="7008" y="5124"/>
                </a:lnTo>
                <a:lnTo>
                  <a:pt x="7007" y="5128"/>
                </a:lnTo>
                <a:lnTo>
                  <a:pt x="7006" y="5133"/>
                </a:lnTo>
                <a:lnTo>
                  <a:pt x="7010" y="5135"/>
                </a:lnTo>
                <a:lnTo>
                  <a:pt x="7017" y="5133"/>
                </a:lnTo>
                <a:close/>
                <a:moveTo>
                  <a:pt x="6933" y="5097"/>
                </a:moveTo>
                <a:lnTo>
                  <a:pt x="6933" y="5093"/>
                </a:lnTo>
                <a:lnTo>
                  <a:pt x="6932" y="5091"/>
                </a:lnTo>
                <a:lnTo>
                  <a:pt x="6929" y="5090"/>
                </a:lnTo>
                <a:lnTo>
                  <a:pt x="6927" y="5081"/>
                </a:lnTo>
                <a:lnTo>
                  <a:pt x="6924" y="5071"/>
                </a:lnTo>
                <a:lnTo>
                  <a:pt x="6921" y="5073"/>
                </a:lnTo>
                <a:lnTo>
                  <a:pt x="6920" y="5084"/>
                </a:lnTo>
                <a:lnTo>
                  <a:pt x="6922" y="5092"/>
                </a:lnTo>
                <a:lnTo>
                  <a:pt x="6929" y="5100"/>
                </a:lnTo>
                <a:lnTo>
                  <a:pt x="6933" y="5101"/>
                </a:lnTo>
                <a:lnTo>
                  <a:pt x="6933" y="5097"/>
                </a:lnTo>
                <a:close/>
                <a:moveTo>
                  <a:pt x="4142" y="14249"/>
                </a:moveTo>
                <a:lnTo>
                  <a:pt x="4142" y="14259"/>
                </a:lnTo>
                <a:lnTo>
                  <a:pt x="4144" y="14265"/>
                </a:lnTo>
                <a:lnTo>
                  <a:pt x="4145" y="14282"/>
                </a:lnTo>
                <a:lnTo>
                  <a:pt x="4146" y="14284"/>
                </a:lnTo>
                <a:lnTo>
                  <a:pt x="4145" y="14286"/>
                </a:lnTo>
                <a:lnTo>
                  <a:pt x="4147" y="14292"/>
                </a:lnTo>
                <a:lnTo>
                  <a:pt x="4150" y="14262"/>
                </a:lnTo>
                <a:lnTo>
                  <a:pt x="4146" y="14251"/>
                </a:lnTo>
                <a:lnTo>
                  <a:pt x="4142" y="14249"/>
                </a:lnTo>
                <a:close/>
                <a:moveTo>
                  <a:pt x="4057" y="14160"/>
                </a:moveTo>
                <a:lnTo>
                  <a:pt x="4052" y="14152"/>
                </a:lnTo>
                <a:lnTo>
                  <a:pt x="4046" y="14148"/>
                </a:lnTo>
                <a:lnTo>
                  <a:pt x="4053" y="14163"/>
                </a:lnTo>
                <a:lnTo>
                  <a:pt x="4052" y="14168"/>
                </a:lnTo>
                <a:lnTo>
                  <a:pt x="4053" y="14174"/>
                </a:lnTo>
                <a:lnTo>
                  <a:pt x="4055" y="14177"/>
                </a:lnTo>
                <a:lnTo>
                  <a:pt x="4057" y="14178"/>
                </a:lnTo>
                <a:lnTo>
                  <a:pt x="4058" y="14180"/>
                </a:lnTo>
                <a:lnTo>
                  <a:pt x="4061" y="14166"/>
                </a:lnTo>
                <a:lnTo>
                  <a:pt x="4060" y="14160"/>
                </a:lnTo>
                <a:lnTo>
                  <a:pt x="4057" y="14160"/>
                </a:lnTo>
                <a:close/>
                <a:moveTo>
                  <a:pt x="4325" y="13938"/>
                </a:moveTo>
                <a:lnTo>
                  <a:pt x="4330" y="13935"/>
                </a:lnTo>
                <a:lnTo>
                  <a:pt x="4333" y="13932"/>
                </a:lnTo>
                <a:lnTo>
                  <a:pt x="4337" y="13935"/>
                </a:lnTo>
                <a:lnTo>
                  <a:pt x="4341" y="13934"/>
                </a:lnTo>
                <a:lnTo>
                  <a:pt x="4338" y="13925"/>
                </a:lnTo>
                <a:lnTo>
                  <a:pt x="4332" y="13923"/>
                </a:lnTo>
                <a:lnTo>
                  <a:pt x="4330" y="13922"/>
                </a:lnTo>
                <a:lnTo>
                  <a:pt x="4330" y="13916"/>
                </a:lnTo>
                <a:lnTo>
                  <a:pt x="4325" y="13917"/>
                </a:lnTo>
                <a:lnTo>
                  <a:pt x="4318" y="13923"/>
                </a:lnTo>
                <a:lnTo>
                  <a:pt x="4315" y="13932"/>
                </a:lnTo>
                <a:lnTo>
                  <a:pt x="4320" y="13934"/>
                </a:lnTo>
                <a:lnTo>
                  <a:pt x="4325" y="13938"/>
                </a:lnTo>
                <a:close/>
                <a:moveTo>
                  <a:pt x="4589" y="13894"/>
                </a:moveTo>
                <a:lnTo>
                  <a:pt x="4594" y="13893"/>
                </a:lnTo>
                <a:lnTo>
                  <a:pt x="4596" y="13889"/>
                </a:lnTo>
                <a:lnTo>
                  <a:pt x="4597" y="13885"/>
                </a:lnTo>
                <a:lnTo>
                  <a:pt x="4598" y="13879"/>
                </a:lnTo>
                <a:lnTo>
                  <a:pt x="4598" y="13873"/>
                </a:lnTo>
                <a:lnTo>
                  <a:pt x="4605" y="13862"/>
                </a:lnTo>
                <a:lnTo>
                  <a:pt x="4594" y="13869"/>
                </a:lnTo>
                <a:lnTo>
                  <a:pt x="4593" y="13871"/>
                </a:lnTo>
                <a:lnTo>
                  <a:pt x="4589" y="13873"/>
                </a:lnTo>
                <a:lnTo>
                  <a:pt x="4587" y="13879"/>
                </a:lnTo>
                <a:lnTo>
                  <a:pt x="4588" y="13885"/>
                </a:lnTo>
                <a:lnTo>
                  <a:pt x="4587" y="13889"/>
                </a:lnTo>
                <a:lnTo>
                  <a:pt x="4589" y="13894"/>
                </a:lnTo>
                <a:close/>
                <a:moveTo>
                  <a:pt x="4679" y="13865"/>
                </a:moveTo>
                <a:lnTo>
                  <a:pt x="4682" y="13863"/>
                </a:lnTo>
                <a:lnTo>
                  <a:pt x="4685" y="13859"/>
                </a:lnTo>
                <a:lnTo>
                  <a:pt x="4687" y="13858"/>
                </a:lnTo>
                <a:lnTo>
                  <a:pt x="4688" y="13852"/>
                </a:lnTo>
                <a:lnTo>
                  <a:pt x="4686" y="13850"/>
                </a:lnTo>
                <a:lnTo>
                  <a:pt x="4679" y="13854"/>
                </a:lnTo>
                <a:lnTo>
                  <a:pt x="4674" y="13862"/>
                </a:lnTo>
                <a:lnTo>
                  <a:pt x="4668" y="13869"/>
                </a:lnTo>
                <a:lnTo>
                  <a:pt x="4670" y="13873"/>
                </a:lnTo>
                <a:lnTo>
                  <a:pt x="4674" y="13879"/>
                </a:lnTo>
                <a:lnTo>
                  <a:pt x="4676" y="13878"/>
                </a:lnTo>
                <a:lnTo>
                  <a:pt x="4675" y="13871"/>
                </a:lnTo>
                <a:lnTo>
                  <a:pt x="4676" y="13865"/>
                </a:lnTo>
                <a:lnTo>
                  <a:pt x="4679" y="13865"/>
                </a:lnTo>
                <a:close/>
                <a:moveTo>
                  <a:pt x="4581" y="13828"/>
                </a:moveTo>
                <a:lnTo>
                  <a:pt x="4573" y="13838"/>
                </a:lnTo>
                <a:lnTo>
                  <a:pt x="4576" y="13844"/>
                </a:lnTo>
                <a:lnTo>
                  <a:pt x="4581" y="13841"/>
                </a:lnTo>
                <a:lnTo>
                  <a:pt x="4587" y="13837"/>
                </a:lnTo>
                <a:lnTo>
                  <a:pt x="4588" y="13832"/>
                </a:lnTo>
                <a:lnTo>
                  <a:pt x="4581" y="13828"/>
                </a:lnTo>
                <a:close/>
                <a:moveTo>
                  <a:pt x="4473" y="13724"/>
                </a:moveTo>
                <a:lnTo>
                  <a:pt x="4482" y="13738"/>
                </a:lnTo>
                <a:lnTo>
                  <a:pt x="4487" y="13736"/>
                </a:lnTo>
                <a:lnTo>
                  <a:pt x="4486" y="13727"/>
                </a:lnTo>
                <a:lnTo>
                  <a:pt x="4481" y="13724"/>
                </a:lnTo>
                <a:lnTo>
                  <a:pt x="4473" y="13724"/>
                </a:lnTo>
                <a:close/>
                <a:moveTo>
                  <a:pt x="4584" y="13720"/>
                </a:moveTo>
                <a:lnTo>
                  <a:pt x="4587" y="13721"/>
                </a:lnTo>
                <a:lnTo>
                  <a:pt x="4594" y="13719"/>
                </a:lnTo>
                <a:lnTo>
                  <a:pt x="4595" y="13721"/>
                </a:lnTo>
                <a:lnTo>
                  <a:pt x="4599" y="13722"/>
                </a:lnTo>
                <a:lnTo>
                  <a:pt x="4600" y="13710"/>
                </a:lnTo>
                <a:lnTo>
                  <a:pt x="4588" y="13712"/>
                </a:lnTo>
                <a:lnTo>
                  <a:pt x="4584" y="13720"/>
                </a:lnTo>
                <a:close/>
                <a:moveTo>
                  <a:pt x="5134" y="13460"/>
                </a:moveTo>
                <a:lnTo>
                  <a:pt x="5134" y="13465"/>
                </a:lnTo>
                <a:lnTo>
                  <a:pt x="5140" y="13468"/>
                </a:lnTo>
                <a:lnTo>
                  <a:pt x="5141" y="13466"/>
                </a:lnTo>
                <a:lnTo>
                  <a:pt x="5139" y="13457"/>
                </a:lnTo>
                <a:lnTo>
                  <a:pt x="5134" y="13460"/>
                </a:lnTo>
                <a:close/>
                <a:moveTo>
                  <a:pt x="4966" y="13475"/>
                </a:moveTo>
                <a:lnTo>
                  <a:pt x="4966" y="13469"/>
                </a:lnTo>
                <a:lnTo>
                  <a:pt x="4966" y="13466"/>
                </a:lnTo>
                <a:lnTo>
                  <a:pt x="4965" y="13462"/>
                </a:lnTo>
                <a:lnTo>
                  <a:pt x="4960" y="13462"/>
                </a:lnTo>
                <a:lnTo>
                  <a:pt x="4957" y="13463"/>
                </a:lnTo>
                <a:lnTo>
                  <a:pt x="4957" y="13464"/>
                </a:lnTo>
                <a:lnTo>
                  <a:pt x="4959" y="13468"/>
                </a:lnTo>
                <a:lnTo>
                  <a:pt x="4961" y="13476"/>
                </a:lnTo>
                <a:lnTo>
                  <a:pt x="4966" y="13475"/>
                </a:lnTo>
                <a:close/>
                <a:moveTo>
                  <a:pt x="4931" y="13396"/>
                </a:moveTo>
                <a:lnTo>
                  <a:pt x="4930" y="13401"/>
                </a:lnTo>
                <a:lnTo>
                  <a:pt x="4930" y="13405"/>
                </a:lnTo>
                <a:lnTo>
                  <a:pt x="4932" y="13406"/>
                </a:lnTo>
                <a:lnTo>
                  <a:pt x="4939" y="13390"/>
                </a:lnTo>
                <a:lnTo>
                  <a:pt x="4936" y="13387"/>
                </a:lnTo>
                <a:lnTo>
                  <a:pt x="4933" y="13393"/>
                </a:lnTo>
                <a:lnTo>
                  <a:pt x="4931" y="13396"/>
                </a:lnTo>
                <a:close/>
                <a:moveTo>
                  <a:pt x="4980" y="13266"/>
                </a:moveTo>
                <a:lnTo>
                  <a:pt x="4977" y="13275"/>
                </a:lnTo>
                <a:lnTo>
                  <a:pt x="4979" y="13276"/>
                </a:lnTo>
                <a:lnTo>
                  <a:pt x="4986" y="13262"/>
                </a:lnTo>
                <a:lnTo>
                  <a:pt x="4980" y="13266"/>
                </a:lnTo>
                <a:close/>
                <a:moveTo>
                  <a:pt x="4857" y="13220"/>
                </a:moveTo>
                <a:lnTo>
                  <a:pt x="4856" y="13214"/>
                </a:lnTo>
                <a:lnTo>
                  <a:pt x="4853" y="13211"/>
                </a:lnTo>
                <a:lnTo>
                  <a:pt x="4852" y="13214"/>
                </a:lnTo>
                <a:lnTo>
                  <a:pt x="4848" y="13218"/>
                </a:lnTo>
                <a:lnTo>
                  <a:pt x="4844" y="13226"/>
                </a:lnTo>
                <a:lnTo>
                  <a:pt x="4845" y="13230"/>
                </a:lnTo>
                <a:lnTo>
                  <a:pt x="4850" y="13231"/>
                </a:lnTo>
                <a:lnTo>
                  <a:pt x="4856" y="13231"/>
                </a:lnTo>
                <a:lnTo>
                  <a:pt x="4860" y="13229"/>
                </a:lnTo>
                <a:lnTo>
                  <a:pt x="4862" y="13231"/>
                </a:lnTo>
                <a:lnTo>
                  <a:pt x="4862" y="13221"/>
                </a:lnTo>
                <a:lnTo>
                  <a:pt x="4857" y="13220"/>
                </a:lnTo>
                <a:close/>
                <a:moveTo>
                  <a:pt x="4919" y="13204"/>
                </a:moveTo>
                <a:lnTo>
                  <a:pt x="4914" y="13201"/>
                </a:lnTo>
                <a:lnTo>
                  <a:pt x="4910" y="13205"/>
                </a:lnTo>
                <a:lnTo>
                  <a:pt x="4907" y="13207"/>
                </a:lnTo>
                <a:lnTo>
                  <a:pt x="4909" y="13211"/>
                </a:lnTo>
                <a:lnTo>
                  <a:pt x="4914" y="13212"/>
                </a:lnTo>
                <a:lnTo>
                  <a:pt x="4921" y="13218"/>
                </a:lnTo>
                <a:lnTo>
                  <a:pt x="4925" y="13216"/>
                </a:lnTo>
                <a:lnTo>
                  <a:pt x="4926" y="13212"/>
                </a:lnTo>
                <a:lnTo>
                  <a:pt x="4922" y="13209"/>
                </a:lnTo>
                <a:lnTo>
                  <a:pt x="4919" y="13204"/>
                </a:lnTo>
                <a:close/>
                <a:moveTo>
                  <a:pt x="4930" y="13187"/>
                </a:moveTo>
                <a:lnTo>
                  <a:pt x="4930" y="13187"/>
                </a:lnTo>
                <a:lnTo>
                  <a:pt x="4931" y="13187"/>
                </a:lnTo>
                <a:lnTo>
                  <a:pt x="4930" y="13186"/>
                </a:lnTo>
                <a:lnTo>
                  <a:pt x="4930" y="13187"/>
                </a:lnTo>
                <a:close/>
                <a:moveTo>
                  <a:pt x="5075" y="13153"/>
                </a:moveTo>
                <a:lnTo>
                  <a:pt x="5078" y="13147"/>
                </a:lnTo>
                <a:lnTo>
                  <a:pt x="5070" y="13155"/>
                </a:lnTo>
                <a:lnTo>
                  <a:pt x="5075" y="13153"/>
                </a:lnTo>
                <a:close/>
                <a:moveTo>
                  <a:pt x="6105" y="7384"/>
                </a:moveTo>
                <a:lnTo>
                  <a:pt x="6114" y="7394"/>
                </a:lnTo>
                <a:lnTo>
                  <a:pt x="6116" y="7394"/>
                </a:lnTo>
                <a:lnTo>
                  <a:pt x="6112" y="7384"/>
                </a:lnTo>
                <a:lnTo>
                  <a:pt x="6105" y="7384"/>
                </a:lnTo>
                <a:close/>
                <a:moveTo>
                  <a:pt x="6339" y="6817"/>
                </a:moveTo>
                <a:lnTo>
                  <a:pt x="6341" y="6827"/>
                </a:lnTo>
                <a:lnTo>
                  <a:pt x="6345" y="6829"/>
                </a:lnTo>
                <a:lnTo>
                  <a:pt x="6346" y="6829"/>
                </a:lnTo>
                <a:lnTo>
                  <a:pt x="6346" y="6826"/>
                </a:lnTo>
                <a:lnTo>
                  <a:pt x="6345" y="6821"/>
                </a:lnTo>
                <a:lnTo>
                  <a:pt x="6339" y="6817"/>
                </a:lnTo>
                <a:close/>
                <a:moveTo>
                  <a:pt x="6380" y="6126"/>
                </a:moveTo>
                <a:lnTo>
                  <a:pt x="6380" y="6129"/>
                </a:lnTo>
                <a:lnTo>
                  <a:pt x="6381" y="6132"/>
                </a:lnTo>
                <a:lnTo>
                  <a:pt x="6388" y="6129"/>
                </a:lnTo>
                <a:lnTo>
                  <a:pt x="6389" y="6125"/>
                </a:lnTo>
                <a:lnTo>
                  <a:pt x="6394" y="6126"/>
                </a:lnTo>
                <a:lnTo>
                  <a:pt x="6404" y="6127"/>
                </a:lnTo>
                <a:lnTo>
                  <a:pt x="6405" y="6112"/>
                </a:lnTo>
                <a:lnTo>
                  <a:pt x="6392" y="6101"/>
                </a:lnTo>
                <a:lnTo>
                  <a:pt x="6380" y="6112"/>
                </a:lnTo>
                <a:lnTo>
                  <a:pt x="6382" y="6121"/>
                </a:lnTo>
                <a:lnTo>
                  <a:pt x="6381" y="6126"/>
                </a:lnTo>
                <a:lnTo>
                  <a:pt x="6380" y="6126"/>
                </a:lnTo>
                <a:close/>
                <a:moveTo>
                  <a:pt x="6475" y="6054"/>
                </a:moveTo>
                <a:lnTo>
                  <a:pt x="6466" y="6045"/>
                </a:lnTo>
                <a:lnTo>
                  <a:pt x="6471" y="6058"/>
                </a:lnTo>
                <a:lnTo>
                  <a:pt x="6470" y="6065"/>
                </a:lnTo>
                <a:lnTo>
                  <a:pt x="6467" y="6072"/>
                </a:lnTo>
                <a:lnTo>
                  <a:pt x="6469" y="6073"/>
                </a:lnTo>
                <a:lnTo>
                  <a:pt x="6477" y="6072"/>
                </a:lnTo>
                <a:lnTo>
                  <a:pt x="6483" y="6061"/>
                </a:lnTo>
                <a:lnTo>
                  <a:pt x="6479" y="6059"/>
                </a:lnTo>
                <a:lnTo>
                  <a:pt x="6475" y="6054"/>
                </a:lnTo>
                <a:close/>
                <a:moveTo>
                  <a:pt x="6441" y="6035"/>
                </a:moveTo>
                <a:lnTo>
                  <a:pt x="6433" y="6040"/>
                </a:lnTo>
                <a:lnTo>
                  <a:pt x="6434" y="6045"/>
                </a:lnTo>
                <a:lnTo>
                  <a:pt x="6432" y="6050"/>
                </a:lnTo>
                <a:lnTo>
                  <a:pt x="6439" y="6057"/>
                </a:lnTo>
                <a:lnTo>
                  <a:pt x="6444" y="6065"/>
                </a:lnTo>
                <a:lnTo>
                  <a:pt x="6453" y="6068"/>
                </a:lnTo>
                <a:lnTo>
                  <a:pt x="6457" y="6066"/>
                </a:lnTo>
                <a:lnTo>
                  <a:pt x="6457" y="6059"/>
                </a:lnTo>
                <a:lnTo>
                  <a:pt x="6451" y="6050"/>
                </a:lnTo>
                <a:lnTo>
                  <a:pt x="6441" y="6035"/>
                </a:lnTo>
                <a:close/>
                <a:moveTo>
                  <a:pt x="6594" y="5980"/>
                </a:moveTo>
                <a:lnTo>
                  <a:pt x="6592" y="5985"/>
                </a:lnTo>
                <a:lnTo>
                  <a:pt x="6599" y="5989"/>
                </a:lnTo>
                <a:lnTo>
                  <a:pt x="6611" y="5994"/>
                </a:lnTo>
                <a:lnTo>
                  <a:pt x="6611" y="5985"/>
                </a:lnTo>
                <a:lnTo>
                  <a:pt x="6604" y="5980"/>
                </a:lnTo>
                <a:lnTo>
                  <a:pt x="6594" y="5980"/>
                </a:lnTo>
                <a:close/>
                <a:moveTo>
                  <a:pt x="6566" y="5962"/>
                </a:moveTo>
                <a:lnTo>
                  <a:pt x="6565" y="5972"/>
                </a:lnTo>
                <a:lnTo>
                  <a:pt x="6573" y="5980"/>
                </a:lnTo>
                <a:lnTo>
                  <a:pt x="6582" y="5988"/>
                </a:lnTo>
                <a:lnTo>
                  <a:pt x="6586" y="5994"/>
                </a:lnTo>
                <a:lnTo>
                  <a:pt x="6577" y="5975"/>
                </a:lnTo>
                <a:lnTo>
                  <a:pt x="6566" y="5962"/>
                </a:lnTo>
                <a:close/>
                <a:moveTo>
                  <a:pt x="6610" y="5861"/>
                </a:moveTo>
                <a:lnTo>
                  <a:pt x="6607" y="5852"/>
                </a:lnTo>
                <a:lnTo>
                  <a:pt x="6601" y="5851"/>
                </a:lnTo>
                <a:lnTo>
                  <a:pt x="6601" y="5852"/>
                </a:lnTo>
                <a:lnTo>
                  <a:pt x="6604" y="5857"/>
                </a:lnTo>
                <a:lnTo>
                  <a:pt x="6608" y="5862"/>
                </a:lnTo>
                <a:lnTo>
                  <a:pt x="6610" y="5861"/>
                </a:lnTo>
                <a:close/>
                <a:moveTo>
                  <a:pt x="6864" y="5793"/>
                </a:moveTo>
                <a:lnTo>
                  <a:pt x="6857" y="5791"/>
                </a:lnTo>
                <a:lnTo>
                  <a:pt x="6855" y="5795"/>
                </a:lnTo>
                <a:lnTo>
                  <a:pt x="6865" y="5807"/>
                </a:lnTo>
                <a:lnTo>
                  <a:pt x="6866" y="5804"/>
                </a:lnTo>
                <a:lnTo>
                  <a:pt x="6868" y="5801"/>
                </a:lnTo>
                <a:lnTo>
                  <a:pt x="6867" y="5794"/>
                </a:lnTo>
                <a:lnTo>
                  <a:pt x="6864" y="5793"/>
                </a:lnTo>
                <a:close/>
                <a:moveTo>
                  <a:pt x="6587" y="5758"/>
                </a:moveTo>
                <a:lnTo>
                  <a:pt x="6585" y="5755"/>
                </a:lnTo>
                <a:lnTo>
                  <a:pt x="6577" y="5745"/>
                </a:lnTo>
                <a:lnTo>
                  <a:pt x="6571" y="5751"/>
                </a:lnTo>
                <a:lnTo>
                  <a:pt x="6567" y="5750"/>
                </a:lnTo>
                <a:lnTo>
                  <a:pt x="6568" y="5758"/>
                </a:lnTo>
                <a:lnTo>
                  <a:pt x="6573" y="5758"/>
                </a:lnTo>
                <a:lnTo>
                  <a:pt x="6575" y="5758"/>
                </a:lnTo>
                <a:lnTo>
                  <a:pt x="6578" y="5760"/>
                </a:lnTo>
                <a:lnTo>
                  <a:pt x="6582" y="5764"/>
                </a:lnTo>
                <a:lnTo>
                  <a:pt x="6584" y="5763"/>
                </a:lnTo>
                <a:lnTo>
                  <a:pt x="6587" y="5766"/>
                </a:lnTo>
                <a:lnTo>
                  <a:pt x="6589" y="5765"/>
                </a:lnTo>
                <a:lnTo>
                  <a:pt x="6587" y="5760"/>
                </a:lnTo>
                <a:lnTo>
                  <a:pt x="6587" y="5758"/>
                </a:lnTo>
                <a:close/>
                <a:moveTo>
                  <a:pt x="6531" y="5706"/>
                </a:moveTo>
                <a:lnTo>
                  <a:pt x="6542" y="5708"/>
                </a:lnTo>
                <a:lnTo>
                  <a:pt x="6543" y="5708"/>
                </a:lnTo>
                <a:lnTo>
                  <a:pt x="6534" y="5699"/>
                </a:lnTo>
                <a:lnTo>
                  <a:pt x="6524" y="5690"/>
                </a:lnTo>
                <a:lnTo>
                  <a:pt x="6518" y="5685"/>
                </a:lnTo>
                <a:lnTo>
                  <a:pt x="6515" y="5689"/>
                </a:lnTo>
                <a:lnTo>
                  <a:pt x="6523" y="5704"/>
                </a:lnTo>
                <a:lnTo>
                  <a:pt x="6531" y="5706"/>
                </a:lnTo>
                <a:close/>
                <a:moveTo>
                  <a:pt x="7007" y="5591"/>
                </a:moveTo>
                <a:lnTo>
                  <a:pt x="7007" y="5592"/>
                </a:lnTo>
                <a:lnTo>
                  <a:pt x="7003" y="5596"/>
                </a:lnTo>
                <a:lnTo>
                  <a:pt x="7001" y="5602"/>
                </a:lnTo>
                <a:lnTo>
                  <a:pt x="7015" y="5605"/>
                </a:lnTo>
                <a:lnTo>
                  <a:pt x="7019" y="5602"/>
                </a:lnTo>
                <a:lnTo>
                  <a:pt x="7021" y="5598"/>
                </a:lnTo>
                <a:lnTo>
                  <a:pt x="7013" y="5585"/>
                </a:lnTo>
                <a:lnTo>
                  <a:pt x="7007" y="5591"/>
                </a:lnTo>
                <a:close/>
                <a:moveTo>
                  <a:pt x="7025" y="5570"/>
                </a:moveTo>
                <a:lnTo>
                  <a:pt x="7027" y="5579"/>
                </a:lnTo>
                <a:lnTo>
                  <a:pt x="7035" y="5584"/>
                </a:lnTo>
                <a:lnTo>
                  <a:pt x="7035" y="5570"/>
                </a:lnTo>
                <a:lnTo>
                  <a:pt x="7030" y="5572"/>
                </a:lnTo>
                <a:lnTo>
                  <a:pt x="7025" y="5570"/>
                </a:lnTo>
                <a:close/>
                <a:moveTo>
                  <a:pt x="6676" y="5543"/>
                </a:moveTo>
                <a:lnTo>
                  <a:pt x="6678" y="5546"/>
                </a:lnTo>
                <a:lnTo>
                  <a:pt x="6681" y="5550"/>
                </a:lnTo>
                <a:lnTo>
                  <a:pt x="6692" y="5557"/>
                </a:lnTo>
                <a:lnTo>
                  <a:pt x="6685" y="5539"/>
                </a:lnTo>
                <a:lnTo>
                  <a:pt x="6676" y="5543"/>
                </a:lnTo>
                <a:close/>
                <a:moveTo>
                  <a:pt x="6656" y="5535"/>
                </a:moveTo>
                <a:lnTo>
                  <a:pt x="6658" y="5537"/>
                </a:lnTo>
                <a:lnTo>
                  <a:pt x="6658" y="5532"/>
                </a:lnTo>
                <a:lnTo>
                  <a:pt x="6660" y="5528"/>
                </a:lnTo>
                <a:lnTo>
                  <a:pt x="6658" y="5523"/>
                </a:lnTo>
                <a:lnTo>
                  <a:pt x="6653" y="5521"/>
                </a:lnTo>
                <a:lnTo>
                  <a:pt x="6640" y="5523"/>
                </a:lnTo>
                <a:lnTo>
                  <a:pt x="6636" y="5522"/>
                </a:lnTo>
                <a:lnTo>
                  <a:pt x="6634" y="5522"/>
                </a:lnTo>
                <a:lnTo>
                  <a:pt x="6636" y="5526"/>
                </a:lnTo>
                <a:lnTo>
                  <a:pt x="6634" y="5525"/>
                </a:lnTo>
                <a:lnTo>
                  <a:pt x="6635" y="5530"/>
                </a:lnTo>
                <a:lnTo>
                  <a:pt x="6638" y="5532"/>
                </a:lnTo>
                <a:lnTo>
                  <a:pt x="6640" y="5535"/>
                </a:lnTo>
                <a:lnTo>
                  <a:pt x="6643" y="5537"/>
                </a:lnTo>
                <a:lnTo>
                  <a:pt x="6647" y="5541"/>
                </a:lnTo>
                <a:lnTo>
                  <a:pt x="6647" y="5534"/>
                </a:lnTo>
                <a:lnTo>
                  <a:pt x="6643" y="5532"/>
                </a:lnTo>
                <a:lnTo>
                  <a:pt x="6648" y="5531"/>
                </a:lnTo>
                <a:lnTo>
                  <a:pt x="6656" y="5535"/>
                </a:lnTo>
                <a:close/>
                <a:moveTo>
                  <a:pt x="6897" y="5481"/>
                </a:moveTo>
                <a:lnTo>
                  <a:pt x="6898" y="5476"/>
                </a:lnTo>
                <a:lnTo>
                  <a:pt x="6896" y="5471"/>
                </a:lnTo>
                <a:lnTo>
                  <a:pt x="6892" y="5468"/>
                </a:lnTo>
                <a:lnTo>
                  <a:pt x="6889" y="5477"/>
                </a:lnTo>
                <a:lnTo>
                  <a:pt x="6894" y="5481"/>
                </a:lnTo>
                <a:lnTo>
                  <a:pt x="6897" y="5481"/>
                </a:lnTo>
                <a:close/>
                <a:moveTo>
                  <a:pt x="6862" y="5386"/>
                </a:moveTo>
                <a:lnTo>
                  <a:pt x="6871" y="5394"/>
                </a:lnTo>
                <a:lnTo>
                  <a:pt x="6873" y="5376"/>
                </a:lnTo>
                <a:lnTo>
                  <a:pt x="6867" y="5369"/>
                </a:lnTo>
                <a:lnTo>
                  <a:pt x="6862" y="5369"/>
                </a:lnTo>
                <a:lnTo>
                  <a:pt x="6862" y="5372"/>
                </a:lnTo>
                <a:lnTo>
                  <a:pt x="6864" y="5376"/>
                </a:lnTo>
                <a:lnTo>
                  <a:pt x="6862" y="5379"/>
                </a:lnTo>
                <a:lnTo>
                  <a:pt x="6862" y="5386"/>
                </a:lnTo>
                <a:close/>
                <a:moveTo>
                  <a:pt x="6936" y="5333"/>
                </a:moveTo>
                <a:lnTo>
                  <a:pt x="6927" y="5327"/>
                </a:lnTo>
                <a:lnTo>
                  <a:pt x="6932" y="5350"/>
                </a:lnTo>
                <a:lnTo>
                  <a:pt x="6938" y="5351"/>
                </a:lnTo>
                <a:lnTo>
                  <a:pt x="6936" y="5333"/>
                </a:lnTo>
                <a:close/>
                <a:moveTo>
                  <a:pt x="6894" y="5303"/>
                </a:moveTo>
                <a:lnTo>
                  <a:pt x="6888" y="5294"/>
                </a:lnTo>
                <a:lnTo>
                  <a:pt x="6883" y="5293"/>
                </a:lnTo>
                <a:lnTo>
                  <a:pt x="6882" y="5302"/>
                </a:lnTo>
                <a:lnTo>
                  <a:pt x="6887" y="5304"/>
                </a:lnTo>
                <a:lnTo>
                  <a:pt x="6894" y="5303"/>
                </a:lnTo>
                <a:close/>
                <a:moveTo>
                  <a:pt x="6914" y="5271"/>
                </a:moveTo>
                <a:lnTo>
                  <a:pt x="6912" y="5274"/>
                </a:lnTo>
                <a:lnTo>
                  <a:pt x="6914" y="5275"/>
                </a:lnTo>
                <a:lnTo>
                  <a:pt x="6918" y="5282"/>
                </a:lnTo>
                <a:lnTo>
                  <a:pt x="6927" y="5288"/>
                </a:lnTo>
                <a:lnTo>
                  <a:pt x="6926" y="5273"/>
                </a:lnTo>
                <a:lnTo>
                  <a:pt x="6921" y="5272"/>
                </a:lnTo>
                <a:lnTo>
                  <a:pt x="6920" y="5274"/>
                </a:lnTo>
                <a:lnTo>
                  <a:pt x="6918" y="5272"/>
                </a:lnTo>
                <a:lnTo>
                  <a:pt x="6914" y="5271"/>
                </a:lnTo>
                <a:close/>
                <a:moveTo>
                  <a:pt x="6974" y="5205"/>
                </a:moveTo>
                <a:lnTo>
                  <a:pt x="6971" y="5201"/>
                </a:lnTo>
                <a:lnTo>
                  <a:pt x="6967" y="5202"/>
                </a:lnTo>
                <a:lnTo>
                  <a:pt x="6972" y="5214"/>
                </a:lnTo>
                <a:lnTo>
                  <a:pt x="6975" y="5216"/>
                </a:lnTo>
                <a:lnTo>
                  <a:pt x="6977" y="5216"/>
                </a:lnTo>
                <a:lnTo>
                  <a:pt x="6976" y="5211"/>
                </a:lnTo>
                <a:lnTo>
                  <a:pt x="6974" y="5205"/>
                </a:lnTo>
                <a:close/>
                <a:moveTo>
                  <a:pt x="6989" y="5197"/>
                </a:moveTo>
                <a:lnTo>
                  <a:pt x="6984" y="5191"/>
                </a:lnTo>
                <a:lnTo>
                  <a:pt x="6978" y="5192"/>
                </a:lnTo>
                <a:lnTo>
                  <a:pt x="6987" y="5198"/>
                </a:lnTo>
                <a:lnTo>
                  <a:pt x="6989" y="5197"/>
                </a:lnTo>
                <a:close/>
                <a:moveTo>
                  <a:pt x="6931" y="5145"/>
                </a:moveTo>
                <a:lnTo>
                  <a:pt x="6932" y="5143"/>
                </a:lnTo>
                <a:lnTo>
                  <a:pt x="6931" y="5136"/>
                </a:lnTo>
                <a:lnTo>
                  <a:pt x="6928" y="5136"/>
                </a:lnTo>
                <a:lnTo>
                  <a:pt x="6931" y="5145"/>
                </a:lnTo>
                <a:close/>
                <a:moveTo>
                  <a:pt x="6888" y="5110"/>
                </a:moveTo>
                <a:lnTo>
                  <a:pt x="6897" y="5113"/>
                </a:lnTo>
                <a:lnTo>
                  <a:pt x="6892" y="5106"/>
                </a:lnTo>
                <a:lnTo>
                  <a:pt x="6888" y="5104"/>
                </a:lnTo>
                <a:lnTo>
                  <a:pt x="6885" y="5099"/>
                </a:lnTo>
                <a:lnTo>
                  <a:pt x="6879" y="5092"/>
                </a:lnTo>
                <a:lnTo>
                  <a:pt x="6875" y="5099"/>
                </a:lnTo>
                <a:lnTo>
                  <a:pt x="6876" y="5108"/>
                </a:lnTo>
                <a:lnTo>
                  <a:pt x="6878" y="5112"/>
                </a:lnTo>
                <a:lnTo>
                  <a:pt x="6883" y="5115"/>
                </a:lnTo>
                <a:lnTo>
                  <a:pt x="6888" y="5110"/>
                </a:lnTo>
                <a:close/>
                <a:moveTo>
                  <a:pt x="7570" y="5490"/>
                </a:moveTo>
                <a:lnTo>
                  <a:pt x="7567" y="5494"/>
                </a:lnTo>
                <a:lnTo>
                  <a:pt x="7571" y="5495"/>
                </a:lnTo>
                <a:lnTo>
                  <a:pt x="7572" y="5492"/>
                </a:lnTo>
                <a:lnTo>
                  <a:pt x="7576" y="5492"/>
                </a:lnTo>
                <a:lnTo>
                  <a:pt x="7577" y="5496"/>
                </a:lnTo>
                <a:lnTo>
                  <a:pt x="7578" y="5500"/>
                </a:lnTo>
                <a:lnTo>
                  <a:pt x="7580" y="5502"/>
                </a:lnTo>
                <a:lnTo>
                  <a:pt x="7579" y="5486"/>
                </a:lnTo>
                <a:lnTo>
                  <a:pt x="7570" y="5490"/>
                </a:lnTo>
                <a:close/>
                <a:moveTo>
                  <a:pt x="7734" y="5378"/>
                </a:moveTo>
                <a:lnTo>
                  <a:pt x="7738" y="5381"/>
                </a:lnTo>
                <a:lnTo>
                  <a:pt x="7740" y="5379"/>
                </a:lnTo>
                <a:lnTo>
                  <a:pt x="7735" y="5371"/>
                </a:lnTo>
                <a:lnTo>
                  <a:pt x="7734" y="5378"/>
                </a:lnTo>
                <a:close/>
                <a:moveTo>
                  <a:pt x="7963" y="5368"/>
                </a:moveTo>
                <a:lnTo>
                  <a:pt x="7962" y="5376"/>
                </a:lnTo>
                <a:lnTo>
                  <a:pt x="7965" y="5378"/>
                </a:lnTo>
                <a:lnTo>
                  <a:pt x="7967" y="5377"/>
                </a:lnTo>
                <a:lnTo>
                  <a:pt x="7968" y="5365"/>
                </a:lnTo>
                <a:lnTo>
                  <a:pt x="7963" y="5368"/>
                </a:lnTo>
                <a:close/>
                <a:moveTo>
                  <a:pt x="7863" y="5374"/>
                </a:moveTo>
                <a:lnTo>
                  <a:pt x="7862" y="5378"/>
                </a:lnTo>
                <a:lnTo>
                  <a:pt x="7860" y="5380"/>
                </a:lnTo>
                <a:lnTo>
                  <a:pt x="7865" y="5383"/>
                </a:lnTo>
                <a:lnTo>
                  <a:pt x="7868" y="5379"/>
                </a:lnTo>
                <a:lnTo>
                  <a:pt x="7870" y="5369"/>
                </a:lnTo>
                <a:lnTo>
                  <a:pt x="7870" y="5361"/>
                </a:lnTo>
                <a:lnTo>
                  <a:pt x="7867" y="5364"/>
                </a:lnTo>
                <a:lnTo>
                  <a:pt x="7863" y="5374"/>
                </a:lnTo>
                <a:close/>
                <a:moveTo>
                  <a:pt x="7127" y="5345"/>
                </a:moveTo>
                <a:lnTo>
                  <a:pt x="7131" y="5348"/>
                </a:lnTo>
                <a:lnTo>
                  <a:pt x="7133" y="5344"/>
                </a:lnTo>
                <a:lnTo>
                  <a:pt x="7130" y="5337"/>
                </a:lnTo>
                <a:lnTo>
                  <a:pt x="7127" y="5345"/>
                </a:lnTo>
                <a:close/>
                <a:moveTo>
                  <a:pt x="7730" y="5329"/>
                </a:moveTo>
                <a:lnTo>
                  <a:pt x="7727" y="5321"/>
                </a:lnTo>
                <a:lnTo>
                  <a:pt x="7722" y="5315"/>
                </a:lnTo>
                <a:lnTo>
                  <a:pt x="7716" y="5304"/>
                </a:lnTo>
                <a:lnTo>
                  <a:pt x="7712" y="5309"/>
                </a:lnTo>
                <a:lnTo>
                  <a:pt x="7711" y="5312"/>
                </a:lnTo>
                <a:lnTo>
                  <a:pt x="7704" y="5323"/>
                </a:lnTo>
                <a:lnTo>
                  <a:pt x="7719" y="5332"/>
                </a:lnTo>
                <a:lnTo>
                  <a:pt x="7722" y="5330"/>
                </a:lnTo>
                <a:lnTo>
                  <a:pt x="7723" y="5334"/>
                </a:lnTo>
                <a:lnTo>
                  <a:pt x="7730" y="5336"/>
                </a:lnTo>
                <a:lnTo>
                  <a:pt x="7732" y="5336"/>
                </a:lnTo>
                <a:lnTo>
                  <a:pt x="7732" y="5330"/>
                </a:lnTo>
                <a:lnTo>
                  <a:pt x="7730" y="5329"/>
                </a:lnTo>
                <a:close/>
                <a:moveTo>
                  <a:pt x="7229" y="5312"/>
                </a:moveTo>
                <a:lnTo>
                  <a:pt x="7225" y="5312"/>
                </a:lnTo>
                <a:lnTo>
                  <a:pt x="7228" y="5310"/>
                </a:lnTo>
                <a:lnTo>
                  <a:pt x="7225" y="5306"/>
                </a:lnTo>
                <a:lnTo>
                  <a:pt x="7222" y="5306"/>
                </a:lnTo>
                <a:lnTo>
                  <a:pt x="7221" y="5310"/>
                </a:lnTo>
                <a:lnTo>
                  <a:pt x="7222" y="5317"/>
                </a:lnTo>
                <a:lnTo>
                  <a:pt x="7225" y="5325"/>
                </a:lnTo>
                <a:lnTo>
                  <a:pt x="7230" y="5329"/>
                </a:lnTo>
                <a:lnTo>
                  <a:pt x="7235" y="5335"/>
                </a:lnTo>
                <a:lnTo>
                  <a:pt x="7238" y="5327"/>
                </a:lnTo>
                <a:lnTo>
                  <a:pt x="7233" y="5318"/>
                </a:lnTo>
                <a:lnTo>
                  <a:pt x="7229" y="5312"/>
                </a:lnTo>
                <a:close/>
                <a:moveTo>
                  <a:pt x="7865" y="5309"/>
                </a:moveTo>
                <a:lnTo>
                  <a:pt x="7868" y="5315"/>
                </a:lnTo>
                <a:lnTo>
                  <a:pt x="7871" y="5311"/>
                </a:lnTo>
                <a:lnTo>
                  <a:pt x="7868" y="5301"/>
                </a:lnTo>
                <a:lnTo>
                  <a:pt x="7865" y="5309"/>
                </a:lnTo>
                <a:close/>
                <a:moveTo>
                  <a:pt x="7579" y="5303"/>
                </a:moveTo>
                <a:lnTo>
                  <a:pt x="7584" y="5306"/>
                </a:lnTo>
                <a:lnTo>
                  <a:pt x="7586" y="5304"/>
                </a:lnTo>
                <a:lnTo>
                  <a:pt x="7583" y="5300"/>
                </a:lnTo>
                <a:lnTo>
                  <a:pt x="7579" y="5303"/>
                </a:lnTo>
                <a:close/>
                <a:moveTo>
                  <a:pt x="7831" y="5301"/>
                </a:moveTo>
                <a:lnTo>
                  <a:pt x="7836" y="5304"/>
                </a:lnTo>
                <a:lnTo>
                  <a:pt x="7841" y="5300"/>
                </a:lnTo>
                <a:lnTo>
                  <a:pt x="7834" y="5293"/>
                </a:lnTo>
                <a:lnTo>
                  <a:pt x="7831" y="5301"/>
                </a:lnTo>
                <a:close/>
                <a:moveTo>
                  <a:pt x="7123" y="5308"/>
                </a:moveTo>
                <a:lnTo>
                  <a:pt x="7120" y="5301"/>
                </a:lnTo>
                <a:lnTo>
                  <a:pt x="7119" y="5295"/>
                </a:lnTo>
                <a:lnTo>
                  <a:pt x="7118" y="5289"/>
                </a:lnTo>
                <a:lnTo>
                  <a:pt x="7116" y="5284"/>
                </a:lnTo>
                <a:lnTo>
                  <a:pt x="7113" y="5284"/>
                </a:lnTo>
                <a:lnTo>
                  <a:pt x="7109" y="5288"/>
                </a:lnTo>
                <a:lnTo>
                  <a:pt x="7106" y="5285"/>
                </a:lnTo>
                <a:lnTo>
                  <a:pt x="7102" y="5291"/>
                </a:lnTo>
                <a:lnTo>
                  <a:pt x="7107" y="5306"/>
                </a:lnTo>
                <a:lnTo>
                  <a:pt x="7116" y="5310"/>
                </a:lnTo>
                <a:lnTo>
                  <a:pt x="7123" y="5308"/>
                </a:lnTo>
                <a:close/>
                <a:moveTo>
                  <a:pt x="7744" y="5285"/>
                </a:moveTo>
                <a:lnTo>
                  <a:pt x="7739" y="5285"/>
                </a:lnTo>
                <a:lnTo>
                  <a:pt x="7739" y="5292"/>
                </a:lnTo>
                <a:lnTo>
                  <a:pt x="7740" y="5299"/>
                </a:lnTo>
                <a:lnTo>
                  <a:pt x="7739" y="5302"/>
                </a:lnTo>
                <a:lnTo>
                  <a:pt x="7740" y="5304"/>
                </a:lnTo>
                <a:lnTo>
                  <a:pt x="7744" y="5308"/>
                </a:lnTo>
                <a:lnTo>
                  <a:pt x="7747" y="5312"/>
                </a:lnTo>
                <a:lnTo>
                  <a:pt x="7748" y="5310"/>
                </a:lnTo>
                <a:lnTo>
                  <a:pt x="7746" y="5297"/>
                </a:lnTo>
                <a:lnTo>
                  <a:pt x="7744" y="5285"/>
                </a:lnTo>
                <a:close/>
                <a:moveTo>
                  <a:pt x="7932" y="5273"/>
                </a:moveTo>
                <a:lnTo>
                  <a:pt x="7938" y="5288"/>
                </a:lnTo>
                <a:lnTo>
                  <a:pt x="7941" y="5286"/>
                </a:lnTo>
                <a:lnTo>
                  <a:pt x="7939" y="5275"/>
                </a:lnTo>
                <a:lnTo>
                  <a:pt x="7932" y="5273"/>
                </a:lnTo>
                <a:close/>
                <a:moveTo>
                  <a:pt x="7255" y="5274"/>
                </a:moveTo>
                <a:lnTo>
                  <a:pt x="7251" y="5274"/>
                </a:lnTo>
                <a:lnTo>
                  <a:pt x="7246" y="5274"/>
                </a:lnTo>
                <a:lnTo>
                  <a:pt x="7243" y="5274"/>
                </a:lnTo>
                <a:lnTo>
                  <a:pt x="7240" y="5274"/>
                </a:lnTo>
                <a:lnTo>
                  <a:pt x="7239" y="5277"/>
                </a:lnTo>
                <a:lnTo>
                  <a:pt x="7240" y="5280"/>
                </a:lnTo>
                <a:lnTo>
                  <a:pt x="7243" y="5284"/>
                </a:lnTo>
                <a:lnTo>
                  <a:pt x="7248" y="5291"/>
                </a:lnTo>
                <a:lnTo>
                  <a:pt x="7253" y="5290"/>
                </a:lnTo>
                <a:lnTo>
                  <a:pt x="7257" y="5292"/>
                </a:lnTo>
                <a:lnTo>
                  <a:pt x="7258" y="5291"/>
                </a:lnTo>
                <a:lnTo>
                  <a:pt x="7256" y="5282"/>
                </a:lnTo>
                <a:lnTo>
                  <a:pt x="7255" y="5274"/>
                </a:lnTo>
                <a:close/>
                <a:moveTo>
                  <a:pt x="7914" y="5274"/>
                </a:moveTo>
                <a:lnTo>
                  <a:pt x="7917" y="5281"/>
                </a:lnTo>
                <a:lnTo>
                  <a:pt x="7918" y="5288"/>
                </a:lnTo>
                <a:lnTo>
                  <a:pt x="7923" y="5291"/>
                </a:lnTo>
                <a:lnTo>
                  <a:pt x="7924" y="5293"/>
                </a:lnTo>
                <a:lnTo>
                  <a:pt x="7925" y="5293"/>
                </a:lnTo>
                <a:lnTo>
                  <a:pt x="7927" y="5288"/>
                </a:lnTo>
                <a:lnTo>
                  <a:pt x="7922" y="5277"/>
                </a:lnTo>
                <a:lnTo>
                  <a:pt x="7914" y="5274"/>
                </a:lnTo>
                <a:close/>
                <a:moveTo>
                  <a:pt x="7072" y="5268"/>
                </a:moveTo>
                <a:lnTo>
                  <a:pt x="7070" y="5268"/>
                </a:lnTo>
                <a:lnTo>
                  <a:pt x="7063" y="5266"/>
                </a:lnTo>
                <a:lnTo>
                  <a:pt x="7058" y="5271"/>
                </a:lnTo>
                <a:lnTo>
                  <a:pt x="7057" y="5277"/>
                </a:lnTo>
                <a:lnTo>
                  <a:pt x="7065" y="5283"/>
                </a:lnTo>
                <a:lnTo>
                  <a:pt x="7074" y="5288"/>
                </a:lnTo>
                <a:lnTo>
                  <a:pt x="7077" y="5280"/>
                </a:lnTo>
                <a:lnTo>
                  <a:pt x="7074" y="5273"/>
                </a:lnTo>
                <a:lnTo>
                  <a:pt x="7072" y="5268"/>
                </a:lnTo>
                <a:close/>
                <a:moveTo>
                  <a:pt x="7182" y="5271"/>
                </a:moveTo>
                <a:lnTo>
                  <a:pt x="7179" y="5271"/>
                </a:lnTo>
                <a:lnTo>
                  <a:pt x="7173" y="5265"/>
                </a:lnTo>
                <a:lnTo>
                  <a:pt x="7169" y="5271"/>
                </a:lnTo>
                <a:lnTo>
                  <a:pt x="7177" y="5280"/>
                </a:lnTo>
                <a:lnTo>
                  <a:pt x="7184" y="5282"/>
                </a:lnTo>
                <a:lnTo>
                  <a:pt x="7185" y="5282"/>
                </a:lnTo>
                <a:lnTo>
                  <a:pt x="7185" y="5279"/>
                </a:lnTo>
                <a:lnTo>
                  <a:pt x="7185" y="5274"/>
                </a:lnTo>
                <a:lnTo>
                  <a:pt x="7182" y="5271"/>
                </a:lnTo>
                <a:close/>
                <a:moveTo>
                  <a:pt x="7918" y="5241"/>
                </a:moveTo>
                <a:lnTo>
                  <a:pt x="7917" y="5238"/>
                </a:lnTo>
                <a:lnTo>
                  <a:pt x="7913" y="5239"/>
                </a:lnTo>
                <a:lnTo>
                  <a:pt x="7914" y="5231"/>
                </a:lnTo>
                <a:lnTo>
                  <a:pt x="7906" y="5222"/>
                </a:lnTo>
                <a:lnTo>
                  <a:pt x="7900" y="5230"/>
                </a:lnTo>
                <a:lnTo>
                  <a:pt x="7906" y="5232"/>
                </a:lnTo>
                <a:lnTo>
                  <a:pt x="7914" y="5244"/>
                </a:lnTo>
                <a:lnTo>
                  <a:pt x="7918" y="5241"/>
                </a:lnTo>
                <a:close/>
                <a:moveTo>
                  <a:pt x="7948" y="5229"/>
                </a:moveTo>
                <a:lnTo>
                  <a:pt x="7942" y="5216"/>
                </a:lnTo>
                <a:lnTo>
                  <a:pt x="7933" y="5218"/>
                </a:lnTo>
                <a:lnTo>
                  <a:pt x="7923" y="5224"/>
                </a:lnTo>
                <a:lnTo>
                  <a:pt x="7926" y="5228"/>
                </a:lnTo>
                <a:lnTo>
                  <a:pt x="7936" y="5227"/>
                </a:lnTo>
                <a:lnTo>
                  <a:pt x="7943" y="5227"/>
                </a:lnTo>
                <a:lnTo>
                  <a:pt x="7944" y="5233"/>
                </a:lnTo>
                <a:lnTo>
                  <a:pt x="7949" y="5237"/>
                </a:lnTo>
                <a:lnTo>
                  <a:pt x="7949" y="5244"/>
                </a:lnTo>
                <a:lnTo>
                  <a:pt x="7954" y="5245"/>
                </a:lnTo>
                <a:lnTo>
                  <a:pt x="7954" y="5244"/>
                </a:lnTo>
                <a:lnTo>
                  <a:pt x="7951" y="5236"/>
                </a:lnTo>
                <a:lnTo>
                  <a:pt x="7948" y="5229"/>
                </a:lnTo>
                <a:close/>
                <a:moveTo>
                  <a:pt x="7355" y="5203"/>
                </a:moveTo>
                <a:lnTo>
                  <a:pt x="7354" y="5207"/>
                </a:lnTo>
                <a:lnTo>
                  <a:pt x="7358" y="5211"/>
                </a:lnTo>
                <a:lnTo>
                  <a:pt x="7359" y="5206"/>
                </a:lnTo>
                <a:lnTo>
                  <a:pt x="7358" y="5198"/>
                </a:lnTo>
                <a:lnTo>
                  <a:pt x="7355" y="5203"/>
                </a:lnTo>
                <a:close/>
                <a:moveTo>
                  <a:pt x="7344" y="5189"/>
                </a:moveTo>
                <a:lnTo>
                  <a:pt x="7347" y="5197"/>
                </a:lnTo>
                <a:lnTo>
                  <a:pt x="7349" y="5204"/>
                </a:lnTo>
                <a:lnTo>
                  <a:pt x="7353" y="5200"/>
                </a:lnTo>
                <a:lnTo>
                  <a:pt x="7350" y="5189"/>
                </a:lnTo>
                <a:lnTo>
                  <a:pt x="7344" y="5189"/>
                </a:lnTo>
                <a:close/>
                <a:moveTo>
                  <a:pt x="7577" y="5194"/>
                </a:moveTo>
                <a:lnTo>
                  <a:pt x="7569" y="5178"/>
                </a:lnTo>
                <a:lnTo>
                  <a:pt x="7566" y="5191"/>
                </a:lnTo>
                <a:lnTo>
                  <a:pt x="7571" y="5196"/>
                </a:lnTo>
                <a:lnTo>
                  <a:pt x="7572" y="5201"/>
                </a:lnTo>
                <a:lnTo>
                  <a:pt x="7579" y="5213"/>
                </a:lnTo>
                <a:lnTo>
                  <a:pt x="7586" y="5216"/>
                </a:lnTo>
                <a:lnTo>
                  <a:pt x="7583" y="5204"/>
                </a:lnTo>
                <a:lnTo>
                  <a:pt x="7577" y="5194"/>
                </a:lnTo>
                <a:close/>
                <a:moveTo>
                  <a:pt x="7881" y="5169"/>
                </a:moveTo>
                <a:lnTo>
                  <a:pt x="7878" y="5175"/>
                </a:lnTo>
                <a:lnTo>
                  <a:pt x="7880" y="5183"/>
                </a:lnTo>
                <a:lnTo>
                  <a:pt x="7888" y="5179"/>
                </a:lnTo>
                <a:lnTo>
                  <a:pt x="7889" y="5175"/>
                </a:lnTo>
                <a:lnTo>
                  <a:pt x="7887" y="5163"/>
                </a:lnTo>
                <a:lnTo>
                  <a:pt x="7881" y="5169"/>
                </a:lnTo>
                <a:close/>
                <a:moveTo>
                  <a:pt x="7498" y="5151"/>
                </a:moveTo>
                <a:lnTo>
                  <a:pt x="7495" y="5153"/>
                </a:lnTo>
                <a:lnTo>
                  <a:pt x="7494" y="5159"/>
                </a:lnTo>
                <a:lnTo>
                  <a:pt x="7492" y="5163"/>
                </a:lnTo>
                <a:lnTo>
                  <a:pt x="7490" y="5167"/>
                </a:lnTo>
                <a:lnTo>
                  <a:pt x="7495" y="5171"/>
                </a:lnTo>
                <a:lnTo>
                  <a:pt x="7499" y="5175"/>
                </a:lnTo>
                <a:lnTo>
                  <a:pt x="7500" y="5176"/>
                </a:lnTo>
                <a:lnTo>
                  <a:pt x="7503" y="5176"/>
                </a:lnTo>
                <a:lnTo>
                  <a:pt x="7504" y="5162"/>
                </a:lnTo>
                <a:lnTo>
                  <a:pt x="7500" y="5154"/>
                </a:lnTo>
                <a:lnTo>
                  <a:pt x="7498" y="5151"/>
                </a:lnTo>
                <a:close/>
                <a:moveTo>
                  <a:pt x="7375" y="5170"/>
                </a:moveTo>
                <a:lnTo>
                  <a:pt x="7382" y="5170"/>
                </a:lnTo>
                <a:lnTo>
                  <a:pt x="7385" y="5166"/>
                </a:lnTo>
                <a:lnTo>
                  <a:pt x="7390" y="5165"/>
                </a:lnTo>
                <a:lnTo>
                  <a:pt x="7390" y="5158"/>
                </a:lnTo>
                <a:lnTo>
                  <a:pt x="7384" y="5157"/>
                </a:lnTo>
                <a:lnTo>
                  <a:pt x="7380" y="5150"/>
                </a:lnTo>
                <a:lnTo>
                  <a:pt x="7376" y="5151"/>
                </a:lnTo>
                <a:lnTo>
                  <a:pt x="7373" y="5154"/>
                </a:lnTo>
                <a:lnTo>
                  <a:pt x="7371" y="5154"/>
                </a:lnTo>
                <a:lnTo>
                  <a:pt x="7368" y="5157"/>
                </a:lnTo>
                <a:lnTo>
                  <a:pt x="7366" y="5159"/>
                </a:lnTo>
                <a:lnTo>
                  <a:pt x="7364" y="5159"/>
                </a:lnTo>
                <a:lnTo>
                  <a:pt x="7363" y="5157"/>
                </a:lnTo>
                <a:lnTo>
                  <a:pt x="7361" y="5160"/>
                </a:lnTo>
                <a:lnTo>
                  <a:pt x="7357" y="5161"/>
                </a:lnTo>
                <a:lnTo>
                  <a:pt x="7357" y="5163"/>
                </a:lnTo>
                <a:lnTo>
                  <a:pt x="7358" y="5167"/>
                </a:lnTo>
                <a:lnTo>
                  <a:pt x="7359" y="5172"/>
                </a:lnTo>
                <a:lnTo>
                  <a:pt x="7363" y="5176"/>
                </a:lnTo>
                <a:lnTo>
                  <a:pt x="7368" y="5176"/>
                </a:lnTo>
                <a:lnTo>
                  <a:pt x="7372" y="5176"/>
                </a:lnTo>
                <a:lnTo>
                  <a:pt x="7375" y="5170"/>
                </a:lnTo>
                <a:close/>
                <a:moveTo>
                  <a:pt x="7779" y="5157"/>
                </a:moveTo>
                <a:lnTo>
                  <a:pt x="7782" y="5161"/>
                </a:lnTo>
                <a:lnTo>
                  <a:pt x="7784" y="5161"/>
                </a:lnTo>
                <a:lnTo>
                  <a:pt x="7784" y="5154"/>
                </a:lnTo>
                <a:lnTo>
                  <a:pt x="7781" y="5147"/>
                </a:lnTo>
                <a:lnTo>
                  <a:pt x="7779" y="5157"/>
                </a:lnTo>
                <a:close/>
                <a:moveTo>
                  <a:pt x="7469" y="5156"/>
                </a:moveTo>
                <a:lnTo>
                  <a:pt x="7470" y="5156"/>
                </a:lnTo>
                <a:lnTo>
                  <a:pt x="7471" y="5148"/>
                </a:lnTo>
                <a:lnTo>
                  <a:pt x="7468" y="5150"/>
                </a:lnTo>
                <a:lnTo>
                  <a:pt x="7469" y="5156"/>
                </a:lnTo>
                <a:close/>
                <a:moveTo>
                  <a:pt x="7824" y="5110"/>
                </a:moveTo>
                <a:lnTo>
                  <a:pt x="7819" y="5119"/>
                </a:lnTo>
                <a:lnTo>
                  <a:pt x="7828" y="5124"/>
                </a:lnTo>
                <a:lnTo>
                  <a:pt x="7829" y="5119"/>
                </a:lnTo>
                <a:lnTo>
                  <a:pt x="7829" y="5116"/>
                </a:lnTo>
                <a:lnTo>
                  <a:pt x="7831" y="5114"/>
                </a:lnTo>
                <a:lnTo>
                  <a:pt x="7824" y="5110"/>
                </a:lnTo>
                <a:close/>
                <a:moveTo>
                  <a:pt x="7379" y="5096"/>
                </a:moveTo>
                <a:lnTo>
                  <a:pt x="7373" y="5097"/>
                </a:lnTo>
                <a:lnTo>
                  <a:pt x="7373" y="5105"/>
                </a:lnTo>
                <a:lnTo>
                  <a:pt x="7377" y="5113"/>
                </a:lnTo>
                <a:lnTo>
                  <a:pt x="7380" y="5115"/>
                </a:lnTo>
                <a:lnTo>
                  <a:pt x="7384" y="5115"/>
                </a:lnTo>
                <a:lnTo>
                  <a:pt x="7390" y="5112"/>
                </a:lnTo>
                <a:lnTo>
                  <a:pt x="7386" y="5100"/>
                </a:lnTo>
                <a:lnTo>
                  <a:pt x="7379" y="5096"/>
                </a:lnTo>
                <a:close/>
                <a:moveTo>
                  <a:pt x="7533" y="5101"/>
                </a:moveTo>
                <a:lnTo>
                  <a:pt x="7530" y="5097"/>
                </a:lnTo>
                <a:lnTo>
                  <a:pt x="7524" y="5098"/>
                </a:lnTo>
                <a:lnTo>
                  <a:pt x="7526" y="5104"/>
                </a:lnTo>
                <a:lnTo>
                  <a:pt x="7530" y="5110"/>
                </a:lnTo>
                <a:lnTo>
                  <a:pt x="7530" y="5114"/>
                </a:lnTo>
                <a:lnTo>
                  <a:pt x="7531" y="5115"/>
                </a:lnTo>
                <a:lnTo>
                  <a:pt x="7534" y="5112"/>
                </a:lnTo>
                <a:lnTo>
                  <a:pt x="7535" y="5106"/>
                </a:lnTo>
                <a:lnTo>
                  <a:pt x="7535" y="5103"/>
                </a:lnTo>
                <a:lnTo>
                  <a:pt x="7533" y="5101"/>
                </a:lnTo>
                <a:close/>
                <a:moveTo>
                  <a:pt x="7942" y="5113"/>
                </a:moveTo>
                <a:lnTo>
                  <a:pt x="7944" y="5112"/>
                </a:lnTo>
                <a:lnTo>
                  <a:pt x="7944" y="5100"/>
                </a:lnTo>
                <a:lnTo>
                  <a:pt x="7943" y="5093"/>
                </a:lnTo>
                <a:lnTo>
                  <a:pt x="7935" y="5092"/>
                </a:lnTo>
                <a:lnTo>
                  <a:pt x="7942" y="5113"/>
                </a:lnTo>
                <a:close/>
                <a:moveTo>
                  <a:pt x="7914" y="5096"/>
                </a:moveTo>
                <a:lnTo>
                  <a:pt x="7911" y="5100"/>
                </a:lnTo>
                <a:lnTo>
                  <a:pt x="7907" y="5109"/>
                </a:lnTo>
                <a:lnTo>
                  <a:pt x="7915" y="5114"/>
                </a:lnTo>
                <a:lnTo>
                  <a:pt x="7918" y="5108"/>
                </a:lnTo>
                <a:lnTo>
                  <a:pt x="7925" y="5103"/>
                </a:lnTo>
                <a:lnTo>
                  <a:pt x="7926" y="5090"/>
                </a:lnTo>
                <a:lnTo>
                  <a:pt x="7922" y="5089"/>
                </a:lnTo>
                <a:lnTo>
                  <a:pt x="7918" y="5095"/>
                </a:lnTo>
                <a:lnTo>
                  <a:pt x="7914" y="5096"/>
                </a:lnTo>
                <a:close/>
                <a:moveTo>
                  <a:pt x="7090" y="5081"/>
                </a:moveTo>
                <a:lnTo>
                  <a:pt x="7078" y="5078"/>
                </a:lnTo>
                <a:lnTo>
                  <a:pt x="7089" y="5097"/>
                </a:lnTo>
                <a:lnTo>
                  <a:pt x="7099" y="5105"/>
                </a:lnTo>
                <a:lnTo>
                  <a:pt x="7100" y="5104"/>
                </a:lnTo>
                <a:lnTo>
                  <a:pt x="7095" y="5093"/>
                </a:lnTo>
                <a:lnTo>
                  <a:pt x="7090" y="5081"/>
                </a:lnTo>
                <a:close/>
                <a:moveTo>
                  <a:pt x="7098" y="5070"/>
                </a:moveTo>
                <a:lnTo>
                  <a:pt x="7100" y="5079"/>
                </a:lnTo>
                <a:lnTo>
                  <a:pt x="7105" y="5093"/>
                </a:lnTo>
                <a:lnTo>
                  <a:pt x="7110" y="5099"/>
                </a:lnTo>
                <a:lnTo>
                  <a:pt x="7108" y="5082"/>
                </a:lnTo>
                <a:lnTo>
                  <a:pt x="7098" y="5070"/>
                </a:lnTo>
                <a:close/>
                <a:moveTo>
                  <a:pt x="4730" y="8802"/>
                </a:moveTo>
                <a:lnTo>
                  <a:pt x="4733" y="8808"/>
                </a:lnTo>
                <a:lnTo>
                  <a:pt x="4738" y="8808"/>
                </a:lnTo>
                <a:lnTo>
                  <a:pt x="4750" y="8792"/>
                </a:lnTo>
                <a:lnTo>
                  <a:pt x="4740" y="8791"/>
                </a:lnTo>
                <a:lnTo>
                  <a:pt x="4730" y="8802"/>
                </a:lnTo>
                <a:close/>
                <a:moveTo>
                  <a:pt x="4759" y="8752"/>
                </a:moveTo>
                <a:lnTo>
                  <a:pt x="4767" y="8757"/>
                </a:lnTo>
                <a:lnTo>
                  <a:pt x="4771" y="8757"/>
                </a:lnTo>
                <a:lnTo>
                  <a:pt x="4772" y="8754"/>
                </a:lnTo>
                <a:lnTo>
                  <a:pt x="4775" y="8752"/>
                </a:lnTo>
                <a:lnTo>
                  <a:pt x="4773" y="8744"/>
                </a:lnTo>
                <a:lnTo>
                  <a:pt x="4763" y="8746"/>
                </a:lnTo>
                <a:lnTo>
                  <a:pt x="4759" y="8752"/>
                </a:lnTo>
                <a:close/>
                <a:moveTo>
                  <a:pt x="4941" y="8649"/>
                </a:moveTo>
                <a:lnTo>
                  <a:pt x="4943" y="8647"/>
                </a:lnTo>
                <a:lnTo>
                  <a:pt x="4942" y="8640"/>
                </a:lnTo>
                <a:lnTo>
                  <a:pt x="4935" y="8631"/>
                </a:lnTo>
                <a:lnTo>
                  <a:pt x="4928" y="8633"/>
                </a:lnTo>
                <a:lnTo>
                  <a:pt x="4933" y="8641"/>
                </a:lnTo>
                <a:lnTo>
                  <a:pt x="4941" y="8649"/>
                </a:lnTo>
                <a:close/>
                <a:moveTo>
                  <a:pt x="5076" y="8402"/>
                </a:moveTo>
                <a:lnTo>
                  <a:pt x="5077" y="8409"/>
                </a:lnTo>
                <a:lnTo>
                  <a:pt x="5077" y="8415"/>
                </a:lnTo>
                <a:lnTo>
                  <a:pt x="5081" y="8411"/>
                </a:lnTo>
                <a:lnTo>
                  <a:pt x="5082" y="8401"/>
                </a:lnTo>
                <a:lnTo>
                  <a:pt x="5083" y="8398"/>
                </a:lnTo>
                <a:lnTo>
                  <a:pt x="5079" y="8393"/>
                </a:lnTo>
                <a:lnTo>
                  <a:pt x="5076" y="8402"/>
                </a:lnTo>
                <a:close/>
                <a:moveTo>
                  <a:pt x="5134" y="8387"/>
                </a:moveTo>
                <a:lnTo>
                  <a:pt x="5130" y="8377"/>
                </a:lnTo>
                <a:lnTo>
                  <a:pt x="5127" y="8373"/>
                </a:lnTo>
                <a:lnTo>
                  <a:pt x="5129" y="8392"/>
                </a:lnTo>
                <a:lnTo>
                  <a:pt x="5134" y="8403"/>
                </a:lnTo>
                <a:lnTo>
                  <a:pt x="5135" y="8406"/>
                </a:lnTo>
                <a:lnTo>
                  <a:pt x="5138" y="8405"/>
                </a:lnTo>
                <a:lnTo>
                  <a:pt x="5139" y="8406"/>
                </a:lnTo>
                <a:lnTo>
                  <a:pt x="5140" y="8413"/>
                </a:lnTo>
                <a:lnTo>
                  <a:pt x="5149" y="8420"/>
                </a:lnTo>
                <a:lnTo>
                  <a:pt x="5154" y="8406"/>
                </a:lnTo>
                <a:lnTo>
                  <a:pt x="5144" y="8400"/>
                </a:lnTo>
                <a:lnTo>
                  <a:pt x="5134" y="8387"/>
                </a:lnTo>
                <a:close/>
                <a:moveTo>
                  <a:pt x="5366" y="8353"/>
                </a:moveTo>
                <a:lnTo>
                  <a:pt x="5369" y="8368"/>
                </a:lnTo>
                <a:lnTo>
                  <a:pt x="5371" y="8365"/>
                </a:lnTo>
                <a:lnTo>
                  <a:pt x="5376" y="8367"/>
                </a:lnTo>
                <a:lnTo>
                  <a:pt x="5374" y="8348"/>
                </a:lnTo>
                <a:lnTo>
                  <a:pt x="5366" y="8353"/>
                </a:lnTo>
                <a:close/>
                <a:moveTo>
                  <a:pt x="5363" y="8257"/>
                </a:moveTo>
                <a:lnTo>
                  <a:pt x="5360" y="8245"/>
                </a:lnTo>
                <a:lnTo>
                  <a:pt x="5359" y="8257"/>
                </a:lnTo>
                <a:lnTo>
                  <a:pt x="5359" y="8270"/>
                </a:lnTo>
                <a:lnTo>
                  <a:pt x="5357" y="8272"/>
                </a:lnTo>
                <a:lnTo>
                  <a:pt x="5358" y="8279"/>
                </a:lnTo>
                <a:lnTo>
                  <a:pt x="5360" y="8291"/>
                </a:lnTo>
                <a:lnTo>
                  <a:pt x="5362" y="8280"/>
                </a:lnTo>
                <a:lnTo>
                  <a:pt x="5367" y="8268"/>
                </a:lnTo>
                <a:lnTo>
                  <a:pt x="5363" y="8257"/>
                </a:lnTo>
                <a:close/>
                <a:moveTo>
                  <a:pt x="5599" y="8116"/>
                </a:moveTo>
                <a:lnTo>
                  <a:pt x="5596" y="8119"/>
                </a:lnTo>
                <a:lnTo>
                  <a:pt x="5591" y="8115"/>
                </a:lnTo>
                <a:lnTo>
                  <a:pt x="5601" y="8133"/>
                </a:lnTo>
                <a:lnTo>
                  <a:pt x="5605" y="8125"/>
                </a:lnTo>
                <a:lnTo>
                  <a:pt x="5602" y="8119"/>
                </a:lnTo>
                <a:lnTo>
                  <a:pt x="5599" y="8116"/>
                </a:lnTo>
                <a:close/>
                <a:moveTo>
                  <a:pt x="5777" y="8007"/>
                </a:moveTo>
                <a:lnTo>
                  <a:pt x="5774" y="8010"/>
                </a:lnTo>
                <a:lnTo>
                  <a:pt x="5774" y="8020"/>
                </a:lnTo>
                <a:lnTo>
                  <a:pt x="5777" y="8022"/>
                </a:lnTo>
                <a:lnTo>
                  <a:pt x="5778" y="8022"/>
                </a:lnTo>
                <a:lnTo>
                  <a:pt x="5780" y="8025"/>
                </a:lnTo>
                <a:lnTo>
                  <a:pt x="5785" y="8033"/>
                </a:lnTo>
                <a:lnTo>
                  <a:pt x="5785" y="8017"/>
                </a:lnTo>
                <a:lnTo>
                  <a:pt x="5780" y="8000"/>
                </a:lnTo>
                <a:lnTo>
                  <a:pt x="5777" y="8007"/>
                </a:lnTo>
                <a:close/>
                <a:moveTo>
                  <a:pt x="5784" y="7936"/>
                </a:moveTo>
                <a:lnTo>
                  <a:pt x="5779" y="7948"/>
                </a:lnTo>
                <a:lnTo>
                  <a:pt x="5777" y="7961"/>
                </a:lnTo>
                <a:lnTo>
                  <a:pt x="5778" y="7961"/>
                </a:lnTo>
                <a:lnTo>
                  <a:pt x="5783" y="7955"/>
                </a:lnTo>
                <a:lnTo>
                  <a:pt x="5787" y="7953"/>
                </a:lnTo>
                <a:lnTo>
                  <a:pt x="5789" y="7943"/>
                </a:lnTo>
                <a:lnTo>
                  <a:pt x="5787" y="7935"/>
                </a:lnTo>
                <a:lnTo>
                  <a:pt x="5784" y="7936"/>
                </a:lnTo>
                <a:close/>
                <a:moveTo>
                  <a:pt x="5855" y="7921"/>
                </a:moveTo>
                <a:lnTo>
                  <a:pt x="5854" y="7929"/>
                </a:lnTo>
                <a:lnTo>
                  <a:pt x="5855" y="7929"/>
                </a:lnTo>
                <a:lnTo>
                  <a:pt x="5858" y="7922"/>
                </a:lnTo>
                <a:lnTo>
                  <a:pt x="5862" y="7919"/>
                </a:lnTo>
                <a:lnTo>
                  <a:pt x="5863" y="7912"/>
                </a:lnTo>
                <a:lnTo>
                  <a:pt x="5856" y="7914"/>
                </a:lnTo>
                <a:lnTo>
                  <a:pt x="5855" y="7921"/>
                </a:lnTo>
                <a:close/>
                <a:moveTo>
                  <a:pt x="6040" y="7912"/>
                </a:moveTo>
                <a:lnTo>
                  <a:pt x="6037" y="7925"/>
                </a:lnTo>
                <a:lnTo>
                  <a:pt x="6044" y="7923"/>
                </a:lnTo>
                <a:lnTo>
                  <a:pt x="6048" y="7920"/>
                </a:lnTo>
                <a:lnTo>
                  <a:pt x="6049" y="7910"/>
                </a:lnTo>
                <a:lnTo>
                  <a:pt x="6048" y="7908"/>
                </a:lnTo>
                <a:lnTo>
                  <a:pt x="6040" y="7912"/>
                </a:lnTo>
                <a:close/>
                <a:moveTo>
                  <a:pt x="2323" y="17331"/>
                </a:moveTo>
                <a:lnTo>
                  <a:pt x="2319" y="17333"/>
                </a:lnTo>
                <a:lnTo>
                  <a:pt x="2321" y="17345"/>
                </a:lnTo>
                <a:lnTo>
                  <a:pt x="2325" y="17351"/>
                </a:lnTo>
                <a:lnTo>
                  <a:pt x="2328" y="17351"/>
                </a:lnTo>
                <a:lnTo>
                  <a:pt x="2333" y="17337"/>
                </a:lnTo>
                <a:lnTo>
                  <a:pt x="2328" y="17332"/>
                </a:lnTo>
                <a:lnTo>
                  <a:pt x="2323" y="17331"/>
                </a:lnTo>
                <a:close/>
                <a:moveTo>
                  <a:pt x="2895" y="17321"/>
                </a:moveTo>
                <a:lnTo>
                  <a:pt x="2892" y="17323"/>
                </a:lnTo>
                <a:lnTo>
                  <a:pt x="2894" y="17318"/>
                </a:lnTo>
                <a:lnTo>
                  <a:pt x="2895" y="17313"/>
                </a:lnTo>
                <a:lnTo>
                  <a:pt x="2893" y="17315"/>
                </a:lnTo>
                <a:lnTo>
                  <a:pt x="2892" y="17317"/>
                </a:lnTo>
                <a:lnTo>
                  <a:pt x="2890" y="17318"/>
                </a:lnTo>
                <a:lnTo>
                  <a:pt x="2889" y="17323"/>
                </a:lnTo>
                <a:lnTo>
                  <a:pt x="2891" y="17325"/>
                </a:lnTo>
                <a:lnTo>
                  <a:pt x="2886" y="17328"/>
                </a:lnTo>
                <a:lnTo>
                  <a:pt x="2895" y="17339"/>
                </a:lnTo>
                <a:lnTo>
                  <a:pt x="2904" y="17325"/>
                </a:lnTo>
                <a:lnTo>
                  <a:pt x="2909" y="17317"/>
                </a:lnTo>
                <a:lnTo>
                  <a:pt x="2903" y="17315"/>
                </a:lnTo>
                <a:lnTo>
                  <a:pt x="2895" y="17321"/>
                </a:lnTo>
                <a:close/>
                <a:moveTo>
                  <a:pt x="2405" y="17219"/>
                </a:moveTo>
                <a:lnTo>
                  <a:pt x="2398" y="17221"/>
                </a:lnTo>
                <a:lnTo>
                  <a:pt x="2393" y="17219"/>
                </a:lnTo>
                <a:lnTo>
                  <a:pt x="2393" y="17224"/>
                </a:lnTo>
                <a:lnTo>
                  <a:pt x="2399" y="17226"/>
                </a:lnTo>
                <a:lnTo>
                  <a:pt x="2404" y="17233"/>
                </a:lnTo>
                <a:lnTo>
                  <a:pt x="2408" y="17224"/>
                </a:lnTo>
                <a:lnTo>
                  <a:pt x="2407" y="17217"/>
                </a:lnTo>
                <a:lnTo>
                  <a:pt x="2405" y="17219"/>
                </a:lnTo>
                <a:close/>
                <a:moveTo>
                  <a:pt x="2658" y="17191"/>
                </a:moveTo>
                <a:lnTo>
                  <a:pt x="2662" y="17195"/>
                </a:lnTo>
                <a:lnTo>
                  <a:pt x="2665" y="17184"/>
                </a:lnTo>
                <a:lnTo>
                  <a:pt x="2658" y="17176"/>
                </a:lnTo>
                <a:lnTo>
                  <a:pt x="2658" y="17191"/>
                </a:lnTo>
                <a:close/>
                <a:moveTo>
                  <a:pt x="3377" y="16146"/>
                </a:moveTo>
                <a:lnTo>
                  <a:pt x="3382" y="16145"/>
                </a:lnTo>
                <a:lnTo>
                  <a:pt x="3389" y="16144"/>
                </a:lnTo>
                <a:lnTo>
                  <a:pt x="3392" y="16148"/>
                </a:lnTo>
                <a:lnTo>
                  <a:pt x="3391" y="16150"/>
                </a:lnTo>
                <a:lnTo>
                  <a:pt x="3393" y="16150"/>
                </a:lnTo>
                <a:lnTo>
                  <a:pt x="3398" y="16152"/>
                </a:lnTo>
                <a:lnTo>
                  <a:pt x="3408" y="16155"/>
                </a:lnTo>
                <a:lnTo>
                  <a:pt x="3413" y="16152"/>
                </a:lnTo>
                <a:lnTo>
                  <a:pt x="3408" y="16147"/>
                </a:lnTo>
                <a:lnTo>
                  <a:pt x="3398" y="16145"/>
                </a:lnTo>
                <a:lnTo>
                  <a:pt x="3391" y="16138"/>
                </a:lnTo>
                <a:lnTo>
                  <a:pt x="3379" y="16128"/>
                </a:lnTo>
                <a:lnTo>
                  <a:pt x="3373" y="16128"/>
                </a:lnTo>
                <a:lnTo>
                  <a:pt x="3374" y="16134"/>
                </a:lnTo>
                <a:lnTo>
                  <a:pt x="3374" y="16137"/>
                </a:lnTo>
                <a:lnTo>
                  <a:pt x="3373" y="16143"/>
                </a:lnTo>
                <a:lnTo>
                  <a:pt x="3377" y="16146"/>
                </a:lnTo>
                <a:close/>
                <a:moveTo>
                  <a:pt x="3496" y="15981"/>
                </a:moveTo>
                <a:lnTo>
                  <a:pt x="3504" y="15987"/>
                </a:lnTo>
                <a:lnTo>
                  <a:pt x="3505" y="15986"/>
                </a:lnTo>
                <a:lnTo>
                  <a:pt x="3505" y="15981"/>
                </a:lnTo>
                <a:lnTo>
                  <a:pt x="3499" y="15976"/>
                </a:lnTo>
                <a:lnTo>
                  <a:pt x="3496" y="15981"/>
                </a:lnTo>
                <a:close/>
                <a:moveTo>
                  <a:pt x="3440" y="15692"/>
                </a:moveTo>
                <a:lnTo>
                  <a:pt x="3446" y="15697"/>
                </a:lnTo>
                <a:lnTo>
                  <a:pt x="3454" y="15702"/>
                </a:lnTo>
                <a:lnTo>
                  <a:pt x="3457" y="15701"/>
                </a:lnTo>
                <a:lnTo>
                  <a:pt x="3452" y="15691"/>
                </a:lnTo>
                <a:lnTo>
                  <a:pt x="3445" y="15683"/>
                </a:lnTo>
                <a:lnTo>
                  <a:pt x="3434" y="15677"/>
                </a:lnTo>
                <a:lnTo>
                  <a:pt x="3435" y="15682"/>
                </a:lnTo>
                <a:lnTo>
                  <a:pt x="3440" y="15692"/>
                </a:lnTo>
                <a:close/>
                <a:moveTo>
                  <a:pt x="473" y="15531"/>
                </a:moveTo>
                <a:lnTo>
                  <a:pt x="471" y="15534"/>
                </a:lnTo>
                <a:lnTo>
                  <a:pt x="469" y="15530"/>
                </a:lnTo>
                <a:lnTo>
                  <a:pt x="467" y="15529"/>
                </a:lnTo>
                <a:lnTo>
                  <a:pt x="464" y="15530"/>
                </a:lnTo>
                <a:lnTo>
                  <a:pt x="458" y="15535"/>
                </a:lnTo>
                <a:lnTo>
                  <a:pt x="455" y="15537"/>
                </a:lnTo>
                <a:lnTo>
                  <a:pt x="454" y="15535"/>
                </a:lnTo>
                <a:lnTo>
                  <a:pt x="450" y="15535"/>
                </a:lnTo>
                <a:lnTo>
                  <a:pt x="446" y="15539"/>
                </a:lnTo>
                <a:lnTo>
                  <a:pt x="447" y="15546"/>
                </a:lnTo>
                <a:lnTo>
                  <a:pt x="452" y="15550"/>
                </a:lnTo>
                <a:lnTo>
                  <a:pt x="455" y="15550"/>
                </a:lnTo>
                <a:lnTo>
                  <a:pt x="460" y="15548"/>
                </a:lnTo>
                <a:lnTo>
                  <a:pt x="464" y="15546"/>
                </a:lnTo>
                <a:lnTo>
                  <a:pt x="465" y="15547"/>
                </a:lnTo>
                <a:lnTo>
                  <a:pt x="472" y="15552"/>
                </a:lnTo>
                <a:lnTo>
                  <a:pt x="479" y="15556"/>
                </a:lnTo>
                <a:lnTo>
                  <a:pt x="482" y="15540"/>
                </a:lnTo>
                <a:lnTo>
                  <a:pt x="478" y="15529"/>
                </a:lnTo>
                <a:lnTo>
                  <a:pt x="473" y="15531"/>
                </a:lnTo>
                <a:close/>
                <a:moveTo>
                  <a:pt x="3585" y="14906"/>
                </a:moveTo>
                <a:lnTo>
                  <a:pt x="3583" y="14910"/>
                </a:lnTo>
                <a:lnTo>
                  <a:pt x="3582" y="14911"/>
                </a:lnTo>
                <a:lnTo>
                  <a:pt x="3581" y="14908"/>
                </a:lnTo>
                <a:lnTo>
                  <a:pt x="3579" y="14905"/>
                </a:lnTo>
                <a:lnTo>
                  <a:pt x="3577" y="14906"/>
                </a:lnTo>
                <a:lnTo>
                  <a:pt x="3572" y="14911"/>
                </a:lnTo>
                <a:lnTo>
                  <a:pt x="3570" y="14921"/>
                </a:lnTo>
                <a:lnTo>
                  <a:pt x="3572" y="14927"/>
                </a:lnTo>
                <a:lnTo>
                  <a:pt x="3575" y="14927"/>
                </a:lnTo>
                <a:lnTo>
                  <a:pt x="3583" y="14932"/>
                </a:lnTo>
                <a:lnTo>
                  <a:pt x="3587" y="14934"/>
                </a:lnTo>
                <a:lnTo>
                  <a:pt x="3594" y="14926"/>
                </a:lnTo>
                <a:lnTo>
                  <a:pt x="3592" y="14922"/>
                </a:lnTo>
                <a:lnTo>
                  <a:pt x="3592" y="14918"/>
                </a:lnTo>
                <a:lnTo>
                  <a:pt x="3592" y="14915"/>
                </a:lnTo>
                <a:lnTo>
                  <a:pt x="3590" y="14909"/>
                </a:lnTo>
                <a:lnTo>
                  <a:pt x="3585" y="14906"/>
                </a:lnTo>
                <a:close/>
                <a:moveTo>
                  <a:pt x="3574" y="14839"/>
                </a:moveTo>
                <a:lnTo>
                  <a:pt x="3569" y="14848"/>
                </a:lnTo>
                <a:lnTo>
                  <a:pt x="3570" y="14860"/>
                </a:lnTo>
                <a:lnTo>
                  <a:pt x="3573" y="14853"/>
                </a:lnTo>
                <a:lnTo>
                  <a:pt x="3577" y="14852"/>
                </a:lnTo>
                <a:lnTo>
                  <a:pt x="3584" y="14845"/>
                </a:lnTo>
                <a:lnTo>
                  <a:pt x="3584" y="14836"/>
                </a:lnTo>
                <a:lnTo>
                  <a:pt x="3578" y="14831"/>
                </a:lnTo>
                <a:lnTo>
                  <a:pt x="3574" y="14839"/>
                </a:lnTo>
                <a:close/>
                <a:moveTo>
                  <a:pt x="3636" y="14847"/>
                </a:moveTo>
                <a:lnTo>
                  <a:pt x="3640" y="14845"/>
                </a:lnTo>
                <a:lnTo>
                  <a:pt x="3644" y="14844"/>
                </a:lnTo>
                <a:lnTo>
                  <a:pt x="3648" y="14842"/>
                </a:lnTo>
                <a:lnTo>
                  <a:pt x="3650" y="14837"/>
                </a:lnTo>
                <a:lnTo>
                  <a:pt x="3649" y="14835"/>
                </a:lnTo>
                <a:lnTo>
                  <a:pt x="3647" y="14832"/>
                </a:lnTo>
                <a:lnTo>
                  <a:pt x="3644" y="14834"/>
                </a:lnTo>
                <a:lnTo>
                  <a:pt x="3637" y="14836"/>
                </a:lnTo>
                <a:lnTo>
                  <a:pt x="3632" y="14842"/>
                </a:lnTo>
                <a:lnTo>
                  <a:pt x="3630" y="14842"/>
                </a:lnTo>
                <a:lnTo>
                  <a:pt x="3628" y="14846"/>
                </a:lnTo>
                <a:lnTo>
                  <a:pt x="3626" y="14853"/>
                </a:lnTo>
                <a:lnTo>
                  <a:pt x="3630" y="14853"/>
                </a:lnTo>
                <a:lnTo>
                  <a:pt x="3632" y="14852"/>
                </a:lnTo>
                <a:lnTo>
                  <a:pt x="3636" y="14847"/>
                </a:lnTo>
                <a:close/>
                <a:moveTo>
                  <a:pt x="3597" y="14655"/>
                </a:moveTo>
                <a:lnTo>
                  <a:pt x="3600" y="14665"/>
                </a:lnTo>
                <a:lnTo>
                  <a:pt x="3603" y="14667"/>
                </a:lnTo>
                <a:lnTo>
                  <a:pt x="3604" y="14658"/>
                </a:lnTo>
                <a:lnTo>
                  <a:pt x="3608" y="14655"/>
                </a:lnTo>
                <a:lnTo>
                  <a:pt x="3613" y="14646"/>
                </a:lnTo>
                <a:lnTo>
                  <a:pt x="3610" y="14642"/>
                </a:lnTo>
                <a:lnTo>
                  <a:pt x="3605" y="14643"/>
                </a:lnTo>
                <a:lnTo>
                  <a:pt x="3602" y="14645"/>
                </a:lnTo>
                <a:lnTo>
                  <a:pt x="3595" y="14650"/>
                </a:lnTo>
                <a:lnTo>
                  <a:pt x="3597" y="14655"/>
                </a:lnTo>
                <a:close/>
              </a:path>
            </a:pathLst>
          </a:custGeom>
          <a:solidFill>
            <a:schemeClr val="accent2"/>
          </a:solidFill>
          <a:ln>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6" name="Прямоугольник 25"/>
          <p:cNvSpPr/>
          <p:nvPr/>
        </p:nvSpPr>
        <p:spPr>
          <a:xfrm>
            <a:off x="970374" y="725011"/>
            <a:ext cx="450332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Sweden map</a:t>
            </a:r>
            <a:endParaRPr lang="ru-RU" sz="5000" b="1" dirty="0">
              <a:solidFill>
                <a:schemeClr val="accent2"/>
              </a:solidFill>
              <a:latin typeface="Arial" panose="020B0604020202020204" pitchFamily="34" charset="0"/>
              <a:cs typeface="Arial" panose="020B0604020202020204" pitchFamily="34" charset="0"/>
            </a:endParaRPr>
          </a:p>
        </p:txBody>
      </p:sp>
      <p:sp>
        <p:nvSpPr>
          <p:cNvPr id="13" name="TextBox 12"/>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14" name="TextBox 13"/>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15"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694744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Прямоугольник 3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Freeform 119"/>
          <p:cNvSpPr>
            <a:spLocks noChangeArrowheads="1"/>
          </p:cNvSpPr>
          <p:nvPr/>
        </p:nvSpPr>
        <p:spPr bwMode="auto">
          <a:xfrm>
            <a:off x="11769088" y="4083892"/>
            <a:ext cx="1412038" cy="1155381"/>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6" name="Freeform 120"/>
          <p:cNvSpPr>
            <a:spLocks noChangeArrowheads="1"/>
          </p:cNvSpPr>
          <p:nvPr/>
        </p:nvSpPr>
        <p:spPr bwMode="auto">
          <a:xfrm>
            <a:off x="11790095" y="4847143"/>
            <a:ext cx="1295341" cy="1573184"/>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7" name="Freeform 121"/>
          <p:cNvSpPr>
            <a:spLocks noChangeArrowheads="1"/>
          </p:cNvSpPr>
          <p:nvPr/>
        </p:nvSpPr>
        <p:spPr bwMode="auto">
          <a:xfrm>
            <a:off x="12863711" y="4256616"/>
            <a:ext cx="889234" cy="1265082"/>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8" name="Freeform 122"/>
          <p:cNvSpPr>
            <a:spLocks noChangeArrowheads="1"/>
          </p:cNvSpPr>
          <p:nvPr/>
        </p:nvSpPr>
        <p:spPr bwMode="auto">
          <a:xfrm>
            <a:off x="11386320" y="4767782"/>
            <a:ext cx="812214" cy="858949"/>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9" name="Freeform 123"/>
          <p:cNvSpPr>
            <a:spLocks noChangeArrowheads="1"/>
          </p:cNvSpPr>
          <p:nvPr/>
        </p:nvSpPr>
        <p:spPr bwMode="auto">
          <a:xfrm>
            <a:off x="10970878" y="4898492"/>
            <a:ext cx="1068949" cy="793594"/>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0" name="Freeform 124"/>
          <p:cNvSpPr>
            <a:spLocks noChangeArrowheads="1"/>
          </p:cNvSpPr>
          <p:nvPr/>
        </p:nvSpPr>
        <p:spPr bwMode="auto">
          <a:xfrm>
            <a:off x="11780758" y="4006866"/>
            <a:ext cx="700185" cy="569520"/>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1" name="Freeform 125"/>
          <p:cNvSpPr>
            <a:spLocks noChangeArrowheads="1"/>
          </p:cNvSpPr>
          <p:nvPr/>
        </p:nvSpPr>
        <p:spPr bwMode="auto">
          <a:xfrm>
            <a:off x="10511091" y="3855149"/>
            <a:ext cx="1549741" cy="1738906"/>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2" name="Freeform 126"/>
          <p:cNvSpPr>
            <a:spLocks noChangeArrowheads="1"/>
          </p:cNvSpPr>
          <p:nvPr/>
        </p:nvSpPr>
        <p:spPr bwMode="auto">
          <a:xfrm>
            <a:off x="12700334" y="3042883"/>
            <a:ext cx="2028200" cy="2229066"/>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3" name="Freeform 127"/>
          <p:cNvSpPr>
            <a:spLocks noChangeArrowheads="1"/>
          </p:cNvSpPr>
          <p:nvPr/>
        </p:nvSpPr>
        <p:spPr bwMode="auto">
          <a:xfrm>
            <a:off x="13598904" y="3248283"/>
            <a:ext cx="1008265" cy="756249"/>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4" name="Freeform 128"/>
          <p:cNvSpPr>
            <a:spLocks noChangeArrowheads="1"/>
          </p:cNvSpPr>
          <p:nvPr/>
        </p:nvSpPr>
        <p:spPr bwMode="auto">
          <a:xfrm>
            <a:off x="13888313" y="3346315"/>
            <a:ext cx="693183" cy="70723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5" name="Freeform 129"/>
          <p:cNvSpPr>
            <a:spLocks noChangeArrowheads="1"/>
          </p:cNvSpPr>
          <p:nvPr/>
        </p:nvSpPr>
        <p:spPr bwMode="auto">
          <a:xfrm>
            <a:off x="12399256" y="2485034"/>
            <a:ext cx="1862489" cy="1076020"/>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6" name="Freeform 130"/>
          <p:cNvSpPr>
            <a:spLocks noChangeArrowheads="1"/>
          </p:cNvSpPr>
          <p:nvPr/>
        </p:nvSpPr>
        <p:spPr bwMode="auto">
          <a:xfrm>
            <a:off x="11682733" y="2492036"/>
            <a:ext cx="1449381" cy="1808928"/>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7" name="Freeform 131"/>
          <p:cNvSpPr>
            <a:spLocks noChangeArrowheads="1"/>
          </p:cNvSpPr>
          <p:nvPr/>
        </p:nvSpPr>
        <p:spPr bwMode="auto">
          <a:xfrm>
            <a:off x="11787759" y="2104575"/>
            <a:ext cx="1101623" cy="865952"/>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8" name="Freeform 132"/>
          <p:cNvSpPr>
            <a:spLocks noChangeArrowheads="1"/>
          </p:cNvSpPr>
          <p:nvPr/>
        </p:nvSpPr>
        <p:spPr bwMode="auto">
          <a:xfrm>
            <a:off x="10221681" y="2725446"/>
            <a:ext cx="1724788" cy="1647875"/>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19" name="Freeform 133"/>
          <p:cNvSpPr>
            <a:spLocks noChangeArrowheads="1"/>
          </p:cNvSpPr>
          <p:nvPr/>
        </p:nvSpPr>
        <p:spPr bwMode="auto">
          <a:xfrm>
            <a:off x="9337114" y="2926178"/>
            <a:ext cx="1458718" cy="779589"/>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0" name="Freeform 134"/>
          <p:cNvSpPr>
            <a:spLocks noChangeArrowheads="1"/>
          </p:cNvSpPr>
          <p:nvPr/>
        </p:nvSpPr>
        <p:spPr bwMode="auto">
          <a:xfrm>
            <a:off x="9855251" y="2814140"/>
            <a:ext cx="315084" cy="289428"/>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1" name="Freeform 135"/>
          <p:cNvSpPr>
            <a:spLocks noChangeArrowheads="1"/>
          </p:cNvSpPr>
          <p:nvPr/>
        </p:nvSpPr>
        <p:spPr bwMode="auto">
          <a:xfrm>
            <a:off x="9353455" y="3147917"/>
            <a:ext cx="1598753" cy="1440139"/>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2" name="Freeform 136"/>
          <p:cNvSpPr>
            <a:spLocks noChangeArrowheads="1"/>
          </p:cNvSpPr>
          <p:nvPr/>
        </p:nvSpPr>
        <p:spPr bwMode="auto">
          <a:xfrm>
            <a:off x="8214485" y="3110571"/>
            <a:ext cx="1650101" cy="123007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3" name="Freeform 137"/>
          <p:cNvSpPr>
            <a:spLocks noChangeArrowheads="1"/>
          </p:cNvSpPr>
          <p:nvPr/>
        </p:nvSpPr>
        <p:spPr bwMode="auto">
          <a:xfrm>
            <a:off x="8272834" y="3673089"/>
            <a:ext cx="3657297" cy="341712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4" name="Freeform 138"/>
          <p:cNvSpPr>
            <a:spLocks noChangeArrowheads="1"/>
          </p:cNvSpPr>
          <p:nvPr/>
        </p:nvSpPr>
        <p:spPr bwMode="auto">
          <a:xfrm>
            <a:off x="7285574" y="4282290"/>
            <a:ext cx="1519400" cy="1071351"/>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5" name="Freeform 139"/>
          <p:cNvSpPr>
            <a:spLocks noChangeArrowheads="1"/>
          </p:cNvSpPr>
          <p:nvPr/>
        </p:nvSpPr>
        <p:spPr bwMode="auto">
          <a:xfrm>
            <a:off x="7997428" y="4802793"/>
            <a:ext cx="1475055" cy="1923298"/>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6" name="Freeform 140"/>
          <p:cNvSpPr>
            <a:spLocks noChangeArrowheads="1"/>
          </p:cNvSpPr>
          <p:nvPr/>
        </p:nvSpPr>
        <p:spPr bwMode="auto">
          <a:xfrm>
            <a:off x="6440686" y="4879819"/>
            <a:ext cx="2730719" cy="267721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7" name="Freeform 141"/>
          <p:cNvSpPr>
            <a:spLocks noChangeArrowheads="1"/>
          </p:cNvSpPr>
          <p:nvPr/>
        </p:nvSpPr>
        <p:spPr bwMode="auto">
          <a:xfrm>
            <a:off x="12371248" y="4613732"/>
            <a:ext cx="4215109" cy="2994650"/>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8" name="Freeform 142"/>
          <p:cNvSpPr>
            <a:spLocks noChangeArrowheads="1"/>
          </p:cNvSpPr>
          <p:nvPr/>
        </p:nvSpPr>
        <p:spPr bwMode="auto">
          <a:xfrm>
            <a:off x="11755084" y="6042201"/>
            <a:ext cx="1790139" cy="2735566"/>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29" name="Freeform 143"/>
          <p:cNvSpPr>
            <a:spLocks noChangeArrowheads="1"/>
          </p:cNvSpPr>
          <p:nvPr/>
        </p:nvSpPr>
        <p:spPr bwMode="auto">
          <a:xfrm>
            <a:off x="8065115" y="5988518"/>
            <a:ext cx="3904694" cy="2658541"/>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0" name="Freeform 144"/>
          <p:cNvSpPr>
            <a:spLocks noChangeArrowheads="1"/>
          </p:cNvSpPr>
          <p:nvPr/>
        </p:nvSpPr>
        <p:spPr bwMode="auto">
          <a:xfrm>
            <a:off x="6221295" y="6959502"/>
            <a:ext cx="786539" cy="786593"/>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1" name="Freeform 145"/>
          <p:cNvSpPr>
            <a:spLocks noChangeArrowheads="1"/>
          </p:cNvSpPr>
          <p:nvPr/>
        </p:nvSpPr>
        <p:spPr bwMode="auto">
          <a:xfrm>
            <a:off x="12105178" y="3603066"/>
            <a:ext cx="940582" cy="590528"/>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2" name="Freeform 146"/>
          <p:cNvSpPr>
            <a:spLocks noChangeArrowheads="1"/>
          </p:cNvSpPr>
          <p:nvPr/>
        </p:nvSpPr>
        <p:spPr bwMode="auto">
          <a:xfrm>
            <a:off x="7750029" y="4793459"/>
            <a:ext cx="952251" cy="770253"/>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3" name="Freeform 147"/>
          <p:cNvSpPr>
            <a:spLocks noChangeArrowheads="1"/>
          </p:cNvSpPr>
          <p:nvPr/>
        </p:nvSpPr>
        <p:spPr bwMode="auto">
          <a:xfrm>
            <a:off x="11580039" y="4548379"/>
            <a:ext cx="728192" cy="658216"/>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solidFill>
            <a:schemeClr val="bg1">
              <a:lumMod val="50000"/>
            </a:schemeClr>
          </a:solidFill>
          <a:ln w="3175" cap="flat" cmpd="sng">
            <a:solidFill>
              <a:srgbClr val="222328"/>
            </a:solidFill>
            <a:bevel/>
            <a:headEnd/>
            <a:tailEnd/>
          </a:ln>
          <a:effectLst/>
        </p:spPr>
        <p:txBody>
          <a:bodyPr wrap="none" anchor="ctr"/>
          <a:lstStyle/>
          <a:p>
            <a:pPr defTabSz="685663">
              <a:defRPr/>
            </a:pPr>
            <a:endParaRPr lang="en-US" sz="675">
              <a:latin typeface="Arial" panose="020B0604020202020204" pitchFamily="34" charset="0"/>
              <a:cs typeface="Arial" panose="020B0604020202020204" pitchFamily="34" charset="0"/>
            </a:endParaRPr>
          </a:p>
        </p:txBody>
      </p:sp>
      <p:sp>
        <p:nvSpPr>
          <p:cNvPr id="34" name="Прямоугольник 33"/>
          <p:cNvSpPr/>
          <p:nvPr/>
        </p:nvSpPr>
        <p:spPr>
          <a:xfrm>
            <a:off x="970374" y="725011"/>
            <a:ext cx="6037460"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Switzerland map</a:t>
            </a:r>
            <a:endParaRPr lang="ru-RU" sz="5000" b="1" dirty="0">
              <a:solidFill>
                <a:schemeClr val="accent2"/>
              </a:solidFill>
              <a:latin typeface="Arial" panose="020B0604020202020204" pitchFamily="34" charset="0"/>
              <a:cs typeface="Arial" panose="020B0604020202020204" pitchFamily="34" charset="0"/>
            </a:endParaRPr>
          </a:p>
        </p:txBody>
      </p:sp>
      <p:sp>
        <p:nvSpPr>
          <p:cNvPr id="35" name="TextBox 34"/>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36" name="TextBox 35"/>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37" name="Прямая соединительная линия 64"/>
          <p:cNvCxnSpPr/>
          <p:nvPr/>
        </p:nvCxnSpPr>
        <p:spPr>
          <a:xfrm flipV="1">
            <a:off x="3055164" y="3951270"/>
            <a:ext cx="9662487" cy="3210527"/>
          </a:xfrm>
          <a:prstGeom prst="bentConnector3">
            <a:avLst>
              <a:gd name="adj1" fmla="val 120"/>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02726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Прямоугольник 40"/>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Freeform 5"/>
          <p:cNvSpPr>
            <a:spLocks/>
          </p:cNvSpPr>
          <p:nvPr/>
        </p:nvSpPr>
        <p:spPr bwMode="auto">
          <a:xfrm>
            <a:off x="11000350" y="4578856"/>
            <a:ext cx="1579669" cy="920780"/>
          </a:xfrm>
          <a:custGeom>
            <a:avLst/>
            <a:gdLst>
              <a:gd name="T0" fmla="*/ 2125 w 2278"/>
              <a:gd name="T1" fmla="*/ 857 h 1330"/>
              <a:gd name="T2" fmla="*/ 1947 w 2278"/>
              <a:gd name="T3" fmla="*/ 850 h 1330"/>
              <a:gd name="T4" fmla="*/ 1905 w 2278"/>
              <a:gd name="T5" fmla="*/ 704 h 1330"/>
              <a:gd name="T6" fmla="*/ 1917 w 2278"/>
              <a:gd name="T7" fmla="*/ 525 h 1330"/>
              <a:gd name="T8" fmla="*/ 1960 w 2278"/>
              <a:gd name="T9" fmla="*/ 358 h 1330"/>
              <a:gd name="T10" fmla="*/ 1919 w 2278"/>
              <a:gd name="T11" fmla="*/ 265 h 1330"/>
              <a:gd name="T12" fmla="*/ 1669 w 2278"/>
              <a:gd name="T13" fmla="*/ 233 h 1330"/>
              <a:gd name="T14" fmla="*/ 1221 w 2278"/>
              <a:gd name="T15" fmla="*/ 118 h 1330"/>
              <a:gd name="T16" fmla="*/ 965 w 2278"/>
              <a:gd name="T17" fmla="*/ 30 h 1330"/>
              <a:gd name="T18" fmla="*/ 550 w 2278"/>
              <a:gd name="T19" fmla="*/ 61 h 1330"/>
              <a:gd name="T20" fmla="*/ 443 w 2278"/>
              <a:gd name="T21" fmla="*/ 0 h 1330"/>
              <a:gd name="T22" fmla="*/ 352 w 2278"/>
              <a:gd name="T23" fmla="*/ 82 h 1330"/>
              <a:gd name="T24" fmla="*/ 327 w 2278"/>
              <a:gd name="T25" fmla="*/ 141 h 1330"/>
              <a:gd name="T26" fmla="*/ 223 w 2278"/>
              <a:gd name="T27" fmla="*/ 298 h 1330"/>
              <a:gd name="T28" fmla="*/ 173 w 2278"/>
              <a:gd name="T29" fmla="*/ 562 h 1330"/>
              <a:gd name="T30" fmla="*/ 72 w 2278"/>
              <a:gd name="T31" fmla="*/ 807 h 1330"/>
              <a:gd name="T32" fmla="*/ 65 w 2278"/>
              <a:gd name="T33" fmla="*/ 1209 h 1330"/>
              <a:gd name="T34" fmla="*/ 14 w 2278"/>
              <a:gd name="T35" fmla="*/ 1281 h 1330"/>
              <a:gd name="T36" fmla="*/ 164 w 2278"/>
              <a:gd name="T37" fmla="*/ 1263 h 1330"/>
              <a:gd name="T38" fmla="*/ 366 w 2278"/>
              <a:gd name="T39" fmla="*/ 1330 h 1330"/>
              <a:gd name="T40" fmla="*/ 445 w 2278"/>
              <a:gd name="T41" fmla="*/ 1216 h 1330"/>
              <a:gd name="T42" fmla="*/ 549 w 2278"/>
              <a:gd name="T43" fmla="*/ 1163 h 1330"/>
              <a:gd name="T44" fmla="*/ 709 w 2278"/>
              <a:gd name="T45" fmla="*/ 1050 h 1330"/>
              <a:gd name="T46" fmla="*/ 992 w 2278"/>
              <a:gd name="T47" fmla="*/ 865 h 1330"/>
              <a:gd name="T48" fmla="*/ 1270 w 2278"/>
              <a:gd name="T49" fmla="*/ 804 h 1330"/>
              <a:gd name="T50" fmla="*/ 1441 w 2278"/>
              <a:gd name="T51" fmla="*/ 864 h 1330"/>
              <a:gd name="T52" fmla="*/ 1688 w 2278"/>
              <a:gd name="T53" fmla="*/ 1011 h 1330"/>
              <a:gd name="T54" fmla="*/ 1856 w 2278"/>
              <a:gd name="T55" fmla="*/ 970 h 1330"/>
              <a:gd name="T56" fmla="*/ 1956 w 2278"/>
              <a:gd name="T57" fmla="*/ 1072 h 1330"/>
              <a:gd name="T58" fmla="*/ 2211 w 2278"/>
              <a:gd name="T59" fmla="*/ 1030 h 1330"/>
              <a:gd name="T60" fmla="*/ 2266 w 2278"/>
              <a:gd name="T61" fmla="*/ 963 h 1330"/>
              <a:gd name="T62" fmla="*/ 2278 w 2278"/>
              <a:gd name="T63" fmla="*/ 894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78" h="1330">
                <a:moveTo>
                  <a:pt x="2241" y="844"/>
                </a:moveTo>
                <a:lnTo>
                  <a:pt x="2125" y="857"/>
                </a:lnTo>
                <a:lnTo>
                  <a:pt x="2029" y="886"/>
                </a:lnTo>
                <a:lnTo>
                  <a:pt x="1947" y="850"/>
                </a:lnTo>
                <a:lnTo>
                  <a:pt x="1892" y="784"/>
                </a:lnTo>
                <a:lnTo>
                  <a:pt x="1905" y="704"/>
                </a:lnTo>
                <a:lnTo>
                  <a:pt x="1931" y="631"/>
                </a:lnTo>
                <a:lnTo>
                  <a:pt x="1917" y="525"/>
                </a:lnTo>
                <a:lnTo>
                  <a:pt x="1931" y="424"/>
                </a:lnTo>
                <a:lnTo>
                  <a:pt x="1960" y="358"/>
                </a:lnTo>
                <a:lnTo>
                  <a:pt x="1934" y="256"/>
                </a:lnTo>
                <a:lnTo>
                  <a:pt x="1919" y="265"/>
                </a:lnTo>
                <a:lnTo>
                  <a:pt x="1751" y="232"/>
                </a:lnTo>
                <a:lnTo>
                  <a:pt x="1669" y="233"/>
                </a:lnTo>
                <a:lnTo>
                  <a:pt x="1497" y="149"/>
                </a:lnTo>
                <a:lnTo>
                  <a:pt x="1221" y="118"/>
                </a:lnTo>
                <a:lnTo>
                  <a:pt x="1058" y="55"/>
                </a:lnTo>
                <a:lnTo>
                  <a:pt x="965" y="30"/>
                </a:lnTo>
                <a:lnTo>
                  <a:pt x="858" y="25"/>
                </a:lnTo>
                <a:lnTo>
                  <a:pt x="550" y="61"/>
                </a:lnTo>
                <a:lnTo>
                  <a:pt x="443" y="0"/>
                </a:lnTo>
                <a:lnTo>
                  <a:pt x="443" y="0"/>
                </a:lnTo>
                <a:lnTo>
                  <a:pt x="431" y="22"/>
                </a:lnTo>
                <a:lnTo>
                  <a:pt x="352" y="82"/>
                </a:lnTo>
                <a:lnTo>
                  <a:pt x="342" y="104"/>
                </a:lnTo>
                <a:lnTo>
                  <a:pt x="327" y="141"/>
                </a:lnTo>
                <a:lnTo>
                  <a:pt x="241" y="256"/>
                </a:lnTo>
                <a:lnTo>
                  <a:pt x="223" y="298"/>
                </a:lnTo>
                <a:lnTo>
                  <a:pt x="190" y="421"/>
                </a:lnTo>
                <a:lnTo>
                  <a:pt x="173" y="562"/>
                </a:lnTo>
                <a:lnTo>
                  <a:pt x="111" y="670"/>
                </a:lnTo>
                <a:lnTo>
                  <a:pt x="72" y="807"/>
                </a:lnTo>
                <a:lnTo>
                  <a:pt x="61" y="979"/>
                </a:lnTo>
                <a:lnTo>
                  <a:pt x="65" y="1209"/>
                </a:lnTo>
                <a:lnTo>
                  <a:pt x="0" y="1282"/>
                </a:lnTo>
                <a:lnTo>
                  <a:pt x="14" y="1281"/>
                </a:lnTo>
                <a:lnTo>
                  <a:pt x="16" y="1280"/>
                </a:lnTo>
                <a:lnTo>
                  <a:pt x="164" y="1263"/>
                </a:lnTo>
                <a:lnTo>
                  <a:pt x="281" y="1328"/>
                </a:lnTo>
                <a:lnTo>
                  <a:pt x="366" y="1330"/>
                </a:lnTo>
                <a:lnTo>
                  <a:pt x="422" y="1285"/>
                </a:lnTo>
                <a:lnTo>
                  <a:pt x="445" y="1216"/>
                </a:lnTo>
                <a:lnTo>
                  <a:pt x="474" y="1174"/>
                </a:lnTo>
                <a:lnTo>
                  <a:pt x="549" y="1163"/>
                </a:lnTo>
                <a:lnTo>
                  <a:pt x="646" y="1084"/>
                </a:lnTo>
                <a:lnTo>
                  <a:pt x="709" y="1050"/>
                </a:lnTo>
                <a:lnTo>
                  <a:pt x="762" y="996"/>
                </a:lnTo>
                <a:lnTo>
                  <a:pt x="992" y="865"/>
                </a:lnTo>
                <a:lnTo>
                  <a:pt x="1093" y="836"/>
                </a:lnTo>
                <a:lnTo>
                  <a:pt x="1270" y="804"/>
                </a:lnTo>
                <a:lnTo>
                  <a:pt x="1367" y="799"/>
                </a:lnTo>
                <a:lnTo>
                  <a:pt x="1441" y="864"/>
                </a:lnTo>
                <a:lnTo>
                  <a:pt x="1511" y="946"/>
                </a:lnTo>
                <a:lnTo>
                  <a:pt x="1688" y="1011"/>
                </a:lnTo>
                <a:lnTo>
                  <a:pt x="1741" y="1003"/>
                </a:lnTo>
                <a:lnTo>
                  <a:pt x="1856" y="970"/>
                </a:lnTo>
                <a:lnTo>
                  <a:pt x="1924" y="1017"/>
                </a:lnTo>
                <a:lnTo>
                  <a:pt x="1956" y="1072"/>
                </a:lnTo>
                <a:lnTo>
                  <a:pt x="2045" y="1063"/>
                </a:lnTo>
                <a:lnTo>
                  <a:pt x="2211" y="1030"/>
                </a:lnTo>
                <a:lnTo>
                  <a:pt x="2266" y="1011"/>
                </a:lnTo>
                <a:lnTo>
                  <a:pt x="2266" y="963"/>
                </a:lnTo>
                <a:lnTo>
                  <a:pt x="2271" y="893"/>
                </a:lnTo>
                <a:lnTo>
                  <a:pt x="2278" y="894"/>
                </a:lnTo>
                <a:lnTo>
                  <a:pt x="2241" y="84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 name="Freeform 7"/>
          <p:cNvSpPr>
            <a:spLocks noEditPoints="1"/>
          </p:cNvSpPr>
          <p:nvPr/>
        </p:nvSpPr>
        <p:spPr bwMode="auto">
          <a:xfrm>
            <a:off x="14053685" y="1325986"/>
            <a:ext cx="1677358" cy="1887289"/>
          </a:xfrm>
          <a:custGeom>
            <a:avLst/>
            <a:gdLst>
              <a:gd name="T0" fmla="*/ 2314 w 2422"/>
              <a:gd name="T1" fmla="*/ 588 h 2724"/>
              <a:gd name="T2" fmla="*/ 2309 w 2422"/>
              <a:gd name="T3" fmla="*/ 587 h 2724"/>
              <a:gd name="T4" fmla="*/ 2304 w 2422"/>
              <a:gd name="T5" fmla="*/ 591 h 2724"/>
              <a:gd name="T6" fmla="*/ 2256 w 2422"/>
              <a:gd name="T7" fmla="*/ 605 h 2724"/>
              <a:gd name="T8" fmla="*/ 2276 w 2422"/>
              <a:gd name="T9" fmla="*/ 635 h 2724"/>
              <a:gd name="T10" fmla="*/ 2299 w 2422"/>
              <a:gd name="T11" fmla="*/ 654 h 2724"/>
              <a:gd name="T12" fmla="*/ 2363 w 2422"/>
              <a:gd name="T13" fmla="*/ 623 h 2724"/>
              <a:gd name="T14" fmla="*/ 2340 w 2422"/>
              <a:gd name="T15" fmla="*/ 593 h 2724"/>
              <a:gd name="T16" fmla="*/ 2412 w 2422"/>
              <a:gd name="T17" fmla="*/ 27 h 2724"/>
              <a:gd name="T18" fmla="*/ 2281 w 2422"/>
              <a:gd name="T19" fmla="*/ 18 h 2724"/>
              <a:gd name="T20" fmla="*/ 2112 w 2422"/>
              <a:gd name="T21" fmla="*/ 114 h 2724"/>
              <a:gd name="T22" fmla="*/ 1935 w 2422"/>
              <a:gd name="T23" fmla="*/ 188 h 2724"/>
              <a:gd name="T24" fmla="*/ 1947 w 2422"/>
              <a:gd name="T25" fmla="*/ 291 h 2724"/>
              <a:gd name="T26" fmla="*/ 1834 w 2422"/>
              <a:gd name="T27" fmla="*/ 350 h 2724"/>
              <a:gd name="T28" fmla="*/ 1736 w 2422"/>
              <a:gd name="T29" fmla="*/ 435 h 2724"/>
              <a:gd name="T30" fmla="*/ 1621 w 2422"/>
              <a:gd name="T31" fmla="*/ 555 h 2724"/>
              <a:gd name="T32" fmla="*/ 1345 w 2422"/>
              <a:gd name="T33" fmla="*/ 696 h 2724"/>
              <a:gd name="T34" fmla="*/ 1108 w 2422"/>
              <a:gd name="T35" fmla="*/ 801 h 2724"/>
              <a:gd name="T36" fmla="*/ 1014 w 2422"/>
              <a:gd name="T37" fmla="*/ 927 h 2724"/>
              <a:gd name="T38" fmla="*/ 1030 w 2422"/>
              <a:gd name="T39" fmla="*/ 1030 h 2724"/>
              <a:gd name="T40" fmla="*/ 982 w 2422"/>
              <a:gd name="T41" fmla="*/ 1097 h 2724"/>
              <a:gd name="T42" fmla="*/ 819 w 2422"/>
              <a:gd name="T43" fmla="*/ 1191 h 2724"/>
              <a:gd name="T44" fmla="*/ 698 w 2422"/>
              <a:gd name="T45" fmla="*/ 1263 h 2724"/>
              <a:gd name="T46" fmla="*/ 573 w 2422"/>
              <a:gd name="T47" fmla="*/ 1298 h 2724"/>
              <a:gd name="T48" fmla="*/ 541 w 2422"/>
              <a:gd name="T49" fmla="*/ 1527 h 2724"/>
              <a:gd name="T50" fmla="*/ 461 w 2422"/>
              <a:gd name="T51" fmla="*/ 1598 h 2724"/>
              <a:gd name="T52" fmla="*/ 361 w 2422"/>
              <a:gd name="T53" fmla="*/ 1612 h 2724"/>
              <a:gd name="T54" fmla="*/ 320 w 2422"/>
              <a:gd name="T55" fmla="*/ 1724 h 2724"/>
              <a:gd name="T56" fmla="*/ 310 w 2422"/>
              <a:gd name="T57" fmla="*/ 1851 h 2724"/>
              <a:gd name="T58" fmla="*/ 60 w 2422"/>
              <a:gd name="T59" fmla="*/ 2133 h 2724"/>
              <a:gd name="T60" fmla="*/ 51 w 2422"/>
              <a:gd name="T61" fmla="*/ 2292 h 2724"/>
              <a:gd name="T62" fmla="*/ 61 w 2422"/>
              <a:gd name="T63" fmla="*/ 2423 h 2724"/>
              <a:gd name="T64" fmla="*/ 193 w 2422"/>
              <a:gd name="T65" fmla="*/ 2474 h 2724"/>
              <a:gd name="T66" fmla="*/ 300 w 2422"/>
              <a:gd name="T67" fmla="*/ 2501 h 2724"/>
              <a:gd name="T68" fmla="*/ 436 w 2422"/>
              <a:gd name="T69" fmla="*/ 2469 h 2724"/>
              <a:gd name="T70" fmla="*/ 553 w 2422"/>
              <a:gd name="T71" fmla="*/ 2563 h 2724"/>
              <a:gd name="T72" fmla="*/ 855 w 2422"/>
              <a:gd name="T73" fmla="*/ 2661 h 2724"/>
              <a:gd name="T74" fmla="*/ 1063 w 2422"/>
              <a:gd name="T75" fmla="*/ 2705 h 2724"/>
              <a:gd name="T76" fmla="*/ 1166 w 2422"/>
              <a:gd name="T77" fmla="*/ 2559 h 2724"/>
              <a:gd name="T78" fmla="*/ 1479 w 2422"/>
              <a:gd name="T79" fmla="*/ 2701 h 2724"/>
              <a:gd name="T80" fmla="*/ 1651 w 2422"/>
              <a:gd name="T81" fmla="*/ 2724 h 2724"/>
              <a:gd name="T82" fmla="*/ 1633 w 2422"/>
              <a:gd name="T83" fmla="*/ 2698 h 2724"/>
              <a:gd name="T84" fmla="*/ 1654 w 2422"/>
              <a:gd name="T85" fmla="*/ 2661 h 2724"/>
              <a:gd name="T86" fmla="*/ 1669 w 2422"/>
              <a:gd name="T87" fmla="*/ 2549 h 2724"/>
              <a:gd name="T88" fmla="*/ 1698 w 2422"/>
              <a:gd name="T89" fmla="*/ 2472 h 2724"/>
              <a:gd name="T90" fmla="*/ 1709 w 2422"/>
              <a:gd name="T91" fmla="*/ 2337 h 2724"/>
              <a:gd name="T92" fmla="*/ 1811 w 2422"/>
              <a:gd name="T93" fmla="*/ 2179 h 2724"/>
              <a:gd name="T94" fmla="*/ 1934 w 2422"/>
              <a:gd name="T95" fmla="*/ 2095 h 2724"/>
              <a:gd name="T96" fmla="*/ 1902 w 2422"/>
              <a:gd name="T97" fmla="*/ 2018 h 2724"/>
              <a:gd name="T98" fmla="*/ 1897 w 2422"/>
              <a:gd name="T99" fmla="*/ 1942 h 2724"/>
              <a:gd name="T100" fmla="*/ 1993 w 2422"/>
              <a:gd name="T101" fmla="*/ 1815 h 2724"/>
              <a:gd name="T102" fmla="*/ 1937 w 2422"/>
              <a:gd name="T103" fmla="*/ 1654 h 2724"/>
              <a:gd name="T104" fmla="*/ 2000 w 2422"/>
              <a:gd name="T105" fmla="*/ 1623 h 2724"/>
              <a:gd name="T106" fmla="*/ 2088 w 2422"/>
              <a:gd name="T107" fmla="*/ 1623 h 2724"/>
              <a:gd name="T108" fmla="*/ 1980 w 2422"/>
              <a:gd name="T109" fmla="*/ 1578 h 2724"/>
              <a:gd name="T110" fmla="*/ 1840 w 2422"/>
              <a:gd name="T111" fmla="*/ 1434 h 2724"/>
              <a:gd name="T112" fmla="*/ 1858 w 2422"/>
              <a:gd name="T113" fmla="*/ 1265 h 2724"/>
              <a:gd name="T114" fmla="*/ 1814 w 2422"/>
              <a:gd name="T115" fmla="*/ 993 h 2724"/>
              <a:gd name="T116" fmla="*/ 1819 w 2422"/>
              <a:gd name="T117" fmla="*/ 782 h 2724"/>
              <a:gd name="T118" fmla="*/ 1872 w 2422"/>
              <a:gd name="T119" fmla="*/ 579 h 2724"/>
              <a:gd name="T120" fmla="*/ 2177 w 2422"/>
              <a:gd name="T121" fmla="*/ 193 h 2724"/>
              <a:gd name="T122" fmla="*/ 2422 w 2422"/>
              <a:gd name="T123" fmla="*/ 43 h 2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22" h="2724">
                <a:moveTo>
                  <a:pt x="2340" y="593"/>
                </a:moveTo>
                <a:lnTo>
                  <a:pt x="2314" y="588"/>
                </a:lnTo>
                <a:lnTo>
                  <a:pt x="2311" y="587"/>
                </a:lnTo>
                <a:lnTo>
                  <a:pt x="2309" y="587"/>
                </a:lnTo>
                <a:lnTo>
                  <a:pt x="2306" y="587"/>
                </a:lnTo>
                <a:lnTo>
                  <a:pt x="2304" y="591"/>
                </a:lnTo>
                <a:lnTo>
                  <a:pt x="2270" y="610"/>
                </a:lnTo>
                <a:lnTo>
                  <a:pt x="2256" y="605"/>
                </a:lnTo>
                <a:lnTo>
                  <a:pt x="2273" y="635"/>
                </a:lnTo>
                <a:lnTo>
                  <a:pt x="2276" y="635"/>
                </a:lnTo>
                <a:lnTo>
                  <a:pt x="2280" y="644"/>
                </a:lnTo>
                <a:lnTo>
                  <a:pt x="2299" y="654"/>
                </a:lnTo>
                <a:lnTo>
                  <a:pt x="2353" y="656"/>
                </a:lnTo>
                <a:lnTo>
                  <a:pt x="2363" y="623"/>
                </a:lnTo>
                <a:lnTo>
                  <a:pt x="2354" y="614"/>
                </a:lnTo>
                <a:lnTo>
                  <a:pt x="2340" y="593"/>
                </a:lnTo>
                <a:close/>
                <a:moveTo>
                  <a:pt x="2422" y="43"/>
                </a:moveTo>
                <a:lnTo>
                  <a:pt x="2412" y="27"/>
                </a:lnTo>
                <a:lnTo>
                  <a:pt x="2364" y="0"/>
                </a:lnTo>
                <a:lnTo>
                  <a:pt x="2281" y="18"/>
                </a:lnTo>
                <a:lnTo>
                  <a:pt x="2163" y="80"/>
                </a:lnTo>
                <a:lnTo>
                  <a:pt x="2112" y="114"/>
                </a:lnTo>
                <a:lnTo>
                  <a:pt x="1955" y="147"/>
                </a:lnTo>
                <a:lnTo>
                  <a:pt x="1935" y="188"/>
                </a:lnTo>
                <a:lnTo>
                  <a:pt x="1970" y="238"/>
                </a:lnTo>
                <a:lnTo>
                  <a:pt x="1947" y="291"/>
                </a:lnTo>
                <a:lnTo>
                  <a:pt x="1883" y="332"/>
                </a:lnTo>
                <a:lnTo>
                  <a:pt x="1834" y="350"/>
                </a:lnTo>
                <a:lnTo>
                  <a:pt x="1781" y="377"/>
                </a:lnTo>
                <a:lnTo>
                  <a:pt x="1736" y="435"/>
                </a:lnTo>
                <a:lnTo>
                  <a:pt x="1692" y="505"/>
                </a:lnTo>
                <a:lnTo>
                  <a:pt x="1621" y="555"/>
                </a:lnTo>
                <a:lnTo>
                  <a:pt x="1535" y="583"/>
                </a:lnTo>
                <a:lnTo>
                  <a:pt x="1345" y="696"/>
                </a:lnTo>
                <a:lnTo>
                  <a:pt x="1162" y="770"/>
                </a:lnTo>
                <a:lnTo>
                  <a:pt x="1108" y="801"/>
                </a:lnTo>
                <a:lnTo>
                  <a:pt x="1042" y="858"/>
                </a:lnTo>
                <a:lnTo>
                  <a:pt x="1014" y="927"/>
                </a:lnTo>
                <a:lnTo>
                  <a:pt x="1017" y="985"/>
                </a:lnTo>
                <a:lnTo>
                  <a:pt x="1030" y="1030"/>
                </a:lnTo>
                <a:lnTo>
                  <a:pt x="1037" y="1059"/>
                </a:lnTo>
                <a:lnTo>
                  <a:pt x="982" y="1097"/>
                </a:lnTo>
                <a:lnTo>
                  <a:pt x="888" y="1143"/>
                </a:lnTo>
                <a:lnTo>
                  <a:pt x="819" y="1191"/>
                </a:lnTo>
                <a:lnTo>
                  <a:pt x="766" y="1237"/>
                </a:lnTo>
                <a:lnTo>
                  <a:pt x="698" y="1263"/>
                </a:lnTo>
                <a:lnTo>
                  <a:pt x="616" y="1286"/>
                </a:lnTo>
                <a:lnTo>
                  <a:pt x="573" y="1298"/>
                </a:lnTo>
                <a:lnTo>
                  <a:pt x="498" y="1352"/>
                </a:lnTo>
                <a:lnTo>
                  <a:pt x="541" y="1527"/>
                </a:lnTo>
                <a:lnTo>
                  <a:pt x="510" y="1580"/>
                </a:lnTo>
                <a:lnTo>
                  <a:pt x="461" y="1598"/>
                </a:lnTo>
                <a:lnTo>
                  <a:pt x="416" y="1589"/>
                </a:lnTo>
                <a:lnTo>
                  <a:pt x="361" y="1612"/>
                </a:lnTo>
                <a:lnTo>
                  <a:pt x="353" y="1632"/>
                </a:lnTo>
                <a:lnTo>
                  <a:pt x="320" y="1724"/>
                </a:lnTo>
                <a:lnTo>
                  <a:pt x="302" y="1790"/>
                </a:lnTo>
                <a:lnTo>
                  <a:pt x="310" y="1851"/>
                </a:lnTo>
                <a:lnTo>
                  <a:pt x="257" y="1933"/>
                </a:lnTo>
                <a:lnTo>
                  <a:pt x="60" y="2133"/>
                </a:lnTo>
                <a:lnTo>
                  <a:pt x="0" y="2279"/>
                </a:lnTo>
                <a:lnTo>
                  <a:pt x="51" y="2292"/>
                </a:lnTo>
                <a:lnTo>
                  <a:pt x="41" y="2371"/>
                </a:lnTo>
                <a:lnTo>
                  <a:pt x="61" y="2423"/>
                </a:lnTo>
                <a:lnTo>
                  <a:pt x="131" y="2438"/>
                </a:lnTo>
                <a:lnTo>
                  <a:pt x="193" y="2474"/>
                </a:lnTo>
                <a:lnTo>
                  <a:pt x="245" y="2509"/>
                </a:lnTo>
                <a:lnTo>
                  <a:pt x="300" y="2501"/>
                </a:lnTo>
                <a:lnTo>
                  <a:pt x="367" y="2469"/>
                </a:lnTo>
                <a:lnTo>
                  <a:pt x="436" y="2469"/>
                </a:lnTo>
                <a:lnTo>
                  <a:pt x="518" y="2535"/>
                </a:lnTo>
                <a:lnTo>
                  <a:pt x="553" y="2563"/>
                </a:lnTo>
                <a:lnTo>
                  <a:pt x="644" y="2608"/>
                </a:lnTo>
                <a:lnTo>
                  <a:pt x="855" y="2661"/>
                </a:lnTo>
                <a:lnTo>
                  <a:pt x="971" y="2705"/>
                </a:lnTo>
                <a:lnTo>
                  <a:pt x="1063" y="2705"/>
                </a:lnTo>
                <a:lnTo>
                  <a:pt x="1133" y="2642"/>
                </a:lnTo>
                <a:lnTo>
                  <a:pt x="1166" y="2559"/>
                </a:lnTo>
                <a:lnTo>
                  <a:pt x="1219" y="2546"/>
                </a:lnTo>
                <a:lnTo>
                  <a:pt x="1479" y="2701"/>
                </a:lnTo>
                <a:lnTo>
                  <a:pt x="1635" y="2724"/>
                </a:lnTo>
                <a:lnTo>
                  <a:pt x="1651" y="2724"/>
                </a:lnTo>
                <a:lnTo>
                  <a:pt x="1647" y="2722"/>
                </a:lnTo>
                <a:lnTo>
                  <a:pt x="1633" y="2698"/>
                </a:lnTo>
                <a:lnTo>
                  <a:pt x="1639" y="2679"/>
                </a:lnTo>
                <a:lnTo>
                  <a:pt x="1654" y="2661"/>
                </a:lnTo>
                <a:lnTo>
                  <a:pt x="1662" y="2638"/>
                </a:lnTo>
                <a:lnTo>
                  <a:pt x="1669" y="2549"/>
                </a:lnTo>
                <a:lnTo>
                  <a:pt x="1680" y="2503"/>
                </a:lnTo>
                <a:lnTo>
                  <a:pt x="1698" y="2472"/>
                </a:lnTo>
                <a:lnTo>
                  <a:pt x="1714" y="2434"/>
                </a:lnTo>
                <a:lnTo>
                  <a:pt x="1709" y="2337"/>
                </a:lnTo>
                <a:lnTo>
                  <a:pt x="1712" y="2292"/>
                </a:lnTo>
                <a:lnTo>
                  <a:pt x="1811" y="2179"/>
                </a:lnTo>
                <a:lnTo>
                  <a:pt x="1898" y="2128"/>
                </a:lnTo>
                <a:lnTo>
                  <a:pt x="1934" y="2095"/>
                </a:lnTo>
                <a:lnTo>
                  <a:pt x="1926" y="2055"/>
                </a:lnTo>
                <a:lnTo>
                  <a:pt x="1902" y="2018"/>
                </a:lnTo>
                <a:lnTo>
                  <a:pt x="1890" y="1976"/>
                </a:lnTo>
                <a:lnTo>
                  <a:pt x="1897" y="1942"/>
                </a:lnTo>
                <a:lnTo>
                  <a:pt x="1981" y="1894"/>
                </a:lnTo>
                <a:lnTo>
                  <a:pt x="1993" y="1815"/>
                </a:lnTo>
                <a:lnTo>
                  <a:pt x="1973" y="1724"/>
                </a:lnTo>
                <a:lnTo>
                  <a:pt x="1937" y="1654"/>
                </a:lnTo>
                <a:lnTo>
                  <a:pt x="1963" y="1635"/>
                </a:lnTo>
                <a:lnTo>
                  <a:pt x="2000" y="1623"/>
                </a:lnTo>
                <a:lnTo>
                  <a:pt x="2043" y="1619"/>
                </a:lnTo>
                <a:lnTo>
                  <a:pt x="2088" y="1623"/>
                </a:lnTo>
                <a:lnTo>
                  <a:pt x="2088" y="1598"/>
                </a:lnTo>
                <a:lnTo>
                  <a:pt x="1980" y="1578"/>
                </a:lnTo>
                <a:lnTo>
                  <a:pt x="1889" y="1523"/>
                </a:lnTo>
                <a:lnTo>
                  <a:pt x="1840" y="1434"/>
                </a:lnTo>
                <a:lnTo>
                  <a:pt x="1838" y="1321"/>
                </a:lnTo>
                <a:lnTo>
                  <a:pt x="1858" y="1265"/>
                </a:lnTo>
                <a:lnTo>
                  <a:pt x="1861" y="1211"/>
                </a:lnTo>
                <a:lnTo>
                  <a:pt x="1814" y="993"/>
                </a:lnTo>
                <a:lnTo>
                  <a:pt x="1811" y="889"/>
                </a:lnTo>
                <a:lnTo>
                  <a:pt x="1819" y="782"/>
                </a:lnTo>
                <a:lnTo>
                  <a:pt x="1839" y="674"/>
                </a:lnTo>
                <a:lnTo>
                  <a:pt x="1872" y="579"/>
                </a:lnTo>
                <a:lnTo>
                  <a:pt x="1914" y="512"/>
                </a:lnTo>
                <a:lnTo>
                  <a:pt x="2177" y="193"/>
                </a:lnTo>
                <a:lnTo>
                  <a:pt x="2254" y="126"/>
                </a:lnTo>
                <a:lnTo>
                  <a:pt x="2422" y="43"/>
                </a:lnTo>
                <a:lnTo>
                  <a:pt x="2422" y="43"/>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0" name="Freeform 8"/>
          <p:cNvSpPr>
            <a:spLocks/>
          </p:cNvSpPr>
          <p:nvPr/>
        </p:nvSpPr>
        <p:spPr bwMode="auto">
          <a:xfrm>
            <a:off x="15616726" y="1733374"/>
            <a:ext cx="72747" cy="47805"/>
          </a:xfrm>
          <a:custGeom>
            <a:avLst/>
            <a:gdLst>
              <a:gd name="T0" fmla="*/ 84 w 107"/>
              <a:gd name="T1" fmla="*/ 6 h 69"/>
              <a:gd name="T2" fmla="*/ 58 w 107"/>
              <a:gd name="T3" fmla="*/ 1 h 69"/>
              <a:gd name="T4" fmla="*/ 55 w 107"/>
              <a:gd name="T5" fmla="*/ 0 h 69"/>
              <a:gd name="T6" fmla="*/ 53 w 107"/>
              <a:gd name="T7" fmla="*/ 0 h 69"/>
              <a:gd name="T8" fmla="*/ 50 w 107"/>
              <a:gd name="T9" fmla="*/ 0 h 69"/>
              <a:gd name="T10" fmla="*/ 48 w 107"/>
              <a:gd name="T11" fmla="*/ 4 h 69"/>
              <a:gd name="T12" fmla="*/ 14 w 107"/>
              <a:gd name="T13" fmla="*/ 23 h 69"/>
              <a:gd name="T14" fmla="*/ 0 w 107"/>
              <a:gd name="T15" fmla="*/ 18 h 69"/>
              <a:gd name="T16" fmla="*/ 17 w 107"/>
              <a:gd name="T17" fmla="*/ 48 h 69"/>
              <a:gd name="T18" fmla="*/ 20 w 107"/>
              <a:gd name="T19" fmla="*/ 48 h 69"/>
              <a:gd name="T20" fmla="*/ 24 w 107"/>
              <a:gd name="T21" fmla="*/ 57 h 69"/>
              <a:gd name="T22" fmla="*/ 43 w 107"/>
              <a:gd name="T23" fmla="*/ 67 h 69"/>
              <a:gd name="T24" fmla="*/ 97 w 107"/>
              <a:gd name="T25" fmla="*/ 69 h 69"/>
              <a:gd name="T26" fmla="*/ 107 w 107"/>
              <a:gd name="T27" fmla="*/ 36 h 69"/>
              <a:gd name="T28" fmla="*/ 98 w 107"/>
              <a:gd name="T29" fmla="*/ 27 h 69"/>
              <a:gd name="T30" fmla="*/ 84 w 107"/>
              <a:gd name="T31"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9">
                <a:moveTo>
                  <a:pt x="84" y="6"/>
                </a:moveTo>
                <a:lnTo>
                  <a:pt x="58" y="1"/>
                </a:lnTo>
                <a:lnTo>
                  <a:pt x="55" y="0"/>
                </a:lnTo>
                <a:lnTo>
                  <a:pt x="53" y="0"/>
                </a:lnTo>
                <a:lnTo>
                  <a:pt x="50" y="0"/>
                </a:lnTo>
                <a:lnTo>
                  <a:pt x="48" y="4"/>
                </a:lnTo>
                <a:lnTo>
                  <a:pt x="14" y="23"/>
                </a:lnTo>
                <a:lnTo>
                  <a:pt x="0" y="18"/>
                </a:lnTo>
                <a:lnTo>
                  <a:pt x="17" y="48"/>
                </a:lnTo>
                <a:lnTo>
                  <a:pt x="20" y="48"/>
                </a:lnTo>
                <a:lnTo>
                  <a:pt x="24" y="57"/>
                </a:lnTo>
                <a:lnTo>
                  <a:pt x="43" y="67"/>
                </a:lnTo>
                <a:lnTo>
                  <a:pt x="97" y="69"/>
                </a:lnTo>
                <a:lnTo>
                  <a:pt x="107" y="36"/>
                </a:lnTo>
                <a:lnTo>
                  <a:pt x="98" y="27"/>
                </a:lnTo>
                <a:lnTo>
                  <a:pt x="84" y="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10"/>
          <p:cNvSpPr>
            <a:spLocks noEditPoints="1"/>
          </p:cNvSpPr>
          <p:nvPr/>
        </p:nvSpPr>
        <p:spPr bwMode="auto">
          <a:xfrm>
            <a:off x="12600805" y="5692939"/>
            <a:ext cx="2149181" cy="3961644"/>
          </a:xfrm>
          <a:custGeom>
            <a:avLst/>
            <a:gdLst>
              <a:gd name="T0" fmla="*/ 2497 w 3101"/>
              <a:gd name="T1" fmla="*/ 72 h 5718"/>
              <a:gd name="T2" fmla="*/ 2475 w 3101"/>
              <a:gd name="T3" fmla="*/ 341 h 5718"/>
              <a:gd name="T4" fmla="*/ 2339 w 3101"/>
              <a:gd name="T5" fmla="*/ 604 h 5718"/>
              <a:gd name="T6" fmla="*/ 2186 w 3101"/>
              <a:gd name="T7" fmla="*/ 1014 h 5718"/>
              <a:gd name="T8" fmla="*/ 2130 w 3101"/>
              <a:gd name="T9" fmla="*/ 1281 h 5718"/>
              <a:gd name="T10" fmla="*/ 1760 w 3101"/>
              <a:gd name="T11" fmla="*/ 1181 h 5718"/>
              <a:gd name="T12" fmla="*/ 1462 w 3101"/>
              <a:gd name="T13" fmla="*/ 922 h 5718"/>
              <a:gd name="T14" fmla="*/ 1196 w 3101"/>
              <a:gd name="T15" fmla="*/ 776 h 5718"/>
              <a:gd name="T16" fmla="*/ 890 w 3101"/>
              <a:gd name="T17" fmla="*/ 613 h 5718"/>
              <a:gd name="T18" fmla="*/ 635 w 3101"/>
              <a:gd name="T19" fmla="*/ 795 h 5718"/>
              <a:gd name="T20" fmla="*/ 617 w 3101"/>
              <a:gd name="T21" fmla="*/ 1028 h 5718"/>
              <a:gd name="T22" fmla="*/ 530 w 3101"/>
              <a:gd name="T23" fmla="*/ 1319 h 5718"/>
              <a:gd name="T24" fmla="*/ 427 w 3101"/>
              <a:gd name="T25" fmla="*/ 1743 h 5718"/>
              <a:gd name="T26" fmla="*/ 293 w 3101"/>
              <a:gd name="T27" fmla="*/ 2096 h 5718"/>
              <a:gd name="T28" fmla="*/ 439 w 3101"/>
              <a:gd name="T29" fmla="*/ 2319 h 5718"/>
              <a:gd name="T30" fmla="*/ 444 w 3101"/>
              <a:gd name="T31" fmla="*/ 2487 h 5718"/>
              <a:gd name="T32" fmla="*/ 558 w 3101"/>
              <a:gd name="T33" fmla="*/ 2749 h 5718"/>
              <a:gd name="T34" fmla="*/ 391 w 3101"/>
              <a:gd name="T35" fmla="*/ 2950 h 5718"/>
              <a:gd name="T36" fmla="*/ 139 w 3101"/>
              <a:gd name="T37" fmla="*/ 3073 h 5718"/>
              <a:gd name="T38" fmla="*/ 11 w 3101"/>
              <a:gd name="T39" fmla="*/ 3364 h 5718"/>
              <a:gd name="T40" fmla="*/ 45 w 3101"/>
              <a:gd name="T41" fmla="*/ 3746 h 5718"/>
              <a:gd name="T42" fmla="*/ 97 w 3101"/>
              <a:gd name="T43" fmla="*/ 3991 h 5718"/>
              <a:gd name="T44" fmla="*/ 53 w 3101"/>
              <a:gd name="T45" fmla="*/ 4167 h 5718"/>
              <a:gd name="T46" fmla="*/ 54 w 3101"/>
              <a:gd name="T47" fmla="*/ 4340 h 5718"/>
              <a:gd name="T48" fmla="*/ 144 w 3101"/>
              <a:gd name="T49" fmla="*/ 4505 h 5718"/>
              <a:gd name="T50" fmla="*/ 262 w 3101"/>
              <a:gd name="T51" fmla="*/ 4742 h 5718"/>
              <a:gd name="T52" fmla="*/ 464 w 3101"/>
              <a:gd name="T53" fmla="*/ 4598 h 5718"/>
              <a:gd name="T54" fmla="*/ 642 w 3101"/>
              <a:gd name="T55" fmla="*/ 4057 h 5718"/>
              <a:gd name="T56" fmla="*/ 781 w 3101"/>
              <a:gd name="T57" fmla="*/ 3567 h 5718"/>
              <a:gd name="T58" fmla="*/ 1004 w 3101"/>
              <a:gd name="T59" fmla="*/ 3167 h 5718"/>
              <a:gd name="T60" fmla="*/ 1223 w 3101"/>
              <a:gd name="T61" fmla="*/ 2943 h 5718"/>
              <a:gd name="T62" fmla="*/ 1582 w 3101"/>
              <a:gd name="T63" fmla="*/ 2645 h 5718"/>
              <a:gd name="T64" fmla="*/ 1632 w 3101"/>
              <a:gd name="T65" fmla="*/ 2512 h 5718"/>
              <a:gd name="T66" fmla="*/ 1676 w 3101"/>
              <a:gd name="T67" fmla="*/ 2333 h 5718"/>
              <a:gd name="T68" fmla="*/ 2033 w 3101"/>
              <a:gd name="T69" fmla="*/ 1922 h 5718"/>
              <a:gd name="T70" fmla="*/ 2172 w 3101"/>
              <a:gd name="T71" fmla="*/ 1538 h 5718"/>
              <a:gd name="T72" fmla="*/ 2240 w 3101"/>
              <a:gd name="T73" fmla="*/ 1394 h 5718"/>
              <a:gd name="T74" fmla="*/ 2405 w 3101"/>
              <a:gd name="T75" fmla="*/ 1176 h 5718"/>
              <a:gd name="T76" fmla="*/ 2437 w 3101"/>
              <a:gd name="T77" fmla="*/ 739 h 5718"/>
              <a:gd name="T78" fmla="*/ 2603 w 3101"/>
              <a:gd name="T79" fmla="*/ 452 h 5718"/>
              <a:gd name="T80" fmla="*/ 2759 w 3101"/>
              <a:gd name="T81" fmla="*/ 3221 h 5718"/>
              <a:gd name="T82" fmla="*/ 2761 w 3101"/>
              <a:gd name="T83" fmla="*/ 3158 h 5718"/>
              <a:gd name="T84" fmla="*/ 2773 w 3101"/>
              <a:gd name="T85" fmla="*/ 3054 h 5718"/>
              <a:gd name="T86" fmla="*/ 2608 w 3101"/>
              <a:gd name="T87" fmla="*/ 3064 h 5718"/>
              <a:gd name="T88" fmla="*/ 2705 w 3101"/>
              <a:gd name="T89" fmla="*/ 3206 h 5718"/>
              <a:gd name="T90" fmla="*/ 2748 w 3101"/>
              <a:gd name="T91" fmla="*/ 3217 h 5718"/>
              <a:gd name="T92" fmla="*/ 3008 w 3101"/>
              <a:gd name="T93" fmla="*/ 5572 h 5718"/>
              <a:gd name="T94" fmla="*/ 3013 w 3101"/>
              <a:gd name="T95" fmla="*/ 5462 h 5718"/>
              <a:gd name="T96" fmla="*/ 2745 w 3101"/>
              <a:gd name="T97" fmla="*/ 5423 h 5718"/>
              <a:gd name="T98" fmla="*/ 2783 w 3101"/>
              <a:gd name="T99" fmla="*/ 5520 h 5718"/>
              <a:gd name="T100" fmla="*/ 2917 w 3101"/>
              <a:gd name="T101" fmla="*/ 5677 h 5718"/>
              <a:gd name="T102" fmla="*/ 3101 w 3101"/>
              <a:gd name="T103" fmla="*/ 5656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01" h="5718">
                <a:moveTo>
                  <a:pt x="2698" y="13"/>
                </a:moveTo>
                <a:lnTo>
                  <a:pt x="2649" y="0"/>
                </a:lnTo>
                <a:lnTo>
                  <a:pt x="2497" y="72"/>
                </a:lnTo>
                <a:lnTo>
                  <a:pt x="2444" y="149"/>
                </a:lnTo>
                <a:lnTo>
                  <a:pt x="2467" y="244"/>
                </a:lnTo>
                <a:lnTo>
                  <a:pt x="2475" y="341"/>
                </a:lnTo>
                <a:lnTo>
                  <a:pt x="2424" y="437"/>
                </a:lnTo>
                <a:lnTo>
                  <a:pt x="2377" y="511"/>
                </a:lnTo>
                <a:lnTo>
                  <a:pt x="2339" y="604"/>
                </a:lnTo>
                <a:lnTo>
                  <a:pt x="2305" y="722"/>
                </a:lnTo>
                <a:lnTo>
                  <a:pt x="2253" y="829"/>
                </a:lnTo>
                <a:lnTo>
                  <a:pt x="2186" y="1014"/>
                </a:lnTo>
                <a:lnTo>
                  <a:pt x="2141" y="1099"/>
                </a:lnTo>
                <a:lnTo>
                  <a:pt x="2144" y="1193"/>
                </a:lnTo>
                <a:lnTo>
                  <a:pt x="2130" y="1281"/>
                </a:lnTo>
                <a:lnTo>
                  <a:pt x="2039" y="1333"/>
                </a:lnTo>
                <a:lnTo>
                  <a:pt x="1924" y="1316"/>
                </a:lnTo>
                <a:lnTo>
                  <a:pt x="1760" y="1181"/>
                </a:lnTo>
                <a:lnTo>
                  <a:pt x="1630" y="956"/>
                </a:lnTo>
                <a:lnTo>
                  <a:pt x="1551" y="935"/>
                </a:lnTo>
                <a:lnTo>
                  <a:pt x="1462" y="922"/>
                </a:lnTo>
                <a:lnTo>
                  <a:pt x="1391" y="856"/>
                </a:lnTo>
                <a:lnTo>
                  <a:pt x="1305" y="816"/>
                </a:lnTo>
                <a:lnTo>
                  <a:pt x="1196" y="776"/>
                </a:lnTo>
                <a:lnTo>
                  <a:pt x="1126" y="663"/>
                </a:lnTo>
                <a:lnTo>
                  <a:pt x="1110" y="559"/>
                </a:lnTo>
                <a:lnTo>
                  <a:pt x="890" y="613"/>
                </a:lnTo>
                <a:lnTo>
                  <a:pt x="800" y="670"/>
                </a:lnTo>
                <a:lnTo>
                  <a:pt x="744" y="724"/>
                </a:lnTo>
                <a:lnTo>
                  <a:pt x="635" y="795"/>
                </a:lnTo>
                <a:lnTo>
                  <a:pt x="622" y="876"/>
                </a:lnTo>
                <a:lnTo>
                  <a:pt x="653" y="959"/>
                </a:lnTo>
                <a:lnTo>
                  <a:pt x="617" y="1028"/>
                </a:lnTo>
                <a:lnTo>
                  <a:pt x="512" y="1085"/>
                </a:lnTo>
                <a:lnTo>
                  <a:pt x="500" y="1181"/>
                </a:lnTo>
                <a:lnTo>
                  <a:pt x="530" y="1319"/>
                </a:lnTo>
                <a:lnTo>
                  <a:pt x="488" y="1504"/>
                </a:lnTo>
                <a:lnTo>
                  <a:pt x="487" y="1662"/>
                </a:lnTo>
                <a:lnTo>
                  <a:pt x="427" y="1743"/>
                </a:lnTo>
                <a:lnTo>
                  <a:pt x="306" y="1845"/>
                </a:lnTo>
                <a:lnTo>
                  <a:pt x="273" y="1983"/>
                </a:lnTo>
                <a:lnTo>
                  <a:pt x="293" y="2096"/>
                </a:lnTo>
                <a:lnTo>
                  <a:pt x="335" y="2161"/>
                </a:lnTo>
                <a:lnTo>
                  <a:pt x="421" y="2250"/>
                </a:lnTo>
                <a:lnTo>
                  <a:pt x="439" y="2319"/>
                </a:lnTo>
                <a:lnTo>
                  <a:pt x="385" y="2326"/>
                </a:lnTo>
                <a:lnTo>
                  <a:pt x="433" y="2419"/>
                </a:lnTo>
                <a:lnTo>
                  <a:pt x="444" y="2487"/>
                </a:lnTo>
                <a:lnTo>
                  <a:pt x="519" y="2505"/>
                </a:lnTo>
                <a:lnTo>
                  <a:pt x="596" y="2556"/>
                </a:lnTo>
                <a:lnTo>
                  <a:pt x="558" y="2749"/>
                </a:lnTo>
                <a:lnTo>
                  <a:pt x="555" y="2823"/>
                </a:lnTo>
                <a:lnTo>
                  <a:pt x="527" y="2892"/>
                </a:lnTo>
                <a:lnTo>
                  <a:pt x="391" y="2950"/>
                </a:lnTo>
                <a:lnTo>
                  <a:pt x="322" y="2987"/>
                </a:lnTo>
                <a:lnTo>
                  <a:pt x="216" y="3011"/>
                </a:lnTo>
                <a:lnTo>
                  <a:pt x="139" y="3073"/>
                </a:lnTo>
                <a:lnTo>
                  <a:pt x="106" y="3166"/>
                </a:lnTo>
                <a:lnTo>
                  <a:pt x="54" y="3258"/>
                </a:lnTo>
                <a:lnTo>
                  <a:pt x="11" y="3364"/>
                </a:lnTo>
                <a:lnTo>
                  <a:pt x="0" y="3570"/>
                </a:lnTo>
                <a:lnTo>
                  <a:pt x="18" y="3661"/>
                </a:lnTo>
                <a:lnTo>
                  <a:pt x="45" y="3746"/>
                </a:lnTo>
                <a:lnTo>
                  <a:pt x="60" y="3845"/>
                </a:lnTo>
                <a:lnTo>
                  <a:pt x="60" y="3920"/>
                </a:lnTo>
                <a:lnTo>
                  <a:pt x="97" y="3991"/>
                </a:lnTo>
                <a:lnTo>
                  <a:pt x="162" y="4069"/>
                </a:lnTo>
                <a:lnTo>
                  <a:pt x="127" y="4123"/>
                </a:lnTo>
                <a:lnTo>
                  <a:pt x="53" y="4167"/>
                </a:lnTo>
                <a:lnTo>
                  <a:pt x="24" y="4222"/>
                </a:lnTo>
                <a:lnTo>
                  <a:pt x="16" y="4286"/>
                </a:lnTo>
                <a:lnTo>
                  <a:pt x="54" y="4340"/>
                </a:lnTo>
                <a:lnTo>
                  <a:pt x="102" y="4364"/>
                </a:lnTo>
                <a:lnTo>
                  <a:pt x="146" y="4426"/>
                </a:lnTo>
                <a:lnTo>
                  <a:pt x="144" y="4505"/>
                </a:lnTo>
                <a:lnTo>
                  <a:pt x="152" y="4590"/>
                </a:lnTo>
                <a:lnTo>
                  <a:pt x="197" y="4674"/>
                </a:lnTo>
                <a:lnTo>
                  <a:pt x="262" y="4742"/>
                </a:lnTo>
                <a:lnTo>
                  <a:pt x="405" y="4808"/>
                </a:lnTo>
                <a:lnTo>
                  <a:pt x="469" y="4804"/>
                </a:lnTo>
                <a:lnTo>
                  <a:pt x="464" y="4598"/>
                </a:lnTo>
                <a:lnTo>
                  <a:pt x="488" y="4373"/>
                </a:lnTo>
                <a:lnTo>
                  <a:pt x="508" y="4292"/>
                </a:lnTo>
                <a:lnTo>
                  <a:pt x="642" y="4057"/>
                </a:lnTo>
                <a:lnTo>
                  <a:pt x="709" y="3823"/>
                </a:lnTo>
                <a:lnTo>
                  <a:pt x="736" y="3650"/>
                </a:lnTo>
                <a:lnTo>
                  <a:pt x="781" y="3567"/>
                </a:lnTo>
                <a:lnTo>
                  <a:pt x="894" y="3426"/>
                </a:lnTo>
                <a:lnTo>
                  <a:pt x="931" y="3356"/>
                </a:lnTo>
                <a:lnTo>
                  <a:pt x="1004" y="3167"/>
                </a:lnTo>
                <a:lnTo>
                  <a:pt x="1034" y="3129"/>
                </a:lnTo>
                <a:lnTo>
                  <a:pt x="1071" y="3110"/>
                </a:lnTo>
                <a:lnTo>
                  <a:pt x="1223" y="2943"/>
                </a:lnTo>
                <a:lnTo>
                  <a:pt x="1449" y="2792"/>
                </a:lnTo>
                <a:lnTo>
                  <a:pt x="1515" y="2730"/>
                </a:lnTo>
                <a:lnTo>
                  <a:pt x="1582" y="2645"/>
                </a:lnTo>
                <a:lnTo>
                  <a:pt x="1612" y="2596"/>
                </a:lnTo>
                <a:lnTo>
                  <a:pt x="1629" y="2551"/>
                </a:lnTo>
                <a:lnTo>
                  <a:pt x="1632" y="2512"/>
                </a:lnTo>
                <a:lnTo>
                  <a:pt x="1623" y="2424"/>
                </a:lnTo>
                <a:lnTo>
                  <a:pt x="1629" y="2386"/>
                </a:lnTo>
                <a:lnTo>
                  <a:pt x="1676" y="2333"/>
                </a:lnTo>
                <a:lnTo>
                  <a:pt x="1871" y="2169"/>
                </a:lnTo>
                <a:lnTo>
                  <a:pt x="1889" y="2130"/>
                </a:lnTo>
                <a:lnTo>
                  <a:pt x="2033" y="1922"/>
                </a:lnTo>
                <a:lnTo>
                  <a:pt x="2063" y="1840"/>
                </a:lnTo>
                <a:lnTo>
                  <a:pt x="2104" y="1657"/>
                </a:lnTo>
                <a:lnTo>
                  <a:pt x="2172" y="1538"/>
                </a:lnTo>
                <a:lnTo>
                  <a:pt x="2195" y="1458"/>
                </a:lnTo>
                <a:lnTo>
                  <a:pt x="2210" y="1425"/>
                </a:lnTo>
                <a:lnTo>
                  <a:pt x="2240" y="1394"/>
                </a:lnTo>
                <a:lnTo>
                  <a:pt x="2307" y="1345"/>
                </a:lnTo>
                <a:lnTo>
                  <a:pt x="2336" y="1316"/>
                </a:lnTo>
                <a:lnTo>
                  <a:pt x="2405" y="1176"/>
                </a:lnTo>
                <a:lnTo>
                  <a:pt x="2419" y="1040"/>
                </a:lnTo>
                <a:lnTo>
                  <a:pt x="2416" y="899"/>
                </a:lnTo>
                <a:lnTo>
                  <a:pt x="2437" y="739"/>
                </a:lnTo>
                <a:lnTo>
                  <a:pt x="2466" y="653"/>
                </a:lnTo>
                <a:lnTo>
                  <a:pt x="2503" y="583"/>
                </a:lnTo>
                <a:lnTo>
                  <a:pt x="2603" y="452"/>
                </a:lnTo>
                <a:lnTo>
                  <a:pt x="2633" y="384"/>
                </a:lnTo>
                <a:lnTo>
                  <a:pt x="2698" y="13"/>
                </a:lnTo>
                <a:close/>
                <a:moveTo>
                  <a:pt x="2759" y="3221"/>
                </a:moveTo>
                <a:lnTo>
                  <a:pt x="2761" y="3205"/>
                </a:lnTo>
                <a:lnTo>
                  <a:pt x="2755" y="3182"/>
                </a:lnTo>
                <a:lnTo>
                  <a:pt x="2761" y="3158"/>
                </a:lnTo>
                <a:lnTo>
                  <a:pt x="2773" y="3137"/>
                </a:lnTo>
                <a:lnTo>
                  <a:pt x="2783" y="3081"/>
                </a:lnTo>
                <a:lnTo>
                  <a:pt x="2773" y="3054"/>
                </a:lnTo>
                <a:lnTo>
                  <a:pt x="2758" y="3045"/>
                </a:lnTo>
                <a:lnTo>
                  <a:pt x="2616" y="3055"/>
                </a:lnTo>
                <a:lnTo>
                  <a:pt x="2608" y="3064"/>
                </a:lnTo>
                <a:lnTo>
                  <a:pt x="2629" y="3123"/>
                </a:lnTo>
                <a:lnTo>
                  <a:pt x="2669" y="3191"/>
                </a:lnTo>
                <a:lnTo>
                  <a:pt x="2705" y="3206"/>
                </a:lnTo>
                <a:lnTo>
                  <a:pt x="2712" y="3214"/>
                </a:lnTo>
                <a:lnTo>
                  <a:pt x="2724" y="3217"/>
                </a:lnTo>
                <a:lnTo>
                  <a:pt x="2748" y="3217"/>
                </a:lnTo>
                <a:lnTo>
                  <a:pt x="2759" y="3221"/>
                </a:lnTo>
                <a:close/>
                <a:moveTo>
                  <a:pt x="3073" y="5621"/>
                </a:moveTo>
                <a:lnTo>
                  <a:pt x="3008" y="5572"/>
                </a:lnTo>
                <a:lnTo>
                  <a:pt x="2996" y="5536"/>
                </a:lnTo>
                <a:lnTo>
                  <a:pt x="3000" y="5496"/>
                </a:lnTo>
                <a:lnTo>
                  <a:pt x="3013" y="5462"/>
                </a:lnTo>
                <a:lnTo>
                  <a:pt x="3020" y="5448"/>
                </a:lnTo>
                <a:lnTo>
                  <a:pt x="3020" y="5423"/>
                </a:lnTo>
                <a:lnTo>
                  <a:pt x="2745" y="5423"/>
                </a:lnTo>
                <a:lnTo>
                  <a:pt x="2769" y="5452"/>
                </a:lnTo>
                <a:lnTo>
                  <a:pt x="2783" y="5485"/>
                </a:lnTo>
                <a:lnTo>
                  <a:pt x="2783" y="5520"/>
                </a:lnTo>
                <a:lnTo>
                  <a:pt x="2767" y="5559"/>
                </a:lnTo>
                <a:lnTo>
                  <a:pt x="2822" y="5610"/>
                </a:lnTo>
                <a:lnTo>
                  <a:pt x="2917" y="5677"/>
                </a:lnTo>
                <a:lnTo>
                  <a:pt x="3021" y="5718"/>
                </a:lnTo>
                <a:lnTo>
                  <a:pt x="3097" y="5695"/>
                </a:lnTo>
                <a:lnTo>
                  <a:pt x="3101" y="5656"/>
                </a:lnTo>
                <a:lnTo>
                  <a:pt x="3073" y="562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4" name="Freeform 12"/>
          <p:cNvSpPr>
            <a:spLocks/>
          </p:cNvSpPr>
          <p:nvPr/>
        </p:nvSpPr>
        <p:spPr bwMode="auto">
          <a:xfrm>
            <a:off x="14407032" y="7802629"/>
            <a:ext cx="122632" cy="122632"/>
          </a:xfrm>
          <a:custGeom>
            <a:avLst/>
            <a:gdLst>
              <a:gd name="T0" fmla="*/ 151 w 175"/>
              <a:gd name="T1" fmla="*/ 176 h 176"/>
              <a:gd name="T2" fmla="*/ 153 w 175"/>
              <a:gd name="T3" fmla="*/ 160 h 176"/>
              <a:gd name="T4" fmla="*/ 147 w 175"/>
              <a:gd name="T5" fmla="*/ 137 h 176"/>
              <a:gd name="T6" fmla="*/ 153 w 175"/>
              <a:gd name="T7" fmla="*/ 113 h 176"/>
              <a:gd name="T8" fmla="*/ 165 w 175"/>
              <a:gd name="T9" fmla="*/ 92 h 176"/>
              <a:gd name="T10" fmla="*/ 175 w 175"/>
              <a:gd name="T11" fmla="*/ 36 h 176"/>
              <a:gd name="T12" fmla="*/ 165 w 175"/>
              <a:gd name="T13" fmla="*/ 9 h 176"/>
              <a:gd name="T14" fmla="*/ 150 w 175"/>
              <a:gd name="T15" fmla="*/ 0 h 176"/>
              <a:gd name="T16" fmla="*/ 8 w 175"/>
              <a:gd name="T17" fmla="*/ 10 h 176"/>
              <a:gd name="T18" fmla="*/ 0 w 175"/>
              <a:gd name="T19" fmla="*/ 19 h 176"/>
              <a:gd name="T20" fmla="*/ 21 w 175"/>
              <a:gd name="T21" fmla="*/ 78 h 176"/>
              <a:gd name="T22" fmla="*/ 61 w 175"/>
              <a:gd name="T23" fmla="*/ 146 h 176"/>
              <a:gd name="T24" fmla="*/ 97 w 175"/>
              <a:gd name="T25" fmla="*/ 161 h 176"/>
              <a:gd name="T26" fmla="*/ 104 w 175"/>
              <a:gd name="T27" fmla="*/ 169 h 176"/>
              <a:gd name="T28" fmla="*/ 116 w 175"/>
              <a:gd name="T29" fmla="*/ 172 h 176"/>
              <a:gd name="T30" fmla="*/ 140 w 175"/>
              <a:gd name="T31" fmla="*/ 172 h 176"/>
              <a:gd name="T32" fmla="*/ 151 w 175"/>
              <a:gd name="T3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76">
                <a:moveTo>
                  <a:pt x="151" y="176"/>
                </a:moveTo>
                <a:lnTo>
                  <a:pt x="153" y="160"/>
                </a:lnTo>
                <a:lnTo>
                  <a:pt x="147" y="137"/>
                </a:lnTo>
                <a:lnTo>
                  <a:pt x="153" y="113"/>
                </a:lnTo>
                <a:lnTo>
                  <a:pt x="165" y="92"/>
                </a:lnTo>
                <a:lnTo>
                  <a:pt x="175" y="36"/>
                </a:lnTo>
                <a:lnTo>
                  <a:pt x="165" y="9"/>
                </a:lnTo>
                <a:lnTo>
                  <a:pt x="150" y="0"/>
                </a:lnTo>
                <a:lnTo>
                  <a:pt x="8" y="10"/>
                </a:lnTo>
                <a:lnTo>
                  <a:pt x="0" y="19"/>
                </a:lnTo>
                <a:lnTo>
                  <a:pt x="21" y="78"/>
                </a:lnTo>
                <a:lnTo>
                  <a:pt x="61" y="146"/>
                </a:lnTo>
                <a:lnTo>
                  <a:pt x="97" y="161"/>
                </a:lnTo>
                <a:lnTo>
                  <a:pt x="104" y="169"/>
                </a:lnTo>
                <a:lnTo>
                  <a:pt x="116" y="172"/>
                </a:lnTo>
                <a:lnTo>
                  <a:pt x="140" y="172"/>
                </a:lnTo>
                <a:lnTo>
                  <a:pt x="151" y="17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13"/>
          <p:cNvSpPr>
            <a:spLocks/>
          </p:cNvSpPr>
          <p:nvPr/>
        </p:nvSpPr>
        <p:spPr bwMode="auto">
          <a:xfrm>
            <a:off x="14502644" y="9450888"/>
            <a:ext cx="247342" cy="203694"/>
          </a:xfrm>
          <a:custGeom>
            <a:avLst/>
            <a:gdLst>
              <a:gd name="T0" fmla="*/ 328 w 356"/>
              <a:gd name="T1" fmla="*/ 198 h 295"/>
              <a:gd name="T2" fmla="*/ 263 w 356"/>
              <a:gd name="T3" fmla="*/ 149 h 295"/>
              <a:gd name="T4" fmla="*/ 251 w 356"/>
              <a:gd name="T5" fmla="*/ 113 h 295"/>
              <a:gd name="T6" fmla="*/ 255 w 356"/>
              <a:gd name="T7" fmla="*/ 73 h 295"/>
              <a:gd name="T8" fmla="*/ 268 w 356"/>
              <a:gd name="T9" fmla="*/ 39 h 295"/>
              <a:gd name="T10" fmla="*/ 275 w 356"/>
              <a:gd name="T11" fmla="*/ 25 h 295"/>
              <a:gd name="T12" fmla="*/ 275 w 356"/>
              <a:gd name="T13" fmla="*/ 0 h 295"/>
              <a:gd name="T14" fmla="*/ 0 w 356"/>
              <a:gd name="T15" fmla="*/ 0 h 295"/>
              <a:gd name="T16" fmla="*/ 24 w 356"/>
              <a:gd name="T17" fmla="*/ 29 h 295"/>
              <a:gd name="T18" fmla="*/ 38 w 356"/>
              <a:gd name="T19" fmla="*/ 62 h 295"/>
              <a:gd name="T20" fmla="*/ 38 w 356"/>
              <a:gd name="T21" fmla="*/ 97 h 295"/>
              <a:gd name="T22" fmla="*/ 22 w 356"/>
              <a:gd name="T23" fmla="*/ 136 h 295"/>
              <a:gd name="T24" fmla="*/ 77 w 356"/>
              <a:gd name="T25" fmla="*/ 187 h 295"/>
              <a:gd name="T26" fmla="*/ 172 w 356"/>
              <a:gd name="T27" fmla="*/ 254 h 295"/>
              <a:gd name="T28" fmla="*/ 276 w 356"/>
              <a:gd name="T29" fmla="*/ 295 h 295"/>
              <a:gd name="T30" fmla="*/ 352 w 356"/>
              <a:gd name="T31" fmla="*/ 272 h 295"/>
              <a:gd name="T32" fmla="*/ 356 w 356"/>
              <a:gd name="T33" fmla="*/ 233 h 295"/>
              <a:gd name="T34" fmla="*/ 328 w 356"/>
              <a:gd name="T35" fmla="*/ 19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295">
                <a:moveTo>
                  <a:pt x="328" y="198"/>
                </a:moveTo>
                <a:lnTo>
                  <a:pt x="263" y="149"/>
                </a:lnTo>
                <a:lnTo>
                  <a:pt x="251" y="113"/>
                </a:lnTo>
                <a:lnTo>
                  <a:pt x="255" y="73"/>
                </a:lnTo>
                <a:lnTo>
                  <a:pt x="268" y="39"/>
                </a:lnTo>
                <a:lnTo>
                  <a:pt x="275" y="25"/>
                </a:lnTo>
                <a:lnTo>
                  <a:pt x="275" y="0"/>
                </a:lnTo>
                <a:lnTo>
                  <a:pt x="0" y="0"/>
                </a:lnTo>
                <a:lnTo>
                  <a:pt x="24" y="29"/>
                </a:lnTo>
                <a:lnTo>
                  <a:pt x="38" y="62"/>
                </a:lnTo>
                <a:lnTo>
                  <a:pt x="38" y="97"/>
                </a:lnTo>
                <a:lnTo>
                  <a:pt x="22" y="136"/>
                </a:lnTo>
                <a:lnTo>
                  <a:pt x="77" y="187"/>
                </a:lnTo>
                <a:lnTo>
                  <a:pt x="172" y="254"/>
                </a:lnTo>
                <a:lnTo>
                  <a:pt x="276" y="295"/>
                </a:lnTo>
                <a:lnTo>
                  <a:pt x="352" y="272"/>
                </a:lnTo>
                <a:lnTo>
                  <a:pt x="356" y="233"/>
                </a:lnTo>
                <a:lnTo>
                  <a:pt x="328" y="19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Freeform 14"/>
          <p:cNvSpPr>
            <a:spLocks/>
          </p:cNvSpPr>
          <p:nvPr/>
        </p:nvSpPr>
        <p:spPr bwMode="auto">
          <a:xfrm>
            <a:off x="13170317" y="970560"/>
            <a:ext cx="1309462" cy="1486135"/>
          </a:xfrm>
          <a:custGeom>
            <a:avLst/>
            <a:gdLst>
              <a:gd name="T0" fmla="*/ 1856 w 1890"/>
              <a:gd name="T1" fmla="*/ 1724 h 2146"/>
              <a:gd name="T2" fmla="*/ 1710 w 1890"/>
              <a:gd name="T3" fmla="*/ 1526 h 2146"/>
              <a:gd name="T4" fmla="*/ 1743 w 1890"/>
              <a:gd name="T5" fmla="*/ 1400 h 2146"/>
              <a:gd name="T6" fmla="*/ 1645 w 1890"/>
              <a:gd name="T7" fmla="*/ 1154 h 2146"/>
              <a:gd name="T8" fmla="*/ 1470 w 1890"/>
              <a:gd name="T9" fmla="*/ 1133 h 2146"/>
              <a:gd name="T10" fmla="*/ 1417 w 1890"/>
              <a:gd name="T11" fmla="*/ 998 h 2146"/>
              <a:gd name="T12" fmla="*/ 1327 w 1890"/>
              <a:gd name="T13" fmla="*/ 855 h 2146"/>
              <a:gd name="T14" fmla="*/ 1327 w 1890"/>
              <a:gd name="T15" fmla="*/ 702 h 2146"/>
              <a:gd name="T16" fmla="*/ 1376 w 1890"/>
              <a:gd name="T17" fmla="*/ 559 h 2146"/>
              <a:gd name="T18" fmla="*/ 1607 w 1890"/>
              <a:gd name="T19" fmla="*/ 456 h 2146"/>
              <a:gd name="T20" fmla="*/ 1614 w 1890"/>
              <a:gd name="T21" fmla="*/ 340 h 2146"/>
              <a:gd name="T22" fmla="*/ 1482 w 1890"/>
              <a:gd name="T23" fmla="*/ 204 h 2146"/>
              <a:gd name="T24" fmla="*/ 1381 w 1890"/>
              <a:gd name="T25" fmla="*/ 151 h 2146"/>
              <a:gd name="T26" fmla="*/ 1226 w 1890"/>
              <a:gd name="T27" fmla="*/ 65 h 2146"/>
              <a:gd name="T28" fmla="*/ 884 w 1890"/>
              <a:gd name="T29" fmla="*/ 51 h 2146"/>
              <a:gd name="T30" fmla="*/ 696 w 1890"/>
              <a:gd name="T31" fmla="*/ 132 h 2146"/>
              <a:gd name="T32" fmla="*/ 583 w 1890"/>
              <a:gd name="T33" fmla="*/ 214 h 2146"/>
              <a:gd name="T34" fmla="*/ 223 w 1890"/>
              <a:gd name="T35" fmla="*/ 385 h 2146"/>
              <a:gd name="T36" fmla="*/ 0 w 1890"/>
              <a:gd name="T37" fmla="*/ 700 h 2146"/>
              <a:gd name="T38" fmla="*/ 237 w 1890"/>
              <a:gd name="T39" fmla="*/ 702 h 2146"/>
              <a:gd name="T40" fmla="*/ 357 w 1890"/>
              <a:gd name="T41" fmla="*/ 868 h 2146"/>
              <a:gd name="T42" fmla="*/ 488 w 1890"/>
              <a:gd name="T43" fmla="*/ 913 h 2146"/>
              <a:gd name="T44" fmla="*/ 642 w 1890"/>
              <a:gd name="T45" fmla="*/ 971 h 2146"/>
              <a:gd name="T46" fmla="*/ 676 w 1890"/>
              <a:gd name="T47" fmla="*/ 1111 h 2146"/>
              <a:gd name="T48" fmla="*/ 817 w 1890"/>
              <a:gd name="T49" fmla="*/ 1193 h 2146"/>
              <a:gd name="T50" fmla="*/ 919 w 1890"/>
              <a:gd name="T51" fmla="*/ 1279 h 2146"/>
              <a:gd name="T52" fmla="*/ 1027 w 1890"/>
              <a:gd name="T53" fmla="*/ 1285 h 2146"/>
              <a:gd name="T54" fmla="*/ 1111 w 1890"/>
              <a:gd name="T55" fmla="*/ 1397 h 2146"/>
              <a:gd name="T56" fmla="*/ 1221 w 1890"/>
              <a:gd name="T57" fmla="*/ 1465 h 2146"/>
              <a:gd name="T58" fmla="*/ 1248 w 1890"/>
              <a:gd name="T59" fmla="*/ 1637 h 2146"/>
              <a:gd name="T60" fmla="*/ 1157 w 1890"/>
              <a:gd name="T61" fmla="*/ 1837 h 2146"/>
              <a:gd name="T62" fmla="*/ 1236 w 1890"/>
              <a:gd name="T63" fmla="*/ 1953 h 2146"/>
              <a:gd name="T64" fmla="*/ 1401 w 1890"/>
              <a:gd name="T65" fmla="*/ 2018 h 2146"/>
              <a:gd name="T66" fmla="*/ 1560 w 1890"/>
              <a:gd name="T67" fmla="*/ 2117 h 2146"/>
              <a:gd name="T68" fmla="*/ 1635 w 1890"/>
              <a:gd name="T69" fmla="*/ 2126 h 2146"/>
              <a:gd name="T70" fmla="*/ 1735 w 1890"/>
              <a:gd name="T71" fmla="*/ 2112 h 2146"/>
              <a:gd name="T72" fmla="*/ 1815 w 1890"/>
              <a:gd name="T73" fmla="*/ 2041 h 2146"/>
              <a:gd name="T74" fmla="*/ 1847 w 1890"/>
              <a:gd name="T75" fmla="*/ 1812 h 2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0" h="2146">
                <a:moveTo>
                  <a:pt x="1890" y="1800"/>
                </a:moveTo>
                <a:lnTo>
                  <a:pt x="1856" y="1724"/>
                </a:lnTo>
                <a:lnTo>
                  <a:pt x="1730" y="1605"/>
                </a:lnTo>
                <a:lnTo>
                  <a:pt x="1710" y="1526"/>
                </a:lnTo>
                <a:lnTo>
                  <a:pt x="1699" y="1454"/>
                </a:lnTo>
                <a:lnTo>
                  <a:pt x="1743" y="1400"/>
                </a:lnTo>
                <a:lnTo>
                  <a:pt x="1764" y="1328"/>
                </a:lnTo>
                <a:lnTo>
                  <a:pt x="1645" y="1154"/>
                </a:lnTo>
                <a:lnTo>
                  <a:pt x="1574" y="1127"/>
                </a:lnTo>
                <a:lnTo>
                  <a:pt x="1470" y="1133"/>
                </a:lnTo>
                <a:lnTo>
                  <a:pt x="1398" y="1092"/>
                </a:lnTo>
                <a:lnTo>
                  <a:pt x="1417" y="998"/>
                </a:lnTo>
                <a:lnTo>
                  <a:pt x="1402" y="927"/>
                </a:lnTo>
                <a:lnTo>
                  <a:pt x="1327" y="855"/>
                </a:lnTo>
                <a:lnTo>
                  <a:pt x="1313" y="784"/>
                </a:lnTo>
                <a:lnTo>
                  <a:pt x="1327" y="702"/>
                </a:lnTo>
                <a:lnTo>
                  <a:pt x="1325" y="615"/>
                </a:lnTo>
                <a:lnTo>
                  <a:pt x="1376" y="559"/>
                </a:lnTo>
                <a:lnTo>
                  <a:pt x="1560" y="505"/>
                </a:lnTo>
                <a:lnTo>
                  <a:pt x="1607" y="456"/>
                </a:lnTo>
                <a:lnTo>
                  <a:pt x="1620" y="397"/>
                </a:lnTo>
                <a:lnTo>
                  <a:pt x="1614" y="340"/>
                </a:lnTo>
                <a:lnTo>
                  <a:pt x="1542" y="236"/>
                </a:lnTo>
                <a:lnTo>
                  <a:pt x="1482" y="204"/>
                </a:lnTo>
                <a:lnTo>
                  <a:pt x="1425" y="191"/>
                </a:lnTo>
                <a:lnTo>
                  <a:pt x="1381" y="151"/>
                </a:lnTo>
                <a:lnTo>
                  <a:pt x="1314" y="108"/>
                </a:lnTo>
                <a:lnTo>
                  <a:pt x="1226" y="65"/>
                </a:lnTo>
                <a:lnTo>
                  <a:pt x="1166" y="0"/>
                </a:lnTo>
                <a:lnTo>
                  <a:pt x="884" y="51"/>
                </a:lnTo>
                <a:lnTo>
                  <a:pt x="758" y="97"/>
                </a:lnTo>
                <a:lnTo>
                  <a:pt x="696" y="132"/>
                </a:lnTo>
                <a:lnTo>
                  <a:pt x="643" y="177"/>
                </a:lnTo>
                <a:lnTo>
                  <a:pt x="583" y="214"/>
                </a:lnTo>
                <a:lnTo>
                  <a:pt x="324" y="300"/>
                </a:lnTo>
                <a:lnTo>
                  <a:pt x="223" y="385"/>
                </a:lnTo>
                <a:lnTo>
                  <a:pt x="125" y="501"/>
                </a:lnTo>
                <a:lnTo>
                  <a:pt x="0" y="700"/>
                </a:lnTo>
                <a:lnTo>
                  <a:pt x="45" y="716"/>
                </a:lnTo>
                <a:lnTo>
                  <a:pt x="237" y="702"/>
                </a:lnTo>
                <a:lnTo>
                  <a:pt x="301" y="746"/>
                </a:lnTo>
                <a:lnTo>
                  <a:pt x="357" y="868"/>
                </a:lnTo>
                <a:lnTo>
                  <a:pt x="427" y="895"/>
                </a:lnTo>
                <a:lnTo>
                  <a:pt x="488" y="913"/>
                </a:lnTo>
                <a:lnTo>
                  <a:pt x="546" y="940"/>
                </a:lnTo>
                <a:lnTo>
                  <a:pt x="642" y="971"/>
                </a:lnTo>
                <a:lnTo>
                  <a:pt x="692" y="1030"/>
                </a:lnTo>
                <a:lnTo>
                  <a:pt x="676" y="1111"/>
                </a:lnTo>
                <a:lnTo>
                  <a:pt x="725" y="1163"/>
                </a:lnTo>
                <a:lnTo>
                  <a:pt x="817" y="1193"/>
                </a:lnTo>
                <a:lnTo>
                  <a:pt x="875" y="1235"/>
                </a:lnTo>
                <a:lnTo>
                  <a:pt x="919" y="1279"/>
                </a:lnTo>
                <a:lnTo>
                  <a:pt x="973" y="1289"/>
                </a:lnTo>
                <a:lnTo>
                  <a:pt x="1027" y="1285"/>
                </a:lnTo>
                <a:lnTo>
                  <a:pt x="1075" y="1334"/>
                </a:lnTo>
                <a:lnTo>
                  <a:pt x="1111" y="1397"/>
                </a:lnTo>
                <a:lnTo>
                  <a:pt x="1173" y="1428"/>
                </a:lnTo>
                <a:lnTo>
                  <a:pt x="1221" y="1465"/>
                </a:lnTo>
                <a:lnTo>
                  <a:pt x="1226" y="1535"/>
                </a:lnTo>
                <a:lnTo>
                  <a:pt x="1248" y="1637"/>
                </a:lnTo>
                <a:lnTo>
                  <a:pt x="1222" y="1745"/>
                </a:lnTo>
                <a:lnTo>
                  <a:pt x="1157" y="1837"/>
                </a:lnTo>
                <a:lnTo>
                  <a:pt x="1165" y="1897"/>
                </a:lnTo>
                <a:lnTo>
                  <a:pt x="1236" y="1953"/>
                </a:lnTo>
                <a:lnTo>
                  <a:pt x="1324" y="2005"/>
                </a:lnTo>
                <a:lnTo>
                  <a:pt x="1401" y="2018"/>
                </a:lnTo>
                <a:lnTo>
                  <a:pt x="1458" y="2058"/>
                </a:lnTo>
                <a:lnTo>
                  <a:pt x="1560" y="2117"/>
                </a:lnTo>
                <a:lnTo>
                  <a:pt x="1627" y="2146"/>
                </a:lnTo>
                <a:lnTo>
                  <a:pt x="1635" y="2126"/>
                </a:lnTo>
                <a:lnTo>
                  <a:pt x="1690" y="2103"/>
                </a:lnTo>
                <a:lnTo>
                  <a:pt x="1735" y="2112"/>
                </a:lnTo>
                <a:lnTo>
                  <a:pt x="1784" y="2094"/>
                </a:lnTo>
                <a:lnTo>
                  <a:pt x="1815" y="2041"/>
                </a:lnTo>
                <a:lnTo>
                  <a:pt x="1772" y="1866"/>
                </a:lnTo>
                <a:lnTo>
                  <a:pt x="1847" y="1812"/>
                </a:lnTo>
                <a:lnTo>
                  <a:pt x="1890" y="18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8" name="Freeform 16"/>
          <p:cNvSpPr>
            <a:spLocks/>
          </p:cNvSpPr>
          <p:nvPr/>
        </p:nvSpPr>
        <p:spPr bwMode="auto">
          <a:xfrm>
            <a:off x="14425738" y="739845"/>
            <a:ext cx="494686" cy="663045"/>
          </a:xfrm>
          <a:custGeom>
            <a:avLst/>
            <a:gdLst>
              <a:gd name="T0" fmla="*/ 662 w 714"/>
              <a:gd name="T1" fmla="*/ 695 h 958"/>
              <a:gd name="T2" fmla="*/ 597 w 714"/>
              <a:gd name="T3" fmla="*/ 658 h 958"/>
              <a:gd name="T4" fmla="*/ 595 w 714"/>
              <a:gd name="T5" fmla="*/ 587 h 958"/>
              <a:gd name="T6" fmla="*/ 617 w 714"/>
              <a:gd name="T7" fmla="*/ 494 h 958"/>
              <a:gd name="T8" fmla="*/ 595 w 714"/>
              <a:gd name="T9" fmla="*/ 432 h 958"/>
              <a:gd name="T10" fmla="*/ 540 w 714"/>
              <a:gd name="T11" fmla="*/ 383 h 958"/>
              <a:gd name="T12" fmla="*/ 505 w 714"/>
              <a:gd name="T13" fmla="*/ 242 h 958"/>
              <a:gd name="T14" fmla="*/ 482 w 714"/>
              <a:gd name="T15" fmla="*/ 192 h 958"/>
              <a:gd name="T16" fmla="*/ 459 w 714"/>
              <a:gd name="T17" fmla="*/ 147 h 958"/>
              <a:gd name="T18" fmla="*/ 454 w 714"/>
              <a:gd name="T19" fmla="*/ 98 h 958"/>
              <a:gd name="T20" fmla="*/ 462 w 714"/>
              <a:gd name="T21" fmla="*/ 48 h 958"/>
              <a:gd name="T22" fmla="*/ 433 w 714"/>
              <a:gd name="T23" fmla="*/ 18 h 958"/>
              <a:gd name="T24" fmla="*/ 379 w 714"/>
              <a:gd name="T25" fmla="*/ 0 h 958"/>
              <a:gd name="T26" fmla="*/ 323 w 714"/>
              <a:gd name="T27" fmla="*/ 28 h 958"/>
              <a:gd name="T28" fmla="*/ 281 w 714"/>
              <a:gd name="T29" fmla="*/ 63 h 958"/>
              <a:gd name="T30" fmla="*/ 129 w 714"/>
              <a:gd name="T31" fmla="*/ 154 h 958"/>
              <a:gd name="T32" fmla="*/ 79 w 714"/>
              <a:gd name="T33" fmla="*/ 209 h 958"/>
              <a:gd name="T34" fmla="*/ 48 w 714"/>
              <a:gd name="T35" fmla="*/ 274 h 958"/>
              <a:gd name="T36" fmla="*/ 23 w 714"/>
              <a:gd name="T37" fmla="*/ 307 h 958"/>
              <a:gd name="T38" fmla="*/ 0 w 714"/>
              <a:gd name="T39" fmla="*/ 349 h 958"/>
              <a:gd name="T40" fmla="*/ 54 w 714"/>
              <a:gd name="T41" fmla="*/ 408 h 958"/>
              <a:gd name="T42" fmla="*/ 134 w 714"/>
              <a:gd name="T43" fmla="*/ 486 h 958"/>
              <a:gd name="T44" fmla="*/ 151 w 714"/>
              <a:gd name="T45" fmla="*/ 573 h 958"/>
              <a:gd name="T46" fmla="*/ 130 w 714"/>
              <a:gd name="T47" fmla="*/ 678 h 958"/>
              <a:gd name="T48" fmla="*/ 186 w 714"/>
              <a:gd name="T49" fmla="*/ 772 h 958"/>
              <a:gd name="T50" fmla="*/ 266 w 714"/>
              <a:gd name="T51" fmla="*/ 835 h 958"/>
              <a:gd name="T52" fmla="*/ 320 w 714"/>
              <a:gd name="T53" fmla="*/ 897 h 958"/>
              <a:gd name="T54" fmla="*/ 371 w 714"/>
              <a:gd name="T55" fmla="*/ 942 h 958"/>
              <a:gd name="T56" fmla="*/ 439 w 714"/>
              <a:gd name="T57" fmla="*/ 957 h 958"/>
              <a:gd name="T58" fmla="*/ 521 w 714"/>
              <a:gd name="T59" fmla="*/ 958 h 958"/>
              <a:gd name="T60" fmla="*/ 580 w 714"/>
              <a:gd name="T61" fmla="*/ 933 h 958"/>
              <a:gd name="T62" fmla="*/ 687 w 714"/>
              <a:gd name="T63" fmla="*/ 799 h 958"/>
              <a:gd name="T64" fmla="*/ 714 w 714"/>
              <a:gd name="T65" fmla="*/ 739 h 958"/>
              <a:gd name="T66" fmla="*/ 662 w 714"/>
              <a:gd name="T67" fmla="*/ 695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4" h="958">
                <a:moveTo>
                  <a:pt x="662" y="695"/>
                </a:moveTo>
                <a:lnTo>
                  <a:pt x="597" y="658"/>
                </a:lnTo>
                <a:lnTo>
                  <a:pt x="595" y="587"/>
                </a:lnTo>
                <a:lnTo>
                  <a:pt x="617" y="494"/>
                </a:lnTo>
                <a:lnTo>
                  <a:pt x="595" y="432"/>
                </a:lnTo>
                <a:lnTo>
                  <a:pt x="540" y="383"/>
                </a:lnTo>
                <a:lnTo>
                  <a:pt x="505" y="242"/>
                </a:lnTo>
                <a:lnTo>
                  <a:pt x="482" y="192"/>
                </a:lnTo>
                <a:lnTo>
                  <a:pt x="459" y="147"/>
                </a:lnTo>
                <a:lnTo>
                  <a:pt x="454" y="98"/>
                </a:lnTo>
                <a:lnTo>
                  <a:pt x="462" y="48"/>
                </a:lnTo>
                <a:lnTo>
                  <a:pt x="433" y="18"/>
                </a:lnTo>
                <a:lnTo>
                  <a:pt x="379" y="0"/>
                </a:lnTo>
                <a:lnTo>
                  <a:pt x="323" y="28"/>
                </a:lnTo>
                <a:lnTo>
                  <a:pt x="281" y="63"/>
                </a:lnTo>
                <a:lnTo>
                  <a:pt x="129" y="154"/>
                </a:lnTo>
                <a:lnTo>
                  <a:pt x="79" y="209"/>
                </a:lnTo>
                <a:lnTo>
                  <a:pt x="48" y="274"/>
                </a:lnTo>
                <a:lnTo>
                  <a:pt x="23" y="307"/>
                </a:lnTo>
                <a:lnTo>
                  <a:pt x="0" y="349"/>
                </a:lnTo>
                <a:lnTo>
                  <a:pt x="54" y="408"/>
                </a:lnTo>
                <a:lnTo>
                  <a:pt x="134" y="486"/>
                </a:lnTo>
                <a:lnTo>
                  <a:pt x="151" y="573"/>
                </a:lnTo>
                <a:lnTo>
                  <a:pt x="130" y="678"/>
                </a:lnTo>
                <a:lnTo>
                  <a:pt x="186" y="772"/>
                </a:lnTo>
                <a:lnTo>
                  <a:pt x="266" y="835"/>
                </a:lnTo>
                <a:lnTo>
                  <a:pt x="320" y="897"/>
                </a:lnTo>
                <a:lnTo>
                  <a:pt x="371" y="942"/>
                </a:lnTo>
                <a:lnTo>
                  <a:pt x="439" y="957"/>
                </a:lnTo>
                <a:lnTo>
                  <a:pt x="521" y="958"/>
                </a:lnTo>
                <a:lnTo>
                  <a:pt x="580" y="933"/>
                </a:lnTo>
                <a:lnTo>
                  <a:pt x="687" y="799"/>
                </a:lnTo>
                <a:lnTo>
                  <a:pt x="714" y="739"/>
                </a:lnTo>
                <a:lnTo>
                  <a:pt x="662" y="69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19" name="Freeform 17"/>
          <p:cNvSpPr>
            <a:spLocks/>
          </p:cNvSpPr>
          <p:nvPr/>
        </p:nvSpPr>
        <p:spPr bwMode="auto">
          <a:xfrm>
            <a:off x="14425738" y="739845"/>
            <a:ext cx="494686" cy="663045"/>
          </a:xfrm>
          <a:custGeom>
            <a:avLst/>
            <a:gdLst>
              <a:gd name="T0" fmla="*/ 662 w 714"/>
              <a:gd name="T1" fmla="*/ 695 h 958"/>
              <a:gd name="T2" fmla="*/ 597 w 714"/>
              <a:gd name="T3" fmla="*/ 658 h 958"/>
              <a:gd name="T4" fmla="*/ 595 w 714"/>
              <a:gd name="T5" fmla="*/ 587 h 958"/>
              <a:gd name="T6" fmla="*/ 617 w 714"/>
              <a:gd name="T7" fmla="*/ 494 h 958"/>
              <a:gd name="T8" fmla="*/ 595 w 714"/>
              <a:gd name="T9" fmla="*/ 432 h 958"/>
              <a:gd name="T10" fmla="*/ 540 w 714"/>
              <a:gd name="T11" fmla="*/ 383 h 958"/>
              <a:gd name="T12" fmla="*/ 505 w 714"/>
              <a:gd name="T13" fmla="*/ 242 h 958"/>
              <a:gd name="T14" fmla="*/ 482 w 714"/>
              <a:gd name="T15" fmla="*/ 192 h 958"/>
              <a:gd name="T16" fmla="*/ 459 w 714"/>
              <a:gd name="T17" fmla="*/ 147 h 958"/>
              <a:gd name="T18" fmla="*/ 454 w 714"/>
              <a:gd name="T19" fmla="*/ 98 h 958"/>
              <a:gd name="T20" fmla="*/ 462 w 714"/>
              <a:gd name="T21" fmla="*/ 48 h 958"/>
              <a:gd name="T22" fmla="*/ 433 w 714"/>
              <a:gd name="T23" fmla="*/ 18 h 958"/>
              <a:gd name="T24" fmla="*/ 379 w 714"/>
              <a:gd name="T25" fmla="*/ 0 h 958"/>
              <a:gd name="T26" fmla="*/ 323 w 714"/>
              <a:gd name="T27" fmla="*/ 28 h 958"/>
              <a:gd name="T28" fmla="*/ 281 w 714"/>
              <a:gd name="T29" fmla="*/ 63 h 958"/>
              <a:gd name="T30" fmla="*/ 129 w 714"/>
              <a:gd name="T31" fmla="*/ 154 h 958"/>
              <a:gd name="T32" fmla="*/ 79 w 714"/>
              <a:gd name="T33" fmla="*/ 209 h 958"/>
              <a:gd name="T34" fmla="*/ 48 w 714"/>
              <a:gd name="T35" fmla="*/ 274 h 958"/>
              <a:gd name="T36" fmla="*/ 23 w 714"/>
              <a:gd name="T37" fmla="*/ 307 h 958"/>
              <a:gd name="T38" fmla="*/ 0 w 714"/>
              <a:gd name="T39" fmla="*/ 349 h 958"/>
              <a:gd name="T40" fmla="*/ 54 w 714"/>
              <a:gd name="T41" fmla="*/ 408 h 958"/>
              <a:gd name="T42" fmla="*/ 134 w 714"/>
              <a:gd name="T43" fmla="*/ 486 h 958"/>
              <a:gd name="T44" fmla="*/ 151 w 714"/>
              <a:gd name="T45" fmla="*/ 573 h 958"/>
              <a:gd name="T46" fmla="*/ 130 w 714"/>
              <a:gd name="T47" fmla="*/ 678 h 958"/>
              <a:gd name="T48" fmla="*/ 186 w 714"/>
              <a:gd name="T49" fmla="*/ 772 h 958"/>
              <a:gd name="T50" fmla="*/ 266 w 714"/>
              <a:gd name="T51" fmla="*/ 835 h 958"/>
              <a:gd name="T52" fmla="*/ 320 w 714"/>
              <a:gd name="T53" fmla="*/ 897 h 958"/>
              <a:gd name="T54" fmla="*/ 371 w 714"/>
              <a:gd name="T55" fmla="*/ 942 h 958"/>
              <a:gd name="T56" fmla="*/ 439 w 714"/>
              <a:gd name="T57" fmla="*/ 957 h 958"/>
              <a:gd name="T58" fmla="*/ 521 w 714"/>
              <a:gd name="T59" fmla="*/ 958 h 958"/>
              <a:gd name="T60" fmla="*/ 580 w 714"/>
              <a:gd name="T61" fmla="*/ 933 h 958"/>
              <a:gd name="T62" fmla="*/ 687 w 714"/>
              <a:gd name="T63" fmla="*/ 799 h 958"/>
              <a:gd name="T64" fmla="*/ 714 w 714"/>
              <a:gd name="T65" fmla="*/ 739 h 958"/>
              <a:gd name="T66" fmla="*/ 662 w 714"/>
              <a:gd name="T67" fmla="*/ 695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4" h="958">
                <a:moveTo>
                  <a:pt x="662" y="695"/>
                </a:moveTo>
                <a:lnTo>
                  <a:pt x="597" y="658"/>
                </a:lnTo>
                <a:lnTo>
                  <a:pt x="595" y="587"/>
                </a:lnTo>
                <a:lnTo>
                  <a:pt x="617" y="494"/>
                </a:lnTo>
                <a:lnTo>
                  <a:pt x="595" y="432"/>
                </a:lnTo>
                <a:lnTo>
                  <a:pt x="540" y="383"/>
                </a:lnTo>
                <a:lnTo>
                  <a:pt x="505" y="242"/>
                </a:lnTo>
                <a:lnTo>
                  <a:pt x="482" y="192"/>
                </a:lnTo>
                <a:lnTo>
                  <a:pt x="459" y="147"/>
                </a:lnTo>
                <a:lnTo>
                  <a:pt x="454" y="98"/>
                </a:lnTo>
                <a:lnTo>
                  <a:pt x="462" y="48"/>
                </a:lnTo>
                <a:lnTo>
                  <a:pt x="433" y="18"/>
                </a:lnTo>
                <a:lnTo>
                  <a:pt x="379" y="0"/>
                </a:lnTo>
                <a:lnTo>
                  <a:pt x="323" y="28"/>
                </a:lnTo>
                <a:lnTo>
                  <a:pt x="281" y="63"/>
                </a:lnTo>
                <a:lnTo>
                  <a:pt x="129" y="154"/>
                </a:lnTo>
                <a:lnTo>
                  <a:pt x="79" y="209"/>
                </a:lnTo>
                <a:lnTo>
                  <a:pt x="48" y="274"/>
                </a:lnTo>
                <a:lnTo>
                  <a:pt x="23" y="307"/>
                </a:lnTo>
                <a:lnTo>
                  <a:pt x="0" y="349"/>
                </a:lnTo>
                <a:lnTo>
                  <a:pt x="54" y="408"/>
                </a:lnTo>
                <a:lnTo>
                  <a:pt x="134" y="486"/>
                </a:lnTo>
                <a:lnTo>
                  <a:pt x="151" y="573"/>
                </a:lnTo>
                <a:lnTo>
                  <a:pt x="130" y="678"/>
                </a:lnTo>
                <a:lnTo>
                  <a:pt x="186" y="772"/>
                </a:lnTo>
                <a:lnTo>
                  <a:pt x="266" y="835"/>
                </a:lnTo>
                <a:lnTo>
                  <a:pt x="320" y="897"/>
                </a:lnTo>
                <a:lnTo>
                  <a:pt x="371" y="942"/>
                </a:lnTo>
                <a:lnTo>
                  <a:pt x="439" y="957"/>
                </a:lnTo>
                <a:lnTo>
                  <a:pt x="521" y="958"/>
                </a:lnTo>
                <a:lnTo>
                  <a:pt x="580" y="933"/>
                </a:lnTo>
                <a:lnTo>
                  <a:pt x="687" y="799"/>
                </a:lnTo>
                <a:lnTo>
                  <a:pt x="714" y="739"/>
                </a:lnTo>
                <a:lnTo>
                  <a:pt x="662" y="69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18"/>
          <p:cNvSpPr>
            <a:spLocks noEditPoints="1"/>
          </p:cNvSpPr>
          <p:nvPr/>
        </p:nvSpPr>
        <p:spPr bwMode="auto">
          <a:xfrm>
            <a:off x="10755086" y="5761530"/>
            <a:ext cx="1600454" cy="1438330"/>
          </a:xfrm>
          <a:custGeom>
            <a:avLst/>
            <a:gdLst>
              <a:gd name="T0" fmla="*/ 86 w 2309"/>
              <a:gd name="T1" fmla="*/ 987 h 2076"/>
              <a:gd name="T2" fmla="*/ 30 w 2309"/>
              <a:gd name="T3" fmla="*/ 1175 h 2076"/>
              <a:gd name="T4" fmla="*/ 74 w 2309"/>
              <a:gd name="T5" fmla="*/ 1060 h 2076"/>
              <a:gd name="T6" fmla="*/ 88 w 2309"/>
              <a:gd name="T7" fmla="*/ 988 h 2076"/>
              <a:gd name="T8" fmla="*/ 2140 w 2309"/>
              <a:gd name="T9" fmla="*/ 715 h 2076"/>
              <a:gd name="T10" fmla="*/ 1993 w 2309"/>
              <a:gd name="T11" fmla="*/ 758 h 2076"/>
              <a:gd name="T12" fmla="*/ 1878 w 2309"/>
              <a:gd name="T13" fmla="*/ 708 h 2076"/>
              <a:gd name="T14" fmla="*/ 1880 w 2309"/>
              <a:gd name="T15" fmla="*/ 445 h 2076"/>
              <a:gd name="T16" fmla="*/ 1728 w 2309"/>
              <a:gd name="T17" fmla="*/ 198 h 2076"/>
              <a:gd name="T18" fmla="*/ 1674 w 2309"/>
              <a:gd name="T19" fmla="*/ 67 h 2076"/>
              <a:gd name="T20" fmla="*/ 1516 w 2309"/>
              <a:gd name="T21" fmla="*/ 0 h 2076"/>
              <a:gd name="T22" fmla="*/ 1183 w 2309"/>
              <a:gd name="T23" fmla="*/ 47 h 2076"/>
              <a:gd name="T24" fmla="*/ 988 w 2309"/>
              <a:gd name="T25" fmla="*/ 159 h 2076"/>
              <a:gd name="T26" fmla="*/ 830 w 2309"/>
              <a:gd name="T27" fmla="*/ 299 h 2076"/>
              <a:gd name="T28" fmla="*/ 713 w 2309"/>
              <a:gd name="T29" fmla="*/ 419 h 2076"/>
              <a:gd name="T30" fmla="*/ 524 w 2309"/>
              <a:gd name="T31" fmla="*/ 431 h 2076"/>
              <a:gd name="T32" fmla="*/ 326 w 2309"/>
              <a:gd name="T33" fmla="*/ 386 h 2076"/>
              <a:gd name="T34" fmla="*/ 356 w 2309"/>
              <a:gd name="T35" fmla="*/ 478 h 2076"/>
              <a:gd name="T36" fmla="*/ 298 w 2309"/>
              <a:gd name="T37" fmla="*/ 511 h 2076"/>
              <a:gd name="T38" fmla="*/ 244 w 2309"/>
              <a:gd name="T39" fmla="*/ 668 h 2076"/>
              <a:gd name="T40" fmla="*/ 219 w 2309"/>
              <a:gd name="T41" fmla="*/ 737 h 2076"/>
              <a:gd name="T42" fmla="*/ 186 w 2309"/>
              <a:gd name="T43" fmla="*/ 830 h 2076"/>
              <a:gd name="T44" fmla="*/ 217 w 2309"/>
              <a:gd name="T45" fmla="*/ 930 h 2076"/>
              <a:gd name="T46" fmla="*/ 160 w 2309"/>
              <a:gd name="T47" fmla="*/ 979 h 2076"/>
              <a:gd name="T48" fmla="*/ 115 w 2309"/>
              <a:gd name="T49" fmla="*/ 1055 h 2076"/>
              <a:gd name="T50" fmla="*/ 214 w 2309"/>
              <a:gd name="T51" fmla="*/ 1151 h 2076"/>
              <a:gd name="T52" fmla="*/ 115 w 2309"/>
              <a:gd name="T53" fmla="*/ 1190 h 2076"/>
              <a:gd name="T54" fmla="*/ 246 w 2309"/>
              <a:gd name="T55" fmla="*/ 1250 h 2076"/>
              <a:gd name="T56" fmla="*/ 252 w 2309"/>
              <a:gd name="T57" fmla="*/ 1314 h 2076"/>
              <a:gd name="T58" fmla="*/ 156 w 2309"/>
              <a:gd name="T59" fmla="*/ 1335 h 2076"/>
              <a:gd name="T60" fmla="*/ 98 w 2309"/>
              <a:gd name="T61" fmla="*/ 1388 h 2076"/>
              <a:gd name="T62" fmla="*/ 99 w 2309"/>
              <a:gd name="T63" fmla="*/ 1486 h 2076"/>
              <a:gd name="T64" fmla="*/ 179 w 2309"/>
              <a:gd name="T65" fmla="*/ 1511 h 2076"/>
              <a:gd name="T66" fmla="*/ 237 w 2309"/>
              <a:gd name="T67" fmla="*/ 1440 h 2076"/>
              <a:gd name="T68" fmla="*/ 305 w 2309"/>
              <a:gd name="T69" fmla="*/ 1500 h 2076"/>
              <a:gd name="T70" fmla="*/ 318 w 2309"/>
              <a:gd name="T71" fmla="*/ 1630 h 2076"/>
              <a:gd name="T72" fmla="*/ 388 w 2309"/>
              <a:gd name="T73" fmla="*/ 1593 h 2076"/>
              <a:gd name="T74" fmla="*/ 421 w 2309"/>
              <a:gd name="T75" fmla="*/ 1521 h 2076"/>
              <a:gd name="T76" fmla="*/ 524 w 2309"/>
              <a:gd name="T77" fmla="*/ 1607 h 2076"/>
              <a:gd name="T78" fmla="*/ 421 w 2309"/>
              <a:gd name="T79" fmla="*/ 1738 h 2076"/>
              <a:gd name="T80" fmla="*/ 501 w 2309"/>
              <a:gd name="T81" fmla="*/ 1845 h 2076"/>
              <a:gd name="T82" fmla="*/ 601 w 2309"/>
              <a:gd name="T83" fmla="*/ 1881 h 2076"/>
              <a:gd name="T84" fmla="*/ 658 w 2309"/>
              <a:gd name="T85" fmla="*/ 2009 h 2076"/>
              <a:gd name="T86" fmla="*/ 946 w 2309"/>
              <a:gd name="T87" fmla="*/ 2074 h 2076"/>
              <a:gd name="T88" fmla="*/ 1180 w 2309"/>
              <a:gd name="T89" fmla="*/ 2076 h 2076"/>
              <a:gd name="T90" fmla="*/ 1288 w 2309"/>
              <a:gd name="T91" fmla="*/ 2019 h 2076"/>
              <a:gd name="T92" fmla="*/ 1467 w 2309"/>
              <a:gd name="T93" fmla="*/ 1920 h 2076"/>
              <a:gd name="T94" fmla="*/ 1544 w 2309"/>
              <a:gd name="T95" fmla="*/ 1770 h 2076"/>
              <a:gd name="T96" fmla="*/ 1704 w 2309"/>
              <a:gd name="T97" fmla="*/ 1581 h 2076"/>
              <a:gd name="T98" fmla="*/ 1899 w 2309"/>
              <a:gd name="T99" fmla="*/ 1404 h 2076"/>
              <a:gd name="T100" fmla="*/ 2131 w 2309"/>
              <a:gd name="T101" fmla="*/ 1048 h 2076"/>
              <a:gd name="T102" fmla="*/ 2309 w 2309"/>
              <a:gd name="T103" fmla="*/ 744 h 2076"/>
              <a:gd name="T104" fmla="*/ 179 w 2309"/>
              <a:gd name="T105" fmla="*/ 784 h 2076"/>
              <a:gd name="T106" fmla="*/ 170 w 2309"/>
              <a:gd name="T107" fmla="*/ 760 h 2076"/>
              <a:gd name="T108" fmla="*/ 120 w 2309"/>
              <a:gd name="T109" fmla="*/ 898 h 2076"/>
              <a:gd name="T110" fmla="*/ 209 w 2309"/>
              <a:gd name="T111" fmla="*/ 583 h 2076"/>
              <a:gd name="T112" fmla="*/ 212 w 2309"/>
              <a:gd name="T113" fmla="*/ 469 h 2076"/>
              <a:gd name="T114" fmla="*/ 205 w 2309"/>
              <a:gd name="T115" fmla="*/ 618 h 2076"/>
              <a:gd name="T116" fmla="*/ 26 w 2309"/>
              <a:gd name="T117" fmla="*/ 1394 h 2076"/>
              <a:gd name="T118" fmla="*/ 4 w 2309"/>
              <a:gd name="T119" fmla="*/ 1377 h 2076"/>
              <a:gd name="T120" fmla="*/ 23 w 2309"/>
              <a:gd name="T121" fmla="*/ 1453 h 2076"/>
              <a:gd name="T122" fmla="*/ 64 w 2309"/>
              <a:gd name="T123" fmla="*/ 1464 h 2076"/>
              <a:gd name="T124" fmla="*/ 36 w 2309"/>
              <a:gd name="T125" fmla="*/ 1420 h 2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9" h="2076">
                <a:moveTo>
                  <a:pt x="88" y="988"/>
                </a:moveTo>
                <a:lnTo>
                  <a:pt x="86" y="987"/>
                </a:lnTo>
                <a:lnTo>
                  <a:pt x="30" y="1174"/>
                </a:lnTo>
                <a:lnTo>
                  <a:pt x="30" y="1175"/>
                </a:lnTo>
                <a:lnTo>
                  <a:pt x="71" y="1077"/>
                </a:lnTo>
                <a:lnTo>
                  <a:pt x="74" y="1060"/>
                </a:lnTo>
                <a:lnTo>
                  <a:pt x="94" y="989"/>
                </a:lnTo>
                <a:lnTo>
                  <a:pt x="88" y="988"/>
                </a:lnTo>
                <a:close/>
                <a:moveTo>
                  <a:pt x="2192" y="730"/>
                </a:moveTo>
                <a:lnTo>
                  <a:pt x="2140" y="715"/>
                </a:lnTo>
                <a:lnTo>
                  <a:pt x="2070" y="724"/>
                </a:lnTo>
                <a:lnTo>
                  <a:pt x="1993" y="758"/>
                </a:lnTo>
                <a:lnTo>
                  <a:pt x="1941" y="757"/>
                </a:lnTo>
                <a:lnTo>
                  <a:pt x="1878" y="708"/>
                </a:lnTo>
                <a:lnTo>
                  <a:pt x="1856" y="644"/>
                </a:lnTo>
                <a:lnTo>
                  <a:pt x="1880" y="445"/>
                </a:lnTo>
                <a:lnTo>
                  <a:pt x="1866" y="339"/>
                </a:lnTo>
                <a:lnTo>
                  <a:pt x="1728" y="198"/>
                </a:lnTo>
                <a:lnTo>
                  <a:pt x="1703" y="126"/>
                </a:lnTo>
                <a:lnTo>
                  <a:pt x="1674" y="67"/>
                </a:lnTo>
                <a:lnTo>
                  <a:pt x="1617" y="33"/>
                </a:lnTo>
                <a:lnTo>
                  <a:pt x="1516" y="0"/>
                </a:lnTo>
                <a:lnTo>
                  <a:pt x="1398" y="6"/>
                </a:lnTo>
                <a:lnTo>
                  <a:pt x="1183" y="47"/>
                </a:lnTo>
                <a:lnTo>
                  <a:pt x="1074" y="96"/>
                </a:lnTo>
                <a:lnTo>
                  <a:pt x="988" y="159"/>
                </a:lnTo>
                <a:lnTo>
                  <a:pt x="923" y="226"/>
                </a:lnTo>
                <a:lnTo>
                  <a:pt x="830" y="299"/>
                </a:lnTo>
                <a:lnTo>
                  <a:pt x="748" y="348"/>
                </a:lnTo>
                <a:lnTo>
                  <a:pt x="713" y="419"/>
                </a:lnTo>
                <a:lnTo>
                  <a:pt x="626" y="457"/>
                </a:lnTo>
                <a:lnTo>
                  <a:pt x="524" y="431"/>
                </a:lnTo>
                <a:lnTo>
                  <a:pt x="399" y="413"/>
                </a:lnTo>
                <a:lnTo>
                  <a:pt x="326" y="386"/>
                </a:lnTo>
                <a:lnTo>
                  <a:pt x="304" y="443"/>
                </a:lnTo>
                <a:lnTo>
                  <a:pt x="356" y="478"/>
                </a:lnTo>
                <a:lnTo>
                  <a:pt x="320" y="487"/>
                </a:lnTo>
                <a:lnTo>
                  <a:pt x="298" y="511"/>
                </a:lnTo>
                <a:lnTo>
                  <a:pt x="251" y="636"/>
                </a:lnTo>
                <a:lnTo>
                  <a:pt x="244" y="668"/>
                </a:lnTo>
                <a:lnTo>
                  <a:pt x="251" y="700"/>
                </a:lnTo>
                <a:lnTo>
                  <a:pt x="219" y="737"/>
                </a:lnTo>
                <a:lnTo>
                  <a:pt x="199" y="789"/>
                </a:lnTo>
                <a:lnTo>
                  <a:pt x="186" y="830"/>
                </a:lnTo>
                <a:lnTo>
                  <a:pt x="205" y="876"/>
                </a:lnTo>
                <a:lnTo>
                  <a:pt x="217" y="930"/>
                </a:lnTo>
                <a:lnTo>
                  <a:pt x="198" y="966"/>
                </a:lnTo>
                <a:lnTo>
                  <a:pt x="160" y="979"/>
                </a:lnTo>
                <a:lnTo>
                  <a:pt x="124" y="999"/>
                </a:lnTo>
                <a:lnTo>
                  <a:pt x="115" y="1055"/>
                </a:lnTo>
                <a:lnTo>
                  <a:pt x="154" y="1100"/>
                </a:lnTo>
                <a:lnTo>
                  <a:pt x="214" y="1151"/>
                </a:lnTo>
                <a:lnTo>
                  <a:pt x="226" y="1189"/>
                </a:lnTo>
                <a:lnTo>
                  <a:pt x="115" y="1190"/>
                </a:lnTo>
                <a:lnTo>
                  <a:pt x="115" y="1217"/>
                </a:lnTo>
                <a:lnTo>
                  <a:pt x="246" y="1250"/>
                </a:lnTo>
                <a:lnTo>
                  <a:pt x="267" y="1271"/>
                </a:lnTo>
                <a:lnTo>
                  <a:pt x="252" y="1314"/>
                </a:lnTo>
                <a:lnTo>
                  <a:pt x="209" y="1328"/>
                </a:lnTo>
                <a:lnTo>
                  <a:pt x="156" y="1335"/>
                </a:lnTo>
                <a:lnTo>
                  <a:pt x="115" y="1356"/>
                </a:lnTo>
                <a:lnTo>
                  <a:pt x="98" y="1388"/>
                </a:lnTo>
                <a:lnTo>
                  <a:pt x="89" y="1437"/>
                </a:lnTo>
                <a:lnTo>
                  <a:pt x="99" y="1486"/>
                </a:lnTo>
                <a:lnTo>
                  <a:pt x="140" y="1521"/>
                </a:lnTo>
                <a:lnTo>
                  <a:pt x="179" y="1511"/>
                </a:lnTo>
                <a:lnTo>
                  <a:pt x="205" y="1470"/>
                </a:lnTo>
                <a:lnTo>
                  <a:pt x="237" y="1440"/>
                </a:lnTo>
                <a:lnTo>
                  <a:pt x="294" y="1465"/>
                </a:lnTo>
                <a:lnTo>
                  <a:pt x="305" y="1500"/>
                </a:lnTo>
                <a:lnTo>
                  <a:pt x="298" y="1598"/>
                </a:lnTo>
                <a:lnTo>
                  <a:pt x="318" y="1630"/>
                </a:lnTo>
                <a:lnTo>
                  <a:pt x="364" y="1632"/>
                </a:lnTo>
                <a:lnTo>
                  <a:pt x="388" y="1593"/>
                </a:lnTo>
                <a:lnTo>
                  <a:pt x="403" y="1547"/>
                </a:lnTo>
                <a:lnTo>
                  <a:pt x="421" y="1521"/>
                </a:lnTo>
                <a:lnTo>
                  <a:pt x="510" y="1533"/>
                </a:lnTo>
                <a:lnTo>
                  <a:pt x="524" y="1607"/>
                </a:lnTo>
                <a:lnTo>
                  <a:pt x="487" y="1692"/>
                </a:lnTo>
                <a:lnTo>
                  <a:pt x="421" y="1738"/>
                </a:lnTo>
                <a:lnTo>
                  <a:pt x="476" y="1794"/>
                </a:lnTo>
                <a:lnTo>
                  <a:pt x="501" y="1845"/>
                </a:lnTo>
                <a:lnTo>
                  <a:pt x="514" y="1932"/>
                </a:lnTo>
                <a:lnTo>
                  <a:pt x="601" y="1881"/>
                </a:lnTo>
                <a:lnTo>
                  <a:pt x="603" y="1887"/>
                </a:lnTo>
                <a:lnTo>
                  <a:pt x="658" y="2009"/>
                </a:lnTo>
                <a:lnTo>
                  <a:pt x="726" y="2042"/>
                </a:lnTo>
                <a:lnTo>
                  <a:pt x="946" y="2074"/>
                </a:lnTo>
                <a:lnTo>
                  <a:pt x="1062" y="2062"/>
                </a:lnTo>
                <a:lnTo>
                  <a:pt x="1180" y="2076"/>
                </a:lnTo>
                <a:lnTo>
                  <a:pt x="1239" y="2055"/>
                </a:lnTo>
                <a:lnTo>
                  <a:pt x="1288" y="2019"/>
                </a:lnTo>
                <a:lnTo>
                  <a:pt x="1379" y="1982"/>
                </a:lnTo>
                <a:lnTo>
                  <a:pt x="1467" y="1920"/>
                </a:lnTo>
                <a:lnTo>
                  <a:pt x="1502" y="1844"/>
                </a:lnTo>
                <a:lnTo>
                  <a:pt x="1544" y="1770"/>
                </a:lnTo>
                <a:lnTo>
                  <a:pt x="1617" y="1672"/>
                </a:lnTo>
                <a:lnTo>
                  <a:pt x="1704" y="1581"/>
                </a:lnTo>
                <a:lnTo>
                  <a:pt x="1795" y="1506"/>
                </a:lnTo>
                <a:lnTo>
                  <a:pt x="1899" y="1404"/>
                </a:lnTo>
                <a:lnTo>
                  <a:pt x="1990" y="1287"/>
                </a:lnTo>
                <a:lnTo>
                  <a:pt x="2131" y="1048"/>
                </a:lnTo>
                <a:lnTo>
                  <a:pt x="2278" y="836"/>
                </a:lnTo>
                <a:lnTo>
                  <a:pt x="2309" y="744"/>
                </a:lnTo>
                <a:lnTo>
                  <a:pt x="2192" y="730"/>
                </a:lnTo>
                <a:close/>
                <a:moveTo>
                  <a:pt x="179" y="784"/>
                </a:moveTo>
                <a:lnTo>
                  <a:pt x="177" y="759"/>
                </a:lnTo>
                <a:lnTo>
                  <a:pt x="170" y="760"/>
                </a:lnTo>
                <a:lnTo>
                  <a:pt x="119" y="898"/>
                </a:lnTo>
                <a:lnTo>
                  <a:pt x="120" y="898"/>
                </a:lnTo>
                <a:lnTo>
                  <a:pt x="179" y="784"/>
                </a:lnTo>
                <a:close/>
                <a:moveTo>
                  <a:pt x="209" y="583"/>
                </a:moveTo>
                <a:lnTo>
                  <a:pt x="219" y="471"/>
                </a:lnTo>
                <a:lnTo>
                  <a:pt x="212" y="469"/>
                </a:lnTo>
                <a:lnTo>
                  <a:pt x="203" y="616"/>
                </a:lnTo>
                <a:lnTo>
                  <a:pt x="205" y="618"/>
                </a:lnTo>
                <a:lnTo>
                  <a:pt x="209" y="583"/>
                </a:lnTo>
                <a:close/>
                <a:moveTo>
                  <a:pt x="26" y="1394"/>
                </a:moveTo>
                <a:lnTo>
                  <a:pt x="14" y="1377"/>
                </a:lnTo>
                <a:lnTo>
                  <a:pt x="4" y="1377"/>
                </a:lnTo>
                <a:lnTo>
                  <a:pt x="0" y="1395"/>
                </a:lnTo>
                <a:lnTo>
                  <a:pt x="23" y="1453"/>
                </a:lnTo>
                <a:lnTo>
                  <a:pt x="55" y="1481"/>
                </a:lnTo>
                <a:lnTo>
                  <a:pt x="64" y="1464"/>
                </a:lnTo>
                <a:lnTo>
                  <a:pt x="65" y="1450"/>
                </a:lnTo>
                <a:lnTo>
                  <a:pt x="36" y="1420"/>
                </a:lnTo>
                <a:lnTo>
                  <a:pt x="26" y="1394"/>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1" name="Freeform 19"/>
          <p:cNvSpPr>
            <a:spLocks/>
          </p:cNvSpPr>
          <p:nvPr/>
        </p:nvSpPr>
        <p:spPr bwMode="auto">
          <a:xfrm>
            <a:off x="10775871" y="6445360"/>
            <a:ext cx="45727" cy="130946"/>
          </a:xfrm>
          <a:custGeom>
            <a:avLst/>
            <a:gdLst>
              <a:gd name="T0" fmla="*/ 58 w 64"/>
              <a:gd name="T1" fmla="*/ 1 h 188"/>
              <a:gd name="T2" fmla="*/ 56 w 64"/>
              <a:gd name="T3" fmla="*/ 0 h 188"/>
              <a:gd name="T4" fmla="*/ 0 w 64"/>
              <a:gd name="T5" fmla="*/ 187 h 188"/>
              <a:gd name="T6" fmla="*/ 0 w 64"/>
              <a:gd name="T7" fmla="*/ 188 h 188"/>
              <a:gd name="T8" fmla="*/ 41 w 64"/>
              <a:gd name="T9" fmla="*/ 90 h 188"/>
              <a:gd name="T10" fmla="*/ 44 w 64"/>
              <a:gd name="T11" fmla="*/ 73 h 188"/>
              <a:gd name="T12" fmla="*/ 64 w 64"/>
              <a:gd name="T13" fmla="*/ 2 h 188"/>
              <a:gd name="T14" fmla="*/ 58 w 64"/>
              <a:gd name="T15" fmla="*/ 1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88">
                <a:moveTo>
                  <a:pt x="58" y="1"/>
                </a:moveTo>
                <a:lnTo>
                  <a:pt x="56" y="0"/>
                </a:lnTo>
                <a:lnTo>
                  <a:pt x="0" y="187"/>
                </a:lnTo>
                <a:lnTo>
                  <a:pt x="0" y="188"/>
                </a:lnTo>
                <a:lnTo>
                  <a:pt x="41" y="90"/>
                </a:lnTo>
                <a:lnTo>
                  <a:pt x="44" y="73"/>
                </a:lnTo>
                <a:lnTo>
                  <a:pt x="64" y="2"/>
                </a:lnTo>
                <a:lnTo>
                  <a:pt x="58" y="1"/>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3" name="Freeform 21"/>
          <p:cNvSpPr>
            <a:spLocks/>
          </p:cNvSpPr>
          <p:nvPr/>
        </p:nvSpPr>
        <p:spPr bwMode="auto">
          <a:xfrm>
            <a:off x="10838226" y="6287393"/>
            <a:ext cx="41570" cy="95612"/>
          </a:xfrm>
          <a:custGeom>
            <a:avLst/>
            <a:gdLst>
              <a:gd name="T0" fmla="*/ 60 w 60"/>
              <a:gd name="T1" fmla="*/ 25 h 139"/>
              <a:gd name="T2" fmla="*/ 58 w 60"/>
              <a:gd name="T3" fmla="*/ 0 h 139"/>
              <a:gd name="T4" fmla="*/ 51 w 60"/>
              <a:gd name="T5" fmla="*/ 1 h 139"/>
              <a:gd name="T6" fmla="*/ 0 w 60"/>
              <a:gd name="T7" fmla="*/ 139 h 139"/>
              <a:gd name="T8" fmla="*/ 1 w 60"/>
              <a:gd name="T9" fmla="*/ 139 h 139"/>
              <a:gd name="T10" fmla="*/ 60 w 60"/>
              <a:gd name="T11" fmla="*/ 25 h 139"/>
            </a:gdLst>
            <a:ahLst/>
            <a:cxnLst>
              <a:cxn ang="0">
                <a:pos x="T0" y="T1"/>
              </a:cxn>
              <a:cxn ang="0">
                <a:pos x="T2" y="T3"/>
              </a:cxn>
              <a:cxn ang="0">
                <a:pos x="T4" y="T5"/>
              </a:cxn>
              <a:cxn ang="0">
                <a:pos x="T6" y="T7"/>
              </a:cxn>
              <a:cxn ang="0">
                <a:pos x="T8" y="T9"/>
              </a:cxn>
              <a:cxn ang="0">
                <a:pos x="T10" y="T11"/>
              </a:cxn>
            </a:cxnLst>
            <a:rect l="0" t="0" r="r" b="b"/>
            <a:pathLst>
              <a:path w="60" h="139">
                <a:moveTo>
                  <a:pt x="60" y="25"/>
                </a:moveTo>
                <a:lnTo>
                  <a:pt x="58" y="0"/>
                </a:lnTo>
                <a:lnTo>
                  <a:pt x="51" y="1"/>
                </a:lnTo>
                <a:lnTo>
                  <a:pt x="0" y="139"/>
                </a:lnTo>
                <a:lnTo>
                  <a:pt x="1" y="139"/>
                </a:lnTo>
                <a:lnTo>
                  <a:pt x="60" y="2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2"/>
          <p:cNvSpPr>
            <a:spLocks/>
          </p:cNvSpPr>
          <p:nvPr/>
        </p:nvSpPr>
        <p:spPr bwMode="auto">
          <a:xfrm>
            <a:off x="10896425" y="6085778"/>
            <a:ext cx="10392" cy="103926"/>
          </a:xfrm>
          <a:custGeom>
            <a:avLst/>
            <a:gdLst>
              <a:gd name="T0" fmla="*/ 6 w 16"/>
              <a:gd name="T1" fmla="*/ 114 h 149"/>
              <a:gd name="T2" fmla="*/ 16 w 16"/>
              <a:gd name="T3" fmla="*/ 2 h 149"/>
              <a:gd name="T4" fmla="*/ 9 w 16"/>
              <a:gd name="T5" fmla="*/ 0 h 149"/>
              <a:gd name="T6" fmla="*/ 0 w 16"/>
              <a:gd name="T7" fmla="*/ 147 h 149"/>
              <a:gd name="T8" fmla="*/ 2 w 16"/>
              <a:gd name="T9" fmla="*/ 149 h 149"/>
              <a:gd name="T10" fmla="*/ 6 w 16"/>
              <a:gd name="T11" fmla="*/ 114 h 149"/>
            </a:gdLst>
            <a:ahLst/>
            <a:cxnLst>
              <a:cxn ang="0">
                <a:pos x="T0" y="T1"/>
              </a:cxn>
              <a:cxn ang="0">
                <a:pos x="T2" y="T3"/>
              </a:cxn>
              <a:cxn ang="0">
                <a:pos x="T4" y="T5"/>
              </a:cxn>
              <a:cxn ang="0">
                <a:pos x="T6" y="T7"/>
              </a:cxn>
              <a:cxn ang="0">
                <a:pos x="T8" y="T9"/>
              </a:cxn>
              <a:cxn ang="0">
                <a:pos x="T10" y="T11"/>
              </a:cxn>
            </a:cxnLst>
            <a:rect l="0" t="0" r="r" b="b"/>
            <a:pathLst>
              <a:path w="16" h="149">
                <a:moveTo>
                  <a:pt x="6" y="114"/>
                </a:moveTo>
                <a:lnTo>
                  <a:pt x="16" y="2"/>
                </a:lnTo>
                <a:lnTo>
                  <a:pt x="9" y="0"/>
                </a:lnTo>
                <a:lnTo>
                  <a:pt x="0" y="147"/>
                </a:lnTo>
                <a:lnTo>
                  <a:pt x="2" y="149"/>
                </a:lnTo>
                <a:lnTo>
                  <a:pt x="6" y="114"/>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3"/>
          <p:cNvSpPr>
            <a:spLocks/>
          </p:cNvSpPr>
          <p:nvPr/>
        </p:nvSpPr>
        <p:spPr bwMode="auto">
          <a:xfrm>
            <a:off x="10755086" y="6715567"/>
            <a:ext cx="45727" cy="72747"/>
          </a:xfrm>
          <a:custGeom>
            <a:avLst/>
            <a:gdLst>
              <a:gd name="T0" fmla="*/ 26 w 65"/>
              <a:gd name="T1" fmla="*/ 17 h 104"/>
              <a:gd name="T2" fmla="*/ 14 w 65"/>
              <a:gd name="T3" fmla="*/ 0 h 104"/>
              <a:gd name="T4" fmla="*/ 4 w 65"/>
              <a:gd name="T5" fmla="*/ 0 h 104"/>
              <a:gd name="T6" fmla="*/ 0 w 65"/>
              <a:gd name="T7" fmla="*/ 18 h 104"/>
              <a:gd name="T8" fmla="*/ 23 w 65"/>
              <a:gd name="T9" fmla="*/ 76 h 104"/>
              <a:gd name="T10" fmla="*/ 55 w 65"/>
              <a:gd name="T11" fmla="*/ 104 h 104"/>
              <a:gd name="T12" fmla="*/ 64 w 65"/>
              <a:gd name="T13" fmla="*/ 87 h 104"/>
              <a:gd name="T14" fmla="*/ 65 w 65"/>
              <a:gd name="T15" fmla="*/ 73 h 104"/>
              <a:gd name="T16" fmla="*/ 36 w 65"/>
              <a:gd name="T17" fmla="*/ 43 h 104"/>
              <a:gd name="T18" fmla="*/ 26 w 65"/>
              <a:gd name="T19" fmla="*/ 1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104">
                <a:moveTo>
                  <a:pt x="26" y="17"/>
                </a:moveTo>
                <a:lnTo>
                  <a:pt x="14" y="0"/>
                </a:lnTo>
                <a:lnTo>
                  <a:pt x="4" y="0"/>
                </a:lnTo>
                <a:lnTo>
                  <a:pt x="0" y="18"/>
                </a:lnTo>
                <a:lnTo>
                  <a:pt x="23" y="76"/>
                </a:lnTo>
                <a:lnTo>
                  <a:pt x="55" y="104"/>
                </a:lnTo>
                <a:lnTo>
                  <a:pt x="64" y="87"/>
                </a:lnTo>
                <a:lnTo>
                  <a:pt x="65" y="73"/>
                </a:lnTo>
                <a:lnTo>
                  <a:pt x="36" y="43"/>
                </a:lnTo>
                <a:lnTo>
                  <a:pt x="26" y="17"/>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24"/>
          <p:cNvSpPr>
            <a:spLocks/>
          </p:cNvSpPr>
          <p:nvPr/>
        </p:nvSpPr>
        <p:spPr bwMode="auto">
          <a:xfrm>
            <a:off x="11900347" y="2849534"/>
            <a:ext cx="2510842" cy="1247107"/>
          </a:xfrm>
          <a:custGeom>
            <a:avLst/>
            <a:gdLst>
              <a:gd name="T0" fmla="*/ 3475 w 3626"/>
              <a:gd name="T1" fmla="*/ 271 h 1800"/>
              <a:gd name="T2" fmla="*/ 3353 w 3626"/>
              <a:gd name="T3" fmla="*/ 311 h 1800"/>
              <a:gd name="T4" fmla="*/ 3239 w 3626"/>
              <a:gd name="T5" fmla="*/ 240 h 1800"/>
              <a:gd name="T6" fmla="*/ 3149 w 3626"/>
              <a:gd name="T7" fmla="*/ 173 h 1800"/>
              <a:gd name="T8" fmla="*/ 3108 w 3626"/>
              <a:gd name="T9" fmla="*/ 81 h 1800"/>
              <a:gd name="T10" fmla="*/ 2919 w 3626"/>
              <a:gd name="T11" fmla="*/ 84 h 1800"/>
              <a:gd name="T12" fmla="*/ 2856 w 3626"/>
              <a:gd name="T13" fmla="*/ 128 h 1800"/>
              <a:gd name="T14" fmla="*/ 2763 w 3626"/>
              <a:gd name="T15" fmla="*/ 235 h 1800"/>
              <a:gd name="T16" fmla="*/ 2628 w 3626"/>
              <a:gd name="T17" fmla="*/ 276 h 1800"/>
              <a:gd name="T18" fmla="*/ 2482 w 3626"/>
              <a:gd name="T19" fmla="*/ 382 h 1800"/>
              <a:gd name="T20" fmla="*/ 2222 w 3626"/>
              <a:gd name="T21" fmla="*/ 551 h 1800"/>
              <a:gd name="T22" fmla="*/ 2022 w 3626"/>
              <a:gd name="T23" fmla="*/ 588 h 1800"/>
              <a:gd name="T24" fmla="*/ 1866 w 3626"/>
              <a:gd name="T25" fmla="*/ 476 h 1800"/>
              <a:gd name="T26" fmla="*/ 1650 w 3626"/>
              <a:gd name="T27" fmla="*/ 512 h 1800"/>
              <a:gd name="T28" fmla="*/ 1565 w 3626"/>
              <a:gd name="T29" fmla="*/ 654 h 1800"/>
              <a:gd name="T30" fmla="*/ 1231 w 3626"/>
              <a:gd name="T31" fmla="*/ 569 h 1800"/>
              <a:gd name="T32" fmla="*/ 1036 w 3626"/>
              <a:gd name="T33" fmla="*/ 503 h 1800"/>
              <a:gd name="T34" fmla="*/ 736 w 3626"/>
              <a:gd name="T35" fmla="*/ 270 h 1800"/>
              <a:gd name="T36" fmla="*/ 540 w 3626"/>
              <a:gd name="T37" fmla="*/ 0 h 1800"/>
              <a:gd name="T38" fmla="*/ 306 w 3626"/>
              <a:gd name="T39" fmla="*/ 284 h 1800"/>
              <a:gd name="T40" fmla="*/ 136 w 3626"/>
              <a:gd name="T41" fmla="*/ 649 h 1800"/>
              <a:gd name="T42" fmla="*/ 66 w 3626"/>
              <a:gd name="T43" fmla="*/ 912 h 1800"/>
              <a:gd name="T44" fmla="*/ 10 w 3626"/>
              <a:gd name="T45" fmla="*/ 997 h 1800"/>
              <a:gd name="T46" fmla="*/ 0 w 3626"/>
              <a:gd name="T47" fmla="*/ 1007 h 1800"/>
              <a:gd name="T48" fmla="*/ 139 w 3626"/>
              <a:gd name="T49" fmla="*/ 1083 h 1800"/>
              <a:gd name="T50" fmla="*/ 190 w 3626"/>
              <a:gd name="T51" fmla="*/ 1278 h 1800"/>
              <a:gd name="T52" fmla="*/ 421 w 3626"/>
              <a:gd name="T53" fmla="*/ 1403 h 1800"/>
              <a:gd name="T54" fmla="*/ 527 w 3626"/>
              <a:gd name="T55" fmla="*/ 1523 h 1800"/>
              <a:gd name="T56" fmla="*/ 555 w 3626"/>
              <a:gd name="T57" fmla="*/ 1635 h 1800"/>
              <a:gd name="T58" fmla="*/ 632 w 3626"/>
              <a:gd name="T59" fmla="*/ 1692 h 1800"/>
              <a:gd name="T60" fmla="*/ 709 w 3626"/>
              <a:gd name="T61" fmla="*/ 1762 h 1800"/>
              <a:gd name="T62" fmla="*/ 1021 w 3626"/>
              <a:gd name="T63" fmla="*/ 1800 h 1800"/>
              <a:gd name="T64" fmla="*/ 1150 w 3626"/>
              <a:gd name="T65" fmla="*/ 1724 h 1800"/>
              <a:gd name="T66" fmla="*/ 1308 w 3626"/>
              <a:gd name="T67" fmla="*/ 1403 h 1800"/>
              <a:gd name="T68" fmla="*/ 1540 w 3626"/>
              <a:gd name="T69" fmla="*/ 1381 h 1800"/>
              <a:gd name="T70" fmla="*/ 1706 w 3626"/>
              <a:gd name="T71" fmla="*/ 1270 h 1800"/>
              <a:gd name="T72" fmla="*/ 1874 w 3626"/>
              <a:gd name="T73" fmla="*/ 1336 h 1800"/>
              <a:gd name="T74" fmla="*/ 1960 w 3626"/>
              <a:gd name="T75" fmla="*/ 1247 h 1800"/>
              <a:gd name="T76" fmla="*/ 2118 w 3626"/>
              <a:gd name="T77" fmla="*/ 1194 h 1800"/>
              <a:gd name="T78" fmla="*/ 2300 w 3626"/>
              <a:gd name="T79" fmla="*/ 1060 h 1800"/>
              <a:gd name="T80" fmla="*/ 2433 w 3626"/>
              <a:gd name="T81" fmla="*/ 1008 h 1800"/>
              <a:gd name="T82" fmla="*/ 2644 w 3626"/>
              <a:gd name="T83" fmla="*/ 940 h 1800"/>
              <a:gd name="T84" fmla="*/ 2887 w 3626"/>
              <a:gd name="T85" fmla="*/ 864 h 1800"/>
              <a:gd name="T86" fmla="*/ 3019 w 3626"/>
              <a:gd name="T87" fmla="*/ 874 h 1800"/>
              <a:gd name="T88" fmla="*/ 3208 w 3626"/>
              <a:gd name="T89" fmla="*/ 893 h 1800"/>
              <a:gd name="T90" fmla="*/ 3264 w 3626"/>
              <a:gd name="T91" fmla="*/ 836 h 1800"/>
              <a:gd name="T92" fmla="*/ 3354 w 3626"/>
              <a:gd name="T93" fmla="*/ 759 h 1800"/>
              <a:gd name="T94" fmla="*/ 3415 w 3626"/>
              <a:gd name="T95" fmla="*/ 617 h 1800"/>
              <a:gd name="T96" fmla="*/ 3554 w 3626"/>
              <a:gd name="T97" fmla="*/ 464 h 1800"/>
              <a:gd name="T98" fmla="*/ 3626 w 3626"/>
              <a:gd name="T99" fmla="*/ 337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26" h="1800">
                <a:moveTo>
                  <a:pt x="3544" y="271"/>
                </a:moveTo>
                <a:lnTo>
                  <a:pt x="3475" y="271"/>
                </a:lnTo>
                <a:lnTo>
                  <a:pt x="3408" y="303"/>
                </a:lnTo>
                <a:lnTo>
                  <a:pt x="3353" y="311"/>
                </a:lnTo>
                <a:lnTo>
                  <a:pt x="3301" y="276"/>
                </a:lnTo>
                <a:lnTo>
                  <a:pt x="3239" y="240"/>
                </a:lnTo>
                <a:lnTo>
                  <a:pt x="3169" y="225"/>
                </a:lnTo>
                <a:lnTo>
                  <a:pt x="3149" y="173"/>
                </a:lnTo>
                <a:lnTo>
                  <a:pt x="3159" y="94"/>
                </a:lnTo>
                <a:lnTo>
                  <a:pt x="3108" y="81"/>
                </a:lnTo>
                <a:lnTo>
                  <a:pt x="3068" y="71"/>
                </a:lnTo>
                <a:lnTo>
                  <a:pt x="2919" y="84"/>
                </a:lnTo>
                <a:lnTo>
                  <a:pt x="2908" y="92"/>
                </a:lnTo>
                <a:lnTo>
                  <a:pt x="2856" y="128"/>
                </a:lnTo>
                <a:lnTo>
                  <a:pt x="2831" y="207"/>
                </a:lnTo>
                <a:lnTo>
                  <a:pt x="2763" y="235"/>
                </a:lnTo>
                <a:lnTo>
                  <a:pt x="2688" y="234"/>
                </a:lnTo>
                <a:lnTo>
                  <a:pt x="2628" y="276"/>
                </a:lnTo>
                <a:lnTo>
                  <a:pt x="2564" y="337"/>
                </a:lnTo>
                <a:lnTo>
                  <a:pt x="2482" y="382"/>
                </a:lnTo>
                <a:lnTo>
                  <a:pt x="2318" y="512"/>
                </a:lnTo>
                <a:lnTo>
                  <a:pt x="2222" y="551"/>
                </a:lnTo>
                <a:lnTo>
                  <a:pt x="2098" y="618"/>
                </a:lnTo>
                <a:lnTo>
                  <a:pt x="2022" y="588"/>
                </a:lnTo>
                <a:lnTo>
                  <a:pt x="1951" y="510"/>
                </a:lnTo>
                <a:lnTo>
                  <a:pt x="1866" y="476"/>
                </a:lnTo>
                <a:lnTo>
                  <a:pt x="1729" y="466"/>
                </a:lnTo>
                <a:lnTo>
                  <a:pt x="1650" y="512"/>
                </a:lnTo>
                <a:lnTo>
                  <a:pt x="1639" y="615"/>
                </a:lnTo>
                <a:lnTo>
                  <a:pt x="1565" y="654"/>
                </a:lnTo>
                <a:lnTo>
                  <a:pt x="1395" y="664"/>
                </a:lnTo>
                <a:lnTo>
                  <a:pt x="1231" y="569"/>
                </a:lnTo>
                <a:lnTo>
                  <a:pt x="1140" y="554"/>
                </a:lnTo>
                <a:lnTo>
                  <a:pt x="1036" y="503"/>
                </a:lnTo>
                <a:lnTo>
                  <a:pt x="824" y="347"/>
                </a:lnTo>
                <a:lnTo>
                  <a:pt x="736" y="270"/>
                </a:lnTo>
                <a:lnTo>
                  <a:pt x="670" y="200"/>
                </a:lnTo>
                <a:lnTo>
                  <a:pt x="540" y="0"/>
                </a:lnTo>
                <a:lnTo>
                  <a:pt x="353" y="207"/>
                </a:lnTo>
                <a:lnTo>
                  <a:pt x="306" y="284"/>
                </a:lnTo>
                <a:lnTo>
                  <a:pt x="266" y="423"/>
                </a:lnTo>
                <a:lnTo>
                  <a:pt x="136" y="649"/>
                </a:lnTo>
                <a:lnTo>
                  <a:pt x="97" y="822"/>
                </a:lnTo>
                <a:lnTo>
                  <a:pt x="66" y="912"/>
                </a:lnTo>
                <a:lnTo>
                  <a:pt x="20" y="950"/>
                </a:lnTo>
                <a:lnTo>
                  <a:pt x="10" y="997"/>
                </a:lnTo>
                <a:lnTo>
                  <a:pt x="0" y="1007"/>
                </a:lnTo>
                <a:lnTo>
                  <a:pt x="0" y="1007"/>
                </a:lnTo>
                <a:lnTo>
                  <a:pt x="82" y="1033"/>
                </a:lnTo>
                <a:lnTo>
                  <a:pt x="139" y="1083"/>
                </a:lnTo>
                <a:lnTo>
                  <a:pt x="177" y="1172"/>
                </a:lnTo>
                <a:lnTo>
                  <a:pt x="190" y="1278"/>
                </a:lnTo>
                <a:lnTo>
                  <a:pt x="254" y="1354"/>
                </a:lnTo>
                <a:lnTo>
                  <a:pt x="421" y="1403"/>
                </a:lnTo>
                <a:lnTo>
                  <a:pt x="481" y="1454"/>
                </a:lnTo>
                <a:lnTo>
                  <a:pt x="527" y="1523"/>
                </a:lnTo>
                <a:lnTo>
                  <a:pt x="555" y="1580"/>
                </a:lnTo>
                <a:lnTo>
                  <a:pt x="555" y="1635"/>
                </a:lnTo>
                <a:lnTo>
                  <a:pt x="572" y="1682"/>
                </a:lnTo>
                <a:lnTo>
                  <a:pt x="632" y="1692"/>
                </a:lnTo>
                <a:lnTo>
                  <a:pt x="709" y="1743"/>
                </a:lnTo>
                <a:lnTo>
                  <a:pt x="709" y="1762"/>
                </a:lnTo>
                <a:lnTo>
                  <a:pt x="769" y="1764"/>
                </a:lnTo>
                <a:lnTo>
                  <a:pt x="1021" y="1800"/>
                </a:lnTo>
                <a:lnTo>
                  <a:pt x="1080" y="1791"/>
                </a:lnTo>
                <a:lnTo>
                  <a:pt x="1150" y="1724"/>
                </a:lnTo>
                <a:lnTo>
                  <a:pt x="1256" y="1522"/>
                </a:lnTo>
                <a:lnTo>
                  <a:pt x="1308" y="1403"/>
                </a:lnTo>
                <a:lnTo>
                  <a:pt x="1398" y="1361"/>
                </a:lnTo>
                <a:lnTo>
                  <a:pt x="1540" y="1381"/>
                </a:lnTo>
                <a:lnTo>
                  <a:pt x="1625" y="1377"/>
                </a:lnTo>
                <a:lnTo>
                  <a:pt x="1706" y="1270"/>
                </a:lnTo>
                <a:lnTo>
                  <a:pt x="1748" y="1243"/>
                </a:lnTo>
                <a:lnTo>
                  <a:pt x="1874" y="1336"/>
                </a:lnTo>
                <a:lnTo>
                  <a:pt x="1923" y="1323"/>
                </a:lnTo>
                <a:lnTo>
                  <a:pt x="1960" y="1247"/>
                </a:lnTo>
                <a:lnTo>
                  <a:pt x="2026" y="1192"/>
                </a:lnTo>
                <a:lnTo>
                  <a:pt x="2118" y="1194"/>
                </a:lnTo>
                <a:lnTo>
                  <a:pt x="2189" y="1167"/>
                </a:lnTo>
                <a:lnTo>
                  <a:pt x="2300" y="1060"/>
                </a:lnTo>
                <a:lnTo>
                  <a:pt x="2372" y="1021"/>
                </a:lnTo>
                <a:lnTo>
                  <a:pt x="2433" y="1008"/>
                </a:lnTo>
                <a:lnTo>
                  <a:pt x="2557" y="944"/>
                </a:lnTo>
                <a:lnTo>
                  <a:pt x="2644" y="940"/>
                </a:lnTo>
                <a:lnTo>
                  <a:pt x="2732" y="925"/>
                </a:lnTo>
                <a:lnTo>
                  <a:pt x="2887" y="864"/>
                </a:lnTo>
                <a:lnTo>
                  <a:pt x="2953" y="860"/>
                </a:lnTo>
                <a:lnTo>
                  <a:pt x="3019" y="874"/>
                </a:lnTo>
                <a:lnTo>
                  <a:pt x="3208" y="893"/>
                </a:lnTo>
                <a:lnTo>
                  <a:pt x="3208" y="893"/>
                </a:lnTo>
                <a:lnTo>
                  <a:pt x="3247" y="864"/>
                </a:lnTo>
                <a:lnTo>
                  <a:pt x="3264" y="836"/>
                </a:lnTo>
                <a:lnTo>
                  <a:pt x="3312" y="811"/>
                </a:lnTo>
                <a:lnTo>
                  <a:pt x="3354" y="759"/>
                </a:lnTo>
                <a:lnTo>
                  <a:pt x="3373" y="686"/>
                </a:lnTo>
                <a:lnTo>
                  <a:pt x="3415" y="617"/>
                </a:lnTo>
                <a:lnTo>
                  <a:pt x="3521" y="550"/>
                </a:lnTo>
                <a:lnTo>
                  <a:pt x="3554" y="464"/>
                </a:lnTo>
                <a:lnTo>
                  <a:pt x="3560" y="405"/>
                </a:lnTo>
                <a:lnTo>
                  <a:pt x="3626" y="337"/>
                </a:lnTo>
                <a:lnTo>
                  <a:pt x="3544" y="271"/>
                </a:lnTo>
                <a:close/>
              </a:path>
            </a:pathLst>
          </a:custGeom>
          <a:solidFill>
            <a:schemeClr val="accent2"/>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8" name="Freeform 26"/>
          <p:cNvSpPr>
            <a:spLocks noEditPoints="1"/>
          </p:cNvSpPr>
          <p:nvPr/>
        </p:nvSpPr>
        <p:spPr bwMode="auto">
          <a:xfrm>
            <a:off x="11565706" y="7222724"/>
            <a:ext cx="1448722" cy="2716614"/>
          </a:xfrm>
          <a:custGeom>
            <a:avLst/>
            <a:gdLst>
              <a:gd name="T0" fmla="*/ 103 w 2089"/>
              <a:gd name="T1" fmla="*/ 2132 h 3920"/>
              <a:gd name="T2" fmla="*/ 96 w 2089"/>
              <a:gd name="T3" fmla="*/ 2125 h 3920"/>
              <a:gd name="T4" fmla="*/ 58 w 2089"/>
              <a:gd name="T5" fmla="*/ 2132 h 3920"/>
              <a:gd name="T6" fmla="*/ 19 w 2089"/>
              <a:gd name="T7" fmla="*/ 2182 h 3920"/>
              <a:gd name="T8" fmla="*/ 11 w 2089"/>
              <a:gd name="T9" fmla="*/ 2262 h 3920"/>
              <a:gd name="T10" fmla="*/ 12 w 2089"/>
              <a:gd name="T11" fmla="*/ 2266 h 3920"/>
              <a:gd name="T12" fmla="*/ 78 w 2089"/>
              <a:gd name="T13" fmla="*/ 2210 h 3920"/>
              <a:gd name="T14" fmla="*/ 120 w 2089"/>
              <a:gd name="T15" fmla="*/ 2180 h 3920"/>
              <a:gd name="T16" fmla="*/ 125 w 2089"/>
              <a:gd name="T17" fmla="*/ 2167 h 3920"/>
              <a:gd name="T18" fmla="*/ 2012 w 2089"/>
              <a:gd name="T19" fmla="*/ 296 h 3920"/>
              <a:gd name="T20" fmla="*/ 1926 w 2089"/>
              <a:gd name="T21" fmla="*/ 210 h 3920"/>
              <a:gd name="T22" fmla="*/ 1877 w 2089"/>
              <a:gd name="T23" fmla="*/ 117 h 3920"/>
              <a:gd name="T24" fmla="*/ 1744 w 2089"/>
              <a:gd name="T25" fmla="*/ 107 h 3920"/>
              <a:gd name="T26" fmla="*/ 1542 w 2089"/>
              <a:gd name="T27" fmla="*/ 124 h 3920"/>
              <a:gd name="T28" fmla="*/ 1334 w 2089"/>
              <a:gd name="T29" fmla="*/ 24 h 3920"/>
              <a:gd name="T30" fmla="*/ 1056 w 2089"/>
              <a:gd name="T31" fmla="*/ 15 h 3920"/>
              <a:gd name="T32" fmla="*/ 835 w 2089"/>
              <a:gd name="T33" fmla="*/ 177 h 3920"/>
              <a:gd name="T34" fmla="*/ 472 w 2089"/>
              <a:gd name="T35" fmla="*/ 201 h 3920"/>
              <a:gd name="T36" fmla="*/ 429 w 2089"/>
              <a:gd name="T37" fmla="*/ 370 h 3920"/>
              <a:gd name="T38" fmla="*/ 401 w 2089"/>
              <a:gd name="T39" fmla="*/ 580 h 3920"/>
              <a:gd name="T40" fmla="*/ 319 w 2089"/>
              <a:gd name="T41" fmla="*/ 1009 h 3920"/>
              <a:gd name="T42" fmla="*/ 355 w 2089"/>
              <a:gd name="T43" fmla="*/ 1215 h 3920"/>
              <a:gd name="T44" fmla="*/ 247 w 2089"/>
              <a:gd name="T45" fmla="*/ 1617 h 3920"/>
              <a:gd name="T46" fmla="*/ 284 w 2089"/>
              <a:gd name="T47" fmla="*/ 1639 h 3920"/>
              <a:gd name="T48" fmla="*/ 414 w 2089"/>
              <a:gd name="T49" fmla="*/ 1742 h 3920"/>
              <a:gd name="T50" fmla="*/ 617 w 2089"/>
              <a:gd name="T51" fmla="*/ 1848 h 3920"/>
              <a:gd name="T52" fmla="*/ 639 w 2089"/>
              <a:gd name="T53" fmla="*/ 1920 h 3920"/>
              <a:gd name="T54" fmla="*/ 670 w 2089"/>
              <a:gd name="T55" fmla="*/ 1936 h 3920"/>
              <a:gd name="T56" fmla="*/ 830 w 2089"/>
              <a:gd name="T57" fmla="*/ 2051 h 3920"/>
              <a:gd name="T58" fmla="*/ 919 w 2089"/>
              <a:gd name="T59" fmla="*/ 2231 h 3920"/>
              <a:gd name="T60" fmla="*/ 1020 w 2089"/>
              <a:gd name="T61" fmla="*/ 2365 h 3920"/>
              <a:gd name="T62" fmla="*/ 1293 w 2089"/>
              <a:gd name="T63" fmla="*/ 3132 h 3920"/>
              <a:gd name="T64" fmla="*/ 1250 w 2089"/>
              <a:gd name="T65" fmla="*/ 3226 h 3920"/>
              <a:gd name="T66" fmla="*/ 1245 w 2089"/>
              <a:gd name="T67" fmla="*/ 3422 h 3920"/>
              <a:gd name="T68" fmla="*/ 1250 w 2089"/>
              <a:gd name="T69" fmla="*/ 3486 h 3920"/>
              <a:gd name="T70" fmla="*/ 1310 w 2089"/>
              <a:gd name="T71" fmla="*/ 3712 h 3920"/>
              <a:gd name="T72" fmla="*/ 1364 w 2089"/>
              <a:gd name="T73" fmla="*/ 3788 h 3920"/>
              <a:gd name="T74" fmla="*/ 1445 w 2089"/>
              <a:gd name="T75" fmla="*/ 3768 h 3920"/>
              <a:gd name="T76" fmla="*/ 1561 w 2089"/>
              <a:gd name="T77" fmla="*/ 3702 h 3920"/>
              <a:gd name="T78" fmla="*/ 1766 w 2089"/>
              <a:gd name="T79" fmla="*/ 3824 h 3920"/>
              <a:gd name="T80" fmla="*/ 1835 w 2089"/>
              <a:gd name="T81" fmla="*/ 3836 h 3920"/>
              <a:gd name="T82" fmla="*/ 1813 w 2089"/>
              <a:gd name="T83" fmla="*/ 3591 h 3920"/>
              <a:gd name="T84" fmla="*/ 1915 w 2089"/>
              <a:gd name="T85" fmla="*/ 3505 h 3920"/>
              <a:gd name="T86" fmla="*/ 1973 w 2089"/>
              <a:gd name="T87" fmla="*/ 3318 h 3920"/>
              <a:gd name="T88" fmla="*/ 1898 w 2089"/>
              <a:gd name="T89" fmla="*/ 2599 h 3920"/>
              <a:gd name="T90" fmla="*/ 1690 w 2089"/>
              <a:gd name="T91" fmla="*/ 2465 h 3920"/>
              <a:gd name="T92" fmla="*/ 1637 w 2089"/>
              <a:gd name="T93" fmla="*/ 2296 h 3920"/>
              <a:gd name="T94" fmla="*/ 1595 w 2089"/>
              <a:gd name="T95" fmla="*/ 2155 h 3920"/>
              <a:gd name="T96" fmla="*/ 1509 w 2089"/>
              <a:gd name="T97" fmla="*/ 2077 h 3920"/>
              <a:gd name="T98" fmla="*/ 1546 w 2089"/>
              <a:gd name="T99" fmla="*/ 1958 h 3920"/>
              <a:gd name="T100" fmla="*/ 1655 w 2089"/>
              <a:gd name="T101" fmla="*/ 1860 h 3920"/>
              <a:gd name="T102" fmla="*/ 1553 w 2089"/>
              <a:gd name="T103" fmla="*/ 1711 h 3920"/>
              <a:gd name="T104" fmla="*/ 1538 w 2089"/>
              <a:gd name="T105" fmla="*/ 1537 h 3920"/>
              <a:gd name="T106" fmla="*/ 1493 w 2089"/>
              <a:gd name="T107" fmla="*/ 1361 h 3920"/>
              <a:gd name="T108" fmla="*/ 1547 w 2089"/>
              <a:gd name="T109" fmla="*/ 1049 h 3920"/>
              <a:gd name="T110" fmla="*/ 1632 w 2089"/>
              <a:gd name="T111" fmla="*/ 864 h 3920"/>
              <a:gd name="T112" fmla="*/ 1815 w 2089"/>
              <a:gd name="T113" fmla="*/ 778 h 3920"/>
              <a:gd name="T114" fmla="*/ 2020 w 2089"/>
              <a:gd name="T115" fmla="*/ 683 h 3920"/>
              <a:gd name="T116" fmla="*/ 2051 w 2089"/>
              <a:gd name="T117" fmla="*/ 540 h 3920"/>
              <a:gd name="T118" fmla="*/ 2012 w 2089"/>
              <a:gd name="T119" fmla="*/ 296 h 3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9" h="3920">
                <a:moveTo>
                  <a:pt x="107" y="2140"/>
                </a:moveTo>
                <a:lnTo>
                  <a:pt x="103" y="2132"/>
                </a:lnTo>
                <a:lnTo>
                  <a:pt x="101" y="2132"/>
                </a:lnTo>
                <a:lnTo>
                  <a:pt x="96" y="2125"/>
                </a:lnTo>
                <a:lnTo>
                  <a:pt x="87" y="2132"/>
                </a:lnTo>
                <a:lnTo>
                  <a:pt x="58" y="2132"/>
                </a:lnTo>
                <a:lnTo>
                  <a:pt x="19" y="2181"/>
                </a:lnTo>
                <a:lnTo>
                  <a:pt x="19" y="2182"/>
                </a:lnTo>
                <a:lnTo>
                  <a:pt x="0" y="2219"/>
                </a:lnTo>
                <a:lnTo>
                  <a:pt x="11" y="2262"/>
                </a:lnTo>
                <a:lnTo>
                  <a:pt x="12" y="2262"/>
                </a:lnTo>
                <a:lnTo>
                  <a:pt x="12" y="2266"/>
                </a:lnTo>
                <a:lnTo>
                  <a:pt x="54" y="2228"/>
                </a:lnTo>
                <a:lnTo>
                  <a:pt x="78" y="2210"/>
                </a:lnTo>
                <a:lnTo>
                  <a:pt x="83" y="2206"/>
                </a:lnTo>
                <a:lnTo>
                  <a:pt x="120" y="2180"/>
                </a:lnTo>
                <a:lnTo>
                  <a:pt x="119" y="2173"/>
                </a:lnTo>
                <a:lnTo>
                  <a:pt x="125" y="2167"/>
                </a:lnTo>
                <a:lnTo>
                  <a:pt x="107" y="2140"/>
                </a:lnTo>
                <a:close/>
                <a:moveTo>
                  <a:pt x="2012" y="296"/>
                </a:moveTo>
                <a:lnTo>
                  <a:pt x="1937" y="278"/>
                </a:lnTo>
                <a:lnTo>
                  <a:pt x="1926" y="210"/>
                </a:lnTo>
                <a:lnTo>
                  <a:pt x="1878" y="117"/>
                </a:lnTo>
                <a:lnTo>
                  <a:pt x="1877" y="117"/>
                </a:lnTo>
                <a:lnTo>
                  <a:pt x="1804" y="104"/>
                </a:lnTo>
                <a:lnTo>
                  <a:pt x="1744" y="107"/>
                </a:lnTo>
                <a:lnTo>
                  <a:pt x="1623" y="201"/>
                </a:lnTo>
                <a:lnTo>
                  <a:pt x="1542" y="124"/>
                </a:lnTo>
                <a:lnTo>
                  <a:pt x="1435" y="0"/>
                </a:lnTo>
                <a:lnTo>
                  <a:pt x="1334" y="24"/>
                </a:lnTo>
                <a:lnTo>
                  <a:pt x="1240" y="107"/>
                </a:lnTo>
                <a:lnTo>
                  <a:pt x="1056" y="15"/>
                </a:lnTo>
                <a:lnTo>
                  <a:pt x="925" y="77"/>
                </a:lnTo>
                <a:lnTo>
                  <a:pt x="835" y="177"/>
                </a:lnTo>
                <a:lnTo>
                  <a:pt x="722" y="217"/>
                </a:lnTo>
                <a:lnTo>
                  <a:pt x="472" y="201"/>
                </a:lnTo>
                <a:lnTo>
                  <a:pt x="447" y="269"/>
                </a:lnTo>
                <a:lnTo>
                  <a:pt x="429" y="370"/>
                </a:lnTo>
                <a:lnTo>
                  <a:pt x="393" y="481"/>
                </a:lnTo>
                <a:lnTo>
                  <a:pt x="401" y="580"/>
                </a:lnTo>
                <a:lnTo>
                  <a:pt x="399" y="712"/>
                </a:lnTo>
                <a:lnTo>
                  <a:pt x="319" y="1009"/>
                </a:lnTo>
                <a:lnTo>
                  <a:pt x="317" y="1109"/>
                </a:lnTo>
                <a:lnTo>
                  <a:pt x="355" y="1215"/>
                </a:lnTo>
                <a:lnTo>
                  <a:pt x="361" y="1330"/>
                </a:lnTo>
                <a:lnTo>
                  <a:pt x="247" y="1617"/>
                </a:lnTo>
                <a:lnTo>
                  <a:pt x="252" y="1619"/>
                </a:lnTo>
                <a:lnTo>
                  <a:pt x="284" y="1639"/>
                </a:lnTo>
                <a:lnTo>
                  <a:pt x="351" y="1698"/>
                </a:lnTo>
                <a:lnTo>
                  <a:pt x="414" y="1742"/>
                </a:lnTo>
                <a:lnTo>
                  <a:pt x="555" y="1809"/>
                </a:lnTo>
                <a:lnTo>
                  <a:pt x="617" y="1848"/>
                </a:lnTo>
                <a:lnTo>
                  <a:pt x="626" y="1868"/>
                </a:lnTo>
                <a:lnTo>
                  <a:pt x="639" y="1920"/>
                </a:lnTo>
                <a:lnTo>
                  <a:pt x="654" y="1930"/>
                </a:lnTo>
                <a:lnTo>
                  <a:pt x="670" y="1936"/>
                </a:lnTo>
                <a:lnTo>
                  <a:pt x="716" y="1962"/>
                </a:lnTo>
                <a:lnTo>
                  <a:pt x="830" y="2051"/>
                </a:lnTo>
                <a:lnTo>
                  <a:pt x="859" y="2092"/>
                </a:lnTo>
                <a:lnTo>
                  <a:pt x="919" y="2231"/>
                </a:lnTo>
                <a:lnTo>
                  <a:pt x="997" y="2326"/>
                </a:lnTo>
                <a:lnTo>
                  <a:pt x="1020" y="2365"/>
                </a:lnTo>
                <a:lnTo>
                  <a:pt x="1300" y="3090"/>
                </a:lnTo>
                <a:lnTo>
                  <a:pt x="1293" y="3132"/>
                </a:lnTo>
                <a:lnTo>
                  <a:pt x="1257" y="3182"/>
                </a:lnTo>
                <a:lnTo>
                  <a:pt x="1250" y="3226"/>
                </a:lnTo>
                <a:lnTo>
                  <a:pt x="1250" y="3377"/>
                </a:lnTo>
                <a:lnTo>
                  <a:pt x="1245" y="3422"/>
                </a:lnTo>
                <a:lnTo>
                  <a:pt x="1244" y="3451"/>
                </a:lnTo>
                <a:lnTo>
                  <a:pt x="1250" y="3486"/>
                </a:lnTo>
                <a:lnTo>
                  <a:pt x="1328" y="3614"/>
                </a:lnTo>
                <a:lnTo>
                  <a:pt x="1310" y="3712"/>
                </a:lnTo>
                <a:lnTo>
                  <a:pt x="1313" y="3745"/>
                </a:lnTo>
                <a:lnTo>
                  <a:pt x="1364" y="3788"/>
                </a:lnTo>
                <a:lnTo>
                  <a:pt x="1412" y="3801"/>
                </a:lnTo>
                <a:lnTo>
                  <a:pt x="1445" y="3768"/>
                </a:lnTo>
                <a:lnTo>
                  <a:pt x="1450" y="3675"/>
                </a:lnTo>
                <a:lnTo>
                  <a:pt x="1561" y="3702"/>
                </a:lnTo>
                <a:lnTo>
                  <a:pt x="1671" y="3752"/>
                </a:lnTo>
                <a:lnTo>
                  <a:pt x="1766" y="3824"/>
                </a:lnTo>
                <a:lnTo>
                  <a:pt x="1830" y="3920"/>
                </a:lnTo>
                <a:lnTo>
                  <a:pt x="1835" y="3836"/>
                </a:lnTo>
                <a:lnTo>
                  <a:pt x="1814" y="3708"/>
                </a:lnTo>
                <a:lnTo>
                  <a:pt x="1813" y="3591"/>
                </a:lnTo>
                <a:lnTo>
                  <a:pt x="1869" y="3539"/>
                </a:lnTo>
                <a:lnTo>
                  <a:pt x="1915" y="3505"/>
                </a:lnTo>
                <a:lnTo>
                  <a:pt x="1952" y="3421"/>
                </a:lnTo>
                <a:lnTo>
                  <a:pt x="1973" y="3318"/>
                </a:lnTo>
                <a:lnTo>
                  <a:pt x="1962" y="2595"/>
                </a:lnTo>
                <a:lnTo>
                  <a:pt x="1898" y="2599"/>
                </a:lnTo>
                <a:lnTo>
                  <a:pt x="1755" y="2533"/>
                </a:lnTo>
                <a:lnTo>
                  <a:pt x="1690" y="2465"/>
                </a:lnTo>
                <a:lnTo>
                  <a:pt x="1645" y="2381"/>
                </a:lnTo>
                <a:lnTo>
                  <a:pt x="1637" y="2296"/>
                </a:lnTo>
                <a:lnTo>
                  <a:pt x="1639" y="2217"/>
                </a:lnTo>
                <a:lnTo>
                  <a:pt x="1595" y="2155"/>
                </a:lnTo>
                <a:lnTo>
                  <a:pt x="1547" y="2131"/>
                </a:lnTo>
                <a:lnTo>
                  <a:pt x="1509" y="2077"/>
                </a:lnTo>
                <a:lnTo>
                  <a:pt x="1517" y="2013"/>
                </a:lnTo>
                <a:lnTo>
                  <a:pt x="1546" y="1958"/>
                </a:lnTo>
                <a:lnTo>
                  <a:pt x="1620" y="1914"/>
                </a:lnTo>
                <a:lnTo>
                  <a:pt x="1655" y="1860"/>
                </a:lnTo>
                <a:lnTo>
                  <a:pt x="1590" y="1782"/>
                </a:lnTo>
                <a:lnTo>
                  <a:pt x="1553" y="1711"/>
                </a:lnTo>
                <a:lnTo>
                  <a:pt x="1553" y="1636"/>
                </a:lnTo>
                <a:lnTo>
                  <a:pt x="1538" y="1537"/>
                </a:lnTo>
                <a:lnTo>
                  <a:pt x="1511" y="1452"/>
                </a:lnTo>
                <a:lnTo>
                  <a:pt x="1493" y="1361"/>
                </a:lnTo>
                <a:lnTo>
                  <a:pt x="1504" y="1155"/>
                </a:lnTo>
                <a:lnTo>
                  <a:pt x="1547" y="1049"/>
                </a:lnTo>
                <a:lnTo>
                  <a:pt x="1599" y="957"/>
                </a:lnTo>
                <a:lnTo>
                  <a:pt x="1632" y="864"/>
                </a:lnTo>
                <a:lnTo>
                  <a:pt x="1709" y="802"/>
                </a:lnTo>
                <a:lnTo>
                  <a:pt x="1815" y="778"/>
                </a:lnTo>
                <a:lnTo>
                  <a:pt x="1884" y="741"/>
                </a:lnTo>
                <a:lnTo>
                  <a:pt x="2020" y="683"/>
                </a:lnTo>
                <a:lnTo>
                  <a:pt x="2048" y="614"/>
                </a:lnTo>
                <a:lnTo>
                  <a:pt x="2051" y="540"/>
                </a:lnTo>
                <a:lnTo>
                  <a:pt x="2089" y="347"/>
                </a:lnTo>
                <a:lnTo>
                  <a:pt x="2012" y="29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29" name="Freeform 27"/>
          <p:cNvSpPr>
            <a:spLocks/>
          </p:cNvSpPr>
          <p:nvPr/>
        </p:nvSpPr>
        <p:spPr bwMode="auto">
          <a:xfrm>
            <a:off x="11565706" y="8696389"/>
            <a:ext cx="87297" cy="97689"/>
          </a:xfrm>
          <a:custGeom>
            <a:avLst/>
            <a:gdLst>
              <a:gd name="T0" fmla="*/ 107 w 125"/>
              <a:gd name="T1" fmla="*/ 15 h 141"/>
              <a:gd name="T2" fmla="*/ 103 w 125"/>
              <a:gd name="T3" fmla="*/ 7 h 141"/>
              <a:gd name="T4" fmla="*/ 101 w 125"/>
              <a:gd name="T5" fmla="*/ 7 h 141"/>
              <a:gd name="T6" fmla="*/ 96 w 125"/>
              <a:gd name="T7" fmla="*/ 0 h 141"/>
              <a:gd name="T8" fmla="*/ 87 w 125"/>
              <a:gd name="T9" fmla="*/ 7 h 141"/>
              <a:gd name="T10" fmla="*/ 58 w 125"/>
              <a:gd name="T11" fmla="*/ 7 h 141"/>
              <a:gd name="T12" fmla="*/ 19 w 125"/>
              <a:gd name="T13" fmla="*/ 56 h 141"/>
              <a:gd name="T14" fmla="*/ 19 w 125"/>
              <a:gd name="T15" fmla="*/ 57 h 141"/>
              <a:gd name="T16" fmla="*/ 0 w 125"/>
              <a:gd name="T17" fmla="*/ 94 h 141"/>
              <a:gd name="T18" fmla="*/ 11 w 125"/>
              <a:gd name="T19" fmla="*/ 137 h 141"/>
              <a:gd name="T20" fmla="*/ 12 w 125"/>
              <a:gd name="T21" fmla="*/ 137 h 141"/>
              <a:gd name="T22" fmla="*/ 12 w 125"/>
              <a:gd name="T23" fmla="*/ 141 h 141"/>
              <a:gd name="T24" fmla="*/ 54 w 125"/>
              <a:gd name="T25" fmla="*/ 103 h 141"/>
              <a:gd name="T26" fmla="*/ 78 w 125"/>
              <a:gd name="T27" fmla="*/ 85 h 141"/>
              <a:gd name="T28" fmla="*/ 83 w 125"/>
              <a:gd name="T29" fmla="*/ 81 h 141"/>
              <a:gd name="T30" fmla="*/ 120 w 125"/>
              <a:gd name="T31" fmla="*/ 55 h 141"/>
              <a:gd name="T32" fmla="*/ 119 w 125"/>
              <a:gd name="T33" fmla="*/ 48 h 141"/>
              <a:gd name="T34" fmla="*/ 125 w 125"/>
              <a:gd name="T35" fmla="*/ 42 h 141"/>
              <a:gd name="T36" fmla="*/ 107 w 125"/>
              <a:gd name="T37" fmla="*/ 1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1">
                <a:moveTo>
                  <a:pt x="107" y="15"/>
                </a:moveTo>
                <a:lnTo>
                  <a:pt x="103" y="7"/>
                </a:lnTo>
                <a:lnTo>
                  <a:pt x="101" y="7"/>
                </a:lnTo>
                <a:lnTo>
                  <a:pt x="96" y="0"/>
                </a:lnTo>
                <a:lnTo>
                  <a:pt x="87" y="7"/>
                </a:lnTo>
                <a:lnTo>
                  <a:pt x="58" y="7"/>
                </a:lnTo>
                <a:lnTo>
                  <a:pt x="19" y="56"/>
                </a:lnTo>
                <a:lnTo>
                  <a:pt x="19" y="57"/>
                </a:lnTo>
                <a:lnTo>
                  <a:pt x="0" y="94"/>
                </a:lnTo>
                <a:lnTo>
                  <a:pt x="11" y="137"/>
                </a:lnTo>
                <a:lnTo>
                  <a:pt x="12" y="137"/>
                </a:lnTo>
                <a:lnTo>
                  <a:pt x="12" y="141"/>
                </a:lnTo>
                <a:lnTo>
                  <a:pt x="54" y="103"/>
                </a:lnTo>
                <a:lnTo>
                  <a:pt x="78" y="85"/>
                </a:lnTo>
                <a:lnTo>
                  <a:pt x="83" y="81"/>
                </a:lnTo>
                <a:lnTo>
                  <a:pt x="120" y="55"/>
                </a:lnTo>
                <a:lnTo>
                  <a:pt x="119" y="48"/>
                </a:lnTo>
                <a:lnTo>
                  <a:pt x="125" y="42"/>
                </a:lnTo>
                <a:lnTo>
                  <a:pt x="107" y="15"/>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p:cNvSpPr>
            <a:spLocks noEditPoints="1"/>
          </p:cNvSpPr>
          <p:nvPr/>
        </p:nvSpPr>
        <p:spPr bwMode="auto">
          <a:xfrm>
            <a:off x="13978859" y="509130"/>
            <a:ext cx="1837404" cy="1708537"/>
          </a:xfrm>
          <a:custGeom>
            <a:avLst/>
            <a:gdLst>
              <a:gd name="T0" fmla="*/ 1166 w 2653"/>
              <a:gd name="T1" fmla="*/ 1290 h 2466"/>
              <a:gd name="T2" fmla="*/ 965 w 2653"/>
              <a:gd name="T3" fmla="*/ 1229 h 2466"/>
              <a:gd name="T4" fmla="*/ 775 w 2653"/>
              <a:gd name="T5" fmla="*/ 1010 h 2466"/>
              <a:gd name="T6" fmla="*/ 699 w 2653"/>
              <a:gd name="T7" fmla="*/ 740 h 2466"/>
              <a:gd name="T8" fmla="*/ 693 w 2653"/>
              <a:gd name="T9" fmla="*/ 606 h 2466"/>
              <a:gd name="T10" fmla="*/ 926 w 2653"/>
              <a:gd name="T11" fmla="*/ 395 h 2466"/>
              <a:gd name="T12" fmla="*/ 1078 w 2653"/>
              <a:gd name="T13" fmla="*/ 350 h 2466"/>
              <a:gd name="T14" fmla="*/ 1104 w 2653"/>
              <a:gd name="T15" fmla="*/ 479 h 2466"/>
              <a:gd name="T16" fmla="*/ 1185 w 2653"/>
              <a:gd name="T17" fmla="*/ 715 h 2466"/>
              <a:gd name="T18" fmla="*/ 1240 w 2653"/>
              <a:gd name="T19" fmla="*/ 919 h 2466"/>
              <a:gd name="T20" fmla="*/ 1359 w 2653"/>
              <a:gd name="T21" fmla="*/ 1071 h 2466"/>
              <a:gd name="T22" fmla="*/ 2513 w 2653"/>
              <a:gd name="T23" fmla="*/ 1085 h 2466"/>
              <a:gd name="T24" fmla="*/ 2334 w 2653"/>
              <a:gd name="T25" fmla="*/ 1080 h 2466"/>
              <a:gd name="T26" fmla="*/ 2253 w 2653"/>
              <a:gd name="T27" fmla="*/ 828 h 2466"/>
              <a:gd name="T28" fmla="*/ 2237 w 2653"/>
              <a:gd name="T29" fmla="*/ 707 h 2466"/>
              <a:gd name="T30" fmla="*/ 1749 w 2653"/>
              <a:gd name="T31" fmla="*/ 800 h 2466"/>
              <a:gd name="T32" fmla="*/ 1760 w 2653"/>
              <a:gd name="T33" fmla="*/ 914 h 2466"/>
              <a:gd name="T34" fmla="*/ 1483 w 2653"/>
              <a:gd name="T35" fmla="*/ 865 h 2466"/>
              <a:gd name="T36" fmla="*/ 1350 w 2653"/>
              <a:gd name="T37" fmla="*/ 736 h 2466"/>
              <a:gd name="T38" fmla="*/ 1277 w 2653"/>
              <a:gd name="T39" fmla="*/ 596 h 2466"/>
              <a:gd name="T40" fmla="*/ 1485 w 2653"/>
              <a:gd name="T41" fmla="*/ 480 h 2466"/>
              <a:gd name="T42" fmla="*/ 1437 w 2653"/>
              <a:gd name="T43" fmla="*/ 439 h 2466"/>
              <a:gd name="T44" fmla="*/ 1464 w 2653"/>
              <a:gd name="T45" fmla="*/ 366 h 2466"/>
              <a:gd name="T46" fmla="*/ 1393 w 2653"/>
              <a:gd name="T47" fmla="*/ 350 h 2466"/>
              <a:gd name="T48" fmla="*/ 1288 w 2653"/>
              <a:gd name="T49" fmla="*/ 263 h 2466"/>
              <a:gd name="T50" fmla="*/ 933 w 2653"/>
              <a:gd name="T51" fmla="*/ 0 h 2466"/>
              <a:gd name="T52" fmla="*/ 550 w 2653"/>
              <a:gd name="T53" fmla="*/ 187 h 2466"/>
              <a:gd name="T54" fmla="*/ 465 w 2653"/>
              <a:gd name="T55" fmla="*/ 354 h 2466"/>
              <a:gd name="T56" fmla="*/ 401 w 2653"/>
              <a:gd name="T57" fmla="*/ 426 h 2466"/>
              <a:gd name="T58" fmla="*/ 576 w 2653"/>
              <a:gd name="T59" fmla="*/ 615 h 2466"/>
              <a:gd name="T60" fmla="*/ 487 w 2653"/>
              <a:gd name="T61" fmla="*/ 574 h 2466"/>
              <a:gd name="T62" fmla="*/ 369 w 2653"/>
              <a:gd name="T63" fmla="*/ 521 h 2466"/>
              <a:gd name="T64" fmla="*/ 225 w 2653"/>
              <a:gd name="T65" fmla="*/ 612 h 2466"/>
              <a:gd name="T66" fmla="*/ 0 w 2653"/>
              <a:gd name="T67" fmla="*/ 666 h 2466"/>
              <a:gd name="T68" fmla="*/ 215 w 2653"/>
              <a:gd name="T69" fmla="*/ 817 h 2466"/>
              <a:gd name="T70" fmla="*/ 376 w 2653"/>
              <a:gd name="T71" fmla="*/ 902 h 2466"/>
              <a:gd name="T72" fmla="*/ 441 w 2653"/>
              <a:gd name="T73" fmla="*/ 1122 h 2466"/>
              <a:gd name="T74" fmla="*/ 159 w 2653"/>
              <a:gd name="T75" fmla="*/ 1281 h 2466"/>
              <a:gd name="T76" fmla="*/ 161 w 2653"/>
              <a:gd name="T77" fmla="*/ 1521 h 2466"/>
              <a:gd name="T78" fmla="*/ 232 w 2653"/>
              <a:gd name="T79" fmla="*/ 1758 h 2466"/>
              <a:gd name="T80" fmla="*/ 479 w 2653"/>
              <a:gd name="T81" fmla="*/ 1820 h 2466"/>
              <a:gd name="T82" fmla="*/ 533 w 2653"/>
              <a:gd name="T83" fmla="*/ 2120 h 2466"/>
              <a:gd name="T84" fmla="*/ 690 w 2653"/>
              <a:gd name="T85" fmla="*/ 2390 h 2466"/>
              <a:gd name="T86" fmla="*/ 874 w 2653"/>
              <a:gd name="T87" fmla="*/ 2417 h 2466"/>
              <a:gd name="T88" fmla="*/ 1090 w 2653"/>
              <a:gd name="T89" fmla="*/ 2277 h 2466"/>
              <a:gd name="T90" fmla="*/ 1125 w 2653"/>
              <a:gd name="T91" fmla="*/ 2165 h 2466"/>
              <a:gd name="T92" fmla="*/ 1216 w 2653"/>
              <a:gd name="T93" fmla="*/ 1981 h 2466"/>
              <a:gd name="T94" fmla="*/ 1643 w 2653"/>
              <a:gd name="T95" fmla="*/ 1763 h 2466"/>
              <a:gd name="T96" fmla="*/ 1844 w 2653"/>
              <a:gd name="T97" fmla="*/ 1615 h 2466"/>
              <a:gd name="T98" fmla="*/ 1991 w 2653"/>
              <a:gd name="T99" fmla="*/ 1512 h 2466"/>
              <a:gd name="T100" fmla="*/ 2043 w 2653"/>
              <a:gd name="T101" fmla="*/ 1368 h 2466"/>
              <a:gd name="T102" fmla="*/ 2271 w 2653"/>
              <a:gd name="T103" fmla="*/ 1260 h 2466"/>
              <a:gd name="T104" fmla="*/ 2520 w 2653"/>
              <a:gd name="T105" fmla="*/ 1207 h 2466"/>
              <a:gd name="T106" fmla="*/ 2653 w 2653"/>
              <a:gd name="T107" fmla="*/ 1163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3" h="2466">
                <a:moveTo>
                  <a:pt x="1332" y="1131"/>
                </a:moveTo>
                <a:lnTo>
                  <a:pt x="1225" y="1265"/>
                </a:lnTo>
                <a:lnTo>
                  <a:pt x="1166" y="1290"/>
                </a:lnTo>
                <a:lnTo>
                  <a:pt x="1084" y="1289"/>
                </a:lnTo>
                <a:lnTo>
                  <a:pt x="1016" y="1274"/>
                </a:lnTo>
                <a:lnTo>
                  <a:pt x="965" y="1229"/>
                </a:lnTo>
                <a:lnTo>
                  <a:pt x="911" y="1167"/>
                </a:lnTo>
                <a:lnTo>
                  <a:pt x="831" y="1104"/>
                </a:lnTo>
                <a:lnTo>
                  <a:pt x="775" y="1010"/>
                </a:lnTo>
                <a:lnTo>
                  <a:pt x="796" y="905"/>
                </a:lnTo>
                <a:lnTo>
                  <a:pt x="779" y="818"/>
                </a:lnTo>
                <a:lnTo>
                  <a:pt x="699" y="740"/>
                </a:lnTo>
                <a:lnTo>
                  <a:pt x="645" y="681"/>
                </a:lnTo>
                <a:lnTo>
                  <a:pt x="668" y="639"/>
                </a:lnTo>
                <a:lnTo>
                  <a:pt x="693" y="606"/>
                </a:lnTo>
                <a:lnTo>
                  <a:pt x="724" y="541"/>
                </a:lnTo>
                <a:lnTo>
                  <a:pt x="774" y="486"/>
                </a:lnTo>
                <a:lnTo>
                  <a:pt x="926" y="395"/>
                </a:lnTo>
                <a:lnTo>
                  <a:pt x="968" y="360"/>
                </a:lnTo>
                <a:lnTo>
                  <a:pt x="1024" y="332"/>
                </a:lnTo>
                <a:lnTo>
                  <a:pt x="1078" y="350"/>
                </a:lnTo>
                <a:lnTo>
                  <a:pt x="1107" y="380"/>
                </a:lnTo>
                <a:lnTo>
                  <a:pt x="1099" y="430"/>
                </a:lnTo>
                <a:lnTo>
                  <a:pt x="1104" y="479"/>
                </a:lnTo>
                <a:lnTo>
                  <a:pt x="1127" y="524"/>
                </a:lnTo>
                <a:lnTo>
                  <a:pt x="1150" y="574"/>
                </a:lnTo>
                <a:lnTo>
                  <a:pt x="1185" y="715"/>
                </a:lnTo>
                <a:lnTo>
                  <a:pt x="1240" y="764"/>
                </a:lnTo>
                <a:lnTo>
                  <a:pt x="1262" y="826"/>
                </a:lnTo>
                <a:lnTo>
                  <a:pt x="1240" y="919"/>
                </a:lnTo>
                <a:lnTo>
                  <a:pt x="1242" y="990"/>
                </a:lnTo>
                <a:lnTo>
                  <a:pt x="1307" y="1027"/>
                </a:lnTo>
                <a:lnTo>
                  <a:pt x="1359" y="1071"/>
                </a:lnTo>
                <a:lnTo>
                  <a:pt x="1332" y="1131"/>
                </a:lnTo>
                <a:close/>
                <a:moveTo>
                  <a:pt x="2572" y="1100"/>
                </a:moveTo>
                <a:lnTo>
                  <a:pt x="2513" y="1085"/>
                </a:lnTo>
                <a:lnTo>
                  <a:pt x="2462" y="1079"/>
                </a:lnTo>
                <a:lnTo>
                  <a:pt x="2364" y="1094"/>
                </a:lnTo>
                <a:lnTo>
                  <a:pt x="2334" y="1080"/>
                </a:lnTo>
                <a:lnTo>
                  <a:pt x="2297" y="1023"/>
                </a:lnTo>
                <a:lnTo>
                  <a:pt x="2263" y="902"/>
                </a:lnTo>
                <a:lnTo>
                  <a:pt x="2253" y="828"/>
                </a:lnTo>
                <a:lnTo>
                  <a:pt x="2259" y="788"/>
                </a:lnTo>
                <a:lnTo>
                  <a:pt x="2283" y="736"/>
                </a:lnTo>
                <a:lnTo>
                  <a:pt x="2237" y="707"/>
                </a:lnTo>
                <a:lnTo>
                  <a:pt x="1751" y="589"/>
                </a:lnTo>
                <a:lnTo>
                  <a:pt x="1746" y="757"/>
                </a:lnTo>
                <a:lnTo>
                  <a:pt x="1749" y="800"/>
                </a:lnTo>
                <a:lnTo>
                  <a:pt x="1801" y="854"/>
                </a:lnTo>
                <a:lnTo>
                  <a:pt x="1795" y="888"/>
                </a:lnTo>
                <a:lnTo>
                  <a:pt x="1760" y="914"/>
                </a:lnTo>
                <a:lnTo>
                  <a:pt x="1704" y="935"/>
                </a:lnTo>
                <a:lnTo>
                  <a:pt x="1631" y="926"/>
                </a:lnTo>
                <a:lnTo>
                  <a:pt x="1483" y="865"/>
                </a:lnTo>
                <a:lnTo>
                  <a:pt x="1441" y="834"/>
                </a:lnTo>
                <a:lnTo>
                  <a:pt x="1389" y="785"/>
                </a:lnTo>
                <a:lnTo>
                  <a:pt x="1350" y="736"/>
                </a:lnTo>
                <a:lnTo>
                  <a:pt x="1326" y="688"/>
                </a:lnTo>
                <a:lnTo>
                  <a:pt x="1285" y="636"/>
                </a:lnTo>
                <a:lnTo>
                  <a:pt x="1277" y="596"/>
                </a:lnTo>
                <a:lnTo>
                  <a:pt x="1322" y="565"/>
                </a:lnTo>
                <a:lnTo>
                  <a:pt x="1422" y="521"/>
                </a:lnTo>
                <a:lnTo>
                  <a:pt x="1485" y="480"/>
                </a:lnTo>
                <a:lnTo>
                  <a:pt x="1485" y="480"/>
                </a:lnTo>
                <a:lnTo>
                  <a:pt x="1452" y="458"/>
                </a:lnTo>
                <a:lnTo>
                  <a:pt x="1437" y="439"/>
                </a:lnTo>
                <a:lnTo>
                  <a:pt x="1436" y="409"/>
                </a:lnTo>
                <a:lnTo>
                  <a:pt x="1450" y="384"/>
                </a:lnTo>
                <a:lnTo>
                  <a:pt x="1464" y="366"/>
                </a:lnTo>
                <a:lnTo>
                  <a:pt x="1467" y="353"/>
                </a:lnTo>
                <a:lnTo>
                  <a:pt x="1436" y="345"/>
                </a:lnTo>
                <a:lnTo>
                  <a:pt x="1393" y="350"/>
                </a:lnTo>
                <a:lnTo>
                  <a:pt x="1355" y="361"/>
                </a:lnTo>
                <a:lnTo>
                  <a:pt x="1338" y="368"/>
                </a:lnTo>
                <a:lnTo>
                  <a:pt x="1288" y="263"/>
                </a:lnTo>
                <a:lnTo>
                  <a:pt x="1147" y="65"/>
                </a:lnTo>
                <a:lnTo>
                  <a:pt x="1084" y="18"/>
                </a:lnTo>
                <a:lnTo>
                  <a:pt x="933" y="0"/>
                </a:lnTo>
                <a:lnTo>
                  <a:pt x="777" y="35"/>
                </a:lnTo>
                <a:lnTo>
                  <a:pt x="643" y="104"/>
                </a:lnTo>
                <a:lnTo>
                  <a:pt x="550" y="187"/>
                </a:lnTo>
                <a:lnTo>
                  <a:pt x="506" y="269"/>
                </a:lnTo>
                <a:lnTo>
                  <a:pt x="476" y="341"/>
                </a:lnTo>
                <a:lnTo>
                  <a:pt x="465" y="354"/>
                </a:lnTo>
                <a:lnTo>
                  <a:pt x="439" y="367"/>
                </a:lnTo>
                <a:lnTo>
                  <a:pt x="412" y="388"/>
                </a:lnTo>
                <a:lnTo>
                  <a:pt x="401" y="426"/>
                </a:lnTo>
                <a:lnTo>
                  <a:pt x="443" y="453"/>
                </a:lnTo>
                <a:lnTo>
                  <a:pt x="525" y="535"/>
                </a:lnTo>
                <a:lnTo>
                  <a:pt x="576" y="615"/>
                </a:lnTo>
                <a:lnTo>
                  <a:pt x="527" y="634"/>
                </a:lnTo>
                <a:lnTo>
                  <a:pt x="506" y="613"/>
                </a:lnTo>
                <a:lnTo>
                  <a:pt x="487" y="574"/>
                </a:lnTo>
                <a:lnTo>
                  <a:pt x="461" y="537"/>
                </a:lnTo>
                <a:lnTo>
                  <a:pt x="412" y="521"/>
                </a:lnTo>
                <a:lnTo>
                  <a:pt x="369" y="521"/>
                </a:lnTo>
                <a:lnTo>
                  <a:pt x="337" y="527"/>
                </a:lnTo>
                <a:lnTo>
                  <a:pt x="312" y="540"/>
                </a:lnTo>
                <a:lnTo>
                  <a:pt x="225" y="612"/>
                </a:lnTo>
                <a:lnTo>
                  <a:pt x="159" y="638"/>
                </a:lnTo>
                <a:lnTo>
                  <a:pt x="0" y="666"/>
                </a:lnTo>
                <a:lnTo>
                  <a:pt x="0" y="666"/>
                </a:lnTo>
                <a:lnTo>
                  <a:pt x="60" y="731"/>
                </a:lnTo>
                <a:lnTo>
                  <a:pt x="148" y="774"/>
                </a:lnTo>
                <a:lnTo>
                  <a:pt x="215" y="817"/>
                </a:lnTo>
                <a:lnTo>
                  <a:pt x="259" y="857"/>
                </a:lnTo>
                <a:lnTo>
                  <a:pt x="316" y="870"/>
                </a:lnTo>
                <a:lnTo>
                  <a:pt x="376" y="902"/>
                </a:lnTo>
                <a:lnTo>
                  <a:pt x="448" y="1006"/>
                </a:lnTo>
                <a:lnTo>
                  <a:pt x="454" y="1063"/>
                </a:lnTo>
                <a:lnTo>
                  <a:pt x="441" y="1122"/>
                </a:lnTo>
                <a:lnTo>
                  <a:pt x="394" y="1171"/>
                </a:lnTo>
                <a:lnTo>
                  <a:pt x="210" y="1225"/>
                </a:lnTo>
                <a:lnTo>
                  <a:pt x="159" y="1281"/>
                </a:lnTo>
                <a:lnTo>
                  <a:pt x="161" y="1368"/>
                </a:lnTo>
                <a:lnTo>
                  <a:pt x="147" y="1450"/>
                </a:lnTo>
                <a:lnTo>
                  <a:pt x="161" y="1521"/>
                </a:lnTo>
                <a:lnTo>
                  <a:pt x="236" y="1593"/>
                </a:lnTo>
                <a:lnTo>
                  <a:pt x="251" y="1664"/>
                </a:lnTo>
                <a:lnTo>
                  <a:pt x="232" y="1758"/>
                </a:lnTo>
                <a:lnTo>
                  <a:pt x="304" y="1799"/>
                </a:lnTo>
                <a:lnTo>
                  <a:pt x="408" y="1793"/>
                </a:lnTo>
                <a:lnTo>
                  <a:pt x="479" y="1820"/>
                </a:lnTo>
                <a:lnTo>
                  <a:pt x="598" y="1994"/>
                </a:lnTo>
                <a:lnTo>
                  <a:pt x="577" y="2066"/>
                </a:lnTo>
                <a:lnTo>
                  <a:pt x="533" y="2120"/>
                </a:lnTo>
                <a:lnTo>
                  <a:pt x="544" y="2192"/>
                </a:lnTo>
                <a:lnTo>
                  <a:pt x="564" y="2271"/>
                </a:lnTo>
                <a:lnTo>
                  <a:pt x="690" y="2390"/>
                </a:lnTo>
                <a:lnTo>
                  <a:pt x="724" y="2466"/>
                </a:lnTo>
                <a:lnTo>
                  <a:pt x="806" y="2443"/>
                </a:lnTo>
                <a:lnTo>
                  <a:pt x="874" y="2417"/>
                </a:lnTo>
                <a:lnTo>
                  <a:pt x="927" y="2371"/>
                </a:lnTo>
                <a:lnTo>
                  <a:pt x="996" y="2323"/>
                </a:lnTo>
                <a:lnTo>
                  <a:pt x="1090" y="2277"/>
                </a:lnTo>
                <a:lnTo>
                  <a:pt x="1145" y="2239"/>
                </a:lnTo>
                <a:lnTo>
                  <a:pt x="1138" y="2210"/>
                </a:lnTo>
                <a:lnTo>
                  <a:pt x="1125" y="2165"/>
                </a:lnTo>
                <a:lnTo>
                  <a:pt x="1122" y="2107"/>
                </a:lnTo>
                <a:lnTo>
                  <a:pt x="1150" y="2038"/>
                </a:lnTo>
                <a:lnTo>
                  <a:pt x="1216" y="1981"/>
                </a:lnTo>
                <a:lnTo>
                  <a:pt x="1270" y="1950"/>
                </a:lnTo>
                <a:lnTo>
                  <a:pt x="1453" y="1876"/>
                </a:lnTo>
                <a:lnTo>
                  <a:pt x="1643" y="1763"/>
                </a:lnTo>
                <a:lnTo>
                  <a:pt x="1729" y="1735"/>
                </a:lnTo>
                <a:lnTo>
                  <a:pt x="1800" y="1685"/>
                </a:lnTo>
                <a:lnTo>
                  <a:pt x="1844" y="1615"/>
                </a:lnTo>
                <a:lnTo>
                  <a:pt x="1889" y="1557"/>
                </a:lnTo>
                <a:lnTo>
                  <a:pt x="1942" y="1530"/>
                </a:lnTo>
                <a:lnTo>
                  <a:pt x="1991" y="1512"/>
                </a:lnTo>
                <a:lnTo>
                  <a:pt x="2055" y="1471"/>
                </a:lnTo>
                <a:lnTo>
                  <a:pt x="2078" y="1418"/>
                </a:lnTo>
                <a:lnTo>
                  <a:pt x="2043" y="1368"/>
                </a:lnTo>
                <a:lnTo>
                  <a:pt x="2063" y="1327"/>
                </a:lnTo>
                <a:lnTo>
                  <a:pt x="2220" y="1294"/>
                </a:lnTo>
                <a:lnTo>
                  <a:pt x="2271" y="1260"/>
                </a:lnTo>
                <a:lnTo>
                  <a:pt x="2389" y="1198"/>
                </a:lnTo>
                <a:lnTo>
                  <a:pt x="2472" y="1180"/>
                </a:lnTo>
                <a:lnTo>
                  <a:pt x="2520" y="1207"/>
                </a:lnTo>
                <a:lnTo>
                  <a:pt x="2530" y="1223"/>
                </a:lnTo>
                <a:lnTo>
                  <a:pt x="2530" y="1223"/>
                </a:lnTo>
                <a:lnTo>
                  <a:pt x="2653" y="1163"/>
                </a:lnTo>
                <a:lnTo>
                  <a:pt x="2625" y="1127"/>
                </a:lnTo>
                <a:lnTo>
                  <a:pt x="2572" y="110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3" name="Freeform 51"/>
          <p:cNvSpPr>
            <a:spLocks/>
          </p:cNvSpPr>
          <p:nvPr/>
        </p:nvSpPr>
        <p:spPr bwMode="auto">
          <a:xfrm>
            <a:off x="12286950" y="3446068"/>
            <a:ext cx="1851953" cy="2251028"/>
          </a:xfrm>
          <a:custGeom>
            <a:avLst/>
            <a:gdLst>
              <a:gd name="T0" fmla="*/ 2672 w 2672"/>
              <a:gd name="T1" fmla="*/ 171 h 3251"/>
              <a:gd name="T2" fmla="*/ 2649 w 2672"/>
              <a:gd name="T3" fmla="*/ 33 h 3251"/>
              <a:gd name="T4" fmla="*/ 2394 w 2672"/>
              <a:gd name="T5" fmla="*/ 0 h 3251"/>
              <a:gd name="T6" fmla="*/ 2173 w 2672"/>
              <a:gd name="T7" fmla="*/ 65 h 3251"/>
              <a:gd name="T8" fmla="*/ 1998 w 2672"/>
              <a:gd name="T9" fmla="*/ 84 h 3251"/>
              <a:gd name="T10" fmla="*/ 1813 w 2672"/>
              <a:gd name="T11" fmla="*/ 161 h 3251"/>
              <a:gd name="T12" fmla="*/ 1630 w 2672"/>
              <a:gd name="T13" fmla="*/ 307 h 3251"/>
              <a:gd name="T14" fmla="*/ 1467 w 2672"/>
              <a:gd name="T15" fmla="*/ 332 h 3251"/>
              <a:gd name="T16" fmla="*/ 1364 w 2672"/>
              <a:gd name="T17" fmla="*/ 463 h 3251"/>
              <a:gd name="T18" fmla="*/ 1189 w 2672"/>
              <a:gd name="T19" fmla="*/ 383 h 3251"/>
              <a:gd name="T20" fmla="*/ 1066 w 2672"/>
              <a:gd name="T21" fmla="*/ 517 h 3251"/>
              <a:gd name="T22" fmla="*/ 839 w 2672"/>
              <a:gd name="T23" fmla="*/ 501 h 3251"/>
              <a:gd name="T24" fmla="*/ 697 w 2672"/>
              <a:gd name="T25" fmla="*/ 662 h 3251"/>
              <a:gd name="T26" fmla="*/ 521 w 2672"/>
              <a:gd name="T27" fmla="*/ 931 h 3251"/>
              <a:gd name="T28" fmla="*/ 210 w 2672"/>
              <a:gd name="T29" fmla="*/ 904 h 3251"/>
              <a:gd name="T30" fmla="*/ 150 w 2672"/>
              <a:gd name="T31" fmla="*/ 952 h 3251"/>
              <a:gd name="T32" fmla="*/ 73 w 2672"/>
              <a:gd name="T33" fmla="*/ 1014 h 3251"/>
              <a:gd name="T34" fmla="*/ 53 w 2672"/>
              <a:gd name="T35" fmla="*/ 1135 h 3251"/>
              <a:gd name="T36" fmla="*/ 29 w 2672"/>
              <a:gd name="T37" fmla="*/ 1291 h 3251"/>
              <a:gd name="T38" fmla="*/ 0 w 2672"/>
              <a:gd name="T39" fmla="*/ 1571 h 3251"/>
              <a:gd name="T40" fmla="*/ 80 w 2672"/>
              <a:gd name="T41" fmla="*/ 1706 h 3251"/>
              <a:gd name="T42" fmla="*/ 213 w 2672"/>
              <a:gd name="T43" fmla="*/ 1765 h 3251"/>
              <a:gd name="T44" fmla="*/ 146 w 2672"/>
              <a:gd name="T45" fmla="*/ 1836 h 3251"/>
              <a:gd name="T46" fmla="*/ 78 w 2672"/>
              <a:gd name="T47" fmla="*/ 1891 h 3251"/>
              <a:gd name="T48" fmla="*/ 75 w 2672"/>
              <a:gd name="T49" fmla="*/ 2059 h 3251"/>
              <a:gd name="T50" fmla="*/ 75 w 2672"/>
              <a:gd name="T51" fmla="*/ 2266 h 3251"/>
              <a:gd name="T52" fmla="*/ 36 w 2672"/>
              <a:gd name="T53" fmla="*/ 2419 h 3251"/>
              <a:gd name="T54" fmla="*/ 173 w 2672"/>
              <a:gd name="T55" fmla="*/ 2521 h 3251"/>
              <a:gd name="T56" fmla="*/ 385 w 2672"/>
              <a:gd name="T57" fmla="*/ 2479 h 3251"/>
              <a:gd name="T58" fmla="*/ 507 w 2672"/>
              <a:gd name="T59" fmla="*/ 2538 h 3251"/>
              <a:gd name="T60" fmla="*/ 659 w 2672"/>
              <a:gd name="T61" fmla="*/ 2592 h 3251"/>
              <a:gd name="T62" fmla="*/ 726 w 2672"/>
              <a:gd name="T63" fmla="*/ 2705 h 3251"/>
              <a:gd name="T64" fmla="*/ 703 w 2672"/>
              <a:gd name="T65" fmla="*/ 2844 h 3251"/>
              <a:gd name="T66" fmla="*/ 746 w 2672"/>
              <a:gd name="T67" fmla="*/ 3017 h 3251"/>
              <a:gd name="T68" fmla="*/ 867 w 2672"/>
              <a:gd name="T69" fmla="*/ 3090 h 3251"/>
              <a:gd name="T70" fmla="*/ 1240 w 2672"/>
              <a:gd name="T71" fmla="*/ 3096 h 3251"/>
              <a:gd name="T72" fmla="*/ 1383 w 2672"/>
              <a:gd name="T73" fmla="*/ 3141 h 3251"/>
              <a:gd name="T74" fmla="*/ 1451 w 2672"/>
              <a:gd name="T75" fmla="*/ 3251 h 3251"/>
              <a:gd name="T76" fmla="*/ 1579 w 2672"/>
              <a:gd name="T77" fmla="*/ 3163 h 3251"/>
              <a:gd name="T78" fmla="*/ 1576 w 2672"/>
              <a:gd name="T79" fmla="*/ 3039 h 3251"/>
              <a:gd name="T80" fmla="*/ 1670 w 2672"/>
              <a:gd name="T81" fmla="*/ 2928 h 3251"/>
              <a:gd name="T82" fmla="*/ 1877 w 2672"/>
              <a:gd name="T83" fmla="*/ 2902 h 3251"/>
              <a:gd name="T84" fmla="*/ 1972 w 2672"/>
              <a:gd name="T85" fmla="*/ 2716 h 3251"/>
              <a:gd name="T86" fmla="*/ 2134 w 2672"/>
              <a:gd name="T87" fmla="*/ 2605 h 3251"/>
              <a:gd name="T88" fmla="*/ 2219 w 2672"/>
              <a:gd name="T89" fmla="*/ 2490 h 3251"/>
              <a:gd name="T90" fmla="*/ 2282 w 2672"/>
              <a:gd name="T91" fmla="*/ 2195 h 3251"/>
              <a:gd name="T92" fmla="*/ 2252 w 2672"/>
              <a:gd name="T93" fmla="*/ 2018 h 3251"/>
              <a:gd name="T94" fmla="*/ 2177 w 2672"/>
              <a:gd name="T95" fmla="*/ 1906 h 3251"/>
              <a:gd name="T96" fmla="*/ 2260 w 2672"/>
              <a:gd name="T97" fmla="*/ 1722 h 3251"/>
              <a:gd name="T98" fmla="*/ 2350 w 2672"/>
              <a:gd name="T99" fmla="*/ 1504 h 3251"/>
              <a:gd name="T100" fmla="*/ 2415 w 2672"/>
              <a:gd name="T101" fmla="*/ 1242 h 3251"/>
              <a:gd name="T102" fmla="*/ 2399 w 2672"/>
              <a:gd name="T103" fmla="*/ 1072 h 3251"/>
              <a:gd name="T104" fmla="*/ 2403 w 2672"/>
              <a:gd name="T105" fmla="*/ 919 h 3251"/>
              <a:gd name="T106" fmla="*/ 2586 w 2672"/>
              <a:gd name="T107" fmla="*/ 623 h 3251"/>
              <a:gd name="T108" fmla="*/ 2569 w 2672"/>
              <a:gd name="T109" fmla="*/ 507 h 3251"/>
              <a:gd name="T110" fmla="*/ 2457 w 2672"/>
              <a:gd name="T111" fmla="*/ 416 h 3251"/>
              <a:gd name="T112" fmla="*/ 2505 w 2672"/>
              <a:gd name="T113" fmla="*/ 236 h 3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72" h="3251">
                <a:moveTo>
                  <a:pt x="2599" y="205"/>
                </a:moveTo>
                <a:lnTo>
                  <a:pt x="2672" y="171"/>
                </a:lnTo>
                <a:lnTo>
                  <a:pt x="2667" y="120"/>
                </a:lnTo>
                <a:lnTo>
                  <a:pt x="2649" y="33"/>
                </a:lnTo>
                <a:lnTo>
                  <a:pt x="2460" y="14"/>
                </a:lnTo>
                <a:lnTo>
                  <a:pt x="2394" y="0"/>
                </a:lnTo>
                <a:lnTo>
                  <a:pt x="2328" y="4"/>
                </a:lnTo>
                <a:lnTo>
                  <a:pt x="2173" y="65"/>
                </a:lnTo>
                <a:lnTo>
                  <a:pt x="2085" y="80"/>
                </a:lnTo>
                <a:lnTo>
                  <a:pt x="1998" y="84"/>
                </a:lnTo>
                <a:lnTo>
                  <a:pt x="1874" y="148"/>
                </a:lnTo>
                <a:lnTo>
                  <a:pt x="1813" y="161"/>
                </a:lnTo>
                <a:lnTo>
                  <a:pt x="1741" y="200"/>
                </a:lnTo>
                <a:lnTo>
                  <a:pt x="1630" y="307"/>
                </a:lnTo>
                <a:lnTo>
                  <a:pt x="1559" y="334"/>
                </a:lnTo>
                <a:lnTo>
                  <a:pt x="1467" y="332"/>
                </a:lnTo>
                <a:lnTo>
                  <a:pt x="1401" y="387"/>
                </a:lnTo>
                <a:lnTo>
                  <a:pt x="1364" y="463"/>
                </a:lnTo>
                <a:lnTo>
                  <a:pt x="1315" y="476"/>
                </a:lnTo>
                <a:lnTo>
                  <a:pt x="1189" y="383"/>
                </a:lnTo>
                <a:lnTo>
                  <a:pt x="1147" y="410"/>
                </a:lnTo>
                <a:lnTo>
                  <a:pt x="1066" y="517"/>
                </a:lnTo>
                <a:lnTo>
                  <a:pt x="981" y="521"/>
                </a:lnTo>
                <a:lnTo>
                  <a:pt x="839" y="501"/>
                </a:lnTo>
                <a:lnTo>
                  <a:pt x="749" y="543"/>
                </a:lnTo>
                <a:lnTo>
                  <a:pt x="697" y="662"/>
                </a:lnTo>
                <a:lnTo>
                  <a:pt x="591" y="864"/>
                </a:lnTo>
                <a:lnTo>
                  <a:pt x="521" y="931"/>
                </a:lnTo>
                <a:lnTo>
                  <a:pt x="462" y="940"/>
                </a:lnTo>
                <a:lnTo>
                  <a:pt x="210" y="904"/>
                </a:lnTo>
                <a:lnTo>
                  <a:pt x="150" y="902"/>
                </a:lnTo>
                <a:lnTo>
                  <a:pt x="150" y="952"/>
                </a:lnTo>
                <a:lnTo>
                  <a:pt x="90" y="974"/>
                </a:lnTo>
                <a:lnTo>
                  <a:pt x="73" y="1014"/>
                </a:lnTo>
                <a:lnTo>
                  <a:pt x="81" y="1071"/>
                </a:lnTo>
                <a:lnTo>
                  <a:pt x="53" y="1135"/>
                </a:lnTo>
                <a:lnTo>
                  <a:pt x="30" y="1211"/>
                </a:lnTo>
                <a:lnTo>
                  <a:pt x="29" y="1291"/>
                </a:lnTo>
                <a:lnTo>
                  <a:pt x="12" y="1383"/>
                </a:lnTo>
                <a:lnTo>
                  <a:pt x="0" y="1571"/>
                </a:lnTo>
                <a:lnTo>
                  <a:pt x="29" y="1660"/>
                </a:lnTo>
                <a:lnTo>
                  <a:pt x="80" y="1706"/>
                </a:lnTo>
                <a:lnTo>
                  <a:pt x="135" y="1726"/>
                </a:lnTo>
                <a:lnTo>
                  <a:pt x="213" y="1765"/>
                </a:lnTo>
                <a:lnTo>
                  <a:pt x="199" y="1815"/>
                </a:lnTo>
                <a:lnTo>
                  <a:pt x="146" y="1836"/>
                </a:lnTo>
                <a:lnTo>
                  <a:pt x="110" y="1868"/>
                </a:lnTo>
                <a:lnTo>
                  <a:pt x="78" y="1891"/>
                </a:lnTo>
                <a:lnTo>
                  <a:pt x="104" y="1993"/>
                </a:lnTo>
                <a:lnTo>
                  <a:pt x="75" y="2059"/>
                </a:lnTo>
                <a:lnTo>
                  <a:pt x="61" y="2160"/>
                </a:lnTo>
                <a:lnTo>
                  <a:pt x="75" y="2266"/>
                </a:lnTo>
                <a:lnTo>
                  <a:pt x="49" y="2339"/>
                </a:lnTo>
                <a:lnTo>
                  <a:pt x="36" y="2419"/>
                </a:lnTo>
                <a:lnTo>
                  <a:pt x="91" y="2485"/>
                </a:lnTo>
                <a:lnTo>
                  <a:pt x="173" y="2521"/>
                </a:lnTo>
                <a:lnTo>
                  <a:pt x="269" y="2492"/>
                </a:lnTo>
                <a:lnTo>
                  <a:pt x="385" y="2479"/>
                </a:lnTo>
                <a:lnTo>
                  <a:pt x="422" y="2529"/>
                </a:lnTo>
                <a:lnTo>
                  <a:pt x="507" y="2538"/>
                </a:lnTo>
                <a:lnTo>
                  <a:pt x="602" y="2575"/>
                </a:lnTo>
                <a:lnTo>
                  <a:pt x="659" y="2592"/>
                </a:lnTo>
                <a:lnTo>
                  <a:pt x="732" y="2631"/>
                </a:lnTo>
                <a:lnTo>
                  <a:pt x="726" y="2705"/>
                </a:lnTo>
                <a:lnTo>
                  <a:pt x="684" y="2778"/>
                </a:lnTo>
                <a:lnTo>
                  <a:pt x="703" y="2844"/>
                </a:lnTo>
                <a:lnTo>
                  <a:pt x="740" y="2936"/>
                </a:lnTo>
                <a:lnTo>
                  <a:pt x="746" y="3017"/>
                </a:lnTo>
                <a:lnTo>
                  <a:pt x="761" y="3071"/>
                </a:lnTo>
                <a:lnTo>
                  <a:pt x="867" y="3090"/>
                </a:lnTo>
                <a:lnTo>
                  <a:pt x="1228" y="3093"/>
                </a:lnTo>
                <a:lnTo>
                  <a:pt x="1240" y="3096"/>
                </a:lnTo>
                <a:lnTo>
                  <a:pt x="1301" y="3110"/>
                </a:lnTo>
                <a:lnTo>
                  <a:pt x="1383" y="3141"/>
                </a:lnTo>
                <a:lnTo>
                  <a:pt x="1441" y="3223"/>
                </a:lnTo>
                <a:lnTo>
                  <a:pt x="1451" y="3251"/>
                </a:lnTo>
                <a:lnTo>
                  <a:pt x="1535" y="3204"/>
                </a:lnTo>
                <a:lnTo>
                  <a:pt x="1579" y="3163"/>
                </a:lnTo>
                <a:lnTo>
                  <a:pt x="1555" y="3077"/>
                </a:lnTo>
                <a:lnTo>
                  <a:pt x="1576" y="3039"/>
                </a:lnTo>
                <a:lnTo>
                  <a:pt x="1597" y="2983"/>
                </a:lnTo>
                <a:lnTo>
                  <a:pt x="1670" y="2928"/>
                </a:lnTo>
                <a:lnTo>
                  <a:pt x="1774" y="2906"/>
                </a:lnTo>
                <a:lnTo>
                  <a:pt x="1877" y="2902"/>
                </a:lnTo>
                <a:lnTo>
                  <a:pt x="1952" y="2835"/>
                </a:lnTo>
                <a:lnTo>
                  <a:pt x="1972" y="2716"/>
                </a:lnTo>
                <a:lnTo>
                  <a:pt x="2026" y="2644"/>
                </a:lnTo>
                <a:lnTo>
                  <a:pt x="2134" y="2605"/>
                </a:lnTo>
                <a:lnTo>
                  <a:pt x="2197" y="2561"/>
                </a:lnTo>
                <a:lnTo>
                  <a:pt x="2219" y="2490"/>
                </a:lnTo>
                <a:lnTo>
                  <a:pt x="2265" y="2313"/>
                </a:lnTo>
                <a:lnTo>
                  <a:pt x="2282" y="2195"/>
                </a:lnTo>
                <a:lnTo>
                  <a:pt x="2268" y="2095"/>
                </a:lnTo>
                <a:lnTo>
                  <a:pt x="2252" y="2018"/>
                </a:lnTo>
                <a:lnTo>
                  <a:pt x="2208" y="1961"/>
                </a:lnTo>
                <a:lnTo>
                  <a:pt x="2177" y="1906"/>
                </a:lnTo>
                <a:lnTo>
                  <a:pt x="2257" y="1774"/>
                </a:lnTo>
                <a:lnTo>
                  <a:pt x="2260" y="1722"/>
                </a:lnTo>
                <a:lnTo>
                  <a:pt x="2297" y="1623"/>
                </a:lnTo>
                <a:lnTo>
                  <a:pt x="2350" y="1504"/>
                </a:lnTo>
                <a:lnTo>
                  <a:pt x="2393" y="1381"/>
                </a:lnTo>
                <a:lnTo>
                  <a:pt x="2415" y="1242"/>
                </a:lnTo>
                <a:lnTo>
                  <a:pt x="2424" y="1136"/>
                </a:lnTo>
                <a:lnTo>
                  <a:pt x="2399" y="1072"/>
                </a:lnTo>
                <a:lnTo>
                  <a:pt x="2369" y="1026"/>
                </a:lnTo>
                <a:lnTo>
                  <a:pt x="2403" y="919"/>
                </a:lnTo>
                <a:lnTo>
                  <a:pt x="2474" y="770"/>
                </a:lnTo>
                <a:lnTo>
                  <a:pt x="2586" y="623"/>
                </a:lnTo>
                <a:lnTo>
                  <a:pt x="2590" y="570"/>
                </a:lnTo>
                <a:lnTo>
                  <a:pt x="2569" y="507"/>
                </a:lnTo>
                <a:lnTo>
                  <a:pt x="2497" y="459"/>
                </a:lnTo>
                <a:lnTo>
                  <a:pt x="2457" y="416"/>
                </a:lnTo>
                <a:lnTo>
                  <a:pt x="2452" y="276"/>
                </a:lnTo>
                <a:lnTo>
                  <a:pt x="2505" y="236"/>
                </a:lnTo>
                <a:lnTo>
                  <a:pt x="2599" y="205"/>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55" name="Freeform 53"/>
          <p:cNvSpPr>
            <a:spLocks/>
          </p:cNvSpPr>
          <p:nvPr/>
        </p:nvSpPr>
        <p:spPr bwMode="auto">
          <a:xfrm>
            <a:off x="12274479" y="2030601"/>
            <a:ext cx="1639945" cy="1278284"/>
          </a:xfrm>
          <a:custGeom>
            <a:avLst/>
            <a:gdLst>
              <a:gd name="T0" fmla="*/ 2295 w 2368"/>
              <a:gd name="T1" fmla="*/ 1097 h 1847"/>
              <a:gd name="T2" fmla="*/ 2230 w 2368"/>
              <a:gd name="T3" fmla="*/ 989 h 1847"/>
              <a:gd name="T4" fmla="*/ 1984 w 2368"/>
              <a:gd name="T5" fmla="*/ 978 h 1847"/>
              <a:gd name="T6" fmla="*/ 1821 w 2368"/>
              <a:gd name="T7" fmla="*/ 978 h 1847"/>
              <a:gd name="T8" fmla="*/ 1656 w 2368"/>
              <a:gd name="T9" fmla="*/ 994 h 1847"/>
              <a:gd name="T10" fmla="*/ 1686 w 2368"/>
              <a:gd name="T11" fmla="*/ 858 h 1847"/>
              <a:gd name="T12" fmla="*/ 1659 w 2368"/>
              <a:gd name="T13" fmla="*/ 761 h 1847"/>
              <a:gd name="T14" fmla="*/ 1684 w 2368"/>
              <a:gd name="T15" fmla="*/ 670 h 1847"/>
              <a:gd name="T16" fmla="*/ 1677 w 2368"/>
              <a:gd name="T17" fmla="*/ 540 h 1847"/>
              <a:gd name="T18" fmla="*/ 1452 w 2368"/>
              <a:gd name="T19" fmla="*/ 413 h 1847"/>
              <a:gd name="T20" fmla="*/ 1314 w 2368"/>
              <a:gd name="T21" fmla="*/ 288 h 1847"/>
              <a:gd name="T22" fmla="*/ 1249 w 2368"/>
              <a:gd name="T23" fmla="*/ 136 h 1847"/>
              <a:gd name="T24" fmla="*/ 1123 w 2368"/>
              <a:gd name="T25" fmla="*/ 127 h 1847"/>
              <a:gd name="T26" fmla="*/ 1025 w 2368"/>
              <a:gd name="T27" fmla="*/ 38 h 1847"/>
              <a:gd name="T28" fmla="*/ 928 w 2368"/>
              <a:gd name="T29" fmla="*/ 0 h 1847"/>
              <a:gd name="T30" fmla="*/ 873 w 2368"/>
              <a:gd name="T31" fmla="*/ 44 h 1847"/>
              <a:gd name="T32" fmla="*/ 835 w 2368"/>
              <a:gd name="T33" fmla="*/ 149 h 1847"/>
              <a:gd name="T34" fmla="*/ 744 w 2368"/>
              <a:gd name="T35" fmla="*/ 255 h 1847"/>
              <a:gd name="T36" fmla="*/ 657 w 2368"/>
              <a:gd name="T37" fmla="*/ 313 h 1847"/>
              <a:gd name="T38" fmla="*/ 514 w 2368"/>
              <a:gd name="T39" fmla="*/ 381 h 1847"/>
              <a:gd name="T40" fmla="*/ 436 w 2368"/>
              <a:gd name="T41" fmla="*/ 476 h 1847"/>
              <a:gd name="T42" fmla="*/ 393 w 2368"/>
              <a:gd name="T43" fmla="*/ 543 h 1847"/>
              <a:gd name="T44" fmla="*/ 276 w 2368"/>
              <a:gd name="T45" fmla="*/ 608 h 1847"/>
              <a:gd name="T46" fmla="*/ 172 w 2368"/>
              <a:gd name="T47" fmla="*/ 842 h 1847"/>
              <a:gd name="T48" fmla="*/ 127 w 2368"/>
              <a:gd name="T49" fmla="*/ 1013 h 1847"/>
              <a:gd name="T50" fmla="*/ 0 w 2368"/>
              <a:gd name="T51" fmla="*/ 1183 h 1847"/>
              <a:gd name="T52" fmla="*/ 130 w 2368"/>
              <a:gd name="T53" fmla="*/ 1383 h 1847"/>
              <a:gd name="T54" fmla="*/ 284 w 2368"/>
              <a:gd name="T55" fmla="*/ 1530 h 1847"/>
              <a:gd name="T56" fmla="*/ 600 w 2368"/>
              <a:gd name="T57" fmla="*/ 1737 h 1847"/>
              <a:gd name="T58" fmla="*/ 855 w 2368"/>
              <a:gd name="T59" fmla="*/ 1847 h 1847"/>
              <a:gd name="T60" fmla="*/ 1099 w 2368"/>
              <a:gd name="T61" fmla="*/ 1798 h 1847"/>
              <a:gd name="T62" fmla="*/ 1189 w 2368"/>
              <a:gd name="T63" fmla="*/ 1649 h 1847"/>
              <a:gd name="T64" fmla="*/ 1411 w 2368"/>
              <a:gd name="T65" fmla="*/ 1693 h 1847"/>
              <a:gd name="T66" fmla="*/ 1558 w 2368"/>
              <a:gd name="T67" fmla="*/ 1801 h 1847"/>
              <a:gd name="T68" fmla="*/ 1778 w 2368"/>
              <a:gd name="T69" fmla="*/ 1695 h 1847"/>
              <a:gd name="T70" fmla="*/ 2024 w 2368"/>
              <a:gd name="T71" fmla="*/ 1520 h 1847"/>
              <a:gd name="T72" fmla="*/ 2148 w 2368"/>
              <a:gd name="T73" fmla="*/ 1417 h 1847"/>
              <a:gd name="T74" fmla="*/ 2291 w 2368"/>
              <a:gd name="T75" fmla="*/ 1390 h 1847"/>
              <a:gd name="T76" fmla="*/ 2368 w 2368"/>
              <a:gd name="T77" fmla="*/ 1275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8" h="1847">
                <a:moveTo>
                  <a:pt x="2360" y="1206"/>
                </a:moveTo>
                <a:lnTo>
                  <a:pt x="2295" y="1097"/>
                </a:lnTo>
                <a:lnTo>
                  <a:pt x="2249" y="1052"/>
                </a:lnTo>
                <a:lnTo>
                  <a:pt x="2230" y="989"/>
                </a:lnTo>
                <a:lnTo>
                  <a:pt x="2160" y="934"/>
                </a:lnTo>
                <a:lnTo>
                  <a:pt x="1984" y="978"/>
                </a:lnTo>
                <a:lnTo>
                  <a:pt x="1917" y="972"/>
                </a:lnTo>
                <a:lnTo>
                  <a:pt x="1821" y="978"/>
                </a:lnTo>
                <a:lnTo>
                  <a:pt x="1714" y="1008"/>
                </a:lnTo>
                <a:lnTo>
                  <a:pt x="1656" y="994"/>
                </a:lnTo>
                <a:lnTo>
                  <a:pt x="1668" y="922"/>
                </a:lnTo>
                <a:lnTo>
                  <a:pt x="1686" y="858"/>
                </a:lnTo>
                <a:lnTo>
                  <a:pt x="1673" y="802"/>
                </a:lnTo>
                <a:lnTo>
                  <a:pt x="1659" y="761"/>
                </a:lnTo>
                <a:lnTo>
                  <a:pt x="1673" y="717"/>
                </a:lnTo>
                <a:lnTo>
                  <a:pt x="1684" y="670"/>
                </a:lnTo>
                <a:lnTo>
                  <a:pt x="1689" y="614"/>
                </a:lnTo>
                <a:lnTo>
                  <a:pt x="1677" y="540"/>
                </a:lnTo>
                <a:lnTo>
                  <a:pt x="1624" y="494"/>
                </a:lnTo>
                <a:lnTo>
                  <a:pt x="1452" y="413"/>
                </a:lnTo>
                <a:lnTo>
                  <a:pt x="1368" y="351"/>
                </a:lnTo>
                <a:lnTo>
                  <a:pt x="1314" y="288"/>
                </a:lnTo>
                <a:lnTo>
                  <a:pt x="1252" y="133"/>
                </a:lnTo>
                <a:lnTo>
                  <a:pt x="1249" y="136"/>
                </a:lnTo>
                <a:lnTo>
                  <a:pt x="1184" y="152"/>
                </a:lnTo>
                <a:lnTo>
                  <a:pt x="1123" y="127"/>
                </a:lnTo>
                <a:lnTo>
                  <a:pt x="1085" y="74"/>
                </a:lnTo>
                <a:lnTo>
                  <a:pt x="1025" y="38"/>
                </a:lnTo>
                <a:lnTo>
                  <a:pt x="928" y="0"/>
                </a:lnTo>
                <a:lnTo>
                  <a:pt x="928" y="0"/>
                </a:lnTo>
                <a:lnTo>
                  <a:pt x="924" y="18"/>
                </a:lnTo>
                <a:lnTo>
                  <a:pt x="873" y="44"/>
                </a:lnTo>
                <a:lnTo>
                  <a:pt x="861" y="70"/>
                </a:lnTo>
                <a:lnTo>
                  <a:pt x="835" y="149"/>
                </a:lnTo>
                <a:lnTo>
                  <a:pt x="783" y="203"/>
                </a:lnTo>
                <a:lnTo>
                  <a:pt x="744" y="255"/>
                </a:lnTo>
                <a:lnTo>
                  <a:pt x="758" y="332"/>
                </a:lnTo>
                <a:lnTo>
                  <a:pt x="657" y="313"/>
                </a:lnTo>
                <a:lnTo>
                  <a:pt x="578" y="333"/>
                </a:lnTo>
                <a:lnTo>
                  <a:pt x="514" y="381"/>
                </a:lnTo>
                <a:lnTo>
                  <a:pt x="456" y="442"/>
                </a:lnTo>
                <a:lnTo>
                  <a:pt x="436" y="476"/>
                </a:lnTo>
                <a:lnTo>
                  <a:pt x="421" y="513"/>
                </a:lnTo>
                <a:lnTo>
                  <a:pt x="393" y="543"/>
                </a:lnTo>
                <a:lnTo>
                  <a:pt x="298" y="571"/>
                </a:lnTo>
                <a:lnTo>
                  <a:pt x="276" y="608"/>
                </a:lnTo>
                <a:lnTo>
                  <a:pt x="255" y="696"/>
                </a:lnTo>
                <a:lnTo>
                  <a:pt x="172" y="842"/>
                </a:lnTo>
                <a:lnTo>
                  <a:pt x="140" y="920"/>
                </a:lnTo>
                <a:lnTo>
                  <a:pt x="127" y="1013"/>
                </a:lnTo>
                <a:lnTo>
                  <a:pt x="101" y="1070"/>
                </a:lnTo>
                <a:lnTo>
                  <a:pt x="0" y="1183"/>
                </a:lnTo>
                <a:lnTo>
                  <a:pt x="0" y="1183"/>
                </a:lnTo>
                <a:lnTo>
                  <a:pt x="130" y="1383"/>
                </a:lnTo>
                <a:lnTo>
                  <a:pt x="196" y="1453"/>
                </a:lnTo>
                <a:lnTo>
                  <a:pt x="284" y="1530"/>
                </a:lnTo>
                <a:lnTo>
                  <a:pt x="496" y="1686"/>
                </a:lnTo>
                <a:lnTo>
                  <a:pt x="600" y="1737"/>
                </a:lnTo>
                <a:lnTo>
                  <a:pt x="691" y="1752"/>
                </a:lnTo>
                <a:lnTo>
                  <a:pt x="855" y="1847"/>
                </a:lnTo>
                <a:lnTo>
                  <a:pt x="1025" y="1837"/>
                </a:lnTo>
                <a:lnTo>
                  <a:pt x="1099" y="1798"/>
                </a:lnTo>
                <a:lnTo>
                  <a:pt x="1110" y="1695"/>
                </a:lnTo>
                <a:lnTo>
                  <a:pt x="1189" y="1649"/>
                </a:lnTo>
                <a:lnTo>
                  <a:pt x="1326" y="1659"/>
                </a:lnTo>
                <a:lnTo>
                  <a:pt x="1411" y="1693"/>
                </a:lnTo>
                <a:lnTo>
                  <a:pt x="1482" y="1771"/>
                </a:lnTo>
                <a:lnTo>
                  <a:pt x="1558" y="1801"/>
                </a:lnTo>
                <a:lnTo>
                  <a:pt x="1682" y="1734"/>
                </a:lnTo>
                <a:lnTo>
                  <a:pt x="1778" y="1695"/>
                </a:lnTo>
                <a:lnTo>
                  <a:pt x="1942" y="1565"/>
                </a:lnTo>
                <a:lnTo>
                  <a:pt x="2024" y="1520"/>
                </a:lnTo>
                <a:lnTo>
                  <a:pt x="2088" y="1459"/>
                </a:lnTo>
                <a:lnTo>
                  <a:pt x="2148" y="1417"/>
                </a:lnTo>
                <a:lnTo>
                  <a:pt x="2223" y="1418"/>
                </a:lnTo>
                <a:lnTo>
                  <a:pt x="2291" y="1390"/>
                </a:lnTo>
                <a:lnTo>
                  <a:pt x="2316" y="1311"/>
                </a:lnTo>
                <a:lnTo>
                  <a:pt x="2368" y="1275"/>
                </a:lnTo>
                <a:lnTo>
                  <a:pt x="2360" y="120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68" name="Freeform 66"/>
          <p:cNvSpPr>
            <a:spLocks/>
          </p:cNvSpPr>
          <p:nvPr/>
        </p:nvSpPr>
        <p:spPr bwMode="auto">
          <a:xfrm>
            <a:off x="14862225" y="841692"/>
            <a:ext cx="363739" cy="315934"/>
          </a:xfrm>
          <a:custGeom>
            <a:avLst/>
            <a:gdLst>
              <a:gd name="T0" fmla="*/ 472 w 524"/>
              <a:gd name="T1" fmla="*/ 320 h 455"/>
              <a:gd name="T2" fmla="*/ 469 w 524"/>
              <a:gd name="T3" fmla="*/ 277 h 455"/>
              <a:gd name="T4" fmla="*/ 474 w 524"/>
              <a:gd name="T5" fmla="*/ 109 h 455"/>
              <a:gd name="T6" fmla="*/ 316 w 524"/>
              <a:gd name="T7" fmla="*/ 72 h 455"/>
              <a:gd name="T8" fmla="*/ 261 w 524"/>
              <a:gd name="T9" fmla="*/ 51 h 455"/>
              <a:gd name="T10" fmla="*/ 239 w 524"/>
              <a:gd name="T11" fmla="*/ 29 h 455"/>
              <a:gd name="T12" fmla="*/ 227 w 524"/>
              <a:gd name="T13" fmla="*/ 14 h 455"/>
              <a:gd name="T14" fmla="*/ 208 w 524"/>
              <a:gd name="T15" fmla="*/ 0 h 455"/>
              <a:gd name="T16" fmla="*/ 208 w 524"/>
              <a:gd name="T17" fmla="*/ 0 h 455"/>
              <a:gd name="T18" fmla="*/ 145 w 524"/>
              <a:gd name="T19" fmla="*/ 41 h 455"/>
              <a:gd name="T20" fmla="*/ 45 w 524"/>
              <a:gd name="T21" fmla="*/ 85 h 455"/>
              <a:gd name="T22" fmla="*/ 0 w 524"/>
              <a:gd name="T23" fmla="*/ 116 h 455"/>
              <a:gd name="T24" fmla="*/ 8 w 524"/>
              <a:gd name="T25" fmla="*/ 156 h 455"/>
              <a:gd name="T26" fmla="*/ 49 w 524"/>
              <a:gd name="T27" fmla="*/ 208 h 455"/>
              <a:gd name="T28" fmla="*/ 73 w 524"/>
              <a:gd name="T29" fmla="*/ 256 h 455"/>
              <a:gd name="T30" fmla="*/ 112 w 524"/>
              <a:gd name="T31" fmla="*/ 305 h 455"/>
              <a:gd name="T32" fmla="*/ 164 w 524"/>
              <a:gd name="T33" fmla="*/ 354 h 455"/>
              <a:gd name="T34" fmla="*/ 206 w 524"/>
              <a:gd name="T35" fmla="*/ 385 h 455"/>
              <a:gd name="T36" fmla="*/ 354 w 524"/>
              <a:gd name="T37" fmla="*/ 446 h 455"/>
              <a:gd name="T38" fmla="*/ 427 w 524"/>
              <a:gd name="T39" fmla="*/ 455 h 455"/>
              <a:gd name="T40" fmla="*/ 483 w 524"/>
              <a:gd name="T41" fmla="*/ 434 h 455"/>
              <a:gd name="T42" fmla="*/ 518 w 524"/>
              <a:gd name="T43" fmla="*/ 408 h 455"/>
              <a:gd name="T44" fmla="*/ 524 w 524"/>
              <a:gd name="T45" fmla="*/ 374 h 455"/>
              <a:gd name="T46" fmla="*/ 472 w 524"/>
              <a:gd name="T47" fmla="*/ 32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4" h="455">
                <a:moveTo>
                  <a:pt x="472" y="320"/>
                </a:moveTo>
                <a:lnTo>
                  <a:pt x="469" y="277"/>
                </a:lnTo>
                <a:lnTo>
                  <a:pt x="474" y="109"/>
                </a:lnTo>
                <a:lnTo>
                  <a:pt x="316" y="72"/>
                </a:lnTo>
                <a:lnTo>
                  <a:pt x="261" y="51"/>
                </a:lnTo>
                <a:lnTo>
                  <a:pt x="239" y="29"/>
                </a:lnTo>
                <a:lnTo>
                  <a:pt x="227" y="14"/>
                </a:lnTo>
                <a:lnTo>
                  <a:pt x="208" y="0"/>
                </a:lnTo>
                <a:lnTo>
                  <a:pt x="208" y="0"/>
                </a:lnTo>
                <a:lnTo>
                  <a:pt x="145" y="41"/>
                </a:lnTo>
                <a:lnTo>
                  <a:pt x="45" y="85"/>
                </a:lnTo>
                <a:lnTo>
                  <a:pt x="0" y="116"/>
                </a:lnTo>
                <a:lnTo>
                  <a:pt x="8" y="156"/>
                </a:lnTo>
                <a:lnTo>
                  <a:pt x="49" y="208"/>
                </a:lnTo>
                <a:lnTo>
                  <a:pt x="73" y="256"/>
                </a:lnTo>
                <a:lnTo>
                  <a:pt x="112" y="305"/>
                </a:lnTo>
                <a:lnTo>
                  <a:pt x="164" y="354"/>
                </a:lnTo>
                <a:lnTo>
                  <a:pt x="206" y="385"/>
                </a:lnTo>
                <a:lnTo>
                  <a:pt x="354" y="446"/>
                </a:lnTo>
                <a:lnTo>
                  <a:pt x="427" y="455"/>
                </a:lnTo>
                <a:lnTo>
                  <a:pt x="483" y="434"/>
                </a:lnTo>
                <a:lnTo>
                  <a:pt x="518" y="408"/>
                </a:lnTo>
                <a:lnTo>
                  <a:pt x="524" y="374"/>
                </a:lnTo>
                <a:lnTo>
                  <a:pt x="472" y="320"/>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0" name="Freeform 68"/>
          <p:cNvSpPr>
            <a:spLocks/>
          </p:cNvSpPr>
          <p:nvPr/>
        </p:nvSpPr>
        <p:spPr bwMode="auto">
          <a:xfrm>
            <a:off x="11112590" y="5591092"/>
            <a:ext cx="2257264" cy="2751950"/>
          </a:xfrm>
          <a:custGeom>
            <a:avLst/>
            <a:gdLst>
              <a:gd name="T0" fmla="*/ 3214 w 3259"/>
              <a:gd name="T1" fmla="*/ 565 h 3974"/>
              <a:gd name="T2" fmla="*/ 3047 w 3259"/>
              <a:gd name="T3" fmla="*/ 442 h 3974"/>
              <a:gd name="T4" fmla="*/ 3053 w 3259"/>
              <a:gd name="T5" fmla="*/ 341 h 3974"/>
              <a:gd name="T6" fmla="*/ 3173 w 3259"/>
              <a:gd name="T7" fmla="*/ 237 h 3974"/>
              <a:gd name="T8" fmla="*/ 3137 w 3259"/>
              <a:gd name="T9" fmla="*/ 127 h 3974"/>
              <a:gd name="T10" fmla="*/ 2997 w 3259"/>
              <a:gd name="T11" fmla="*/ 14 h 3974"/>
              <a:gd name="T12" fmla="*/ 2676 w 3259"/>
              <a:gd name="T13" fmla="*/ 133 h 3974"/>
              <a:gd name="T14" fmla="*/ 2507 w 3259"/>
              <a:gd name="T15" fmla="*/ 322 h 3974"/>
              <a:gd name="T16" fmla="*/ 2340 w 3259"/>
              <a:gd name="T17" fmla="*/ 454 h 3974"/>
              <a:gd name="T18" fmla="*/ 2165 w 3259"/>
              <a:gd name="T19" fmla="*/ 614 h 3974"/>
              <a:gd name="T20" fmla="*/ 1910 w 3259"/>
              <a:gd name="T21" fmla="*/ 725 h 3974"/>
              <a:gd name="T22" fmla="*/ 1764 w 3259"/>
              <a:gd name="T23" fmla="*/ 764 h 3974"/>
              <a:gd name="T24" fmla="*/ 1782 w 3259"/>
              <a:gd name="T25" fmla="*/ 897 h 3974"/>
              <a:gd name="T26" fmla="*/ 1795 w 3259"/>
              <a:gd name="T27" fmla="*/ 991 h 3974"/>
              <a:gd name="T28" fmla="*/ 1617 w 3259"/>
              <a:gd name="T29" fmla="*/ 1295 h 3974"/>
              <a:gd name="T30" fmla="*/ 1385 w 3259"/>
              <a:gd name="T31" fmla="*/ 1651 h 3974"/>
              <a:gd name="T32" fmla="*/ 1190 w 3259"/>
              <a:gd name="T33" fmla="*/ 1828 h 3974"/>
              <a:gd name="T34" fmla="*/ 1030 w 3259"/>
              <a:gd name="T35" fmla="*/ 2017 h 3974"/>
              <a:gd name="T36" fmla="*/ 953 w 3259"/>
              <a:gd name="T37" fmla="*/ 2167 h 3974"/>
              <a:gd name="T38" fmla="*/ 774 w 3259"/>
              <a:gd name="T39" fmla="*/ 2266 h 3974"/>
              <a:gd name="T40" fmla="*/ 666 w 3259"/>
              <a:gd name="T41" fmla="*/ 2323 h 3974"/>
              <a:gd name="T42" fmla="*/ 432 w 3259"/>
              <a:gd name="T43" fmla="*/ 2321 h 3974"/>
              <a:gd name="T44" fmla="*/ 144 w 3259"/>
              <a:gd name="T45" fmla="*/ 2256 h 3974"/>
              <a:gd name="T46" fmla="*/ 87 w 3259"/>
              <a:gd name="T47" fmla="*/ 2128 h 3974"/>
              <a:gd name="T48" fmla="*/ 30 w 3259"/>
              <a:gd name="T49" fmla="*/ 2371 h 3974"/>
              <a:gd name="T50" fmla="*/ 81 w 3259"/>
              <a:gd name="T51" fmla="*/ 2466 h 3974"/>
              <a:gd name="T52" fmla="*/ 107 w 3259"/>
              <a:gd name="T53" fmla="*/ 2517 h 3974"/>
              <a:gd name="T54" fmla="*/ 133 w 3259"/>
              <a:gd name="T55" fmla="*/ 2549 h 3974"/>
              <a:gd name="T56" fmla="*/ 107 w 3259"/>
              <a:gd name="T57" fmla="*/ 2633 h 3974"/>
              <a:gd name="T58" fmla="*/ 121 w 3259"/>
              <a:gd name="T59" fmla="*/ 2737 h 3974"/>
              <a:gd name="T60" fmla="*/ 254 w 3259"/>
              <a:gd name="T61" fmla="*/ 2988 h 3974"/>
              <a:gd name="T62" fmla="*/ 313 w 3259"/>
              <a:gd name="T63" fmla="*/ 3149 h 3974"/>
              <a:gd name="T64" fmla="*/ 266 w 3259"/>
              <a:gd name="T65" fmla="*/ 3270 h 3974"/>
              <a:gd name="T66" fmla="*/ 338 w 3259"/>
              <a:gd name="T67" fmla="*/ 3396 h 3974"/>
              <a:gd name="T68" fmla="*/ 540 w 3259"/>
              <a:gd name="T69" fmla="*/ 3598 h 3974"/>
              <a:gd name="T70" fmla="*/ 593 w 3259"/>
              <a:gd name="T71" fmla="*/ 3700 h 3974"/>
              <a:gd name="T72" fmla="*/ 435 w 3259"/>
              <a:gd name="T73" fmla="*/ 3586 h 3974"/>
              <a:gd name="T74" fmla="*/ 789 w 3259"/>
              <a:gd name="T75" fmla="*/ 3970 h 3974"/>
              <a:gd name="T76" fmla="*/ 844 w 3259"/>
              <a:gd name="T77" fmla="*/ 3959 h 3974"/>
              <a:gd name="T78" fmla="*/ 903 w 3259"/>
              <a:gd name="T79" fmla="*/ 3974 h 3974"/>
              <a:gd name="T80" fmla="*/ 1011 w 3259"/>
              <a:gd name="T81" fmla="*/ 3572 h 3974"/>
              <a:gd name="T82" fmla="*/ 975 w 3259"/>
              <a:gd name="T83" fmla="*/ 3366 h 3974"/>
              <a:gd name="T84" fmla="*/ 1057 w 3259"/>
              <a:gd name="T85" fmla="*/ 2937 h 3974"/>
              <a:gd name="T86" fmla="*/ 1085 w 3259"/>
              <a:gd name="T87" fmla="*/ 2727 h 3974"/>
              <a:gd name="T88" fmla="*/ 1128 w 3259"/>
              <a:gd name="T89" fmla="*/ 2558 h 3974"/>
              <a:gd name="T90" fmla="*/ 1491 w 3259"/>
              <a:gd name="T91" fmla="*/ 2534 h 3974"/>
              <a:gd name="T92" fmla="*/ 1712 w 3259"/>
              <a:gd name="T93" fmla="*/ 2372 h 3974"/>
              <a:gd name="T94" fmla="*/ 1990 w 3259"/>
              <a:gd name="T95" fmla="*/ 2381 h 3974"/>
              <a:gd name="T96" fmla="*/ 2198 w 3259"/>
              <a:gd name="T97" fmla="*/ 2481 h 3974"/>
              <a:gd name="T98" fmla="*/ 2400 w 3259"/>
              <a:gd name="T99" fmla="*/ 2464 h 3974"/>
              <a:gd name="T100" fmla="*/ 2533 w 3259"/>
              <a:gd name="T101" fmla="*/ 2474 h 3974"/>
              <a:gd name="T102" fmla="*/ 2588 w 3259"/>
              <a:gd name="T103" fmla="*/ 2467 h 3974"/>
              <a:gd name="T104" fmla="*/ 2484 w 3259"/>
              <a:gd name="T105" fmla="*/ 2309 h 3974"/>
              <a:gd name="T106" fmla="*/ 2422 w 3259"/>
              <a:gd name="T107" fmla="*/ 2131 h 3974"/>
              <a:gd name="T108" fmla="*/ 2576 w 3259"/>
              <a:gd name="T109" fmla="*/ 1891 h 3974"/>
              <a:gd name="T110" fmla="*/ 2637 w 3259"/>
              <a:gd name="T111" fmla="*/ 1652 h 3974"/>
              <a:gd name="T112" fmla="*/ 2649 w 3259"/>
              <a:gd name="T113" fmla="*/ 1329 h 3974"/>
              <a:gd name="T114" fmla="*/ 2766 w 3259"/>
              <a:gd name="T115" fmla="*/ 1176 h 3974"/>
              <a:gd name="T116" fmla="*/ 2771 w 3259"/>
              <a:gd name="T117" fmla="*/ 1024 h 3974"/>
              <a:gd name="T118" fmla="*/ 2893 w 3259"/>
              <a:gd name="T119" fmla="*/ 872 h 3974"/>
              <a:gd name="T120" fmla="*/ 3039 w 3259"/>
              <a:gd name="T121" fmla="*/ 761 h 3974"/>
              <a:gd name="T122" fmla="*/ 3254 w 3259"/>
              <a:gd name="T123" fmla="*/ 671 h 3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9" h="3974">
                <a:moveTo>
                  <a:pt x="3254" y="671"/>
                </a:moveTo>
                <a:lnTo>
                  <a:pt x="3214" y="565"/>
                </a:lnTo>
                <a:lnTo>
                  <a:pt x="3126" y="492"/>
                </a:lnTo>
                <a:lnTo>
                  <a:pt x="3047" y="442"/>
                </a:lnTo>
                <a:lnTo>
                  <a:pt x="3034" y="387"/>
                </a:lnTo>
                <a:lnTo>
                  <a:pt x="3053" y="341"/>
                </a:lnTo>
                <a:lnTo>
                  <a:pt x="3131" y="306"/>
                </a:lnTo>
                <a:lnTo>
                  <a:pt x="3173" y="237"/>
                </a:lnTo>
                <a:lnTo>
                  <a:pt x="3147" y="155"/>
                </a:lnTo>
                <a:lnTo>
                  <a:pt x="3137" y="127"/>
                </a:lnTo>
                <a:lnTo>
                  <a:pt x="3079" y="45"/>
                </a:lnTo>
                <a:lnTo>
                  <a:pt x="2997" y="14"/>
                </a:lnTo>
                <a:lnTo>
                  <a:pt x="2936" y="0"/>
                </a:lnTo>
                <a:lnTo>
                  <a:pt x="2676" y="133"/>
                </a:lnTo>
                <a:lnTo>
                  <a:pt x="2558" y="227"/>
                </a:lnTo>
                <a:lnTo>
                  <a:pt x="2507" y="322"/>
                </a:lnTo>
                <a:lnTo>
                  <a:pt x="2447" y="392"/>
                </a:lnTo>
                <a:lnTo>
                  <a:pt x="2340" y="454"/>
                </a:lnTo>
                <a:lnTo>
                  <a:pt x="2227" y="539"/>
                </a:lnTo>
                <a:lnTo>
                  <a:pt x="2165" y="614"/>
                </a:lnTo>
                <a:lnTo>
                  <a:pt x="1992" y="717"/>
                </a:lnTo>
                <a:lnTo>
                  <a:pt x="1910" y="725"/>
                </a:lnTo>
                <a:lnTo>
                  <a:pt x="1814" y="714"/>
                </a:lnTo>
                <a:lnTo>
                  <a:pt x="1764" y="764"/>
                </a:lnTo>
                <a:lnTo>
                  <a:pt x="1761" y="833"/>
                </a:lnTo>
                <a:lnTo>
                  <a:pt x="1782" y="897"/>
                </a:lnTo>
                <a:lnTo>
                  <a:pt x="1795" y="990"/>
                </a:lnTo>
                <a:lnTo>
                  <a:pt x="1795" y="991"/>
                </a:lnTo>
                <a:lnTo>
                  <a:pt x="1764" y="1083"/>
                </a:lnTo>
                <a:lnTo>
                  <a:pt x="1617" y="1295"/>
                </a:lnTo>
                <a:lnTo>
                  <a:pt x="1476" y="1534"/>
                </a:lnTo>
                <a:lnTo>
                  <a:pt x="1385" y="1651"/>
                </a:lnTo>
                <a:lnTo>
                  <a:pt x="1281" y="1753"/>
                </a:lnTo>
                <a:lnTo>
                  <a:pt x="1190" y="1828"/>
                </a:lnTo>
                <a:lnTo>
                  <a:pt x="1103" y="1919"/>
                </a:lnTo>
                <a:lnTo>
                  <a:pt x="1030" y="2017"/>
                </a:lnTo>
                <a:lnTo>
                  <a:pt x="988" y="2091"/>
                </a:lnTo>
                <a:lnTo>
                  <a:pt x="953" y="2167"/>
                </a:lnTo>
                <a:lnTo>
                  <a:pt x="865" y="2229"/>
                </a:lnTo>
                <a:lnTo>
                  <a:pt x="774" y="2266"/>
                </a:lnTo>
                <a:lnTo>
                  <a:pt x="725" y="2302"/>
                </a:lnTo>
                <a:lnTo>
                  <a:pt x="666" y="2323"/>
                </a:lnTo>
                <a:lnTo>
                  <a:pt x="548" y="2309"/>
                </a:lnTo>
                <a:lnTo>
                  <a:pt x="432" y="2321"/>
                </a:lnTo>
                <a:lnTo>
                  <a:pt x="212" y="2289"/>
                </a:lnTo>
                <a:lnTo>
                  <a:pt x="144" y="2256"/>
                </a:lnTo>
                <a:lnTo>
                  <a:pt x="89" y="2134"/>
                </a:lnTo>
                <a:lnTo>
                  <a:pt x="87" y="2128"/>
                </a:lnTo>
                <a:lnTo>
                  <a:pt x="0" y="2179"/>
                </a:lnTo>
                <a:lnTo>
                  <a:pt x="30" y="2371"/>
                </a:lnTo>
                <a:lnTo>
                  <a:pt x="41" y="2398"/>
                </a:lnTo>
                <a:lnTo>
                  <a:pt x="81" y="2466"/>
                </a:lnTo>
                <a:lnTo>
                  <a:pt x="89" y="2499"/>
                </a:lnTo>
                <a:lnTo>
                  <a:pt x="107" y="2517"/>
                </a:lnTo>
                <a:lnTo>
                  <a:pt x="125" y="2531"/>
                </a:lnTo>
                <a:lnTo>
                  <a:pt x="133" y="2549"/>
                </a:lnTo>
                <a:lnTo>
                  <a:pt x="129" y="2583"/>
                </a:lnTo>
                <a:lnTo>
                  <a:pt x="107" y="2633"/>
                </a:lnTo>
                <a:lnTo>
                  <a:pt x="106" y="2674"/>
                </a:lnTo>
                <a:lnTo>
                  <a:pt x="121" y="2737"/>
                </a:lnTo>
                <a:lnTo>
                  <a:pt x="185" y="2880"/>
                </a:lnTo>
                <a:lnTo>
                  <a:pt x="254" y="2988"/>
                </a:lnTo>
                <a:lnTo>
                  <a:pt x="291" y="3067"/>
                </a:lnTo>
                <a:lnTo>
                  <a:pt x="313" y="3149"/>
                </a:lnTo>
                <a:lnTo>
                  <a:pt x="297" y="3207"/>
                </a:lnTo>
                <a:lnTo>
                  <a:pt x="266" y="3270"/>
                </a:lnTo>
                <a:lnTo>
                  <a:pt x="290" y="3337"/>
                </a:lnTo>
                <a:lnTo>
                  <a:pt x="338" y="3396"/>
                </a:lnTo>
                <a:lnTo>
                  <a:pt x="465" y="3514"/>
                </a:lnTo>
                <a:lnTo>
                  <a:pt x="540" y="3598"/>
                </a:lnTo>
                <a:lnTo>
                  <a:pt x="564" y="3643"/>
                </a:lnTo>
                <a:lnTo>
                  <a:pt x="593" y="3700"/>
                </a:lnTo>
                <a:lnTo>
                  <a:pt x="614" y="3802"/>
                </a:lnTo>
                <a:lnTo>
                  <a:pt x="435" y="3586"/>
                </a:lnTo>
                <a:lnTo>
                  <a:pt x="605" y="3827"/>
                </a:lnTo>
                <a:lnTo>
                  <a:pt x="789" y="3970"/>
                </a:lnTo>
                <a:lnTo>
                  <a:pt x="818" y="3970"/>
                </a:lnTo>
                <a:lnTo>
                  <a:pt x="844" y="3959"/>
                </a:lnTo>
                <a:lnTo>
                  <a:pt x="867" y="3958"/>
                </a:lnTo>
                <a:lnTo>
                  <a:pt x="903" y="3974"/>
                </a:lnTo>
                <a:lnTo>
                  <a:pt x="1017" y="3687"/>
                </a:lnTo>
                <a:lnTo>
                  <a:pt x="1011" y="3572"/>
                </a:lnTo>
                <a:lnTo>
                  <a:pt x="973" y="3466"/>
                </a:lnTo>
                <a:lnTo>
                  <a:pt x="975" y="3366"/>
                </a:lnTo>
                <a:lnTo>
                  <a:pt x="1055" y="3069"/>
                </a:lnTo>
                <a:lnTo>
                  <a:pt x="1057" y="2937"/>
                </a:lnTo>
                <a:lnTo>
                  <a:pt x="1049" y="2838"/>
                </a:lnTo>
                <a:lnTo>
                  <a:pt x="1085" y="2727"/>
                </a:lnTo>
                <a:lnTo>
                  <a:pt x="1103" y="2626"/>
                </a:lnTo>
                <a:lnTo>
                  <a:pt x="1128" y="2558"/>
                </a:lnTo>
                <a:lnTo>
                  <a:pt x="1378" y="2574"/>
                </a:lnTo>
                <a:lnTo>
                  <a:pt x="1491" y="2534"/>
                </a:lnTo>
                <a:lnTo>
                  <a:pt x="1581" y="2434"/>
                </a:lnTo>
                <a:lnTo>
                  <a:pt x="1712" y="2372"/>
                </a:lnTo>
                <a:lnTo>
                  <a:pt x="1896" y="2464"/>
                </a:lnTo>
                <a:lnTo>
                  <a:pt x="1990" y="2381"/>
                </a:lnTo>
                <a:lnTo>
                  <a:pt x="2091" y="2357"/>
                </a:lnTo>
                <a:lnTo>
                  <a:pt x="2198" y="2481"/>
                </a:lnTo>
                <a:lnTo>
                  <a:pt x="2279" y="2558"/>
                </a:lnTo>
                <a:lnTo>
                  <a:pt x="2400" y="2464"/>
                </a:lnTo>
                <a:lnTo>
                  <a:pt x="2460" y="2461"/>
                </a:lnTo>
                <a:lnTo>
                  <a:pt x="2533" y="2474"/>
                </a:lnTo>
                <a:lnTo>
                  <a:pt x="2534" y="2474"/>
                </a:lnTo>
                <a:lnTo>
                  <a:pt x="2588" y="2467"/>
                </a:lnTo>
                <a:lnTo>
                  <a:pt x="2570" y="2398"/>
                </a:lnTo>
                <a:lnTo>
                  <a:pt x="2484" y="2309"/>
                </a:lnTo>
                <a:lnTo>
                  <a:pt x="2442" y="2244"/>
                </a:lnTo>
                <a:lnTo>
                  <a:pt x="2422" y="2131"/>
                </a:lnTo>
                <a:lnTo>
                  <a:pt x="2455" y="1993"/>
                </a:lnTo>
                <a:lnTo>
                  <a:pt x="2576" y="1891"/>
                </a:lnTo>
                <a:lnTo>
                  <a:pt x="2636" y="1810"/>
                </a:lnTo>
                <a:lnTo>
                  <a:pt x="2637" y="1652"/>
                </a:lnTo>
                <a:lnTo>
                  <a:pt x="2679" y="1467"/>
                </a:lnTo>
                <a:lnTo>
                  <a:pt x="2649" y="1329"/>
                </a:lnTo>
                <a:lnTo>
                  <a:pt x="2661" y="1233"/>
                </a:lnTo>
                <a:lnTo>
                  <a:pt x="2766" y="1176"/>
                </a:lnTo>
                <a:lnTo>
                  <a:pt x="2802" y="1107"/>
                </a:lnTo>
                <a:lnTo>
                  <a:pt x="2771" y="1024"/>
                </a:lnTo>
                <a:lnTo>
                  <a:pt x="2784" y="943"/>
                </a:lnTo>
                <a:lnTo>
                  <a:pt x="2893" y="872"/>
                </a:lnTo>
                <a:lnTo>
                  <a:pt x="2949" y="818"/>
                </a:lnTo>
                <a:lnTo>
                  <a:pt x="3039" y="761"/>
                </a:lnTo>
                <a:lnTo>
                  <a:pt x="3259" y="707"/>
                </a:lnTo>
                <a:lnTo>
                  <a:pt x="3254" y="671"/>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2" name="Freeform 70"/>
          <p:cNvSpPr>
            <a:spLocks/>
          </p:cNvSpPr>
          <p:nvPr/>
        </p:nvSpPr>
        <p:spPr bwMode="auto">
          <a:xfrm>
            <a:off x="13213966" y="3082328"/>
            <a:ext cx="2005763" cy="3533470"/>
          </a:xfrm>
          <a:custGeom>
            <a:avLst/>
            <a:gdLst>
              <a:gd name="T0" fmla="*/ 2871 w 2896"/>
              <a:gd name="T1" fmla="*/ 201 h 5100"/>
              <a:gd name="T2" fmla="*/ 2846 w 2896"/>
              <a:gd name="T3" fmla="*/ 189 h 5100"/>
              <a:gd name="T4" fmla="*/ 2377 w 2896"/>
              <a:gd name="T5" fmla="*/ 24 h 5100"/>
              <a:gd name="T6" fmla="*/ 2182 w 2896"/>
              <a:gd name="T7" fmla="*/ 170 h 5100"/>
              <a:gd name="T8" fmla="*/ 1764 w 2896"/>
              <a:gd name="T9" fmla="*/ 28 h 5100"/>
              <a:gd name="T10" fmla="*/ 1657 w 2896"/>
              <a:gd name="T11" fmla="*/ 127 h 5100"/>
              <a:gd name="T12" fmla="*/ 1476 w 2896"/>
              <a:gd name="T13" fmla="*/ 349 h 5100"/>
              <a:gd name="T14" fmla="*/ 1367 w 2896"/>
              <a:gd name="T15" fmla="*/ 499 h 5100"/>
              <a:gd name="T16" fmla="*/ 1311 w 2896"/>
              <a:gd name="T17" fmla="*/ 556 h 5100"/>
              <a:gd name="T18" fmla="*/ 1261 w 2896"/>
              <a:gd name="T19" fmla="*/ 728 h 5100"/>
              <a:gd name="T20" fmla="*/ 1119 w 2896"/>
              <a:gd name="T21" fmla="*/ 939 h 5100"/>
              <a:gd name="T22" fmla="*/ 1252 w 2896"/>
              <a:gd name="T23" fmla="*/ 1093 h 5100"/>
              <a:gd name="T24" fmla="*/ 1065 w 2896"/>
              <a:gd name="T25" fmla="*/ 1442 h 5100"/>
              <a:gd name="T26" fmla="*/ 1086 w 2896"/>
              <a:gd name="T27" fmla="*/ 1659 h 5100"/>
              <a:gd name="T28" fmla="*/ 1012 w 2896"/>
              <a:gd name="T29" fmla="*/ 2027 h 5100"/>
              <a:gd name="T30" fmla="*/ 919 w 2896"/>
              <a:gd name="T31" fmla="*/ 2297 h 5100"/>
              <a:gd name="T32" fmla="*/ 914 w 2896"/>
              <a:gd name="T33" fmla="*/ 2541 h 5100"/>
              <a:gd name="T34" fmla="*/ 927 w 2896"/>
              <a:gd name="T35" fmla="*/ 2836 h 5100"/>
              <a:gd name="T36" fmla="*/ 796 w 2896"/>
              <a:gd name="T37" fmla="*/ 3128 h 5100"/>
              <a:gd name="T38" fmla="*/ 614 w 2896"/>
              <a:gd name="T39" fmla="*/ 3358 h 5100"/>
              <a:gd name="T40" fmla="*/ 332 w 2896"/>
              <a:gd name="T41" fmla="*/ 3451 h 5100"/>
              <a:gd name="T42" fmla="*/ 217 w 2896"/>
              <a:gd name="T43" fmla="*/ 3600 h 5100"/>
              <a:gd name="T44" fmla="*/ 113 w 2896"/>
              <a:gd name="T45" fmla="*/ 3774 h 5100"/>
              <a:gd name="T46" fmla="*/ 19 w 2896"/>
              <a:gd name="T47" fmla="*/ 3960 h 5100"/>
              <a:gd name="T48" fmla="*/ 92 w 2896"/>
              <a:gd name="T49" fmla="*/ 4111 h 5100"/>
              <a:gd name="T50" fmla="*/ 225 w 2896"/>
              <a:gd name="T51" fmla="*/ 4326 h 5100"/>
              <a:gd name="T52" fmla="*/ 420 w 2896"/>
              <a:gd name="T53" fmla="*/ 4583 h 5100"/>
              <a:gd name="T54" fmla="*/ 666 w 2896"/>
              <a:gd name="T55" fmla="*/ 4702 h 5100"/>
              <a:gd name="T56" fmla="*/ 1039 w 2896"/>
              <a:gd name="T57" fmla="*/ 5083 h 5100"/>
              <a:gd name="T58" fmla="*/ 1259 w 2896"/>
              <a:gd name="T59" fmla="*/ 4960 h 5100"/>
              <a:gd name="T60" fmla="*/ 1368 w 2896"/>
              <a:gd name="T61" fmla="*/ 4596 h 5100"/>
              <a:gd name="T62" fmla="*/ 1492 w 2896"/>
              <a:gd name="T63" fmla="*/ 4278 h 5100"/>
              <a:gd name="T64" fmla="*/ 1582 w 2896"/>
              <a:gd name="T65" fmla="*/ 4011 h 5100"/>
              <a:gd name="T66" fmla="*/ 1764 w 2896"/>
              <a:gd name="T67" fmla="*/ 3767 h 5100"/>
              <a:gd name="T68" fmla="*/ 1968 w 2896"/>
              <a:gd name="T69" fmla="*/ 2882 h 5100"/>
              <a:gd name="T70" fmla="*/ 2238 w 2896"/>
              <a:gd name="T71" fmla="*/ 1943 h 5100"/>
              <a:gd name="T72" fmla="*/ 2299 w 2896"/>
              <a:gd name="T73" fmla="*/ 1577 h 5100"/>
              <a:gd name="T74" fmla="*/ 2365 w 2896"/>
              <a:gd name="T75" fmla="*/ 1400 h 5100"/>
              <a:gd name="T76" fmla="*/ 2313 w 2896"/>
              <a:gd name="T77" fmla="*/ 1336 h 5100"/>
              <a:gd name="T78" fmla="*/ 2306 w 2896"/>
              <a:gd name="T79" fmla="*/ 1134 h 5100"/>
              <a:gd name="T80" fmla="*/ 2490 w 2896"/>
              <a:gd name="T81" fmla="*/ 727 h 5100"/>
              <a:gd name="T82" fmla="*/ 2631 w 2896"/>
              <a:gd name="T83" fmla="*/ 601 h 5100"/>
              <a:gd name="T84" fmla="*/ 2706 w 2896"/>
              <a:gd name="T85" fmla="*/ 492 h 5100"/>
              <a:gd name="T86" fmla="*/ 2896 w 2896"/>
              <a:gd name="T87" fmla="*/ 257 h 5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96" h="5100">
                <a:moveTo>
                  <a:pt x="2894" y="242"/>
                </a:moveTo>
                <a:lnTo>
                  <a:pt x="2883" y="221"/>
                </a:lnTo>
                <a:lnTo>
                  <a:pt x="2871" y="201"/>
                </a:lnTo>
                <a:lnTo>
                  <a:pt x="2862" y="189"/>
                </a:lnTo>
                <a:lnTo>
                  <a:pt x="2862" y="189"/>
                </a:lnTo>
                <a:lnTo>
                  <a:pt x="2846" y="189"/>
                </a:lnTo>
                <a:lnTo>
                  <a:pt x="2690" y="166"/>
                </a:lnTo>
                <a:lnTo>
                  <a:pt x="2430" y="11"/>
                </a:lnTo>
                <a:lnTo>
                  <a:pt x="2377" y="24"/>
                </a:lnTo>
                <a:lnTo>
                  <a:pt x="2344" y="107"/>
                </a:lnTo>
                <a:lnTo>
                  <a:pt x="2274" y="170"/>
                </a:lnTo>
                <a:lnTo>
                  <a:pt x="2182" y="170"/>
                </a:lnTo>
                <a:lnTo>
                  <a:pt x="2066" y="126"/>
                </a:lnTo>
                <a:lnTo>
                  <a:pt x="1855" y="73"/>
                </a:lnTo>
                <a:lnTo>
                  <a:pt x="1764" y="28"/>
                </a:lnTo>
                <a:lnTo>
                  <a:pt x="1729" y="0"/>
                </a:lnTo>
                <a:lnTo>
                  <a:pt x="1663" y="68"/>
                </a:lnTo>
                <a:lnTo>
                  <a:pt x="1657" y="127"/>
                </a:lnTo>
                <a:lnTo>
                  <a:pt x="1624" y="213"/>
                </a:lnTo>
                <a:lnTo>
                  <a:pt x="1518" y="280"/>
                </a:lnTo>
                <a:lnTo>
                  <a:pt x="1476" y="349"/>
                </a:lnTo>
                <a:lnTo>
                  <a:pt x="1457" y="422"/>
                </a:lnTo>
                <a:lnTo>
                  <a:pt x="1415" y="474"/>
                </a:lnTo>
                <a:lnTo>
                  <a:pt x="1367" y="499"/>
                </a:lnTo>
                <a:lnTo>
                  <a:pt x="1350" y="527"/>
                </a:lnTo>
                <a:lnTo>
                  <a:pt x="1311" y="556"/>
                </a:lnTo>
                <a:lnTo>
                  <a:pt x="1311" y="556"/>
                </a:lnTo>
                <a:lnTo>
                  <a:pt x="1329" y="643"/>
                </a:lnTo>
                <a:lnTo>
                  <a:pt x="1334" y="694"/>
                </a:lnTo>
                <a:lnTo>
                  <a:pt x="1261" y="728"/>
                </a:lnTo>
                <a:lnTo>
                  <a:pt x="1167" y="759"/>
                </a:lnTo>
                <a:lnTo>
                  <a:pt x="1114" y="799"/>
                </a:lnTo>
                <a:lnTo>
                  <a:pt x="1119" y="939"/>
                </a:lnTo>
                <a:lnTo>
                  <a:pt x="1159" y="982"/>
                </a:lnTo>
                <a:lnTo>
                  <a:pt x="1231" y="1030"/>
                </a:lnTo>
                <a:lnTo>
                  <a:pt x="1252" y="1093"/>
                </a:lnTo>
                <a:lnTo>
                  <a:pt x="1248" y="1146"/>
                </a:lnTo>
                <a:lnTo>
                  <a:pt x="1136" y="1293"/>
                </a:lnTo>
                <a:lnTo>
                  <a:pt x="1065" y="1442"/>
                </a:lnTo>
                <a:lnTo>
                  <a:pt x="1031" y="1549"/>
                </a:lnTo>
                <a:lnTo>
                  <a:pt x="1061" y="1595"/>
                </a:lnTo>
                <a:lnTo>
                  <a:pt x="1086" y="1659"/>
                </a:lnTo>
                <a:lnTo>
                  <a:pt x="1077" y="1765"/>
                </a:lnTo>
                <a:lnTo>
                  <a:pt x="1055" y="1904"/>
                </a:lnTo>
                <a:lnTo>
                  <a:pt x="1012" y="2027"/>
                </a:lnTo>
                <a:lnTo>
                  <a:pt x="959" y="2146"/>
                </a:lnTo>
                <a:lnTo>
                  <a:pt x="922" y="2245"/>
                </a:lnTo>
                <a:lnTo>
                  <a:pt x="919" y="2297"/>
                </a:lnTo>
                <a:lnTo>
                  <a:pt x="839" y="2429"/>
                </a:lnTo>
                <a:lnTo>
                  <a:pt x="870" y="2484"/>
                </a:lnTo>
                <a:lnTo>
                  <a:pt x="914" y="2541"/>
                </a:lnTo>
                <a:lnTo>
                  <a:pt x="930" y="2618"/>
                </a:lnTo>
                <a:lnTo>
                  <a:pt x="944" y="2718"/>
                </a:lnTo>
                <a:lnTo>
                  <a:pt x="927" y="2836"/>
                </a:lnTo>
                <a:lnTo>
                  <a:pt x="881" y="3013"/>
                </a:lnTo>
                <a:lnTo>
                  <a:pt x="859" y="3084"/>
                </a:lnTo>
                <a:lnTo>
                  <a:pt x="796" y="3128"/>
                </a:lnTo>
                <a:lnTo>
                  <a:pt x="688" y="3167"/>
                </a:lnTo>
                <a:lnTo>
                  <a:pt x="634" y="3239"/>
                </a:lnTo>
                <a:lnTo>
                  <a:pt x="614" y="3358"/>
                </a:lnTo>
                <a:lnTo>
                  <a:pt x="539" y="3425"/>
                </a:lnTo>
                <a:lnTo>
                  <a:pt x="436" y="3429"/>
                </a:lnTo>
                <a:lnTo>
                  <a:pt x="332" y="3451"/>
                </a:lnTo>
                <a:lnTo>
                  <a:pt x="259" y="3506"/>
                </a:lnTo>
                <a:lnTo>
                  <a:pt x="238" y="3562"/>
                </a:lnTo>
                <a:lnTo>
                  <a:pt x="217" y="3600"/>
                </a:lnTo>
                <a:lnTo>
                  <a:pt x="241" y="3686"/>
                </a:lnTo>
                <a:lnTo>
                  <a:pt x="197" y="3727"/>
                </a:lnTo>
                <a:lnTo>
                  <a:pt x="113" y="3774"/>
                </a:lnTo>
                <a:lnTo>
                  <a:pt x="139" y="3856"/>
                </a:lnTo>
                <a:lnTo>
                  <a:pt x="97" y="3925"/>
                </a:lnTo>
                <a:lnTo>
                  <a:pt x="19" y="3960"/>
                </a:lnTo>
                <a:lnTo>
                  <a:pt x="0" y="4006"/>
                </a:lnTo>
                <a:lnTo>
                  <a:pt x="13" y="4061"/>
                </a:lnTo>
                <a:lnTo>
                  <a:pt x="92" y="4111"/>
                </a:lnTo>
                <a:lnTo>
                  <a:pt x="180" y="4184"/>
                </a:lnTo>
                <a:lnTo>
                  <a:pt x="220" y="4290"/>
                </a:lnTo>
                <a:lnTo>
                  <a:pt x="225" y="4326"/>
                </a:lnTo>
                <a:lnTo>
                  <a:pt x="241" y="4430"/>
                </a:lnTo>
                <a:lnTo>
                  <a:pt x="311" y="4543"/>
                </a:lnTo>
                <a:lnTo>
                  <a:pt x="420" y="4583"/>
                </a:lnTo>
                <a:lnTo>
                  <a:pt x="506" y="4623"/>
                </a:lnTo>
                <a:lnTo>
                  <a:pt x="577" y="4689"/>
                </a:lnTo>
                <a:lnTo>
                  <a:pt x="666" y="4702"/>
                </a:lnTo>
                <a:lnTo>
                  <a:pt x="745" y="4723"/>
                </a:lnTo>
                <a:lnTo>
                  <a:pt x="875" y="4948"/>
                </a:lnTo>
                <a:lnTo>
                  <a:pt x="1039" y="5083"/>
                </a:lnTo>
                <a:lnTo>
                  <a:pt x="1154" y="5100"/>
                </a:lnTo>
                <a:lnTo>
                  <a:pt x="1245" y="5048"/>
                </a:lnTo>
                <a:lnTo>
                  <a:pt x="1259" y="4960"/>
                </a:lnTo>
                <a:lnTo>
                  <a:pt x="1256" y="4866"/>
                </a:lnTo>
                <a:lnTo>
                  <a:pt x="1301" y="4781"/>
                </a:lnTo>
                <a:lnTo>
                  <a:pt x="1368" y="4596"/>
                </a:lnTo>
                <a:lnTo>
                  <a:pt x="1420" y="4489"/>
                </a:lnTo>
                <a:lnTo>
                  <a:pt x="1454" y="4371"/>
                </a:lnTo>
                <a:lnTo>
                  <a:pt x="1492" y="4278"/>
                </a:lnTo>
                <a:lnTo>
                  <a:pt x="1539" y="4204"/>
                </a:lnTo>
                <a:lnTo>
                  <a:pt x="1590" y="4108"/>
                </a:lnTo>
                <a:lnTo>
                  <a:pt x="1582" y="4011"/>
                </a:lnTo>
                <a:lnTo>
                  <a:pt x="1559" y="3916"/>
                </a:lnTo>
                <a:lnTo>
                  <a:pt x="1612" y="3839"/>
                </a:lnTo>
                <a:lnTo>
                  <a:pt x="1764" y="3767"/>
                </a:lnTo>
                <a:lnTo>
                  <a:pt x="1813" y="3780"/>
                </a:lnTo>
                <a:lnTo>
                  <a:pt x="1813" y="3780"/>
                </a:lnTo>
                <a:lnTo>
                  <a:pt x="1968" y="2882"/>
                </a:lnTo>
                <a:lnTo>
                  <a:pt x="2036" y="2744"/>
                </a:lnTo>
                <a:lnTo>
                  <a:pt x="2148" y="2184"/>
                </a:lnTo>
                <a:lnTo>
                  <a:pt x="2238" y="1943"/>
                </a:lnTo>
                <a:lnTo>
                  <a:pt x="2282" y="1715"/>
                </a:lnTo>
                <a:lnTo>
                  <a:pt x="2288" y="1626"/>
                </a:lnTo>
                <a:lnTo>
                  <a:pt x="2299" y="1577"/>
                </a:lnTo>
                <a:lnTo>
                  <a:pt x="2350" y="1497"/>
                </a:lnTo>
                <a:lnTo>
                  <a:pt x="2365" y="1446"/>
                </a:lnTo>
                <a:lnTo>
                  <a:pt x="2365" y="1400"/>
                </a:lnTo>
                <a:lnTo>
                  <a:pt x="2353" y="1381"/>
                </a:lnTo>
                <a:lnTo>
                  <a:pt x="2335" y="1366"/>
                </a:lnTo>
                <a:lnTo>
                  <a:pt x="2313" y="1336"/>
                </a:lnTo>
                <a:lnTo>
                  <a:pt x="2288" y="1262"/>
                </a:lnTo>
                <a:lnTo>
                  <a:pt x="2286" y="1196"/>
                </a:lnTo>
                <a:lnTo>
                  <a:pt x="2306" y="1134"/>
                </a:lnTo>
                <a:lnTo>
                  <a:pt x="2411" y="982"/>
                </a:lnTo>
                <a:lnTo>
                  <a:pt x="2450" y="811"/>
                </a:lnTo>
                <a:lnTo>
                  <a:pt x="2490" y="727"/>
                </a:lnTo>
                <a:lnTo>
                  <a:pt x="2525" y="693"/>
                </a:lnTo>
                <a:lnTo>
                  <a:pt x="2619" y="621"/>
                </a:lnTo>
                <a:lnTo>
                  <a:pt x="2631" y="601"/>
                </a:lnTo>
                <a:lnTo>
                  <a:pt x="2621" y="571"/>
                </a:lnTo>
                <a:lnTo>
                  <a:pt x="2641" y="543"/>
                </a:lnTo>
                <a:lnTo>
                  <a:pt x="2706" y="492"/>
                </a:lnTo>
                <a:lnTo>
                  <a:pt x="2795" y="370"/>
                </a:lnTo>
                <a:lnTo>
                  <a:pt x="2877" y="290"/>
                </a:lnTo>
                <a:lnTo>
                  <a:pt x="2896" y="257"/>
                </a:lnTo>
                <a:lnTo>
                  <a:pt x="2894" y="24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4" name="Freeform 72"/>
          <p:cNvSpPr>
            <a:spLocks/>
          </p:cNvSpPr>
          <p:nvPr/>
        </p:nvSpPr>
        <p:spPr bwMode="auto">
          <a:xfrm>
            <a:off x="13024821" y="1454854"/>
            <a:ext cx="1272049" cy="1459115"/>
          </a:xfrm>
          <a:custGeom>
            <a:avLst/>
            <a:gdLst>
              <a:gd name="T0" fmla="*/ 1771 w 1838"/>
              <a:gd name="T1" fmla="*/ 1417 h 2104"/>
              <a:gd name="T2" fmla="*/ 1612 w 1838"/>
              <a:gd name="T3" fmla="*/ 1318 h 2104"/>
              <a:gd name="T4" fmla="*/ 1447 w 1838"/>
              <a:gd name="T5" fmla="*/ 1253 h 2104"/>
              <a:gd name="T6" fmla="*/ 1368 w 1838"/>
              <a:gd name="T7" fmla="*/ 1137 h 2104"/>
              <a:gd name="T8" fmla="*/ 1459 w 1838"/>
              <a:gd name="T9" fmla="*/ 937 h 2104"/>
              <a:gd name="T10" fmla="*/ 1432 w 1838"/>
              <a:gd name="T11" fmla="*/ 765 h 2104"/>
              <a:gd name="T12" fmla="*/ 1322 w 1838"/>
              <a:gd name="T13" fmla="*/ 697 h 2104"/>
              <a:gd name="T14" fmla="*/ 1238 w 1838"/>
              <a:gd name="T15" fmla="*/ 585 h 2104"/>
              <a:gd name="T16" fmla="*/ 1130 w 1838"/>
              <a:gd name="T17" fmla="*/ 579 h 2104"/>
              <a:gd name="T18" fmla="*/ 1028 w 1838"/>
              <a:gd name="T19" fmla="*/ 493 h 2104"/>
              <a:gd name="T20" fmla="*/ 887 w 1838"/>
              <a:gd name="T21" fmla="*/ 411 h 2104"/>
              <a:gd name="T22" fmla="*/ 853 w 1838"/>
              <a:gd name="T23" fmla="*/ 271 h 2104"/>
              <a:gd name="T24" fmla="*/ 699 w 1838"/>
              <a:gd name="T25" fmla="*/ 213 h 2104"/>
              <a:gd name="T26" fmla="*/ 568 w 1838"/>
              <a:gd name="T27" fmla="*/ 168 h 2104"/>
              <a:gd name="T28" fmla="*/ 448 w 1838"/>
              <a:gd name="T29" fmla="*/ 2 h 2104"/>
              <a:gd name="T30" fmla="*/ 211 w 1838"/>
              <a:gd name="T31" fmla="*/ 0 h 2104"/>
              <a:gd name="T32" fmla="*/ 182 w 1838"/>
              <a:gd name="T33" fmla="*/ 46 h 2104"/>
              <a:gd name="T34" fmla="*/ 141 w 1838"/>
              <a:gd name="T35" fmla="*/ 173 h 2104"/>
              <a:gd name="T36" fmla="*/ 109 w 1838"/>
              <a:gd name="T37" fmla="*/ 203 h 2104"/>
              <a:gd name="T38" fmla="*/ 42 w 1838"/>
              <a:gd name="T39" fmla="*/ 273 h 2104"/>
              <a:gd name="T40" fmla="*/ 23 w 1838"/>
              <a:gd name="T41" fmla="*/ 367 h 2104"/>
              <a:gd name="T42" fmla="*/ 0 w 1838"/>
              <a:gd name="T43" fmla="*/ 400 h 2104"/>
              <a:gd name="T44" fmla="*/ 329 w 1838"/>
              <a:gd name="T45" fmla="*/ 518 h 2104"/>
              <a:gd name="T46" fmla="*/ 459 w 1838"/>
              <a:gd name="T47" fmla="*/ 612 h 2104"/>
              <a:gd name="T48" fmla="*/ 471 w 1838"/>
              <a:gd name="T49" fmla="*/ 714 h 2104"/>
              <a:gd name="T50" fmla="*/ 366 w 1838"/>
              <a:gd name="T51" fmla="*/ 746 h 2104"/>
              <a:gd name="T52" fmla="*/ 235 w 1838"/>
              <a:gd name="T53" fmla="*/ 840 h 2104"/>
              <a:gd name="T54" fmla="*/ 169 w 1838"/>
              <a:gd name="T55" fmla="*/ 962 h 2104"/>
              <a:gd name="T56" fmla="*/ 285 w 1838"/>
              <a:gd name="T57" fmla="*/ 1180 h 2104"/>
              <a:gd name="T58" fmla="*/ 541 w 1838"/>
              <a:gd name="T59" fmla="*/ 1323 h 2104"/>
              <a:gd name="T60" fmla="*/ 606 w 1838"/>
              <a:gd name="T61" fmla="*/ 1443 h 2104"/>
              <a:gd name="T62" fmla="*/ 590 w 1838"/>
              <a:gd name="T63" fmla="*/ 1546 h 2104"/>
              <a:gd name="T64" fmla="*/ 590 w 1838"/>
              <a:gd name="T65" fmla="*/ 1631 h 2104"/>
              <a:gd name="T66" fmla="*/ 585 w 1838"/>
              <a:gd name="T67" fmla="*/ 1751 h 2104"/>
              <a:gd name="T68" fmla="*/ 631 w 1838"/>
              <a:gd name="T69" fmla="*/ 1837 h 2104"/>
              <a:gd name="T70" fmla="*/ 834 w 1838"/>
              <a:gd name="T71" fmla="*/ 1801 h 2104"/>
              <a:gd name="T72" fmla="*/ 1077 w 1838"/>
              <a:gd name="T73" fmla="*/ 1763 h 2104"/>
              <a:gd name="T74" fmla="*/ 1166 w 1838"/>
              <a:gd name="T75" fmla="*/ 1881 h 2104"/>
              <a:gd name="T76" fmla="*/ 1277 w 1838"/>
              <a:gd name="T77" fmla="*/ 2035 h 2104"/>
              <a:gd name="T78" fmla="*/ 1296 w 1838"/>
              <a:gd name="T79" fmla="*/ 2096 h 2104"/>
              <a:gd name="T80" fmla="*/ 1485 w 1838"/>
              <a:gd name="T81" fmla="*/ 2093 h 2104"/>
              <a:gd name="T82" fmla="*/ 1742 w 1838"/>
              <a:gd name="T83" fmla="*/ 1747 h 2104"/>
              <a:gd name="T84" fmla="*/ 1787 w 1838"/>
              <a:gd name="T85" fmla="*/ 1604 h 2104"/>
              <a:gd name="T86" fmla="*/ 1838 w 1838"/>
              <a:gd name="T87" fmla="*/ 1446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8" h="2104">
                <a:moveTo>
                  <a:pt x="1838" y="1446"/>
                </a:moveTo>
                <a:lnTo>
                  <a:pt x="1771" y="1417"/>
                </a:lnTo>
                <a:lnTo>
                  <a:pt x="1669" y="1358"/>
                </a:lnTo>
                <a:lnTo>
                  <a:pt x="1612" y="1318"/>
                </a:lnTo>
                <a:lnTo>
                  <a:pt x="1535" y="1305"/>
                </a:lnTo>
                <a:lnTo>
                  <a:pt x="1447" y="1253"/>
                </a:lnTo>
                <a:lnTo>
                  <a:pt x="1376" y="1197"/>
                </a:lnTo>
                <a:lnTo>
                  <a:pt x="1368" y="1137"/>
                </a:lnTo>
                <a:lnTo>
                  <a:pt x="1433" y="1045"/>
                </a:lnTo>
                <a:lnTo>
                  <a:pt x="1459" y="937"/>
                </a:lnTo>
                <a:lnTo>
                  <a:pt x="1437" y="835"/>
                </a:lnTo>
                <a:lnTo>
                  <a:pt x="1432" y="765"/>
                </a:lnTo>
                <a:lnTo>
                  <a:pt x="1384" y="728"/>
                </a:lnTo>
                <a:lnTo>
                  <a:pt x="1322" y="697"/>
                </a:lnTo>
                <a:lnTo>
                  <a:pt x="1286" y="634"/>
                </a:lnTo>
                <a:lnTo>
                  <a:pt x="1238" y="585"/>
                </a:lnTo>
                <a:lnTo>
                  <a:pt x="1184" y="589"/>
                </a:lnTo>
                <a:lnTo>
                  <a:pt x="1130" y="579"/>
                </a:lnTo>
                <a:lnTo>
                  <a:pt x="1086" y="535"/>
                </a:lnTo>
                <a:lnTo>
                  <a:pt x="1028" y="493"/>
                </a:lnTo>
                <a:lnTo>
                  <a:pt x="936" y="463"/>
                </a:lnTo>
                <a:lnTo>
                  <a:pt x="887" y="411"/>
                </a:lnTo>
                <a:lnTo>
                  <a:pt x="903" y="330"/>
                </a:lnTo>
                <a:lnTo>
                  <a:pt x="853" y="271"/>
                </a:lnTo>
                <a:lnTo>
                  <a:pt x="757" y="240"/>
                </a:lnTo>
                <a:lnTo>
                  <a:pt x="699" y="213"/>
                </a:lnTo>
                <a:lnTo>
                  <a:pt x="638" y="195"/>
                </a:lnTo>
                <a:lnTo>
                  <a:pt x="568" y="168"/>
                </a:lnTo>
                <a:lnTo>
                  <a:pt x="512" y="46"/>
                </a:lnTo>
                <a:lnTo>
                  <a:pt x="448" y="2"/>
                </a:lnTo>
                <a:lnTo>
                  <a:pt x="256" y="16"/>
                </a:lnTo>
                <a:lnTo>
                  <a:pt x="211" y="0"/>
                </a:lnTo>
                <a:lnTo>
                  <a:pt x="211" y="0"/>
                </a:lnTo>
                <a:lnTo>
                  <a:pt x="182" y="46"/>
                </a:lnTo>
                <a:lnTo>
                  <a:pt x="151" y="131"/>
                </a:lnTo>
                <a:lnTo>
                  <a:pt x="141" y="173"/>
                </a:lnTo>
                <a:lnTo>
                  <a:pt x="144" y="190"/>
                </a:lnTo>
                <a:lnTo>
                  <a:pt x="109" y="203"/>
                </a:lnTo>
                <a:lnTo>
                  <a:pt x="72" y="232"/>
                </a:lnTo>
                <a:lnTo>
                  <a:pt x="42" y="273"/>
                </a:lnTo>
                <a:lnTo>
                  <a:pt x="31" y="314"/>
                </a:lnTo>
                <a:lnTo>
                  <a:pt x="23" y="367"/>
                </a:lnTo>
                <a:lnTo>
                  <a:pt x="1" y="399"/>
                </a:lnTo>
                <a:lnTo>
                  <a:pt x="0" y="400"/>
                </a:lnTo>
                <a:lnTo>
                  <a:pt x="117" y="450"/>
                </a:lnTo>
                <a:lnTo>
                  <a:pt x="329" y="518"/>
                </a:lnTo>
                <a:lnTo>
                  <a:pt x="404" y="558"/>
                </a:lnTo>
                <a:lnTo>
                  <a:pt x="459" y="612"/>
                </a:lnTo>
                <a:lnTo>
                  <a:pt x="485" y="663"/>
                </a:lnTo>
                <a:lnTo>
                  <a:pt x="471" y="714"/>
                </a:lnTo>
                <a:lnTo>
                  <a:pt x="438" y="733"/>
                </a:lnTo>
                <a:lnTo>
                  <a:pt x="366" y="746"/>
                </a:lnTo>
                <a:lnTo>
                  <a:pt x="284" y="779"/>
                </a:lnTo>
                <a:lnTo>
                  <a:pt x="235" y="840"/>
                </a:lnTo>
                <a:lnTo>
                  <a:pt x="203" y="919"/>
                </a:lnTo>
                <a:lnTo>
                  <a:pt x="169" y="962"/>
                </a:lnTo>
                <a:lnTo>
                  <a:pt x="231" y="1117"/>
                </a:lnTo>
                <a:lnTo>
                  <a:pt x="285" y="1180"/>
                </a:lnTo>
                <a:lnTo>
                  <a:pt x="369" y="1242"/>
                </a:lnTo>
                <a:lnTo>
                  <a:pt x="541" y="1323"/>
                </a:lnTo>
                <a:lnTo>
                  <a:pt x="594" y="1369"/>
                </a:lnTo>
                <a:lnTo>
                  <a:pt x="606" y="1443"/>
                </a:lnTo>
                <a:lnTo>
                  <a:pt x="601" y="1499"/>
                </a:lnTo>
                <a:lnTo>
                  <a:pt x="590" y="1546"/>
                </a:lnTo>
                <a:lnTo>
                  <a:pt x="576" y="1590"/>
                </a:lnTo>
                <a:lnTo>
                  <a:pt x="590" y="1631"/>
                </a:lnTo>
                <a:lnTo>
                  <a:pt x="603" y="1687"/>
                </a:lnTo>
                <a:lnTo>
                  <a:pt x="585" y="1751"/>
                </a:lnTo>
                <a:lnTo>
                  <a:pt x="573" y="1823"/>
                </a:lnTo>
                <a:lnTo>
                  <a:pt x="631" y="1837"/>
                </a:lnTo>
                <a:lnTo>
                  <a:pt x="738" y="1807"/>
                </a:lnTo>
                <a:lnTo>
                  <a:pt x="834" y="1801"/>
                </a:lnTo>
                <a:lnTo>
                  <a:pt x="901" y="1807"/>
                </a:lnTo>
                <a:lnTo>
                  <a:pt x="1077" y="1763"/>
                </a:lnTo>
                <a:lnTo>
                  <a:pt x="1147" y="1818"/>
                </a:lnTo>
                <a:lnTo>
                  <a:pt x="1166" y="1881"/>
                </a:lnTo>
                <a:lnTo>
                  <a:pt x="1212" y="1926"/>
                </a:lnTo>
                <a:lnTo>
                  <a:pt x="1277" y="2035"/>
                </a:lnTo>
                <a:lnTo>
                  <a:pt x="1285" y="2104"/>
                </a:lnTo>
                <a:lnTo>
                  <a:pt x="1296" y="2096"/>
                </a:lnTo>
                <a:lnTo>
                  <a:pt x="1445" y="2083"/>
                </a:lnTo>
                <a:lnTo>
                  <a:pt x="1485" y="2093"/>
                </a:lnTo>
                <a:lnTo>
                  <a:pt x="1545" y="1947"/>
                </a:lnTo>
                <a:lnTo>
                  <a:pt x="1742" y="1747"/>
                </a:lnTo>
                <a:lnTo>
                  <a:pt x="1795" y="1665"/>
                </a:lnTo>
                <a:lnTo>
                  <a:pt x="1787" y="1604"/>
                </a:lnTo>
                <a:lnTo>
                  <a:pt x="1805" y="1538"/>
                </a:lnTo>
                <a:lnTo>
                  <a:pt x="1838" y="1446"/>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6" name="Freeform 74"/>
          <p:cNvSpPr>
            <a:spLocks/>
          </p:cNvSpPr>
          <p:nvPr/>
        </p:nvSpPr>
        <p:spPr bwMode="auto">
          <a:xfrm>
            <a:off x="12916738" y="1733374"/>
            <a:ext cx="442722" cy="401152"/>
          </a:xfrm>
          <a:custGeom>
            <a:avLst/>
            <a:gdLst>
              <a:gd name="T0" fmla="*/ 614 w 640"/>
              <a:gd name="T1" fmla="*/ 212 h 581"/>
              <a:gd name="T2" fmla="*/ 559 w 640"/>
              <a:gd name="T3" fmla="*/ 158 h 581"/>
              <a:gd name="T4" fmla="*/ 484 w 640"/>
              <a:gd name="T5" fmla="*/ 118 h 581"/>
              <a:gd name="T6" fmla="*/ 272 w 640"/>
              <a:gd name="T7" fmla="*/ 50 h 581"/>
              <a:gd name="T8" fmla="*/ 155 w 640"/>
              <a:gd name="T9" fmla="*/ 0 h 581"/>
              <a:gd name="T10" fmla="*/ 155 w 640"/>
              <a:gd name="T11" fmla="*/ 0 h 581"/>
              <a:gd name="T12" fmla="*/ 131 w 640"/>
              <a:gd name="T13" fmla="*/ 26 h 581"/>
              <a:gd name="T14" fmla="*/ 109 w 640"/>
              <a:gd name="T15" fmla="*/ 67 h 581"/>
              <a:gd name="T16" fmla="*/ 125 w 640"/>
              <a:gd name="T17" fmla="*/ 99 h 581"/>
              <a:gd name="T18" fmla="*/ 134 w 640"/>
              <a:gd name="T19" fmla="*/ 125 h 581"/>
              <a:gd name="T20" fmla="*/ 136 w 640"/>
              <a:gd name="T21" fmla="*/ 149 h 581"/>
              <a:gd name="T22" fmla="*/ 125 w 640"/>
              <a:gd name="T23" fmla="*/ 170 h 581"/>
              <a:gd name="T24" fmla="*/ 95 w 640"/>
              <a:gd name="T25" fmla="*/ 212 h 581"/>
              <a:gd name="T26" fmla="*/ 16 w 640"/>
              <a:gd name="T27" fmla="*/ 372 h 581"/>
              <a:gd name="T28" fmla="*/ 0 w 640"/>
              <a:gd name="T29" fmla="*/ 429 h 581"/>
              <a:gd name="T30" fmla="*/ 0 w 640"/>
              <a:gd name="T31" fmla="*/ 429 h 581"/>
              <a:gd name="T32" fmla="*/ 97 w 640"/>
              <a:gd name="T33" fmla="*/ 467 h 581"/>
              <a:gd name="T34" fmla="*/ 157 w 640"/>
              <a:gd name="T35" fmla="*/ 503 h 581"/>
              <a:gd name="T36" fmla="*/ 195 w 640"/>
              <a:gd name="T37" fmla="*/ 556 h 581"/>
              <a:gd name="T38" fmla="*/ 256 w 640"/>
              <a:gd name="T39" fmla="*/ 581 h 581"/>
              <a:gd name="T40" fmla="*/ 321 w 640"/>
              <a:gd name="T41" fmla="*/ 565 h 581"/>
              <a:gd name="T42" fmla="*/ 324 w 640"/>
              <a:gd name="T43" fmla="*/ 562 h 581"/>
              <a:gd name="T44" fmla="*/ 358 w 640"/>
              <a:gd name="T45" fmla="*/ 519 h 581"/>
              <a:gd name="T46" fmla="*/ 390 w 640"/>
              <a:gd name="T47" fmla="*/ 440 h 581"/>
              <a:gd name="T48" fmla="*/ 439 w 640"/>
              <a:gd name="T49" fmla="*/ 379 h 581"/>
              <a:gd name="T50" fmla="*/ 521 w 640"/>
              <a:gd name="T51" fmla="*/ 346 h 581"/>
              <a:gd name="T52" fmla="*/ 593 w 640"/>
              <a:gd name="T53" fmla="*/ 333 h 581"/>
              <a:gd name="T54" fmla="*/ 626 w 640"/>
              <a:gd name="T55" fmla="*/ 314 h 581"/>
              <a:gd name="T56" fmla="*/ 640 w 640"/>
              <a:gd name="T57" fmla="*/ 263 h 581"/>
              <a:gd name="T58" fmla="*/ 614 w 640"/>
              <a:gd name="T59" fmla="*/ 2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0" h="581">
                <a:moveTo>
                  <a:pt x="614" y="212"/>
                </a:moveTo>
                <a:lnTo>
                  <a:pt x="559" y="158"/>
                </a:lnTo>
                <a:lnTo>
                  <a:pt x="484" y="118"/>
                </a:lnTo>
                <a:lnTo>
                  <a:pt x="272" y="50"/>
                </a:lnTo>
                <a:lnTo>
                  <a:pt x="155" y="0"/>
                </a:lnTo>
                <a:lnTo>
                  <a:pt x="155" y="0"/>
                </a:lnTo>
                <a:lnTo>
                  <a:pt x="131" y="26"/>
                </a:lnTo>
                <a:lnTo>
                  <a:pt x="109" y="67"/>
                </a:lnTo>
                <a:lnTo>
                  <a:pt x="125" y="99"/>
                </a:lnTo>
                <a:lnTo>
                  <a:pt x="134" y="125"/>
                </a:lnTo>
                <a:lnTo>
                  <a:pt x="136" y="149"/>
                </a:lnTo>
                <a:lnTo>
                  <a:pt x="125" y="170"/>
                </a:lnTo>
                <a:lnTo>
                  <a:pt x="95" y="212"/>
                </a:lnTo>
                <a:lnTo>
                  <a:pt x="16" y="372"/>
                </a:lnTo>
                <a:lnTo>
                  <a:pt x="0" y="429"/>
                </a:lnTo>
                <a:lnTo>
                  <a:pt x="0" y="429"/>
                </a:lnTo>
                <a:lnTo>
                  <a:pt x="97" y="467"/>
                </a:lnTo>
                <a:lnTo>
                  <a:pt x="157" y="503"/>
                </a:lnTo>
                <a:lnTo>
                  <a:pt x="195" y="556"/>
                </a:lnTo>
                <a:lnTo>
                  <a:pt x="256" y="581"/>
                </a:lnTo>
                <a:lnTo>
                  <a:pt x="321" y="565"/>
                </a:lnTo>
                <a:lnTo>
                  <a:pt x="324" y="562"/>
                </a:lnTo>
                <a:lnTo>
                  <a:pt x="358" y="519"/>
                </a:lnTo>
                <a:lnTo>
                  <a:pt x="390" y="440"/>
                </a:lnTo>
                <a:lnTo>
                  <a:pt x="439" y="379"/>
                </a:lnTo>
                <a:lnTo>
                  <a:pt x="521" y="346"/>
                </a:lnTo>
                <a:lnTo>
                  <a:pt x="593" y="333"/>
                </a:lnTo>
                <a:lnTo>
                  <a:pt x="626" y="314"/>
                </a:lnTo>
                <a:lnTo>
                  <a:pt x="640" y="263"/>
                </a:lnTo>
                <a:lnTo>
                  <a:pt x="614" y="21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7" name="Freeform 75"/>
          <p:cNvSpPr>
            <a:spLocks/>
          </p:cNvSpPr>
          <p:nvPr/>
        </p:nvSpPr>
        <p:spPr bwMode="auto">
          <a:xfrm>
            <a:off x="12916738" y="1733374"/>
            <a:ext cx="442722" cy="401152"/>
          </a:xfrm>
          <a:custGeom>
            <a:avLst/>
            <a:gdLst>
              <a:gd name="T0" fmla="*/ 614 w 640"/>
              <a:gd name="T1" fmla="*/ 212 h 581"/>
              <a:gd name="T2" fmla="*/ 559 w 640"/>
              <a:gd name="T3" fmla="*/ 158 h 581"/>
              <a:gd name="T4" fmla="*/ 484 w 640"/>
              <a:gd name="T5" fmla="*/ 118 h 581"/>
              <a:gd name="T6" fmla="*/ 272 w 640"/>
              <a:gd name="T7" fmla="*/ 50 h 581"/>
              <a:gd name="T8" fmla="*/ 155 w 640"/>
              <a:gd name="T9" fmla="*/ 0 h 581"/>
              <a:gd name="T10" fmla="*/ 155 w 640"/>
              <a:gd name="T11" fmla="*/ 0 h 581"/>
              <a:gd name="T12" fmla="*/ 131 w 640"/>
              <a:gd name="T13" fmla="*/ 26 h 581"/>
              <a:gd name="T14" fmla="*/ 109 w 640"/>
              <a:gd name="T15" fmla="*/ 67 h 581"/>
              <a:gd name="T16" fmla="*/ 125 w 640"/>
              <a:gd name="T17" fmla="*/ 99 h 581"/>
              <a:gd name="T18" fmla="*/ 134 w 640"/>
              <a:gd name="T19" fmla="*/ 125 h 581"/>
              <a:gd name="T20" fmla="*/ 136 w 640"/>
              <a:gd name="T21" fmla="*/ 149 h 581"/>
              <a:gd name="T22" fmla="*/ 125 w 640"/>
              <a:gd name="T23" fmla="*/ 170 h 581"/>
              <a:gd name="T24" fmla="*/ 95 w 640"/>
              <a:gd name="T25" fmla="*/ 212 h 581"/>
              <a:gd name="T26" fmla="*/ 16 w 640"/>
              <a:gd name="T27" fmla="*/ 372 h 581"/>
              <a:gd name="T28" fmla="*/ 0 w 640"/>
              <a:gd name="T29" fmla="*/ 429 h 581"/>
              <a:gd name="T30" fmla="*/ 0 w 640"/>
              <a:gd name="T31" fmla="*/ 429 h 581"/>
              <a:gd name="T32" fmla="*/ 97 w 640"/>
              <a:gd name="T33" fmla="*/ 467 h 581"/>
              <a:gd name="T34" fmla="*/ 157 w 640"/>
              <a:gd name="T35" fmla="*/ 503 h 581"/>
              <a:gd name="T36" fmla="*/ 195 w 640"/>
              <a:gd name="T37" fmla="*/ 556 h 581"/>
              <a:gd name="T38" fmla="*/ 256 w 640"/>
              <a:gd name="T39" fmla="*/ 581 h 581"/>
              <a:gd name="T40" fmla="*/ 321 w 640"/>
              <a:gd name="T41" fmla="*/ 565 h 581"/>
              <a:gd name="T42" fmla="*/ 324 w 640"/>
              <a:gd name="T43" fmla="*/ 562 h 581"/>
              <a:gd name="T44" fmla="*/ 358 w 640"/>
              <a:gd name="T45" fmla="*/ 519 h 581"/>
              <a:gd name="T46" fmla="*/ 390 w 640"/>
              <a:gd name="T47" fmla="*/ 440 h 581"/>
              <a:gd name="T48" fmla="*/ 439 w 640"/>
              <a:gd name="T49" fmla="*/ 379 h 581"/>
              <a:gd name="T50" fmla="*/ 521 w 640"/>
              <a:gd name="T51" fmla="*/ 346 h 581"/>
              <a:gd name="T52" fmla="*/ 593 w 640"/>
              <a:gd name="T53" fmla="*/ 333 h 581"/>
              <a:gd name="T54" fmla="*/ 626 w 640"/>
              <a:gd name="T55" fmla="*/ 314 h 581"/>
              <a:gd name="T56" fmla="*/ 640 w 640"/>
              <a:gd name="T57" fmla="*/ 263 h 581"/>
              <a:gd name="T58" fmla="*/ 614 w 640"/>
              <a:gd name="T59" fmla="*/ 2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0" h="581">
                <a:moveTo>
                  <a:pt x="614" y="212"/>
                </a:moveTo>
                <a:lnTo>
                  <a:pt x="559" y="158"/>
                </a:lnTo>
                <a:lnTo>
                  <a:pt x="484" y="118"/>
                </a:lnTo>
                <a:lnTo>
                  <a:pt x="272" y="50"/>
                </a:lnTo>
                <a:lnTo>
                  <a:pt x="155" y="0"/>
                </a:lnTo>
                <a:lnTo>
                  <a:pt x="155" y="0"/>
                </a:lnTo>
                <a:lnTo>
                  <a:pt x="131" y="26"/>
                </a:lnTo>
                <a:lnTo>
                  <a:pt x="109" y="67"/>
                </a:lnTo>
                <a:lnTo>
                  <a:pt x="125" y="99"/>
                </a:lnTo>
                <a:lnTo>
                  <a:pt x="134" y="125"/>
                </a:lnTo>
                <a:lnTo>
                  <a:pt x="136" y="149"/>
                </a:lnTo>
                <a:lnTo>
                  <a:pt x="125" y="170"/>
                </a:lnTo>
                <a:lnTo>
                  <a:pt x="95" y="212"/>
                </a:lnTo>
                <a:lnTo>
                  <a:pt x="16" y="372"/>
                </a:lnTo>
                <a:lnTo>
                  <a:pt x="0" y="429"/>
                </a:lnTo>
                <a:lnTo>
                  <a:pt x="0" y="429"/>
                </a:lnTo>
                <a:lnTo>
                  <a:pt x="97" y="467"/>
                </a:lnTo>
                <a:lnTo>
                  <a:pt x="157" y="503"/>
                </a:lnTo>
                <a:lnTo>
                  <a:pt x="195" y="556"/>
                </a:lnTo>
                <a:lnTo>
                  <a:pt x="256" y="581"/>
                </a:lnTo>
                <a:lnTo>
                  <a:pt x="321" y="565"/>
                </a:lnTo>
                <a:lnTo>
                  <a:pt x="324" y="562"/>
                </a:lnTo>
                <a:lnTo>
                  <a:pt x="358" y="519"/>
                </a:lnTo>
                <a:lnTo>
                  <a:pt x="390" y="440"/>
                </a:lnTo>
                <a:lnTo>
                  <a:pt x="439" y="379"/>
                </a:lnTo>
                <a:lnTo>
                  <a:pt x="521" y="346"/>
                </a:lnTo>
                <a:lnTo>
                  <a:pt x="593" y="333"/>
                </a:lnTo>
                <a:lnTo>
                  <a:pt x="626" y="314"/>
                </a:lnTo>
                <a:lnTo>
                  <a:pt x="640" y="263"/>
                </a:lnTo>
                <a:lnTo>
                  <a:pt x="614" y="21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8" name="Freeform 76"/>
          <p:cNvSpPr>
            <a:spLocks noEditPoints="1"/>
          </p:cNvSpPr>
          <p:nvPr/>
        </p:nvSpPr>
        <p:spPr bwMode="auto">
          <a:xfrm>
            <a:off x="10931760" y="5131741"/>
            <a:ext cx="2213614" cy="1155653"/>
          </a:xfrm>
          <a:custGeom>
            <a:avLst/>
            <a:gdLst>
              <a:gd name="T0" fmla="*/ 125 w 3195"/>
              <a:gd name="T1" fmla="*/ 815 h 1667"/>
              <a:gd name="T2" fmla="*/ 130 w 3195"/>
              <a:gd name="T3" fmla="*/ 791 h 1667"/>
              <a:gd name="T4" fmla="*/ 140 w 3195"/>
              <a:gd name="T5" fmla="*/ 905 h 1667"/>
              <a:gd name="T6" fmla="*/ 150 w 3195"/>
              <a:gd name="T7" fmla="*/ 882 h 1667"/>
              <a:gd name="T8" fmla="*/ 132 w 3195"/>
              <a:gd name="T9" fmla="*/ 876 h 1667"/>
              <a:gd name="T10" fmla="*/ 138 w 3195"/>
              <a:gd name="T11" fmla="*/ 1002 h 1667"/>
              <a:gd name="T12" fmla="*/ 130 w 3195"/>
              <a:gd name="T13" fmla="*/ 1018 h 1667"/>
              <a:gd name="T14" fmla="*/ 47 w 3195"/>
              <a:gd name="T15" fmla="*/ 1248 h 1667"/>
              <a:gd name="T16" fmla="*/ 6 w 3195"/>
              <a:gd name="T17" fmla="*/ 1340 h 1667"/>
              <a:gd name="T18" fmla="*/ 72 w 3195"/>
              <a:gd name="T19" fmla="*/ 1249 h 1667"/>
              <a:gd name="T20" fmla="*/ 1416 w 3195"/>
              <a:gd name="T21" fmla="*/ 745 h 1667"/>
              <a:gd name="T22" fmla="*/ 1118 w 3195"/>
              <a:gd name="T23" fmla="*/ 696 h 1667"/>
              <a:gd name="T24" fmla="*/ 1073 w 3195"/>
              <a:gd name="T25" fmla="*/ 526 h 1667"/>
              <a:gd name="T26" fmla="*/ 1393 w 3195"/>
              <a:gd name="T27" fmla="*/ 524 h 1667"/>
              <a:gd name="T28" fmla="*/ 1520 w 3195"/>
              <a:gd name="T29" fmla="*/ 705 h 1667"/>
              <a:gd name="T30" fmla="*/ 2822 w 3195"/>
              <a:gd name="T31" fmla="*/ 656 h 1667"/>
              <a:gd name="T32" fmla="*/ 2695 w 3195"/>
              <a:gd name="T33" fmla="*/ 502 h 1667"/>
              <a:gd name="T34" fmla="*/ 2681 w 3195"/>
              <a:gd name="T35" fmla="*/ 271 h 1667"/>
              <a:gd name="T36" fmla="*/ 2557 w 3195"/>
              <a:gd name="T37" fmla="*/ 141 h 1667"/>
              <a:gd name="T38" fmla="*/ 2370 w 3195"/>
              <a:gd name="T39" fmla="*/ 94 h 1667"/>
              <a:gd name="T40" fmla="*/ 2310 w 3195"/>
              <a:gd name="T41" fmla="*/ 231 h 1667"/>
              <a:gd name="T42" fmla="*/ 2023 w 3195"/>
              <a:gd name="T43" fmla="*/ 218 h 1667"/>
              <a:gd name="T44" fmla="*/ 1787 w 3195"/>
              <a:gd name="T45" fmla="*/ 212 h 1667"/>
              <a:gd name="T46" fmla="*/ 1466 w 3195"/>
              <a:gd name="T47" fmla="*/ 0 h 1667"/>
              <a:gd name="T48" fmla="*/ 1091 w 3195"/>
              <a:gd name="T49" fmla="*/ 66 h 1667"/>
              <a:gd name="T50" fmla="*/ 745 w 3195"/>
              <a:gd name="T51" fmla="*/ 285 h 1667"/>
              <a:gd name="T52" fmla="*/ 544 w 3195"/>
              <a:gd name="T53" fmla="*/ 417 h 1667"/>
              <a:gd name="T54" fmla="*/ 380 w 3195"/>
              <a:gd name="T55" fmla="*/ 529 h 1667"/>
              <a:gd name="T56" fmla="*/ 113 w 3195"/>
              <a:gd name="T57" fmla="*/ 482 h 1667"/>
              <a:gd name="T58" fmla="*/ 223 w 3195"/>
              <a:gd name="T59" fmla="*/ 598 h 1667"/>
              <a:gd name="T60" fmla="*/ 129 w 3195"/>
              <a:gd name="T61" fmla="*/ 736 h 1667"/>
              <a:gd name="T62" fmla="*/ 166 w 3195"/>
              <a:gd name="T63" fmla="*/ 808 h 1667"/>
              <a:gd name="T64" fmla="*/ 249 w 3195"/>
              <a:gd name="T65" fmla="*/ 1119 h 1667"/>
              <a:gd name="T66" fmla="*/ 86 w 3195"/>
              <a:gd name="T67" fmla="*/ 1201 h 1667"/>
              <a:gd name="T68" fmla="*/ 148 w 3195"/>
              <a:gd name="T69" fmla="*/ 1255 h 1667"/>
              <a:gd name="T70" fmla="*/ 171 w 3195"/>
              <a:gd name="T71" fmla="*/ 1271 h 1667"/>
              <a:gd name="T72" fmla="*/ 144 w 3195"/>
              <a:gd name="T73" fmla="*/ 1322 h 1667"/>
              <a:gd name="T74" fmla="*/ 458 w 3195"/>
              <a:gd name="T75" fmla="*/ 1328 h 1667"/>
              <a:gd name="T76" fmla="*/ 668 w 3195"/>
              <a:gd name="T77" fmla="*/ 1135 h 1667"/>
              <a:gd name="T78" fmla="*/ 928 w 3195"/>
              <a:gd name="T79" fmla="*/ 956 h 1667"/>
              <a:gd name="T80" fmla="*/ 1362 w 3195"/>
              <a:gd name="T81" fmla="*/ 942 h 1667"/>
              <a:gd name="T82" fmla="*/ 1473 w 3195"/>
              <a:gd name="T83" fmla="*/ 1107 h 1667"/>
              <a:gd name="T84" fmla="*/ 1601 w 3195"/>
              <a:gd name="T85" fmla="*/ 1553 h 1667"/>
              <a:gd name="T86" fmla="*/ 1738 w 3195"/>
              <a:gd name="T87" fmla="*/ 1667 h 1667"/>
              <a:gd name="T88" fmla="*/ 1937 w 3195"/>
              <a:gd name="T89" fmla="*/ 1639 h 1667"/>
              <a:gd name="T90" fmla="*/ 2041 w 3195"/>
              <a:gd name="T91" fmla="*/ 1559 h 1667"/>
              <a:gd name="T92" fmla="*/ 2073 w 3195"/>
              <a:gd name="T93" fmla="*/ 1376 h 1667"/>
              <a:gd name="T94" fmla="*/ 2424 w 3195"/>
              <a:gd name="T95" fmla="*/ 1276 h 1667"/>
              <a:gd name="T96" fmla="*/ 2706 w 3195"/>
              <a:gd name="T97" fmla="*/ 1054 h 1667"/>
              <a:gd name="T98" fmla="*/ 2935 w 3195"/>
              <a:gd name="T99" fmla="*/ 795 h 1667"/>
              <a:gd name="T100" fmla="*/ 85 w 3195"/>
              <a:gd name="T101" fmla="*/ 1102 h 1667"/>
              <a:gd name="T102" fmla="*/ 51 w 3195"/>
              <a:gd name="T103" fmla="*/ 1134 h 1667"/>
              <a:gd name="T104" fmla="*/ 85 w 3195"/>
              <a:gd name="T105" fmla="*/ 1102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5" h="1667">
                <a:moveTo>
                  <a:pt x="107" y="786"/>
                </a:moveTo>
                <a:lnTo>
                  <a:pt x="110" y="791"/>
                </a:lnTo>
                <a:lnTo>
                  <a:pt x="125" y="815"/>
                </a:lnTo>
                <a:lnTo>
                  <a:pt x="132" y="796"/>
                </a:lnTo>
                <a:lnTo>
                  <a:pt x="129" y="795"/>
                </a:lnTo>
                <a:lnTo>
                  <a:pt x="130" y="791"/>
                </a:lnTo>
                <a:lnTo>
                  <a:pt x="107" y="786"/>
                </a:lnTo>
                <a:close/>
                <a:moveTo>
                  <a:pt x="132" y="876"/>
                </a:moveTo>
                <a:lnTo>
                  <a:pt x="140" y="905"/>
                </a:lnTo>
                <a:lnTo>
                  <a:pt x="141" y="900"/>
                </a:lnTo>
                <a:lnTo>
                  <a:pt x="142" y="906"/>
                </a:lnTo>
                <a:lnTo>
                  <a:pt x="150" y="882"/>
                </a:lnTo>
                <a:lnTo>
                  <a:pt x="149" y="882"/>
                </a:lnTo>
                <a:lnTo>
                  <a:pt x="149" y="881"/>
                </a:lnTo>
                <a:lnTo>
                  <a:pt x="132" y="876"/>
                </a:lnTo>
                <a:close/>
                <a:moveTo>
                  <a:pt x="130" y="1018"/>
                </a:moveTo>
                <a:lnTo>
                  <a:pt x="131" y="1018"/>
                </a:lnTo>
                <a:lnTo>
                  <a:pt x="138" y="1002"/>
                </a:lnTo>
                <a:lnTo>
                  <a:pt x="136" y="961"/>
                </a:lnTo>
                <a:lnTo>
                  <a:pt x="130" y="956"/>
                </a:lnTo>
                <a:lnTo>
                  <a:pt x="130" y="1018"/>
                </a:lnTo>
                <a:close/>
                <a:moveTo>
                  <a:pt x="71" y="1235"/>
                </a:moveTo>
                <a:lnTo>
                  <a:pt x="61" y="1227"/>
                </a:lnTo>
                <a:lnTo>
                  <a:pt x="47" y="1248"/>
                </a:lnTo>
                <a:lnTo>
                  <a:pt x="33" y="1281"/>
                </a:lnTo>
                <a:lnTo>
                  <a:pt x="0" y="1324"/>
                </a:lnTo>
                <a:lnTo>
                  <a:pt x="6" y="1340"/>
                </a:lnTo>
                <a:lnTo>
                  <a:pt x="30" y="1321"/>
                </a:lnTo>
                <a:lnTo>
                  <a:pt x="51" y="1277"/>
                </a:lnTo>
                <a:lnTo>
                  <a:pt x="72" y="1249"/>
                </a:lnTo>
                <a:lnTo>
                  <a:pt x="71" y="1235"/>
                </a:lnTo>
                <a:close/>
                <a:moveTo>
                  <a:pt x="1478" y="736"/>
                </a:moveTo>
                <a:lnTo>
                  <a:pt x="1416" y="745"/>
                </a:lnTo>
                <a:lnTo>
                  <a:pt x="1320" y="782"/>
                </a:lnTo>
                <a:lnTo>
                  <a:pt x="1217" y="760"/>
                </a:lnTo>
                <a:lnTo>
                  <a:pt x="1118" y="696"/>
                </a:lnTo>
                <a:lnTo>
                  <a:pt x="1033" y="662"/>
                </a:lnTo>
                <a:lnTo>
                  <a:pt x="1020" y="583"/>
                </a:lnTo>
                <a:lnTo>
                  <a:pt x="1073" y="526"/>
                </a:lnTo>
                <a:lnTo>
                  <a:pt x="1203" y="503"/>
                </a:lnTo>
                <a:lnTo>
                  <a:pt x="1315" y="493"/>
                </a:lnTo>
                <a:lnTo>
                  <a:pt x="1393" y="524"/>
                </a:lnTo>
                <a:lnTo>
                  <a:pt x="1450" y="554"/>
                </a:lnTo>
                <a:lnTo>
                  <a:pt x="1485" y="610"/>
                </a:lnTo>
                <a:lnTo>
                  <a:pt x="1520" y="705"/>
                </a:lnTo>
                <a:lnTo>
                  <a:pt x="1478" y="736"/>
                </a:lnTo>
                <a:close/>
                <a:moveTo>
                  <a:pt x="3183" y="659"/>
                </a:moveTo>
                <a:lnTo>
                  <a:pt x="2822" y="656"/>
                </a:lnTo>
                <a:lnTo>
                  <a:pt x="2716" y="637"/>
                </a:lnTo>
                <a:lnTo>
                  <a:pt x="2701" y="583"/>
                </a:lnTo>
                <a:lnTo>
                  <a:pt x="2695" y="502"/>
                </a:lnTo>
                <a:lnTo>
                  <a:pt x="2658" y="410"/>
                </a:lnTo>
                <a:lnTo>
                  <a:pt x="2639" y="344"/>
                </a:lnTo>
                <a:lnTo>
                  <a:pt x="2681" y="271"/>
                </a:lnTo>
                <a:lnTo>
                  <a:pt x="2687" y="197"/>
                </a:lnTo>
                <a:lnTo>
                  <a:pt x="2614" y="158"/>
                </a:lnTo>
                <a:lnTo>
                  <a:pt x="2557" y="141"/>
                </a:lnTo>
                <a:lnTo>
                  <a:pt x="2462" y="104"/>
                </a:lnTo>
                <a:lnTo>
                  <a:pt x="2377" y="95"/>
                </a:lnTo>
                <a:lnTo>
                  <a:pt x="2370" y="94"/>
                </a:lnTo>
                <a:lnTo>
                  <a:pt x="2365" y="164"/>
                </a:lnTo>
                <a:lnTo>
                  <a:pt x="2365" y="212"/>
                </a:lnTo>
                <a:lnTo>
                  <a:pt x="2310" y="231"/>
                </a:lnTo>
                <a:lnTo>
                  <a:pt x="2144" y="264"/>
                </a:lnTo>
                <a:lnTo>
                  <a:pt x="2055" y="273"/>
                </a:lnTo>
                <a:lnTo>
                  <a:pt x="2023" y="218"/>
                </a:lnTo>
                <a:lnTo>
                  <a:pt x="1955" y="171"/>
                </a:lnTo>
                <a:lnTo>
                  <a:pt x="1840" y="204"/>
                </a:lnTo>
                <a:lnTo>
                  <a:pt x="1787" y="212"/>
                </a:lnTo>
                <a:lnTo>
                  <a:pt x="1610" y="147"/>
                </a:lnTo>
                <a:lnTo>
                  <a:pt x="1540" y="65"/>
                </a:lnTo>
                <a:lnTo>
                  <a:pt x="1466" y="0"/>
                </a:lnTo>
                <a:lnTo>
                  <a:pt x="1369" y="5"/>
                </a:lnTo>
                <a:lnTo>
                  <a:pt x="1192" y="37"/>
                </a:lnTo>
                <a:lnTo>
                  <a:pt x="1091" y="66"/>
                </a:lnTo>
                <a:lnTo>
                  <a:pt x="861" y="197"/>
                </a:lnTo>
                <a:lnTo>
                  <a:pt x="808" y="251"/>
                </a:lnTo>
                <a:lnTo>
                  <a:pt x="745" y="285"/>
                </a:lnTo>
                <a:lnTo>
                  <a:pt x="648" y="364"/>
                </a:lnTo>
                <a:lnTo>
                  <a:pt x="573" y="375"/>
                </a:lnTo>
                <a:lnTo>
                  <a:pt x="544" y="417"/>
                </a:lnTo>
                <a:lnTo>
                  <a:pt x="521" y="486"/>
                </a:lnTo>
                <a:lnTo>
                  <a:pt x="465" y="531"/>
                </a:lnTo>
                <a:lnTo>
                  <a:pt x="380" y="529"/>
                </a:lnTo>
                <a:lnTo>
                  <a:pt x="263" y="464"/>
                </a:lnTo>
                <a:lnTo>
                  <a:pt x="115" y="481"/>
                </a:lnTo>
                <a:lnTo>
                  <a:pt x="113" y="482"/>
                </a:lnTo>
                <a:lnTo>
                  <a:pt x="99" y="483"/>
                </a:lnTo>
                <a:lnTo>
                  <a:pt x="102" y="604"/>
                </a:lnTo>
                <a:lnTo>
                  <a:pt x="223" y="598"/>
                </a:lnTo>
                <a:lnTo>
                  <a:pt x="166" y="671"/>
                </a:lnTo>
                <a:lnTo>
                  <a:pt x="152" y="706"/>
                </a:lnTo>
                <a:lnTo>
                  <a:pt x="129" y="736"/>
                </a:lnTo>
                <a:lnTo>
                  <a:pt x="123" y="760"/>
                </a:lnTo>
                <a:lnTo>
                  <a:pt x="166" y="781"/>
                </a:lnTo>
                <a:lnTo>
                  <a:pt x="166" y="808"/>
                </a:lnTo>
                <a:lnTo>
                  <a:pt x="139" y="859"/>
                </a:lnTo>
                <a:lnTo>
                  <a:pt x="197" y="973"/>
                </a:lnTo>
                <a:lnTo>
                  <a:pt x="249" y="1119"/>
                </a:lnTo>
                <a:lnTo>
                  <a:pt x="173" y="1118"/>
                </a:lnTo>
                <a:lnTo>
                  <a:pt x="122" y="1121"/>
                </a:lnTo>
                <a:lnTo>
                  <a:pt x="86" y="1201"/>
                </a:lnTo>
                <a:lnTo>
                  <a:pt x="88" y="1247"/>
                </a:lnTo>
                <a:lnTo>
                  <a:pt x="122" y="1248"/>
                </a:lnTo>
                <a:lnTo>
                  <a:pt x="148" y="1255"/>
                </a:lnTo>
                <a:lnTo>
                  <a:pt x="179" y="1232"/>
                </a:lnTo>
                <a:lnTo>
                  <a:pt x="191" y="1277"/>
                </a:lnTo>
                <a:lnTo>
                  <a:pt x="171" y="1271"/>
                </a:lnTo>
                <a:lnTo>
                  <a:pt x="125" y="1290"/>
                </a:lnTo>
                <a:lnTo>
                  <a:pt x="71" y="1295"/>
                </a:lnTo>
                <a:lnTo>
                  <a:pt x="144" y="1322"/>
                </a:lnTo>
                <a:lnTo>
                  <a:pt x="269" y="1340"/>
                </a:lnTo>
                <a:lnTo>
                  <a:pt x="371" y="1366"/>
                </a:lnTo>
                <a:lnTo>
                  <a:pt x="458" y="1328"/>
                </a:lnTo>
                <a:lnTo>
                  <a:pt x="493" y="1257"/>
                </a:lnTo>
                <a:lnTo>
                  <a:pt x="575" y="1208"/>
                </a:lnTo>
                <a:lnTo>
                  <a:pt x="668" y="1135"/>
                </a:lnTo>
                <a:lnTo>
                  <a:pt x="733" y="1068"/>
                </a:lnTo>
                <a:lnTo>
                  <a:pt x="819" y="1005"/>
                </a:lnTo>
                <a:lnTo>
                  <a:pt x="928" y="956"/>
                </a:lnTo>
                <a:lnTo>
                  <a:pt x="1143" y="915"/>
                </a:lnTo>
                <a:lnTo>
                  <a:pt x="1261" y="909"/>
                </a:lnTo>
                <a:lnTo>
                  <a:pt x="1362" y="942"/>
                </a:lnTo>
                <a:lnTo>
                  <a:pt x="1419" y="976"/>
                </a:lnTo>
                <a:lnTo>
                  <a:pt x="1448" y="1035"/>
                </a:lnTo>
                <a:lnTo>
                  <a:pt x="1473" y="1107"/>
                </a:lnTo>
                <a:lnTo>
                  <a:pt x="1611" y="1248"/>
                </a:lnTo>
                <a:lnTo>
                  <a:pt x="1625" y="1354"/>
                </a:lnTo>
                <a:lnTo>
                  <a:pt x="1601" y="1553"/>
                </a:lnTo>
                <a:lnTo>
                  <a:pt x="1623" y="1617"/>
                </a:lnTo>
                <a:lnTo>
                  <a:pt x="1686" y="1666"/>
                </a:lnTo>
                <a:lnTo>
                  <a:pt x="1738" y="1667"/>
                </a:lnTo>
                <a:lnTo>
                  <a:pt x="1815" y="1633"/>
                </a:lnTo>
                <a:lnTo>
                  <a:pt x="1885" y="1624"/>
                </a:lnTo>
                <a:lnTo>
                  <a:pt x="1937" y="1639"/>
                </a:lnTo>
                <a:lnTo>
                  <a:pt x="2054" y="1653"/>
                </a:lnTo>
                <a:lnTo>
                  <a:pt x="2054" y="1652"/>
                </a:lnTo>
                <a:lnTo>
                  <a:pt x="2041" y="1559"/>
                </a:lnTo>
                <a:lnTo>
                  <a:pt x="2020" y="1495"/>
                </a:lnTo>
                <a:lnTo>
                  <a:pt x="2023" y="1426"/>
                </a:lnTo>
                <a:lnTo>
                  <a:pt x="2073" y="1376"/>
                </a:lnTo>
                <a:lnTo>
                  <a:pt x="2169" y="1387"/>
                </a:lnTo>
                <a:lnTo>
                  <a:pt x="2251" y="1379"/>
                </a:lnTo>
                <a:lnTo>
                  <a:pt x="2424" y="1276"/>
                </a:lnTo>
                <a:lnTo>
                  <a:pt x="2486" y="1201"/>
                </a:lnTo>
                <a:lnTo>
                  <a:pt x="2599" y="1116"/>
                </a:lnTo>
                <a:lnTo>
                  <a:pt x="2706" y="1054"/>
                </a:lnTo>
                <a:lnTo>
                  <a:pt x="2766" y="984"/>
                </a:lnTo>
                <a:lnTo>
                  <a:pt x="2817" y="889"/>
                </a:lnTo>
                <a:lnTo>
                  <a:pt x="2935" y="795"/>
                </a:lnTo>
                <a:lnTo>
                  <a:pt x="3195" y="662"/>
                </a:lnTo>
                <a:lnTo>
                  <a:pt x="3183" y="659"/>
                </a:lnTo>
                <a:close/>
                <a:moveTo>
                  <a:pt x="85" y="1102"/>
                </a:moveTo>
                <a:lnTo>
                  <a:pt x="92" y="1076"/>
                </a:lnTo>
                <a:lnTo>
                  <a:pt x="80" y="1082"/>
                </a:lnTo>
                <a:lnTo>
                  <a:pt x="51" y="1134"/>
                </a:lnTo>
                <a:lnTo>
                  <a:pt x="49" y="1160"/>
                </a:lnTo>
                <a:lnTo>
                  <a:pt x="63" y="1144"/>
                </a:lnTo>
                <a:lnTo>
                  <a:pt x="85" y="1102"/>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79" name="Freeform 77"/>
          <p:cNvSpPr>
            <a:spLocks/>
          </p:cNvSpPr>
          <p:nvPr/>
        </p:nvSpPr>
        <p:spPr bwMode="auto">
          <a:xfrm>
            <a:off x="11006587" y="5676311"/>
            <a:ext cx="16628" cy="20785"/>
          </a:xfrm>
          <a:custGeom>
            <a:avLst/>
            <a:gdLst>
              <a:gd name="T0" fmla="*/ 0 w 25"/>
              <a:gd name="T1" fmla="*/ 0 h 29"/>
              <a:gd name="T2" fmla="*/ 3 w 25"/>
              <a:gd name="T3" fmla="*/ 5 h 29"/>
              <a:gd name="T4" fmla="*/ 18 w 25"/>
              <a:gd name="T5" fmla="*/ 29 h 29"/>
              <a:gd name="T6" fmla="*/ 25 w 25"/>
              <a:gd name="T7" fmla="*/ 10 h 29"/>
              <a:gd name="T8" fmla="*/ 22 w 25"/>
              <a:gd name="T9" fmla="*/ 9 h 29"/>
              <a:gd name="T10" fmla="*/ 23 w 25"/>
              <a:gd name="T11" fmla="*/ 5 h 29"/>
              <a:gd name="T12" fmla="*/ 0 w 25"/>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5" h="29">
                <a:moveTo>
                  <a:pt x="0" y="0"/>
                </a:moveTo>
                <a:lnTo>
                  <a:pt x="3" y="5"/>
                </a:lnTo>
                <a:lnTo>
                  <a:pt x="18" y="29"/>
                </a:lnTo>
                <a:lnTo>
                  <a:pt x="25" y="10"/>
                </a:lnTo>
                <a:lnTo>
                  <a:pt x="22" y="9"/>
                </a:lnTo>
                <a:lnTo>
                  <a:pt x="23" y="5"/>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0" name="Freeform 78"/>
          <p:cNvSpPr>
            <a:spLocks/>
          </p:cNvSpPr>
          <p:nvPr/>
        </p:nvSpPr>
        <p:spPr bwMode="auto">
          <a:xfrm>
            <a:off x="11023215" y="5738666"/>
            <a:ext cx="12471" cy="20785"/>
          </a:xfrm>
          <a:custGeom>
            <a:avLst/>
            <a:gdLst>
              <a:gd name="T0" fmla="*/ 0 w 18"/>
              <a:gd name="T1" fmla="*/ 0 h 30"/>
              <a:gd name="T2" fmla="*/ 8 w 18"/>
              <a:gd name="T3" fmla="*/ 29 h 30"/>
              <a:gd name="T4" fmla="*/ 9 w 18"/>
              <a:gd name="T5" fmla="*/ 24 h 30"/>
              <a:gd name="T6" fmla="*/ 10 w 18"/>
              <a:gd name="T7" fmla="*/ 30 h 30"/>
              <a:gd name="T8" fmla="*/ 18 w 18"/>
              <a:gd name="T9" fmla="*/ 6 h 30"/>
              <a:gd name="T10" fmla="*/ 17 w 18"/>
              <a:gd name="T11" fmla="*/ 6 h 30"/>
              <a:gd name="T12" fmla="*/ 17 w 18"/>
              <a:gd name="T13" fmla="*/ 5 h 30"/>
              <a:gd name="T14" fmla="*/ 0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0" y="0"/>
                </a:moveTo>
                <a:lnTo>
                  <a:pt x="8" y="29"/>
                </a:lnTo>
                <a:lnTo>
                  <a:pt x="9" y="24"/>
                </a:lnTo>
                <a:lnTo>
                  <a:pt x="10" y="30"/>
                </a:lnTo>
                <a:lnTo>
                  <a:pt x="18" y="6"/>
                </a:lnTo>
                <a:lnTo>
                  <a:pt x="17" y="6"/>
                </a:lnTo>
                <a:lnTo>
                  <a:pt x="17" y="5"/>
                </a:lnTo>
                <a:lnTo>
                  <a:pt x="0" y="0"/>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1" name="Freeform 79"/>
          <p:cNvSpPr>
            <a:spLocks/>
          </p:cNvSpPr>
          <p:nvPr/>
        </p:nvSpPr>
        <p:spPr bwMode="auto">
          <a:xfrm>
            <a:off x="11023215" y="5794787"/>
            <a:ext cx="4157" cy="41570"/>
          </a:xfrm>
          <a:custGeom>
            <a:avLst/>
            <a:gdLst>
              <a:gd name="T0" fmla="*/ 0 w 8"/>
              <a:gd name="T1" fmla="*/ 62 h 62"/>
              <a:gd name="T2" fmla="*/ 1 w 8"/>
              <a:gd name="T3" fmla="*/ 62 h 62"/>
              <a:gd name="T4" fmla="*/ 8 w 8"/>
              <a:gd name="T5" fmla="*/ 46 h 62"/>
              <a:gd name="T6" fmla="*/ 6 w 8"/>
              <a:gd name="T7" fmla="*/ 5 h 62"/>
              <a:gd name="T8" fmla="*/ 0 w 8"/>
              <a:gd name="T9" fmla="*/ 0 h 62"/>
              <a:gd name="T10" fmla="*/ 0 w 8"/>
              <a:gd name="T11" fmla="*/ 62 h 62"/>
            </a:gdLst>
            <a:ahLst/>
            <a:cxnLst>
              <a:cxn ang="0">
                <a:pos x="T0" y="T1"/>
              </a:cxn>
              <a:cxn ang="0">
                <a:pos x="T2" y="T3"/>
              </a:cxn>
              <a:cxn ang="0">
                <a:pos x="T4" y="T5"/>
              </a:cxn>
              <a:cxn ang="0">
                <a:pos x="T6" y="T7"/>
              </a:cxn>
              <a:cxn ang="0">
                <a:pos x="T8" y="T9"/>
              </a:cxn>
              <a:cxn ang="0">
                <a:pos x="T10" y="T11"/>
              </a:cxn>
            </a:cxnLst>
            <a:rect l="0" t="0" r="r" b="b"/>
            <a:pathLst>
              <a:path w="8" h="62">
                <a:moveTo>
                  <a:pt x="0" y="62"/>
                </a:moveTo>
                <a:lnTo>
                  <a:pt x="1" y="62"/>
                </a:lnTo>
                <a:lnTo>
                  <a:pt x="8" y="46"/>
                </a:lnTo>
                <a:lnTo>
                  <a:pt x="6" y="5"/>
                </a:lnTo>
                <a:lnTo>
                  <a:pt x="0" y="0"/>
                </a:lnTo>
                <a:lnTo>
                  <a:pt x="0" y="62"/>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2" name="Freeform 80"/>
          <p:cNvSpPr>
            <a:spLocks/>
          </p:cNvSpPr>
          <p:nvPr/>
        </p:nvSpPr>
        <p:spPr bwMode="auto">
          <a:xfrm>
            <a:off x="10931760" y="5981853"/>
            <a:ext cx="49884" cy="78983"/>
          </a:xfrm>
          <a:custGeom>
            <a:avLst/>
            <a:gdLst>
              <a:gd name="T0" fmla="*/ 71 w 72"/>
              <a:gd name="T1" fmla="*/ 8 h 113"/>
              <a:gd name="T2" fmla="*/ 61 w 72"/>
              <a:gd name="T3" fmla="*/ 0 h 113"/>
              <a:gd name="T4" fmla="*/ 47 w 72"/>
              <a:gd name="T5" fmla="*/ 21 h 113"/>
              <a:gd name="T6" fmla="*/ 33 w 72"/>
              <a:gd name="T7" fmla="*/ 54 h 113"/>
              <a:gd name="T8" fmla="*/ 0 w 72"/>
              <a:gd name="T9" fmla="*/ 97 h 113"/>
              <a:gd name="T10" fmla="*/ 6 w 72"/>
              <a:gd name="T11" fmla="*/ 113 h 113"/>
              <a:gd name="T12" fmla="*/ 30 w 72"/>
              <a:gd name="T13" fmla="*/ 94 h 113"/>
              <a:gd name="T14" fmla="*/ 51 w 72"/>
              <a:gd name="T15" fmla="*/ 50 h 113"/>
              <a:gd name="T16" fmla="*/ 72 w 72"/>
              <a:gd name="T17" fmla="*/ 22 h 113"/>
              <a:gd name="T18" fmla="*/ 71 w 72"/>
              <a:gd name="T19"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3">
                <a:moveTo>
                  <a:pt x="71" y="8"/>
                </a:moveTo>
                <a:lnTo>
                  <a:pt x="61" y="0"/>
                </a:lnTo>
                <a:lnTo>
                  <a:pt x="47" y="21"/>
                </a:lnTo>
                <a:lnTo>
                  <a:pt x="33" y="54"/>
                </a:lnTo>
                <a:lnTo>
                  <a:pt x="0" y="97"/>
                </a:lnTo>
                <a:lnTo>
                  <a:pt x="6" y="113"/>
                </a:lnTo>
                <a:lnTo>
                  <a:pt x="30" y="94"/>
                </a:lnTo>
                <a:lnTo>
                  <a:pt x="51" y="50"/>
                </a:lnTo>
                <a:lnTo>
                  <a:pt x="72" y="22"/>
                </a:lnTo>
                <a:lnTo>
                  <a:pt x="71" y="8"/>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3" name="Freeform 81"/>
          <p:cNvSpPr>
            <a:spLocks/>
          </p:cNvSpPr>
          <p:nvPr/>
        </p:nvSpPr>
        <p:spPr bwMode="auto">
          <a:xfrm>
            <a:off x="11638454" y="5472617"/>
            <a:ext cx="347111" cy="201615"/>
          </a:xfrm>
          <a:custGeom>
            <a:avLst/>
            <a:gdLst>
              <a:gd name="T0" fmla="*/ 458 w 500"/>
              <a:gd name="T1" fmla="*/ 243 h 289"/>
              <a:gd name="T2" fmla="*/ 396 w 500"/>
              <a:gd name="T3" fmla="*/ 252 h 289"/>
              <a:gd name="T4" fmla="*/ 300 w 500"/>
              <a:gd name="T5" fmla="*/ 289 h 289"/>
              <a:gd name="T6" fmla="*/ 197 w 500"/>
              <a:gd name="T7" fmla="*/ 267 h 289"/>
              <a:gd name="T8" fmla="*/ 98 w 500"/>
              <a:gd name="T9" fmla="*/ 203 h 289"/>
              <a:gd name="T10" fmla="*/ 13 w 500"/>
              <a:gd name="T11" fmla="*/ 169 h 289"/>
              <a:gd name="T12" fmla="*/ 0 w 500"/>
              <a:gd name="T13" fmla="*/ 90 h 289"/>
              <a:gd name="T14" fmla="*/ 53 w 500"/>
              <a:gd name="T15" fmla="*/ 33 h 289"/>
              <a:gd name="T16" fmla="*/ 183 w 500"/>
              <a:gd name="T17" fmla="*/ 10 h 289"/>
              <a:gd name="T18" fmla="*/ 295 w 500"/>
              <a:gd name="T19" fmla="*/ 0 h 289"/>
              <a:gd name="T20" fmla="*/ 373 w 500"/>
              <a:gd name="T21" fmla="*/ 31 h 289"/>
              <a:gd name="T22" fmla="*/ 430 w 500"/>
              <a:gd name="T23" fmla="*/ 61 h 289"/>
              <a:gd name="T24" fmla="*/ 465 w 500"/>
              <a:gd name="T25" fmla="*/ 117 h 289"/>
              <a:gd name="T26" fmla="*/ 500 w 500"/>
              <a:gd name="T27" fmla="*/ 212 h 289"/>
              <a:gd name="T28" fmla="*/ 458 w 500"/>
              <a:gd name="T29" fmla="*/ 24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0" h="289">
                <a:moveTo>
                  <a:pt x="458" y="243"/>
                </a:moveTo>
                <a:lnTo>
                  <a:pt x="396" y="252"/>
                </a:lnTo>
                <a:lnTo>
                  <a:pt x="300" y="289"/>
                </a:lnTo>
                <a:lnTo>
                  <a:pt x="197" y="267"/>
                </a:lnTo>
                <a:lnTo>
                  <a:pt x="98" y="203"/>
                </a:lnTo>
                <a:lnTo>
                  <a:pt x="13" y="169"/>
                </a:lnTo>
                <a:lnTo>
                  <a:pt x="0" y="90"/>
                </a:lnTo>
                <a:lnTo>
                  <a:pt x="53" y="33"/>
                </a:lnTo>
                <a:lnTo>
                  <a:pt x="183" y="10"/>
                </a:lnTo>
                <a:lnTo>
                  <a:pt x="295" y="0"/>
                </a:lnTo>
                <a:lnTo>
                  <a:pt x="373" y="31"/>
                </a:lnTo>
                <a:lnTo>
                  <a:pt x="430" y="61"/>
                </a:lnTo>
                <a:lnTo>
                  <a:pt x="465" y="117"/>
                </a:lnTo>
                <a:lnTo>
                  <a:pt x="500" y="212"/>
                </a:lnTo>
                <a:lnTo>
                  <a:pt x="458" y="243"/>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5" name="Freeform 83"/>
          <p:cNvSpPr>
            <a:spLocks/>
          </p:cNvSpPr>
          <p:nvPr/>
        </p:nvSpPr>
        <p:spPr bwMode="auto">
          <a:xfrm>
            <a:off x="10967094" y="5877927"/>
            <a:ext cx="29099" cy="58198"/>
          </a:xfrm>
          <a:custGeom>
            <a:avLst/>
            <a:gdLst>
              <a:gd name="T0" fmla="*/ 36 w 43"/>
              <a:gd name="T1" fmla="*/ 26 h 84"/>
              <a:gd name="T2" fmla="*/ 43 w 43"/>
              <a:gd name="T3" fmla="*/ 0 h 84"/>
              <a:gd name="T4" fmla="*/ 31 w 43"/>
              <a:gd name="T5" fmla="*/ 6 h 84"/>
              <a:gd name="T6" fmla="*/ 2 w 43"/>
              <a:gd name="T7" fmla="*/ 58 h 84"/>
              <a:gd name="T8" fmla="*/ 0 w 43"/>
              <a:gd name="T9" fmla="*/ 84 h 84"/>
              <a:gd name="T10" fmla="*/ 14 w 43"/>
              <a:gd name="T11" fmla="*/ 68 h 84"/>
              <a:gd name="T12" fmla="*/ 36 w 43"/>
              <a:gd name="T13" fmla="*/ 26 h 84"/>
            </a:gdLst>
            <a:ahLst/>
            <a:cxnLst>
              <a:cxn ang="0">
                <a:pos x="T0" y="T1"/>
              </a:cxn>
              <a:cxn ang="0">
                <a:pos x="T2" y="T3"/>
              </a:cxn>
              <a:cxn ang="0">
                <a:pos x="T4" y="T5"/>
              </a:cxn>
              <a:cxn ang="0">
                <a:pos x="T6" y="T7"/>
              </a:cxn>
              <a:cxn ang="0">
                <a:pos x="T8" y="T9"/>
              </a:cxn>
              <a:cxn ang="0">
                <a:pos x="T10" y="T11"/>
              </a:cxn>
              <a:cxn ang="0">
                <a:pos x="T12" y="T13"/>
              </a:cxn>
            </a:cxnLst>
            <a:rect l="0" t="0" r="r" b="b"/>
            <a:pathLst>
              <a:path w="43" h="84">
                <a:moveTo>
                  <a:pt x="36" y="26"/>
                </a:moveTo>
                <a:lnTo>
                  <a:pt x="43" y="0"/>
                </a:lnTo>
                <a:lnTo>
                  <a:pt x="31" y="6"/>
                </a:lnTo>
                <a:lnTo>
                  <a:pt x="2" y="58"/>
                </a:lnTo>
                <a:lnTo>
                  <a:pt x="0" y="84"/>
                </a:lnTo>
                <a:lnTo>
                  <a:pt x="14" y="68"/>
                </a:lnTo>
                <a:lnTo>
                  <a:pt x="36" y="26"/>
                </a:lnTo>
                <a:close/>
              </a:path>
            </a:pathLst>
          </a:custGeom>
          <a:solidFill>
            <a:schemeClr val="bg1">
              <a:lumMod val="50000"/>
            </a:schemeClr>
          </a:solidFill>
          <a:ln w="3175">
            <a:solidFill>
              <a:srgbClr val="222328"/>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6" name="Freeform 84"/>
          <p:cNvSpPr>
            <a:spLocks/>
          </p:cNvSpPr>
          <p:nvPr/>
        </p:nvSpPr>
        <p:spPr bwMode="auto">
          <a:xfrm>
            <a:off x="11638454" y="5472617"/>
            <a:ext cx="347111" cy="201615"/>
          </a:xfrm>
          <a:custGeom>
            <a:avLst/>
            <a:gdLst>
              <a:gd name="T0" fmla="*/ 465 w 500"/>
              <a:gd name="T1" fmla="*/ 117 h 289"/>
              <a:gd name="T2" fmla="*/ 430 w 500"/>
              <a:gd name="T3" fmla="*/ 61 h 289"/>
              <a:gd name="T4" fmla="*/ 373 w 500"/>
              <a:gd name="T5" fmla="*/ 31 h 289"/>
              <a:gd name="T6" fmla="*/ 295 w 500"/>
              <a:gd name="T7" fmla="*/ 0 h 289"/>
              <a:gd name="T8" fmla="*/ 183 w 500"/>
              <a:gd name="T9" fmla="*/ 10 h 289"/>
              <a:gd name="T10" fmla="*/ 53 w 500"/>
              <a:gd name="T11" fmla="*/ 33 h 289"/>
              <a:gd name="T12" fmla="*/ 0 w 500"/>
              <a:gd name="T13" fmla="*/ 90 h 289"/>
              <a:gd name="T14" fmla="*/ 13 w 500"/>
              <a:gd name="T15" fmla="*/ 169 h 289"/>
              <a:gd name="T16" fmla="*/ 98 w 500"/>
              <a:gd name="T17" fmla="*/ 203 h 289"/>
              <a:gd name="T18" fmla="*/ 197 w 500"/>
              <a:gd name="T19" fmla="*/ 267 h 289"/>
              <a:gd name="T20" fmla="*/ 300 w 500"/>
              <a:gd name="T21" fmla="*/ 289 h 289"/>
              <a:gd name="T22" fmla="*/ 396 w 500"/>
              <a:gd name="T23" fmla="*/ 252 h 289"/>
              <a:gd name="T24" fmla="*/ 458 w 500"/>
              <a:gd name="T25" fmla="*/ 243 h 289"/>
              <a:gd name="T26" fmla="*/ 500 w 500"/>
              <a:gd name="T27" fmla="*/ 212 h 289"/>
              <a:gd name="T28" fmla="*/ 465 w 500"/>
              <a:gd name="T29" fmla="*/ 11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0" h="289">
                <a:moveTo>
                  <a:pt x="465" y="117"/>
                </a:moveTo>
                <a:lnTo>
                  <a:pt x="430" y="61"/>
                </a:lnTo>
                <a:lnTo>
                  <a:pt x="373" y="31"/>
                </a:lnTo>
                <a:lnTo>
                  <a:pt x="295" y="0"/>
                </a:lnTo>
                <a:lnTo>
                  <a:pt x="183" y="10"/>
                </a:lnTo>
                <a:lnTo>
                  <a:pt x="53" y="33"/>
                </a:lnTo>
                <a:lnTo>
                  <a:pt x="0" y="90"/>
                </a:lnTo>
                <a:lnTo>
                  <a:pt x="13" y="169"/>
                </a:lnTo>
                <a:lnTo>
                  <a:pt x="98" y="203"/>
                </a:lnTo>
                <a:lnTo>
                  <a:pt x="197" y="267"/>
                </a:lnTo>
                <a:lnTo>
                  <a:pt x="300" y="289"/>
                </a:lnTo>
                <a:lnTo>
                  <a:pt x="396" y="252"/>
                </a:lnTo>
                <a:lnTo>
                  <a:pt x="458" y="243"/>
                </a:lnTo>
                <a:lnTo>
                  <a:pt x="500" y="212"/>
                </a:lnTo>
                <a:lnTo>
                  <a:pt x="465" y="117"/>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88" name="Freeform 86"/>
          <p:cNvSpPr>
            <a:spLocks/>
          </p:cNvSpPr>
          <p:nvPr/>
        </p:nvSpPr>
        <p:spPr bwMode="auto">
          <a:xfrm>
            <a:off x="11307970" y="3547914"/>
            <a:ext cx="1126553" cy="1213851"/>
          </a:xfrm>
          <a:custGeom>
            <a:avLst/>
            <a:gdLst>
              <a:gd name="T0" fmla="*/ 1493 w 1626"/>
              <a:gd name="T1" fmla="*/ 1559 h 1753"/>
              <a:gd name="T2" fmla="*/ 1413 w 1626"/>
              <a:gd name="T3" fmla="*/ 1424 h 1753"/>
              <a:gd name="T4" fmla="*/ 1442 w 1626"/>
              <a:gd name="T5" fmla="*/ 1144 h 1753"/>
              <a:gd name="T6" fmla="*/ 1466 w 1626"/>
              <a:gd name="T7" fmla="*/ 988 h 1753"/>
              <a:gd name="T8" fmla="*/ 1486 w 1626"/>
              <a:gd name="T9" fmla="*/ 867 h 1753"/>
              <a:gd name="T10" fmla="*/ 1563 w 1626"/>
              <a:gd name="T11" fmla="*/ 805 h 1753"/>
              <a:gd name="T12" fmla="*/ 1563 w 1626"/>
              <a:gd name="T13" fmla="*/ 736 h 1753"/>
              <a:gd name="T14" fmla="*/ 1426 w 1626"/>
              <a:gd name="T15" fmla="*/ 675 h 1753"/>
              <a:gd name="T16" fmla="*/ 1409 w 1626"/>
              <a:gd name="T17" fmla="*/ 573 h 1753"/>
              <a:gd name="T18" fmla="*/ 1335 w 1626"/>
              <a:gd name="T19" fmla="*/ 447 h 1753"/>
              <a:gd name="T20" fmla="*/ 1108 w 1626"/>
              <a:gd name="T21" fmla="*/ 347 h 1753"/>
              <a:gd name="T22" fmla="*/ 1031 w 1626"/>
              <a:gd name="T23" fmla="*/ 165 h 1753"/>
              <a:gd name="T24" fmla="*/ 936 w 1626"/>
              <a:gd name="T25" fmla="*/ 26 h 1753"/>
              <a:gd name="T26" fmla="*/ 695 w 1626"/>
              <a:gd name="T27" fmla="*/ 186 h 1753"/>
              <a:gd name="T28" fmla="*/ 645 w 1626"/>
              <a:gd name="T29" fmla="*/ 261 h 1753"/>
              <a:gd name="T30" fmla="*/ 620 w 1626"/>
              <a:gd name="T31" fmla="*/ 445 h 1753"/>
              <a:gd name="T32" fmla="*/ 532 w 1626"/>
              <a:gd name="T33" fmla="*/ 540 h 1753"/>
              <a:gd name="T34" fmla="*/ 501 w 1626"/>
              <a:gd name="T35" fmla="*/ 602 h 1753"/>
              <a:gd name="T36" fmla="*/ 435 w 1626"/>
              <a:gd name="T37" fmla="*/ 641 h 1753"/>
              <a:gd name="T38" fmla="*/ 355 w 1626"/>
              <a:gd name="T39" fmla="*/ 748 h 1753"/>
              <a:gd name="T40" fmla="*/ 216 w 1626"/>
              <a:gd name="T41" fmla="*/ 1083 h 1753"/>
              <a:gd name="T42" fmla="*/ 149 w 1626"/>
              <a:gd name="T43" fmla="*/ 1231 h 1753"/>
              <a:gd name="T44" fmla="*/ 33 w 1626"/>
              <a:gd name="T45" fmla="*/ 1369 h 1753"/>
              <a:gd name="T46" fmla="*/ 0 w 1626"/>
              <a:gd name="T47" fmla="*/ 1488 h 1753"/>
              <a:gd name="T48" fmla="*/ 107 w 1626"/>
              <a:gd name="T49" fmla="*/ 1549 h 1753"/>
              <a:gd name="T50" fmla="*/ 522 w 1626"/>
              <a:gd name="T51" fmla="*/ 1518 h 1753"/>
              <a:gd name="T52" fmla="*/ 778 w 1626"/>
              <a:gd name="T53" fmla="*/ 1606 h 1753"/>
              <a:gd name="T54" fmla="*/ 1226 w 1626"/>
              <a:gd name="T55" fmla="*/ 1721 h 1753"/>
              <a:gd name="T56" fmla="*/ 1476 w 1626"/>
              <a:gd name="T57" fmla="*/ 1753 h 1753"/>
              <a:gd name="T58" fmla="*/ 1523 w 1626"/>
              <a:gd name="T59" fmla="*/ 1721 h 1753"/>
              <a:gd name="T60" fmla="*/ 1612 w 1626"/>
              <a:gd name="T61" fmla="*/ 1668 h 1753"/>
              <a:gd name="T62" fmla="*/ 1548 w 1626"/>
              <a:gd name="T63" fmla="*/ 1579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6" h="1753">
                <a:moveTo>
                  <a:pt x="1548" y="1579"/>
                </a:moveTo>
                <a:lnTo>
                  <a:pt x="1493" y="1559"/>
                </a:lnTo>
                <a:lnTo>
                  <a:pt x="1442" y="1513"/>
                </a:lnTo>
                <a:lnTo>
                  <a:pt x="1413" y="1424"/>
                </a:lnTo>
                <a:lnTo>
                  <a:pt x="1425" y="1236"/>
                </a:lnTo>
                <a:lnTo>
                  <a:pt x="1442" y="1144"/>
                </a:lnTo>
                <a:lnTo>
                  <a:pt x="1443" y="1064"/>
                </a:lnTo>
                <a:lnTo>
                  <a:pt x="1466" y="988"/>
                </a:lnTo>
                <a:lnTo>
                  <a:pt x="1494" y="924"/>
                </a:lnTo>
                <a:lnTo>
                  <a:pt x="1486" y="867"/>
                </a:lnTo>
                <a:lnTo>
                  <a:pt x="1503" y="827"/>
                </a:lnTo>
                <a:lnTo>
                  <a:pt x="1563" y="805"/>
                </a:lnTo>
                <a:lnTo>
                  <a:pt x="1563" y="755"/>
                </a:lnTo>
                <a:lnTo>
                  <a:pt x="1563" y="736"/>
                </a:lnTo>
                <a:lnTo>
                  <a:pt x="1486" y="685"/>
                </a:lnTo>
                <a:lnTo>
                  <a:pt x="1426" y="675"/>
                </a:lnTo>
                <a:lnTo>
                  <a:pt x="1409" y="628"/>
                </a:lnTo>
                <a:lnTo>
                  <a:pt x="1409" y="573"/>
                </a:lnTo>
                <a:lnTo>
                  <a:pt x="1381" y="516"/>
                </a:lnTo>
                <a:lnTo>
                  <a:pt x="1335" y="447"/>
                </a:lnTo>
                <a:lnTo>
                  <a:pt x="1275" y="396"/>
                </a:lnTo>
                <a:lnTo>
                  <a:pt x="1108" y="347"/>
                </a:lnTo>
                <a:lnTo>
                  <a:pt x="1044" y="271"/>
                </a:lnTo>
                <a:lnTo>
                  <a:pt x="1031" y="165"/>
                </a:lnTo>
                <a:lnTo>
                  <a:pt x="993" y="76"/>
                </a:lnTo>
                <a:lnTo>
                  <a:pt x="936" y="26"/>
                </a:lnTo>
                <a:lnTo>
                  <a:pt x="854" y="0"/>
                </a:lnTo>
                <a:lnTo>
                  <a:pt x="695" y="186"/>
                </a:lnTo>
                <a:lnTo>
                  <a:pt x="658" y="222"/>
                </a:lnTo>
                <a:lnTo>
                  <a:pt x="645" y="261"/>
                </a:lnTo>
                <a:lnTo>
                  <a:pt x="636" y="403"/>
                </a:lnTo>
                <a:lnTo>
                  <a:pt x="620" y="445"/>
                </a:lnTo>
                <a:lnTo>
                  <a:pt x="548" y="501"/>
                </a:lnTo>
                <a:lnTo>
                  <a:pt x="532" y="540"/>
                </a:lnTo>
                <a:lnTo>
                  <a:pt x="523" y="582"/>
                </a:lnTo>
                <a:lnTo>
                  <a:pt x="501" y="602"/>
                </a:lnTo>
                <a:lnTo>
                  <a:pt x="470" y="617"/>
                </a:lnTo>
                <a:lnTo>
                  <a:pt x="435" y="641"/>
                </a:lnTo>
                <a:lnTo>
                  <a:pt x="393" y="683"/>
                </a:lnTo>
                <a:lnTo>
                  <a:pt x="355" y="748"/>
                </a:lnTo>
                <a:lnTo>
                  <a:pt x="274" y="974"/>
                </a:lnTo>
                <a:lnTo>
                  <a:pt x="216" y="1083"/>
                </a:lnTo>
                <a:lnTo>
                  <a:pt x="178" y="1192"/>
                </a:lnTo>
                <a:lnTo>
                  <a:pt x="149" y="1231"/>
                </a:lnTo>
                <a:lnTo>
                  <a:pt x="50" y="1327"/>
                </a:lnTo>
                <a:lnTo>
                  <a:pt x="33" y="1369"/>
                </a:lnTo>
                <a:lnTo>
                  <a:pt x="10" y="1467"/>
                </a:lnTo>
                <a:lnTo>
                  <a:pt x="0" y="1488"/>
                </a:lnTo>
                <a:lnTo>
                  <a:pt x="0" y="1488"/>
                </a:lnTo>
                <a:lnTo>
                  <a:pt x="107" y="1549"/>
                </a:lnTo>
                <a:lnTo>
                  <a:pt x="415" y="1513"/>
                </a:lnTo>
                <a:lnTo>
                  <a:pt x="522" y="1518"/>
                </a:lnTo>
                <a:lnTo>
                  <a:pt x="615" y="1543"/>
                </a:lnTo>
                <a:lnTo>
                  <a:pt x="778" y="1606"/>
                </a:lnTo>
                <a:lnTo>
                  <a:pt x="1054" y="1637"/>
                </a:lnTo>
                <a:lnTo>
                  <a:pt x="1226" y="1721"/>
                </a:lnTo>
                <a:lnTo>
                  <a:pt x="1308" y="1720"/>
                </a:lnTo>
                <a:lnTo>
                  <a:pt x="1476" y="1753"/>
                </a:lnTo>
                <a:lnTo>
                  <a:pt x="1491" y="1744"/>
                </a:lnTo>
                <a:lnTo>
                  <a:pt x="1523" y="1721"/>
                </a:lnTo>
                <a:lnTo>
                  <a:pt x="1559" y="1689"/>
                </a:lnTo>
                <a:lnTo>
                  <a:pt x="1612" y="1668"/>
                </a:lnTo>
                <a:lnTo>
                  <a:pt x="1626" y="1618"/>
                </a:lnTo>
                <a:lnTo>
                  <a:pt x="1548" y="1579"/>
                </a:lnTo>
                <a:close/>
              </a:path>
            </a:pathLst>
          </a:custGeom>
          <a:solidFill>
            <a:schemeClr val="bg1">
              <a:lumMod val="50000"/>
            </a:schemeClr>
          </a:solidFill>
          <a:ln w="3175">
            <a:solidFill>
              <a:srgbClr val="222328"/>
            </a:solidFill>
          </a:ln>
        </p:spPr>
        <p:txBody>
          <a:bodyPr vert="horz" wrap="square" lIns="91440" tIns="45720" rIns="91440" bIns="45720" numCol="1" anchor="t" anchorCtr="0" compatLnSpc="1">
            <a:prstTxWarp prst="textNoShape">
              <a:avLst/>
            </a:prstTxWarp>
          </a:bodyPr>
          <a:lstStyle/>
          <a:p>
            <a:endParaRPr lang="ru-RU"/>
          </a:p>
        </p:txBody>
      </p:sp>
      <p:sp>
        <p:nvSpPr>
          <p:cNvPr id="91" name="Прямоугольник 90"/>
          <p:cNvSpPr/>
          <p:nvPr/>
        </p:nvSpPr>
        <p:spPr>
          <a:xfrm>
            <a:off x="970374" y="725011"/>
            <a:ext cx="6037460"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Taiwan map</a:t>
            </a:r>
            <a:endParaRPr lang="ru-RU" sz="5000" b="1" dirty="0">
              <a:solidFill>
                <a:schemeClr val="accent2"/>
              </a:solidFill>
              <a:latin typeface="Arial" panose="020B0604020202020204" pitchFamily="34" charset="0"/>
              <a:cs typeface="Arial" panose="020B0604020202020204" pitchFamily="34" charset="0"/>
            </a:endParaRPr>
          </a:p>
        </p:txBody>
      </p:sp>
      <p:sp>
        <p:nvSpPr>
          <p:cNvPr id="92" name="TextBox 91"/>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3" name="TextBox 92"/>
          <p:cNvSpPr txBox="1"/>
          <p:nvPr/>
        </p:nvSpPr>
        <p:spPr>
          <a:xfrm>
            <a:off x="1544357" y="7313189"/>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cxnSp>
        <p:nvCxnSpPr>
          <p:cNvPr id="94" name="Прямая соединительная линия 64"/>
          <p:cNvCxnSpPr/>
          <p:nvPr/>
        </p:nvCxnSpPr>
        <p:spPr>
          <a:xfrm flipV="1">
            <a:off x="3055164" y="3606112"/>
            <a:ext cx="9389753" cy="3555686"/>
          </a:xfrm>
          <a:prstGeom prst="bentConnector3">
            <a:avLst>
              <a:gd name="adj1" fmla="val 72"/>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743911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Прямоугольник 14"/>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1" name="Прямоугольник 90"/>
          <p:cNvSpPr/>
          <p:nvPr/>
        </p:nvSpPr>
        <p:spPr>
          <a:xfrm>
            <a:off x="970374" y="725011"/>
            <a:ext cx="6839096" cy="861774"/>
          </a:xfrm>
          <a:prstGeom prst="rect">
            <a:avLst/>
          </a:prstGeom>
        </p:spPr>
        <p:txBody>
          <a:bodyPr wrap="square">
            <a:spAutoFit/>
          </a:bodyPr>
          <a:lstStyle/>
          <a:p>
            <a:pPr marL="0" indent="0" algn="just">
              <a:lnSpc>
                <a:spcPct val="100000"/>
              </a:lnSpc>
              <a:buNone/>
            </a:pPr>
            <a:r>
              <a:rPr lang="en-US" sz="5000" b="1" dirty="0">
                <a:solidFill>
                  <a:schemeClr val="accent2"/>
                </a:solidFill>
                <a:latin typeface="Arial" panose="020B0604020202020204" pitchFamily="34" charset="0"/>
                <a:cs typeface="Arial" panose="020B0604020202020204" pitchFamily="34" charset="0"/>
              </a:rPr>
              <a:t>United Arab Emirates</a:t>
            </a:r>
            <a:endParaRPr lang="ru-RU" sz="5000" b="1" dirty="0">
              <a:solidFill>
                <a:schemeClr val="accent2"/>
              </a:solidFill>
              <a:latin typeface="Arial" panose="020B0604020202020204" pitchFamily="34" charset="0"/>
              <a:cs typeface="Arial" panose="020B0604020202020204" pitchFamily="34" charset="0"/>
            </a:endParaRPr>
          </a:p>
        </p:txBody>
      </p:sp>
      <p:sp>
        <p:nvSpPr>
          <p:cNvPr id="92" name="TextBox 91"/>
          <p:cNvSpPr txBox="1"/>
          <p:nvPr/>
        </p:nvSpPr>
        <p:spPr>
          <a:xfrm>
            <a:off x="1064099" y="7761766"/>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3" name="TextBox 92"/>
          <p:cNvSpPr txBox="1"/>
          <p:nvPr/>
        </p:nvSpPr>
        <p:spPr>
          <a:xfrm>
            <a:off x="1544357" y="7313189"/>
            <a:ext cx="3021612" cy="461665"/>
          </a:xfrm>
          <a:prstGeom prst="rect">
            <a:avLst/>
          </a:prstGeom>
          <a:solidFill>
            <a:schemeClr val="bg1"/>
          </a:solidFill>
          <a:ln>
            <a:noFill/>
          </a:ln>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YOUR LOCATION</a:t>
            </a:r>
          </a:p>
        </p:txBody>
      </p:sp>
      <p:sp>
        <p:nvSpPr>
          <p:cNvPr id="5" name="Freeform 5"/>
          <p:cNvSpPr>
            <a:spLocks/>
          </p:cNvSpPr>
          <p:nvPr/>
        </p:nvSpPr>
        <p:spPr bwMode="auto">
          <a:xfrm>
            <a:off x="16806863" y="3657600"/>
            <a:ext cx="106362" cy="111125"/>
          </a:xfrm>
          <a:custGeom>
            <a:avLst/>
            <a:gdLst>
              <a:gd name="T0" fmla="*/ 202 w 202"/>
              <a:gd name="T1" fmla="*/ 105 h 209"/>
              <a:gd name="T2" fmla="*/ 176 w 202"/>
              <a:gd name="T3" fmla="*/ 103 h 209"/>
              <a:gd name="T4" fmla="*/ 117 w 202"/>
              <a:gd name="T5" fmla="*/ 80 h 209"/>
              <a:gd name="T6" fmla="*/ 52 w 202"/>
              <a:gd name="T7" fmla="*/ 0 h 209"/>
              <a:gd name="T8" fmla="*/ 0 w 202"/>
              <a:gd name="T9" fmla="*/ 60 h 209"/>
              <a:gd name="T10" fmla="*/ 5 w 202"/>
              <a:gd name="T11" fmla="*/ 105 h 209"/>
              <a:gd name="T12" fmla="*/ 23 w 202"/>
              <a:gd name="T13" fmla="*/ 183 h 209"/>
              <a:gd name="T14" fmla="*/ 160 w 202"/>
              <a:gd name="T15" fmla="*/ 209 h 209"/>
              <a:gd name="T16" fmla="*/ 194 w 202"/>
              <a:gd name="T17" fmla="*/ 193 h 209"/>
              <a:gd name="T18" fmla="*/ 195 w 202"/>
              <a:gd name="T19" fmla="*/ 193 h 209"/>
              <a:gd name="T20" fmla="*/ 202 w 202"/>
              <a:gd name="T21" fmla="*/ 105 h 209"/>
              <a:gd name="T22" fmla="*/ 202 w 202"/>
              <a:gd name="T23" fmla="*/ 10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2" h="209">
                <a:moveTo>
                  <a:pt x="202" y="105"/>
                </a:moveTo>
                <a:lnTo>
                  <a:pt x="176" y="103"/>
                </a:lnTo>
                <a:lnTo>
                  <a:pt x="117" y="80"/>
                </a:lnTo>
                <a:lnTo>
                  <a:pt x="52" y="0"/>
                </a:lnTo>
                <a:lnTo>
                  <a:pt x="0" y="60"/>
                </a:lnTo>
                <a:lnTo>
                  <a:pt x="5" y="105"/>
                </a:lnTo>
                <a:lnTo>
                  <a:pt x="23" y="183"/>
                </a:lnTo>
                <a:lnTo>
                  <a:pt x="160" y="209"/>
                </a:lnTo>
                <a:lnTo>
                  <a:pt x="194" y="193"/>
                </a:lnTo>
                <a:lnTo>
                  <a:pt x="195" y="193"/>
                </a:lnTo>
                <a:lnTo>
                  <a:pt x="202" y="105"/>
                </a:lnTo>
                <a:lnTo>
                  <a:pt x="202" y="105"/>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a:off x="16071850" y="3825875"/>
            <a:ext cx="347662" cy="403225"/>
          </a:xfrm>
          <a:custGeom>
            <a:avLst/>
            <a:gdLst>
              <a:gd name="T0" fmla="*/ 657 w 657"/>
              <a:gd name="T1" fmla="*/ 321 h 762"/>
              <a:gd name="T2" fmla="*/ 414 w 657"/>
              <a:gd name="T3" fmla="*/ 97 h 762"/>
              <a:gd name="T4" fmla="*/ 301 w 657"/>
              <a:gd name="T5" fmla="*/ 17 h 762"/>
              <a:gd name="T6" fmla="*/ 318 w 657"/>
              <a:gd name="T7" fmla="*/ 122 h 762"/>
              <a:gd name="T8" fmla="*/ 213 w 657"/>
              <a:gd name="T9" fmla="*/ 45 h 762"/>
              <a:gd name="T10" fmla="*/ 155 w 657"/>
              <a:gd name="T11" fmla="*/ 16 h 762"/>
              <a:gd name="T12" fmla="*/ 93 w 657"/>
              <a:gd name="T13" fmla="*/ 0 h 762"/>
              <a:gd name="T14" fmla="*/ 15 w 657"/>
              <a:gd name="T15" fmla="*/ 24 h 762"/>
              <a:gd name="T16" fmla="*/ 0 w 657"/>
              <a:gd name="T17" fmla="*/ 85 h 762"/>
              <a:gd name="T18" fmla="*/ 32 w 657"/>
              <a:gd name="T19" fmla="*/ 157 h 762"/>
              <a:gd name="T20" fmla="*/ 198 w 657"/>
              <a:gd name="T21" fmla="*/ 308 h 762"/>
              <a:gd name="T22" fmla="*/ 329 w 657"/>
              <a:gd name="T23" fmla="*/ 643 h 762"/>
              <a:gd name="T24" fmla="*/ 465 w 657"/>
              <a:gd name="T25" fmla="*/ 753 h 762"/>
              <a:gd name="T26" fmla="*/ 526 w 657"/>
              <a:gd name="T27" fmla="*/ 762 h 762"/>
              <a:gd name="T28" fmla="*/ 528 w 657"/>
              <a:gd name="T29" fmla="*/ 761 h 762"/>
              <a:gd name="T30" fmla="*/ 530 w 657"/>
              <a:gd name="T31" fmla="*/ 722 h 762"/>
              <a:gd name="T32" fmla="*/ 525 w 657"/>
              <a:gd name="T33" fmla="*/ 657 h 762"/>
              <a:gd name="T34" fmla="*/ 554 w 657"/>
              <a:gd name="T35" fmla="*/ 560 h 762"/>
              <a:gd name="T36" fmla="*/ 657 w 657"/>
              <a:gd name="T37" fmla="*/ 321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7" h="762">
                <a:moveTo>
                  <a:pt x="657" y="321"/>
                </a:moveTo>
                <a:lnTo>
                  <a:pt x="414" y="97"/>
                </a:lnTo>
                <a:lnTo>
                  <a:pt x="301" y="17"/>
                </a:lnTo>
                <a:lnTo>
                  <a:pt x="318" y="122"/>
                </a:lnTo>
                <a:lnTo>
                  <a:pt x="213" y="45"/>
                </a:lnTo>
                <a:lnTo>
                  <a:pt x="155" y="16"/>
                </a:lnTo>
                <a:lnTo>
                  <a:pt x="93" y="0"/>
                </a:lnTo>
                <a:lnTo>
                  <a:pt x="15" y="24"/>
                </a:lnTo>
                <a:lnTo>
                  <a:pt x="0" y="85"/>
                </a:lnTo>
                <a:lnTo>
                  <a:pt x="32" y="157"/>
                </a:lnTo>
                <a:lnTo>
                  <a:pt x="198" y="308"/>
                </a:lnTo>
                <a:lnTo>
                  <a:pt x="329" y="643"/>
                </a:lnTo>
                <a:lnTo>
                  <a:pt x="465" y="753"/>
                </a:lnTo>
                <a:lnTo>
                  <a:pt x="526" y="762"/>
                </a:lnTo>
                <a:lnTo>
                  <a:pt x="528" y="761"/>
                </a:lnTo>
                <a:lnTo>
                  <a:pt x="530" y="722"/>
                </a:lnTo>
                <a:lnTo>
                  <a:pt x="525" y="657"/>
                </a:lnTo>
                <a:lnTo>
                  <a:pt x="554" y="560"/>
                </a:lnTo>
                <a:lnTo>
                  <a:pt x="657" y="32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8" name="Freeform 7"/>
          <p:cNvSpPr>
            <a:spLocks/>
          </p:cNvSpPr>
          <p:nvPr/>
        </p:nvSpPr>
        <p:spPr bwMode="auto">
          <a:xfrm>
            <a:off x="15033625" y="1814513"/>
            <a:ext cx="968375" cy="1000125"/>
          </a:xfrm>
          <a:custGeom>
            <a:avLst/>
            <a:gdLst>
              <a:gd name="T0" fmla="*/ 1730 w 1832"/>
              <a:gd name="T1" fmla="*/ 1570 h 1890"/>
              <a:gd name="T2" fmla="*/ 1750 w 1832"/>
              <a:gd name="T3" fmla="*/ 1542 h 1890"/>
              <a:gd name="T4" fmla="*/ 1738 w 1832"/>
              <a:gd name="T5" fmla="*/ 1428 h 1890"/>
              <a:gd name="T6" fmla="*/ 1615 w 1832"/>
              <a:gd name="T7" fmla="*/ 1277 h 1890"/>
              <a:gd name="T8" fmla="*/ 1654 w 1832"/>
              <a:gd name="T9" fmla="*/ 1203 h 1890"/>
              <a:gd name="T10" fmla="*/ 1627 w 1832"/>
              <a:gd name="T11" fmla="*/ 1108 h 1890"/>
              <a:gd name="T12" fmla="*/ 1430 w 1832"/>
              <a:gd name="T13" fmla="*/ 867 h 1890"/>
              <a:gd name="T14" fmla="*/ 1415 w 1832"/>
              <a:gd name="T15" fmla="*/ 801 h 1890"/>
              <a:gd name="T16" fmla="*/ 1410 w 1832"/>
              <a:gd name="T17" fmla="*/ 676 h 1890"/>
              <a:gd name="T18" fmla="*/ 1272 w 1832"/>
              <a:gd name="T19" fmla="*/ 178 h 1890"/>
              <a:gd name="T20" fmla="*/ 1215 w 1832"/>
              <a:gd name="T21" fmla="*/ 122 h 1890"/>
              <a:gd name="T22" fmla="*/ 1136 w 1832"/>
              <a:gd name="T23" fmla="*/ 104 h 1890"/>
              <a:gd name="T24" fmla="*/ 1024 w 1832"/>
              <a:gd name="T25" fmla="*/ 0 h 1890"/>
              <a:gd name="T26" fmla="*/ 970 w 1832"/>
              <a:gd name="T27" fmla="*/ 76 h 1890"/>
              <a:gd name="T28" fmla="*/ 746 w 1832"/>
              <a:gd name="T29" fmla="*/ 191 h 1890"/>
              <a:gd name="T30" fmla="*/ 590 w 1832"/>
              <a:gd name="T31" fmla="*/ 388 h 1890"/>
              <a:gd name="T32" fmla="*/ 492 w 1832"/>
              <a:gd name="T33" fmla="*/ 619 h 1890"/>
              <a:gd name="T34" fmla="*/ 301 w 1832"/>
              <a:gd name="T35" fmla="*/ 665 h 1890"/>
              <a:gd name="T36" fmla="*/ 145 w 1832"/>
              <a:gd name="T37" fmla="*/ 652 h 1890"/>
              <a:gd name="T38" fmla="*/ 148 w 1832"/>
              <a:gd name="T39" fmla="*/ 527 h 1890"/>
              <a:gd name="T40" fmla="*/ 235 w 1832"/>
              <a:gd name="T41" fmla="*/ 382 h 1890"/>
              <a:gd name="T42" fmla="*/ 90 w 1832"/>
              <a:gd name="T43" fmla="*/ 491 h 1890"/>
              <a:gd name="T44" fmla="*/ 22 w 1832"/>
              <a:gd name="T45" fmla="*/ 671 h 1890"/>
              <a:gd name="T46" fmla="*/ 0 w 1832"/>
              <a:gd name="T47" fmla="*/ 732 h 1890"/>
              <a:gd name="T48" fmla="*/ 303 w 1832"/>
              <a:gd name="T49" fmla="*/ 919 h 1890"/>
              <a:gd name="T50" fmla="*/ 491 w 1832"/>
              <a:gd name="T51" fmla="*/ 1069 h 1890"/>
              <a:gd name="T52" fmla="*/ 886 w 1832"/>
              <a:gd name="T53" fmla="*/ 1256 h 1890"/>
              <a:gd name="T54" fmla="*/ 1148 w 1832"/>
              <a:gd name="T55" fmla="*/ 1504 h 1890"/>
              <a:gd name="T56" fmla="*/ 1212 w 1832"/>
              <a:gd name="T57" fmla="*/ 1689 h 1890"/>
              <a:gd name="T58" fmla="*/ 1292 w 1832"/>
              <a:gd name="T59" fmla="*/ 1846 h 1890"/>
              <a:gd name="T60" fmla="*/ 1364 w 1832"/>
              <a:gd name="T61" fmla="*/ 1886 h 1890"/>
              <a:gd name="T62" fmla="*/ 1483 w 1832"/>
              <a:gd name="T63" fmla="*/ 1888 h 1890"/>
              <a:gd name="T64" fmla="*/ 1578 w 1832"/>
              <a:gd name="T65" fmla="*/ 1861 h 1890"/>
              <a:gd name="T66" fmla="*/ 1693 w 1832"/>
              <a:gd name="T67" fmla="*/ 1816 h 1890"/>
              <a:gd name="T68" fmla="*/ 1750 w 1832"/>
              <a:gd name="T69" fmla="*/ 1782 h 1890"/>
              <a:gd name="T70" fmla="*/ 1767 w 1832"/>
              <a:gd name="T71" fmla="*/ 1717 h 1890"/>
              <a:gd name="T72" fmla="*/ 1751 w 1832"/>
              <a:gd name="T73" fmla="*/ 1633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32" h="1890">
                <a:moveTo>
                  <a:pt x="1751" y="1633"/>
                </a:moveTo>
                <a:lnTo>
                  <a:pt x="1730" y="1570"/>
                </a:lnTo>
                <a:lnTo>
                  <a:pt x="1738" y="1553"/>
                </a:lnTo>
                <a:lnTo>
                  <a:pt x="1750" y="1542"/>
                </a:lnTo>
                <a:lnTo>
                  <a:pt x="1832" y="1544"/>
                </a:lnTo>
                <a:lnTo>
                  <a:pt x="1738" y="1428"/>
                </a:lnTo>
                <a:lnTo>
                  <a:pt x="1621" y="1319"/>
                </a:lnTo>
                <a:lnTo>
                  <a:pt x="1615" y="1277"/>
                </a:lnTo>
                <a:lnTo>
                  <a:pt x="1633" y="1240"/>
                </a:lnTo>
                <a:lnTo>
                  <a:pt x="1654" y="1203"/>
                </a:lnTo>
                <a:lnTo>
                  <a:pt x="1657" y="1153"/>
                </a:lnTo>
                <a:lnTo>
                  <a:pt x="1627" y="1108"/>
                </a:lnTo>
                <a:lnTo>
                  <a:pt x="1460" y="927"/>
                </a:lnTo>
                <a:lnTo>
                  <a:pt x="1430" y="867"/>
                </a:lnTo>
                <a:lnTo>
                  <a:pt x="1416" y="819"/>
                </a:lnTo>
                <a:lnTo>
                  <a:pt x="1415" y="801"/>
                </a:lnTo>
                <a:lnTo>
                  <a:pt x="1416" y="755"/>
                </a:lnTo>
                <a:lnTo>
                  <a:pt x="1410" y="676"/>
                </a:lnTo>
                <a:lnTo>
                  <a:pt x="1391" y="573"/>
                </a:lnTo>
                <a:lnTo>
                  <a:pt x="1272" y="178"/>
                </a:lnTo>
                <a:lnTo>
                  <a:pt x="1248" y="139"/>
                </a:lnTo>
                <a:lnTo>
                  <a:pt x="1215" y="122"/>
                </a:lnTo>
                <a:lnTo>
                  <a:pt x="1171" y="110"/>
                </a:lnTo>
                <a:lnTo>
                  <a:pt x="1136" y="104"/>
                </a:lnTo>
                <a:lnTo>
                  <a:pt x="1029" y="6"/>
                </a:lnTo>
                <a:lnTo>
                  <a:pt x="1024" y="0"/>
                </a:lnTo>
                <a:lnTo>
                  <a:pt x="1024" y="0"/>
                </a:lnTo>
                <a:lnTo>
                  <a:pt x="970" y="76"/>
                </a:lnTo>
                <a:lnTo>
                  <a:pt x="817" y="135"/>
                </a:lnTo>
                <a:lnTo>
                  <a:pt x="746" y="191"/>
                </a:lnTo>
                <a:lnTo>
                  <a:pt x="629" y="318"/>
                </a:lnTo>
                <a:lnTo>
                  <a:pt x="590" y="388"/>
                </a:lnTo>
                <a:lnTo>
                  <a:pt x="520" y="580"/>
                </a:lnTo>
                <a:lnTo>
                  <a:pt x="492" y="619"/>
                </a:lnTo>
                <a:lnTo>
                  <a:pt x="399" y="635"/>
                </a:lnTo>
                <a:lnTo>
                  <a:pt x="301" y="665"/>
                </a:lnTo>
                <a:lnTo>
                  <a:pt x="215" y="680"/>
                </a:lnTo>
                <a:lnTo>
                  <a:pt x="145" y="652"/>
                </a:lnTo>
                <a:lnTo>
                  <a:pt x="120" y="588"/>
                </a:lnTo>
                <a:lnTo>
                  <a:pt x="148" y="527"/>
                </a:lnTo>
                <a:lnTo>
                  <a:pt x="196" y="461"/>
                </a:lnTo>
                <a:lnTo>
                  <a:pt x="235" y="382"/>
                </a:lnTo>
                <a:lnTo>
                  <a:pt x="159" y="411"/>
                </a:lnTo>
                <a:lnTo>
                  <a:pt x="90" y="491"/>
                </a:lnTo>
                <a:lnTo>
                  <a:pt x="41" y="588"/>
                </a:lnTo>
                <a:lnTo>
                  <a:pt x="22" y="671"/>
                </a:lnTo>
                <a:lnTo>
                  <a:pt x="0" y="732"/>
                </a:lnTo>
                <a:lnTo>
                  <a:pt x="0" y="732"/>
                </a:lnTo>
                <a:lnTo>
                  <a:pt x="13" y="737"/>
                </a:lnTo>
                <a:lnTo>
                  <a:pt x="303" y="919"/>
                </a:lnTo>
                <a:lnTo>
                  <a:pt x="436" y="1033"/>
                </a:lnTo>
                <a:lnTo>
                  <a:pt x="491" y="1069"/>
                </a:lnTo>
                <a:lnTo>
                  <a:pt x="803" y="1197"/>
                </a:lnTo>
                <a:lnTo>
                  <a:pt x="886" y="1256"/>
                </a:lnTo>
                <a:lnTo>
                  <a:pt x="1092" y="1440"/>
                </a:lnTo>
                <a:lnTo>
                  <a:pt x="1148" y="1504"/>
                </a:lnTo>
                <a:lnTo>
                  <a:pt x="1184" y="1561"/>
                </a:lnTo>
                <a:lnTo>
                  <a:pt x="1212" y="1689"/>
                </a:lnTo>
                <a:lnTo>
                  <a:pt x="1257" y="1794"/>
                </a:lnTo>
                <a:lnTo>
                  <a:pt x="1292" y="1846"/>
                </a:lnTo>
                <a:lnTo>
                  <a:pt x="1323" y="1870"/>
                </a:lnTo>
                <a:lnTo>
                  <a:pt x="1364" y="1886"/>
                </a:lnTo>
                <a:lnTo>
                  <a:pt x="1420" y="1890"/>
                </a:lnTo>
                <a:lnTo>
                  <a:pt x="1483" y="1888"/>
                </a:lnTo>
                <a:lnTo>
                  <a:pt x="1544" y="1874"/>
                </a:lnTo>
                <a:lnTo>
                  <a:pt x="1578" y="1861"/>
                </a:lnTo>
                <a:lnTo>
                  <a:pt x="1629" y="1836"/>
                </a:lnTo>
                <a:lnTo>
                  <a:pt x="1693" y="1816"/>
                </a:lnTo>
                <a:lnTo>
                  <a:pt x="1726" y="1801"/>
                </a:lnTo>
                <a:lnTo>
                  <a:pt x="1750" y="1782"/>
                </a:lnTo>
                <a:lnTo>
                  <a:pt x="1763" y="1754"/>
                </a:lnTo>
                <a:lnTo>
                  <a:pt x="1767" y="1717"/>
                </a:lnTo>
                <a:lnTo>
                  <a:pt x="1762" y="1674"/>
                </a:lnTo>
                <a:lnTo>
                  <a:pt x="1751" y="1633"/>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8"/>
          <p:cNvSpPr>
            <a:spLocks noEditPoints="1"/>
          </p:cNvSpPr>
          <p:nvPr/>
        </p:nvSpPr>
        <p:spPr bwMode="auto">
          <a:xfrm>
            <a:off x="13850938" y="1214438"/>
            <a:ext cx="3221037" cy="3116263"/>
          </a:xfrm>
          <a:custGeom>
            <a:avLst/>
            <a:gdLst>
              <a:gd name="T0" fmla="*/ 5111 w 6085"/>
              <a:gd name="T1" fmla="*/ 4119 h 5889"/>
              <a:gd name="T2" fmla="*/ 5205 w 6085"/>
              <a:gd name="T3" fmla="*/ 4483 h 5889"/>
              <a:gd name="T4" fmla="*/ 5187 w 6085"/>
              <a:gd name="T5" fmla="*/ 4758 h 5889"/>
              <a:gd name="T6" fmla="*/ 5535 w 6085"/>
              <a:gd name="T7" fmla="*/ 4794 h 5889"/>
              <a:gd name="T8" fmla="*/ 5991 w 6085"/>
              <a:gd name="T9" fmla="*/ 4045 h 5889"/>
              <a:gd name="T10" fmla="*/ 5651 w 6085"/>
              <a:gd name="T11" fmla="*/ 3996 h 5889"/>
              <a:gd name="T12" fmla="*/ 5697 w 6085"/>
              <a:gd name="T13" fmla="*/ 4135 h 5889"/>
              <a:gd name="T14" fmla="*/ 5746 w 6085"/>
              <a:gd name="T15" fmla="*/ 4312 h 5889"/>
              <a:gd name="T16" fmla="*/ 5636 w 6085"/>
              <a:gd name="T17" fmla="*/ 4617 h 5889"/>
              <a:gd name="T18" fmla="*/ 5800 w 6085"/>
              <a:gd name="T19" fmla="*/ 4562 h 5889"/>
              <a:gd name="T20" fmla="*/ 4237 w 6085"/>
              <a:gd name="T21" fmla="*/ 2818 h 5889"/>
              <a:gd name="T22" fmla="*/ 4294 w 6085"/>
              <a:gd name="T23" fmla="*/ 2473 h 5889"/>
              <a:gd name="T24" fmla="*/ 4137 w 6085"/>
              <a:gd name="T25" fmla="*/ 2784 h 5889"/>
              <a:gd name="T26" fmla="*/ 3984 w 6085"/>
              <a:gd name="T27" fmla="*/ 2767 h 5889"/>
              <a:gd name="T28" fmla="*/ 3959 w 6085"/>
              <a:gd name="T29" fmla="*/ 2935 h 5889"/>
              <a:gd name="T30" fmla="*/ 3716 w 6085"/>
              <a:gd name="T31" fmla="*/ 3022 h 5889"/>
              <a:gd name="T32" fmla="*/ 3490 w 6085"/>
              <a:gd name="T33" fmla="*/ 2928 h 5889"/>
              <a:gd name="T34" fmla="*/ 3119 w 6085"/>
              <a:gd name="T35" fmla="*/ 2390 h 5889"/>
              <a:gd name="T36" fmla="*/ 2246 w 6085"/>
              <a:gd name="T37" fmla="*/ 1871 h 5889"/>
              <a:gd name="T38" fmla="*/ 2139 w 6085"/>
              <a:gd name="T39" fmla="*/ 2025 h 5889"/>
              <a:gd name="T40" fmla="*/ 2134 w 6085"/>
              <a:gd name="T41" fmla="*/ 2129 h 5889"/>
              <a:gd name="T42" fmla="*/ 2420 w 6085"/>
              <a:gd name="T43" fmla="*/ 2266 h 5889"/>
              <a:gd name="T44" fmla="*/ 2652 w 6085"/>
              <a:gd name="T45" fmla="*/ 2592 h 5889"/>
              <a:gd name="T46" fmla="*/ 1934 w 6085"/>
              <a:gd name="T47" fmla="*/ 2517 h 5889"/>
              <a:gd name="T48" fmla="*/ 1664 w 6085"/>
              <a:gd name="T49" fmla="*/ 2632 h 5889"/>
              <a:gd name="T50" fmla="*/ 1558 w 6085"/>
              <a:gd name="T51" fmla="*/ 2794 h 5889"/>
              <a:gd name="T52" fmla="*/ 1395 w 6085"/>
              <a:gd name="T53" fmla="*/ 2884 h 5889"/>
              <a:gd name="T54" fmla="*/ 1964 w 6085"/>
              <a:gd name="T55" fmla="*/ 2902 h 5889"/>
              <a:gd name="T56" fmla="*/ 2262 w 6085"/>
              <a:gd name="T57" fmla="*/ 3147 h 5889"/>
              <a:gd name="T58" fmla="*/ 2864 w 6085"/>
              <a:gd name="T59" fmla="*/ 4112 h 5889"/>
              <a:gd name="T60" fmla="*/ 2760 w 6085"/>
              <a:gd name="T61" fmla="*/ 4280 h 5889"/>
              <a:gd name="T62" fmla="*/ 2696 w 6085"/>
              <a:gd name="T63" fmla="*/ 4383 h 5889"/>
              <a:gd name="T64" fmla="*/ 2880 w 6085"/>
              <a:gd name="T65" fmla="*/ 4890 h 5889"/>
              <a:gd name="T66" fmla="*/ 2970 w 6085"/>
              <a:gd name="T67" fmla="*/ 5589 h 5889"/>
              <a:gd name="T68" fmla="*/ 3270 w 6085"/>
              <a:gd name="T69" fmla="*/ 5889 h 5889"/>
              <a:gd name="T70" fmla="*/ 3464 w 6085"/>
              <a:gd name="T71" fmla="*/ 5735 h 5889"/>
              <a:gd name="T72" fmla="*/ 3627 w 6085"/>
              <a:gd name="T73" fmla="*/ 4765 h 5889"/>
              <a:gd name="T74" fmla="*/ 4277 w 6085"/>
              <a:gd name="T75" fmla="*/ 4516 h 5889"/>
              <a:gd name="T76" fmla="*/ 4162 w 6085"/>
              <a:gd name="T77" fmla="*/ 4167 h 5889"/>
              <a:gd name="T78" fmla="*/ 4289 w 6085"/>
              <a:gd name="T79" fmla="*/ 3689 h 5889"/>
              <a:gd name="T80" fmla="*/ 4175 w 6085"/>
              <a:gd name="T81" fmla="*/ 3512 h 5889"/>
              <a:gd name="T82" fmla="*/ 4322 w 6085"/>
              <a:gd name="T83" fmla="*/ 3278 h 5889"/>
              <a:gd name="T84" fmla="*/ 4230 w 6085"/>
              <a:gd name="T85" fmla="*/ 2851 h 5889"/>
              <a:gd name="T86" fmla="*/ 5560 w 6085"/>
              <a:gd name="T87" fmla="*/ 3004 h 5889"/>
              <a:gd name="T88" fmla="*/ 5932 w 6085"/>
              <a:gd name="T89" fmla="*/ 2940 h 5889"/>
              <a:gd name="T90" fmla="*/ 6066 w 6085"/>
              <a:gd name="T91" fmla="*/ 2742 h 5889"/>
              <a:gd name="T92" fmla="*/ 6013 w 6085"/>
              <a:gd name="T93" fmla="*/ 2477 h 5889"/>
              <a:gd name="T94" fmla="*/ 5639 w 6085"/>
              <a:gd name="T95" fmla="*/ 2582 h 5889"/>
              <a:gd name="T96" fmla="*/ 5673 w 6085"/>
              <a:gd name="T97" fmla="*/ 2776 h 5889"/>
              <a:gd name="T98" fmla="*/ 0 w 6085"/>
              <a:gd name="T99" fmla="*/ 55 h 5889"/>
              <a:gd name="T100" fmla="*/ 91 w 6085"/>
              <a:gd name="T101" fmla="*/ 188 h 5889"/>
              <a:gd name="T102" fmla="*/ 162 w 6085"/>
              <a:gd name="T103" fmla="*/ 35 h 5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85" h="5889">
                <a:moveTo>
                  <a:pt x="5584" y="4677"/>
                </a:moveTo>
                <a:lnTo>
                  <a:pt x="5509" y="4492"/>
                </a:lnTo>
                <a:lnTo>
                  <a:pt x="5193" y="4153"/>
                </a:lnTo>
                <a:lnTo>
                  <a:pt x="5166" y="4132"/>
                </a:lnTo>
                <a:lnTo>
                  <a:pt x="5111" y="4119"/>
                </a:lnTo>
                <a:lnTo>
                  <a:pt x="5061" y="4148"/>
                </a:lnTo>
                <a:lnTo>
                  <a:pt x="5057" y="4172"/>
                </a:lnTo>
                <a:lnTo>
                  <a:pt x="5059" y="4205"/>
                </a:lnTo>
                <a:lnTo>
                  <a:pt x="5146" y="4347"/>
                </a:lnTo>
                <a:lnTo>
                  <a:pt x="5205" y="4483"/>
                </a:lnTo>
                <a:lnTo>
                  <a:pt x="5223" y="4542"/>
                </a:lnTo>
                <a:lnTo>
                  <a:pt x="5225" y="4582"/>
                </a:lnTo>
                <a:lnTo>
                  <a:pt x="5210" y="4612"/>
                </a:lnTo>
                <a:lnTo>
                  <a:pt x="5194" y="4660"/>
                </a:lnTo>
                <a:lnTo>
                  <a:pt x="5187" y="4758"/>
                </a:lnTo>
                <a:lnTo>
                  <a:pt x="5210" y="4812"/>
                </a:lnTo>
                <a:lnTo>
                  <a:pt x="5248" y="4849"/>
                </a:lnTo>
                <a:lnTo>
                  <a:pt x="5290" y="4865"/>
                </a:lnTo>
                <a:lnTo>
                  <a:pt x="5507" y="4893"/>
                </a:lnTo>
                <a:lnTo>
                  <a:pt x="5535" y="4794"/>
                </a:lnTo>
                <a:lnTo>
                  <a:pt x="5607" y="4800"/>
                </a:lnTo>
                <a:lnTo>
                  <a:pt x="5589" y="4722"/>
                </a:lnTo>
                <a:lnTo>
                  <a:pt x="5584" y="4677"/>
                </a:lnTo>
                <a:close/>
                <a:moveTo>
                  <a:pt x="5990" y="4100"/>
                </a:moveTo>
                <a:lnTo>
                  <a:pt x="5991" y="4045"/>
                </a:lnTo>
                <a:lnTo>
                  <a:pt x="5991" y="4045"/>
                </a:lnTo>
                <a:lnTo>
                  <a:pt x="5967" y="4041"/>
                </a:lnTo>
                <a:lnTo>
                  <a:pt x="5731" y="3988"/>
                </a:lnTo>
                <a:lnTo>
                  <a:pt x="5692" y="3987"/>
                </a:lnTo>
                <a:lnTo>
                  <a:pt x="5651" y="3996"/>
                </a:lnTo>
                <a:lnTo>
                  <a:pt x="5648" y="4017"/>
                </a:lnTo>
                <a:lnTo>
                  <a:pt x="5656" y="4036"/>
                </a:lnTo>
                <a:lnTo>
                  <a:pt x="5671" y="4063"/>
                </a:lnTo>
                <a:lnTo>
                  <a:pt x="5685" y="4096"/>
                </a:lnTo>
                <a:lnTo>
                  <a:pt x="5697" y="4135"/>
                </a:lnTo>
                <a:lnTo>
                  <a:pt x="5704" y="4205"/>
                </a:lnTo>
                <a:lnTo>
                  <a:pt x="5712" y="4235"/>
                </a:lnTo>
                <a:lnTo>
                  <a:pt x="5727" y="4260"/>
                </a:lnTo>
                <a:lnTo>
                  <a:pt x="5740" y="4280"/>
                </a:lnTo>
                <a:lnTo>
                  <a:pt x="5746" y="4312"/>
                </a:lnTo>
                <a:lnTo>
                  <a:pt x="5740" y="4356"/>
                </a:lnTo>
                <a:lnTo>
                  <a:pt x="5723" y="4421"/>
                </a:lnTo>
                <a:lnTo>
                  <a:pt x="5699" y="4459"/>
                </a:lnTo>
                <a:lnTo>
                  <a:pt x="5672" y="4481"/>
                </a:lnTo>
                <a:lnTo>
                  <a:pt x="5636" y="4617"/>
                </a:lnTo>
                <a:lnTo>
                  <a:pt x="5701" y="4697"/>
                </a:lnTo>
                <a:lnTo>
                  <a:pt x="5760" y="4720"/>
                </a:lnTo>
                <a:lnTo>
                  <a:pt x="5786" y="4722"/>
                </a:lnTo>
                <a:lnTo>
                  <a:pt x="5786" y="4722"/>
                </a:lnTo>
                <a:lnTo>
                  <a:pt x="5800" y="4562"/>
                </a:lnTo>
                <a:lnTo>
                  <a:pt x="5823" y="4536"/>
                </a:lnTo>
                <a:lnTo>
                  <a:pt x="5843" y="4513"/>
                </a:lnTo>
                <a:lnTo>
                  <a:pt x="6085" y="4487"/>
                </a:lnTo>
                <a:lnTo>
                  <a:pt x="5990" y="4100"/>
                </a:lnTo>
                <a:close/>
                <a:moveTo>
                  <a:pt x="4237" y="2818"/>
                </a:moveTo>
                <a:lnTo>
                  <a:pt x="4257" y="2795"/>
                </a:lnTo>
                <a:lnTo>
                  <a:pt x="4274" y="2780"/>
                </a:lnTo>
                <a:lnTo>
                  <a:pt x="4309" y="2756"/>
                </a:lnTo>
                <a:lnTo>
                  <a:pt x="4389" y="2515"/>
                </a:lnTo>
                <a:lnTo>
                  <a:pt x="4294" y="2473"/>
                </a:lnTo>
                <a:lnTo>
                  <a:pt x="4265" y="2477"/>
                </a:lnTo>
                <a:lnTo>
                  <a:pt x="4231" y="2497"/>
                </a:lnTo>
                <a:lnTo>
                  <a:pt x="4217" y="2543"/>
                </a:lnTo>
                <a:lnTo>
                  <a:pt x="4197" y="2655"/>
                </a:lnTo>
                <a:lnTo>
                  <a:pt x="4137" y="2784"/>
                </a:lnTo>
                <a:lnTo>
                  <a:pt x="4065" y="2678"/>
                </a:lnTo>
                <a:lnTo>
                  <a:pt x="3983" y="2676"/>
                </a:lnTo>
                <a:lnTo>
                  <a:pt x="3971" y="2687"/>
                </a:lnTo>
                <a:lnTo>
                  <a:pt x="3963" y="2704"/>
                </a:lnTo>
                <a:lnTo>
                  <a:pt x="3984" y="2767"/>
                </a:lnTo>
                <a:lnTo>
                  <a:pt x="3995" y="2808"/>
                </a:lnTo>
                <a:lnTo>
                  <a:pt x="4000" y="2851"/>
                </a:lnTo>
                <a:lnTo>
                  <a:pt x="3996" y="2888"/>
                </a:lnTo>
                <a:lnTo>
                  <a:pt x="3983" y="2916"/>
                </a:lnTo>
                <a:lnTo>
                  <a:pt x="3959" y="2935"/>
                </a:lnTo>
                <a:lnTo>
                  <a:pt x="3926" y="2950"/>
                </a:lnTo>
                <a:lnTo>
                  <a:pt x="3862" y="2970"/>
                </a:lnTo>
                <a:lnTo>
                  <a:pt x="3811" y="2995"/>
                </a:lnTo>
                <a:lnTo>
                  <a:pt x="3777" y="3008"/>
                </a:lnTo>
                <a:lnTo>
                  <a:pt x="3716" y="3022"/>
                </a:lnTo>
                <a:lnTo>
                  <a:pt x="3653" y="3024"/>
                </a:lnTo>
                <a:lnTo>
                  <a:pt x="3597" y="3020"/>
                </a:lnTo>
                <a:lnTo>
                  <a:pt x="3556" y="3004"/>
                </a:lnTo>
                <a:lnTo>
                  <a:pt x="3525" y="2980"/>
                </a:lnTo>
                <a:lnTo>
                  <a:pt x="3490" y="2928"/>
                </a:lnTo>
                <a:lnTo>
                  <a:pt x="3445" y="2823"/>
                </a:lnTo>
                <a:lnTo>
                  <a:pt x="3417" y="2695"/>
                </a:lnTo>
                <a:lnTo>
                  <a:pt x="3381" y="2638"/>
                </a:lnTo>
                <a:lnTo>
                  <a:pt x="3325" y="2574"/>
                </a:lnTo>
                <a:lnTo>
                  <a:pt x="3119" y="2390"/>
                </a:lnTo>
                <a:lnTo>
                  <a:pt x="3036" y="2331"/>
                </a:lnTo>
                <a:lnTo>
                  <a:pt x="2724" y="2203"/>
                </a:lnTo>
                <a:lnTo>
                  <a:pt x="2669" y="2167"/>
                </a:lnTo>
                <a:lnTo>
                  <a:pt x="2536" y="2053"/>
                </a:lnTo>
                <a:lnTo>
                  <a:pt x="2246" y="1871"/>
                </a:lnTo>
                <a:lnTo>
                  <a:pt x="2233" y="1866"/>
                </a:lnTo>
                <a:lnTo>
                  <a:pt x="2233" y="1866"/>
                </a:lnTo>
                <a:lnTo>
                  <a:pt x="2225" y="1887"/>
                </a:lnTo>
                <a:lnTo>
                  <a:pt x="2167" y="1965"/>
                </a:lnTo>
                <a:lnTo>
                  <a:pt x="2139" y="2025"/>
                </a:lnTo>
                <a:lnTo>
                  <a:pt x="2194" y="2054"/>
                </a:lnTo>
                <a:lnTo>
                  <a:pt x="2146" y="2097"/>
                </a:lnTo>
                <a:lnTo>
                  <a:pt x="2130" y="2126"/>
                </a:lnTo>
                <a:lnTo>
                  <a:pt x="2130" y="2126"/>
                </a:lnTo>
                <a:lnTo>
                  <a:pt x="2134" y="2129"/>
                </a:lnTo>
                <a:lnTo>
                  <a:pt x="2186" y="2166"/>
                </a:lnTo>
                <a:lnTo>
                  <a:pt x="2258" y="2181"/>
                </a:lnTo>
                <a:lnTo>
                  <a:pt x="2302" y="2202"/>
                </a:lnTo>
                <a:lnTo>
                  <a:pt x="2369" y="2246"/>
                </a:lnTo>
                <a:lnTo>
                  <a:pt x="2420" y="2266"/>
                </a:lnTo>
                <a:lnTo>
                  <a:pt x="2687" y="2314"/>
                </a:lnTo>
                <a:lnTo>
                  <a:pt x="2732" y="2333"/>
                </a:lnTo>
                <a:lnTo>
                  <a:pt x="2752" y="2357"/>
                </a:lnTo>
                <a:lnTo>
                  <a:pt x="2693" y="2521"/>
                </a:lnTo>
                <a:lnTo>
                  <a:pt x="2652" y="2592"/>
                </a:lnTo>
                <a:lnTo>
                  <a:pt x="2628" y="2612"/>
                </a:lnTo>
                <a:lnTo>
                  <a:pt x="2597" y="2619"/>
                </a:lnTo>
                <a:lnTo>
                  <a:pt x="2222" y="2599"/>
                </a:lnTo>
                <a:lnTo>
                  <a:pt x="2067" y="2564"/>
                </a:lnTo>
                <a:lnTo>
                  <a:pt x="1934" y="2517"/>
                </a:lnTo>
                <a:lnTo>
                  <a:pt x="1832" y="2450"/>
                </a:lnTo>
                <a:lnTo>
                  <a:pt x="1831" y="2449"/>
                </a:lnTo>
                <a:lnTo>
                  <a:pt x="1829" y="2449"/>
                </a:lnTo>
                <a:lnTo>
                  <a:pt x="1753" y="2555"/>
                </a:lnTo>
                <a:lnTo>
                  <a:pt x="1664" y="2632"/>
                </a:lnTo>
                <a:lnTo>
                  <a:pt x="1618" y="2594"/>
                </a:lnTo>
                <a:lnTo>
                  <a:pt x="1568" y="2624"/>
                </a:lnTo>
                <a:lnTo>
                  <a:pt x="1541" y="2674"/>
                </a:lnTo>
                <a:lnTo>
                  <a:pt x="1538" y="2732"/>
                </a:lnTo>
                <a:lnTo>
                  <a:pt x="1558" y="2794"/>
                </a:lnTo>
                <a:lnTo>
                  <a:pt x="1492" y="2790"/>
                </a:lnTo>
                <a:lnTo>
                  <a:pt x="1452" y="2807"/>
                </a:lnTo>
                <a:lnTo>
                  <a:pt x="1387" y="2876"/>
                </a:lnTo>
                <a:lnTo>
                  <a:pt x="1387" y="2878"/>
                </a:lnTo>
                <a:lnTo>
                  <a:pt x="1395" y="2884"/>
                </a:lnTo>
                <a:lnTo>
                  <a:pt x="1624" y="2947"/>
                </a:lnTo>
                <a:lnTo>
                  <a:pt x="1749" y="2939"/>
                </a:lnTo>
                <a:lnTo>
                  <a:pt x="1898" y="2887"/>
                </a:lnTo>
                <a:lnTo>
                  <a:pt x="1938" y="2878"/>
                </a:lnTo>
                <a:lnTo>
                  <a:pt x="1964" y="2902"/>
                </a:lnTo>
                <a:lnTo>
                  <a:pt x="2011" y="2972"/>
                </a:lnTo>
                <a:lnTo>
                  <a:pt x="2048" y="3006"/>
                </a:lnTo>
                <a:lnTo>
                  <a:pt x="2193" y="3090"/>
                </a:lnTo>
                <a:lnTo>
                  <a:pt x="2227" y="3114"/>
                </a:lnTo>
                <a:lnTo>
                  <a:pt x="2262" y="3147"/>
                </a:lnTo>
                <a:lnTo>
                  <a:pt x="2295" y="3186"/>
                </a:lnTo>
                <a:lnTo>
                  <a:pt x="2612" y="3400"/>
                </a:lnTo>
                <a:lnTo>
                  <a:pt x="2683" y="3475"/>
                </a:lnTo>
                <a:lnTo>
                  <a:pt x="2736" y="3576"/>
                </a:lnTo>
                <a:lnTo>
                  <a:pt x="2864" y="4112"/>
                </a:lnTo>
                <a:lnTo>
                  <a:pt x="2866" y="4144"/>
                </a:lnTo>
                <a:lnTo>
                  <a:pt x="2858" y="4173"/>
                </a:lnTo>
                <a:lnTo>
                  <a:pt x="2840" y="4204"/>
                </a:lnTo>
                <a:lnTo>
                  <a:pt x="2816" y="4232"/>
                </a:lnTo>
                <a:lnTo>
                  <a:pt x="2760" y="4280"/>
                </a:lnTo>
                <a:lnTo>
                  <a:pt x="2737" y="4305"/>
                </a:lnTo>
                <a:lnTo>
                  <a:pt x="2723" y="4325"/>
                </a:lnTo>
                <a:lnTo>
                  <a:pt x="2697" y="4377"/>
                </a:lnTo>
                <a:lnTo>
                  <a:pt x="2697" y="4379"/>
                </a:lnTo>
                <a:lnTo>
                  <a:pt x="2696" y="4383"/>
                </a:lnTo>
                <a:lnTo>
                  <a:pt x="2731" y="4495"/>
                </a:lnTo>
                <a:lnTo>
                  <a:pt x="2808" y="4654"/>
                </a:lnTo>
                <a:lnTo>
                  <a:pt x="2858" y="4792"/>
                </a:lnTo>
                <a:lnTo>
                  <a:pt x="2874" y="4854"/>
                </a:lnTo>
                <a:lnTo>
                  <a:pt x="2880" y="4890"/>
                </a:lnTo>
                <a:lnTo>
                  <a:pt x="2879" y="5005"/>
                </a:lnTo>
                <a:lnTo>
                  <a:pt x="2895" y="5150"/>
                </a:lnTo>
                <a:lnTo>
                  <a:pt x="2946" y="5354"/>
                </a:lnTo>
                <a:lnTo>
                  <a:pt x="2968" y="5506"/>
                </a:lnTo>
                <a:lnTo>
                  <a:pt x="2970" y="5589"/>
                </a:lnTo>
                <a:lnTo>
                  <a:pt x="2966" y="5653"/>
                </a:lnTo>
                <a:lnTo>
                  <a:pt x="2956" y="5706"/>
                </a:lnTo>
                <a:lnTo>
                  <a:pt x="2947" y="5745"/>
                </a:lnTo>
                <a:lnTo>
                  <a:pt x="2923" y="5801"/>
                </a:lnTo>
                <a:lnTo>
                  <a:pt x="3270" y="5889"/>
                </a:lnTo>
                <a:lnTo>
                  <a:pt x="3450" y="5889"/>
                </a:lnTo>
                <a:lnTo>
                  <a:pt x="3496" y="5877"/>
                </a:lnTo>
                <a:lnTo>
                  <a:pt x="3496" y="5877"/>
                </a:lnTo>
                <a:lnTo>
                  <a:pt x="3473" y="5825"/>
                </a:lnTo>
                <a:lnTo>
                  <a:pt x="3464" y="5735"/>
                </a:lnTo>
                <a:lnTo>
                  <a:pt x="3482" y="5554"/>
                </a:lnTo>
                <a:lnTo>
                  <a:pt x="3482" y="5462"/>
                </a:lnTo>
                <a:lnTo>
                  <a:pt x="3446" y="5088"/>
                </a:lnTo>
                <a:lnTo>
                  <a:pt x="3492" y="4936"/>
                </a:lnTo>
                <a:lnTo>
                  <a:pt x="3627" y="4765"/>
                </a:lnTo>
                <a:lnTo>
                  <a:pt x="3753" y="4649"/>
                </a:lnTo>
                <a:lnTo>
                  <a:pt x="3772" y="4632"/>
                </a:lnTo>
                <a:lnTo>
                  <a:pt x="3927" y="4533"/>
                </a:lnTo>
                <a:lnTo>
                  <a:pt x="4097" y="4489"/>
                </a:lnTo>
                <a:lnTo>
                  <a:pt x="4277" y="4516"/>
                </a:lnTo>
                <a:lnTo>
                  <a:pt x="4277" y="4515"/>
                </a:lnTo>
                <a:lnTo>
                  <a:pt x="4281" y="4468"/>
                </a:lnTo>
                <a:lnTo>
                  <a:pt x="4254" y="4364"/>
                </a:lnTo>
                <a:lnTo>
                  <a:pt x="4177" y="4216"/>
                </a:lnTo>
                <a:lnTo>
                  <a:pt x="4162" y="4167"/>
                </a:lnTo>
                <a:lnTo>
                  <a:pt x="4155" y="4092"/>
                </a:lnTo>
                <a:lnTo>
                  <a:pt x="4155" y="4032"/>
                </a:lnTo>
                <a:lnTo>
                  <a:pt x="4165" y="3968"/>
                </a:lnTo>
                <a:lnTo>
                  <a:pt x="4262" y="3731"/>
                </a:lnTo>
                <a:lnTo>
                  <a:pt x="4289" y="3689"/>
                </a:lnTo>
                <a:lnTo>
                  <a:pt x="4289" y="3669"/>
                </a:lnTo>
                <a:lnTo>
                  <a:pt x="4273" y="3633"/>
                </a:lnTo>
                <a:lnTo>
                  <a:pt x="4250" y="3600"/>
                </a:lnTo>
                <a:lnTo>
                  <a:pt x="4193" y="3538"/>
                </a:lnTo>
                <a:lnTo>
                  <a:pt x="4175" y="3512"/>
                </a:lnTo>
                <a:lnTo>
                  <a:pt x="4171" y="3488"/>
                </a:lnTo>
                <a:lnTo>
                  <a:pt x="4170" y="3466"/>
                </a:lnTo>
                <a:lnTo>
                  <a:pt x="4210" y="3396"/>
                </a:lnTo>
                <a:lnTo>
                  <a:pt x="4275" y="3347"/>
                </a:lnTo>
                <a:lnTo>
                  <a:pt x="4322" y="3278"/>
                </a:lnTo>
                <a:lnTo>
                  <a:pt x="4334" y="3174"/>
                </a:lnTo>
                <a:lnTo>
                  <a:pt x="4333" y="3147"/>
                </a:lnTo>
                <a:lnTo>
                  <a:pt x="4283" y="2999"/>
                </a:lnTo>
                <a:lnTo>
                  <a:pt x="4227" y="2879"/>
                </a:lnTo>
                <a:lnTo>
                  <a:pt x="4230" y="2851"/>
                </a:lnTo>
                <a:lnTo>
                  <a:pt x="4237" y="2818"/>
                </a:lnTo>
                <a:close/>
                <a:moveTo>
                  <a:pt x="5639" y="3130"/>
                </a:moveTo>
                <a:lnTo>
                  <a:pt x="5663" y="3050"/>
                </a:lnTo>
                <a:lnTo>
                  <a:pt x="5599" y="3003"/>
                </a:lnTo>
                <a:lnTo>
                  <a:pt x="5560" y="3004"/>
                </a:lnTo>
                <a:lnTo>
                  <a:pt x="5536" y="3030"/>
                </a:lnTo>
                <a:lnTo>
                  <a:pt x="5551" y="3160"/>
                </a:lnTo>
                <a:lnTo>
                  <a:pt x="5639" y="3130"/>
                </a:lnTo>
                <a:close/>
                <a:moveTo>
                  <a:pt x="5756" y="2906"/>
                </a:moveTo>
                <a:lnTo>
                  <a:pt x="5932" y="2940"/>
                </a:lnTo>
                <a:lnTo>
                  <a:pt x="5964" y="2896"/>
                </a:lnTo>
                <a:lnTo>
                  <a:pt x="6078" y="2810"/>
                </a:lnTo>
                <a:lnTo>
                  <a:pt x="6083" y="2807"/>
                </a:lnTo>
                <a:lnTo>
                  <a:pt x="6081" y="2780"/>
                </a:lnTo>
                <a:lnTo>
                  <a:pt x="6066" y="2742"/>
                </a:lnTo>
                <a:lnTo>
                  <a:pt x="6046" y="2710"/>
                </a:lnTo>
                <a:lnTo>
                  <a:pt x="6026" y="2660"/>
                </a:lnTo>
                <a:lnTo>
                  <a:pt x="5982" y="2582"/>
                </a:lnTo>
                <a:lnTo>
                  <a:pt x="5978" y="2537"/>
                </a:lnTo>
                <a:lnTo>
                  <a:pt x="6013" y="2477"/>
                </a:lnTo>
                <a:lnTo>
                  <a:pt x="6018" y="2439"/>
                </a:lnTo>
                <a:lnTo>
                  <a:pt x="6003" y="2307"/>
                </a:lnTo>
                <a:lnTo>
                  <a:pt x="5982" y="2318"/>
                </a:lnTo>
                <a:lnTo>
                  <a:pt x="5803" y="2482"/>
                </a:lnTo>
                <a:lnTo>
                  <a:pt x="5639" y="2582"/>
                </a:lnTo>
                <a:lnTo>
                  <a:pt x="5593" y="2622"/>
                </a:lnTo>
                <a:lnTo>
                  <a:pt x="5568" y="2675"/>
                </a:lnTo>
                <a:lnTo>
                  <a:pt x="5555" y="2724"/>
                </a:lnTo>
                <a:lnTo>
                  <a:pt x="5540" y="2759"/>
                </a:lnTo>
                <a:lnTo>
                  <a:pt x="5673" y="2776"/>
                </a:lnTo>
                <a:lnTo>
                  <a:pt x="5756" y="2906"/>
                </a:lnTo>
                <a:close/>
                <a:moveTo>
                  <a:pt x="162" y="35"/>
                </a:moveTo>
                <a:lnTo>
                  <a:pt x="140" y="0"/>
                </a:lnTo>
                <a:lnTo>
                  <a:pt x="64" y="20"/>
                </a:lnTo>
                <a:lnTo>
                  <a:pt x="0" y="55"/>
                </a:lnTo>
                <a:lnTo>
                  <a:pt x="16" y="103"/>
                </a:lnTo>
                <a:lnTo>
                  <a:pt x="31" y="133"/>
                </a:lnTo>
                <a:lnTo>
                  <a:pt x="28" y="163"/>
                </a:lnTo>
                <a:lnTo>
                  <a:pt x="48" y="147"/>
                </a:lnTo>
                <a:lnTo>
                  <a:pt x="91" y="188"/>
                </a:lnTo>
                <a:lnTo>
                  <a:pt x="116" y="172"/>
                </a:lnTo>
                <a:lnTo>
                  <a:pt x="152" y="169"/>
                </a:lnTo>
                <a:lnTo>
                  <a:pt x="187" y="139"/>
                </a:lnTo>
                <a:lnTo>
                  <a:pt x="167" y="83"/>
                </a:lnTo>
                <a:lnTo>
                  <a:pt x="162" y="35"/>
                </a:lnTo>
                <a:close/>
              </a:path>
            </a:pathLst>
          </a:custGeom>
          <a:solidFill>
            <a:schemeClr val="accent2"/>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Freeform 9"/>
          <p:cNvSpPr>
            <a:spLocks noEditPoints="1"/>
          </p:cNvSpPr>
          <p:nvPr/>
        </p:nvSpPr>
        <p:spPr bwMode="auto">
          <a:xfrm>
            <a:off x="15574963" y="739775"/>
            <a:ext cx="1241425" cy="3255963"/>
          </a:xfrm>
          <a:custGeom>
            <a:avLst/>
            <a:gdLst>
              <a:gd name="T0" fmla="*/ 1132 w 2346"/>
              <a:gd name="T1" fmla="*/ 3412 h 6154"/>
              <a:gd name="T2" fmla="*/ 1252 w 2346"/>
              <a:gd name="T3" fmla="*/ 3532 h 6154"/>
              <a:gd name="T4" fmla="*/ 1618 w 2346"/>
              <a:gd name="T5" fmla="*/ 3552 h 6154"/>
              <a:gd name="T6" fmla="*/ 1733 w 2346"/>
              <a:gd name="T7" fmla="*/ 3455 h 6154"/>
              <a:gd name="T8" fmla="*/ 1609 w 2346"/>
              <a:gd name="T9" fmla="*/ 3318 h 6154"/>
              <a:gd name="T10" fmla="*/ 1551 w 2346"/>
              <a:gd name="T11" fmla="*/ 3258 h 6154"/>
              <a:gd name="T12" fmla="*/ 1550 w 2346"/>
              <a:gd name="T13" fmla="*/ 3203 h 6154"/>
              <a:gd name="T14" fmla="*/ 1670 w 2346"/>
              <a:gd name="T15" fmla="*/ 2927 h 6154"/>
              <a:gd name="T16" fmla="*/ 1590 w 2346"/>
              <a:gd name="T17" fmla="*/ 2826 h 6154"/>
              <a:gd name="T18" fmla="*/ 1526 w 2346"/>
              <a:gd name="T19" fmla="*/ 2824 h 6154"/>
              <a:gd name="T20" fmla="*/ 1408 w 2346"/>
              <a:gd name="T21" fmla="*/ 2891 h 6154"/>
              <a:gd name="T22" fmla="*/ 1119 w 2346"/>
              <a:gd name="T23" fmla="*/ 2880 h 6154"/>
              <a:gd name="T24" fmla="*/ 1035 w 2346"/>
              <a:gd name="T25" fmla="*/ 2750 h 6154"/>
              <a:gd name="T26" fmla="*/ 992 w 2346"/>
              <a:gd name="T27" fmla="*/ 2382 h 6154"/>
              <a:gd name="T28" fmla="*/ 1176 w 2346"/>
              <a:gd name="T29" fmla="*/ 2342 h 6154"/>
              <a:gd name="T30" fmla="*/ 1432 w 2346"/>
              <a:gd name="T31" fmla="*/ 2131 h 6154"/>
              <a:gd name="T32" fmla="*/ 1804 w 2346"/>
              <a:gd name="T33" fmla="*/ 2053 h 6154"/>
              <a:gd name="T34" fmla="*/ 1801 w 2346"/>
              <a:gd name="T35" fmla="*/ 1633 h 6154"/>
              <a:gd name="T36" fmla="*/ 1746 w 2346"/>
              <a:gd name="T37" fmla="*/ 1241 h 6154"/>
              <a:gd name="T38" fmla="*/ 1932 w 2346"/>
              <a:gd name="T39" fmla="*/ 388 h 6154"/>
              <a:gd name="T40" fmla="*/ 1573 w 2346"/>
              <a:gd name="T41" fmla="*/ 59 h 6154"/>
              <a:gd name="T42" fmla="*/ 1160 w 2346"/>
              <a:gd name="T43" fmla="*/ 828 h 6154"/>
              <a:gd name="T44" fmla="*/ 1308 w 2346"/>
              <a:gd name="T45" fmla="*/ 696 h 6154"/>
              <a:gd name="T46" fmla="*/ 1004 w 2346"/>
              <a:gd name="T47" fmla="*/ 1142 h 6154"/>
              <a:gd name="T48" fmla="*/ 898 w 2346"/>
              <a:gd name="T49" fmla="*/ 1506 h 6154"/>
              <a:gd name="T50" fmla="*/ 948 w 2346"/>
              <a:gd name="T51" fmla="*/ 1237 h 6154"/>
              <a:gd name="T52" fmla="*/ 276 w 2346"/>
              <a:gd name="T53" fmla="*/ 1825 h 6154"/>
              <a:gd name="T54" fmla="*/ 60 w 2346"/>
              <a:gd name="T55" fmla="*/ 1946 h 6154"/>
              <a:gd name="T56" fmla="*/ 147 w 2346"/>
              <a:gd name="T57" fmla="*/ 2141 h 6154"/>
              <a:gd name="T58" fmla="*/ 386 w 2346"/>
              <a:gd name="T59" fmla="*/ 2707 h 6154"/>
              <a:gd name="T60" fmla="*/ 436 w 2346"/>
              <a:gd name="T61" fmla="*/ 2958 h 6154"/>
              <a:gd name="T62" fmla="*/ 591 w 2346"/>
              <a:gd name="T63" fmla="*/ 3308 h 6154"/>
              <a:gd name="T64" fmla="*/ 940 w 2346"/>
              <a:gd name="T65" fmla="*/ 3552 h 6154"/>
              <a:gd name="T66" fmla="*/ 2033 w 2346"/>
              <a:gd name="T67" fmla="*/ 5762 h 6154"/>
              <a:gd name="T68" fmla="*/ 1953 w 2346"/>
              <a:gd name="T69" fmla="*/ 5509 h 6154"/>
              <a:gd name="T70" fmla="*/ 1802 w 2346"/>
              <a:gd name="T71" fmla="*/ 5102 h 6154"/>
              <a:gd name="T72" fmla="*/ 1821 w 2346"/>
              <a:gd name="T73" fmla="*/ 4916 h 6154"/>
              <a:gd name="T74" fmla="*/ 1861 w 2346"/>
              <a:gd name="T75" fmla="*/ 4412 h 6154"/>
              <a:gd name="T76" fmla="*/ 1989 w 2346"/>
              <a:gd name="T77" fmla="*/ 4189 h 6154"/>
              <a:gd name="T78" fmla="*/ 2213 w 2346"/>
              <a:gd name="T79" fmla="*/ 3916 h 6154"/>
              <a:gd name="T80" fmla="*/ 2001 w 2346"/>
              <a:gd name="T81" fmla="*/ 3752 h 6154"/>
              <a:gd name="T82" fmla="*/ 2005 w 2346"/>
              <a:gd name="T83" fmla="*/ 3685 h 6154"/>
              <a:gd name="T84" fmla="*/ 1761 w 2346"/>
              <a:gd name="T85" fmla="*/ 3675 h 6154"/>
              <a:gd name="T86" fmla="*/ 1762 w 2346"/>
              <a:gd name="T87" fmla="*/ 3771 h 6154"/>
              <a:gd name="T88" fmla="*/ 1838 w 2346"/>
              <a:gd name="T89" fmla="*/ 3824 h 6154"/>
              <a:gd name="T90" fmla="*/ 1925 w 2346"/>
              <a:gd name="T91" fmla="*/ 3832 h 6154"/>
              <a:gd name="T92" fmla="*/ 1776 w 2346"/>
              <a:gd name="T93" fmla="*/ 3981 h 6154"/>
              <a:gd name="T94" fmla="*/ 1746 w 2346"/>
              <a:gd name="T95" fmla="*/ 4123 h 6154"/>
              <a:gd name="T96" fmla="*/ 1657 w 2346"/>
              <a:gd name="T97" fmla="*/ 4204 h 6154"/>
              <a:gd name="T98" fmla="*/ 1354 w 2346"/>
              <a:gd name="T99" fmla="*/ 4207 h 6154"/>
              <a:gd name="T100" fmla="*/ 953 w 2346"/>
              <a:gd name="T101" fmla="*/ 4293 h 6154"/>
              <a:gd name="T102" fmla="*/ 993 w 2346"/>
              <a:gd name="T103" fmla="*/ 4497 h 6154"/>
              <a:gd name="T104" fmla="*/ 908 w 2346"/>
              <a:gd name="T105" fmla="*/ 4865 h 6154"/>
              <a:gd name="T106" fmla="*/ 997 w 2346"/>
              <a:gd name="T107" fmla="*/ 5261 h 6154"/>
              <a:gd name="T108" fmla="*/ 1152 w 2346"/>
              <a:gd name="T109" fmla="*/ 5491 h 6154"/>
              <a:gd name="T110" fmla="*/ 1885 w 2346"/>
              <a:gd name="T111" fmla="*/ 6137 h 6154"/>
              <a:gd name="T112" fmla="*/ 2346 w 2346"/>
              <a:gd name="T113" fmla="*/ 5902 h 6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6" h="6154">
                <a:moveTo>
                  <a:pt x="960" y="3440"/>
                </a:moveTo>
                <a:lnTo>
                  <a:pt x="974" y="3394"/>
                </a:lnTo>
                <a:lnTo>
                  <a:pt x="1008" y="3374"/>
                </a:lnTo>
                <a:lnTo>
                  <a:pt x="1037" y="3370"/>
                </a:lnTo>
                <a:lnTo>
                  <a:pt x="1132" y="3412"/>
                </a:lnTo>
                <a:lnTo>
                  <a:pt x="1165" y="3440"/>
                </a:lnTo>
                <a:lnTo>
                  <a:pt x="1183" y="3461"/>
                </a:lnTo>
                <a:lnTo>
                  <a:pt x="1201" y="3491"/>
                </a:lnTo>
                <a:lnTo>
                  <a:pt x="1224" y="3516"/>
                </a:lnTo>
                <a:lnTo>
                  <a:pt x="1252" y="3532"/>
                </a:lnTo>
                <a:lnTo>
                  <a:pt x="1470" y="3597"/>
                </a:lnTo>
                <a:lnTo>
                  <a:pt x="1517" y="3603"/>
                </a:lnTo>
                <a:lnTo>
                  <a:pt x="1557" y="3596"/>
                </a:lnTo>
                <a:lnTo>
                  <a:pt x="1591" y="3577"/>
                </a:lnTo>
                <a:lnTo>
                  <a:pt x="1618" y="3552"/>
                </a:lnTo>
                <a:lnTo>
                  <a:pt x="1650" y="3515"/>
                </a:lnTo>
                <a:lnTo>
                  <a:pt x="1673" y="3505"/>
                </a:lnTo>
                <a:lnTo>
                  <a:pt x="1698" y="3507"/>
                </a:lnTo>
                <a:lnTo>
                  <a:pt x="1719" y="3492"/>
                </a:lnTo>
                <a:lnTo>
                  <a:pt x="1733" y="3455"/>
                </a:lnTo>
                <a:lnTo>
                  <a:pt x="1725" y="3354"/>
                </a:lnTo>
                <a:lnTo>
                  <a:pt x="1705" y="3322"/>
                </a:lnTo>
                <a:lnTo>
                  <a:pt x="1673" y="3308"/>
                </a:lnTo>
                <a:lnTo>
                  <a:pt x="1638" y="3318"/>
                </a:lnTo>
                <a:lnTo>
                  <a:pt x="1609" y="3318"/>
                </a:lnTo>
                <a:lnTo>
                  <a:pt x="1585" y="3311"/>
                </a:lnTo>
                <a:lnTo>
                  <a:pt x="1567" y="3299"/>
                </a:lnTo>
                <a:lnTo>
                  <a:pt x="1561" y="3284"/>
                </a:lnTo>
                <a:lnTo>
                  <a:pt x="1557" y="3270"/>
                </a:lnTo>
                <a:lnTo>
                  <a:pt x="1551" y="3258"/>
                </a:lnTo>
                <a:lnTo>
                  <a:pt x="1546" y="3248"/>
                </a:lnTo>
                <a:lnTo>
                  <a:pt x="1541" y="3243"/>
                </a:lnTo>
                <a:lnTo>
                  <a:pt x="1534" y="3232"/>
                </a:lnTo>
                <a:lnTo>
                  <a:pt x="1537" y="3222"/>
                </a:lnTo>
                <a:lnTo>
                  <a:pt x="1550" y="3203"/>
                </a:lnTo>
                <a:lnTo>
                  <a:pt x="1657" y="3083"/>
                </a:lnTo>
                <a:lnTo>
                  <a:pt x="1683" y="3039"/>
                </a:lnTo>
                <a:lnTo>
                  <a:pt x="1694" y="2996"/>
                </a:lnTo>
                <a:lnTo>
                  <a:pt x="1685" y="2956"/>
                </a:lnTo>
                <a:lnTo>
                  <a:pt x="1670" y="2927"/>
                </a:lnTo>
                <a:lnTo>
                  <a:pt x="1613" y="2848"/>
                </a:lnTo>
                <a:lnTo>
                  <a:pt x="1593" y="2828"/>
                </a:lnTo>
                <a:lnTo>
                  <a:pt x="1591" y="2827"/>
                </a:lnTo>
                <a:lnTo>
                  <a:pt x="1591" y="2827"/>
                </a:lnTo>
                <a:lnTo>
                  <a:pt x="1590" y="2826"/>
                </a:lnTo>
                <a:lnTo>
                  <a:pt x="1586" y="2823"/>
                </a:lnTo>
                <a:lnTo>
                  <a:pt x="1573" y="2819"/>
                </a:lnTo>
                <a:lnTo>
                  <a:pt x="1553" y="2818"/>
                </a:lnTo>
                <a:lnTo>
                  <a:pt x="1534" y="2822"/>
                </a:lnTo>
                <a:lnTo>
                  <a:pt x="1526" y="2824"/>
                </a:lnTo>
                <a:lnTo>
                  <a:pt x="1522" y="2827"/>
                </a:lnTo>
                <a:lnTo>
                  <a:pt x="1522" y="2827"/>
                </a:lnTo>
                <a:lnTo>
                  <a:pt x="1462" y="2872"/>
                </a:lnTo>
                <a:lnTo>
                  <a:pt x="1438" y="2884"/>
                </a:lnTo>
                <a:lnTo>
                  <a:pt x="1408" y="2891"/>
                </a:lnTo>
                <a:lnTo>
                  <a:pt x="1314" y="2887"/>
                </a:lnTo>
                <a:lnTo>
                  <a:pt x="1179" y="2900"/>
                </a:lnTo>
                <a:lnTo>
                  <a:pt x="1163" y="2898"/>
                </a:lnTo>
                <a:lnTo>
                  <a:pt x="1132" y="2884"/>
                </a:lnTo>
                <a:lnTo>
                  <a:pt x="1119" y="2880"/>
                </a:lnTo>
                <a:lnTo>
                  <a:pt x="1076" y="2872"/>
                </a:lnTo>
                <a:lnTo>
                  <a:pt x="1059" y="2863"/>
                </a:lnTo>
                <a:lnTo>
                  <a:pt x="1049" y="2850"/>
                </a:lnTo>
                <a:lnTo>
                  <a:pt x="1045" y="2830"/>
                </a:lnTo>
                <a:lnTo>
                  <a:pt x="1035" y="2750"/>
                </a:lnTo>
                <a:lnTo>
                  <a:pt x="998" y="2590"/>
                </a:lnTo>
                <a:lnTo>
                  <a:pt x="998" y="2552"/>
                </a:lnTo>
                <a:lnTo>
                  <a:pt x="974" y="2451"/>
                </a:lnTo>
                <a:lnTo>
                  <a:pt x="977" y="2414"/>
                </a:lnTo>
                <a:lnTo>
                  <a:pt x="992" y="2382"/>
                </a:lnTo>
                <a:lnTo>
                  <a:pt x="1028" y="2353"/>
                </a:lnTo>
                <a:lnTo>
                  <a:pt x="1075" y="2347"/>
                </a:lnTo>
                <a:lnTo>
                  <a:pt x="1109" y="2353"/>
                </a:lnTo>
                <a:lnTo>
                  <a:pt x="1137" y="2353"/>
                </a:lnTo>
                <a:lnTo>
                  <a:pt x="1176" y="2342"/>
                </a:lnTo>
                <a:lnTo>
                  <a:pt x="1225" y="2314"/>
                </a:lnTo>
                <a:lnTo>
                  <a:pt x="1334" y="2197"/>
                </a:lnTo>
                <a:lnTo>
                  <a:pt x="1387" y="2154"/>
                </a:lnTo>
                <a:lnTo>
                  <a:pt x="1411" y="2138"/>
                </a:lnTo>
                <a:lnTo>
                  <a:pt x="1432" y="2131"/>
                </a:lnTo>
                <a:lnTo>
                  <a:pt x="1459" y="2142"/>
                </a:lnTo>
                <a:lnTo>
                  <a:pt x="1496" y="2147"/>
                </a:lnTo>
                <a:lnTo>
                  <a:pt x="1558" y="2145"/>
                </a:lnTo>
                <a:lnTo>
                  <a:pt x="1743" y="2093"/>
                </a:lnTo>
                <a:lnTo>
                  <a:pt x="1804" y="2053"/>
                </a:lnTo>
                <a:lnTo>
                  <a:pt x="1796" y="2047"/>
                </a:lnTo>
                <a:lnTo>
                  <a:pt x="1770" y="1989"/>
                </a:lnTo>
                <a:lnTo>
                  <a:pt x="1750" y="1769"/>
                </a:lnTo>
                <a:lnTo>
                  <a:pt x="1753" y="1685"/>
                </a:lnTo>
                <a:lnTo>
                  <a:pt x="1801" y="1633"/>
                </a:lnTo>
                <a:lnTo>
                  <a:pt x="1858" y="1589"/>
                </a:lnTo>
                <a:lnTo>
                  <a:pt x="1890" y="1525"/>
                </a:lnTo>
                <a:lnTo>
                  <a:pt x="1869" y="1464"/>
                </a:lnTo>
                <a:lnTo>
                  <a:pt x="1766" y="1325"/>
                </a:lnTo>
                <a:lnTo>
                  <a:pt x="1746" y="1241"/>
                </a:lnTo>
                <a:lnTo>
                  <a:pt x="1768" y="1168"/>
                </a:lnTo>
                <a:lnTo>
                  <a:pt x="1854" y="1046"/>
                </a:lnTo>
                <a:lnTo>
                  <a:pt x="1884" y="976"/>
                </a:lnTo>
                <a:lnTo>
                  <a:pt x="1902" y="533"/>
                </a:lnTo>
                <a:lnTo>
                  <a:pt x="1932" y="388"/>
                </a:lnTo>
                <a:lnTo>
                  <a:pt x="1941" y="297"/>
                </a:lnTo>
                <a:lnTo>
                  <a:pt x="1918" y="196"/>
                </a:lnTo>
                <a:lnTo>
                  <a:pt x="1849" y="7"/>
                </a:lnTo>
                <a:lnTo>
                  <a:pt x="1798" y="0"/>
                </a:lnTo>
                <a:lnTo>
                  <a:pt x="1573" y="59"/>
                </a:lnTo>
                <a:lnTo>
                  <a:pt x="1470" y="68"/>
                </a:lnTo>
                <a:lnTo>
                  <a:pt x="1451" y="111"/>
                </a:lnTo>
                <a:lnTo>
                  <a:pt x="1372" y="424"/>
                </a:lnTo>
                <a:lnTo>
                  <a:pt x="1276" y="633"/>
                </a:lnTo>
                <a:lnTo>
                  <a:pt x="1160" y="828"/>
                </a:lnTo>
                <a:lnTo>
                  <a:pt x="1201" y="810"/>
                </a:lnTo>
                <a:lnTo>
                  <a:pt x="1236" y="780"/>
                </a:lnTo>
                <a:lnTo>
                  <a:pt x="1263" y="742"/>
                </a:lnTo>
                <a:lnTo>
                  <a:pt x="1279" y="696"/>
                </a:lnTo>
                <a:lnTo>
                  <a:pt x="1308" y="696"/>
                </a:lnTo>
                <a:lnTo>
                  <a:pt x="1291" y="786"/>
                </a:lnTo>
                <a:lnTo>
                  <a:pt x="1263" y="857"/>
                </a:lnTo>
                <a:lnTo>
                  <a:pt x="1229" y="914"/>
                </a:lnTo>
                <a:lnTo>
                  <a:pt x="1191" y="965"/>
                </a:lnTo>
                <a:lnTo>
                  <a:pt x="1004" y="1142"/>
                </a:lnTo>
                <a:lnTo>
                  <a:pt x="976" y="1185"/>
                </a:lnTo>
                <a:lnTo>
                  <a:pt x="965" y="1278"/>
                </a:lnTo>
                <a:lnTo>
                  <a:pt x="925" y="1417"/>
                </a:lnTo>
                <a:lnTo>
                  <a:pt x="916" y="1490"/>
                </a:lnTo>
                <a:lnTo>
                  <a:pt x="898" y="1506"/>
                </a:lnTo>
                <a:lnTo>
                  <a:pt x="866" y="1498"/>
                </a:lnTo>
                <a:lnTo>
                  <a:pt x="848" y="1469"/>
                </a:lnTo>
                <a:lnTo>
                  <a:pt x="893" y="1382"/>
                </a:lnTo>
                <a:lnTo>
                  <a:pt x="921" y="1282"/>
                </a:lnTo>
                <a:lnTo>
                  <a:pt x="948" y="1237"/>
                </a:lnTo>
                <a:lnTo>
                  <a:pt x="828" y="1341"/>
                </a:lnTo>
                <a:lnTo>
                  <a:pt x="586" y="1649"/>
                </a:lnTo>
                <a:lnTo>
                  <a:pt x="427" y="1778"/>
                </a:lnTo>
                <a:lnTo>
                  <a:pt x="296" y="1813"/>
                </a:lnTo>
                <a:lnTo>
                  <a:pt x="276" y="1825"/>
                </a:lnTo>
                <a:lnTo>
                  <a:pt x="255" y="1858"/>
                </a:lnTo>
                <a:lnTo>
                  <a:pt x="205" y="1885"/>
                </a:lnTo>
                <a:lnTo>
                  <a:pt x="148" y="1902"/>
                </a:lnTo>
                <a:lnTo>
                  <a:pt x="108" y="1909"/>
                </a:lnTo>
                <a:lnTo>
                  <a:pt x="60" y="1946"/>
                </a:lnTo>
                <a:lnTo>
                  <a:pt x="0" y="2031"/>
                </a:lnTo>
                <a:lnTo>
                  <a:pt x="0" y="2031"/>
                </a:lnTo>
                <a:lnTo>
                  <a:pt x="5" y="2037"/>
                </a:lnTo>
                <a:lnTo>
                  <a:pt x="112" y="2135"/>
                </a:lnTo>
                <a:lnTo>
                  <a:pt x="147" y="2141"/>
                </a:lnTo>
                <a:lnTo>
                  <a:pt x="191" y="2153"/>
                </a:lnTo>
                <a:lnTo>
                  <a:pt x="224" y="2170"/>
                </a:lnTo>
                <a:lnTo>
                  <a:pt x="248" y="2209"/>
                </a:lnTo>
                <a:lnTo>
                  <a:pt x="367" y="2604"/>
                </a:lnTo>
                <a:lnTo>
                  <a:pt x="386" y="2707"/>
                </a:lnTo>
                <a:lnTo>
                  <a:pt x="392" y="2786"/>
                </a:lnTo>
                <a:lnTo>
                  <a:pt x="391" y="2832"/>
                </a:lnTo>
                <a:lnTo>
                  <a:pt x="392" y="2850"/>
                </a:lnTo>
                <a:lnTo>
                  <a:pt x="406" y="2898"/>
                </a:lnTo>
                <a:lnTo>
                  <a:pt x="436" y="2958"/>
                </a:lnTo>
                <a:lnTo>
                  <a:pt x="603" y="3139"/>
                </a:lnTo>
                <a:lnTo>
                  <a:pt x="633" y="3184"/>
                </a:lnTo>
                <a:lnTo>
                  <a:pt x="630" y="3234"/>
                </a:lnTo>
                <a:lnTo>
                  <a:pt x="609" y="3271"/>
                </a:lnTo>
                <a:lnTo>
                  <a:pt x="591" y="3308"/>
                </a:lnTo>
                <a:lnTo>
                  <a:pt x="597" y="3350"/>
                </a:lnTo>
                <a:lnTo>
                  <a:pt x="714" y="3459"/>
                </a:lnTo>
                <a:lnTo>
                  <a:pt x="808" y="3575"/>
                </a:lnTo>
                <a:lnTo>
                  <a:pt x="880" y="3681"/>
                </a:lnTo>
                <a:lnTo>
                  <a:pt x="940" y="3552"/>
                </a:lnTo>
                <a:lnTo>
                  <a:pt x="960" y="3440"/>
                </a:lnTo>
                <a:close/>
                <a:moveTo>
                  <a:pt x="2344" y="5901"/>
                </a:moveTo>
                <a:lnTo>
                  <a:pt x="2326" y="5847"/>
                </a:lnTo>
                <a:lnTo>
                  <a:pt x="2250" y="5790"/>
                </a:lnTo>
                <a:lnTo>
                  <a:pt x="2033" y="5762"/>
                </a:lnTo>
                <a:lnTo>
                  <a:pt x="1991" y="5746"/>
                </a:lnTo>
                <a:lnTo>
                  <a:pt x="1953" y="5709"/>
                </a:lnTo>
                <a:lnTo>
                  <a:pt x="1930" y="5655"/>
                </a:lnTo>
                <a:lnTo>
                  <a:pt x="1937" y="5557"/>
                </a:lnTo>
                <a:lnTo>
                  <a:pt x="1953" y="5509"/>
                </a:lnTo>
                <a:lnTo>
                  <a:pt x="1968" y="5479"/>
                </a:lnTo>
                <a:lnTo>
                  <a:pt x="1966" y="5439"/>
                </a:lnTo>
                <a:lnTo>
                  <a:pt x="1948" y="5380"/>
                </a:lnTo>
                <a:lnTo>
                  <a:pt x="1889" y="5244"/>
                </a:lnTo>
                <a:lnTo>
                  <a:pt x="1802" y="5102"/>
                </a:lnTo>
                <a:lnTo>
                  <a:pt x="1800" y="5069"/>
                </a:lnTo>
                <a:lnTo>
                  <a:pt x="1804" y="5045"/>
                </a:lnTo>
                <a:lnTo>
                  <a:pt x="1854" y="5016"/>
                </a:lnTo>
                <a:lnTo>
                  <a:pt x="1836" y="4948"/>
                </a:lnTo>
                <a:lnTo>
                  <a:pt x="1821" y="4916"/>
                </a:lnTo>
                <a:lnTo>
                  <a:pt x="1809" y="4877"/>
                </a:lnTo>
                <a:lnTo>
                  <a:pt x="1804" y="4833"/>
                </a:lnTo>
                <a:lnTo>
                  <a:pt x="1808" y="4776"/>
                </a:lnTo>
                <a:lnTo>
                  <a:pt x="1860" y="4465"/>
                </a:lnTo>
                <a:lnTo>
                  <a:pt x="1861" y="4412"/>
                </a:lnTo>
                <a:lnTo>
                  <a:pt x="1857" y="4356"/>
                </a:lnTo>
                <a:lnTo>
                  <a:pt x="1834" y="4255"/>
                </a:lnTo>
                <a:lnTo>
                  <a:pt x="1837" y="4220"/>
                </a:lnTo>
                <a:lnTo>
                  <a:pt x="1864" y="4201"/>
                </a:lnTo>
                <a:lnTo>
                  <a:pt x="1989" y="4189"/>
                </a:lnTo>
                <a:lnTo>
                  <a:pt x="2044" y="4168"/>
                </a:lnTo>
                <a:lnTo>
                  <a:pt x="2041" y="4148"/>
                </a:lnTo>
                <a:lnTo>
                  <a:pt x="2052" y="4027"/>
                </a:lnTo>
                <a:lnTo>
                  <a:pt x="2169" y="3968"/>
                </a:lnTo>
                <a:lnTo>
                  <a:pt x="2213" y="3916"/>
                </a:lnTo>
                <a:lnTo>
                  <a:pt x="2187" y="3876"/>
                </a:lnTo>
                <a:lnTo>
                  <a:pt x="2172" y="3827"/>
                </a:lnTo>
                <a:lnTo>
                  <a:pt x="2163" y="3747"/>
                </a:lnTo>
                <a:lnTo>
                  <a:pt x="2039" y="3769"/>
                </a:lnTo>
                <a:lnTo>
                  <a:pt x="2001" y="3752"/>
                </a:lnTo>
                <a:lnTo>
                  <a:pt x="1997" y="3740"/>
                </a:lnTo>
                <a:lnTo>
                  <a:pt x="1997" y="3725"/>
                </a:lnTo>
                <a:lnTo>
                  <a:pt x="2005" y="3709"/>
                </a:lnTo>
                <a:lnTo>
                  <a:pt x="2009" y="3696"/>
                </a:lnTo>
                <a:lnTo>
                  <a:pt x="2005" y="3685"/>
                </a:lnTo>
                <a:lnTo>
                  <a:pt x="1991" y="3677"/>
                </a:lnTo>
                <a:lnTo>
                  <a:pt x="1849" y="3639"/>
                </a:lnTo>
                <a:lnTo>
                  <a:pt x="1830" y="3636"/>
                </a:lnTo>
                <a:lnTo>
                  <a:pt x="1796" y="3649"/>
                </a:lnTo>
                <a:lnTo>
                  <a:pt x="1761" y="3675"/>
                </a:lnTo>
                <a:lnTo>
                  <a:pt x="1701" y="3739"/>
                </a:lnTo>
                <a:lnTo>
                  <a:pt x="1698" y="3761"/>
                </a:lnTo>
                <a:lnTo>
                  <a:pt x="1709" y="3772"/>
                </a:lnTo>
                <a:lnTo>
                  <a:pt x="1739" y="3768"/>
                </a:lnTo>
                <a:lnTo>
                  <a:pt x="1762" y="3771"/>
                </a:lnTo>
                <a:lnTo>
                  <a:pt x="1780" y="3779"/>
                </a:lnTo>
                <a:lnTo>
                  <a:pt x="1802" y="3807"/>
                </a:lnTo>
                <a:lnTo>
                  <a:pt x="1810" y="3815"/>
                </a:lnTo>
                <a:lnTo>
                  <a:pt x="1825" y="3821"/>
                </a:lnTo>
                <a:lnTo>
                  <a:pt x="1838" y="3824"/>
                </a:lnTo>
                <a:lnTo>
                  <a:pt x="1854" y="3825"/>
                </a:lnTo>
                <a:lnTo>
                  <a:pt x="1914" y="3821"/>
                </a:lnTo>
                <a:lnTo>
                  <a:pt x="1920" y="3824"/>
                </a:lnTo>
                <a:lnTo>
                  <a:pt x="1922" y="3827"/>
                </a:lnTo>
                <a:lnTo>
                  <a:pt x="1925" y="3832"/>
                </a:lnTo>
                <a:lnTo>
                  <a:pt x="1924" y="3837"/>
                </a:lnTo>
                <a:lnTo>
                  <a:pt x="1902" y="3877"/>
                </a:lnTo>
                <a:lnTo>
                  <a:pt x="1878" y="3903"/>
                </a:lnTo>
                <a:lnTo>
                  <a:pt x="1846" y="3932"/>
                </a:lnTo>
                <a:lnTo>
                  <a:pt x="1776" y="3981"/>
                </a:lnTo>
                <a:lnTo>
                  <a:pt x="1757" y="4017"/>
                </a:lnTo>
                <a:lnTo>
                  <a:pt x="1750" y="4049"/>
                </a:lnTo>
                <a:lnTo>
                  <a:pt x="1754" y="4076"/>
                </a:lnTo>
                <a:lnTo>
                  <a:pt x="1754" y="4101"/>
                </a:lnTo>
                <a:lnTo>
                  <a:pt x="1746" y="4123"/>
                </a:lnTo>
                <a:lnTo>
                  <a:pt x="1733" y="4137"/>
                </a:lnTo>
                <a:lnTo>
                  <a:pt x="1707" y="4153"/>
                </a:lnTo>
                <a:lnTo>
                  <a:pt x="1697" y="4167"/>
                </a:lnTo>
                <a:lnTo>
                  <a:pt x="1683" y="4188"/>
                </a:lnTo>
                <a:lnTo>
                  <a:pt x="1657" y="4204"/>
                </a:lnTo>
                <a:lnTo>
                  <a:pt x="1610" y="4209"/>
                </a:lnTo>
                <a:lnTo>
                  <a:pt x="1476" y="4181"/>
                </a:lnTo>
                <a:lnTo>
                  <a:pt x="1435" y="4181"/>
                </a:lnTo>
                <a:lnTo>
                  <a:pt x="1392" y="4196"/>
                </a:lnTo>
                <a:lnTo>
                  <a:pt x="1354" y="4207"/>
                </a:lnTo>
                <a:lnTo>
                  <a:pt x="1299" y="4205"/>
                </a:lnTo>
                <a:lnTo>
                  <a:pt x="1231" y="4185"/>
                </a:lnTo>
                <a:lnTo>
                  <a:pt x="1065" y="4175"/>
                </a:lnTo>
                <a:lnTo>
                  <a:pt x="1018" y="4244"/>
                </a:lnTo>
                <a:lnTo>
                  <a:pt x="953" y="4293"/>
                </a:lnTo>
                <a:lnTo>
                  <a:pt x="913" y="4363"/>
                </a:lnTo>
                <a:lnTo>
                  <a:pt x="914" y="4385"/>
                </a:lnTo>
                <a:lnTo>
                  <a:pt x="918" y="4409"/>
                </a:lnTo>
                <a:lnTo>
                  <a:pt x="936" y="4435"/>
                </a:lnTo>
                <a:lnTo>
                  <a:pt x="993" y="4497"/>
                </a:lnTo>
                <a:lnTo>
                  <a:pt x="1016" y="4530"/>
                </a:lnTo>
                <a:lnTo>
                  <a:pt x="1032" y="4566"/>
                </a:lnTo>
                <a:lnTo>
                  <a:pt x="1032" y="4586"/>
                </a:lnTo>
                <a:lnTo>
                  <a:pt x="1005" y="4628"/>
                </a:lnTo>
                <a:lnTo>
                  <a:pt x="908" y="4865"/>
                </a:lnTo>
                <a:lnTo>
                  <a:pt x="898" y="4929"/>
                </a:lnTo>
                <a:lnTo>
                  <a:pt x="898" y="4989"/>
                </a:lnTo>
                <a:lnTo>
                  <a:pt x="905" y="5064"/>
                </a:lnTo>
                <a:lnTo>
                  <a:pt x="920" y="5113"/>
                </a:lnTo>
                <a:lnTo>
                  <a:pt x="997" y="5261"/>
                </a:lnTo>
                <a:lnTo>
                  <a:pt x="1024" y="5365"/>
                </a:lnTo>
                <a:lnTo>
                  <a:pt x="1020" y="5412"/>
                </a:lnTo>
                <a:lnTo>
                  <a:pt x="1020" y="5413"/>
                </a:lnTo>
                <a:lnTo>
                  <a:pt x="1031" y="5414"/>
                </a:lnTo>
                <a:lnTo>
                  <a:pt x="1152" y="5491"/>
                </a:lnTo>
                <a:lnTo>
                  <a:pt x="1201" y="5635"/>
                </a:lnTo>
                <a:lnTo>
                  <a:pt x="1239" y="5850"/>
                </a:lnTo>
                <a:lnTo>
                  <a:pt x="1352" y="5930"/>
                </a:lnTo>
                <a:lnTo>
                  <a:pt x="1595" y="6154"/>
                </a:lnTo>
                <a:lnTo>
                  <a:pt x="1885" y="6137"/>
                </a:lnTo>
                <a:lnTo>
                  <a:pt x="1888" y="6137"/>
                </a:lnTo>
                <a:lnTo>
                  <a:pt x="1953" y="6106"/>
                </a:lnTo>
                <a:lnTo>
                  <a:pt x="2119" y="6085"/>
                </a:lnTo>
                <a:lnTo>
                  <a:pt x="2199" y="6046"/>
                </a:lnTo>
                <a:lnTo>
                  <a:pt x="2346" y="5902"/>
                </a:lnTo>
                <a:lnTo>
                  <a:pt x="2344" y="5901"/>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Freeform 10"/>
          <p:cNvSpPr>
            <a:spLocks noEditPoints="1"/>
          </p:cNvSpPr>
          <p:nvPr/>
        </p:nvSpPr>
        <p:spPr bwMode="auto">
          <a:xfrm>
            <a:off x="16090900" y="1825625"/>
            <a:ext cx="981075" cy="2036763"/>
          </a:xfrm>
          <a:custGeom>
            <a:avLst/>
            <a:gdLst>
              <a:gd name="T0" fmla="*/ 1701 w 1855"/>
              <a:gd name="T1" fmla="*/ 1784 h 3849"/>
              <a:gd name="T2" fmla="*/ 1402 w 1855"/>
              <a:gd name="T3" fmla="*/ 2064 h 3849"/>
              <a:gd name="T4" fmla="*/ 1074 w 1855"/>
              <a:gd name="T5" fmla="*/ 2143 h 3849"/>
              <a:gd name="T6" fmla="*/ 863 w 1855"/>
              <a:gd name="T7" fmla="*/ 2167 h 3849"/>
              <a:gd name="T8" fmla="*/ 886 w 1855"/>
              <a:gd name="T9" fmla="*/ 2412 h 3849"/>
              <a:gd name="T10" fmla="*/ 847 w 1855"/>
              <a:gd name="T11" fmla="*/ 2863 h 3849"/>
              <a:gd name="T12" fmla="*/ 962 w 1855"/>
              <a:gd name="T13" fmla="*/ 2997 h 3849"/>
              <a:gd name="T14" fmla="*/ 1441 w 1855"/>
              <a:gd name="T15" fmla="*/ 3325 h 3849"/>
              <a:gd name="T16" fmla="*/ 1515 w 1855"/>
              <a:gd name="T17" fmla="*/ 3156 h 3849"/>
              <a:gd name="T18" fmla="*/ 1473 w 1855"/>
              <a:gd name="T19" fmla="*/ 3049 h 3849"/>
              <a:gd name="T20" fmla="*/ 1425 w 1855"/>
              <a:gd name="T21" fmla="*/ 2880 h 3849"/>
              <a:gd name="T22" fmla="*/ 1500 w 1855"/>
              <a:gd name="T23" fmla="*/ 2832 h 3849"/>
              <a:gd name="T24" fmla="*/ 1818 w 1855"/>
              <a:gd name="T25" fmla="*/ 1987 h 3849"/>
              <a:gd name="T26" fmla="*/ 1852 w 1855"/>
              <a:gd name="T27" fmla="*/ 1651 h 3849"/>
              <a:gd name="T28" fmla="*/ 951 w 1855"/>
              <a:gd name="T29" fmla="*/ 1779 h 3849"/>
              <a:gd name="T30" fmla="*/ 880 w 1855"/>
              <a:gd name="T31" fmla="*/ 1772 h 3849"/>
              <a:gd name="T32" fmla="*/ 828 w 1855"/>
              <a:gd name="T33" fmla="*/ 1754 h 3849"/>
              <a:gd name="T34" fmla="*/ 735 w 1855"/>
              <a:gd name="T35" fmla="*/ 1719 h 3849"/>
              <a:gd name="T36" fmla="*/ 822 w 1855"/>
              <a:gd name="T37" fmla="*/ 1596 h 3849"/>
              <a:gd name="T38" fmla="*/ 1031 w 1855"/>
              <a:gd name="T39" fmla="*/ 1632 h 3849"/>
              <a:gd name="T40" fmla="*/ 1023 w 1855"/>
              <a:gd name="T41" fmla="*/ 1687 h 3849"/>
              <a:gd name="T42" fmla="*/ 1309 w 1855"/>
              <a:gd name="T43" fmla="*/ 1603 h 3849"/>
              <a:gd name="T44" fmla="*/ 1408 w 1855"/>
              <a:gd name="T45" fmla="*/ 1426 h 3849"/>
              <a:gd name="T46" fmla="*/ 1767 w 1855"/>
              <a:gd name="T47" fmla="*/ 1102 h 3849"/>
              <a:gd name="T48" fmla="*/ 1587 w 1855"/>
              <a:gd name="T49" fmla="*/ 245 h 3849"/>
              <a:gd name="T50" fmla="*/ 1206 w 1855"/>
              <a:gd name="T51" fmla="*/ 202 h 3849"/>
              <a:gd name="T52" fmla="*/ 991 w 1855"/>
              <a:gd name="T53" fmla="*/ 61 h 3849"/>
              <a:gd name="T54" fmla="*/ 769 w 1855"/>
              <a:gd name="T55" fmla="*/ 40 h 3849"/>
              <a:gd name="T56" fmla="*/ 458 w 1855"/>
              <a:gd name="T57" fmla="*/ 78 h 3849"/>
              <a:gd name="T58" fmla="*/ 251 w 1855"/>
              <a:gd name="T59" fmla="*/ 261 h 3849"/>
              <a:gd name="T60" fmla="*/ 101 w 1855"/>
              <a:gd name="T61" fmla="*/ 294 h 3849"/>
              <a:gd name="T62" fmla="*/ 0 w 1855"/>
              <a:gd name="T63" fmla="*/ 398 h 3849"/>
              <a:gd name="T64" fmla="*/ 71 w 1855"/>
              <a:gd name="T65" fmla="*/ 777 h 3849"/>
              <a:gd name="T66" fmla="*/ 145 w 1855"/>
              <a:gd name="T67" fmla="*/ 827 h 3849"/>
              <a:gd name="T68" fmla="*/ 340 w 1855"/>
              <a:gd name="T69" fmla="*/ 834 h 3849"/>
              <a:gd name="T70" fmla="*/ 548 w 1855"/>
              <a:gd name="T71" fmla="*/ 774 h 3849"/>
              <a:gd name="T72" fmla="*/ 579 w 1855"/>
              <a:gd name="T73" fmla="*/ 765 h 3849"/>
              <a:gd name="T74" fmla="*/ 617 w 1855"/>
              <a:gd name="T75" fmla="*/ 774 h 3849"/>
              <a:gd name="T76" fmla="*/ 696 w 1855"/>
              <a:gd name="T77" fmla="*/ 874 h 3849"/>
              <a:gd name="T78" fmla="*/ 683 w 1855"/>
              <a:gd name="T79" fmla="*/ 1030 h 3849"/>
              <a:gd name="T80" fmla="*/ 567 w 1855"/>
              <a:gd name="T81" fmla="*/ 1190 h 3849"/>
              <a:gd name="T82" fmla="*/ 587 w 1855"/>
              <a:gd name="T83" fmla="*/ 1231 h 3849"/>
              <a:gd name="T84" fmla="*/ 664 w 1855"/>
              <a:gd name="T85" fmla="*/ 1265 h 3849"/>
              <a:gd name="T86" fmla="*/ 759 w 1855"/>
              <a:gd name="T87" fmla="*/ 1402 h 3849"/>
              <a:gd name="T88" fmla="*/ 676 w 1855"/>
              <a:gd name="T89" fmla="*/ 1462 h 3849"/>
              <a:gd name="T90" fmla="*/ 543 w 1855"/>
              <a:gd name="T91" fmla="*/ 1550 h 3849"/>
              <a:gd name="T92" fmla="*/ 227 w 1855"/>
              <a:gd name="T93" fmla="*/ 1438 h 3849"/>
              <a:gd name="T94" fmla="*/ 78 w 1855"/>
              <a:gd name="T95" fmla="*/ 1600 h 3849"/>
              <a:gd name="T96" fmla="*/ 174 w 1855"/>
              <a:gd name="T97" fmla="*/ 1662 h 3849"/>
              <a:gd name="T98" fmla="*/ 52 w 1855"/>
              <a:gd name="T99" fmla="*/ 1843 h 3849"/>
              <a:gd name="T100" fmla="*/ 257 w 1855"/>
              <a:gd name="T101" fmla="*/ 2132 h 3849"/>
              <a:gd name="T102" fmla="*/ 461 w 1855"/>
              <a:gd name="T103" fmla="*/ 2128 h 3849"/>
              <a:gd name="T104" fmla="*/ 709 w 1855"/>
              <a:gd name="T105" fmla="*/ 2135 h 3849"/>
              <a:gd name="T106" fmla="*/ 772 w 1855"/>
              <a:gd name="T107" fmla="*/ 2070 h 3849"/>
              <a:gd name="T108" fmla="*/ 783 w 1855"/>
              <a:gd name="T109" fmla="*/ 1964 h 3849"/>
              <a:gd name="T110" fmla="*/ 1513 w 1855"/>
              <a:gd name="T111" fmla="*/ 3670 h 3849"/>
              <a:gd name="T112" fmla="*/ 1352 w 1855"/>
              <a:gd name="T113" fmla="*/ 3794 h 3849"/>
              <a:gd name="T114" fmla="*/ 1521 w 1855"/>
              <a:gd name="T115" fmla="*/ 3736 h 3849"/>
              <a:gd name="T116" fmla="*/ 1513 w 1855"/>
              <a:gd name="T117" fmla="*/ 3670 h 3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55" h="3849">
                <a:moveTo>
                  <a:pt x="1852" y="1651"/>
                </a:moveTo>
                <a:lnTo>
                  <a:pt x="1847" y="1654"/>
                </a:lnTo>
                <a:lnTo>
                  <a:pt x="1733" y="1740"/>
                </a:lnTo>
                <a:lnTo>
                  <a:pt x="1701" y="1784"/>
                </a:lnTo>
                <a:lnTo>
                  <a:pt x="1681" y="1919"/>
                </a:lnTo>
                <a:lnTo>
                  <a:pt x="1557" y="1984"/>
                </a:lnTo>
                <a:lnTo>
                  <a:pt x="1453" y="2020"/>
                </a:lnTo>
                <a:lnTo>
                  <a:pt x="1402" y="2064"/>
                </a:lnTo>
                <a:lnTo>
                  <a:pt x="1272" y="2159"/>
                </a:lnTo>
                <a:lnTo>
                  <a:pt x="1199" y="2191"/>
                </a:lnTo>
                <a:lnTo>
                  <a:pt x="1129" y="2171"/>
                </a:lnTo>
                <a:lnTo>
                  <a:pt x="1074" y="2143"/>
                </a:lnTo>
                <a:lnTo>
                  <a:pt x="1070" y="2115"/>
                </a:lnTo>
                <a:lnTo>
                  <a:pt x="1015" y="2136"/>
                </a:lnTo>
                <a:lnTo>
                  <a:pt x="890" y="2148"/>
                </a:lnTo>
                <a:lnTo>
                  <a:pt x="863" y="2167"/>
                </a:lnTo>
                <a:lnTo>
                  <a:pt x="860" y="2202"/>
                </a:lnTo>
                <a:lnTo>
                  <a:pt x="883" y="2303"/>
                </a:lnTo>
                <a:lnTo>
                  <a:pt x="887" y="2359"/>
                </a:lnTo>
                <a:lnTo>
                  <a:pt x="886" y="2412"/>
                </a:lnTo>
                <a:lnTo>
                  <a:pt x="834" y="2723"/>
                </a:lnTo>
                <a:lnTo>
                  <a:pt x="830" y="2780"/>
                </a:lnTo>
                <a:lnTo>
                  <a:pt x="835" y="2824"/>
                </a:lnTo>
                <a:lnTo>
                  <a:pt x="847" y="2863"/>
                </a:lnTo>
                <a:lnTo>
                  <a:pt x="862" y="2895"/>
                </a:lnTo>
                <a:lnTo>
                  <a:pt x="880" y="2963"/>
                </a:lnTo>
                <a:lnTo>
                  <a:pt x="935" y="2976"/>
                </a:lnTo>
                <a:lnTo>
                  <a:pt x="962" y="2997"/>
                </a:lnTo>
                <a:lnTo>
                  <a:pt x="1278" y="3336"/>
                </a:lnTo>
                <a:lnTo>
                  <a:pt x="1353" y="3521"/>
                </a:lnTo>
                <a:lnTo>
                  <a:pt x="1405" y="3461"/>
                </a:lnTo>
                <a:lnTo>
                  <a:pt x="1441" y="3325"/>
                </a:lnTo>
                <a:lnTo>
                  <a:pt x="1468" y="3303"/>
                </a:lnTo>
                <a:lnTo>
                  <a:pt x="1492" y="3265"/>
                </a:lnTo>
                <a:lnTo>
                  <a:pt x="1509" y="3200"/>
                </a:lnTo>
                <a:lnTo>
                  <a:pt x="1515" y="3156"/>
                </a:lnTo>
                <a:lnTo>
                  <a:pt x="1509" y="3124"/>
                </a:lnTo>
                <a:lnTo>
                  <a:pt x="1496" y="3104"/>
                </a:lnTo>
                <a:lnTo>
                  <a:pt x="1481" y="3079"/>
                </a:lnTo>
                <a:lnTo>
                  <a:pt x="1473" y="3049"/>
                </a:lnTo>
                <a:lnTo>
                  <a:pt x="1466" y="2979"/>
                </a:lnTo>
                <a:lnTo>
                  <a:pt x="1454" y="2940"/>
                </a:lnTo>
                <a:lnTo>
                  <a:pt x="1440" y="2907"/>
                </a:lnTo>
                <a:lnTo>
                  <a:pt x="1425" y="2880"/>
                </a:lnTo>
                <a:lnTo>
                  <a:pt x="1417" y="2861"/>
                </a:lnTo>
                <a:lnTo>
                  <a:pt x="1420" y="2840"/>
                </a:lnTo>
                <a:lnTo>
                  <a:pt x="1461" y="2831"/>
                </a:lnTo>
                <a:lnTo>
                  <a:pt x="1500" y="2832"/>
                </a:lnTo>
                <a:lnTo>
                  <a:pt x="1736" y="2885"/>
                </a:lnTo>
                <a:lnTo>
                  <a:pt x="1760" y="2889"/>
                </a:lnTo>
                <a:lnTo>
                  <a:pt x="1776" y="2200"/>
                </a:lnTo>
                <a:lnTo>
                  <a:pt x="1818" y="1987"/>
                </a:lnTo>
                <a:lnTo>
                  <a:pt x="1832" y="1840"/>
                </a:lnTo>
                <a:lnTo>
                  <a:pt x="1851" y="1744"/>
                </a:lnTo>
                <a:lnTo>
                  <a:pt x="1855" y="1690"/>
                </a:lnTo>
                <a:lnTo>
                  <a:pt x="1852" y="1651"/>
                </a:lnTo>
                <a:close/>
                <a:moveTo>
                  <a:pt x="904" y="1850"/>
                </a:moveTo>
                <a:lnTo>
                  <a:pt x="928" y="1824"/>
                </a:lnTo>
                <a:lnTo>
                  <a:pt x="950" y="1784"/>
                </a:lnTo>
                <a:lnTo>
                  <a:pt x="951" y="1779"/>
                </a:lnTo>
                <a:lnTo>
                  <a:pt x="948" y="1774"/>
                </a:lnTo>
                <a:lnTo>
                  <a:pt x="946" y="1771"/>
                </a:lnTo>
                <a:lnTo>
                  <a:pt x="940" y="1768"/>
                </a:lnTo>
                <a:lnTo>
                  <a:pt x="880" y="1772"/>
                </a:lnTo>
                <a:lnTo>
                  <a:pt x="864" y="1771"/>
                </a:lnTo>
                <a:lnTo>
                  <a:pt x="851" y="1768"/>
                </a:lnTo>
                <a:lnTo>
                  <a:pt x="836" y="1762"/>
                </a:lnTo>
                <a:lnTo>
                  <a:pt x="828" y="1754"/>
                </a:lnTo>
                <a:lnTo>
                  <a:pt x="806" y="1726"/>
                </a:lnTo>
                <a:lnTo>
                  <a:pt x="788" y="1718"/>
                </a:lnTo>
                <a:lnTo>
                  <a:pt x="765" y="1715"/>
                </a:lnTo>
                <a:lnTo>
                  <a:pt x="735" y="1719"/>
                </a:lnTo>
                <a:lnTo>
                  <a:pt x="724" y="1708"/>
                </a:lnTo>
                <a:lnTo>
                  <a:pt x="727" y="1686"/>
                </a:lnTo>
                <a:lnTo>
                  <a:pt x="787" y="1622"/>
                </a:lnTo>
                <a:lnTo>
                  <a:pt x="822" y="1596"/>
                </a:lnTo>
                <a:lnTo>
                  <a:pt x="856" y="1583"/>
                </a:lnTo>
                <a:lnTo>
                  <a:pt x="875" y="1586"/>
                </a:lnTo>
                <a:lnTo>
                  <a:pt x="1017" y="1624"/>
                </a:lnTo>
                <a:lnTo>
                  <a:pt x="1031" y="1632"/>
                </a:lnTo>
                <a:lnTo>
                  <a:pt x="1035" y="1643"/>
                </a:lnTo>
                <a:lnTo>
                  <a:pt x="1031" y="1656"/>
                </a:lnTo>
                <a:lnTo>
                  <a:pt x="1023" y="1672"/>
                </a:lnTo>
                <a:lnTo>
                  <a:pt x="1023" y="1687"/>
                </a:lnTo>
                <a:lnTo>
                  <a:pt x="1027" y="1699"/>
                </a:lnTo>
                <a:lnTo>
                  <a:pt x="1065" y="1716"/>
                </a:lnTo>
                <a:lnTo>
                  <a:pt x="1189" y="1694"/>
                </a:lnTo>
                <a:lnTo>
                  <a:pt x="1309" y="1603"/>
                </a:lnTo>
                <a:lnTo>
                  <a:pt x="1324" y="1568"/>
                </a:lnTo>
                <a:lnTo>
                  <a:pt x="1337" y="1519"/>
                </a:lnTo>
                <a:lnTo>
                  <a:pt x="1362" y="1466"/>
                </a:lnTo>
                <a:lnTo>
                  <a:pt x="1408" y="1426"/>
                </a:lnTo>
                <a:lnTo>
                  <a:pt x="1572" y="1326"/>
                </a:lnTo>
                <a:lnTo>
                  <a:pt x="1751" y="1162"/>
                </a:lnTo>
                <a:lnTo>
                  <a:pt x="1772" y="1151"/>
                </a:lnTo>
                <a:lnTo>
                  <a:pt x="1767" y="1102"/>
                </a:lnTo>
                <a:lnTo>
                  <a:pt x="1795" y="649"/>
                </a:lnTo>
                <a:lnTo>
                  <a:pt x="1697" y="318"/>
                </a:lnTo>
                <a:lnTo>
                  <a:pt x="1661" y="261"/>
                </a:lnTo>
                <a:lnTo>
                  <a:pt x="1587" y="245"/>
                </a:lnTo>
                <a:lnTo>
                  <a:pt x="1485" y="205"/>
                </a:lnTo>
                <a:lnTo>
                  <a:pt x="1390" y="149"/>
                </a:lnTo>
                <a:lnTo>
                  <a:pt x="1390" y="149"/>
                </a:lnTo>
                <a:lnTo>
                  <a:pt x="1206" y="202"/>
                </a:lnTo>
                <a:lnTo>
                  <a:pt x="1135" y="216"/>
                </a:lnTo>
                <a:lnTo>
                  <a:pt x="1066" y="197"/>
                </a:lnTo>
                <a:lnTo>
                  <a:pt x="1035" y="160"/>
                </a:lnTo>
                <a:lnTo>
                  <a:pt x="991" y="61"/>
                </a:lnTo>
                <a:lnTo>
                  <a:pt x="951" y="28"/>
                </a:lnTo>
                <a:lnTo>
                  <a:pt x="847" y="9"/>
                </a:lnTo>
                <a:lnTo>
                  <a:pt x="830" y="0"/>
                </a:lnTo>
                <a:lnTo>
                  <a:pt x="769" y="40"/>
                </a:lnTo>
                <a:lnTo>
                  <a:pt x="584" y="92"/>
                </a:lnTo>
                <a:lnTo>
                  <a:pt x="522" y="94"/>
                </a:lnTo>
                <a:lnTo>
                  <a:pt x="485" y="89"/>
                </a:lnTo>
                <a:lnTo>
                  <a:pt x="458" y="78"/>
                </a:lnTo>
                <a:lnTo>
                  <a:pt x="437" y="85"/>
                </a:lnTo>
                <a:lnTo>
                  <a:pt x="413" y="101"/>
                </a:lnTo>
                <a:lnTo>
                  <a:pt x="360" y="144"/>
                </a:lnTo>
                <a:lnTo>
                  <a:pt x="251" y="261"/>
                </a:lnTo>
                <a:lnTo>
                  <a:pt x="202" y="289"/>
                </a:lnTo>
                <a:lnTo>
                  <a:pt x="163" y="300"/>
                </a:lnTo>
                <a:lnTo>
                  <a:pt x="135" y="300"/>
                </a:lnTo>
                <a:lnTo>
                  <a:pt x="101" y="294"/>
                </a:lnTo>
                <a:lnTo>
                  <a:pt x="54" y="300"/>
                </a:lnTo>
                <a:lnTo>
                  <a:pt x="18" y="329"/>
                </a:lnTo>
                <a:lnTo>
                  <a:pt x="3" y="361"/>
                </a:lnTo>
                <a:lnTo>
                  <a:pt x="0" y="398"/>
                </a:lnTo>
                <a:lnTo>
                  <a:pt x="24" y="499"/>
                </a:lnTo>
                <a:lnTo>
                  <a:pt x="24" y="537"/>
                </a:lnTo>
                <a:lnTo>
                  <a:pt x="61" y="697"/>
                </a:lnTo>
                <a:lnTo>
                  <a:pt x="71" y="777"/>
                </a:lnTo>
                <a:lnTo>
                  <a:pt x="75" y="797"/>
                </a:lnTo>
                <a:lnTo>
                  <a:pt x="85" y="810"/>
                </a:lnTo>
                <a:lnTo>
                  <a:pt x="102" y="819"/>
                </a:lnTo>
                <a:lnTo>
                  <a:pt x="145" y="827"/>
                </a:lnTo>
                <a:lnTo>
                  <a:pt x="158" y="831"/>
                </a:lnTo>
                <a:lnTo>
                  <a:pt x="189" y="845"/>
                </a:lnTo>
                <a:lnTo>
                  <a:pt x="205" y="847"/>
                </a:lnTo>
                <a:lnTo>
                  <a:pt x="340" y="834"/>
                </a:lnTo>
                <a:lnTo>
                  <a:pt x="434" y="838"/>
                </a:lnTo>
                <a:lnTo>
                  <a:pt x="464" y="831"/>
                </a:lnTo>
                <a:lnTo>
                  <a:pt x="488" y="819"/>
                </a:lnTo>
                <a:lnTo>
                  <a:pt x="548" y="774"/>
                </a:lnTo>
                <a:lnTo>
                  <a:pt x="548" y="774"/>
                </a:lnTo>
                <a:lnTo>
                  <a:pt x="552" y="771"/>
                </a:lnTo>
                <a:lnTo>
                  <a:pt x="560" y="769"/>
                </a:lnTo>
                <a:lnTo>
                  <a:pt x="579" y="765"/>
                </a:lnTo>
                <a:lnTo>
                  <a:pt x="599" y="766"/>
                </a:lnTo>
                <a:lnTo>
                  <a:pt x="612" y="770"/>
                </a:lnTo>
                <a:lnTo>
                  <a:pt x="616" y="773"/>
                </a:lnTo>
                <a:lnTo>
                  <a:pt x="617" y="774"/>
                </a:lnTo>
                <a:lnTo>
                  <a:pt x="617" y="774"/>
                </a:lnTo>
                <a:lnTo>
                  <a:pt x="619" y="775"/>
                </a:lnTo>
                <a:lnTo>
                  <a:pt x="639" y="795"/>
                </a:lnTo>
                <a:lnTo>
                  <a:pt x="696" y="874"/>
                </a:lnTo>
                <a:lnTo>
                  <a:pt x="711" y="903"/>
                </a:lnTo>
                <a:lnTo>
                  <a:pt x="720" y="943"/>
                </a:lnTo>
                <a:lnTo>
                  <a:pt x="709" y="986"/>
                </a:lnTo>
                <a:lnTo>
                  <a:pt x="683" y="1030"/>
                </a:lnTo>
                <a:lnTo>
                  <a:pt x="576" y="1150"/>
                </a:lnTo>
                <a:lnTo>
                  <a:pt x="563" y="1169"/>
                </a:lnTo>
                <a:lnTo>
                  <a:pt x="560" y="1179"/>
                </a:lnTo>
                <a:lnTo>
                  <a:pt x="567" y="1190"/>
                </a:lnTo>
                <a:lnTo>
                  <a:pt x="572" y="1195"/>
                </a:lnTo>
                <a:lnTo>
                  <a:pt x="577" y="1205"/>
                </a:lnTo>
                <a:lnTo>
                  <a:pt x="583" y="1217"/>
                </a:lnTo>
                <a:lnTo>
                  <a:pt x="587" y="1231"/>
                </a:lnTo>
                <a:lnTo>
                  <a:pt x="593" y="1246"/>
                </a:lnTo>
                <a:lnTo>
                  <a:pt x="611" y="1258"/>
                </a:lnTo>
                <a:lnTo>
                  <a:pt x="635" y="1265"/>
                </a:lnTo>
                <a:lnTo>
                  <a:pt x="664" y="1265"/>
                </a:lnTo>
                <a:lnTo>
                  <a:pt x="699" y="1255"/>
                </a:lnTo>
                <a:lnTo>
                  <a:pt x="731" y="1269"/>
                </a:lnTo>
                <a:lnTo>
                  <a:pt x="751" y="1301"/>
                </a:lnTo>
                <a:lnTo>
                  <a:pt x="759" y="1402"/>
                </a:lnTo>
                <a:lnTo>
                  <a:pt x="745" y="1439"/>
                </a:lnTo>
                <a:lnTo>
                  <a:pt x="724" y="1454"/>
                </a:lnTo>
                <a:lnTo>
                  <a:pt x="699" y="1452"/>
                </a:lnTo>
                <a:lnTo>
                  <a:pt x="676" y="1462"/>
                </a:lnTo>
                <a:lnTo>
                  <a:pt x="644" y="1499"/>
                </a:lnTo>
                <a:lnTo>
                  <a:pt x="617" y="1524"/>
                </a:lnTo>
                <a:lnTo>
                  <a:pt x="583" y="1543"/>
                </a:lnTo>
                <a:lnTo>
                  <a:pt x="543" y="1550"/>
                </a:lnTo>
                <a:lnTo>
                  <a:pt x="496" y="1544"/>
                </a:lnTo>
                <a:lnTo>
                  <a:pt x="278" y="1479"/>
                </a:lnTo>
                <a:lnTo>
                  <a:pt x="250" y="1463"/>
                </a:lnTo>
                <a:lnTo>
                  <a:pt x="227" y="1438"/>
                </a:lnTo>
                <a:lnTo>
                  <a:pt x="209" y="1408"/>
                </a:lnTo>
                <a:lnTo>
                  <a:pt x="191" y="1387"/>
                </a:lnTo>
                <a:lnTo>
                  <a:pt x="158" y="1359"/>
                </a:lnTo>
                <a:lnTo>
                  <a:pt x="78" y="1600"/>
                </a:lnTo>
                <a:lnTo>
                  <a:pt x="139" y="1630"/>
                </a:lnTo>
                <a:lnTo>
                  <a:pt x="154" y="1638"/>
                </a:lnTo>
                <a:lnTo>
                  <a:pt x="165" y="1648"/>
                </a:lnTo>
                <a:lnTo>
                  <a:pt x="174" y="1662"/>
                </a:lnTo>
                <a:lnTo>
                  <a:pt x="181" y="1679"/>
                </a:lnTo>
                <a:lnTo>
                  <a:pt x="183" y="1698"/>
                </a:lnTo>
                <a:lnTo>
                  <a:pt x="165" y="1750"/>
                </a:lnTo>
                <a:lnTo>
                  <a:pt x="52" y="1843"/>
                </a:lnTo>
                <a:lnTo>
                  <a:pt x="102" y="1991"/>
                </a:lnTo>
                <a:lnTo>
                  <a:pt x="103" y="2018"/>
                </a:lnTo>
                <a:lnTo>
                  <a:pt x="91" y="2122"/>
                </a:lnTo>
                <a:lnTo>
                  <a:pt x="257" y="2132"/>
                </a:lnTo>
                <a:lnTo>
                  <a:pt x="325" y="2152"/>
                </a:lnTo>
                <a:lnTo>
                  <a:pt x="380" y="2154"/>
                </a:lnTo>
                <a:lnTo>
                  <a:pt x="418" y="2143"/>
                </a:lnTo>
                <a:lnTo>
                  <a:pt x="461" y="2128"/>
                </a:lnTo>
                <a:lnTo>
                  <a:pt x="502" y="2128"/>
                </a:lnTo>
                <a:lnTo>
                  <a:pt x="636" y="2156"/>
                </a:lnTo>
                <a:lnTo>
                  <a:pt x="683" y="2151"/>
                </a:lnTo>
                <a:lnTo>
                  <a:pt x="709" y="2135"/>
                </a:lnTo>
                <a:lnTo>
                  <a:pt x="723" y="2114"/>
                </a:lnTo>
                <a:lnTo>
                  <a:pt x="733" y="2100"/>
                </a:lnTo>
                <a:lnTo>
                  <a:pt x="759" y="2084"/>
                </a:lnTo>
                <a:lnTo>
                  <a:pt x="772" y="2070"/>
                </a:lnTo>
                <a:lnTo>
                  <a:pt x="780" y="2048"/>
                </a:lnTo>
                <a:lnTo>
                  <a:pt x="780" y="2023"/>
                </a:lnTo>
                <a:lnTo>
                  <a:pt x="776" y="1996"/>
                </a:lnTo>
                <a:lnTo>
                  <a:pt x="783" y="1964"/>
                </a:lnTo>
                <a:lnTo>
                  <a:pt x="802" y="1928"/>
                </a:lnTo>
                <a:lnTo>
                  <a:pt x="872" y="1879"/>
                </a:lnTo>
                <a:lnTo>
                  <a:pt x="904" y="1850"/>
                </a:lnTo>
                <a:close/>
                <a:moveTo>
                  <a:pt x="1513" y="3670"/>
                </a:moveTo>
                <a:lnTo>
                  <a:pt x="1376" y="3644"/>
                </a:lnTo>
                <a:lnTo>
                  <a:pt x="1304" y="3638"/>
                </a:lnTo>
                <a:lnTo>
                  <a:pt x="1276" y="3737"/>
                </a:lnTo>
                <a:lnTo>
                  <a:pt x="1352" y="3794"/>
                </a:lnTo>
                <a:lnTo>
                  <a:pt x="1370" y="3848"/>
                </a:lnTo>
                <a:lnTo>
                  <a:pt x="1372" y="3849"/>
                </a:lnTo>
                <a:lnTo>
                  <a:pt x="1397" y="3825"/>
                </a:lnTo>
                <a:lnTo>
                  <a:pt x="1521" y="3736"/>
                </a:lnTo>
                <a:lnTo>
                  <a:pt x="1544" y="3688"/>
                </a:lnTo>
                <a:lnTo>
                  <a:pt x="1548" y="3654"/>
                </a:lnTo>
                <a:lnTo>
                  <a:pt x="1547" y="3654"/>
                </a:lnTo>
                <a:lnTo>
                  <a:pt x="1513" y="3670"/>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11"/>
          <p:cNvSpPr>
            <a:spLocks noEditPoints="1"/>
          </p:cNvSpPr>
          <p:nvPr/>
        </p:nvSpPr>
        <p:spPr bwMode="auto">
          <a:xfrm>
            <a:off x="13722350" y="2736850"/>
            <a:ext cx="2851150" cy="1839913"/>
          </a:xfrm>
          <a:custGeom>
            <a:avLst/>
            <a:gdLst>
              <a:gd name="T0" fmla="*/ 1012 w 5388"/>
              <a:gd name="T1" fmla="*/ 478 h 3479"/>
              <a:gd name="T2" fmla="*/ 1004 w 5388"/>
              <a:gd name="T3" fmla="*/ 454 h 3479"/>
              <a:gd name="T4" fmla="*/ 1015 w 5388"/>
              <a:gd name="T5" fmla="*/ 346 h 3479"/>
              <a:gd name="T6" fmla="*/ 1027 w 5388"/>
              <a:gd name="T7" fmla="*/ 398 h 3479"/>
              <a:gd name="T8" fmla="*/ 944 w 5388"/>
              <a:gd name="T9" fmla="*/ 403 h 3479"/>
              <a:gd name="T10" fmla="*/ 1004 w 5388"/>
              <a:gd name="T11" fmla="*/ 344 h 3479"/>
              <a:gd name="T12" fmla="*/ 935 w 5388"/>
              <a:gd name="T13" fmla="*/ 410 h 3479"/>
              <a:gd name="T14" fmla="*/ 932 w 5388"/>
              <a:gd name="T15" fmla="*/ 419 h 3479"/>
              <a:gd name="T16" fmla="*/ 958 w 5388"/>
              <a:gd name="T17" fmla="*/ 558 h 3479"/>
              <a:gd name="T18" fmla="*/ 994 w 5388"/>
              <a:gd name="T19" fmla="*/ 330 h 3479"/>
              <a:gd name="T20" fmla="*/ 986 w 5388"/>
              <a:gd name="T21" fmla="*/ 294 h 3479"/>
              <a:gd name="T22" fmla="*/ 800 w 5388"/>
              <a:gd name="T23" fmla="*/ 370 h 3479"/>
              <a:gd name="T24" fmla="*/ 3051 w 5388"/>
              <a:gd name="T25" fmla="*/ 1778 h 3479"/>
              <a:gd name="T26" fmla="*/ 287 w 5388"/>
              <a:gd name="T27" fmla="*/ 1559 h 3479"/>
              <a:gd name="T28" fmla="*/ 266 w 5388"/>
              <a:gd name="T29" fmla="*/ 1383 h 3479"/>
              <a:gd name="T30" fmla="*/ 176 w 5388"/>
              <a:gd name="T31" fmla="*/ 1525 h 3479"/>
              <a:gd name="T32" fmla="*/ 170 w 5388"/>
              <a:gd name="T33" fmla="*/ 1492 h 3479"/>
              <a:gd name="T34" fmla="*/ 178 w 5388"/>
              <a:gd name="T35" fmla="*/ 1420 h 3479"/>
              <a:gd name="T36" fmla="*/ 62 w 5388"/>
              <a:gd name="T37" fmla="*/ 1476 h 3479"/>
              <a:gd name="T38" fmla="*/ 76 w 5388"/>
              <a:gd name="T39" fmla="*/ 1569 h 3479"/>
              <a:gd name="T40" fmla="*/ 151 w 5388"/>
              <a:gd name="T41" fmla="*/ 1556 h 3479"/>
              <a:gd name="T42" fmla="*/ 23 w 5388"/>
              <a:gd name="T43" fmla="*/ 1480 h 3479"/>
              <a:gd name="T44" fmla="*/ 22 w 5388"/>
              <a:gd name="T45" fmla="*/ 1591 h 3479"/>
              <a:gd name="T46" fmla="*/ 204 w 5388"/>
              <a:gd name="T47" fmla="*/ 1655 h 3479"/>
              <a:gd name="T48" fmla="*/ 868 w 5388"/>
              <a:gd name="T49" fmla="*/ 856 h 3479"/>
              <a:gd name="T50" fmla="*/ 1039 w 5388"/>
              <a:gd name="T51" fmla="*/ 256 h 3479"/>
              <a:gd name="T52" fmla="*/ 1020 w 5388"/>
              <a:gd name="T53" fmla="*/ 591 h 3479"/>
              <a:gd name="T54" fmla="*/ 1088 w 5388"/>
              <a:gd name="T55" fmla="*/ 456 h 3479"/>
              <a:gd name="T56" fmla="*/ 921 w 5388"/>
              <a:gd name="T57" fmla="*/ 404 h 3479"/>
              <a:gd name="T58" fmla="*/ 978 w 5388"/>
              <a:gd name="T59" fmla="*/ 315 h 3479"/>
              <a:gd name="T60" fmla="*/ 1015 w 5388"/>
              <a:gd name="T61" fmla="*/ 484 h 3479"/>
              <a:gd name="T62" fmla="*/ 935 w 5388"/>
              <a:gd name="T63" fmla="*/ 540 h 3479"/>
              <a:gd name="T64" fmla="*/ 835 w 5388"/>
              <a:gd name="T65" fmla="*/ 456 h 3479"/>
              <a:gd name="T66" fmla="*/ 855 w 5388"/>
              <a:gd name="T67" fmla="*/ 436 h 3479"/>
              <a:gd name="T68" fmla="*/ 891 w 5388"/>
              <a:gd name="T69" fmla="*/ 519 h 3479"/>
              <a:gd name="T70" fmla="*/ 868 w 5388"/>
              <a:gd name="T71" fmla="*/ 531 h 3479"/>
              <a:gd name="T72" fmla="*/ 877 w 5388"/>
              <a:gd name="T73" fmla="*/ 532 h 3479"/>
              <a:gd name="T74" fmla="*/ 831 w 5388"/>
              <a:gd name="T75" fmla="*/ 520 h 3479"/>
              <a:gd name="T76" fmla="*/ 809 w 5388"/>
              <a:gd name="T77" fmla="*/ 524 h 3479"/>
              <a:gd name="T78" fmla="*/ 930 w 5388"/>
              <a:gd name="T79" fmla="*/ 630 h 3479"/>
              <a:gd name="T80" fmla="*/ 1044 w 5388"/>
              <a:gd name="T81" fmla="*/ 524 h 3479"/>
              <a:gd name="T82" fmla="*/ 905 w 5388"/>
              <a:gd name="T83" fmla="*/ 964 h 3479"/>
              <a:gd name="T84" fmla="*/ 840 w 5388"/>
              <a:gd name="T85" fmla="*/ 964 h 3479"/>
              <a:gd name="T86" fmla="*/ 815 w 5388"/>
              <a:gd name="T87" fmla="*/ 935 h 3479"/>
              <a:gd name="T88" fmla="*/ 783 w 5388"/>
              <a:gd name="T89" fmla="*/ 932 h 3479"/>
              <a:gd name="T90" fmla="*/ 745 w 5388"/>
              <a:gd name="T91" fmla="*/ 953 h 3479"/>
              <a:gd name="T92" fmla="*/ 773 w 5388"/>
              <a:gd name="T93" fmla="*/ 989 h 3479"/>
              <a:gd name="T94" fmla="*/ 817 w 5388"/>
              <a:gd name="T95" fmla="*/ 999 h 3479"/>
              <a:gd name="T96" fmla="*/ 844 w 5388"/>
              <a:gd name="T97" fmla="*/ 1043 h 3479"/>
              <a:gd name="T98" fmla="*/ 881 w 5388"/>
              <a:gd name="T99" fmla="*/ 504 h 3479"/>
              <a:gd name="T100" fmla="*/ 852 w 5388"/>
              <a:gd name="T101" fmla="*/ 488 h 3479"/>
              <a:gd name="T102" fmla="*/ 1078 w 5388"/>
              <a:gd name="T103" fmla="*/ 336 h 3479"/>
              <a:gd name="T104" fmla="*/ 962 w 5388"/>
              <a:gd name="T105" fmla="*/ 428 h 3479"/>
              <a:gd name="T106" fmla="*/ 1015 w 5388"/>
              <a:gd name="T107" fmla="*/ 375 h 3479"/>
              <a:gd name="T108" fmla="*/ 982 w 5388"/>
              <a:gd name="T109" fmla="*/ 376 h 3479"/>
              <a:gd name="T110" fmla="*/ 970 w 5388"/>
              <a:gd name="T111" fmla="*/ 406 h 3479"/>
              <a:gd name="T112" fmla="*/ 1063 w 5388"/>
              <a:gd name="T113" fmla="*/ 411 h 3479"/>
              <a:gd name="T114" fmla="*/ 1098 w 5388"/>
              <a:gd name="T115" fmla="*/ 392 h 3479"/>
              <a:gd name="T116" fmla="*/ 852 w 5388"/>
              <a:gd name="T117" fmla="*/ 406 h 3479"/>
              <a:gd name="T118" fmla="*/ 828 w 5388"/>
              <a:gd name="T119" fmla="*/ 408 h 3479"/>
              <a:gd name="T120" fmla="*/ 963 w 5388"/>
              <a:gd name="T121" fmla="*/ 307 h 3479"/>
              <a:gd name="T122" fmla="*/ 1019 w 5388"/>
              <a:gd name="T123" fmla="*/ 310 h 3479"/>
              <a:gd name="T124" fmla="*/ 916 w 5388"/>
              <a:gd name="T125" fmla="*/ 415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8" h="3479">
                <a:moveTo>
                  <a:pt x="996" y="426"/>
                </a:moveTo>
                <a:lnTo>
                  <a:pt x="994" y="428"/>
                </a:lnTo>
                <a:lnTo>
                  <a:pt x="991" y="430"/>
                </a:lnTo>
                <a:lnTo>
                  <a:pt x="991" y="432"/>
                </a:lnTo>
                <a:lnTo>
                  <a:pt x="992" y="432"/>
                </a:lnTo>
                <a:lnTo>
                  <a:pt x="994" y="432"/>
                </a:lnTo>
                <a:lnTo>
                  <a:pt x="996" y="431"/>
                </a:lnTo>
                <a:lnTo>
                  <a:pt x="1000" y="430"/>
                </a:lnTo>
                <a:lnTo>
                  <a:pt x="1000" y="428"/>
                </a:lnTo>
                <a:lnTo>
                  <a:pt x="1000" y="426"/>
                </a:lnTo>
                <a:lnTo>
                  <a:pt x="996" y="426"/>
                </a:lnTo>
                <a:close/>
                <a:moveTo>
                  <a:pt x="991" y="468"/>
                </a:moveTo>
                <a:lnTo>
                  <a:pt x="995" y="466"/>
                </a:lnTo>
                <a:lnTo>
                  <a:pt x="995" y="462"/>
                </a:lnTo>
                <a:lnTo>
                  <a:pt x="990" y="460"/>
                </a:lnTo>
                <a:lnTo>
                  <a:pt x="988" y="462"/>
                </a:lnTo>
                <a:lnTo>
                  <a:pt x="987" y="466"/>
                </a:lnTo>
                <a:lnTo>
                  <a:pt x="987" y="468"/>
                </a:lnTo>
                <a:lnTo>
                  <a:pt x="988" y="470"/>
                </a:lnTo>
                <a:lnTo>
                  <a:pt x="991" y="468"/>
                </a:lnTo>
                <a:close/>
                <a:moveTo>
                  <a:pt x="986" y="432"/>
                </a:moveTo>
                <a:lnTo>
                  <a:pt x="987" y="432"/>
                </a:lnTo>
                <a:lnTo>
                  <a:pt x="988" y="428"/>
                </a:lnTo>
                <a:lnTo>
                  <a:pt x="987" y="427"/>
                </a:lnTo>
                <a:lnTo>
                  <a:pt x="984" y="427"/>
                </a:lnTo>
                <a:lnTo>
                  <a:pt x="983" y="430"/>
                </a:lnTo>
                <a:lnTo>
                  <a:pt x="983" y="432"/>
                </a:lnTo>
                <a:lnTo>
                  <a:pt x="984" y="432"/>
                </a:lnTo>
                <a:lnTo>
                  <a:pt x="986" y="432"/>
                </a:lnTo>
                <a:close/>
                <a:moveTo>
                  <a:pt x="999" y="474"/>
                </a:moveTo>
                <a:lnTo>
                  <a:pt x="1003" y="472"/>
                </a:lnTo>
                <a:lnTo>
                  <a:pt x="1004" y="468"/>
                </a:lnTo>
                <a:lnTo>
                  <a:pt x="1002" y="464"/>
                </a:lnTo>
                <a:lnTo>
                  <a:pt x="999" y="464"/>
                </a:lnTo>
                <a:lnTo>
                  <a:pt x="996" y="466"/>
                </a:lnTo>
                <a:lnTo>
                  <a:pt x="995" y="468"/>
                </a:lnTo>
                <a:lnTo>
                  <a:pt x="996" y="472"/>
                </a:lnTo>
                <a:lnTo>
                  <a:pt x="999" y="474"/>
                </a:lnTo>
                <a:close/>
                <a:moveTo>
                  <a:pt x="1002" y="490"/>
                </a:moveTo>
                <a:lnTo>
                  <a:pt x="1006" y="492"/>
                </a:lnTo>
                <a:lnTo>
                  <a:pt x="1010" y="494"/>
                </a:lnTo>
                <a:lnTo>
                  <a:pt x="1015" y="494"/>
                </a:lnTo>
                <a:lnTo>
                  <a:pt x="1016" y="491"/>
                </a:lnTo>
                <a:lnTo>
                  <a:pt x="1014" y="488"/>
                </a:lnTo>
                <a:lnTo>
                  <a:pt x="1010" y="490"/>
                </a:lnTo>
                <a:lnTo>
                  <a:pt x="1006" y="487"/>
                </a:lnTo>
                <a:lnTo>
                  <a:pt x="1006" y="483"/>
                </a:lnTo>
                <a:lnTo>
                  <a:pt x="1006" y="480"/>
                </a:lnTo>
                <a:lnTo>
                  <a:pt x="1002" y="479"/>
                </a:lnTo>
                <a:lnTo>
                  <a:pt x="998" y="484"/>
                </a:lnTo>
                <a:lnTo>
                  <a:pt x="998" y="487"/>
                </a:lnTo>
                <a:lnTo>
                  <a:pt x="999" y="490"/>
                </a:lnTo>
                <a:lnTo>
                  <a:pt x="1002" y="490"/>
                </a:lnTo>
                <a:close/>
                <a:moveTo>
                  <a:pt x="1006" y="471"/>
                </a:moveTo>
                <a:lnTo>
                  <a:pt x="1006" y="475"/>
                </a:lnTo>
                <a:lnTo>
                  <a:pt x="1008" y="479"/>
                </a:lnTo>
                <a:lnTo>
                  <a:pt x="1011" y="479"/>
                </a:lnTo>
                <a:lnTo>
                  <a:pt x="1012" y="478"/>
                </a:lnTo>
                <a:lnTo>
                  <a:pt x="1012" y="475"/>
                </a:lnTo>
                <a:lnTo>
                  <a:pt x="1012" y="470"/>
                </a:lnTo>
                <a:lnTo>
                  <a:pt x="1010" y="468"/>
                </a:lnTo>
                <a:lnTo>
                  <a:pt x="1006" y="471"/>
                </a:lnTo>
                <a:close/>
                <a:moveTo>
                  <a:pt x="1018" y="416"/>
                </a:moveTo>
                <a:lnTo>
                  <a:pt x="1018" y="414"/>
                </a:lnTo>
                <a:lnTo>
                  <a:pt x="1015" y="410"/>
                </a:lnTo>
                <a:lnTo>
                  <a:pt x="1010" y="407"/>
                </a:lnTo>
                <a:lnTo>
                  <a:pt x="1007" y="406"/>
                </a:lnTo>
                <a:lnTo>
                  <a:pt x="1006" y="404"/>
                </a:lnTo>
                <a:lnTo>
                  <a:pt x="1004" y="400"/>
                </a:lnTo>
                <a:lnTo>
                  <a:pt x="1003" y="399"/>
                </a:lnTo>
                <a:lnTo>
                  <a:pt x="1002" y="399"/>
                </a:lnTo>
                <a:lnTo>
                  <a:pt x="1000" y="400"/>
                </a:lnTo>
                <a:lnTo>
                  <a:pt x="1002" y="403"/>
                </a:lnTo>
                <a:lnTo>
                  <a:pt x="1004" y="410"/>
                </a:lnTo>
                <a:lnTo>
                  <a:pt x="1006" y="411"/>
                </a:lnTo>
                <a:lnTo>
                  <a:pt x="1010" y="412"/>
                </a:lnTo>
                <a:lnTo>
                  <a:pt x="1012" y="415"/>
                </a:lnTo>
                <a:lnTo>
                  <a:pt x="1015" y="415"/>
                </a:lnTo>
                <a:lnTo>
                  <a:pt x="1018" y="416"/>
                </a:lnTo>
                <a:close/>
                <a:moveTo>
                  <a:pt x="1007" y="458"/>
                </a:moveTo>
                <a:lnTo>
                  <a:pt x="1006" y="459"/>
                </a:lnTo>
                <a:lnTo>
                  <a:pt x="1006" y="462"/>
                </a:lnTo>
                <a:lnTo>
                  <a:pt x="1010" y="464"/>
                </a:lnTo>
                <a:lnTo>
                  <a:pt x="1011" y="464"/>
                </a:lnTo>
                <a:lnTo>
                  <a:pt x="1011" y="460"/>
                </a:lnTo>
                <a:lnTo>
                  <a:pt x="1010" y="458"/>
                </a:lnTo>
                <a:lnTo>
                  <a:pt x="1007" y="458"/>
                </a:lnTo>
                <a:close/>
                <a:moveTo>
                  <a:pt x="991" y="451"/>
                </a:moveTo>
                <a:lnTo>
                  <a:pt x="990" y="454"/>
                </a:lnTo>
                <a:lnTo>
                  <a:pt x="992" y="456"/>
                </a:lnTo>
                <a:lnTo>
                  <a:pt x="996" y="459"/>
                </a:lnTo>
                <a:lnTo>
                  <a:pt x="999" y="458"/>
                </a:lnTo>
                <a:lnTo>
                  <a:pt x="996" y="451"/>
                </a:lnTo>
                <a:lnTo>
                  <a:pt x="994" y="450"/>
                </a:lnTo>
                <a:lnTo>
                  <a:pt x="991" y="451"/>
                </a:lnTo>
                <a:close/>
                <a:moveTo>
                  <a:pt x="1000" y="444"/>
                </a:moveTo>
                <a:lnTo>
                  <a:pt x="998" y="440"/>
                </a:lnTo>
                <a:lnTo>
                  <a:pt x="991" y="440"/>
                </a:lnTo>
                <a:lnTo>
                  <a:pt x="988" y="443"/>
                </a:lnTo>
                <a:lnTo>
                  <a:pt x="988" y="446"/>
                </a:lnTo>
                <a:lnTo>
                  <a:pt x="991" y="447"/>
                </a:lnTo>
                <a:lnTo>
                  <a:pt x="999" y="447"/>
                </a:lnTo>
                <a:lnTo>
                  <a:pt x="1000" y="444"/>
                </a:lnTo>
                <a:close/>
                <a:moveTo>
                  <a:pt x="1004" y="434"/>
                </a:moveTo>
                <a:lnTo>
                  <a:pt x="1002" y="436"/>
                </a:lnTo>
                <a:lnTo>
                  <a:pt x="1002" y="439"/>
                </a:lnTo>
                <a:lnTo>
                  <a:pt x="1004" y="440"/>
                </a:lnTo>
                <a:lnTo>
                  <a:pt x="1007" y="442"/>
                </a:lnTo>
                <a:lnTo>
                  <a:pt x="1008" y="442"/>
                </a:lnTo>
                <a:lnTo>
                  <a:pt x="1008" y="438"/>
                </a:lnTo>
                <a:lnTo>
                  <a:pt x="1007" y="435"/>
                </a:lnTo>
                <a:lnTo>
                  <a:pt x="1004" y="434"/>
                </a:lnTo>
                <a:close/>
                <a:moveTo>
                  <a:pt x="999" y="450"/>
                </a:moveTo>
                <a:lnTo>
                  <a:pt x="1000" y="452"/>
                </a:lnTo>
                <a:lnTo>
                  <a:pt x="1002" y="454"/>
                </a:lnTo>
                <a:lnTo>
                  <a:pt x="1004" y="454"/>
                </a:lnTo>
                <a:lnTo>
                  <a:pt x="1004" y="451"/>
                </a:lnTo>
                <a:lnTo>
                  <a:pt x="1003" y="448"/>
                </a:lnTo>
                <a:lnTo>
                  <a:pt x="1000" y="448"/>
                </a:lnTo>
                <a:lnTo>
                  <a:pt x="999" y="450"/>
                </a:lnTo>
                <a:close/>
                <a:moveTo>
                  <a:pt x="995" y="318"/>
                </a:moveTo>
                <a:lnTo>
                  <a:pt x="994" y="318"/>
                </a:lnTo>
                <a:lnTo>
                  <a:pt x="992" y="320"/>
                </a:lnTo>
                <a:lnTo>
                  <a:pt x="996" y="324"/>
                </a:lnTo>
                <a:lnTo>
                  <a:pt x="998" y="324"/>
                </a:lnTo>
                <a:lnTo>
                  <a:pt x="999" y="323"/>
                </a:lnTo>
                <a:lnTo>
                  <a:pt x="998" y="320"/>
                </a:lnTo>
                <a:lnTo>
                  <a:pt x="995" y="318"/>
                </a:lnTo>
                <a:close/>
                <a:moveTo>
                  <a:pt x="1023" y="391"/>
                </a:moveTo>
                <a:lnTo>
                  <a:pt x="1024" y="394"/>
                </a:lnTo>
                <a:lnTo>
                  <a:pt x="1030" y="394"/>
                </a:lnTo>
                <a:lnTo>
                  <a:pt x="1032" y="392"/>
                </a:lnTo>
                <a:lnTo>
                  <a:pt x="1031" y="390"/>
                </a:lnTo>
                <a:lnTo>
                  <a:pt x="1024" y="390"/>
                </a:lnTo>
                <a:lnTo>
                  <a:pt x="1023" y="391"/>
                </a:lnTo>
                <a:close/>
                <a:moveTo>
                  <a:pt x="1027" y="374"/>
                </a:moveTo>
                <a:lnTo>
                  <a:pt x="1027" y="376"/>
                </a:lnTo>
                <a:lnTo>
                  <a:pt x="1028" y="379"/>
                </a:lnTo>
                <a:lnTo>
                  <a:pt x="1031" y="380"/>
                </a:lnTo>
                <a:lnTo>
                  <a:pt x="1034" y="380"/>
                </a:lnTo>
                <a:lnTo>
                  <a:pt x="1035" y="378"/>
                </a:lnTo>
                <a:lnTo>
                  <a:pt x="1034" y="374"/>
                </a:lnTo>
                <a:lnTo>
                  <a:pt x="1031" y="371"/>
                </a:lnTo>
                <a:lnTo>
                  <a:pt x="1028" y="371"/>
                </a:lnTo>
                <a:lnTo>
                  <a:pt x="1027" y="374"/>
                </a:lnTo>
                <a:close/>
                <a:moveTo>
                  <a:pt x="1018" y="367"/>
                </a:moveTo>
                <a:lnTo>
                  <a:pt x="1016" y="370"/>
                </a:lnTo>
                <a:lnTo>
                  <a:pt x="1020" y="370"/>
                </a:lnTo>
                <a:lnTo>
                  <a:pt x="1024" y="370"/>
                </a:lnTo>
                <a:lnTo>
                  <a:pt x="1026" y="367"/>
                </a:lnTo>
                <a:lnTo>
                  <a:pt x="1022" y="366"/>
                </a:lnTo>
                <a:lnTo>
                  <a:pt x="1018" y="367"/>
                </a:lnTo>
                <a:close/>
                <a:moveTo>
                  <a:pt x="992" y="336"/>
                </a:moveTo>
                <a:lnTo>
                  <a:pt x="992" y="339"/>
                </a:lnTo>
                <a:lnTo>
                  <a:pt x="994" y="340"/>
                </a:lnTo>
                <a:lnTo>
                  <a:pt x="998" y="340"/>
                </a:lnTo>
                <a:lnTo>
                  <a:pt x="1004" y="339"/>
                </a:lnTo>
                <a:lnTo>
                  <a:pt x="1006" y="336"/>
                </a:lnTo>
                <a:lnTo>
                  <a:pt x="1008" y="336"/>
                </a:lnTo>
                <a:lnTo>
                  <a:pt x="1010" y="338"/>
                </a:lnTo>
                <a:lnTo>
                  <a:pt x="1011" y="340"/>
                </a:lnTo>
                <a:lnTo>
                  <a:pt x="1012" y="339"/>
                </a:lnTo>
                <a:lnTo>
                  <a:pt x="1015" y="339"/>
                </a:lnTo>
                <a:lnTo>
                  <a:pt x="1015" y="338"/>
                </a:lnTo>
                <a:lnTo>
                  <a:pt x="1012" y="334"/>
                </a:lnTo>
                <a:lnTo>
                  <a:pt x="1010" y="328"/>
                </a:lnTo>
                <a:lnTo>
                  <a:pt x="1007" y="328"/>
                </a:lnTo>
                <a:lnTo>
                  <a:pt x="1004" y="330"/>
                </a:lnTo>
                <a:lnTo>
                  <a:pt x="1004" y="332"/>
                </a:lnTo>
                <a:lnTo>
                  <a:pt x="1004" y="334"/>
                </a:lnTo>
                <a:lnTo>
                  <a:pt x="996" y="335"/>
                </a:lnTo>
                <a:lnTo>
                  <a:pt x="992" y="336"/>
                </a:lnTo>
                <a:close/>
                <a:moveTo>
                  <a:pt x="1018" y="348"/>
                </a:moveTo>
                <a:lnTo>
                  <a:pt x="1015" y="346"/>
                </a:lnTo>
                <a:lnTo>
                  <a:pt x="1011" y="347"/>
                </a:lnTo>
                <a:lnTo>
                  <a:pt x="1011" y="350"/>
                </a:lnTo>
                <a:lnTo>
                  <a:pt x="1014" y="352"/>
                </a:lnTo>
                <a:lnTo>
                  <a:pt x="1015" y="354"/>
                </a:lnTo>
                <a:lnTo>
                  <a:pt x="1019" y="352"/>
                </a:lnTo>
                <a:lnTo>
                  <a:pt x="1018" y="348"/>
                </a:lnTo>
                <a:close/>
                <a:moveTo>
                  <a:pt x="1002" y="311"/>
                </a:moveTo>
                <a:lnTo>
                  <a:pt x="1000" y="314"/>
                </a:lnTo>
                <a:lnTo>
                  <a:pt x="1000" y="316"/>
                </a:lnTo>
                <a:lnTo>
                  <a:pt x="1003" y="319"/>
                </a:lnTo>
                <a:lnTo>
                  <a:pt x="1007" y="319"/>
                </a:lnTo>
                <a:lnTo>
                  <a:pt x="1008" y="316"/>
                </a:lnTo>
                <a:lnTo>
                  <a:pt x="1010" y="314"/>
                </a:lnTo>
                <a:lnTo>
                  <a:pt x="1010" y="311"/>
                </a:lnTo>
                <a:lnTo>
                  <a:pt x="1002" y="311"/>
                </a:lnTo>
                <a:close/>
                <a:moveTo>
                  <a:pt x="1035" y="364"/>
                </a:moveTo>
                <a:lnTo>
                  <a:pt x="1030" y="364"/>
                </a:lnTo>
                <a:lnTo>
                  <a:pt x="1028" y="364"/>
                </a:lnTo>
                <a:lnTo>
                  <a:pt x="1028" y="367"/>
                </a:lnTo>
                <a:lnTo>
                  <a:pt x="1031" y="367"/>
                </a:lnTo>
                <a:lnTo>
                  <a:pt x="1035" y="368"/>
                </a:lnTo>
                <a:lnTo>
                  <a:pt x="1036" y="367"/>
                </a:lnTo>
                <a:lnTo>
                  <a:pt x="1035" y="364"/>
                </a:lnTo>
                <a:close/>
                <a:moveTo>
                  <a:pt x="1018" y="466"/>
                </a:moveTo>
                <a:lnTo>
                  <a:pt x="1022" y="467"/>
                </a:lnTo>
                <a:lnTo>
                  <a:pt x="1023" y="466"/>
                </a:lnTo>
                <a:lnTo>
                  <a:pt x="1023" y="462"/>
                </a:lnTo>
                <a:lnTo>
                  <a:pt x="1019" y="456"/>
                </a:lnTo>
                <a:lnTo>
                  <a:pt x="1018" y="458"/>
                </a:lnTo>
                <a:lnTo>
                  <a:pt x="1015" y="460"/>
                </a:lnTo>
                <a:lnTo>
                  <a:pt x="1016" y="463"/>
                </a:lnTo>
                <a:lnTo>
                  <a:pt x="1018" y="466"/>
                </a:lnTo>
                <a:close/>
                <a:moveTo>
                  <a:pt x="1028" y="436"/>
                </a:moveTo>
                <a:lnTo>
                  <a:pt x="1028" y="432"/>
                </a:lnTo>
                <a:lnTo>
                  <a:pt x="1022" y="432"/>
                </a:lnTo>
                <a:lnTo>
                  <a:pt x="1019" y="434"/>
                </a:lnTo>
                <a:lnTo>
                  <a:pt x="1019" y="436"/>
                </a:lnTo>
                <a:lnTo>
                  <a:pt x="1022" y="438"/>
                </a:lnTo>
                <a:lnTo>
                  <a:pt x="1027" y="438"/>
                </a:lnTo>
                <a:lnTo>
                  <a:pt x="1028" y="436"/>
                </a:lnTo>
                <a:close/>
                <a:moveTo>
                  <a:pt x="1020" y="476"/>
                </a:moveTo>
                <a:lnTo>
                  <a:pt x="1024" y="475"/>
                </a:lnTo>
                <a:lnTo>
                  <a:pt x="1023" y="470"/>
                </a:lnTo>
                <a:lnTo>
                  <a:pt x="1019" y="470"/>
                </a:lnTo>
                <a:lnTo>
                  <a:pt x="1016" y="472"/>
                </a:lnTo>
                <a:lnTo>
                  <a:pt x="1018" y="475"/>
                </a:lnTo>
                <a:lnTo>
                  <a:pt x="1020" y="476"/>
                </a:lnTo>
                <a:close/>
                <a:moveTo>
                  <a:pt x="1032" y="435"/>
                </a:moveTo>
                <a:lnTo>
                  <a:pt x="1035" y="434"/>
                </a:lnTo>
                <a:lnTo>
                  <a:pt x="1036" y="430"/>
                </a:lnTo>
                <a:lnTo>
                  <a:pt x="1036" y="427"/>
                </a:lnTo>
                <a:lnTo>
                  <a:pt x="1032" y="427"/>
                </a:lnTo>
                <a:lnTo>
                  <a:pt x="1031" y="430"/>
                </a:lnTo>
                <a:lnTo>
                  <a:pt x="1031" y="434"/>
                </a:lnTo>
                <a:lnTo>
                  <a:pt x="1032" y="435"/>
                </a:lnTo>
                <a:close/>
                <a:moveTo>
                  <a:pt x="1035" y="400"/>
                </a:moveTo>
                <a:lnTo>
                  <a:pt x="1032" y="398"/>
                </a:lnTo>
                <a:lnTo>
                  <a:pt x="1027" y="398"/>
                </a:lnTo>
                <a:lnTo>
                  <a:pt x="1024" y="399"/>
                </a:lnTo>
                <a:lnTo>
                  <a:pt x="1027" y="402"/>
                </a:lnTo>
                <a:lnTo>
                  <a:pt x="1032" y="403"/>
                </a:lnTo>
                <a:lnTo>
                  <a:pt x="1035" y="400"/>
                </a:lnTo>
                <a:close/>
                <a:moveTo>
                  <a:pt x="1030" y="428"/>
                </a:moveTo>
                <a:lnTo>
                  <a:pt x="1028" y="427"/>
                </a:lnTo>
                <a:lnTo>
                  <a:pt x="1026" y="426"/>
                </a:lnTo>
                <a:lnTo>
                  <a:pt x="1023" y="426"/>
                </a:lnTo>
                <a:lnTo>
                  <a:pt x="1023" y="428"/>
                </a:lnTo>
                <a:lnTo>
                  <a:pt x="1026" y="430"/>
                </a:lnTo>
                <a:lnTo>
                  <a:pt x="1028" y="430"/>
                </a:lnTo>
                <a:lnTo>
                  <a:pt x="1028" y="428"/>
                </a:lnTo>
                <a:lnTo>
                  <a:pt x="1030" y="428"/>
                </a:lnTo>
                <a:close/>
                <a:moveTo>
                  <a:pt x="984" y="420"/>
                </a:moveTo>
                <a:lnTo>
                  <a:pt x="987" y="420"/>
                </a:lnTo>
                <a:lnTo>
                  <a:pt x="988" y="422"/>
                </a:lnTo>
                <a:lnTo>
                  <a:pt x="990" y="423"/>
                </a:lnTo>
                <a:lnTo>
                  <a:pt x="992" y="422"/>
                </a:lnTo>
                <a:lnTo>
                  <a:pt x="994" y="420"/>
                </a:lnTo>
                <a:lnTo>
                  <a:pt x="995" y="420"/>
                </a:lnTo>
                <a:lnTo>
                  <a:pt x="998" y="422"/>
                </a:lnTo>
                <a:lnTo>
                  <a:pt x="999" y="423"/>
                </a:lnTo>
                <a:lnTo>
                  <a:pt x="1000" y="420"/>
                </a:lnTo>
                <a:lnTo>
                  <a:pt x="1000" y="416"/>
                </a:lnTo>
                <a:lnTo>
                  <a:pt x="999" y="414"/>
                </a:lnTo>
                <a:lnTo>
                  <a:pt x="998" y="414"/>
                </a:lnTo>
                <a:lnTo>
                  <a:pt x="995" y="415"/>
                </a:lnTo>
                <a:lnTo>
                  <a:pt x="995" y="416"/>
                </a:lnTo>
                <a:lnTo>
                  <a:pt x="995" y="416"/>
                </a:lnTo>
                <a:lnTo>
                  <a:pt x="994" y="418"/>
                </a:lnTo>
                <a:lnTo>
                  <a:pt x="992" y="416"/>
                </a:lnTo>
                <a:lnTo>
                  <a:pt x="991" y="416"/>
                </a:lnTo>
                <a:lnTo>
                  <a:pt x="990" y="415"/>
                </a:lnTo>
                <a:lnTo>
                  <a:pt x="988" y="415"/>
                </a:lnTo>
                <a:lnTo>
                  <a:pt x="988" y="419"/>
                </a:lnTo>
                <a:lnTo>
                  <a:pt x="987" y="420"/>
                </a:lnTo>
                <a:lnTo>
                  <a:pt x="986" y="419"/>
                </a:lnTo>
                <a:lnTo>
                  <a:pt x="986" y="416"/>
                </a:lnTo>
                <a:lnTo>
                  <a:pt x="984" y="414"/>
                </a:lnTo>
                <a:lnTo>
                  <a:pt x="983" y="414"/>
                </a:lnTo>
                <a:lnTo>
                  <a:pt x="980" y="415"/>
                </a:lnTo>
                <a:lnTo>
                  <a:pt x="980" y="419"/>
                </a:lnTo>
                <a:lnTo>
                  <a:pt x="982" y="420"/>
                </a:lnTo>
                <a:lnTo>
                  <a:pt x="983" y="420"/>
                </a:lnTo>
                <a:lnTo>
                  <a:pt x="984" y="420"/>
                </a:lnTo>
                <a:close/>
                <a:moveTo>
                  <a:pt x="995" y="366"/>
                </a:moveTo>
                <a:lnTo>
                  <a:pt x="996" y="367"/>
                </a:lnTo>
                <a:lnTo>
                  <a:pt x="999" y="367"/>
                </a:lnTo>
                <a:lnTo>
                  <a:pt x="1000" y="364"/>
                </a:lnTo>
                <a:lnTo>
                  <a:pt x="1000" y="360"/>
                </a:lnTo>
                <a:lnTo>
                  <a:pt x="998" y="359"/>
                </a:lnTo>
                <a:lnTo>
                  <a:pt x="996" y="359"/>
                </a:lnTo>
                <a:lnTo>
                  <a:pt x="995" y="363"/>
                </a:lnTo>
                <a:lnTo>
                  <a:pt x="995" y="366"/>
                </a:lnTo>
                <a:close/>
                <a:moveTo>
                  <a:pt x="946" y="396"/>
                </a:moveTo>
                <a:lnTo>
                  <a:pt x="943" y="395"/>
                </a:lnTo>
                <a:lnTo>
                  <a:pt x="942" y="400"/>
                </a:lnTo>
                <a:lnTo>
                  <a:pt x="944" y="403"/>
                </a:lnTo>
                <a:lnTo>
                  <a:pt x="950" y="406"/>
                </a:lnTo>
                <a:lnTo>
                  <a:pt x="951" y="404"/>
                </a:lnTo>
                <a:lnTo>
                  <a:pt x="952" y="403"/>
                </a:lnTo>
                <a:lnTo>
                  <a:pt x="951" y="399"/>
                </a:lnTo>
                <a:lnTo>
                  <a:pt x="946" y="396"/>
                </a:lnTo>
                <a:close/>
                <a:moveTo>
                  <a:pt x="987" y="372"/>
                </a:moveTo>
                <a:lnTo>
                  <a:pt x="986" y="374"/>
                </a:lnTo>
                <a:lnTo>
                  <a:pt x="986" y="376"/>
                </a:lnTo>
                <a:lnTo>
                  <a:pt x="987" y="378"/>
                </a:lnTo>
                <a:lnTo>
                  <a:pt x="990" y="376"/>
                </a:lnTo>
                <a:lnTo>
                  <a:pt x="992" y="376"/>
                </a:lnTo>
                <a:lnTo>
                  <a:pt x="996" y="375"/>
                </a:lnTo>
                <a:lnTo>
                  <a:pt x="998" y="372"/>
                </a:lnTo>
                <a:lnTo>
                  <a:pt x="996" y="371"/>
                </a:lnTo>
                <a:lnTo>
                  <a:pt x="991" y="372"/>
                </a:lnTo>
                <a:lnTo>
                  <a:pt x="987" y="372"/>
                </a:lnTo>
                <a:close/>
                <a:moveTo>
                  <a:pt x="952" y="384"/>
                </a:moveTo>
                <a:lnTo>
                  <a:pt x="956" y="386"/>
                </a:lnTo>
                <a:lnTo>
                  <a:pt x="962" y="383"/>
                </a:lnTo>
                <a:lnTo>
                  <a:pt x="963" y="379"/>
                </a:lnTo>
                <a:lnTo>
                  <a:pt x="963" y="376"/>
                </a:lnTo>
                <a:lnTo>
                  <a:pt x="959" y="376"/>
                </a:lnTo>
                <a:lnTo>
                  <a:pt x="956" y="378"/>
                </a:lnTo>
                <a:lnTo>
                  <a:pt x="952" y="382"/>
                </a:lnTo>
                <a:lnTo>
                  <a:pt x="952" y="384"/>
                </a:lnTo>
                <a:close/>
                <a:moveTo>
                  <a:pt x="951" y="391"/>
                </a:moveTo>
                <a:lnTo>
                  <a:pt x="952" y="392"/>
                </a:lnTo>
                <a:lnTo>
                  <a:pt x="955" y="394"/>
                </a:lnTo>
                <a:lnTo>
                  <a:pt x="958" y="398"/>
                </a:lnTo>
                <a:lnTo>
                  <a:pt x="959" y="399"/>
                </a:lnTo>
                <a:lnTo>
                  <a:pt x="960" y="399"/>
                </a:lnTo>
                <a:lnTo>
                  <a:pt x="962" y="398"/>
                </a:lnTo>
                <a:lnTo>
                  <a:pt x="962" y="395"/>
                </a:lnTo>
                <a:lnTo>
                  <a:pt x="959" y="394"/>
                </a:lnTo>
                <a:lnTo>
                  <a:pt x="956" y="392"/>
                </a:lnTo>
                <a:lnTo>
                  <a:pt x="955" y="390"/>
                </a:lnTo>
                <a:lnTo>
                  <a:pt x="954" y="388"/>
                </a:lnTo>
                <a:lnTo>
                  <a:pt x="951" y="390"/>
                </a:lnTo>
                <a:lnTo>
                  <a:pt x="951" y="391"/>
                </a:lnTo>
                <a:close/>
                <a:moveTo>
                  <a:pt x="954" y="368"/>
                </a:moveTo>
                <a:lnTo>
                  <a:pt x="958" y="370"/>
                </a:lnTo>
                <a:lnTo>
                  <a:pt x="962" y="371"/>
                </a:lnTo>
                <a:lnTo>
                  <a:pt x="966" y="374"/>
                </a:lnTo>
                <a:lnTo>
                  <a:pt x="968" y="372"/>
                </a:lnTo>
                <a:lnTo>
                  <a:pt x="968" y="368"/>
                </a:lnTo>
                <a:lnTo>
                  <a:pt x="967" y="367"/>
                </a:lnTo>
                <a:lnTo>
                  <a:pt x="964" y="367"/>
                </a:lnTo>
                <a:lnTo>
                  <a:pt x="962" y="367"/>
                </a:lnTo>
                <a:lnTo>
                  <a:pt x="958" y="366"/>
                </a:lnTo>
                <a:lnTo>
                  <a:pt x="955" y="364"/>
                </a:lnTo>
                <a:lnTo>
                  <a:pt x="954" y="368"/>
                </a:lnTo>
                <a:close/>
                <a:moveTo>
                  <a:pt x="999" y="346"/>
                </a:moveTo>
                <a:lnTo>
                  <a:pt x="995" y="347"/>
                </a:lnTo>
                <a:lnTo>
                  <a:pt x="995" y="350"/>
                </a:lnTo>
                <a:lnTo>
                  <a:pt x="1000" y="350"/>
                </a:lnTo>
                <a:lnTo>
                  <a:pt x="1006" y="347"/>
                </a:lnTo>
                <a:lnTo>
                  <a:pt x="1006" y="346"/>
                </a:lnTo>
                <a:lnTo>
                  <a:pt x="1004" y="344"/>
                </a:lnTo>
                <a:lnTo>
                  <a:pt x="999" y="346"/>
                </a:lnTo>
                <a:close/>
                <a:moveTo>
                  <a:pt x="991" y="394"/>
                </a:moveTo>
                <a:lnTo>
                  <a:pt x="991" y="390"/>
                </a:lnTo>
                <a:lnTo>
                  <a:pt x="990" y="387"/>
                </a:lnTo>
                <a:lnTo>
                  <a:pt x="987" y="387"/>
                </a:lnTo>
                <a:lnTo>
                  <a:pt x="986" y="390"/>
                </a:lnTo>
                <a:lnTo>
                  <a:pt x="986" y="394"/>
                </a:lnTo>
                <a:lnTo>
                  <a:pt x="988" y="395"/>
                </a:lnTo>
                <a:lnTo>
                  <a:pt x="991" y="394"/>
                </a:lnTo>
                <a:close/>
                <a:moveTo>
                  <a:pt x="995" y="384"/>
                </a:moveTo>
                <a:lnTo>
                  <a:pt x="995" y="380"/>
                </a:lnTo>
                <a:lnTo>
                  <a:pt x="992" y="379"/>
                </a:lnTo>
                <a:lnTo>
                  <a:pt x="988" y="379"/>
                </a:lnTo>
                <a:lnTo>
                  <a:pt x="988" y="382"/>
                </a:lnTo>
                <a:lnTo>
                  <a:pt x="990" y="384"/>
                </a:lnTo>
                <a:lnTo>
                  <a:pt x="995" y="384"/>
                </a:lnTo>
                <a:close/>
                <a:moveTo>
                  <a:pt x="1006" y="352"/>
                </a:moveTo>
                <a:lnTo>
                  <a:pt x="1003" y="354"/>
                </a:lnTo>
                <a:lnTo>
                  <a:pt x="1003" y="360"/>
                </a:lnTo>
                <a:lnTo>
                  <a:pt x="1004" y="364"/>
                </a:lnTo>
                <a:lnTo>
                  <a:pt x="1007" y="366"/>
                </a:lnTo>
                <a:lnTo>
                  <a:pt x="1010" y="366"/>
                </a:lnTo>
                <a:lnTo>
                  <a:pt x="1011" y="363"/>
                </a:lnTo>
                <a:lnTo>
                  <a:pt x="1011" y="358"/>
                </a:lnTo>
                <a:lnTo>
                  <a:pt x="1008" y="354"/>
                </a:lnTo>
                <a:lnTo>
                  <a:pt x="1006" y="352"/>
                </a:lnTo>
                <a:close/>
                <a:moveTo>
                  <a:pt x="992" y="407"/>
                </a:moveTo>
                <a:lnTo>
                  <a:pt x="996" y="408"/>
                </a:lnTo>
                <a:lnTo>
                  <a:pt x="998" y="404"/>
                </a:lnTo>
                <a:lnTo>
                  <a:pt x="998" y="400"/>
                </a:lnTo>
                <a:lnTo>
                  <a:pt x="995" y="398"/>
                </a:lnTo>
                <a:lnTo>
                  <a:pt x="991" y="398"/>
                </a:lnTo>
                <a:lnTo>
                  <a:pt x="990" y="402"/>
                </a:lnTo>
                <a:lnTo>
                  <a:pt x="990" y="406"/>
                </a:lnTo>
                <a:lnTo>
                  <a:pt x="992" y="407"/>
                </a:lnTo>
                <a:close/>
                <a:moveTo>
                  <a:pt x="1002" y="394"/>
                </a:moveTo>
                <a:lnTo>
                  <a:pt x="1006" y="392"/>
                </a:lnTo>
                <a:lnTo>
                  <a:pt x="1007" y="390"/>
                </a:lnTo>
                <a:lnTo>
                  <a:pt x="1006" y="386"/>
                </a:lnTo>
                <a:lnTo>
                  <a:pt x="1003" y="384"/>
                </a:lnTo>
                <a:lnTo>
                  <a:pt x="998" y="387"/>
                </a:lnTo>
                <a:lnTo>
                  <a:pt x="996" y="391"/>
                </a:lnTo>
                <a:lnTo>
                  <a:pt x="996" y="394"/>
                </a:lnTo>
                <a:lnTo>
                  <a:pt x="999" y="394"/>
                </a:lnTo>
                <a:lnTo>
                  <a:pt x="1002" y="394"/>
                </a:lnTo>
                <a:close/>
                <a:moveTo>
                  <a:pt x="952" y="466"/>
                </a:moveTo>
                <a:lnTo>
                  <a:pt x="955" y="466"/>
                </a:lnTo>
                <a:lnTo>
                  <a:pt x="958" y="464"/>
                </a:lnTo>
                <a:lnTo>
                  <a:pt x="958" y="462"/>
                </a:lnTo>
                <a:lnTo>
                  <a:pt x="956" y="460"/>
                </a:lnTo>
                <a:lnTo>
                  <a:pt x="956" y="458"/>
                </a:lnTo>
                <a:lnTo>
                  <a:pt x="952" y="456"/>
                </a:lnTo>
                <a:lnTo>
                  <a:pt x="948" y="459"/>
                </a:lnTo>
                <a:lnTo>
                  <a:pt x="948" y="462"/>
                </a:lnTo>
                <a:lnTo>
                  <a:pt x="951" y="467"/>
                </a:lnTo>
                <a:lnTo>
                  <a:pt x="952" y="466"/>
                </a:lnTo>
                <a:close/>
                <a:moveTo>
                  <a:pt x="934" y="408"/>
                </a:moveTo>
                <a:lnTo>
                  <a:pt x="935" y="410"/>
                </a:lnTo>
                <a:lnTo>
                  <a:pt x="940" y="410"/>
                </a:lnTo>
                <a:lnTo>
                  <a:pt x="946" y="412"/>
                </a:lnTo>
                <a:lnTo>
                  <a:pt x="950" y="412"/>
                </a:lnTo>
                <a:lnTo>
                  <a:pt x="950" y="411"/>
                </a:lnTo>
                <a:lnTo>
                  <a:pt x="948" y="408"/>
                </a:lnTo>
                <a:lnTo>
                  <a:pt x="943" y="407"/>
                </a:lnTo>
                <a:lnTo>
                  <a:pt x="935" y="407"/>
                </a:lnTo>
                <a:lnTo>
                  <a:pt x="934" y="408"/>
                </a:lnTo>
                <a:close/>
                <a:moveTo>
                  <a:pt x="980" y="447"/>
                </a:moveTo>
                <a:lnTo>
                  <a:pt x="979" y="447"/>
                </a:lnTo>
                <a:lnTo>
                  <a:pt x="978" y="452"/>
                </a:lnTo>
                <a:lnTo>
                  <a:pt x="979" y="454"/>
                </a:lnTo>
                <a:lnTo>
                  <a:pt x="980" y="456"/>
                </a:lnTo>
                <a:lnTo>
                  <a:pt x="982" y="456"/>
                </a:lnTo>
                <a:lnTo>
                  <a:pt x="983" y="452"/>
                </a:lnTo>
                <a:lnTo>
                  <a:pt x="980" y="447"/>
                </a:lnTo>
                <a:close/>
                <a:moveTo>
                  <a:pt x="958" y="507"/>
                </a:moveTo>
                <a:lnTo>
                  <a:pt x="954" y="508"/>
                </a:lnTo>
                <a:lnTo>
                  <a:pt x="952" y="510"/>
                </a:lnTo>
                <a:lnTo>
                  <a:pt x="954" y="512"/>
                </a:lnTo>
                <a:lnTo>
                  <a:pt x="959" y="518"/>
                </a:lnTo>
                <a:lnTo>
                  <a:pt x="960" y="518"/>
                </a:lnTo>
                <a:lnTo>
                  <a:pt x="962" y="516"/>
                </a:lnTo>
                <a:lnTo>
                  <a:pt x="962" y="511"/>
                </a:lnTo>
                <a:lnTo>
                  <a:pt x="958" y="507"/>
                </a:lnTo>
                <a:close/>
                <a:moveTo>
                  <a:pt x="970" y="491"/>
                </a:moveTo>
                <a:lnTo>
                  <a:pt x="970" y="488"/>
                </a:lnTo>
                <a:lnTo>
                  <a:pt x="968" y="486"/>
                </a:lnTo>
                <a:lnTo>
                  <a:pt x="966" y="486"/>
                </a:lnTo>
                <a:lnTo>
                  <a:pt x="963" y="488"/>
                </a:lnTo>
                <a:lnTo>
                  <a:pt x="963" y="492"/>
                </a:lnTo>
                <a:lnTo>
                  <a:pt x="964" y="494"/>
                </a:lnTo>
                <a:lnTo>
                  <a:pt x="970" y="491"/>
                </a:lnTo>
                <a:close/>
                <a:moveTo>
                  <a:pt x="982" y="460"/>
                </a:moveTo>
                <a:lnTo>
                  <a:pt x="978" y="456"/>
                </a:lnTo>
                <a:lnTo>
                  <a:pt x="975" y="456"/>
                </a:lnTo>
                <a:lnTo>
                  <a:pt x="974" y="458"/>
                </a:lnTo>
                <a:lnTo>
                  <a:pt x="975" y="462"/>
                </a:lnTo>
                <a:lnTo>
                  <a:pt x="979" y="466"/>
                </a:lnTo>
                <a:lnTo>
                  <a:pt x="980" y="467"/>
                </a:lnTo>
                <a:lnTo>
                  <a:pt x="983" y="463"/>
                </a:lnTo>
                <a:lnTo>
                  <a:pt x="982" y="460"/>
                </a:lnTo>
                <a:close/>
                <a:moveTo>
                  <a:pt x="978" y="482"/>
                </a:moveTo>
                <a:lnTo>
                  <a:pt x="982" y="479"/>
                </a:lnTo>
                <a:lnTo>
                  <a:pt x="979" y="476"/>
                </a:lnTo>
                <a:lnTo>
                  <a:pt x="975" y="478"/>
                </a:lnTo>
                <a:lnTo>
                  <a:pt x="972" y="478"/>
                </a:lnTo>
                <a:lnTo>
                  <a:pt x="970" y="482"/>
                </a:lnTo>
                <a:lnTo>
                  <a:pt x="974" y="483"/>
                </a:lnTo>
                <a:lnTo>
                  <a:pt x="978" y="482"/>
                </a:lnTo>
                <a:close/>
                <a:moveTo>
                  <a:pt x="962" y="476"/>
                </a:moveTo>
                <a:lnTo>
                  <a:pt x="954" y="476"/>
                </a:lnTo>
                <a:lnTo>
                  <a:pt x="952" y="479"/>
                </a:lnTo>
                <a:lnTo>
                  <a:pt x="956" y="482"/>
                </a:lnTo>
                <a:lnTo>
                  <a:pt x="962" y="482"/>
                </a:lnTo>
                <a:lnTo>
                  <a:pt x="964" y="482"/>
                </a:lnTo>
                <a:lnTo>
                  <a:pt x="962" y="476"/>
                </a:lnTo>
                <a:close/>
                <a:moveTo>
                  <a:pt x="932" y="419"/>
                </a:moveTo>
                <a:lnTo>
                  <a:pt x="936" y="422"/>
                </a:lnTo>
                <a:lnTo>
                  <a:pt x="939" y="424"/>
                </a:lnTo>
                <a:lnTo>
                  <a:pt x="942" y="424"/>
                </a:lnTo>
                <a:lnTo>
                  <a:pt x="943" y="423"/>
                </a:lnTo>
                <a:lnTo>
                  <a:pt x="943" y="422"/>
                </a:lnTo>
                <a:lnTo>
                  <a:pt x="938" y="416"/>
                </a:lnTo>
                <a:lnTo>
                  <a:pt x="934" y="416"/>
                </a:lnTo>
                <a:lnTo>
                  <a:pt x="932" y="419"/>
                </a:lnTo>
                <a:close/>
                <a:moveTo>
                  <a:pt x="931" y="431"/>
                </a:moveTo>
                <a:lnTo>
                  <a:pt x="931" y="439"/>
                </a:lnTo>
                <a:lnTo>
                  <a:pt x="932" y="439"/>
                </a:lnTo>
                <a:lnTo>
                  <a:pt x="935" y="438"/>
                </a:lnTo>
                <a:lnTo>
                  <a:pt x="935" y="435"/>
                </a:lnTo>
                <a:lnTo>
                  <a:pt x="935" y="431"/>
                </a:lnTo>
                <a:lnTo>
                  <a:pt x="932" y="430"/>
                </a:lnTo>
                <a:lnTo>
                  <a:pt x="931" y="431"/>
                </a:lnTo>
                <a:close/>
                <a:moveTo>
                  <a:pt x="946" y="482"/>
                </a:moveTo>
                <a:lnTo>
                  <a:pt x="948" y="482"/>
                </a:lnTo>
                <a:lnTo>
                  <a:pt x="950" y="480"/>
                </a:lnTo>
                <a:lnTo>
                  <a:pt x="950" y="478"/>
                </a:lnTo>
                <a:lnTo>
                  <a:pt x="948" y="472"/>
                </a:lnTo>
                <a:lnTo>
                  <a:pt x="948" y="468"/>
                </a:lnTo>
                <a:lnTo>
                  <a:pt x="946" y="468"/>
                </a:lnTo>
                <a:lnTo>
                  <a:pt x="943" y="471"/>
                </a:lnTo>
                <a:lnTo>
                  <a:pt x="944" y="478"/>
                </a:lnTo>
                <a:lnTo>
                  <a:pt x="946" y="482"/>
                </a:lnTo>
                <a:close/>
                <a:moveTo>
                  <a:pt x="946" y="430"/>
                </a:moveTo>
                <a:lnTo>
                  <a:pt x="944" y="427"/>
                </a:lnTo>
                <a:lnTo>
                  <a:pt x="942" y="427"/>
                </a:lnTo>
                <a:lnTo>
                  <a:pt x="939" y="432"/>
                </a:lnTo>
                <a:lnTo>
                  <a:pt x="940" y="434"/>
                </a:lnTo>
                <a:lnTo>
                  <a:pt x="943" y="432"/>
                </a:lnTo>
                <a:lnTo>
                  <a:pt x="946" y="430"/>
                </a:lnTo>
                <a:close/>
                <a:moveTo>
                  <a:pt x="939" y="442"/>
                </a:moveTo>
                <a:lnTo>
                  <a:pt x="936" y="440"/>
                </a:lnTo>
                <a:lnTo>
                  <a:pt x="931" y="440"/>
                </a:lnTo>
                <a:lnTo>
                  <a:pt x="931" y="444"/>
                </a:lnTo>
                <a:lnTo>
                  <a:pt x="931" y="447"/>
                </a:lnTo>
                <a:lnTo>
                  <a:pt x="932" y="448"/>
                </a:lnTo>
                <a:lnTo>
                  <a:pt x="936" y="448"/>
                </a:lnTo>
                <a:lnTo>
                  <a:pt x="940" y="448"/>
                </a:lnTo>
                <a:lnTo>
                  <a:pt x="940" y="446"/>
                </a:lnTo>
                <a:lnTo>
                  <a:pt x="939" y="442"/>
                </a:lnTo>
                <a:close/>
                <a:moveTo>
                  <a:pt x="939" y="459"/>
                </a:moveTo>
                <a:lnTo>
                  <a:pt x="940" y="455"/>
                </a:lnTo>
                <a:lnTo>
                  <a:pt x="936" y="451"/>
                </a:lnTo>
                <a:lnTo>
                  <a:pt x="931" y="454"/>
                </a:lnTo>
                <a:lnTo>
                  <a:pt x="930" y="459"/>
                </a:lnTo>
                <a:lnTo>
                  <a:pt x="935" y="462"/>
                </a:lnTo>
                <a:lnTo>
                  <a:pt x="939" y="459"/>
                </a:lnTo>
                <a:close/>
                <a:moveTo>
                  <a:pt x="959" y="556"/>
                </a:moveTo>
                <a:lnTo>
                  <a:pt x="959" y="554"/>
                </a:lnTo>
                <a:lnTo>
                  <a:pt x="958" y="550"/>
                </a:lnTo>
                <a:lnTo>
                  <a:pt x="952" y="548"/>
                </a:lnTo>
                <a:lnTo>
                  <a:pt x="951" y="550"/>
                </a:lnTo>
                <a:lnTo>
                  <a:pt x="951" y="554"/>
                </a:lnTo>
                <a:lnTo>
                  <a:pt x="955" y="556"/>
                </a:lnTo>
                <a:lnTo>
                  <a:pt x="958" y="558"/>
                </a:lnTo>
                <a:lnTo>
                  <a:pt x="959" y="558"/>
                </a:lnTo>
                <a:lnTo>
                  <a:pt x="959" y="556"/>
                </a:lnTo>
                <a:close/>
                <a:moveTo>
                  <a:pt x="919" y="328"/>
                </a:moveTo>
                <a:lnTo>
                  <a:pt x="919" y="336"/>
                </a:lnTo>
                <a:lnTo>
                  <a:pt x="919" y="342"/>
                </a:lnTo>
                <a:lnTo>
                  <a:pt x="927" y="342"/>
                </a:lnTo>
                <a:lnTo>
                  <a:pt x="931" y="339"/>
                </a:lnTo>
                <a:lnTo>
                  <a:pt x="932" y="336"/>
                </a:lnTo>
                <a:lnTo>
                  <a:pt x="932" y="332"/>
                </a:lnTo>
                <a:lnTo>
                  <a:pt x="930" y="328"/>
                </a:lnTo>
                <a:lnTo>
                  <a:pt x="921" y="326"/>
                </a:lnTo>
                <a:lnTo>
                  <a:pt x="919" y="328"/>
                </a:lnTo>
                <a:close/>
                <a:moveTo>
                  <a:pt x="1036" y="463"/>
                </a:moveTo>
                <a:lnTo>
                  <a:pt x="1038" y="462"/>
                </a:lnTo>
                <a:lnTo>
                  <a:pt x="1031" y="451"/>
                </a:lnTo>
                <a:lnTo>
                  <a:pt x="1028" y="451"/>
                </a:lnTo>
                <a:lnTo>
                  <a:pt x="1027" y="452"/>
                </a:lnTo>
                <a:lnTo>
                  <a:pt x="1027" y="456"/>
                </a:lnTo>
                <a:lnTo>
                  <a:pt x="1032" y="463"/>
                </a:lnTo>
                <a:lnTo>
                  <a:pt x="1036" y="463"/>
                </a:lnTo>
                <a:close/>
                <a:moveTo>
                  <a:pt x="913" y="347"/>
                </a:moveTo>
                <a:lnTo>
                  <a:pt x="912" y="350"/>
                </a:lnTo>
                <a:lnTo>
                  <a:pt x="909" y="359"/>
                </a:lnTo>
                <a:lnTo>
                  <a:pt x="911" y="366"/>
                </a:lnTo>
                <a:lnTo>
                  <a:pt x="915" y="366"/>
                </a:lnTo>
                <a:lnTo>
                  <a:pt x="915" y="364"/>
                </a:lnTo>
                <a:lnTo>
                  <a:pt x="915" y="358"/>
                </a:lnTo>
                <a:lnTo>
                  <a:pt x="915" y="355"/>
                </a:lnTo>
                <a:lnTo>
                  <a:pt x="916" y="351"/>
                </a:lnTo>
                <a:lnTo>
                  <a:pt x="916" y="348"/>
                </a:lnTo>
                <a:lnTo>
                  <a:pt x="913" y="347"/>
                </a:lnTo>
                <a:close/>
                <a:moveTo>
                  <a:pt x="950" y="316"/>
                </a:moveTo>
                <a:lnTo>
                  <a:pt x="947" y="320"/>
                </a:lnTo>
                <a:lnTo>
                  <a:pt x="946" y="323"/>
                </a:lnTo>
                <a:lnTo>
                  <a:pt x="944" y="326"/>
                </a:lnTo>
                <a:lnTo>
                  <a:pt x="942" y="330"/>
                </a:lnTo>
                <a:lnTo>
                  <a:pt x="940" y="332"/>
                </a:lnTo>
                <a:lnTo>
                  <a:pt x="940" y="334"/>
                </a:lnTo>
                <a:lnTo>
                  <a:pt x="943" y="335"/>
                </a:lnTo>
                <a:lnTo>
                  <a:pt x="946" y="334"/>
                </a:lnTo>
                <a:lnTo>
                  <a:pt x="947" y="332"/>
                </a:lnTo>
                <a:lnTo>
                  <a:pt x="950" y="328"/>
                </a:lnTo>
                <a:lnTo>
                  <a:pt x="954" y="327"/>
                </a:lnTo>
                <a:lnTo>
                  <a:pt x="956" y="326"/>
                </a:lnTo>
                <a:lnTo>
                  <a:pt x="959" y="327"/>
                </a:lnTo>
                <a:lnTo>
                  <a:pt x="960" y="328"/>
                </a:lnTo>
                <a:lnTo>
                  <a:pt x="962" y="328"/>
                </a:lnTo>
                <a:lnTo>
                  <a:pt x="963" y="326"/>
                </a:lnTo>
                <a:lnTo>
                  <a:pt x="962" y="324"/>
                </a:lnTo>
                <a:lnTo>
                  <a:pt x="956" y="318"/>
                </a:lnTo>
                <a:lnTo>
                  <a:pt x="954" y="315"/>
                </a:lnTo>
                <a:lnTo>
                  <a:pt x="950" y="316"/>
                </a:lnTo>
                <a:close/>
                <a:moveTo>
                  <a:pt x="988" y="324"/>
                </a:moveTo>
                <a:lnTo>
                  <a:pt x="987" y="324"/>
                </a:lnTo>
                <a:lnTo>
                  <a:pt x="987" y="326"/>
                </a:lnTo>
                <a:lnTo>
                  <a:pt x="988" y="328"/>
                </a:lnTo>
                <a:lnTo>
                  <a:pt x="991" y="328"/>
                </a:lnTo>
                <a:lnTo>
                  <a:pt x="994" y="330"/>
                </a:lnTo>
                <a:lnTo>
                  <a:pt x="994" y="327"/>
                </a:lnTo>
                <a:lnTo>
                  <a:pt x="992" y="324"/>
                </a:lnTo>
                <a:lnTo>
                  <a:pt x="988" y="324"/>
                </a:lnTo>
                <a:close/>
                <a:moveTo>
                  <a:pt x="1018" y="362"/>
                </a:moveTo>
                <a:lnTo>
                  <a:pt x="1020" y="363"/>
                </a:lnTo>
                <a:lnTo>
                  <a:pt x="1027" y="363"/>
                </a:lnTo>
                <a:lnTo>
                  <a:pt x="1026" y="360"/>
                </a:lnTo>
                <a:lnTo>
                  <a:pt x="1018" y="360"/>
                </a:lnTo>
                <a:lnTo>
                  <a:pt x="1018" y="362"/>
                </a:lnTo>
                <a:close/>
                <a:moveTo>
                  <a:pt x="1028" y="327"/>
                </a:moveTo>
                <a:lnTo>
                  <a:pt x="1027" y="327"/>
                </a:lnTo>
                <a:lnTo>
                  <a:pt x="1024" y="328"/>
                </a:lnTo>
                <a:lnTo>
                  <a:pt x="1026" y="331"/>
                </a:lnTo>
                <a:lnTo>
                  <a:pt x="1027" y="332"/>
                </a:lnTo>
                <a:lnTo>
                  <a:pt x="1027" y="339"/>
                </a:lnTo>
                <a:lnTo>
                  <a:pt x="1027" y="342"/>
                </a:lnTo>
                <a:lnTo>
                  <a:pt x="1030" y="343"/>
                </a:lnTo>
                <a:lnTo>
                  <a:pt x="1032" y="342"/>
                </a:lnTo>
                <a:lnTo>
                  <a:pt x="1032" y="339"/>
                </a:lnTo>
                <a:lnTo>
                  <a:pt x="1034" y="338"/>
                </a:lnTo>
                <a:lnTo>
                  <a:pt x="1034" y="334"/>
                </a:lnTo>
                <a:lnTo>
                  <a:pt x="1031" y="331"/>
                </a:lnTo>
                <a:lnTo>
                  <a:pt x="1028" y="327"/>
                </a:lnTo>
                <a:close/>
                <a:moveTo>
                  <a:pt x="1034" y="356"/>
                </a:moveTo>
                <a:lnTo>
                  <a:pt x="1032" y="358"/>
                </a:lnTo>
                <a:lnTo>
                  <a:pt x="1034" y="359"/>
                </a:lnTo>
                <a:lnTo>
                  <a:pt x="1038" y="360"/>
                </a:lnTo>
                <a:lnTo>
                  <a:pt x="1039" y="360"/>
                </a:lnTo>
                <a:lnTo>
                  <a:pt x="1040" y="359"/>
                </a:lnTo>
                <a:lnTo>
                  <a:pt x="1039" y="356"/>
                </a:lnTo>
                <a:lnTo>
                  <a:pt x="1034" y="356"/>
                </a:lnTo>
                <a:close/>
                <a:moveTo>
                  <a:pt x="974" y="276"/>
                </a:moveTo>
                <a:lnTo>
                  <a:pt x="970" y="276"/>
                </a:lnTo>
                <a:lnTo>
                  <a:pt x="967" y="279"/>
                </a:lnTo>
                <a:lnTo>
                  <a:pt x="963" y="280"/>
                </a:lnTo>
                <a:lnTo>
                  <a:pt x="958" y="290"/>
                </a:lnTo>
                <a:lnTo>
                  <a:pt x="954" y="298"/>
                </a:lnTo>
                <a:lnTo>
                  <a:pt x="956" y="299"/>
                </a:lnTo>
                <a:lnTo>
                  <a:pt x="959" y="300"/>
                </a:lnTo>
                <a:lnTo>
                  <a:pt x="967" y="299"/>
                </a:lnTo>
                <a:lnTo>
                  <a:pt x="970" y="290"/>
                </a:lnTo>
                <a:lnTo>
                  <a:pt x="971" y="284"/>
                </a:lnTo>
                <a:lnTo>
                  <a:pt x="975" y="282"/>
                </a:lnTo>
                <a:lnTo>
                  <a:pt x="980" y="280"/>
                </a:lnTo>
                <a:lnTo>
                  <a:pt x="979" y="276"/>
                </a:lnTo>
                <a:lnTo>
                  <a:pt x="974" y="276"/>
                </a:lnTo>
                <a:close/>
                <a:moveTo>
                  <a:pt x="907" y="392"/>
                </a:moveTo>
                <a:lnTo>
                  <a:pt x="907" y="398"/>
                </a:lnTo>
                <a:lnTo>
                  <a:pt x="909" y="398"/>
                </a:lnTo>
                <a:lnTo>
                  <a:pt x="912" y="395"/>
                </a:lnTo>
                <a:lnTo>
                  <a:pt x="913" y="390"/>
                </a:lnTo>
                <a:lnTo>
                  <a:pt x="908" y="390"/>
                </a:lnTo>
                <a:lnTo>
                  <a:pt x="907" y="392"/>
                </a:lnTo>
                <a:close/>
                <a:moveTo>
                  <a:pt x="1016" y="284"/>
                </a:moveTo>
                <a:lnTo>
                  <a:pt x="1012" y="283"/>
                </a:lnTo>
                <a:lnTo>
                  <a:pt x="1007" y="283"/>
                </a:lnTo>
                <a:lnTo>
                  <a:pt x="996" y="291"/>
                </a:lnTo>
                <a:lnTo>
                  <a:pt x="986" y="294"/>
                </a:lnTo>
                <a:lnTo>
                  <a:pt x="980" y="296"/>
                </a:lnTo>
                <a:lnTo>
                  <a:pt x="975" y="299"/>
                </a:lnTo>
                <a:lnTo>
                  <a:pt x="974" y="303"/>
                </a:lnTo>
                <a:lnTo>
                  <a:pt x="978" y="304"/>
                </a:lnTo>
                <a:lnTo>
                  <a:pt x="982" y="304"/>
                </a:lnTo>
                <a:lnTo>
                  <a:pt x="984" y="303"/>
                </a:lnTo>
                <a:lnTo>
                  <a:pt x="988" y="302"/>
                </a:lnTo>
                <a:lnTo>
                  <a:pt x="992" y="304"/>
                </a:lnTo>
                <a:lnTo>
                  <a:pt x="994" y="306"/>
                </a:lnTo>
                <a:lnTo>
                  <a:pt x="996" y="304"/>
                </a:lnTo>
                <a:lnTo>
                  <a:pt x="992" y="299"/>
                </a:lnTo>
                <a:lnTo>
                  <a:pt x="992" y="298"/>
                </a:lnTo>
                <a:lnTo>
                  <a:pt x="995" y="298"/>
                </a:lnTo>
                <a:lnTo>
                  <a:pt x="999" y="302"/>
                </a:lnTo>
                <a:lnTo>
                  <a:pt x="1003" y="304"/>
                </a:lnTo>
                <a:lnTo>
                  <a:pt x="1019" y="292"/>
                </a:lnTo>
                <a:lnTo>
                  <a:pt x="1020" y="290"/>
                </a:lnTo>
                <a:lnTo>
                  <a:pt x="1019" y="287"/>
                </a:lnTo>
                <a:lnTo>
                  <a:pt x="1016" y="284"/>
                </a:lnTo>
                <a:close/>
                <a:moveTo>
                  <a:pt x="1019" y="314"/>
                </a:moveTo>
                <a:lnTo>
                  <a:pt x="1016" y="315"/>
                </a:lnTo>
                <a:lnTo>
                  <a:pt x="1016" y="318"/>
                </a:lnTo>
                <a:lnTo>
                  <a:pt x="1019" y="319"/>
                </a:lnTo>
                <a:lnTo>
                  <a:pt x="1022" y="318"/>
                </a:lnTo>
                <a:lnTo>
                  <a:pt x="1022" y="316"/>
                </a:lnTo>
                <a:lnTo>
                  <a:pt x="1022" y="314"/>
                </a:lnTo>
                <a:lnTo>
                  <a:pt x="1019" y="314"/>
                </a:lnTo>
                <a:close/>
                <a:moveTo>
                  <a:pt x="932" y="318"/>
                </a:moveTo>
                <a:lnTo>
                  <a:pt x="930" y="318"/>
                </a:lnTo>
                <a:lnTo>
                  <a:pt x="930" y="322"/>
                </a:lnTo>
                <a:lnTo>
                  <a:pt x="934" y="326"/>
                </a:lnTo>
                <a:lnTo>
                  <a:pt x="938" y="327"/>
                </a:lnTo>
                <a:lnTo>
                  <a:pt x="940" y="327"/>
                </a:lnTo>
                <a:lnTo>
                  <a:pt x="942" y="324"/>
                </a:lnTo>
                <a:lnTo>
                  <a:pt x="936" y="319"/>
                </a:lnTo>
                <a:lnTo>
                  <a:pt x="932" y="318"/>
                </a:lnTo>
                <a:close/>
                <a:moveTo>
                  <a:pt x="773" y="555"/>
                </a:moveTo>
                <a:lnTo>
                  <a:pt x="787" y="584"/>
                </a:lnTo>
                <a:lnTo>
                  <a:pt x="792" y="594"/>
                </a:lnTo>
                <a:lnTo>
                  <a:pt x="797" y="598"/>
                </a:lnTo>
                <a:lnTo>
                  <a:pt x="800" y="599"/>
                </a:lnTo>
                <a:lnTo>
                  <a:pt x="800" y="596"/>
                </a:lnTo>
                <a:lnTo>
                  <a:pt x="797" y="594"/>
                </a:lnTo>
                <a:lnTo>
                  <a:pt x="793" y="588"/>
                </a:lnTo>
                <a:lnTo>
                  <a:pt x="783" y="571"/>
                </a:lnTo>
                <a:lnTo>
                  <a:pt x="776" y="555"/>
                </a:lnTo>
                <a:lnTo>
                  <a:pt x="767" y="530"/>
                </a:lnTo>
                <a:lnTo>
                  <a:pt x="764" y="514"/>
                </a:lnTo>
                <a:lnTo>
                  <a:pt x="765" y="498"/>
                </a:lnTo>
                <a:lnTo>
                  <a:pt x="771" y="476"/>
                </a:lnTo>
                <a:lnTo>
                  <a:pt x="773" y="463"/>
                </a:lnTo>
                <a:lnTo>
                  <a:pt x="773" y="450"/>
                </a:lnTo>
                <a:lnTo>
                  <a:pt x="777" y="430"/>
                </a:lnTo>
                <a:lnTo>
                  <a:pt x="784" y="414"/>
                </a:lnTo>
                <a:lnTo>
                  <a:pt x="789" y="400"/>
                </a:lnTo>
                <a:lnTo>
                  <a:pt x="793" y="387"/>
                </a:lnTo>
                <a:lnTo>
                  <a:pt x="795" y="379"/>
                </a:lnTo>
                <a:lnTo>
                  <a:pt x="800" y="370"/>
                </a:lnTo>
                <a:lnTo>
                  <a:pt x="807" y="359"/>
                </a:lnTo>
                <a:lnTo>
                  <a:pt x="815" y="348"/>
                </a:lnTo>
                <a:lnTo>
                  <a:pt x="815" y="346"/>
                </a:lnTo>
                <a:lnTo>
                  <a:pt x="817" y="338"/>
                </a:lnTo>
                <a:lnTo>
                  <a:pt x="819" y="330"/>
                </a:lnTo>
                <a:lnTo>
                  <a:pt x="821" y="320"/>
                </a:lnTo>
                <a:lnTo>
                  <a:pt x="827" y="306"/>
                </a:lnTo>
                <a:lnTo>
                  <a:pt x="831" y="300"/>
                </a:lnTo>
                <a:lnTo>
                  <a:pt x="837" y="298"/>
                </a:lnTo>
                <a:lnTo>
                  <a:pt x="840" y="295"/>
                </a:lnTo>
                <a:lnTo>
                  <a:pt x="840" y="292"/>
                </a:lnTo>
                <a:lnTo>
                  <a:pt x="839" y="292"/>
                </a:lnTo>
                <a:lnTo>
                  <a:pt x="835" y="295"/>
                </a:lnTo>
                <a:lnTo>
                  <a:pt x="831" y="296"/>
                </a:lnTo>
                <a:lnTo>
                  <a:pt x="827" y="300"/>
                </a:lnTo>
                <a:lnTo>
                  <a:pt x="821" y="308"/>
                </a:lnTo>
                <a:lnTo>
                  <a:pt x="817" y="323"/>
                </a:lnTo>
                <a:lnTo>
                  <a:pt x="815" y="336"/>
                </a:lnTo>
                <a:lnTo>
                  <a:pt x="812" y="346"/>
                </a:lnTo>
                <a:lnTo>
                  <a:pt x="812" y="346"/>
                </a:lnTo>
                <a:lnTo>
                  <a:pt x="805" y="355"/>
                </a:lnTo>
                <a:lnTo>
                  <a:pt x="797" y="367"/>
                </a:lnTo>
                <a:lnTo>
                  <a:pt x="792" y="378"/>
                </a:lnTo>
                <a:lnTo>
                  <a:pt x="789" y="386"/>
                </a:lnTo>
                <a:lnTo>
                  <a:pt x="788" y="399"/>
                </a:lnTo>
                <a:lnTo>
                  <a:pt x="783" y="412"/>
                </a:lnTo>
                <a:lnTo>
                  <a:pt x="776" y="428"/>
                </a:lnTo>
                <a:lnTo>
                  <a:pt x="771" y="447"/>
                </a:lnTo>
                <a:lnTo>
                  <a:pt x="771" y="460"/>
                </a:lnTo>
                <a:lnTo>
                  <a:pt x="767" y="475"/>
                </a:lnTo>
                <a:lnTo>
                  <a:pt x="763" y="496"/>
                </a:lnTo>
                <a:lnTo>
                  <a:pt x="760" y="512"/>
                </a:lnTo>
                <a:lnTo>
                  <a:pt x="764" y="530"/>
                </a:lnTo>
                <a:lnTo>
                  <a:pt x="773" y="555"/>
                </a:lnTo>
                <a:close/>
                <a:moveTo>
                  <a:pt x="837" y="406"/>
                </a:moveTo>
                <a:lnTo>
                  <a:pt x="839" y="408"/>
                </a:lnTo>
                <a:lnTo>
                  <a:pt x="844" y="408"/>
                </a:lnTo>
                <a:lnTo>
                  <a:pt x="845" y="407"/>
                </a:lnTo>
                <a:lnTo>
                  <a:pt x="845" y="404"/>
                </a:lnTo>
                <a:lnTo>
                  <a:pt x="843" y="403"/>
                </a:lnTo>
                <a:lnTo>
                  <a:pt x="839" y="403"/>
                </a:lnTo>
                <a:lnTo>
                  <a:pt x="837" y="406"/>
                </a:lnTo>
                <a:close/>
                <a:moveTo>
                  <a:pt x="847" y="399"/>
                </a:moveTo>
                <a:lnTo>
                  <a:pt x="849" y="399"/>
                </a:lnTo>
                <a:lnTo>
                  <a:pt x="852" y="396"/>
                </a:lnTo>
                <a:lnTo>
                  <a:pt x="852" y="392"/>
                </a:lnTo>
                <a:lnTo>
                  <a:pt x="849" y="392"/>
                </a:lnTo>
                <a:lnTo>
                  <a:pt x="845" y="392"/>
                </a:lnTo>
                <a:lnTo>
                  <a:pt x="844" y="395"/>
                </a:lnTo>
                <a:lnTo>
                  <a:pt x="844" y="399"/>
                </a:lnTo>
                <a:lnTo>
                  <a:pt x="847" y="399"/>
                </a:lnTo>
                <a:close/>
                <a:moveTo>
                  <a:pt x="3189" y="2478"/>
                </a:moveTo>
                <a:lnTo>
                  <a:pt x="3138" y="2274"/>
                </a:lnTo>
                <a:lnTo>
                  <a:pt x="3122" y="2129"/>
                </a:lnTo>
                <a:lnTo>
                  <a:pt x="3123" y="2014"/>
                </a:lnTo>
                <a:lnTo>
                  <a:pt x="3117" y="1978"/>
                </a:lnTo>
                <a:lnTo>
                  <a:pt x="3101" y="1916"/>
                </a:lnTo>
                <a:lnTo>
                  <a:pt x="3051" y="1778"/>
                </a:lnTo>
                <a:lnTo>
                  <a:pt x="2974" y="1619"/>
                </a:lnTo>
                <a:lnTo>
                  <a:pt x="2939" y="1507"/>
                </a:lnTo>
                <a:lnTo>
                  <a:pt x="2940" y="1503"/>
                </a:lnTo>
                <a:lnTo>
                  <a:pt x="2940" y="1501"/>
                </a:lnTo>
                <a:lnTo>
                  <a:pt x="2966" y="1449"/>
                </a:lnTo>
                <a:lnTo>
                  <a:pt x="2980" y="1429"/>
                </a:lnTo>
                <a:lnTo>
                  <a:pt x="3003" y="1404"/>
                </a:lnTo>
                <a:lnTo>
                  <a:pt x="3059" y="1356"/>
                </a:lnTo>
                <a:lnTo>
                  <a:pt x="3083" y="1328"/>
                </a:lnTo>
                <a:lnTo>
                  <a:pt x="3101" y="1297"/>
                </a:lnTo>
                <a:lnTo>
                  <a:pt x="3109" y="1268"/>
                </a:lnTo>
                <a:lnTo>
                  <a:pt x="3107" y="1236"/>
                </a:lnTo>
                <a:lnTo>
                  <a:pt x="2979" y="700"/>
                </a:lnTo>
                <a:lnTo>
                  <a:pt x="2926" y="599"/>
                </a:lnTo>
                <a:lnTo>
                  <a:pt x="2855" y="524"/>
                </a:lnTo>
                <a:lnTo>
                  <a:pt x="2538" y="310"/>
                </a:lnTo>
                <a:lnTo>
                  <a:pt x="2505" y="271"/>
                </a:lnTo>
                <a:lnTo>
                  <a:pt x="2470" y="238"/>
                </a:lnTo>
                <a:lnTo>
                  <a:pt x="2436" y="214"/>
                </a:lnTo>
                <a:lnTo>
                  <a:pt x="2291" y="130"/>
                </a:lnTo>
                <a:lnTo>
                  <a:pt x="2254" y="96"/>
                </a:lnTo>
                <a:lnTo>
                  <a:pt x="2207" y="26"/>
                </a:lnTo>
                <a:lnTo>
                  <a:pt x="2181" y="2"/>
                </a:lnTo>
                <a:lnTo>
                  <a:pt x="2141" y="11"/>
                </a:lnTo>
                <a:lnTo>
                  <a:pt x="1992" y="63"/>
                </a:lnTo>
                <a:lnTo>
                  <a:pt x="1867" y="71"/>
                </a:lnTo>
                <a:lnTo>
                  <a:pt x="1638" y="8"/>
                </a:lnTo>
                <a:lnTo>
                  <a:pt x="1630" y="2"/>
                </a:lnTo>
                <a:lnTo>
                  <a:pt x="1630" y="0"/>
                </a:lnTo>
                <a:lnTo>
                  <a:pt x="1561" y="76"/>
                </a:lnTo>
                <a:lnTo>
                  <a:pt x="1537" y="119"/>
                </a:lnTo>
                <a:lnTo>
                  <a:pt x="1549" y="158"/>
                </a:lnTo>
                <a:lnTo>
                  <a:pt x="1638" y="324"/>
                </a:lnTo>
                <a:lnTo>
                  <a:pt x="1672" y="431"/>
                </a:lnTo>
                <a:lnTo>
                  <a:pt x="1649" y="518"/>
                </a:lnTo>
                <a:lnTo>
                  <a:pt x="1525" y="556"/>
                </a:lnTo>
                <a:lnTo>
                  <a:pt x="1584" y="467"/>
                </a:lnTo>
                <a:lnTo>
                  <a:pt x="1602" y="402"/>
                </a:lnTo>
                <a:lnTo>
                  <a:pt x="1580" y="335"/>
                </a:lnTo>
                <a:lnTo>
                  <a:pt x="1513" y="239"/>
                </a:lnTo>
                <a:lnTo>
                  <a:pt x="1442" y="228"/>
                </a:lnTo>
                <a:lnTo>
                  <a:pt x="1358" y="306"/>
                </a:lnTo>
                <a:lnTo>
                  <a:pt x="1362" y="372"/>
                </a:lnTo>
                <a:lnTo>
                  <a:pt x="1338" y="451"/>
                </a:lnTo>
                <a:lnTo>
                  <a:pt x="885" y="1031"/>
                </a:lnTo>
                <a:lnTo>
                  <a:pt x="554" y="1421"/>
                </a:lnTo>
                <a:lnTo>
                  <a:pt x="534" y="1405"/>
                </a:lnTo>
                <a:lnTo>
                  <a:pt x="387" y="1436"/>
                </a:lnTo>
                <a:lnTo>
                  <a:pt x="411" y="1536"/>
                </a:lnTo>
                <a:lnTo>
                  <a:pt x="287" y="1607"/>
                </a:lnTo>
                <a:lnTo>
                  <a:pt x="269" y="1619"/>
                </a:lnTo>
                <a:lnTo>
                  <a:pt x="278" y="1613"/>
                </a:lnTo>
                <a:lnTo>
                  <a:pt x="282" y="1608"/>
                </a:lnTo>
                <a:lnTo>
                  <a:pt x="281" y="1603"/>
                </a:lnTo>
                <a:lnTo>
                  <a:pt x="279" y="1597"/>
                </a:lnTo>
                <a:lnTo>
                  <a:pt x="279" y="1581"/>
                </a:lnTo>
                <a:lnTo>
                  <a:pt x="281" y="1572"/>
                </a:lnTo>
                <a:lnTo>
                  <a:pt x="287" y="1559"/>
                </a:lnTo>
                <a:lnTo>
                  <a:pt x="289" y="1557"/>
                </a:lnTo>
                <a:lnTo>
                  <a:pt x="291" y="1557"/>
                </a:lnTo>
                <a:lnTo>
                  <a:pt x="297" y="1557"/>
                </a:lnTo>
                <a:lnTo>
                  <a:pt x="306" y="1539"/>
                </a:lnTo>
                <a:lnTo>
                  <a:pt x="311" y="1525"/>
                </a:lnTo>
                <a:lnTo>
                  <a:pt x="314" y="1525"/>
                </a:lnTo>
                <a:lnTo>
                  <a:pt x="321" y="1528"/>
                </a:lnTo>
                <a:lnTo>
                  <a:pt x="322" y="1529"/>
                </a:lnTo>
                <a:lnTo>
                  <a:pt x="311" y="1553"/>
                </a:lnTo>
                <a:lnTo>
                  <a:pt x="309" y="1555"/>
                </a:lnTo>
                <a:lnTo>
                  <a:pt x="307" y="1555"/>
                </a:lnTo>
                <a:lnTo>
                  <a:pt x="307" y="1557"/>
                </a:lnTo>
                <a:lnTo>
                  <a:pt x="313" y="1556"/>
                </a:lnTo>
                <a:lnTo>
                  <a:pt x="313" y="1555"/>
                </a:lnTo>
                <a:lnTo>
                  <a:pt x="313" y="1553"/>
                </a:lnTo>
                <a:lnTo>
                  <a:pt x="323" y="1527"/>
                </a:lnTo>
                <a:lnTo>
                  <a:pt x="327" y="1511"/>
                </a:lnTo>
                <a:lnTo>
                  <a:pt x="330" y="1499"/>
                </a:lnTo>
                <a:lnTo>
                  <a:pt x="330" y="1480"/>
                </a:lnTo>
                <a:lnTo>
                  <a:pt x="329" y="1453"/>
                </a:lnTo>
                <a:lnTo>
                  <a:pt x="329" y="1451"/>
                </a:lnTo>
                <a:lnTo>
                  <a:pt x="330" y="1449"/>
                </a:lnTo>
                <a:lnTo>
                  <a:pt x="330" y="1447"/>
                </a:lnTo>
                <a:lnTo>
                  <a:pt x="327" y="1447"/>
                </a:lnTo>
                <a:lnTo>
                  <a:pt x="323" y="1451"/>
                </a:lnTo>
                <a:lnTo>
                  <a:pt x="323" y="1452"/>
                </a:lnTo>
                <a:lnTo>
                  <a:pt x="327" y="1453"/>
                </a:lnTo>
                <a:lnTo>
                  <a:pt x="329" y="1479"/>
                </a:lnTo>
                <a:lnTo>
                  <a:pt x="327" y="1497"/>
                </a:lnTo>
                <a:lnTo>
                  <a:pt x="326" y="1511"/>
                </a:lnTo>
                <a:lnTo>
                  <a:pt x="323" y="1521"/>
                </a:lnTo>
                <a:lnTo>
                  <a:pt x="322" y="1523"/>
                </a:lnTo>
                <a:lnTo>
                  <a:pt x="314" y="1519"/>
                </a:lnTo>
                <a:lnTo>
                  <a:pt x="314" y="1519"/>
                </a:lnTo>
                <a:lnTo>
                  <a:pt x="315" y="1512"/>
                </a:lnTo>
                <a:lnTo>
                  <a:pt x="318" y="1497"/>
                </a:lnTo>
                <a:lnTo>
                  <a:pt x="318" y="1484"/>
                </a:lnTo>
                <a:lnTo>
                  <a:pt x="318" y="1467"/>
                </a:lnTo>
                <a:lnTo>
                  <a:pt x="314" y="1448"/>
                </a:lnTo>
                <a:lnTo>
                  <a:pt x="310" y="1437"/>
                </a:lnTo>
                <a:lnTo>
                  <a:pt x="306" y="1428"/>
                </a:lnTo>
                <a:lnTo>
                  <a:pt x="313" y="1423"/>
                </a:lnTo>
                <a:lnTo>
                  <a:pt x="315" y="1423"/>
                </a:lnTo>
                <a:lnTo>
                  <a:pt x="331" y="1435"/>
                </a:lnTo>
                <a:lnTo>
                  <a:pt x="341" y="1441"/>
                </a:lnTo>
                <a:lnTo>
                  <a:pt x="349" y="1448"/>
                </a:lnTo>
                <a:lnTo>
                  <a:pt x="351" y="1449"/>
                </a:lnTo>
                <a:lnTo>
                  <a:pt x="351" y="1447"/>
                </a:lnTo>
                <a:lnTo>
                  <a:pt x="341" y="1440"/>
                </a:lnTo>
                <a:lnTo>
                  <a:pt x="333" y="1433"/>
                </a:lnTo>
                <a:lnTo>
                  <a:pt x="315" y="1421"/>
                </a:lnTo>
                <a:lnTo>
                  <a:pt x="313" y="1421"/>
                </a:lnTo>
                <a:lnTo>
                  <a:pt x="301" y="1428"/>
                </a:lnTo>
                <a:lnTo>
                  <a:pt x="294" y="1417"/>
                </a:lnTo>
                <a:lnTo>
                  <a:pt x="298" y="1415"/>
                </a:lnTo>
                <a:lnTo>
                  <a:pt x="298" y="1412"/>
                </a:lnTo>
                <a:lnTo>
                  <a:pt x="287" y="1401"/>
                </a:lnTo>
                <a:lnTo>
                  <a:pt x="266" y="1383"/>
                </a:lnTo>
                <a:lnTo>
                  <a:pt x="254" y="1375"/>
                </a:lnTo>
                <a:lnTo>
                  <a:pt x="231" y="1365"/>
                </a:lnTo>
                <a:lnTo>
                  <a:pt x="213" y="1360"/>
                </a:lnTo>
                <a:lnTo>
                  <a:pt x="190" y="1357"/>
                </a:lnTo>
                <a:lnTo>
                  <a:pt x="166" y="1359"/>
                </a:lnTo>
                <a:lnTo>
                  <a:pt x="162" y="1377"/>
                </a:lnTo>
                <a:lnTo>
                  <a:pt x="164" y="1377"/>
                </a:lnTo>
                <a:lnTo>
                  <a:pt x="164" y="1375"/>
                </a:lnTo>
                <a:lnTo>
                  <a:pt x="194" y="1375"/>
                </a:lnTo>
                <a:lnTo>
                  <a:pt x="209" y="1375"/>
                </a:lnTo>
                <a:lnTo>
                  <a:pt x="223" y="1380"/>
                </a:lnTo>
                <a:lnTo>
                  <a:pt x="238" y="1384"/>
                </a:lnTo>
                <a:lnTo>
                  <a:pt x="247" y="1391"/>
                </a:lnTo>
                <a:lnTo>
                  <a:pt x="259" y="1396"/>
                </a:lnTo>
                <a:lnTo>
                  <a:pt x="271" y="1409"/>
                </a:lnTo>
                <a:lnTo>
                  <a:pt x="283" y="1420"/>
                </a:lnTo>
                <a:lnTo>
                  <a:pt x="283" y="1425"/>
                </a:lnTo>
                <a:lnTo>
                  <a:pt x="289" y="1421"/>
                </a:lnTo>
                <a:lnTo>
                  <a:pt x="295" y="1432"/>
                </a:lnTo>
                <a:lnTo>
                  <a:pt x="290" y="1435"/>
                </a:lnTo>
                <a:lnTo>
                  <a:pt x="290" y="1437"/>
                </a:lnTo>
                <a:lnTo>
                  <a:pt x="295" y="1447"/>
                </a:lnTo>
                <a:lnTo>
                  <a:pt x="301" y="1459"/>
                </a:lnTo>
                <a:lnTo>
                  <a:pt x="302" y="1480"/>
                </a:lnTo>
                <a:lnTo>
                  <a:pt x="301" y="1499"/>
                </a:lnTo>
                <a:lnTo>
                  <a:pt x="295" y="1517"/>
                </a:lnTo>
                <a:lnTo>
                  <a:pt x="289" y="1533"/>
                </a:lnTo>
                <a:lnTo>
                  <a:pt x="282" y="1548"/>
                </a:lnTo>
                <a:lnTo>
                  <a:pt x="278" y="1547"/>
                </a:lnTo>
                <a:lnTo>
                  <a:pt x="277" y="1548"/>
                </a:lnTo>
                <a:lnTo>
                  <a:pt x="285" y="1555"/>
                </a:lnTo>
                <a:lnTo>
                  <a:pt x="275" y="1571"/>
                </a:lnTo>
                <a:lnTo>
                  <a:pt x="273" y="1572"/>
                </a:lnTo>
                <a:lnTo>
                  <a:pt x="270" y="1573"/>
                </a:lnTo>
                <a:lnTo>
                  <a:pt x="269" y="1579"/>
                </a:lnTo>
                <a:lnTo>
                  <a:pt x="267" y="1596"/>
                </a:lnTo>
                <a:lnTo>
                  <a:pt x="269" y="1608"/>
                </a:lnTo>
                <a:lnTo>
                  <a:pt x="270" y="1609"/>
                </a:lnTo>
                <a:lnTo>
                  <a:pt x="269" y="1615"/>
                </a:lnTo>
                <a:lnTo>
                  <a:pt x="261" y="1620"/>
                </a:lnTo>
                <a:lnTo>
                  <a:pt x="247" y="1628"/>
                </a:lnTo>
                <a:lnTo>
                  <a:pt x="242" y="1631"/>
                </a:lnTo>
                <a:lnTo>
                  <a:pt x="237" y="1633"/>
                </a:lnTo>
                <a:lnTo>
                  <a:pt x="233" y="1629"/>
                </a:lnTo>
                <a:lnTo>
                  <a:pt x="231" y="1628"/>
                </a:lnTo>
                <a:lnTo>
                  <a:pt x="233" y="1627"/>
                </a:lnTo>
                <a:lnTo>
                  <a:pt x="239" y="1620"/>
                </a:lnTo>
                <a:lnTo>
                  <a:pt x="241" y="1619"/>
                </a:lnTo>
                <a:lnTo>
                  <a:pt x="239" y="1616"/>
                </a:lnTo>
                <a:lnTo>
                  <a:pt x="234" y="1613"/>
                </a:lnTo>
                <a:lnTo>
                  <a:pt x="231" y="1611"/>
                </a:lnTo>
                <a:lnTo>
                  <a:pt x="195" y="1543"/>
                </a:lnTo>
                <a:lnTo>
                  <a:pt x="187" y="1529"/>
                </a:lnTo>
                <a:lnTo>
                  <a:pt x="184" y="1529"/>
                </a:lnTo>
                <a:lnTo>
                  <a:pt x="179" y="1532"/>
                </a:lnTo>
                <a:lnTo>
                  <a:pt x="176" y="1532"/>
                </a:lnTo>
                <a:lnTo>
                  <a:pt x="175" y="1527"/>
                </a:lnTo>
                <a:lnTo>
                  <a:pt x="176" y="1525"/>
                </a:lnTo>
                <a:lnTo>
                  <a:pt x="179" y="1523"/>
                </a:lnTo>
                <a:lnTo>
                  <a:pt x="184" y="1523"/>
                </a:lnTo>
                <a:lnTo>
                  <a:pt x="196" y="1523"/>
                </a:lnTo>
                <a:lnTo>
                  <a:pt x="207" y="1524"/>
                </a:lnTo>
                <a:lnTo>
                  <a:pt x="215" y="1528"/>
                </a:lnTo>
                <a:lnTo>
                  <a:pt x="229" y="1536"/>
                </a:lnTo>
                <a:lnTo>
                  <a:pt x="241" y="1547"/>
                </a:lnTo>
                <a:lnTo>
                  <a:pt x="245" y="1549"/>
                </a:lnTo>
                <a:lnTo>
                  <a:pt x="249" y="1548"/>
                </a:lnTo>
                <a:lnTo>
                  <a:pt x="250" y="1547"/>
                </a:lnTo>
                <a:lnTo>
                  <a:pt x="249" y="1543"/>
                </a:lnTo>
                <a:lnTo>
                  <a:pt x="243" y="1535"/>
                </a:lnTo>
                <a:lnTo>
                  <a:pt x="231" y="1528"/>
                </a:lnTo>
                <a:lnTo>
                  <a:pt x="215" y="1521"/>
                </a:lnTo>
                <a:lnTo>
                  <a:pt x="203" y="1517"/>
                </a:lnTo>
                <a:lnTo>
                  <a:pt x="195" y="1517"/>
                </a:lnTo>
                <a:lnTo>
                  <a:pt x="183" y="1517"/>
                </a:lnTo>
                <a:lnTo>
                  <a:pt x="178" y="1516"/>
                </a:lnTo>
                <a:lnTo>
                  <a:pt x="178" y="1515"/>
                </a:lnTo>
                <a:lnTo>
                  <a:pt x="182" y="1511"/>
                </a:lnTo>
                <a:lnTo>
                  <a:pt x="191" y="1511"/>
                </a:lnTo>
                <a:lnTo>
                  <a:pt x="215" y="1511"/>
                </a:lnTo>
                <a:lnTo>
                  <a:pt x="230" y="1513"/>
                </a:lnTo>
                <a:lnTo>
                  <a:pt x="241" y="1517"/>
                </a:lnTo>
                <a:lnTo>
                  <a:pt x="253" y="1525"/>
                </a:lnTo>
                <a:lnTo>
                  <a:pt x="258" y="1525"/>
                </a:lnTo>
                <a:lnTo>
                  <a:pt x="261" y="1524"/>
                </a:lnTo>
                <a:lnTo>
                  <a:pt x="261" y="1520"/>
                </a:lnTo>
                <a:lnTo>
                  <a:pt x="259" y="1517"/>
                </a:lnTo>
                <a:lnTo>
                  <a:pt x="243" y="1509"/>
                </a:lnTo>
                <a:lnTo>
                  <a:pt x="233" y="1505"/>
                </a:lnTo>
                <a:lnTo>
                  <a:pt x="215" y="1504"/>
                </a:lnTo>
                <a:lnTo>
                  <a:pt x="192" y="1504"/>
                </a:lnTo>
                <a:lnTo>
                  <a:pt x="180" y="1507"/>
                </a:lnTo>
                <a:lnTo>
                  <a:pt x="175" y="1507"/>
                </a:lnTo>
                <a:lnTo>
                  <a:pt x="172" y="1504"/>
                </a:lnTo>
                <a:lnTo>
                  <a:pt x="175" y="1503"/>
                </a:lnTo>
                <a:lnTo>
                  <a:pt x="183" y="1499"/>
                </a:lnTo>
                <a:lnTo>
                  <a:pt x="198" y="1493"/>
                </a:lnTo>
                <a:lnTo>
                  <a:pt x="213" y="1491"/>
                </a:lnTo>
                <a:lnTo>
                  <a:pt x="221" y="1491"/>
                </a:lnTo>
                <a:lnTo>
                  <a:pt x="231" y="1492"/>
                </a:lnTo>
                <a:lnTo>
                  <a:pt x="250" y="1497"/>
                </a:lnTo>
                <a:lnTo>
                  <a:pt x="262" y="1500"/>
                </a:lnTo>
                <a:lnTo>
                  <a:pt x="265" y="1500"/>
                </a:lnTo>
                <a:lnTo>
                  <a:pt x="266" y="1496"/>
                </a:lnTo>
                <a:lnTo>
                  <a:pt x="265" y="1495"/>
                </a:lnTo>
                <a:lnTo>
                  <a:pt x="261" y="1491"/>
                </a:lnTo>
                <a:lnTo>
                  <a:pt x="254" y="1488"/>
                </a:lnTo>
                <a:lnTo>
                  <a:pt x="243" y="1485"/>
                </a:lnTo>
                <a:lnTo>
                  <a:pt x="225" y="1485"/>
                </a:lnTo>
                <a:lnTo>
                  <a:pt x="213" y="1485"/>
                </a:lnTo>
                <a:lnTo>
                  <a:pt x="199" y="1488"/>
                </a:lnTo>
                <a:lnTo>
                  <a:pt x="183" y="1493"/>
                </a:lnTo>
                <a:lnTo>
                  <a:pt x="172" y="1497"/>
                </a:lnTo>
                <a:lnTo>
                  <a:pt x="170" y="1497"/>
                </a:lnTo>
                <a:lnTo>
                  <a:pt x="168" y="1495"/>
                </a:lnTo>
                <a:lnTo>
                  <a:pt x="170" y="1492"/>
                </a:lnTo>
                <a:lnTo>
                  <a:pt x="184" y="1483"/>
                </a:lnTo>
                <a:lnTo>
                  <a:pt x="199" y="1476"/>
                </a:lnTo>
                <a:lnTo>
                  <a:pt x="210" y="1472"/>
                </a:lnTo>
                <a:lnTo>
                  <a:pt x="229" y="1471"/>
                </a:lnTo>
                <a:lnTo>
                  <a:pt x="245" y="1475"/>
                </a:lnTo>
                <a:lnTo>
                  <a:pt x="254" y="1476"/>
                </a:lnTo>
                <a:lnTo>
                  <a:pt x="262" y="1477"/>
                </a:lnTo>
                <a:lnTo>
                  <a:pt x="265" y="1477"/>
                </a:lnTo>
                <a:lnTo>
                  <a:pt x="266" y="1475"/>
                </a:lnTo>
                <a:lnTo>
                  <a:pt x="265" y="1471"/>
                </a:lnTo>
                <a:lnTo>
                  <a:pt x="261" y="1469"/>
                </a:lnTo>
                <a:lnTo>
                  <a:pt x="247" y="1465"/>
                </a:lnTo>
                <a:lnTo>
                  <a:pt x="229" y="1465"/>
                </a:lnTo>
                <a:lnTo>
                  <a:pt x="210" y="1467"/>
                </a:lnTo>
                <a:lnTo>
                  <a:pt x="199" y="1469"/>
                </a:lnTo>
                <a:lnTo>
                  <a:pt x="183" y="1476"/>
                </a:lnTo>
                <a:lnTo>
                  <a:pt x="167" y="1489"/>
                </a:lnTo>
                <a:lnTo>
                  <a:pt x="163" y="1489"/>
                </a:lnTo>
                <a:lnTo>
                  <a:pt x="162" y="1487"/>
                </a:lnTo>
                <a:lnTo>
                  <a:pt x="163" y="1483"/>
                </a:lnTo>
                <a:lnTo>
                  <a:pt x="178" y="1469"/>
                </a:lnTo>
                <a:lnTo>
                  <a:pt x="196" y="1456"/>
                </a:lnTo>
                <a:lnTo>
                  <a:pt x="215" y="1448"/>
                </a:lnTo>
                <a:lnTo>
                  <a:pt x="229" y="1447"/>
                </a:lnTo>
                <a:lnTo>
                  <a:pt x="245" y="1445"/>
                </a:lnTo>
                <a:lnTo>
                  <a:pt x="250" y="1447"/>
                </a:lnTo>
                <a:lnTo>
                  <a:pt x="251" y="1443"/>
                </a:lnTo>
                <a:lnTo>
                  <a:pt x="251" y="1440"/>
                </a:lnTo>
                <a:lnTo>
                  <a:pt x="250" y="1437"/>
                </a:lnTo>
                <a:lnTo>
                  <a:pt x="243" y="1437"/>
                </a:lnTo>
                <a:lnTo>
                  <a:pt x="231" y="1439"/>
                </a:lnTo>
                <a:lnTo>
                  <a:pt x="210" y="1443"/>
                </a:lnTo>
                <a:lnTo>
                  <a:pt x="192" y="1451"/>
                </a:lnTo>
                <a:lnTo>
                  <a:pt x="175" y="1464"/>
                </a:lnTo>
                <a:lnTo>
                  <a:pt x="160" y="1479"/>
                </a:lnTo>
                <a:lnTo>
                  <a:pt x="158" y="1479"/>
                </a:lnTo>
                <a:lnTo>
                  <a:pt x="156" y="1476"/>
                </a:lnTo>
                <a:lnTo>
                  <a:pt x="159" y="1471"/>
                </a:lnTo>
                <a:lnTo>
                  <a:pt x="171" y="1455"/>
                </a:lnTo>
                <a:lnTo>
                  <a:pt x="180" y="1445"/>
                </a:lnTo>
                <a:lnTo>
                  <a:pt x="192" y="1437"/>
                </a:lnTo>
                <a:lnTo>
                  <a:pt x="209" y="1429"/>
                </a:lnTo>
                <a:lnTo>
                  <a:pt x="223" y="1427"/>
                </a:lnTo>
                <a:lnTo>
                  <a:pt x="230" y="1424"/>
                </a:lnTo>
                <a:lnTo>
                  <a:pt x="230" y="1419"/>
                </a:lnTo>
                <a:lnTo>
                  <a:pt x="226" y="1417"/>
                </a:lnTo>
                <a:lnTo>
                  <a:pt x="214" y="1419"/>
                </a:lnTo>
                <a:lnTo>
                  <a:pt x="200" y="1424"/>
                </a:lnTo>
                <a:lnTo>
                  <a:pt x="180" y="1437"/>
                </a:lnTo>
                <a:lnTo>
                  <a:pt x="166" y="1451"/>
                </a:lnTo>
                <a:lnTo>
                  <a:pt x="155" y="1467"/>
                </a:lnTo>
                <a:lnTo>
                  <a:pt x="152" y="1467"/>
                </a:lnTo>
                <a:lnTo>
                  <a:pt x="151" y="1464"/>
                </a:lnTo>
                <a:lnTo>
                  <a:pt x="151" y="1461"/>
                </a:lnTo>
                <a:lnTo>
                  <a:pt x="154" y="1453"/>
                </a:lnTo>
                <a:lnTo>
                  <a:pt x="159" y="1443"/>
                </a:lnTo>
                <a:lnTo>
                  <a:pt x="167" y="1431"/>
                </a:lnTo>
                <a:lnTo>
                  <a:pt x="178" y="1420"/>
                </a:lnTo>
                <a:lnTo>
                  <a:pt x="184" y="1413"/>
                </a:lnTo>
                <a:lnTo>
                  <a:pt x="191" y="1409"/>
                </a:lnTo>
                <a:lnTo>
                  <a:pt x="192" y="1404"/>
                </a:lnTo>
                <a:lnTo>
                  <a:pt x="191" y="1403"/>
                </a:lnTo>
                <a:lnTo>
                  <a:pt x="187" y="1403"/>
                </a:lnTo>
                <a:lnTo>
                  <a:pt x="176" y="1409"/>
                </a:lnTo>
                <a:lnTo>
                  <a:pt x="163" y="1424"/>
                </a:lnTo>
                <a:lnTo>
                  <a:pt x="155" y="1433"/>
                </a:lnTo>
                <a:lnTo>
                  <a:pt x="146" y="1453"/>
                </a:lnTo>
                <a:lnTo>
                  <a:pt x="143" y="1455"/>
                </a:lnTo>
                <a:lnTo>
                  <a:pt x="142" y="1452"/>
                </a:lnTo>
                <a:lnTo>
                  <a:pt x="143" y="1445"/>
                </a:lnTo>
                <a:lnTo>
                  <a:pt x="151" y="1421"/>
                </a:lnTo>
                <a:lnTo>
                  <a:pt x="158" y="1412"/>
                </a:lnTo>
                <a:lnTo>
                  <a:pt x="163" y="1407"/>
                </a:lnTo>
                <a:lnTo>
                  <a:pt x="163" y="1404"/>
                </a:lnTo>
                <a:lnTo>
                  <a:pt x="160" y="1403"/>
                </a:lnTo>
                <a:lnTo>
                  <a:pt x="155" y="1404"/>
                </a:lnTo>
                <a:lnTo>
                  <a:pt x="147" y="1417"/>
                </a:lnTo>
                <a:lnTo>
                  <a:pt x="140" y="1429"/>
                </a:lnTo>
                <a:lnTo>
                  <a:pt x="135" y="1441"/>
                </a:lnTo>
                <a:lnTo>
                  <a:pt x="134" y="1444"/>
                </a:lnTo>
                <a:lnTo>
                  <a:pt x="134" y="1445"/>
                </a:lnTo>
                <a:lnTo>
                  <a:pt x="132" y="1443"/>
                </a:lnTo>
                <a:lnTo>
                  <a:pt x="132" y="1440"/>
                </a:lnTo>
                <a:lnTo>
                  <a:pt x="134" y="1409"/>
                </a:lnTo>
                <a:lnTo>
                  <a:pt x="132" y="1408"/>
                </a:lnTo>
                <a:lnTo>
                  <a:pt x="131" y="1409"/>
                </a:lnTo>
                <a:lnTo>
                  <a:pt x="128" y="1440"/>
                </a:lnTo>
                <a:lnTo>
                  <a:pt x="126" y="1441"/>
                </a:lnTo>
                <a:lnTo>
                  <a:pt x="116" y="1436"/>
                </a:lnTo>
                <a:lnTo>
                  <a:pt x="103" y="1428"/>
                </a:lnTo>
                <a:lnTo>
                  <a:pt x="96" y="1427"/>
                </a:lnTo>
                <a:lnTo>
                  <a:pt x="95" y="1431"/>
                </a:lnTo>
                <a:lnTo>
                  <a:pt x="99" y="1435"/>
                </a:lnTo>
                <a:lnTo>
                  <a:pt x="115" y="1440"/>
                </a:lnTo>
                <a:lnTo>
                  <a:pt x="124" y="1447"/>
                </a:lnTo>
                <a:lnTo>
                  <a:pt x="124" y="1448"/>
                </a:lnTo>
                <a:lnTo>
                  <a:pt x="126" y="1451"/>
                </a:lnTo>
                <a:lnTo>
                  <a:pt x="122" y="1449"/>
                </a:lnTo>
                <a:lnTo>
                  <a:pt x="115" y="1448"/>
                </a:lnTo>
                <a:lnTo>
                  <a:pt x="103" y="1447"/>
                </a:lnTo>
                <a:lnTo>
                  <a:pt x="90" y="1445"/>
                </a:lnTo>
                <a:lnTo>
                  <a:pt x="80" y="1445"/>
                </a:lnTo>
                <a:lnTo>
                  <a:pt x="78" y="1448"/>
                </a:lnTo>
                <a:lnTo>
                  <a:pt x="80" y="1452"/>
                </a:lnTo>
                <a:lnTo>
                  <a:pt x="88" y="1451"/>
                </a:lnTo>
                <a:lnTo>
                  <a:pt x="103" y="1452"/>
                </a:lnTo>
                <a:lnTo>
                  <a:pt x="119" y="1457"/>
                </a:lnTo>
                <a:lnTo>
                  <a:pt x="128" y="1460"/>
                </a:lnTo>
                <a:lnTo>
                  <a:pt x="131" y="1463"/>
                </a:lnTo>
                <a:lnTo>
                  <a:pt x="130" y="1467"/>
                </a:lnTo>
                <a:lnTo>
                  <a:pt x="127" y="1465"/>
                </a:lnTo>
                <a:lnTo>
                  <a:pt x="116" y="1463"/>
                </a:lnTo>
                <a:lnTo>
                  <a:pt x="103" y="1463"/>
                </a:lnTo>
                <a:lnTo>
                  <a:pt x="88" y="1464"/>
                </a:lnTo>
                <a:lnTo>
                  <a:pt x="63" y="1472"/>
                </a:lnTo>
                <a:lnTo>
                  <a:pt x="62" y="1476"/>
                </a:lnTo>
                <a:lnTo>
                  <a:pt x="63" y="1479"/>
                </a:lnTo>
                <a:lnTo>
                  <a:pt x="66" y="1479"/>
                </a:lnTo>
                <a:lnTo>
                  <a:pt x="71" y="1476"/>
                </a:lnTo>
                <a:lnTo>
                  <a:pt x="83" y="1471"/>
                </a:lnTo>
                <a:lnTo>
                  <a:pt x="100" y="1468"/>
                </a:lnTo>
                <a:lnTo>
                  <a:pt x="116" y="1469"/>
                </a:lnTo>
                <a:lnTo>
                  <a:pt x="127" y="1472"/>
                </a:lnTo>
                <a:lnTo>
                  <a:pt x="132" y="1473"/>
                </a:lnTo>
                <a:lnTo>
                  <a:pt x="134" y="1477"/>
                </a:lnTo>
                <a:lnTo>
                  <a:pt x="134" y="1480"/>
                </a:lnTo>
                <a:lnTo>
                  <a:pt x="132" y="1480"/>
                </a:lnTo>
                <a:lnTo>
                  <a:pt x="123" y="1480"/>
                </a:lnTo>
                <a:lnTo>
                  <a:pt x="108" y="1481"/>
                </a:lnTo>
                <a:lnTo>
                  <a:pt x="92" y="1485"/>
                </a:lnTo>
                <a:lnTo>
                  <a:pt x="72" y="1495"/>
                </a:lnTo>
                <a:lnTo>
                  <a:pt x="58" y="1504"/>
                </a:lnTo>
                <a:lnTo>
                  <a:pt x="52" y="1511"/>
                </a:lnTo>
                <a:lnTo>
                  <a:pt x="52" y="1516"/>
                </a:lnTo>
                <a:lnTo>
                  <a:pt x="54" y="1519"/>
                </a:lnTo>
                <a:lnTo>
                  <a:pt x="58" y="1519"/>
                </a:lnTo>
                <a:lnTo>
                  <a:pt x="62" y="1515"/>
                </a:lnTo>
                <a:lnTo>
                  <a:pt x="75" y="1503"/>
                </a:lnTo>
                <a:lnTo>
                  <a:pt x="83" y="1497"/>
                </a:lnTo>
                <a:lnTo>
                  <a:pt x="100" y="1489"/>
                </a:lnTo>
                <a:lnTo>
                  <a:pt x="116" y="1485"/>
                </a:lnTo>
                <a:lnTo>
                  <a:pt x="127" y="1484"/>
                </a:lnTo>
                <a:lnTo>
                  <a:pt x="136" y="1484"/>
                </a:lnTo>
                <a:lnTo>
                  <a:pt x="138" y="1487"/>
                </a:lnTo>
                <a:lnTo>
                  <a:pt x="139" y="1489"/>
                </a:lnTo>
                <a:lnTo>
                  <a:pt x="139" y="1491"/>
                </a:lnTo>
                <a:lnTo>
                  <a:pt x="136" y="1491"/>
                </a:lnTo>
                <a:lnTo>
                  <a:pt x="131" y="1492"/>
                </a:lnTo>
                <a:lnTo>
                  <a:pt x="114" y="1496"/>
                </a:lnTo>
                <a:lnTo>
                  <a:pt x="102" y="1501"/>
                </a:lnTo>
                <a:lnTo>
                  <a:pt x="84" y="1512"/>
                </a:lnTo>
                <a:lnTo>
                  <a:pt x="70" y="1525"/>
                </a:lnTo>
                <a:lnTo>
                  <a:pt x="60" y="1535"/>
                </a:lnTo>
                <a:lnTo>
                  <a:pt x="58" y="1543"/>
                </a:lnTo>
                <a:lnTo>
                  <a:pt x="58" y="1547"/>
                </a:lnTo>
                <a:lnTo>
                  <a:pt x="59" y="1548"/>
                </a:lnTo>
                <a:lnTo>
                  <a:pt x="64" y="1548"/>
                </a:lnTo>
                <a:lnTo>
                  <a:pt x="67" y="1543"/>
                </a:lnTo>
                <a:lnTo>
                  <a:pt x="78" y="1529"/>
                </a:lnTo>
                <a:lnTo>
                  <a:pt x="87" y="1520"/>
                </a:lnTo>
                <a:lnTo>
                  <a:pt x="95" y="1512"/>
                </a:lnTo>
                <a:lnTo>
                  <a:pt x="106" y="1505"/>
                </a:lnTo>
                <a:lnTo>
                  <a:pt x="126" y="1499"/>
                </a:lnTo>
                <a:lnTo>
                  <a:pt x="139" y="1496"/>
                </a:lnTo>
                <a:lnTo>
                  <a:pt x="143" y="1495"/>
                </a:lnTo>
                <a:lnTo>
                  <a:pt x="144" y="1497"/>
                </a:lnTo>
                <a:lnTo>
                  <a:pt x="144" y="1500"/>
                </a:lnTo>
                <a:lnTo>
                  <a:pt x="143" y="1503"/>
                </a:lnTo>
                <a:lnTo>
                  <a:pt x="128" y="1507"/>
                </a:lnTo>
                <a:lnTo>
                  <a:pt x="119" y="1511"/>
                </a:lnTo>
                <a:lnTo>
                  <a:pt x="110" y="1519"/>
                </a:lnTo>
                <a:lnTo>
                  <a:pt x="94" y="1533"/>
                </a:lnTo>
                <a:lnTo>
                  <a:pt x="84" y="1548"/>
                </a:lnTo>
                <a:lnTo>
                  <a:pt x="76" y="1569"/>
                </a:lnTo>
                <a:lnTo>
                  <a:pt x="78" y="1575"/>
                </a:lnTo>
                <a:lnTo>
                  <a:pt x="80" y="1576"/>
                </a:lnTo>
                <a:lnTo>
                  <a:pt x="83" y="1576"/>
                </a:lnTo>
                <a:lnTo>
                  <a:pt x="87" y="1569"/>
                </a:lnTo>
                <a:lnTo>
                  <a:pt x="90" y="1557"/>
                </a:lnTo>
                <a:lnTo>
                  <a:pt x="96" y="1544"/>
                </a:lnTo>
                <a:lnTo>
                  <a:pt x="107" y="1529"/>
                </a:lnTo>
                <a:lnTo>
                  <a:pt x="116" y="1521"/>
                </a:lnTo>
                <a:lnTo>
                  <a:pt x="127" y="1513"/>
                </a:lnTo>
                <a:lnTo>
                  <a:pt x="143" y="1505"/>
                </a:lnTo>
                <a:lnTo>
                  <a:pt x="148" y="1505"/>
                </a:lnTo>
                <a:lnTo>
                  <a:pt x="150" y="1508"/>
                </a:lnTo>
                <a:lnTo>
                  <a:pt x="148" y="1511"/>
                </a:lnTo>
                <a:lnTo>
                  <a:pt x="142" y="1515"/>
                </a:lnTo>
                <a:lnTo>
                  <a:pt x="132" y="1524"/>
                </a:lnTo>
                <a:lnTo>
                  <a:pt x="119" y="1535"/>
                </a:lnTo>
                <a:lnTo>
                  <a:pt x="108" y="1551"/>
                </a:lnTo>
                <a:lnTo>
                  <a:pt x="100" y="1564"/>
                </a:lnTo>
                <a:lnTo>
                  <a:pt x="95" y="1585"/>
                </a:lnTo>
                <a:lnTo>
                  <a:pt x="96" y="1589"/>
                </a:lnTo>
                <a:lnTo>
                  <a:pt x="100" y="1589"/>
                </a:lnTo>
                <a:lnTo>
                  <a:pt x="103" y="1587"/>
                </a:lnTo>
                <a:lnTo>
                  <a:pt x="104" y="1579"/>
                </a:lnTo>
                <a:lnTo>
                  <a:pt x="107" y="1565"/>
                </a:lnTo>
                <a:lnTo>
                  <a:pt x="115" y="1548"/>
                </a:lnTo>
                <a:lnTo>
                  <a:pt x="127" y="1535"/>
                </a:lnTo>
                <a:lnTo>
                  <a:pt x="143" y="1520"/>
                </a:lnTo>
                <a:lnTo>
                  <a:pt x="148" y="1517"/>
                </a:lnTo>
                <a:lnTo>
                  <a:pt x="152" y="1516"/>
                </a:lnTo>
                <a:lnTo>
                  <a:pt x="154" y="1517"/>
                </a:lnTo>
                <a:lnTo>
                  <a:pt x="154" y="1520"/>
                </a:lnTo>
                <a:lnTo>
                  <a:pt x="150" y="1524"/>
                </a:lnTo>
                <a:lnTo>
                  <a:pt x="140" y="1535"/>
                </a:lnTo>
                <a:lnTo>
                  <a:pt x="131" y="1552"/>
                </a:lnTo>
                <a:lnTo>
                  <a:pt x="122" y="1572"/>
                </a:lnTo>
                <a:lnTo>
                  <a:pt x="118" y="1593"/>
                </a:lnTo>
                <a:lnTo>
                  <a:pt x="119" y="1599"/>
                </a:lnTo>
                <a:lnTo>
                  <a:pt x="122" y="1600"/>
                </a:lnTo>
                <a:lnTo>
                  <a:pt x="126" y="1597"/>
                </a:lnTo>
                <a:lnTo>
                  <a:pt x="127" y="1585"/>
                </a:lnTo>
                <a:lnTo>
                  <a:pt x="130" y="1571"/>
                </a:lnTo>
                <a:lnTo>
                  <a:pt x="134" y="1555"/>
                </a:lnTo>
                <a:lnTo>
                  <a:pt x="144" y="1535"/>
                </a:lnTo>
                <a:lnTo>
                  <a:pt x="155" y="1524"/>
                </a:lnTo>
                <a:lnTo>
                  <a:pt x="159" y="1524"/>
                </a:lnTo>
                <a:lnTo>
                  <a:pt x="160" y="1527"/>
                </a:lnTo>
                <a:lnTo>
                  <a:pt x="159" y="1529"/>
                </a:lnTo>
                <a:lnTo>
                  <a:pt x="156" y="1533"/>
                </a:lnTo>
                <a:lnTo>
                  <a:pt x="147" y="1548"/>
                </a:lnTo>
                <a:lnTo>
                  <a:pt x="143" y="1564"/>
                </a:lnTo>
                <a:lnTo>
                  <a:pt x="142" y="1583"/>
                </a:lnTo>
                <a:lnTo>
                  <a:pt x="143" y="1600"/>
                </a:lnTo>
                <a:lnTo>
                  <a:pt x="144" y="1603"/>
                </a:lnTo>
                <a:lnTo>
                  <a:pt x="150" y="1601"/>
                </a:lnTo>
                <a:lnTo>
                  <a:pt x="151" y="1600"/>
                </a:lnTo>
                <a:lnTo>
                  <a:pt x="150" y="1589"/>
                </a:lnTo>
                <a:lnTo>
                  <a:pt x="148" y="1567"/>
                </a:lnTo>
                <a:lnTo>
                  <a:pt x="151" y="1556"/>
                </a:lnTo>
                <a:lnTo>
                  <a:pt x="156" y="1544"/>
                </a:lnTo>
                <a:lnTo>
                  <a:pt x="163" y="1533"/>
                </a:lnTo>
                <a:lnTo>
                  <a:pt x="168" y="1528"/>
                </a:lnTo>
                <a:lnTo>
                  <a:pt x="172" y="1536"/>
                </a:lnTo>
                <a:lnTo>
                  <a:pt x="167" y="1539"/>
                </a:lnTo>
                <a:lnTo>
                  <a:pt x="167" y="1541"/>
                </a:lnTo>
                <a:lnTo>
                  <a:pt x="203" y="1611"/>
                </a:lnTo>
                <a:lnTo>
                  <a:pt x="211" y="1624"/>
                </a:lnTo>
                <a:lnTo>
                  <a:pt x="211" y="1632"/>
                </a:lnTo>
                <a:lnTo>
                  <a:pt x="217" y="1631"/>
                </a:lnTo>
                <a:lnTo>
                  <a:pt x="222" y="1631"/>
                </a:lnTo>
                <a:lnTo>
                  <a:pt x="223" y="1633"/>
                </a:lnTo>
                <a:lnTo>
                  <a:pt x="223" y="1641"/>
                </a:lnTo>
                <a:lnTo>
                  <a:pt x="213" y="1649"/>
                </a:lnTo>
                <a:lnTo>
                  <a:pt x="196" y="1655"/>
                </a:lnTo>
                <a:lnTo>
                  <a:pt x="190" y="1656"/>
                </a:lnTo>
                <a:lnTo>
                  <a:pt x="180" y="1660"/>
                </a:lnTo>
                <a:lnTo>
                  <a:pt x="172" y="1659"/>
                </a:lnTo>
                <a:lnTo>
                  <a:pt x="167" y="1652"/>
                </a:lnTo>
                <a:lnTo>
                  <a:pt x="160" y="1644"/>
                </a:lnTo>
                <a:lnTo>
                  <a:pt x="158" y="1640"/>
                </a:lnTo>
                <a:lnTo>
                  <a:pt x="156" y="1641"/>
                </a:lnTo>
                <a:lnTo>
                  <a:pt x="151" y="1645"/>
                </a:lnTo>
                <a:lnTo>
                  <a:pt x="150" y="1645"/>
                </a:lnTo>
                <a:lnTo>
                  <a:pt x="147" y="1644"/>
                </a:lnTo>
                <a:lnTo>
                  <a:pt x="138" y="1640"/>
                </a:lnTo>
                <a:lnTo>
                  <a:pt x="134" y="1639"/>
                </a:lnTo>
                <a:lnTo>
                  <a:pt x="132" y="1637"/>
                </a:lnTo>
                <a:lnTo>
                  <a:pt x="132" y="1625"/>
                </a:lnTo>
                <a:lnTo>
                  <a:pt x="132" y="1625"/>
                </a:lnTo>
                <a:lnTo>
                  <a:pt x="132" y="1625"/>
                </a:lnTo>
                <a:lnTo>
                  <a:pt x="132" y="1629"/>
                </a:lnTo>
                <a:lnTo>
                  <a:pt x="116" y="1628"/>
                </a:lnTo>
                <a:lnTo>
                  <a:pt x="98" y="1625"/>
                </a:lnTo>
                <a:lnTo>
                  <a:pt x="82" y="1620"/>
                </a:lnTo>
                <a:lnTo>
                  <a:pt x="71" y="1615"/>
                </a:lnTo>
                <a:lnTo>
                  <a:pt x="52" y="1601"/>
                </a:lnTo>
                <a:lnTo>
                  <a:pt x="46" y="1596"/>
                </a:lnTo>
                <a:lnTo>
                  <a:pt x="38" y="1585"/>
                </a:lnTo>
                <a:lnTo>
                  <a:pt x="31" y="1577"/>
                </a:lnTo>
                <a:lnTo>
                  <a:pt x="36" y="1575"/>
                </a:lnTo>
                <a:lnTo>
                  <a:pt x="35" y="1573"/>
                </a:lnTo>
                <a:lnTo>
                  <a:pt x="35" y="1573"/>
                </a:lnTo>
                <a:lnTo>
                  <a:pt x="27" y="1577"/>
                </a:lnTo>
                <a:lnTo>
                  <a:pt x="26" y="1577"/>
                </a:lnTo>
                <a:lnTo>
                  <a:pt x="20" y="1569"/>
                </a:lnTo>
                <a:lnTo>
                  <a:pt x="22" y="1567"/>
                </a:lnTo>
                <a:lnTo>
                  <a:pt x="28" y="1564"/>
                </a:lnTo>
                <a:lnTo>
                  <a:pt x="28" y="1561"/>
                </a:lnTo>
                <a:lnTo>
                  <a:pt x="26" y="1563"/>
                </a:lnTo>
                <a:lnTo>
                  <a:pt x="26" y="1561"/>
                </a:lnTo>
                <a:lnTo>
                  <a:pt x="22" y="1555"/>
                </a:lnTo>
                <a:lnTo>
                  <a:pt x="20" y="1551"/>
                </a:lnTo>
                <a:lnTo>
                  <a:pt x="18" y="1527"/>
                </a:lnTo>
                <a:lnTo>
                  <a:pt x="18" y="1515"/>
                </a:lnTo>
                <a:lnTo>
                  <a:pt x="18" y="1505"/>
                </a:lnTo>
                <a:lnTo>
                  <a:pt x="19" y="1496"/>
                </a:lnTo>
                <a:lnTo>
                  <a:pt x="23" y="1480"/>
                </a:lnTo>
                <a:lnTo>
                  <a:pt x="31" y="1461"/>
                </a:lnTo>
                <a:lnTo>
                  <a:pt x="43" y="1448"/>
                </a:lnTo>
                <a:lnTo>
                  <a:pt x="46" y="1443"/>
                </a:lnTo>
                <a:lnTo>
                  <a:pt x="44" y="1439"/>
                </a:lnTo>
                <a:lnTo>
                  <a:pt x="42" y="1437"/>
                </a:lnTo>
                <a:lnTo>
                  <a:pt x="42" y="1435"/>
                </a:lnTo>
                <a:lnTo>
                  <a:pt x="43" y="1433"/>
                </a:lnTo>
                <a:lnTo>
                  <a:pt x="55" y="1423"/>
                </a:lnTo>
                <a:lnTo>
                  <a:pt x="64" y="1415"/>
                </a:lnTo>
                <a:lnTo>
                  <a:pt x="71" y="1413"/>
                </a:lnTo>
                <a:lnTo>
                  <a:pt x="82" y="1409"/>
                </a:lnTo>
                <a:lnTo>
                  <a:pt x="86" y="1407"/>
                </a:lnTo>
                <a:lnTo>
                  <a:pt x="92" y="1401"/>
                </a:lnTo>
                <a:lnTo>
                  <a:pt x="103" y="1392"/>
                </a:lnTo>
                <a:lnTo>
                  <a:pt x="118" y="1387"/>
                </a:lnTo>
                <a:lnTo>
                  <a:pt x="126" y="1387"/>
                </a:lnTo>
                <a:lnTo>
                  <a:pt x="132" y="1381"/>
                </a:lnTo>
                <a:lnTo>
                  <a:pt x="134" y="1377"/>
                </a:lnTo>
                <a:lnTo>
                  <a:pt x="139" y="1375"/>
                </a:lnTo>
                <a:lnTo>
                  <a:pt x="147" y="1373"/>
                </a:lnTo>
                <a:lnTo>
                  <a:pt x="150" y="1372"/>
                </a:lnTo>
                <a:lnTo>
                  <a:pt x="151" y="1361"/>
                </a:lnTo>
                <a:lnTo>
                  <a:pt x="150" y="1360"/>
                </a:lnTo>
                <a:lnTo>
                  <a:pt x="139" y="1359"/>
                </a:lnTo>
                <a:lnTo>
                  <a:pt x="120" y="1357"/>
                </a:lnTo>
                <a:lnTo>
                  <a:pt x="106" y="1359"/>
                </a:lnTo>
                <a:lnTo>
                  <a:pt x="91" y="1364"/>
                </a:lnTo>
                <a:lnTo>
                  <a:pt x="76" y="1372"/>
                </a:lnTo>
                <a:lnTo>
                  <a:pt x="63" y="1384"/>
                </a:lnTo>
                <a:lnTo>
                  <a:pt x="55" y="1393"/>
                </a:lnTo>
                <a:lnTo>
                  <a:pt x="50" y="1408"/>
                </a:lnTo>
                <a:lnTo>
                  <a:pt x="47" y="1413"/>
                </a:lnTo>
                <a:lnTo>
                  <a:pt x="35" y="1429"/>
                </a:lnTo>
                <a:lnTo>
                  <a:pt x="23" y="1445"/>
                </a:lnTo>
                <a:lnTo>
                  <a:pt x="14" y="1464"/>
                </a:lnTo>
                <a:lnTo>
                  <a:pt x="8" y="1477"/>
                </a:lnTo>
                <a:lnTo>
                  <a:pt x="3" y="1493"/>
                </a:lnTo>
                <a:lnTo>
                  <a:pt x="0" y="1515"/>
                </a:lnTo>
                <a:lnTo>
                  <a:pt x="0" y="1531"/>
                </a:lnTo>
                <a:lnTo>
                  <a:pt x="3" y="1545"/>
                </a:lnTo>
                <a:lnTo>
                  <a:pt x="6" y="1556"/>
                </a:lnTo>
                <a:lnTo>
                  <a:pt x="11" y="1571"/>
                </a:lnTo>
                <a:lnTo>
                  <a:pt x="12" y="1572"/>
                </a:lnTo>
                <a:lnTo>
                  <a:pt x="15" y="1571"/>
                </a:lnTo>
                <a:lnTo>
                  <a:pt x="16" y="1571"/>
                </a:lnTo>
                <a:lnTo>
                  <a:pt x="20" y="1579"/>
                </a:lnTo>
                <a:lnTo>
                  <a:pt x="19" y="1581"/>
                </a:lnTo>
                <a:lnTo>
                  <a:pt x="18" y="1583"/>
                </a:lnTo>
                <a:lnTo>
                  <a:pt x="8" y="1587"/>
                </a:lnTo>
                <a:lnTo>
                  <a:pt x="6" y="1588"/>
                </a:lnTo>
                <a:lnTo>
                  <a:pt x="4" y="1629"/>
                </a:lnTo>
                <a:lnTo>
                  <a:pt x="6" y="1632"/>
                </a:lnTo>
                <a:lnTo>
                  <a:pt x="8" y="1632"/>
                </a:lnTo>
                <a:lnTo>
                  <a:pt x="8" y="1589"/>
                </a:lnTo>
                <a:lnTo>
                  <a:pt x="8" y="1588"/>
                </a:lnTo>
                <a:lnTo>
                  <a:pt x="12" y="1587"/>
                </a:lnTo>
                <a:lnTo>
                  <a:pt x="18" y="1585"/>
                </a:lnTo>
                <a:lnTo>
                  <a:pt x="22" y="1591"/>
                </a:lnTo>
                <a:lnTo>
                  <a:pt x="24" y="1595"/>
                </a:lnTo>
                <a:lnTo>
                  <a:pt x="23" y="1596"/>
                </a:lnTo>
                <a:lnTo>
                  <a:pt x="24" y="1599"/>
                </a:lnTo>
                <a:lnTo>
                  <a:pt x="26" y="1597"/>
                </a:lnTo>
                <a:lnTo>
                  <a:pt x="27" y="1599"/>
                </a:lnTo>
                <a:lnTo>
                  <a:pt x="40" y="1612"/>
                </a:lnTo>
                <a:lnTo>
                  <a:pt x="51" y="1623"/>
                </a:lnTo>
                <a:lnTo>
                  <a:pt x="63" y="1629"/>
                </a:lnTo>
                <a:lnTo>
                  <a:pt x="76" y="1636"/>
                </a:lnTo>
                <a:lnTo>
                  <a:pt x="87" y="1640"/>
                </a:lnTo>
                <a:lnTo>
                  <a:pt x="91" y="1641"/>
                </a:lnTo>
                <a:lnTo>
                  <a:pt x="91" y="1644"/>
                </a:lnTo>
                <a:lnTo>
                  <a:pt x="91" y="1648"/>
                </a:lnTo>
                <a:lnTo>
                  <a:pt x="91" y="1649"/>
                </a:lnTo>
                <a:lnTo>
                  <a:pt x="88" y="1649"/>
                </a:lnTo>
                <a:lnTo>
                  <a:pt x="68" y="1643"/>
                </a:lnTo>
                <a:lnTo>
                  <a:pt x="58" y="1637"/>
                </a:lnTo>
                <a:lnTo>
                  <a:pt x="35" y="1623"/>
                </a:lnTo>
                <a:lnTo>
                  <a:pt x="27" y="1615"/>
                </a:lnTo>
                <a:lnTo>
                  <a:pt x="27" y="1613"/>
                </a:lnTo>
                <a:lnTo>
                  <a:pt x="26" y="1611"/>
                </a:lnTo>
                <a:lnTo>
                  <a:pt x="20" y="1613"/>
                </a:lnTo>
                <a:lnTo>
                  <a:pt x="20" y="1615"/>
                </a:lnTo>
                <a:lnTo>
                  <a:pt x="22" y="1616"/>
                </a:lnTo>
                <a:lnTo>
                  <a:pt x="26" y="1616"/>
                </a:lnTo>
                <a:lnTo>
                  <a:pt x="34" y="1624"/>
                </a:lnTo>
                <a:lnTo>
                  <a:pt x="56" y="1640"/>
                </a:lnTo>
                <a:lnTo>
                  <a:pt x="67" y="1645"/>
                </a:lnTo>
                <a:lnTo>
                  <a:pt x="88" y="1652"/>
                </a:lnTo>
                <a:lnTo>
                  <a:pt x="98" y="1655"/>
                </a:lnTo>
                <a:lnTo>
                  <a:pt x="107" y="1657"/>
                </a:lnTo>
                <a:lnTo>
                  <a:pt x="119" y="1657"/>
                </a:lnTo>
                <a:lnTo>
                  <a:pt x="119" y="1659"/>
                </a:lnTo>
                <a:lnTo>
                  <a:pt x="120" y="1660"/>
                </a:lnTo>
                <a:lnTo>
                  <a:pt x="120" y="1659"/>
                </a:lnTo>
                <a:lnTo>
                  <a:pt x="122" y="1657"/>
                </a:lnTo>
                <a:lnTo>
                  <a:pt x="122" y="1655"/>
                </a:lnTo>
                <a:lnTo>
                  <a:pt x="120" y="1653"/>
                </a:lnTo>
                <a:lnTo>
                  <a:pt x="119" y="1656"/>
                </a:lnTo>
                <a:lnTo>
                  <a:pt x="111" y="1655"/>
                </a:lnTo>
                <a:lnTo>
                  <a:pt x="100" y="1653"/>
                </a:lnTo>
                <a:lnTo>
                  <a:pt x="94" y="1651"/>
                </a:lnTo>
                <a:lnTo>
                  <a:pt x="95" y="1647"/>
                </a:lnTo>
                <a:lnTo>
                  <a:pt x="96" y="1645"/>
                </a:lnTo>
                <a:lnTo>
                  <a:pt x="98" y="1641"/>
                </a:lnTo>
                <a:lnTo>
                  <a:pt x="108" y="1644"/>
                </a:lnTo>
                <a:lnTo>
                  <a:pt x="118" y="1645"/>
                </a:lnTo>
                <a:lnTo>
                  <a:pt x="127" y="1645"/>
                </a:lnTo>
                <a:lnTo>
                  <a:pt x="136" y="1645"/>
                </a:lnTo>
                <a:lnTo>
                  <a:pt x="146" y="1648"/>
                </a:lnTo>
                <a:lnTo>
                  <a:pt x="151" y="1653"/>
                </a:lnTo>
                <a:lnTo>
                  <a:pt x="155" y="1659"/>
                </a:lnTo>
                <a:lnTo>
                  <a:pt x="158" y="1662"/>
                </a:lnTo>
                <a:lnTo>
                  <a:pt x="158" y="1668"/>
                </a:lnTo>
                <a:lnTo>
                  <a:pt x="158" y="1669"/>
                </a:lnTo>
                <a:lnTo>
                  <a:pt x="167" y="1666"/>
                </a:lnTo>
                <a:lnTo>
                  <a:pt x="186" y="1660"/>
                </a:lnTo>
                <a:lnTo>
                  <a:pt x="204" y="1655"/>
                </a:lnTo>
                <a:lnTo>
                  <a:pt x="215" y="1651"/>
                </a:lnTo>
                <a:lnTo>
                  <a:pt x="215" y="1651"/>
                </a:lnTo>
                <a:lnTo>
                  <a:pt x="254" y="1701"/>
                </a:lnTo>
                <a:lnTo>
                  <a:pt x="801" y="3275"/>
                </a:lnTo>
                <a:lnTo>
                  <a:pt x="847" y="3370"/>
                </a:lnTo>
                <a:lnTo>
                  <a:pt x="901" y="3441"/>
                </a:lnTo>
                <a:lnTo>
                  <a:pt x="988" y="3469"/>
                </a:lnTo>
                <a:lnTo>
                  <a:pt x="1079" y="3479"/>
                </a:lnTo>
                <a:lnTo>
                  <a:pt x="2019" y="3442"/>
                </a:lnTo>
                <a:lnTo>
                  <a:pt x="2142" y="3415"/>
                </a:lnTo>
                <a:lnTo>
                  <a:pt x="2277" y="3365"/>
                </a:lnTo>
                <a:lnTo>
                  <a:pt x="2576" y="3193"/>
                </a:lnTo>
                <a:lnTo>
                  <a:pt x="3064" y="2991"/>
                </a:lnTo>
                <a:lnTo>
                  <a:pt x="3166" y="2925"/>
                </a:lnTo>
                <a:lnTo>
                  <a:pt x="3190" y="2869"/>
                </a:lnTo>
                <a:lnTo>
                  <a:pt x="3199" y="2830"/>
                </a:lnTo>
                <a:lnTo>
                  <a:pt x="3209" y="2777"/>
                </a:lnTo>
                <a:lnTo>
                  <a:pt x="3213" y="2713"/>
                </a:lnTo>
                <a:lnTo>
                  <a:pt x="3211" y="2630"/>
                </a:lnTo>
                <a:lnTo>
                  <a:pt x="3189" y="2478"/>
                </a:lnTo>
                <a:close/>
                <a:moveTo>
                  <a:pt x="699" y="1005"/>
                </a:moveTo>
                <a:lnTo>
                  <a:pt x="703" y="1015"/>
                </a:lnTo>
                <a:lnTo>
                  <a:pt x="709" y="1025"/>
                </a:lnTo>
                <a:lnTo>
                  <a:pt x="713" y="1032"/>
                </a:lnTo>
                <a:lnTo>
                  <a:pt x="715" y="1032"/>
                </a:lnTo>
                <a:lnTo>
                  <a:pt x="716" y="1027"/>
                </a:lnTo>
                <a:lnTo>
                  <a:pt x="717" y="1021"/>
                </a:lnTo>
                <a:lnTo>
                  <a:pt x="716" y="1017"/>
                </a:lnTo>
                <a:lnTo>
                  <a:pt x="713" y="1015"/>
                </a:lnTo>
                <a:lnTo>
                  <a:pt x="715" y="1013"/>
                </a:lnTo>
                <a:lnTo>
                  <a:pt x="713" y="1011"/>
                </a:lnTo>
                <a:lnTo>
                  <a:pt x="709" y="1001"/>
                </a:lnTo>
                <a:lnTo>
                  <a:pt x="708" y="987"/>
                </a:lnTo>
                <a:lnTo>
                  <a:pt x="707" y="972"/>
                </a:lnTo>
                <a:lnTo>
                  <a:pt x="707" y="957"/>
                </a:lnTo>
                <a:lnTo>
                  <a:pt x="711" y="943"/>
                </a:lnTo>
                <a:lnTo>
                  <a:pt x="717" y="929"/>
                </a:lnTo>
                <a:lnTo>
                  <a:pt x="723" y="919"/>
                </a:lnTo>
                <a:lnTo>
                  <a:pt x="735" y="904"/>
                </a:lnTo>
                <a:lnTo>
                  <a:pt x="747" y="888"/>
                </a:lnTo>
                <a:lnTo>
                  <a:pt x="760" y="877"/>
                </a:lnTo>
                <a:lnTo>
                  <a:pt x="768" y="871"/>
                </a:lnTo>
                <a:lnTo>
                  <a:pt x="772" y="869"/>
                </a:lnTo>
                <a:lnTo>
                  <a:pt x="776" y="869"/>
                </a:lnTo>
                <a:lnTo>
                  <a:pt x="781" y="869"/>
                </a:lnTo>
                <a:lnTo>
                  <a:pt x="785" y="867"/>
                </a:lnTo>
                <a:lnTo>
                  <a:pt x="791" y="860"/>
                </a:lnTo>
                <a:lnTo>
                  <a:pt x="797" y="856"/>
                </a:lnTo>
                <a:lnTo>
                  <a:pt x="804" y="855"/>
                </a:lnTo>
                <a:lnTo>
                  <a:pt x="816" y="855"/>
                </a:lnTo>
                <a:lnTo>
                  <a:pt x="835" y="855"/>
                </a:lnTo>
                <a:lnTo>
                  <a:pt x="847" y="857"/>
                </a:lnTo>
                <a:lnTo>
                  <a:pt x="859" y="861"/>
                </a:lnTo>
                <a:lnTo>
                  <a:pt x="865" y="867"/>
                </a:lnTo>
                <a:lnTo>
                  <a:pt x="867" y="867"/>
                </a:lnTo>
                <a:lnTo>
                  <a:pt x="872" y="861"/>
                </a:lnTo>
                <a:lnTo>
                  <a:pt x="872" y="859"/>
                </a:lnTo>
                <a:lnTo>
                  <a:pt x="868" y="856"/>
                </a:lnTo>
                <a:lnTo>
                  <a:pt x="853" y="849"/>
                </a:lnTo>
                <a:lnTo>
                  <a:pt x="845" y="845"/>
                </a:lnTo>
                <a:lnTo>
                  <a:pt x="836" y="844"/>
                </a:lnTo>
                <a:lnTo>
                  <a:pt x="824" y="843"/>
                </a:lnTo>
                <a:lnTo>
                  <a:pt x="807" y="843"/>
                </a:lnTo>
                <a:lnTo>
                  <a:pt x="795" y="844"/>
                </a:lnTo>
                <a:lnTo>
                  <a:pt x="784" y="848"/>
                </a:lnTo>
                <a:lnTo>
                  <a:pt x="767" y="856"/>
                </a:lnTo>
                <a:lnTo>
                  <a:pt x="757" y="863"/>
                </a:lnTo>
                <a:lnTo>
                  <a:pt x="745" y="872"/>
                </a:lnTo>
                <a:lnTo>
                  <a:pt x="736" y="880"/>
                </a:lnTo>
                <a:lnTo>
                  <a:pt x="728" y="889"/>
                </a:lnTo>
                <a:lnTo>
                  <a:pt x="715" y="909"/>
                </a:lnTo>
                <a:lnTo>
                  <a:pt x="707" y="920"/>
                </a:lnTo>
                <a:lnTo>
                  <a:pt x="700" y="935"/>
                </a:lnTo>
                <a:lnTo>
                  <a:pt x="696" y="951"/>
                </a:lnTo>
                <a:lnTo>
                  <a:pt x="695" y="968"/>
                </a:lnTo>
                <a:lnTo>
                  <a:pt x="696" y="992"/>
                </a:lnTo>
                <a:lnTo>
                  <a:pt x="699" y="1005"/>
                </a:lnTo>
                <a:close/>
                <a:moveTo>
                  <a:pt x="986" y="408"/>
                </a:moveTo>
                <a:lnTo>
                  <a:pt x="987" y="406"/>
                </a:lnTo>
                <a:lnTo>
                  <a:pt x="987" y="403"/>
                </a:lnTo>
                <a:lnTo>
                  <a:pt x="984" y="403"/>
                </a:lnTo>
                <a:lnTo>
                  <a:pt x="979" y="403"/>
                </a:lnTo>
                <a:lnTo>
                  <a:pt x="976" y="403"/>
                </a:lnTo>
                <a:lnTo>
                  <a:pt x="974" y="406"/>
                </a:lnTo>
                <a:lnTo>
                  <a:pt x="972" y="408"/>
                </a:lnTo>
                <a:lnTo>
                  <a:pt x="974" y="410"/>
                </a:lnTo>
                <a:lnTo>
                  <a:pt x="978" y="410"/>
                </a:lnTo>
                <a:lnTo>
                  <a:pt x="982" y="408"/>
                </a:lnTo>
                <a:lnTo>
                  <a:pt x="986" y="408"/>
                </a:lnTo>
                <a:close/>
                <a:moveTo>
                  <a:pt x="482" y="1335"/>
                </a:moveTo>
                <a:lnTo>
                  <a:pt x="469" y="1296"/>
                </a:lnTo>
                <a:lnTo>
                  <a:pt x="423" y="1327"/>
                </a:lnTo>
                <a:lnTo>
                  <a:pt x="468" y="1299"/>
                </a:lnTo>
                <a:lnTo>
                  <a:pt x="472" y="1312"/>
                </a:lnTo>
                <a:lnTo>
                  <a:pt x="395" y="1372"/>
                </a:lnTo>
                <a:lnTo>
                  <a:pt x="381" y="1357"/>
                </a:lnTo>
                <a:lnTo>
                  <a:pt x="415" y="1331"/>
                </a:lnTo>
                <a:lnTo>
                  <a:pt x="375" y="1360"/>
                </a:lnTo>
                <a:lnTo>
                  <a:pt x="395" y="1389"/>
                </a:lnTo>
                <a:lnTo>
                  <a:pt x="482" y="1335"/>
                </a:lnTo>
                <a:close/>
                <a:moveTo>
                  <a:pt x="857" y="308"/>
                </a:moveTo>
                <a:lnTo>
                  <a:pt x="869" y="299"/>
                </a:lnTo>
                <a:lnTo>
                  <a:pt x="881" y="286"/>
                </a:lnTo>
                <a:lnTo>
                  <a:pt x="892" y="278"/>
                </a:lnTo>
                <a:lnTo>
                  <a:pt x="901" y="270"/>
                </a:lnTo>
                <a:lnTo>
                  <a:pt x="911" y="266"/>
                </a:lnTo>
                <a:lnTo>
                  <a:pt x="928" y="259"/>
                </a:lnTo>
                <a:lnTo>
                  <a:pt x="942" y="252"/>
                </a:lnTo>
                <a:lnTo>
                  <a:pt x="956" y="248"/>
                </a:lnTo>
                <a:lnTo>
                  <a:pt x="966" y="246"/>
                </a:lnTo>
                <a:lnTo>
                  <a:pt x="974" y="244"/>
                </a:lnTo>
                <a:lnTo>
                  <a:pt x="980" y="244"/>
                </a:lnTo>
                <a:lnTo>
                  <a:pt x="991" y="247"/>
                </a:lnTo>
                <a:lnTo>
                  <a:pt x="1011" y="250"/>
                </a:lnTo>
                <a:lnTo>
                  <a:pt x="1027" y="254"/>
                </a:lnTo>
                <a:lnTo>
                  <a:pt x="1039" y="256"/>
                </a:lnTo>
                <a:lnTo>
                  <a:pt x="1059" y="266"/>
                </a:lnTo>
                <a:lnTo>
                  <a:pt x="1072" y="271"/>
                </a:lnTo>
                <a:lnTo>
                  <a:pt x="1080" y="274"/>
                </a:lnTo>
                <a:lnTo>
                  <a:pt x="1082" y="274"/>
                </a:lnTo>
                <a:lnTo>
                  <a:pt x="1083" y="272"/>
                </a:lnTo>
                <a:lnTo>
                  <a:pt x="1083" y="271"/>
                </a:lnTo>
                <a:lnTo>
                  <a:pt x="1075" y="268"/>
                </a:lnTo>
                <a:lnTo>
                  <a:pt x="1064" y="264"/>
                </a:lnTo>
                <a:lnTo>
                  <a:pt x="1051" y="259"/>
                </a:lnTo>
                <a:lnTo>
                  <a:pt x="1039" y="254"/>
                </a:lnTo>
                <a:lnTo>
                  <a:pt x="1027" y="251"/>
                </a:lnTo>
                <a:lnTo>
                  <a:pt x="1010" y="247"/>
                </a:lnTo>
                <a:lnTo>
                  <a:pt x="992" y="243"/>
                </a:lnTo>
                <a:lnTo>
                  <a:pt x="980" y="243"/>
                </a:lnTo>
                <a:lnTo>
                  <a:pt x="972" y="242"/>
                </a:lnTo>
                <a:lnTo>
                  <a:pt x="964" y="242"/>
                </a:lnTo>
                <a:lnTo>
                  <a:pt x="955" y="244"/>
                </a:lnTo>
                <a:lnTo>
                  <a:pt x="940" y="250"/>
                </a:lnTo>
                <a:lnTo>
                  <a:pt x="925" y="256"/>
                </a:lnTo>
                <a:lnTo>
                  <a:pt x="909" y="263"/>
                </a:lnTo>
                <a:lnTo>
                  <a:pt x="900" y="267"/>
                </a:lnTo>
                <a:lnTo>
                  <a:pt x="891" y="275"/>
                </a:lnTo>
                <a:lnTo>
                  <a:pt x="881" y="284"/>
                </a:lnTo>
                <a:lnTo>
                  <a:pt x="868" y="296"/>
                </a:lnTo>
                <a:lnTo>
                  <a:pt x="856" y="307"/>
                </a:lnTo>
                <a:lnTo>
                  <a:pt x="847" y="312"/>
                </a:lnTo>
                <a:lnTo>
                  <a:pt x="844" y="314"/>
                </a:lnTo>
                <a:lnTo>
                  <a:pt x="844" y="314"/>
                </a:lnTo>
                <a:lnTo>
                  <a:pt x="844" y="315"/>
                </a:lnTo>
                <a:lnTo>
                  <a:pt x="847" y="315"/>
                </a:lnTo>
                <a:lnTo>
                  <a:pt x="857" y="308"/>
                </a:lnTo>
                <a:close/>
                <a:moveTo>
                  <a:pt x="967" y="554"/>
                </a:moveTo>
                <a:lnTo>
                  <a:pt x="968" y="555"/>
                </a:lnTo>
                <a:lnTo>
                  <a:pt x="971" y="555"/>
                </a:lnTo>
                <a:lnTo>
                  <a:pt x="971" y="552"/>
                </a:lnTo>
                <a:lnTo>
                  <a:pt x="968" y="548"/>
                </a:lnTo>
                <a:lnTo>
                  <a:pt x="963" y="544"/>
                </a:lnTo>
                <a:lnTo>
                  <a:pt x="959" y="544"/>
                </a:lnTo>
                <a:lnTo>
                  <a:pt x="959" y="547"/>
                </a:lnTo>
                <a:lnTo>
                  <a:pt x="964" y="550"/>
                </a:lnTo>
                <a:lnTo>
                  <a:pt x="967" y="554"/>
                </a:lnTo>
                <a:close/>
                <a:moveTo>
                  <a:pt x="964" y="564"/>
                </a:moveTo>
                <a:lnTo>
                  <a:pt x="966" y="566"/>
                </a:lnTo>
                <a:lnTo>
                  <a:pt x="967" y="564"/>
                </a:lnTo>
                <a:lnTo>
                  <a:pt x="967" y="563"/>
                </a:lnTo>
                <a:lnTo>
                  <a:pt x="966" y="559"/>
                </a:lnTo>
                <a:lnTo>
                  <a:pt x="963" y="558"/>
                </a:lnTo>
                <a:lnTo>
                  <a:pt x="960" y="559"/>
                </a:lnTo>
                <a:lnTo>
                  <a:pt x="962" y="563"/>
                </a:lnTo>
                <a:lnTo>
                  <a:pt x="964" y="564"/>
                </a:lnTo>
                <a:close/>
                <a:moveTo>
                  <a:pt x="968" y="615"/>
                </a:moveTo>
                <a:lnTo>
                  <a:pt x="971" y="614"/>
                </a:lnTo>
                <a:lnTo>
                  <a:pt x="976" y="614"/>
                </a:lnTo>
                <a:lnTo>
                  <a:pt x="979" y="614"/>
                </a:lnTo>
                <a:lnTo>
                  <a:pt x="987" y="608"/>
                </a:lnTo>
                <a:lnTo>
                  <a:pt x="998" y="603"/>
                </a:lnTo>
                <a:lnTo>
                  <a:pt x="1011" y="595"/>
                </a:lnTo>
                <a:lnTo>
                  <a:pt x="1020" y="591"/>
                </a:lnTo>
                <a:lnTo>
                  <a:pt x="1027" y="588"/>
                </a:lnTo>
                <a:lnTo>
                  <a:pt x="1035" y="582"/>
                </a:lnTo>
                <a:lnTo>
                  <a:pt x="1039" y="578"/>
                </a:lnTo>
                <a:lnTo>
                  <a:pt x="1043" y="578"/>
                </a:lnTo>
                <a:lnTo>
                  <a:pt x="1046" y="574"/>
                </a:lnTo>
                <a:lnTo>
                  <a:pt x="1044" y="571"/>
                </a:lnTo>
                <a:lnTo>
                  <a:pt x="1042" y="571"/>
                </a:lnTo>
                <a:lnTo>
                  <a:pt x="1038" y="574"/>
                </a:lnTo>
                <a:lnTo>
                  <a:pt x="1036" y="576"/>
                </a:lnTo>
                <a:lnTo>
                  <a:pt x="1032" y="580"/>
                </a:lnTo>
                <a:lnTo>
                  <a:pt x="1026" y="586"/>
                </a:lnTo>
                <a:lnTo>
                  <a:pt x="1023" y="587"/>
                </a:lnTo>
                <a:lnTo>
                  <a:pt x="1018" y="588"/>
                </a:lnTo>
                <a:lnTo>
                  <a:pt x="1011" y="592"/>
                </a:lnTo>
                <a:lnTo>
                  <a:pt x="996" y="602"/>
                </a:lnTo>
                <a:lnTo>
                  <a:pt x="987" y="606"/>
                </a:lnTo>
                <a:lnTo>
                  <a:pt x="980" y="607"/>
                </a:lnTo>
                <a:lnTo>
                  <a:pt x="975" y="607"/>
                </a:lnTo>
                <a:lnTo>
                  <a:pt x="964" y="614"/>
                </a:lnTo>
                <a:lnTo>
                  <a:pt x="966" y="615"/>
                </a:lnTo>
                <a:lnTo>
                  <a:pt x="968" y="615"/>
                </a:lnTo>
                <a:close/>
                <a:moveTo>
                  <a:pt x="1082" y="527"/>
                </a:moveTo>
                <a:lnTo>
                  <a:pt x="1088" y="514"/>
                </a:lnTo>
                <a:lnTo>
                  <a:pt x="1099" y="498"/>
                </a:lnTo>
                <a:lnTo>
                  <a:pt x="1100" y="487"/>
                </a:lnTo>
                <a:lnTo>
                  <a:pt x="1102" y="479"/>
                </a:lnTo>
                <a:lnTo>
                  <a:pt x="1103" y="470"/>
                </a:lnTo>
                <a:lnTo>
                  <a:pt x="1115" y="448"/>
                </a:lnTo>
                <a:lnTo>
                  <a:pt x="1119" y="440"/>
                </a:lnTo>
                <a:lnTo>
                  <a:pt x="1120" y="424"/>
                </a:lnTo>
                <a:lnTo>
                  <a:pt x="1120" y="419"/>
                </a:lnTo>
                <a:lnTo>
                  <a:pt x="1119" y="419"/>
                </a:lnTo>
                <a:lnTo>
                  <a:pt x="1119" y="424"/>
                </a:lnTo>
                <a:lnTo>
                  <a:pt x="1116" y="440"/>
                </a:lnTo>
                <a:lnTo>
                  <a:pt x="1112" y="448"/>
                </a:lnTo>
                <a:lnTo>
                  <a:pt x="1103" y="468"/>
                </a:lnTo>
                <a:lnTo>
                  <a:pt x="1102" y="472"/>
                </a:lnTo>
                <a:lnTo>
                  <a:pt x="1100" y="479"/>
                </a:lnTo>
                <a:lnTo>
                  <a:pt x="1099" y="487"/>
                </a:lnTo>
                <a:lnTo>
                  <a:pt x="1098" y="495"/>
                </a:lnTo>
                <a:lnTo>
                  <a:pt x="1087" y="511"/>
                </a:lnTo>
                <a:lnTo>
                  <a:pt x="1079" y="524"/>
                </a:lnTo>
                <a:lnTo>
                  <a:pt x="1075" y="530"/>
                </a:lnTo>
                <a:lnTo>
                  <a:pt x="1068" y="538"/>
                </a:lnTo>
                <a:lnTo>
                  <a:pt x="1056" y="552"/>
                </a:lnTo>
                <a:lnTo>
                  <a:pt x="1071" y="539"/>
                </a:lnTo>
                <a:lnTo>
                  <a:pt x="1082" y="527"/>
                </a:lnTo>
                <a:close/>
                <a:moveTo>
                  <a:pt x="1078" y="466"/>
                </a:moveTo>
                <a:lnTo>
                  <a:pt x="1075" y="471"/>
                </a:lnTo>
                <a:lnTo>
                  <a:pt x="1072" y="475"/>
                </a:lnTo>
                <a:lnTo>
                  <a:pt x="1071" y="476"/>
                </a:lnTo>
                <a:lnTo>
                  <a:pt x="1072" y="479"/>
                </a:lnTo>
                <a:lnTo>
                  <a:pt x="1075" y="479"/>
                </a:lnTo>
                <a:lnTo>
                  <a:pt x="1079" y="474"/>
                </a:lnTo>
                <a:lnTo>
                  <a:pt x="1082" y="467"/>
                </a:lnTo>
                <a:lnTo>
                  <a:pt x="1088" y="463"/>
                </a:lnTo>
                <a:lnTo>
                  <a:pt x="1088" y="459"/>
                </a:lnTo>
                <a:lnTo>
                  <a:pt x="1088" y="456"/>
                </a:lnTo>
                <a:lnTo>
                  <a:pt x="1083" y="459"/>
                </a:lnTo>
                <a:lnTo>
                  <a:pt x="1078" y="466"/>
                </a:lnTo>
                <a:close/>
                <a:moveTo>
                  <a:pt x="916" y="370"/>
                </a:moveTo>
                <a:lnTo>
                  <a:pt x="916" y="371"/>
                </a:lnTo>
                <a:lnTo>
                  <a:pt x="919" y="372"/>
                </a:lnTo>
                <a:lnTo>
                  <a:pt x="920" y="374"/>
                </a:lnTo>
                <a:lnTo>
                  <a:pt x="923" y="374"/>
                </a:lnTo>
                <a:lnTo>
                  <a:pt x="923" y="370"/>
                </a:lnTo>
                <a:lnTo>
                  <a:pt x="920" y="368"/>
                </a:lnTo>
                <a:lnTo>
                  <a:pt x="917" y="368"/>
                </a:lnTo>
                <a:lnTo>
                  <a:pt x="916" y="370"/>
                </a:lnTo>
                <a:close/>
                <a:moveTo>
                  <a:pt x="943" y="342"/>
                </a:moveTo>
                <a:lnTo>
                  <a:pt x="944" y="340"/>
                </a:lnTo>
                <a:lnTo>
                  <a:pt x="942" y="338"/>
                </a:lnTo>
                <a:lnTo>
                  <a:pt x="938" y="338"/>
                </a:lnTo>
                <a:lnTo>
                  <a:pt x="936" y="339"/>
                </a:lnTo>
                <a:lnTo>
                  <a:pt x="938" y="342"/>
                </a:lnTo>
                <a:lnTo>
                  <a:pt x="940" y="343"/>
                </a:lnTo>
                <a:lnTo>
                  <a:pt x="943" y="342"/>
                </a:lnTo>
                <a:close/>
                <a:moveTo>
                  <a:pt x="931" y="371"/>
                </a:moveTo>
                <a:lnTo>
                  <a:pt x="927" y="378"/>
                </a:lnTo>
                <a:lnTo>
                  <a:pt x="925" y="384"/>
                </a:lnTo>
                <a:lnTo>
                  <a:pt x="927" y="388"/>
                </a:lnTo>
                <a:lnTo>
                  <a:pt x="932" y="388"/>
                </a:lnTo>
                <a:lnTo>
                  <a:pt x="935" y="386"/>
                </a:lnTo>
                <a:lnTo>
                  <a:pt x="936" y="382"/>
                </a:lnTo>
                <a:lnTo>
                  <a:pt x="938" y="378"/>
                </a:lnTo>
                <a:lnTo>
                  <a:pt x="940" y="376"/>
                </a:lnTo>
                <a:lnTo>
                  <a:pt x="942" y="371"/>
                </a:lnTo>
                <a:lnTo>
                  <a:pt x="940" y="370"/>
                </a:lnTo>
                <a:lnTo>
                  <a:pt x="939" y="370"/>
                </a:lnTo>
                <a:lnTo>
                  <a:pt x="932" y="370"/>
                </a:lnTo>
                <a:lnTo>
                  <a:pt x="931" y="371"/>
                </a:lnTo>
                <a:close/>
                <a:moveTo>
                  <a:pt x="934" y="358"/>
                </a:moveTo>
                <a:lnTo>
                  <a:pt x="934" y="363"/>
                </a:lnTo>
                <a:lnTo>
                  <a:pt x="935" y="364"/>
                </a:lnTo>
                <a:lnTo>
                  <a:pt x="938" y="366"/>
                </a:lnTo>
                <a:lnTo>
                  <a:pt x="940" y="366"/>
                </a:lnTo>
                <a:lnTo>
                  <a:pt x="942" y="364"/>
                </a:lnTo>
                <a:lnTo>
                  <a:pt x="943" y="363"/>
                </a:lnTo>
                <a:lnTo>
                  <a:pt x="943" y="360"/>
                </a:lnTo>
                <a:lnTo>
                  <a:pt x="943" y="354"/>
                </a:lnTo>
                <a:lnTo>
                  <a:pt x="943" y="350"/>
                </a:lnTo>
                <a:lnTo>
                  <a:pt x="943" y="348"/>
                </a:lnTo>
                <a:lnTo>
                  <a:pt x="940" y="347"/>
                </a:lnTo>
                <a:lnTo>
                  <a:pt x="935" y="350"/>
                </a:lnTo>
                <a:lnTo>
                  <a:pt x="934" y="358"/>
                </a:lnTo>
                <a:close/>
                <a:moveTo>
                  <a:pt x="913" y="436"/>
                </a:moveTo>
                <a:lnTo>
                  <a:pt x="913" y="439"/>
                </a:lnTo>
                <a:lnTo>
                  <a:pt x="915" y="442"/>
                </a:lnTo>
                <a:lnTo>
                  <a:pt x="921" y="444"/>
                </a:lnTo>
                <a:lnTo>
                  <a:pt x="924" y="444"/>
                </a:lnTo>
                <a:lnTo>
                  <a:pt x="925" y="439"/>
                </a:lnTo>
                <a:lnTo>
                  <a:pt x="923" y="436"/>
                </a:lnTo>
                <a:lnTo>
                  <a:pt x="916" y="436"/>
                </a:lnTo>
                <a:lnTo>
                  <a:pt x="913" y="436"/>
                </a:lnTo>
                <a:close/>
                <a:moveTo>
                  <a:pt x="924" y="400"/>
                </a:moveTo>
                <a:lnTo>
                  <a:pt x="921" y="404"/>
                </a:lnTo>
                <a:lnTo>
                  <a:pt x="920" y="408"/>
                </a:lnTo>
                <a:lnTo>
                  <a:pt x="921" y="411"/>
                </a:lnTo>
                <a:lnTo>
                  <a:pt x="924" y="416"/>
                </a:lnTo>
                <a:lnTo>
                  <a:pt x="925" y="416"/>
                </a:lnTo>
                <a:lnTo>
                  <a:pt x="927" y="416"/>
                </a:lnTo>
                <a:lnTo>
                  <a:pt x="930" y="415"/>
                </a:lnTo>
                <a:lnTo>
                  <a:pt x="930" y="412"/>
                </a:lnTo>
                <a:lnTo>
                  <a:pt x="930" y="408"/>
                </a:lnTo>
                <a:lnTo>
                  <a:pt x="931" y="404"/>
                </a:lnTo>
                <a:lnTo>
                  <a:pt x="932" y="402"/>
                </a:lnTo>
                <a:lnTo>
                  <a:pt x="936" y="400"/>
                </a:lnTo>
                <a:lnTo>
                  <a:pt x="938" y="398"/>
                </a:lnTo>
                <a:lnTo>
                  <a:pt x="938" y="395"/>
                </a:lnTo>
                <a:lnTo>
                  <a:pt x="935" y="392"/>
                </a:lnTo>
                <a:lnTo>
                  <a:pt x="932" y="392"/>
                </a:lnTo>
                <a:lnTo>
                  <a:pt x="930" y="392"/>
                </a:lnTo>
                <a:lnTo>
                  <a:pt x="928" y="392"/>
                </a:lnTo>
                <a:lnTo>
                  <a:pt x="927" y="394"/>
                </a:lnTo>
                <a:lnTo>
                  <a:pt x="927" y="396"/>
                </a:lnTo>
                <a:lnTo>
                  <a:pt x="925" y="399"/>
                </a:lnTo>
                <a:lnTo>
                  <a:pt x="924" y="400"/>
                </a:lnTo>
                <a:close/>
                <a:moveTo>
                  <a:pt x="919" y="394"/>
                </a:moveTo>
                <a:lnTo>
                  <a:pt x="919" y="395"/>
                </a:lnTo>
                <a:lnTo>
                  <a:pt x="919" y="396"/>
                </a:lnTo>
                <a:lnTo>
                  <a:pt x="923" y="396"/>
                </a:lnTo>
                <a:lnTo>
                  <a:pt x="925" y="396"/>
                </a:lnTo>
                <a:lnTo>
                  <a:pt x="925" y="394"/>
                </a:lnTo>
                <a:lnTo>
                  <a:pt x="923" y="392"/>
                </a:lnTo>
                <a:lnTo>
                  <a:pt x="919" y="394"/>
                </a:lnTo>
                <a:close/>
                <a:moveTo>
                  <a:pt x="974" y="328"/>
                </a:moveTo>
                <a:lnTo>
                  <a:pt x="974" y="331"/>
                </a:lnTo>
                <a:lnTo>
                  <a:pt x="978" y="332"/>
                </a:lnTo>
                <a:lnTo>
                  <a:pt x="980" y="332"/>
                </a:lnTo>
                <a:lnTo>
                  <a:pt x="982" y="332"/>
                </a:lnTo>
                <a:lnTo>
                  <a:pt x="982" y="331"/>
                </a:lnTo>
                <a:lnTo>
                  <a:pt x="979" y="328"/>
                </a:lnTo>
                <a:lnTo>
                  <a:pt x="976" y="327"/>
                </a:lnTo>
                <a:lnTo>
                  <a:pt x="974" y="328"/>
                </a:lnTo>
                <a:close/>
                <a:moveTo>
                  <a:pt x="987" y="306"/>
                </a:moveTo>
                <a:lnTo>
                  <a:pt x="983" y="306"/>
                </a:lnTo>
                <a:lnTo>
                  <a:pt x="980" y="307"/>
                </a:lnTo>
                <a:lnTo>
                  <a:pt x="980" y="310"/>
                </a:lnTo>
                <a:lnTo>
                  <a:pt x="980" y="311"/>
                </a:lnTo>
                <a:lnTo>
                  <a:pt x="983" y="311"/>
                </a:lnTo>
                <a:lnTo>
                  <a:pt x="987" y="314"/>
                </a:lnTo>
                <a:lnTo>
                  <a:pt x="988" y="312"/>
                </a:lnTo>
                <a:lnTo>
                  <a:pt x="988" y="308"/>
                </a:lnTo>
                <a:lnTo>
                  <a:pt x="988" y="306"/>
                </a:lnTo>
                <a:lnTo>
                  <a:pt x="987" y="306"/>
                </a:lnTo>
                <a:close/>
                <a:moveTo>
                  <a:pt x="976" y="318"/>
                </a:moveTo>
                <a:lnTo>
                  <a:pt x="976" y="320"/>
                </a:lnTo>
                <a:lnTo>
                  <a:pt x="979" y="323"/>
                </a:lnTo>
                <a:lnTo>
                  <a:pt x="983" y="323"/>
                </a:lnTo>
                <a:lnTo>
                  <a:pt x="984" y="320"/>
                </a:lnTo>
                <a:lnTo>
                  <a:pt x="984" y="318"/>
                </a:lnTo>
                <a:lnTo>
                  <a:pt x="984" y="315"/>
                </a:lnTo>
                <a:lnTo>
                  <a:pt x="983" y="315"/>
                </a:lnTo>
                <a:lnTo>
                  <a:pt x="978" y="315"/>
                </a:lnTo>
                <a:lnTo>
                  <a:pt x="976" y="318"/>
                </a:lnTo>
                <a:close/>
                <a:moveTo>
                  <a:pt x="968" y="338"/>
                </a:moveTo>
                <a:lnTo>
                  <a:pt x="970" y="336"/>
                </a:lnTo>
                <a:lnTo>
                  <a:pt x="970" y="332"/>
                </a:lnTo>
                <a:lnTo>
                  <a:pt x="967" y="332"/>
                </a:lnTo>
                <a:lnTo>
                  <a:pt x="964" y="332"/>
                </a:lnTo>
                <a:lnTo>
                  <a:pt x="963" y="335"/>
                </a:lnTo>
                <a:lnTo>
                  <a:pt x="966" y="338"/>
                </a:lnTo>
                <a:lnTo>
                  <a:pt x="968" y="338"/>
                </a:lnTo>
                <a:close/>
                <a:moveTo>
                  <a:pt x="919" y="450"/>
                </a:moveTo>
                <a:lnTo>
                  <a:pt x="917" y="444"/>
                </a:lnTo>
                <a:lnTo>
                  <a:pt x="913" y="444"/>
                </a:lnTo>
                <a:lnTo>
                  <a:pt x="912" y="447"/>
                </a:lnTo>
                <a:lnTo>
                  <a:pt x="915" y="451"/>
                </a:lnTo>
                <a:lnTo>
                  <a:pt x="919" y="452"/>
                </a:lnTo>
                <a:lnTo>
                  <a:pt x="919" y="450"/>
                </a:lnTo>
                <a:close/>
                <a:moveTo>
                  <a:pt x="960" y="338"/>
                </a:moveTo>
                <a:lnTo>
                  <a:pt x="958" y="339"/>
                </a:lnTo>
                <a:lnTo>
                  <a:pt x="954" y="339"/>
                </a:lnTo>
                <a:lnTo>
                  <a:pt x="952" y="342"/>
                </a:lnTo>
                <a:lnTo>
                  <a:pt x="952" y="344"/>
                </a:lnTo>
                <a:lnTo>
                  <a:pt x="955" y="346"/>
                </a:lnTo>
                <a:lnTo>
                  <a:pt x="958" y="346"/>
                </a:lnTo>
                <a:lnTo>
                  <a:pt x="959" y="346"/>
                </a:lnTo>
                <a:lnTo>
                  <a:pt x="962" y="346"/>
                </a:lnTo>
                <a:lnTo>
                  <a:pt x="964" y="343"/>
                </a:lnTo>
                <a:lnTo>
                  <a:pt x="964" y="340"/>
                </a:lnTo>
                <a:lnTo>
                  <a:pt x="962" y="339"/>
                </a:lnTo>
                <a:lnTo>
                  <a:pt x="960" y="338"/>
                </a:lnTo>
                <a:close/>
                <a:moveTo>
                  <a:pt x="943" y="380"/>
                </a:moveTo>
                <a:lnTo>
                  <a:pt x="939" y="382"/>
                </a:lnTo>
                <a:lnTo>
                  <a:pt x="939" y="384"/>
                </a:lnTo>
                <a:lnTo>
                  <a:pt x="940" y="387"/>
                </a:lnTo>
                <a:lnTo>
                  <a:pt x="943" y="388"/>
                </a:lnTo>
                <a:lnTo>
                  <a:pt x="947" y="387"/>
                </a:lnTo>
                <a:lnTo>
                  <a:pt x="948" y="386"/>
                </a:lnTo>
                <a:lnTo>
                  <a:pt x="944" y="382"/>
                </a:lnTo>
                <a:lnTo>
                  <a:pt x="943" y="380"/>
                </a:lnTo>
                <a:close/>
                <a:moveTo>
                  <a:pt x="987" y="567"/>
                </a:moveTo>
                <a:lnTo>
                  <a:pt x="984" y="566"/>
                </a:lnTo>
                <a:lnTo>
                  <a:pt x="982" y="566"/>
                </a:lnTo>
                <a:lnTo>
                  <a:pt x="980" y="568"/>
                </a:lnTo>
                <a:lnTo>
                  <a:pt x="982" y="570"/>
                </a:lnTo>
                <a:lnTo>
                  <a:pt x="987" y="571"/>
                </a:lnTo>
                <a:lnTo>
                  <a:pt x="987" y="567"/>
                </a:lnTo>
                <a:close/>
                <a:moveTo>
                  <a:pt x="987" y="575"/>
                </a:moveTo>
                <a:lnTo>
                  <a:pt x="984" y="572"/>
                </a:lnTo>
                <a:lnTo>
                  <a:pt x="982" y="571"/>
                </a:lnTo>
                <a:lnTo>
                  <a:pt x="978" y="571"/>
                </a:lnTo>
                <a:lnTo>
                  <a:pt x="976" y="575"/>
                </a:lnTo>
                <a:lnTo>
                  <a:pt x="984" y="576"/>
                </a:lnTo>
                <a:lnTo>
                  <a:pt x="987" y="575"/>
                </a:lnTo>
                <a:close/>
                <a:moveTo>
                  <a:pt x="1022" y="487"/>
                </a:moveTo>
                <a:lnTo>
                  <a:pt x="1022" y="484"/>
                </a:lnTo>
                <a:lnTo>
                  <a:pt x="1019" y="479"/>
                </a:lnTo>
                <a:lnTo>
                  <a:pt x="1016" y="479"/>
                </a:lnTo>
                <a:lnTo>
                  <a:pt x="1015" y="482"/>
                </a:lnTo>
                <a:lnTo>
                  <a:pt x="1015" y="484"/>
                </a:lnTo>
                <a:lnTo>
                  <a:pt x="1016" y="487"/>
                </a:lnTo>
                <a:lnTo>
                  <a:pt x="1020" y="487"/>
                </a:lnTo>
                <a:lnTo>
                  <a:pt x="1022" y="487"/>
                </a:lnTo>
                <a:close/>
                <a:moveTo>
                  <a:pt x="995" y="480"/>
                </a:moveTo>
                <a:lnTo>
                  <a:pt x="990" y="480"/>
                </a:lnTo>
                <a:lnTo>
                  <a:pt x="984" y="479"/>
                </a:lnTo>
                <a:lnTo>
                  <a:pt x="983" y="482"/>
                </a:lnTo>
                <a:lnTo>
                  <a:pt x="987" y="484"/>
                </a:lnTo>
                <a:lnTo>
                  <a:pt x="990" y="484"/>
                </a:lnTo>
                <a:lnTo>
                  <a:pt x="994" y="483"/>
                </a:lnTo>
                <a:lnTo>
                  <a:pt x="995" y="480"/>
                </a:lnTo>
                <a:close/>
                <a:moveTo>
                  <a:pt x="990" y="560"/>
                </a:moveTo>
                <a:lnTo>
                  <a:pt x="992" y="556"/>
                </a:lnTo>
                <a:lnTo>
                  <a:pt x="990" y="555"/>
                </a:lnTo>
                <a:lnTo>
                  <a:pt x="986" y="556"/>
                </a:lnTo>
                <a:lnTo>
                  <a:pt x="984" y="559"/>
                </a:lnTo>
                <a:lnTo>
                  <a:pt x="984" y="562"/>
                </a:lnTo>
                <a:lnTo>
                  <a:pt x="988" y="563"/>
                </a:lnTo>
                <a:lnTo>
                  <a:pt x="990" y="560"/>
                </a:lnTo>
                <a:close/>
                <a:moveTo>
                  <a:pt x="1012" y="580"/>
                </a:moveTo>
                <a:lnTo>
                  <a:pt x="1014" y="579"/>
                </a:lnTo>
                <a:lnTo>
                  <a:pt x="1019" y="579"/>
                </a:lnTo>
                <a:lnTo>
                  <a:pt x="1020" y="575"/>
                </a:lnTo>
                <a:lnTo>
                  <a:pt x="1019" y="572"/>
                </a:lnTo>
                <a:lnTo>
                  <a:pt x="1015" y="571"/>
                </a:lnTo>
                <a:lnTo>
                  <a:pt x="1008" y="572"/>
                </a:lnTo>
                <a:lnTo>
                  <a:pt x="1007" y="578"/>
                </a:lnTo>
                <a:lnTo>
                  <a:pt x="1007" y="580"/>
                </a:lnTo>
                <a:lnTo>
                  <a:pt x="1012" y="580"/>
                </a:lnTo>
                <a:close/>
                <a:moveTo>
                  <a:pt x="970" y="546"/>
                </a:moveTo>
                <a:lnTo>
                  <a:pt x="971" y="544"/>
                </a:lnTo>
                <a:lnTo>
                  <a:pt x="971" y="540"/>
                </a:lnTo>
                <a:lnTo>
                  <a:pt x="967" y="539"/>
                </a:lnTo>
                <a:lnTo>
                  <a:pt x="966" y="542"/>
                </a:lnTo>
                <a:lnTo>
                  <a:pt x="967" y="544"/>
                </a:lnTo>
                <a:lnTo>
                  <a:pt x="970" y="546"/>
                </a:lnTo>
                <a:close/>
                <a:moveTo>
                  <a:pt x="948" y="530"/>
                </a:moveTo>
                <a:lnTo>
                  <a:pt x="952" y="528"/>
                </a:lnTo>
                <a:lnTo>
                  <a:pt x="956" y="527"/>
                </a:lnTo>
                <a:lnTo>
                  <a:pt x="955" y="524"/>
                </a:lnTo>
                <a:lnTo>
                  <a:pt x="952" y="523"/>
                </a:lnTo>
                <a:lnTo>
                  <a:pt x="950" y="524"/>
                </a:lnTo>
                <a:lnTo>
                  <a:pt x="947" y="527"/>
                </a:lnTo>
                <a:lnTo>
                  <a:pt x="948" y="530"/>
                </a:lnTo>
                <a:lnTo>
                  <a:pt x="948" y="530"/>
                </a:lnTo>
                <a:close/>
                <a:moveTo>
                  <a:pt x="939" y="522"/>
                </a:moveTo>
                <a:lnTo>
                  <a:pt x="939" y="519"/>
                </a:lnTo>
                <a:lnTo>
                  <a:pt x="935" y="518"/>
                </a:lnTo>
                <a:lnTo>
                  <a:pt x="931" y="518"/>
                </a:lnTo>
                <a:lnTo>
                  <a:pt x="930" y="520"/>
                </a:lnTo>
                <a:lnTo>
                  <a:pt x="930" y="523"/>
                </a:lnTo>
                <a:lnTo>
                  <a:pt x="932" y="524"/>
                </a:lnTo>
                <a:lnTo>
                  <a:pt x="935" y="524"/>
                </a:lnTo>
                <a:lnTo>
                  <a:pt x="938" y="524"/>
                </a:lnTo>
                <a:lnTo>
                  <a:pt x="939" y="522"/>
                </a:lnTo>
                <a:close/>
                <a:moveTo>
                  <a:pt x="930" y="546"/>
                </a:moveTo>
                <a:lnTo>
                  <a:pt x="932" y="543"/>
                </a:lnTo>
                <a:lnTo>
                  <a:pt x="935" y="540"/>
                </a:lnTo>
                <a:lnTo>
                  <a:pt x="935" y="536"/>
                </a:lnTo>
                <a:lnTo>
                  <a:pt x="934" y="535"/>
                </a:lnTo>
                <a:lnTo>
                  <a:pt x="930" y="536"/>
                </a:lnTo>
                <a:lnTo>
                  <a:pt x="925" y="540"/>
                </a:lnTo>
                <a:lnTo>
                  <a:pt x="925" y="542"/>
                </a:lnTo>
                <a:lnTo>
                  <a:pt x="927" y="544"/>
                </a:lnTo>
                <a:lnTo>
                  <a:pt x="930" y="546"/>
                </a:lnTo>
                <a:close/>
                <a:moveTo>
                  <a:pt x="955" y="540"/>
                </a:moveTo>
                <a:lnTo>
                  <a:pt x="958" y="539"/>
                </a:lnTo>
                <a:lnTo>
                  <a:pt x="962" y="538"/>
                </a:lnTo>
                <a:lnTo>
                  <a:pt x="963" y="536"/>
                </a:lnTo>
                <a:lnTo>
                  <a:pt x="962" y="534"/>
                </a:lnTo>
                <a:lnTo>
                  <a:pt x="959" y="532"/>
                </a:lnTo>
                <a:lnTo>
                  <a:pt x="952" y="532"/>
                </a:lnTo>
                <a:lnTo>
                  <a:pt x="951" y="535"/>
                </a:lnTo>
                <a:lnTo>
                  <a:pt x="950" y="539"/>
                </a:lnTo>
                <a:lnTo>
                  <a:pt x="952" y="540"/>
                </a:lnTo>
                <a:lnTo>
                  <a:pt x="955" y="540"/>
                </a:lnTo>
                <a:close/>
                <a:moveTo>
                  <a:pt x="964" y="531"/>
                </a:moveTo>
                <a:lnTo>
                  <a:pt x="966" y="535"/>
                </a:lnTo>
                <a:lnTo>
                  <a:pt x="968" y="535"/>
                </a:lnTo>
                <a:lnTo>
                  <a:pt x="970" y="531"/>
                </a:lnTo>
                <a:lnTo>
                  <a:pt x="967" y="526"/>
                </a:lnTo>
                <a:lnTo>
                  <a:pt x="964" y="523"/>
                </a:lnTo>
                <a:lnTo>
                  <a:pt x="962" y="524"/>
                </a:lnTo>
                <a:lnTo>
                  <a:pt x="964" y="528"/>
                </a:lnTo>
                <a:lnTo>
                  <a:pt x="964" y="531"/>
                </a:lnTo>
                <a:close/>
                <a:moveTo>
                  <a:pt x="921" y="534"/>
                </a:moveTo>
                <a:lnTo>
                  <a:pt x="925" y="532"/>
                </a:lnTo>
                <a:lnTo>
                  <a:pt x="930" y="528"/>
                </a:lnTo>
                <a:lnTo>
                  <a:pt x="928" y="526"/>
                </a:lnTo>
                <a:lnTo>
                  <a:pt x="925" y="522"/>
                </a:lnTo>
                <a:lnTo>
                  <a:pt x="923" y="523"/>
                </a:lnTo>
                <a:lnTo>
                  <a:pt x="919" y="527"/>
                </a:lnTo>
                <a:lnTo>
                  <a:pt x="919" y="531"/>
                </a:lnTo>
                <a:lnTo>
                  <a:pt x="921" y="534"/>
                </a:lnTo>
                <a:close/>
                <a:moveTo>
                  <a:pt x="952" y="516"/>
                </a:moveTo>
                <a:lnTo>
                  <a:pt x="952" y="514"/>
                </a:lnTo>
                <a:lnTo>
                  <a:pt x="951" y="512"/>
                </a:lnTo>
                <a:lnTo>
                  <a:pt x="947" y="512"/>
                </a:lnTo>
                <a:lnTo>
                  <a:pt x="943" y="515"/>
                </a:lnTo>
                <a:lnTo>
                  <a:pt x="943" y="518"/>
                </a:lnTo>
                <a:lnTo>
                  <a:pt x="943" y="520"/>
                </a:lnTo>
                <a:lnTo>
                  <a:pt x="948" y="520"/>
                </a:lnTo>
                <a:lnTo>
                  <a:pt x="952" y="516"/>
                </a:lnTo>
                <a:close/>
                <a:moveTo>
                  <a:pt x="913" y="524"/>
                </a:moveTo>
                <a:lnTo>
                  <a:pt x="917" y="522"/>
                </a:lnTo>
                <a:lnTo>
                  <a:pt x="917" y="520"/>
                </a:lnTo>
                <a:lnTo>
                  <a:pt x="915" y="519"/>
                </a:lnTo>
                <a:lnTo>
                  <a:pt x="911" y="523"/>
                </a:lnTo>
                <a:lnTo>
                  <a:pt x="909" y="524"/>
                </a:lnTo>
                <a:lnTo>
                  <a:pt x="912" y="526"/>
                </a:lnTo>
                <a:lnTo>
                  <a:pt x="913" y="524"/>
                </a:lnTo>
                <a:close/>
                <a:moveTo>
                  <a:pt x="839" y="454"/>
                </a:moveTo>
                <a:lnTo>
                  <a:pt x="840" y="451"/>
                </a:lnTo>
                <a:lnTo>
                  <a:pt x="840" y="448"/>
                </a:lnTo>
                <a:lnTo>
                  <a:pt x="836" y="450"/>
                </a:lnTo>
                <a:lnTo>
                  <a:pt x="835" y="456"/>
                </a:lnTo>
                <a:lnTo>
                  <a:pt x="837" y="456"/>
                </a:lnTo>
                <a:lnTo>
                  <a:pt x="839" y="454"/>
                </a:lnTo>
                <a:close/>
                <a:moveTo>
                  <a:pt x="840" y="428"/>
                </a:moveTo>
                <a:lnTo>
                  <a:pt x="843" y="428"/>
                </a:lnTo>
                <a:lnTo>
                  <a:pt x="844" y="427"/>
                </a:lnTo>
                <a:lnTo>
                  <a:pt x="843" y="424"/>
                </a:lnTo>
                <a:lnTo>
                  <a:pt x="840" y="423"/>
                </a:lnTo>
                <a:lnTo>
                  <a:pt x="839" y="423"/>
                </a:lnTo>
                <a:lnTo>
                  <a:pt x="839" y="427"/>
                </a:lnTo>
                <a:lnTo>
                  <a:pt x="840" y="428"/>
                </a:lnTo>
                <a:close/>
                <a:moveTo>
                  <a:pt x="859" y="423"/>
                </a:moveTo>
                <a:lnTo>
                  <a:pt x="856" y="423"/>
                </a:lnTo>
                <a:lnTo>
                  <a:pt x="856" y="426"/>
                </a:lnTo>
                <a:lnTo>
                  <a:pt x="856" y="427"/>
                </a:lnTo>
                <a:lnTo>
                  <a:pt x="859" y="428"/>
                </a:lnTo>
                <a:lnTo>
                  <a:pt x="861" y="430"/>
                </a:lnTo>
                <a:lnTo>
                  <a:pt x="861" y="427"/>
                </a:lnTo>
                <a:lnTo>
                  <a:pt x="861" y="424"/>
                </a:lnTo>
                <a:lnTo>
                  <a:pt x="859" y="423"/>
                </a:lnTo>
                <a:close/>
                <a:moveTo>
                  <a:pt x="841" y="498"/>
                </a:moveTo>
                <a:lnTo>
                  <a:pt x="844" y="498"/>
                </a:lnTo>
                <a:lnTo>
                  <a:pt x="844" y="494"/>
                </a:lnTo>
                <a:lnTo>
                  <a:pt x="841" y="491"/>
                </a:lnTo>
                <a:lnTo>
                  <a:pt x="837" y="490"/>
                </a:lnTo>
                <a:lnTo>
                  <a:pt x="835" y="490"/>
                </a:lnTo>
                <a:lnTo>
                  <a:pt x="833" y="491"/>
                </a:lnTo>
                <a:lnTo>
                  <a:pt x="835" y="495"/>
                </a:lnTo>
                <a:lnTo>
                  <a:pt x="841" y="498"/>
                </a:lnTo>
                <a:close/>
                <a:moveTo>
                  <a:pt x="831" y="480"/>
                </a:moveTo>
                <a:lnTo>
                  <a:pt x="833" y="484"/>
                </a:lnTo>
                <a:lnTo>
                  <a:pt x="837" y="487"/>
                </a:lnTo>
                <a:lnTo>
                  <a:pt x="839" y="484"/>
                </a:lnTo>
                <a:lnTo>
                  <a:pt x="837" y="482"/>
                </a:lnTo>
                <a:lnTo>
                  <a:pt x="833" y="478"/>
                </a:lnTo>
                <a:lnTo>
                  <a:pt x="831" y="478"/>
                </a:lnTo>
                <a:lnTo>
                  <a:pt x="831" y="480"/>
                </a:lnTo>
                <a:close/>
                <a:moveTo>
                  <a:pt x="833" y="436"/>
                </a:moveTo>
                <a:lnTo>
                  <a:pt x="833" y="440"/>
                </a:lnTo>
                <a:lnTo>
                  <a:pt x="836" y="442"/>
                </a:lnTo>
                <a:lnTo>
                  <a:pt x="839" y="440"/>
                </a:lnTo>
                <a:lnTo>
                  <a:pt x="843" y="438"/>
                </a:lnTo>
                <a:lnTo>
                  <a:pt x="843" y="435"/>
                </a:lnTo>
                <a:lnTo>
                  <a:pt x="839" y="434"/>
                </a:lnTo>
                <a:lnTo>
                  <a:pt x="835" y="435"/>
                </a:lnTo>
                <a:lnTo>
                  <a:pt x="833" y="436"/>
                </a:lnTo>
                <a:close/>
                <a:moveTo>
                  <a:pt x="845" y="416"/>
                </a:moveTo>
                <a:lnTo>
                  <a:pt x="845" y="420"/>
                </a:lnTo>
                <a:lnTo>
                  <a:pt x="845" y="426"/>
                </a:lnTo>
                <a:lnTo>
                  <a:pt x="847" y="426"/>
                </a:lnTo>
                <a:lnTo>
                  <a:pt x="849" y="426"/>
                </a:lnTo>
                <a:lnTo>
                  <a:pt x="851" y="423"/>
                </a:lnTo>
                <a:lnTo>
                  <a:pt x="851" y="418"/>
                </a:lnTo>
                <a:lnTo>
                  <a:pt x="848" y="416"/>
                </a:lnTo>
                <a:lnTo>
                  <a:pt x="845" y="416"/>
                </a:lnTo>
                <a:close/>
                <a:moveTo>
                  <a:pt x="851" y="432"/>
                </a:moveTo>
                <a:lnTo>
                  <a:pt x="849" y="434"/>
                </a:lnTo>
                <a:lnTo>
                  <a:pt x="852" y="436"/>
                </a:lnTo>
                <a:lnTo>
                  <a:pt x="855" y="436"/>
                </a:lnTo>
                <a:lnTo>
                  <a:pt x="857" y="435"/>
                </a:lnTo>
                <a:lnTo>
                  <a:pt x="859" y="432"/>
                </a:lnTo>
                <a:lnTo>
                  <a:pt x="856" y="430"/>
                </a:lnTo>
                <a:lnTo>
                  <a:pt x="852" y="430"/>
                </a:lnTo>
                <a:lnTo>
                  <a:pt x="851" y="432"/>
                </a:lnTo>
                <a:close/>
                <a:moveTo>
                  <a:pt x="843" y="518"/>
                </a:moveTo>
                <a:lnTo>
                  <a:pt x="843" y="520"/>
                </a:lnTo>
                <a:lnTo>
                  <a:pt x="845" y="522"/>
                </a:lnTo>
                <a:lnTo>
                  <a:pt x="847" y="522"/>
                </a:lnTo>
                <a:lnTo>
                  <a:pt x="849" y="519"/>
                </a:lnTo>
                <a:lnTo>
                  <a:pt x="848" y="515"/>
                </a:lnTo>
                <a:lnTo>
                  <a:pt x="844" y="515"/>
                </a:lnTo>
                <a:lnTo>
                  <a:pt x="843" y="518"/>
                </a:lnTo>
                <a:close/>
                <a:moveTo>
                  <a:pt x="839" y="512"/>
                </a:moveTo>
                <a:lnTo>
                  <a:pt x="841" y="511"/>
                </a:lnTo>
                <a:lnTo>
                  <a:pt x="844" y="507"/>
                </a:lnTo>
                <a:lnTo>
                  <a:pt x="843" y="502"/>
                </a:lnTo>
                <a:lnTo>
                  <a:pt x="839" y="502"/>
                </a:lnTo>
                <a:lnTo>
                  <a:pt x="836" y="504"/>
                </a:lnTo>
                <a:lnTo>
                  <a:pt x="835" y="508"/>
                </a:lnTo>
                <a:lnTo>
                  <a:pt x="837" y="512"/>
                </a:lnTo>
                <a:lnTo>
                  <a:pt x="839" y="512"/>
                </a:lnTo>
                <a:close/>
                <a:moveTo>
                  <a:pt x="848" y="450"/>
                </a:moveTo>
                <a:lnTo>
                  <a:pt x="852" y="448"/>
                </a:lnTo>
                <a:lnTo>
                  <a:pt x="853" y="444"/>
                </a:lnTo>
                <a:lnTo>
                  <a:pt x="855" y="440"/>
                </a:lnTo>
                <a:lnTo>
                  <a:pt x="848" y="440"/>
                </a:lnTo>
                <a:lnTo>
                  <a:pt x="845" y="444"/>
                </a:lnTo>
                <a:lnTo>
                  <a:pt x="845" y="448"/>
                </a:lnTo>
                <a:lnTo>
                  <a:pt x="848" y="450"/>
                </a:lnTo>
                <a:close/>
                <a:moveTo>
                  <a:pt x="844" y="476"/>
                </a:moveTo>
                <a:lnTo>
                  <a:pt x="847" y="478"/>
                </a:lnTo>
                <a:lnTo>
                  <a:pt x="849" y="479"/>
                </a:lnTo>
                <a:lnTo>
                  <a:pt x="852" y="478"/>
                </a:lnTo>
                <a:lnTo>
                  <a:pt x="852" y="475"/>
                </a:lnTo>
                <a:lnTo>
                  <a:pt x="853" y="474"/>
                </a:lnTo>
                <a:lnTo>
                  <a:pt x="856" y="474"/>
                </a:lnTo>
                <a:lnTo>
                  <a:pt x="856" y="471"/>
                </a:lnTo>
                <a:lnTo>
                  <a:pt x="852" y="470"/>
                </a:lnTo>
                <a:lnTo>
                  <a:pt x="845" y="471"/>
                </a:lnTo>
                <a:lnTo>
                  <a:pt x="844" y="474"/>
                </a:lnTo>
                <a:lnTo>
                  <a:pt x="844" y="476"/>
                </a:lnTo>
                <a:close/>
                <a:moveTo>
                  <a:pt x="833" y="472"/>
                </a:moveTo>
                <a:lnTo>
                  <a:pt x="835" y="474"/>
                </a:lnTo>
                <a:lnTo>
                  <a:pt x="839" y="475"/>
                </a:lnTo>
                <a:lnTo>
                  <a:pt x="841" y="472"/>
                </a:lnTo>
                <a:lnTo>
                  <a:pt x="841" y="470"/>
                </a:lnTo>
                <a:lnTo>
                  <a:pt x="837" y="468"/>
                </a:lnTo>
                <a:lnTo>
                  <a:pt x="833" y="470"/>
                </a:lnTo>
                <a:lnTo>
                  <a:pt x="833" y="472"/>
                </a:lnTo>
                <a:close/>
                <a:moveTo>
                  <a:pt x="903" y="547"/>
                </a:moveTo>
                <a:lnTo>
                  <a:pt x="901" y="544"/>
                </a:lnTo>
                <a:lnTo>
                  <a:pt x="900" y="543"/>
                </a:lnTo>
                <a:lnTo>
                  <a:pt x="893" y="544"/>
                </a:lnTo>
                <a:lnTo>
                  <a:pt x="893" y="547"/>
                </a:lnTo>
                <a:lnTo>
                  <a:pt x="895" y="548"/>
                </a:lnTo>
                <a:lnTo>
                  <a:pt x="903" y="547"/>
                </a:lnTo>
                <a:close/>
                <a:moveTo>
                  <a:pt x="891" y="519"/>
                </a:moveTo>
                <a:lnTo>
                  <a:pt x="892" y="519"/>
                </a:lnTo>
                <a:lnTo>
                  <a:pt x="896" y="518"/>
                </a:lnTo>
                <a:lnTo>
                  <a:pt x="896" y="514"/>
                </a:lnTo>
                <a:lnTo>
                  <a:pt x="895" y="512"/>
                </a:lnTo>
                <a:lnTo>
                  <a:pt x="893" y="510"/>
                </a:lnTo>
                <a:lnTo>
                  <a:pt x="896" y="508"/>
                </a:lnTo>
                <a:lnTo>
                  <a:pt x="895" y="506"/>
                </a:lnTo>
                <a:lnTo>
                  <a:pt x="892" y="504"/>
                </a:lnTo>
                <a:lnTo>
                  <a:pt x="891" y="506"/>
                </a:lnTo>
                <a:lnTo>
                  <a:pt x="889" y="508"/>
                </a:lnTo>
                <a:lnTo>
                  <a:pt x="889" y="510"/>
                </a:lnTo>
                <a:lnTo>
                  <a:pt x="891" y="511"/>
                </a:lnTo>
                <a:lnTo>
                  <a:pt x="891" y="512"/>
                </a:lnTo>
                <a:lnTo>
                  <a:pt x="889" y="514"/>
                </a:lnTo>
                <a:lnTo>
                  <a:pt x="889" y="518"/>
                </a:lnTo>
                <a:lnTo>
                  <a:pt x="891" y="519"/>
                </a:lnTo>
                <a:close/>
                <a:moveTo>
                  <a:pt x="885" y="552"/>
                </a:moveTo>
                <a:lnTo>
                  <a:pt x="888" y="551"/>
                </a:lnTo>
                <a:lnTo>
                  <a:pt x="889" y="548"/>
                </a:lnTo>
                <a:lnTo>
                  <a:pt x="889" y="544"/>
                </a:lnTo>
                <a:lnTo>
                  <a:pt x="887" y="544"/>
                </a:lnTo>
                <a:lnTo>
                  <a:pt x="885" y="546"/>
                </a:lnTo>
                <a:lnTo>
                  <a:pt x="883" y="547"/>
                </a:lnTo>
                <a:lnTo>
                  <a:pt x="880" y="547"/>
                </a:lnTo>
                <a:lnTo>
                  <a:pt x="881" y="551"/>
                </a:lnTo>
                <a:lnTo>
                  <a:pt x="885" y="552"/>
                </a:lnTo>
                <a:close/>
                <a:moveTo>
                  <a:pt x="887" y="455"/>
                </a:moveTo>
                <a:lnTo>
                  <a:pt x="884" y="454"/>
                </a:lnTo>
                <a:lnTo>
                  <a:pt x="881" y="455"/>
                </a:lnTo>
                <a:lnTo>
                  <a:pt x="881" y="460"/>
                </a:lnTo>
                <a:lnTo>
                  <a:pt x="881" y="464"/>
                </a:lnTo>
                <a:lnTo>
                  <a:pt x="885" y="464"/>
                </a:lnTo>
                <a:lnTo>
                  <a:pt x="889" y="463"/>
                </a:lnTo>
                <a:lnTo>
                  <a:pt x="888" y="458"/>
                </a:lnTo>
                <a:lnTo>
                  <a:pt x="887" y="455"/>
                </a:lnTo>
                <a:close/>
                <a:moveTo>
                  <a:pt x="889" y="498"/>
                </a:moveTo>
                <a:lnTo>
                  <a:pt x="887" y="498"/>
                </a:lnTo>
                <a:lnTo>
                  <a:pt x="887" y="500"/>
                </a:lnTo>
                <a:lnTo>
                  <a:pt x="891" y="502"/>
                </a:lnTo>
                <a:lnTo>
                  <a:pt x="895" y="502"/>
                </a:lnTo>
                <a:lnTo>
                  <a:pt x="896" y="499"/>
                </a:lnTo>
                <a:lnTo>
                  <a:pt x="896" y="498"/>
                </a:lnTo>
                <a:lnTo>
                  <a:pt x="893" y="495"/>
                </a:lnTo>
                <a:lnTo>
                  <a:pt x="891" y="496"/>
                </a:lnTo>
                <a:lnTo>
                  <a:pt x="889" y="498"/>
                </a:lnTo>
                <a:close/>
                <a:moveTo>
                  <a:pt x="891" y="486"/>
                </a:moveTo>
                <a:lnTo>
                  <a:pt x="891" y="487"/>
                </a:lnTo>
                <a:lnTo>
                  <a:pt x="892" y="488"/>
                </a:lnTo>
                <a:lnTo>
                  <a:pt x="896" y="491"/>
                </a:lnTo>
                <a:lnTo>
                  <a:pt x="897" y="490"/>
                </a:lnTo>
                <a:lnTo>
                  <a:pt x="900" y="487"/>
                </a:lnTo>
                <a:lnTo>
                  <a:pt x="899" y="486"/>
                </a:lnTo>
                <a:lnTo>
                  <a:pt x="891" y="486"/>
                </a:lnTo>
                <a:close/>
                <a:moveTo>
                  <a:pt x="876" y="540"/>
                </a:moveTo>
                <a:lnTo>
                  <a:pt x="875" y="538"/>
                </a:lnTo>
                <a:lnTo>
                  <a:pt x="873" y="538"/>
                </a:lnTo>
                <a:lnTo>
                  <a:pt x="871" y="534"/>
                </a:lnTo>
                <a:lnTo>
                  <a:pt x="868" y="531"/>
                </a:lnTo>
                <a:lnTo>
                  <a:pt x="865" y="531"/>
                </a:lnTo>
                <a:lnTo>
                  <a:pt x="864" y="534"/>
                </a:lnTo>
                <a:lnTo>
                  <a:pt x="864" y="536"/>
                </a:lnTo>
                <a:lnTo>
                  <a:pt x="868" y="536"/>
                </a:lnTo>
                <a:lnTo>
                  <a:pt x="871" y="538"/>
                </a:lnTo>
                <a:lnTo>
                  <a:pt x="871" y="540"/>
                </a:lnTo>
                <a:lnTo>
                  <a:pt x="876" y="542"/>
                </a:lnTo>
                <a:lnTo>
                  <a:pt x="876" y="540"/>
                </a:lnTo>
                <a:close/>
                <a:moveTo>
                  <a:pt x="860" y="534"/>
                </a:moveTo>
                <a:lnTo>
                  <a:pt x="859" y="531"/>
                </a:lnTo>
                <a:lnTo>
                  <a:pt x="859" y="531"/>
                </a:lnTo>
                <a:lnTo>
                  <a:pt x="856" y="532"/>
                </a:lnTo>
                <a:lnTo>
                  <a:pt x="856" y="535"/>
                </a:lnTo>
                <a:lnTo>
                  <a:pt x="859" y="535"/>
                </a:lnTo>
                <a:lnTo>
                  <a:pt x="860" y="534"/>
                </a:lnTo>
                <a:close/>
                <a:moveTo>
                  <a:pt x="848" y="542"/>
                </a:moveTo>
                <a:lnTo>
                  <a:pt x="852" y="543"/>
                </a:lnTo>
                <a:lnTo>
                  <a:pt x="856" y="544"/>
                </a:lnTo>
                <a:lnTo>
                  <a:pt x="857" y="543"/>
                </a:lnTo>
                <a:lnTo>
                  <a:pt x="856" y="539"/>
                </a:lnTo>
                <a:lnTo>
                  <a:pt x="852" y="538"/>
                </a:lnTo>
                <a:lnTo>
                  <a:pt x="847" y="536"/>
                </a:lnTo>
                <a:lnTo>
                  <a:pt x="844" y="538"/>
                </a:lnTo>
                <a:lnTo>
                  <a:pt x="845" y="540"/>
                </a:lnTo>
                <a:lnTo>
                  <a:pt x="848" y="542"/>
                </a:lnTo>
                <a:close/>
                <a:moveTo>
                  <a:pt x="879" y="522"/>
                </a:moveTo>
                <a:lnTo>
                  <a:pt x="883" y="524"/>
                </a:lnTo>
                <a:lnTo>
                  <a:pt x="885" y="524"/>
                </a:lnTo>
                <a:lnTo>
                  <a:pt x="888" y="524"/>
                </a:lnTo>
                <a:lnTo>
                  <a:pt x="887" y="520"/>
                </a:lnTo>
                <a:lnTo>
                  <a:pt x="885" y="519"/>
                </a:lnTo>
                <a:lnTo>
                  <a:pt x="883" y="518"/>
                </a:lnTo>
                <a:lnTo>
                  <a:pt x="881" y="516"/>
                </a:lnTo>
                <a:lnTo>
                  <a:pt x="879" y="515"/>
                </a:lnTo>
                <a:lnTo>
                  <a:pt x="875" y="515"/>
                </a:lnTo>
                <a:lnTo>
                  <a:pt x="875" y="518"/>
                </a:lnTo>
                <a:lnTo>
                  <a:pt x="875" y="520"/>
                </a:lnTo>
                <a:lnTo>
                  <a:pt x="876" y="520"/>
                </a:lnTo>
                <a:lnTo>
                  <a:pt x="879" y="522"/>
                </a:lnTo>
                <a:close/>
                <a:moveTo>
                  <a:pt x="867" y="550"/>
                </a:moveTo>
                <a:lnTo>
                  <a:pt x="869" y="551"/>
                </a:lnTo>
                <a:lnTo>
                  <a:pt x="873" y="551"/>
                </a:lnTo>
                <a:lnTo>
                  <a:pt x="873" y="547"/>
                </a:lnTo>
                <a:lnTo>
                  <a:pt x="872" y="546"/>
                </a:lnTo>
                <a:lnTo>
                  <a:pt x="868" y="544"/>
                </a:lnTo>
                <a:lnTo>
                  <a:pt x="863" y="542"/>
                </a:lnTo>
                <a:lnTo>
                  <a:pt x="859" y="542"/>
                </a:lnTo>
                <a:lnTo>
                  <a:pt x="859" y="543"/>
                </a:lnTo>
                <a:lnTo>
                  <a:pt x="859" y="544"/>
                </a:lnTo>
                <a:lnTo>
                  <a:pt x="861" y="546"/>
                </a:lnTo>
                <a:lnTo>
                  <a:pt x="867" y="550"/>
                </a:lnTo>
                <a:close/>
                <a:moveTo>
                  <a:pt x="881" y="536"/>
                </a:moveTo>
                <a:lnTo>
                  <a:pt x="884" y="538"/>
                </a:lnTo>
                <a:lnTo>
                  <a:pt x="887" y="535"/>
                </a:lnTo>
                <a:lnTo>
                  <a:pt x="885" y="531"/>
                </a:lnTo>
                <a:lnTo>
                  <a:pt x="881" y="528"/>
                </a:lnTo>
                <a:lnTo>
                  <a:pt x="877" y="530"/>
                </a:lnTo>
                <a:lnTo>
                  <a:pt x="877" y="532"/>
                </a:lnTo>
                <a:lnTo>
                  <a:pt x="879" y="534"/>
                </a:lnTo>
                <a:lnTo>
                  <a:pt x="881" y="536"/>
                </a:lnTo>
                <a:close/>
                <a:moveTo>
                  <a:pt x="843" y="531"/>
                </a:moveTo>
                <a:lnTo>
                  <a:pt x="844" y="528"/>
                </a:lnTo>
                <a:lnTo>
                  <a:pt x="843" y="524"/>
                </a:lnTo>
                <a:lnTo>
                  <a:pt x="840" y="523"/>
                </a:lnTo>
                <a:lnTo>
                  <a:pt x="837" y="524"/>
                </a:lnTo>
                <a:lnTo>
                  <a:pt x="836" y="528"/>
                </a:lnTo>
                <a:lnTo>
                  <a:pt x="839" y="530"/>
                </a:lnTo>
                <a:lnTo>
                  <a:pt x="843" y="531"/>
                </a:lnTo>
                <a:close/>
                <a:moveTo>
                  <a:pt x="864" y="511"/>
                </a:moveTo>
                <a:lnTo>
                  <a:pt x="867" y="514"/>
                </a:lnTo>
                <a:lnTo>
                  <a:pt x="869" y="514"/>
                </a:lnTo>
                <a:lnTo>
                  <a:pt x="869" y="512"/>
                </a:lnTo>
                <a:lnTo>
                  <a:pt x="869" y="508"/>
                </a:lnTo>
                <a:lnTo>
                  <a:pt x="869" y="507"/>
                </a:lnTo>
                <a:lnTo>
                  <a:pt x="865" y="507"/>
                </a:lnTo>
                <a:lnTo>
                  <a:pt x="864" y="507"/>
                </a:lnTo>
                <a:lnTo>
                  <a:pt x="864" y="510"/>
                </a:lnTo>
                <a:lnTo>
                  <a:pt x="864" y="511"/>
                </a:lnTo>
                <a:close/>
                <a:moveTo>
                  <a:pt x="864" y="430"/>
                </a:moveTo>
                <a:lnTo>
                  <a:pt x="861" y="432"/>
                </a:lnTo>
                <a:lnTo>
                  <a:pt x="863" y="436"/>
                </a:lnTo>
                <a:lnTo>
                  <a:pt x="864" y="436"/>
                </a:lnTo>
                <a:lnTo>
                  <a:pt x="868" y="434"/>
                </a:lnTo>
                <a:lnTo>
                  <a:pt x="869" y="432"/>
                </a:lnTo>
                <a:lnTo>
                  <a:pt x="868" y="430"/>
                </a:lnTo>
                <a:lnTo>
                  <a:pt x="864" y="430"/>
                </a:lnTo>
                <a:close/>
                <a:moveTo>
                  <a:pt x="812" y="566"/>
                </a:moveTo>
                <a:lnTo>
                  <a:pt x="813" y="567"/>
                </a:lnTo>
                <a:lnTo>
                  <a:pt x="816" y="566"/>
                </a:lnTo>
                <a:lnTo>
                  <a:pt x="817" y="564"/>
                </a:lnTo>
                <a:lnTo>
                  <a:pt x="820" y="564"/>
                </a:lnTo>
                <a:lnTo>
                  <a:pt x="825" y="564"/>
                </a:lnTo>
                <a:lnTo>
                  <a:pt x="831" y="563"/>
                </a:lnTo>
                <a:lnTo>
                  <a:pt x="835" y="562"/>
                </a:lnTo>
                <a:lnTo>
                  <a:pt x="835" y="555"/>
                </a:lnTo>
                <a:lnTo>
                  <a:pt x="833" y="552"/>
                </a:lnTo>
                <a:lnTo>
                  <a:pt x="831" y="552"/>
                </a:lnTo>
                <a:lnTo>
                  <a:pt x="825" y="556"/>
                </a:lnTo>
                <a:lnTo>
                  <a:pt x="821" y="558"/>
                </a:lnTo>
                <a:lnTo>
                  <a:pt x="817" y="556"/>
                </a:lnTo>
                <a:lnTo>
                  <a:pt x="816" y="554"/>
                </a:lnTo>
                <a:lnTo>
                  <a:pt x="816" y="550"/>
                </a:lnTo>
                <a:lnTo>
                  <a:pt x="816" y="547"/>
                </a:lnTo>
                <a:lnTo>
                  <a:pt x="817" y="546"/>
                </a:lnTo>
                <a:lnTo>
                  <a:pt x="820" y="544"/>
                </a:lnTo>
                <a:lnTo>
                  <a:pt x="824" y="544"/>
                </a:lnTo>
                <a:lnTo>
                  <a:pt x="825" y="543"/>
                </a:lnTo>
                <a:lnTo>
                  <a:pt x="824" y="542"/>
                </a:lnTo>
                <a:lnTo>
                  <a:pt x="823" y="539"/>
                </a:lnTo>
                <a:lnTo>
                  <a:pt x="821" y="536"/>
                </a:lnTo>
                <a:lnTo>
                  <a:pt x="823" y="531"/>
                </a:lnTo>
                <a:lnTo>
                  <a:pt x="825" y="530"/>
                </a:lnTo>
                <a:lnTo>
                  <a:pt x="829" y="527"/>
                </a:lnTo>
                <a:lnTo>
                  <a:pt x="828" y="523"/>
                </a:lnTo>
                <a:lnTo>
                  <a:pt x="829" y="520"/>
                </a:lnTo>
                <a:lnTo>
                  <a:pt x="831" y="520"/>
                </a:lnTo>
                <a:lnTo>
                  <a:pt x="833" y="519"/>
                </a:lnTo>
                <a:lnTo>
                  <a:pt x="833" y="518"/>
                </a:lnTo>
                <a:lnTo>
                  <a:pt x="829" y="516"/>
                </a:lnTo>
                <a:lnTo>
                  <a:pt x="829" y="514"/>
                </a:lnTo>
                <a:lnTo>
                  <a:pt x="827" y="510"/>
                </a:lnTo>
                <a:lnTo>
                  <a:pt x="823" y="510"/>
                </a:lnTo>
                <a:lnTo>
                  <a:pt x="817" y="504"/>
                </a:lnTo>
                <a:lnTo>
                  <a:pt x="816" y="499"/>
                </a:lnTo>
                <a:lnTo>
                  <a:pt x="816" y="494"/>
                </a:lnTo>
                <a:lnTo>
                  <a:pt x="820" y="488"/>
                </a:lnTo>
                <a:lnTo>
                  <a:pt x="821" y="483"/>
                </a:lnTo>
                <a:lnTo>
                  <a:pt x="816" y="478"/>
                </a:lnTo>
                <a:lnTo>
                  <a:pt x="815" y="472"/>
                </a:lnTo>
                <a:lnTo>
                  <a:pt x="816" y="470"/>
                </a:lnTo>
                <a:lnTo>
                  <a:pt x="823" y="470"/>
                </a:lnTo>
                <a:lnTo>
                  <a:pt x="825" y="467"/>
                </a:lnTo>
                <a:lnTo>
                  <a:pt x="821" y="463"/>
                </a:lnTo>
                <a:lnTo>
                  <a:pt x="812" y="459"/>
                </a:lnTo>
                <a:lnTo>
                  <a:pt x="809" y="456"/>
                </a:lnTo>
                <a:lnTo>
                  <a:pt x="811" y="450"/>
                </a:lnTo>
                <a:lnTo>
                  <a:pt x="815" y="447"/>
                </a:lnTo>
                <a:lnTo>
                  <a:pt x="813" y="440"/>
                </a:lnTo>
                <a:lnTo>
                  <a:pt x="816" y="438"/>
                </a:lnTo>
                <a:lnTo>
                  <a:pt x="819" y="434"/>
                </a:lnTo>
                <a:lnTo>
                  <a:pt x="817" y="431"/>
                </a:lnTo>
                <a:lnTo>
                  <a:pt x="811" y="430"/>
                </a:lnTo>
                <a:lnTo>
                  <a:pt x="807" y="430"/>
                </a:lnTo>
                <a:lnTo>
                  <a:pt x="807" y="434"/>
                </a:lnTo>
                <a:lnTo>
                  <a:pt x="807" y="438"/>
                </a:lnTo>
                <a:lnTo>
                  <a:pt x="804" y="443"/>
                </a:lnTo>
                <a:lnTo>
                  <a:pt x="801" y="447"/>
                </a:lnTo>
                <a:lnTo>
                  <a:pt x="800" y="454"/>
                </a:lnTo>
                <a:lnTo>
                  <a:pt x="801" y="458"/>
                </a:lnTo>
                <a:lnTo>
                  <a:pt x="803" y="464"/>
                </a:lnTo>
                <a:lnTo>
                  <a:pt x="803" y="471"/>
                </a:lnTo>
                <a:lnTo>
                  <a:pt x="800" y="474"/>
                </a:lnTo>
                <a:lnTo>
                  <a:pt x="800" y="478"/>
                </a:lnTo>
                <a:lnTo>
                  <a:pt x="803" y="483"/>
                </a:lnTo>
                <a:lnTo>
                  <a:pt x="807" y="488"/>
                </a:lnTo>
                <a:lnTo>
                  <a:pt x="804" y="495"/>
                </a:lnTo>
                <a:lnTo>
                  <a:pt x="803" y="506"/>
                </a:lnTo>
                <a:lnTo>
                  <a:pt x="803" y="512"/>
                </a:lnTo>
                <a:lnTo>
                  <a:pt x="801" y="518"/>
                </a:lnTo>
                <a:lnTo>
                  <a:pt x="800" y="522"/>
                </a:lnTo>
                <a:lnTo>
                  <a:pt x="804" y="522"/>
                </a:lnTo>
                <a:lnTo>
                  <a:pt x="807" y="519"/>
                </a:lnTo>
                <a:lnTo>
                  <a:pt x="808" y="518"/>
                </a:lnTo>
                <a:lnTo>
                  <a:pt x="812" y="520"/>
                </a:lnTo>
                <a:lnTo>
                  <a:pt x="815" y="519"/>
                </a:lnTo>
                <a:lnTo>
                  <a:pt x="812" y="516"/>
                </a:lnTo>
                <a:lnTo>
                  <a:pt x="812" y="514"/>
                </a:lnTo>
                <a:lnTo>
                  <a:pt x="812" y="512"/>
                </a:lnTo>
                <a:lnTo>
                  <a:pt x="816" y="514"/>
                </a:lnTo>
                <a:lnTo>
                  <a:pt x="820" y="518"/>
                </a:lnTo>
                <a:lnTo>
                  <a:pt x="820" y="522"/>
                </a:lnTo>
                <a:lnTo>
                  <a:pt x="819" y="524"/>
                </a:lnTo>
                <a:lnTo>
                  <a:pt x="812" y="528"/>
                </a:lnTo>
                <a:lnTo>
                  <a:pt x="809" y="524"/>
                </a:lnTo>
                <a:lnTo>
                  <a:pt x="807" y="524"/>
                </a:lnTo>
                <a:lnTo>
                  <a:pt x="805" y="530"/>
                </a:lnTo>
                <a:lnTo>
                  <a:pt x="809" y="532"/>
                </a:lnTo>
                <a:lnTo>
                  <a:pt x="811" y="534"/>
                </a:lnTo>
                <a:lnTo>
                  <a:pt x="809" y="542"/>
                </a:lnTo>
                <a:lnTo>
                  <a:pt x="808" y="544"/>
                </a:lnTo>
                <a:lnTo>
                  <a:pt x="807" y="544"/>
                </a:lnTo>
                <a:lnTo>
                  <a:pt x="801" y="542"/>
                </a:lnTo>
                <a:lnTo>
                  <a:pt x="800" y="544"/>
                </a:lnTo>
                <a:lnTo>
                  <a:pt x="803" y="546"/>
                </a:lnTo>
                <a:lnTo>
                  <a:pt x="807" y="547"/>
                </a:lnTo>
                <a:lnTo>
                  <a:pt x="807" y="548"/>
                </a:lnTo>
                <a:lnTo>
                  <a:pt x="800" y="548"/>
                </a:lnTo>
                <a:lnTo>
                  <a:pt x="799" y="551"/>
                </a:lnTo>
                <a:lnTo>
                  <a:pt x="800" y="554"/>
                </a:lnTo>
                <a:lnTo>
                  <a:pt x="807" y="552"/>
                </a:lnTo>
                <a:lnTo>
                  <a:pt x="811" y="555"/>
                </a:lnTo>
                <a:lnTo>
                  <a:pt x="811" y="559"/>
                </a:lnTo>
                <a:lnTo>
                  <a:pt x="812" y="566"/>
                </a:lnTo>
                <a:close/>
                <a:moveTo>
                  <a:pt x="940" y="628"/>
                </a:moveTo>
                <a:lnTo>
                  <a:pt x="948" y="623"/>
                </a:lnTo>
                <a:lnTo>
                  <a:pt x="951" y="620"/>
                </a:lnTo>
                <a:lnTo>
                  <a:pt x="956" y="612"/>
                </a:lnTo>
                <a:lnTo>
                  <a:pt x="958" y="608"/>
                </a:lnTo>
                <a:lnTo>
                  <a:pt x="959" y="603"/>
                </a:lnTo>
                <a:lnTo>
                  <a:pt x="959" y="596"/>
                </a:lnTo>
                <a:lnTo>
                  <a:pt x="954" y="596"/>
                </a:lnTo>
                <a:lnTo>
                  <a:pt x="954" y="600"/>
                </a:lnTo>
                <a:lnTo>
                  <a:pt x="954" y="604"/>
                </a:lnTo>
                <a:lnTo>
                  <a:pt x="954" y="612"/>
                </a:lnTo>
                <a:lnTo>
                  <a:pt x="951" y="618"/>
                </a:lnTo>
                <a:lnTo>
                  <a:pt x="947" y="622"/>
                </a:lnTo>
                <a:lnTo>
                  <a:pt x="939" y="626"/>
                </a:lnTo>
                <a:lnTo>
                  <a:pt x="928" y="627"/>
                </a:lnTo>
                <a:lnTo>
                  <a:pt x="916" y="627"/>
                </a:lnTo>
                <a:lnTo>
                  <a:pt x="888" y="627"/>
                </a:lnTo>
                <a:lnTo>
                  <a:pt x="879" y="628"/>
                </a:lnTo>
                <a:lnTo>
                  <a:pt x="872" y="628"/>
                </a:lnTo>
                <a:lnTo>
                  <a:pt x="861" y="626"/>
                </a:lnTo>
                <a:lnTo>
                  <a:pt x="856" y="622"/>
                </a:lnTo>
                <a:lnTo>
                  <a:pt x="835" y="614"/>
                </a:lnTo>
                <a:lnTo>
                  <a:pt x="829" y="612"/>
                </a:lnTo>
                <a:lnTo>
                  <a:pt x="825" y="608"/>
                </a:lnTo>
                <a:lnTo>
                  <a:pt x="817" y="594"/>
                </a:lnTo>
                <a:lnTo>
                  <a:pt x="812" y="584"/>
                </a:lnTo>
                <a:lnTo>
                  <a:pt x="811" y="586"/>
                </a:lnTo>
                <a:lnTo>
                  <a:pt x="812" y="588"/>
                </a:lnTo>
                <a:lnTo>
                  <a:pt x="816" y="595"/>
                </a:lnTo>
                <a:lnTo>
                  <a:pt x="824" y="610"/>
                </a:lnTo>
                <a:lnTo>
                  <a:pt x="829" y="614"/>
                </a:lnTo>
                <a:lnTo>
                  <a:pt x="835" y="616"/>
                </a:lnTo>
                <a:lnTo>
                  <a:pt x="855" y="624"/>
                </a:lnTo>
                <a:lnTo>
                  <a:pt x="863" y="628"/>
                </a:lnTo>
                <a:lnTo>
                  <a:pt x="872" y="631"/>
                </a:lnTo>
                <a:lnTo>
                  <a:pt x="881" y="631"/>
                </a:lnTo>
                <a:lnTo>
                  <a:pt x="889" y="630"/>
                </a:lnTo>
                <a:lnTo>
                  <a:pt x="916" y="630"/>
                </a:lnTo>
                <a:lnTo>
                  <a:pt x="930" y="630"/>
                </a:lnTo>
                <a:lnTo>
                  <a:pt x="940" y="628"/>
                </a:lnTo>
                <a:close/>
                <a:moveTo>
                  <a:pt x="857" y="447"/>
                </a:moveTo>
                <a:lnTo>
                  <a:pt x="857" y="451"/>
                </a:lnTo>
                <a:lnTo>
                  <a:pt x="859" y="454"/>
                </a:lnTo>
                <a:lnTo>
                  <a:pt x="860" y="454"/>
                </a:lnTo>
                <a:lnTo>
                  <a:pt x="863" y="452"/>
                </a:lnTo>
                <a:lnTo>
                  <a:pt x="861" y="448"/>
                </a:lnTo>
                <a:lnTo>
                  <a:pt x="859" y="447"/>
                </a:lnTo>
                <a:lnTo>
                  <a:pt x="857" y="447"/>
                </a:lnTo>
                <a:close/>
                <a:moveTo>
                  <a:pt x="861" y="471"/>
                </a:moveTo>
                <a:lnTo>
                  <a:pt x="859" y="474"/>
                </a:lnTo>
                <a:lnTo>
                  <a:pt x="860" y="476"/>
                </a:lnTo>
                <a:lnTo>
                  <a:pt x="863" y="478"/>
                </a:lnTo>
                <a:lnTo>
                  <a:pt x="864" y="475"/>
                </a:lnTo>
                <a:lnTo>
                  <a:pt x="865" y="472"/>
                </a:lnTo>
                <a:lnTo>
                  <a:pt x="864" y="471"/>
                </a:lnTo>
                <a:lnTo>
                  <a:pt x="861" y="471"/>
                </a:lnTo>
                <a:close/>
                <a:moveTo>
                  <a:pt x="868" y="447"/>
                </a:moveTo>
                <a:lnTo>
                  <a:pt x="865" y="444"/>
                </a:lnTo>
                <a:lnTo>
                  <a:pt x="861" y="440"/>
                </a:lnTo>
                <a:lnTo>
                  <a:pt x="859" y="440"/>
                </a:lnTo>
                <a:lnTo>
                  <a:pt x="859" y="444"/>
                </a:lnTo>
                <a:lnTo>
                  <a:pt x="861" y="446"/>
                </a:lnTo>
                <a:lnTo>
                  <a:pt x="865" y="450"/>
                </a:lnTo>
                <a:lnTo>
                  <a:pt x="867" y="450"/>
                </a:lnTo>
                <a:lnTo>
                  <a:pt x="868" y="447"/>
                </a:lnTo>
                <a:close/>
                <a:moveTo>
                  <a:pt x="1054" y="494"/>
                </a:moveTo>
                <a:lnTo>
                  <a:pt x="1054" y="488"/>
                </a:lnTo>
                <a:lnTo>
                  <a:pt x="1056" y="483"/>
                </a:lnTo>
                <a:lnTo>
                  <a:pt x="1068" y="475"/>
                </a:lnTo>
                <a:lnTo>
                  <a:pt x="1075" y="467"/>
                </a:lnTo>
                <a:lnTo>
                  <a:pt x="1076" y="456"/>
                </a:lnTo>
                <a:lnTo>
                  <a:pt x="1079" y="452"/>
                </a:lnTo>
                <a:lnTo>
                  <a:pt x="1082" y="447"/>
                </a:lnTo>
                <a:lnTo>
                  <a:pt x="1086" y="448"/>
                </a:lnTo>
                <a:lnTo>
                  <a:pt x="1090" y="447"/>
                </a:lnTo>
                <a:lnTo>
                  <a:pt x="1087" y="443"/>
                </a:lnTo>
                <a:lnTo>
                  <a:pt x="1083" y="443"/>
                </a:lnTo>
                <a:lnTo>
                  <a:pt x="1076" y="443"/>
                </a:lnTo>
                <a:lnTo>
                  <a:pt x="1074" y="438"/>
                </a:lnTo>
                <a:lnTo>
                  <a:pt x="1070" y="439"/>
                </a:lnTo>
                <a:lnTo>
                  <a:pt x="1067" y="444"/>
                </a:lnTo>
                <a:lnTo>
                  <a:pt x="1067" y="448"/>
                </a:lnTo>
                <a:lnTo>
                  <a:pt x="1070" y="448"/>
                </a:lnTo>
                <a:lnTo>
                  <a:pt x="1071" y="447"/>
                </a:lnTo>
                <a:lnTo>
                  <a:pt x="1072" y="446"/>
                </a:lnTo>
                <a:lnTo>
                  <a:pt x="1074" y="447"/>
                </a:lnTo>
                <a:lnTo>
                  <a:pt x="1071" y="456"/>
                </a:lnTo>
                <a:lnTo>
                  <a:pt x="1070" y="463"/>
                </a:lnTo>
                <a:lnTo>
                  <a:pt x="1067" y="468"/>
                </a:lnTo>
                <a:lnTo>
                  <a:pt x="1060" y="474"/>
                </a:lnTo>
                <a:lnTo>
                  <a:pt x="1050" y="484"/>
                </a:lnTo>
                <a:lnTo>
                  <a:pt x="1048" y="490"/>
                </a:lnTo>
                <a:lnTo>
                  <a:pt x="1048" y="498"/>
                </a:lnTo>
                <a:lnTo>
                  <a:pt x="1046" y="503"/>
                </a:lnTo>
                <a:lnTo>
                  <a:pt x="1043" y="510"/>
                </a:lnTo>
                <a:lnTo>
                  <a:pt x="1043" y="516"/>
                </a:lnTo>
                <a:lnTo>
                  <a:pt x="1044" y="524"/>
                </a:lnTo>
                <a:lnTo>
                  <a:pt x="1048" y="528"/>
                </a:lnTo>
                <a:lnTo>
                  <a:pt x="1051" y="530"/>
                </a:lnTo>
                <a:lnTo>
                  <a:pt x="1052" y="528"/>
                </a:lnTo>
                <a:lnTo>
                  <a:pt x="1054" y="526"/>
                </a:lnTo>
                <a:lnTo>
                  <a:pt x="1051" y="520"/>
                </a:lnTo>
                <a:lnTo>
                  <a:pt x="1050" y="514"/>
                </a:lnTo>
                <a:lnTo>
                  <a:pt x="1051" y="504"/>
                </a:lnTo>
                <a:lnTo>
                  <a:pt x="1054" y="494"/>
                </a:lnTo>
                <a:close/>
                <a:moveTo>
                  <a:pt x="1071" y="284"/>
                </a:moveTo>
                <a:lnTo>
                  <a:pt x="1070" y="284"/>
                </a:lnTo>
                <a:lnTo>
                  <a:pt x="1068" y="284"/>
                </a:lnTo>
                <a:lnTo>
                  <a:pt x="1070" y="287"/>
                </a:lnTo>
                <a:lnTo>
                  <a:pt x="1082" y="296"/>
                </a:lnTo>
                <a:lnTo>
                  <a:pt x="1091" y="304"/>
                </a:lnTo>
                <a:lnTo>
                  <a:pt x="1100" y="315"/>
                </a:lnTo>
                <a:lnTo>
                  <a:pt x="1106" y="324"/>
                </a:lnTo>
                <a:lnTo>
                  <a:pt x="1110" y="338"/>
                </a:lnTo>
                <a:lnTo>
                  <a:pt x="1115" y="352"/>
                </a:lnTo>
                <a:lnTo>
                  <a:pt x="1119" y="366"/>
                </a:lnTo>
                <a:lnTo>
                  <a:pt x="1120" y="382"/>
                </a:lnTo>
                <a:lnTo>
                  <a:pt x="1120" y="391"/>
                </a:lnTo>
                <a:lnTo>
                  <a:pt x="1116" y="410"/>
                </a:lnTo>
                <a:lnTo>
                  <a:pt x="1116" y="411"/>
                </a:lnTo>
                <a:lnTo>
                  <a:pt x="1116" y="411"/>
                </a:lnTo>
                <a:lnTo>
                  <a:pt x="1118" y="411"/>
                </a:lnTo>
                <a:lnTo>
                  <a:pt x="1119" y="410"/>
                </a:lnTo>
                <a:lnTo>
                  <a:pt x="1122" y="396"/>
                </a:lnTo>
                <a:lnTo>
                  <a:pt x="1122" y="384"/>
                </a:lnTo>
                <a:lnTo>
                  <a:pt x="1120" y="366"/>
                </a:lnTo>
                <a:lnTo>
                  <a:pt x="1118" y="351"/>
                </a:lnTo>
                <a:lnTo>
                  <a:pt x="1112" y="338"/>
                </a:lnTo>
                <a:lnTo>
                  <a:pt x="1108" y="323"/>
                </a:lnTo>
                <a:lnTo>
                  <a:pt x="1103" y="314"/>
                </a:lnTo>
                <a:lnTo>
                  <a:pt x="1092" y="302"/>
                </a:lnTo>
                <a:lnTo>
                  <a:pt x="1083" y="294"/>
                </a:lnTo>
                <a:lnTo>
                  <a:pt x="1071" y="284"/>
                </a:lnTo>
                <a:close/>
                <a:moveTo>
                  <a:pt x="857" y="486"/>
                </a:moveTo>
                <a:lnTo>
                  <a:pt x="859" y="486"/>
                </a:lnTo>
                <a:lnTo>
                  <a:pt x="861" y="483"/>
                </a:lnTo>
                <a:lnTo>
                  <a:pt x="865" y="483"/>
                </a:lnTo>
                <a:lnTo>
                  <a:pt x="868" y="482"/>
                </a:lnTo>
                <a:lnTo>
                  <a:pt x="868" y="480"/>
                </a:lnTo>
                <a:lnTo>
                  <a:pt x="867" y="479"/>
                </a:lnTo>
                <a:lnTo>
                  <a:pt x="864" y="479"/>
                </a:lnTo>
                <a:lnTo>
                  <a:pt x="859" y="482"/>
                </a:lnTo>
                <a:lnTo>
                  <a:pt x="857" y="484"/>
                </a:lnTo>
                <a:lnTo>
                  <a:pt x="857" y="486"/>
                </a:lnTo>
                <a:close/>
                <a:moveTo>
                  <a:pt x="912" y="969"/>
                </a:moveTo>
                <a:lnTo>
                  <a:pt x="915" y="969"/>
                </a:lnTo>
                <a:lnTo>
                  <a:pt x="917" y="968"/>
                </a:lnTo>
                <a:lnTo>
                  <a:pt x="920" y="965"/>
                </a:lnTo>
                <a:lnTo>
                  <a:pt x="923" y="965"/>
                </a:lnTo>
                <a:lnTo>
                  <a:pt x="923" y="964"/>
                </a:lnTo>
                <a:lnTo>
                  <a:pt x="919" y="963"/>
                </a:lnTo>
                <a:lnTo>
                  <a:pt x="915" y="960"/>
                </a:lnTo>
                <a:lnTo>
                  <a:pt x="909" y="960"/>
                </a:lnTo>
                <a:lnTo>
                  <a:pt x="905" y="960"/>
                </a:lnTo>
                <a:lnTo>
                  <a:pt x="905" y="964"/>
                </a:lnTo>
                <a:lnTo>
                  <a:pt x="905" y="968"/>
                </a:lnTo>
                <a:lnTo>
                  <a:pt x="900" y="973"/>
                </a:lnTo>
                <a:lnTo>
                  <a:pt x="895" y="980"/>
                </a:lnTo>
                <a:lnTo>
                  <a:pt x="891" y="985"/>
                </a:lnTo>
                <a:lnTo>
                  <a:pt x="889" y="987"/>
                </a:lnTo>
                <a:lnTo>
                  <a:pt x="891" y="988"/>
                </a:lnTo>
                <a:lnTo>
                  <a:pt x="893" y="988"/>
                </a:lnTo>
                <a:lnTo>
                  <a:pt x="896" y="987"/>
                </a:lnTo>
                <a:lnTo>
                  <a:pt x="896" y="984"/>
                </a:lnTo>
                <a:lnTo>
                  <a:pt x="899" y="981"/>
                </a:lnTo>
                <a:lnTo>
                  <a:pt x="900" y="981"/>
                </a:lnTo>
                <a:lnTo>
                  <a:pt x="901" y="984"/>
                </a:lnTo>
                <a:lnTo>
                  <a:pt x="901" y="984"/>
                </a:lnTo>
                <a:lnTo>
                  <a:pt x="903" y="980"/>
                </a:lnTo>
                <a:lnTo>
                  <a:pt x="904" y="976"/>
                </a:lnTo>
                <a:lnTo>
                  <a:pt x="905" y="975"/>
                </a:lnTo>
                <a:lnTo>
                  <a:pt x="908" y="976"/>
                </a:lnTo>
                <a:lnTo>
                  <a:pt x="909" y="973"/>
                </a:lnTo>
                <a:lnTo>
                  <a:pt x="907" y="972"/>
                </a:lnTo>
                <a:lnTo>
                  <a:pt x="911" y="971"/>
                </a:lnTo>
                <a:lnTo>
                  <a:pt x="912" y="969"/>
                </a:lnTo>
                <a:close/>
                <a:moveTo>
                  <a:pt x="875" y="1032"/>
                </a:moveTo>
                <a:lnTo>
                  <a:pt x="879" y="1033"/>
                </a:lnTo>
                <a:lnTo>
                  <a:pt x="881" y="1032"/>
                </a:lnTo>
                <a:lnTo>
                  <a:pt x="885" y="1031"/>
                </a:lnTo>
                <a:lnTo>
                  <a:pt x="892" y="1023"/>
                </a:lnTo>
                <a:lnTo>
                  <a:pt x="893" y="1020"/>
                </a:lnTo>
                <a:lnTo>
                  <a:pt x="893" y="1016"/>
                </a:lnTo>
                <a:lnTo>
                  <a:pt x="889" y="1009"/>
                </a:lnTo>
                <a:lnTo>
                  <a:pt x="880" y="1000"/>
                </a:lnTo>
                <a:lnTo>
                  <a:pt x="868" y="991"/>
                </a:lnTo>
                <a:lnTo>
                  <a:pt x="868" y="988"/>
                </a:lnTo>
                <a:lnTo>
                  <a:pt x="868" y="987"/>
                </a:lnTo>
                <a:lnTo>
                  <a:pt x="869" y="984"/>
                </a:lnTo>
                <a:lnTo>
                  <a:pt x="872" y="983"/>
                </a:lnTo>
                <a:lnTo>
                  <a:pt x="872" y="983"/>
                </a:lnTo>
                <a:lnTo>
                  <a:pt x="872" y="979"/>
                </a:lnTo>
                <a:lnTo>
                  <a:pt x="873" y="979"/>
                </a:lnTo>
                <a:lnTo>
                  <a:pt x="877" y="979"/>
                </a:lnTo>
                <a:lnTo>
                  <a:pt x="877" y="979"/>
                </a:lnTo>
                <a:lnTo>
                  <a:pt x="877" y="977"/>
                </a:lnTo>
                <a:lnTo>
                  <a:pt x="873" y="973"/>
                </a:lnTo>
                <a:lnTo>
                  <a:pt x="872" y="973"/>
                </a:lnTo>
                <a:lnTo>
                  <a:pt x="872" y="976"/>
                </a:lnTo>
                <a:lnTo>
                  <a:pt x="871" y="977"/>
                </a:lnTo>
                <a:lnTo>
                  <a:pt x="869" y="977"/>
                </a:lnTo>
                <a:lnTo>
                  <a:pt x="867" y="977"/>
                </a:lnTo>
                <a:lnTo>
                  <a:pt x="867" y="980"/>
                </a:lnTo>
                <a:lnTo>
                  <a:pt x="864" y="983"/>
                </a:lnTo>
                <a:lnTo>
                  <a:pt x="861" y="984"/>
                </a:lnTo>
                <a:lnTo>
                  <a:pt x="857" y="983"/>
                </a:lnTo>
                <a:lnTo>
                  <a:pt x="849" y="976"/>
                </a:lnTo>
                <a:lnTo>
                  <a:pt x="847" y="975"/>
                </a:lnTo>
                <a:lnTo>
                  <a:pt x="852" y="971"/>
                </a:lnTo>
                <a:lnTo>
                  <a:pt x="851" y="964"/>
                </a:lnTo>
                <a:lnTo>
                  <a:pt x="849" y="959"/>
                </a:lnTo>
                <a:lnTo>
                  <a:pt x="847" y="957"/>
                </a:lnTo>
                <a:lnTo>
                  <a:pt x="840" y="964"/>
                </a:lnTo>
                <a:lnTo>
                  <a:pt x="840" y="968"/>
                </a:lnTo>
                <a:lnTo>
                  <a:pt x="839" y="969"/>
                </a:lnTo>
                <a:lnTo>
                  <a:pt x="837" y="969"/>
                </a:lnTo>
                <a:lnTo>
                  <a:pt x="835" y="969"/>
                </a:lnTo>
                <a:lnTo>
                  <a:pt x="835" y="967"/>
                </a:lnTo>
                <a:lnTo>
                  <a:pt x="832" y="964"/>
                </a:lnTo>
                <a:lnTo>
                  <a:pt x="829" y="964"/>
                </a:lnTo>
                <a:lnTo>
                  <a:pt x="825" y="964"/>
                </a:lnTo>
                <a:lnTo>
                  <a:pt x="824" y="964"/>
                </a:lnTo>
                <a:lnTo>
                  <a:pt x="819" y="961"/>
                </a:lnTo>
                <a:lnTo>
                  <a:pt x="820" y="959"/>
                </a:lnTo>
                <a:lnTo>
                  <a:pt x="823" y="956"/>
                </a:lnTo>
                <a:lnTo>
                  <a:pt x="835" y="951"/>
                </a:lnTo>
                <a:lnTo>
                  <a:pt x="847" y="949"/>
                </a:lnTo>
                <a:lnTo>
                  <a:pt x="865" y="951"/>
                </a:lnTo>
                <a:lnTo>
                  <a:pt x="869" y="949"/>
                </a:lnTo>
                <a:lnTo>
                  <a:pt x="871" y="948"/>
                </a:lnTo>
                <a:lnTo>
                  <a:pt x="871" y="947"/>
                </a:lnTo>
                <a:lnTo>
                  <a:pt x="869" y="944"/>
                </a:lnTo>
                <a:lnTo>
                  <a:pt x="844" y="944"/>
                </a:lnTo>
                <a:lnTo>
                  <a:pt x="836" y="945"/>
                </a:lnTo>
                <a:lnTo>
                  <a:pt x="824" y="949"/>
                </a:lnTo>
                <a:lnTo>
                  <a:pt x="816" y="955"/>
                </a:lnTo>
                <a:lnTo>
                  <a:pt x="813" y="957"/>
                </a:lnTo>
                <a:lnTo>
                  <a:pt x="812" y="957"/>
                </a:lnTo>
                <a:lnTo>
                  <a:pt x="812" y="956"/>
                </a:lnTo>
                <a:lnTo>
                  <a:pt x="815" y="953"/>
                </a:lnTo>
                <a:lnTo>
                  <a:pt x="820" y="948"/>
                </a:lnTo>
                <a:lnTo>
                  <a:pt x="833" y="941"/>
                </a:lnTo>
                <a:lnTo>
                  <a:pt x="848" y="936"/>
                </a:lnTo>
                <a:lnTo>
                  <a:pt x="861" y="932"/>
                </a:lnTo>
                <a:lnTo>
                  <a:pt x="871" y="932"/>
                </a:lnTo>
                <a:lnTo>
                  <a:pt x="872" y="931"/>
                </a:lnTo>
                <a:lnTo>
                  <a:pt x="872" y="927"/>
                </a:lnTo>
                <a:lnTo>
                  <a:pt x="871" y="925"/>
                </a:lnTo>
                <a:lnTo>
                  <a:pt x="867" y="925"/>
                </a:lnTo>
                <a:lnTo>
                  <a:pt x="861" y="927"/>
                </a:lnTo>
                <a:lnTo>
                  <a:pt x="847" y="931"/>
                </a:lnTo>
                <a:lnTo>
                  <a:pt x="832" y="935"/>
                </a:lnTo>
                <a:lnTo>
                  <a:pt x="820" y="943"/>
                </a:lnTo>
                <a:lnTo>
                  <a:pt x="811" y="949"/>
                </a:lnTo>
                <a:lnTo>
                  <a:pt x="808" y="951"/>
                </a:lnTo>
                <a:lnTo>
                  <a:pt x="807" y="951"/>
                </a:lnTo>
                <a:lnTo>
                  <a:pt x="807" y="949"/>
                </a:lnTo>
                <a:lnTo>
                  <a:pt x="808" y="948"/>
                </a:lnTo>
                <a:lnTo>
                  <a:pt x="817" y="937"/>
                </a:lnTo>
                <a:lnTo>
                  <a:pt x="829" y="928"/>
                </a:lnTo>
                <a:lnTo>
                  <a:pt x="841" y="920"/>
                </a:lnTo>
                <a:lnTo>
                  <a:pt x="852" y="916"/>
                </a:lnTo>
                <a:lnTo>
                  <a:pt x="867" y="911"/>
                </a:lnTo>
                <a:lnTo>
                  <a:pt x="869" y="909"/>
                </a:lnTo>
                <a:lnTo>
                  <a:pt x="869" y="908"/>
                </a:lnTo>
                <a:lnTo>
                  <a:pt x="869" y="905"/>
                </a:lnTo>
                <a:lnTo>
                  <a:pt x="867" y="903"/>
                </a:lnTo>
                <a:lnTo>
                  <a:pt x="849" y="909"/>
                </a:lnTo>
                <a:lnTo>
                  <a:pt x="839" y="915"/>
                </a:lnTo>
                <a:lnTo>
                  <a:pt x="827" y="923"/>
                </a:lnTo>
                <a:lnTo>
                  <a:pt x="815" y="935"/>
                </a:lnTo>
                <a:lnTo>
                  <a:pt x="804" y="945"/>
                </a:lnTo>
                <a:lnTo>
                  <a:pt x="803" y="947"/>
                </a:lnTo>
                <a:lnTo>
                  <a:pt x="801" y="945"/>
                </a:lnTo>
                <a:lnTo>
                  <a:pt x="801" y="944"/>
                </a:lnTo>
                <a:lnTo>
                  <a:pt x="812" y="928"/>
                </a:lnTo>
                <a:lnTo>
                  <a:pt x="819" y="919"/>
                </a:lnTo>
                <a:lnTo>
                  <a:pt x="833" y="907"/>
                </a:lnTo>
                <a:lnTo>
                  <a:pt x="847" y="899"/>
                </a:lnTo>
                <a:lnTo>
                  <a:pt x="857" y="895"/>
                </a:lnTo>
                <a:lnTo>
                  <a:pt x="861" y="893"/>
                </a:lnTo>
                <a:lnTo>
                  <a:pt x="861" y="891"/>
                </a:lnTo>
                <a:lnTo>
                  <a:pt x="861" y="887"/>
                </a:lnTo>
                <a:lnTo>
                  <a:pt x="859" y="887"/>
                </a:lnTo>
                <a:lnTo>
                  <a:pt x="851" y="888"/>
                </a:lnTo>
                <a:lnTo>
                  <a:pt x="844" y="893"/>
                </a:lnTo>
                <a:lnTo>
                  <a:pt x="831" y="901"/>
                </a:lnTo>
                <a:lnTo>
                  <a:pt x="816" y="913"/>
                </a:lnTo>
                <a:lnTo>
                  <a:pt x="808" y="921"/>
                </a:lnTo>
                <a:lnTo>
                  <a:pt x="801" y="935"/>
                </a:lnTo>
                <a:lnTo>
                  <a:pt x="799" y="941"/>
                </a:lnTo>
                <a:lnTo>
                  <a:pt x="797" y="943"/>
                </a:lnTo>
                <a:lnTo>
                  <a:pt x="796" y="943"/>
                </a:lnTo>
                <a:lnTo>
                  <a:pt x="796" y="941"/>
                </a:lnTo>
                <a:lnTo>
                  <a:pt x="797" y="933"/>
                </a:lnTo>
                <a:lnTo>
                  <a:pt x="803" y="919"/>
                </a:lnTo>
                <a:lnTo>
                  <a:pt x="812" y="904"/>
                </a:lnTo>
                <a:lnTo>
                  <a:pt x="819" y="896"/>
                </a:lnTo>
                <a:lnTo>
                  <a:pt x="827" y="887"/>
                </a:lnTo>
                <a:lnTo>
                  <a:pt x="836" y="880"/>
                </a:lnTo>
                <a:lnTo>
                  <a:pt x="839" y="877"/>
                </a:lnTo>
                <a:lnTo>
                  <a:pt x="839" y="875"/>
                </a:lnTo>
                <a:lnTo>
                  <a:pt x="835" y="873"/>
                </a:lnTo>
                <a:lnTo>
                  <a:pt x="831" y="875"/>
                </a:lnTo>
                <a:lnTo>
                  <a:pt x="824" y="881"/>
                </a:lnTo>
                <a:lnTo>
                  <a:pt x="812" y="895"/>
                </a:lnTo>
                <a:lnTo>
                  <a:pt x="804" y="907"/>
                </a:lnTo>
                <a:lnTo>
                  <a:pt x="800" y="916"/>
                </a:lnTo>
                <a:lnTo>
                  <a:pt x="795" y="927"/>
                </a:lnTo>
                <a:lnTo>
                  <a:pt x="793" y="933"/>
                </a:lnTo>
                <a:lnTo>
                  <a:pt x="792" y="937"/>
                </a:lnTo>
                <a:lnTo>
                  <a:pt x="792" y="939"/>
                </a:lnTo>
                <a:lnTo>
                  <a:pt x="789" y="939"/>
                </a:lnTo>
                <a:lnTo>
                  <a:pt x="789" y="933"/>
                </a:lnTo>
                <a:lnTo>
                  <a:pt x="791" y="919"/>
                </a:lnTo>
                <a:lnTo>
                  <a:pt x="793" y="909"/>
                </a:lnTo>
                <a:lnTo>
                  <a:pt x="799" y="896"/>
                </a:lnTo>
                <a:lnTo>
                  <a:pt x="809" y="883"/>
                </a:lnTo>
                <a:lnTo>
                  <a:pt x="812" y="879"/>
                </a:lnTo>
                <a:lnTo>
                  <a:pt x="811" y="876"/>
                </a:lnTo>
                <a:lnTo>
                  <a:pt x="807" y="873"/>
                </a:lnTo>
                <a:lnTo>
                  <a:pt x="803" y="875"/>
                </a:lnTo>
                <a:lnTo>
                  <a:pt x="801" y="879"/>
                </a:lnTo>
                <a:lnTo>
                  <a:pt x="795" y="892"/>
                </a:lnTo>
                <a:lnTo>
                  <a:pt x="789" y="904"/>
                </a:lnTo>
                <a:lnTo>
                  <a:pt x="785" y="916"/>
                </a:lnTo>
                <a:lnTo>
                  <a:pt x="785" y="928"/>
                </a:lnTo>
                <a:lnTo>
                  <a:pt x="784" y="932"/>
                </a:lnTo>
                <a:lnTo>
                  <a:pt x="783" y="932"/>
                </a:lnTo>
                <a:lnTo>
                  <a:pt x="781" y="931"/>
                </a:lnTo>
                <a:lnTo>
                  <a:pt x="781" y="904"/>
                </a:lnTo>
                <a:lnTo>
                  <a:pt x="783" y="888"/>
                </a:lnTo>
                <a:lnTo>
                  <a:pt x="781" y="887"/>
                </a:lnTo>
                <a:lnTo>
                  <a:pt x="779" y="887"/>
                </a:lnTo>
                <a:lnTo>
                  <a:pt x="776" y="889"/>
                </a:lnTo>
                <a:lnTo>
                  <a:pt x="776" y="904"/>
                </a:lnTo>
                <a:lnTo>
                  <a:pt x="776" y="917"/>
                </a:lnTo>
                <a:lnTo>
                  <a:pt x="776" y="923"/>
                </a:lnTo>
                <a:lnTo>
                  <a:pt x="776" y="924"/>
                </a:lnTo>
                <a:lnTo>
                  <a:pt x="775" y="924"/>
                </a:lnTo>
                <a:lnTo>
                  <a:pt x="773" y="923"/>
                </a:lnTo>
                <a:lnTo>
                  <a:pt x="773" y="920"/>
                </a:lnTo>
                <a:lnTo>
                  <a:pt x="769" y="916"/>
                </a:lnTo>
                <a:lnTo>
                  <a:pt x="768" y="913"/>
                </a:lnTo>
                <a:lnTo>
                  <a:pt x="768" y="908"/>
                </a:lnTo>
                <a:lnTo>
                  <a:pt x="768" y="901"/>
                </a:lnTo>
                <a:lnTo>
                  <a:pt x="767" y="897"/>
                </a:lnTo>
                <a:lnTo>
                  <a:pt x="764" y="897"/>
                </a:lnTo>
                <a:lnTo>
                  <a:pt x="761" y="899"/>
                </a:lnTo>
                <a:lnTo>
                  <a:pt x="763" y="908"/>
                </a:lnTo>
                <a:lnTo>
                  <a:pt x="761" y="911"/>
                </a:lnTo>
                <a:lnTo>
                  <a:pt x="759" y="911"/>
                </a:lnTo>
                <a:lnTo>
                  <a:pt x="757" y="911"/>
                </a:lnTo>
                <a:lnTo>
                  <a:pt x="755" y="908"/>
                </a:lnTo>
                <a:lnTo>
                  <a:pt x="752" y="908"/>
                </a:lnTo>
                <a:lnTo>
                  <a:pt x="749" y="911"/>
                </a:lnTo>
                <a:lnTo>
                  <a:pt x="751" y="915"/>
                </a:lnTo>
                <a:lnTo>
                  <a:pt x="752" y="916"/>
                </a:lnTo>
                <a:lnTo>
                  <a:pt x="752" y="917"/>
                </a:lnTo>
                <a:lnTo>
                  <a:pt x="752" y="920"/>
                </a:lnTo>
                <a:lnTo>
                  <a:pt x="749" y="921"/>
                </a:lnTo>
                <a:lnTo>
                  <a:pt x="744" y="921"/>
                </a:lnTo>
                <a:lnTo>
                  <a:pt x="741" y="923"/>
                </a:lnTo>
                <a:lnTo>
                  <a:pt x="741" y="927"/>
                </a:lnTo>
                <a:lnTo>
                  <a:pt x="744" y="929"/>
                </a:lnTo>
                <a:lnTo>
                  <a:pt x="748" y="929"/>
                </a:lnTo>
                <a:lnTo>
                  <a:pt x="759" y="928"/>
                </a:lnTo>
                <a:lnTo>
                  <a:pt x="764" y="928"/>
                </a:lnTo>
                <a:lnTo>
                  <a:pt x="768" y="929"/>
                </a:lnTo>
                <a:lnTo>
                  <a:pt x="771" y="931"/>
                </a:lnTo>
                <a:lnTo>
                  <a:pt x="771" y="933"/>
                </a:lnTo>
                <a:lnTo>
                  <a:pt x="760" y="932"/>
                </a:lnTo>
                <a:lnTo>
                  <a:pt x="749" y="935"/>
                </a:lnTo>
                <a:lnTo>
                  <a:pt x="737" y="939"/>
                </a:lnTo>
                <a:lnTo>
                  <a:pt x="732" y="943"/>
                </a:lnTo>
                <a:lnTo>
                  <a:pt x="732" y="945"/>
                </a:lnTo>
                <a:lnTo>
                  <a:pt x="736" y="947"/>
                </a:lnTo>
                <a:lnTo>
                  <a:pt x="745" y="943"/>
                </a:lnTo>
                <a:lnTo>
                  <a:pt x="753" y="940"/>
                </a:lnTo>
                <a:lnTo>
                  <a:pt x="764" y="937"/>
                </a:lnTo>
                <a:lnTo>
                  <a:pt x="773" y="937"/>
                </a:lnTo>
                <a:lnTo>
                  <a:pt x="776" y="937"/>
                </a:lnTo>
                <a:lnTo>
                  <a:pt x="777" y="939"/>
                </a:lnTo>
                <a:lnTo>
                  <a:pt x="777" y="940"/>
                </a:lnTo>
                <a:lnTo>
                  <a:pt x="775" y="941"/>
                </a:lnTo>
                <a:lnTo>
                  <a:pt x="760" y="945"/>
                </a:lnTo>
                <a:lnTo>
                  <a:pt x="745" y="953"/>
                </a:lnTo>
                <a:lnTo>
                  <a:pt x="729" y="964"/>
                </a:lnTo>
                <a:lnTo>
                  <a:pt x="724" y="969"/>
                </a:lnTo>
                <a:lnTo>
                  <a:pt x="725" y="973"/>
                </a:lnTo>
                <a:lnTo>
                  <a:pt x="728" y="975"/>
                </a:lnTo>
                <a:lnTo>
                  <a:pt x="732" y="973"/>
                </a:lnTo>
                <a:lnTo>
                  <a:pt x="739" y="967"/>
                </a:lnTo>
                <a:lnTo>
                  <a:pt x="751" y="956"/>
                </a:lnTo>
                <a:lnTo>
                  <a:pt x="763" y="949"/>
                </a:lnTo>
                <a:lnTo>
                  <a:pt x="773" y="947"/>
                </a:lnTo>
                <a:lnTo>
                  <a:pt x="783" y="943"/>
                </a:lnTo>
                <a:lnTo>
                  <a:pt x="785" y="944"/>
                </a:lnTo>
                <a:lnTo>
                  <a:pt x="785" y="944"/>
                </a:lnTo>
                <a:lnTo>
                  <a:pt x="784" y="945"/>
                </a:lnTo>
                <a:lnTo>
                  <a:pt x="776" y="949"/>
                </a:lnTo>
                <a:lnTo>
                  <a:pt x="761" y="959"/>
                </a:lnTo>
                <a:lnTo>
                  <a:pt x="749" y="971"/>
                </a:lnTo>
                <a:lnTo>
                  <a:pt x="737" y="983"/>
                </a:lnTo>
                <a:lnTo>
                  <a:pt x="731" y="993"/>
                </a:lnTo>
                <a:lnTo>
                  <a:pt x="728" y="999"/>
                </a:lnTo>
                <a:lnTo>
                  <a:pt x="728" y="1003"/>
                </a:lnTo>
                <a:lnTo>
                  <a:pt x="729" y="1004"/>
                </a:lnTo>
                <a:lnTo>
                  <a:pt x="732" y="1005"/>
                </a:lnTo>
                <a:lnTo>
                  <a:pt x="736" y="1003"/>
                </a:lnTo>
                <a:lnTo>
                  <a:pt x="739" y="995"/>
                </a:lnTo>
                <a:lnTo>
                  <a:pt x="747" y="984"/>
                </a:lnTo>
                <a:lnTo>
                  <a:pt x="755" y="973"/>
                </a:lnTo>
                <a:lnTo>
                  <a:pt x="767" y="961"/>
                </a:lnTo>
                <a:lnTo>
                  <a:pt x="779" y="953"/>
                </a:lnTo>
                <a:lnTo>
                  <a:pt x="788" y="948"/>
                </a:lnTo>
                <a:lnTo>
                  <a:pt x="789" y="947"/>
                </a:lnTo>
                <a:lnTo>
                  <a:pt x="791" y="948"/>
                </a:lnTo>
                <a:lnTo>
                  <a:pt x="792" y="949"/>
                </a:lnTo>
                <a:lnTo>
                  <a:pt x="791" y="951"/>
                </a:lnTo>
                <a:lnTo>
                  <a:pt x="789" y="952"/>
                </a:lnTo>
                <a:lnTo>
                  <a:pt x="771" y="967"/>
                </a:lnTo>
                <a:lnTo>
                  <a:pt x="761" y="979"/>
                </a:lnTo>
                <a:lnTo>
                  <a:pt x="756" y="989"/>
                </a:lnTo>
                <a:lnTo>
                  <a:pt x="751" y="1003"/>
                </a:lnTo>
                <a:lnTo>
                  <a:pt x="748" y="1013"/>
                </a:lnTo>
                <a:lnTo>
                  <a:pt x="748" y="1019"/>
                </a:lnTo>
                <a:lnTo>
                  <a:pt x="748" y="1024"/>
                </a:lnTo>
                <a:lnTo>
                  <a:pt x="751" y="1025"/>
                </a:lnTo>
                <a:lnTo>
                  <a:pt x="753" y="1024"/>
                </a:lnTo>
                <a:lnTo>
                  <a:pt x="756" y="1020"/>
                </a:lnTo>
                <a:lnTo>
                  <a:pt x="756" y="1011"/>
                </a:lnTo>
                <a:lnTo>
                  <a:pt x="757" y="1004"/>
                </a:lnTo>
                <a:lnTo>
                  <a:pt x="761" y="993"/>
                </a:lnTo>
                <a:lnTo>
                  <a:pt x="765" y="984"/>
                </a:lnTo>
                <a:lnTo>
                  <a:pt x="776" y="971"/>
                </a:lnTo>
                <a:lnTo>
                  <a:pt x="791" y="956"/>
                </a:lnTo>
                <a:lnTo>
                  <a:pt x="795" y="953"/>
                </a:lnTo>
                <a:lnTo>
                  <a:pt x="796" y="952"/>
                </a:lnTo>
                <a:lnTo>
                  <a:pt x="797" y="953"/>
                </a:lnTo>
                <a:lnTo>
                  <a:pt x="796" y="956"/>
                </a:lnTo>
                <a:lnTo>
                  <a:pt x="795" y="957"/>
                </a:lnTo>
                <a:lnTo>
                  <a:pt x="789" y="963"/>
                </a:lnTo>
                <a:lnTo>
                  <a:pt x="780" y="977"/>
                </a:lnTo>
                <a:lnTo>
                  <a:pt x="773" y="989"/>
                </a:lnTo>
                <a:lnTo>
                  <a:pt x="771" y="999"/>
                </a:lnTo>
                <a:lnTo>
                  <a:pt x="768" y="1011"/>
                </a:lnTo>
                <a:lnTo>
                  <a:pt x="768" y="1024"/>
                </a:lnTo>
                <a:lnTo>
                  <a:pt x="768" y="1027"/>
                </a:lnTo>
                <a:lnTo>
                  <a:pt x="768" y="1028"/>
                </a:lnTo>
                <a:lnTo>
                  <a:pt x="771" y="1028"/>
                </a:lnTo>
                <a:lnTo>
                  <a:pt x="772" y="1025"/>
                </a:lnTo>
                <a:lnTo>
                  <a:pt x="772" y="1021"/>
                </a:lnTo>
                <a:lnTo>
                  <a:pt x="773" y="1009"/>
                </a:lnTo>
                <a:lnTo>
                  <a:pt x="776" y="999"/>
                </a:lnTo>
                <a:lnTo>
                  <a:pt x="781" y="987"/>
                </a:lnTo>
                <a:lnTo>
                  <a:pt x="789" y="972"/>
                </a:lnTo>
                <a:lnTo>
                  <a:pt x="796" y="963"/>
                </a:lnTo>
                <a:lnTo>
                  <a:pt x="799" y="959"/>
                </a:lnTo>
                <a:lnTo>
                  <a:pt x="801" y="957"/>
                </a:lnTo>
                <a:lnTo>
                  <a:pt x="801" y="959"/>
                </a:lnTo>
                <a:lnTo>
                  <a:pt x="801" y="960"/>
                </a:lnTo>
                <a:lnTo>
                  <a:pt x="799" y="964"/>
                </a:lnTo>
                <a:lnTo>
                  <a:pt x="795" y="973"/>
                </a:lnTo>
                <a:lnTo>
                  <a:pt x="788" y="995"/>
                </a:lnTo>
                <a:lnTo>
                  <a:pt x="785" y="1012"/>
                </a:lnTo>
                <a:lnTo>
                  <a:pt x="785" y="1024"/>
                </a:lnTo>
                <a:lnTo>
                  <a:pt x="789" y="1027"/>
                </a:lnTo>
                <a:lnTo>
                  <a:pt x="791" y="1027"/>
                </a:lnTo>
                <a:lnTo>
                  <a:pt x="795" y="1025"/>
                </a:lnTo>
                <a:lnTo>
                  <a:pt x="795" y="1021"/>
                </a:lnTo>
                <a:lnTo>
                  <a:pt x="793" y="1008"/>
                </a:lnTo>
                <a:lnTo>
                  <a:pt x="793" y="997"/>
                </a:lnTo>
                <a:lnTo>
                  <a:pt x="795" y="987"/>
                </a:lnTo>
                <a:lnTo>
                  <a:pt x="800" y="971"/>
                </a:lnTo>
                <a:lnTo>
                  <a:pt x="803" y="963"/>
                </a:lnTo>
                <a:lnTo>
                  <a:pt x="805" y="961"/>
                </a:lnTo>
                <a:lnTo>
                  <a:pt x="807" y="963"/>
                </a:lnTo>
                <a:lnTo>
                  <a:pt x="804" y="968"/>
                </a:lnTo>
                <a:lnTo>
                  <a:pt x="803" y="979"/>
                </a:lnTo>
                <a:lnTo>
                  <a:pt x="801" y="1001"/>
                </a:lnTo>
                <a:lnTo>
                  <a:pt x="803" y="1013"/>
                </a:lnTo>
                <a:lnTo>
                  <a:pt x="807" y="1021"/>
                </a:lnTo>
                <a:lnTo>
                  <a:pt x="809" y="1023"/>
                </a:lnTo>
                <a:lnTo>
                  <a:pt x="812" y="1020"/>
                </a:lnTo>
                <a:lnTo>
                  <a:pt x="812" y="1017"/>
                </a:lnTo>
                <a:lnTo>
                  <a:pt x="809" y="1011"/>
                </a:lnTo>
                <a:lnTo>
                  <a:pt x="808" y="1000"/>
                </a:lnTo>
                <a:lnTo>
                  <a:pt x="808" y="989"/>
                </a:lnTo>
                <a:lnTo>
                  <a:pt x="809" y="973"/>
                </a:lnTo>
                <a:lnTo>
                  <a:pt x="812" y="965"/>
                </a:lnTo>
                <a:lnTo>
                  <a:pt x="813" y="963"/>
                </a:lnTo>
                <a:lnTo>
                  <a:pt x="815" y="964"/>
                </a:lnTo>
                <a:lnTo>
                  <a:pt x="815" y="967"/>
                </a:lnTo>
                <a:lnTo>
                  <a:pt x="813" y="968"/>
                </a:lnTo>
                <a:lnTo>
                  <a:pt x="815" y="972"/>
                </a:lnTo>
                <a:lnTo>
                  <a:pt x="817" y="975"/>
                </a:lnTo>
                <a:lnTo>
                  <a:pt x="817" y="977"/>
                </a:lnTo>
                <a:lnTo>
                  <a:pt x="820" y="981"/>
                </a:lnTo>
                <a:lnTo>
                  <a:pt x="821" y="984"/>
                </a:lnTo>
                <a:lnTo>
                  <a:pt x="815" y="993"/>
                </a:lnTo>
                <a:lnTo>
                  <a:pt x="815" y="997"/>
                </a:lnTo>
                <a:lnTo>
                  <a:pt x="817" y="999"/>
                </a:lnTo>
                <a:lnTo>
                  <a:pt x="821" y="1000"/>
                </a:lnTo>
                <a:lnTo>
                  <a:pt x="824" y="1000"/>
                </a:lnTo>
                <a:lnTo>
                  <a:pt x="828" y="1000"/>
                </a:lnTo>
                <a:lnTo>
                  <a:pt x="832" y="999"/>
                </a:lnTo>
                <a:lnTo>
                  <a:pt x="833" y="999"/>
                </a:lnTo>
                <a:lnTo>
                  <a:pt x="844" y="1007"/>
                </a:lnTo>
                <a:lnTo>
                  <a:pt x="872" y="1031"/>
                </a:lnTo>
                <a:lnTo>
                  <a:pt x="875" y="1032"/>
                </a:lnTo>
                <a:close/>
                <a:moveTo>
                  <a:pt x="820" y="1048"/>
                </a:moveTo>
                <a:lnTo>
                  <a:pt x="819" y="1049"/>
                </a:lnTo>
                <a:lnTo>
                  <a:pt x="817" y="1049"/>
                </a:lnTo>
                <a:lnTo>
                  <a:pt x="816" y="1049"/>
                </a:lnTo>
                <a:lnTo>
                  <a:pt x="813" y="1047"/>
                </a:lnTo>
                <a:lnTo>
                  <a:pt x="811" y="1044"/>
                </a:lnTo>
                <a:lnTo>
                  <a:pt x="807" y="1041"/>
                </a:lnTo>
                <a:lnTo>
                  <a:pt x="803" y="1043"/>
                </a:lnTo>
                <a:lnTo>
                  <a:pt x="789" y="1045"/>
                </a:lnTo>
                <a:lnTo>
                  <a:pt x="776" y="1047"/>
                </a:lnTo>
                <a:lnTo>
                  <a:pt x="765" y="1047"/>
                </a:lnTo>
                <a:lnTo>
                  <a:pt x="753" y="1044"/>
                </a:lnTo>
                <a:lnTo>
                  <a:pt x="747" y="1041"/>
                </a:lnTo>
                <a:lnTo>
                  <a:pt x="737" y="1036"/>
                </a:lnTo>
                <a:lnTo>
                  <a:pt x="733" y="1033"/>
                </a:lnTo>
                <a:lnTo>
                  <a:pt x="731" y="1033"/>
                </a:lnTo>
                <a:lnTo>
                  <a:pt x="728" y="1033"/>
                </a:lnTo>
                <a:lnTo>
                  <a:pt x="724" y="1031"/>
                </a:lnTo>
                <a:lnTo>
                  <a:pt x="723" y="1037"/>
                </a:lnTo>
                <a:lnTo>
                  <a:pt x="723" y="1040"/>
                </a:lnTo>
                <a:lnTo>
                  <a:pt x="729" y="1047"/>
                </a:lnTo>
                <a:lnTo>
                  <a:pt x="739" y="1051"/>
                </a:lnTo>
                <a:lnTo>
                  <a:pt x="745" y="1055"/>
                </a:lnTo>
                <a:lnTo>
                  <a:pt x="756" y="1057"/>
                </a:lnTo>
                <a:lnTo>
                  <a:pt x="769" y="1059"/>
                </a:lnTo>
                <a:lnTo>
                  <a:pt x="785" y="1057"/>
                </a:lnTo>
                <a:lnTo>
                  <a:pt x="801" y="1056"/>
                </a:lnTo>
                <a:lnTo>
                  <a:pt x="816" y="1052"/>
                </a:lnTo>
                <a:lnTo>
                  <a:pt x="820" y="1049"/>
                </a:lnTo>
                <a:lnTo>
                  <a:pt x="821" y="1048"/>
                </a:lnTo>
                <a:lnTo>
                  <a:pt x="821" y="1045"/>
                </a:lnTo>
                <a:lnTo>
                  <a:pt x="821" y="1043"/>
                </a:lnTo>
                <a:lnTo>
                  <a:pt x="820" y="1041"/>
                </a:lnTo>
                <a:lnTo>
                  <a:pt x="820" y="1041"/>
                </a:lnTo>
                <a:lnTo>
                  <a:pt x="819" y="1041"/>
                </a:lnTo>
                <a:lnTo>
                  <a:pt x="819" y="1043"/>
                </a:lnTo>
                <a:lnTo>
                  <a:pt x="820" y="1043"/>
                </a:lnTo>
                <a:lnTo>
                  <a:pt x="820" y="1047"/>
                </a:lnTo>
                <a:lnTo>
                  <a:pt x="820" y="1048"/>
                </a:lnTo>
                <a:close/>
                <a:moveTo>
                  <a:pt x="837" y="1072"/>
                </a:moveTo>
                <a:lnTo>
                  <a:pt x="837" y="1063"/>
                </a:lnTo>
                <a:lnTo>
                  <a:pt x="839" y="1060"/>
                </a:lnTo>
                <a:lnTo>
                  <a:pt x="845" y="1051"/>
                </a:lnTo>
                <a:lnTo>
                  <a:pt x="852" y="1043"/>
                </a:lnTo>
                <a:lnTo>
                  <a:pt x="852" y="1040"/>
                </a:lnTo>
                <a:lnTo>
                  <a:pt x="853" y="1037"/>
                </a:lnTo>
                <a:lnTo>
                  <a:pt x="852" y="1033"/>
                </a:lnTo>
                <a:lnTo>
                  <a:pt x="851" y="1036"/>
                </a:lnTo>
                <a:lnTo>
                  <a:pt x="849" y="1039"/>
                </a:lnTo>
                <a:lnTo>
                  <a:pt x="844" y="1043"/>
                </a:lnTo>
                <a:lnTo>
                  <a:pt x="837" y="1052"/>
                </a:lnTo>
                <a:lnTo>
                  <a:pt x="831" y="1057"/>
                </a:lnTo>
                <a:lnTo>
                  <a:pt x="829" y="1060"/>
                </a:lnTo>
                <a:lnTo>
                  <a:pt x="829" y="1064"/>
                </a:lnTo>
                <a:lnTo>
                  <a:pt x="832" y="1067"/>
                </a:lnTo>
                <a:lnTo>
                  <a:pt x="833" y="1067"/>
                </a:lnTo>
                <a:lnTo>
                  <a:pt x="835" y="1071"/>
                </a:lnTo>
                <a:lnTo>
                  <a:pt x="835" y="1073"/>
                </a:lnTo>
                <a:lnTo>
                  <a:pt x="837" y="1072"/>
                </a:lnTo>
                <a:close/>
                <a:moveTo>
                  <a:pt x="899" y="951"/>
                </a:moveTo>
                <a:lnTo>
                  <a:pt x="896" y="952"/>
                </a:lnTo>
                <a:lnTo>
                  <a:pt x="895" y="953"/>
                </a:lnTo>
                <a:lnTo>
                  <a:pt x="893" y="952"/>
                </a:lnTo>
                <a:lnTo>
                  <a:pt x="891" y="951"/>
                </a:lnTo>
                <a:lnTo>
                  <a:pt x="889" y="952"/>
                </a:lnTo>
                <a:lnTo>
                  <a:pt x="892" y="953"/>
                </a:lnTo>
                <a:lnTo>
                  <a:pt x="895" y="955"/>
                </a:lnTo>
                <a:lnTo>
                  <a:pt x="896" y="955"/>
                </a:lnTo>
                <a:lnTo>
                  <a:pt x="899" y="952"/>
                </a:lnTo>
                <a:lnTo>
                  <a:pt x="901" y="949"/>
                </a:lnTo>
                <a:lnTo>
                  <a:pt x="901" y="936"/>
                </a:lnTo>
                <a:lnTo>
                  <a:pt x="903" y="920"/>
                </a:lnTo>
                <a:lnTo>
                  <a:pt x="900" y="900"/>
                </a:lnTo>
                <a:lnTo>
                  <a:pt x="892" y="884"/>
                </a:lnTo>
                <a:lnTo>
                  <a:pt x="881" y="868"/>
                </a:lnTo>
                <a:lnTo>
                  <a:pt x="879" y="865"/>
                </a:lnTo>
                <a:lnTo>
                  <a:pt x="879" y="867"/>
                </a:lnTo>
                <a:lnTo>
                  <a:pt x="873" y="871"/>
                </a:lnTo>
                <a:lnTo>
                  <a:pt x="872" y="872"/>
                </a:lnTo>
                <a:lnTo>
                  <a:pt x="877" y="877"/>
                </a:lnTo>
                <a:lnTo>
                  <a:pt x="885" y="889"/>
                </a:lnTo>
                <a:lnTo>
                  <a:pt x="891" y="901"/>
                </a:lnTo>
                <a:lnTo>
                  <a:pt x="892" y="912"/>
                </a:lnTo>
                <a:lnTo>
                  <a:pt x="892" y="925"/>
                </a:lnTo>
                <a:lnTo>
                  <a:pt x="891" y="944"/>
                </a:lnTo>
                <a:lnTo>
                  <a:pt x="892" y="945"/>
                </a:lnTo>
                <a:lnTo>
                  <a:pt x="899" y="948"/>
                </a:lnTo>
                <a:lnTo>
                  <a:pt x="899" y="948"/>
                </a:lnTo>
                <a:lnTo>
                  <a:pt x="899" y="951"/>
                </a:lnTo>
                <a:close/>
                <a:moveTo>
                  <a:pt x="875" y="510"/>
                </a:moveTo>
                <a:lnTo>
                  <a:pt x="877" y="508"/>
                </a:lnTo>
                <a:lnTo>
                  <a:pt x="880" y="508"/>
                </a:lnTo>
                <a:lnTo>
                  <a:pt x="879" y="506"/>
                </a:lnTo>
                <a:lnTo>
                  <a:pt x="876" y="504"/>
                </a:lnTo>
                <a:lnTo>
                  <a:pt x="875" y="504"/>
                </a:lnTo>
                <a:lnTo>
                  <a:pt x="872" y="506"/>
                </a:lnTo>
                <a:lnTo>
                  <a:pt x="872" y="508"/>
                </a:lnTo>
                <a:lnTo>
                  <a:pt x="875" y="510"/>
                </a:lnTo>
                <a:close/>
                <a:moveTo>
                  <a:pt x="881" y="427"/>
                </a:moveTo>
                <a:lnTo>
                  <a:pt x="875" y="430"/>
                </a:lnTo>
                <a:lnTo>
                  <a:pt x="875" y="434"/>
                </a:lnTo>
                <a:lnTo>
                  <a:pt x="877" y="435"/>
                </a:lnTo>
                <a:lnTo>
                  <a:pt x="881" y="438"/>
                </a:lnTo>
                <a:lnTo>
                  <a:pt x="884" y="438"/>
                </a:lnTo>
                <a:lnTo>
                  <a:pt x="887" y="435"/>
                </a:lnTo>
                <a:lnTo>
                  <a:pt x="883" y="430"/>
                </a:lnTo>
                <a:lnTo>
                  <a:pt x="881" y="427"/>
                </a:lnTo>
                <a:close/>
                <a:moveTo>
                  <a:pt x="881" y="504"/>
                </a:moveTo>
                <a:lnTo>
                  <a:pt x="881" y="502"/>
                </a:lnTo>
                <a:lnTo>
                  <a:pt x="881" y="496"/>
                </a:lnTo>
                <a:lnTo>
                  <a:pt x="880" y="495"/>
                </a:lnTo>
                <a:lnTo>
                  <a:pt x="877" y="496"/>
                </a:lnTo>
                <a:lnTo>
                  <a:pt x="877" y="500"/>
                </a:lnTo>
                <a:lnTo>
                  <a:pt x="877" y="503"/>
                </a:lnTo>
                <a:lnTo>
                  <a:pt x="880" y="504"/>
                </a:lnTo>
                <a:lnTo>
                  <a:pt x="881" y="504"/>
                </a:lnTo>
                <a:close/>
                <a:moveTo>
                  <a:pt x="868" y="438"/>
                </a:moveTo>
                <a:lnTo>
                  <a:pt x="867" y="440"/>
                </a:lnTo>
                <a:lnTo>
                  <a:pt x="868" y="442"/>
                </a:lnTo>
                <a:lnTo>
                  <a:pt x="869" y="443"/>
                </a:lnTo>
                <a:lnTo>
                  <a:pt x="871" y="443"/>
                </a:lnTo>
                <a:lnTo>
                  <a:pt x="872" y="442"/>
                </a:lnTo>
                <a:lnTo>
                  <a:pt x="872" y="439"/>
                </a:lnTo>
                <a:lnTo>
                  <a:pt x="871" y="438"/>
                </a:lnTo>
                <a:lnTo>
                  <a:pt x="868" y="438"/>
                </a:lnTo>
                <a:close/>
                <a:moveTo>
                  <a:pt x="873" y="454"/>
                </a:moveTo>
                <a:lnTo>
                  <a:pt x="871" y="452"/>
                </a:lnTo>
                <a:lnTo>
                  <a:pt x="869" y="455"/>
                </a:lnTo>
                <a:lnTo>
                  <a:pt x="869" y="458"/>
                </a:lnTo>
                <a:lnTo>
                  <a:pt x="873" y="462"/>
                </a:lnTo>
                <a:lnTo>
                  <a:pt x="876" y="462"/>
                </a:lnTo>
                <a:lnTo>
                  <a:pt x="877" y="460"/>
                </a:lnTo>
                <a:lnTo>
                  <a:pt x="875" y="456"/>
                </a:lnTo>
                <a:lnTo>
                  <a:pt x="873" y="454"/>
                </a:lnTo>
                <a:close/>
                <a:moveTo>
                  <a:pt x="881" y="451"/>
                </a:moveTo>
                <a:lnTo>
                  <a:pt x="883" y="451"/>
                </a:lnTo>
                <a:lnTo>
                  <a:pt x="883" y="448"/>
                </a:lnTo>
                <a:lnTo>
                  <a:pt x="883" y="446"/>
                </a:lnTo>
                <a:lnTo>
                  <a:pt x="880" y="442"/>
                </a:lnTo>
                <a:lnTo>
                  <a:pt x="877" y="440"/>
                </a:lnTo>
                <a:lnTo>
                  <a:pt x="876" y="443"/>
                </a:lnTo>
                <a:lnTo>
                  <a:pt x="877" y="447"/>
                </a:lnTo>
                <a:lnTo>
                  <a:pt x="881" y="451"/>
                </a:lnTo>
                <a:close/>
                <a:moveTo>
                  <a:pt x="887" y="488"/>
                </a:moveTo>
                <a:lnTo>
                  <a:pt x="887" y="486"/>
                </a:lnTo>
                <a:lnTo>
                  <a:pt x="885" y="483"/>
                </a:lnTo>
                <a:lnTo>
                  <a:pt x="883" y="482"/>
                </a:lnTo>
                <a:lnTo>
                  <a:pt x="877" y="482"/>
                </a:lnTo>
                <a:lnTo>
                  <a:pt x="876" y="484"/>
                </a:lnTo>
                <a:lnTo>
                  <a:pt x="879" y="484"/>
                </a:lnTo>
                <a:lnTo>
                  <a:pt x="881" y="484"/>
                </a:lnTo>
                <a:lnTo>
                  <a:pt x="881" y="487"/>
                </a:lnTo>
                <a:lnTo>
                  <a:pt x="887" y="488"/>
                </a:lnTo>
                <a:close/>
                <a:moveTo>
                  <a:pt x="852" y="488"/>
                </a:moveTo>
                <a:lnTo>
                  <a:pt x="852" y="486"/>
                </a:lnTo>
                <a:lnTo>
                  <a:pt x="847" y="486"/>
                </a:lnTo>
                <a:lnTo>
                  <a:pt x="847" y="490"/>
                </a:lnTo>
                <a:lnTo>
                  <a:pt x="851" y="495"/>
                </a:lnTo>
                <a:lnTo>
                  <a:pt x="853" y="496"/>
                </a:lnTo>
                <a:lnTo>
                  <a:pt x="856" y="496"/>
                </a:lnTo>
                <a:lnTo>
                  <a:pt x="857" y="496"/>
                </a:lnTo>
                <a:lnTo>
                  <a:pt x="859" y="494"/>
                </a:lnTo>
                <a:lnTo>
                  <a:pt x="859" y="492"/>
                </a:lnTo>
                <a:lnTo>
                  <a:pt x="857" y="491"/>
                </a:lnTo>
                <a:lnTo>
                  <a:pt x="853" y="491"/>
                </a:lnTo>
                <a:lnTo>
                  <a:pt x="852" y="488"/>
                </a:lnTo>
                <a:close/>
                <a:moveTo>
                  <a:pt x="852" y="510"/>
                </a:moveTo>
                <a:lnTo>
                  <a:pt x="855" y="506"/>
                </a:lnTo>
                <a:lnTo>
                  <a:pt x="856" y="502"/>
                </a:lnTo>
                <a:lnTo>
                  <a:pt x="855" y="500"/>
                </a:lnTo>
                <a:lnTo>
                  <a:pt x="851" y="502"/>
                </a:lnTo>
                <a:lnTo>
                  <a:pt x="849" y="504"/>
                </a:lnTo>
                <a:lnTo>
                  <a:pt x="847" y="507"/>
                </a:lnTo>
                <a:lnTo>
                  <a:pt x="847" y="510"/>
                </a:lnTo>
                <a:lnTo>
                  <a:pt x="848" y="511"/>
                </a:lnTo>
                <a:lnTo>
                  <a:pt x="852" y="510"/>
                </a:lnTo>
                <a:close/>
                <a:moveTo>
                  <a:pt x="873" y="495"/>
                </a:moveTo>
                <a:lnTo>
                  <a:pt x="875" y="492"/>
                </a:lnTo>
                <a:lnTo>
                  <a:pt x="873" y="490"/>
                </a:lnTo>
                <a:lnTo>
                  <a:pt x="872" y="488"/>
                </a:lnTo>
                <a:lnTo>
                  <a:pt x="867" y="490"/>
                </a:lnTo>
                <a:lnTo>
                  <a:pt x="865" y="494"/>
                </a:lnTo>
                <a:lnTo>
                  <a:pt x="868" y="496"/>
                </a:lnTo>
                <a:lnTo>
                  <a:pt x="871" y="498"/>
                </a:lnTo>
                <a:lnTo>
                  <a:pt x="873" y="495"/>
                </a:lnTo>
                <a:close/>
                <a:moveTo>
                  <a:pt x="868" y="526"/>
                </a:moveTo>
                <a:lnTo>
                  <a:pt x="871" y="524"/>
                </a:lnTo>
                <a:lnTo>
                  <a:pt x="871" y="522"/>
                </a:lnTo>
                <a:lnTo>
                  <a:pt x="869" y="519"/>
                </a:lnTo>
                <a:lnTo>
                  <a:pt x="865" y="519"/>
                </a:lnTo>
                <a:lnTo>
                  <a:pt x="861" y="519"/>
                </a:lnTo>
                <a:lnTo>
                  <a:pt x="860" y="522"/>
                </a:lnTo>
                <a:lnTo>
                  <a:pt x="861" y="524"/>
                </a:lnTo>
                <a:lnTo>
                  <a:pt x="868" y="526"/>
                </a:lnTo>
                <a:close/>
                <a:moveTo>
                  <a:pt x="848" y="530"/>
                </a:moveTo>
                <a:lnTo>
                  <a:pt x="851" y="531"/>
                </a:lnTo>
                <a:lnTo>
                  <a:pt x="853" y="531"/>
                </a:lnTo>
                <a:lnTo>
                  <a:pt x="855" y="527"/>
                </a:lnTo>
                <a:lnTo>
                  <a:pt x="856" y="524"/>
                </a:lnTo>
                <a:lnTo>
                  <a:pt x="856" y="522"/>
                </a:lnTo>
                <a:lnTo>
                  <a:pt x="853" y="522"/>
                </a:lnTo>
                <a:lnTo>
                  <a:pt x="852" y="524"/>
                </a:lnTo>
                <a:lnTo>
                  <a:pt x="849" y="527"/>
                </a:lnTo>
                <a:lnTo>
                  <a:pt x="848" y="530"/>
                </a:lnTo>
                <a:close/>
                <a:moveTo>
                  <a:pt x="859" y="518"/>
                </a:moveTo>
                <a:lnTo>
                  <a:pt x="860" y="515"/>
                </a:lnTo>
                <a:lnTo>
                  <a:pt x="860" y="514"/>
                </a:lnTo>
                <a:lnTo>
                  <a:pt x="860" y="510"/>
                </a:lnTo>
                <a:lnTo>
                  <a:pt x="857" y="508"/>
                </a:lnTo>
                <a:lnTo>
                  <a:pt x="856" y="508"/>
                </a:lnTo>
                <a:lnTo>
                  <a:pt x="853" y="514"/>
                </a:lnTo>
                <a:lnTo>
                  <a:pt x="857" y="516"/>
                </a:lnTo>
                <a:lnTo>
                  <a:pt x="859" y="518"/>
                </a:lnTo>
                <a:close/>
                <a:moveTo>
                  <a:pt x="1075" y="319"/>
                </a:moveTo>
                <a:lnTo>
                  <a:pt x="1070" y="319"/>
                </a:lnTo>
                <a:lnTo>
                  <a:pt x="1064" y="318"/>
                </a:lnTo>
                <a:lnTo>
                  <a:pt x="1060" y="318"/>
                </a:lnTo>
                <a:lnTo>
                  <a:pt x="1059" y="319"/>
                </a:lnTo>
                <a:lnTo>
                  <a:pt x="1059" y="322"/>
                </a:lnTo>
                <a:lnTo>
                  <a:pt x="1062" y="324"/>
                </a:lnTo>
                <a:lnTo>
                  <a:pt x="1067" y="331"/>
                </a:lnTo>
                <a:lnTo>
                  <a:pt x="1074" y="338"/>
                </a:lnTo>
                <a:lnTo>
                  <a:pt x="1076" y="338"/>
                </a:lnTo>
                <a:lnTo>
                  <a:pt x="1078" y="336"/>
                </a:lnTo>
                <a:lnTo>
                  <a:pt x="1075" y="334"/>
                </a:lnTo>
                <a:lnTo>
                  <a:pt x="1071" y="331"/>
                </a:lnTo>
                <a:lnTo>
                  <a:pt x="1071" y="328"/>
                </a:lnTo>
                <a:lnTo>
                  <a:pt x="1070" y="326"/>
                </a:lnTo>
                <a:lnTo>
                  <a:pt x="1071" y="324"/>
                </a:lnTo>
                <a:lnTo>
                  <a:pt x="1074" y="324"/>
                </a:lnTo>
                <a:lnTo>
                  <a:pt x="1078" y="327"/>
                </a:lnTo>
                <a:lnTo>
                  <a:pt x="1079" y="328"/>
                </a:lnTo>
                <a:lnTo>
                  <a:pt x="1082" y="328"/>
                </a:lnTo>
                <a:lnTo>
                  <a:pt x="1082" y="326"/>
                </a:lnTo>
                <a:lnTo>
                  <a:pt x="1079" y="323"/>
                </a:lnTo>
                <a:lnTo>
                  <a:pt x="1075" y="319"/>
                </a:lnTo>
                <a:close/>
                <a:moveTo>
                  <a:pt x="1020" y="406"/>
                </a:moveTo>
                <a:lnTo>
                  <a:pt x="1019" y="408"/>
                </a:lnTo>
                <a:lnTo>
                  <a:pt x="1019" y="411"/>
                </a:lnTo>
                <a:lnTo>
                  <a:pt x="1020" y="412"/>
                </a:lnTo>
                <a:lnTo>
                  <a:pt x="1022" y="415"/>
                </a:lnTo>
                <a:lnTo>
                  <a:pt x="1024" y="415"/>
                </a:lnTo>
                <a:lnTo>
                  <a:pt x="1024" y="411"/>
                </a:lnTo>
                <a:lnTo>
                  <a:pt x="1024" y="407"/>
                </a:lnTo>
                <a:lnTo>
                  <a:pt x="1022" y="406"/>
                </a:lnTo>
                <a:lnTo>
                  <a:pt x="1020" y="406"/>
                </a:lnTo>
                <a:close/>
                <a:moveTo>
                  <a:pt x="1006" y="372"/>
                </a:moveTo>
                <a:lnTo>
                  <a:pt x="1002" y="374"/>
                </a:lnTo>
                <a:lnTo>
                  <a:pt x="1002" y="376"/>
                </a:lnTo>
                <a:lnTo>
                  <a:pt x="1003" y="379"/>
                </a:lnTo>
                <a:lnTo>
                  <a:pt x="1004" y="380"/>
                </a:lnTo>
                <a:lnTo>
                  <a:pt x="1010" y="379"/>
                </a:lnTo>
                <a:lnTo>
                  <a:pt x="1011" y="376"/>
                </a:lnTo>
                <a:lnTo>
                  <a:pt x="1011" y="372"/>
                </a:lnTo>
                <a:lnTo>
                  <a:pt x="1008" y="372"/>
                </a:lnTo>
                <a:lnTo>
                  <a:pt x="1006" y="372"/>
                </a:lnTo>
                <a:close/>
                <a:moveTo>
                  <a:pt x="1012" y="396"/>
                </a:moveTo>
                <a:lnTo>
                  <a:pt x="1010" y="399"/>
                </a:lnTo>
                <a:lnTo>
                  <a:pt x="1007" y="402"/>
                </a:lnTo>
                <a:lnTo>
                  <a:pt x="1008" y="403"/>
                </a:lnTo>
                <a:lnTo>
                  <a:pt x="1011" y="407"/>
                </a:lnTo>
                <a:lnTo>
                  <a:pt x="1014" y="407"/>
                </a:lnTo>
                <a:lnTo>
                  <a:pt x="1015" y="403"/>
                </a:lnTo>
                <a:lnTo>
                  <a:pt x="1014" y="399"/>
                </a:lnTo>
                <a:lnTo>
                  <a:pt x="1014" y="398"/>
                </a:lnTo>
                <a:lnTo>
                  <a:pt x="1012" y="396"/>
                </a:lnTo>
                <a:close/>
                <a:moveTo>
                  <a:pt x="951" y="434"/>
                </a:moveTo>
                <a:lnTo>
                  <a:pt x="950" y="432"/>
                </a:lnTo>
                <a:lnTo>
                  <a:pt x="948" y="432"/>
                </a:lnTo>
                <a:lnTo>
                  <a:pt x="946" y="434"/>
                </a:lnTo>
                <a:lnTo>
                  <a:pt x="944" y="436"/>
                </a:lnTo>
                <a:lnTo>
                  <a:pt x="946" y="438"/>
                </a:lnTo>
                <a:lnTo>
                  <a:pt x="950" y="438"/>
                </a:lnTo>
                <a:lnTo>
                  <a:pt x="951" y="434"/>
                </a:lnTo>
                <a:close/>
                <a:moveTo>
                  <a:pt x="951" y="436"/>
                </a:moveTo>
                <a:lnTo>
                  <a:pt x="951" y="440"/>
                </a:lnTo>
                <a:lnTo>
                  <a:pt x="952" y="442"/>
                </a:lnTo>
                <a:lnTo>
                  <a:pt x="955" y="442"/>
                </a:lnTo>
                <a:lnTo>
                  <a:pt x="955" y="438"/>
                </a:lnTo>
                <a:lnTo>
                  <a:pt x="954" y="435"/>
                </a:lnTo>
                <a:lnTo>
                  <a:pt x="951" y="436"/>
                </a:lnTo>
                <a:close/>
                <a:moveTo>
                  <a:pt x="962" y="428"/>
                </a:moveTo>
                <a:lnTo>
                  <a:pt x="962" y="426"/>
                </a:lnTo>
                <a:lnTo>
                  <a:pt x="958" y="423"/>
                </a:lnTo>
                <a:lnTo>
                  <a:pt x="955" y="422"/>
                </a:lnTo>
                <a:lnTo>
                  <a:pt x="955" y="419"/>
                </a:lnTo>
                <a:lnTo>
                  <a:pt x="955" y="416"/>
                </a:lnTo>
                <a:lnTo>
                  <a:pt x="954" y="415"/>
                </a:lnTo>
                <a:lnTo>
                  <a:pt x="950" y="416"/>
                </a:lnTo>
                <a:lnTo>
                  <a:pt x="948" y="420"/>
                </a:lnTo>
                <a:lnTo>
                  <a:pt x="950" y="423"/>
                </a:lnTo>
                <a:lnTo>
                  <a:pt x="952" y="426"/>
                </a:lnTo>
                <a:lnTo>
                  <a:pt x="955" y="426"/>
                </a:lnTo>
                <a:lnTo>
                  <a:pt x="959" y="430"/>
                </a:lnTo>
                <a:lnTo>
                  <a:pt x="962" y="428"/>
                </a:lnTo>
                <a:close/>
                <a:moveTo>
                  <a:pt x="983" y="351"/>
                </a:moveTo>
                <a:lnTo>
                  <a:pt x="980" y="352"/>
                </a:lnTo>
                <a:lnTo>
                  <a:pt x="980" y="355"/>
                </a:lnTo>
                <a:lnTo>
                  <a:pt x="982" y="355"/>
                </a:lnTo>
                <a:lnTo>
                  <a:pt x="984" y="355"/>
                </a:lnTo>
                <a:lnTo>
                  <a:pt x="988" y="354"/>
                </a:lnTo>
                <a:lnTo>
                  <a:pt x="988" y="351"/>
                </a:lnTo>
                <a:lnTo>
                  <a:pt x="986" y="348"/>
                </a:lnTo>
                <a:lnTo>
                  <a:pt x="983" y="351"/>
                </a:lnTo>
                <a:close/>
                <a:moveTo>
                  <a:pt x="980" y="339"/>
                </a:moveTo>
                <a:lnTo>
                  <a:pt x="979" y="340"/>
                </a:lnTo>
                <a:lnTo>
                  <a:pt x="979" y="344"/>
                </a:lnTo>
                <a:lnTo>
                  <a:pt x="980" y="346"/>
                </a:lnTo>
                <a:lnTo>
                  <a:pt x="983" y="346"/>
                </a:lnTo>
                <a:lnTo>
                  <a:pt x="986" y="346"/>
                </a:lnTo>
                <a:lnTo>
                  <a:pt x="987" y="343"/>
                </a:lnTo>
                <a:lnTo>
                  <a:pt x="986" y="342"/>
                </a:lnTo>
                <a:lnTo>
                  <a:pt x="983" y="339"/>
                </a:lnTo>
                <a:lnTo>
                  <a:pt x="980" y="339"/>
                </a:lnTo>
                <a:close/>
                <a:moveTo>
                  <a:pt x="970" y="350"/>
                </a:moveTo>
                <a:lnTo>
                  <a:pt x="974" y="347"/>
                </a:lnTo>
                <a:lnTo>
                  <a:pt x="974" y="346"/>
                </a:lnTo>
                <a:lnTo>
                  <a:pt x="975" y="343"/>
                </a:lnTo>
                <a:lnTo>
                  <a:pt x="975" y="340"/>
                </a:lnTo>
                <a:lnTo>
                  <a:pt x="971" y="340"/>
                </a:lnTo>
                <a:lnTo>
                  <a:pt x="970" y="340"/>
                </a:lnTo>
                <a:lnTo>
                  <a:pt x="967" y="343"/>
                </a:lnTo>
                <a:lnTo>
                  <a:pt x="966" y="347"/>
                </a:lnTo>
                <a:lnTo>
                  <a:pt x="967" y="348"/>
                </a:lnTo>
                <a:lnTo>
                  <a:pt x="970" y="350"/>
                </a:lnTo>
                <a:close/>
                <a:moveTo>
                  <a:pt x="1011" y="387"/>
                </a:moveTo>
                <a:lnTo>
                  <a:pt x="1012" y="390"/>
                </a:lnTo>
                <a:lnTo>
                  <a:pt x="1018" y="388"/>
                </a:lnTo>
                <a:lnTo>
                  <a:pt x="1022" y="388"/>
                </a:lnTo>
                <a:lnTo>
                  <a:pt x="1023" y="386"/>
                </a:lnTo>
                <a:lnTo>
                  <a:pt x="1022" y="384"/>
                </a:lnTo>
                <a:lnTo>
                  <a:pt x="1020" y="384"/>
                </a:lnTo>
                <a:lnTo>
                  <a:pt x="1015" y="384"/>
                </a:lnTo>
                <a:lnTo>
                  <a:pt x="1011" y="386"/>
                </a:lnTo>
                <a:lnTo>
                  <a:pt x="1011" y="387"/>
                </a:lnTo>
                <a:close/>
                <a:moveTo>
                  <a:pt x="1020" y="380"/>
                </a:moveTo>
                <a:lnTo>
                  <a:pt x="1023" y="379"/>
                </a:lnTo>
                <a:lnTo>
                  <a:pt x="1022" y="375"/>
                </a:lnTo>
                <a:lnTo>
                  <a:pt x="1019" y="375"/>
                </a:lnTo>
                <a:lnTo>
                  <a:pt x="1015" y="375"/>
                </a:lnTo>
                <a:lnTo>
                  <a:pt x="1015" y="378"/>
                </a:lnTo>
                <a:lnTo>
                  <a:pt x="1015" y="379"/>
                </a:lnTo>
                <a:lnTo>
                  <a:pt x="1020" y="380"/>
                </a:lnTo>
                <a:close/>
                <a:moveTo>
                  <a:pt x="990" y="336"/>
                </a:moveTo>
                <a:lnTo>
                  <a:pt x="991" y="335"/>
                </a:lnTo>
                <a:lnTo>
                  <a:pt x="990" y="332"/>
                </a:lnTo>
                <a:lnTo>
                  <a:pt x="987" y="331"/>
                </a:lnTo>
                <a:lnTo>
                  <a:pt x="984" y="331"/>
                </a:lnTo>
                <a:lnTo>
                  <a:pt x="984" y="334"/>
                </a:lnTo>
                <a:lnTo>
                  <a:pt x="987" y="336"/>
                </a:lnTo>
                <a:lnTo>
                  <a:pt x="990" y="336"/>
                </a:lnTo>
                <a:close/>
                <a:moveTo>
                  <a:pt x="943" y="443"/>
                </a:moveTo>
                <a:lnTo>
                  <a:pt x="944" y="447"/>
                </a:lnTo>
                <a:lnTo>
                  <a:pt x="946" y="452"/>
                </a:lnTo>
                <a:lnTo>
                  <a:pt x="948" y="448"/>
                </a:lnTo>
                <a:lnTo>
                  <a:pt x="948" y="446"/>
                </a:lnTo>
                <a:lnTo>
                  <a:pt x="947" y="440"/>
                </a:lnTo>
                <a:lnTo>
                  <a:pt x="944" y="440"/>
                </a:lnTo>
                <a:lnTo>
                  <a:pt x="943" y="443"/>
                </a:lnTo>
                <a:close/>
                <a:moveTo>
                  <a:pt x="974" y="428"/>
                </a:moveTo>
                <a:lnTo>
                  <a:pt x="972" y="426"/>
                </a:lnTo>
                <a:lnTo>
                  <a:pt x="968" y="426"/>
                </a:lnTo>
                <a:lnTo>
                  <a:pt x="968" y="430"/>
                </a:lnTo>
                <a:lnTo>
                  <a:pt x="970" y="432"/>
                </a:lnTo>
                <a:lnTo>
                  <a:pt x="974" y="432"/>
                </a:lnTo>
                <a:lnTo>
                  <a:pt x="974" y="428"/>
                </a:lnTo>
                <a:close/>
                <a:moveTo>
                  <a:pt x="960" y="419"/>
                </a:moveTo>
                <a:lnTo>
                  <a:pt x="963" y="420"/>
                </a:lnTo>
                <a:lnTo>
                  <a:pt x="964" y="420"/>
                </a:lnTo>
                <a:lnTo>
                  <a:pt x="967" y="419"/>
                </a:lnTo>
                <a:lnTo>
                  <a:pt x="967" y="416"/>
                </a:lnTo>
                <a:lnTo>
                  <a:pt x="966" y="414"/>
                </a:lnTo>
                <a:lnTo>
                  <a:pt x="964" y="414"/>
                </a:lnTo>
                <a:lnTo>
                  <a:pt x="960" y="416"/>
                </a:lnTo>
                <a:lnTo>
                  <a:pt x="960" y="419"/>
                </a:lnTo>
                <a:close/>
                <a:moveTo>
                  <a:pt x="963" y="387"/>
                </a:moveTo>
                <a:lnTo>
                  <a:pt x="963" y="394"/>
                </a:lnTo>
                <a:lnTo>
                  <a:pt x="964" y="395"/>
                </a:lnTo>
                <a:lnTo>
                  <a:pt x="968" y="394"/>
                </a:lnTo>
                <a:lnTo>
                  <a:pt x="968" y="388"/>
                </a:lnTo>
                <a:lnTo>
                  <a:pt x="967" y="386"/>
                </a:lnTo>
                <a:lnTo>
                  <a:pt x="963" y="387"/>
                </a:lnTo>
                <a:close/>
                <a:moveTo>
                  <a:pt x="976" y="447"/>
                </a:moveTo>
                <a:lnTo>
                  <a:pt x="979" y="443"/>
                </a:lnTo>
                <a:lnTo>
                  <a:pt x="978" y="440"/>
                </a:lnTo>
                <a:lnTo>
                  <a:pt x="975" y="440"/>
                </a:lnTo>
                <a:lnTo>
                  <a:pt x="971" y="446"/>
                </a:lnTo>
                <a:lnTo>
                  <a:pt x="972" y="448"/>
                </a:lnTo>
                <a:lnTo>
                  <a:pt x="975" y="448"/>
                </a:lnTo>
                <a:lnTo>
                  <a:pt x="976" y="447"/>
                </a:lnTo>
                <a:close/>
                <a:moveTo>
                  <a:pt x="978" y="375"/>
                </a:moveTo>
                <a:lnTo>
                  <a:pt x="975" y="375"/>
                </a:lnTo>
                <a:lnTo>
                  <a:pt x="971" y="376"/>
                </a:lnTo>
                <a:lnTo>
                  <a:pt x="971" y="380"/>
                </a:lnTo>
                <a:lnTo>
                  <a:pt x="972" y="382"/>
                </a:lnTo>
                <a:lnTo>
                  <a:pt x="978" y="382"/>
                </a:lnTo>
                <a:lnTo>
                  <a:pt x="980" y="379"/>
                </a:lnTo>
                <a:lnTo>
                  <a:pt x="982" y="376"/>
                </a:lnTo>
                <a:lnTo>
                  <a:pt x="980" y="374"/>
                </a:lnTo>
                <a:lnTo>
                  <a:pt x="978" y="375"/>
                </a:lnTo>
                <a:close/>
                <a:moveTo>
                  <a:pt x="959" y="471"/>
                </a:moveTo>
                <a:lnTo>
                  <a:pt x="963" y="470"/>
                </a:lnTo>
                <a:lnTo>
                  <a:pt x="966" y="471"/>
                </a:lnTo>
                <a:lnTo>
                  <a:pt x="968" y="475"/>
                </a:lnTo>
                <a:lnTo>
                  <a:pt x="971" y="475"/>
                </a:lnTo>
                <a:lnTo>
                  <a:pt x="972" y="472"/>
                </a:lnTo>
                <a:lnTo>
                  <a:pt x="974" y="470"/>
                </a:lnTo>
                <a:lnTo>
                  <a:pt x="972" y="467"/>
                </a:lnTo>
                <a:lnTo>
                  <a:pt x="967" y="467"/>
                </a:lnTo>
                <a:lnTo>
                  <a:pt x="964" y="464"/>
                </a:lnTo>
                <a:lnTo>
                  <a:pt x="959" y="466"/>
                </a:lnTo>
                <a:lnTo>
                  <a:pt x="958" y="470"/>
                </a:lnTo>
                <a:lnTo>
                  <a:pt x="959" y="471"/>
                </a:lnTo>
                <a:close/>
                <a:moveTo>
                  <a:pt x="956" y="406"/>
                </a:moveTo>
                <a:lnTo>
                  <a:pt x="955" y="411"/>
                </a:lnTo>
                <a:lnTo>
                  <a:pt x="956" y="414"/>
                </a:lnTo>
                <a:lnTo>
                  <a:pt x="959" y="414"/>
                </a:lnTo>
                <a:lnTo>
                  <a:pt x="962" y="411"/>
                </a:lnTo>
                <a:lnTo>
                  <a:pt x="962" y="408"/>
                </a:lnTo>
                <a:lnTo>
                  <a:pt x="959" y="406"/>
                </a:lnTo>
                <a:lnTo>
                  <a:pt x="956" y="406"/>
                </a:lnTo>
                <a:close/>
                <a:moveTo>
                  <a:pt x="978" y="420"/>
                </a:moveTo>
                <a:lnTo>
                  <a:pt x="978" y="418"/>
                </a:lnTo>
                <a:lnTo>
                  <a:pt x="976" y="415"/>
                </a:lnTo>
                <a:lnTo>
                  <a:pt x="972" y="415"/>
                </a:lnTo>
                <a:lnTo>
                  <a:pt x="970" y="416"/>
                </a:lnTo>
                <a:lnTo>
                  <a:pt x="971" y="420"/>
                </a:lnTo>
                <a:lnTo>
                  <a:pt x="974" y="422"/>
                </a:lnTo>
                <a:lnTo>
                  <a:pt x="978" y="420"/>
                </a:lnTo>
                <a:close/>
                <a:moveTo>
                  <a:pt x="962" y="354"/>
                </a:moveTo>
                <a:lnTo>
                  <a:pt x="958" y="354"/>
                </a:lnTo>
                <a:lnTo>
                  <a:pt x="956" y="356"/>
                </a:lnTo>
                <a:lnTo>
                  <a:pt x="958" y="358"/>
                </a:lnTo>
                <a:lnTo>
                  <a:pt x="964" y="359"/>
                </a:lnTo>
                <a:lnTo>
                  <a:pt x="970" y="363"/>
                </a:lnTo>
                <a:lnTo>
                  <a:pt x="979" y="367"/>
                </a:lnTo>
                <a:lnTo>
                  <a:pt x="984" y="368"/>
                </a:lnTo>
                <a:lnTo>
                  <a:pt x="990" y="364"/>
                </a:lnTo>
                <a:lnTo>
                  <a:pt x="994" y="359"/>
                </a:lnTo>
                <a:lnTo>
                  <a:pt x="994" y="355"/>
                </a:lnTo>
                <a:lnTo>
                  <a:pt x="991" y="354"/>
                </a:lnTo>
                <a:lnTo>
                  <a:pt x="987" y="360"/>
                </a:lnTo>
                <a:lnTo>
                  <a:pt x="986" y="363"/>
                </a:lnTo>
                <a:lnTo>
                  <a:pt x="983" y="363"/>
                </a:lnTo>
                <a:lnTo>
                  <a:pt x="980" y="363"/>
                </a:lnTo>
                <a:lnTo>
                  <a:pt x="975" y="360"/>
                </a:lnTo>
                <a:lnTo>
                  <a:pt x="972" y="359"/>
                </a:lnTo>
                <a:lnTo>
                  <a:pt x="971" y="358"/>
                </a:lnTo>
                <a:lnTo>
                  <a:pt x="967" y="358"/>
                </a:lnTo>
                <a:lnTo>
                  <a:pt x="964" y="356"/>
                </a:lnTo>
                <a:lnTo>
                  <a:pt x="962" y="354"/>
                </a:lnTo>
                <a:close/>
                <a:moveTo>
                  <a:pt x="968" y="399"/>
                </a:moveTo>
                <a:lnTo>
                  <a:pt x="964" y="400"/>
                </a:lnTo>
                <a:lnTo>
                  <a:pt x="964" y="403"/>
                </a:lnTo>
                <a:lnTo>
                  <a:pt x="964" y="407"/>
                </a:lnTo>
                <a:lnTo>
                  <a:pt x="970" y="406"/>
                </a:lnTo>
                <a:lnTo>
                  <a:pt x="971" y="403"/>
                </a:lnTo>
                <a:lnTo>
                  <a:pt x="971" y="400"/>
                </a:lnTo>
                <a:lnTo>
                  <a:pt x="971" y="399"/>
                </a:lnTo>
                <a:lnTo>
                  <a:pt x="968" y="399"/>
                </a:lnTo>
                <a:close/>
                <a:moveTo>
                  <a:pt x="975" y="390"/>
                </a:moveTo>
                <a:lnTo>
                  <a:pt x="975" y="395"/>
                </a:lnTo>
                <a:lnTo>
                  <a:pt x="978" y="398"/>
                </a:lnTo>
                <a:lnTo>
                  <a:pt x="980" y="398"/>
                </a:lnTo>
                <a:lnTo>
                  <a:pt x="983" y="395"/>
                </a:lnTo>
                <a:lnTo>
                  <a:pt x="982" y="391"/>
                </a:lnTo>
                <a:lnTo>
                  <a:pt x="978" y="390"/>
                </a:lnTo>
                <a:lnTo>
                  <a:pt x="975" y="390"/>
                </a:lnTo>
                <a:close/>
                <a:moveTo>
                  <a:pt x="970" y="440"/>
                </a:moveTo>
                <a:lnTo>
                  <a:pt x="967" y="440"/>
                </a:lnTo>
                <a:lnTo>
                  <a:pt x="964" y="443"/>
                </a:lnTo>
                <a:lnTo>
                  <a:pt x="964" y="444"/>
                </a:lnTo>
                <a:lnTo>
                  <a:pt x="964" y="447"/>
                </a:lnTo>
                <a:lnTo>
                  <a:pt x="966" y="447"/>
                </a:lnTo>
                <a:lnTo>
                  <a:pt x="970" y="446"/>
                </a:lnTo>
                <a:lnTo>
                  <a:pt x="971" y="442"/>
                </a:lnTo>
                <a:lnTo>
                  <a:pt x="970" y="440"/>
                </a:lnTo>
                <a:close/>
                <a:moveTo>
                  <a:pt x="966" y="430"/>
                </a:moveTo>
                <a:lnTo>
                  <a:pt x="967" y="426"/>
                </a:lnTo>
                <a:lnTo>
                  <a:pt x="964" y="423"/>
                </a:lnTo>
                <a:lnTo>
                  <a:pt x="963" y="424"/>
                </a:lnTo>
                <a:lnTo>
                  <a:pt x="963" y="430"/>
                </a:lnTo>
                <a:lnTo>
                  <a:pt x="964" y="431"/>
                </a:lnTo>
                <a:lnTo>
                  <a:pt x="966" y="430"/>
                </a:lnTo>
                <a:close/>
                <a:moveTo>
                  <a:pt x="967" y="452"/>
                </a:moveTo>
                <a:lnTo>
                  <a:pt x="968" y="458"/>
                </a:lnTo>
                <a:lnTo>
                  <a:pt x="970" y="459"/>
                </a:lnTo>
                <a:lnTo>
                  <a:pt x="971" y="456"/>
                </a:lnTo>
                <a:lnTo>
                  <a:pt x="970" y="450"/>
                </a:lnTo>
                <a:lnTo>
                  <a:pt x="967" y="450"/>
                </a:lnTo>
                <a:lnTo>
                  <a:pt x="967" y="452"/>
                </a:lnTo>
                <a:close/>
                <a:moveTo>
                  <a:pt x="978" y="562"/>
                </a:moveTo>
                <a:lnTo>
                  <a:pt x="978" y="558"/>
                </a:lnTo>
                <a:lnTo>
                  <a:pt x="975" y="556"/>
                </a:lnTo>
                <a:lnTo>
                  <a:pt x="971" y="558"/>
                </a:lnTo>
                <a:lnTo>
                  <a:pt x="971" y="560"/>
                </a:lnTo>
                <a:lnTo>
                  <a:pt x="974" y="563"/>
                </a:lnTo>
                <a:lnTo>
                  <a:pt x="975" y="564"/>
                </a:lnTo>
                <a:lnTo>
                  <a:pt x="978" y="562"/>
                </a:lnTo>
                <a:close/>
                <a:moveTo>
                  <a:pt x="1066" y="399"/>
                </a:moveTo>
                <a:lnTo>
                  <a:pt x="1064" y="396"/>
                </a:lnTo>
                <a:lnTo>
                  <a:pt x="1063" y="396"/>
                </a:lnTo>
                <a:lnTo>
                  <a:pt x="1062" y="398"/>
                </a:lnTo>
                <a:lnTo>
                  <a:pt x="1060" y="398"/>
                </a:lnTo>
                <a:lnTo>
                  <a:pt x="1060" y="395"/>
                </a:lnTo>
                <a:lnTo>
                  <a:pt x="1058" y="395"/>
                </a:lnTo>
                <a:lnTo>
                  <a:pt x="1056" y="398"/>
                </a:lnTo>
                <a:lnTo>
                  <a:pt x="1056" y="406"/>
                </a:lnTo>
                <a:lnTo>
                  <a:pt x="1054" y="411"/>
                </a:lnTo>
                <a:lnTo>
                  <a:pt x="1054" y="414"/>
                </a:lnTo>
                <a:lnTo>
                  <a:pt x="1059" y="414"/>
                </a:lnTo>
                <a:lnTo>
                  <a:pt x="1063" y="415"/>
                </a:lnTo>
                <a:lnTo>
                  <a:pt x="1064" y="414"/>
                </a:lnTo>
                <a:lnTo>
                  <a:pt x="1063" y="411"/>
                </a:lnTo>
                <a:lnTo>
                  <a:pt x="1063" y="410"/>
                </a:lnTo>
                <a:lnTo>
                  <a:pt x="1062" y="408"/>
                </a:lnTo>
                <a:lnTo>
                  <a:pt x="1064" y="402"/>
                </a:lnTo>
                <a:lnTo>
                  <a:pt x="1066" y="399"/>
                </a:lnTo>
                <a:close/>
                <a:moveTo>
                  <a:pt x="1098" y="396"/>
                </a:moveTo>
                <a:lnTo>
                  <a:pt x="1098" y="398"/>
                </a:lnTo>
                <a:lnTo>
                  <a:pt x="1099" y="399"/>
                </a:lnTo>
                <a:lnTo>
                  <a:pt x="1104" y="398"/>
                </a:lnTo>
                <a:lnTo>
                  <a:pt x="1107" y="394"/>
                </a:lnTo>
                <a:lnTo>
                  <a:pt x="1107" y="390"/>
                </a:lnTo>
                <a:lnTo>
                  <a:pt x="1104" y="388"/>
                </a:lnTo>
                <a:lnTo>
                  <a:pt x="1098" y="388"/>
                </a:lnTo>
                <a:lnTo>
                  <a:pt x="1095" y="388"/>
                </a:lnTo>
                <a:lnTo>
                  <a:pt x="1094" y="386"/>
                </a:lnTo>
                <a:lnTo>
                  <a:pt x="1092" y="386"/>
                </a:lnTo>
                <a:lnTo>
                  <a:pt x="1090" y="386"/>
                </a:lnTo>
                <a:lnTo>
                  <a:pt x="1087" y="388"/>
                </a:lnTo>
                <a:lnTo>
                  <a:pt x="1084" y="390"/>
                </a:lnTo>
                <a:lnTo>
                  <a:pt x="1082" y="390"/>
                </a:lnTo>
                <a:lnTo>
                  <a:pt x="1079" y="390"/>
                </a:lnTo>
                <a:lnTo>
                  <a:pt x="1076" y="387"/>
                </a:lnTo>
                <a:lnTo>
                  <a:pt x="1075" y="384"/>
                </a:lnTo>
                <a:lnTo>
                  <a:pt x="1072" y="382"/>
                </a:lnTo>
                <a:lnTo>
                  <a:pt x="1070" y="382"/>
                </a:lnTo>
                <a:lnTo>
                  <a:pt x="1067" y="384"/>
                </a:lnTo>
                <a:lnTo>
                  <a:pt x="1064" y="383"/>
                </a:lnTo>
                <a:lnTo>
                  <a:pt x="1064" y="379"/>
                </a:lnTo>
                <a:lnTo>
                  <a:pt x="1062" y="378"/>
                </a:lnTo>
                <a:lnTo>
                  <a:pt x="1058" y="382"/>
                </a:lnTo>
                <a:lnTo>
                  <a:pt x="1054" y="383"/>
                </a:lnTo>
                <a:lnTo>
                  <a:pt x="1052" y="384"/>
                </a:lnTo>
                <a:lnTo>
                  <a:pt x="1056" y="384"/>
                </a:lnTo>
                <a:lnTo>
                  <a:pt x="1058" y="386"/>
                </a:lnTo>
                <a:lnTo>
                  <a:pt x="1056" y="390"/>
                </a:lnTo>
                <a:lnTo>
                  <a:pt x="1055" y="390"/>
                </a:lnTo>
                <a:lnTo>
                  <a:pt x="1059" y="391"/>
                </a:lnTo>
                <a:lnTo>
                  <a:pt x="1063" y="390"/>
                </a:lnTo>
                <a:lnTo>
                  <a:pt x="1072" y="391"/>
                </a:lnTo>
                <a:lnTo>
                  <a:pt x="1076" y="392"/>
                </a:lnTo>
                <a:lnTo>
                  <a:pt x="1076" y="398"/>
                </a:lnTo>
                <a:lnTo>
                  <a:pt x="1076" y="400"/>
                </a:lnTo>
                <a:lnTo>
                  <a:pt x="1071" y="400"/>
                </a:lnTo>
                <a:lnTo>
                  <a:pt x="1071" y="404"/>
                </a:lnTo>
                <a:lnTo>
                  <a:pt x="1070" y="412"/>
                </a:lnTo>
                <a:lnTo>
                  <a:pt x="1067" y="418"/>
                </a:lnTo>
                <a:lnTo>
                  <a:pt x="1067" y="419"/>
                </a:lnTo>
                <a:lnTo>
                  <a:pt x="1067" y="420"/>
                </a:lnTo>
                <a:lnTo>
                  <a:pt x="1068" y="419"/>
                </a:lnTo>
                <a:lnTo>
                  <a:pt x="1071" y="420"/>
                </a:lnTo>
                <a:lnTo>
                  <a:pt x="1072" y="420"/>
                </a:lnTo>
                <a:lnTo>
                  <a:pt x="1075" y="422"/>
                </a:lnTo>
                <a:lnTo>
                  <a:pt x="1076" y="418"/>
                </a:lnTo>
                <a:lnTo>
                  <a:pt x="1078" y="414"/>
                </a:lnTo>
                <a:lnTo>
                  <a:pt x="1078" y="398"/>
                </a:lnTo>
                <a:lnTo>
                  <a:pt x="1083" y="399"/>
                </a:lnTo>
                <a:lnTo>
                  <a:pt x="1088" y="399"/>
                </a:lnTo>
                <a:lnTo>
                  <a:pt x="1094" y="396"/>
                </a:lnTo>
                <a:lnTo>
                  <a:pt x="1098" y="392"/>
                </a:lnTo>
                <a:lnTo>
                  <a:pt x="1102" y="391"/>
                </a:lnTo>
                <a:lnTo>
                  <a:pt x="1103" y="391"/>
                </a:lnTo>
                <a:lnTo>
                  <a:pt x="1104" y="394"/>
                </a:lnTo>
                <a:lnTo>
                  <a:pt x="1102" y="395"/>
                </a:lnTo>
                <a:lnTo>
                  <a:pt x="1098" y="396"/>
                </a:lnTo>
                <a:close/>
                <a:moveTo>
                  <a:pt x="1100" y="355"/>
                </a:moveTo>
                <a:lnTo>
                  <a:pt x="1096" y="354"/>
                </a:lnTo>
                <a:lnTo>
                  <a:pt x="1091" y="351"/>
                </a:lnTo>
                <a:lnTo>
                  <a:pt x="1087" y="351"/>
                </a:lnTo>
                <a:lnTo>
                  <a:pt x="1076" y="352"/>
                </a:lnTo>
                <a:lnTo>
                  <a:pt x="1071" y="354"/>
                </a:lnTo>
                <a:lnTo>
                  <a:pt x="1070" y="356"/>
                </a:lnTo>
                <a:lnTo>
                  <a:pt x="1070" y="358"/>
                </a:lnTo>
                <a:lnTo>
                  <a:pt x="1072" y="356"/>
                </a:lnTo>
                <a:lnTo>
                  <a:pt x="1075" y="355"/>
                </a:lnTo>
                <a:lnTo>
                  <a:pt x="1083" y="354"/>
                </a:lnTo>
                <a:lnTo>
                  <a:pt x="1090" y="354"/>
                </a:lnTo>
                <a:lnTo>
                  <a:pt x="1094" y="355"/>
                </a:lnTo>
                <a:lnTo>
                  <a:pt x="1098" y="359"/>
                </a:lnTo>
                <a:lnTo>
                  <a:pt x="1100" y="363"/>
                </a:lnTo>
                <a:lnTo>
                  <a:pt x="1102" y="368"/>
                </a:lnTo>
                <a:lnTo>
                  <a:pt x="1103" y="372"/>
                </a:lnTo>
                <a:lnTo>
                  <a:pt x="1107" y="376"/>
                </a:lnTo>
                <a:lnTo>
                  <a:pt x="1108" y="376"/>
                </a:lnTo>
                <a:lnTo>
                  <a:pt x="1110" y="374"/>
                </a:lnTo>
                <a:lnTo>
                  <a:pt x="1107" y="368"/>
                </a:lnTo>
                <a:lnTo>
                  <a:pt x="1104" y="366"/>
                </a:lnTo>
                <a:lnTo>
                  <a:pt x="1104" y="360"/>
                </a:lnTo>
                <a:lnTo>
                  <a:pt x="1100" y="355"/>
                </a:lnTo>
                <a:close/>
                <a:moveTo>
                  <a:pt x="980" y="430"/>
                </a:moveTo>
                <a:lnTo>
                  <a:pt x="983" y="427"/>
                </a:lnTo>
                <a:lnTo>
                  <a:pt x="982" y="426"/>
                </a:lnTo>
                <a:lnTo>
                  <a:pt x="979" y="424"/>
                </a:lnTo>
                <a:lnTo>
                  <a:pt x="976" y="427"/>
                </a:lnTo>
                <a:lnTo>
                  <a:pt x="976" y="430"/>
                </a:lnTo>
                <a:lnTo>
                  <a:pt x="975" y="432"/>
                </a:lnTo>
                <a:lnTo>
                  <a:pt x="978" y="434"/>
                </a:lnTo>
                <a:lnTo>
                  <a:pt x="980" y="432"/>
                </a:lnTo>
                <a:lnTo>
                  <a:pt x="980" y="430"/>
                </a:lnTo>
                <a:close/>
                <a:moveTo>
                  <a:pt x="1039" y="402"/>
                </a:moveTo>
                <a:lnTo>
                  <a:pt x="1036" y="406"/>
                </a:lnTo>
                <a:lnTo>
                  <a:pt x="1038" y="408"/>
                </a:lnTo>
                <a:lnTo>
                  <a:pt x="1040" y="408"/>
                </a:lnTo>
                <a:lnTo>
                  <a:pt x="1042" y="408"/>
                </a:lnTo>
                <a:lnTo>
                  <a:pt x="1043" y="408"/>
                </a:lnTo>
                <a:lnTo>
                  <a:pt x="1043" y="406"/>
                </a:lnTo>
                <a:lnTo>
                  <a:pt x="1043" y="402"/>
                </a:lnTo>
                <a:lnTo>
                  <a:pt x="1042" y="400"/>
                </a:lnTo>
                <a:lnTo>
                  <a:pt x="1039" y="402"/>
                </a:lnTo>
                <a:close/>
                <a:moveTo>
                  <a:pt x="833" y="420"/>
                </a:moveTo>
                <a:lnTo>
                  <a:pt x="832" y="424"/>
                </a:lnTo>
                <a:lnTo>
                  <a:pt x="833" y="427"/>
                </a:lnTo>
                <a:lnTo>
                  <a:pt x="836" y="426"/>
                </a:lnTo>
                <a:lnTo>
                  <a:pt x="839" y="420"/>
                </a:lnTo>
                <a:lnTo>
                  <a:pt x="836" y="419"/>
                </a:lnTo>
                <a:lnTo>
                  <a:pt x="833" y="419"/>
                </a:lnTo>
                <a:lnTo>
                  <a:pt x="833" y="420"/>
                </a:lnTo>
                <a:close/>
                <a:moveTo>
                  <a:pt x="852" y="406"/>
                </a:moveTo>
                <a:lnTo>
                  <a:pt x="849" y="406"/>
                </a:lnTo>
                <a:lnTo>
                  <a:pt x="847" y="410"/>
                </a:lnTo>
                <a:lnTo>
                  <a:pt x="845" y="411"/>
                </a:lnTo>
                <a:lnTo>
                  <a:pt x="837" y="411"/>
                </a:lnTo>
                <a:lnTo>
                  <a:pt x="836" y="414"/>
                </a:lnTo>
                <a:lnTo>
                  <a:pt x="837" y="415"/>
                </a:lnTo>
                <a:lnTo>
                  <a:pt x="840" y="416"/>
                </a:lnTo>
                <a:lnTo>
                  <a:pt x="844" y="415"/>
                </a:lnTo>
                <a:lnTo>
                  <a:pt x="847" y="412"/>
                </a:lnTo>
                <a:lnTo>
                  <a:pt x="849" y="414"/>
                </a:lnTo>
                <a:lnTo>
                  <a:pt x="852" y="415"/>
                </a:lnTo>
                <a:lnTo>
                  <a:pt x="855" y="416"/>
                </a:lnTo>
                <a:lnTo>
                  <a:pt x="857" y="414"/>
                </a:lnTo>
                <a:lnTo>
                  <a:pt x="860" y="410"/>
                </a:lnTo>
                <a:lnTo>
                  <a:pt x="859" y="407"/>
                </a:lnTo>
                <a:lnTo>
                  <a:pt x="852" y="406"/>
                </a:lnTo>
                <a:close/>
                <a:moveTo>
                  <a:pt x="1028" y="487"/>
                </a:moveTo>
                <a:lnTo>
                  <a:pt x="1027" y="482"/>
                </a:lnTo>
                <a:lnTo>
                  <a:pt x="1027" y="479"/>
                </a:lnTo>
                <a:lnTo>
                  <a:pt x="1024" y="478"/>
                </a:lnTo>
                <a:lnTo>
                  <a:pt x="1023" y="480"/>
                </a:lnTo>
                <a:lnTo>
                  <a:pt x="1024" y="483"/>
                </a:lnTo>
                <a:lnTo>
                  <a:pt x="1026" y="486"/>
                </a:lnTo>
                <a:lnTo>
                  <a:pt x="1023" y="488"/>
                </a:lnTo>
                <a:lnTo>
                  <a:pt x="1022" y="492"/>
                </a:lnTo>
                <a:lnTo>
                  <a:pt x="1024" y="495"/>
                </a:lnTo>
                <a:lnTo>
                  <a:pt x="1027" y="495"/>
                </a:lnTo>
                <a:lnTo>
                  <a:pt x="1031" y="492"/>
                </a:lnTo>
                <a:lnTo>
                  <a:pt x="1030" y="492"/>
                </a:lnTo>
                <a:lnTo>
                  <a:pt x="1031" y="490"/>
                </a:lnTo>
                <a:lnTo>
                  <a:pt x="1028" y="487"/>
                </a:lnTo>
                <a:close/>
                <a:moveTo>
                  <a:pt x="825" y="416"/>
                </a:moveTo>
                <a:lnTo>
                  <a:pt x="824" y="422"/>
                </a:lnTo>
                <a:lnTo>
                  <a:pt x="825" y="424"/>
                </a:lnTo>
                <a:lnTo>
                  <a:pt x="829" y="424"/>
                </a:lnTo>
                <a:lnTo>
                  <a:pt x="831" y="420"/>
                </a:lnTo>
                <a:lnTo>
                  <a:pt x="831" y="416"/>
                </a:lnTo>
                <a:lnTo>
                  <a:pt x="829" y="416"/>
                </a:lnTo>
                <a:lnTo>
                  <a:pt x="825" y="416"/>
                </a:lnTo>
                <a:close/>
                <a:moveTo>
                  <a:pt x="829" y="444"/>
                </a:moveTo>
                <a:lnTo>
                  <a:pt x="827" y="447"/>
                </a:lnTo>
                <a:lnTo>
                  <a:pt x="827" y="451"/>
                </a:lnTo>
                <a:lnTo>
                  <a:pt x="828" y="454"/>
                </a:lnTo>
                <a:lnTo>
                  <a:pt x="829" y="454"/>
                </a:lnTo>
                <a:lnTo>
                  <a:pt x="831" y="454"/>
                </a:lnTo>
                <a:lnTo>
                  <a:pt x="833" y="452"/>
                </a:lnTo>
                <a:lnTo>
                  <a:pt x="833" y="450"/>
                </a:lnTo>
                <a:lnTo>
                  <a:pt x="835" y="447"/>
                </a:lnTo>
                <a:lnTo>
                  <a:pt x="833" y="444"/>
                </a:lnTo>
                <a:lnTo>
                  <a:pt x="831" y="444"/>
                </a:lnTo>
                <a:lnTo>
                  <a:pt x="829" y="444"/>
                </a:lnTo>
                <a:close/>
                <a:moveTo>
                  <a:pt x="824" y="399"/>
                </a:moveTo>
                <a:lnTo>
                  <a:pt x="821" y="403"/>
                </a:lnTo>
                <a:lnTo>
                  <a:pt x="821" y="407"/>
                </a:lnTo>
                <a:lnTo>
                  <a:pt x="823" y="410"/>
                </a:lnTo>
                <a:lnTo>
                  <a:pt x="825" y="411"/>
                </a:lnTo>
                <a:lnTo>
                  <a:pt x="825" y="410"/>
                </a:lnTo>
                <a:lnTo>
                  <a:pt x="828" y="408"/>
                </a:lnTo>
                <a:lnTo>
                  <a:pt x="827" y="407"/>
                </a:lnTo>
                <a:lnTo>
                  <a:pt x="827" y="404"/>
                </a:lnTo>
                <a:lnTo>
                  <a:pt x="827" y="403"/>
                </a:lnTo>
                <a:lnTo>
                  <a:pt x="827" y="402"/>
                </a:lnTo>
                <a:lnTo>
                  <a:pt x="828" y="402"/>
                </a:lnTo>
                <a:lnTo>
                  <a:pt x="831" y="402"/>
                </a:lnTo>
                <a:lnTo>
                  <a:pt x="831" y="399"/>
                </a:lnTo>
                <a:lnTo>
                  <a:pt x="829" y="399"/>
                </a:lnTo>
                <a:lnTo>
                  <a:pt x="824" y="399"/>
                </a:lnTo>
                <a:close/>
                <a:moveTo>
                  <a:pt x="1052" y="370"/>
                </a:moveTo>
                <a:lnTo>
                  <a:pt x="1048" y="370"/>
                </a:lnTo>
                <a:lnTo>
                  <a:pt x="1044" y="372"/>
                </a:lnTo>
                <a:lnTo>
                  <a:pt x="1042" y="375"/>
                </a:lnTo>
                <a:lnTo>
                  <a:pt x="1042" y="378"/>
                </a:lnTo>
                <a:lnTo>
                  <a:pt x="1042" y="382"/>
                </a:lnTo>
                <a:lnTo>
                  <a:pt x="1044" y="383"/>
                </a:lnTo>
                <a:lnTo>
                  <a:pt x="1046" y="384"/>
                </a:lnTo>
                <a:lnTo>
                  <a:pt x="1048" y="384"/>
                </a:lnTo>
                <a:lnTo>
                  <a:pt x="1048" y="382"/>
                </a:lnTo>
                <a:lnTo>
                  <a:pt x="1048" y="379"/>
                </a:lnTo>
                <a:lnTo>
                  <a:pt x="1046" y="375"/>
                </a:lnTo>
                <a:lnTo>
                  <a:pt x="1047" y="372"/>
                </a:lnTo>
                <a:lnTo>
                  <a:pt x="1054" y="372"/>
                </a:lnTo>
                <a:lnTo>
                  <a:pt x="1058" y="372"/>
                </a:lnTo>
                <a:lnTo>
                  <a:pt x="1062" y="367"/>
                </a:lnTo>
                <a:lnTo>
                  <a:pt x="1063" y="364"/>
                </a:lnTo>
                <a:lnTo>
                  <a:pt x="1064" y="364"/>
                </a:lnTo>
                <a:lnTo>
                  <a:pt x="1064" y="368"/>
                </a:lnTo>
                <a:lnTo>
                  <a:pt x="1068" y="376"/>
                </a:lnTo>
                <a:lnTo>
                  <a:pt x="1082" y="375"/>
                </a:lnTo>
                <a:lnTo>
                  <a:pt x="1084" y="374"/>
                </a:lnTo>
                <a:lnTo>
                  <a:pt x="1092" y="379"/>
                </a:lnTo>
                <a:lnTo>
                  <a:pt x="1098" y="383"/>
                </a:lnTo>
                <a:lnTo>
                  <a:pt x="1100" y="383"/>
                </a:lnTo>
                <a:lnTo>
                  <a:pt x="1100" y="380"/>
                </a:lnTo>
                <a:lnTo>
                  <a:pt x="1100" y="375"/>
                </a:lnTo>
                <a:lnTo>
                  <a:pt x="1098" y="372"/>
                </a:lnTo>
                <a:lnTo>
                  <a:pt x="1092" y="367"/>
                </a:lnTo>
                <a:lnTo>
                  <a:pt x="1086" y="364"/>
                </a:lnTo>
                <a:lnTo>
                  <a:pt x="1079" y="364"/>
                </a:lnTo>
                <a:lnTo>
                  <a:pt x="1075" y="363"/>
                </a:lnTo>
                <a:lnTo>
                  <a:pt x="1071" y="360"/>
                </a:lnTo>
                <a:lnTo>
                  <a:pt x="1054" y="360"/>
                </a:lnTo>
                <a:lnTo>
                  <a:pt x="1050" y="363"/>
                </a:lnTo>
                <a:lnTo>
                  <a:pt x="1047" y="366"/>
                </a:lnTo>
                <a:lnTo>
                  <a:pt x="1050" y="366"/>
                </a:lnTo>
                <a:lnTo>
                  <a:pt x="1054" y="363"/>
                </a:lnTo>
                <a:lnTo>
                  <a:pt x="1059" y="363"/>
                </a:lnTo>
                <a:lnTo>
                  <a:pt x="1059" y="366"/>
                </a:lnTo>
                <a:lnTo>
                  <a:pt x="1058" y="367"/>
                </a:lnTo>
                <a:lnTo>
                  <a:pt x="1052" y="370"/>
                </a:lnTo>
                <a:close/>
                <a:moveTo>
                  <a:pt x="963" y="307"/>
                </a:moveTo>
                <a:lnTo>
                  <a:pt x="959" y="307"/>
                </a:lnTo>
                <a:lnTo>
                  <a:pt x="956" y="308"/>
                </a:lnTo>
                <a:lnTo>
                  <a:pt x="956" y="311"/>
                </a:lnTo>
                <a:lnTo>
                  <a:pt x="959" y="312"/>
                </a:lnTo>
                <a:lnTo>
                  <a:pt x="963" y="308"/>
                </a:lnTo>
                <a:lnTo>
                  <a:pt x="963" y="307"/>
                </a:lnTo>
                <a:close/>
                <a:moveTo>
                  <a:pt x="921" y="515"/>
                </a:moveTo>
                <a:lnTo>
                  <a:pt x="921" y="518"/>
                </a:lnTo>
                <a:lnTo>
                  <a:pt x="925" y="518"/>
                </a:lnTo>
                <a:lnTo>
                  <a:pt x="927" y="515"/>
                </a:lnTo>
                <a:lnTo>
                  <a:pt x="927" y="514"/>
                </a:lnTo>
                <a:lnTo>
                  <a:pt x="924" y="514"/>
                </a:lnTo>
                <a:lnTo>
                  <a:pt x="921" y="515"/>
                </a:lnTo>
                <a:close/>
                <a:moveTo>
                  <a:pt x="1010" y="567"/>
                </a:moveTo>
                <a:lnTo>
                  <a:pt x="1018" y="567"/>
                </a:lnTo>
                <a:lnTo>
                  <a:pt x="1018" y="564"/>
                </a:lnTo>
                <a:lnTo>
                  <a:pt x="1015" y="560"/>
                </a:lnTo>
                <a:lnTo>
                  <a:pt x="1006" y="556"/>
                </a:lnTo>
                <a:lnTo>
                  <a:pt x="1002" y="556"/>
                </a:lnTo>
                <a:lnTo>
                  <a:pt x="999" y="562"/>
                </a:lnTo>
                <a:lnTo>
                  <a:pt x="1000" y="567"/>
                </a:lnTo>
                <a:lnTo>
                  <a:pt x="998" y="572"/>
                </a:lnTo>
                <a:lnTo>
                  <a:pt x="995" y="576"/>
                </a:lnTo>
                <a:lnTo>
                  <a:pt x="995" y="583"/>
                </a:lnTo>
                <a:lnTo>
                  <a:pt x="995" y="587"/>
                </a:lnTo>
                <a:lnTo>
                  <a:pt x="998" y="588"/>
                </a:lnTo>
                <a:lnTo>
                  <a:pt x="1002" y="587"/>
                </a:lnTo>
                <a:lnTo>
                  <a:pt x="1002" y="583"/>
                </a:lnTo>
                <a:lnTo>
                  <a:pt x="1002" y="579"/>
                </a:lnTo>
                <a:lnTo>
                  <a:pt x="1003" y="571"/>
                </a:lnTo>
                <a:lnTo>
                  <a:pt x="1010" y="567"/>
                </a:lnTo>
                <a:close/>
                <a:moveTo>
                  <a:pt x="930" y="428"/>
                </a:moveTo>
                <a:lnTo>
                  <a:pt x="931" y="426"/>
                </a:lnTo>
                <a:lnTo>
                  <a:pt x="931" y="420"/>
                </a:lnTo>
                <a:lnTo>
                  <a:pt x="927" y="419"/>
                </a:lnTo>
                <a:lnTo>
                  <a:pt x="925" y="420"/>
                </a:lnTo>
                <a:lnTo>
                  <a:pt x="925" y="430"/>
                </a:lnTo>
                <a:lnTo>
                  <a:pt x="927" y="430"/>
                </a:lnTo>
                <a:lnTo>
                  <a:pt x="930" y="428"/>
                </a:lnTo>
                <a:close/>
                <a:moveTo>
                  <a:pt x="1010" y="322"/>
                </a:moveTo>
                <a:lnTo>
                  <a:pt x="1011" y="323"/>
                </a:lnTo>
                <a:lnTo>
                  <a:pt x="1015" y="324"/>
                </a:lnTo>
                <a:lnTo>
                  <a:pt x="1018" y="327"/>
                </a:lnTo>
                <a:lnTo>
                  <a:pt x="1020" y="327"/>
                </a:lnTo>
                <a:lnTo>
                  <a:pt x="1020" y="326"/>
                </a:lnTo>
                <a:lnTo>
                  <a:pt x="1018" y="322"/>
                </a:lnTo>
                <a:lnTo>
                  <a:pt x="1012" y="320"/>
                </a:lnTo>
                <a:lnTo>
                  <a:pt x="1011" y="320"/>
                </a:lnTo>
                <a:lnTo>
                  <a:pt x="1010" y="322"/>
                </a:lnTo>
                <a:close/>
                <a:moveTo>
                  <a:pt x="951" y="360"/>
                </a:moveTo>
                <a:lnTo>
                  <a:pt x="951" y="358"/>
                </a:lnTo>
                <a:lnTo>
                  <a:pt x="951" y="355"/>
                </a:lnTo>
                <a:lnTo>
                  <a:pt x="948" y="352"/>
                </a:lnTo>
                <a:lnTo>
                  <a:pt x="946" y="352"/>
                </a:lnTo>
                <a:lnTo>
                  <a:pt x="946" y="354"/>
                </a:lnTo>
                <a:lnTo>
                  <a:pt x="946" y="356"/>
                </a:lnTo>
                <a:lnTo>
                  <a:pt x="946" y="363"/>
                </a:lnTo>
                <a:lnTo>
                  <a:pt x="946" y="364"/>
                </a:lnTo>
                <a:lnTo>
                  <a:pt x="948" y="364"/>
                </a:lnTo>
                <a:lnTo>
                  <a:pt x="951" y="360"/>
                </a:lnTo>
                <a:close/>
                <a:moveTo>
                  <a:pt x="1014" y="312"/>
                </a:moveTo>
                <a:lnTo>
                  <a:pt x="1016" y="312"/>
                </a:lnTo>
                <a:lnTo>
                  <a:pt x="1018" y="311"/>
                </a:lnTo>
                <a:lnTo>
                  <a:pt x="1019" y="310"/>
                </a:lnTo>
                <a:lnTo>
                  <a:pt x="1019" y="307"/>
                </a:lnTo>
                <a:lnTo>
                  <a:pt x="1015" y="304"/>
                </a:lnTo>
                <a:lnTo>
                  <a:pt x="1012" y="304"/>
                </a:lnTo>
                <a:lnTo>
                  <a:pt x="1011" y="306"/>
                </a:lnTo>
                <a:lnTo>
                  <a:pt x="1012" y="310"/>
                </a:lnTo>
                <a:lnTo>
                  <a:pt x="1014" y="312"/>
                </a:lnTo>
                <a:close/>
                <a:moveTo>
                  <a:pt x="971" y="327"/>
                </a:moveTo>
                <a:lnTo>
                  <a:pt x="972" y="326"/>
                </a:lnTo>
                <a:lnTo>
                  <a:pt x="970" y="323"/>
                </a:lnTo>
                <a:lnTo>
                  <a:pt x="968" y="322"/>
                </a:lnTo>
                <a:lnTo>
                  <a:pt x="970" y="319"/>
                </a:lnTo>
                <a:lnTo>
                  <a:pt x="972" y="314"/>
                </a:lnTo>
                <a:lnTo>
                  <a:pt x="975" y="312"/>
                </a:lnTo>
                <a:lnTo>
                  <a:pt x="975" y="310"/>
                </a:lnTo>
                <a:lnTo>
                  <a:pt x="972" y="308"/>
                </a:lnTo>
                <a:lnTo>
                  <a:pt x="967" y="307"/>
                </a:lnTo>
                <a:lnTo>
                  <a:pt x="963" y="311"/>
                </a:lnTo>
                <a:lnTo>
                  <a:pt x="960" y="314"/>
                </a:lnTo>
                <a:lnTo>
                  <a:pt x="960" y="316"/>
                </a:lnTo>
                <a:lnTo>
                  <a:pt x="970" y="327"/>
                </a:lnTo>
                <a:lnTo>
                  <a:pt x="971" y="327"/>
                </a:lnTo>
                <a:close/>
                <a:moveTo>
                  <a:pt x="875" y="419"/>
                </a:moveTo>
                <a:lnTo>
                  <a:pt x="869" y="416"/>
                </a:lnTo>
                <a:lnTo>
                  <a:pt x="864" y="414"/>
                </a:lnTo>
                <a:lnTo>
                  <a:pt x="863" y="412"/>
                </a:lnTo>
                <a:lnTo>
                  <a:pt x="859" y="415"/>
                </a:lnTo>
                <a:lnTo>
                  <a:pt x="859" y="418"/>
                </a:lnTo>
                <a:lnTo>
                  <a:pt x="860" y="420"/>
                </a:lnTo>
                <a:lnTo>
                  <a:pt x="868" y="426"/>
                </a:lnTo>
                <a:lnTo>
                  <a:pt x="871" y="427"/>
                </a:lnTo>
                <a:lnTo>
                  <a:pt x="873" y="426"/>
                </a:lnTo>
                <a:lnTo>
                  <a:pt x="876" y="423"/>
                </a:lnTo>
                <a:lnTo>
                  <a:pt x="879" y="423"/>
                </a:lnTo>
                <a:lnTo>
                  <a:pt x="877" y="420"/>
                </a:lnTo>
                <a:lnTo>
                  <a:pt x="875" y="419"/>
                </a:lnTo>
                <a:close/>
                <a:moveTo>
                  <a:pt x="946" y="376"/>
                </a:moveTo>
                <a:lnTo>
                  <a:pt x="948" y="379"/>
                </a:lnTo>
                <a:lnTo>
                  <a:pt x="952" y="378"/>
                </a:lnTo>
                <a:lnTo>
                  <a:pt x="954" y="375"/>
                </a:lnTo>
                <a:lnTo>
                  <a:pt x="952" y="372"/>
                </a:lnTo>
                <a:lnTo>
                  <a:pt x="948" y="371"/>
                </a:lnTo>
                <a:lnTo>
                  <a:pt x="944" y="374"/>
                </a:lnTo>
                <a:lnTo>
                  <a:pt x="946" y="376"/>
                </a:lnTo>
                <a:close/>
                <a:moveTo>
                  <a:pt x="970" y="566"/>
                </a:moveTo>
                <a:lnTo>
                  <a:pt x="967" y="568"/>
                </a:lnTo>
                <a:lnTo>
                  <a:pt x="968" y="571"/>
                </a:lnTo>
                <a:lnTo>
                  <a:pt x="970" y="571"/>
                </a:lnTo>
                <a:lnTo>
                  <a:pt x="972" y="572"/>
                </a:lnTo>
                <a:lnTo>
                  <a:pt x="974" y="571"/>
                </a:lnTo>
                <a:lnTo>
                  <a:pt x="974" y="567"/>
                </a:lnTo>
                <a:lnTo>
                  <a:pt x="970" y="566"/>
                </a:lnTo>
                <a:close/>
                <a:moveTo>
                  <a:pt x="912" y="406"/>
                </a:moveTo>
                <a:lnTo>
                  <a:pt x="909" y="407"/>
                </a:lnTo>
                <a:lnTo>
                  <a:pt x="908" y="414"/>
                </a:lnTo>
                <a:lnTo>
                  <a:pt x="912" y="420"/>
                </a:lnTo>
                <a:lnTo>
                  <a:pt x="915" y="420"/>
                </a:lnTo>
                <a:lnTo>
                  <a:pt x="917" y="419"/>
                </a:lnTo>
                <a:lnTo>
                  <a:pt x="916" y="415"/>
                </a:lnTo>
                <a:lnTo>
                  <a:pt x="913" y="411"/>
                </a:lnTo>
                <a:lnTo>
                  <a:pt x="913" y="407"/>
                </a:lnTo>
                <a:lnTo>
                  <a:pt x="912" y="406"/>
                </a:lnTo>
                <a:close/>
                <a:moveTo>
                  <a:pt x="942" y="540"/>
                </a:moveTo>
                <a:lnTo>
                  <a:pt x="939" y="544"/>
                </a:lnTo>
                <a:lnTo>
                  <a:pt x="938" y="547"/>
                </a:lnTo>
                <a:lnTo>
                  <a:pt x="939" y="550"/>
                </a:lnTo>
                <a:lnTo>
                  <a:pt x="943" y="550"/>
                </a:lnTo>
                <a:lnTo>
                  <a:pt x="946" y="544"/>
                </a:lnTo>
                <a:lnTo>
                  <a:pt x="946" y="543"/>
                </a:lnTo>
                <a:lnTo>
                  <a:pt x="944" y="540"/>
                </a:lnTo>
                <a:lnTo>
                  <a:pt x="942" y="540"/>
                </a:lnTo>
                <a:close/>
                <a:moveTo>
                  <a:pt x="944" y="531"/>
                </a:moveTo>
                <a:lnTo>
                  <a:pt x="944" y="528"/>
                </a:lnTo>
                <a:lnTo>
                  <a:pt x="940" y="526"/>
                </a:lnTo>
                <a:lnTo>
                  <a:pt x="936" y="528"/>
                </a:lnTo>
                <a:lnTo>
                  <a:pt x="936" y="532"/>
                </a:lnTo>
                <a:lnTo>
                  <a:pt x="939" y="535"/>
                </a:lnTo>
                <a:lnTo>
                  <a:pt x="943" y="536"/>
                </a:lnTo>
                <a:lnTo>
                  <a:pt x="944" y="536"/>
                </a:lnTo>
                <a:lnTo>
                  <a:pt x="947" y="535"/>
                </a:lnTo>
                <a:lnTo>
                  <a:pt x="944" y="531"/>
                </a:lnTo>
                <a:close/>
                <a:moveTo>
                  <a:pt x="5385" y="2364"/>
                </a:moveTo>
                <a:lnTo>
                  <a:pt x="5095" y="2381"/>
                </a:lnTo>
                <a:lnTo>
                  <a:pt x="4992" y="2620"/>
                </a:lnTo>
                <a:lnTo>
                  <a:pt x="4963" y="2717"/>
                </a:lnTo>
                <a:lnTo>
                  <a:pt x="4968" y="2782"/>
                </a:lnTo>
                <a:lnTo>
                  <a:pt x="4966" y="2821"/>
                </a:lnTo>
                <a:lnTo>
                  <a:pt x="4964" y="2822"/>
                </a:lnTo>
                <a:lnTo>
                  <a:pt x="4972" y="2823"/>
                </a:lnTo>
                <a:lnTo>
                  <a:pt x="5067" y="2819"/>
                </a:lnTo>
                <a:lnTo>
                  <a:pt x="5151" y="2795"/>
                </a:lnTo>
                <a:lnTo>
                  <a:pt x="5191" y="2745"/>
                </a:lnTo>
                <a:lnTo>
                  <a:pt x="5218" y="2662"/>
                </a:lnTo>
                <a:lnTo>
                  <a:pt x="5314" y="2545"/>
                </a:lnTo>
                <a:lnTo>
                  <a:pt x="5386" y="2364"/>
                </a:lnTo>
                <a:lnTo>
                  <a:pt x="5388" y="2364"/>
                </a:lnTo>
                <a:lnTo>
                  <a:pt x="5385" y="236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27" name="Freeform 12"/>
          <p:cNvSpPr>
            <a:spLocks noEditPoints="1"/>
          </p:cNvSpPr>
          <p:nvPr/>
        </p:nvSpPr>
        <p:spPr bwMode="auto">
          <a:xfrm>
            <a:off x="14819313" y="2339975"/>
            <a:ext cx="1368425" cy="461963"/>
          </a:xfrm>
          <a:custGeom>
            <a:avLst/>
            <a:gdLst>
              <a:gd name="T0" fmla="*/ 858 w 2585"/>
              <a:gd name="T1" fmla="*/ 188 h 873"/>
              <a:gd name="T2" fmla="*/ 591 w 2585"/>
              <a:gd name="T3" fmla="*/ 140 h 873"/>
              <a:gd name="T4" fmla="*/ 540 w 2585"/>
              <a:gd name="T5" fmla="*/ 120 h 873"/>
              <a:gd name="T6" fmla="*/ 473 w 2585"/>
              <a:gd name="T7" fmla="*/ 76 h 873"/>
              <a:gd name="T8" fmla="*/ 429 w 2585"/>
              <a:gd name="T9" fmla="*/ 55 h 873"/>
              <a:gd name="T10" fmla="*/ 357 w 2585"/>
              <a:gd name="T11" fmla="*/ 40 h 873"/>
              <a:gd name="T12" fmla="*/ 305 w 2585"/>
              <a:gd name="T13" fmla="*/ 3 h 873"/>
              <a:gd name="T14" fmla="*/ 301 w 2585"/>
              <a:gd name="T15" fmla="*/ 0 h 873"/>
              <a:gd name="T16" fmla="*/ 301 w 2585"/>
              <a:gd name="T17" fmla="*/ 0 h 873"/>
              <a:gd name="T18" fmla="*/ 274 w 2585"/>
              <a:gd name="T19" fmla="*/ 51 h 873"/>
              <a:gd name="T20" fmla="*/ 214 w 2585"/>
              <a:gd name="T21" fmla="*/ 233 h 873"/>
              <a:gd name="T22" fmla="*/ 183 w 2585"/>
              <a:gd name="T23" fmla="*/ 199 h 873"/>
              <a:gd name="T24" fmla="*/ 163 w 2585"/>
              <a:gd name="T25" fmla="*/ 259 h 873"/>
              <a:gd name="T26" fmla="*/ 138 w 2585"/>
              <a:gd name="T27" fmla="*/ 296 h 873"/>
              <a:gd name="T28" fmla="*/ 113 w 2585"/>
              <a:gd name="T29" fmla="*/ 292 h 873"/>
              <a:gd name="T30" fmla="*/ 93 w 2585"/>
              <a:gd name="T31" fmla="*/ 233 h 873"/>
              <a:gd name="T32" fmla="*/ 66 w 2585"/>
              <a:gd name="T33" fmla="*/ 233 h 873"/>
              <a:gd name="T34" fmla="*/ 0 w 2585"/>
              <a:gd name="T35" fmla="*/ 323 h 873"/>
              <a:gd name="T36" fmla="*/ 2 w 2585"/>
              <a:gd name="T37" fmla="*/ 323 h 873"/>
              <a:gd name="T38" fmla="*/ 3 w 2585"/>
              <a:gd name="T39" fmla="*/ 324 h 873"/>
              <a:gd name="T40" fmla="*/ 105 w 2585"/>
              <a:gd name="T41" fmla="*/ 391 h 873"/>
              <a:gd name="T42" fmla="*/ 238 w 2585"/>
              <a:gd name="T43" fmla="*/ 438 h 873"/>
              <a:gd name="T44" fmla="*/ 393 w 2585"/>
              <a:gd name="T45" fmla="*/ 473 h 873"/>
              <a:gd name="T46" fmla="*/ 768 w 2585"/>
              <a:gd name="T47" fmla="*/ 493 h 873"/>
              <a:gd name="T48" fmla="*/ 799 w 2585"/>
              <a:gd name="T49" fmla="*/ 486 h 873"/>
              <a:gd name="T50" fmla="*/ 823 w 2585"/>
              <a:gd name="T51" fmla="*/ 466 h 873"/>
              <a:gd name="T52" fmla="*/ 864 w 2585"/>
              <a:gd name="T53" fmla="*/ 395 h 873"/>
              <a:gd name="T54" fmla="*/ 923 w 2585"/>
              <a:gd name="T55" fmla="*/ 231 h 873"/>
              <a:gd name="T56" fmla="*/ 903 w 2585"/>
              <a:gd name="T57" fmla="*/ 207 h 873"/>
              <a:gd name="T58" fmla="*/ 858 w 2585"/>
              <a:gd name="T59" fmla="*/ 188 h 873"/>
              <a:gd name="T60" fmla="*/ 2583 w 2585"/>
              <a:gd name="T61" fmla="*/ 709 h 873"/>
              <a:gd name="T62" fmla="*/ 2576 w 2585"/>
              <a:gd name="T63" fmla="*/ 692 h 873"/>
              <a:gd name="T64" fmla="*/ 2567 w 2585"/>
              <a:gd name="T65" fmla="*/ 678 h 873"/>
              <a:gd name="T66" fmla="*/ 2556 w 2585"/>
              <a:gd name="T67" fmla="*/ 668 h 873"/>
              <a:gd name="T68" fmla="*/ 2541 w 2585"/>
              <a:gd name="T69" fmla="*/ 660 h 873"/>
              <a:gd name="T70" fmla="*/ 2480 w 2585"/>
              <a:gd name="T71" fmla="*/ 630 h 873"/>
              <a:gd name="T72" fmla="*/ 2445 w 2585"/>
              <a:gd name="T73" fmla="*/ 654 h 873"/>
              <a:gd name="T74" fmla="*/ 2428 w 2585"/>
              <a:gd name="T75" fmla="*/ 669 h 873"/>
              <a:gd name="T76" fmla="*/ 2408 w 2585"/>
              <a:gd name="T77" fmla="*/ 692 h 873"/>
              <a:gd name="T78" fmla="*/ 2401 w 2585"/>
              <a:gd name="T79" fmla="*/ 725 h 873"/>
              <a:gd name="T80" fmla="*/ 2398 w 2585"/>
              <a:gd name="T81" fmla="*/ 753 h 873"/>
              <a:gd name="T82" fmla="*/ 2454 w 2585"/>
              <a:gd name="T83" fmla="*/ 873 h 873"/>
              <a:gd name="T84" fmla="*/ 2567 w 2585"/>
              <a:gd name="T85" fmla="*/ 780 h 873"/>
              <a:gd name="T86" fmla="*/ 2585 w 2585"/>
              <a:gd name="T87" fmla="*/ 728 h 873"/>
              <a:gd name="T88" fmla="*/ 2583 w 2585"/>
              <a:gd name="T89" fmla="*/ 709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5" h="873">
                <a:moveTo>
                  <a:pt x="858" y="188"/>
                </a:moveTo>
                <a:lnTo>
                  <a:pt x="591" y="140"/>
                </a:lnTo>
                <a:lnTo>
                  <a:pt x="540" y="120"/>
                </a:lnTo>
                <a:lnTo>
                  <a:pt x="473" y="76"/>
                </a:lnTo>
                <a:lnTo>
                  <a:pt x="429" y="55"/>
                </a:lnTo>
                <a:lnTo>
                  <a:pt x="357" y="40"/>
                </a:lnTo>
                <a:lnTo>
                  <a:pt x="305" y="3"/>
                </a:lnTo>
                <a:lnTo>
                  <a:pt x="301" y="0"/>
                </a:lnTo>
                <a:lnTo>
                  <a:pt x="301" y="0"/>
                </a:lnTo>
                <a:lnTo>
                  <a:pt x="274" y="51"/>
                </a:lnTo>
                <a:lnTo>
                  <a:pt x="214" y="233"/>
                </a:lnTo>
                <a:lnTo>
                  <a:pt x="183" y="199"/>
                </a:lnTo>
                <a:lnTo>
                  <a:pt x="163" y="259"/>
                </a:lnTo>
                <a:lnTo>
                  <a:pt x="138" y="296"/>
                </a:lnTo>
                <a:lnTo>
                  <a:pt x="113" y="292"/>
                </a:lnTo>
                <a:lnTo>
                  <a:pt x="93" y="233"/>
                </a:lnTo>
                <a:lnTo>
                  <a:pt x="66" y="233"/>
                </a:lnTo>
                <a:lnTo>
                  <a:pt x="0" y="323"/>
                </a:lnTo>
                <a:lnTo>
                  <a:pt x="2" y="323"/>
                </a:lnTo>
                <a:lnTo>
                  <a:pt x="3" y="324"/>
                </a:lnTo>
                <a:lnTo>
                  <a:pt x="105" y="391"/>
                </a:lnTo>
                <a:lnTo>
                  <a:pt x="238" y="438"/>
                </a:lnTo>
                <a:lnTo>
                  <a:pt x="393" y="473"/>
                </a:lnTo>
                <a:lnTo>
                  <a:pt x="768" y="493"/>
                </a:lnTo>
                <a:lnTo>
                  <a:pt x="799" y="486"/>
                </a:lnTo>
                <a:lnTo>
                  <a:pt x="823" y="466"/>
                </a:lnTo>
                <a:lnTo>
                  <a:pt x="864" y="395"/>
                </a:lnTo>
                <a:lnTo>
                  <a:pt x="923" y="231"/>
                </a:lnTo>
                <a:lnTo>
                  <a:pt x="903" y="207"/>
                </a:lnTo>
                <a:lnTo>
                  <a:pt x="858" y="188"/>
                </a:lnTo>
                <a:close/>
                <a:moveTo>
                  <a:pt x="2583" y="709"/>
                </a:moveTo>
                <a:lnTo>
                  <a:pt x="2576" y="692"/>
                </a:lnTo>
                <a:lnTo>
                  <a:pt x="2567" y="678"/>
                </a:lnTo>
                <a:lnTo>
                  <a:pt x="2556" y="668"/>
                </a:lnTo>
                <a:lnTo>
                  <a:pt x="2541" y="660"/>
                </a:lnTo>
                <a:lnTo>
                  <a:pt x="2480" y="630"/>
                </a:lnTo>
                <a:lnTo>
                  <a:pt x="2445" y="654"/>
                </a:lnTo>
                <a:lnTo>
                  <a:pt x="2428" y="669"/>
                </a:lnTo>
                <a:lnTo>
                  <a:pt x="2408" y="692"/>
                </a:lnTo>
                <a:lnTo>
                  <a:pt x="2401" y="725"/>
                </a:lnTo>
                <a:lnTo>
                  <a:pt x="2398" y="753"/>
                </a:lnTo>
                <a:lnTo>
                  <a:pt x="2454" y="873"/>
                </a:lnTo>
                <a:lnTo>
                  <a:pt x="2567" y="780"/>
                </a:lnTo>
                <a:lnTo>
                  <a:pt x="2585" y="728"/>
                </a:lnTo>
                <a:lnTo>
                  <a:pt x="2583" y="709"/>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13"/>
          <p:cNvSpPr>
            <a:spLocks noEditPoints="1"/>
          </p:cNvSpPr>
          <p:nvPr/>
        </p:nvSpPr>
        <p:spPr bwMode="auto">
          <a:xfrm>
            <a:off x="5767388" y="2886075"/>
            <a:ext cx="10398125" cy="6742113"/>
          </a:xfrm>
          <a:custGeom>
            <a:avLst/>
            <a:gdLst>
              <a:gd name="T0" fmla="*/ 11664 w 19651"/>
              <a:gd name="T1" fmla="*/ 85 h 12741"/>
              <a:gd name="T2" fmla="*/ 18570 w 19651"/>
              <a:gd name="T3" fmla="*/ 4897 h 12741"/>
              <a:gd name="T4" fmla="*/ 18657 w 19651"/>
              <a:gd name="T5" fmla="*/ 3683 h 12741"/>
              <a:gd name="T6" fmla="*/ 18547 w 19651"/>
              <a:gd name="T7" fmla="*/ 2730 h 12741"/>
              <a:gd name="T8" fmla="*/ 15835 w 19651"/>
              <a:gd name="T9" fmla="*/ 2992 h 12741"/>
              <a:gd name="T10" fmla="*/ 14642 w 19651"/>
              <a:gd name="T11" fmla="*/ 1765 h 12741"/>
              <a:gd name="T12" fmla="*/ 13682 w 19651"/>
              <a:gd name="T13" fmla="*/ 2402 h 12741"/>
              <a:gd name="T14" fmla="*/ 13679 w 19651"/>
              <a:gd name="T15" fmla="*/ 2888 h 12741"/>
              <a:gd name="T16" fmla="*/ 13368 w 19651"/>
              <a:gd name="T17" fmla="*/ 3619 h 12741"/>
              <a:gd name="T18" fmla="*/ 12853 w 19651"/>
              <a:gd name="T19" fmla="*/ 3395 h 12741"/>
              <a:gd name="T20" fmla="*/ 13001 w 19651"/>
              <a:gd name="T21" fmla="*/ 3719 h 12741"/>
              <a:gd name="T22" fmla="*/ 13156 w 19651"/>
              <a:gd name="T23" fmla="*/ 3927 h 12741"/>
              <a:gd name="T24" fmla="*/ 12764 w 19651"/>
              <a:gd name="T25" fmla="*/ 4554 h 12741"/>
              <a:gd name="T26" fmla="*/ 11540 w 19651"/>
              <a:gd name="T27" fmla="*/ 5210 h 12741"/>
              <a:gd name="T28" fmla="*/ 10249 w 19651"/>
              <a:gd name="T29" fmla="*/ 5774 h 12741"/>
              <a:gd name="T30" fmla="*/ 9141 w 19651"/>
              <a:gd name="T31" fmla="*/ 5813 h 12741"/>
              <a:gd name="T32" fmla="*/ 8601 w 19651"/>
              <a:gd name="T33" fmla="*/ 5645 h 12741"/>
              <a:gd name="T34" fmla="*/ 7305 w 19651"/>
              <a:gd name="T35" fmla="*/ 5402 h 12741"/>
              <a:gd name="T36" fmla="*/ 6647 w 19651"/>
              <a:gd name="T37" fmla="*/ 5498 h 12741"/>
              <a:gd name="T38" fmla="*/ 6157 w 19651"/>
              <a:gd name="T39" fmla="*/ 5411 h 12741"/>
              <a:gd name="T40" fmla="*/ 5106 w 19651"/>
              <a:gd name="T41" fmla="*/ 5354 h 12741"/>
              <a:gd name="T42" fmla="*/ 4474 w 19651"/>
              <a:gd name="T43" fmla="*/ 5269 h 12741"/>
              <a:gd name="T44" fmla="*/ 3811 w 19651"/>
              <a:gd name="T45" fmla="*/ 5834 h 12741"/>
              <a:gd name="T46" fmla="*/ 2907 w 19651"/>
              <a:gd name="T47" fmla="*/ 6215 h 12741"/>
              <a:gd name="T48" fmla="*/ 2017 w 19651"/>
              <a:gd name="T49" fmla="*/ 6147 h 12741"/>
              <a:gd name="T50" fmla="*/ 1438 w 19651"/>
              <a:gd name="T51" fmla="*/ 6135 h 12741"/>
              <a:gd name="T52" fmla="*/ 899 w 19651"/>
              <a:gd name="T53" fmla="*/ 5233 h 12741"/>
              <a:gd name="T54" fmla="*/ 562 w 19651"/>
              <a:gd name="T55" fmla="*/ 5000 h 12741"/>
              <a:gd name="T56" fmla="*/ 108 w 19651"/>
              <a:gd name="T57" fmla="*/ 4220 h 12741"/>
              <a:gd name="T58" fmla="*/ 591 w 19651"/>
              <a:gd name="T59" fmla="*/ 6338 h 12741"/>
              <a:gd name="T60" fmla="*/ 3136 w 19651"/>
              <a:gd name="T61" fmla="*/ 9637 h 12741"/>
              <a:gd name="T62" fmla="*/ 7062 w 19651"/>
              <a:gd name="T63" fmla="*/ 11592 h 12741"/>
              <a:gd name="T64" fmla="*/ 13849 w 19651"/>
              <a:gd name="T65" fmla="*/ 12496 h 12741"/>
              <a:gd name="T66" fmla="*/ 16648 w 19651"/>
              <a:gd name="T67" fmla="*/ 9594 h 12741"/>
              <a:gd name="T68" fmla="*/ 17612 w 19651"/>
              <a:gd name="T69" fmla="*/ 7203 h 12741"/>
              <a:gd name="T70" fmla="*/ 17846 w 19651"/>
              <a:gd name="T71" fmla="*/ 6041 h 12741"/>
              <a:gd name="T72" fmla="*/ 19602 w 19651"/>
              <a:gd name="T73" fmla="*/ 5771 h 12741"/>
              <a:gd name="T74" fmla="*/ 6665 w 19651"/>
              <a:gd name="T75" fmla="*/ 1886 h 12741"/>
              <a:gd name="T76" fmla="*/ 686 w 19651"/>
              <a:gd name="T77" fmla="*/ 3258 h 12741"/>
              <a:gd name="T78" fmla="*/ 637 w 19651"/>
              <a:gd name="T79" fmla="*/ 3208 h 12741"/>
              <a:gd name="T80" fmla="*/ 3202 w 19651"/>
              <a:gd name="T81" fmla="*/ 3556 h 12741"/>
              <a:gd name="T82" fmla="*/ 12513 w 19651"/>
              <a:gd name="T83" fmla="*/ 3652 h 12741"/>
              <a:gd name="T84" fmla="*/ 7203 w 19651"/>
              <a:gd name="T85" fmla="*/ 4744 h 12741"/>
              <a:gd name="T86" fmla="*/ 7990 w 19651"/>
              <a:gd name="T87" fmla="*/ 4626 h 12741"/>
              <a:gd name="T88" fmla="*/ 7952 w 19651"/>
              <a:gd name="T89" fmla="*/ 4385 h 12741"/>
              <a:gd name="T90" fmla="*/ 7558 w 19651"/>
              <a:gd name="T91" fmla="*/ 4572 h 12741"/>
              <a:gd name="T92" fmla="*/ 12157 w 19651"/>
              <a:gd name="T93" fmla="*/ 4565 h 12741"/>
              <a:gd name="T94" fmla="*/ 12148 w 19651"/>
              <a:gd name="T95" fmla="*/ 4354 h 12741"/>
              <a:gd name="T96" fmla="*/ 4799 w 19651"/>
              <a:gd name="T97" fmla="*/ 4512 h 12741"/>
              <a:gd name="T98" fmla="*/ 11696 w 19651"/>
              <a:gd name="T99" fmla="*/ 4618 h 12741"/>
              <a:gd name="T100" fmla="*/ 11754 w 19651"/>
              <a:gd name="T101" fmla="*/ 4350 h 12741"/>
              <a:gd name="T102" fmla="*/ 11668 w 19651"/>
              <a:gd name="T103" fmla="*/ 4861 h 12741"/>
              <a:gd name="T104" fmla="*/ 11381 w 19651"/>
              <a:gd name="T105" fmla="*/ 4825 h 12741"/>
              <a:gd name="T106" fmla="*/ 10018 w 19651"/>
              <a:gd name="T107" fmla="*/ 5321 h 12741"/>
              <a:gd name="T108" fmla="*/ 10460 w 19651"/>
              <a:gd name="T109" fmla="*/ 5064 h 12741"/>
              <a:gd name="T110" fmla="*/ 10026 w 19651"/>
              <a:gd name="T111" fmla="*/ 4834 h 12741"/>
              <a:gd name="T112" fmla="*/ 9500 w 19651"/>
              <a:gd name="T113" fmla="*/ 5010 h 12741"/>
              <a:gd name="T114" fmla="*/ 1947 w 19651"/>
              <a:gd name="T115" fmla="*/ 5066 h 12741"/>
              <a:gd name="T116" fmla="*/ 1901 w 19651"/>
              <a:gd name="T117" fmla="*/ 5038 h 12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651" h="12741">
                <a:moveTo>
                  <a:pt x="5821" y="545"/>
                </a:moveTo>
                <a:lnTo>
                  <a:pt x="5845" y="562"/>
                </a:lnTo>
                <a:lnTo>
                  <a:pt x="5837" y="485"/>
                </a:lnTo>
                <a:lnTo>
                  <a:pt x="5788" y="438"/>
                </a:lnTo>
                <a:lnTo>
                  <a:pt x="5793" y="529"/>
                </a:lnTo>
                <a:lnTo>
                  <a:pt x="5821" y="545"/>
                </a:lnTo>
                <a:close/>
                <a:moveTo>
                  <a:pt x="11792" y="173"/>
                </a:moveTo>
                <a:lnTo>
                  <a:pt x="11850" y="200"/>
                </a:lnTo>
                <a:lnTo>
                  <a:pt x="11811" y="29"/>
                </a:lnTo>
                <a:lnTo>
                  <a:pt x="11723" y="0"/>
                </a:lnTo>
                <a:lnTo>
                  <a:pt x="11664" y="85"/>
                </a:lnTo>
                <a:lnTo>
                  <a:pt x="11736" y="173"/>
                </a:lnTo>
                <a:lnTo>
                  <a:pt x="11792" y="173"/>
                </a:lnTo>
                <a:close/>
                <a:moveTo>
                  <a:pt x="19487" y="5398"/>
                </a:moveTo>
                <a:lnTo>
                  <a:pt x="19434" y="5192"/>
                </a:lnTo>
                <a:lnTo>
                  <a:pt x="19364" y="5018"/>
                </a:lnTo>
                <a:lnTo>
                  <a:pt x="19231" y="4962"/>
                </a:lnTo>
                <a:lnTo>
                  <a:pt x="18982" y="5062"/>
                </a:lnTo>
                <a:lnTo>
                  <a:pt x="18908" y="5058"/>
                </a:lnTo>
                <a:lnTo>
                  <a:pt x="18630" y="4997"/>
                </a:lnTo>
                <a:lnTo>
                  <a:pt x="18576" y="4972"/>
                </a:lnTo>
                <a:lnTo>
                  <a:pt x="18570" y="4897"/>
                </a:lnTo>
                <a:lnTo>
                  <a:pt x="18605" y="4813"/>
                </a:lnTo>
                <a:lnTo>
                  <a:pt x="18778" y="4505"/>
                </a:lnTo>
                <a:lnTo>
                  <a:pt x="18806" y="4434"/>
                </a:lnTo>
                <a:lnTo>
                  <a:pt x="18822" y="4199"/>
                </a:lnTo>
                <a:lnTo>
                  <a:pt x="18811" y="4157"/>
                </a:lnTo>
                <a:lnTo>
                  <a:pt x="18778" y="4115"/>
                </a:lnTo>
                <a:lnTo>
                  <a:pt x="18689" y="4055"/>
                </a:lnTo>
                <a:lnTo>
                  <a:pt x="18661" y="4020"/>
                </a:lnTo>
                <a:lnTo>
                  <a:pt x="18646" y="3947"/>
                </a:lnTo>
                <a:lnTo>
                  <a:pt x="18657" y="3683"/>
                </a:lnTo>
                <a:lnTo>
                  <a:pt x="18657" y="3683"/>
                </a:lnTo>
                <a:lnTo>
                  <a:pt x="18600" y="3477"/>
                </a:lnTo>
                <a:lnTo>
                  <a:pt x="18595" y="3375"/>
                </a:lnTo>
                <a:lnTo>
                  <a:pt x="18639" y="3307"/>
                </a:lnTo>
                <a:lnTo>
                  <a:pt x="18702" y="3239"/>
                </a:lnTo>
                <a:lnTo>
                  <a:pt x="18730" y="3076"/>
                </a:lnTo>
                <a:lnTo>
                  <a:pt x="18854" y="2962"/>
                </a:lnTo>
                <a:lnTo>
                  <a:pt x="18839" y="2867"/>
                </a:lnTo>
                <a:lnTo>
                  <a:pt x="18773" y="2718"/>
                </a:lnTo>
                <a:lnTo>
                  <a:pt x="18773" y="2718"/>
                </a:lnTo>
                <a:lnTo>
                  <a:pt x="18727" y="2730"/>
                </a:lnTo>
                <a:lnTo>
                  <a:pt x="18547" y="2730"/>
                </a:lnTo>
                <a:lnTo>
                  <a:pt x="18200" y="2642"/>
                </a:lnTo>
                <a:lnTo>
                  <a:pt x="18098" y="2708"/>
                </a:lnTo>
                <a:lnTo>
                  <a:pt x="17610" y="2910"/>
                </a:lnTo>
                <a:lnTo>
                  <a:pt x="17311" y="3082"/>
                </a:lnTo>
                <a:lnTo>
                  <a:pt x="17176" y="3132"/>
                </a:lnTo>
                <a:lnTo>
                  <a:pt x="17053" y="3159"/>
                </a:lnTo>
                <a:lnTo>
                  <a:pt x="16113" y="3196"/>
                </a:lnTo>
                <a:lnTo>
                  <a:pt x="16022" y="3186"/>
                </a:lnTo>
                <a:lnTo>
                  <a:pt x="15935" y="3158"/>
                </a:lnTo>
                <a:lnTo>
                  <a:pt x="15881" y="3087"/>
                </a:lnTo>
                <a:lnTo>
                  <a:pt x="15835" y="2992"/>
                </a:lnTo>
                <a:lnTo>
                  <a:pt x="15288" y="1418"/>
                </a:lnTo>
                <a:lnTo>
                  <a:pt x="15249" y="1368"/>
                </a:lnTo>
                <a:lnTo>
                  <a:pt x="15249" y="1368"/>
                </a:lnTo>
                <a:lnTo>
                  <a:pt x="15238" y="1372"/>
                </a:lnTo>
                <a:lnTo>
                  <a:pt x="15220" y="1377"/>
                </a:lnTo>
                <a:lnTo>
                  <a:pt x="15201" y="1383"/>
                </a:lnTo>
                <a:lnTo>
                  <a:pt x="15192" y="1386"/>
                </a:lnTo>
                <a:lnTo>
                  <a:pt x="15082" y="1422"/>
                </a:lnTo>
                <a:lnTo>
                  <a:pt x="14993" y="1482"/>
                </a:lnTo>
                <a:lnTo>
                  <a:pt x="14858" y="1607"/>
                </a:lnTo>
                <a:lnTo>
                  <a:pt x="14642" y="1765"/>
                </a:lnTo>
                <a:lnTo>
                  <a:pt x="14158" y="2049"/>
                </a:lnTo>
                <a:lnTo>
                  <a:pt x="14218" y="2126"/>
                </a:lnTo>
                <a:lnTo>
                  <a:pt x="14196" y="2190"/>
                </a:lnTo>
                <a:lnTo>
                  <a:pt x="14133" y="2234"/>
                </a:lnTo>
                <a:lnTo>
                  <a:pt x="14068" y="2249"/>
                </a:lnTo>
                <a:lnTo>
                  <a:pt x="14060" y="2242"/>
                </a:lnTo>
                <a:lnTo>
                  <a:pt x="13923" y="2178"/>
                </a:lnTo>
                <a:lnTo>
                  <a:pt x="13898" y="2206"/>
                </a:lnTo>
                <a:lnTo>
                  <a:pt x="13877" y="2251"/>
                </a:lnTo>
                <a:lnTo>
                  <a:pt x="13855" y="2285"/>
                </a:lnTo>
                <a:lnTo>
                  <a:pt x="13682" y="2402"/>
                </a:lnTo>
                <a:lnTo>
                  <a:pt x="13640" y="2448"/>
                </a:lnTo>
                <a:lnTo>
                  <a:pt x="13628" y="2526"/>
                </a:lnTo>
                <a:lnTo>
                  <a:pt x="13663" y="2562"/>
                </a:lnTo>
                <a:lnTo>
                  <a:pt x="13695" y="2582"/>
                </a:lnTo>
                <a:lnTo>
                  <a:pt x="13671" y="2618"/>
                </a:lnTo>
                <a:lnTo>
                  <a:pt x="13691" y="2680"/>
                </a:lnTo>
                <a:lnTo>
                  <a:pt x="13704" y="2742"/>
                </a:lnTo>
                <a:lnTo>
                  <a:pt x="13723" y="2792"/>
                </a:lnTo>
                <a:lnTo>
                  <a:pt x="13762" y="2820"/>
                </a:lnTo>
                <a:lnTo>
                  <a:pt x="13762" y="2851"/>
                </a:lnTo>
                <a:lnTo>
                  <a:pt x="13679" y="2888"/>
                </a:lnTo>
                <a:lnTo>
                  <a:pt x="13654" y="2958"/>
                </a:lnTo>
                <a:lnTo>
                  <a:pt x="13640" y="3024"/>
                </a:lnTo>
                <a:lnTo>
                  <a:pt x="13595" y="3054"/>
                </a:lnTo>
                <a:lnTo>
                  <a:pt x="13519" y="3070"/>
                </a:lnTo>
                <a:lnTo>
                  <a:pt x="13503" y="3108"/>
                </a:lnTo>
                <a:lnTo>
                  <a:pt x="13536" y="3152"/>
                </a:lnTo>
                <a:lnTo>
                  <a:pt x="13610" y="3183"/>
                </a:lnTo>
                <a:lnTo>
                  <a:pt x="13444" y="3519"/>
                </a:lnTo>
                <a:lnTo>
                  <a:pt x="13420" y="3533"/>
                </a:lnTo>
                <a:lnTo>
                  <a:pt x="13383" y="3601"/>
                </a:lnTo>
                <a:lnTo>
                  <a:pt x="13368" y="3619"/>
                </a:lnTo>
                <a:lnTo>
                  <a:pt x="13329" y="3616"/>
                </a:lnTo>
                <a:lnTo>
                  <a:pt x="13234" y="3585"/>
                </a:lnTo>
                <a:lnTo>
                  <a:pt x="13184" y="3583"/>
                </a:lnTo>
                <a:lnTo>
                  <a:pt x="13249" y="3637"/>
                </a:lnTo>
                <a:lnTo>
                  <a:pt x="13277" y="3652"/>
                </a:lnTo>
                <a:lnTo>
                  <a:pt x="13170" y="3667"/>
                </a:lnTo>
                <a:lnTo>
                  <a:pt x="13062" y="3585"/>
                </a:lnTo>
                <a:lnTo>
                  <a:pt x="12975" y="3453"/>
                </a:lnTo>
                <a:lnTo>
                  <a:pt x="12941" y="3319"/>
                </a:lnTo>
                <a:lnTo>
                  <a:pt x="12910" y="3319"/>
                </a:lnTo>
                <a:lnTo>
                  <a:pt x="12853" y="3395"/>
                </a:lnTo>
                <a:lnTo>
                  <a:pt x="12838" y="3439"/>
                </a:lnTo>
                <a:lnTo>
                  <a:pt x="12850" y="3488"/>
                </a:lnTo>
                <a:lnTo>
                  <a:pt x="12814" y="3456"/>
                </a:lnTo>
                <a:lnTo>
                  <a:pt x="12799" y="3415"/>
                </a:lnTo>
                <a:lnTo>
                  <a:pt x="12791" y="3384"/>
                </a:lnTo>
                <a:lnTo>
                  <a:pt x="12746" y="3437"/>
                </a:lnTo>
                <a:lnTo>
                  <a:pt x="12691" y="3473"/>
                </a:lnTo>
                <a:lnTo>
                  <a:pt x="12638" y="3488"/>
                </a:lnTo>
                <a:lnTo>
                  <a:pt x="12638" y="3519"/>
                </a:lnTo>
                <a:lnTo>
                  <a:pt x="12742" y="3543"/>
                </a:lnTo>
                <a:lnTo>
                  <a:pt x="13001" y="3719"/>
                </a:lnTo>
                <a:lnTo>
                  <a:pt x="13120" y="3743"/>
                </a:lnTo>
                <a:lnTo>
                  <a:pt x="13237" y="3749"/>
                </a:lnTo>
                <a:lnTo>
                  <a:pt x="13321" y="3789"/>
                </a:lnTo>
                <a:lnTo>
                  <a:pt x="13335" y="3917"/>
                </a:lnTo>
                <a:lnTo>
                  <a:pt x="13306" y="3917"/>
                </a:lnTo>
                <a:lnTo>
                  <a:pt x="13265" y="3865"/>
                </a:lnTo>
                <a:lnTo>
                  <a:pt x="13201" y="3837"/>
                </a:lnTo>
                <a:lnTo>
                  <a:pt x="13130" y="3816"/>
                </a:lnTo>
                <a:lnTo>
                  <a:pt x="13065" y="3785"/>
                </a:lnTo>
                <a:lnTo>
                  <a:pt x="13079" y="3843"/>
                </a:lnTo>
                <a:lnTo>
                  <a:pt x="13156" y="3927"/>
                </a:lnTo>
                <a:lnTo>
                  <a:pt x="13184" y="3987"/>
                </a:lnTo>
                <a:lnTo>
                  <a:pt x="13118" y="3975"/>
                </a:lnTo>
                <a:lnTo>
                  <a:pt x="13010" y="3924"/>
                </a:lnTo>
                <a:lnTo>
                  <a:pt x="12941" y="3917"/>
                </a:lnTo>
                <a:lnTo>
                  <a:pt x="12941" y="3955"/>
                </a:lnTo>
                <a:lnTo>
                  <a:pt x="12961" y="3960"/>
                </a:lnTo>
                <a:lnTo>
                  <a:pt x="13001" y="3987"/>
                </a:lnTo>
                <a:lnTo>
                  <a:pt x="12930" y="4024"/>
                </a:lnTo>
                <a:lnTo>
                  <a:pt x="12915" y="4081"/>
                </a:lnTo>
                <a:lnTo>
                  <a:pt x="12941" y="4203"/>
                </a:lnTo>
                <a:lnTo>
                  <a:pt x="12764" y="4554"/>
                </a:lnTo>
                <a:lnTo>
                  <a:pt x="12682" y="4670"/>
                </a:lnTo>
                <a:lnTo>
                  <a:pt x="12517" y="4798"/>
                </a:lnTo>
                <a:lnTo>
                  <a:pt x="12484" y="4853"/>
                </a:lnTo>
                <a:lnTo>
                  <a:pt x="12304" y="4780"/>
                </a:lnTo>
                <a:lnTo>
                  <a:pt x="12220" y="4776"/>
                </a:lnTo>
                <a:lnTo>
                  <a:pt x="12184" y="4836"/>
                </a:lnTo>
                <a:lnTo>
                  <a:pt x="12144" y="4842"/>
                </a:lnTo>
                <a:lnTo>
                  <a:pt x="11907" y="5016"/>
                </a:lnTo>
                <a:lnTo>
                  <a:pt x="11616" y="5101"/>
                </a:lnTo>
                <a:lnTo>
                  <a:pt x="11572" y="5137"/>
                </a:lnTo>
                <a:lnTo>
                  <a:pt x="11540" y="5210"/>
                </a:lnTo>
                <a:lnTo>
                  <a:pt x="11468" y="5288"/>
                </a:lnTo>
                <a:lnTo>
                  <a:pt x="11386" y="5351"/>
                </a:lnTo>
                <a:lnTo>
                  <a:pt x="11330" y="5386"/>
                </a:lnTo>
                <a:lnTo>
                  <a:pt x="11284" y="5401"/>
                </a:lnTo>
                <a:lnTo>
                  <a:pt x="11147" y="5419"/>
                </a:lnTo>
                <a:lnTo>
                  <a:pt x="11031" y="5475"/>
                </a:lnTo>
                <a:lnTo>
                  <a:pt x="10938" y="5493"/>
                </a:lnTo>
                <a:lnTo>
                  <a:pt x="10850" y="5539"/>
                </a:lnTo>
                <a:lnTo>
                  <a:pt x="10569" y="5586"/>
                </a:lnTo>
                <a:lnTo>
                  <a:pt x="10297" y="5733"/>
                </a:lnTo>
                <a:lnTo>
                  <a:pt x="10249" y="5774"/>
                </a:lnTo>
                <a:lnTo>
                  <a:pt x="10137" y="5789"/>
                </a:lnTo>
                <a:lnTo>
                  <a:pt x="9597" y="5785"/>
                </a:lnTo>
                <a:lnTo>
                  <a:pt x="9555" y="5773"/>
                </a:lnTo>
                <a:lnTo>
                  <a:pt x="9509" y="5755"/>
                </a:lnTo>
                <a:lnTo>
                  <a:pt x="9466" y="5747"/>
                </a:lnTo>
                <a:lnTo>
                  <a:pt x="9430" y="5766"/>
                </a:lnTo>
                <a:lnTo>
                  <a:pt x="9401" y="5787"/>
                </a:lnTo>
                <a:lnTo>
                  <a:pt x="9264" y="5854"/>
                </a:lnTo>
                <a:lnTo>
                  <a:pt x="9227" y="5845"/>
                </a:lnTo>
                <a:lnTo>
                  <a:pt x="9186" y="5823"/>
                </a:lnTo>
                <a:lnTo>
                  <a:pt x="9141" y="5813"/>
                </a:lnTo>
                <a:lnTo>
                  <a:pt x="9065" y="5851"/>
                </a:lnTo>
                <a:lnTo>
                  <a:pt x="9015" y="5861"/>
                </a:lnTo>
                <a:lnTo>
                  <a:pt x="8964" y="5861"/>
                </a:lnTo>
                <a:lnTo>
                  <a:pt x="8928" y="5854"/>
                </a:lnTo>
                <a:lnTo>
                  <a:pt x="8898" y="5825"/>
                </a:lnTo>
                <a:lnTo>
                  <a:pt x="8840" y="5737"/>
                </a:lnTo>
                <a:lnTo>
                  <a:pt x="8822" y="5718"/>
                </a:lnTo>
                <a:lnTo>
                  <a:pt x="8782" y="5707"/>
                </a:lnTo>
                <a:lnTo>
                  <a:pt x="8733" y="5679"/>
                </a:lnTo>
                <a:lnTo>
                  <a:pt x="8653" y="5619"/>
                </a:lnTo>
                <a:lnTo>
                  <a:pt x="8601" y="5645"/>
                </a:lnTo>
                <a:lnTo>
                  <a:pt x="8536" y="5649"/>
                </a:lnTo>
                <a:lnTo>
                  <a:pt x="8473" y="5634"/>
                </a:lnTo>
                <a:lnTo>
                  <a:pt x="8426" y="5602"/>
                </a:lnTo>
                <a:lnTo>
                  <a:pt x="8366" y="5534"/>
                </a:lnTo>
                <a:lnTo>
                  <a:pt x="8326" y="5507"/>
                </a:lnTo>
                <a:lnTo>
                  <a:pt x="8288" y="5507"/>
                </a:lnTo>
                <a:lnTo>
                  <a:pt x="7720" y="5625"/>
                </a:lnTo>
                <a:lnTo>
                  <a:pt x="7474" y="5610"/>
                </a:lnTo>
                <a:lnTo>
                  <a:pt x="7438" y="5583"/>
                </a:lnTo>
                <a:lnTo>
                  <a:pt x="7377" y="5483"/>
                </a:lnTo>
                <a:lnTo>
                  <a:pt x="7305" y="5402"/>
                </a:lnTo>
                <a:lnTo>
                  <a:pt x="7198" y="5316"/>
                </a:lnTo>
                <a:lnTo>
                  <a:pt x="7082" y="5262"/>
                </a:lnTo>
                <a:lnTo>
                  <a:pt x="6980" y="5285"/>
                </a:lnTo>
                <a:lnTo>
                  <a:pt x="6994" y="5346"/>
                </a:lnTo>
                <a:lnTo>
                  <a:pt x="6995" y="5401"/>
                </a:lnTo>
                <a:lnTo>
                  <a:pt x="7012" y="5447"/>
                </a:lnTo>
                <a:lnTo>
                  <a:pt x="7074" y="5483"/>
                </a:lnTo>
                <a:lnTo>
                  <a:pt x="6999" y="5501"/>
                </a:lnTo>
                <a:lnTo>
                  <a:pt x="6915" y="5455"/>
                </a:lnTo>
                <a:lnTo>
                  <a:pt x="6824" y="5419"/>
                </a:lnTo>
                <a:lnTo>
                  <a:pt x="6647" y="5498"/>
                </a:lnTo>
                <a:lnTo>
                  <a:pt x="6565" y="5458"/>
                </a:lnTo>
                <a:lnTo>
                  <a:pt x="6436" y="5350"/>
                </a:lnTo>
                <a:lnTo>
                  <a:pt x="6426" y="5339"/>
                </a:lnTo>
                <a:lnTo>
                  <a:pt x="6414" y="5321"/>
                </a:lnTo>
                <a:lnTo>
                  <a:pt x="6397" y="5300"/>
                </a:lnTo>
                <a:lnTo>
                  <a:pt x="6374" y="5285"/>
                </a:lnTo>
                <a:lnTo>
                  <a:pt x="6347" y="5285"/>
                </a:lnTo>
                <a:lnTo>
                  <a:pt x="6341" y="5306"/>
                </a:lnTo>
                <a:lnTo>
                  <a:pt x="6334" y="5333"/>
                </a:lnTo>
                <a:lnTo>
                  <a:pt x="6314" y="5350"/>
                </a:lnTo>
                <a:lnTo>
                  <a:pt x="6157" y="5411"/>
                </a:lnTo>
                <a:lnTo>
                  <a:pt x="6114" y="5419"/>
                </a:lnTo>
                <a:lnTo>
                  <a:pt x="5736" y="5386"/>
                </a:lnTo>
                <a:lnTo>
                  <a:pt x="5704" y="5377"/>
                </a:lnTo>
                <a:lnTo>
                  <a:pt x="5673" y="5363"/>
                </a:lnTo>
                <a:lnTo>
                  <a:pt x="5634" y="5351"/>
                </a:lnTo>
                <a:lnTo>
                  <a:pt x="5584" y="5350"/>
                </a:lnTo>
                <a:lnTo>
                  <a:pt x="5536" y="5365"/>
                </a:lnTo>
                <a:lnTo>
                  <a:pt x="5441" y="5410"/>
                </a:lnTo>
                <a:lnTo>
                  <a:pt x="5385" y="5419"/>
                </a:lnTo>
                <a:lnTo>
                  <a:pt x="5287" y="5406"/>
                </a:lnTo>
                <a:lnTo>
                  <a:pt x="5106" y="5354"/>
                </a:lnTo>
                <a:lnTo>
                  <a:pt x="5006" y="5350"/>
                </a:lnTo>
                <a:lnTo>
                  <a:pt x="4967" y="5367"/>
                </a:lnTo>
                <a:lnTo>
                  <a:pt x="4952" y="5393"/>
                </a:lnTo>
                <a:lnTo>
                  <a:pt x="4935" y="5406"/>
                </a:lnTo>
                <a:lnTo>
                  <a:pt x="4884" y="5386"/>
                </a:lnTo>
                <a:lnTo>
                  <a:pt x="4725" y="5168"/>
                </a:lnTo>
                <a:lnTo>
                  <a:pt x="4656" y="5101"/>
                </a:lnTo>
                <a:lnTo>
                  <a:pt x="4574" y="5072"/>
                </a:lnTo>
                <a:lnTo>
                  <a:pt x="4488" y="5121"/>
                </a:lnTo>
                <a:lnTo>
                  <a:pt x="4476" y="5180"/>
                </a:lnTo>
                <a:lnTo>
                  <a:pt x="4474" y="5269"/>
                </a:lnTo>
                <a:lnTo>
                  <a:pt x="4461" y="5351"/>
                </a:lnTo>
                <a:lnTo>
                  <a:pt x="4411" y="5386"/>
                </a:lnTo>
                <a:lnTo>
                  <a:pt x="4351" y="5405"/>
                </a:lnTo>
                <a:lnTo>
                  <a:pt x="4274" y="5449"/>
                </a:lnTo>
                <a:lnTo>
                  <a:pt x="4196" y="5507"/>
                </a:lnTo>
                <a:lnTo>
                  <a:pt x="4138" y="5567"/>
                </a:lnTo>
                <a:lnTo>
                  <a:pt x="4072" y="5621"/>
                </a:lnTo>
                <a:lnTo>
                  <a:pt x="3937" y="5678"/>
                </a:lnTo>
                <a:lnTo>
                  <a:pt x="3912" y="5733"/>
                </a:lnTo>
                <a:lnTo>
                  <a:pt x="3881" y="5785"/>
                </a:lnTo>
                <a:lnTo>
                  <a:pt x="3811" y="5834"/>
                </a:lnTo>
                <a:lnTo>
                  <a:pt x="3725" y="5870"/>
                </a:lnTo>
                <a:lnTo>
                  <a:pt x="3652" y="5883"/>
                </a:lnTo>
                <a:lnTo>
                  <a:pt x="3589" y="5905"/>
                </a:lnTo>
                <a:lnTo>
                  <a:pt x="3530" y="5954"/>
                </a:lnTo>
                <a:lnTo>
                  <a:pt x="3475" y="6010"/>
                </a:lnTo>
                <a:lnTo>
                  <a:pt x="3425" y="6053"/>
                </a:lnTo>
                <a:lnTo>
                  <a:pt x="3366" y="6070"/>
                </a:lnTo>
                <a:lnTo>
                  <a:pt x="3224" y="6071"/>
                </a:lnTo>
                <a:lnTo>
                  <a:pt x="3150" y="6082"/>
                </a:lnTo>
                <a:lnTo>
                  <a:pt x="2980" y="6187"/>
                </a:lnTo>
                <a:lnTo>
                  <a:pt x="2907" y="6215"/>
                </a:lnTo>
                <a:lnTo>
                  <a:pt x="2827" y="6219"/>
                </a:lnTo>
                <a:lnTo>
                  <a:pt x="2746" y="6214"/>
                </a:lnTo>
                <a:lnTo>
                  <a:pt x="2670" y="6218"/>
                </a:lnTo>
                <a:lnTo>
                  <a:pt x="2601" y="6251"/>
                </a:lnTo>
                <a:lnTo>
                  <a:pt x="2557" y="6225"/>
                </a:lnTo>
                <a:lnTo>
                  <a:pt x="2513" y="6251"/>
                </a:lnTo>
                <a:lnTo>
                  <a:pt x="2434" y="6230"/>
                </a:lnTo>
                <a:lnTo>
                  <a:pt x="2247" y="6265"/>
                </a:lnTo>
                <a:lnTo>
                  <a:pt x="2210" y="6266"/>
                </a:lnTo>
                <a:lnTo>
                  <a:pt x="2072" y="6201"/>
                </a:lnTo>
                <a:lnTo>
                  <a:pt x="2017" y="6147"/>
                </a:lnTo>
                <a:lnTo>
                  <a:pt x="1987" y="6139"/>
                </a:lnTo>
                <a:lnTo>
                  <a:pt x="1956" y="6147"/>
                </a:lnTo>
                <a:lnTo>
                  <a:pt x="1702" y="6133"/>
                </a:lnTo>
                <a:lnTo>
                  <a:pt x="1606" y="6147"/>
                </a:lnTo>
                <a:lnTo>
                  <a:pt x="1616" y="6201"/>
                </a:lnTo>
                <a:lnTo>
                  <a:pt x="1641" y="6238"/>
                </a:lnTo>
                <a:lnTo>
                  <a:pt x="1629" y="6259"/>
                </a:lnTo>
                <a:lnTo>
                  <a:pt x="1594" y="6259"/>
                </a:lnTo>
                <a:lnTo>
                  <a:pt x="1554" y="6233"/>
                </a:lnTo>
                <a:lnTo>
                  <a:pt x="1478" y="6158"/>
                </a:lnTo>
                <a:lnTo>
                  <a:pt x="1438" y="6135"/>
                </a:lnTo>
                <a:lnTo>
                  <a:pt x="1387" y="6119"/>
                </a:lnTo>
                <a:lnTo>
                  <a:pt x="1171" y="6114"/>
                </a:lnTo>
                <a:lnTo>
                  <a:pt x="1065" y="6086"/>
                </a:lnTo>
                <a:lnTo>
                  <a:pt x="1020" y="5999"/>
                </a:lnTo>
                <a:lnTo>
                  <a:pt x="1011" y="5953"/>
                </a:lnTo>
                <a:lnTo>
                  <a:pt x="969" y="5854"/>
                </a:lnTo>
                <a:lnTo>
                  <a:pt x="960" y="5801"/>
                </a:lnTo>
                <a:lnTo>
                  <a:pt x="965" y="5638"/>
                </a:lnTo>
                <a:lnTo>
                  <a:pt x="960" y="5586"/>
                </a:lnTo>
                <a:lnTo>
                  <a:pt x="905" y="5345"/>
                </a:lnTo>
                <a:lnTo>
                  <a:pt x="899" y="5233"/>
                </a:lnTo>
                <a:lnTo>
                  <a:pt x="945" y="4922"/>
                </a:lnTo>
                <a:lnTo>
                  <a:pt x="932" y="4817"/>
                </a:lnTo>
                <a:lnTo>
                  <a:pt x="841" y="4678"/>
                </a:lnTo>
                <a:lnTo>
                  <a:pt x="757" y="4741"/>
                </a:lnTo>
                <a:lnTo>
                  <a:pt x="673" y="4950"/>
                </a:lnTo>
                <a:lnTo>
                  <a:pt x="690" y="4960"/>
                </a:lnTo>
                <a:lnTo>
                  <a:pt x="685" y="4984"/>
                </a:lnTo>
                <a:lnTo>
                  <a:pt x="661" y="5006"/>
                </a:lnTo>
                <a:lnTo>
                  <a:pt x="624" y="5016"/>
                </a:lnTo>
                <a:lnTo>
                  <a:pt x="583" y="5012"/>
                </a:lnTo>
                <a:lnTo>
                  <a:pt x="562" y="5000"/>
                </a:lnTo>
                <a:lnTo>
                  <a:pt x="533" y="4950"/>
                </a:lnTo>
                <a:lnTo>
                  <a:pt x="489" y="4798"/>
                </a:lnTo>
                <a:lnTo>
                  <a:pt x="458" y="4740"/>
                </a:lnTo>
                <a:lnTo>
                  <a:pt x="415" y="4960"/>
                </a:lnTo>
                <a:lnTo>
                  <a:pt x="352" y="5028"/>
                </a:lnTo>
                <a:lnTo>
                  <a:pt x="288" y="4988"/>
                </a:lnTo>
                <a:lnTo>
                  <a:pt x="260" y="4817"/>
                </a:lnTo>
                <a:lnTo>
                  <a:pt x="260" y="4537"/>
                </a:lnTo>
                <a:lnTo>
                  <a:pt x="242" y="4441"/>
                </a:lnTo>
                <a:lnTo>
                  <a:pt x="147" y="4303"/>
                </a:lnTo>
                <a:lnTo>
                  <a:pt x="108" y="4220"/>
                </a:lnTo>
                <a:lnTo>
                  <a:pt x="20" y="4319"/>
                </a:lnTo>
                <a:lnTo>
                  <a:pt x="99" y="4493"/>
                </a:lnTo>
                <a:lnTo>
                  <a:pt x="95" y="4708"/>
                </a:lnTo>
                <a:lnTo>
                  <a:pt x="0" y="4845"/>
                </a:lnTo>
                <a:lnTo>
                  <a:pt x="28" y="5032"/>
                </a:lnTo>
                <a:lnTo>
                  <a:pt x="27" y="5157"/>
                </a:lnTo>
                <a:lnTo>
                  <a:pt x="17" y="5469"/>
                </a:lnTo>
                <a:lnTo>
                  <a:pt x="41" y="5595"/>
                </a:lnTo>
                <a:lnTo>
                  <a:pt x="107" y="5709"/>
                </a:lnTo>
                <a:lnTo>
                  <a:pt x="361" y="6038"/>
                </a:lnTo>
                <a:lnTo>
                  <a:pt x="591" y="6338"/>
                </a:lnTo>
                <a:lnTo>
                  <a:pt x="822" y="6639"/>
                </a:lnTo>
                <a:lnTo>
                  <a:pt x="1053" y="6939"/>
                </a:lnTo>
                <a:lnTo>
                  <a:pt x="1286" y="7239"/>
                </a:lnTo>
                <a:lnTo>
                  <a:pt x="1517" y="7540"/>
                </a:lnTo>
                <a:lnTo>
                  <a:pt x="1749" y="7839"/>
                </a:lnTo>
                <a:lnTo>
                  <a:pt x="1980" y="8139"/>
                </a:lnTo>
                <a:lnTo>
                  <a:pt x="2211" y="8438"/>
                </a:lnTo>
                <a:lnTo>
                  <a:pt x="2442" y="8738"/>
                </a:lnTo>
                <a:lnTo>
                  <a:pt x="2674" y="9037"/>
                </a:lnTo>
                <a:lnTo>
                  <a:pt x="2905" y="9337"/>
                </a:lnTo>
                <a:lnTo>
                  <a:pt x="3136" y="9637"/>
                </a:lnTo>
                <a:lnTo>
                  <a:pt x="3367" y="9935"/>
                </a:lnTo>
                <a:lnTo>
                  <a:pt x="3600" y="10234"/>
                </a:lnTo>
                <a:lnTo>
                  <a:pt x="3831" y="10532"/>
                </a:lnTo>
                <a:lnTo>
                  <a:pt x="4063" y="10831"/>
                </a:lnTo>
                <a:lnTo>
                  <a:pt x="4301" y="11138"/>
                </a:lnTo>
                <a:lnTo>
                  <a:pt x="4389" y="11215"/>
                </a:lnTo>
                <a:lnTo>
                  <a:pt x="4498" y="11251"/>
                </a:lnTo>
                <a:lnTo>
                  <a:pt x="5211" y="11345"/>
                </a:lnTo>
                <a:lnTo>
                  <a:pt x="5828" y="11428"/>
                </a:lnTo>
                <a:lnTo>
                  <a:pt x="6445" y="11511"/>
                </a:lnTo>
                <a:lnTo>
                  <a:pt x="7062" y="11592"/>
                </a:lnTo>
                <a:lnTo>
                  <a:pt x="7680" y="11675"/>
                </a:lnTo>
                <a:lnTo>
                  <a:pt x="8296" y="11757"/>
                </a:lnTo>
                <a:lnTo>
                  <a:pt x="8914" y="11839"/>
                </a:lnTo>
                <a:lnTo>
                  <a:pt x="9531" y="11921"/>
                </a:lnTo>
                <a:lnTo>
                  <a:pt x="10147" y="12004"/>
                </a:lnTo>
                <a:lnTo>
                  <a:pt x="10764" y="12085"/>
                </a:lnTo>
                <a:lnTo>
                  <a:pt x="11381" y="12168"/>
                </a:lnTo>
                <a:lnTo>
                  <a:pt x="11998" y="12249"/>
                </a:lnTo>
                <a:lnTo>
                  <a:pt x="12616" y="12332"/>
                </a:lnTo>
                <a:lnTo>
                  <a:pt x="13232" y="12414"/>
                </a:lnTo>
                <a:lnTo>
                  <a:pt x="13849" y="12496"/>
                </a:lnTo>
                <a:lnTo>
                  <a:pt x="14467" y="12578"/>
                </a:lnTo>
                <a:lnTo>
                  <a:pt x="15084" y="12661"/>
                </a:lnTo>
                <a:lnTo>
                  <a:pt x="15691" y="12741"/>
                </a:lnTo>
                <a:lnTo>
                  <a:pt x="15758" y="12729"/>
                </a:lnTo>
                <a:lnTo>
                  <a:pt x="16053" y="12344"/>
                </a:lnTo>
                <a:lnTo>
                  <a:pt x="16100" y="11644"/>
                </a:lnTo>
                <a:lnTo>
                  <a:pt x="16072" y="10942"/>
                </a:lnTo>
                <a:lnTo>
                  <a:pt x="16072" y="10942"/>
                </a:lnTo>
                <a:lnTo>
                  <a:pt x="16088" y="10799"/>
                </a:lnTo>
                <a:lnTo>
                  <a:pt x="16225" y="10335"/>
                </a:lnTo>
                <a:lnTo>
                  <a:pt x="16648" y="9594"/>
                </a:lnTo>
                <a:lnTo>
                  <a:pt x="16746" y="9299"/>
                </a:lnTo>
                <a:lnTo>
                  <a:pt x="16839" y="8818"/>
                </a:lnTo>
                <a:lnTo>
                  <a:pt x="16889" y="8657"/>
                </a:lnTo>
                <a:lnTo>
                  <a:pt x="16972" y="8532"/>
                </a:lnTo>
                <a:lnTo>
                  <a:pt x="16973" y="8532"/>
                </a:lnTo>
                <a:lnTo>
                  <a:pt x="17138" y="8349"/>
                </a:lnTo>
                <a:lnTo>
                  <a:pt x="17200" y="8256"/>
                </a:lnTo>
                <a:lnTo>
                  <a:pt x="17345" y="7656"/>
                </a:lnTo>
                <a:lnTo>
                  <a:pt x="17385" y="7575"/>
                </a:lnTo>
                <a:lnTo>
                  <a:pt x="17594" y="7267"/>
                </a:lnTo>
                <a:lnTo>
                  <a:pt x="17612" y="7203"/>
                </a:lnTo>
                <a:lnTo>
                  <a:pt x="17598" y="6836"/>
                </a:lnTo>
                <a:lnTo>
                  <a:pt x="17578" y="6696"/>
                </a:lnTo>
                <a:lnTo>
                  <a:pt x="17507" y="6590"/>
                </a:lnTo>
                <a:lnTo>
                  <a:pt x="17345" y="6494"/>
                </a:lnTo>
                <a:lnTo>
                  <a:pt x="17272" y="6426"/>
                </a:lnTo>
                <a:lnTo>
                  <a:pt x="17232" y="6338"/>
                </a:lnTo>
                <a:lnTo>
                  <a:pt x="17251" y="6267"/>
                </a:lnTo>
                <a:lnTo>
                  <a:pt x="17442" y="6231"/>
                </a:lnTo>
                <a:lnTo>
                  <a:pt x="17630" y="6159"/>
                </a:lnTo>
                <a:lnTo>
                  <a:pt x="17715" y="6113"/>
                </a:lnTo>
                <a:lnTo>
                  <a:pt x="17846" y="6041"/>
                </a:lnTo>
                <a:lnTo>
                  <a:pt x="17968" y="5991"/>
                </a:lnTo>
                <a:lnTo>
                  <a:pt x="18093" y="5967"/>
                </a:lnTo>
                <a:lnTo>
                  <a:pt x="18241" y="5971"/>
                </a:lnTo>
                <a:lnTo>
                  <a:pt x="18386" y="5995"/>
                </a:lnTo>
                <a:lnTo>
                  <a:pt x="18454" y="5994"/>
                </a:lnTo>
                <a:lnTo>
                  <a:pt x="18527" y="5966"/>
                </a:lnTo>
                <a:lnTo>
                  <a:pt x="18606" y="5953"/>
                </a:lnTo>
                <a:lnTo>
                  <a:pt x="18722" y="6042"/>
                </a:lnTo>
                <a:lnTo>
                  <a:pt x="18805" y="6053"/>
                </a:lnTo>
                <a:lnTo>
                  <a:pt x="19321" y="5841"/>
                </a:lnTo>
                <a:lnTo>
                  <a:pt x="19602" y="5771"/>
                </a:lnTo>
                <a:lnTo>
                  <a:pt x="19651" y="5694"/>
                </a:lnTo>
                <a:lnTo>
                  <a:pt x="19487" y="5398"/>
                </a:lnTo>
                <a:close/>
                <a:moveTo>
                  <a:pt x="6665" y="1886"/>
                </a:moveTo>
                <a:lnTo>
                  <a:pt x="6672" y="1909"/>
                </a:lnTo>
                <a:lnTo>
                  <a:pt x="6700" y="1937"/>
                </a:lnTo>
                <a:lnTo>
                  <a:pt x="6717" y="1837"/>
                </a:lnTo>
                <a:lnTo>
                  <a:pt x="6700" y="1753"/>
                </a:lnTo>
                <a:lnTo>
                  <a:pt x="6619" y="1741"/>
                </a:lnTo>
                <a:lnTo>
                  <a:pt x="6607" y="1777"/>
                </a:lnTo>
                <a:lnTo>
                  <a:pt x="6629" y="1839"/>
                </a:lnTo>
                <a:lnTo>
                  <a:pt x="6665" y="1886"/>
                </a:lnTo>
                <a:close/>
                <a:moveTo>
                  <a:pt x="664" y="3232"/>
                </a:moveTo>
                <a:lnTo>
                  <a:pt x="658" y="3214"/>
                </a:lnTo>
                <a:lnTo>
                  <a:pt x="664" y="3212"/>
                </a:lnTo>
                <a:lnTo>
                  <a:pt x="661" y="3204"/>
                </a:lnTo>
                <a:lnTo>
                  <a:pt x="668" y="3206"/>
                </a:lnTo>
                <a:lnTo>
                  <a:pt x="674" y="3206"/>
                </a:lnTo>
                <a:lnTo>
                  <a:pt x="678" y="3199"/>
                </a:lnTo>
                <a:lnTo>
                  <a:pt x="678" y="3219"/>
                </a:lnTo>
                <a:lnTo>
                  <a:pt x="681" y="3236"/>
                </a:lnTo>
                <a:lnTo>
                  <a:pt x="697" y="3228"/>
                </a:lnTo>
                <a:lnTo>
                  <a:pt x="686" y="3258"/>
                </a:lnTo>
                <a:lnTo>
                  <a:pt x="692" y="3324"/>
                </a:lnTo>
                <a:lnTo>
                  <a:pt x="714" y="3342"/>
                </a:lnTo>
                <a:lnTo>
                  <a:pt x="726" y="3304"/>
                </a:lnTo>
                <a:lnTo>
                  <a:pt x="745" y="3263"/>
                </a:lnTo>
                <a:lnTo>
                  <a:pt x="746" y="3248"/>
                </a:lnTo>
                <a:lnTo>
                  <a:pt x="754" y="3218"/>
                </a:lnTo>
                <a:lnTo>
                  <a:pt x="737" y="3175"/>
                </a:lnTo>
                <a:lnTo>
                  <a:pt x="686" y="3136"/>
                </a:lnTo>
                <a:lnTo>
                  <a:pt x="668" y="3135"/>
                </a:lnTo>
                <a:lnTo>
                  <a:pt x="632" y="3162"/>
                </a:lnTo>
                <a:lnTo>
                  <a:pt x="637" y="3208"/>
                </a:lnTo>
                <a:lnTo>
                  <a:pt x="664" y="3232"/>
                </a:lnTo>
                <a:close/>
                <a:moveTo>
                  <a:pt x="3196" y="3700"/>
                </a:moveTo>
                <a:lnTo>
                  <a:pt x="3218" y="3713"/>
                </a:lnTo>
                <a:lnTo>
                  <a:pt x="3241" y="3743"/>
                </a:lnTo>
                <a:lnTo>
                  <a:pt x="3306" y="3779"/>
                </a:lnTo>
                <a:lnTo>
                  <a:pt x="3358" y="3753"/>
                </a:lnTo>
                <a:lnTo>
                  <a:pt x="3417" y="3652"/>
                </a:lnTo>
                <a:lnTo>
                  <a:pt x="3386" y="3536"/>
                </a:lnTo>
                <a:lnTo>
                  <a:pt x="3286" y="3467"/>
                </a:lnTo>
                <a:lnTo>
                  <a:pt x="3236" y="3497"/>
                </a:lnTo>
                <a:lnTo>
                  <a:pt x="3202" y="3556"/>
                </a:lnTo>
                <a:lnTo>
                  <a:pt x="3164" y="3609"/>
                </a:lnTo>
                <a:lnTo>
                  <a:pt x="3168" y="3675"/>
                </a:lnTo>
                <a:lnTo>
                  <a:pt x="3196" y="3700"/>
                </a:lnTo>
                <a:close/>
                <a:moveTo>
                  <a:pt x="12696" y="4024"/>
                </a:moveTo>
                <a:lnTo>
                  <a:pt x="12812" y="4045"/>
                </a:lnTo>
                <a:lnTo>
                  <a:pt x="12874" y="4024"/>
                </a:lnTo>
                <a:lnTo>
                  <a:pt x="12870" y="3969"/>
                </a:lnTo>
                <a:lnTo>
                  <a:pt x="12788" y="3888"/>
                </a:lnTo>
                <a:lnTo>
                  <a:pt x="12624" y="3803"/>
                </a:lnTo>
                <a:lnTo>
                  <a:pt x="12545" y="3740"/>
                </a:lnTo>
                <a:lnTo>
                  <a:pt x="12513" y="3652"/>
                </a:lnTo>
                <a:lnTo>
                  <a:pt x="12513" y="3652"/>
                </a:lnTo>
                <a:lnTo>
                  <a:pt x="12544" y="3549"/>
                </a:lnTo>
                <a:lnTo>
                  <a:pt x="12544" y="3549"/>
                </a:lnTo>
                <a:lnTo>
                  <a:pt x="12513" y="3549"/>
                </a:lnTo>
                <a:lnTo>
                  <a:pt x="12452" y="3641"/>
                </a:lnTo>
                <a:lnTo>
                  <a:pt x="12272" y="3811"/>
                </a:lnTo>
                <a:lnTo>
                  <a:pt x="12272" y="3888"/>
                </a:lnTo>
                <a:lnTo>
                  <a:pt x="12484" y="3955"/>
                </a:lnTo>
                <a:lnTo>
                  <a:pt x="12696" y="4024"/>
                </a:lnTo>
                <a:close/>
                <a:moveTo>
                  <a:pt x="7187" y="4750"/>
                </a:moveTo>
                <a:lnTo>
                  <a:pt x="7203" y="4744"/>
                </a:lnTo>
                <a:lnTo>
                  <a:pt x="7297" y="4725"/>
                </a:lnTo>
                <a:lnTo>
                  <a:pt x="7360" y="4736"/>
                </a:lnTo>
                <a:lnTo>
                  <a:pt x="7529" y="4760"/>
                </a:lnTo>
                <a:lnTo>
                  <a:pt x="7573" y="4688"/>
                </a:lnTo>
                <a:lnTo>
                  <a:pt x="7655" y="4732"/>
                </a:lnTo>
                <a:lnTo>
                  <a:pt x="7719" y="4737"/>
                </a:lnTo>
                <a:lnTo>
                  <a:pt x="7780" y="4814"/>
                </a:lnTo>
                <a:lnTo>
                  <a:pt x="7820" y="4741"/>
                </a:lnTo>
                <a:lnTo>
                  <a:pt x="7820" y="4689"/>
                </a:lnTo>
                <a:lnTo>
                  <a:pt x="7883" y="4641"/>
                </a:lnTo>
                <a:lnTo>
                  <a:pt x="7990" y="4626"/>
                </a:lnTo>
                <a:lnTo>
                  <a:pt x="8071" y="4574"/>
                </a:lnTo>
                <a:lnTo>
                  <a:pt x="8246" y="4493"/>
                </a:lnTo>
                <a:lnTo>
                  <a:pt x="8302" y="4432"/>
                </a:lnTo>
                <a:lnTo>
                  <a:pt x="8332" y="4244"/>
                </a:lnTo>
                <a:lnTo>
                  <a:pt x="8332" y="4244"/>
                </a:lnTo>
                <a:lnTo>
                  <a:pt x="8227" y="4187"/>
                </a:lnTo>
                <a:lnTo>
                  <a:pt x="8222" y="4160"/>
                </a:lnTo>
                <a:lnTo>
                  <a:pt x="8202" y="4112"/>
                </a:lnTo>
                <a:lnTo>
                  <a:pt x="8198" y="4084"/>
                </a:lnTo>
                <a:lnTo>
                  <a:pt x="8119" y="4140"/>
                </a:lnTo>
                <a:lnTo>
                  <a:pt x="7952" y="4385"/>
                </a:lnTo>
                <a:lnTo>
                  <a:pt x="7952" y="4386"/>
                </a:lnTo>
                <a:lnTo>
                  <a:pt x="7980" y="4433"/>
                </a:lnTo>
                <a:lnTo>
                  <a:pt x="7986" y="4486"/>
                </a:lnTo>
                <a:lnTo>
                  <a:pt x="7975" y="4538"/>
                </a:lnTo>
                <a:lnTo>
                  <a:pt x="7936" y="4558"/>
                </a:lnTo>
                <a:lnTo>
                  <a:pt x="7892" y="4534"/>
                </a:lnTo>
                <a:lnTo>
                  <a:pt x="7850" y="4457"/>
                </a:lnTo>
                <a:lnTo>
                  <a:pt x="7811" y="4457"/>
                </a:lnTo>
                <a:lnTo>
                  <a:pt x="7728" y="4496"/>
                </a:lnTo>
                <a:lnTo>
                  <a:pt x="7583" y="4554"/>
                </a:lnTo>
                <a:lnTo>
                  <a:pt x="7558" y="4572"/>
                </a:lnTo>
                <a:lnTo>
                  <a:pt x="7536" y="4592"/>
                </a:lnTo>
                <a:lnTo>
                  <a:pt x="7422" y="4644"/>
                </a:lnTo>
                <a:lnTo>
                  <a:pt x="7377" y="4654"/>
                </a:lnTo>
                <a:lnTo>
                  <a:pt x="7211" y="4618"/>
                </a:lnTo>
                <a:lnTo>
                  <a:pt x="7197" y="4630"/>
                </a:lnTo>
                <a:lnTo>
                  <a:pt x="7181" y="4660"/>
                </a:lnTo>
                <a:lnTo>
                  <a:pt x="7167" y="4696"/>
                </a:lnTo>
                <a:lnTo>
                  <a:pt x="7166" y="4724"/>
                </a:lnTo>
                <a:lnTo>
                  <a:pt x="7177" y="4749"/>
                </a:lnTo>
                <a:lnTo>
                  <a:pt x="7187" y="4750"/>
                </a:lnTo>
                <a:close/>
                <a:moveTo>
                  <a:pt x="12157" y="4565"/>
                </a:moveTo>
                <a:lnTo>
                  <a:pt x="12230" y="4529"/>
                </a:lnTo>
                <a:lnTo>
                  <a:pt x="12277" y="4388"/>
                </a:lnTo>
                <a:lnTo>
                  <a:pt x="12273" y="4321"/>
                </a:lnTo>
                <a:lnTo>
                  <a:pt x="12232" y="4277"/>
                </a:lnTo>
                <a:lnTo>
                  <a:pt x="12138" y="4215"/>
                </a:lnTo>
                <a:lnTo>
                  <a:pt x="12082" y="4221"/>
                </a:lnTo>
                <a:lnTo>
                  <a:pt x="12095" y="4267"/>
                </a:lnTo>
                <a:lnTo>
                  <a:pt x="12161" y="4316"/>
                </a:lnTo>
                <a:lnTo>
                  <a:pt x="12173" y="4341"/>
                </a:lnTo>
                <a:lnTo>
                  <a:pt x="12168" y="4364"/>
                </a:lnTo>
                <a:lnTo>
                  <a:pt x="12148" y="4354"/>
                </a:lnTo>
                <a:lnTo>
                  <a:pt x="12105" y="4327"/>
                </a:lnTo>
                <a:lnTo>
                  <a:pt x="12055" y="4315"/>
                </a:lnTo>
                <a:lnTo>
                  <a:pt x="12025" y="4319"/>
                </a:lnTo>
                <a:lnTo>
                  <a:pt x="12035" y="4353"/>
                </a:lnTo>
                <a:lnTo>
                  <a:pt x="12157" y="4565"/>
                </a:lnTo>
                <a:close/>
                <a:moveTo>
                  <a:pt x="4481" y="4797"/>
                </a:moveTo>
                <a:lnTo>
                  <a:pt x="4538" y="4860"/>
                </a:lnTo>
                <a:lnTo>
                  <a:pt x="4612" y="4786"/>
                </a:lnTo>
                <a:lnTo>
                  <a:pt x="4695" y="4712"/>
                </a:lnTo>
                <a:lnTo>
                  <a:pt x="4789" y="4586"/>
                </a:lnTo>
                <a:lnTo>
                  <a:pt x="4799" y="4512"/>
                </a:lnTo>
                <a:lnTo>
                  <a:pt x="4775" y="4386"/>
                </a:lnTo>
                <a:lnTo>
                  <a:pt x="4727" y="4309"/>
                </a:lnTo>
                <a:lnTo>
                  <a:pt x="4622" y="4276"/>
                </a:lnTo>
                <a:lnTo>
                  <a:pt x="4517" y="4339"/>
                </a:lnTo>
                <a:lnTo>
                  <a:pt x="4460" y="4418"/>
                </a:lnTo>
                <a:lnTo>
                  <a:pt x="4389" y="4502"/>
                </a:lnTo>
                <a:lnTo>
                  <a:pt x="4378" y="4598"/>
                </a:lnTo>
                <a:lnTo>
                  <a:pt x="4431" y="4714"/>
                </a:lnTo>
                <a:lnTo>
                  <a:pt x="4481" y="4797"/>
                </a:lnTo>
                <a:close/>
                <a:moveTo>
                  <a:pt x="11640" y="4578"/>
                </a:moveTo>
                <a:lnTo>
                  <a:pt x="11696" y="4618"/>
                </a:lnTo>
                <a:lnTo>
                  <a:pt x="11772" y="4708"/>
                </a:lnTo>
                <a:lnTo>
                  <a:pt x="11799" y="4722"/>
                </a:lnTo>
                <a:lnTo>
                  <a:pt x="11847" y="4724"/>
                </a:lnTo>
                <a:lnTo>
                  <a:pt x="11886" y="4714"/>
                </a:lnTo>
                <a:lnTo>
                  <a:pt x="11927" y="4692"/>
                </a:lnTo>
                <a:lnTo>
                  <a:pt x="11967" y="4660"/>
                </a:lnTo>
                <a:lnTo>
                  <a:pt x="11999" y="4618"/>
                </a:lnTo>
                <a:lnTo>
                  <a:pt x="11901" y="4504"/>
                </a:lnTo>
                <a:lnTo>
                  <a:pt x="11856" y="4434"/>
                </a:lnTo>
                <a:lnTo>
                  <a:pt x="11818" y="4353"/>
                </a:lnTo>
                <a:lnTo>
                  <a:pt x="11754" y="4350"/>
                </a:lnTo>
                <a:lnTo>
                  <a:pt x="11690" y="4372"/>
                </a:lnTo>
                <a:lnTo>
                  <a:pt x="11637" y="4408"/>
                </a:lnTo>
                <a:lnTo>
                  <a:pt x="11605" y="4452"/>
                </a:lnTo>
                <a:lnTo>
                  <a:pt x="11583" y="4528"/>
                </a:lnTo>
                <a:lnTo>
                  <a:pt x="11599" y="4560"/>
                </a:lnTo>
                <a:lnTo>
                  <a:pt x="11640" y="4578"/>
                </a:lnTo>
                <a:close/>
                <a:moveTo>
                  <a:pt x="11381" y="4825"/>
                </a:moveTo>
                <a:lnTo>
                  <a:pt x="11493" y="4857"/>
                </a:lnTo>
                <a:lnTo>
                  <a:pt x="11588" y="4900"/>
                </a:lnTo>
                <a:lnTo>
                  <a:pt x="11632" y="4986"/>
                </a:lnTo>
                <a:lnTo>
                  <a:pt x="11668" y="4861"/>
                </a:lnTo>
                <a:lnTo>
                  <a:pt x="11668" y="4861"/>
                </a:lnTo>
                <a:lnTo>
                  <a:pt x="11621" y="4742"/>
                </a:lnTo>
                <a:lnTo>
                  <a:pt x="11567" y="4681"/>
                </a:lnTo>
                <a:lnTo>
                  <a:pt x="11453" y="4554"/>
                </a:lnTo>
                <a:lnTo>
                  <a:pt x="11416" y="4522"/>
                </a:lnTo>
                <a:lnTo>
                  <a:pt x="11393" y="4502"/>
                </a:lnTo>
                <a:lnTo>
                  <a:pt x="11297" y="4542"/>
                </a:lnTo>
                <a:lnTo>
                  <a:pt x="11237" y="4644"/>
                </a:lnTo>
                <a:lnTo>
                  <a:pt x="11237" y="4644"/>
                </a:lnTo>
                <a:lnTo>
                  <a:pt x="11285" y="4770"/>
                </a:lnTo>
                <a:lnTo>
                  <a:pt x="11381" y="4825"/>
                </a:lnTo>
                <a:close/>
                <a:moveTo>
                  <a:pt x="9186" y="5310"/>
                </a:moveTo>
                <a:lnTo>
                  <a:pt x="9264" y="5321"/>
                </a:lnTo>
                <a:lnTo>
                  <a:pt x="9385" y="5329"/>
                </a:lnTo>
                <a:lnTo>
                  <a:pt x="9429" y="5343"/>
                </a:lnTo>
                <a:lnTo>
                  <a:pt x="9429" y="5343"/>
                </a:lnTo>
                <a:lnTo>
                  <a:pt x="9507" y="5386"/>
                </a:lnTo>
                <a:lnTo>
                  <a:pt x="9639" y="5441"/>
                </a:lnTo>
                <a:lnTo>
                  <a:pt x="9786" y="5458"/>
                </a:lnTo>
                <a:lnTo>
                  <a:pt x="9931" y="5429"/>
                </a:lnTo>
                <a:lnTo>
                  <a:pt x="10051" y="5350"/>
                </a:lnTo>
                <a:lnTo>
                  <a:pt x="10018" y="5321"/>
                </a:lnTo>
                <a:lnTo>
                  <a:pt x="10065" y="5228"/>
                </a:lnTo>
                <a:lnTo>
                  <a:pt x="10118" y="5244"/>
                </a:lnTo>
                <a:lnTo>
                  <a:pt x="10151" y="5306"/>
                </a:lnTo>
                <a:lnTo>
                  <a:pt x="10142" y="5350"/>
                </a:lnTo>
                <a:lnTo>
                  <a:pt x="10274" y="5403"/>
                </a:lnTo>
                <a:lnTo>
                  <a:pt x="10433" y="5410"/>
                </a:lnTo>
                <a:lnTo>
                  <a:pt x="10568" y="5362"/>
                </a:lnTo>
                <a:lnTo>
                  <a:pt x="10629" y="5252"/>
                </a:lnTo>
                <a:lnTo>
                  <a:pt x="10584" y="5113"/>
                </a:lnTo>
                <a:lnTo>
                  <a:pt x="10493" y="5077"/>
                </a:lnTo>
                <a:lnTo>
                  <a:pt x="10460" y="5064"/>
                </a:lnTo>
                <a:lnTo>
                  <a:pt x="10308" y="5032"/>
                </a:lnTo>
                <a:lnTo>
                  <a:pt x="10292" y="5021"/>
                </a:lnTo>
                <a:lnTo>
                  <a:pt x="10178" y="4950"/>
                </a:lnTo>
                <a:lnTo>
                  <a:pt x="10158" y="4928"/>
                </a:lnTo>
                <a:lnTo>
                  <a:pt x="10111" y="4853"/>
                </a:lnTo>
                <a:lnTo>
                  <a:pt x="10111" y="4853"/>
                </a:lnTo>
                <a:lnTo>
                  <a:pt x="10130" y="4828"/>
                </a:lnTo>
                <a:lnTo>
                  <a:pt x="10135" y="4814"/>
                </a:lnTo>
                <a:lnTo>
                  <a:pt x="10111" y="4754"/>
                </a:lnTo>
                <a:lnTo>
                  <a:pt x="10074" y="4806"/>
                </a:lnTo>
                <a:lnTo>
                  <a:pt x="10026" y="4834"/>
                </a:lnTo>
                <a:lnTo>
                  <a:pt x="9903" y="4886"/>
                </a:lnTo>
                <a:lnTo>
                  <a:pt x="9796" y="4973"/>
                </a:lnTo>
                <a:lnTo>
                  <a:pt x="9767" y="4986"/>
                </a:lnTo>
                <a:lnTo>
                  <a:pt x="9744" y="4981"/>
                </a:lnTo>
                <a:lnTo>
                  <a:pt x="9734" y="4978"/>
                </a:lnTo>
                <a:lnTo>
                  <a:pt x="9669" y="4952"/>
                </a:lnTo>
                <a:lnTo>
                  <a:pt x="9627" y="4950"/>
                </a:lnTo>
                <a:lnTo>
                  <a:pt x="9575" y="4968"/>
                </a:lnTo>
                <a:lnTo>
                  <a:pt x="9556" y="4973"/>
                </a:lnTo>
                <a:lnTo>
                  <a:pt x="9525" y="4993"/>
                </a:lnTo>
                <a:lnTo>
                  <a:pt x="9500" y="5010"/>
                </a:lnTo>
                <a:lnTo>
                  <a:pt x="9416" y="5086"/>
                </a:lnTo>
                <a:lnTo>
                  <a:pt x="9369" y="5109"/>
                </a:lnTo>
                <a:lnTo>
                  <a:pt x="9260" y="5150"/>
                </a:lnTo>
                <a:lnTo>
                  <a:pt x="9260" y="5150"/>
                </a:lnTo>
                <a:lnTo>
                  <a:pt x="9253" y="5154"/>
                </a:lnTo>
                <a:lnTo>
                  <a:pt x="9203" y="5185"/>
                </a:lnTo>
                <a:lnTo>
                  <a:pt x="9134" y="5254"/>
                </a:lnTo>
                <a:lnTo>
                  <a:pt x="9135" y="5292"/>
                </a:lnTo>
                <a:lnTo>
                  <a:pt x="9186" y="5310"/>
                </a:lnTo>
                <a:close/>
                <a:moveTo>
                  <a:pt x="1931" y="5052"/>
                </a:moveTo>
                <a:lnTo>
                  <a:pt x="1947" y="5066"/>
                </a:lnTo>
                <a:lnTo>
                  <a:pt x="1991" y="5020"/>
                </a:lnTo>
                <a:lnTo>
                  <a:pt x="2021" y="4949"/>
                </a:lnTo>
                <a:lnTo>
                  <a:pt x="2012" y="4930"/>
                </a:lnTo>
                <a:lnTo>
                  <a:pt x="2021" y="4914"/>
                </a:lnTo>
                <a:lnTo>
                  <a:pt x="2024" y="4896"/>
                </a:lnTo>
                <a:lnTo>
                  <a:pt x="1984" y="4838"/>
                </a:lnTo>
                <a:lnTo>
                  <a:pt x="1932" y="4862"/>
                </a:lnTo>
                <a:lnTo>
                  <a:pt x="1905" y="4938"/>
                </a:lnTo>
                <a:lnTo>
                  <a:pt x="1905" y="4990"/>
                </a:lnTo>
                <a:lnTo>
                  <a:pt x="1885" y="5025"/>
                </a:lnTo>
                <a:lnTo>
                  <a:pt x="1901" y="5038"/>
                </a:lnTo>
                <a:lnTo>
                  <a:pt x="1931" y="5052"/>
                </a:lnTo>
                <a:close/>
              </a:path>
            </a:pathLst>
          </a:custGeom>
          <a:solidFill>
            <a:schemeClr val="bg1">
              <a:lumMod val="50000"/>
            </a:schemeClr>
          </a:solidFill>
          <a:ln w="3175">
            <a:solidFill>
              <a:srgbClr val="222328"/>
            </a:solidFill>
            <a:round/>
            <a:headEnd/>
            <a:tailEnd/>
          </a:ln>
        </p:spPr>
        <p:txBody>
          <a:bodyPr vert="horz" wrap="square" lIns="91440" tIns="45720" rIns="91440" bIns="45720" numCol="1" anchor="t" anchorCtr="0" compatLnSpc="1">
            <a:prstTxWarp prst="textNoShape">
              <a:avLst/>
            </a:prstTxWarp>
          </a:bodyPr>
          <a:lstStyle/>
          <a:p>
            <a:endParaRPr lang="ru-RU"/>
          </a:p>
        </p:txBody>
      </p:sp>
      <p:cxnSp>
        <p:nvCxnSpPr>
          <p:cNvPr id="94" name="Прямая соединительная линия 64"/>
          <p:cNvCxnSpPr/>
          <p:nvPr/>
        </p:nvCxnSpPr>
        <p:spPr>
          <a:xfrm flipV="1">
            <a:off x="3055164" y="2896432"/>
            <a:ext cx="12361049" cy="4265366"/>
          </a:xfrm>
          <a:prstGeom prst="bentConnector3">
            <a:avLst>
              <a:gd name="adj1" fmla="val -35"/>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017627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2781301" y="9084471"/>
            <a:ext cx="412750" cy="619126"/>
          </a:xfrm>
          <a:custGeom>
            <a:avLst/>
            <a:gdLst>
              <a:gd name="T0" fmla="*/ 382 w 390"/>
              <a:gd name="T1" fmla="*/ 7 h 585"/>
              <a:gd name="T2" fmla="*/ 379 w 390"/>
              <a:gd name="T3" fmla="*/ 4 h 585"/>
              <a:gd name="T4" fmla="*/ 374 w 390"/>
              <a:gd name="T5" fmla="*/ 2 h 585"/>
              <a:gd name="T6" fmla="*/ 370 w 390"/>
              <a:gd name="T7" fmla="*/ 1 h 585"/>
              <a:gd name="T8" fmla="*/ 366 w 390"/>
              <a:gd name="T9" fmla="*/ 0 h 585"/>
              <a:gd name="T10" fmla="*/ 316 w 390"/>
              <a:gd name="T11" fmla="*/ 0 h 585"/>
              <a:gd name="T12" fmla="*/ 312 w 390"/>
              <a:gd name="T13" fmla="*/ 1 h 585"/>
              <a:gd name="T14" fmla="*/ 307 w 390"/>
              <a:gd name="T15" fmla="*/ 2 h 585"/>
              <a:gd name="T16" fmla="*/ 303 w 390"/>
              <a:gd name="T17" fmla="*/ 4 h 585"/>
              <a:gd name="T18" fmla="*/ 300 w 390"/>
              <a:gd name="T19" fmla="*/ 7 h 585"/>
              <a:gd name="T20" fmla="*/ 297 w 390"/>
              <a:gd name="T21" fmla="*/ 12 h 585"/>
              <a:gd name="T22" fmla="*/ 294 w 390"/>
              <a:gd name="T23" fmla="*/ 15 h 585"/>
              <a:gd name="T24" fmla="*/ 292 w 390"/>
              <a:gd name="T25" fmla="*/ 20 h 585"/>
              <a:gd name="T26" fmla="*/ 292 w 390"/>
              <a:gd name="T27" fmla="*/ 25 h 585"/>
              <a:gd name="T28" fmla="*/ 292 w 390"/>
              <a:gd name="T29" fmla="*/ 283 h 585"/>
              <a:gd name="T30" fmla="*/ 290 w 390"/>
              <a:gd name="T31" fmla="*/ 279 h 585"/>
              <a:gd name="T32" fmla="*/ 287 w 390"/>
              <a:gd name="T33" fmla="*/ 275 h 585"/>
              <a:gd name="T34" fmla="*/ 17 w 390"/>
              <a:gd name="T35" fmla="*/ 5 h 585"/>
              <a:gd name="T36" fmla="*/ 13 w 390"/>
              <a:gd name="T37" fmla="*/ 1 h 585"/>
              <a:gd name="T38" fmla="*/ 7 w 390"/>
              <a:gd name="T39" fmla="*/ 0 h 585"/>
              <a:gd name="T40" fmla="*/ 7 w 390"/>
              <a:gd name="T41" fmla="*/ 0 h 585"/>
              <a:gd name="T42" fmla="*/ 6 w 390"/>
              <a:gd name="T43" fmla="*/ 0 h 585"/>
              <a:gd name="T44" fmla="*/ 5 w 390"/>
              <a:gd name="T45" fmla="*/ 0 h 585"/>
              <a:gd name="T46" fmla="*/ 3 w 390"/>
              <a:gd name="T47" fmla="*/ 2 h 585"/>
              <a:gd name="T48" fmla="*/ 1 w 390"/>
              <a:gd name="T49" fmla="*/ 4 h 585"/>
              <a:gd name="T50" fmla="*/ 1 w 390"/>
              <a:gd name="T51" fmla="*/ 9 h 585"/>
              <a:gd name="T52" fmla="*/ 0 w 390"/>
              <a:gd name="T53" fmla="*/ 13 h 585"/>
              <a:gd name="T54" fmla="*/ 0 w 390"/>
              <a:gd name="T55" fmla="*/ 572 h 585"/>
              <a:gd name="T56" fmla="*/ 1 w 390"/>
              <a:gd name="T57" fmla="*/ 577 h 585"/>
              <a:gd name="T58" fmla="*/ 1 w 390"/>
              <a:gd name="T59" fmla="*/ 581 h 585"/>
              <a:gd name="T60" fmla="*/ 3 w 390"/>
              <a:gd name="T61" fmla="*/ 583 h 585"/>
              <a:gd name="T62" fmla="*/ 5 w 390"/>
              <a:gd name="T63" fmla="*/ 585 h 585"/>
              <a:gd name="T64" fmla="*/ 7 w 390"/>
              <a:gd name="T65" fmla="*/ 585 h 585"/>
              <a:gd name="T66" fmla="*/ 10 w 390"/>
              <a:gd name="T67" fmla="*/ 584 h 585"/>
              <a:gd name="T68" fmla="*/ 14 w 390"/>
              <a:gd name="T69" fmla="*/ 583 h 585"/>
              <a:gd name="T70" fmla="*/ 17 w 390"/>
              <a:gd name="T71" fmla="*/ 580 h 585"/>
              <a:gd name="T72" fmla="*/ 287 w 390"/>
              <a:gd name="T73" fmla="*/ 310 h 585"/>
              <a:gd name="T74" fmla="*/ 290 w 390"/>
              <a:gd name="T75" fmla="*/ 307 h 585"/>
              <a:gd name="T76" fmla="*/ 292 w 390"/>
              <a:gd name="T77" fmla="*/ 302 h 585"/>
              <a:gd name="T78" fmla="*/ 292 w 390"/>
              <a:gd name="T79" fmla="*/ 560 h 585"/>
              <a:gd name="T80" fmla="*/ 292 w 390"/>
              <a:gd name="T81" fmla="*/ 565 h 585"/>
              <a:gd name="T82" fmla="*/ 294 w 390"/>
              <a:gd name="T83" fmla="*/ 570 h 585"/>
              <a:gd name="T84" fmla="*/ 297 w 390"/>
              <a:gd name="T85" fmla="*/ 573 h 585"/>
              <a:gd name="T86" fmla="*/ 300 w 390"/>
              <a:gd name="T87" fmla="*/ 578 h 585"/>
              <a:gd name="T88" fmla="*/ 303 w 390"/>
              <a:gd name="T89" fmla="*/ 581 h 585"/>
              <a:gd name="T90" fmla="*/ 307 w 390"/>
              <a:gd name="T91" fmla="*/ 583 h 585"/>
              <a:gd name="T92" fmla="*/ 312 w 390"/>
              <a:gd name="T93" fmla="*/ 584 h 585"/>
              <a:gd name="T94" fmla="*/ 316 w 390"/>
              <a:gd name="T95" fmla="*/ 585 h 585"/>
              <a:gd name="T96" fmla="*/ 366 w 390"/>
              <a:gd name="T97" fmla="*/ 585 h 585"/>
              <a:gd name="T98" fmla="*/ 370 w 390"/>
              <a:gd name="T99" fmla="*/ 584 h 585"/>
              <a:gd name="T100" fmla="*/ 374 w 390"/>
              <a:gd name="T101" fmla="*/ 583 h 585"/>
              <a:gd name="T102" fmla="*/ 379 w 390"/>
              <a:gd name="T103" fmla="*/ 581 h 585"/>
              <a:gd name="T104" fmla="*/ 382 w 390"/>
              <a:gd name="T105" fmla="*/ 578 h 585"/>
              <a:gd name="T106" fmla="*/ 385 w 390"/>
              <a:gd name="T107" fmla="*/ 573 h 585"/>
              <a:gd name="T108" fmla="*/ 387 w 390"/>
              <a:gd name="T109" fmla="*/ 570 h 585"/>
              <a:gd name="T110" fmla="*/ 390 w 390"/>
              <a:gd name="T111" fmla="*/ 565 h 585"/>
              <a:gd name="T112" fmla="*/ 390 w 390"/>
              <a:gd name="T113" fmla="*/ 560 h 585"/>
              <a:gd name="T114" fmla="*/ 390 w 390"/>
              <a:gd name="T115" fmla="*/ 25 h 585"/>
              <a:gd name="T116" fmla="*/ 390 w 390"/>
              <a:gd name="T117" fmla="*/ 20 h 585"/>
              <a:gd name="T118" fmla="*/ 387 w 390"/>
              <a:gd name="T119" fmla="*/ 15 h 585"/>
              <a:gd name="T120" fmla="*/ 385 w 390"/>
              <a:gd name="T121" fmla="*/ 12 h 585"/>
              <a:gd name="T122" fmla="*/ 382 w 390"/>
              <a:gd name="T123" fmla="*/ 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0" h="585">
                <a:moveTo>
                  <a:pt x="382" y="7"/>
                </a:moveTo>
                <a:lnTo>
                  <a:pt x="379" y="4"/>
                </a:lnTo>
                <a:lnTo>
                  <a:pt x="374" y="2"/>
                </a:lnTo>
                <a:lnTo>
                  <a:pt x="370" y="1"/>
                </a:lnTo>
                <a:lnTo>
                  <a:pt x="366" y="0"/>
                </a:lnTo>
                <a:lnTo>
                  <a:pt x="316" y="0"/>
                </a:lnTo>
                <a:lnTo>
                  <a:pt x="312" y="1"/>
                </a:lnTo>
                <a:lnTo>
                  <a:pt x="307" y="2"/>
                </a:lnTo>
                <a:lnTo>
                  <a:pt x="303" y="4"/>
                </a:lnTo>
                <a:lnTo>
                  <a:pt x="300" y="7"/>
                </a:lnTo>
                <a:lnTo>
                  <a:pt x="297" y="12"/>
                </a:lnTo>
                <a:lnTo>
                  <a:pt x="294" y="15"/>
                </a:lnTo>
                <a:lnTo>
                  <a:pt x="292" y="20"/>
                </a:lnTo>
                <a:lnTo>
                  <a:pt x="292" y="25"/>
                </a:lnTo>
                <a:lnTo>
                  <a:pt x="292" y="283"/>
                </a:lnTo>
                <a:lnTo>
                  <a:pt x="290" y="279"/>
                </a:lnTo>
                <a:lnTo>
                  <a:pt x="287" y="275"/>
                </a:lnTo>
                <a:lnTo>
                  <a:pt x="17" y="5"/>
                </a:lnTo>
                <a:lnTo>
                  <a:pt x="13" y="1"/>
                </a:lnTo>
                <a:lnTo>
                  <a:pt x="7" y="0"/>
                </a:lnTo>
                <a:lnTo>
                  <a:pt x="7" y="0"/>
                </a:lnTo>
                <a:lnTo>
                  <a:pt x="6" y="0"/>
                </a:lnTo>
                <a:lnTo>
                  <a:pt x="5" y="0"/>
                </a:lnTo>
                <a:lnTo>
                  <a:pt x="3" y="2"/>
                </a:lnTo>
                <a:lnTo>
                  <a:pt x="1" y="4"/>
                </a:lnTo>
                <a:lnTo>
                  <a:pt x="1" y="9"/>
                </a:lnTo>
                <a:lnTo>
                  <a:pt x="0" y="13"/>
                </a:lnTo>
                <a:lnTo>
                  <a:pt x="0" y="572"/>
                </a:lnTo>
                <a:lnTo>
                  <a:pt x="1" y="577"/>
                </a:lnTo>
                <a:lnTo>
                  <a:pt x="1" y="581"/>
                </a:lnTo>
                <a:lnTo>
                  <a:pt x="3" y="583"/>
                </a:lnTo>
                <a:lnTo>
                  <a:pt x="5" y="585"/>
                </a:lnTo>
                <a:lnTo>
                  <a:pt x="7" y="585"/>
                </a:lnTo>
                <a:lnTo>
                  <a:pt x="10" y="584"/>
                </a:lnTo>
                <a:lnTo>
                  <a:pt x="14" y="583"/>
                </a:lnTo>
                <a:lnTo>
                  <a:pt x="17" y="580"/>
                </a:lnTo>
                <a:lnTo>
                  <a:pt x="287" y="310"/>
                </a:lnTo>
                <a:lnTo>
                  <a:pt x="290" y="307"/>
                </a:lnTo>
                <a:lnTo>
                  <a:pt x="292" y="302"/>
                </a:lnTo>
                <a:lnTo>
                  <a:pt x="292" y="560"/>
                </a:lnTo>
                <a:lnTo>
                  <a:pt x="292" y="565"/>
                </a:lnTo>
                <a:lnTo>
                  <a:pt x="294" y="570"/>
                </a:lnTo>
                <a:lnTo>
                  <a:pt x="297" y="573"/>
                </a:lnTo>
                <a:lnTo>
                  <a:pt x="300" y="578"/>
                </a:lnTo>
                <a:lnTo>
                  <a:pt x="303" y="581"/>
                </a:lnTo>
                <a:lnTo>
                  <a:pt x="307" y="583"/>
                </a:lnTo>
                <a:lnTo>
                  <a:pt x="312" y="584"/>
                </a:lnTo>
                <a:lnTo>
                  <a:pt x="316" y="585"/>
                </a:lnTo>
                <a:lnTo>
                  <a:pt x="366" y="585"/>
                </a:lnTo>
                <a:lnTo>
                  <a:pt x="370" y="584"/>
                </a:lnTo>
                <a:lnTo>
                  <a:pt x="374" y="583"/>
                </a:lnTo>
                <a:lnTo>
                  <a:pt x="379" y="581"/>
                </a:lnTo>
                <a:lnTo>
                  <a:pt x="382" y="578"/>
                </a:lnTo>
                <a:lnTo>
                  <a:pt x="385" y="573"/>
                </a:lnTo>
                <a:lnTo>
                  <a:pt x="387" y="570"/>
                </a:lnTo>
                <a:lnTo>
                  <a:pt x="390" y="565"/>
                </a:lnTo>
                <a:lnTo>
                  <a:pt x="390" y="560"/>
                </a:lnTo>
                <a:lnTo>
                  <a:pt x="390" y="25"/>
                </a:lnTo>
                <a:lnTo>
                  <a:pt x="390" y="20"/>
                </a:lnTo>
                <a:lnTo>
                  <a:pt x="387" y="15"/>
                </a:lnTo>
                <a:lnTo>
                  <a:pt x="385" y="12"/>
                </a:lnTo>
                <a:lnTo>
                  <a:pt x="382"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7" name="Freeform 7"/>
          <p:cNvSpPr>
            <a:spLocks/>
          </p:cNvSpPr>
          <p:nvPr/>
        </p:nvSpPr>
        <p:spPr bwMode="auto">
          <a:xfrm>
            <a:off x="5883277" y="9084470"/>
            <a:ext cx="365126" cy="282576"/>
          </a:xfrm>
          <a:custGeom>
            <a:avLst/>
            <a:gdLst>
              <a:gd name="T0" fmla="*/ 320 w 344"/>
              <a:gd name="T1" fmla="*/ 268 h 268"/>
              <a:gd name="T2" fmla="*/ 304 w 344"/>
              <a:gd name="T3" fmla="*/ 259 h 268"/>
              <a:gd name="T4" fmla="*/ 284 w 344"/>
              <a:gd name="T5" fmla="*/ 248 h 268"/>
              <a:gd name="T6" fmla="*/ 247 w 344"/>
              <a:gd name="T7" fmla="*/ 233 h 268"/>
              <a:gd name="T8" fmla="*/ 218 w 344"/>
              <a:gd name="T9" fmla="*/ 223 h 268"/>
              <a:gd name="T10" fmla="*/ 181 w 344"/>
              <a:gd name="T11" fmla="*/ 212 h 268"/>
              <a:gd name="T12" fmla="*/ 151 w 344"/>
              <a:gd name="T13" fmla="*/ 200 h 268"/>
              <a:gd name="T14" fmla="*/ 128 w 344"/>
              <a:gd name="T15" fmla="*/ 187 h 268"/>
              <a:gd name="T16" fmla="*/ 112 w 344"/>
              <a:gd name="T17" fmla="*/ 174 h 268"/>
              <a:gd name="T18" fmla="*/ 101 w 344"/>
              <a:gd name="T19" fmla="*/ 161 h 268"/>
              <a:gd name="T20" fmla="*/ 93 w 344"/>
              <a:gd name="T21" fmla="*/ 148 h 268"/>
              <a:gd name="T22" fmla="*/ 88 w 344"/>
              <a:gd name="T23" fmla="*/ 135 h 268"/>
              <a:gd name="T24" fmla="*/ 86 w 344"/>
              <a:gd name="T25" fmla="*/ 121 h 268"/>
              <a:gd name="T26" fmla="*/ 88 w 344"/>
              <a:gd name="T27" fmla="*/ 105 h 268"/>
              <a:gd name="T28" fmla="*/ 93 w 344"/>
              <a:gd name="T29" fmla="*/ 91 h 268"/>
              <a:gd name="T30" fmla="*/ 101 w 344"/>
              <a:gd name="T31" fmla="*/ 78 h 268"/>
              <a:gd name="T32" fmla="*/ 112 w 344"/>
              <a:gd name="T33" fmla="*/ 66 h 268"/>
              <a:gd name="T34" fmla="*/ 126 w 344"/>
              <a:gd name="T35" fmla="*/ 56 h 268"/>
              <a:gd name="T36" fmla="*/ 142 w 344"/>
              <a:gd name="T37" fmla="*/ 49 h 268"/>
              <a:gd name="T38" fmla="*/ 161 w 344"/>
              <a:gd name="T39" fmla="*/ 44 h 268"/>
              <a:gd name="T40" fmla="*/ 181 w 344"/>
              <a:gd name="T41" fmla="*/ 43 h 268"/>
              <a:gd name="T42" fmla="*/ 204 w 344"/>
              <a:gd name="T43" fmla="*/ 45 h 268"/>
              <a:gd name="T44" fmla="*/ 224 w 344"/>
              <a:gd name="T45" fmla="*/ 52 h 268"/>
              <a:gd name="T46" fmla="*/ 244 w 344"/>
              <a:gd name="T47" fmla="*/ 63 h 268"/>
              <a:gd name="T48" fmla="*/ 261 w 344"/>
              <a:gd name="T49" fmla="*/ 78 h 268"/>
              <a:gd name="T50" fmla="*/ 271 w 344"/>
              <a:gd name="T51" fmla="*/ 91 h 268"/>
              <a:gd name="T52" fmla="*/ 282 w 344"/>
              <a:gd name="T53" fmla="*/ 108 h 268"/>
              <a:gd name="T54" fmla="*/ 300 w 344"/>
              <a:gd name="T55" fmla="*/ 155 h 268"/>
              <a:gd name="T56" fmla="*/ 338 w 344"/>
              <a:gd name="T57" fmla="*/ 159 h 268"/>
              <a:gd name="T58" fmla="*/ 344 w 344"/>
              <a:gd name="T59" fmla="*/ 148 h 268"/>
              <a:gd name="T60" fmla="*/ 344 w 344"/>
              <a:gd name="T61" fmla="*/ 127 h 268"/>
              <a:gd name="T62" fmla="*/ 341 w 344"/>
              <a:gd name="T63" fmla="*/ 93 h 268"/>
              <a:gd name="T64" fmla="*/ 337 w 344"/>
              <a:gd name="T65" fmla="*/ 56 h 268"/>
              <a:gd name="T66" fmla="*/ 332 w 344"/>
              <a:gd name="T67" fmla="*/ 34 h 268"/>
              <a:gd name="T68" fmla="*/ 311 w 344"/>
              <a:gd name="T69" fmla="*/ 19 h 268"/>
              <a:gd name="T70" fmla="*/ 277 w 344"/>
              <a:gd name="T71" fmla="*/ 11 h 268"/>
              <a:gd name="T72" fmla="*/ 243 w 344"/>
              <a:gd name="T73" fmla="*/ 4 h 268"/>
              <a:gd name="T74" fmla="*/ 212 w 344"/>
              <a:gd name="T75" fmla="*/ 1 h 268"/>
              <a:gd name="T76" fmla="*/ 176 w 344"/>
              <a:gd name="T77" fmla="*/ 1 h 268"/>
              <a:gd name="T78" fmla="*/ 133 w 344"/>
              <a:gd name="T79" fmla="*/ 7 h 268"/>
              <a:gd name="T80" fmla="*/ 95 w 344"/>
              <a:gd name="T81" fmla="*/ 19 h 268"/>
              <a:gd name="T82" fmla="*/ 64 w 344"/>
              <a:gd name="T83" fmla="*/ 38 h 268"/>
              <a:gd name="T84" fmla="*/ 39 w 344"/>
              <a:gd name="T85" fmla="*/ 61 h 268"/>
              <a:gd name="T86" fmla="*/ 19 w 344"/>
              <a:gd name="T87" fmla="*/ 88 h 268"/>
              <a:gd name="T88" fmla="*/ 6 w 344"/>
              <a:gd name="T89" fmla="*/ 118 h 268"/>
              <a:gd name="T90" fmla="*/ 1 w 344"/>
              <a:gd name="T91" fmla="*/ 149 h 268"/>
              <a:gd name="T92" fmla="*/ 0 w 344"/>
              <a:gd name="T93" fmla="*/ 175 h 268"/>
              <a:gd name="T94" fmla="*/ 2 w 344"/>
              <a:gd name="T95" fmla="*/ 192 h 268"/>
              <a:gd name="T96" fmla="*/ 10 w 344"/>
              <a:gd name="T97" fmla="*/ 219 h 268"/>
              <a:gd name="T98" fmla="*/ 27 w 344"/>
              <a:gd name="T99" fmla="*/ 25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4" h="268">
                <a:moveTo>
                  <a:pt x="38" y="268"/>
                </a:moveTo>
                <a:lnTo>
                  <a:pt x="320" y="268"/>
                </a:lnTo>
                <a:lnTo>
                  <a:pt x="312" y="263"/>
                </a:lnTo>
                <a:lnTo>
                  <a:pt x="304" y="259"/>
                </a:lnTo>
                <a:lnTo>
                  <a:pt x="295" y="254"/>
                </a:lnTo>
                <a:lnTo>
                  <a:pt x="284" y="248"/>
                </a:lnTo>
                <a:lnTo>
                  <a:pt x="264" y="241"/>
                </a:lnTo>
                <a:lnTo>
                  <a:pt x="247" y="233"/>
                </a:lnTo>
                <a:lnTo>
                  <a:pt x="232" y="228"/>
                </a:lnTo>
                <a:lnTo>
                  <a:pt x="218" y="223"/>
                </a:lnTo>
                <a:lnTo>
                  <a:pt x="199" y="217"/>
                </a:lnTo>
                <a:lnTo>
                  <a:pt x="181" y="212"/>
                </a:lnTo>
                <a:lnTo>
                  <a:pt x="165" y="205"/>
                </a:lnTo>
                <a:lnTo>
                  <a:pt x="151" y="200"/>
                </a:lnTo>
                <a:lnTo>
                  <a:pt x="138" y="193"/>
                </a:lnTo>
                <a:lnTo>
                  <a:pt x="128" y="187"/>
                </a:lnTo>
                <a:lnTo>
                  <a:pt x="119" y="180"/>
                </a:lnTo>
                <a:lnTo>
                  <a:pt x="112" y="174"/>
                </a:lnTo>
                <a:lnTo>
                  <a:pt x="106" y="167"/>
                </a:lnTo>
                <a:lnTo>
                  <a:pt x="101" y="161"/>
                </a:lnTo>
                <a:lnTo>
                  <a:pt x="97" y="154"/>
                </a:lnTo>
                <a:lnTo>
                  <a:pt x="93" y="148"/>
                </a:lnTo>
                <a:lnTo>
                  <a:pt x="91" y="141"/>
                </a:lnTo>
                <a:lnTo>
                  <a:pt x="88" y="135"/>
                </a:lnTo>
                <a:lnTo>
                  <a:pt x="87" y="127"/>
                </a:lnTo>
                <a:lnTo>
                  <a:pt x="86" y="121"/>
                </a:lnTo>
                <a:lnTo>
                  <a:pt x="87" y="112"/>
                </a:lnTo>
                <a:lnTo>
                  <a:pt x="88" y="105"/>
                </a:lnTo>
                <a:lnTo>
                  <a:pt x="91" y="97"/>
                </a:lnTo>
                <a:lnTo>
                  <a:pt x="93" y="91"/>
                </a:lnTo>
                <a:lnTo>
                  <a:pt x="97" y="83"/>
                </a:lnTo>
                <a:lnTo>
                  <a:pt x="101" y="78"/>
                </a:lnTo>
                <a:lnTo>
                  <a:pt x="107" y="71"/>
                </a:lnTo>
                <a:lnTo>
                  <a:pt x="112" y="66"/>
                </a:lnTo>
                <a:lnTo>
                  <a:pt x="119" y="60"/>
                </a:lnTo>
                <a:lnTo>
                  <a:pt x="126" y="56"/>
                </a:lnTo>
                <a:lnTo>
                  <a:pt x="134" y="52"/>
                </a:lnTo>
                <a:lnTo>
                  <a:pt x="142" y="49"/>
                </a:lnTo>
                <a:lnTo>
                  <a:pt x="151" y="46"/>
                </a:lnTo>
                <a:lnTo>
                  <a:pt x="161" y="44"/>
                </a:lnTo>
                <a:lnTo>
                  <a:pt x="170" y="43"/>
                </a:lnTo>
                <a:lnTo>
                  <a:pt x="181" y="43"/>
                </a:lnTo>
                <a:lnTo>
                  <a:pt x="193" y="43"/>
                </a:lnTo>
                <a:lnTo>
                  <a:pt x="204" y="45"/>
                </a:lnTo>
                <a:lnTo>
                  <a:pt x="215" y="47"/>
                </a:lnTo>
                <a:lnTo>
                  <a:pt x="224" y="52"/>
                </a:lnTo>
                <a:lnTo>
                  <a:pt x="234" y="56"/>
                </a:lnTo>
                <a:lnTo>
                  <a:pt x="244" y="63"/>
                </a:lnTo>
                <a:lnTo>
                  <a:pt x="253" y="69"/>
                </a:lnTo>
                <a:lnTo>
                  <a:pt x="261" y="78"/>
                </a:lnTo>
                <a:lnTo>
                  <a:pt x="267" y="83"/>
                </a:lnTo>
                <a:lnTo>
                  <a:pt x="271" y="91"/>
                </a:lnTo>
                <a:lnTo>
                  <a:pt x="276" y="98"/>
                </a:lnTo>
                <a:lnTo>
                  <a:pt x="282" y="108"/>
                </a:lnTo>
                <a:lnTo>
                  <a:pt x="291" y="130"/>
                </a:lnTo>
                <a:lnTo>
                  <a:pt x="300" y="155"/>
                </a:lnTo>
                <a:lnTo>
                  <a:pt x="305" y="156"/>
                </a:lnTo>
                <a:lnTo>
                  <a:pt x="338" y="159"/>
                </a:lnTo>
                <a:lnTo>
                  <a:pt x="342" y="158"/>
                </a:lnTo>
                <a:lnTo>
                  <a:pt x="344" y="148"/>
                </a:lnTo>
                <a:lnTo>
                  <a:pt x="344" y="140"/>
                </a:lnTo>
                <a:lnTo>
                  <a:pt x="344" y="127"/>
                </a:lnTo>
                <a:lnTo>
                  <a:pt x="343" y="111"/>
                </a:lnTo>
                <a:lnTo>
                  <a:pt x="341" y="93"/>
                </a:lnTo>
                <a:lnTo>
                  <a:pt x="339" y="71"/>
                </a:lnTo>
                <a:lnTo>
                  <a:pt x="337" y="56"/>
                </a:lnTo>
                <a:lnTo>
                  <a:pt x="335" y="44"/>
                </a:lnTo>
                <a:lnTo>
                  <a:pt x="332" y="34"/>
                </a:lnTo>
                <a:lnTo>
                  <a:pt x="331" y="26"/>
                </a:lnTo>
                <a:lnTo>
                  <a:pt x="311" y="19"/>
                </a:lnTo>
                <a:lnTo>
                  <a:pt x="294" y="14"/>
                </a:lnTo>
                <a:lnTo>
                  <a:pt x="277" y="11"/>
                </a:lnTo>
                <a:lnTo>
                  <a:pt x="263" y="7"/>
                </a:lnTo>
                <a:lnTo>
                  <a:pt x="243" y="4"/>
                </a:lnTo>
                <a:lnTo>
                  <a:pt x="226" y="2"/>
                </a:lnTo>
                <a:lnTo>
                  <a:pt x="212" y="1"/>
                </a:lnTo>
                <a:lnTo>
                  <a:pt x="200" y="0"/>
                </a:lnTo>
                <a:lnTo>
                  <a:pt x="176" y="1"/>
                </a:lnTo>
                <a:lnTo>
                  <a:pt x="153" y="3"/>
                </a:lnTo>
                <a:lnTo>
                  <a:pt x="133" y="7"/>
                </a:lnTo>
                <a:lnTo>
                  <a:pt x="113" y="13"/>
                </a:lnTo>
                <a:lnTo>
                  <a:pt x="95" y="19"/>
                </a:lnTo>
                <a:lnTo>
                  <a:pt x="79" y="28"/>
                </a:lnTo>
                <a:lnTo>
                  <a:pt x="64" y="38"/>
                </a:lnTo>
                <a:lnTo>
                  <a:pt x="51" y="49"/>
                </a:lnTo>
                <a:lnTo>
                  <a:pt x="39" y="61"/>
                </a:lnTo>
                <a:lnTo>
                  <a:pt x="28" y="74"/>
                </a:lnTo>
                <a:lnTo>
                  <a:pt x="19" y="88"/>
                </a:lnTo>
                <a:lnTo>
                  <a:pt x="13" y="103"/>
                </a:lnTo>
                <a:lnTo>
                  <a:pt x="6" y="118"/>
                </a:lnTo>
                <a:lnTo>
                  <a:pt x="3" y="133"/>
                </a:lnTo>
                <a:lnTo>
                  <a:pt x="1" y="149"/>
                </a:lnTo>
                <a:lnTo>
                  <a:pt x="0" y="166"/>
                </a:lnTo>
                <a:lnTo>
                  <a:pt x="0" y="175"/>
                </a:lnTo>
                <a:lnTo>
                  <a:pt x="1" y="183"/>
                </a:lnTo>
                <a:lnTo>
                  <a:pt x="2" y="192"/>
                </a:lnTo>
                <a:lnTo>
                  <a:pt x="4" y="202"/>
                </a:lnTo>
                <a:lnTo>
                  <a:pt x="10" y="219"/>
                </a:lnTo>
                <a:lnTo>
                  <a:pt x="18" y="237"/>
                </a:lnTo>
                <a:lnTo>
                  <a:pt x="27" y="254"/>
                </a:lnTo>
                <a:lnTo>
                  <a:pt x="38" y="26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8" name="Freeform 8"/>
          <p:cNvSpPr>
            <a:spLocks/>
          </p:cNvSpPr>
          <p:nvPr/>
        </p:nvSpPr>
        <p:spPr bwMode="auto">
          <a:xfrm>
            <a:off x="5895977" y="9471820"/>
            <a:ext cx="400050" cy="231776"/>
          </a:xfrm>
          <a:custGeom>
            <a:avLst/>
            <a:gdLst>
              <a:gd name="T0" fmla="*/ 237 w 379"/>
              <a:gd name="T1" fmla="*/ 8 h 219"/>
              <a:gd name="T2" fmla="*/ 263 w 379"/>
              <a:gd name="T3" fmla="*/ 20 h 219"/>
              <a:gd name="T4" fmla="*/ 278 w 379"/>
              <a:gd name="T5" fmla="*/ 33 h 219"/>
              <a:gd name="T6" fmla="*/ 290 w 379"/>
              <a:gd name="T7" fmla="*/ 47 h 219"/>
              <a:gd name="T8" fmla="*/ 298 w 379"/>
              <a:gd name="T9" fmla="*/ 63 h 219"/>
              <a:gd name="T10" fmla="*/ 302 w 379"/>
              <a:gd name="T11" fmla="*/ 79 h 219"/>
              <a:gd name="T12" fmla="*/ 302 w 379"/>
              <a:gd name="T13" fmla="*/ 93 h 219"/>
              <a:gd name="T14" fmla="*/ 300 w 379"/>
              <a:gd name="T15" fmla="*/ 106 h 219"/>
              <a:gd name="T16" fmla="*/ 292 w 379"/>
              <a:gd name="T17" fmla="*/ 124 h 219"/>
              <a:gd name="T18" fmla="*/ 279 w 379"/>
              <a:gd name="T19" fmla="*/ 141 h 219"/>
              <a:gd name="T20" fmla="*/ 270 w 379"/>
              <a:gd name="T21" fmla="*/ 151 h 219"/>
              <a:gd name="T22" fmla="*/ 251 w 379"/>
              <a:gd name="T23" fmla="*/ 162 h 219"/>
              <a:gd name="T24" fmla="*/ 224 w 379"/>
              <a:gd name="T25" fmla="*/ 173 h 219"/>
              <a:gd name="T26" fmla="*/ 197 w 379"/>
              <a:gd name="T27" fmla="*/ 178 h 219"/>
              <a:gd name="T28" fmla="*/ 171 w 379"/>
              <a:gd name="T29" fmla="*/ 178 h 219"/>
              <a:gd name="T30" fmla="*/ 147 w 379"/>
              <a:gd name="T31" fmla="*/ 174 h 219"/>
              <a:gd name="T32" fmla="*/ 124 w 379"/>
              <a:gd name="T33" fmla="*/ 165 h 219"/>
              <a:gd name="T34" fmla="*/ 103 w 379"/>
              <a:gd name="T35" fmla="*/ 154 h 219"/>
              <a:gd name="T36" fmla="*/ 86 w 379"/>
              <a:gd name="T37" fmla="*/ 140 h 219"/>
              <a:gd name="T38" fmla="*/ 71 w 379"/>
              <a:gd name="T39" fmla="*/ 123 h 219"/>
              <a:gd name="T40" fmla="*/ 62 w 379"/>
              <a:gd name="T41" fmla="*/ 108 h 219"/>
              <a:gd name="T42" fmla="*/ 56 w 379"/>
              <a:gd name="T43" fmla="*/ 93 h 219"/>
              <a:gd name="T44" fmla="*/ 45 w 379"/>
              <a:gd name="T45" fmla="*/ 67 h 219"/>
              <a:gd name="T46" fmla="*/ 1 w 379"/>
              <a:gd name="T47" fmla="*/ 55 h 219"/>
              <a:gd name="T48" fmla="*/ 0 w 379"/>
              <a:gd name="T49" fmla="*/ 85 h 219"/>
              <a:gd name="T50" fmla="*/ 0 w 379"/>
              <a:gd name="T51" fmla="*/ 111 h 219"/>
              <a:gd name="T52" fmla="*/ 1 w 379"/>
              <a:gd name="T53" fmla="*/ 135 h 219"/>
              <a:gd name="T54" fmla="*/ 1 w 379"/>
              <a:gd name="T55" fmla="*/ 171 h 219"/>
              <a:gd name="T56" fmla="*/ 2 w 379"/>
              <a:gd name="T57" fmla="*/ 180 h 219"/>
              <a:gd name="T58" fmla="*/ 7 w 379"/>
              <a:gd name="T59" fmla="*/ 187 h 219"/>
              <a:gd name="T60" fmla="*/ 21 w 379"/>
              <a:gd name="T61" fmla="*/ 192 h 219"/>
              <a:gd name="T62" fmla="*/ 85 w 379"/>
              <a:gd name="T63" fmla="*/ 209 h 219"/>
              <a:gd name="T64" fmla="*/ 118 w 379"/>
              <a:gd name="T65" fmla="*/ 217 h 219"/>
              <a:gd name="T66" fmla="*/ 158 w 379"/>
              <a:gd name="T67" fmla="*/ 219 h 219"/>
              <a:gd name="T68" fmla="*/ 202 w 379"/>
              <a:gd name="T69" fmla="*/ 217 h 219"/>
              <a:gd name="T70" fmla="*/ 236 w 379"/>
              <a:gd name="T71" fmla="*/ 211 h 219"/>
              <a:gd name="T72" fmla="*/ 264 w 379"/>
              <a:gd name="T73" fmla="*/ 201 h 219"/>
              <a:gd name="T74" fmla="*/ 294 w 379"/>
              <a:gd name="T75" fmla="*/ 186 h 219"/>
              <a:gd name="T76" fmla="*/ 318 w 379"/>
              <a:gd name="T77" fmla="*/ 169 h 219"/>
              <a:gd name="T78" fmla="*/ 336 w 379"/>
              <a:gd name="T79" fmla="*/ 154 h 219"/>
              <a:gd name="T80" fmla="*/ 352 w 379"/>
              <a:gd name="T81" fmla="*/ 136 h 219"/>
              <a:gd name="T82" fmla="*/ 363 w 379"/>
              <a:gd name="T83" fmla="*/ 116 h 219"/>
              <a:gd name="T84" fmla="*/ 374 w 379"/>
              <a:gd name="T85" fmla="*/ 76 h 219"/>
              <a:gd name="T86" fmla="*/ 379 w 379"/>
              <a:gd name="T87" fmla="*/ 35 h 219"/>
              <a:gd name="T88" fmla="*/ 378 w 379"/>
              <a:gd name="T89" fmla="*/ 16 h 219"/>
              <a:gd name="T90" fmla="*/ 375 w 379"/>
              <a:gd name="T9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9" h="219">
                <a:moveTo>
                  <a:pt x="219" y="0"/>
                </a:moveTo>
                <a:lnTo>
                  <a:pt x="237" y="8"/>
                </a:lnTo>
                <a:lnTo>
                  <a:pt x="252" y="14"/>
                </a:lnTo>
                <a:lnTo>
                  <a:pt x="263" y="20"/>
                </a:lnTo>
                <a:lnTo>
                  <a:pt x="272" y="27"/>
                </a:lnTo>
                <a:lnTo>
                  <a:pt x="278" y="33"/>
                </a:lnTo>
                <a:lnTo>
                  <a:pt x="285" y="41"/>
                </a:lnTo>
                <a:lnTo>
                  <a:pt x="290" y="47"/>
                </a:lnTo>
                <a:lnTo>
                  <a:pt x="294" y="55"/>
                </a:lnTo>
                <a:lnTo>
                  <a:pt x="298" y="63"/>
                </a:lnTo>
                <a:lnTo>
                  <a:pt x="300" y="70"/>
                </a:lnTo>
                <a:lnTo>
                  <a:pt x="302" y="79"/>
                </a:lnTo>
                <a:lnTo>
                  <a:pt x="302" y="86"/>
                </a:lnTo>
                <a:lnTo>
                  <a:pt x="302" y="93"/>
                </a:lnTo>
                <a:lnTo>
                  <a:pt x="301" y="99"/>
                </a:lnTo>
                <a:lnTo>
                  <a:pt x="300" y="106"/>
                </a:lnTo>
                <a:lnTo>
                  <a:pt x="298" y="111"/>
                </a:lnTo>
                <a:lnTo>
                  <a:pt x="292" y="124"/>
                </a:lnTo>
                <a:lnTo>
                  <a:pt x="285" y="135"/>
                </a:lnTo>
                <a:lnTo>
                  <a:pt x="279" y="141"/>
                </a:lnTo>
                <a:lnTo>
                  <a:pt x="275" y="146"/>
                </a:lnTo>
                <a:lnTo>
                  <a:pt x="270" y="151"/>
                </a:lnTo>
                <a:lnTo>
                  <a:pt x="264" y="155"/>
                </a:lnTo>
                <a:lnTo>
                  <a:pt x="251" y="162"/>
                </a:lnTo>
                <a:lnTo>
                  <a:pt x="238" y="168"/>
                </a:lnTo>
                <a:lnTo>
                  <a:pt x="224" y="173"/>
                </a:lnTo>
                <a:lnTo>
                  <a:pt x="210" y="176"/>
                </a:lnTo>
                <a:lnTo>
                  <a:pt x="197" y="178"/>
                </a:lnTo>
                <a:lnTo>
                  <a:pt x="185" y="178"/>
                </a:lnTo>
                <a:lnTo>
                  <a:pt x="171" y="178"/>
                </a:lnTo>
                <a:lnTo>
                  <a:pt x="158" y="176"/>
                </a:lnTo>
                <a:lnTo>
                  <a:pt x="147" y="174"/>
                </a:lnTo>
                <a:lnTo>
                  <a:pt x="135" y="169"/>
                </a:lnTo>
                <a:lnTo>
                  <a:pt x="124" y="165"/>
                </a:lnTo>
                <a:lnTo>
                  <a:pt x="113" y="161"/>
                </a:lnTo>
                <a:lnTo>
                  <a:pt x="103" y="154"/>
                </a:lnTo>
                <a:lnTo>
                  <a:pt x="95" y="148"/>
                </a:lnTo>
                <a:lnTo>
                  <a:pt x="86" y="140"/>
                </a:lnTo>
                <a:lnTo>
                  <a:pt x="78" y="133"/>
                </a:lnTo>
                <a:lnTo>
                  <a:pt x="71" y="123"/>
                </a:lnTo>
                <a:lnTo>
                  <a:pt x="64" y="112"/>
                </a:lnTo>
                <a:lnTo>
                  <a:pt x="62" y="108"/>
                </a:lnTo>
                <a:lnTo>
                  <a:pt x="60" y="103"/>
                </a:lnTo>
                <a:lnTo>
                  <a:pt x="56" y="93"/>
                </a:lnTo>
                <a:lnTo>
                  <a:pt x="51" y="81"/>
                </a:lnTo>
                <a:lnTo>
                  <a:pt x="45" y="67"/>
                </a:lnTo>
                <a:lnTo>
                  <a:pt x="40" y="54"/>
                </a:lnTo>
                <a:lnTo>
                  <a:pt x="1" y="55"/>
                </a:lnTo>
                <a:lnTo>
                  <a:pt x="1" y="71"/>
                </a:lnTo>
                <a:lnTo>
                  <a:pt x="0" y="85"/>
                </a:lnTo>
                <a:lnTo>
                  <a:pt x="0" y="99"/>
                </a:lnTo>
                <a:lnTo>
                  <a:pt x="0" y="111"/>
                </a:lnTo>
                <a:lnTo>
                  <a:pt x="1" y="122"/>
                </a:lnTo>
                <a:lnTo>
                  <a:pt x="1" y="135"/>
                </a:lnTo>
                <a:lnTo>
                  <a:pt x="1" y="151"/>
                </a:lnTo>
                <a:lnTo>
                  <a:pt x="1" y="171"/>
                </a:lnTo>
                <a:lnTo>
                  <a:pt x="1" y="176"/>
                </a:lnTo>
                <a:lnTo>
                  <a:pt x="2" y="180"/>
                </a:lnTo>
                <a:lnTo>
                  <a:pt x="4" y="185"/>
                </a:lnTo>
                <a:lnTo>
                  <a:pt x="7" y="187"/>
                </a:lnTo>
                <a:lnTo>
                  <a:pt x="14" y="189"/>
                </a:lnTo>
                <a:lnTo>
                  <a:pt x="21" y="192"/>
                </a:lnTo>
                <a:lnTo>
                  <a:pt x="31" y="194"/>
                </a:lnTo>
                <a:lnTo>
                  <a:pt x="85" y="209"/>
                </a:lnTo>
                <a:lnTo>
                  <a:pt x="101" y="214"/>
                </a:lnTo>
                <a:lnTo>
                  <a:pt x="118" y="217"/>
                </a:lnTo>
                <a:lnTo>
                  <a:pt x="138" y="218"/>
                </a:lnTo>
                <a:lnTo>
                  <a:pt x="158" y="219"/>
                </a:lnTo>
                <a:lnTo>
                  <a:pt x="181" y="218"/>
                </a:lnTo>
                <a:lnTo>
                  <a:pt x="202" y="217"/>
                </a:lnTo>
                <a:lnTo>
                  <a:pt x="220" y="214"/>
                </a:lnTo>
                <a:lnTo>
                  <a:pt x="236" y="211"/>
                </a:lnTo>
                <a:lnTo>
                  <a:pt x="250" y="206"/>
                </a:lnTo>
                <a:lnTo>
                  <a:pt x="264" y="201"/>
                </a:lnTo>
                <a:lnTo>
                  <a:pt x="279" y="194"/>
                </a:lnTo>
                <a:lnTo>
                  <a:pt x="294" y="186"/>
                </a:lnTo>
                <a:lnTo>
                  <a:pt x="307" y="177"/>
                </a:lnTo>
                <a:lnTo>
                  <a:pt x="318" y="169"/>
                </a:lnTo>
                <a:lnTo>
                  <a:pt x="328" y="162"/>
                </a:lnTo>
                <a:lnTo>
                  <a:pt x="336" y="154"/>
                </a:lnTo>
                <a:lnTo>
                  <a:pt x="344" y="146"/>
                </a:lnTo>
                <a:lnTo>
                  <a:pt x="352" y="136"/>
                </a:lnTo>
                <a:lnTo>
                  <a:pt x="358" y="125"/>
                </a:lnTo>
                <a:lnTo>
                  <a:pt x="363" y="116"/>
                </a:lnTo>
                <a:lnTo>
                  <a:pt x="369" y="96"/>
                </a:lnTo>
                <a:lnTo>
                  <a:pt x="374" y="76"/>
                </a:lnTo>
                <a:lnTo>
                  <a:pt x="378" y="55"/>
                </a:lnTo>
                <a:lnTo>
                  <a:pt x="379" y="35"/>
                </a:lnTo>
                <a:lnTo>
                  <a:pt x="378" y="25"/>
                </a:lnTo>
                <a:lnTo>
                  <a:pt x="378" y="16"/>
                </a:lnTo>
                <a:lnTo>
                  <a:pt x="377" y="8"/>
                </a:lnTo>
                <a:lnTo>
                  <a:pt x="375" y="0"/>
                </a:lnTo>
                <a:lnTo>
                  <a:pt x="21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 name="Freeform 9"/>
          <p:cNvSpPr>
            <a:spLocks/>
          </p:cNvSpPr>
          <p:nvPr/>
        </p:nvSpPr>
        <p:spPr bwMode="auto">
          <a:xfrm>
            <a:off x="5730877" y="9392444"/>
            <a:ext cx="720726" cy="50800"/>
          </a:xfrm>
          <a:custGeom>
            <a:avLst/>
            <a:gdLst>
              <a:gd name="T0" fmla="*/ 678 w 682"/>
              <a:gd name="T1" fmla="*/ 3 h 48"/>
              <a:gd name="T2" fmla="*/ 674 w 682"/>
              <a:gd name="T3" fmla="*/ 1 h 48"/>
              <a:gd name="T4" fmla="*/ 670 w 682"/>
              <a:gd name="T5" fmla="*/ 0 h 48"/>
              <a:gd name="T6" fmla="*/ 12 w 682"/>
              <a:gd name="T7" fmla="*/ 0 h 48"/>
              <a:gd name="T8" fmla="*/ 7 w 682"/>
              <a:gd name="T9" fmla="*/ 1 h 48"/>
              <a:gd name="T10" fmla="*/ 3 w 682"/>
              <a:gd name="T11" fmla="*/ 3 h 48"/>
              <a:gd name="T12" fmla="*/ 0 w 682"/>
              <a:gd name="T13" fmla="*/ 7 h 48"/>
              <a:gd name="T14" fmla="*/ 0 w 682"/>
              <a:gd name="T15" fmla="*/ 11 h 48"/>
              <a:gd name="T16" fmla="*/ 0 w 682"/>
              <a:gd name="T17" fmla="*/ 36 h 48"/>
              <a:gd name="T18" fmla="*/ 0 w 682"/>
              <a:gd name="T19" fmla="*/ 41 h 48"/>
              <a:gd name="T20" fmla="*/ 3 w 682"/>
              <a:gd name="T21" fmla="*/ 45 h 48"/>
              <a:gd name="T22" fmla="*/ 7 w 682"/>
              <a:gd name="T23" fmla="*/ 47 h 48"/>
              <a:gd name="T24" fmla="*/ 12 w 682"/>
              <a:gd name="T25" fmla="*/ 48 h 48"/>
              <a:gd name="T26" fmla="*/ 670 w 682"/>
              <a:gd name="T27" fmla="*/ 48 h 48"/>
              <a:gd name="T28" fmla="*/ 674 w 682"/>
              <a:gd name="T29" fmla="*/ 47 h 48"/>
              <a:gd name="T30" fmla="*/ 678 w 682"/>
              <a:gd name="T31" fmla="*/ 45 h 48"/>
              <a:gd name="T32" fmla="*/ 680 w 682"/>
              <a:gd name="T33" fmla="*/ 41 h 48"/>
              <a:gd name="T34" fmla="*/ 682 w 682"/>
              <a:gd name="T35" fmla="*/ 36 h 48"/>
              <a:gd name="T36" fmla="*/ 682 w 682"/>
              <a:gd name="T37" fmla="*/ 11 h 48"/>
              <a:gd name="T38" fmla="*/ 680 w 682"/>
              <a:gd name="T39" fmla="*/ 7 h 48"/>
              <a:gd name="T40" fmla="*/ 678 w 682"/>
              <a:gd name="T4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2" h="48">
                <a:moveTo>
                  <a:pt x="678" y="3"/>
                </a:moveTo>
                <a:lnTo>
                  <a:pt x="674" y="1"/>
                </a:lnTo>
                <a:lnTo>
                  <a:pt x="670" y="0"/>
                </a:lnTo>
                <a:lnTo>
                  <a:pt x="12" y="0"/>
                </a:lnTo>
                <a:lnTo>
                  <a:pt x="7" y="1"/>
                </a:lnTo>
                <a:lnTo>
                  <a:pt x="3" y="3"/>
                </a:lnTo>
                <a:lnTo>
                  <a:pt x="0" y="7"/>
                </a:lnTo>
                <a:lnTo>
                  <a:pt x="0" y="11"/>
                </a:lnTo>
                <a:lnTo>
                  <a:pt x="0" y="36"/>
                </a:lnTo>
                <a:lnTo>
                  <a:pt x="0" y="41"/>
                </a:lnTo>
                <a:lnTo>
                  <a:pt x="3" y="45"/>
                </a:lnTo>
                <a:lnTo>
                  <a:pt x="7" y="47"/>
                </a:lnTo>
                <a:lnTo>
                  <a:pt x="12" y="48"/>
                </a:lnTo>
                <a:lnTo>
                  <a:pt x="670" y="48"/>
                </a:lnTo>
                <a:lnTo>
                  <a:pt x="674" y="47"/>
                </a:lnTo>
                <a:lnTo>
                  <a:pt x="678" y="45"/>
                </a:lnTo>
                <a:lnTo>
                  <a:pt x="680" y="41"/>
                </a:lnTo>
                <a:lnTo>
                  <a:pt x="682" y="36"/>
                </a:lnTo>
                <a:lnTo>
                  <a:pt x="682" y="11"/>
                </a:lnTo>
                <a:lnTo>
                  <a:pt x="680" y="7"/>
                </a:lnTo>
                <a:lnTo>
                  <a:pt x="678"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0" name="Freeform 10"/>
          <p:cNvSpPr>
            <a:spLocks/>
          </p:cNvSpPr>
          <p:nvPr/>
        </p:nvSpPr>
        <p:spPr bwMode="auto">
          <a:xfrm>
            <a:off x="10344150" y="9186071"/>
            <a:ext cx="117476" cy="517526"/>
          </a:xfrm>
          <a:custGeom>
            <a:avLst/>
            <a:gdLst>
              <a:gd name="T0" fmla="*/ 25 w 110"/>
              <a:gd name="T1" fmla="*/ 25 h 487"/>
              <a:gd name="T2" fmla="*/ 20 w 110"/>
              <a:gd name="T3" fmla="*/ 32 h 487"/>
              <a:gd name="T4" fmla="*/ 14 w 110"/>
              <a:gd name="T5" fmla="*/ 38 h 487"/>
              <a:gd name="T6" fmla="*/ 10 w 110"/>
              <a:gd name="T7" fmla="*/ 46 h 487"/>
              <a:gd name="T8" fmla="*/ 7 w 110"/>
              <a:gd name="T9" fmla="*/ 52 h 487"/>
              <a:gd name="T10" fmla="*/ 3 w 110"/>
              <a:gd name="T11" fmla="*/ 61 h 487"/>
              <a:gd name="T12" fmla="*/ 2 w 110"/>
              <a:gd name="T13" fmla="*/ 68 h 487"/>
              <a:gd name="T14" fmla="*/ 1 w 110"/>
              <a:gd name="T15" fmla="*/ 77 h 487"/>
              <a:gd name="T16" fmla="*/ 0 w 110"/>
              <a:gd name="T17" fmla="*/ 85 h 487"/>
              <a:gd name="T18" fmla="*/ 0 w 110"/>
              <a:gd name="T19" fmla="*/ 402 h 487"/>
              <a:gd name="T20" fmla="*/ 1 w 110"/>
              <a:gd name="T21" fmla="*/ 410 h 487"/>
              <a:gd name="T22" fmla="*/ 2 w 110"/>
              <a:gd name="T23" fmla="*/ 418 h 487"/>
              <a:gd name="T24" fmla="*/ 3 w 110"/>
              <a:gd name="T25" fmla="*/ 427 h 487"/>
              <a:gd name="T26" fmla="*/ 7 w 110"/>
              <a:gd name="T27" fmla="*/ 434 h 487"/>
              <a:gd name="T28" fmla="*/ 10 w 110"/>
              <a:gd name="T29" fmla="*/ 442 h 487"/>
              <a:gd name="T30" fmla="*/ 14 w 110"/>
              <a:gd name="T31" fmla="*/ 448 h 487"/>
              <a:gd name="T32" fmla="*/ 20 w 110"/>
              <a:gd name="T33" fmla="*/ 455 h 487"/>
              <a:gd name="T34" fmla="*/ 25 w 110"/>
              <a:gd name="T35" fmla="*/ 461 h 487"/>
              <a:gd name="T36" fmla="*/ 31 w 110"/>
              <a:gd name="T37" fmla="*/ 468 h 487"/>
              <a:gd name="T38" fmla="*/ 39 w 110"/>
              <a:gd name="T39" fmla="*/ 473 h 487"/>
              <a:gd name="T40" fmla="*/ 45 w 110"/>
              <a:gd name="T41" fmla="*/ 476 h 487"/>
              <a:gd name="T42" fmla="*/ 53 w 110"/>
              <a:gd name="T43" fmla="*/ 481 h 487"/>
              <a:gd name="T44" fmla="*/ 61 w 110"/>
              <a:gd name="T45" fmla="*/ 483 h 487"/>
              <a:gd name="T46" fmla="*/ 68 w 110"/>
              <a:gd name="T47" fmla="*/ 485 h 487"/>
              <a:gd name="T48" fmla="*/ 77 w 110"/>
              <a:gd name="T49" fmla="*/ 486 h 487"/>
              <a:gd name="T50" fmla="*/ 85 w 110"/>
              <a:gd name="T51" fmla="*/ 487 h 487"/>
              <a:gd name="T52" fmla="*/ 110 w 110"/>
              <a:gd name="T53" fmla="*/ 487 h 487"/>
              <a:gd name="T54" fmla="*/ 110 w 110"/>
              <a:gd name="T55" fmla="*/ 0 h 487"/>
              <a:gd name="T56" fmla="*/ 85 w 110"/>
              <a:gd name="T57" fmla="*/ 0 h 487"/>
              <a:gd name="T58" fmla="*/ 77 w 110"/>
              <a:gd name="T59" fmla="*/ 0 h 487"/>
              <a:gd name="T60" fmla="*/ 68 w 110"/>
              <a:gd name="T61" fmla="*/ 1 h 487"/>
              <a:gd name="T62" fmla="*/ 61 w 110"/>
              <a:gd name="T63" fmla="*/ 3 h 487"/>
              <a:gd name="T64" fmla="*/ 53 w 110"/>
              <a:gd name="T65" fmla="*/ 6 h 487"/>
              <a:gd name="T66" fmla="*/ 45 w 110"/>
              <a:gd name="T67" fmla="*/ 10 h 487"/>
              <a:gd name="T68" fmla="*/ 39 w 110"/>
              <a:gd name="T69" fmla="*/ 14 h 487"/>
              <a:gd name="T70" fmla="*/ 31 w 110"/>
              <a:gd name="T71" fmla="*/ 19 h 487"/>
              <a:gd name="T72" fmla="*/ 25 w 110"/>
              <a:gd name="T73" fmla="*/ 25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487">
                <a:moveTo>
                  <a:pt x="25" y="25"/>
                </a:moveTo>
                <a:lnTo>
                  <a:pt x="20" y="32"/>
                </a:lnTo>
                <a:lnTo>
                  <a:pt x="14" y="38"/>
                </a:lnTo>
                <a:lnTo>
                  <a:pt x="10" y="46"/>
                </a:lnTo>
                <a:lnTo>
                  <a:pt x="7" y="52"/>
                </a:lnTo>
                <a:lnTo>
                  <a:pt x="3" y="61"/>
                </a:lnTo>
                <a:lnTo>
                  <a:pt x="2" y="68"/>
                </a:lnTo>
                <a:lnTo>
                  <a:pt x="1" y="77"/>
                </a:lnTo>
                <a:lnTo>
                  <a:pt x="0" y="85"/>
                </a:lnTo>
                <a:lnTo>
                  <a:pt x="0" y="402"/>
                </a:lnTo>
                <a:lnTo>
                  <a:pt x="1" y="410"/>
                </a:lnTo>
                <a:lnTo>
                  <a:pt x="2" y="418"/>
                </a:lnTo>
                <a:lnTo>
                  <a:pt x="3" y="427"/>
                </a:lnTo>
                <a:lnTo>
                  <a:pt x="7" y="434"/>
                </a:lnTo>
                <a:lnTo>
                  <a:pt x="10" y="442"/>
                </a:lnTo>
                <a:lnTo>
                  <a:pt x="14" y="448"/>
                </a:lnTo>
                <a:lnTo>
                  <a:pt x="20" y="455"/>
                </a:lnTo>
                <a:lnTo>
                  <a:pt x="25" y="461"/>
                </a:lnTo>
                <a:lnTo>
                  <a:pt x="31" y="468"/>
                </a:lnTo>
                <a:lnTo>
                  <a:pt x="39" y="473"/>
                </a:lnTo>
                <a:lnTo>
                  <a:pt x="45" y="476"/>
                </a:lnTo>
                <a:lnTo>
                  <a:pt x="53" y="481"/>
                </a:lnTo>
                <a:lnTo>
                  <a:pt x="61" y="483"/>
                </a:lnTo>
                <a:lnTo>
                  <a:pt x="68" y="485"/>
                </a:lnTo>
                <a:lnTo>
                  <a:pt x="77" y="486"/>
                </a:lnTo>
                <a:lnTo>
                  <a:pt x="85" y="487"/>
                </a:lnTo>
                <a:lnTo>
                  <a:pt x="110" y="487"/>
                </a:lnTo>
                <a:lnTo>
                  <a:pt x="110" y="0"/>
                </a:lnTo>
                <a:lnTo>
                  <a:pt x="85" y="0"/>
                </a:lnTo>
                <a:lnTo>
                  <a:pt x="77" y="0"/>
                </a:lnTo>
                <a:lnTo>
                  <a:pt x="68" y="1"/>
                </a:lnTo>
                <a:lnTo>
                  <a:pt x="61" y="3"/>
                </a:lnTo>
                <a:lnTo>
                  <a:pt x="53" y="6"/>
                </a:lnTo>
                <a:lnTo>
                  <a:pt x="45" y="10"/>
                </a:lnTo>
                <a:lnTo>
                  <a:pt x="39" y="14"/>
                </a:lnTo>
                <a:lnTo>
                  <a:pt x="31" y="19"/>
                </a:lnTo>
                <a:lnTo>
                  <a:pt x="25" y="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1" name="Freeform 11"/>
          <p:cNvSpPr>
            <a:spLocks noEditPoints="1"/>
          </p:cNvSpPr>
          <p:nvPr/>
        </p:nvSpPr>
        <p:spPr bwMode="auto">
          <a:xfrm>
            <a:off x="10499727" y="9084471"/>
            <a:ext cx="412750" cy="619126"/>
          </a:xfrm>
          <a:custGeom>
            <a:avLst/>
            <a:gdLst>
              <a:gd name="T0" fmla="*/ 341 w 390"/>
              <a:gd name="T1" fmla="*/ 37 h 585"/>
              <a:gd name="T2" fmla="*/ 341 w 390"/>
              <a:gd name="T3" fmla="*/ 29 h 585"/>
              <a:gd name="T4" fmla="*/ 339 w 390"/>
              <a:gd name="T5" fmla="*/ 23 h 585"/>
              <a:gd name="T6" fmla="*/ 336 w 390"/>
              <a:gd name="T7" fmla="*/ 16 h 585"/>
              <a:gd name="T8" fmla="*/ 330 w 390"/>
              <a:gd name="T9" fmla="*/ 11 h 585"/>
              <a:gd name="T10" fmla="*/ 325 w 390"/>
              <a:gd name="T11" fmla="*/ 6 h 585"/>
              <a:gd name="T12" fmla="*/ 318 w 390"/>
              <a:gd name="T13" fmla="*/ 3 h 585"/>
              <a:gd name="T14" fmla="*/ 312 w 390"/>
              <a:gd name="T15" fmla="*/ 1 h 585"/>
              <a:gd name="T16" fmla="*/ 304 w 390"/>
              <a:gd name="T17" fmla="*/ 0 h 585"/>
              <a:gd name="T18" fmla="*/ 85 w 390"/>
              <a:gd name="T19" fmla="*/ 0 h 585"/>
              <a:gd name="T20" fmla="*/ 79 w 390"/>
              <a:gd name="T21" fmla="*/ 1 h 585"/>
              <a:gd name="T22" fmla="*/ 71 w 390"/>
              <a:gd name="T23" fmla="*/ 3 h 585"/>
              <a:gd name="T24" fmla="*/ 66 w 390"/>
              <a:gd name="T25" fmla="*/ 6 h 585"/>
              <a:gd name="T26" fmla="*/ 59 w 390"/>
              <a:gd name="T27" fmla="*/ 11 h 585"/>
              <a:gd name="T28" fmla="*/ 55 w 390"/>
              <a:gd name="T29" fmla="*/ 16 h 585"/>
              <a:gd name="T30" fmla="*/ 52 w 390"/>
              <a:gd name="T31" fmla="*/ 23 h 585"/>
              <a:gd name="T32" fmla="*/ 50 w 390"/>
              <a:gd name="T33" fmla="*/ 29 h 585"/>
              <a:gd name="T34" fmla="*/ 50 w 390"/>
              <a:gd name="T35" fmla="*/ 37 h 585"/>
              <a:gd name="T36" fmla="*/ 50 w 390"/>
              <a:gd name="T37" fmla="*/ 98 h 585"/>
              <a:gd name="T38" fmla="*/ 0 w 390"/>
              <a:gd name="T39" fmla="*/ 98 h 585"/>
              <a:gd name="T40" fmla="*/ 0 w 390"/>
              <a:gd name="T41" fmla="*/ 585 h 585"/>
              <a:gd name="T42" fmla="*/ 390 w 390"/>
              <a:gd name="T43" fmla="*/ 585 h 585"/>
              <a:gd name="T44" fmla="*/ 390 w 390"/>
              <a:gd name="T45" fmla="*/ 98 h 585"/>
              <a:gd name="T46" fmla="*/ 341 w 390"/>
              <a:gd name="T47" fmla="*/ 98 h 585"/>
              <a:gd name="T48" fmla="*/ 341 w 390"/>
              <a:gd name="T49" fmla="*/ 37 h 585"/>
              <a:gd name="T50" fmla="*/ 293 w 390"/>
              <a:gd name="T51" fmla="*/ 98 h 585"/>
              <a:gd name="T52" fmla="*/ 98 w 390"/>
              <a:gd name="T53" fmla="*/ 98 h 585"/>
              <a:gd name="T54" fmla="*/ 98 w 390"/>
              <a:gd name="T55" fmla="*/ 50 h 585"/>
              <a:gd name="T56" fmla="*/ 293 w 390"/>
              <a:gd name="T57" fmla="*/ 50 h 585"/>
              <a:gd name="T58" fmla="*/ 293 w 390"/>
              <a:gd name="T59" fmla="*/ 9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0" h="585">
                <a:moveTo>
                  <a:pt x="341" y="37"/>
                </a:moveTo>
                <a:lnTo>
                  <a:pt x="341" y="29"/>
                </a:lnTo>
                <a:lnTo>
                  <a:pt x="339" y="23"/>
                </a:lnTo>
                <a:lnTo>
                  <a:pt x="336" y="16"/>
                </a:lnTo>
                <a:lnTo>
                  <a:pt x="330" y="11"/>
                </a:lnTo>
                <a:lnTo>
                  <a:pt x="325" y="6"/>
                </a:lnTo>
                <a:lnTo>
                  <a:pt x="318" y="3"/>
                </a:lnTo>
                <a:lnTo>
                  <a:pt x="312" y="1"/>
                </a:lnTo>
                <a:lnTo>
                  <a:pt x="304" y="0"/>
                </a:lnTo>
                <a:lnTo>
                  <a:pt x="85" y="0"/>
                </a:lnTo>
                <a:lnTo>
                  <a:pt x="79" y="1"/>
                </a:lnTo>
                <a:lnTo>
                  <a:pt x="71" y="3"/>
                </a:lnTo>
                <a:lnTo>
                  <a:pt x="66" y="6"/>
                </a:lnTo>
                <a:lnTo>
                  <a:pt x="59" y="11"/>
                </a:lnTo>
                <a:lnTo>
                  <a:pt x="55" y="16"/>
                </a:lnTo>
                <a:lnTo>
                  <a:pt x="52" y="23"/>
                </a:lnTo>
                <a:lnTo>
                  <a:pt x="50" y="29"/>
                </a:lnTo>
                <a:lnTo>
                  <a:pt x="50" y="37"/>
                </a:lnTo>
                <a:lnTo>
                  <a:pt x="50" y="98"/>
                </a:lnTo>
                <a:lnTo>
                  <a:pt x="0" y="98"/>
                </a:lnTo>
                <a:lnTo>
                  <a:pt x="0" y="585"/>
                </a:lnTo>
                <a:lnTo>
                  <a:pt x="390" y="585"/>
                </a:lnTo>
                <a:lnTo>
                  <a:pt x="390" y="98"/>
                </a:lnTo>
                <a:lnTo>
                  <a:pt x="341" y="98"/>
                </a:lnTo>
                <a:lnTo>
                  <a:pt x="341" y="37"/>
                </a:lnTo>
                <a:close/>
                <a:moveTo>
                  <a:pt x="293" y="98"/>
                </a:moveTo>
                <a:lnTo>
                  <a:pt x="98" y="98"/>
                </a:lnTo>
                <a:lnTo>
                  <a:pt x="98" y="50"/>
                </a:lnTo>
                <a:lnTo>
                  <a:pt x="293" y="50"/>
                </a:lnTo>
                <a:lnTo>
                  <a:pt x="293" y="9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2" name="Freeform 12"/>
          <p:cNvSpPr>
            <a:spLocks/>
          </p:cNvSpPr>
          <p:nvPr/>
        </p:nvSpPr>
        <p:spPr bwMode="auto">
          <a:xfrm>
            <a:off x="10950576" y="9186071"/>
            <a:ext cx="117476" cy="517526"/>
          </a:xfrm>
          <a:custGeom>
            <a:avLst/>
            <a:gdLst>
              <a:gd name="T0" fmla="*/ 85 w 111"/>
              <a:gd name="T1" fmla="*/ 25 h 487"/>
              <a:gd name="T2" fmla="*/ 78 w 111"/>
              <a:gd name="T3" fmla="*/ 19 h 487"/>
              <a:gd name="T4" fmla="*/ 72 w 111"/>
              <a:gd name="T5" fmla="*/ 14 h 487"/>
              <a:gd name="T6" fmla="*/ 65 w 111"/>
              <a:gd name="T7" fmla="*/ 10 h 487"/>
              <a:gd name="T8" fmla="*/ 58 w 111"/>
              <a:gd name="T9" fmla="*/ 6 h 487"/>
              <a:gd name="T10" fmla="*/ 50 w 111"/>
              <a:gd name="T11" fmla="*/ 3 h 487"/>
              <a:gd name="T12" fmla="*/ 42 w 111"/>
              <a:gd name="T13" fmla="*/ 1 h 487"/>
              <a:gd name="T14" fmla="*/ 34 w 111"/>
              <a:gd name="T15" fmla="*/ 0 h 487"/>
              <a:gd name="T16" fmla="*/ 25 w 111"/>
              <a:gd name="T17" fmla="*/ 0 h 487"/>
              <a:gd name="T18" fmla="*/ 0 w 111"/>
              <a:gd name="T19" fmla="*/ 0 h 487"/>
              <a:gd name="T20" fmla="*/ 0 w 111"/>
              <a:gd name="T21" fmla="*/ 487 h 487"/>
              <a:gd name="T22" fmla="*/ 25 w 111"/>
              <a:gd name="T23" fmla="*/ 487 h 487"/>
              <a:gd name="T24" fmla="*/ 34 w 111"/>
              <a:gd name="T25" fmla="*/ 486 h 487"/>
              <a:gd name="T26" fmla="*/ 42 w 111"/>
              <a:gd name="T27" fmla="*/ 485 h 487"/>
              <a:gd name="T28" fmla="*/ 50 w 111"/>
              <a:gd name="T29" fmla="*/ 483 h 487"/>
              <a:gd name="T30" fmla="*/ 58 w 111"/>
              <a:gd name="T31" fmla="*/ 481 h 487"/>
              <a:gd name="T32" fmla="*/ 65 w 111"/>
              <a:gd name="T33" fmla="*/ 476 h 487"/>
              <a:gd name="T34" fmla="*/ 72 w 111"/>
              <a:gd name="T35" fmla="*/ 473 h 487"/>
              <a:gd name="T36" fmla="*/ 78 w 111"/>
              <a:gd name="T37" fmla="*/ 468 h 487"/>
              <a:gd name="T38" fmla="*/ 85 w 111"/>
              <a:gd name="T39" fmla="*/ 461 h 487"/>
              <a:gd name="T40" fmla="*/ 91 w 111"/>
              <a:gd name="T41" fmla="*/ 455 h 487"/>
              <a:gd name="T42" fmla="*/ 96 w 111"/>
              <a:gd name="T43" fmla="*/ 448 h 487"/>
              <a:gd name="T44" fmla="*/ 100 w 111"/>
              <a:gd name="T45" fmla="*/ 442 h 487"/>
              <a:gd name="T46" fmla="*/ 104 w 111"/>
              <a:gd name="T47" fmla="*/ 434 h 487"/>
              <a:gd name="T48" fmla="*/ 106 w 111"/>
              <a:gd name="T49" fmla="*/ 427 h 487"/>
              <a:gd name="T50" fmla="*/ 108 w 111"/>
              <a:gd name="T51" fmla="*/ 418 h 487"/>
              <a:gd name="T52" fmla="*/ 110 w 111"/>
              <a:gd name="T53" fmla="*/ 410 h 487"/>
              <a:gd name="T54" fmla="*/ 111 w 111"/>
              <a:gd name="T55" fmla="*/ 402 h 487"/>
              <a:gd name="T56" fmla="*/ 111 w 111"/>
              <a:gd name="T57" fmla="*/ 85 h 487"/>
              <a:gd name="T58" fmla="*/ 110 w 111"/>
              <a:gd name="T59" fmla="*/ 77 h 487"/>
              <a:gd name="T60" fmla="*/ 108 w 111"/>
              <a:gd name="T61" fmla="*/ 68 h 487"/>
              <a:gd name="T62" fmla="*/ 106 w 111"/>
              <a:gd name="T63" fmla="*/ 61 h 487"/>
              <a:gd name="T64" fmla="*/ 104 w 111"/>
              <a:gd name="T65" fmla="*/ 52 h 487"/>
              <a:gd name="T66" fmla="*/ 100 w 111"/>
              <a:gd name="T67" fmla="*/ 46 h 487"/>
              <a:gd name="T68" fmla="*/ 96 w 111"/>
              <a:gd name="T69" fmla="*/ 38 h 487"/>
              <a:gd name="T70" fmla="*/ 91 w 111"/>
              <a:gd name="T71" fmla="*/ 32 h 487"/>
              <a:gd name="T72" fmla="*/ 85 w 111"/>
              <a:gd name="T73" fmla="*/ 25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487">
                <a:moveTo>
                  <a:pt x="85" y="25"/>
                </a:moveTo>
                <a:lnTo>
                  <a:pt x="78" y="19"/>
                </a:lnTo>
                <a:lnTo>
                  <a:pt x="72" y="14"/>
                </a:lnTo>
                <a:lnTo>
                  <a:pt x="65" y="10"/>
                </a:lnTo>
                <a:lnTo>
                  <a:pt x="58" y="6"/>
                </a:lnTo>
                <a:lnTo>
                  <a:pt x="50" y="3"/>
                </a:lnTo>
                <a:lnTo>
                  <a:pt x="42" y="1"/>
                </a:lnTo>
                <a:lnTo>
                  <a:pt x="34" y="0"/>
                </a:lnTo>
                <a:lnTo>
                  <a:pt x="25" y="0"/>
                </a:lnTo>
                <a:lnTo>
                  <a:pt x="0" y="0"/>
                </a:lnTo>
                <a:lnTo>
                  <a:pt x="0" y="487"/>
                </a:lnTo>
                <a:lnTo>
                  <a:pt x="25" y="487"/>
                </a:lnTo>
                <a:lnTo>
                  <a:pt x="34" y="486"/>
                </a:lnTo>
                <a:lnTo>
                  <a:pt x="42" y="485"/>
                </a:lnTo>
                <a:lnTo>
                  <a:pt x="50" y="483"/>
                </a:lnTo>
                <a:lnTo>
                  <a:pt x="58" y="481"/>
                </a:lnTo>
                <a:lnTo>
                  <a:pt x="65" y="476"/>
                </a:lnTo>
                <a:lnTo>
                  <a:pt x="72" y="473"/>
                </a:lnTo>
                <a:lnTo>
                  <a:pt x="78" y="468"/>
                </a:lnTo>
                <a:lnTo>
                  <a:pt x="85" y="461"/>
                </a:lnTo>
                <a:lnTo>
                  <a:pt x="91" y="455"/>
                </a:lnTo>
                <a:lnTo>
                  <a:pt x="96" y="448"/>
                </a:lnTo>
                <a:lnTo>
                  <a:pt x="100" y="442"/>
                </a:lnTo>
                <a:lnTo>
                  <a:pt x="104" y="434"/>
                </a:lnTo>
                <a:lnTo>
                  <a:pt x="106" y="427"/>
                </a:lnTo>
                <a:lnTo>
                  <a:pt x="108" y="418"/>
                </a:lnTo>
                <a:lnTo>
                  <a:pt x="110" y="410"/>
                </a:lnTo>
                <a:lnTo>
                  <a:pt x="111" y="402"/>
                </a:lnTo>
                <a:lnTo>
                  <a:pt x="111" y="85"/>
                </a:lnTo>
                <a:lnTo>
                  <a:pt x="110" y="77"/>
                </a:lnTo>
                <a:lnTo>
                  <a:pt x="108" y="68"/>
                </a:lnTo>
                <a:lnTo>
                  <a:pt x="106" y="61"/>
                </a:lnTo>
                <a:lnTo>
                  <a:pt x="104" y="52"/>
                </a:lnTo>
                <a:lnTo>
                  <a:pt x="100" y="46"/>
                </a:lnTo>
                <a:lnTo>
                  <a:pt x="96" y="38"/>
                </a:lnTo>
                <a:lnTo>
                  <a:pt x="91" y="32"/>
                </a:lnTo>
                <a:lnTo>
                  <a:pt x="85" y="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3" name="Freeform 13"/>
          <p:cNvSpPr>
            <a:spLocks noEditPoints="1"/>
          </p:cNvSpPr>
          <p:nvPr/>
        </p:nvSpPr>
        <p:spPr bwMode="auto">
          <a:xfrm>
            <a:off x="1149350" y="9030494"/>
            <a:ext cx="688976" cy="723900"/>
          </a:xfrm>
          <a:custGeom>
            <a:avLst/>
            <a:gdLst>
              <a:gd name="T0" fmla="*/ 650 w 651"/>
              <a:gd name="T1" fmla="*/ 244 h 682"/>
              <a:gd name="T2" fmla="*/ 648 w 651"/>
              <a:gd name="T3" fmla="*/ 234 h 682"/>
              <a:gd name="T4" fmla="*/ 531 w 651"/>
              <a:gd name="T5" fmla="*/ 191 h 682"/>
              <a:gd name="T6" fmla="*/ 529 w 651"/>
              <a:gd name="T7" fmla="*/ 67 h 682"/>
              <a:gd name="T8" fmla="*/ 518 w 651"/>
              <a:gd name="T9" fmla="*/ 63 h 682"/>
              <a:gd name="T10" fmla="*/ 334 w 651"/>
              <a:gd name="T11" fmla="*/ 4 h 682"/>
              <a:gd name="T12" fmla="*/ 326 w 651"/>
              <a:gd name="T13" fmla="*/ 0 h 682"/>
              <a:gd name="T14" fmla="*/ 318 w 651"/>
              <a:gd name="T15" fmla="*/ 4 h 682"/>
              <a:gd name="T16" fmla="*/ 133 w 651"/>
              <a:gd name="T17" fmla="*/ 63 h 682"/>
              <a:gd name="T18" fmla="*/ 123 w 651"/>
              <a:gd name="T19" fmla="*/ 67 h 682"/>
              <a:gd name="T20" fmla="*/ 120 w 651"/>
              <a:gd name="T21" fmla="*/ 191 h 682"/>
              <a:gd name="T22" fmla="*/ 3 w 651"/>
              <a:gd name="T23" fmla="*/ 234 h 682"/>
              <a:gd name="T24" fmla="*/ 2 w 651"/>
              <a:gd name="T25" fmla="*/ 244 h 682"/>
              <a:gd name="T26" fmla="*/ 2 w 651"/>
              <a:gd name="T27" fmla="*/ 438 h 682"/>
              <a:gd name="T28" fmla="*/ 3 w 651"/>
              <a:gd name="T29" fmla="*/ 450 h 682"/>
              <a:gd name="T30" fmla="*/ 120 w 651"/>
              <a:gd name="T31" fmla="*/ 491 h 682"/>
              <a:gd name="T32" fmla="*/ 123 w 651"/>
              <a:gd name="T33" fmla="*/ 615 h 682"/>
              <a:gd name="T34" fmla="*/ 133 w 651"/>
              <a:gd name="T35" fmla="*/ 619 h 682"/>
              <a:gd name="T36" fmla="*/ 318 w 651"/>
              <a:gd name="T37" fmla="*/ 680 h 682"/>
              <a:gd name="T38" fmla="*/ 329 w 651"/>
              <a:gd name="T39" fmla="*/ 682 h 682"/>
              <a:gd name="T40" fmla="*/ 404 w 651"/>
              <a:gd name="T41" fmla="*/ 583 h 682"/>
              <a:gd name="T42" fmla="*/ 523 w 651"/>
              <a:gd name="T43" fmla="*/ 619 h 682"/>
              <a:gd name="T44" fmla="*/ 531 w 651"/>
              <a:gd name="T45" fmla="*/ 610 h 682"/>
              <a:gd name="T46" fmla="*/ 645 w 651"/>
              <a:gd name="T47" fmla="*/ 453 h 682"/>
              <a:gd name="T48" fmla="*/ 651 w 651"/>
              <a:gd name="T49" fmla="*/ 444 h 682"/>
              <a:gd name="T50" fmla="*/ 528 w 651"/>
              <a:gd name="T51" fmla="*/ 427 h 682"/>
              <a:gd name="T52" fmla="*/ 481 w 651"/>
              <a:gd name="T53" fmla="*/ 496 h 682"/>
              <a:gd name="T54" fmla="*/ 411 w 651"/>
              <a:gd name="T55" fmla="*/ 543 h 682"/>
              <a:gd name="T56" fmla="*/ 369 w 651"/>
              <a:gd name="T57" fmla="*/ 556 h 682"/>
              <a:gd name="T58" fmla="*/ 326 w 651"/>
              <a:gd name="T59" fmla="*/ 561 h 682"/>
              <a:gd name="T60" fmla="*/ 282 w 651"/>
              <a:gd name="T61" fmla="*/ 556 h 682"/>
              <a:gd name="T62" fmla="*/ 240 w 651"/>
              <a:gd name="T63" fmla="*/ 543 h 682"/>
              <a:gd name="T64" fmla="*/ 171 w 651"/>
              <a:gd name="T65" fmla="*/ 496 h 682"/>
              <a:gd name="T66" fmla="*/ 124 w 651"/>
              <a:gd name="T67" fmla="*/ 427 h 682"/>
              <a:gd name="T68" fmla="*/ 111 w 651"/>
              <a:gd name="T69" fmla="*/ 385 h 682"/>
              <a:gd name="T70" fmla="*/ 106 w 651"/>
              <a:gd name="T71" fmla="*/ 342 h 682"/>
              <a:gd name="T72" fmla="*/ 111 w 651"/>
              <a:gd name="T73" fmla="*/ 298 h 682"/>
              <a:gd name="T74" fmla="*/ 124 w 651"/>
              <a:gd name="T75" fmla="*/ 256 h 682"/>
              <a:gd name="T76" fmla="*/ 171 w 651"/>
              <a:gd name="T77" fmla="*/ 186 h 682"/>
              <a:gd name="T78" fmla="*/ 240 w 651"/>
              <a:gd name="T79" fmla="*/ 140 h 682"/>
              <a:gd name="T80" fmla="*/ 282 w 651"/>
              <a:gd name="T81" fmla="*/ 127 h 682"/>
              <a:gd name="T82" fmla="*/ 326 w 651"/>
              <a:gd name="T83" fmla="*/ 122 h 682"/>
              <a:gd name="T84" fmla="*/ 369 w 651"/>
              <a:gd name="T85" fmla="*/ 127 h 682"/>
              <a:gd name="T86" fmla="*/ 411 w 651"/>
              <a:gd name="T87" fmla="*/ 140 h 682"/>
              <a:gd name="T88" fmla="*/ 481 w 651"/>
              <a:gd name="T89" fmla="*/ 186 h 682"/>
              <a:gd name="T90" fmla="*/ 528 w 651"/>
              <a:gd name="T91" fmla="*/ 256 h 682"/>
              <a:gd name="T92" fmla="*/ 540 w 651"/>
              <a:gd name="T93" fmla="*/ 298 h 682"/>
              <a:gd name="T94" fmla="*/ 545 w 651"/>
              <a:gd name="T95" fmla="*/ 342 h 682"/>
              <a:gd name="T96" fmla="*/ 540 w 651"/>
              <a:gd name="T97" fmla="*/ 385 h 682"/>
              <a:gd name="T98" fmla="*/ 528 w 651"/>
              <a:gd name="T99" fmla="*/ 42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682">
                <a:moveTo>
                  <a:pt x="648" y="435"/>
                </a:moveTo>
                <a:lnTo>
                  <a:pt x="579" y="342"/>
                </a:lnTo>
                <a:lnTo>
                  <a:pt x="648" y="247"/>
                </a:lnTo>
                <a:lnTo>
                  <a:pt x="650" y="244"/>
                </a:lnTo>
                <a:lnTo>
                  <a:pt x="651" y="242"/>
                </a:lnTo>
                <a:lnTo>
                  <a:pt x="651" y="239"/>
                </a:lnTo>
                <a:lnTo>
                  <a:pt x="650" y="236"/>
                </a:lnTo>
                <a:lnTo>
                  <a:pt x="648" y="234"/>
                </a:lnTo>
                <a:lnTo>
                  <a:pt x="647" y="231"/>
                </a:lnTo>
                <a:lnTo>
                  <a:pt x="645" y="229"/>
                </a:lnTo>
                <a:lnTo>
                  <a:pt x="642" y="228"/>
                </a:lnTo>
                <a:lnTo>
                  <a:pt x="531" y="191"/>
                </a:lnTo>
                <a:lnTo>
                  <a:pt x="531" y="76"/>
                </a:lnTo>
                <a:lnTo>
                  <a:pt x="531" y="73"/>
                </a:lnTo>
                <a:lnTo>
                  <a:pt x="530" y="69"/>
                </a:lnTo>
                <a:lnTo>
                  <a:pt x="529" y="67"/>
                </a:lnTo>
                <a:lnTo>
                  <a:pt x="526" y="65"/>
                </a:lnTo>
                <a:lnTo>
                  <a:pt x="523" y="64"/>
                </a:lnTo>
                <a:lnTo>
                  <a:pt x="521" y="63"/>
                </a:lnTo>
                <a:lnTo>
                  <a:pt x="518" y="63"/>
                </a:lnTo>
                <a:lnTo>
                  <a:pt x="516" y="64"/>
                </a:lnTo>
                <a:lnTo>
                  <a:pt x="404" y="100"/>
                </a:lnTo>
                <a:lnTo>
                  <a:pt x="335" y="6"/>
                </a:lnTo>
                <a:lnTo>
                  <a:pt x="334" y="4"/>
                </a:lnTo>
                <a:lnTo>
                  <a:pt x="331" y="3"/>
                </a:lnTo>
                <a:lnTo>
                  <a:pt x="329" y="1"/>
                </a:lnTo>
                <a:lnTo>
                  <a:pt x="326" y="0"/>
                </a:lnTo>
                <a:lnTo>
                  <a:pt x="326" y="0"/>
                </a:lnTo>
                <a:lnTo>
                  <a:pt x="326" y="0"/>
                </a:lnTo>
                <a:lnTo>
                  <a:pt x="322" y="1"/>
                </a:lnTo>
                <a:lnTo>
                  <a:pt x="320" y="3"/>
                </a:lnTo>
                <a:lnTo>
                  <a:pt x="318" y="4"/>
                </a:lnTo>
                <a:lnTo>
                  <a:pt x="316" y="6"/>
                </a:lnTo>
                <a:lnTo>
                  <a:pt x="248" y="100"/>
                </a:lnTo>
                <a:lnTo>
                  <a:pt x="137" y="64"/>
                </a:lnTo>
                <a:lnTo>
                  <a:pt x="133" y="63"/>
                </a:lnTo>
                <a:lnTo>
                  <a:pt x="131" y="63"/>
                </a:lnTo>
                <a:lnTo>
                  <a:pt x="128" y="64"/>
                </a:lnTo>
                <a:lnTo>
                  <a:pt x="125" y="65"/>
                </a:lnTo>
                <a:lnTo>
                  <a:pt x="123" y="67"/>
                </a:lnTo>
                <a:lnTo>
                  <a:pt x="121" y="69"/>
                </a:lnTo>
                <a:lnTo>
                  <a:pt x="120" y="73"/>
                </a:lnTo>
                <a:lnTo>
                  <a:pt x="120" y="76"/>
                </a:lnTo>
                <a:lnTo>
                  <a:pt x="120" y="191"/>
                </a:lnTo>
                <a:lnTo>
                  <a:pt x="9" y="228"/>
                </a:lnTo>
                <a:lnTo>
                  <a:pt x="6" y="229"/>
                </a:lnTo>
                <a:lnTo>
                  <a:pt x="4" y="231"/>
                </a:lnTo>
                <a:lnTo>
                  <a:pt x="3" y="234"/>
                </a:lnTo>
                <a:lnTo>
                  <a:pt x="2" y="236"/>
                </a:lnTo>
                <a:lnTo>
                  <a:pt x="0" y="239"/>
                </a:lnTo>
                <a:lnTo>
                  <a:pt x="0" y="242"/>
                </a:lnTo>
                <a:lnTo>
                  <a:pt x="2" y="244"/>
                </a:lnTo>
                <a:lnTo>
                  <a:pt x="3" y="247"/>
                </a:lnTo>
                <a:lnTo>
                  <a:pt x="72" y="342"/>
                </a:lnTo>
                <a:lnTo>
                  <a:pt x="3" y="435"/>
                </a:lnTo>
                <a:lnTo>
                  <a:pt x="2" y="438"/>
                </a:lnTo>
                <a:lnTo>
                  <a:pt x="0" y="441"/>
                </a:lnTo>
                <a:lnTo>
                  <a:pt x="0" y="444"/>
                </a:lnTo>
                <a:lnTo>
                  <a:pt x="2" y="446"/>
                </a:lnTo>
                <a:lnTo>
                  <a:pt x="3" y="450"/>
                </a:lnTo>
                <a:lnTo>
                  <a:pt x="4" y="452"/>
                </a:lnTo>
                <a:lnTo>
                  <a:pt x="6" y="453"/>
                </a:lnTo>
                <a:lnTo>
                  <a:pt x="9" y="454"/>
                </a:lnTo>
                <a:lnTo>
                  <a:pt x="120" y="491"/>
                </a:lnTo>
                <a:lnTo>
                  <a:pt x="120" y="607"/>
                </a:lnTo>
                <a:lnTo>
                  <a:pt x="120" y="610"/>
                </a:lnTo>
                <a:lnTo>
                  <a:pt x="121" y="613"/>
                </a:lnTo>
                <a:lnTo>
                  <a:pt x="123" y="615"/>
                </a:lnTo>
                <a:lnTo>
                  <a:pt x="125" y="617"/>
                </a:lnTo>
                <a:lnTo>
                  <a:pt x="128" y="619"/>
                </a:lnTo>
                <a:lnTo>
                  <a:pt x="131" y="619"/>
                </a:lnTo>
                <a:lnTo>
                  <a:pt x="133" y="619"/>
                </a:lnTo>
                <a:lnTo>
                  <a:pt x="137" y="619"/>
                </a:lnTo>
                <a:lnTo>
                  <a:pt x="248" y="583"/>
                </a:lnTo>
                <a:lnTo>
                  <a:pt x="316" y="677"/>
                </a:lnTo>
                <a:lnTo>
                  <a:pt x="318" y="680"/>
                </a:lnTo>
                <a:lnTo>
                  <a:pt x="320" y="681"/>
                </a:lnTo>
                <a:lnTo>
                  <a:pt x="322" y="682"/>
                </a:lnTo>
                <a:lnTo>
                  <a:pt x="326" y="682"/>
                </a:lnTo>
                <a:lnTo>
                  <a:pt x="329" y="682"/>
                </a:lnTo>
                <a:lnTo>
                  <a:pt x="331" y="681"/>
                </a:lnTo>
                <a:lnTo>
                  <a:pt x="333" y="680"/>
                </a:lnTo>
                <a:lnTo>
                  <a:pt x="335" y="677"/>
                </a:lnTo>
                <a:lnTo>
                  <a:pt x="404" y="583"/>
                </a:lnTo>
                <a:lnTo>
                  <a:pt x="516" y="619"/>
                </a:lnTo>
                <a:lnTo>
                  <a:pt x="518" y="619"/>
                </a:lnTo>
                <a:lnTo>
                  <a:pt x="521" y="619"/>
                </a:lnTo>
                <a:lnTo>
                  <a:pt x="523" y="619"/>
                </a:lnTo>
                <a:lnTo>
                  <a:pt x="526" y="617"/>
                </a:lnTo>
                <a:lnTo>
                  <a:pt x="529" y="615"/>
                </a:lnTo>
                <a:lnTo>
                  <a:pt x="530" y="613"/>
                </a:lnTo>
                <a:lnTo>
                  <a:pt x="531" y="610"/>
                </a:lnTo>
                <a:lnTo>
                  <a:pt x="531" y="607"/>
                </a:lnTo>
                <a:lnTo>
                  <a:pt x="531" y="491"/>
                </a:lnTo>
                <a:lnTo>
                  <a:pt x="642" y="454"/>
                </a:lnTo>
                <a:lnTo>
                  <a:pt x="645" y="453"/>
                </a:lnTo>
                <a:lnTo>
                  <a:pt x="647" y="452"/>
                </a:lnTo>
                <a:lnTo>
                  <a:pt x="648" y="450"/>
                </a:lnTo>
                <a:lnTo>
                  <a:pt x="650" y="446"/>
                </a:lnTo>
                <a:lnTo>
                  <a:pt x="651" y="444"/>
                </a:lnTo>
                <a:lnTo>
                  <a:pt x="651" y="441"/>
                </a:lnTo>
                <a:lnTo>
                  <a:pt x="650" y="438"/>
                </a:lnTo>
                <a:lnTo>
                  <a:pt x="648" y="435"/>
                </a:lnTo>
                <a:close/>
                <a:moveTo>
                  <a:pt x="528" y="427"/>
                </a:moveTo>
                <a:lnTo>
                  <a:pt x="518" y="446"/>
                </a:lnTo>
                <a:lnTo>
                  <a:pt x="507" y="465"/>
                </a:lnTo>
                <a:lnTo>
                  <a:pt x="495" y="481"/>
                </a:lnTo>
                <a:lnTo>
                  <a:pt x="481" y="496"/>
                </a:lnTo>
                <a:lnTo>
                  <a:pt x="465" y="510"/>
                </a:lnTo>
                <a:lnTo>
                  <a:pt x="449" y="523"/>
                </a:lnTo>
                <a:lnTo>
                  <a:pt x="430" y="534"/>
                </a:lnTo>
                <a:lnTo>
                  <a:pt x="411" y="543"/>
                </a:lnTo>
                <a:lnTo>
                  <a:pt x="400" y="547"/>
                </a:lnTo>
                <a:lnTo>
                  <a:pt x="390" y="551"/>
                </a:lnTo>
                <a:lnTo>
                  <a:pt x="380" y="554"/>
                </a:lnTo>
                <a:lnTo>
                  <a:pt x="369" y="556"/>
                </a:lnTo>
                <a:lnTo>
                  <a:pt x="359" y="559"/>
                </a:lnTo>
                <a:lnTo>
                  <a:pt x="348" y="560"/>
                </a:lnTo>
                <a:lnTo>
                  <a:pt x="336" y="561"/>
                </a:lnTo>
                <a:lnTo>
                  <a:pt x="326" y="561"/>
                </a:lnTo>
                <a:lnTo>
                  <a:pt x="315" y="561"/>
                </a:lnTo>
                <a:lnTo>
                  <a:pt x="304" y="560"/>
                </a:lnTo>
                <a:lnTo>
                  <a:pt x="293" y="559"/>
                </a:lnTo>
                <a:lnTo>
                  <a:pt x="282" y="556"/>
                </a:lnTo>
                <a:lnTo>
                  <a:pt x="272" y="554"/>
                </a:lnTo>
                <a:lnTo>
                  <a:pt x="261" y="551"/>
                </a:lnTo>
                <a:lnTo>
                  <a:pt x="251" y="547"/>
                </a:lnTo>
                <a:lnTo>
                  <a:pt x="240" y="543"/>
                </a:lnTo>
                <a:lnTo>
                  <a:pt x="221" y="534"/>
                </a:lnTo>
                <a:lnTo>
                  <a:pt x="202" y="523"/>
                </a:lnTo>
                <a:lnTo>
                  <a:pt x="186" y="510"/>
                </a:lnTo>
                <a:lnTo>
                  <a:pt x="171" y="496"/>
                </a:lnTo>
                <a:lnTo>
                  <a:pt x="157" y="481"/>
                </a:lnTo>
                <a:lnTo>
                  <a:pt x="144" y="465"/>
                </a:lnTo>
                <a:lnTo>
                  <a:pt x="133" y="446"/>
                </a:lnTo>
                <a:lnTo>
                  <a:pt x="124" y="427"/>
                </a:lnTo>
                <a:lnTo>
                  <a:pt x="119" y="416"/>
                </a:lnTo>
                <a:lnTo>
                  <a:pt x="116" y="406"/>
                </a:lnTo>
                <a:lnTo>
                  <a:pt x="113" y="396"/>
                </a:lnTo>
                <a:lnTo>
                  <a:pt x="111" y="385"/>
                </a:lnTo>
                <a:lnTo>
                  <a:pt x="108" y="374"/>
                </a:lnTo>
                <a:lnTo>
                  <a:pt x="107" y="363"/>
                </a:lnTo>
                <a:lnTo>
                  <a:pt x="106" y="352"/>
                </a:lnTo>
                <a:lnTo>
                  <a:pt x="106" y="342"/>
                </a:lnTo>
                <a:lnTo>
                  <a:pt x="106" y="331"/>
                </a:lnTo>
                <a:lnTo>
                  <a:pt x="107" y="319"/>
                </a:lnTo>
                <a:lnTo>
                  <a:pt x="108" y="308"/>
                </a:lnTo>
                <a:lnTo>
                  <a:pt x="111" y="298"/>
                </a:lnTo>
                <a:lnTo>
                  <a:pt x="113" y="288"/>
                </a:lnTo>
                <a:lnTo>
                  <a:pt x="116" y="277"/>
                </a:lnTo>
                <a:lnTo>
                  <a:pt x="119" y="267"/>
                </a:lnTo>
                <a:lnTo>
                  <a:pt x="124" y="256"/>
                </a:lnTo>
                <a:lnTo>
                  <a:pt x="133" y="237"/>
                </a:lnTo>
                <a:lnTo>
                  <a:pt x="144" y="218"/>
                </a:lnTo>
                <a:lnTo>
                  <a:pt x="157" y="202"/>
                </a:lnTo>
                <a:lnTo>
                  <a:pt x="171" y="186"/>
                </a:lnTo>
                <a:lnTo>
                  <a:pt x="186" y="172"/>
                </a:lnTo>
                <a:lnTo>
                  <a:pt x="202" y="160"/>
                </a:lnTo>
                <a:lnTo>
                  <a:pt x="221" y="149"/>
                </a:lnTo>
                <a:lnTo>
                  <a:pt x="240" y="140"/>
                </a:lnTo>
                <a:lnTo>
                  <a:pt x="251" y="135"/>
                </a:lnTo>
                <a:lnTo>
                  <a:pt x="261" y="132"/>
                </a:lnTo>
                <a:lnTo>
                  <a:pt x="272" y="129"/>
                </a:lnTo>
                <a:lnTo>
                  <a:pt x="282" y="127"/>
                </a:lnTo>
                <a:lnTo>
                  <a:pt x="293" y="125"/>
                </a:lnTo>
                <a:lnTo>
                  <a:pt x="304" y="123"/>
                </a:lnTo>
                <a:lnTo>
                  <a:pt x="315" y="122"/>
                </a:lnTo>
                <a:lnTo>
                  <a:pt x="326" y="122"/>
                </a:lnTo>
                <a:lnTo>
                  <a:pt x="336" y="122"/>
                </a:lnTo>
                <a:lnTo>
                  <a:pt x="348" y="123"/>
                </a:lnTo>
                <a:lnTo>
                  <a:pt x="359" y="125"/>
                </a:lnTo>
                <a:lnTo>
                  <a:pt x="369" y="127"/>
                </a:lnTo>
                <a:lnTo>
                  <a:pt x="380" y="129"/>
                </a:lnTo>
                <a:lnTo>
                  <a:pt x="390" y="132"/>
                </a:lnTo>
                <a:lnTo>
                  <a:pt x="400" y="135"/>
                </a:lnTo>
                <a:lnTo>
                  <a:pt x="411" y="140"/>
                </a:lnTo>
                <a:lnTo>
                  <a:pt x="430" y="149"/>
                </a:lnTo>
                <a:lnTo>
                  <a:pt x="449" y="160"/>
                </a:lnTo>
                <a:lnTo>
                  <a:pt x="465" y="172"/>
                </a:lnTo>
                <a:lnTo>
                  <a:pt x="481" y="186"/>
                </a:lnTo>
                <a:lnTo>
                  <a:pt x="495" y="202"/>
                </a:lnTo>
                <a:lnTo>
                  <a:pt x="507" y="218"/>
                </a:lnTo>
                <a:lnTo>
                  <a:pt x="518" y="237"/>
                </a:lnTo>
                <a:lnTo>
                  <a:pt x="528" y="256"/>
                </a:lnTo>
                <a:lnTo>
                  <a:pt x="532" y="267"/>
                </a:lnTo>
                <a:lnTo>
                  <a:pt x="535" y="277"/>
                </a:lnTo>
                <a:lnTo>
                  <a:pt x="538" y="288"/>
                </a:lnTo>
                <a:lnTo>
                  <a:pt x="540" y="298"/>
                </a:lnTo>
                <a:lnTo>
                  <a:pt x="543" y="308"/>
                </a:lnTo>
                <a:lnTo>
                  <a:pt x="544" y="319"/>
                </a:lnTo>
                <a:lnTo>
                  <a:pt x="545" y="331"/>
                </a:lnTo>
                <a:lnTo>
                  <a:pt x="545" y="342"/>
                </a:lnTo>
                <a:lnTo>
                  <a:pt x="545" y="352"/>
                </a:lnTo>
                <a:lnTo>
                  <a:pt x="544" y="363"/>
                </a:lnTo>
                <a:lnTo>
                  <a:pt x="543" y="374"/>
                </a:lnTo>
                <a:lnTo>
                  <a:pt x="540" y="385"/>
                </a:lnTo>
                <a:lnTo>
                  <a:pt x="538" y="396"/>
                </a:lnTo>
                <a:lnTo>
                  <a:pt x="535" y="406"/>
                </a:lnTo>
                <a:lnTo>
                  <a:pt x="532" y="416"/>
                </a:lnTo>
                <a:lnTo>
                  <a:pt x="528" y="42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4" name="Freeform 14"/>
          <p:cNvSpPr>
            <a:spLocks noEditPoints="1"/>
          </p:cNvSpPr>
          <p:nvPr/>
        </p:nvSpPr>
        <p:spPr bwMode="auto">
          <a:xfrm>
            <a:off x="11931651" y="9109871"/>
            <a:ext cx="669926" cy="565150"/>
          </a:xfrm>
          <a:custGeom>
            <a:avLst/>
            <a:gdLst>
              <a:gd name="T0" fmla="*/ 596 w 634"/>
              <a:gd name="T1" fmla="*/ 4 h 535"/>
              <a:gd name="T2" fmla="*/ 62 w 634"/>
              <a:gd name="T3" fmla="*/ 0 h 535"/>
              <a:gd name="T4" fmla="*/ 32 w 634"/>
              <a:gd name="T5" fmla="*/ 6 h 535"/>
              <a:gd name="T6" fmla="*/ 11 w 634"/>
              <a:gd name="T7" fmla="*/ 27 h 535"/>
              <a:gd name="T8" fmla="*/ 1 w 634"/>
              <a:gd name="T9" fmla="*/ 55 h 535"/>
              <a:gd name="T10" fmla="*/ 3 w 634"/>
              <a:gd name="T11" fmla="*/ 492 h 535"/>
              <a:gd name="T12" fmla="*/ 18 w 634"/>
              <a:gd name="T13" fmla="*/ 517 h 535"/>
              <a:gd name="T14" fmla="*/ 43 w 634"/>
              <a:gd name="T15" fmla="*/ 533 h 535"/>
              <a:gd name="T16" fmla="*/ 579 w 634"/>
              <a:gd name="T17" fmla="*/ 535 h 535"/>
              <a:gd name="T18" fmla="*/ 606 w 634"/>
              <a:gd name="T19" fmla="*/ 526 h 535"/>
              <a:gd name="T20" fmla="*/ 626 w 634"/>
              <a:gd name="T21" fmla="*/ 503 h 535"/>
              <a:gd name="T22" fmla="*/ 634 w 634"/>
              <a:gd name="T23" fmla="*/ 475 h 535"/>
              <a:gd name="T24" fmla="*/ 630 w 634"/>
              <a:gd name="T25" fmla="*/ 38 h 535"/>
              <a:gd name="T26" fmla="*/ 196 w 634"/>
              <a:gd name="T27" fmla="*/ 475 h 535"/>
              <a:gd name="T28" fmla="*/ 62 w 634"/>
              <a:gd name="T29" fmla="*/ 487 h 535"/>
              <a:gd name="T30" fmla="*/ 49 w 634"/>
              <a:gd name="T31" fmla="*/ 401 h 535"/>
              <a:gd name="T32" fmla="*/ 183 w 634"/>
              <a:gd name="T33" fmla="*/ 390 h 535"/>
              <a:gd name="T34" fmla="*/ 196 w 634"/>
              <a:gd name="T35" fmla="*/ 475 h 535"/>
              <a:gd name="T36" fmla="*/ 183 w 634"/>
              <a:gd name="T37" fmla="*/ 341 h 535"/>
              <a:gd name="T38" fmla="*/ 49 w 634"/>
              <a:gd name="T39" fmla="*/ 328 h 535"/>
              <a:gd name="T40" fmla="*/ 62 w 634"/>
              <a:gd name="T41" fmla="*/ 243 h 535"/>
              <a:gd name="T42" fmla="*/ 196 w 634"/>
              <a:gd name="T43" fmla="*/ 256 h 535"/>
              <a:gd name="T44" fmla="*/ 188 w 634"/>
              <a:gd name="T45" fmla="*/ 194 h 535"/>
              <a:gd name="T46" fmla="*/ 50 w 634"/>
              <a:gd name="T47" fmla="*/ 188 h 535"/>
              <a:gd name="T48" fmla="*/ 56 w 634"/>
              <a:gd name="T49" fmla="*/ 98 h 535"/>
              <a:gd name="T50" fmla="*/ 194 w 634"/>
              <a:gd name="T51" fmla="*/ 105 h 535"/>
              <a:gd name="T52" fmla="*/ 387 w 634"/>
              <a:gd name="T53" fmla="*/ 483 h 535"/>
              <a:gd name="T54" fmla="*/ 247 w 634"/>
              <a:gd name="T55" fmla="*/ 483 h 535"/>
              <a:gd name="T56" fmla="*/ 247 w 634"/>
              <a:gd name="T57" fmla="*/ 393 h 535"/>
              <a:gd name="T58" fmla="*/ 387 w 634"/>
              <a:gd name="T59" fmla="*/ 393 h 535"/>
              <a:gd name="T60" fmla="*/ 389 w 634"/>
              <a:gd name="T61" fmla="*/ 333 h 535"/>
              <a:gd name="T62" fmla="*/ 252 w 634"/>
              <a:gd name="T63" fmla="*/ 340 h 535"/>
              <a:gd name="T64" fmla="*/ 245 w 634"/>
              <a:gd name="T65" fmla="*/ 250 h 535"/>
              <a:gd name="T66" fmla="*/ 382 w 634"/>
              <a:gd name="T67" fmla="*/ 244 h 535"/>
              <a:gd name="T68" fmla="*/ 390 w 634"/>
              <a:gd name="T69" fmla="*/ 182 h 535"/>
              <a:gd name="T70" fmla="*/ 256 w 634"/>
              <a:gd name="T71" fmla="*/ 194 h 535"/>
              <a:gd name="T72" fmla="*/ 244 w 634"/>
              <a:gd name="T73" fmla="*/ 109 h 535"/>
              <a:gd name="T74" fmla="*/ 378 w 634"/>
              <a:gd name="T75" fmla="*/ 97 h 535"/>
              <a:gd name="T76" fmla="*/ 390 w 634"/>
              <a:gd name="T77" fmla="*/ 182 h 535"/>
              <a:gd name="T78" fmla="*/ 572 w 634"/>
              <a:gd name="T79" fmla="*/ 487 h 535"/>
              <a:gd name="T80" fmla="*/ 439 w 634"/>
              <a:gd name="T81" fmla="*/ 475 h 535"/>
              <a:gd name="T82" fmla="*/ 451 w 634"/>
              <a:gd name="T83" fmla="*/ 390 h 535"/>
              <a:gd name="T84" fmla="*/ 585 w 634"/>
              <a:gd name="T85" fmla="*/ 401 h 535"/>
              <a:gd name="T86" fmla="*/ 578 w 634"/>
              <a:gd name="T87" fmla="*/ 340 h 535"/>
              <a:gd name="T88" fmla="*/ 440 w 634"/>
              <a:gd name="T89" fmla="*/ 333 h 535"/>
              <a:gd name="T90" fmla="*/ 446 w 634"/>
              <a:gd name="T91" fmla="*/ 244 h 535"/>
              <a:gd name="T92" fmla="*/ 584 w 634"/>
              <a:gd name="T93" fmla="*/ 250 h 535"/>
              <a:gd name="T94" fmla="*/ 581 w 634"/>
              <a:gd name="T95" fmla="*/ 191 h 535"/>
              <a:gd name="T96" fmla="*/ 442 w 634"/>
              <a:gd name="T97" fmla="*/ 191 h 535"/>
              <a:gd name="T98" fmla="*/ 442 w 634"/>
              <a:gd name="T99" fmla="*/ 100 h 535"/>
              <a:gd name="T100" fmla="*/ 581 w 634"/>
              <a:gd name="T101" fmla="*/ 10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35">
                <a:moveTo>
                  <a:pt x="616" y="17"/>
                </a:moveTo>
                <a:lnTo>
                  <a:pt x="611" y="14"/>
                </a:lnTo>
                <a:lnTo>
                  <a:pt x="606" y="9"/>
                </a:lnTo>
                <a:lnTo>
                  <a:pt x="602" y="6"/>
                </a:lnTo>
                <a:lnTo>
                  <a:pt x="596" y="4"/>
                </a:lnTo>
                <a:lnTo>
                  <a:pt x="591" y="2"/>
                </a:lnTo>
                <a:lnTo>
                  <a:pt x="584" y="1"/>
                </a:lnTo>
                <a:lnTo>
                  <a:pt x="579" y="0"/>
                </a:lnTo>
                <a:lnTo>
                  <a:pt x="572" y="0"/>
                </a:lnTo>
                <a:lnTo>
                  <a:pt x="62" y="0"/>
                </a:lnTo>
                <a:lnTo>
                  <a:pt x="55" y="0"/>
                </a:lnTo>
                <a:lnTo>
                  <a:pt x="50" y="1"/>
                </a:lnTo>
                <a:lnTo>
                  <a:pt x="43" y="2"/>
                </a:lnTo>
                <a:lnTo>
                  <a:pt x="38" y="4"/>
                </a:lnTo>
                <a:lnTo>
                  <a:pt x="32" y="6"/>
                </a:lnTo>
                <a:lnTo>
                  <a:pt x="28" y="9"/>
                </a:lnTo>
                <a:lnTo>
                  <a:pt x="23" y="14"/>
                </a:lnTo>
                <a:lnTo>
                  <a:pt x="18" y="17"/>
                </a:lnTo>
                <a:lnTo>
                  <a:pt x="14" y="22"/>
                </a:lnTo>
                <a:lnTo>
                  <a:pt x="11" y="27"/>
                </a:lnTo>
                <a:lnTo>
                  <a:pt x="8" y="32"/>
                </a:lnTo>
                <a:lnTo>
                  <a:pt x="5" y="38"/>
                </a:lnTo>
                <a:lnTo>
                  <a:pt x="3" y="43"/>
                </a:lnTo>
                <a:lnTo>
                  <a:pt x="1" y="48"/>
                </a:lnTo>
                <a:lnTo>
                  <a:pt x="1" y="55"/>
                </a:lnTo>
                <a:lnTo>
                  <a:pt x="0" y="60"/>
                </a:lnTo>
                <a:lnTo>
                  <a:pt x="0" y="475"/>
                </a:lnTo>
                <a:lnTo>
                  <a:pt x="1" y="480"/>
                </a:lnTo>
                <a:lnTo>
                  <a:pt x="1" y="487"/>
                </a:lnTo>
                <a:lnTo>
                  <a:pt x="3" y="492"/>
                </a:lnTo>
                <a:lnTo>
                  <a:pt x="5" y="498"/>
                </a:lnTo>
                <a:lnTo>
                  <a:pt x="8" y="503"/>
                </a:lnTo>
                <a:lnTo>
                  <a:pt x="11" y="508"/>
                </a:lnTo>
                <a:lnTo>
                  <a:pt x="14" y="513"/>
                </a:lnTo>
                <a:lnTo>
                  <a:pt x="18" y="517"/>
                </a:lnTo>
                <a:lnTo>
                  <a:pt x="23" y="521"/>
                </a:lnTo>
                <a:lnTo>
                  <a:pt x="28" y="526"/>
                </a:lnTo>
                <a:lnTo>
                  <a:pt x="32" y="529"/>
                </a:lnTo>
                <a:lnTo>
                  <a:pt x="38" y="531"/>
                </a:lnTo>
                <a:lnTo>
                  <a:pt x="43" y="533"/>
                </a:lnTo>
                <a:lnTo>
                  <a:pt x="50" y="534"/>
                </a:lnTo>
                <a:lnTo>
                  <a:pt x="55" y="535"/>
                </a:lnTo>
                <a:lnTo>
                  <a:pt x="62" y="535"/>
                </a:lnTo>
                <a:lnTo>
                  <a:pt x="572" y="535"/>
                </a:lnTo>
                <a:lnTo>
                  <a:pt x="579" y="535"/>
                </a:lnTo>
                <a:lnTo>
                  <a:pt x="584" y="534"/>
                </a:lnTo>
                <a:lnTo>
                  <a:pt x="591" y="533"/>
                </a:lnTo>
                <a:lnTo>
                  <a:pt x="596" y="531"/>
                </a:lnTo>
                <a:lnTo>
                  <a:pt x="602" y="529"/>
                </a:lnTo>
                <a:lnTo>
                  <a:pt x="606" y="526"/>
                </a:lnTo>
                <a:lnTo>
                  <a:pt x="611" y="521"/>
                </a:lnTo>
                <a:lnTo>
                  <a:pt x="616" y="517"/>
                </a:lnTo>
                <a:lnTo>
                  <a:pt x="620" y="513"/>
                </a:lnTo>
                <a:lnTo>
                  <a:pt x="623" y="508"/>
                </a:lnTo>
                <a:lnTo>
                  <a:pt x="626" y="503"/>
                </a:lnTo>
                <a:lnTo>
                  <a:pt x="630" y="498"/>
                </a:lnTo>
                <a:lnTo>
                  <a:pt x="631" y="492"/>
                </a:lnTo>
                <a:lnTo>
                  <a:pt x="633" y="487"/>
                </a:lnTo>
                <a:lnTo>
                  <a:pt x="633" y="480"/>
                </a:lnTo>
                <a:lnTo>
                  <a:pt x="634" y="475"/>
                </a:lnTo>
                <a:lnTo>
                  <a:pt x="634" y="60"/>
                </a:lnTo>
                <a:lnTo>
                  <a:pt x="633" y="55"/>
                </a:lnTo>
                <a:lnTo>
                  <a:pt x="633" y="48"/>
                </a:lnTo>
                <a:lnTo>
                  <a:pt x="631" y="43"/>
                </a:lnTo>
                <a:lnTo>
                  <a:pt x="630" y="38"/>
                </a:lnTo>
                <a:lnTo>
                  <a:pt x="626" y="32"/>
                </a:lnTo>
                <a:lnTo>
                  <a:pt x="623" y="27"/>
                </a:lnTo>
                <a:lnTo>
                  <a:pt x="620" y="22"/>
                </a:lnTo>
                <a:lnTo>
                  <a:pt x="616" y="17"/>
                </a:lnTo>
                <a:close/>
                <a:moveTo>
                  <a:pt x="196" y="475"/>
                </a:moveTo>
                <a:lnTo>
                  <a:pt x="194" y="479"/>
                </a:lnTo>
                <a:lnTo>
                  <a:pt x="192" y="483"/>
                </a:lnTo>
                <a:lnTo>
                  <a:pt x="188" y="486"/>
                </a:lnTo>
                <a:lnTo>
                  <a:pt x="183" y="487"/>
                </a:lnTo>
                <a:lnTo>
                  <a:pt x="62" y="487"/>
                </a:lnTo>
                <a:lnTo>
                  <a:pt x="56" y="486"/>
                </a:lnTo>
                <a:lnTo>
                  <a:pt x="53" y="483"/>
                </a:lnTo>
                <a:lnTo>
                  <a:pt x="50" y="479"/>
                </a:lnTo>
                <a:lnTo>
                  <a:pt x="49" y="475"/>
                </a:lnTo>
                <a:lnTo>
                  <a:pt x="49" y="401"/>
                </a:lnTo>
                <a:lnTo>
                  <a:pt x="50" y="397"/>
                </a:lnTo>
                <a:lnTo>
                  <a:pt x="53" y="393"/>
                </a:lnTo>
                <a:lnTo>
                  <a:pt x="56" y="391"/>
                </a:lnTo>
                <a:lnTo>
                  <a:pt x="62" y="390"/>
                </a:lnTo>
                <a:lnTo>
                  <a:pt x="183" y="390"/>
                </a:lnTo>
                <a:lnTo>
                  <a:pt x="188" y="391"/>
                </a:lnTo>
                <a:lnTo>
                  <a:pt x="192" y="393"/>
                </a:lnTo>
                <a:lnTo>
                  <a:pt x="194" y="397"/>
                </a:lnTo>
                <a:lnTo>
                  <a:pt x="196" y="401"/>
                </a:lnTo>
                <a:lnTo>
                  <a:pt x="196" y="475"/>
                </a:lnTo>
                <a:close/>
                <a:moveTo>
                  <a:pt x="196" y="328"/>
                </a:moveTo>
                <a:lnTo>
                  <a:pt x="194" y="333"/>
                </a:lnTo>
                <a:lnTo>
                  <a:pt x="192" y="337"/>
                </a:lnTo>
                <a:lnTo>
                  <a:pt x="188" y="340"/>
                </a:lnTo>
                <a:lnTo>
                  <a:pt x="183" y="341"/>
                </a:lnTo>
                <a:lnTo>
                  <a:pt x="62" y="341"/>
                </a:lnTo>
                <a:lnTo>
                  <a:pt x="56" y="340"/>
                </a:lnTo>
                <a:lnTo>
                  <a:pt x="53" y="337"/>
                </a:lnTo>
                <a:lnTo>
                  <a:pt x="50" y="333"/>
                </a:lnTo>
                <a:lnTo>
                  <a:pt x="49" y="328"/>
                </a:lnTo>
                <a:lnTo>
                  <a:pt x="49" y="256"/>
                </a:lnTo>
                <a:lnTo>
                  <a:pt x="50" y="250"/>
                </a:lnTo>
                <a:lnTo>
                  <a:pt x="53" y="247"/>
                </a:lnTo>
                <a:lnTo>
                  <a:pt x="56" y="244"/>
                </a:lnTo>
                <a:lnTo>
                  <a:pt x="62" y="243"/>
                </a:lnTo>
                <a:lnTo>
                  <a:pt x="183" y="243"/>
                </a:lnTo>
                <a:lnTo>
                  <a:pt x="188" y="244"/>
                </a:lnTo>
                <a:lnTo>
                  <a:pt x="192" y="247"/>
                </a:lnTo>
                <a:lnTo>
                  <a:pt x="194" y="250"/>
                </a:lnTo>
                <a:lnTo>
                  <a:pt x="196" y="256"/>
                </a:lnTo>
                <a:lnTo>
                  <a:pt x="196" y="328"/>
                </a:lnTo>
                <a:close/>
                <a:moveTo>
                  <a:pt x="196" y="182"/>
                </a:moveTo>
                <a:lnTo>
                  <a:pt x="194" y="188"/>
                </a:lnTo>
                <a:lnTo>
                  <a:pt x="192" y="191"/>
                </a:lnTo>
                <a:lnTo>
                  <a:pt x="188" y="194"/>
                </a:lnTo>
                <a:lnTo>
                  <a:pt x="183" y="194"/>
                </a:lnTo>
                <a:lnTo>
                  <a:pt x="62" y="194"/>
                </a:lnTo>
                <a:lnTo>
                  <a:pt x="56" y="194"/>
                </a:lnTo>
                <a:lnTo>
                  <a:pt x="53" y="191"/>
                </a:lnTo>
                <a:lnTo>
                  <a:pt x="50" y="188"/>
                </a:lnTo>
                <a:lnTo>
                  <a:pt x="49" y="182"/>
                </a:lnTo>
                <a:lnTo>
                  <a:pt x="49" y="109"/>
                </a:lnTo>
                <a:lnTo>
                  <a:pt x="50" y="105"/>
                </a:lnTo>
                <a:lnTo>
                  <a:pt x="53" y="100"/>
                </a:lnTo>
                <a:lnTo>
                  <a:pt x="56" y="98"/>
                </a:lnTo>
                <a:lnTo>
                  <a:pt x="62" y="97"/>
                </a:lnTo>
                <a:lnTo>
                  <a:pt x="183" y="97"/>
                </a:lnTo>
                <a:lnTo>
                  <a:pt x="188" y="98"/>
                </a:lnTo>
                <a:lnTo>
                  <a:pt x="192" y="100"/>
                </a:lnTo>
                <a:lnTo>
                  <a:pt x="194" y="105"/>
                </a:lnTo>
                <a:lnTo>
                  <a:pt x="196" y="109"/>
                </a:lnTo>
                <a:lnTo>
                  <a:pt x="196" y="182"/>
                </a:lnTo>
                <a:close/>
                <a:moveTo>
                  <a:pt x="390" y="475"/>
                </a:moveTo>
                <a:lnTo>
                  <a:pt x="389" y="479"/>
                </a:lnTo>
                <a:lnTo>
                  <a:pt x="387" y="483"/>
                </a:lnTo>
                <a:lnTo>
                  <a:pt x="382" y="486"/>
                </a:lnTo>
                <a:lnTo>
                  <a:pt x="378" y="487"/>
                </a:lnTo>
                <a:lnTo>
                  <a:pt x="256" y="487"/>
                </a:lnTo>
                <a:lnTo>
                  <a:pt x="252" y="486"/>
                </a:lnTo>
                <a:lnTo>
                  <a:pt x="247" y="483"/>
                </a:lnTo>
                <a:lnTo>
                  <a:pt x="245" y="479"/>
                </a:lnTo>
                <a:lnTo>
                  <a:pt x="244" y="475"/>
                </a:lnTo>
                <a:lnTo>
                  <a:pt x="244" y="401"/>
                </a:lnTo>
                <a:lnTo>
                  <a:pt x="245" y="397"/>
                </a:lnTo>
                <a:lnTo>
                  <a:pt x="247" y="393"/>
                </a:lnTo>
                <a:lnTo>
                  <a:pt x="252" y="391"/>
                </a:lnTo>
                <a:lnTo>
                  <a:pt x="256" y="390"/>
                </a:lnTo>
                <a:lnTo>
                  <a:pt x="378" y="390"/>
                </a:lnTo>
                <a:lnTo>
                  <a:pt x="382" y="391"/>
                </a:lnTo>
                <a:lnTo>
                  <a:pt x="387" y="393"/>
                </a:lnTo>
                <a:lnTo>
                  <a:pt x="389" y="397"/>
                </a:lnTo>
                <a:lnTo>
                  <a:pt x="390" y="401"/>
                </a:lnTo>
                <a:lnTo>
                  <a:pt x="390" y="475"/>
                </a:lnTo>
                <a:close/>
                <a:moveTo>
                  <a:pt x="390" y="328"/>
                </a:moveTo>
                <a:lnTo>
                  <a:pt x="389" y="333"/>
                </a:lnTo>
                <a:lnTo>
                  <a:pt x="387" y="337"/>
                </a:lnTo>
                <a:lnTo>
                  <a:pt x="382" y="340"/>
                </a:lnTo>
                <a:lnTo>
                  <a:pt x="378" y="341"/>
                </a:lnTo>
                <a:lnTo>
                  <a:pt x="256" y="341"/>
                </a:lnTo>
                <a:lnTo>
                  <a:pt x="252" y="340"/>
                </a:lnTo>
                <a:lnTo>
                  <a:pt x="247" y="337"/>
                </a:lnTo>
                <a:lnTo>
                  <a:pt x="245" y="333"/>
                </a:lnTo>
                <a:lnTo>
                  <a:pt x="244" y="328"/>
                </a:lnTo>
                <a:lnTo>
                  <a:pt x="244" y="256"/>
                </a:lnTo>
                <a:lnTo>
                  <a:pt x="245" y="250"/>
                </a:lnTo>
                <a:lnTo>
                  <a:pt x="247" y="247"/>
                </a:lnTo>
                <a:lnTo>
                  <a:pt x="252" y="244"/>
                </a:lnTo>
                <a:lnTo>
                  <a:pt x="256" y="243"/>
                </a:lnTo>
                <a:lnTo>
                  <a:pt x="378" y="243"/>
                </a:lnTo>
                <a:lnTo>
                  <a:pt x="382" y="244"/>
                </a:lnTo>
                <a:lnTo>
                  <a:pt x="387" y="247"/>
                </a:lnTo>
                <a:lnTo>
                  <a:pt x="389" y="250"/>
                </a:lnTo>
                <a:lnTo>
                  <a:pt x="390" y="256"/>
                </a:lnTo>
                <a:lnTo>
                  <a:pt x="390" y="328"/>
                </a:lnTo>
                <a:close/>
                <a:moveTo>
                  <a:pt x="390" y="182"/>
                </a:moveTo>
                <a:lnTo>
                  <a:pt x="389" y="188"/>
                </a:lnTo>
                <a:lnTo>
                  <a:pt x="387" y="191"/>
                </a:lnTo>
                <a:lnTo>
                  <a:pt x="382" y="194"/>
                </a:lnTo>
                <a:lnTo>
                  <a:pt x="378" y="194"/>
                </a:lnTo>
                <a:lnTo>
                  <a:pt x="256" y="194"/>
                </a:lnTo>
                <a:lnTo>
                  <a:pt x="252" y="194"/>
                </a:lnTo>
                <a:lnTo>
                  <a:pt x="247" y="191"/>
                </a:lnTo>
                <a:lnTo>
                  <a:pt x="245" y="188"/>
                </a:lnTo>
                <a:lnTo>
                  <a:pt x="244" y="182"/>
                </a:lnTo>
                <a:lnTo>
                  <a:pt x="244" y="109"/>
                </a:lnTo>
                <a:lnTo>
                  <a:pt x="245" y="105"/>
                </a:lnTo>
                <a:lnTo>
                  <a:pt x="247" y="100"/>
                </a:lnTo>
                <a:lnTo>
                  <a:pt x="252" y="98"/>
                </a:lnTo>
                <a:lnTo>
                  <a:pt x="256" y="97"/>
                </a:lnTo>
                <a:lnTo>
                  <a:pt x="378" y="97"/>
                </a:lnTo>
                <a:lnTo>
                  <a:pt x="382" y="98"/>
                </a:lnTo>
                <a:lnTo>
                  <a:pt x="387" y="100"/>
                </a:lnTo>
                <a:lnTo>
                  <a:pt x="389" y="105"/>
                </a:lnTo>
                <a:lnTo>
                  <a:pt x="390" y="109"/>
                </a:lnTo>
                <a:lnTo>
                  <a:pt x="390" y="182"/>
                </a:lnTo>
                <a:close/>
                <a:moveTo>
                  <a:pt x="585" y="475"/>
                </a:moveTo>
                <a:lnTo>
                  <a:pt x="584" y="479"/>
                </a:lnTo>
                <a:lnTo>
                  <a:pt x="581" y="483"/>
                </a:lnTo>
                <a:lnTo>
                  <a:pt x="578" y="486"/>
                </a:lnTo>
                <a:lnTo>
                  <a:pt x="572" y="487"/>
                </a:lnTo>
                <a:lnTo>
                  <a:pt x="451" y="487"/>
                </a:lnTo>
                <a:lnTo>
                  <a:pt x="446" y="486"/>
                </a:lnTo>
                <a:lnTo>
                  <a:pt x="442" y="483"/>
                </a:lnTo>
                <a:lnTo>
                  <a:pt x="440" y="479"/>
                </a:lnTo>
                <a:lnTo>
                  <a:pt x="439" y="475"/>
                </a:lnTo>
                <a:lnTo>
                  <a:pt x="439" y="401"/>
                </a:lnTo>
                <a:lnTo>
                  <a:pt x="440" y="397"/>
                </a:lnTo>
                <a:lnTo>
                  <a:pt x="442" y="393"/>
                </a:lnTo>
                <a:lnTo>
                  <a:pt x="446" y="391"/>
                </a:lnTo>
                <a:lnTo>
                  <a:pt x="451" y="390"/>
                </a:lnTo>
                <a:lnTo>
                  <a:pt x="572" y="390"/>
                </a:lnTo>
                <a:lnTo>
                  <a:pt x="578" y="391"/>
                </a:lnTo>
                <a:lnTo>
                  <a:pt x="581" y="393"/>
                </a:lnTo>
                <a:lnTo>
                  <a:pt x="584" y="397"/>
                </a:lnTo>
                <a:lnTo>
                  <a:pt x="585" y="401"/>
                </a:lnTo>
                <a:lnTo>
                  <a:pt x="585" y="475"/>
                </a:lnTo>
                <a:close/>
                <a:moveTo>
                  <a:pt x="585" y="328"/>
                </a:moveTo>
                <a:lnTo>
                  <a:pt x="584" y="333"/>
                </a:lnTo>
                <a:lnTo>
                  <a:pt x="581" y="337"/>
                </a:lnTo>
                <a:lnTo>
                  <a:pt x="578" y="340"/>
                </a:lnTo>
                <a:lnTo>
                  <a:pt x="572" y="341"/>
                </a:lnTo>
                <a:lnTo>
                  <a:pt x="451" y="341"/>
                </a:lnTo>
                <a:lnTo>
                  <a:pt x="446" y="340"/>
                </a:lnTo>
                <a:lnTo>
                  <a:pt x="442" y="337"/>
                </a:lnTo>
                <a:lnTo>
                  <a:pt x="440" y="333"/>
                </a:lnTo>
                <a:lnTo>
                  <a:pt x="439" y="328"/>
                </a:lnTo>
                <a:lnTo>
                  <a:pt x="439" y="256"/>
                </a:lnTo>
                <a:lnTo>
                  <a:pt x="440" y="250"/>
                </a:lnTo>
                <a:lnTo>
                  <a:pt x="442" y="247"/>
                </a:lnTo>
                <a:lnTo>
                  <a:pt x="446" y="244"/>
                </a:lnTo>
                <a:lnTo>
                  <a:pt x="451" y="243"/>
                </a:lnTo>
                <a:lnTo>
                  <a:pt x="572" y="243"/>
                </a:lnTo>
                <a:lnTo>
                  <a:pt x="578" y="244"/>
                </a:lnTo>
                <a:lnTo>
                  <a:pt x="581" y="247"/>
                </a:lnTo>
                <a:lnTo>
                  <a:pt x="584" y="250"/>
                </a:lnTo>
                <a:lnTo>
                  <a:pt x="585" y="256"/>
                </a:lnTo>
                <a:lnTo>
                  <a:pt x="585" y="328"/>
                </a:lnTo>
                <a:close/>
                <a:moveTo>
                  <a:pt x="585" y="182"/>
                </a:moveTo>
                <a:lnTo>
                  <a:pt x="584" y="188"/>
                </a:lnTo>
                <a:lnTo>
                  <a:pt x="581" y="191"/>
                </a:lnTo>
                <a:lnTo>
                  <a:pt x="578" y="194"/>
                </a:lnTo>
                <a:lnTo>
                  <a:pt x="572" y="194"/>
                </a:lnTo>
                <a:lnTo>
                  <a:pt x="451" y="194"/>
                </a:lnTo>
                <a:lnTo>
                  <a:pt x="446" y="194"/>
                </a:lnTo>
                <a:lnTo>
                  <a:pt x="442" y="191"/>
                </a:lnTo>
                <a:lnTo>
                  <a:pt x="440" y="188"/>
                </a:lnTo>
                <a:lnTo>
                  <a:pt x="439" y="182"/>
                </a:lnTo>
                <a:lnTo>
                  <a:pt x="439" y="109"/>
                </a:lnTo>
                <a:lnTo>
                  <a:pt x="440" y="105"/>
                </a:lnTo>
                <a:lnTo>
                  <a:pt x="442" y="100"/>
                </a:lnTo>
                <a:lnTo>
                  <a:pt x="446" y="98"/>
                </a:lnTo>
                <a:lnTo>
                  <a:pt x="451" y="97"/>
                </a:lnTo>
                <a:lnTo>
                  <a:pt x="572" y="97"/>
                </a:lnTo>
                <a:lnTo>
                  <a:pt x="578" y="98"/>
                </a:lnTo>
                <a:lnTo>
                  <a:pt x="581" y="100"/>
                </a:lnTo>
                <a:lnTo>
                  <a:pt x="584" y="105"/>
                </a:lnTo>
                <a:lnTo>
                  <a:pt x="585" y="109"/>
                </a:lnTo>
                <a:lnTo>
                  <a:pt x="585" y="18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5" name="Freeform 15"/>
          <p:cNvSpPr>
            <a:spLocks noEditPoints="1"/>
          </p:cNvSpPr>
          <p:nvPr/>
        </p:nvSpPr>
        <p:spPr bwMode="auto">
          <a:xfrm>
            <a:off x="7334250" y="9087644"/>
            <a:ext cx="612776" cy="609600"/>
          </a:xfrm>
          <a:custGeom>
            <a:avLst/>
            <a:gdLst>
              <a:gd name="T0" fmla="*/ 291 w 577"/>
              <a:gd name="T1" fmla="*/ 35 h 577"/>
              <a:gd name="T2" fmla="*/ 274 w 577"/>
              <a:gd name="T3" fmla="*/ 22 h 577"/>
              <a:gd name="T4" fmla="*/ 252 w 577"/>
              <a:gd name="T5" fmla="*/ 10 h 577"/>
              <a:gd name="T6" fmla="*/ 228 w 577"/>
              <a:gd name="T7" fmla="*/ 2 h 577"/>
              <a:gd name="T8" fmla="*/ 208 w 577"/>
              <a:gd name="T9" fmla="*/ 0 h 577"/>
              <a:gd name="T10" fmla="*/ 39 w 577"/>
              <a:gd name="T11" fmla="*/ 1 h 577"/>
              <a:gd name="T12" fmla="*/ 22 w 577"/>
              <a:gd name="T13" fmla="*/ 9 h 577"/>
              <a:gd name="T14" fmla="*/ 8 w 577"/>
              <a:gd name="T15" fmla="*/ 22 h 577"/>
              <a:gd name="T16" fmla="*/ 2 w 577"/>
              <a:gd name="T17" fmla="*/ 39 h 577"/>
              <a:gd name="T18" fmla="*/ 0 w 577"/>
              <a:gd name="T19" fmla="*/ 208 h 577"/>
              <a:gd name="T20" fmla="*/ 3 w 577"/>
              <a:gd name="T21" fmla="*/ 228 h 577"/>
              <a:gd name="T22" fmla="*/ 10 w 577"/>
              <a:gd name="T23" fmla="*/ 252 h 577"/>
              <a:gd name="T24" fmla="*/ 22 w 577"/>
              <a:gd name="T25" fmla="*/ 273 h 577"/>
              <a:gd name="T26" fmla="*/ 35 w 577"/>
              <a:gd name="T27" fmla="*/ 291 h 577"/>
              <a:gd name="T28" fmla="*/ 315 w 577"/>
              <a:gd name="T29" fmla="*/ 569 h 577"/>
              <a:gd name="T30" fmla="*/ 332 w 577"/>
              <a:gd name="T31" fmla="*/ 576 h 577"/>
              <a:gd name="T32" fmla="*/ 350 w 577"/>
              <a:gd name="T33" fmla="*/ 576 h 577"/>
              <a:gd name="T34" fmla="*/ 369 w 577"/>
              <a:gd name="T35" fmla="*/ 569 h 577"/>
              <a:gd name="T36" fmla="*/ 563 w 577"/>
              <a:gd name="T37" fmla="*/ 375 h 577"/>
              <a:gd name="T38" fmla="*/ 573 w 577"/>
              <a:gd name="T39" fmla="*/ 360 h 577"/>
              <a:gd name="T40" fmla="*/ 577 w 577"/>
              <a:gd name="T41" fmla="*/ 341 h 577"/>
              <a:gd name="T42" fmla="*/ 573 w 577"/>
              <a:gd name="T43" fmla="*/ 323 h 577"/>
              <a:gd name="T44" fmla="*/ 563 w 577"/>
              <a:gd name="T45" fmla="*/ 307 h 577"/>
              <a:gd name="T46" fmla="*/ 149 w 577"/>
              <a:gd name="T47" fmla="*/ 163 h 577"/>
              <a:gd name="T48" fmla="*/ 132 w 577"/>
              <a:gd name="T49" fmla="*/ 170 h 577"/>
              <a:gd name="T50" fmla="*/ 113 w 577"/>
              <a:gd name="T51" fmla="*/ 170 h 577"/>
              <a:gd name="T52" fmla="*/ 95 w 577"/>
              <a:gd name="T53" fmla="*/ 163 h 577"/>
              <a:gd name="T54" fmla="*/ 81 w 577"/>
              <a:gd name="T55" fmla="*/ 149 h 577"/>
              <a:gd name="T56" fmla="*/ 74 w 577"/>
              <a:gd name="T57" fmla="*/ 132 h 577"/>
              <a:gd name="T58" fmla="*/ 74 w 577"/>
              <a:gd name="T59" fmla="*/ 113 h 577"/>
              <a:gd name="T60" fmla="*/ 81 w 577"/>
              <a:gd name="T61" fmla="*/ 95 h 577"/>
              <a:gd name="T62" fmla="*/ 95 w 577"/>
              <a:gd name="T63" fmla="*/ 81 h 577"/>
              <a:gd name="T64" fmla="*/ 113 w 577"/>
              <a:gd name="T65" fmla="*/ 75 h 577"/>
              <a:gd name="T66" fmla="*/ 132 w 577"/>
              <a:gd name="T67" fmla="*/ 75 h 577"/>
              <a:gd name="T68" fmla="*/ 149 w 577"/>
              <a:gd name="T69" fmla="*/ 81 h 577"/>
              <a:gd name="T70" fmla="*/ 162 w 577"/>
              <a:gd name="T71" fmla="*/ 95 h 577"/>
              <a:gd name="T72" fmla="*/ 170 w 577"/>
              <a:gd name="T73" fmla="*/ 113 h 577"/>
              <a:gd name="T74" fmla="*/ 170 w 577"/>
              <a:gd name="T75" fmla="*/ 132 h 577"/>
              <a:gd name="T76" fmla="*/ 162 w 577"/>
              <a:gd name="T77" fmla="*/ 14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7" h="577">
                <a:moveTo>
                  <a:pt x="563" y="307"/>
                </a:moveTo>
                <a:lnTo>
                  <a:pt x="291" y="35"/>
                </a:lnTo>
                <a:lnTo>
                  <a:pt x="282" y="28"/>
                </a:lnTo>
                <a:lnTo>
                  <a:pt x="274" y="22"/>
                </a:lnTo>
                <a:lnTo>
                  <a:pt x="264" y="15"/>
                </a:lnTo>
                <a:lnTo>
                  <a:pt x="252" y="10"/>
                </a:lnTo>
                <a:lnTo>
                  <a:pt x="240" y="6"/>
                </a:lnTo>
                <a:lnTo>
                  <a:pt x="228" y="2"/>
                </a:lnTo>
                <a:lnTo>
                  <a:pt x="218" y="1"/>
                </a:lnTo>
                <a:lnTo>
                  <a:pt x="208" y="0"/>
                </a:lnTo>
                <a:lnTo>
                  <a:pt x="49" y="0"/>
                </a:lnTo>
                <a:lnTo>
                  <a:pt x="39" y="1"/>
                </a:lnTo>
                <a:lnTo>
                  <a:pt x="31" y="3"/>
                </a:lnTo>
                <a:lnTo>
                  <a:pt x="22" y="9"/>
                </a:lnTo>
                <a:lnTo>
                  <a:pt x="14" y="14"/>
                </a:lnTo>
                <a:lnTo>
                  <a:pt x="8" y="22"/>
                </a:lnTo>
                <a:lnTo>
                  <a:pt x="4" y="30"/>
                </a:lnTo>
                <a:lnTo>
                  <a:pt x="2" y="39"/>
                </a:lnTo>
                <a:lnTo>
                  <a:pt x="0" y="49"/>
                </a:lnTo>
                <a:lnTo>
                  <a:pt x="0" y="208"/>
                </a:lnTo>
                <a:lnTo>
                  <a:pt x="2" y="217"/>
                </a:lnTo>
                <a:lnTo>
                  <a:pt x="3" y="228"/>
                </a:lnTo>
                <a:lnTo>
                  <a:pt x="6" y="240"/>
                </a:lnTo>
                <a:lnTo>
                  <a:pt x="10" y="252"/>
                </a:lnTo>
                <a:lnTo>
                  <a:pt x="16" y="264"/>
                </a:lnTo>
                <a:lnTo>
                  <a:pt x="22" y="273"/>
                </a:lnTo>
                <a:lnTo>
                  <a:pt x="29" y="282"/>
                </a:lnTo>
                <a:lnTo>
                  <a:pt x="35" y="291"/>
                </a:lnTo>
                <a:lnTo>
                  <a:pt x="307" y="563"/>
                </a:lnTo>
                <a:lnTo>
                  <a:pt x="315" y="569"/>
                </a:lnTo>
                <a:lnTo>
                  <a:pt x="322" y="574"/>
                </a:lnTo>
                <a:lnTo>
                  <a:pt x="332" y="576"/>
                </a:lnTo>
                <a:lnTo>
                  <a:pt x="342" y="577"/>
                </a:lnTo>
                <a:lnTo>
                  <a:pt x="350" y="576"/>
                </a:lnTo>
                <a:lnTo>
                  <a:pt x="360" y="574"/>
                </a:lnTo>
                <a:lnTo>
                  <a:pt x="369" y="569"/>
                </a:lnTo>
                <a:lnTo>
                  <a:pt x="376" y="563"/>
                </a:lnTo>
                <a:lnTo>
                  <a:pt x="563" y="375"/>
                </a:lnTo>
                <a:lnTo>
                  <a:pt x="569" y="368"/>
                </a:lnTo>
                <a:lnTo>
                  <a:pt x="573" y="360"/>
                </a:lnTo>
                <a:lnTo>
                  <a:pt x="576" y="351"/>
                </a:lnTo>
                <a:lnTo>
                  <a:pt x="577" y="341"/>
                </a:lnTo>
                <a:lnTo>
                  <a:pt x="576" y="332"/>
                </a:lnTo>
                <a:lnTo>
                  <a:pt x="573" y="323"/>
                </a:lnTo>
                <a:lnTo>
                  <a:pt x="569" y="314"/>
                </a:lnTo>
                <a:lnTo>
                  <a:pt x="563" y="307"/>
                </a:lnTo>
                <a:close/>
                <a:moveTo>
                  <a:pt x="157" y="157"/>
                </a:moveTo>
                <a:lnTo>
                  <a:pt x="149" y="163"/>
                </a:lnTo>
                <a:lnTo>
                  <a:pt x="141" y="168"/>
                </a:lnTo>
                <a:lnTo>
                  <a:pt x="132" y="170"/>
                </a:lnTo>
                <a:lnTo>
                  <a:pt x="122" y="171"/>
                </a:lnTo>
                <a:lnTo>
                  <a:pt x="113" y="170"/>
                </a:lnTo>
                <a:lnTo>
                  <a:pt x="103" y="168"/>
                </a:lnTo>
                <a:lnTo>
                  <a:pt x="95" y="163"/>
                </a:lnTo>
                <a:lnTo>
                  <a:pt x="88" y="157"/>
                </a:lnTo>
                <a:lnTo>
                  <a:pt x="81" y="149"/>
                </a:lnTo>
                <a:lnTo>
                  <a:pt x="77" y="141"/>
                </a:lnTo>
                <a:lnTo>
                  <a:pt x="74" y="132"/>
                </a:lnTo>
                <a:lnTo>
                  <a:pt x="74" y="122"/>
                </a:lnTo>
                <a:lnTo>
                  <a:pt x="74" y="113"/>
                </a:lnTo>
                <a:lnTo>
                  <a:pt x="77" y="104"/>
                </a:lnTo>
                <a:lnTo>
                  <a:pt x="81" y="95"/>
                </a:lnTo>
                <a:lnTo>
                  <a:pt x="88" y="88"/>
                </a:lnTo>
                <a:lnTo>
                  <a:pt x="95" y="81"/>
                </a:lnTo>
                <a:lnTo>
                  <a:pt x="103" y="77"/>
                </a:lnTo>
                <a:lnTo>
                  <a:pt x="113" y="75"/>
                </a:lnTo>
                <a:lnTo>
                  <a:pt x="122" y="74"/>
                </a:lnTo>
                <a:lnTo>
                  <a:pt x="132" y="75"/>
                </a:lnTo>
                <a:lnTo>
                  <a:pt x="141" y="77"/>
                </a:lnTo>
                <a:lnTo>
                  <a:pt x="149" y="81"/>
                </a:lnTo>
                <a:lnTo>
                  <a:pt x="157" y="88"/>
                </a:lnTo>
                <a:lnTo>
                  <a:pt x="162" y="95"/>
                </a:lnTo>
                <a:lnTo>
                  <a:pt x="167" y="104"/>
                </a:lnTo>
                <a:lnTo>
                  <a:pt x="170" y="113"/>
                </a:lnTo>
                <a:lnTo>
                  <a:pt x="171" y="122"/>
                </a:lnTo>
                <a:lnTo>
                  <a:pt x="170" y="132"/>
                </a:lnTo>
                <a:lnTo>
                  <a:pt x="167" y="141"/>
                </a:lnTo>
                <a:lnTo>
                  <a:pt x="162" y="149"/>
                </a:lnTo>
                <a:lnTo>
                  <a:pt x="157" y="15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6" name="Freeform 16"/>
          <p:cNvSpPr>
            <a:spLocks noEditPoints="1"/>
          </p:cNvSpPr>
          <p:nvPr/>
        </p:nvSpPr>
        <p:spPr bwMode="auto">
          <a:xfrm>
            <a:off x="5708650" y="6312694"/>
            <a:ext cx="609600" cy="609600"/>
          </a:xfrm>
          <a:custGeom>
            <a:avLst/>
            <a:gdLst>
              <a:gd name="T0" fmla="*/ 575 w 575"/>
              <a:gd name="T1" fmla="*/ 331 h 576"/>
              <a:gd name="T2" fmla="*/ 568 w 575"/>
              <a:gd name="T3" fmla="*/ 314 h 576"/>
              <a:gd name="T4" fmla="*/ 289 w 575"/>
              <a:gd name="T5" fmla="*/ 34 h 576"/>
              <a:gd name="T6" fmla="*/ 273 w 575"/>
              <a:gd name="T7" fmla="*/ 21 h 576"/>
              <a:gd name="T8" fmla="*/ 251 w 575"/>
              <a:gd name="T9" fmla="*/ 9 h 576"/>
              <a:gd name="T10" fmla="*/ 227 w 575"/>
              <a:gd name="T11" fmla="*/ 2 h 576"/>
              <a:gd name="T12" fmla="*/ 206 w 575"/>
              <a:gd name="T13" fmla="*/ 0 h 576"/>
              <a:gd name="T14" fmla="*/ 38 w 575"/>
              <a:gd name="T15" fmla="*/ 1 h 576"/>
              <a:gd name="T16" fmla="*/ 21 w 575"/>
              <a:gd name="T17" fmla="*/ 8 h 576"/>
              <a:gd name="T18" fmla="*/ 7 w 575"/>
              <a:gd name="T19" fmla="*/ 21 h 576"/>
              <a:gd name="T20" fmla="*/ 0 w 575"/>
              <a:gd name="T21" fmla="*/ 38 h 576"/>
              <a:gd name="T22" fmla="*/ 0 w 575"/>
              <a:gd name="T23" fmla="*/ 207 h 576"/>
              <a:gd name="T24" fmla="*/ 2 w 575"/>
              <a:gd name="T25" fmla="*/ 227 h 576"/>
              <a:gd name="T26" fmla="*/ 9 w 575"/>
              <a:gd name="T27" fmla="*/ 251 h 576"/>
              <a:gd name="T28" fmla="*/ 20 w 575"/>
              <a:gd name="T29" fmla="*/ 273 h 576"/>
              <a:gd name="T30" fmla="*/ 34 w 575"/>
              <a:gd name="T31" fmla="*/ 290 h 576"/>
              <a:gd name="T32" fmla="*/ 313 w 575"/>
              <a:gd name="T33" fmla="*/ 569 h 576"/>
              <a:gd name="T34" fmla="*/ 330 w 575"/>
              <a:gd name="T35" fmla="*/ 575 h 576"/>
              <a:gd name="T36" fmla="*/ 349 w 575"/>
              <a:gd name="T37" fmla="*/ 575 h 576"/>
              <a:gd name="T38" fmla="*/ 367 w 575"/>
              <a:gd name="T39" fmla="*/ 569 h 576"/>
              <a:gd name="T40" fmla="*/ 561 w 575"/>
              <a:gd name="T41" fmla="*/ 374 h 576"/>
              <a:gd name="T42" fmla="*/ 572 w 575"/>
              <a:gd name="T43" fmla="*/ 359 h 576"/>
              <a:gd name="T44" fmla="*/ 575 w 575"/>
              <a:gd name="T45" fmla="*/ 341 h 576"/>
              <a:gd name="T46" fmla="*/ 147 w 575"/>
              <a:gd name="T47" fmla="*/ 162 h 576"/>
              <a:gd name="T48" fmla="*/ 130 w 575"/>
              <a:gd name="T49" fmla="*/ 169 h 576"/>
              <a:gd name="T50" fmla="*/ 111 w 575"/>
              <a:gd name="T51" fmla="*/ 169 h 576"/>
              <a:gd name="T52" fmla="*/ 93 w 575"/>
              <a:gd name="T53" fmla="*/ 162 h 576"/>
              <a:gd name="T54" fmla="*/ 81 w 575"/>
              <a:gd name="T55" fmla="*/ 149 h 576"/>
              <a:gd name="T56" fmla="*/ 73 w 575"/>
              <a:gd name="T57" fmla="*/ 131 h 576"/>
              <a:gd name="T58" fmla="*/ 73 w 575"/>
              <a:gd name="T59" fmla="*/ 112 h 576"/>
              <a:gd name="T60" fmla="*/ 81 w 575"/>
              <a:gd name="T61" fmla="*/ 95 h 576"/>
              <a:gd name="T62" fmla="*/ 93 w 575"/>
              <a:gd name="T63" fmla="*/ 81 h 576"/>
              <a:gd name="T64" fmla="*/ 111 w 575"/>
              <a:gd name="T65" fmla="*/ 74 h 576"/>
              <a:gd name="T66" fmla="*/ 130 w 575"/>
              <a:gd name="T67" fmla="*/ 74 h 576"/>
              <a:gd name="T68" fmla="*/ 147 w 575"/>
              <a:gd name="T69" fmla="*/ 81 h 576"/>
              <a:gd name="T70" fmla="*/ 162 w 575"/>
              <a:gd name="T71" fmla="*/ 95 h 576"/>
              <a:gd name="T72" fmla="*/ 169 w 575"/>
              <a:gd name="T73" fmla="*/ 112 h 576"/>
              <a:gd name="T74" fmla="*/ 169 w 575"/>
              <a:gd name="T75" fmla="*/ 131 h 576"/>
              <a:gd name="T76" fmla="*/ 162 w 575"/>
              <a:gd name="T77" fmla="*/ 14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5" h="576">
                <a:moveTo>
                  <a:pt x="575" y="341"/>
                </a:moveTo>
                <a:lnTo>
                  <a:pt x="575" y="331"/>
                </a:lnTo>
                <a:lnTo>
                  <a:pt x="572" y="322"/>
                </a:lnTo>
                <a:lnTo>
                  <a:pt x="568" y="314"/>
                </a:lnTo>
                <a:lnTo>
                  <a:pt x="561" y="306"/>
                </a:lnTo>
                <a:lnTo>
                  <a:pt x="289" y="34"/>
                </a:lnTo>
                <a:lnTo>
                  <a:pt x="281" y="28"/>
                </a:lnTo>
                <a:lnTo>
                  <a:pt x="273" y="21"/>
                </a:lnTo>
                <a:lnTo>
                  <a:pt x="262" y="15"/>
                </a:lnTo>
                <a:lnTo>
                  <a:pt x="251" y="9"/>
                </a:lnTo>
                <a:lnTo>
                  <a:pt x="239" y="5"/>
                </a:lnTo>
                <a:lnTo>
                  <a:pt x="227" y="2"/>
                </a:lnTo>
                <a:lnTo>
                  <a:pt x="217" y="1"/>
                </a:lnTo>
                <a:lnTo>
                  <a:pt x="206" y="0"/>
                </a:lnTo>
                <a:lnTo>
                  <a:pt x="48" y="0"/>
                </a:lnTo>
                <a:lnTo>
                  <a:pt x="38" y="1"/>
                </a:lnTo>
                <a:lnTo>
                  <a:pt x="30" y="3"/>
                </a:lnTo>
                <a:lnTo>
                  <a:pt x="21" y="8"/>
                </a:lnTo>
                <a:lnTo>
                  <a:pt x="14" y="14"/>
                </a:lnTo>
                <a:lnTo>
                  <a:pt x="7" y="21"/>
                </a:lnTo>
                <a:lnTo>
                  <a:pt x="3" y="30"/>
                </a:lnTo>
                <a:lnTo>
                  <a:pt x="0" y="38"/>
                </a:lnTo>
                <a:lnTo>
                  <a:pt x="0" y="48"/>
                </a:lnTo>
                <a:lnTo>
                  <a:pt x="0" y="207"/>
                </a:lnTo>
                <a:lnTo>
                  <a:pt x="0" y="217"/>
                </a:lnTo>
                <a:lnTo>
                  <a:pt x="2" y="227"/>
                </a:lnTo>
                <a:lnTo>
                  <a:pt x="5" y="239"/>
                </a:lnTo>
                <a:lnTo>
                  <a:pt x="9" y="251"/>
                </a:lnTo>
                <a:lnTo>
                  <a:pt x="15" y="263"/>
                </a:lnTo>
                <a:lnTo>
                  <a:pt x="20" y="273"/>
                </a:lnTo>
                <a:lnTo>
                  <a:pt x="27" y="281"/>
                </a:lnTo>
                <a:lnTo>
                  <a:pt x="34" y="290"/>
                </a:lnTo>
                <a:lnTo>
                  <a:pt x="306" y="562"/>
                </a:lnTo>
                <a:lnTo>
                  <a:pt x="313" y="569"/>
                </a:lnTo>
                <a:lnTo>
                  <a:pt x="321" y="573"/>
                </a:lnTo>
                <a:lnTo>
                  <a:pt x="330" y="575"/>
                </a:lnTo>
                <a:lnTo>
                  <a:pt x="340" y="576"/>
                </a:lnTo>
                <a:lnTo>
                  <a:pt x="349" y="575"/>
                </a:lnTo>
                <a:lnTo>
                  <a:pt x="359" y="573"/>
                </a:lnTo>
                <a:lnTo>
                  <a:pt x="367" y="569"/>
                </a:lnTo>
                <a:lnTo>
                  <a:pt x="374" y="562"/>
                </a:lnTo>
                <a:lnTo>
                  <a:pt x="561" y="374"/>
                </a:lnTo>
                <a:lnTo>
                  <a:pt x="568" y="368"/>
                </a:lnTo>
                <a:lnTo>
                  <a:pt x="572" y="359"/>
                </a:lnTo>
                <a:lnTo>
                  <a:pt x="575" y="351"/>
                </a:lnTo>
                <a:lnTo>
                  <a:pt x="575" y="341"/>
                </a:lnTo>
                <a:close/>
                <a:moveTo>
                  <a:pt x="155" y="156"/>
                </a:moveTo>
                <a:lnTo>
                  <a:pt x="147" y="162"/>
                </a:lnTo>
                <a:lnTo>
                  <a:pt x="140" y="167"/>
                </a:lnTo>
                <a:lnTo>
                  <a:pt x="130" y="169"/>
                </a:lnTo>
                <a:lnTo>
                  <a:pt x="120" y="170"/>
                </a:lnTo>
                <a:lnTo>
                  <a:pt x="111" y="169"/>
                </a:lnTo>
                <a:lnTo>
                  <a:pt x="102" y="167"/>
                </a:lnTo>
                <a:lnTo>
                  <a:pt x="93" y="162"/>
                </a:lnTo>
                <a:lnTo>
                  <a:pt x="87" y="156"/>
                </a:lnTo>
                <a:lnTo>
                  <a:pt x="81" y="149"/>
                </a:lnTo>
                <a:lnTo>
                  <a:pt x="76" y="140"/>
                </a:lnTo>
                <a:lnTo>
                  <a:pt x="73" y="131"/>
                </a:lnTo>
                <a:lnTo>
                  <a:pt x="72" y="122"/>
                </a:lnTo>
                <a:lnTo>
                  <a:pt x="73" y="112"/>
                </a:lnTo>
                <a:lnTo>
                  <a:pt x="76" y="103"/>
                </a:lnTo>
                <a:lnTo>
                  <a:pt x="81" y="95"/>
                </a:lnTo>
                <a:lnTo>
                  <a:pt x="87" y="87"/>
                </a:lnTo>
                <a:lnTo>
                  <a:pt x="93" y="81"/>
                </a:lnTo>
                <a:lnTo>
                  <a:pt x="102" y="76"/>
                </a:lnTo>
                <a:lnTo>
                  <a:pt x="111" y="74"/>
                </a:lnTo>
                <a:lnTo>
                  <a:pt x="120" y="73"/>
                </a:lnTo>
                <a:lnTo>
                  <a:pt x="130" y="74"/>
                </a:lnTo>
                <a:lnTo>
                  <a:pt x="140" y="76"/>
                </a:lnTo>
                <a:lnTo>
                  <a:pt x="147" y="81"/>
                </a:lnTo>
                <a:lnTo>
                  <a:pt x="155" y="87"/>
                </a:lnTo>
                <a:lnTo>
                  <a:pt x="162" y="95"/>
                </a:lnTo>
                <a:lnTo>
                  <a:pt x="166" y="103"/>
                </a:lnTo>
                <a:lnTo>
                  <a:pt x="169" y="112"/>
                </a:lnTo>
                <a:lnTo>
                  <a:pt x="170" y="122"/>
                </a:lnTo>
                <a:lnTo>
                  <a:pt x="169" y="131"/>
                </a:lnTo>
                <a:lnTo>
                  <a:pt x="166" y="140"/>
                </a:lnTo>
                <a:lnTo>
                  <a:pt x="162" y="149"/>
                </a:lnTo>
                <a:lnTo>
                  <a:pt x="155" y="15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17" name="Freeform 17"/>
          <p:cNvSpPr>
            <a:spLocks/>
          </p:cNvSpPr>
          <p:nvPr/>
        </p:nvSpPr>
        <p:spPr bwMode="auto">
          <a:xfrm>
            <a:off x="5991226" y="6312694"/>
            <a:ext cx="482600" cy="609600"/>
          </a:xfrm>
          <a:custGeom>
            <a:avLst/>
            <a:gdLst>
              <a:gd name="T0" fmla="*/ 441 w 455"/>
              <a:gd name="T1" fmla="*/ 306 h 576"/>
              <a:gd name="T2" fmla="*/ 169 w 455"/>
              <a:gd name="T3" fmla="*/ 34 h 576"/>
              <a:gd name="T4" fmla="*/ 161 w 455"/>
              <a:gd name="T5" fmla="*/ 28 h 576"/>
              <a:gd name="T6" fmla="*/ 152 w 455"/>
              <a:gd name="T7" fmla="*/ 21 h 576"/>
              <a:gd name="T8" fmla="*/ 142 w 455"/>
              <a:gd name="T9" fmla="*/ 15 h 576"/>
              <a:gd name="T10" fmla="*/ 130 w 455"/>
              <a:gd name="T11" fmla="*/ 9 h 576"/>
              <a:gd name="T12" fmla="*/ 118 w 455"/>
              <a:gd name="T13" fmla="*/ 5 h 576"/>
              <a:gd name="T14" fmla="*/ 106 w 455"/>
              <a:gd name="T15" fmla="*/ 2 h 576"/>
              <a:gd name="T16" fmla="*/ 95 w 455"/>
              <a:gd name="T17" fmla="*/ 1 h 576"/>
              <a:gd name="T18" fmla="*/ 86 w 455"/>
              <a:gd name="T19" fmla="*/ 0 h 576"/>
              <a:gd name="T20" fmla="*/ 0 w 455"/>
              <a:gd name="T21" fmla="*/ 0 h 576"/>
              <a:gd name="T22" fmla="*/ 10 w 455"/>
              <a:gd name="T23" fmla="*/ 1 h 576"/>
              <a:gd name="T24" fmla="*/ 21 w 455"/>
              <a:gd name="T25" fmla="*/ 2 h 576"/>
              <a:gd name="T26" fmla="*/ 33 w 455"/>
              <a:gd name="T27" fmla="*/ 5 h 576"/>
              <a:gd name="T28" fmla="*/ 45 w 455"/>
              <a:gd name="T29" fmla="*/ 9 h 576"/>
              <a:gd name="T30" fmla="*/ 57 w 455"/>
              <a:gd name="T31" fmla="*/ 15 h 576"/>
              <a:gd name="T32" fmla="*/ 66 w 455"/>
              <a:gd name="T33" fmla="*/ 21 h 576"/>
              <a:gd name="T34" fmla="*/ 76 w 455"/>
              <a:gd name="T35" fmla="*/ 28 h 576"/>
              <a:gd name="T36" fmla="*/ 84 w 455"/>
              <a:gd name="T37" fmla="*/ 34 h 576"/>
              <a:gd name="T38" fmla="*/ 356 w 455"/>
              <a:gd name="T39" fmla="*/ 306 h 576"/>
              <a:gd name="T40" fmla="*/ 361 w 455"/>
              <a:gd name="T41" fmla="*/ 314 h 576"/>
              <a:gd name="T42" fmla="*/ 366 w 455"/>
              <a:gd name="T43" fmla="*/ 322 h 576"/>
              <a:gd name="T44" fmla="*/ 369 w 455"/>
              <a:gd name="T45" fmla="*/ 331 h 576"/>
              <a:gd name="T46" fmla="*/ 370 w 455"/>
              <a:gd name="T47" fmla="*/ 341 h 576"/>
              <a:gd name="T48" fmla="*/ 369 w 455"/>
              <a:gd name="T49" fmla="*/ 351 h 576"/>
              <a:gd name="T50" fmla="*/ 366 w 455"/>
              <a:gd name="T51" fmla="*/ 359 h 576"/>
              <a:gd name="T52" fmla="*/ 361 w 455"/>
              <a:gd name="T53" fmla="*/ 368 h 576"/>
              <a:gd name="T54" fmla="*/ 356 w 455"/>
              <a:gd name="T55" fmla="*/ 374 h 576"/>
              <a:gd name="T56" fmla="*/ 176 w 455"/>
              <a:gd name="T57" fmla="*/ 554 h 576"/>
              <a:gd name="T58" fmla="*/ 187 w 455"/>
              <a:gd name="T59" fmla="*/ 563 h 576"/>
              <a:gd name="T60" fmla="*/ 197 w 455"/>
              <a:gd name="T61" fmla="*/ 571 h 576"/>
              <a:gd name="T62" fmla="*/ 201 w 455"/>
              <a:gd name="T63" fmla="*/ 573 h 576"/>
              <a:gd name="T64" fmla="*/ 207 w 455"/>
              <a:gd name="T65" fmla="*/ 575 h 576"/>
              <a:gd name="T66" fmla="*/ 213 w 455"/>
              <a:gd name="T67" fmla="*/ 576 h 576"/>
              <a:gd name="T68" fmla="*/ 220 w 455"/>
              <a:gd name="T69" fmla="*/ 576 h 576"/>
              <a:gd name="T70" fmla="*/ 229 w 455"/>
              <a:gd name="T71" fmla="*/ 575 h 576"/>
              <a:gd name="T72" fmla="*/ 238 w 455"/>
              <a:gd name="T73" fmla="*/ 573 h 576"/>
              <a:gd name="T74" fmla="*/ 247 w 455"/>
              <a:gd name="T75" fmla="*/ 569 h 576"/>
              <a:gd name="T76" fmla="*/ 254 w 455"/>
              <a:gd name="T77" fmla="*/ 562 h 576"/>
              <a:gd name="T78" fmla="*/ 441 w 455"/>
              <a:gd name="T79" fmla="*/ 374 h 576"/>
              <a:gd name="T80" fmla="*/ 446 w 455"/>
              <a:gd name="T81" fmla="*/ 368 h 576"/>
              <a:gd name="T82" fmla="*/ 451 w 455"/>
              <a:gd name="T83" fmla="*/ 359 h 576"/>
              <a:gd name="T84" fmla="*/ 454 w 455"/>
              <a:gd name="T85" fmla="*/ 351 h 576"/>
              <a:gd name="T86" fmla="*/ 455 w 455"/>
              <a:gd name="T87" fmla="*/ 341 h 576"/>
              <a:gd name="T88" fmla="*/ 454 w 455"/>
              <a:gd name="T89" fmla="*/ 331 h 576"/>
              <a:gd name="T90" fmla="*/ 451 w 455"/>
              <a:gd name="T91" fmla="*/ 322 h 576"/>
              <a:gd name="T92" fmla="*/ 446 w 455"/>
              <a:gd name="T93" fmla="*/ 314 h 576"/>
              <a:gd name="T94" fmla="*/ 441 w 455"/>
              <a:gd name="T95" fmla="*/ 30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5" h="576">
                <a:moveTo>
                  <a:pt x="441" y="306"/>
                </a:moveTo>
                <a:lnTo>
                  <a:pt x="169" y="34"/>
                </a:lnTo>
                <a:lnTo>
                  <a:pt x="161" y="28"/>
                </a:lnTo>
                <a:lnTo>
                  <a:pt x="152" y="21"/>
                </a:lnTo>
                <a:lnTo>
                  <a:pt x="142" y="15"/>
                </a:lnTo>
                <a:lnTo>
                  <a:pt x="130" y="9"/>
                </a:lnTo>
                <a:lnTo>
                  <a:pt x="118" y="5"/>
                </a:lnTo>
                <a:lnTo>
                  <a:pt x="106" y="2"/>
                </a:lnTo>
                <a:lnTo>
                  <a:pt x="95" y="1"/>
                </a:lnTo>
                <a:lnTo>
                  <a:pt x="86" y="0"/>
                </a:lnTo>
                <a:lnTo>
                  <a:pt x="0" y="0"/>
                </a:lnTo>
                <a:lnTo>
                  <a:pt x="10" y="1"/>
                </a:lnTo>
                <a:lnTo>
                  <a:pt x="21" y="2"/>
                </a:lnTo>
                <a:lnTo>
                  <a:pt x="33" y="5"/>
                </a:lnTo>
                <a:lnTo>
                  <a:pt x="45" y="9"/>
                </a:lnTo>
                <a:lnTo>
                  <a:pt x="57" y="15"/>
                </a:lnTo>
                <a:lnTo>
                  <a:pt x="66" y="21"/>
                </a:lnTo>
                <a:lnTo>
                  <a:pt x="76" y="28"/>
                </a:lnTo>
                <a:lnTo>
                  <a:pt x="84" y="34"/>
                </a:lnTo>
                <a:lnTo>
                  <a:pt x="356" y="306"/>
                </a:lnTo>
                <a:lnTo>
                  <a:pt x="361" y="314"/>
                </a:lnTo>
                <a:lnTo>
                  <a:pt x="366" y="322"/>
                </a:lnTo>
                <a:lnTo>
                  <a:pt x="369" y="331"/>
                </a:lnTo>
                <a:lnTo>
                  <a:pt x="370" y="341"/>
                </a:lnTo>
                <a:lnTo>
                  <a:pt x="369" y="351"/>
                </a:lnTo>
                <a:lnTo>
                  <a:pt x="366" y="359"/>
                </a:lnTo>
                <a:lnTo>
                  <a:pt x="361" y="368"/>
                </a:lnTo>
                <a:lnTo>
                  <a:pt x="356" y="374"/>
                </a:lnTo>
                <a:lnTo>
                  <a:pt x="176" y="554"/>
                </a:lnTo>
                <a:lnTo>
                  <a:pt x="187" y="563"/>
                </a:lnTo>
                <a:lnTo>
                  <a:pt x="197" y="571"/>
                </a:lnTo>
                <a:lnTo>
                  <a:pt x="201" y="573"/>
                </a:lnTo>
                <a:lnTo>
                  <a:pt x="207" y="575"/>
                </a:lnTo>
                <a:lnTo>
                  <a:pt x="213" y="576"/>
                </a:lnTo>
                <a:lnTo>
                  <a:pt x="220" y="576"/>
                </a:lnTo>
                <a:lnTo>
                  <a:pt x="229" y="575"/>
                </a:lnTo>
                <a:lnTo>
                  <a:pt x="238" y="573"/>
                </a:lnTo>
                <a:lnTo>
                  <a:pt x="247" y="569"/>
                </a:lnTo>
                <a:lnTo>
                  <a:pt x="254" y="562"/>
                </a:lnTo>
                <a:lnTo>
                  <a:pt x="441" y="374"/>
                </a:lnTo>
                <a:lnTo>
                  <a:pt x="446" y="368"/>
                </a:lnTo>
                <a:lnTo>
                  <a:pt x="451" y="359"/>
                </a:lnTo>
                <a:lnTo>
                  <a:pt x="454" y="351"/>
                </a:lnTo>
                <a:lnTo>
                  <a:pt x="455" y="341"/>
                </a:lnTo>
                <a:lnTo>
                  <a:pt x="454" y="331"/>
                </a:lnTo>
                <a:lnTo>
                  <a:pt x="451" y="322"/>
                </a:lnTo>
                <a:lnTo>
                  <a:pt x="446" y="314"/>
                </a:lnTo>
                <a:lnTo>
                  <a:pt x="441" y="30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18" name="Freeform 18"/>
          <p:cNvSpPr>
            <a:spLocks noEditPoints="1"/>
          </p:cNvSpPr>
          <p:nvPr/>
        </p:nvSpPr>
        <p:spPr bwMode="auto">
          <a:xfrm>
            <a:off x="8797927" y="5347494"/>
            <a:ext cx="720726" cy="155576"/>
          </a:xfrm>
          <a:custGeom>
            <a:avLst/>
            <a:gdLst>
              <a:gd name="T0" fmla="*/ 658 w 681"/>
              <a:gd name="T1" fmla="*/ 0 h 147"/>
              <a:gd name="T2" fmla="*/ 24 w 681"/>
              <a:gd name="T3" fmla="*/ 0 h 147"/>
              <a:gd name="T4" fmla="*/ 19 w 681"/>
              <a:gd name="T5" fmla="*/ 1 h 147"/>
              <a:gd name="T6" fmla="*/ 15 w 681"/>
              <a:gd name="T7" fmla="*/ 2 h 147"/>
              <a:gd name="T8" fmla="*/ 11 w 681"/>
              <a:gd name="T9" fmla="*/ 4 h 147"/>
              <a:gd name="T10" fmla="*/ 6 w 681"/>
              <a:gd name="T11" fmla="*/ 8 h 147"/>
              <a:gd name="T12" fmla="*/ 3 w 681"/>
              <a:gd name="T13" fmla="*/ 11 h 147"/>
              <a:gd name="T14" fmla="*/ 1 w 681"/>
              <a:gd name="T15" fmla="*/ 15 h 147"/>
              <a:gd name="T16" fmla="*/ 0 w 681"/>
              <a:gd name="T17" fmla="*/ 20 h 147"/>
              <a:gd name="T18" fmla="*/ 0 w 681"/>
              <a:gd name="T19" fmla="*/ 25 h 147"/>
              <a:gd name="T20" fmla="*/ 0 w 681"/>
              <a:gd name="T21" fmla="*/ 122 h 147"/>
              <a:gd name="T22" fmla="*/ 0 w 681"/>
              <a:gd name="T23" fmla="*/ 126 h 147"/>
              <a:gd name="T24" fmla="*/ 1 w 681"/>
              <a:gd name="T25" fmla="*/ 132 h 147"/>
              <a:gd name="T26" fmla="*/ 3 w 681"/>
              <a:gd name="T27" fmla="*/ 135 h 147"/>
              <a:gd name="T28" fmla="*/ 6 w 681"/>
              <a:gd name="T29" fmla="*/ 139 h 147"/>
              <a:gd name="T30" fmla="*/ 11 w 681"/>
              <a:gd name="T31" fmla="*/ 143 h 147"/>
              <a:gd name="T32" fmla="*/ 15 w 681"/>
              <a:gd name="T33" fmla="*/ 145 h 147"/>
              <a:gd name="T34" fmla="*/ 19 w 681"/>
              <a:gd name="T35" fmla="*/ 146 h 147"/>
              <a:gd name="T36" fmla="*/ 24 w 681"/>
              <a:gd name="T37" fmla="*/ 147 h 147"/>
              <a:gd name="T38" fmla="*/ 658 w 681"/>
              <a:gd name="T39" fmla="*/ 147 h 147"/>
              <a:gd name="T40" fmla="*/ 662 w 681"/>
              <a:gd name="T41" fmla="*/ 146 h 147"/>
              <a:gd name="T42" fmla="*/ 666 w 681"/>
              <a:gd name="T43" fmla="*/ 145 h 147"/>
              <a:gd name="T44" fmla="*/ 671 w 681"/>
              <a:gd name="T45" fmla="*/ 143 h 147"/>
              <a:gd name="T46" fmla="*/ 674 w 681"/>
              <a:gd name="T47" fmla="*/ 139 h 147"/>
              <a:gd name="T48" fmla="*/ 677 w 681"/>
              <a:gd name="T49" fmla="*/ 135 h 147"/>
              <a:gd name="T50" fmla="*/ 679 w 681"/>
              <a:gd name="T51" fmla="*/ 132 h 147"/>
              <a:gd name="T52" fmla="*/ 681 w 681"/>
              <a:gd name="T53" fmla="*/ 126 h 147"/>
              <a:gd name="T54" fmla="*/ 681 w 681"/>
              <a:gd name="T55" fmla="*/ 122 h 147"/>
              <a:gd name="T56" fmla="*/ 681 w 681"/>
              <a:gd name="T57" fmla="*/ 25 h 147"/>
              <a:gd name="T58" fmla="*/ 681 w 681"/>
              <a:gd name="T59" fmla="*/ 20 h 147"/>
              <a:gd name="T60" fmla="*/ 679 w 681"/>
              <a:gd name="T61" fmla="*/ 15 h 147"/>
              <a:gd name="T62" fmla="*/ 677 w 681"/>
              <a:gd name="T63" fmla="*/ 11 h 147"/>
              <a:gd name="T64" fmla="*/ 674 w 681"/>
              <a:gd name="T65" fmla="*/ 8 h 147"/>
              <a:gd name="T66" fmla="*/ 671 w 681"/>
              <a:gd name="T67" fmla="*/ 4 h 147"/>
              <a:gd name="T68" fmla="*/ 666 w 681"/>
              <a:gd name="T69" fmla="*/ 2 h 147"/>
              <a:gd name="T70" fmla="*/ 662 w 681"/>
              <a:gd name="T71" fmla="*/ 1 h 147"/>
              <a:gd name="T72" fmla="*/ 658 w 681"/>
              <a:gd name="T73" fmla="*/ 0 h 147"/>
              <a:gd name="T74" fmla="*/ 633 w 681"/>
              <a:gd name="T75" fmla="*/ 98 h 147"/>
              <a:gd name="T76" fmla="*/ 390 w 681"/>
              <a:gd name="T77" fmla="*/ 98 h 147"/>
              <a:gd name="T78" fmla="*/ 390 w 681"/>
              <a:gd name="T79" fmla="*/ 49 h 147"/>
              <a:gd name="T80" fmla="*/ 633 w 681"/>
              <a:gd name="T81" fmla="*/ 49 h 147"/>
              <a:gd name="T82" fmla="*/ 633 w 681"/>
              <a:gd name="T83" fmla="*/ 9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1" h="147">
                <a:moveTo>
                  <a:pt x="658" y="0"/>
                </a:moveTo>
                <a:lnTo>
                  <a:pt x="24" y="0"/>
                </a:lnTo>
                <a:lnTo>
                  <a:pt x="19" y="1"/>
                </a:lnTo>
                <a:lnTo>
                  <a:pt x="15" y="2"/>
                </a:lnTo>
                <a:lnTo>
                  <a:pt x="11" y="4"/>
                </a:lnTo>
                <a:lnTo>
                  <a:pt x="6" y="8"/>
                </a:lnTo>
                <a:lnTo>
                  <a:pt x="3" y="11"/>
                </a:lnTo>
                <a:lnTo>
                  <a:pt x="1" y="15"/>
                </a:lnTo>
                <a:lnTo>
                  <a:pt x="0" y="20"/>
                </a:lnTo>
                <a:lnTo>
                  <a:pt x="0" y="25"/>
                </a:lnTo>
                <a:lnTo>
                  <a:pt x="0" y="122"/>
                </a:lnTo>
                <a:lnTo>
                  <a:pt x="0" y="126"/>
                </a:lnTo>
                <a:lnTo>
                  <a:pt x="1" y="132"/>
                </a:lnTo>
                <a:lnTo>
                  <a:pt x="3" y="135"/>
                </a:lnTo>
                <a:lnTo>
                  <a:pt x="6" y="139"/>
                </a:lnTo>
                <a:lnTo>
                  <a:pt x="11" y="143"/>
                </a:lnTo>
                <a:lnTo>
                  <a:pt x="15" y="145"/>
                </a:lnTo>
                <a:lnTo>
                  <a:pt x="19" y="146"/>
                </a:lnTo>
                <a:lnTo>
                  <a:pt x="24" y="147"/>
                </a:lnTo>
                <a:lnTo>
                  <a:pt x="658" y="147"/>
                </a:lnTo>
                <a:lnTo>
                  <a:pt x="662" y="146"/>
                </a:lnTo>
                <a:lnTo>
                  <a:pt x="666" y="145"/>
                </a:lnTo>
                <a:lnTo>
                  <a:pt x="671" y="143"/>
                </a:lnTo>
                <a:lnTo>
                  <a:pt x="674" y="139"/>
                </a:lnTo>
                <a:lnTo>
                  <a:pt x="677" y="135"/>
                </a:lnTo>
                <a:lnTo>
                  <a:pt x="679" y="132"/>
                </a:lnTo>
                <a:lnTo>
                  <a:pt x="681" y="126"/>
                </a:lnTo>
                <a:lnTo>
                  <a:pt x="681" y="122"/>
                </a:lnTo>
                <a:lnTo>
                  <a:pt x="681" y="25"/>
                </a:lnTo>
                <a:lnTo>
                  <a:pt x="681" y="20"/>
                </a:lnTo>
                <a:lnTo>
                  <a:pt x="679" y="15"/>
                </a:lnTo>
                <a:lnTo>
                  <a:pt x="677" y="11"/>
                </a:lnTo>
                <a:lnTo>
                  <a:pt x="674" y="8"/>
                </a:lnTo>
                <a:lnTo>
                  <a:pt x="671" y="4"/>
                </a:lnTo>
                <a:lnTo>
                  <a:pt x="666" y="2"/>
                </a:lnTo>
                <a:lnTo>
                  <a:pt x="662" y="1"/>
                </a:lnTo>
                <a:lnTo>
                  <a:pt x="658" y="0"/>
                </a:lnTo>
                <a:close/>
                <a:moveTo>
                  <a:pt x="633" y="98"/>
                </a:moveTo>
                <a:lnTo>
                  <a:pt x="390" y="98"/>
                </a:lnTo>
                <a:lnTo>
                  <a:pt x="390" y="49"/>
                </a:lnTo>
                <a:lnTo>
                  <a:pt x="633" y="49"/>
                </a:lnTo>
                <a:lnTo>
                  <a:pt x="633" y="9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19" name="Freeform 19"/>
          <p:cNvSpPr>
            <a:spLocks noEditPoints="1"/>
          </p:cNvSpPr>
          <p:nvPr/>
        </p:nvSpPr>
        <p:spPr bwMode="auto">
          <a:xfrm>
            <a:off x="8797927" y="5141120"/>
            <a:ext cx="720726" cy="155576"/>
          </a:xfrm>
          <a:custGeom>
            <a:avLst/>
            <a:gdLst>
              <a:gd name="T0" fmla="*/ 658 w 681"/>
              <a:gd name="T1" fmla="*/ 0 h 146"/>
              <a:gd name="T2" fmla="*/ 24 w 681"/>
              <a:gd name="T3" fmla="*/ 0 h 146"/>
              <a:gd name="T4" fmla="*/ 19 w 681"/>
              <a:gd name="T5" fmla="*/ 0 h 146"/>
              <a:gd name="T6" fmla="*/ 15 w 681"/>
              <a:gd name="T7" fmla="*/ 2 h 146"/>
              <a:gd name="T8" fmla="*/ 11 w 681"/>
              <a:gd name="T9" fmla="*/ 4 h 146"/>
              <a:gd name="T10" fmla="*/ 6 w 681"/>
              <a:gd name="T11" fmla="*/ 7 h 146"/>
              <a:gd name="T12" fmla="*/ 3 w 681"/>
              <a:gd name="T13" fmla="*/ 11 h 146"/>
              <a:gd name="T14" fmla="*/ 1 w 681"/>
              <a:gd name="T15" fmla="*/ 15 h 146"/>
              <a:gd name="T16" fmla="*/ 0 w 681"/>
              <a:gd name="T17" fmla="*/ 19 h 146"/>
              <a:gd name="T18" fmla="*/ 0 w 681"/>
              <a:gd name="T19" fmla="*/ 24 h 146"/>
              <a:gd name="T20" fmla="*/ 0 w 681"/>
              <a:gd name="T21" fmla="*/ 122 h 146"/>
              <a:gd name="T22" fmla="*/ 0 w 681"/>
              <a:gd name="T23" fmla="*/ 126 h 146"/>
              <a:gd name="T24" fmla="*/ 1 w 681"/>
              <a:gd name="T25" fmla="*/ 130 h 146"/>
              <a:gd name="T26" fmla="*/ 3 w 681"/>
              <a:gd name="T27" fmla="*/ 135 h 146"/>
              <a:gd name="T28" fmla="*/ 6 w 681"/>
              <a:gd name="T29" fmla="*/ 139 h 146"/>
              <a:gd name="T30" fmla="*/ 11 w 681"/>
              <a:gd name="T31" fmla="*/ 141 h 146"/>
              <a:gd name="T32" fmla="*/ 15 w 681"/>
              <a:gd name="T33" fmla="*/ 144 h 146"/>
              <a:gd name="T34" fmla="*/ 19 w 681"/>
              <a:gd name="T35" fmla="*/ 146 h 146"/>
              <a:gd name="T36" fmla="*/ 24 w 681"/>
              <a:gd name="T37" fmla="*/ 146 h 146"/>
              <a:gd name="T38" fmla="*/ 658 w 681"/>
              <a:gd name="T39" fmla="*/ 146 h 146"/>
              <a:gd name="T40" fmla="*/ 662 w 681"/>
              <a:gd name="T41" fmla="*/ 146 h 146"/>
              <a:gd name="T42" fmla="*/ 666 w 681"/>
              <a:gd name="T43" fmla="*/ 144 h 146"/>
              <a:gd name="T44" fmla="*/ 671 w 681"/>
              <a:gd name="T45" fmla="*/ 141 h 146"/>
              <a:gd name="T46" fmla="*/ 674 w 681"/>
              <a:gd name="T47" fmla="*/ 139 h 146"/>
              <a:gd name="T48" fmla="*/ 677 w 681"/>
              <a:gd name="T49" fmla="*/ 135 h 146"/>
              <a:gd name="T50" fmla="*/ 679 w 681"/>
              <a:gd name="T51" fmla="*/ 130 h 146"/>
              <a:gd name="T52" fmla="*/ 681 w 681"/>
              <a:gd name="T53" fmla="*/ 126 h 146"/>
              <a:gd name="T54" fmla="*/ 681 w 681"/>
              <a:gd name="T55" fmla="*/ 122 h 146"/>
              <a:gd name="T56" fmla="*/ 681 w 681"/>
              <a:gd name="T57" fmla="*/ 24 h 146"/>
              <a:gd name="T58" fmla="*/ 681 w 681"/>
              <a:gd name="T59" fmla="*/ 19 h 146"/>
              <a:gd name="T60" fmla="*/ 679 w 681"/>
              <a:gd name="T61" fmla="*/ 15 h 146"/>
              <a:gd name="T62" fmla="*/ 677 w 681"/>
              <a:gd name="T63" fmla="*/ 11 h 146"/>
              <a:gd name="T64" fmla="*/ 674 w 681"/>
              <a:gd name="T65" fmla="*/ 7 h 146"/>
              <a:gd name="T66" fmla="*/ 671 w 681"/>
              <a:gd name="T67" fmla="*/ 4 h 146"/>
              <a:gd name="T68" fmla="*/ 666 w 681"/>
              <a:gd name="T69" fmla="*/ 2 h 146"/>
              <a:gd name="T70" fmla="*/ 662 w 681"/>
              <a:gd name="T71" fmla="*/ 0 h 146"/>
              <a:gd name="T72" fmla="*/ 658 w 681"/>
              <a:gd name="T73" fmla="*/ 0 h 146"/>
              <a:gd name="T74" fmla="*/ 633 w 681"/>
              <a:gd name="T75" fmla="*/ 97 h 146"/>
              <a:gd name="T76" fmla="*/ 243 w 681"/>
              <a:gd name="T77" fmla="*/ 97 h 146"/>
              <a:gd name="T78" fmla="*/ 243 w 681"/>
              <a:gd name="T79" fmla="*/ 48 h 146"/>
              <a:gd name="T80" fmla="*/ 633 w 681"/>
              <a:gd name="T81" fmla="*/ 48 h 146"/>
              <a:gd name="T82" fmla="*/ 633 w 681"/>
              <a:gd name="T83" fmla="*/ 9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1" h="146">
                <a:moveTo>
                  <a:pt x="658" y="0"/>
                </a:moveTo>
                <a:lnTo>
                  <a:pt x="24" y="0"/>
                </a:lnTo>
                <a:lnTo>
                  <a:pt x="19" y="0"/>
                </a:lnTo>
                <a:lnTo>
                  <a:pt x="15" y="2"/>
                </a:lnTo>
                <a:lnTo>
                  <a:pt x="11" y="4"/>
                </a:lnTo>
                <a:lnTo>
                  <a:pt x="6" y="7"/>
                </a:lnTo>
                <a:lnTo>
                  <a:pt x="3" y="11"/>
                </a:lnTo>
                <a:lnTo>
                  <a:pt x="1" y="15"/>
                </a:lnTo>
                <a:lnTo>
                  <a:pt x="0" y="19"/>
                </a:lnTo>
                <a:lnTo>
                  <a:pt x="0" y="24"/>
                </a:lnTo>
                <a:lnTo>
                  <a:pt x="0" y="122"/>
                </a:lnTo>
                <a:lnTo>
                  <a:pt x="0" y="126"/>
                </a:lnTo>
                <a:lnTo>
                  <a:pt x="1" y="130"/>
                </a:lnTo>
                <a:lnTo>
                  <a:pt x="3" y="135"/>
                </a:lnTo>
                <a:lnTo>
                  <a:pt x="6" y="139"/>
                </a:lnTo>
                <a:lnTo>
                  <a:pt x="11" y="141"/>
                </a:lnTo>
                <a:lnTo>
                  <a:pt x="15" y="144"/>
                </a:lnTo>
                <a:lnTo>
                  <a:pt x="19" y="146"/>
                </a:lnTo>
                <a:lnTo>
                  <a:pt x="24" y="146"/>
                </a:lnTo>
                <a:lnTo>
                  <a:pt x="658" y="146"/>
                </a:lnTo>
                <a:lnTo>
                  <a:pt x="662" y="146"/>
                </a:lnTo>
                <a:lnTo>
                  <a:pt x="666" y="144"/>
                </a:lnTo>
                <a:lnTo>
                  <a:pt x="671" y="141"/>
                </a:lnTo>
                <a:lnTo>
                  <a:pt x="674" y="139"/>
                </a:lnTo>
                <a:lnTo>
                  <a:pt x="677" y="135"/>
                </a:lnTo>
                <a:lnTo>
                  <a:pt x="679" y="130"/>
                </a:lnTo>
                <a:lnTo>
                  <a:pt x="681" y="126"/>
                </a:lnTo>
                <a:lnTo>
                  <a:pt x="681" y="122"/>
                </a:lnTo>
                <a:lnTo>
                  <a:pt x="681" y="24"/>
                </a:lnTo>
                <a:lnTo>
                  <a:pt x="681" y="19"/>
                </a:lnTo>
                <a:lnTo>
                  <a:pt x="679" y="15"/>
                </a:lnTo>
                <a:lnTo>
                  <a:pt x="677" y="11"/>
                </a:lnTo>
                <a:lnTo>
                  <a:pt x="674" y="7"/>
                </a:lnTo>
                <a:lnTo>
                  <a:pt x="671" y="4"/>
                </a:lnTo>
                <a:lnTo>
                  <a:pt x="666" y="2"/>
                </a:lnTo>
                <a:lnTo>
                  <a:pt x="662" y="0"/>
                </a:lnTo>
                <a:lnTo>
                  <a:pt x="658" y="0"/>
                </a:lnTo>
                <a:close/>
                <a:moveTo>
                  <a:pt x="633" y="97"/>
                </a:moveTo>
                <a:lnTo>
                  <a:pt x="243" y="97"/>
                </a:lnTo>
                <a:lnTo>
                  <a:pt x="243" y="48"/>
                </a:lnTo>
                <a:lnTo>
                  <a:pt x="633" y="48"/>
                </a:lnTo>
                <a:lnTo>
                  <a:pt x="633"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20" name="Freeform 20"/>
          <p:cNvSpPr>
            <a:spLocks noEditPoints="1"/>
          </p:cNvSpPr>
          <p:nvPr/>
        </p:nvSpPr>
        <p:spPr bwMode="auto">
          <a:xfrm>
            <a:off x="8797927" y="4934744"/>
            <a:ext cx="720726" cy="155576"/>
          </a:xfrm>
          <a:custGeom>
            <a:avLst/>
            <a:gdLst>
              <a:gd name="T0" fmla="*/ 674 w 681"/>
              <a:gd name="T1" fmla="*/ 7 h 146"/>
              <a:gd name="T2" fmla="*/ 671 w 681"/>
              <a:gd name="T3" fmla="*/ 4 h 146"/>
              <a:gd name="T4" fmla="*/ 666 w 681"/>
              <a:gd name="T5" fmla="*/ 1 h 146"/>
              <a:gd name="T6" fmla="*/ 662 w 681"/>
              <a:gd name="T7" fmla="*/ 0 h 146"/>
              <a:gd name="T8" fmla="*/ 658 w 681"/>
              <a:gd name="T9" fmla="*/ 0 h 146"/>
              <a:gd name="T10" fmla="*/ 24 w 681"/>
              <a:gd name="T11" fmla="*/ 0 h 146"/>
              <a:gd name="T12" fmla="*/ 19 w 681"/>
              <a:gd name="T13" fmla="*/ 0 h 146"/>
              <a:gd name="T14" fmla="*/ 15 w 681"/>
              <a:gd name="T15" fmla="*/ 1 h 146"/>
              <a:gd name="T16" fmla="*/ 11 w 681"/>
              <a:gd name="T17" fmla="*/ 4 h 146"/>
              <a:gd name="T18" fmla="*/ 6 w 681"/>
              <a:gd name="T19" fmla="*/ 7 h 146"/>
              <a:gd name="T20" fmla="*/ 3 w 681"/>
              <a:gd name="T21" fmla="*/ 11 h 146"/>
              <a:gd name="T22" fmla="*/ 1 w 681"/>
              <a:gd name="T23" fmla="*/ 16 h 146"/>
              <a:gd name="T24" fmla="*/ 0 w 681"/>
              <a:gd name="T25" fmla="*/ 20 h 146"/>
              <a:gd name="T26" fmla="*/ 0 w 681"/>
              <a:gd name="T27" fmla="*/ 24 h 146"/>
              <a:gd name="T28" fmla="*/ 0 w 681"/>
              <a:gd name="T29" fmla="*/ 121 h 146"/>
              <a:gd name="T30" fmla="*/ 0 w 681"/>
              <a:gd name="T31" fmla="*/ 127 h 146"/>
              <a:gd name="T32" fmla="*/ 1 w 681"/>
              <a:gd name="T33" fmla="*/ 131 h 146"/>
              <a:gd name="T34" fmla="*/ 3 w 681"/>
              <a:gd name="T35" fmla="*/ 135 h 146"/>
              <a:gd name="T36" fmla="*/ 6 w 681"/>
              <a:gd name="T37" fmla="*/ 139 h 146"/>
              <a:gd name="T38" fmla="*/ 11 w 681"/>
              <a:gd name="T39" fmla="*/ 142 h 146"/>
              <a:gd name="T40" fmla="*/ 15 w 681"/>
              <a:gd name="T41" fmla="*/ 144 h 146"/>
              <a:gd name="T42" fmla="*/ 19 w 681"/>
              <a:gd name="T43" fmla="*/ 145 h 146"/>
              <a:gd name="T44" fmla="*/ 24 w 681"/>
              <a:gd name="T45" fmla="*/ 146 h 146"/>
              <a:gd name="T46" fmla="*/ 658 w 681"/>
              <a:gd name="T47" fmla="*/ 146 h 146"/>
              <a:gd name="T48" fmla="*/ 662 w 681"/>
              <a:gd name="T49" fmla="*/ 145 h 146"/>
              <a:gd name="T50" fmla="*/ 666 w 681"/>
              <a:gd name="T51" fmla="*/ 144 h 146"/>
              <a:gd name="T52" fmla="*/ 671 w 681"/>
              <a:gd name="T53" fmla="*/ 142 h 146"/>
              <a:gd name="T54" fmla="*/ 674 w 681"/>
              <a:gd name="T55" fmla="*/ 139 h 146"/>
              <a:gd name="T56" fmla="*/ 677 w 681"/>
              <a:gd name="T57" fmla="*/ 135 h 146"/>
              <a:gd name="T58" fmla="*/ 679 w 681"/>
              <a:gd name="T59" fmla="*/ 131 h 146"/>
              <a:gd name="T60" fmla="*/ 681 w 681"/>
              <a:gd name="T61" fmla="*/ 127 h 146"/>
              <a:gd name="T62" fmla="*/ 681 w 681"/>
              <a:gd name="T63" fmla="*/ 121 h 146"/>
              <a:gd name="T64" fmla="*/ 681 w 681"/>
              <a:gd name="T65" fmla="*/ 24 h 146"/>
              <a:gd name="T66" fmla="*/ 681 w 681"/>
              <a:gd name="T67" fmla="*/ 20 h 146"/>
              <a:gd name="T68" fmla="*/ 679 w 681"/>
              <a:gd name="T69" fmla="*/ 16 h 146"/>
              <a:gd name="T70" fmla="*/ 677 w 681"/>
              <a:gd name="T71" fmla="*/ 11 h 146"/>
              <a:gd name="T72" fmla="*/ 674 w 681"/>
              <a:gd name="T73" fmla="*/ 7 h 146"/>
              <a:gd name="T74" fmla="*/ 633 w 681"/>
              <a:gd name="T75" fmla="*/ 98 h 146"/>
              <a:gd name="T76" fmla="*/ 487 w 681"/>
              <a:gd name="T77" fmla="*/ 98 h 146"/>
              <a:gd name="T78" fmla="*/ 487 w 681"/>
              <a:gd name="T79" fmla="*/ 49 h 146"/>
              <a:gd name="T80" fmla="*/ 633 w 681"/>
              <a:gd name="T81" fmla="*/ 49 h 146"/>
              <a:gd name="T82" fmla="*/ 633 w 681"/>
              <a:gd name="T83" fmla="*/ 9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1" h="146">
                <a:moveTo>
                  <a:pt x="674" y="7"/>
                </a:moveTo>
                <a:lnTo>
                  <a:pt x="671" y="4"/>
                </a:lnTo>
                <a:lnTo>
                  <a:pt x="666" y="1"/>
                </a:lnTo>
                <a:lnTo>
                  <a:pt x="662" y="0"/>
                </a:lnTo>
                <a:lnTo>
                  <a:pt x="658" y="0"/>
                </a:lnTo>
                <a:lnTo>
                  <a:pt x="24" y="0"/>
                </a:lnTo>
                <a:lnTo>
                  <a:pt x="19" y="0"/>
                </a:lnTo>
                <a:lnTo>
                  <a:pt x="15" y="1"/>
                </a:lnTo>
                <a:lnTo>
                  <a:pt x="11" y="4"/>
                </a:lnTo>
                <a:lnTo>
                  <a:pt x="6" y="7"/>
                </a:lnTo>
                <a:lnTo>
                  <a:pt x="3" y="11"/>
                </a:lnTo>
                <a:lnTo>
                  <a:pt x="1" y="16"/>
                </a:lnTo>
                <a:lnTo>
                  <a:pt x="0" y="20"/>
                </a:lnTo>
                <a:lnTo>
                  <a:pt x="0" y="24"/>
                </a:lnTo>
                <a:lnTo>
                  <a:pt x="0" y="121"/>
                </a:lnTo>
                <a:lnTo>
                  <a:pt x="0" y="127"/>
                </a:lnTo>
                <a:lnTo>
                  <a:pt x="1" y="131"/>
                </a:lnTo>
                <a:lnTo>
                  <a:pt x="3" y="135"/>
                </a:lnTo>
                <a:lnTo>
                  <a:pt x="6" y="139"/>
                </a:lnTo>
                <a:lnTo>
                  <a:pt x="11" y="142"/>
                </a:lnTo>
                <a:lnTo>
                  <a:pt x="15" y="144"/>
                </a:lnTo>
                <a:lnTo>
                  <a:pt x="19" y="145"/>
                </a:lnTo>
                <a:lnTo>
                  <a:pt x="24" y="146"/>
                </a:lnTo>
                <a:lnTo>
                  <a:pt x="658" y="146"/>
                </a:lnTo>
                <a:lnTo>
                  <a:pt x="662" y="145"/>
                </a:lnTo>
                <a:lnTo>
                  <a:pt x="666" y="144"/>
                </a:lnTo>
                <a:lnTo>
                  <a:pt x="671" y="142"/>
                </a:lnTo>
                <a:lnTo>
                  <a:pt x="674" y="139"/>
                </a:lnTo>
                <a:lnTo>
                  <a:pt x="677" y="135"/>
                </a:lnTo>
                <a:lnTo>
                  <a:pt x="679" y="131"/>
                </a:lnTo>
                <a:lnTo>
                  <a:pt x="681" y="127"/>
                </a:lnTo>
                <a:lnTo>
                  <a:pt x="681" y="121"/>
                </a:lnTo>
                <a:lnTo>
                  <a:pt x="681" y="24"/>
                </a:lnTo>
                <a:lnTo>
                  <a:pt x="681" y="20"/>
                </a:lnTo>
                <a:lnTo>
                  <a:pt x="679" y="16"/>
                </a:lnTo>
                <a:lnTo>
                  <a:pt x="677" y="11"/>
                </a:lnTo>
                <a:lnTo>
                  <a:pt x="674" y="7"/>
                </a:lnTo>
                <a:close/>
                <a:moveTo>
                  <a:pt x="633" y="98"/>
                </a:moveTo>
                <a:lnTo>
                  <a:pt x="487" y="98"/>
                </a:lnTo>
                <a:lnTo>
                  <a:pt x="487" y="49"/>
                </a:lnTo>
                <a:lnTo>
                  <a:pt x="633" y="49"/>
                </a:lnTo>
                <a:lnTo>
                  <a:pt x="633" y="9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21" name="Freeform 21"/>
          <p:cNvSpPr>
            <a:spLocks/>
          </p:cNvSpPr>
          <p:nvPr/>
        </p:nvSpPr>
        <p:spPr bwMode="auto">
          <a:xfrm>
            <a:off x="8874127" y="9109871"/>
            <a:ext cx="568326" cy="565150"/>
          </a:xfrm>
          <a:custGeom>
            <a:avLst/>
            <a:gdLst>
              <a:gd name="T0" fmla="*/ 527 w 536"/>
              <a:gd name="T1" fmla="*/ 406 h 535"/>
              <a:gd name="T2" fmla="*/ 497 w 536"/>
              <a:gd name="T3" fmla="*/ 390 h 535"/>
              <a:gd name="T4" fmla="*/ 461 w 536"/>
              <a:gd name="T5" fmla="*/ 370 h 535"/>
              <a:gd name="T6" fmla="*/ 438 w 536"/>
              <a:gd name="T7" fmla="*/ 356 h 535"/>
              <a:gd name="T8" fmla="*/ 418 w 536"/>
              <a:gd name="T9" fmla="*/ 343 h 535"/>
              <a:gd name="T10" fmla="*/ 403 w 536"/>
              <a:gd name="T11" fmla="*/ 341 h 535"/>
              <a:gd name="T12" fmla="*/ 388 w 536"/>
              <a:gd name="T13" fmla="*/ 352 h 535"/>
              <a:gd name="T14" fmla="*/ 358 w 536"/>
              <a:gd name="T15" fmla="*/ 387 h 535"/>
              <a:gd name="T16" fmla="*/ 337 w 536"/>
              <a:gd name="T17" fmla="*/ 407 h 535"/>
              <a:gd name="T18" fmla="*/ 326 w 536"/>
              <a:gd name="T19" fmla="*/ 409 h 535"/>
              <a:gd name="T20" fmla="*/ 313 w 536"/>
              <a:gd name="T21" fmla="*/ 405 h 535"/>
              <a:gd name="T22" fmla="*/ 299 w 536"/>
              <a:gd name="T23" fmla="*/ 396 h 535"/>
              <a:gd name="T24" fmla="*/ 249 w 536"/>
              <a:gd name="T25" fmla="*/ 364 h 535"/>
              <a:gd name="T26" fmla="*/ 189 w 536"/>
              <a:gd name="T27" fmla="*/ 309 h 535"/>
              <a:gd name="T28" fmla="*/ 142 w 536"/>
              <a:gd name="T29" fmla="*/ 239 h 535"/>
              <a:gd name="T30" fmla="*/ 134 w 536"/>
              <a:gd name="T31" fmla="*/ 227 h 535"/>
              <a:gd name="T32" fmla="*/ 129 w 536"/>
              <a:gd name="T33" fmla="*/ 215 h 535"/>
              <a:gd name="T34" fmla="*/ 128 w 536"/>
              <a:gd name="T35" fmla="*/ 203 h 535"/>
              <a:gd name="T36" fmla="*/ 137 w 536"/>
              <a:gd name="T37" fmla="*/ 189 h 535"/>
              <a:gd name="T38" fmla="*/ 173 w 536"/>
              <a:gd name="T39" fmla="*/ 158 h 535"/>
              <a:gd name="T40" fmla="*/ 192 w 536"/>
              <a:gd name="T41" fmla="*/ 137 h 535"/>
              <a:gd name="T42" fmla="*/ 195 w 536"/>
              <a:gd name="T43" fmla="*/ 123 h 535"/>
              <a:gd name="T44" fmla="*/ 185 w 536"/>
              <a:gd name="T45" fmla="*/ 105 h 535"/>
              <a:gd name="T46" fmla="*/ 172 w 536"/>
              <a:gd name="T47" fmla="*/ 85 h 535"/>
              <a:gd name="T48" fmla="*/ 152 w 536"/>
              <a:gd name="T49" fmla="*/ 51 h 535"/>
              <a:gd name="T50" fmla="*/ 135 w 536"/>
              <a:gd name="T51" fmla="*/ 18 h 535"/>
              <a:gd name="T52" fmla="*/ 121 w 536"/>
              <a:gd name="T53" fmla="*/ 1 h 535"/>
              <a:gd name="T54" fmla="*/ 102 w 536"/>
              <a:gd name="T55" fmla="*/ 1 h 535"/>
              <a:gd name="T56" fmla="*/ 61 w 536"/>
              <a:gd name="T57" fmla="*/ 12 h 535"/>
              <a:gd name="T58" fmla="*/ 46 w 536"/>
              <a:gd name="T59" fmla="*/ 21 h 535"/>
              <a:gd name="T60" fmla="*/ 20 w 536"/>
              <a:gd name="T61" fmla="*/ 58 h 535"/>
              <a:gd name="T62" fmla="*/ 8 w 536"/>
              <a:gd name="T63" fmla="*/ 85 h 535"/>
              <a:gd name="T64" fmla="*/ 1 w 536"/>
              <a:gd name="T65" fmla="*/ 111 h 535"/>
              <a:gd name="T66" fmla="*/ 1 w 536"/>
              <a:gd name="T67" fmla="*/ 139 h 535"/>
              <a:gd name="T68" fmla="*/ 7 w 536"/>
              <a:gd name="T69" fmla="*/ 170 h 535"/>
              <a:gd name="T70" fmla="*/ 15 w 536"/>
              <a:gd name="T71" fmla="*/ 196 h 535"/>
              <a:gd name="T72" fmla="*/ 27 w 536"/>
              <a:gd name="T73" fmla="*/ 229 h 535"/>
              <a:gd name="T74" fmla="*/ 50 w 536"/>
              <a:gd name="T75" fmla="*/ 279 h 535"/>
              <a:gd name="T76" fmla="*/ 94 w 536"/>
              <a:gd name="T77" fmla="*/ 344 h 535"/>
              <a:gd name="T78" fmla="*/ 167 w 536"/>
              <a:gd name="T79" fmla="*/ 420 h 535"/>
              <a:gd name="T80" fmla="*/ 241 w 536"/>
              <a:gd name="T81" fmla="*/ 477 h 535"/>
              <a:gd name="T82" fmla="*/ 290 w 536"/>
              <a:gd name="T83" fmla="*/ 502 h 535"/>
              <a:gd name="T84" fmla="*/ 326 w 536"/>
              <a:gd name="T85" fmla="*/ 516 h 535"/>
              <a:gd name="T86" fmla="*/ 354 w 536"/>
              <a:gd name="T87" fmla="*/ 527 h 535"/>
              <a:gd name="T88" fmla="*/ 387 w 536"/>
              <a:gd name="T89" fmla="*/ 534 h 535"/>
              <a:gd name="T90" fmla="*/ 416 w 536"/>
              <a:gd name="T91" fmla="*/ 535 h 535"/>
              <a:gd name="T92" fmla="*/ 443 w 536"/>
              <a:gd name="T93" fmla="*/ 531 h 535"/>
              <a:gd name="T94" fmla="*/ 469 w 536"/>
              <a:gd name="T95" fmla="*/ 520 h 535"/>
              <a:gd name="T96" fmla="*/ 509 w 536"/>
              <a:gd name="T97" fmla="*/ 495 h 535"/>
              <a:gd name="T98" fmla="*/ 522 w 536"/>
              <a:gd name="T99" fmla="*/ 480 h 535"/>
              <a:gd name="T100" fmla="*/ 533 w 536"/>
              <a:gd name="T101" fmla="*/ 450 h 535"/>
              <a:gd name="T102" fmla="*/ 536 w 536"/>
              <a:gd name="T103" fmla="*/ 418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6" h="535">
                <a:moveTo>
                  <a:pt x="535" y="414"/>
                </a:moveTo>
                <a:lnTo>
                  <a:pt x="533" y="411"/>
                </a:lnTo>
                <a:lnTo>
                  <a:pt x="527" y="406"/>
                </a:lnTo>
                <a:lnTo>
                  <a:pt x="518" y="400"/>
                </a:lnTo>
                <a:lnTo>
                  <a:pt x="507" y="395"/>
                </a:lnTo>
                <a:lnTo>
                  <a:pt x="497" y="390"/>
                </a:lnTo>
                <a:lnTo>
                  <a:pt x="486" y="383"/>
                </a:lnTo>
                <a:lnTo>
                  <a:pt x="473" y="377"/>
                </a:lnTo>
                <a:lnTo>
                  <a:pt x="461" y="370"/>
                </a:lnTo>
                <a:lnTo>
                  <a:pt x="451" y="364"/>
                </a:lnTo>
                <a:lnTo>
                  <a:pt x="441" y="358"/>
                </a:lnTo>
                <a:lnTo>
                  <a:pt x="438" y="356"/>
                </a:lnTo>
                <a:lnTo>
                  <a:pt x="432" y="352"/>
                </a:lnTo>
                <a:lnTo>
                  <a:pt x="425" y="346"/>
                </a:lnTo>
                <a:lnTo>
                  <a:pt x="418" y="343"/>
                </a:lnTo>
                <a:lnTo>
                  <a:pt x="413" y="341"/>
                </a:lnTo>
                <a:lnTo>
                  <a:pt x="407" y="341"/>
                </a:lnTo>
                <a:lnTo>
                  <a:pt x="403" y="341"/>
                </a:lnTo>
                <a:lnTo>
                  <a:pt x="399" y="343"/>
                </a:lnTo>
                <a:lnTo>
                  <a:pt x="393" y="346"/>
                </a:lnTo>
                <a:lnTo>
                  <a:pt x="388" y="352"/>
                </a:lnTo>
                <a:lnTo>
                  <a:pt x="377" y="363"/>
                </a:lnTo>
                <a:lnTo>
                  <a:pt x="367" y="376"/>
                </a:lnTo>
                <a:lnTo>
                  <a:pt x="358" y="387"/>
                </a:lnTo>
                <a:lnTo>
                  <a:pt x="347" y="398"/>
                </a:lnTo>
                <a:lnTo>
                  <a:pt x="343" y="404"/>
                </a:lnTo>
                <a:lnTo>
                  <a:pt x="337" y="407"/>
                </a:lnTo>
                <a:lnTo>
                  <a:pt x="334" y="409"/>
                </a:lnTo>
                <a:lnTo>
                  <a:pt x="330" y="409"/>
                </a:lnTo>
                <a:lnTo>
                  <a:pt x="326" y="409"/>
                </a:lnTo>
                <a:lnTo>
                  <a:pt x="321" y="408"/>
                </a:lnTo>
                <a:lnTo>
                  <a:pt x="317" y="406"/>
                </a:lnTo>
                <a:lnTo>
                  <a:pt x="313" y="405"/>
                </a:lnTo>
                <a:lnTo>
                  <a:pt x="310" y="403"/>
                </a:lnTo>
                <a:lnTo>
                  <a:pt x="305" y="399"/>
                </a:lnTo>
                <a:lnTo>
                  <a:pt x="299" y="396"/>
                </a:lnTo>
                <a:lnTo>
                  <a:pt x="297" y="395"/>
                </a:lnTo>
                <a:lnTo>
                  <a:pt x="272" y="380"/>
                </a:lnTo>
                <a:lnTo>
                  <a:pt x="249" y="364"/>
                </a:lnTo>
                <a:lnTo>
                  <a:pt x="227" y="346"/>
                </a:lnTo>
                <a:lnTo>
                  <a:pt x="208" y="328"/>
                </a:lnTo>
                <a:lnTo>
                  <a:pt x="189" y="309"/>
                </a:lnTo>
                <a:lnTo>
                  <a:pt x="172" y="287"/>
                </a:lnTo>
                <a:lnTo>
                  <a:pt x="157" y="264"/>
                </a:lnTo>
                <a:lnTo>
                  <a:pt x="142" y="239"/>
                </a:lnTo>
                <a:lnTo>
                  <a:pt x="141" y="237"/>
                </a:lnTo>
                <a:lnTo>
                  <a:pt x="137" y="232"/>
                </a:lnTo>
                <a:lnTo>
                  <a:pt x="134" y="227"/>
                </a:lnTo>
                <a:lnTo>
                  <a:pt x="132" y="222"/>
                </a:lnTo>
                <a:lnTo>
                  <a:pt x="130" y="219"/>
                </a:lnTo>
                <a:lnTo>
                  <a:pt x="129" y="215"/>
                </a:lnTo>
                <a:lnTo>
                  <a:pt x="127" y="210"/>
                </a:lnTo>
                <a:lnTo>
                  <a:pt x="127" y="206"/>
                </a:lnTo>
                <a:lnTo>
                  <a:pt x="128" y="203"/>
                </a:lnTo>
                <a:lnTo>
                  <a:pt x="129" y="198"/>
                </a:lnTo>
                <a:lnTo>
                  <a:pt x="133" y="194"/>
                </a:lnTo>
                <a:lnTo>
                  <a:pt x="137" y="189"/>
                </a:lnTo>
                <a:lnTo>
                  <a:pt x="149" y="178"/>
                </a:lnTo>
                <a:lnTo>
                  <a:pt x="161" y="168"/>
                </a:lnTo>
                <a:lnTo>
                  <a:pt x="173" y="158"/>
                </a:lnTo>
                <a:lnTo>
                  <a:pt x="185" y="148"/>
                </a:lnTo>
                <a:lnTo>
                  <a:pt x="189" y="142"/>
                </a:lnTo>
                <a:lnTo>
                  <a:pt x="192" y="137"/>
                </a:lnTo>
                <a:lnTo>
                  <a:pt x="195" y="133"/>
                </a:lnTo>
                <a:lnTo>
                  <a:pt x="196" y="128"/>
                </a:lnTo>
                <a:lnTo>
                  <a:pt x="195" y="123"/>
                </a:lnTo>
                <a:lnTo>
                  <a:pt x="192" y="117"/>
                </a:lnTo>
                <a:lnTo>
                  <a:pt x="189" y="112"/>
                </a:lnTo>
                <a:lnTo>
                  <a:pt x="185" y="105"/>
                </a:lnTo>
                <a:lnTo>
                  <a:pt x="181" y="98"/>
                </a:lnTo>
                <a:lnTo>
                  <a:pt x="178" y="95"/>
                </a:lnTo>
                <a:lnTo>
                  <a:pt x="172" y="85"/>
                </a:lnTo>
                <a:lnTo>
                  <a:pt x="167" y="74"/>
                </a:lnTo>
                <a:lnTo>
                  <a:pt x="160" y="63"/>
                </a:lnTo>
                <a:lnTo>
                  <a:pt x="152" y="51"/>
                </a:lnTo>
                <a:lnTo>
                  <a:pt x="146" y="39"/>
                </a:lnTo>
                <a:lnTo>
                  <a:pt x="142" y="30"/>
                </a:lnTo>
                <a:lnTo>
                  <a:pt x="135" y="18"/>
                </a:lnTo>
                <a:lnTo>
                  <a:pt x="130" y="9"/>
                </a:lnTo>
                <a:lnTo>
                  <a:pt x="125" y="3"/>
                </a:lnTo>
                <a:lnTo>
                  <a:pt x="121" y="1"/>
                </a:lnTo>
                <a:lnTo>
                  <a:pt x="118" y="0"/>
                </a:lnTo>
                <a:lnTo>
                  <a:pt x="114" y="0"/>
                </a:lnTo>
                <a:lnTo>
                  <a:pt x="102" y="1"/>
                </a:lnTo>
                <a:lnTo>
                  <a:pt x="87" y="3"/>
                </a:lnTo>
                <a:lnTo>
                  <a:pt x="71" y="7"/>
                </a:lnTo>
                <a:lnTo>
                  <a:pt x="61" y="12"/>
                </a:lnTo>
                <a:lnTo>
                  <a:pt x="55" y="14"/>
                </a:lnTo>
                <a:lnTo>
                  <a:pt x="51" y="17"/>
                </a:lnTo>
                <a:lnTo>
                  <a:pt x="46" y="21"/>
                </a:lnTo>
                <a:lnTo>
                  <a:pt x="41" y="27"/>
                </a:lnTo>
                <a:lnTo>
                  <a:pt x="30" y="41"/>
                </a:lnTo>
                <a:lnTo>
                  <a:pt x="20" y="58"/>
                </a:lnTo>
                <a:lnTo>
                  <a:pt x="15" y="67"/>
                </a:lnTo>
                <a:lnTo>
                  <a:pt x="11" y="75"/>
                </a:lnTo>
                <a:lnTo>
                  <a:pt x="8" y="85"/>
                </a:lnTo>
                <a:lnTo>
                  <a:pt x="6" y="94"/>
                </a:lnTo>
                <a:lnTo>
                  <a:pt x="3" y="102"/>
                </a:lnTo>
                <a:lnTo>
                  <a:pt x="1" y="111"/>
                </a:lnTo>
                <a:lnTo>
                  <a:pt x="1" y="120"/>
                </a:lnTo>
                <a:lnTo>
                  <a:pt x="0" y="128"/>
                </a:lnTo>
                <a:lnTo>
                  <a:pt x="1" y="139"/>
                </a:lnTo>
                <a:lnTo>
                  <a:pt x="2" y="149"/>
                </a:lnTo>
                <a:lnTo>
                  <a:pt x="3" y="158"/>
                </a:lnTo>
                <a:lnTo>
                  <a:pt x="7" y="170"/>
                </a:lnTo>
                <a:lnTo>
                  <a:pt x="10" y="181"/>
                </a:lnTo>
                <a:lnTo>
                  <a:pt x="12" y="189"/>
                </a:lnTo>
                <a:lnTo>
                  <a:pt x="15" y="196"/>
                </a:lnTo>
                <a:lnTo>
                  <a:pt x="20" y="209"/>
                </a:lnTo>
                <a:lnTo>
                  <a:pt x="25" y="222"/>
                </a:lnTo>
                <a:lnTo>
                  <a:pt x="27" y="229"/>
                </a:lnTo>
                <a:lnTo>
                  <a:pt x="34" y="246"/>
                </a:lnTo>
                <a:lnTo>
                  <a:pt x="41" y="263"/>
                </a:lnTo>
                <a:lnTo>
                  <a:pt x="50" y="279"/>
                </a:lnTo>
                <a:lnTo>
                  <a:pt x="59" y="295"/>
                </a:lnTo>
                <a:lnTo>
                  <a:pt x="75" y="319"/>
                </a:lnTo>
                <a:lnTo>
                  <a:pt x="94" y="344"/>
                </a:lnTo>
                <a:lnTo>
                  <a:pt x="116" y="370"/>
                </a:lnTo>
                <a:lnTo>
                  <a:pt x="141" y="396"/>
                </a:lnTo>
                <a:lnTo>
                  <a:pt x="167" y="420"/>
                </a:lnTo>
                <a:lnTo>
                  <a:pt x="191" y="442"/>
                </a:lnTo>
                <a:lnTo>
                  <a:pt x="216" y="461"/>
                </a:lnTo>
                <a:lnTo>
                  <a:pt x="241" y="477"/>
                </a:lnTo>
                <a:lnTo>
                  <a:pt x="256" y="487"/>
                </a:lnTo>
                <a:lnTo>
                  <a:pt x="272" y="494"/>
                </a:lnTo>
                <a:lnTo>
                  <a:pt x="290" y="502"/>
                </a:lnTo>
                <a:lnTo>
                  <a:pt x="308" y="509"/>
                </a:lnTo>
                <a:lnTo>
                  <a:pt x="314" y="512"/>
                </a:lnTo>
                <a:lnTo>
                  <a:pt x="326" y="516"/>
                </a:lnTo>
                <a:lnTo>
                  <a:pt x="339" y="520"/>
                </a:lnTo>
                <a:lnTo>
                  <a:pt x="347" y="523"/>
                </a:lnTo>
                <a:lnTo>
                  <a:pt x="354" y="527"/>
                </a:lnTo>
                <a:lnTo>
                  <a:pt x="365" y="529"/>
                </a:lnTo>
                <a:lnTo>
                  <a:pt x="377" y="532"/>
                </a:lnTo>
                <a:lnTo>
                  <a:pt x="387" y="534"/>
                </a:lnTo>
                <a:lnTo>
                  <a:pt x="398" y="535"/>
                </a:lnTo>
                <a:lnTo>
                  <a:pt x="407" y="535"/>
                </a:lnTo>
                <a:lnTo>
                  <a:pt x="416" y="535"/>
                </a:lnTo>
                <a:lnTo>
                  <a:pt x="425" y="534"/>
                </a:lnTo>
                <a:lnTo>
                  <a:pt x="433" y="533"/>
                </a:lnTo>
                <a:lnTo>
                  <a:pt x="443" y="531"/>
                </a:lnTo>
                <a:lnTo>
                  <a:pt x="452" y="528"/>
                </a:lnTo>
                <a:lnTo>
                  <a:pt x="460" y="525"/>
                </a:lnTo>
                <a:lnTo>
                  <a:pt x="469" y="520"/>
                </a:lnTo>
                <a:lnTo>
                  <a:pt x="479" y="516"/>
                </a:lnTo>
                <a:lnTo>
                  <a:pt x="496" y="505"/>
                </a:lnTo>
                <a:lnTo>
                  <a:pt x="509" y="495"/>
                </a:lnTo>
                <a:lnTo>
                  <a:pt x="514" y="490"/>
                </a:lnTo>
                <a:lnTo>
                  <a:pt x="519" y="486"/>
                </a:lnTo>
                <a:lnTo>
                  <a:pt x="522" y="480"/>
                </a:lnTo>
                <a:lnTo>
                  <a:pt x="524" y="476"/>
                </a:lnTo>
                <a:lnTo>
                  <a:pt x="528" y="464"/>
                </a:lnTo>
                <a:lnTo>
                  <a:pt x="533" y="450"/>
                </a:lnTo>
                <a:lnTo>
                  <a:pt x="536" y="435"/>
                </a:lnTo>
                <a:lnTo>
                  <a:pt x="536" y="423"/>
                </a:lnTo>
                <a:lnTo>
                  <a:pt x="536" y="418"/>
                </a:lnTo>
                <a:lnTo>
                  <a:pt x="535" y="41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2" name="Freeform 22"/>
          <p:cNvSpPr>
            <a:spLocks noEditPoints="1"/>
          </p:cNvSpPr>
          <p:nvPr/>
        </p:nvSpPr>
        <p:spPr bwMode="auto">
          <a:xfrm>
            <a:off x="13420727" y="9084471"/>
            <a:ext cx="619126" cy="619126"/>
          </a:xfrm>
          <a:custGeom>
            <a:avLst/>
            <a:gdLst>
              <a:gd name="T0" fmla="*/ 526 w 585"/>
              <a:gd name="T1" fmla="*/ 13 h 585"/>
              <a:gd name="T2" fmla="*/ 486 w 585"/>
              <a:gd name="T3" fmla="*/ 1 h 585"/>
              <a:gd name="T4" fmla="*/ 88 w 585"/>
              <a:gd name="T5" fmla="*/ 2 h 585"/>
              <a:gd name="T6" fmla="*/ 49 w 585"/>
              <a:gd name="T7" fmla="*/ 18 h 585"/>
              <a:gd name="T8" fmla="*/ 18 w 585"/>
              <a:gd name="T9" fmla="*/ 50 h 585"/>
              <a:gd name="T10" fmla="*/ 3 w 585"/>
              <a:gd name="T11" fmla="*/ 88 h 585"/>
              <a:gd name="T12" fmla="*/ 0 w 585"/>
              <a:gd name="T13" fmla="*/ 486 h 585"/>
              <a:gd name="T14" fmla="*/ 12 w 585"/>
              <a:gd name="T15" fmla="*/ 527 h 585"/>
              <a:gd name="T16" fmla="*/ 40 w 585"/>
              <a:gd name="T17" fmla="*/ 560 h 585"/>
              <a:gd name="T18" fmla="*/ 77 w 585"/>
              <a:gd name="T19" fmla="*/ 580 h 585"/>
              <a:gd name="T20" fmla="*/ 474 w 585"/>
              <a:gd name="T21" fmla="*/ 585 h 585"/>
              <a:gd name="T22" fmla="*/ 517 w 585"/>
              <a:gd name="T23" fmla="*/ 577 h 585"/>
              <a:gd name="T24" fmla="*/ 552 w 585"/>
              <a:gd name="T25" fmla="*/ 553 h 585"/>
              <a:gd name="T26" fmla="*/ 576 w 585"/>
              <a:gd name="T27" fmla="*/ 517 h 585"/>
              <a:gd name="T28" fmla="*/ 585 w 585"/>
              <a:gd name="T29" fmla="*/ 475 h 585"/>
              <a:gd name="T30" fmla="*/ 580 w 585"/>
              <a:gd name="T31" fmla="*/ 78 h 585"/>
              <a:gd name="T32" fmla="*/ 560 w 585"/>
              <a:gd name="T33" fmla="*/ 41 h 585"/>
              <a:gd name="T34" fmla="*/ 473 w 585"/>
              <a:gd name="T35" fmla="*/ 452 h 585"/>
              <a:gd name="T36" fmla="*/ 443 w 585"/>
              <a:gd name="T37" fmla="*/ 474 h 585"/>
              <a:gd name="T38" fmla="*/ 393 w 585"/>
              <a:gd name="T39" fmla="*/ 487 h 585"/>
              <a:gd name="T40" fmla="*/ 369 w 585"/>
              <a:gd name="T41" fmla="*/ 485 h 585"/>
              <a:gd name="T42" fmla="*/ 345 w 585"/>
              <a:gd name="T43" fmla="*/ 477 h 585"/>
              <a:gd name="T44" fmla="*/ 321 w 585"/>
              <a:gd name="T45" fmla="*/ 469 h 585"/>
              <a:gd name="T46" fmla="*/ 260 w 585"/>
              <a:gd name="T47" fmla="*/ 436 h 585"/>
              <a:gd name="T48" fmla="*/ 199 w 585"/>
              <a:gd name="T49" fmla="*/ 385 h 585"/>
              <a:gd name="T50" fmla="*/ 148 w 585"/>
              <a:gd name="T51" fmla="*/ 326 h 585"/>
              <a:gd name="T52" fmla="*/ 117 w 585"/>
              <a:gd name="T53" fmla="*/ 264 h 585"/>
              <a:gd name="T54" fmla="*/ 107 w 585"/>
              <a:gd name="T55" fmla="*/ 240 h 585"/>
              <a:gd name="T56" fmla="*/ 101 w 585"/>
              <a:gd name="T57" fmla="*/ 216 h 585"/>
              <a:gd name="T58" fmla="*/ 98 w 585"/>
              <a:gd name="T59" fmla="*/ 192 h 585"/>
              <a:gd name="T60" fmla="*/ 111 w 585"/>
              <a:gd name="T61" fmla="*/ 142 h 585"/>
              <a:gd name="T62" fmla="*/ 132 w 585"/>
              <a:gd name="T63" fmla="*/ 111 h 585"/>
              <a:gd name="T64" fmla="*/ 160 w 585"/>
              <a:gd name="T65" fmla="*/ 100 h 585"/>
              <a:gd name="T66" fmla="*/ 185 w 585"/>
              <a:gd name="T67" fmla="*/ 98 h 585"/>
              <a:gd name="T68" fmla="*/ 201 w 585"/>
              <a:gd name="T69" fmla="*/ 121 h 585"/>
              <a:gd name="T70" fmla="*/ 221 w 585"/>
              <a:gd name="T71" fmla="*/ 156 h 585"/>
              <a:gd name="T72" fmla="*/ 231 w 585"/>
              <a:gd name="T73" fmla="*/ 174 h 585"/>
              <a:gd name="T74" fmla="*/ 239 w 585"/>
              <a:gd name="T75" fmla="*/ 192 h 585"/>
              <a:gd name="T76" fmla="*/ 231 w 585"/>
              <a:gd name="T77" fmla="*/ 205 h 585"/>
              <a:gd name="T78" fmla="*/ 197 w 585"/>
              <a:gd name="T79" fmla="*/ 235 h 585"/>
              <a:gd name="T80" fmla="*/ 189 w 585"/>
              <a:gd name="T81" fmla="*/ 248 h 585"/>
              <a:gd name="T82" fmla="*/ 193 w 585"/>
              <a:gd name="T83" fmla="*/ 260 h 585"/>
              <a:gd name="T84" fmla="*/ 200 w 585"/>
              <a:gd name="T85" fmla="*/ 272 h 585"/>
              <a:gd name="T86" fmla="*/ 248 w 585"/>
              <a:gd name="T87" fmla="*/ 337 h 585"/>
              <a:gd name="T88" fmla="*/ 312 w 585"/>
              <a:gd name="T89" fmla="*/ 385 h 585"/>
              <a:gd name="T90" fmla="*/ 324 w 585"/>
              <a:gd name="T91" fmla="*/ 392 h 585"/>
              <a:gd name="T92" fmla="*/ 337 w 585"/>
              <a:gd name="T93" fmla="*/ 395 h 585"/>
              <a:gd name="T94" fmla="*/ 354 w 585"/>
              <a:gd name="T95" fmla="*/ 383 h 585"/>
              <a:gd name="T96" fmla="*/ 385 w 585"/>
              <a:gd name="T97" fmla="*/ 349 h 585"/>
              <a:gd name="T98" fmla="*/ 401 w 585"/>
              <a:gd name="T99" fmla="*/ 348 h 585"/>
              <a:gd name="T100" fmla="*/ 418 w 585"/>
              <a:gd name="T101" fmla="*/ 358 h 585"/>
              <a:gd name="T102" fmla="*/ 465 w 585"/>
              <a:gd name="T103" fmla="*/ 384 h 585"/>
              <a:gd name="T104" fmla="*/ 487 w 585"/>
              <a:gd name="T105" fmla="*/ 402 h 585"/>
              <a:gd name="T106" fmla="*/ 482 w 585"/>
              <a:gd name="T107" fmla="*/ 43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 h="585">
                <a:moveTo>
                  <a:pt x="552" y="32"/>
                </a:moveTo>
                <a:lnTo>
                  <a:pt x="544" y="25"/>
                </a:lnTo>
                <a:lnTo>
                  <a:pt x="535" y="18"/>
                </a:lnTo>
                <a:lnTo>
                  <a:pt x="526" y="13"/>
                </a:lnTo>
                <a:lnTo>
                  <a:pt x="517" y="9"/>
                </a:lnTo>
                <a:lnTo>
                  <a:pt x="507" y="5"/>
                </a:lnTo>
                <a:lnTo>
                  <a:pt x="497" y="2"/>
                </a:lnTo>
                <a:lnTo>
                  <a:pt x="486" y="1"/>
                </a:lnTo>
                <a:lnTo>
                  <a:pt x="474" y="0"/>
                </a:lnTo>
                <a:lnTo>
                  <a:pt x="109" y="0"/>
                </a:lnTo>
                <a:lnTo>
                  <a:pt x="99" y="1"/>
                </a:lnTo>
                <a:lnTo>
                  <a:pt x="88" y="2"/>
                </a:lnTo>
                <a:lnTo>
                  <a:pt x="77" y="5"/>
                </a:lnTo>
                <a:lnTo>
                  <a:pt x="67" y="9"/>
                </a:lnTo>
                <a:lnTo>
                  <a:pt x="59" y="13"/>
                </a:lnTo>
                <a:lnTo>
                  <a:pt x="49" y="18"/>
                </a:lnTo>
                <a:lnTo>
                  <a:pt x="40" y="25"/>
                </a:lnTo>
                <a:lnTo>
                  <a:pt x="32" y="32"/>
                </a:lnTo>
                <a:lnTo>
                  <a:pt x="25" y="41"/>
                </a:lnTo>
                <a:lnTo>
                  <a:pt x="18" y="50"/>
                </a:lnTo>
                <a:lnTo>
                  <a:pt x="12" y="58"/>
                </a:lnTo>
                <a:lnTo>
                  <a:pt x="8" y="68"/>
                </a:lnTo>
                <a:lnTo>
                  <a:pt x="5" y="78"/>
                </a:lnTo>
                <a:lnTo>
                  <a:pt x="3" y="88"/>
                </a:lnTo>
                <a:lnTo>
                  <a:pt x="0" y="99"/>
                </a:lnTo>
                <a:lnTo>
                  <a:pt x="0" y="110"/>
                </a:lnTo>
                <a:lnTo>
                  <a:pt x="0" y="475"/>
                </a:lnTo>
                <a:lnTo>
                  <a:pt x="0" y="486"/>
                </a:lnTo>
                <a:lnTo>
                  <a:pt x="3" y="497"/>
                </a:lnTo>
                <a:lnTo>
                  <a:pt x="5" y="507"/>
                </a:lnTo>
                <a:lnTo>
                  <a:pt x="8" y="517"/>
                </a:lnTo>
                <a:lnTo>
                  <a:pt x="12" y="527"/>
                </a:lnTo>
                <a:lnTo>
                  <a:pt x="18" y="535"/>
                </a:lnTo>
                <a:lnTo>
                  <a:pt x="25" y="544"/>
                </a:lnTo>
                <a:lnTo>
                  <a:pt x="32" y="553"/>
                </a:lnTo>
                <a:lnTo>
                  <a:pt x="40" y="560"/>
                </a:lnTo>
                <a:lnTo>
                  <a:pt x="49" y="567"/>
                </a:lnTo>
                <a:lnTo>
                  <a:pt x="59" y="572"/>
                </a:lnTo>
                <a:lnTo>
                  <a:pt x="67" y="577"/>
                </a:lnTo>
                <a:lnTo>
                  <a:pt x="77" y="580"/>
                </a:lnTo>
                <a:lnTo>
                  <a:pt x="88" y="583"/>
                </a:lnTo>
                <a:lnTo>
                  <a:pt x="99" y="584"/>
                </a:lnTo>
                <a:lnTo>
                  <a:pt x="109" y="585"/>
                </a:lnTo>
                <a:lnTo>
                  <a:pt x="474" y="585"/>
                </a:lnTo>
                <a:lnTo>
                  <a:pt x="486" y="584"/>
                </a:lnTo>
                <a:lnTo>
                  <a:pt x="497" y="583"/>
                </a:lnTo>
                <a:lnTo>
                  <a:pt x="507" y="580"/>
                </a:lnTo>
                <a:lnTo>
                  <a:pt x="517" y="577"/>
                </a:lnTo>
                <a:lnTo>
                  <a:pt x="526" y="572"/>
                </a:lnTo>
                <a:lnTo>
                  <a:pt x="535" y="567"/>
                </a:lnTo>
                <a:lnTo>
                  <a:pt x="544" y="560"/>
                </a:lnTo>
                <a:lnTo>
                  <a:pt x="552" y="553"/>
                </a:lnTo>
                <a:lnTo>
                  <a:pt x="560" y="544"/>
                </a:lnTo>
                <a:lnTo>
                  <a:pt x="566" y="535"/>
                </a:lnTo>
                <a:lnTo>
                  <a:pt x="572" y="527"/>
                </a:lnTo>
                <a:lnTo>
                  <a:pt x="576" y="517"/>
                </a:lnTo>
                <a:lnTo>
                  <a:pt x="580" y="507"/>
                </a:lnTo>
                <a:lnTo>
                  <a:pt x="582" y="497"/>
                </a:lnTo>
                <a:lnTo>
                  <a:pt x="584" y="486"/>
                </a:lnTo>
                <a:lnTo>
                  <a:pt x="585" y="475"/>
                </a:lnTo>
                <a:lnTo>
                  <a:pt x="585" y="110"/>
                </a:lnTo>
                <a:lnTo>
                  <a:pt x="584" y="99"/>
                </a:lnTo>
                <a:lnTo>
                  <a:pt x="582" y="88"/>
                </a:lnTo>
                <a:lnTo>
                  <a:pt x="580" y="78"/>
                </a:lnTo>
                <a:lnTo>
                  <a:pt x="576" y="68"/>
                </a:lnTo>
                <a:lnTo>
                  <a:pt x="572" y="58"/>
                </a:lnTo>
                <a:lnTo>
                  <a:pt x="566" y="50"/>
                </a:lnTo>
                <a:lnTo>
                  <a:pt x="560" y="41"/>
                </a:lnTo>
                <a:lnTo>
                  <a:pt x="552" y="32"/>
                </a:lnTo>
                <a:close/>
                <a:moveTo>
                  <a:pt x="479" y="444"/>
                </a:moveTo>
                <a:lnTo>
                  <a:pt x="477" y="448"/>
                </a:lnTo>
                <a:lnTo>
                  <a:pt x="473" y="452"/>
                </a:lnTo>
                <a:lnTo>
                  <a:pt x="470" y="457"/>
                </a:lnTo>
                <a:lnTo>
                  <a:pt x="466" y="460"/>
                </a:lnTo>
                <a:lnTo>
                  <a:pt x="455" y="467"/>
                </a:lnTo>
                <a:lnTo>
                  <a:pt x="443" y="474"/>
                </a:lnTo>
                <a:lnTo>
                  <a:pt x="429" y="480"/>
                </a:lnTo>
                <a:lnTo>
                  <a:pt x="416" y="484"/>
                </a:lnTo>
                <a:lnTo>
                  <a:pt x="404" y="487"/>
                </a:lnTo>
                <a:lnTo>
                  <a:pt x="393" y="487"/>
                </a:lnTo>
                <a:lnTo>
                  <a:pt x="387" y="487"/>
                </a:lnTo>
                <a:lnTo>
                  <a:pt x="381" y="486"/>
                </a:lnTo>
                <a:lnTo>
                  <a:pt x="374" y="486"/>
                </a:lnTo>
                <a:lnTo>
                  <a:pt x="369" y="485"/>
                </a:lnTo>
                <a:lnTo>
                  <a:pt x="363" y="483"/>
                </a:lnTo>
                <a:lnTo>
                  <a:pt x="356" y="482"/>
                </a:lnTo>
                <a:lnTo>
                  <a:pt x="349" y="479"/>
                </a:lnTo>
                <a:lnTo>
                  <a:pt x="345" y="477"/>
                </a:lnTo>
                <a:lnTo>
                  <a:pt x="339" y="475"/>
                </a:lnTo>
                <a:lnTo>
                  <a:pt x="332" y="473"/>
                </a:lnTo>
                <a:lnTo>
                  <a:pt x="324" y="470"/>
                </a:lnTo>
                <a:lnTo>
                  <a:pt x="321" y="469"/>
                </a:lnTo>
                <a:lnTo>
                  <a:pt x="305" y="462"/>
                </a:lnTo>
                <a:lnTo>
                  <a:pt x="290" y="455"/>
                </a:lnTo>
                <a:lnTo>
                  <a:pt x="275" y="446"/>
                </a:lnTo>
                <a:lnTo>
                  <a:pt x="260" y="436"/>
                </a:lnTo>
                <a:lnTo>
                  <a:pt x="244" y="425"/>
                </a:lnTo>
                <a:lnTo>
                  <a:pt x="229" y="413"/>
                </a:lnTo>
                <a:lnTo>
                  <a:pt x="214" y="401"/>
                </a:lnTo>
                <a:lnTo>
                  <a:pt x="199" y="385"/>
                </a:lnTo>
                <a:lnTo>
                  <a:pt x="185" y="371"/>
                </a:lnTo>
                <a:lnTo>
                  <a:pt x="171" y="356"/>
                </a:lnTo>
                <a:lnTo>
                  <a:pt x="159" y="341"/>
                </a:lnTo>
                <a:lnTo>
                  <a:pt x="148" y="326"/>
                </a:lnTo>
                <a:lnTo>
                  <a:pt x="139" y="311"/>
                </a:lnTo>
                <a:lnTo>
                  <a:pt x="130" y="295"/>
                </a:lnTo>
                <a:lnTo>
                  <a:pt x="122" y="280"/>
                </a:lnTo>
                <a:lnTo>
                  <a:pt x="117" y="264"/>
                </a:lnTo>
                <a:lnTo>
                  <a:pt x="115" y="260"/>
                </a:lnTo>
                <a:lnTo>
                  <a:pt x="113" y="253"/>
                </a:lnTo>
                <a:lnTo>
                  <a:pt x="109" y="245"/>
                </a:lnTo>
                <a:lnTo>
                  <a:pt x="107" y="240"/>
                </a:lnTo>
                <a:lnTo>
                  <a:pt x="106" y="235"/>
                </a:lnTo>
                <a:lnTo>
                  <a:pt x="104" y="229"/>
                </a:lnTo>
                <a:lnTo>
                  <a:pt x="102" y="221"/>
                </a:lnTo>
                <a:lnTo>
                  <a:pt x="101" y="216"/>
                </a:lnTo>
                <a:lnTo>
                  <a:pt x="100" y="210"/>
                </a:lnTo>
                <a:lnTo>
                  <a:pt x="99" y="205"/>
                </a:lnTo>
                <a:lnTo>
                  <a:pt x="98" y="198"/>
                </a:lnTo>
                <a:lnTo>
                  <a:pt x="98" y="192"/>
                </a:lnTo>
                <a:lnTo>
                  <a:pt x="99" y="180"/>
                </a:lnTo>
                <a:lnTo>
                  <a:pt x="101" y="168"/>
                </a:lnTo>
                <a:lnTo>
                  <a:pt x="105" y="155"/>
                </a:lnTo>
                <a:lnTo>
                  <a:pt x="111" y="142"/>
                </a:lnTo>
                <a:lnTo>
                  <a:pt x="117" y="130"/>
                </a:lnTo>
                <a:lnTo>
                  <a:pt x="125" y="119"/>
                </a:lnTo>
                <a:lnTo>
                  <a:pt x="129" y="115"/>
                </a:lnTo>
                <a:lnTo>
                  <a:pt x="132" y="111"/>
                </a:lnTo>
                <a:lnTo>
                  <a:pt x="136" y="108"/>
                </a:lnTo>
                <a:lnTo>
                  <a:pt x="141" y="106"/>
                </a:lnTo>
                <a:lnTo>
                  <a:pt x="150" y="103"/>
                </a:lnTo>
                <a:lnTo>
                  <a:pt x="160" y="100"/>
                </a:lnTo>
                <a:lnTo>
                  <a:pt x="170" y="98"/>
                </a:lnTo>
                <a:lnTo>
                  <a:pt x="180" y="98"/>
                </a:lnTo>
                <a:lnTo>
                  <a:pt x="183" y="98"/>
                </a:lnTo>
                <a:lnTo>
                  <a:pt x="185" y="98"/>
                </a:lnTo>
                <a:lnTo>
                  <a:pt x="188" y="100"/>
                </a:lnTo>
                <a:lnTo>
                  <a:pt x="192" y="106"/>
                </a:lnTo>
                <a:lnTo>
                  <a:pt x="196" y="112"/>
                </a:lnTo>
                <a:lnTo>
                  <a:pt x="201" y="121"/>
                </a:lnTo>
                <a:lnTo>
                  <a:pt x="207" y="130"/>
                </a:lnTo>
                <a:lnTo>
                  <a:pt x="211" y="139"/>
                </a:lnTo>
                <a:lnTo>
                  <a:pt x="216" y="148"/>
                </a:lnTo>
                <a:lnTo>
                  <a:pt x="221" y="156"/>
                </a:lnTo>
                <a:lnTo>
                  <a:pt x="224" y="163"/>
                </a:lnTo>
                <a:lnTo>
                  <a:pt x="226" y="167"/>
                </a:lnTo>
                <a:lnTo>
                  <a:pt x="228" y="169"/>
                </a:lnTo>
                <a:lnTo>
                  <a:pt x="231" y="174"/>
                </a:lnTo>
                <a:lnTo>
                  <a:pt x="235" y="179"/>
                </a:lnTo>
                <a:lnTo>
                  <a:pt x="237" y="183"/>
                </a:lnTo>
                <a:lnTo>
                  <a:pt x="239" y="188"/>
                </a:lnTo>
                <a:lnTo>
                  <a:pt x="239" y="192"/>
                </a:lnTo>
                <a:lnTo>
                  <a:pt x="239" y="194"/>
                </a:lnTo>
                <a:lnTo>
                  <a:pt x="237" y="198"/>
                </a:lnTo>
                <a:lnTo>
                  <a:pt x="235" y="202"/>
                </a:lnTo>
                <a:lnTo>
                  <a:pt x="231" y="205"/>
                </a:lnTo>
                <a:lnTo>
                  <a:pt x="223" y="214"/>
                </a:lnTo>
                <a:lnTo>
                  <a:pt x="214" y="220"/>
                </a:lnTo>
                <a:lnTo>
                  <a:pt x="206" y="228"/>
                </a:lnTo>
                <a:lnTo>
                  <a:pt x="197" y="235"/>
                </a:lnTo>
                <a:lnTo>
                  <a:pt x="194" y="239"/>
                </a:lnTo>
                <a:lnTo>
                  <a:pt x="192" y="243"/>
                </a:lnTo>
                <a:lnTo>
                  <a:pt x="189" y="245"/>
                </a:lnTo>
                <a:lnTo>
                  <a:pt x="189" y="248"/>
                </a:lnTo>
                <a:lnTo>
                  <a:pt x="189" y="250"/>
                </a:lnTo>
                <a:lnTo>
                  <a:pt x="190" y="255"/>
                </a:lnTo>
                <a:lnTo>
                  <a:pt x="192" y="258"/>
                </a:lnTo>
                <a:lnTo>
                  <a:pt x="193" y="260"/>
                </a:lnTo>
                <a:lnTo>
                  <a:pt x="195" y="263"/>
                </a:lnTo>
                <a:lnTo>
                  <a:pt x="197" y="267"/>
                </a:lnTo>
                <a:lnTo>
                  <a:pt x="199" y="270"/>
                </a:lnTo>
                <a:lnTo>
                  <a:pt x="200" y="272"/>
                </a:lnTo>
                <a:lnTo>
                  <a:pt x="211" y="290"/>
                </a:lnTo>
                <a:lnTo>
                  <a:pt x="223" y="307"/>
                </a:lnTo>
                <a:lnTo>
                  <a:pt x="235" y="323"/>
                </a:lnTo>
                <a:lnTo>
                  <a:pt x="248" y="337"/>
                </a:lnTo>
                <a:lnTo>
                  <a:pt x="262" y="350"/>
                </a:lnTo>
                <a:lnTo>
                  <a:pt x="278" y="363"/>
                </a:lnTo>
                <a:lnTo>
                  <a:pt x="294" y="375"/>
                </a:lnTo>
                <a:lnTo>
                  <a:pt x="312" y="385"/>
                </a:lnTo>
                <a:lnTo>
                  <a:pt x="315" y="386"/>
                </a:lnTo>
                <a:lnTo>
                  <a:pt x="318" y="389"/>
                </a:lnTo>
                <a:lnTo>
                  <a:pt x="322" y="391"/>
                </a:lnTo>
                <a:lnTo>
                  <a:pt x="324" y="392"/>
                </a:lnTo>
                <a:lnTo>
                  <a:pt x="328" y="393"/>
                </a:lnTo>
                <a:lnTo>
                  <a:pt x="331" y="394"/>
                </a:lnTo>
                <a:lnTo>
                  <a:pt x="334" y="395"/>
                </a:lnTo>
                <a:lnTo>
                  <a:pt x="337" y="395"/>
                </a:lnTo>
                <a:lnTo>
                  <a:pt x="341" y="395"/>
                </a:lnTo>
                <a:lnTo>
                  <a:pt x="344" y="393"/>
                </a:lnTo>
                <a:lnTo>
                  <a:pt x="348" y="389"/>
                </a:lnTo>
                <a:lnTo>
                  <a:pt x="354" y="383"/>
                </a:lnTo>
                <a:lnTo>
                  <a:pt x="364" y="370"/>
                </a:lnTo>
                <a:lnTo>
                  <a:pt x="375" y="358"/>
                </a:lnTo>
                <a:lnTo>
                  <a:pt x="381" y="353"/>
                </a:lnTo>
                <a:lnTo>
                  <a:pt x="385" y="349"/>
                </a:lnTo>
                <a:lnTo>
                  <a:pt x="389" y="347"/>
                </a:lnTo>
                <a:lnTo>
                  <a:pt x="393" y="345"/>
                </a:lnTo>
                <a:lnTo>
                  <a:pt x="397" y="347"/>
                </a:lnTo>
                <a:lnTo>
                  <a:pt x="401" y="348"/>
                </a:lnTo>
                <a:lnTo>
                  <a:pt x="405" y="350"/>
                </a:lnTo>
                <a:lnTo>
                  <a:pt x="411" y="353"/>
                </a:lnTo>
                <a:lnTo>
                  <a:pt x="415" y="356"/>
                </a:lnTo>
                <a:lnTo>
                  <a:pt x="418" y="358"/>
                </a:lnTo>
                <a:lnTo>
                  <a:pt x="438" y="369"/>
                </a:lnTo>
                <a:lnTo>
                  <a:pt x="447" y="375"/>
                </a:lnTo>
                <a:lnTo>
                  <a:pt x="456" y="379"/>
                </a:lnTo>
                <a:lnTo>
                  <a:pt x="465" y="384"/>
                </a:lnTo>
                <a:lnTo>
                  <a:pt x="471" y="389"/>
                </a:lnTo>
                <a:lnTo>
                  <a:pt x="482" y="395"/>
                </a:lnTo>
                <a:lnTo>
                  <a:pt x="486" y="399"/>
                </a:lnTo>
                <a:lnTo>
                  <a:pt x="487" y="402"/>
                </a:lnTo>
                <a:lnTo>
                  <a:pt x="487" y="406"/>
                </a:lnTo>
                <a:lnTo>
                  <a:pt x="486" y="415"/>
                </a:lnTo>
                <a:lnTo>
                  <a:pt x="485" y="424"/>
                </a:lnTo>
                <a:lnTo>
                  <a:pt x="482" y="434"/>
                </a:lnTo>
                <a:lnTo>
                  <a:pt x="479" y="4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3" name="Freeform 23"/>
          <p:cNvSpPr>
            <a:spLocks/>
          </p:cNvSpPr>
          <p:nvPr/>
        </p:nvSpPr>
        <p:spPr bwMode="auto">
          <a:xfrm>
            <a:off x="4397377" y="9557544"/>
            <a:ext cx="412750" cy="50800"/>
          </a:xfrm>
          <a:custGeom>
            <a:avLst/>
            <a:gdLst>
              <a:gd name="T0" fmla="*/ 385 w 390"/>
              <a:gd name="T1" fmla="*/ 3 h 49"/>
              <a:gd name="T2" fmla="*/ 382 w 390"/>
              <a:gd name="T3" fmla="*/ 1 h 49"/>
              <a:gd name="T4" fmla="*/ 377 w 390"/>
              <a:gd name="T5" fmla="*/ 0 h 49"/>
              <a:gd name="T6" fmla="*/ 12 w 390"/>
              <a:gd name="T7" fmla="*/ 0 h 49"/>
              <a:gd name="T8" fmla="*/ 7 w 390"/>
              <a:gd name="T9" fmla="*/ 1 h 49"/>
              <a:gd name="T10" fmla="*/ 3 w 390"/>
              <a:gd name="T11" fmla="*/ 3 h 49"/>
              <a:gd name="T12" fmla="*/ 1 w 390"/>
              <a:gd name="T13" fmla="*/ 8 h 49"/>
              <a:gd name="T14" fmla="*/ 0 w 390"/>
              <a:gd name="T15" fmla="*/ 13 h 49"/>
              <a:gd name="T16" fmla="*/ 0 w 390"/>
              <a:gd name="T17" fmla="*/ 37 h 49"/>
              <a:gd name="T18" fmla="*/ 1 w 390"/>
              <a:gd name="T19" fmla="*/ 42 h 49"/>
              <a:gd name="T20" fmla="*/ 3 w 390"/>
              <a:gd name="T21" fmla="*/ 45 h 49"/>
              <a:gd name="T22" fmla="*/ 7 w 390"/>
              <a:gd name="T23" fmla="*/ 49 h 49"/>
              <a:gd name="T24" fmla="*/ 12 w 390"/>
              <a:gd name="T25" fmla="*/ 49 h 49"/>
              <a:gd name="T26" fmla="*/ 377 w 390"/>
              <a:gd name="T27" fmla="*/ 49 h 49"/>
              <a:gd name="T28" fmla="*/ 382 w 390"/>
              <a:gd name="T29" fmla="*/ 49 h 49"/>
              <a:gd name="T30" fmla="*/ 385 w 390"/>
              <a:gd name="T31" fmla="*/ 45 h 49"/>
              <a:gd name="T32" fmla="*/ 388 w 390"/>
              <a:gd name="T33" fmla="*/ 42 h 49"/>
              <a:gd name="T34" fmla="*/ 390 w 390"/>
              <a:gd name="T35" fmla="*/ 37 h 49"/>
              <a:gd name="T36" fmla="*/ 390 w 390"/>
              <a:gd name="T37" fmla="*/ 13 h 49"/>
              <a:gd name="T38" fmla="*/ 388 w 390"/>
              <a:gd name="T39" fmla="*/ 8 h 49"/>
              <a:gd name="T40" fmla="*/ 385 w 390"/>
              <a:gd name="T4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0" h="49">
                <a:moveTo>
                  <a:pt x="385" y="3"/>
                </a:moveTo>
                <a:lnTo>
                  <a:pt x="382" y="1"/>
                </a:lnTo>
                <a:lnTo>
                  <a:pt x="377" y="0"/>
                </a:lnTo>
                <a:lnTo>
                  <a:pt x="12" y="0"/>
                </a:lnTo>
                <a:lnTo>
                  <a:pt x="7" y="1"/>
                </a:lnTo>
                <a:lnTo>
                  <a:pt x="3" y="3"/>
                </a:lnTo>
                <a:lnTo>
                  <a:pt x="1" y="8"/>
                </a:lnTo>
                <a:lnTo>
                  <a:pt x="0" y="13"/>
                </a:lnTo>
                <a:lnTo>
                  <a:pt x="0" y="37"/>
                </a:lnTo>
                <a:lnTo>
                  <a:pt x="1" y="42"/>
                </a:lnTo>
                <a:lnTo>
                  <a:pt x="3" y="45"/>
                </a:lnTo>
                <a:lnTo>
                  <a:pt x="7" y="49"/>
                </a:lnTo>
                <a:lnTo>
                  <a:pt x="12" y="49"/>
                </a:lnTo>
                <a:lnTo>
                  <a:pt x="377" y="49"/>
                </a:lnTo>
                <a:lnTo>
                  <a:pt x="382" y="49"/>
                </a:lnTo>
                <a:lnTo>
                  <a:pt x="385" y="45"/>
                </a:lnTo>
                <a:lnTo>
                  <a:pt x="388" y="42"/>
                </a:lnTo>
                <a:lnTo>
                  <a:pt x="390" y="37"/>
                </a:lnTo>
                <a:lnTo>
                  <a:pt x="390" y="13"/>
                </a:lnTo>
                <a:lnTo>
                  <a:pt x="388" y="8"/>
                </a:lnTo>
                <a:lnTo>
                  <a:pt x="385"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4" name="Freeform 24"/>
          <p:cNvSpPr>
            <a:spLocks/>
          </p:cNvSpPr>
          <p:nvPr/>
        </p:nvSpPr>
        <p:spPr bwMode="auto">
          <a:xfrm>
            <a:off x="4143377" y="9176545"/>
            <a:ext cx="234950" cy="400050"/>
          </a:xfrm>
          <a:custGeom>
            <a:avLst/>
            <a:gdLst>
              <a:gd name="T0" fmla="*/ 40 w 221"/>
              <a:gd name="T1" fmla="*/ 4 h 379"/>
              <a:gd name="T2" fmla="*/ 36 w 221"/>
              <a:gd name="T3" fmla="*/ 0 h 379"/>
              <a:gd name="T4" fmla="*/ 31 w 221"/>
              <a:gd name="T5" fmla="*/ 0 h 379"/>
              <a:gd name="T6" fmla="*/ 27 w 221"/>
              <a:gd name="T7" fmla="*/ 0 h 379"/>
              <a:gd name="T8" fmla="*/ 23 w 221"/>
              <a:gd name="T9" fmla="*/ 4 h 379"/>
              <a:gd name="T10" fmla="*/ 3 w 221"/>
              <a:gd name="T11" fmla="*/ 23 h 379"/>
              <a:gd name="T12" fmla="*/ 1 w 221"/>
              <a:gd name="T13" fmla="*/ 27 h 379"/>
              <a:gd name="T14" fmla="*/ 0 w 221"/>
              <a:gd name="T15" fmla="*/ 32 h 379"/>
              <a:gd name="T16" fmla="*/ 1 w 221"/>
              <a:gd name="T17" fmla="*/ 36 h 379"/>
              <a:gd name="T18" fmla="*/ 3 w 221"/>
              <a:gd name="T19" fmla="*/ 40 h 379"/>
              <a:gd name="T20" fmla="*/ 153 w 221"/>
              <a:gd name="T21" fmla="*/ 189 h 379"/>
              <a:gd name="T22" fmla="*/ 3 w 221"/>
              <a:gd name="T23" fmla="*/ 340 h 379"/>
              <a:gd name="T24" fmla="*/ 1 w 221"/>
              <a:gd name="T25" fmla="*/ 344 h 379"/>
              <a:gd name="T26" fmla="*/ 0 w 221"/>
              <a:gd name="T27" fmla="*/ 348 h 379"/>
              <a:gd name="T28" fmla="*/ 1 w 221"/>
              <a:gd name="T29" fmla="*/ 352 h 379"/>
              <a:gd name="T30" fmla="*/ 3 w 221"/>
              <a:gd name="T31" fmla="*/ 357 h 379"/>
              <a:gd name="T32" fmla="*/ 23 w 221"/>
              <a:gd name="T33" fmla="*/ 376 h 379"/>
              <a:gd name="T34" fmla="*/ 27 w 221"/>
              <a:gd name="T35" fmla="*/ 378 h 379"/>
              <a:gd name="T36" fmla="*/ 31 w 221"/>
              <a:gd name="T37" fmla="*/ 379 h 379"/>
              <a:gd name="T38" fmla="*/ 36 w 221"/>
              <a:gd name="T39" fmla="*/ 378 h 379"/>
              <a:gd name="T40" fmla="*/ 40 w 221"/>
              <a:gd name="T41" fmla="*/ 376 h 379"/>
              <a:gd name="T42" fmla="*/ 217 w 221"/>
              <a:gd name="T43" fmla="*/ 199 h 379"/>
              <a:gd name="T44" fmla="*/ 220 w 221"/>
              <a:gd name="T45" fmla="*/ 195 h 379"/>
              <a:gd name="T46" fmla="*/ 221 w 221"/>
              <a:gd name="T47" fmla="*/ 189 h 379"/>
              <a:gd name="T48" fmla="*/ 220 w 221"/>
              <a:gd name="T49" fmla="*/ 185 h 379"/>
              <a:gd name="T50" fmla="*/ 217 w 221"/>
              <a:gd name="T51" fmla="*/ 181 h 379"/>
              <a:gd name="T52" fmla="*/ 40 w 221"/>
              <a:gd name="T53" fmla="*/ 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79">
                <a:moveTo>
                  <a:pt x="40" y="4"/>
                </a:moveTo>
                <a:lnTo>
                  <a:pt x="36" y="0"/>
                </a:lnTo>
                <a:lnTo>
                  <a:pt x="31" y="0"/>
                </a:lnTo>
                <a:lnTo>
                  <a:pt x="27" y="0"/>
                </a:lnTo>
                <a:lnTo>
                  <a:pt x="23" y="4"/>
                </a:lnTo>
                <a:lnTo>
                  <a:pt x="3" y="23"/>
                </a:lnTo>
                <a:lnTo>
                  <a:pt x="1" y="27"/>
                </a:lnTo>
                <a:lnTo>
                  <a:pt x="0" y="32"/>
                </a:lnTo>
                <a:lnTo>
                  <a:pt x="1" y="36"/>
                </a:lnTo>
                <a:lnTo>
                  <a:pt x="3" y="40"/>
                </a:lnTo>
                <a:lnTo>
                  <a:pt x="153" y="189"/>
                </a:lnTo>
                <a:lnTo>
                  <a:pt x="3" y="340"/>
                </a:lnTo>
                <a:lnTo>
                  <a:pt x="1" y="344"/>
                </a:lnTo>
                <a:lnTo>
                  <a:pt x="0" y="348"/>
                </a:lnTo>
                <a:lnTo>
                  <a:pt x="1" y="352"/>
                </a:lnTo>
                <a:lnTo>
                  <a:pt x="3" y="357"/>
                </a:lnTo>
                <a:lnTo>
                  <a:pt x="23" y="376"/>
                </a:lnTo>
                <a:lnTo>
                  <a:pt x="27" y="378"/>
                </a:lnTo>
                <a:lnTo>
                  <a:pt x="31" y="379"/>
                </a:lnTo>
                <a:lnTo>
                  <a:pt x="36" y="378"/>
                </a:lnTo>
                <a:lnTo>
                  <a:pt x="40" y="376"/>
                </a:lnTo>
                <a:lnTo>
                  <a:pt x="217" y="199"/>
                </a:lnTo>
                <a:lnTo>
                  <a:pt x="220" y="195"/>
                </a:lnTo>
                <a:lnTo>
                  <a:pt x="221" y="189"/>
                </a:lnTo>
                <a:lnTo>
                  <a:pt x="220" y="185"/>
                </a:lnTo>
                <a:lnTo>
                  <a:pt x="217" y="181"/>
                </a:lnTo>
                <a:lnTo>
                  <a:pt x="40" y="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5" name="Freeform 25"/>
          <p:cNvSpPr>
            <a:spLocks noEditPoints="1"/>
          </p:cNvSpPr>
          <p:nvPr/>
        </p:nvSpPr>
        <p:spPr bwMode="auto">
          <a:xfrm>
            <a:off x="1238251" y="7703345"/>
            <a:ext cx="514350" cy="619126"/>
          </a:xfrm>
          <a:custGeom>
            <a:avLst/>
            <a:gdLst>
              <a:gd name="T0" fmla="*/ 475 w 487"/>
              <a:gd name="T1" fmla="*/ 165 h 585"/>
              <a:gd name="T2" fmla="*/ 465 w 487"/>
              <a:gd name="T3" fmla="*/ 151 h 585"/>
              <a:gd name="T4" fmla="*/ 342 w 487"/>
              <a:gd name="T5" fmla="*/ 25 h 585"/>
              <a:gd name="T6" fmla="*/ 329 w 487"/>
              <a:gd name="T7" fmla="*/ 16 h 585"/>
              <a:gd name="T8" fmla="*/ 313 w 487"/>
              <a:gd name="T9" fmla="*/ 8 h 585"/>
              <a:gd name="T10" fmla="*/ 295 w 487"/>
              <a:gd name="T11" fmla="*/ 2 h 585"/>
              <a:gd name="T12" fmla="*/ 279 w 487"/>
              <a:gd name="T13" fmla="*/ 0 h 585"/>
              <a:gd name="T14" fmla="*/ 29 w 487"/>
              <a:gd name="T15" fmla="*/ 1 h 585"/>
              <a:gd name="T16" fmla="*/ 16 w 487"/>
              <a:gd name="T17" fmla="*/ 6 h 585"/>
              <a:gd name="T18" fmla="*/ 5 w 487"/>
              <a:gd name="T19" fmla="*/ 17 h 585"/>
              <a:gd name="T20" fmla="*/ 0 w 487"/>
              <a:gd name="T21" fmla="*/ 30 h 585"/>
              <a:gd name="T22" fmla="*/ 0 w 487"/>
              <a:gd name="T23" fmla="*/ 548 h 585"/>
              <a:gd name="T24" fmla="*/ 2 w 487"/>
              <a:gd name="T25" fmla="*/ 562 h 585"/>
              <a:gd name="T26" fmla="*/ 10 w 487"/>
              <a:gd name="T27" fmla="*/ 574 h 585"/>
              <a:gd name="T28" fmla="*/ 21 w 487"/>
              <a:gd name="T29" fmla="*/ 581 h 585"/>
              <a:gd name="T30" fmla="*/ 35 w 487"/>
              <a:gd name="T31" fmla="*/ 585 h 585"/>
              <a:gd name="T32" fmla="*/ 457 w 487"/>
              <a:gd name="T33" fmla="*/ 584 h 585"/>
              <a:gd name="T34" fmla="*/ 470 w 487"/>
              <a:gd name="T35" fmla="*/ 578 h 585"/>
              <a:gd name="T36" fmla="*/ 480 w 487"/>
              <a:gd name="T37" fmla="*/ 569 h 585"/>
              <a:gd name="T38" fmla="*/ 486 w 487"/>
              <a:gd name="T39" fmla="*/ 556 h 585"/>
              <a:gd name="T40" fmla="*/ 487 w 487"/>
              <a:gd name="T41" fmla="*/ 207 h 585"/>
              <a:gd name="T42" fmla="*/ 484 w 487"/>
              <a:gd name="T43" fmla="*/ 191 h 585"/>
              <a:gd name="T44" fmla="*/ 479 w 487"/>
              <a:gd name="T45" fmla="*/ 173 h 585"/>
              <a:gd name="T46" fmla="*/ 301 w 487"/>
              <a:gd name="T47" fmla="*/ 56 h 585"/>
              <a:gd name="T48" fmla="*/ 426 w 487"/>
              <a:gd name="T49" fmla="*/ 179 h 585"/>
              <a:gd name="T50" fmla="*/ 435 w 487"/>
              <a:gd name="T51" fmla="*/ 195 h 585"/>
              <a:gd name="T52" fmla="*/ 291 w 487"/>
              <a:gd name="T53" fmla="*/ 51 h 585"/>
              <a:gd name="T54" fmla="*/ 48 w 487"/>
              <a:gd name="T55" fmla="*/ 536 h 585"/>
              <a:gd name="T56" fmla="*/ 243 w 487"/>
              <a:gd name="T57" fmla="*/ 49 h 585"/>
              <a:gd name="T58" fmla="*/ 244 w 487"/>
              <a:gd name="T59" fmla="*/ 214 h 585"/>
              <a:gd name="T60" fmla="*/ 249 w 487"/>
              <a:gd name="T61" fmla="*/ 227 h 585"/>
              <a:gd name="T62" fmla="*/ 259 w 487"/>
              <a:gd name="T63" fmla="*/ 237 h 585"/>
              <a:gd name="T64" fmla="*/ 272 w 487"/>
              <a:gd name="T65" fmla="*/ 242 h 585"/>
              <a:gd name="T66" fmla="*/ 438 w 487"/>
              <a:gd name="T67" fmla="*/ 24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7" h="585">
                <a:moveTo>
                  <a:pt x="479" y="173"/>
                </a:moveTo>
                <a:lnTo>
                  <a:pt x="475" y="165"/>
                </a:lnTo>
                <a:lnTo>
                  <a:pt x="470" y="157"/>
                </a:lnTo>
                <a:lnTo>
                  <a:pt x="465" y="151"/>
                </a:lnTo>
                <a:lnTo>
                  <a:pt x="461" y="144"/>
                </a:lnTo>
                <a:lnTo>
                  <a:pt x="342" y="25"/>
                </a:lnTo>
                <a:lnTo>
                  <a:pt x="335" y="21"/>
                </a:lnTo>
                <a:lnTo>
                  <a:pt x="329" y="16"/>
                </a:lnTo>
                <a:lnTo>
                  <a:pt x="321" y="11"/>
                </a:lnTo>
                <a:lnTo>
                  <a:pt x="313" y="8"/>
                </a:lnTo>
                <a:lnTo>
                  <a:pt x="304" y="4"/>
                </a:lnTo>
                <a:lnTo>
                  <a:pt x="295" y="2"/>
                </a:lnTo>
                <a:lnTo>
                  <a:pt x="287" y="1"/>
                </a:lnTo>
                <a:lnTo>
                  <a:pt x="279" y="0"/>
                </a:lnTo>
                <a:lnTo>
                  <a:pt x="35" y="0"/>
                </a:lnTo>
                <a:lnTo>
                  <a:pt x="29" y="1"/>
                </a:lnTo>
                <a:lnTo>
                  <a:pt x="21" y="3"/>
                </a:lnTo>
                <a:lnTo>
                  <a:pt x="16" y="6"/>
                </a:lnTo>
                <a:lnTo>
                  <a:pt x="10" y="10"/>
                </a:lnTo>
                <a:lnTo>
                  <a:pt x="5" y="17"/>
                </a:lnTo>
                <a:lnTo>
                  <a:pt x="2" y="22"/>
                </a:lnTo>
                <a:lnTo>
                  <a:pt x="0" y="30"/>
                </a:lnTo>
                <a:lnTo>
                  <a:pt x="0" y="36"/>
                </a:lnTo>
                <a:lnTo>
                  <a:pt x="0" y="548"/>
                </a:lnTo>
                <a:lnTo>
                  <a:pt x="0" y="556"/>
                </a:lnTo>
                <a:lnTo>
                  <a:pt x="2" y="562"/>
                </a:lnTo>
                <a:lnTo>
                  <a:pt x="5" y="569"/>
                </a:lnTo>
                <a:lnTo>
                  <a:pt x="10" y="574"/>
                </a:lnTo>
                <a:lnTo>
                  <a:pt x="16" y="578"/>
                </a:lnTo>
                <a:lnTo>
                  <a:pt x="21" y="581"/>
                </a:lnTo>
                <a:lnTo>
                  <a:pt x="29" y="584"/>
                </a:lnTo>
                <a:lnTo>
                  <a:pt x="35" y="585"/>
                </a:lnTo>
                <a:lnTo>
                  <a:pt x="450" y="585"/>
                </a:lnTo>
                <a:lnTo>
                  <a:pt x="457" y="584"/>
                </a:lnTo>
                <a:lnTo>
                  <a:pt x="464" y="581"/>
                </a:lnTo>
                <a:lnTo>
                  <a:pt x="470" y="578"/>
                </a:lnTo>
                <a:lnTo>
                  <a:pt x="476" y="574"/>
                </a:lnTo>
                <a:lnTo>
                  <a:pt x="480" y="569"/>
                </a:lnTo>
                <a:lnTo>
                  <a:pt x="483" y="562"/>
                </a:lnTo>
                <a:lnTo>
                  <a:pt x="486" y="556"/>
                </a:lnTo>
                <a:lnTo>
                  <a:pt x="487" y="548"/>
                </a:lnTo>
                <a:lnTo>
                  <a:pt x="487" y="207"/>
                </a:lnTo>
                <a:lnTo>
                  <a:pt x="486" y="199"/>
                </a:lnTo>
                <a:lnTo>
                  <a:pt x="484" y="191"/>
                </a:lnTo>
                <a:lnTo>
                  <a:pt x="482" y="182"/>
                </a:lnTo>
                <a:lnTo>
                  <a:pt x="479" y="173"/>
                </a:lnTo>
                <a:close/>
                <a:moveTo>
                  <a:pt x="291" y="51"/>
                </a:moveTo>
                <a:lnTo>
                  <a:pt x="301" y="56"/>
                </a:lnTo>
                <a:lnTo>
                  <a:pt x="307" y="60"/>
                </a:lnTo>
                <a:lnTo>
                  <a:pt x="426" y="179"/>
                </a:lnTo>
                <a:lnTo>
                  <a:pt x="430" y="185"/>
                </a:lnTo>
                <a:lnTo>
                  <a:pt x="435" y="195"/>
                </a:lnTo>
                <a:lnTo>
                  <a:pt x="291" y="195"/>
                </a:lnTo>
                <a:lnTo>
                  <a:pt x="291" y="51"/>
                </a:lnTo>
                <a:close/>
                <a:moveTo>
                  <a:pt x="438" y="536"/>
                </a:moveTo>
                <a:lnTo>
                  <a:pt x="48" y="536"/>
                </a:lnTo>
                <a:lnTo>
                  <a:pt x="48" y="49"/>
                </a:lnTo>
                <a:lnTo>
                  <a:pt x="243" y="49"/>
                </a:lnTo>
                <a:lnTo>
                  <a:pt x="243" y="207"/>
                </a:lnTo>
                <a:lnTo>
                  <a:pt x="244" y="214"/>
                </a:lnTo>
                <a:lnTo>
                  <a:pt x="246" y="221"/>
                </a:lnTo>
                <a:lnTo>
                  <a:pt x="249" y="227"/>
                </a:lnTo>
                <a:lnTo>
                  <a:pt x="253" y="233"/>
                </a:lnTo>
                <a:lnTo>
                  <a:pt x="259" y="237"/>
                </a:lnTo>
                <a:lnTo>
                  <a:pt x="265" y="240"/>
                </a:lnTo>
                <a:lnTo>
                  <a:pt x="272" y="242"/>
                </a:lnTo>
                <a:lnTo>
                  <a:pt x="279" y="244"/>
                </a:lnTo>
                <a:lnTo>
                  <a:pt x="438" y="244"/>
                </a:lnTo>
                <a:lnTo>
                  <a:pt x="438" y="5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6" name="Freeform 26"/>
          <p:cNvSpPr>
            <a:spLocks/>
          </p:cNvSpPr>
          <p:nvPr/>
        </p:nvSpPr>
        <p:spPr bwMode="auto">
          <a:xfrm>
            <a:off x="1339850" y="8112920"/>
            <a:ext cx="307976" cy="53976"/>
          </a:xfrm>
          <a:custGeom>
            <a:avLst/>
            <a:gdLst>
              <a:gd name="T0" fmla="*/ 279 w 291"/>
              <a:gd name="T1" fmla="*/ 0 h 49"/>
              <a:gd name="T2" fmla="*/ 12 w 291"/>
              <a:gd name="T3" fmla="*/ 0 h 49"/>
              <a:gd name="T4" fmla="*/ 7 w 291"/>
              <a:gd name="T5" fmla="*/ 1 h 49"/>
              <a:gd name="T6" fmla="*/ 3 w 291"/>
              <a:gd name="T7" fmla="*/ 4 h 49"/>
              <a:gd name="T8" fmla="*/ 1 w 291"/>
              <a:gd name="T9" fmla="*/ 8 h 49"/>
              <a:gd name="T10" fmla="*/ 0 w 291"/>
              <a:gd name="T11" fmla="*/ 13 h 49"/>
              <a:gd name="T12" fmla="*/ 0 w 291"/>
              <a:gd name="T13" fmla="*/ 37 h 49"/>
              <a:gd name="T14" fmla="*/ 1 w 291"/>
              <a:gd name="T15" fmla="*/ 42 h 49"/>
              <a:gd name="T16" fmla="*/ 3 w 291"/>
              <a:gd name="T17" fmla="*/ 46 h 49"/>
              <a:gd name="T18" fmla="*/ 7 w 291"/>
              <a:gd name="T19" fmla="*/ 49 h 49"/>
              <a:gd name="T20" fmla="*/ 12 w 291"/>
              <a:gd name="T21" fmla="*/ 49 h 49"/>
              <a:gd name="T22" fmla="*/ 279 w 291"/>
              <a:gd name="T23" fmla="*/ 49 h 49"/>
              <a:gd name="T24" fmla="*/ 285 w 291"/>
              <a:gd name="T25" fmla="*/ 49 h 49"/>
              <a:gd name="T26" fmla="*/ 288 w 291"/>
              <a:gd name="T27" fmla="*/ 46 h 49"/>
              <a:gd name="T28" fmla="*/ 291 w 291"/>
              <a:gd name="T29" fmla="*/ 42 h 49"/>
              <a:gd name="T30" fmla="*/ 291 w 291"/>
              <a:gd name="T31" fmla="*/ 37 h 49"/>
              <a:gd name="T32" fmla="*/ 291 w 291"/>
              <a:gd name="T33" fmla="*/ 13 h 49"/>
              <a:gd name="T34" fmla="*/ 291 w 291"/>
              <a:gd name="T35" fmla="*/ 8 h 49"/>
              <a:gd name="T36" fmla="*/ 288 w 291"/>
              <a:gd name="T37" fmla="*/ 4 h 49"/>
              <a:gd name="T38" fmla="*/ 285 w 291"/>
              <a:gd name="T39" fmla="*/ 1 h 49"/>
              <a:gd name="T40" fmla="*/ 279 w 291"/>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49">
                <a:moveTo>
                  <a:pt x="279" y="0"/>
                </a:moveTo>
                <a:lnTo>
                  <a:pt x="12" y="0"/>
                </a:lnTo>
                <a:lnTo>
                  <a:pt x="7" y="1"/>
                </a:lnTo>
                <a:lnTo>
                  <a:pt x="3" y="4"/>
                </a:lnTo>
                <a:lnTo>
                  <a:pt x="1" y="8"/>
                </a:lnTo>
                <a:lnTo>
                  <a:pt x="0" y="13"/>
                </a:lnTo>
                <a:lnTo>
                  <a:pt x="0" y="37"/>
                </a:lnTo>
                <a:lnTo>
                  <a:pt x="1" y="42"/>
                </a:lnTo>
                <a:lnTo>
                  <a:pt x="3" y="46"/>
                </a:lnTo>
                <a:lnTo>
                  <a:pt x="7" y="49"/>
                </a:lnTo>
                <a:lnTo>
                  <a:pt x="12" y="49"/>
                </a:lnTo>
                <a:lnTo>
                  <a:pt x="279" y="49"/>
                </a:lnTo>
                <a:lnTo>
                  <a:pt x="285" y="49"/>
                </a:lnTo>
                <a:lnTo>
                  <a:pt x="288" y="46"/>
                </a:lnTo>
                <a:lnTo>
                  <a:pt x="291" y="42"/>
                </a:lnTo>
                <a:lnTo>
                  <a:pt x="291" y="37"/>
                </a:lnTo>
                <a:lnTo>
                  <a:pt x="291" y="13"/>
                </a:lnTo>
                <a:lnTo>
                  <a:pt x="291" y="8"/>
                </a:lnTo>
                <a:lnTo>
                  <a:pt x="288" y="4"/>
                </a:lnTo>
                <a:lnTo>
                  <a:pt x="285" y="1"/>
                </a:lnTo>
                <a:lnTo>
                  <a:pt x="27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7" name="Freeform 27"/>
          <p:cNvSpPr>
            <a:spLocks/>
          </p:cNvSpPr>
          <p:nvPr/>
        </p:nvSpPr>
        <p:spPr bwMode="auto">
          <a:xfrm>
            <a:off x="1339850" y="8011320"/>
            <a:ext cx="307976" cy="50800"/>
          </a:xfrm>
          <a:custGeom>
            <a:avLst/>
            <a:gdLst>
              <a:gd name="T0" fmla="*/ 3 w 291"/>
              <a:gd name="T1" fmla="*/ 3 h 49"/>
              <a:gd name="T2" fmla="*/ 1 w 291"/>
              <a:gd name="T3" fmla="*/ 8 h 49"/>
              <a:gd name="T4" fmla="*/ 0 w 291"/>
              <a:gd name="T5" fmla="*/ 12 h 49"/>
              <a:gd name="T6" fmla="*/ 0 w 291"/>
              <a:gd name="T7" fmla="*/ 37 h 49"/>
              <a:gd name="T8" fmla="*/ 1 w 291"/>
              <a:gd name="T9" fmla="*/ 41 h 49"/>
              <a:gd name="T10" fmla="*/ 3 w 291"/>
              <a:gd name="T11" fmla="*/ 45 h 49"/>
              <a:gd name="T12" fmla="*/ 7 w 291"/>
              <a:gd name="T13" fmla="*/ 48 h 49"/>
              <a:gd name="T14" fmla="*/ 12 w 291"/>
              <a:gd name="T15" fmla="*/ 49 h 49"/>
              <a:gd name="T16" fmla="*/ 279 w 291"/>
              <a:gd name="T17" fmla="*/ 49 h 49"/>
              <a:gd name="T18" fmla="*/ 285 w 291"/>
              <a:gd name="T19" fmla="*/ 48 h 49"/>
              <a:gd name="T20" fmla="*/ 288 w 291"/>
              <a:gd name="T21" fmla="*/ 45 h 49"/>
              <a:gd name="T22" fmla="*/ 291 w 291"/>
              <a:gd name="T23" fmla="*/ 41 h 49"/>
              <a:gd name="T24" fmla="*/ 291 w 291"/>
              <a:gd name="T25" fmla="*/ 37 h 49"/>
              <a:gd name="T26" fmla="*/ 291 w 291"/>
              <a:gd name="T27" fmla="*/ 12 h 49"/>
              <a:gd name="T28" fmla="*/ 291 w 291"/>
              <a:gd name="T29" fmla="*/ 8 h 49"/>
              <a:gd name="T30" fmla="*/ 288 w 291"/>
              <a:gd name="T31" fmla="*/ 3 h 49"/>
              <a:gd name="T32" fmla="*/ 285 w 291"/>
              <a:gd name="T33" fmla="*/ 1 h 49"/>
              <a:gd name="T34" fmla="*/ 279 w 291"/>
              <a:gd name="T35" fmla="*/ 0 h 49"/>
              <a:gd name="T36" fmla="*/ 12 w 291"/>
              <a:gd name="T37" fmla="*/ 0 h 49"/>
              <a:gd name="T38" fmla="*/ 7 w 291"/>
              <a:gd name="T39" fmla="*/ 1 h 49"/>
              <a:gd name="T40" fmla="*/ 3 w 291"/>
              <a:gd name="T4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49">
                <a:moveTo>
                  <a:pt x="3" y="3"/>
                </a:moveTo>
                <a:lnTo>
                  <a:pt x="1" y="8"/>
                </a:lnTo>
                <a:lnTo>
                  <a:pt x="0" y="12"/>
                </a:lnTo>
                <a:lnTo>
                  <a:pt x="0" y="37"/>
                </a:lnTo>
                <a:lnTo>
                  <a:pt x="1" y="41"/>
                </a:lnTo>
                <a:lnTo>
                  <a:pt x="3" y="45"/>
                </a:lnTo>
                <a:lnTo>
                  <a:pt x="7" y="48"/>
                </a:lnTo>
                <a:lnTo>
                  <a:pt x="12" y="49"/>
                </a:lnTo>
                <a:lnTo>
                  <a:pt x="279" y="49"/>
                </a:lnTo>
                <a:lnTo>
                  <a:pt x="285" y="48"/>
                </a:lnTo>
                <a:lnTo>
                  <a:pt x="288" y="45"/>
                </a:lnTo>
                <a:lnTo>
                  <a:pt x="291" y="41"/>
                </a:lnTo>
                <a:lnTo>
                  <a:pt x="291" y="37"/>
                </a:lnTo>
                <a:lnTo>
                  <a:pt x="291" y="12"/>
                </a:lnTo>
                <a:lnTo>
                  <a:pt x="291" y="8"/>
                </a:lnTo>
                <a:lnTo>
                  <a:pt x="288" y="3"/>
                </a:lnTo>
                <a:lnTo>
                  <a:pt x="285" y="1"/>
                </a:lnTo>
                <a:lnTo>
                  <a:pt x="279" y="0"/>
                </a:lnTo>
                <a:lnTo>
                  <a:pt x="12" y="0"/>
                </a:lnTo>
                <a:lnTo>
                  <a:pt x="7" y="1"/>
                </a:lnTo>
                <a:lnTo>
                  <a:pt x="3"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8" name="Freeform 28"/>
          <p:cNvSpPr>
            <a:spLocks noEditPoints="1"/>
          </p:cNvSpPr>
          <p:nvPr/>
        </p:nvSpPr>
        <p:spPr bwMode="auto">
          <a:xfrm>
            <a:off x="2730501" y="7703345"/>
            <a:ext cx="514350" cy="619126"/>
          </a:xfrm>
          <a:custGeom>
            <a:avLst/>
            <a:gdLst>
              <a:gd name="T0" fmla="*/ 273 w 487"/>
              <a:gd name="T1" fmla="*/ 242 h 585"/>
              <a:gd name="T2" fmla="*/ 260 w 487"/>
              <a:gd name="T3" fmla="*/ 237 h 585"/>
              <a:gd name="T4" fmla="*/ 250 w 487"/>
              <a:gd name="T5" fmla="*/ 227 h 585"/>
              <a:gd name="T6" fmla="*/ 244 w 487"/>
              <a:gd name="T7" fmla="*/ 214 h 585"/>
              <a:gd name="T8" fmla="*/ 244 w 487"/>
              <a:gd name="T9" fmla="*/ 0 h 585"/>
              <a:gd name="T10" fmla="*/ 29 w 487"/>
              <a:gd name="T11" fmla="*/ 1 h 585"/>
              <a:gd name="T12" fmla="*/ 16 w 487"/>
              <a:gd name="T13" fmla="*/ 6 h 585"/>
              <a:gd name="T14" fmla="*/ 7 w 487"/>
              <a:gd name="T15" fmla="*/ 17 h 585"/>
              <a:gd name="T16" fmla="*/ 1 w 487"/>
              <a:gd name="T17" fmla="*/ 30 h 585"/>
              <a:gd name="T18" fmla="*/ 0 w 487"/>
              <a:gd name="T19" fmla="*/ 548 h 585"/>
              <a:gd name="T20" fmla="*/ 3 w 487"/>
              <a:gd name="T21" fmla="*/ 562 h 585"/>
              <a:gd name="T22" fmla="*/ 11 w 487"/>
              <a:gd name="T23" fmla="*/ 574 h 585"/>
              <a:gd name="T24" fmla="*/ 23 w 487"/>
              <a:gd name="T25" fmla="*/ 581 h 585"/>
              <a:gd name="T26" fmla="*/ 37 w 487"/>
              <a:gd name="T27" fmla="*/ 585 h 585"/>
              <a:gd name="T28" fmla="*/ 458 w 487"/>
              <a:gd name="T29" fmla="*/ 584 h 585"/>
              <a:gd name="T30" fmla="*/ 471 w 487"/>
              <a:gd name="T31" fmla="*/ 578 h 585"/>
              <a:gd name="T32" fmla="*/ 482 w 487"/>
              <a:gd name="T33" fmla="*/ 569 h 585"/>
              <a:gd name="T34" fmla="*/ 487 w 487"/>
              <a:gd name="T35" fmla="*/ 556 h 585"/>
              <a:gd name="T36" fmla="*/ 487 w 487"/>
              <a:gd name="T37" fmla="*/ 244 h 585"/>
              <a:gd name="T38" fmla="*/ 390 w 487"/>
              <a:gd name="T39" fmla="*/ 475 h 585"/>
              <a:gd name="T40" fmla="*/ 387 w 487"/>
              <a:gd name="T41" fmla="*/ 483 h 585"/>
              <a:gd name="T42" fmla="*/ 378 w 487"/>
              <a:gd name="T43" fmla="*/ 486 h 585"/>
              <a:gd name="T44" fmla="*/ 105 w 487"/>
              <a:gd name="T45" fmla="*/ 486 h 585"/>
              <a:gd name="T46" fmla="*/ 98 w 487"/>
              <a:gd name="T47" fmla="*/ 480 h 585"/>
              <a:gd name="T48" fmla="*/ 97 w 487"/>
              <a:gd name="T49" fmla="*/ 451 h 585"/>
              <a:gd name="T50" fmla="*/ 102 w 487"/>
              <a:gd name="T51" fmla="*/ 442 h 585"/>
              <a:gd name="T52" fmla="*/ 110 w 487"/>
              <a:gd name="T53" fmla="*/ 438 h 585"/>
              <a:gd name="T54" fmla="*/ 382 w 487"/>
              <a:gd name="T55" fmla="*/ 439 h 585"/>
              <a:gd name="T56" fmla="*/ 389 w 487"/>
              <a:gd name="T57" fmla="*/ 445 h 585"/>
              <a:gd name="T58" fmla="*/ 390 w 487"/>
              <a:gd name="T59" fmla="*/ 475 h 585"/>
              <a:gd name="T60" fmla="*/ 389 w 487"/>
              <a:gd name="T61" fmla="*/ 382 h 585"/>
              <a:gd name="T62" fmla="*/ 382 w 487"/>
              <a:gd name="T63" fmla="*/ 388 h 585"/>
              <a:gd name="T64" fmla="*/ 110 w 487"/>
              <a:gd name="T65" fmla="*/ 389 h 585"/>
              <a:gd name="T66" fmla="*/ 102 w 487"/>
              <a:gd name="T67" fmla="*/ 386 h 585"/>
              <a:gd name="T68" fmla="*/ 97 w 487"/>
              <a:gd name="T69" fmla="*/ 377 h 585"/>
              <a:gd name="T70" fmla="*/ 98 w 487"/>
              <a:gd name="T71" fmla="*/ 348 h 585"/>
              <a:gd name="T72" fmla="*/ 105 w 487"/>
              <a:gd name="T73" fmla="*/ 342 h 585"/>
              <a:gd name="T74" fmla="*/ 378 w 487"/>
              <a:gd name="T75" fmla="*/ 341 h 585"/>
              <a:gd name="T76" fmla="*/ 387 w 487"/>
              <a:gd name="T77" fmla="*/ 344 h 585"/>
              <a:gd name="T78" fmla="*/ 390 w 487"/>
              <a:gd name="T79" fmla="*/ 353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7" h="585">
                <a:moveTo>
                  <a:pt x="281" y="244"/>
                </a:moveTo>
                <a:lnTo>
                  <a:pt x="273" y="242"/>
                </a:lnTo>
                <a:lnTo>
                  <a:pt x="266" y="240"/>
                </a:lnTo>
                <a:lnTo>
                  <a:pt x="260" y="237"/>
                </a:lnTo>
                <a:lnTo>
                  <a:pt x="255" y="233"/>
                </a:lnTo>
                <a:lnTo>
                  <a:pt x="250" y="227"/>
                </a:lnTo>
                <a:lnTo>
                  <a:pt x="246" y="221"/>
                </a:lnTo>
                <a:lnTo>
                  <a:pt x="244" y="214"/>
                </a:lnTo>
                <a:lnTo>
                  <a:pt x="244" y="207"/>
                </a:lnTo>
                <a:lnTo>
                  <a:pt x="244" y="0"/>
                </a:lnTo>
                <a:lnTo>
                  <a:pt x="37" y="0"/>
                </a:lnTo>
                <a:lnTo>
                  <a:pt x="29" y="1"/>
                </a:lnTo>
                <a:lnTo>
                  <a:pt x="23" y="3"/>
                </a:lnTo>
                <a:lnTo>
                  <a:pt x="16" y="6"/>
                </a:lnTo>
                <a:lnTo>
                  <a:pt x="11" y="10"/>
                </a:lnTo>
                <a:lnTo>
                  <a:pt x="7" y="17"/>
                </a:lnTo>
                <a:lnTo>
                  <a:pt x="3" y="22"/>
                </a:lnTo>
                <a:lnTo>
                  <a:pt x="1" y="30"/>
                </a:lnTo>
                <a:lnTo>
                  <a:pt x="0" y="36"/>
                </a:lnTo>
                <a:lnTo>
                  <a:pt x="0" y="548"/>
                </a:lnTo>
                <a:lnTo>
                  <a:pt x="1" y="556"/>
                </a:lnTo>
                <a:lnTo>
                  <a:pt x="3" y="562"/>
                </a:lnTo>
                <a:lnTo>
                  <a:pt x="7" y="569"/>
                </a:lnTo>
                <a:lnTo>
                  <a:pt x="11" y="574"/>
                </a:lnTo>
                <a:lnTo>
                  <a:pt x="16" y="578"/>
                </a:lnTo>
                <a:lnTo>
                  <a:pt x="23" y="581"/>
                </a:lnTo>
                <a:lnTo>
                  <a:pt x="29" y="584"/>
                </a:lnTo>
                <a:lnTo>
                  <a:pt x="37" y="585"/>
                </a:lnTo>
                <a:lnTo>
                  <a:pt x="450" y="585"/>
                </a:lnTo>
                <a:lnTo>
                  <a:pt x="458" y="584"/>
                </a:lnTo>
                <a:lnTo>
                  <a:pt x="464" y="581"/>
                </a:lnTo>
                <a:lnTo>
                  <a:pt x="471" y="578"/>
                </a:lnTo>
                <a:lnTo>
                  <a:pt x="476" y="574"/>
                </a:lnTo>
                <a:lnTo>
                  <a:pt x="482" y="569"/>
                </a:lnTo>
                <a:lnTo>
                  <a:pt x="485" y="562"/>
                </a:lnTo>
                <a:lnTo>
                  <a:pt x="487" y="556"/>
                </a:lnTo>
                <a:lnTo>
                  <a:pt x="487" y="548"/>
                </a:lnTo>
                <a:lnTo>
                  <a:pt x="487" y="244"/>
                </a:lnTo>
                <a:lnTo>
                  <a:pt x="281" y="244"/>
                </a:lnTo>
                <a:close/>
                <a:moveTo>
                  <a:pt x="390" y="475"/>
                </a:moveTo>
                <a:lnTo>
                  <a:pt x="389" y="480"/>
                </a:lnTo>
                <a:lnTo>
                  <a:pt x="387" y="483"/>
                </a:lnTo>
                <a:lnTo>
                  <a:pt x="382" y="486"/>
                </a:lnTo>
                <a:lnTo>
                  <a:pt x="378" y="486"/>
                </a:lnTo>
                <a:lnTo>
                  <a:pt x="110" y="486"/>
                </a:lnTo>
                <a:lnTo>
                  <a:pt x="105" y="486"/>
                </a:lnTo>
                <a:lnTo>
                  <a:pt x="102" y="483"/>
                </a:lnTo>
                <a:lnTo>
                  <a:pt x="98" y="480"/>
                </a:lnTo>
                <a:lnTo>
                  <a:pt x="97" y="475"/>
                </a:lnTo>
                <a:lnTo>
                  <a:pt x="97" y="451"/>
                </a:lnTo>
                <a:lnTo>
                  <a:pt x="98" y="445"/>
                </a:lnTo>
                <a:lnTo>
                  <a:pt x="102" y="442"/>
                </a:lnTo>
                <a:lnTo>
                  <a:pt x="105" y="439"/>
                </a:lnTo>
                <a:lnTo>
                  <a:pt x="110" y="438"/>
                </a:lnTo>
                <a:lnTo>
                  <a:pt x="378" y="438"/>
                </a:lnTo>
                <a:lnTo>
                  <a:pt x="382" y="439"/>
                </a:lnTo>
                <a:lnTo>
                  <a:pt x="387" y="442"/>
                </a:lnTo>
                <a:lnTo>
                  <a:pt x="389" y="445"/>
                </a:lnTo>
                <a:lnTo>
                  <a:pt x="390" y="451"/>
                </a:lnTo>
                <a:lnTo>
                  <a:pt x="390" y="475"/>
                </a:lnTo>
                <a:close/>
                <a:moveTo>
                  <a:pt x="390" y="377"/>
                </a:moveTo>
                <a:lnTo>
                  <a:pt x="389" y="382"/>
                </a:lnTo>
                <a:lnTo>
                  <a:pt x="387" y="386"/>
                </a:lnTo>
                <a:lnTo>
                  <a:pt x="382" y="388"/>
                </a:lnTo>
                <a:lnTo>
                  <a:pt x="378" y="389"/>
                </a:lnTo>
                <a:lnTo>
                  <a:pt x="110" y="389"/>
                </a:lnTo>
                <a:lnTo>
                  <a:pt x="105" y="388"/>
                </a:lnTo>
                <a:lnTo>
                  <a:pt x="102" y="386"/>
                </a:lnTo>
                <a:lnTo>
                  <a:pt x="98" y="382"/>
                </a:lnTo>
                <a:lnTo>
                  <a:pt x="97" y="377"/>
                </a:lnTo>
                <a:lnTo>
                  <a:pt x="97" y="353"/>
                </a:lnTo>
                <a:lnTo>
                  <a:pt x="98" y="348"/>
                </a:lnTo>
                <a:lnTo>
                  <a:pt x="102" y="344"/>
                </a:lnTo>
                <a:lnTo>
                  <a:pt x="105" y="342"/>
                </a:lnTo>
                <a:lnTo>
                  <a:pt x="110" y="341"/>
                </a:lnTo>
                <a:lnTo>
                  <a:pt x="378" y="341"/>
                </a:lnTo>
                <a:lnTo>
                  <a:pt x="382" y="342"/>
                </a:lnTo>
                <a:lnTo>
                  <a:pt x="387" y="344"/>
                </a:lnTo>
                <a:lnTo>
                  <a:pt x="389" y="348"/>
                </a:lnTo>
                <a:lnTo>
                  <a:pt x="390" y="353"/>
                </a:lnTo>
                <a:lnTo>
                  <a:pt x="390" y="3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29" name="Freeform 29"/>
          <p:cNvSpPr>
            <a:spLocks/>
          </p:cNvSpPr>
          <p:nvPr/>
        </p:nvSpPr>
        <p:spPr bwMode="auto">
          <a:xfrm>
            <a:off x="3038476" y="7703344"/>
            <a:ext cx="206376" cy="206376"/>
          </a:xfrm>
          <a:custGeom>
            <a:avLst/>
            <a:gdLst>
              <a:gd name="T0" fmla="*/ 168 w 193"/>
              <a:gd name="T1" fmla="*/ 142 h 193"/>
              <a:gd name="T2" fmla="*/ 49 w 193"/>
              <a:gd name="T3" fmla="*/ 23 h 193"/>
              <a:gd name="T4" fmla="*/ 45 w 193"/>
              <a:gd name="T5" fmla="*/ 19 h 193"/>
              <a:gd name="T6" fmla="*/ 40 w 193"/>
              <a:gd name="T7" fmla="*/ 15 h 193"/>
              <a:gd name="T8" fmla="*/ 34 w 193"/>
              <a:gd name="T9" fmla="*/ 12 h 193"/>
              <a:gd name="T10" fmla="*/ 28 w 193"/>
              <a:gd name="T11" fmla="*/ 8 h 193"/>
              <a:gd name="T12" fmla="*/ 15 w 193"/>
              <a:gd name="T13" fmla="*/ 3 h 193"/>
              <a:gd name="T14" fmla="*/ 0 w 193"/>
              <a:gd name="T15" fmla="*/ 0 h 193"/>
              <a:gd name="T16" fmla="*/ 0 w 193"/>
              <a:gd name="T17" fmla="*/ 193 h 193"/>
              <a:gd name="T18" fmla="*/ 193 w 193"/>
              <a:gd name="T19" fmla="*/ 193 h 193"/>
              <a:gd name="T20" fmla="*/ 190 w 193"/>
              <a:gd name="T21" fmla="*/ 178 h 193"/>
              <a:gd name="T22" fmla="*/ 184 w 193"/>
              <a:gd name="T23" fmla="*/ 165 h 193"/>
              <a:gd name="T24" fmla="*/ 181 w 193"/>
              <a:gd name="T25" fmla="*/ 158 h 193"/>
              <a:gd name="T26" fmla="*/ 177 w 193"/>
              <a:gd name="T27" fmla="*/ 153 h 193"/>
              <a:gd name="T28" fmla="*/ 173 w 193"/>
              <a:gd name="T29" fmla="*/ 148 h 193"/>
              <a:gd name="T30" fmla="*/ 168 w 193"/>
              <a:gd name="T31" fmla="*/ 14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193">
                <a:moveTo>
                  <a:pt x="168" y="142"/>
                </a:moveTo>
                <a:lnTo>
                  <a:pt x="49" y="23"/>
                </a:lnTo>
                <a:lnTo>
                  <a:pt x="45" y="19"/>
                </a:lnTo>
                <a:lnTo>
                  <a:pt x="40" y="15"/>
                </a:lnTo>
                <a:lnTo>
                  <a:pt x="34" y="12"/>
                </a:lnTo>
                <a:lnTo>
                  <a:pt x="28" y="8"/>
                </a:lnTo>
                <a:lnTo>
                  <a:pt x="15" y="3"/>
                </a:lnTo>
                <a:lnTo>
                  <a:pt x="0" y="0"/>
                </a:lnTo>
                <a:lnTo>
                  <a:pt x="0" y="193"/>
                </a:lnTo>
                <a:lnTo>
                  <a:pt x="193" y="193"/>
                </a:lnTo>
                <a:lnTo>
                  <a:pt x="190" y="178"/>
                </a:lnTo>
                <a:lnTo>
                  <a:pt x="184" y="165"/>
                </a:lnTo>
                <a:lnTo>
                  <a:pt x="181" y="158"/>
                </a:lnTo>
                <a:lnTo>
                  <a:pt x="177" y="153"/>
                </a:lnTo>
                <a:lnTo>
                  <a:pt x="173" y="148"/>
                </a:lnTo>
                <a:lnTo>
                  <a:pt x="168" y="14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30" name="Freeform 30"/>
          <p:cNvSpPr>
            <a:spLocks/>
          </p:cNvSpPr>
          <p:nvPr/>
        </p:nvSpPr>
        <p:spPr bwMode="auto">
          <a:xfrm>
            <a:off x="14973301" y="9084471"/>
            <a:ext cx="514350" cy="619126"/>
          </a:xfrm>
          <a:custGeom>
            <a:avLst/>
            <a:gdLst>
              <a:gd name="T0" fmla="*/ 482 w 487"/>
              <a:gd name="T1" fmla="*/ 0 h 585"/>
              <a:gd name="T2" fmla="*/ 457 w 487"/>
              <a:gd name="T3" fmla="*/ 4 h 585"/>
              <a:gd name="T4" fmla="*/ 444 w 487"/>
              <a:gd name="T5" fmla="*/ 12 h 585"/>
              <a:gd name="T6" fmla="*/ 314 w 487"/>
              <a:gd name="T7" fmla="*/ 12 h 585"/>
              <a:gd name="T8" fmla="*/ 181 w 487"/>
              <a:gd name="T9" fmla="*/ 13 h 585"/>
              <a:gd name="T10" fmla="*/ 76 w 487"/>
              <a:gd name="T11" fmla="*/ 13 h 585"/>
              <a:gd name="T12" fmla="*/ 31 w 487"/>
              <a:gd name="T13" fmla="*/ 1 h 585"/>
              <a:gd name="T14" fmla="*/ 3 w 487"/>
              <a:gd name="T15" fmla="*/ 150 h 585"/>
              <a:gd name="T16" fmla="*/ 22 w 487"/>
              <a:gd name="T17" fmla="*/ 164 h 585"/>
              <a:gd name="T18" fmla="*/ 33 w 487"/>
              <a:gd name="T19" fmla="*/ 153 h 585"/>
              <a:gd name="T20" fmla="*/ 45 w 487"/>
              <a:gd name="T21" fmla="*/ 114 h 585"/>
              <a:gd name="T22" fmla="*/ 56 w 487"/>
              <a:gd name="T23" fmla="*/ 82 h 585"/>
              <a:gd name="T24" fmla="*/ 63 w 487"/>
              <a:gd name="T25" fmla="*/ 73 h 585"/>
              <a:gd name="T26" fmla="*/ 100 w 487"/>
              <a:gd name="T27" fmla="*/ 61 h 585"/>
              <a:gd name="T28" fmla="*/ 128 w 487"/>
              <a:gd name="T29" fmla="*/ 59 h 585"/>
              <a:gd name="T30" fmla="*/ 176 w 487"/>
              <a:gd name="T31" fmla="*/ 60 h 585"/>
              <a:gd name="T32" fmla="*/ 190 w 487"/>
              <a:gd name="T33" fmla="*/ 64 h 585"/>
              <a:gd name="T34" fmla="*/ 193 w 487"/>
              <a:gd name="T35" fmla="*/ 77 h 585"/>
              <a:gd name="T36" fmla="*/ 193 w 487"/>
              <a:gd name="T37" fmla="*/ 109 h 585"/>
              <a:gd name="T38" fmla="*/ 193 w 487"/>
              <a:gd name="T39" fmla="*/ 140 h 585"/>
              <a:gd name="T40" fmla="*/ 193 w 487"/>
              <a:gd name="T41" fmla="*/ 175 h 585"/>
              <a:gd name="T42" fmla="*/ 195 w 487"/>
              <a:gd name="T43" fmla="*/ 382 h 585"/>
              <a:gd name="T44" fmla="*/ 194 w 487"/>
              <a:gd name="T45" fmla="*/ 445 h 585"/>
              <a:gd name="T46" fmla="*/ 192 w 487"/>
              <a:gd name="T47" fmla="*/ 502 h 585"/>
              <a:gd name="T48" fmla="*/ 181 w 487"/>
              <a:gd name="T49" fmla="*/ 527 h 585"/>
              <a:gd name="T50" fmla="*/ 127 w 487"/>
              <a:gd name="T51" fmla="*/ 543 h 585"/>
              <a:gd name="T52" fmla="*/ 103 w 487"/>
              <a:gd name="T53" fmla="*/ 556 h 585"/>
              <a:gd name="T54" fmla="*/ 98 w 487"/>
              <a:gd name="T55" fmla="*/ 574 h 585"/>
              <a:gd name="T56" fmla="*/ 110 w 487"/>
              <a:gd name="T57" fmla="*/ 584 h 585"/>
              <a:gd name="T58" fmla="*/ 175 w 487"/>
              <a:gd name="T59" fmla="*/ 579 h 585"/>
              <a:gd name="T60" fmla="*/ 243 w 487"/>
              <a:gd name="T61" fmla="*/ 578 h 585"/>
              <a:gd name="T62" fmla="*/ 304 w 487"/>
              <a:gd name="T63" fmla="*/ 581 h 585"/>
              <a:gd name="T64" fmla="*/ 355 w 487"/>
              <a:gd name="T65" fmla="*/ 584 h 585"/>
              <a:gd name="T66" fmla="*/ 389 w 487"/>
              <a:gd name="T67" fmla="*/ 584 h 585"/>
              <a:gd name="T68" fmla="*/ 390 w 487"/>
              <a:gd name="T69" fmla="*/ 568 h 585"/>
              <a:gd name="T70" fmla="*/ 369 w 487"/>
              <a:gd name="T71" fmla="*/ 547 h 585"/>
              <a:gd name="T72" fmla="*/ 343 w 487"/>
              <a:gd name="T73" fmla="*/ 540 h 585"/>
              <a:gd name="T74" fmla="*/ 329 w 487"/>
              <a:gd name="T75" fmla="*/ 535 h 585"/>
              <a:gd name="T76" fmla="*/ 304 w 487"/>
              <a:gd name="T77" fmla="*/ 528 h 585"/>
              <a:gd name="T78" fmla="*/ 292 w 487"/>
              <a:gd name="T79" fmla="*/ 508 h 585"/>
              <a:gd name="T80" fmla="*/ 292 w 487"/>
              <a:gd name="T81" fmla="*/ 435 h 585"/>
              <a:gd name="T82" fmla="*/ 289 w 487"/>
              <a:gd name="T83" fmla="*/ 114 h 585"/>
              <a:gd name="T84" fmla="*/ 292 w 487"/>
              <a:gd name="T85" fmla="*/ 80 h 585"/>
              <a:gd name="T86" fmla="*/ 319 w 487"/>
              <a:gd name="T87" fmla="*/ 61 h 585"/>
              <a:gd name="T88" fmla="*/ 348 w 487"/>
              <a:gd name="T89" fmla="*/ 61 h 585"/>
              <a:gd name="T90" fmla="*/ 383 w 487"/>
              <a:gd name="T91" fmla="*/ 60 h 585"/>
              <a:gd name="T92" fmla="*/ 410 w 487"/>
              <a:gd name="T93" fmla="*/ 60 h 585"/>
              <a:gd name="T94" fmla="*/ 427 w 487"/>
              <a:gd name="T95" fmla="*/ 68 h 585"/>
              <a:gd name="T96" fmla="*/ 431 w 487"/>
              <a:gd name="T97" fmla="*/ 91 h 585"/>
              <a:gd name="T98" fmla="*/ 438 w 487"/>
              <a:gd name="T99" fmla="*/ 128 h 585"/>
              <a:gd name="T100" fmla="*/ 455 w 487"/>
              <a:gd name="T101" fmla="*/ 167 h 585"/>
              <a:gd name="T102" fmla="*/ 485 w 487"/>
              <a:gd name="T103" fmla="*/ 171 h 585"/>
              <a:gd name="T104" fmla="*/ 487 w 487"/>
              <a:gd name="T105" fmla="*/ 128 h 585"/>
              <a:gd name="T106" fmla="*/ 487 w 487"/>
              <a:gd name="T107" fmla="*/ 53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7" h="585">
                <a:moveTo>
                  <a:pt x="486" y="41"/>
                </a:moveTo>
                <a:lnTo>
                  <a:pt x="486" y="1"/>
                </a:lnTo>
                <a:lnTo>
                  <a:pt x="482" y="0"/>
                </a:lnTo>
                <a:lnTo>
                  <a:pt x="476" y="0"/>
                </a:lnTo>
                <a:lnTo>
                  <a:pt x="460" y="1"/>
                </a:lnTo>
                <a:lnTo>
                  <a:pt x="457" y="4"/>
                </a:lnTo>
                <a:lnTo>
                  <a:pt x="454" y="6"/>
                </a:lnTo>
                <a:lnTo>
                  <a:pt x="449" y="10"/>
                </a:lnTo>
                <a:lnTo>
                  <a:pt x="444" y="12"/>
                </a:lnTo>
                <a:lnTo>
                  <a:pt x="438" y="13"/>
                </a:lnTo>
                <a:lnTo>
                  <a:pt x="425" y="12"/>
                </a:lnTo>
                <a:lnTo>
                  <a:pt x="314" y="12"/>
                </a:lnTo>
                <a:lnTo>
                  <a:pt x="232" y="12"/>
                </a:lnTo>
                <a:lnTo>
                  <a:pt x="189" y="12"/>
                </a:lnTo>
                <a:lnTo>
                  <a:pt x="181" y="13"/>
                </a:lnTo>
                <a:lnTo>
                  <a:pt x="132" y="13"/>
                </a:lnTo>
                <a:lnTo>
                  <a:pt x="99" y="13"/>
                </a:lnTo>
                <a:lnTo>
                  <a:pt x="76" y="13"/>
                </a:lnTo>
                <a:lnTo>
                  <a:pt x="59" y="12"/>
                </a:lnTo>
                <a:lnTo>
                  <a:pt x="52" y="11"/>
                </a:lnTo>
                <a:lnTo>
                  <a:pt x="31" y="1"/>
                </a:lnTo>
                <a:lnTo>
                  <a:pt x="0" y="1"/>
                </a:lnTo>
                <a:lnTo>
                  <a:pt x="0" y="147"/>
                </a:lnTo>
                <a:lnTo>
                  <a:pt x="3" y="150"/>
                </a:lnTo>
                <a:lnTo>
                  <a:pt x="7" y="154"/>
                </a:lnTo>
                <a:lnTo>
                  <a:pt x="14" y="159"/>
                </a:lnTo>
                <a:lnTo>
                  <a:pt x="22" y="164"/>
                </a:lnTo>
                <a:lnTo>
                  <a:pt x="25" y="162"/>
                </a:lnTo>
                <a:lnTo>
                  <a:pt x="29" y="159"/>
                </a:lnTo>
                <a:lnTo>
                  <a:pt x="33" y="153"/>
                </a:lnTo>
                <a:lnTo>
                  <a:pt x="37" y="147"/>
                </a:lnTo>
                <a:lnTo>
                  <a:pt x="41" y="132"/>
                </a:lnTo>
                <a:lnTo>
                  <a:pt x="45" y="114"/>
                </a:lnTo>
                <a:lnTo>
                  <a:pt x="51" y="98"/>
                </a:lnTo>
                <a:lnTo>
                  <a:pt x="54" y="86"/>
                </a:lnTo>
                <a:lnTo>
                  <a:pt x="56" y="82"/>
                </a:lnTo>
                <a:lnTo>
                  <a:pt x="58" y="79"/>
                </a:lnTo>
                <a:lnTo>
                  <a:pt x="60" y="76"/>
                </a:lnTo>
                <a:lnTo>
                  <a:pt x="63" y="73"/>
                </a:lnTo>
                <a:lnTo>
                  <a:pt x="72" y="69"/>
                </a:lnTo>
                <a:lnTo>
                  <a:pt x="91" y="64"/>
                </a:lnTo>
                <a:lnTo>
                  <a:pt x="100" y="61"/>
                </a:lnTo>
                <a:lnTo>
                  <a:pt x="111" y="60"/>
                </a:lnTo>
                <a:lnTo>
                  <a:pt x="120" y="59"/>
                </a:lnTo>
                <a:lnTo>
                  <a:pt x="128" y="59"/>
                </a:lnTo>
                <a:lnTo>
                  <a:pt x="148" y="59"/>
                </a:lnTo>
                <a:lnTo>
                  <a:pt x="163" y="59"/>
                </a:lnTo>
                <a:lnTo>
                  <a:pt x="176" y="60"/>
                </a:lnTo>
                <a:lnTo>
                  <a:pt x="185" y="61"/>
                </a:lnTo>
                <a:lnTo>
                  <a:pt x="188" y="61"/>
                </a:lnTo>
                <a:lnTo>
                  <a:pt x="190" y="64"/>
                </a:lnTo>
                <a:lnTo>
                  <a:pt x="191" y="66"/>
                </a:lnTo>
                <a:lnTo>
                  <a:pt x="192" y="69"/>
                </a:lnTo>
                <a:lnTo>
                  <a:pt x="193" y="77"/>
                </a:lnTo>
                <a:lnTo>
                  <a:pt x="193" y="91"/>
                </a:lnTo>
                <a:lnTo>
                  <a:pt x="193" y="100"/>
                </a:lnTo>
                <a:lnTo>
                  <a:pt x="193" y="109"/>
                </a:lnTo>
                <a:lnTo>
                  <a:pt x="193" y="120"/>
                </a:lnTo>
                <a:lnTo>
                  <a:pt x="193" y="130"/>
                </a:lnTo>
                <a:lnTo>
                  <a:pt x="193" y="140"/>
                </a:lnTo>
                <a:lnTo>
                  <a:pt x="193" y="152"/>
                </a:lnTo>
                <a:lnTo>
                  <a:pt x="193" y="163"/>
                </a:lnTo>
                <a:lnTo>
                  <a:pt x="193" y="175"/>
                </a:lnTo>
                <a:lnTo>
                  <a:pt x="195" y="338"/>
                </a:lnTo>
                <a:lnTo>
                  <a:pt x="195" y="361"/>
                </a:lnTo>
                <a:lnTo>
                  <a:pt x="195" y="382"/>
                </a:lnTo>
                <a:lnTo>
                  <a:pt x="195" y="404"/>
                </a:lnTo>
                <a:lnTo>
                  <a:pt x="194" y="425"/>
                </a:lnTo>
                <a:lnTo>
                  <a:pt x="194" y="445"/>
                </a:lnTo>
                <a:lnTo>
                  <a:pt x="194" y="465"/>
                </a:lnTo>
                <a:lnTo>
                  <a:pt x="193" y="484"/>
                </a:lnTo>
                <a:lnTo>
                  <a:pt x="192" y="502"/>
                </a:lnTo>
                <a:lnTo>
                  <a:pt x="191" y="515"/>
                </a:lnTo>
                <a:lnTo>
                  <a:pt x="188" y="524"/>
                </a:lnTo>
                <a:lnTo>
                  <a:pt x="181" y="527"/>
                </a:lnTo>
                <a:lnTo>
                  <a:pt x="169" y="531"/>
                </a:lnTo>
                <a:lnTo>
                  <a:pt x="151" y="537"/>
                </a:lnTo>
                <a:lnTo>
                  <a:pt x="127" y="543"/>
                </a:lnTo>
                <a:lnTo>
                  <a:pt x="118" y="546"/>
                </a:lnTo>
                <a:lnTo>
                  <a:pt x="109" y="551"/>
                </a:lnTo>
                <a:lnTo>
                  <a:pt x="103" y="556"/>
                </a:lnTo>
                <a:lnTo>
                  <a:pt x="97" y="561"/>
                </a:lnTo>
                <a:lnTo>
                  <a:pt x="97" y="565"/>
                </a:lnTo>
                <a:lnTo>
                  <a:pt x="98" y="574"/>
                </a:lnTo>
                <a:lnTo>
                  <a:pt x="98" y="578"/>
                </a:lnTo>
                <a:lnTo>
                  <a:pt x="98" y="585"/>
                </a:lnTo>
                <a:lnTo>
                  <a:pt x="110" y="584"/>
                </a:lnTo>
                <a:lnTo>
                  <a:pt x="125" y="583"/>
                </a:lnTo>
                <a:lnTo>
                  <a:pt x="151" y="581"/>
                </a:lnTo>
                <a:lnTo>
                  <a:pt x="175" y="579"/>
                </a:lnTo>
                <a:lnTo>
                  <a:pt x="195" y="579"/>
                </a:lnTo>
                <a:lnTo>
                  <a:pt x="214" y="578"/>
                </a:lnTo>
                <a:lnTo>
                  <a:pt x="243" y="578"/>
                </a:lnTo>
                <a:lnTo>
                  <a:pt x="268" y="579"/>
                </a:lnTo>
                <a:lnTo>
                  <a:pt x="288" y="580"/>
                </a:lnTo>
                <a:lnTo>
                  <a:pt x="304" y="581"/>
                </a:lnTo>
                <a:lnTo>
                  <a:pt x="320" y="583"/>
                </a:lnTo>
                <a:lnTo>
                  <a:pt x="337" y="584"/>
                </a:lnTo>
                <a:lnTo>
                  <a:pt x="355" y="584"/>
                </a:lnTo>
                <a:lnTo>
                  <a:pt x="376" y="585"/>
                </a:lnTo>
                <a:lnTo>
                  <a:pt x="382" y="584"/>
                </a:lnTo>
                <a:lnTo>
                  <a:pt x="389" y="584"/>
                </a:lnTo>
                <a:lnTo>
                  <a:pt x="390" y="578"/>
                </a:lnTo>
                <a:lnTo>
                  <a:pt x="390" y="573"/>
                </a:lnTo>
                <a:lnTo>
                  <a:pt x="390" y="568"/>
                </a:lnTo>
                <a:lnTo>
                  <a:pt x="388" y="554"/>
                </a:lnTo>
                <a:lnTo>
                  <a:pt x="379" y="551"/>
                </a:lnTo>
                <a:lnTo>
                  <a:pt x="369" y="547"/>
                </a:lnTo>
                <a:lnTo>
                  <a:pt x="362" y="545"/>
                </a:lnTo>
                <a:lnTo>
                  <a:pt x="352" y="543"/>
                </a:lnTo>
                <a:lnTo>
                  <a:pt x="343" y="540"/>
                </a:lnTo>
                <a:lnTo>
                  <a:pt x="336" y="538"/>
                </a:lnTo>
                <a:lnTo>
                  <a:pt x="331" y="537"/>
                </a:lnTo>
                <a:lnTo>
                  <a:pt x="329" y="535"/>
                </a:lnTo>
                <a:lnTo>
                  <a:pt x="321" y="534"/>
                </a:lnTo>
                <a:lnTo>
                  <a:pt x="313" y="531"/>
                </a:lnTo>
                <a:lnTo>
                  <a:pt x="304" y="528"/>
                </a:lnTo>
                <a:lnTo>
                  <a:pt x="295" y="524"/>
                </a:lnTo>
                <a:lnTo>
                  <a:pt x="293" y="516"/>
                </a:lnTo>
                <a:lnTo>
                  <a:pt x="292" y="508"/>
                </a:lnTo>
                <a:lnTo>
                  <a:pt x="292" y="500"/>
                </a:lnTo>
                <a:lnTo>
                  <a:pt x="290" y="491"/>
                </a:lnTo>
                <a:lnTo>
                  <a:pt x="292" y="435"/>
                </a:lnTo>
                <a:lnTo>
                  <a:pt x="290" y="299"/>
                </a:lnTo>
                <a:lnTo>
                  <a:pt x="290" y="173"/>
                </a:lnTo>
                <a:lnTo>
                  <a:pt x="289" y="114"/>
                </a:lnTo>
                <a:lnTo>
                  <a:pt x="289" y="106"/>
                </a:lnTo>
                <a:lnTo>
                  <a:pt x="290" y="95"/>
                </a:lnTo>
                <a:lnTo>
                  <a:pt x="292" y="80"/>
                </a:lnTo>
                <a:lnTo>
                  <a:pt x="293" y="64"/>
                </a:lnTo>
                <a:lnTo>
                  <a:pt x="306" y="61"/>
                </a:lnTo>
                <a:lnTo>
                  <a:pt x="319" y="61"/>
                </a:lnTo>
                <a:lnTo>
                  <a:pt x="327" y="61"/>
                </a:lnTo>
                <a:lnTo>
                  <a:pt x="337" y="61"/>
                </a:lnTo>
                <a:lnTo>
                  <a:pt x="348" y="61"/>
                </a:lnTo>
                <a:lnTo>
                  <a:pt x="361" y="60"/>
                </a:lnTo>
                <a:lnTo>
                  <a:pt x="373" y="60"/>
                </a:lnTo>
                <a:lnTo>
                  <a:pt x="383" y="60"/>
                </a:lnTo>
                <a:lnTo>
                  <a:pt x="392" y="60"/>
                </a:lnTo>
                <a:lnTo>
                  <a:pt x="400" y="60"/>
                </a:lnTo>
                <a:lnTo>
                  <a:pt x="410" y="60"/>
                </a:lnTo>
                <a:lnTo>
                  <a:pt x="416" y="61"/>
                </a:lnTo>
                <a:lnTo>
                  <a:pt x="421" y="64"/>
                </a:lnTo>
                <a:lnTo>
                  <a:pt x="427" y="68"/>
                </a:lnTo>
                <a:lnTo>
                  <a:pt x="428" y="71"/>
                </a:lnTo>
                <a:lnTo>
                  <a:pt x="429" y="80"/>
                </a:lnTo>
                <a:lnTo>
                  <a:pt x="431" y="91"/>
                </a:lnTo>
                <a:lnTo>
                  <a:pt x="433" y="105"/>
                </a:lnTo>
                <a:lnTo>
                  <a:pt x="436" y="118"/>
                </a:lnTo>
                <a:lnTo>
                  <a:pt x="438" y="128"/>
                </a:lnTo>
                <a:lnTo>
                  <a:pt x="444" y="144"/>
                </a:lnTo>
                <a:lnTo>
                  <a:pt x="449" y="156"/>
                </a:lnTo>
                <a:lnTo>
                  <a:pt x="455" y="167"/>
                </a:lnTo>
                <a:lnTo>
                  <a:pt x="459" y="177"/>
                </a:lnTo>
                <a:lnTo>
                  <a:pt x="472" y="175"/>
                </a:lnTo>
                <a:lnTo>
                  <a:pt x="485" y="171"/>
                </a:lnTo>
                <a:lnTo>
                  <a:pt x="486" y="162"/>
                </a:lnTo>
                <a:lnTo>
                  <a:pt x="487" y="151"/>
                </a:lnTo>
                <a:lnTo>
                  <a:pt x="487" y="128"/>
                </a:lnTo>
                <a:lnTo>
                  <a:pt x="487" y="91"/>
                </a:lnTo>
                <a:lnTo>
                  <a:pt x="487" y="69"/>
                </a:lnTo>
                <a:lnTo>
                  <a:pt x="487" y="53"/>
                </a:lnTo>
                <a:lnTo>
                  <a:pt x="486" y="43"/>
                </a:lnTo>
                <a:lnTo>
                  <a:pt x="486" y="4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31" name="Freeform 31"/>
          <p:cNvSpPr>
            <a:spLocks/>
          </p:cNvSpPr>
          <p:nvPr/>
        </p:nvSpPr>
        <p:spPr bwMode="auto">
          <a:xfrm>
            <a:off x="15541627" y="9084471"/>
            <a:ext cx="149226" cy="615950"/>
          </a:xfrm>
          <a:custGeom>
            <a:avLst/>
            <a:gdLst>
              <a:gd name="T0" fmla="*/ 127 w 143"/>
              <a:gd name="T1" fmla="*/ 485 h 581"/>
              <a:gd name="T2" fmla="*/ 96 w 143"/>
              <a:gd name="T3" fmla="*/ 485 h 581"/>
              <a:gd name="T4" fmla="*/ 96 w 143"/>
              <a:gd name="T5" fmla="*/ 96 h 581"/>
              <a:gd name="T6" fmla="*/ 127 w 143"/>
              <a:gd name="T7" fmla="*/ 96 h 581"/>
              <a:gd name="T8" fmla="*/ 133 w 143"/>
              <a:gd name="T9" fmla="*/ 95 h 581"/>
              <a:gd name="T10" fmla="*/ 137 w 143"/>
              <a:gd name="T11" fmla="*/ 94 h 581"/>
              <a:gd name="T12" fmla="*/ 140 w 143"/>
              <a:gd name="T13" fmla="*/ 92 h 581"/>
              <a:gd name="T14" fmla="*/ 142 w 143"/>
              <a:gd name="T15" fmla="*/ 89 h 581"/>
              <a:gd name="T16" fmla="*/ 143 w 143"/>
              <a:gd name="T17" fmla="*/ 85 h 581"/>
              <a:gd name="T18" fmla="*/ 143 w 143"/>
              <a:gd name="T19" fmla="*/ 81 h 581"/>
              <a:gd name="T20" fmla="*/ 141 w 143"/>
              <a:gd name="T21" fmla="*/ 77 h 581"/>
              <a:gd name="T22" fmla="*/ 139 w 143"/>
              <a:gd name="T23" fmla="*/ 71 h 581"/>
              <a:gd name="T24" fmla="*/ 90 w 143"/>
              <a:gd name="T25" fmla="*/ 10 h 581"/>
              <a:gd name="T26" fmla="*/ 86 w 143"/>
              <a:gd name="T27" fmla="*/ 5 h 581"/>
              <a:gd name="T28" fmla="*/ 82 w 143"/>
              <a:gd name="T29" fmla="*/ 2 h 581"/>
              <a:gd name="T30" fmla="*/ 77 w 143"/>
              <a:gd name="T31" fmla="*/ 1 h 581"/>
              <a:gd name="T32" fmla="*/ 72 w 143"/>
              <a:gd name="T33" fmla="*/ 0 h 581"/>
              <a:gd name="T34" fmla="*/ 67 w 143"/>
              <a:gd name="T35" fmla="*/ 1 h 581"/>
              <a:gd name="T36" fmla="*/ 62 w 143"/>
              <a:gd name="T37" fmla="*/ 2 h 581"/>
              <a:gd name="T38" fmla="*/ 57 w 143"/>
              <a:gd name="T39" fmla="*/ 5 h 581"/>
              <a:gd name="T40" fmla="*/ 54 w 143"/>
              <a:gd name="T41" fmla="*/ 10 h 581"/>
              <a:gd name="T42" fmla="*/ 5 w 143"/>
              <a:gd name="T43" fmla="*/ 71 h 581"/>
              <a:gd name="T44" fmla="*/ 2 w 143"/>
              <a:gd name="T45" fmla="*/ 77 h 581"/>
              <a:gd name="T46" fmla="*/ 1 w 143"/>
              <a:gd name="T47" fmla="*/ 81 h 581"/>
              <a:gd name="T48" fmla="*/ 0 w 143"/>
              <a:gd name="T49" fmla="*/ 85 h 581"/>
              <a:gd name="T50" fmla="*/ 1 w 143"/>
              <a:gd name="T51" fmla="*/ 89 h 581"/>
              <a:gd name="T52" fmla="*/ 4 w 143"/>
              <a:gd name="T53" fmla="*/ 92 h 581"/>
              <a:gd name="T54" fmla="*/ 7 w 143"/>
              <a:gd name="T55" fmla="*/ 94 h 581"/>
              <a:gd name="T56" fmla="*/ 12 w 143"/>
              <a:gd name="T57" fmla="*/ 95 h 581"/>
              <a:gd name="T58" fmla="*/ 17 w 143"/>
              <a:gd name="T59" fmla="*/ 96 h 581"/>
              <a:gd name="T60" fmla="*/ 47 w 143"/>
              <a:gd name="T61" fmla="*/ 96 h 581"/>
              <a:gd name="T62" fmla="*/ 47 w 143"/>
              <a:gd name="T63" fmla="*/ 485 h 581"/>
              <a:gd name="T64" fmla="*/ 17 w 143"/>
              <a:gd name="T65" fmla="*/ 485 h 581"/>
              <a:gd name="T66" fmla="*/ 12 w 143"/>
              <a:gd name="T67" fmla="*/ 486 h 581"/>
              <a:gd name="T68" fmla="*/ 7 w 143"/>
              <a:gd name="T69" fmla="*/ 487 h 581"/>
              <a:gd name="T70" fmla="*/ 4 w 143"/>
              <a:gd name="T71" fmla="*/ 489 h 581"/>
              <a:gd name="T72" fmla="*/ 1 w 143"/>
              <a:gd name="T73" fmla="*/ 492 h 581"/>
              <a:gd name="T74" fmla="*/ 0 w 143"/>
              <a:gd name="T75" fmla="*/ 496 h 581"/>
              <a:gd name="T76" fmla="*/ 1 w 143"/>
              <a:gd name="T77" fmla="*/ 500 h 581"/>
              <a:gd name="T78" fmla="*/ 2 w 143"/>
              <a:gd name="T79" fmla="*/ 504 h 581"/>
              <a:gd name="T80" fmla="*/ 5 w 143"/>
              <a:gd name="T81" fmla="*/ 510 h 581"/>
              <a:gd name="T82" fmla="*/ 54 w 143"/>
              <a:gd name="T83" fmla="*/ 571 h 581"/>
              <a:gd name="T84" fmla="*/ 57 w 143"/>
              <a:gd name="T85" fmla="*/ 576 h 581"/>
              <a:gd name="T86" fmla="*/ 62 w 143"/>
              <a:gd name="T87" fmla="*/ 579 h 581"/>
              <a:gd name="T88" fmla="*/ 67 w 143"/>
              <a:gd name="T89" fmla="*/ 580 h 581"/>
              <a:gd name="T90" fmla="*/ 72 w 143"/>
              <a:gd name="T91" fmla="*/ 581 h 581"/>
              <a:gd name="T92" fmla="*/ 77 w 143"/>
              <a:gd name="T93" fmla="*/ 580 h 581"/>
              <a:gd name="T94" fmla="*/ 82 w 143"/>
              <a:gd name="T95" fmla="*/ 579 h 581"/>
              <a:gd name="T96" fmla="*/ 86 w 143"/>
              <a:gd name="T97" fmla="*/ 576 h 581"/>
              <a:gd name="T98" fmla="*/ 90 w 143"/>
              <a:gd name="T99" fmla="*/ 571 h 581"/>
              <a:gd name="T100" fmla="*/ 139 w 143"/>
              <a:gd name="T101" fmla="*/ 510 h 581"/>
              <a:gd name="T102" fmla="*/ 141 w 143"/>
              <a:gd name="T103" fmla="*/ 504 h 581"/>
              <a:gd name="T104" fmla="*/ 143 w 143"/>
              <a:gd name="T105" fmla="*/ 500 h 581"/>
              <a:gd name="T106" fmla="*/ 143 w 143"/>
              <a:gd name="T107" fmla="*/ 496 h 581"/>
              <a:gd name="T108" fmla="*/ 142 w 143"/>
              <a:gd name="T109" fmla="*/ 492 h 581"/>
              <a:gd name="T110" fmla="*/ 140 w 143"/>
              <a:gd name="T111" fmla="*/ 489 h 581"/>
              <a:gd name="T112" fmla="*/ 137 w 143"/>
              <a:gd name="T113" fmla="*/ 487 h 581"/>
              <a:gd name="T114" fmla="*/ 133 w 143"/>
              <a:gd name="T115" fmla="*/ 486 h 581"/>
              <a:gd name="T116" fmla="*/ 127 w 143"/>
              <a:gd name="T117" fmla="*/ 4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581">
                <a:moveTo>
                  <a:pt x="127" y="485"/>
                </a:moveTo>
                <a:lnTo>
                  <a:pt x="96" y="485"/>
                </a:lnTo>
                <a:lnTo>
                  <a:pt x="96" y="96"/>
                </a:lnTo>
                <a:lnTo>
                  <a:pt x="127" y="96"/>
                </a:lnTo>
                <a:lnTo>
                  <a:pt x="133" y="95"/>
                </a:lnTo>
                <a:lnTo>
                  <a:pt x="137" y="94"/>
                </a:lnTo>
                <a:lnTo>
                  <a:pt x="140" y="92"/>
                </a:lnTo>
                <a:lnTo>
                  <a:pt x="142" y="89"/>
                </a:lnTo>
                <a:lnTo>
                  <a:pt x="143" y="85"/>
                </a:lnTo>
                <a:lnTo>
                  <a:pt x="143" y="81"/>
                </a:lnTo>
                <a:lnTo>
                  <a:pt x="141" y="77"/>
                </a:lnTo>
                <a:lnTo>
                  <a:pt x="139" y="71"/>
                </a:lnTo>
                <a:lnTo>
                  <a:pt x="90" y="10"/>
                </a:lnTo>
                <a:lnTo>
                  <a:pt x="86" y="5"/>
                </a:lnTo>
                <a:lnTo>
                  <a:pt x="82" y="2"/>
                </a:lnTo>
                <a:lnTo>
                  <a:pt x="77" y="1"/>
                </a:lnTo>
                <a:lnTo>
                  <a:pt x="72" y="0"/>
                </a:lnTo>
                <a:lnTo>
                  <a:pt x="67" y="1"/>
                </a:lnTo>
                <a:lnTo>
                  <a:pt x="62" y="2"/>
                </a:lnTo>
                <a:lnTo>
                  <a:pt x="57" y="5"/>
                </a:lnTo>
                <a:lnTo>
                  <a:pt x="54" y="10"/>
                </a:lnTo>
                <a:lnTo>
                  <a:pt x="5" y="71"/>
                </a:lnTo>
                <a:lnTo>
                  <a:pt x="2" y="77"/>
                </a:lnTo>
                <a:lnTo>
                  <a:pt x="1" y="81"/>
                </a:lnTo>
                <a:lnTo>
                  <a:pt x="0" y="85"/>
                </a:lnTo>
                <a:lnTo>
                  <a:pt x="1" y="89"/>
                </a:lnTo>
                <a:lnTo>
                  <a:pt x="4" y="92"/>
                </a:lnTo>
                <a:lnTo>
                  <a:pt x="7" y="94"/>
                </a:lnTo>
                <a:lnTo>
                  <a:pt x="12" y="95"/>
                </a:lnTo>
                <a:lnTo>
                  <a:pt x="17" y="96"/>
                </a:lnTo>
                <a:lnTo>
                  <a:pt x="47" y="96"/>
                </a:lnTo>
                <a:lnTo>
                  <a:pt x="47" y="485"/>
                </a:lnTo>
                <a:lnTo>
                  <a:pt x="17" y="485"/>
                </a:lnTo>
                <a:lnTo>
                  <a:pt x="12" y="486"/>
                </a:lnTo>
                <a:lnTo>
                  <a:pt x="7" y="487"/>
                </a:lnTo>
                <a:lnTo>
                  <a:pt x="4" y="489"/>
                </a:lnTo>
                <a:lnTo>
                  <a:pt x="1" y="492"/>
                </a:lnTo>
                <a:lnTo>
                  <a:pt x="0" y="496"/>
                </a:lnTo>
                <a:lnTo>
                  <a:pt x="1" y="500"/>
                </a:lnTo>
                <a:lnTo>
                  <a:pt x="2" y="504"/>
                </a:lnTo>
                <a:lnTo>
                  <a:pt x="5" y="510"/>
                </a:lnTo>
                <a:lnTo>
                  <a:pt x="54" y="571"/>
                </a:lnTo>
                <a:lnTo>
                  <a:pt x="57" y="576"/>
                </a:lnTo>
                <a:lnTo>
                  <a:pt x="62" y="579"/>
                </a:lnTo>
                <a:lnTo>
                  <a:pt x="67" y="580"/>
                </a:lnTo>
                <a:lnTo>
                  <a:pt x="72" y="581"/>
                </a:lnTo>
                <a:lnTo>
                  <a:pt x="77" y="580"/>
                </a:lnTo>
                <a:lnTo>
                  <a:pt x="82" y="579"/>
                </a:lnTo>
                <a:lnTo>
                  <a:pt x="86" y="576"/>
                </a:lnTo>
                <a:lnTo>
                  <a:pt x="90" y="571"/>
                </a:lnTo>
                <a:lnTo>
                  <a:pt x="139" y="510"/>
                </a:lnTo>
                <a:lnTo>
                  <a:pt x="141" y="504"/>
                </a:lnTo>
                <a:lnTo>
                  <a:pt x="143" y="500"/>
                </a:lnTo>
                <a:lnTo>
                  <a:pt x="143" y="496"/>
                </a:lnTo>
                <a:lnTo>
                  <a:pt x="142" y="492"/>
                </a:lnTo>
                <a:lnTo>
                  <a:pt x="140" y="489"/>
                </a:lnTo>
                <a:lnTo>
                  <a:pt x="137" y="487"/>
                </a:lnTo>
                <a:lnTo>
                  <a:pt x="133" y="486"/>
                </a:lnTo>
                <a:lnTo>
                  <a:pt x="127" y="48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32" name="Freeform 32"/>
          <p:cNvSpPr>
            <a:spLocks/>
          </p:cNvSpPr>
          <p:nvPr/>
        </p:nvSpPr>
        <p:spPr bwMode="auto">
          <a:xfrm>
            <a:off x="16532227" y="9548020"/>
            <a:ext cx="615950" cy="152400"/>
          </a:xfrm>
          <a:custGeom>
            <a:avLst/>
            <a:gdLst>
              <a:gd name="T0" fmla="*/ 570 w 581"/>
              <a:gd name="T1" fmla="*/ 53 h 144"/>
              <a:gd name="T2" fmla="*/ 509 w 581"/>
              <a:gd name="T3" fmla="*/ 6 h 144"/>
              <a:gd name="T4" fmla="*/ 504 w 581"/>
              <a:gd name="T5" fmla="*/ 3 h 144"/>
              <a:gd name="T6" fmla="*/ 500 w 581"/>
              <a:gd name="T7" fmla="*/ 0 h 144"/>
              <a:gd name="T8" fmla="*/ 496 w 581"/>
              <a:gd name="T9" fmla="*/ 0 h 144"/>
              <a:gd name="T10" fmla="*/ 493 w 581"/>
              <a:gd name="T11" fmla="*/ 2 h 144"/>
              <a:gd name="T12" fmla="*/ 489 w 581"/>
              <a:gd name="T13" fmla="*/ 4 h 144"/>
              <a:gd name="T14" fmla="*/ 487 w 581"/>
              <a:gd name="T15" fmla="*/ 7 h 144"/>
              <a:gd name="T16" fmla="*/ 486 w 581"/>
              <a:gd name="T17" fmla="*/ 11 h 144"/>
              <a:gd name="T18" fmla="*/ 485 w 581"/>
              <a:gd name="T19" fmla="*/ 18 h 144"/>
              <a:gd name="T20" fmla="*/ 485 w 581"/>
              <a:gd name="T21" fmla="*/ 48 h 144"/>
              <a:gd name="T22" fmla="*/ 95 w 581"/>
              <a:gd name="T23" fmla="*/ 48 h 144"/>
              <a:gd name="T24" fmla="*/ 95 w 581"/>
              <a:gd name="T25" fmla="*/ 18 h 144"/>
              <a:gd name="T26" fmla="*/ 95 w 581"/>
              <a:gd name="T27" fmla="*/ 11 h 144"/>
              <a:gd name="T28" fmla="*/ 94 w 581"/>
              <a:gd name="T29" fmla="*/ 7 h 144"/>
              <a:gd name="T30" fmla="*/ 92 w 581"/>
              <a:gd name="T31" fmla="*/ 4 h 144"/>
              <a:gd name="T32" fmla="*/ 89 w 581"/>
              <a:gd name="T33" fmla="*/ 2 h 144"/>
              <a:gd name="T34" fmla="*/ 84 w 581"/>
              <a:gd name="T35" fmla="*/ 0 h 144"/>
              <a:gd name="T36" fmla="*/ 81 w 581"/>
              <a:gd name="T37" fmla="*/ 0 h 144"/>
              <a:gd name="T38" fmla="*/ 77 w 581"/>
              <a:gd name="T39" fmla="*/ 3 h 144"/>
              <a:gd name="T40" fmla="*/ 71 w 581"/>
              <a:gd name="T41" fmla="*/ 6 h 144"/>
              <a:gd name="T42" fmla="*/ 10 w 581"/>
              <a:gd name="T43" fmla="*/ 53 h 144"/>
              <a:gd name="T44" fmla="*/ 6 w 581"/>
              <a:gd name="T45" fmla="*/ 58 h 144"/>
              <a:gd name="T46" fmla="*/ 2 w 581"/>
              <a:gd name="T47" fmla="*/ 62 h 144"/>
              <a:gd name="T48" fmla="*/ 0 w 581"/>
              <a:gd name="T49" fmla="*/ 67 h 144"/>
              <a:gd name="T50" fmla="*/ 0 w 581"/>
              <a:gd name="T51" fmla="*/ 72 h 144"/>
              <a:gd name="T52" fmla="*/ 0 w 581"/>
              <a:gd name="T53" fmla="*/ 77 h 144"/>
              <a:gd name="T54" fmla="*/ 2 w 581"/>
              <a:gd name="T55" fmla="*/ 83 h 144"/>
              <a:gd name="T56" fmla="*/ 6 w 581"/>
              <a:gd name="T57" fmla="*/ 87 h 144"/>
              <a:gd name="T58" fmla="*/ 10 w 581"/>
              <a:gd name="T59" fmla="*/ 91 h 144"/>
              <a:gd name="T60" fmla="*/ 71 w 581"/>
              <a:gd name="T61" fmla="*/ 139 h 144"/>
              <a:gd name="T62" fmla="*/ 77 w 581"/>
              <a:gd name="T63" fmla="*/ 142 h 144"/>
              <a:gd name="T64" fmla="*/ 81 w 581"/>
              <a:gd name="T65" fmla="*/ 144 h 144"/>
              <a:gd name="T66" fmla="*/ 84 w 581"/>
              <a:gd name="T67" fmla="*/ 144 h 144"/>
              <a:gd name="T68" fmla="*/ 89 w 581"/>
              <a:gd name="T69" fmla="*/ 143 h 144"/>
              <a:gd name="T70" fmla="*/ 92 w 581"/>
              <a:gd name="T71" fmla="*/ 141 h 144"/>
              <a:gd name="T72" fmla="*/ 94 w 581"/>
              <a:gd name="T73" fmla="*/ 138 h 144"/>
              <a:gd name="T74" fmla="*/ 95 w 581"/>
              <a:gd name="T75" fmla="*/ 133 h 144"/>
              <a:gd name="T76" fmla="*/ 95 w 581"/>
              <a:gd name="T77" fmla="*/ 127 h 144"/>
              <a:gd name="T78" fmla="*/ 95 w 581"/>
              <a:gd name="T79" fmla="*/ 97 h 144"/>
              <a:gd name="T80" fmla="*/ 485 w 581"/>
              <a:gd name="T81" fmla="*/ 97 h 144"/>
              <a:gd name="T82" fmla="*/ 485 w 581"/>
              <a:gd name="T83" fmla="*/ 127 h 144"/>
              <a:gd name="T84" fmla="*/ 486 w 581"/>
              <a:gd name="T85" fmla="*/ 133 h 144"/>
              <a:gd name="T86" fmla="*/ 487 w 581"/>
              <a:gd name="T87" fmla="*/ 138 h 144"/>
              <a:gd name="T88" fmla="*/ 489 w 581"/>
              <a:gd name="T89" fmla="*/ 141 h 144"/>
              <a:gd name="T90" fmla="*/ 493 w 581"/>
              <a:gd name="T91" fmla="*/ 143 h 144"/>
              <a:gd name="T92" fmla="*/ 496 w 581"/>
              <a:gd name="T93" fmla="*/ 144 h 144"/>
              <a:gd name="T94" fmla="*/ 500 w 581"/>
              <a:gd name="T95" fmla="*/ 144 h 144"/>
              <a:gd name="T96" fmla="*/ 504 w 581"/>
              <a:gd name="T97" fmla="*/ 142 h 144"/>
              <a:gd name="T98" fmla="*/ 509 w 581"/>
              <a:gd name="T99" fmla="*/ 139 h 144"/>
              <a:gd name="T100" fmla="*/ 570 w 581"/>
              <a:gd name="T101" fmla="*/ 91 h 144"/>
              <a:gd name="T102" fmla="*/ 575 w 581"/>
              <a:gd name="T103" fmla="*/ 87 h 144"/>
              <a:gd name="T104" fmla="*/ 578 w 581"/>
              <a:gd name="T105" fmla="*/ 83 h 144"/>
              <a:gd name="T106" fmla="*/ 580 w 581"/>
              <a:gd name="T107" fmla="*/ 77 h 144"/>
              <a:gd name="T108" fmla="*/ 581 w 581"/>
              <a:gd name="T109" fmla="*/ 72 h 144"/>
              <a:gd name="T110" fmla="*/ 580 w 581"/>
              <a:gd name="T111" fmla="*/ 67 h 144"/>
              <a:gd name="T112" fmla="*/ 578 w 581"/>
              <a:gd name="T113" fmla="*/ 62 h 144"/>
              <a:gd name="T114" fmla="*/ 575 w 581"/>
              <a:gd name="T115" fmla="*/ 58 h 144"/>
              <a:gd name="T116" fmla="*/ 570 w 581"/>
              <a:gd name="T11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1" h="144">
                <a:moveTo>
                  <a:pt x="570" y="53"/>
                </a:moveTo>
                <a:lnTo>
                  <a:pt x="509" y="6"/>
                </a:lnTo>
                <a:lnTo>
                  <a:pt x="504" y="3"/>
                </a:lnTo>
                <a:lnTo>
                  <a:pt x="500" y="0"/>
                </a:lnTo>
                <a:lnTo>
                  <a:pt x="496" y="0"/>
                </a:lnTo>
                <a:lnTo>
                  <a:pt x="493" y="2"/>
                </a:lnTo>
                <a:lnTo>
                  <a:pt x="489" y="4"/>
                </a:lnTo>
                <a:lnTo>
                  <a:pt x="487" y="7"/>
                </a:lnTo>
                <a:lnTo>
                  <a:pt x="486" y="11"/>
                </a:lnTo>
                <a:lnTo>
                  <a:pt x="485" y="18"/>
                </a:lnTo>
                <a:lnTo>
                  <a:pt x="485" y="48"/>
                </a:lnTo>
                <a:lnTo>
                  <a:pt x="95" y="48"/>
                </a:lnTo>
                <a:lnTo>
                  <a:pt x="95" y="18"/>
                </a:lnTo>
                <a:lnTo>
                  <a:pt x="95" y="11"/>
                </a:lnTo>
                <a:lnTo>
                  <a:pt x="94" y="7"/>
                </a:lnTo>
                <a:lnTo>
                  <a:pt x="92" y="4"/>
                </a:lnTo>
                <a:lnTo>
                  <a:pt x="89" y="2"/>
                </a:lnTo>
                <a:lnTo>
                  <a:pt x="84" y="0"/>
                </a:lnTo>
                <a:lnTo>
                  <a:pt x="81" y="0"/>
                </a:lnTo>
                <a:lnTo>
                  <a:pt x="77" y="3"/>
                </a:lnTo>
                <a:lnTo>
                  <a:pt x="71" y="6"/>
                </a:lnTo>
                <a:lnTo>
                  <a:pt x="10" y="53"/>
                </a:lnTo>
                <a:lnTo>
                  <a:pt x="6" y="58"/>
                </a:lnTo>
                <a:lnTo>
                  <a:pt x="2" y="62"/>
                </a:lnTo>
                <a:lnTo>
                  <a:pt x="0" y="67"/>
                </a:lnTo>
                <a:lnTo>
                  <a:pt x="0" y="72"/>
                </a:lnTo>
                <a:lnTo>
                  <a:pt x="0" y="77"/>
                </a:lnTo>
                <a:lnTo>
                  <a:pt x="2" y="83"/>
                </a:lnTo>
                <a:lnTo>
                  <a:pt x="6" y="87"/>
                </a:lnTo>
                <a:lnTo>
                  <a:pt x="10" y="91"/>
                </a:lnTo>
                <a:lnTo>
                  <a:pt x="71" y="139"/>
                </a:lnTo>
                <a:lnTo>
                  <a:pt x="77" y="142"/>
                </a:lnTo>
                <a:lnTo>
                  <a:pt x="81" y="144"/>
                </a:lnTo>
                <a:lnTo>
                  <a:pt x="84" y="144"/>
                </a:lnTo>
                <a:lnTo>
                  <a:pt x="89" y="143"/>
                </a:lnTo>
                <a:lnTo>
                  <a:pt x="92" y="141"/>
                </a:lnTo>
                <a:lnTo>
                  <a:pt x="94" y="138"/>
                </a:lnTo>
                <a:lnTo>
                  <a:pt x="95" y="133"/>
                </a:lnTo>
                <a:lnTo>
                  <a:pt x="95" y="127"/>
                </a:lnTo>
                <a:lnTo>
                  <a:pt x="95" y="97"/>
                </a:lnTo>
                <a:lnTo>
                  <a:pt x="485" y="97"/>
                </a:lnTo>
                <a:lnTo>
                  <a:pt x="485" y="127"/>
                </a:lnTo>
                <a:lnTo>
                  <a:pt x="486" y="133"/>
                </a:lnTo>
                <a:lnTo>
                  <a:pt x="487" y="138"/>
                </a:lnTo>
                <a:lnTo>
                  <a:pt x="489" y="141"/>
                </a:lnTo>
                <a:lnTo>
                  <a:pt x="493" y="143"/>
                </a:lnTo>
                <a:lnTo>
                  <a:pt x="496" y="144"/>
                </a:lnTo>
                <a:lnTo>
                  <a:pt x="500" y="144"/>
                </a:lnTo>
                <a:lnTo>
                  <a:pt x="504" y="142"/>
                </a:lnTo>
                <a:lnTo>
                  <a:pt x="509" y="139"/>
                </a:lnTo>
                <a:lnTo>
                  <a:pt x="570" y="91"/>
                </a:lnTo>
                <a:lnTo>
                  <a:pt x="575" y="87"/>
                </a:lnTo>
                <a:lnTo>
                  <a:pt x="578" y="83"/>
                </a:lnTo>
                <a:lnTo>
                  <a:pt x="580" y="77"/>
                </a:lnTo>
                <a:lnTo>
                  <a:pt x="581" y="72"/>
                </a:lnTo>
                <a:lnTo>
                  <a:pt x="580" y="67"/>
                </a:lnTo>
                <a:lnTo>
                  <a:pt x="578" y="62"/>
                </a:lnTo>
                <a:lnTo>
                  <a:pt x="575" y="58"/>
                </a:lnTo>
                <a:lnTo>
                  <a:pt x="570" y="5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33" name="Freeform 33"/>
          <p:cNvSpPr>
            <a:spLocks/>
          </p:cNvSpPr>
          <p:nvPr/>
        </p:nvSpPr>
        <p:spPr bwMode="auto">
          <a:xfrm>
            <a:off x="16529051" y="9084471"/>
            <a:ext cx="619126" cy="463550"/>
          </a:xfrm>
          <a:custGeom>
            <a:avLst/>
            <a:gdLst>
              <a:gd name="T0" fmla="*/ 584 w 584"/>
              <a:gd name="T1" fmla="*/ 53 h 438"/>
              <a:gd name="T2" fmla="*/ 584 w 584"/>
              <a:gd name="T3" fmla="*/ 0 h 438"/>
              <a:gd name="T4" fmla="*/ 557 w 584"/>
              <a:gd name="T5" fmla="*/ 0 h 438"/>
              <a:gd name="T6" fmla="*/ 546 w 584"/>
              <a:gd name="T7" fmla="*/ 10 h 438"/>
              <a:gd name="T8" fmla="*/ 523 w 584"/>
              <a:gd name="T9" fmla="*/ 12 h 438"/>
              <a:gd name="T10" fmla="*/ 189 w 584"/>
              <a:gd name="T11" fmla="*/ 12 h 438"/>
              <a:gd name="T12" fmla="*/ 99 w 584"/>
              <a:gd name="T13" fmla="*/ 12 h 438"/>
              <a:gd name="T14" fmla="*/ 52 w 584"/>
              <a:gd name="T15" fmla="*/ 11 h 438"/>
              <a:gd name="T16" fmla="*/ 0 w 584"/>
              <a:gd name="T17" fmla="*/ 147 h 438"/>
              <a:gd name="T18" fmla="*/ 14 w 584"/>
              <a:gd name="T19" fmla="*/ 159 h 438"/>
              <a:gd name="T20" fmla="*/ 29 w 584"/>
              <a:gd name="T21" fmla="*/ 159 h 438"/>
              <a:gd name="T22" fmla="*/ 41 w 584"/>
              <a:gd name="T23" fmla="*/ 132 h 438"/>
              <a:gd name="T24" fmla="*/ 54 w 584"/>
              <a:gd name="T25" fmla="*/ 85 h 438"/>
              <a:gd name="T26" fmla="*/ 60 w 584"/>
              <a:gd name="T27" fmla="*/ 76 h 438"/>
              <a:gd name="T28" fmla="*/ 78 w 584"/>
              <a:gd name="T29" fmla="*/ 69 h 438"/>
              <a:gd name="T30" fmla="*/ 134 w 584"/>
              <a:gd name="T31" fmla="*/ 62 h 438"/>
              <a:gd name="T32" fmla="*/ 177 w 584"/>
              <a:gd name="T33" fmla="*/ 58 h 438"/>
              <a:gd name="T34" fmla="*/ 225 w 584"/>
              <a:gd name="T35" fmla="*/ 59 h 438"/>
              <a:gd name="T36" fmla="*/ 239 w 584"/>
              <a:gd name="T37" fmla="*/ 63 h 438"/>
              <a:gd name="T38" fmla="*/ 241 w 584"/>
              <a:gd name="T39" fmla="*/ 78 h 438"/>
              <a:gd name="T40" fmla="*/ 242 w 584"/>
              <a:gd name="T41" fmla="*/ 175 h 438"/>
              <a:gd name="T42" fmla="*/ 243 w 584"/>
              <a:gd name="T43" fmla="*/ 244 h 438"/>
              <a:gd name="T44" fmla="*/ 243 w 584"/>
              <a:gd name="T45" fmla="*/ 309 h 438"/>
              <a:gd name="T46" fmla="*/ 242 w 584"/>
              <a:gd name="T47" fmla="*/ 356 h 438"/>
              <a:gd name="T48" fmla="*/ 230 w 584"/>
              <a:gd name="T49" fmla="*/ 380 h 438"/>
              <a:gd name="T50" fmla="*/ 176 w 584"/>
              <a:gd name="T51" fmla="*/ 396 h 438"/>
              <a:gd name="T52" fmla="*/ 151 w 584"/>
              <a:gd name="T53" fmla="*/ 409 h 438"/>
              <a:gd name="T54" fmla="*/ 147 w 584"/>
              <a:gd name="T55" fmla="*/ 429 h 438"/>
              <a:gd name="T56" fmla="*/ 159 w 584"/>
              <a:gd name="T57" fmla="*/ 437 h 438"/>
              <a:gd name="T58" fmla="*/ 225 w 584"/>
              <a:gd name="T59" fmla="*/ 433 h 438"/>
              <a:gd name="T60" fmla="*/ 292 w 584"/>
              <a:gd name="T61" fmla="*/ 432 h 438"/>
              <a:gd name="T62" fmla="*/ 353 w 584"/>
              <a:gd name="T63" fmla="*/ 434 h 438"/>
              <a:gd name="T64" fmla="*/ 404 w 584"/>
              <a:gd name="T65" fmla="*/ 438 h 438"/>
              <a:gd name="T66" fmla="*/ 437 w 584"/>
              <a:gd name="T67" fmla="*/ 438 h 438"/>
              <a:gd name="T68" fmla="*/ 438 w 584"/>
              <a:gd name="T69" fmla="*/ 421 h 438"/>
              <a:gd name="T70" fmla="*/ 418 w 584"/>
              <a:gd name="T71" fmla="*/ 401 h 438"/>
              <a:gd name="T72" fmla="*/ 392 w 584"/>
              <a:gd name="T73" fmla="*/ 394 h 438"/>
              <a:gd name="T74" fmla="*/ 378 w 584"/>
              <a:gd name="T75" fmla="*/ 390 h 438"/>
              <a:gd name="T76" fmla="*/ 353 w 584"/>
              <a:gd name="T77" fmla="*/ 381 h 438"/>
              <a:gd name="T78" fmla="*/ 340 w 584"/>
              <a:gd name="T79" fmla="*/ 362 h 438"/>
              <a:gd name="T80" fmla="*/ 340 w 584"/>
              <a:gd name="T81" fmla="*/ 289 h 438"/>
              <a:gd name="T82" fmla="*/ 338 w 584"/>
              <a:gd name="T83" fmla="*/ 114 h 438"/>
              <a:gd name="T84" fmla="*/ 340 w 584"/>
              <a:gd name="T85" fmla="*/ 80 h 438"/>
              <a:gd name="T86" fmla="*/ 360 w 584"/>
              <a:gd name="T87" fmla="*/ 62 h 438"/>
              <a:gd name="T88" fmla="*/ 398 w 584"/>
              <a:gd name="T89" fmla="*/ 60 h 438"/>
              <a:gd name="T90" fmla="*/ 438 w 584"/>
              <a:gd name="T91" fmla="*/ 60 h 438"/>
              <a:gd name="T92" fmla="*/ 481 w 584"/>
              <a:gd name="T93" fmla="*/ 60 h 438"/>
              <a:gd name="T94" fmla="*/ 513 w 584"/>
              <a:gd name="T95" fmla="*/ 60 h 438"/>
              <a:gd name="T96" fmla="*/ 525 w 584"/>
              <a:gd name="T97" fmla="*/ 71 h 438"/>
              <a:gd name="T98" fmla="*/ 530 w 584"/>
              <a:gd name="T99" fmla="*/ 104 h 438"/>
              <a:gd name="T100" fmla="*/ 542 w 584"/>
              <a:gd name="T101" fmla="*/ 143 h 438"/>
              <a:gd name="T102" fmla="*/ 557 w 584"/>
              <a:gd name="T103" fmla="*/ 176 h 438"/>
              <a:gd name="T104" fmla="*/ 584 w 584"/>
              <a:gd name="T105" fmla="*/ 161 h 438"/>
              <a:gd name="T106" fmla="*/ 584 w 584"/>
              <a:gd name="T107" fmla="*/ 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4" h="438">
                <a:moveTo>
                  <a:pt x="584" y="90"/>
                </a:moveTo>
                <a:lnTo>
                  <a:pt x="584" y="68"/>
                </a:lnTo>
                <a:lnTo>
                  <a:pt x="584" y="53"/>
                </a:lnTo>
                <a:lnTo>
                  <a:pt x="584" y="43"/>
                </a:lnTo>
                <a:lnTo>
                  <a:pt x="584" y="40"/>
                </a:lnTo>
                <a:lnTo>
                  <a:pt x="584" y="0"/>
                </a:lnTo>
                <a:lnTo>
                  <a:pt x="579" y="0"/>
                </a:lnTo>
                <a:lnTo>
                  <a:pt x="573" y="0"/>
                </a:lnTo>
                <a:lnTo>
                  <a:pt x="557" y="0"/>
                </a:lnTo>
                <a:lnTo>
                  <a:pt x="554" y="3"/>
                </a:lnTo>
                <a:lnTo>
                  <a:pt x="551" y="6"/>
                </a:lnTo>
                <a:lnTo>
                  <a:pt x="546" y="10"/>
                </a:lnTo>
                <a:lnTo>
                  <a:pt x="541" y="12"/>
                </a:lnTo>
                <a:lnTo>
                  <a:pt x="536" y="12"/>
                </a:lnTo>
                <a:lnTo>
                  <a:pt x="523" y="12"/>
                </a:lnTo>
                <a:lnTo>
                  <a:pt x="402" y="12"/>
                </a:lnTo>
                <a:lnTo>
                  <a:pt x="232" y="11"/>
                </a:lnTo>
                <a:lnTo>
                  <a:pt x="189" y="12"/>
                </a:lnTo>
                <a:lnTo>
                  <a:pt x="181" y="13"/>
                </a:lnTo>
                <a:lnTo>
                  <a:pt x="132" y="13"/>
                </a:lnTo>
                <a:lnTo>
                  <a:pt x="99" y="12"/>
                </a:lnTo>
                <a:lnTo>
                  <a:pt x="76" y="12"/>
                </a:lnTo>
                <a:lnTo>
                  <a:pt x="59" y="12"/>
                </a:lnTo>
                <a:lnTo>
                  <a:pt x="52" y="11"/>
                </a:lnTo>
                <a:lnTo>
                  <a:pt x="31" y="0"/>
                </a:lnTo>
                <a:lnTo>
                  <a:pt x="0" y="1"/>
                </a:lnTo>
                <a:lnTo>
                  <a:pt x="0" y="147"/>
                </a:lnTo>
                <a:lnTo>
                  <a:pt x="3" y="150"/>
                </a:lnTo>
                <a:lnTo>
                  <a:pt x="8" y="154"/>
                </a:lnTo>
                <a:lnTo>
                  <a:pt x="14" y="159"/>
                </a:lnTo>
                <a:lnTo>
                  <a:pt x="22" y="163"/>
                </a:lnTo>
                <a:lnTo>
                  <a:pt x="25" y="162"/>
                </a:lnTo>
                <a:lnTo>
                  <a:pt x="29" y="159"/>
                </a:lnTo>
                <a:lnTo>
                  <a:pt x="33" y="152"/>
                </a:lnTo>
                <a:lnTo>
                  <a:pt x="37" y="146"/>
                </a:lnTo>
                <a:lnTo>
                  <a:pt x="41" y="132"/>
                </a:lnTo>
                <a:lnTo>
                  <a:pt x="45" y="114"/>
                </a:lnTo>
                <a:lnTo>
                  <a:pt x="51" y="97"/>
                </a:lnTo>
                <a:lnTo>
                  <a:pt x="54" y="85"/>
                </a:lnTo>
                <a:lnTo>
                  <a:pt x="56" y="81"/>
                </a:lnTo>
                <a:lnTo>
                  <a:pt x="58" y="78"/>
                </a:lnTo>
                <a:lnTo>
                  <a:pt x="60" y="76"/>
                </a:lnTo>
                <a:lnTo>
                  <a:pt x="63" y="73"/>
                </a:lnTo>
                <a:lnTo>
                  <a:pt x="68" y="71"/>
                </a:lnTo>
                <a:lnTo>
                  <a:pt x="78" y="69"/>
                </a:lnTo>
                <a:lnTo>
                  <a:pt x="93" y="67"/>
                </a:lnTo>
                <a:lnTo>
                  <a:pt x="113" y="64"/>
                </a:lnTo>
                <a:lnTo>
                  <a:pt x="134" y="62"/>
                </a:lnTo>
                <a:lnTo>
                  <a:pt x="151" y="59"/>
                </a:lnTo>
                <a:lnTo>
                  <a:pt x="166" y="59"/>
                </a:lnTo>
                <a:lnTo>
                  <a:pt x="177" y="58"/>
                </a:lnTo>
                <a:lnTo>
                  <a:pt x="197" y="58"/>
                </a:lnTo>
                <a:lnTo>
                  <a:pt x="212" y="59"/>
                </a:lnTo>
                <a:lnTo>
                  <a:pt x="225" y="59"/>
                </a:lnTo>
                <a:lnTo>
                  <a:pt x="233" y="60"/>
                </a:lnTo>
                <a:lnTo>
                  <a:pt x="236" y="62"/>
                </a:lnTo>
                <a:lnTo>
                  <a:pt x="239" y="63"/>
                </a:lnTo>
                <a:lnTo>
                  <a:pt x="240" y="66"/>
                </a:lnTo>
                <a:lnTo>
                  <a:pt x="241" y="69"/>
                </a:lnTo>
                <a:lnTo>
                  <a:pt x="241" y="78"/>
                </a:lnTo>
                <a:lnTo>
                  <a:pt x="242" y="98"/>
                </a:lnTo>
                <a:lnTo>
                  <a:pt x="242" y="131"/>
                </a:lnTo>
                <a:lnTo>
                  <a:pt x="242" y="175"/>
                </a:lnTo>
                <a:lnTo>
                  <a:pt x="244" y="191"/>
                </a:lnTo>
                <a:lnTo>
                  <a:pt x="244" y="218"/>
                </a:lnTo>
                <a:lnTo>
                  <a:pt x="243" y="244"/>
                </a:lnTo>
                <a:lnTo>
                  <a:pt x="243" y="268"/>
                </a:lnTo>
                <a:lnTo>
                  <a:pt x="243" y="288"/>
                </a:lnTo>
                <a:lnTo>
                  <a:pt x="243" y="309"/>
                </a:lnTo>
                <a:lnTo>
                  <a:pt x="242" y="326"/>
                </a:lnTo>
                <a:lnTo>
                  <a:pt x="242" y="342"/>
                </a:lnTo>
                <a:lnTo>
                  <a:pt x="242" y="356"/>
                </a:lnTo>
                <a:lnTo>
                  <a:pt x="240" y="368"/>
                </a:lnTo>
                <a:lnTo>
                  <a:pt x="236" y="378"/>
                </a:lnTo>
                <a:lnTo>
                  <a:pt x="230" y="380"/>
                </a:lnTo>
                <a:lnTo>
                  <a:pt x="218" y="384"/>
                </a:lnTo>
                <a:lnTo>
                  <a:pt x="200" y="390"/>
                </a:lnTo>
                <a:lnTo>
                  <a:pt x="176" y="396"/>
                </a:lnTo>
                <a:lnTo>
                  <a:pt x="166" y="400"/>
                </a:lnTo>
                <a:lnTo>
                  <a:pt x="158" y="404"/>
                </a:lnTo>
                <a:lnTo>
                  <a:pt x="151" y="409"/>
                </a:lnTo>
                <a:lnTo>
                  <a:pt x="146" y="415"/>
                </a:lnTo>
                <a:lnTo>
                  <a:pt x="146" y="419"/>
                </a:lnTo>
                <a:lnTo>
                  <a:pt x="147" y="429"/>
                </a:lnTo>
                <a:lnTo>
                  <a:pt x="147" y="432"/>
                </a:lnTo>
                <a:lnTo>
                  <a:pt x="147" y="438"/>
                </a:lnTo>
                <a:lnTo>
                  <a:pt x="159" y="437"/>
                </a:lnTo>
                <a:lnTo>
                  <a:pt x="174" y="436"/>
                </a:lnTo>
                <a:lnTo>
                  <a:pt x="201" y="434"/>
                </a:lnTo>
                <a:lnTo>
                  <a:pt x="225" y="433"/>
                </a:lnTo>
                <a:lnTo>
                  <a:pt x="245" y="432"/>
                </a:lnTo>
                <a:lnTo>
                  <a:pt x="262" y="432"/>
                </a:lnTo>
                <a:lnTo>
                  <a:pt x="292" y="432"/>
                </a:lnTo>
                <a:lnTo>
                  <a:pt x="316" y="432"/>
                </a:lnTo>
                <a:lnTo>
                  <a:pt x="337" y="433"/>
                </a:lnTo>
                <a:lnTo>
                  <a:pt x="353" y="434"/>
                </a:lnTo>
                <a:lnTo>
                  <a:pt x="368" y="436"/>
                </a:lnTo>
                <a:lnTo>
                  <a:pt x="386" y="437"/>
                </a:lnTo>
                <a:lnTo>
                  <a:pt x="404" y="438"/>
                </a:lnTo>
                <a:lnTo>
                  <a:pt x="424" y="438"/>
                </a:lnTo>
                <a:lnTo>
                  <a:pt x="431" y="438"/>
                </a:lnTo>
                <a:lnTo>
                  <a:pt x="437" y="438"/>
                </a:lnTo>
                <a:lnTo>
                  <a:pt x="438" y="432"/>
                </a:lnTo>
                <a:lnTo>
                  <a:pt x="438" y="427"/>
                </a:lnTo>
                <a:lnTo>
                  <a:pt x="438" y="421"/>
                </a:lnTo>
                <a:lnTo>
                  <a:pt x="436" y="408"/>
                </a:lnTo>
                <a:lnTo>
                  <a:pt x="428" y="404"/>
                </a:lnTo>
                <a:lnTo>
                  <a:pt x="418" y="401"/>
                </a:lnTo>
                <a:lnTo>
                  <a:pt x="410" y="400"/>
                </a:lnTo>
                <a:lnTo>
                  <a:pt x="401" y="396"/>
                </a:lnTo>
                <a:lnTo>
                  <a:pt x="392" y="394"/>
                </a:lnTo>
                <a:lnTo>
                  <a:pt x="384" y="392"/>
                </a:lnTo>
                <a:lnTo>
                  <a:pt x="380" y="390"/>
                </a:lnTo>
                <a:lnTo>
                  <a:pt x="378" y="390"/>
                </a:lnTo>
                <a:lnTo>
                  <a:pt x="369" y="388"/>
                </a:lnTo>
                <a:lnTo>
                  <a:pt x="362" y="385"/>
                </a:lnTo>
                <a:lnTo>
                  <a:pt x="353" y="381"/>
                </a:lnTo>
                <a:lnTo>
                  <a:pt x="343" y="377"/>
                </a:lnTo>
                <a:lnTo>
                  <a:pt x="341" y="369"/>
                </a:lnTo>
                <a:lnTo>
                  <a:pt x="340" y="362"/>
                </a:lnTo>
                <a:lnTo>
                  <a:pt x="340" y="353"/>
                </a:lnTo>
                <a:lnTo>
                  <a:pt x="339" y="346"/>
                </a:lnTo>
                <a:lnTo>
                  <a:pt x="340" y="289"/>
                </a:lnTo>
                <a:lnTo>
                  <a:pt x="339" y="152"/>
                </a:lnTo>
                <a:lnTo>
                  <a:pt x="339" y="173"/>
                </a:lnTo>
                <a:lnTo>
                  <a:pt x="338" y="114"/>
                </a:lnTo>
                <a:lnTo>
                  <a:pt x="338" y="106"/>
                </a:lnTo>
                <a:lnTo>
                  <a:pt x="339" y="94"/>
                </a:lnTo>
                <a:lnTo>
                  <a:pt x="340" y="80"/>
                </a:lnTo>
                <a:lnTo>
                  <a:pt x="341" y="63"/>
                </a:lnTo>
                <a:lnTo>
                  <a:pt x="349" y="62"/>
                </a:lnTo>
                <a:lnTo>
                  <a:pt x="360" y="62"/>
                </a:lnTo>
                <a:lnTo>
                  <a:pt x="374" y="60"/>
                </a:lnTo>
                <a:lnTo>
                  <a:pt x="390" y="60"/>
                </a:lnTo>
                <a:lnTo>
                  <a:pt x="398" y="60"/>
                </a:lnTo>
                <a:lnTo>
                  <a:pt x="409" y="60"/>
                </a:lnTo>
                <a:lnTo>
                  <a:pt x="423" y="60"/>
                </a:lnTo>
                <a:lnTo>
                  <a:pt x="438" y="60"/>
                </a:lnTo>
                <a:lnTo>
                  <a:pt x="455" y="60"/>
                </a:lnTo>
                <a:lnTo>
                  <a:pt x="469" y="60"/>
                </a:lnTo>
                <a:lnTo>
                  <a:pt x="481" y="60"/>
                </a:lnTo>
                <a:lnTo>
                  <a:pt x="491" y="60"/>
                </a:lnTo>
                <a:lnTo>
                  <a:pt x="506" y="60"/>
                </a:lnTo>
                <a:lnTo>
                  <a:pt x="513" y="60"/>
                </a:lnTo>
                <a:lnTo>
                  <a:pt x="518" y="64"/>
                </a:lnTo>
                <a:lnTo>
                  <a:pt x="524" y="68"/>
                </a:lnTo>
                <a:lnTo>
                  <a:pt x="525" y="71"/>
                </a:lnTo>
                <a:lnTo>
                  <a:pt x="526" y="79"/>
                </a:lnTo>
                <a:lnTo>
                  <a:pt x="528" y="91"/>
                </a:lnTo>
                <a:lnTo>
                  <a:pt x="530" y="104"/>
                </a:lnTo>
                <a:lnTo>
                  <a:pt x="533" y="118"/>
                </a:lnTo>
                <a:lnTo>
                  <a:pt x="537" y="127"/>
                </a:lnTo>
                <a:lnTo>
                  <a:pt x="542" y="143"/>
                </a:lnTo>
                <a:lnTo>
                  <a:pt x="546" y="157"/>
                </a:lnTo>
                <a:lnTo>
                  <a:pt x="552" y="167"/>
                </a:lnTo>
                <a:lnTo>
                  <a:pt x="557" y="176"/>
                </a:lnTo>
                <a:lnTo>
                  <a:pt x="569" y="174"/>
                </a:lnTo>
                <a:lnTo>
                  <a:pt x="583" y="170"/>
                </a:lnTo>
                <a:lnTo>
                  <a:pt x="584" y="161"/>
                </a:lnTo>
                <a:lnTo>
                  <a:pt x="584" y="150"/>
                </a:lnTo>
                <a:lnTo>
                  <a:pt x="584" y="129"/>
                </a:lnTo>
                <a:lnTo>
                  <a:pt x="584" y="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34" name="Freeform 34"/>
          <p:cNvSpPr>
            <a:spLocks/>
          </p:cNvSpPr>
          <p:nvPr/>
        </p:nvSpPr>
        <p:spPr bwMode="auto">
          <a:xfrm>
            <a:off x="4273551" y="7817645"/>
            <a:ext cx="403226" cy="234950"/>
          </a:xfrm>
          <a:custGeom>
            <a:avLst/>
            <a:gdLst>
              <a:gd name="T0" fmla="*/ 182 w 380"/>
              <a:gd name="T1" fmla="*/ 217 h 221"/>
              <a:gd name="T2" fmla="*/ 185 w 380"/>
              <a:gd name="T3" fmla="*/ 220 h 221"/>
              <a:gd name="T4" fmla="*/ 190 w 380"/>
              <a:gd name="T5" fmla="*/ 221 h 221"/>
              <a:gd name="T6" fmla="*/ 195 w 380"/>
              <a:gd name="T7" fmla="*/ 220 h 221"/>
              <a:gd name="T8" fmla="*/ 199 w 380"/>
              <a:gd name="T9" fmla="*/ 217 h 221"/>
              <a:gd name="T10" fmla="*/ 376 w 380"/>
              <a:gd name="T11" fmla="*/ 40 h 221"/>
              <a:gd name="T12" fmla="*/ 379 w 380"/>
              <a:gd name="T13" fmla="*/ 35 h 221"/>
              <a:gd name="T14" fmla="*/ 380 w 380"/>
              <a:gd name="T15" fmla="*/ 31 h 221"/>
              <a:gd name="T16" fmla="*/ 379 w 380"/>
              <a:gd name="T17" fmla="*/ 27 h 221"/>
              <a:gd name="T18" fmla="*/ 376 w 380"/>
              <a:gd name="T19" fmla="*/ 22 h 221"/>
              <a:gd name="T20" fmla="*/ 357 w 380"/>
              <a:gd name="T21" fmla="*/ 3 h 221"/>
              <a:gd name="T22" fmla="*/ 353 w 380"/>
              <a:gd name="T23" fmla="*/ 1 h 221"/>
              <a:gd name="T24" fmla="*/ 348 w 380"/>
              <a:gd name="T25" fmla="*/ 0 h 221"/>
              <a:gd name="T26" fmla="*/ 344 w 380"/>
              <a:gd name="T27" fmla="*/ 1 h 221"/>
              <a:gd name="T28" fmla="*/ 339 w 380"/>
              <a:gd name="T29" fmla="*/ 3 h 221"/>
              <a:gd name="T30" fmla="*/ 190 w 380"/>
              <a:gd name="T31" fmla="*/ 153 h 221"/>
              <a:gd name="T32" fmla="*/ 40 w 380"/>
              <a:gd name="T33" fmla="*/ 3 h 221"/>
              <a:gd name="T34" fmla="*/ 36 w 380"/>
              <a:gd name="T35" fmla="*/ 1 h 221"/>
              <a:gd name="T36" fmla="*/ 32 w 380"/>
              <a:gd name="T37" fmla="*/ 0 h 221"/>
              <a:gd name="T38" fmla="*/ 27 w 380"/>
              <a:gd name="T39" fmla="*/ 1 h 221"/>
              <a:gd name="T40" fmla="*/ 23 w 380"/>
              <a:gd name="T41" fmla="*/ 3 h 221"/>
              <a:gd name="T42" fmla="*/ 3 w 380"/>
              <a:gd name="T43" fmla="*/ 22 h 221"/>
              <a:gd name="T44" fmla="*/ 1 w 380"/>
              <a:gd name="T45" fmla="*/ 27 h 221"/>
              <a:gd name="T46" fmla="*/ 0 w 380"/>
              <a:gd name="T47" fmla="*/ 31 h 221"/>
              <a:gd name="T48" fmla="*/ 1 w 380"/>
              <a:gd name="T49" fmla="*/ 35 h 221"/>
              <a:gd name="T50" fmla="*/ 3 w 380"/>
              <a:gd name="T51" fmla="*/ 40 h 221"/>
              <a:gd name="T52" fmla="*/ 182 w 380"/>
              <a:gd name="T53" fmla="*/ 2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0" h="221">
                <a:moveTo>
                  <a:pt x="182" y="217"/>
                </a:moveTo>
                <a:lnTo>
                  <a:pt x="185" y="220"/>
                </a:lnTo>
                <a:lnTo>
                  <a:pt x="190" y="221"/>
                </a:lnTo>
                <a:lnTo>
                  <a:pt x="195" y="220"/>
                </a:lnTo>
                <a:lnTo>
                  <a:pt x="199" y="217"/>
                </a:lnTo>
                <a:lnTo>
                  <a:pt x="376" y="40"/>
                </a:lnTo>
                <a:lnTo>
                  <a:pt x="379" y="35"/>
                </a:lnTo>
                <a:lnTo>
                  <a:pt x="380" y="31"/>
                </a:lnTo>
                <a:lnTo>
                  <a:pt x="379" y="27"/>
                </a:lnTo>
                <a:lnTo>
                  <a:pt x="376" y="22"/>
                </a:lnTo>
                <a:lnTo>
                  <a:pt x="357" y="3"/>
                </a:lnTo>
                <a:lnTo>
                  <a:pt x="353" y="1"/>
                </a:lnTo>
                <a:lnTo>
                  <a:pt x="348" y="0"/>
                </a:lnTo>
                <a:lnTo>
                  <a:pt x="344" y="1"/>
                </a:lnTo>
                <a:lnTo>
                  <a:pt x="339" y="3"/>
                </a:lnTo>
                <a:lnTo>
                  <a:pt x="190" y="153"/>
                </a:lnTo>
                <a:lnTo>
                  <a:pt x="40" y="3"/>
                </a:lnTo>
                <a:lnTo>
                  <a:pt x="36" y="1"/>
                </a:lnTo>
                <a:lnTo>
                  <a:pt x="32" y="0"/>
                </a:lnTo>
                <a:lnTo>
                  <a:pt x="27" y="1"/>
                </a:lnTo>
                <a:lnTo>
                  <a:pt x="23" y="3"/>
                </a:lnTo>
                <a:lnTo>
                  <a:pt x="3" y="22"/>
                </a:lnTo>
                <a:lnTo>
                  <a:pt x="1" y="27"/>
                </a:lnTo>
                <a:lnTo>
                  <a:pt x="0" y="31"/>
                </a:lnTo>
                <a:lnTo>
                  <a:pt x="1" y="35"/>
                </a:lnTo>
                <a:lnTo>
                  <a:pt x="3" y="40"/>
                </a:lnTo>
                <a:lnTo>
                  <a:pt x="182" y="21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35" name="Freeform 35"/>
          <p:cNvSpPr>
            <a:spLocks/>
          </p:cNvSpPr>
          <p:nvPr/>
        </p:nvSpPr>
        <p:spPr bwMode="auto">
          <a:xfrm>
            <a:off x="4273551" y="7970045"/>
            <a:ext cx="403226" cy="234950"/>
          </a:xfrm>
          <a:custGeom>
            <a:avLst/>
            <a:gdLst>
              <a:gd name="T0" fmla="*/ 357 w 380"/>
              <a:gd name="T1" fmla="*/ 5 h 222"/>
              <a:gd name="T2" fmla="*/ 353 w 380"/>
              <a:gd name="T3" fmla="*/ 1 h 222"/>
              <a:gd name="T4" fmla="*/ 348 w 380"/>
              <a:gd name="T5" fmla="*/ 0 h 222"/>
              <a:gd name="T6" fmla="*/ 344 w 380"/>
              <a:gd name="T7" fmla="*/ 1 h 222"/>
              <a:gd name="T8" fmla="*/ 339 w 380"/>
              <a:gd name="T9" fmla="*/ 5 h 222"/>
              <a:gd name="T10" fmla="*/ 190 w 380"/>
              <a:gd name="T11" fmla="*/ 154 h 222"/>
              <a:gd name="T12" fmla="*/ 40 w 380"/>
              <a:gd name="T13" fmla="*/ 5 h 222"/>
              <a:gd name="T14" fmla="*/ 36 w 380"/>
              <a:gd name="T15" fmla="*/ 1 h 222"/>
              <a:gd name="T16" fmla="*/ 32 w 380"/>
              <a:gd name="T17" fmla="*/ 0 h 222"/>
              <a:gd name="T18" fmla="*/ 27 w 380"/>
              <a:gd name="T19" fmla="*/ 1 h 222"/>
              <a:gd name="T20" fmla="*/ 23 w 380"/>
              <a:gd name="T21" fmla="*/ 5 h 222"/>
              <a:gd name="T22" fmla="*/ 3 w 380"/>
              <a:gd name="T23" fmla="*/ 23 h 222"/>
              <a:gd name="T24" fmla="*/ 1 w 380"/>
              <a:gd name="T25" fmla="*/ 27 h 222"/>
              <a:gd name="T26" fmla="*/ 0 w 380"/>
              <a:gd name="T27" fmla="*/ 32 h 222"/>
              <a:gd name="T28" fmla="*/ 1 w 380"/>
              <a:gd name="T29" fmla="*/ 37 h 222"/>
              <a:gd name="T30" fmla="*/ 3 w 380"/>
              <a:gd name="T31" fmla="*/ 41 h 222"/>
              <a:gd name="T32" fmla="*/ 182 w 380"/>
              <a:gd name="T33" fmla="*/ 218 h 222"/>
              <a:gd name="T34" fmla="*/ 185 w 380"/>
              <a:gd name="T35" fmla="*/ 221 h 222"/>
              <a:gd name="T36" fmla="*/ 190 w 380"/>
              <a:gd name="T37" fmla="*/ 222 h 222"/>
              <a:gd name="T38" fmla="*/ 195 w 380"/>
              <a:gd name="T39" fmla="*/ 221 h 222"/>
              <a:gd name="T40" fmla="*/ 199 w 380"/>
              <a:gd name="T41" fmla="*/ 218 h 222"/>
              <a:gd name="T42" fmla="*/ 376 w 380"/>
              <a:gd name="T43" fmla="*/ 41 h 222"/>
              <a:gd name="T44" fmla="*/ 379 w 380"/>
              <a:gd name="T45" fmla="*/ 37 h 222"/>
              <a:gd name="T46" fmla="*/ 380 w 380"/>
              <a:gd name="T47" fmla="*/ 32 h 222"/>
              <a:gd name="T48" fmla="*/ 379 w 380"/>
              <a:gd name="T49" fmla="*/ 27 h 222"/>
              <a:gd name="T50" fmla="*/ 376 w 380"/>
              <a:gd name="T51" fmla="*/ 23 h 222"/>
              <a:gd name="T52" fmla="*/ 357 w 380"/>
              <a:gd name="T53" fmla="*/ 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0" h="222">
                <a:moveTo>
                  <a:pt x="357" y="5"/>
                </a:moveTo>
                <a:lnTo>
                  <a:pt x="353" y="1"/>
                </a:lnTo>
                <a:lnTo>
                  <a:pt x="348" y="0"/>
                </a:lnTo>
                <a:lnTo>
                  <a:pt x="344" y="1"/>
                </a:lnTo>
                <a:lnTo>
                  <a:pt x="339" y="5"/>
                </a:lnTo>
                <a:lnTo>
                  <a:pt x="190" y="154"/>
                </a:lnTo>
                <a:lnTo>
                  <a:pt x="40" y="5"/>
                </a:lnTo>
                <a:lnTo>
                  <a:pt x="36" y="1"/>
                </a:lnTo>
                <a:lnTo>
                  <a:pt x="32" y="0"/>
                </a:lnTo>
                <a:lnTo>
                  <a:pt x="27" y="1"/>
                </a:lnTo>
                <a:lnTo>
                  <a:pt x="23" y="5"/>
                </a:lnTo>
                <a:lnTo>
                  <a:pt x="3" y="23"/>
                </a:lnTo>
                <a:lnTo>
                  <a:pt x="1" y="27"/>
                </a:lnTo>
                <a:lnTo>
                  <a:pt x="0" y="32"/>
                </a:lnTo>
                <a:lnTo>
                  <a:pt x="1" y="37"/>
                </a:lnTo>
                <a:lnTo>
                  <a:pt x="3" y="41"/>
                </a:lnTo>
                <a:lnTo>
                  <a:pt x="182" y="218"/>
                </a:lnTo>
                <a:lnTo>
                  <a:pt x="185" y="221"/>
                </a:lnTo>
                <a:lnTo>
                  <a:pt x="190" y="222"/>
                </a:lnTo>
                <a:lnTo>
                  <a:pt x="195" y="221"/>
                </a:lnTo>
                <a:lnTo>
                  <a:pt x="199" y="218"/>
                </a:lnTo>
                <a:lnTo>
                  <a:pt x="376" y="41"/>
                </a:lnTo>
                <a:lnTo>
                  <a:pt x="379" y="37"/>
                </a:lnTo>
                <a:lnTo>
                  <a:pt x="380" y="32"/>
                </a:lnTo>
                <a:lnTo>
                  <a:pt x="379" y="27"/>
                </a:lnTo>
                <a:lnTo>
                  <a:pt x="376" y="23"/>
                </a:lnTo>
                <a:lnTo>
                  <a:pt x="357" y="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36" name="Freeform 36"/>
          <p:cNvSpPr>
            <a:spLocks/>
          </p:cNvSpPr>
          <p:nvPr/>
        </p:nvSpPr>
        <p:spPr bwMode="auto">
          <a:xfrm>
            <a:off x="6013450" y="7935120"/>
            <a:ext cx="155576" cy="155576"/>
          </a:xfrm>
          <a:custGeom>
            <a:avLst/>
            <a:gdLst>
              <a:gd name="T0" fmla="*/ 109 w 146"/>
              <a:gd name="T1" fmla="*/ 0 h 147"/>
              <a:gd name="T2" fmla="*/ 36 w 146"/>
              <a:gd name="T3" fmla="*/ 0 h 147"/>
              <a:gd name="T4" fmla="*/ 29 w 146"/>
              <a:gd name="T5" fmla="*/ 1 h 147"/>
              <a:gd name="T6" fmla="*/ 21 w 146"/>
              <a:gd name="T7" fmla="*/ 3 h 147"/>
              <a:gd name="T8" fmla="*/ 16 w 146"/>
              <a:gd name="T9" fmla="*/ 6 h 147"/>
              <a:gd name="T10" fmla="*/ 10 w 146"/>
              <a:gd name="T11" fmla="*/ 10 h 147"/>
              <a:gd name="T12" fmla="*/ 5 w 146"/>
              <a:gd name="T13" fmla="*/ 16 h 147"/>
              <a:gd name="T14" fmla="*/ 2 w 146"/>
              <a:gd name="T15" fmla="*/ 22 h 147"/>
              <a:gd name="T16" fmla="*/ 0 w 146"/>
              <a:gd name="T17" fmla="*/ 29 h 147"/>
              <a:gd name="T18" fmla="*/ 0 w 146"/>
              <a:gd name="T19" fmla="*/ 36 h 147"/>
              <a:gd name="T20" fmla="*/ 0 w 146"/>
              <a:gd name="T21" fmla="*/ 110 h 147"/>
              <a:gd name="T22" fmla="*/ 0 w 146"/>
              <a:gd name="T23" fmla="*/ 117 h 147"/>
              <a:gd name="T24" fmla="*/ 2 w 146"/>
              <a:gd name="T25" fmla="*/ 124 h 147"/>
              <a:gd name="T26" fmla="*/ 5 w 146"/>
              <a:gd name="T27" fmla="*/ 130 h 147"/>
              <a:gd name="T28" fmla="*/ 10 w 146"/>
              <a:gd name="T29" fmla="*/ 136 h 147"/>
              <a:gd name="T30" fmla="*/ 16 w 146"/>
              <a:gd name="T31" fmla="*/ 140 h 147"/>
              <a:gd name="T32" fmla="*/ 21 w 146"/>
              <a:gd name="T33" fmla="*/ 143 h 147"/>
              <a:gd name="T34" fmla="*/ 29 w 146"/>
              <a:gd name="T35" fmla="*/ 145 h 147"/>
              <a:gd name="T36" fmla="*/ 36 w 146"/>
              <a:gd name="T37" fmla="*/ 147 h 147"/>
              <a:gd name="T38" fmla="*/ 109 w 146"/>
              <a:gd name="T39" fmla="*/ 147 h 147"/>
              <a:gd name="T40" fmla="*/ 117 w 146"/>
              <a:gd name="T41" fmla="*/ 145 h 147"/>
              <a:gd name="T42" fmla="*/ 123 w 146"/>
              <a:gd name="T43" fmla="*/ 143 h 147"/>
              <a:gd name="T44" fmla="*/ 129 w 146"/>
              <a:gd name="T45" fmla="*/ 140 h 147"/>
              <a:gd name="T46" fmla="*/ 135 w 146"/>
              <a:gd name="T47" fmla="*/ 136 h 147"/>
              <a:gd name="T48" fmla="*/ 139 w 146"/>
              <a:gd name="T49" fmla="*/ 130 h 147"/>
              <a:gd name="T50" fmla="*/ 142 w 146"/>
              <a:gd name="T51" fmla="*/ 124 h 147"/>
              <a:gd name="T52" fmla="*/ 145 w 146"/>
              <a:gd name="T53" fmla="*/ 117 h 147"/>
              <a:gd name="T54" fmla="*/ 146 w 146"/>
              <a:gd name="T55" fmla="*/ 110 h 147"/>
              <a:gd name="T56" fmla="*/ 146 w 146"/>
              <a:gd name="T57" fmla="*/ 36 h 147"/>
              <a:gd name="T58" fmla="*/ 145 w 146"/>
              <a:gd name="T59" fmla="*/ 29 h 147"/>
              <a:gd name="T60" fmla="*/ 142 w 146"/>
              <a:gd name="T61" fmla="*/ 22 h 147"/>
              <a:gd name="T62" fmla="*/ 139 w 146"/>
              <a:gd name="T63" fmla="*/ 16 h 147"/>
              <a:gd name="T64" fmla="*/ 135 w 146"/>
              <a:gd name="T65" fmla="*/ 10 h 147"/>
              <a:gd name="T66" fmla="*/ 129 w 146"/>
              <a:gd name="T67" fmla="*/ 6 h 147"/>
              <a:gd name="T68" fmla="*/ 123 w 146"/>
              <a:gd name="T69" fmla="*/ 3 h 147"/>
              <a:gd name="T70" fmla="*/ 117 w 146"/>
              <a:gd name="T71" fmla="*/ 1 h 147"/>
              <a:gd name="T72" fmla="*/ 109 w 146"/>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47">
                <a:moveTo>
                  <a:pt x="109" y="0"/>
                </a:moveTo>
                <a:lnTo>
                  <a:pt x="36" y="0"/>
                </a:lnTo>
                <a:lnTo>
                  <a:pt x="29" y="1"/>
                </a:lnTo>
                <a:lnTo>
                  <a:pt x="21" y="3"/>
                </a:lnTo>
                <a:lnTo>
                  <a:pt x="16" y="6"/>
                </a:lnTo>
                <a:lnTo>
                  <a:pt x="10" y="10"/>
                </a:lnTo>
                <a:lnTo>
                  <a:pt x="5" y="16"/>
                </a:lnTo>
                <a:lnTo>
                  <a:pt x="2" y="22"/>
                </a:lnTo>
                <a:lnTo>
                  <a:pt x="0" y="29"/>
                </a:lnTo>
                <a:lnTo>
                  <a:pt x="0" y="36"/>
                </a:lnTo>
                <a:lnTo>
                  <a:pt x="0" y="110"/>
                </a:lnTo>
                <a:lnTo>
                  <a:pt x="0" y="117"/>
                </a:lnTo>
                <a:lnTo>
                  <a:pt x="2" y="124"/>
                </a:lnTo>
                <a:lnTo>
                  <a:pt x="5" y="130"/>
                </a:lnTo>
                <a:lnTo>
                  <a:pt x="10" y="136"/>
                </a:lnTo>
                <a:lnTo>
                  <a:pt x="16" y="140"/>
                </a:lnTo>
                <a:lnTo>
                  <a:pt x="21" y="143"/>
                </a:lnTo>
                <a:lnTo>
                  <a:pt x="29" y="145"/>
                </a:lnTo>
                <a:lnTo>
                  <a:pt x="36" y="147"/>
                </a:lnTo>
                <a:lnTo>
                  <a:pt x="109" y="147"/>
                </a:lnTo>
                <a:lnTo>
                  <a:pt x="117" y="145"/>
                </a:lnTo>
                <a:lnTo>
                  <a:pt x="123" y="143"/>
                </a:lnTo>
                <a:lnTo>
                  <a:pt x="129" y="140"/>
                </a:lnTo>
                <a:lnTo>
                  <a:pt x="135" y="136"/>
                </a:lnTo>
                <a:lnTo>
                  <a:pt x="139" y="130"/>
                </a:lnTo>
                <a:lnTo>
                  <a:pt x="142" y="124"/>
                </a:lnTo>
                <a:lnTo>
                  <a:pt x="145" y="117"/>
                </a:lnTo>
                <a:lnTo>
                  <a:pt x="146" y="110"/>
                </a:lnTo>
                <a:lnTo>
                  <a:pt x="146" y="36"/>
                </a:lnTo>
                <a:lnTo>
                  <a:pt x="145" y="29"/>
                </a:lnTo>
                <a:lnTo>
                  <a:pt x="142" y="22"/>
                </a:lnTo>
                <a:lnTo>
                  <a:pt x="139" y="16"/>
                </a:lnTo>
                <a:lnTo>
                  <a:pt x="135" y="10"/>
                </a:lnTo>
                <a:lnTo>
                  <a:pt x="129" y="6"/>
                </a:lnTo>
                <a:lnTo>
                  <a:pt x="123" y="3"/>
                </a:lnTo>
                <a:lnTo>
                  <a:pt x="117" y="1"/>
                </a:lnTo>
                <a:lnTo>
                  <a:pt x="10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37" name="Freeform 37"/>
          <p:cNvSpPr>
            <a:spLocks/>
          </p:cNvSpPr>
          <p:nvPr/>
        </p:nvSpPr>
        <p:spPr bwMode="auto">
          <a:xfrm>
            <a:off x="5807076" y="7935120"/>
            <a:ext cx="152400" cy="155576"/>
          </a:xfrm>
          <a:custGeom>
            <a:avLst/>
            <a:gdLst>
              <a:gd name="T0" fmla="*/ 111 w 146"/>
              <a:gd name="T1" fmla="*/ 0 h 147"/>
              <a:gd name="T2" fmla="*/ 37 w 146"/>
              <a:gd name="T3" fmla="*/ 0 h 147"/>
              <a:gd name="T4" fmla="*/ 30 w 146"/>
              <a:gd name="T5" fmla="*/ 1 h 147"/>
              <a:gd name="T6" fmla="*/ 23 w 146"/>
              <a:gd name="T7" fmla="*/ 3 h 147"/>
              <a:gd name="T8" fmla="*/ 17 w 146"/>
              <a:gd name="T9" fmla="*/ 6 h 147"/>
              <a:gd name="T10" fmla="*/ 11 w 146"/>
              <a:gd name="T11" fmla="*/ 10 h 147"/>
              <a:gd name="T12" fmla="*/ 7 w 146"/>
              <a:gd name="T13" fmla="*/ 16 h 147"/>
              <a:gd name="T14" fmla="*/ 4 w 146"/>
              <a:gd name="T15" fmla="*/ 22 h 147"/>
              <a:gd name="T16" fmla="*/ 1 w 146"/>
              <a:gd name="T17" fmla="*/ 29 h 147"/>
              <a:gd name="T18" fmla="*/ 0 w 146"/>
              <a:gd name="T19" fmla="*/ 36 h 147"/>
              <a:gd name="T20" fmla="*/ 0 w 146"/>
              <a:gd name="T21" fmla="*/ 110 h 147"/>
              <a:gd name="T22" fmla="*/ 1 w 146"/>
              <a:gd name="T23" fmla="*/ 117 h 147"/>
              <a:gd name="T24" fmla="*/ 4 w 146"/>
              <a:gd name="T25" fmla="*/ 124 h 147"/>
              <a:gd name="T26" fmla="*/ 7 w 146"/>
              <a:gd name="T27" fmla="*/ 130 h 147"/>
              <a:gd name="T28" fmla="*/ 11 w 146"/>
              <a:gd name="T29" fmla="*/ 136 h 147"/>
              <a:gd name="T30" fmla="*/ 17 w 146"/>
              <a:gd name="T31" fmla="*/ 140 h 147"/>
              <a:gd name="T32" fmla="*/ 23 w 146"/>
              <a:gd name="T33" fmla="*/ 143 h 147"/>
              <a:gd name="T34" fmla="*/ 30 w 146"/>
              <a:gd name="T35" fmla="*/ 145 h 147"/>
              <a:gd name="T36" fmla="*/ 37 w 146"/>
              <a:gd name="T37" fmla="*/ 147 h 147"/>
              <a:gd name="T38" fmla="*/ 111 w 146"/>
              <a:gd name="T39" fmla="*/ 147 h 147"/>
              <a:gd name="T40" fmla="*/ 117 w 146"/>
              <a:gd name="T41" fmla="*/ 145 h 147"/>
              <a:gd name="T42" fmla="*/ 125 w 146"/>
              <a:gd name="T43" fmla="*/ 143 h 147"/>
              <a:gd name="T44" fmla="*/ 130 w 146"/>
              <a:gd name="T45" fmla="*/ 140 h 147"/>
              <a:gd name="T46" fmla="*/ 136 w 146"/>
              <a:gd name="T47" fmla="*/ 136 h 147"/>
              <a:gd name="T48" fmla="*/ 141 w 146"/>
              <a:gd name="T49" fmla="*/ 130 h 147"/>
              <a:gd name="T50" fmla="*/ 144 w 146"/>
              <a:gd name="T51" fmla="*/ 124 h 147"/>
              <a:gd name="T52" fmla="*/ 146 w 146"/>
              <a:gd name="T53" fmla="*/ 117 h 147"/>
              <a:gd name="T54" fmla="*/ 146 w 146"/>
              <a:gd name="T55" fmla="*/ 110 h 147"/>
              <a:gd name="T56" fmla="*/ 146 w 146"/>
              <a:gd name="T57" fmla="*/ 36 h 147"/>
              <a:gd name="T58" fmla="*/ 146 w 146"/>
              <a:gd name="T59" fmla="*/ 29 h 147"/>
              <a:gd name="T60" fmla="*/ 144 w 146"/>
              <a:gd name="T61" fmla="*/ 22 h 147"/>
              <a:gd name="T62" fmla="*/ 141 w 146"/>
              <a:gd name="T63" fmla="*/ 16 h 147"/>
              <a:gd name="T64" fmla="*/ 136 w 146"/>
              <a:gd name="T65" fmla="*/ 10 h 147"/>
              <a:gd name="T66" fmla="*/ 130 w 146"/>
              <a:gd name="T67" fmla="*/ 6 h 147"/>
              <a:gd name="T68" fmla="*/ 125 w 146"/>
              <a:gd name="T69" fmla="*/ 3 h 147"/>
              <a:gd name="T70" fmla="*/ 117 w 146"/>
              <a:gd name="T71" fmla="*/ 1 h 147"/>
              <a:gd name="T72" fmla="*/ 111 w 146"/>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47">
                <a:moveTo>
                  <a:pt x="111" y="0"/>
                </a:moveTo>
                <a:lnTo>
                  <a:pt x="37" y="0"/>
                </a:lnTo>
                <a:lnTo>
                  <a:pt x="30" y="1"/>
                </a:lnTo>
                <a:lnTo>
                  <a:pt x="23" y="3"/>
                </a:lnTo>
                <a:lnTo>
                  <a:pt x="17" y="6"/>
                </a:lnTo>
                <a:lnTo>
                  <a:pt x="11" y="10"/>
                </a:lnTo>
                <a:lnTo>
                  <a:pt x="7" y="16"/>
                </a:lnTo>
                <a:lnTo>
                  <a:pt x="4" y="22"/>
                </a:lnTo>
                <a:lnTo>
                  <a:pt x="1" y="29"/>
                </a:lnTo>
                <a:lnTo>
                  <a:pt x="0" y="36"/>
                </a:lnTo>
                <a:lnTo>
                  <a:pt x="0" y="110"/>
                </a:lnTo>
                <a:lnTo>
                  <a:pt x="1" y="117"/>
                </a:lnTo>
                <a:lnTo>
                  <a:pt x="4" y="124"/>
                </a:lnTo>
                <a:lnTo>
                  <a:pt x="7" y="130"/>
                </a:lnTo>
                <a:lnTo>
                  <a:pt x="11" y="136"/>
                </a:lnTo>
                <a:lnTo>
                  <a:pt x="17" y="140"/>
                </a:lnTo>
                <a:lnTo>
                  <a:pt x="23" y="143"/>
                </a:lnTo>
                <a:lnTo>
                  <a:pt x="30" y="145"/>
                </a:lnTo>
                <a:lnTo>
                  <a:pt x="37" y="147"/>
                </a:lnTo>
                <a:lnTo>
                  <a:pt x="111" y="147"/>
                </a:lnTo>
                <a:lnTo>
                  <a:pt x="117" y="145"/>
                </a:lnTo>
                <a:lnTo>
                  <a:pt x="125" y="143"/>
                </a:lnTo>
                <a:lnTo>
                  <a:pt x="130" y="140"/>
                </a:lnTo>
                <a:lnTo>
                  <a:pt x="136" y="136"/>
                </a:lnTo>
                <a:lnTo>
                  <a:pt x="141" y="130"/>
                </a:lnTo>
                <a:lnTo>
                  <a:pt x="144" y="124"/>
                </a:lnTo>
                <a:lnTo>
                  <a:pt x="146" y="117"/>
                </a:lnTo>
                <a:lnTo>
                  <a:pt x="146" y="110"/>
                </a:lnTo>
                <a:lnTo>
                  <a:pt x="146" y="36"/>
                </a:lnTo>
                <a:lnTo>
                  <a:pt x="146" y="29"/>
                </a:lnTo>
                <a:lnTo>
                  <a:pt x="144" y="22"/>
                </a:lnTo>
                <a:lnTo>
                  <a:pt x="141" y="16"/>
                </a:lnTo>
                <a:lnTo>
                  <a:pt x="136" y="10"/>
                </a:lnTo>
                <a:lnTo>
                  <a:pt x="130" y="6"/>
                </a:lnTo>
                <a:lnTo>
                  <a:pt x="125" y="3"/>
                </a:lnTo>
                <a:lnTo>
                  <a:pt x="117" y="1"/>
                </a:lnTo>
                <a:lnTo>
                  <a:pt x="111"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38" name="Freeform 38"/>
          <p:cNvSpPr>
            <a:spLocks/>
          </p:cNvSpPr>
          <p:nvPr/>
        </p:nvSpPr>
        <p:spPr bwMode="auto">
          <a:xfrm>
            <a:off x="6219826" y="7935120"/>
            <a:ext cx="152400" cy="155576"/>
          </a:xfrm>
          <a:custGeom>
            <a:avLst/>
            <a:gdLst>
              <a:gd name="T0" fmla="*/ 135 w 146"/>
              <a:gd name="T1" fmla="*/ 10 h 147"/>
              <a:gd name="T2" fmla="*/ 130 w 146"/>
              <a:gd name="T3" fmla="*/ 6 h 147"/>
              <a:gd name="T4" fmla="*/ 123 w 146"/>
              <a:gd name="T5" fmla="*/ 3 h 147"/>
              <a:gd name="T6" fmla="*/ 117 w 146"/>
              <a:gd name="T7" fmla="*/ 1 h 147"/>
              <a:gd name="T8" fmla="*/ 109 w 146"/>
              <a:gd name="T9" fmla="*/ 0 h 147"/>
              <a:gd name="T10" fmla="*/ 37 w 146"/>
              <a:gd name="T11" fmla="*/ 0 h 147"/>
              <a:gd name="T12" fmla="*/ 29 w 146"/>
              <a:gd name="T13" fmla="*/ 1 h 147"/>
              <a:gd name="T14" fmla="*/ 23 w 146"/>
              <a:gd name="T15" fmla="*/ 3 h 147"/>
              <a:gd name="T16" fmla="*/ 16 w 146"/>
              <a:gd name="T17" fmla="*/ 6 h 147"/>
              <a:gd name="T18" fmla="*/ 11 w 146"/>
              <a:gd name="T19" fmla="*/ 10 h 147"/>
              <a:gd name="T20" fmla="*/ 6 w 146"/>
              <a:gd name="T21" fmla="*/ 16 h 147"/>
              <a:gd name="T22" fmla="*/ 2 w 146"/>
              <a:gd name="T23" fmla="*/ 22 h 147"/>
              <a:gd name="T24" fmla="*/ 1 w 146"/>
              <a:gd name="T25" fmla="*/ 29 h 147"/>
              <a:gd name="T26" fmla="*/ 0 w 146"/>
              <a:gd name="T27" fmla="*/ 36 h 147"/>
              <a:gd name="T28" fmla="*/ 0 w 146"/>
              <a:gd name="T29" fmla="*/ 110 h 147"/>
              <a:gd name="T30" fmla="*/ 1 w 146"/>
              <a:gd name="T31" fmla="*/ 117 h 147"/>
              <a:gd name="T32" fmla="*/ 2 w 146"/>
              <a:gd name="T33" fmla="*/ 124 h 147"/>
              <a:gd name="T34" fmla="*/ 6 w 146"/>
              <a:gd name="T35" fmla="*/ 130 h 147"/>
              <a:gd name="T36" fmla="*/ 11 w 146"/>
              <a:gd name="T37" fmla="*/ 136 h 147"/>
              <a:gd name="T38" fmla="*/ 16 w 146"/>
              <a:gd name="T39" fmla="*/ 140 h 147"/>
              <a:gd name="T40" fmla="*/ 23 w 146"/>
              <a:gd name="T41" fmla="*/ 143 h 147"/>
              <a:gd name="T42" fmla="*/ 29 w 146"/>
              <a:gd name="T43" fmla="*/ 145 h 147"/>
              <a:gd name="T44" fmla="*/ 37 w 146"/>
              <a:gd name="T45" fmla="*/ 147 h 147"/>
              <a:gd name="T46" fmla="*/ 109 w 146"/>
              <a:gd name="T47" fmla="*/ 147 h 147"/>
              <a:gd name="T48" fmla="*/ 117 w 146"/>
              <a:gd name="T49" fmla="*/ 145 h 147"/>
              <a:gd name="T50" fmla="*/ 123 w 146"/>
              <a:gd name="T51" fmla="*/ 143 h 147"/>
              <a:gd name="T52" fmla="*/ 130 w 146"/>
              <a:gd name="T53" fmla="*/ 140 h 147"/>
              <a:gd name="T54" fmla="*/ 135 w 146"/>
              <a:gd name="T55" fmla="*/ 136 h 147"/>
              <a:gd name="T56" fmla="*/ 141 w 146"/>
              <a:gd name="T57" fmla="*/ 130 h 147"/>
              <a:gd name="T58" fmla="*/ 144 w 146"/>
              <a:gd name="T59" fmla="*/ 124 h 147"/>
              <a:gd name="T60" fmla="*/ 146 w 146"/>
              <a:gd name="T61" fmla="*/ 117 h 147"/>
              <a:gd name="T62" fmla="*/ 146 w 146"/>
              <a:gd name="T63" fmla="*/ 110 h 147"/>
              <a:gd name="T64" fmla="*/ 146 w 146"/>
              <a:gd name="T65" fmla="*/ 36 h 147"/>
              <a:gd name="T66" fmla="*/ 146 w 146"/>
              <a:gd name="T67" fmla="*/ 29 h 147"/>
              <a:gd name="T68" fmla="*/ 144 w 146"/>
              <a:gd name="T69" fmla="*/ 22 h 147"/>
              <a:gd name="T70" fmla="*/ 141 w 146"/>
              <a:gd name="T71" fmla="*/ 16 h 147"/>
              <a:gd name="T72" fmla="*/ 135 w 146"/>
              <a:gd name="T73" fmla="*/ 1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47">
                <a:moveTo>
                  <a:pt x="135" y="10"/>
                </a:moveTo>
                <a:lnTo>
                  <a:pt x="130" y="6"/>
                </a:lnTo>
                <a:lnTo>
                  <a:pt x="123" y="3"/>
                </a:lnTo>
                <a:lnTo>
                  <a:pt x="117" y="1"/>
                </a:lnTo>
                <a:lnTo>
                  <a:pt x="109" y="0"/>
                </a:lnTo>
                <a:lnTo>
                  <a:pt x="37" y="0"/>
                </a:lnTo>
                <a:lnTo>
                  <a:pt x="29" y="1"/>
                </a:lnTo>
                <a:lnTo>
                  <a:pt x="23" y="3"/>
                </a:lnTo>
                <a:lnTo>
                  <a:pt x="16" y="6"/>
                </a:lnTo>
                <a:lnTo>
                  <a:pt x="11" y="10"/>
                </a:lnTo>
                <a:lnTo>
                  <a:pt x="6" y="16"/>
                </a:lnTo>
                <a:lnTo>
                  <a:pt x="2" y="22"/>
                </a:lnTo>
                <a:lnTo>
                  <a:pt x="1" y="29"/>
                </a:lnTo>
                <a:lnTo>
                  <a:pt x="0" y="36"/>
                </a:lnTo>
                <a:lnTo>
                  <a:pt x="0" y="110"/>
                </a:lnTo>
                <a:lnTo>
                  <a:pt x="1" y="117"/>
                </a:lnTo>
                <a:lnTo>
                  <a:pt x="2" y="124"/>
                </a:lnTo>
                <a:lnTo>
                  <a:pt x="6" y="130"/>
                </a:lnTo>
                <a:lnTo>
                  <a:pt x="11" y="136"/>
                </a:lnTo>
                <a:lnTo>
                  <a:pt x="16" y="140"/>
                </a:lnTo>
                <a:lnTo>
                  <a:pt x="23" y="143"/>
                </a:lnTo>
                <a:lnTo>
                  <a:pt x="29" y="145"/>
                </a:lnTo>
                <a:lnTo>
                  <a:pt x="37" y="147"/>
                </a:lnTo>
                <a:lnTo>
                  <a:pt x="109" y="147"/>
                </a:lnTo>
                <a:lnTo>
                  <a:pt x="117" y="145"/>
                </a:lnTo>
                <a:lnTo>
                  <a:pt x="123" y="143"/>
                </a:lnTo>
                <a:lnTo>
                  <a:pt x="130" y="140"/>
                </a:lnTo>
                <a:lnTo>
                  <a:pt x="135" y="136"/>
                </a:lnTo>
                <a:lnTo>
                  <a:pt x="141" y="130"/>
                </a:lnTo>
                <a:lnTo>
                  <a:pt x="144" y="124"/>
                </a:lnTo>
                <a:lnTo>
                  <a:pt x="146" y="117"/>
                </a:lnTo>
                <a:lnTo>
                  <a:pt x="146" y="110"/>
                </a:lnTo>
                <a:lnTo>
                  <a:pt x="146" y="36"/>
                </a:lnTo>
                <a:lnTo>
                  <a:pt x="146" y="29"/>
                </a:lnTo>
                <a:lnTo>
                  <a:pt x="144" y="22"/>
                </a:lnTo>
                <a:lnTo>
                  <a:pt x="141" y="16"/>
                </a:lnTo>
                <a:lnTo>
                  <a:pt x="135" y="1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39" name="Freeform 39"/>
          <p:cNvSpPr>
            <a:spLocks noEditPoints="1"/>
          </p:cNvSpPr>
          <p:nvPr/>
        </p:nvSpPr>
        <p:spPr bwMode="auto">
          <a:xfrm>
            <a:off x="7331077" y="7677945"/>
            <a:ext cx="619126" cy="666750"/>
          </a:xfrm>
          <a:custGeom>
            <a:avLst/>
            <a:gdLst>
              <a:gd name="T0" fmla="*/ 566 w 584"/>
              <a:gd name="T1" fmla="*/ 224 h 632"/>
              <a:gd name="T2" fmla="*/ 556 w 584"/>
              <a:gd name="T3" fmla="*/ 173 h 632"/>
              <a:gd name="T4" fmla="*/ 543 w 584"/>
              <a:gd name="T5" fmla="*/ 129 h 632"/>
              <a:gd name="T6" fmla="*/ 531 w 584"/>
              <a:gd name="T7" fmla="*/ 87 h 632"/>
              <a:gd name="T8" fmla="*/ 509 w 584"/>
              <a:gd name="T9" fmla="*/ 38 h 632"/>
              <a:gd name="T10" fmla="*/ 463 w 584"/>
              <a:gd name="T11" fmla="*/ 7 h 632"/>
              <a:gd name="T12" fmla="*/ 372 w 584"/>
              <a:gd name="T13" fmla="*/ 0 h 632"/>
              <a:gd name="T14" fmla="*/ 278 w 584"/>
              <a:gd name="T15" fmla="*/ 13 h 632"/>
              <a:gd name="T16" fmla="*/ 176 w 584"/>
              <a:gd name="T17" fmla="*/ 44 h 632"/>
              <a:gd name="T18" fmla="*/ 30 w 584"/>
              <a:gd name="T19" fmla="*/ 52 h 632"/>
              <a:gd name="T20" fmla="*/ 1 w 584"/>
              <a:gd name="T21" fmla="*/ 87 h 632"/>
              <a:gd name="T22" fmla="*/ 9 w 584"/>
              <a:gd name="T23" fmla="*/ 368 h 632"/>
              <a:gd name="T24" fmla="*/ 49 w 584"/>
              <a:gd name="T25" fmla="*/ 390 h 632"/>
              <a:gd name="T26" fmla="*/ 205 w 584"/>
              <a:gd name="T27" fmla="*/ 448 h 632"/>
              <a:gd name="T28" fmla="*/ 250 w 584"/>
              <a:gd name="T29" fmla="*/ 501 h 632"/>
              <a:gd name="T30" fmla="*/ 265 w 584"/>
              <a:gd name="T31" fmla="*/ 553 h 632"/>
              <a:gd name="T32" fmla="*/ 279 w 584"/>
              <a:gd name="T33" fmla="*/ 597 h 632"/>
              <a:gd name="T34" fmla="*/ 311 w 584"/>
              <a:gd name="T35" fmla="*/ 629 h 632"/>
              <a:gd name="T36" fmla="*/ 374 w 584"/>
              <a:gd name="T37" fmla="*/ 626 h 632"/>
              <a:gd name="T38" fmla="*/ 409 w 584"/>
              <a:gd name="T39" fmla="*/ 604 h 632"/>
              <a:gd name="T40" fmla="*/ 429 w 584"/>
              <a:gd name="T41" fmla="*/ 575 h 632"/>
              <a:gd name="T42" fmla="*/ 439 w 584"/>
              <a:gd name="T43" fmla="*/ 510 h 632"/>
              <a:gd name="T44" fmla="*/ 429 w 584"/>
              <a:gd name="T45" fmla="*/ 456 h 632"/>
              <a:gd name="T46" fmla="*/ 515 w 584"/>
              <a:gd name="T47" fmla="*/ 434 h 632"/>
              <a:gd name="T48" fmla="*/ 556 w 584"/>
              <a:gd name="T49" fmla="*/ 409 h 632"/>
              <a:gd name="T50" fmla="*/ 581 w 584"/>
              <a:gd name="T51" fmla="*/ 369 h 632"/>
              <a:gd name="T52" fmla="*/ 583 w 584"/>
              <a:gd name="T53" fmla="*/ 325 h 632"/>
              <a:gd name="T54" fmla="*/ 570 w 584"/>
              <a:gd name="T55" fmla="*/ 286 h 632"/>
              <a:gd name="T56" fmla="*/ 78 w 584"/>
              <a:gd name="T57" fmla="*/ 146 h 632"/>
              <a:gd name="T58" fmla="*/ 56 w 584"/>
              <a:gd name="T59" fmla="*/ 139 h 632"/>
              <a:gd name="T60" fmla="*/ 50 w 584"/>
              <a:gd name="T61" fmla="*/ 116 h 632"/>
              <a:gd name="T62" fmla="*/ 64 w 584"/>
              <a:gd name="T63" fmla="*/ 99 h 632"/>
              <a:gd name="T64" fmla="*/ 87 w 584"/>
              <a:gd name="T65" fmla="*/ 101 h 632"/>
              <a:gd name="T66" fmla="*/ 97 w 584"/>
              <a:gd name="T67" fmla="*/ 122 h 632"/>
              <a:gd name="T68" fmla="*/ 522 w 584"/>
              <a:gd name="T69" fmla="*/ 374 h 632"/>
              <a:gd name="T70" fmla="*/ 353 w 584"/>
              <a:gd name="T71" fmla="*/ 390 h 632"/>
              <a:gd name="T72" fmla="*/ 380 w 584"/>
              <a:gd name="T73" fmla="*/ 468 h 632"/>
              <a:gd name="T74" fmla="*/ 387 w 584"/>
              <a:gd name="T75" fmla="*/ 543 h 632"/>
              <a:gd name="T76" fmla="*/ 375 w 584"/>
              <a:gd name="T77" fmla="*/ 570 h 632"/>
              <a:gd name="T78" fmla="*/ 346 w 584"/>
              <a:gd name="T79" fmla="*/ 583 h 632"/>
              <a:gd name="T80" fmla="*/ 318 w 584"/>
              <a:gd name="T81" fmla="*/ 562 h 632"/>
              <a:gd name="T82" fmla="*/ 304 w 584"/>
              <a:gd name="T83" fmla="*/ 504 h 632"/>
              <a:gd name="T84" fmla="*/ 276 w 584"/>
              <a:gd name="T85" fmla="*/ 456 h 632"/>
              <a:gd name="T86" fmla="*/ 242 w 584"/>
              <a:gd name="T87" fmla="*/ 417 h 632"/>
              <a:gd name="T88" fmla="*/ 210 w 584"/>
              <a:gd name="T89" fmla="*/ 376 h 632"/>
              <a:gd name="T90" fmla="*/ 172 w 584"/>
              <a:gd name="T91" fmla="*/ 344 h 632"/>
              <a:gd name="T92" fmla="*/ 159 w 584"/>
              <a:gd name="T93" fmla="*/ 97 h 632"/>
              <a:gd name="T94" fmla="*/ 189 w 584"/>
              <a:gd name="T95" fmla="*/ 92 h 632"/>
              <a:gd name="T96" fmla="*/ 225 w 584"/>
              <a:gd name="T97" fmla="*/ 80 h 632"/>
              <a:gd name="T98" fmla="*/ 292 w 584"/>
              <a:gd name="T99" fmla="*/ 59 h 632"/>
              <a:gd name="T100" fmla="*/ 365 w 584"/>
              <a:gd name="T101" fmla="*/ 48 h 632"/>
              <a:gd name="T102" fmla="*/ 456 w 584"/>
              <a:gd name="T103" fmla="*/ 57 h 632"/>
              <a:gd name="T104" fmla="*/ 477 w 584"/>
              <a:gd name="T105" fmla="*/ 77 h 632"/>
              <a:gd name="T106" fmla="*/ 485 w 584"/>
              <a:gd name="T107" fmla="*/ 112 h 632"/>
              <a:gd name="T108" fmla="*/ 497 w 584"/>
              <a:gd name="T109" fmla="*/ 147 h 632"/>
              <a:gd name="T110" fmla="*/ 508 w 584"/>
              <a:gd name="T111" fmla="*/ 181 h 632"/>
              <a:gd name="T112" fmla="*/ 506 w 584"/>
              <a:gd name="T113" fmla="*/ 212 h 632"/>
              <a:gd name="T114" fmla="*/ 520 w 584"/>
              <a:gd name="T115" fmla="*/ 239 h 632"/>
              <a:gd name="T116" fmla="*/ 513 w 584"/>
              <a:gd name="T117" fmla="*/ 284 h 632"/>
              <a:gd name="T118" fmla="*/ 528 w 584"/>
              <a:gd name="T119" fmla="*/ 310 h 632"/>
              <a:gd name="T120" fmla="*/ 535 w 584"/>
              <a:gd name="T121" fmla="*/ 35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 h="632">
                <a:moveTo>
                  <a:pt x="566" y="279"/>
                </a:moveTo>
                <a:lnTo>
                  <a:pt x="569" y="266"/>
                </a:lnTo>
                <a:lnTo>
                  <a:pt x="569" y="252"/>
                </a:lnTo>
                <a:lnTo>
                  <a:pt x="568" y="238"/>
                </a:lnTo>
                <a:lnTo>
                  <a:pt x="566" y="224"/>
                </a:lnTo>
                <a:lnTo>
                  <a:pt x="562" y="210"/>
                </a:lnTo>
                <a:lnTo>
                  <a:pt x="555" y="197"/>
                </a:lnTo>
                <a:lnTo>
                  <a:pt x="556" y="190"/>
                </a:lnTo>
                <a:lnTo>
                  <a:pt x="556" y="181"/>
                </a:lnTo>
                <a:lnTo>
                  <a:pt x="556" y="173"/>
                </a:lnTo>
                <a:lnTo>
                  <a:pt x="555" y="163"/>
                </a:lnTo>
                <a:lnTo>
                  <a:pt x="553" y="154"/>
                </a:lnTo>
                <a:lnTo>
                  <a:pt x="551" y="146"/>
                </a:lnTo>
                <a:lnTo>
                  <a:pt x="548" y="137"/>
                </a:lnTo>
                <a:lnTo>
                  <a:pt x="543" y="129"/>
                </a:lnTo>
                <a:lnTo>
                  <a:pt x="539" y="122"/>
                </a:lnTo>
                <a:lnTo>
                  <a:pt x="534" y="114"/>
                </a:lnTo>
                <a:lnTo>
                  <a:pt x="534" y="112"/>
                </a:lnTo>
                <a:lnTo>
                  <a:pt x="533" y="99"/>
                </a:lnTo>
                <a:lnTo>
                  <a:pt x="531" y="87"/>
                </a:lnTo>
                <a:lnTo>
                  <a:pt x="529" y="76"/>
                </a:lnTo>
                <a:lnTo>
                  <a:pt x="525" y="66"/>
                </a:lnTo>
                <a:lnTo>
                  <a:pt x="521" y="55"/>
                </a:lnTo>
                <a:lnTo>
                  <a:pt x="515" y="46"/>
                </a:lnTo>
                <a:lnTo>
                  <a:pt x="509" y="38"/>
                </a:lnTo>
                <a:lnTo>
                  <a:pt x="501" y="30"/>
                </a:lnTo>
                <a:lnTo>
                  <a:pt x="493" y="22"/>
                </a:lnTo>
                <a:lnTo>
                  <a:pt x="483" y="17"/>
                </a:lnTo>
                <a:lnTo>
                  <a:pt x="473" y="12"/>
                </a:lnTo>
                <a:lnTo>
                  <a:pt x="463" y="7"/>
                </a:lnTo>
                <a:lnTo>
                  <a:pt x="452" y="4"/>
                </a:lnTo>
                <a:lnTo>
                  <a:pt x="440" y="2"/>
                </a:lnTo>
                <a:lnTo>
                  <a:pt x="428" y="0"/>
                </a:lnTo>
                <a:lnTo>
                  <a:pt x="415" y="0"/>
                </a:lnTo>
                <a:lnTo>
                  <a:pt x="372" y="0"/>
                </a:lnTo>
                <a:lnTo>
                  <a:pt x="352" y="0"/>
                </a:lnTo>
                <a:lnTo>
                  <a:pt x="333" y="2"/>
                </a:lnTo>
                <a:lnTo>
                  <a:pt x="314" y="4"/>
                </a:lnTo>
                <a:lnTo>
                  <a:pt x="296" y="8"/>
                </a:lnTo>
                <a:lnTo>
                  <a:pt x="278" y="13"/>
                </a:lnTo>
                <a:lnTo>
                  <a:pt x="257" y="18"/>
                </a:lnTo>
                <a:lnTo>
                  <a:pt x="234" y="26"/>
                </a:lnTo>
                <a:lnTo>
                  <a:pt x="211" y="33"/>
                </a:lnTo>
                <a:lnTo>
                  <a:pt x="191" y="40"/>
                </a:lnTo>
                <a:lnTo>
                  <a:pt x="176" y="44"/>
                </a:lnTo>
                <a:lnTo>
                  <a:pt x="165" y="47"/>
                </a:lnTo>
                <a:lnTo>
                  <a:pt x="159" y="48"/>
                </a:lnTo>
                <a:lnTo>
                  <a:pt x="49" y="48"/>
                </a:lnTo>
                <a:lnTo>
                  <a:pt x="39" y="49"/>
                </a:lnTo>
                <a:lnTo>
                  <a:pt x="30" y="52"/>
                </a:lnTo>
                <a:lnTo>
                  <a:pt x="22" y="56"/>
                </a:lnTo>
                <a:lnTo>
                  <a:pt x="14" y="62"/>
                </a:lnTo>
                <a:lnTo>
                  <a:pt x="9" y="70"/>
                </a:lnTo>
                <a:lnTo>
                  <a:pt x="4" y="79"/>
                </a:lnTo>
                <a:lnTo>
                  <a:pt x="1" y="87"/>
                </a:lnTo>
                <a:lnTo>
                  <a:pt x="0" y="97"/>
                </a:lnTo>
                <a:lnTo>
                  <a:pt x="0" y="341"/>
                </a:lnTo>
                <a:lnTo>
                  <a:pt x="1" y="351"/>
                </a:lnTo>
                <a:lnTo>
                  <a:pt x="4" y="359"/>
                </a:lnTo>
                <a:lnTo>
                  <a:pt x="9" y="368"/>
                </a:lnTo>
                <a:lnTo>
                  <a:pt x="14" y="374"/>
                </a:lnTo>
                <a:lnTo>
                  <a:pt x="22" y="381"/>
                </a:lnTo>
                <a:lnTo>
                  <a:pt x="30" y="385"/>
                </a:lnTo>
                <a:lnTo>
                  <a:pt x="39" y="388"/>
                </a:lnTo>
                <a:lnTo>
                  <a:pt x="49" y="390"/>
                </a:lnTo>
                <a:lnTo>
                  <a:pt x="153" y="390"/>
                </a:lnTo>
                <a:lnTo>
                  <a:pt x="162" y="396"/>
                </a:lnTo>
                <a:lnTo>
                  <a:pt x="173" y="409"/>
                </a:lnTo>
                <a:lnTo>
                  <a:pt x="188" y="426"/>
                </a:lnTo>
                <a:lnTo>
                  <a:pt x="205" y="448"/>
                </a:lnTo>
                <a:lnTo>
                  <a:pt x="216" y="462"/>
                </a:lnTo>
                <a:lnTo>
                  <a:pt x="227" y="475"/>
                </a:lnTo>
                <a:lnTo>
                  <a:pt x="237" y="487"/>
                </a:lnTo>
                <a:lnTo>
                  <a:pt x="246" y="496"/>
                </a:lnTo>
                <a:lnTo>
                  <a:pt x="250" y="501"/>
                </a:lnTo>
                <a:lnTo>
                  <a:pt x="253" y="506"/>
                </a:lnTo>
                <a:lnTo>
                  <a:pt x="256" y="514"/>
                </a:lnTo>
                <a:lnTo>
                  <a:pt x="258" y="521"/>
                </a:lnTo>
                <a:lnTo>
                  <a:pt x="261" y="537"/>
                </a:lnTo>
                <a:lnTo>
                  <a:pt x="265" y="553"/>
                </a:lnTo>
                <a:lnTo>
                  <a:pt x="266" y="561"/>
                </a:lnTo>
                <a:lnTo>
                  <a:pt x="268" y="570"/>
                </a:lnTo>
                <a:lnTo>
                  <a:pt x="271" y="578"/>
                </a:lnTo>
                <a:lnTo>
                  <a:pt x="274" y="587"/>
                </a:lnTo>
                <a:lnTo>
                  <a:pt x="279" y="597"/>
                </a:lnTo>
                <a:lnTo>
                  <a:pt x="283" y="604"/>
                </a:lnTo>
                <a:lnTo>
                  <a:pt x="288" y="612"/>
                </a:lnTo>
                <a:lnTo>
                  <a:pt x="295" y="618"/>
                </a:lnTo>
                <a:lnTo>
                  <a:pt x="303" y="625"/>
                </a:lnTo>
                <a:lnTo>
                  <a:pt x="311" y="629"/>
                </a:lnTo>
                <a:lnTo>
                  <a:pt x="320" y="631"/>
                </a:lnTo>
                <a:lnTo>
                  <a:pt x="330" y="632"/>
                </a:lnTo>
                <a:lnTo>
                  <a:pt x="345" y="631"/>
                </a:lnTo>
                <a:lnTo>
                  <a:pt x="360" y="629"/>
                </a:lnTo>
                <a:lnTo>
                  <a:pt x="374" y="626"/>
                </a:lnTo>
                <a:lnTo>
                  <a:pt x="387" y="621"/>
                </a:lnTo>
                <a:lnTo>
                  <a:pt x="393" y="617"/>
                </a:lnTo>
                <a:lnTo>
                  <a:pt x="399" y="613"/>
                </a:lnTo>
                <a:lnTo>
                  <a:pt x="404" y="609"/>
                </a:lnTo>
                <a:lnTo>
                  <a:pt x="409" y="604"/>
                </a:lnTo>
                <a:lnTo>
                  <a:pt x="414" y="599"/>
                </a:lnTo>
                <a:lnTo>
                  <a:pt x="418" y="594"/>
                </a:lnTo>
                <a:lnTo>
                  <a:pt x="422" y="588"/>
                </a:lnTo>
                <a:lnTo>
                  <a:pt x="426" y="582"/>
                </a:lnTo>
                <a:lnTo>
                  <a:pt x="429" y="575"/>
                </a:lnTo>
                <a:lnTo>
                  <a:pt x="431" y="568"/>
                </a:lnTo>
                <a:lnTo>
                  <a:pt x="433" y="560"/>
                </a:lnTo>
                <a:lnTo>
                  <a:pt x="435" y="552"/>
                </a:lnTo>
                <a:lnTo>
                  <a:pt x="438" y="532"/>
                </a:lnTo>
                <a:lnTo>
                  <a:pt x="439" y="510"/>
                </a:lnTo>
                <a:lnTo>
                  <a:pt x="439" y="502"/>
                </a:lnTo>
                <a:lnTo>
                  <a:pt x="438" y="493"/>
                </a:lnTo>
                <a:lnTo>
                  <a:pt x="436" y="485"/>
                </a:lnTo>
                <a:lnTo>
                  <a:pt x="434" y="475"/>
                </a:lnTo>
                <a:lnTo>
                  <a:pt x="429" y="456"/>
                </a:lnTo>
                <a:lnTo>
                  <a:pt x="420" y="438"/>
                </a:lnTo>
                <a:lnTo>
                  <a:pt x="487" y="438"/>
                </a:lnTo>
                <a:lnTo>
                  <a:pt x="497" y="437"/>
                </a:lnTo>
                <a:lnTo>
                  <a:pt x="507" y="436"/>
                </a:lnTo>
                <a:lnTo>
                  <a:pt x="515" y="434"/>
                </a:lnTo>
                <a:lnTo>
                  <a:pt x="524" y="431"/>
                </a:lnTo>
                <a:lnTo>
                  <a:pt x="533" y="426"/>
                </a:lnTo>
                <a:lnTo>
                  <a:pt x="541" y="422"/>
                </a:lnTo>
                <a:lnTo>
                  <a:pt x="549" y="415"/>
                </a:lnTo>
                <a:lnTo>
                  <a:pt x="556" y="409"/>
                </a:lnTo>
                <a:lnTo>
                  <a:pt x="563" y="401"/>
                </a:lnTo>
                <a:lnTo>
                  <a:pt x="568" y="394"/>
                </a:lnTo>
                <a:lnTo>
                  <a:pt x="574" y="386"/>
                </a:lnTo>
                <a:lnTo>
                  <a:pt x="578" y="378"/>
                </a:lnTo>
                <a:lnTo>
                  <a:pt x="581" y="369"/>
                </a:lnTo>
                <a:lnTo>
                  <a:pt x="583" y="360"/>
                </a:lnTo>
                <a:lnTo>
                  <a:pt x="584" y="351"/>
                </a:lnTo>
                <a:lnTo>
                  <a:pt x="584" y="341"/>
                </a:lnTo>
                <a:lnTo>
                  <a:pt x="584" y="332"/>
                </a:lnTo>
                <a:lnTo>
                  <a:pt x="583" y="325"/>
                </a:lnTo>
                <a:lnTo>
                  <a:pt x="582" y="316"/>
                </a:lnTo>
                <a:lnTo>
                  <a:pt x="580" y="309"/>
                </a:lnTo>
                <a:lnTo>
                  <a:pt x="578" y="301"/>
                </a:lnTo>
                <a:lnTo>
                  <a:pt x="575" y="293"/>
                </a:lnTo>
                <a:lnTo>
                  <a:pt x="570" y="286"/>
                </a:lnTo>
                <a:lnTo>
                  <a:pt x="566" y="279"/>
                </a:lnTo>
                <a:close/>
                <a:moveTo>
                  <a:pt x="91" y="139"/>
                </a:moveTo>
                <a:lnTo>
                  <a:pt x="87" y="141"/>
                </a:lnTo>
                <a:lnTo>
                  <a:pt x="82" y="144"/>
                </a:lnTo>
                <a:lnTo>
                  <a:pt x="78" y="146"/>
                </a:lnTo>
                <a:lnTo>
                  <a:pt x="74" y="146"/>
                </a:lnTo>
                <a:lnTo>
                  <a:pt x="68" y="146"/>
                </a:lnTo>
                <a:lnTo>
                  <a:pt x="64" y="144"/>
                </a:lnTo>
                <a:lnTo>
                  <a:pt x="61" y="141"/>
                </a:lnTo>
                <a:lnTo>
                  <a:pt x="56" y="139"/>
                </a:lnTo>
                <a:lnTo>
                  <a:pt x="53" y="135"/>
                </a:lnTo>
                <a:lnTo>
                  <a:pt x="51" y="130"/>
                </a:lnTo>
                <a:lnTo>
                  <a:pt x="50" y="126"/>
                </a:lnTo>
                <a:lnTo>
                  <a:pt x="49" y="122"/>
                </a:lnTo>
                <a:lnTo>
                  <a:pt x="50" y="116"/>
                </a:lnTo>
                <a:lnTo>
                  <a:pt x="51" y="112"/>
                </a:lnTo>
                <a:lnTo>
                  <a:pt x="53" y="108"/>
                </a:lnTo>
                <a:lnTo>
                  <a:pt x="56" y="104"/>
                </a:lnTo>
                <a:lnTo>
                  <a:pt x="61" y="101"/>
                </a:lnTo>
                <a:lnTo>
                  <a:pt x="64" y="99"/>
                </a:lnTo>
                <a:lnTo>
                  <a:pt x="68" y="98"/>
                </a:lnTo>
                <a:lnTo>
                  <a:pt x="74" y="97"/>
                </a:lnTo>
                <a:lnTo>
                  <a:pt x="78" y="98"/>
                </a:lnTo>
                <a:lnTo>
                  <a:pt x="82" y="99"/>
                </a:lnTo>
                <a:lnTo>
                  <a:pt x="87" y="101"/>
                </a:lnTo>
                <a:lnTo>
                  <a:pt x="91" y="104"/>
                </a:lnTo>
                <a:lnTo>
                  <a:pt x="94" y="108"/>
                </a:lnTo>
                <a:lnTo>
                  <a:pt x="96" y="112"/>
                </a:lnTo>
                <a:lnTo>
                  <a:pt x="97" y="116"/>
                </a:lnTo>
                <a:lnTo>
                  <a:pt x="97" y="122"/>
                </a:lnTo>
                <a:lnTo>
                  <a:pt x="97" y="126"/>
                </a:lnTo>
                <a:lnTo>
                  <a:pt x="96" y="130"/>
                </a:lnTo>
                <a:lnTo>
                  <a:pt x="94" y="135"/>
                </a:lnTo>
                <a:lnTo>
                  <a:pt x="91" y="139"/>
                </a:lnTo>
                <a:close/>
                <a:moveTo>
                  <a:pt x="522" y="374"/>
                </a:moveTo>
                <a:lnTo>
                  <a:pt x="513" y="381"/>
                </a:lnTo>
                <a:lnTo>
                  <a:pt x="506" y="385"/>
                </a:lnTo>
                <a:lnTo>
                  <a:pt x="497" y="388"/>
                </a:lnTo>
                <a:lnTo>
                  <a:pt x="487" y="390"/>
                </a:lnTo>
                <a:lnTo>
                  <a:pt x="353" y="390"/>
                </a:lnTo>
                <a:lnTo>
                  <a:pt x="354" y="401"/>
                </a:lnTo>
                <a:lnTo>
                  <a:pt x="358" y="415"/>
                </a:lnTo>
                <a:lnTo>
                  <a:pt x="364" y="432"/>
                </a:lnTo>
                <a:lnTo>
                  <a:pt x="372" y="450"/>
                </a:lnTo>
                <a:lnTo>
                  <a:pt x="380" y="468"/>
                </a:lnTo>
                <a:lnTo>
                  <a:pt x="386" y="485"/>
                </a:lnTo>
                <a:lnTo>
                  <a:pt x="389" y="499"/>
                </a:lnTo>
                <a:lnTo>
                  <a:pt x="390" y="510"/>
                </a:lnTo>
                <a:lnTo>
                  <a:pt x="389" y="529"/>
                </a:lnTo>
                <a:lnTo>
                  <a:pt x="387" y="543"/>
                </a:lnTo>
                <a:lnTo>
                  <a:pt x="386" y="550"/>
                </a:lnTo>
                <a:lnTo>
                  <a:pt x="384" y="556"/>
                </a:lnTo>
                <a:lnTo>
                  <a:pt x="380" y="561"/>
                </a:lnTo>
                <a:lnTo>
                  <a:pt x="378" y="567"/>
                </a:lnTo>
                <a:lnTo>
                  <a:pt x="375" y="570"/>
                </a:lnTo>
                <a:lnTo>
                  <a:pt x="371" y="574"/>
                </a:lnTo>
                <a:lnTo>
                  <a:pt x="365" y="577"/>
                </a:lnTo>
                <a:lnTo>
                  <a:pt x="360" y="580"/>
                </a:lnTo>
                <a:lnTo>
                  <a:pt x="353" y="582"/>
                </a:lnTo>
                <a:lnTo>
                  <a:pt x="346" y="583"/>
                </a:lnTo>
                <a:lnTo>
                  <a:pt x="338" y="584"/>
                </a:lnTo>
                <a:lnTo>
                  <a:pt x="330" y="584"/>
                </a:lnTo>
                <a:lnTo>
                  <a:pt x="324" y="578"/>
                </a:lnTo>
                <a:lnTo>
                  <a:pt x="321" y="571"/>
                </a:lnTo>
                <a:lnTo>
                  <a:pt x="318" y="562"/>
                </a:lnTo>
                <a:lnTo>
                  <a:pt x="314" y="552"/>
                </a:lnTo>
                <a:lnTo>
                  <a:pt x="312" y="541"/>
                </a:lnTo>
                <a:lnTo>
                  <a:pt x="309" y="529"/>
                </a:lnTo>
                <a:lnTo>
                  <a:pt x="307" y="516"/>
                </a:lnTo>
                <a:lnTo>
                  <a:pt x="304" y="504"/>
                </a:lnTo>
                <a:lnTo>
                  <a:pt x="299" y="492"/>
                </a:lnTo>
                <a:lnTo>
                  <a:pt x="294" y="481"/>
                </a:lnTo>
                <a:lnTo>
                  <a:pt x="287" y="471"/>
                </a:lnTo>
                <a:lnTo>
                  <a:pt x="281" y="462"/>
                </a:lnTo>
                <a:lnTo>
                  <a:pt x="276" y="456"/>
                </a:lnTo>
                <a:lnTo>
                  <a:pt x="269" y="449"/>
                </a:lnTo>
                <a:lnTo>
                  <a:pt x="260" y="439"/>
                </a:lnTo>
                <a:lnTo>
                  <a:pt x="251" y="427"/>
                </a:lnTo>
                <a:lnTo>
                  <a:pt x="249" y="424"/>
                </a:lnTo>
                <a:lnTo>
                  <a:pt x="242" y="417"/>
                </a:lnTo>
                <a:lnTo>
                  <a:pt x="236" y="408"/>
                </a:lnTo>
                <a:lnTo>
                  <a:pt x="230" y="400"/>
                </a:lnTo>
                <a:lnTo>
                  <a:pt x="225" y="394"/>
                </a:lnTo>
                <a:lnTo>
                  <a:pt x="217" y="384"/>
                </a:lnTo>
                <a:lnTo>
                  <a:pt x="210" y="376"/>
                </a:lnTo>
                <a:lnTo>
                  <a:pt x="202" y="368"/>
                </a:lnTo>
                <a:lnTo>
                  <a:pt x="195" y="361"/>
                </a:lnTo>
                <a:lnTo>
                  <a:pt x="187" y="354"/>
                </a:lnTo>
                <a:lnTo>
                  <a:pt x="179" y="349"/>
                </a:lnTo>
                <a:lnTo>
                  <a:pt x="172" y="344"/>
                </a:lnTo>
                <a:lnTo>
                  <a:pt x="165" y="341"/>
                </a:lnTo>
                <a:lnTo>
                  <a:pt x="159" y="341"/>
                </a:lnTo>
                <a:lnTo>
                  <a:pt x="147" y="341"/>
                </a:lnTo>
                <a:lnTo>
                  <a:pt x="147" y="97"/>
                </a:lnTo>
                <a:lnTo>
                  <a:pt x="159" y="97"/>
                </a:lnTo>
                <a:lnTo>
                  <a:pt x="164" y="97"/>
                </a:lnTo>
                <a:lnTo>
                  <a:pt x="171" y="96"/>
                </a:lnTo>
                <a:lnTo>
                  <a:pt x="177" y="95"/>
                </a:lnTo>
                <a:lnTo>
                  <a:pt x="184" y="94"/>
                </a:lnTo>
                <a:lnTo>
                  <a:pt x="189" y="92"/>
                </a:lnTo>
                <a:lnTo>
                  <a:pt x="198" y="89"/>
                </a:lnTo>
                <a:lnTo>
                  <a:pt x="205" y="87"/>
                </a:lnTo>
                <a:lnTo>
                  <a:pt x="211" y="85"/>
                </a:lnTo>
                <a:lnTo>
                  <a:pt x="216" y="83"/>
                </a:lnTo>
                <a:lnTo>
                  <a:pt x="225" y="80"/>
                </a:lnTo>
                <a:lnTo>
                  <a:pt x="232" y="77"/>
                </a:lnTo>
                <a:lnTo>
                  <a:pt x="236" y="76"/>
                </a:lnTo>
                <a:lnTo>
                  <a:pt x="255" y="70"/>
                </a:lnTo>
                <a:lnTo>
                  <a:pt x="273" y="63"/>
                </a:lnTo>
                <a:lnTo>
                  <a:pt x="292" y="59"/>
                </a:lnTo>
                <a:lnTo>
                  <a:pt x="308" y="55"/>
                </a:lnTo>
                <a:lnTo>
                  <a:pt x="324" y="53"/>
                </a:lnTo>
                <a:lnTo>
                  <a:pt x="339" y="50"/>
                </a:lnTo>
                <a:lnTo>
                  <a:pt x="353" y="48"/>
                </a:lnTo>
                <a:lnTo>
                  <a:pt x="365" y="48"/>
                </a:lnTo>
                <a:lnTo>
                  <a:pt x="415" y="48"/>
                </a:lnTo>
                <a:lnTo>
                  <a:pt x="430" y="49"/>
                </a:lnTo>
                <a:lnTo>
                  <a:pt x="444" y="53"/>
                </a:lnTo>
                <a:lnTo>
                  <a:pt x="450" y="55"/>
                </a:lnTo>
                <a:lnTo>
                  <a:pt x="456" y="57"/>
                </a:lnTo>
                <a:lnTo>
                  <a:pt x="461" y="60"/>
                </a:lnTo>
                <a:lnTo>
                  <a:pt x="467" y="63"/>
                </a:lnTo>
                <a:lnTo>
                  <a:pt x="471" y="68"/>
                </a:lnTo>
                <a:lnTo>
                  <a:pt x="474" y="73"/>
                </a:lnTo>
                <a:lnTo>
                  <a:pt x="477" y="77"/>
                </a:lnTo>
                <a:lnTo>
                  <a:pt x="480" y="84"/>
                </a:lnTo>
                <a:lnTo>
                  <a:pt x="482" y="90"/>
                </a:lnTo>
                <a:lnTo>
                  <a:pt x="484" y="97"/>
                </a:lnTo>
                <a:lnTo>
                  <a:pt x="484" y="104"/>
                </a:lnTo>
                <a:lnTo>
                  <a:pt x="485" y="112"/>
                </a:lnTo>
                <a:lnTo>
                  <a:pt x="484" y="122"/>
                </a:lnTo>
                <a:lnTo>
                  <a:pt x="483" y="134"/>
                </a:lnTo>
                <a:lnTo>
                  <a:pt x="488" y="137"/>
                </a:lnTo>
                <a:lnTo>
                  <a:pt x="493" y="141"/>
                </a:lnTo>
                <a:lnTo>
                  <a:pt x="497" y="147"/>
                </a:lnTo>
                <a:lnTo>
                  <a:pt x="501" y="153"/>
                </a:lnTo>
                <a:lnTo>
                  <a:pt x="503" y="161"/>
                </a:lnTo>
                <a:lnTo>
                  <a:pt x="506" y="167"/>
                </a:lnTo>
                <a:lnTo>
                  <a:pt x="508" y="174"/>
                </a:lnTo>
                <a:lnTo>
                  <a:pt x="508" y="181"/>
                </a:lnTo>
                <a:lnTo>
                  <a:pt x="508" y="188"/>
                </a:lnTo>
                <a:lnTo>
                  <a:pt x="506" y="195"/>
                </a:lnTo>
                <a:lnTo>
                  <a:pt x="503" y="202"/>
                </a:lnTo>
                <a:lnTo>
                  <a:pt x="501" y="207"/>
                </a:lnTo>
                <a:lnTo>
                  <a:pt x="506" y="212"/>
                </a:lnTo>
                <a:lnTo>
                  <a:pt x="510" y="218"/>
                </a:lnTo>
                <a:lnTo>
                  <a:pt x="513" y="222"/>
                </a:lnTo>
                <a:lnTo>
                  <a:pt x="516" y="229"/>
                </a:lnTo>
                <a:lnTo>
                  <a:pt x="519" y="234"/>
                </a:lnTo>
                <a:lnTo>
                  <a:pt x="520" y="239"/>
                </a:lnTo>
                <a:lnTo>
                  <a:pt x="521" y="246"/>
                </a:lnTo>
                <a:lnTo>
                  <a:pt x="521" y="252"/>
                </a:lnTo>
                <a:lnTo>
                  <a:pt x="520" y="262"/>
                </a:lnTo>
                <a:lnTo>
                  <a:pt x="517" y="274"/>
                </a:lnTo>
                <a:lnTo>
                  <a:pt x="513" y="284"/>
                </a:lnTo>
                <a:lnTo>
                  <a:pt x="508" y="291"/>
                </a:lnTo>
                <a:lnTo>
                  <a:pt x="513" y="293"/>
                </a:lnTo>
                <a:lnTo>
                  <a:pt x="519" y="297"/>
                </a:lnTo>
                <a:lnTo>
                  <a:pt x="524" y="302"/>
                </a:lnTo>
                <a:lnTo>
                  <a:pt x="528" y="310"/>
                </a:lnTo>
                <a:lnTo>
                  <a:pt x="531" y="318"/>
                </a:lnTo>
                <a:lnTo>
                  <a:pt x="534" y="326"/>
                </a:lnTo>
                <a:lnTo>
                  <a:pt x="536" y="333"/>
                </a:lnTo>
                <a:lnTo>
                  <a:pt x="536" y="341"/>
                </a:lnTo>
                <a:lnTo>
                  <a:pt x="535" y="350"/>
                </a:lnTo>
                <a:lnTo>
                  <a:pt x="533" y="358"/>
                </a:lnTo>
                <a:lnTo>
                  <a:pt x="528" y="367"/>
                </a:lnTo>
                <a:lnTo>
                  <a:pt x="522" y="37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0" name="Freeform 40"/>
          <p:cNvSpPr>
            <a:spLocks noEditPoints="1"/>
          </p:cNvSpPr>
          <p:nvPr/>
        </p:nvSpPr>
        <p:spPr bwMode="auto">
          <a:xfrm>
            <a:off x="8839200" y="7754144"/>
            <a:ext cx="165100" cy="307976"/>
          </a:xfrm>
          <a:custGeom>
            <a:avLst/>
            <a:gdLst>
              <a:gd name="T0" fmla="*/ 23 w 157"/>
              <a:gd name="T1" fmla="*/ 0 h 292"/>
              <a:gd name="T2" fmla="*/ 15 w 157"/>
              <a:gd name="T3" fmla="*/ 1 h 292"/>
              <a:gd name="T4" fmla="*/ 6 w 157"/>
              <a:gd name="T5" fmla="*/ 7 h 292"/>
              <a:gd name="T6" fmla="*/ 1 w 157"/>
              <a:gd name="T7" fmla="*/ 15 h 292"/>
              <a:gd name="T8" fmla="*/ 0 w 157"/>
              <a:gd name="T9" fmla="*/ 24 h 292"/>
              <a:gd name="T10" fmla="*/ 0 w 157"/>
              <a:gd name="T11" fmla="*/ 272 h 292"/>
              <a:gd name="T12" fmla="*/ 3 w 157"/>
              <a:gd name="T13" fmla="*/ 281 h 292"/>
              <a:gd name="T14" fmla="*/ 10 w 157"/>
              <a:gd name="T15" fmla="*/ 287 h 292"/>
              <a:gd name="T16" fmla="*/ 19 w 157"/>
              <a:gd name="T17" fmla="*/ 292 h 292"/>
              <a:gd name="T18" fmla="*/ 133 w 157"/>
              <a:gd name="T19" fmla="*/ 292 h 292"/>
              <a:gd name="T20" fmla="*/ 142 w 157"/>
              <a:gd name="T21" fmla="*/ 290 h 292"/>
              <a:gd name="T22" fmla="*/ 150 w 157"/>
              <a:gd name="T23" fmla="*/ 284 h 292"/>
              <a:gd name="T24" fmla="*/ 155 w 157"/>
              <a:gd name="T25" fmla="*/ 277 h 292"/>
              <a:gd name="T26" fmla="*/ 157 w 157"/>
              <a:gd name="T27" fmla="*/ 268 h 292"/>
              <a:gd name="T28" fmla="*/ 157 w 157"/>
              <a:gd name="T29" fmla="*/ 20 h 292"/>
              <a:gd name="T30" fmla="*/ 153 w 157"/>
              <a:gd name="T31" fmla="*/ 11 h 292"/>
              <a:gd name="T32" fmla="*/ 146 w 157"/>
              <a:gd name="T33" fmla="*/ 3 h 292"/>
              <a:gd name="T34" fmla="*/ 138 w 157"/>
              <a:gd name="T35" fmla="*/ 0 h 292"/>
              <a:gd name="T36" fmla="*/ 89 w 157"/>
              <a:gd name="T37" fmla="*/ 90 h 292"/>
              <a:gd name="T38" fmla="*/ 82 w 157"/>
              <a:gd name="T39" fmla="*/ 95 h 292"/>
              <a:gd name="T40" fmla="*/ 72 w 157"/>
              <a:gd name="T41" fmla="*/ 97 h 292"/>
              <a:gd name="T42" fmla="*/ 62 w 157"/>
              <a:gd name="T43" fmla="*/ 95 h 292"/>
              <a:gd name="T44" fmla="*/ 55 w 157"/>
              <a:gd name="T45" fmla="*/ 90 h 292"/>
              <a:gd name="T46" fmla="*/ 49 w 157"/>
              <a:gd name="T47" fmla="*/ 82 h 292"/>
              <a:gd name="T48" fmla="*/ 48 w 157"/>
              <a:gd name="T49" fmla="*/ 73 h 292"/>
              <a:gd name="T50" fmla="*/ 49 w 157"/>
              <a:gd name="T51" fmla="*/ 63 h 292"/>
              <a:gd name="T52" fmla="*/ 55 w 157"/>
              <a:gd name="T53" fmla="*/ 55 h 292"/>
              <a:gd name="T54" fmla="*/ 62 w 157"/>
              <a:gd name="T55" fmla="*/ 50 h 292"/>
              <a:gd name="T56" fmla="*/ 72 w 157"/>
              <a:gd name="T57" fmla="*/ 49 h 292"/>
              <a:gd name="T58" fmla="*/ 82 w 157"/>
              <a:gd name="T59" fmla="*/ 50 h 292"/>
              <a:gd name="T60" fmla="*/ 89 w 157"/>
              <a:gd name="T61" fmla="*/ 55 h 292"/>
              <a:gd name="T62" fmla="*/ 95 w 157"/>
              <a:gd name="T63" fmla="*/ 63 h 292"/>
              <a:gd name="T64" fmla="*/ 97 w 157"/>
              <a:gd name="T65" fmla="*/ 73 h 292"/>
              <a:gd name="T66" fmla="*/ 95 w 157"/>
              <a:gd name="T67" fmla="*/ 82 h 292"/>
              <a:gd name="T68" fmla="*/ 89 w 157"/>
              <a:gd name="T69" fmla="*/ 9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292">
                <a:moveTo>
                  <a:pt x="133" y="0"/>
                </a:moveTo>
                <a:lnTo>
                  <a:pt x="23" y="0"/>
                </a:lnTo>
                <a:lnTo>
                  <a:pt x="19" y="0"/>
                </a:lnTo>
                <a:lnTo>
                  <a:pt x="15" y="1"/>
                </a:lnTo>
                <a:lnTo>
                  <a:pt x="10" y="3"/>
                </a:lnTo>
                <a:lnTo>
                  <a:pt x="6" y="7"/>
                </a:lnTo>
                <a:lnTo>
                  <a:pt x="3" y="11"/>
                </a:lnTo>
                <a:lnTo>
                  <a:pt x="1" y="15"/>
                </a:lnTo>
                <a:lnTo>
                  <a:pt x="0" y="20"/>
                </a:lnTo>
                <a:lnTo>
                  <a:pt x="0" y="24"/>
                </a:lnTo>
                <a:lnTo>
                  <a:pt x="0" y="268"/>
                </a:lnTo>
                <a:lnTo>
                  <a:pt x="0" y="272"/>
                </a:lnTo>
                <a:lnTo>
                  <a:pt x="1" y="277"/>
                </a:lnTo>
                <a:lnTo>
                  <a:pt x="3" y="281"/>
                </a:lnTo>
                <a:lnTo>
                  <a:pt x="6" y="284"/>
                </a:lnTo>
                <a:lnTo>
                  <a:pt x="10" y="287"/>
                </a:lnTo>
                <a:lnTo>
                  <a:pt x="15" y="290"/>
                </a:lnTo>
                <a:lnTo>
                  <a:pt x="19" y="292"/>
                </a:lnTo>
                <a:lnTo>
                  <a:pt x="23" y="292"/>
                </a:lnTo>
                <a:lnTo>
                  <a:pt x="133" y="292"/>
                </a:lnTo>
                <a:lnTo>
                  <a:pt x="138" y="292"/>
                </a:lnTo>
                <a:lnTo>
                  <a:pt x="142" y="290"/>
                </a:lnTo>
                <a:lnTo>
                  <a:pt x="146" y="287"/>
                </a:lnTo>
                <a:lnTo>
                  <a:pt x="150" y="284"/>
                </a:lnTo>
                <a:lnTo>
                  <a:pt x="153" y="281"/>
                </a:lnTo>
                <a:lnTo>
                  <a:pt x="155" y="277"/>
                </a:lnTo>
                <a:lnTo>
                  <a:pt x="157" y="272"/>
                </a:lnTo>
                <a:lnTo>
                  <a:pt x="157" y="268"/>
                </a:lnTo>
                <a:lnTo>
                  <a:pt x="157" y="24"/>
                </a:lnTo>
                <a:lnTo>
                  <a:pt x="157" y="20"/>
                </a:lnTo>
                <a:lnTo>
                  <a:pt x="155" y="15"/>
                </a:lnTo>
                <a:lnTo>
                  <a:pt x="153" y="11"/>
                </a:lnTo>
                <a:lnTo>
                  <a:pt x="150" y="7"/>
                </a:lnTo>
                <a:lnTo>
                  <a:pt x="146" y="3"/>
                </a:lnTo>
                <a:lnTo>
                  <a:pt x="142" y="1"/>
                </a:lnTo>
                <a:lnTo>
                  <a:pt x="138" y="0"/>
                </a:lnTo>
                <a:lnTo>
                  <a:pt x="133" y="0"/>
                </a:lnTo>
                <a:close/>
                <a:moveTo>
                  <a:pt x="89" y="90"/>
                </a:moveTo>
                <a:lnTo>
                  <a:pt x="86" y="93"/>
                </a:lnTo>
                <a:lnTo>
                  <a:pt x="82" y="95"/>
                </a:lnTo>
                <a:lnTo>
                  <a:pt x="77" y="96"/>
                </a:lnTo>
                <a:lnTo>
                  <a:pt x="72" y="97"/>
                </a:lnTo>
                <a:lnTo>
                  <a:pt x="68" y="96"/>
                </a:lnTo>
                <a:lnTo>
                  <a:pt x="62" y="95"/>
                </a:lnTo>
                <a:lnTo>
                  <a:pt x="59" y="93"/>
                </a:lnTo>
                <a:lnTo>
                  <a:pt x="55" y="90"/>
                </a:lnTo>
                <a:lnTo>
                  <a:pt x="51" y="87"/>
                </a:lnTo>
                <a:lnTo>
                  <a:pt x="49" y="82"/>
                </a:lnTo>
                <a:lnTo>
                  <a:pt x="48" y="78"/>
                </a:lnTo>
                <a:lnTo>
                  <a:pt x="48" y="73"/>
                </a:lnTo>
                <a:lnTo>
                  <a:pt x="48" y="68"/>
                </a:lnTo>
                <a:lnTo>
                  <a:pt x="49" y="63"/>
                </a:lnTo>
                <a:lnTo>
                  <a:pt x="51" y="60"/>
                </a:lnTo>
                <a:lnTo>
                  <a:pt x="55" y="55"/>
                </a:lnTo>
                <a:lnTo>
                  <a:pt x="59" y="52"/>
                </a:lnTo>
                <a:lnTo>
                  <a:pt x="62" y="50"/>
                </a:lnTo>
                <a:lnTo>
                  <a:pt x="68" y="49"/>
                </a:lnTo>
                <a:lnTo>
                  <a:pt x="72" y="49"/>
                </a:lnTo>
                <a:lnTo>
                  <a:pt x="77" y="49"/>
                </a:lnTo>
                <a:lnTo>
                  <a:pt x="82" y="50"/>
                </a:lnTo>
                <a:lnTo>
                  <a:pt x="86" y="52"/>
                </a:lnTo>
                <a:lnTo>
                  <a:pt x="89" y="55"/>
                </a:lnTo>
                <a:lnTo>
                  <a:pt x="92" y="60"/>
                </a:lnTo>
                <a:lnTo>
                  <a:pt x="95" y="63"/>
                </a:lnTo>
                <a:lnTo>
                  <a:pt x="96" y="68"/>
                </a:lnTo>
                <a:lnTo>
                  <a:pt x="97" y="73"/>
                </a:lnTo>
                <a:lnTo>
                  <a:pt x="96" y="78"/>
                </a:lnTo>
                <a:lnTo>
                  <a:pt x="95" y="82"/>
                </a:lnTo>
                <a:lnTo>
                  <a:pt x="92" y="87"/>
                </a:lnTo>
                <a:lnTo>
                  <a:pt x="89" y="9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1" name="Freeform 41"/>
          <p:cNvSpPr>
            <a:spLocks/>
          </p:cNvSpPr>
          <p:nvPr/>
        </p:nvSpPr>
        <p:spPr bwMode="auto">
          <a:xfrm>
            <a:off x="9029701" y="7703345"/>
            <a:ext cx="450850" cy="619126"/>
          </a:xfrm>
          <a:custGeom>
            <a:avLst/>
            <a:gdLst>
              <a:gd name="T0" fmla="*/ 409 w 426"/>
              <a:gd name="T1" fmla="*/ 245 h 585"/>
              <a:gd name="T2" fmla="*/ 410 w 426"/>
              <a:gd name="T3" fmla="*/ 224 h 585"/>
              <a:gd name="T4" fmla="*/ 407 w 426"/>
              <a:gd name="T5" fmla="*/ 204 h 585"/>
              <a:gd name="T6" fmla="*/ 399 w 426"/>
              <a:gd name="T7" fmla="*/ 185 h 585"/>
              <a:gd name="T8" fmla="*/ 398 w 426"/>
              <a:gd name="T9" fmla="*/ 157 h 585"/>
              <a:gd name="T10" fmla="*/ 391 w 426"/>
              <a:gd name="T11" fmla="*/ 124 h 585"/>
              <a:gd name="T12" fmla="*/ 374 w 426"/>
              <a:gd name="T13" fmla="*/ 99 h 585"/>
              <a:gd name="T14" fmla="*/ 373 w 426"/>
              <a:gd name="T15" fmla="*/ 69 h 585"/>
              <a:gd name="T16" fmla="*/ 364 w 426"/>
              <a:gd name="T17" fmla="*/ 44 h 585"/>
              <a:gd name="T18" fmla="*/ 349 w 426"/>
              <a:gd name="T19" fmla="*/ 23 h 585"/>
              <a:gd name="T20" fmla="*/ 324 w 426"/>
              <a:gd name="T21" fmla="*/ 8 h 585"/>
              <a:gd name="T22" fmla="*/ 293 w 426"/>
              <a:gd name="T23" fmla="*/ 1 h 585"/>
              <a:gd name="T24" fmla="*/ 218 w 426"/>
              <a:gd name="T25" fmla="*/ 1 h 585"/>
              <a:gd name="T26" fmla="*/ 176 w 426"/>
              <a:gd name="T27" fmla="*/ 6 h 585"/>
              <a:gd name="T28" fmla="*/ 139 w 426"/>
              <a:gd name="T29" fmla="*/ 15 h 585"/>
              <a:gd name="T30" fmla="*/ 110 w 426"/>
              <a:gd name="T31" fmla="*/ 23 h 585"/>
              <a:gd name="T32" fmla="*/ 63 w 426"/>
              <a:gd name="T33" fmla="*/ 39 h 585"/>
              <a:gd name="T34" fmla="*/ 24 w 426"/>
              <a:gd name="T35" fmla="*/ 49 h 585"/>
              <a:gd name="T36" fmla="*/ 11 w 426"/>
              <a:gd name="T37" fmla="*/ 53 h 585"/>
              <a:gd name="T38" fmla="*/ 1 w 426"/>
              <a:gd name="T39" fmla="*/ 64 h 585"/>
              <a:gd name="T40" fmla="*/ 0 w 426"/>
              <a:gd name="T41" fmla="*/ 317 h 585"/>
              <a:gd name="T42" fmla="*/ 3 w 426"/>
              <a:gd name="T43" fmla="*/ 330 h 585"/>
              <a:gd name="T44" fmla="*/ 14 w 426"/>
              <a:gd name="T45" fmla="*/ 339 h 585"/>
              <a:gd name="T46" fmla="*/ 28 w 426"/>
              <a:gd name="T47" fmla="*/ 343 h 585"/>
              <a:gd name="T48" fmla="*/ 52 w 426"/>
              <a:gd name="T49" fmla="*/ 363 h 585"/>
              <a:gd name="T50" fmla="*/ 81 w 426"/>
              <a:gd name="T51" fmla="*/ 398 h 585"/>
              <a:gd name="T52" fmla="*/ 112 w 426"/>
              <a:gd name="T53" fmla="*/ 438 h 585"/>
              <a:gd name="T54" fmla="*/ 135 w 426"/>
              <a:gd name="T55" fmla="*/ 464 h 585"/>
              <a:gd name="T56" fmla="*/ 147 w 426"/>
              <a:gd name="T57" fmla="*/ 492 h 585"/>
              <a:gd name="T58" fmla="*/ 155 w 426"/>
              <a:gd name="T59" fmla="*/ 529 h 585"/>
              <a:gd name="T60" fmla="*/ 164 w 426"/>
              <a:gd name="T61" fmla="*/ 558 h 585"/>
              <a:gd name="T62" fmla="*/ 182 w 426"/>
              <a:gd name="T63" fmla="*/ 580 h 585"/>
              <a:gd name="T64" fmla="*/ 194 w 426"/>
              <a:gd name="T65" fmla="*/ 585 h 585"/>
              <a:gd name="T66" fmla="*/ 218 w 426"/>
              <a:gd name="T67" fmla="*/ 583 h 585"/>
              <a:gd name="T68" fmla="*/ 248 w 426"/>
              <a:gd name="T69" fmla="*/ 571 h 585"/>
              <a:gd name="T70" fmla="*/ 260 w 426"/>
              <a:gd name="T71" fmla="*/ 560 h 585"/>
              <a:gd name="T72" fmla="*/ 273 w 426"/>
              <a:gd name="T73" fmla="*/ 538 h 585"/>
              <a:gd name="T74" fmla="*/ 279 w 426"/>
              <a:gd name="T75" fmla="*/ 509 h 585"/>
              <a:gd name="T76" fmla="*/ 280 w 426"/>
              <a:gd name="T77" fmla="*/ 486 h 585"/>
              <a:gd name="T78" fmla="*/ 272 w 426"/>
              <a:gd name="T79" fmla="*/ 445 h 585"/>
              <a:gd name="T80" fmla="*/ 258 w 426"/>
              <a:gd name="T81" fmla="*/ 414 h 585"/>
              <a:gd name="T82" fmla="*/ 253 w 426"/>
              <a:gd name="T83" fmla="*/ 402 h 585"/>
              <a:gd name="T84" fmla="*/ 247 w 426"/>
              <a:gd name="T85" fmla="*/ 389 h 585"/>
              <a:gd name="T86" fmla="*/ 367 w 426"/>
              <a:gd name="T87" fmla="*/ 388 h 585"/>
              <a:gd name="T88" fmla="*/ 387 w 426"/>
              <a:gd name="T89" fmla="*/ 381 h 585"/>
              <a:gd name="T90" fmla="*/ 404 w 426"/>
              <a:gd name="T91" fmla="*/ 368 h 585"/>
              <a:gd name="T92" fmla="*/ 417 w 426"/>
              <a:gd name="T93" fmla="*/ 350 h 585"/>
              <a:gd name="T94" fmla="*/ 425 w 426"/>
              <a:gd name="T95" fmla="*/ 331 h 585"/>
              <a:gd name="T96" fmla="*/ 426 w 426"/>
              <a:gd name="T97" fmla="*/ 308 h 585"/>
              <a:gd name="T98" fmla="*/ 420 w 426"/>
              <a:gd name="T99" fmla="*/ 286 h 585"/>
              <a:gd name="T100" fmla="*/ 409 w 426"/>
              <a:gd name="T101" fmla="*/ 26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85">
                <a:moveTo>
                  <a:pt x="405" y="260"/>
                </a:moveTo>
                <a:lnTo>
                  <a:pt x="407" y="252"/>
                </a:lnTo>
                <a:lnTo>
                  <a:pt x="409" y="245"/>
                </a:lnTo>
                <a:lnTo>
                  <a:pt x="410" y="237"/>
                </a:lnTo>
                <a:lnTo>
                  <a:pt x="410" y="231"/>
                </a:lnTo>
                <a:lnTo>
                  <a:pt x="410" y="224"/>
                </a:lnTo>
                <a:lnTo>
                  <a:pt x="410" y="217"/>
                </a:lnTo>
                <a:lnTo>
                  <a:pt x="408" y="210"/>
                </a:lnTo>
                <a:lnTo>
                  <a:pt x="407" y="204"/>
                </a:lnTo>
                <a:lnTo>
                  <a:pt x="405" y="197"/>
                </a:lnTo>
                <a:lnTo>
                  <a:pt x="402" y="191"/>
                </a:lnTo>
                <a:lnTo>
                  <a:pt x="399" y="185"/>
                </a:lnTo>
                <a:lnTo>
                  <a:pt x="394" y="179"/>
                </a:lnTo>
                <a:lnTo>
                  <a:pt x="396" y="168"/>
                </a:lnTo>
                <a:lnTo>
                  <a:pt x="398" y="157"/>
                </a:lnTo>
                <a:lnTo>
                  <a:pt x="396" y="145"/>
                </a:lnTo>
                <a:lnTo>
                  <a:pt x="394" y="134"/>
                </a:lnTo>
                <a:lnTo>
                  <a:pt x="391" y="124"/>
                </a:lnTo>
                <a:lnTo>
                  <a:pt x="387" y="115"/>
                </a:lnTo>
                <a:lnTo>
                  <a:pt x="380" y="106"/>
                </a:lnTo>
                <a:lnTo>
                  <a:pt x="374" y="99"/>
                </a:lnTo>
                <a:lnTo>
                  <a:pt x="374" y="88"/>
                </a:lnTo>
                <a:lnTo>
                  <a:pt x="374" y="78"/>
                </a:lnTo>
                <a:lnTo>
                  <a:pt x="373" y="69"/>
                </a:lnTo>
                <a:lnTo>
                  <a:pt x="371" y="60"/>
                </a:lnTo>
                <a:lnTo>
                  <a:pt x="368" y="51"/>
                </a:lnTo>
                <a:lnTo>
                  <a:pt x="364" y="44"/>
                </a:lnTo>
                <a:lnTo>
                  <a:pt x="360" y="36"/>
                </a:lnTo>
                <a:lnTo>
                  <a:pt x="355" y="30"/>
                </a:lnTo>
                <a:lnTo>
                  <a:pt x="349" y="23"/>
                </a:lnTo>
                <a:lnTo>
                  <a:pt x="341" y="17"/>
                </a:lnTo>
                <a:lnTo>
                  <a:pt x="333" y="12"/>
                </a:lnTo>
                <a:lnTo>
                  <a:pt x="324" y="8"/>
                </a:lnTo>
                <a:lnTo>
                  <a:pt x="314" y="5"/>
                </a:lnTo>
                <a:lnTo>
                  <a:pt x="304" y="2"/>
                </a:lnTo>
                <a:lnTo>
                  <a:pt x="293" y="1"/>
                </a:lnTo>
                <a:lnTo>
                  <a:pt x="280" y="0"/>
                </a:lnTo>
                <a:lnTo>
                  <a:pt x="231" y="0"/>
                </a:lnTo>
                <a:lnTo>
                  <a:pt x="218" y="1"/>
                </a:lnTo>
                <a:lnTo>
                  <a:pt x="205" y="2"/>
                </a:lnTo>
                <a:lnTo>
                  <a:pt x="191" y="4"/>
                </a:lnTo>
                <a:lnTo>
                  <a:pt x="176" y="6"/>
                </a:lnTo>
                <a:lnTo>
                  <a:pt x="162" y="9"/>
                </a:lnTo>
                <a:lnTo>
                  <a:pt x="150" y="11"/>
                </a:lnTo>
                <a:lnTo>
                  <a:pt x="139" y="15"/>
                </a:lnTo>
                <a:lnTo>
                  <a:pt x="130" y="17"/>
                </a:lnTo>
                <a:lnTo>
                  <a:pt x="121" y="20"/>
                </a:lnTo>
                <a:lnTo>
                  <a:pt x="110" y="23"/>
                </a:lnTo>
                <a:lnTo>
                  <a:pt x="98" y="28"/>
                </a:lnTo>
                <a:lnTo>
                  <a:pt x="84" y="32"/>
                </a:lnTo>
                <a:lnTo>
                  <a:pt x="63" y="39"/>
                </a:lnTo>
                <a:lnTo>
                  <a:pt x="45" y="45"/>
                </a:lnTo>
                <a:lnTo>
                  <a:pt x="32" y="47"/>
                </a:lnTo>
                <a:lnTo>
                  <a:pt x="24" y="49"/>
                </a:lnTo>
                <a:lnTo>
                  <a:pt x="20" y="49"/>
                </a:lnTo>
                <a:lnTo>
                  <a:pt x="15" y="50"/>
                </a:lnTo>
                <a:lnTo>
                  <a:pt x="11" y="53"/>
                </a:lnTo>
                <a:lnTo>
                  <a:pt x="7" y="56"/>
                </a:lnTo>
                <a:lnTo>
                  <a:pt x="3" y="60"/>
                </a:lnTo>
                <a:lnTo>
                  <a:pt x="1" y="64"/>
                </a:lnTo>
                <a:lnTo>
                  <a:pt x="0" y="69"/>
                </a:lnTo>
                <a:lnTo>
                  <a:pt x="0" y="73"/>
                </a:lnTo>
                <a:lnTo>
                  <a:pt x="0" y="317"/>
                </a:lnTo>
                <a:lnTo>
                  <a:pt x="0" y="321"/>
                </a:lnTo>
                <a:lnTo>
                  <a:pt x="1" y="326"/>
                </a:lnTo>
                <a:lnTo>
                  <a:pt x="3" y="330"/>
                </a:lnTo>
                <a:lnTo>
                  <a:pt x="7" y="333"/>
                </a:lnTo>
                <a:lnTo>
                  <a:pt x="10" y="336"/>
                </a:lnTo>
                <a:lnTo>
                  <a:pt x="14" y="339"/>
                </a:lnTo>
                <a:lnTo>
                  <a:pt x="18" y="341"/>
                </a:lnTo>
                <a:lnTo>
                  <a:pt x="23" y="341"/>
                </a:lnTo>
                <a:lnTo>
                  <a:pt x="28" y="343"/>
                </a:lnTo>
                <a:lnTo>
                  <a:pt x="35" y="347"/>
                </a:lnTo>
                <a:lnTo>
                  <a:pt x="42" y="354"/>
                </a:lnTo>
                <a:lnTo>
                  <a:pt x="52" y="363"/>
                </a:lnTo>
                <a:lnTo>
                  <a:pt x="62" y="374"/>
                </a:lnTo>
                <a:lnTo>
                  <a:pt x="71" y="386"/>
                </a:lnTo>
                <a:lnTo>
                  <a:pt x="81" y="398"/>
                </a:lnTo>
                <a:lnTo>
                  <a:pt x="90" y="410"/>
                </a:lnTo>
                <a:lnTo>
                  <a:pt x="103" y="425"/>
                </a:lnTo>
                <a:lnTo>
                  <a:pt x="112" y="438"/>
                </a:lnTo>
                <a:lnTo>
                  <a:pt x="121" y="448"/>
                </a:lnTo>
                <a:lnTo>
                  <a:pt x="129" y="455"/>
                </a:lnTo>
                <a:lnTo>
                  <a:pt x="135" y="464"/>
                </a:lnTo>
                <a:lnTo>
                  <a:pt x="140" y="474"/>
                </a:lnTo>
                <a:lnTo>
                  <a:pt x="145" y="484"/>
                </a:lnTo>
                <a:lnTo>
                  <a:pt x="147" y="492"/>
                </a:lnTo>
                <a:lnTo>
                  <a:pt x="149" y="502"/>
                </a:lnTo>
                <a:lnTo>
                  <a:pt x="152" y="516"/>
                </a:lnTo>
                <a:lnTo>
                  <a:pt x="155" y="529"/>
                </a:lnTo>
                <a:lnTo>
                  <a:pt x="157" y="538"/>
                </a:lnTo>
                <a:lnTo>
                  <a:pt x="160" y="547"/>
                </a:lnTo>
                <a:lnTo>
                  <a:pt x="164" y="558"/>
                </a:lnTo>
                <a:lnTo>
                  <a:pt x="171" y="569"/>
                </a:lnTo>
                <a:lnTo>
                  <a:pt x="177" y="577"/>
                </a:lnTo>
                <a:lnTo>
                  <a:pt x="182" y="580"/>
                </a:lnTo>
                <a:lnTo>
                  <a:pt x="185" y="583"/>
                </a:lnTo>
                <a:lnTo>
                  <a:pt x="190" y="584"/>
                </a:lnTo>
                <a:lnTo>
                  <a:pt x="194" y="585"/>
                </a:lnTo>
                <a:lnTo>
                  <a:pt x="203" y="584"/>
                </a:lnTo>
                <a:lnTo>
                  <a:pt x="211" y="584"/>
                </a:lnTo>
                <a:lnTo>
                  <a:pt x="218" y="583"/>
                </a:lnTo>
                <a:lnTo>
                  <a:pt x="226" y="580"/>
                </a:lnTo>
                <a:lnTo>
                  <a:pt x="239" y="576"/>
                </a:lnTo>
                <a:lnTo>
                  <a:pt x="248" y="571"/>
                </a:lnTo>
                <a:lnTo>
                  <a:pt x="253" y="567"/>
                </a:lnTo>
                <a:lnTo>
                  <a:pt x="257" y="563"/>
                </a:lnTo>
                <a:lnTo>
                  <a:pt x="260" y="560"/>
                </a:lnTo>
                <a:lnTo>
                  <a:pt x="264" y="556"/>
                </a:lnTo>
                <a:lnTo>
                  <a:pt x="269" y="546"/>
                </a:lnTo>
                <a:lnTo>
                  <a:pt x="273" y="538"/>
                </a:lnTo>
                <a:lnTo>
                  <a:pt x="275" y="530"/>
                </a:lnTo>
                <a:lnTo>
                  <a:pt x="278" y="519"/>
                </a:lnTo>
                <a:lnTo>
                  <a:pt x="279" y="509"/>
                </a:lnTo>
                <a:lnTo>
                  <a:pt x="280" y="502"/>
                </a:lnTo>
                <a:lnTo>
                  <a:pt x="280" y="495"/>
                </a:lnTo>
                <a:lnTo>
                  <a:pt x="280" y="486"/>
                </a:lnTo>
                <a:lnTo>
                  <a:pt x="279" y="472"/>
                </a:lnTo>
                <a:lnTo>
                  <a:pt x="275" y="457"/>
                </a:lnTo>
                <a:lnTo>
                  <a:pt x="272" y="445"/>
                </a:lnTo>
                <a:lnTo>
                  <a:pt x="269" y="436"/>
                </a:lnTo>
                <a:lnTo>
                  <a:pt x="265" y="426"/>
                </a:lnTo>
                <a:lnTo>
                  <a:pt x="258" y="414"/>
                </a:lnTo>
                <a:lnTo>
                  <a:pt x="257" y="411"/>
                </a:lnTo>
                <a:lnTo>
                  <a:pt x="255" y="407"/>
                </a:lnTo>
                <a:lnTo>
                  <a:pt x="253" y="402"/>
                </a:lnTo>
                <a:lnTo>
                  <a:pt x="251" y="399"/>
                </a:lnTo>
                <a:lnTo>
                  <a:pt x="248" y="395"/>
                </a:lnTo>
                <a:lnTo>
                  <a:pt x="247" y="389"/>
                </a:lnTo>
                <a:lnTo>
                  <a:pt x="353" y="389"/>
                </a:lnTo>
                <a:lnTo>
                  <a:pt x="360" y="389"/>
                </a:lnTo>
                <a:lnTo>
                  <a:pt x="367" y="388"/>
                </a:lnTo>
                <a:lnTo>
                  <a:pt x="374" y="386"/>
                </a:lnTo>
                <a:lnTo>
                  <a:pt x="380" y="384"/>
                </a:lnTo>
                <a:lnTo>
                  <a:pt x="387" y="381"/>
                </a:lnTo>
                <a:lnTo>
                  <a:pt x="393" y="377"/>
                </a:lnTo>
                <a:lnTo>
                  <a:pt x="399" y="373"/>
                </a:lnTo>
                <a:lnTo>
                  <a:pt x="404" y="368"/>
                </a:lnTo>
                <a:lnTo>
                  <a:pt x="409" y="362"/>
                </a:lnTo>
                <a:lnTo>
                  <a:pt x="414" y="357"/>
                </a:lnTo>
                <a:lnTo>
                  <a:pt x="417" y="350"/>
                </a:lnTo>
                <a:lnTo>
                  <a:pt x="420" y="344"/>
                </a:lnTo>
                <a:lnTo>
                  <a:pt x="422" y="337"/>
                </a:lnTo>
                <a:lnTo>
                  <a:pt x="425" y="331"/>
                </a:lnTo>
                <a:lnTo>
                  <a:pt x="426" y="323"/>
                </a:lnTo>
                <a:lnTo>
                  <a:pt x="426" y="317"/>
                </a:lnTo>
                <a:lnTo>
                  <a:pt x="426" y="308"/>
                </a:lnTo>
                <a:lnTo>
                  <a:pt x="425" y="301"/>
                </a:lnTo>
                <a:lnTo>
                  <a:pt x="423" y="293"/>
                </a:lnTo>
                <a:lnTo>
                  <a:pt x="420" y="286"/>
                </a:lnTo>
                <a:lnTo>
                  <a:pt x="418" y="279"/>
                </a:lnTo>
                <a:lnTo>
                  <a:pt x="414" y="272"/>
                </a:lnTo>
                <a:lnTo>
                  <a:pt x="409" y="266"/>
                </a:lnTo>
                <a:lnTo>
                  <a:pt x="405" y="26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2" name="Freeform 42"/>
          <p:cNvSpPr>
            <a:spLocks noEditPoints="1"/>
          </p:cNvSpPr>
          <p:nvPr/>
        </p:nvSpPr>
        <p:spPr bwMode="auto">
          <a:xfrm>
            <a:off x="10398127" y="7677945"/>
            <a:ext cx="615950" cy="666750"/>
          </a:xfrm>
          <a:custGeom>
            <a:avLst/>
            <a:gdLst>
              <a:gd name="T0" fmla="*/ 580 w 584"/>
              <a:gd name="T1" fmla="*/ 324 h 632"/>
              <a:gd name="T2" fmla="*/ 584 w 584"/>
              <a:gd name="T3" fmla="*/ 282 h 632"/>
              <a:gd name="T4" fmla="*/ 568 w 584"/>
              <a:gd name="T5" fmla="*/ 238 h 632"/>
              <a:gd name="T6" fmla="*/ 532 w 584"/>
              <a:gd name="T7" fmla="*/ 206 h 632"/>
              <a:gd name="T8" fmla="*/ 487 w 584"/>
              <a:gd name="T9" fmla="*/ 194 h 632"/>
              <a:gd name="T10" fmla="*/ 437 w 584"/>
              <a:gd name="T11" fmla="*/ 139 h 632"/>
              <a:gd name="T12" fmla="*/ 433 w 584"/>
              <a:gd name="T13" fmla="*/ 73 h 632"/>
              <a:gd name="T14" fmla="*/ 418 w 584"/>
              <a:gd name="T15" fmla="*/ 39 h 632"/>
              <a:gd name="T16" fmla="*/ 393 w 584"/>
              <a:gd name="T17" fmla="*/ 15 h 632"/>
              <a:gd name="T18" fmla="*/ 329 w 584"/>
              <a:gd name="T19" fmla="*/ 0 h 632"/>
              <a:gd name="T20" fmla="*/ 287 w 584"/>
              <a:gd name="T21" fmla="*/ 22 h 632"/>
              <a:gd name="T22" fmla="*/ 264 w 584"/>
              <a:gd name="T23" fmla="*/ 80 h 632"/>
              <a:gd name="T24" fmla="*/ 250 w 584"/>
              <a:gd name="T25" fmla="*/ 130 h 632"/>
              <a:gd name="T26" fmla="*/ 205 w 584"/>
              <a:gd name="T27" fmla="*/ 184 h 632"/>
              <a:gd name="T28" fmla="*/ 48 w 584"/>
              <a:gd name="T29" fmla="*/ 243 h 632"/>
              <a:gd name="T30" fmla="*/ 8 w 584"/>
              <a:gd name="T31" fmla="*/ 265 h 632"/>
              <a:gd name="T32" fmla="*/ 1 w 584"/>
              <a:gd name="T33" fmla="*/ 545 h 632"/>
              <a:gd name="T34" fmla="*/ 30 w 584"/>
              <a:gd name="T35" fmla="*/ 581 h 632"/>
              <a:gd name="T36" fmla="*/ 176 w 584"/>
              <a:gd name="T37" fmla="*/ 588 h 632"/>
              <a:gd name="T38" fmla="*/ 275 w 584"/>
              <a:gd name="T39" fmla="*/ 620 h 632"/>
              <a:gd name="T40" fmla="*/ 366 w 584"/>
              <a:gd name="T41" fmla="*/ 632 h 632"/>
              <a:gd name="T42" fmla="*/ 463 w 584"/>
              <a:gd name="T43" fmla="*/ 625 h 632"/>
              <a:gd name="T44" fmla="*/ 508 w 584"/>
              <a:gd name="T45" fmla="*/ 594 h 632"/>
              <a:gd name="T46" fmla="*/ 531 w 584"/>
              <a:gd name="T47" fmla="*/ 544 h 632"/>
              <a:gd name="T48" fmla="*/ 547 w 584"/>
              <a:gd name="T49" fmla="*/ 495 h 632"/>
              <a:gd name="T50" fmla="*/ 556 w 584"/>
              <a:gd name="T51" fmla="*/ 451 h 632"/>
              <a:gd name="T52" fmla="*/ 569 w 584"/>
              <a:gd name="T53" fmla="*/ 394 h 632"/>
              <a:gd name="T54" fmla="*/ 86 w 584"/>
              <a:gd name="T55" fmla="*/ 531 h 632"/>
              <a:gd name="T56" fmla="*/ 63 w 584"/>
              <a:gd name="T57" fmla="*/ 533 h 632"/>
              <a:gd name="T58" fmla="*/ 49 w 584"/>
              <a:gd name="T59" fmla="*/ 516 h 632"/>
              <a:gd name="T60" fmla="*/ 56 w 584"/>
              <a:gd name="T61" fmla="*/ 494 h 632"/>
              <a:gd name="T62" fmla="*/ 77 w 584"/>
              <a:gd name="T63" fmla="*/ 487 h 632"/>
              <a:gd name="T64" fmla="*/ 96 w 584"/>
              <a:gd name="T65" fmla="*/ 502 h 632"/>
              <a:gd name="T66" fmla="*/ 94 w 584"/>
              <a:gd name="T67" fmla="*/ 525 h 632"/>
              <a:gd name="T68" fmla="*/ 516 w 584"/>
              <a:gd name="T69" fmla="*/ 338 h 632"/>
              <a:gd name="T70" fmla="*/ 517 w 584"/>
              <a:gd name="T71" fmla="*/ 358 h 632"/>
              <a:gd name="T72" fmla="*/ 518 w 584"/>
              <a:gd name="T73" fmla="*/ 398 h 632"/>
              <a:gd name="T74" fmla="*/ 501 w 584"/>
              <a:gd name="T75" fmla="*/ 425 h 632"/>
              <a:gd name="T76" fmla="*/ 507 w 584"/>
              <a:gd name="T77" fmla="*/ 459 h 632"/>
              <a:gd name="T78" fmla="*/ 493 w 584"/>
              <a:gd name="T79" fmla="*/ 491 h 632"/>
              <a:gd name="T80" fmla="*/ 485 w 584"/>
              <a:gd name="T81" fmla="*/ 528 h 632"/>
              <a:gd name="T82" fmla="*/ 474 w 584"/>
              <a:gd name="T83" fmla="*/ 559 h 632"/>
              <a:gd name="T84" fmla="*/ 450 w 584"/>
              <a:gd name="T85" fmla="*/ 577 h 632"/>
              <a:gd name="T86" fmla="*/ 411 w 584"/>
              <a:gd name="T87" fmla="*/ 584 h 632"/>
              <a:gd name="T88" fmla="*/ 307 w 584"/>
              <a:gd name="T89" fmla="*/ 577 h 632"/>
              <a:gd name="T90" fmla="*/ 232 w 584"/>
              <a:gd name="T91" fmla="*/ 555 h 632"/>
              <a:gd name="T92" fmla="*/ 197 w 584"/>
              <a:gd name="T93" fmla="*/ 543 h 632"/>
              <a:gd name="T94" fmla="*/ 164 w 584"/>
              <a:gd name="T95" fmla="*/ 535 h 632"/>
              <a:gd name="T96" fmla="*/ 165 w 584"/>
              <a:gd name="T97" fmla="*/ 291 h 632"/>
              <a:gd name="T98" fmla="*/ 202 w 584"/>
              <a:gd name="T99" fmla="*/ 264 h 632"/>
              <a:gd name="T100" fmla="*/ 235 w 584"/>
              <a:gd name="T101" fmla="*/ 224 h 632"/>
              <a:gd name="T102" fmla="*/ 269 w 584"/>
              <a:gd name="T103" fmla="*/ 183 h 632"/>
              <a:gd name="T104" fmla="*/ 299 w 584"/>
              <a:gd name="T105" fmla="*/ 140 h 632"/>
              <a:gd name="T106" fmla="*/ 314 w 584"/>
              <a:gd name="T107" fmla="*/ 81 h 632"/>
              <a:gd name="T108" fmla="*/ 338 w 584"/>
              <a:gd name="T109" fmla="*/ 48 h 632"/>
              <a:gd name="T110" fmla="*/ 370 w 584"/>
              <a:gd name="T111" fmla="*/ 58 h 632"/>
              <a:gd name="T112" fmla="*/ 385 w 584"/>
              <a:gd name="T113" fmla="*/ 83 h 632"/>
              <a:gd name="T114" fmla="*/ 385 w 584"/>
              <a:gd name="T115" fmla="*/ 148 h 632"/>
              <a:gd name="T116" fmla="*/ 354 w 584"/>
              <a:gd name="T117" fmla="*/ 231 h 632"/>
              <a:gd name="T118" fmla="*/ 514 w 584"/>
              <a:gd name="T119" fmla="*/ 251 h 632"/>
              <a:gd name="T120" fmla="*/ 535 w 584"/>
              <a:gd name="T121" fmla="*/ 29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 h="632">
                <a:moveTo>
                  <a:pt x="566" y="354"/>
                </a:moveTo>
                <a:lnTo>
                  <a:pt x="570" y="346"/>
                </a:lnTo>
                <a:lnTo>
                  <a:pt x="574" y="339"/>
                </a:lnTo>
                <a:lnTo>
                  <a:pt x="577" y="331"/>
                </a:lnTo>
                <a:lnTo>
                  <a:pt x="580" y="324"/>
                </a:lnTo>
                <a:lnTo>
                  <a:pt x="582" y="316"/>
                </a:lnTo>
                <a:lnTo>
                  <a:pt x="583" y="309"/>
                </a:lnTo>
                <a:lnTo>
                  <a:pt x="584" y="300"/>
                </a:lnTo>
                <a:lnTo>
                  <a:pt x="584" y="291"/>
                </a:lnTo>
                <a:lnTo>
                  <a:pt x="584" y="282"/>
                </a:lnTo>
                <a:lnTo>
                  <a:pt x="583" y="273"/>
                </a:lnTo>
                <a:lnTo>
                  <a:pt x="581" y="263"/>
                </a:lnTo>
                <a:lnTo>
                  <a:pt x="577" y="255"/>
                </a:lnTo>
                <a:lnTo>
                  <a:pt x="573" y="247"/>
                </a:lnTo>
                <a:lnTo>
                  <a:pt x="568" y="238"/>
                </a:lnTo>
                <a:lnTo>
                  <a:pt x="562" y="231"/>
                </a:lnTo>
                <a:lnTo>
                  <a:pt x="556" y="223"/>
                </a:lnTo>
                <a:lnTo>
                  <a:pt x="548" y="217"/>
                </a:lnTo>
                <a:lnTo>
                  <a:pt x="541" y="210"/>
                </a:lnTo>
                <a:lnTo>
                  <a:pt x="532" y="206"/>
                </a:lnTo>
                <a:lnTo>
                  <a:pt x="523" y="202"/>
                </a:lnTo>
                <a:lnTo>
                  <a:pt x="515" y="198"/>
                </a:lnTo>
                <a:lnTo>
                  <a:pt x="506" y="196"/>
                </a:lnTo>
                <a:lnTo>
                  <a:pt x="496" y="195"/>
                </a:lnTo>
                <a:lnTo>
                  <a:pt x="487" y="194"/>
                </a:lnTo>
                <a:lnTo>
                  <a:pt x="420" y="194"/>
                </a:lnTo>
                <a:lnTo>
                  <a:pt x="428" y="176"/>
                </a:lnTo>
                <a:lnTo>
                  <a:pt x="434" y="157"/>
                </a:lnTo>
                <a:lnTo>
                  <a:pt x="436" y="149"/>
                </a:lnTo>
                <a:lnTo>
                  <a:pt x="437" y="139"/>
                </a:lnTo>
                <a:lnTo>
                  <a:pt x="438" y="130"/>
                </a:lnTo>
                <a:lnTo>
                  <a:pt x="438" y="122"/>
                </a:lnTo>
                <a:lnTo>
                  <a:pt x="437" y="100"/>
                </a:lnTo>
                <a:lnTo>
                  <a:pt x="435" y="82"/>
                </a:lnTo>
                <a:lnTo>
                  <a:pt x="433" y="73"/>
                </a:lnTo>
                <a:lnTo>
                  <a:pt x="431" y="65"/>
                </a:lnTo>
                <a:lnTo>
                  <a:pt x="428" y="57"/>
                </a:lnTo>
                <a:lnTo>
                  <a:pt x="425" y="50"/>
                </a:lnTo>
                <a:lnTo>
                  <a:pt x="422" y="44"/>
                </a:lnTo>
                <a:lnTo>
                  <a:pt x="418" y="39"/>
                </a:lnTo>
                <a:lnTo>
                  <a:pt x="413" y="33"/>
                </a:lnTo>
                <a:lnTo>
                  <a:pt x="409" y="28"/>
                </a:lnTo>
                <a:lnTo>
                  <a:pt x="404" y="24"/>
                </a:lnTo>
                <a:lnTo>
                  <a:pt x="398" y="19"/>
                </a:lnTo>
                <a:lnTo>
                  <a:pt x="393" y="15"/>
                </a:lnTo>
                <a:lnTo>
                  <a:pt x="386" y="12"/>
                </a:lnTo>
                <a:lnTo>
                  <a:pt x="373" y="6"/>
                </a:lnTo>
                <a:lnTo>
                  <a:pt x="359" y="3"/>
                </a:lnTo>
                <a:lnTo>
                  <a:pt x="344" y="1"/>
                </a:lnTo>
                <a:lnTo>
                  <a:pt x="329" y="0"/>
                </a:lnTo>
                <a:lnTo>
                  <a:pt x="319" y="1"/>
                </a:lnTo>
                <a:lnTo>
                  <a:pt x="311" y="3"/>
                </a:lnTo>
                <a:lnTo>
                  <a:pt x="302" y="7"/>
                </a:lnTo>
                <a:lnTo>
                  <a:pt x="295" y="14"/>
                </a:lnTo>
                <a:lnTo>
                  <a:pt x="287" y="22"/>
                </a:lnTo>
                <a:lnTo>
                  <a:pt x="280" y="32"/>
                </a:lnTo>
                <a:lnTo>
                  <a:pt x="275" y="43"/>
                </a:lnTo>
                <a:lnTo>
                  <a:pt x="271" y="55"/>
                </a:lnTo>
                <a:lnTo>
                  <a:pt x="268" y="68"/>
                </a:lnTo>
                <a:lnTo>
                  <a:pt x="264" y="80"/>
                </a:lnTo>
                <a:lnTo>
                  <a:pt x="262" y="92"/>
                </a:lnTo>
                <a:lnTo>
                  <a:pt x="259" y="103"/>
                </a:lnTo>
                <a:lnTo>
                  <a:pt x="257" y="113"/>
                </a:lnTo>
                <a:lnTo>
                  <a:pt x="253" y="123"/>
                </a:lnTo>
                <a:lnTo>
                  <a:pt x="250" y="130"/>
                </a:lnTo>
                <a:lnTo>
                  <a:pt x="246" y="136"/>
                </a:lnTo>
                <a:lnTo>
                  <a:pt x="236" y="147"/>
                </a:lnTo>
                <a:lnTo>
                  <a:pt x="226" y="157"/>
                </a:lnTo>
                <a:lnTo>
                  <a:pt x="216" y="170"/>
                </a:lnTo>
                <a:lnTo>
                  <a:pt x="205" y="184"/>
                </a:lnTo>
                <a:lnTo>
                  <a:pt x="188" y="207"/>
                </a:lnTo>
                <a:lnTo>
                  <a:pt x="172" y="224"/>
                </a:lnTo>
                <a:lnTo>
                  <a:pt x="162" y="236"/>
                </a:lnTo>
                <a:lnTo>
                  <a:pt x="153" y="243"/>
                </a:lnTo>
                <a:lnTo>
                  <a:pt x="48" y="243"/>
                </a:lnTo>
                <a:lnTo>
                  <a:pt x="39" y="244"/>
                </a:lnTo>
                <a:lnTo>
                  <a:pt x="30" y="247"/>
                </a:lnTo>
                <a:lnTo>
                  <a:pt x="21" y="251"/>
                </a:lnTo>
                <a:lnTo>
                  <a:pt x="15" y="258"/>
                </a:lnTo>
                <a:lnTo>
                  <a:pt x="8" y="265"/>
                </a:lnTo>
                <a:lnTo>
                  <a:pt x="4" y="273"/>
                </a:lnTo>
                <a:lnTo>
                  <a:pt x="1" y="283"/>
                </a:lnTo>
                <a:lnTo>
                  <a:pt x="0" y="291"/>
                </a:lnTo>
                <a:lnTo>
                  <a:pt x="0" y="535"/>
                </a:lnTo>
                <a:lnTo>
                  <a:pt x="1" y="545"/>
                </a:lnTo>
                <a:lnTo>
                  <a:pt x="4" y="554"/>
                </a:lnTo>
                <a:lnTo>
                  <a:pt x="8" y="562"/>
                </a:lnTo>
                <a:lnTo>
                  <a:pt x="15" y="570"/>
                </a:lnTo>
                <a:lnTo>
                  <a:pt x="21" y="576"/>
                </a:lnTo>
                <a:lnTo>
                  <a:pt x="30" y="581"/>
                </a:lnTo>
                <a:lnTo>
                  <a:pt x="39" y="583"/>
                </a:lnTo>
                <a:lnTo>
                  <a:pt x="48" y="584"/>
                </a:lnTo>
                <a:lnTo>
                  <a:pt x="158" y="584"/>
                </a:lnTo>
                <a:lnTo>
                  <a:pt x="165" y="585"/>
                </a:lnTo>
                <a:lnTo>
                  <a:pt x="176" y="588"/>
                </a:lnTo>
                <a:lnTo>
                  <a:pt x="191" y="593"/>
                </a:lnTo>
                <a:lnTo>
                  <a:pt x="210" y="599"/>
                </a:lnTo>
                <a:lnTo>
                  <a:pt x="233" y="607"/>
                </a:lnTo>
                <a:lnTo>
                  <a:pt x="255" y="614"/>
                </a:lnTo>
                <a:lnTo>
                  <a:pt x="275" y="620"/>
                </a:lnTo>
                <a:lnTo>
                  <a:pt x="293" y="624"/>
                </a:lnTo>
                <a:lnTo>
                  <a:pt x="311" y="628"/>
                </a:lnTo>
                <a:lnTo>
                  <a:pt x="329" y="630"/>
                </a:lnTo>
                <a:lnTo>
                  <a:pt x="347" y="632"/>
                </a:lnTo>
                <a:lnTo>
                  <a:pt x="366" y="632"/>
                </a:lnTo>
                <a:lnTo>
                  <a:pt x="414" y="632"/>
                </a:lnTo>
                <a:lnTo>
                  <a:pt x="427" y="632"/>
                </a:lnTo>
                <a:lnTo>
                  <a:pt x="440" y="630"/>
                </a:lnTo>
                <a:lnTo>
                  <a:pt x="451" y="628"/>
                </a:lnTo>
                <a:lnTo>
                  <a:pt x="463" y="625"/>
                </a:lnTo>
                <a:lnTo>
                  <a:pt x="473" y="621"/>
                </a:lnTo>
                <a:lnTo>
                  <a:pt x="484" y="615"/>
                </a:lnTo>
                <a:lnTo>
                  <a:pt x="492" y="609"/>
                </a:lnTo>
                <a:lnTo>
                  <a:pt x="501" y="602"/>
                </a:lnTo>
                <a:lnTo>
                  <a:pt x="508" y="594"/>
                </a:lnTo>
                <a:lnTo>
                  <a:pt x="515" y="585"/>
                </a:lnTo>
                <a:lnTo>
                  <a:pt x="520" y="576"/>
                </a:lnTo>
                <a:lnTo>
                  <a:pt x="526" y="566"/>
                </a:lnTo>
                <a:lnTo>
                  <a:pt x="529" y="555"/>
                </a:lnTo>
                <a:lnTo>
                  <a:pt x="531" y="544"/>
                </a:lnTo>
                <a:lnTo>
                  <a:pt x="533" y="531"/>
                </a:lnTo>
                <a:lnTo>
                  <a:pt x="533" y="518"/>
                </a:lnTo>
                <a:lnTo>
                  <a:pt x="539" y="512"/>
                </a:lnTo>
                <a:lnTo>
                  <a:pt x="543" y="503"/>
                </a:lnTo>
                <a:lnTo>
                  <a:pt x="547" y="495"/>
                </a:lnTo>
                <a:lnTo>
                  <a:pt x="550" y="487"/>
                </a:lnTo>
                <a:lnTo>
                  <a:pt x="553" y="478"/>
                </a:lnTo>
                <a:lnTo>
                  <a:pt x="555" y="469"/>
                </a:lnTo>
                <a:lnTo>
                  <a:pt x="556" y="461"/>
                </a:lnTo>
                <a:lnTo>
                  <a:pt x="556" y="451"/>
                </a:lnTo>
                <a:lnTo>
                  <a:pt x="556" y="442"/>
                </a:lnTo>
                <a:lnTo>
                  <a:pt x="555" y="435"/>
                </a:lnTo>
                <a:lnTo>
                  <a:pt x="561" y="422"/>
                </a:lnTo>
                <a:lnTo>
                  <a:pt x="566" y="408"/>
                </a:lnTo>
                <a:lnTo>
                  <a:pt x="569" y="394"/>
                </a:lnTo>
                <a:lnTo>
                  <a:pt x="569" y="380"/>
                </a:lnTo>
                <a:lnTo>
                  <a:pt x="569" y="366"/>
                </a:lnTo>
                <a:lnTo>
                  <a:pt x="566" y="354"/>
                </a:lnTo>
                <a:close/>
                <a:moveTo>
                  <a:pt x="90" y="528"/>
                </a:moveTo>
                <a:lnTo>
                  <a:pt x="86" y="531"/>
                </a:lnTo>
                <a:lnTo>
                  <a:pt x="82" y="533"/>
                </a:lnTo>
                <a:lnTo>
                  <a:pt x="77" y="535"/>
                </a:lnTo>
                <a:lnTo>
                  <a:pt x="73" y="535"/>
                </a:lnTo>
                <a:lnTo>
                  <a:pt x="69" y="535"/>
                </a:lnTo>
                <a:lnTo>
                  <a:pt x="63" y="533"/>
                </a:lnTo>
                <a:lnTo>
                  <a:pt x="60" y="531"/>
                </a:lnTo>
                <a:lnTo>
                  <a:pt x="56" y="528"/>
                </a:lnTo>
                <a:lnTo>
                  <a:pt x="53" y="525"/>
                </a:lnTo>
                <a:lnTo>
                  <a:pt x="50" y="520"/>
                </a:lnTo>
                <a:lnTo>
                  <a:pt x="49" y="516"/>
                </a:lnTo>
                <a:lnTo>
                  <a:pt x="48" y="510"/>
                </a:lnTo>
                <a:lnTo>
                  <a:pt x="49" y="506"/>
                </a:lnTo>
                <a:lnTo>
                  <a:pt x="50" y="502"/>
                </a:lnTo>
                <a:lnTo>
                  <a:pt x="53" y="498"/>
                </a:lnTo>
                <a:lnTo>
                  <a:pt x="56" y="494"/>
                </a:lnTo>
                <a:lnTo>
                  <a:pt x="60" y="491"/>
                </a:lnTo>
                <a:lnTo>
                  <a:pt x="63" y="489"/>
                </a:lnTo>
                <a:lnTo>
                  <a:pt x="69" y="487"/>
                </a:lnTo>
                <a:lnTo>
                  <a:pt x="73" y="487"/>
                </a:lnTo>
                <a:lnTo>
                  <a:pt x="77" y="487"/>
                </a:lnTo>
                <a:lnTo>
                  <a:pt x="82" y="489"/>
                </a:lnTo>
                <a:lnTo>
                  <a:pt x="86" y="491"/>
                </a:lnTo>
                <a:lnTo>
                  <a:pt x="90" y="494"/>
                </a:lnTo>
                <a:lnTo>
                  <a:pt x="94" y="498"/>
                </a:lnTo>
                <a:lnTo>
                  <a:pt x="96" y="502"/>
                </a:lnTo>
                <a:lnTo>
                  <a:pt x="97" y="506"/>
                </a:lnTo>
                <a:lnTo>
                  <a:pt x="98" y="510"/>
                </a:lnTo>
                <a:lnTo>
                  <a:pt x="97" y="516"/>
                </a:lnTo>
                <a:lnTo>
                  <a:pt x="96" y="520"/>
                </a:lnTo>
                <a:lnTo>
                  <a:pt x="94" y="525"/>
                </a:lnTo>
                <a:lnTo>
                  <a:pt x="90" y="528"/>
                </a:lnTo>
                <a:close/>
                <a:moveTo>
                  <a:pt x="528" y="323"/>
                </a:moveTo>
                <a:lnTo>
                  <a:pt x="523" y="330"/>
                </a:lnTo>
                <a:lnTo>
                  <a:pt x="518" y="336"/>
                </a:lnTo>
                <a:lnTo>
                  <a:pt x="516" y="338"/>
                </a:lnTo>
                <a:lnTo>
                  <a:pt x="513" y="339"/>
                </a:lnTo>
                <a:lnTo>
                  <a:pt x="511" y="340"/>
                </a:lnTo>
                <a:lnTo>
                  <a:pt x="507" y="341"/>
                </a:lnTo>
                <a:lnTo>
                  <a:pt x="513" y="349"/>
                </a:lnTo>
                <a:lnTo>
                  <a:pt x="517" y="358"/>
                </a:lnTo>
                <a:lnTo>
                  <a:pt x="519" y="370"/>
                </a:lnTo>
                <a:lnTo>
                  <a:pt x="520" y="380"/>
                </a:lnTo>
                <a:lnTo>
                  <a:pt x="520" y="386"/>
                </a:lnTo>
                <a:lnTo>
                  <a:pt x="519" y="393"/>
                </a:lnTo>
                <a:lnTo>
                  <a:pt x="518" y="398"/>
                </a:lnTo>
                <a:lnTo>
                  <a:pt x="516" y="405"/>
                </a:lnTo>
                <a:lnTo>
                  <a:pt x="513" y="410"/>
                </a:lnTo>
                <a:lnTo>
                  <a:pt x="509" y="415"/>
                </a:lnTo>
                <a:lnTo>
                  <a:pt x="505" y="420"/>
                </a:lnTo>
                <a:lnTo>
                  <a:pt x="501" y="425"/>
                </a:lnTo>
                <a:lnTo>
                  <a:pt x="503" y="432"/>
                </a:lnTo>
                <a:lnTo>
                  <a:pt x="505" y="438"/>
                </a:lnTo>
                <a:lnTo>
                  <a:pt x="507" y="445"/>
                </a:lnTo>
                <a:lnTo>
                  <a:pt x="507" y="451"/>
                </a:lnTo>
                <a:lnTo>
                  <a:pt x="507" y="459"/>
                </a:lnTo>
                <a:lnTo>
                  <a:pt x="505" y="465"/>
                </a:lnTo>
                <a:lnTo>
                  <a:pt x="503" y="473"/>
                </a:lnTo>
                <a:lnTo>
                  <a:pt x="501" y="479"/>
                </a:lnTo>
                <a:lnTo>
                  <a:pt x="496" y="486"/>
                </a:lnTo>
                <a:lnTo>
                  <a:pt x="493" y="491"/>
                </a:lnTo>
                <a:lnTo>
                  <a:pt x="488" y="495"/>
                </a:lnTo>
                <a:lnTo>
                  <a:pt x="482" y="500"/>
                </a:lnTo>
                <a:lnTo>
                  <a:pt x="484" y="510"/>
                </a:lnTo>
                <a:lnTo>
                  <a:pt x="485" y="520"/>
                </a:lnTo>
                <a:lnTo>
                  <a:pt x="485" y="528"/>
                </a:lnTo>
                <a:lnTo>
                  <a:pt x="484" y="535"/>
                </a:lnTo>
                <a:lnTo>
                  <a:pt x="481" y="542"/>
                </a:lnTo>
                <a:lnTo>
                  <a:pt x="480" y="548"/>
                </a:lnTo>
                <a:lnTo>
                  <a:pt x="477" y="554"/>
                </a:lnTo>
                <a:lnTo>
                  <a:pt x="474" y="559"/>
                </a:lnTo>
                <a:lnTo>
                  <a:pt x="471" y="563"/>
                </a:lnTo>
                <a:lnTo>
                  <a:pt x="466" y="568"/>
                </a:lnTo>
                <a:lnTo>
                  <a:pt x="461" y="572"/>
                </a:lnTo>
                <a:lnTo>
                  <a:pt x="455" y="575"/>
                </a:lnTo>
                <a:lnTo>
                  <a:pt x="450" y="577"/>
                </a:lnTo>
                <a:lnTo>
                  <a:pt x="444" y="580"/>
                </a:lnTo>
                <a:lnTo>
                  <a:pt x="436" y="582"/>
                </a:lnTo>
                <a:lnTo>
                  <a:pt x="428" y="583"/>
                </a:lnTo>
                <a:lnTo>
                  <a:pt x="420" y="584"/>
                </a:lnTo>
                <a:lnTo>
                  <a:pt x="411" y="584"/>
                </a:lnTo>
                <a:lnTo>
                  <a:pt x="366" y="584"/>
                </a:lnTo>
                <a:lnTo>
                  <a:pt x="353" y="584"/>
                </a:lnTo>
                <a:lnTo>
                  <a:pt x="339" y="582"/>
                </a:lnTo>
                <a:lnTo>
                  <a:pt x="324" y="580"/>
                </a:lnTo>
                <a:lnTo>
                  <a:pt x="307" y="577"/>
                </a:lnTo>
                <a:lnTo>
                  <a:pt x="291" y="573"/>
                </a:lnTo>
                <a:lnTo>
                  <a:pt x="273" y="569"/>
                </a:lnTo>
                <a:lnTo>
                  <a:pt x="255" y="562"/>
                </a:lnTo>
                <a:lnTo>
                  <a:pt x="235" y="556"/>
                </a:lnTo>
                <a:lnTo>
                  <a:pt x="232" y="555"/>
                </a:lnTo>
                <a:lnTo>
                  <a:pt x="224" y="553"/>
                </a:lnTo>
                <a:lnTo>
                  <a:pt x="216" y="549"/>
                </a:lnTo>
                <a:lnTo>
                  <a:pt x="210" y="547"/>
                </a:lnTo>
                <a:lnTo>
                  <a:pt x="205" y="546"/>
                </a:lnTo>
                <a:lnTo>
                  <a:pt x="197" y="543"/>
                </a:lnTo>
                <a:lnTo>
                  <a:pt x="189" y="541"/>
                </a:lnTo>
                <a:lnTo>
                  <a:pt x="183" y="539"/>
                </a:lnTo>
                <a:lnTo>
                  <a:pt x="177" y="537"/>
                </a:lnTo>
                <a:lnTo>
                  <a:pt x="170" y="536"/>
                </a:lnTo>
                <a:lnTo>
                  <a:pt x="164" y="535"/>
                </a:lnTo>
                <a:lnTo>
                  <a:pt x="158" y="535"/>
                </a:lnTo>
                <a:lnTo>
                  <a:pt x="147" y="535"/>
                </a:lnTo>
                <a:lnTo>
                  <a:pt x="147" y="292"/>
                </a:lnTo>
                <a:lnTo>
                  <a:pt x="158" y="292"/>
                </a:lnTo>
                <a:lnTo>
                  <a:pt x="165" y="291"/>
                </a:lnTo>
                <a:lnTo>
                  <a:pt x="171" y="288"/>
                </a:lnTo>
                <a:lnTo>
                  <a:pt x="179" y="284"/>
                </a:lnTo>
                <a:lnTo>
                  <a:pt x="187" y="278"/>
                </a:lnTo>
                <a:lnTo>
                  <a:pt x="194" y="272"/>
                </a:lnTo>
                <a:lnTo>
                  <a:pt x="202" y="264"/>
                </a:lnTo>
                <a:lnTo>
                  <a:pt x="209" y="257"/>
                </a:lnTo>
                <a:lnTo>
                  <a:pt x="217" y="248"/>
                </a:lnTo>
                <a:lnTo>
                  <a:pt x="224" y="238"/>
                </a:lnTo>
                <a:lnTo>
                  <a:pt x="230" y="232"/>
                </a:lnTo>
                <a:lnTo>
                  <a:pt x="235" y="224"/>
                </a:lnTo>
                <a:lnTo>
                  <a:pt x="242" y="216"/>
                </a:lnTo>
                <a:lnTo>
                  <a:pt x="248" y="208"/>
                </a:lnTo>
                <a:lnTo>
                  <a:pt x="250" y="205"/>
                </a:lnTo>
                <a:lnTo>
                  <a:pt x="260" y="193"/>
                </a:lnTo>
                <a:lnTo>
                  <a:pt x="269" y="183"/>
                </a:lnTo>
                <a:lnTo>
                  <a:pt x="275" y="176"/>
                </a:lnTo>
                <a:lnTo>
                  <a:pt x="280" y="170"/>
                </a:lnTo>
                <a:lnTo>
                  <a:pt x="287" y="162"/>
                </a:lnTo>
                <a:lnTo>
                  <a:pt x="293" y="152"/>
                </a:lnTo>
                <a:lnTo>
                  <a:pt x="299" y="140"/>
                </a:lnTo>
                <a:lnTo>
                  <a:pt x="303" y="128"/>
                </a:lnTo>
                <a:lnTo>
                  <a:pt x="306" y="116"/>
                </a:lnTo>
                <a:lnTo>
                  <a:pt x="310" y="103"/>
                </a:lnTo>
                <a:lnTo>
                  <a:pt x="312" y="93"/>
                </a:lnTo>
                <a:lnTo>
                  <a:pt x="314" y="81"/>
                </a:lnTo>
                <a:lnTo>
                  <a:pt x="317" y="70"/>
                </a:lnTo>
                <a:lnTo>
                  <a:pt x="320" y="61"/>
                </a:lnTo>
                <a:lnTo>
                  <a:pt x="324" y="54"/>
                </a:lnTo>
                <a:lnTo>
                  <a:pt x="329" y="48"/>
                </a:lnTo>
                <a:lnTo>
                  <a:pt x="338" y="48"/>
                </a:lnTo>
                <a:lnTo>
                  <a:pt x="345" y="49"/>
                </a:lnTo>
                <a:lnTo>
                  <a:pt x="353" y="50"/>
                </a:lnTo>
                <a:lnTo>
                  <a:pt x="359" y="53"/>
                </a:lnTo>
                <a:lnTo>
                  <a:pt x="365" y="55"/>
                </a:lnTo>
                <a:lnTo>
                  <a:pt x="370" y="58"/>
                </a:lnTo>
                <a:lnTo>
                  <a:pt x="374" y="62"/>
                </a:lnTo>
                <a:lnTo>
                  <a:pt x="378" y="67"/>
                </a:lnTo>
                <a:lnTo>
                  <a:pt x="380" y="71"/>
                </a:lnTo>
                <a:lnTo>
                  <a:pt x="383" y="76"/>
                </a:lnTo>
                <a:lnTo>
                  <a:pt x="385" y="83"/>
                </a:lnTo>
                <a:lnTo>
                  <a:pt x="386" y="89"/>
                </a:lnTo>
                <a:lnTo>
                  <a:pt x="388" y="104"/>
                </a:lnTo>
                <a:lnTo>
                  <a:pt x="390" y="122"/>
                </a:lnTo>
                <a:lnTo>
                  <a:pt x="388" y="134"/>
                </a:lnTo>
                <a:lnTo>
                  <a:pt x="385" y="148"/>
                </a:lnTo>
                <a:lnTo>
                  <a:pt x="380" y="164"/>
                </a:lnTo>
                <a:lnTo>
                  <a:pt x="371" y="182"/>
                </a:lnTo>
                <a:lnTo>
                  <a:pt x="364" y="201"/>
                </a:lnTo>
                <a:lnTo>
                  <a:pt x="357" y="217"/>
                </a:lnTo>
                <a:lnTo>
                  <a:pt x="354" y="231"/>
                </a:lnTo>
                <a:lnTo>
                  <a:pt x="353" y="243"/>
                </a:lnTo>
                <a:lnTo>
                  <a:pt x="487" y="243"/>
                </a:lnTo>
                <a:lnTo>
                  <a:pt x="496" y="244"/>
                </a:lnTo>
                <a:lnTo>
                  <a:pt x="505" y="247"/>
                </a:lnTo>
                <a:lnTo>
                  <a:pt x="514" y="251"/>
                </a:lnTo>
                <a:lnTo>
                  <a:pt x="521" y="258"/>
                </a:lnTo>
                <a:lnTo>
                  <a:pt x="528" y="265"/>
                </a:lnTo>
                <a:lnTo>
                  <a:pt x="532" y="274"/>
                </a:lnTo>
                <a:lnTo>
                  <a:pt x="535" y="283"/>
                </a:lnTo>
                <a:lnTo>
                  <a:pt x="535" y="291"/>
                </a:lnTo>
                <a:lnTo>
                  <a:pt x="535" y="299"/>
                </a:lnTo>
                <a:lnTo>
                  <a:pt x="533" y="306"/>
                </a:lnTo>
                <a:lnTo>
                  <a:pt x="531" y="314"/>
                </a:lnTo>
                <a:lnTo>
                  <a:pt x="528" y="32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3" name="Freeform 43"/>
          <p:cNvSpPr>
            <a:spLocks/>
          </p:cNvSpPr>
          <p:nvPr/>
        </p:nvSpPr>
        <p:spPr bwMode="auto">
          <a:xfrm>
            <a:off x="12138027" y="7703345"/>
            <a:ext cx="450850" cy="619126"/>
          </a:xfrm>
          <a:custGeom>
            <a:avLst/>
            <a:gdLst>
              <a:gd name="T0" fmla="*/ 413 w 425"/>
              <a:gd name="T1" fmla="*/ 312 h 585"/>
              <a:gd name="T2" fmla="*/ 423 w 425"/>
              <a:gd name="T3" fmla="*/ 291 h 585"/>
              <a:gd name="T4" fmla="*/ 425 w 425"/>
              <a:gd name="T5" fmla="*/ 268 h 585"/>
              <a:gd name="T6" fmla="*/ 423 w 425"/>
              <a:gd name="T7" fmla="*/ 247 h 585"/>
              <a:gd name="T8" fmla="*/ 413 w 425"/>
              <a:gd name="T9" fmla="*/ 227 h 585"/>
              <a:gd name="T10" fmla="*/ 398 w 425"/>
              <a:gd name="T11" fmla="*/ 211 h 585"/>
              <a:gd name="T12" fmla="*/ 380 w 425"/>
              <a:gd name="T13" fmla="*/ 200 h 585"/>
              <a:gd name="T14" fmla="*/ 359 w 425"/>
              <a:gd name="T15" fmla="*/ 195 h 585"/>
              <a:gd name="T16" fmla="*/ 249 w 425"/>
              <a:gd name="T17" fmla="*/ 190 h 585"/>
              <a:gd name="T18" fmla="*/ 254 w 425"/>
              <a:gd name="T19" fmla="*/ 178 h 585"/>
              <a:gd name="T20" fmla="*/ 264 w 425"/>
              <a:gd name="T21" fmla="*/ 158 h 585"/>
              <a:gd name="T22" fmla="*/ 276 w 425"/>
              <a:gd name="T23" fmla="*/ 126 h 585"/>
              <a:gd name="T24" fmla="*/ 279 w 425"/>
              <a:gd name="T25" fmla="*/ 89 h 585"/>
              <a:gd name="T26" fmla="*/ 277 w 425"/>
              <a:gd name="T27" fmla="*/ 65 h 585"/>
              <a:gd name="T28" fmla="*/ 268 w 425"/>
              <a:gd name="T29" fmla="*/ 38 h 585"/>
              <a:gd name="T30" fmla="*/ 257 w 425"/>
              <a:gd name="T31" fmla="*/ 21 h 585"/>
              <a:gd name="T32" fmla="*/ 238 w 425"/>
              <a:gd name="T33" fmla="*/ 8 h 585"/>
              <a:gd name="T34" fmla="*/ 211 w 425"/>
              <a:gd name="T35" fmla="*/ 1 h 585"/>
              <a:gd name="T36" fmla="*/ 190 w 425"/>
              <a:gd name="T37" fmla="*/ 1 h 585"/>
              <a:gd name="T38" fmla="*/ 177 w 425"/>
              <a:gd name="T39" fmla="*/ 7 h 585"/>
              <a:gd name="T40" fmla="*/ 159 w 425"/>
              <a:gd name="T41" fmla="*/ 37 h 585"/>
              <a:gd name="T42" fmla="*/ 152 w 425"/>
              <a:gd name="T43" fmla="*/ 70 h 585"/>
              <a:gd name="T44" fmla="*/ 144 w 425"/>
              <a:gd name="T45" fmla="*/ 100 h 585"/>
              <a:gd name="T46" fmla="*/ 128 w 425"/>
              <a:gd name="T47" fmla="*/ 129 h 585"/>
              <a:gd name="T48" fmla="*/ 102 w 425"/>
              <a:gd name="T49" fmla="*/ 159 h 585"/>
              <a:gd name="T50" fmla="*/ 71 w 425"/>
              <a:gd name="T51" fmla="*/ 198 h 585"/>
              <a:gd name="T52" fmla="*/ 42 w 425"/>
              <a:gd name="T53" fmla="*/ 231 h 585"/>
              <a:gd name="T54" fmla="*/ 22 w 425"/>
              <a:gd name="T55" fmla="*/ 244 h 585"/>
              <a:gd name="T56" fmla="*/ 9 w 425"/>
              <a:gd name="T57" fmla="*/ 248 h 585"/>
              <a:gd name="T58" fmla="*/ 1 w 425"/>
              <a:gd name="T59" fmla="*/ 259 h 585"/>
              <a:gd name="T60" fmla="*/ 0 w 425"/>
              <a:gd name="T61" fmla="*/ 511 h 585"/>
              <a:gd name="T62" fmla="*/ 4 w 425"/>
              <a:gd name="T63" fmla="*/ 524 h 585"/>
              <a:gd name="T64" fmla="*/ 15 w 425"/>
              <a:gd name="T65" fmla="*/ 534 h 585"/>
              <a:gd name="T66" fmla="*/ 32 w 425"/>
              <a:gd name="T67" fmla="*/ 537 h 585"/>
              <a:gd name="T68" fmla="*/ 84 w 425"/>
              <a:gd name="T69" fmla="*/ 552 h 585"/>
              <a:gd name="T70" fmla="*/ 120 w 425"/>
              <a:gd name="T71" fmla="*/ 564 h 585"/>
              <a:gd name="T72" fmla="*/ 150 w 425"/>
              <a:gd name="T73" fmla="*/ 573 h 585"/>
              <a:gd name="T74" fmla="*/ 191 w 425"/>
              <a:gd name="T75" fmla="*/ 581 h 585"/>
              <a:gd name="T76" fmla="*/ 231 w 425"/>
              <a:gd name="T77" fmla="*/ 585 h 585"/>
              <a:gd name="T78" fmla="*/ 303 w 425"/>
              <a:gd name="T79" fmla="*/ 583 h 585"/>
              <a:gd name="T80" fmla="*/ 332 w 425"/>
              <a:gd name="T81" fmla="*/ 573 h 585"/>
              <a:gd name="T82" fmla="*/ 355 w 425"/>
              <a:gd name="T83" fmla="*/ 554 h 585"/>
              <a:gd name="T84" fmla="*/ 368 w 425"/>
              <a:gd name="T85" fmla="*/ 533 h 585"/>
              <a:gd name="T86" fmla="*/ 373 w 425"/>
              <a:gd name="T87" fmla="*/ 506 h 585"/>
              <a:gd name="T88" fmla="*/ 380 w 425"/>
              <a:gd name="T89" fmla="*/ 478 h 585"/>
              <a:gd name="T90" fmla="*/ 394 w 425"/>
              <a:gd name="T91" fmla="*/ 450 h 585"/>
              <a:gd name="T92" fmla="*/ 396 w 425"/>
              <a:gd name="T93" fmla="*/ 416 h 585"/>
              <a:gd name="T94" fmla="*/ 401 w 425"/>
              <a:gd name="T95" fmla="*/ 394 h 585"/>
              <a:gd name="T96" fmla="*/ 409 w 425"/>
              <a:gd name="T97" fmla="*/ 374 h 585"/>
              <a:gd name="T98" fmla="*/ 410 w 425"/>
              <a:gd name="T99" fmla="*/ 354 h 585"/>
              <a:gd name="T100" fmla="*/ 407 w 425"/>
              <a:gd name="T101" fmla="*/ 33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5" h="585">
                <a:moveTo>
                  <a:pt x="405" y="325"/>
                </a:moveTo>
                <a:lnTo>
                  <a:pt x="410" y="318"/>
                </a:lnTo>
                <a:lnTo>
                  <a:pt x="413" y="312"/>
                </a:lnTo>
                <a:lnTo>
                  <a:pt x="417" y="305"/>
                </a:lnTo>
                <a:lnTo>
                  <a:pt x="421" y="299"/>
                </a:lnTo>
                <a:lnTo>
                  <a:pt x="423" y="291"/>
                </a:lnTo>
                <a:lnTo>
                  <a:pt x="424" y="283"/>
                </a:lnTo>
                <a:lnTo>
                  <a:pt x="425" y="276"/>
                </a:lnTo>
                <a:lnTo>
                  <a:pt x="425" y="268"/>
                </a:lnTo>
                <a:lnTo>
                  <a:pt x="425" y="261"/>
                </a:lnTo>
                <a:lnTo>
                  <a:pt x="424" y="253"/>
                </a:lnTo>
                <a:lnTo>
                  <a:pt x="423" y="247"/>
                </a:lnTo>
                <a:lnTo>
                  <a:pt x="420" y="240"/>
                </a:lnTo>
                <a:lnTo>
                  <a:pt x="417" y="234"/>
                </a:lnTo>
                <a:lnTo>
                  <a:pt x="413" y="227"/>
                </a:lnTo>
                <a:lnTo>
                  <a:pt x="409" y="222"/>
                </a:lnTo>
                <a:lnTo>
                  <a:pt x="403" y="217"/>
                </a:lnTo>
                <a:lnTo>
                  <a:pt x="398" y="211"/>
                </a:lnTo>
                <a:lnTo>
                  <a:pt x="393" y="207"/>
                </a:lnTo>
                <a:lnTo>
                  <a:pt x="386" y="204"/>
                </a:lnTo>
                <a:lnTo>
                  <a:pt x="380" y="200"/>
                </a:lnTo>
                <a:lnTo>
                  <a:pt x="373" y="198"/>
                </a:lnTo>
                <a:lnTo>
                  <a:pt x="367" y="196"/>
                </a:lnTo>
                <a:lnTo>
                  <a:pt x="359" y="195"/>
                </a:lnTo>
                <a:lnTo>
                  <a:pt x="353" y="195"/>
                </a:lnTo>
                <a:lnTo>
                  <a:pt x="247" y="195"/>
                </a:lnTo>
                <a:lnTo>
                  <a:pt x="249" y="190"/>
                </a:lnTo>
                <a:lnTo>
                  <a:pt x="250" y="185"/>
                </a:lnTo>
                <a:lnTo>
                  <a:pt x="252" y="182"/>
                </a:lnTo>
                <a:lnTo>
                  <a:pt x="254" y="178"/>
                </a:lnTo>
                <a:lnTo>
                  <a:pt x="257" y="173"/>
                </a:lnTo>
                <a:lnTo>
                  <a:pt x="258" y="170"/>
                </a:lnTo>
                <a:lnTo>
                  <a:pt x="264" y="158"/>
                </a:lnTo>
                <a:lnTo>
                  <a:pt x="268" y="150"/>
                </a:lnTo>
                <a:lnTo>
                  <a:pt x="272" y="139"/>
                </a:lnTo>
                <a:lnTo>
                  <a:pt x="276" y="126"/>
                </a:lnTo>
                <a:lnTo>
                  <a:pt x="278" y="112"/>
                </a:lnTo>
                <a:lnTo>
                  <a:pt x="279" y="98"/>
                </a:lnTo>
                <a:lnTo>
                  <a:pt x="279" y="89"/>
                </a:lnTo>
                <a:lnTo>
                  <a:pt x="279" y="83"/>
                </a:lnTo>
                <a:lnTo>
                  <a:pt x="278" y="75"/>
                </a:lnTo>
                <a:lnTo>
                  <a:pt x="277" y="65"/>
                </a:lnTo>
                <a:lnTo>
                  <a:pt x="275" y="55"/>
                </a:lnTo>
                <a:lnTo>
                  <a:pt x="273" y="46"/>
                </a:lnTo>
                <a:lnTo>
                  <a:pt x="268" y="38"/>
                </a:lnTo>
                <a:lnTo>
                  <a:pt x="263" y="30"/>
                </a:lnTo>
                <a:lnTo>
                  <a:pt x="260" y="24"/>
                </a:lnTo>
                <a:lnTo>
                  <a:pt x="257" y="21"/>
                </a:lnTo>
                <a:lnTo>
                  <a:pt x="252" y="17"/>
                </a:lnTo>
                <a:lnTo>
                  <a:pt x="248" y="14"/>
                </a:lnTo>
                <a:lnTo>
                  <a:pt x="238" y="8"/>
                </a:lnTo>
                <a:lnTo>
                  <a:pt x="225" y="4"/>
                </a:lnTo>
                <a:lnTo>
                  <a:pt x="219" y="3"/>
                </a:lnTo>
                <a:lnTo>
                  <a:pt x="211" y="1"/>
                </a:lnTo>
                <a:lnTo>
                  <a:pt x="203" y="1"/>
                </a:lnTo>
                <a:lnTo>
                  <a:pt x="194" y="0"/>
                </a:lnTo>
                <a:lnTo>
                  <a:pt x="190" y="1"/>
                </a:lnTo>
                <a:lnTo>
                  <a:pt x="185" y="2"/>
                </a:lnTo>
                <a:lnTo>
                  <a:pt x="181" y="4"/>
                </a:lnTo>
                <a:lnTo>
                  <a:pt x="177" y="7"/>
                </a:lnTo>
                <a:lnTo>
                  <a:pt x="170" y="16"/>
                </a:lnTo>
                <a:lnTo>
                  <a:pt x="164" y="26"/>
                </a:lnTo>
                <a:lnTo>
                  <a:pt x="159" y="37"/>
                </a:lnTo>
                <a:lnTo>
                  <a:pt x="156" y="46"/>
                </a:lnTo>
                <a:lnTo>
                  <a:pt x="154" y="56"/>
                </a:lnTo>
                <a:lnTo>
                  <a:pt x="152" y="70"/>
                </a:lnTo>
                <a:lnTo>
                  <a:pt x="149" y="83"/>
                </a:lnTo>
                <a:lnTo>
                  <a:pt x="146" y="92"/>
                </a:lnTo>
                <a:lnTo>
                  <a:pt x="144" y="100"/>
                </a:lnTo>
                <a:lnTo>
                  <a:pt x="140" y="111"/>
                </a:lnTo>
                <a:lnTo>
                  <a:pt x="135" y="120"/>
                </a:lnTo>
                <a:lnTo>
                  <a:pt x="128" y="129"/>
                </a:lnTo>
                <a:lnTo>
                  <a:pt x="122" y="137"/>
                </a:lnTo>
                <a:lnTo>
                  <a:pt x="112" y="146"/>
                </a:lnTo>
                <a:lnTo>
                  <a:pt x="102" y="159"/>
                </a:lnTo>
                <a:lnTo>
                  <a:pt x="90" y="174"/>
                </a:lnTo>
                <a:lnTo>
                  <a:pt x="81" y="186"/>
                </a:lnTo>
                <a:lnTo>
                  <a:pt x="71" y="198"/>
                </a:lnTo>
                <a:lnTo>
                  <a:pt x="61" y="210"/>
                </a:lnTo>
                <a:lnTo>
                  <a:pt x="51" y="221"/>
                </a:lnTo>
                <a:lnTo>
                  <a:pt x="42" y="231"/>
                </a:lnTo>
                <a:lnTo>
                  <a:pt x="34" y="237"/>
                </a:lnTo>
                <a:lnTo>
                  <a:pt x="28" y="241"/>
                </a:lnTo>
                <a:lnTo>
                  <a:pt x="22" y="244"/>
                </a:lnTo>
                <a:lnTo>
                  <a:pt x="18" y="244"/>
                </a:lnTo>
                <a:lnTo>
                  <a:pt x="14" y="246"/>
                </a:lnTo>
                <a:lnTo>
                  <a:pt x="9" y="248"/>
                </a:lnTo>
                <a:lnTo>
                  <a:pt x="6" y="251"/>
                </a:lnTo>
                <a:lnTo>
                  <a:pt x="3" y="254"/>
                </a:lnTo>
                <a:lnTo>
                  <a:pt x="1" y="259"/>
                </a:lnTo>
                <a:lnTo>
                  <a:pt x="0" y="263"/>
                </a:lnTo>
                <a:lnTo>
                  <a:pt x="0" y="267"/>
                </a:lnTo>
                <a:lnTo>
                  <a:pt x="0" y="511"/>
                </a:lnTo>
                <a:lnTo>
                  <a:pt x="0" y="516"/>
                </a:lnTo>
                <a:lnTo>
                  <a:pt x="1" y="520"/>
                </a:lnTo>
                <a:lnTo>
                  <a:pt x="4" y="524"/>
                </a:lnTo>
                <a:lnTo>
                  <a:pt x="6" y="529"/>
                </a:lnTo>
                <a:lnTo>
                  <a:pt x="10" y="532"/>
                </a:lnTo>
                <a:lnTo>
                  <a:pt x="15" y="534"/>
                </a:lnTo>
                <a:lnTo>
                  <a:pt x="19" y="535"/>
                </a:lnTo>
                <a:lnTo>
                  <a:pt x="23" y="536"/>
                </a:lnTo>
                <a:lnTo>
                  <a:pt x="32" y="537"/>
                </a:lnTo>
                <a:lnTo>
                  <a:pt x="45" y="540"/>
                </a:lnTo>
                <a:lnTo>
                  <a:pt x="62" y="545"/>
                </a:lnTo>
                <a:lnTo>
                  <a:pt x="84" y="552"/>
                </a:lnTo>
                <a:lnTo>
                  <a:pt x="98" y="557"/>
                </a:lnTo>
                <a:lnTo>
                  <a:pt x="110" y="561"/>
                </a:lnTo>
                <a:lnTo>
                  <a:pt x="120" y="564"/>
                </a:lnTo>
                <a:lnTo>
                  <a:pt x="129" y="567"/>
                </a:lnTo>
                <a:lnTo>
                  <a:pt x="139" y="570"/>
                </a:lnTo>
                <a:lnTo>
                  <a:pt x="150" y="573"/>
                </a:lnTo>
                <a:lnTo>
                  <a:pt x="162" y="575"/>
                </a:lnTo>
                <a:lnTo>
                  <a:pt x="176" y="578"/>
                </a:lnTo>
                <a:lnTo>
                  <a:pt x="191" y="581"/>
                </a:lnTo>
                <a:lnTo>
                  <a:pt x="205" y="583"/>
                </a:lnTo>
                <a:lnTo>
                  <a:pt x="218" y="584"/>
                </a:lnTo>
                <a:lnTo>
                  <a:pt x="231" y="585"/>
                </a:lnTo>
                <a:lnTo>
                  <a:pt x="279" y="585"/>
                </a:lnTo>
                <a:lnTo>
                  <a:pt x="292" y="584"/>
                </a:lnTo>
                <a:lnTo>
                  <a:pt x="303" y="583"/>
                </a:lnTo>
                <a:lnTo>
                  <a:pt x="314" y="579"/>
                </a:lnTo>
                <a:lnTo>
                  <a:pt x="324" y="576"/>
                </a:lnTo>
                <a:lnTo>
                  <a:pt x="332" y="573"/>
                </a:lnTo>
                <a:lnTo>
                  <a:pt x="341" y="567"/>
                </a:lnTo>
                <a:lnTo>
                  <a:pt x="348" y="561"/>
                </a:lnTo>
                <a:lnTo>
                  <a:pt x="355" y="554"/>
                </a:lnTo>
                <a:lnTo>
                  <a:pt x="360" y="548"/>
                </a:lnTo>
                <a:lnTo>
                  <a:pt x="365" y="540"/>
                </a:lnTo>
                <a:lnTo>
                  <a:pt x="368" y="533"/>
                </a:lnTo>
                <a:lnTo>
                  <a:pt x="370" y="524"/>
                </a:lnTo>
                <a:lnTo>
                  <a:pt x="372" y="516"/>
                </a:lnTo>
                <a:lnTo>
                  <a:pt x="373" y="506"/>
                </a:lnTo>
                <a:lnTo>
                  <a:pt x="374" y="496"/>
                </a:lnTo>
                <a:lnTo>
                  <a:pt x="373" y="485"/>
                </a:lnTo>
                <a:lnTo>
                  <a:pt x="380" y="478"/>
                </a:lnTo>
                <a:lnTo>
                  <a:pt x="386" y="470"/>
                </a:lnTo>
                <a:lnTo>
                  <a:pt x="390" y="461"/>
                </a:lnTo>
                <a:lnTo>
                  <a:pt x="394" y="450"/>
                </a:lnTo>
                <a:lnTo>
                  <a:pt x="396" y="439"/>
                </a:lnTo>
                <a:lnTo>
                  <a:pt x="397" y="427"/>
                </a:lnTo>
                <a:lnTo>
                  <a:pt x="396" y="416"/>
                </a:lnTo>
                <a:lnTo>
                  <a:pt x="394" y="405"/>
                </a:lnTo>
                <a:lnTo>
                  <a:pt x="398" y="400"/>
                </a:lnTo>
                <a:lnTo>
                  <a:pt x="401" y="394"/>
                </a:lnTo>
                <a:lnTo>
                  <a:pt x="405" y="387"/>
                </a:lnTo>
                <a:lnTo>
                  <a:pt x="407" y="381"/>
                </a:lnTo>
                <a:lnTo>
                  <a:pt x="409" y="374"/>
                </a:lnTo>
                <a:lnTo>
                  <a:pt x="410" y="368"/>
                </a:lnTo>
                <a:lnTo>
                  <a:pt x="410" y="360"/>
                </a:lnTo>
                <a:lnTo>
                  <a:pt x="410" y="354"/>
                </a:lnTo>
                <a:lnTo>
                  <a:pt x="410" y="347"/>
                </a:lnTo>
                <a:lnTo>
                  <a:pt x="409" y="340"/>
                </a:lnTo>
                <a:lnTo>
                  <a:pt x="407" y="332"/>
                </a:lnTo>
                <a:lnTo>
                  <a:pt x="405" y="32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4" name="Freeform 44"/>
          <p:cNvSpPr>
            <a:spLocks noEditPoints="1"/>
          </p:cNvSpPr>
          <p:nvPr/>
        </p:nvSpPr>
        <p:spPr bwMode="auto">
          <a:xfrm>
            <a:off x="11944350" y="7960520"/>
            <a:ext cx="168276" cy="307976"/>
          </a:xfrm>
          <a:custGeom>
            <a:avLst/>
            <a:gdLst>
              <a:gd name="T0" fmla="*/ 24 w 158"/>
              <a:gd name="T1" fmla="*/ 0 h 292"/>
              <a:gd name="T2" fmla="*/ 15 w 158"/>
              <a:gd name="T3" fmla="*/ 2 h 292"/>
              <a:gd name="T4" fmla="*/ 6 w 158"/>
              <a:gd name="T5" fmla="*/ 7 h 292"/>
              <a:gd name="T6" fmla="*/ 1 w 158"/>
              <a:gd name="T7" fmla="*/ 15 h 292"/>
              <a:gd name="T8" fmla="*/ 0 w 158"/>
              <a:gd name="T9" fmla="*/ 24 h 292"/>
              <a:gd name="T10" fmla="*/ 0 w 158"/>
              <a:gd name="T11" fmla="*/ 272 h 292"/>
              <a:gd name="T12" fmla="*/ 3 w 158"/>
              <a:gd name="T13" fmla="*/ 280 h 292"/>
              <a:gd name="T14" fmla="*/ 11 w 158"/>
              <a:gd name="T15" fmla="*/ 288 h 292"/>
              <a:gd name="T16" fmla="*/ 19 w 158"/>
              <a:gd name="T17" fmla="*/ 291 h 292"/>
              <a:gd name="T18" fmla="*/ 134 w 158"/>
              <a:gd name="T19" fmla="*/ 292 h 292"/>
              <a:gd name="T20" fmla="*/ 143 w 158"/>
              <a:gd name="T21" fmla="*/ 290 h 292"/>
              <a:gd name="T22" fmla="*/ 151 w 158"/>
              <a:gd name="T23" fmla="*/ 285 h 292"/>
              <a:gd name="T24" fmla="*/ 157 w 158"/>
              <a:gd name="T25" fmla="*/ 277 h 292"/>
              <a:gd name="T26" fmla="*/ 158 w 158"/>
              <a:gd name="T27" fmla="*/ 267 h 292"/>
              <a:gd name="T28" fmla="*/ 158 w 158"/>
              <a:gd name="T29" fmla="*/ 19 h 292"/>
              <a:gd name="T30" fmla="*/ 153 w 158"/>
              <a:gd name="T31" fmla="*/ 10 h 292"/>
              <a:gd name="T32" fmla="*/ 147 w 158"/>
              <a:gd name="T33" fmla="*/ 4 h 292"/>
              <a:gd name="T34" fmla="*/ 138 w 158"/>
              <a:gd name="T35" fmla="*/ 0 h 292"/>
              <a:gd name="T36" fmla="*/ 90 w 158"/>
              <a:gd name="T37" fmla="*/ 236 h 292"/>
              <a:gd name="T38" fmla="*/ 82 w 158"/>
              <a:gd name="T39" fmla="*/ 241 h 292"/>
              <a:gd name="T40" fmla="*/ 72 w 158"/>
              <a:gd name="T41" fmla="*/ 242 h 292"/>
              <a:gd name="T42" fmla="*/ 64 w 158"/>
              <a:gd name="T43" fmla="*/ 241 h 292"/>
              <a:gd name="T44" fmla="*/ 55 w 158"/>
              <a:gd name="T45" fmla="*/ 236 h 292"/>
              <a:gd name="T46" fmla="*/ 50 w 158"/>
              <a:gd name="T47" fmla="*/ 228 h 292"/>
              <a:gd name="T48" fmla="*/ 49 w 158"/>
              <a:gd name="T49" fmla="*/ 219 h 292"/>
              <a:gd name="T50" fmla="*/ 50 w 158"/>
              <a:gd name="T51" fmla="*/ 209 h 292"/>
              <a:gd name="T52" fmla="*/ 55 w 158"/>
              <a:gd name="T53" fmla="*/ 201 h 292"/>
              <a:gd name="T54" fmla="*/ 64 w 158"/>
              <a:gd name="T55" fmla="*/ 196 h 292"/>
              <a:gd name="T56" fmla="*/ 72 w 158"/>
              <a:gd name="T57" fmla="*/ 194 h 292"/>
              <a:gd name="T58" fmla="*/ 82 w 158"/>
              <a:gd name="T59" fmla="*/ 196 h 292"/>
              <a:gd name="T60" fmla="*/ 90 w 158"/>
              <a:gd name="T61" fmla="*/ 201 h 292"/>
              <a:gd name="T62" fmla="*/ 95 w 158"/>
              <a:gd name="T63" fmla="*/ 209 h 292"/>
              <a:gd name="T64" fmla="*/ 97 w 158"/>
              <a:gd name="T65" fmla="*/ 219 h 292"/>
              <a:gd name="T66" fmla="*/ 95 w 158"/>
              <a:gd name="T67" fmla="*/ 228 h 292"/>
              <a:gd name="T68" fmla="*/ 90 w 158"/>
              <a:gd name="T69" fmla="*/ 23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8" h="292">
                <a:moveTo>
                  <a:pt x="134" y="0"/>
                </a:moveTo>
                <a:lnTo>
                  <a:pt x="24" y="0"/>
                </a:lnTo>
                <a:lnTo>
                  <a:pt x="19" y="0"/>
                </a:lnTo>
                <a:lnTo>
                  <a:pt x="15" y="2"/>
                </a:lnTo>
                <a:lnTo>
                  <a:pt x="11" y="4"/>
                </a:lnTo>
                <a:lnTo>
                  <a:pt x="6" y="7"/>
                </a:lnTo>
                <a:lnTo>
                  <a:pt x="3" y="10"/>
                </a:lnTo>
                <a:lnTo>
                  <a:pt x="1" y="15"/>
                </a:lnTo>
                <a:lnTo>
                  <a:pt x="0" y="19"/>
                </a:lnTo>
                <a:lnTo>
                  <a:pt x="0" y="24"/>
                </a:lnTo>
                <a:lnTo>
                  <a:pt x="0" y="267"/>
                </a:lnTo>
                <a:lnTo>
                  <a:pt x="0" y="272"/>
                </a:lnTo>
                <a:lnTo>
                  <a:pt x="1" y="277"/>
                </a:lnTo>
                <a:lnTo>
                  <a:pt x="3" y="280"/>
                </a:lnTo>
                <a:lnTo>
                  <a:pt x="6" y="285"/>
                </a:lnTo>
                <a:lnTo>
                  <a:pt x="11" y="288"/>
                </a:lnTo>
                <a:lnTo>
                  <a:pt x="15" y="290"/>
                </a:lnTo>
                <a:lnTo>
                  <a:pt x="19" y="291"/>
                </a:lnTo>
                <a:lnTo>
                  <a:pt x="24" y="292"/>
                </a:lnTo>
                <a:lnTo>
                  <a:pt x="134" y="292"/>
                </a:lnTo>
                <a:lnTo>
                  <a:pt x="138" y="291"/>
                </a:lnTo>
                <a:lnTo>
                  <a:pt x="143" y="290"/>
                </a:lnTo>
                <a:lnTo>
                  <a:pt x="147" y="288"/>
                </a:lnTo>
                <a:lnTo>
                  <a:pt x="151" y="285"/>
                </a:lnTo>
                <a:lnTo>
                  <a:pt x="153" y="280"/>
                </a:lnTo>
                <a:lnTo>
                  <a:pt x="157" y="277"/>
                </a:lnTo>
                <a:lnTo>
                  <a:pt x="158" y="272"/>
                </a:lnTo>
                <a:lnTo>
                  <a:pt x="158" y="267"/>
                </a:lnTo>
                <a:lnTo>
                  <a:pt x="158" y="24"/>
                </a:lnTo>
                <a:lnTo>
                  <a:pt x="158" y="19"/>
                </a:lnTo>
                <a:lnTo>
                  <a:pt x="157" y="15"/>
                </a:lnTo>
                <a:lnTo>
                  <a:pt x="153" y="10"/>
                </a:lnTo>
                <a:lnTo>
                  <a:pt x="151" y="7"/>
                </a:lnTo>
                <a:lnTo>
                  <a:pt x="147" y="4"/>
                </a:lnTo>
                <a:lnTo>
                  <a:pt x="143" y="2"/>
                </a:lnTo>
                <a:lnTo>
                  <a:pt x="138" y="0"/>
                </a:lnTo>
                <a:lnTo>
                  <a:pt x="134" y="0"/>
                </a:lnTo>
                <a:close/>
                <a:moveTo>
                  <a:pt x="90" y="236"/>
                </a:moveTo>
                <a:lnTo>
                  <a:pt x="86" y="239"/>
                </a:lnTo>
                <a:lnTo>
                  <a:pt x="82" y="241"/>
                </a:lnTo>
                <a:lnTo>
                  <a:pt x="78" y="242"/>
                </a:lnTo>
                <a:lnTo>
                  <a:pt x="72" y="242"/>
                </a:lnTo>
                <a:lnTo>
                  <a:pt x="68" y="242"/>
                </a:lnTo>
                <a:lnTo>
                  <a:pt x="64" y="241"/>
                </a:lnTo>
                <a:lnTo>
                  <a:pt x="59" y="239"/>
                </a:lnTo>
                <a:lnTo>
                  <a:pt x="55" y="236"/>
                </a:lnTo>
                <a:lnTo>
                  <a:pt x="52" y="232"/>
                </a:lnTo>
                <a:lnTo>
                  <a:pt x="50" y="228"/>
                </a:lnTo>
                <a:lnTo>
                  <a:pt x="49" y="223"/>
                </a:lnTo>
                <a:lnTo>
                  <a:pt x="49" y="219"/>
                </a:lnTo>
                <a:lnTo>
                  <a:pt x="49" y="213"/>
                </a:lnTo>
                <a:lnTo>
                  <a:pt x="50" y="209"/>
                </a:lnTo>
                <a:lnTo>
                  <a:pt x="52" y="206"/>
                </a:lnTo>
                <a:lnTo>
                  <a:pt x="55" y="201"/>
                </a:lnTo>
                <a:lnTo>
                  <a:pt x="59" y="198"/>
                </a:lnTo>
                <a:lnTo>
                  <a:pt x="64" y="196"/>
                </a:lnTo>
                <a:lnTo>
                  <a:pt x="68" y="195"/>
                </a:lnTo>
                <a:lnTo>
                  <a:pt x="72" y="194"/>
                </a:lnTo>
                <a:lnTo>
                  <a:pt x="78" y="195"/>
                </a:lnTo>
                <a:lnTo>
                  <a:pt x="82" y="196"/>
                </a:lnTo>
                <a:lnTo>
                  <a:pt x="86" y="198"/>
                </a:lnTo>
                <a:lnTo>
                  <a:pt x="90" y="201"/>
                </a:lnTo>
                <a:lnTo>
                  <a:pt x="93" y="206"/>
                </a:lnTo>
                <a:lnTo>
                  <a:pt x="95" y="209"/>
                </a:lnTo>
                <a:lnTo>
                  <a:pt x="96" y="213"/>
                </a:lnTo>
                <a:lnTo>
                  <a:pt x="97" y="219"/>
                </a:lnTo>
                <a:lnTo>
                  <a:pt x="96" y="223"/>
                </a:lnTo>
                <a:lnTo>
                  <a:pt x="95" y="228"/>
                </a:lnTo>
                <a:lnTo>
                  <a:pt x="93" y="232"/>
                </a:lnTo>
                <a:lnTo>
                  <a:pt x="90" y="2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 name="Freeform 45"/>
          <p:cNvSpPr>
            <a:spLocks noEditPoints="1"/>
          </p:cNvSpPr>
          <p:nvPr/>
        </p:nvSpPr>
        <p:spPr bwMode="auto">
          <a:xfrm>
            <a:off x="14992351" y="7671595"/>
            <a:ext cx="679450" cy="679450"/>
          </a:xfrm>
          <a:custGeom>
            <a:avLst/>
            <a:gdLst>
              <a:gd name="T0" fmla="*/ 574 w 641"/>
              <a:gd name="T1" fmla="*/ 171 h 642"/>
              <a:gd name="T2" fmla="*/ 556 w 641"/>
              <a:gd name="T3" fmla="*/ 182 h 642"/>
              <a:gd name="T4" fmla="*/ 535 w 641"/>
              <a:gd name="T5" fmla="*/ 187 h 642"/>
              <a:gd name="T6" fmla="*/ 512 w 641"/>
              <a:gd name="T7" fmla="*/ 186 h 642"/>
              <a:gd name="T8" fmla="*/ 493 w 641"/>
              <a:gd name="T9" fmla="*/ 179 h 642"/>
              <a:gd name="T10" fmla="*/ 476 w 641"/>
              <a:gd name="T11" fmla="*/ 166 h 642"/>
              <a:gd name="T12" fmla="*/ 463 w 641"/>
              <a:gd name="T13" fmla="*/ 148 h 642"/>
              <a:gd name="T14" fmla="*/ 455 w 641"/>
              <a:gd name="T15" fmla="*/ 129 h 642"/>
              <a:gd name="T16" fmla="*/ 454 w 641"/>
              <a:gd name="T17" fmla="*/ 106 h 642"/>
              <a:gd name="T18" fmla="*/ 459 w 641"/>
              <a:gd name="T19" fmla="*/ 86 h 642"/>
              <a:gd name="T20" fmla="*/ 470 w 641"/>
              <a:gd name="T21" fmla="*/ 67 h 642"/>
              <a:gd name="T22" fmla="*/ 421 w 641"/>
              <a:gd name="T23" fmla="*/ 9 h 642"/>
              <a:gd name="T24" fmla="*/ 394 w 641"/>
              <a:gd name="T25" fmla="*/ 0 h 642"/>
              <a:gd name="T26" fmla="*/ 367 w 641"/>
              <a:gd name="T27" fmla="*/ 9 h 642"/>
              <a:gd name="T28" fmla="*/ 8 w 641"/>
              <a:gd name="T29" fmla="*/ 366 h 642"/>
              <a:gd name="T30" fmla="*/ 0 w 641"/>
              <a:gd name="T31" fmla="*/ 393 h 642"/>
              <a:gd name="T32" fmla="*/ 8 w 641"/>
              <a:gd name="T33" fmla="*/ 420 h 642"/>
              <a:gd name="T34" fmla="*/ 67 w 641"/>
              <a:gd name="T35" fmla="*/ 471 h 642"/>
              <a:gd name="T36" fmla="*/ 85 w 641"/>
              <a:gd name="T37" fmla="*/ 460 h 642"/>
              <a:gd name="T38" fmla="*/ 106 w 641"/>
              <a:gd name="T39" fmla="*/ 455 h 642"/>
              <a:gd name="T40" fmla="*/ 128 w 641"/>
              <a:gd name="T41" fmla="*/ 456 h 642"/>
              <a:gd name="T42" fmla="*/ 147 w 641"/>
              <a:gd name="T43" fmla="*/ 464 h 642"/>
              <a:gd name="T44" fmla="*/ 165 w 641"/>
              <a:gd name="T45" fmla="*/ 477 h 642"/>
              <a:gd name="T46" fmla="*/ 178 w 641"/>
              <a:gd name="T47" fmla="*/ 494 h 642"/>
              <a:gd name="T48" fmla="*/ 185 w 641"/>
              <a:gd name="T49" fmla="*/ 513 h 642"/>
              <a:gd name="T50" fmla="*/ 186 w 641"/>
              <a:gd name="T51" fmla="*/ 535 h 642"/>
              <a:gd name="T52" fmla="*/ 181 w 641"/>
              <a:gd name="T53" fmla="*/ 557 h 642"/>
              <a:gd name="T54" fmla="*/ 170 w 641"/>
              <a:gd name="T55" fmla="*/ 574 h 642"/>
              <a:gd name="T56" fmla="*/ 221 w 641"/>
              <a:gd name="T57" fmla="*/ 634 h 642"/>
              <a:gd name="T58" fmla="*/ 248 w 641"/>
              <a:gd name="T59" fmla="*/ 642 h 642"/>
              <a:gd name="T60" fmla="*/ 275 w 641"/>
              <a:gd name="T61" fmla="*/ 634 h 642"/>
              <a:gd name="T62" fmla="*/ 633 w 641"/>
              <a:gd name="T63" fmla="*/ 275 h 642"/>
              <a:gd name="T64" fmla="*/ 641 w 641"/>
              <a:gd name="T65" fmla="*/ 248 h 642"/>
              <a:gd name="T66" fmla="*/ 633 w 641"/>
              <a:gd name="T67" fmla="*/ 221 h 642"/>
              <a:gd name="T68" fmla="*/ 289 w 641"/>
              <a:gd name="T69" fmla="*/ 524 h 642"/>
              <a:gd name="T70" fmla="*/ 277 w 641"/>
              <a:gd name="T71" fmla="*/ 531 h 642"/>
              <a:gd name="T72" fmla="*/ 262 w 641"/>
              <a:gd name="T73" fmla="*/ 530 h 642"/>
              <a:gd name="T74" fmla="*/ 117 w 641"/>
              <a:gd name="T75" fmla="*/ 387 h 642"/>
              <a:gd name="T76" fmla="*/ 110 w 641"/>
              <a:gd name="T77" fmla="*/ 374 h 642"/>
              <a:gd name="T78" fmla="*/ 112 w 641"/>
              <a:gd name="T79" fmla="*/ 360 h 642"/>
              <a:gd name="T80" fmla="*/ 351 w 641"/>
              <a:gd name="T81" fmla="*/ 117 h 642"/>
              <a:gd name="T82" fmla="*/ 364 w 641"/>
              <a:gd name="T83" fmla="*/ 111 h 642"/>
              <a:gd name="T84" fmla="*/ 378 w 641"/>
              <a:gd name="T85" fmla="*/ 113 h 642"/>
              <a:gd name="T86" fmla="*/ 524 w 641"/>
              <a:gd name="T87" fmla="*/ 255 h 642"/>
              <a:gd name="T88" fmla="*/ 531 w 641"/>
              <a:gd name="T89" fmla="*/ 267 h 642"/>
              <a:gd name="T90" fmla="*/ 530 w 641"/>
              <a:gd name="T91" fmla="*/ 28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1" h="642">
                <a:moveTo>
                  <a:pt x="627" y="213"/>
                </a:moveTo>
                <a:lnTo>
                  <a:pt x="579" y="166"/>
                </a:lnTo>
                <a:lnTo>
                  <a:pt x="574" y="171"/>
                </a:lnTo>
                <a:lnTo>
                  <a:pt x="567" y="175"/>
                </a:lnTo>
                <a:lnTo>
                  <a:pt x="562" y="179"/>
                </a:lnTo>
                <a:lnTo>
                  <a:pt x="556" y="182"/>
                </a:lnTo>
                <a:lnTo>
                  <a:pt x="549" y="184"/>
                </a:lnTo>
                <a:lnTo>
                  <a:pt x="542" y="186"/>
                </a:lnTo>
                <a:lnTo>
                  <a:pt x="535" y="187"/>
                </a:lnTo>
                <a:lnTo>
                  <a:pt x="527" y="187"/>
                </a:lnTo>
                <a:lnTo>
                  <a:pt x="520" y="187"/>
                </a:lnTo>
                <a:lnTo>
                  <a:pt x="512" y="186"/>
                </a:lnTo>
                <a:lnTo>
                  <a:pt x="506" y="184"/>
                </a:lnTo>
                <a:lnTo>
                  <a:pt x="499" y="182"/>
                </a:lnTo>
                <a:lnTo>
                  <a:pt x="493" y="179"/>
                </a:lnTo>
                <a:lnTo>
                  <a:pt x="486" y="175"/>
                </a:lnTo>
                <a:lnTo>
                  <a:pt x="481" y="171"/>
                </a:lnTo>
                <a:lnTo>
                  <a:pt x="476" y="166"/>
                </a:lnTo>
                <a:lnTo>
                  <a:pt x="470" y="160"/>
                </a:lnTo>
                <a:lnTo>
                  <a:pt x="466" y="155"/>
                </a:lnTo>
                <a:lnTo>
                  <a:pt x="463" y="148"/>
                </a:lnTo>
                <a:lnTo>
                  <a:pt x="459" y="142"/>
                </a:lnTo>
                <a:lnTo>
                  <a:pt x="457" y="135"/>
                </a:lnTo>
                <a:lnTo>
                  <a:pt x="455" y="129"/>
                </a:lnTo>
                <a:lnTo>
                  <a:pt x="454" y="121"/>
                </a:lnTo>
                <a:lnTo>
                  <a:pt x="454" y="114"/>
                </a:lnTo>
                <a:lnTo>
                  <a:pt x="454" y="106"/>
                </a:lnTo>
                <a:lnTo>
                  <a:pt x="455" y="100"/>
                </a:lnTo>
                <a:lnTo>
                  <a:pt x="457" y="92"/>
                </a:lnTo>
                <a:lnTo>
                  <a:pt x="459" y="86"/>
                </a:lnTo>
                <a:lnTo>
                  <a:pt x="463" y="79"/>
                </a:lnTo>
                <a:lnTo>
                  <a:pt x="466" y="74"/>
                </a:lnTo>
                <a:lnTo>
                  <a:pt x="470" y="67"/>
                </a:lnTo>
                <a:lnTo>
                  <a:pt x="476" y="62"/>
                </a:lnTo>
                <a:lnTo>
                  <a:pt x="428" y="14"/>
                </a:lnTo>
                <a:lnTo>
                  <a:pt x="421" y="9"/>
                </a:lnTo>
                <a:lnTo>
                  <a:pt x="412" y="4"/>
                </a:lnTo>
                <a:lnTo>
                  <a:pt x="403" y="2"/>
                </a:lnTo>
                <a:lnTo>
                  <a:pt x="394" y="0"/>
                </a:lnTo>
                <a:lnTo>
                  <a:pt x="384" y="2"/>
                </a:lnTo>
                <a:lnTo>
                  <a:pt x="375" y="4"/>
                </a:lnTo>
                <a:lnTo>
                  <a:pt x="367" y="9"/>
                </a:lnTo>
                <a:lnTo>
                  <a:pt x="359" y="14"/>
                </a:lnTo>
                <a:lnTo>
                  <a:pt x="14" y="359"/>
                </a:lnTo>
                <a:lnTo>
                  <a:pt x="8" y="366"/>
                </a:lnTo>
                <a:lnTo>
                  <a:pt x="4" y="375"/>
                </a:lnTo>
                <a:lnTo>
                  <a:pt x="0" y="384"/>
                </a:lnTo>
                <a:lnTo>
                  <a:pt x="0" y="393"/>
                </a:lnTo>
                <a:lnTo>
                  <a:pt x="0" y="403"/>
                </a:lnTo>
                <a:lnTo>
                  <a:pt x="4" y="413"/>
                </a:lnTo>
                <a:lnTo>
                  <a:pt x="8" y="420"/>
                </a:lnTo>
                <a:lnTo>
                  <a:pt x="14" y="428"/>
                </a:lnTo>
                <a:lnTo>
                  <a:pt x="62" y="477"/>
                </a:lnTo>
                <a:lnTo>
                  <a:pt x="67" y="471"/>
                </a:lnTo>
                <a:lnTo>
                  <a:pt x="73" y="467"/>
                </a:lnTo>
                <a:lnTo>
                  <a:pt x="79" y="464"/>
                </a:lnTo>
                <a:lnTo>
                  <a:pt x="85" y="460"/>
                </a:lnTo>
                <a:lnTo>
                  <a:pt x="92" y="458"/>
                </a:lnTo>
                <a:lnTo>
                  <a:pt x="99" y="456"/>
                </a:lnTo>
                <a:lnTo>
                  <a:pt x="106" y="455"/>
                </a:lnTo>
                <a:lnTo>
                  <a:pt x="114" y="455"/>
                </a:lnTo>
                <a:lnTo>
                  <a:pt x="120" y="455"/>
                </a:lnTo>
                <a:lnTo>
                  <a:pt x="128" y="456"/>
                </a:lnTo>
                <a:lnTo>
                  <a:pt x="134" y="458"/>
                </a:lnTo>
                <a:lnTo>
                  <a:pt x="142" y="460"/>
                </a:lnTo>
                <a:lnTo>
                  <a:pt x="147" y="464"/>
                </a:lnTo>
                <a:lnTo>
                  <a:pt x="154" y="467"/>
                </a:lnTo>
                <a:lnTo>
                  <a:pt x="159" y="471"/>
                </a:lnTo>
                <a:lnTo>
                  <a:pt x="165" y="477"/>
                </a:lnTo>
                <a:lnTo>
                  <a:pt x="170" y="482"/>
                </a:lnTo>
                <a:lnTo>
                  <a:pt x="174" y="487"/>
                </a:lnTo>
                <a:lnTo>
                  <a:pt x="178" y="494"/>
                </a:lnTo>
                <a:lnTo>
                  <a:pt x="181" y="499"/>
                </a:lnTo>
                <a:lnTo>
                  <a:pt x="183" y="507"/>
                </a:lnTo>
                <a:lnTo>
                  <a:pt x="185" y="513"/>
                </a:lnTo>
                <a:lnTo>
                  <a:pt x="186" y="521"/>
                </a:lnTo>
                <a:lnTo>
                  <a:pt x="186" y="528"/>
                </a:lnTo>
                <a:lnTo>
                  <a:pt x="186" y="535"/>
                </a:lnTo>
                <a:lnTo>
                  <a:pt x="185" y="542"/>
                </a:lnTo>
                <a:lnTo>
                  <a:pt x="183" y="550"/>
                </a:lnTo>
                <a:lnTo>
                  <a:pt x="181" y="557"/>
                </a:lnTo>
                <a:lnTo>
                  <a:pt x="178" y="562"/>
                </a:lnTo>
                <a:lnTo>
                  <a:pt x="174" y="568"/>
                </a:lnTo>
                <a:lnTo>
                  <a:pt x="170" y="574"/>
                </a:lnTo>
                <a:lnTo>
                  <a:pt x="165" y="579"/>
                </a:lnTo>
                <a:lnTo>
                  <a:pt x="213" y="628"/>
                </a:lnTo>
                <a:lnTo>
                  <a:pt x="221" y="634"/>
                </a:lnTo>
                <a:lnTo>
                  <a:pt x="228" y="639"/>
                </a:lnTo>
                <a:lnTo>
                  <a:pt x="238" y="641"/>
                </a:lnTo>
                <a:lnTo>
                  <a:pt x="248" y="642"/>
                </a:lnTo>
                <a:lnTo>
                  <a:pt x="257" y="641"/>
                </a:lnTo>
                <a:lnTo>
                  <a:pt x="266" y="639"/>
                </a:lnTo>
                <a:lnTo>
                  <a:pt x="275" y="634"/>
                </a:lnTo>
                <a:lnTo>
                  <a:pt x="282" y="628"/>
                </a:lnTo>
                <a:lnTo>
                  <a:pt x="627" y="282"/>
                </a:lnTo>
                <a:lnTo>
                  <a:pt x="633" y="275"/>
                </a:lnTo>
                <a:lnTo>
                  <a:pt x="638" y="266"/>
                </a:lnTo>
                <a:lnTo>
                  <a:pt x="640" y="257"/>
                </a:lnTo>
                <a:lnTo>
                  <a:pt x="641" y="248"/>
                </a:lnTo>
                <a:lnTo>
                  <a:pt x="640" y="238"/>
                </a:lnTo>
                <a:lnTo>
                  <a:pt x="638" y="229"/>
                </a:lnTo>
                <a:lnTo>
                  <a:pt x="633" y="221"/>
                </a:lnTo>
                <a:lnTo>
                  <a:pt x="627" y="213"/>
                </a:lnTo>
                <a:close/>
                <a:moveTo>
                  <a:pt x="524" y="290"/>
                </a:moveTo>
                <a:lnTo>
                  <a:pt x="289" y="524"/>
                </a:lnTo>
                <a:lnTo>
                  <a:pt x="286" y="527"/>
                </a:lnTo>
                <a:lnTo>
                  <a:pt x="281" y="530"/>
                </a:lnTo>
                <a:lnTo>
                  <a:pt x="277" y="531"/>
                </a:lnTo>
                <a:lnTo>
                  <a:pt x="272" y="532"/>
                </a:lnTo>
                <a:lnTo>
                  <a:pt x="267" y="531"/>
                </a:lnTo>
                <a:lnTo>
                  <a:pt x="262" y="530"/>
                </a:lnTo>
                <a:lnTo>
                  <a:pt x="259" y="527"/>
                </a:lnTo>
                <a:lnTo>
                  <a:pt x="254" y="524"/>
                </a:lnTo>
                <a:lnTo>
                  <a:pt x="117" y="387"/>
                </a:lnTo>
                <a:lnTo>
                  <a:pt x="114" y="383"/>
                </a:lnTo>
                <a:lnTo>
                  <a:pt x="112" y="379"/>
                </a:lnTo>
                <a:lnTo>
                  <a:pt x="110" y="374"/>
                </a:lnTo>
                <a:lnTo>
                  <a:pt x="110" y="370"/>
                </a:lnTo>
                <a:lnTo>
                  <a:pt x="110" y="365"/>
                </a:lnTo>
                <a:lnTo>
                  <a:pt x="112" y="360"/>
                </a:lnTo>
                <a:lnTo>
                  <a:pt x="114" y="357"/>
                </a:lnTo>
                <a:lnTo>
                  <a:pt x="117" y="352"/>
                </a:lnTo>
                <a:lnTo>
                  <a:pt x="351" y="117"/>
                </a:lnTo>
                <a:lnTo>
                  <a:pt x="356" y="115"/>
                </a:lnTo>
                <a:lnTo>
                  <a:pt x="360" y="113"/>
                </a:lnTo>
                <a:lnTo>
                  <a:pt x="364" y="111"/>
                </a:lnTo>
                <a:lnTo>
                  <a:pt x="369" y="111"/>
                </a:lnTo>
                <a:lnTo>
                  <a:pt x="374" y="111"/>
                </a:lnTo>
                <a:lnTo>
                  <a:pt x="378" y="113"/>
                </a:lnTo>
                <a:lnTo>
                  <a:pt x="383" y="115"/>
                </a:lnTo>
                <a:lnTo>
                  <a:pt x="386" y="117"/>
                </a:lnTo>
                <a:lnTo>
                  <a:pt x="524" y="255"/>
                </a:lnTo>
                <a:lnTo>
                  <a:pt x="527" y="258"/>
                </a:lnTo>
                <a:lnTo>
                  <a:pt x="530" y="263"/>
                </a:lnTo>
                <a:lnTo>
                  <a:pt x="531" y="267"/>
                </a:lnTo>
                <a:lnTo>
                  <a:pt x="531" y="273"/>
                </a:lnTo>
                <a:lnTo>
                  <a:pt x="531" y="277"/>
                </a:lnTo>
                <a:lnTo>
                  <a:pt x="530" y="281"/>
                </a:lnTo>
                <a:lnTo>
                  <a:pt x="527" y="285"/>
                </a:lnTo>
                <a:lnTo>
                  <a:pt x="524" y="2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6" name="Freeform 46"/>
          <p:cNvSpPr>
            <a:spLocks/>
          </p:cNvSpPr>
          <p:nvPr/>
        </p:nvSpPr>
        <p:spPr bwMode="auto">
          <a:xfrm>
            <a:off x="15154276" y="7833520"/>
            <a:ext cx="358776" cy="355600"/>
          </a:xfrm>
          <a:custGeom>
            <a:avLst/>
            <a:gdLst>
              <a:gd name="T0" fmla="*/ 217 w 338"/>
              <a:gd name="T1" fmla="*/ 0 h 338"/>
              <a:gd name="T2" fmla="*/ 338 w 338"/>
              <a:gd name="T3" fmla="*/ 121 h 338"/>
              <a:gd name="T4" fmla="*/ 120 w 338"/>
              <a:gd name="T5" fmla="*/ 338 h 338"/>
              <a:gd name="T6" fmla="*/ 0 w 338"/>
              <a:gd name="T7" fmla="*/ 218 h 338"/>
              <a:gd name="T8" fmla="*/ 217 w 338"/>
              <a:gd name="T9" fmla="*/ 0 h 338"/>
            </a:gdLst>
            <a:ahLst/>
            <a:cxnLst>
              <a:cxn ang="0">
                <a:pos x="T0" y="T1"/>
              </a:cxn>
              <a:cxn ang="0">
                <a:pos x="T2" y="T3"/>
              </a:cxn>
              <a:cxn ang="0">
                <a:pos x="T4" y="T5"/>
              </a:cxn>
              <a:cxn ang="0">
                <a:pos x="T6" y="T7"/>
              </a:cxn>
              <a:cxn ang="0">
                <a:pos x="T8" y="T9"/>
              </a:cxn>
            </a:cxnLst>
            <a:rect l="0" t="0" r="r" b="b"/>
            <a:pathLst>
              <a:path w="338" h="338">
                <a:moveTo>
                  <a:pt x="217" y="0"/>
                </a:moveTo>
                <a:lnTo>
                  <a:pt x="338" y="121"/>
                </a:lnTo>
                <a:lnTo>
                  <a:pt x="120" y="338"/>
                </a:lnTo>
                <a:lnTo>
                  <a:pt x="0" y="218"/>
                </a:lnTo>
                <a:lnTo>
                  <a:pt x="21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 name="Freeform 47"/>
          <p:cNvSpPr>
            <a:spLocks noEditPoints="1"/>
          </p:cNvSpPr>
          <p:nvPr/>
        </p:nvSpPr>
        <p:spPr bwMode="auto">
          <a:xfrm>
            <a:off x="13420727" y="7703345"/>
            <a:ext cx="619126" cy="619126"/>
          </a:xfrm>
          <a:custGeom>
            <a:avLst/>
            <a:gdLst>
              <a:gd name="T0" fmla="*/ 512 w 585"/>
              <a:gd name="T1" fmla="*/ 99 h 585"/>
              <a:gd name="T2" fmla="*/ 455 w 585"/>
              <a:gd name="T3" fmla="*/ 49 h 585"/>
              <a:gd name="T4" fmla="*/ 387 w 585"/>
              <a:gd name="T5" fmla="*/ 16 h 585"/>
              <a:gd name="T6" fmla="*/ 312 w 585"/>
              <a:gd name="T7" fmla="*/ 1 h 585"/>
              <a:gd name="T8" fmla="*/ 235 w 585"/>
              <a:gd name="T9" fmla="*/ 6 h 585"/>
              <a:gd name="T10" fmla="*/ 162 w 585"/>
              <a:gd name="T11" fmla="*/ 30 h 585"/>
              <a:gd name="T12" fmla="*/ 99 w 585"/>
              <a:gd name="T13" fmla="*/ 73 h 585"/>
              <a:gd name="T14" fmla="*/ 49 w 585"/>
              <a:gd name="T15" fmla="*/ 129 h 585"/>
              <a:gd name="T16" fmla="*/ 15 w 585"/>
              <a:gd name="T17" fmla="*/ 197 h 585"/>
              <a:gd name="T18" fmla="*/ 0 w 585"/>
              <a:gd name="T19" fmla="*/ 273 h 585"/>
              <a:gd name="T20" fmla="*/ 6 w 585"/>
              <a:gd name="T21" fmla="*/ 350 h 585"/>
              <a:gd name="T22" fmla="*/ 31 w 585"/>
              <a:gd name="T23" fmla="*/ 422 h 585"/>
              <a:gd name="T24" fmla="*/ 73 w 585"/>
              <a:gd name="T25" fmla="*/ 485 h 585"/>
              <a:gd name="T26" fmla="*/ 129 w 585"/>
              <a:gd name="T27" fmla="*/ 535 h 585"/>
              <a:gd name="T28" fmla="*/ 198 w 585"/>
              <a:gd name="T29" fmla="*/ 569 h 585"/>
              <a:gd name="T30" fmla="*/ 273 w 585"/>
              <a:gd name="T31" fmla="*/ 584 h 585"/>
              <a:gd name="T32" fmla="*/ 350 w 585"/>
              <a:gd name="T33" fmla="*/ 579 h 585"/>
              <a:gd name="T34" fmla="*/ 422 w 585"/>
              <a:gd name="T35" fmla="*/ 554 h 585"/>
              <a:gd name="T36" fmla="*/ 485 w 585"/>
              <a:gd name="T37" fmla="*/ 511 h 585"/>
              <a:gd name="T38" fmla="*/ 535 w 585"/>
              <a:gd name="T39" fmla="*/ 455 h 585"/>
              <a:gd name="T40" fmla="*/ 570 w 585"/>
              <a:gd name="T41" fmla="*/ 387 h 585"/>
              <a:gd name="T42" fmla="*/ 584 w 585"/>
              <a:gd name="T43" fmla="*/ 312 h 585"/>
              <a:gd name="T44" fmla="*/ 579 w 585"/>
              <a:gd name="T45" fmla="*/ 234 h 585"/>
              <a:gd name="T46" fmla="*/ 554 w 585"/>
              <a:gd name="T47" fmla="*/ 163 h 585"/>
              <a:gd name="T48" fmla="*/ 456 w 585"/>
              <a:gd name="T49" fmla="*/ 418 h 585"/>
              <a:gd name="T50" fmla="*/ 418 w 585"/>
              <a:gd name="T51" fmla="*/ 456 h 585"/>
              <a:gd name="T52" fmla="*/ 372 w 585"/>
              <a:gd name="T53" fmla="*/ 483 h 585"/>
              <a:gd name="T54" fmla="*/ 320 w 585"/>
              <a:gd name="T55" fmla="*/ 497 h 585"/>
              <a:gd name="T56" fmla="*/ 265 w 585"/>
              <a:gd name="T57" fmla="*/ 497 h 585"/>
              <a:gd name="T58" fmla="*/ 213 w 585"/>
              <a:gd name="T59" fmla="*/ 483 h 585"/>
              <a:gd name="T60" fmla="*/ 166 w 585"/>
              <a:gd name="T61" fmla="*/ 456 h 585"/>
              <a:gd name="T62" fmla="*/ 128 w 585"/>
              <a:gd name="T63" fmla="*/ 418 h 585"/>
              <a:gd name="T64" fmla="*/ 101 w 585"/>
              <a:gd name="T65" fmla="*/ 372 h 585"/>
              <a:gd name="T66" fmla="*/ 87 w 585"/>
              <a:gd name="T67" fmla="*/ 320 h 585"/>
              <a:gd name="T68" fmla="*/ 87 w 585"/>
              <a:gd name="T69" fmla="*/ 264 h 585"/>
              <a:gd name="T70" fmla="*/ 101 w 585"/>
              <a:gd name="T71" fmla="*/ 212 h 585"/>
              <a:gd name="T72" fmla="*/ 128 w 585"/>
              <a:gd name="T73" fmla="*/ 166 h 585"/>
              <a:gd name="T74" fmla="*/ 166 w 585"/>
              <a:gd name="T75" fmla="*/ 128 h 585"/>
              <a:gd name="T76" fmla="*/ 213 w 585"/>
              <a:gd name="T77" fmla="*/ 101 h 585"/>
              <a:gd name="T78" fmla="*/ 265 w 585"/>
              <a:gd name="T79" fmla="*/ 87 h 585"/>
              <a:gd name="T80" fmla="*/ 320 w 585"/>
              <a:gd name="T81" fmla="*/ 87 h 585"/>
              <a:gd name="T82" fmla="*/ 372 w 585"/>
              <a:gd name="T83" fmla="*/ 101 h 585"/>
              <a:gd name="T84" fmla="*/ 418 w 585"/>
              <a:gd name="T85" fmla="*/ 128 h 585"/>
              <a:gd name="T86" fmla="*/ 456 w 585"/>
              <a:gd name="T87" fmla="*/ 166 h 585"/>
              <a:gd name="T88" fmla="*/ 483 w 585"/>
              <a:gd name="T89" fmla="*/ 212 h 585"/>
              <a:gd name="T90" fmla="*/ 497 w 585"/>
              <a:gd name="T91" fmla="*/ 264 h 585"/>
              <a:gd name="T92" fmla="*/ 497 w 585"/>
              <a:gd name="T93" fmla="*/ 320 h 585"/>
              <a:gd name="T94" fmla="*/ 483 w 585"/>
              <a:gd name="T95" fmla="*/ 37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5">
                <a:moveTo>
                  <a:pt x="546" y="145"/>
                </a:moveTo>
                <a:lnTo>
                  <a:pt x="535" y="129"/>
                </a:lnTo>
                <a:lnTo>
                  <a:pt x="524" y="114"/>
                </a:lnTo>
                <a:lnTo>
                  <a:pt x="512" y="99"/>
                </a:lnTo>
                <a:lnTo>
                  <a:pt x="499" y="86"/>
                </a:lnTo>
                <a:lnTo>
                  <a:pt x="485" y="73"/>
                </a:lnTo>
                <a:lnTo>
                  <a:pt x="471" y="61"/>
                </a:lnTo>
                <a:lnTo>
                  <a:pt x="455" y="49"/>
                </a:lnTo>
                <a:lnTo>
                  <a:pt x="439" y="39"/>
                </a:lnTo>
                <a:lnTo>
                  <a:pt x="422" y="30"/>
                </a:lnTo>
                <a:lnTo>
                  <a:pt x="404" y="22"/>
                </a:lnTo>
                <a:lnTo>
                  <a:pt x="387" y="16"/>
                </a:lnTo>
                <a:lnTo>
                  <a:pt x="369" y="10"/>
                </a:lnTo>
                <a:lnTo>
                  <a:pt x="350" y="6"/>
                </a:lnTo>
                <a:lnTo>
                  <a:pt x="331" y="3"/>
                </a:lnTo>
                <a:lnTo>
                  <a:pt x="312" y="1"/>
                </a:lnTo>
                <a:lnTo>
                  <a:pt x="292" y="0"/>
                </a:lnTo>
                <a:lnTo>
                  <a:pt x="273" y="1"/>
                </a:lnTo>
                <a:lnTo>
                  <a:pt x="253" y="3"/>
                </a:lnTo>
                <a:lnTo>
                  <a:pt x="235" y="6"/>
                </a:lnTo>
                <a:lnTo>
                  <a:pt x="216" y="10"/>
                </a:lnTo>
                <a:lnTo>
                  <a:pt x="198" y="16"/>
                </a:lnTo>
                <a:lnTo>
                  <a:pt x="180" y="22"/>
                </a:lnTo>
                <a:lnTo>
                  <a:pt x="162" y="30"/>
                </a:lnTo>
                <a:lnTo>
                  <a:pt x="145" y="39"/>
                </a:lnTo>
                <a:lnTo>
                  <a:pt x="129" y="49"/>
                </a:lnTo>
                <a:lnTo>
                  <a:pt x="114" y="61"/>
                </a:lnTo>
                <a:lnTo>
                  <a:pt x="99" y="73"/>
                </a:lnTo>
                <a:lnTo>
                  <a:pt x="86" y="86"/>
                </a:lnTo>
                <a:lnTo>
                  <a:pt x="73" y="99"/>
                </a:lnTo>
                <a:lnTo>
                  <a:pt x="61" y="114"/>
                </a:lnTo>
                <a:lnTo>
                  <a:pt x="49" y="129"/>
                </a:lnTo>
                <a:lnTo>
                  <a:pt x="39" y="145"/>
                </a:lnTo>
                <a:lnTo>
                  <a:pt x="31" y="163"/>
                </a:lnTo>
                <a:lnTo>
                  <a:pt x="22" y="180"/>
                </a:lnTo>
                <a:lnTo>
                  <a:pt x="15" y="197"/>
                </a:lnTo>
                <a:lnTo>
                  <a:pt x="10" y="215"/>
                </a:lnTo>
                <a:lnTo>
                  <a:pt x="6" y="234"/>
                </a:lnTo>
                <a:lnTo>
                  <a:pt x="3" y="253"/>
                </a:lnTo>
                <a:lnTo>
                  <a:pt x="0" y="273"/>
                </a:lnTo>
                <a:lnTo>
                  <a:pt x="0" y="292"/>
                </a:lnTo>
                <a:lnTo>
                  <a:pt x="0" y="312"/>
                </a:lnTo>
                <a:lnTo>
                  <a:pt x="3" y="331"/>
                </a:lnTo>
                <a:lnTo>
                  <a:pt x="6" y="350"/>
                </a:lnTo>
                <a:lnTo>
                  <a:pt x="10" y="369"/>
                </a:lnTo>
                <a:lnTo>
                  <a:pt x="15" y="387"/>
                </a:lnTo>
                <a:lnTo>
                  <a:pt x="22" y="404"/>
                </a:lnTo>
                <a:lnTo>
                  <a:pt x="31" y="422"/>
                </a:lnTo>
                <a:lnTo>
                  <a:pt x="39" y="439"/>
                </a:lnTo>
                <a:lnTo>
                  <a:pt x="49" y="455"/>
                </a:lnTo>
                <a:lnTo>
                  <a:pt x="61" y="470"/>
                </a:lnTo>
                <a:lnTo>
                  <a:pt x="73" y="485"/>
                </a:lnTo>
                <a:lnTo>
                  <a:pt x="86" y="499"/>
                </a:lnTo>
                <a:lnTo>
                  <a:pt x="99" y="511"/>
                </a:lnTo>
                <a:lnTo>
                  <a:pt x="114" y="524"/>
                </a:lnTo>
                <a:lnTo>
                  <a:pt x="129" y="535"/>
                </a:lnTo>
                <a:lnTo>
                  <a:pt x="145" y="545"/>
                </a:lnTo>
                <a:lnTo>
                  <a:pt x="162" y="554"/>
                </a:lnTo>
                <a:lnTo>
                  <a:pt x="180" y="562"/>
                </a:lnTo>
                <a:lnTo>
                  <a:pt x="198" y="569"/>
                </a:lnTo>
                <a:lnTo>
                  <a:pt x="216" y="575"/>
                </a:lnTo>
                <a:lnTo>
                  <a:pt x="235" y="579"/>
                </a:lnTo>
                <a:lnTo>
                  <a:pt x="253" y="581"/>
                </a:lnTo>
                <a:lnTo>
                  <a:pt x="273" y="584"/>
                </a:lnTo>
                <a:lnTo>
                  <a:pt x="292" y="585"/>
                </a:lnTo>
                <a:lnTo>
                  <a:pt x="312" y="584"/>
                </a:lnTo>
                <a:lnTo>
                  <a:pt x="331" y="581"/>
                </a:lnTo>
                <a:lnTo>
                  <a:pt x="350" y="579"/>
                </a:lnTo>
                <a:lnTo>
                  <a:pt x="369" y="575"/>
                </a:lnTo>
                <a:lnTo>
                  <a:pt x="387" y="569"/>
                </a:lnTo>
                <a:lnTo>
                  <a:pt x="404" y="562"/>
                </a:lnTo>
                <a:lnTo>
                  <a:pt x="422" y="554"/>
                </a:lnTo>
                <a:lnTo>
                  <a:pt x="439" y="545"/>
                </a:lnTo>
                <a:lnTo>
                  <a:pt x="455" y="535"/>
                </a:lnTo>
                <a:lnTo>
                  <a:pt x="471" y="524"/>
                </a:lnTo>
                <a:lnTo>
                  <a:pt x="485" y="511"/>
                </a:lnTo>
                <a:lnTo>
                  <a:pt x="499" y="499"/>
                </a:lnTo>
                <a:lnTo>
                  <a:pt x="512" y="485"/>
                </a:lnTo>
                <a:lnTo>
                  <a:pt x="524" y="470"/>
                </a:lnTo>
                <a:lnTo>
                  <a:pt x="535" y="455"/>
                </a:lnTo>
                <a:lnTo>
                  <a:pt x="546" y="439"/>
                </a:lnTo>
                <a:lnTo>
                  <a:pt x="554" y="422"/>
                </a:lnTo>
                <a:lnTo>
                  <a:pt x="562" y="404"/>
                </a:lnTo>
                <a:lnTo>
                  <a:pt x="570" y="387"/>
                </a:lnTo>
                <a:lnTo>
                  <a:pt x="575" y="369"/>
                </a:lnTo>
                <a:lnTo>
                  <a:pt x="579" y="350"/>
                </a:lnTo>
                <a:lnTo>
                  <a:pt x="582" y="331"/>
                </a:lnTo>
                <a:lnTo>
                  <a:pt x="584" y="312"/>
                </a:lnTo>
                <a:lnTo>
                  <a:pt x="585" y="292"/>
                </a:lnTo>
                <a:lnTo>
                  <a:pt x="584" y="273"/>
                </a:lnTo>
                <a:lnTo>
                  <a:pt x="582" y="253"/>
                </a:lnTo>
                <a:lnTo>
                  <a:pt x="579" y="234"/>
                </a:lnTo>
                <a:lnTo>
                  <a:pt x="575" y="215"/>
                </a:lnTo>
                <a:lnTo>
                  <a:pt x="570" y="197"/>
                </a:lnTo>
                <a:lnTo>
                  <a:pt x="562" y="180"/>
                </a:lnTo>
                <a:lnTo>
                  <a:pt x="554" y="163"/>
                </a:lnTo>
                <a:lnTo>
                  <a:pt x="546" y="145"/>
                </a:lnTo>
                <a:close/>
                <a:moveTo>
                  <a:pt x="471" y="396"/>
                </a:moveTo>
                <a:lnTo>
                  <a:pt x="465" y="408"/>
                </a:lnTo>
                <a:lnTo>
                  <a:pt x="456" y="418"/>
                </a:lnTo>
                <a:lnTo>
                  <a:pt x="447" y="429"/>
                </a:lnTo>
                <a:lnTo>
                  <a:pt x="439" y="439"/>
                </a:lnTo>
                <a:lnTo>
                  <a:pt x="429" y="448"/>
                </a:lnTo>
                <a:lnTo>
                  <a:pt x="418" y="456"/>
                </a:lnTo>
                <a:lnTo>
                  <a:pt x="408" y="464"/>
                </a:lnTo>
                <a:lnTo>
                  <a:pt x="396" y="471"/>
                </a:lnTo>
                <a:lnTo>
                  <a:pt x="384" y="478"/>
                </a:lnTo>
                <a:lnTo>
                  <a:pt x="372" y="483"/>
                </a:lnTo>
                <a:lnTo>
                  <a:pt x="359" y="489"/>
                </a:lnTo>
                <a:lnTo>
                  <a:pt x="346" y="492"/>
                </a:lnTo>
                <a:lnTo>
                  <a:pt x="333" y="495"/>
                </a:lnTo>
                <a:lnTo>
                  <a:pt x="320" y="497"/>
                </a:lnTo>
                <a:lnTo>
                  <a:pt x="306" y="498"/>
                </a:lnTo>
                <a:lnTo>
                  <a:pt x="292" y="499"/>
                </a:lnTo>
                <a:lnTo>
                  <a:pt x="278" y="498"/>
                </a:lnTo>
                <a:lnTo>
                  <a:pt x="265" y="497"/>
                </a:lnTo>
                <a:lnTo>
                  <a:pt x="251" y="495"/>
                </a:lnTo>
                <a:lnTo>
                  <a:pt x="238" y="492"/>
                </a:lnTo>
                <a:lnTo>
                  <a:pt x="225" y="489"/>
                </a:lnTo>
                <a:lnTo>
                  <a:pt x="213" y="483"/>
                </a:lnTo>
                <a:lnTo>
                  <a:pt x="200" y="478"/>
                </a:lnTo>
                <a:lnTo>
                  <a:pt x="188" y="471"/>
                </a:lnTo>
                <a:lnTo>
                  <a:pt x="176" y="464"/>
                </a:lnTo>
                <a:lnTo>
                  <a:pt x="166" y="456"/>
                </a:lnTo>
                <a:lnTo>
                  <a:pt x="156" y="448"/>
                </a:lnTo>
                <a:lnTo>
                  <a:pt x="146" y="439"/>
                </a:lnTo>
                <a:lnTo>
                  <a:pt x="136" y="429"/>
                </a:lnTo>
                <a:lnTo>
                  <a:pt x="128" y="418"/>
                </a:lnTo>
                <a:lnTo>
                  <a:pt x="120" y="408"/>
                </a:lnTo>
                <a:lnTo>
                  <a:pt x="113" y="396"/>
                </a:lnTo>
                <a:lnTo>
                  <a:pt x="106" y="384"/>
                </a:lnTo>
                <a:lnTo>
                  <a:pt x="101" y="372"/>
                </a:lnTo>
                <a:lnTo>
                  <a:pt x="96" y="359"/>
                </a:lnTo>
                <a:lnTo>
                  <a:pt x="92" y="346"/>
                </a:lnTo>
                <a:lnTo>
                  <a:pt x="89" y="333"/>
                </a:lnTo>
                <a:lnTo>
                  <a:pt x="87" y="320"/>
                </a:lnTo>
                <a:lnTo>
                  <a:pt x="86" y="306"/>
                </a:lnTo>
                <a:lnTo>
                  <a:pt x="86" y="292"/>
                </a:lnTo>
                <a:lnTo>
                  <a:pt x="86" y="278"/>
                </a:lnTo>
                <a:lnTo>
                  <a:pt x="87" y="264"/>
                </a:lnTo>
                <a:lnTo>
                  <a:pt x="89" y="251"/>
                </a:lnTo>
                <a:lnTo>
                  <a:pt x="92" y="238"/>
                </a:lnTo>
                <a:lnTo>
                  <a:pt x="96" y="225"/>
                </a:lnTo>
                <a:lnTo>
                  <a:pt x="101" y="212"/>
                </a:lnTo>
                <a:lnTo>
                  <a:pt x="106" y="200"/>
                </a:lnTo>
                <a:lnTo>
                  <a:pt x="113" y="188"/>
                </a:lnTo>
                <a:lnTo>
                  <a:pt x="120" y="177"/>
                </a:lnTo>
                <a:lnTo>
                  <a:pt x="128" y="166"/>
                </a:lnTo>
                <a:lnTo>
                  <a:pt x="136" y="155"/>
                </a:lnTo>
                <a:lnTo>
                  <a:pt x="146" y="145"/>
                </a:lnTo>
                <a:lnTo>
                  <a:pt x="156" y="137"/>
                </a:lnTo>
                <a:lnTo>
                  <a:pt x="166" y="128"/>
                </a:lnTo>
                <a:lnTo>
                  <a:pt x="176" y="120"/>
                </a:lnTo>
                <a:lnTo>
                  <a:pt x="188" y="113"/>
                </a:lnTo>
                <a:lnTo>
                  <a:pt x="200" y="106"/>
                </a:lnTo>
                <a:lnTo>
                  <a:pt x="213" y="101"/>
                </a:lnTo>
                <a:lnTo>
                  <a:pt x="225" y="96"/>
                </a:lnTo>
                <a:lnTo>
                  <a:pt x="238" y="92"/>
                </a:lnTo>
                <a:lnTo>
                  <a:pt x="251" y="89"/>
                </a:lnTo>
                <a:lnTo>
                  <a:pt x="265" y="87"/>
                </a:lnTo>
                <a:lnTo>
                  <a:pt x="278" y="86"/>
                </a:lnTo>
                <a:lnTo>
                  <a:pt x="292" y="85"/>
                </a:lnTo>
                <a:lnTo>
                  <a:pt x="306" y="86"/>
                </a:lnTo>
                <a:lnTo>
                  <a:pt x="320" y="87"/>
                </a:lnTo>
                <a:lnTo>
                  <a:pt x="333" y="89"/>
                </a:lnTo>
                <a:lnTo>
                  <a:pt x="346" y="92"/>
                </a:lnTo>
                <a:lnTo>
                  <a:pt x="359" y="96"/>
                </a:lnTo>
                <a:lnTo>
                  <a:pt x="372" y="101"/>
                </a:lnTo>
                <a:lnTo>
                  <a:pt x="384" y="106"/>
                </a:lnTo>
                <a:lnTo>
                  <a:pt x="396" y="113"/>
                </a:lnTo>
                <a:lnTo>
                  <a:pt x="408" y="120"/>
                </a:lnTo>
                <a:lnTo>
                  <a:pt x="418" y="128"/>
                </a:lnTo>
                <a:lnTo>
                  <a:pt x="429" y="137"/>
                </a:lnTo>
                <a:lnTo>
                  <a:pt x="439" y="145"/>
                </a:lnTo>
                <a:lnTo>
                  <a:pt x="447" y="155"/>
                </a:lnTo>
                <a:lnTo>
                  <a:pt x="456" y="166"/>
                </a:lnTo>
                <a:lnTo>
                  <a:pt x="465" y="177"/>
                </a:lnTo>
                <a:lnTo>
                  <a:pt x="471" y="188"/>
                </a:lnTo>
                <a:lnTo>
                  <a:pt x="478" y="200"/>
                </a:lnTo>
                <a:lnTo>
                  <a:pt x="483" y="212"/>
                </a:lnTo>
                <a:lnTo>
                  <a:pt x="489" y="225"/>
                </a:lnTo>
                <a:lnTo>
                  <a:pt x="493" y="238"/>
                </a:lnTo>
                <a:lnTo>
                  <a:pt x="495" y="251"/>
                </a:lnTo>
                <a:lnTo>
                  <a:pt x="497" y="264"/>
                </a:lnTo>
                <a:lnTo>
                  <a:pt x="499" y="278"/>
                </a:lnTo>
                <a:lnTo>
                  <a:pt x="499" y="292"/>
                </a:lnTo>
                <a:lnTo>
                  <a:pt x="499" y="306"/>
                </a:lnTo>
                <a:lnTo>
                  <a:pt x="497" y="320"/>
                </a:lnTo>
                <a:lnTo>
                  <a:pt x="495" y="333"/>
                </a:lnTo>
                <a:lnTo>
                  <a:pt x="493" y="346"/>
                </a:lnTo>
                <a:lnTo>
                  <a:pt x="489" y="359"/>
                </a:lnTo>
                <a:lnTo>
                  <a:pt x="483" y="372"/>
                </a:lnTo>
                <a:lnTo>
                  <a:pt x="478" y="384"/>
                </a:lnTo>
                <a:lnTo>
                  <a:pt x="471" y="39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 name="Freeform 48"/>
          <p:cNvSpPr>
            <a:spLocks/>
          </p:cNvSpPr>
          <p:nvPr/>
        </p:nvSpPr>
        <p:spPr bwMode="auto">
          <a:xfrm>
            <a:off x="13627100" y="7855744"/>
            <a:ext cx="155576" cy="206376"/>
          </a:xfrm>
          <a:custGeom>
            <a:avLst/>
            <a:gdLst>
              <a:gd name="T0" fmla="*/ 134 w 146"/>
              <a:gd name="T1" fmla="*/ 0 h 195"/>
              <a:gd name="T2" fmla="*/ 110 w 146"/>
              <a:gd name="T3" fmla="*/ 0 h 195"/>
              <a:gd name="T4" fmla="*/ 105 w 146"/>
              <a:gd name="T5" fmla="*/ 1 h 195"/>
              <a:gd name="T6" fmla="*/ 100 w 146"/>
              <a:gd name="T7" fmla="*/ 4 h 195"/>
              <a:gd name="T8" fmla="*/ 98 w 146"/>
              <a:gd name="T9" fmla="*/ 8 h 195"/>
              <a:gd name="T10" fmla="*/ 97 w 146"/>
              <a:gd name="T11" fmla="*/ 12 h 195"/>
              <a:gd name="T12" fmla="*/ 97 w 146"/>
              <a:gd name="T13" fmla="*/ 146 h 195"/>
              <a:gd name="T14" fmla="*/ 12 w 146"/>
              <a:gd name="T15" fmla="*/ 146 h 195"/>
              <a:gd name="T16" fmla="*/ 7 w 146"/>
              <a:gd name="T17" fmla="*/ 147 h 195"/>
              <a:gd name="T18" fmla="*/ 3 w 146"/>
              <a:gd name="T19" fmla="*/ 149 h 195"/>
              <a:gd name="T20" fmla="*/ 1 w 146"/>
              <a:gd name="T21" fmla="*/ 154 h 195"/>
              <a:gd name="T22" fmla="*/ 0 w 146"/>
              <a:gd name="T23" fmla="*/ 158 h 195"/>
              <a:gd name="T24" fmla="*/ 0 w 146"/>
              <a:gd name="T25" fmla="*/ 183 h 195"/>
              <a:gd name="T26" fmla="*/ 1 w 146"/>
              <a:gd name="T27" fmla="*/ 187 h 195"/>
              <a:gd name="T28" fmla="*/ 3 w 146"/>
              <a:gd name="T29" fmla="*/ 191 h 195"/>
              <a:gd name="T30" fmla="*/ 7 w 146"/>
              <a:gd name="T31" fmla="*/ 194 h 195"/>
              <a:gd name="T32" fmla="*/ 12 w 146"/>
              <a:gd name="T33" fmla="*/ 195 h 195"/>
              <a:gd name="T34" fmla="*/ 134 w 146"/>
              <a:gd name="T35" fmla="*/ 195 h 195"/>
              <a:gd name="T36" fmla="*/ 139 w 146"/>
              <a:gd name="T37" fmla="*/ 194 h 195"/>
              <a:gd name="T38" fmla="*/ 142 w 146"/>
              <a:gd name="T39" fmla="*/ 191 h 195"/>
              <a:gd name="T40" fmla="*/ 146 w 146"/>
              <a:gd name="T41" fmla="*/ 187 h 195"/>
              <a:gd name="T42" fmla="*/ 146 w 146"/>
              <a:gd name="T43" fmla="*/ 183 h 195"/>
              <a:gd name="T44" fmla="*/ 146 w 146"/>
              <a:gd name="T45" fmla="*/ 12 h 195"/>
              <a:gd name="T46" fmla="*/ 146 w 146"/>
              <a:gd name="T47" fmla="*/ 8 h 195"/>
              <a:gd name="T48" fmla="*/ 142 w 146"/>
              <a:gd name="T49" fmla="*/ 4 h 195"/>
              <a:gd name="T50" fmla="*/ 139 w 146"/>
              <a:gd name="T51" fmla="*/ 1 h 195"/>
              <a:gd name="T52" fmla="*/ 134 w 146"/>
              <a:gd name="T5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6" h="195">
                <a:moveTo>
                  <a:pt x="134" y="0"/>
                </a:moveTo>
                <a:lnTo>
                  <a:pt x="110" y="0"/>
                </a:lnTo>
                <a:lnTo>
                  <a:pt x="105" y="1"/>
                </a:lnTo>
                <a:lnTo>
                  <a:pt x="100" y="4"/>
                </a:lnTo>
                <a:lnTo>
                  <a:pt x="98" y="8"/>
                </a:lnTo>
                <a:lnTo>
                  <a:pt x="97" y="12"/>
                </a:lnTo>
                <a:lnTo>
                  <a:pt x="97" y="146"/>
                </a:lnTo>
                <a:lnTo>
                  <a:pt x="12" y="146"/>
                </a:lnTo>
                <a:lnTo>
                  <a:pt x="7" y="147"/>
                </a:lnTo>
                <a:lnTo>
                  <a:pt x="3" y="149"/>
                </a:lnTo>
                <a:lnTo>
                  <a:pt x="1" y="154"/>
                </a:lnTo>
                <a:lnTo>
                  <a:pt x="0" y="158"/>
                </a:lnTo>
                <a:lnTo>
                  <a:pt x="0" y="183"/>
                </a:lnTo>
                <a:lnTo>
                  <a:pt x="1" y="187"/>
                </a:lnTo>
                <a:lnTo>
                  <a:pt x="3" y="191"/>
                </a:lnTo>
                <a:lnTo>
                  <a:pt x="7" y="194"/>
                </a:lnTo>
                <a:lnTo>
                  <a:pt x="12" y="195"/>
                </a:lnTo>
                <a:lnTo>
                  <a:pt x="134" y="195"/>
                </a:lnTo>
                <a:lnTo>
                  <a:pt x="139" y="194"/>
                </a:lnTo>
                <a:lnTo>
                  <a:pt x="142" y="191"/>
                </a:lnTo>
                <a:lnTo>
                  <a:pt x="146" y="187"/>
                </a:lnTo>
                <a:lnTo>
                  <a:pt x="146" y="183"/>
                </a:lnTo>
                <a:lnTo>
                  <a:pt x="146" y="12"/>
                </a:lnTo>
                <a:lnTo>
                  <a:pt x="146" y="8"/>
                </a:lnTo>
                <a:lnTo>
                  <a:pt x="142" y="4"/>
                </a:lnTo>
                <a:lnTo>
                  <a:pt x="139" y="1"/>
                </a:lnTo>
                <a:lnTo>
                  <a:pt x="134"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 name="Freeform 49"/>
          <p:cNvSpPr>
            <a:spLocks noEditPoints="1"/>
          </p:cNvSpPr>
          <p:nvPr/>
        </p:nvSpPr>
        <p:spPr bwMode="auto">
          <a:xfrm>
            <a:off x="16633827" y="7716045"/>
            <a:ext cx="412750" cy="590550"/>
          </a:xfrm>
          <a:custGeom>
            <a:avLst/>
            <a:gdLst>
              <a:gd name="T0" fmla="*/ 352 w 390"/>
              <a:gd name="T1" fmla="*/ 251 h 560"/>
              <a:gd name="T2" fmla="*/ 325 w 390"/>
              <a:gd name="T3" fmla="*/ 211 h 560"/>
              <a:gd name="T4" fmla="*/ 297 w 390"/>
              <a:gd name="T5" fmla="*/ 169 h 560"/>
              <a:gd name="T6" fmla="*/ 269 w 390"/>
              <a:gd name="T7" fmla="*/ 121 h 560"/>
              <a:gd name="T8" fmla="*/ 241 w 390"/>
              <a:gd name="T9" fmla="*/ 61 h 560"/>
              <a:gd name="T10" fmla="*/ 226 w 390"/>
              <a:gd name="T11" fmla="*/ 19 h 560"/>
              <a:gd name="T12" fmla="*/ 215 w 390"/>
              <a:gd name="T13" fmla="*/ 7 h 560"/>
              <a:gd name="T14" fmla="*/ 200 w 390"/>
              <a:gd name="T15" fmla="*/ 0 h 560"/>
              <a:gd name="T16" fmla="*/ 186 w 390"/>
              <a:gd name="T17" fmla="*/ 2 h 560"/>
              <a:gd name="T18" fmla="*/ 172 w 390"/>
              <a:gd name="T19" fmla="*/ 10 h 560"/>
              <a:gd name="T20" fmla="*/ 163 w 390"/>
              <a:gd name="T21" fmla="*/ 24 h 560"/>
              <a:gd name="T22" fmla="*/ 142 w 390"/>
              <a:gd name="T23" fmla="*/ 81 h 560"/>
              <a:gd name="T24" fmla="*/ 111 w 390"/>
              <a:gd name="T25" fmla="*/ 139 h 560"/>
              <a:gd name="T26" fmla="*/ 84 w 390"/>
              <a:gd name="T27" fmla="*/ 183 h 560"/>
              <a:gd name="T28" fmla="*/ 55 w 390"/>
              <a:gd name="T29" fmla="*/ 226 h 560"/>
              <a:gd name="T30" fmla="*/ 34 w 390"/>
              <a:gd name="T31" fmla="*/ 257 h 560"/>
              <a:gd name="T32" fmla="*/ 17 w 390"/>
              <a:gd name="T33" fmla="*/ 286 h 560"/>
              <a:gd name="T34" fmla="*/ 4 w 390"/>
              <a:gd name="T35" fmla="*/ 324 h 560"/>
              <a:gd name="T36" fmla="*/ 0 w 390"/>
              <a:gd name="T37" fmla="*/ 365 h 560"/>
              <a:gd name="T38" fmla="*/ 9 w 390"/>
              <a:gd name="T39" fmla="*/ 423 h 560"/>
              <a:gd name="T40" fmla="*/ 33 w 390"/>
              <a:gd name="T41" fmla="*/ 473 h 560"/>
              <a:gd name="T42" fmla="*/ 73 w 390"/>
              <a:gd name="T43" fmla="*/ 517 h 560"/>
              <a:gd name="T44" fmla="*/ 120 w 390"/>
              <a:gd name="T45" fmla="*/ 546 h 560"/>
              <a:gd name="T46" fmla="*/ 175 w 390"/>
              <a:gd name="T47" fmla="*/ 560 h 560"/>
              <a:gd name="T48" fmla="*/ 235 w 390"/>
              <a:gd name="T49" fmla="*/ 557 h 560"/>
              <a:gd name="T50" fmla="*/ 287 w 390"/>
              <a:gd name="T51" fmla="*/ 538 h 560"/>
              <a:gd name="T52" fmla="*/ 333 w 390"/>
              <a:gd name="T53" fmla="*/ 504 h 560"/>
              <a:gd name="T54" fmla="*/ 367 w 390"/>
              <a:gd name="T55" fmla="*/ 457 h 560"/>
              <a:gd name="T56" fmla="*/ 387 w 390"/>
              <a:gd name="T57" fmla="*/ 404 h 560"/>
              <a:gd name="T58" fmla="*/ 390 w 390"/>
              <a:gd name="T59" fmla="*/ 351 h 560"/>
              <a:gd name="T60" fmla="*/ 382 w 390"/>
              <a:gd name="T61" fmla="*/ 311 h 560"/>
              <a:gd name="T62" fmla="*/ 366 w 390"/>
              <a:gd name="T63" fmla="*/ 273 h 560"/>
              <a:gd name="T64" fmla="*/ 174 w 390"/>
              <a:gd name="T65" fmla="*/ 455 h 560"/>
              <a:gd name="T66" fmla="*/ 147 w 390"/>
              <a:gd name="T67" fmla="*/ 463 h 560"/>
              <a:gd name="T68" fmla="*/ 120 w 390"/>
              <a:gd name="T69" fmla="*/ 455 h 560"/>
              <a:gd name="T70" fmla="*/ 102 w 390"/>
              <a:gd name="T71" fmla="*/ 432 h 560"/>
              <a:gd name="T72" fmla="*/ 98 w 390"/>
              <a:gd name="T73" fmla="*/ 408 h 560"/>
              <a:gd name="T74" fmla="*/ 106 w 390"/>
              <a:gd name="T75" fmla="*/ 388 h 560"/>
              <a:gd name="T76" fmla="*/ 117 w 390"/>
              <a:gd name="T77" fmla="*/ 372 h 560"/>
              <a:gd name="T78" fmla="*/ 131 w 390"/>
              <a:gd name="T79" fmla="*/ 348 h 560"/>
              <a:gd name="T80" fmla="*/ 139 w 390"/>
              <a:gd name="T81" fmla="*/ 327 h 560"/>
              <a:gd name="T82" fmla="*/ 147 w 390"/>
              <a:gd name="T83" fmla="*/ 322 h 560"/>
              <a:gd name="T84" fmla="*/ 154 w 390"/>
              <a:gd name="T85" fmla="*/ 327 h 560"/>
              <a:gd name="T86" fmla="*/ 162 w 390"/>
              <a:gd name="T87" fmla="*/ 348 h 560"/>
              <a:gd name="T88" fmla="*/ 176 w 390"/>
              <a:gd name="T89" fmla="*/ 372 h 560"/>
              <a:gd name="T90" fmla="*/ 188 w 390"/>
              <a:gd name="T91" fmla="*/ 388 h 560"/>
              <a:gd name="T92" fmla="*/ 195 w 390"/>
              <a:gd name="T93" fmla="*/ 408 h 560"/>
              <a:gd name="T94" fmla="*/ 191 w 390"/>
              <a:gd name="T95" fmla="*/ 43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560">
                <a:moveTo>
                  <a:pt x="360" y="261"/>
                </a:moveTo>
                <a:lnTo>
                  <a:pt x="357" y="257"/>
                </a:lnTo>
                <a:lnTo>
                  <a:pt x="352" y="251"/>
                </a:lnTo>
                <a:lnTo>
                  <a:pt x="345" y="240"/>
                </a:lnTo>
                <a:lnTo>
                  <a:pt x="336" y="226"/>
                </a:lnTo>
                <a:lnTo>
                  <a:pt x="325" y="211"/>
                </a:lnTo>
                <a:lnTo>
                  <a:pt x="316" y="197"/>
                </a:lnTo>
                <a:lnTo>
                  <a:pt x="306" y="183"/>
                </a:lnTo>
                <a:lnTo>
                  <a:pt x="297" y="169"/>
                </a:lnTo>
                <a:lnTo>
                  <a:pt x="289" y="155"/>
                </a:lnTo>
                <a:lnTo>
                  <a:pt x="279" y="139"/>
                </a:lnTo>
                <a:lnTo>
                  <a:pt x="269" y="121"/>
                </a:lnTo>
                <a:lnTo>
                  <a:pt x="259" y="101"/>
                </a:lnTo>
                <a:lnTo>
                  <a:pt x="250" y="81"/>
                </a:lnTo>
                <a:lnTo>
                  <a:pt x="241" y="61"/>
                </a:lnTo>
                <a:lnTo>
                  <a:pt x="233" y="43"/>
                </a:lnTo>
                <a:lnTo>
                  <a:pt x="228" y="24"/>
                </a:lnTo>
                <a:lnTo>
                  <a:pt x="226" y="19"/>
                </a:lnTo>
                <a:lnTo>
                  <a:pt x="223" y="14"/>
                </a:lnTo>
                <a:lnTo>
                  <a:pt x="219" y="10"/>
                </a:lnTo>
                <a:lnTo>
                  <a:pt x="215" y="7"/>
                </a:lnTo>
                <a:lnTo>
                  <a:pt x="210" y="4"/>
                </a:lnTo>
                <a:lnTo>
                  <a:pt x="205" y="2"/>
                </a:lnTo>
                <a:lnTo>
                  <a:pt x="200" y="0"/>
                </a:lnTo>
                <a:lnTo>
                  <a:pt x="196" y="0"/>
                </a:lnTo>
                <a:lnTo>
                  <a:pt x="190" y="0"/>
                </a:lnTo>
                <a:lnTo>
                  <a:pt x="186" y="2"/>
                </a:lnTo>
                <a:lnTo>
                  <a:pt x="181" y="4"/>
                </a:lnTo>
                <a:lnTo>
                  <a:pt x="176" y="7"/>
                </a:lnTo>
                <a:lnTo>
                  <a:pt x="172" y="10"/>
                </a:lnTo>
                <a:lnTo>
                  <a:pt x="168" y="14"/>
                </a:lnTo>
                <a:lnTo>
                  <a:pt x="165" y="19"/>
                </a:lnTo>
                <a:lnTo>
                  <a:pt x="163" y="24"/>
                </a:lnTo>
                <a:lnTo>
                  <a:pt x="157" y="43"/>
                </a:lnTo>
                <a:lnTo>
                  <a:pt x="150" y="61"/>
                </a:lnTo>
                <a:lnTo>
                  <a:pt x="142" y="81"/>
                </a:lnTo>
                <a:lnTo>
                  <a:pt x="132" y="101"/>
                </a:lnTo>
                <a:lnTo>
                  <a:pt x="121" y="121"/>
                </a:lnTo>
                <a:lnTo>
                  <a:pt x="111" y="139"/>
                </a:lnTo>
                <a:lnTo>
                  <a:pt x="103" y="155"/>
                </a:lnTo>
                <a:lnTo>
                  <a:pt x="93" y="169"/>
                </a:lnTo>
                <a:lnTo>
                  <a:pt x="84" y="183"/>
                </a:lnTo>
                <a:lnTo>
                  <a:pt x="76" y="197"/>
                </a:lnTo>
                <a:lnTo>
                  <a:pt x="66" y="211"/>
                </a:lnTo>
                <a:lnTo>
                  <a:pt x="55" y="226"/>
                </a:lnTo>
                <a:lnTo>
                  <a:pt x="46" y="240"/>
                </a:lnTo>
                <a:lnTo>
                  <a:pt x="38" y="251"/>
                </a:lnTo>
                <a:lnTo>
                  <a:pt x="34" y="257"/>
                </a:lnTo>
                <a:lnTo>
                  <a:pt x="31" y="261"/>
                </a:lnTo>
                <a:lnTo>
                  <a:pt x="24" y="274"/>
                </a:lnTo>
                <a:lnTo>
                  <a:pt x="17" y="286"/>
                </a:lnTo>
                <a:lnTo>
                  <a:pt x="12" y="298"/>
                </a:lnTo>
                <a:lnTo>
                  <a:pt x="8" y="311"/>
                </a:lnTo>
                <a:lnTo>
                  <a:pt x="4" y="324"/>
                </a:lnTo>
                <a:lnTo>
                  <a:pt x="2" y="338"/>
                </a:lnTo>
                <a:lnTo>
                  <a:pt x="1" y="351"/>
                </a:lnTo>
                <a:lnTo>
                  <a:pt x="0" y="365"/>
                </a:lnTo>
                <a:lnTo>
                  <a:pt x="1" y="385"/>
                </a:lnTo>
                <a:lnTo>
                  <a:pt x="4" y="404"/>
                </a:lnTo>
                <a:lnTo>
                  <a:pt x="9" y="423"/>
                </a:lnTo>
                <a:lnTo>
                  <a:pt x="15" y="440"/>
                </a:lnTo>
                <a:lnTo>
                  <a:pt x="23" y="457"/>
                </a:lnTo>
                <a:lnTo>
                  <a:pt x="33" y="473"/>
                </a:lnTo>
                <a:lnTo>
                  <a:pt x="44" y="489"/>
                </a:lnTo>
                <a:lnTo>
                  <a:pt x="57" y="504"/>
                </a:lnTo>
                <a:lnTo>
                  <a:pt x="73" y="517"/>
                </a:lnTo>
                <a:lnTo>
                  <a:pt x="88" y="528"/>
                </a:lnTo>
                <a:lnTo>
                  <a:pt x="104" y="538"/>
                </a:lnTo>
                <a:lnTo>
                  <a:pt x="120" y="546"/>
                </a:lnTo>
                <a:lnTo>
                  <a:pt x="138" y="552"/>
                </a:lnTo>
                <a:lnTo>
                  <a:pt x="157" y="557"/>
                </a:lnTo>
                <a:lnTo>
                  <a:pt x="175" y="560"/>
                </a:lnTo>
                <a:lnTo>
                  <a:pt x="196" y="560"/>
                </a:lnTo>
                <a:lnTo>
                  <a:pt x="215" y="560"/>
                </a:lnTo>
                <a:lnTo>
                  <a:pt x="235" y="557"/>
                </a:lnTo>
                <a:lnTo>
                  <a:pt x="253" y="552"/>
                </a:lnTo>
                <a:lnTo>
                  <a:pt x="270" y="546"/>
                </a:lnTo>
                <a:lnTo>
                  <a:pt x="287" y="538"/>
                </a:lnTo>
                <a:lnTo>
                  <a:pt x="303" y="528"/>
                </a:lnTo>
                <a:lnTo>
                  <a:pt x="319" y="517"/>
                </a:lnTo>
                <a:lnTo>
                  <a:pt x="333" y="504"/>
                </a:lnTo>
                <a:lnTo>
                  <a:pt x="347" y="489"/>
                </a:lnTo>
                <a:lnTo>
                  <a:pt x="358" y="473"/>
                </a:lnTo>
                <a:lnTo>
                  <a:pt x="367" y="457"/>
                </a:lnTo>
                <a:lnTo>
                  <a:pt x="376" y="440"/>
                </a:lnTo>
                <a:lnTo>
                  <a:pt x="382" y="423"/>
                </a:lnTo>
                <a:lnTo>
                  <a:pt x="387" y="404"/>
                </a:lnTo>
                <a:lnTo>
                  <a:pt x="389" y="385"/>
                </a:lnTo>
                <a:lnTo>
                  <a:pt x="390" y="365"/>
                </a:lnTo>
                <a:lnTo>
                  <a:pt x="390" y="351"/>
                </a:lnTo>
                <a:lnTo>
                  <a:pt x="388" y="337"/>
                </a:lnTo>
                <a:lnTo>
                  <a:pt x="386" y="324"/>
                </a:lnTo>
                <a:lnTo>
                  <a:pt x="382" y="311"/>
                </a:lnTo>
                <a:lnTo>
                  <a:pt x="378" y="298"/>
                </a:lnTo>
                <a:lnTo>
                  <a:pt x="373" y="286"/>
                </a:lnTo>
                <a:lnTo>
                  <a:pt x="366" y="273"/>
                </a:lnTo>
                <a:lnTo>
                  <a:pt x="360" y="261"/>
                </a:lnTo>
                <a:close/>
                <a:moveTo>
                  <a:pt x="181" y="449"/>
                </a:moveTo>
                <a:lnTo>
                  <a:pt x="174" y="455"/>
                </a:lnTo>
                <a:lnTo>
                  <a:pt x="165" y="459"/>
                </a:lnTo>
                <a:lnTo>
                  <a:pt x="157" y="462"/>
                </a:lnTo>
                <a:lnTo>
                  <a:pt x="147" y="463"/>
                </a:lnTo>
                <a:lnTo>
                  <a:pt x="137" y="462"/>
                </a:lnTo>
                <a:lnTo>
                  <a:pt x="128" y="459"/>
                </a:lnTo>
                <a:lnTo>
                  <a:pt x="120" y="455"/>
                </a:lnTo>
                <a:lnTo>
                  <a:pt x="112" y="449"/>
                </a:lnTo>
                <a:lnTo>
                  <a:pt x="106" y="441"/>
                </a:lnTo>
                <a:lnTo>
                  <a:pt x="102" y="432"/>
                </a:lnTo>
                <a:lnTo>
                  <a:pt x="98" y="424"/>
                </a:lnTo>
                <a:lnTo>
                  <a:pt x="98" y="414"/>
                </a:lnTo>
                <a:lnTo>
                  <a:pt x="98" y="408"/>
                </a:lnTo>
                <a:lnTo>
                  <a:pt x="100" y="401"/>
                </a:lnTo>
                <a:lnTo>
                  <a:pt x="102" y="395"/>
                </a:lnTo>
                <a:lnTo>
                  <a:pt x="106" y="388"/>
                </a:lnTo>
                <a:lnTo>
                  <a:pt x="107" y="386"/>
                </a:lnTo>
                <a:lnTo>
                  <a:pt x="111" y="379"/>
                </a:lnTo>
                <a:lnTo>
                  <a:pt x="117" y="372"/>
                </a:lnTo>
                <a:lnTo>
                  <a:pt x="121" y="364"/>
                </a:lnTo>
                <a:lnTo>
                  <a:pt x="125" y="358"/>
                </a:lnTo>
                <a:lnTo>
                  <a:pt x="131" y="348"/>
                </a:lnTo>
                <a:lnTo>
                  <a:pt x="135" y="338"/>
                </a:lnTo>
                <a:lnTo>
                  <a:pt x="138" y="329"/>
                </a:lnTo>
                <a:lnTo>
                  <a:pt x="139" y="327"/>
                </a:lnTo>
                <a:lnTo>
                  <a:pt x="142" y="324"/>
                </a:lnTo>
                <a:lnTo>
                  <a:pt x="144" y="323"/>
                </a:lnTo>
                <a:lnTo>
                  <a:pt x="147" y="322"/>
                </a:lnTo>
                <a:lnTo>
                  <a:pt x="149" y="323"/>
                </a:lnTo>
                <a:lnTo>
                  <a:pt x="151" y="324"/>
                </a:lnTo>
                <a:lnTo>
                  <a:pt x="154" y="327"/>
                </a:lnTo>
                <a:lnTo>
                  <a:pt x="155" y="329"/>
                </a:lnTo>
                <a:lnTo>
                  <a:pt x="158" y="338"/>
                </a:lnTo>
                <a:lnTo>
                  <a:pt x="162" y="348"/>
                </a:lnTo>
                <a:lnTo>
                  <a:pt x="168" y="358"/>
                </a:lnTo>
                <a:lnTo>
                  <a:pt x="172" y="364"/>
                </a:lnTo>
                <a:lnTo>
                  <a:pt x="176" y="372"/>
                </a:lnTo>
                <a:lnTo>
                  <a:pt x="182" y="379"/>
                </a:lnTo>
                <a:lnTo>
                  <a:pt x="186" y="386"/>
                </a:lnTo>
                <a:lnTo>
                  <a:pt x="188" y="388"/>
                </a:lnTo>
                <a:lnTo>
                  <a:pt x="191" y="395"/>
                </a:lnTo>
                <a:lnTo>
                  <a:pt x="193" y="401"/>
                </a:lnTo>
                <a:lnTo>
                  <a:pt x="195" y="408"/>
                </a:lnTo>
                <a:lnTo>
                  <a:pt x="196" y="414"/>
                </a:lnTo>
                <a:lnTo>
                  <a:pt x="195" y="424"/>
                </a:lnTo>
                <a:lnTo>
                  <a:pt x="191" y="432"/>
                </a:lnTo>
                <a:lnTo>
                  <a:pt x="187" y="441"/>
                </a:lnTo>
                <a:lnTo>
                  <a:pt x="181" y="4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 name="Freeform 50"/>
          <p:cNvSpPr>
            <a:spLocks noEditPoints="1"/>
          </p:cNvSpPr>
          <p:nvPr/>
        </p:nvSpPr>
        <p:spPr bwMode="auto">
          <a:xfrm>
            <a:off x="1209677" y="6309521"/>
            <a:ext cx="568326" cy="619126"/>
          </a:xfrm>
          <a:custGeom>
            <a:avLst/>
            <a:gdLst>
              <a:gd name="T0" fmla="*/ 528 w 535"/>
              <a:gd name="T1" fmla="*/ 99 h 586"/>
              <a:gd name="T2" fmla="*/ 406 w 535"/>
              <a:gd name="T3" fmla="*/ 99 h 586"/>
              <a:gd name="T4" fmla="*/ 376 w 535"/>
              <a:gd name="T5" fmla="*/ 27 h 586"/>
              <a:gd name="T6" fmla="*/ 366 w 535"/>
              <a:gd name="T7" fmla="*/ 15 h 586"/>
              <a:gd name="T8" fmla="*/ 351 w 535"/>
              <a:gd name="T9" fmla="*/ 7 h 586"/>
              <a:gd name="T10" fmla="*/ 337 w 535"/>
              <a:gd name="T11" fmla="*/ 1 h 586"/>
              <a:gd name="T12" fmla="*/ 207 w 535"/>
              <a:gd name="T13" fmla="*/ 0 h 586"/>
              <a:gd name="T14" fmla="*/ 192 w 535"/>
              <a:gd name="T15" fmla="*/ 4 h 586"/>
              <a:gd name="T16" fmla="*/ 177 w 535"/>
              <a:gd name="T17" fmla="*/ 11 h 586"/>
              <a:gd name="T18" fmla="*/ 164 w 535"/>
              <a:gd name="T19" fmla="*/ 22 h 586"/>
              <a:gd name="T20" fmla="*/ 156 w 535"/>
              <a:gd name="T21" fmla="*/ 35 h 586"/>
              <a:gd name="T22" fmla="*/ 12 w 535"/>
              <a:gd name="T23" fmla="*/ 99 h 586"/>
              <a:gd name="T24" fmla="*/ 3 w 535"/>
              <a:gd name="T25" fmla="*/ 102 h 586"/>
              <a:gd name="T26" fmla="*/ 0 w 535"/>
              <a:gd name="T27" fmla="*/ 110 h 586"/>
              <a:gd name="T28" fmla="*/ 1 w 535"/>
              <a:gd name="T29" fmla="*/ 140 h 586"/>
              <a:gd name="T30" fmla="*/ 7 w 535"/>
              <a:gd name="T31" fmla="*/ 146 h 586"/>
              <a:gd name="T32" fmla="*/ 48 w 535"/>
              <a:gd name="T33" fmla="*/ 147 h 586"/>
              <a:gd name="T34" fmla="*/ 48 w 535"/>
              <a:gd name="T35" fmla="*/ 516 h 586"/>
              <a:gd name="T36" fmla="*/ 52 w 535"/>
              <a:gd name="T37" fmla="*/ 532 h 586"/>
              <a:gd name="T38" fmla="*/ 56 w 535"/>
              <a:gd name="T39" fmla="*/ 544 h 586"/>
              <a:gd name="T40" fmla="*/ 62 w 535"/>
              <a:gd name="T41" fmla="*/ 557 h 586"/>
              <a:gd name="T42" fmla="*/ 71 w 535"/>
              <a:gd name="T43" fmla="*/ 568 h 586"/>
              <a:gd name="T44" fmla="*/ 81 w 535"/>
              <a:gd name="T45" fmla="*/ 577 h 586"/>
              <a:gd name="T46" fmla="*/ 92 w 535"/>
              <a:gd name="T47" fmla="*/ 582 h 586"/>
              <a:gd name="T48" fmla="*/ 103 w 535"/>
              <a:gd name="T49" fmla="*/ 584 h 586"/>
              <a:gd name="T50" fmla="*/ 426 w 535"/>
              <a:gd name="T51" fmla="*/ 586 h 586"/>
              <a:gd name="T52" fmla="*/ 438 w 535"/>
              <a:gd name="T53" fmla="*/ 583 h 586"/>
              <a:gd name="T54" fmla="*/ 449 w 535"/>
              <a:gd name="T55" fmla="*/ 579 h 586"/>
              <a:gd name="T56" fmla="*/ 460 w 535"/>
              <a:gd name="T57" fmla="*/ 573 h 586"/>
              <a:gd name="T58" fmla="*/ 470 w 535"/>
              <a:gd name="T59" fmla="*/ 562 h 586"/>
              <a:gd name="T60" fmla="*/ 477 w 535"/>
              <a:gd name="T61" fmla="*/ 550 h 586"/>
              <a:gd name="T62" fmla="*/ 482 w 535"/>
              <a:gd name="T63" fmla="*/ 537 h 586"/>
              <a:gd name="T64" fmla="*/ 486 w 535"/>
              <a:gd name="T65" fmla="*/ 523 h 586"/>
              <a:gd name="T66" fmla="*/ 487 w 535"/>
              <a:gd name="T67" fmla="*/ 508 h 586"/>
              <a:gd name="T68" fmla="*/ 524 w 535"/>
              <a:gd name="T69" fmla="*/ 147 h 586"/>
              <a:gd name="T70" fmla="*/ 532 w 535"/>
              <a:gd name="T71" fmla="*/ 143 h 586"/>
              <a:gd name="T72" fmla="*/ 535 w 535"/>
              <a:gd name="T73" fmla="*/ 134 h 586"/>
              <a:gd name="T74" fmla="*/ 534 w 535"/>
              <a:gd name="T75" fmla="*/ 105 h 586"/>
              <a:gd name="T76" fmla="*/ 201 w 535"/>
              <a:gd name="T77" fmla="*/ 53 h 586"/>
              <a:gd name="T78" fmla="*/ 207 w 535"/>
              <a:gd name="T79" fmla="*/ 49 h 586"/>
              <a:gd name="T80" fmla="*/ 331 w 535"/>
              <a:gd name="T81" fmla="*/ 51 h 586"/>
              <a:gd name="T82" fmla="*/ 353 w 535"/>
              <a:gd name="T83" fmla="*/ 99 h 586"/>
              <a:gd name="T84" fmla="*/ 201 w 535"/>
              <a:gd name="T85" fmla="*/ 53 h 586"/>
              <a:gd name="T86" fmla="*/ 437 w 535"/>
              <a:gd name="T87" fmla="*/ 515 h 586"/>
              <a:gd name="T88" fmla="*/ 433 w 535"/>
              <a:gd name="T89" fmla="*/ 529 h 586"/>
              <a:gd name="T90" fmla="*/ 427 w 535"/>
              <a:gd name="T91" fmla="*/ 536 h 586"/>
              <a:gd name="T92" fmla="*/ 110 w 535"/>
              <a:gd name="T93" fmla="*/ 536 h 586"/>
              <a:gd name="T94" fmla="*/ 106 w 535"/>
              <a:gd name="T95" fmla="*/ 533 h 586"/>
              <a:gd name="T96" fmla="*/ 100 w 535"/>
              <a:gd name="T97" fmla="*/ 523 h 586"/>
              <a:gd name="T98" fmla="*/ 97 w 535"/>
              <a:gd name="T99" fmla="*/ 508 h 586"/>
              <a:gd name="T100" fmla="*/ 438 w 535"/>
              <a:gd name="T101" fmla="*/ 147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5" h="586">
                <a:moveTo>
                  <a:pt x="532" y="102"/>
                </a:moveTo>
                <a:lnTo>
                  <a:pt x="528" y="99"/>
                </a:lnTo>
                <a:lnTo>
                  <a:pt x="524" y="99"/>
                </a:lnTo>
                <a:lnTo>
                  <a:pt x="406" y="99"/>
                </a:lnTo>
                <a:lnTo>
                  <a:pt x="379" y="35"/>
                </a:lnTo>
                <a:lnTo>
                  <a:pt x="376" y="27"/>
                </a:lnTo>
                <a:lnTo>
                  <a:pt x="371" y="22"/>
                </a:lnTo>
                <a:lnTo>
                  <a:pt x="366" y="15"/>
                </a:lnTo>
                <a:lnTo>
                  <a:pt x="358" y="11"/>
                </a:lnTo>
                <a:lnTo>
                  <a:pt x="351" y="7"/>
                </a:lnTo>
                <a:lnTo>
                  <a:pt x="343" y="4"/>
                </a:lnTo>
                <a:lnTo>
                  <a:pt x="337" y="1"/>
                </a:lnTo>
                <a:lnTo>
                  <a:pt x="328" y="0"/>
                </a:lnTo>
                <a:lnTo>
                  <a:pt x="207" y="0"/>
                </a:lnTo>
                <a:lnTo>
                  <a:pt x="200" y="1"/>
                </a:lnTo>
                <a:lnTo>
                  <a:pt x="192" y="4"/>
                </a:lnTo>
                <a:lnTo>
                  <a:pt x="184" y="7"/>
                </a:lnTo>
                <a:lnTo>
                  <a:pt x="177" y="11"/>
                </a:lnTo>
                <a:lnTo>
                  <a:pt x="170" y="15"/>
                </a:lnTo>
                <a:lnTo>
                  <a:pt x="164" y="22"/>
                </a:lnTo>
                <a:lnTo>
                  <a:pt x="160" y="27"/>
                </a:lnTo>
                <a:lnTo>
                  <a:pt x="156" y="35"/>
                </a:lnTo>
                <a:lnTo>
                  <a:pt x="129" y="99"/>
                </a:lnTo>
                <a:lnTo>
                  <a:pt x="12" y="99"/>
                </a:lnTo>
                <a:lnTo>
                  <a:pt x="7" y="99"/>
                </a:lnTo>
                <a:lnTo>
                  <a:pt x="3" y="102"/>
                </a:lnTo>
                <a:lnTo>
                  <a:pt x="1" y="105"/>
                </a:lnTo>
                <a:lnTo>
                  <a:pt x="0" y="110"/>
                </a:lnTo>
                <a:lnTo>
                  <a:pt x="0" y="134"/>
                </a:lnTo>
                <a:lnTo>
                  <a:pt x="1" y="140"/>
                </a:lnTo>
                <a:lnTo>
                  <a:pt x="3" y="143"/>
                </a:lnTo>
                <a:lnTo>
                  <a:pt x="7" y="146"/>
                </a:lnTo>
                <a:lnTo>
                  <a:pt x="12" y="147"/>
                </a:lnTo>
                <a:lnTo>
                  <a:pt x="48" y="147"/>
                </a:lnTo>
                <a:lnTo>
                  <a:pt x="48" y="509"/>
                </a:lnTo>
                <a:lnTo>
                  <a:pt x="48" y="516"/>
                </a:lnTo>
                <a:lnTo>
                  <a:pt x="49" y="524"/>
                </a:lnTo>
                <a:lnTo>
                  <a:pt x="52" y="532"/>
                </a:lnTo>
                <a:lnTo>
                  <a:pt x="53" y="538"/>
                </a:lnTo>
                <a:lnTo>
                  <a:pt x="56" y="544"/>
                </a:lnTo>
                <a:lnTo>
                  <a:pt x="59" y="551"/>
                </a:lnTo>
                <a:lnTo>
                  <a:pt x="62" y="557"/>
                </a:lnTo>
                <a:lnTo>
                  <a:pt x="67" y="563"/>
                </a:lnTo>
                <a:lnTo>
                  <a:pt x="71" y="568"/>
                </a:lnTo>
                <a:lnTo>
                  <a:pt x="75" y="573"/>
                </a:lnTo>
                <a:lnTo>
                  <a:pt x="81" y="577"/>
                </a:lnTo>
                <a:lnTo>
                  <a:pt x="86" y="579"/>
                </a:lnTo>
                <a:lnTo>
                  <a:pt x="92" y="582"/>
                </a:lnTo>
                <a:lnTo>
                  <a:pt x="97" y="583"/>
                </a:lnTo>
                <a:lnTo>
                  <a:pt x="103" y="584"/>
                </a:lnTo>
                <a:lnTo>
                  <a:pt x="110" y="586"/>
                </a:lnTo>
                <a:lnTo>
                  <a:pt x="426" y="586"/>
                </a:lnTo>
                <a:lnTo>
                  <a:pt x="432" y="584"/>
                </a:lnTo>
                <a:lnTo>
                  <a:pt x="438" y="583"/>
                </a:lnTo>
                <a:lnTo>
                  <a:pt x="444" y="582"/>
                </a:lnTo>
                <a:lnTo>
                  <a:pt x="449" y="579"/>
                </a:lnTo>
                <a:lnTo>
                  <a:pt x="454" y="576"/>
                </a:lnTo>
                <a:lnTo>
                  <a:pt x="460" y="573"/>
                </a:lnTo>
                <a:lnTo>
                  <a:pt x="464" y="567"/>
                </a:lnTo>
                <a:lnTo>
                  <a:pt x="470" y="562"/>
                </a:lnTo>
                <a:lnTo>
                  <a:pt x="473" y="556"/>
                </a:lnTo>
                <a:lnTo>
                  <a:pt x="477" y="550"/>
                </a:lnTo>
                <a:lnTo>
                  <a:pt x="480" y="543"/>
                </a:lnTo>
                <a:lnTo>
                  <a:pt x="482" y="537"/>
                </a:lnTo>
                <a:lnTo>
                  <a:pt x="485" y="529"/>
                </a:lnTo>
                <a:lnTo>
                  <a:pt x="486" y="523"/>
                </a:lnTo>
                <a:lnTo>
                  <a:pt x="487" y="515"/>
                </a:lnTo>
                <a:lnTo>
                  <a:pt x="487" y="508"/>
                </a:lnTo>
                <a:lnTo>
                  <a:pt x="487" y="147"/>
                </a:lnTo>
                <a:lnTo>
                  <a:pt x="524" y="147"/>
                </a:lnTo>
                <a:lnTo>
                  <a:pt x="528" y="146"/>
                </a:lnTo>
                <a:lnTo>
                  <a:pt x="532" y="143"/>
                </a:lnTo>
                <a:lnTo>
                  <a:pt x="534" y="140"/>
                </a:lnTo>
                <a:lnTo>
                  <a:pt x="535" y="134"/>
                </a:lnTo>
                <a:lnTo>
                  <a:pt x="535" y="110"/>
                </a:lnTo>
                <a:lnTo>
                  <a:pt x="534" y="105"/>
                </a:lnTo>
                <a:lnTo>
                  <a:pt x="532" y="102"/>
                </a:lnTo>
                <a:close/>
                <a:moveTo>
                  <a:pt x="201" y="53"/>
                </a:moveTo>
                <a:lnTo>
                  <a:pt x="204" y="51"/>
                </a:lnTo>
                <a:lnTo>
                  <a:pt x="207" y="49"/>
                </a:lnTo>
                <a:lnTo>
                  <a:pt x="328" y="49"/>
                </a:lnTo>
                <a:lnTo>
                  <a:pt x="331" y="51"/>
                </a:lnTo>
                <a:lnTo>
                  <a:pt x="335" y="53"/>
                </a:lnTo>
                <a:lnTo>
                  <a:pt x="353" y="99"/>
                </a:lnTo>
                <a:lnTo>
                  <a:pt x="182" y="99"/>
                </a:lnTo>
                <a:lnTo>
                  <a:pt x="201" y="53"/>
                </a:lnTo>
                <a:close/>
                <a:moveTo>
                  <a:pt x="438" y="508"/>
                </a:moveTo>
                <a:lnTo>
                  <a:pt x="437" y="515"/>
                </a:lnTo>
                <a:lnTo>
                  <a:pt x="435" y="523"/>
                </a:lnTo>
                <a:lnTo>
                  <a:pt x="433" y="529"/>
                </a:lnTo>
                <a:lnTo>
                  <a:pt x="430" y="533"/>
                </a:lnTo>
                <a:lnTo>
                  <a:pt x="427" y="536"/>
                </a:lnTo>
                <a:lnTo>
                  <a:pt x="426" y="536"/>
                </a:lnTo>
                <a:lnTo>
                  <a:pt x="110" y="536"/>
                </a:lnTo>
                <a:lnTo>
                  <a:pt x="108" y="536"/>
                </a:lnTo>
                <a:lnTo>
                  <a:pt x="106" y="533"/>
                </a:lnTo>
                <a:lnTo>
                  <a:pt x="102" y="529"/>
                </a:lnTo>
                <a:lnTo>
                  <a:pt x="100" y="523"/>
                </a:lnTo>
                <a:lnTo>
                  <a:pt x="98" y="515"/>
                </a:lnTo>
                <a:lnTo>
                  <a:pt x="97" y="508"/>
                </a:lnTo>
                <a:lnTo>
                  <a:pt x="97" y="147"/>
                </a:lnTo>
                <a:lnTo>
                  <a:pt x="438" y="147"/>
                </a:lnTo>
                <a:lnTo>
                  <a:pt x="438" y="50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 name="Freeform 51"/>
          <p:cNvSpPr>
            <a:spLocks/>
          </p:cNvSpPr>
          <p:nvPr/>
        </p:nvSpPr>
        <p:spPr bwMode="auto">
          <a:xfrm>
            <a:off x="1365250" y="6541294"/>
            <a:ext cx="50800" cy="257176"/>
          </a:xfrm>
          <a:custGeom>
            <a:avLst/>
            <a:gdLst>
              <a:gd name="T0" fmla="*/ 12 w 48"/>
              <a:gd name="T1" fmla="*/ 244 h 244"/>
              <a:gd name="T2" fmla="*/ 36 w 48"/>
              <a:gd name="T3" fmla="*/ 244 h 244"/>
              <a:gd name="T4" fmla="*/ 42 w 48"/>
              <a:gd name="T5" fmla="*/ 243 h 244"/>
              <a:gd name="T6" fmla="*/ 45 w 48"/>
              <a:gd name="T7" fmla="*/ 241 h 244"/>
              <a:gd name="T8" fmla="*/ 48 w 48"/>
              <a:gd name="T9" fmla="*/ 237 h 244"/>
              <a:gd name="T10" fmla="*/ 48 w 48"/>
              <a:gd name="T11" fmla="*/ 233 h 244"/>
              <a:gd name="T12" fmla="*/ 48 w 48"/>
              <a:gd name="T13" fmla="*/ 13 h 244"/>
              <a:gd name="T14" fmla="*/ 48 w 48"/>
              <a:gd name="T15" fmla="*/ 8 h 244"/>
              <a:gd name="T16" fmla="*/ 45 w 48"/>
              <a:gd name="T17" fmla="*/ 4 h 244"/>
              <a:gd name="T18" fmla="*/ 42 w 48"/>
              <a:gd name="T19" fmla="*/ 2 h 244"/>
              <a:gd name="T20" fmla="*/ 36 w 48"/>
              <a:gd name="T21" fmla="*/ 0 h 244"/>
              <a:gd name="T22" fmla="*/ 12 w 48"/>
              <a:gd name="T23" fmla="*/ 0 h 244"/>
              <a:gd name="T24" fmla="*/ 7 w 48"/>
              <a:gd name="T25" fmla="*/ 2 h 244"/>
              <a:gd name="T26" fmla="*/ 4 w 48"/>
              <a:gd name="T27" fmla="*/ 4 h 244"/>
              <a:gd name="T28" fmla="*/ 1 w 48"/>
              <a:gd name="T29" fmla="*/ 8 h 244"/>
              <a:gd name="T30" fmla="*/ 0 w 48"/>
              <a:gd name="T31" fmla="*/ 13 h 244"/>
              <a:gd name="T32" fmla="*/ 0 w 48"/>
              <a:gd name="T33" fmla="*/ 233 h 244"/>
              <a:gd name="T34" fmla="*/ 1 w 48"/>
              <a:gd name="T35" fmla="*/ 237 h 244"/>
              <a:gd name="T36" fmla="*/ 4 w 48"/>
              <a:gd name="T37" fmla="*/ 241 h 244"/>
              <a:gd name="T38" fmla="*/ 7 w 48"/>
              <a:gd name="T39" fmla="*/ 243 h 244"/>
              <a:gd name="T40" fmla="*/ 12 w 48"/>
              <a:gd name="T41"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44">
                <a:moveTo>
                  <a:pt x="12" y="244"/>
                </a:moveTo>
                <a:lnTo>
                  <a:pt x="36" y="244"/>
                </a:lnTo>
                <a:lnTo>
                  <a:pt x="42" y="243"/>
                </a:lnTo>
                <a:lnTo>
                  <a:pt x="45" y="241"/>
                </a:lnTo>
                <a:lnTo>
                  <a:pt x="48" y="237"/>
                </a:lnTo>
                <a:lnTo>
                  <a:pt x="48" y="233"/>
                </a:lnTo>
                <a:lnTo>
                  <a:pt x="48" y="13"/>
                </a:lnTo>
                <a:lnTo>
                  <a:pt x="48" y="8"/>
                </a:lnTo>
                <a:lnTo>
                  <a:pt x="45" y="4"/>
                </a:lnTo>
                <a:lnTo>
                  <a:pt x="42" y="2"/>
                </a:lnTo>
                <a:lnTo>
                  <a:pt x="36" y="0"/>
                </a:lnTo>
                <a:lnTo>
                  <a:pt x="12" y="0"/>
                </a:lnTo>
                <a:lnTo>
                  <a:pt x="7" y="2"/>
                </a:lnTo>
                <a:lnTo>
                  <a:pt x="4" y="4"/>
                </a:lnTo>
                <a:lnTo>
                  <a:pt x="1" y="8"/>
                </a:lnTo>
                <a:lnTo>
                  <a:pt x="0" y="13"/>
                </a:lnTo>
                <a:lnTo>
                  <a:pt x="0" y="233"/>
                </a:lnTo>
                <a:lnTo>
                  <a:pt x="1" y="237"/>
                </a:lnTo>
                <a:lnTo>
                  <a:pt x="4" y="241"/>
                </a:lnTo>
                <a:lnTo>
                  <a:pt x="7" y="243"/>
                </a:lnTo>
                <a:lnTo>
                  <a:pt x="12"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 name="Freeform 52"/>
          <p:cNvSpPr>
            <a:spLocks/>
          </p:cNvSpPr>
          <p:nvPr/>
        </p:nvSpPr>
        <p:spPr bwMode="auto">
          <a:xfrm>
            <a:off x="1470026" y="6541294"/>
            <a:ext cx="50800" cy="257176"/>
          </a:xfrm>
          <a:custGeom>
            <a:avLst/>
            <a:gdLst>
              <a:gd name="T0" fmla="*/ 12 w 48"/>
              <a:gd name="T1" fmla="*/ 244 h 244"/>
              <a:gd name="T2" fmla="*/ 35 w 48"/>
              <a:gd name="T3" fmla="*/ 244 h 244"/>
              <a:gd name="T4" fmla="*/ 41 w 48"/>
              <a:gd name="T5" fmla="*/ 243 h 244"/>
              <a:gd name="T6" fmla="*/ 44 w 48"/>
              <a:gd name="T7" fmla="*/ 241 h 244"/>
              <a:gd name="T8" fmla="*/ 47 w 48"/>
              <a:gd name="T9" fmla="*/ 237 h 244"/>
              <a:gd name="T10" fmla="*/ 48 w 48"/>
              <a:gd name="T11" fmla="*/ 233 h 244"/>
              <a:gd name="T12" fmla="*/ 48 w 48"/>
              <a:gd name="T13" fmla="*/ 13 h 244"/>
              <a:gd name="T14" fmla="*/ 47 w 48"/>
              <a:gd name="T15" fmla="*/ 8 h 244"/>
              <a:gd name="T16" fmla="*/ 44 w 48"/>
              <a:gd name="T17" fmla="*/ 4 h 244"/>
              <a:gd name="T18" fmla="*/ 41 w 48"/>
              <a:gd name="T19" fmla="*/ 2 h 244"/>
              <a:gd name="T20" fmla="*/ 35 w 48"/>
              <a:gd name="T21" fmla="*/ 0 h 244"/>
              <a:gd name="T22" fmla="*/ 12 w 48"/>
              <a:gd name="T23" fmla="*/ 0 h 244"/>
              <a:gd name="T24" fmla="*/ 6 w 48"/>
              <a:gd name="T25" fmla="*/ 2 h 244"/>
              <a:gd name="T26" fmla="*/ 3 w 48"/>
              <a:gd name="T27" fmla="*/ 4 h 244"/>
              <a:gd name="T28" fmla="*/ 0 w 48"/>
              <a:gd name="T29" fmla="*/ 8 h 244"/>
              <a:gd name="T30" fmla="*/ 0 w 48"/>
              <a:gd name="T31" fmla="*/ 13 h 244"/>
              <a:gd name="T32" fmla="*/ 0 w 48"/>
              <a:gd name="T33" fmla="*/ 233 h 244"/>
              <a:gd name="T34" fmla="*/ 0 w 48"/>
              <a:gd name="T35" fmla="*/ 237 h 244"/>
              <a:gd name="T36" fmla="*/ 3 w 48"/>
              <a:gd name="T37" fmla="*/ 241 h 244"/>
              <a:gd name="T38" fmla="*/ 6 w 48"/>
              <a:gd name="T39" fmla="*/ 243 h 244"/>
              <a:gd name="T40" fmla="*/ 12 w 48"/>
              <a:gd name="T41"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44">
                <a:moveTo>
                  <a:pt x="12" y="244"/>
                </a:moveTo>
                <a:lnTo>
                  <a:pt x="35" y="244"/>
                </a:lnTo>
                <a:lnTo>
                  <a:pt x="41" y="243"/>
                </a:lnTo>
                <a:lnTo>
                  <a:pt x="44" y="241"/>
                </a:lnTo>
                <a:lnTo>
                  <a:pt x="47" y="237"/>
                </a:lnTo>
                <a:lnTo>
                  <a:pt x="48" y="233"/>
                </a:lnTo>
                <a:lnTo>
                  <a:pt x="48" y="13"/>
                </a:lnTo>
                <a:lnTo>
                  <a:pt x="47" y="8"/>
                </a:lnTo>
                <a:lnTo>
                  <a:pt x="44" y="4"/>
                </a:lnTo>
                <a:lnTo>
                  <a:pt x="41" y="2"/>
                </a:lnTo>
                <a:lnTo>
                  <a:pt x="35" y="0"/>
                </a:lnTo>
                <a:lnTo>
                  <a:pt x="12" y="0"/>
                </a:lnTo>
                <a:lnTo>
                  <a:pt x="6" y="2"/>
                </a:lnTo>
                <a:lnTo>
                  <a:pt x="3" y="4"/>
                </a:lnTo>
                <a:lnTo>
                  <a:pt x="0" y="8"/>
                </a:lnTo>
                <a:lnTo>
                  <a:pt x="0" y="13"/>
                </a:lnTo>
                <a:lnTo>
                  <a:pt x="0" y="233"/>
                </a:lnTo>
                <a:lnTo>
                  <a:pt x="0" y="237"/>
                </a:lnTo>
                <a:lnTo>
                  <a:pt x="3" y="241"/>
                </a:lnTo>
                <a:lnTo>
                  <a:pt x="6" y="243"/>
                </a:lnTo>
                <a:lnTo>
                  <a:pt x="12"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 name="Freeform 53"/>
          <p:cNvSpPr>
            <a:spLocks/>
          </p:cNvSpPr>
          <p:nvPr/>
        </p:nvSpPr>
        <p:spPr bwMode="auto">
          <a:xfrm>
            <a:off x="1571626" y="6541294"/>
            <a:ext cx="50800" cy="257176"/>
          </a:xfrm>
          <a:custGeom>
            <a:avLst/>
            <a:gdLst>
              <a:gd name="T0" fmla="*/ 12 w 49"/>
              <a:gd name="T1" fmla="*/ 244 h 244"/>
              <a:gd name="T2" fmla="*/ 37 w 49"/>
              <a:gd name="T3" fmla="*/ 244 h 244"/>
              <a:gd name="T4" fmla="*/ 41 w 49"/>
              <a:gd name="T5" fmla="*/ 243 h 244"/>
              <a:gd name="T6" fmla="*/ 45 w 49"/>
              <a:gd name="T7" fmla="*/ 241 h 244"/>
              <a:gd name="T8" fmla="*/ 48 w 49"/>
              <a:gd name="T9" fmla="*/ 237 h 244"/>
              <a:gd name="T10" fmla="*/ 49 w 49"/>
              <a:gd name="T11" fmla="*/ 233 h 244"/>
              <a:gd name="T12" fmla="*/ 49 w 49"/>
              <a:gd name="T13" fmla="*/ 13 h 244"/>
              <a:gd name="T14" fmla="*/ 48 w 49"/>
              <a:gd name="T15" fmla="*/ 8 h 244"/>
              <a:gd name="T16" fmla="*/ 45 w 49"/>
              <a:gd name="T17" fmla="*/ 4 h 244"/>
              <a:gd name="T18" fmla="*/ 41 w 49"/>
              <a:gd name="T19" fmla="*/ 2 h 244"/>
              <a:gd name="T20" fmla="*/ 37 w 49"/>
              <a:gd name="T21" fmla="*/ 0 h 244"/>
              <a:gd name="T22" fmla="*/ 12 w 49"/>
              <a:gd name="T23" fmla="*/ 0 h 244"/>
              <a:gd name="T24" fmla="*/ 8 w 49"/>
              <a:gd name="T25" fmla="*/ 2 h 244"/>
              <a:gd name="T26" fmla="*/ 3 w 49"/>
              <a:gd name="T27" fmla="*/ 4 h 244"/>
              <a:gd name="T28" fmla="*/ 1 w 49"/>
              <a:gd name="T29" fmla="*/ 8 h 244"/>
              <a:gd name="T30" fmla="*/ 0 w 49"/>
              <a:gd name="T31" fmla="*/ 13 h 244"/>
              <a:gd name="T32" fmla="*/ 0 w 49"/>
              <a:gd name="T33" fmla="*/ 233 h 244"/>
              <a:gd name="T34" fmla="*/ 1 w 49"/>
              <a:gd name="T35" fmla="*/ 237 h 244"/>
              <a:gd name="T36" fmla="*/ 3 w 49"/>
              <a:gd name="T37" fmla="*/ 241 h 244"/>
              <a:gd name="T38" fmla="*/ 8 w 49"/>
              <a:gd name="T39" fmla="*/ 243 h 244"/>
              <a:gd name="T40" fmla="*/ 12 w 49"/>
              <a:gd name="T41"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44">
                <a:moveTo>
                  <a:pt x="12" y="244"/>
                </a:moveTo>
                <a:lnTo>
                  <a:pt x="37" y="244"/>
                </a:lnTo>
                <a:lnTo>
                  <a:pt x="41" y="243"/>
                </a:lnTo>
                <a:lnTo>
                  <a:pt x="45" y="241"/>
                </a:lnTo>
                <a:lnTo>
                  <a:pt x="48" y="237"/>
                </a:lnTo>
                <a:lnTo>
                  <a:pt x="49" y="233"/>
                </a:lnTo>
                <a:lnTo>
                  <a:pt x="49" y="13"/>
                </a:lnTo>
                <a:lnTo>
                  <a:pt x="48" y="8"/>
                </a:lnTo>
                <a:lnTo>
                  <a:pt x="45" y="4"/>
                </a:lnTo>
                <a:lnTo>
                  <a:pt x="41" y="2"/>
                </a:lnTo>
                <a:lnTo>
                  <a:pt x="37" y="0"/>
                </a:lnTo>
                <a:lnTo>
                  <a:pt x="12" y="0"/>
                </a:lnTo>
                <a:lnTo>
                  <a:pt x="8" y="2"/>
                </a:lnTo>
                <a:lnTo>
                  <a:pt x="3" y="4"/>
                </a:lnTo>
                <a:lnTo>
                  <a:pt x="1" y="8"/>
                </a:lnTo>
                <a:lnTo>
                  <a:pt x="0" y="13"/>
                </a:lnTo>
                <a:lnTo>
                  <a:pt x="0" y="233"/>
                </a:lnTo>
                <a:lnTo>
                  <a:pt x="1" y="237"/>
                </a:lnTo>
                <a:lnTo>
                  <a:pt x="3" y="241"/>
                </a:lnTo>
                <a:lnTo>
                  <a:pt x="8" y="243"/>
                </a:lnTo>
                <a:lnTo>
                  <a:pt x="12"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 name="Freeform 54"/>
          <p:cNvSpPr>
            <a:spLocks noEditPoints="1"/>
          </p:cNvSpPr>
          <p:nvPr/>
        </p:nvSpPr>
        <p:spPr bwMode="auto">
          <a:xfrm>
            <a:off x="2676527" y="6309521"/>
            <a:ext cx="619126" cy="619126"/>
          </a:xfrm>
          <a:custGeom>
            <a:avLst/>
            <a:gdLst>
              <a:gd name="T0" fmla="*/ 574 w 585"/>
              <a:gd name="T1" fmla="*/ 5 h 586"/>
              <a:gd name="T2" fmla="*/ 565 w 585"/>
              <a:gd name="T3" fmla="*/ 1 h 586"/>
              <a:gd name="T4" fmla="*/ 25 w 585"/>
              <a:gd name="T5" fmla="*/ 0 h 586"/>
              <a:gd name="T6" fmla="*/ 16 w 585"/>
              <a:gd name="T7" fmla="*/ 2 h 586"/>
              <a:gd name="T8" fmla="*/ 8 w 585"/>
              <a:gd name="T9" fmla="*/ 8 h 586"/>
              <a:gd name="T10" fmla="*/ 3 w 585"/>
              <a:gd name="T11" fmla="*/ 15 h 586"/>
              <a:gd name="T12" fmla="*/ 0 w 585"/>
              <a:gd name="T13" fmla="*/ 25 h 586"/>
              <a:gd name="T14" fmla="*/ 2 w 585"/>
              <a:gd name="T15" fmla="*/ 565 h 586"/>
              <a:gd name="T16" fmla="*/ 5 w 585"/>
              <a:gd name="T17" fmla="*/ 574 h 586"/>
              <a:gd name="T18" fmla="*/ 11 w 585"/>
              <a:gd name="T19" fmla="*/ 581 h 586"/>
              <a:gd name="T20" fmla="*/ 20 w 585"/>
              <a:gd name="T21" fmla="*/ 584 h 586"/>
              <a:gd name="T22" fmla="*/ 561 w 585"/>
              <a:gd name="T23" fmla="*/ 586 h 586"/>
              <a:gd name="T24" fmla="*/ 570 w 585"/>
              <a:gd name="T25" fmla="*/ 583 h 586"/>
              <a:gd name="T26" fmla="*/ 578 w 585"/>
              <a:gd name="T27" fmla="*/ 578 h 586"/>
              <a:gd name="T28" fmla="*/ 584 w 585"/>
              <a:gd name="T29" fmla="*/ 570 h 586"/>
              <a:gd name="T30" fmla="*/ 585 w 585"/>
              <a:gd name="T31" fmla="*/ 561 h 586"/>
              <a:gd name="T32" fmla="*/ 585 w 585"/>
              <a:gd name="T33" fmla="*/ 20 h 586"/>
              <a:gd name="T34" fmla="*/ 581 w 585"/>
              <a:gd name="T35" fmla="*/ 12 h 586"/>
              <a:gd name="T36" fmla="*/ 268 w 585"/>
              <a:gd name="T37" fmla="*/ 463 h 586"/>
              <a:gd name="T38" fmla="*/ 265 w 585"/>
              <a:gd name="T39" fmla="*/ 472 h 586"/>
              <a:gd name="T40" fmla="*/ 256 w 585"/>
              <a:gd name="T41" fmla="*/ 475 h 586"/>
              <a:gd name="T42" fmla="*/ 68 w 585"/>
              <a:gd name="T43" fmla="*/ 474 h 586"/>
              <a:gd name="T44" fmla="*/ 62 w 585"/>
              <a:gd name="T45" fmla="*/ 468 h 586"/>
              <a:gd name="T46" fmla="*/ 62 w 585"/>
              <a:gd name="T47" fmla="*/ 74 h 586"/>
              <a:gd name="T48" fmla="*/ 65 w 585"/>
              <a:gd name="T49" fmla="*/ 65 h 586"/>
              <a:gd name="T50" fmla="*/ 74 w 585"/>
              <a:gd name="T51" fmla="*/ 62 h 586"/>
              <a:gd name="T52" fmla="*/ 261 w 585"/>
              <a:gd name="T53" fmla="*/ 63 h 586"/>
              <a:gd name="T54" fmla="*/ 267 w 585"/>
              <a:gd name="T55" fmla="*/ 69 h 586"/>
              <a:gd name="T56" fmla="*/ 268 w 585"/>
              <a:gd name="T57" fmla="*/ 463 h 586"/>
              <a:gd name="T58" fmla="*/ 523 w 585"/>
              <a:gd name="T59" fmla="*/ 322 h 586"/>
              <a:gd name="T60" fmla="*/ 517 w 585"/>
              <a:gd name="T61" fmla="*/ 329 h 586"/>
              <a:gd name="T62" fmla="*/ 330 w 585"/>
              <a:gd name="T63" fmla="*/ 330 h 586"/>
              <a:gd name="T64" fmla="*/ 320 w 585"/>
              <a:gd name="T65" fmla="*/ 326 h 586"/>
              <a:gd name="T66" fmla="*/ 317 w 585"/>
              <a:gd name="T67" fmla="*/ 317 h 586"/>
              <a:gd name="T68" fmla="*/ 318 w 585"/>
              <a:gd name="T69" fmla="*/ 69 h 586"/>
              <a:gd name="T70" fmla="*/ 324 w 585"/>
              <a:gd name="T71" fmla="*/ 63 h 586"/>
              <a:gd name="T72" fmla="*/ 512 w 585"/>
              <a:gd name="T73" fmla="*/ 62 h 586"/>
              <a:gd name="T74" fmla="*/ 521 w 585"/>
              <a:gd name="T75" fmla="*/ 65 h 586"/>
              <a:gd name="T76" fmla="*/ 524 w 585"/>
              <a:gd name="T77" fmla="*/ 7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5" h="586">
                <a:moveTo>
                  <a:pt x="578" y="8"/>
                </a:moveTo>
                <a:lnTo>
                  <a:pt x="574" y="5"/>
                </a:lnTo>
                <a:lnTo>
                  <a:pt x="570" y="2"/>
                </a:lnTo>
                <a:lnTo>
                  <a:pt x="565" y="1"/>
                </a:lnTo>
                <a:lnTo>
                  <a:pt x="561" y="0"/>
                </a:lnTo>
                <a:lnTo>
                  <a:pt x="25" y="0"/>
                </a:lnTo>
                <a:lnTo>
                  <a:pt x="20" y="1"/>
                </a:lnTo>
                <a:lnTo>
                  <a:pt x="16" y="2"/>
                </a:lnTo>
                <a:lnTo>
                  <a:pt x="11" y="5"/>
                </a:lnTo>
                <a:lnTo>
                  <a:pt x="8" y="8"/>
                </a:lnTo>
                <a:lnTo>
                  <a:pt x="5" y="12"/>
                </a:lnTo>
                <a:lnTo>
                  <a:pt x="3" y="15"/>
                </a:lnTo>
                <a:lnTo>
                  <a:pt x="2" y="21"/>
                </a:lnTo>
                <a:lnTo>
                  <a:pt x="0" y="25"/>
                </a:lnTo>
                <a:lnTo>
                  <a:pt x="0" y="561"/>
                </a:lnTo>
                <a:lnTo>
                  <a:pt x="2" y="565"/>
                </a:lnTo>
                <a:lnTo>
                  <a:pt x="3" y="570"/>
                </a:lnTo>
                <a:lnTo>
                  <a:pt x="5" y="574"/>
                </a:lnTo>
                <a:lnTo>
                  <a:pt x="8" y="578"/>
                </a:lnTo>
                <a:lnTo>
                  <a:pt x="11" y="581"/>
                </a:lnTo>
                <a:lnTo>
                  <a:pt x="16" y="583"/>
                </a:lnTo>
                <a:lnTo>
                  <a:pt x="20" y="584"/>
                </a:lnTo>
                <a:lnTo>
                  <a:pt x="25" y="586"/>
                </a:lnTo>
                <a:lnTo>
                  <a:pt x="561" y="586"/>
                </a:lnTo>
                <a:lnTo>
                  <a:pt x="565" y="584"/>
                </a:lnTo>
                <a:lnTo>
                  <a:pt x="570" y="583"/>
                </a:lnTo>
                <a:lnTo>
                  <a:pt x="574" y="581"/>
                </a:lnTo>
                <a:lnTo>
                  <a:pt x="578" y="578"/>
                </a:lnTo>
                <a:lnTo>
                  <a:pt x="581" y="574"/>
                </a:lnTo>
                <a:lnTo>
                  <a:pt x="584" y="570"/>
                </a:lnTo>
                <a:lnTo>
                  <a:pt x="585" y="565"/>
                </a:lnTo>
                <a:lnTo>
                  <a:pt x="585" y="561"/>
                </a:lnTo>
                <a:lnTo>
                  <a:pt x="585" y="25"/>
                </a:lnTo>
                <a:lnTo>
                  <a:pt x="585" y="20"/>
                </a:lnTo>
                <a:lnTo>
                  <a:pt x="584" y="15"/>
                </a:lnTo>
                <a:lnTo>
                  <a:pt x="581" y="12"/>
                </a:lnTo>
                <a:lnTo>
                  <a:pt x="578" y="8"/>
                </a:lnTo>
                <a:close/>
                <a:moveTo>
                  <a:pt x="268" y="463"/>
                </a:moveTo>
                <a:lnTo>
                  <a:pt x="267" y="468"/>
                </a:lnTo>
                <a:lnTo>
                  <a:pt x="265" y="472"/>
                </a:lnTo>
                <a:lnTo>
                  <a:pt x="261" y="474"/>
                </a:lnTo>
                <a:lnTo>
                  <a:pt x="256" y="475"/>
                </a:lnTo>
                <a:lnTo>
                  <a:pt x="74" y="475"/>
                </a:lnTo>
                <a:lnTo>
                  <a:pt x="68" y="474"/>
                </a:lnTo>
                <a:lnTo>
                  <a:pt x="65" y="472"/>
                </a:lnTo>
                <a:lnTo>
                  <a:pt x="62" y="468"/>
                </a:lnTo>
                <a:lnTo>
                  <a:pt x="62" y="463"/>
                </a:lnTo>
                <a:lnTo>
                  <a:pt x="62" y="74"/>
                </a:lnTo>
                <a:lnTo>
                  <a:pt x="62" y="69"/>
                </a:lnTo>
                <a:lnTo>
                  <a:pt x="65" y="65"/>
                </a:lnTo>
                <a:lnTo>
                  <a:pt x="68" y="63"/>
                </a:lnTo>
                <a:lnTo>
                  <a:pt x="74" y="62"/>
                </a:lnTo>
                <a:lnTo>
                  <a:pt x="256" y="62"/>
                </a:lnTo>
                <a:lnTo>
                  <a:pt x="261" y="63"/>
                </a:lnTo>
                <a:lnTo>
                  <a:pt x="265" y="65"/>
                </a:lnTo>
                <a:lnTo>
                  <a:pt x="267" y="69"/>
                </a:lnTo>
                <a:lnTo>
                  <a:pt x="268" y="74"/>
                </a:lnTo>
                <a:lnTo>
                  <a:pt x="268" y="463"/>
                </a:lnTo>
                <a:close/>
                <a:moveTo>
                  <a:pt x="524" y="317"/>
                </a:moveTo>
                <a:lnTo>
                  <a:pt x="523" y="322"/>
                </a:lnTo>
                <a:lnTo>
                  <a:pt x="521" y="326"/>
                </a:lnTo>
                <a:lnTo>
                  <a:pt x="517" y="329"/>
                </a:lnTo>
                <a:lnTo>
                  <a:pt x="512" y="330"/>
                </a:lnTo>
                <a:lnTo>
                  <a:pt x="330" y="330"/>
                </a:lnTo>
                <a:lnTo>
                  <a:pt x="324" y="329"/>
                </a:lnTo>
                <a:lnTo>
                  <a:pt x="320" y="326"/>
                </a:lnTo>
                <a:lnTo>
                  <a:pt x="318" y="322"/>
                </a:lnTo>
                <a:lnTo>
                  <a:pt x="317" y="317"/>
                </a:lnTo>
                <a:lnTo>
                  <a:pt x="317" y="74"/>
                </a:lnTo>
                <a:lnTo>
                  <a:pt x="318" y="69"/>
                </a:lnTo>
                <a:lnTo>
                  <a:pt x="320" y="65"/>
                </a:lnTo>
                <a:lnTo>
                  <a:pt x="324" y="63"/>
                </a:lnTo>
                <a:lnTo>
                  <a:pt x="330" y="62"/>
                </a:lnTo>
                <a:lnTo>
                  <a:pt x="512" y="62"/>
                </a:lnTo>
                <a:lnTo>
                  <a:pt x="517" y="63"/>
                </a:lnTo>
                <a:lnTo>
                  <a:pt x="521" y="65"/>
                </a:lnTo>
                <a:lnTo>
                  <a:pt x="523" y="69"/>
                </a:lnTo>
                <a:lnTo>
                  <a:pt x="524" y="74"/>
                </a:lnTo>
                <a:lnTo>
                  <a:pt x="524" y="31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 name="Freeform 55"/>
          <p:cNvSpPr>
            <a:spLocks noEditPoints="1"/>
          </p:cNvSpPr>
          <p:nvPr/>
        </p:nvSpPr>
        <p:spPr bwMode="auto">
          <a:xfrm>
            <a:off x="8823326" y="6309521"/>
            <a:ext cx="673100" cy="619126"/>
          </a:xfrm>
          <a:custGeom>
            <a:avLst/>
            <a:gdLst>
              <a:gd name="T0" fmla="*/ 603 w 634"/>
              <a:gd name="T1" fmla="*/ 99 h 586"/>
              <a:gd name="T2" fmla="*/ 487 w 634"/>
              <a:gd name="T3" fmla="*/ 55 h 586"/>
              <a:gd name="T4" fmla="*/ 480 w 634"/>
              <a:gd name="T5" fmla="*/ 33 h 586"/>
              <a:gd name="T6" fmla="*/ 464 w 634"/>
              <a:gd name="T7" fmla="*/ 14 h 586"/>
              <a:gd name="T8" fmla="*/ 443 w 634"/>
              <a:gd name="T9" fmla="*/ 4 h 586"/>
              <a:gd name="T10" fmla="*/ 207 w 634"/>
              <a:gd name="T11" fmla="*/ 0 h 586"/>
              <a:gd name="T12" fmla="*/ 183 w 634"/>
              <a:gd name="T13" fmla="*/ 6 h 586"/>
              <a:gd name="T14" fmla="*/ 164 w 634"/>
              <a:gd name="T15" fmla="*/ 19 h 586"/>
              <a:gd name="T16" fmla="*/ 151 w 634"/>
              <a:gd name="T17" fmla="*/ 38 h 586"/>
              <a:gd name="T18" fmla="*/ 146 w 634"/>
              <a:gd name="T19" fmla="*/ 62 h 586"/>
              <a:gd name="T20" fmla="*/ 22 w 634"/>
              <a:gd name="T21" fmla="*/ 101 h 586"/>
              <a:gd name="T22" fmla="*/ 3 w 634"/>
              <a:gd name="T23" fmla="*/ 120 h 586"/>
              <a:gd name="T24" fmla="*/ 1 w 634"/>
              <a:gd name="T25" fmla="*/ 197 h 586"/>
              <a:gd name="T26" fmla="*/ 24 w 634"/>
              <a:gd name="T27" fmla="*/ 251 h 586"/>
              <a:gd name="T28" fmla="*/ 72 w 634"/>
              <a:gd name="T29" fmla="*/ 297 h 586"/>
              <a:gd name="T30" fmla="*/ 144 w 634"/>
              <a:gd name="T31" fmla="*/ 331 h 586"/>
              <a:gd name="T32" fmla="*/ 215 w 634"/>
              <a:gd name="T33" fmla="*/ 351 h 586"/>
              <a:gd name="T34" fmla="*/ 249 w 634"/>
              <a:gd name="T35" fmla="*/ 384 h 586"/>
              <a:gd name="T36" fmla="*/ 264 w 634"/>
              <a:gd name="T37" fmla="*/ 413 h 586"/>
              <a:gd name="T38" fmla="*/ 267 w 634"/>
              <a:gd name="T39" fmla="*/ 448 h 586"/>
              <a:gd name="T40" fmla="*/ 253 w 634"/>
              <a:gd name="T41" fmla="*/ 476 h 586"/>
              <a:gd name="T42" fmla="*/ 231 w 634"/>
              <a:gd name="T43" fmla="*/ 487 h 586"/>
              <a:gd name="T44" fmla="*/ 198 w 634"/>
              <a:gd name="T45" fmla="*/ 490 h 586"/>
              <a:gd name="T46" fmla="*/ 173 w 634"/>
              <a:gd name="T47" fmla="*/ 501 h 586"/>
              <a:gd name="T48" fmla="*/ 155 w 634"/>
              <a:gd name="T49" fmla="*/ 520 h 586"/>
              <a:gd name="T50" fmla="*/ 146 w 634"/>
              <a:gd name="T51" fmla="*/ 542 h 586"/>
              <a:gd name="T52" fmla="*/ 150 w 634"/>
              <a:gd name="T53" fmla="*/ 581 h 586"/>
              <a:gd name="T54" fmla="*/ 479 w 634"/>
              <a:gd name="T55" fmla="*/ 584 h 586"/>
              <a:gd name="T56" fmla="*/ 487 w 634"/>
              <a:gd name="T57" fmla="*/ 549 h 586"/>
              <a:gd name="T58" fmla="*/ 481 w 634"/>
              <a:gd name="T59" fmla="*/ 524 h 586"/>
              <a:gd name="T60" fmla="*/ 465 w 634"/>
              <a:gd name="T61" fmla="*/ 505 h 586"/>
              <a:gd name="T62" fmla="*/ 441 w 634"/>
              <a:gd name="T63" fmla="*/ 492 h 586"/>
              <a:gd name="T64" fmla="*/ 414 w 634"/>
              <a:gd name="T65" fmla="*/ 487 h 586"/>
              <a:gd name="T66" fmla="*/ 383 w 634"/>
              <a:gd name="T67" fmla="*/ 480 h 586"/>
              <a:gd name="T68" fmla="*/ 368 w 634"/>
              <a:gd name="T69" fmla="*/ 458 h 586"/>
              <a:gd name="T70" fmla="*/ 367 w 634"/>
              <a:gd name="T71" fmla="*/ 420 h 586"/>
              <a:gd name="T72" fmla="*/ 379 w 634"/>
              <a:gd name="T73" fmla="*/ 391 h 586"/>
              <a:gd name="T74" fmla="*/ 410 w 634"/>
              <a:gd name="T75" fmla="*/ 361 h 586"/>
              <a:gd name="T76" fmla="*/ 468 w 634"/>
              <a:gd name="T77" fmla="*/ 336 h 586"/>
              <a:gd name="T78" fmla="*/ 545 w 634"/>
              <a:gd name="T79" fmla="*/ 307 h 586"/>
              <a:gd name="T80" fmla="*/ 599 w 634"/>
              <a:gd name="T81" fmla="*/ 264 h 586"/>
              <a:gd name="T82" fmla="*/ 629 w 634"/>
              <a:gd name="T83" fmla="*/ 211 h 586"/>
              <a:gd name="T84" fmla="*/ 632 w 634"/>
              <a:gd name="T85" fmla="*/ 128 h 586"/>
              <a:gd name="T86" fmla="*/ 85 w 634"/>
              <a:gd name="T87" fmla="*/ 245 h 586"/>
              <a:gd name="T88" fmla="*/ 58 w 634"/>
              <a:gd name="T89" fmla="*/ 214 h 586"/>
              <a:gd name="T90" fmla="*/ 48 w 634"/>
              <a:gd name="T91" fmla="*/ 183 h 586"/>
              <a:gd name="T92" fmla="*/ 148 w 634"/>
              <a:gd name="T93" fmla="*/ 185 h 586"/>
              <a:gd name="T94" fmla="*/ 162 w 634"/>
              <a:gd name="T95" fmla="*/ 256 h 586"/>
              <a:gd name="T96" fmla="*/ 149 w 634"/>
              <a:gd name="T97" fmla="*/ 281 h 586"/>
              <a:gd name="T98" fmla="*/ 103 w 634"/>
              <a:gd name="T99" fmla="*/ 259 h 586"/>
              <a:gd name="T100" fmla="*/ 584 w 634"/>
              <a:gd name="T101" fmla="*/ 190 h 586"/>
              <a:gd name="T102" fmla="*/ 570 w 634"/>
              <a:gd name="T103" fmla="*/ 222 h 586"/>
              <a:gd name="T104" fmla="*/ 540 w 634"/>
              <a:gd name="T105" fmla="*/ 253 h 586"/>
              <a:gd name="T106" fmla="*/ 496 w 634"/>
              <a:gd name="T107" fmla="*/ 277 h 586"/>
              <a:gd name="T108" fmla="*/ 465 w 634"/>
              <a:gd name="T109" fmla="*/ 272 h 586"/>
              <a:gd name="T110" fmla="*/ 483 w 634"/>
              <a:gd name="T111" fmla="*/ 204 h 586"/>
              <a:gd name="T112" fmla="*/ 584 w 634"/>
              <a:gd name="T113" fmla="*/ 147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586">
                <a:moveTo>
                  <a:pt x="623" y="108"/>
                </a:moveTo>
                <a:lnTo>
                  <a:pt x="616" y="104"/>
                </a:lnTo>
                <a:lnTo>
                  <a:pt x="611" y="101"/>
                </a:lnTo>
                <a:lnTo>
                  <a:pt x="603" y="99"/>
                </a:lnTo>
                <a:lnTo>
                  <a:pt x="597" y="99"/>
                </a:lnTo>
                <a:lnTo>
                  <a:pt x="487" y="99"/>
                </a:lnTo>
                <a:lnTo>
                  <a:pt x="487" y="62"/>
                </a:lnTo>
                <a:lnTo>
                  <a:pt x="487" y="55"/>
                </a:lnTo>
                <a:lnTo>
                  <a:pt x="486" y="50"/>
                </a:lnTo>
                <a:lnTo>
                  <a:pt x="485" y="43"/>
                </a:lnTo>
                <a:lnTo>
                  <a:pt x="482" y="38"/>
                </a:lnTo>
                <a:lnTo>
                  <a:pt x="480" y="33"/>
                </a:lnTo>
                <a:lnTo>
                  <a:pt x="477" y="28"/>
                </a:lnTo>
                <a:lnTo>
                  <a:pt x="474" y="23"/>
                </a:lnTo>
                <a:lnTo>
                  <a:pt x="469" y="19"/>
                </a:lnTo>
                <a:lnTo>
                  <a:pt x="464" y="14"/>
                </a:lnTo>
                <a:lnTo>
                  <a:pt x="460" y="11"/>
                </a:lnTo>
                <a:lnTo>
                  <a:pt x="454" y="8"/>
                </a:lnTo>
                <a:lnTo>
                  <a:pt x="449" y="6"/>
                </a:lnTo>
                <a:lnTo>
                  <a:pt x="443" y="4"/>
                </a:lnTo>
                <a:lnTo>
                  <a:pt x="438" y="1"/>
                </a:lnTo>
                <a:lnTo>
                  <a:pt x="433" y="1"/>
                </a:lnTo>
                <a:lnTo>
                  <a:pt x="426" y="0"/>
                </a:lnTo>
                <a:lnTo>
                  <a:pt x="207" y="0"/>
                </a:lnTo>
                <a:lnTo>
                  <a:pt x="200" y="1"/>
                </a:lnTo>
                <a:lnTo>
                  <a:pt x="195" y="1"/>
                </a:lnTo>
                <a:lnTo>
                  <a:pt x="189" y="4"/>
                </a:lnTo>
                <a:lnTo>
                  <a:pt x="183" y="6"/>
                </a:lnTo>
                <a:lnTo>
                  <a:pt x="178" y="8"/>
                </a:lnTo>
                <a:lnTo>
                  <a:pt x="173" y="11"/>
                </a:lnTo>
                <a:lnTo>
                  <a:pt x="168" y="14"/>
                </a:lnTo>
                <a:lnTo>
                  <a:pt x="164" y="19"/>
                </a:lnTo>
                <a:lnTo>
                  <a:pt x="159" y="23"/>
                </a:lnTo>
                <a:lnTo>
                  <a:pt x="156" y="28"/>
                </a:lnTo>
                <a:lnTo>
                  <a:pt x="153" y="33"/>
                </a:lnTo>
                <a:lnTo>
                  <a:pt x="151" y="38"/>
                </a:lnTo>
                <a:lnTo>
                  <a:pt x="149" y="43"/>
                </a:lnTo>
                <a:lnTo>
                  <a:pt x="148" y="50"/>
                </a:lnTo>
                <a:lnTo>
                  <a:pt x="146" y="55"/>
                </a:lnTo>
                <a:lnTo>
                  <a:pt x="146" y="62"/>
                </a:lnTo>
                <a:lnTo>
                  <a:pt x="146" y="99"/>
                </a:lnTo>
                <a:lnTo>
                  <a:pt x="36" y="99"/>
                </a:lnTo>
                <a:lnTo>
                  <a:pt x="29" y="99"/>
                </a:lnTo>
                <a:lnTo>
                  <a:pt x="22" y="101"/>
                </a:lnTo>
                <a:lnTo>
                  <a:pt x="16" y="104"/>
                </a:lnTo>
                <a:lnTo>
                  <a:pt x="10" y="108"/>
                </a:lnTo>
                <a:lnTo>
                  <a:pt x="6" y="115"/>
                </a:lnTo>
                <a:lnTo>
                  <a:pt x="3" y="120"/>
                </a:lnTo>
                <a:lnTo>
                  <a:pt x="1" y="128"/>
                </a:lnTo>
                <a:lnTo>
                  <a:pt x="0" y="134"/>
                </a:lnTo>
                <a:lnTo>
                  <a:pt x="0" y="183"/>
                </a:lnTo>
                <a:lnTo>
                  <a:pt x="1" y="197"/>
                </a:lnTo>
                <a:lnTo>
                  <a:pt x="4" y="211"/>
                </a:lnTo>
                <a:lnTo>
                  <a:pt x="8" y="224"/>
                </a:lnTo>
                <a:lnTo>
                  <a:pt x="16" y="238"/>
                </a:lnTo>
                <a:lnTo>
                  <a:pt x="24" y="251"/>
                </a:lnTo>
                <a:lnTo>
                  <a:pt x="34" y="264"/>
                </a:lnTo>
                <a:lnTo>
                  <a:pt x="46" y="276"/>
                </a:lnTo>
                <a:lnTo>
                  <a:pt x="58" y="287"/>
                </a:lnTo>
                <a:lnTo>
                  <a:pt x="72" y="297"/>
                </a:lnTo>
                <a:lnTo>
                  <a:pt x="88" y="307"/>
                </a:lnTo>
                <a:lnTo>
                  <a:pt x="105" y="317"/>
                </a:lnTo>
                <a:lnTo>
                  <a:pt x="124" y="324"/>
                </a:lnTo>
                <a:lnTo>
                  <a:pt x="144" y="331"/>
                </a:lnTo>
                <a:lnTo>
                  <a:pt x="164" y="336"/>
                </a:lnTo>
                <a:lnTo>
                  <a:pt x="185" y="339"/>
                </a:lnTo>
                <a:lnTo>
                  <a:pt x="206" y="341"/>
                </a:lnTo>
                <a:lnTo>
                  <a:pt x="215" y="351"/>
                </a:lnTo>
                <a:lnTo>
                  <a:pt x="223" y="361"/>
                </a:lnTo>
                <a:lnTo>
                  <a:pt x="233" y="370"/>
                </a:lnTo>
                <a:lnTo>
                  <a:pt x="243" y="377"/>
                </a:lnTo>
                <a:lnTo>
                  <a:pt x="249" y="384"/>
                </a:lnTo>
                <a:lnTo>
                  <a:pt x="254" y="391"/>
                </a:lnTo>
                <a:lnTo>
                  <a:pt x="259" y="398"/>
                </a:lnTo>
                <a:lnTo>
                  <a:pt x="262" y="405"/>
                </a:lnTo>
                <a:lnTo>
                  <a:pt x="264" y="413"/>
                </a:lnTo>
                <a:lnTo>
                  <a:pt x="266" y="420"/>
                </a:lnTo>
                <a:lnTo>
                  <a:pt x="267" y="430"/>
                </a:lnTo>
                <a:lnTo>
                  <a:pt x="267" y="439"/>
                </a:lnTo>
                <a:lnTo>
                  <a:pt x="267" y="448"/>
                </a:lnTo>
                <a:lnTo>
                  <a:pt x="265" y="458"/>
                </a:lnTo>
                <a:lnTo>
                  <a:pt x="261" y="466"/>
                </a:lnTo>
                <a:lnTo>
                  <a:pt x="257" y="473"/>
                </a:lnTo>
                <a:lnTo>
                  <a:pt x="253" y="476"/>
                </a:lnTo>
                <a:lnTo>
                  <a:pt x="249" y="480"/>
                </a:lnTo>
                <a:lnTo>
                  <a:pt x="246" y="482"/>
                </a:lnTo>
                <a:lnTo>
                  <a:pt x="242" y="484"/>
                </a:lnTo>
                <a:lnTo>
                  <a:pt x="231" y="487"/>
                </a:lnTo>
                <a:lnTo>
                  <a:pt x="219" y="487"/>
                </a:lnTo>
                <a:lnTo>
                  <a:pt x="212" y="488"/>
                </a:lnTo>
                <a:lnTo>
                  <a:pt x="205" y="488"/>
                </a:lnTo>
                <a:lnTo>
                  <a:pt x="198" y="490"/>
                </a:lnTo>
                <a:lnTo>
                  <a:pt x="192" y="492"/>
                </a:lnTo>
                <a:lnTo>
                  <a:pt x="185" y="495"/>
                </a:lnTo>
                <a:lnTo>
                  <a:pt x="180" y="497"/>
                </a:lnTo>
                <a:lnTo>
                  <a:pt x="173" y="501"/>
                </a:lnTo>
                <a:lnTo>
                  <a:pt x="168" y="505"/>
                </a:lnTo>
                <a:lnTo>
                  <a:pt x="163" y="510"/>
                </a:lnTo>
                <a:lnTo>
                  <a:pt x="158" y="514"/>
                </a:lnTo>
                <a:lnTo>
                  <a:pt x="155" y="520"/>
                </a:lnTo>
                <a:lnTo>
                  <a:pt x="152" y="524"/>
                </a:lnTo>
                <a:lnTo>
                  <a:pt x="149" y="530"/>
                </a:lnTo>
                <a:lnTo>
                  <a:pt x="148" y="536"/>
                </a:lnTo>
                <a:lnTo>
                  <a:pt x="146" y="542"/>
                </a:lnTo>
                <a:lnTo>
                  <a:pt x="146" y="549"/>
                </a:lnTo>
                <a:lnTo>
                  <a:pt x="146" y="573"/>
                </a:lnTo>
                <a:lnTo>
                  <a:pt x="146" y="578"/>
                </a:lnTo>
                <a:lnTo>
                  <a:pt x="150" y="581"/>
                </a:lnTo>
                <a:lnTo>
                  <a:pt x="153" y="584"/>
                </a:lnTo>
                <a:lnTo>
                  <a:pt x="158" y="586"/>
                </a:lnTo>
                <a:lnTo>
                  <a:pt x="475" y="586"/>
                </a:lnTo>
                <a:lnTo>
                  <a:pt x="479" y="584"/>
                </a:lnTo>
                <a:lnTo>
                  <a:pt x="483" y="581"/>
                </a:lnTo>
                <a:lnTo>
                  <a:pt x="486" y="578"/>
                </a:lnTo>
                <a:lnTo>
                  <a:pt x="487" y="573"/>
                </a:lnTo>
                <a:lnTo>
                  <a:pt x="487" y="549"/>
                </a:lnTo>
                <a:lnTo>
                  <a:pt x="487" y="542"/>
                </a:lnTo>
                <a:lnTo>
                  <a:pt x="486" y="536"/>
                </a:lnTo>
                <a:lnTo>
                  <a:pt x="483" y="530"/>
                </a:lnTo>
                <a:lnTo>
                  <a:pt x="481" y="524"/>
                </a:lnTo>
                <a:lnTo>
                  <a:pt x="478" y="520"/>
                </a:lnTo>
                <a:lnTo>
                  <a:pt x="475" y="514"/>
                </a:lnTo>
                <a:lnTo>
                  <a:pt x="469" y="510"/>
                </a:lnTo>
                <a:lnTo>
                  <a:pt x="465" y="505"/>
                </a:lnTo>
                <a:lnTo>
                  <a:pt x="459" y="501"/>
                </a:lnTo>
                <a:lnTo>
                  <a:pt x="453" y="497"/>
                </a:lnTo>
                <a:lnTo>
                  <a:pt x="447" y="495"/>
                </a:lnTo>
                <a:lnTo>
                  <a:pt x="441" y="492"/>
                </a:lnTo>
                <a:lnTo>
                  <a:pt x="435" y="490"/>
                </a:lnTo>
                <a:lnTo>
                  <a:pt x="427" y="488"/>
                </a:lnTo>
                <a:lnTo>
                  <a:pt x="421" y="488"/>
                </a:lnTo>
                <a:lnTo>
                  <a:pt x="414" y="487"/>
                </a:lnTo>
                <a:lnTo>
                  <a:pt x="402" y="487"/>
                </a:lnTo>
                <a:lnTo>
                  <a:pt x="392" y="484"/>
                </a:lnTo>
                <a:lnTo>
                  <a:pt x="387" y="482"/>
                </a:lnTo>
                <a:lnTo>
                  <a:pt x="383" y="480"/>
                </a:lnTo>
                <a:lnTo>
                  <a:pt x="380" y="476"/>
                </a:lnTo>
                <a:lnTo>
                  <a:pt x="377" y="473"/>
                </a:lnTo>
                <a:lnTo>
                  <a:pt x="372" y="466"/>
                </a:lnTo>
                <a:lnTo>
                  <a:pt x="368" y="458"/>
                </a:lnTo>
                <a:lnTo>
                  <a:pt x="366" y="448"/>
                </a:lnTo>
                <a:lnTo>
                  <a:pt x="366" y="439"/>
                </a:lnTo>
                <a:lnTo>
                  <a:pt x="366" y="430"/>
                </a:lnTo>
                <a:lnTo>
                  <a:pt x="367" y="420"/>
                </a:lnTo>
                <a:lnTo>
                  <a:pt x="368" y="413"/>
                </a:lnTo>
                <a:lnTo>
                  <a:pt x="371" y="405"/>
                </a:lnTo>
                <a:lnTo>
                  <a:pt x="374" y="398"/>
                </a:lnTo>
                <a:lnTo>
                  <a:pt x="379" y="391"/>
                </a:lnTo>
                <a:lnTo>
                  <a:pt x="384" y="384"/>
                </a:lnTo>
                <a:lnTo>
                  <a:pt x="391" y="377"/>
                </a:lnTo>
                <a:lnTo>
                  <a:pt x="400" y="370"/>
                </a:lnTo>
                <a:lnTo>
                  <a:pt x="410" y="361"/>
                </a:lnTo>
                <a:lnTo>
                  <a:pt x="419" y="351"/>
                </a:lnTo>
                <a:lnTo>
                  <a:pt x="427" y="341"/>
                </a:lnTo>
                <a:lnTo>
                  <a:pt x="448" y="339"/>
                </a:lnTo>
                <a:lnTo>
                  <a:pt x="468" y="336"/>
                </a:lnTo>
                <a:lnTo>
                  <a:pt x="489" y="331"/>
                </a:lnTo>
                <a:lnTo>
                  <a:pt x="508" y="324"/>
                </a:lnTo>
                <a:lnTo>
                  <a:pt x="528" y="317"/>
                </a:lnTo>
                <a:lnTo>
                  <a:pt x="545" y="307"/>
                </a:lnTo>
                <a:lnTo>
                  <a:pt x="560" y="297"/>
                </a:lnTo>
                <a:lnTo>
                  <a:pt x="574" y="287"/>
                </a:lnTo>
                <a:lnTo>
                  <a:pt x="587" y="276"/>
                </a:lnTo>
                <a:lnTo>
                  <a:pt x="599" y="264"/>
                </a:lnTo>
                <a:lnTo>
                  <a:pt x="609" y="251"/>
                </a:lnTo>
                <a:lnTo>
                  <a:pt x="617" y="238"/>
                </a:lnTo>
                <a:lnTo>
                  <a:pt x="624" y="224"/>
                </a:lnTo>
                <a:lnTo>
                  <a:pt x="629" y="211"/>
                </a:lnTo>
                <a:lnTo>
                  <a:pt x="632" y="197"/>
                </a:lnTo>
                <a:lnTo>
                  <a:pt x="634" y="183"/>
                </a:lnTo>
                <a:lnTo>
                  <a:pt x="634" y="134"/>
                </a:lnTo>
                <a:lnTo>
                  <a:pt x="632" y="128"/>
                </a:lnTo>
                <a:lnTo>
                  <a:pt x="630" y="120"/>
                </a:lnTo>
                <a:lnTo>
                  <a:pt x="627" y="115"/>
                </a:lnTo>
                <a:lnTo>
                  <a:pt x="623" y="108"/>
                </a:lnTo>
                <a:close/>
                <a:moveTo>
                  <a:pt x="85" y="245"/>
                </a:moveTo>
                <a:lnTo>
                  <a:pt x="76" y="237"/>
                </a:lnTo>
                <a:lnTo>
                  <a:pt x="69" y="229"/>
                </a:lnTo>
                <a:lnTo>
                  <a:pt x="62" y="222"/>
                </a:lnTo>
                <a:lnTo>
                  <a:pt x="58" y="214"/>
                </a:lnTo>
                <a:lnTo>
                  <a:pt x="54" y="205"/>
                </a:lnTo>
                <a:lnTo>
                  <a:pt x="50" y="198"/>
                </a:lnTo>
                <a:lnTo>
                  <a:pt x="49" y="190"/>
                </a:lnTo>
                <a:lnTo>
                  <a:pt x="48" y="183"/>
                </a:lnTo>
                <a:lnTo>
                  <a:pt x="48" y="147"/>
                </a:lnTo>
                <a:lnTo>
                  <a:pt x="146" y="147"/>
                </a:lnTo>
                <a:lnTo>
                  <a:pt x="146" y="167"/>
                </a:lnTo>
                <a:lnTo>
                  <a:pt x="148" y="185"/>
                </a:lnTo>
                <a:lnTo>
                  <a:pt x="150" y="204"/>
                </a:lnTo>
                <a:lnTo>
                  <a:pt x="153" y="222"/>
                </a:lnTo>
                <a:lnTo>
                  <a:pt x="157" y="239"/>
                </a:lnTo>
                <a:lnTo>
                  <a:pt x="162" y="256"/>
                </a:lnTo>
                <a:lnTo>
                  <a:pt x="168" y="272"/>
                </a:lnTo>
                <a:lnTo>
                  <a:pt x="175" y="287"/>
                </a:lnTo>
                <a:lnTo>
                  <a:pt x="161" y="285"/>
                </a:lnTo>
                <a:lnTo>
                  <a:pt x="149" y="281"/>
                </a:lnTo>
                <a:lnTo>
                  <a:pt x="137" y="277"/>
                </a:lnTo>
                <a:lnTo>
                  <a:pt x="125" y="271"/>
                </a:lnTo>
                <a:lnTo>
                  <a:pt x="114" y="266"/>
                </a:lnTo>
                <a:lnTo>
                  <a:pt x="103" y="259"/>
                </a:lnTo>
                <a:lnTo>
                  <a:pt x="94" y="253"/>
                </a:lnTo>
                <a:lnTo>
                  <a:pt x="85" y="245"/>
                </a:lnTo>
                <a:close/>
                <a:moveTo>
                  <a:pt x="584" y="183"/>
                </a:moveTo>
                <a:lnTo>
                  <a:pt x="584" y="190"/>
                </a:lnTo>
                <a:lnTo>
                  <a:pt x="582" y="198"/>
                </a:lnTo>
                <a:lnTo>
                  <a:pt x="580" y="205"/>
                </a:lnTo>
                <a:lnTo>
                  <a:pt x="575" y="214"/>
                </a:lnTo>
                <a:lnTo>
                  <a:pt x="570" y="222"/>
                </a:lnTo>
                <a:lnTo>
                  <a:pt x="564" y="229"/>
                </a:lnTo>
                <a:lnTo>
                  <a:pt x="557" y="237"/>
                </a:lnTo>
                <a:lnTo>
                  <a:pt x="548" y="245"/>
                </a:lnTo>
                <a:lnTo>
                  <a:pt x="540" y="253"/>
                </a:lnTo>
                <a:lnTo>
                  <a:pt x="529" y="259"/>
                </a:lnTo>
                <a:lnTo>
                  <a:pt x="519" y="266"/>
                </a:lnTo>
                <a:lnTo>
                  <a:pt x="508" y="271"/>
                </a:lnTo>
                <a:lnTo>
                  <a:pt x="496" y="277"/>
                </a:lnTo>
                <a:lnTo>
                  <a:pt x="485" y="281"/>
                </a:lnTo>
                <a:lnTo>
                  <a:pt x="472" y="285"/>
                </a:lnTo>
                <a:lnTo>
                  <a:pt x="459" y="287"/>
                </a:lnTo>
                <a:lnTo>
                  <a:pt x="465" y="272"/>
                </a:lnTo>
                <a:lnTo>
                  <a:pt x="472" y="256"/>
                </a:lnTo>
                <a:lnTo>
                  <a:pt x="476" y="239"/>
                </a:lnTo>
                <a:lnTo>
                  <a:pt x="480" y="222"/>
                </a:lnTo>
                <a:lnTo>
                  <a:pt x="483" y="204"/>
                </a:lnTo>
                <a:lnTo>
                  <a:pt x="486" y="185"/>
                </a:lnTo>
                <a:lnTo>
                  <a:pt x="487" y="167"/>
                </a:lnTo>
                <a:lnTo>
                  <a:pt x="487" y="147"/>
                </a:lnTo>
                <a:lnTo>
                  <a:pt x="584" y="147"/>
                </a:lnTo>
                <a:lnTo>
                  <a:pt x="584" y="18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 name="Freeform 56"/>
          <p:cNvSpPr>
            <a:spLocks/>
          </p:cNvSpPr>
          <p:nvPr/>
        </p:nvSpPr>
        <p:spPr bwMode="auto">
          <a:xfrm>
            <a:off x="4286250" y="6309521"/>
            <a:ext cx="381000" cy="619126"/>
          </a:xfrm>
          <a:custGeom>
            <a:avLst/>
            <a:gdLst>
              <a:gd name="T0" fmla="*/ 259 w 360"/>
              <a:gd name="T1" fmla="*/ 489 h 586"/>
              <a:gd name="T2" fmla="*/ 238 w 360"/>
              <a:gd name="T3" fmla="*/ 483 h 586"/>
              <a:gd name="T4" fmla="*/ 220 w 360"/>
              <a:gd name="T5" fmla="*/ 473 h 586"/>
              <a:gd name="T6" fmla="*/ 211 w 360"/>
              <a:gd name="T7" fmla="*/ 462 h 586"/>
              <a:gd name="T8" fmla="*/ 205 w 360"/>
              <a:gd name="T9" fmla="*/ 446 h 586"/>
              <a:gd name="T10" fmla="*/ 202 w 360"/>
              <a:gd name="T11" fmla="*/ 414 h 586"/>
              <a:gd name="T12" fmla="*/ 202 w 360"/>
              <a:gd name="T13" fmla="*/ 240 h 586"/>
              <a:gd name="T14" fmla="*/ 340 w 360"/>
              <a:gd name="T15" fmla="*/ 148 h 586"/>
              <a:gd name="T16" fmla="*/ 202 w 360"/>
              <a:gd name="T17" fmla="*/ 0 h 586"/>
              <a:gd name="T18" fmla="*/ 115 w 360"/>
              <a:gd name="T19" fmla="*/ 22 h 586"/>
              <a:gd name="T20" fmla="*/ 105 w 360"/>
              <a:gd name="T21" fmla="*/ 60 h 586"/>
              <a:gd name="T22" fmla="*/ 91 w 360"/>
              <a:gd name="T23" fmla="*/ 90 h 586"/>
              <a:gd name="T24" fmla="*/ 70 w 360"/>
              <a:gd name="T25" fmla="*/ 115 h 586"/>
              <a:gd name="T26" fmla="*/ 46 w 360"/>
              <a:gd name="T27" fmla="*/ 135 h 586"/>
              <a:gd name="T28" fmla="*/ 17 w 360"/>
              <a:gd name="T29" fmla="*/ 151 h 586"/>
              <a:gd name="T30" fmla="*/ 0 w 360"/>
              <a:gd name="T31" fmla="*/ 240 h 586"/>
              <a:gd name="T32" fmla="*/ 65 w 360"/>
              <a:gd name="T33" fmla="*/ 445 h 586"/>
              <a:gd name="T34" fmla="*/ 67 w 360"/>
              <a:gd name="T35" fmla="*/ 481 h 586"/>
              <a:gd name="T36" fmla="*/ 73 w 360"/>
              <a:gd name="T37" fmla="*/ 507 h 586"/>
              <a:gd name="T38" fmla="*/ 84 w 360"/>
              <a:gd name="T39" fmla="*/ 526 h 586"/>
              <a:gd name="T40" fmla="*/ 104 w 360"/>
              <a:gd name="T41" fmla="*/ 547 h 586"/>
              <a:gd name="T42" fmla="*/ 127 w 360"/>
              <a:gd name="T43" fmla="*/ 563 h 586"/>
              <a:gd name="T44" fmla="*/ 155 w 360"/>
              <a:gd name="T45" fmla="*/ 575 h 586"/>
              <a:gd name="T46" fmla="*/ 189 w 360"/>
              <a:gd name="T47" fmla="*/ 582 h 586"/>
              <a:gd name="T48" fmla="*/ 227 w 360"/>
              <a:gd name="T49" fmla="*/ 586 h 586"/>
              <a:gd name="T50" fmla="*/ 261 w 360"/>
              <a:gd name="T51" fmla="*/ 583 h 586"/>
              <a:gd name="T52" fmla="*/ 293 w 360"/>
              <a:gd name="T53" fmla="*/ 578 h 586"/>
              <a:gd name="T54" fmla="*/ 324 w 360"/>
              <a:gd name="T55" fmla="*/ 568 h 586"/>
              <a:gd name="T56" fmla="*/ 360 w 360"/>
              <a:gd name="T57" fmla="*/ 553 h 586"/>
              <a:gd name="T58" fmla="*/ 349 w 360"/>
              <a:gd name="T59" fmla="*/ 468 h 586"/>
              <a:gd name="T60" fmla="*/ 327 w 360"/>
              <a:gd name="T61" fmla="*/ 479 h 586"/>
              <a:gd name="T62" fmla="*/ 304 w 360"/>
              <a:gd name="T63" fmla="*/ 486 h 586"/>
              <a:gd name="T64" fmla="*/ 283 w 360"/>
              <a:gd name="T65" fmla="*/ 48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0" h="586">
                <a:moveTo>
                  <a:pt x="272" y="489"/>
                </a:moveTo>
                <a:lnTo>
                  <a:pt x="259" y="489"/>
                </a:lnTo>
                <a:lnTo>
                  <a:pt x="248" y="487"/>
                </a:lnTo>
                <a:lnTo>
                  <a:pt x="238" y="483"/>
                </a:lnTo>
                <a:lnTo>
                  <a:pt x="227" y="479"/>
                </a:lnTo>
                <a:lnTo>
                  <a:pt x="220" y="473"/>
                </a:lnTo>
                <a:lnTo>
                  <a:pt x="215" y="468"/>
                </a:lnTo>
                <a:lnTo>
                  <a:pt x="211" y="462"/>
                </a:lnTo>
                <a:lnTo>
                  <a:pt x="207" y="455"/>
                </a:lnTo>
                <a:lnTo>
                  <a:pt x="205" y="446"/>
                </a:lnTo>
                <a:lnTo>
                  <a:pt x="203" y="432"/>
                </a:lnTo>
                <a:lnTo>
                  <a:pt x="202" y="414"/>
                </a:lnTo>
                <a:lnTo>
                  <a:pt x="202" y="390"/>
                </a:lnTo>
                <a:lnTo>
                  <a:pt x="202" y="240"/>
                </a:lnTo>
                <a:lnTo>
                  <a:pt x="340" y="240"/>
                </a:lnTo>
                <a:lnTo>
                  <a:pt x="340" y="148"/>
                </a:lnTo>
                <a:lnTo>
                  <a:pt x="202" y="148"/>
                </a:lnTo>
                <a:lnTo>
                  <a:pt x="202" y="0"/>
                </a:lnTo>
                <a:lnTo>
                  <a:pt x="119" y="0"/>
                </a:lnTo>
                <a:lnTo>
                  <a:pt x="115" y="22"/>
                </a:lnTo>
                <a:lnTo>
                  <a:pt x="111" y="41"/>
                </a:lnTo>
                <a:lnTo>
                  <a:pt x="105" y="60"/>
                </a:lnTo>
                <a:lnTo>
                  <a:pt x="98" y="75"/>
                </a:lnTo>
                <a:lnTo>
                  <a:pt x="91" y="90"/>
                </a:lnTo>
                <a:lnTo>
                  <a:pt x="81" y="103"/>
                </a:lnTo>
                <a:lnTo>
                  <a:pt x="70" y="115"/>
                </a:lnTo>
                <a:lnTo>
                  <a:pt x="59" y="126"/>
                </a:lnTo>
                <a:lnTo>
                  <a:pt x="46" y="135"/>
                </a:lnTo>
                <a:lnTo>
                  <a:pt x="32" y="144"/>
                </a:lnTo>
                <a:lnTo>
                  <a:pt x="17" y="151"/>
                </a:lnTo>
                <a:lnTo>
                  <a:pt x="0" y="158"/>
                </a:lnTo>
                <a:lnTo>
                  <a:pt x="0" y="240"/>
                </a:lnTo>
                <a:lnTo>
                  <a:pt x="65" y="240"/>
                </a:lnTo>
                <a:lnTo>
                  <a:pt x="65" y="445"/>
                </a:lnTo>
                <a:lnTo>
                  <a:pt x="65" y="465"/>
                </a:lnTo>
                <a:lnTo>
                  <a:pt x="67" y="481"/>
                </a:lnTo>
                <a:lnTo>
                  <a:pt x="69" y="495"/>
                </a:lnTo>
                <a:lnTo>
                  <a:pt x="73" y="507"/>
                </a:lnTo>
                <a:lnTo>
                  <a:pt x="78" y="516"/>
                </a:lnTo>
                <a:lnTo>
                  <a:pt x="84" y="526"/>
                </a:lnTo>
                <a:lnTo>
                  <a:pt x="93" y="537"/>
                </a:lnTo>
                <a:lnTo>
                  <a:pt x="104" y="547"/>
                </a:lnTo>
                <a:lnTo>
                  <a:pt x="115" y="555"/>
                </a:lnTo>
                <a:lnTo>
                  <a:pt x="127" y="563"/>
                </a:lnTo>
                <a:lnTo>
                  <a:pt x="141" y="569"/>
                </a:lnTo>
                <a:lnTo>
                  <a:pt x="155" y="575"/>
                </a:lnTo>
                <a:lnTo>
                  <a:pt x="172" y="579"/>
                </a:lnTo>
                <a:lnTo>
                  <a:pt x="189" y="582"/>
                </a:lnTo>
                <a:lnTo>
                  <a:pt x="207" y="584"/>
                </a:lnTo>
                <a:lnTo>
                  <a:pt x="227" y="586"/>
                </a:lnTo>
                <a:lnTo>
                  <a:pt x="244" y="584"/>
                </a:lnTo>
                <a:lnTo>
                  <a:pt x="261" y="583"/>
                </a:lnTo>
                <a:lnTo>
                  <a:pt x="277" y="581"/>
                </a:lnTo>
                <a:lnTo>
                  <a:pt x="293" y="578"/>
                </a:lnTo>
                <a:lnTo>
                  <a:pt x="308" y="574"/>
                </a:lnTo>
                <a:lnTo>
                  <a:pt x="324" y="568"/>
                </a:lnTo>
                <a:lnTo>
                  <a:pt x="341" y="562"/>
                </a:lnTo>
                <a:lnTo>
                  <a:pt x="360" y="553"/>
                </a:lnTo>
                <a:lnTo>
                  <a:pt x="360" y="461"/>
                </a:lnTo>
                <a:lnTo>
                  <a:pt x="349" y="468"/>
                </a:lnTo>
                <a:lnTo>
                  <a:pt x="338" y="473"/>
                </a:lnTo>
                <a:lnTo>
                  <a:pt x="327" y="479"/>
                </a:lnTo>
                <a:lnTo>
                  <a:pt x="316" y="483"/>
                </a:lnTo>
                <a:lnTo>
                  <a:pt x="304" y="486"/>
                </a:lnTo>
                <a:lnTo>
                  <a:pt x="294" y="488"/>
                </a:lnTo>
                <a:lnTo>
                  <a:pt x="283" y="489"/>
                </a:lnTo>
                <a:lnTo>
                  <a:pt x="272" y="48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 name="Freeform 57"/>
          <p:cNvSpPr>
            <a:spLocks noEditPoints="1"/>
          </p:cNvSpPr>
          <p:nvPr/>
        </p:nvSpPr>
        <p:spPr bwMode="auto">
          <a:xfrm>
            <a:off x="10398127" y="6309521"/>
            <a:ext cx="615950" cy="619126"/>
          </a:xfrm>
          <a:custGeom>
            <a:avLst/>
            <a:gdLst>
              <a:gd name="T0" fmla="*/ 535 w 584"/>
              <a:gd name="T1" fmla="*/ 19 h 586"/>
              <a:gd name="T2" fmla="*/ 507 w 584"/>
              <a:gd name="T3" fmla="*/ 6 h 586"/>
              <a:gd name="T4" fmla="*/ 475 w 584"/>
              <a:gd name="T5" fmla="*/ 0 h 586"/>
              <a:gd name="T6" fmla="*/ 88 w 584"/>
              <a:gd name="T7" fmla="*/ 2 h 586"/>
              <a:gd name="T8" fmla="*/ 58 w 584"/>
              <a:gd name="T9" fmla="*/ 13 h 586"/>
              <a:gd name="T10" fmla="*/ 32 w 584"/>
              <a:gd name="T11" fmla="*/ 33 h 586"/>
              <a:gd name="T12" fmla="*/ 13 w 584"/>
              <a:gd name="T13" fmla="*/ 59 h 586"/>
              <a:gd name="T14" fmla="*/ 2 w 584"/>
              <a:gd name="T15" fmla="*/ 89 h 586"/>
              <a:gd name="T16" fmla="*/ 0 w 584"/>
              <a:gd name="T17" fmla="*/ 475 h 586"/>
              <a:gd name="T18" fmla="*/ 4 w 584"/>
              <a:gd name="T19" fmla="*/ 508 h 586"/>
              <a:gd name="T20" fmla="*/ 18 w 584"/>
              <a:gd name="T21" fmla="*/ 536 h 586"/>
              <a:gd name="T22" fmla="*/ 41 w 584"/>
              <a:gd name="T23" fmla="*/ 561 h 586"/>
              <a:gd name="T24" fmla="*/ 68 w 584"/>
              <a:gd name="T25" fmla="*/ 577 h 586"/>
              <a:gd name="T26" fmla="*/ 98 w 584"/>
              <a:gd name="T27" fmla="*/ 584 h 586"/>
              <a:gd name="T28" fmla="*/ 486 w 584"/>
              <a:gd name="T29" fmla="*/ 584 h 586"/>
              <a:gd name="T30" fmla="*/ 517 w 584"/>
              <a:gd name="T31" fmla="*/ 577 h 586"/>
              <a:gd name="T32" fmla="*/ 544 w 584"/>
              <a:gd name="T33" fmla="*/ 561 h 586"/>
              <a:gd name="T34" fmla="*/ 567 w 584"/>
              <a:gd name="T35" fmla="*/ 536 h 586"/>
              <a:gd name="T36" fmla="*/ 580 w 584"/>
              <a:gd name="T37" fmla="*/ 508 h 586"/>
              <a:gd name="T38" fmla="*/ 584 w 584"/>
              <a:gd name="T39" fmla="*/ 475 h 586"/>
              <a:gd name="T40" fmla="*/ 583 w 584"/>
              <a:gd name="T41" fmla="*/ 89 h 586"/>
              <a:gd name="T42" fmla="*/ 572 w 584"/>
              <a:gd name="T43" fmla="*/ 59 h 586"/>
              <a:gd name="T44" fmla="*/ 553 w 584"/>
              <a:gd name="T45" fmla="*/ 33 h 586"/>
              <a:gd name="T46" fmla="*/ 400 w 584"/>
              <a:gd name="T47" fmla="*/ 499 h 586"/>
              <a:gd name="T48" fmla="*/ 365 w 584"/>
              <a:gd name="T49" fmla="*/ 509 h 586"/>
              <a:gd name="T50" fmla="*/ 327 w 584"/>
              <a:gd name="T51" fmla="*/ 512 h 586"/>
              <a:gd name="T52" fmla="*/ 286 w 584"/>
              <a:gd name="T53" fmla="*/ 508 h 586"/>
              <a:gd name="T54" fmla="*/ 252 w 584"/>
              <a:gd name="T55" fmla="*/ 495 h 586"/>
              <a:gd name="T56" fmla="*/ 226 w 584"/>
              <a:gd name="T57" fmla="*/ 475 h 586"/>
              <a:gd name="T58" fmla="*/ 212 w 584"/>
              <a:gd name="T59" fmla="*/ 453 h 586"/>
              <a:gd name="T60" fmla="*/ 206 w 584"/>
              <a:gd name="T61" fmla="*/ 421 h 586"/>
              <a:gd name="T62" fmla="*/ 157 w 584"/>
              <a:gd name="T63" fmla="*/ 253 h 586"/>
              <a:gd name="T64" fmla="*/ 181 w 584"/>
              <a:gd name="T65" fmla="*/ 181 h 586"/>
              <a:gd name="T66" fmla="*/ 210 w 584"/>
              <a:gd name="T67" fmla="*/ 159 h 586"/>
              <a:gd name="T68" fmla="*/ 231 w 584"/>
              <a:gd name="T69" fmla="*/ 130 h 586"/>
              <a:gd name="T70" fmla="*/ 244 w 584"/>
              <a:gd name="T71" fmla="*/ 90 h 586"/>
              <a:gd name="T72" fmla="*/ 309 w 584"/>
              <a:gd name="T73" fmla="*/ 185 h 586"/>
              <a:gd name="T74" fmla="*/ 309 w 584"/>
              <a:gd name="T75" fmla="*/ 253 h 586"/>
              <a:gd name="T76" fmla="*/ 310 w 584"/>
              <a:gd name="T77" fmla="*/ 397 h 586"/>
              <a:gd name="T78" fmla="*/ 315 w 584"/>
              <a:gd name="T79" fmla="*/ 419 h 586"/>
              <a:gd name="T80" fmla="*/ 328 w 584"/>
              <a:gd name="T81" fmla="*/ 432 h 586"/>
              <a:gd name="T82" fmla="*/ 352 w 584"/>
              <a:gd name="T83" fmla="*/ 440 h 586"/>
              <a:gd name="T84" fmla="*/ 378 w 584"/>
              <a:gd name="T85" fmla="*/ 439 h 586"/>
              <a:gd name="T86" fmla="*/ 403 w 584"/>
              <a:gd name="T87" fmla="*/ 432 h 586"/>
              <a:gd name="T88" fmla="*/ 427 w 584"/>
              <a:gd name="T89" fmla="*/ 41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586">
                <a:moveTo>
                  <a:pt x="553" y="33"/>
                </a:moveTo>
                <a:lnTo>
                  <a:pt x="544" y="25"/>
                </a:lnTo>
                <a:lnTo>
                  <a:pt x="535" y="19"/>
                </a:lnTo>
                <a:lnTo>
                  <a:pt x="527" y="13"/>
                </a:lnTo>
                <a:lnTo>
                  <a:pt x="517" y="9"/>
                </a:lnTo>
                <a:lnTo>
                  <a:pt x="507" y="6"/>
                </a:lnTo>
                <a:lnTo>
                  <a:pt x="496" y="2"/>
                </a:lnTo>
                <a:lnTo>
                  <a:pt x="486" y="1"/>
                </a:lnTo>
                <a:lnTo>
                  <a:pt x="475" y="0"/>
                </a:lnTo>
                <a:lnTo>
                  <a:pt x="110" y="0"/>
                </a:lnTo>
                <a:lnTo>
                  <a:pt x="98" y="1"/>
                </a:lnTo>
                <a:lnTo>
                  <a:pt x="88" y="2"/>
                </a:lnTo>
                <a:lnTo>
                  <a:pt x="77" y="6"/>
                </a:lnTo>
                <a:lnTo>
                  <a:pt x="68" y="9"/>
                </a:lnTo>
                <a:lnTo>
                  <a:pt x="58" y="13"/>
                </a:lnTo>
                <a:lnTo>
                  <a:pt x="49" y="19"/>
                </a:lnTo>
                <a:lnTo>
                  <a:pt x="41" y="25"/>
                </a:lnTo>
                <a:lnTo>
                  <a:pt x="32" y="33"/>
                </a:lnTo>
                <a:lnTo>
                  <a:pt x="25" y="41"/>
                </a:lnTo>
                <a:lnTo>
                  <a:pt x="18" y="50"/>
                </a:lnTo>
                <a:lnTo>
                  <a:pt x="13" y="59"/>
                </a:lnTo>
                <a:lnTo>
                  <a:pt x="8" y="68"/>
                </a:lnTo>
                <a:lnTo>
                  <a:pt x="4" y="78"/>
                </a:lnTo>
                <a:lnTo>
                  <a:pt x="2" y="89"/>
                </a:lnTo>
                <a:lnTo>
                  <a:pt x="1" y="100"/>
                </a:lnTo>
                <a:lnTo>
                  <a:pt x="0" y="110"/>
                </a:lnTo>
                <a:lnTo>
                  <a:pt x="0" y="475"/>
                </a:lnTo>
                <a:lnTo>
                  <a:pt x="1" y="486"/>
                </a:lnTo>
                <a:lnTo>
                  <a:pt x="2" y="497"/>
                </a:lnTo>
                <a:lnTo>
                  <a:pt x="4" y="508"/>
                </a:lnTo>
                <a:lnTo>
                  <a:pt x="8" y="517"/>
                </a:lnTo>
                <a:lnTo>
                  <a:pt x="13" y="527"/>
                </a:lnTo>
                <a:lnTo>
                  <a:pt x="18" y="536"/>
                </a:lnTo>
                <a:lnTo>
                  <a:pt x="25" y="544"/>
                </a:lnTo>
                <a:lnTo>
                  <a:pt x="32" y="553"/>
                </a:lnTo>
                <a:lnTo>
                  <a:pt x="41" y="561"/>
                </a:lnTo>
                <a:lnTo>
                  <a:pt x="49" y="567"/>
                </a:lnTo>
                <a:lnTo>
                  <a:pt x="58" y="573"/>
                </a:lnTo>
                <a:lnTo>
                  <a:pt x="68" y="577"/>
                </a:lnTo>
                <a:lnTo>
                  <a:pt x="77" y="580"/>
                </a:lnTo>
                <a:lnTo>
                  <a:pt x="88" y="583"/>
                </a:lnTo>
                <a:lnTo>
                  <a:pt x="98" y="584"/>
                </a:lnTo>
                <a:lnTo>
                  <a:pt x="110" y="586"/>
                </a:lnTo>
                <a:lnTo>
                  <a:pt x="475" y="586"/>
                </a:lnTo>
                <a:lnTo>
                  <a:pt x="486" y="584"/>
                </a:lnTo>
                <a:lnTo>
                  <a:pt x="496" y="583"/>
                </a:lnTo>
                <a:lnTo>
                  <a:pt x="507" y="580"/>
                </a:lnTo>
                <a:lnTo>
                  <a:pt x="517" y="577"/>
                </a:lnTo>
                <a:lnTo>
                  <a:pt x="527" y="573"/>
                </a:lnTo>
                <a:lnTo>
                  <a:pt x="535" y="567"/>
                </a:lnTo>
                <a:lnTo>
                  <a:pt x="544" y="561"/>
                </a:lnTo>
                <a:lnTo>
                  <a:pt x="553" y="553"/>
                </a:lnTo>
                <a:lnTo>
                  <a:pt x="560" y="544"/>
                </a:lnTo>
                <a:lnTo>
                  <a:pt x="567" y="536"/>
                </a:lnTo>
                <a:lnTo>
                  <a:pt x="572" y="527"/>
                </a:lnTo>
                <a:lnTo>
                  <a:pt x="576" y="517"/>
                </a:lnTo>
                <a:lnTo>
                  <a:pt x="580" y="508"/>
                </a:lnTo>
                <a:lnTo>
                  <a:pt x="583" y="497"/>
                </a:lnTo>
                <a:lnTo>
                  <a:pt x="584" y="486"/>
                </a:lnTo>
                <a:lnTo>
                  <a:pt x="584" y="475"/>
                </a:lnTo>
                <a:lnTo>
                  <a:pt x="584" y="110"/>
                </a:lnTo>
                <a:lnTo>
                  <a:pt x="584" y="100"/>
                </a:lnTo>
                <a:lnTo>
                  <a:pt x="583" y="89"/>
                </a:lnTo>
                <a:lnTo>
                  <a:pt x="580" y="78"/>
                </a:lnTo>
                <a:lnTo>
                  <a:pt x="576" y="68"/>
                </a:lnTo>
                <a:lnTo>
                  <a:pt x="572" y="59"/>
                </a:lnTo>
                <a:lnTo>
                  <a:pt x="567" y="50"/>
                </a:lnTo>
                <a:lnTo>
                  <a:pt x="560" y="41"/>
                </a:lnTo>
                <a:lnTo>
                  <a:pt x="553" y="33"/>
                </a:lnTo>
                <a:close/>
                <a:moveTo>
                  <a:pt x="427" y="488"/>
                </a:moveTo>
                <a:lnTo>
                  <a:pt x="413" y="495"/>
                </a:lnTo>
                <a:lnTo>
                  <a:pt x="400" y="499"/>
                </a:lnTo>
                <a:lnTo>
                  <a:pt x="387" y="503"/>
                </a:lnTo>
                <a:lnTo>
                  <a:pt x="377" y="507"/>
                </a:lnTo>
                <a:lnTo>
                  <a:pt x="365" y="509"/>
                </a:lnTo>
                <a:lnTo>
                  <a:pt x="352" y="511"/>
                </a:lnTo>
                <a:lnTo>
                  <a:pt x="340" y="512"/>
                </a:lnTo>
                <a:lnTo>
                  <a:pt x="327" y="512"/>
                </a:lnTo>
                <a:lnTo>
                  <a:pt x="313" y="511"/>
                </a:lnTo>
                <a:lnTo>
                  <a:pt x="299" y="510"/>
                </a:lnTo>
                <a:lnTo>
                  <a:pt x="286" y="508"/>
                </a:lnTo>
                <a:lnTo>
                  <a:pt x="274" y="505"/>
                </a:lnTo>
                <a:lnTo>
                  <a:pt x="263" y="500"/>
                </a:lnTo>
                <a:lnTo>
                  <a:pt x="252" y="495"/>
                </a:lnTo>
                <a:lnTo>
                  <a:pt x="243" y="489"/>
                </a:lnTo>
                <a:lnTo>
                  <a:pt x="234" y="483"/>
                </a:lnTo>
                <a:lnTo>
                  <a:pt x="226" y="475"/>
                </a:lnTo>
                <a:lnTo>
                  <a:pt x="221" y="469"/>
                </a:lnTo>
                <a:lnTo>
                  <a:pt x="216" y="461"/>
                </a:lnTo>
                <a:lnTo>
                  <a:pt x="212" y="453"/>
                </a:lnTo>
                <a:lnTo>
                  <a:pt x="209" y="444"/>
                </a:lnTo>
                <a:lnTo>
                  <a:pt x="207" y="433"/>
                </a:lnTo>
                <a:lnTo>
                  <a:pt x="206" y="421"/>
                </a:lnTo>
                <a:lnTo>
                  <a:pt x="206" y="407"/>
                </a:lnTo>
                <a:lnTo>
                  <a:pt x="206" y="253"/>
                </a:lnTo>
                <a:lnTo>
                  <a:pt x="157" y="253"/>
                </a:lnTo>
                <a:lnTo>
                  <a:pt x="157" y="191"/>
                </a:lnTo>
                <a:lnTo>
                  <a:pt x="169" y="186"/>
                </a:lnTo>
                <a:lnTo>
                  <a:pt x="181" y="181"/>
                </a:lnTo>
                <a:lnTo>
                  <a:pt x="192" y="174"/>
                </a:lnTo>
                <a:lnTo>
                  <a:pt x="202" y="168"/>
                </a:lnTo>
                <a:lnTo>
                  <a:pt x="210" y="159"/>
                </a:lnTo>
                <a:lnTo>
                  <a:pt x="218" y="150"/>
                </a:lnTo>
                <a:lnTo>
                  <a:pt x="225" y="141"/>
                </a:lnTo>
                <a:lnTo>
                  <a:pt x="231" y="130"/>
                </a:lnTo>
                <a:lnTo>
                  <a:pt x="236" y="118"/>
                </a:lnTo>
                <a:lnTo>
                  <a:pt x="241" y="105"/>
                </a:lnTo>
                <a:lnTo>
                  <a:pt x="244" y="90"/>
                </a:lnTo>
                <a:lnTo>
                  <a:pt x="246" y="74"/>
                </a:lnTo>
                <a:lnTo>
                  <a:pt x="309" y="74"/>
                </a:lnTo>
                <a:lnTo>
                  <a:pt x="309" y="185"/>
                </a:lnTo>
                <a:lnTo>
                  <a:pt x="413" y="185"/>
                </a:lnTo>
                <a:lnTo>
                  <a:pt x="413" y="253"/>
                </a:lnTo>
                <a:lnTo>
                  <a:pt x="309" y="253"/>
                </a:lnTo>
                <a:lnTo>
                  <a:pt x="309" y="365"/>
                </a:lnTo>
                <a:lnTo>
                  <a:pt x="309" y="383"/>
                </a:lnTo>
                <a:lnTo>
                  <a:pt x="310" y="397"/>
                </a:lnTo>
                <a:lnTo>
                  <a:pt x="311" y="407"/>
                </a:lnTo>
                <a:lnTo>
                  <a:pt x="313" y="415"/>
                </a:lnTo>
                <a:lnTo>
                  <a:pt x="315" y="419"/>
                </a:lnTo>
                <a:lnTo>
                  <a:pt x="318" y="425"/>
                </a:lnTo>
                <a:lnTo>
                  <a:pt x="323" y="428"/>
                </a:lnTo>
                <a:lnTo>
                  <a:pt x="328" y="432"/>
                </a:lnTo>
                <a:lnTo>
                  <a:pt x="334" y="435"/>
                </a:lnTo>
                <a:lnTo>
                  <a:pt x="343" y="439"/>
                </a:lnTo>
                <a:lnTo>
                  <a:pt x="352" y="440"/>
                </a:lnTo>
                <a:lnTo>
                  <a:pt x="361" y="441"/>
                </a:lnTo>
                <a:lnTo>
                  <a:pt x="369" y="440"/>
                </a:lnTo>
                <a:lnTo>
                  <a:pt x="378" y="439"/>
                </a:lnTo>
                <a:lnTo>
                  <a:pt x="385" y="438"/>
                </a:lnTo>
                <a:lnTo>
                  <a:pt x="394" y="435"/>
                </a:lnTo>
                <a:lnTo>
                  <a:pt x="403" y="432"/>
                </a:lnTo>
                <a:lnTo>
                  <a:pt x="410" y="429"/>
                </a:lnTo>
                <a:lnTo>
                  <a:pt x="419" y="425"/>
                </a:lnTo>
                <a:lnTo>
                  <a:pt x="427" y="419"/>
                </a:lnTo>
                <a:lnTo>
                  <a:pt x="427" y="48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 name="Freeform 58"/>
          <p:cNvSpPr>
            <a:spLocks/>
          </p:cNvSpPr>
          <p:nvPr/>
        </p:nvSpPr>
        <p:spPr bwMode="auto">
          <a:xfrm>
            <a:off x="7410451" y="6334921"/>
            <a:ext cx="463550" cy="568326"/>
          </a:xfrm>
          <a:custGeom>
            <a:avLst/>
            <a:gdLst>
              <a:gd name="T0" fmla="*/ 425 w 438"/>
              <a:gd name="T1" fmla="*/ 256 h 536"/>
              <a:gd name="T2" fmla="*/ 356 w 438"/>
              <a:gd name="T3" fmla="*/ 259 h 536"/>
              <a:gd name="T4" fmla="*/ 352 w 438"/>
              <a:gd name="T5" fmla="*/ 285 h 536"/>
              <a:gd name="T6" fmla="*/ 340 w 438"/>
              <a:gd name="T7" fmla="*/ 335 h 536"/>
              <a:gd name="T8" fmla="*/ 315 w 438"/>
              <a:gd name="T9" fmla="*/ 379 h 536"/>
              <a:gd name="T10" fmla="*/ 277 w 438"/>
              <a:gd name="T11" fmla="*/ 416 h 536"/>
              <a:gd name="T12" fmla="*/ 233 w 438"/>
              <a:gd name="T13" fmla="*/ 440 h 536"/>
              <a:gd name="T14" fmla="*/ 182 w 438"/>
              <a:gd name="T15" fmla="*/ 450 h 536"/>
              <a:gd name="T16" fmla="*/ 335 w 438"/>
              <a:gd name="T17" fmla="*/ 217 h 536"/>
              <a:gd name="T18" fmla="*/ 341 w 438"/>
              <a:gd name="T19" fmla="*/ 207 h 536"/>
              <a:gd name="T20" fmla="*/ 339 w 438"/>
              <a:gd name="T21" fmla="*/ 152 h 536"/>
              <a:gd name="T22" fmla="*/ 333 w 438"/>
              <a:gd name="T23" fmla="*/ 147 h 536"/>
              <a:gd name="T24" fmla="*/ 325 w 438"/>
              <a:gd name="T25" fmla="*/ 147 h 536"/>
              <a:gd name="T26" fmla="*/ 331 w 438"/>
              <a:gd name="T27" fmla="*/ 109 h 536"/>
              <a:gd name="T28" fmla="*/ 340 w 438"/>
              <a:gd name="T29" fmla="*/ 102 h 536"/>
              <a:gd name="T30" fmla="*/ 340 w 438"/>
              <a:gd name="T31" fmla="*/ 45 h 536"/>
              <a:gd name="T32" fmla="*/ 335 w 438"/>
              <a:gd name="T33" fmla="*/ 39 h 536"/>
              <a:gd name="T34" fmla="*/ 328 w 438"/>
              <a:gd name="T35" fmla="*/ 37 h 536"/>
              <a:gd name="T36" fmla="*/ 182 w 438"/>
              <a:gd name="T37" fmla="*/ 12 h 536"/>
              <a:gd name="T38" fmla="*/ 175 w 438"/>
              <a:gd name="T39" fmla="*/ 1 h 536"/>
              <a:gd name="T40" fmla="*/ 104 w 438"/>
              <a:gd name="T41" fmla="*/ 1 h 536"/>
              <a:gd name="T42" fmla="*/ 97 w 438"/>
              <a:gd name="T43" fmla="*/ 12 h 536"/>
              <a:gd name="T44" fmla="*/ 4 w 438"/>
              <a:gd name="T45" fmla="*/ 136 h 536"/>
              <a:gd name="T46" fmla="*/ 0 w 438"/>
              <a:gd name="T47" fmla="*/ 146 h 536"/>
              <a:gd name="T48" fmla="*/ 1 w 438"/>
              <a:gd name="T49" fmla="*/ 200 h 536"/>
              <a:gd name="T50" fmla="*/ 8 w 438"/>
              <a:gd name="T51" fmla="*/ 206 h 536"/>
              <a:gd name="T52" fmla="*/ 15 w 438"/>
              <a:gd name="T53" fmla="*/ 206 h 536"/>
              <a:gd name="T54" fmla="*/ 8 w 438"/>
              <a:gd name="T55" fmla="*/ 244 h 536"/>
              <a:gd name="T56" fmla="*/ 0 w 438"/>
              <a:gd name="T57" fmla="*/ 252 h 536"/>
              <a:gd name="T58" fmla="*/ 0 w 438"/>
              <a:gd name="T59" fmla="*/ 307 h 536"/>
              <a:gd name="T60" fmla="*/ 4 w 438"/>
              <a:gd name="T61" fmla="*/ 314 h 536"/>
              <a:gd name="T62" fmla="*/ 14 w 438"/>
              <a:gd name="T63" fmla="*/ 316 h 536"/>
              <a:gd name="T64" fmla="*/ 97 w 438"/>
              <a:gd name="T65" fmla="*/ 524 h 536"/>
              <a:gd name="T66" fmla="*/ 104 w 438"/>
              <a:gd name="T67" fmla="*/ 535 h 536"/>
              <a:gd name="T68" fmla="*/ 187 w 438"/>
              <a:gd name="T69" fmla="*/ 535 h 536"/>
              <a:gd name="T70" fmla="*/ 239 w 438"/>
              <a:gd name="T71" fmla="*/ 527 h 536"/>
              <a:gd name="T72" fmla="*/ 289 w 438"/>
              <a:gd name="T73" fmla="*/ 509 h 536"/>
              <a:gd name="T74" fmla="*/ 333 w 438"/>
              <a:gd name="T75" fmla="*/ 481 h 536"/>
              <a:gd name="T76" fmla="*/ 371 w 438"/>
              <a:gd name="T77" fmla="*/ 445 h 536"/>
              <a:gd name="T78" fmla="*/ 401 w 438"/>
              <a:gd name="T79" fmla="*/ 402 h 536"/>
              <a:gd name="T80" fmla="*/ 424 w 438"/>
              <a:gd name="T81" fmla="*/ 354 h 536"/>
              <a:gd name="T82" fmla="*/ 436 w 438"/>
              <a:gd name="T83" fmla="*/ 304 h 536"/>
              <a:gd name="T84" fmla="*/ 437 w 438"/>
              <a:gd name="T85" fmla="*/ 26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536">
                <a:moveTo>
                  <a:pt x="435" y="259"/>
                </a:moveTo>
                <a:lnTo>
                  <a:pt x="430" y="256"/>
                </a:lnTo>
                <a:lnTo>
                  <a:pt x="425" y="256"/>
                </a:lnTo>
                <a:lnTo>
                  <a:pt x="365" y="256"/>
                </a:lnTo>
                <a:lnTo>
                  <a:pt x="360" y="256"/>
                </a:lnTo>
                <a:lnTo>
                  <a:pt x="356" y="259"/>
                </a:lnTo>
                <a:lnTo>
                  <a:pt x="354" y="262"/>
                </a:lnTo>
                <a:lnTo>
                  <a:pt x="353" y="268"/>
                </a:lnTo>
                <a:lnTo>
                  <a:pt x="352" y="285"/>
                </a:lnTo>
                <a:lnTo>
                  <a:pt x="349" y="302"/>
                </a:lnTo>
                <a:lnTo>
                  <a:pt x="345" y="320"/>
                </a:lnTo>
                <a:lnTo>
                  <a:pt x="340" y="335"/>
                </a:lnTo>
                <a:lnTo>
                  <a:pt x="333" y="350"/>
                </a:lnTo>
                <a:lnTo>
                  <a:pt x="325" y="365"/>
                </a:lnTo>
                <a:lnTo>
                  <a:pt x="315" y="379"/>
                </a:lnTo>
                <a:lnTo>
                  <a:pt x="303" y="393"/>
                </a:lnTo>
                <a:lnTo>
                  <a:pt x="290" y="405"/>
                </a:lnTo>
                <a:lnTo>
                  <a:pt x="277" y="416"/>
                </a:lnTo>
                <a:lnTo>
                  <a:pt x="263" y="426"/>
                </a:lnTo>
                <a:lnTo>
                  <a:pt x="248" y="433"/>
                </a:lnTo>
                <a:lnTo>
                  <a:pt x="233" y="440"/>
                </a:lnTo>
                <a:lnTo>
                  <a:pt x="217" y="445"/>
                </a:lnTo>
                <a:lnTo>
                  <a:pt x="199" y="448"/>
                </a:lnTo>
                <a:lnTo>
                  <a:pt x="182" y="450"/>
                </a:lnTo>
                <a:lnTo>
                  <a:pt x="182" y="265"/>
                </a:lnTo>
                <a:lnTo>
                  <a:pt x="331" y="219"/>
                </a:lnTo>
                <a:lnTo>
                  <a:pt x="335" y="217"/>
                </a:lnTo>
                <a:lnTo>
                  <a:pt x="339" y="214"/>
                </a:lnTo>
                <a:lnTo>
                  <a:pt x="340" y="211"/>
                </a:lnTo>
                <a:lnTo>
                  <a:pt x="341" y="207"/>
                </a:lnTo>
                <a:lnTo>
                  <a:pt x="341" y="158"/>
                </a:lnTo>
                <a:lnTo>
                  <a:pt x="340" y="156"/>
                </a:lnTo>
                <a:lnTo>
                  <a:pt x="339" y="152"/>
                </a:lnTo>
                <a:lnTo>
                  <a:pt x="338" y="150"/>
                </a:lnTo>
                <a:lnTo>
                  <a:pt x="335" y="148"/>
                </a:lnTo>
                <a:lnTo>
                  <a:pt x="333" y="147"/>
                </a:lnTo>
                <a:lnTo>
                  <a:pt x="330" y="146"/>
                </a:lnTo>
                <a:lnTo>
                  <a:pt x="328" y="146"/>
                </a:lnTo>
                <a:lnTo>
                  <a:pt x="325" y="147"/>
                </a:lnTo>
                <a:lnTo>
                  <a:pt x="182" y="190"/>
                </a:lnTo>
                <a:lnTo>
                  <a:pt x="182" y="156"/>
                </a:lnTo>
                <a:lnTo>
                  <a:pt x="331" y="109"/>
                </a:lnTo>
                <a:lnTo>
                  <a:pt x="335" y="107"/>
                </a:lnTo>
                <a:lnTo>
                  <a:pt x="339" y="105"/>
                </a:lnTo>
                <a:lnTo>
                  <a:pt x="340" y="102"/>
                </a:lnTo>
                <a:lnTo>
                  <a:pt x="341" y="97"/>
                </a:lnTo>
                <a:lnTo>
                  <a:pt x="341" y="49"/>
                </a:lnTo>
                <a:lnTo>
                  <a:pt x="340" y="45"/>
                </a:lnTo>
                <a:lnTo>
                  <a:pt x="339" y="43"/>
                </a:lnTo>
                <a:lnTo>
                  <a:pt x="338" y="41"/>
                </a:lnTo>
                <a:lnTo>
                  <a:pt x="335" y="39"/>
                </a:lnTo>
                <a:lnTo>
                  <a:pt x="333" y="37"/>
                </a:lnTo>
                <a:lnTo>
                  <a:pt x="330" y="37"/>
                </a:lnTo>
                <a:lnTo>
                  <a:pt x="328" y="37"/>
                </a:lnTo>
                <a:lnTo>
                  <a:pt x="325" y="37"/>
                </a:lnTo>
                <a:lnTo>
                  <a:pt x="182" y="81"/>
                </a:lnTo>
                <a:lnTo>
                  <a:pt x="182" y="12"/>
                </a:lnTo>
                <a:lnTo>
                  <a:pt x="181" y="8"/>
                </a:lnTo>
                <a:lnTo>
                  <a:pt x="179" y="3"/>
                </a:lnTo>
                <a:lnTo>
                  <a:pt x="175" y="1"/>
                </a:lnTo>
                <a:lnTo>
                  <a:pt x="170" y="0"/>
                </a:lnTo>
                <a:lnTo>
                  <a:pt x="109" y="0"/>
                </a:lnTo>
                <a:lnTo>
                  <a:pt x="104" y="1"/>
                </a:lnTo>
                <a:lnTo>
                  <a:pt x="100" y="3"/>
                </a:lnTo>
                <a:lnTo>
                  <a:pt x="98" y="8"/>
                </a:lnTo>
                <a:lnTo>
                  <a:pt x="97" y="12"/>
                </a:lnTo>
                <a:lnTo>
                  <a:pt x="97" y="107"/>
                </a:lnTo>
                <a:lnTo>
                  <a:pt x="8" y="134"/>
                </a:lnTo>
                <a:lnTo>
                  <a:pt x="4" y="136"/>
                </a:lnTo>
                <a:lnTo>
                  <a:pt x="2" y="138"/>
                </a:lnTo>
                <a:lnTo>
                  <a:pt x="0" y="142"/>
                </a:lnTo>
                <a:lnTo>
                  <a:pt x="0" y="146"/>
                </a:lnTo>
                <a:lnTo>
                  <a:pt x="0" y="194"/>
                </a:lnTo>
                <a:lnTo>
                  <a:pt x="0" y="198"/>
                </a:lnTo>
                <a:lnTo>
                  <a:pt x="1" y="200"/>
                </a:lnTo>
                <a:lnTo>
                  <a:pt x="2" y="203"/>
                </a:lnTo>
                <a:lnTo>
                  <a:pt x="4" y="204"/>
                </a:lnTo>
                <a:lnTo>
                  <a:pt x="8" y="206"/>
                </a:lnTo>
                <a:lnTo>
                  <a:pt x="11" y="207"/>
                </a:lnTo>
                <a:lnTo>
                  <a:pt x="14" y="207"/>
                </a:lnTo>
                <a:lnTo>
                  <a:pt x="15" y="206"/>
                </a:lnTo>
                <a:lnTo>
                  <a:pt x="97" y="182"/>
                </a:lnTo>
                <a:lnTo>
                  <a:pt x="97" y="217"/>
                </a:lnTo>
                <a:lnTo>
                  <a:pt x="8" y="244"/>
                </a:lnTo>
                <a:lnTo>
                  <a:pt x="4" y="246"/>
                </a:lnTo>
                <a:lnTo>
                  <a:pt x="2" y="248"/>
                </a:lnTo>
                <a:lnTo>
                  <a:pt x="0" y="252"/>
                </a:lnTo>
                <a:lnTo>
                  <a:pt x="0" y="256"/>
                </a:lnTo>
                <a:lnTo>
                  <a:pt x="0" y="305"/>
                </a:lnTo>
                <a:lnTo>
                  <a:pt x="0" y="307"/>
                </a:lnTo>
                <a:lnTo>
                  <a:pt x="1" y="310"/>
                </a:lnTo>
                <a:lnTo>
                  <a:pt x="2" y="312"/>
                </a:lnTo>
                <a:lnTo>
                  <a:pt x="4" y="314"/>
                </a:lnTo>
                <a:lnTo>
                  <a:pt x="8" y="316"/>
                </a:lnTo>
                <a:lnTo>
                  <a:pt x="11" y="316"/>
                </a:lnTo>
                <a:lnTo>
                  <a:pt x="14" y="316"/>
                </a:lnTo>
                <a:lnTo>
                  <a:pt x="15" y="316"/>
                </a:lnTo>
                <a:lnTo>
                  <a:pt x="97" y="291"/>
                </a:lnTo>
                <a:lnTo>
                  <a:pt x="97" y="524"/>
                </a:lnTo>
                <a:lnTo>
                  <a:pt x="98" y="528"/>
                </a:lnTo>
                <a:lnTo>
                  <a:pt x="100" y="532"/>
                </a:lnTo>
                <a:lnTo>
                  <a:pt x="104" y="535"/>
                </a:lnTo>
                <a:lnTo>
                  <a:pt x="109" y="536"/>
                </a:lnTo>
                <a:lnTo>
                  <a:pt x="170" y="536"/>
                </a:lnTo>
                <a:lnTo>
                  <a:pt x="187" y="535"/>
                </a:lnTo>
                <a:lnTo>
                  <a:pt x="206" y="534"/>
                </a:lnTo>
                <a:lnTo>
                  <a:pt x="223" y="530"/>
                </a:lnTo>
                <a:lnTo>
                  <a:pt x="239" y="527"/>
                </a:lnTo>
                <a:lnTo>
                  <a:pt x="257" y="522"/>
                </a:lnTo>
                <a:lnTo>
                  <a:pt x="273" y="515"/>
                </a:lnTo>
                <a:lnTo>
                  <a:pt x="289" y="509"/>
                </a:lnTo>
                <a:lnTo>
                  <a:pt x="304" y="500"/>
                </a:lnTo>
                <a:lnTo>
                  <a:pt x="319" y="490"/>
                </a:lnTo>
                <a:lnTo>
                  <a:pt x="333" y="481"/>
                </a:lnTo>
                <a:lnTo>
                  <a:pt x="347" y="469"/>
                </a:lnTo>
                <a:lnTo>
                  <a:pt x="359" y="457"/>
                </a:lnTo>
                <a:lnTo>
                  <a:pt x="371" y="445"/>
                </a:lnTo>
                <a:lnTo>
                  <a:pt x="382" y="431"/>
                </a:lnTo>
                <a:lnTo>
                  <a:pt x="393" y="417"/>
                </a:lnTo>
                <a:lnTo>
                  <a:pt x="401" y="402"/>
                </a:lnTo>
                <a:lnTo>
                  <a:pt x="410" y="387"/>
                </a:lnTo>
                <a:lnTo>
                  <a:pt x="418" y="370"/>
                </a:lnTo>
                <a:lnTo>
                  <a:pt x="424" y="354"/>
                </a:lnTo>
                <a:lnTo>
                  <a:pt x="428" y="338"/>
                </a:lnTo>
                <a:lnTo>
                  <a:pt x="433" y="321"/>
                </a:lnTo>
                <a:lnTo>
                  <a:pt x="436" y="304"/>
                </a:lnTo>
                <a:lnTo>
                  <a:pt x="437" y="286"/>
                </a:lnTo>
                <a:lnTo>
                  <a:pt x="438" y="268"/>
                </a:lnTo>
                <a:lnTo>
                  <a:pt x="437" y="262"/>
                </a:lnTo>
                <a:lnTo>
                  <a:pt x="435" y="25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 name="Freeform 59"/>
          <p:cNvSpPr>
            <a:spLocks/>
          </p:cNvSpPr>
          <p:nvPr/>
        </p:nvSpPr>
        <p:spPr bwMode="auto">
          <a:xfrm>
            <a:off x="11947526" y="6360321"/>
            <a:ext cx="635000" cy="514350"/>
          </a:xfrm>
          <a:custGeom>
            <a:avLst/>
            <a:gdLst>
              <a:gd name="T0" fmla="*/ 564 w 600"/>
              <a:gd name="T1" fmla="*/ 70 h 487"/>
              <a:gd name="T2" fmla="*/ 538 w 600"/>
              <a:gd name="T3" fmla="*/ 71 h 487"/>
              <a:gd name="T4" fmla="*/ 563 w 600"/>
              <a:gd name="T5" fmla="*/ 48 h 487"/>
              <a:gd name="T6" fmla="*/ 579 w 600"/>
              <a:gd name="T7" fmla="*/ 20 h 487"/>
              <a:gd name="T8" fmla="*/ 546 w 600"/>
              <a:gd name="T9" fmla="*/ 28 h 487"/>
              <a:gd name="T10" fmla="*/ 496 w 600"/>
              <a:gd name="T11" fmla="*/ 30 h 487"/>
              <a:gd name="T12" fmla="*/ 465 w 600"/>
              <a:gd name="T13" fmla="*/ 10 h 487"/>
              <a:gd name="T14" fmla="*/ 428 w 600"/>
              <a:gd name="T15" fmla="*/ 1 h 487"/>
              <a:gd name="T16" fmla="*/ 391 w 600"/>
              <a:gd name="T17" fmla="*/ 3 h 487"/>
              <a:gd name="T18" fmla="*/ 358 w 600"/>
              <a:gd name="T19" fmla="*/ 14 h 487"/>
              <a:gd name="T20" fmla="*/ 329 w 600"/>
              <a:gd name="T21" fmla="*/ 37 h 487"/>
              <a:gd name="T22" fmla="*/ 306 w 600"/>
              <a:gd name="T23" fmla="*/ 66 h 487"/>
              <a:gd name="T24" fmla="*/ 295 w 600"/>
              <a:gd name="T25" fmla="*/ 99 h 487"/>
              <a:gd name="T26" fmla="*/ 293 w 600"/>
              <a:gd name="T27" fmla="*/ 137 h 487"/>
              <a:gd name="T28" fmla="*/ 258 w 600"/>
              <a:gd name="T29" fmla="*/ 148 h 487"/>
              <a:gd name="T30" fmla="*/ 204 w 600"/>
              <a:gd name="T31" fmla="*/ 135 h 487"/>
              <a:gd name="T32" fmla="*/ 154 w 600"/>
              <a:gd name="T33" fmla="*/ 113 h 487"/>
              <a:gd name="T34" fmla="*/ 107 w 600"/>
              <a:gd name="T35" fmla="*/ 85 h 487"/>
              <a:gd name="T36" fmla="*/ 66 w 600"/>
              <a:gd name="T37" fmla="*/ 50 h 487"/>
              <a:gd name="T38" fmla="*/ 38 w 600"/>
              <a:gd name="T39" fmla="*/ 30 h 487"/>
              <a:gd name="T40" fmla="*/ 29 w 600"/>
              <a:gd name="T41" fmla="*/ 53 h 487"/>
              <a:gd name="T42" fmla="*/ 25 w 600"/>
              <a:gd name="T43" fmla="*/ 77 h 487"/>
              <a:gd name="T44" fmla="*/ 29 w 600"/>
              <a:gd name="T45" fmla="*/ 115 h 487"/>
              <a:gd name="T46" fmla="*/ 48 w 600"/>
              <a:gd name="T47" fmla="*/ 156 h 487"/>
              <a:gd name="T48" fmla="*/ 80 w 600"/>
              <a:gd name="T49" fmla="*/ 187 h 487"/>
              <a:gd name="T50" fmla="*/ 38 w 600"/>
              <a:gd name="T51" fmla="*/ 178 h 487"/>
              <a:gd name="T52" fmla="*/ 25 w 600"/>
              <a:gd name="T53" fmla="*/ 185 h 487"/>
              <a:gd name="T54" fmla="*/ 32 w 600"/>
              <a:gd name="T55" fmla="*/ 215 h 487"/>
              <a:gd name="T56" fmla="*/ 46 w 600"/>
              <a:gd name="T57" fmla="*/ 243 h 487"/>
              <a:gd name="T58" fmla="*/ 67 w 600"/>
              <a:gd name="T59" fmla="*/ 267 h 487"/>
              <a:gd name="T60" fmla="*/ 93 w 600"/>
              <a:gd name="T61" fmla="*/ 284 h 487"/>
              <a:gd name="T62" fmla="*/ 123 w 600"/>
              <a:gd name="T63" fmla="*/ 294 h 487"/>
              <a:gd name="T64" fmla="*/ 79 w 600"/>
              <a:gd name="T65" fmla="*/ 298 h 487"/>
              <a:gd name="T66" fmla="*/ 75 w 600"/>
              <a:gd name="T67" fmla="*/ 314 h 487"/>
              <a:gd name="T68" fmla="*/ 90 w 600"/>
              <a:gd name="T69" fmla="*/ 337 h 487"/>
              <a:gd name="T70" fmla="*/ 110 w 600"/>
              <a:gd name="T71" fmla="*/ 356 h 487"/>
              <a:gd name="T72" fmla="*/ 135 w 600"/>
              <a:gd name="T73" fmla="*/ 371 h 487"/>
              <a:gd name="T74" fmla="*/ 163 w 600"/>
              <a:gd name="T75" fmla="*/ 379 h 487"/>
              <a:gd name="T76" fmla="*/ 166 w 600"/>
              <a:gd name="T77" fmla="*/ 394 h 487"/>
              <a:gd name="T78" fmla="*/ 110 w 600"/>
              <a:gd name="T79" fmla="*/ 421 h 487"/>
              <a:gd name="T80" fmla="*/ 51 w 600"/>
              <a:gd name="T81" fmla="*/ 433 h 487"/>
              <a:gd name="T82" fmla="*/ 0 w 600"/>
              <a:gd name="T83" fmla="*/ 432 h 487"/>
              <a:gd name="T84" fmla="*/ 67 w 600"/>
              <a:gd name="T85" fmla="*/ 465 h 487"/>
              <a:gd name="T86" fmla="*/ 139 w 600"/>
              <a:gd name="T87" fmla="*/ 484 h 487"/>
              <a:gd name="T88" fmla="*/ 206 w 600"/>
              <a:gd name="T89" fmla="*/ 487 h 487"/>
              <a:gd name="T90" fmla="*/ 252 w 600"/>
              <a:gd name="T91" fmla="*/ 483 h 487"/>
              <a:gd name="T92" fmla="*/ 297 w 600"/>
              <a:gd name="T93" fmla="*/ 472 h 487"/>
              <a:gd name="T94" fmla="*/ 339 w 600"/>
              <a:gd name="T95" fmla="*/ 456 h 487"/>
              <a:gd name="T96" fmla="*/ 377 w 600"/>
              <a:gd name="T97" fmla="*/ 435 h 487"/>
              <a:gd name="T98" fmla="*/ 410 w 600"/>
              <a:gd name="T99" fmla="*/ 411 h 487"/>
              <a:gd name="T100" fmla="*/ 465 w 600"/>
              <a:gd name="T101" fmla="*/ 353 h 487"/>
              <a:gd name="T102" fmla="*/ 506 w 600"/>
              <a:gd name="T103" fmla="*/ 285 h 487"/>
              <a:gd name="T104" fmla="*/ 531 w 600"/>
              <a:gd name="T105" fmla="*/ 211 h 487"/>
              <a:gd name="T106" fmla="*/ 538 w 600"/>
              <a:gd name="T107" fmla="*/ 138 h 487"/>
              <a:gd name="T108" fmla="*/ 555 w 600"/>
              <a:gd name="T109" fmla="*/ 108 h 487"/>
              <a:gd name="T110" fmla="*/ 600 w 600"/>
              <a:gd name="T111" fmla="*/ 58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0" h="487">
                <a:moveTo>
                  <a:pt x="600" y="58"/>
                </a:moveTo>
                <a:lnTo>
                  <a:pt x="582" y="65"/>
                </a:lnTo>
                <a:lnTo>
                  <a:pt x="564" y="70"/>
                </a:lnTo>
                <a:lnTo>
                  <a:pt x="547" y="74"/>
                </a:lnTo>
                <a:lnTo>
                  <a:pt x="530" y="78"/>
                </a:lnTo>
                <a:lnTo>
                  <a:pt x="538" y="71"/>
                </a:lnTo>
                <a:lnTo>
                  <a:pt x="548" y="64"/>
                </a:lnTo>
                <a:lnTo>
                  <a:pt x="555" y="56"/>
                </a:lnTo>
                <a:lnTo>
                  <a:pt x="563" y="48"/>
                </a:lnTo>
                <a:lnTo>
                  <a:pt x="568" y="40"/>
                </a:lnTo>
                <a:lnTo>
                  <a:pt x="575" y="30"/>
                </a:lnTo>
                <a:lnTo>
                  <a:pt x="579" y="20"/>
                </a:lnTo>
                <a:lnTo>
                  <a:pt x="584" y="10"/>
                </a:lnTo>
                <a:lnTo>
                  <a:pt x="564" y="19"/>
                </a:lnTo>
                <a:lnTo>
                  <a:pt x="546" y="28"/>
                </a:lnTo>
                <a:lnTo>
                  <a:pt x="525" y="34"/>
                </a:lnTo>
                <a:lnTo>
                  <a:pt x="505" y="39"/>
                </a:lnTo>
                <a:lnTo>
                  <a:pt x="496" y="30"/>
                </a:lnTo>
                <a:lnTo>
                  <a:pt x="486" y="23"/>
                </a:lnTo>
                <a:lnTo>
                  <a:pt x="476" y="16"/>
                </a:lnTo>
                <a:lnTo>
                  <a:pt x="465" y="10"/>
                </a:lnTo>
                <a:lnTo>
                  <a:pt x="453" y="6"/>
                </a:lnTo>
                <a:lnTo>
                  <a:pt x="441" y="3"/>
                </a:lnTo>
                <a:lnTo>
                  <a:pt x="428" y="1"/>
                </a:lnTo>
                <a:lnTo>
                  <a:pt x="415" y="0"/>
                </a:lnTo>
                <a:lnTo>
                  <a:pt x="403" y="1"/>
                </a:lnTo>
                <a:lnTo>
                  <a:pt x="391" y="3"/>
                </a:lnTo>
                <a:lnTo>
                  <a:pt x="379" y="5"/>
                </a:lnTo>
                <a:lnTo>
                  <a:pt x="369" y="10"/>
                </a:lnTo>
                <a:lnTo>
                  <a:pt x="358" y="14"/>
                </a:lnTo>
                <a:lnTo>
                  <a:pt x="347" y="20"/>
                </a:lnTo>
                <a:lnTo>
                  <a:pt x="337" y="28"/>
                </a:lnTo>
                <a:lnTo>
                  <a:pt x="329" y="37"/>
                </a:lnTo>
                <a:lnTo>
                  <a:pt x="320" y="45"/>
                </a:lnTo>
                <a:lnTo>
                  <a:pt x="312" y="55"/>
                </a:lnTo>
                <a:lnTo>
                  <a:pt x="306" y="66"/>
                </a:lnTo>
                <a:lnTo>
                  <a:pt x="302" y="77"/>
                </a:lnTo>
                <a:lnTo>
                  <a:pt x="297" y="87"/>
                </a:lnTo>
                <a:lnTo>
                  <a:pt x="295" y="99"/>
                </a:lnTo>
                <a:lnTo>
                  <a:pt x="293" y="111"/>
                </a:lnTo>
                <a:lnTo>
                  <a:pt x="292" y="123"/>
                </a:lnTo>
                <a:lnTo>
                  <a:pt x="293" y="137"/>
                </a:lnTo>
                <a:lnTo>
                  <a:pt x="295" y="151"/>
                </a:lnTo>
                <a:lnTo>
                  <a:pt x="277" y="150"/>
                </a:lnTo>
                <a:lnTo>
                  <a:pt x="258" y="148"/>
                </a:lnTo>
                <a:lnTo>
                  <a:pt x="240" y="145"/>
                </a:lnTo>
                <a:lnTo>
                  <a:pt x="223" y="140"/>
                </a:lnTo>
                <a:lnTo>
                  <a:pt x="204" y="135"/>
                </a:lnTo>
                <a:lnTo>
                  <a:pt x="187" y="128"/>
                </a:lnTo>
                <a:lnTo>
                  <a:pt x="171" y="122"/>
                </a:lnTo>
                <a:lnTo>
                  <a:pt x="154" y="113"/>
                </a:lnTo>
                <a:lnTo>
                  <a:pt x="137" y="105"/>
                </a:lnTo>
                <a:lnTo>
                  <a:pt x="122" y="95"/>
                </a:lnTo>
                <a:lnTo>
                  <a:pt x="107" y="85"/>
                </a:lnTo>
                <a:lnTo>
                  <a:pt x="93" y="74"/>
                </a:lnTo>
                <a:lnTo>
                  <a:pt x="79" y="62"/>
                </a:lnTo>
                <a:lnTo>
                  <a:pt x="66" y="50"/>
                </a:lnTo>
                <a:lnTo>
                  <a:pt x="54" y="37"/>
                </a:lnTo>
                <a:lnTo>
                  <a:pt x="42" y="23"/>
                </a:lnTo>
                <a:lnTo>
                  <a:pt x="38" y="30"/>
                </a:lnTo>
                <a:lnTo>
                  <a:pt x="35" y="38"/>
                </a:lnTo>
                <a:lnTo>
                  <a:pt x="32" y="45"/>
                </a:lnTo>
                <a:lnTo>
                  <a:pt x="29" y="53"/>
                </a:lnTo>
                <a:lnTo>
                  <a:pt x="27" y="60"/>
                </a:lnTo>
                <a:lnTo>
                  <a:pt x="26" y="68"/>
                </a:lnTo>
                <a:lnTo>
                  <a:pt x="25" y="77"/>
                </a:lnTo>
                <a:lnTo>
                  <a:pt x="25" y="85"/>
                </a:lnTo>
                <a:lnTo>
                  <a:pt x="26" y="100"/>
                </a:lnTo>
                <a:lnTo>
                  <a:pt x="29" y="115"/>
                </a:lnTo>
                <a:lnTo>
                  <a:pt x="34" y="129"/>
                </a:lnTo>
                <a:lnTo>
                  <a:pt x="40" y="143"/>
                </a:lnTo>
                <a:lnTo>
                  <a:pt x="48" y="156"/>
                </a:lnTo>
                <a:lnTo>
                  <a:pt x="58" y="168"/>
                </a:lnTo>
                <a:lnTo>
                  <a:pt x="68" y="178"/>
                </a:lnTo>
                <a:lnTo>
                  <a:pt x="80" y="187"/>
                </a:lnTo>
                <a:lnTo>
                  <a:pt x="65" y="186"/>
                </a:lnTo>
                <a:lnTo>
                  <a:pt x="51" y="182"/>
                </a:lnTo>
                <a:lnTo>
                  <a:pt x="38" y="178"/>
                </a:lnTo>
                <a:lnTo>
                  <a:pt x="24" y="172"/>
                </a:lnTo>
                <a:lnTo>
                  <a:pt x="24" y="173"/>
                </a:lnTo>
                <a:lnTo>
                  <a:pt x="25" y="185"/>
                </a:lnTo>
                <a:lnTo>
                  <a:pt x="26" y="194"/>
                </a:lnTo>
                <a:lnTo>
                  <a:pt x="28" y="205"/>
                </a:lnTo>
                <a:lnTo>
                  <a:pt x="32" y="215"/>
                </a:lnTo>
                <a:lnTo>
                  <a:pt x="36" y="224"/>
                </a:lnTo>
                <a:lnTo>
                  <a:pt x="40" y="234"/>
                </a:lnTo>
                <a:lnTo>
                  <a:pt x="46" y="243"/>
                </a:lnTo>
                <a:lnTo>
                  <a:pt x="52" y="251"/>
                </a:lnTo>
                <a:lnTo>
                  <a:pt x="60" y="259"/>
                </a:lnTo>
                <a:lnTo>
                  <a:pt x="67" y="267"/>
                </a:lnTo>
                <a:lnTo>
                  <a:pt x="76" y="273"/>
                </a:lnTo>
                <a:lnTo>
                  <a:pt x="85" y="278"/>
                </a:lnTo>
                <a:lnTo>
                  <a:pt x="93" y="284"/>
                </a:lnTo>
                <a:lnTo>
                  <a:pt x="103" y="288"/>
                </a:lnTo>
                <a:lnTo>
                  <a:pt x="113" y="291"/>
                </a:lnTo>
                <a:lnTo>
                  <a:pt x="123" y="294"/>
                </a:lnTo>
                <a:lnTo>
                  <a:pt x="107" y="297"/>
                </a:lnTo>
                <a:lnTo>
                  <a:pt x="91" y="298"/>
                </a:lnTo>
                <a:lnTo>
                  <a:pt x="79" y="298"/>
                </a:lnTo>
                <a:lnTo>
                  <a:pt x="67" y="296"/>
                </a:lnTo>
                <a:lnTo>
                  <a:pt x="71" y="305"/>
                </a:lnTo>
                <a:lnTo>
                  <a:pt x="75" y="314"/>
                </a:lnTo>
                <a:lnTo>
                  <a:pt x="79" y="322"/>
                </a:lnTo>
                <a:lnTo>
                  <a:pt x="85" y="329"/>
                </a:lnTo>
                <a:lnTo>
                  <a:pt x="90" y="337"/>
                </a:lnTo>
                <a:lnTo>
                  <a:pt x="96" y="344"/>
                </a:lnTo>
                <a:lnTo>
                  <a:pt x="103" y="351"/>
                </a:lnTo>
                <a:lnTo>
                  <a:pt x="110" y="356"/>
                </a:lnTo>
                <a:lnTo>
                  <a:pt x="119" y="363"/>
                </a:lnTo>
                <a:lnTo>
                  <a:pt x="128" y="367"/>
                </a:lnTo>
                <a:lnTo>
                  <a:pt x="135" y="371"/>
                </a:lnTo>
                <a:lnTo>
                  <a:pt x="145" y="375"/>
                </a:lnTo>
                <a:lnTo>
                  <a:pt x="154" y="378"/>
                </a:lnTo>
                <a:lnTo>
                  <a:pt x="163" y="379"/>
                </a:lnTo>
                <a:lnTo>
                  <a:pt x="173" y="381"/>
                </a:lnTo>
                <a:lnTo>
                  <a:pt x="183" y="381"/>
                </a:lnTo>
                <a:lnTo>
                  <a:pt x="166" y="394"/>
                </a:lnTo>
                <a:lnTo>
                  <a:pt x="148" y="404"/>
                </a:lnTo>
                <a:lnTo>
                  <a:pt x="130" y="413"/>
                </a:lnTo>
                <a:lnTo>
                  <a:pt x="110" y="421"/>
                </a:lnTo>
                <a:lnTo>
                  <a:pt x="91" y="426"/>
                </a:lnTo>
                <a:lnTo>
                  <a:pt x="72" y="431"/>
                </a:lnTo>
                <a:lnTo>
                  <a:pt x="51" y="433"/>
                </a:lnTo>
                <a:lnTo>
                  <a:pt x="29" y="434"/>
                </a:lnTo>
                <a:lnTo>
                  <a:pt x="14" y="433"/>
                </a:lnTo>
                <a:lnTo>
                  <a:pt x="0" y="432"/>
                </a:lnTo>
                <a:lnTo>
                  <a:pt x="22" y="445"/>
                </a:lnTo>
                <a:lnTo>
                  <a:pt x="45" y="457"/>
                </a:lnTo>
                <a:lnTo>
                  <a:pt x="67" y="465"/>
                </a:lnTo>
                <a:lnTo>
                  <a:pt x="90" y="474"/>
                </a:lnTo>
                <a:lnTo>
                  <a:pt x="114" y="479"/>
                </a:lnTo>
                <a:lnTo>
                  <a:pt x="139" y="484"/>
                </a:lnTo>
                <a:lnTo>
                  <a:pt x="163" y="487"/>
                </a:lnTo>
                <a:lnTo>
                  <a:pt x="189" y="487"/>
                </a:lnTo>
                <a:lnTo>
                  <a:pt x="206" y="487"/>
                </a:lnTo>
                <a:lnTo>
                  <a:pt x="221" y="486"/>
                </a:lnTo>
                <a:lnTo>
                  <a:pt x="237" y="485"/>
                </a:lnTo>
                <a:lnTo>
                  <a:pt x="252" y="483"/>
                </a:lnTo>
                <a:lnTo>
                  <a:pt x="267" y="479"/>
                </a:lnTo>
                <a:lnTo>
                  <a:pt x="282" y="476"/>
                </a:lnTo>
                <a:lnTo>
                  <a:pt x="297" y="472"/>
                </a:lnTo>
                <a:lnTo>
                  <a:pt x="311" y="466"/>
                </a:lnTo>
                <a:lnTo>
                  <a:pt x="325" y="461"/>
                </a:lnTo>
                <a:lnTo>
                  <a:pt x="339" y="456"/>
                </a:lnTo>
                <a:lnTo>
                  <a:pt x="352" y="449"/>
                </a:lnTo>
                <a:lnTo>
                  <a:pt x="365" y="443"/>
                </a:lnTo>
                <a:lnTo>
                  <a:pt x="377" y="435"/>
                </a:lnTo>
                <a:lnTo>
                  <a:pt x="388" y="427"/>
                </a:lnTo>
                <a:lnTo>
                  <a:pt x="400" y="420"/>
                </a:lnTo>
                <a:lnTo>
                  <a:pt x="410" y="411"/>
                </a:lnTo>
                <a:lnTo>
                  <a:pt x="430" y="393"/>
                </a:lnTo>
                <a:lnTo>
                  <a:pt x="447" y="373"/>
                </a:lnTo>
                <a:lnTo>
                  <a:pt x="465" y="353"/>
                </a:lnTo>
                <a:lnTo>
                  <a:pt x="480" y="331"/>
                </a:lnTo>
                <a:lnTo>
                  <a:pt x="494" y="308"/>
                </a:lnTo>
                <a:lnTo>
                  <a:pt x="506" y="285"/>
                </a:lnTo>
                <a:lnTo>
                  <a:pt x="515" y="261"/>
                </a:lnTo>
                <a:lnTo>
                  <a:pt x="524" y="236"/>
                </a:lnTo>
                <a:lnTo>
                  <a:pt x="531" y="211"/>
                </a:lnTo>
                <a:lnTo>
                  <a:pt x="535" y="187"/>
                </a:lnTo>
                <a:lnTo>
                  <a:pt x="538" y="163"/>
                </a:lnTo>
                <a:lnTo>
                  <a:pt x="538" y="138"/>
                </a:lnTo>
                <a:lnTo>
                  <a:pt x="538" y="128"/>
                </a:lnTo>
                <a:lnTo>
                  <a:pt x="538" y="122"/>
                </a:lnTo>
                <a:lnTo>
                  <a:pt x="555" y="108"/>
                </a:lnTo>
                <a:lnTo>
                  <a:pt x="572" y="93"/>
                </a:lnTo>
                <a:lnTo>
                  <a:pt x="587" y="77"/>
                </a:lnTo>
                <a:lnTo>
                  <a:pt x="600" y="5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 name="Freeform 60"/>
          <p:cNvSpPr>
            <a:spLocks noEditPoints="1"/>
          </p:cNvSpPr>
          <p:nvPr/>
        </p:nvSpPr>
        <p:spPr bwMode="auto">
          <a:xfrm>
            <a:off x="15024101" y="6309521"/>
            <a:ext cx="619126" cy="619126"/>
          </a:xfrm>
          <a:custGeom>
            <a:avLst/>
            <a:gdLst>
              <a:gd name="T0" fmla="*/ 525 w 584"/>
              <a:gd name="T1" fmla="*/ 13 h 586"/>
              <a:gd name="T2" fmla="*/ 486 w 584"/>
              <a:gd name="T3" fmla="*/ 1 h 586"/>
              <a:gd name="T4" fmla="*/ 87 w 584"/>
              <a:gd name="T5" fmla="*/ 2 h 586"/>
              <a:gd name="T6" fmla="*/ 48 w 584"/>
              <a:gd name="T7" fmla="*/ 19 h 586"/>
              <a:gd name="T8" fmla="*/ 18 w 584"/>
              <a:gd name="T9" fmla="*/ 50 h 586"/>
              <a:gd name="T10" fmla="*/ 2 w 584"/>
              <a:gd name="T11" fmla="*/ 89 h 586"/>
              <a:gd name="T12" fmla="*/ 0 w 584"/>
              <a:gd name="T13" fmla="*/ 486 h 586"/>
              <a:gd name="T14" fmla="*/ 11 w 584"/>
              <a:gd name="T15" fmla="*/ 527 h 586"/>
              <a:gd name="T16" fmla="*/ 39 w 584"/>
              <a:gd name="T17" fmla="*/ 561 h 586"/>
              <a:gd name="T18" fmla="*/ 76 w 584"/>
              <a:gd name="T19" fmla="*/ 580 h 586"/>
              <a:gd name="T20" fmla="*/ 474 w 584"/>
              <a:gd name="T21" fmla="*/ 586 h 586"/>
              <a:gd name="T22" fmla="*/ 516 w 584"/>
              <a:gd name="T23" fmla="*/ 577 h 586"/>
              <a:gd name="T24" fmla="*/ 551 w 584"/>
              <a:gd name="T25" fmla="*/ 553 h 586"/>
              <a:gd name="T26" fmla="*/ 575 w 584"/>
              <a:gd name="T27" fmla="*/ 517 h 586"/>
              <a:gd name="T28" fmla="*/ 584 w 584"/>
              <a:gd name="T29" fmla="*/ 475 h 586"/>
              <a:gd name="T30" fmla="*/ 579 w 584"/>
              <a:gd name="T31" fmla="*/ 78 h 586"/>
              <a:gd name="T32" fmla="*/ 559 w 584"/>
              <a:gd name="T33" fmla="*/ 41 h 586"/>
              <a:gd name="T34" fmla="*/ 447 w 584"/>
              <a:gd name="T35" fmla="*/ 236 h 586"/>
              <a:gd name="T36" fmla="*/ 437 w 584"/>
              <a:gd name="T37" fmla="*/ 299 h 586"/>
              <a:gd name="T38" fmla="*/ 409 w 584"/>
              <a:gd name="T39" fmla="*/ 362 h 586"/>
              <a:gd name="T40" fmla="*/ 363 w 584"/>
              <a:gd name="T41" fmla="*/ 414 h 586"/>
              <a:gd name="T42" fmla="*/ 299 w 584"/>
              <a:gd name="T43" fmla="*/ 449 h 586"/>
              <a:gd name="T44" fmla="*/ 219 w 584"/>
              <a:gd name="T45" fmla="*/ 463 h 586"/>
              <a:gd name="T46" fmla="*/ 155 w 584"/>
              <a:gd name="T47" fmla="*/ 455 h 586"/>
              <a:gd name="T48" fmla="*/ 97 w 584"/>
              <a:gd name="T49" fmla="*/ 428 h 586"/>
              <a:gd name="T50" fmla="*/ 142 w 584"/>
              <a:gd name="T51" fmla="*/ 427 h 586"/>
              <a:gd name="T52" fmla="*/ 192 w 584"/>
              <a:gd name="T53" fmla="*/ 410 h 586"/>
              <a:gd name="T54" fmla="*/ 191 w 584"/>
              <a:gd name="T55" fmla="*/ 390 h 586"/>
              <a:gd name="T56" fmla="*/ 152 w 584"/>
              <a:gd name="T57" fmla="*/ 361 h 586"/>
              <a:gd name="T58" fmla="*/ 155 w 584"/>
              <a:gd name="T59" fmla="*/ 340 h 586"/>
              <a:gd name="T60" fmla="*/ 162 w 584"/>
              <a:gd name="T61" fmla="*/ 334 h 586"/>
              <a:gd name="T62" fmla="*/ 138 w 584"/>
              <a:gd name="T63" fmla="*/ 320 h 586"/>
              <a:gd name="T64" fmla="*/ 119 w 584"/>
              <a:gd name="T65" fmla="*/ 298 h 586"/>
              <a:gd name="T66" fmla="*/ 110 w 584"/>
              <a:gd name="T67" fmla="*/ 272 h 586"/>
              <a:gd name="T68" fmla="*/ 118 w 584"/>
              <a:gd name="T69" fmla="*/ 263 h 586"/>
              <a:gd name="T70" fmla="*/ 139 w 584"/>
              <a:gd name="T71" fmla="*/ 262 h 586"/>
              <a:gd name="T72" fmla="*/ 117 w 584"/>
              <a:gd name="T73" fmla="*/ 231 h 586"/>
              <a:gd name="T74" fmla="*/ 113 w 584"/>
              <a:gd name="T75" fmla="*/ 191 h 586"/>
              <a:gd name="T76" fmla="*/ 131 w 584"/>
              <a:gd name="T77" fmla="*/ 170 h 586"/>
              <a:gd name="T78" fmla="*/ 166 w 584"/>
              <a:gd name="T79" fmla="*/ 201 h 586"/>
              <a:gd name="T80" fmla="*/ 207 w 584"/>
              <a:gd name="T81" fmla="*/ 226 h 586"/>
              <a:gd name="T82" fmla="*/ 252 w 584"/>
              <a:gd name="T83" fmla="*/ 240 h 586"/>
              <a:gd name="T84" fmla="*/ 287 w 584"/>
              <a:gd name="T85" fmla="*/ 237 h 586"/>
              <a:gd name="T86" fmla="*/ 290 w 584"/>
              <a:gd name="T87" fmla="*/ 203 h 586"/>
              <a:gd name="T88" fmla="*/ 304 w 584"/>
              <a:gd name="T89" fmla="*/ 176 h 586"/>
              <a:gd name="T90" fmla="*/ 329 w 584"/>
              <a:gd name="T91" fmla="*/ 156 h 586"/>
              <a:gd name="T92" fmla="*/ 358 w 584"/>
              <a:gd name="T93" fmla="*/ 147 h 586"/>
              <a:gd name="T94" fmla="*/ 392 w 584"/>
              <a:gd name="T95" fmla="*/ 150 h 586"/>
              <a:gd name="T96" fmla="*/ 419 w 584"/>
              <a:gd name="T97" fmla="*/ 165 h 586"/>
              <a:gd name="T98" fmla="*/ 463 w 584"/>
              <a:gd name="T99" fmla="*/ 159 h 586"/>
              <a:gd name="T100" fmla="*/ 466 w 584"/>
              <a:gd name="T101" fmla="*/ 172 h 586"/>
              <a:gd name="T102" fmla="*/ 447 w 584"/>
              <a:gd name="T103" fmla="*/ 192 h 586"/>
              <a:gd name="T104" fmla="*/ 476 w 584"/>
              <a:gd name="T105" fmla="*/ 188 h 586"/>
              <a:gd name="T106" fmla="*/ 457 w 584"/>
              <a:gd name="T107" fmla="*/ 21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4" h="586">
                <a:moveTo>
                  <a:pt x="551" y="33"/>
                </a:moveTo>
                <a:lnTo>
                  <a:pt x="544" y="25"/>
                </a:lnTo>
                <a:lnTo>
                  <a:pt x="534" y="19"/>
                </a:lnTo>
                <a:lnTo>
                  <a:pt x="525" y="13"/>
                </a:lnTo>
                <a:lnTo>
                  <a:pt x="516" y="9"/>
                </a:lnTo>
                <a:lnTo>
                  <a:pt x="506" y="6"/>
                </a:lnTo>
                <a:lnTo>
                  <a:pt x="496" y="2"/>
                </a:lnTo>
                <a:lnTo>
                  <a:pt x="486" y="1"/>
                </a:lnTo>
                <a:lnTo>
                  <a:pt x="474" y="0"/>
                </a:lnTo>
                <a:lnTo>
                  <a:pt x="109" y="0"/>
                </a:lnTo>
                <a:lnTo>
                  <a:pt x="98" y="1"/>
                </a:lnTo>
                <a:lnTo>
                  <a:pt x="87" y="2"/>
                </a:lnTo>
                <a:lnTo>
                  <a:pt x="76" y="6"/>
                </a:lnTo>
                <a:lnTo>
                  <a:pt x="66" y="9"/>
                </a:lnTo>
                <a:lnTo>
                  <a:pt x="58" y="13"/>
                </a:lnTo>
                <a:lnTo>
                  <a:pt x="48" y="19"/>
                </a:lnTo>
                <a:lnTo>
                  <a:pt x="39" y="25"/>
                </a:lnTo>
                <a:lnTo>
                  <a:pt x="32" y="33"/>
                </a:lnTo>
                <a:lnTo>
                  <a:pt x="24" y="41"/>
                </a:lnTo>
                <a:lnTo>
                  <a:pt x="18" y="50"/>
                </a:lnTo>
                <a:lnTo>
                  <a:pt x="11" y="59"/>
                </a:lnTo>
                <a:lnTo>
                  <a:pt x="7" y="68"/>
                </a:lnTo>
                <a:lnTo>
                  <a:pt x="4" y="78"/>
                </a:lnTo>
                <a:lnTo>
                  <a:pt x="2" y="89"/>
                </a:lnTo>
                <a:lnTo>
                  <a:pt x="0" y="100"/>
                </a:lnTo>
                <a:lnTo>
                  <a:pt x="0" y="110"/>
                </a:lnTo>
                <a:lnTo>
                  <a:pt x="0" y="475"/>
                </a:lnTo>
                <a:lnTo>
                  <a:pt x="0" y="486"/>
                </a:lnTo>
                <a:lnTo>
                  <a:pt x="2" y="497"/>
                </a:lnTo>
                <a:lnTo>
                  <a:pt x="4" y="508"/>
                </a:lnTo>
                <a:lnTo>
                  <a:pt x="7" y="517"/>
                </a:lnTo>
                <a:lnTo>
                  <a:pt x="11" y="527"/>
                </a:lnTo>
                <a:lnTo>
                  <a:pt x="18" y="536"/>
                </a:lnTo>
                <a:lnTo>
                  <a:pt x="24" y="544"/>
                </a:lnTo>
                <a:lnTo>
                  <a:pt x="32" y="553"/>
                </a:lnTo>
                <a:lnTo>
                  <a:pt x="39" y="561"/>
                </a:lnTo>
                <a:lnTo>
                  <a:pt x="48" y="567"/>
                </a:lnTo>
                <a:lnTo>
                  <a:pt x="58" y="573"/>
                </a:lnTo>
                <a:lnTo>
                  <a:pt x="66" y="577"/>
                </a:lnTo>
                <a:lnTo>
                  <a:pt x="76" y="580"/>
                </a:lnTo>
                <a:lnTo>
                  <a:pt x="87" y="583"/>
                </a:lnTo>
                <a:lnTo>
                  <a:pt x="98" y="584"/>
                </a:lnTo>
                <a:lnTo>
                  <a:pt x="109" y="586"/>
                </a:lnTo>
                <a:lnTo>
                  <a:pt x="474" y="586"/>
                </a:lnTo>
                <a:lnTo>
                  <a:pt x="486" y="584"/>
                </a:lnTo>
                <a:lnTo>
                  <a:pt x="496" y="583"/>
                </a:lnTo>
                <a:lnTo>
                  <a:pt x="506" y="580"/>
                </a:lnTo>
                <a:lnTo>
                  <a:pt x="516" y="577"/>
                </a:lnTo>
                <a:lnTo>
                  <a:pt x="525" y="573"/>
                </a:lnTo>
                <a:lnTo>
                  <a:pt x="534" y="567"/>
                </a:lnTo>
                <a:lnTo>
                  <a:pt x="543" y="561"/>
                </a:lnTo>
                <a:lnTo>
                  <a:pt x="551" y="553"/>
                </a:lnTo>
                <a:lnTo>
                  <a:pt x="559" y="544"/>
                </a:lnTo>
                <a:lnTo>
                  <a:pt x="565" y="536"/>
                </a:lnTo>
                <a:lnTo>
                  <a:pt x="571" y="527"/>
                </a:lnTo>
                <a:lnTo>
                  <a:pt x="575" y="517"/>
                </a:lnTo>
                <a:lnTo>
                  <a:pt x="579" y="508"/>
                </a:lnTo>
                <a:lnTo>
                  <a:pt x="582" y="497"/>
                </a:lnTo>
                <a:lnTo>
                  <a:pt x="583" y="486"/>
                </a:lnTo>
                <a:lnTo>
                  <a:pt x="584" y="475"/>
                </a:lnTo>
                <a:lnTo>
                  <a:pt x="584" y="110"/>
                </a:lnTo>
                <a:lnTo>
                  <a:pt x="583" y="100"/>
                </a:lnTo>
                <a:lnTo>
                  <a:pt x="582" y="89"/>
                </a:lnTo>
                <a:lnTo>
                  <a:pt x="579" y="78"/>
                </a:lnTo>
                <a:lnTo>
                  <a:pt x="575" y="68"/>
                </a:lnTo>
                <a:lnTo>
                  <a:pt x="571" y="59"/>
                </a:lnTo>
                <a:lnTo>
                  <a:pt x="565" y="50"/>
                </a:lnTo>
                <a:lnTo>
                  <a:pt x="559" y="41"/>
                </a:lnTo>
                <a:lnTo>
                  <a:pt x="551" y="33"/>
                </a:lnTo>
                <a:close/>
                <a:moveTo>
                  <a:pt x="447" y="226"/>
                </a:moveTo>
                <a:lnTo>
                  <a:pt x="447" y="230"/>
                </a:lnTo>
                <a:lnTo>
                  <a:pt x="447" y="236"/>
                </a:lnTo>
                <a:lnTo>
                  <a:pt x="447" y="252"/>
                </a:lnTo>
                <a:lnTo>
                  <a:pt x="444" y="268"/>
                </a:lnTo>
                <a:lnTo>
                  <a:pt x="441" y="284"/>
                </a:lnTo>
                <a:lnTo>
                  <a:pt x="437" y="299"/>
                </a:lnTo>
                <a:lnTo>
                  <a:pt x="433" y="316"/>
                </a:lnTo>
                <a:lnTo>
                  <a:pt x="426" y="332"/>
                </a:lnTo>
                <a:lnTo>
                  <a:pt x="417" y="347"/>
                </a:lnTo>
                <a:lnTo>
                  <a:pt x="409" y="362"/>
                </a:lnTo>
                <a:lnTo>
                  <a:pt x="399" y="376"/>
                </a:lnTo>
                <a:lnTo>
                  <a:pt x="388" y="389"/>
                </a:lnTo>
                <a:lnTo>
                  <a:pt x="375" y="402"/>
                </a:lnTo>
                <a:lnTo>
                  <a:pt x="363" y="414"/>
                </a:lnTo>
                <a:lnTo>
                  <a:pt x="349" y="425"/>
                </a:lnTo>
                <a:lnTo>
                  <a:pt x="333" y="434"/>
                </a:lnTo>
                <a:lnTo>
                  <a:pt x="317" y="443"/>
                </a:lnTo>
                <a:lnTo>
                  <a:pt x="299" y="449"/>
                </a:lnTo>
                <a:lnTo>
                  <a:pt x="280" y="456"/>
                </a:lnTo>
                <a:lnTo>
                  <a:pt x="261" y="460"/>
                </a:lnTo>
                <a:lnTo>
                  <a:pt x="240" y="462"/>
                </a:lnTo>
                <a:lnTo>
                  <a:pt x="219" y="463"/>
                </a:lnTo>
                <a:lnTo>
                  <a:pt x="203" y="462"/>
                </a:lnTo>
                <a:lnTo>
                  <a:pt x="186" y="461"/>
                </a:lnTo>
                <a:lnTo>
                  <a:pt x="171" y="458"/>
                </a:lnTo>
                <a:lnTo>
                  <a:pt x="155" y="455"/>
                </a:lnTo>
                <a:lnTo>
                  <a:pt x="140" y="449"/>
                </a:lnTo>
                <a:lnTo>
                  <a:pt x="126" y="443"/>
                </a:lnTo>
                <a:lnTo>
                  <a:pt x="111" y="435"/>
                </a:lnTo>
                <a:lnTo>
                  <a:pt x="97" y="428"/>
                </a:lnTo>
                <a:lnTo>
                  <a:pt x="106" y="428"/>
                </a:lnTo>
                <a:lnTo>
                  <a:pt x="116" y="429"/>
                </a:lnTo>
                <a:lnTo>
                  <a:pt x="129" y="428"/>
                </a:lnTo>
                <a:lnTo>
                  <a:pt x="142" y="427"/>
                </a:lnTo>
                <a:lnTo>
                  <a:pt x="155" y="424"/>
                </a:lnTo>
                <a:lnTo>
                  <a:pt x="168" y="420"/>
                </a:lnTo>
                <a:lnTo>
                  <a:pt x="180" y="415"/>
                </a:lnTo>
                <a:lnTo>
                  <a:pt x="192" y="410"/>
                </a:lnTo>
                <a:lnTo>
                  <a:pt x="204" y="402"/>
                </a:lnTo>
                <a:lnTo>
                  <a:pt x="216" y="394"/>
                </a:lnTo>
                <a:lnTo>
                  <a:pt x="203" y="393"/>
                </a:lnTo>
                <a:lnTo>
                  <a:pt x="191" y="390"/>
                </a:lnTo>
                <a:lnTo>
                  <a:pt x="179" y="386"/>
                </a:lnTo>
                <a:lnTo>
                  <a:pt x="169" y="378"/>
                </a:lnTo>
                <a:lnTo>
                  <a:pt x="159" y="371"/>
                </a:lnTo>
                <a:lnTo>
                  <a:pt x="152" y="361"/>
                </a:lnTo>
                <a:lnTo>
                  <a:pt x="145" y="350"/>
                </a:lnTo>
                <a:lnTo>
                  <a:pt x="140" y="339"/>
                </a:lnTo>
                <a:lnTo>
                  <a:pt x="149" y="340"/>
                </a:lnTo>
                <a:lnTo>
                  <a:pt x="155" y="340"/>
                </a:lnTo>
                <a:lnTo>
                  <a:pt x="165" y="339"/>
                </a:lnTo>
                <a:lnTo>
                  <a:pt x="174" y="337"/>
                </a:lnTo>
                <a:lnTo>
                  <a:pt x="168" y="336"/>
                </a:lnTo>
                <a:lnTo>
                  <a:pt x="162" y="334"/>
                </a:lnTo>
                <a:lnTo>
                  <a:pt x="155" y="331"/>
                </a:lnTo>
                <a:lnTo>
                  <a:pt x="149" y="327"/>
                </a:lnTo>
                <a:lnTo>
                  <a:pt x="143" y="324"/>
                </a:lnTo>
                <a:lnTo>
                  <a:pt x="138" y="320"/>
                </a:lnTo>
                <a:lnTo>
                  <a:pt x="132" y="316"/>
                </a:lnTo>
                <a:lnTo>
                  <a:pt x="128" y="310"/>
                </a:lnTo>
                <a:lnTo>
                  <a:pt x="124" y="304"/>
                </a:lnTo>
                <a:lnTo>
                  <a:pt x="119" y="298"/>
                </a:lnTo>
                <a:lnTo>
                  <a:pt x="116" y="292"/>
                </a:lnTo>
                <a:lnTo>
                  <a:pt x="114" y="286"/>
                </a:lnTo>
                <a:lnTo>
                  <a:pt x="112" y="280"/>
                </a:lnTo>
                <a:lnTo>
                  <a:pt x="110" y="272"/>
                </a:lnTo>
                <a:lnTo>
                  <a:pt x="110" y="266"/>
                </a:lnTo>
                <a:lnTo>
                  <a:pt x="109" y="259"/>
                </a:lnTo>
                <a:lnTo>
                  <a:pt x="109" y="258"/>
                </a:lnTo>
                <a:lnTo>
                  <a:pt x="118" y="263"/>
                </a:lnTo>
                <a:lnTo>
                  <a:pt x="128" y="266"/>
                </a:lnTo>
                <a:lnTo>
                  <a:pt x="138" y="267"/>
                </a:lnTo>
                <a:lnTo>
                  <a:pt x="146" y="268"/>
                </a:lnTo>
                <a:lnTo>
                  <a:pt x="139" y="262"/>
                </a:lnTo>
                <a:lnTo>
                  <a:pt x="131" y="255"/>
                </a:lnTo>
                <a:lnTo>
                  <a:pt x="126" y="248"/>
                </a:lnTo>
                <a:lnTo>
                  <a:pt x="120" y="240"/>
                </a:lnTo>
                <a:lnTo>
                  <a:pt x="117" y="231"/>
                </a:lnTo>
                <a:lnTo>
                  <a:pt x="114" y="222"/>
                </a:lnTo>
                <a:lnTo>
                  <a:pt x="113" y="212"/>
                </a:lnTo>
                <a:lnTo>
                  <a:pt x="112" y="201"/>
                </a:lnTo>
                <a:lnTo>
                  <a:pt x="113" y="191"/>
                </a:lnTo>
                <a:lnTo>
                  <a:pt x="115" y="181"/>
                </a:lnTo>
                <a:lnTo>
                  <a:pt x="118" y="171"/>
                </a:lnTo>
                <a:lnTo>
                  <a:pt x="124" y="161"/>
                </a:lnTo>
                <a:lnTo>
                  <a:pt x="131" y="170"/>
                </a:lnTo>
                <a:lnTo>
                  <a:pt x="139" y="178"/>
                </a:lnTo>
                <a:lnTo>
                  <a:pt x="147" y="187"/>
                </a:lnTo>
                <a:lnTo>
                  <a:pt x="156" y="195"/>
                </a:lnTo>
                <a:lnTo>
                  <a:pt x="166" y="201"/>
                </a:lnTo>
                <a:lnTo>
                  <a:pt x="176" y="209"/>
                </a:lnTo>
                <a:lnTo>
                  <a:pt x="185" y="214"/>
                </a:lnTo>
                <a:lnTo>
                  <a:pt x="196" y="221"/>
                </a:lnTo>
                <a:lnTo>
                  <a:pt x="207" y="226"/>
                </a:lnTo>
                <a:lnTo>
                  <a:pt x="219" y="230"/>
                </a:lnTo>
                <a:lnTo>
                  <a:pt x="230" y="234"/>
                </a:lnTo>
                <a:lnTo>
                  <a:pt x="240" y="238"/>
                </a:lnTo>
                <a:lnTo>
                  <a:pt x="252" y="240"/>
                </a:lnTo>
                <a:lnTo>
                  <a:pt x="264" y="242"/>
                </a:lnTo>
                <a:lnTo>
                  <a:pt x="276" y="244"/>
                </a:lnTo>
                <a:lnTo>
                  <a:pt x="289" y="245"/>
                </a:lnTo>
                <a:lnTo>
                  <a:pt x="287" y="237"/>
                </a:lnTo>
                <a:lnTo>
                  <a:pt x="287" y="227"/>
                </a:lnTo>
                <a:lnTo>
                  <a:pt x="287" y="218"/>
                </a:lnTo>
                <a:lnTo>
                  <a:pt x="288" y="211"/>
                </a:lnTo>
                <a:lnTo>
                  <a:pt x="290" y="203"/>
                </a:lnTo>
                <a:lnTo>
                  <a:pt x="292" y="196"/>
                </a:lnTo>
                <a:lnTo>
                  <a:pt x="295" y="189"/>
                </a:lnTo>
                <a:lnTo>
                  <a:pt x="300" y="183"/>
                </a:lnTo>
                <a:lnTo>
                  <a:pt x="304" y="176"/>
                </a:lnTo>
                <a:lnTo>
                  <a:pt x="309" y="170"/>
                </a:lnTo>
                <a:lnTo>
                  <a:pt x="316" y="164"/>
                </a:lnTo>
                <a:lnTo>
                  <a:pt x="322" y="160"/>
                </a:lnTo>
                <a:lnTo>
                  <a:pt x="329" y="156"/>
                </a:lnTo>
                <a:lnTo>
                  <a:pt x="335" y="153"/>
                </a:lnTo>
                <a:lnTo>
                  <a:pt x="343" y="150"/>
                </a:lnTo>
                <a:lnTo>
                  <a:pt x="351" y="148"/>
                </a:lnTo>
                <a:lnTo>
                  <a:pt x="358" y="147"/>
                </a:lnTo>
                <a:lnTo>
                  <a:pt x="367" y="147"/>
                </a:lnTo>
                <a:lnTo>
                  <a:pt x="375" y="147"/>
                </a:lnTo>
                <a:lnTo>
                  <a:pt x="383" y="148"/>
                </a:lnTo>
                <a:lnTo>
                  <a:pt x="392" y="150"/>
                </a:lnTo>
                <a:lnTo>
                  <a:pt x="398" y="153"/>
                </a:lnTo>
                <a:lnTo>
                  <a:pt x="406" y="157"/>
                </a:lnTo>
                <a:lnTo>
                  <a:pt x="412" y="161"/>
                </a:lnTo>
                <a:lnTo>
                  <a:pt x="419" y="165"/>
                </a:lnTo>
                <a:lnTo>
                  <a:pt x="425" y="172"/>
                </a:lnTo>
                <a:lnTo>
                  <a:pt x="438" y="169"/>
                </a:lnTo>
                <a:lnTo>
                  <a:pt x="451" y="164"/>
                </a:lnTo>
                <a:lnTo>
                  <a:pt x="463" y="159"/>
                </a:lnTo>
                <a:lnTo>
                  <a:pt x="476" y="153"/>
                </a:lnTo>
                <a:lnTo>
                  <a:pt x="473" y="160"/>
                </a:lnTo>
                <a:lnTo>
                  <a:pt x="470" y="167"/>
                </a:lnTo>
                <a:lnTo>
                  <a:pt x="466" y="172"/>
                </a:lnTo>
                <a:lnTo>
                  <a:pt x="462" y="178"/>
                </a:lnTo>
                <a:lnTo>
                  <a:pt x="457" y="184"/>
                </a:lnTo>
                <a:lnTo>
                  <a:pt x="452" y="188"/>
                </a:lnTo>
                <a:lnTo>
                  <a:pt x="447" y="192"/>
                </a:lnTo>
                <a:lnTo>
                  <a:pt x="440" y="197"/>
                </a:lnTo>
                <a:lnTo>
                  <a:pt x="452" y="195"/>
                </a:lnTo>
                <a:lnTo>
                  <a:pt x="464" y="192"/>
                </a:lnTo>
                <a:lnTo>
                  <a:pt x="476" y="188"/>
                </a:lnTo>
                <a:lnTo>
                  <a:pt x="487" y="184"/>
                </a:lnTo>
                <a:lnTo>
                  <a:pt x="478" y="196"/>
                </a:lnTo>
                <a:lnTo>
                  <a:pt x="468" y="207"/>
                </a:lnTo>
                <a:lnTo>
                  <a:pt x="457" y="216"/>
                </a:lnTo>
                <a:lnTo>
                  <a:pt x="447" y="22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 name="Freeform 61"/>
          <p:cNvSpPr>
            <a:spLocks noEditPoints="1"/>
          </p:cNvSpPr>
          <p:nvPr/>
        </p:nvSpPr>
        <p:spPr bwMode="auto">
          <a:xfrm>
            <a:off x="13395327" y="6309521"/>
            <a:ext cx="669926" cy="619126"/>
          </a:xfrm>
          <a:custGeom>
            <a:avLst/>
            <a:gdLst>
              <a:gd name="T0" fmla="*/ 611 w 632"/>
              <a:gd name="T1" fmla="*/ 14 h 586"/>
              <a:gd name="T2" fmla="*/ 600 w 632"/>
              <a:gd name="T3" fmla="*/ 8 h 586"/>
              <a:gd name="T4" fmla="*/ 590 w 632"/>
              <a:gd name="T5" fmla="*/ 4 h 586"/>
              <a:gd name="T6" fmla="*/ 578 w 632"/>
              <a:gd name="T7" fmla="*/ 1 h 586"/>
              <a:gd name="T8" fmla="*/ 61 w 632"/>
              <a:gd name="T9" fmla="*/ 0 h 586"/>
              <a:gd name="T10" fmla="*/ 48 w 632"/>
              <a:gd name="T11" fmla="*/ 1 h 586"/>
              <a:gd name="T12" fmla="*/ 37 w 632"/>
              <a:gd name="T13" fmla="*/ 6 h 586"/>
              <a:gd name="T14" fmla="*/ 27 w 632"/>
              <a:gd name="T15" fmla="*/ 11 h 586"/>
              <a:gd name="T16" fmla="*/ 18 w 632"/>
              <a:gd name="T17" fmla="*/ 19 h 586"/>
              <a:gd name="T18" fmla="*/ 9 w 632"/>
              <a:gd name="T19" fmla="*/ 28 h 586"/>
              <a:gd name="T20" fmla="*/ 4 w 632"/>
              <a:gd name="T21" fmla="*/ 38 h 586"/>
              <a:gd name="T22" fmla="*/ 1 w 632"/>
              <a:gd name="T23" fmla="*/ 50 h 586"/>
              <a:gd name="T24" fmla="*/ 0 w 632"/>
              <a:gd name="T25" fmla="*/ 62 h 586"/>
              <a:gd name="T26" fmla="*/ 0 w 632"/>
              <a:gd name="T27" fmla="*/ 530 h 586"/>
              <a:gd name="T28" fmla="*/ 2 w 632"/>
              <a:gd name="T29" fmla="*/ 542 h 586"/>
              <a:gd name="T30" fmla="*/ 7 w 632"/>
              <a:gd name="T31" fmla="*/ 553 h 586"/>
              <a:gd name="T32" fmla="*/ 14 w 632"/>
              <a:gd name="T33" fmla="*/ 563 h 586"/>
              <a:gd name="T34" fmla="*/ 22 w 632"/>
              <a:gd name="T35" fmla="*/ 571 h 586"/>
              <a:gd name="T36" fmla="*/ 32 w 632"/>
              <a:gd name="T37" fmla="*/ 578 h 586"/>
              <a:gd name="T38" fmla="*/ 43 w 632"/>
              <a:gd name="T39" fmla="*/ 582 h 586"/>
              <a:gd name="T40" fmla="*/ 55 w 632"/>
              <a:gd name="T41" fmla="*/ 584 h 586"/>
              <a:gd name="T42" fmla="*/ 572 w 632"/>
              <a:gd name="T43" fmla="*/ 586 h 586"/>
              <a:gd name="T44" fmla="*/ 584 w 632"/>
              <a:gd name="T45" fmla="*/ 584 h 586"/>
              <a:gd name="T46" fmla="*/ 596 w 632"/>
              <a:gd name="T47" fmla="*/ 580 h 586"/>
              <a:gd name="T48" fmla="*/ 605 w 632"/>
              <a:gd name="T49" fmla="*/ 575 h 586"/>
              <a:gd name="T50" fmla="*/ 615 w 632"/>
              <a:gd name="T51" fmla="*/ 567 h 586"/>
              <a:gd name="T52" fmla="*/ 623 w 632"/>
              <a:gd name="T53" fmla="*/ 557 h 586"/>
              <a:gd name="T54" fmla="*/ 628 w 632"/>
              <a:gd name="T55" fmla="*/ 548 h 586"/>
              <a:gd name="T56" fmla="*/ 631 w 632"/>
              <a:gd name="T57" fmla="*/ 536 h 586"/>
              <a:gd name="T58" fmla="*/ 632 w 632"/>
              <a:gd name="T59" fmla="*/ 524 h 586"/>
              <a:gd name="T60" fmla="*/ 632 w 632"/>
              <a:gd name="T61" fmla="*/ 55 h 586"/>
              <a:gd name="T62" fmla="*/ 630 w 632"/>
              <a:gd name="T63" fmla="*/ 43 h 586"/>
              <a:gd name="T64" fmla="*/ 626 w 632"/>
              <a:gd name="T65" fmla="*/ 33 h 586"/>
              <a:gd name="T66" fmla="*/ 619 w 632"/>
              <a:gd name="T67" fmla="*/ 23 h 586"/>
              <a:gd name="T68" fmla="*/ 292 w 632"/>
              <a:gd name="T69" fmla="*/ 536 h 586"/>
              <a:gd name="T70" fmla="*/ 56 w 632"/>
              <a:gd name="T71" fmla="*/ 536 h 586"/>
              <a:gd name="T72" fmla="*/ 49 w 632"/>
              <a:gd name="T73" fmla="*/ 528 h 586"/>
              <a:gd name="T74" fmla="*/ 48 w 632"/>
              <a:gd name="T75" fmla="*/ 99 h 586"/>
              <a:gd name="T76" fmla="*/ 292 w 632"/>
              <a:gd name="T77" fmla="*/ 536 h 586"/>
              <a:gd name="T78" fmla="*/ 583 w 632"/>
              <a:gd name="T79" fmla="*/ 528 h 586"/>
              <a:gd name="T80" fmla="*/ 576 w 632"/>
              <a:gd name="T81" fmla="*/ 536 h 586"/>
              <a:gd name="T82" fmla="*/ 341 w 632"/>
              <a:gd name="T83" fmla="*/ 536 h 586"/>
              <a:gd name="T84" fmla="*/ 584 w 632"/>
              <a:gd name="T85" fmla="*/ 9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586">
                <a:moveTo>
                  <a:pt x="615" y="19"/>
                </a:moveTo>
                <a:lnTo>
                  <a:pt x="611" y="14"/>
                </a:lnTo>
                <a:lnTo>
                  <a:pt x="605" y="11"/>
                </a:lnTo>
                <a:lnTo>
                  <a:pt x="600" y="8"/>
                </a:lnTo>
                <a:lnTo>
                  <a:pt x="596" y="6"/>
                </a:lnTo>
                <a:lnTo>
                  <a:pt x="590" y="4"/>
                </a:lnTo>
                <a:lnTo>
                  <a:pt x="584" y="1"/>
                </a:lnTo>
                <a:lnTo>
                  <a:pt x="578" y="1"/>
                </a:lnTo>
                <a:lnTo>
                  <a:pt x="572" y="0"/>
                </a:lnTo>
                <a:lnTo>
                  <a:pt x="61" y="0"/>
                </a:lnTo>
                <a:lnTo>
                  <a:pt x="55" y="1"/>
                </a:lnTo>
                <a:lnTo>
                  <a:pt x="48" y="1"/>
                </a:lnTo>
                <a:lnTo>
                  <a:pt x="43" y="4"/>
                </a:lnTo>
                <a:lnTo>
                  <a:pt x="37" y="6"/>
                </a:lnTo>
                <a:lnTo>
                  <a:pt x="32" y="8"/>
                </a:lnTo>
                <a:lnTo>
                  <a:pt x="27" y="11"/>
                </a:lnTo>
                <a:lnTo>
                  <a:pt x="22" y="14"/>
                </a:lnTo>
                <a:lnTo>
                  <a:pt x="18" y="19"/>
                </a:lnTo>
                <a:lnTo>
                  <a:pt x="14" y="23"/>
                </a:lnTo>
                <a:lnTo>
                  <a:pt x="9" y="28"/>
                </a:lnTo>
                <a:lnTo>
                  <a:pt x="7" y="33"/>
                </a:lnTo>
                <a:lnTo>
                  <a:pt x="4" y="38"/>
                </a:lnTo>
                <a:lnTo>
                  <a:pt x="2" y="43"/>
                </a:lnTo>
                <a:lnTo>
                  <a:pt x="1" y="50"/>
                </a:lnTo>
                <a:lnTo>
                  <a:pt x="0" y="55"/>
                </a:lnTo>
                <a:lnTo>
                  <a:pt x="0" y="62"/>
                </a:lnTo>
                <a:lnTo>
                  <a:pt x="0" y="524"/>
                </a:lnTo>
                <a:lnTo>
                  <a:pt x="0" y="530"/>
                </a:lnTo>
                <a:lnTo>
                  <a:pt x="1" y="536"/>
                </a:lnTo>
                <a:lnTo>
                  <a:pt x="2" y="542"/>
                </a:lnTo>
                <a:lnTo>
                  <a:pt x="4" y="548"/>
                </a:lnTo>
                <a:lnTo>
                  <a:pt x="7" y="553"/>
                </a:lnTo>
                <a:lnTo>
                  <a:pt x="9" y="557"/>
                </a:lnTo>
                <a:lnTo>
                  <a:pt x="14" y="563"/>
                </a:lnTo>
                <a:lnTo>
                  <a:pt x="18" y="567"/>
                </a:lnTo>
                <a:lnTo>
                  <a:pt x="22" y="571"/>
                </a:lnTo>
                <a:lnTo>
                  <a:pt x="27" y="575"/>
                </a:lnTo>
                <a:lnTo>
                  <a:pt x="32" y="578"/>
                </a:lnTo>
                <a:lnTo>
                  <a:pt x="37" y="580"/>
                </a:lnTo>
                <a:lnTo>
                  <a:pt x="43" y="582"/>
                </a:lnTo>
                <a:lnTo>
                  <a:pt x="48" y="584"/>
                </a:lnTo>
                <a:lnTo>
                  <a:pt x="55" y="584"/>
                </a:lnTo>
                <a:lnTo>
                  <a:pt x="61" y="586"/>
                </a:lnTo>
                <a:lnTo>
                  <a:pt x="572" y="586"/>
                </a:lnTo>
                <a:lnTo>
                  <a:pt x="578" y="584"/>
                </a:lnTo>
                <a:lnTo>
                  <a:pt x="584" y="584"/>
                </a:lnTo>
                <a:lnTo>
                  <a:pt x="590" y="582"/>
                </a:lnTo>
                <a:lnTo>
                  <a:pt x="596" y="580"/>
                </a:lnTo>
                <a:lnTo>
                  <a:pt x="600" y="578"/>
                </a:lnTo>
                <a:lnTo>
                  <a:pt x="605" y="575"/>
                </a:lnTo>
                <a:lnTo>
                  <a:pt x="611" y="571"/>
                </a:lnTo>
                <a:lnTo>
                  <a:pt x="615" y="567"/>
                </a:lnTo>
                <a:lnTo>
                  <a:pt x="619" y="563"/>
                </a:lnTo>
                <a:lnTo>
                  <a:pt x="623" y="557"/>
                </a:lnTo>
                <a:lnTo>
                  <a:pt x="626" y="553"/>
                </a:lnTo>
                <a:lnTo>
                  <a:pt x="628" y="548"/>
                </a:lnTo>
                <a:lnTo>
                  <a:pt x="630" y="542"/>
                </a:lnTo>
                <a:lnTo>
                  <a:pt x="631" y="536"/>
                </a:lnTo>
                <a:lnTo>
                  <a:pt x="632" y="530"/>
                </a:lnTo>
                <a:lnTo>
                  <a:pt x="632" y="524"/>
                </a:lnTo>
                <a:lnTo>
                  <a:pt x="632" y="62"/>
                </a:lnTo>
                <a:lnTo>
                  <a:pt x="632" y="55"/>
                </a:lnTo>
                <a:lnTo>
                  <a:pt x="631" y="50"/>
                </a:lnTo>
                <a:lnTo>
                  <a:pt x="630" y="43"/>
                </a:lnTo>
                <a:lnTo>
                  <a:pt x="628" y="38"/>
                </a:lnTo>
                <a:lnTo>
                  <a:pt x="626" y="33"/>
                </a:lnTo>
                <a:lnTo>
                  <a:pt x="623" y="28"/>
                </a:lnTo>
                <a:lnTo>
                  <a:pt x="619" y="23"/>
                </a:lnTo>
                <a:lnTo>
                  <a:pt x="615" y="19"/>
                </a:lnTo>
                <a:close/>
                <a:moveTo>
                  <a:pt x="292" y="536"/>
                </a:moveTo>
                <a:lnTo>
                  <a:pt x="61" y="536"/>
                </a:lnTo>
                <a:lnTo>
                  <a:pt x="56" y="536"/>
                </a:lnTo>
                <a:lnTo>
                  <a:pt x="52" y="533"/>
                </a:lnTo>
                <a:lnTo>
                  <a:pt x="49" y="528"/>
                </a:lnTo>
                <a:lnTo>
                  <a:pt x="48" y="524"/>
                </a:lnTo>
                <a:lnTo>
                  <a:pt x="48" y="99"/>
                </a:lnTo>
                <a:lnTo>
                  <a:pt x="292" y="99"/>
                </a:lnTo>
                <a:lnTo>
                  <a:pt x="292" y="536"/>
                </a:lnTo>
                <a:close/>
                <a:moveTo>
                  <a:pt x="584" y="524"/>
                </a:moveTo>
                <a:lnTo>
                  <a:pt x="583" y="528"/>
                </a:lnTo>
                <a:lnTo>
                  <a:pt x="581" y="533"/>
                </a:lnTo>
                <a:lnTo>
                  <a:pt x="576" y="536"/>
                </a:lnTo>
                <a:lnTo>
                  <a:pt x="572" y="536"/>
                </a:lnTo>
                <a:lnTo>
                  <a:pt x="341" y="536"/>
                </a:lnTo>
                <a:lnTo>
                  <a:pt x="341" y="99"/>
                </a:lnTo>
                <a:lnTo>
                  <a:pt x="584" y="99"/>
                </a:lnTo>
                <a:lnTo>
                  <a:pt x="584" y="52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 name="Freeform 62"/>
          <p:cNvSpPr>
            <a:spLocks/>
          </p:cNvSpPr>
          <p:nvPr/>
        </p:nvSpPr>
        <p:spPr bwMode="auto">
          <a:xfrm>
            <a:off x="2806700" y="5198270"/>
            <a:ext cx="206376" cy="342900"/>
          </a:xfrm>
          <a:custGeom>
            <a:avLst/>
            <a:gdLst>
              <a:gd name="T0" fmla="*/ 146 w 195"/>
              <a:gd name="T1" fmla="*/ 224 h 322"/>
              <a:gd name="T2" fmla="*/ 143 w 195"/>
              <a:gd name="T3" fmla="*/ 243 h 322"/>
              <a:gd name="T4" fmla="*/ 131 w 195"/>
              <a:gd name="T5" fmla="*/ 259 h 322"/>
              <a:gd name="T6" fmla="*/ 116 w 195"/>
              <a:gd name="T7" fmla="*/ 270 h 322"/>
              <a:gd name="T8" fmla="*/ 98 w 195"/>
              <a:gd name="T9" fmla="*/ 273 h 322"/>
              <a:gd name="T10" fmla="*/ 79 w 195"/>
              <a:gd name="T11" fmla="*/ 270 h 322"/>
              <a:gd name="T12" fmla="*/ 64 w 195"/>
              <a:gd name="T13" fmla="*/ 259 h 322"/>
              <a:gd name="T14" fmla="*/ 52 w 195"/>
              <a:gd name="T15" fmla="*/ 243 h 322"/>
              <a:gd name="T16" fmla="*/ 49 w 195"/>
              <a:gd name="T17" fmla="*/ 224 h 322"/>
              <a:gd name="T18" fmla="*/ 47 w 195"/>
              <a:gd name="T19" fmla="*/ 216 h 322"/>
              <a:gd name="T20" fmla="*/ 42 w 195"/>
              <a:gd name="T21" fmla="*/ 207 h 322"/>
              <a:gd name="T22" fmla="*/ 34 w 195"/>
              <a:gd name="T23" fmla="*/ 202 h 322"/>
              <a:gd name="T24" fmla="*/ 24 w 195"/>
              <a:gd name="T25" fmla="*/ 201 h 322"/>
              <a:gd name="T26" fmla="*/ 16 w 195"/>
              <a:gd name="T27" fmla="*/ 202 h 322"/>
              <a:gd name="T28" fmla="*/ 8 w 195"/>
              <a:gd name="T29" fmla="*/ 207 h 322"/>
              <a:gd name="T30" fmla="*/ 3 w 195"/>
              <a:gd name="T31" fmla="*/ 216 h 322"/>
              <a:gd name="T32" fmla="*/ 0 w 195"/>
              <a:gd name="T33" fmla="*/ 224 h 322"/>
              <a:gd name="T34" fmla="*/ 3 w 195"/>
              <a:gd name="T35" fmla="*/ 244 h 322"/>
              <a:gd name="T36" fmla="*/ 8 w 195"/>
              <a:gd name="T37" fmla="*/ 261 h 322"/>
              <a:gd name="T38" fmla="*/ 17 w 195"/>
              <a:gd name="T39" fmla="*/ 278 h 322"/>
              <a:gd name="T40" fmla="*/ 30 w 195"/>
              <a:gd name="T41" fmla="*/ 294 h 322"/>
              <a:gd name="T42" fmla="*/ 45 w 195"/>
              <a:gd name="T43" fmla="*/ 305 h 322"/>
              <a:gd name="T44" fmla="*/ 61 w 195"/>
              <a:gd name="T45" fmla="*/ 315 h 322"/>
              <a:gd name="T46" fmla="*/ 78 w 195"/>
              <a:gd name="T47" fmla="*/ 321 h 322"/>
              <a:gd name="T48" fmla="*/ 98 w 195"/>
              <a:gd name="T49" fmla="*/ 322 h 322"/>
              <a:gd name="T50" fmla="*/ 117 w 195"/>
              <a:gd name="T51" fmla="*/ 321 h 322"/>
              <a:gd name="T52" fmla="*/ 134 w 195"/>
              <a:gd name="T53" fmla="*/ 315 h 322"/>
              <a:gd name="T54" fmla="*/ 151 w 195"/>
              <a:gd name="T55" fmla="*/ 305 h 322"/>
              <a:gd name="T56" fmla="*/ 166 w 195"/>
              <a:gd name="T57" fmla="*/ 294 h 322"/>
              <a:gd name="T58" fmla="*/ 179 w 195"/>
              <a:gd name="T59" fmla="*/ 278 h 322"/>
              <a:gd name="T60" fmla="*/ 188 w 195"/>
              <a:gd name="T61" fmla="*/ 261 h 322"/>
              <a:gd name="T62" fmla="*/ 194 w 195"/>
              <a:gd name="T63" fmla="*/ 244 h 322"/>
              <a:gd name="T64" fmla="*/ 195 w 195"/>
              <a:gd name="T65" fmla="*/ 224 h 322"/>
              <a:gd name="T66" fmla="*/ 183 w 195"/>
              <a:gd name="T67" fmla="*/ 1 h 322"/>
              <a:gd name="T68" fmla="*/ 159 w 195"/>
              <a:gd name="T69"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5" h="322">
                <a:moveTo>
                  <a:pt x="146" y="4"/>
                </a:moveTo>
                <a:lnTo>
                  <a:pt x="146" y="224"/>
                </a:lnTo>
                <a:lnTo>
                  <a:pt x="145" y="234"/>
                </a:lnTo>
                <a:lnTo>
                  <a:pt x="143" y="243"/>
                </a:lnTo>
                <a:lnTo>
                  <a:pt x="138" y="250"/>
                </a:lnTo>
                <a:lnTo>
                  <a:pt x="131" y="259"/>
                </a:lnTo>
                <a:lnTo>
                  <a:pt x="124" y="265"/>
                </a:lnTo>
                <a:lnTo>
                  <a:pt x="116" y="270"/>
                </a:lnTo>
                <a:lnTo>
                  <a:pt x="107" y="272"/>
                </a:lnTo>
                <a:lnTo>
                  <a:pt x="98" y="273"/>
                </a:lnTo>
                <a:lnTo>
                  <a:pt x="89" y="272"/>
                </a:lnTo>
                <a:lnTo>
                  <a:pt x="79" y="270"/>
                </a:lnTo>
                <a:lnTo>
                  <a:pt x="72" y="265"/>
                </a:lnTo>
                <a:lnTo>
                  <a:pt x="64" y="259"/>
                </a:lnTo>
                <a:lnTo>
                  <a:pt x="58" y="250"/>
                </a:lnTo>
                <a:lnTo>
                  <a:pt x="52" y="243"/>
                </a:lnTo>
                <a:lnTo>
                  <a:pt x="50" y="234"/>
                </a:lnTo>
                <a:lnTo>
                  <a:pt x="49" y="224"/>
                </a:lnTo>
                <a:lnTo>
                  <a:pt x="49" y="220"/>
                </a:lnTo>
                <a:lnTo>
                  <a:pt x="47" y="216"/>
                </a:lnTo>
                <a:lnTo>
                  <a:pt x="45" y="211"/>
                </a:lnTo>
                <a:lnTo>
                  <a:pt x="42" y="207"/>
                </a:lnTo>
                <a:lnTo>
                  <a:pt x="38" y="204"/>
                </a:lnTo>
                <a:lnTo>
                  <a:pt x="34" y="202"/>
                </a:lnTo>
                <a:lnTo>
                  <a:pt x="30" y="201"/>
                </a:lnTo>
                <a:lnTo>
                  <a:pt x="24" y="201"/>
                </a:lnTo>
                <a:lnTo>
                  <a:pt x="20" y="201"/>
                </a:lnTo>
                <a:lnTo>
                  <a:pt x="16" y="202"/>
                </a:lnTo>
                <a:lnTo>
                  <a:pt x="11" y="204"/>
                </a:lnTo>
                <a:lnTo>
                  <a:pt x="8" y="207"/>
                </a:lnTo>
                <a:lnTo>
                  <a:pt x="5" y="211"/>
                </a:lnTo>
                <a:lnTo>
                  <a:pt x="3" y="216"/>
                </a:lnTo>
                <a:lnTo>
                  <a:pt x="0" y="220"/>
                </a:lnTo>
                <a:lnTo>
                  <a:pt x="0" y="224"/>
                </a:lnTo>
                <a:lnTo>
                  <a:pt x="0" y="234"/>
                </a:lnTo>
                <a:lnTo>
                  <a:pt x="3" y="244"/>
                </a:lnTo>
                <a:lnTo>
                  <a:pt x="5" y="252"/>
                </a:lnTo>
                <a:lnTo>
                  <a:pt x="8" y="261"/>
                </a:lnTo>
                <a:lnTo>
                  <a:pt x="11" y="270"/>
                </a:lnTo>
                <a:lnTo>
                  <a:pt x="17" y="278"/>
                </a:lnTo>
                <a:lnTo>
                  <a:pt x="22" y="286"/>
                </a:lnTo>
                <a:lnTo>
                  <a:pt x="30" y="294"/>
                </a:lnTo>
                <a:lnTo>
                  <a:pt x="36" y="300"/>
                </a:lnTo>
                <a:lnTo>
                  <a:pt x="45" y="305"/>
                </a:lnTo>
                <a:lnTo>
                  <a:pt x="52" y="311"/>
                </a:lnTo>
                <a:lnTo>
                  <a:pt x="61" y="315"/>
                </a:lnTo>
                <a:lnTo>
                  <a:pt x="70" y="318"/>
                </a:lnTo>
                <a:lnTo>
                  <a:pt x="78" y="321"/>
                </a:lnTo>
                <a:lnTo>
                  <a:pt x="88" y="322"/>
                </a:lnTo>
                <a:lnTo>
                  <a:pt x="98" y="322"/>
                </a:lnTo>
                <a:lnTo>
                  <a:pt x="107" y="322"/>
                </a:lnTo>
                <a:lnTo>
                  <a:pt x="117" y="321"/>
                </a:lnTo>
                <a:lnTo>
                  <a:pt x="126" y="318"/>
                </a:lnTo>
                <a:lnTo>
                  <a:pt x="134" y="315"/>
                </a:lnTo>
                <a:lnTo>
                  <a:pt x="143" y="311"/>
                </a:lnTo>
                <a:lnTo>
                  <a:pt x="151" y="305"/>
                </a:lnTo>
                <a:lnTo>
                  <a:pt x="159" y="300"/>
                </a:lnTo>
                <a:lnTo>
                  <a:pt x="166" y="294"/>
                </a:lnTo>
                <a:lnTo>
                  <a:pt x="173" y="286"/>
                </a:lnTo>
                <a:lnTo>
                  <a:pt x="179" y="278"/>
                </a:lnTo>
                <a:lnTo>
                  <a:pt x="184" y="270"/>
                </a:lnTo>
                <a:lnTo>
                  <a:pt x="188" y="261"/>
                </a:lnTo>
                <a:lnTo>
                  <a:pt x="191" y="252"/>
                </a:lnTo>
                <a:lnTo>
                  <a:pt x="194" y="244"/>
                </a:lnTo>
                <a:lnTo>
                  <a:pt x="195" y="234"/>
                </a:lnTo>
                <a:lnTo>
                  <a:pt x="195" y="224"/>
                </a:lnTo>
                <a:lnTo>
                  <a:pt x="195" y="4"/>
                </a:lnTo>
                <a:lnTo>
                  <a:pt x="183" y="1"/>
                </a:lnTo>
                <a:lnTo>
                  <a:pt x="171" y="0"/>
                </a:lnTo>
                <a:lnTo>
                  <a:pt x="159" y="1"/>
                </a:lnTo>
                <a:lnTo>
                  <a:pt x="146" y="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 name="Freeform 63"/>
          <p:cNvSpPr>
            <a:spLocks/>
          </p:cNvSpPr>
          <p:nvPr/>
        </p:nvSpPr>
        <p:spPr bwMode="auto">
          <a:xfrm>
            <a:off x="2962276" y="4896644"/>
            <a:ext cx="50800" cy="63500"/>
          </a:xfrm>
          <a:custGeom>
            <a:avLst/>
            <a:gdLst>
              <a:gd name="T0" fmla="*/ 49 w 49"/>
              <a:gd name="T1" fmla="*/ 61 h 61"/>
              <a:gd name="T2" fmla="*/ 49 w 49"/>
              <a:gd name="T3" fmla="*/ 23 h 61"/>
              <a:gd name="T4" fmla="*/ 49 w 49"/>
              <a:gd name="T5" fmla="*/ 19 h 61"/>
              <a:gd name="T6" fmla="*/ 48 w 49"/>
              <a:gd name="T7" fmla="*/ 15 h 61"/>
              <a:gd name="T8" fmla="*/ 45 w 49"/>
              <a:gd name="T9" fmla="*/ 10 h 61"/>
              <a:gd name="T10" fmla="*/ 42 w 49"/>
              <a:gd name="T11" fmla="*/ 6 h 61"/>
              <a:gd name="T12" fmla="*/ 38 w 49"/>
              <a:gd name="T13" fmla="*/ 3 h 61"/>
              <a:gd name="T14" fmla="*/ 34 w 49"/>
              <a:gd name="T15" fmla="*/ 1 h 61"/>
              <a:gd name="T16" fmla="*/ 29 w 49"/>
              <a:gd name="T17" fmla="*/ 0 h 61"/>
              <a:gd name="T18" fmla="*/ 25 w 49"/>
              <a:gd name="T19" fmla="*/ 0 h 61"/>
              <a:gd name="T20" fmla="*/ 20 w 49"/>
              <a:gd name="T21" fmla="*/ 0 h 61"/>
              <a:gd name="T22" fmla="*/ 15 w 49"/>
              <a:gd name="T23" fmla="*/ 1 h 61"/>
              <a:gd name="T24" fmla="*/ 11 w 49"/>
              <a:gd name="T25" fmla="*/ 3 h 61"/>
              <a:gd name="T26" fmla="*/ 8 w 49"/>
              <a:gd name="T27" fmla="*/ 6 h 61"/>
              <a:gd name="T28" fmla="*/ 5 w 49"/>
              <a:gd name="T29" fmla="*/ 10 h 61"/>
              <a:gd name="T30" fmla="*/ 2 w 49"/>
              <a:gd name="T31" fmla="*/ 15 h 61"/>
              <a:gd name="T32" fmla="*/ 1 w 49"/>
              <a:gd name="T33" fmla="*/ 19 h 61"/>
              <a:gd name="T34" fmla="*/ 0 w 49"/>
              <a:gd name="T35" fmla="*/ 23 h 61"/>
              <a:gd name="T36" fmla="*/ 0 w 49"/>
              <a:gd name="T37" fmla="*/ 61 h 61"/>
              <a:gd name="T38" fmla="*/ 14 w 49"/>
              <a:gd name="T39" fmla="*/ 60 h 61"/>
              <a:gd name="T40" fmla="*/ 25 w 49"/>
              <a:gd name="T41" fmla="*/ 60 h 61"/>
              <a:gd name="T42" fmla="*/ 35 w 49"/>
              <a:gd name="T43" fmla="*/ 60 h 61"/>
              <a:gd name="T44" fmla="*/ 49 w 49"/>
              <a:gd name="T4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61">
                <a:moveTo>
                  <a:pt x="49" y="61"/>
                </a:moveTo>
                <a:lnTo>
                  <a:pt x="49" y="23"/>
                </a:lnTo>
                <a:lnTo>
                  <a:pt x="49" y="19"/>
                </a:lnTo>
                <a:lnTo>
                  <a:pt x="48" y="15"/>
                </a:lnTo>
                <a:lnTo>
                  <a:pt x="45" y="10"/>
                </a:lnTo>
                <a:lnTo>
                  <a:pt x="42" y="6"/>
                </a:lnTo>
                <a:lnTo>
                  <a:pt x="38" y="3"/>
                </a:lnTo>
                <a:lnTo>
                  <a:pt x="34" y="1"/>
                </a:lnTo>
                <a:lnTo>
                  <a:pt x="29" y="0"/>
                </a:lnTo>
                <a:lnTo>
                  <a:pt x="25" y="0"/>
                </a:lnTo>
                <a:lnTo>
                  <a:pt x="20" y="0"/>
                </a:lnTo>
                <a:lnTo>
                  <a:pt x="15" y="1"/>
                </a:lnTo>
                <a:lnTo>
                  <a:pt x="11" y="3"/>
                </a:lnTo>
                <a:lnTo>
                  <a:pt x="8" y="6"/>
                </a:lnTo>
                <a:lnTo>
                  <a:pt x="5" y="10"/>
                </a:lnTo>
                <a:lnTo>
                  <a:pt x="2" y="15"/>
                </a:lnTo>
                <a:lnTo>
                  <a:pt x="1" y="19"/>
                </a:lnTo>
                <a:lnTo>
                  <a:pt x="0" y="23"/>
                </a:lnTo>
                <a:lnTo>
                  <a:pt x="0" y="61"/>
                </a:lnTo>
                <a:lnTo>
                  <a:pt x="14" y="60"/>
                </a:lnTo>
                <a:lnTo>
                  <a:pt x="25" y="60"/>
                </a:lnTo>
                <a:lnTo>
                  <a:pt x="35" y="60"/>
                </a:lnTo>
                <a:lnTo>
                  <a:pt x="49" y="6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09" name="Freeform 64"/>
          <p:cNvSpPr>
            <a:spLocks/>
          </p:cNvSpPr>
          <p:nvPr/>
        </p:nvSpPr>
        <p:spPr bwMode="auto">
          <a:xfrm>
            <a:off x="2654301" y="4972844"/>
            <a:ext cx="669926" cy="295276"/>
          </a:xfrm>
          <a:custGeom>
            <a:avLst/>
            <a:gdLst>
              <a:gd name="T0" fmla="*/ 625 w 633"/>
              <a:gd name="T1" fmla="*/ 200 h 279"/>
              <a:gd name="T2" fmla="*/ 609 w 633"/>
              <a:gd name="T3" fmla="*/ 164 h 279"/>
              <a:gd name="T4" fmla="*/ 588 w 633"/>
              <a:gd name="T5" fmla="*/ 130 h 279"/>
              <a:gd name="T6" fmla="*/ 563 w 633"/>
              <a:gd name="T7" fmla="*/ 99 h 279"/>
              <a:gd name="T8" fmla="*/ 534 w 633"/>
              <a:gd name="T9" fmla="*/ 73 h 279"/>
              <a:gd name="T10" fmla="*/ 492 w 633"/>
              <a:gd name="T11" fmla="*/ 45 h 279"/>
              <a:gd name="T12" fmla="*/ 420 w 633"/>
              <a:gd name="T13" fmla="*/ 15 h 279"/>
              <a:gd name="T14" fmla="*/ 342 w 633"/>
              <a:gd name="T15" fmla="*/ 1 h 279"/>
              <a:gd name="T16" fmla="*/ 280 w 633"/>
              <a:gd name="T17" fmla="*/ 2 h 279"/>
              <a:gd name="T18" fmla="*/ 229 w 633"/>
              <a:gd name="T19" fmla="*/ 11 h 279"/>
              <a:gd name="T20" fmla="*/ 179 w 633"/>
              <a:gd name="T21" fmla="*/ 26 h 279"/>
              <a:gd name="T22" fmla="*/ 133 w 633"/>
              <a:gd name="T23" fmla="*/ 50 h 279"/>
              <a:gd name="T24" fmla="*/ 90 w 633"/>
              <a:gd name="T25" fmla="*/ 80 h 279"/>
              <a:gd name="T26" fmla="*/ 54 w 633"/>
              <a:gd name="T27" fmla="*/ 118 h 279"/>
              <a:gd name="T28" fmla="*/ 25 w 633"/>
              <a:gd name="T29" fmla="*/ 161 h 279"/>
              <a:gd name="T30" fmla="*/ 4 w 633"/>
              <a:gd name="T31" fmla="*/ 208 h 279"/>
              <a:gd name="T32" fmla="*/ 0 w 633"/>
              <a:gd name="T33" fmla="*/ 228 h 279"/>
              <a:gd name="T34" fmla="*/ 7 w 633"/>
              <a:gd name="T35" fmla="*/ 240 h 279"/>
              <a:gd name="T36" fmla="*/ 20 w 633"/>
              <a:gd name="T37" fmla="*/ 237 h 279"/>
              <a:gd name="T38" fmla="*/ 47 w 633"/>
              <a:gd name="T39" fmla="*/ 215 h 279"/>
              <a:gd name="T40" fmla="*/ 73 w 633"/>
              <a:gd name="T41" fmla="*/ 204 h 279"/>
              <a:gd name="T42" fmla="*/ 107 w 633"/>
              <a:gd name="T43" fmla="*/ 203 h 279"/>
              <a:gd name="T44" fmla="*/ 143 w 633"/>
              <a:gd name="T45" fmla="*/ 216 h 279"/>
              <a:gd name="T46" fmla="*/ 174 w 633"/>
              <a:gd name="T47" fmla="*/ 242 h 279"/>
              <a:gd name="T48" fmla="*/ 189 w 633"/>
              <a:gd name="T49" fmla="*/ 263 h 279"/>
              <a:gd name="T50" fmla="*/ 196 w 633"/>
              <a:gd name="T51" fmla="*/ 275 h 279"/>
              <a:gd name="T52" fmla="*/ 205 w 633"/>
              <a:gd name="T53" fmla="*/ 279 h 279"/>
              <a:gd name="T54" fmla="*/ 214 w 633"/>
              <a:gd name="T55" fmla="*/ 275 h 279"/>
              <a:gd name="T56" fmla="*/ 222 w 633"/>
              <a:gd name="T57" fmla="*/ 263 h 279"/>
              <a:gd name="T58" fmla="*/ 237 w 633"/>
              <a:gd name="T59" fmla="*/ 242 h 279"/>
              <a:gd name="T60" fmla="*/ 268 w 633"/>
              <a:gd name="T61" fmla="*/ 216 h 279"/>
              <a:gd name="T62" fmla="*/ 303 w 633"/>
              <a:gd name="T63" fmla="*/ 203 h 279"/>
              <a:gd name="T64" fmla="*/ 341 w 633"/>
              <a:gd name="T65" fmla="*/ 205 h 279"/>
              <a:gd name="T66" fmla="*/ 376 w 633"/>
              <a:gd name="T67" fmla="*/ 224 h 279"/>
              <a:gd name="T68" fmla="*/ 404 w 633"/>
              <a:gd name="T69" fmla="*/ 253 h 279"/>
              <a:gd name="T70" fmla="*/ 413 w 633"/>
              <a:gd name="T71" fmla="*/ 269 h 279"/>
              <a:gd name="T72" fmla="*/ 421 w 633"/>
              <a:gd name="T73" fmla="*/ 278 h 279"/>
              <a:gd name="T74" fmla="*/ 430 w 633"/>
              <a:gd name="T75" fmla="*/ 279 h 279"/>
              <a:gd name="T76" fmla="*/ 437 w 633"/>
              <a:gd name="T77" fmla="*/ 272 h 279"/>
              <a:gd name="T78" fmla="*/ 447 w 633"/>
              <a:gd name="T79" fmla="*/ 257 h 279"/>
              <a:gd name="T80" fmla="*/ 467 w 633"/>
              <a:gd name="T81" fmla="*/ 232 h 279"/>
              <a:gd name="T82" fmla="*/ 500 w 633"/>
              <a:gd name="T83" fmla="*/ 210 h 279"/>
              <a:gd name="T84" fmla="*/ 538 w 633"/>
              <a:gd name="T85" fmla="*/ 202 h 279"/>
              <a:gd name="T86" fmla="*/ 568 w 633"/>
              <a:gd name="T87" fmla="*/ 206 h 279"/>
              <a:gd name="T88" fmla="*/ 594 w 633"/>
              <a:gd name="T89" fmla="*/ 221 h 279"/>
              <a:gd name="T90" fmla="*/ 616 w 633"/>
              <a:gd name="T91" fmla="*/ 240 h 279"/>
              <a:gd name="T92" fmla="*/ 629 w 633"/>
              <a:gd name="T93" fmla="*/ 237 h 279"/>
              <a:gd name="T94" fmla="*/ 633 w 633"/>
              <a:gd name="T95" fmla="*/ 22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3" h="279">
                <a:moveTo>
                  <a:pt x="631" y="226"/>
                </a:moveTo>
                <a:lnTo>
                  <a:pt x="628" y="213"/>
                </a:lnTo>
                <a:lnTo>
                  <a:pt x="625" y="200"/>
                </a:lnTo>
                <a:lnTo>
                  <a:pt x="620" y="188"/>
                </a:lnTo>
                <a:lnTo>
                  <a:pt x="614" y="175"/>
                </a:lnTo>
                <a:lnTo>
                  <a:pt x="609" y="164"/>
                </a:lnTo>
                <a:lnTo>
                  <a:pt x="602" y="152"/>
                </a:lnTo>
                <a:lnTo>
                  <a:pt x="596" y="140"/>
                </a:lnTo>
                <a:lnTo>
                  <a:pt x="588" y="130"/>
                </a:lnTo>
                <a:lnTo>
                  <a:pt x="580" y="120"/>
                </a:lnTo>
                <a:lnTo>
                  <a:pt x="572" y="109"/>
                </a:lnTo>
                <a:lnTo>
                  <a:pt x="563" y="99"/>
                </a:lnTo>
                <a:lnTo>
                  <a:pt x="554" y="91"/>
                </a:lnTo>
                <a:lnTo>
                  <a:pt x="544" y="82"/>
                </a:lnTo>
                <a:lnTo>
                  <a:pt x="534" y="73"/>
                </a:lnTo>
                <a:lnTo>
                  <a:pt x="525" y="66"/>
                </a:lnTo>
                <a:lnTo>
                  <a:pt x="514" y="58"/>
                </a:lnTo>
                <a:lnTo>
                  <a:pt x="492" y="45"/>
                </a:lnTo>
                <a:lnTo>
                  <a:pt x="469" y="34"/>
                </a:lnTo>
                <a:lnTo>
                  <a:pt x="446" y="24"/>
                </a:lnTo>
                <a:lnTo>
                  <a:pt x="420" y="15"/>
                </a:lnTo>
                <a:lnTo>
                  <a:pt x="395" y="9"/>
                </a:lnTo>
                <a:lnTo>
                  <a:pt x="369" y="4"/>
                </a:lnTo>
                <a:lnTo>
                  <a:pt x="342" y="1"/>
                </a:lnTo>
                <a:lnTo>
                  <a:pt x="316" y="0"/>
                </a:lnTo>
                <a:lnTo>
                  <a:pt x="298" y="1"/>
                </a:lnTo>
                <a:lnTo>
                  <a:pt x="280" y="2"/>
                </a:lnTo>
                <a:lnTo>
                  <a:pt x="262" y="4"/>
                </a:lnTo>
                <a:lnTo>
                  <a:pt x="245" y="7"/>
                </a:lnTo>
                <a:lnTo>
                  <a:pt x="229" y="11"/>
                </a:lnTo>
                <a:lnTo>
                  <a:pt x="211" y="15"/>
                </a:lnTo>
                <a:lnTo>
                  <a:pt x="195" y="21"/>
                </a:lnTo>
                <a:lnTo>
                  <a:pt x="179" y="26"/>
                </a:lnTo>
                <a:lnTo>
                  <a:pt x="163" y="34"/>
                </a:lnTo>
                <a:lnTo>
                  <a:pt x="148" y="41"/>
                </a:lnTo>
                <a:lnTo>
                  <a:pt x="133" y="50"/>
                </a:lnTo>
                <a:lnTo>
                  <a:pt x="117" y="58"/>
                </a:lnTo>
                <a:lnTo>
                  <a:pt x="104" y="69"/>
                </a:lnTo>
                <a:lnTo>
                  <a:pt x="90" y="80"/>
                </a:lnTo>
                <a:lnTo>
                  <a:pt x="77" y="92"/>
                </a:lnTo>
                <a:lnTo>
                  <a:pt x="66" y="104"/>
                </a:lnTo>
                <a:lnTo>
                  <a:pt x="54" y="118"/>
                </a:lnTo>
                <a:lnTo>
                  <a:pt x="43" y="131"/>
                </a:lnTo>
                <a:lnTo>
                  <a:pt x="33" y="146"/>
                </a:lnTo>
                <a:lnTo>
                  <a:pt x="25" y="161"/>
                </a:lnTo>
                <a:lnTo>
                  <a:pt x="17" y="176"/>
                </a:lnTo>
                <a:lnTo>
                  <a:pt x="10" y="192"/>
                </a:lnTo>
                <a:lnTo>
                  <a:pt x="4" y="208"/>
                </a:lnTo>
                <a:lnTo>
                  <a:pt x="0" y="226"/>
                </a:lnTo>
                <a:lnTo>
                  <a:pt x="0" y="227"/>
                </a:lnTo>
                <a:lnTo>
                  <a:pt x="0" y="228"/>
                </a:lnTo>
                <a:lnTo>
                  <a:pt x="0" y="233"/>
                </a:lnTo>
                <a:lnTo>
                  <a:pt x="3" y="237"/>
                </a:lnTo>
                <a:lnTo>
                  <a:pt x="7" y="240"/>
                </a:lnTo>
                <a:lnTo>
                  <a:pt x="12" y="241"/>
                </a:lnTo>
                <a:lnTo>
                  <a:pt x="16" y="240"/>
                </a:lnTo>
                <a:lnTo>
                  <a:pt x="20" y="237"/>
                </a:lnTo>
                <a:lnTo>
                  <a:pt x="29" y="229"/>
                </a:lnTo>
                <a:lnTo>
                  <a:pt x="39" y="221"/>
                </a:lnTo>
                <a:lnTo>
                  <a:pt x="47" y="215"/>
                </a:lnTo>
                <a:lnTo>
                  <a:pt x="56" y="211"/>
                </a:lnTo>
                <a:lnTo>
                  <a:pt x="64" y="206"/>
                </a:lnTo>
                <a:lnTo>
                  <a:pt x="73" y="204"/>
                </a:lnTo>
                <a:lnTo>
                  <a:pt x="84" y="202"/>
                </a:lnTo>
                <a:lnTo>
                  <a:pt x="95" y="202"/>
                </a:lnTo>
                <a:lnTo>
                  <a:pt x="107" y="203"/>
                </a:lnTo>
                <a:lnTo>
                  <a:pt x="120" y="205"/>
                </a:lnTo>
                <a:lnTo>
                  <a:pt x="131" y="210"/>
                </a:lnTo>
                <a:lnTo>
                  <a:pt x="143" y="216"/>
                </a:lnTo>
                <a:lnTo>
                  <a:pt x="154" y="224"/>
                </a:lnTo>
                <a:lnTo>
                  <a:pt x="164" y="232"/>
                </a:lnTo>
                <a:lnTo>
                  <a:pt x="174" y="242"/>
                </a:lnTo>
                <a:lnTo>
                  <a:pt x="182" y="253"/>
                </a:lnTo>
                <a:lnTo>
                  <a:pt x="185" y="257"/>
                </a:lnTo>
                <a:lnTo>
                  <a:pt x="189" y="263"/>
                </a:lnTo>
                <a:lnTo>
                  <a:pt x="192" y="269"/>
                </a:lnTo>
                <a:lnTo>
                  <a:pt x="194" y="272"/>
                </a:lnTo>
                <a:lnTo>
                  <a:pt x="196" y="275"/>
                </a:lnTo>
                <a:lnTo>
                  <a:pt x="199" y="278"/>
                </a:lnTo>
                <a:lnTo>
                  <a:pt x="202" y="279"/>
                </a:lnTo>
                <a:lnTo>
                  <a:pt x="205" y="279"/>
                </a:lnTo>
                <a:lnTo>
                  <a:pt x="208" y="279"/>
                </a:lnTo>
                <a:lnTo>
                  <a:pt x="211" y="278"/>
                </a:lnTo>
                <a:lnTo>
                  <a:pt x="214" y="275"/>
                </a:lnTo>
                <a:lnTo>
                  <a:pt x="216" y="272"/>
                </a:lnTo>
                <a:lnTo>
                  <a:pt x="218" y="269"/>
                </a:lnTo>
                <a:lnTo>
                  <a:pt x="222" y="263"/>
                </a:lnTo>
                <a:lnTo>
                  <a:pt x="225" y="257"/>
                </a:lnTo>
                <a:lnTo>
                  <a:pt x="229" y="253"/>
                </a:lnTo>
                <a:lnTo>
                  <a:pt x="237" y="242"/>
                </a:lnTo>
                <a:lnTo>
                  <a:pt x="246" y="232"/>
                </a:lnTo>
                <a:lnTo>
                  <a:pt x="257" y="224"/>
                </a:lnTo>
                <a:lnTo>
                  <a:pt x="268" y="216"/>
                </a:lnTo>
                <a:lnTo>
                  <a:pt x="278" y="210"/>
                </a:lnTo>
                <a:lnTo>
                  <a:pt x="290" y="205"/>
                </a:lnTo>
                <a:lnTo>
                  <a:pt x="303" y="203"/>
                </a:lnTo>
                <a:lnTo>
                  <a:pt x="316" y="202"/>
                </a:lnTo>
                <a:lnTo>
                  <a:pt x="328" y="203"/>
                </a:lnTo>
                <a:lnTo>
                  <a:pt x="341" y="205"/>
                </a:lnTo>
                <a:lnTo>
                  <a:pt x="353" y="210"/>
                </a:lnTo>
                <a:lnTo>
                  <a:pt x="365" y="216"/>
                </a:lnTo>
                <a:lnTo>
                  <a:pt x="376" y="224"/>
                </a:lnTo>
                <a:lnTo>
                  <a:pt x="385" y="232"/>
                </a:lnTo>
                <a:lnTo>
                  <a:pt x="395" y="242"/>
                </a:lnTo>
                <a:lnTo>
                  <a:pt x="404" y="253"/>
                </a:lnTo>
                <a:lnTo>
                  <a:pt x="407" y="257"/>
                </a:lnTo>
                <a:lnTo>
                  <a:pt x="410" y="263"/>
                </a:lnTo>
                <a:lnTo>
                  <a:pt x="413" y="269"/>
                </a:lnTo>
                <a:lnTo>
                  <a:pt x="415" y="272"/>
                </a:lnTo>
                <a:lnTo>
                  <a:pt x="418" y="275"/>
                </a:lnTo>
                <a:lnTo>
                  <a:pt x="421" y="278"/>
                </a:lnTo>
                <a:lnTo>
                  <a:pt x="423" y="279"/>
                </a:lnTo>
                <a:lnTo>
                  <a:pt x="426" y="279"/>
                </a:lnTo>
                <a:lnTo>
                  <a:pt x="430" y="279"/>
                </a:lnTo>
                <a:lnTo>
                  <a:pt x="433" y="278"/>
                </a:lnTo>
                <a:lnTo>
                  <a:pt x="435" y="275"/>
                </a:lnTo>
                <a:lnTo>
                  <a:pt x="437" y="272"/>
                </a:lnTo>
                <a:lnTo>
                  <a:pt x="439" y="269"/>
                </a:lnTo>
                <a:lnTo>
                  <a:pt x="442" y="263"/>
                </a:lnTo>
                <a:lnTo>
                  <a:pt x="447" y="257"/>
                </a:lnTo>
                <a:lnTo>
                  <a:pt x="449" y="253"/>
                </a:lnTo>
                <a:lnTo>
                  <a:pt x="458" y="242"/>
                </a:lnTo>
                <a:lnTo>
                  <a:pt x="467" y="232"/>
                </a:lnTo>
                <a:lnTo>
                  <a:pt x="477" y="224"/>
                </a:lnTo>
                <a:lnTo>
                  <a:pt x="489" y="216"/>
                </a:lnTo>
                <a:lnTo>
                  <a:pt x="500" y="210"/>
                </a:lnTo>
                <a:lnTo>
                  <a:pt x="513" y="205"/>
                </a:lnTo>
                <a:lnTo>
                  <a:pt x="525" y="203"/>
                </a:lnTo>
                <a:lnTo>
                  <a:pt x="538" y="202"/>
                </a:lnTo>
                <a:lnTo>
                  <a:pt x="548" y="202"/>
                </a:lnTo>
                <a:lnTo>
                  <a:pt x="558" y="204"/>
                </a:lnTo>
                <a:lnTo>
                  <a:pt x="568" y="206"/>
                </a:lnTo>
                <a:lnTo>
                  <a:pt x="576" y="211"/>
                </a:lnTo>
                <a:lnTo>
                  <a:pt x="585" y="215"/>
                </a:lnTo>
                <a:lnTo>
                  <a:pt x="594" y="221"/>
                </a:lnTo>
                <a:lnTo>
                  <a:pt x="602" y="229"/>
                </a:lnTo>
                <a:lnTo>
                  <a:pt x="611" y="237"/>
                </a:lnTo>
                <a:lnTo>
                  <a:pt x="616" y="240"/>
                </a:lnTo>
                <a:lnTo>
                  <a:pt x="621" y="241"/>
                </a:lnTo>
                <a:lnTo>
                  <a:pt x="625" y="240"/>
                </a:lnTo>
                <a:lnTo>
                  <a:pt x="629" y="237"/>
                </a:lnTo>
                <a:lnTo>
                  <a:pt x="631" y="233"/>
                </a:lnTo>
                <a:lnTo>
                  <a:pt x="633" y="228"/>
                </a:lnTo>
                <a:lnTo>
                  <a:pt x="633" y="227"/>
                </a:lnTo>
                <a:lnTo>
                  <a:pt x="631" y="22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10" name="Freeform 65"/>
          <p:cNvSpPr>
            <a:spLocks/>
          </p:cNvSpPr>
          <p:nvPr/>
        </p:nvSpPr>
        <p:spPr bwMode="auto">
          <a:xfrm>
            <a:off x="16529051" y="6309521"/>
            <a:ext cx="619126" cy="514350"/>
          </a:xfrm>
          <a:custGeom>
            <a:avLst/>
            <a:gdLst>
              <a:gd name="T0" fmla="*/ 62 w 584"/>
              <a:gd name="T1" fmla="*/ 43 h 487"/>
              <a:gd name="T2" fmla="*/ 76 w 584"/>
              <a:gd name="T3" fmla="*/ 55 h 487"/>
              <a:gd name="T4" fmla="*/ 80 w 584"/>
              <a:gd name="T5" fmla="*/ 101 h 487"/>
              <a:gd name="T6" fmla="*/ 82 w 584"/>
              <a:gd name="T7" fmla="*/ 311 h 487"/>
              <a:gd name="T8" fmla="*/ 92 w 584"/>
              <a:gd name="T9" fmla="*/ 371 h 487"/>
              <a:gd name="T10" fmla="*/ 108 w 584"/>
              <a:gd name="T11" fmla="*/ 408 h 487"/>
              <a:gd name="T12" fmla="*/ 132 w 584"/>
              <a:gd name="T13" fmla="*/ 438 h 487"/>
              <a:gd name="T14" fmla="*/ 165 w 584"/>
              <a:gd name="T15" fmla="*/ 460 h 487"/>
              <a:gd name="T16" fmla="*/ 209 w 584"/>
              <a:gd name="T17" fmla="*/ 478 h 487"/>
              <a:gd name="T18" fmla="*/ 263 w 584"/>
              <a:gd name="T19" fmla="*/ 486 h 487"/>
              <a:gd name="T20" fmla="*/ 347 w 584"/>
              <a:gd name="T21" fmla="*/ 484 h 487"/>
              <a:gd name="T22" fmla="*/ 430 w 584"/>
              <a:gd name="T23" fmla="*/ 460 h 487"/>
              <a:gd name="T24" fmla="*/ 486 w 584"/>
              <a:gd name="T25" fmla="*/ 418 h 487"/>
              <a:gd name="T26" fmla="*/ 512 w 584"/>
              <a:gd name="T27" fmla="*/ 374 h 487"/>
              <a:gd name="T28" fmla="*/ 525 w 584"/>
              <a:gd name="T29" fmla="*/ 298 h 487"/>
              <a:gd name="T30" fmla="*/ 521 w 584"/>
              <a:gd name="T31" fmla="*/ 123 h 487"/>
              <a:gd name="T32" fmla="*/ 516 w 584"/>
              <a:gd name="T33" fmla="*/ 69 h 487"/>
              <a:gd name="T34" fmla="*/ 516 w 584"/>
              <a:gd name="T35" fmla="*/ 51 h 487"/>
              <a:gd name="T36" fmla="*/ 551 w 584"/>
              <a:gd name="T37" fmla="*/ 38 h 487"/>
              <a:gd name="T38" fmla="*/ 584 w 584"/>
              <a:gd name="T39" fmla="*/ 21 h 487"/>
              <a:gd name="T40" fmla="*/ 554 w 584"/>
              <a:gd name="T41" fmla="*/ 2 h 487"/>
              <a:gd name="T42" fmla="*/ 423 w 584"/>
              <a:gd name="T43" fmla="*/ 0 h 487"/>
              <a:gd name="T44" fmla="*/ 433 w 584"/>
              <a:gd name="T45" fmla="*/ 34 h 487"/>
              <a:gd name="T46" fmla="*/ 463 w 584"/>
              <a:gd name="T47" fmla="*/ 47 h 487"/>
              <a:gd name="T48" fmla="*/ 472 w 584"/>
              <a:gd name="T49" fmla="*/ 80 h 487"/>
              <a:gd name="T50" fmla="*/ 477 w 584"/>
              <a:gd name="T51" fmla="*/ 149 h 487"/>
              <a:gd name="T52" fmla="*/ 482 w 584"/>
              <a:gd name="T53" fmla="*/ 200 h 487"/>
              <a:gd name="T54" fmla="*/ 484 w 584"/>
              <a:gd name="T55" fmla="*/ 244 h 487"/>
              <a:gd name="T56" fmla="*/ 479 w 584"/>
              <a:gd name="T57" fmla="*/ 330 h 487"/>
              <a:gd name="T58" fmla="*/ 462 w 584"/>
              <a:gd name="T59" fmla="*/ 378 h 487"/>
              <a:gd name="T60" fmla="*/ 440 w 584"/>
              <a:gd name="T61" fmla="*/ 406 h 487"/>
              <a:gd name="T62" fmla="*/ 404 w 584"/>
              <a:gd name="T63" fmla="*/ 429 h 487"/>
              <a:gd name="T64" fmla="*/ 340 w 584"/>
              <a:gd name="T65" fmla="*/ 443 h 487"/>
              <a:gd name="T66" fmla="*/ 296 w 584"/>
              <a:gd name="T67" fmla="*/ 441 h 487"/>
              <a:gd name="T68" fmla="*/ 243 w 584"/>
              <a:gd name="T69" fmla="*/ 419 h 487"/>
              <a:gd name="T70" fmla="*/ 213 w 584"/>
              <a:gd name="T71" fmla="*/ 383 h 487"/>
              <a:gd name="T72" fmla="*/ 200 w 584"/>
              <a:gd name="T73" fmla="*/ 336 h 487"/>
              <a:gd name="T74" fmla="*/ 192 w 584"/>
              <a:gd name="T75" fmla="*/ 117 h 487"/>
              <a:gd name="T76" fmla="*/ 192 w 584"/>
              <a:gd name="T77" fmla="*/ 78 h 487"/>
              <a:gd name="T78" fmla="*/ 201 w 584"/>
              <a:gd name="T79" fmla="*/ 43 h 487"/>
              <a:gd name="T80" fmla="*/ 239 w 584"/>
              <a:gd name="T81" fmla="*/ 38 h 487"/>
              <a:gd name="T82" fmla="*/ 273 w 584"/>
              <a:gd name="T83" fmla="*/ 32 h 487"/>
              <a:gd name="T84" fmla="*/ 259 w 584"/>
              <a:gd name="T85" fmla="*/ 2 h 487"/>
              <a:gd name="T86" fmla="*/ 221 w 584"/>
              <a:gd name="T87" fmla="*/ 4 h 487"/>
              <a:gd name="T88" fmla="*/ 153 w 584"/>
              <a:gd name="T89" fmla="*/ 6 h 487"/>
              <a:gd name="T90" fmla="*/ 99 w 584"/>
              <a:gd name="T91" fmla="*/ 5 h 487"/>
              <a:gd name="T92" fmla="*/ 38 w 584"/>
              <a:gd name="T93" fmla="*/ 1 h 487"/>
              <a:gd name="T94" fmla="*/ 0 w 584"/>
              <a:gd name="T95" fmla="*/ 1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487">
                <a:moveTo>
                  <a:pt x="18" y="37"/>
                </a:moveTo>
                <a:lnTo>
                  <a:pt x="39" y="38"/>
                </a:lnTo>
                <a:lnTo>
                  <a:pt x="55" y="41"/>
                </a:lnTo>
                <a:lnTo>
                  <a:pt x="62" y="43"/>
                </a:lnTo>
                <a:lnTo>
                  <a:pt x="67" y="46"/>
                </a:lnTo>
                <a:lnTo>
                  <a:pt x="71" y="49"/>
                </a:lnTo>
                <a:lnTo>
                  <a:pt x="74" y="52"/>
                </a:lnTo>
                <a:lnTo>
                  <a:pt x="76" y="55"/>
                </a:lnTo>
                <a:lnTo>
                  <a:pt x="77" y="61"/>
                </a:lnTo>
                <a:lnTo>
                  <a:pt x="78" y="67"/>
                </a:lnTo>
                <a:lnTo>
                  <a:pt x="79" y="77"/>
                </a:lnTo>
                <a:lnTo>
                  <a:pt x="80" y="101"/>
                </a:lnTo>
                <a:lnTo>
                  <a:pt x="81" y="133"/>
                </a:lnTo>
                <a:lnTo>
                  <a:pt x="81" y="259"/>
                </a:lnTo>
                <a:lnTo>
                  <a:pt x="81" y="287"/>
                </a:lnTo>
                <a:lnTo>
                  <a:pt x="82" y="311"/>
                </a:lnTo>
                <a:lnTo>
                  <a:pt x="84" y="333"/>
                </a:lnTo>
                <a:lnTo>
                  <a:pt x="86" y="349"/>
                </a:lnTo>
                <a:lnTo>
                  <a:pt x="90" y="361"/>
                </a:lnTo>
                <a:lnTo>
                  <a:pt x="92" y="371"/>
                </a:lnTo>
                <a:lnTo>
                  <a:pt x="95" y="381"/>
                </a:lnTo>
                <a:lnTo>
                  <a:pt x="99" y="391"/>
                </a:lnTo>
                <a:lnTo>
                  <a:pt x="104" y="400"/>
                </a:lnTo>
                <a:lnTo>
                  <a:pt x="108" y="408"/>
                </a:lnTo>
                <a:lnTo>
                  <a:pt x="113" y="416"/>
                </a:lnTo>
                <a:lnTo>
                  <a:pt x="119" y="424"/>
                </a:lnTo>
                <a:lnTo>
                  <a:pt x="124" y="431"/>
                </a:lnTo>
                <a:lnTo>
                  <a:pt x="132" y="438"/>
                </a:lnTo>
                <a:lnTo>
                  <a:pt x="138" y="444"/>
                </a:lnTo>
                <a:lnTo>
                  <a:pt x="147" y="449"/>
                </a:lnTo>
                <a:lnTo>
                  <a:pt x="155" y="455"/>
                </a:lnTo>
                <a:lnTo>
                  <a:pt x="165" y="460"/>
                </a:lnTo>
                <a:lnTo>
                  <a:pt x="176" y="466"/>
                </a:lnTo>
                <a:lnTo>
                  <a:pt x="187" y="470"/>
                </a:lnTo>
                <a:lnTo>
                  <a:pt x="198" y="474"/>
                </a:lnTo>
                <a:lnTo>
                  <a:pt x="209" y="478"/>
                </a:lnTo>
                <a:lnTo>
                  <a:pt x="222" y="481"/>
                </a:lnTo>
                <a:lnTo>
                  <a:pt x="235" y="483"/>
                </a:lnTo>
                <a:lnTo>
                  <a:pt x="249" y="485"/>
                </a:lnTo>
                <a:lnTo>
                  <a:pt x="263" y="486"/>
                </a:lnTo>
                <a:lnTo>
                  <a:pt x="279" y="487"/>
                </a:lnTo>
                <a:lnTo>
                  <a:pt x="295" y="487"/>
                </a:lnTo>
                <a:lnTo>
                  <a:pt x="322" y="487"/>
                </a:lnTo>
                <a:lnTo>
                  <a:pt x="347" y="484"/>
                </a:lnTo>
                <a:lnTo>
                  <a:pt x="370" y="481"/>
                </a:lnTo>
                <a:lnTo>
                  <a:pt x="392" y="475"/>
                </a:lnTo>
                <a:lnTo>
                  <a:pt x="411" y="469"/>
                </a:lnTo>
                <a:lnTo>
                  <a:pt x="430" y="460"/>
                </a:lnTo>
                <a:lnTo>
                  <a:pt x="446" y="452"/>
                </a:lnTo>
                <a:lnTo>
                  <a:pt x="461" y="441"/>
                </a:lnTo>
                <a:lnTo>
                  <a:pt x="474" y="430"/>
                </a:lnTo>
                <a:lnTo>
                  <a:pt x="486" y="418"/>
                </a:lnTo>
                <a:lnTo>
                  <a:pt x="496" y="406"/>
                </a:lnTo>
                <a:lnTo>
                  <a:pt x="503" y="394"/>
                </a:lnTo>
                <a:lnTo>
                  <a:pt x="509" y="385"/>
                </a:lnTo>
                <a:lnTo>
                  <a:pt x="512" y="374"/>
                </a:lnTo>
                <a:lnTo>
                  <a:pt x="516" y="362"/>
                </a:lnTo>
                <a:lnTo>
                  <a:pt x="519" y="348"/>
                </a:lnTo>
                <a:lnTo>
                  <a:pt x="523" y="325"/>
                </a:lnTo>
                <a:lnTo>
                  <a:pt x="525" y="298"/>
                </a:lnTo>
                <a:lnTo>
                  <a:pt x="525" y="267"/>
                </a:lnTo>
                <a:lnTo>
                  <a:pt x="525" y="232"/>
                </a:lnTo>
                <a:lnTo>
                  <a:pt x="523" y="169"/>
                </a:lnTo>
                <a:lnTo>
                  <a:pt x="521" y="123"/>
                </a:lnTo>
                <a:lnTo>
                  <a:pt x="518" y="94"/>
                </a:lnTo>
                <a:lnTo>
                  <a:pt x="516" y="81"/>
                </a:lnTo>
                <a:lnTo>
                  <a:pt x="516" y="77"/>
                </a:lnTo>
                <a:lnTo>
                  <a:pt x="516" y="69"/>
                </a:lnTo>
                <a:lnTo>
                  <a:pt x="515" y="64"/>
                </a:lnTo>
                <a:lnTo>
                  <a:pt x="515" y="60"/>
                </a:lnTo>
                <a:lnTo>
                  <a:pt x="516" y="55"/>
                </a:lnTo>
                <a:lnTo>
                  <a:pt x="516" y="51"/>
                </a:lnTo>
                <a:lnTo>
                  <a:pt x="518" y="47"/>
                </a:lnTo>
                <a:lnTo>
                  <a:pt x="521" y="45"/>
                </a:lnTo>
                <a:lnTo>
                  <a:pt x="529" y="41"/>
                </a:lnTo>
                <a:lnTo>
                  <a:pt x="551" y="38"/>
                </a:lnTo>
                <a:lnTo>
                  <a:pt x="567" y="36"/>
                </a:lnTo>
                <a:lnTo>
                  <a:pt x="583" y="33"/>
                </a:lnTo>
                <a:lnTo>
                  <a:pt x="584" y="25"/>
                </a:lnTo>
                <a:lnTo>
                  <a:pt x="584" y="21"/>
                </a:lnTo>
                <a:lnTo>
                  <a:pt x="584" y="13"/>
                </a:lnTo>
                <a:lnTo>
                  <a:pt x="582" y="1"/>
                </a:lnTo>
                <a:lnTo>
                  <a:pt x="576" y="0"/>
                </a:lnTo>
                <a:lnTo>
                  <a:pt x="554" y="2"/>
                </a:lnTo>
                <a:lnTo>
                  <a:pt x="533" y="5"/>
                </a:lnTo>
                <a:lnTo>
                  <a:pt x="516" y="5"/>
                </a:lnTo>
                <a:lnTo>
                  <a:pt x="501" y="5"/>
                </a:lnTo>
                <a:lnTo>
                  <a:pt x="423" y="0"/>
                </a:lnTo>
                <a:lnTo>
                  <a:pt x="391" y="0"/>
                </a:lnTo>
                <a:lnTo>
                  <a:pt x="390" y="34"/>
                </a:lnTo>
                <a:lnTo>
                  <a:pt x="395" y="35"/>
                </a:lnTo>
                <a:lnTo>
                  <a:pt x="433" y="34"/>
                </a:lnTo>
                <a:lnTo>
                  <a:pt x="442" y="35"/>
                </a:lnTo>
                <a:lnTo>
                  <a:pt x="449" y="37"/>
                </a:lnTo>
                <a:lnTo>
                  <a:pt x="456" y="41"/>
                </a:lnTo>
                <a:lnTo>
                  <a:pt x="463" y="47"/>
                </a:lnTo>
                <a:lnTo>
                  <a:pt x="467" y="52"/>
                </a:lnTo>
                <a:lnTo>
                  <a:pt x="469" y="59"/>
                </a:lnTo>
                <a:lnTo>
                  <a:pt x="471" y="68"/>
                </a:lnTo>
                <a:lnTo>
                  <a:pt x="472" y="80"/>
                </a:lnTo>
                <a:lnTo>
                  <a:pt x="473" y="103"/>
                </a:lnTo>
                <a:lnTo>
                  <a:pt x="475" y="119"/>
                </a:lnTo>
                <a:lnTo>
                  <a:pt x="476" y="134"/>
                </a:lnTo>
                <a:lnTo>
                  <a:pt x="477" y="149"/>
                </a:lnTo>
                <a:lnTo>
                  <a:pt x="478" y="163"/>
                </a:lnTo>
                <a:lnTo>
                  <a:pt x="479" y="176"/>
                </a:lnTo>
                <a:lnTo>
                  <a:pt x="481" y="189"/>
                </a:lnTo>
                <a:lnTo>
                  <a:pt x="482" y="200"/>
                </a:lnTo>
                <a:lnTo>
                  <a:pt x="483" y="210"/>
                </a:lnTo>
                <a:lnTo>
                  <a:pt x="484" y="219"/>
                </a:lnTo>
                <a:lnTo>
                  <a:pt x="484" y="231"/>
                </a:lnTo>
                <a:lnTo>
                  <a:pt x="484" y="244"/>
                </a:lnTo>
                <a:lnTo>
                  <a:pt x="484" y="258"/>
                </a:lnTo>
                <a:lnTo>
                  <a:pt x="484" y="286"/>
                </a:lnTo>
                <a:lnTo>
                  <a:pt x="482" y="310"/>
                </a:lnTo>
                <a:lnTo>
                  <a:pt x="479" y="330"/>
                </a:lnTo>
                <a:lnTo>
                  <a:pt x="476" y="346"/>
                </a:lnTo>
                <a:lnTo>
                  <a:pt x="472" y="357"/>
                </a:lnTo>
                <a:lnTo>
                  <a:pt x="468" y="367"/>
                </a:lnTo>
                <a:lnTo>
                  <a:pt x="462" y="378"/>
                </a:lnTo>
                <a:lnTo>
                  <a:pt x="456" y="389"/>
                </a:lnTo>
                <a:lnTo>
                  <a:pt x="452" y="394"/>
                </a:lnTo>
                <a:lnTo>
                  <a:pt x="446" y="401"/>
                </a:lnTo>
                <a:lnTo>
                  <a:pt x="440" y="406"/>
                </a:lnTo>
                <a:lnTo>
                  <a:pt x="431" y="414"/>
                </a:lnTo>
                <a:lnTo>
                  <a:pt x="422" y="419"/>
                </a:lnTo>
                <a:lnTo>
                  <a:pt x="414" y="425"/>
                </a:lnTo>
                <a:lnTo>
                  <a:pt x="404" y="429"/>
                </a:lnTo>
                <a:lnTo>
                  <a:pt x="393" y="433"/>
                </a:lnTo>
                <a:lnTo>
                  <a:pt x="377" y="438"/>
                </a:lnTo>
                <a:lnTo>
                  <a:pt x="359" y="441"/>
                </a:lnTo>
                <a:lnTo>
                  <a:pt x="340" y="443"/>
                </a:lnTo>
                <a:lnTo>
                  <a:pt x="321" y="443"/>
                </a:lnTo>
                <a:lnTo>
                  <a:pt x="312" y="443"/>
                </a:lnTo>
                <a:lnTo>
                  <a:pt x="303" y="442"/>
                </a:lnTo>
                <a:lnTo>
                  <a:pt x="296" y="441"/>
                </a:lnTo>
                <a:lnTo>
                  <a:pt x="287" y="439"/>
                </a:lnTo>
                <a:lnTo>
                  <a:pt x="270" y="433"/>
                </a:lnTo>
                <a:lnTo>
                  <a:pt x="254" y="426"/>
                </a:lnTo>
                <a:lnTo>
                  <a:pt x="243" y="419"/>
                </a:lnTo>
                <a:lnTo>
                  <a:pt x="233" y="411"/>
                </a:lnTo>
                <a:lnTo>
                  <a:pt x="225" y="401"/>
                </a:lnTo>
                <a:lnTo>
                  <a:pt x="217" y="391"/>
                </a:lnTo>
                <a:lnTo>
                  <a:pt x="213" y="383"/>
                </a:lnTo>
                <a:lnTo>
                  <a:pt x="209" y="375"/>
                </a:lnTo>
                <a:lnTo>
                  <a:pt x="206" y="366"/>
                </a:lnTo>
                <a:lnTo>
                  <a:pt x="204" y="357"/>
                </a:lnTo>
                <a:lnTo>
                  <a:pt x="200" y="336"/>
                </a:lnTo>
                <a:lnTo>
                  <a:pt x="198" y="313"/>
                </a:lnTo>
                <a:lnTo>
                  <a:pt x="192" y="208"/>
                </a:lnTo>
                <a:lnTo>
                  <a:pt x="192" y="120"/>
                </a:lnTo>
                <a:lnTo>
                  <a:pt x="192" y="117"/>
                </a:lnTo>
                <a:lnTo>
                  <a:pt x="192" y="110"/>
                </a:lnTo>
                <a:lnTo>
                  <a:pt x="191" y="104"/>
                </a:lnTo>
                <a:lnTo>
                  <a:pt x="191" y="99"/>
                </a:lnTo>
                <a:lnTo>
                  <a:pt x="192" y="78"/>
                </a:lnTo>
                <a:lnTo>
                  <a:pt x="192" y="63"/>
                </a:lnTo>
                <a:lnTo>
                  <a:pt x="194" y="53"/>
                </a:lnTo>
                <a:lnTo>
                  <a:pt x="197" y="48"/>
                </a:lnTo>
                <a:lnTo>
                  <a:pt x="201" y="43"/>
                </a:lnTo>
                <a:lnTo>
                  <a:pt x="207" y="40"/>
                </a:lnTo>
                <a:lnTo>
                  <a:pt x="216" y="39"/>
                </a:lnTo>
                <a:lnTo>
                  <a:pt x="227" y="38"/>
                </a:lnTo>
                <a:lnTo>
                  <a:pt x="239" y="38"/>
                </a:lnTo>
                <a:lnTo>
                  <a:pt x="251" y="37"/>
                </a:lnTo>
                <a:lnTo>
                  <a:pt x="262" y="36"/>
                </a:lnTo>
                <a:lnTo>
                  <a:pt x="273" y="35"/>
                </a:lnTo>
                <a:lnTo>
                  <a:pt x="273" y="32"/>
                </a:lnTo>
                <a:lnTo>
                  <a:pt x="273" y="7"/>
                </a:lnTo>
                <a:lnTo>
                  <a:pt x="273" y="1"/>
                </a:lnTo>
                <a:lnTo>
                  <a:pt x="267" y="2"/>
                </a:lnTo>
                <a:lnTo>
                  <a:pt x="259" y="2"/>
                </a:lnTo>
                <a:lnTo>
                  <a:pt x="251" y="2"/>
                </a:lnTo>
                <a:lnTo>
                  <a:pt x="241" y="2"/>
                </a:lnTo>
                <a:lnTo>
                  <a:pt x="233" y="2"/>
                </a:lnTo>
                <a:lnTo>
                  <a:pt x="221" y="4"/>
                </a:lnTo>
                <a:lnTo>
                  <a:pt x="205" y="4"/>
                </a:lnTo>
                <a:lnTo>
                  <a:pt x="185" y="5"/>
                </a:lnTo>
                <a:lnTo>
                  <a:pt x="170" y="5"/>
                </a:lnTo>
                <a:lnTo>
                  <a:pt x="153" y="6"/>
                </a:lnTo>
                <a:lnTo>
                  <a:pt x="137" y="6"/>
                </a:lnTo>
                <a:lnTo>
                  <a:pt x="121" y="6"/>
                </a:lnTo>
                <a:lnTo>
                  <a:pt x="112" y="6"/>
                </a:lnTo>
                <a:lnTo>
                  <a:pt x="99" y="5"/>
                </a:lnTo>
                <a:lnTo>
                  <a:pt x="81" y="5"/>
                </a:lnTo>
                <a:lnTo>
                  <a:pt x="58" y="2"/>
                </a:lnTo>
                <a:lnTo>
                  <a:pt x="47" y="2"/>
                </a:lnTo>
                <a:lnTo>
                  <a:pt x="38" y="1"/>
                </a:lnTo>
                <a:lnTo>
                  <a:pt x="27" y="1"/>
                </a:lnTo>
                <a:lnTo>
                  <a:pt x="15" y="1"/>
                </a:lnTo>
                <a:lnTo>
                  <a:pt x="6" y="1"/>
                </a:lnTo>
                <a:lnTo>
                  <a:pt x="0" y="1"/>
                </a:lnTo>
                <a:lnTo>
                  <a:pt x="1" y="35"/>
                </a:lnTo>
                <a:lnTo>
                  <a:pt x="8" y="36"/>
                </a:lnTo>
                <a:lnTo>
                  <a:pt x="18" y="3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11" name="Freeform 66"/>
          <p:cNvSpPr>
            <a:spLocks/>
          </p:cNvSpPr>
          <p:nvPr/>
        </p:nvSpPr>
        <p:spPr bwMode="auto">
          <a:xfrm>
            <a:off x="16529051" y="6874670"/>
            <a:ext cx="619126" cy="53976"/>
          </a:xfrm>
          <a:custGeom>
            <a:avLst/>
            <a:gdLst>
              <a:gd name="T0" fmla="*/ 572 w 584"/>
              <a:gd name="T1" fmla="*/ 0 h 50"/>
              <a:gd name="T2" fmla="*/ 12 w 584"/>
              <a:gd name="T3" fmla="*/ 0 h 50"/>
              <a:gd name="T4" fmla="*/ 8 w 584"/>
              <a:gd name="T5" fmla="*/ 1 h 50"/>
              <a:gd name="T6" fmla="*/ 3 w 584"/>
              <a:gd name="T7" fmla="*/ 4 h 50"/>
              <a:gd name="T8" fmla="*/ 1 w 584"/>
              <a:gd name="T9" fmla="*/ 7 h 50"/>
              <a:gd name="T10" fmla="*/ 0 w 584"/>
              <a:gd name="T11" fmla="*/ 13 h 50"/>
              <a:gd name="T12" fmla="*/ 0 w 584"/>
              <a:gd name="T13" fmla="*/ 37 h 50"/>
              <a:gd name="T14" fmla="*/ 1 w 584"/>
              <a:gd name="T15" fmla="*/ 42 h 50"/>
              <a:gd name="T16" fmla="*/ 3 w 584"/>
              <a:gd name="T17" fmla="*/ 45 h 50"/>
              <a:gd name="T18" fmla="*/ 8 w 584"/>
              <a:gd name="T19" fmla="*/ 48 h 50"/>
              <a:gd name="T20" fmla="*/ 12 w 584"/>
              <a:gd name="T21" fmla="*/ 50 h 50"/>
              <a:gd name="T22" fmla="*/ 572 w 584"/>
              <a:gd name="T23" fmla="*/ 50 h 50"/>
              <a:gd name="T24" fmla="*/ 578 w 584"/>
              <a:gd name="T25" fmla="*/ 48 h 50"/>
              <a:gd name="T26" fmla="*/ 581 w 584"/>
              <a:gd name="T27" fmla="*/ 45 h 50"/>
              <a:gd name="T28" fmla="*/ 583 w 584"/>
              <a:gd name="T29" fmla="*/ 42 h 50"/>
              <a:gd name="T30" fmla="*/ 584 w 584"/>
              <a:gd name="T31" fmla="*/ 37 h 50"/>
              <a:gd name="T32" fmla="*/ 584 w 584"/>
              <a:gd name="T33" fmla="*/ 13 h 50"/>
              <a:gd name="T34" fmla="*/ 583 w 584"/>
              <a:gd name="T35" fmla="*/ 7 h 50"/>
              <a:gd name="T36" fmla="*/ 581 w 584"/>
              <a:gd name="T37" fmla="*/ 4 h 50"/>
              <a:gd name="T38" fmla="*/ 578 w 584"/>
              <a:gd name="T39" fmla="*/ 1 h 50"/>
              <a:gd name="T40" fmla="*/ 572 w 584"/>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4" h="50">
                <a:moveTo>
                  <a:pt x="572" y="0"/>
                </a:moveTo>
                <a:lnTo>
                  <a:pt x="12" y="0"/>
                </a:lnTo>
                <a:lnTo>
                  <a:pt x="8" y="1"/>
                </a:lnTo>
                <a:lnTo>
                  <a:pt x="3" y="4"/>
                </a:lnTo>
                <a:lnTo>
                  <a:pt x="1" y="7"/>
                </a:lnTo>
                <a:lnTo>
                  <a:pt x="0" y="13"/>
                </a:lnTo>
                <a:lnTo>
                  <a:pt x="0" y="37"/>
                </a:lnTo>
                <a:lnTo>
                  <a:pt x="1" y="42"/>
                </a:lnTo>
                <a:lnTo>
                  <a:pt x="3" y="45"/>
                </a:lnTo>
                <a:lnTo>
                  <a:pt x="8" y="48"/>
                </a:lnTo>
                <a:lnTo>
                  <a:pt x="12" y="50"/>
                </a:lnTo>
                <a:lnTo>
                  <a:pt x="572" y="50"/>
                </a:lnTo>
                <a:lnTo>
                  <a:pt x="578" y="48"/>
                </a:lnTo>
                <a:lnTo>
                  <a:pt x="581" y="45"/>
                </a:lnTo>
                <a:lnTo>
                  <a:pt x="583" y="42"/>
                </a:lnTo>
                <a:lnTo>
                  <a:pt x="584" y="37"/>
                </a:lnTo>
                <a:lnTo>
                  <a:pt x="584" y="13"/>
                </a:lnTo>
                <a:lnTo>
                  <a:pt x="583" y="7"/>
                </a:lnTo>
                <a:lnTo>
                  <a:pt x="581" y="4"/>
                </a:lnTo>
                <a:lnTo>
                  <a:pt x="578" y="1"/>
                </a:lnTo>
                <a:lnTo>
                  <a:pt x="57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12" name="Freeform 67"/>
          <p:cNvSpPr>
            <a:spLocks/>
          </p:cNvSpPr>
          <p:nvPr/>
        </p:nvSpPr>
        <p:spPr bwMode="auto">
          <a:xfrm>
            <a:off x="5781677" y="4909345"/>
            <a:ext cx="619126" cy="619126"/>
          </a:xfrm>
          <a:custGeom>
            <a:avLst/>
            <a:gdLst>
              <a:gd name="T0" fmla="*/ 541 w 584"/>
              <a:gd name="T1" fmla="*/ 140 h 584"/>
              <a:gd name="T2" fmla="*/ 507 w 584"/>
              <a:gd name="T3" fmla="*/ 96 h 584"/>
              <a:gd name="T4" fmla="*/ 466 w 584"/>
              <a:gd name="T5" fmla="*/ 58 h 584"/>
              <a:gd name="T6" fmla="*/ 418 w 584"/>
              <a:gd name="T7" fmla="*/ 29 h 584"/>
              <a:gd name="T8" fmla="*/ 364 w 584"/>
              <a:gd name="T9" fmla="*/ 8 h 584"/>
              <a:gd name="T10" fmla="*/ 306 w 584"/>
              <a:gd name="T11" fmla="*/ 0 h 584"/>
              <a:gd name="T12" fmla="*/ 250 w 584"/>
              <a:gd name="T13" fmla="*/ 3 h 584"/>
              <a:gd name="T14" fmla="*/ 196 w 584"/>
              <a:gd name="T15" fmla="*/ 16 h 584"/>
              <a:gd name="T16" fmla="*/ 145 w 584"/>
              <a:gd name="T17" fmla="*/ 38 h 584"/>
              <a:gd name="T18" fmla="*/ 100 w 584"/>
              <a:gd name="T19" fmla="*/ 71 h 584"/>
              <a:gd name="T20" fmla="*/ 35 w 584"/>
              <a:gd name="T21" fmla="*/ 27 h 584"/>
              <a:gd name="T22" fmla="*/ 21 w 584"/>
              <a:gd name="T23" fmla="*/ 23 h 584"/>
              <a:gd name="T24" fmla="*/ 3 w 584"/>
              <a:gd name="T25" fmla="*/ 34 h 584"/>
              <a:gd name="T26" fmla="*/ 0 w 584"/>
              <a:gd name="T27" fmla="*/ 223 h 584"/>
              <a:gd name="T28" fmla="*/ 10 w 584"/>
              <a:gd name="T29" fmla="*/ 239 h 584"/>
              <a:gd name="T30" fmla="*/ 194 w 584"/>
              <a:gd name="T31" fmla="*/ 243 h 584"/>
              <a:gd name="T32" fmla="*/ 217 w 584"/>
              <a:gd name="T33" fmla="*/ 227 h 584"/>
              <a:gd name="T34" fmla="*/ 219 w 584"/>
              <a:gd name="T35" fmla="*/ 213 h 584"/>
              <a:gd name="T36" fmla="*/ 211 w 584"/>
              <a:gd name="T37" fmla="*/ 201 h 584"/>
              <a:gd name="T38" fmla="*/ 204 w 584"/>
              <a:gd name="T39" fmla="*/ 118 h 584"/>
              <a:gd name="T40" fmla="*/ 273 w 584"/>
              <a:gd name="T41" fmla="*/ 98 h 584"/>
              <a:gd name="T42" fmla="*/ 348 w 584"/>
              <a:gd name="T43" fmla="*/ 105 h 584"/>
              <a:gd name="T44" fmla="*/ 415 w 584"/>
              <a:gd name="T45" fmla="*/ 141 h 584"/>
              <a:gd name="T46" fmla="*/ 463 w 584"/>
              <a:gd name="T47" fmla="*/ 199 h 584"/>
              <a:gd name="T48" fmla="*/ 486 w 584"/>
              <a:gd name="T49" fmla="*/ 272 h 584"/>
              <a:gd name="T50" fmla="*/ 478 w 584"/>
              <a:gd name="T51" fmla="*/ 349 h 584"/>
              <a:gd name="T52" fmla="*/ 441 w 584"/>
              <a:gd name="T53" fmla="*/ 415 h 584"/>
              <a:gd name="T54" fmla="*/ 384 w 584"/>
              <a:gd name="T55" fmla="*/ 463 h 584"/>
              <a:gd name="T56" fmla="*/ 311 w 584"/>
              <a:gd name="T57" fmla="*/ 485 h 584"/>
              <a:gd name="T58" fmla="*/ 258 w 584"/>
              <a:gd name="T59" fmla="*/ 483 h 584"/>
              <a:gd name="T60" fmla="*/ 216 w 584"/>
              <a:gd name="T61" fmla="*/ 471 h 584"/>
              <a:gd name="T62" fmla="*/ 178 w 584"/>
              <a:gd name="T63" fmla="*/ 450 h 584"/>
              <a:gd name="T64" fmla="*/ 144 w 584"/>
              <a:gd name="T65" fmla="*/ 420 h 584"/>
              <a:gd name="T66" fmla="*/ 124 w 584"/>
              <a:gd name="T67" fmla="*/ 407 h 584"/>
              <a:gd name="T68" fmla="*/ 64 w 584"/>
              <a:gd name="T69" fmla="*/ 470 h 584"/>
              <a:gd name="T70" fmla="*/ 88 w 584"/>
              <a:gd name="T71" fmla="*/ 502 h 584"/>
              <a:gd name="T72" fmla="*/ 139 w 584"/>
              <a:gd name="T73" fmla="*/ 542 h 584"/>
              <a:gd name="T74" fmla="*/ 197 w 584"/>
              <a:gd name="T75" fmla="*/ 569 h 584"/>
              <a:gd name="T76" fmla="*/ 259 w 584"/>
              <a:gd name="T77" fmla="*/ 583 h 584"/>
              <a:gd name="T78" fmla="*/ 320 w 584"/>
              <a:gd name="T79" fmla="*/ 583 h 584"/>
              <a:gd name="T80" fmla="*/ 378 w 584"/>
              <a:gd name="T81" fmla="*/ 571 h 584"/>
              <a:gd name="T82" fmla="*/ 431 w 584"/>
              <a:gd name="T83" fmla="*/ 548 h 584"/>
              <a:gd name="T84" fmla="*/ 477 w 584"/>
              <a:gd name="T85" fmla="*/ 517 h 584"/>
              <a:gd name="T86" fmla="*/ 517 w 584"/>
              <a:gd name="T87" fmla="*/ 478 h 584"/>
              <a:gd name="T88" fmla="*/ 548 w 584"/>
              <a:gd name="T89" fmla="*/ 431 h 584"/>
              <a:gd name="T90" fmla="*/ 571 w 584"/>
              <a:gd name="T91" fmla="*/ 377 h 584"/>
              <a:gd name="T92" fmla="*/ 582 w 584"/>
              <a:gd name="T93" fmla="*/ 321 h 584"/>
              <a:gd name="T94" fmla="*/ 582 w 584"/>
              <a:gd name="T95" fmla="*/ 262 h 584"/>
              <a:gd name="T96" fmla="*/ 571 w 584"/>
              <a:gd name="T97" fmla="*/ 20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4" h="584">
                <a:moveTo>
                  <a:pt x="560" y="179"/>
                </a:moveTo>
                <a:lnTo>
                  <a:pt x="555" y="165"/>
                </a:lnTo>
                <a:lnTo>
                  <a:pt x="548" y="152"/>
                </a:lnTo>
                <a:lnTo>
                  <a:pt x="541" y="140"/>
                </a:lnTo>
                <a:lnTo>
                  <a:pt x="533" y="128"/>
                </a:lnTo>
                <a:lnTo>
                  <a:pt x="526" y="116"/>
                </a:lnTo>
                <a:lnTo>
                  <a:pt x="517" y="105"/>
                </a:lnTo>
                <a:lnTo>
                  <a:pt x="507" y="96"/>
                </a:lnTo>
                <a:lnTo>
                  <a:pt x="499" y="85"/>
                </a:lnTo>
                <a:lnTo>
                  <a:pt x="488" y="75"/>
                </a:lnTo>
                <a:lnTo>
                  <a:pt x="477" y="67"/>
                </a:lnTo>
                <a:lnTo>
                  <a:pt x="466" y="58"/>
                </a:lnTo>
                <a:lnTo>
                  <a:pt x="455" y="50"/>
                </a:lnTo>
                <a:lnTo>
                  <a:pt x="444" y="43"/>
                </a:lnTo>
                <a:lnTo>
                  <a:pt x="431" y="35"/>
                </a:lnTo>
                <a:lnTo>
                  <a:pt x="418" y="29"/>
                </a:lnTo>
                <a:lnTo>
                  <a:pt x="405" y="22"/>
                </a:lnTo>
                <a:lnTo>
                  <a:pt x="392" y="17"/>
                </a:lnTo>
                <a:lnTo>
                  <a:pt x="378" y="13"/>
                </a:lnTo>
                <a:lnTo>
                  <a:pt x="364" y="8"/>
                </a:lnTo>
                <a:lnTo>
                  <a:pt x="350" y="5"/>
                </a:lnTo>
                <a:lnTo>
                  <a:pt x="336" y="3"/>
                </a:lnTo>
                <a:lnTo>
                  <a:pt x="320" y="1"/>
                </a:lnTo>
                <a:lnTo>
                  <a:pt x="306" y="0"/>
                </a:lnTo>
                <a:lnTo>
                  <a:pt x="291" y="0"/>
                </a:lnTo>
                <a:lnTo>
                  <a:pt x="277" y="0"/>
                </a:lnTo>
                <a:lnTo>
                  <a:pt x="264" y="1"/>
                </a:lnTo>
                <a:lnTo>
                  <a:pt x="250" y="3"/>
                </a:lnTo>
                <a:lnTo>
                  <a:pt x="236" y="5"/>
                </a:lnTo>
                <a:lnTo>
                  <a:pt x="223" y="8"/>
                </a:lnTo>
                <a:lnTo>
                  <a:pt x="209" y="11"/>
                </a:lnTo>
                <a:lnTo>
                  <a:pt x="196" y="16"/>
                </a:lnTo>
                <a:lnTo>
                  <a:pt x="183" y="21"/>
                </a:lnTo>
                <a:lnTo>
                  <a:pt x="170" y="27"/>
                </a:lnTo>
                <a:lnTo>
                  <a:pt x="157" y="32"/>
                </a:lnTo>
                <a:lnTo>
                  <a:pt x="145" y="38"/>
                </a:lnTo>
                <a:lnTo>
                  <a:pt x="134" y="46"/>
                </a:lnTo>
                <a:lnTo>
                  <a:pt x="123" y="54"/>
                </a:lnTo>
                <a:lnTo>
                  <a:pt x="111" y="62"/>
                </a:lnTo>
                <a:lnTo>
                  <a:pt x="100" y="71"/>
                </a:lnTo>
                <a:lnTo>
                  <a:pt x="90" y="81"/>
                </a:lnTo>
                <a:lnTo>
                  <a:pt x="41" y="31"/>
                </a:lnTo>
                <a:lnTo>
                  <a:pt x="37" y="29"/>
                </a:lnTo>
                <a:lnTo>
                  <a:pt x="35" y="27"/>
                </a:lnTo>
                <a:lnTo>
                  <a:pt x="32" y="24"/>
                </a:lnTo>
                <a:lnTo>
                  <a:pt x="29" y="24"/>
                </a:lnTo>
                <a:lnTo>
                  <a:pt x="26" y="23"/>
                </a:lnTo>
                <a:lnTo>
                  <a:pt x="21" y="23"/>
                </a:lnTo>
                <a:lnTo>
                  <a:pt x="18" y="24"/>
                </a:lnTo>
                <a:lnTo>
                  <a:pt x="15" y="25"/>
                </a:lnTo>
                <a:lnTo>
                  <a:pt x="8" y="30"/>
                </a:lnTo>
                <a:lnTo>
                  <a:pt x="3" y="34"/>
                </a:lnTo>
                <a:lnTo>
                  <a:pt x="1" y="41"/>
                </a:lnTo>
                <a:lnTo>
                  <a:pt x="0" y="48"/>
                </a:lnTo>
                <a:lnTo>
                  <a:pt x="0" y="219"/>
                </a:lnTo>
                <a:lnTo>
                  <a:pt x="0" y="223"/>
                </a:lnTo>
                <a:lnTo>
                  <a:pt x="1" y="227"/>
                </a:lnTo>
                <a:lnTo>
                  <a:pt x="3" y="232"/>
                </a:lnTo>
                <a:lnTo>
                  <a:pt x="6" y="236"/>
                </a:lnTo>
                <a:lnTo>
                  <a:pt x="10" y="239"/>
                </a:lnTo>
                <a:lnTo>
                  <a:pt x="15" y="241"/>
                </a:lnTo>
                <a:lnTo>
                  <a:pt x="19" y="243"/>
                </a:lnTo>
                <a:lnTo>
                  <a:pt x="23" y="243"/>
                </a:lnTo>
                <a:lnTo>
                  <a:pt x="194" y="243"/>
                </a:lnTo>
                <a:lnTo>
                  <a:pt x="202" y="243"/>
                </a:lnTo>
                <a:lnTo>
                  <a:pt x="208" y="239"/>
                </a:lnTo>
                <a:lnTo>
                  <a:pt x="212" y="235"/>
                </a:lnTo>
                <a:lnTo>
                  <a:pt x="217" y="227"/>
                </a:lnTo>
                <a:lnTo>
                  <a:pt x="218" y="224"/>
                </a:lnTo>
                <a:lnTo>
                  <a:pt x="219" y="221"/>
                </a:lnTo>
                <a:lnTo>
                  <a:pt x="219" y="218"/>
                </a:lnTo>
                <a:lnTo>
                  <a:pt x="219" y="213"/>
                </a:lnTo>
                <a:lnTo>
                  <a:pt x="218" y="210"/>
                </a:lnTo>
                <a:lnTo>
                  <a:pt x="216" y="208"/>
                </a:lnTo>
                <a:lnTo>
                  <a:pt x="213" y="205"/>
                </a:lnTo>
                <a:lnTo>
                  <a:pt x="211" y="201"/>
                </a:lnTo>
                <a:lnTo>
                  <a:pt x="159" y="149"/>
                </a:lnTo>
                <a:lnTo>
                  <a:pt x="172" y="137"/>
                </a:lnTo>
                <a:lnTo>
                  <a:pt x="188" y="127"/>
                </a:lnTo>
                <a:lnTo>
                  <a:pt x="204" y="118"/>
                </a:lnTo>
                <a:lnTo>
                  <a:pt x="220" y="111"/>
                </a:lnTo>
                <a:lnTo>
                  <a:pt x="237" y="104"/>
                </a:lnTo>
                <a:lnTo>
                  <a:pt x="255" y="100"/>
                </a:lnTo>
                <a:lnTo>
                  <a:pt x="273" y="98"/>
                </a:lnTo>
                <a:lnTo>
                  <a:pt x="291" y="97"/>
                </a:lnTo>
                <a:lnTo>
                  <a:pt x="311" y="98"/>
                </a:lnTo>
                <a:lnTo>
                  <a:pt x="330" y="101"/>
                </a:lnTo>
                <a:lnTo>
                  <a:pt x="348" y="105"/>
                </a:lnTo>
                <a:lnTo>
                  <a:pt x="367" y="112"/>
                </a:lnTo>
                <a:lnTo>
                  <a:pt x="384" y="121"/>
                </a:lnTo>
                <a:lnTo>
                  <a:pt x="400" y="130"/>
                </a:lnTo>
                <a:lnTo>
                  <a:pt x="415" y="141"/>
                </a:lnTo>
                <a:lnTo>
                  <a:pt x="429" y="154"/>
                </a:lnTo>
                <a:lnTo>
                  <a:pt x="441" y="168"/>
                </a:lnTo>
                <a:lnTo>
                  <a:pt x="453" y="183"/>
                </a:lnTo>
                <a:lnTo>
                  <a:pt x="463" y="199"/>
                </a:lnTo>
                <a:lnTo>
                  <a:pt x="471" y="217"/>
                </a:lnTo>
                <a:lnTo>
                  <a:pt x="478" y="234"/>
                </a:lnTo>
                <a:lnTo>
                  <a:pt x="482" y="253"/>
                </a:lnTo>
                <a:lnTo>
                  <a:pt x="486" y="272"/>
                </a:lnTo>
                <a:lnTo>
                  <a:pt x="487" y="292"/>
                </a:lnTo>
                <a:lnTo>
                  <a:pt x="486" y="312"/>
                </a:lnTo>
                <a:lnTo>
                  <a:pt x="482" y="330"/>
                </a:lnTo>
                <a:lnTo>
                  <a:pt x="478" y="349"/>
                </a:lnTo>
                <a:lnTo>
                  <a:pt x="471" y="367"/>
                </a:lnTo>
                <a:lnTo>
                  <a:pt x="463" y="385"/>
                </a:lnTo>
                <a:lnTo>
                  <a:pt x="453" y="401"/>
                </a:lnTo>
                <a:lnTo>
                  <a:pt x="441" y="415"/>
                </a:lnTo>
                <a:lnTo>
                  <a:pt x="429" y="429"/>
                </a:lnTo>
                <a:lnTo>
                  <a:pt x="415" y="442"/>
                </a:lnTo>
                <a:lnTo>
                  <a:pt x="400" y="453"/>
                </a:lnTo>
                <a:lnTo>
                  <a:pt x="384" y="463"/>
                </a:lnTo>
                <a:lnTo>
                  <a:pt x="367" y="471"/>
                </a:lnTo>
                <a:lnTo>
                  <a:pt x="348" y="478"/>
                </a:lnTo>
                <a:lnTo>
                  <a:pt x="330" y="482"/>
                </a:lnTo>
                <a:lnTo>
                  <a:pt x="311" y="485"/>
                </a:lnTo>
                <a:lnTo>
                  <a:pt x="291" y="487"/>
                </a:lnTo>
                <a:lnTo>
                  <a:pt x="280" y="487"/>
                </a:lnTo>
                <a:lnTo>
                  <a:pt x="270" y="485"/>
                </a:lnTo>
                <a:lnTo>
                  <a:pt x="258" y="483"/>
                </a:lnTo>
                <a:lnTo>
                  <a:pt x="247" y="481"/>
                </a:lnTo>
                <a:lnTo>
                  <a:pt x="237" y="479"/>
                </a:lnTo>
                <a:lnTo>
                  <a:pt x="226" y="476"/>
                </a:lnTo>
                <a:lnTo>
                  <a:pt x="216" y="471"/>
                </a:lnTo>
                <a:lnTo>
                  <a:pt x="206" y="467"/>
                </a:lnTo>
                <a:lnTo>
                  <a:pt x="196" y="462"/>
                </a:lnTo>
                <a:lnTo>
                  <a:pt x="186" y="456"/>
                </a:lnTo>
                <a:lnTo>
                  <a:pt x="178" y="450"/>
                </a:lnTo>
                <a:lnTo>
                  <a:pt x="168" y="443"/>
                </a:lnTo>
                <a:lnTo>
                  <a:pt x="161" y="436"/>
                </a:lnTo>
                <a:lnTo>
                  <a:pt x="152" y="428"/>
                </a:lnTo>
                <a:lnTo>
                  <a:pt x="144" y="420"/>
                </a:lnTo>
                <a:lnTo>
                  <a:pt x="138" y="411"/>
                </a:lnTo>
                <a:lnTo>
                  <a:pt x="135" y="408"/>
                </a:lnTo>
                <a:lnTo>
                  <a:pt x="129" y="407"/>
                </a:lnTo>
                <a:lnTo>
                  <a:pt x="124" y="407"/>
                </a:lnTo>
                <a:lnTo>
                  <a:pt x="120" y="410"/>
                </a:lnTo>
                <a:lnTo>
                  <a:pt x="68" y="462"/>
                </a:lnTo>
                <a:lnTo>
                  <a:pt x="66" y="466"/>
                </a:lnTo>
                <a:lnTo>
                  <a:pt x="64" y="470"/>
                </a:lnTo>
                <a:lnTo>
                  <a:pt x="64" y="475"/>
                </a:lnTo>
                <a:lnTo>
                  <a:pt x="67" y="479"/>
                </a:lnTo>
                <a:lnTo>
                  <a:pt x="77" y="491"/>
                </a:lnTo>
                <a:lnTo>
                  <a:pt x="88" y="502"/>
                </a:lnTo>
                <a:lnTo>
                  <a:pt x="100" y="512"/>
                </a:lnTo>
                <a:lnTo>
                  <a:pt x="112" y="523"/>
                </a:lnTo>
                <a:lnTo>
                  <a:pt x="125" y="533"/>
                </a:lnTo>
                <a:lnTo>
                  <a:pt x="139" y="542"/>
                </a:lnTo>
                <a:lnTo>
                  <a:pt x="153" y="549"/>
                </a:lnTo>
                <a:lnTo>
                  <a:pt x="167" y="557"/>
                </a:lnTo>
                <a:lnTo>
                  <a:pt x="182" y="563"/>
                </a:lnTo>
                <a:lnTo>
                  <a:pt x="197" y="569"/>
                </a:lnTo>
                <a:lnTo>
                  <a:pt x="212" y="573"/>
                </a:lnTo>
                <a:lnTo>
                  <a:pt x="228" y="577"/>
                </a:lnTo>
                <a:lnTo>
                  <a:pt x="244" y="580"/>
                </a:lnTo>
                <a:lnTo>
                  <a:pt x="259" y="583"/>
                </a:lnTo>
                <a:lnTo>
                  <a:pt x="275" y="584"/>
                </a:lnTo>
                <a:lnTo>
                  <a:pt x="291" y="584"/>
                </a:lnTo>
                <a:lnTo>
                  <a:pt x="306" y="584"/>
                </a:lnTo>
                <a:lnTo>
                  <a:pt x="320" y="583"/>
                </a:lnTo>
                <a:lnTo>
                  <a:pt x="336" y="580"/>
                </a:lnTo>
                <a:lnTo>
                  <a:pt x="350" y="578"/>
                </a:lnTo>
                <a:lnTo>
                  <a:pt x="364" y="575"/>
                </a:lnTo>
                <a:lnTo>
                  <a:pt x="378" y="571"/>
                </a:lnTo>
                <a:lnTo>
                  <a:pt x="392" y="566"/>
                </a:lnTo>
                <a:lnTo>
                  <a:pt x="405" y="561"/>
                </a:lnTo>
                <a:lnTo>
                  <a:pt x="418" y="555"/>
                </a:lnTo>
                <a:lnTo>
                  <a:pt x="431" y="548"/>
                </a:lnTo>
                <a:lnTo>
                  <a:pt x="444" y="541"/>
                </a:lnTo>
                <a:lnTo>
                  <a:pt x="455" y="533"/>
                </a:lnTo>
                <a:lnTo>
                  <a:pt x="466" y="525"/>
                </a:lnTo>
                <a:lnTo>
                  <a:pt x="477" y="517"/>
                </a:lnTo>
                <a:lnTo>
                  <a:pt x="488" y="508"/>
                </a:lnTo>
                <a:lnTo>
                  <a:pt x="499" y="498"/>
                </a:lnTo>
                <a:lnTo>
                  <a:pt x="507" y="489"/>
                </a:lnTo>
                <a:lnTo>
                  <a:pt x="517" y="478"/>
                </a:lnTo>
                <a:lnTo>
                  <a:pt x="526" y="467"/>
                </a:lnTo>
                <a:lnTo>
                  <a:pt x="533" y="455"/>
                </a:lnTo>
                <a:lnTo>
                  <a:pt x="541" y="443"/>
                </a:lnTo>
                <a:lnTo>
                  <a:pt x="548" y="431"/>
                </a:lnTo>
                <a:lnTo>
                  <a:pt x="555" y="419"/>
                </a:lnTo>
                <a:lnTo>
                  <a:pt x="560" y="406"/>
                </a:lnTo>
                <a:lnTo>
                  <a:pt x="566" y="392"/>
                </a:lnTo>
                <a:lnTo>
                  <a:pt x="571" y="377"/>
                </a:lnTo>
                <a:lnTo>
                  <a:pt x="574" y="363"/>
                </a:lnTo>
                <a:lnTo>
                  <a:pt x="577" y="349"/>
                </a:lnTo>
                <a:lnTo>
                  <a:pt x="581" y="335"/>
                </a:lnTo>
                <a:lnTo>
                  <a:pt x="582" y="321"/>
                </a:lnTo>
                <a:lnTo>
                  <a:pt x="583" y="306"/>
                </a:lnTo>
                <a:lnTo>
                  <a:pt x="584" y="292"/>
                </a:lnTo>
                <a:lnTo>
                  <a:pt x="583" y="277"/>
                </a:lnTo>
                <a:lnTo>
                  <a:pt x="582" y="262"/>
                </a:lnTo>
                <a:lnTo>
                  <a:pt x="581" y="248"/>
                </a:lnTo>
                <a:lnTo>
                  <a:pt x="577" y="234"/>
                </a:lnTo>
                <a:lnTo>
                  <a:pt x="574" y="220"/>
                </a:lnTo>
                <a:lnTo>
                  <a:pt x="571" y="206"/>
                </a:lnTo>
                <a:lnTo>
                  <a:pt x="566" y="192"/>
                </a:lnTo>
                <a:lnTo>
                  <a:pt x="560" y="17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3" name="Freeform 68"/>
          <p:cNvSpPr>
            <a:spLocks/>
          </p:cNvSpPr>
          <p:nvPr/>
        </p:nvSpPr>
        <p:spPr bwMode="auto">
          <a:xfrm>
            <a:off x="7305676" y="5306220"/>
            <a:ext cx="155576" cy="28576"/>
          </a:xfrm>
          <a:custGeom>
            <a:avLst/>
            <a:gdLst>
              <a:gd name="T0" fmla="*/ 143 w 146"/>
              <a:gd name="T1" fmla="*/ 22 h 25"/>
              <a:gd name="T2" fmla="*/ 145 w 146"/>
              <a:gd name="T3" fmla="*/ 18 h 25"/>
              <a:gd name="T4" fmla="*/ 146 w 146"/>
              <a:gd name="T5" fmla="*/ 13 h 25"/>
              <a:gd name="T6" fmla="*/ 145 w 146"/>
              <a:gd name="T7" fmla="*/ 8 h 25"/>
              <a:gd name="T8" fmla="*/ 143 w 146"/>
              <a:gd name="T9" fmla="*/ 5 h 25"/>
              <a:gd name="T10" fmla="*/ 139 w 146"/>
              <a:gd name="T11" fmla="*/ 1 h 25"/>
              <a:gd name="T12" fmla="*/ 134 w 146"/>
              <a:gd name="T13" fmla="*/ 0 h 25"/>
              <a:gd name="T14" fmla="*/ 12 w 146"/>
              <a:gd name="T15" fmla="*/ 0 h 25"/>
              <a:gd name="T16" fmla="*/ 7 w 146"/>
              <a:gd name="T17" fmla="*/ 1 h 25"/>
              <a:gd name="T18" fmla="*/ 4 w 146"/>
              <a:gd name="T19" fmla="*/ 5 h 25"/>
              <a:gd name="T20" fmla="*/ 0 w 146"/>
              <a:gd name="T21" fmla="*/ 8 h 25"/>
              <a:gd name="T22" fmla="*/ 0 w 146"/>
              <a:gd name="T23" fmla="*/ 13 h 25"/>
              <a:gd name="T24" fmla="*/ 0 w 146"/>
              <a:gd name="T25" fmla="*/ 18 h 25"/>
              <a:gd name="T26" fmla="*/ 4 w 146"/>
              <a:gd name="T27" fmla="*/ 22 h 25"/>
              <a:gd name="T28" fmla="*/ 7 w 146"/>
              <a:gd name="T29" fmla="*/ 24 h 25"/>
              <a:gd name="T30" fmla="*/ 12 w 146"/>
              <a:gd name="T31" fmla="*/ 25 h 25"/>
              <a:gd name="T32" fmla="*/ 134 w 146"/>
              <a:gd name="T33" fmla="*/ 25 h 25"/>
              <a:gd name="T34" fmla="*/ 139 w 146"/>
              <a:gd name="T35" fmla="*/ 24 h 25"/>
              <a:gd name="T36" fmla="*/ 143 w 146"/>
              <a:gd name="T37"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25">
                <a:moveTo>
                  <a:pt x="143" y="22"/>
                </a:moveTo>
                <a:lnTo>
                  <a:pt x="145" y="18"/>
                </a:lnTo>
                <a:lnTo>
                  <a:pt x="146" y="13"/>
                </a:lnTo>
                <a:lnTo>
                  <a:pt x="145" y="8"/>
                </a:lnTo>
                <a:lnTo>
                  <a:pt x="143" y="5"/>
                </a:lnTo>
                <a:lnTo>
                  <a:pt x="139" y="1"/>
                </a:lnTo>
                <a:lnTo>
                  <a:pt x="134" y="0"/>
                </a:lnTo>
                <a:lnTo>
                  <a:pt x="12" y="0"/>
                </a:lnTo>
                <a:lnTo>
                  <a:pt x="7" y="1"/>
                </a:lnTo>
                <a:lnTo>
                  <a:pt x="4" y="5"/>
                </a:lnTo>
                <a:lnTo>
                  <a:pt x="0" y="8"/>
                </a:lnTo>
                <a:lnTo>
                  <a:pt x="0" y="13"/>
                </a:lnTo>
                <a:lnTo>
                  <a:pt x="0" y="18"/>
                </a:lnTo>
                <a:lnTo>
                  <a:pt x="4" y="22"/>
                </a:lnTo>
                <a:lnTo>
                  <a:pt x="7" y="24"/>
                </a:lnTo>
                <a:lnTo>
                  <a:pt x="12" y="25"/>
                </a:lnTo>
                <a:lnTo>
                  <a:pt x="134" y="25"/>
                </a:lnTo>
                <a:lnTo>
                  <a:pt x="139" y="24"/>
                </a:lnTo>
                <a:lnTo>
                  <a:pt x="143" y="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4" name="Freeform 69"/>
          <p:cNvSpPr>
            <a:spLocks/>
          </p:cNvSpPr>
          <p:nvPr/>
        </p:nvSpPr>
        <p:spPr bwMode="auto">
          <a:xfrm>
            <a:off x="7731126" y="4883944"/>
            <a:ext cx="25400" cy="155576"/>
          </a:xfrm>
          <a:custGeom>
            <a:avLst/>
            <a:gdLst>
              <a:gd name="T0" fmla="*/ 12 w 24"/>
              <a:gd name="T1" fmla="*/ 147 h 147"/>
              <a:gd name="T2" fmla="*/ 17 w 24"/>
              <a:gd name="T3" fmla="*/ 146 h 147"/>
              <a:gd name="T4" fmla="*/ 21 w 24"/>
              <a:gd name="T5" fmla="*/ 143 h 147"/>
              <a:gd name="T6" fmla="*/ 24 w 24"/>
              <a:gd name="T7" fmla="*/ 139 h 147"/>
              <a:gd name="T8" fmla="*/ 24 w 24"/>
              <a:gd name="T9" fmla="*/ 134 h 147"/>
              <a:gd name="T10" fmla="*/ 24 w 24"/>
              <a:gd name="T11" fmla="*/ 13 h 147"/>
              <a:gd name="T12" fmla="*/ 24 w 24"/>
              <a:gd name="T13" fmla="*/ 7 h 147"/>
              <a:gd name="T14" fmla="*/ 21 w 24"/>
              <a:gd name="T15" fmla="*/ 4 h 147"/>
              <a:gd name="T16" fmla="*/ 17 w 24"/>
              <a:gd name="T17" fmla="*/ 1 h 147"/>
              <a:gd name="T18" fmla="*/ 12 w 24"/>
              <a:gd name="T19" fmla="*/ 0 h 147"/>
              <a:gd name="T20" fmla="*/ 8 w 24"/>
              <a:gd name="T21" fmla="*/ 1 h 147"/>
              <a:gd name="T22" fmla="*/ 3 w 24"/>
              <a:gd name="T23" fmla="*/ 4 h 147"/>
              <a:gd name="T24" fmla="*/ 1 w 24"/>
              <a:gd name="T25" fmla="*/ 7 h 147"/>
              <a:gd name="T26" fmla="*/ 0 w 24"/>
              <a:gd name="T27" fmla="*/ 13 h 147"/>
              <a:gd name="T28" fmla="*/ 0 w 24"/>
              <a:gd name="T29" fmla="*/ 134 h 147"/>
              <a:gd name="T30" fmla="*/ 1 w 24"/>
              <a:gd name="T31" fmla="*/ 139 h 147"/>
              <a:gd name="T32" fmla="*/ 3 w 24"/>
              <a:gd name="T33" fmla="*/ 143 h 147"/>
              <a:gd name="T34" fmla="*/ 8 w 24"/>
              <a:gd name="T35" fmla="*/ 146 h 147"/>
              <a:gd name="T36" fmla="*/ 12 w 24"/>
              <a:gd name="T3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47">
                <a:moveTo>
                  <a:pt x="12" y="147"/>
                </a:moveTo>
                <a:lnTo>
                  <a:pt x="17" y="146"/>
                </a:lnTo>
                <a:lnTo>
                  <a:pt x="21" y="143"/>
                </a:lnTo>
                <a:lnTo>
                  <a:pt x="24" y="139"/>
                </a:lnTo>
                <a:lnTo>
                  <a:pt x="24" y="134"/>
                </a:lnTo>
                <a:lnTo>
                  <a:pt x="24" y="13"/>
                </a:lnTo>
                <a:lnTo>
                  <a:pt x="24" y="7"/>
                </a:lnTo>
                <a:lnTo>
                  <a:pt x="21" y="4"/>
                </a:lnTo>
                <a:lnTo>
                  <a:pt x="17" y="1"/>
                </a:lnTo>
                <a:lnTo>
                  <a:pt x="12" y="0"/>
                </a:lnTo>
                <a:lnTo>
                  <a:pt x="8" y="1"/>
                </a:lnTo>
                <a:lnTo>
                  <a:pt x="3" y="4"/>
                </a:lnTo>
                <a:lnTo>
                  <a:pt x="1" y="7"/>
                </a:lnTo>
                <a:lnTo>
                  <a:pt x="0" y="13"/>
                </a:lnTo>
                <a:lnTo>
                  <a:pt x="0" y="134"/>
                </a:lnTo>
                <a:lnTo>
                  <a:pt x="1" y="139"/>
                </a:lnTo>
                <a:lnTo>
                  <a:pt x="3" y="143"/>
                </a:lnTo>
                <a:lnTo>
                  <a:pt x="8" y="146"/>
                </a:lnTo>
                <a:lnTo>
                  <a:pt x="12" y="14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5" name="Freeform 70"/>
          <p:cNvSpPr>
            <a:spLocks/>
          </p:cNvSpPr>
          <p:nvPr/>
        </p:nvSpPr>
        <p:spPr bwMode="auto">
          <a:xfrm>
            <a:off x="7356476" y="5372894"/>
            <a:ext cx="130176" cy="130176"/>
          </a:xfrm>
          <a:custGeom>
            <a:avLst/>
            <a:gdLst>
              <a:gd name="T0" fmla="*/ 109 w 122"/>
              <a:gd name="T1" fmla="*/ 0 h 122"/>
              <a:gd name="T2" fmla="*/ 105 w 122"/>
              <a:gd name="T3" fmla="*/ 1 h 122"/>
              <a:gd name="T4" fmla="*/ 100 w 122"/>
              <a:gd name="T5" fmla="*/ 3 h 122"/>
              <a:gd name="T6" fmla="*/ 3 w 122"/>
              <a:gd name="T7" fmla="*/ 100 h 122"/>
              <a:gd name="T8" fmla="*/ 1 w 122"/>
              <a:gd name="T9" fmla="*/ 105 h 122"/>
              <a:gd name="T10" fmla="*/ 0 w 122"/>
              <a:gd name="T11" fmla="*/ 109 h 122"/>
              <a:gd name="T12" fmla="*/ 1 w 122"/>
              <a:gd name="T13" fmla="*/ 114 h 122"/>
              <a:gd name="T14" fmla="*/ 3 w 122"/>
              <a:gd name="T15" fmla="*/ 118 h 122"/>
              <a:gd name="T16" fmla="*/ 8 w 122"/>
              <a:gd name="T17" fmla="*/ 121 h 122"/>
              <a:gd name="T18" fmla="*/ 12 w 122"/>
              <a:gd name="T19" fmla="*/ 122 h 122"/>
              <a:gd name="T20" fmla="*/ 16 w 122"/>
              <a:gd name="T21" fmla="*/ 121 h 122"/>
              <a:gd name="T22" fmla="*/ 20 w 122"/>
              <a:gd name="T23" fmla="*/ 118 h 122"/>
              <a:gd name="T24" fmla="*/ 118 w 122"/>
              <a:gd name="T25" fmla="*/ 20 h 122"/>
              <a:gd name="T26" fmla="*/ 121 w 122"/>
              <a:gd name="T27" fmla="*/ 16 h 122"/>
              <a:gd name="T28" fmla="*/ 122 w 122"/>
              <a:gd name="T29" fmla="*/ 12 h 122"/>
              <a:gd name="T30" fmla="*/ 121 w 122"/>
              <a:gd name="T31" fmla="*/ 8 h 122"/>
              <a:gd name="T32" fmla="*/ 118 w 122"/>
              <a:gd name="T33" fmla="*/ 3 h 122"/>
              <a:gd name="T34" fmla="*/ 114 w 122"/>
              <a:gd name="T35" fmla="*/ 1 h 122"/>
              <a:gd name="T36" fmla="*/ 109 w 122"/>
              <a:gd name="T3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2">
                <a:moveTo>
                  <a:pt x="109" y="0"/>
                </a:moveTo>
                <a:lnTo>
                  <a:pt x="105" y="1"/>
                </a:lnTo>
                <a:lnTo>
                  <a:pt x="100" y="3"/>
                </a:lnTo>
                <a:lnTo>
                  <a:pt x="3" y="100"/>
                </a:lnTo>
                <a:lnTo>
                  <a:pt x="1" y="105"/>
                </a:lnTo>
                <a:lnTo>
                  <a:pt x="0" y="109"/>
                </a:lnTo>
                <a:lnTo>
                  <a:pt x="1" y="114"/>
                </a:lnTo>
                <a:lnTo>
                  <a:pt x="3" y="118"/>
                </a:lnTo>
                <a:lnTo>
                  <a:pt x="8" y="121"/>
                </a:lnTo>
                <a:lnTo>
                  <a:pt x="12" y="122"/>
                </a:lnTo>
                <a:lnTo>
                  <a:pt x="16" y="121"/>
                </a:lnTo>
                <a:lnTo>
                  <a:pt x="20" y="118"/>
                </a:lnTo>
                <a:lnTo>
                  <a:pt x="118" y="20"/>
                </a:lnTo>
                <a:lnTo>
                  <a:pt x="121" y="16"/>
                </a:lnTo>
                <a:lnTo>
                  <a:pt x="122" y="12"/>
                </a:lnTo>
                <a:lnTo>
                  <a:pt x="121" y="8"/>
                </a:lnTo>
                <a:lnTo>
                  <a:pt x="118" y="3"/>
                </a:lnTo>
                <a:lnTo>
                  <a:pt x="114" y="1"/>
                </a:lnTo>
                <a:lnTo>
                  <a:pt x="10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6" name="Freeform 71"/>
          <p:cNvSpPr>
            <a:spLocks/>
          </p:cNvSpPr>
          <p:nvPr/>
        </p:nvSpPr>
        <p:spPr bwMode="auto">
          <a:xfrm>
            <a:off x="7794626" y="4934744"/>
            <a:ext cx="130176" cy="127000"/>
          </a:xfrm>
          <a:custGeom>
            <a:avLst/>
            <a:gdLst>
              <a:gd name="T0" fmla="*/ 11 w 122"/>
              <a:gd name="T1" fmla="*/ 121 h 121"/>
              <a:gd name="T2" fmla="*/ 17 w 122"/>
              <a:gd name="T3" fmla="*/ 120 h 121"/>
              <a:gd name="T4" fmla="*/ 21 w 122"/>
              <a:gd name="T5" fmla="*/ 118 h 121"/>
              <a:gd name="T6" fmla="*/ 118 w 122"/>
              <a:gd name="T7" fmla="*/ 21 h 121"/>
              <a:gd name="T8" fmla="*/ 121 w 122"/>
              <a:gd name="T9" fmla="*/ 17 h 121"/>
              <a:gd name="T10" fmla="*/ 122 w 122"/>
              <a:gd name="T11" fmla="*/ 12 h 121"/>
              <a:gd name="T12" fmla="*/ 121 w 122"/>
              <a:gd name="T13" fmla="*/ 7 h 121"/>
              <a:gd name="T14" fmla="*/ 118 w 122"/>
              <a:gd name="T15" fmla="*/ 4 h 121"/>
              <a:gd name="T16" fmla="*/ 114 w 122"/>
              <a:gd name="T17" fmla="*/ 0 h 121"/>
              <a:gd name="T18" fmla="*/ 110 w 122"/>
              <a:gd name="T19" fmla="*/ 0 h 121"/>
              <a:gd name="T20" fmla="*/ 104 w 122"/>
              <a:gd name="T21" fmla="*/ 0 h 121"/>
              <a:gd name="T22" fmla="*/ 100 w 122"/>
              <a:gd name="T23" fmla="*/ 4 h 121"/>
              <a:gd name="T24" fmla="*/ 3 w 122"/>
              <a:gd name="T25" fmla="*/ 101 h 121"/>
              <a:gd name="T26" fmla="*/ 1 w 122"/>
              <a:gd name="T27" fmla="*/ 105 h 121"/>
              <a:gd name="T28" fmla="*/ 0 w 122"/>
              <a:gd name="T29" fmla="*/ 109 h 121"/>
              <a:gd name="T30" fmla="*/ 1 w 122"/>
              <a:gd name="T31" fmla="*/ 114 h 121"/>
              <a:gd name="T32" fmla="*/ 3 w 122"/>
              <a:gd name="T33" fmla="*/ 118 h 121"/>
              <a:gd name="T34" fmla="*/ 7 w 122"/>
              <a:gd name="T35" fmla="*/ 120 h 121"/>
              <a:gd name="T36" fmla="*/ 11 w 122"/>
              <a:gd name="T3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 y="121"/>
                </a:moveTo>
                <a:lnTo>
                  <a:pt x="17" y="120"/>
                </a:lnTo>
                <a:lnTo>
                  <a:pt x="21" y="118"/>
                </a:lnTo>
                <a:lnTo>
                  <a:pt x="118" y="21"/>
                </a:lnTo>
                <a:lnTo>
                  <a:pt x="121" y="17"/>
                </a:lnTo>
                <a:lnTo>
                  <a:pt x="122" y="12"/>
                </a:lnTo>
                <a:lnTo>
                  <a:pt x="121" y="7"/>
                </a:lnTo>
                <a:lnTo>
                  <a:pt x="118" y="4"/>
                </a:lnTo>
                <a:lnTo>
                  <a:pt x="114" y="0"/>
                </a:lnTo>
                <a:lnTo>
                  <a:pt x="110" y="0"/>
                </a:lnTo>
                <a:lnTo>
                  <a:pt x="104" y="0"/>
                </a:lnTo>
                <a:lnTo>
                  <a:pt x="100" y="4"/>
                </a:lnTo>
                <a:lnTo>
                  <a:pt x="3" y="101"/>
                </a:lnTo>
                <a:lnTo>
                  <a:pt x="1" y="105"/>
                </a:lnTo>
                <a:lnTo>
                  <a:pt x="0" y="109"/>
                </a:lnTo>
                <a:lnTo>
                  <a:pt x="1" y="114"/>
                </a:lnTo>
                <a:lnTo>
                  <a:pt x="3" y="118"/>
                </a:lnTo>
                <a:lnTo>
                  <a:pt x="7" y="120"/>
                </a:lnTo>
                <a:lnTo>
                  <a:pt x="11" y="12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7" name="Freeform 72"/>
          <p:cNvSpPr>
            <a:spLocks/>
          </p:cNvSpPr>
          <p:nvPr/>
        </p:nvSpPr>
        <p:spPr bwMode="auto">
          <a:xfrm>
            <a:off x="7559676" y="5137944"/>
            <a:ext cx="409576" cy="409576"/>
          </a:xfrm>
          <a:custGeom>
            <a:avLst/>
            <a:gdLst>
              <a:gd name="T0" fmla="*/ 226 w 386"/>
              <a:gd name="T1" fmla="*/ 16 h 385"/>
              <a:gd name="T2" fmla="*/ 217 w 386"/>
              <a:gd name="T3" fmla="*/ 7 h 385"/>
              <a:gd name="T4" fmla="*/ 205 w 386"/>
              <a:gd name="T5" fmla="*/ 0 h 385"/>
              <a:gd name="T6" fmla="*/ 198 w 386"/>
              <a:gd name="T7" fmla="*/ 90 h 385"/>
              <a:gd name="T8" fmla="*/ 303 w 386"/>
              <a:gd name="T9" fmla="*/ 195 h 385"/>
              <a:gd name="T10" fmla="*/ 307 w 386"/>
              <a:gd name="T11" fmla="*/ 200 h 385"/>
              <a:gd name="T12" fmla="*/ 310 w 386"/>
              <a:gd name="T13" fmla="*/ 207 h 385"/>
              <a:gd name="T14" fmla="*/ 312 w 386"/>
              <a:gd name="T15" fmla="*/ 213 h 385"/>
              <a:gd name="T16" fmla="*/ 313 w 386"/>
              <a:gd name="T17" fmla="*/ 221 h 385"/>
              <a:gd name="T18" fmla="*/ 312 w 386"/>
              <a:gd name="T19" fmla="*/ 227 h 385"/>
              <a:gd name="T20" fmla="*/ 310 w 386"/>
              <a:gd name="T21" fmla="*/ 235 h 385"/>
              <a:gd name="T22" fmla="*/ 307 w 386"/>
              <a:gd name="T23" fmla="*/ 240 h 385"/>
              <a:gd name="T24" fmla="*/ 303 w 386"/>
              <a:gd name="T25" fmla="*/ 246 h 385"/>
              <a:gd name="T26" fmla="*/ 246 w 386"/>
              <a:gd name="T27" fmla="*/ 302 h 385"/>
              <a:gd name="T28" fmla="*/ 241 w 386"/>
              <a:gd name="T29" fmla="*/ 306 h 385"/>
              <a:gd name="T30" fmla="*/ 235 w 386"/>
              <a:gd name="T31" fmla="*/ 309 h 385"/>
              <a:gd name="T32" fmla="*/ 228 w 386"/>
              <a:gd name="T33" fmla="*/ 312 h 385"/>
              <a:gd name="T34" fmla="*/ 221 w 386"/>
              <a:gd name="T35" fmla="*/ 312 h 385"/>
              <a:gd name="T36" fmla="*/ 213 w 386"/>
              <a:gd name="T37" fmla="*/ 312 h 385"/>
              <a:gd name="T38" fmla="*/ 206 w 386"/>
              <a:gd name="T39" fmla="*/ 309 h 385"/>
              <a:gd name="T40" fmla="*/ 200 w 386"/>
              <a:gd name="T41" fmla="*/ 306 h 385"/>
              <a:gd name="T42" fmla="*/ 195 w 386"/>
              <a:gd name="T43" fmla="*/ 302 h 385"/>
              <a:gd name="T44" fmla="*/ 91 w 386"/>
              <a:gd name="T45" fmla="*/ 197 h 385"/>
              <a:gd name="T46" fmla="*/ 0 w 386"/>
              <a:gd name="T47" fmla="*/ 204 h 385"/>
              <a:gd name="T48" fmla="*/ 8 w 386"/>
              <a:gd name="T49" fmla="*/ 216 h 385"/>
              <a:gd name="T50" fmla="*/ 16 w 386"/>
              <a:gd name="T51" fmla="*/ 225 h 385"/>
              <a:gd name="T52" fmla="*/ 143 w 386"/>
              <a:gd name="T53" fmla="*/ 353 h 385"/>
              <a:gd name="T54" fmla="*/ 151 w 386"/>
              <a:gd name="T55" fmla="*/ 360 h 385"/>
              <a:gd name="T56" fmla="*/ 160 w 386"/>
              <a:gd name="T57" fmla="*/ 367 h 385"/>
              <a:gd name="T58" fmla="*/ 169 w 386"/>
              <a:gd name="T59" fmla="*/ 372 h 385"/>
              <a:gd name="T60" fmla="*/ 178 w 386"/>
              <a:gd name="T61" fmla="*/ 378 h 385"/>
              <a:gd name="T62" fmla="*/ 188 w 386"/>
              <a:gd name="T63" fmla="*/ 381 h 385"/>
              <a:gd name="T64" fmla="*/ 199 w 386"/>
              <a:gd name="T65" fmla="*/ 383 h 385"/>
              <a:gd name="T66" fmla="*/ 210 w 386"/>
              <a:gd name="T67" fmla="*/ 385 h 385"/>
              <a:gd name="T68" fmla="*/ 221 w 386"/>
              <a:gd name="T69" fmla="*/ 385 h 385"/>
              <a:gd name="T70" fmla="*/ 231 w 386"/>
              <a:gd name="T71" fmla="*/ 385 h 385"/>
              <a:gd name="T72" fmla="*/ 242 w 386"/>
              <a:gd name="T73" fmla="*/ 383 h 385"/>
              <a:gd name="T74" fmla="*/ 253 w 386"/>
              <a:gd name="T75" fmla="*/ 381 h 385"/>
              <a:gd name="T76" fmla="*/ 263 w 386"/>
              <a:gd name="T77" fmla="*/ 378 h 385"/>
              <a:gd name="T78" fmla="*/ 272 w 386"/>
              <a:gd name="T79" fmla="*/ 373 h 385"/>
              <a:gd name="T80" fmla="*/ 281 w 386"/>
              <a:gd name="T81" fmla="*/ 368 h 385"/>
              <a:gd name="T82" fmla="*/ 290 w 386"/>
              <a:gd name="T83" fmla="*/ 361 h 385"/>
              <a:gd name="T84" fmla="*/ 298 w 386"/>
              <a:gd name="T85" fmla="*/ 354 h 385"/>
              <a:gd name="T86" fmla="*/ 353 w 386"/>
              <a:gd name="T87" fmla="*/ 298 h 385"/>
              <a:gd name="T88" fmla="*/ 361 w 386"/>
              <a:gd name="T89" fmla="*/ 290 h 385"/>
              <a:gd name="T90" fmla="*/ 367 w 386"/>
              <a:gd name="T91" fmla="*/ 281 h 385"/>
              <a:gd name="T92" fmla="*/ 374 w 386"/>
              <a:gd name="T93" fmla="*/ 273 h 385"/>
              <a:gd name="T94" fmla="*/ 378 w 386"/>
              <a:gd name="T95" fmla="*/ 263 h 385"/>
              <a:gd name="T96" fmla="*/ 381 w 386"/>
              <a:gd name="T97" fmla="*/ 253 h 385"/>
              <a:gd name="T98" fmla="*/ 384 w 386"/>
              <a:gd name="T99" fmla="*/ 243 h 385"/>
              <a:gd name="T100" fmla="*/ 386 w 386"/>
              <a:gd name="T101" fmla="*/ 232 h 385"/>
              <a:gd name="T102" fmla="*/ 386 w 386"/>
              <a:gd name="T103" fmla="*/ 221 h 385"/>
              <a:gd name="T104" fmla="*/ 386 w 386"/>
              <a:gd name="T105" fmla="*/ 210 h 385"/>
              <a:gd name="T106" fmla="*/ 384 w 386"/>
              <a:gd name="T107" fmla="*/ 199 h 385"/>
              <a:gd name="T108" fmla="*/ 381 w 386"/>
              <a:gd name="T109" fmla="*/ 189 h 385"/>
              <a:gd name="T110" fmla="*/ 378 w 386"/>
              <a:gd name="T111" fmla="*/ 179 h 385"/>
              <a:gd name="T112" fmla="*/ 374 w 386"/>
              <a:gd name="T113" fmla="*/ 169 h 385"/>
              <a:gd name="T114" fmla="*/ 368 w 386"/>
              <a:gd name="T115" fmla="*/ 160 h 385"/>
              <a:gd name="T116" fmla="*/ 362 w 386"/>
              <a:gd name="T117" fmla="*/ 152 h 385"/>
              <a:gd name="T118" fmla="*/ 354 w 386"/>
              <a:gd name="T119" fmla="*/ 143 h 385"/>
              <a:gd name="T120" fmla="*/ 226 w 386"/>
              <a:gd name="T121" fmla="*/ 1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6" h="385">
                <a:moveTo>
                  <a:pt x="226" y="16"/>
                </a:moveTo>
                <a:lnTo>
                  <a:pt x="217" y="7"/>
                </a:lnTo>
                <a:lnTo>
                  <a:pt x="205" y="0"/>
                </a:lnTo>
                <a:lnTo>
                  <a:pt x="198" y="90"/>
                </a:lnTo>
                <a:lnTo>
                  <a:pt x="303" y="195"/>
                </a:lnTo>
                <a:lnTo>
                  <a:pt x="307" y="200"/>
                </a:lnTo>
                <a:lnTo>
                  <a:pt x="310" y="207"/>
                </a:lnTo>
                <a:lnTo>
                  <a:pt x="312" y="213"/>
                </a:lnTo>
                <a:lnTo>
                  <a:pt x="313" y="221"/>
                </a:lnTo>
                <a:lnTo>
                  <a:pt x="312" y="227"/>
                </a:lnTo>
                <a:lnTo>
                  <a:pt x="310" y="235"/>
                </a:lnTo>
                <a:lnTo>
                  <a:pt x="307" y="240"/>
                </a:lnTo>
                <a:lnTo>
                  <a:pt x="303" y="246"/>
                </a:lnTo>
                <a:lnTo>
                  <a:pt x="246" y="302"/>
                </a:lnTo>
                <a:lnTo>
                  <a:pt x="241" y="306"/>
                </a:lnTo>
                <a:lnTo>
                  <a:pt x="235" y="309"/>
                </a:lnTo>
                <a:lnTo>
                  <a:pt x="228" y="312"/>
                </a:lnTo>
                <a:lnTo>
                  <a:pt x="221" y="312"/>
                </a:lnTo>
                <a:lnTo>
                  <a:pt x="213" y="312"/>
                </a:lnTo>
                <a:lnTo>
                  <a:pt x="206" y="309"/>
                </a:lnTo>
                <a:lnTo>
                  <a:pt x="200" y="306"/>
                </a:lnTo>
                <a:lnTo>
                  <a:pt x="195" y="302"/>
                </a:lnTo>
                <a:lnTo>
                  <a:pt x="91" y="197"/>
                </a:lnTo>
                <a:lnTo>
                  <a:pt x="0" y="204"/>
                </a:lnTo>
                <a:lnTo>
                  <a:pt x="8" y="216"/>
                </a:lnTo>
                <a:lnTo>
                  <a:pt x="16" y="225"/>
                </a:lnTo>
                <a:lnTo>
                  <a:pt x="143" y="353"/>
                </a:lnTo>
                <a:lnTo>
                  <a:pt x="151" y="360"/>
                </a:lnTo>
                <a:lnTo>
                  <a:pt x="160" y="367"/>
                </a:lnTo>
                <a:lnTo>
                  <a:pt x="169" y="372"/>
                </a:lnTo>
                <a:lnTo>
                  <a:pt x="178" y="378"/>
                </a:lnTo>
                <a:lnTo>
                  <a:pt x="188" y="381"/>
                </a:lnTo>
                <a:lnTo>
                  <a:pt x="199" y="383"/>
                </a:lnTo>
                <a:lnTo>
                  <a:pt x="210" y="385"/>
                </a:lnTo>
                <a:lnTo>
                  <a:pt x="221" y="385"/>
                </a:lnTo>
                <a:lnTo>
                  <a:pt x="231" y="385"/>
                </a:lnTo>
                <a:lnTo>
                  <a:pt x="242" y="383"/>
                </a:lnTo>
                <a:lnTo>
                  <a:pt x="253" y="381"/>
                </a:lnTo>
                <a:lnTo>
                  <a:pt x="263" y="378"/>
                </a:lnTo>
                <a:lnTo>
                  <a:pt x="272" y="373"/>
                </a:lnTo>
                <a:lnTo>
                  <a:pt x="281" y="368"/>
                </a:lnTo>
                <a:lnTo>
                  <a:pt x="290" y="361"/>
                </a:lnTo>
                <a:lnTo>
                  <a:pt x="298" y="354"/>
                </a:lnTo>
                <a:lnTo>
                  <a:pt x="353" y="298"/>
                </a:lnTo>
                <a:lnTo>
                  <a:pt x="361" y="290"/>
                </a:lnTo>
                <a:lnTo>
                  <a:pt x="367" y="281"/>
                </a:lnTo>
                <a:lnTo>
                  <a:pt x="374" y="273"/>
                </a:lnTo>
                <a:lnTo>
                  <a:pt x="378" y="263"/>
                </a:lnTo>
                <a:lnTo>
                  <a:pt x="381" y="253"/>
                </a:lnTo>
                <a:lnTo>
                  <a:pt x="384" y="243"/>
                </a:lnTo>
                <a:lnTo>
                  <a:pt x="386" y="232"/>
                </a:lnTo>
                <a:lnTo>
                  <a:pt x="386" y="221"/>
                </a:lnTo>
                <a:lnTo>
                  <a:pt x="386" y="210"/>
                </a:lnTo>
                <a:lnTo>
                  <a:pt x="384" y="199"/>
                </a:lnTo>
                <a:lnTo>
                  <a:pt x="381" y="189"/>
                </a:lnTo>
                <a:lnTo>
                  <a:pt x="378" y="179"/>
                </a:lnTo>
                <a:lnTo>
                  <a:pt x="374" y="169"/>
                </a:lnTo>
                <a:lnTo>
                  <a:pt x="368" y="160"/>
                </a:lnTo>
                <a:lnTo>
                  <a:pt x="362" y="152"/>
                </a:lnTo>
                <a:lnTo>
                  <a:pt x="354" y="143"/>
                </a:lnTo>
                <a:lnTo>
                  <a:pt x="226" y="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8" name="Freeform 73"/>
          <p:cNvSpPr>
            <a:spLocks/>
          </p:cNvSpPr>
          <p:nvPr/>
        </p:nvSpPr>
        <p:spPr bwMode="auto">
          <a:xfrm>
            <a:off x="7820026" y="5103020"/>
            <a:ext cx="155576" cy="25400"/>
          </a:xfrm>
          <a:custGeom>
            <a:avLst/>
            <a:gdLst>
              <a:gd name="T0" fmla="*/ 143 w 146"/>
              <a:gd name="T1" fmla="*/ 3 h 25"/>
              <a:gd name="T2" fmla="*/ 139 w 146"/>
              <a:gd name="T3" fmla="*/ 1 h 25"/>
              <a:gd name="T4" fmla="*/ 134 w 146"/>
              <a:gd name="T5" fmla="*/ 0 h 25"/>
              <a:gd name="T6" fmla="*/ 12 w 146"/>
              <a:gd name="T7" fmla="*/ 0 h 25"/>
              <a:gd name="T8" fmla="*/ 7 w 146"/>
              <a:gd name="T9" fmla="*/ 1 h 25"/>
              <a:gd name="T10" fmla="*/ 4 w 146"/>
              <a:gd name="T11" fmla="*/ 3 h 25"/>
              <a:gd name="T12" fmla="*/ 0 w 146"/>
              <a:gd name="T13" fmla="*/ 8 h 25"/>
              <a:gd name="T14" fmla="*/ 0 w 146"/>
              <a:gd name="T15" fmla="*/ 12 h 25"/>
              <a:gd name="T16" fmla="*/ 0 w 146"/>
              <a:gd name="T17" fmla="*/ 17 h 25"/>
              <a:gd name="T18" fmla="*/ 4 w 146"/>
              <a:gd name="T19" fmla="*/ 21 h 25"/>
              <a:gd name="T20" fmla="*/ 7 w 146"/>
              <a:gd name="T21" fmla="*/ 24 h 25"/>
              <a:gd name="T22" fmla="*/ 12 w 146"/>
              <a:gd name="T23" fmla="*/ 25 h 25"/>
              <a:gd name="T24" fmla="*/ 134 w 146"/>
              <a:gd name="T25" fmla="*/ 25 h 25"/>
              <a:gd name="T26" fmla="*/ 139 w 146"/>
              <a:gd name="T27" fmla="*/ 24 h 25"/>
              <a:gd name="T28" fmla="*/ 143 w 146"/>
              <a:gd name="T29" fmla="*/ 21 h 25"/>
              <a:gd name="T30" fmla="*/ 145 w 146"/>
              <a:gd name="T31" fmla="*/ 17 h 25"/>
              <a:gd name="T32" fmla="*/ 146 w 146"/>
              <a:gd name="T33" fmla="*/ 12 h 25"/>
              <a:gd name="T34" fmla="*/ 145 w 146"/>
              <a:gd name="T35" fmla="*/ 8 h 25"/>
              <a:gd name="T36" fmla="*/ 143 w 146"/>
              <a:gd name="T3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25">
                <a:moveTo>
                  <a:pt x="143" y="3"/>
                </a:moveTo>
                <a:lnTo>
                  <a:pt x="139" y="1"/>
                </a:lnTo>
                <a:lnTo>
                  <a:pt x="134" y="0"/>
                </a:lnTo>
                <a:lnTo>
                  <a:pt x="12" y="0"/>
                </a:lnTo>
                <a:lnTo>
                  <a:pt x="7" y="1"/>
                </a:lnTo>
                <a:lnTo>
                  <a:pt x="4" y="3"/>
                </a:lnTo>
                <a:lnTo>
                  <a:pt x="0" y="8"/>
                </a:lnTo>
                <a:lnTo>
                  <a:pt x="0" y="12"/>
                </a:lnTo>
                <a:lnTo>
                  <a:pt x="0" y="17"/>
                </a:lnTo>
                <a:lnTo>
                  <a:pt x="4" y="21"/>
                </a:lnTo>
                <a:lnTo>
                  <a:pt x="7" y="24"/>
                </a:lnTo>
                <a:lnTo>
                  <a:pt x="12" y="25"/>
                </a:lnTo>
                <a:lnTo>
                  <a:pt x="134" y="25"/>
                </a:lnTo>
                <a:lnTo>
                  <a:pt x="139" y="24"/>
                </a:lnTo>
                <a:lnTo>
                  <a:pt x="143" y="21"/>
                </a:lnTo>
                <a:lnTo>
                  <a:pt x="145" y="17"/>
                </a:lnTo>
                <a:lnTo>
                  <a:pt x="146" y="12"/>
                </a:lnTo>
                <a:lnTo>
                  <a:pt x="145" y="8"/>
                </a:lnTo>
                <a:lnTo>
                  <a:pt x="143" y="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19" name="Freeform 74"/>
          <p:cNvSpPr>
            <a:spLocks/>
          </p:cNvSpPr>
          <p:nvPr/>
        </p:nvSpPr>
        <p:spPr bwMode="auto">
          <a:xfrm>
            <a:off x="7312026" y="4890294"/>
            <a:ext cx="409576" cy="406400"/>
          </a:xfrm>
          <a:custGeom>
            <a:avLst/>
            <a:gdLst>
              <a:gd name="T0" fmla="*/ 140 w 386"/>
              <a:gd name="T1" fmla="*/ 83 h 386"/>
              <a:gd name="T2" fmla="*/ 146 w 386"/>
              <a:gd name="T3" fmla="*/ 79 h 386"/>
              <a:gd name="T4" fmla="*/ 152 w 386"/>
              <a:gd name="T5" fmla="*/ 76 h 386"/>
              <a:gd name="T6" fmla="*/ 159 w 386"/>
              <a:gd name="T7" fmla="*/ 74 h 386"/>
              <a:gd name="T8" fmla="*/ 166 w 386"/>
              <a:gd name="T9" fmla="*/ 74 h 386"/>
              <a:gd name="T10" fmla="*/ 173 w 386"/>
              <a:gd name="T11" fmla="*/ 74 h 386"/>
              <a:gd name="T12" fmla="*/ 180 w 386"/>
              <a:gd name="T13" fmla="*/ 76 h 386"/>
              <a:gd name="T14" fmla="*/ 186 w 386"/>
              <a:gd name="T15" fmla="*/ 79 h 386"/>
              <a:gd name="T16" fmla="*/ 192 w 386"/>
              <a:gd name="T17" fmla="*/ 84 h 386"/>
              <a:gd name="T18" fmla="*/ 296 w 386"/>
              <a:gd name="T19" fmla="*/ 188 h 386"/>
              <a:gd name="T20" fmla="*/ 386 w 386"/>
              <a:gd name="T21" fmla="*/ 182 h 386"/>
              <a:gd name="T22" fmla="*/ 379 w 386"/>
              <a:gd name="T23" fmla="*/ 170 h 386"/>
              <a:gd name="T24" fmla="*/ 370 w 386"/>
              <a:gd name="T25" fmla="*/ 160 h 386"/>
              <a:gd name="T26" fmla="*/ 243 w 386"/>
              <a:gd name="T27" fmla="*/ 33 h 386"/>
              <a:gd name="T28" fmla="*/ 235 w 386"/>
              <a:gd name="T29" fmla="*/ 25 h 386"/>
              <a:gd name="T30" fmla="*/ 227 w 386"/>
              <a:gd name="T31" fmla="*/ 19 h 386"/>
              <a:gd name="T32" fmla="*/ 218 w 386"/>
              <a:gd name="T33" fmla="*/ 13 h 386"/>
              <a:gd name="T34" fmla="*/ 208 w 386"/>
              <a:gd name="T35" fmla="*/ 9 h 386"/>
              <a:gd name="T36" fmla="*/ 198 w 386"/>
              <a:gd name="T37" fmla="*/ 5 h 386"/>
              <a:gd name="T38" fmla="*/ 188 w 386"/>
              <a:gd name="T39" fmla="*/ 2 h 386"/>
              <a:gd name="T40" fmla="*/ 177 w 386"/>
              <a:gd name="T41" fmla="*/ 1 h 386"/>
              <a:gd name="T42" fmla="*/ 166 w 386"/>
              <a:gd name="T43" fmla="*/ 0 h 386"/>
              <a:gd name="T44" fmla="*/ 154 w 386"/>
              <a:gd name="T45" fmla="*/ 1 h 386"/>
              <a:gd name="T46" fmla="*/ 143 w 386"/>
              <a:gd name="T47" fmla="*/ 2 h 386"/>
              <a:gd name="T48" fmla="*/ 134 w 386"/>
              <a:gd name="T49" fmla="*/ 5 h 386"/>
              <a:gd name="T50" fmla="*/ 124 w 386"/>
              <a:gd name="T51" fmla="*/ 8 h 386"/>
              <a:gd name="T52" fmla="*/ 114 w 386"/>
              <a:gd name="T53" fmla="*/ 12 h 386"/>
              <a:gd name="T54" fmla="*/ 106 w 386"/>
              <a:gd name="T55" fmla="*/ 19 h 386"/>
              <a:gd name="T56" fmla="*/ 97 w 386"/>
              <a:gd name="T57" fmla="*/ 24 h 386"/>
              <a:gd name="T58" fmla="*/ 88 w 386"/>
              <a:gd name="T59" fmla="*/ 32 h 386"/>
              <a:gd name="T60" fmla="*/ 32 w 386"/>
              <a:gd name="T61" fmla="*/ 88 h 386"/>
              <a:gd name="T62" fmla="*/ 25 w 386"/>
              <a:gd name="T63" fmla="*/ 95 h 386"/>
              <a:gd name="T64" fmla="*/ 18 w 386"/>
              <a:gd name="T65" fmla="*/ 104 h 386"/>
              <a:gd name="T66" fmla="*/ 13 w 386"/>
              <a:gd name="T67" fmla="*/ 114 h 386"/>
              <a:gd name="T68" fmla="*/ 8 w 386"/>
              <a:gd name="T69" fmla="*/ 122 h 386"/>
              <a:gd name="T70" fmla="*/ 5 w 386"/>
              <a:gd name="T71" fmla="*/ 132 h 386"/>
              <a:gd name="T72" fmla="*/ 2 w 386"/>
              <a:gd name="T73" fmla="*/ 143 h 386"/>
              <a:gd name="T74" fmla="*/ 1 w 386"/>
              <a:gd name="T75" fmla="*/ 154 h 386"/>
              <a:gd name="T76" fmla="*/ 0 w 386"/>
              <a:gd name="T77" fmla="*/ 164 h 386"/>
              <a:gd name="T78" fmla="*/ 1 w 386"/>
              <a:gd name="T79" fmla="*/ 175 h 386"/>
              <a:gd name="T80" fmla="*/ 2 w 386"/>
              <a:gd name="T81" fmla="*/ 186 h 386"/>
              <a:gd name="T82" fmla="*/ 5 w 386"/>
              <a:gd name="T83" fmla="*/ 197 h 386"/>
              <a:gd name="T84" fmla="*/ 8 w 386"/>
              <a:gd name="T85" fmla="*/ 206 h 386"/>
              <a:gd name="T86" fmla="*/ 13 w 386"/>
              <a:gd name="T87" fmla="*/ 216 h 386"/>
              <a:gd name="T88" fmla="*/ 18 w 386"/>
              <a:gd name="T89" fmla="*/ 225 h 386"/>
              <a:gd name="T90" fmla="*/ 25 w 386"/>
              <a:gd name="T91" fmla="*/ 233 h 386"/>
              <a:gd name="T92" fmla="*/ 32 w 386"/>
              <a:gd name="T93" fmla="*/ 242 h 386"/>
              <a:gd name="T94" fmla="*/ 160 w 386"/>
              <a:gd name="T95" fmla="*/ 371 h 386"/>
              <a:gd name="T96" fmla="*/ 169 w 386"/>
              <a:gd name="T97" fmla="*/ 378 h 386"/>
              <a:gd name="T98" fmla="*/ 181 w 386"/>
              <a:gd name="T99" fmla="*/ 386 h 386"/>
              <a:gd name="T100" fmla="*/ 188 w 386"/>
              <a:gd name="T101" fmla="*/ 295 h 386"/>
              <a:gd name="T102" fmla="*/ 84 w 386"/>
              <a:gd name="T103" fmla="*/ 190 h 386"/>
              <a:gd name="T104" fmla="*/ 80 w 386"/>
              <a:gd name="T105" fmla="*/ 185 h 386"/>
              <a:gd name="T106" fmla="*/ 75 w 386"/>
              <a:gd name="T107" fmla="*/ 178 h 386"/>
              <a:gd name="T108" fmla="*/ 74 w 386"/>
              <a:gd name="T109" fmla="*/ 172 h 386"/>
              <a:gd name="T110" fmla="*/ 73 w 386"/>
              <a:gd name="T111" fmla="*/ 164 h 386"/>
              <a:gd name="T112" fmla="*/ 74 w 386"/>
              <a:gd name="T113" fmla="*/ 158 h 386"/>
              <a:gd name="T114" fmla="*/ 75 w 386"/>
              <a:gd name="T115" fmla="*/ 151 h 386"/>
              <a:gd name="T116" fmla="*/ 80 w 386"/>
              <a:gd name="T117" fmla="*/ 145 h 386"/>
              <a:gd name="T118" fmla="*/ 84 w 386"/>
              <a:gd name="T119" fmla="*/ 140 h 386"/>
              <a:gd name="T120" fmla="*/ 140 w 386"/>
              <a:gd name="T121" fmla="*/ 8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6" h="386">
                <a:moveTo>
                  <a:pt x="140" y="83"/>
                </a:moveTo>
                <a:lnTo>
                  <a:pt x="146" y="79"/>
                </a:lnTo>
                <a:lnTo>
                  <a:pt x="152" y="76"/>
                </a:lnTo>
                <a:lnTo>
                  <a:pt x="159" y="74"/>
                </a:lnTo>
                <a:lnTo>
                  <a:pt x="166" y="74"/>
                </a:lnTo>
                <a:lnTo>
                  <a:pt x="173" y="74"/>
                </a:lnTo>
                <a:lnTo>
                  <a:pt x="180" y="76"/>
                </a:lnTo>
                <a:lnTo>
                  <a:pt x="186" y="79"/>
                </a:lnTo>
                <a:lnTo>
                  <a:pt x="192" y="84"/>
                </a:lnTo>
                <a:lnTo>
                  <a:pt x="296" y="188"/>
                </a:lnTo>
                <a:lnTo>
                  <a:pt x="386" y="182"/>
                </a:lnTo>
                <a:lnTo>
                  <a:pt x="379" y="170"/>
                </a:lnTo>
                <a:lnTo>
                  <a:pt x="370" y="160"/>
                </a:lnTo>
                <a:lnTo>
                  <a:pt x="243" y="33"/>
                </a:lnTo>
                <a:lnTo>
                  <a:pt x="235" y="25"/>
                </a:lnTo>
                <a:lnTo>
                  <a:pt x="227" y="19"/>
                </a:lnTo>
                <a:lnTo>
                  <a:pt x="218" y="13"/>
                </a:lnTo>
                <a:lnTo>
                  <a:pt x="208" y="9"/>
                </a:lnTo>
                <a:lnTo>
                  <a:pt x="198" y="5"/>
                </a:lnTo>
                <a:lnTo>
                  <a:pt x="188" y="2"/>
                </a:lnTo>
                <a:lnTo>
                  <a:pt x="177" y="1"/>
                </a:lnTo>
                <a:lnTo>
                  <a:pt x="166" y="0"/>
                </a:lnTo>
                <a:lnTo>
                  <a:pt x="154" y="1"/>
                </a:lnTo>
                <a:lnTo>
                  <a:pt x="143" y="2"/>
                </a:lnTo>
                <a:lnTo>
                  <a:pt x="134" y="5"/>
                </a:lnTo>
                <a:lnTo>
                  <a:pt x="124" y="8"/>
                </a:lnTo>
                <a:lnTo>
                  <a:pt x="114" y="12"/>
                </a:lnTo>
                <a:lnTo>
                  <a:pt x="106" y="19"/>
                </a:lnTo>
                <a:lnTo>
                  <a:pt x="97" y="24"/>
                </a:lnTo>
                <a:lnTo>
                  <a:pt x="88" y="32"/>
                </a:lnTo>
                <a:lnTo>
                  <a:pt x="32" y="88"/>
                </a:lnTo>
                <a:lnTo>
                  <a:pt x="25" y="95"/>
                </a:lnTo>
                <a:lnTo>
                  <a:pt x="18" y="104"/>
                </a:lnTo>
                <a:lnTo>
                  <a:pt x="13" y="114"/>
                </a:lnTo>
                <a:lnTo>
                  <a:pt x="8" y="122"/>
                </a:lnTo>
                <a:lnTo>
                  <a:pt x="5" y="132"/>
                </a:lnTo>
                <a:lnTo>
                  <a:pt x="2" y="143"/>
                </a:lnTo>
                <a:lnTo>
                  <a:pt x="1" y="154"/>
                </a:lnTo>
                <a:lnTo>
                  <a:pt x="0" y="164"/>
                </a:lnTo>
                <a:lnTo>
                  <a:pt x="1" y="175"/>
                </a:lnTo>
                <a:lnTo>
                  <a:pt x="2" y="186"/>
                </a:lnTo>
                <a:lnTo>
                  <a:pt x="5" y="197"/>
                </a:lnTo>
                <a:lnTo>
                  <a:pt x="8" y="206"/>
                </a:lnTo>
                <a:lnTo>
                  <a:pt x="13" y="216"/>
                </a:lnTo>
                <a:lnTo>
                  <a:pt x="18" y="225"/>
                </a:lnTo>
                <a:lnTo>
                  <a:pt x="25" y="233"/>
                </a:lnTo>
                <a:lnTo>
                  <a:pt x="32" y="242"/>
                </a:lnTo>
                <a:lnTo>
                  <a:pt x="160" y="371"/>
                </a:lnTo>
                <a:lnTo>
                  <a:pt x="169" y="378"/>
                </a:lnTo>
                <a:lnTo>
                  <a:pt x="181" y="386"/>
                </a:lnTo>
                <a:lnTo>
                  <a:pt x="188" y="295"/>
                </a:lnTo>
                <a:lnTo>
                  <a:pt x="84" y="190"/>
                </a:lnTo>
                <a:lnTo>
                  <a:pt x="80" y="185"/>
                </a:lnTo>
                <a:lnTo>
                  <a:pt x="75" y="178"/>
                </a:lnTo>
                <a:lnTo>
                  <a:pt x="74" y="172"/>
                </a:lnTo>
                <a:lnTo>
                  <a:pt x="73" y="164"/>
                </a:lnTo>
                <a:lnTo>
                  <a:pt x="74" y="158"/>
                </a:lnTo>
                <a:lnTo>
                  <a:pt x="75" y="151"/>
                </a:lnTo>
                <a:lnTo>
                  <a:pt x="80" y="145"/>
                </a:lnTo>
                <a:lnTo>
                  <a:pt x="84" y="140"/>
                </a:lnTo>
                <a:lnTo>
                  <a:pt x="140" y="8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0" name="Freeform 75"/>
          <p:cNvSpPr>
            <a:spLocks/>
          </p:cNvSpPr>
          <p:nvPr/>
        </p:nvSpPr>
        <p:spPr bwMode="auto">
          <a:xfrm>
            <a:off x="7524750" y="5398294"/>
            <a:ext cx="25400" cy="155576"/>
          </a:xfrm>
          <a:custGeom>
            <a:avLst/>
            <a:gdLst>
              <a:gd name="T0" fmla="*/ 13 w 24"/>
              <a:gd name="T1" fmla="*/ 0 h 147"/>
              <a:gd name="T2" fmla="*/ 7 w 24"/>
              <a:gd name="T3" fmla="*/ 1 h 147"/>
              <a:gd name="T4" fmla="*/ 4 w 24"/>
              <a:gd name="T5" fmla="*/ 4 h 147"/>
              <a:gd name="T6" fmla="*/ 1 w 24"/>
              <a:gd name="T7" fmla="*/ 7 h 147"/>
              <a:gd name="T8" fmla="*/ 0 w 24"/>
              <a:gd name="T9" fmla="*/ 13 h 147"/>
              <a:gd name="T10" fmla="*/ 0 w 24"/>
              <a:gd name="T11" fmla="*/ 134 h 147"/>
              <a:gd name="T12" fmla="*/ 1 w 24"/>
              <a:gd name="T13" fmla="*/ 139 h 147"/>
              <a:gd name="T14" fmla="*/ 4 w 24"/>
              <a:gd name="T15" fmla="*/ 143 h 147"/>
              <a:gd name="T16" fmla="*/ 7 w 24"/>
              <a:gd name="T17" fmla="*/ 145 h 147"/>
              <a:gd name="T18" fmla="*/ 13 w 24"/>
              <a:gd name="T19" fmla="*/ 147 h 147"/>
              <a:gd name="T20" fmla="*/ 17 w 24"/>
              <a:gd name="T21" fmla="*/ 145 h 147"/>
              <a:gd name="T22" fmla="*/ 21 w 24"/>
              <a:gd name="T23" fmla="*/ 143 h 147"/>
              <a:gd name="T24" fmla="*/ 23 w 24"/>
              <a:gd name="T25" fmla="*/ 139 h 147"/>
              <a:gd name="T26" fmla="*/ 24 w 24"/>
              <a:gd name="T27" fmla="*/ 134 h 147"/>
              <a:gd name="T28" fmla="*/ 24 w 24"/>
              <a:gd name="T29" fmla="*/ 13 h 147"/>
              <a:gd name="T30" fmla="*/ 23 w 24"/>
              <a:gd name="T31" fmla="*/ 7 h 147"/>
              <a:gd name="T32" fmla="*/ 21 w 24"/>
              <a:gd name="T33" fmla="*/ 4 h 147"/>
              <a:gd name="T34" fmla="*/ 17 w 24"/>
              <a:gd name="T35" fmla="*/ 1 h 147"/>
              <a:gd name="T36" fmla="*/ 13 w 24"/>
              <a:gd name="T3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47">
                <a:moveTo>
                  <a:pt x="13" y="0"/>
                </a:moveTo>
                <a:lnTo>
                  <a:pt x="7" y="1"/>
                </a:lnTo>
                <a:lnTo>
                  <a:pt x="4" y="4"/>
                </a:lnTo>
                <a:lnTo>
                  <a:pt x="1" y="7"/>
                </a:lnTo>
                <a:lnTo>
                  <a:pt x="0" y="13"/>
                </a:lnTo>
                <a:lnTo>
                  <a:pt x="0" y="134"/>
                </a:lnTo>
                <a:lnTo>
                  <a:pt x="1" y="139"/>
                </a:lnTo>
                <a:lnTo>
                  <a:pt x="4" y="143"/>
                </a:lnTo>
                <a:lnTo>
                  <a:pt x="7" y="145"/>
                </a:lnTo>
                <a:lnTo>
                  <a:pt x="13" y="147"/>
                </a:lnTo>
                <a:lnTo>
                  <a:pt x="17" y="145"/>
                </a:lnTo>
                <a:lnTo>
                  <a:pt x="21" y="143"/>
                </a:lnTo>
                <a:lnTo>
                  <a:pt x="23" y="139"/>
                </a:lnTo>
                <a:lnTo>
                  <a:pt x="24" y="134"/>
                </a:lnTo>
                <a:lnTo>
                  <a:pt x="24" y="13"/>
                </a:lnTo>
                <a:lnTo>
                  <a:pt x="23" y="7"/>
                </a:lnTo>
                <a:lnTo>
                  <a:pt x="21" y="4"/>
                </a:lnTo>
                <a:lnTo>
                  <a:pt x="17" y="1"/>
                </a:lnTo>
                <a:lnTo>
                  <a:pt x="1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1" name="Freeform 76"/>
          <p:cNvSpPr>
            <a:spLocks/>
          </p:cNvSpPr>
          <p:nvPr/>
        </p:nvSpPr>
        <p:spPr bwMode="auto">
          <a:xfrm>
            <a:off x="4273551" y="5099845"/>
            <a:ext cx="403226" cy="234950"/>
          </a:xfrm>
          <a:custGeom>
            <a:avLst/>
            <a:gdLst>
              <a:gd name="T0" fmla="*/ 376 w 380"/>
              <a:gd name="T1" fmla="*/ 181 h 221"/>
              <a:gd name="T2" fmla="*/ 199 w 380"/>
              <a:gd name="T3" fmla="*/ 4 h 221"/>
              <a:gd name="T4" fmla="*/ 195 w 380"/>
              <a:gd name="T5" fmla="*/ 1 h 221"/>
              <a:gd name="T6" fmla="*/ 190 w 380"/>
              <a:gd name="T7" fmla="*/ 0 h 221"/>
              <a:gd name="T8" fmla="*/ 185 w 380"/>
              <a:gd name="T9" fmla="*/ 1 h 221"/>
              <a:gd name="T10" fmla="*/ 182 w 380"/>
              <a:gd name="T11" fmla="*/ 4 h 221"/>
              <a:gd name="T12" fmla="*/ 3 w 380"/>
              <a:gd name="T13" fmla="*/ 181 h 221"/>
              <a:gd name="T14" fmla="*/ 1 w 380"/>
              <a:gd name="T15" fmla="*/ 186 h 221"/>
              <a:gd name="T16" fmla="*/ 0 w 380"/>
              <a:gd name="T17" fmla="*/ 190 h 221"/>
              <a:gd name="T18" fmla="*/ 1 w 380"/>
              <a:gd name="T19" fmla="*/ 194 h 221"/>
              <a:gd name="T20" fmla="*/ 3 w 380"/>
              <a:gd name="T21" fmla="*/ 199 h 221"/>
              <a:gd name="T22" fmla="*/ 23 w 380"/>
              <a:gd name="T23" fmla="*/ 218 h 221"/>
              <a:gd name="T24" fmla="*/ 27 w 380"/>
              <a:gd name="T25" fmla="*/ 220 h 221"/>
              <a:gd name="T26" fmla="*/ 32 w 380"/>
              <a:gd name="T27" fmla="*/ 221 h 221"/>
              <a:gd name="T28" fmla="*/ 36 w 380"/>
              <a:gd name="T29" fmla="*/ 220 h 221"/>
              <a:gd name="T30" fmla="*/ 40 w 380"/>
              <a:gd name="T31" fmla="*/ 218 h 221"/>
              <a:gd name="T32" fmla="*/ 190 w 380"/>
              <a:gd name="T33" fmla="*/ 68 h 221"/>
              <a:gd name="T34" fmla="*/ 339 w 380"/>
              <a:gd name="T35" fmla="*/ 218 h 221"/>
              <a:gd name="T36" fmla="*/ 344 w 380"/>
              <a:gd name="T37" fmla="*/ 220 h 221"/>
              <a:gd name="T38" fmla="*/ 348 w 380"/>
              <a:gd name="T39" fmla="*/ 221 h 221"/>
              <a:gd name="T40" fmla="*/ 353 w 380"/>
              <a:gd name="T41" fmla="*/ 220 h 221"/>
              <a:gd name="T42" fmla="*/ 357 w 380"/>
              <a:gd name="T43" fmla="*/ 218 h 221"/>
              <a:gd name="T44" fmla="*/ 376 w 380"/>
              <a:gd name="T45" fmla="*/ 199 h 221"/>
              <a:gd name="T46" fmla="*/ 379 w 380"/>
              <a:gd name="T47" fmla="*/ 194 h 221"/>
              <a:gd name="T48" fmla="*/ 380 w 380"/>
              <a:gd name="T49" fmla="*/ 190 h 221"/>
              <a:gd name="T50" fmla="*/ 379 w 380"/>
              <a:gd name="T51" fmla="*/ 186 h 221"/>
              <a:gd name="T52" fmla="*/ 376 w 380"/>
              <a:gd name="T53" fmla="*/ 18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0" h="221">
                <a:moveTo>
                  <a:pt x="376" y="181"/>
                </a:moveTo>
                <a:lnTo>
                  <a:pt x="199" y="4"/>
                </a:lnTo>
                <a:lnTo>
                  <a:pt x="195" y="1"/>
                </a:lnTo>
                <a:lnTo>
                  <a:pt x="190" y="0"/>
                </a:lnTo>
                <a:lnTo>
                  <a:pt x="185" y="1"/>
                </a:lnTo>
                <a:lnTo>
                  <a:pt x="182" y="4"/>
                </a:lnTo>
                <a:lnTo>
                  <a:pt x="3" y="181"/>
                </a:lnTo>
                <a:lnTo>
                  <a:pt x="1" y="186"/>
                </a:lnTo>
                <a:lnTo>
                  <a:pt x="0" y="190"/>
                </a:lnTo>
                <a:lnTo>
                  <a:pt x="1" y="194"/>
                </a:lnTo>
                <a:lnTo>
                  <a:pt x="3" y="199"/>
                </a:lnTo>
                <a:lnTo>
                  <a:pt x="23" y="218"/>
                </a:lnTo>
                <a:lnTo>
                  <a:pt x="27" y="220"/>
                </a:lnTo>
                <a:lnTo>
                  <a:pt x="32" y="221"/>
                </a:lnTo>
                <a:lnTo>
                  <a:pt x="36" y="220"/>
                </a:lnTo>
                <a:lnTo>
                  <a:pt x="40" y="218"/>
                </a:lnTo>
                <a:lnTo>
                  <a:pt x="190" y="68"/>
                </a:lnTo>
                <a:lnTo>
                  <a:pt x="339" y="218"/>
                </a:lnTo>
                <a:lnTo>
                  <a:pt x="344" y="220"/>
                </a:lnTo>
                <a:lnTo>
                  <a:pt x="348" y="221"/>
                </a:lnTo>
                <a:lnTo>
                  <a:pt x="353" y="220"/>
                </a:lnTo>
                <a:lnTo>
                  <a:pt x="357" y="218"/>
                </a:lnTo>
                <a:lnTo>
                  <a:pt x="376" y="199"/>
                </a:lnTo>
                <a:lnTo>
                  <a:pt x="379" y="194"/>
                </a:lnTo>
                <a:lnTo>
                  <a:pt x="380" y="190"/>
                </a:lnTo>
                <a:lnTo>
                  <a:pt x="379" y="186"/>
                </a:lnTo>
                <a:lnTo>
                  <a:pt x="376" y="18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2" name="Freeform 77"/>
          <p:cNvSpPr>
            <a:spLocks noEditPoints="1"/>
          </p:cNvSpPr>
          <p:nvPr/>
        </p:nvSpPr>
        <p:spPr bwMode="auto">
          <a:xfrm>
            <a:off x="11957051" y="4909345"/>
            <a:ext cx="619126" cy="619126"/>
          </a:xfrm>
          <a:custGeom>
            <a:avLst/>
            <a:gdLst>
              <a:gd name="T0" fmla="*/ 524 w 584"/>
              <a:gd name="T1" fmla="*/ 113 h 584"/>
              <a:gd name="T2" fmla="*/ 485 w 584"/>
              <a:gd name="T3" fmla="*/ 72 h 584"/>
              <a:gd name="T4" fmla="*/ 438 w 584"/>
              <a:gd name="T5" fmla="*/ 38 h 584"/>
              <a:gd name="T6" fmla="*/ 387 w 584"/>
              <a:gd name="T7" fmla="*/ 15 h 584"/>
              <a:gd name="T8" fmla="*/ 331 w 584"/>
              <a:gd name="T9" fmla="*/ 2 h 584"/>
              <a:gd name="T10" fmla="*/ 272 w 584"/>
              <a:gd name="T11" fmla="*/ 1 h 584"/>
              <a:gd name="T12" fmla="*/ 216 w 584"/>
              <a:gd name="T13" fmla="*/ 9 h 584"/>
              <a:gd name="T14" fmla="*/ 162 w 584"/>
              <a:gd name="T15" fmla="*/ 30 h 584"/>
              <a:gd name="T16" fmla="*/ 113 w 584"/>
              <a:gd name="T17" fmla="*/ 60 h 584"/>
              <a:gd name="T18" fmla="*/ 72 w 584"/>
              <a:gd name="T19" fmla="*/ 99 h 584"/>
              <a:gd name="T20" fmla="*/ 39 w 584"/>
              <a:gd name="T21" fmla="*/ 145 h 584"/>
              <a:gd name="T22" fmla="*/ 15 w 584"/>
              <a:gd name="T23" fmla="*/ 197 h 584"/>
              <a:gd name="T24" fmla="*/ 2 w 584"/>
              <a:gd name="T25" fmla="*/ 252 h 584"/>
              <a:gd name="T26" fmla="*/ 1 w 584"/>
              <a:gd name="T27" fmla="*/ 312 h 584"/>
              <a:gd name="T28" fmla="*/ 10 w 584"/>
              <a:gd name="T29" fmla="*/ 368 h 584"/>
              <a:gd name="T30" fmla="*/ 30 w 584"/>
              <a:gd name="T31" fmla="*/ 422 h 584"/>
              <a:gd name="T32" fmla="*/ 60 w 584"/>
              <a:gd name="T33" fmla="*/ 470 h 584"/>
              <a:gd name="T34" fmla="*/ 99 w 584"/>
              <a:gd name="T35" fmla="*/ 511 h 584"/>
              <a:gd name="T36" fmla="*/ 146 w 584"/>
              <a:gd name="T37" fmla="*/ 545 h 584"/>
              <a:gd name="T38" fmla="*/ 198 w 584"/>
              <a:gd name="T39" fmla="*/ 569 h 584"/>
              <a:gd name="T40" fmla="*/ 253 w 584"/>
              <a:gd name="T41" fmla="*/ 582 h 584"/>
              <a:gd name="T42" fmla="*/ 312 w 584"/>
              <a:gd name="T43" fmla="*/ 584 h 584"/>
              <a:gd name="T44" fmla="*/ 368 w 584"/>
              <a:gd name="T45" fmla="*/ 574 h 584"/>
              <a:gd name="T46" fmla="*/ 422 w 584"/>
              <a:gd name="T47" fmla="*/ 553 h 584"/>
              <a:gd name="T48" fmla="*/ 471 w 584"/>
              <a:gd name="T49" fmla="*/ 523 h 584"/>
              <a:gd name="T50" fmla="*/ 512 w 584"/>
              <a:gd name="T51" fmla="*/ 484 h 584"/>
              <a:gd name="T52" fmla="*/ 545 w 584"/>
              <a:gd name="T53" fmla="*/ 438 h 584"/>
              <a:gd name="T54" fmla="*/ 569 w 584"/>
              <a:gd name="T55" fmla="*/ 386 h 584"/>
              <a:gd name="T56" fmla="*/ 582 w 584"/>
              <a:gd name="T57" fmla="*/ 331 h 584"/>
              <a:gd name="T58" fmla="*/ 584 w 584"/>
              <a:gd name="T59" fmla="*/ 272 h 584"/>
              <a:gd name="T60" fmla="*/ 574 w 584"/>
              <a:gd name="T61" fmla="*/ 216 h 584"/>
              <a:gd name="T62" fmla="*/ 554 w 584"/>
              <a:gd name="T63" fmla="*/ 162 h 584"/>
              <a:gd name="T64" fmla="*/ 443 w 584"/>
              <a:gd name="T65" fmla="*/ 384 h 584"/>
              <a:gd name="T66" fmla="*/ 431 w 584"/>
              <a:gd name="T67" fmla="*/ 390 h 584"/>
              <a:gd name="T68" fmla="*/ 417 w 584"/>
              <a:gd name="T69" fmla="*/ 389 h 584"/>
              <a:gd name="T70" fmla="*/ 293 w 584"/>
              <a:gd name="T71" fmla="*/ 267 h 584"/>
              <a:gd name="T72" fmla="*/ 167 w 584"/>
              <a:gd name="T73" fmla="*/ 389 h 584"/>
              <a:gd name="T74" fmla="*/ 153 w 584"/>
              <a:gd name="T75" fmla="*/ 390 h 584"/>
              <a:gd name="T76" fmla="*/ 141 w 584"/>
              <a:gd name="T77" fmla="*/ 384 h 584"/>
              <a:gd name="T78" fmla="*/ 97 w 584"/>
              <a:gd name="T79" fmla="*/ 338 h 584"/>
              <a:gd name="T80" fmla="*/ 95 w 584"/>
              <a:gd name="T81" fmla="*/ 323 h 584"/>
              <a:gd name="T82" fmla="*/ 102 w 584"/>
              <a:gd name="T83" fmla="*/ 312 h 584"/>
              <a:gd name="T84" fmla="*/ 283 w 584"/>
              <a:gd name="T85" fmla="*/ 133 h 584"/>
              <a:gd name="T86" fmla="*/ 297 w 584"/>
              <a:gd name="T87" fmla="*/ 131 h 584"/>
              <a:gd name="T88" fmla="*/ 309 w 584"/>
              <a:gd name="T89" fmla="*/ 139 h 584"/>
              <a:gd name="T90" fmla="*/ 487 w 584"/>
              <a:gd name="T91" fmla="*/ 319 h 584"/>
              <a:gd name="T92" fmla="*/ 489 w 584"/>
              <a:gd name="T93" fmla="*/ 333 h 584"/>
              <a:gd name="T94" fmla="*/ 482 w 584"/>
              <a:gd name="T95" fmla="*/ 34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5"/>
                </a:moveTo>
                <a:lnTo>
                  <a:pt x="534" y="129"/>
                </a:lnTo>
                <a:lnTo>
                  <a:pt x="524" y="113"/>
                </a:lnTo>
                <a:lnTo>
                  <a:pt x="512" y="99"/>
                </a:lnTo>
                <a:lnTo>
                  <a:pt x="499" y="85"/>
                </a:lnTo>
                <a:lnTo>
                  <a:pt x="485" y="72"/>
                </a:lnTo>
                <a:lnTo>
                  <a:pt x="471" y="60"/>
                </a:lnTo>
                <a:lnTo>
                  <a:pt x="455" y="49"/>
                </a:lnTo>
                <a:lnTo>
                  <a:pt x="438" y="38"/>
                </a:lnTo>
                <a:lnTo>
                  <a:pt x="422" y="30"/>
                </a:lnTo>
                <a:lnTo>
                  <a:pt x="405" y="21"/>
                </a:lnTo>
                <a:lnTo>
                  <a:pt x="387" y="15"/>
                </a:lnTo>
                <a:lnTo>
                  <a:pt x="368" y="9"/>
                </a:lnTo>
                <a:lnTo>
                  <a:pt x="350" y="5"/>
                </a:lnTo>
                <a:lnTo>
                  <a:pt x="331" y="2"/>
                </a:lnTo>
                <a:lnTo>
                  <a:pt x="312" y="1"/>
                </a:lnTo>
                <a:lnTo>
                  <a:pt x="293" y="0"/>
                </a:lnTo>
                <a:lnTo>
                  <a:pt x="272" y="1"/>
                </a:lnTo>
                <a:lnTo>
                  <a:pt x="253" y="2"/>
                </a:lnTo>
                <a:lnTo>
                  <a:pt x="234" y="5"/>
                </a:lnTo>
                <a:lnTo>
                  <a:pt x="216" y="9"/>
                </a:lnTo>
                <a:lnTo>
                  <a:pt x="198" y="15"/>
                </a:lnTo>
                <a:lnTo>
                  <a:pt x="180" y="21"/>
                </a:lnTo>
                <a:lnTo>
                  <a:pt x="162" y="30"/>
                </a:lnTo>
                <a:lnTo>
                  <a:pt x="146" y="38"/>
                </a:lnTo>
                <a:lnTo>
                  <a:pt x="129" y="49"/>
                </a:lnTo>
                <a:lnTo>
                  <a:pt x="113" y="60"/>
                </a:lnTo>
                <a:lnTo>
                  <a:pt x="99" y="72"/>
                </a:lnTo>
                <a:lnTo>
                  <a:pt x="85" y="85"/>
                </a:lnTo>
                <a:lnTo>
                  <a:pt x="72" y="99"/>
                </a:lnTo>
                <a:lnTo>
                  <a:pt x="60" y="113"/>
                </a:lnTo>
                <a:lnTo>
                  <a:pt x="50" y="129"/>
                </a:lnTo>
                <a:lnTo>
                  <a:pt x="39" y="145"/>
                </a:lnTo>
                <a:lnTo>
                  <a:pt x="30" y="162"/>
                </a:lnTo>
                <a:lnTo>
                  <a:pt x="21" y="180"/>
                </a:lnTo>
                <a:lnTo>
                  <a:pt x="15" y="197"/>
                </a:lnTo>
                <a:lnTo>
                  <a:pt x="10" y="216"/>
                </a:lnTo>
                <a:lnTo>
                  <a:pt x="5" y="234"/>
                </a:lnTo>
                <a:lnTo>
                  <a:pt x="2" y="252"/>
                </a:lnTo>
                <a:lnTo>
                  <a:pt x="1" y="272"/>
                </a:lnTo>
                <a:lnTo>
                  <a:pt x="0" y="292"/>
                </a:lnTo>
                <a:lnTo>
                  <a:pt x="1" y="312"/>
                </a:lnTo>
                <a:lnTo>
                  <a:pt x="2" y="331"/>
                </a:lnTo>
                <a:lnTo>
                  <a:pt x="5" y="349"/>
                </a:lnTo>
                <a:lnTo>
                  <a:pt x="10" y="368"/>
                </a:lnTo>
                <a:lnTo>
                  <a:pt x="15" y="386"/>
                </a:lnTo>
                <a:lnTo>
                  <a:pt x="21" y="404"/>
                </a:lnTo>
                <a:lnTo>
                  <a:pt x="30" y="422"/>
                </a:lnTo>
                <a:lnTo>
                  <a:pt x="39" y="438"/>
                </a:lnTo>
                <a:lnTo>
                  <a:pt x="50" y="455"/>
                </a:lnTo>
                <a:lnTo>
                  <a:pt x="60" y="470"/>
                </a:lnTo>
                <a:lnTo>
                  <a:pt x="72" y="484"/>
                </a:lnTo>
                <a:lnTo>
                  <a:pt x="85" y="498"/>
                </a:lnTo>
                <a:lnTo>
                  <a:pt x="99" y="511"/>
                </a:lnTo>
                <a:lnTo>
                  <a:pt x="113" y="523"/>
                </a:lnTo>
                <a:lnTo>
                  <a:pt x="129" y="534"/>
                </a:lnTo>
                <a:lnTo>
                  <a:pt x="146" y="545"/>
                </a:lnTo>
                <a:lnTo>
                  <a:pt x="162" y="553"/>
                </a:lnTo>
                <a:lnTo>
                  <a:pt x="180" y="562"/>
                </a:lnTo>
                <a:lnTo>
                  <a:pt x="198" y="569"/>
                </a:lnTo>
                <a:lnTo>
                  <a:pt x="216" y="574"/>
                </a:lnTo>
                <a:lnTo>
                  <a:pt x="234" y="578"/>
                </a:lnTo>
                <a:lnTo>
                  <a:pt x="253" y="582"/>
                </a:lnTo>
                <a:lnTo>
                  <a:pt x="272" y="584"/>
                </a:lnTo>
                <a:lnTo>
                  <a:pt x="293" y="584"/>
                </a:lnTo>
                <a:lnTo>
                  <a:pt x="312" y="584"/>
                </a:lnTo>
                <a:lnTo>
                  <a:pt x="331" y="582"/>
                </a:lnTo>
                <a:lnTo>
                  <a:pt x="350" y="578"/>
                </a:lnTo>
                <a:lnTo>
                  <a:pt x="368" y="574"/>
                </a:lnTo>
                <a:lnTo>
                  <a:pt x="387" y="569"/>
                </a:lnTo>
                <a:lnTo>
                  <a:pt x="405" y="562"/>
                </a:lnTo>
                <a:lnTo>
                  <a:pt x="422" y="553"/>
                </a:lnTo>
                <a:lnTo>
                  <a:pt x="438" y="545"/>
                </a:lnTo>
                <a:lnTo>
                  <a:pt x="455" y="534"/>
                </a:lnTo>
                <a:lnTo>
                  <a:pt x="471" y="523"/>
                </a:lnTo>
                <a:lnTo>
                  <a:pt x="485" y="511"/>
                </a:lnTo>
                <a:lnTo>
                  <a:pt x="499" y="498"/>
                </a:lnTo>
                <a:lnTo>
                  <a:pt x="512" y="484"/>
                </a:lnTo>
                <a:lnTo>
                  <a:pt x="524" y="470"/>
                </a:lnTo>
                <a:lnTo>
                  <a:pt x="534" y="455"/>
                </a:lnTo>
                <a:lnTo>
                  <a:pt x="545" y="438"/>
                </a:lnTo>
                <a:lnTo>
                  <a:pt x="554" y="422"/>
                </a:lnTo>
                <a:lnTo>
                  <a:pt x="563" y="404"/>
                </a:lnTo>
                <a:lnTo>
                  <a:pt x="569" y="386"/>
                </a:lnTo>
                <a:lnTo>
                  <a:pt x="574" y="368"/>
                </a:lnTo>
                <a:lnTo>
                  <a:pt x="579" y="349"/>
                </a:lnTo>
                <a:lnTo>
                  <a:pt x="582" y="331"/>
                </a:lnTo>
                <a:lnTo>
                  <a:pt x="584" y="312"/>
                </a:lnTo>
                <a:lnTo>
                  <a:pt x="584" y="292"/>
                </a:lnTo>
                <a:lnTo>
                  <a:pt x="584" y="272"/>
                </a:lnTo>
                <a:lnTo>
                  <a:pt x="582" y="252"/>
                </a:lnTo>
                <a:lnTo>
                  <a:pt x="579" y="234"/>
                </a:lnTo>
                <a:lnTo>
                  <a:pt x="574" y="216"/>
                </a:lnTo>
                <a:lnTo>
                  <a:pt x="569" y="197"/>
                </a:lnTo>
                <a:lnTo>
                  <a:pt x="563" y="180"/>
                </a:lnTo>
                <a:lnTo>
                  <a:pt x="554" y="162"/>
                </a:lnTo>
                <a:lnTo>
                  <a:pt x="545" y="145"/>
                </a:lnTo>
                <a:close/>
                <a:moveTo>
                  <a:pt x="482" y="345"/>
                </a:moveTo>
                <a:lnTo>
                  <a:pt x="443" y="384"/>
                </a:lnTo>
                <a:lnTo>
                  <a:pt x="439" y="387"/>
                </a:lnTo>
                <a:lnTo>
                  <a:pt x="435" y="389"/>
                </a:lnTo>
                <a:lnTo>
                  <a:pt x="431" y="390"/>
                </a:lnTo>
                <a:lnTo>
                  <a:pt x="426" y="392"/>
                </a:lnTo>
                <a:lnTo>
                  <a:pt x="421" y="390"/>
                </a:lnTo>
                <a:lnTo>
                  <a:pt x="417" y="389"/>
                </a:lnTo>
                <a:lnTo>
                  <a:pt x="412" y="387"/>
                </a:lnTo>
                <a:lnTo>
                  <a:pt x="409" y="384"/>
                </a:lnTo>
                <a:lnTo>
                  <a:pt x="293" y="267"/>
                </a:lnTo>
                <a:lnTo>
                  <a:pt x="175" y="384"/>
                </a:lnTo>
                <a:lnTo>
                  <a:pt x="172" y="387"/>
                </a:lnTo>
                <a:lnTo>
                  <a:pt x="167" y="389"/>
                </a:lnTo>
                <a:lnTo>
                  <a:pt x="163" y="390"/>
                </a:lnTo>
                <a:lnTo>
                  <a:pt x="159" y="392"/>
                </a:lnTo>
                <a:lnTo>
                  <a:pt x="153" y="390"/>
                </a:lnTo>
                <a:lnTo>
                  <a:pt x="149" y="389"/>
                </a:lnTo>
                <a:lnTo>
                  <a:pt x="145" y="387"/>
                </a:lnTo>
                <a:lnTo>
                  <a:pt x="141" y="384"/>
                </a:lnTo>
                <a:lnTo>
                  <a:pt x="102" y="345"/>
                </a:lnTo>
                <a:lnTo>
                  <a:pt x="99" y="342"/>
                </a:lnTo>
                <a:lnTo>
                  <a:pt x="97" y="338"/>
                </a:lnTo>
                <a:lnTo>
                  <a:pt x="95" y="333"/>
                </a:lnTo>
                <a:lnTo>
                  <a:pt x="95" y="328"/>
                </a:lnTo>
                <a:lnTo>
                  <a:pt x="95" y="323"/>
                </a:lnTo>
                <a:lnTo>
                  <a:pt x="97" y="319"/>
                </a:lnTo>
                <a:lnTo>
                  <a:pt x="99" y="315"/>
                </a:lnTo>
                <a:lnTo>
                  <a:pt x="102" y="312"/>
                </a:lnTo>
                <a:lnTo>
                  <a:pt x="275" y="139"/>
                </a:lnTo>
                <a:lnTo>
                  <a:pt x="279" y="136"/>
                </a:lnTo>
                <a:lnTo>
                  <a:pt x="283" y="133"/>
                </a:lnTo>
                <a:lnTo>
                  <a:pt x="287" y="131"/>
                </a:lnTo>
                <a:lnTo>
                  <a:pt x="293" y="131"/>
                </a:lnTo>
                <a:lnTo>
                  <a:pt x="297" y="131"/>
                </a:lnTo>
                <a:lnTo>
                  <a:pt x="301" y="133"/>
                </a:lnTo>
                <a:lnTo>
                  <a:pt x="306" y="136"/>
                </a:lnTo>
                <a:lnTo>
                  <a:pt x="309" y="139"/>
                </a:lnTo>
                <a:lnTo>
                  <a:pt x="482" y="312"/>
                </a:lnTo>
                <a:lnTo>
                  <a:pt x="485" y="315"/>
                </a:lnTo>
                <a:lnTo>
                  <a:pt x="487" y="319"/>
                </a:lnTo>
                <a:lnTo>
                  <a:pt x="489" y="323"/>
                </a:lnTo>
                <a:lnTo>
                  <a:pt x="489" y="328"/>
                </a:lnTo>
                <a:lnTo>
                  <a:pt x="489" y="333"/>
                </a:lnTo>
                <a:lnTo>
                  <a:pt x="487" y="338"/>
                </a:lnTo>
                <a:lnTo>
                  <a:pt x="485" y="342"/>
                </a:lnTo>
                <a:lnTo>
                  <a:pt x="482" y="34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3" name="Freeform 78"/>
          <p:cNvSpPr>
            <a:spLocks noEditPoints="1"/>
          </p:cNvSpPr>
          <p:nvPr/>
        </p:nvSpPr>
        <p:spPr bwMode="auto">
          <a:xfrm>
            <a:off x="1158877" y="5334794"/>
            <a:ext cx="669926" cy="206376"/>
          </a:xfrm>
          <a:custGeom>
            <a:avLst/>
            <a:gdLst>
              <a:gd name="T0" fmla="*/ 617 w 633"/>
              <a:gd name="T1" fmla="*/ 7 h 195"/>
              <a:gd name="T2" fmla="*/ 604 w 633"/>
              <a:gd name="T3" fmla="*/ 1 h 195"/>
              <a:gd name="T4" fmla="*/ 434 w 633"/>
              <a:gd name="T5" fmla="*/ 0 h 195"/>
              <a:gd name="T6" fmla="*/ 423 w 633"/>
              <a:gd name="T7" fmla="*/ 20 h 195"/>
              <a:gd name="T8" fmla="*/ 407 w 633"/>
              <a:gd name="T9" fmla="*/ 35 h 195"/>
              <a:gd name="T10" fmla="*/ 388 w 633"/>
              <a:gd name="T11" fmla="*/ 46 h 195"/>
              <a:gd name="T12" fmla="*/ 365 w 633"/>
              <a:gd name="T13" fmla="*/ 49 h 195"/>
              <a:gd name="T14" fmla="*/ 257 w 633"/>
              <a:gd name="T15" fmla="*/ 48 h 195"/>
              <a:gd name="T16" fmla="*/ 236 w 633"/>
              <a:gd name="T17" fmla="*/ 41 h 195"/>
              <a:gd name="T18" fmla="*/ 217 w 633"/>
              <a:gd name="T19" fmla="*/ 28 h 195"/>
              <a:gd name="T20" fmla="*/ 204 w 633"/>
              <a:gd name="T21" fmla="*/ 10 h 195"/>
              <a:gd name="T22" fmla="*/ 37 w 633"/>
              <a:gd name="T23" fmla="*/ 0 h 195"/>
              <a:gd name="T24" fmla="*/ 23 w 633"/>
              <a:gd name="T25" fmla="*/ 2 h 195"/>
              <a:gd name="T26" fmla="*/ 11 w 633"/>
              <a:gd name="T27" fmla="*/ 11 h 195"/>
              <a:gd name="T28" fmla="*/ 2 w 633"/>
              <a:gd name="T29" fmla="*/ 23 h 195"/>
              <a:gd name="T30" fmla="*/ 0 w 633"/>
              <a:gd name="T31" fmla="*/ 37 h 195"/>
              <a:gd name="T32" fmla="*/ 1 w 633"/>
              <a:gd name="T33" fmla="*/ 165 h 195"/>
              <a:gd name="T34" fmla="*/ 7 w 633"/>
              <a:gd name="T35" fmla="*/ 178 h 195"/>
              <a:gd name="T36" fmla="*/ 16 w 633"/>
              <a:gd name="T37" fmla="*/ 189 h 195"/>
              <a:gd name="T38" fmla="*/ 29 w 633"/>
              <a:gd name="T39" fmla="*/ 195 h 195"/>
              <a:gd name="T40" fmla="*/ 596 w 633"/>
              <a:gd name="T41" fmla="*/ 195 h 195"/>
              <a:gd name="T42" fmla="*/ 610 w 633"/>
              <a:gd name="T43" fmla="*/ 192 h 195"/>
              <a:gd name="T44" fmla="*/ 622 w 633"/>
              <a:gd name="T45" fmla="*/ 185 h 195"/>
              <a:gd name="T46" fmla="*/ 631 w 633"/>
              <a:gd name="T47" fmla="*/ 173 h 195"/>
              <a:gd name="T48" fmla="*/ 633 w 633"/>
              <a:gd name="T49" fmla="*/ 159 h 195"/>
              <a:gd name="T50" fmla="*/ 633 w 633"/>
              <a:gd name="T51" fmla="*/ 29 h 195"/>
              <a:gd name="T52" fmla="*/ 628 w 633"/>
              <a:gd name="T53" fmla="*/ 16 h 195"/>
              <a:gd name="T54" fmla="*/ 480 w 633"/>
              <a:gd name="T55" fmla="*/ 140 h 195"/>
              <a:gd name="T56" fmla="*/ 472 w 633"/>
              <a:gd name="T57" fmla="*/ 145 h 195"/>
              <a:gd name="T58" fmla="*/ 462 w 633"/>
              <a:gd name="T59" fmla="*/ 146 h 195"/>
              <a:gd name="T60" fmla="*/ 454 w 633"/>
              <a:gd name="T61" fmla="*/ 145 h 195"/>
              <a:gd name="T62" fmla="*/ 446 w 633"/>
              <a:gd name="T63" fmla="*/ 140 h 195"/>
              <a:gd name="T64" fmla="*/ 441 w 633"/>
              <a:gd name="T65" fmla="*/ 131 h 195"/>
              <a:gd name="T66" fmla="*/ 439 w 633"/>
              <a:gd name="T67" fmla="*/ 122 h 195"/>
              <a:gd name="T68" fmla="*/ 441 w 633"/>
              <a:gd name="T69" fmla="*/ 113 h 195"/>
              <a:gd name="T70" fmla="*/ 446 w 633"/>
              <a:gd name="T71" fmla="*/ 105 h 195"/>
              <a:gd name="T72" fmla="*/ 454 w 633"/>
              <a:gd name="T73" fmla="*/ 100 h 195"/>
              <a:gd name="T74" fmla="*/ 462 w 633"/>
              <a:gd name="T75" fmla="*/ 97 h 195"/>
              <a:gd name="T76" fmla="*/ 472 w 633"/>
              <a:gd name="T77" fmla="*/ 100 h 195"/>
              <a:gd name="T78" fmla="*/ 480 w 633"/>
              <a:gd name="T79" fmla="*/ 105 h 195"/>
              <a:gd name="T80" fmla="*/ 485 w 633"/>
              <a:gd name="T81" fmla="*/ 113 h 195"/>
              <a:gd name="T82" fmla="*/ 487 w 633"/>
              <a:gd name="T83" fmla="*/ 122 h 195"/>
              <a:gd name="T84" fmla="*/ 485 w 633"/>
              <a:gd name="T85" fmla="*/ 131 h 195"/>
              <a:gd name="T86" fmla="*/ 480 w 633"/>
              <a:gd name="T87" fmla="*/ 140 h 195"/>
              <a:gd name="T88" fmla="*/ 574 w 633"/>
              <a:gd name="T89" fmla="*/ 143 h 195"/>
              <a:gd name="T90" fmla="*/ 565 w 633"/>
              <a:gd name="T91" fmla="*/ 146 h 195"/>
              <a:gd name="T92" fmla="*/ 555 w 633"/>
              <a:gd name="T93" fmla="*/ 146 h 195"/>
              <a:gd name="T94" fmla="*/ 547 w 633"/>
              <a:gd name="T95" fmla="*/ 143 h 195"/>
              <a:gd name="T96" fmla="*/ 540 w 633"/>
              <a:gd name="T97" fmla="*/ 135 h 195"/>
              <a:gd name="T98" fmla="*/ 536 w 633"/>
              <a:gd name="T99" fmla="*/ 127 h 195"/>
              <a:gd name="T100" fmla="*/ 536 w 633"/>
              <a:gd name="T101" fmla="*/ 117 h 195"/>
              <a:gd name="T102" fmla="*/ 540 w 633"/>
              <a:gd name="T103" fmla="*/ 108 h 195"/>
              <a:gd name="T104" fmla="*/ 547 w 633"/>
              <a:gd name="T105" fmla="*/ 102 h 195"/>
              <a:gd name="T106" fmla="*/ 555 w 633"/>
              <a:gd name="T107" fmla="*/ 98 h 195"/>
              <a:gd name="T108" fmla="*/ 565 w 633"/>
              <a:gd name="T109" fmla="*/ 98 h 195"/>
              <a:gd name="T110" fmla="*/ 574 w 633"/>
              <a:gd name="T111" fmla="*/ 102 h 195"/>
              <a:gd name="T112" fmla="*/ 580 w 633"/>
              <a:gd name="T113" fmla="*/ 108 h 195"/>
              <a:gd name="T114" fmla="*/ 584 w 633"/>
              <a:gd name="T115" fmla="*/ 117 h 195"/>
              <a:gd name="T116" fmla="*/ 584 w 633"/>
              <a:gd name="T117" fmla="*/ 127 h 195"/>
              <a:gd name="T118" fmla="*/ 580 w 633"/>
              <a:gd name="T119" fmla="*/ 13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 h="195">
                <a:moveTo>
                  <a:pt x="622" y="11"/>
                </a:moveTo>
                <a:lnTo>
                  <a:pt x="617" y="7"/>
                </a:lnTo>
                <a:lnTo>
                  <a:pt x="610" y="2"/>
                </a:lnTo>
                <a:lnTo>
                  <a:pt x="604" y="1"/>
                </a:lnTo>
                <a:lnTo>
                  <a:pt x="596" y="0"/>
                </a:lnTo>
                <a:lnTo>
                  <a:pt x="434" y="0"/>
                </a:lnTo>
                <a:lnTo>
                  <a:pt x="430" y="10"/>
                </a:lnTo>
                <a:lnTo>
                  <a:pt x="423" y="20"/>
                </a:lnTo>
                <a:lnTo>
                  <a:pt x="416" y="28"/>
                </a:lnTo>
                <a:lnTo>
                  <a:pt x="407" y="35"/>
                </a:lnTo>
                <a:lnTo>
                  <a:pt x="398" y="41"/>
                </a:lnTo>
                <a:lnTo>
                  <a:pt x="388" y="46"/>
                </a:lnTo>
                <a:lnTo>
                  <a:pt x="377" y="48"/>
                </a:lnTo>
                <a:lnTo>
                  <a:pt x="365" y="49"/>
                </a:lnTo>
                <a:lnTo>
                  <a:pt x="268" y="49"/>
                </a:lnTo>
                <a:lnTo>
                  <a:pt x="257" y="48"/>
                </a:lnTo>
                <a:lnTo>
                  <a:pt x="246" y="46"/>
                </a:lnTo>
                <a:lnTo>
                  <a:pt x="236" y="41"/>
                </a:lnTo>
                <a:lnTo>
                  <a:pt x="226" y="35"/>
                </a:lnTo>
                <a:lnTo>
                  <a:pt x="217" y="28"/>
                </a:lnTo>
                <a:lnTo>
                  <a:pt x="210" y="20"/>
                </a:lnTo>
                <a:lnTo>
                  <a:pt x="204" y="10"/>
                </a:lnTo>
                <a:lnTo>
                  <a:pt x="199" y="0"/>
                </a:lnTo>
                <a:lnTo>
                  <a:pt x="37" y="0"/>
                </a:lnTo>
                <a:lnTo>
                  <a:pt x="29" y="1"/>
                </a:lnTo>
                <a:lnTo>
                  <a:pt x="23" y="2"/>
                </a:lnTo>
                <a:lnTo>
                  <a:pt x="16" y="7"/>
                </a:lnTo>
                <a:lnTo>
                  <a:pt x="11" y="11"/>
                </a:lnTo>
                <a:lnTo>
                  <a:pt x="7" y="16"/>
                </a:lnTo>
                <a:lnTo>
                  <a:pt x="2" y="23"/>
                </a:lnTo>
                <a:lnTo>
                  <a:pt x="1" y="29"/>
                </a:lnTo>
                <a:lnTo>
                  <a:pt x="0" y="37"/>
                </a:lnTo>
                <a:lnTo>
                  <a:pt x="0" y="159"/>
                </a:lnTo>
                <a:lnTo>
                  <a:pt x="1" y="165"/>
                </a:lnTo>
                <a:lnTo>
                  <a:pt x="2" y="173"/>
                </a:lnTo>
                <a:lnTo>
                  <a:pt x="7" y="178"/>
                </a:lnTo>
                <a:lnTo>
                  <a:pt x="11" y="185"/>
                </a:lnTo>
                <a:lnTo>
                  <a:pt x="16" y="189"/>
                </a:lnTo>
                <a:lnTo>
                  <a:pt x="23" y="192"/>
                </a:lnTo>
                <a:lnTo>
                  <a:pt x="29" y="195"/>
                </a:lnTo>
                <a:lnTo>
                  <a:pt x="37" y="195"/>
                </a:lnTo>
                <a:lnTo>
                  <a:pt x="596" y="195"/>
                </a:lnTo>
                <a:lnTo>
                  <a:pt x="604" y="195"/>
                </a:lnTo>
                <a:lnTo>
                  <a:pt x="610" y="192"/>
                </a:lnTo>
                <a:lnTo>
                  <a:pt x="617" y="189"/>
                </a:lnTo>
                <a:lnTo>
                  <a:pt x="622" y="185"/>
                </a:lnTo>
                <a:lnTo>
                  <a:pt x="628" y="178"/>
                </a:lnTo>
                <a:lnTo>
                  <a:pt x="631" y="173"/>
                </a:lnTo>
                <a:lnTo>
                  <a:pt x="633" y="165"/>
                </a:lnTo>
                <a:lnTo>
                  <a:pt x="633" y="159"/>
                </a:lnTo>
                <a:lnTo>
                  <a:pt x="633" y="37"/>
                </a:lnTo>
                <a:lnTo>
                  <a:pt x="633" y="29"/>
                </a:lnTo>
                <a:lnTo>
                  <a:pt x="631" y="23"/>
                </a:lnTo>
                <a:lnTo>
                  <a:pt x="628" y="16"/>
                </a:lnTo>
                <a:lnTo>
                  <a:pt x="622" y="11"/>
                </a:lnTo>
                <a:close/>
                <a:moveTo>
                  <a:pt x="480" y="140"/>
                </a:moveTo>
                <a:lnTo>
                  <a:pt x="476" y="143"/>
                </a:lnTo>
                <a:lnTo>
                  <a:pt x="472" y="145"/>
                </a:lnTo>
                <a:lnTo>
                  <a:pt x="468" y="146"/>
                </a:lnTo>
                <a:lnTo>
                  <a:pt x="462" y="146"/>
                </a:lnTo>
                <a:lnTo>
                  <a:pt x="458" y="146"/>
                </a:lnTo>
                <a:lnTo>
                  <a:pt x="454" y="145"/>
                </a:lnTo>
                <a:lnTo>
                  <a:pt x="449" y="143"/>
                </a:lnTo>
                <a:lnTo>
                  <a:pt x="446" y="140"/>
                </a:lnTo>
                <a:lnTo>
                  <a:pt x="443" y="135"/>
                </a:lnTo>
                <a:lnTo>
                  <a:pt x="441" y="131"/>
                </a:lnTo>
                <a:lnTo>
                  <a:pt x="439" y="127"/>
                </a:lnTo>
                <a:lnTo>
                  <a:pt x="439" y="122"/>
                </a:lnTo>
                <a:lnTo>
                  <a:pt x="439" y="117"/>
                </a:lnTo>
                <a:lnTo>
                  <a:pt x="441" y="113"/>
                </a:lnTo>
                <a:lnTo>
                  <a:pt x="443" y="108"/>
                </a:lnTo>
                <a:lnTo>
                  <a:pt x="446" y="105"/>
                </a:lnTo>
                <a:lnTo>
                  <a:pt x="449" y="102"/>
                </a:lnTo>
                <a:lnTo>
                  <a:pt x="454" y="100"/>
                </a:lnTo>
                <a:lnTo>
                  <a:pt x="458" y="98"/>
                </a:lnTo>
                <a:lnTo>
                  <a:pt x="462" y="97"/>
                </a:lnTo>
                <a:lnTo>
                  <a:pt x="468" y="98"/>
                </a:lnTo>
                <a:lnTo>
                  <a:pt x="472" y="100"/>
                </a:lnTo>
                <a:lnTo>
                  <a:pt x="476" y="102"/>
                </a:lnTo>
                <a:lnTo>
                  <a:pt x="480" y="105"/>
                </a:lnTo>
                <a:lnTo>
                  <a:pt x="483" y="108"/>
                </a:lnTo>
                <a:lnTo>
                  <a:pt x="485" y="113"/>
                </a:lnTo>
                <a:lnTo>
                  <a:pt x="487" y="117"/>
                </a:lnTo>
                <a:lnTo>
                  <a:pt x="487" y="122"/>
                </a:lnTo>
                <a:lnTo>
                  <a:pt x="487" y="127"/>
                </a:lnTo>
                <a:lnTo>
                  <a:pt x="485" y="131"/>
                </a:lnTo>
                <a:lnTo>
                  <a:pt x="483" y="135"/>
                </a:lnTo>
                <a:lnTo>
                  <a:pt x="480" y="140"/>
                </a:lnTo>
                <a:close/>
                <a:moveTo>
                  <a:pt x="577" y="140"/>
                </a:moveTo>
                <a:lnTo>
                  <a:pt x="574" y="143"/>
                </a:lnTo>
                <a:lnTo>
                  <a:pt x="569" y="145"/>
                </a:lnTo>
                <a:lnTo>
                  <a:pt x="565" y="146"/>
                </a:lnTo>
                <a:lnTo>
                  <a:pt x="561" y="146"/>
                </a:lnTo>
                <a:lnTo>
                  <a:pt x="555" y="146"/>
                </a:lnTo>
                <a:lnTo>
                  <a:pt x="551" y="145"/>
                </a:lnTo>
                <a:lnTo>
                  <a:pt x="547" y="143"/>
                </a:lnTo>
                <a:lnTo>
                  <a:pt x="543" y="140"/>
                </a:lnTo>
                <a:lnTo>
                  <a:pt x="540" y="135"/>
                </a:lnTo>
                <a:lnTo>
                  <a:pt x="538" y="131"/>
                </a:lnTo>
                <a:lnTo>
                  <a:pt x="536" y="127"/>
                </a:lnTo>
                <a:lnTo>
                  <a:pt x="536" y="122"/>
                </a:lnTo>
                <a:lnTo>
                  <a:pt x="536" y="117"/>
                </a:lnTo>
                <a:lnTo>
                  <a:pt x="538" y="113"/>
                </a:lnTo>
                <a:lnTo>
                  <a:pt x="540" y="108"/>
                </a:lnTo>
                <a:lnTo>
                  <a:pt x="543" y="105"/>
                </a:lnTo>
                <a:lnTo>
                  <a:pt x="547" y="102"/>
                </a:lnTo>
                <a:lnTo>
                  <a:pt x="551" y="100"/>
                </a:lnTo>
                <a:lnTo>
                  <a:pt x="555" y="98"/>
                </a:lnTo>
                <a:lnTo>
                  <a:pt x="561" y="97"/>
                </a:lnTo>
                <a:lnTo>
                  <a:pt x="565" y="98"/>
                </a:lnTo>
                <a:lnTo>
                  <a:pt x="569" y="100"/>
                </a:lnTo>
                <a:lnTo>
                  <a:pt x="574" y="102"/>
                </a:lnTo>
                <a:lnTo>
                  <a:pt x="577" y="105"/>
                </a:lnTo>
                <a:lnTo>
                  <a:pt x="580" y="108"/>
                </a:lnTo>
                <a:lnTo>
                  <a:pt x="582" y="113"/>
                </a:lnTo>
                <a:lnTo>
                  <a:pt x="584" y="117"/>
                </a:lnTo>
                <a:lnTo>
                  <a:pt x="584" y="122"/>
                </a:lnTo>
                <a:lnTo>
                  <a:pt x="584" y="127"/>
                </a:lnTo>
                <a:lnTo>
                  <a:pt x="582" y="131"/>
                </a:lnTo>
                <a:lnTo>
                  <a:pt x="580" y="135"/>
                </a:lnTo>
                <a:lnTo>
                  <a:pt x="577" y="14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24" name="Freeform 79"/>
          <p:cNvSpPr>
            <a:spLocks/>
          </p:cNvSpPr>
          <p:nvPr/>
        </p:nvSpPr>
        <p:spPr bwMode="auto">
          <a:xfrm>
            <a:off x="1285877" y="4896645"/>
            <a:ext cx="415926" cy="438150"/>
          </a:xfrm>
          <a:custGeom>
            <a:avLst/>
            <a:gdLst>
              <a:gd name="T0" fmla="*/ 25 w 391"/>
              <a:gd name="T1" fmla="*/ 219 h 413"/>
              <a:gd name="T2" fmla="*/ 122 w 391"/>
              <a:gd name="T3" fmla="*/ 219 h 413"/>
              <a:gd name="T4" fmla="*/ 122 w 391"/>
              <a:gd name="T5" fmla="*/ 388 h 413"/>
              <a:gd name="T6" fmla="*/ 123 w 391"/>
              <a:gd name="T7" fmla="*/ 394 h 413"/>
              <a:gd name="T8" fmla="*/ 124 w 391"/>
              <a:gd name="T9" fmla="*/ 398 h 413"/>
              <a:gd name="T10" fmla="*/ 126 w 391"/>
              <a:gd name="T11" fmla="*/ 402 h 413"/>
              <a:gd name="T12" fmla="*/ 130 w 391"/>
              <a:gd name="T13" fmla="*/ 406 h 413"/>
              <a:gd name="T14" fmla="*/ 134 w 391"/>
              <a:gd name="T15" fmla="*/ 409 h 413"/>
              <a:gd name="T16" fmla="*/ 137 w 391"/>
              <a:gd name="T17" fmla="*/ 411 h 413"/>
              <a:gd name="T18" fmla="*/ 143 w 391"/>
              <a:gd name="T19" fmla="*/ 413 h 413"/>
              <a:gd name="T20" fmla="*/ 147 w 391"/>
              <a:gd name="T21" fmla="*/ 413 h 413"/>
              <a:gd name="T22" fmla="*/ 244 w 391"/>
              <a:gd name="T23" fmla="*/ 413 h 413"/>
              <a:gd name="T24" fmla="*/ 250 w 391"/>
              <a:gd name="T25" fmla="*/ 413 h 413"/>
              <a:gd name="T26" fmla="*/ 254 w 391"/>
              <a:gd name="T27" fmla="*/ 411 h 413"/>
              <a:gd name="T28" fmla="*/ 258 w 391"/>
              <a:gd name="T29" fmla="*/ 409 h 413"/>
              <a:gd name="T30" fmla="*/ 261 w 391"/>
              <a:gd name="T31" fmla="*/ 406 h 413"/>
              <a:gd name="T32" fmla="*/ 265 w 391"/>
              <a:gd name="T33" fmla="*/ 402 h 413"/>
              <a:gd name="T34" fmla="*/ 267 w 391"/>
              <a:gd name="T35" fmla="*/ 398 h 413"/>
              <a:gd name="T36" fmla="*/ 268 w 391"/>
              <a:gd name="T37" fmla="*/ 394 h 413"/>
              <a:gd name="T38" fmla="*/ 269 w 391"/>
              <a:gd name="T39" fmla="*/ 388 h 413"/>
              <a:gd name="T40" fmla="*/ 269 w 391"/>
              <a:gd name="T41" fmla="*/ 219 h 413"/>
              <a:gd name="T42" fmla="*/ 366 w 391"/>
              <a:gd name="T43" fmla="*/ 219 h 413"/>
              <a:gd name="T44" fmla="*/ 374 w 391"/>
              <a:gd name="T45" fmla="*/ 218 h 413"/>
              <a:gd name="T46" fmla="*/ 380 w 391"/>
              <a:gd name="T47" fmla="*/ 215 h 413"/>
              <a:gd name="T48" fmla="*/ 385 w 391"/>
              <a:gd name="T49" fmla="*/ 210 h 413"/>
              <a:gd name="T50" fmla="*/ 389 w 391"/>
              <a:gd name="T51" fmla="*/ 204 h 413"/>
              <a:gd name="T52" fmla="*/ 390 w 391"/>
              <a:gd name="T53" fmla="*/ 199 h 413"/>
              <a:gd name="T54" fmla="*/ 391 w 391"/>
              <a:gd name="T55" fmla="*/ 196 h 413"/>
              <a:gd name="T56" fmla="*/ 391 w 391"/>
              <a:gd name="T57" fmla="*/ 193 h 413"/>
              <a:gd name="T58" fmla="*/ 390 w 391"/>
              <a:gd name="T59" fmla="*/ 190 h 413"/>
              <a:gd name="T60" fmla="*/ 390 w 391"/>
              <a:gd name="T61" fmla="*/ 186 h 413"/>
              <a:gd name="T62" fmla="*/ 388 w 391"/>
              <a:gd name="T63" fmla="*/ 183 h 413"/>
              <a:gd name="T64" fmla="*/ 386 w 391"/>
              <a:gd name="T65" fmla="*/ 180 h 413"/>
              <a:gd name="T66" fmla="*/ 383 w 391"/>
              <a:gd name="T67" fmla="*/ 177 h 413"/>
              <a:gd name="T68" fmla="*/ 213 w 391"/>
              <a:gd name="T69" fmla="*/ 6 h 413"/>
              <a:gd name="T70" fmla="*/ 210 w 391"/>
              <a:gd name="T71" fmla="*/ 3 h 413"/>
              <a:gd name="T72" fmla="*/ 205 w 391"/>
              <a:gd name="T73" fmla="*/ 1 h 413"/>
              <a:gd name="T74" fmla="*/ 201 w 391"/>
              <a:gd name="T75" fmla="*/ 0 h 413"/>
              <a:gd name="T76" fmla="*/ 196 w 391"/>
              <a:gd name="T77" fmla="*/ 0 h 413"/>
              <a:gd name="T78" fmla="*/ 191 w 391"/>
              <a:gd name="T79" fmla="*/ 0 h 413"/>
              <a:gd name="T80" fmla="*/ 186 w 391"/>
              <a:gd name="T81" fmla="*/ 1 h 413"/>
              <a:gd name="T82" fmla="*/ 183 w 391"/>
              <a:gd name="T83" fmla="*/ 3 h 413"/>
              <a:gd name="T84" fmla="*/ 178 w 391"/>
              <a:gd name="T85" fmla="*/ 6 h 413"/>
              <a:gd name="T86" fmla="*/ 8 w 391"/>
              <a:gd name="T87" fmla="*/ 177 h 413"/>
              <a:gd name="T88" fmla="*/ 5 w 391"/>
              <a:gd name="T89" fmla="*/ 180 h 413"/>
              <a:gd name="T90" fmla="*/ 3 w 391"/>
              <a:gd name="T91" fmla="*/ 183 h 413"/>
              <a:gd name="T92" fmla="*/ 2 w 391"/>
              <a:gd name="T93" fmla="*/ 186 h 413"/>
              <a:gd name="T94" fmla="*/ 1 w 391"/>
              <a:gd name="T95" fmla="*/ 190 h 413"/>
              <a:gd name="T96" fmla="*/ 0 w 391"/>
              <a:gd name="T97" fmla="*/ 193 h 413"/>
              <a:gd name="T98" fmla="*/ 1 w 391"/>
              <a:gd name="T99" fmla="*/ 196 h 413"/>
              <a:gd name="T100" fmla="*/ 1 w 391"/>
              <a:gd name="T101" fmla="*/ 199 h 413"/>
              <a:gd name="T102" fmla="*/ 3 w 391"/>
              <a:gd name="T103" fmla="*/ 204 h 413"/>
              <a:gd name="T104" fmla="*/ 7 w 391"/>
              <a:gd name="T105" fmla="*/ 210 h 413"/>
              <a:gd name="T106" fmla="*/ 12 w 391"/>
              <a:gd name="T107" fmla="*/ 215 h 413"/>
              <a:gd name="T108" fmla="*/ 17 w 391"/>
              <a:gd name="T109" fmla="*/ 218 h 413"/>
              <a:gd name="T110" fmla="*/ 25 w 391"/>
              <a:gd name="T111" fmla="*/ 219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1" h="413">
                <a:moveTo>
                  <a:pt x="25" y="219"/>
                </a:moveTo>
                <a:lnTo>
                  <a:pt x="122" y="219"/>
                </a:lnTo>
                <a:lnTo>
                  <a:pt x="122" y="388"/>
                </a:lnTo>
                <a:lnTo>
                  <a:pt x="123" y="394"/>
                </a:lnTo>
                <a:lnTo>
                  <a:pt x="124" y="398"/>
                </a:lnTo>
                <a:lnTo>
                  <a:pt x="126" y="402"/>
                </a:lnTo>
                <a:lnTo>
                  <a:pt x="130" y="406"/>
                </a:lnTo>
                <a:lnTo>
                  <a:pt x="134" y="409"/>
                </a:lnTo>
                <a:lnTo>
                  <a:pt x="137" y="411"/>
                </a:lnTo>
                <a:lnTo>
                  <a:pt x="143" y="413"/>
                </a:lnTo>
                <a:lnTo>
                  <a:pt x="147" y="413"/>
                </a:lnTo>
                <a:lnTo>
                  <a:pt x="244" y="413"/>
                </a:lnTo>
                <a:lnTo>
                  <a:pt x="250" y="413"/>
                </a:lnTo>
                <a:lnTo>
                  <a:pt x="254" y="411"/>
                </a:lnTo>
                <a:lnTo>
                  <a:pt x="258" y="409"/>
                </a:lnTo>
                <a:lnTo>
                  <a:pt x="261" y="406"/>
                </a:lnTo>
                <a:lnTo>
                  <a:pt x="265" y="402"/>
                </a:lnTo>
                <a:lnTo>
                  <a:pt x="267" y="398"/>
                </a:lnTo>
                <a:lnTo>
                  <a:pt x="268" y="394"/>
                </a:lnTo>
                <a:lnTo>
                  <a:pt x="269" y="388"/>
                </a:lnTo>
                <a:lnTo>
                  <a:pt x="269" y="219"/>
                </a:lnTo>
                <a:lnTo>
                  <a:pt x="366" y="219"/>
                </a:lnTo>
                <a:lnTo>
                  <a:pt x="374" y="218"/>
                </a:lnTo>
                <a:lnTo>
                  <a:pt x="380" y="215"/>
                </a:lnTo>
                <a:lnTo>
                  <a:pt x="385" y="210"/>
                </a:lnTo>
                <a:lnTo>
                  <a:pt x="389" y="204"/>
                </a:lnTo>
                <a:lnTo>
                  <a:pt x="390" y="199"/>
                </a:lnTo>
                <a:lnTo>
                  <a:pt x="391" y="196"/>
                </a:lnTo>
                <a:lnTo>
                  <a:pt x="391" y="193"/>
                </a:lnTo>
                <a:lnTo>
                  <a:pt x="390" y="190"/>
                </a:lnTo>
                <a:lnTo>
                  <a:pt x="390" y="186"/>
                </a:lnTo>
                <a:lnTo>
                  <a:pt x="388" y="183"/>
                </a:lnTo>
                <a:lnTo>
                  <a:pt x="386" y="180"/>
                </a:lnTo>
                <a:lnTo>
                  <a:pt x="383" y="177"/>
                </a:lnTo>
                <a:lnTo>
                  <a:pt x="213" y="6"/>
                </a:lnTo>
                <a:lnTo>
                  <a:pt x="210" y="3"/>
                </a:lnTo>
                <a:lnTo>
                  <a:pt x="205" y="1"/>
                </a:lnTo>
                <a:lnTo>
                  <a:pt x="201" y="0"/>
                </a:lnTo>
                <a:lnTo>
                  <a:pt x="196" y="0"/>
                </a:lnTo>
                <a:lnTo>
                  <a:pt x="191" y="0"/>
                </a:lnTo>
                <a:lnTo>
                  <a:pt x="186" y="1"/>
                </a:lnTo>
                <a:lnTo>
                  <a:pt x="183" y="3"/>
                </a:lnTo>
                <a:lnTo>
                  <a:pt x="178" y="6"/>
                </a:lnTo>
                <a:lnTo>
                  <a:pt x="8" y="177"/>
                </a:lnTo>
                <a:lnTo>
                  <a:pt x="5" y="180"/>
                </a:lnTo>
                <a:lnTo>
                  <a:pt x="3" y="183"/>
                </a:lnTo>
                <a:lnTo>
                  <a:pt x="2" y="186"/>
                </a:lnTo>
                <a:lnTo>
                  <a:pt x="1" y="190"/>
                </a:lnTo>
                <a:lnTo>
                  <a:pt x="0" y="193"/>
                </a:lnTo>
                <a:lnTo>
                  <a:pt x="1" y="196"/>
                </a:lnTo>
                <a:lnTo>
                  <a:pt x="1" y="199"/>
                </a:lnTo>
                <a:lnTo>
                  <a:pt x="3" y="204"/>
                </a:lnTo>
                <a:lnTo>
                  <a:pt x="7" y="210"/>
                </a:lnTo>
                <a:lnTo>
                  <a:pt x="12" y="215"/>
                </a:lnTo>
                <a:lnTo>
                  <a:pt x="17" y="218"/>
                </a:lnTo>
                <a:lnTo>
                  <a:pt x="25" y="21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25" name="Freeform 80"/>
          <p:cNvSpPr>
            <a:spLocks noEditPoints="1"/>
          </p:cNvSpPr>
          <p:nvPr/>
        </p:nvSpPr>
        <p:spPr bwMode="auto">
          <a:xfrm>
            <a:off x="13420727" y="4909345"/>
            <a:ext cx="619126" cy="619126"/>
          </a:xfrm>
          <a:custGeom>
            <a:avLst/>
            <a:gdLst>
              <a:gd name="T0" fmla="*/ 512 w 585"/>
              <a:gd name="T1" fmla="*/ 99 h 584"/>
              <a:gd name="T2" fmla="*/ 455 w 585"/>
              <a:gd name="T3" fmla="*/ 49 h 584"/>
              <a:gd name="T4" fmla="*/ 387 w 585"/>
              <a:gd name="T5" fmla="*/ 15 h 584"/>
              <a:gd name="T6" fmla="*/ 312 w 585"/>
              <a:gd name="T7" fmla="*/ 1 h 584"/>
              <a:gd name="T8" fmla="*/ 235 w 585"/>
              <a:gd name="T9" fmla="*/ 5 h 584"/>
              <a:gd name="T10" fmla="*/ 162 w 585"/>
              <a:gd name="T11" fmla="*/ 30 h 584"/>
              <a:gd name="T12" fmla="*/ 99 w 585"/>
              <a:gd name="T13" fmla="*/ 72 h 584"/>
              <a:gd name="T14" fmla="*/ 49 w 585"/>
              <a:gd name="T15" fmla="*/ 129 h 584"/>
              <a:gd name="T16" fmla="*/ 15 w 585"/>
              <a:gd name="T17" fmla="*/ 197 h 584"/>
              <a:gd name="T18" fmla="*/ 0 w 585"/>
              <a:gd name="T19" fmla="*/ 272 h 584"/>
              <a:gd name="T20" fmla="*/ 6 w 585"/>
              <a:gd name="T21" fmla="*/ 349 h 584"/>
              <a:gd name="T22" fmla="*/ 31 w 585"/>
              <a:gd name="T23" fmla="*/ 422 h 584"/>
              <a:gd name="T24" fmla="*/ 73 w 585"/>
              <a:gd name="T25" fmla="*/ 484 h 584"/>
              <a:gd name="T26" fmla="*/ 129 w 585"/>
              <a:gd name="T27" fmla="*/ 534 h 584"/>
              <a:gd name="T28" fmla="*/ 198 w 585"/>
              <a:gd name="T29" fmla="*/ 569 h 584"/>
              <a:gd name="T30" fmla="*/ 273 w 585"/>
              <a:gd name="T31" fmla="*/ 584 h 584"/>
              <a:gd name="T32" fmla="*/ 350 w 585"/>
              <a:gd name="T33" fmla="*/ 578 h 584"/>
              <a:gd name="T34" fmla="*/ 422 w 585"/>
              <a:gd name="T35" fmla="*/ 553 h 584"/>
              <a:gd name="T36" fmla="*/ 485 w 585"/>
              <a:gd name="T37" fmla="*/ 511 h 584"/>
              <a:gd name="T38" fmla="*/ 535 w 585"/>
              <a:gd name="T39" fmla="*/ 455 h 584"/>
              <a:gd name="T40" fmla="*/ 570 w 585"/>
              <a:gd name="T41" fmla="*/ 386 h 584"/>
              <a:gd name="T42" fmla="*/ 584 w 585"/>
              <a:gd name="T43" fmla="*/ 312 h 584"/>
              <a:gd name="T44" fmla="*/ 579 w 585"/>
              <a:gd name="T45" fmla="*/ 234 h 584"/>
              <a:gd name="T46" fmla="*/ 554 w 585"/>
              <a:gd name="T47" fmla="*/ 162 h 584"/>
              <a:gd name="T48" fmla="*/ 456 w 585"/>
              <a:gd name="T49" fmla="*/ 419 h 584"/>
              <a:gd name="T50" fmla="*/ 418 w 585"/>
              <a:gd name="T51" fmla="*/ 456 h 584"/>
              <a:gd name="T52" fmla="*/ 372 w 585"/>
              <a:gd name="T53" fmla="*/ 483 h 584"/>
              <a:gd name="T54" fmla="*/ 320 w 585"/>
              <a:gd name="T55" fmla="*/ 497 h 584"/>
              <a:gd name="T56" fmla="*/ 265 w 585"/>
              <a:gd name="T57" fmla="*/ 497 h 584"/>
              <a:gd name="T58" fmla="*/ 213 w 585"/>
              <a:gd name="T59" fmla="*/ 483 h 584"/>
              <a:gd name="T60" fmla="*/ 166 w 585"/>
              <a:gd name="T61" fmla="*/ 456 h 584"/>
              <a:gd name="T62" fmla="*/ 128 w 585"/>
              <a:gd name="T63" fmla="*/ 419 h 584"/>
              <a:gd name="T64" fmla="*/ 101 w 585"/>
              <a:gd name="T65" fmla="*/ 371 h 584"/>
              <a:gd name="T66" fmla="*/ 87 w 585"/>
              <a:gd name="T67" fmla="*/ 319 h 584"/>
              <a:gd name="T68" fmla="*/ 87 w 585"/>
              <a:gd name="T69" fmla="*/ 264 h 584"/>
              <a:gd name="T70" fmla="*/ 101 w 585"/>
              <a:gd name="T71" fmla="*/ 212 h 584"/>
              <a:gd name="T72" fmla="*/ 128 w 585"/>
              <a:gd name="T73" fmla="*/ 165 h 584"/>
              <a:gd name="T74" fmla="*/ 166 w 585"/>
              <a:gd name="T75" fmla="*/ 128 h 584"/>
              <a:gd name="T76" fmla="*/ 213 w 585"/>
              <a:gd name="T77" fmla="*/ 100 h 584"/>
              <a:gd name="T78" fmla="*/ 265 w 585"/>
              <a:gd name="T79" fmla="*/ 87 h 584"/>
              <a:gd name="T80" fmla="*/ 320 w 585"/>
              <a:gd name="T81" fmla="*/ 87 h 584"/>
              <a:gd name="T82" fmla="*/ 372 w 585"/>
              <a:gd name="T83" fmla="*/ 100 h 584"/>
              <a:gd name="T84" fmla="*/ 418 w 585"/>
              <a:gd name="T85" fmla="*/ 128 h 584"/>
              <a:gd name="T86" fmla="*/ 456 w 585"/>
              <a:gd name="T87" fmla="*/ 165 h 584"/>
              <a:gd name="T88" fmla="*/ 483 w 585"/>
              <a:gd name="T89" fmla="*/ 212 h 584"/>
              <a:gd name="T90" fmla="*/ 497 w 585"/>
              <a:gd name="T91" fmla="*/ 264 h 584"/>
              <a:gd name="T92" fmla="*/ 497 w 585"/>
              <a:gd name="T93" fmla="*/ 319 h 584"/>
              <a:gd name="T94" fmla="*/ 483 w 585"/>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4">
                <a:moveTo>
                  <a:pt x="546" y="145"/>
                </a:moveTo>
                <a:lnTo>
                  <a:pt x="535" y="129"/>
                </a:lnTo>
                <a:lnTo>
                  <a:pt x="524" y="113"/>
                </a:lnTo>
                <a:lnTo>
                  <a:pt x="512" y="99"/>
                </a:lnTo>
                <a:lnTo>
                  <a:pt x="499" y="85"/>
                </a:lnTo>
                <a:lnTo>
                  <a:pt x="485" y="72"/>
                </a:lnTo>
                <a:lnTo>
                  <a:pt x="471" y="60"/>
                </a:lnTo>
                <a:lnTo>
                  <a:pt x="455" y="49"/>
                </a:lnTo>
                <a:lnTo>
                  <a:pt x="439" y="38"/>
                </a:lnTo>
                <a:lnTo>
                  <a:pt x="422" y="30"/>
                </a:lnTo>
                <a:lnTo>
                  <a:pt x="404" y="21"/>
                </a:lnTo>
                <a:lnTo>
                  <a:pt x="387" y="15"/>
                </a:lnTo>
                <a:lnTo>
                  <a:pt x="369" y="9"/>
                </a:lnTo>
                <a:lnTo>
                  <a:pt x="350" y="5"/>
                </a:lnTo>
                <a:lnTo>
                  <a:pt x="331" y="2"/>
                </a:lnTo>
                <a:lnTo>
                  <a:pt x="312" y="1"/>
                </a:lnTo>
                <a:lnTo>
                  <a:pt x="292" y="0"/>
                </a:lnTo>
                <a:lnTo>
                  <a:pt x="273" y="1"/>
                </a:lnTo>
                <a:lnTo>
                  <a:pt x="253" y="2"/>
                </a:lnTo>
                <a:lnTo>
                  <a:pt x="235" y="5"/>
                </a:lnTo>
                <a:lnTo>
                  <a:pt x="216" y="9"/>
                </a:lnTo>
                <a:lnTo>
                  <a:pt x="198" y="15"/>
                </a:lnTo>
                <a:lnTo>
                  <a:pt x="180" y="21"/>
                </a:lnTo>
                <a:lnTo>
                  <a:pt x="162" y="30"/>
                </a:lnTo>
                <a:lnTo>
                  <a:pt x="145" y="38"/>
                </a:lnTo>
                <a:lnTo>
                  <a:pt x="129" y="49"/>
                </a:lnTo>
                <a:lnTo>
                  <a:pt x="114" y="60"/>
                </a:lnTo>
                <a:lnTo>
                  <a:pt x="99" y="72"/>
                </a:lnTo>
                <a:lnTo>
                  <a:pt x="86" y="85"/>
                </a:lnTo>
                <a:lnTo>
                  <a:pt x="73" y="99"/>
                </a:lnTo>
                <a:lnTo>
                  <a:pt x="61" y="113"/>
                </a:lnTo>
                <a:lnTo>
                  <a:pt x="49" y="129"/>
                </a:lnTo>
                <a:lnTo>
                  <a:pt x="39" y="145"/>
                </a:lnTo>
                <a:lnTo>
                  <a:pt x="31" y="162"/>
                </a:lnTo>
                <a:lnTo>
                  <a:pt x="22" y="180"/>
                </a:lnTo>
                <a:lnTo>
                  <a:pt x="15" y="197"/>
                </a:lnTo>
                <a:lnTo>
                  <a:pt x="10" y="216"/>
                </a:lnTo>
                <a:lnTo>
                  <a:pt x="6" y="234"/>
                </a:lnTo>
                <a:lnTo>
                  <a:pt x="3" y="252"/>
                </a:lnTo>
                <a:lnTo>
                  <a:pt x="0" y="272"/>
                </a:lnTo>
                <a:lnTo>
                  <a:pt x="0" y="292"/>
                </a:lnTo>
                <a:lnTo>
                  <a:pt x="0" y="312"/>
                </a:lnTo>
                <a:lnTo>
                  <a:pt x="3" y="331"/>
                </a:lnTo>
                <a:lnTo>
                  <a:pt x="6" y="349"/>
                </a:lnTo>
                <a:lnTo>
                  <a:pt x="10" y="368"/>
                </a:lnTo>
                <a:lnTo>
                  <a:pt x="15" y="386"/>
                </a:lnTo>
                <a:lnTo>
                  <a:pt x="22" y="404"/>
                </a:lnTo>
                <a:lnTo>
                  <a:pt x="31" y="422"/>
                </a:lnTo>
                <a:lnTo>
                  <a:pt x="39" y="438"/>
                </a:lnTo>
                <a:lnTo>
                  <a:pt x="49" y="455"/>
                </a:lnTo>
                <a:lnTo>
                  <a:pt x="61" y="470"/>
                </a:lnTo>
                <a:lnTo>
                  <a:pt x="73" y="484"/>
                </a:lnTo>
                <a:lnTo>
                  <a:pt x="86" y="498"/>
                </a:lnTo>
                <a:lnTo>
                  <a:pt x="99" y="511"/>
                </a:lnTo>
                <a:lnTo>
                  <a:pt x="114" y="523"/>
                </a:lnTo>
                <a:lnTo>
                  <a:pt x="129" y="534"/>
                </a:lnTo>
                <a:lnTo>
                  <a:pt x="145" y="545"/>
                </a:lnTo>
                <a:lnTo>
                  <a:pt x="162" y="553"/>
                </a:lnTo>
                <a:lnTo>
                  <a:pt x="180" y="562"/>
                </a:lnTo>
                <a:lnTo>
                  <a:pt x="198" y="569"/>
                </a:lnTo>
                <a:lnTo>
                  <a:pt x="216" y="574"/>
                </a:lnTo>
                <a:lnTo>
                  <a:pt x="235" y="578"/>
                </a:lnTo>
                <a:lnTo>
                  <a:pt x="253" y="582"/>
                </a:lnTo>
                <a:lnTo>
                  <a:pt x="273" y="584"/>
                </a:lnTo>
                <a:lnTo>
                  <a:pt x="292" y="584"/>
                </a:lnTo>
                <a:lnTo>
                  <a:pt x="312" y="584"/>
                </a:lnTo>
                <a:lnTo>
                  <a:pt x="331" y="582"/>
                </a:lnTo>
                <a:lnTo>
                  <a:pt x="350" y="578"/>
                </a:lnTo>
                <a:lnTo>
                  <a:pt x="369" y="574"/>
                </a:lnTo>
                <a:lnTo>
                  <a:pt x="387" y="569"/>
                </a:lnTo>
                <a:lnTo>
                  <a:pt x="404" y="562"/>
                </a:lnTo>
                <a:lnTo>
                  <a:pt x="422" y="553"/>
                </a:lnTo>
                <a:lnTo>
                  <a:pt x="439" y="545"/>
                </a:lnTo>
                <a:lnTo>
                  <a:pt x="455" y="534"/>
                </a:lnTo>
                <a:lnTo>
                  <a:pt x="471" y="523"/>
                </a:lnTo>
                <a:lnTo>
                  <a:pt x="485" y="511"/>
                </a:lnTo>
                <a:lnTo>
                  <a:pt x="499" y="498"/>
                </a:lnTo>
                <a:lnTo>
                  <a:pt x="512" y="484"/>
                </a:lnTo>
                <a:lnTo>
                  <a:pt x="524" y="470"/>
                </a:lnTo>
                <a:lnTo>
                  <a:pt x="535" y="455"/>
                </a:lnTo>
                <a:lnTo>
                  <a:pt x="546" y="438"/>
                </a:lnTo>
                <a:lnTo>
                  <a:pt x="554" y="422"/>
                </a:lnTo>
                <a:lnTo>
                  <a:pt x="562" y="404"/>
                </a:lnTo>
                <a:lnTo>
                  <a:pt x="570" y="386"/>
                </a:lnTo>
                <a:lnTo>
                  <a:pt x="575" y="368"/>
                </a:lnTo>
                <a:lnTo>
                  <a:pt x="579" y="349"/>
                </a:lnTo>
                <a:lnTo>
                  <a:pt x="582" y="331"/>
                </a:lnTo>
                <a:lnTo>
                  <a:pt x="584" y="312"/>
                </a:lnTo>
                <a:lnTo>
                  <a:pt x="585" y="292"/>
                </a:lnTo>
                <a:lnTo>
                  <a:pt x="584" y="272"/>
                </a:lnTo>
                <a:lnTo>
                  <a:pt x="582" y="252"/>
                </a:lnTo>
                <a:lnTo>
                  <a:pt x="579" y="234"/>
                </a:lnTo>
                <a:lnTo>
                  <a:pt x="575" y="216"/>
                </a:lnTo>
                <a:lnTo>
                  <a:pt x="570" y="197"/>
                </a:lnTo>
                <a:lnTo>
                  <a:pt x="562" y="180"/>
                </a:lnTo>
                <a:lnTo>
                  <a:pt x="554" y="162"/>
                </a:lnTo>
                <a:lnTo>
                  <a:pt x="546" y="145"/>
                </a:lnTo>
                <a:close/>
                <a:moveTo>
                  <a:pt x="471" y="396"/>
                </a:moveTo>
                <a:lnTo>
                  <a:pt x="465" y="407"/>
                </a:lnTo>
                <a:lnTo>
                  <a:pt x="456" y="419"/>
                </a:lnTo>
                <a:lnTo>
                  <a:pt x="447" y="428"/>
                </a:lnTo>
                <a:lnTo>
                  <a:pt x="439" y="438"/>
                </a:lnTo>
                <a:lnTo>
                  <a:pt x="429" y="448"/>
                </a:lnTo>
                <a:lnTo>
                  <a:pt x="418" y="456"/>
                </a:lnTo>
                <a:lnTo>
                  <a:pt x="408" y="464"/>
                </a:lnTo>
                <a:lnTo>
                  <a:pt x="396" y="471"/>
                </a:lnTo>
                <a:lnTo>
                  <a:pt x="384" y="478"/>
                </a:lnTo>
                <a:lnTo>
                  <a:pt x="372" y="483"/>
                </a:lnTo>
                <a:lnTo>
                  <a:pt x="359" y="488"/>
                </a:lnTo>
                <a:lnTo>
                  <a:pt x="346" y="492"/>
                </a:lnTo>
                <a:lnTo>
                  <a:pt x="333" y="495"/>
                </a:lnTo>
                <a:lnTo>
                  <a:pt x="320" y="497"/>
                </a:lnTo>
                <a:lnTo>
                  <a:pt x="306" y="498"/>
                </a:lnTo>
                <a:lnTo>
                  <a:pt x="292" y="498"/>
                </a:lnTo>
                <a:lnTo>
                  <a:pt x="278" y="498"/>
                </a:lnTo>
                <a:lnTo>
                  <a:pt x="265" y="497"/>
                </a:lnTo>
                <a:lnTo>
                  <a:pt x="251" y="495"/>
                </a:lnTo>
                <a:lnTo>
                  <a:pt x="238" y="492"/>
                </a:lnTo>
                <a:lnTo>
                  <a:pt x="225" y="488"/>
                </a:lnTo>
                <a:lnTo>
                  <a:pt x="213" y="483"/>
                </a:lnTo>
                <a:lnTo>
                  <a:pt x="200" y="478"/>
                </a:lnTo>
                <a:lnTo>
                  <a:pt x="188" y="471"/>
                </a:lnTo>
                <a:lnTo>
                  <a:pt x="176" y="464"/>
                </a:lnTo>
                <a:lnTo>
                  <a:pt x="166" y="456"/>
                </a:lnTo>
                <a:lnTo>
                  <a:pt x="156" y="448"/>
                </a:lnTo>
                <a:lnTo>
                  <a:pt x="146" y="438"/>
                </a:lnTo>
                <a:lnTo>
                  <a:pt x="136" y="428"/>
                </a:lnTo>
                <a:lnTo>
                  <a:pt x="128" y="419"/>
                </a:lnTo>
                <a:lnTo>
                  <a:pt x="120" y="407"/>
                </a:lnTo>
                <a:lnTo>
                  <a:pt x="113" y="396"/>
                </a:lnTo>
                <a:lnTo>
                  <a:pt x="106" y="384"/>
                </a:lnTo>
                <a:lnTo>
                  <a:pt x="101" y="371"/>
                </a:lnTo>
                <a:lnTo>
                  <a:pt x="96" y="359"/>
                </a:lnTo>
                <a:lnTo>
                  <a:pt x="92" y="346"/>
                </a:lnTo>
                <a:lnTo>
                  <a:pt x="89" y="333"/>
                </a:lnTo>
                <a:lnTo>
                  <a:pt x="87" y="319"/>
                </a:lnTo>
                <a:lnTo>
                  <a:pt x="86" y="305"/>
                </a:lnTo>
                <a:lnTo>
                  <a:pt x="86" y="292"/>
                </a:lnTo>
                <a:lnTo>
                  <a:pt x="86" y="278"/>
                </a:lnTo>
                <a:lnTo>
                  <a:pt x="87" y="264"/>
                </a:lnTo>
                <a:lnTo>
                  <a:pt x="89" y="251"/>
                </a:lnTo>
                <a:lnTo>
                  <a:pt x="92" y="237"/>
                </a:lnTo>
                <a:lnTo>
                  <a:pt x="96" y="225"/>
                </a:lnTo>
                <a:lnTo>
                  <a:pt x="101" y="212"/>
                </a:lnTo>
                <a:lnTo>
                  <a:pt x="106" y="200"/>
                </a:lnTo>
                <a:lnTo>
                  <a:pt x="113" y="187"/>
                </a:lnTo>
                <a:lnTo>
                  <a:pt x="120" y="177"/>
                </a:lnTo>
                <a:lnTo>
                  <a:pt x="128" y="165"/>
                </a:lnTo>
                <a:lnTo>
                  <a:pt x="136" y="155"/>
                </a:lnTo>
                <a:lnTo>
                  <a:pt x="146" y="145"/>
                </a:lnTo>
                <a:lnTo>
                  <a:pt x="156" y="136"/>
                </a:lnTo>
                <a:lnTo>
                  <a:pt x="166" y="128"/>
                </a:lnTo>
                <a:lnTo>
                  <a:pt x="176" y="119"/>
                </a:lnTo>
                <a:lnTo>
                  <a:pt x="188" y="113"/>
                </a:lnTo>
                <a:lnTo>
                  <a:pt x="200" y="106"/>
                </a:lnTo>
                <a:lnTo>
                  <a:pt x="213" y="100"/>
                </a:lnTo>
                <a:lnTo>
                  <a:pt x="225" y="96"/>
                </a:lnTo>
                <a:lnTo>
                  <a:pt x="238" y="91"/>
                </a:lnTo>
                <a:lnTo>
                  <a:pt x="251" y="89"/>
                </a:lnTo>
                <a:lnTo>
                  <a:pt x="265" y="87"/>
                </a:lnTo>
                <a:lnTo>
                  <a:pt x="278" y="85"/>
                </a:lnTo>
                <a:lnTo>
                  <a:pt x="292" y="85"/>
                </a:lnTo>
                <a:lnTo>
                  <a:pt x="306" y="85"/>
                </a:lnTo>
                <a:lnTo>
                  <a:pt x="320" y="87"/>
                </a:lnTo>
                <a:lnTo>
                  <a:pt x="333" y="89"/>
                </a:lnTo>
                <a:lnTo>
                  <a:pt x="346" y="91"/>
                </a:lnTo>
                <a:lnTo>
                  <a:pt x="359" y="96"/>
                </a:lnTo>
                <a:lnTo>
                  <a:pt x="372" y="100"/>
                </a:lnTo>
                <a:lnTo>
                  <a:pt x="384" y="106"/>
                </a:lnTo>
                <a:lnTo>
                  <a:pt x="396" y="113"/>
                </a:lnTo>
                <a:lnTo>
                  <a:pt x="408" y="119"/>
                </a:lnTo>
                <a:lnTo>
                  <a:pt x="418" y="128"/>
                </a:lnTo>
                <a:lnTo>
                  <a:pt x="429" y="136"/>
                </a:lnTo>
                <a:lnTo>
                  <a:pt x="439" y="145"/>
                </a:lnTo>
                <a:lnTo>
                  <a:pt x="447" y="155"/>
                </a:lnTo>
                <a:lnTo>
                  <a:pt x="456" y="165"/>
                </a:lnTo>
                <a:lnTo>
                  <a:pt x="465" y="177"/>
                </a:lnTo>
                <a:lnTo>
                  <a:pt x="471" y="187"/>
                </a:lnTo>
                <a:lnTo>
                  <a:pt x="478" y="200"/>
                </a:lnTo>
                <a:lnTo>
                  <a:pt x="483" y="212"/>
                </a:lnTo>
                <a:lnTo>
                  <a:pt x="489" y="225"/>
                </a:lnTo>
                <a:lnTo>
                  <a:pt x="493" y="237"/>
                </a:lnTo>
                <a:lnTo>
                  <a:pt x="495" y="251"/>
                </a:lnTo>
                <a:lnTo>
                  <a:pt x="497" y="264"/>
                </a:lnTo>
                <a:lnTo>
                  <a:pt x="499" y="278"/>
                </a:lnTo>
                <a:lnTo>
                  <a:pt x="499" y="292"/>
                </a:lnTo>
                <a:lnTo>
                  <a:pt x="499" y="305"/>
                </a:lnTo>
                <a:lnTo>
                  <a:pt x="497" y="319"/>
                </a:lnTo>
                <a:lnTo>
                  <a:pt x="495" y="333"/>
                </a:lnTo>
                <a:lnTo>
                  <a:pt x="493" y="346"/>
                </a:lnTo>
                <a:lnTo>
                  <a:pt x="489" y="359"/>
                </a:lnTo>
                <a:lnTo>
                  <a:pt x="483" y="371"/>
                </a:lnTo>
                <a:lnTo>
                  <a:pt x="478" y="384"/>
                </a:lnTo>
                <a:lnTo>
                  <a:pt x="471" y="39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6" name="Freeform 81"/>
          <p:cNvSpPr>
            <a:spLocks/>
          </p:cNvSpPr>
          <p:nvPr/>
        </p:nvSpPr>
        <p:spPr bwMode="auto">
          <a:xfrm>
            <a:off x="13589000" y="5061745"/>
            <a:ext cx="282576" cy="311150"/>
          </a:xfrm>
          <a:custGeom>
            <a:avLst/>
            <a:gdLst>
              <a:gd name="T0" fmla="*/ 143 w 269"/>
              <a:gd name="T1" fmla="*/ 4 h 293"/>
              <a:gd name="T2" fmla="*/ 138 w 269"/>
              <a:gd name="T3" fmla="*/ 1 h 293"/>
              <a:gd name="T4" fmla="*/ 134 w 269"/>
              <a:gd name="T5" fmla="*/ 0 h 293"/>
              <a:gd name="T6" fmla="*/ 130 w 269"/>
              <a:gd name="T7" fmla="*/ 1 h 293"/>
              <a:gd name="T8" fmla="*/ 125 w 269"/>
              <a:gd name="T9" fmla="*/ 4 h 293"/>
              <a:gd name="T10" fmla="*/ 4 w 269"/>
              <a:gd name="T11" fmla="*/ 126 h 293"/>
              <a:gd name="T12" fmla="*/ 1 w 269"/>
              <a:gd name="T13" fmla="*/ 130 h 293"/>
              <a:gd name="T14" fmla="*/ 0 w 269"/>
              <a:gd name="T15" fmla="*/ 134 h 293"/>
              <a:gd name="T16" fmla="*/ 1 w 269"/>
              <a:gd name="T17" fmla="*/ 140 h 293"/>
              <a:gd name="T18" fmla="*/ 3 w 269"/>
              <a:gd name="T19" fmla="*/ 143 h 293"/>
              <a:gd name="T20" fmla="*/ 8 w 269"/>
              <a:gd name="T21" fmla="*/ 146 h 293"/>
              <a:gd name="T22" fmla="*/ 13 w 269"/>
              <a:gd name="T23" fmla="*/ 147 h 293"/>
              <a:gd name="T24" fmla="*/ 85 w 269"/>
              <a:gd name="T25" fmla="*/ 147 h 293"/>
              <a:gd name="T26" fmla="*/ 85 w 269"/>
              <a:gd name="T27" fmla="*/ 281 h 293"/>
              <a:gd name="T28" fmla="*/ 86 w 269"/>
              <a:gd name="T29" fmla="*/ 285 h 293"/>
              <a:gd name="T30" fmla="*/ 89 w 269"/>
              <a:gd name="T31" fmla="*/ 290 h 293"/>
              <a:gd name="T32" fmla="*/ 93 w 269"/>
              <a:gd name="T33" fmla="*/ 292 h 293"/>
              <a:gd name="T34" fmla="*/ 97 w 269"/>
              <a:gd name="T35" fmla="*/ 293 h 293"/>
              <a:gd name="T36" fmla="*/ 171 w 269"/>
              <a:gd name="T37" fmla="*/ 293 h 293"/>
              <a:gd name="T38" fmla="*/ 176 w 269"/>
              <a:gd name="T39" fmla="*/ 292 h 293"/>
              <a:gd name="T40" fmla="*/ 179 w 269"/>
              <a:gd name="T41" fmla="*/ 290 h 293"/>
              <a:gd name="T42" fmla="*/ 183 w 269"/>
              <a:gd name="T43" fmla="*/ 285 h 293"/>
              <a:gd name="T44" fmla="*/ 183 w 269"/>
              <a:gd name="T45" fmla="*/ 281 h 293"/>
              <a:gd name="T46" fmla="*/ 183 w 269"/>
              <a:gd name="T47" fmla="*/ 147 h 293"/>
              <a:gd name="T48" fmla="*/ 256 w 269"/>
              <a:gd name="T49" fmla="*/ 147 h 293"/>
              <a:gd name="T50" fmla="*/ 260 w 269"/>
              <a:gd name="T51" fmla="*/ 146 h 293"/>
              <a:gd name="T52" fmla="*/ 264 w 269"/>
              <a:gd name="T53" fmla="*/ 145 h 293"/>
              <a:gd name="T54" fmla="*/ 266 w 269"/>
              <a:gd name="T55" fmla="*/ 143 h 293"/>
              <a:gd name="T56" fmla="*/ 268 w 269"/>
              <a:gd name="T57" fmla="*/ 140 h 293"/>
              <a:gd name="T58" fmla="*/ 269 w 269"/>
              <a:gd name="T59" fmla="*/ 135 h 293"/>
              <a:gd name="T60" fmla="*/ 268 w 269"/>
              <a:gd name="T61" fmla="*/ 132 h 293"/>
              <a:gd name="T62" fmla="*/ 267 w 269"/>
              <a:gd name="T63" fmla="*/ 129 h 293"/>
              <a:gd name="T64" fmla="*/ 265 w 269"/>
              <a:gd name="T65" fmla="*/ 126 h 293"/>
              <a:gd name="T66" fmla="*/ 143 w 269"/>
              <a:gd name="T67" fmla="*/ 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293">
                <a:moveTo>
                  <a:pt x="143" y="4"/>
                </a:moveTo>
                <a:lnTo>
                  <a:pt x="138" y="1"/>
                </a:lnTo>
                <a:lnTo>
                  <a:pt x="134" y="0"/>
                </a:lnTo>
                <a:lnTo>
                  <a:pt x="130" y="1"/>
                </a:lnTo>
                <a:lnTo>
                  <a:pt x="125" y="4"/>
                </a:lnTo>
                <a:lnTo>
                  <a:pt x="4" y="126"/>
                </a:lnTo>
                <a:lnTo>
                  <a:pt x="1" y="130"/>
                </a:lnTo>
                <a:lnTo>
                  <a:pt x="0" y="134"/>
                </a:lnTo>
                <a:lnTo>
                  <a:pt x="1" y="140"/>
                </a:lnTo>
                <a:lnTo>
                  <a:pt x="3" y="143"/>
                </a:lnTo>
                <a:lnTo>
                  <a:pt x="8" y="146"/>
                </a:lnTo>
                <a:lnTo>
                  <a:pt x="13" y="147"/>
                </a:lnTo>
                <a:lnTo>
                  <a:pt x="85" y="147"/>
                </a:lnTo>
                <a:lnTo>
                  <a:pt x="85" y="281"/>
                </a:lnTo>
                <a:lnTo>
                  <a:pt x="86" y="285"/>
                </a:lnTo>
                <a:lnTo>
                  <a:pt x="89" y="290"/>
                </a:lnTo>
                <a:lnTo>
                  <a:pt x="93" y="292"/>
                </a:lnTo>
                <a:lnTo>
                  <a:pt x="97" y="293"/>
                </a:lnTo>
                <a:lnTo>
                  <a:pt x="171" y="293"/>
                </a:lnTo>
                <a:lnTo>
                  <a:pt x="176" y="292"/>
                </a:lnTo>
                <a:lnTo>
                  <a:pt x="179" y="290"/>
                </a:lnTo>
                <a:lnTo>
                  <a:pt x="183" y="285"/>
                </a:lnTo>
                <a:lnTo>
                  <a:pt x="183" y="281"/>
                </a:lnTo>
                <a:lnTo>
                  <a:pt x="183" y="147"/>
                </a:lnTo>
                <a:lnTo>
                  <a:pt x="256" y="147"/>
                </a:lnTo>
                <a:lnTo>
                  <a:pt x="260" y="146"/>
                </a:lnTo>
                <a:lnTo>
                  <a:pt x="264" y="145"/>
                </a:lnTo>
                <a:lnTo>
                  <a:pt x="266" y="143"/>
                </a:lnTo>
                <a:lnTo>
                  <a:pt x="268" y="140"/>
                </a:lnTo>
                <a:lnTo>
                  <a:pt x="269" y="135"/>
                </a:lnTo>
                <a:lnTo>
                  <a:pt x="268" y="132"/>
                </a:lnTo>
                <a:lnTo>
                  <a:pt x="267" y="129"/>
                </a:lnTo>
                <a:lnTo>
                  <a:pt x="265" y="126"/>
                </a:lnTo>
                <a:lnTo>
                  <a:pt x="143" y="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27" name="Freeform 82"/>
          <p:cNvSpPr>
            <a:spLocks/>
          </p:cNvSpPr>
          <p:nvPr/>
        </p:nvSpPr>
        <p:spPr bwMode="auto">
          <a:xfrm>
            <a:off x="16684626" y="4909344"/>
            <a:ext cx="307976" cy="307976"/>
          </a:xfrm>
          <a:custGeom>
            <a:avLst/>
            <a:gdLst>
              <a:gd name="T0" fmla="*/ 161 w 292"/>
              <a:gd name="T1" fmla="*/ 291 h 292"/>
              <a:gd name="T2" fmla="*/ 189 w 292"/>
              <a:gd name="T3" fmla="*/ 286 h 292"/>
              <a:gd name="T4" fmla="*/ 215 w 292"/>
              <a:gd name="T5" fmla="*/ 275 h 292"/>
              <a:gd name="T6" fmla="*/ 238 w 292"/>
              <a:gd name="T7" fmla="*/ 259 h 292"/>
              <a:gd name="T8" fmla="*/ 260 w 292"/>
              <a:gd name="T9" fmla="*/ 238 h 292"/>
              <a:gd name="T10" fmla="*/ 276 w 292"/>
              <a:gd name="T11" fmla="*/ 214 h 292"/>
              <a:gd name="T12" fmla="*/ 286 w 292"/>
              <a:gd name="T13" fmla="*/ 189 h 292"/>
              <a:gd name="T14" fmla="*/ 291 w 292"/>
              <a:gd name="T15" fmla="*/ 160 h 292"/>
              <a:gd name="T16" fmla="*/ 291 w 292"/>
              <a:gd name="T17" fmla="*/ 131 h 292"/>
              <a:gd name="T18" fmla="*/ 286 w 292"/>
              <a:gd name="T19" fmla="*/ 103 h 292"/>
              <a:gd name="T20" fmla="*/ 276 w 292"/>
              <a:gd name="T21" fmla="*/ 77 h 292"/>
              <a:gd name="T22" fmla="*/ 260 w 292"/>
              <a:gd name="T23" fmla="*/ 54 h 292"/>
              <a:gd name="T24" fmla="*/ 238 w 292"/>
              <a:gd name="T25" fmla="*/ 32 h 292"/>
              <a:gd name="T26" fmla="*/ 215 w 292"/>
              <a:gd name="T27" fmla="*/ 16 h 292"/>
              <a:gd name="T28" fmla="*/ 189 w 292"/>
              <a:gd name="T29" fmla="*/ 6 h 292"/>
              <a:gd name="T30" fmla="*/ 161 w 292"/>
              <a:gd name="T31" fmla="*/ 1 h 292"/>
              <a:gd name="T32" fmla="*/ 132 w 292"/>
              <a:gd name="T33" fmla="*/ 1 h 292"/>
              <a:gd name="T34" fmla="*/ 103 w 292"/>
              <a:gd name="T35" fmla="*/ 6 h 292"/>
              <a:gd name="T36" fmla="*/ 78 w 292"/>
              <a:gd name="T37" fmla="*/ 16 h 292"/>
              <a:gd name="T38" fmla="*/ 54 w 292"/>
              <a:gd name="T39" fmla="*/ 32 h 292"/>
              <a:gd name="T40" fmla="*/ 33 w 292"/>
              <a:gd name="T41" fmla="*/ 54 h 292"/>
              <a:gd name="T42" fmla="*/ 17 w 292"/>
              <a:gd name="T43" fmla="*/ 77 h 292"/>
              <a:gd name="T44" fmla="*/ 6 w 292"/>
              <a:gd name="T45" fmla="*/ 103 h 292"/>
              <a:gd name="T46" fmla="*/ 1 w 292"/>
              <a:gd name="T47" fmla="*/ 131 h 292"/>
              <a:gd name="T48" fmla="*/ 1 w 292"/>
              <a:gd name="T49" fmla="*/ 160 h 292"/>
              <a:gd name="T50" fmla="*/ 6 w 292"/>
              <a:gd name="T51" fmla="*/ 189 h 292"/>
              <a:gd name="T52" fmla="*/ 17 w 292"/>
              <a:gd name="T53" fmla="*/ 214 h 292"/>
              <a:gd name="T54" fmla="*/ 33 w 292"/>
              <a:gd name="T55" fmla="*/ 238 h 292"/>
              <a:gd name="T56" fmla="*/ 54 w 292"/>
              <a:gd name="T57" fmla="*/ 259 h 292"/>
              <a:gd name="T58" fmla="*/ 78 w 292"/>
              <a:gd name="T59" fmla="*/ 275 h 292"/>
              <a:gd name="T60" fmla="*/ 103 w 292"/>
              <a:gd name="T61" fmla="*/ 286 h 292"/>
              <a:gd name="T62" fmla="*/ 132 w 292"/>
              <a:gd name="T6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2">
                <a:moveTo>
                  <a:pt x="147" y="292"/>
                </a:moveTo>
                <a:lnTo>
                  <a:pt x="161" y="291"/>
                </a:lnTo>
                <a:lnTo>
                  <a:pt x="176" y="289"/>
                </a:lnTo>
                <a:lnTo>
                  <a:pt x="189" y="286"/>
                </a:lnTo>
                <a:lnTo>
                  <a:pt x="203" y="281"/>
                </a:lnTo>
                <a:lnTo>
                  <a:pt x="215" y="275"/>
                </a:lnTo>
                <a:lnTo>
                  <a:pt x="228" y="267"/>
                </a:lnTo>
                <a:lnTo>
                  <a:pt x="238" y="259"/>
                </a:lnTo>
                <a:lnTo>
                  <a:pt x="249" y="249"/>
                </a:lnTo>
                <a:lnTo>
                  <a:pt x="260" y="238"/>
                </a:lnTo>
                <a:lnTo>
                  <a:pt x="269" y="226"/>
                </a:lnTo>
                <a:lnTo>
                  <a:pt x="276" y="214"/>
                </a:lnTo>
                <a:lnTo>
                  <a:pt x="282" y="201"/>
                </a:lnTo>
                <a:lnTo>
                  <a:pt x="286" y="189"/>
                </a:lnTo>
                <a:lnTo>
                  <a:pt x="290" y="174"/>
                </a:lnTo>
                <a:lnTo>
                  <a:pt x="291" y="160"/>
                </a:lnTo>
                <a:lnTo>
                  <a:pt x="292" y="145"/>
                </a:lnTo>
                <a:lnTo>
                  <a:pt x="291" y="131"/>
                </a:lnTo>
                <a:lnTo>
                  <a:pt x="290" y="116"/>
                </a:lnTo>
                <a:lnTo>
                  <a:pt x="286" y="103"/>
                </a:lnTo>
                <a:lnTo>
                  <a:pt x="282" y="89"/>
                </a:lnTo>
                <a:lnTo>
                  <a:pt x="276" y="77"/>
                </a:lnTo>
                <a:lnTo>
                  <a:pt x="269" y="64"/>
                </a:lnTo>
                <a:lnTo>
                  <a:pt x="260" y="54"/>
                </a:lnTo>
                <a:lnTo>
                  <a:pt x="249" y="43"/>
                </a:lnTo>
                <a:lnTo>
                  <a:pt x="238" y="32"/>
                </a:lnTo>
                <a:lnTo>
                  <a:pt x="228" y="23"/>
                </a:lnTo>
                <a:lnTo>
                  <a:pt x="215" y="16"/>
                </a:lnTo>
                <a:lnTo>
                  <a:pt x="203" y="10"/>
                </a:lnTo>
                <a:lnTo>
                  <a:pt x="189" y="6"/>
                </a:lnTo>
                <a:lnTo>
                  <a:pt x="176" y="2"/>
                </a:lnTo>
                <a:lnTo>
                  <a:pt x="161" y="1"/>
                </a:lnTo>
                <a:lnTo>
                  <a:pt x="147" y="0"/>
                </a:lnTo>
                <a:lnTo>
                  <a:pt x="132" y="1"/>
                </a:lnTo>
                <a:lnTo>
                  <a:pt x="117" y="2"/>
                </a:lnTo>
                <a:lnTo>
                  <a:pt x="103" y="6"/>
                </a:lnTo>
                <a:lnTo>
                  <a:pt x="90" y="10"/>
                </a:lnTo>
                <a:lnTo>
                  <a:pt x="78" y="16"/>
                </a:lnTo>
                <a:lnTo>
                  <a:pt x="66" y="23"/>
                </a:lnTo>
                <a:lnTo>
                  <a:pt x="54" y="32"/>
                </a:lnTo>
                <a:lnTo>
                  <a:pt x="43" y="43"/>
                </a:lnTo>
                <a:lnTo>
                  <a:pt x="33" y="54"/>
                </a:lnTo>
                <a:lnTo>
                  <a:pt x="25" y="64"/>
                </a:lnTo>
                <a:lnTo>
                  <a:pt x="17" y="77"/>
                </a:lnTo>
                <a:lnTo>
                  <a:pt x="11" y="89"/>
                </a:lnTo>
                <a:lnTo>
                  <a:pt x="6" y="103"/>
                </a:lnTo>
                <a:lnTo>
                  <a:pt x="3" y="116"/>
                </a:lnTo>
                <a:lnTo>
                  <a:pt x="1" y="131"/>
                </a:lnTo>
                <a:lnTo>
                  <a:pt x="0" y="145"/>
                </a:lnTo>
                <a:lnTo>
                  <a:pt x="1" y="160"/>
                </a:lnTo>
                <a:lnTo>
                  <a:pt x="3" y="174"/>
                </a:lnTo>
                <a:lnTo>
                  <a:pt x="6" y="189"/>
                </a:lnTo>
                <a:lnTo>
                  <a:pt x="11" y="201"/>
                </a:lnTo>
                <a:lnTo>
                  <a:pt x="17" y="214"/>
                </a:lnTo>
                <a:lnTo>
                  <a:pt x="25" y="226"/>
                </a:lnTo>
                <a:lnTo>
                  <a:pt x="33" y="238"/>
                </a:lnTo>
                <a:lnTo>
                  <a:pt x="43" y="249"/>
                </a:lnTo>
                <a:lnTo>
                  <a:pt x="54" y="259"/>
                </a:lnTo>
                <a:lnTo>
                  <a:pt x="66" y="267"/>
                </a:lnTo>
                <a:lnTo>
                  <a:pt x="78" y="275"/>
                </a:lnTo>
                <a:lnTo>
                  <a:pt x="90" y="281"/>
                </a:lnTo>
                <a:lnTo>
                  <a:pt x="103" y="286"/>
                </a:lnTo>
                <a:lnTo>
                  <a:pt x="117" y="289"/>
                </a:lnTo>
                <a:lnTo>
                  <a:pt x="132" y="291"/>
                </a:lnTo>
                <a:lnTo>
                  <a:pt x="147" y="29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28" name="Freeform 83"/>
          <p:cNvSpPr>
            <a:spLocks/>
          </p:cNvSpPr>
          <p:nvPr/>
        </p:nvSpPr>
        <p:spPr bwMode="auto">
          <a:xfrm>
            <a:off x="16557627" y="5195094"/>
            <a:ext cx="565150" cy="333376"/>
          </a:xfrm>
          <a:custGeom>
            <a:avLst/>
            <a:gdLst>
              <a:gd name="T0" fmla="*/ 527 w 535"/>
              <a:gd name="T1" fmla="*/ 126 h 313"/>
              <a:gd name="T2" fmla="*/ 511 w 535"/>
              <a:gd name="T3" fmla="*/ 73 h 313"/>
              <a:gd name="T4" fmla="*/ 485 w 535"/>
              <a:gd name="T5" fmla="*/ 31 h 313"/>
              <a:gd name="T6" fmla="*/ 442 w 535"/>
              <a:gd name="T7" fmla="*/ 3 h 313"/>
              <a:gd name="T8" fmla="*/ 436 w 535"/>
              <a:gd name="T9" fmla="*/ 23 h 313"/>
              <a:gd name="T10" fmla="*/ 438 w 535"/>
              <a:gd name="T11" fmla="*/ 56 h 313"/>
              <a:gd name="T12" fmla="*/ 448 w 535"/>
              <a:gd name="T13" fmla="*/ 90 h 313"/>
              <a:gd name="T14" fmla="*/ 479 w 535"/>
              <a:gd name="T15" fmla="*/ 130 h 313"/>
              <a:gd name="T16" fmla="*/ 487 w 535"/>
              <a:gd name="T17" fmla="*/ 200 h 313"/>
              <a:gd name="T18" fmla="*/ 499 w 535"/>
              <a:gd name="T19" fmla="*/ 227 h 313"/>
              <a:gd name="T20" fmla="*/ 488 w 535"/>
              <a:gd name="T21" fmla="*/ 253 h 313"/>
              <a:gd name="T22" fmla="*/ 462 w 535"/>
              <a:gd name="T23" fmla="*/ 264 h 313"/>
              <a:gd name="T24" fmla="*/ 436 w 535"/>
              <a:gd name="T25" fmla="*/ 253 h 313"/>
              <a:gd name="T26" fmla="*/ 425 w 535"/>
              <a:gd name="T27" fmla="*/ 227 h 313"/>
              <a:gd name="T28" fmla="*/ 438 w 535"/>
              <a:gd name="T29" fmla="*/ 200 h 313"/>
              <a:gd name="T30" fmla="*/ 430 w 535"/>
              <a:gd name="T31" fmla="*/ 140 h 313"/>
              <a:gd name="T32" fmla="*/ 398 w 535"/>
              <a:gd name="T33" fmla="*/ 119 h 313"/>
              <a:gd name="T34" fmla="*/ 363 w 535"/>
              <a:gd name="T35" fmla="*/ 126 h 313"/>
              <a:gd name="T36" fmla="*/ 341 w 535"/>
              <a:gd name="T37" fmla="*/ 157 h 313"/>
              <a:gd name="T38" fmla="*/ 350 w 535"/>
              <a:gd name="T39" fmla="*/ 213 h 313"/>
              <a:gd name="T40" fmla="*/ 350 w 535"/>
              <a:gd name="T41" fmla="*/ 241 h 313"/>
              <a:gd name="T42" fmla="*/ 330 w 535"/>
              <a:gd name="T43" fmla="*/ 262 h 313"/>
              <a:gd name="T44" fmla="*/ 302 w 535"/>
              <a:gd name="T45" fmla="*/ 262 h 313"/>
              <a:gd name="T46" fmla="*/ 282 w 535"/>
              <a:gd name="T47" fmla="*/ 241 h 313"/>
              <a:gd name="T48" fmla="*/ 283 w 535"/>
              <a:gd name="T49" fmla="*/ 213 h 313"/>
              <a:gd name="T50" fmla="*/ 292 w 535"/>
              <a:gd name="T51" fmla="*/ 157 h 313"/>
              <a:gd name="T52" fmla="*/ 303 w 535"/>
              <a:gd name="T53" fmla="*/ 121 h 313"/>
              <a:gd name="T54" fmla="*/ 327 w 535"/>
              <a:gd name="T55" fmla="*/ 91 h 313"/>
              <a:gd name="T56" fmla="*/ 361 w 535"/>
              <a:gd name="T57" fmla="*/ 73 h 313"/>
              <a:gd name="T58" fmla="*/ 389 w 535"/>
              <a:gd name="T59" fmla="*/ 45 h 313"/>
              <a:gd name="T60" fmla="*/ 380 w 535"/>
              <a:gd name="T61" fmla="*/ 9 h 313"/>
              <a:gd name="T62" fmla="*/ 326 w 535"/>
              <a:gd name="T63" fmla="*/ 40 h 313"/>
              <a:gd name="T64" fmla="*/ 268 w 535"/>
              <a:gd name="T65" fmla="*/ 49 h 313"/>
              <a:gd name="T66" fmla="*/ 208 w 535"/>
              <a:gd name="T67" fmla="*/ 40 h 313"/>
              <a:gd name="T68" fmla="*/ 155 w 535"/>
              <a:gd name="T69" fmla="*/ 9 h 313"/>
              <a:gd name="T70" fmla="*/ 146 w 535"/>
              <a:gd name="T71" fmla="*/ 45 h 313"/>
              <a:gd name="T72" fmla="*/ 174 w 535"/>
              <a:gd name="T73" fmla="*/ 140 h 313"/>
              <a:gd name="T74" fmla="*/ 193 w 535"/>
              <a:gd name="T75" fmla="*/ 180 h 313"/>
              <a:gd name="T76" fmla="*/ 191 w 535"/>
              <a:gd name="T77" fmla="*/ 212 h 313"/>
              <a:gd name="T78" fmla="*/ 178 w 535"/>
              <a:gd name="T79" fmla="*/ 237 h 313"/>
              <a:gd name="T80" fmla="*/ 155 w 535"/>
              <a:gd name="T81" fmla="*/ 255 h 313"/>
              <a:gd name="T82" fmla="*/ 128 w 535"/>
              <a:gd name="T83" fmla="*/ 264 h 313"/>
              <a:gd name="T84" fmla="*/ 99 w 535"/>
              <a:gd name="T85" fmla="*/ 261 h 313"/>
              <a:gd name="T86" fmla="*/ 75 w 535"/>
              <a:gd name="T87" fmla="*/ 248 h 313"/>
              <a:gd name="T88" fmla="*/ 56 w 535"/>
              <a:gd name="T89" fmla="*/ 225 h 313"/>
              <a:gd name="T90" fmla="*/ 48 w 535"/>
              <a:gd name="T91" fmla="*/ 198 h 313"/>
              <a:gd name="T92" fmla="*/ 56 w 535"/>
              <a:gd name="T93" fmla="*/ 158 h 313"/>
              <a:gd name="T94" fmla="*/ 86 w 535"/>
              <a:gd name="T95" fmla="*/ 127 h 313"/>
              <a:gd name="T96" fmla="*/ 99 w 535"/>
              <a:gd name="T97" fmla="*/ 21 h 313"/>
              <a:gd name="T98" fmla="*/ 81 w 535"/>
              <a:gd name="T99" fmla="*/ 8 h 313"/>
              <a:gd name="T100" fmla="*/ 42 w 535"/>
              <a:gd name="T101" fmla="*/ 41 h 313"/>
              <a:gd name="T102" fmla="*/ 19 w 535"/>
              <a:gd name="T103" fmla="*/ 85 h 313"/>
              <a:gd name="T104" fmla="*/ 5 w 535"/>
              <a:gd name="T105" fmla="*/ 139 h 313"/>
              <a:gd name="T106" fmla="*/ 0 w 535"/>
              <a:gd name="T107" fmla="*/ 189 h 313"/>
              <a:gd name="T108" fmla="*/ 1 w 535"/>
              <a:gd name="T109" fmla="*/ 236 h 313"/>
              <a:gd name="T110" fmla="*/ 15 w 535"/>
              <a:gd name="T111" fmla="*/ 273 h 313"/>
              <a:gd name="T112" fmla="*/ 42 w 535"/>
              <a:gd name="T113" fmla="*/ 298 h 313"/>
              <a:gd name="T114" fmla="*/ 79 w 535"/>
              <a:gd name="T115" fmla="*/ 312 h 313"/>
              <a:gd name="T116" fmla="*/ 445 w 535"/>
              <a:gd name="T117" fmla="*/ 313 h 313"/>
              <a:gd name="T118" fmla="*/ 484 w 535"/>
              <a:gd name="T119" fmla="*/ 303 h 313"/>
              <a:gd name="T120" fmla="*/ 514 w 535"/>
              <a:gd name="T121" fmla="*/ 279 h 313"/>
              <a:gd name="T122" fmla="*/ 531 w 535"/>
              <a:gd name="T123" fmla="*/ 246 h 313"/>
              <a:gd name="T124" fmla="*/ 535 w 535"/>
              <a:gd name="T125" fmla="*/ 20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 h="313">
                <a:moveTo>
                  <a:pt x="533" y="165"/>
                </a:moveTo>
                <a:lnTo>
                  <a:pt x="532" y="152"/>
                </a:lnTo>
                <a:lnTo>
                  <a:pt x="530" y="139"/>
                </a:lnTo>
                <a:lnTo>
                  <a:pt x="527" y="126"/>
                </a:lnTo>
                <a:lnTo>
                  <a:pt x="524" y="112"/>
                </a:lnTo>
                <a:lnTo>
                  <a:pt x="520" y="98"/>
                </a:lnTo>
                <a:lnTo>
                  <a:pt x="516" y="85"/>
                </a:lnTo>
                <a:lnTo>
                  <a:pt x="511" y="73"/>
                </a:lnTo>
                <a:lnTo>
                  <a:pt x="506" y="61"/>
                </a:lnTo>
                <a:lnTo>
                  <a:pt x="500" y="51"/>
                </a:lnTo>
                <a:lnTo>
                  <a:pt x="492" y="41"/>
                </a:lnTo>
                <a:lnTo>
                  <a:pt x="485" y="31"/>
                </a:lnTo>
                <a:lnTo>
                  <a:pt x="475" y="22"/>
                </a:lnTo>
                <a:lnTo>
                  <a:pt x="465" y="15"/>
                </a:lnTo>
                <a:lnTo>
                  <a:pt x="453" y="8"/>
                </a:lnTo>
                <a:lnTo>
                  <a:pt x="442" y="3"/>
                </a:lnTo>
                <a:lnTo>
                  <a:pt x="430" y="0"/>
                </a:lnTo>
                <a:lnTo>
                  <a:pt x="432" y="7"/>
                </a:lnTo>
                <a:lnTo>
                  <a:pt x="434" y="15"/>
                </a:lnTo>
                <a:lnTo>
                  <a:pt x="436" y="23"/>
                </a:lnTo>
                <a:lnTo>
                  <a:pt x="437" y="32"/>
                </a:lnTo>
                <a:lnTo>
                  <a:pt x="437" y="42"/>
                </a:lnTo>
                <a:lnTo>
                  <a:pt x="438" y="48"/>
                </a:lnTo>
                <a:lnTo>
                  <a:pt x="438" y="56"/>
                </a:lnTo>
                <a:lnTo>
                  <a:pt x="438" y="67"/>
                </a:lnTo>
                <a:lnTo>
                  <a:pt x="438" y="76"/>
                </a:lnTo>
                <a:lnTo>
                  <a:pt x="438" y="83"/>
                </a:lnTo>
                <a:lnTo>
                  <a:pt x="448" y="90"/>
                </a:lnTo>
                <a:lnTo>
                  <a:pt x="458" y="98"/>
                </a:lnTo>
                <a:lnTo>
                  <a:pt x="466" y="108"/>
                </a:lnTo>
                <a:lnTo>
                  <a:pt x="473" y="118"/>
                </a:lnTo>
                <a:lnTo>
                  <a:pt x="479" y="130"/>
                </a:lnTo>
                <a:lnTo>
                  <a:pt x="484" y="142"/>
                </a:lnTo>
                <a:lnTo>
                  <a:pt x="486" y="154"/>
                </a:lnTo>
                <a:lnTo>
                  <a:pt x="487" y="167"/>
                </a:lnTo>
                <a:lnTo>
                  <a:pt x="487" y="200"/>
                </a:lnTo>
                <a:lnTo>
                  <a:pt x="492" y="207"/>
                </a:lnTo>
                <a:lnTo>
                  <a:pt x="496" y="213"/>
                </a:lnTo>
                <a:lnTo>
                  <a:pt x="498" y="220"/>
                </a:lnTo>
                <a:lnTo>
                  <a:pt x="499" y="227"/>
                </a:lnTo>
                <a:lnTo>
                  <a:pt x="498" y="235"/>
                </a:lnTo>
                <a:lnTo>
                  <a:pt x="496" y="241"/>
                </a:lnTo>
                <a:lnTo>
                  <a:pt x="492" y="248"/>
                </a:lnTo>
                <a:lnTo>
                  <a:pt x="488" y="253"/>
                </a:lnTo>
                <a:lnTo>
                  <a:pt x="483" y="258"/>
                </a:lnTo>
                <a:lnTo>
                  <a:pt x="476" y="262"/>
                </a:lnTo>
                <a:lnTo>
                  <a:pt x="470" y="263"/>
                </a:lnTo>
                <a:lnTo>
                  <a:pt x="462" y="264"/>
                </a:lnTo>
                <a:lnTo>
                  <a:pt x="454" y="263"/>
                </a:lnTo>
                <a:lnTo>
                  <a:pt x="448" y="262"/>
                </a:lnTo>
                <a:lnTo>
                  <a:pt x="442" y="258"/>
                </a:lnTo>
                <a:lnTo>
                  <a:pt x="436" y="253"/>
                </a:lnTo>
                <a:lnTo>
                  <a:pt x="432" y="248"/>
                </a:lnTo>
                <a:lnTo>
                  <a:pt x="429" y="241"/>
                </a:lnTo>
                <a:lnTo>
                  <a:pt x="426" y="235"/>
                </a:lnTo>
                <a:lnTo>
                  <a:pt x="425" y="227"/>
                </a:lnTo>
                <a:lnTo>
                  <a:pt x="426" y="220"/>
                </a:lnTo>
                <a:lnTo>
                  <a:pt x="429" y="213"/>
                </a:lnTo>
                <a:lnTo>
                  <a:pt x="433" y="207"/>
                </a:lnTo>
                <a:lnTo>
                  <a:pt x="438" y="200"/>
                </a:lnTo>
                <a:lnTo>
                  <a:pt x="438" y="167"/>
                </a:lnTo>
                <a:lnTo>
                  <a:pt x="437" y="157"/>
                </a:lnTo>
                <a:lnTo>
                  <a:pt x="434" y="149"/>
                </a:lnTo>
                <a:lnTo>
                  <a:pt x="430" y="140"/>
                </a:lnTo>
                <a:lnTo>
                  <a:pt x="423" y="132"/>
                </a:lnTo>
                <a:lnTo>
                  <a:pt x="416" y="126"/>
                </a:lnTo>
                <a:lnTo>
                  <a:pt x="408" y="122"/>
                </a:lnTo>
                <a:lnTo>
                  <a:pt x="398" y="119"/>
                </a:lnTo>
                <a:lnTo>
                  <a:pt x="389" y="118"/>
                </a:lnTo>
                <a:lnTo>
                  <a:pt x="380" y="119"/>
                </a:lnTo>
                <a:lnTo>
                  <a:pt x="370" y="122"/>
                </a:lnTo>
                <a:lnTo>
                  <a:pt x="363" y="126"/>
                </a:lnTo>
                <a:lnTo>
                  <a:pt x="355" y="132"/>
                </a:lnTo>
                <a:lnTo>
                  <a:pt x="349" y="140"/>
                </a:lnTo>
                <a:lnTo>
                  <a:pt x="344" y="149"/>
                </a:lnTo>
                <a:lnTo>
                  <a:pt x="341" y="157"/>
                </a:lnTo>
                <a:lnTo>
                  <a:pt x="340" y="167"/>
                </a:lnTo>
                <a:lnTo>
                  <a:pt x="340" y="200"/>
                </a:lnTo>
                <a:lnTo>
                  <a:pt x="345" y="207"/>
                </a:lnTo>
                <a:lnTo>
                  <a:pt x="350" y="213"/>
                </a:lnTo>
                <a:lnTo>
                  <a:pt x="352" y="220"/>
                </a:lnTo>
                <a:lnTo>
                  <a:pt x="353" y="227"/>
                </a:lnTo>
                <a:lnTo>
                  <a:pt x="352" y="235"/>
                </a:lnTo>
                <a:lnTo>
                  <a:pt x="350" y="241"/>
                </a:lnTo>
                <a:lnTo>
                  <a:pt x="346" y="248"/>
                </a:lnTo>
                <a:lnTo>
                  <a:pt x="342" y="253"/>
                </a:lnTo>
                <a:lnTo>
                  <a:pt x="337" y="258"/>
                </a:lnTo>
                <a:lnTo>
                  <a:pt x="330" y="262"/>
                </a:lnTo>
                <a:lnTo>
                  <a:pt x="324" y="263"/>
                </a:lnTo>
                <a:lnTo>
                  <a:pt x="316" y="264"/>
                </a:lnTo>
                <a:lnTo>
                  <a:pt x="309" y="263"/>
                </a:lnTo>
                <a:lnTo>
                  <a:pt x="302" y="262"/>
                </a:lnTo>
                <a:lnTo>
                  <a:pt x="296" y="258"/>
                </a:lnTo>
                <a:lnTo>
                  <a:pt x="290" y="253"/>
                </a:lnTo>
                <a:lnTo>
                  <a:pt x="286" y="248"/>
                </a:lnTo>
                <a:lnTo>
                  <a:pt x="282" y="241"/>
                </a:lnTo>
                <a:lnTo>
                  <a:pt x="281" y="235"/>
                </a:lnTo>
                <a:lnTo>
                  <a:pt x="280" y="227"/>
                </a:lnTo>
                <a:lnTo>
                  <a:pt x="281" y="220"/>
                </a:lnTo>
                <a:lnTo>
                  <a:pt x="283" y="213"/>
                </a:lnTo>
                <a:lnTo>
                  <a:pt x="286" y="207"/>
                </a:lnTo>
                <a:lnTo>
                  <a:pt x="291" y="200"/>
                </a:lnTo>
                <a:lnTo>
                  <a:pt x="291" y="167"/>
                </a:lnTo>
                <a:lnTo>
                  <a:pt x="292" y="157"/>
                </a:lnTo>
                <a:lnTo>
                  <a:pt x="294" y="148"/>
                </a:lnTo>
                <a:lnTo>
                  <a:pt x="296" y="138"/>
                </a:lnTo>
                <a:lnTo>
                  <a:pt x="299" y="129"/>
                </a:lnTo>
                <a:lnTo>
                  <a:pt x="303" y="121"/>
                </a:lnTo>
                <a:lnTo>
                  <a:pt x="308" y="113"/>
                </a:lnTo>
                <a:lnTo>
                  <a:pt x="313" y="105"/>
                </a:lnTo>
                <a:lnTo>
                  <a:pt x="321" y="98"/>
                </a:lnTo>
                <a:lnTo>
                  <a:pt x="327" y="91"/>
                </a:lnTo>
                <a:lnTo>
                  <a:pt x="336" y="86"/>
                </a:lnTo>
                <a:lnTo>
                  <a:pt x="343" y="81"/>
                </a:lnTo>
                <a:lnTo>
                  <a:pt x="352" y="76"/>
                </a:lnTo>
                <a:lnTo>
                  <a:pt x="361" y="73"/>
                </a:lnTo>
                <a:lnTo>
                  <a:pt x="369" y="71"/>
                </a:lnTo>
                <a:lnTo>
                  <a:pt x="379" y="70"/>
                </a:lnTo>
                <a:lnTo>
                  <a:pt x="389" y="70"/>
                </a:lnTo>
                <a:lnTo>
                  <a:pt x="389" y="45"/>
                </a:lnTo>
                <a:lnTo>
                  <a:pt x="389" y="34"/>
                </a:lnTo>
                <a:lnTo>
                  <a:pt x="386" y="24"/>
                </a:lnTo>
                <a:lnTo>
                  <a:pt x="383" y="16"/>
                </a:lnTo>
                <a:lnTo>
                  <a:pt x="380" y="9"/>
                </a:lnTo>
                <a:lnTo>
                  <a:pt x="367" y="19"/>
                </a:lnTo>
                <a:lnTo>
                  <a:pt x="354" y="27"/>
                </a:lnTo>
                <a:lnTo>
                  <a:pt x="340" y="34"/>
                </a:lnTo>
                <a:lnTo>
                  <a:pt x="326" y="40"/>
                </a:lnTo>
                <a:lnTo>
                  <a:pt x="312" y="44"/>
                </a:lnTo>
                <a:lnTo>
                  <a:pt x="298" y="47"/>
                </a:lnTo>
                <a:lnTo>
                  <a:pt x="283" y="48"/>
                </a:lnTo>
                <a:lnTo>
                  <a:pt x="268" y="49"/>
                </a:lnTo>
                <a:lnTo>
                  <a:pt x="253" y="48"/>
                </a:lnTo>
                <a:lnTo>
                  <a:pt x="237" y="47"/>
                </a:lnTo>
                <a:lnTo>
                  <a:pt x="222" y="44"/>
                </a:lnTo>
                <a:lnTo>
                  <a:pt x="208" y="40"/>
                </a:lnTo>
                <a:lnTo>
                  <a:pt x="194" y="34"/>
                </a:lnTo>
                <a:lnTo>
                  <a:pt x="181" y="27"/>
                </a:lnTo>
                <a:lnTo>
                  <a:pt x="168" y="19"/>
                </a:lnTo>
                <a:lnTo>
                  <a:pt x="155" y="9"/>
                </a:lnTo>
                <a:lnTo>
                  <a:pt x="151" y="16"/>
                </a:lnTo>
                <a:lnTo>
                  <a:pt x="148" y="24"/>
                </a:lnTo>
                <a:lnTo>
                  <a:pt x="147" y="34"/>
                </a:lnTo>
                <a:lnTo>
                  <a:pt x="146" y="45"/>
                </a:lnTo>
                <a:lnTo>
                  <a:pt x="146" y="123"/>
                </a:lnTo>
                <a:lnTo>
                  <a:pt x="156" y="127"/>
                </a:lnTo>
                <a:lnTo>
                  <a:pt x="165" y="132"/>
                </a:lnTo>
                <a:lnTo>
                  <a:pt x="174" y="140"/>
                </a:lnTo>
                <a:lnTo>
                  <a:pt x="181" y="149"/>
                </a:lnTo>
                <a:lnTo>
                  <a:pt x="187" y="158"/>
                </a:lnTo>
                <a:lnTo>
                  <a:pt x="191" y="169"/>
                </a:lnTo>
                <a:lnTo>
                  <a:pt x="193" y="180"/>
                </a:lnTo>
                <a:lnTo>
                  <a:pt x="194" y="191"/>
                </a:lnTo>
                <a:lnTo>
                  <a:pt x="194" y="198"/>
                </a:lnTo>
                <a:lnTo>
                  <a:pt x="193" y="206"/>
                </a:lnTo>
                <a:lnTo>
                  <a:pt x="191" y="212"/>
                </a:lnTo>
                <a:lnTo>
                  <a:pt x="189" y="219"/>
                </a:lnTo>
                <a:lnTo>
                  <a:pt x="186" y="225"/>
                </a:lnTo>
                <a:lnTo>
                  <a:pt x="182" y="232"/>
                </a:lnTo>
                <a:lnTo>
                  <a:pt x="178" y="237"/>
                </a:lnTo>
                <a:lnTo>
                  <a:pt x="173" y="243"/>
                </a:lnTo>
                <a:lnTo>
                  <a:pt x="167" y="248"/>
                </a:lnTo>
                <a:lnTo>
                  <a:pt x="162" y="252"/>
                </a:lnTo>
                <a:lnTo>
                  <a:pt x="155" y="255"/>
                </a:lnTo>
                <a:lnTo>
                  <a:pt x="149" y="259"/>
                </a:lnTo>
                <a:lnTo>
                  <a:pt x="142" y="261"/>
                </a:lnTo>
                <a:lnTo>
                  <a:pt x="136" y="263"/>
                </a:lnTo>
                <a:lnTo>
                  <a:pt x="128" y="264"/>
                </a:lnTo>
                <a:lnTo>
                  <a:pt x="121" y="264"/>
                </a:lnTo>
                <a:lnTo>
                  <a:pt x="113" y="264"/>
                </a:lnTo>
                <a:lnTo>
                  <a:pt x="107" y="263"/>
                </a:lnTo>
                <a:lnTo>
                  <a:pt x="99" y="261"/>
                </a:lnTo>
                <a:lnTo>
                  <a:pt x="93" y="259"/>
                </a:lnTo>
                <a:lnTo>
                  <a:pt x="86" y="255"/>
                </a:lnTo>
                <a:lnTo>
                  <a:pt x="81" y="252"/>
                </a:lnTo>
                <a:lnTo>
                  <a:pt x="75" y="248"/>
                </a:lnTo>
                <a:lnTo>
                  <a:pt x="70" y="243"/>
                </a:lnTo>
                <a:lnTo>
                  <a:pt x="65" y="237"/>
                </a:lnTo>
                <a:lnTo>
                  <a:pt x="60" y="232"/>
                </a:lnTo>
                <a:lnTo>
                  <a:pt x="56" y="225"/>
                </a:lnTo>
                <a:lnTo>
                  <a:pt x="54" y="219"/>
                </a:lnTo>
                <a:lnTo>
                  <a:pt x="52" y="212"/>
                </a:lnTo>
                <a:lnTo>
                  <a:pt x="49" y="206"/>
                </a:lnTo>
                <a:lnTo>
                  <a:pt x="48" y="198"/>
                </a:lnTo>
                <a:lnTo>
                  <a:pt x="48" y="191"/>
                </a:lnTo>
                <a:lnTo>
                  <a:pt x="49" y="180"/>
                </a:lnTo>
                <a:lnTo>
                  <a:pt x="52" y="169"/>
                </a:lnTo>
                <a:lnTo>
                  <a:pt x="56" y="158"/>
                </a:lnTo>
                <a:lnTo>
                  <a:pt x="61" y="149"/>
                </a:lnTo>
                <a:lnTo>
                  <a:pt x="69" y="140"/>
                </a:lnTo>
                <a:lnTo>
                  <a:pt x="76" y="132"/>
                </a:lnTo>
                <a:lnTo>
                  <a:pt x="86" y="127"/>
                </a:lnTo>
                <a:lnTo>
                  <a:pt x="97" y="123"/>
                </a:lnTo>
                <a:lnTo>
                  <a:pt x="97" y="45"/>
                </a:lnTo>
                <a:lnTo>
                  <a:pt x="97" y="32"/>
                </a:lnTo>
                <a:lnTo>
                  <a:pt x="99" y="21"/>
                </a:lnTo>
                <a:lnTo>
                  <a:pt x="101" y="9"/>
                </a:lnTo>
                <a:lnTo>
                  <a:pt x="106" y="0"/>
                </a:lnTo>
                <a:lnTo>
                  <a:pt x="93" y="3"/>
                </a:lnTo>
                <a:lnTo>
                  <a:pt x="81" y="8"/>
                </a:lnTo>
                <a:lnTo>
                  <a:pt x="70" y="15"/>
                </a:lnTo>
                <a:lnTo>
                  <a:pt x="59" y="22"/>
                </a:lnTo>
                <a:lnTo>
                  <a:pt x="51" y="31"/>
                </a:lnTo>
                <a:lnTo>
                  <a:pt x="42" y="41"/>
                </a:lnTo>
                <a:lnTo>
                  <a:pt x="34" y="51"/>
                </a:lnTo>
                <a:lnTo>
                  <a:pt x="29" y="61"/>
                </a:lnTo>
                <a:lnTo>
                  <a:pt x="24" y="73"/>
                </a:lnTo>
                <a:lnTo>
                  <a:pt x="19" y="85"/>
                </a:lnTo>
                <a:lnTo>
                  <a:pt x="15" y="98"/>
                </a:lnTo>
                <a:lnTo>
                  <a:pt x="11" y="112"/>
                </a:lnTo>
                <a:lnTo>
                  <a:pt x="7" y="126"/>
                </a:lnTo>
                <a:lnTo>
                  <a:pt x="5" y="139"/>
                </a:lnTo>
                <a:lnTo>
                  <a:pt x="3" y="152"/>
                </a:lnTo>
                <a:lnTo>
                  <a:pt x="2" y="165"/>
                </a:lnTo>
                <a:lnTo>
                  <a:pt x="1" y="177"/>
                </a:lnTo>
                <a:lnTo>
                  <a:pt x="0" y="189"/>
                </a:lnTo>
                <a:lnTo>
                  <a:pt x="0" y="202"/>
                </a:lnTo>
                <a:lnTo>
                  <a:pt x="0" y="214"/>
                </a:lnTo>
                <a:lnTo>
                  <a:pt x="0" y="225"/>
                </a:lnTo>
                <a:lnTo>
                  <a:pt x="1" y="236"/>
                </a:lnTo>
                <a:lnTo>
                  <a:pt x="3" y="246"/>
                </a:lnTo>
                <a:lnTo>
                  <a:pt x="6" y="255"/>
                </a:lnTo>
                <a:lnTo>
                  <a:pt x="11" y="264"/>
                </a:lnTo>
                <a:lnTo>
                  <a:pt x="15" y="273"/>
                </a:lnTo>
                <a:lnTo>
                  <a:pt x="20" y="279"/>
                </a:lnTo>
                <a:lnTo>
                  <a:pt x="27" y="287"/>
                </a:lnTo>
                <a:lnTo>
                  <a:pt x="34" y="293"/>
                </a:lnTo>
                <a:lnTo>
                  <a:pt x="42" y="298"/>
                </a:lnTo>
                <a:lnTo>
                  <a:pt x="51" y="303"/>
                </a:lnTo>
                <a:lnTo>
                  <a:pt x="59" y="306"/>
                </a:lnTo>
                <a:lnTo>
                  <a:pt x="69" y="309"/>
                </a:lnTo>
                <a:lnTo>
                  <a:pt x="79" y="312"/>
                </a:lnTo>
                <a:lnTo>
                  <a:pt x="89" y="313"/>
                </a:lnTo>
                <a:lnTo>
                  <a:pt x="101" y="313"/>
                </a:lnTo>
                <a:lnTo>
                  <a:pt x="434" y="313"/>
                </a:lnTo>
                <a:lnTo>
                  <a:pt x="445" y="313"/>
                </a:lnTo>
                <a:lnTo>
                  <a:pt x="456" y="312"/>
                </a:lnTo>
                <a:lnTo>
                  <a:pt x="465" y="309"/>
                </a:lnTo>
                <a:lnTo>
                  <a:pt x="475" y="306"/>
                </a:lnTo>
                <a:lnTo>
                  <a:pt x="484" y="303"/>
                </a:lnTo>
                <a:lnTo>
                  <a:pt x="492" y="298"/>
                </a:lnTo>
                <a:lnTo>
                  <a:pt x="500" y="293"/>
                </a:lnTo>
                <a:lnTo>
                  <a:pt x="507" y="287"/>
                </a:lnTo>
                <a:lnTo>
                  <a:pt x="514" y="279"/>
                </a:lnTo>
                <a:lnTo>
                  <a:pt x="519" y="273"/>
                </a:lnTo>
                <a:lnTo>
                  <a:pt x="525" y="264"/>
                </a:lnTo>
                <a:lnTo>
                  <a:pt x="528" y="255"/>
                </a:lnTo>
                <a:lnTo>
                  <a:pt x="531" y="246"/>
                </a:lnTo>
                <a:lnTo>
                  <a:pt x="533" y="236"/>
                </a:lnTo>
                <a:lnTo>
                  <a:pt x="534" y="225"/>
                </a:lnTo>
                <a:lnTo>
                  <a:pt x="535" y="214"/>
                </a:lnTo>
                <a:lnTo>
                  <a:pt x="535" y="202"/>
                </a:lnTo>
                <a:lnTo>
                  <a:pt x="534" y="189"/>
                </a:lnTo>
                <a:lnTo>
                  <a:pt x="534" y="177"/>
                </a:lnTo>
                <a:lnTo>
                  <a:pt x="533" y="16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29" name="Freeform 84"/>
          <p:cNvSpPr>
            <a:spLocks/>
          </p:cNvSpPr>
          <p:nvPr/>
        </p:nvSpPr>
        <p:spPr bwMode="auto">
          <a:xfrm>
            <a:off x="16659226" y="5372894"/>
            <a:ext cx="50800" cy="50800"/>
          </a:xfrm>
          <a:custGeom>
            <a:avLst/>
            <a:gdLst>
              <a:gd name="T0" fmla="*/ 0 w 49"/>
              <a:gd name="T1" fmla="*/ 24 h 49"/>
              <a:gd name="T2" fmla="*/ 0 w 49"/>
              <a:gd name="T3" fmla="*/ 29 h 49"/>
              <a:gd name="T4" fmla="*/ 2 w 49"/>
              <a:gd name="T5" fmla="*/ 33 h 49"/>
              <a:gd name="T6" fmla="*/ 4 w 49"/>
              <a:gd name="T7" fmla="*/ 38 h 49"/>
              <a:gd name="T8" fmla="*/ 8 w 49"/>
              <a:gd name="T9" fmla="*/ 41 h 49"/>
              <a:gd name="T10" fmla="*/ 11 w 49"/>
              <a:gd name="T11" fmla="*/ 44 h 49"/>
              <a:gd name="T12" fmla="*/ 15 w 49"/>
              <a:gd name="T13" fmla="*/ 46 h 49"/>
              <a:gd name="T14" fmla="*/ 19 w 49"/>
              <a:gd name="T15" fmla="*/ 49 h 49"/>
              <a:gd name="T16" fmla="*/ 24 w 49"/>
              <a:gd name="T17" fmla="*/ 49 h 49"/>
              <a:gd name="T18" fmla="*/ 29 w 49"/>
              <a:gd name="T19" fmla="*/ 49 h 49"/>
              <a:gd name="T20" fmla="*/ 33 w 49"/>
              <a:gd name="T21" fmla="*/ 46 h 49"/>
              <a:gd name="T22" fmla="*/ 38 w 49"/>
              <a:gd name="T23" fmla="*/ 44 h 49"/>
              <a:gd name="T24" fmla="*/ 41 w 49"/>
              <a:gd name="T25" fmla="*/ 41 h 49"/>
              <a:gd name="T26" fmla="*/ 44 w 49"/>
              <a:gd name="T27" fmla="*/ 38 h 49"/>
              <a:gd name="T28" fmla="*/ 46 w 49"/>
              <a:gd name="T29" fmla="*/ 33 h 49"/>
              <a:gd name="T30" fmla="*/ 49 w 49"/>
              <a:gd name="T31" fmla="*/ 29 h 49"/>
              <a:gd name="T32" fmla="*/ 49 w 49"/>
              <a:gd name="T33" fmla="*/ 24 h 49"/>
              <a:gd name="T34" fmla="*/ 49 w 49"/>
              <a:gd name="T35" fmla="*/ 19 h 49"/>
              <a:gd name="T36" fmla="*/ 46 w 49"/>
              <a:gd name="T37" fmla="*/ 15 h 49"/>
              <a:gd name="T38" fmla="*/ 44 w 49"/>
              <a:gd name="T39" fmla="*/ 11 h 49"/>
              <a:gd name="T40" fmla="*/ 41 w 49"/>
              <a:gd name="T41" fmla="*/ 8 h 49"/>
              <a:gd name="T42" fmla="*/ 38 w 49"/>
              <a:gd name="T43" fmla="*/ 4 h 49"/>
              <a:gd name="T44" fmla="*/ 33 w 49"/>
              <a:gd name="T45" fmla="*/ 2 h 49"/>
              <a:gd name="T46" fmla="*/ 29 w 49"/>
              <a:gd name="T47" fmla="*/ 0 h 49"/>
              <a:gd name="T48" fmla="*/ 24 w 49"/>
              <a:gd name="T49" fmla="*/ 0 h 49"/>
              <a:gd name="T50" fmla="*/ 19 w 49"/>
              <a:gd name="T51" fmla="*/ 0 h 49"/>
              <a:gd name="T52" fmla="*/ 15 w 49"/>
              <a:gd name="T53" fmla="*/ 2 h 49"/>
              <a:gd name="T54" fmla="*/ 11 w 49"/>
              <a:gd name="T55" fmla="*/ 4 h 49"/>
              <a:gd name="T56" fmla="*/ 8 w 49"/>
              <a:gd name="T57" fmla="*/ 8 h 49"/>
              <a:gd name="T58" fmla="*/ 4 w 49"/>
              <a:gd name="T59" fmla="*/ 11 h 49"/>
              <a:gd name="T60" fmla="*/ 2 w 49"/>
              <a:gd name="T61" fmla="*/ 15 h 49"/>
              <a:gd name="T62" fmla="*/ 0 w 49"/>
              <a:gd name="T63" fmla="*/ 19 h 49"/>
              <a:gd name="T64" fmla="*/ 0 w 49"/>
              <a:gd name="T6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9">
                <a:moveTo>
                  <a:pt x="0" y="24"/>
                </a:moveTo>
                <a:lnTo>
                  <a:pt x="0" y="29"/>
                </a:lnTo>
                <a:lnTo>
                  <a:pt x="2" y="33"/>
                </a:lnTo>
                <a:lnTo>
                  <a:pt x="4" y="38"/>
                </a:lnTo>
                <a:lnTo>
                  <a:pt x="8" y="41"/>
                </a:lnTo>
                <a:lnTo>
                  <a:pt x="11" y="44"/>
                </a:lnTo>
                <a:lnTo>
                  <a:pt x="15" y="46"/>
                </a:lnTo>
                <a:lnTo>
                  <a:pt x="19" y="49"/>
                </a:lnTo>
                <a:lnTo>
                  <a:pt x="24" y="49"/>
                </a:lnTo>
                <a:lnTo>
                  <a:pt x="29" y="49"/>
                </a:lnTo>
                <a:lnTo>
                  <a:pt x="33" y="46"/>
                </a:lnTo>
                <a:lnTo>
                  <a:pt x="38" y="44"/>
                </a:lnTo>
                <a:lnTo>
                  <a:pt x="41" y="41"/>
                </a:lnTo>
                <a:lnTo>
                  <a:pt x="44" y="38"/>
                </a:lnTo>
                <a:lnTo>
                  <a:pt x="46" y="33"/>
                </a:lnTo>
                <a:lnTo>
                  <a:pt x="49" y="29"/>
                </a:lnTo>
                <a:lnTo>
                  <a:pt x="49" y="24"/>
                </a:lnTo>
                <a:lnTo>
                  <a:pt x="49" y="19"/>
                </a:lnTo>
                <a:lnTo>
                  <a:pt x="46" y="15"/>
                </a:lnTo>
                <a:lnTo>
                  <a:pt x="44" y="11"/>
                </a:lnTo>
                <a:lnTo>
                  <a:pt x="41" y="8"/>
                </a:lnTo>
                <a:lnTo>
                  <a:pt x="38" y="4"/>
                </a:lnTo>
                <a:lnTo>
                  <a:pt x="33" y="2"/>
                </a:lnTo>
                <a:lnTo>
                  <a:pt x="29" y="0"/>
                </a:lnTo>
                <a:lnTo>
                  <a:pt x="24" y="0"/>
                </a:lnTo>
                <a:lnTo>
                  <a:pt x="19" y="0"/>
                </a:lnTo>
                <a:lnTo>
                  <a:pt x="15" y="2"/>
                </a:lnTo>
                <a:lnTo>
                  <a:pt x="11" y="4"/>
                </a:lnTo>
                <a:lnTo>
                  <a:pt x="8" y="8"/>
                </a:lnTo>
                <a:lnTo>
                  <a:pt x="4" y="11"/>
                </a:lnTo>
                <a:lnTo>
                  <a:pt x="2" y="15"/>
                </a:lnTo>
                <a:lnTo>
                  <a:pt x="0" y="19"/>
                </a:lnTo>
                <a:lnTo>
                  <a:pt x="0" y="2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0" name="Freeform 85"/>
          <p:cNvSpPr>
            <a:spLocks/>
          </p:cNvSpPr>
          <p:nvPr/>
        </p:nvSpPr>
        <p:spPr bwMode="auto">
          <a:xfrm>
            <a:off x="1339850" y="3550444"/>
            <a:ext cx="307976" cy="307976"/>
          </a:xfrm>
          <a:custGeom>
            <a:avLst/>
            <a:gdLst>
              <a:gd name="T0" fmla="*/ 161 w 291"/>
              <a:gd name="T1" fmla="*/ 291 h 292"/>
              <a:gd name="T2" fmla="*/ 189 w 291"/>
              <a:gd name="T3" fmla="*/ 286 h 292"/>
              <a:gd name="T4" fmla="*/ 215 w 291"/>
              <a:gd name="T5" fmla="*/ 275 h 292"/>
              <a:gd name="T6" fmla="*/ 238 w 291"/>
              <a:gd name="T7" fmla="*/ 259 h 292"/>
              <a:gd name="T8" fmla="*/ 259 w 291"/>
              <a:gd name="T9" fmla="*/ 238 h 292"/>
              <a:gd name="T10" fmla="*/ 275 w 291"/>
              <a:gd name="T11" fmla="*/ 215 h 292"/>
              <a:gd name="T12" fmla="*/ 286 w 291"/>
              <a:gd name="T13" fmla="*/ 189 h 292"/>
              <a:gd name="T14" fmla="*/ 291 w 291"/>
              <a:gd name="T15" fmla="*/ 161 h 292"/>
              <a:gd name="T16" fmla="*/ 291 w 291"/>
              <a:gd name="T17" fmla="*/ 131 h 292"/>
              <a:gd name="T18" fmla="*/ 286 w 291"/>
              <a:gd name="T19" fmla="*/ 103 h 292"/>
              <a:gd name="T20" fmla="*/ 275 w 291"/>
              <a:gd name="T21" fmla="*/ 77 h 292"/>
              <a:gd name="T22" fmla="*/ 259 w 291"/>
              <a:gd name="T23" fmla="*/ 54 h 292"/>
              <a:gd name="T24" fmla="*/ 238 w 291"/>
              <a:gd name="T25" fmla="*/ 32 h 292"/>
              <a:gd name="T26" fmla="*/ 215 w 291"/>
              <a:gd name="T27" fmla="*/ 17 h 292"/>
              <a:gd name="T28" fmla="*/ 189 w 291"/>
              <a:gd name="T29" fmla="*/ 6 h 292"/>
              <a:gd name="T30" fmla="*/ 161 w 291"/>
              <a:gd name="T31" fmla="*/ 1 h 292"/>
              <a:gd name="T32" fmla="*/ 130 w 291"/>
              <a:gd name="T33" fmla="*/ 1 h 292"/>
              <a:gd name="T34" fmla="*/ 102 w 291"/>
              <a:gd name="T35" fmla="*/ 6 h 292"/>
              <a:gd name="T36" fmla="*/ 76 w 291"/>
              <a:gd name="T37" fmla="*/ 17 h 292"/>
              <a:gd name="T38" fmla="*/ 54 w 291"/>
              <a:gd name="T39" fmla="*/ 32 h 292"/>
              <a:gd name="T40" fmla="*/ 32 w 291"/>
              <a:gd name="T41" fmla="*/ 54 h 292"/>
              <a:gd name="T42" fmla="*/ 16 w 291"/>
              <a:gd name="T43" fmla="*/ 77 h 292"/>
              <a:gd name="T44" fmla="*/ 5 w 291"/>
              <a:gd name="T45" fmla="*/ 103 h 292"/>
              <a:gd name="T46" fmla="*/ 0 w 291"/>
              <a:gd name="T47" fmla="*/ 131 h 292"/>
              <a:gd name="T48" fmla="*/ 0 w 291"/>
              <a:gd name="T49" fmla="*/ 161 h 292"/>
              <a:gd name="T50" fmla="*/ 5 w 291"/>
              <a:gd name="T51" fmla="*/ 189 h 292"/>
              <a:gd name="T52" fmla="*/ 16 w 291"/>
              <a:gd name="T53" fmla="*/ 215 h 292"/>
              <a:gd name="T54" fmla="*/ 32 w 291"/>
              <a:gd name="T55" fmla="*/ 238 h 292"/>
              <a:gd name="T56" fmla="*/ 54 w 291"/>
              <a:gd name="T57" fmla="*/ 259 h 292"/>
              <a:gd name="T58" fmla="*/ 76 w 291"/>
              <a:gd name="T59" fmla="*/ 275 h 292"/>
              <a:gd name="T60" fmla="*/ 102 w 291"/>
              <a:gd name="T61" fmla="*/ 286 h 292"/>
              <a:gd name="T62" fmla="*/ 130 w 291"/>
              <a:gd name="T6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1" h="292">
                <a:moveTo>
                  <a:pt x="146" y="292"/>
                </a:moveTo>
                <a:lnTo>
                  <a:pt x="161" y="291"/>
                </a:lnTo>
                <a:lnTo>
                  <a:pt x="175" y="289"/>
                </a:lnTo>
                <a:lnTo>
                  <a:pt x="189" y="286"/>
                </a:lnTo>
                <a:lnTo>
                  <a:pt x="202" y="281"/>
                </a:lnTo>
                <a:lnTo>
                  <a:pt x="215" y="275"/>
                </a:lnTo>
                <a:lnTo>
                  <a:pt x="227" y="267"/>
                </a:lnTo>
                <a:lnTo>
                  <a:pt x="238" y="259"/>
                </a:lnTo>
                <a:lnTo>
                  <a:pt x="249" y="249"/>
                </a:lnTo>
                <a:lnTo>
                  <a:pt x="259" y="238"/>
                </a:lnTo>
                <a:lnTo>
                  <a:pt x="268" y="226"/>
                </a:lnTo>
                <a:lnTo>
                  <a:pt x="275" y="215"/>
                </a:lnTo>
                <a:lnTo>
                  <a:pt x="282" y="202"/>
                </a:lnTo>
                <a:lnTo>
                  <a:pt x="286" y="189"/>
                </a:lnTo>
                <a:lnTo>
                  <a:pt x="289" y="175"/>
                </a:lnTo>
                <a:lnTo>
                  <a:pt x="291" y="161"/>
                </a:lnTo>
                <a:lnTo>
                  <a:pt x="291" y="145"/>
                </a:lnTo>
                <a:lnTo>
                  <a:pt x="291" y="131"/>
                </a:lnTo>
                <a:lnTo>
                  <a:pt x="289" y="116"/>
                </a:lnTo>
                <a:lnTo>
                  <a:pt x="286" y="103"/>
                </a:lnTo>
                <a:lnTo>
                  <a:pt x="282" y="90"/>
                </a:lnTo>
                <a:lnTo>
                  <a:pt x="275" y="77"/>
                </a:lnTo>
                <a:lnTo>
                  <a:pt x="268" y="66"/>
                </a:lnTo>
                <a:lnTo>
                  <a:pt x="259" y="54"/>
                </a:lnTo>
                <a:lnTo>
                  <a:pt x="249" y="43"/>
                </a:lnTo>
                <a:lnTo>
                  <a:pt x="238" y="32"/>
                </a:lnTo>
                <a:lnTo>
                  <a:pt x="227" y="23"/>
                </a:lnTo>
                <a:lnTo>
                  <a:pt x="215" y="17"/>
                </a:lnTo>
                <a:lnTo>
                  <a:pt x="202" y="10"/>
                </a:lnTo>
                <a:lnTo>
                  <a:pt x="189" y="6"/>
                </a:lnTo>
                <a:lnTo>
                  <a:pt x="175" y="3"/>
                </a:lnTo>
                <a:lnTo>
                  <a:pt x="161" y="1"/>
                </a:lnTo>
                <a:lnTo>
                  <a:pt x="146" y="0"/>
                </a:lnTo>
                <a:lnTo>
                  <a:pt x="130" y="1"/>
                </a:lnTo>
                <a:lnTo>
                  <a:pt x="116" y="3"/>
                </a:lnTo>
                <a:lnTo>
                  <a:pt x="102" y="6"/>
                </a:lnTo>
                <a:lnTo>
                  <a:pt x="89" y="10"/>
                </a:lnTo>
                <a:lnTo>
                  <a:pt x="76" y="17"/>
                </a:lnTo>
                <a:lnTo>
                  <a:pt x="65" y="23"/>
                </a:lnTo>
                <a:lnTo>
                  <a:pt x="54" y="32"/>
                </a:lnTo>
                <a:lnTo>
                  <a:pt x="42" y="43"/>
                </a:lnTo>
                <a:lnTo>
                  <a:pt x="32" y="54"/>
                </a:lnTo>
                <a:lnTo>
                  <a:pt x="24" y="66"/>
                </a:lnTo>
                <a:lnTo>
                  <a:pt x="16" y="77"/>
                </a:lnTo>
                <a:lnTo>
                  <a:pt x="11" y="90"/>
                </a:lnTo>
                <a:lnTo>
                  <a:pt x="5" y="103"/>
                </a:lnTo>
                <a:lnTo>
                  <a:pt x="2" y="116"/>
                </a:lnTo>
                <a:lnTo>
                  <a:pt x="0" y="131"/>
                </a:lnTo>
                <a:lnTo>
                  <a:pt x="0" y="145"/>
                </a:lnTo>
                <a:lnTo>
                  <a:pt x="0" y="161"/>
                </a:lnTo>
                <a:lnTo>
                  <a:pt x="2" y="175"/>
                </a:lnTo>
                <a:lnTo>
                  <a:pt x="5" y="189"/>
                </a:lnTo>
                <a:lnTo>
                  <a:pt x="11" y="202"/>
                </a:lnTo>
                <a:lnTo>
                  <a:pt x="16" y="215"/>
                </a:lnTo>
                <a:lnTo>
                  <a:pt x="24" y="226"/>
                </a:lnTo>
                <a:lnTo>
                  <a:pt x="32" y="238"/>
                </a:lnTo>
                <a:lnTo>
                  <a:pt x="42" y="249"/>
                </a:lnTo>
                <a:lnTo>
                  <a:pt x="54" y="259"/>
                </a:lnTo>
                <a:lnTo>
                  <a:pt x="65" y="267"/>
                </a:lnTo>
                <a:lnTo>
                  <a:pt x="76" y="275"/>
                </a:lnTo>
                <a:lnTo>
                  <a:pt x="89" y="281"/>
                </a:lnTo>
                <a:lnTo>
                  <a:pt x="102" y="286"/>
                </a:lnTo>
                <a:lnTo>
                  <a:pt x="116" y="289"/>
                </a:lnTo>
                <a:lnTo>
                  <a:pt x="130" y="291"/>
                </a:lnTo>
                <a:lnTo>
                  <a:pt x="146" y="29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1" name="Freeform 86"/>
          <p:cNvSpPr>
            <a:spLocks/>
          </p:cNvSpPr>
          <p:nvPr/>
        </p:nvSpPr>
        <p:spPr bwMode="auto">
          <a:xfrm>
            <a:off x="1209677" y="3833020"/>
            <a:ext cx="568326" cy="333376"/>
          </a:xfrm>
          <a:custGeom>
            <a:avLst/>
            <a:gdLst>
              <a:gd name="T0" fmla="*/ 533 w 535"/>
              <a:gd name="T1" fmla="*/ 170 h 317"/>
              <a:gd name="T2" fmla="*/ 531 w 535"/>
              <a:gd name="T3" fmla="*/ 148 h 317"/>
              <a:gd name="T4" fmla="*/ 527 w 535"/>
              <a:gd name="T5" fmla="*/ 127 h 317"/>
              <a:gd name="T6" fmla="*/ 521 w 535"/>
              <a:gd name="T7" fmla="*/ 106 h 317"/>
              <a:gd name="T8" fmla="*/ 516 w 535"/>
              <a:gd name="T9" fmla="*/ 87 h 317"/>
              <a:gd name="T10" fmla="*/ 507 w 535"/>
              <a:gd name="T11" fmla="*/ 68 h 317"/>
              <a:gd name="T12" fmla="*/ 498 w 535"/>
              <a:gd name="T13" fmla="*/ 51 h 317"/>
              <a:gd name="T14" fmla="*/ 486 w 535"/>
              <a:gd name="T15" fmla="*/ 35 h 317"/>
              <a:gd name="T16" fmla="*/ 472 w 535"/>
              <a:gd name="T17" fmla="*/ 22 h 317"/>
              <a:gd name="T18" fmla="*/ 455 w 535"/>
              <a:gd name="T19" fmla="*/ 12 h 317"/>
              <a:gd name="T20" fmla="*/ 436 w 535"/>
              <a:gd name="T21" fmla="*/ 5 h 317"/>
              <a:gd name="T22" fmla="*/ 416 w 535"/>
              <a:gd name="T23" fmla="*/ 2 h 317"/>
              <a:gd name="T24" fmla="*/ 398 w 535"/>
              <a:gd name="T25" fmla="*/ 3 h 317"/>
              <a:gd name="T26" fmla="*/ 374 w 535"/>
              <a:gd name="T27" fmla="*/ 18 h 317"/>
              <a:gd name="T28" fmla="*/ 351 w 535"/>
              <a:gd name="T29" fmla="*/ 32 h 317"/>
              <a:gd name="T30" fmla="*/ 330 w 535"/>
              <a:gd name="T31" fmla="*/ 41 h 317"/>
              <a:gd name="T32" fmla="*/ 305 w 535"/>
              <a:gd name="T33" fmla="*/ 49 h 317"/>
              <a:gd name="T34" fmla="*/ 281 w 535"/>
              <a:gd name="T35" fmla="*/ 53 h 317"/>
              <a:gd name="T36" fmla="*/ 255 w 535"/>
              <a:gd name="T37" fmla="*/ 53 h 317"/>
              <a:gd name="T38" fmla="*/ 230 w 535"/>
              <a:gd name="T39" fmla="*/ 49 h 317"/>
              <a:gd name="T40" fmla="*/ 205 w 535"/>
              <a:gd name="T41" fmla="*/ 41 h 317"/>
              <a:gd name="T42" fmla="*/ 184 w 535"/>
              <a:gd name="T43" fmla="*/ 32 h 317"/>
              <a:gd name="T44" fmla="*/ 161 w 535"/>
              <a:gd name="T45" fmla="*/ 18 h 317"/>
              <a:gd name="T46" fmla="*/ 137 w 535"/>
              <a:gd name="T47" fmla="*/ 3 h 317"/>
              <a:gd name="T48" fmla="*/ 120 w 535"/>
              <a:gd name="T49" fmla="*/ 2 h 317"/>
              <a:gd name="T50" fmla="*/ 99 w 535"/>
              <a:gd name="T51" fmla="*/ 5 h 317"/>
              <a:gd name="T52" fmla="*/ 80 w 535"/>
              <a:gd name="T53" fmla="*/ 12 h 317"/>
              <a:gd name="T54" fmla="*/ 63 w 535"/>
              <a:gd name="T55" fmla="*/ 22 h 317"/>
              <a:gd name="T56" fmla="*/ 50 w 535"/>
              <a:gd name="T57" fmla="*/ 35 h 317"/>
              <a:gd name="T58" fmla="*/ 39 w 535"/>
              <a:gd name="T59" fmla="*/ 51 h 317"/>
              <a:gd name="T60" fmla="*/ 28 w 535"/>
              <a:gd name="T61" fmla="*/ 68 h 317"/>
              <a:gd name="T62" fmla="*/ 20 w 535"/>
              <a:gd name="T63" fmla="*/ 87 h 317"/>
              <a:gd name="T64" fmla="*/ 14 w 535"/>
              <a:gd name="T65" fmla="*/ 106 h 317"/>
              <a:gd name="T66" fmla="*/ 8 w 535"/>
              <a:gd name="T67" fmla="*/ 127 h 317"/>
              <a:gd name="T68" fmla="*/ 5 w 535"/>
              <a:gd name="T69" fmla="*/ 148 h 317"/>
              <a:gd name="T70" fmla="*/ 2 w 535"/>
              <a:gd name="T71" fmla="*/ 170 h 317"/>
              <a:gd name="T72" fmla="*/ 1 w 535"/>
              <a:gd name="T73" fmla="*/ 189 h 317"/>
              <a:gd name="T74" fmla="*/ 0 w 535"/>
              <a:gd name="T75" fmla="*/ 209 h 317"/>
              <a:gd name="T76" fmla="*/ 0 w 535"/>
              <a:gd name="T77" fmla="*/ 229 h 317"/>
              <a:gd name="T78" fmla="*/ 4 w 535"/>
              <a:gd name="T79" fmla="*/ 250 h 317"/>
              <a:gd name="T80" fmla="*/ 11 w 535"/>
              <a:gd name="T81" fmla="*/ 268 h 317"/>
              <a:gd name="T82" fmla="*/ 21 w 535"/>
              <a:gd name="T83" fmla="*/ 283 h 317"/>
              <a:gd name="T84" fmla="*/ 34 w 535"/>
              <a:gd name="T85" fmla="*/ 297 h 317"/>
              <a:gd name="T86" fmla="*/ 50 w 535"/>
              <a:gd name="T87" fmla="*/ 307 h 317"/>
              <a:gd name="T88" fmla="*/ 70 w 535"/>
              <a:gd name="T89" fmla="*/ 314 h 317"/>
              <a:gd name="T90" fmla="*/ 90 w 535"/>
              <a:gd name="T91" fmla="*/ 317 h 317"/>
              <a:gd name="T92" fmla="*/ 434 w 535"/>
              <a:gd name="T93" fmla="*/ 317 h 317"/>
              <a:gd name="T94" fmla="*/ 455 w 535"/>
              <a:gd name="T95" fmla="*/ 316 h 317"/>
              <a:gd name="T96" fmla="*/ 475 w 535"/>
              <a:gd name="T97" fmla="*/ 310 h 317"/>
              <a:gd name="T98" fmla="*/ 493 w 535"/>
              <a:gd name="T99" fmla="*/ 303 h 317"/>
              <a:gd name="T100" fmla="*/ 507 w 535"/>
              <a:gd name="T101" fmla="*/ 291 h 317"/>
              <a:gd name="T102" fmla="*/ 520 w 535"/>
              <a:gd name="T103" fmla="*/ 276 h 317"/>
              <a:gd name="T104" fmla="*/ 529 w 535"/>
              <a:gd name="T105" fmla="*/ 260 h 317"/>
              <a:gd name="T106" fmla="*/ 534 w 535"/>
              <a:gd name="T107" fmla="*/ 240 h 317"/>
              <a:gd name="T108" fmla="*/ 535 w 535"/>
              <a:gd name="T109" fmla="*/ 219 h 317"/>
              <a:gd name="T110" fmla="*/ 535 w 535"/>
              <a:gd name="T111" fmla="*/ 199 h 317"/>
              <a:gd name="T112" fmla="*/ 534 w 535"/>
              <a:gd name="T113" fmla="*/ 18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5" h="317">
                <a:moveTo>
                  <a:pt x="534" y="180"/>
                </a:moveTo>
                <a:lnTo>
                  <a:pt x="533" y="170"/>
                </a:lnTo>
                <a:lnTo>
                  <a:pt x="532" y="159"/>
                </a:lnTo>
                <a:lnTo>
                  <a:pt x="531" y="148"/>
                </a:lnTo>
                <a:lnTo>
                  <a:pt x="529" y="138"/>
                </a:lnTo>
                <a:lnTo>
                  <a:pt x="527" y="127"/>
                </a:lnTo>
                <a:lnTo>
                  <a:pt x="525" y="116"/>
                </a:lnTo>
                <a:lnTo>
                  <a:pt x="521" y="106"/>
                </a:lnTo>
                <a:lnTo>
                  <a:pt x="519" y="97"/>
                </a:lnTo>
                <a:lnTo>
                  <a:pt x="516" y="87"/>
                </a:lnTo>
                <a:lnTo>
                  <a:pt x="512" y="78"/>
                </a:lnTo>
                <a:lnTo>
                  <a:pt x="507" y="68"/>
                </a:lnTo>
                <a:lnTo>
                  <a:pt x="502" y="60"/>
                </a:lnTo>
                <a:lnTo>
                  <a:pt x="498" y="51"/>
                </a:lnTo>
                <a:lnTo>
                  <a:pt x="491" y="43"/>
                </a:lnTo>
                <a:lnTo>
                  <a:pt x="486" y="35"/>
                </a:lnTo>
                <a:lnTo>
                  <a:pt x="479" y="29"/>
                </a:lnTo>
                <a:lnTo>
                  <a:pt x="472" y="22"/>
                </a:lnTo>
                <a:lnTo>
                  <a:pt x="464" y="17"/>
                </a:lnTo>
                <a:lnTo>
                  <a:pt x="455" y="12"/>
                </a:lnTo>
                <a:lnTo>
                  <a:pt x="447" y="8"/>
                </a:lnTo>
                <a:lnTo>
                  <a:pt x="436" y="5"/>
                </a:lnTo>
                <a:lnTo>
                  <a:pt x="426" y="3"/>
                </a:lnTo>
                <a:lnTo>
                  <a:pt x="416" y="2"/>
                </a:lnTo>
                <a:lnTo>
                  <a:pt x="404" y="0"/>
                </a:lnTo>
                <a:lnTo>
                  <a:pt x="398" y="3"/>
                </a:lnTo>
                <a:lnTo>
                  <a:pt x="387" y="9"/>
                </a:lnTo>
                <a:lnTo>
                  <a:pt x="374" y="18"/>
                </a:lnTo>
                <a:lnTo>
                  <a:pt x="359" y="27"/>
                </a:lnTo>
                <a:lnTo>
                  <a:pt x="351" y="32"/>
                </a:lnTo>
                <a:lnTo>
                  <a:pt x="341" y="37"/>
                </a:lnTo>
                <a:lnTo>
                  <a:pt x="330" y="41"/>
                </a:lnTo>
                <a:lnTo>
                  <a:pt x="318" y="46"/>
                </a:lnTo>
                <a:lnTo>
                  <a:pt x="305" y="49"/>
                </a:lnTo>
                <a:lnTo>
                  <a:pt x="293" y="51"/>
                </a:lnTo>
                <a:lnTo>
                  <a:pt x="281" y="53"/>
                </a:lnTo>
                <a:lnTo>
                  <a:pt x="268" y="53"/>
                </a:lnTo>
                <a:lnTo>
                  <a:pt x="255" y="53"/>
                </a:lnTo>
                <a:lnTo>
                  <a:pt x="243" y="51"/>
                </a:lnTo>
                <a:lnTo>
                  <a:pt x="230" y="49"/>
                </a:lnTo>
                <a:lnTo>
                  <a:pt x="217" y="46"/>
                </a:lnTo>
                <a:lnTo>
                  <a:pt x="205" y="41"/>
                </a:lnTo>
                <a:lnTo>
                  <a:pt x="194" y="37"/>
                </a:lnTo>
                <a:lnTo>
                  <a:pt x="184" y="32"/>
                </a:lnTo>
                <a:lnTo>
                  <a:pt x="176" y="27"/>
                </a:lnTo>
                <a:lnTo>
                  <a:pt x="161" y="18"/>
                </a:lnTo>
                <a:lnTo>
                  <a:pt x="148" y="9"/>
                </a:lnTo>
                <a:lnTo>
                  <a:pt x="137" y="3"/>
                </a:lnTo>
                <a:lnTo>
                  <a:pt x="131" y="0"/>
                </a:lnTo>
                <a:lnTo>
                  <a:pt x="120" y="2"/>
                </a:lnTo>
                <a:lnTo>
                  <a:pt x="109" y="3"/>
                </a:lnTo>
                <a:lnTo>
                  <a:pt x="99" y="5"/>
                </a:lnTo>
                <a:lnTo>
                  <a:pt x="89" y="8"/>
                </a:lnTo>
                <a:lnTo>
                  <a:pt x="80" y="12"/>
                </a:lnTo>
                <a:lnTo>
                  <a:pt x="71" y="17"/>
                </a:lnTo>
                <a:lnTo>
                  <a:pt x="63" y="22"/>
                </a:lnTo>
                <a:lnTo>
                  <a:pt x="57" y="29"/>
                </a:lnTo>
                <a:lnTo>
                  <a:pt x="50" y="35"/>
                </a:lnTo>
                <a:lnTo>
                  <a:pt x="44" y="43"/>
                </a:lnTo>
                <a:lnTo>
                  <a:pt x="39" y="51"/>
                </a:lnTo>
                <a:lnTo>
                  <a:pt x="33" y="60"/>
                </a:lnTo>
                <a:lnTo>
                  <a:pt x="28" y="68"/>
                </a:lnTo>
                <a:lnTo>
                  <a:pt x="23" y="78"/>
                </a:lnTo>
                <a:lnTo>
                  <a:pt x="20" y="87"/>
                </a:lnTo>
                <a:lnTo>
                  <a:pt x="17" y="97"/>
                </a:lnTo>
                <a:lnTo>
                  <a:pt x="14" y="106"/>
                </a:lnTo>
                <a:lnTo>
                  <a:pt x="11" y="116"/>
                </a:lnTo>
                <a:lnTo>
                  <a:pt x="8" y="127"/>
                </a:lnTo>
                <a:lnTo>
                  <a:pt x="6" y="138"/>
                </a:lnTo>
                <a:lnTo>
                  <a:pt x="5" y="148"/>
                </a:lnTo>
                <a:lnTo>
                  <a:pt x="3" y="159"/>
                </a:lnTo>
                <a:lnTo>
                  <a:pt x="2" y="170"/>
                </a:lnTo>
                <a:lnTo>
                  <a:pt x="1" y="180"/>
                </a:lnTo>
                <a:lnTo>
                  <a:pt x="1" y="189"/>
                </a:lnTo>
                <a:lnTo>
                  <a:pt x="0" y="199"/>
                </a:lnTo>
                <a:lnTo>
                  <a:pt x="0" y="209"/>
                </a:lnTo>
                <a:lnTo>
                  <a:pt x="0" y="219"/>
                </a:lnTo>
                <a:lnTo>
                  <a:pt x="0" y="229"/>
                </a:lnTo>
                <a:lnTo>
                  <a:pt x="2" y="240"/>
                </a:lnTo>
                <a:lnTo>
                  <a:pt x="4" y="250"/>
                </a:lnTo>
                <a:lnTo>
                  <a:pt x="7" y="260"/>
                </a:lnTo>
                <a:lnTo>
                  <a:pt x="11" y="268"/>
                </a:lnTo>
                <a:lnTo>
                  <a:pt x="16" y="276"/>
                </a:lnTo>
                <a:lnTo>
                  <a:pt x="21" y="283"/>
                </a:lnTo>
                <a:lnTo>
                  <a:pt x="28" y="291"/>
                </a:lnTo>
                <a:lnTo>
                  <a:pt x="34" y="297"/>
                </a:lnTo>
                <a:lnTo>
                  <a:pt x="43" y="303"/>
                </a:lnTo>
                <a:lnTo>
                  <a:pt x="50" y="307"/>
                </a:lnTo>
                <a:lnTo>
                  <a:pt x="60" y="310"/>
                </a:lnTo>
                <a:lnTo>
                  <a:pt x="70" y="314"/>
                </a:lnTo>
                <a:lnTo>
                  <a:pt x="80" y="316"/>
                </a:lnTo>
                <a:lnTo>
                  <a:pt x="90" y="317"/>
                </a:lnTo>
                <a:lnTo>
                  <a:pt x="101" y="317"/>
                </a:lnTo>
                <a:lnTo>
                  <a:pt x="434" y="317"/>
                </a:lnTo>
                <a:lnTo>
                  <a:pt x="445" y="317"/>
                </a:lnTo>
                <a:lnTo>
                  <a:pt x="455" y="316"/>
                </a:lnTo>
                <a:lnTo>
                  <a:pt x="466" y="314"/>
                </a:lnTo>
                <a:lnTo>
                  <a:pt x="475" y="310"/>
                </a:lnTo>
                <a:lnTo>
                  <a:pt x="485" y="307"/>
                </a:lnTo>
                <a:lnTo>
                  <a:pt x="493" y="303"/>
                </a:lnTo>
                <a:lnTo>
                  <a:pt x="501" y="297"/>
                </a:lnTo>
                <a:lnTo>
                  <a:pt x="507" y="291"/>
                </a:lnTo>
                <a:lnTo>
                  <a:pt x="514" y="283"/>
                </a:lnTo>
                <a:lnTo>
                  <a:pt x="520" y="276"/>
                </a:lnTo>
                <a:lnTo>
                  <a:pt x="525" y="268"/>
                </a:lnTo>
                <a:lnTo>
                  <a:pt x="529" y="260"/>
                </a:lnTo>
                <a:lnTo>
                  <a:pt x="532" y="250"/>
                </a:lnTo>
                <a:lnTo>
                  <a:pt x="534" y="240"/>
                </a:lnTo>
                <a:lnTo>
                  <a:pt x="535" y="229"/>
                </a:lnTo>
                <a:lnTo>
                  <a:pt x="535" y="219"/>
                </a:lnTo>
                <a:lnTo>
                  <a:pt x="535" y="209"/>
                </a:lnTo>
                <a:lnTo>
                  <a:pt x="535" y="199"/>
                </a:lnTo>
                <a:lnTo>
                  <a:pt x="534" y="189"/>
                </a:lnTo>
                <a:lnTo>
                  <a:pt x="534" y="18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2" name="Freeform 87"/>
          <p:cNvSpPr>
            <a:spLocks/>
          </p:cNvSpPr>
          <p:nvPr/>
        </p:nvSpPr>
        <p:spPr bwMode="auto">
          <a:xfrm>
            <a:off x="2676527" y="3550444"/>
            <a:ext cx="209550" cy="206376"/>
          </a:xfrm>
          <a:custGeom>
            <a:avLst/>
            <a:gdLst>
              <a:gd name="T0" fmla="*/ 25 w 196"/>
              <a:gd name="T1" fmla="*/ 195 h 195"/>
              <a:gd name="T2" fmla="*/ 171 w 196"/>
              <a:gd name="T3" fmla="*/ 195 h 195"/>
              <a:gd name="T4" fmla="*/ 175 w 196"/>
              <a:gd name="T5" fmla="*/ 194 h 195"/>
              <a:gd name="T6" fmla="*/ 181 w 196"/>
              <a:gd name="T7" fmla="*/ 193 h 195"/>
              <a:gd name="T8" fmla="*/ 184 w 196"/>
              <a:gd name="T9" fmla="*/ 191 h 195"/>
              <a:gd name="T10" fmla="*/ 188 w 196"/>
              <a:gd name="T11" fmla="*/ 188 h 195"/>
              <a:gd name="T12" fmla="*/ 192 w 196"/>
              <a:gd name="T13" fmla="*/ 183 h 195"/>
              <a:gd name="T14" fmla="*/ 194 w 196"/>
              <a:gd name="T15" fmla="*/ 180 h 195"/>
              <a:gd name="T16" fmla="*/ 195 w 196"/>
              <a:gd name="T17" fmla="*/ 175 h 195"/>
              <a:gd name="T18" fmla="*/ 196 w 196"/>
              <a:gd name="T19" fmla="*/ 170 h 195"/>
              <a:gd name="T20" fmla="*/ 196 w 196"/>
              <a:gd name="T21" fmla="*/ 24 h 195"/>
              <a:gd name="T22" fmla="*/ 195 w 196"/>
              <a:gd name="T23" fmla="*/ 19 h 195"/>
              <a:gd name="T24" fmla="*/ 194 w 196"/>
              <a:gd name="T25" fmla="*/ 15 h 195"/>
              <a:gd name="T26" fmla="*/ 192 w 196"/>
              <a:gd name="T27" fmla="*/ 10 h 195"/>
              <a:gd name="T28" fmla="*/ 188 w 196"/>
              <a:gd name="T29" fmla="*/ 7 h 195"/>
              <a:gd name="T30" fmla="*/ 184 w 196"/>
              <a:gd name="T31" fmla="*/ 4 h 195"/>
              <a:gd name="T32" fmla="*/ 181 w 196"/>
              <a:gd name="T33" fmla="*/ 2 h 195"/>
              <a:gd name="T34" fmla="*/ 175 w 196"/>
              <a:gd name="T35" fmla="*/ 1 h 195"/>
              <a:gd name="T36" fmla="*/ 171 w 196"/>
              <a:gd name="T37" fmla="*/ 0 h 195"/>
              <a:gd name="T38" fmla="*/ 25 w 196"/>
              <a:gd name="T39" fmla="*/ 0 h 195"/>
              <a:gd name="T40" fmla="*/ 20 w 196"/>
              <a:gd name="T41" fmla="*/ 1 h 195"/>
              <a:gd name="T42" fmla="*/ 16 w 196"/>
              <a:gd name="T43" fmla="*/ 2 h 195"/>
              <a:gd name="T44" fmla="*/ 11 w 196"/>
              <a:gd name="T45" fmla="*/ 4 h 195"/>
              <a:gd name="T46" fmla="*/ 8 w 196"/>
              <a:gd name="T47" fmla="*/ 7 h 195"/>
              <a:gd name="T48" fmla="*/ 5 w 196"/>
              <a:gd name="T49" fmla="*/ 10 h 195"/>
              <a:gd name="T50" fmla="*/ 3 w 196"/>
              <a:gd name="T51" fmla="*/ 15 h 195"/>
              <a:gd name="T52" fmla="*/ 2 w 196"/>
              <a:gd name="T53" fmla="*/ 19 h 195"/>
              <a:gd name="T54" fmla="*/ 0 w 196"/>
              <a:gd name="T55" fmla="*/ 24 h 195"/>
              <a:gd name="T56" fmla="*/ 0 w 196"/>
              <a:gd name="T57" fmla="*/ 170 h 195"/>
              <a:gd name="T58" fmla="*/ 2 w 196"/>
              <a:gd name="T59" fmla="*/ 175 h 195"/>
              <a:gd name="T60" fmla="*/ 3 w 196"/>
              <a:gd name="T61" fmla="*/ 180 h 195"/>
              <a:gd name="T62" fmla="*/ 5 w 196"/>
              <a:gd name="T63" fmla="*/ 183 h 195"/>
              <a:gd name="T64" fmla="*/ 8 w 196"/>
              <a:gd name="T65" fmla="*/ 188 h 195"/>
              <a:gd name="T66" fmla="*/ 11 w 196"/>
              <a:gd name="T67" fmla="*/ 191 h 195"/>
              <a:gd name="T68" fmla="*/ 16 w 196"/>
              <a:gd name="T69" fmla="*/ 193 h 195"/>
              <a:gd name="T70" fmla="*/ 20 w 196"/>
              <a:gd name="T71" fmla="*/ 194 h 195"/>
              <a:gd name="T72" fmla="*/ 25 w 196"/>
              <a:gd name="T73"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95">
                <a:moveTo>
                  <a:pt x="25" y="195"/>
                </a:moveTo>
                <a:lnTo>
                  <a:pt x="171" y="195"/>
                </a:lnTo>
                <a:lnTo>
                  <a:pt x="175" y="194"/>
                </a:lnTo>
                <a:lnTo>
                  <a:pt x="181" y="193"/>
                </a:lnTo>
                <a:lnTo>
                  <a:pt x="184" y="191"/>
                </a:lnTo>
                <a:lnTo>
                  <a:pt x="188" y="188"/>
                </a:lnTo>
                <a:lnTo>
                  <a:pt x="192" y="183"/>
                </a:lnTo>
                <a:lnTo>
                  <a:pt x="194" y="180"/>
                </a:lnTo>
                <a:lnTo>
                  <a:pt x="195" y="175"/>
                </a:lnTo>
                <a:lnTo>
                  <a:pt x="196" y="170"/>
                </a:lnTo>
                <a:lnTo>
                  <a:pt x="196" y="24"/>
                </a:lnTo>
                <a:lnTo>
                  <a:pt x="195" y="19"/>
                </a:lnTo>
                <a:lnTo>
                  <a:pt x="194" y="15"/>
                </a:lnTo>
                <a:lnTo>
                  <a:pt x="192" y="10"/>
                </a:lnTo>
                <a:lnTo>
                  <a:pt x="188" y="7"/>
                </a:lnTo>
                <a:lnTo>
                  <a:pt x="184" y="4"/>
                </a:lnTo>
                <a:lnTo>
                  <a:pt x="181" y="2"/>
                </a:lnTo>
                <a:lnTo>
                  <a:pt x="175" y="1"/>
                </a:lnTo>
                <a:lnTo>
                  <a:pt x="171" y="0"/>
                </a:lnTo>
                <a:lnTo>
                  <a:pt x="25" y="0"/>
                </a:lnTo>
                <a:lnTo>
                  <a:pt x="20" y="1"/>
                </a:lnTo>
                <a:lnTo>
                  <a:pt x="16" y="2"/>
                </a:lnTo>
                <a:lnTo>
                  <a:pt x="11" y="4"/>
                </a:lnTo>
                <a:lnTo>
                  <a:pt x="8" y="7"/>
                </a:lnTo>
                <a:lnTo>
                  <a:pt x="5" y="10"/>
                </a:lnTo>
                <a:lnTo>
                  <a:pt x="3" y="15"/>
                </a:lnTo>
                <a:lnTo>
                  <a:pt x="2" y="19"/>
                </a:lnTo>
                <a:lnTo>
                  <a:pt x="0" y="24"/>
                </a:lnTo>
                <a:lnTo>
                  <a:pt x="0" y="170"/>
                </a:lnTo>
                <a:lnTo>
                  <a:pt x="2" y="175"/>
                </a:lnTo>
                <a:lnTo>
                  <a:pt x="3" y="180"/>
                </a:lnTo>
                <a:lnTo>
                  <a:pt x="5" y="183"/>
                </a:lnTo>
                <a:lnTo>
                  <a:pt x="8" y="188"/>
                </a:lnTo>
                <a:lnTo>
                  <a:pt x="11" y="191"/>
                </a:lnTo>
                <a:lnTo>
                  <a:pt x="16" y="193"/>
                </a:lnTo>
                <a:lnTo>
                  <a:pt x="20" y="194"/>
                </a:lnTo>
                <a:lnTo>
                  <a:pt x="25" y="19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3" name="Freeform 88"/>
          <p:cNvSpPr>
            <a:spLocks/>
          </p:cNvSpPr>
          <p:nvPr/>
        </p:nvSpPr>
        <p:spPr bwMode="auto">
          <a:xfrm>
            <a:off x="3089276" y="3550444"/>
            <a:ext cx="206376" cy="206376"/>
          </a:xfrm>
          <a:custGeom>
            <a:avLst/>
            <a:gdLst>
              <a:gd name="T0" fmla="*/ 188 w 195"/>
              <a:gd name="T1" fmla="*/ 7 h 195"/>
              <a:gd name="T2" fmla="*/ 184 w 195"/>
              <a:gd name="T3" fmla="*/ 4 h 195"/>
              <a:gd name="T4" fmla="*/ 180 w 195"/>
              <a:gd name="T5" fmla="*/ 2 h 195"/>
              <a:gd name="T6" fmla="*/ 175 w 195"/>
              <a:gd name="T7" fmla="*/ 1 h 195"/>
              <a:gd name="T8" fmla="*/ 171 w 195"/>
              <a:gd name="T9" fmla="*/ 0 h 195"/>
              <a:gd name="T10" fmla="*/ 24 w 195"/>
              <a:gd name="T11" fmla="*/ 0 h 195"/>
              <a:gd name="T12" fmla="*/ 20 w 195"/>
              <a:gd name="T13" fmla="*/ 1 h 195"/>
              <a:gd name="T14" fmla="*/ 15 w 195"/>
              <a:gd name="T15" fmla="*/ 2 h 195"/>
              <a:gd name="T16" fmla="*/ 11 w 195"/>
              <a:gd name="T17" fmla="*/ 4 h 195"/>
              <a:gd name="T18" fmla="*/ 8 w 195"/>
              <a:gd name="T19" fmla="*/ 7 h 195"/>
              <a:gd name="T20" fmla="*/ 5 w 195"/>
              <a:gd name="T21" fmla="*/ 10 h 195"/>
              <a:gd name="T22" fmla="*/ 2 w 195"/>
              <a:gd name="T23" fmla="*/ 15 h 195"/>
              <a:gd name="T24" fmla="*/ 0 w 195"/>
              <a:gd name="T25" fmla="*/ 19 h 195"/>
              <a:gd name="T26" fmla="*/ 0 w 195"/>
              <a:gd name="T27" fmla="*/ 24 h 195"/>
              <a:gd name="T28" fmla="*/ 0 w 195"/>
              <a:gd name="T29" fmla="*/ 170 h 195"/>
              <a:gd name="T30" fmla="*/ 0 w 195"/>
              <a:gd name="T31" fmla="*/ 175 h 195"/>
              <a:gd name="T32" fmla="*/ 2 w 195"/>
              <a:gd name="T33" fmla="*/ 180 h 195"/>
              <a:gd name="T34" fmla="*/ 5 w 195"/>
              <a:gd name="T35" fmla="*/ 183 h 195"/>
              <a:gd name="T36" fmla="*/ 8 w 195"/>
              <a:gd name="T37" fmla="*/ 188 h 195"/>
              <a:gd name="T38" fmla="*/ 11 w 195"/>
              <a:gd name="T39" fmla="*/ 191 h 195"/>
              <a:gd name="T40" fmla="*/ 15 w 195"/>
              <a:gd name="T41" fmla="*/ 193 h 195"/>
              <a:gd name="T42" fmla="*/ 20 w 195"/>
              <a:gd name="T43" fmla="*/ 194 h 195"/>
              <a:gd name="T44" fmla="*/ 24 w 195"/>
              <a:gd name="T45" fmla="*/ 195 h 195"/>
              <a:gd name="T46" fmla="*/ 171 w 195"/>
              <a:gd name="T47" fmla="*/ 195 h 195"/>
              <a:gd name="T48" fmla="*/ 175 w 195"/>
              <a:gd name="T49" fmla="*/ 194 h 195"/>
              <a:gd name="T50" fmla="*/ 180 w 195"/>
              <a:gd name="T51" fmla="*/ 193 h 195"/>
              <a:gd name="T52" fmla="*/ 184 w 195"/>
              <a:gd name="T53" fmla="*/ 191 h 195"/>
              <a:gd name="T54" fmla="*/ 188 w 195"/>
              <a:gd name="T55" fmla="*/ 188 h 195"/>
              <a:gd name="T56" fmla="*/ 191 w 195"/>
              <a:gd name="T57" fmla="*/ 183 h 195"/>
              <a:gd name="T58" fmla="*/ 194 w 195"/>
              <a:gd name="T59" fmla="*/ 180 h 195"/>
              <a:gd name="T60" fmla="*/ 195 w 195"/>
              <a:gd name="T61" fmla="*/ 175 h 195"/>
              <a:gd name="T62" fmla="*/ 195 w 195"/>
              <a:gd name="T63" fmla="*/ 170 h 195"/>
              <a:gd name="T64" fmla="*/ 195 w 195"/>
              <a:gd name="T65" fmla="*/ 24 h 195"/>
              <a:gd name="T66" fmla="*/ 195 w 195"/>
              <a:gd name="T67" fmla="*/ 19 h 195"/>
              <a:gd name="T68" fmla="*/ 194 w 195"/>
              <a:gd name="T69" fmla="*/ 15 h 195"/>
              <a:gd name="T70" fmla="*/ 191 w 195"/>
              <a:gd name="T71" fmla="*/ 10 h 195"/>
              <a:gd name="T72" fmla="*/ 188 w 195"/>
              <a:gd name="T73"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5">
                <a:moveTo>
                  <a:pt x="188" y="7"/>
                </a:moveTo>
                <a:lnTo>
                  <a:pt x="184" y="4"/>
                </a:lnTo>
                <a:lnTo>
                  <a:pt x="180" y="2"/>
                </a:lnTo>
                <a:lnTo>
                  <a:pt x="175" y="1"/>
                </a:lnTo>
                <a:lnTo>
                  <a:pt x="171" y="0"/>
                </a:lnTo>
                <a:lnTo>
                  <a:pt x="24" y="0"/>
                </a:lnTo>
                <a:lnTo>
                  <a:pt x="20" y="1"/>
                </a:lnTo>
                <a:lnTo>
                  <a:pt x="15" y="2"/>
                </a:lnTo>
                <a:lnTo>
                  <a:pt x="11" y="4"/>
                </a:lnTo>
                <a:lnTo>
                  <a:pt x="8" y="7"/>
                </a:lnTo>
                <a:lnTo>
                  <a:pt x="5" y="10"/>
                </a:lnTo>
                <a:lnTo>
                  <a:pt x="2" y="15"/>
                </a:lnTo>
                <a:lnTo>
                  <a:pt x="0" y="19"/>
                </a:lnTo>
                <a:lnTo>
                  <a:pt x="0" y="24"/>
                </a:lnTo>
                <a:lnTo>
                  <a:pt x="0" y="170"/>
                </a:lnTo>
                <a:lnTo>
                  <a:pt x="0" y="175"/>
                </a:lnTo>
                <a:lnTo>
                  <a:pt x="2" y="180"/>
                </a:lnTo>
                <a:lnTo>
                  <a:pt x="5" y="183"/>
                </a:lnTo>
                <a:lnTo>
                  <a:pt x="8" y="188"/>
                </a:lnTo>
                <a:lnTo>
                  <a:pt x="11" y="191"/>
                </a:lnTo>
                <a:lnTo>
                  <a:pt x="15" y="193"/>
                </a:lnTo>
                <a:lnTo>
                  <a:pt x="20" y="194"/>
                </a:lnTo>
                <a:lnTo>
                  <a:pt x="24" y="195"/>
                </a:lnTo>
                <a:lnTo>
                  <a:pt x="171" y="195"/>
                </a:lnTo>
                <a:lnTo>
                  <a:pt x="175" y="194"/>
                </a:lnTo>
                <a:lnTo>
                  <a:pt x="180" y="193"/>
                </a:lnTo>
                <a:lnTo>
                  <a:pt x="184" y="191"/>
                </a:lnTo>
                <a:lnTo>
                  <a:pt x="188" y="188"/>
                </a:lnTo>
                <a:lnTo>
                  <a:pt x="191" y="183"/>
                </a:lnTo>
                <a:lnTo>
                  <a:pt x="194" y="180"/>
                </a:lnTo>
                <a:lnTo>
                  <a:pt x="195" y="175"/>
                </a:lnTo>
                <a:lnTo>
                  <a:pt x="195" y="170"/>
                </a:lnTo>
                <a:lnTo>
                  <a:pt x="195" y="24"/>
                </a:lnTo>
                <a:lnTo>
                  <a:pt x="195" y="19"/>
                </a:lnTo>
                <a:lnTo>
                  <a:pt x="194" y="15"/>
                </a:lnTo>
                <a:lnTo>
                  <a:pt x="191" y="10"/>
                </a:lnTo>
                <a:lnTo>
                  <a:pt x="188"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4" name="Freeform 89"/>
          <p:cNvSpPr>
            <a:spLocks/>
          </p:cNvSpPr>
          <p:nvPr/>
        </p:nvSpPr>
        <p:spPr bwMode="auto">
          <a:xfrm>
            <a:off x="2676527" y="3807620"/>
            <a:ext cx="619126" cy="358776"/>
          </a:xfrm>
          <a:custGeom>
            <a:avLst/>
            <a:gdLst>
              <a:gd name="T0" fmla="*/ 414 w 585"/>
              <a:gd name="T1" fmla="*/ 0 h 340"/>
              <a:gd name="T2" fmla="*/ 405 w 585"/>
              <a:gd name="T3" fmla="*/ 1 h 340"/>
              <a:gd name="T4" fmla="*/ 398 w 585"/>
              <a:gd name="T5" fmla="*/ 6 h 340"/>
              <a:gd name="T6" fmla="*/ 392 w 585"/>
              <a:gd name="T7" fmla="*/ 15 h 340"/>
              <a:gd name="T8" fmla="*/ 390 w 585"/>
              <a:gd name="T9" fmla="*/ 23 h 340"/>
              <a:gd name="T10" fmla="*/ 389 w 585"/>
              <a:gd name="T11" fmla="*/ 82 h 340"/>
              <a:gd name="T12" fmla="*/ 385 w 585"/>
              <a:gd name="T13" fmla="*/ 99 h 340"/>
              <a:gd name="T14" fmla="*/ 376 w 585"/>
              <a:gd name="T15" fmla="*/ 113 h 340"/>
              <a:gd name="T16" fmla="*/ 367 w 585"/>
              <a:gd name="T17" fmla="*/ 124 h 340"/>
              <a:gd name="T18" fmla="*/ 355 w 585"/>
              <a:gd name="T19" fmla="*/ 131 h 340"/>
              <a:gd name="T20" fmla="*/ 342 w 585"/>
              <a:gd name="T21" fmla="*/ 138 h 340"/>
              <a:gd name="T22" fmla="*/ 320 w 585"/>
              <a:gd name="T23" fmla="*/ 143 h 340"/>
              <a:gd name="T24" fmla="*/ 301 w 585"/>
              <a:gd name="T25" fmla="*/ 145 h 340"/>
              <a:gd name="T26" fmla="*/ 284 w 585"/>
              <a:gd name="T27" fmla="*/ 145 h 340"/>
              <a:gd name="T28" fmla="*/ 266 w 585"/>
              <a:gd name="T29" fmla="*/ 143 h 340"/>
              <a:gd name="T30" fmla="*/ 245 w 585"/>
              <a:gd name="T31" fmla="*/ 138 h 340"/>
              <a:gd name="T32" fmla="*/ 230 w 585"/>
              <a:gd name="T33" fmla="*/ 131 h 340"/>
              <a:gd name="T34" fmla="*/ 220 w 585"/>
              <a:gd name="T35" fmla="*/ 124 h 340"/>
              <a:gd name="T36" fmla="*/ 209 w 585"/>
              <a:gd name="T37" fmla="*/ 113 h 340"/>
              <a:gd name="T38" fmla="*/ 200 w 585"/>
              <a:gd name="T39" fmla="*/ 99 h 340"/>
              <a:gd name="T40" fmla="*/ 196 w 585"/>
              <a:gd name="T41" fmla="*/ 82 h 340"/>
              <a:gd name="T42" fmla="*/ 196 w 585"/>
              <a:gd name="T43" fmla="*/ 23 h 340"/>
              <a:gd name="T44" fmla="*/ 194 w 585"/>
              <a:gd name="T45" fmla="*/ 15 h 340"/>
              <a:gd name="T46" fmla="*/ 188 w 585"/>
              <a:gd name="T47" fmla="*/ 6 h 340"/>
              <a:gd name="T48" fmla="*/ 181 w 585"/>
              <a:gd name="T49" fmla="*/ 1 h 340"/>
              <a:gd name="T50" fmla="*/ 171 w 585"/>
              <a:gd name="T51" fmla="*/ 0 h 340"/>
              <a:gd name="T52" fmla="*/ 20 w 585"/>
              <a:gd name="T53" fmla="*/ 0 h 340"/>
              <a:gd name="T54" fmla="*/ 11 w 585"/>
              <a:gd name="T55" fmla="*/ 3 h 340"/>
              <a:gd name="T56" fmla="*/ 5 w 585"/>
              <a:gd name="T57" fmla="*/ 10 h 340"/>
              <a:gd name="T58" fmla="*/ 2 w 585"/>
              <a:gd name="T59" fmla="*/ 19 h 340"/>
              <a:gd name="T60" fmla="*/ 0 w 585"/>
              <a:gd name="T61" fmla="*/ 72 h 340"/>
              <a:gd name="T62" fmla="*/ 3 w 585"/>
              <a:gd name="T63" fmla="*/ 110 h 340"/>
              <a:gd name="T64" fmla="*/ 10 w 585"/>
              <a:gd name="T65" fmla="*/ 145 h 340"/>
              <a:gd name="T66" fmla="*/ 22 w 585"/>
              <a:gd name="T67" fmla="*/ 179 h 340"/>
              <a:gd name="T68" fmla="*/ 38 w 585"/>
              <a:gd name="T69" fmla="*/ 210 h 340"/>
              <a:gd name="T70" fmla="*/ 59 w 585"/>
              <a:gd name="T71" fmla="*/ 239 h 340"/>
              <a:gd name="T72" fmla="*/ 83 w 585"/>
              <a:gd name="T73" fmla="*/ 264 h 340"/>
              <a:gd name="T74" fmla="*/ 111 w 585"/>
              <a:gd name="T75" fmla="*/ 287 h 340"/>
              <a:gd name="T76" fmla="*/ 142 w 585"/>
              <a:gd name="T77" fmla="*/ 305 h 340"/>
              <a:gd name="T78" fmla="*/ 176 w 585"/>
              <a:gd name="T79" fmla="*/ 320 h 340"/>
              <a:gd name="T80" fmla="*/ 213 w 585"/>
              <a:gd name="T81" fmla="*/ 331 h 340"/>
              <a:gd name="T82" fmla="*/ 252 w 585"/>
              <a:gd name="T83" fmla="*/ 338 h 340"/>
              <a:gd name="T84" fmla="*/ 293 w 585"/>
              <a:gd name="T85" fmla="*/ 340 h 340"/>
              <a:gd name="T86" fmla="*/ 333 w 585"/>
              <a:gd name="T87" fmla="*/ 338 h 340"/>
              <a:gd name="T88" fmla="*/ 372 w 585"/>
              <a:gd name="T89" fmla="*/ 331 h 340"/>
              <a:gd name="T90" fmla="*/ 409 w 585"/>
              <a:gd name="T91" fmla="*/ 320 h 340"/>
              <a:gd name="T92" fmla="*/ 443 w 585"/>
              <a:gd name="T93" fmla="*/ 305 h 340"/>
              <a:gd name="T94" fmla="*/ 475 w 585"/>
              <a:gd name="T95" fmla="*/ 287 h 340"/>
              <a:gd name="T96" fmla="*/ 503 w 585"/>
              <a:gd name="T97" fmla="*/ 264 h 340"/>
              <a:gd name="T98" fmla="*/ 527 w 585"/>
              <a:gd name="T99" fmla="*/ 239 h 340"/>
              <a:gd name="T100" fmla="*/ 548 w 585"/>
              <a:gd name="T101" fmla="*/ 210 h 340"/>
              <a:gd name="T102" fmla="*/ 564 w 585"/>
              <a:gd name="T103" fmla="*/ 179 h 340"/>
              <a:gd name="T104" fmla="*/ 576 w 585"/>
              <a:gd name="T105" fmla="*/ 145 h 340"/>
              <a:gd name="T106" fmla="*/ 583 w 585"/>
              <a:gd name="T107" fmla="*/ 110 h 340"/>
              <a:gd name="T108" fmla="*/ 585 w 585"/>
              <a:gd name="T109" fmla="*/ 72 h 340"/>
              <a:gd name="T110" fmla="*/ 585 w 585"/>
              <a:gd name="T111" fmla="*/ 19 h 340"/>
              <a:gd name="T112" fmla="*/ 581 w 585"/>
              <a:gd name="T113" fmla="*/ 10 h 340"/>
              <a:gd name="T114" fmla="*/ 574 w 585"/>
              <a:gd name="T115" fmla="*/ 3 h 340"/>
              <a:gd name="T116" fmla="*/ 565 w 585"/>
              <a:gd name="T11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5" h="340">
                <a:moveTo>
                  <a:pt x="561" y="0"/>
                </a:moveTo>
                <a:lnTo>
                  <a:pt x="414" y="0"/>
                </a:lnTo>
                <a:lnTo>
                  <a:pt x="410" y="0"/>
                </a:lnTo>
                <a:lnTo>
                  <a:pt x="405" y="1"/>
                </a:lnTo>
                <a:lnTo>
                  <a:pt x="401" y="3"/>
                </a:lnTo>
                <a:lnTo>
                  <a:pt x="398" y="6"/>
                </a:lnTo>
                <a:lnTo>
                  <a:pt x="395" y="10"/>
                </a:lnTo>
                <a:lnTo>
                  <a:pt x="392" y="15"/>
                </a:lnTo>
                <a:lnTo>
                  <a:pt x="390" y="19"/>
                </a:lnTo>
                <a:lnTo>
                  <a:pt x="390" y="23"/>
                </a:lnTo>
                <a:lnTo>
                  <a:pt x="390" y="72"/>
                </a:lnTo>
                <a:lnTo>
                  <a:pt x="389" y="82"/>
                </a:lnTo>
                <a:lnTo>
                  <a:pt x="388" y="90"/>
                </a:lnTo>
                <a:lnTo>
                  <a:pt x="385" y="99"/>
                </a:lnTo>
                <a:lnTo>
                  <a:pt x="382" y="107"/>
                </a:lnTo>
                <a:lnTo>
                  <a:pt x="376" y="113"/>
                </a:lnTo>
                <a:lnTo>
                  <a:pt x="372" y="120"/>
                </a:lnTo>
                <a:lnTo>
                  <a:pt x="367" y="124"/>
                </a:lnTo>
                <a:lnTo>
                  <a:pt x="361" y="128"/>
                </a:lnTo>
                <a:lnTo>
                  <a:pt x="355" y="131"/>
                </a:lnTo>
                <a:lnTo>
                  <a:pt x="348" y="135"/>
                </a:lnTo>
                <a:lnTo>
                  <a:pt x="342" y="138"/>
                </a:lnTo>
                <a:lnTo>
                  <a:pt x="334" y="140"/>
                </a:lnTo>
                <a:lnTo>
                  <a:pt x="320" y="143"/>
                </a:lnTo>
                <a:lnTo>
                  <a:pt x="309" y="144"/>
                </a:lnTo>
                <a:lnTo>
                  <a:pt x="301" y="145"/>
                </a:lnTo>
                <a:lnTo>
                  <a:pt x="293" y="145"/>
                </a:lnTo>
                <a:lnTo>
                  <a:pt x="284" y="145"/>
                </a:lnTo>
                <a:lnTo>
                  <a:pt x="276" y="144"/>
                </a:lnTo>
                <a:lnTo>
                  <a:pt x="266" y="143"/>
                </a:lnTo>
                <a:lnTo>
                  <a:pt x="252" y="140"/>
                </a:lnTo>
                <a:lnTo>
                  <a:pt x="245" y="138"/>
                </a:lnTo>
                <a:lnTo>
                  <a:pt x="237" y="135"/>
                </a:lnTo>
                <a:lnTo>
                  <a:pt x="230" y="131"/>
                </a:lnTo>
                <a:lnTo>
                  <a:pt x="225" y="128"/>
                </a:lnTo>
                <a:lnTo>
                  <a:pt x="220" y="124"/>
                </a:lnTo>
                <a:lnTo>
                  <a:pt x="214" y="120"/>
                </a:lnTo>
                <a:lnTo>
                  <a:pt x="209" y="113"/>
                </a:lnTo>
                <a:lnTo>
                  <a:pt x="205" y="107"/>
                </a:lnTo>
                <a:lnTo>
                  <a:pt x="200" y="99"/>
                </a:lnTo>
                <a:lnTo>
                  <a:pt x="198" y="90"/>
                </a:lnTo>
                <a:lnTo>
                  <a:pt x="196" y="82"/>
                </a:lnTo>
                <a:lnTo>
                  <a:pt x="196" y="72"/>
                </a:lnTo>
                <a:lnTo>
                  <a:pt x="196" y="23"/>
                </a:lnTo>
                <a:lnTo>
                  <a:pt x="195" y="19"/>
                </a:lnTo>
                <a:lnTo>
                  <a:pt x="194" y="15"/>
                </a:lnTo>
                <a:lnTo>
                  <a:pt x="192" y="10"/>
                </a:lnTo>
                <a:lnTo>
                  <a:pt x="188" y="6"/>
                </a:lnTo>
                <a:lnTo>
                  <a:pt x="184" y="3"/>
                </a:lnTo>
                <a:lnTo>
                  <a:pt x="181" y="1"/>
                </a:lnTo>
                <a:lnTo>
                  <a:pt x="175" y="0"/>
                </a:lnTo>
                <a:lnTo>
                  <a:pt x="171" y="0"/>
                </a:lnTo>
                <a:lnTo>
                  <a:pt x="25" y="0"/>
                </a:lnTo>
                <a:lnTo>
                  <a:pt x="20" y="0"/>
                </a:lnTo>
                <a:lnTo>
                  <a:pt x="16" y="1"/>
                </a:lnTo>
                <a:lnTo>
                  <a:pt x="11" y="3"/>
                </a:lnTo>
                <a:lnTo>
                  <a:pt x="8" y="6"/>
                </a:lnTo>
                <a:lnTo>
                  <a:pt x="5" y="10"/>
                </a:lnTo>
                <a:lnTo>
                  <a:pt x="3" y="15"/>
                </a:lnTo>
                <a:lnTo>
                  <a:pt x="2" y="19"/>
                </a:lnTo>
                <a:lnTo>
                  <a:pt x="0" y="23"/>
                </a:lnTo>
                <a:lnTo>
                  <a:pt x="0" y="72"/>
                </a:lnTo>
                <a:lnTo>
                  <a:pt x="2" y="91"/>
                </a:lnTo>
                <a:lnTo>
                  <a:pt x="3" y="110"/>
                </a:lnTo>
                <a:lnTo>
                  <a:pt x="6" y="127"/>
                </a:lnTo>
                <a:lnTo>
                  <a:pt x="10" y="145"/>
                </a:lnTo>
                <a:lnTo>
                  <a:pt x="16" y="162"/>
                </a:lnTo>
                <a:lnTo>
                  <a:pt x="22" y="179"/>
                </a:lnTo>
                <a:lnTo>
                  <a:pt x="30" y="194"/>
                </a:lnTo>
                <a:lnTo>
                  <a:pt x="38" y="210"/>
                </a:lnTo>
                <a:lnTo>
                  <a:pt x="48" y="225"/>
                </a:lnTo>
                <a:lnTo>
                  <a:pt x="59" y="239"/>
                </a:lnTo>
                <a:lnTo>
                  <a:pt x="71" y="252"/>
                </a:lnTo>
                <a:lnTo>
                  <a:pt x="83" y="264"/>
                </a:lnTo>
                <a:lnTo>
                  <a:pt x="97" y="276"/>
                </a:lnTo>
                <a:lnTo>
                  <a:pt x="111" y="287"/>
                </a:lnTo>
                <a:lnTo>
                  <a:pt x="126" y="297"/>
                </a:lnTo>
                <a:lnTo>
                  <a:pt x="142" y="305"/>
                </a:lnTo>
                <a:lnTo>
                  <a:pt x="159" y="314"/>
                </a:lnTo>
                <a:lnTo>
                  <a:pt x="176" y="320"/>
                </a:lnTo>
                <a:lnTo>
                  <a:pt x="195" y="327"/>
                </a:lnTo>
                <a:lnTo>
                  <a:pt x="213" y="331"/>
                </a:lnTo>
                <a:lnTo>
                  <a:pt x="233" y="335"/>
                </a:lnTo>
                <a:lnTo>
                  <a:pt x="252" y="338"/>
                </a:lnTo>
                <a:lnTo>
                  <a:pt x="273" y="340"/>
                </a:lnTo>
                <a:lnTo>
                  <a:pt x="293" y="340"/>
                </a:lnTo>
                <a:lnTo>
                  <a:pt x="314" y="340"/>
                </a:lnTo>
                <a:lnTo>
                  <a:pt x="333" y="338"/>
                </a:lnTo>
                <a:lnTo>
                  <a:pt x="354" y="335"/>
                </a:lnTo>
                <a:lnTo>
                  <a:pt x="372" y="331"/>
                </a:lnTo>
                <a:lnTo>
                  <a:pt x="390" y="327"/>
                </a:lnTo>
                <a:lnTo>
                  <a:pt x="409" y="320"/>
                </a:lnTo>
                <a:lnTo>
                  <a:pt x="426" y="314"/>
                </a:lnTo>
                <a:lnTo>
                  <a:pt x="443" y="305"/>
                </a:lnTo>
                <a:lnTo>
                  <a:pt x="459" y="297"/>
                </a:lnTo>
                <a:lnTo>
                  <a:pt x="475" y="287"/>
                </a:lnTo>
                <a:lnTo>
                  <a:pt x="490" y="276"/>
                </a:lnTo>
                <a:lnTo>
                  <a:pt x="503" y="264"/>
                </a:lnTo>
                <a:lnTo>
                  <a:pt x="516" y="252"/>
                </a:lnTo>
                <a:lnTo>
                  <a:pt x="527" y="239"/>
                </a:lnTo>
                <a:lnTo>
                  <a:pt x="537" y="225"/>
                </a:lnTo>
                <a:lnTo>
                  <a:pt x="548" y="210"/>
                </a:lnTo>
                <a:lnTo>
                  <a:pt x="557" y="194"/>
                </a:lnTo>
                <a:lnTo>
                  <a:pt x="564" y="179"/>
                </a:lnTo>
                <a:lnTo>
                  <a:pt x="571" y="162"/>
                </a:lnTo>
                <a:lnTo>
                  <a:pt x="576" y="145"/>
                </a:lnTo>
                <a:lnTo>
                  <a:pt x="579" y="127"/>
                </a:lnTo>
                <a:lnTo>
                  <a:pt x="583" y="110"/>
                </a:lnTo>
                <a:lnTo>
                  <a:pt x="585" y="91"/>
                </a:lnTo>
                <a:lnTo>
                  <a:pt x="585" y="72"/>
                </a:lnTo>
                <a:lnTo>
                  <a:pt x="585" y="23"/>
                </a:lnTo>
                <a:lnTo>
                  <a:pt x="585" y="19"/>
                </a:lnTo>
                <a:lnTo>
                  <a:pt x="584" y="15"/>
                </a:lnTo>
                <a:lnTo>
                  <a:pt x="581" y="10"/>
                </a:lnTo>
                <a:lnTo>
                  <a:pt x="578" y="6"/>
                </a:lnTo>
                <a:lnTo>
                  <a:pt x="574" y="3"/>
                </a:lnTo>
                <a:lnTo>
                  <a:pt x="570" y="1"/>
                </a:lnTo>
                <a:lnTo>
                  <a:pt x="565" y="0"/>
                </a:lnTo>
                <a:lnTo>
                  <a:pt x="561"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5" name="Freeform 90"/>
          <p:cNvSpPr>
            <a:spLocks/>
          </p:cNvSpPr>
          <p:nvPr/>
        </p:nvSpPr>
        <p:spPr bwMode="auto">
          <a:xfrm>
            <a:off x="10629900" y="5347494"/>
            <a:ext cx="155576" cy="155576"/>
          </a:xfrm>
          <a:custGeom>
            <a:avLst/>
            <a:gdLst>
              <a:gd name="T0" fmla="*/ 110 w 147"/>
              <a:gd name="T1" fmla="*/ 0 h 147"/>
              <a:gd name="T2" fmla="*/ 37 w 147"/>
              <a:gd name="T3" fmla="*/ 0 h 147"/>
              <a:gd name="T4" fmla="*/ 29 w 147"/>
              <a:gd name="T5" fmla="*/ 1 h 147"/>
              <a:gd name="T6" fmla="*/ 23 w 147"/>
              <a:gd name="T7" fmla="*/ 3 h 147"/>
              <a:gd name="T8" fmla="*/ 16 w 147"/>
              <a:gd name="T9" fmla="*/ 7 h 147"/>
              <a:gd name="T10" fmla="*/ 11 w 147"/>
              <a:gd name="T11" fmla="*/ 11 h 147"/>
              <a:gd name="T12" fmla="*/ 6 w 147"/>
              <a:gd name="T13" fmla="*/ 16 h 147"/>
              <a:gd name="T14" fmla="*/ 3 w 147"/>
              <a:gd name="T15" fmla="*/ 23 h 147"/>
              <a:gd name="T16" fmla="*/ 1 w 147"/>
              <a:gd name="T17" fmla="*/ 29 h 147"/>
              <a:gd name="T18" fmla="*/ 0 w 147"/>
              <a:gd name="T19" fmla="*/ 37 h 147"/>
              <a:gd name="T20" fmla="*/ 0 w 147"/>
              <a:gd name="T21" fmla="*/ 110 h 147"/>
              <a:gd name="T22" fmla="*/ 1 w 147"/>
              <a:gd name="T23" fmla="*/ 118 h 147"/>
              <a:gd name="T24" fmla="*/ 3 w 147"/>
              <a:gd name="T25" fmla="*/ 124 h 147"/>
              <a:gd name="T26" fmla="*/ 6 w 147"/>
              <a:gd name="T27" fmla="*/ 131 h 147"/>
              <a:gd name="T28" fmla="*/ 11 w 147"/>
              <a:gd name="T29" fmla="*/ 136 h 147"/>
              <a:gd name="T30" fmla="*/ 16 w 147"/>
              <a:gd name="T31" fmla="*/ 140 h 147"/>
              <a:gd name="T32" fmla="*/ 23 w 147"/>
              <a:gd name="T33" fmla="*/ 144 h 147"/>
              <a:gd name="T34" fmla="*/ 29 w 147"/>
              <a:gd name="T35" fmla="*/ 146 h 147"/>
              <a:gd name="T36" fmla="*/ 37 w 147"/>
              <a:gd name="T37" fmla="*/ 147 h 147"/>
              <a:gd name="T38" fmla="*/ 110 w 147"/>
              <a:gd name="T39" fmla="*/ 147 h 147"/>
              <a:gd name="T40" fmla="*/ 117 w 147"/>
              <a:gd name="T41" fmla="*/ 146 h 147"/>
              <a:gd name="T42" fmla="*/ 124 w 147"/>
              <a:gd name="T43" fmla="*/ 144 h 147"/>
              <a:gd name="T44" fmla="*/ 130 w 147"/>
              <a:gd name="T45" fmla="*/ 140 h 147"/>
              <a:gd name="T46" fmla="*/ 136 w 147"/>
              <a:gd name="T47" fmla="*/ 136 h 147"/>
              <a:gd name="T48" fmla="*/ 140 w 147"/>
              <a:gd name="T49" fmla="*/ 131 h 147"/>
              <a:gd name="T50" fmla="*/ 144 w 147"/>
              <a:gd name="T51" fmla="*/ 124 h 147"/>
              <a:gd name="T52" fmla="*/ 146 w 147"/>
              <a:gd name="T53" fmla="*/ 118 h 147"/>
              <a:gd name="T54" fmla="*/ 147 w 147"/>
              <a:gd name="T55" fmla="*/ 110 h 147"/>
              <a:gd name="T56" fmla="*/ 147 w 147"/>
              <a:gd name="T57" fmla="*/ 37 h 147"/>
              <a:gd name="T58" fmla="*/ 146 w 147"/>
              <a:gd name="T59" fmla="*/ 29 h 147"/>
              <a:gd name="T60" fmla="*/ 144 w 147"/>
              <a:gd name="T61" fmla="*/ 23 h 147"/>
              <a:gd name="T62" fmla="*/ 140 w 147"/>
              <a:gd name="T63" fmla="*/ 16 h 147"/>
              <a:gd name="T64" fmla="*/ 136 w 147"/>
              <a:gd name="T65" fmla="*/ 11 h 147"/>
              <a:gd name="T66" fmla="*/ 130 w 147"/>
              <a:gd name="T67" fmla="*/ 7 h 147"/>
              <a:gd name="T68" fmla="*/ 124 w 147"/>
              <a:gd name="T69" fmla="*/ 3 h 147"/>
              <a:gd name="T70" fmla="*/ 117 w 147"/>
              <a:gd name="T71" fmla="*/ 1 h 147"/>
              <a:gd name="T72" fmla="*/ 110 w 147"/>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47">
                <a:moveTo>
                  <a:pt x="110" y="0"/>
                </a:moveTo>
                <a:lnTo>
                  <a:pt x="37" y="0"/>
                </a:lnTo>
                <a:lnTo>
                  <a:pt x="29" y="1"/>
                </a:lnTo>
                <a:lnTo>
                  <a:pt x="23" y="3"/>
                </a:lnTo>
                <a:lnTo>
                  <a:pt x="16" y="7"/>
                </a:lnTo>
                <a:lnTo>
                  <a:pt x="11" y="11"/>
                </a:lnTo>
                <a:lnTo>
                  <a:pt x="6" y="16"/>
                </a:lnTo>
                <a:lnTo>
                  <a:pt x="3" y="23"/>
                </a:lnTo>
                <a:lnTo>
                  <a:pt x="1" y="29"/>
                </a:lnTo>
                <a:lnTo>
                  <a:pt x="0" y="37"/>
                </a:lnTo>
                <a:lnTo>
                  <a:pt x="0" y="110"/>
                </a:lnTo>
                <a:lnTo>
                  <a:pt x="1" y="118"/>
                </a:lnTo>
                <a:lnTo>
                  <a:pt x="3" y="124"/>
                </a:lnTo>
                <a:lnTo>
                  <a:pt x="6" y="131"/>
                </a:lnTo>
                <a:lnTo>
                  <a:pt x="11" y="136"/>
                </a:lnTo>
                <a:lnTo>
                  <a:pt x="16" y="140"/>
                </a:lnTo>
                <a:lnTo>
                  <a:pt x="23" y="144"/>
                </a:lnTo>
                <a:lnTo>
                  <a:pt x="29" y="146"/>
                </a:lnTo>
                <a:lnTo>
                  <a:pt x="37" y="147"/>
                </a:lnTo>
                <a:lnTo>
                  <a:pt x="110" y="147"/>
                </a:lnTo>
                <a:lnTo>
                  <a:pt x="117" y="146"/>
                </a:lnTo>
                <a:lnTo>
                  <a:pt x="124" y="144"/>
                </a:lnTo>
                <a:lnTo>
                  <a:pt x="130" y="140"/>
                </a:lnTo>
                <a:lnTo>
                  <a:pt x="136" y="136"/>
                </a:lnTo>
                <a:lnTo>
                  <a:pt x="140" y="131"/>
                </a:lnTo>
                <a:lnTo>
                  <a:pt x="144" y="124"/>
                </a:lnTo>
                <a:lnTo>
                  <a:pt x="146" y="118"/>
                </a:lnTo>
                <a:lnTo>
                  <a:pt x="147" y="110"/>
                </a:lnTo>
                <a:lnTo>
                  <a:pt x="147" y="37"/>
                </a:lnTo>
                <a:lnTo>
                  <a:pt x="146" y="29"/>
                </a:lnTo>
                <a:lnTo>
                  <a:pt x="144" y="23"/>
                </a:lnTo>
                <a:lnTo>
                  <a:pt x="140" y="16"/>
                </a:lnTo>
                <a:lnTo>
                  <a:pt x="136" y="11"/>
                </a:lnTo>
                <a:lnTo>
                  <a:pt x="130" y="7"/>
                </a:lnTo>
                <a:lnTo>
                  <a:pt x="124" y="3"/>
                </a:lnTo>
                <a:lnTo>
                  <a:pt x="117" y="1"/>
                </a:lnTo>
                <a:lnTo>
                  <a:pt x="11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36" name="Freeform 91"/>
          <p:cNvSpPr>
            <a:spLocks/>
          </p:cNvSpPr>
          <p:nvPr/>
        </p:nvSpPr>
        <p:spPr bwMode="auto">
          <a:xfrm>
            <a:off x="10629900" y="5141120"/>
            <a:ext cx="155576" cy="155576"/>
          </a:xfrm>
          <a:custGeom>
            <a:avLst/>
            <a:gdLst>
              <a:gd name="T0" fmla="*/ 110 w 147"/>
              <a:gd name="T1" fmla="*/ 0 h 146"/>
              <a:gd name="T2" fmla="*/ 37 w 147"/>
              <a:gd name="T3" fmla="*/ 0 h 146"/>
              <a:gd name="T4" fmla="*/ 29 w 147"/>
              <a:gd name="T5" fmla="*/ 1 h 146"/>
              <a:gd name="T6" fmla="*/ 23 w 147"/>
              <a:gd name="T7" fmla="*/ 2 h 146"/>
              <a:gd name="T8" fmla="*/ 16 w 147"/>
              <a:gd name="T9" fmla="*/ 5 h 146"/>
              <a:gd name="T10" fmla="*/ 11 w 147"/>
              <a:gd name="T11" fmla="*/ 11 h 146"/>
              <a:gd name="T12" fmla="*/ 6 w 147"/>
              <a:gd name="T13" fmla="*/ 16 h 146"/>
              <a:gd name="T14" fmla="*/ 3 w 147"/>
              <a:gd name="T15" fmla="*/ 22 h 146"/>
              <a:gd name="T16" fmla="*/ 1 w 147"/>
              <a:gd name="T17" fmla="*/ 29 h 146"/>
              <a:gd name="T18" fmla="*/ 0 w 147"/>
              <a:gd name="T19" fmla="*/ 36 h 146"/>
              <a:gd name="T20" fmla="*/ 0 w 147"/>
              <a:gd name="T21" fmla="*/ 109 h 146"/>
              <a:gd name="T22" fmla="*/ 1 w 147"/>
              <a:gd name="T23" fmla="*/ 116 h 146"/>
              <a:gd name="T24" fmla="*/ 3 w 147"/>
              <a:gd name="T25" fmla="*/ 123 h 146"/>
              <a:gd name="T26" fmla="*/ 6 w 147"/>
              <a:gd name="T27" fmla="*/ 129 h 146"/>
              <a:gd name="T28" fmla="*/ 11 w 147"/>
              <a:gd name="T29" fmla="*/ 135 h 146"/>
              <a:gd name="T30" fmla="*/ 16 w 147"/>
              <a:gd name="T31" fmla="*/ 140 h 146"/>
              <a:gd name="T32" fmla="*/ 23 w 147"/>
              <a:gd name="T33" fmla="*/ 143 h 146"/>
              <a:gd name="T34" fmla="*/ 29 w 147"/>
              <a:gd name="T35" fmla="*/ 146 h 146"/>
              <a:gd name="T36" fmla="*/ 37 w 147"/>
              <a:gd name="T37" fmla="*/ 146 h 146"/>
              <a:gd name="T38" fmla="*/ 110 w 147"/>
              <a:gd name="T39" fmla="*/ 146 h 146"/>
              <a:gd name="T40" fmla="*/ 117 w 147"/>
              <a:gd name="T41" fmla="*/ 146 h 146"/>
              <a:gd name="T42" fmla="*/ 124 w 147"/>
              <a:gd name="T43" fmla="*/ 143 h 146"/>
              <a:gd name="T44" fmla="*/ 130 w 147"/>
              <a:gd name="T45" fmla="*/ 140 h 146"/>
              <a:gd name="T46" fmla="*/ 136 w 147"/>
              <a:gd name="T47" fmla="*/ 135 h 146"/>
              <a:gd name="T48" fmla="*/ 140 w 147"/>
              <a:gd name="T49" fmla="*/ 129 h 146"/>
              <a:gd name="T50" fmla="*/ 144 w 147"/>
              <a:gd name="T51" fmla="*/ 123 h 146"/>
              <a:gd name="T52" fmla="*/ 146 w 147"/>
              <a:gd name="T53" fmla="*/ 116 h 146"/>
              <a:gd name="T54" fmla="*/ 147 w 147"/>
              <a:gd name="T55" fmla="*/ 109 h 146"/>
              <a:gd name="T56" fmla="*/ 147 w 147"/>
              <a:gd name="T57" fmla="*/ 36 h 146"/>
              <a:gd name="T58" fmla="*/ 146 w 147"/>
              <a:gd name="T59" fmla="*/ 29 h 146"/>
              <a:gd name="T60" fmla="*/ 144 w 147"/>
              <a:gd name="T61" fmla="*/ 22 h 146"/>
              <a:gd name="T62" fmla="*/ 140 w 147"/>
              <a:gd name="T63" fmla="*/ 16 h 146"/>
              <a:gd name="T64" fmla="*/ 136 w 147"/>
              <a:gd name="T65" fmla="*/ 11 h 146"/>
              <a:gd name="T66" fmla="*/ 130 w 147"/>
              <a:gd name="T67" fmla="*/ 5 h 146"/>
              <a:gd name="T68" fmla="*/ 124 w 147"/>
              <a:gd name="T69" fmla="*/ 2 h 146"/>
              <a:gd name="T70" fmla="*/ 117 w 147"/>
              <a:gd name="T71" fmla="*/ 1 h 146"/>
              <a:gd name="T72" fmla="*/ 110 w 147"/>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46">
                <a:moveTo>
                  <a:pt x="110" y="0"/>
                </a:moveTo>
                <a:lnTo>
                  <a:pt x="37" y="0"/>
                </a:lnTo>
                <a:lnTo>
                  <a:pt x="29" y="1"/>
                </a:lnTo>
                <a:lnTo>
                  <a:pt x="23" y="2"/>
                </a:lnTo>
                <a:lnTo>
                  <a:pt x="16" y="5"/>
                </a:lnTo>
                <a:lnTo>
                  <a:pt x="11" y="11"/>
                </a:lnTo>
                <a:lnTo>
                  <a:pt x="6" y="16"/>
                </a:lnTo>
                <a:lnTo>
                  <a:pt x="3" y="22"/>
                </a:lnTo>
                <a:lnTo>
                  <a:pt x="1" y="29"/>
                </a:lnTo>
                <a:lnTo>
                  <a:pt x="0" y="36"/>
                </a:lnTo>
                <a:lnTo>
                  <a:pt x="0" y="109"/>
                </a:lnTo>
                <a:lnTo>
                  <a:pt x="1" y="116"/>
                </a:lnTo>
                <a:lnTo>
                  <a:pt x="3" y="123"/>
                </a:lnTo>
                <a:lnTo>
                  <a:pt x="6" y="129"/>
                </a:lnTo>
                <a:lnTo>
                  <a:pt x="11" y="135"/>
                </a:lnTo>
                <a:lnTo>
                  <a:pt x="16" y="140"/>
                </a:lnTo>
                <a:lnTo>
                  <a:pt x="23" y="143"/>
                </a:lnTo>
                <a:lnTo>
                  <a:pt x="29" y="146"/>
                </a:lnTo>
                <a:lnTo>
                  <a:pt x="37" y="146"/>
                </a:lnTo>
                <a:lnTo>
                  <a:pt x="110" y="146"/>
                </a:lnTo>
                <a:lnTo>
                  <a:pt x="117" y="146"/>
                </a:lnTo>
                <a:lnTo>
                  <a:pt x="124" y="143"/>
                </a:lnTo>
                <a:lnTo>
                  <a:pt x="130" y="140"/>
                </a:lnTo>
                <a:lnTo>
                  <a:pt x="136" y="135"/>
                </a:lnTo>
                <a:lnTo>
                  <a:pt x="140" y="129"/>
                </a:lnTo>
                <a:lnTo>
                  <a:pt x="144" y="123"/>
                </a:lnTo>
                <a:lnTo>
                  <a:pt x="146" y="116"/>
                </a:lnTo>
                <a:lnTo>
                  <a:pt x="147" y="109"/>
                </a:lnTo>
                <a:lnTo>
                  <a:pt x="147" y="36"/>
                </a:lnTo>
                <a:lnTo>
                  <a:pt x="146" y="29"/>
                </a:lnTo>
                <a:lnTo>
                  <a:pt x="144" y="22"/>
                </a:lnTo>
                <a:lnTo>
                  <a:pt x="140" y="16"/>
                </a:lnTo>
                <a:lnTo>
                  <a:pt x="136" y="11"/>
                </a:lnTo>
                <a:lnTo>
                  <a:pt x="130" y="5"/>
                </a:lnTo>
                <a:lnTo>
                  <a:pt x="124" y="2"/>
                </a:lnTo>
                <a:lnTo>
                  <a:pt x="117" y="1"/>
                </a:lnTo>
                <a:lnTo>
                  <a:pt x="11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37" name="Freeform 92"/>
          <p:cNvSpPr>
            <a:spLocks/>
          </p:cNvSpPr>
          <p:nvPr/>
        </p:nvSpPr>
        <p:spPr bwMode="auto">
          <a:xfrm>
            <a:off x="10629900" y="4934744"/>
            <a:ext cx="155576" cy="155576"/>
          </a:xfrm>
          <a:custGeom>
            <a:avLst/>
            <a:gdLst>
              <a:gd name="T0" fmla="*/ 136 w 147"/>
              <a:gd name="T1" fmla="*/ 10 h 146"/>
              <a:gd name="T2" fmla="*/ 130 w 147"/>
              <a:gd name="T3" fmla="*/ 6 h 146"/>
              <a:gd name="T4" fmla="*/ 124 w 147"/>
              <a:gd name="T5" fmla="*/ 3 h 146"/>
              <a:gd name="T6" fmla="*/ 117 w 147"/>
              <a:gd name="T7" fmla="*/ 0 h 146"/>
              <a:gd name="T8" fmla="*/ 110 w 147"/>
              <a:gd name="T9" fmla="*/ 0 h 146"/>
              <a:gd name="T10" fmla="*/ 37 w 147"/>
              <a:gd name="T11" fmla="*/ 0 h 146"/>
              <a:gd name="T12" fmla="*/ 29 w 147"/>
              <a:gd name="T13" fmla="*/ 0 h 146"/>
              <a:gd name="T14" fmla="*/ 23 w 147"/>
              <a:gd name="T15" fmla="*/ 3 h 146"/>
              <a:gd name="T16" fmla="*/ 16 w 147"/>
              <a:gd name="T17" fmla="*/ 6 h 146"/>
              <a:gd name="T18" fmla="*/ 11 w 147"/>
              <a:gd name="T19" fmla="*/ 10 h 146"/>
              <a:gd name="T20" fmla="*/ 6 w 147"/>
              <a:gd name="T21" fmla="*/ 17 h 146"/>
              <a:gd name="T22" fmla="*/ 3 w 147"/>
              <a:gd name="T23" fmla="*/ 22 h 146"/>
              <a:gd name="T24" fmla="*/ 1 w 147"/>
              <a:gd name="T25" fmla="*/ 30 h 146"/>
              <a:gd name="T26" fmla="*/ 0 w 147"/>
              <a:gd name="T27" fmla="*/ 36 h 146"/>
              <a:gd name="T28" fmla="*/ 0 w 147"/>
              <a:gd name="T29" fmla="*/ 109 h 146"/>
              <a:gd name="T30" fmla="*/ 1 w 147"/>
              <a:gd name="T31" fmla="*/ 117 h 146"/>
              <a:gd name="T32" fmla="*/ 3 w 147"/>
              <a:gd name="T33" fmla="*/ 123 h 146"/>
              <a:gd name="T34" fmla="*/ 6 w 147"/>
              <a:gd name="T35" fmla="*/ 130 h 146"/>
              <a:gd name="T36" fmla="*/ 11 w 147"/>
              <a:gd name="T37" fmla="*/ 135 h 146"/>
              <a:gd name="T38" fmla="*/ 16 w 147"/>
              <a:gd name="T39" fmla="*/ 140 h 146"/>
              <a:gd name="T40" fmla="*/ 23 w 147"/>
              <a:gd name="T41" fmla="*/ 143 h 146"/>
              <a:gd name="T42" fmla="*/ 29 w 147"/>
              <a:gd name="T43" fmla="*/ 145 h 146"/>
              <a:gd name="T44" fmla="*/ 37 w 147"/>
              <a:gd name="T45" fmla="*/ 146 h 146"/>
              <a:gd name="T46" fmla="*/ 110 w 147"/>
              <a:gd name="T47" fmla="*/ 146 h 146"/>
              <a:gd name="T48" fmla="*/ 117 w 147"/>
              <a:gd name="T49" fmla="*/ 145 h 146"/>
              <a:gd name="T50" fmla="*/ 124 w 147"/>
              <a:gd name="T51" fmla="*/ 143 h 146"/>
              <a:gd name="T52" fmla="*/ 130 w 147"/>
              <a:gd name="T53" fmla="*/ 140 h 146"/>
              <a:gd name="T54" fmla="*/ 136 w 147"/>
              <a:gd name="T55" fmla="*/ 135 h 146"/>
              <a:gd name="T56" fmla="*/ 140 w 147"/>
              <a:gd name="T57" fmla="*/ 130 h 146"/>
              <a:gd name="T58" fmla="*/ 144 w 147"/>
              <a:gd name="T59" fmla="*/ 123 h 146"/>
              <a:gd name="T60" fmla="*/ 146 w 147"/>
              <a:gd name="T61" fmla="*/ 117 h 146"/>
              <a:gd name="T62" fmla="*/ 147 w 147"/>
              <a:gd name="T63" fmla="*/ 109 h 146"/>
              <a:gd name="T64" fmla="*/ 147 w 147"/>
              <a:gd name="T65" fmla="*/ 36 h 146"/>
              <a:gd name="T66" fmla="*/ 146 w 147"/>
              <a:gd name="T67" fmla="*/ 30 h 146"/>
              <a:gd name="T68" fmla="*/ 144 w 147"/>
              <a:gd name="T69" fmla="*/ 22 h 146"/>
              <a:gd name="T70" fmla="*/ 140 w 147"/>
              <a:gd name="T71" fmla="*/ 17 h 146"/>
              <a:gd name="T72" fmla="*/ 136 w 147"/>
              <a:gd name="T73" fmla="*/ 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46">
                <a:moveTo>
                  <a:pt x="136" y="10"/>
                </a:moveTo>
                <a:lnTo>
                  <a:pt x="130" y="6"/>
                </a:lnTo>
                <a:lnTo>
                  <a:pt x="124" y="3"/>
                </a:lnTo>
                <a:lnTo>
                  <a:pt x="117" y="0"/>
                </a:lnTo>
                <a:lnTo>
                  <a:pt x="110" y="0"/>
                </a:lnTo>
                <a:lnTo>
                  <a:pt x="37" y="0"/>
                </a:lnTo>
                <a:lnTo>
                  <a:pt x="29" y="0"/>
                </a:lnTo>
                <a:lnTo>
                  <a:pt x="23" y="3"/>
                </a:lnTo>
                <a:lnTo>
                  <a:pt x="16" y="6"/>
                </a:lnTo>
                <a:lnTo>
                  <a:pt x="11" y="10"/>
                </a:lnTo>
                <a:lnTo>
                  <a:pt x="6" y="17"/>
                </a:lnTo>
                <a:lnTo>
                  <a:pt x="3" y="22"/>
                </a:lnTo>
                <a:lnTo>
                  <a:pt x="1" y="30"/>
                </a:lnTo>
                <a:lnTo>
                  <a:pt x="0" y="36"/>
                </a:lnTo>
                <a:lnTo>
                  <a:pt x="0" y="109"/>
                </a:lnTo>
                <a:lnTo>
                  <a:pt x="1" y="117"/>
                </a:lnTo>
                <a:lnTo>
                  <a:pt x="3" y="123"/>
                </a:lnTo>
                <a:lnTo>
                  <a:pt x="6" y="130"/>
                </a:lnTo>
                <a:lnTo>
                  <a:pt x="11" y="135"/>
                </a:lnTo>
                <a:lnTo>
                  <a:pt x="16" y="140"/>
                </a:lnTo>
                <a:lnTo>
                  <a:pt x="23" y="143"/>
                </a:lnTo>
                <a:lnTo>
                  <a:pt x="29" y="145"/>
                </a:lnTo>
                <a:lnTo>
                  <a:pt x="37" y="146"/>
                </a:lnTo>
                <a:lnTo>
                  <a:pt x="110" y="146"/>
                </a:lnTo>
                <a:lnTo>
                  <a:pt x="117" y="145"/>
                </a:lnTo>
                <a:lnTo>
                  <a:pt x="124" y="143"/>
                </a:lnTo>
                <a:lnTo>
                  <a:pt x="130" y="140"/>
                </a:lnTo>
                <a:lnTo>
                  <a:pt x="136" y="135"/>
                </a:lnTo>
                <a:lnTo>
                  <a:pt x="140" y="130"/>
                </a:lnTo>
                <a:lnTo>
                  <a:pt x="144" y="123"/>
                </a:lnTo>
                <a:lnTo>
                  <a:pt x="146" y="117"/>
                </a:lnTo>
                <a:lnTo>
                  <a:pt x="147" y="109"/>
                </a:lnTo>
                <a:lnTo>
                  <a:pt x="147" y="36"/>
                </a:lnTo>
                <a:lnTo>
                  <a:pt x="146" y="30"/>
                </a:lnTo>
                <a:lnTo>
                  <a:pt x="144" y="22"/>
                </a:lnTo>
                <a:lnTo>
                  <a:pt x="140" y="17"/>
                </a:lnTo>
                <a:lnTo>
                  <a:pt x="136" y="1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38" name="Freeform 93"/>
          <p:cNvSpPr>
            <a:spLocks/>
          </p:cNvSpPr>
          <p:nvPr/>
        </p:nvSpPr>
        <p:spPr bwMode="auto">
          <a:xfrm>
            <a:off x="15205076" y="4858545"/>
            <a:ext cx="257176" cy="720726"/>
          </a:xfrm>
          <a:custGeom>
            <a:avLst/>
            <a:gdLst>
              <a:gd name="T0" fmla="*/ 170 w 243"/>
              <a:gd name="T1" fmla="*/ 536 h 681"/>
              <a:gd name="T2" fmla="*/ 219 w 243"/>
              <a:gd name="T3" fmla="*/ 146 h 681"/>
              <a:gd name="T4" fmla="*/ 228 w 243"/>
              <a:gd name="T5" fmla="*/ 144 h 681"/>
              <a:gd name="T6" fmla="*/ 236 w 243"/>
              <a:gd name="T7" fmla="*/ 138 h 681"/>
              <a:gd name="T8" fmla="*/ 241 w 243"/>
              <a:gd name="T9" fmla="*/ 131 h 681"/>
              <a:gd name="T10" fmla="*/ 243 w 243"/>
              <a:gd name="T11" fmla="*/ 122 h 681"/>
              <a:gd name="T12" fmla="*/ 241 w 243"/>
              <a:gd name="T13" fmla="*/ 112 h 681"/>
              <a:gd name="T14" fmla="*/ 236 w 243"/>
              <a:gd name="T15" fmla="*/ 105 h 681"/>
              <a:gd name="T16" fmla="*/ 135 w 243"/>
              <a:gd name="T17" fmla="*/ 4 h 681"/>
              <a:gd name="T18" fmla="*/ 127 w 243"/>
              <a:gd name="T19" fmla="*/ 0 h 681"/>
              <a:gd name="T20" fmla="*/ 117 w 243"/>
              <a:gd name="T21" fmla="*/ 0 h 681"/>
              <a:gd name="T22" fmla="*/ 108 w 243"/>
              <a:gd name="T23" fmla="*/ 4 h 681"/>
              <a:gd name="T24" fmla="*/ 7 w 243"/>
              <a:gd name="T25" fmla="*/ 105 h 681"/>
              <a:gd name="T26" fmla="*/ 1 w 243"/>
              <a:gd name="T27" fmla="*/ 112 h 681"/>
              <a:gd name="T28" fmla="*/ 0 w 243"/>
              <a:gd name="T29" fmla="*/ 122 h 681"/>
              <a:gd name="T30" fmla="*/ 1 w 243"/>
              <a:gd name="T31" fmla="*/ 131 h 681"/>
              <a:gd name="T32" fmla="*/ 7 w 243"/>
              <a:gd name="T33" fmla="*/ 138 h 681"/>
              <a:gd name="T34" fmla="*/ 15 w 243"/>
              <a:gd name="T35" fmla="*/ 144 h 681"/>
              <a:gd name="T36" fmla="*/ 24 w 243"/>
              <a:gd name="T37" fmla="*/ 146 h 681"/>
              <a:gd name="T38" fmla="*/ 73 w 243"/>
              <a:gd name="T39" fmla="*/ 536 h 681"/>
              <a:gd name="T40" fmla="*/ 20 w 243"/>
              <a:gd name="T41" fmla="*/ 536 h 681"/>
              <a:gd name="T42" fmla="*/ 11 w 243"/>
              <a:gd name="T43" fmla="*/ 540 h 681"/>
              <a:gd name="T44" fmla="*/ 3 w 243"/>
              <a:gd name="T45" fmla="*/ 546 h 681"/>
              <a:gd name="T46" fmla="*/ 0 w 243"/>
              <a:gd name="T47" fmla="*/ 555 h 681"/>
              <a:gd name="T48" fmla="*/ 0 w 243"/>
              <a:gd name="T49" fmla="*/ 565 h 681"/>
              <a:gd name="T50" fmla="*/ 3 w 243"/>
              <a:gd name="T51" fmla="*/ 573 h 681"/>
              <a:gd name="T52" fmla="*/ 104 w 243"/>
              <a:gd name="T53" fmla="*/ 675 h 681"/>
              <a:gd name="T54" fmla="*/ 112 w 243"/>
              <a:gd name="T55" fmla="*/ 680 h 681"/>
              <a:gd name="T56" fmla="*/ 121 w 243"/>
              <a:gd name="T57" fmla="*/ 681 h 681"/>
              <a:gd name="T58" fmla="*/ 131 w 243"/>
              <a:gd name="T59" fmla="*/ 680 h 681"/>
              <a:gd name="T60" fmla="*/ 138 w 243"/>
              <a:gd name="T61" fmla="*/ 675 h 681"/>
              <a:gd name="T62" fmla="*/ 239 w 243"/>
              <a:gd name="T63" fmla="*/ 573 h 681"/>
              <a:gd name="T64" fmla="*/ 243 w 243"/>
              <a:gd name="T65" fmla="*/ 565 h 681"/>
              <a:gd name="T66" fmla="*/ 243 w 243"/>
              <a:gd name="T67" fmla="*/ 555 h 681"/>
              <a:gd name="T68" fmla="*/ 239 w 243"/>
              <a:gd name="T69" fmla="*/ 546 h 681"/>
              <a:gd name="T70" fmla="*/ 232 w 243"/>
              <a:gd name="T71" fmla="*/ 540 h 681"/>
              <a:gd name="T72" fmla="*/ 224 w 243"/>
              <a:gd name="T73" fmla="*/ 53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681">
                <a:moveTo>
                  <a:pt x="219" y="536"/>
                </a:moveTo>
                <a:lnTo>
                  <a:pt x="170" y="536"/>
                </a:lnTo>
                <a:lnTo>
                  <a:pt x="170" y="146"/>
                </a:lnTo>
                <a:lnTo>
                  <a:pt x="219" y="146"/>
                </a:lnTo>
                <a:lnTo>
                  <a:pt x="224" y="146"/>
                </a:lnTo>
                <a:lnTo>
                  <a:pt x="228" y="144"/>
                </a:lnTo>
                <a:lnTo>
                  <a:pt x="232" y="141"/>
                </a:lnTo>
                <a:lnTo>
                  <a:pt x="236" y="138"/>
                </a:lnTo>
                <a:lnTo>
                  <a:pt x="239" y="135"/>
                </a:lnTo>
                <a:lnTo>
                  <a:pt x="241" y="131"/>
                </a:lnTo>
                <a:lnTo>
                  <a:pt x="243" y="126"/>
                </a:lnTo>
                <a:lnTo>
                  <a:pt x="243" y="122"/>
                </a:lnTo>
                <a:lnTo>
                  <a:pt x="243" y="117"/>
                </a:lnTo>
                <a:lnTo>
                  <a:pt x="241" y="112"/>
                </a:lnTo>
                <a:lnTo>
                  <a:pt x="239" y="108"/>
                </a:lnTo>
                <a:lnTo>
                  <a:pt x="236" y="105"/>
                </a:lnTo>
                <a:lnTo>
                  <a:pt x="138" y="8"/>
                </a:lnTo>
                <a:lnTo>
                  <a:pt x="135" y="4"/>
                </a:lnTo>
                <a:lnTo>
                  <a:pt x="131" y="2"/>
                </a:lnTo>
                <a:lnTo>
                  <a:pt x="127" y="0"/>
                </a:lnTo>
                <a:lnTo>
                  <a:pt x="121" y="0"/>
                </a:lnTo>
                <a:lnTo>
                  <a:pt x="117" y="0"/>
                </a:lnTo>
                <a:lnTo>
                  <a:pt x="112" y="2"/>
                </a:lnTo>
                <a:lnTo>
                  <a:pt x="108" y="4"/>
                </a:lnTo>
                <a:lnTo>
                  <a:pt x="104" y="8"/>
                </a:lnTo>
                <a:lnTo>
                  <a:pt x="7" y="105"/>
                </a:lnTo>
                <a:lnTo>
                  <a:pt x="3" y="108"/>
                </a:lnTo>
                <a:lnTo>
                  <a:pt x="1" y="112"/>
                </a:lnTo>
                <a:lnTo>
                  <a:pt x="0" y="117"/>
                </a:lnTo>
                <a:lnTo>
                  <a:pt x="0" y="122"/>
                </a:lnTo>
                <a:lnTo>
                  <a:pt x="0" y="126"/>
                </a:lnTo>
                <a:lnTo>
                  <a:pt x="1" y="131"/>
                </a:lnTo>
                <a:lnTo>
                  <a:pt x="3" y="135"/>
                </a:lnTo>
                <a:lnTo>
                  <a:pt x="7" y="138"/>
                </a:lnTo>
                <a:lnTo>
                  <a:pt x="11" y="141"/>
                </a:lnTo>
                <a:lnTo>
                  <a:pt x="15" y="144"/>
                </a:lnTo>
                <a:lnTo>
                  <a:pt x="20" y="146"/>
                </a:lnTo>
                <a:lnTo>
                  <a:pt x="24" y="146"/>
                </a:lnTo>
                <a:lnTo>
                  <a:pt x="73" y="146"/>
                </a:lnTo>
                <a:lnTo>
                  <a:pt x="73" y="536"/>
                </a:lnTo>
                <a:lnTo>
                  <a:pt x="24" y="536"/>
                </a:lnTo>
                <a:lnTo>
                  <a:pt x="20" y="536"/>
                </a:lnTo>
                <a:lnTo>
                  <a:pt x="15" y="538"/>
                </a:lnTo>
                <a:lnTo>
                  <a:pt x="11" y="540"/>
                </a:lnTo>
                <a:lnTo>
                  <a:pt x="7" y="543"/>
                </a:lnTo>
                <a:lnTo>
                  <a:pt x="3" y="546"/>
                </a:lnTo>
                <a:lnTo>
                  <a:pt x="1" y="551"/>
                </a:lnTo>
                <a:lnTo>
                  <a:pt x="0" y="555"/>
                </a:lnTo>
                <a:lnTo>
                  <a:pt x="0" y="559"/>
                </a:lnTo>
                <a:lnTo>
                  <a:pt x="0" y="565"/>
                </a:lnTo>
                <a:lnTo>
                  <a:pt x="1" y="569"/>
                </a:lnTo>
                <a:lnTo>
                  <a:pt x="3" y="573"/>
                </a:lnTo>
                <a:lnTo>
                  <a:pt x="7" y="577"/>
                </a:lnTo>
                <a:lnTo>
                  <a:pt x="104" y="675"/>
                </a:lnTo>
                <a:lnTo>
                  <a:pt x="108" y="677"/>
                </a:lnTo>
                <a:lnTo>
                  <a:pt x="112" y="680"/>
                </a:lnTo>
                <a:lnTo>
                  <a:pt x="117" y="681"/>
                </a:lnTo>
                <a:lnTo>
                  <a:pt x="121" y="681"/>
                </a:lnTo>
                <a:lnTo>
                  <a:pt x="127" y="681"/>
                </a:lnTo>
                <a:lnTo>
                  <a:pt x="131" y="680"/>
                </a:lnTo>
                <a:lnTo>
                  <a:pt x="135" y="677"/>
                </a:lnTo>
                <a:lnTo>
                  <a:pt x="138" y="675"/>
                </a:lnTo>
                <a:lnTo>
                  <a:pt x="236" y="577"/>
                </a:lnTo>
                <a:lnTo>
                  <a:pt x="239" y="573"/>
                </a:lnTo>
                <a:lnTo>
                  <a:pt x="241" y="569"/>
                </a:lnTo>
                <a:lnTo>
                  <a:pt x="243" y="565"/>
                </a:lnTo>
                <a:lnTo>
                  <a:pt x="243" y="559"/>
                </a:lnTo>
                <a:lnTo>
                  <a:pt x="243" y="555"/>
                </a:lnTo>
                <a:lnTo>
                  <a:pt x="241" y="551"/>
                </a:lnTo>
                <a:lnTo>
                  <a:pt x="239" y="546"/>
                </a:lnTo>
                <a:lnTo>
                  <a:pt x="236" y="543"/>
                </a:lnTo>
                <a:lnTo>
                  <a:pt x="232" y="540"/>
                </a:lnTo>
                <a:lnTo>
                  <a:pt x="228" y="538"/>
                </a:lnTo>
                <a:lnTo>
                  <a:pt x="224" y="536"/>
                </a:lnTo>
                <a:lnTo>
                  <a:pt x="219" y="5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39" name="Freeform 94"/>
          <p:cNvSpPr>
            <a:spLocks noEditPoints="1"/>
          </p:cNvSpPr>
          <p:nvPr/>
        </p:nvSpPr>
        <p:spPr bwMode="auto">
          <a:xfrm>
            <a:off x="4165601" y="3550445"/>
            <a:ext cx="619126" cy="615950"/>
          </a:xfrm>
          <a:custGeom>
            <a:avLst/>
            <a:gdLst>
              <a:gd name="T0" fmla="*/ 544 w 584"/>
              <a:gd name="T1" fmla="*/ 24 h 584"/>
              <a:gd name="T2" fmla="*/ 526 w 584"/>
              <a:gd name="T3" fmla="*/ 13 h 584"/>
              <a:gd name="T4" fmla="*/ 507 w 584"/>
              <a:gd name="T5" fmla="*/ 4 h 584"/>
              <a:gd name="T6" fmla="*/ 486 w 584"/>
              <a:gd name="T7" fmla="*/ 1 h 584"/>
              <a:gd name="T8" fmla="*/ 110 w 584"/>
              <a:gd name="T9" fmla="*/ 0 h 584"/>
              <a:gd name="T10" fmla="*/ 87 w 584"/>
              <a:gd name="T11" fmla="*/ 2 h 584"/>
              <a:gd name="T12" fmla="*/ 68 w 584"/>
              <a:gd name="T13" fmla="*/ 8 h 584"/>
              <a:gd name="T14" fmla="*/ 49 w 584"/>
              <a:gd name="T15" fmla="*/ 18 h 584"/>
              <a:gd name="T16" fmla="*/ 32 w 584"/>
              <a:gd name="T17" fmla="*/ 32 h 584"/>
              <a:gd name="T18" fmla="*/ 18 w 584"/>
              <a:gd name="T19" fmla="*/ 49 h 584"/>
              <a:gd name="T20" fmla="*/ 8 w 584"/>
              <a:gd name="T21" fmla="*/ 68 h 584"/>
              <a:gd name="T22" fmla="*/ 2 w 584"/>
              <a:gd name="T23" fmla="*/ 87 h 584"/>
              <a:gd name="T24" fmla="*/ 0 w 584"/>
              <a:gd name="T25" fmla="*/ 110 h 584"/>
              <a:gd name="T26" fmla="*/ 1 w 584"/>
              <a:gd name="T27" fmla="*/ 486 h 584"/>
              <a:gd name="T28" fmla="*/ 4 w 584"/>
              <a:gd name="T29" fmla="*/ 507 h 584"/>
              <a:gd name="T30" fmla="*/ 13 w 584"/>
              <a:gd name="T31" fmla="*/ 527 h 584"/>
              <a:gd name="T32" fmla="*/ 24 w 584"/>
              <a:gd name="T33" fmla="*/ 544 h 584"/>
              <a:gd name="T34" fmla="*/ 41 w 584"/>
              <a:gd name="T35" fmla="*/ 560 h 584"/>
              <a:gd name="T36" fmla="*/ 58 w 584"/>
              <a:gd name="T37" fmla="*/ 572 h 584"/>
              <a:gd name="T38" fmla="*/ 77 w 584"/>
              <a:gd name="T39" fmla="*/ 579 h 584"/>
              <a:gd name="T40" fmla="*/ 98 w 584"/>
              <a:gd name="T41" fmla="*/ 584 h 584"/>
              <a:gd name="T42" fmla="*/ 475 w 584"/>
              <a:gd name="T43" fmla="*/ 584 h 584"/>
              <a:gd name="T44" fmla="*/ 496 w 584"/>
              <a:gd name="T45" fmla="*/ 582 h 584"/>
              <a:gd name="T46" fmla="*/ 517 w 584"/>
              <a:gd name="T47" fmla="*/ 576 h 584"/>
              <a:gd name="T48" fmla="*/ 535 w 584"/>
              <a:gd name="T49" fmla="*/ 567 h 584"/>
              <a:gd name="T50" fmla="*/ 553 w 584"/>
              <a:gd name="T51" fmla="*/ 552 h 584"/>
              <a:gd name="T52" fmla="*/ 567 w 584"/>
              <a:gd name="T53" fmla="*/ 535 h 584"/>
              <a:gd name="T54" fmla="*/ 576 w 584"/>
              <a:gd name="T55" fmla="*/ 517 h 584"/>
              <a:gd name="T56" fmla="*/ 582 w 584"/>
              <a:gd name="T57" fmla="*/ 496 h 584"/>
              <a:gd name="T58" fmla="*/ 584 w 584"/>
              <a:gd name="T59" fmla="*/ 475 h 584"/>
              <a:gd name="T60" fmla="*/ 584 w 584"/>
              <a:gd name="T61" fmla="*/ 98 h 584"/>
              <a:gd name="T62" fmla="*/ 580 w 584"/>
              <a:gd name="T63" fmla="*/ 77 h 584"/>
              <a:gd name="T64" fmla="*/ 572 w 584"/>
              <a:gd name="T65" fmla="*/ 58 h 584"/>
              <a:gd name="T66" fmla="*/ 560 w 584"/>
              <a:gd name="T67" fmla="*/ 41 h 584"/>
              <a:gd name="T68" fmla="*/ 487 w 584"/>
              <a:gd name="T69" fmla="*/ 475 h 584"/>
              <a:gd name="T70" fmla="*/ 483 w 584"/>
              <a:gd name="T71" fmla="*/ 483 h 584"/>
              <a:gd name="T72" fmla="*/ 475 w 584"/>
              <a:gd name="T73" fmla="*/ 487 h 584"/>
              <a:gd name="T74" fmla="*/ 104 w 584"/>
              <a:gd name="T75" fmla="*/ 486 h 584"/>
              <a:gd name="T76" fmla="*/ 98 w 584"/>
              <a:gd name="T77" fmla="*/ 479 h 584"/>
              <a:gd name="T78" fmla="*/ 97 w 584"/>
              <a:gd name="T79" fmla="*/ 110 h 584"/>
              <a:gd name="T80" fmla="*/ 101 w 584"/>
              <a:gd name="T81" fmla="*/ 101 h 584"/>
              <a:gd name="T82" fmla="*/ 110 w 584"/>
              <a:gd name="T83" fmla="*/ 97 h 584"/>
              <a:gd name="T84" fmla="*/ 479 w 584"/>
              <a:gd name="T85" fmla="*/ 98 h 584"/>
              <a:gd name="T86" fmla="*/ 486 w 584"/>
              <a:gd name="T87" fmla="*/ 104 h 584"/>
              <a:gd name="T88" fmla="*/ 487 w 584"/>
              <a:gd name="T89" fmla="*/ 47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584">
                <a:moveTo>
                  <a:pt x="553" y="32"/>
                </a:moveTo>
                <a:lnTo>
                  <a:pt x="544" y="24"/>
                </a:lnTo>
                <a:lnTo>
                  <a:pt x="535" y="18"/>
                </a:lnTo>
                <a:lnTo>
                  <a:pt x="526" y="13"/>
                </a:lnTo>
                <a:lnTo>
                  <a:pt x="517" y="8"/>
                </a:lnTo>
                <a:lnTo>
                  <a:pt x="507" y="4"/>
                </a:lnTo>
                <a:lnTo>
                  <a:pt x="496" y="2"/>
                </a:lnTo>
                <a:lnTo>
                  <a:pt x="486" y="1"/>
                </a:lnTo>
                <a:lnTo>
                  <a:pt x="475" y="0"/>
                </a:lnTo>
                <a:lnTo>
                  <a:pt x="110" y="0"/>
                </a:lnTo>
                <a:lnTo>
                  <a:pt x="98" y="1"/>
                </a:lnTo>
                <a:lnTo>
                  <a:pt x="87" y="2"/>
                </a:lnTo>
                <a:lnTo>
                  <a:pt x="77" y="4"/>
                </a:lnTo>
                <a:lnTo>
                  <a:pt x="68" y="8"/>
                </a:lnTo>
                <a:lnTo>
                  <a:pt x="58" y="13"/>
                </a:lnTo>
                <a:lnTo>
                  <a:pt x="49" y="18"/>
                </a:lnTo>
                <a:lnTo>
                  <a:pt x="41" y="24"/>
                </a:lnTo>
                <a:lnTo>
                  <a:pt x="32" y="32"/>
                </a:lnTo>
                <a:lnTo>
                  <a:pt x="24" y="41"/>
                </a:lnTo>
                <a:lnTo>
                  <a:pt x="18" y="49"/>
                </a:lnTo>
                <a:lnTo>
                  <a:pt x="13" y="58"/>
                </a:lnTo>
                <a:lnTo>
                  <a:pt x="8" y="68"/>
                </a:lnTo>
                <a:lnTo>
                  <a:pt x="4" y="77"/>
                </a:lnTo>
                <a:lnTo>
                  <a:pt x="2" y="87"/>
                </a:lnTo>
                <a:lnTo>
                  <a:pt x="1" y="98"/>
                </a:lnTo>
                <a:lnTo>
                  <a:pt x="0" y="110"/>
                </a:lnTo>
                <a:lnTo>
                  <a:pt x="0" y="475"/>
                </a:lnTo>
                <a:lnTo>
                  <a:pt x="1" y="486"/>
                </a:lnTo>
                <a:lnTo>
                  <a:pt x="2" y="496"/>
                </a:lnTo>
                <a:lnTo>
                  <a:pt x="4" y="507"/>
                </a:lnTo>
                <a:lnTo>
                  <a:pt x="8" y="517"/>
                </a:lnTo>
                <a:lnTo>
                  <a:pt x="13" y="527"/>
                </a:lnTo>
                <a:lnTo>
                  <a:pt x="18" y="535"/>
                </a:lnTo>
                <a:lnTo>
                  <a:pt x="24" y="544"/>
                </a:lnTo>
                <a:lnTo>
                  <a:pt x="32" y="552"/>
                </a:lnTo>
                <a:lnTo>
                  <a:pt x="41" y="560"/>
                </a:lnTo>
                <a:lnTo>
                  <a:pt x="49" y="567"/>
                </a:lnTo>
                <a:lnTo>
                  <a:pt x="58" y="572"/>
                </a:lnTo>
                <a:lnTo>
                  <a:pt x="68" y="576"/>
                </a:lnTo>
                <a:lnTo>
                  <a:pt x="77" y="579"/>
                </a:lnTo>
                <a:lnTo>
                  <a:pt x="87" y="582"/>
                </a:lnTo>
                <a:lnTo>
                  <a:pt x="98" y="584"/>
                </a:lnTo>
                <a:lnTo>
                  <a:pt x="110" y="584"/>
                </a:lnTo>
                <a:lnTo>
                  <a:pt x="475" y="584"/>
                </a:lnTo>
                <a:lnTo>
                  <a:pt x="486" y="584"/>
                </a:lnTo>
                <a:lnTo>
                  <a:pt x="496" y="582"/>
                </a:lnTo>
                <a:lnTo>
                  <a:pt x="507" y="579"/>
                </a:lnTo>
                <a:lnTo>
                  <a:pt x="517" y="576"/>
                </a:lnTo>
                <a:lnTo>
                  <a:pt x="526" y="572"/>
                </a:lnTo>
                <a:lnTo>
                  <a:pt x="535" y="567"/>
                </a:lnTo>
                <a:lnTo>
                  <a:pt x="544" y="560"/>
                </a:lnTo>
                <a:lnTo>
                  <a:pt x="553" y="552"/>
                </a:lnTo>
                <a:lnTo>
                  <a:pt x="560" y="544"/>
                </a:lnTo>
                <a:lnTo>
                  <a:pt x="567" y="535"/>
                </a:lnTo>
                <a:lnTo>
                  <a:pt x="572" y="527"/>
                </a:lnTo>
                <a:lnTo>
                  <a:pt x="576" y="517"/>
                </a:lnTo>
                <a:lnTo>
                  <a:pt x="580" y="507"/>
                </a:lnTo>
                <a:lnTo>
                  <a:pt x="582" y="496"/>
                </a:lnTo>
                <a:lnTo>
                  <a:pt x="584" y="486"/>
                </a:lnTo>
                <a:lnTo>
                  <a:pt x="584" y="475"/>
                </a:lnTo>
                <a:lnTo>
                  <a:pt x="584" y="110"/>
                </a:lnTo>
                <a:lnTo>
                  <a:pt x="584" y="98"/>
                </a:lnTo>
                <a:lnTo>
                  <a:pt x="582" y="87"/>
                </a:lnTo>
                <a:lnTo>
                  <a:pt x="580" y="77"/>
                </a:lnTo>
                <a:lnTo>
                  <a:pt x="576" y="68"/>
                </a:lnTo>
                <a:lnTo>
                  <a:pt x="572" y="58"/>
                </a:lnTo>
                <a:lnTo>
                  <a:pt x="567" y="49"/>
                </a:lnTo>
                <a:lnTo>
                  <a:pt x="560" y="41"/>
                </a:lnTo>
                <a:lnTo>
                  <a:pt x="553" y="32"/>
                </a:lnTo>
                <a:close/>
                <a:moveTo>
                  <a:pt x="487" y="475"/>
                </a:moveTo>
                <a:lnTo>
                  <a:pt x="486" y="479"/>
                </a:lnTo>
                <a:lnTo>
                  <a:pt x="483" y="483"/>
                </a:lnTo>
                <a:lnTo>
                  <a:pt x="479" y="486"/>
                </a:lnTo>
                <a:lnTo>
                  <a:pt x="475" y="487"/>
                </a:lnTo>
                <a:lnTo>
                  <a:pt x="110" y="487"/>
                </a:lnTo>
                <a:lnTo>
                  <a:pt x="104" y="486"/>
                </a:lnTo>
                <a:lnTo>
                  <a:pt x="101" y="483"/>
                </a:lnTo>
                <a:lnTo>
                  <a:pt x="98" y="479"/>
                </a:lnTo>
                <a:lnTo>
                  <a:pt x="97" y="475"/>
                </a:lnTo>
                <a:lnTo>
                  <a:pt x="97" y="110"/>
                </a:lnTo>
                <a:lnTo>
                  <a:pt x="98" y="104"/>
                </a:lnTo>
                <a:lnTo>
                  <a:pt x="101" y="101"/>
                </a:lnTo>
                <a:lnTo>
                  <a:pt x="104" y="98"/>
                </a:lnTo>
                <a:lnTo>
                  <a:pt x="110" y="97"/>
                </a:lnTo>
                <a:lnTo>
                  <a:pt x="475" y="97"/>
                </a:lnTo>
                <a:lnTo>
                  <a:pt x="479" y="98"/>
                </a:lnTo>
                <a:lnTo>
                  <a:pt x="483" y="101"/>
                </a:lnTo>
                <a:lnTo>
                  <a:pt x="486" y="104"/>
                </a:lnTo>
                <a:lnTo>
                  <a:pt x="487" y="110"/>
                </a:lnTo>
                <a:lnTo>
                  <a:pt x="487" y="47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0" name="Freeform 95"/>
          <p:cNvSpPr>
            <a:spLocks/>
          </p:cNvSpPr>
          <p:nvPr/>
        </p:nvSpPr>
        <p:spPr bwMode="auto">
          <a:xfrm>
            <a:off x="4346576" y="3702845"/>
            <a:ext cx="231776" cy="311150"/>
          </a:xfrm>
          <a:custGeom>
            <a:avLst/>
            <a:gdLst>
              <a:gd name="T0" fmla="*/ 195 w 219"/>
              <a:gd name="T1" fmla="*/ 0 h 293"/>
              <a:gd name="T2" fmla="*/ 191 w 219"/>
              <a:gd name="T3" fmla="*/ 2 h 293"/>
              <a:gd name="T4" fmla="*/ 188 w 219"/>
              <a:gd name="T5" fmla="*/ 2 h 293"/>
              <a:gd name="T6" fmla="*/ 184 w 219"/>
              <a:gd name="T7" fmla="*/ 4 h 293"/>
              <a:gd name="T8" fmla="*/ 181 w 219"/>
              <a:gd name="T9" fmla="*/ 6 h 293"/>
              <a:gd name="T10" fmla="*/ 10 w 219"/>
              <a:gd name="T11" fmla="*/ 127 h 293"/>
              <a:gd name="T12" fmla="*/ 6 w 219"/>
              <a:gd name="T13" fmla="*/ 131 h 293"/>
              <a:gd name="T14" fmla="*/ 2 w 219"/>
              <a:gd name="T15" fmla="*/ 135 h 293"/>
              <a:gd name="T16" fmla="*/ 1 w 219"/>
              <a:gd name="T17" fmla="*/ 141 h 293"/>
              <a:gd name="T18" fmla="*/ 0 w 219"/>
              <a:gd name="T19" fmla="*/ 147 h 293"/>
              <a:gd name="T20" fmla="*/ 1 w 219"/>
              <a:gd name="T21" fmla="*/ 153 h 293"/>
              <a:gd name="T22" fmla="*/ 2 w 219"/>
              <a:gd name="T23" fmla="*/ 158 h 293"/>
              <a:gd name="T24" fmla="*/ 6 w 219"/>
              <a:gd name="T25" fmla="*/ 162 h 293"/>
              <a:gd name="T26" fmla="*/ 10 w 219"/>
              <a:gd name="T27" fmla="*/ 167 h 293"/>
              <a:gd name="T28" fmla="*/ 181 w 219"/>
              <a:gd name="T29" fmla="*/ 289 h 293"/>
              <a:gd name="T30" fmla="*/ 184 w 219"/>
              <a:gd name="T31" fmla="*/ 291 h 293"/>
              <a:gd name="T32" fmla="*/ 188 w 219"/>
              <a:gd name="T33" fmla="*/ 292 h 293"/>
              <a:gd name="T34" fmla="*/ 191 w 219"/>
              <a:gd name="T35" fmla="*/ 293 h 293"/>
              <a:gd name="T36" fmla="*/ 195 w 219"/>
              <a:gd name="T37" fmla="*/ 293 h 293"/>
              <a:gd name="T38" fmla="*/ 200 w 219"/>
              <a:gd name="T39" fmla="*/ 293 h 293"/>
              <a:gd name="T40" fmla="*/ 204 w 219"/>
              <a:gd name="T41" fmla="*/ 291 h 293"/>
              <a:gd name="T42" fmla="*/ 209 w 219"/>
              <a:gd name="T43" fmla="*/ 289 h 293"/>
              <a:gd name="T44" fmla="*/ 212 w 219"/>
              <a:gd name="T45" fmla="*/ 285 h 293"/>
              <a:gd name="T46" fmla="*/ 215 w 219"/>
              <a:gd name="T47" fmla="*/ 282 h 293"/>
              <a:gd name="T48" fmla="*/ 217 w 219"/>
              <a:gd name="T49" fmla="*/ 278 h 293"/>
              <a:gd name="T50" fmla="*/ 219 w 219"/>
              <a:gd name="T51" fmla="*/ 274 h 293"/>
              <a:gd name="T52" fmla="*/ 219 w 219"/>
              <a:gd name="T53" fmla="*/ 268 h 293"/>
              <a:gd name="T54" fmla="*/ 219 w 219"/>
              <a:gd name="T55" fmla="*/ 25 h 293"/>
              <a:gd name="T56" fmla="*/ 219 w 219"/>
              <a:gd name="T57" fmla="*/ 21 h 293"/>
              <a:gd name="T58" fmla="*/ 217 w 219"/>
              <a:gd name="T59" fmla="*/ 16 h 293"/>
              <a:gd name="T60" fmla="*/ 215 w 219"/>
              <a:gd name="T61" fmla="*/ 12 h 293"/>
              <a:gd name="T62" fmla="*/ 212 w 219"/>
              <a:gd name="T63" fmla="*/ 8 h 293"/>
              <a:gd name="T64" fmla="*/ 209 w 219"/>
              <a:gd name="T65" fmla="*/ 5 h 293"/>
              <a:gd name="T66" fmla="*/ 204 w 219"/>
              <a:gd name="T67" fmla="*/ 3 h 293"/>
              <a:gd name="T68" fmla="*/ 200 w 219"/>
              <a:gd name="T69" fmla="*/ 2 h 293"/>
              <a:gd name="T70" fmla="*/ 195 w 219"/>
              <a:gd name="T71"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293">
                <a:moveTo>
                  <a:pt x="195" y="0"/>
                </a:moveTo>
                <a:lnTo>
                  <a:pt x="191" y="2"/>
                </a:lnTo>
                <a:lnTo>
                  <a:pt x="188" y="2"/>
                </a:lnTo>
                <a:lnTo>
                  <a:pt x="184" y="4"/>
                </a:lnTo>
                <a:lnTo>
                  <a:pt x="181" y="6"/>
                </a:lnTo>
                <a:lnTo>
                  <a:pt x="10" y="127"/>
                </a:lnTo>
                <a:lnTo>
                  <a:pt x="6" y="131"/>
                </a:lnTo>
                <a:lnTo>
                  <a:pt x="2" y="135"/>
                </a:lnTo>
                <a:lnTo>
                  <a:pt x="1" y="141"/>
                </a:lnTo>
                <a:lnTo>
                  <a:pt x="0" y="147"/>
                </a:lnTo>
                <a:lnTo>
                  <a:pt x="1" y="153"/>
                </a:lnTo>
                <a:lnTo>
                  <a:pt x="2" y="158"/>
                </a:lnTo>
                <a:lnTo>
                  <a:pt x="6" y="162"/>
                </a:lnTo>
                <a:lnTo>
                  <a:pt x="10" y="167"/>
                </a:lnTo>
                <a:lnTo>
                  <a:pt x="181" y="289"/>
                </a:lnTo>
                <a:lnTo>
                  <a:pt x="184" y="291"/>
                </a:lnTo>
                <a:lnTo>
                  <a:pt x="188" y="292"/>
                </a:lnTo>
                <a:lnTo>
                  <a:pt x="191" y="293"/>
                </a:lnTo>
                <a:lnTo>
                  <a:pt x="195" y="293"/>
                </a:lnTo>
                <a:lnTo>
                  <a:pt x="200" y="293"/>
                </a:lnTo>
                <a:lnTo>
                  <a:pt x="204" y="291"/>
                </a:lnTo>
                <a:lnTo>
                  <a:pt x="209" y="289"/>
                </a:lnTo>
                <a:lnTo>
                  <a:pt x="212" y="285"/>
                </a:lnTo>
                <a:lnTo>
                  <a:pt x="215" y="282"/>
                </a:lnTo>
                <a:lnTo>
                  <a:pt x="217" y="278"/>
                </a:lnTo>
                <a:lnTo>
                  <a:pt x="219" y="274"/>
                </a:lnTo>
                <a:lnTo>
                  <a:pt x="219" y="268"/>
                </a:lnTo>
                <a:lnTo>
                  <a:pt x="219" y="25"/>
                </a:lnTo>
                <a:lnTo>
                  <a:pt x="219" y="21"/>
                </a:lnTo>
                <a:lnTo>
                  <a:pt x="217" y="16"/>
                </a:lnTo>
                <a:lnTo>
                  <a:pt x="215" y="12"/>
                </a:lnTo>
                <a:lnTo>
                  <a:pt x="212" y="8"/>
                </a:lnTo>
                <a:lnTo>
                  <a:pt x="209" y="5"/>
                </a:lnTo>
                <a:lnTo>
                  <a:pt x="204" y="3"/>
                </a:lnTo>
                <a:lnTo>
                  <a:pt x="200" y="2"/>
                </a:lnTo>
                <a:lnTo>
                  <a:pt x="19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1" name="Freeform 96"/>
          <p:cNvSpPr>
            <a:spLocks noEditPoints="1"/>
          </p:cNvSpPr>
          <p:nvPr/>
        </p:nvSpPr>
        <p:spPr bwMode="auto">
          <a:xfrm>
            <a:off x="5781677" y="3550445"/>
            <a:ext cx="619126" cy="615950"/>
          </a:xfrm>
          <a:custGeom>
            <a:avLst/>
            <a:gdLst>
              <a:gd name="T0" fmla="*/ 526 w 584"/>
              <a:gd name="T1" fmla="*/ 13 h 584"/>
              <a:gd name="T2" fmla="*/ 486 w 584"/>
              <a:gd name="T3" fmla="*/ 1 h 584"/>
              <a:gd name="T4" fmla="*/ 87 w 584"/>
              <a:gd name="T5" fmla="*/ 2 h 584"/>
              <a:gd name="T6" fmla="*/ 48 w 584"/>
              <a:gd name="T7" fmla="*/ 18 h 584"/>
              <a:gd name="T8" fmla="*/ 17 w 584"/>
              <a:gd name="T9" fmla="*/ 49 h 584"/>
              <a:gd name="T10" fmla="*/ 1 w 584"/>
              <a:gd name="T11" fmla="*/ 87 h 584"/>
              <a:gd name="T12" fmla="*/ 0 w 584"/>
              <a:gd name="T13" fmla="*/ 486 h 584"/>
              <a:gd name="T14" fmla="*/ 12 w 584"/>
              <a:gd name="T15" fmla="*/ 527 h 584"/>
              <a:gd name="T16" fmla="*/ 40 w 584"/>
              <a:gd name="T17" fmla="*/ 560 h 584"/>
              <a:gd name="T18" fmla="*/ 76 w 584"/>
              <a:gd name="T19" fmla="*/ 579 h 584"/>
              <a:gd name="T20" fmla="*/ 474 w 584"/>
              <a:gd name="T21" fmla="*/ 584 h 584"/>
              <a:gd name="T22" fmla="*/ 516 w 584"/>
              <a:gd name="T23" fmla="*/ 576 h 584"/>
              <a:gd name="T24" fmla="*/ 552 w 584"/>
              <a:gd name="T25" fmla="*/ 552 h 584"/>
              <a:gd name="T26" fmla="*/ 575 w 584"/>
              <a:gd name="T27" fmla="*/ 517 h 584"/>
              <a:gd name="T28" fmla="*/ 584 w 584"/>
              <a:gd name="T29" fmla="*/ 475 h 584"/>
              <a:gd name="T30" fmla="*/ 580 w 584"/>
              <a:gd name="T31" fmla="*/ 77 h 584"/>
              <a:gd name="T32" fmla="*/ 559 w 584"/>
              <a:gd name="T33" fmla="*/ 41 h 584"/>
              <a:gd name="T34" fmla="*/ 466 w 584"/>
              <a:gd name="T35" fmla="*/ 229 h 584"/>
              <a:gd name="T36" fmla="*/ 415 w 584"/>
              <a:gd name="T37" fmla="*/ 337 h 584"/>
              <a:gd name="T38" fmla="*/ 356 w 584"/>
              <a:gd name="T39" fmla="*/ 420 h 584"/>
              <a:gd name="T40" fmla="*/ 309 w 584"/>
              <a:gd name="T41" fmla="*/ 464 h 584"/>
              <a:gd name="T42" fmla="*/ 271 w 584"/>
              <a:gd name="T43" fmla="*/ 488 h 584"/>
              <a:gd name="T44" fmla="*/ 239 w 584"/>
              <a:gd name="T45" fmla="*/ 495 h 584"/>
              <a:gd name="T46" fmla="*/ 211 w 584"/>
              <a:gd name="T47" fmla="*/ 486 h 584"/>
              <a:gd name="T48" fmla="*/ 192 w 584"/>
              <a:gd name="T49" fmla="*/ 462 h 584"/>
              <a:gd name="T50" fmla="*/ 175 w 584"/>
              <a:gd name="T51" fmla="*/ 416 h 584"/>
              <a:gd name="T52" fmla="*/ 150 w 584"/>
              <a:gd name="T53" fmla="*/ 326 h 584"/>
              <a:gd name="T54" fmla="*/ 137 w 584"/>
              <a:gd name="T55" fmla="*/ 284 h 584"/>
              <a:gd name="T56" fmla="*/ 125 w 584"/>
              <a:gd name="T57" fmla="*/ 250 h 584"/>
              <a:gd name="T58" fmla="*/ 109 w 584"/>
              <a:gd name="T59" fmla="*/ 239 h 584"/>
              <a:gd name="T60" fmla="*/ 75 w 584"/>
              <a:gd name="T61" fmla="*/ 246 h 584"/>
              <a:gd name="T62" fmla="*/ 61 w 584"/>
              <a:gd name="T63" fmla="*/ 244 h 584"/>
              <a:gd name="T64" fmla="*/ 54 w 584"/>
              <a:gd name="T65" fmla="*/ 233 h 584"/>
              <a:gd name="T66" fmla="*/ 57 w 584"/>
              <a:gd name="T67" fmla="*/ 220 h 584"/>
              <a:gd name="T68" fmla="*/ 110 w 584"/>
              <a:gd name="T69" fmla="*/ 175 h 584"/>
              <a:gd name="T70" fmla="*/ 153 w 584"/>
              <a:gd name="T71" fmla="*/ 143 h 584"/>
              <a:gd name="T72" fmla="*/ 178 w 584"/>
              <a:gd name="T73" fmla="*/ 136 h 584"/>
              <a:gd name="T74" fmla="*/ 199 w 584"/>
              <a:gd name="T75" fmla="*/ 140 h 584"/>
              <a:gd name="T76" fmla="*/ 218 w 584"/>
              <a:gd name="T77" fmla="*/ 159 h 584"/>
              <a:gd name="T78" fmla="*/ 230 w 584"/>
              <a:gd name="T79" fmla="*/ 188 h 584"/>
              <a:gd name="T80" fmla="*/ 242 w 584"/>
              <a:gd name="T81" fmla="*/ 252 h 584"/>
              <a:gd name="T82" fmla="*/ 250 w 584"/>
              <a:gd name="T83" fmla="*/ 314 h 584"/>
              <a:gd name="T84" fmla="*/ 265 w 584"/>
              <a:gd name="T85" fmla="*/ 347 h 584"/>
              <a:gd name="T86" fmla="*/ 282 w 584"/>
              <a:gd name="T87" fmla="*/ 361 h 584"/>
              <a:gd name="T88" fmla="*/ 298 w 584"/>
              <a:gd name="T89" fmla="*/ 360 h 584"/>
              <a:gd name="T90" fmla="*/ 321 w 584"/>
              <a:gd name="T91" fmla="*/ 334 h 584"/>
              <a:gd name="T92" fmla="*/ 347 w 584"/>
              <a:gd name="T93" fmla="*/ 277 h 584"/>
              <a:gd name="T94" fmla="*/ 346 w 584"/>
              <a:gd name="T95" fmla="*/ 238 h 584"/>
              <a:gd name="T96" fmla="*/ 331 w 584"/>
              <a:gd name="T97" fmla="*/ 224 h 584"/>
              <a:gd name="T98" fmla="*/ 299 w 584"/>
              <a:gd name="T99" fmla="*/ 213 h 584"/>
              <a:gd name="T100" fmla="*/ 318 w 584"/>
              <a:gd name="T101" fmla="*/ 180 h 584"/>
              <a:gd name="T102" fmla="*/ 347 w 584"/>
              <a:gd name="T103" fmla="*/ 151 h 584"/>
              <a:gd name="T104" fmla="*/ 391 w 584"/>
              <a:gd name="T105" fmla="*/ 128 h 584"/>
              <a:gd name="T106" fmla="*/ 432 w 584"/>
              <a:gd name="T107" fmla="*/ 125 h 584"/>
              <a:gd name="T108" fmla="*/ 463 w 584"/>
              <a:gd name="T109" fmla="*/ 138 h 584"/>
              <a:gd name="T110" fmla="*/ 476 w 584"/>
              <a:gd name="T111" fmla="*/ 158 h 584"/>
              <a:gd name="T112" fmla="*/ 478 w 584"/>
              <a:gd name="T113" fmla="*/ 18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4" h="584">
                <a:moveTo>
                  <a:pt x="552" y="32"/>
                </a:moveTo>
                <a:lnTo>
                  <a:pt x="543" y="24"/>
                </a:lnTo>
                <a:lnTo>
                  <a:pt x="534" y="18"/>
                </a:lnTo>
                <a:lnTo>
                  <a:pt x="526" y="13"/>
                </a:lnTo>
                <a:lnTo>
                  <a:pt x="516" y="8"/>
                </a:lnTo>
                <a:lnTo>
                  <a:pt x="506" y="4"/>
                </a:lnTo>
                <a:lnTo>
                  <a:pt x="496" y="2"/>
                </a:lnTo>
                <a:lnTo>
                  <a:pt x="486" y="1"/>
                </a:lnTo>
                <a:lnTo>
                  <a:pt x="474" y="0"/>
                </a:lnTo>
                <a:lnTo>
                  <a:pt x="109" y="0"/>
                </a:lnTo>
                <a:lnTo>
                  <a:pt x="98" y="1"/>
                </a:lnTo>
                <a:lnTo>
                  <a:pt x="87" y="2"/>
                </a:lnTo>
                <a:lnTo>
                  <a:pt x="76" y="4"/>
                </a:lnTo>
                <a:lnTo>
                  <a:pt x="67" y="8"/>
                </a:lnTo>
                <a:lnTo>
                  <a:pt x="57" y="13"/>
                </a:lnTo>
                <a:lnTo>
                  <a:pt x="48" y="18"/>
                </a:lnTo>
                <a:lnTo>
                  <a:pt x="40" y="24"/>
                </a:lnTo>
                <a:lnTo>
                  <a:pt x="31" y="32"/>
                </a:lnTo>
                <a:lnTo>
                  <a:pt x="23" y="41"/>
                </a:lnTo>
                <a:lnTo>
                  <a:pt x="17" y="49"/>
                </a:lnTo>
                <a:lnTo>
                  <a:pt x="12" y="58"/>
                </a:lnTo>
                <a:lnTo>
                  <a:pt x="7" y="68"/>
                </a:lnTo>
                <a:lnTo>
                  <a:pt x="4" y="77"/>
                </a:lnTo>
                <a:lnTo>
                  <a:pt x="1" y="87"/>
                </a:lnTo>
                <a:lnTo>
                  <a:pt x="0" y="98"/>
                </a:lnTo>
                <a:lnTo>
                  <a:pt x="0" y="110"/>
                </a:lnTo>
                <a:lnTo>
                  <a:pt x="0" y="475"/>
                </a:lnTo>
                <a:lnTo>
                  <a:pt x="0" y="486"/>
                </a:lnTo>
                <a:lnTo>
                  <a:pt x="1" y="496"/>
                </a:lnTo>
                <a:lnTo>
                  <a:pt x="4" y="507"/>
                </a:lnTo>
                <a:lnTo>
                  <a:pt x="7" y="517"/>
                </a:lnTo>
                <a:lnTo>
                  <a:pt x="12" y="527"/>
                </a:lnTo>
                <a:lnTo>
                  <a:pt x="17" y="535"/>
                </a:lnTo>
                <a:lnTo>
                  <a:pt x="23" y="544"/>
                </a:lnTo>
                <a:lnTo>
                  <a:pt x="31" y="552"/>
                </a:lnTo>
                <a:lnTo>
                  <a:pt x="40" y="560"/>
                </a:lnTo>
                <a:lnTo>
                  <a:pt x="48" y="567"/>
                </a:lnTo>
                <a:lnTo>
                  <a:pt x="57" y="572"/>
                </a:lnTo>
                <a:lnTo>
                  <a:pt x="67" y="576"/>
                </a:lnTo>
                <a:lnTo>
                  <a:pt x="76" y="579"/>
                </a:lnTo>
                <a:lnTo>
                  <a:pt x="87" y="582"/>
                </a:lnTo>
                <a:lnTo>
                  <a:pt x="98" y="584"/>
                </a:lnTo>
                <a:lnTo>
                  <a:pt x="109" y="584"/>
                </a:lnTo>
                <a:lnTo>
                  <a:pt x="474" y="584"/>
                </a:lnTo>
                <a:lnTo>
                  <a:pt x="486" y="584"/>
                </a:lnTo>
                <a:lnTo>
                  <a:pt x="496" y="582"/>
                </a:lnTo>
                <a:lnTo>
                  <a:pt x="506" y="579"/>
                </a:lnTo>
                <a:lnTo>
                  <a:pt x="516" y="576"/>
                </a:lnTo>
                <a:lnTo>
                  <a:pt x="526" y="572"/>
                </a:lnTo>
                <a:lnTo>
                  <a:pt x="534" y="567"/>
                </a:lnTo>
                <a:lnTo>
                  <a:pt x="543" y="560"/>
                </a:lnTo>
                <a:lnTo>
                  <a:pt x="552" y="552"/>
                </a:lnTo>
                <a:lnTo>
                  <a:pt x="559" y="544"/>
                </a:lnTo>
                <a:lnTo>
                  <a:pt x="566" y="535"/>
                </a:lnTo>
                <a:lnTo>
                  <a:pt x="571" y="527"/>
                </a:lnTo>
                <a:lnTo>
                  <a:pt x="575" y="517"/>
                </a:lnTo>
                <a:lnTo>
                  <a:pt x="580" y="507"/>
                </a:lnTo>
                <a:lnTo>
                  <a:pt x="582" y="496"/>
                </a:lnTo>
                <a:lnTo>
                  <a:pt x="583" y="486"/>
                </a:lnTo>
                <a:lnTo>
                  <a:pt x="584" y="475"/>
                </a:lnTo>
                <a:lnTo>
                  <a:pt x="584" y="110"/>
                </a:lnTo>
                <a:lnTo>
                  <a:pt x="583" y="98"/>
                </a:lnTo>
                <a:lnTo>
                  <a:pt x="582" y="87"/>
                </a:lnTo>
                <a:lnTo>
                  <a:pt x="580" y="77"/>
                </a:lnTo>
                <a:lnTo>
                  <a:pt x="575" y="68"/>
                </a:lnTo>
                <a:lnTo>
                  <a:pt x="571" y="58"/>
                </a:lnTo>
                <a:lnTo>
                  <a:pt x="566" y="49"/>
                </a:lnTo>
                <a:lnTo>
                  <a:pt x="559" y="41"/>
                </a:lnTo>
                <a:lnTo>
                  <a:pt x="552" y="32"/>
                </a:lnTo>
                <a:close/>
                <a:moveTo>
                  <a:pt x="476" y="193"/>
                </a:moveTo>
                <a:lnTo>
                  <a:pt x="473" y="209"/>
                </a:lnTo>
                <a:lnTo>
                  <a:pt x="466" y="229"/>
                </a:lnTo>
                <a:lnTo>
                  <a:pt x="456" y="252"/>
                </a:lnTo>
                <a:lnTo>
                  <a:pt x="445" y="279"/>
                </a:lnTo>
                <a:lnTo>
                  <a:pt x="431" y="308"/>
                </a:lnTo>
                <a:lnTo>
                  <a:pt x="415" y="337"/>
                </a:lnTo>
                <a:lnTo>
                  <a:pt x="398" y="365"/>
                </a:lnTo>
                <a:lnTo>
                  <a:pt x="380" y="391"/>
                </a:lnTo>
                <a:lnTo>
                  <a:pt x="368" y="406"/>
                </a:lnTo>
                <a:lnTo>
                  <a:pt x="356" y="420"/>
                </a:lnTo>
                <a:lnTo>
                  <a:pt x="345" y="433"/>
                </a:lnTo>
                <a:lnTo>
                  <a:pt x="333" y="443"/>
                </a:lnTo>
                <a:lnTo>
                  <a:pt x="321" y="454"/>
                </a:lnTo>
                <a:lnTo>
                  <a:pt x="309" y="464"/>
                </a:lnTo>
                <a:lnTo>
                  <a:pt x="297" y="474"/>
                </a:lnTo>
                <a:lnTo>
                  <a:pt x="285" y="481"/>
                </a:lnTo>
                <a:lnTo>
                  <a:pt x="277" y="484"/>
                </a:lnTo>
                <a:lnTo>
                  <a:pt x="271" y="488"/>
                </a:lnTo>
                <a:lnTo>
                  <a:pt x="263" y="491"/>
                </a:lnTo>
                <a:lnTo>
                  <a:pt x="256" y="493"/>
                </a:lnTo>
                <a:lnTo>
                  <a:pt x="247" y="494"/>
                </a:lnTo>
                <a:lnTo>
                  <a:pt x="239" y="495"/>
                </a:lnTo>
                <a:lnTo>
                  <a:pt x="231" y="494"/>
                </a:lnTo>
                <a:lnTo>
                  <a:pt x="223" y="492"/>
                </a:lnTo>
                <a:lnTo>
                  <a:pt x="218" y="490"/>
                </a:lnTo>
                <a:lnTo>
                  <a:pt x="211" y="486"/>
                </a:lnTo>
                <a:lnTo>
                  <a:pt x="207" y="481"/>
                </a:lnTo>
                <a:lnTo>
                  <a:pt x="202" y="476"/>
                </a:lnTo>
                <a:lnTo>
                  <a:pt x="197" y="469"/>
                </a:lnTo>
                <a:lnTo>
                  <a:pt x="192" y="462"/>
                </a:lnTo>
                <a:lnTo>
                  <a:pt x="188" y="454"/>
                </a:lnTo>
                <a:lnTo>
                  <a:pt x="183" y="445"/>
                </a:lnTo>
                <a:lnTo>
                  <a:pt x="179" y="433"/>
                </a:lnTo>
                <a:lnTo>
                  <a:pt x="175" y="416"/>
                </a:lnTo>
                <a:lnTo>
                  <a:pt x="168" y="396"/>
                </a:lnTo>
                <a:lnTo>
                  <a:pt x="162" y="370"/>
                </a:lnTo>
                <a:lnTo>
                  <a:pt x="155" y="345"/>
                </a:lnTo>
                <a:lnTo>
                  <a:pt x="150" y="326"/>
                </a:lnTo>
                <a:lnTo>
                  <a:pt x="145" y="310"/>
                </a:lnTo>
                <a:lnTo>
                  <a:pt x="142" y="299"/>
                </a:lnTo>
                <a:lnTo>
                  <a:pt x="140" y="292"/>
                </a:lnTo>
                <a:lnTo>
                  <a:pt x="137" y="284"/>
                </a:lnTo>
                <a:lnTo>
                  <a:pt x="135" y="274"/>
                </a:lnTo>
                <a:lnTo>
                  <a:pt x="131" y="265"/>
                </a:lnTo>
                <a:lnTo>
                  <a:pt x="128" y="258"/>
                </a:lnTo>
                <a:lnTo>
                  <a:pt x="125" y="250"/>
                </a:lnTo>
                <a:lnTo>
                  <a:pt x="121" y="246"/>
                </a:lnTo>
                <a:lnTo>
                  <a:pt x="117" y="243"/>
                </a:lnTo>
                <a:lnTo>
                  <a:pt x="113" y="240"/>
                </a:lnTo>
                <a:lnTo>
                  <a:pt x="109" y="239"/>
                </a:lnTo>
                <a:lnTo>
                  <a:pt x="98" y="239"/>
                </a:lnTo>
                <a:lnTo>
                  <a:pt x="86" y="243"/>
                </a:lnTo>
                <a:lnTo>
                  <a:pt x="81" y="245"/>
                </a:lnTo>
                <a:lnTo>
                  <a:pt x="75" y="246"/>
                </a:lnTo>
                <a:lnTo>
                  <a:pt x="70" y="247"/>
                </a:lnTo>
                <a:lnTo>
                  <a:pt x="66" y="246"/>
                </a:lnTo>
                <a:lnTo>
                  <a:pt x="63" y="246"/>
                </a:lnTo>
                <a:lnTo>
                  <a:pt x="61" y="244"/>
                </a:lnTo>
                <a:lnTo>
                  <a:pt x="59" y="242"/>
                </a:lnTo>
                <a:lnTo>
                  <a:pt x="58" y="238"/>
                </a:lnTo>
                <a:lnTo>
                  <a:pt x="56" y="235"/>
                </a:lnTo>
                <a:lnTo>
                  <a:pt x="54" y="233"/>
                </a:lnTo>
                <a:lnTo>
                  <a:pt x="50" y="231"/>
                </a:lnTo>
                <a:lnTo>
                  <a:pt x="48" y="229"/>
                </a:lnTo>
                <a:lnTo>
                  <a:pt x="48" y="226"/>
                </a:lnTo>
                <a:lnTo>
                  <a:pt x="57" y="220"/>
                </a:lnTo>
                <a:lnTo>
                  <a:pt x="68" y="211"/>
                </a:lnTo>
                <a:lnTo>
                  <a:pt x="80" y="200"/>
                </a:lnTo>
                <a:lnTo>
                  <a:pt x="95" y="188"/>
                </a:lnTo>
                <a:lnTo>
                  <a:pt x="110" y="175"/>
                </a:lnTo>
                <a:lnTo>
                  <a:pt x="123" y="163"/>
                </a:lnTo>
                <a:lnTo>
                  <a:pt x="136" y="154"/>
                </a:lnTo>
                <a:lnTo>
                  <a:pt x="147" y="147"/>
                </a:lnTo>
                <a:lnTo>
                  <a:pt x="153" y="143"/>
                </a:lnTo>
                <a:lnTo>
                  <a:pt x="159" y="141"/>
                </a:lnTo>
                <a:lnTo>
                  <a:pt x="166" y="138"/>
                </a:lnTo>
                <a:lnTo>
                  <a:pt x="171" y="137"/>
                </a:lnTo>
                <a:lnTo>
                  <a:pt x="178" y="136"/>
                </a:lnTo>
                <a:lnTo>
                  <a:pt x="183" y="136"/>
                </a:lnTo>
                <a:lnTo>
                  <a:pt x="190" y="137"/>
                </a:lnTo>
                <a:lnTo>
                  <a:pt x="195" y="138"/>
                </a:lnTo>
                <a:lnTo>
                  <a:pt x="199" y="140"/>
                </a:lnTo>
                <a:lnTo>
                  <a:pt x="205" y="143"/>
                </a:lnTo>
                <a:lnTo>
                  <a:pt x="209" y="148"/>
                </a:lnTo>
                <a:lnTo>
                  <a:pt x="215" y="153"/>
                </a:lnTo>
                <a:lnTo>
                  <a:pt x="218" y="159"/>
                </a:lnTo>
                <a:lnTo>
                  <a:pt x="222" y="165"/>
                </a:lnTo>
                <a:lnTo>
                  <a:pt x="225" y="172"/>
                </a:lnTo>
                <a:lnTo>
                  <a:pt x="228" y="179"/>
                </a:lnTo>
                <a:lnTo>
                  <a:pt x="230" y="188"/>
                </a:lnTo>
                <a:lnTo>
                  <a:pt x="233" y="202"/>
                </a:lnTo>
                <a:lnTo>
                  <a:pt x="236" y="219"/>
                </a:lnTo>
                <a:lnTo>
                  <a:pt x="240" y="242"/>
                </a:lnTo>
                <a:lnTo>
                  <a:pt x="242" y="252"/>
                </a:lnTo>
                <a:lnTo>
                  <a:pt x="244" y="269"/>
                </a:lnTo>
                <a:lnTo>
                  <a:pt x="246" y="287"/>
                </a:lnTo>
                <a:lnTo>
                  <a:pt x="247" y="301"/>
                </a:lnTo>
                <a:lnTo>
                  <a:pt x="250" y="314"/>
                </a:lnTo>
                <a:lnTo>
                  <a:pt x="255" y="328"/>
                </a:lnTo>
                <a:lnTo>
                  <a:pt x="258" y="335"/>
                </a:lnTo>
                <a:lnTo>
                  <a:pt x="261" y="342"/>
                </a:lnTo>
                <a:lnTo>
                  <a:pt x="265" y="347"/>
                </a:lnTo>
                <a:lnTo>
                  <a:pt x="269" y="353"/>
                </a:lnTo>
                <a:lnTo>
                  <a:pt x="273" y="357"/>
                </a:lnTo>
                <a:lnTo>
                  <a:pt x="277" y="359"/>
                </a:lnTo>
                <a:lnTo>
                  <a:pt x="282" y="361"/>
                </a:lnTo>
                <a:lnTo>
                  <a:pt x="286" y="362"/>
                </a:lnTo>
                <a:lnTo>
                  <a:pt x="289" y="364"/>
                </a:lnTo>
                <a:lnTo>
                  <a:pt x="293" y="362"/>
                </a:lnTo>
                <a:lnTo>
                  <a:pt x="298" y="360"/>
                </a:lnTo>
                <a:lnTo>
                  <a:pt x="302" y="358"/>
                </a:lnTo>
                <a:lnTo>
                  <a:pt x="307" y="353"/>
                </a:lnTo>
                <a:lnTo>
                  <a:pt x="314" y="345"/>
                </a:lnTo>
                <a:lnTo>
                  <a:pt x="321" y="334"/>
                </a:lnTo>
                <a:lnTo>
                  <a:pt x="329" y="320"/>
                </a:lnTo>
                <a:lnTo>
                  <a:pt x="337" y="304"/>
                </a:lnTo>
                <a:lnTo>
                  <a:pt x="343" y="290"/>
                </a:lnTo>
                <a:lnTo>
                  <a:pt x="347" y="277"/>
                </a:lnTo>
                <a:lnTo>
                  <a:pt x="348" y="266"/>
                </a:lnTo>
                <a:lnTo>
                  <a:pt x="350" y="253"/>
                </a:lnTo>
                <a:lnTo>
                  <a:pt x="347" y="243"/>
                </a:lnTo>
                <a:lnTo>
                  <a:pt x="346" y="238"/>
                </a:lnTo>
                <a:lnTo>
                  <a:pt x="344" y="234"/>
                </a:lnTo>
                <a:lnTo>
                  <a:pt x="342" y="231"/>
                </a:lnTo>
                <a:lnTo>
                  <a:pt x="339" y="229"/>
                </a:lnTo>
                <a:lnTo>
                  <a:pt x="331" y="224"/>
                </a:lnTo>
                <a:lnTo>
                  <a:pt x="321" y="222"/>
                </a:lnTo>
                <a:lnTo>
                  <a:pt x="310" y="222"/>
                </a:lnTo>
                <a:lnTo>
                  <a:pt x="296" y="222"/>
                </a:lnTo>
                <a:lnTo>
                  <a:pt x="299" y="213"/>
                </a:lnTo>
                <a:lnTo>
                  <a:pt x="303" y="205"/>
                </a:lnTo>
                <a:lnTo>
                  <a:pt x="307" y="196"/>
                </a:lnTo>
                <a:lnTo>
                  <a:pt x="313" y="188"/>
                </a:lnTo>
                <a:lnTo>
                  <a:pt x="318" y="180"/>
                </a:lnTo>
                <a:lnTo>
                  <a:pt x="324" y="172"/>
                </a:lnTo>
                <a:lnTo>
                  <a:pt x="329" y="167"/>
                </a:lnTo>
                <a:lnTo>
                  <a:pt x="336" y="161"/>
                </a:lnTo>
                <a:lnTo>
                  <a:pt x="347" y="151"/>
                </a:lnTo>
                <a:lnTo>
                  <a:pt x="359" y="142"/>
                </a:lnTo>
                <a:lnTo>
                  <a:pt x="371" y="136"/>
                </a:lnTo>
                <a:lnTo>
                  <a:pt x="382" y="131"/>
                </a:lnTo>
                <a:lnTo>
                  <a:pt x="391" y="128"/>
                </a:lnTo>
                <a:lnTo>
                  <a:pt x="397" y="126"/>
                </a:lnTo>
                <a:lnTo>
                  <a:pt x="410" y="125"/>
                </a:lnTo>
                <a:lnTo>
                  <a:pt x="421" y="124"/>
                </a:lnTo>
                <a:lnTo>
                  <a:pt x="432" y="125"/>
                </a:lnTo>
                <a:lnTo>
                  <a:pt x="440" y="127"/>
                </a:lnTo>
                <a:lnTo>
                  <a:pt x="449" y="129"/>
                </a:lnTo>
                <a:lnTo>
                  <a:pt x="456" y="132"/>
                </a:lnTo>
                <a:lnTo>
                  <a:pt x="463" y="138"/>
                </a:lnTo>
                <a:lnTo>
                  <a:pt x="468" y="143"/>
                </a:lnTo>
                <a:lnTo>
                  <a:pt x="472" y="148"/>
                </a:lnTo>
                <a:lnTo>
                  <a:pt x="474" y="153"/>
                </a:lnTo>
                <a:lnTo>
                  <a:pt x="476" y="158"/>
                </a:lnTo>
                <a:lnTo>
                  <a:pt x="477" y="165"/>
                </a:lnTo>
                <a:lnTo>
                  <a:pt x="478" y="171"/>
                </a:lnTo>
                <a:lnTo>
                  <a:pt x="478" y="178"/>
                </a:lnTo>
                <a:lnTo>
                  <a:pt x="478" y="185"/>
                </a:lnTo>
                <a:lnTo>
                  <a:pt x="476" y="19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2" name="Freeform 97"/>
          <p:cNvSpPr>
            <a:spLocks noEditPoints="1"/>
          </p:cNvSpPr>
          <p:nvPr/>
        </p:nvSpPr>
        <p:spPr bwMode="auto">
          <a:xfrm>
            <a:off x="7302500" y="3537745"/>
            <a:ext cx="676276" cy="641350"/>
          </a:xfrm>
          <a:custGeom>
            <a:avLst/>
            <a:gdLst>
              <a:gd name="T0" fmla="*/ 579 w 640"/>
              <a:gd name="T1" fmla="*/ 446 h 606"/>
              <a:gd name="T2" fmla="*/ 601 w 640"/>
              <a:gd name="T3" fmla="*/ 457 h 606"/>
              <a:gd name="T4" fmla="*/ 631 w 640"/>
              <a:gd name="T5" fmla="*/ 431 h 606"/>
              <a:gd name="T6" fmla="*/ 638 w 640"/>
              <a:gd name="T7" fmla="*/ 409 h 606"/>
              <a:gd name="T8" fmla="*/ 594 w 640"/>
              <a:gd name="T9" fmla="*/ 360 h 606"/>
              <a:gd name="T10" fmla="*/ 553 w 640"/>
              <a:gd name="T11" fmla="*/ 321 h 606"/>
              <a:gd name="T12" fmla="*/ 516 w 640"/>
              <a:gd name="T13" fmla="*/ 286 h 606"/>
              <a:gd name="T14" fmla="*/ 496 w 640"/>
              <a:gd name="T15" fmla="*/ 296 h 606"/>
              <a:gd name="T16" fmla="*/ 469 w 640"/>
              <a:gd name="T17" fmla="*/ 325 h 606"/>
              <a:gd name="T18" fmla="*/ 481 w 640"/>
              <a:gd name="T19" fmla="*/ 346 h 606"/>
              <a:gd name="T20" fmla="*/ 509 w 640"/>
              <a:gd name="T21" fmla="*/ 375 h 606"/>
              <a:gd name="T22" fmla="*/ 352 w 640"/>
              <a:gd name="T23" fmla="*/ 262 h 606"/>
              <a:gd name="T24" fmla="*/ 383 w 640"/>
              <a:gd name="T25" fmla="*/ 193 h 606"/>
              <a:gd name="T26" fmla="*/ 390 w 640"/>
              <a:gd name="T27" fmla="*/ 125 h 606"/>
              <a:gd name="T28" fmla="*/ 375 w 640"/>
              <a:gd name="T29" fmla="*/ 71 h 606"/>
              <a:gd name="T30" fmla="*/ 341 w 640"/>
              <a:gd name="T31" fmla="*/ 30 h 606"/>
              <a:gd name="T32" fmla="*/ 294 w 640"/>
              <a:gd name="T33" fmla="*/ 5 h 606"/>
              <a:gd name="T34" fmla="*/ 234 w 640"/>
              <a:gd name="T35" fmla="*/ 1 h 606"/>
              <a:gd name="T36" fmla="*/ 175 w 640"/>
              <a:gd name="T37" fmla="*/ 14 h 606"/>
              <a:gd name="T38" fmla="*/ 117 w 640"/>
              <a:gd name="T39" fmla="*/ 45 h 606"/>
              <a:gd name="T40" fmla="*/ 67 w 640"/>
              <a:gd name="T41" fmla="*/ 91 h 606"/>
              <a:gd name="T42" fmla="*/ 28 w 640"/>
              <a:gd name="T43" fmla="*/ 146 h 606"/>
              <a:gd name="T44" fmla="*/ 5 w 640"/>
              <a:gd name="T45" fmla="*/ 204 h 606"/>
              <a:gd name="T46" fmla="*/ 1 w 640"/>
              <a:gd name="T47" fmla="*/ 264 h 606"/>
              <a:gd name="T48" fmla="*/ 15 w 640"/>
              <a:gd name="T49" fmla="*/ 318 h 606"/>
              <a:gd name="T50" fmla="*/ 50 w 640"/>
              <a:gd name="T51" fmla="*/ 359 h 606"/>
              <a:gd name="T52" fmla="*/ 97 w 640"/>
              <a:gd name="T53" fmla="*/ 384 h 606"/>
              <a:gd name="T54" fmla="*/ 159 w 640"/>
              <a:gd name="T55" fmla="*/ 389 h 606"/>
              <a:gd name="T56" fmla="*/ 228 w 640"/>
              <a:gd name="T57" fmla="*/ 370 h 606"/>
              <a:gd name="T58" fmla="*/ 535 w 640"/>
              <a:gd name="T59" fmla="*/ 595 h 606"/>
              <a:gd name="T60" fmla="*/ 561 w 640"/>
              <a:gd name="T61" fmla="*/ 606 h 606"/>
              <a:gd name="T62" fmla="*/ 592 w 640"/>
              <a:gd name="T63" fmla="*/ 590 h 606"/>
              <a:gd name="T64" fmla="*/ 606 w 640"/>
              <a:gd name="T65" fmla="*/ 560 h 606"/>
              <a:gd name="T66" fmla="*/ 595 w 640"/>
              <a:gd name="T67" fmla="*/ 534 h 606"/>
              <a:gd name="T68" fmla="*/ 557 w 640"/>
              <a:gd name="T69" fmla="*/ 424 h 606"/>
              <a:gd name="T70" fmla="*/ 279 w 640"/>
              <a:gd name="T71" fmla="*/ 211 h 606"/>
              <a:gd name="T72" fmla="*/ 252 w 640"/>
              <a:gd name="T73" fmla="*/ 219 h 606"/>
              <a:gd name="T74" fmla="*/ 220 w 640"/>
              <a:gd name="T75" fmla="*/ 215 h 606"/>
              <a:gd name="T76" fmla="*/ 219 w 640"/>
              <a:gd name="T77" fmla="*/ 235 h 606"/>
              <a:gd name="T78" fmla="*/ 217 w 640"/>
              <a:gd name="T79" fmla="*/ 265 h 606"/>
              <a:gd name="T80" fmla="*/ 203 w 640"/>
              <a:gd name="T81" fmla="*/ 290 h 606"/>
              <a:gd name="T82" fmla="*/ 181 w 640"/>
              <a:gd name="T83" fmla="*/ 309 h 606"/>
              <a:gd name="T84" fmla="*/ 154 w 640"/>
              <a:gd name="T85" fmla="*/ 316 h 606"/>
              <a:gd name="T86" fmla="*/ 125 w 640"/>
              <a:gd name="T87" fmla="*/ 314 h 606"/>
              <a:gd name="T88" fmla="*/ 100 w 640"/>
              <a:gd name="T89" fmla="*/ 300 h 606"/>
              <a:gd name="T90" fmla="*/ 82 w 640"/>
              <a:gd name="T91" fmla="*/ 278 h 606"/>
              <a:gd name="T92" fmla="*/ 73 w 640"/>
              <a:gd name="T93" fmla="*/ 251 h 606"/>
              <a:gd name="T94" fmla="*/ 77 w 640"/>
              <a:gd name="T95" fmla="*/ 222 h 606"/>
              <a:gd name="T96" fmla="*/ 90 w 640"/>
              <a:gd name="T97" fmla="*/ 197 h 606"/>
              <a:gd name="T98" fmla="*/ 112 w 640"/>
              <a:gd name="T99" fmla="*/ 179 h 606"/>
              <a:gd name="T100" fmla="*/ 139 w 640"/>
              <a:gd name="T101" fmla="*/ 170 h 606"/>
              <a:gd name="T102" fmla="*/ 171 w 640"/>
              <a:gd name="T103" fmla="*/ 175 h 606"/>
              <a:gd name="T104" fmla="*/ 172 w 640"/>
              <a:gd name="T105" fmla="*/ 154 h 606"/>
              <a:gd name="T106" fmla="*/ 174 w 640"/>
              <a:gd name="T107" fmla="*/ 125 h 606"/>
              <a:gd name="T108" fmla="*/ 187 w 640"/>
              <a:gd name="T109" fmla="*/ 100 h 606"/>
              <a:gd name="T110" fmla="*/ 210 w 640"/>
              <a:gd name="T111" fmla="*/ 82 h 606"/>
              <a:gd name="T112" fmla="*/ 237 w 640"/>
              <a:gd name="T113" fmla="*/ 73 h 606"/>
              <a:gd name="T114" fmla="*/ 266 w 640"/>
              <a:gd name="T115" fmla="*/ 77 h 606"/>
              <a:gd name="T116" fmla="*/ 291 w 640"/>
              <a:gd name="T117" fmla="*/ 89 h 606"/>
              <a:gd name="T118" fmla="*/ 309 w 640"/>
              <a:gd name="T119" fmla="*/ 112 h 606"/>
              <a:gd name="T120" fmla="*/ 316 w 640"/>
              <a:gd name="T121" fmla="*/ 139 h 606"/>
              <a:gd name="T122" fmla="*/ 314 w 640"/>
              <a:gd name="T123" fmla="*/ 168 h 606"/>
              <a:gd name="T124" fmla="*/ 300 w 640"/>
              <a:gd name="T125" fmla="*/ 19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 h="606">
                <a:moveTo>
                  <a:pt x="557" y="424"/>
                </a:moveTo>
                <a:lnTo>
                  <a:pt x="566" y="432"/>
                </a:lnTo>
                <a:lnTo>
                  <a:pt x="572" y="439"/>
                </a:lnTo>
                <a:lnTo>
                  <a:pt x="579" y="446"/>
                </a:lnTo>
                <a:lnTo>
                  <a:pt x="586" y="451"/>
                </a:lnTo>
                <a:lnTo>
                  <a:pt x="593" y="457"/>
                </a:lnTo>
                <a:lnTo>
                  <a:pt x="597" y="458"/>
                </a:lnTo>
                <a:lnTo>
                  <a:pt x="601" y="457"/>
                </a:lnTo>
                <a:lnTo>
                  <a:pt x="607" y="453"/>
                </a:lnTo>
                <a:lnTo>
                  <a:pt x="613" y="447"/>
                </a:lnTo>
                <a:lnTo>
                  <a:pt x="622" y="439"/>
                </a:lnTo>
                <a:lnTo>
                  <a:pt x="631" y="431"/>
                </a:lnTo>
                <a:lnTo>
                  <a:pt x="636" y="423"/>
                </a:lnTo>
                <a:lnTo>
                  <a:pt x="639" y="418"/>
                </a:lnTo>
                <a:lnTo>
                  <a:pt x="640" y="414"/>
                </a:lnTo>
                <a:lnTo>
                  <a:pt x="638" y="409"/>
                </a:lnTo>
                <a:lnTo>
                  <a:pt x="630" y="398"/>
                </a:lnTo>
                <a:lnTo>
                  <a:pt x="618" y="384"/>
                </a:lnTo>
                <a:lnTo>
                  <a:pt x="603" y="369"/>
                </a:lnTo>
                <a:lnTo>
                  <a:pt x="594" y="360"/>
                </a:lnTo>
                <a:lnTo>
                  <a:pt x="585" y="352"/>
                </a:lnTo>
                <a:lnTo>
                  <a:pt x="578" y="344"/>
                </a:lnTo>
                <a:lnTo>
                  <a:pt x="569" y="336"/>
                </a:lnTo>
                <a:lnTo>
                  <a:pt x="553" y="321"/>
                </a:lnTo>
                <a:lnTo>
                  <a:pt x="538" y="305"/>
                </a:lnTo>
                <a:lnTo>
                  <a:pt x="526" y="295"/>
                </a:lnTo>
                <a:lnTo>
                  <a:pt x="521" y="289"/>
                </a:lnTo>
                <a:lnTo>
                  <a:pt x="516" y="286"/>
                </a:lnTo>
                <a:lnTo>
                  <a:pt x="512" y="285"/>
                </a:lnTo>
                <a:lnTo>
                  <a:pt x="508" y="286"/>
                </a:lnTo>
                <a:lnTo>
                  <a:pt x="502" y="289"/>
                </a:lnTo>
                <a:lnTo>
                  <a:pt x="496" y="296"/>
                </a:lnTo>
                <a:lnTo>
                  <a:pt x="487" y="303"/>
                </a:lnTo>
                <a:lnTo>
                  <a:pt x="478" y="312"/>
                </a:lnTo>
                <a:lnTo>
                  <a:pt x="473" y="319"/>
                </a:lnTo>
                <a:lnTo>
                  <a:pt x="469" y="325"/>
                </a:lnTo>
                <a:lnTo>
                  <a:pt x="468" y="329"/>
                </a:lnTo>
                <a:lnTo>
                  <a:pt x="470" y="334"/>
                </a:lnTo>
                <a:lnTo>
                  <a:pt x="474" y="340"/>
                </a:lnTo>
                <a:lnTo>
                  <a:pt x="481" y="346"/>
                </a:lnTo>
                <a:lnTo>
                  <a:pt x="487" y="354"/>
                </a:lnTo>
                <a:lnTo>
                  <a:pt x="494" y="360"/>
                </a:lnTo>
                <a:lnTo>
                  <a:pt x="502" y="368"/>
                </a:lnTo>
                <a:lnTo>
                  <a:pt x="509" y="375"/>
                </a:lnTo>
                <a:lnTo>
                  <a:pt x="512" y="378"/>
                </a:lnTo>
                <a:lnTo>
                  <a:pt x="475" y="414"/>
                </a:lnTo>
                <a:lnTo>
                  <a:pt x="340" y="280"/>
                </a:lnTo>
                <a:lnTo>
                  <a:pt x="352" y="262"/>
                </a:lnTo>
                <a:lnTo>
                  <a:pt x="362" y="245"/>
                </a:lnTo>
                <a:lnTo>
                  <a:pt x="370" y="228"/>
                </a:lnTo>
                <a:lnTo>
                  <a:pt x="378" y="210"/>
                </a:lnTo>
                <a:lnTo>
                  <a:pt x="383" y="193"/>
                </a:lnTo>
                <a:lnTo>
                  <a:pt x="387" y="176"/>
                </a:lnTo>
                <a:lnTo>
                  <a:pt x="389" y="159"/>
                </a:lnTo>
                <a:lnTo>
                  <a:pt x="390" y="140"/>
                </a:lnTo>
                <a:lnTo>
                  <a:pt x="390" y="125"/>
                </a:lnTo>
                <a:lnTo>
                  <a:pt x="388" y="111"/>
                </a:lnTo>
                <a:lnTo>
                  <a:pt x="385" y="97"/>
                </a:lnTo>
                <a:lnTo>
                  <a:pt x="380" y="84"/>
                </a:lnTo>
                <a:lnTo>
                  <a:pt x="375" y="71"/>
                </a:lnTo>
                <a:lnTo>
                  <a:pt x="368" y="60"/>
                </a:lnTo>
                <a:lnTo>
                  <a:pt x="360" y="50"/>
                </a:lnTo>
                <a:lnTo>
                  <a:pt x="351" y="39"/>
                </a:lnTo>
                <a:lnTo>
                  <a:pt x="341" y="30"/>
                </a:lnTo>
                <a:lnTo>
                  <a:pt x="331" y="23"/>
                </a:lnTo>
                <a:lnTo>
                  <a:pt x="319" y="15"/>
                </a:lnTo>
                <a:lnTo>
                  <a:pt x="307" y="10"/>
                </a:lnTo>
                <a:lnTo>
                  <a:pt x="294" y="5"/>
                </a:lnTo>
                <a:lnTo>
                  <a:pt x="280" y="3"/>
                </a:lnTo>
                <a:lnTo>
                  <a:pt x="266" y="1"/>
                </a:lnTo>
                <a:lnTo>
                  <a:pt x="250" y="0"/>
                </a:lnTo>
                <a:lnTo>
                  <a:pt x="234" y="1"/>
                </a:lnTo>
                <a:lnTo>
                  <a:pt x="219" y="2"/>
                </a:lnTo>
                <a:lnTo>
                  <a:pt x="205" y="5"/>
                </a:lnTo>
                <a:lnTo>
                  <a:pt x="190" y="10"/>
                </a:lnTo>
                <a:lnTo>
                  <a:pt x="175" y="14"/>
                </a:lnTo>
                <a:lnTo>
                  <a:pt x="160" y="20"/>
                </a:lnTo>
                <a:lnTo>
                  <a:pt x="146" y="28"/>
                </a:lnTo>
                <a:lnTo>
                  <a:pt x="131" y="37"/>
                </a:lnTo>
                <a:lnTo>
                  <a:pt x="117" y="45"/>
                </a:lnTo>
                <a:lnTo>
                  <a:pt x="104" y="56"/>
                </a:lnTo>
                <a:lnTo>
                  <a:pt x="91" y="67"/>
                </a:lnTo>
                <a:lnTo>
                  <a:pt x="78" y="78"/>
                </a:lnTo>
                <a:lnTo>
                  <a:pt x="67" y="91"/>
                </a:lnTo>
                <a:lnTo>
                  <a:pt x="56" y="102"/>
                </a:lnTo>
                <a:lnTo>
                  <a:pt x="46" y="116"/>
                </a:lnTo>
                <a:lnTo>
                  <a:pt x="37" y="131"/>
                </a:lnTo>
                <a:lnTo>
                  <a:pt x="28" y="146"/>
                </a:lnTo>
                <a:lnTo>
                  <a:pt x="21" y="160"/>
                </a:lnTo>
                <a:lnTo>
                  <a:pt x="14" y="175"/>
                </a:lnTo>
                <a:lnTo>
                  <a:pt x="10" y="190"/>
                </a:lnTo>
                <a:lnTo>
                  <a:pt x="5" y="204"/>
                </a:lnTo>
                <a:lnTo>
                  <a:pt x="2" y="219"/>
                </a:lnTo>
                <a:lnTo>
                  <a:pt x="1" y="234"/>
                </a:lnTo>
                <a:lnTo>
                  <a:pt x="0" y="249"/>
                </a:lnTo>
                <a:lnTo>
                  <a:pt x="1" y="264"/>
                </a:lnTo>
                <a:lnTo>
                  <a:pt x="3" y="280"/>
                </a:lnTo>
                <a:lnTo>
                  <a:pt x="5" y="292"/>
                </a:lnTo>
                <a:lnTo>
                  <a:pt x="10" y="305"/>
                </a:lnTo>
                <a:lnTo>
                  <a:pt x="15" y="318"/>
                </a:lnTo>
                <a:lnTo>
                  <a:pt x="23" y="330"/>
                </a:lnTo>
                <a:lnTo>
                  <a:pt x="30" y="341"/>
                </a:lnTo>
                <a:lnTo>
                  <a:pt x="39" y="351"/>
                </a:lnTo>
                <a:lnTo>
                  <a:pt x="50" y="359"/>
                </a:lnTo>
                <a:lnTo>
                  <a:pt x="61" y="368"/>
                </a:lnTo>
                <a:lnTo>
                  <a:pt x="72" y="375"/>
                </a:lnTo>
                <a:lnTo>
                  <a:pt x="84" y="380"/>
                </a:lnTo>
                <a:lnTo>
                  <a:pt x="97" y="384"/>
                </a:lnTo>
                <a:lnTo>
                  <a:pt x="111" y="387"/>
                </a:lnTo>
                <a:lnTo>
                  <a:pt x="125" y="389"/>
                </a:lnTo>
                <a:lnTo>
                  <a:pt x="140" y="390"/>
                </a:lnTo>
                <a:lnTo>
                  <a:pt x="159" y="389"/>
                </a:lnTo>
                <a:lnTo>
                  <a:pt x="176" y="386"/>
                </a:lnTo>
                <a:lnTo>
                  <a:pt x="193" y="383"/>
                </a:lnTo>
                <a:lnTo>
                  <a:pt x="211" y="378"/>
                </a:lnTo>
                <a:lnTo>
                  <a:pt x="228" y="370"/>
                </a:lnTo>
                <a:lnTo>
                  <a:pt x="245" y="362"/>
                </a:lnTo>
                <a:lnTo>
                  <a:pt x="262" y="352"/>
                </a:lnTo>
                <a:lnTo>
                  <a:pt x="280" y="340"/>
                </a:lnTo>
                <a:lnTo>
                  <a:pt x="535" y="595"/>
                </a:lnTo>
                <a:lnTo>
                  <a:pt x="540" y="600"/>
                </a:lnTo>
                <a:lnTo>
                  <a:pt x="547" y="603"/>
                </a:lnTo>
                <a:lnTo>
                  <a:pt x="553" y="606"/>
                </a:lnTo>
                <a:lnTo>
                  <a:pt x="561" y="606"/>
                </a:lnTo>
                <a:lnTo>
                  <a:pt x="568" y="605"/>
                </a:lnTo>
                <a:lnTo>
                  <a:pt x="577" y="602"/>
                </a:lnTo>
                <a:lnTo>
                  <a:pt x="584" y="597"/>
                </a:lnTo>
                <a:lnTo>
                  <a:pt x="592" y="590"/>
                </a:lnTo>
                <a:lnTo>
                  <a:pt x="598" y="584"/>
                </a:lnTo>
                <a:lnTo>
                  <a:pt x="603" y="575"/>
                </a:lnTo>
                <a:lnTo>
                  <a:pt x="605" y="568"/>
                </a:lnTo>
                <a:lnTo>
                  <a:pt x="606" y="560"/>
                </a:lnTo>
                <a:lnTo>
                  <a:pt x="606" y="553"/>
                </a:lnTo>
                <a:lnTo>
                  <a:pt x="604" y="546"/>
                </a:lnTo>
                <a:lnTo>
                  <a:pt x="601" y="540"/>
                </a:lnTo>
                <a:lnTo>
                  <a:pt x="595" y="534"/>
                </a:lnTo>
                <a:lnTo>
                  <a:pt x="512" y="450"/>
                </a:lnTo>
                <a:lnTo>
                  <a:pt x="549" y="414"/>
                </a:lnTo>
                <a:lnTo>
                  <a:pt x="551" y="417"/>
                </a:lnTo>
                <a:lnTo>
                  <a:pt x="557" y="424"/>
                </a:lnTo>
                <a:close/>
                <a:moveTo>
                  <a:pt x="296" y="197"/>
                </a:moveTo>
                <a:lnTo>
                  <a:pt x="291" y="203"/>
                </a:lnTo>
                <a:lnTo>
                  <a:pt x="284" y="207"/>
                </a:lnTo>
                <a:lnTo>
                  <a:pt x="279" y="211"/>
                </a:lnTo>
                <a:lnTo>
                  <a:pt x="272" y="214"/>
                </a:lnTo>
                <a:lnTo>
                  <a:pt x="266" y="216"/>
                </a:lnTo>
                <a:lnTo>
                  <a:pt x="258" y="218"/>
                </a:lnTo>
                <a:lnTo>
                  <a:pt x="252" y="219"/>
                </a:lnTo>
                <a:lnTo>
                  <a:pt x="244" y="219"/>
                </a:lnTo>
                <a:lnTo>
                  <a:pt x="235" y="219"/>
                </a:lnTo>
                <a:lnTo>
                  <a:pt x="228" y="218"/>
                </a:lnTo>
                <a:lnTo>
                  <a:pt x="220" y="215"/>
                </a:lnTo>
                <a:lnTo>
                  <a:pt x="213" y="213"/>
                </a:lnTo>
                <a:lnTo>
                  <a:pt x="216" y="220"/>
                </a:lnTo>
                <a:lnTo>
                  <a:pt x="218" y="228"/>
                </a:lnTo>
                <a:lnTo>
                  <a:pt x="219" y="235"/>
                </a:lnTo>
                <a:lnTo>
                  <a:pt x="219" y="244"/>
                </a:lnTo>
                <a:lnTo>
                  <a:pt x="219" y="251"/>
                </a:lnTo>
                <a:lnTo>
                  <a:pt x="218" y="258"/>
                </a:lnTo>
                <a:lnTo>
                  <a:pt x="217" y="265"/>
                </a:lnTo>
                <a:lnTo>
                  <a:pt x="214" y="272"/>
                </a:lnTo>
                <a:lnTo>
                  <a:pt x="212" y="278"/>
                </a:lnTo>
                <a:lnTo>
                  <a:pt x="207" y="284"/>
                </a:lnTo>
                <a:lnTo>
                  <a:pt x="203" y="290"/>
                </a:lnTo>
                <a:lnTo>
                  <a:pt x="199" y="296"/>
                </a:lnTo>
                <a:lnTo>
                  <a:pt x="193" y="300"/>
                </a:lnTo>
                <a:lnTo>
                  <a:pt x="187" y="304"/>
                </a:lnTo>
                <a:lnTo>
                  <a:pt x="181" y="309"/>
                </a:lnTo>
                <a:lnTo>
                  <a:pt x="175" y="311"/>
                </a:lnTo>
                <a:lnTo>
                  <a:pt x="169" y="314"/>
                </a:lnTo>
                <a:lnTo>
                  <a:pt x="161" y="315"/>
                </a:lnTo>
                <a:lnTo>
                  <a:pt x="154" y="316"/>
                </a:lnTo>
                <a:lnTo>
                  <a:pt x="147" y="316"/>
                </a:lnTo>
                <a:lnTo>
                  <a:pt x="139" y="316"/>
                </a:lnTo>
                <a:lnTo>
                  <a:pt x="132" y="315"/>
                </a:lnTo>
                <a:lnTo>
                  <a:pt x="125" y="314"/>
                </a:lnTo>
                <a:lnTo>
                  <a:pt x="119" y="311"/>
                </a:lnTo>
                <a:lnTo>
                  <a:pt x="112" y="309"/>
                </a:lnTo>
                <a:lnTo>
                  <a:pt x="106" y="304"/>
                </a:lnTo>
                <a:lnTo>
                  <a:pt x="100" y="300"/>
                </a:lnTo>
                <a:lnTo>
                  <a:pt x="95" y="296"/>
                </a:lnTo>
                <a:lnTo>
                  <a:pt x="90" y="290"/>
                </a:lnTo>
                <a:lnTo>
                  <a:pt x="85" y="284"/>
                </a:lnTo>
                <a:lnTo>
                  <a:pt x="82" y="278"/>
                </a:lnTo>
                <a:lnTo>
                  <a:pt x="79" y="272"/>
                </a:lnTo>
                <a:lnTo>
                  <a:pt x="77" y="265"/>
                </a:lnTo>
                <a:lnTo>
                  <a:pt x="75" y="258"/>
                </a:lnTo>
                <a:lnTo>
                  <a:pt x="73" y="251"/>
                </a:lnTo>
                <a:lnTo>
                  <a:pt x="73" y="244"/>
                </a:lnTo>
                <a:lnTo>
                  <a:pt x="73" y="236"/>
                </a:lnTo>
                <a:lnTo>
                  <a:pt x="75" y="229"/>
                </a:lnTo>
                <a:lnTo>
                  <a:pt x="77" y="222"/>
                </a:lnTo>
                <a:lnTo>
                  <a:pt x="79" y="216"/>
                </a:lnTo>
                <a:lnTo>
                  <a:pt x="82" y="209"/>
                </a:lnTo>
                <a:lnTo>
                  <a:pt x="85" y="203"/>
                </a:lnTo>
                <a:lnTo>
                  <a:pt x="90" y="197"/>
                </a:lnTo>
                <a:lnTo>
                  <a:pt x="95" y="192"/>
                </a:lnTo>
                <a:lnTo>
                  <a:pt x="100" y="187"/>
                </a:lnTo>
                <a:lnTo>
                  <a:pt x="106" y="182"/>
                </a:lnTo>
                <a:lnTo>
                  <a:pt x="112" y="179"/>
                </a:lnTo>
                <a:lnTo>
                  <a:pt x="119" y="176"/>
                </a:lnTo>
                <a:lnTo>
                  <a:pt x="125" y="174"/>
                </a:lnTo>
                <a:lnTo>
                  <a:pt x="132" y="172"/>
                </a:lnTo>
                <a:lnTo>
                  <a:pt x="139" y="170"/>
                </a:lnTo>
                <a:lnTo>
                  <a:pt x="147" y="170"/>
                </a:lnTo>
                <a:lnTo>
                  <a:pt x="154" y="172"/>
                </a:lnTo>
                <a:lnTo>
                  <a:pt x="162" y="173"/>
                </a:lnTo>
                <a:lnTo>
                  <a:pt x="171" y="175"/>
                </a:lnTo>
                <a:lnTo>
                  <a:pt x="178" y="178"/>
                </a:lnTo>
                <a:lnTo>
                  <a:pt x="175" y="170"/>
                </a:lnTo>
                <a:lnTo>
                  <a:pt x="173" y="162"/>
                </a:lnTo>
                <a:lnTo>
                  <a:pt x="172" y="154"/>
                </a:lnTo>
                <a:lnTo>
                  <a:pt x="171" y="147"/>
                </a:lnTo>
                <a:lnTo>
                  <a:pt x="172" y="139"/>
                </a:lnTo>
                <a:lnTo>
                  <a:pt x="172" y="132"/>
                </a:lnTo>
                <a:lnTo>
                  <a:pt x="174" y="125"/>
                </a:lnTo>
                <a:lnTo>
                  <a:pt x="176" y="118"/>
                </a:lnTo>
                <a:lnTo>
                  <a:pt x="179" y="112"/>
                </a:lnTo>
                <a:lnTo>
                  <a:pt x="183" y="106"/>
                </a:lnTo>
                <a:lnTo>
                  <a:pt x="187" y="100"/>
                </a:lnTo>
                <a:lnTo>
                  <a:pt x="192" y="95"/>
                </a:lnTo>
                <a:lnTo>
                  <a:pt x="198" y="89"/>
                </a:lnTo>
                <a:lnTo>
                  <a:pt x="203" y="85"/>
                </a:lnTo>
                <a:lnTo>
                  <a:pt x="210" y="82"/>
                </a:lnTo>
                <a:lnTo>
                  <a:pt x="216" y="79"/>
                </a:lnTo>
                <a:lnTo>
                  <a:pt x="223" y="77"/>
                </a:lnTo>
                <a:lnTo>
                  <a:pt x="229" y="74"/>
                </a:lnTo>
                <a:lnTo>
                  <a:pt x="237" y="73"/>
                </a:lnTo>
                <a:lnTo>
                  <a:pt x="244" y="73"/>
                </a:lnTo>
                <a:lnTo>
                  <a:pt x="252" y="73"/>
                </a:lnTo>
                <a:lnTo>
                  <a:pt x="258" y="74"/>
                </a:lnTo>
                <a:lnTo>
                  <a:pt x="266" y="77"/>
                </a:lnTo>
                <a:lnTo>
                  <a:pt x="272" y="79"/>
                </a:lnTo>
                <a:lnTo>
                  <a:pt x="279" y="82"/>
                </a:lnTo>
                <a:lnTo>
                  <a:pt x="284" y="85"/>
                </a:lnTo>
                <a:lnTo>
                  <a:pt x="291" y="89"/>
                </a:lnTo>
                <a:lnTo>
                  <a:pt x="296" y="95"/>
                </a:lnTo>
                <a:lnTo>
                  <a:pt x="300" y="100"/>
                </a:lnTo>
                <a:lnTo>
                  <a:pt x="305" y="106"/>
                </a:lnTo>
                <a:lnTo>
                  <a:pt x="309" y="112"/>
                </a:lnTo>
                <a:lnTo>
                  <a:pt x="312" y="118"/>
                </a:lnTo>
                <a:lnTo>
                  <a:pt x="314" y="125"/>
                </a:lnTo>
                <a:lnTo>
                  <a:pt x="315" y="132"/>
                </a:lnTo>
                <a:lnTo>
                  <a:pt x="316" y="139"/>
                </a:lnTo>
                <a:lnTo>
                  <a:pt x="316" y="147"/>
                </a:lnTo>
                <a:lnTo>
                  <a:pt x="316" y="153"/>
                </a:lnTo>
                <a:lnTo>
                  <a:pt x="315" y="161"/>
                </a:lnTo>
                <a:lnTo>
                  <a:pt x="314" y="168"/>
                </a:lnTo>
                <a:lnTo>
                  <a:pt x="312" y="175"/>
                </a:lnTo>
                <a:lnTo>
                  <a:pt x="309" y="181"/>
                </a:lnTo>
                <a:lnTo>
                  <a:pt x="305" y="187"/>
                </a:lnTo>
                <a:lnTo>
                  <a:pt x="300" y="192"/>
                </a:lnTo>
                <a:lnTo>
                  <a:pt x="296" y="1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3" name="Freeform 98"/>
          <p:cNvSpPr>
            <a:spLocks/>
          </p:cNvSpPr>
          <p:nvPr/>
        </p:nvSpPr>
        <p:spPr bwMode="auto">
          <a:xfrm>
            <a:off x="10318750" y="3639345"/>
            <a:ext cx="774700" cy="441326"/>
          </a:xfrm>
          <a:custGeom>
            <a:avLst/>
            <a:gdLst>
              <a:gd name="T0" fmla="*/ 713 w 730"/>
              <a:gd name="T1" fmla="*/ 353 h 417"/>
              <a:gd name="T2" fmla="*/ 650 w 730"/>
              <a:gd name="T3" fmla="*/ 286 h 417"/>
              <a:gd name="T4" fmla="*/ 619 w 730"/>
              <a:gd name="T5" fmla="*/ 255 h 417"/>
              <a:gd name="T6" fmla="*/ 613 w 730"/>
              <a:gd name="T7" fmla="*/ 228 h 417"/>
              <a:gd name="T8" fmla="*/ 648 w 730"/>
              <a:gd name="T9" fmla="*/ 174 h 417"/>
              <a:gd name="T10" fmla="*/ 711 w 730"/>
              <a:gd name="T11" fmla="*/ 85 h 417"/>
              <a:gd name="T12" fmla="*/ 730 w 730"/>
              <a:gd name="T13" fmla="*/ 37 h 417"/>
              <a:gd name="T14" fmla="*/ 715 w 730"/>
              <a:gd name="T15" fmla="*/ 19 h 417"/>
              <a:gd name="T16" fmla="*/ 581 w 730"/>
              <a:gd name="T17" fmla="*/ 19 h 417"/>
              <a:gd name="T18" fmla="*/ 567 w 730"/>
              <a:gd name="T19" fmla="*/ 21 h 417"/>
              <a:gd name="T20" fmla="*/ 558 w 730"/>
              <a:gd name="T21" fmla="*/ 33 h 417"/>
              <a:gd name="T22" fmla="*/ 510 w 730"/>
              <a:gd name="T23" fmla="*/ 131 h 417"/>
              <a:gd name="T24" fmla="*/ 471 w 730"/>
              <a:gd name="T25" fmla="*/ 186 h 417"/>
              <a:gd name="T26" fmla="*/ 443 w 730"/>
              <a:gd name="T27" fmla="*/ 202 h 417"/>
              <a:gd name="T28" fmla="*/ 428 w 730"/>
              <a:gd name="T29" fmla="*/ 177 h 417"/>
              <a:gd name="T30" fmla="*/ 427 w 730"/>
              <a:gd name="T31" fmla="*/ 134 h 417"/>
              <a:gd name="T32" fmla="*/ 428 w 730"/>
              <a:gd name="T33" fmla="*/ 69 h 417"/>
              <a:gd name="T34" fmla="*/ 426 w 730"/>
              <a:gd name="T35" fmla="*/ 25 h 417"/>
              <a:gd name="T36" fmla="*/ 403 w 730"/>
              <a:gd name="T37" fmla="*/ 4 h 417"/>
              <a:gd name="T38" fmla="*/ 349 w 730"/>
              <a:gd name="T39" fmla="*/ 0 h 417"/>
              <a:gd name="T40" fmla="*/ 280 w 730"/>
              <a:gd name="T41" fmla="*/ 3 h 417"/>
              <a:gd name="T42" fmla="*/ 247 w 730"/>
              <a:gd name="T43" fmla="*/ 20 h 417"/>
              <a:gd name="T44" fmla="*/ 255 w 730"/>
              <a:gd name="T45" fmla="*/ 31 h 417"/>
              <a:gd name="T46" fmla="*/ 281 w 730"/>
              <a:gd name="T47" fmla="*/ 57 h 417"/>
              <a:gd name="T48" fmla="*/ 289 w 730"/>
              <a:gd name="T49" fmla="*/ 121 h 417"/>
              <a:gd name="T50" fmla="*/ 282 w 730"/>
              <a:gd name="T51" fmla="*/ 183 h 417"/>
              <a:gd name="T52" fmla="*/ 272 w 730"/>
              <a:gd name="T53" fmla="*/ 202 h 417"/>
              <a:gd name="T54" fmla="*/ 241 w 730"/>
              <a:gd name="T55" fmla="*/ 192 h 417"/>
              <a:gd name="T56" fmla="*/ 204 w 730"/>
              <a:gd name="T57" fmla="*/ 139 h 417"/>
              <a:gd name="T58" fmla="*/ 172 w 730"/>
              <a:gd name="T59" fmla="*/ 77 h 417"/>
              <a:gd name="T60" fmla="*/ 153 w 730"/>
              <a:gd name="T61" fmla="*/ 33 h 417"/>
              <a:gd name="T62" fmla="*/ 141 w 730"/>
              <a:gd name="T63" fmla="*/ 21 h 417"/>
              <a:gd name="T64" fmla="*/ 17 w 730"/>
              <a:gd name="T65" fmla="*/ 19 h 417"/>
              <a:gd name="T66" fmla="*/ 0 w 730"/>
              <a:gd name="T67" fmla="*/ 30 h 417"/>
              <a:gd name="T68" fmla="*/ 26 w 730"/>
              <a:gd name="T69" fmla="*/ 97 h 417"/>
              <a:gd name="T70" fmla="*/ 88 w 730"/>
              <a:gd name="T71" fmla="*/ 212 h 417"/>
              <a:gd name="T72" fmla="*/ 139 w 730"/>
              <a:gd name="T73" fmla="*/ 286 h 417"/>
              <a:gd name="T74" fmla="*/ 172 w 730"/>
              <a:gd name="T75" fmla="*/ 327 h 417"/>
              <a:gd name="T76" fmla="*/ 222 w 730"/>
              <a:gd name="T77" fmla="*/ 369 h 417"/>
              <a:gd name="T78" fmla="*/ 275 w 730"/>
              <a:gd name="T79" fmla="*/ 399 h 417"/>
              <a:gd name="T80" fmla="*/ 344 w 730"/>
              <a:gd name="T81" fmla="*/ 415 h 417"/>
              <a:gd name="T82" fmla="*/ 417 w 730"/>
              <a:gd name="T83" fmla="*/ 409 h 417"/>
              <a:gd name="T84" fmla="*/ 427 w 730"/>
              <a:gd name="T85" fmla="*/ 392 h 417"/>
              <a:gd name="T86" fmla="*/ 436 w 730"/>
              <a:gd name="T87" fmla="*/ 337 h 417"/>
              <a:gd name="T88" fmla="*/ 453 w 730"/>
              <a:gd name="T89" fmla="*/ 319 h 417"/>
              <a:gd name="T90" fmla="*/ 476 w 730"/>
              <a:gd name="T91" fmla="*/ 325 h 417"/>
              <a:gd name="T92" fmla="*/ 539 w 730"/>
              <a:gd name="T93" fmla="*/ 391 h 417"/>
              <a:gd name="T94" fmla="*/ 585 w 730"/>
              <a:gd name="T95" fmla="*/ 416 h 417"/>
              <a:gd name="T96" fmla="*/ 704 w 730"/>
              <a:gd name="T97" fmla="*/ 413 h 417"/>
              <a:gd name="T98" fmla="*/ 726 w 730"/>
              <a:gd name="T99" fmla="*/ 405 h 417"/>
              <a:gd name="T100" fmla="*/ 728 w 730"/>
              <a:gd name="T101" fmla="*/ 3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0" h="417">
                <a:moveTo>
                  <a:pt x="727" y="376"/>
                </a:moveTo>
                <a:lnTo>
                  <a:pt x="725" y="373"/>
                </a:lnTo>
                <a:lnTo>
                  <a:pt x="724" y="371"/>
                </a:lnTo>
                <a:lnTo>
                  <a:pt x="719" y="363"/>
                </a:lnTo>
                <a:lnTo>
                  <a:pt x="713" y="353"/>
                </a:lnTo>
                <a:lnTo>
                  <a:pt x="706" y="343"/>
                </a:lnTo>
                <a:lnTo>
                  <a:pt x="697" y="334"/>
                </a:lnTo>
                <a:lnTo>
                  <a:pt x="676" y="311"/>
                </a:lnTo>
                <a:lnTo>
                  <a:pt x="652" y="287"/>
                </a:lnTo>
                <a:lnTo>
                  <a:pt x="650" y="286"/>
                </a:lnTo>
                <a:lnTo>
                  <a:pt x="650" y="286"/>
                </a:lnTo>
                <a:lnTo>
                  <a:pt x="650" y="286"/>
                </a:lnTo>
                <a:lnTo>
                  <a:pt x="649" y="286"/>
                </a:lnTo>
                <a:lnTo>
                  <a:pt x="630" y="267"/>
                </a:lnTo>
                <a:lnTo>
                  <a:pt x="619" y="255"/>
                </a:lnTo>
                <a:lnTo>
                  <a:pt x="614" y="247"/>
                </a:lnTo>
                <a:lnTo>
                  <a:pt x="612" y="240"/>
                </a:lnTo>
                <a:lnTo>
                  <a:pt x="612" y="235"/>
                </a:lnTo>
                <a:lnTo>
                  <a:pt x="612" y="231"/>
                </a:lnTo>
                <a:lnTo>
                  <a:pt x="613" y="228"/>
                </a:lnTo>
                <a:lnTo>
                  <a:pt x="614" y="223"/>
                </a:lnTo>
                <a:lnTo>
                  <a:pt x="617" y="216"/>
                </a:lnTo>
                <a:lnTo>
                  <a:pt x="625" y="205"/>
                </a:lnTo>
                <a:lnTo>
                  <a:pt x="634" y="191"/>
                </a:lnTo>
                <a:lnTo>
                  <a:pt x="648" y="174"/>
                </a:lnTo>
                <a:lnTo>
                  <a:pt x="661" y="155"/>
                </a:lnTo>
                <a:lnTo>
                  <a:pt x="672" y="141"/>
                </a:lnTo>
                <a:lnTo>
                  <a:pt x="688" y="121"/>
                </a:lnTo>
                <a:lnTo>
                  <a:pt x="701" y="101"/>
                </a:lnTo>
                <a:lnTo>
                  <a:pt x="711" y="85"/>
                </a:lnTo>
                <a:lnTo>
                  <a:pt x="720" y="70"/>
                </a:lnTo>
                <a:lnTo>
                  <a:pt x="726" y="57"/>
                </a:lnTo>
                <a:lnTo>
                  <a:pt x="729" y="45"/>
                </a:lnTo>
                <a:lnTo>
                  <a:pt x="730" y="41"/>
                </a:lnTo>
                <a:lnTo>
                  <a:pt x="730" y="37"/>
                </a:lnTo>
                <a:lnTo>
                  <a:pt x="730" y="33"/>
                </a:lnTo>
                <a:lnTo>
                  <a:pt x="729" y="30"/>
                </a:lnTo>
                <a:lnTo>
                  <a:pt x="727" y="26"/>
                </a:lnTo>
                <a:lnTo>
                  <a:pt x="723" y="23"/>
                </a:lnTo>
                <a:lnTo>
                  <a:pt x="715" y="19"/>
                </a:lnTo>
                <a:lnTo>
                  <a:pt x="711" y="18"/>
                </a:lnTo>
                <a:lnTo>
                  <a:pt x="704" y="18"/>
                </a:lnTo>
                <a:lnTo>
                  <a:pt x="698" y="18"/>
                </a:lnTo>
                <a:lnTo>
                  <a:pt x="692" y="18"/>
                </a:lnTo>
                <a:lnTo>
                  <a:pt x="581" y="19"/>
                </a:lnTo>
                <a:lnTo>
                  <a:pt x="578" y="19"/>
                </a:lnTo>
                <a:lnTo>
                  <a:pt x="574" y="19"/>
                </a:lnTo>
                <a:lnTo>
                  <a:pt x="571" y="20"/>
                </a:lnTo>
                <a:lnTo>
                  <a:pt x="569" y="20"/>
                </a:lnTo>
                <a:lnTo>
                  <a:pt x="567" y="21"/>
                </a:lnTo>
                <a:lnTo>
                  <a:pt x="565" y="23"/>
                </a:lnTo>
                <a:lnTo>
                  <a:pt x="564" y="25"/>
                </a:lnTo>
                <a:lnTo>
                  <a:pt x="562" y="27"/>
                </a:lnTo>
                <a:lnTo>
                  <a:pt x="560" y="30"/>
                </a:lnTo>
                <a:lnTo>
                  <a:pt x="558" y="33"/>
                </a:lnTo>
                <a:lnTo>
                  <a:pt x="548" y="56"/>
                </a:lnTo>
                <a:lnTo>
                  <a:pt x="538" y="78"/>
                </a:lnTo>
                <a:lnTo>
                  <a:pt x="528" y="99"/>
                </a:lnTo>
                <a:lnTo>
                  <a:pt x="517" y="119"/>
                </a:lnTo>
                <a:lnTo>
                  <a:pt x="510" y="131"/>
                </a:lnTo>
                <a:lnTo>
                  <a:pt x="504" y="141"/>
                </a:lnTo>
                <a:lnTo>
                  <a:pt x="497" y="151"/>
                </a:lnTo>
                <a:lnTo>
                  <a:pt x="491" y="160"/>
                </a:lnTo>
                <a:lnTo>
                  <a:pt x="480" y="175"/>
                </a:lnTo>
                <a:lnTo>
                  <a:pt x="471" y="186"/>
                </a:lnTo>
                <a:lnTo>
                  <a:pt x="464" y="193"/>
                </a:lnTo>
                <a:lnTo>
                  <a:pt x="457" y="199"/>
                </a:lnTo>
                <a:lnTo>
                  <a:pt x="451" y="202"/>
                </a:lnTo>
                <a:lnTo>
                  <a:pt x="447" y="203"/>
                </a:lnTo>
                <a:lnTo>
                  <a:pt x="443" y="202"/>
                </a:lnTo>
                <a:lnTo>
                  <a:pt x="441" y="201"/>
                </a:lnTo>
                <a:lnTo>
                  <a:pt x="436" y="197"/>
                </a:lnTo>
                <a:lnTo>
                  <a:pt x="432" y="192"/>
                </a:lnTo>
                <a:lnTo>
                  <a:pt x="429" y="186"/>
                </a:lnTo>
                <a:lnTo>
                  <a:pt x="428" y="177"/>
                </a:lnTo>
                <a:lnTo>
                  <a:pt x="427" y="168"/>
                </a:lnTo>
                <a:lnTo>
                  <a:pt x="426" y="162"/>
                </a:lnTo>
                <a:lnTo>
                  <a:pt x="426" y="154"/>
                </a:lnTo>
                <a:lnTo>
                  <a:pt x="426" y="143"/>
                </a:lnTo>
                <a:lnTo>
                  <a:pt x="427" y="134"/>
                </a:lnTo>
                <a:lnTo>
                  <a:pt x="427" y="127"/>
                </a:lnTo>
                <a:lnTo>
                  <a:pt x="427" y="112"/>
                </a:lnTo>
                <a:lnTo>
                  <a:pt x="427" y="96"/>
                </a:lnTo>
                <a:lnTo>
                  <a:pt x="428" y="81"/>
                </a:lnTo>
                <a:lnTo>
                  <a:pt x="428" y="69"/>
                </a:lnTo>
                <a:lnTo>
                  <a:pt x="429" y="59"/>
                </a:lnTo>
                <a:lnTo>
                  <a:pt x="429" y="48"/>
                </a:lnTo>
                <a:lnTo>
                  <a:pt x="428" y="39"/>
                </a:lnTo>
                <a:lnTo>
                  <a:pt x="427" y="31"/>
                </a:lnTo>
                <a:lnTo>
                  <a:pt x="426" y="25"/>
                </a:lnTo>
                <a:lnTo>
                  <a:pt x="424" y="19"/>
                </a:lnTo>
                <a:lnTo>
                  <a:pt x="420" y="14"/>
                </a:lnTo>
                <a:lnTo>
                  <a:pt x="415" y="10"/>
                </a:lnTo>
                <a:lnTo>
                  <a:pt x="410" y="6"/>
                </a:lnTo>
                <a:lnTo>
                  <a:pt x="403" y="4"/>
                </a:lnTo>
                <a:lnTo>
                  <a:pt x="392" y="2"/>
                </a:lnTo>
                <a:lnTo>
                  <a:pt x="379" y="1"/>
                </a:lnTo>
                <a:lnTo>
                  <a:pt x="366" y="0"/>
                </a:lnTo>
                <a:lnTo>
                  <a:pt x="351" y="0"/>
                </a:lnTo>
                <a:lnTo>
                  <a:pt x="349" y="0"/>
                </a:lnTo>
                <a:lnTo>
                  <a:pt x="347" y="0"/>
                </a:lnTo>
                <a:lnTo>
                  <a:pt x="336" y="0"/>
                </a:lnTo>
                <a:lnTo>
                  <a:pt x="310" y="0"/>
                </a:lnTo>
                <a:lnTo>
                  <a:pt x="289" y="2"/>
                </a:lnTo>
                <a:lnTo>
                  <a:pt x="280" y="3"/>
                </a:lnTo>
                <a:lnTo>
                  <a:pt x="272" y="5"/>
                </a:lnTo>
                <a:lnTo>
                  <a:pt x="266" y="6"/>
                </a:lnTo>
                <a:lnTo>
                  <a:pt x="261" y="9"/>
                </a:lnTo>
                <a:lnTo>
                  <a:pt x="253" y="14"/>
                </a:lnTo>
                <a:lnTo>
                  <a:pt x="247" y="20"/>
                </a:lnTo>
                <a:lnTo>
                  <a:pt x="243" y="24"/>
                </a:lnTo>
                <a:lnTo>
                  <a:pt x="242" y="27"/>
                </a:lnTo>
                <a:lnTo>
                  <a:pt x="242" y="28"/>
                </a:lnTo>
                <a:lnTo>
                  <a:pt x="244" y="29"/>
                </a:lnTo>
                <a:lnTo>
                  <a:pt x="255" y="31"/>
                </a:lnTo>
                <a:lnTo>
                  <a:pt x="264" y="36"/>
                </a:lnTo>
                <a:lnTo>
                  <a:pt x="271" y="40"/>
                </a:lnTo>
                <a:lnTo>
                  <a:pt x="277" y="45"/>
                </a:lnTo>
                <a:lnTo>
                  <a:pt x="279" y="51"/>
                </a:lnTo>
                <a:lnTo>
                  <a:pt x="281" y="57"/>
                </a:lnTo>
                <a:lnTo>
                  <a:pt x="284" y="68"/>
                </a:lnTo>
                <a:lnTo>
                  <a:pt x="287" y="81"/>
                </a:lnTo>
                <a:lnTo>
                  <a:pt x="288" y="96"/>
                </a:lnTo>
                <a:lnTo>
                  <a:pt x="289" y="109"/>
                </a:lnTo>
                <a:lnTo>
                  <a:pt x="289" y="121"/>
                </a:lnTo>
                <a:lnTo>
                  <a:pt x="289" y="133"/>
                </a:lnTo>
                <a:lnTo>
                  <a:pt x="288" y="143"/>
                </a:lnTo>
                <a:lnTo>
                  <a:pt x="285" y="161"/>
                </a:lnTo>
                <a:lnTo>
                  <a:pt x="284" y="174"/>
                </a:lnTo>
                <a:lnTo>
                  <a:pt x="282" y="183"/>
                </a:lnTo>
                <a:lnTo>
                  <a:pt x="279" y="192"/>
                </a:lnTo>
                <a:lnTo>
                  <a:pt x="276" y="197"/>
                </a:lnTo>
                <a:lnTo>
                  <a:pt x="275" y="200"/>
                </a:lnTo>
                <a:lnTo>
                  <a:pt x="274" y="202"/>
                </a:lnTo>
                <a:lnTo>
                  <a:pt x="272" y="202"/>
                </a:lnTo>
                <a:lnTo>
                  <a:pt x="267" y="203"/>
                </a:lnTo>
                <a:lnTo>
                  <a:pt x="262" y="204"/>
                </a:lnTo>
                <a:lnTo>
                  <a:pt x="256" y="203"/>
                </a:lnTo>
                <a:lnTo>
                  <a:pt x="249" y="199"/>
                </a:lnTo>
                <a:lnTo>
                  <a:pt x="241" y="192"/>
                </a:lnTo>
                <a:lnTo>
                  <a:pt x="234" y="183"/>
                </a:lnTo>
                <a:lnTo>
                  <a:pt x="225" y="173"/>
                </a:lnTo>
                <a:lnTo>
                  <a:pt x="215" y="158"/>
                </a:lnTo>
                <a:lnTo>
                  <a:pt x="210" y="149"/>
                </a:lnTo>
                <a:lnTo>
                  <a:pt x="204" y="139"/>
                </a:lnTo>
                <a:lnTo>
                  <a:pt x="199" y="129"/>
                </a:lnTo>
                <a:lnTo>
                  <a:pt x="194" y="119"/>
                </a:lnTo>
                <a:lnTo>
                  <a:pt x="187" y="107"/>
                </a:lnTo>
                <a:lnTo>
                  <a:pt x="181" y="94"/>
                </a:lnTo>
                <a:lnTo>
                  <a:pt x="172" y="77"/>
                </a:lnTo>
                <a:lnTo>
                  <a:pt x="167" y="66"/>
                </a:lnTo>
                <a:lnTo>
                  <a:pt x="162" y="56"/>
                </a:lnTo>
                <a:lnTo>
                  <a:pt x="158" y="46"/>
                </a:lnTo>
                <a:lnTo>
                  <a:pt x="155" y="37"/>
                </a:lnTo>
                <a:lnTo>
                  <a:pt x="153" y="33"/>
                </a:lnTo>
                <a:lnTo>
                  <a:pt x="150" y="30"/>
                </a:lnTo>
                <a:lnTo>
                  <a:pt x="148" y="27"/>
                </a:lnTo>
                <a:lnTo>
                  <a:pt x="145" y="25"/>
                </a:lnTo>
                <a:lnTo>
                  <a:pt x="143" y="24"/>
                </a:lnTo>
                <a:lnTo>
                  <a:pt x="141" y="21"/>
                </a:lnTo>
                <a:lnTo>
                  <a:pt x="137" y="20"/>
                </a:lnTo>
                <a:lnTo>
                  <a:pt x="133" y="19"/>
                </a:lnTo>
                <a:lnTo>
                  <a:pt x="129" y="18"/>
                </a:lnTo>
                <a:lnTo>
                  <a:pt x="24" y="18"/>
                </a:lnTo>
                <a:lnTo>
                  <a:pt x="17" y="19"/>
                </a:lnTo>
                <a:lnTo>
                  <a:pt x="11" y="20"/>
                </a:lnTo>
                <a:lnTo>
                  <a:pt x="6" y="23"/>
                </a:lnTo>
                <a:lnTo>
                  <a:pt x="2" y="26"/>
                </a:lnTo>
                <a:lnTo>
                  <a:pt x="1" y="28"/>
                </a:lnTo>
                <a:lnTo>
                  <a:pt x="0" y="30"/>
                </a:lnTo>
                <a:lnTo>
                  <a:pt x="0" y="34"/>
                </a:lnTo>
                <a:lnTo>
                  <a:pt x="0" y="39"/>
                </a:lnTo>
                <a:lnTo>
                  <a:pt x="2" y="44"/>
                </a:lnTo>
                <a:lnTo>
                  <a:pt x="13" y="71"/>
                </a:lnTo>
                <a:lnTo>
                  <a:pt x="26" y="97"/>
                </a:lnTo>
                <a:lnTo>
                  <a:pt x="38" y="123"/>
                </a:lnTo>
                <a:lnTo>
                  <a:pt x="52" y="148"/>
                </a:lnTo>
                <a:lnTo>
                  <a:pt x="65" y="172"/>
                </a:lnTo>
                <a:lnTo>
                  <a:pt x="77" y="193"/>
                </a:lnTo>
                <a:lnTo>
                  <a:pt x="88" y="212"/>
                </a:lnTo>
                <a:lnTo>
                  <a:pt x="99" y="228"/>
                </a:lnTo>
                <a:lnTo>
                  <a:pt x="108" y="243"/>
                </a:lnTo>
                <a:lnTo>
                  <a:pt x="118" y="258"/>
                </a:lnTo>
                <a:lnTo>
                  <a:pt x="129" y="272"/>
                </a:lnTo>
                <a:lnTo>
                  <a:pt x="139" y="286"/>
                </a:lnTo>
                <a:lnTo>
                  <a:pt x="148" y="298"/>
                </a:lnTo>
                <a:lnTo>
                  <a:pt x="156" y="308"/>
                </a:lnTo>
                <a:lnTo>
                  <a:pt x="161" y="315"/>
                </a:lnTo>
                <a:lnTo>
                  <a:pt x="166" y="321"/>
                </a:lnTo>
                <a:lnTo>
                  <a:pt x="172" y="327"/>
                </a:lnTo>
                <a:lnTo>
                  <a:pt x="176" y="331"/>
                </a:lnTo>
                <a:lnTo>
                  <a:pt x="186" y="341"/>
                </a:lnTo>
                <a:lnTo>
                  <a:pt x="197" y="351"/>
                </a:lnTo>
                <a:lnTo>
                  <a:pt x="213" y="363"/>
                </a:lnTo>
                <a:lnTo>
                  <a:pt x="222" y="369"/>
                </a:lnTo>
                <a:lnTo>
                  <a:pt x="231" y="376"/>
                </a:lnTo>
                <a:lnTo>
                  <a:pt x="241" y="382"/>
                </a:lnTo>
                <a:lnTo>
                  <a:pt x="252" y="388"/>
                </a:lnTo>
                <a:lnTo>
                  <a:pt x="263" y="394"/>
                </a:lnTo>
                <a:lnTo>
                  <a:pt x="275" y="399"/>
                </a:lnTo>
                <a:lnTo>
                  <a:pt x="288" y="404"/>
                </a:lnTo>
                <a:lnTo>
                  <a:pt x="302" y="408"/>
                </a:lnTo>
                <a:lnTo>
                  <a:pt x="316" y="411"/>
                </a:lnTo>
                <a:lnTo>
                  <a:pt x="330" y="413"/>
                </a:lnTo>
                <a:lnTo>
                  <a:pt x="344" y="415"/>
                </a:lnTo>
                <a:lnTo>
                  <a:pt x="358" y="415"/>
                </a:lnTo>
                <a:lnTo>
                  <a:pt x="401" y="415"/>
                </a:lnTo>
                <a:lnTo>
                  <a:pt x="407" y="413"/>
                </a:lnTo>
                <a:lnTo>
                  <a:pt x="413" y="411"/>
                </a:lnTo>
                <a:lnTo>
                  <a:pt x="417" y="409"/>
                </a:lnTo>
                <a:lnTo>
                  <a:pt x="422" y="406"/>
                </a:lnTo>
                <a:lnTo>
                  <a:pt x="423" y="404"/>
                </a:lnTo>
                <a:lnTo>
                  <a:pt x="425" y="402"/>
                </a:lnTo>
                <a:lnTo>
                  <a:pt x="426" y="397"/>
                </a:lnTo>
                <a:lnTo>
                  <a:pt x="427" y="392"/>
                </a:lnTo>
                <a:lnTo>
                  <a:pt x="427" y="386"/>
                </a:lnTo>
                <a:lnTo>
                  <a:pt x="428" y="371"/>
                </a:lnTo>
                <a:lnTo>
                  <a:pt x="429" y="357"/>
                </a:lnTo>
                <a:lnTo>
                  <a:pt x="432" y="345"/>
                </a:lnTo>
                <a:lnTo>
                  <a:pt x="436" y="337"/>
                </a:lnTo>
                <a:lnTo>
                  <a:pt x="440" y="331"/>
                </a:lnTo>
                <a:lnTo>
                  <a:pt x="444" y="326"/>
                </a:lnTo>
                <a:lnTo>
                  <a:pt x="449" y="323"/>
                </a:lnTo>
                <a:lnTo>
                  <a:pt x="451" y="321"/>
                </a:lnTo>
                <a:lnTo>
                  <a:pt x="453" y="319"/>
                </a:lnTo>
                <a:lnTo>
                  <a:pt x="454" y="319"/>
                </a:lnTo>
                <a:lnTo>
                  <a:pt x="458" y="318"/>
                </a:lnTo>
                <a:lnTo>
                  <a:pt x="464" y="319"/>
                </a:lnTo>
                <a:lnTo>
                  <a:pt x="469" y="322"/>
                </a:lnTo>
                <a:lnTo>
                  <a:pt x="476" y="325"/>
                </a:lnTo>
                <a:lnTo>
                  <a:pt x="487" y="335"/>
                </a:lnTo>
                <a:lnTo>
                  <a:pt x="498" y="348"/>
                </a:lnTo>
                <a:lnTo>
                  <a:pt x="510" y="361"/>
                </a:lnTo>
                <a:lnTo>
                  <a:pt x="524" y="377"/>
                </a:lnTo>
                <a:lnTo>
                  <a:pt x="539" y="391"/>
                </a:lnTo>
                <a:lnTo>
                  <a:pt x="551" y="400"/>
                </a:lnTo>
                <a:lnTo>
                  <a:pt x="559" y="406"/>
                </a:lnTo>
                <a:lnTo>
                  <a:pt x="567" y="410"/>
                </a:lnTo>
                <a:lnTo>
                  <a:pt x="578" y="413"/>
                </a:lnTo>
                <a:lnTo>
                  <a:pt x="585" y="416"/>
                </a:lnTo>
                <a:lnTo>
                  <a:pt x="590" y="417"/>
                </a:lnTo>
                <a:lnTo>
                  <a:pt x="595" y="417"/>
                </a:lnTo>
                <a:lnTo>
                  <a:pt x="600" y="416"/>
                </a:lnTo>
                <a:lnTo>
                  <a:pt x="697" y="415"/>
                </a:lnTo>
                <a:lnTo>
                  <a:pt x="704" y="413"/>
                </a:lnTo>
                <a:lnTo>
                  <a:pt x="710" y="413"/>
                </a:lnTo>
                <a:lnTo>
                  <a:pt x="715" y="411"/>
                </a:lnTo>
                <a:lnTo>
                  <a:pt x="720" y="409"/>
                </a:lnTo>
                <a:lnTo>
                  <a:pt x="723" y="407"/>
                </a:lnTo>
                <a:lnTo>
                  <a:pt x="726" y="405"/>
                </a:lnTo>
                <a:lnTo>
                  <a:pt x="728" y="402"/>
                </a:lnTo>
                <a:lnTo>
                  <a:pt x="729" y="399"/>
                </a:lnTo>
                <a:lnTo>
                  <a:pt x="730" y="393"/>
                </a:lnTo>
                <a:lnTo>
                  <a:pt x="729" y="386"/>
                </a:lnTo>
                <a:lnTo>
                  <a:pt x="728" y="380"/>
                </a:lnTo>
                <a:lnTo>
                  <a:pt x="727" y="37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4" name="Freeform 99"/>
          <p:cNvSpPr>
            <a:spLocks/>
          </p:cNvSpPr>
          <p:nvPr/>
        </p:nvSpPr>
        <p:spPr bwMode="auto">
          <a:xfrm>
            <a:off x="9004301" y="3613945"/>
            <a:ext cx="311150" cy="488950"/>
          </a:xfrm>
          <a:custGeom>
            <a:avLst/>
            <a:gdLst>
              <a:gd name="T0" fmla="*/ 285 w 293"/>
              <a:gd name="T1" fmla="*/ 7 h 462"/>
              <a:gd name="T2" fmla="*/ 281 w 293"/>
              <a:gd name="T3" fmla="*/ 3 h 462"/>
              <a:gd name="T4" fmla="*/ 278 w 293"/>
              <a:gd name="T5" fmla="*/ 1 h 462"/>
              <a:gd name="T6" fmla="*/ 273 w 293"/>
              <a:gd name="T7" fmla="*/ 0 h 462"/>
              <a:gd name="T8" fmla="*/ 268 w 293"/>
              <a:gd name="T9" fmla="*/ 0 h 462"/>
              <a:gd name="T10" fmla="*/ 264 w 293"/>
              <a:gd name="T11" fmla="*/ 0 h 462"/>
              <a:gd name="T12" fmla="*/ 259 w 293"/>
              <a:gd name="T13" fmla="*/ 1 h 462"/>
              <a:gd name="T14" fmla="*/ 255 w 293"/>
              <a:gd name="T15" fmla="*/ 3 h 462"/>
              <a:gd name="T16" fmla="*/ 251 w 293"/>
              <a:gd name="T17" fmla="*/ 7 h 462"/>
              <a:gd name="T18" fmla="*/ 124 w 293"/>
              <a:gd name="T19" fmla="*/ 134 h 462"/>
              <a:gd name="T20" fmla="*/ 25 w 293"/>
              <a:gd name="T21" fmla="*/ 134 h 462"/>
              <a:gd name="T22" fmla="*/ 20 w 293"/>
              <a:gd name="T23" fmla="*/ 134 h 462"/>
              <a:gd name="T24" fmla="*/ 15 w 293"/>
              <a:gd name="T25" fmla="*/ 135 h 462"/>
              <a:gd name="T26" fmla="*/ 11 w 293"/>
              <a:gd name="T27" fmla="*/ 137 h 462"/>
              <a:gd name="T28" fmla="*/ 8 w 293"/>
              <a:gd name="T29" fmla="*/ 141 h 462"/>
              <a:gd name="T30" fmla="*/ 5 w 293"/>
              <a:gd name="T31" fmla="*/ 145 h 462"/>
              <a:gd name="T32" fmla="*/ 2 w 293"/>
              <a:gd name="T33" fmla="*/ 149 h 462"/>
              <a:gd name="T34" fmla="*/ 1 w 293"/>
              <a:gd name="T35" fmla="*/ 154 h 462"/>
              <a:gd name="T36" fmla="*/ 0 w 293"/>
              <a:gd name="T37" fmla="*/ 158 h 462"/>
              <a:gd name="T38" fmla="*/ 0 w 293"/>
              <a:gd name="T39" fmla="*/ 304 h 462"/>
              <a:gd name="T40" fmla="*/ 1 w 293"/>
              <a:gd name="T41" fmla="*/ 309 h 462"/>
              <a:gd name="T42" fmla="*/ 2 w 293"/>
              <a:gd name="T43" fmla="*/ 313 h 462"/>
              <a:gd name="T44" fmla="*/ 5 w 293"/>
              <a:gd name="T45" fmla="*/ 318 h 462"/>
              <a:gd name="T46" fmla="*/ 8 w 293"/>
              <a:gd name="T47" fmla="*/ 321 h 462"/>
              <a:gd name="T48" fmla="*/ 11 w 293"/>
              <a:gd name="T49" fmla="*/ 324 h 462"/>
              <a:gd name="T50" fmla="*/ 15 w 293"/>
              <a:gd name="T51" fmla="*/ 326 h 462"/>
              <a:gd name="T52" fmla="*/ 20 w 293"/>
              <a:gd name="T53" fmla="*/ 328 h 462"/>
              <a:gd name="T54" fmla="*/ 25 w 293"/>
              <a:gd name="T55" fmla="*/ 328 h 462"/>
              <a:gd name="T56" fmla="*/ 124 w 293"/>
              <a:gd name="T57" fmla="*/ 328 h 462"/>
              <a:gd name="T58" fmla="*/ 251 w 293"/>
              <a:gd name="T59" fmla="*/ 455 h 462"/>
              <a:gd name="T60" fmla="*/ 255 w 293"/>
              <a:gd name="T61" fmla="*/ 458 h 462"/>
              <a:gd name="T62" fmla="*/ 259 w 293"/>
              <a:gd name="T63" fmla="*/ 460 h 462"/>
              <a:gd name="T64" fmla="*/ 264 w 293"/>
              <a:gd name="T65" fmla="*/ 462 h 462"/>
              <a:gd name="T66" fmla="*/ 268 w 293"/>
              <a:gd name="T67" fmla="*/ 462 h 462"/>
              <a:gd name="T68" fmla="*/ 273 w 293"/>
              <a:gd name="T69" fmla="*/ 462 h 462"/>
              <a:gd name="T70" fmla="*/ 278 w 293"/>
              <a:gd name="T71" fmla="*/ 460 h 462"/>
              <a:gd name="T72" fmla="*/ 281 w 293"/>
              <a:gd name="T73" fmla="*/ 458 h 462"/>
              <a:gd name="T74" fmla="*/ 285 w 293"/>
              <a:gd name="T75" fmla="*/ 455 h 462"/>
              <a:gd name="T76" fmla="*/ 289 w 293"/>
              <a:gd name="T77" fmla="*/ 452 h 462"/>
              <a:gd name="T78" fmla="*/ 291 w 293"/>
              <a:gd name="T79" fmla="*/ 447 h 462"/>
              <a:gd name="T80" fmla="*/ 292 w 293"/>
              <a:gd name="T81" fmla="*/ 443 h 462"/>
              <a:gd name="T82" fmla="*/ 293 w 293"/>
              <a:gd name="T83" fmla="*/ 438 h 462"/>
              <a:gd name="T84" fmla="*/ 293 w 293"/>
              <a:gd name="T85" fmla="*/ 24 h 462"/>
              <a:gd name="T86" fmla="*/ 292 w 293"/>
              <a:gd name="T87" fmla="*/ 20 h 462"/>
              <a:gd name="T88" fmla="*/ 291 w 293"/>
              <a:gd name="T89" fmla="*/ 15 h 462"/>
              <a:gd name="T90" fmla="*/ 289 w 293"/>
              <a:gd name="T91" fmla="*/ 11 h 462"/>
              <a:gd name="T92" fmla="*/ 285 w 293"/>
              <a:gd name="T93" fmla="*/ 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3" h="462">
                <a:moveTo>
                  <a:pt x="285" y="7"/>
                </a:moveTo>
                <a:lnTo>
                  <a:pt x="281" y="3"/>
                </a:lnTo>
                <a:lnTo>
                  <a:pt x="278" y="1"/>
                </a:lnTo>
                <a:lnTo>
                  <a:pt x="273" y="0"/>
                </a:lnTo>
                <a:lnTo>
                  <a:pt x="268" y="0"/>
                </a:lnTo>
                <a:lnTo>
                  <a:pt x="264" y="0"/>
                </a:lnTo>
                <a:lnTo>
                  <a:pt x="259" y="1"/>
                </a:lnTo>
                <a:lnTo>
                  <a:pt x="255" y="3"/>
                </a:lnTo>
                <a:lnTo>
                  <a:pt x="251" y="7"/>
                </a:lnTo>
                <a:lnTo>
                  <a:pt x="124" y="134"/>
                </a:lnTo>
                <a:lnTo>
                  <a:pt x="25" y="134"/>
                </a:lnTo>
                <a:lnTo>
                  <a:pt x="20" y="134"/>
                </a:lnTo>
                <a:lnTo>
                  <a:pt x="15" y="135"/>
                </a:lnTo>
                <a:lnTo>
                  <a:pt x="11" y="137"/>
                </a:lnTo>
                <a:lnTo>
                  <a:pt x="8" y="141"/>
                </a:lnTo>
                <a:lnTo>
                  <a:pt x="5" y="145"/>
                </a:lnTo>
                <a:lnTo>
                  <a:pt x="2" y="149"/>
                </a:lnTo>
                <a:lnTo>
                  <a:pt x="1" y="154"/>
                </a:lnTo>
                <a:lnTo>
                  <a:pt x="0" y="158"/>
                </a:lnTo>
                <a:lnTo>
                  <a:pt x="0" y="304"/>
                </a:lnTo>
                <a:lnTo>
                  <a:pt x="1" y="309"/>
                </a:lnTo>
                <a:lnTo>
                  <a:pt x="2" y="313"/>
                </a:lnTo>
                <a:lnTo>
                  <a:pt x="5" y="318"/>
                </a:lnTo>
                <a:lnTo>
                  <a:pt x="8" y="321"/>
                </a:lnTo>
                <a:lnTo>
                  <a:pt x="11" y="324"/>
                </a:lnTo>
                <a:lnTo>
                  <a:pt x="15" y="326"/>
                </a:lnTo>
                <a:lnTo>
                  <a:pt x="20" y="328"/>
                </a:lnTo>
                <a:lnTo>
                  <a:pt x="25" y="328"/>
                </a:lnTo>
                <a:lnTo>
                  <a:pt x="124" y="328"/>
                </a:lnTo>
                <a:lnTo>
                  <a:pt x="251" y="455"/>
                </a:lnTo>
                <a:lnTo>
                  <a:pt x="255" y="458"/>
                </a:lnTo>
                <a:lnTo>
                  <a:pt x="259" y="460"/>
                </a:lnTo>
                <a:lnTo>
                  <a:pt x="264" y="462"/>
                </a:lnTo>
                <a:lnTo>
                  <a:pt x="268" y="462"/>
                </a:lnTo>
                <a:lnTo>
                  <a:pt x="273" y="462"/>
                </a:lnTo>
                <a:lnTo>
                  <a:pt x="278" y="460"/>
                </a:lnTo>
                <a:lnTo>
                  <a:pt x="281" y="458"/>
                </a:lnTo>
                <a:lnTo>
                  <a:pt x="285" y="455"/>
                </a:lnTo>
                <a:lnTo>
                  <a:pt x="289" y="452"/>
                </a:lnTo>
                <a:lnTo>
                  <a:pt x="291" y="447"/>
                </a:lnTo>
                <a:lnTo>
                  <a:pt x="292" y="443"/>
                </a:lnTo>
                <a:lnTo>
                  <a:pt x="293" y="438"/>
                </a:lnTo>
                <a:lnTo>
                  <a:pt x="293" y="24"/>
                </a:lnTo>
                <a:lnTo>
                  <a:pt x="292" y="20"/>
                </a:lnTo>
                <a:lnTo>
                  <a:pt x="291" y="15"/>
                </a:lnTo>
                <a:lnTo>
                  <a:pt x="289" y="11"/>
                </a:lnTo>
                <a:lnTo>
                  <a:pt x="285" y="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5" name="Freeform 100"/>
          <p:cNvSpPr>
            <a:spLocks/>
          </p:cNvSpPr>
          <p:nvPr/>
        </p:nvSpPr>
        <p:spPr bwMode="auto">
          <a:xfrm>
            <a:off x="13395326" y="3613945"/>
            <a:ext cx="307976" cy="488950"/>
          </a:xfrm>
          <a:custGeom>
            <a:avLst/>
            <a:gdLst>
              <a:gd name="T0" fmla="*/ 267 w 292"/>
              <a:gd name="T1" fmla="*/ 0 h 462"/>
              <a:gd name="T2" fmla="*/ 263 w 292"/>
              <a:gd name="T3" fmla="*/ 0 h 462"/>
              <a:gd name="T4" fmla="*/ 259 w 292"/>
              <a:gd name="T5" fmla="*/ 1 h 462"/>
              <a:gd name="T6" fmla="*/ 254 w 292"/>
              <a:gd name="T7" fmla="*/ 3 h 462"/>
              <a:gd name="T8" fmla="*/ 250 w 292"/>
              <a:gd name="T9" fmla="*/ 7 h 462"/>
              <a:gd name="T10" fmla="*/ 124 w 292"/>
              <a:gd name="T11" fmla="*/ 134 h 462"/>
              <a:gd name="T12" fmla="*/ 24 w 292"/>
              <a:gd name="T13" fmla="*/ 134 h 462"/>
              <a:gd name="T14" fmla="*/ 19 w 292"/>
              <a:gd name="T15" fmla="*/ 134 h 462"/>
              <a:gd name="T16" fmla="*/ 15 w 292"/>
              <a:gd name="T17" fmla="*/ 135 h 462"/>
              <a:gd name="T18" fmla="*/ 10 w 292"/>
              <a:gd name="T19" fmla="*/ 137 h 462"/>
              <a:gd name="T20" fmla="*/ 7 w 292"/>
              <a:gd name="T21" fmla="*/ 141 h 462"/>
              <a:gd name="T22" fmla="*/ 4 w 292"/>
              <a:gd name="T23" fmla="*/ 145 h 462"/>
              <a:gd name="T24" fmla="*/ 2 w 292"/>
              <a:gd name="T25" fmla="*/ 149 h 462"/>
              <a:gd name="T26" fmla="*/ 1 w 292"/>
              <a:gd name="T27" fmla="*/ 154 h 462"/>
              <a:gd name="T28" fmla="*/ 0 w 292"/>
              <a:gd name="T29" fmla="*/ 158 h 462"/>
              <a:gd name="T30" fmla="*/ 0 w 292"/>
              <a:gd name="T31" fmla="*/ 304 h 462"/>
              <a:gd name="T32" fmla="*/ 1 w 292"/>
              <a:gd name="T33" fmla="*/ 309 h 462"/>
              <a:gd name="T34" fmla="*/ 2 w 292"/>
              <a:gd name="T35" fmla="*/ 313 h 462"/>
              <a:gd name="T36" fmla="*/ 4 w 292"/>
              <a:gd name="T37" fmla="*/ 318 h 462"/>
              <a:gd name="T38" fmla="*/ 7 w 292"/>
              <a:gd name="T39" fmla="*/ 321 h 462"/>
              <a:gd name="T40" fmla="*/ 10 w 292"/>
              <a:gd name="T41" fmla="*/ 324 h 462"/>
              <a:gd name="T42" fmla="*/ 15 w 292"/>
              <a:gd name="T43" fmla="*/ 326 h 462"/>
              <a:gd name="T44" fmla="*/ 19 w 292"/>
              <a:gd name="T45" fmla="*/ 328 h 462"/>
              <a:gd name="T46" fmla="*/ 24 w 292"/>
              <a:gd name="T47" fmla="*/ 328 h 462"/>
              <a:gd name="T48" fmla="*/ 124 w 292"/>
              <a:gd name="T49" fmla="*/ 328 h 462"/>
              <a:gd name="T50" fmla="*/ 250 w 292"/>
              <a:gd name="T51" fmla="*/ 455 h 462"/>
              <a:gd name="T52" fmla="*/ 254 w 292"/>
              <a:gd name="T53" fmla="*/ 458 h 462"/>
              <a:gd name="T54" fmla="*/ 259 w 292"/>
              <a:gd name="T55" fmla="*/ 460 h 462"/>
              <a:gd name="T56" fmla="*/ 263 w 292"/>
              <a:gd name="T57" fmla="*/ 462 h 462"/>
              <a:gd name="T58" fmla="*/ 267 w 292"/>
              <a:gd name="T59" fmla="*/ 462 h 462"/>
              <a:gd name="T60" fmla="*/ 273 w 292"/>
              <a:gd name="T61" fmla="*/ 462 h 462"/>
              <a:gd name="T62" fmla="*/ 277 w 292"/>
              <a:gd name="T63" fmla="*/ 460 h 462"/>
              <a:gd name="T64" fmla="*/ 281 w 292"/>
              <a:gd name="T65" fmla="*/ 458 h 462"/>
              <a:gd name="T66" fmla="*/ 285 w 292"/>
              <a:gd name="T67" fmla="*/ 455 h 462"/>
              <a:gd name="T68" fmla="*/ 288 w 292"/>
              <a:gd name="T69" fmla="*/ 452 h 462"/>
              <a:gd name="T70" fmla="*/ 290 w 292"/>
              <a:gd name="T71" fmla="*/ 447 h 462"/>
              <a:gd name="T72" fmla="*/ 291 w 292"/>
              <a:gd name="T73" fmla="*/ 443 h 462"/>
              <a:gd name="T74" fmla="*/ 292 w 292"/>
              <a:gd name="T75" fmla="*/ 438 h 462"/>
              <a:gd name="T76" fmla="*/ 292 w 292"/>
              <a:gd name="T77" fmla="*/ 24 h 462"/>
              <a:gd name="T78" fmla="*/ 291 w 292"/>
              <a:gd name="T79" fmla="*/ 20 h 462"/>
              <a:gd name="T80" fmla="*/ 290 w 292"/>
              <a:gd name="T81" fmla="*/ 15 h 462"/>
              <a:gd name="T82" fmla="*/ 288 w 292"/>
              <a:gd name="T83" fmla="*/ 11 h 462"/>
              <a:gd name="T84" fmla="*/ 285 w 292"/>
              <a:gd name="T85" fmla="*/ 7 h 462"/>
              <a:gd name="T86" fmla="*/ 281 w 292"/>
              <a:gd name="T87" fmla="*/ 3 h 462"/>
              <a:gd name="T88" fmla="*/ 277 w 292"/>
              <a:gd name="T89" fmla="*/ 1 h 462"/>
              <a:gd name="T90" fmla="*/ 273 w 292"/>
              <a:gd name="T91" fmla="*/ 0 h 462"/>
              <a:gd name="T92" fmla="*/ 267 w 292"/>
              <a:gd name="T93"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2" h="462">
                <a:moveTo>
                  <a:pt x="267" y="0"/>
                </a:moveTo>
                <a:lnTo>
                  <a:pt x="263" y="0"/>
                </a:lnTo>
                <a:lnTo>
                  <a:pt x="259" y="1"/>
                </a:lnTo>
                <a:lnTo>
                  <a:pt x="254" y="3"/>
                </a:lnTo>
                <a:lnTo>
                  <a:pt x="250" y="7"/>
                </a:lnTo>
                <a:lnTo>
                  <a:pt x="124" y="134"/>
                </a:lnTo>
                <a:lnTo>
                  <a:pt x="24" y="134"/>
                </a:lnTo>
                <a:lnTo>
                  <a:pt x="19" y="134"/>
                </a:lnTo>
                <a:lnTo>
                  <a:pt x="15" y="135"/>
                </a:lnTo>
                <a:lnTo>
                  <a:pt x="10" y="137"/>
                </a:lnTo>
                <a:lnTo>
                  <a:pt x="7" y="141"/>
                </a:lnTo>
                <a:lnTo>
                  <a:pt x="4" y="145"/>
                </a:lnTo>
                <a:lnTo>
                  <a:pt x="2" y="149"/>
                </a:lnTo>
                <a:lnTo>
                  <a:pt x="1" y="154"/>
                </a:lnTo>
                <a:lnTo>
                  <a:pt x="0" y="158"/>
                </a:lnTo>
                <a:lnTo>
                  <a:pt x="0" y="304"/>
                </a:lnTo>
                <a:lnTo>
                  <a:pt x="1" y="309"/>
                </a:lnTo>
                <a:lnTo>
                  <a:pt x="2" y="313"/>
                </a:lnTo>
                <a:lnTo>
                  <a:pt x="4" y="318"/>
                </a:lnTo>
                <a:lnTo>
                  <a:pt x="7" y="321"/>
                </a:lnTo>
                <a:lnTo>
                  <a:pt x="10" y="324"/>
                </a:lnTo>
                <a:lnTo>
                  <a:pt x="15" y="326"/>
                </a:lnTo>
                <a:lnTo>
                  <a:pt x="19" y="328"/>
                </a:lnTo>
                <a:lnTo>
                  <a:pt x="24" y="328"/>
                </a:lnTo>
                <a:lnTo>
                  <a:pt x="124" y="328"/>
                </a:lnTo>
                <a:lnTo>
                  <a:pt x="250" y="455"/>
                </a:lnTo>
                <a:lnTo>
                  <a:pt x="254" y="458"/>
                </a:lnTo>
                <a:lnTo>
                  <a:pt x="259" y="460"/>
                </a:lnTo>
                <a:lnTo>
                  <a:pt x="263" y="462"/>
                </a:lnTo>
                <a:lnTo>
                  <a:pt x="267" y="462"/>
                </a:lnTo>
                <a:lnTo>
                  <a:pt x="273" y="462"/>
                </a:lnTo>
                <a:lnTo>
                  <a:pt x="277" y="460"/>
                </a:lnTo>
                <a:lnTo>
                  <a:pt x="281" y="458"/>
                </a:lnTo>
                <a:lnTo>
                  <a:pt x="285" y="455"/>
                </a:lnTo>
                <a:lnTo>
                  <a:pt x="288" y="452"/>
                </a:lnTo>
                <a:lnTo>
                  <a:pt x="290" y="447"/>
                </a:lnTo>
                <a:lnTo>
                  <a:pt x="291" y="443"/>
                </a:lnTo>
                <a:lnTo>
                  <a:pt x="292" y="438"/>
                </a:lnTo>
                <a:lnTo>
                  <a:pt x="292" y="24"/>
                </a:lnTo>
                <a:lnTo>
                  <a:pt x="291" y="20"/>
                </a:lnTo>
                <a:lnTo>
                  <a:pt x="290" y="15"/>
                </a:lnTo>
                <a:lnTo>
                  <a:pt x="288" y="11"/>
                </a:lnTo>
                <a:lnTo>
                  <a:pt x="285" y="7"/>
                </a:lnTo>
                <a:lnTo>
                  <a:pt x="281" y="3"/>
                </a:lnTo>
                <a:lnTo>
                  <a:pt x="277" y="1"/>
                </a:lnTo>
                <a:lnTo>
                  <a:pt x="273" y="0"/>
                </a:lnTo>
                <a:lnTo>
                  <a:pt x="267"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6" name="Freeform 101"/>
          <p:cNvSpPr>
            <a:spLocks/>
          </p:cNvSpPr>
          <p:nvPr/>
        </p:nvSpPr>
        <p:spPr bwMode="auto">
          <a:xfrm>
            <a:off x="13760451" y="3759994"/>
            <a:ext cx="98426" cy="193676"/>
          </a:xfrm>
          <a:custGeom>
            <a:avLst/>
            <a:gdLst>
              <a:gd name="T0" fmla="*/ 84 w 93"/>
              <a:gd name="T1" fmla="*/ 133 h 183"/>
              <a:gd name="T2" fmla="*/ 92 w 93"/>
              <a:gd name="T3" fmla="*/ 106 h 183"/>
              <a:gd name="T4" fmla="*/ 92 w 93"/>
              <a:gd name="T5" fmla="*/ 78 h 183"/>
              <a:gd name="T6" fmla="*/ 84 w 93"/>
              <a:gd name="T7" fmla="*/ 51 h 183"/>
              <a:gd name="T8" fmla="*/ 72 w 93"/>
              <a:gd name="T9" fmla="*/ 32 h 183"/>
              <a:gd name="T10" fmla="*/ 63 w 93"/>
              <a:gd name="T11" fmla="*/ 21 h 183"/>
              <a:gd name="T12" fmla="*/ 53 w 93"/>
              <a:gd name="T13" fmla="*/ 12 h 183"/>
              <a:gd name="T14" fmla="*/ 40 w 93"/>
              <a:gd name="T15" fmla="*/ 6 h 183"/>
              <a:gd name="T16" fmla="*/ 29 w 93"/>
              <a:gd name="T17" fmla="*/ 2 h 183"/>
              <a:gd name="T18" fmla="*/ 20 w 93"/>
              <a:gd name="T19" fmla="*/ 2 h 183"/>
              <a:gd name="T20" fmla="*/ 11 w 93"/>
              <a:gd name="T21" fmla="*/ 5 h 183"/>
              <a:gd name="T22" fmla="*/ 4 w 93"/>
              <a:gd name="T23" fmla="*/ 11 h 183"/>
              <a:gd name="T24" fmla="*/ 0 w 93"/>
              <a:gd name="T25" fmla="*/ 20 h 183"/>
              <a:gd name="T26" fmla="*/ 0 w 93"/>
              <a:gd name="T27" fmla="*/ 29 h 183"/>
              <a:gd name="T28" fmla="*/ 2 w 93"/>
              <a:gd name="T29" fmla="*/ 36 h 183"/>
              <a:gd name="T30" fmla="*/ 10 w 93"/>
              <a:gd name="T31" fmla="*/ 44 h 183"/>
              <a:gd name="T32" fmla="*/ 23 w 93"/>
              <a:gd name="T33" fmla="*/ 52 h 183"/>
              <a:gd name="T34" fmla="*/ 35 w 93"/>
              <a:gd name="T35" fmla="*/ 62 h 183"/>
              <a:gd name="T36" fmla="*/ 42 w 93"/>
              <a:gd name="T37" fmla="*/ 75 h 183"/>
              <a:gd name="T38" fmla="*/ 44 w 93"/>
              <a:gd name="T39" fmla="*/ 86 h 183"/>
              <a:gd name="T40" fmla="*/ 44 w 93"/>
              <a:gd name="T41" fmla="*/ 98 h 183"/>
              <a:gd name="T42" fmla="*/ 42 w 93"/>
              <a:gd name="T43" fmla="*/ 110 h 183"/>
              <a:gd name="T44" fmla="*/ 35 w 93"/>
              <a:gd name="T45" fmla="*/ 121 h 183"/>
              <a:gd name="T46" fmla="*/ 23 w 93"/>
              <a:gd name="T47" fmla="*/ 132 h 183"/>
              <a:gd name="T48" fmla="*/ 10 w 93"/>
              <a:gd name="T49" fmla="*/ 140 h 183"/>
              <a:gd name="T50" fmla="*/ 2 w 93"/>
              <a:gd name="T51" fmla="*/ 148 h 183"/>
              <a:gd name="T52" fmla="*/ 0 w 93"/>
              <a:gd name="T53" fmla="*/ 155 h 183"/>
              <a:gd name="T54" fmla="*/ 0 w 93"/>
              <a:gd name="T55" fmla="*/ 164 h 183"/>
              <a:gd name="T56" fmla="*/ 4 w 93"/>
              <a:gd name="T57" fmla="*/ 172 h 183"/>
              <a:gd name="T58" fmla="*/ 11 w 93"/>
              <a:gd name="T59" fmla="*/ 180 h 183"/>
              <a:gd name="T60" fmla="*/ 20 w 93"/>
              <a:gd name="T61" fmla="*/ 183 h 183"/>
              <a:gd name="T62" fmla="*/ 29 w 93"/>
              <a:gd name="T63" fmla="*/ 183 h 183"/>
              <a:gd name="T64" fmla="*/ 40 w 93"/>
              <a:gd name="T65" fmla="*/ 179 h 183"/>
              <a:gd name="T66" fmla="*/ 53 w 93"/>
              <a:gd name="T67" fmla="*/ 171 h 183"/>
              <a:gd name="T68" fmla="*/ 68 w 93"/>
              <a:gd name="T69" fmla="*/ 15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183">
                <a:moveTo>
                  <a:pt x="77" y="146"/>
                </a:moveTo>
                <a:lnTo>
                  <a:pt x="84" y="133"/>
                </a:lnTo>
                <a:lnTo>
                  <a:pt x="89" y="120"/>
                </a:lnTo>
                <a:lnTo>
                  <a:pt x="92" y="106"/>
                </a:lnTo>
                <a:lnTo>
                  <a:pt x="93" y="92"/>
                </a:lnTo>
                <a:lnTo>
                  <a:pt x="92" y="78"/>
                </a:lnTo>
                <a:lnTo>
                  <a:pt x="89" y="64"/>
                </a:lnTo>
                <a:lnTo>
                  <a:pt x="84" y="51"/>
                </a:lnTo>
                <a:lnTo>
                  <a:pt x="77" y="38"/>
                </a:lnTo>
                <a:lnTo>
                  <a:pt x="72" y="32"/>
                </a:lnTo>
                <a:lnTo>
                  <a:pt x="68" y="26"/>
                </a:lnTo>
                <a:lnTo>
                  <a:pt x="63" y="21"/>
                </a:lnTo>
                <a:lnTo>
                  <a:pt x="58" y="17"/>
                </a:lnTo>
                <a:lnTo>
                  <a:pt x="53" y="12"/>
                </a:lnTo>
                <a:lnTo>
                  <a:pt x="47" y="9"/>
                </a:lnTo>
                <a:lnTo>
                  <a:pt x="40" y="6"/>
                </a:lnTo>
                <a:lnTo>
                  <a:pt x="34" y="3"/>
                </a:lnTo>
                <a:lnTo>
                  <a:pt x="29" y="2"/>
                </a:lnTo>
                <a:lnTo>
                  <a:pt x="25" y="0"/>
                </a:lnTo>
                <a:lnTo>
                  <a:pt x="20" y="2"/>
                </a:lnTo>
                <a:lnTo>
                  <a:pt x="15" y="3"/>
                </a:lnTo>
                <a:lnTo>
                  <a:pt x="11" y="5"/>
                </a:lnTo>
                <a:lnTo>
                  <a:pt x="8" y="8"/>
                </a:lnTo>
                <a:lnTo>
                  <a:pt x="4" y="11"/>
                </a:lnTo>
                <a:lnTo>
                  <a:pt x="2" y="16"/>
                </a:lnTo>
                <a:lnTo>
                  <a:pt x="0" y="20"/>
                </a:lnTo>
                <a:lnTo>
                  <a:pt x="0" y="25"/>
                </a:lnTo>
                <a:lnTo>
                  <a:pt x="0" y="29"/>
                </a:lnTo>
                <a:lnTo>
                  <a:pt x="1" y="33"/>
                </a:lnTo>
                <a:lnTo>
                  <a:pt x="2" y="36"/>
                </a:lnTo>
                <a:lnTo>
                  <a:pt x="4" y="38"/>
                </a:lnTo>
                <a:lnTo>
                  <a:pt x="10" y="44"/>
                </a:lnTo>
                <a:lnTo>
                  <a:pt x="16" y="48"/>
                </a:lnTo>
                <a:lnTo>
                  <a:pt x="23" y="52"/>
                </a:lnTo>
                <a:lnTo>
                  <a:pt x="28" y="57"/>
                </a:lnTo>
                <a:lnTo>
                  <a:pt x="35" y="62"/>
                </a:lnTo>
                <a:lnTo>
                  <a:pt x="40" y="71"/>
                </a:lnTo>
                <a:lnTo>
                  <a:pt x="42" y="75"/>
                </a:lnTo>
                <a:lnTo>
                  <a:pt x="43" y="80"/>
                </a:lnTo>
                <a:lnTo>
                  <a:pt x="44" y="86"/>
                </a:lnTo>
                <a:lnTo>
                  <a:pt x="44" y="92"/>
                </a:lnTo>
                <a:lnTo>
                  <a:pt x="44" y="98"/>
                </a:lnTo>
                <a:lnTo>
                  <a:pt x="43" y="104"/>
                </a:lnTo>
                <a:lnTo>
                  <a:pt x="42" y="110"/>
                </a:lnTo>
                <a:lnTo>
                  <a:pt x="40" y="114"/>
                </a:lnTo>
                <a:lnTo>
                  <a:pt x="35" y="121"/>
                </a:lnTo>
                <a:lnTo>
                  <a:pt x="28" y="127"/>
                </a:lnTo>
                <a:lnTo>
                  <a:pt x="23" y="132"/>
                </a:lnTo>
                <a:lnTo>
                  <a:pt x="16" y="135"/>
                </a:lnTo>
                <a:lnTo>
                  <a:pt x="10" y="140"/>
                </a:lnTo>
                <a:lnTo>
                  <a:pt x="4" y="145"/>
                </a:lnTo>
                <a:lnTo>
                  <a:pt x="2" y="148"/>
                </a:lnTo>
                <a:lnTo>
                  <a:pt x="1" y="152"/>
                </a:lnTo>
                <a:lnTo>
                  <a:pt x="0" y="155"/>
                </a:lnTo>
                <a:lnTo>
                  <a:pt x="0" y="159"/>
                </a:lnTo>
                <a:lnTo>
                  <a:pt x="0" y="164"/>
                </a:lnTo>
                <a:lnTo>
                  <a:pt x="2" y="169"/>
                </a:lnTo>
                <a:lnTo>
                  <a:pt x="4" y="172"/>
                </a:lnTo>
                <a:lnTo>
                  <a:pt x="8" y="176"/>
                </a:lnTo>
                <a:lnTo>
                  <a:pt x="11" y="180"/>
                </a:lnTo>
                <a:lnTo>
                  <a:pt x="15" y="182"/>
                </a:lnTo>
                <a:lnTo>
                  <a:pt x="20" y="183"/>
                </a:lnTo>
                <a:lnTo>
                  <a:pt x="25" y="183"/>
                </a:lnTo>
                <a:lnTo>
                  <a:pt x="29" y="183"/>
                </a:lnTo>
                <a:lnTo>
                  <a:pt x="34" y="182"/>
                </a:lnTo>
                <a:lnTo>
                  <a:pt x="40" y="179"/>
                </a:lnTo>
                <a:lnTo>
                  <a:pt x="47" y="175"/>
                </a:lnTo>
                <a:lnTo>
                  <a:pt x="53" y="171"/>
                </a:lnTo>
                <a:lnTo>
                  <a:pt x="58" y="167"/>
                </a:lnTo>
                <a:lnTo>
                  <a:pt x="68" y="157"/>
                </a:lnTo>
                <a:lnTo>
                  <a:pt x="77" y="14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7" name="Freeform 102"/>
          <p:cNvSpPr>
            <a:spLocks/>
          </p:cNvSpPr>
          <p:nvPr/>
        </p:nvSpPr>
        <p:spPr bwMode="auto">
          <a:xfrm>
            <a:off x="13801727" y="3667920"/>
            <a:ext cx="158750" cy="381000"/>
          </a:xfrm>
          <a:custGeom>
            <a:avLst/>
            <a:gdLst>
              <a:gd name="T0" fmla="*/ 127 w 152"/>
              <a:gd name="T1" fmla="*/ 276 h 362"/>
              <a:gd name="T2" fmla="*/ 140 w 152"/>
              <a:gd name="T3" fmla="*/ 250 h 362"/>
              <a:gd name="T4" fmla="*/ 148 w 152"/>
              <a:gd name="T5" fmla="*/ 223 h 362"/>
              <a:gd name="T6" fmla="*/ 152 w 152"/>
              <a:gd name="T7" fmla="*/ 195 h 362"/>
              <a:gd name="T8" fmla="*/ 152 w 152"/>
              <a:gd name="T9" fmla="*/ 166 h 362"/>
              <a:gd name="T10" fmla="*/ 148 w 152"/>
              <a:gd name="T11" fmla="*/ 138 h 362"/>
              <a:gd name="T12" fmla="*/ 140 w 152"/>
              <a:gd name="T13" fmla="*/ 112 h 362"/>
              <a:gd name="T14" fmla="*/ 127 w 152"/>
              <a:gd name="T15" fmla="*/ 86 h 362"/>
              <a:gd name="T16" fmla="*/ 111 w 152"/>
              <a:gd name="T17" fmla="*/ 61 h 362"/>
              <a:gd name="T18" fmla="*/ 93 w 152"/>
              <a:gd name="T19" fmla="*/ 40 h 362"/>
              <a:gd name="T20" fmla="*/ 71 w 152"/>
              <a:gd name="T21" fmla="*/ 23 h 362"/>
              <a:gd name="T22" fmla="*/ 47 w 152"/>
              <a:gd name="T23" fmla="*/ 7 h 362"/>
              <a:gd name="T24" fmla="*/ 29 w 152"/>
              <a:gd name="T25" fmla="*/ 0 h 362"/>
              <a:gd name="T26" fmla="*/ 19 w 152"/>
              <a:gd name="T27" fmla="*/ 0 h 362"/>
              <a:gd name="T28" fmla="*/ 11 w 152"/>
              <a:gd name="T29" fmla="*/ 4 h 362"/>
              <a:gd name="T30" fmla="*/ 4 w 152"/>
              <a:gd name="T31" fmla="*/ 11 h 362"/>
              <a:gd name="T32" fmla="*/ 1 w 152"/>
              <a:gd name="T33" fmla="*/ 19 h 362"/>
              <a:gd name="T34" fmla="*/ 1 w 152"/>
              <a:gd name="T35" fmla="*/ 31 h 362"/>
              <a:gd name="T36" fmla="*/ 9 w 152"/>
              <a:gd name="T37" fmla="*/ 42 h 362"/>
              <a:gd name="T38" fmla="*/ 33 w 152"/>
              <a:gd name="T39" fmla="*/ 56 h 362"/>
              <a:gd name="T40" fmla="*/ 57 w 152"/>
              <a:gd name="T41" fmla="*/ 74 h 362"/>
              <a:gd name="T42" fmla="*/ 79 w 152"/>
              <a:gd name="T43" fmla="*/ 100 h 362"/>
              <a:gd name="T44" fmla="*/ 95 w 152"/>
              <a:gd name="T45" fmla="*/ 131 h 362"/>
              <a:gd name="T46" fmla="*/ 103 w 152"/>
              <a:gd name="T47" fmla="*/ 164 h 362"/>
              <a:gd name="T48" fmla="*/ 103 w 152"/>
              <a:gd name="T49" fmla="*/ 199 h 362"/>
              <a:gd name="T50" fmla="*/ 95 w 152"/>
              <a:gd name="T51" fmla="*/ 231 h 362"/>
              <a:gd name="T52" fmla="*/ 79 w 152"/>
              <a:gd name="T53" fmla="*/ 262 h 362"/>
              <a:gd name="T54" fmla="*/ 57 w 152"/>
              <a:gd name="T55" fmla="*/ 287 h 362"/>
              <a:gd name="T56" fmla="*/ 33 w 152"/>
              <a:gd name="T57" fmla="*/ 305 h 362"/>
              <a:gd name="T58" fmla="*/ 9 w 152"/>
              <a:gd name="T59" fmla="*/ 319 h 362"/>
              <a:gd name="T60" fmla="*/ 1 w 152"/>
              <a:gd name="T61" fmla="*/ 330 h 362"/>
              <a:gd name="T62" fmla="*/ 1 w 152"/>
              <a:gd name="T63" fmla="*/ 342 h 362"/>
              <a:gd name="T64" fmla="*/ 4 w 152"/>
              <a:gd name="T65" fmla="*/ 351 h 362"/>
              <a:gd name="T66" fmla="*/ 12 w 152"/>
              <a:gd name="T67" fmla="*/ 358 h 362"/>
              <a:gd name="T68" fmla="*/ 20 w 152"/>
              <a:gd name="T69" fmla="*/ 362 h 362"/>
              <a:gd name="T70" fmla="*/ 30 w 152"/>
              <a:gd name="T71" fmla="*/ 362 h 362"/>
              <a:gd name="T72" fmla="*/ 47 w 152"/>
              <a:gd name="T73" fmla="*/ 354 h 362"/>
              <a:gd name="T74" fmla="*/ 71 w 152"/>
              <a:gd name="T75" fmla="*/ 340 h 362"/>
              <a:gd name="T76" fmla="*/ 93 w 152"/>
              <a:gd name="T77" fmla="*/ 322 h 362"/>
              <a:gd name="T78" fmla="*/ 111 w 152"/>
              <a:gd name="T79" fmla="*/ 30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2" h="362">
                <a:moveTo>
                  <a:pt x="120" y="288"/>
                </a:moveTo>
                <a:lnTo>
                  <a:pt x="127" y="276"/>
                </a:lnTo>
                <a:lnTo>
                  <a:pt x="134" y="263"/>
                </a:lnTo>
                <a:lnTo>
                  <a:pt x="140" y="250"/>
                </a:lnTo>
                <a:lnTo>
                  <a:pt x="145" y="237"/>
                </a:lnTo>
                <a:lnTo>
                  <a:pt x="148" y="223"/>
                </a:lnTo>
                <a:lnTo>
                  <a:pt x="150" y="209"/>
                </a:lnTo>
                <a:lnTo>
                  <a:pt x="152" y="195"/>
                </a:lnTo>
                <a:lnTo>
                  <a:pt x="152" y="181"/>
                </a:lnTo>
                <a:lnTo>
                  <a:pt x="152" y="166"/>
                </a:lnTo>
                <a:lnTo>
                  <a:pt x="150" y="152"/>
                </a:lnTo>
                <a:lnTo>
                  <a:pt x="148" y="138"/>
                </a:lnTo>
                <a:lnTo>
                  <a:pt x="145" y="125"/>
                </a:lnTo>
                <a:lnTo>
                  <a:pt x="140" y="112"/>
                </a:lnTo>
                <a:lnTo>
                  <a:pt x="134" y="99"/>
                </a:lnTo>
                <a:lnTo>
                  <a:pt x="127" y="86"/>
                </a:lnTo>
                <a:lnTo>
                  <a:pt x="120" y="73"/>
                </a:lnTo>
                <a:lnTo>
                  <a:pt x="111" y="61"/>
                </a:lnTo>
                <a:lnTo>
                  <a:pt x="103" y="51"/>
                </a:lnTo>
                <a:lnTo>
                  <a:pt x="93" y="40"/>
                </a:lnTo>
                <a:lnTo>
                  <a:pt x="82" y="31"/>
                </a:lnTo>
                <a:lnTo>
                  <a:pt x="71" y="23"/>
                </a:lnTo>
                <a:lnTo>
                  <a:pt x="59" y="15"/>
                </a:lnTo>
                <a:lnTo>
                  <a:pt x="47" y="7"/>
                </a:lnTo>
                <a:lnTo>
                  <a:pt x="34" y="2"/>
                </a:lnTo>
                <a:lnTo>
                  <a:pt x="29" y="0"/>
                </a:lnTo>
                <a:lnTo>
                  <a:pt x="25" y="0"/>
                </a:lnTo>
                <a:lnTo>
                  <a:pt x="19" y="0"/>
                </a:lnTo>
                <a:lnTo>
                  <a:pt x="15" y="2"/>
                </a:lnTo>
                <a:lnTo>
                  <a:pt x="11" y="4"/>
                </a:lnTo>
                <a:lnTo>
                  <a:pt x="7" y="7"/>
                </a:lnTo>
                <a:lnTo>
                  <a:pt x="4" y="11"/>
                </a:lnTo>
                <a:lnTo>
                  <a:pt x="2" y="15"/>
                </a:lnTo>
                <a:lnTo>
                  <a:pt x="1" y="19"/>
                </a:lnTo>
                <a:lnTo>
                  <a:pt x="0" y="25"/>
                </a:lnTo>
                <a:lnTo>
                  <a:pt x="1" y="31"/>
                </a:lnTo>
                <a:lnTo>
                  <a:pt x="4" y="38"/>
                </a:lnTo>
                <a:lnTo>
                  <a:pt x="9" y="42"/>
                </a:lnTo>
                <a:lnTo>
                  <a:pt x="15" y="46"/>
                </a:lnTo>
                <a:lnTo>
                  <a:pt x="33" y="56"/>
                </a:lnTo>
                <a:lnTo>
                  <a:pt x="44" y="64"/>
                </a:lnTo>
                <a:lnTo>
                  <a:pt x="57" y="74"/>
                </a:lnTo>
                <a:lnTo>
                  <a:pt x="69" y="86"/>
                </a:lnTo>
                <a:lnTo>
                  <a:pt x="79" y="100"/>
                </a:lnTo>
                <a:lnTo>
                  <a:pt x="88" y="115"/>
                </a:lnTo>
                <a:lnTo>
                  <a:pt x="95" y="131"/>
                </a:lnTo>
                <a:lnTo>
                  <a:pt x="99" y="147"/>
                </a:lnTo>
                <a:lnTo>
                  <a:pt x="103" y="164"/>
                </a:lnTo>
                <a:lnTo>
                  <a:pt x="104" y="181"/>
                </a:lnTo>
                <a:lnTo>
                  <a:pt x="103" y="199"/>
                </a:lnTo>
                <a:lnTo>
                  <a:pt x="99" y="215"/>
                </a:lnTo>
                <a:lnTo>
                  <a:pt x="95" y="231"/>
                </a:lnTo>
                <a:lnTo>
                  <a:pt x="88" y="247"/>
                </a:lnTo>
                <a:lnTo>
                  <a:pt x="79" y="262"/>
                </a:lnTo>
                <a:lnTo>
                  <a:pt x="69" y="275"/>
                </a:lnTo>
                <a:lnTo>
                  <a:pt x="57" y="287"/>
                </a:lnTo>
                <a:lnTo>
                  <a:pt x="44" y="299"/>
                </a:lnTo>
                <a:lnTo>
                  <a:pt x="33" y="305"/>
                </a:lnTo>
                <a:lnTo>
                  <a:pt x="15" y="315"/>
                </a:lnTo>
                <a:lnTo>
                  <a:pt x="9" y="319"/>
                </a:lnTo>
                <a:lnTo>
                  <a:pt x="4" y="325"/>
                </a:lnTo>
                <a:lnTo>
                  <a:pt x="1" y="330"/>
                </a:lnTo>
                <a:lnTo>
                  <a:pt x="0" y="338"/>
                </a:lnTo>
                <a:lnTo>
                  <a:pt x="1" y="342"/>
                </a:lnTo>
                <a:lnTo>
                  <a:pt x="2" y="346"/>
                </a:lnTo>
                <a:lnTo>
                  <a:pt x="4" y="351"/>
                </a:lnTo>
                <a:lnTo>
                  <a:pt x="7" y="355"/>
                </a:lnTo>
                <a:lnTo>
                  <a:pt x="12" y="358"/>
                </a:lnTo>
                <a:lnTo>
                  <a:pt x="15" y="361"/>
                </a:lnTo>
                <a:lnTo>
                  <a:pt x="20" y="362"/>
                </a:lnTo>
                <a:lnTo>
                  <a:pt x="25" y="362"/>
                </a:lnTo>
                <a:lnTo>
                  <a:pt x="30" y="362"/>
                </a:lnTo>
                <a:lnTo>
                  <a:pt x="34" y="361"/>
                </a:lnTo>
                <a:lnTo>
                  <a:pt x="47" y="354"/>
                </a:lnTo>
                <a:lnTo>
                  <a:pt x="59" y="348"/>
                </a:lnTo>
                <a:lnTo>
                  <a:pt x="71" y="340"/>
                </a:lnTo>
                <a:lnTo>
                  <a:pt x="82" y="331"/>
                </a:lnTo>
                <a:lnTo>
                  <a:pt x="93" y="322"/>
                </a:lnTo>
                <a:lnTo>
                  <a:pt x="103" y="312"/>
                </a:lnTo>
                <a:lnTo>
                  <a:pt x="111" y="300"/>
                </a:lnTo>
                <a:lnTo>
                  <a:pt x="120" y="28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8" name="Freeform 103"/>
          <p:cNvSpPr>
            <a:spLocks/>
          </p:cNvSpPr>
          <p:nvPr/>
        </p:nvSpPr>
        <p:spPr bwMode="auto">
          <a:xfrm>
            <a:off x="13843001" y="3572670"/>
            <a:ext cx="222250" cy="571500"/>
          </a:xfrm>
          <a:custGeom>
            <a:avLst/>
            <a:gdLst>
              <a:gd name="T0" fmla="*/ 150 w 210"/>
              <a:gd name="T1" fmla="*/ 92 h 541"/>
              <a:gd name="T2" fmla="*/ 122 w 210"/>
              <a:gd name="T3" fmla="*/ 61 h 541"/>
              <a:gd name="T4" fmla="*/ 89 w 210"/>
              <a:gd name="T5" fmla="*/ 34 h 541"/>
              <a:gd name="T6" fmla="*/ 54 w 210"/>
              <a:gd name="T7" fmla="*/ 12 h 541"/>
              <a:gd name="T8" fmla="*/ 29 w 210"/>
              <a:gd name="T9" fmla="*/ 1 h 541"/>
              <a:gd name="T10" fmla="*/ 19 w 210"/>
              <a:gd name="T11" fmla="*/ 1 h 541"/>
              <a:gd name="T12" fmla="*/ 11 w 210"/>
              <a:gd name="T13" fmla="*/ 5 h 541"/>
              <a:gd name="T14" fmla="*/ 4 w 210"/>
              <a:gd name="T15" fmla="*/ 11 h 541"/>
              <a:gd name="T16" fmla="*/ 0 w 210"/>
              <a:gd name="T17" fmla="*/ 20 h 541"/>
              <a:gd name="T18" fmla="*/ 1 w 210"/>
              <a:gd name="T19" fmla="*/ 32 h 541"/>
              <a:gd name="T20" fmla="*/ 8 w 210"/>
              <a:gd name="T21" fmla="*/ 42 h 541"/>
              <a:gd name="T22" fmla="*/ 18 w 210"/>
              <a:gd name="T23" fmla="*/ 49 h 541"/>
              <a:gd name="T24" fmla="*/ 28 w 210"/>
              <a:gd name="T25" fmla="*/ 53 h 541"/>
              <a:gd name="T26" fmla="*/ 48 w 210"/>
              <a:gd name="T27" fmla="*/ 65 h 541"/>
              <a:gd name="T28" fmla="*/ 74 w 210"/>
              <a:gd name="T29" fmla="*/ 83 h 541"/>
              <a:gd name="T30" fmla="*/ 95 w 210"/>
              <a:gd name="T31" fmla="*/ 103 h 541"/>
              <a:gd name="T32" fmla="*/ 113 w 210"/>
              <a:gd name="T33" fmla="*/ 124 h 541"/>
              <a:gd name="T34" fmla="*/ 129 w 210"/>
              <a:gd name="T35" fmla="*/ 148 h 541"/>
              <a:gd name="T36" fmla="*/ 142 w 210"/>
              <a:gd name="T37" fmla="*/ 174 h 541"/>
              <a:gd name="T38" fmla="*/ 152 w 210"/>
              <a:gd name="T39" fmla="*/ 201 h 541"/>
              <a:gd name="T40" fmla="*/ 159 w 210"/>
              <a:gd name="T41" fmla="*/ 228 h 541"/>
              <a:gd name="T42" fmla="*/ 162 w 210"/>
              <a:gd name="T43" fmla="*/ 256 h 541"/>
              <a:gd name="T44" fmla="*/ 162 w 210"/>
              <a:gd name="T45" fmla="*/ 285 h 541"/>
              <a:gd name="T46" fmla="*/ 159 w 210"/>
              <a:gd name="T47" fmla="*/ 313 h 541"/>
              <a:gd name="T48" fmla="*/ 152 w 210"/>
              <a:gd name="T49" fmla="*/ 341 h 541"/>
              <a:gd name="T50" fmla="*/ 142 w 210"/>
              <a:gd name="T51" fmla="*/ 367 h 541"/>
              <a:gd name="T52" fmla="*/ 129 w 210"/>
              <a:gd name="T53" fmla="*/ 393 h 541"/>
              <a:gd name="T54" fmla="*/ 113 w 210"/>
              <a:gd name="T55" fmla="*/ 417 h 541"/>
              <a:gd name="T56" fmla="*/ 95 w 210"/>
              <a:gd name="T57" fmla="*/ 439 h 541"/>
              <a:gd name="T58" fmla="*/ 74 w 210"/>
              <a:gd name="T59" fmla="*/ 458 h 541"/>
              <a:gd name="T60" fmla="*/ 48 w 210"/>
              <a:gd name="T61" fmla="*/ 478 h 541"/>
              <a:gd name="T62" fmla="*/ 28 w 210"/>
              <a:gd name="T63" fmla="*/ 488 h 541"/>
              <a:gd name="T64" fmla="*/ 18 w 210"/>
              <a:gd name="T65" fmla="*/ 493 h 541"/>
              <a:gd name="T66" fmla="*/ 8 w 210"/>
              <a:gd name="T67" fmla="*/ 499 h 541"/>
              <a:gd name="T68" fmla="*/ 1 w 210"/>
              <a:gd name="T69" fmla="*/ 511 h 541"/>
              <a:gd name="T70" fmla="*/ 0 w 210"/>
              <a:gd name="T71" fmla="*/ 522 h 541"/>
              <a:gd name="T72" fmla="*/ 4 w 210"/>
              <a:gd name="T73" fmla="*/ 530 h 541"/>
              <a:gd name="T74" fmla="*/ 11 w 210"/>
              <a:gd name="T75" fmla="*/ 537 h 541"/>
              <a:gd name="T76" fmla="*/ 19 w 210"/>
              <a:gd name="T77" fmla="*/ 541 h 541"/>
              <a:gd name="T78" fmla="*/ 29 w 210"/>
              <a:gd name="T79" fmla="*/ 541 h 541"/>
              <a:gd name="T80" fmla="*/ 54 w 210"/>
              <a:gd name="T81" fmla="*/ 530 h 541"/>
              <a:gd name="T82" fmla="*/ 89 w 210"/>
              <a:gd name="T83" fmla="*/ 508 h 541"/>
              <a:gd name="T84" fmla="*/ 122 w 210"/>
              <a:gd name="T85" fmla="*/ 481 h 541"/>
              <a:gd name="T86" fmla="*/ 150 w 210"/>
              <a:gd name="T87" fmla="*/ 449 h 541"/>
              <a:gd name="T88" fmla="*/ 174 w 210"/>
              <a:gd name="T89" fmla="*/ 413 h 541"/>
              <a:gd name="T90" fmla="*/ 192 w 210"/>
              <a:gd name="T91" fmla="*/ 375 h 541"/>
              <a:gd name="T92" fmla="*/ 204 w 210"/>
              <a:gd name="T93" fmla="*/ 335 h 541"/>
              <a:gd name="T94" fmla="*/ 210 w 210"/>
              <a:gd name="T95" fmla="*/ 293 h 541"/>
              <a:gd name="T96" fmla="*/ 210 w 210"/>
              <a:gd name="T97" fmla="*/ 250 h 541"/>
              <a:gd name="T98" fmla="*/ 204 w 210"/>
              <a:gd name="T99" fmla="*/ 208 h 541"/>
              <a:gd name="T100" fmla="*/ 192 w 210"/>
              <a:gd name="T101" fmla="*/ 168 h 541"/>
              <a:gd name="T102" fmla="*/ 174 w 210"/>
              <a:gd name="T103" fmla="*/ 129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541">
                <a:moveTo>
                  <a:pt x="163" y="110"/>
                </a:moveTo>
                <a:lnTo>
                  <a:pt x="150" y="92"/>
                </a:lnTo>
                <a:lnTo>
                  <a:pt x="136" y="76"/>
                </a:lnTo>
                <a:lnTo>
                  <a:pt x="122" y="61"/>
                </a:lnTo>
                <a:lnTo>
                  <a:pt x="107" y="47"/>
                </a:lnTo>
                <a:lnTo>
                  <a:pt x="89" y="34"/>
                </a:lnTo>
                <a:lnTo>
                  <a:pt x="72" y="22"/>
                </a:lnTo>
                <a:lnTo>
                  <a:pt x="54" y="12"/>
                </a:lnTo>
                <a:lnTo>
                  <a:pt x="34" y="2"/>
                </a:lnTo>
                <a:lnTo>
                  <a:pt x="29" y="1"/>
                </a:lnTo>
                <a:lnTo>
                  <a:pt x="24" y="0"/>
                </a:lnTo>
                <a:lnTo>
                  <a:pt x="19" y="1"/>
                </a:lnTo>
                <a:lnTo>
                  <a:pt x="15" y="2"/>
                </a:lnTo>
                <a:lnTo>
                  <a:pt x="11" y="5"/>
                </a:lnTo>
                <a:lnTo>
                  <a:pt x="7" y="8"/>
                </a:lnTo>
                <a:lnTo>
                  <a:pt x="4" y="11"/>
                </a:lnTo>
                <a:lnTo>
                  <a:pt x="2" y="15"/>
                </a:lnTo>
                <a:lnTo>
                  <a:pt x="0" y="20"/>
                </a:lnTo>
                <a:lnTo>
                  <a:pt x="0" y="25"/>
                </a:lnTo>
                <a:lnTo>
                  <a:pt x="1" y="32"/>
                </a:lnTo>
                <a:lnTo>
                  <a:pt x="3" y="37"/>
                </a:lnTo>
                <a:lnTo>
                  <a:pt x="8" y="42"/>
                </a:lnTo>
                <a:lnTo>
                  <a:pt x="15" y="48"/>
                </a:lnTo>
                <a:lnTo>
                  <a:pt x="18" y="49"/>
                </a:lnTo>
                <a:lnTo>
                  <a:pt x="24" y="51"/>
                </a:lnTo>
                <a:lnTo>
                  <a:pt x="28" y="53"/>
                </a:lnTo>
                <a:lnTo>
                  <a:pt x="31" y="55"/>
                </a:lnTo>
                <a:lnTo>
                  <a:pt x="48" y="65"/>
                </a:lnTo>
                <a:lnTo>
                  <a:pt x="62" y="75"/>
                </a:lnTo>
                <a:lnTo>
                  <a:pt x="74" y="83"/>
                </a:lnTo>
                <a:lnTo>
                  <a:pt x="85" y="93"/>
                </a:lnTo>
                <a:lnTo>
                  <a:pt x="95" y="103"/>
                </a:lnTo>
                <a:lnTo>
                  <a:pt x="105" y="114"/>
                </a:lnTo>
                <a:lnTo>
                  <a:pt x="113" y="124"/>
                </a:lnTo>
                <a:lnTo>
                  <a:pt x="122" y="136"/>
                </a:lnTo>
                <a:lnTo>
                  <a:pt x="129" y="148"/>
                </a:lnTo>
                <a:lnTo>
                  <a:pt x="136" y="161"/>
                </a:lnTo>
                <a:lnTo>
                  <a:pt x="142" y="174"/>
                </a:lnTo>
                <a:lnTo>
                  <a:pt x="148" y="187"/>
                </a:lnTo>
                <a:lnTo>
                  <a:pt x="152" y="201"/>
                </a:lnTo>
                <a:lnTo>
                  <a:pt x="155" y="214"/>
                </a:lnTo>
                <a:lnTo>
                  <a:pt x="159" y="228"/>
                </a:lnTo>
                <a:lnTo>
                  <a:pt x="161" y="242"/>
                </a:lnTo>
                <a:lnTo>
                  <a:pt x="162" y="256"/>
                </a:lnTo>
                <a:lnTo>
                  <a:pt x="162" y="271"/>
                </a:lnTo>
                <a:lnTo>
                  <a:pt x="162" y="285"/>
                </a:lnTo>
                <a:lnTo>
                  <a:pt x="161" y="299"/>
                </a:lnTo>
                <a:lnTo>
                  <a:pt x="159" y="313"/>
                </a:lnTo>
                <a:lnTo>
                  <a:pt x="155" y="327"/>
                </a:lnTo>
                <a:lnTo>
                  <a:pt x="152" y="341"/>
                </a:lnTo>
                <a:lnTo>
                  <a:pt x="148" y="354"/>
                </a:lnTo>
                <a:lnTo>
                  <a:pt x="142" y="367"/>
                </a:lnTo>
                <a:lnTo>
                  <a:pt x="136" y="381"/>
                </a:lnTo>
                <a:lnTo>
                  <a:pt x="129" y="393"/>
                </a:lnTo>
                <a:lnTo>
                  <a:pt x="122" y="406"/>
                </a:lnTo>
                <a:lnTo>
                  <a:pt x="113" y="417"/>
                </a:lnTo>
                <a:lnTo>
                  <a:pt x="105" y="429"/>
                </a:lnTo>
                <a:lnTo>
                  <a:pt x="95" y="439"/>
                </a:lnTo>
                <a:lnTo>
                  <a:pt x="85" y="449"/>
                </a:lnTo>
                <a:lnTo>
                  <a:pt x="74" y="458"/>
                </a:lnTo>
                <a:lnTo>
                  <a:pt x="62" y="468"/>
                </a:lnTo>
                <a:lnTo>
                  <a:pt x="48" y="478"/>
                </a:lnTo>
                <a:lnTo>
                  <a:pt x="31" y="487"/>
                </a:lnTo>
                <a:lnTo>
                  <a:pt x="28" y="488"/>
                </a:lnTo>
                <a:lnTo>
                  <a:pt x="24" y="490"/>
                </a:lnTo>
                <a:lnTo>
                  <a:pt x="18" y="493"/>
                </a:lnTo>
                <a:lnTo>
                  <a:pt x="15" y="495"/>
                </a:lnTo>
                <a:lnTo>
                  <a:pt x="8" y="499"/>
                </a:lnTo>
                <a:lnTo>
                  <a:pt x="3" y="504"/>
                </a:lnTo>
                <a:lnTo>
                  <a:pt x="1" y="511"/>
                </a:lnTo>
                <a:lnTo>
                  <a:pt x="0" y="517"/>
                </a:lnTo>
                <a:lnTo>
                  <a:pt x="0" y="522"/>
                </a:lnTo>
                <a:lnTo>
                  <a:pt x="2" y="526"/>
                </a:lnTo>
                <a:lnTo>
                  <a:pt x="4" y="530"/>
                </a:lnTo>
                <a:lnTo>
                  <a:pt x="7" y="535"/>
                </a:lnTo>
                <a:lnTo>
                  <a:pt x="11" y="537"/>
                </a:lnTo>
                <a:lnTo>
                  <a:pt x="15" y="540"/>
                </a:lnTo>
                <a:lnTo>
                  <a:pt x="19" y="541"/>
                </a:lnTo>
                <a:lnTo>
                  <a:pt x="24" y="541"/>
                </a:lnTo>
                <a:lnTo>
                  <a:pt x="29" y="541"/>
                </a:lnTo>
                <a:lnTo>
                  <a:pt x="34" y="539"/>
                </a:lnTo>
                <a:lnTo>
                  <a:pt x="54" y="530"/>
                </a:lnTo>
                <a:lnTo>
                  <a:pt x="72" y="520"/>
                </a:lnTo>
                <a:lnTo>
                  <a:pt x="89" y="508"/>
                </a:lnTo>
                <a:lnTo>
                  <a:pt x="107" y="495"/>
                </a:lnTo>
                <a:lnTo>
                  <a:pt x="122" y="481"/>
                </a:lnTo>
                <a:lnTo>
                  <a:pt x="136" y="466"/>
                </a:lnTo>
                <a:lnTo>
                  <a:pt x="150" y="449"/>
                </a:lnTo>
                <a:lnTo>
                  <a:pt x="163" y="432"/>
                </a:lnTo>
                <a:lnTo>
                  <a:pt x="174" y="413"/>
                </a:lnTo>
                <a:lnTo>
                  <a:pt x="183" y="394"/>
                </a:lnTo>
                <a:lnTo>
                  <a:pt x="192" y="375"/>
                </a:lnTo>
                <a:lnTo>
                  <a:pt x="199" y="354"/>
                </a:lnTo>
                <a:lnTo>
                  <a:pt x="204" y="335"/>
                </a:lnTo>
                <a:lnTo>
                  <a:pt x="208" y="313"/>
                </a:lnTo>
                <a:lnTo>
                  <a:pt x="210" y="293"/>
                </a:lnTo>
                <a:lnTo>
                  <a:pt x="210" y="271"/>
                </a:lnTo>
                <a:lnTo>
                  <a:pt x="210" y="250"/>
                </a:lnTo>
                <a:lnTo>
                  <a:pt x="208" y="228"/>
                </a:lnTo>
                <a:lnTo>
                  <a:pt x="204" y="208"/>
                </a:lnTo>
                <a:lnTo>
                  <a:pt x="199" y="187"/>
                </a:lnTo>
                <a:lnTo>
                  <a:pt x="192" y="168"/>
                </a:lnTo>
                <a:lnTo>
                  <a:pt x="183" y="148"/>
                </a:lnTo>
                <a:lnTo>
                  <a:pt x="174" y="129"/>
                </a:lnTo>
                <a:lnTo>
                  <a:pt x="163" y="11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49" name="Freeform 104"/>
          <p:cNvSpPr>
            <a:spLocks noEditPoints="1"/>
          </p:cNvSpPr>
          <p:nvPr/>
        </p:nvSpPr>
        <p:spPr bwMode="auto">
          <a:xfrm>
            <a:off x="11903076" y="3525045"/>
            <a:ext cx="723900" cy="669926"/>
          </a:xfrm>
          <a:custGeom>
            <a:avLst/>
            <a:gdLst>
              <a:gd name="T0" fmla="*/ 385 w 684"/>
              <a:gd name="T1" fmla="*/ 25 h 633"/>
              <a:gd name="T2" fmla="*/ 377 w 684"/>
              <a:gd name="T3" fmla="*/ 14 h 633"/>
              <a:gd name="T4" fmla="*/ 366 w 684"/>
              <a:gd name="T5" fmla="*/ 6 h 633"/>
              <a:gd name="T6" fmla="*/ 356 w 684"/>
              <a:gd name="T7" fmla="*/ 1 h 633"/>
              <a:gd name="T8" fmla="*/ 343 w 684"/>
              <a:gd name="T9" fmla="*/ 0 h 633"/>
              <a:gd name="T10" fmla="*/ 341 w 684"/>
              <a:gd name="T11" fmla="*/ 0 h 633"/>
              <a:gd name="T12" fmla="*/ 329 w 684"/>
              <a:gd name="T13" fmla="*/ 1 h 633"/>
              <a:gd name="T14" fmla="*/ 318 w 684"/>
              <a:gd name="T15" fmla="*/ 6 h 633"/>
              <a:gd name="T16" fmla="*/ 307 w 684"/>
              <a:gd name="T17" fmla="*/ 14 h 633"/>
              <a:gd name="T18" fmla="*/ 299 w 684"/>
              <a:gd name="T19" fmla="*/ 25 h 633"/>
              <a:gd name="T20" fmla="*/ 5 w 684"/>
              <a:gd name="T21" fmla="*/ 567 h 633"/>
              <a:gd name="T22" fmla="*/ 1 w 684"/>
              <a:gd name="T23" fmla="*/ 579 h 633"/>
              <a:gd name="T24" fmla="*/ 1 w 684"/>
              <a:gd name="T25" fmla="*/ 591 h 633"/>
              <a:gd name="T26" fmla="*/ 5 w 684"/>
              <a:gd name="T27" fmla="*/ 602 h 633"/>
              <a:gd name="T28" fmla="*/ 11 w 684"/>
              <a:gd name="T29" fmla="*/ 614 h 633"/>
              <a:gd name="T30" fmla="*/ 21 w 684"/>
              <a:gd name="T31" fmla="*/ 623 h 633"/>
              <a:gd name="T32" fmla="*/ 32 w 684"/>
              <a:gd name="T33" fmla="*/ 628 h 633"/>
              <a:gd name="T34" fmla="*/ 43 w 684"/>
              <a:gd name="T35" fmla="*/ 633 h 633"/>
              <a:gd name="T36" fmla="*/ 634 w 684"/>
              <a:gd name="T37" fmla="*/ 633 h 633"/>
              <a:gd name="T38" fmla="*/ 647 w 684"/>
              <a:gd name="T39" fmla="*/ 630 h 633"/>
              <a:gd name="T40" fmla="*/ 658 w 684"/>
              <a:gd name="T41" fmla="*/ 626 h 633"/>
              <a:gd name="T42" fmla="*/ 669 w 684"/>
              <a:gd name="T43" fmla="*/ 619 h 633"/>
              <a:gd name="T44" fmla="*/ 676 w 684"/>
              <a:gd name="T45" fmla="*/ 609 h 633"/>
              <a:gd name="T46" fmla="*/ 682 w 684"/>
              <a:gd name="T47" fmla="*/ 597 h 633"/>
              <a:gd name="T48" fmla="*/ 684 w 684"/>
              <a:gd name="T49" fmla="*/ 584 h 633"/>
              <a:gd name="T50" fmla="*/ 682 w 684"/>
              <a:gd name="T51" fmla="*/ 572 h 633"/>
              <a:gd name="T52" fmla="*/ 677 w 684"/>
              <a:gd name="T53" fmla="*/ 560 h 633"/>
              <a:gd name="T54" fmla="*/ 390 w 684"/>
              <a:gd name="T55" fmla="*/ 528 h 633"/>
              <a:gd name="T56" fmla="*/ 384 w 684"/>
              <a:gd name="T57" fmla="*/ 534 h 633"/>
              <a:gd name="T58" fmla="*/ 306 w 684"/>
              <a:gd name="T59" fmla="*/ 535 h 633"/>
              <a:gd name="T60" fmla="*/ 297 w 684"/>
              <a:gd name="T61" fmla="*/ 531 h 633"/>
              <a:gd name="T62" fmla="*/ 293 w 684"/>
              <a:gd name="T63" fmla="*/ 523 h 633"/>
              <a:gd name="T64" fmla="*/ 294 w 684"/>
              <a:gd name="T65" fmla="*/ 446 h 633"/>
              <a:gd name="T66" fmla="*/ 300 w 684"/>
              <a:gd name="T67" fmla="*/ 438 h 633"/>
              <a:gd name="T68" fmla="*/ 378 w 684"/>
              <a:gd name="T69" fmla="*/ 437 h 633"/>
              <a:gd name="T70" fmla="*/ 387 w 684"/>
              <a:gd name="T71" fmla="*/ 442 h 633"/>
              <a:gd name="T72" fmla="*/ 391 w 684"/>
              <a:gd name="T73" fmla="*/ 450 h 633"/>
              <a:gd name="T74" fmla="*/ 390 w 684"/>
              <a:gd name="T75" fmla="*/ 380 h 633"/>
              <a:gd name="T76" fmla="*/ 386 w 684"/>
              <a:gd name="T77" fmla="*/ 386 h 633"/>
              <a:gd name="T78" fmla="*/ 377 w 684"/>
              <a:gd name="T79" fmla="*/ 389 h 633"/>
              <a:gd name="T80" fmla="*/ 302 w 684"/>
              <a:gd name="T81" fmla="*/ 389 h 633"/>
              <a:gd name="T82" fmla="*/ 295 w 684"/>
              <a:gd name="T83" fmla="*/ 383 h 633"/>
              <a:gd name="T84" fmla="*/ 287 w 684"/>
              <a:gd name="T85" fmla="*/ 206 h 633"/>
              <a:gd name="T86" fmla="*/ 289 w 684"/>
              <a:gd name="T87" fmla="*/ 202 h 633"/>
              <a:gd name="T88" fmla="*/ 291 w 684"/>
              <a:gd name="T89" fmla="*/ 199 h 633"/>
              <a:gd name="T90" fmla="*/ 300 w 684"/>
              <a:gd name="T91" fmla="*/ 194 h 633"/>
              <a:gd name="T92" fmla="*/ 388 w 684"/>
              <a:gd name="T93" fmla="*/ 195 h 633"/>
              <a:gd name="T94" fmla="*/ 395 w 684"/>
              <a:gd name="T95" fmla="*/ 202 h 633"/>
              <a:gd name="T96" fmla="*/ 390 w 684"/>
              <a:gd name="T97" fmla="*/ 3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633">
                <a:moveTo>
                  <a:pt x="677" y="560"/>
                </a:moveTo>
                <a:lnTo>
                  <a:pt x="385" y="25"/>
                </a:lnTo>
                <a:lnTo>
                  <a:pt x="381" y="19"/>
                </a:lnTo>
                <a:lnTo>
                  <a:pt x="377" y="14"/>
                </a:lnTo>
                <a:lnTo>
                  <a:pt x="372" y="10"/>
                </a:lnTo>
                <a:lnTo>
                  <a:pt x="366" y="6"/>
                </a:lnTo>
                <a:lnTo>
                  <a:pt x="361" y="3"/>
                </a:lnTo>
                <a:lnTo>
                  <a:pt x="356" y="1"/>
                </a:lnTo>
                <a:lnTo>
                  <a:pt x="349" y="0"/>
                </a:lnTo>
                <a:lnTo>
                  <a:pt x="343" y="0"/>
                </a:lnTo>
                <a:lnTo>
                  <a:pt x="343" y="0"/>
                </a:lnTo>
                <a:lnTo>
                  <a:pt x="341" y="0"/>
                </a:lnTo>
                <a:lnTo>
                  <a:pt x="335" y="0"/>
                </a:lnTo>
                <a:lnTo>
                  <a:pt x="329" y="1"/>
                </a:lnTo>
                <a:lnTo>
                  <a:pt x="323" y="3"/>
                </a:lnTo>
                <a:lnTo>
                  <a:pt x="318" y="6"/>
                </a:lnTo>
                <a:lnTo>
                  <a:pt x="312" y="10"/>
                </a:lnTo>
                <a:lnTo>
                  <a:pt x="307" y="14"/>
                </a:lnTo>
                <a:lnTo>
                  <a:pt x="303" y="19"/>
                </a:lnTo>
                <a:lnTo>
                  <a:pt x="299" y="25"/>
                </a:lnTo>
                <a:lnTo>
                  <a:pt x="7" y="560"/>
                </a:lnTo>
                <a:lnTo>
                  <a:pt x="5" y="567"/>
                </a:lnTo>
                <a:lnTo>
                  <a:pt x="2" y="572"/>
                </a:lnTo>
                <a:lnTo>
                  <a:pt x="1" y="579"/>
                </a:lnTo>
                <a:lnTo>
                  <a:pt x="0" y="584"/>
                </a:lnTo>
                <a:lnTo>
                  <a:pt x="1" y="591"/>
                </a:lnTo>
                <a:lnTo>
                  <a:pt x="2" y="597"/>
                </a:lnTo>
                <a:lnTo>
                  <a:pt x="5" y="602"/>
                </a:lnTo>
                <a:lnTo>
                  <a:pt x="8" y="609"/>
                </a:lnTo>
                <a:lnTo>
                  <a:pt x="11" y="614"/>
                </a:lnTo>
                <a:lnTo>
                  <a:pt x="15" y="619"/>
                </a:lnTo>
                <a:lnTo>
                  <a:pt x="21" y="623"/>
                </a:lnTo>
                <a:lnTo>
                  <a:pt x="26" y="626"/>
                </a:lnTo>
                <a:lnTo>
                  <a:pt x="32" y="628"/>
                </a:lnTo>
                <a:lnTo>
                  <a:pt x="37" y="630"/>
                </a:lnTo>
                <a:lnTo>
                  <a:pt x="43" y="633"/>
                </a:lnTo>
                <a:lnTo>
                  <a:pt x="50" y="633"/>
                </a:lnTo>
                <a:lnTo>
                  <a:pt x="634" y="633"/>
                </a:lnTo>
                <a:lnTo>
                  <a:pt x="641" y="633"/>
                </a:lnTo>
                <a:lnTo>
                  <a:pt x="647" y="630"/>
                </a:lnTo>
                <a:lnTo>
                  <a:pt x="653" y="628"/>
                </a:lnTo>
                <a:lnTo>
                  <a:pt x="658" y="626"/>
                </a:lnTo>
                <a:lnTo>
                  <a:pt x="663" y="623"/>
                </a:lnTo>
                <a:lnTo>
                  <a:pt x="669" y="619"/>
                </a:lnTo>
                <a:lnTo>
                  <a:pt x="673" y="614"/>
                </a:lnTo>
                <a:lnTo>
                  <a:pt x="676" y="609"/>
                </a:lnTo>
                <a:lnTo>
                  <a:pt x="680" y="602"/>
                </a:lnTo>
                <a:lnTo>
                  <a:pt x="682" y="597"/>
                </a:lnTo>
                <a:lnTo>
                  <a:pt x="683" y="591"/>
                </a:lnTo>
                <a:lnTo>
                  <a:pt x="684" y="584"/>
                </a:lnTo>
                <a:lnTo>
                  <a:pt x="683" y="579"/>
                </a:lnTo>
                <a:lnTo>
                  <a:pt x="682" y="572"/>
                </a:lnTo>
                <a:lnTo>
                  <a:pt x="680" y="567"/>
                </a:lnTo>
                <a:lnTo>
                  <a:pt x="677" y="560"/>
                </a:lnTo>
                <a:close/>
                <a:moveTo>
                  <a:pt x="391" y="523"/>
                </a:moveTo>
                <a:lnTo>
                  <a:pt x="390" y="528"/>
                </a:lnTo>
                <a:lnTo>
                  <a:pt x="387" y="531"/>
                </a:lnTo>
                <a:lnTo>
                  <a:pt x="384" y="534"/>
                </a:lnTo>
                <a:lnTo>
                  <a:pt x="378" y="535"/>
                </a:lnTo>
                <a:lnTo>
                  <a:pt x="306" y="535"/>
                </a:lnTo>
                <a:lnTo>
                  <a:pt x="300" y="534"/>
                </a:lnTo>
                <a:lnTo>
                  <a:pt x="297" y="531"/>
                </a:lnTo>
                <a:lnTo>
                  <a:pt x="294" y="528"/>
                </a:lnTo>
                <a:lnTo>
                  <a:pt x="293" y="523"/>
                </a:lnTo>
                <a:lnTo>
                  <a:pt x="293" y="450"/>
                </a:lnTo>
                <a:lnTo>
                  <a:pt x="294" y="446"/>
                </a:lnTo>
                <a:lnTo>
                  <a:pt x="297" y="442"/>
                </a:lnTo>
                <a:lnTo>
                  <a:pt x="300" y="438"/>
                </a:lnTo>
                <a:lnTo>
                  <a:pt x="306" y="437"/>
                </a:lnTo>
                <a:lnTo>
                  <a:pt x="378" y="437"/>
                </a:lnTo>
                <a:lnTo>
                  <a:pt x="384" y="438"/>
                </a:lnTo>
                <a:lnTo>
                  <a:pt x="387" y="442"/>
                </a:lnTo>
                <a:lnTo>
                  <a:pt x="390" y="446"/>
                </a:lnTo>
                <a:lnTo>
                  <a:pt x="391" y="450"/>
                </a:lnTo>
                <a:lnTo>
                  <a:pt x="391" y="523"/>
                </a:lnTo>
                <a:close/>
                <a:moveTo>
                  <a:pt x="390" y="380"/>
                </a:moveTo>
                <a:lnTo>
                  <a:pt x="389" y="383"/>
                </a:lnTo>
                <a:lnTo>
                  <a:pt x="386" y="386"/>
                </a:lnTo>
                <a:lnTo>
                  <a:pt x="381" y="389"/>
                </a:lnTo>
                <a:lnTo>
                  <a:pt x="377" y="389"/>
                </a:lnTo>
                <a:lnTo>
                  <a:pt x="307" y="389"/>
                </a:lnTo>
                <a:lnTo>
                  <a:pt x="302" y="389"/>
                </a:lnTo>
                <a:lnTo>
                  <a:pt x="297" y="386"/>
                </a:lnTo>
                <a:lnTo>
                  <a:pt x="295" y="383"/>
                </a:lnTo>
                <a:lnTo>
                  <a:pt x="294" y="380"/>
                </a:lnTo>
                <a:lnTo>
                  <a:pt x="287" y="206"/>
                </a:lnTo>
                <a:lnTo>
                  <a:pt x="287" y="204"/>
                </a:lnTo>
                <a:lnTo>
                  <a:pt x="289" y="202"/>
                </a:lnTo>
                <a:lnTo>
                  <a:pt x="290" y="200"/>
                </a:lnTo>
                <a:lnTo>
                  <a:pt x="291" y="199"/>
                </a:lnTo>
                <a:lnTo>
                  <a:pt x="296" y="195"/>
                </a:lnTo>
                <a:lnTo>
                  <a:pt x="300" y="194"/>
                </a:lnTo>
                <a:lnTo>
                  <a:pt x="384" y="194"/>
                </a:lnTo>
                <a:lnTo>
                  <a:pt x="388" y="195"/>
                </a:lnTo>
                <a:lnTo>
                  <a:pt x="393" y="199"/>
                </a:lnTo>
                <a:lnTo>
                  <a:pt x="395" y="202"/>
                </a:lnTo>
                <a:lnTo>
                  <a:pt x="397" y="206"/>
                </a:lnTo>
                <a:lnTo>
                  <a:pt x="390" y="38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950" name="Freeform 105"/>
          <p:cNvSpPr>
            <a:spLocks noEditPoints="1"/>
          </p:cNvSpPr>
          <p:nvPr/>
        </p:nvSpPr>
        <p:spPr bwMode="auto">
          <a:xfrm>
            <a:off x="16478251" y="3648871"/>
            <a:ext cx="628650" cy="501650"/>
          </a:xfrm>
          <a:custGeom>
            <a:avLst/>
            <a:gdLst>
              <a:gd name="T0" fmla="*/ 523 w 595"/>
              <a:gd name="T1" fmla="*/ 192 h 474"/>
              <a:gd name="T2" fmla="*/ 504 w 595"/>
              <a:gd name="T3" fmla="*/ 184 h 474"/>
              <a:gd name="T4" fmla="*/ 500 w 595"/>
              <a:gd name="T5" fmla="*/ 175 h 474"/>
              <a:gd name="T6" fmla="*/ 509 w 595"/>
              <a:gd name="T7" fmla="*/ 140 h 474"/>
              <a:gd name="T8" fmla="*/ 505 w 595"/>
              <a:gd name="T9" fmla="*/ 109 h 474"/>
              <a:gd name="T10" fmla="*/ 485 w 595"/>
              <a:gd name="T11" fmla="*/ 88 h 474"/>
              <a:gd name="T12" fmla="*/ 453 w 595"/>
              <a:gd name="T13" fmla="*/ 79 h 474"/>
              <a:gd name="T14" fmla="*/ 411 w 595"/>
              <a:gd name="T15" fmla="*/ 83 h 474"/>
              <a:gd name="T16" fmla="*/ 362 w 595"/>
              <a:gd name="T17" fmla="*/ 97 h 474"/>
              <a:gd name="T18" fmla="*/ 342 w 595"/>
              <a:gd name="T19" fmla="*/ 103 h 474"/>
              <a:gd name="T20" fmla="*/ 333 w 595"/>
              <a:gd name="T21" fmla="*/ 101 h 474"/>
              <a:gd name="T22" fmla="*/ 339 w 595"/>
              <a:gd name="T23" fmla="*/ 68 h 474"/>
              <a:gd name="T24" fmla="*/ 335 w 595"/>
              <a:gd name="T25" fmla="*/ 29 h 474"/>
              <a:gd name="T26" fmla="*/ 309 w 595"/>
              <a:gd name="T27" fmla="*/ 4 h 474"/>
              <a:gd name="T28" fmla="*/ 263 w 595"/>
              <a:gd name="T29" fmla="*/ 2 h 474"/>
              <a:gd name="T30" fmla="*/ 199 w 595"/>
              <a:gd name="T31" fmla="*/ 27 h 474"/>
              <a:gd name="T32" fmla="*/ 134 w 595"/>
              <a:gd name="T33" fmla="*/ 72 h 474"/>
              <a:gd name="T34" fmla="*/ 59 w 595"/>
              <a:gd name="T35" fmla="*/ 150 h 474"/>
              <a:gd name="T36" fmla="*/ 26 w 595"/>
              <a:gd name="T37" fmla="*/ 199 h 474"/>
              <a:gd name="T38" fmla="*/ 7 w 595"/>
              <a:gd name="T39" fmla="*/ 248 h 474"/>
              <a:gd name="T40" fmla="*/ 0 w 595"/>
              <a:gd name="T41" fmla="*/ 292 h 474"/>
              <a:gd name="T42" fmla="*/ 7 w 595"/>
              <a:gd name="T43" fmla="*/ 332 h 474"/>
              <a:gd name="T44" fmla="*/ 25 w 595"/>
              <a:gd name="T45" fmla="*/ 369 h 474"/>
              <a:gd name="T46" fmla="*/ 53 w 595"/>
              <a:gd name="T47" fmla="*/ 400 h 474"/>
              <a:gd name="T48" fmla="*/ 90 w 595"/>
              <a:gd name="T49" fmla="*/ 426 h 474"/>
              <a:gd name="T50" fmla="*/ 182 w 595"/>
              <a:gd name="T51" fmla="*/ 462 h 474"/>
              <a:gd name="T52" fmla="*/ 287 w 595"/>
              <a:gd name="T53" fmla="*/ 474 h 474"/>
              <a:gd name="T54" fmla="*/ 389 w 595"/>
              <a:gd name="T55" fmla="*/ 463 h 474"/>
              <a:gd name="T56" fmla="*/ 476 w 595"/>
              <a:gd name="T57" fmla="*/ 430 h 474"/>
              <a:gd name="T58" fmla="*/ 539 w 595"/>
              <a:gd name="T59" fmla="*/ 386 h 474"/>
              <a:gd name="T60" fmla="*/ 581 w 595"/>
              <a:gd name="T61" fmla="*/ 334 h 474"/>
              <a:gd name="T62" fmla="*/ 595 w 595"/>
              <a:gd name="T63" fmla="*/ 280 h 474"/>
              <a:gd name="T64" fmla="*/ 582 w 595"/>
              <a:gd name="T65" fmla="*/ 236 h 474"/>
              <a:gd name="T66" fmla="*/ 551 w 595"/>
              <a:gd name="T67" fmla="*/ 206 h 474"/>
              <a:gd name="T68" fmla="*/ 382 w 595"/>
              <a:gd name="T69" fmla="*/ 409 h 474"/>
              <a:gd name="T70" fmla="*/ 307 w 595"/>
              <a:gd name="T71" fmla="*/ 431 h 474"/>
              <a:gd name="T72" fmla="*/ 247 w 595"/>
              <a:gd name="T73" fmla="*/ 435 h 474"/>
              <a:gd name="T74" fmla="*/ 195 w 595"/>
              <a:gd name="T75" fmla="*/ 429 h 474"/>
              <a:gd name="T76" fmla="*/ 148 w 595"/>
              <a:gd name="T77" fmla="*/ 414 h 474"/>
              <a:gd name="T78" fmla="*/ 111 w 595"/>
              <a:gd name="T79" fmla="*/ 392 h 474"/>
              <a:gd name="T80" fmla="*/ 84 w 595"/>
              <a:gd name="T81" fmla="*/ 362 h 474"/>
              <a:gd name="T82" fmla="*/ 71 w 595"/>
              <a:gd name="T83" fmla="*/ 329 h 474"/>
              <a:gd name="T84" fmla="*/ 74 w 595"/>
              <a:gd name="T85" fmla="*/ 279 h 474"/>
              <a:gd name="T86" fmla="*/ 106 w 595"/>
              <a:gd name="T87" fmla="*/ 231 h 474"/>
              <a:gd name="T88" fmla="*/ 166 w 595"/>
              <a:gd name="T89" fmla="*/ 191 h 474"/>
              <a:gd name="T90" fmla="*/ 239 w 595"/>
              <a:gd name="T91" fmla="*/ 168 h 474"/>
              <a:gd name="T92" fmla="*/ 301 w 595"/>
              <a:gd name="T93" fmla="*/ 164 h 474"/>
              <a:gd name="T94" fmla="*/ 352 w 595"/>
              <a:gd name="T95" fmla="*/ 170 h 474"/>
              <a:gd name="T96" fmla="*/ 399 w 595"/>
              <a:gd name="T97" fmla="*/ 185 h 474"/>
              <a:gd name="T98" fmla="*/ 436 w 595"/>
              <a:gd name="T99" fmla="*/ 208 h 474"/>
              <a:gd name="T100" fmla="*/ 463 w 595"/>
              <a:gd name="T101" fmla="*/ 237 h 474"/>
              <a:gd name="T102" fmla="*/ 477 w 595"/>
              <a:gd name="T103" fmla="*/ 271 h 474"/>
              <a:gd name="T104" fmla="*/ 473 w 595"/>
              <a:gd name="T105" fmla="*/ 319 h 474"/>
              <a:gd name="T106" fmla="*/ 440 w 595"/>
              <a:gd name="T107" fmla="*/ 36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 h="474">
                <a:moveTo>
                  <a:pt x="551" y="206"/>
                </a:moveTo>
                <a:lnTo>
                  <a:pt x="543" y="200"/>
                </a:lnTo>
                <a:lnTo>
                  <a:pt x="533" y="195"/>
                </a:lnTo>
                <a:lnTo>
                  <a:pt x="523" y="192"/>
                </a:lnTo>
                <a:lnTo>
                  <a:pt x="512" y="187"/>
                </a:lnTo>
                <a:lnTo>
                  <a:pt x="509" y="186"/>
                </a:lnTo>
                <a:lnTo>
                  <a:pt x="506" y="185"/>
                </a:lnTo>
                <a:lnTo>
                  <a:pt x="504" y="184"/>
                </a:lnTo>
                <a:lnTo>
                  <a:pt x="501" y="182"/>
                </a:lnTo>
                <a:lnTo>
                  <a:pt x="499" y="180"/>
                </a:lnTo>
                <a:lnTo>
                  <a:pt x="499" y="178"/>
                </a:lnTo>
                <a:lnTo>
                  <a:pt x="500" y="175"/>
                </a:lnTo>
                <a:lnTo>
                  <a:pt x="501" y="170"/>
                </a:lnTo>
                <a:lnTo>
                  <a:pt x="505" y="159"/>
                </a:lnTo>
                <a:lnTo>
                  <a:pt x="508" y="150"/>
                </a:lnTo>
                <a:lnTo>
                  <a:pt x="509" y="140"/>
                </a:lnTo>
                <a:lnTo>
                  <a:pt x="510" y="131"/>
                </a:lnTo>
                <a:lnTo>
                  <a:pt x="509" y="123"/>
                </a:lnTo>
                <a:lnTo>
                  <a:pt x="508" y="115"/>
                </a:lnTo>
                <a:lnTo>
                  <a:pt x="505" y="109"/>
                </a:lnTo>
                <a:lnTo>
                  <a:pt x="501" y="102"/>
                </a:lnTo>
                <a:lnTo>
                  <a:pt x="497" y="97"/>
                </a:lnTo>
                <a:lnTo>
                  <a:pt x="491" y="92"/>
                </a:lnTo>
                <a:lnTo>
                  <a:pt x="485" y="88"/>
                </a:lnTo>
                <a:lnTo>
                  <a:pt x="478" y="85"/>
                </a:lnTo>
                <a:lnTo>
                  <a:pt x="470" y="83"/>
                </a:lnTo>
                <a:lnTo>
                  <a:pt x="463" y="81"/>
                </a:lnTo>
                <a:lnTo>
                  <a:pt x="453" y="79"/>
                </a:lnTo>
                <a:lnTo>
                  <a:pt x="443" y="79"/>
                </a:lnTo>
                <a:lnTo>
                  <a:pt x="432" y="79"/>
                </a:lnTo>
                <a:lnTo>
                  <a:pt x="422" y="81"/>
                </a:lnTo>
                <a:lnTo>
                  <a:pt x="411" y="83"/>
                </a:lnTo>
                <a:lnTo>
                  <a:pt x="399" y="85"/>
                </a:lnTo>
                <a:lnTo>
                  <a:pt x="387" y="88"/>
                </a:lnTo>
                <a:lnTo>
                  <a:pt x="375" y="91"/>
                </a:lnTo>
                <a:lnTo>
                  <a:pt x="362" y="97"/>
                </a:lnTo>
                <a:lnTo>
                  <a:pt x="349" y="102"/>
                </a:lnTo>
                <a:lnTo>
                  <a:pt x="347" y="102"/>
                </a:lnTo>
                <a:lnTo>
                  <a:pt x="345" y="103"/>
                </a:lnTo>
                <a:lnTo>
                  <a:pt x="342" y="103"/>
                </a:lnTo>
                <a:lnTo>
                  <a:pt x="339" y="104"/>
                </a:lnTo>
                <a:lnTo>
                  <a:pt x="336" y="104"/>
                </a:lnTo>
                <a:lnTo>
                  <a:pt x="334" y="103"/>
                </a:lnTo>
                <a:lnTo>
                  <a:pt x="333" y="101"/>
                </a:lnTo>
                <a:lnTo>
                  <a:pt x="332" y="98"/>
                </a:lnTo>
                <a:lnTo>
                  <a:pt x="333" y="94"/>
                </a:lnTo>
                <a:lnTo>
                  <a:pt x="337" y="81"/>
                </a:lnTo>
                <a:lnTo>
                  <a:pt x="339" y="68"/>
                </a:lnTo>
                <a:lnTo>
                  <a:pt x="341" y="57"/>
                </a:lnTo>
                <a:lnTo>
                  <a:pt x="339" y="46"/>
                </a:lnTo>
                <a:lnTo>
                  <a:pt x="338" y="36"/>
                </a:lnTo>
                <a:lnTo>
                  <a:pt x="335" y="29"/>
                </a:lnTo>
                <a:lnTo>
                  <a:pt x="331" y="21"/>
                </a:lnTo>
                <a:lnTo>
                  <a:pt x="325" y="14"/>
                </a:lnTo>
                <a:lnTo>
                  <a:pt x="318" y="8"/>
                </a:lnTo>
                <a:lnTo>
                  <a:pt x="309" y="4"/>
                </a:lnTo>
                <a:lnTo>
                  <a:pt x="300" y="1"/>
                </a:lnTo>
                <a:lnTo>
                  <a:pt x="288" y="0"/>
                </a:lnTo>
                <a:lnTo>
                  <a:pt x="276" y="0"/>
                </a:lnTo>
                <a:lnTo>
                  <a:pt x="263" y="2"/>
                </a:lnTo>
                <a:lnTo>
                  <a:pt x="248" y="6"/>
                </a:lnTo>
                <a:lnTo>
                  <a:pt x="231" y="11"/>
                </a:lnTo>
                <a:lnTo>
                  <a:pt x="215" y="18"/>
                </a:lnTo>
                <a:lnTo>
                  <a:pt x="199" y="27"/>
                </a:lnTo>
                <a:lnTo>
                  <a:pt x="183" y="36"/>
                </a:lnTo>
                <a:lnTo>
                  <a:pt x="167" y="47"/>
                </a:lnTo>
                <a:lnTo>
                  <a:pt x="150" y="59"/>
                </a:lnTo>
                <a:lnTo>
                  <a:pt x="134" y="72"/>
                </a:lnTo>
                <a:lnTo>
                  <a:pt x="118" y="86"/>
                </a:lnTo>
                <a:lnTo>
                  <a:pt x="102" y="101"/>
                </a:lnTo>
                <a:lnTo>
                  <a:pt x="79" y="126"/>
                </a:lnTo>
                <a:lnTo>
                  <a:pt x="59" y="150"/>
                </a:lnTo>
                <a:lnTo>
                  <a:pt x="50" y="163"/>
                </a:lnTo>
                <a:lnTo>
                  <a:pt x="41" y="175"/>
                </a:lnTo>
                <a:lnTo>
                  <a:pt x="34" y="187"/>
                </a:lnTo>
                <a:lnTo>
                  <a:pt x="26" y="199"/>
                </a:lnTo>
                <a:lnTo>
                  <a:pt x="21" y="211"/>
                </a:lnTo>
                <a:lnTo>
                  <a:pt x="15" y="224"/>
                </a:lnTo>
                <a:lnTo>
                  <a:pt x="10" y="236"/>
                </a:lnTo>
                <a:lnTo>
                  <a:pt x="7" y="248"/>
                </a:lnTo>
                <a:lnTo>
                  <a:pt x="4" y="259"/>
                </a:lnTo>
                <a:lnTo>
                  <a:pt x="1" y="271"/>
                </a:lnTo>
                <a:lnTo>
                  <a:pt x="0" y="281"/>
                </a:lnTo>
                <a:lnTo>
                  <a:pt x="0" y="292"/>
                </a:lnTo>
                <a:lnTo>
                  <a:pt x="0" y="303"/>
                </a:lnTo>
                <a:lnTo>
                  <a:pt x="1" y="313"/>
                </a:lnTo>
                <a:lnTo>
                  <a:pt x="4" y="322"/>
                </a:lnTo>
                <a:lnTo>
                  <a:pt x="7" y="332"/>
                </a:lnTo>
                <a:lnTo>
                  <a:pt x="10" y="342"/>
                </a:lnTo>
                <a:lnTo>
                  <a:pt x="14" y="351"/>
                </a:lnTo>
                <a:lnTo>
                  <a:pt x="19" y="360"/>
                </a:lnTo>
                <a:lnTo>
                  <a:pt x="25" y="369"/>
                </a:lnTo>
                <a:lnTo>
                  <a:pt x="32" y="378"/>
                </a:lnTo>
                <a:lnTo>
                  <a:pt x="38" y="385"/>
                </a:lnTo>
                <a:lnTo>
                  <a:pt x="46" y="393"/>
                </a:lnTo>
                <a:lnTo>
                  <a:pt x="53" y="400"/>
                </a:lnTo>
                <a:lnTo>
                  <a:pt x="62" y="408"/>
                </a:lnTo>
                <a:lnTo>
                  <a:pt x="71" y="414"/>
                </a:lnTo>
                <a:lnTo>
                  <a:pt x="80" y="420"/>
                </a:lnTo>
                <a:lnTo>
                  <a:pt x="90" y="426"/>
                </a:lnTo>
                <a:lnTo>
                  <a:pt x="112" y="437"/>
                </a:lnTo>
                <a:lnTo>
                  <a:pt x="133" y="447"/>
                </a:lnTo>
                <a:lnTo>
                  <a:pt x="157" y="454"/>
                </a:lnTo>
                <a:lnTo>
                  <a:pt x="182" y="462"/>
                </a:lnTo>
                <a:lnTo>
                  <a:pt x="208" y="467"/>
                </a:lnTo>
                <a:lnTo>
                  <a:pt x="234" y="471"/>
                </a:lnTo>
                <a:lnTo>
                  <a:pt x="260" y="474"/>
                </a:lnTo>
                <a:lnTo>
                  <a:pt x="287" y="474"/>
                </a:lnTo>
                <a:lnTo>
                  <a:pt x="312" y="474"/>
                </a:lnTo>
                <a:lnTo>
                  <a:pt x="339" y="471"/>
                </a:lnTo>
                <a:lnTo>
                  <a:pt x="364" y="467"/>
                </a:lnTo>
                <a:lnTo>
                  <a:pt x="389" y="463"/>
                </a:lnTo>
                <a:lnTo>
                  <a:pt x="413" y="456"/>
                </a:lnTo>
                <a:lnTo>
                  <a:pt x="436" y="449"/>
                </a:lnTo>
                <a:lnTo>
                  <a:pt x="456" y="440"/>
                </a:lnTo>
                <a:lnTo>
                  <a:pt x="476" y="430"/>
                </a:lnTo>
                <a:lnTo>
                  <a:pt x="493" y="421"/>
                </a:lnTo>
                <a:lnTo>
                  <a:pt x="510" y="410"/>
                </a:lnTo>
                <a:lnTo>
                  <a:pt x="525" y="398"/>
                </a:lnTo>
                <a:lnTo>
                  <a:pt x="539" y="386"/>
                </a:lnTo>
                <a:lnTo>
                  <a:pt x="552" y="373"/>
                </a:lnTo>
                <a:lnTo>
                  <a:pt x="563" y="360"/>
                </a:lnTo>
                <a:lnTo>
                  <a:pt x="573" y="347"/>
                </a:lnTo>
                <a:lnTo>
                  <a:pt x="581" y="334"/>
                </a:lnTo>
                <a:lnTo>
                  <a:pt x="587" y="320"/>
                </a:lnTo>
                <a:lnTo>
                  <a:pt x="591" y="307"/>
                </a:lnTo>
                <a:lnTo>
                  <a:pt x="594" y="294"/>
                </a:lnTo>
                <a:lnTo>
                  <a:pt x="595" y="280"/>
                </a:lnTo>
                <a:lnTo>
                  <a:pt x="594" y="268"/>
                </a:lnTo>
                <a:lnTo>
                  <a:pt x="592" y="258"/>
                </a:lnTo>
                <a:lnTo>
                  <a:pt x="588" y="247"/>
                </a:lnTo>
                <a:lnTo>
                  <a:pt x="582" y="236"/>
                </a:lnTo>
                <a:lnTo>
                  <a:pt x="575" y="227"/>
                </a:lnTo>
                <a:lnTo>
                  <a:pt x="568" y="219"/>
                </a:lnTo>
                <a:lnTo>
                  <a:pt x="560" y="211"/>
                </a:lnTo>
                <a:lnTo>
                  <a:pt x="551" y="206"/>
                </a:lnTo>
                <a:close/>
                <a:moveTo>
                  <a:pt x="427" y="380"/>
                </a:moveTo>
                <a:lnTo>
                  <a:pt x="413" y="390"/>
                </a:lnTo>
                <a:lnTo>
                  <a:pt x="398" y="400"/>
                </a:lnTo>
                <a:lnTo>
                  <a:pt x="382" y="409"/>
                </a:lnTo>
                <a:lnTo>
                  <a:pt x="364" y="416"/>
                </a:lnTo>
                <a:lnTo>
                  <a:pt x="346" y="422"/>
                </a:lnTo>
                <a:lnTo>
                  <a:pt x="328" y="427"/>
                </a:lnTo>
                <a:lnTo>
                  <a:pt x="307" y="431"/>
                </a:lnTo>
                <a:lnTo>
                  <a:pt x="287" y="434"/>
                </a:lnTo>
                <a:lnTo>
                  <a:pt x="273" y="435"/>
                </a:lnTo>
                <a:lnTo>
                  <a:pt x="260" y="436"/>
                </a:lnTo>
                <a:lnTo>
                  <a:pt x="247" y="435"/>
                </a:lnTo>
                <a:lnTo>
                  <a:pt x="233" y="435"/>
                </a:lnTo>
                <a:lnTo>
                  <a:pt x="220" y="434"/>
                </a:lnTo>
                <a:lnTo>
                  <a:pt x="208" y="431"/>
                </a:lnTo>
                <a:lnTo>
                  <a:pt x="195" y="429"/>
                </a:lnTo>
                <a:lnTo>
                  <a:pt x="183" y="426"/>
                </a:lnTo>
                <a:lnTo>
                  <a:pt x="170" y="422"/>
                </a:lnTo>
                <a:lnTo>
                  <a:pt x="159" y="419"/>
                </a:lnTo>
                <a:lnTo>
                  <a:pt x="148" y="414"/>
                </a:lnTo>
                <a:lnTo>
                  <a:pt x="139" y="409"/>
                </a:lnTo>
                <a:lnTo>
                  <a:pt x="129" y="403"/>
                </a:lnTo>
                <a:lnTo>
                  <a:pt x="119" y="397"/>
                </a:lnTo>
                <a:lnTo>
                  <a:pt x="111" y="392"/>
                </a:lnTo>
                <a:lnTo>
                  <a:pt x="103" y="384"/>
                </a:lnTo>
                <a:lnTo>
                  <a:pt x="95" y="378"/>
                </a:lnTo>
                <a:lnTo>
                  <a:pt x="90" y="370"/>
                </a:lnTo>
                <a:lnTo>
                  <a:pt x="84" y="362"/>
                </a:lnTo>
                <a:lnTo>
                  <a:pt x="79" y="354"/>
                </a:lnTo>
                <a:lnTo>
                  <a:pt x="76" y="346"/>
                </a:lnTo>
                <a:lnTo>
                  <a:pt x="73" y="338"/>
                </a:lnTo>
                <a:lnTo>
                  <a:pt x="71" y="329"/>
                </a:lnTo>
                <a:lnTo>
                  <a:pt x="69" y="319"/>
                </a:lnTo>
                <a:lnTo>
                  <a:pt x="68" y="306"/>
                </a:lnTo>
                <a:lnTo>
                  <a:pt x="71" y="292"/>
                </a:lnTo>
                <a:lnTo>
                  <a:pt x="74" y="279"/>
                </a:lnTo>
                <a:lnTo>
                  <a:pt x="79" y="266"/>
                </a:lnTo>
                <a:lnTo>
                  <a:pt x="87" y="254"/>
                </a:lnTo>
                <a:lnTo>
                  <a:pt x="95" y="243"/>
                </a:lnTo>
                <a:lnTo>
                  <a:pt x="106" y="231"/>
                </a:lnTo>
                <a:lnTo>
                  <a:pt x="119" y="219"/>
                </a:lnTo>
                <a:lnTo>
                  <a:pt x="134" y="208"/>
                </a:lnTo>
                <a:lnTo>
                  <a:pt x="149" y="198"/>
                </a:lnTo>
                <a:lnTo>
                  <a:pt x="166" y="191"/>
                </a:lnTo>
                <a:lnTo>
                  <a:pt x="183" y="183"/>
                </a:lnTo>
                <a:lnTo>
                  <a:pt x="200" y="177"/>
                </a:lnTo>
                <a:lnTo>
                  <a:pt x="220" y="172"/>
                </a:lnTo>
                <a:lnTo>
                  <a:pt x="239" y="168"/>
                </a:lnTo>
                <a:lnTo>
                  <a:pt x="261" y="165"/>
                </a:lnTo>
                <a:lnTo>
                  <a:pt x="274" y="164"/>
                </a:lnTo>
                <a:lnTo>
                  <a:pt x="288" y="164"/>
                </a:lnTo>
                <a:lnTo>
                  <a:pt x="301" y="164"/>
                </a:lnTo>
                <a:lnTo>
                  <a:pt x="314" y="165"/>
                </a:lnTo>
                <a:lnTo>
                  <a:pt x="327" y="166"/>
                </a:lnTo>
                <a:lnTo>
                  <a:pt x="339" y="168"/>
                </a:lnTo>
                <a:lnTo>
                  <a:pt x="352" y="170"/>
                </a:lnTo>
                <a:lnTo>
                  <a:pt x="364" y="173"/>
                </a:lnTo>
                <a:lnTo>
                  <a:pt x="376" y="177"/>
                </a:lnTo>
                <a:lnTo>
                  <a:pt x="388" y="181"/>
                </a:lnTo>
                <a:lnTo>
                  <a:pt x="399" y="185"/>
                </a:lnTo>
                <a:lnTo>
                  <a:pt x="409" y="191"/>
                </a:lnTo>
                <a:lnTo>
                  <a:pt x="418" y="196"/>
                </a:lnTo>
                <a:lnTo>
                  <a:pt x="428" y="202"/>
                </a:lnTo>
                <a:lnTo>
                  <a:pt x="436" y="208"/>
                </a:lnTo>
                <a:lnTo>
                  <a:pt x="444" y="214"/>
                </a:lnTo>
                <a:lnTo>
                  <a:pt x="451" y="222"/>
                </a:lnTo>
                <a:lnTo>
                  <a:pt x="457" y="230"/>
                </a:lnTo>
                <a:lnTo>
                  <a:pt x="463" y="237"/>
                </a:lnTo>
                <a:lnTo>
                  <a:pt x="468" y="245"/>
                </a:lnTo>
                <a:lnTo>
                  <a:pt x="471" y="253"/>
                </a:lnTo>
                <a:lnTo>
                  <a:pt x="474" y="262"/>
                </a:lnTo>
                <a:lnTo>
                  <a:pt x="477" y="271"/>
                </a:lnTo>
                <a:lnTo>
                  <a:pt x="478" y="279"/>
                </a:lnTo>
                <a:lnTo>
                  <a:pt x="478" y="293"/>
                </a:lnTo>
                <a:lnTo>
                  <a:pt x="477" y="306"/>
                </a:lnTo>
                <a:lnTo>
                  <a:pt x="473" y="319"/>
                </a:lnTo>
                <a:lnTo>
                  <a:pt x="468" y="332"/>
                </a:lnTo>
                <a:lnTo>
                  <a:pt x="460" y="345"/>
                </a:lnTo>
                <a:lnTo>
                  <a:pt x="452" y="357"/>
                </a:lnTo>
                <a:lnTo>
                  <a:pt x="440" y="369"/>
                </a:lnTo>
                <a:lnTo>
                  <a:pt x="427" y="38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1" name="Freeform 106"/>
          <p:cNvSpPr>
            <a:spLocks noEditPoints="1"/>
          </p:cNvSpPr>
          <p:nvPr/>
        </p:nvSpPr>
        <p:spPr bwMode="auto">
          <a:xfrm>
            <a:off x="16637000" y="3880645"/>
            <a:ext cx="231776" cy="200026"/>
          </a:xfrm>
          <a:custGeom>
            <a:avLst/>
            <a:gdLst>
              <a:gd name="T0" fmla="*/ 138 w 218"/>
              <a:gd name="T1" fmla="*/ 1 h 189"/>
              <a:gd name="T2" fmla="*/ 118 w 218"/>
              <a:gd name="T3" fmla="*/ 0 h 189"/>
              <a:gd name="T4" fmla="*/ 98 w 218"/>
              <a:gd name="T5" fmla="*/ 1 h 189"/>
              <a:gd name="T6" fmla="*/ 77 w 218"/>
              <a:gd name="T7" fmla="*/ 6 h 189"/>
              <a:gd name="T8" fmla="*/ 58 w 218"/>
              <a:gd name="T9" fmla="*/ 15 h 189"/>
              <a:gd name="T10" fmla="*/ 42 w 218"/>
              <a:gd name="T11" fmla="*/ 26 h 189"/>
              <a:gd name="T12" fmla="*/ 26 w 218"/>
              <a:gd name="T13" fmla="*/ 40 h 189"/>
              <a:gd name="T14" fmla="*/ 15 w 218"/>
              <a:gd name="T15" fmla="*/ 55 h 189"/>
              <a:gd name="T16" fmla="*/ 6 w 218"/>
              <a:gd name="T17" fmla="*/ 72 h 189"/>
              <a:gd name="T18" fmla="*/ 2 w 218"/>
              <a:gd name="T19" fmla="*/ 90 h 189"/>
              <a:gd name="T20" fmla="*/ 0 w 218"/>
              <a:gd name="T21" fmla="*/ 108 h 189"/>
              <a:gd name="T22" fmla="*/ 5 w 218"/>
              <a:gd name="T23" fmla="*/ 126 h 189"/>
              <a:gd name="T24" fmla="*/ 12 w 218"/>
              <a:gd name="T25" fmla="*/ 143 h 189"/>
              <a:gd name="T26" fmla="*/ 23 w 218"/>
              <a:gd name="T27" fmla="*/ 159 h 189"/>
              <a:gd name="T28" fmla="*/ 37 w 218"/>
              <a:gd name="T29" fmla="*/ 170 h 189"/>
              <a:gd name="T30" fmla="*/ 54 w 218"/>
              <a:gd name="T31" fmla="*/ 179 h 189"/>
              <a:gd name="T32" fmla="*/ 74 w 218"/>
              <a:gd name="T33" fmla="*/ 186 h 189"/>
              <a:gd name="T34" fmla="*/ 96 w 218"/>
              <a:gd name="T35" fmla="*/ 189 h 189"/>
              <a:gd name="T36" fmla="*/ 117 w 218"/>
              <a:gd name="T37" fmla="*/ 188 h 189"/>
              <a:gd name="T38" fmla="*/ 139 w 218"/>
              <a:gd name="T39" fmla="*/ 182 h 189"/>
              <a:gd name="T40" fmla="*/ 159 w 218"/>
              <a:gd name="T41" fmla="*/ 174 h 189"/>
              <a:gd name="T42" fmla="*/ 178 w 218"/>
              <a:gd name="T43" fmla="*/ 162 h 189"/>
              <a:gd name="T44" fmla="*/ 193 w 218"/>
              <a:gd name="T45" fmla="*/ 148 h 189"/>
              <a:gd name="T46" fmla="*/ 205 w 218"/>
              <a:gd name="T47" fmla="*/ 130 h 189"/>
              <a:gd name="T48" fmla="*/ 213 w 218"/>
              <a:gd name="T49" fmla="*/ 112 h 189"/>
              <a:gd name="T50" fmla="*/ 216 w 218"/>
              <a:gd name="T51" fmla="*/ 93 h 189"/>
              <a:gd name="T52" fmla="*/ 216 w 218"/>
              <a:gd name="T53" fmla="*/ 75 h 189"/>
              <a:gd name="T54" fmla="*/ 212 w 218"/>
              <a:gd name="T55" fmla="*/ 57 h 189"/>
              <a:gd name="T56" fmla="*/ 204 w 218"/>
              <a:gd name="T57" fmla="*/ 41 h 189"/>
              <a:gd name="T58" fmla="*/ 192 w 218"/>
              <a:gd name="T59" fmla="*/ 26 h 189"/>
              <a:gd name="T60" fmla="*/ 177 w 218"/>
              <a:gd name="T61" fmla="*/ 15 h 189"/>
              <a:gd name="T62" fmla="*/ 158 w 218"/>
              <a:gd name="T63" fmla="*/ 6 h 189"/>
              <a:gd name="T64" fmla="*/ 107 w 218"/>
              <a:gd name="T65" fmla="*/ 126 h 189"/>
              <a:gd name="T66" fmla="*/ 97 w 218"/>
              <a:gd name="T67" fmla="*/ 138 h 189"/>
              <a:gd name="T68" fmla="*/ 84 w 218"/>
              <a:gd name="T69" fmla="*/ 144 h 189"/>
              <a:gd name="T70" fmla="*/ 69 w 218"/>
              <a:gd name="T71" fmla="*/ 147 h 189"/>
              <a:gd name="T72" fmla="*/ 54 w 218"/>
              <a:gd name="T73" fmla="*/ 143 h 189"/>
              <a:gd name="T74" fmla="*/ 45 w 218"/>
              <a:gd name="T75" fmla="*/ 136 h 189"/>
              <a:gd name="T76" fmla="*/ 38 w 218"/>
              <a:gd name="T77" fmla="*/ 124 h 189"/>
              <a:gd name="T78" fmla="*/ 38 w 218"/>
              <a:gd name="T79" fmla="*/ 111 h 189"/>
              <a:gd name="T80" fmla="*/ 44 w 218"/>
              <a:gd name="T81" fmla="*/ 98 h 189"/>
              <a:gd name="T82" fmla="*/ 53 w 218"/>
              <a:gd name="T83" fmla="*/ 87 h 189"/>
              <a:gd name="T84" fmla="*/ 66 w 218"/>
              <a:gd name="T85" fmla="*/ 81 h 189"/>
              <a:gd name="T86" fmla="*/ 80 w 218"/>
              <a:gd name="T87" fmla="*/ 79 h 189"/>
              <a:gd name="T88" fmla="*/ 94 w 218"/>
              <a:gd name="T89" fmla="*/ 81 h 189"/>
              <a:gd name="T90" fmla="*/ 105 w 218"/>
              <a:gd name="T91" fmla="*/ 89 h 189"/>
              <a:gd name="T92" fmla="*/ 112 w 218"/>
              <a:gd name="T93" fmla="*/ 100 h 189"/>
              <a:gd name="T94" fmla="*/ 112 w 218"/>
              <a:gd name="T95" fmla="*/ 113 h 189"/>
              <a:gd name="T96" fmla="*/ 107 w 218"/>
              <a:gd name="T97" fmla="*/ 126 h 189"/>
              <a:gd name="T98" fmla="*/ 140 w 218"/>
              <a:gd name="T99" fmla="*/ 85 h 189"/>
              <a:gd name="T100" fmla="*/ 129 w 218"/>
              <a:gd name="T101" fmla="*/ 88 h 189"/>
              <a:gd name="T102" fmla="*/ 119 w 218"/>
              <a:gd name="T103" fmla="*/ 85 h 189"/>
              <a:gd name="T104" fmla="*/ 116 w 218"/>
              <a:gd name="T105" fmla="*/ 76 h 189"/>
              <a:gd name="T106" fmla="*/ 121 w 218"/>
              <a:gd name="T107" fmla="*/ 67 h 189"/>
              <a:gd name="T108" fmla="*/ 132 w 218"/>
              <a:gd name="T109" fmla="*/ 62 h 189"/>
              <a:gd name="T110" fmla="*/ 140 w 218"/>
              <a:gd name="T111" fmla="*/ 65 h 189"/>
              <a:gd name="T112" fmla="*/ 143 w 218"/>
              <a:gd name="T113" fmla="*/ 68 h 189"/>
              <a:gd name="T114" fmla="*/ 145 w 218"/>
              <a:gd name="T115" fmla="*/ 73 h 189"/>
              <a:gd name="T116" fmla="*/ 144 w 218"/>
              <a:gd name="T117" fmla="*/ 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189">
                <a:moveTo>
                  <a:pt x="147" y="3"/>
                </a:moveTo>
                <a:lnTo>
                  <a:pt x="138" y="1"/>
                </a:lnTo>
                <a:lnTo>
                  <a:pt x="128" y="0"/>
                </a:lnTo>
                <a:lnTo>
                  <a:pt x="118" y="0"/>
                </a:lnTo>
                <a:lnTo>
                  <a:pt x="107" y="0"/>
                </a:lnTo>
                <a:lnTo>
                  <a:pt x="98" y="1"/>
                </a:lnTo>
                <a:lnTo>
                  <a:pt x="88" y="3"/>
                </a:lnTo>
                <a:lnTo>
                  <a:pt x="77" y="6"/>
                </a:lnTo>
                <a:lnTo>
                  <a:pt x="67" y="11"/>
                </a:lnTo>
                <a:lnTo>
                  <a:pt x="58" y="15"/>
                </a:lnTo>
                <a:lnTo>
                  <a:pt x="49" y="20"/>
                </a:lnTo>
                <a:lnTo>
                  <a:pt x="42" y="26"/>
                </a:lnTo>
                <a:lnTo>
                  <a:pt x="34" y="32"/>
                </a:lnTo>
                <a:lnTo>
                  <a:pt x="26" y="40"/>
                </a:lnTo>
                <a:lnTo>
                  <a:pt x="20" y="47"/>
                </a:lnTo>
                <a:lnTo>
                  <a:pt x="15" y="55"/>
                </a:lnTo>
                <a:lnTo>
                  <a:pt x="10" y="63"/>
                </a:lnTo>
                <a:lnTo>
                  <a:pt x="6" y="72"/>
                </a:lnTo>
                <a:lnTo>
                  <a:pt x="4" y="82"/>
                </a:lnTo>
                <a:lnTo>
                  <a:pt x="2" y="90"/>
                </a:lnTo>
                <a:lnTo>
                  <a:pt x="0" y="99"/>
                </a:lnTo>
                <a:lnTo>
                  <a:pt x="0" y="108"/>
                </a:lnTo>
                <a:lnTo>
                  <a:pt x="2" y="117"/>
                </a:lnTo>
                <a:lnTo>
                  <a:pt x="5" y="126"/>
                </a:lnTo>
                <a:lnTo>
                  <a:pt x="8" y="135"/>
                </a:lnTo>
                <a:lnTo>
                  <a:pt x="12" y="143"/>
                </a:lnTo>
                <a:lnTo>
                  <a:pt x="17" y="151"/>
                </a:lnTo>
                <a:lnTo>
                  <a:pt x="23" y="159"/>
                </a:lnTo>
                <a:lnTo>
                  <a:pt x="30" y="164"/>
                </a:lnTo>
                <a:lnTo>
                  <a:pt x="37" y="170"/>
                </a:lnTo>
                <a:lnTo>
                  <a:pt x="45" y="175"/>
                </a:lnTo>
                <a:lnTo>
                  <a:pt x="54" y="179"/>
                </a:lnTo>
                <a:lnTo>
                  <a:pt x="64" y="183"/>
                </a:lnTo>
                <a:lnTo>
                  <a:pt x="74" y="186"/>
                </a:lnTo>
                <a:lnTo>
                  <a:pt x="85" y="188"/>
                </a:lnTo>
                <a:lnTo>
                  <a:pt x="96" y="189"/>
                </a:lnTo>
                <a:lnTo>
                  <a:pt x="106" y="189"/>
                </a:lnTo>
                <a:lnTo>
                  <a:pt x="117" y="188"/>
                </a:lnTo>
                <a:lnTo>
                  <a:pt x="128" y="186"/>
                </a:lnTo>
                <a:lnTo>
                  <a:pt x="139" y="182"/>
                </a:lnTo>
                <a:lnTo>
                  <a:pt x="148" y="178"/>
                </a:lnTo>
                <a:lnTo>
                  <a:pt x="159" y="174"/>
                </a:lnTo>
                <a:lnTo>
                  <a:pt x="169" y="168"/>
                </a:lnTo>
                <a:lnTo>
                  <a:pt x="178" y="162"/>
                </a:lnTo>
                <a:lnTo>
                  <a:pt x="185" y="155"/>
                </a:lnTo>
                <a:lnTo>
                  <a:pt x="193" y="148"/>
                </a:lnTo>
                <a:lnTo>
                  <a:pt x="199" y="139"/>
                </a:lnTo>
                <a:lnTo>
                  <a:pt x="205" y="130"/>
                </a:lnTo>
                <a:lnTo>
                  <a:pt x="209" y="121"/>
                </a:lnTo>
                <a:lnTo>
                  <a:pt x="213" y="112"/>
                </a:lnTo>
                <a:lnTo>
                  <a:pt x="215" y="102"/>
                </a:lnTo>
                <a:lnTo>
                  <a:pt x="216" y="93"/>
                </a:lnTo>
                <a:lnTo>
                  <a:pt x="218" y="84"/>
                </a:lnTo>
                <a:lnTo>
                  <a:pt x="216" y="75"/>
                </a:lnTo>
                <a:lnTo>
                  <a:pt x="215" y="66"/>
                </a:lnTo>
                <a:lnTo>
                  <a:pt x="212" y="57"/>
                </a:lnTo>
                <a:lnTo>
                  <a:pt x="208" y="48"/>
                </a:lnTo>
                <a:lnTo>
                  <a:pt x="204" y="41"/>
                </a:lnTo>
                <a:lnTo>
                  <a:pt x="198" y="33"/>
                </a:lnTo>
                <a:lnTo>
                  <a:pt x="192" y="26"/>
                </a:lnTo>
                <a:lnTo>
                  <a:pt x="184" y="20"/>
                </a:lnTo>
                <a:lnTo>
                  <a:pt x="177" y="15"/>
                </a:lnTo>
                <a:lnTo>
                  <a:pt x="168" y="11"/>
                </a:lnTo>
                <a:lnTo>
                  <a:pt x="158" y="6"/>
                </a:lnTo>
                <a:lnTo>
                  <a:pt x="147" y="3"/>
                </a:lnTo>
                <a:close/>
                <a:moveTo>
                  <a:pt x="107" y="126"/>
                </a:moveTo>
                <a:lnTo>
                  <a:pt x="102" y="133"/>
                </a:lnTo>
                <a:lnTo>
                  <a:pt x="97" y="138"/>
                </a:lnTo>
                <a:lnTo>
                  <a:pt x="90" y="141"/>
                </a:lnTo>
                <a:lnTo>
                  <a:pt x="84" y="144"/>
                </a:lnTo>
                <a:lnTo>
                  <a:pt x="76" y="147"/>
                </a:lnTo>
                <a:lnTo>
                  <a:pt x="69" y="147"/>
                </a:lnTo>
                <a:lnTo>
                  <a:pt x="62" y="146"/>
                </a:lnTo>
                <a:lnTo>
                  <a:pt x="54" y="143"/>
                </a:lnTo>
                <a:lnTo>
                  <a:pt x="49" y="140"/>
                </a:lnTo>
                <a:lnTo>
                  <a:pt x="45" y="136"/>
                </a:lnTo>
                <a:lnTo>
                  <a:pt x="40" y="130"/>
                </a:lnTo>
                <a:lnTo>
                  <a:pt x="38" y="124"/>
                </a:lnTo>
                <a:lnTo>
                  <a:pt x="37" y="117"/>
                </a:lnTo>
                <a:lnTo>
                  <a:pt x="38" y="111"/>
                </a:lnTo>
                <a:lnTo>
                  <a:pt x="40" y="105"/>
                </a:lnTo>
                <a:lnTo>
                  <a:pt x="44" y="98"/>
                </a:lnTo>
                <a:lnTo>
                  <a:pt x="48" y="93"/>
                </a:lnTo>
                <a:lnTo>
                  <a:pt x="53" y="87"/>
                </a:lnTo>
                <a:lnTo>
                  <a:pt x="60" y="84"/>
                </a:lnTo>
                <a:lnTo>
                  <a:pt x="66" y="81"/>
                </a:lnTo>
                <a:lnTo>
                  <a:pt x="74" y="79"/>
                </a:lnTo>
                <a:lnTo>
                  <a:pt x="80" y="79"/>
                </a:lnTo>
                <a:lnTo>
                  <a:pt x="88" y="80"/>
                </a:lnTo>
                <a:lnTo>
                  <a:pt x="94" y="81"/>
                </a:lnTo>
                <a:lnTo>
                  <a:pt x="100" y="85"/>
                </a:lnTo>
                <a:lnTo>
                  <a:pt x="105" y="89"/>
                </a:lnTo>
                <a:lnTo>
                  <a:pt x="108" y="94"/>
                </a:lnTo>
                <a:lnTo>
                  <a:pt x="112" y="100"/>
                </a:lnTo>
                <a:lnTo>
                  <a:pt x="113" y="107"/>
                </a:lnTo>
                <a:lnTo>
                  <a:pt x="112" y="113"/>
                </a:lnTo>
                <a:lnTo>
                  <a:pt x="111" y="120"/>
                </a:lnTo>
                <a:lnTo>
                  <a:pt x="107" y="126"/>
                </a:lnTo>
                <a:close/>
                <a:moveTo>
                  <a:pt x="143" y="81"/>
                </a:moveTo>
                <a:lnTo>
                  <a:pt x="140" y="85"/>
                </a:lnTo>
                <a:lnTo>
                  <a:pt x="134" y="87"/>
                </a:lnTo>
                <a:lnTo>
                  <a:pt x="129" y="88"/>
                </a:lnTo>
                <a:lnTo>
                  <a:pt x="124" y="87"/>
                </a:lnTo>
                <a:lnTo>
                  <a:pt x="119" y="85"/>
                </a:lnTo>
                <a:lnTo>
                  <a:pt x="116" y="81"/>
                </a:lnTo>
                <a:lnTo>
                  <a:pt x="116" y="76"/>
                </a:lnTo>
                <a:lnTo>
                  <a:pt x="118" y="71"/>
                </a:lnTo>
                <a:lnTo>
                  <a:pt x="121" y="67"/>
                </a:lnTo>
                <a:lnTo>
                  <a:pt x="127" y="63"/>
                </a:lnTo>
                <a:lnTo>
                  <a:pt x="132" y="62"/>
                </a:lnTo>
                <a:lnTo>
                  <a:pt x="138" y="63"/>
                </a:lnTo>
                <a:lnTo>
                  <a:pt x="140" y="65"/>
                </a:lnTo>
                <a:lnTo>
                  <a:pt x="142" y="66"/>
                </a:lnTo>
                <a:lnTo>
                  <a:pt x="143" y="68"/>
                </a:lnTo>
                <a:lnTo>
                  <a:pt x="144" y="70"/>
                </a:lnTo>
                <a:lnTo>
                  <a:pt x="145" y="73"/>
                </a:lnTo>
                <a:lnTo>
                  <a:pt x="145" y="75"/>
                </a:lnTo>
                <a:lnTo>
                  <a:pt x="144" y="78"/>
                </a:lnTo>
                <a:lnTo>
                  <a:pt x="143" y="8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2" name="Freeform 107"/>
          <p:cNvSpPr>
            <a:spLocks/>
          </p:cNvSpPr>
          <p:nvPr/>
        </p:nvSpPr>
        <p:spPr bwMode="auto">
          <a:xfrm>
            <a:off x="16970376" y="3664745"/>
            <a:ext cx="130176" cy="136526"/>
          </a:xfrm>
          <a:custGeom>
            <a:avLst/>
            <a:gdLst>
              <a:gd name="T0" fmla="*/ 81 w 123"/>
              <a:gd name="T1" fmla="*/ 122 h 130"/>
              <a:gd name="T2" fmla="*/ 87 w 123"/>
              <a:gd name="T3" fmla="*/ 127 h 130"/>
              <a:gd name="T4" fmla="*/ 95 w 123"/>
              <a:gd name="T5" fmla="*/ 129 h 130"/>
              <a:gd name="T6" fmla="*/ 104 w 123"/>
              <a:gd name="T7" fmla="*/ 129 h 130"/>
              <a:gd name="T8" fmla="*/ 112 w 123"/>
              <a:gd name="T9" fmla="*/ 125 h 130"/>
              <a:gd name="T10" fmla="*/ 118 w 123"/>
              <a:gd name="T11" fmla="*/ 118 h 130"/>
              <a:gd name="T12" fmla="*/ 122 w 123"/>
              <a:gd name="T13" fmla="*/ 103 h 130"/>
              <a:gd name="T14" fmla="*/ 123 w 123"/>
              <a:gd name="T15" fmla="*/ 82 h 130"/>
              <a:gd name="T16" fmla="*/ 119 w 123"/>
              <a:gd name="T17" fmla="*/ 58 h 130"/>
              <a:gd name="T18" fmla="*/ 108 w 123"/>
              <a:gd name="T19" fmla="*/ 38 h 130"/>
              <a:gd name="T20" fmla="*/ 93 w 123"/>
              <a:gd name="T21" fmla="*/ 20 h 130"/>
              <a:gd name="T22" fmla="*/ 73 w 123"/>
              <a:gd name="T23" fmla="*/ 7 h 130"/>
              <a:gd name="T24" fmla="*/ 52 w 123"/>
              <a:gd name="T25" fmla="*/ 1 h 130"/>
              <a:gd name="T26" fmla="*/ 29 w 123"/>
              <a:gd name="T27" fmla="*/ 0 h 130"/>
              <a:gd name="T28" fmla="*/ 13 w 123"/>
              <a:gd name="T29" fmla="*/ 3 h 130"/>
              <a:gd name="T30" fmla="*/ 6 w 123"/>
              <a:gd name="T31" fmla="*/ 7 h 130"/>
              <a:gd name="T32" fmla="*/ 1 w 123"/>
              <a:gd name="T33" fmla="*/ 15 h 130"/>
              <a:gd name="T34" fmla="*/ 0 w 123"/>
              <a:gd name="T35" fmla="*/ 23 h 130"/>
              <a:gd name="T36" fmla="*/ 1 w 123"/>
              <a:gd name="T37" fmla="*/ 32 h 130"/>
              <a:gd name="T38" fmla="*/ 6 w 123"/>
              <a:gd name="T39" fmla="*/ 40 h 130"/>
              <a:gd name="T40" fmla="*/ 14 w 123"/>
              <a:gd name="T41" fmla="*/ 44 h 130"/>
              <a:gd name="T42" fmla="*/ 23 w 123"/>
              <a:gd name="T43" fmla="*/ 46 h 130"/>
              <a:gd name="T44" fmla="*/ 32 w 123"/>
              <a:gd name="T45" fmla="*/ 44 h 130"/>
              <a:gd name="T46" fmla="*/ 44 w 123"/>
              <a:gd name="T47" fmla="*/ 45 h 130"/>
              <a:gd name="T48" fmla="*/ 54 w 123"/>
              <a:gd name="T49" fmla="*/ 48 h 130"/>
              <a:gd name="T50" fmla="*/ 64 w 123"/>
              <a:gd name="T51" fmla="*/ 55 h 130"/>
              <a:gd name="T52" fmla="*/ 71 w 123"/>
              <a:gd name="T53" fmla="*/ 63 h 130"/>
              <a:gd name="T54" fmla="*/ 77 w 123"/>
              <a:gd name="T55" fmla="*/ 73 h 130"/>
              <a:gd name="T56" fmla="*/ 79 w 123"/>
              <a:gd name="T57" fmla="*/ 84 h 130"/>
              <a:gd name="T58" fmla="*/ 78 w 123"/>
              <a:gd name="T59" fmla="*/ 95 h 130"/>
              <a:gd name="T60" fmla="*/ 75 w 123"/>
              <a:gd name="T61" fmla="*/ 106 h 130"/>
              <a:gd name="T62" fmla="*/ 77 w 123"/>
              <a:gd name="T63" fmla="*/ 1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30">
                <a:moveTo>
                  <a:pt x="78" y="117"/>
                </a:moveTo>
                <a:lnTo>
                  <a:pt x="81" y="122"/>
                </a:lnTo>
                <a:lnTo>
                  <a:pt x="83" y="125"/>
                </a:lnTo>
                <a:lnTo>
                  <a:pt x="87" y="127"/>
                </a:lnTo>
                <a:lnTo>
                  <a:pt x="91" y="129"/>
                </a:lnTo>
                <a:lnTo>
                  <a:pt x="95" y="129"/>
                </a:lnTo>
                <a:lnTo>
                  <a:pt x="99" y="130"/>
                </a:lnTo>
                <a:lnTo>
                  <a:pt x="104" y="129"/>
                </a:lnTo>
                <a:lnTo>
                  <a:pt x="108" y="127"/>
                </a:lnTo>
                <a:lnTo>
                  <a:pt x="112" y="125"/>
                </a:lnTo>
                <a:lnTo>
                  <a:pt x="114" y="122"/>
                </a:lnTo>
                <a:lnTo>
                  <a:pt x="118" y="118"/>
                </a:lnTo>
                <a:lnTo>
                  <a:pt x="119" y="114"/>
                </a:lnTo>
                <a:lnTo>
                  <a:pt x="122" y="103"/>
                </a:lnTo>
                <a:lnTo>
                  <a:pt x="123" y="93"/>
                </a:lnTo>
                <a:lnTo>
                  <a:pt x="123" y="82"/>
                </a:lnTo>
                <a:lnTo>
                  <a:pt x="122" y="70"/>
                </a:lnTo>
                <a:lnTo>
                  <a:pt x="119" y="58"/>
                </a:lnTo>
                <a:lnTo>
                  <a:pt x="114" y="47"/>
                </a:lnTo>
                <a:lnTo>
                  <a:pt x="108" y="38"/>
                </a:lnTo>
                <a:lnTo>
                  <a:pt x="101" y="29"/>
                </a:lnTo>
                <a:lnTo>
                  <a:pt x="93" y="20"/>
                </a:lnTo>
                <a:lnTo>
                  <a:pt x="83" y="14"/>
                </a:lnTo>
                <a:lnTo>
                  <a:pt x="73" y="7"/>
                </a:lnTo>
                <a:lnTo>
                  <a:pt x="62" y="4"/>
                </a:lnTo>
                <a:lnTo>
                  <a:pt x="52" y="1"/>
                </a:lnTo>
                <a:lnTo>
                  <a:pt x="40" y="0"/>
                </a:lnTo>
                <a:lnTo>
                  <a:pt x="29" y="0"/>
                </a:lnTo>
                <a:lnTo>
                  <a:pt x="17" y="2"/>
                </a:lnTo>
                <a:lnTo>
                  <a:pt x="13" y="3"/>
                </a:lnTo>
                <a:lnTo>
                  <a:pt x="10" y="5"/>
                </a:lnTo>
                <a:lnTo>
                  <a:pt x="6" y="7"/>
                </a:lnTo>
                <a:lnTo>
                  <a:pt x="3" y="12"/>
                </a:lnTo>
                <a:lnTo>
                  <a:pt x="1" y="15"/>
                </a:lnTo>
                <a:lnTo>
                  <a:pt x="0" y="19"/>
                </a:lnTo>
                <a:lnTo>
                  <a:pt x="0" y="23"/>
                </a:lnTo>
                <a:lnTo>
                  <a:pt x="0" y="28"/>
                </a:lnTo>
                <a:lnTo>
                  <a:pt x="1" y="32"/>
                </a:lnTo>
                <a:lnTo>
                  <a:pt x="3" y="36"/>
                </a:lnTo>
                <a:lnTo>
                  <a:pt x="6" y="40"/>
                </a:lnTo>
                <a:lnTo>
                  <a:pt x="10" y="42"/>
                </a:lnTo>
                <a:lnTo>
                  <a:pt x="14" y="44"/>
                </a:lnTo>
                <a:lnTo>
                  <a:pt x="18" y="45"/>
                </a:lnTo>
                <a:lnTo>
                  <a:pt x="23" y="46"/>
                </a:lnTo>
                <a:lnTo>
                  <a:pt x="27" y="45"/>
                </a:lnTo>
                <a:lnTo>
                  <a:pt x="32" y="44"/>
                </a:lnTo>
                <a:lnTo>
                  <a:pt x="39" y="44"/>
                </a:lnTo>
                <a:lnTo>
                  <a:pt x="44" y="45"/>
                </a:lnTo>
                <a:lnTo>
                  <a:pt x="48" y="46"/>
                </a:lnTo>
                <a:lnTo>
                  <a:pt x="54" y="48"/>
                </a:lnTo>
                <a:lnTo>
                  <a:pt x="58" y="50"/>
                </a:lnTo>
                <a:lnTo>
                  <a:pt x="64" y="55"/>
                </a:lnTo>
                <a:lnTo>
                  <a:pt x="68" y="58"/>
                </a:lnTo>
                <a:lnTo>
                  <a:pt x="71" y="63"/>
                </a:lnTo>
                <a:lnTo>
                  <a:pt x="74" y="68"/>
                </a:lnTo>
                <a:lnTo>
                  <a:pt x="77" y="73"/>
                </a:lnTo>
                <a:lnTo>
                  <a:pt x="78" y="79"/>
                </a:lnTo>
                <a:lnTo>
                  <a:pt x="79" y="84"/>
                </a:lnTo>
                <a:lnTo>
                  <a:pt x="79" y="89"/>
                </a:lnTo>
                <a:lnTo>
                  <a:pt x="78" y="95"/>
                </a:lnTo>
                <a:lnTo>
                  <a:pt x="77" y="101"/>
                </a:lnTo>
                <a:lnTo>
                  <a:pt x="75" y="106"/>
                </a:lnTo>
                <a:lnTo>
                  <a:pt x="75" y="110"/>
                </a:lnTo>
                <a:lnTo>
                  <a:pt x="77" y="113"/>
                </a:lnTo>
                <a:lnTo>
                  <a:pt x="78" y="11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3" name="Freeform 108"/>
          <p:cNvSpPr>
            <a:spLocks/>
          </p:cNvSpPr>
          <p:nvPr/>
        </p:nvSpPr>
        <p:spPr bwMode="auto">
          <a:xfrm>
            <a:off x="16948151" y="3566320"/>
            <a:ext cx="250826" cy="269876"/>
          </a:xfrm>
          <a:custGeom>
            <a:avLst/>
            <a:gdLst>
              <a:gd name="T0" fmla="*/ 232 w 239"/>
              <a:gd name="T1" fmla="*/ 133 h 254"/>
              <a:gd name="T2" fmla="*/ 225 w 239"/>
              <a:gd name="T3" fmla="*/ 110 h 254"/>
              <a:gd name="T4" fmla="*/ 214 w 239"/>
              <a:gd name="T5" fmla="*/ 88 h 254"/>
              <a:gd name="T6" fmla="*/ 201 w 239"/>
              <a:gd name="T7" fmla="*/ 69 h 254"/>
              <a:gd name="T8" fmla="*/ 184 w 239"/>
              <a:gd name="T9" fmla="*/ 51 h 254"/>
              <a:gd name="T10" fmla="*/ 166 w 239"/>
              <a:gd name="T11" fmla="*/ 35 h 254"/>
              <a:gd name="T12" fmla="*/ 146 w 239"/>
              <a:gd name="T13" fmla="*/ 23 h 254"/>
              <a:gd name="T14" fmla="*/ 124 w 239"/>
              <a:gd name="T15" fmla="*/ 12 h 254"/>
              <a:gd name="T16" fmla="*/ 101 w 239"/>
              <a:gd name="T17" fmla="*/ 4 h 254"/>
              <a:gd name="T18" fmla="*/ 74 w 239"/>
              <a:gd name="T19" fmla="*/ 1 h 254"/>
              <a:gd name="T20" fmla="*/ 57 w 239"/>
              <a:gd name="T21" fmla="*/ 0 h 254"/>
              <a:gd name="T22" fmla="*/ 39 w 239"/>
              <a:gd name="T23" fmla="*/ 1 h 254"/>
              <a:gd name="T24" fmla="*/ 21 w 239"/>
              <a:gd name="T25" fmla="*/ 4 h 254"/>
              <a:gd name="T26" fmla="*/ 11 w 239"/>
              <a:gd name="T27" fmla="*/ 7 h 254"/>
              <a:gd name="T28" fmla="*/ 4 w 239"/>
              <a:gd name="T29" fmla="*/ 15 h 254"/>
              <a:gd name="T30" fmla="*/ 0 w 239"/>
              <a:gd name="T31" fmla="*/ 25 h 254"/>
              <a:gd name="T32" fmla="*/ 0 w 239"/>
              <a:gd name="T33" fmla="*/ 34 h 254"/>
              <a:gd name="T34" fmla="*/ 4 w 239"/>
              <a:gd name="T35" fmla="*/ 44 h 254"/>
              <a:gd name="T36" fmla="*/ 12 w 239"/>
              <a:gd name="T37" fmla="*/ 52 h 254"/>
              <a:gd name="T38" fmla="*/ 22 w 239"/>
              <a:gd name="T39" fmla="*/ 55 h 254"/>
              <a:gd name="T40" fmla="*/ 31 w 239"/>
              <a:gd name="T41" fmla="*/ 55 h 254"/>
              <a:gd name="T42" fmla="*/ 65 w 239"/>
              <a:gd name="T43" fmla="*/ 53 h 254"/>
              <a:gd name="T44" fmla="*/ 97 w 239"/>
              <a:gd name="T45" fmla="*/ 58 h 254"/>
              <a:gd name="T46" fmla="*/ 114 w 239"/>
              <a:gd name="T47" fmla="*/ 65 h 254"/>
              <a:gd name="T48" fmla="*/ 128 w 239"/>
              <a:gd name="T49" fmla="*/ 72 h 254"/>
              <a:gd name="T50" fmla="*/ 142 w 239"/>
              <a:gd name="T51" fmla="*/ 82 h 254"/>
              <a:gd name="T52" fmla="*/ 154 w 239"/>
              <a:gd name="T53" fmla="*/ 95 h 254"/>
              <a:gd name="T54" fmla="*/ 164 w 239"/>
              <a:gd name="T55" fmla="*/ 108 h 254"/>
              <a:gd name="T56" fmla="*/ 173 w 239"/>
              <a:gd name="T57" fmla="*/ 122 h 254"/>
              <a:gd name="T58" fmla="*/ 179 w 239"/>
              <a:gd name="T59" fmla="*/ 138 h 254"/>
              <a:gd name="T60" fmla="*/ 185 w 239"/>
              <a:gd name="T61" fmla="*/ 154 h 254"/>
              <a:gd name="T62" fmla="*/ 187 w 239"/>
              <a:gd name="T63" fmla="*/ 188 h 254"/>
              <a:gd name="T64" fmla="*/ 185 w 239"/>
              <a:gd name="T65" fmla="*/ 204 h 254"/>
              <a:gd name="T66" fmla="*/ 181 w 239"/>
              <a:gd name="T67" fmla="*/ 220 h 254"/>
              <a:gd name="T68" fmla="*/ 179 w 239"/>
              <a:gd name="T69" fmla="*/ 230 h 254"/>
              <a:gd name="T70" fmla="*/ 183 w 239"/>
              <a:gd name="T71" fmla="*/ 240 h 254"/>
              <a:gd name="T72" fmla="*/ 189 w 239"/>
              <a:gd name="T73" fmla="*/ 248 h 254"/>
              <a:gd name="T74" fmla="*/ 198 w 239"/>
              <a:gd name="T75" fmla="*/ 253 h 254"/>
              <a:gd name="T76" fmla="*/ 208 w 239"/>
              <a:gd name="T77" fmla="*/ 254 h 254"/>
              <a:gd name="T78" fmla="*/ 217 w 239"/>
              <a:gd name="T79" fmla="*/ 251 h 254"/>
              <a:gd name="T80" fmla="*/ 226 w 239"/>
              <a:gd name="T81" fmla="*/ 245 h 254"/>
              <a:gd name="T82" fmla="*/ 230 w 239"/>
              <a:gd name="T83" fmla="*/ 236 h 254"/>
              <a:gd name="T84" fmla="*/ 237 w 239"/>
              <a:gd name="T85" fmla="*/ 214 h 254"/>
              <a:gd name="T86" fmla="*/ 239 w 239"/>
              <a:gd name="T87" fmla="*/ 191 h 254"/>
              <a:gd name="T88" fmla="*/ 239 w 239"/>
              <a:gd name="T89" fmla="*/ 168 h 254"/>
              <a:gd name="T90" fmla="*/ 236 w 239"/>
              <a:gd name="T91" fmla="*/ 14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9" h="254">
                <a:moveTo>
                  <a:pt x="236" y="145"/>
                </a:moveTo>
                <a:lnTo>
                  <a:pt x="232" y="133"/>
                </a:lnTo>
                <a:lnTo>
                  <a:pt x="229" y="121"/>
                </a:lnTo>
                <a:lnTo>
                  <a:pt x="225" y="110"/>
                </a:lnTo>
                <a:lnTo>
                  <a:pt x="220" y="99"/>
                </a:lnTo>
                <a:lnTo>
                  <a:pt x="214" y="88"/>
                </a:lnTo>
                <a:lnTo>
                  <a:pt x="208" y="79"/>
                </a:lnTo>
                <a:lnTo>
                  <a:pt x="201" y="69"/>
                </a:lnTo>
                <a:lnTo>
                  <a:pt x="192" y="59"/>
                </a:lnTo>
                <a:lnTo>
                  <a:pt x="184" y="51"/>
                </a:lnTo>
                <a:lnTo>
                  <a:pt x="175" y="42"/>
                </a:lnTo>
                <a:lnTo>
                  <a:pt x="166" y="35"/>
                </a:lnTo>
                <a:lnTo>
                  <a:pt x="157" y="28"/>
                </a:lnTo>
                <a:lnTo>
                  <a:pt x="146" y="23"/>
                </a:lnTo>
                <a:lnTo>
                  <a:pt x="136" y="17"/>
                </a:lnTo>
                <a:lnTo>
                  <a:pt x="124" y="12"/>
                </a:lnTo>
                <a:lnTo>
                  <a:pt x="114" y="8"/>
                </a:lnTo>
                <a:lnTo>
                  <a:pt x="101" y="4"/>
                </a:lnTo>
                <a:lnTo>
                  <a:pt x="88" y="2"/>
                </a:lnTo>
                <a:lnTo>
                  <a:pt x="74" y="1"/>
                </a:lnTo>
                <a:lnTo>
                  <a:pt x="61" y="0"/>
                </a:lnTo>
                <a:lnTo>
                  <a:pt x="57" y="0"/>
                </a:lnTo>
                <a:lnTo>
                  <a:pt x="48" y="0"/>
                </a:lnTo>
                <a:lnTo>
                  <a:pt x="39" y="1"/>
                </a:lnTo>
                <a:lnTo>
                  <a:pt x="29" y="2"/>
                </a:lnTo>
                <a:lnTo>
                  <a:pt x="21" y="4"/>
                </a:lnTo>
                <a:lnTo>
                  <a:pt x="15" y="5"/>
                </a:lnTo>
                <a:lnTo>
                  <a:pt x="11" y="7"/>
                </a:lnTo>
                <a:lnTo>
                  <a:pt x="8" y="11"/>
                </a:lnTo>
                <a:lnTo>
                  <a:pt x="4" y="15"/>
                </a:lnTo>
                <a:lnTo>
                  <a:pt x="1" y="19"/>
                </a:lnTo>
                <a:lnTo>
                  <a:pt x="0" y="25"/>
                </a:lnTo>
                <a:lnTo>
                  <a:pt x="0" y="29"/>
                </a:lnTo>
                <a:lnTo>
                  <a:pt x="0" y="34"/>
                </a:lnTo>
                <a:lnTo>
                  <a:pt x="2" y="40"/>
                </a:lnTo>
                <a:lnTo>
                  <a:pt x="4" y="44"/>
                </a:lnTo>
                <a:lnTo>
                  <a:pt x="8" y="48"/>
                </a:lnTo>
                <a:lnTo>
                  <a:pt x="12" y="52"/>
                </a:lnTo>
                <a:lnTo>
                  <a:pt x="16" y="54"/>
                </a:lnTo>
                <a:lnTo>
                  <a:pt x="22" y="55"/>
                </a:lnTo>
                <a:lnTo>
                  <a:pt x="26" y="56"/>
                </a:lnTo>
                <a:lnTo>
                  <a:pt x="31" y="55"/>
                </a:lnTo>
                <a:lnTo>
                  <a:pt x="49" y="53"/>
                </a:lnTo>
                <a:lnTo>
                  <a:pt x="65" y="53"/>
                </a:lnTo>
                <a:lnTo>
                  <a:pt x="81" y="54"/>
                </a:lnTo>
                <a:lnTo>
                  <a:pt x="97" y="58"/>
                </a:lnTo>
                <a:lnTo>
                  <a:pt x="106" y="61"/>
                </a:lnTo>
                <a:lnTo>
                  <a:pt x="114" y="65"/>
                </a:lnTo>
                <a:lnTo>
                  <a:pt x="121" y="68"/>
                </a:lnTo>
                <a:lnTo>
                  <a:pt x="128" y="72"/>
                </a:lnTo>
                <a:lnTo>
                  <a:pt x="135" y="77"/>
                </a:lnTo>
                <a:lnTo>
                  <a:pt x="142" y="82"/>
                </a:lnTo>
                <a:lnTo>
                  <a:pt x="148" y="88"/>
                </a:lnTo>
                <a:lnTo>
                  <a:pt x="154" y="95"/>
                </a:lnTo>
                <a:lnTo>
                  <a:pt x="160" y="101"/>
                </a:lnTo>
                <a:lnTo>
                  <a:pt x="164" y="108"/>
                </a:lnTo>
                <a:lnTo>
                  <a:pt x="170" y="115"/>
                </a:lnTo>
                <a:lnTo>
                  <a:pt x="173" y="122"/>
                </a:lnTo>
                <a:lnTo>
                  <a:pt x="177" y="131"/>
                </a:lnTo>
                <a:lnTo>
                  <a:pt x="179" y="138"/>
                </a:lnTo>
                <a:lnTo>
                  <a:pt x="183" y="146"/>
                </a:lnTo>
                <a:lnTo>
                  <a:pt x="185" y="154"/>
                </a:lnTo>
                <a:lnTo>
                  <a:pt x="187" y="172"/>
                </a:lnTo>
                <a:lnTo>
                  <a:pt x="187" y="188"/>
                </a:lnTo>
                <a:lnTo>
                  <a:pt x="186" y="196"/>
                </a:lnTo>
                <a:lnTo>
                  <a:pt x="185" y="204"/>
                </a:lnTo>
                <a:lnTo>
                  <a:pt x="183" y="213"/>
                </a:lnTo>
                <a:lnTo>
                  <a:pt x="181" y="220"/>
                </a:lnTo>
                <a:lnTo>
                  <a:pt x="179" y="226"/>
                </a:lnTo>
                <a:lnTo>
                  <a:pt x="179" y="230"/>
                </a:lnTo>
                <a:lnTo>
                  <a:pt x="181" y="235"/>
                </a:lnTo>
                <a:lnTo>
                  <a:pt x="183" y="240"/>
                </a:lnTo>
                <a:lnTo>
                  <a:pt x="185" y="244"/>
                </a:lnTo>
                <a:lnTo>
                  <a:pt x="189" y="248"/>
                </a:lnTo>
                <a:lnTo>
                  <a:pt x="192" y="250"/>
                </a:lnTo>
                <a:lnTo>
                  <a:pt x="198" y="253"/>
                </a:lnTo>
                <a:lnTo>
                  <a:pt x="203" y="254"/>
                </a:lnTo>
                <a:lnTo>
                  <a:pt x="208" y="254"/>
                </a:lnTo>
                <a:lnTo>
                  <a:pt x="213" y="254"/>
                </a:lnTo>
                <a:lnTo>
                  <a:pt x="217" y="251"/>
                </a:lnTo>
                <a:lnTo>
                  <a:pt x="222" y="248"/>
                </a:lnTo>
                <a:lnTo>
                  <a:pt x="226" y="245"/>
                </a:lnTo>
                <a:lnTo>
                  <a:pt x="228" y="241"/>
                </a:lnTo>
                <a:lnTo>
                  <a:pt x="230" y="236"/>
                </a:lnTo>
                <a:lnTo>
                  <a:pt x="233" y="224"/>
                </a:lnTo>
                <a:lnTo>
                  <a:pt x="237" y="214"/>
                </a:lnTo>
                <a:lnTo>
                  <a:pt x="238" y="203"/>
                </a:lnTo>
                <a:lnTo>
                  <a:pt x="239" y="191"/>
                </a:lnTo>
                <a:lnTo>
                  <a:pt x="239" y="179"/>
                </a:lnTo>
                <a:lnTo>
                  <a:pt x="239" y="168"/>
                </a:lnTo>
                <a:lnTo>
                  <a:pt x="238" y="156"/>
                </a:lnTo>
                <a:lnTo>
                  <a:pt x="236" y="14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4" name="Freeform 109"/>
          <p:cNvSpPr>
            <a:spLocks/>
          </p:cNvSpPr>
          <p:nvPr/>
        </p:nvSpPr>
        <p:spPr bwMode="auto">
          <a:xfrm>
            <a:off x="1165227" y="2432844"/>
            <a:ext cx="454026" cy="447676"/>
          </a:xfrm>
          <a:custGeom>
            <a:avLst/>
            <a:gdLst>
              <a:gd name="T0" fmla="*/ 365 w 428"/>
              <a:gd name="T1" fmla="*/ 295 h 424"/>
              <a:gd name="T2" fmla="*/ 351 w 428"/>
              <a:gd name="T3" fmla="*/ 314 h 424"/>
              <a:gd name="T4" fmla="*/ 335 w 428"/>
              <a:gd name="T5" fmla="*/ 330 h 424"/>
              <a:gd name="T6" fmla="*/ 317 w 428"/>
              <a:gd name="T7" fmla="*/ 345 h 424"/>
              <a:gd name="T8" fmla="*/ 298 w 428"/>
              <a:gd name="T9" fmla="*/ 357 h 424"/>
              <a:gd name="T10" fmla="*/ 276 w 428"/>
              <a:gd name="T11" fmla="*/ 366 h 424"/>
              <a:gd name="T12" fmla="*/ 253 w 428"/>
              <a:gd name="T13" fmla="*/ 372 h 424"/>
              <a:gd name="T14" fmla="*/ 231 w 428"/>
              <a:gd name="T15" fmla="*/ 375 h 424"/>
              <a:gd name="T16" fmla="*/ 202 w 428"/>
              <a:gd name="T17" fmla="*/ 375 h 424"/>
              <a:gd name="T18" fmla="*/ 169 w 428"/>
              <a:gd name="T19" fmla="*/ 369 h 424"/>
              <a:gd name="T20" fmla="*/ 139 w 428"/>
              <a:gd name="T21" fmla="*/ 356 h 424"/>
              <a:gd name="T22" fmla="*/ 111 w 428"/>
              <a:gd name="T23" fmla="*/ 338 h 424"/>
              <a:gd name="T24" fmla="*/ 87 w 428"/>
              <a:gd name="T25" fmla="*/ 313 h 424"/>
              <a:gd name="T26" fmla="*/ 68 w 428"/>
              <a:gd name="T27" fmla="*/ 286 h 424"/>
              <a:gd name="T28" fmla="*/ 56 w 428"/>
              <a:gd name="T29" fmla="*/ 256 h 424"/>
              <a:gd name="T30" fmla="*/ 49 w 428"/>
              <a:gd name="T31" fmla="*/ 223 h 424"/>
              <a:gd name="T32" fmla="*/ 49 w 428"/>
              <a:gd name="T33" fmla="*/ 193 h 424"/>
              <a:gd name="T34" fmla="*/ 53 w 428"/>
              <a:gd name="T35" fmla="*/ 168 h 424"/>
              <a:gd name="T36" fmla="*/ 59 w 428"/>
              <a:gd name="T37" fmla="*/ 145 h 424"/>
              <a:gd name="T38" fmla="*/ 70 w 428"/>
              <a:gd name="T39" fmla="*/ 123 h 424"/>
              <a:gd name="T40" fmla="*/ 84 w 428"/>
              <a:gd name="T41" fmla="*/ 102 h 424"/>
              <a:gd name="T42" fmla="*/ 100 w 428"/>
              <a:gd name="T43" fmla="*/ 84 h 424"/>
              <a:gd name="T44" fmla="*/ 118 w 428"/>
              <a:gd name="T45" fmla="*/ 68 h 424"/>
              <a:gd name="T46" fmla="*/ 139 w 428"/>
              <a:gd name="T47" fmla="*/ 55 h 424"/>
              <a:gd name="T48" fmla="*/ 144 w 428"/>
              <a:gd name="T49" fmla="*/ 0 h 424"/>
              <a:gd name="T50" fmla="*/ 113 w 428"/>
              <a:gd name="T51" fmla="*/ 14 h 424"/>
              <a:gd name="T52" fmla="*/ 86 w 428"/>
              <a:gd name="T53" fmla="*/ 31 h 424"/>
              <a:gd name="T54" fmla="*/ 61 w 428"/>
              <a:gd name="T55" fmla="*/ 54 h 424"/>
              <a:gd name="T56" fmla="*/ 40 w 428"/>
              <a:gd name="T57" fmla="*/ 80 h 424"/>
              <a:gd name="T58" fmla="*/ 22 w 428"/>
              <a:gd name="T59" fmla="*/ 109 h 424"/>
              <a:gd name="T60" fmla="*/ 9 w 428"/>
              <a:gd name="T61" fmla="*/ 140 h 424"/>
              <a:gd name="T62" fmla="*/ 2 w 428"/>
              <a:gd name="T63" fmla="*/ 171 h 424"/>
              <a:gd name="T64" fmla="*/ 0 w 428"/>
              <a:gd name="T65" fmla="*/ 206 h 424"/>
              <a:gd name="T66" fmla="*/ 2 w 428"/>
              <a:gd name="T67" fmla="*/ 235 h 424"/>
              <a:gd name="T68" fmla="*/ 7 w 428"/>
              <a:gd name="T69" fmla="*/ 262 h 424"/>
              <a:gd name="T70" fmla="*/ 17 w 428"/>
              <a:gd name="T71" fmla="*/ 289 h 424"/>
              <a:gd name="T72" fmla="*/ 29 w 428"/>
              <a:gd name="T73" fmla="*/ 315 h 424"/>
              <a:gd name="T74" fmla="*/ 45 w 428"/>
              <a:gd name="T75" fmla="*/ 339 h 424"/>
              <a:gd name="T76" fmla="*/ 64 w 428"/>
              <a:gd name="T77" fmla="*/ 360 h 424"/>
              <a:gd name="T78" fmla="*/ 85 w 428"/>
              <a:gd name="T79" fmla="*/ 379 h 424"/>
              <a:gd name="T80" fmla="*/ 109 w 428"/>
              <a:gd name="T81" fmla="*/ 395 h 424"/>
              <a:gd name="T82" fmla="*/ 135 w 428"/>
              <a:gd name="T83" fmla="*/ 408 h 424"/>
              <a:gd name="T84" fmla="*/ 162 w 428"/>
              <a:gd name="T85" fmla="*/ 418 h 424"/>
              <a:gd name="T86" fmla="*/ 190 w 428"/>
              <a:gd name="T87" fmla="*/ 423 h 424"/>
              <a:gd name="T88" fmla="*/ 219 w 428"/>
              <a:gd name="T89" fmla="*/ 424 h 424"/>
              <a:gd name="T90" fmla="*/ 253 w 428"/>
              <a:gd name="T91" fmla="*/ 422 h 424"/>
              <a:gd name="T92" fmla="*/ 287 w 428"/>
              <a:gd name="T93" fmla="*/ 414 h 424"/>
              <a:gd name="T94" fmla="*/ 318 w 428"/>
              <a:gd name="T95" fmla="*/ 401 h 424"/>
              <a:gd name="T96" fmla="*/ 348 w 428"/>
              <a:gd name="T97" fmla="*/ 382 h 424"/>
              <a:gd name="T98" fmla="*/ 374 w 428"/>
              <a:gd name="T99" fmla="*/ 359 h 424"/>
              <a:gd name="T100" fmla="*/ 397 w 428"/>
              <a:gd name="T101" fmla="*/ 333 h 424"/>
              <a:gd name="T102" fmla="*/ 414 w 428"/>
              <a:gd name="T103" fmla="*/ 304 h 424"/>
              <a:gd name="T104" fmla="*/ 428 w 428"/>
              <a:gd name="T105" fmla="*/ 272 h 424"/>
              <a:gd name="T106" fmla="*/ 389 w 428"/>
              <a:gd name="T107" fmla="*/ 206 h 424"/>
              <a:gd name="T108" fmla="*/ 388 w 428"/>
              <a:gd name="T109" fmla="*/ 230 h 424"/>
              <a:gd name="T110" fmla="*/ 383 w 428"/>
              <a:gd name="T111" fmla="*/ 252 h 424"/>
              <a:gd name="T112" fmla="*/ 375 w 428"/>
              <a:gd name="T113" fmla="*/ 27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8" h="424">
                <a:moveTo>
                  <a:pt x="370" y="285"/>
                </a:moveTo>
                <a:lnTo>
                  <a:pt x="365" y="295"/>
                </a:lnTo>
                <a:lnTo>
                  <a:pt x="358" y="304"/>
                </a:lnTo>
                <a:lnTo>
                  <a:pt x="351" y="314"/>
                </a:lnTo>
                <a:lnTo>
                  <a:pt x="343" y="323"/>
                </a:lnTo>
                <a:lnTo>
                  <a:pt x="335" y="330"/>
                </a:lnTo>
                <a:lnTo>
                  <a:pt x="327" y="338"/>
                </a:lnTo>
                <a:lnTo>
                  <a:pt x="317" y="345"/>
                </a:lnTo>
                <a:lnTo>
                  <a:pt x="307" y="352"/>
                </a:lnTo>
                <a:lnTo>
                  <a:pt x="298" y="357"/>
                </a:lnTo>
                <a:lnTo>
                  <a:pt x="287" y="363"/>
                </a:lnTo>
                <a:lnTo>
                  <a:pt x="276" y="366"/>
                </a:lnTo>
                <a:lnTo>
                  <a:pt x="265" y="370"/>
                </a:lnTo>
                <a:lnTo>
                  <a:pt x="253" y="372"/>
                </a:lnTo>
                <a:lnTo>
                  <a:pt x="243" y="374"/>
                </a:lnTo>
                <a:lnTo>
                  <a:pt x="231" y="375"/>
                </a:lnTo>
                <a:lnTo>
                  <a:pt x="219" y="375"/>
                </a:lnTo>
                <a:lnTo>
                  <a:pt x="202" y="375"/>
                </a:lnTo>
                <a:lnTo>
                  <a:pt x="185" y="373"/>
                </a:lnTo>
                <a:lnTo>
                  <a:pt x="169" y="369"/>
                </a:lnTo>
                <a:lnTo>
                  <a:pt x="154" y="364"/>
                </a:lnTo>
                <a:lnTo>
                  <a:pt x="139" y="356"/>
                </a:lnTo>
                <a:lnTo>
                  <a:pt x="125" y="347"/>
                </a:lnTo>
                <a:lnTo>
                  <a:pt x="111" y="338"/>
                </a:lnTo>
                <a:lnTo>
                  <a:pt x="99" y="326"/>
                </a:lnTo>
                <a:lnTo>
                  <a:pt x="87" y="313"/>
                </a:lnTo>
                <a:lnTo>
                  <a:pt x="76" y="300"/>
                </a:lnTo>
                <a:lnTo>
                  <a:pt x="68" y="286"/>
                </a:lnTo>
                <a:lnTo>
                  <a:pt x="61" y="271"/>
                </a:lnTo>
                <a:lnTo>
                  <a:pt x="56" y="256"/>
                </a:lnTo>
                <a:lnTo>
                  <a:pt x="51" y="239"/>
                </a:lnTo>
                <a:lnTo>
                  <a:pt x="49" y="223"/>
                </a:lnTo>
                <a:lnTo>
                  <a:pt x="48" y="206"/>
                </a:lnTo>
                <a:lnTo>
                  <a:pt x="49" y="193"/>
                </a:lnTo>
                <a:lnTo>
                  <a:pt x="50" y="181"/>
                </a:lnTo>
                <a:lnTo>
                  <a:pt x="53" y="168"/>
                </a:lnTo>
                <a:lnTo>
                  <a:pt x="56" y="157"/>
                </a:lnTo>
                <a:lnTo>
                  <a:pt x="59" y="145"/>
                </a:lnTo>
                <a:lnTo>
                  <a:pt x="64" y="135"/>
                </a:lnTo>
                <a:lnTo>
                  <a:pt x="70" y="123"/>
                </a:lnTo>
                <a:lnTo>
                  <a:pt x="76" y="112"/>
                </a:lnTo>
                <a:lnTo>
                  <a:pt x="84" y="102"/>
                </a:lnTo>
                <a:lnTo>
                  <a:pt x="91" y="93"/>
                </a:lnTo>
                <a:lnTo>
                  <a:pt x="100" y="84"/>
                </a:lnTo>
                <a:lnTo>
                  <a:pt x="109" y="75"/>
                </a:lnTo>
                <a:lnTo>
                  <a:pt x="118" y="68"/>
                </a:lnTo>
                <a:lnTo>
                  <a:pt x="128" y="61"/>
                </a:lnTo>
                <a:lnTo>
                  <a:pt x="139" y="55"/>
                </a:lnTo>
                <a:lnTo>
                  <a:pt x="151" y="49"/>
                </a:lnTo>
                <a:lnTo>
                  <a:pt x="144" y="0"/>
                </a:lnTo>
                <a:lnTo>
                  <a:pt x="128" y="6"/>
                </a:lnTo>
                <a:lnTo>
                  <a:pt x="113" y="14"/>
                </a:lnTo>
                <a:lnTo>
                  <a:pt x="99" y="22"/>
                </a:lnTo>
                <a:lnTo>
                  <a:pt x="86" y="31"/>
                </a:lnTo>
                <a:lnTo>
                  <a:pt x="73" y="42"/>
                </a:lnTo>
                <a:lnTo>
                  <a:pt x="61" y="54"/>
                </a:lnTo>
                <a:lnTo>
                  <a:pt x="50" y="67"/>
                </a:lnTo>
                <a:lnTo>
                  <a:pt x="40" y="80"/>
                </a:lnTo>
                <a:lnTo>
                  <a:pt x="30" y="95"/>
                </a:lnTo>
                <a:lnTo>
                  <a:pt x="22" y="109"/>
                </a:lnTo>
                <a:lnTo>
                  <a:pt x="16" y="124"/>
                </a:lnTo>
                <a:lnTo>
                  <a:pt x="9" y="140"/>
                </a:lnTo>
                <a:lnTo>
                  <a:pt x="5" y="155"/>
                </a:lnTo>
                <a:lnTo>
                  <a:pt x="2" y="171"/>
                </a:lnTo>
                <a:lnTo>
                  <a:pt x="1" y="189"/>
                </a:lnTo>
                <a:lnTo>
                  <a:pt x="0" y="206"/>
                </a:lnTo>
                <a:lnTo>
                  <a:pt x="1" y="220"/>
                </a:lnTo>
                <a:lnTo>
                  <a:pt x="2" y="235"/>
                </a:lnTo>
                <a:lnTo>
                  <a:pt x="4" y="249"/>
                </a:lnTo>
                <a:lnTo>
                  <a:pt x="7" y="262"/>
                </a:lnTo>
                <a:lnTo>
                  <a:pt x="11" y="276"/>
                </a:lnTo>
                <a:lnTo>
                  <a:pt x="17" y="289"/>
                </a:lnTo>
                <a:lnTo>
                  <a:pt x="22" y="302"/>
                </a:lnTo>
                <a:lnTo>
                  <a:pt x="29" y="315"/>
                </a:lnTo>
                <a:lnTo>
                  <a:pt x="37" y="328"/>
                </a:lnTo>
                <a:lnTo>
                  <a:pt x="45" y="339"/>
                </a:lnTo>
                <a:lnTo>
                  <a:pt x="55" y="351"/>
                </a:lnTo>
                <a:lnTo>
                  <a:pt x="64" y="360"/>
                </a:lnTo>
                <a:lnTo>
                  <a:pt x="74" y="370"/>
                </a:lnTo>
                <a:lnTo>
                  <a:pt x="85" y="379"/>
                </a:lnTo>
                <a:lnTo>
                  <a:pt x="97" y="387"/>
                </a:lnTo>
                <a:lnTo>
                  <a:pt x="109" y="395"/>
                </a:lnTo>
                <a:lnTo>
                  <a:pt x="122" y="402"/>
                </a:lnTo>
                <a:lnTo>
                  <a:pt x="135" y="408"/>
                </a:lnTo>
                <a:lnTo>
                  <a:pt x="149" y="413"/>
                </a:lnTo>
                <a:lnTo>
                  <a:pt x="162" y="418"/>
                </a:lnTo>
                <a:lnTo>
                  <a:pt x="176" y="421"/>
                </a:lnTo>
                <a:lnTo>
                  <a:pt x="190" y="423"/>
                </a:lnTo>
                <a:lnTo>
                  <a:pt x="204" y="424"/>
                </a:lnTo>
                <a:lnTo>
                  <a:pt x="219" y="424"/>
                </a:lnTo>
                <a:lnTo>
                  <a:pt x="236" y="424"/>
                </a:lnTo>
                <a:lnTo>
                  <a:pt x="253" y="422"/>
                </a:lnTo>
                <a:lnTo>
                  <a:pt x="271" y="419"/>
                </a:lnTo>
                <a:lnTo>
                  <a:pt x="287" y="414"/>
                </a:lnTo>
                <a:lnTo>
                  <a:pt x="303" y="408"/>
                </a:lnTo>
                <a:lnTo>
                  <a:pt x="318" y="401"/>
                </a:lnTo>
                <a:lnTo>
                  <a:pt x="333" y="393"/>
                </a:lnTo>
                <a:lnTo>
                  <a:pt x="348" y="382"/>
                </a:lnTo>
                <a:lnTo>
                  <a:pt x="361" y="371"/>
                </a:lnTo>
                <a:lnTo>
                  <a:pt x="374" y="359"/>
                </a:lnTo>
                <a:lnTo>
                  <a:pt x="386" y="347"/>
                </a:lnTo>
                <a:lnTo>
                  <a:pt x="397" y="333"/>
                </a:lnTo>
                <a:lnTo>
                  <a:pt x="407" y="319"/>
                </a:lnTo>
                <a:lnTo>
                  <a:pt x="414" y="304"/>
                </a:lnTo>
                <a:lnTo>
                  <a:pt x="422" y="289"/>
                </a:lnTo>
                <a:lnTo>
                  <a:pt x="428" y="272"/>
                </a:lnTo>
                <a:lnTo>
                  <a:pt x="389" y="194"/>
                </a:lnTo>
                <a:lnTo>
                  <a:pt x="389" y="206"/>
                </a:lnTo>
                <a:lnTo>
                  <a:pt x="389" y="218"/>
                </a:lnTo>
                <a:lnTo>
                  <a:pt x="388" y="230"/>
                </a:lnTo>
                <a:lnTo>
                  <a:pt x="386" y="241"/>
                </a:lnTo>
                <a:lnTo>
                  <a:pt x="383" y="252"/>
                </a:lnTo>
                <a:lnTo>
                  <a:pt x="380" y="263"/>
                </a:lnTo>
                <a:lnTo>
                  <a:pt x="375" y="274"/>
                </a:lnTo>
                <a:lnTo>
                  <a:pt x="370" y="28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5" name="Freeform 110"/>
          <p:cNvSpPr>
            <a:spLocks/>
          </p:cNvSpPr>
          <p:nvPr/>
        </p:nvSpPr>
        <p:spPr bwMode="auto">
          <a:xfrm>
            <a:off x="1333501" y="2172495"/>
            <a:ext cx="488950" cy="606426"/>
          </a:xfrm>
          <a:custGeom>
            <a:avLst/>
            <a:gdLst>
              <a:gd name="T0" fmla="*/ 364 w 462"/>
              <a:gd name="T1" fmla="*/ 515 h 572"/>
              <a:gd name="T2" fmla="*/ 274 w 462"/>
              <a:gd name="T3" fmla="*/ 337 h 572"/>
              <a:gd name="T4" fmla="*/ 263 w 462"/>
              <a:gd name="T5" fmla="*/ 330 h 572"/>
              <a:gd name="T6" fmla="*/ 82 w 462"/>
              <a:gd name="T7" fmla="*/ 329 h 572"/>
              <a:gd name="T8" fmla="*/ 231 w 462"/>
              <a:gd name="T9" fmla="*/ 280 h 572"/>
              <a:gd name="T10" fmla="*/ 71 w 462"/>
              <a:gd name="T11" fmla="*/ 232 h 572"/>
              <a:gd name="T12" fmla="*/ 63 w 462"/>
              <a:gd name="T13" fmla="*/ 122 h 572"/>
              <a:gd name="T14" fmla="*/ 75 w 462"/>
              <a:gd name="T15" fmla="*/ 121 h 572"/>
              <a:gd name="T16" fmla="*/ 87 w 462"/>
              <a:gd name="T17" fmla="*/ 116 h 572"/>
              <a:gd name="T18" fmla="*/ 96 w 462"/>
              <a:gd name="T19" fmla="*/ 110 h 572"/>
              <a:gd name="T20" fmla="*/ 106 w 462"/>
              <a:gd name="T21" fmla="*/ 101 h 572"/>
              <a:gd name="T22" fmla="*/ 114 w 462"/>
              <a:gd name="T23" fmla="*/ 90 h 572"/>
              <a:gd name="T24" fmla="*/ 119 w 462"/>
              <a:gd name="T25" fmla="*/ 80 h 572"/>
              <a:gd name="T26" fmla="*/ 121 w 462"/>
              <a:gd name="T27" fmla="*/ 68 h 572"/>
              <a:gd name="T28" fmla="*/ 121 w 462"/>
              <a:gd name="T29" fmla="*/ 55 h 572"/>
              <a:gd name="T30" fmla="*/ 119 w 462"/>
              <a:gd name="T31" fmla="*/ 43 h 572"/>
              <a:gd name="T32" fmla="*/ 115 w 462"/>
              <a:gd name="T33" fmla="*/ 32 h 572"/>
              <a:gd name="T34" fmla="*/ 108 w 462"/>
              <a:gd name="T35" fmla="*/ 22 h 572"/>
              <a:gd name="T36" fmla="*/ 100 w 462"/>
              <a:gd name="T37" fmla="*/ 14 h 572"/>
              <a:gd name="T38" fmla="*/ 90 w 462"/>
              <a:gd name="T39" fmla="*/ 7 h 572"/>
              <a:gd name="T40" fmla="*/ 79 w 462"/>
              <a:gd name="T41" fmla="*/ 3 h 572"/>
              <a:gd name="T42" fmla="*/ 67 w 462"/>
              <a:gd name="T43" fmla="*/ 1 h 572"/>
              <a:gd name="T44" fmla="*/ 51 w 462"/>
              <a:gd name="T45" fmla="*/ 1 h 572"/>
              <a:gd name="T46" fmla="*/ 33 w 462"/>
              <a:gd name="T47" fmla="*/ 7 h 572"/>
              <a:gd name="T48" fmla="*/ 17 w 462"/>
              <a:gd name="T49" fmla="*/ 18 h 572"/>
              <a:gd name="T50" fmla="*/ 6 w 462"/>
              <a:gd name="T51" fmla="*/ 34 h 572"/>
              <a:gd name="T52" fmla="*/ 0 w 462"/>
              <a:gd name="T53" fmla="*/ 53 h 572"/>
              <a:gd name="T54" fmla="*/ 37 w 462"/>
              <a:gd name="T55" fmla="*/ 356 h 572"/>
              <a:gd name="T56" fmla="*/ 39 w 462"/>
              <a:gd name="T57" fmla="*/ 365 h 572"/>
              <a:gd name="T58" fmla="*/ 45 w 462"/>
              <a:gd name="T59" fmla="*/ 371 h 572"/>
              <a:gd name="T60" fmla="*/ 52 w 462"/>
              <a:gd name="T61" fmla="*/ 375 h 572"/>
              <a:gd name="T62" fmla="*/ 61 w 462"/>
              <a:gd name="T63" fmla="*/ 378 h 572"/>
              <a:gd name="T64" fmla="*/ 332 w 462"/>
              <a:gd name="T65" fmla="*/ 559 h 572"/>
              <a:gd name="T66" fmla="*/ 341 w 462"/>
              <a:gd name="T67" fmla="*/ 569 h 572"/>
              <a:gd name="T68" fmla="*/ 354 w 462"/>
              <a:gd name="T69" fmla="*/ 572 h 572"/>
              <a:gd name="T70" fmla="*/ 364 w 462"/>
              <a:gd name="T71" fmla="*/ 570 h 572"/>
              <a:gd name="T72" fmla="*/ 440 w 462"/>
              <a:gd name="T73" fmla="*/ 47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572">
                <a:moveTo>
                  <a:pt x="440" y="478"/>
                </a:moveTo>
                <a:lnTo>
                  <a:pt x="364" y="515"/>
                </a:lnTo>
                <a:lnTo>
                  <a:pt x="278" y="342"/>
                </a:lnTo>
                <a:lnTo>
                  <a:pt x="274" y="337"/>
                </a:lnTo>
                <a:lnTo>
                  <a:pt x="269" y="332"/>
                </a:lnTo>
                <a:lnTo>
                  <a:pt x="263" y="330"/>
                </a:lnTo>
                <a:lnTo>
                  <a:pt x="255" y="329"/>
                </a:lnTo>
                <a:lnTo>
                  <a:pt x="82" y="329"/>
                </a:lnTo>
                <a:lnTo>
                  <a:pt x="77" y="280"/>
                </a:lnTo>
                <a:lnTo>
                  <a:pt x="231" y="280"/>
                </a:lnTo>
                <a:lnTo>
                  <a:pt x="231" y="232"/>
                </a:lnTo>
                <a:lnTo>
                  <a:pt x="71" y="232"/>
                </a:lnTo>
                <a:lnTo>
                  <a:pt x="57" y="122"/>
                </a:lnTo>
                <a:lnTo>
                  <a:pt x="63" y="122"/>
                </a:lnTo>
                <a:lnTo>
                  <a:pt x="68" y="122"/>
                </a:lnTo>
                <a:lnTo>
                  <a:pt x="75" y="121"/>
                </a:lnTo>
                <a:lnTo>
                  <a:pt x="80" y="118"/>
                </a:lnTo>
                <a:lnTo>
                  <a:pt x="87" y="116"/>
                </a:lnTo>
                <a:lnTo>
                  <a:pt x="92" y="114"/>
                </a:lnTo>
                <a:lnTo>
                  <a:pt x="96" y="110"/>
                </a:lnTo>
                <a:lnTo>
                  <a:pt x="102" y="105"/>
                </a:lnTo>
                <a:lnTo>
                  <a:pt x="106" y="101"/>
                </a:lnTo>
                <a:lnTo>
                  <a:pt x="111" y="96"/>
                </a:lnTo>
                <a:lnTo>
                  <a:pt x="114" y="90"/>
                </a:lnTo>
                <a:lnTo>
                  <a:pt x="117" y="85"/>
                </a:lnTo>
                <a:lnTo>
                  <a:pt x="119" y="80"/>
                </a:lnTo>
                <a:lnTo>
                  <a:pt x="120" y="73"/>
                </a:lnTo>
                <a:lnTo>
                  <a:pt x="121" y="68"/>
                </a:lnTo>
                <a:lnTo>
                  <a:pt x="121" y="61"/>
                </a:lnTo>
                <a:lnTo>
                  <a:pt x="121" y="55"/>
                </a:lnTo>
                <a:lnTo>
                  <a:pt x="120" y="49"/>
                </a:lnTo>
                <a:lnTo>
                  <a:pt x="119" y="43"/>
                </a:lnTo>
                <a:lnTo>
                  <a:pt x="117" y="37"/>
                </a:lnTo>
                <a:lnTo>
                  <a:pt x="115" y="32"/>
                </a:lnTo>
                <a:lnTo>
                  <a:pt x="112" y="28"/>
                </a:lnTo>
                <a:lnTo>
                  <a:pt x="108" y="22"/>
                </a:lnTo>
                <a:lnTo>
                  <a:pt x="104" y="18"/>
                </a:lnTo>
                <a:lnTo>
                  <a:pt x="100" y="14"/>
                </a:lnTo>
                <a:lnTo>
                  <a:pt x="94" y="10"/>
                </a:lnTo>
                <a:lnTo>
                  <a:pt x="90" y="7"/>
                </a:lnTo>
                <a:lnTo>
                  <a:pt x="85" y="5"/>
                </a:lnTo>
                <a:lnTo>
                  <a:pt x="79" y="3"/>
                </a:lnTo>
                <a:lnTo>
                  <a:pt x="73" y="1"/>
                </a:lnTo>
                <a:lnTo>
                  <a:pt x="67" y="1"/>
                </a:lnTo>
                <a:lnTo>
                  <a:pt x="61" y="0"/>
                </a:lnTo>
                <a:lnTo>
                  <a:pt x="51" y="1"/>
                </a:lnTo>
                <a:lnTo>
                  <a:pt x="41" y="3"/>
                </a:lnTo>
                <a:lnTo>
                  <a:pt x="33" y="7"/>
                </a:lnTo>
                <a:lnTo>
                  <a:pt x="24" y="13"/>
                </a:lnTo>
                <a:lnTo>
                  <a:pt x="17" y="18"/>
                </a:lnTo>
                <a:lnTo>
                  <a:pt x="10" y="26"/>
                </a:lnTo>
                <a:lnTo>
                  <a:pt x="6" y="34"/>
                </a:lnTo>
                <a:lnTo>
                  <a:pt x="3" y="44"/>
                </a:lnTo>
                <a:lnTo>
                  <a:pt x="0" y="53"/>
                </a:lnTo>
                <a:lnTo>
                  <a:pt x="0" y="59"/>
                </a:lnTo>
                <a:lnTo>
                  <a:pt x="37" y="356"/>
                </a:lnTo>
                <a:lnTo>
                  <a:pt x="37" y="360"/>
                </a:lnTo>
                <a:lnTo>
                  <a:pt x="39" y="365"/>
                </a:lnTo>
                <a:lnTo>
                  <a:pt x="41" y="368"/>
                </a:lnTo>
                <a:lnTo>
                  <a:pt x="45" y="371"/>
                </a:lnTo>
                <a:lnTo>
                  <a:pt x="48" y="374"/>
                </a:lnTo>
                <a:lnTo>
                  <a:pt x="52" y="375"/>
                </a:lnTo>
                <a:lnTo>
                  <a:pt x="57" y="378"/>
                </a:lnTo>
                <a:lnTo>
                  <a:pt x="61" y="378"/>
                </a:lnTo>
                <a:lnTo>
                  <a:pt x="240" y="378"/>
                </a:lnTo>
                <a:lnTo>
                  <a:pt x="332" y="559"/>
                </a:lnTo>
                <a:lnTo>
                  <a:pt x="335" y="564"/>
                </a:lnTo>
                <a:lnTo>
                  <a:pt x="341" y="569"/>
                </a:lnTo>
                <a:lnTo>
                  <a:pt x="346" y="572"/>
                </a:lnTo>
                <a:lnTo>
                  <a:pt x="354" y="572"/>
                </a:lnTo>
                <a:lnTo>
                  <a:pt x="359" y="572"/>
                </a:lnTo>
                <a:lnTo>
                  <a:pt x="364" y="570"/>
                </a:lnTo>
                <a:lnTo>
                  <a:pt x="462" y="521"/>
                </a:lnTo>
                <a:lnTo>
                  <a:pt x="440" y="47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6" name="Freeform 111"/>
          <p:cNvSpPr>
            <a:spLocks/>
          </p:cNvSpPr>
          <p:nvPr/>
        </p:nvSpPr>
        <p:spPr bwMode="auto">
          <a:xfrm>
            <a:off x="14986000" y="3550445"/>
            <a:ext cx="101600" cy="615950"/>
          </a:xfrm>
          <a:custGeom>
            <a:avLst/>
            <a:gdLst>
              <a:gd name="T0" fmla="*/ 48 w 97"/>
              <a:gd name="T1" fmla="*/ 0 h 584"/>
              <a:gd name="T2" fmla="*/ 39 w 97"/>
              <a:gd name="T3" fmla="*/ 1 h 584"/>
              <a:gd name="T4" fmla="*/ 30 w 97"/>
              <a:gd name="T5" fmla="*/ 3 h 584"/>
              <a:gd name="T6" fmla="*/ 21 w 97"/>
              <a:gd name="T7" fmla="*/ 8 h 584"/>
              <a:gd name="T8" fmla="*/ 14 w 97"/>
              <a:gd name="T9" fmla="*/ 14 h 584"/>
              <a:gd name="T10" fmla="*/ 7 w 97"/>
              <a:gd name="T11" fmla="*/ 21 h 584"/>
              <a:gd name="T12" fmla="*/ 3 w 97"/>
              <a:gd name="T13" fmla="*/ 30 h 584"/>
              <a:gd name="T14" fmla="*/ 1 w 97"/>
              <a:gd name="T15" fmla="*/ 39 h 584"/>
              <a:gd name="T16" fmla="*/ 0 w 97"/>
              <a:gd name="T17" fmla="*/ 48 h 584"/>
              <a:gd name="T18" fmla="*/ 0 w 97"/>
              <a:gd name="T19" fmla="*/ 55 h 584"/>
              <a:gd name="T20" fmla="*/ 1 w 97"/>
              <a:gd name="T21" fmla="*/ 61 h 584"/>
              <a:gd name="T22" fmla="*/ 3 w 97"/>
              <a:gd name="T23" fmla="*/ 68 h 584"/>
              <a:gd name="T24" fmla="*/ 6 w 97"/>
              <a:gd name="T25" fmla="*/ 73 h 584"/>
              <a:gd name="T26" fmla="*/ 10 w 97"/>
              <a:gd name="T27" fmla="*/ 78 h 584"/>
              <a:gd name="T28" fmla="*/ 14 w 97"/>
              <a:gd name="T29" fmla="*/ 83 h 584"/>
              <a:gd name="T30" fmla="*/ 19 w 97"/>
              <a:gd name="T31" fmla="*/ 87 h 584"/>
              <a:gd name="T32" fmla="*/ 24 w 97"/>
              <a:gd name="T33" fmla="*/ 90 h 584"/>
              <a:gd name="T34" fmla="*/ 24 w 97"/>
              <a:gd name="T35" fmla="*/ 572 h 584"/>
              <a:gd name="T36" fmla="*/ 25 w 97"/>
              <a:gd name="T37" fmla="*/ 577 h 584"/>
              <a:gd name="T38" fmla="*/ 28 w 97"/>
              <a:gd name="T39" fmla="*/ 581 h 584"/>
              <a:gd name="T40" fmla="*/ 31 w 97"/>
              <a:gd name="T41" fmla="*/ 584 h 584"/>
              <a:gd name="T42" fmla="*/ 37 w 97"/>
              <a:gd name="T43" fmla="*/ 584 h 584"/>
              <a:gd name="T44" fmla="*/ 60 w 97"/>
              <a:gd name="T45" fmla="*/ 584 h 584"/>
              <a:gd name="T46" fmla="*/ 66 w 97"/>
              <a:gd name="T47" fmla="*/ 584 h 584"/>
              <a:gd name="T48" fmla="*/ 69 w 97"/>
              <a:gd name="T49" fmla="*/ 581 h 584"/>
              <a:gd name="T50" fmla="*/ 72 w 97"/>
              <a:gd name="T51" fmla="*/ 577 h 584"/>
              <a:gd name="T52" fmla="*/ 73 w 97"/>
              <a:gd name="T53" fmla="*/ 572 h 584"/>
              <a:gd name="T54" fmla="*/ 73 w 97"/>
              <a:gd name="T55" fmla="*/ 90 h 584"/>
              <a:gd name="T56" fmla="*/ 78 w 97"/>
              <a:gd name="T57" fmla="*/ 87 h 584"/>
              <a:gd name="T58" fmla="*/ 83 w 97"/>
              <a:gd name="T59" fmla="*/ 83 h 584"/>
              <a:gd name="T60" fmla="*/ 87 w 97"/>
              <a:gd name="T61" fmla="*/ 78 h 584"/>
              <a:gd name="T62" fmla="*/ 91 w 97"/>
              <a:gd name="T63" fmla="*/ 73 h 584"/>
              <a:gd name="T64" fmla="*/ 94 w 97"/>
              <a:gd name="T65" fmla="*/ 68 h 584"/>
              <a:gd name="T66" fmla="*/ 96 w 97"/>
              <a:gd name="T67" fmla="*/ 61 h 584"/>
              <a:gd name="T68" fmla="*/ 97 w 97"/>
              <a:gd name="T69" fmla="*/ 55 h 584"/>
              <a:gd name="T70" fmla="*/ 97 w 97"/>
              <a:gd name="T71" fmla="*/ 48 h 584"/>
              <a:gd name="T72" fmla="*/ 96 w 97"/>
              <a:gd name="T73" fmla="*/ 39 h 584"/>
              <a:gd name="T74" fmla="*/ 94 w 97"/>
              <a:gd name="T75" fmla="*/ 30 h 584"/>
              <a:gd name="T76" fmla="*/ 89 w 97"/>
              <a:gd name="T77" fmla="*/ 21 h 584"/>
              <a:gd name="T78" fmla="*/ 83 w 97"/>
              <a:gd name="T79" fmla="*/ 14 h 584"/>
              <a:gd name="T80" fmla="*/ 75 w 97"/>
              <a:gd name="T81" fmla="*/ 8 h 584"/>
              <a:gd name="T82" fmla="*/ 67 w 97"/>
              <a:gd name="T83" fmla="*/ 3 h 584"/>
              <a:gd name="T84" fmla="*/ 58 w 97"/>
              <a:gd name="T85" fmla="*/ 1 h 584"/>
              <a:gd name="T86" fmla="*/ 48 w 97"/>
              <a:gd name="T87"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584">
                <a:moveTo>
                  <a:pt x="48" y="0"/>
                </a:moveTo>
                <a:lnTo>
                  <a:pt x="39" y="1"/>
                </a:lnTo>
                <a:lnTo>
                  <a:pt x="30" y="3"/>
                </a:lnTo>
                <a:lnTo>
                  <a:pt x="21" y="8"/>
                </a:lnTo>
                <a:lnTo>
                  <a:pt x="14" y="14"/>
                </a:lnTo>
                <a:lnTo>
                  <a:pt x="7" y="21"/>
                </a:lnTo>
                <a:lnTo>
                  <a:pt x="3" y="30"/>
                </a:lnTo>
                <a:lnTo>
                  <a:pt x="1" y="39"/>
                </a:lnTo>
                <a:lnTo>
                  <a:pt x="0" y="48"/>
                </a:lnTo>
                <a:lnTo>
                  <a:pt x="0" y="55"/>
                </a:lnTo>
                <a:lnTo>
                  <a:pt x="1" y="61"/>
                </a:lnTo>
                <a:lnTo>
                  <a:pt x="3" y="68"/>
                </a:lnTo>
                <a:lnTo>
                  <a:pt x="6" y="73"/>
                </a:lnTo>
                <a:lnTo>
                  <a:pt x="10" y="78"/>
                </a:lnTo>
                <a:lnTo>
                  <a:pt x="14" y="83"/>
                </a:lnTo>
                <a:lnTo>
                  <a:pt x="19" y="87"/>
                </a:lnTo>
                <a:lnTo>
                  <a:pt x="24" y="90"/>
                </a:lnTo>
                <a:lnTo>
                  <a:pt x="24" y="572"/>
                </a:lnTo>
                <a:lnTo>
                  <a:pt x="25" y="577"/>
                </a:lnTo>
                <a:lnTo>
                  <a:pt x="28" y="581"/>
                </a:lnTo>
                <a:lnTo>
                  <a:pt x="31" y="584"/>
                </a:lnTo>
                <a:lnTo>
                  <a:pt x="37" y="584"/>
                </a:lnTo>
                <a:lnTo>
                  <a:pt x="60" y="584"/>
                </a:lnTo>
                <a:lnTo>
                  <a:pt x="66" y="584"/>
                </a:lnTo>
                <a:lnTo>
                  <a:pt x="69" y="581"/>
                </a:lnTo>
                <a:lnTo>
                  <a:pt x="72" y="577"/>
                </a:lnTo>
                <a:lnTo>
                  <a:pt x="73" y="572"/>
                </a:lnTo>
                <a:lnTo>
                  <a:pt x="73" y="90"/>
                </a:lnTo>
                <a:lnTo>
                  <a:pt x="78" y="87"/>
                </a:lnTo>
                <a:lnTo>
                  <a:pt x="83" y="83"/>
                </a:lnTo>
                <a:lnTo>
                  <a:pt x="87" y="78"/>
                </a:lnTo>
                <a:lnTo>
                  <a:pt x="91" y="73"/>
                </a:lnTo>
                <a:lnTo>
                  <a:pt x="94" y="68"/>
                </a:lnTo>
                <a:lnTo>
                  <a:pt x="96" y="61"/>
                </a:lnTo>
                <a:lnTo>
                  <a:pt x="97" y="55"/>
                </a:lnTo>
                <a:lnTo>
                  <a:pt x="97" y="48"/>
                </a:lnTo>
                <a:lnTo>
                  <a:pt x="96" y="39"/>
                </a:lnTo>
                <a:lnTo>
                  <a:pt x="94" y="30"/>
                </a:lnTo>
                <a:lnTo>
                  <a:pt x="89" y="21"/>
                </a:lnTo>
                <a:lnTo>
                  <a:pt x="83" y="14"/>
                </a:lnTo>
                <a:lnTo>
                  <a:pt x="75" y="8"/>
                </a:lnTo>
                <a:lnTo>
                  <a:pt x="67" y="3"/>
                </a:lnTo>
                <a:lnTo>
                  <a:pt x="58" y="1"/>
                </a:lnTo>
                <a:lnTo>
                  <a:pt x="4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7" name="Freeform 112"/>
          <p:cNvSpPr>
            <a:spLocks noEditPoints="1"/>
          </p:cNvSpPr>
          <p:nvPr/>
        </p:nvSpPr>
        <p:spPr bwMode="auto">
          <a:xfrm>
            <a:off x="15087601" y="3601245"/>
            <a:ext cx="593726" cy="412750"/>
          </a:xfrm>
          <a:custGeom>
            <a:avLst/>
            <a:gdLst>
              <a:gd name="T0" fmla="*/ 537 w 561"/>
              <a:gd name="T1" fmla="*/ 0 h 390"/>
              <a:gd name="T2" fmla="*/ 521 w 561"/>
              <a:gd name="T3" fmla="*/ 6 h 390"/>
              <a:gd name="T4" fmla="*/ 478 w 561"/>
              <a:gd name="T5" fmla="*/ 28 h 390"/>
              <a:gd name="T6" fmla="*/ 433 w 561"/>
              <a:gd name="T7" fmla="*/ 47 h 390"/>
              <a:gd name="T8" fmla="*/ 395 w 561"/>
              <a:gd name="T9" fmla="*/ 52 h 390"/>
              <a:gd name="T10" fmla="*/ 368 w 561"/>
              <a:gd name="T11" fmla="*/ 48 h 390"/>
              <a:gd name="T12" fmla="*/ 320 w 561"/>
              <a:gd name="T13" fmla="*/ 26 h 390"/>
              <a:gd name="T14" fmla="*/ 262 w 561"/>
              <a:gd name="T15" fmla="*/ 7 h 390"/>
              <a:gd name="T16" fmla="*/ 202 w 561"/>
              <a:gd name="T17" fmla="*/ 0 h 390"/>
              <a:gd name="T18" fmla="*/ 159 w 561"/>
              <a:gd name="T19" fmla="*/ 5 h 390"/>
              <a:gd name="T20" fmla="*/ 113 w 561"/>
              <a:gd name="T21" fmla="*/ 16 h 390"/>
              <a:gd name="T22" fmla="*/ 72 w 561"/>
              <a:gd name="T23" fmla="*/ 33 h 390"/>
              <a:gd name="T24" fmla="*/ 42 w 561"/>
              <a:gd name="T25" fmla="*/ 47 h 390"/>
              <a:gd name="T26" fmla="*/ 6 w 561"/>
              <a:gd name="T27" fmla="*/ 67 h 390"/>
              <a:gd name="T28" fmla="*/ 0 w 561"/>
              <a:gd name="T29" fmla="*/ 83 h 390"/>
              <a:gd name="T30" fmla="*/ 3 w 561"/>
              <a:gd name="T31" fmla="*/ 378 h 390"/>
              <a:gd name="T32" fmla="*/ 18 w 561"/>
              <a:gd name="T33" fmla="*/ 389 h 390"/>
              <a:gd name="T34" fmla="*/ 37 w 561"/>
              <a:gd name="T35" fmla="*/ 387 h 390"/>
              <a:gd name="T36" fmla="*/ 99 w 561"/>
              <a:gd name="T37" fmla="*/ 357 h 390"/>
              <a:gd name="T38" fmla="*/ 172 w 561"/>
              <a:gd name="T39" fmla="*/ 335 h 390"/>
              <a:gd name="T40" fmla="*/ 225 w 561"/>
              <a:gd name="T41" fmla="*/ 332 h 390"/>
              <a:gd name="T42" fmla="*/ 257 w 561"/>
              <a:gd name="T43" fmla="*/ 336 h 390"/>
              <a:gd name="T44" fmla="*/ 284 w 561"/>
              <a:gd name="T45" fmla="*/ 345 h 390"/>
              <a:gd name="T46" fmla="*/ 308 w 561"/>
              <a:gd name="T47" fmla="*/ 354 h 390"/>
              <a:gd name="T48" fmla="*/ 340 w 561"/>
              <a:gd name="T49" fmla="*/ 371 h 390"/>
              <a:gd name="T50" fmla="*/ 383 w 561"/>
              <a:gd name="T51" fmla="*/ 384 h 390"/>
              <a:gd name="T52" fmla="*/ 430 w 561"/>
              <a:gd name="T53" fmla="*/ 381 h 390"/>
              <a:gd name="T54" fmla="*/ 482 w 561"/>
              <a:gd name="T55" fmla="*/ 367 h 390"/>
              <a:gd name="T56" fmla="*/ 540 w 561"/>
              <a:gd name="T57" fmla="*/ 340 h 390"/>
              <a:gd name="T58" fmla="*/ 553 w 561"/>
              <a:gd name="T59" fmla="*/ 333 h 390"/>
              <a:gd name="T60" fmla="*/ 561 w 561"/>
              <a:gd name="T61" fmla="*/ 316 h 390"/>
              <a:gd name="T62" fmla="*/ 557 w 561"/>
              <a:gd name="T63" fmla="*/ 13 h 390"/>
              <a:gd name="T64" fmla="*/ 512 w 561"/>
              <a:gd name="T65" fmla="*/ 300 h 390"/>
              <a:gd name="T66" fmla="*/ 465 w 561"/>
              <a:gd name="T67" fmla="*/ 322 h 390"/>
              <a:gd name="T68" fmla="*/ 424 w 561"/>
              <a:gd name="T69" fmla="*/ 334 h 390"/>
              <a:gd name="T70" fmla="*/ 390 w 561"/>
              <a:gd name="T71" fmla="*/ 335 h 390"/>
              <a:gd name="T72" fmla="*/ 362 w 561"/>
              <a:gd name="T73" fmla="*/ 327 h 390"/>
              <a:gd name="T74" fmla="*/ 320 w 561"/>
              <a:gd name="T75" fmla="*/ 307 h 390"/>
              <a:gd name="T76" fmla="*/ 281 w 561"/>
              <a:gd name="T77" fmla="*/ 292 h 390"/>
              <a:gd name="T78" fmla="*/ 253 w 561"/>
              <a:gd name="T79" fmla="*/ 285 h 390"/>
              <a:gd name="T80" fmla="*/ 224 w 561"/>
              <a:gd name="T81" fmla="*/ 282 h 390"/>
              <a:gd name="T82" fmla="*/ 176 w 561"/>
              <a:gd name="T83" fmla="*/ 285 h 390"/>
              <a:gd name="T84" fmla="*/ 116 w 561"/>
              <a:gd name="T85" fmla="*/ 299 h 390"/>
              <a:gd name="T86" fmla="*/ 49 w 561"/>
              <a:gd name="T87" fmla="*/ 325 h 390"/>
              <a:gd name="T88" fmla="*/ 91 w 561"/>
              <a:gd name="T89" fmla="*/ 77 h 390"/>
              <a:gd name="T90" fmla="*/ 150 w 561"/>
              <a:gd name="T91" fmla="*/ 56 h 390"/>
              <a:gd name="T92" fmla="*/ 202 w 561"/>
              <a:gd name="T93" fmla="*/ 49 h 390"/>
              <a:gd name="T94" fmla="*/ 254 w 561"/>
              <a:gd name="T95" fmla="*/ 55 h 390"/>
              <a:gd name="T96" fmla="*/ 303 w 561"/>
              <a:gd name="T97" fmla="*/ 73 h 390"/>
              <a:gd name="T98" fmla="*/ 352 w 561"/>
              <a:gd name="T99" fmla="*/ 94 h 390"/>
              <a:gd name="T100" fmla="*/ 395 w 561"/>
              <a:gd name="T101" fmla="*/ 101 h 390"/>
              <a:gd name="T102" fmla="*/ 436 w 561"/>
              <a:gd name="T103" fmla="*/ 96 h 390"/>
              <a:gd name="T104" fmla="*/ 481 w 561"/>
              <a:gd name="T105" fmla="*/ 81 h 390"/>
              <a:gd name="T106" fmla="*/ 512 w 561"/>
              <a:gd name="T107" fmla="*/ 30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1" h="390">
                <a:moveTo>
                  <a:pt x="549" y="3"/>
                </a:moveTo>
                <a:lnTo>
                  <a:pt x="542" y="1"/>
                </a:lnTo>
                <a:lnTo>
                  <a:pt x="537" y="0"/>
                </a:lnTo>
                <a:lnTo>
                  <a:pt x="530" y="1"/>
                </a:lnTo>
                <a:lnTo>
                  <a:pt x="525" y="3"/>
                </a:lnTo>
                <a:lnTo>
                  <a:pt x="521" y="6"/>
                </a:lnTo>
                <a:lnTo>
                  <a:pt x="513" y="10"/>
                </a:lnTo>
                <a:lnTo>
                  <a:pt x="496" y="20"/>
                </a:lnTo>
                <a:lnTo>
                  <a:pt x="478" y="28"/>
                </a:lnTo>
                <a:lnTo>
                  <a:pt x="463" y="36"/>
                </a:lnTo>
                <a:lnTo>
                  <a:pt x="448" y="41"/>
                </a:lnTo>
                <a:lnTo>
                  <a:pt x="433" y="47"/>
                </a:lnTo>
                <a:lnTo>
                  <a:pt x="420" y="50"/>
                </a:lnTo>
                <a:lnTo>
                  <a:pt x="407" y="52"/>
                </a:lnTo>
                <a:lnTo>
                  <a:pt x="395" y="52"/>
                </a:lnTo>
                <a:lnTo>
                  <a:pt x="386" y="52"/>
                </a:lnTo>
                <a:lnTo>
                  <a:pt x="377" y="50"/>
                </a:lnTo>
                <a:lnTo>
                  <a:pt x="368" y="48"/>
                </a:lnTo>
                <a:lnTo>
                  <a:pt x="361" y="45"/>
                </a:lnTo>
                <a:lnTo>
                  <a:pt x="340" y="35"/>
                </a:lnTo>
                <a:lnTo>
                  <a:pt x="320" y="26"/>
                </a:lnTo>
                <a:lnTo>
                  <a:pt x="300" y="19"/>
                </a:lnTo>
                <a:lnTo>
                  <a:pt x="282" y="12"/>
                </a:lnTo>
                <a:lnTo>
                  <a:pt x="262" y="7"/>
                </a:lnTo>
                <a:lnTo>
                  <a:pt x="243" y="3"/>
                </a:lnTo>
                <a:lnTo>
                  <a:pt x="224" y="1"/>
                </a:lnTo>
                <a:lnTo>
                  <a:pt x="202" y="0"/>
                </a:lnTo>
                <a:lnTo>
                  <a:pt x="188" y="1"/>
                </a:lnTo>
                <a:lnTo>
                  <a:pt x="174" y="2"/>
                </a:lnTo>
                <a:lnTo>
                  <a:pt x="159" y="5"/>
                </a:lnTo>
                <a:lnTo>
                  <a:pt x="144" y="8"/>
                </a:lnTo>
                <a:lnTo>
                  <a:pt x="127" y="12"/>
                </a:lnTo>
                <a:lnTo>
                  <a:pt x="113" y="16"/>
                </a:lnTo>
                <a:lnTo>
                  <a:pt x="99" y="21"/>
                </a:lnTo>
                <a:lnTo>
                  <a:pt x="85" y="26"/>
                </a:lnTo>
                <a:lnTo>
                  <a:pt x="72" y="33"/>
                </a:lnTo>
                <a:lnTo>
                  <a:pt x="60" y="37"/>
                </a:lnTo>
                <a:lnTo>
                  <a:pt x="51" y="42"/>
                </a:lnTo>
                <a:lnTo>
                  <a:pt x="42" y="47"/>
                </a:lnTo>
                <a:lnTo>
                  <a:pt x="26" y="54"/>
                </a:lnTo>
                <a:lnTo>
                  <a:pt x="12" y="63"/>
                </a:lnTo>
                <a:lnTo>
                  <a:pt x="6" y="67"/>
                </a:lnTo>
                <a:lnTo>
                  <a:pt x="3" y="72"/>
                </a:lnTo>
                <a:lnTo>
                  <a:pt x="1" y="77"/>
                </a:lnTo>
                <a:lnTo>
                  <a:pt x="0" y="83"/>
                </a:lnTo>
                <a:lnTo>
                  <a:pt x="0" y="365"/>
                </a:lnTo>
                <a:lnTo>
                  <a:pt x="1" y="373"/>
                </a:lnTo>
                <a:lnTo>
                  <a:pt x="3" y="378"/>
                </a:lnTo>
                <a:lnTo>
                  <a:pt x="6" y="382"/>
                </a:lnTo>
                <a:lnTo>
                  <a:pt x="12" y="387"/>
                </a:lnTo>
                <a:lnTo>
                  <a:pt x="18" y="389"/>
                </a:lnTo>
                <a:lnTo>
                  <a:pt x="25" y="390"/>
                </a:lnTo>
                <a:lnTo>
                  <a:pt x="31" y="389"/>
                </a:lnTo>
                <a:lnTo>
                  <a:pt x="37" y="387"/>
                </a:lnTo>
                <a:lnTo>
                  <a:pt x="56" y="376"/>
                </a:lnTo>
                <a:lnTo>
                  <a:pt x="77" y="366"/>
                </a:lnTo>
                <a:lnTo>
                  <a:pt x="99" y="357"/>
                </a:lnTo>
                <a:lnTo>
                  <a:pt x="124" y="348"/>
                </a:lnTo>
                <a:lnTo>
                  <a:pt x="149" y="340"/>
                </a:lnTo>
                <a:lnTo>
                  <a:pt x="172" y="335"/>
                </a:lnTo>
                <a:lnTo>
                  <a:pt x="193" y="332"/>
                </a:lnTo>
                <a:lnTo>
                  <a:pt x="214" y="331"/>
                </a:lnTo>
                <a:lnTo>
                  <a:pt x="225" y="332"/>
                </a:lnTo>
                <a:lnTo>
                  <a:pt x="235" y="333"/>
                </a:lnTo>
                <a:lnTo>
                  <a:pt x="246" y="334"/>
                </a:lnTo>
                <a:lnTo>
                  <a:pt x="257" y="336"/>
                </a:lnTo>
                <a:lnTo>
                  <a:pt x="267" y="339"/>
                </a:lnTo>
                <a:lnTo>
                  <a:pt x="276" y="341"/>
                </a:lnTo>
                <a:lnTo>
                  <a:pt x="284" y="345"/>
                </a:lnTo>
                <a:lnTo>
                  <a:pt x="292" y="348"/>
                </a:lnTo>
                <a:lnTo>
                  <a:pt x="299" y="351"/>
                </a:lnTo>
                <a:lnTo>
                  <a:pt x="308" y="354"/>
                </a:lnTo>
                <a:lnTo>
                  <a:pt x="318" y="360"/>
                </a:lnTo>
                <a:lnTo>
                  <a:pt x="329" y="365"/>
                </a:lnTo>
                <a:lnTo>
                  <a:pt x="340" y="371"/>
                </a:lnTo>
                <a:lnTo>
                  <a:pt x="353" y="377"/>
                </a:lnTo>
                <a:lnTo>
                  <a:pt x="368" y="381"/>
                </a:lnTo>
                <a:lnTo>
                  <a:pt x="383" y="384"/>
                </a:lnTo>
                <a:lnTo>
                  <a:pt x="400" y="385"/>
                </a:lnTo>
                <a:lnTo>
                  <a:pt x="415" y="384"/>
                </a:lnTo>
                <a:lnTo>
                  <a:pt x="430" y="381"/>
                </a:lnTo>
                <a:lnTo>
                  <a:pt x="447" y="378"/>
                </a:lnTo>
                <a:lnTo>
                  <a:pt x="463" y="374"/>
                </a:lnTo>
                <a:lnTo>
                  <a:pt x="482" y="367"/>
                </a:lnTo>
                <a:lnTo>
                  <a:pt x="500" y="360"/>
                </a:lnTo>
                <a:lnTo>
                  <a:pt x="521" y="350"/>
                </a:lnTo>
                <a:lnTo>
                  <a:pt x="540" y="340"/>
                </a:lnTo>
                <a:lnTo>
                  <a:pt x="543" y="338"/>
                </a:lnTo>
                <a:lnTo>
                  <a:pt x="546" y="337"/>
                </a:lnTo>
                <a:lnTo>
                  <a:pt x="553" y="333"/>
                </a:lnTo>
                <a:lnTo>
                  <a:pt x="557" y="328"/>
                </a:lnTo>
                <a:lnTo>
                  <a:pt x="559" y="322"/>
                </a:lnTo>
                <a:lnTo>
                  <a:pt x="561" y="316"/>
                </a:lnTo>
                <a:lnTo>
                  <a:pt x="561" y="25"/>
                </a:lnTo>
                <a:lnTo>
                  <a:pt x="559" y="19"/>
                </a:lnTo>
                <a:lnTo>
                  <a:pt x="557" y="13"/>
                </a:lnTo>
                <a:lnTo>
                  <a:pt x="554" y="8"/>
                </a:lnTo>
                <a:lnTo>
                  <a:pt x="549" y="3"/>
                </a:lnTo>
                <a:close/>
                <a:moveTo>
                  <a:pt x="512" y="300"/>
                </a:moveTo>
                <a:lnTo>
                  <a:pt x="496" y="309"/>
                </a:lnTo>
                <a:lnTo>
                  <a:pt x="480" y="316"/>
                </a:lnTo>
                <a:lnTo>
                  <a:pt x="465" y="322"/>
                </a:lnTo>
                <a:lnTo>
                  <a:pt x="450" y="327"/>
                </a:lnTo>
                <a:lnTo>
                  <a:pt x="437" y="331"/>
                </a:lnTo>
                <a:lnTo>
                  <a:pt x="424" y="334"/>
                </a:lnTo>
                <a:lnTo>
                  <a:pt x="411" y="335"/>
                </a:lnTo>
                <a:lnTo>
                  <a:pt x="400" y="336"/>
                </a:lnTo>
                <a:lnTo>
                  <a:pt x="390" y="335"/>
                </a:lnTo>
                <a:lnTo>
                  <a:pt x="379" y="334"/>
                </a:lnTo>
                <a:lnTo>
                  <a:pt x="370" y="331"/>
                </a:lnTo>
                <a:lnTo>
                  <a:pt x="362" y="327"/>
                </a:lnTo>
                <a:lnTo>
                  <a:pt x="351" y="322"/>
                </a:lnTo>
                <a:lnTo>
                  <a:pt x="333" y="313"/>
                </a:lnTo>
                <a:lnTo>
                  <a:pt x="320" y="307"/>
                </a:lnTo>
                <a:lnTo>
                  <a:pt x="307" y="301"/>
                </a:lnTo>
                <a:lnTo>
                  <a:pt x="291" y="295"/>
                </a:lnTo>
                <a:lnTo>
                  <a:pt x="281" y="292"/>
                </a:lnTo>
                <a:lnTo>
                  <a:pt x="271" y="290"/>
                </a:lnTo>
                <a:lnTo>
                  <a:pt x="262" y="287"/>
                </a:lnTo>
                <a:lnTo>
                  <a:pt x="253" y="285"/>
                </a:lnTo>
                <a:lnTo>
                  <a:pt x="244" y="284"/>
                </a:lnTo>
                <a:lnTo>
                  <a:pt x="234" y="283"/>
                </a:lnTo>
                <a:lnTo>
                  <a:pt x="224" y="282"/>
                </a:lnTo>
                <a:lnTo>
                  <a:pt x="214" y="282"/>
                </a:lnTo>
                <a:lnTo>
                  <a:pt x="195" y="283"/>
                </a:lnTo>
                <a:lnTo>
                  <a:pt x="176" y="285"/>
                </a:lnTo>
                <a:lnTo>
                  <a:pt x="157" y="289"/>
                </a:lnTo>
                <a:lnTo>
                  <a:pt x="137" y="293"/>
                </a:lnTo>
                <a:lnTo>
                  <a:pt x="116" y="299"/>
                </a:lnTo>
                <a:lnTo>
                  <a:pt x="94" y="307"/>
                </a:lnTo>
                <a:lnTo>
                  <a:pt x="71" y="316"/>
                </a:lnTo>
                <a:lnTo>
                  <a:pt x="49" y="325"/>
                </a:lnTo>
                <a:lnTo>
                  <a:pt x="49" y="97"/>
                </a:lnTo>
                <a:lnTo>
                  <a:pt x="70" y="87"/>
                </a:lnTo>
                <a:lnTo>
                  <a:pt x="91" y="77"/>
                </a:lnTo>
                <a:lnTo>
                  <a:pt x="111" y="68"/>
                </a:lnTo>
                <a:lnTo>
                  <a:pt x="131" y="62"/>
                </a:lnTo>
                <a:lnTo>
                  <a:pt x="150" y="56"/>
                </a:lnTo>
                <a:lnTo>
                  <a:pt x="167" y="52"/>
                </a:lnTo>
                <a:lnTo>
                  <a:pt x="186" y="50"/>
                </a:lnTo>
                <a:lnTo>
                  <a:pt x="202" y="49"/>
                </a:lnTo>
                <a:lnTo>
                  <a:pt x="220" y="50"/>
                </a:lnTo>
                <a:lnTo>
                  <a:pt x="237" y="52"/>
                </a:lnTo>
                <a:lnTo>
                  <a:pt x="254" y="55"/>
                </a:lnTo>
                <a:lnTo>
                  <a:pt x="270" y="60"/>
                </a:lnTo>
                <a:lnTo>
                  <a:pt x="286" y="65"/>
                </a:lnTo>
                <a:lnTo>
                  <a:pt x="303" y="73"/>
                </a:lnTo>
                <a:lnTo>
                  <a:pt x="321" y="80"/>
                </a:lnTo>
                <a:lnTo>
                  <a:pt x="340" y="89"/>
                </a:lnTo>
                <a:lnTo>
                  <a:pt x="352" y="94"/>
                </a:lnTo>
                <a:lnTo>
                  <a:pt x="366" y="97"/>
                </a:lnTo>
                <a:lnTo>
                  <a:pt x="380" y="101"/>
                </a:lnTo>
                <a:lnTo>
                  <a:pt x="395" y="101"/>
                </a:lnTo>
                <a:lnTo>
                  <a:pt x="408" y="101"/>
                </a:lnTo>
                <a:lnTo>
                  <a:pt x="422" y="99"/>
                </a:lnTo>
                <a:lnTo>
                  <a:pt x="436" y="96"/>
                </a:lnTo>
                <a:lnTo>
                  <a:pt x="450" y="92"/>
                </a:lnTo>
                <a:lnTo>
                  <a:pt x="465" y="88"/>
                </a:lnTo>
                <a:lnTo>
                  <a:pt x="481" y="81"/>
                </a:lnTo>
                <a:lnTo>
                  <a:pt x="496" y="75"/>
                </a:lnTo>
                <a:lnTo>
                  <a:pt x="512" y="66"/>
                </a:lnTo>
                <a:lnTo>
                  <a:pt x="512" y="30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8" name="Freeform 113"/>
          <p:cNvSpPr>
            <a:spLocks/>
          </p:cNvSpPr>
          <p:nvPr/>
        </p:nvSpPr>
        <p:spPr bwMode="auto">
          <a:xfrm>
            <a:off x="2679700" y="2296321"/>
            <a:ext cx="358776" cy="361950"/>
          </a:xfrm>
          <a:custGeom>
            <a:avLst/>
            <a:gdLst>
              <a:gd name="T0" fmla="*/ 220 w 339"/>
              <a:gd name="T1" fmla="*/ 165 h 342"/>
              <a:gd name="T2" fmla="*/ 290 w 339"/>
              <a:gd name="T3" fmla="*/ 64 h 342"/>
              <a:gd name="T4" fmla="*/ 338 w 339"/>
              <a:gd name="T5" fmla="*/ 64 h 342"/>
              <a:gd name="T6" fmla="*/ 338 w 339"/>
              <a:gd name="T7" fmla="*/ 0 h 342"/>
              <a:gd name="T8" fmla="*/ 239 w 339"/>
              <a:gd name="T9" fmla="*/ 0 h 342"/>
              <a:gd name="T10" fmla="*/ 186 w 339"/>
              <a:gd name="T11" fmla="*/ 87 h 342"/>
              <a:gd name="T12" fmla="*/ 177 w 339"/>
              <a:gd name="T13" fmla="*/ 103 h 342"/>
              <a:gd name="T14" fmla="*/ 174 w 339"/>
              <a:gd name="T15" fmla="*/ 107 h 342"/>
              <a:gd name="T16" fmla="*/ 172 w 339"/>
              <a:gd name="T17" fmla="*/ 111 h 342"/>
              <a:gd name="T18" fmla="*/ 171 w 339"/>
              <a:gd name="T19" fmla="*/ 111 h 342"/>
              <a:gd name="T20" fmla="*/ 170 w 339"/>
              <a:gd name="T21" fmla="*/ 107 h 342"/>
              <a:gd name="T22" fmla="*/ 167 w 339"/>
              <a:gd name="T23" fmla="*/ 103 h 342"/>
              <a:gd name="T24" fmla="*/ 162 w 339"/>
              <a:gd name="T25" fmla="*/ 92 h 342"/>
              <a:gd name="T26" fmla="*/ 158 w 339"/>
              <a:gd name="T27" fmla="*/ 87 h 342"/>
              <a:gd name="T28" fmla="*/ 105 w 339"/>
              <a:gd name="T29" fmla="*/ 0 h 342"/>
              <a:gd name="T30" fmla="*/ 1 w 339"/>
              <a:gd name="T31" fmla="*/ 0 h 342"/>
              <a:gd name="T32" fmla="*/ 1 w 339"/>
              <a:gd name="T33" fmla="*/ 64 h 342"/>
              <a:gd name="T34" fmla="*/ 52 w 339"/>
              <a:gd name="T35" fmla="*/ 64 h 342"/>
              <a:gd name="T36" fmla="*/ 124 w 339"/>
              <a:gd name="T37" fmla="*/ 168 h 342"/>
              <a:gd name="T38" fmla="*/ 48 w 339"/>
              <a:gd name="T39" fmla="*/ 279 h 342"/>
              <a:gd name="T40" fmla="*/ 0 w 339"/>
              <a:gd name="T41" fmla="*/ 279 h 342"/>
              <a:gd name="T42" fmla="*/ 0 w 339"/>
              <a:gd name="T43" fmla="*/ 342 h 342"/>
              <a:gd name="T44" fmla="*/ 98 w 339"/>
              <a:gd name="T45" fmla="*/ 342 h 342"/>
              <a:gd name="T46" fmla="*/ 157 w 339"/>
              <a:gd name="T47" fmla="*/ 246 h 342"/>
              <a:gd name="T48" fmla="*/ 162 w 339"/>
              <a:gd name="T49" fmla="*/ 238 h 342"/>
              <a:gd name="T50" fmla="*/ 166 w 339"/>
              <a:gd name="T51" fmla="*/ 230 h 342"/>
              <a:gd name="T52" fmla="*/ 169 w 339"/>
              <a:gd name="T53" fmla="*/ 223 h 342"/>
              <a:gd name="T54" fmla="*/ 171 w 339"/>
              <a:gd name="T55" fmla="*/ 223 h 342"/>
              <a:gd name="T56" fmla="*/ 172 w 339"/>
              <a:gd name="T57" fmla="*/ 227 h 342"/>
              <a:gd name="T58" fmla="*/ 174 w 339"/>
              <a:gd name="T59" fmla="*/ 230 h 342"/>
              <a:gd name="T60" fmla="*/ 184 w 339"/>
              <a:gd name="T61" fmla="*/ 246 h 342"/>
              <a:gd name="T62" fmla="*/ 245 w 339"/>
              <a:gd name="T63" fmla="*/ 342 h 342"/>
              <a:gd name="T64" fmla="*/ 339 w 339"/>
              <a:gd name="T65" fmla="*/ 342 h 342"/>
              <a:gd name="T66" fmla="*/ 339 w 339"/>
              <a:gd name="T67" fmla="*/ 279 h 342"/>
              <a:gd name="T68" fmla="*/ 298 w 339"/>
              <a:gd name="T69" fmla="*/ 279 h 342"/>
              <a:gd name="T70" fmla="*/ 220 w 339"/>
              <a:gd name="T71" fmla="*/ 16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9" h="342">
                <a:moveTo>
                  <a:pt x="220" y="165"/>
                </a:moveTo>
                <a:lnTo>
                  <a:pt x="290" y="64"/>
                </a:lnTo>
                <a:lnTo>
                  <a:pt x="338" y="64"/>
                </a:lnTo>
                <a:lnTo>
                  <a:pt x="338" y="0"/>
                </a:lnTo>
                <a:lnTo>
                  <a:pt x="239" y="0"/>
                </a:lnTo>
                <a:lnTo>
                  <a:pt x="186" y="87"/>
                </a:lnTo>
                <a:lnTo>
                  <a:pt x="177" y="103"/>
                </a:lnTo>
                <a:lnTo>
                  <a:pt x="174" y="107"/>
                </a:lnTo>
                <a:lnTo>
                  <a:pt x="172" y="111"/>
                </a:lnTo>
                <a:lnTo>
                  <a:pt x="171" y="111"/>
                </a:lnTo>
                <a:lnTo>
                  <a:pt x="170" y="107"/>
                </a:lnTo>
                <a:lnTo>
                  <a:pt x="167" y="103"/>
                </a:lnTo>
                <a:lnTo>
                  <a:pt x="162" y="92"/>
                </a:lnTo>
                <a:lnTo>
                  <a:pt x="158" y="87"/>
                </a:lnTo>
                <a:lnTo>
                  <a:pt x="105" y="0"/>
                </a:lnTo>
                <a:lnTo>
                  <a:pt x="1" y="0"/>
                </a:lnTo>
                <a:lnTo>
                  <a:pt x="1" y="64"/>
                </a:lnTo>
                <a:lnTo>
                  <a:pt x="52" y="64"/>
                </a:lnTo>
                <a:lnTo>
                  <a:pt x="124" y="168"/>
                </a:lnTo>
                <a:lnTo>
                  <a:pt x="48" y="279"/>
                </a:lnTo>
                <a:lnTo>
                  <a:pt x="0" y="279"/>
                </a:lnTo>
                <a:lnTo>
                  <a:pt x="0" y="342"/>
                </a:lnTo>
                <a:lnTo>
                  <a:pt x="98" y="342"/>
                </a:lnTo>
                <a:lnTo>
                  <a:pt x="157" y="246"/>
                </a:lnTo>
                <a:lnTo>
                  <a:pt x="162" y="238"/>
                </a:lnTo>
                <a:lnTo>
                  <a:pt x="166" y="230"/>
                </a:lnTo>
                <a:lnTo>
                  <a:pt x="169" y="223"/>
                </a:lnTo>
                <a:lnTo>
                  <a:pt x="171" y="223"/>
                </a:lnTo>
                <a:lnTo>
                  <a:pt x="172" y="227"/>
                </a:lnTo>
                <a:lnTo>
                  <a:pt x="174" y="230"/>
                </a:lnTo>
                <a:lnTo>
                  <a:pt x="184" y="246"/>
                </a:lnTo>
                <a:lnTo>
                  <a:pt x="245" y="342"/>
                </a:lnTo>
                <a:lnTo>
                  <a:pt x="339" y="342"/>
                </a:lnTo>
                <a:lnTo>
                  <a:pt x="339" y="279"/>
                </a:lnTo>
                <a:lnTo>
                  <a:pt x="298" y="279"/>
                </a:lnTo>
                <a:lnTo>
                  <a:pt x="220" y="16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59" name="Freeform 114"/>
          <p:cNvSpPr>
            <a:spLocks/>
          </p:cNvSpPr>
          <p:nvPr/>
        </p:nvSpPr>
        <p:spPr bwMode="auto">
          <a:xfrm>
            <a:off x="3086101" y="2461421"/>
            <a:ext cx="209550" cy="298450"/>
          </a:xfrm>
          <a:custGeom>
            <a:avLst/>
            <a:gdLst>
              <a:gd name="T0" fmla="*/ 150 w 198"/>
              <a:gd name="T1" fmla="*/ 235 h 284"/>
              <a:gd name="T2" fmla="*/ 64 w 198"/>
              <a:gd name="T3" fmla="*/ 229 h 284"/>
              <a:gd name="T4" fmla="*/ 71 w 198"/>
              <a:gd name="T5" fmla="*/ 215 h 284"/>
              <a:gd name="T6" fmla="*/ 85 w 198"/>
              <a:gd name="T7" fmla="*/ 202 h 284"/>
              <a:gd name="T8" fmla="*/ 102 w 198"/>
              <a:gd name="T9" fmla="*/ 190 h 284"/>
              <a:gd name="T10" fmla="*/ 120 w 198"/>
              <a:gd name="T11" fmla="*/ 178 h 284"/>
              <a:gd name="T12" fmla="*/ 139 w 198"/>
              <a:gd name="T13" fmla="*/ 166 h 284"/>
              <a:gd name="T14" fmla="*/ 158 w 198"/>
              <a:gd name="T15" fmla="*/ 153 h 284"/>
              <a:gd name="T16" fmla="*/ 174 w 198"/>
              <a:gd name="T17" fmla="*/ 137 h 284"/>
              <a:gd name="T18" fmla="*/ 186 w 198"/>
              <a:gd name="T19" fmla="*/ 117 h 284"/>
              <a:gd name="T20" fmla="*/ 192 w 198"/>
              <a:gd name="T21" fmla="*/ 95 h 284"/>
              <a:gd name="T22" fmla="*/ 193 w 198"/>
              <a:gd name="T23" fmla="*/ 73 h 284"/>
              <a:gd name="T24" fmla="*/ 190 w 198"/>
              <a:gd name="T25" fmla="*/ 56 h 284"/>
              <a:gd name="T26" fmla="*/ 184 w 198"/>
              <a:gd name="T27" fmla="*/ 41 h 284"/>
              <a:gd name="T28" fmla="*/ 174 w 198"/>
              <a:gd name="T29" fmla="*/ 28 h 284"/>
              <a:gd name="T30" fmla="*/ 161 w 198"/>
              <a:gd name="T31" fmla="*/ 17 h 284"/>
              <a:gd name="T32" fmla="*/ 146 w 198"/>
              <a:gd name="T33" fmla="*/ 8 h 284"/>
              <a:gd name="T34" fmla="*/ 130 w 198"/>
              <a:gd name="T35" fmla="*/ 3 h 284"/>
              <a:gd name="T36" fmla="*/ 110 w 198"/>
              <a:gd name="T37" fmla="*/ 0 h 284"/>
              <a:gd name="T38" fmla="*/ 90 w 198"/>
              <a:gd name="T39" fmla="*/ 0 h 284"/>
              <a:gd name="T40" fmla="*/ 70 w 198"/>
              <a:gd name="T41" fmla="*/ 3 h 284"/>
              <a:gd name="T42" fmla="*/ 53 w 198"/>
              <a:gd name="T43" fmla="*/ 9 h 284"/>
              <a:gd name="T44" fmla="*/ 36 w 198"/>
              <a:gd name="T45" fmla="*/ 18 h 284"/>
              <a:gd name="T46" fmla="*/ 22 w 198"/>
              <a:gd name="T47" fmla="*/ 30 h 284"/>
              <a:gd name="T48" fmla="*/ 10 w 198"/>
              <a:gd name="T49" fmla="*/ 42 h 284"/>
              <a:gd name="T50" fmla="*/ 44 w 198"/>
              <a:gd name="T51" fmla="*/ 84 h 284"/>
              <a:gd name="T52" fmla="*/ 58 w 198"/>
              <a:gd name="T53" fmla="*/ 70 h 284"/>
              <a:gd name="T54" fmla="*/ 76 w 198"/>
              <a:gd name="T55" fmla="*/ 58 h 284"/>
              <a:gd name="T56" fmla="*/ 95 w 198"/>
              <a:gd name="T57" fmla="*/ 55 h 284"/>
              <a:gd name="T58" fmla="*/ 109 w 198"/>
              <a:gd name="T59" fmla="*/ 57 h 284"/>
              <a:gd name="T60" fmla="*/ 122 w 198"/>
              <a:gd name="T61" fmla="*/ 64 h 284"/>
              <a:gd name="T62" fmla="*/ 131 w 198"/>
              <a:gd name="T63" fmla="*/ 74 h 284"/>
              <a:gd name="T64" fmla="*/ 133 w 198"/>
              <a:gd name="T65" fmla="*/ 88 h 284"/>
              <a:gd name="T66" fmla="*/ 131 w 198"/>
              <a:gd name="T67" fmla="*/ 100 h 284"/>
              <a:gd name="T68" fmla="*/ 123 w 198"/>
              <a:gd name="T69" fmla="*/ 112 h 284"/>
              <a:gd name="T70" fmla="*/ 112 w 198"/>
              <a:gd name="T71" fmla="*/ 123 h 284"/>
              <a:gd name="T72" fmla="*/ 98 w 198"/>
              <a:gd name="T73" fmla="*/ 132 h 284"/>
              <a:gd name="T74" fmla="*/ 67 w 198"/>
              <a:gd name="T75" fmla="*/ 153 h 284"/>
              <a:gd name="T76" fmla="*/ 35 w 198"/>
              <a:gd name="T77" fmla="*/ 178 h 284"/>
              <a:gd name="T78" fmla="*/ 21 w 198"/>
              <a:gd name="T79" fmla="*/ 193 h 284"/>
              <a:gd name="T80" fmla="*/ 10 w 198"/>
              <a:gd name="T81" fmla="*/ 211 h 284"/>
              <a:gd name="T82" fmla="*/ 2 w 198"/>
              <a:gd name="T83" fmla="*/ 232 h 284"/>
              <a:gd name="T84" fmla="*/ 0 w 198"/>
              <a:gd name="T85" fmla="*/ 256 h 284"/>
              <a:gd name="T86" fmla="*/ 1 w 198"/>
              <a:gd name="T87" fmla="*/ 273 h 284"/>
              <a:gd name="T88" fmla="*/ 198 w 198"/>
              <a:gd name="T89" fmla="*/ 284 h 284"/>
              <a:gd name="T90" fmla="*/ 150 w 198"/>
              <a:gd name="T91" fmla="*/ 20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284">
                <a:moveTo>
                  <a:pt x="150" y="205"/>
                </a:moveTo>
                <a:lnTo>
                  <a:pt x="150" y="235"/>
                </a:lnTo>
                <a:lnTo>
                  <a:pt x="62" y="235"/>
                </a:lnTo>
                <a:lnTo>
                  <a:pt x="64" y="229"/>
                </a:lnTo>
                <a:lnTo>
                  <a:pt x="67" y="221"/>
                </a:lnTo>
                <a:lnTo>
                  <a:pt x="71" y="215"/>
                </a:lnTo>
                <a:lnTo>
                  <a:pt x="78" y="208"/>
                </a:lnTo>
                <a:lnTo>
                  <a:pt x="85" y="202"/>
                </a:lnTo>
                <a:lnTo>
                  <a:pt x="93" y="195"/>
                </a:lnTo>
                <a:lnTo>
                  <a:pt x="102" y="190"/>
                </a:lnTo>
                <a:lnTo>
                  <a:pt x="110" y="183"/>
                </a:lnTo>
                <a:lnTo>
                  <a:pt x="120" y="178"/>
                </a:lnTo>
                <a:lnTo>
                  <a:pt x="130" y="172"/>
                </a:lnTo>
                <a:lnTo>
                  <a:pt x="139" y="166"/>
                </a:lnTo>
                <a:lnTo>
                  <a:pt x="148" y="159"/>
                </a:lnTo>
                <a:lnTo>
                  <a:pt x="158" y="153"/>
                </a:lnTo>
                <a:lnTo>
                  <a:pt x="166" y="145"/>
                </a:lnTo>
                <a:lnTo>
                  <a:pt x="174" y="137"/>
                </a:lnTo>
                <a:lnTo>
                  <a:pt x="180" y="127"/>
                </a:lnTo>
                <a:lnTo>
                  <a:pt x="186" y="117"/>
                </a:lnTo>
                <a:lnTo>
                  <a:pt x="190" y="105"/>
                </a:lnTo>
                <a:lnTo>
                  <a:pt x="192" y="95"/>
                </a:lnTo>
                <a:lnTo>
                  <a:pt x="193" y="82"/>
                </a:lnTo>
                <a:lnTo>
                  <a:pt x="193" y="73"/>
                </a:lnTo>
                <a:lnTo>
                  <a:pt x="192" y="64"/>
                </a:lnTo>
                <a:lnTo>
                  <a:pt x="190" y="56"/>
                </a:lnTo>
                <a:lnTo>
                  <a:pt x="187" y="48"/>
                </a:lnTo>
                <a:lnTo>
                  <a:pt x="184" y="41"/>
                </a:lnTo>
                <a:lnTo>
                  <a:pt x="179" y="34"/>
                </a:lnTo>
                <a:lnTo>
                  <a:pt x="174" y="28"/>
                </a:lnTo>
                <a:lnTo>
                  <a:pt x="167" y="22"/>
                </a:lnTo>
                <a:lnTo>
                  <a:pt x="161" y="17"/>
                </a:lnTo>
                <a:lnTo>
                  <a:pt x="153" y="12"/>
                </a:lnTo>
                <a:lnTo>
                  <a:pt x="146" y="8"/>
                </a:lnTo>
                <a:lnTo>
                  <a:pt x="138" y="5"/>
                </a:lnTo>
                <a:lnTo>
                  <a:pt x="130" y="3"/>
                </a:lnTo>
                <a:lnTo>
                  <a:pt x="120" y="1"/>
                </a:lnTo>
                <a:lnTo>
                  <a:pt x="110" y="0"/>
                </a:lnTo>
                <a:lnTo>
                  <a:pt x="100" y="0"/>
                </a:lnTo>
                <a:lnTo>
                  <a:pt x="90" y="0"/>
                </a:lnTo>
                <a:lnTo>
                  <a:pt x="80" y="1"/>
                </a:lnTo>
                <a:lnTo>
                  <a:pt x="70" y="3"/>
                </a:lnTo>
                <a:lnTo>
                  <a:pt x="62" y="5"/>
                </a:lnTo>
                <a:lnTo>
                  <a:pt x="53" y="9"/>
                </a:lnTo>
                <a:lnTo>
                  <a:pt x="44" y="13"/>
                </a:lnTo>
                <a:lnTo>
                  <a:pt x="36" y="18"/>
                </a:lnTo>
                <a:lnTo>
                  <a:pt x="28" y="23"/>
                </a:lnTo>
                <a:lnTo>
                  <a:pt x="22" y="30"/>
                </a:lnTo>
                <a:lnTo>
                  <a:pt x="15" y="35"/>
                </a:lnTo>
                <a:lnTo>
                  <a:pt x="10" y="42"/>
                </a:lnTo>
                <a:lnTo>
                  <a:pt x="4" y="49"/>
                </a:lnTo>
                <a:lnTo>
                  <a:pt x="44" y="84"/>
                </a:lnTo>
                <a:lnTo>
                  <a:pt x="52" y="75"/>
                </a:lnTo>
                <a:lnTo>
                  <a:pt x="58" y="70"/>
                </a:lnTo>
                <a:lnTo>
                  <a:pt x="67" y="63"/>
                </a:lnTo>
                <a:lnTo>
                  <a:pt x="76" y="58"/>
                </a:lnTo>
                <a:lnTo>
                  <a:pt x="85" y="56"/>
                </a:lnTo>
                <a:lnTo>
                  <a:pt x="95" y="55"/>
                </a:lnTo>
                <a:lnTo>
                  <a:pt x="103" y="56"/>
                </a:lnTo>
                <a:lnTo>
                  <a:pt x="109" y="57"/>
                </a:lnTo>
                <a:lnTo>
                  <a:pt x="116" y="60"/>
                </a:lnTo>
                <a:lnTo>
                  <a:pt x="122" y="64"/>
                </a:lnTo>
                <a:lnTo>
                  <a:pt x="126" y="69"/>
                </a:lnTo>
                <a:lnTo>
                  <a:pt x="131" y="74"/>
                </a:lnTo>
                <a:lnTo>
                  <a:pt x="133" y="81"/>
                </a:lnTo>
                <a:lnTo>
                  <a:pt x="133" y="88"/>
                </a:lnTo>
                <a:lnTo>
                  <a:pt x="133" y="94"/>
                </a:lnTo>
                <a:lnTo>
                  <a:pt x="131" y="100"/>
                </a:lnTo>
                <a:lnTo>
                  <a:pt x="127" y="107"/>
                </a:lnTo>
                <a:lnTo>
                  <a:pt x="123" y="112"/>
                </a:lnTo>
                <a:lnTo>
                  <a:pt x="118" y="117"/>
                </a:lnTo>
                <a:lnTo>
                  <a:pt x="112" y="123"/>
                </a:lnTo>
                <a:lnTo>
                  <a:pt x="106" y="128"/>
                </a:lnTo>
                <a:lnTo>
                  <a:pt x="98" y="132"/>
                </a:lnTo>
                <a:lnTo>
                  <a:pt x="83" y="142"/>
                </a:lnTo>
                <a:lnTo>
                  <a:pt x="67" y="153"/>
                </a:lnTo>
                <a:lnTo>
                  <a:pt x="50" y="166"/>
                </a:lnTo>
                <a:lnTo>
                  <a:pt x="35" y="178"/>
                </a:lnTo>
                <a:lnTo>
                  <a:pt x="27" y="185"/>
                </a:lnTo>
                <a:lnTo>
                  <a:pt x="21" y="193"/>
                </a:lnTo>
                <a:lnTo>
                  <a:pt x="15" y="202"/>
                </a:lnTo>
                <a:lnTo>
                  <a:pt x="10" y="211"/>
                </a:lnTo>
                <a:lnTo>
                  <a:pt x="5" y="221"/>
                </a:lnTo>
                <a:lnTo>
                  <a:pt x="2" y="232"/>
                </a:lnTo>
                <a:lnTo>
                  <a:pt x="0" y="244"/>
                </a:lnTo>
                <a:lnTo>
                  <a:pt x="0" y="256"/>
                </a:lnTo>
                <a:lnTo>
                  <a:pt x="0" y="260"/>
                </a:lnTo>
                <a:lnTo>
                  <a:pt x="1" y="273"/>
                </a:lnTo>
                <a:lnTo>
                  <a:pt x="2" y="284"/>
                </a:lnTo>
                <a:lnTo>
                  <a:pt x="198" y="284"/>
                </a:lnTo>
                <a:lnTo>
                  <a:pt x="198" y="205"/>
                </a:lnTo>
                <a:lnTo>
                  <a:pt x="150" y="20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8" name="Freeform 115"/>
          <p:cNvSpPr>
            <a:spLocks noEditPoints="1"/>
          </p:cNvSpPr>
          <p:nvPr/>
        </p:nvSpPr>
        <p:spPr bwMode="auto">
          <a:xfrm>
            <a:off x="7331077" y="2220121"/>
            <a:ext cx="619126" cy="615950"/>
          </a:xfrm>
          <a:custGeom>
            <a:avLst/>
            <a:gdLst>
              <a:gd name="T0" fmla="*/ 536 w 584"/>
              <a:gd name="T1" fmla="*/ 18 h 584"/>
              <a:gd name="T2" fmla="*/ 508 w 584"/>
              <a:gd name="T3" fmla="*/ 4 h 584"/>
              <a:gd name="T4" fmla="*/ 475 w 584"/>
              <a:gd name="T5" fmla="*/ 0 h 584"/>
              <a:gd name="T6" fmla="*/ 89 w 584"/>
              <a:gd name="T7" fmla="*/ 2 h 584"/>
              <a:gd name="T8" fmla="*/ 58 w 584"/>
              <a:gd name="T9" fmla="*/ 12 h 584"/>
              <a:gd name="T10" fmla="*/ 33 w 584"/>
              <a:gd name="T11" fmla="*/ 32 h 584"/>
              <a:gd name="T12" fmla="*/ 13 w 584"/>
              <a:gd name="T13" fmla="*/ 58 h 584"/>
              <a:gd name="T14" fmla="*/ 2 w 584"/>
              <a:gd name="T15" fmla="*/ 87 h 584"/>
              <a:gd name="T16" fmla="*/ 0 w 584"/>
              <a:gd name="T17" fmla="*/ 475 h 584"/>
              <a:gd name="T18" fmla="*/ 4 w 584"/>
              <a:gd name="T19" fmla="*/ 506 h 584"/>
              <a:gd name="T20" fmla="*/ 18 w 584"/>
              <a:gd name="T21" fmla="*/ 535 h 584"/>
              <a:gd name="T22" fmla="*/ 41 w 584"/>
              <a:gd name="T23" fmla="*/ 559 h 584"/>
              <a:gd name="T24" fmla="*/ 68 w 584"/>
              <a:gd name="T25" fmla="*/ 576 h 584"/>
              <a:gd name="T26" fmla="*/ 98 w 584"/>
              <a:gd name="T27" fmla="*/ 584 h 584"/>
              <a:gd name="T28" fmla="*/ 486 w 584"/>
              <a:gd name="T29" fmla="*/ 584 h 584"/>
              <a:gd name="T30" fmla="*/ 517 w 584"/>
              <a:gd name="T31" fmla="*/ 576 h 584"/>
              <a:gd name="T32" fmla="*/ 544 w 584"/>
              <a:gd name="T33" fmla="*/ 559 h 584"/>
              <a:gd name="T34" fmla="*/ 567 w 584"/>
              <a:gd name="T35" fmla="*/ 535 h 584"/>
              <a:gd name="T36" fmla="*/ 580 w 584"/>
              <a:gd name="T37" fmla="*/ 506 h 584"/>
              <a:gd name="T38" fmla="*/ 584 w 584"/>
              <a:gd name="T39" fmla="*/ 475 h 584"/>
              <a:gd name="T40" fmla="*/ 583 w 584"/>
              <a:gd name="T41" fmla="*/ 87 h 584"/>
              <a:gd name="T42" fmla="*/ 573 w 584"/>
              <a:gd name="T43" fmla="*/ 58 h 584"/>
              <a:gd name="T44" fmla="*/ 553 w 584"/>
              <a:gd name="T45" fmla="*/ 32 h 584"/>
              <a:gd name="T46" fmla="*/ 93 w 584"/>
              <a:gd name="T47" fmla="*/ 390 h 584"/>
              <a:gd name="T48" fmla="*/ 87 w 584"/>
              <a:gd name="T49" fmla="*/ 384 h 584"/>
              <a:gd name="T50" fmla="*/ 85 w 584"/>
              <a:gd name="T51" fmla="*/ 377 h 584"/>
              <a:gd name="T52" fmla="*/ 161 w 584"/>
              <a:gd name="T53" fmla="*/ 242 h 584"/>
              <a:gd name="T54" fmla="*/ 112 w 584"/>
              <a:gd name="T55" fmla="*/ 154 h 584"/>
              <a:gd name="T56" fmla="*/ 116 w 584"/>
              <a:gd name="T57" fmla="*/ 147 h 584"/>
              <a:gd name="T58" fmla="*/ 123 w 584"/>
              <a:gd name="T59" fmla="*/ 145 h 584"/>
              <a:gd name="T60" fmla="*/ 204 w 584"/>
              <a:gd name="T61" fmla="*/ 148 h 584"/>
              <a:gd name="T62" fmla="*/ 234 w 584"/>
              <a:gd name="T63" fmla="*/ 194 h 584"/>
              <a:gd name="T64" fmla="*/ 261 w 584"/>
              <a:gd name="T65" fmla="*/ 242 h 584"/>
              <a:gd name="T66" fmla="*/ 177 w 584"/>
              <a:gd name="T67" fmla="*/ 386 h 584"/>
              <a:gd name="T68" fmla="*/ 498 w 584"/>
              <a:gd name="T69" fmla="*/ 64 h 584"/>
              <a:gd name="T70" fmla="*/ 442 w 584"/>
              <a:gd name="T71" fmla="*/ 520 h 584"/>
              <a:gd name="T72" fmla="*/ 443 w 584"/>
              <a:gd name="T73" fmla="*/ 528 h 584"/>
              <a:gd name="T74" fmla="*/ 439 w 584"/>
              <a:gd name="T75" fmla="*/ 534 h 584"/>
              <a:gd name="T76" fmla="*/ 363 w 584"/>
              <a:gd name="T77" fmla="*/ 535 h 584"/>
              <a:gd name="T78" fmla="*/ 347 w 584"/>
              <a:gd name="T79" fmla="*/ 528 h 584"/>
              <a:gd name="T80" fmla="*/ 299 w 584"/>
              <a:gd name="T81" fmla="*/ 443 h 584"/>
              <a:gd name="T82" fmla="*/ 257 w 584"/>
              <a:gd name="T83" fmla="*/ 365 h 584"/>
              <a:gd name="T84" fmla="*/ 243 w 584"/>
              <a:gd name="T85" fmla="*/ 339 h 584"/>
              <a:gd name="T86" fmla="*/ 407 w 584"/>
              <a:gd name="T87" fmla="*/ 52 h 584"/>
              <a:gd name="T88" fmla="*/ 489 w 584"/>
              <a:gd name="T89" fmla="*/ 48 h 584"/>
              <a:gd name="T90" fmla="*/ 497 w 584"/>
              <a:gd name="T91" fmla="*/ 51 h 584"/>
              <a:gd name="T92" fmla="*/ 500 w 584"/>
              <a:gd name="T93" fmla="*/ 58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4" h="584">
                <a:moveTo>
                  <a:pt x="553" y="32"/>
                </a:moveTo>
                <a:lnTo>
                  <a:pt x="544" y="25"/>
                </a:lnTo>
                <a:lnTo>
                  <a:pt x="536" y="18"/>
                </a:lnTo>
                <a:lnTo>
                  <a:pt x="527" y="12"/>
                </a:lnTo>
                <a:lnTo>
                  <a:pt x="517" y="7"/>
                </a:lnTo>
                <a:lnTo>
                  <a:pt x="508" y="4"/>
                </a:lnTo>
                <a:lnTo>
                  <a:pt x="497" y="2"/>
                </a:lnTo>
                <a:lnTo>
                  <a:pt x="486" y="0"/>
                </a:lnTo>
                <a:lnTo>
                  <a:pt x="475" y="0"/>
                </a:lnTo>
                <a:lnTo>
                  <a:pt x="110" y="0"/>
                </a:lnTo>
                <a:lnTo>
                  <a:pt x="98" y="0"/>
                </a:lnTo>
                <a:lnTo>
                  <a:pt x="89" y="2"/>
                </a:lnTo>
                <a:lnTo>
                  <a:pt x="78" y="4"/>
                </a:lnTo>
                <a:lnTo>
                  <a:pt x="68" y="7"/>
                </a:lnTo>
                <a:lnTo>
                  <a:pt x="58" y="12"/>
                </a:lnTo>
                <a:lnTo>
                  <a:pt x="50" y="18"/>
                </a:lnTo>
                <a:lnTo>
                  <a:pt x="41" y="25"/>
                </a:lnTo>
                <a:lnTo>
                  <a:pt x="33" y="32"/>
                </a:lnTo>
                <a:lnTo>
                  <a:pt x="25" y="40"/>
                </a:lnTo>
                <a:lnTo>
                  <a:pt x="18" y="48"/>
                </a:lnTo>
                <a:lnTo>
                  <a:pt x="13" y="58"/>
                </a:lnTo>
                <a:lnTo>
                  <a:pt x="9" y="67"/>
                </a:lnTo>
                <a:lnTo>
                  <a:pt x="4" y="78"/>
                </a:lnTo>
                <a:lnTo>
                  <a:pt x="2" y="87"/>
                </a:lnTo>
                <a:lnTo>
                  <a:pt x="1" y="98"/>
                </a:lnTo>
                <a:lnTo>
                  <a:pt x="0" y="109"/>
                </a:lnTo>
                <a:lnTo>
                  <a:pt x="0" y="475"/>
                </a:lnTo>
                <a:lnTo>
                  <a:pt x="1" y="486"/>
                </a:lnTo>
                <a:lnTo>
                  <a:pt x="2" y="497"/>
                </a:lnTo>
                <a:lnTo>
                  <a:pt x="4" y="506"/>
                </a:lnTo>
                <a:lnTo>
                  <a:pt x="9" y="516"/>
                </a:lnTo>
                <a:lnTo>
                  <a:pt x="13" y="526"/>
                </a:lnTo>
                <a:lnTo>
                  <a:pt x="18" y="535"/>
                </a:lnTo>
                <a:lnTo>
                  <a:pt x="25" y="544"/>
                </a:lnTo>
                <a:lnTo>
                  <a:pt x="33" y="552"/>
                </a:lnTo>
                <a:lnTo>
                  <a:pt x="41" y="559"/>
                </a:lnTo>
                <a:lnTo>
                  <a:pt x="50" y="566"/>
                </a:lnTo>
                <a:lnTo>
                  <a:pt x="58" y="571"/>
                </a:lnTo>
                <a:lnTo>
                  <a:pt x="68" y="576"/>
                </a:lnTo>
                <a:lnTo>
                  <a:pt x="78" y="580"/>
                </a:lnTo>
                <a:lnTo>
                  <a:pt x="89" y="582"/>
                </a:lnTo>
                <a:lnTo>
                  <a:pt x="98" y="584"/>
                </a:lnTo>
                <a:lnTo>
                  <a:pt x="110" y="584"/>
                </a:lnTo>
                <a:lnTo>
                  <a:pt x="475" y="584"/>
                </a:lnTo>
                <a:lnTo>
                  <a:pt x="486" y="584"/>
                </a:lnTo>
                <a:lnTo>
                  <a:pt x="497" y="582"/>
                </a:lnTo>
                <a:lnTo>
                  <a:pt x="508" y="580"/>
                </a:lnTo>
                <a:lnTo>
                  <a:pt x="517" y="576"/>
                </a:lnTo>
                <a:lnTo>
                  <a:pt x="527" y="571"/>
                </a:lnTo>
                <a:lnTo>
                  <a:pt x="536" y="566"/>
                </a:lnTo>
                <a:lnTo>
                  <a:pt x="544" y="559"/>
                </a:lnTo>
                <a:lnTo>
                  <a:pt x="553" y="552"/>
                </a:lnTo>
                <a:lnTo>
                  <a:pt x="561" y="544"/>
                </a:lnTo>
                <a:lnTo>
                  <a:pt x="567" y="535"/>
                </a:lnTo>
                <a:lnTo>
                  <a:pt x="573" y="526"/>
                </a:lnTo>
                <a:lnTo>
                  <a:pt x="577" y="516"/>
                </a:lnTo>
                <a:lnTo>
                  <a:pt x="580" y="506"/>
                </a:lnTo>
                <a:lnTo>
                  <a:pt x="583" y="497"/>
                </a:lnTo>
                <a:lnTo>
                  <a:pt x="584" y="486"/>
                </a:lnTo>
                <a:lnTo>
                  <a:pt x="584" y="475"/>
                </a:lnTo>
                <a:lnTo>
                  <a:pt x="584" y="109"/>
                </a:lnTo>
                <a:lnTo>
                  <a:pt x="584" y="98"/>
                </a:lnTo>
                <a:lnTo>
                  <a:pt x="583" y="87"/>
                </a:lnTo>
                <a:lnTo>
                  <a:pt x="580" y="78"/>
                </a:lnTo>
                <a:lnTo>
                  <a:pt x="577" y="67"/>
                </a:lnTo>
                <a:lnTo>
                  <a:pt x="573" y="58"/>
                </a:lnTo>
                <a:lnTo>
                  <a:pt x="567" y="48"/>
                </a:lnTo>
                <a:lnTo>
                  <a:pt x="561" y="40"/>
                </a:lnTo>
                <a:lnTo>
                  <a:pt x="553" y="32"/>
                </a:lnTo>
                <a:close/>
                <a:moveTo>
                  <a:pt x="166" y="390"/>
                </a:moveTo>
                <a:lnTo>
                  <a:pt x="96" y="390"/>
                </a:lnTo>
                <a:lnTo>
                  <a:pt x="93" y="390"/>
                </a:lnTo>
                <a:lnTo>
                  <a:pt x="91" y="389"/>
                </a:lnTo>
                <a:lnTo>
                  <a:pt x="89" y="386"/>
                </a:lnTo>
                <a:lnTo>
                  <a:pt x="87" y="384"/>
                </a:lnTo>
                <a:lnTo>
                  <a:pt x="85" y="382"/>
                </a:lnTo>
                <a:lnTo>
                  <a:pt x="85" y="379"/>
                </a:lnTo>
                <a:lnTo>
                  <a:pt x="85" y="377"/>
                </a:lnTo>
                <a:lnTo>
                  <a:pt x="87" y="374"/>
                </a:lnTo>
                <a:lnTo>
                  <a:pt x="161" y="243"/>
                </a:lnTo>
                <a:lnTo>
                  <a:pt x="161" y="242"/>
                </a:lnTo>
                <a:lnTo>
                  <a:pt x="114" y="160"/>
                </a:lnTo>
                <a:lnTo>
                  <a:pt x="112" y="156"/>
                </a:lnTo>
                <a:lnTo>
                  <a:pt x="112" y="154"/>
                </a:lnTo>
                <a:lnTo>
                  <a:pt x="112" y="151"/>
                </a:lnTo>
                <a:lnTo>
                  <a:pt x="114" y="149"/>
                </a:lnTo>
                <a:lnTo>
                  <a:pt x="116" y="147"/>
                </a:lnTo>
                <a:lnTo>
                  <a:pt x="118" y="146"/>
                </a:lnTo>
                <a:lnTo>
                  <a:pt x="120" y="145"/>
                </a:lnTo>
                <a:lnTo>
                  <a:pt x="123" y="145"/>
                </a:lnTo>
                <a:lnTo>
                  <a:pt x="193" y="145"/>
                </a:lnTo>
                <a:lnTo>
                  <a:pt x="199" y="146"/>
                </a:lnTo>
                <a:lnTo>
                  <a:pt x="204" y="148"/>
                </a:lnTo>
                <a:lnTo>
                  <a:pt x="209" y="152"/>
                </a:lnTo>
                <a:lnTo>
                  <a:pt x="213" y="157"/>
                </a:lnTo>
                <a:lnTo>
                  <a:pt x="234" y="194"/>
                </a:lnTo>
                <a:lnTo>
                  <a:pt x="249" y="221"/>
                </a:lnTo>
                <a:lnTo>
                  <a:pt x="258" y="236"/>
                </a:lnTo>
                <a:lnTo>
                  <a:pt x="261" y="242"/>
                </a:lnTo>
                <a:lnTo>
                  <a:pt x="185" y="376"/>
                </a:lnTo>
                <a:lnTo>
                  <a:pt x="182" y="382"/>
                </a:lnTo>
                <a:lnTo>
                  <a:pt x="177" y="386"/>
                </a:lnTo>
                <a:lnTo>
                  <a:pt x="172" y="389"/>
                </a:lnTo>
                <a:lnTo>
                  <a:pt x="166" y="390"/>
                </a:lnTo>
                <a:close/>
                <a:moveTo>
                  <a:pt x="498" y="64"/>
                </a:moveTo>
                <a:lnTo>
                  <a:pt x="342" y="339"/>
                </a:lnTo>
                <a:lnTo>
                  <a:pt x="342" y="339"/>
                </a:lnTo>
                <a:lnTo>
                  <a:pt x="442" y="520"/>
                </a:lnTo>
                <a:lnTo>
                  <a:pt x="443" y="522"/>
                </a:lnTo>
                <a:lnTo>
                  <a:pt x="444" y="526"/>
                </a:lnTo>
                <a:lnTo>
                  <a:pt x="443" y="528"/>
                </a:lnTo>
                <a:lnTo>
                  <a:pt x="442" y="531"/>
                </a:lnTo>
                <a:lnTo>
                  <a:pt x="441" y="533"/>
                </a:lnTo>
                <a:lnTo>
                  <a:pt x="439" y="534"/>
                </a:lnTo>
                <a:lnTo>
                  <a:pt x="435" y="535"/>
                </a:lnTo>
                <a:lnTo>
                  <a:pt x="432" y="535"/>
                </a:lnTo>
                <a:lnTo>
                  <a:pt x="363" y="535"/>
                </a:lnTo>
                <a:lnTo>
                  <a:pt x="357" y="534"/>
                </a:lnTo>
                <a:lnTo>
                  <a:pt x="351" y="532"/>
                </a:lnTo>
                <a:lnTo>
                  <a:pt x="347" y="528"/>
                </a:lnTo>
                <a:lnTo>
                  <a:pt x="342" y="522"/>
                </a:lnTo>
                <a:lnTo>
                  <a:pt x="320" y="479"/>
                </a:lnTo>
                <a:lnTo>
                  <a:pt x="299" y="443"/>
                </a:lnTo>
                <a:lnTo>
                  <a:pt x="282" y="411"/>
                </a:lnTo>
                <a:lnTo>
                  <a:pt x="268" y="385"/>
                </a:lnTo>
                <a:lnTo>
                  <a:pt x="257" y="365"/>
                </a:lnTo>
                <a:lnTo>
                  <a:pt x="250" y="351"/>
                </a:lnTo>
                <a:lnTo>
                  <a:pt x="245" y="342"/>
                </a:lnTo>
                <a:lnTo>
                  <a:pt x="243" y="339"/>
                </a:lnTo>
                <a:lnTo>
                  <a:pt x="400" y="61"/>
                </a:lnTo>
                <a:lnTo>
                  <a:pt x="403" y="56"/>
                </a:lnTo>
                <a:lnTo>
                  <a:pt x="407" y="52"/>
                </a:lnTo>
                <a:lnTo>
                  <a:pt x="413" y="49"/>
                </a:lnTo>
                <a:lnTo>
                  <a:pt x="418" y="48"/>
                </a:lnTo>
                <a:lnTo>
                  <a:pt x="489" y="48"/>
                </a:lnTo>
                <a:lnTo>
                  <a:pt x="493" y="48"/>
                </a:lnTo>
                <a:lnTo>
                  <a:pt x="495" y="49"/>
                </a:lnTo>
                <a:lnTo>
                  <a:pt x="497" y="51"/>
                </a:lnTo>
                <a:lnTo>
                  <a:pt x="498" y="53"/>
                </a:lnTo>
                <a:lnTo>
                  <a:pt x="499" y="55"/>
                </a:lnTo>
                <a:lnTo>
                  <a:pt x="500" y="58"/>
                </a:lnTo>
                <a:lnTo>
                  <a:pt x="499" y="60"/>
                </a:lnTo>
                <a:lnTo>
                  <a:pt x="498" y="6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9" name="Freeform 116"/>
          <p:cNvSpPr>
            <a:spLocks/>
          </p:cNvSpPr>
          <p:nvPr/>
        </p:nvSpPr>
        <p:spPr bwMode="auto">
          <a:xfrm>
            <a:off x="5807077" y="2324895"/>
            <a:ext cx="238126" cy="336550"/>
          </a:xfrm>
          <a:custGeom>
            <a:avLst/>
            <a:gdLst>
              <a:gd name="T0" fmla="*/ 166 w 227"/>
              <a:gd name="T1" fmla="*/ 18 h 317"/>
              <a:gd name="T2" fmla="*/ 160 w 227"/>
              <a:gd name="T3" fmla="*/ 10 h 317"/>
              <a:gd name="T4" fmla="*/ 154 w 227"/>
              <a:gd name="T5" fmla="*/ 5 h 317"/>
              <a:gd name="T6" fmla="*/ 151 w 227"/>
              <a:gd name="T7" fmla="*/ 2 h 317"/>
              <a:gd name="T8" fmla="*/ 147 w 227"/>
              <a:gd name="T9" fmla="*/ 1 h 317"/>
              <a:gd name="T10" fmla="*/ 144 w 227"/>
              <a:gd name="T11" fmla="*/ 0 h 317"/>
              <a:gd name="T12" fmla="*/ 140 w 227"/>
              <a:gd name="T13" fmla="*/ 0 h 317"/>
              <a:gd name="T14" fmla="*/ 49 w 227"/>
              <a:gd name="T15" fmla="*/ 0 h 317"/>
              <a:gd name="T16" fmla="*/ 45 w 227"/>
              <a:gd name="T17" fmla="*/ 0 h 317"/>
              <a:gd name="T18" fmla="*/ 41 w 227"/>
              <a:gd name="T19" fmla="*/ 1 h 317"/>
              <a:gd name="T20" fmla="*/ 39 w 227"/>
              <a:gd name="T21" fmla="*/ 4 h 317"/>
              <a:gd name="T22" fmla="*/ 37 w 227"/>
              <a:gd name="T23" fmla="*/ 6 h 317"/>
              <a:gd name="T24" fmla="*/ 35 w 227"/>
              <a:gd name="T25" fmla="*/ 9 h 317"/>
              <a:gd name="T26" fmla="*/ 35 w 227"/>
              <a:gd name="T27" fmla="*/ 12 h 317"/>
              <a:gd name="T28" fmla="*/ 36 w 227"/>
              <a:gd name="T29" fmla="*/ 17 h 317"/>
              <a:gd name="T30" fmla="*/ 37 w 227"/>
              <a:gd name="T31" fmla="*/ 20 h 317"/>
              <a:gd name="T32" fmla="*/ 99 w 227"/>
              <a:gd name="T33" fmla="*/ 127 h 317"/>
              <a:gd name="T34" fmla="*/ 99 w 227"/>
              <a:gd name="T35" fmla="*/ 127 h 317"/>
              <a:gd name="T36" fmla="*/ 99 w 227"/>
              <a:gd name="T37" fmla="*/ 127 h 317"/>
              <a:gd name="T38" fmla="*/ 3 w 227"/>
              <a:gd name="T39" fmla="*/ 297 h 317"/>
              <a:gd name="T40" fmla="*/ 1 w 227"/>
              <a:gd name="T41" fmla="*/ 300 h 317"/>
              <a:gd name="T42" fmla="*/ 0 w 227"/>
              <a:gd name="T43" fmla="*/ 304 h 317"/>
              <a:gd name="T44" fmla="*/ 0 w 227"/>
              <a:gd name="T45" fmla="*/ 305 h 317"/>
              <a:gd name="T46" fmla="*/ 1 w 227"/>
              <a:gd name="T47" fmla="*/ 308 h 317"/>
              <a:gd name="T48" fmla="*/ 3 w 227"/>
              <a:gd name="T49" fmla="*/ 310 h 317"/>
              <a:gd name="T50" fmla="*/ 5 w 227"/>
              <a:gd name="T51" fmla="*/ 313 h 317"/>
              <a:gd name="T52" fmla="*/ 7 w 227"/>
              <a:gd name="T53" fmla="*/ 316 h 317"/>
              <a:gd name="T54" fmla="*/ 10 w 227"/>
              <a:gd name="T55" fmla="*/ 317 h 317"/>
              <a:gd name="T56" fmla="*/ 14 w 227"/>
              <a:gd name="T57" fmla="*/ 317 h 317"/>
              <a:gd name="T58" fmla="*/ 105 w 227"/>
              <a:gd name="T59" fmla="*/ 317 h 317"/>
              <a:gd name="T60" fmla="*/ 108 w 227"/>
              <a:gd name="T61" fmla="*/ 317 h 317"/>
              <a:gd name="T62" fmla="*/ 112 w 227"/>
              <a:gd name="T63" fmla="*/ 316 h 317"/>
              <a:gd name="T64" fmla="*/ 115 w 227"/>
              <a:gd name="T65" fmla="*/ 315 h 317"/>
              <a:gd name="T66" fmla="*/ 118 w 227"/>
              <a:gd name="T67" fmla="*/ 312 h 317"/>
              <a:gd name="T68" fmla="*/ 125 w 227"/>
              <a:gd name="T69" fmla="*/ 307 h 317"/>
              <a:gd name="T70" fmla="*/ 130 w 227"/>
              <a:gd name="T71" fmla="*/ 299 h 317"/>
              <a:gd name="T72" fmla="*/ 152 w 227"/>
              <a:gd name="T73" fmla="*/ 261 h 317"/>
              <a:gd name="T74" fmla="*/ 171 w 227"/>
              <a:gd name="T75" fmla="*/ 226 h 317"/>
              <a:gd name="T76" fmla="*/ 187 w 227"/>
              <a:gd name="T77" fmla="*/ 197 h 317"/>
              <a:gd name="T78" fmla="*/ 201 w 227"/>
              <a:gd name="T79" fmla="*/ 173 h 317"/>
              <a:gd name="T80" fmla="*/ 212 w 227"/>
              <a:gd name="T81" fmla="*/ 154 h 317"/>
              <a:gd name="T82" fmla="*/ 220 w 227"/>
              <a:gd name="T83" fmla="*/ 140 h 317"/>
              <a:gd name="T84" fmla="*/ 225 w 227"/>
              <a:gd name="T85" fmla="*/ 130 h 317"/>
              <a:gd name="T86" fmla="*/ 227 w 227"/>
              <a:gd name="T87" fmla="*/ 127 h 317"/>
              <a:gd name="T88" fmla="*/ 166 w 227"/>
              <a:gd name="T89" fmla="*/ 1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7" h="317">
                <a:moveTo>
                  <a:pt x="166" y="18"/>
                </a:moveTo>
                <a:lnTo>
                  <a:pt x="160" y="10"/>
                </a:lnTo>
                <a:lnTo>
                  <a:pt x="154" y="5"/>
                </a:lnTo>
                <a:lnTo>
                  <a:pt x="151" y="2"/>
                </a:lnTo>
                <a:lnTo>
                  <a:pt x="147" y="1"/>
                </a:lnTo>
                <a:lnTo>
                  <a:pt x="144" y="0"/>
                </a:lnTo>
                <a:lnTo>
                  <a:pt x="140" y="0"/>
                </a:lnTo>
                <a:lnTo>
                  <a:pt x="49" y="0"/>
                </a:lnTo>
                <a:lnTo>
                  <a:pt x="45" y="0"/>
                </a:lnTo>
                <a:lnTo>
                  <a:pt x="41" y="1"/>
                </a:lnTo>
                <a:lnTo>
                  <a:pt x="39" y="4"/>
                </a:lnTo>
                <a:lnTo>
                  <a:pt x="37" y="6"/>
                </a:lnTo>
                <a:lnTo>
                  <a:pt x="35" y="9"/>
                </a:lnTo>
                <a:lnTo>
                  <a:pt x="35" y="12"/>
                </a:lnTo>
                <a:lnTo>
                  <a:pt x="36" y="17"/>
                </a:lnTo>
                <a:lnTo>
                  <a:pt x="37" y="20"/>
                </a:lnTo>
                <a:lnTo>
                  <a:pt x="99" y="127"/>
                </a:lnTo>
                <a:lnTo>
                  <a:pt x="99" y="127"/>
                </a:lnTo>
                <a:lnTo>
                  <a:pt x="99" y="127"/>
                </a:lnTo>
                <a:lnTo>
                  <a:pt x="3" y="297"/>
                </a:lnTo>
                <a:lnTo>
                  <a:pt x="1" y="300"/>
                </a:lnTo>
                <a:lnTo>
                  <a:pt x="0" y="304"/>
                </a:lnTo>
                <a:lnTo>
                  <a:pt x="0" y="305"/>
                </a:lnTo>
                <a:lnTo>
                  <a:pt x="1" y="308"/>
                </a:lnTo>
                <a:lnTo>
                  <a:pt x="3" y="310"/>
                </a:lnTo>
                <a:lnTo>
                  <a:pt x="5" y="313"/>
                </a:lnTo>
                <a:lnTo>
                  <a:pt x="7" y="316"/>
                </a:lnTo>
                <a:lnTo>
                  <a:pt x="10" y="317"/>
                </a:lnTo>
                <a:lnTo>
                  <a:pt x="14" y="317"/>
                </a:lnTo>
                <a:lnTo>
                  <a:pt x="105" y="317"/>
                </a:lnTo>
                <a:lnTo>
                  <a:pt x="108" y="317"/>
                </a:lnTo>
                <a:lnTo>
                  <a:pt x="112" y="316"/>
                </a:lnTo>
                <a:lnTo>
                  <a:pt x="115" y="315"/>
                </a:lnTo>
                <a:lnTo>
                  <a:pt x="118" y="312"/>
                </a:lnTo>
                <a:lnTo>
                  <a:pt x="125" y="307"/>
                </a:lnTo>
                <a:lnTo>
                  <a:pt x="130" y="299"/>
                </a:lnTo>
                <a:lnTo>
                  <a:pt x="152" y="261"/>
                </a:lnTo>
                <a:lnTo>
                  <a:pt x="171" y="226"/>
                </a:lnTo>
                <a:lnTo>
                  <a:pt x="187" y="197"/>
                </a:lnTo>
                <a:lnTo>
                  <a:pt x="201" y="173"/>
                </a:lnTo>
                <a:lnTo>
                  <a:pt x="212" y="154"/>
                </a:lnTo>
                <a:lnTo>
                  <a:pt x="220" y="140"/>
                </a:lnTo>
                <a:lnTo>
                  <a:pt x="225" y="130"/>
                </a:lnTo>
                <a:lnTo>
                  <a:pt x="227" y="127"/>
                </a:lnTo>
                <a:lnTo>
                  <a:pt x="166" y="1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0" name="Freeform 117"/>
          <p:cNvSpPr>
            <a:spLocks/>
          </p:cNvSpPr>
          <p:nvPr/>
        </p:nvSpPr>
        <p:spPr bwMode="auto">
          <a:xfrm>
            <a:off x="6022977" y="2194721"/>
            <a:ext cx="349250" cy="666750"/>
          </a:xfrm>
          <a:custGeom>
            <a:avLst/>
            <a:gdLst>
              <a:gd name="T0" fmla="*/ 329 w 331"/>
              <a:gd name="T1" fmla="*/ 20 h 630"/>
              <a:gd name="T2" fmla="*/ 331 w 331"/>
              <a:gd name="T3" fmla="*/ 16 h 630"/>
              <a:gd name="T4" fmla="*/ 331 w 331"/>
              <a:gd name="T5" fmla="*/ 12 h 630"/>
              <a:gd name="T6" fmla="*/ 331 w 331"/>
              <a:gd name="T7" fmla="*/ 9 h 630"/>
              <a:gd name="T8" fmla="*/ 329 w 331"/>
              <a:gd name="T9" fmla="*/ 6 h 630"/>
              <a:gd name="T10" fmla="*/ 327 w 331"/>
              <a:gd name="T11" fmla="*/ 3 h 630"/>
              <a:gd name="T12" fmla="*/ 325 w 331"/>
              <a:gd name="T13" fmla="*/ 1 h 630"/>
              <a:gd name="T14" fmla="*/ 321 w 331"/>
              <a:gd name="T15" fmla="*/ 0 h 630"/>
              <a:gd name="T16" fmla="*/ 317 w 331"/>
              <a:gd name="T17" fmla="*/ 0 h 630"/>
              <a:gd name="T18" fmla="*/ 226 w 331"/>
              <a:gd name="T19" fmla="*/ 0 h 630"/>
              <a:gd name="T20" fmla="*/ 222 w 331"/>
              <a:gd name="T21" fmla="*/ 0 h 630"/>
              <a:gd name="T22" fmla="*/ 219 w 331"/>
              <a:gd name="T23" fmla="*/ 1 h 630"/>
              <a:gd name="T24" fmla="*/ 216 w 331"/>
              <a:gd name="T25" fmla="*/ 2 h 630"/>
              <a:gd name="T26" fmla="*/ 212 w 331"/>
              <a:gd name="T27" fmla="*/ 4 h 630"/>
              <a:gd name="T28" fmla="*/ 207 w 331"/>
              <a:gd name="T29" fmla="*/ 10 h 630"/>
              <a:gd name="T30" fmla="*/ 201 w 331"/>
              <a:gd name="T31" fmla="*/ 17 h 630"/>
              <a:gd name="T32" fmla="*/ 156 w 331"/>
              <a:gd name="T33" fmla="*/ 98 h 630"/>
              <a:gd name="T34" fmla="*/ 116 w 331"/>
              <a:gd name="T35" fmla="*/ 170 h 630"/>
              <a:gd name="T36" fmla="*/ 82 w 331"/>
              <a:gd name="T37" fmla="*/ 230 h 630"/>
              <a:gd name="T38" fmla="*/ 54 w 331"/>
              <a:gd name="T39" fmla="*/ 280 h 630"/>
              <a:gd name="T40" fmla="*/ 31 w 331"/>
              <a:gd name="T41" fmla="*/ 320 h 630"/>
              <a:gd name="T42" fmla="*/ 15 w 331"/>
              <a:gd name="T43" fmla="*/ 349 h 630"/>
              <a:gd name="T44" fmla="*/ 4 w 331"/>
              <a:gd name="T45" fmla="*/ 367 h 630"/>
              <a:gd name="T46" fmla="*/ 0 w 331"/>
              <a:gd name="T47" fmla="*/ 376 h 630"/>
              <a:gd name="T48" fmla="*/ 128 w 331"/>
              <a:gd name="T49" fmla="*/ 612 h 630"/>
              <a:gd name="T50" fmla="*/ 133 w 331"/>
              <a:gd name="T51" fmla="*/ 620 h 630"/>
              <a:gd name="T52" fmla="*/ 139 w 331"/>
              <a:gd name="T53" fmla="*/ 625 h 630"/>
              <a:gd name="T54" fmla="*/ 142 w 331"/>
              <a:gd name="T55" fmla="*/ 627 h 630"/>
              <a:gd name="T56" fmla="*/ 146 w 331"/>
              <a:gd name="T57" fmla="*/ 629 h 630"/>
              <a:gd name="T58" fmla="*/ 150 w 331"/>
              <a:gd name="T59" fmla="*/ 630 h 630"/>
              <a:gd name="T60" fmla="*/ 154 w 331"/>
              <a:gd name="T61" fmla="*/ 630 h 630"/>
              <a:gd name="T62" fmla="*/ 245 w 331"/>
              <a:gd name="T63" fmla="*/ 630 h 630"/>
              <a:gd name="T64" fmla="*/ 248 w 331"/>
              <a:gd name="T65" fmla="*/ 629 h 630"/>
              <a:gd name="T66" fmla="*/ 251 w 331"/>
              <a:gd name="T67" fmla="*/ 629 h 630"/>
              <a:gd name="T68" fmla="*/ 254 w 331"/>
              <a:gd name="T69" fmla="*/ 626 h 630"/>
              <a:gd name="T70" fmla="*/ 257 w 331"/>
              <a:gd name="T71" fmla="*/ 624 h 630"/>
              <a:gd name="T72" fmla="*/ 258 w 331"/>
              <a:gd name="T73" fmla="*/ 620 h 630"/>
              <a:gd name="T74" fmla="*/ 259 w 331"/>
              <a:gd name="T75" fmla="*/ 617 h 630"/>
              <a:gd name="T76" fmla="*/ 258 w 331"/>
              <a:gd name="T77" fmla="*/ 613 h 630"/>
              <a:gd name="T78" fmla="*/ 257 w 331"/>
              <a:gd name="T79" fmla="*/ 609 h 630"/>
              <a:gd name="T80" fmla="*/ 128 w 331"/>
              <a:gd name="T81" fmla="*/ 376 h 630"/>
              <a:gd name="T82" fmla="*/ 128 w 331"/>
              <a:gd name="T83" fmla="*/ 375 h 630"/>
              <a:gd name="T84" fmla="*/ 329 w 331"/>
              <a:gd name="T85" fmla="*/ 2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1" h="630">
                <a:moveTo>
                  <a:pt x="329" y="20"/>
                </a:moveTo>
                <a:lnTo>
                  <a:pt x="331" y="16"/>
                </a:lnTo>
                <a:lnTo>
                  <a:pt x="331" y="12"/>
                </a:lnTo>
                <a:lnTo>
                  <a:pt x="331" y="9"/>
                </a:lnTo>
                <a:lnTo>
                  <a:pt x="329" y="6"/>
                </a:lnTo>
                <a:lnTo>
                  <a:pt x="327" y="3"/>
                </a:lnTo>
                <a:lnTo>
                  <a:pt x="325" y="1"/>
                </a:lnTo>
                <a:lnTo>
                  <a:pt x="321" y="0"/>
                </a:lnTo>
                <a:lnTo>
                  <a:pt x="317" y="0"/>
                </a:lnTo>
                <a:lnTo>
                  <a:pt x="226" y="0"/>
                </a:lnTo>
                <a:lnTo>
                  <a:pt x="222" y="0"/>
                </a:lnTo>
                <a:lnTo>
                  <a:pt x="219" y="1"/>
                </a:lnTo>
                <a:lnTo>
                  <a:pt x="216" y="2"/>
                </a:lnTo>
                <a:lnTo>
                  <a:pt x="212" y="4"/>
                </a:lnTo>
                <a:lnTo>
                  <a:pt x="207" y="10"/>
                </a:lnTo>
                <a:lnTo>
                  <a:pt x="201" y="17"/>
                </a:lnTo>
                <a:lnTo>
                  <a:pt x="156" y="98"/>
                </a:lnTo>
                <a:lnTo>
                  <a:pt x="116" y="170"/>
                </a:lnTo>
                <a:lnTo>
                  <a:pt x="82" y="230"/>
                </a:lnTo>
                <a:lnTo>
                  <a:pt x="54" y="280"/>
                </a:lnTo>
                <a:lnTo>
                  <a:pt x="31" y="320"/>
                </a:lnTo>
                <a:lnTo>
                  <a:pt x="15" y="349"/>
                </a:lnTo>
                <a:lnTo>
                  <a:pt x="4" y="367"/>
                </a:lnTo>
                <a:lnTo>
                  <a:pt x="0" y="376"/>
                </a:lnTo>
                <a:lnTo>
                  <a:pt x="128" y="612"/>
                </a:lnTo>
                <a:lnTo>
                  <a:pt x="133" y="620"/>
                </a:lnTo>
                <a:lnTo>
                  <a:pt x="139" y="625"/>
                </a:lnTo>
                <a:lnTo>
                  <a:pt x="142" y="627"/>
                </a:lnTo>
                <a:lnTo>
                  <a:pt x="146" y="629"/>
                </a:lnTo>
                <a:lnTo>
                  <a:pt x="150" y="630"/>
                </a:lnTo>
                <a:lnTo>
                  <a:pt x="154" y="630"/>
                </a:lnTo>
                <a:lnTo>
                  <a:pt x="245" y="630"/>
                </a:lnTo>
                <a:lnTo>
                  <a:pt x="248" y="629"/>
                </a:lnTo>
                <a:lnTo>
                  <a:pt x="251" y="629"/>
                </a:lnTo>
                <a:lnTo>
                  <a:pt x="254" y="626"/>
                </a:lnTo>
                <a:lnTo>
                  <a:pt x="257" y="624"/>
                </a:lnTo>
                <a:lnTo>
                  <a:pt x="258" y="620"/>
                </a:lnTo>
                <a:lnTo>
                  <a:pt x="259" y="617"/>
                </a:lnTo>
                <a:lnTo>
                  <a:pt x="258" y="613"/>
                </a:lnTo>
                <a:lnTo>
                  <a:pt x="257" y="609"/>
                </a:lnTo>
                <a:lnTo>
                  <a:pt x="128" y="376"/>
                </a:lnTo>
                <a:lnTo>
                  <a:pt x="128" y="375"/>
                </a:lnTo>
                <a:lnTo>
                  <a:pt x="329" y="2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1" name="Freeform 118"/>
          <p:cNvSpPr>
            <a:spLocks/>
          </p:cNvSpPr>
          <p:nvPr/>
        </p:nvSpPr>
        <p:spPr bwMode="auto">
          <a:xfrm>
            <a:off x="8953501" y="2245521"/>
            <a:ext cx="412750" cy="565150"/>
          </a:xfrm>
          <a:custGeom>
            <a:avLst/>
            <a:gdLst>
              <a:gd name="T0" fmla="*/ 386 w 390"/>
              <a:gd name="T1" fmla="*/ 4 h 535"/>
              <a:gd name="T2" fmla="*/ 381 w 390"/>
              <a:gd name="T3" fmla="*/ 1 h 535"/>
              <a:gd name="T4" fmla="*/ 378 w 390"/>
              <a:gd name="T5" fmla="*/ 0 h 535"/>
              <a:gd name="T6" fmla="*/ 305 w 390"/>
              <a:gd name="T7" fmla="*/ 0 h 535"/>
              <a:gd name="T8" fmla="*/ 298 w 390"/>
              <a:gd name="T9" fmla="*/ 2 h 535"/>
              <a:gd name="T10" fmla="*/ 294 w 390"/>
              <a:gd name="T11" fmla="*/ 7 h 535"/>
              <a:gd name="T12" fmla="*/ 218 w 390"/>
              <a:gd name="T13" fmla="*/ 176 h 535"/>
              <a:gd name="T14" fmla="*/ 204 w 390"/>
              <a:gd name="T15" fmla="*/ 205 h 535"/>
              <a:gd name="T16" fmla="*/ 193 w 390"/>
              <a:gd name="T17" fmla="*/ 200 h 535"/>
              <a:gd name="T18" fmla="*/ 182 w 390"/>
              <a:gd name="T19" fmla="*/ 177 h 535"/>
              <a:gd name="T20" fmla="*/ 96 w 390"/>
              <a:gd name="T21" fmla="*/ 7 h 535"/>
              <a:gd name="T22" fmla="*/ 91 w 390"/>
              <a:gd name="T23" fmla="*/ 2 h 535"/>
              <a:gd name="T24" fmla="*/ 85 w 390"/>
              <a:gd name="T25" fmla="*/ 0 h 535"/>
              <a:gd name="T26" fmla="*/ 12 w 390"/>
              <a:gd name="T27" fmla="*/ 0 h 535"/>
              <a:gd name="T28" fmla="*/ 8 w 390"/>
              <a:gd name="T29" fmla="*/ 1 h 535"/>
              <a:gd name="T30" fmla="*/ 3 w 390"/>
              <a:gd name="T31" fmla="*/ 4 h 535"/>
              <a:gd name="T32" fmla="*/ 0 w 390"/>
              <a:gd name="T33" fmla="*/ 9 h 535"/>
              <a:gd name="T34" fmla="*/ 0 w 390"/>
              <a:gd name="T35" fmla="*/ 16 h 535"/>
              <a:gd name="T36" fmla="*/ 123 w 390"/>
              <a:gd name="T37" fmla="*/ 238 h 535"/>
              <a:gd name="T38" fmla="*/ 36 w 390"/>
              <a:gd name="T39" fmla="*/ 239 h 535"/>
              <a:gd name="T40" fmla="*/ 30 w 390"/>
              <a:gd name="T41" fmla="*/ 246 h 535"/>
              <a:gd name="T42" fmla="*/ 29 w 390"/>
              <a:gd name="T43" fmla="*/ 290 h 535"/>
              <a:gd name="T44" fmla="*/ 33 w 390"/>
              <a:gd name="T45" fmla="*/ 299 h 535"/>
              <a:gd name="T46" fmla="*/ 42 w 390"/>
              <a:gd name="T47" fmla="*/ 302 h 535"/>
              <a:gd name="T48" fmla="*/ 151 w 390"/>
              <a:gd name="T49" fmla="*/ 334 h 535"/>
              <a:gd name="T50" fmla="*/ 36 w 390"/>
              <a:gd name="T51" fmla="*/ 335 h 535"/>
              <a:gd name="T52" fmla="*/ 30 w 390"/>
              <a:gd name="T53" fmla="*/ 342 h 535"/>
              <a:gd name="T54" fmla="*/ 29 w 390"/>
              <a:gd name="T55" fmla="*/ 386 h 535"/>
              <a:gd name="T56" fmla="*/ 33 w 390"/>
              <a:gd name="T57" fmla="*/ 395 h 535"/>
              <a:gd name="T58" fmla="*/ 42 w 390"/>
              <a:gd name="T59" fmla="*/ 398 h 535"/>
              <a:gd name="T60" fmla="*/ 151 w 390"/>
              <a:gd name="T61" fmla="*/ 523 h 535"/>
              <a:gd name="T62" fmla="*/ 154 w 390"/>
              <a:gd name="T63" fmla="*/ 532 h 535"/>
              <a:gd name="T64" fmla="*/ 163 w 390"/>
              <a:gd name="T65" fmla="*/ 535 h 535"/>
              <a:gd name="T66" fmla="*/ 233 w 390"/>
              <a:gd name="T67" fmla="*/ 535 h 535"/>
              <a:gd name="T68" fmla="*/ 239 w 390"/>
              <a:gd name="T69" fmla="*/ 528 h 535"/>
              <a:gd name="T70" fmla="*/ 240 w 390"/>
              <a:gd name="T71" fmla="*/ 398 h 535"/>
              <a:gd name="T72" fmla="*/ 356 w 390"/>
              <a:gd name="T73" fmla="*/ 397 h 535"/>
              <a:gd name="T74" fmla="*/ 363 w 390"/>
              <a:gd name="T75" fmla="*/ 390 h 535"/>
              <a:gd name="T76" fmla="*/ 364 w 390"/>
              <a:gd name="T77" fmla="*/ 346 h 535"/>
              <a:gd name="T78" fmla="*/ 359 w 390"/>
              <a:gd name="T79" fmla="*/ 338 h 535"/>
              <a:gd name="T80" fmla="*/ 351 w 390"/>
              <a:gd name="T81" fmla="*/ 334 h 535"/>
              <a:gd name="T82" fmla="*/ 240 w 390"/>
              <a:gd name="T83" fmla="*/ 302 h 535"/>
              <a:gd name="T84" fmla="*/ 356 w 390"/>
              <a:gd name="T85" fmla="*/ 301 h 535"/>
              <a:gd name="T86" fmla="*/ 363 w 390"/>
              <a:gd name="T87" fmla="*/ 294 h 535"/>
              <a:gd name="T88" fmla="*/ 364 w 390"/>
              <a:gd name="T89" fmla="*/ 250 h 535"/>
              <a:gd name="T90" fmla="*/ 359 w 390"/>
              <a:gd name="T91" fmla="*/ 241 h 535"/>
              <a:gd name="T92" fmla="*/ 351 w 390"/>
              <a:gd name="T93" fmla="*/ 238 h 535"/>
              <a:gd name="T94" fmla="*/ 388 w 390"/>
              <a:gd name="T95" fmla="*/ 18 h 535"/>
              <a:gd name="T96" fmla="*/ 390 w 390"/>
              <a:gd name="T97" fmla="*/ 11 h 535"/>
              <a:gd name="T98" fmla="*/ 388 w 390"/>
              <a:gd name="T99" fmla="*/ 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0" h="535">
                <a:moveTo>
                  <a:pt x="388" y="6"/>
                </a:moveTo>
                <a:lnTo>
                  <a:pt x="386" y="4"/>
                </a:lnTo>
                <a:lnTo>
                  <a:pt x="384" y="2"/>
                </a:lnTo>
                <a:lnTo>
                  <a:pt x="381" y="1"/>
                </a:lnTo>
                <a:lnTo>
                  <a:pt x="378" y="0"/>
                </a:lnTo>
                <a:lnTo>
                  <a:pt x="378" y="0"/>
                </a:lnTo>
                <a:lnTo>
                  <a:pt x="305" y="0"/>
                </a:lnTo>
                <a:lnTo>
                  <a:pt x="305" y="0"/>
                </a:lnTo>
                <a:lnTo>
                  <a:pt x="301" y="1"/>
                </a:lnTo>
                <a:lnTo>
                  <a:pt x="298" y="2"/>
                </a:lnTo>
                <a:lnTo>
                  <a:pt x="296" y="4"/>
                </a:lnTo>
                <a:lnTo>
                  <a:pt x="294" y="7"/>
                </a:lnTo>
                <a:lnTo>
                  <a:pt x="221" y="167"/>
                </a:lnTo>
                <a:lnTo>
                  <a:pt x="218" y="176"/>
                </a:lnTo>
                <a:lnTo>
                  <a:pt x="211" y="191"/>
                </a:lnTo>
                <a:lnTo>
                  <a:pt x="204" y="205"/>
                </a:lnTo>
                <a:lnTo>
                  <a:pt x="199" y="217"/>
                </a:lnTo>
                <a:lnTo>
                  <a:pt x="193" y="200"/>
                </a:lnTo>
                <a:lnTo>
                  <a:pt x="186" y="187"/>
                </a:lnTo>
                <a:lnTo>
                  <a:pt x="182" y="177"/>
                </a:lnTo>
                <a:lnTo>
                  <a:pt x="178" y="169"/>
                </a:lnTo>
                <a:lnTo>
                  <a:pt x="96" y="7"/>
                </a:lnTo>
                <a:lnTo>
                  <a:pt x="94" y="4"/>
                </a:lnTo>
                <a:lnTo>
                  <a:pt x="91" y="2"/>
                </a:lnTo>
                <a:lnTo>
                  <a:pt x="88" y="1"/>
                </a:lnTo>
                <a:lnTo>
                  <a:pt x="85" y="0"/>
                </a:lnTo>
                <a:lnTo>
                  <a:pt x="85" y="0"/>
                </a:lnTo>
                <a:lnTo>
                  <a:pt x="12" y="0"/>
                </a:lnTo>
                <a:lnTo>
                  <a:pt x="12" y="0"/>
                </a:lnTo>
                <a:lnTo>
                  <a:pt x="8" y="1"/>
                </a:lnTo>
                <a:lnTo>
                  <a:pt x="5" y="2"/>
                </a:lnTo>
                <a:lnTo>
                  <a:pt x="3" y="4"/>
                </a:lnTo>
                <a:lnTo>
                  <a:pt x="1" y="6"/>
                </a:lnTo>
                <a:lnTo>
                  <a:pt x="0" y="9"/>
                </a:lnTo>
                <a:lnTo>
                  <a:pt x="0" y="13"/>
                </a:lnTo>
                <a:lnTo>
                  <a:pt x="0" y="16"/>
                </a:lnTo>
                <a:lnTo>
                  <a:pt x="1" y="18"/>
                </a:lnTo>
                <a:lnTo>
                  <a:pt x="123" y="238"/>
                </a:lnTo>
                <a:lnTo>
                  <a:pt x="42" y="238"/>
                </a:lnTo>
                <a:lnTo>
                  <a:pt x="36" y="239"/>
                </a:lnTo>
                <a:lnTo>
                  <a:pt x="33" y="241"/>
                </a:lnTo>
                <a:lnTo>
                  <a:pt x="30" y="246"/>
                </a:lnTo>
                <a:lnTo>
                  <a:pt x="29" y="250"/>
                </a:lnTo>
                <a:lnTo>
                  <a:pt x="29" y="290"/>
                </a:lnTo>
                <a:lnTo>
                  <a:pt x="30" y="294"/>
                </a:lnTo>
                <a:lnTo>
                  <a:pt x="33" y="299"/>
                </a:lnTo>
                <a:lnTo>
                  <a:pt x="36" y="301"/>
                </a:lnTo>
                <a:lnTo>
                  <a:pt x="42" y="302"/>
                </a:lnTo>
                <a:lnTo>
                  <a:pt x="151" y="302"/>
                </a:lnTo>
                <a:lnTo>
                  <a:pt x="151" y="334"/>
                </a:lnTo>
                <a:lnTo>
                  <a:pt x="42" y="334"/>
                </a:lnTo>
                <a:lnTo>
                  <a:pt x="36" y="335"/>
                </a:lnTo>
                <a:lnTo>
                  <a:pt x="33" y="338"/>
                </a:lnTo>
                <a:lnTo>
                  <a:pt x="30" y="342"/>
                </a:lnTo>
                <a:lnTo>
                  <a:pt x="29" y="346"/>
                </a:lnTo>
                <a:lnTo>
                  <a:pt x="29" y="386"/>
                </a:lnTo>
                <a:lnTo>
                  <a:pt x="30" y="390"/>
                </a:lnTo>
                <a:lnTo>
                  <a:pt x="33" y="395"/>
                </a:lnTo>
                <a:lnTo>
                  <a:pt x="36" y="397"/>
                </a:lnTo>
                <a:lnTo>
                  <a:pt x="42" y="398"/>
                </a:lnTo>
                <a:lnTo>
                  <a:pt x="151" y="398"/>
                </a:lnTo>
                <a:lnTo>
                  <a:pt x="151" y="523"/>
                </a:lnTo>
                <a:lnTo>
                  <a:pt x="152" y="529"/>
                </a:lnTo>
                <a:lnTo>
                  <a:pt x="154" y="532"/>
                </a:lnTo>
                <a:lnTo>
                  <a:pt x="158" y="535"/>
                </a:lnTo>
                <a:lnTo>
                  <a:pt x="163" y="535"/>
                </a:lnTo>
                <a:lnTo>
                  <a:pt x="229" y="535"/>
                </a:lnTo>
                <a:lnTo>
                  <a:pt x="233" y="535"/>
                </a:lnTo>
                <a:lnTo>
                  <a:pt x="237" y="532"/>
                </a:lnTo>
                <a:lnTo>
                  <a:pt x="239" y="528"/>
                </a:lnTo>
                <a:lnTo>
                  <a:pt x="240" y="523"/>
                </a:lnTo>
                <a:lnTo>
                  <a:pt x="240" y="398"/>
                </a:lnTo>
                <a:lnTo>
                  <a:pt x="351" y="398"/>
                </a:lnTo>
                <a:lnTo>
                  <a:pt x="356" y="397"/>
                </a:lnTo>
                <a:lnTo>
                  <a:pt x="359" y="395"/>
                </a:lnTo>
                <a:lnTo>
                  <a:pt x="363" y="390"/>
                </a:lnTo>
                <a:lnTo>
                  <a:pt x="364" y="386"/>
                </a:lnTo>
                <a:lnTo>
                  <a:pt x="364" y="346"/>
                </a:lnTo>
                <a:lnTo>
                  <a:pt x="363" y="342"/>
                </a:lnTo>
                <a:lnTo>
                  <a:pt x="359" y="338"/>
                </a:lnTo>
                <a:lnTo>
                  <a:pt x="356" y="335"/>
                </a:lnTo>
                <a:lnTo>
                  <a:pt x="351" y="334"/>
                </a:lnTo>
                <a:lnTo>
                  <a:pt x="240" y="334"/>
                </a:lnTo>
                <a:lnTo>
                  <a:pt x="240" y="302"/>
                </a:lnTo>
                <a:lnTo>
                  <a:pt x="351" y="302"/>
                </a:lnTo>
                <a:lnTo>
                  <a:pt x="356" y="301"/>
                </a:lnTo>
                <a:lnTo>
                  <a:pt x="359" y="299"/>
                </a:lnTo>
                <a:lnTo>
                  <a:pt x="363" y="294"/>
                </a:lnTo>
                <a:lnTo>
                  <a:pt x="364" y="290"/>
                </a:lnTo>
                <a:lnTo>
                  <a:pt x="364" y="250"/>
                </a:lnTo>
                <a:lnTo>
                  <a:pt x="363" y="246"/>
                </a:lnTo>
                <a:lnTo>
                  <a:pt x="359" y="241"/>
                </a:lnTo>
                <a:lnTo>
                  <a:pt x="356" y="239"/>
                </a:lnTo>
                <a:lnTo>
                  <a:pt x="351" y="238"/>
                </a:lnTo>
                <a:lnTo>
                  <a:pt x="270" y="238"/>
                </a:lnTo>
                <a:lnTo>
                  <a:pt x="388" y="18"/>
                </a:lnTo>
                <a:lnTo>
                  <a:pt x="390" y="15"/>
                </a:lnTo>
                <a:lnTo>
                  <a:pt x="390" y="11"/>
                </a:lnTo>
                <a:lnTo>
                  <a:pt x="390" y="9"/>
                </a:lnTo>
                <a:lnTo>
                  <a:pt x="388" y="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2" name="Freeform 119"/>
          <p:cNvSpPr>
            <a:spLocks noEditPoints="1"/>
          </p:cNvSpPr>
          <p:nvPr/>
        </p:nvSpPr>
        <p:spPr bwMode="auto">
          <a:xfrm>
            <a:off x="13369927" y="2270921"/>
            <a:ext cx="720726" cy="514350"/>
          </a:xfrm>
          <a:custGeom>
            <a:avLst/>
            <a:gdLst>
              <a:gd name="T0" fmla="*/ 680 w 681"/>
              <a:gd name="T1" fmla="*/ 163 h 487"/>
              <a:gd name="T2" fmla="*/ 676 w 681"/>
              <a:gd name="T3" fmla="*/ 119 h 487"/>
              <a:gd name="T4" fmla="*/ 669 w 681"/>
              <a:gd name="T5" fmla="*/ 79 h 487"/>
              <a:gd name="T6" fmla="*/ 652 w 681"/>
              <a:gd name="T7" fmla="*/ 43 h 487"/>
              <a:gd name="T8" fmla="*/ 621 w 681"/>
              <a:gd name="T9" fmla="*/ 17 h 487"/>
              <a:gd name="T10" fmla="*/ 573 w 681"/>
              <a:gd name="T11" fmla="*/ 8 h 487"/>
              <a:gd name="T12" fmla="*/ 489 w 681"/>
              <a:gd name="T13" fmla="*/ 3 h 487"/>
              <a:gd name="T14" fmla="*/ 382 w 681"/>
              <a:gd name="T15" fmla="*/ 0 h 487"/>
              <a:gd name="T16" fmla="*/ 260 w 681"/>
              <a:gd name="T17" fmla="*/ 1 h 487"/>
              <a:gd name="T18" fmla="*/ 161 w 681"/>
              <a:gd name="T19" fmla="*/ 4 h 487"/>
              <a:gd name="T20" fmla="*/ 85 w 681"/>
              <a:gd name="T21" fmla="*/ 10 h 487"/>
              <a:gd name="T22" fmla="*/ 48 w 681"/>
              <a:gd name="T23" fmla="*/ 23 h 487"/>
              <a:gd name="T24" fmla="*/ 21 w 681"/>
              <a:gd name="T25" fmla="*/ 53 h 487"/>
              <a:gd name="T26" fmla="*/ 8 w 681"/>
              <a:gd name="T27" fmla="*/ 91 h 487"/>
              <a:gd name="T28" fmla="*/ 3 w 681"/>
              <a:gd name="T29" fmla="*/ 134 h 487"/>
              <a:gd name="T30" fmla="*/ 0 w 681"/>
              <a:gd name="T31" fmla="*/ 175 h 487"/>
              <a:gd name="T32" fmla="*/ 0 w 681"/>
              <a:gd name="T33" fmla="*/ 211 h 487"/>
              <a:gd name="T34" fmla="*/ 0 w 681"/>
              <a:gd name="T35" fmla="*/ 261 h 487"/>
              <a:gd name="T36" fmla="*/ 0 w 681"/>
              <a:gd name="T37" fmla="*/ 301 h 487"/>
              <a:gd name="T38" fmla="*/ 2 w 681"/>
              <a:gd name="T39" fmla="*/ 337 h 487"/>
              <a:gd name="T40" fmla="*/ 6 w 681"/>
              <a:gd name="T41" fmla="*/ 383 h 487"/>
              <a:gd name="T42" fmla="*/ 15 w 681"/>
              <a:gd name="T43" fmla="*/ 423 h 487"/>
              <a:gd name="T44" fmla="*/ 38 w 681"/>
              <a:gd name="T45" fmla="*/ 456 h 487"/>
              <a:gd name="T46" fmla="*/ 72 w 681"/>
              <a:gd name="T47" fmla="*/ 475 h 487"/>
              <a:gd name="T48" fmla="*/ 133 w 681"/>
              <a:gd name="T49" fmla="*/ 482 h 487"/>
              <a:gd name="T50" fmla="*/ 224 w 681"/>
              <a:gd name="T51" fmla="*/ 486 h 487"/>
              <a:gd name="T52" fmla="*/ 340 w 681"/>
              <a:gd name="T53" fmla="*/ 487 h 487"/>
              <a:gd name="T54" fmla="*/ 457 w 681"/>
              <a:gd name="T55" fmla="*/ 486 h 487"/>
              <a:gd name="T56" fmla="*/ 548 w 681"/>
              <a:gd name="T57" fmla="*/ 482 h 487"/>
              <a:gd name="T58" fmla="*/ 609 w 681"/>
              <a:gd name="T59" fmla="*/ 475 h 487"/>
              <a:gd name="T60" fmla="*/ 642 w 681"/>
              <a:gd name="T61" fmla="*/ 456 h 487"/>
              <a:gd name="T62" fmla="*/ 665 w 681"/>
              <a:gd name="T63" fmla="*/ 423 h 487"/>
              <a:gd name="T64" fmla="*/ 674 w 681"/>
              <a:gd name="T65" fmla="*/ 383 h 487"/>
              <a:gd name="T66" fmla="*/ 679 w 681"/>
              <a:gd name="T67" fmla="*/ 337 h 487"/>
              <a:gd name="T68" fmla="*/ 681 w 681"/>
              <a:gd name="T69" fmla="*/ 301 h 487"/>
              <a:gd name="T70" fmla="*/ 681 w 681"/>
              <a:gd name="T71" fmla="*/ 261 h 487"/>
              <a:gd name="T72" fmla="*/ 681 w 681"/>
              <a:gd name="T73" fmla="*/ 211 h 487"/>
              <a:gd name="T74" fmla="*/ 475 w 681"/>
              <a:gd name="T75" fmla="*/ 264 h 487"/>
              <a:gd name="T76" fmla="*/ 268 w 681"/>
              <a:gd name="T77" fmla="*/ 390 h 487"/>
              <a:gd name="T78" fmla="*/ 250 w 681"/>
              <a:gd name="T79" fmla="*/ 383 h 487"/>
              <a:gd name="T80" fmla="*/ 243 w 681"/>
              <a:gd name="T81" fmla="*/ 365 h 487"/>
              <a:gd name="T82" fmla="*/ 246 w 681"/>
              <a:gd name="T83" fmla="*/ 109 h 487"/>
              <a:gd name="T84" fmla="*/ 262 w 681"/>
              <a:gd name="T85" fmla="*/ 99 h 487"/>
              <a:gd name="T86" fmla="*/ 281 w 681"/>
              <a:gd name="T87" fmla="*/ 102 h 487"/>
              <a:gd name="T88" fmla="*/ 484 w 681"/>
              <a:gd name="T89" fmla="*/ 231 h 487"/>
              <a:gd name="T90" fmla="*/ 486 w 681"/>
              <a:gd name="T91" fmla="*/ 251 h 487"/>
              <a:gd name="T92" fmla="*/ 475 w 681"/>
              <a:gd name="T93" fmla="*/ 26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1" h="487">
                <a:moveTo>
                  <a:pt x="681" y="187"/>
                </a:moveTo>
                <a:lnTo>
                  <a:pt x="680" y="175"/>
                </a:lnTo>
                <a:lnTo>
                  <a:pt x="680" y="163"/>
                </a:lnTo>
                <a:lnTo>
                  <a:pt x="679" y="149"/>
                </a:lnTo>
                <a:lnTo>
                  <a:pt x="678" y="134"/>
                </a:lnTo>
                <a:lnTo>
                  <a:pt x="676" y="119"/>
                </a:lnTo>
                <a:lnTo>
                  <a:pt x="674" y="105"/>
                </a:lnTo>
                <a:lnTo>
                  <a:pt x="672" y="91"/>
                </a:lnTo>
                <a:lnTo>
                  <a:pt x="669" y="79"/>
                </a:lnTo>
                <a:lnTo>
                  <a:pt x="665" y="65"/>
                </a:lnTo>
                <a:lnTo>
                  <a:pt x="660" y="53"/>
                </a:lnTo>
                <a:lnTo>
                  <a:pt x="652" y="43"/>
                </a:lnTo>
                <a:lnTo>
                  <a:pt x="643" y="32"/>
                </a:lnTo>
                <a:lnTo>
                  <a:pt x="633" y="23"/>
                </a:lnTo>
                <a:lnTo>
                  <a:pt x="621" y="17"/>
                </a:lnTo>
                <a:lnTo>
                  <a:pt x="609" y="12"/>
                </a:lnTo>
                <a:lnTo>
                  <a:pt x="596" y="10"/>
                </a:lnTo>
                <a:lnTo>
                  <a:pt x="573" y="8"/>
                </a:lnTo>
                <a:lnTo>
                  <a:pt x="548" y="6"/>
                </a:lnTo>
                <a:lnTo>
                  <a:pt x="520" y="4"/>
                </a:lnTo>
                <a:lnTo>
                  <a:pt x="489" y="3"/>
                </a:lnTo>
                <a:lnTo>
                  <a:pt x="457" y="1"/>
                </a:lnTo>
                <a:lnTo>
                  <a:pt x="420" y="1"/>
                </a:lnTo>
                <a:lnTo>
                  <a:pt x="382" y="0"/>
                </a:lnTo>
                <a:lnTo>
                  <a:pt x="340" y="0"/>
                </a:lnTo>
                <a:lnTo>
                  <a:pt x="299" y="0"/>
                </a:lnTo>
                <a:lnTo>
                  <a:pt x="260" y="1"/>
                </a:lnTo>
                <a:lnTo>
                  <a:pt x="224" y="1"/>
                </a:lnTo>
                <a:lnTo>
                  <a:pt x="191" y="3"/>
                </a:lnTo>
                <a:lnTo>
                  <a:pt x="161" y="4"/>
                </a:lnTo>
                <a:lnTo>
                  <a:pt x="133" y="6"/>
                </a:lnTo>
                <a:lnTo>
                  <a:pt x="108" y="8"/>
                </a:lnTo>
                <a:lnTo>
                  <a:pt x="85" y="10"/>
                </a:lnTo>
                <a:lnTo>
                  <a:pt x="72" y="12"/>
                </a:lnTo>
                <a:lnTo>
                  <a:pt x="59" y="17"/>
                </a:lnTo>
                <a:lnTo>
                  <a:pt x="48" y="23"/>
                </a:lnTo>
                <a:lnTo>
                  <a:pt x="38" y="32"/>
                </a:lnTo>
                <a:lnTo>
                  <a:pt x="29" y="43"/>
                </a:lnTo>
                <a:lnTo>
                  <a:pt x="21" y="53"/>
                </a:lnTo>
                <a:lnTo>
                  <a:pt x="16" y="65"/>
                </a:lnTo>
                <a:lnTo>
                  <a:pt x="12" y="79"/>
                </a:lnTo>
                <a:lnTo>
                  <a:pt x="8" y="91"/>
                </a:lnTo>
                <a:lnTo>
                  <a:pt x="6" y="105"/>
                </a:lnTo>
                <a:lnTo>
                  <a:pt x="4" y="119"/>
                </a:lnTo>
                <a:lnTo>
                  <a:pt x="3" y="134"/>
                </a:lnTo>
                <a:lnTo>
                  <a:pt x="2" y="149"/>
                </a:lnTo>
                <a:lnTo>
                  <a:pt x="1" y="163"/>
                </a:lnTo>
                <a:lnTo>
                  <a:pt x="0" y="175"/>
                </a:lnTo>
                <a:lnTo>
                  <a:pt x="0" y="187"/>
                </a:lnTo>
                <a:lnTo>
                  <a:pt x="0" y="198"/>
                </a:lnTo>
                <a:lnTo>
                  <a:pt x="0" y="211"/>
                </a:lnTo>
                <a:lnTo>
                  <a:pt x="0" y="226"/>
                </a:lnTo>
                <a:lnTo>
                  <a:pt x="0" y="243"/>
                </a:lnTo>
                <a:lnTo>
                  <a:pt x="0" y="261"/>
                </a:lnTo>
                <a:lnTo>
                  <a:pt x="0" y="277"/>
                </a:lnTo>
                <a:lnTo>
                  <a:pt x="0" y="290"/>
                </a:lnTo>
                <a:lnTo>
                  <a:pt x="0" y="301"/>
                </a:lnTo>
                <a:lnTo>
                  <a:pt x="0" y="311"/>
                </a:lnTo>
                <a:lnTo>
                  <a:pt x="1" y="324"/>
                </a:lnTo>
                <a:lnTo>
                  <a:pt x="2" y="337"/>
                </a:lnTo>
                <a:lnTo>
                  <a:pt x="3" y="352"/>
                </a:lnTo>
                <a:lnTo>
                  <a:pt x="4" y="369"/>
                </a:lnTo>
                <a:lnTo>
                  <a:pt x="6" y="383"/>
                </a:lnTo>
                <a:lnTo>
                  <a:pt x="8" y="397"/>
                </a:lnTo>
                <a:lnTo>
                  <a:pt x="12" y="409"/>
                </a:lnTo>
                <a:lnTo>
                  <a:pt x="15" y="423"/>
                </a:lnTo>
                <a:lnTo>
                  <a:pt x="20" y="434"/>
                </a:lnTo>
                <a:lnTo>
                  <a:pt x="28" y="445"/>
                </a:lnTo>
                <a:lnTo>
                  <a:pt x="38" y="456"/>
                </a:lnTo>
                <a:lnTo>
                  <a:pt x="48" y="465"/>
                </a:lnTo>
                <a:lnTo>
                  <a:pt x="59" y="471"/>
                </a:lnTo>
                <a:lnTo>
                  <a:pt x="72" y="475"/>
                </a:lnTo>
                <a:lnTo>
                  <a:pt x="85" y="478"/>
                </a:lnTo>
                <a:lnTo>
                  <a:pt x="108" y="480"/>
                </a:lnTo>
                <a:lnTo>
                  <a:pt x="133" y="482"/>
                </a:lnTo>
                <a:lnTo>
                  <a:pt x="161" y="484"/>
                </a:lnTo>
                <a:lnTo>
                  <a:pt x="191" y="485"/>
                </a:lnTo>
                <a:lnTo>
                  <a:pt x="224" y="486"/>
                </a:lnTo>
                <a:lnTo>
                  <a:pt x="260" y="486"/>
                </a:lnTo>
                <a:lnTo>
                  <a:pt x="299" y="487"/>
                </a:lnTo>
                <a:lnTo>
                  <a:pt x="340" y="487"/>
                </a:lnTo>
                <a:lnTo>
                  <a:pt x="382" y="487"/>
                </a:lnTo>
                <a:lnTo>
                  <a:pt x="420" y="486"/>
                </a:lnTo>
                <a:lnTo>
                  <a:pt x="457" y="486"/>
                </a:lnTo>
                <a:lnTo>
                  <a:pt x="489" y="485"/>
                </a:lnTo>
                <a:lnTo>
                  <a:pt x="520" y="484"/>
                </a:lnTo>
                <a:lnTo>
                  <a:pt x="548" y="482"/>
                </a:lnTo>
                <a:lnTo>
                  <a:pt x="573" y="480"/>
                </a:lnTo>
                <a:lnTo>
                  <a:pt x="596" y="478"/>
                </a:lnTo>
                <a:lnTo>
                  <a:pt x="609" y="475"/>
                </a:lnTo>
                <a:lnTo>
                  <a:pt x="621" y="471"/>
                </a:lnTo>
                <a:lnTo>
                  <a:pt x="633" y="465"/>
                </a:lnTo>
                <a:lnTo>
                  <a:pt x="642" y="456"/>
                </a:lnTo>
                <a:lnTo>
                  <a:pt x="652" y="445"/>
                </a:lnTo>
                <a:lnTo>
                  <a:pt x="660" y="434"/>
                </a:lnTo>
                <a:lnTo>
                  <a:pt x="665" y="423"/>
                </a:lnTo>
                <a:lnTo>
                  <a:pt x="669" y="409"/>
                </a:lnTo>
                <a:lnTo>
                  <a:pt x="672" y="397"/>
                </a:lnTo>
                <a:lnTo>
                  <a:pt x="674" y="383"/>
                </a:lnTo>
                <a:lnTo>
                  <a:pt x="676" y="369"/>
                </a:lnTo>
                <a:lnTo>
                  <a:pt x="678" y="352"/>
                </a:lnTo>
                <a:lnTo>
                  <a:pt x="679" y="337"/>
                </a:lnTo>
                <a:lnTo>
                  <a:pt x="680" y="324"/>
                </a:lnTo>
                <a:lnTo>
                  <a:pt x="680" y="311"/>
                </a:lnTo>
                <a:lnTo>
                  <a:pt x="681" y="301"/>
                </a:lnTo>
                <a:lnTo>
                  <a:pt x="681" y="290"/>
                </a:lnTo>
                <a:lnTo>
                  <a:pt x="681" y="277"/>
                </a:lnTo>
                <a:lnTo>
                  <a:pt x="681" y="261"/>
                </a:lnTo>
                <a:lnTo>
                  <a:pt x="681" y="243"/>
                </a:lnTo>
                <a:lnTo>
                  <a:pt x="681" y="226"/>
                </a:lnTo>
                <a:lnTo>
                  <a:pt x="681" y="211"/>
                </a:lnTo>
                <a:lnTo>
                  <a:pt x="681" y="198"/>
                </a:lnTo>
                <a:lnTo>
                  <a:pt x="681" y="187"/>
                </a:lnTo>
                <a:close/>
                <a:moveTo>
                  <a:pt x="475" y="264"/>
                </a:moveTo>
                <a:lnTo>
                  <a:pt x="281" y="386"/>
                </a:lnTo>
                <a:lnTo>
                  <a:pt x="274" y="389"/>
                </a:lnTo>
                <a:lnTo>
                  <a:pt x="268" y="390"/>
                </a:lnTo>
                <a:lnTo>
                  <a:pt x="261" y="389"/>
                </a:lnTo>
                <a:lnTo>
                  <a:pt x="256" y="387"/>
                </a:lnTo>
                <a:lnTo>
                  <a:pt x="250" y="383"/>
                </a:lnTo>
                <a:lnTo>
                  <a:pt x="246" y="378"/>
                </a:lnTo>
                <a:lnTo>
                  <a:pt x="244" y="372"/>
                </a:lnTo>
                <a:lnTo>
                  <a:pt x="243" y="365"/>
                </a:lnTo>
                <a:lnTo>
                  <a:pt x="243" y="122"/>
                </a:lnTo>
                <a:lnTo>
                  <a:pt x="244" y="115"/>
                </a:lnTo>
                <a:lnTo>
                  <a:pt x="246" y="109"/>
                </a:lnTo>
                <a:lnTo>
                  <a:pt x="250" y="105"/>
                </a:lnTo>
                <a:lnTo>
                  <a:pt x="256" y="101"/>
                </a:lnTo>
                <a:lnTo>
                  <a:pt x="262" y="99"/>
                </a:lnTo>
                <a:lnTo>
                  <a:pt x="268" y="98"/>
                </a:lnTo>
                <a:lnTo>
                  <a:pt x="274" y="99"/>
                </a:lnTo>
                <a:lnTo>
                  <a:pt x="281" y="102"/>
                </a:lnTo>
                <a:lnTo>
                  <a:pt x="475" y="223"/>
                </a:lnTo>
                <a:lnTo>
                  <a:pt x="480" y="227"/>
                </a:lnTo>
                <a:lnTo>
                  <a:pt x="484" y="231"/>
                </a:lnTo>
                <a:lnTo>
                  <a:pt x="486" y="237"/>
                </a:lnTo>
                <a:lnTo>
                  <a:pt x="487" y="243"/>
                </a:lnTo>
                <a:lnTo>
                  <a:pt x="486" y="251"/>
                </a:lnTo>
                <a:lnTo>
                  <a:pt x="484" y="256"/>
                </a:lnTo>
                <a:lnTo>
                  <a:pt x="480" y="261"/>
                </a:lnTo>
                <a:lnTo>
                  <a:pt x="475" y="26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3" name="Freeform 120"/>
          <p:cNvSpPr>
            <a:spLocks noEditPoints="1"/>
          </p:cNvSpPr>
          <p:nvPr/>
        </p:nvSpPr>
        <p:spPr bwMode="auto">
          <a:xfrm>
            <a:off x="10398127" y="2220121"/>
            <a:ext cx="615950" cy="615950"/>
          </a:xfrm>
          <a:custGeom>
            <a:avLst/>
            <a:gdLst>
              <a:gd name="T0" fmla="*/ 527 w 584"/>
              <a:gd name="T1" fmla="*/ 12 h 584"/>
              <a:gd name="T2" fmla="*/ 486 w 584"/>
              <a:gd name="T3" fmla="*/ 0 h 584"/>
              <a:gd name="T4" fmla="*/ 88 w 584"/>
              <a:gd name="T5" fmla="*/ 2 h 584"/>
              <a:gd name="T6" fmla="*/ 49 w 584"/>
              <a:gd name="T7" fmla="*/ 18 h 584"/>
              <a:gd name="T8" fmla="*/ 18 w 584"/>
              <a:gd name="T9" fmla="*/ 48 h 584"/>
              <a:gd name="T10" fmla="*/ 2 w 584"/>
              <a:gd name="T11" fmla="*/ 87 h 584"/>
              <a:gd name="T12" fmla="*/ 1 w 584"/>
              <a:gd name="T13" fmla="*/ 486 h 584"/>
              <a:gd name="T14" fmla="*/ 13 w 584"/>
              <a:gd name="T15" fmla="*/ 526 h 584"/>
              <a:gd name="T16" fmla="*/ 41 w 584"/>
              <a:gd name="T17" fmla="*/ 559 h 584"/>
              <a:gd name="T18" fmla="*/ 77 w 584"/>
              <a:gd name="T19" fmla="*/ 580 h 584"/>
              <a:gd name="T20" fmla="*/ 475 w 584"/>
              <a:gd name="T21" fmla="*/ 584 h 584"/>
              <a:gd name="T22" fmla="*/ 517 w 584"/>
              <a:gd name="T23" fmla="*/ 576 h 584"/>
              <a:gd name="T24" fmla="*/ 553 w 584"/>
              <a:gd name="T25" fmla="*/ 552 h 584"/>
              <a:gd name="T26" fmla="*/ 576 w 584"/>
              <a:gd name="T27" fmla="*/ 516 h 584"/>
              <a:gd name="T28" fmla="*/ 584 w 584"/>
              <a:gd name="T29" fmla="*/ 475 h 584"/>
              <a:gd name="T30" fmla="*/ 580 w 584"/>
              <a:gd name="T31" fmla="*/ 78 h 584"/>
              <a:gd name="T32" fmla="*/ 560 w 584"/>
              <a:gd name="T33" fmla="*/ 40 h 584"/>
              <a:gd name="T34" fmla="*/ 370 w 584"/>
              <a:gd name="T35" fmla="*/ 188 h 584"/>
              <a:gd name="T36" fmla="*/ 372 w 584"/>
              <a:gd name="T37" fmla="*/ 202 h 584"/>
              <a:gd name="T38" fmla="*/ 385 w 584"/>
              <a:gd name="T39" fmla="*/ 201 h 584"/>
              <a:gd name="T40" fmla="*/ 419 w 584"/>
              <a:gd name="T41" fmla="*/ 84 h 584"/>
              <a:gd name="T42" fmla="*/ 385 w 584"/>
              <a:gd name="T43" fmla="*/ 217 h 584"/>
              <a:gd name="T44" fmla="*/ 358 w 584"/>
              <a:gd name="T45" fmla="*/ 227 h 584"/>
              <a:gd name="T46" fmla="*/ 345 w 584"/>
              <a:gd name="T47" fmla="*/ 208 h 584"/>
              <a:gd name="T48" fmla="*/ 249 w 584"/>
              <a:gd name="T49" fmla="*/ 120 h 584"/>
              <a:gd name="T50" fmla="*/ 262 w 584"/>
              <a:gd name="T51" fmla="*/ 91 h 584"/>
              <a:gd name="T52" fmla="*/ 296 w 584"/>
              <a:gd name="T53" fmla="*/ 83 h 584"/>
              <a:gd name="T54" fmla="*/ 319 w 584"/>
              <a:gd name="T55" fmla="*/ 102 h 584"/>
              <a:gd name="T56" fmla="*/ 324 w 584"/>
              <a:gd name="T57" fmla="*/ 179 h 584"/>
              <a:gd name="T58" fmla="*/ 316 w 584"/>
              <a:gd name="T59" fmla="*/ 213 h 584"/>
              <a:gd name="T60" fmla="*/ 287 w 584"/>
              <a:gd name="T61" fmla="*/ 227 h 584"/>
              <a:gd name="T62" fmla="*/ 257 w 584"/>
              <a:gd name="T63" fmla="*/ 213 h 584"/>
              <a:gd name="T64" fmla="*/ 249 w 584"/>
              <a:gd name="T65" fmla="*/ 179 h 584"/>
              <a:gd name="T66" fmla="*/ 220 w 584"/>
              <a:gd name="T67" fmla="*/ 35 h 584"/>
              <a:gd name="T68" fmla="*/ 187 w 584"/>
              <a:gd name="T69" fmla="*/ 224 h 584"/>
              <a:gd name="T70" fmla="*/ 175 w 584"/>
              <a:gd name="T71" fmla="*/ 107 h 584"/>
              <a:gd name="T72" fmla="*/ 151 w 584"/>
              <a:gd name="T73" fmla="*/ 35 h 584"/>
              <a:gd name="T74" fmla="*/ 488 w 584"/>
              <a:gd name="T75" fmla="*/ 511 h 584"/>
              <a:gd name="T76" fmla="*/ 464 w 584"/>
              <a:gd name="T77" fmla="*/ 532 h 584"/>
              <a:gd name="T78" fmla="*/ 384 w 584"/>
              <a:gd name="T79" fmla="*/ 541 h 584"/>
              <a:gd name="T80" fmla="*/ 201 w 584"/>
              <a:gd name="T81" fmla="*/ 541 h 584"/>
              <a:gd name="T82" fmla="*/ 121 w 584"/>
              <a:gd name="T83" fmla="*/ 532 h 584"/>
              <a:gd name="T84" fmla="*/ 97 w 584"/>
              <a:gd name="T85" fmla="*/ 511 h 584"/>
              <a:gd name="T86" fmla="*/ 85 w 584"/>
              <a:gd name="T87" fmla="*/ 454 h 584"/>
              <a:gd name="T88" fmla="*/ 85 w 584"/>
              <a:gd name="T89" fmla="*/ 339 h 584"/>
              <a:gd name="T90" fmla="*/ 97 w 584"/>
              <a:gd name="T91" fmla="*/ 282 h 584"/>
              <a:gd name="T92" fmla="*/ 121 w 584"/>
              <a:gd name="T93" fmla="*/ 260 h 584"/>
              <a:gd name="T94" fmla="*/ 201 w 584"/>
              <a:gd name="T95" fmla="*/ 251 h 584"/>
              <a:gd name="T96" fmla="*/ 384 w 584"/>
              <a:gd name="T97" fmla="*/ 251 h 584"/>
              <a:gd name="T98" fmla="*/ 464 w 584"/>
              <a:gd name="T99" fmla="*/ 260 h 584"/>
              <a:gd name="T100" fmla="*/ 488 w 584"/>
              <a:gd name="T101" fmla="*/ 282 h 584"/>
              <a:gd name="T102" fmla="*/ 500 w 584"/>
              <a:gd name="T103" fmla="*/ 338 h 584"/>
              <a:gd name="T104" fmla="*/ 500 w 584"/>
              <a:gd name="T105" fmla="*/ 45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584">
                <a:moveTo>
                  <a:pt x="553" y="32"/>
                </a:moveTo>
                <a:lnTo>
                  <a:pt x="544" y="25"/>
                </a:lnTo>
                <a:lnTo>
                  <a:pt x="535" y="18"/>
                </a:lnTo>
                <a:lnTo>
                  <a:pt x="527" y="12"/>
                </a:lnTo>
                <a:lnTo>
                  <a:pt x="517" y="7"/>
                </a:lnTo>
                <a:lnTo>
                  <a:pt x="507" y="4"/>
                </a:lnTo>
                <a:lnTo>
                  <a:pt x="496" y="2"/>
                </a:lnTo>
                <a:lnTo>
                  <a:pt x="486" y="0"/>
                </a:lnTo>
                <a:lnTo>
                  <a:pt x="475" y="0"/>
                </a:lnTo>
                <a:lnTo>
                  <a:pt x="110" y="0"/>
                </a:lnTo>
                <a:lnTo>
                  <a:pt x="98" y="0"/>
                </a:lnTo>
                <a:lnTo>
                  <a:pt x="88" y="2"/>
                </a:lnTo>
                <a:lnTo>
                  <a:pt x="77" y="4"/>
                </a:lnTo>
                <a:lnTo>
                  <a:pt x="68" y="7"/>
                </a:lnTo>
                <a:lnTo>
                  <a:pt x="58" y="12"/>
                </a:lnTo>
                <a:lnTo>
                  <a:pt x="49" y="18"/>
                </a:lnTo>
                <a:lnTo>
                  <a:pt x="41" y="25"/>
                </a:lnTo>
                <a:lnTo>
                  <a:pt x="32" y="32"/>
                </a:lnTo>
                <a:lnTo>
                  <a:pt x="25" y="40"/>
                </a:lnTo>
                <a:lnTo>
                  <a:pt x="18" y="48"/>
                </a:lnTo>
                <a:lnTo>
                  <a:pt x="13" y="58"/>
                </a:lnTo>
                <a:lnTo>
                  <a:pt x="8" y="67"/>
                </a:lnTo>
                <a:lnTo>
                  <a:pt x="4" y="78"/>
                </a:lnTo>
                <a:lnTo>
                  <a:pt x="2" y="87"/>
                </a:lnTo>
                <a:lnTo>
                  <a:pt x="1" y="98"/>
                </a:lnTo>
                <a:lnTo>
                  <a:pt x="0" y="109"/>
                </a:lnTo>
                <a:lnTo>
                  <a:pt x="0" y="475"/>
                </a:lnTo>
                <a:lnTo>
                  <a:pt x="1" y="486"/>
                </a:lnTo>
                <a:lnTo>
                  <a:pt x="2" y="497"/>
                </a:lnTo>
                <a:lnTo>
                  <a:pt x="4" y="506"/>
                </a:lnTo>
                <a:lnTo>
                  <a:pt x="8" y="516"/>
                </a:lnTo>
                <a:lnTo>
                  <a:pt x="13" y="526"/>
                </a:lnTo>
                <a:lnTo>
                  <a:pt x="18" y="535"/>
                </a:lnTo>
                <a:lnTo>
                  <a:pt x="25" y="544"/>
                </a:lnTo>
                <a:lnTo>
                  <a:pt x="32" y="552"/>
                </a:lnTo>
                <a:lnTo>
                  <a:pt x="41" y="559"/>
                </a:lnTo>
                <a:lnTo>
                  <a:pt x="49" y="566"/>
                </a:lnTo>
                <a:lnTo>
                  <a:pt x="58" y="571"/>
                </a:lnTo>
                <a:lnTo>
                  <a:pt x="68" y="576"/>
                </a:lnTo>
                <a:lnTo>
                  <a:pt x="77" y="580"/>
                </a:lnTo>
                <a:lnTo>
                  <a:pt x="88" y="582"/>
                </a:lnTo>
                <a:lnTo>
                  <a:pt x="98" y="584"/>
                </a:lnTo>
                <a:lnTo>
                  <a:pt x="110" y="584"/>
                </a:lnTo>
                <a:lnTo>
                  <a:pt x="475" y="584"/>
                </a:lnTo>
                <a:lnTo>
                  <a:pt x="486" y="584"/>
                </a:lnTo>
                <a:lnTo>
                  <a:pt x="496" y="582"/>
                </a:lnTo>
                <a:lnTo>
                  <a:pt x="507" y="580"/>
                </a:lnTo>
                <a:lnTo>
                  <a:pt x="517" y="576"/>
                </a:lnTo>
                <a:lnTo>
                  <a:pt x="527" y="571"/>
                </a:lnTo>
                <a:lnTo>
                  <a:pt x="535" y="566"/>
                </a:lnTo>
                <a:lnTo>
                  <a:pt x="544" y="559"/>
                </a:lnTo>
                <a:lnTo>
                  <a:pt x="553" y="552"/>
                </a:lnTo>
                <a:lnTo>
                  <a:pt x="560" y="544"/>
                </a:lnTo>
                <a:lnTo>
                  <a:pt x="567" y="535"/>
                </a:lnTo>
                <a:lnTo>
                  <a:pt x="572" y="526"/>
                </a:lnTo>
                <a:lnTo>
                  <a:pt x="576" y="516"/>
                </a:lnTo>
                <a:lnTo>
                  <a:pt x="580" y="506"/>
                </a:lnTo>
                <a:lnTo>
                  <a:pt x="583" y="497"/>
                </a:lnTo>
                <a:lnTo>
                  <a:pt x="584" y="486"/>
                </a:lnTo>
                <a:lnTo>
                  <a:pt x="584" y="475"/>
                </a:lnTo>
                <a:lnTo>
                  <a:pt x="584" y="109"/>
                </a:lnTo>
                <a:lnTo>
                  <a:pt x="584" y="98"/>
                </a:lnTo>
                <a:lnTo>
                  <a:pt x="583" y="87"/>
                </a:lnTo>
                <a:lnTo>
                  <a:pt x="580" y="78"/>
                </a:lnTo>
                <a:lnTo>
                  <a:pt x="576" y="67"/>
                </a:lnTo>
                <a:lnTo>
                  <a:pt x="572" y="58"/>
                </a:lnTo>
                <a:lnTo>
                  <a:pt x="567" y="48"/>
                </a:lnTo>
                <a:lnTo>
                  <a:pt x="560" y="40"/>
                </a:lnTo>
                <a:lnTo>
                  <a:pt x="553" y="32"/>
                </a:lnTo>
                <a:close/>
                <a:moveTo>
                  <a:pt x="345" y="84"/>
                </a:moveTo>
                <a:lnTo>
                  <a:pt x="370" y="84"/>
                </a:lnTo>
                <a:lnTo>
                  <a:pt x="370" y="188"/>
                </a:lnTo>
                <a:lnTo>
                  <a:pt x="371" y="194"/>
                </a:lnTo>
                <a:lnTo>
                  <a:pt x="371" y="197"/>
                </a:lnTo>
                <a:lnTo>
                  <a:pt x="371" y="201"/>
                </a:lnTo>
                <a:lnTo>
                  <a:pt x="372" y="202"/>
                </a:lnTo>
                <a:lnTo>
                  <a:pt x="374" y="203"/>
                </a:lnTo>
                <a:lnTo>
                  <a:pt x="377" y="204"/>
                </a:lnTo>
                <a:lnTo>
                  <a:pt x="381" y="203"/>
                </a:lnTo>
                <a:lnTo>
                  <a:pt x="385" y="201"/>
                </a:lnTo>
                <a:lnTo>
                  <a:pt x="388" y="197"/>
                </a:lnTo>
                <a:lnTo>
                  <a:pt x="393" y="192"/>
                </a:lnTo>
                <a:lnTo>
                  <a:pt x="393" y="84"/>
                </a:lnTo>
                <a:lnTo>
                  <a:pt x="419" y="84"/>
                </a:lnTo>
                <a:lnTo>
                  <a:pt x="419" y="224"/>
                </a:lnTo>
                <a:lnTo>
                  <a:pt x="393" y="224"/>
                </a:lnTo>
                <a:lnTo>
                  <a:pt x="393" y="209"/>
                </a:lnTo>
                <a:lnTo>
                  <a:pt x="385" y="217"/>
                </a:lnTo>
                <a:lnTo>
                  <a:pt x="378" y="222"/>
                </a:lnTo>
                <a:lnTo>
                  <a:pt x="371" y="225"/>
                </a:lnTo>
                <a:lnTo>
                  <a:pt x="364" y="227"/>
                </a:lnTo>
                <a:lnTo>
                  <a:pt x="358" y="227"/>
                </a:lnTo>
                <a:lnTo>
                  <a:pt x="354" y="224"/>
                </a:lnTo>
                <a:lnTo>
                  <a:pt x="350" y="221"/>
                </a:lnTo>
                <a:lnTo>
                  <a:pt x="347" y="217"/>
                </a:lnTo>
                <a:lnTo>
                  <a:pt x="345" y="208"/>
                </a:lnTo>
                <a:lnTo>
                  <a:pt x="345" y="195"/>
                </a:lnTo>
                <a:lnTo>
                  <a:pt x="345" y="84"/>
                </a:lnTo>
                <a:close/>
                <a:moveTo>
                  <a:pt x="249" y="129"/>
                </a:moveTo>
                <a:lnTo>
                  <a:pt x="249" y="120"/>
                </a:lnTo>
                <a:lnTo>
                  <a:pt x="251" y="110"/>
                </a:lnTo>
                <a:lnTo>
                  <a:pt x="253" y="102"/>
                </a:lnTo>
                <a:lnTo>
                  <a:pt x="257" y="97"/>
                </a:lnTo>
                <a:lnTo>
                  <a:pt x="262" y="91"/>
                </a:lnTo>
                <a:lnTo>
                  <a:pt x="270" y="86"/>
                </a:lnTo>
                <a:lnTo>
                  <a:pt x="277" y="83"/>
                </a:lnTo>
                <a:lnTo>
                  <a:pt x="287" y="82"/>
                </a:lnTo>
                <a:lnTo>
                  <a:pt x="296" y="83"/>
                </a:lnTo>
                <a:lnTo>
                  <a:pt x="303" y="86"/>
                </a:lnTo>
                <a:lnTo>
                  <a:pt x="311" y="91"/>
                </a:lnTo>
                <a:lnTo>
                  <a:pt x="316" y="97"/>
                </a:lnTo>
                <a:lnTo>
                  <a:pt x="319" y="102"/>
                </a:lnTo>
                <a:lnTo>
                  <a:pt x="323" y="110"/>
                </a:lnTo>
                <a:lnTo>
                  <a:pt x="324" y="120"/>
                </a:lnTo>
                <a:lnTo>
                  <a:pt x="324" y="129"/>
                </a:lnTo>
                <a:lnTo>
                  <a:pt x="324" y="179"/>
                </a:lnTo>
                <a:lnTo>
                  <a:pt x="324" y="190"/>
                </a:lnTo>
                <a:lnTo>
                  <a:pt x="323" y="198"/>
                </a:lnTo>
                <a:lnTo>
                  <a:pt x="319" y="206"/>
                </a:lnTo>
                <a:lnTo>
                  <a:pt x="316" y="213"/>
                </a:lnTo>
                <a:lnTo>
                  <a:pt x="311" y="219"/>
                </a:lnTo>
                <a:lnTo>
                  <a:pt x="303" y="223"/>
                </a:lnTo>
                <a:lnTo>
                  <a:pt x="296" y="225"/>
                </a:lnTo>
                <a:lnTo>
                  <a:pt x="287" y="227"/>
                </a:lnTo>
                <a:lnTo>
                  <a:pt x="277" y="225"/>
                </a:lnTo>
                <a:lnTo>
                  <a:pt x="270" y="223"/>
                </a:lnTo>
                <a:lnTo>
                  <a:pt x="262" y="219"/>
                </a:lnTo>
                <a:lnTo>
                  <a:pt x="257" y="213"/>
                </a:lnTo>
                <a:lnTo>
                  <a:pt x="253" y="206"/>
                </a:lnTo>
                <a:lnTo>
                  <a:pt x="251" y="198"/>
                </a:lnTo>
                <a:lnTo>
                  <a:pt x="249" y="190"/>
                </a:lnTo>
                <a:lnTo>
                  <a:pt x="249" y="179"/>
                </a:lnTo>
                <a:lnTo>
                  <a:pt x="249" y="129"/>
                </a:lnTo>
                <a:close/>
                <a:moveTo>
                  <a:pt x="180" y="35"/>
                </a:moveTo>
                <a:lnTo>
                  <a:pt x="201" y="110"/>
                </a:lnTo>
                <a:lnTo>
                  <a:pt x="220" y="35"/>
                </a:lnTo>
                <a:lnTo>
                  <a:pt x="248" y="35"/>
                </a:lnTo>
                <a:lnTo>
                  <a:pt x="215" y="149"/>
                </a:lnTo>
                <a:lnTo>
                  <a:pt x="215" y="224"/>
                </a:lnTo>
                <a:lnTo>
                  <a:pt x="187" y="224"/>
                </a:lnTo>
                <a:lnTo>
                  <a:pt x="187" y="149"/>
                </a:lnTo>
                <a:lnTo>
                  <a:pt x="183" y="137"/>
                </a:lnTo>
                <a:lnTo>
                  <a:pt x="180" y="123"/>
                </a:lnTo>
                <a:lnTo>
                  <a:pt x="175" y="107"/>
                </a:lnTo>
                <a:lnTo>
                  <a:pt x="168" y="88"/>
                </a:lnTo>
                <a:lnTo>
                  <a:pt x="162" y="69"/>
                </a:lnTo>
                <a:lnTo>
                  <a:pt x="160" y="62"/>
                </a:lnTo>
                <a:lnTo>
                  <a:pt x="151" y="35"/>
                </a:lnTo>
                <a:lnTo>
                  <a:pt x="180" y="35"/>
                </a:lnTo>
                <a:close/>
                <a:moveTo>
                  <a:pt x="494" y="495"/>
                </a:moveTo>
                <a:lnTo>
                  <a:pt x="491" y="503"/>
                </a:lnTo>
                <a:lnTo>
                  <a:pt x="488" y="511"/>
                </a:lnTo>
                <a:lnTo>
                  <a:pt x="484" y="517"/>
                </a:lnTo>
                <a:lnTo>
                  <a:pt x="478" y="522"/>
                </a:lnTo>
                <a:lnTo>
                  <a:pt x="472" y="528"/>
                </a:lnTo>
                <a:lnTo>
                  <a:pt x="464" y="532"/>
                </a:lnTo>
                <a:lnTo>
                  <a:pt x="457" y="534"/>
                </a:lnTo>
                <a:lnTo>
                  <a:pt x="449" y="536"/>
                </a:lnTo>
                <a:lnTo>
                  <a:pt x="420" y="539"/>
                </a:lnTo>
                <a:lnTo>
                  <a:pt x="384" y="541"/>
                </a:lnTo>
                <a:lnTo>
                  <a:pt x="341" y="542"/>
                </a:lnTo>
                <a:lnTo>
                  <a:pt x="292" y="542"/>
                </a:lnTo>
                <a:lnTo>
                  <a:pt x="243" y="542"/>
                </a:lnTo>
                <a:lnTo>
                  <a:pt x="201" y="541"/>
                </a:lnTo>
                <a:lnTo>
                  <a:pt x="165" y="539"/>
                </a:lnTo>
                <a:lnTo>
                  <a:pt x="136" y="536"/>
                </a:lnTo>
                <a:lnTo>
                  <a:pt x="127" y="534"/>
                </a:lnTo>
                <a:lnTo>
                  <a:pt x="121" y="532"/>
                </a:lnTo>
                <a:lnTo>
                  <a:pt x="113" y="528"/>
                </a:lnTo>
                <a:lnTo>
                  <a:pt x="107" y="522"/>
                </a:lnTo>
                <a:lnTo>
                  <a:pt x="101" y="517"/>
                </a:lnTo>
                <a:lnTo>
                  <a:pt x="97" y="511"/>
                </a:lnTo>
                <a:lnTo>
                  <a:pt x="93" y="503"/>
                </a:lnTo>
                <a:lnTo>
                  <a:pt x="90" y="495"/>
                </a:lnTo>
                <a:lnTo>
                  <a:pt x="87" y="477"/>
                </a:lnTo>
                <a:lnTo>
                  <a:pt x="85" y="454"/>
                </a:lnTo>
                <a:lnTo>
                  <a:pt x="84" y="427"/>
                </a:lnTo>
                <a:lnTo>
                  <a:pt x="83" y="396"/>
                </a:lnTo>
                <a:lnTo>
                  <a:pt x="84" y="365"/>
                </a:lnTo>
                <a:lnTo>
                  <a:pt x="85" y="339"/>
                </a:lnTo>
                <a:lnTo>
                  <a:pt x="87" y="316"/>
                </a:lnTo>
                <a:lnTo>
                  <a:pt x="90" y="297"/>
                </a:lnTo>
                <a:lnTo>
                  <a:pt x="93" y="289"/>
                </a:lnTo>
                <a:lnTo>
                  <a:pt x="97" y="282"/>
                </a:lnTo>
                <a:lnTo>
                  <a:pt x="101" y="275"/>
                </a:lnTo>
                <a:lnTo>
                  <a:pt x="107" y="269"/>
                </a:lnTo>
                <a:lnTo>
                  <a:pt x="113" y="264"/>
                </a:lnTo>
                <a:lnTo>
                  <a:pt x="121" y="260"/>
                </a:lnTo>
                <a:lnTo>
                  <a:pt x="128" y="258"/>
                </a:lnTo>
                <a:lnTo>
                  <a:pt x="136" y="256"/>
                </a:lnTo>
                <a:lnTo>
                  <a:pt x="165" y="254"/>
                </a:lnTo>
                <a:lnTo>
                  <a:pt x="201" y="251"/>
                </a:lnTo>
                <a:lnTo>
                  <a:pt x="243" y="250"/>
                </a:lnTo>
                <a:lnTo>
                  <a:pt x="292" y="250"/>
                </a:lnTo>
                <a:lnTo>
                  <a:pt x="341" y="250"/>
                </a:lnTo>
                <a:lnTo>
                  <a:pt x="384" y="251"/>
                </a:lnTo>
                <a:lnTo>
                  <a:pt x="420" y="254"/>
                </a:lnTo>
                <a:lnTo>
                  <a:pt x="449" y="256"/>
                </a:lnTo>
                <a:lnTo>
                  <a:pt x="457" y="258"/>
                </a:lnTo>
                <a:lnTo>
                  <a:pt x="464" y="260"/>
                </a:lnTo>
                <a:lnTo>
                  <a:pt x="472" y="264"/>
                </a:lnTo>
                <a:lnTo>
                  <a:pt x="478" y="269"/>
                </a:lnTo>
                <a:lnTo>
                  <a:pt x="484" y="275"/>
                </a:lnTo>
                <a:lnTo>
                  <a:pt x="488" y="282"/>
                </a:lnTo>
                <a:lnTo>
                  <a:pt x="492" y="289"/>
                </a:lnTo>
                <a:lnTo>
                  <a:pt x="494" y="297"/>
                </a:lnTo>
                <a:lnTo>
                  <a:pt x="498" y="315"/>
                </a:lnTo>
                <a:lnTo>
                  <a:pt x="500" y="338"/>
                </a:lnTo>
                <a:lnTo>
                  <a:pt x="501" y="365"/>
                </a:lnTo>
                <a:lnTo>
                  <a:pt x="502" y="396"/>
                </a:lnTo>
                <a:lnTo>
                  <a:pt x="501" y="427"/>
                </a:lnTo>
                <a:lnTo>
                  <a:pt x="500" y="454"/>
                </a:lnTo>
                <a:lnTo>
                  <a:pt x="498" y="477"/>
                </a:lnTo>
                <a:lnTo>
                  <a:pt x="494" y="49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4" name="Freeform 121"/>
          <p:cNvSpPr>
            <a:spLocks/>
          </p:cNvSpPr>
          <p:nvPr/>
        </p:nvSpPr>
        <p:spPr bwMode="auto">
          <a:xfrm>
            <a:off x="10518776" y="2534445"/>
            <a:ext cx="92076" cy="200026"/>
          </a:xfrm>
          <a:custGeom>
            <a:avLst/>
            <a:gdLst>
              <a:gd name="T0" fmla="*/ 0 w 89"/>
              <a:gd name="T1" fmla="*/ 27 h 188"/>
              <a:gd name="T2" fmla="*/ 29 w 89"/>
              <a:gd name="T3" fmla="*/ 27 h 188"/>
              <a:gd name="T4" fmla="*/ 29 w 89"/>
              <a:gd name="T5" fmla="*/ 188 h 188"/>
              <a:gd name="T6" fmla="*/ 58 w 89"/>
              <a:gd name="T7" fmla="*/ 188 h 188"/>
              <a:gd name="T8" fmla="*/ 58 w 89"/>
              <a:gd name="T9" fmla="*/ 27 h 188"/>
              <a:gd name="T10" fmla="*/ 89 w 89"/>
              <a:gd name="T11" fmla="*/ 27 h 188"/>
              <a:gd name="T12" fmla="*/ 89 w 89"/>
              <a:gd name="T13" fmla="*/ 0 h 188"/>
              <a:gd name="T14" fmla="*/ 0 w 89"/>
              <a:gd name="T15" fmla="*/ 0 h 188"/>
              <a:gd name="T16" fmla="*/ 0 w 89"/>
              <a:gd name="T17" fmla="*/ 2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8">
                <a:moveTo>
                  <a:pt x="0" y="27"/>
                </a:moveTo>
                <a:lnTo>
                  <a:pt x="29" y="27"/>
                </a:lnTo>
                <a:lnTo>
                  <a:pt x="29" y="188"/>
                </a:lnTo>
                <a:lnTo>
                  <a:pt x="58" y="188"/>
                </a:lnTo>
                <a:lnTo>
                  <a:pt x="58" y="27"/>
                </a:lnTo>
                <a:lnTo>
                  <a:pt x="89" y="27"/>
                </a:lnTo>
                <a:lnTo>
                  <a:pt x="89" y="0"/>
                </a:lnTo>
                <a:lnTo>
                  <a:pt x="0" y="0"/>
                </a:lnTo>
                <a:lnTo>
                  <a:pt x="0" y="2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6" name="Freeform 122"/>
          <p:cNvSpPr>
            <a:spLocks/>
          </p:cNvSpPr>
          <p:nvPr/>
        </p:nvSpPr>
        <p:spPr bwMode="auto">
          <a:xfrm>
            <a:off x="10614026" y="2585244"/>
            <a:ext cx="79376" cy="152400"/>
          </a:xfrm>
          <a:custGeom>
            <a:avLst/>
            <a:gdLst>
              <a:gd name="T0" fmla="*/ 47 w 73"/>
              <a:gd name="T1" fmla="*/ 106 h 142"/>
              <a:gd name="T2" fmla="*/ 43 w 73"/>
              <a:gd name="T3" fmla="*/ 112 h 142"/>
              <a:gd name="T4" fmla="*/ 39 w 73"/>
              <a:gd name="T5" fmla="*/ 115 h 142"/>
              <a:gd name="T6" fmla="*/ 36 w 73"/>
              <a:gd name="T7" fmla="*/ 117 h 142"/>
              <a:gd name="T8" fmla="*/ 31 w 73"/>
              <a:gd name="T9" fmla="*/ 118 h 142"/>
              <a:gd name="T10" fmla="*/ 29 w 73"/>
              <a:gd name="T11" fmla="*/ 118 h 142"/>
              <a:gd name="T12" fmla="*/ 27 w 73"/>
              <a:gd name="T13" fmla="*/ 117 h 142"/>
              <a:gd name="T14" fmla="*/ 26 w 73"/>
              <a:gd name="T15" fmla="*/ 115 h 142"/>
              <a:gd name="T16" fmla="*/ 26 w 73"/>
              <a:gd name="T17" fmla="*/ 113 h 142"/>
              <a:gd name="T18" fmla="*/ 26 w 73"/>
              <a:gd name="T19" fmla="*/ 110 h 142"/>
              <a:gd name="T20" fmla="*/ 26 w 73"/>
              <a:gd name="T21" fmla="*/ 103 h 142"/>
              <a:gd name="T22" fmla="*/ 26 w 73"/>
              <a:gd name="T23" fmla="*/ 0 h 142"/>
              <a:gd name="T24" fmla="*/ 0 w 73"/>
              <a:gd name="T25" fmla="*/ 0 h 142"/>
              <a:gd name="T26" fmla="*/ 0 w 73"/>
              <a:gd name="T27" fmla="*/ 111 h 142"/>
              <a:gd name="T28" fmla="*/ 1 w 73"/>
              <a:gd name="T29" fmla="*/ 123 h 142"/>
              <a:gd name="T30" fmla="*/ 2 w 73"/>
              <a:gd name="T31" fmla="*/ 131 h 142"/>
              <a:gd name="T32" fmla="*/ 4 w 73"/>
              <a:gd name="T33" fmla="*/ 135 h 142"/>
              <a:gd name="T34" fmla="*/ 9 w 73"/>
              <a:gd name="T35" fmla="*/ 139 h 142"/>
              <a:gd name="T36" fmla="*/ 13 w 73"/>
              <a:gd name="T37" fmla="*/ 141 h 142"/>
              <a:gd name="T38" fmla="*/ 18 w 73"/>
              <a:gd name="T39" fmla="*/ 142 h 142"/>
              <a:gd name="T40" fmla="*/ 26 w 73"/>
              <a:gd name="T41" fmla="*/ 141 h 142"/>
              <a:gd name="T42" fmla="*/ 32 w 73"/>
              <a:gd name="T43" fmla="*/ 138 h 142"/>
              <a:gd name="T44" fmla="*/ 40 w 73"/>
              <a:gd name="T45" fmla="*/ 132 h 142"/>
              <a:gd name="T46" fmla="*/ 47 w 73"/>
              <a:gd name="T47" fmla="*/ 125 h 142"/>
              <a:gd name="T48" fmla="*/ 47 w 73"/>
              <a:gd name="T49" fmla="*/ 140 h 142"/>
              <a:gd name="T50" fmla="*/ 73 w 73"/>
              <a:gd name="T51" fmla="*/ 140 h 142"/>
              <a:gd name="T52" fmla="*/ 73 w 73"/>
              <a:gd name="T53" fmla="*/ 0 h 142"/>
              <a:gd name="T54" fmla="*/ 47 w 73"/>
              <a:gd name="T55" fmla="*/ 0 h 142"/>
              <a:gd name="T56" fmla="*/ 47 w 73"/>
              <a:gd name="T57" fmla="*/ 10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3" h="142">
                <a:moveTo>
                  <a:pt x="47" y="106"/>
                </a:moveTo>
                <a:lnTo>
                  <a:pt x="43" y="112"/>
                </a:lnTo>
                <a:lnTo>
                  <a:pt x="39" y="115"/>
                </a:lnTo>
                <a:lnTo>
                  <a:pt x="36" y="117"/>
                </a:lnTo>
                <a:lnTo>
                  <a:pt x="31" y="118"/>
                </a:lnTo>
                <a:lnTo>
                  <a:pt x="29" y="118"/>
                </a:lnTo>
                <a:lnTo>
                  <a:pt x="27" y="117"/>
                </a:lnTo>
                <a:lnTo>
                  <a:pt x="26" y="115"/>
                </a:lnTo>
                <a:lnTo>
                  <a:pt x="26" y="113"/>
                </a:lnTo>
                <a:lnTo>
                  <a:pt x="26" y="110"/>
                </a:lnTo>
                <a:lnTo>
                  <a:pt x="26" y="103"/>
                </a:lnTo>
                <a:lnTo>
                  <a:pt x="26" y="0"/>
                </a:lnTo>
                <a:lnTo>
                  <a:pt x="0" y="0"/>
                </a:lnTo>
                <a:lnTo>
                  <a:pt x="0" y="111"/>
                </a:lnTo>
                <a:lnTo>
                  <a:pt x="1" y="123"/>
                </a:lnTo>
                <a:lnTo>
                  <a:pt x="2" y="131"/>
                </a:lnTo>
                <a:lnTo>
                  <a:pt x="4" y="135"/>
                </a:lnTo>
                <a:lnTo>
                  <a:pt x="9" y="139"/>
                </a:lnTo>
                <a:lnTo>
                  <a:pt x="13" y="141"/>
                </a:lnTo>
                <a:lnTo>
                  <a:pt x="18" y="142"/>
                </a:lnTo>
                <a:lnTo>
                  <a:pt x="26" y="141"/>
                </a:lnTo>
                <a:lnTo>
                  <a:pt x="32" y="138"/>
                </a:lnTo>
                <a:lnTo>
                  <a:pt x="40" y="132"/>
                </a:lnTo>
                <a:lnTo>
                  <a:pt x="47" y="125"/>
                </a:lnTo>
                <a:lnTo>
                  <a:pt x="47" y="140"/>
                </a:lnTo>
                <a:lnTo>
                  <a:pt x="73" y="140"/>
                </a:lnTo>
                <a:lnTo>
                  <a:pt x="73" y="0"/>
                </a:lnTo>
                <a:lnTo>
                  <a:pt x="47" y="0"/>
                </a:lnTo>
                <a:lnTo>
                  <a:pt x="47" y="10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0" name="Freeform 123"/>
          <p:cNvSpPr>
            <a:spLocks noEditPoints="1"/>
          </p:cNvSpPr>
          <p:nvPr/>
        </p:nvSpPr>
        <p:spPr bwMode="auto">
          <a:xfrm>
            <a:off x="10715626" y="2534444"/>
            <a:ext cx="76200" cy="203200"/>
          </a:xfrm>
          <a:custGeom>
            <a:avLst/>
            <a:gdLst>
              <a:gd name="T0" fmla="*/ 51 w 73"/>
              <a:gd name="T1" fmla="*/ 46 h 190"/>
              <a:gd name="T2" fmla="*/ 44 w 73"/>
              <a:gd name="T3" fmla="*/ 47 h 190"/>
              <a:gd name="T4" fmla="*/ 38 w 73"/>
              <a:gd name="T5" fmla="*/ 50 h 190"/>
              <a:gd name="T6" fmla="*/ 31 w 73"/>
              <a:gd name="T7" fmla="*/ 55 h 190"/>
              <a:gd name="T8" fmla="*/ 25 w 73"/>
              <a:gd name="T9" fmla="*/ 61 h 190"/>
              <a:gd name="T10" fmla="*/ 25 w 73"/>
              <a:gd name="T11" fmla="*/ 0 h 190"/>
              <a:gd name="T12" fmla="*/ 0 w 73"/>
              <a:gd name="T13" fmla="*/ 0 h 190"/>
              <a:gd name="T14" fmla="*/ 0 w 73"/>
              <a:gd name="T15" fmla="*/ 188 h 190"/>
              <a:gd name="T16" fmla="*/ 25 w 73"/>
              <a:gd name="T17" fmla="*/ 188 h 190"/>
              <a:gd name="T18" fmla="*/ 25 w 73"/>
              <a:gd name="T19" fmla="*/ 174 h 190"/>
              <a:gd name="T20" fmla="*/ 31 w 73"/>
              <a:gd name="T21" fmla="*/ 180 h 190"/>
              <a:gd name="T22" fmla="*/ 38 w 73"/>
              <a:gd name="T23" fmla="*/ 186 h 190"/>
              <a:gd name="T24" fmla="*/ 44 w 73"/>
              <a:gd name="T25" fmla="*/ 189 h 190"/>
              <a:gd name="T26" fmla="*/ 51 w 73"/>
              <a:gd name="T27" fmla="*/ 190 h 190"/>
              <a:gd name="T28" fmla="*/ 55 w 73"/>
              <a:gd name="T29" fmla="*/ 189 h 190"/>
              <a:gd name="T30" fmla="*/ 58 w 73"/>
              <a:gd name="T31" fmla="*/ 189 h 190"/>
              <a:gd name="T32" fmla="*/ 62 w 73"/>
              <a:gd name="T33" fmla="*/ 188 h 190"/>
              <a:gd name="T34" fmla="*/ 64 w 73"/>
              <a:gd name="T35" fmla="*/ 186 h 190"/>
              <a:gd name="T36" fmla="*/ 66 w 73"/>
              <a:gd name="T37" fmla="*/ 183 h 190"/>
              <a:gd name="T38" fmla="*/ 68 w 73"/>
              <a:gd name="T39" fmla="*/ 180 h 190"/>
              <a:gd name="T40" fmla="*/ 70 w 73"/>
              <a:gd name="T41" fmla="*/ 177 h 190"/>
              <a:gd name="T42" fmla="*/ 71 w 73"/>
              <a:gd name="T43" fmla="*/ 174 h 190"/>
              <a:gd name="T44" fmla="*/ 73 w 73"/>
              <a:gd name="T45" fmla="*/ 163 h 190"/>
              <a:gd name="T46" fmla="*/ 73 w 73"/>
              <a:gd name="T47" fmla="*/ 146 h 190"/>
              <a:gd name="T48" fmla="*/ 73 w 73"/>
              <a:gd name="T49" fmla="*/ 91 h 190"/>
              <a:gd name="T50" fmla="*/ 73 w 73"/>
              <a:gd name="T51" fmla="*/ 73 h 190"/>
              <a:gd name="T52" fmla="*/ 71 w 73"/>
              <a:gd name="T53" fmla="*/ 63 h 190"/>
              <a:gd name="T54" fmla="*/ 70 w 73"/>
              <a:gd name="T55" fmla="*/ 58 h 190"/>
              <a:gd name="T56" fmla="*/ 68 w 73"/>
              <a:gd name="T57" fmla="*/ 55 h 190"/>
              <a:gd name="T58" fmla="*/ 66 w 73"/>
              <a:gd name="T59" fmla="*/ 53 h 190"/>
              <a:gd name="T60" fmla="*/ 64 w 73"/>
              <a:gd name="T61" fmla="*/ 50 h 190"/>
              <a:gd name="T62" fmla="*/ 62 w 73"/>
              <a:gd name="T63" fmla="*/ 48 h 190"/>
              <a:gd name="T64" fmla="*/ 58 w 73"/>
              <a:gd name="T65" fmla="*/ 47 h 190"/>
              <a:gd name="T66" fmla="*/ 55 w 73"/>
              <a:gd name="T67" fmla="*/ 46 h 190"/>
              <a:gd name="T68" fmla="*/ 51 w 73"/>
              <a:gd name="T69" fmla="*/ 46 h 190"/>
              <a:gd name="T70" fmla="*/ 49 w 73"/>
              <a:gd name="T71" fmla="*/ 148 h 190"/>
              <a:gd name="T72" fmla="*/ 48 w 73"/>
              <a:gd name="T73" fmla="*/ 155 h 190"/>
              <a:gd name="T74" fmla="*/ 46 w 73"/>
              <a:gd name="T75" fmla="*/ 162 h 190"/>
              <a:gd name="T76" fmla="*/ 44 w 73"/>
              <a:gd name="T77" fmla="*/ 164 h 190"/>
              <a:gd name="T78" fmla="*/ 42 w 73"/>
              <a:gd name="T79" fmla="*/ 165 h 190"/>
              <a:gd name="T80" fmla="*/ 40 w 73"/>
              <a:gd name="T81" fmla="*/ 166 h 190"/>
              <a:gd name="T82" fmla="*/ 38 w 73"/>
              <a:gd name="T83" fmla="*/ 166 h 190"/>
              <a:gd name="T84" fmla="*/ 35 w 73"/>
              <a:gd name="T85" fmla="*/ 166 h 190"/>
              <a:gd name="T86" fmla="*/ 31 w 73"/>
              <a:gd name="T87" fmla="*/ 165 h 190"/>
              <a:gd name="T88" fmla="*/ 28 w 73"/>
              <a:gd name="T89" fmla="*/ 163 h 190"/>
              <a:gd name="T90" fmla="*/ 25 w 73"/>
              <a:gd name="T91" fmla="*/ 160 h 190"/>
              <a:gd name="T92" fmla="*/ 25 w 73"/>
              <a:gd name="T93" fmla="*/ 75 h 190"/>
              <a:gd name="T94" fmla="*/ 28 w 73"/>
              <a:gd name="T95" fmla="*/ 72 h 190"/>
              <a:gd name="T96" fmla="*/ 31 w 73"/>
              <a:gd name="T97" fmla="*/ 70 h 190"/>
              <a:gd name="T98" fmla="*/ 35 w 73"/>
              <a:gd name="T99" fmla="*/ 69 h 190"/>
              <a:gd name="T100" fmla="*/ 38 w 73"/>
              <a:gd name="T101" fmla="*/ 69 h 190"/>
              <a:gd name="T102" fmla="*/ 40 w 73"/>
              <a:gd name="T103" fmla="*/ 69 h 190"/>
              <a:gd name="T104" fmla="*/ 42 w 73"/>
              <a:gd name="T105" fmla="*/ 70 h 190"/>
              <a:gd name="T106" fmla="*/ 44 w 73"/>
              <a:gd name="T107" fmla="*/ 71 h 190"/>
              <a:gd name="T108" fmla="*/ 46 w 73"/>
              <a:gd name="T109" fmla="*/ 73 h 190"/>
              <a:gd name="T110" fmla="*/ 48 w 73"/>
              <a:gd name="T111" fmla="*/ 80 h 190"/>
              <a:gd name="T112" fmla="*/ 49 w 73"/>
              <a:gd name="T113" fmla="*/ 88 h 190"/>
              <a:gd name="T114" fmla="*/ 49 w 73"/>
              <a:gd name="T115" fmla="*/ 14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90">
                <a:moveTo>
                  <a:pt x="51" y="46"/>
                </a:moveTo>
                <a:lnTo>
                  <a:pt x="44" y="47"/>
                </a:lnTo>
                <a:lnTo>
                  <a:pt x="38" y="50"/>
                </a:lnTo>
                <a:lnTo>
                  <a:pt x="31" y="55"/>
                </a:lnTo>
                <a:lnTo>
                  <a:pt x="25" y="61"/>
                </a:lnTo>
                <a:lnTo>
                  <a:pt x="25" y="0"/>
                </a:lnTo>
                <a:lnTo>
                  <a:pt x="0" y="0"/>
                </a:lnTo>
                <a:lnTo>
                  <a:pt x="0" y="188"/>
                </a:lnTo>
                <a:lnTo>
                  <a:pt x="25" y="188"/>
                </a:lnTo>
                <a:lnTo>
                  <a:pt x="25" y="174"/>
                </a:lnTo>
                <a:lnTo>
                  <a:pt x="31" y="180"/>
                </a:lnTo>
                <a:lnTo>
                  <a:pt x="38" y="186"/>
                </a:lnTo>
                <a:lnTo>
                  <a:pt x="44" y="189"/>
                </a:lnTo>
                <a:lnTo>
                  <a:pt x="51" y="190"/>
                </a:lnTo>
                <a:lnTo>
                  <a:pt x="55" y="189"/>
                </a:lnTo>
                <a:lnTo>
                  <a:pt x="58" y="189"/>
                </a:lnTo>
                <a:lnTo>
                  <a:pt x="62" y="188"/>
                </a:lnTo>
                <a:lnTo>
                  <a:pt x="64" y="186"/>
                </a:lnTo>
                <a:lnTo>
                  <a:pt x="66" y="183"/>
                </a:lnTo>
                <a:lnTo>
                  <a:pt x="68" y="180"/>
                </a:lnTo>
                <a:lnTo>
                  <a:pt x="70" y="177"/>
                </a:lnTo>
                <a:lnTo>
                  <a:pt x="71" y="174"/>
                </a:lnTo>
                <a:lnTo>
                  <a:pt x="73" y="163"/>
                </a:lnTo>
                <a:lnTo>
                  <a:pt x="73" y="146"/>
                </a:lnTo>
                <a:lnTo>
                  <a:pt x="73" y="91"/>
                </a:lnTo>
                <a:lnTo>
                  <a:pt x="73" y="73"/>
                </a:lnTo>
                <a:lnTo>
                  <a:pt x="71" y="63"/>
                </a:lnTo>
                <a:lnTo>
                  <a:pt x="70" y="58"/>
                </a:lnTo>
                <a:lnTo>
                  <a:pt x="68" y="55"/>
                </a:lnTo>
                <a:lnTo>
                  <a:pt x="66" y="53"/>
                </a:lnTo>
                <a:lnTo>
                  <a:pt x="64" y="50"/>
                </a:lnTo>
                <a:lnTo>
                  <a:pt x="62" y="48"/>
                </a:lnTo>
                <a:lnTo>
                  <a:pt x="58" y="47"/>
                </a:lnTo>
                <a:lnTo>
                  <a:pt x="55" y="46"/>
                </a:lnTo>
                <a:lnTo>
                  <a:pt x="51" y="46"/>
                </a:lnTo>
                <a:close/>
                <a:moveTo>
                  <a:pt x="49" y="148"/>
                </a:moveTo>
                <a:lnTo>
                  <a:pt x="48" y="155"/>
                </a:lnTo>
                <a:lnTo>
                  <a:pt x="46" y="162"/>
                </a:lnTo>
                <a:lnTo>
                  <a:pt x="44" y="164"/>
                </a:lnTo>
                <a:lnTo>
                  <a:pt x="42" y="165"/>
                </a:lnTo>
                <a:lnTo>
                  <a:pt x="40" y="166"/>
                </a:lnTo>
                <a:lnTo>
                  <a:pt x="38" y="166"/>
                </a:lnTo>
                <a:lnTo>
                  <a:pt x="35" y="166"/>
                </a:lnTo>
                <a:lnTo>
                  <a:pt x="31" y="165"/>
                </a:lnTo>
                <a:lnTo>
                  <a:pt x="28" y="163"/>
                </a:lnTo>
                <a:lnTo>
                  <a:pt x="25" y="160"/>
                </a:lnTo>
                <a:lnTo>
                  <a:pt x="25" y="75"/>
                </a:lnTo>
                <a:lnTo>
                  <a:pt x="28" y="72"/>
                </a:lnTo>
                <a:lnTo>
                  <a:pt x="31" y="70"/>
                </a:lnTo>
                <a:lnTo>
                  <a:pt x="35" y="69"/>
                </a:lnTo>
                <a:lnTo>
                  <a:pt x="38" y="69"/>
                </a:lnTo>
                <a:lnTo>
                  <a:pt x="40" y="69"/>
                </a:lnTo>
                <a:lnTo>
                  <a:pt x="42" y="70"/>
                </a:lnTo>
                <a:lnTo>
                  <a:pt x="44" y="71"/>
                </a:lnTo>
                <a:lnTo>
                  <a:pt x="46" y="73"/>
                </a:lnTo>
                <a:lnTo>
                  <a:pt x="48" y="80"/>
                </a:lnTo>
                <a:lnTo>
                  <a:pt x="49" y="88"/>
                </a:lnTo>
                <a:lnTo>
                  <a:pt x="49" y="1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1" name="Freeform 124"/>
          <p:cNvSpPr>
            <a:spLocks noEditPoints="1"/>
          </p:cNvSpPr>
          <p:nvPr/>
        </p:nvSpPr>
        <p:spPr bwMode="auto">
          <a:xfrm>
            <a:off x="10814051" y="2585244"/>
            <a:ext cx="82550" cy="152400"/>
          </a:xfrm>
          <a:custGeom>
            <a:avLst/>
            <a:gdLst>
              <a:gd name="T0" fmla="*/ 50 w 76"/>
              <a:gd name="T1" fmla="*/ 105 h 144"/>
              <a:gd name="T2" fmla="*/ 49 w 76"/>
              <a:gd name="T3" fmla="*/ 109 h 144"/>
              <a:gd name="T4" fmla="*/ 47 w 76"/>
              <a:gd name="T5" fmla="*/ 115 h 144"/>
              <a:gd name="T6" fmla="*/ 42 w 76"/>
              <a:gd name="T7" fmla="*/ 120 h 144"/>
              <a:gd name="T8" fmla="*/ 35 w 76"/>
              <a:gd name="T9" fmla="*/ 120 h 144"/>
              <a:gd name="T10" fmla="*/ 30 w 76"/>
              <a:gd name="T11" fmla="*/ 118 h 144"/>
              <a:gd name="T12" fmla="*/ 26 w 76"/>
              <a:gd name="T13" fmla="*/ 109 h 144"/>
              <a:gd name="T14" fmla="*/ 25 w 76"/>
              <a:gd name="T15" fmla="*/ 76 h 144"/>
              <a:gd name="T16" fmla="*/ 76 w 76"/>
              <a:gd name="T17" fmla="*/ 47 h 144"/>
              <a:gd name="T18" fmla="*/ 73 w 76"/>
              <a:gd name="T19" fmla="*/ 28 h 144"/>
              <a:gd name="T20" fmla="*/ 67 w 76"/>
              <a:gd name="T21" fmla="*/ 14 h 144"/>
              <a:gd name="T22" fmla="*/ 55 w 76"/>
              <a:gd name="T23" fmla="*/ 4 h 144"/>
              <a:gd name="T24" fmla="*/ 38 w 76"/>
              <a:gd name="T25" fmla="*/ 0 h 144"/>
              <a:gd name="T26" fmla="*/ 20 w 76"/>
              <a:gd name="T27" fmla="*/ 4 h 144"/>
              <a:gd name="T28" fmla="*/ 8 w 76"/>
              <a:gd name="T29" fmla="*/ 14 h 144"/>
              <a:gd name="T30" fmla="*/ 1 w 76"/>
              <a:gd name="T31" fmla="*/ 27 h 144"/>
              <a:gd name="T32" fmla="*/ 0 w 76"/>
              <a:gd name="T33" fmla="*/ 47 h 144"/>
              <a:gd name="T34" fmla="*/ 0 w 76"/>
              <a:gd name="T35" fmla="*/ 107 h 144"/>
              <a:gd name="T36" fmla="*/ 4 w 76"/>
              <a:gd name="T37" fmla="*/ 123 h 144"/>
              <a:gd name="T38" fmla="*/ 14 w 76"/>
              <a:gd name="T39" fmla="*/ 135 h 144"/>
              <a:gd name="T40" fmla="*/ 29 w 76"/>
              <a:gd name="T41" fmla="*/ 143 h 144"/>
              <a:gd name="T42" fmla="*/ 47 w 76"/>
              <a:gd name="T43" fmla="*/ 143 h 144"/>
              <a:gd name="T44" fmla="*/ 59 w 76"/>
              <a:gd name="T45" fmla="*/ 137 h 144"/>
              <a:gd name="T46" fmla="*/ 66 w 76"/>
              <a:gd name="T47" fmla="*/ 132 h 144"/>
              <a:gd name="T48" fmla="*/ 72 w 76"/>
              <a:gd name="T49" fmla="*/ 121 h 144"/>
              <a:gd name="T50" fmla="*/ 76 w 76"/>
              <a:gd name="T51" fmla="*/ 106 h 144"/>
              <a:gd name="T52" fmla="*/ 76 w 76"/>
              <a:gd name="T53" fmla="*/ 93 h 144"/>
              <a:gd name="T54" fmla="*/ 50 w 76"/>
              <a:gd name="T55" fmla="*/ 102 h 144"/>
              <a:gd name="T56" fmla="*/ 26 w 76"/>
              <a:gd name="T57" fmla="*/ 34 h 144"/>
              <a:gd name="T58" fmla="*/ 29 w 76"/>
              <a:gd name="T59" fmla="*/ 25 h 144"/>
              <a:gd name="T60" fmla="*/ 35 w 76"/>
              <a:gd name="T61" fmla="*/ 23 h 144"/>
              <a:gd name="T62" fmla="*/ 40 w 76"/>
              <a:gd name="T63" fmla="*/ 23 h 144"/>
              <a:gd name="T64" fmla="*/ 45 w 76"/>
              <a:gd name="T65" fmla="*/ 25 h 144"/>
              <a:gd name="T66" fmla="*/ 49 w 76"/>
              <a:gd name="T67" fmla="*/ 34 h 144"/>
              <a:gd name="T68" fmla="*/ 50 w 76"/>
              <a:gd name="T69" fmla="*/ 55 h 144"/>
              <a:gd name="T70" fmla="*/ 25 w 76"/>
              <a:gd name="T7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144">
                <a:moveTo>
                  <a:pt x="50" y="102"/>
                </a:moveTo>
                <a:lnTo>
                  <a:pt x="50" y="105"/>
                </a:lnTo>
                <a:lnTo>
                  <a:pt x="50" y="107"/>
                </a:lnTo>
                <a:lnTo>
                  <a:pt x="49" y="109"/>
                </a:lnTo>
                <a:lnTo>
                  <a:pt x="49" y="110"/>
                </a:lnTo>
                <a:lnTo>
                  <a:pt x="47" y="115"/>
                </a:lnTo>
                <a:lnTo>
                  <a:pt x="45" y="118"/>
                </a:lnTo>
                <a:lnTo>
                  <a:pt x="42" y="120"/>
                </a:lnTo>
                <a:lnTo>
                  <a:pt x="38" y="120"/>
                </a:lnTo>
                <a:lnTo>
                  <a:pt x="35" y="120"/>
                </a:lnTo>
                <a:lnTo>
                  <a:pt x="32" y="119"/>
                </a:lnTo>
                <a:lnTo>
                  <a:pt x="30" y="118"/>
                </a:lnTo>
                <a:lnTo>
                  <a:pt x="28" y="116"/>
                </a:lnTo>
                <a:lnTo>
                  <a:pt x="26" y="109"/>
                </a:lnTo>
                <a:lnTo>
                  <a:pt x="25" y="101"/>
                </a:lnTo>
                <a:lnTo>
                  <a:pt x="25" y="76"/>
                </a:lnTo>
                <a:lnTo>
                  <a:pt x="76" y="76"/>
                </a:lnTo>
                <a:lnTo>
                  <a:pt x="76" y="47"/>
                </a:lnTo>
                <a:lnTo>
                  <a:pt x="74" y="37"/>
                </a:lnTo>
                <a:lnTo>
                  <a:pt x="73" y="28"/>
                </a:lnTo>
                <a:lnTo>
                  <a:pt x="71" y="21"/>
                </a:lnTo>
                <a:lnTo>
                  <a:pt x="67" y="14"/>
                </a:lnTo>
                <a:lnTo>
                  <a:pt x="62" y="8"/>
                </a:lnTo>
                <a:lnTo>
                  <a:pt x="55" y="4"/>
                </a:lnTo>
                <a:lnTo>
                  <a:pt x="46" y="1"/>
                </a:lnTo>
                <a:lnTo>
                  <a:pt x="38" y="0"/>
                </a:lnTo>
                <a:lnTo>
                  <a:pt x="28" y="1"/>
                </a:lnTo>
                <a:lnTo>
                  <a:pt x="20" y="4"/>
                </a:lnTo>
                <a:lnTo>
                  <a:pt x="13" y="8"/>
                </a:lnTo>
                <a:lnTo>
                  <a:pt x="8" y="14"/>
                </a:lnTo>
                <a:lnTo>
                  <a:pt x="4" y="21"/>
                </a:lnTo>
                <a:lnTo>
                  <a:pt x="1" y="27"/>
                </a:lnTo>
                <a:lnTo>
                  <a:pt x="0" y="37"/>
                </a:lnTo>
                <a:lnTo>
                  <a:pt x="0" y="47"/>
                </a:lnTo>
                <a:lnTo>
                  <a:pt x="0" y="96"/>
                </a:lnTo>
                <a:lnTo>
                  <a:pt x="0" y="107"/>
                </a:lnTo>
                <a:lnTo>
                  <a:pt x="1" y="116"/>
                </a:lnTo>
                <a:lnTo>
                  <a:pt x="4" y="123"/>
                </a:lnTo>
                <a:lnTo>
                  <a:pt x="8" y="129"/>
                </a:lnTo>
                <a:lnTo>
                  <a:pt x="14" y="135"/>
                </a:lnTo>
                <a:lnTo>
                  <a:pt x="20" y="140"/>
                </a:lnTo>
                <a:lnTo>
                  <a:pt x="29" y="143"/>
                </a:lnTo>
                <a:lnTo>
                  <a:pt x="39" y="144"/>
                </a:lnTo>
                <a:lnTo>
                  <a:pt x="47" y="143"/>
                </a:lnTo>
                <a:lnTo>
                  <a:pt x="56" y="140"/>
                </a:lnTo>
                <a:lnTo>
                  <a:pt x="59" y="137"/>
                </a:lnTo>
                <a:lnTo>
                  <a:pt x="63" y="135"/>
                </a:lnTo>
                <a:lnTo>
                  <a:pt x="66" y="132"/>
                </a:lnTo>
                <a:lnTo>
                  <a:pt x="69" y="129"/>
                </a:lnTo>
                <a:lnTo>
                  <a:pt x="72" y="121"/>
                </a:lnTo>
                <a:lnTo>
                  <a:pt x="74" y="113"/>
                </a:lnTo>
                <a:lnTo>
                  <a:pt x="76" y="106"/>
                </a:lnTo>
                <a:lnTo>
                  <a:pt x="76" y="96"/>
                </a:lnTo>
                <a:lnTo>
                  <a:pt x="76" y="93"/>
                </a:lnTo>
                <a:lnTo>
                  <a:pt x="50" y="93"/>
                </a:lnTo>
                <a:lnTo>
                  <a:pt x="50" y="102"/>
                </a:lnTo>
                <a:close/>
                <a:moveTo>
                  <a:pt x="25" y="42"/>
                </a:moveTo>
                <a:lnTo>
                  <a:pt x="26" y="34"/>
                </a:lnTo>
                <a:lnTo>
                  <a:pt x="28" y="27"/>
                </a:lnTo>
                <a:lnTo>
                  <a:pt x="29" y="25"/>
                </a:lnTo>
                <a:lnTo>
                  <a:pt x="31" y="24"/>
                </a:lnTo>
                <a:lnTo>
                  <a:pt x="35" y="23"/>
                </a:lnTo>
                <a:lnTo>
                  <a:pt x="38" y="23"/>
                </a:lnTo>
                <a:lnTo>
                  <a:pt x="40" y="23"/>
                </a:lnTo>
                <a:lnTo>
                  <a:pt x="43" y="24"/>
                </a:lnTo>
                <a:lnTo>
                  <a:pt x="45" y="25"/>
                </a:lnTo>
                <a:lnTo>
                  <a:pt x="46" y="27"/>
                </a:lnTo>
                <a:lnTo>
                  <a:pt x="49" y="34"/>
                </a:lnTo>
                <a:lnTo>
                  <a:pt x="50" y="42"/>
                </a:lnTo>
                <a:lnTo>
                  <a:pt x="50" y="55"/>
                </a:lnTo>
                <a:lnTo>
                  <a:pt x="25" y="55"/>
                </a:lnTo>
                <a:lnTo>
                  <a:pt x="25" y="4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2" name="Freeform 125"/>
          <p:cNvSpPr>
            <a:spLocks/>
          </p:cNvSpPr>
          <p:nvPr/>
        </p:nvSpPr>
        <p:spPr bwMode="auto">
          <a:xfrm>
            <a:off x="10687050" y="2331244"/>
            <a:ext cx="25400" cy="104776"/>
          </a:xfrm>
          <a:custGeom>
            <a:avLst/>
            <a:gdLst>
              <a:gd name="T0" fmla="*/ 13 w 25"/>
              <a:gd name="T1" fmla="*/ 99 h 99"/>
              <a:gd name="T2" fmla="*/ 15 w 25"/>
              <a:gd name="T3" fmla="*/ 98 h 99"/>
              <a:gd name="T4" fmla="*/ 18 w 25"/>
              <a:gd name="T5" fmla="*/ 98 h 99"/>
              <a:gd name="T6" fmla="*/ 19 w 25"/>
              <a:gd name="T7" fmla="*/ 96 h 99"/>
              <a:gd name="T8" fmla="*/ 22 w 25"/>
              <a:gd name="T9" fmla="*/ 93 h 99"/>
              <a:gd name="T10" fmla="*/ 24 w 25"/>
              <a:gd name="T11" fmla="*/ 88 h 99"/>
              <a:gd name="T12" fmla="*/ 25 w 25"/>
              <a:gd name="T13" fmla="*/ 79 h 99"/>
              <a:gd name="T14" fmla="*/ 25 w 25"/>
              <a:gd name="T15" fmla="*/ 20 h 99"/>
              <a:gd name="T16" fmla="*/ 24 w 25"/>
              <a:gd name="T17" fmla="*/ 11 h 99"/>
              <a:gd name="T18" fmla="*/ 22 w 25"/>
              <a:gd name="T19" fmla="*/ 5 h 99"/>
              <a:gd name="T20" fmla="*/ 19 w 25"/>
              <a:gd name="T21" fmla="*/ 3 h 99"/>
              <a:gd name="T22" fmla="*/ 18 w 25"/>
              <a:gd name="T23" fmla="*/ 2 h 99"/>
              <a:gd name="T24" fmla="*/ 15 w 25"/>
              <a:gd name="T25" fmla="*/ 1 h 99"/>
              <a:gd name="T26" fmla="*/ 13 w 25"/>
              <a:gd name="T27" fmla="*/ 0 h 99"/>
              <a:gd name="T28" fmla="*/ 10 w 25"/>
              <a:gd name="T29" fmla="*/ 1 h 99"/>
              <a:gd name="T30" fmla="*/ 8 w 25"/>
              <a:gd name="T31" fmla="*/ 2 h 99"/>
              <a:gd name="T32" fmla="*/ 5 w 25"/>
              <a:gd name="T33" fmla="*/ 3 h 99"/>
              <a:gd name="T34" fmla="*/ 3 w 25"/>
              <a:gd name="T35" fmla="*/ 5 h 99"/>
              <a:gd name="T36" fmla="*/ 1 w 25"/>
              <a:gd name="T37" fmla="*/ 11 h 99"/>
              <a:gd name="T38" fmla="*/ 0 w 25"/>
              <a:gd name="T39" fmla="*/ 20 h 99"/>
              <a:gd name="T40" fmla="*/ 0 w 25"/>
              <a:gd name="T41" fmla="*/ 79 h 99"/>
              <a:gd name="T42" fmla="*/ 1 w 25"/>
              <a:gd name="T43" fmla="*/ 88 h 99"/>
              <a:gd name="T44" fmla="*/ 3 w 25"/>
              <a:gd name="T45" fmla="*/ 93 h 99"/>
              <a:gd name="T46" fmla="*/ 5 w 25"/>
              <a:gd name="T47" fmla="*/ 96 h 99"/>
              <a:gd name="T48" fmla="*/ 8 w 25"/>
              <a:gd name="T49" fmla="*/ 98 h 99"/>
              <a:gd name="T50" fmla="*/ 10 w 25"/>
              <a:gd name="T51" fmla="*/ 98 h 99"/>
              <a:gd name="T52" fmla="*/ 13 w 25"/>
              <a:gd name="T5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99">
                <a:moveTo>
                  <a:pt x="13" y="99"/>
                </a:moveTo>
                <a:lnTo>
                  <a:pt x="15" y="98"/>
                </a:lnTo>
                <a:lnTo>
                  <a:pt x="18" y="98"/>
                </a:lnTo>
                <a:lnTo>
                  <a:pt x="19" y="96"/>
                </a:lnTo>
                <a:lnTo>
                  <a:pt x="22" y="93"/>
                </a:lnTo>
                <a:lnTo>
                  <a:pt x="24" y="88"/>
                </a:lnTo>
                <a:lnTo>
                  <a:pt x="25" y="79"/>
                </a:lnTo>
                <a:lnTo>
                  <a:pt x="25" y="20"/>
                </a:lnTo>
                <a:lnTo>
                  <a:pt x="24" y="11"/>
                </a:lnTo>
                <a:lnTo>
                  <a:pt x="22" y="5"/>
                </a:lnTo>
                <a:lnTo>
                  <a:pt x="19" y="3"/>
                </a:lnTo>
                <a:lnTo>
                  <a:pt x="18" y="2"/>
                </a:lnTo>
                <a:lnTo>
                  <a:pt x="15" y="1"/>
                </a:lnTo>
                <a:lnTo>
                  <a:pt x="13" y="0"/>
                </a:lnTo>
                <a:lnTo>
                  <a:pt x="10" y="1"/>
                </a:lnTo>
                <a:lnTo>
                  <a:pt x="8" y="2"/>
                </a:lnTo>
                <a:lnTo>
                  <a:pt x="5" y="3"/>
                </a:lnTo>
                <a:lnTo>
                  <a:pt x="3" y="5"/>
                </a:lnTo>
                <a:lnTo>
                  <a:pt x="1" y="11"/>
                </a:lnTo>
                <a:lnTo>
                  <a:pt x="0" y="20"/>
                </a:lnTo>
                <a:lnTo>
                  <a:pt x="0" y="79"/>
                </a:lnTo>
                <a:lnTo>
                  <a:pt x="1" y="88"/>
                </a:lnTo>
                <a:lnTo>
                  <a:pt x="3" y="93"/>
                </a:lnTo>
                <a:lnTo>
                  <a:pt x="5" y="96"/>
                </a:lnTo>
                <a:lnTo>
                  <a:pt x="8" y="98"/>
                </a:lnTo>
                <a:lnTo>
                  <a:pt x="10" y="98"/>
                </a:lnTo>
                <a:lnTo>
                  <a:pt x="13" y="9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3" name="Freeform 126"/>
          <p:cNvSpPr>
            <a:spLocks noEditPoints="1"/>
          </p:cNvSpPr>
          <p:nvPr/>
        </p:nvSpPr>
        <p:spPr bwMode="auto">
          <a:xfrm>
            <a:off x="11966576" y="2474121"/>
            <a:ext cx="596900" cy="415926"/>
          </a:xfrm>
          <a:custGeom>
            <a:avLst/>
            <a:gdLst>
              <a:gd name="T0" fmla="*/ 540 w 564"/>
              <a:gd name="T1" fmla="*/ 33 h 392"/>
              <a:gd name="T2" fmla="*/ 504 w 564"/>
              <a:gd name="T3" fmla="*/ 9 h 392"/>
              <a:gd name="T4" fmla="*/ 431 w 564"/>
              <a:gd name="T5" fmla="*/ 2 h 392"/>
              <a:gd name="T6" fmla="*/ 316 w 564"/>
              <a:gd name="T7" fmla="*/ 0 h 392"/>
              <a:gd name="T8" fmla="*/ 186 w 564"/>
              <a:gd name="T9" fmla="*/ 1 h 392"/>
              <a:gd name="T10" fmla="*/ 89 w 564"/>
              <a:gd name="T11" fmla="*/ 5 h 392"/>
              <a:gd name="T12" fmla="*/ 41 w 564"/>
              <a:gd name="T13" fmla="*/ 18 h 392"/>
              <a:gd name="T14" fmla="*/ 14 w 564"/>
              <a:gd name="T15" fmla="*/ 51 h 392"/>
              <a:gd name="T16" fmla="*/ 1 w 564"/>
              <a:gd name="T17" fmla="*/ 154 h 392"/>
              <a:gd name="T18" fmla="*/ 6 w 564"/>
              <a:gd name="T19" fmla="*/ 304 h 392"/>
              <a:gd name="T20" fmla="*/ 24 w 564"/>
              <a:gd name="T21" fmla="*/ 358 h 392"/>
              <a:gd name="T22" fmla="*/ 60 w 564"/>
              <a:gd name="T23" fmla="*/ 382 h 392"/>
              <a:gd name="T24" fmla="*/ 134 w 564"/>
              <a:gd name="T25" fmla="*/ 388 h 392"/>
              <a:gd name="T26" fmla="*/ 248 w 564"/>
              <a:gd name="T27" fmla="*/ 392 h 392"/>
              <a:gd name="T28" fmla="*/ 378 w 564"/>
              <a:gd name="T29" fmla="*/ 390 h 392"/>
              <a:gd name="T30" fmla="*/ 475 w 564"/>
              <a:gd name="T31" fmla="*/ 385 h 392"/>
              <a:gd name="T32" fmla="*/ 523 w 564"/>
              <a:gd name="T33" fmla="*/ 373 h 392"/>
              <a:gd name="T34" fmla="*/ 550 w 564"/>
              <a:gd name="T35" fmla="*/ 340 h 392"/>
              <a:gd name="T36" fmla="*/ 563 w 564"/>
              <a:gd name="T37" fmla="*/ 237 h 392"/>
              <a:gd name="T38" fmla="*/ 558 w 564"/>
              <a:gd name="T39" fmla="*/ 87 h 392"/>
              <a:gd name="T40" fmla="*/ 121 w 564"/>
              <a:gd name="T41" fmla="*/ 317 h 392"/>
              <a:gd name="T42" fmla="*/ 43 w 564"/>
              <a:gd name="T43" fmla="*/ 64 h 392"/>
              <a:gd name="T44" fmla="*/ 230 w 564"/>
              <a:gd name="T45" fmla="*/ 317 h 392"/>
              <a:gd name="T46" fmla="*/ 205 w 564"/>
              <a:gd name="T47" fmla="*/ 317 h 392"/>
              <a:gd name="T48" fmla="*/ 183 w 564"/>
              <a:gd name="T49" fmla="*/ 319 h 392"/>
              <a:gd name="T50" fmla="*/ 170 w 564"/>
              <a:gd name="T51" fmla="*/ 309 h 392"/>
              <a:gd name="T52" fmla="*/ 166 w 564"/>
              <a:gd name="T53" fmla="*/ 129 h 392"/>
              <a:gd name="T54" fmla="*/ 200 w 564"/>
              <a:gd name="T55" fmla="*/ 281 h 392"/>
              <a:gd name="T56" fmla="*/ 208 w 564"/>
              <a:gd name="T57" fmla="*/ 289 h 392"/>
              <a:gd name="T58" fmla="*/ 230 w 564"/>
              <a:gd name="T59" fmla="*/ 273 h 392"/>
              <a:gd name="T60" fmla="*/ 393 w 564"/>
              <a:gd name="T61" fmla="*/ 261 h 392"/>
              <a:gd name="T62" fmla="*/ 389 w 564"/>
              <a:gd name="T63" fmla="*/ 299 h 392"/>
              <a:gd name="T64" fmla="*/ 380 w 564"/>
              <a:gd name="T65" fmla="*/ 315 h 392"/>
              <a:gd name="T66" fmla="*/ 362 w 564"/>
              <a:gd name="T67" fmla="*/ 320 h 392"/>
              <a:gd name="T68" fmla="*/ 345 w 564"/>
              <a:gd name="T69" fmla="*/ 315 h 392"/>
              <a:gd name="T70" fmla="*/ 293 w 564"/>
              <a:gd name="T71" fmla="*/ 317 h 392"/>
              <a:gd name="T72" fmla="*/ 335 w 564"/>
              <a:gd name="T73" fmla="*/ 139 h 392"/>
              <a:gd name="T74" fmla="*/ 358 w 564"/>
              <a:gd name="T75" fmla="*/ 127 h 392"/>
              <a:gd name="T76" fmla="*/ 377 w 564"/>
              <a:gd name="T77" fmla="*/ 130 h 392"/>
              <a:gd name="T78" fmla="*/ 388 w 564"/>
              <a:gd name="T79" fmla="*/ 143 h 392"/>
              <a:gd name="T80" fmla="*/ 393 w 564"/>
              <a:gd name="T81" fmla="*/ 173 h 392"/>
              <a:gd name="T82" fmla="*/ 453 w 564"/>
              <a:gd name="T83" fmla="*/ 230 h 392"/>
              <a:gd name="T84" fmla="*/ 456 w 564"/>
              <a:gd name="T85" fmla="*/ 279 h 392"/>
              <a:gd name="T86" fmla="*/ 467 w 564"/>
              <a:gd name="T87" fmla="*/ 289 h 392"/>
              <a:gd name="T88" fmla="*/ 485 w 564"/>
              <a:gd name="T89" fmla="*/ 281 h 392"/>
              <a:gd name="T90" fmla="*/ 521 w 564"/>
              <a:gd name="T91" fmla="*/ 252 h 392"/>
              <a:gd name="T92" fmla="*/ 520 w 564"/>
              <a:gd name="T93" fmla="*/ 285 h 392"/>
              <a:gd name="T94" fmla="*/ 509 w 564"/>
              <a:gd name="T95" fmla="*/ 304 h 392"/>
              <a:gd name="T96" fmla="*/ 491 w 564"/>
              <a:gd name="T97" fmla="*/ 317 h 392"/>
              <a:gd name="T98" fmla="*/ 465 w 564"/>
              <a:gd name="T99" fmla="*/ 319 h 392"/>
              <a:gd name="T100" fmla="*/ 443 w 564"/>
              <a:gd name="T101" fmla="*/ 313 h 392"/>
              <a:gd name="T102" fmla="*/ 426 w 564"/>
              <a:gd name="T103" fmla="*/ 292 h 392"/>
              <a:gd name="T104" fmla="*/ 420 w 564"/>
              <a:gd name="T105" fmla="*/ 191 h 392"/>
              <a:gd name="T106" fmla="*/ 431 w 564"/>
              <a:gd name="T107" fmla="*/ 146 h 392"/>
              <a:gd name="T108" fmla="*/ 448 w 564"/>
              <a:gd name="T109" fmla="*/ 131 h 392"/>
              <a:gd name="T110" fmla="*/ 472 w 564"/>
              <a:gd name="T111" fmla="*/ 127 h 392"/>
              <a:gd name="T112" fmla="*/ 494 w 564"/>
              <a:gd name="T113" fmla="*/ 131 h 392"/>
              <a:gd name="T114" fmla="*/ 512 w 564"/>
              <a:gd name="T115" fmla="*/ 146 h 392"/>
              <a:gd name="T116" fmla="*/ 521 w 564"/>
              <a:gd name="T117" fmla="*/ 191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 h="392">
                <a:moveTo>
                  <a:pt x="554" y="62"/>
                </a:moveTo>
                <a:lnTo>
                  <a:pt x="550" y="51"/>
                </a:lnTo>
                <a:lnTo>
                  <a:pt x="546" y="42"/>
                </a:lnTo>
                <a:lnTo>
                  <a:pt x="540" y="33"/>
                </a:lnTo>
                <a:lnTo>
                  <a:pt x="532" y="24"/>
                </a:lnTo>
                <a:lnTo>
                  <a:pt x="523" y="18"/>
                </a:lnTo>
                <a:lnTo>
                  <a:pt x="514" y="13"/>
                </a:lnTo>
                <a:lnTo>
                  <a:pt x="504" y="9"/>
                </a:lnTo>
                <a:lnTo>
                  <a:pt x="493" y="7"/>
                </a:lnTo>
                <a:lnTo>
                  <a:pt x="475" y="5"/>
                </a:lnTo>
                <a:lnTo>
                  <a:pt x="454" y="3"/>
                </a:lnTo>
                <a:lnTo>
                  <a:pt x="431" y="2"/>
                </a:lnTo>
                <a:lnTo>
                  <a:pt x="406" y="1"/>
                </a:lnTo>
                <a:lnTo>
                  <a:pt x="378" y="1"/>
                </a:lnTo>
                <a:lnTo>
                  <a:pt x="348" y="0"/>
                </a:lnTo>
                <a:lnTo>
                  <a:pt x="316" y="0"/>
                </a:lnTo>
                <a:lnTo>
                  <a:pt x="283" y="0"/>
                </a:lnTo>
                <a:lnTo>
                  <a:pt x="248" y="0"/>
                </a:lnTo>
                <a:lnTo>
                  <a:pt x="216" y="0"/>
                </a:lnTo>
                <a:lnTo>
                  <a:pt x="186" y="1"/>
                </a:lnTo>
                <a:lnTo>
                  <a:pt x="158" y="1"/>
                </a:lnTo>
                <a:lnTo>
                  <a:pt x="134" y="2"/>
                </a:lnTo>
                <a:lnTo>
                  <a:pt x="111" y="3"/>
                </a:lnTo>
                <a:lnTo>
                  <a:pt x="89" y="5"/>
                </a:lnTo>
                <a:lnTo>
                  <a:pt x="71" y="7"/>
                </a:lnTo>
                <a:lnTo>
                  <a:pt x="60" y="9"/>
                </a:lnTo>
                <a:lnTo>
                  <a:pt x="50" y="13"/>
                </a:lnTo>
                <a:lnTo>
                  <a:pt x="41" y="18"/>
                </a:lnTo>
                <a:lnTo>
                  <a:pt x="32" y="24"/>
                </a:lnTo>
                <a:lnTo>
                  <a:pt x="24" y="33"/>
                </a:lnTo>
                <a:lnTo>
                  <a:pt x="18" y="42"/>
                </a:lnTo>
                <a:lnTo>
                  <a:pt x="14" y="51"/>
                </a:lnTo>
                <a:lnTo>
                  <a:pt x="10" y="62"/>
                </a:lnTo>
                <a:lnTo>
                  <a:pt x="6" y="87"/>
                </a:lnTo>
                <a:lnTo>
                  <a:pt x="3" y="117"/>
                </a:lnTo>
                <a:lnTo>
                  <a:pt x="1" y="154"/>
                </a:lnTo>
                <a:lnTo>
                  <a:pt x="0" y="195"/>
                </a:lnTo>
                <a:lnTo>
                  <a:pt x="1" y="237"/>
                </a:lnTo>
                <a:lnTo>
                  <a:pt x="3" y="274"/>
                </a:lnTo>
                <a:lnTo>
                  <a:pt x="6" y="304"/>
                </a:lnTo>
                <a:lnTo>
                  <a:pt x="10" y="329"/>
                </a:lnTo>
                <a:lnTo>
                  <a:pt x="14" y="340"/>
                </a:lnTo>
                <a:lnTo>
                  <a:pt x="18" y="349"/>
                </a:lnTo>
                <a:lnTo>
                  <a:pt x="24" y="358"/>
                </a:lnTo>
                <a:lnTo>
                  <a:pt x="32" y="367"/>
                </a:lnTo>
                <a:lnTo>
                  <a:pt x="41" y="373"/>
                </a:lnTo>
                <a:lnTo>
                  <a:pt x="50" y="379"/>
                </a:lnTo>
                <a:lnTo>
                  <a:pt x="60" y="382"/>
                </a:lnTo>
                <a:lnTo>
                  <a:pt x="71" y="384"/>
                </a:lnTo>
                <a:lnTo>
                  <a:pt x="89" y="385"/>
                </a:lnTo>
                <a:lnTo>
                  <a:pt x="111" y="387"/>
                </a:lnTo>
                <a:lnTo>
                  <a:pt x="134" y="388"/>
                </a:lnTo>
                <a:lnTo>
                  <a:pt x="158" y="389"/>
                </a:lnTo>
                <a:lnTo>
                  <a:pt x="186" y="390"/>
                </a:lnTo>
                <a:lnTo>
                  <a:pt x="216" y="392"/>
                </a:lnTo>
                <a:lnTo>
                  <a:pt x="248" y="392"/>
                </a:lnTo>
                <a:lnTo>
                  <a:pt x="283" y="392"/>
                </a:lnTo>
                <a:lnTo>
                  <a:pt x="316" y="392"/>
                </a:lnTo>
                <a:lnTo>
                  <a:pt x="348" y="392"/>
                </a:lnTo>
                <a:lnTo>
                  <a:pt x="378" y="390"/>
                </a:lnTo>
                <a:lnTo>
                  <a:pt x="406" y="389"/>
                </a:lnTo>
                <a:lnTo>
                  <a:pt x="431" y="388"/>
                </a:lnTo>
                <a:lnTo>
                  <a:pt x="454" y="387"/>
                </a:lnTo>
                <a:lnTo>
                  <a:pt x="475" y="385"/>
                </a:lnTo>
                <a:lnTo>
                  <a:pt x="493" y="384"/>
                </a:lnTo>
                <a:lnTo>
                  <a:pt x="504" y="382"/>
                </a:lnTo>
                <a:lnTo>
                  <a:pt x="514" y="379"/>
                </a:lnTo>
                <a:lnTo>
                  <a:pt x="523" y="373"/>
                </a:lnTo>
                <a:lnTo>
                  <a:pt x="532" y="367"/>
                </a:lnTo>
                <a:lnTo>
                  <a:pt x="540" y="358"/>
                </a:lnTo>
                <a:lnTo>
                  <a:pt x="546" y="349"/>
                </a:lnTo>
                <a:lnTo>
                  <a:pt x="550" y="340"/>
                </a:lnTo>
                <a:lnTo>
                  <a:pt x="554" y="329"/>
                </a:lnTo>
                <a:lnTo>
                  <a:pt x="558" y="304"/>
                </a:lnTo>
                <a:lnTo>
                  <a:pt x="561" y="273"/>
                </a:lnTo>
                <a:lnTo>
                  <a:pt x="563" y="237"/>
                </a:lnTo>
                <a:lnTo>
                  <a:pt x="564" y="195"/>
                </a:lnTo>
                <a:lnTo>
                  <a:pt x="563" y="153"/>
                </a:lnTo>
                <a:lnTo>
                  <a:pt x="561" y="117"/>
                </a:lnTo>
                <a:lnTo>
                  <a:pt x="558" y="87"/>
                </a:lnTo>
                <a:lnTo>
                  <a:pt x="554" y="62"/>
                </a:lnTo>
                <a:close/>
                <a:moveTo>
                  <a:pt x="161" y="101"/>
                </a:moveTo>
                <a:lnTo>
                  <a:pt x="121" y="101"/>
                </a:lnTo>
                <a:lnTo>
                  <a:pt x="121" y="317"/>
                </a:lnTo>
                <a:lnTo>
                  <a:pt x="83" y="317"/>
                </a:lnTo>
                <a:lnTo>
                  <a:pt x="83" y="101"/>
                </a:lnTo>
                <a:lnTo>
                  <a:pt x="43" y="101"/>
                </a:lnTo>
                <a:lnTo>
                  <a:pt x="43" y="64"/>
                </a:lnTo>
                <a:lnTo>
                  <a:pt x="161" y="64"/>
                </a:lnTo>
                <a:lnTo>
                  <a:pt x="161" y="101"/>
                </a:lnTo>
                <a:close/>
                <a:moveTo>
                  <a:pt x="264" y="317"/>
                </a:moveTo>
                <a:lnTo>
                  <a:pt x="230" y="317"/>
                </a:lnTo>
                <a:lnTo>
                  <a:pt x="230" y="297"/>
                </a:lnTo>
                <a:lnTo>
                  <a:pt x="220" y="306"/>
                </a:lnTo>
                <a:lnTo>
                  <a:pt x="210" y="314"/>
                </a:lnTo>
                <a:lnTo>
                  <a:pt x="205" y="317"/>
                </a:lnTo>
                <a:lnTo>
                  <a:pt x="200" y="318"/>
                </a:lnTo>
                <a:lnTo>
                  <a:pt x="196" y="319"/>
                </a:lnTo>
                <a:lnTo>
                  <a:pt x="191" y="320"/>
                </a:lnTo>
                <a:lnTo>
                  <a:pt x="183" y="319"/>
                </a:lnTo>
                <a:lnTo>
                  <a:pt x="177" y="316"/>
                </a:lnTo>
                <a:lnTo>
                  <a:pt x="175" y="314"/>
                </a:lnTo>
                <a:lnTo>
                  <a:pt x="172" y="312"/>
                </a:lnTo>
                <a:lnTo>
                  <a:pt x="170" y="309"/>
                </a:lnTo>
                <a:lnTo>
                  <a:pt x="169" y="306"/>
                </a:lnTo>
                <a:lnTo>
                  <a:pt x="167" y="294"/>
                </a:lnTo>
                <a:lnTo>
                  <a:pt x="166" y="278"/>
                </a:lnTo>
                <a:lnTo>
                  <a:pt x="166" y="129"/>
                </a:lnTo>
                <a:lnTo>
                  <a:pt x="199" y="129"/>
                </a:lnTo>
                <a:lnTo>
                  <a:pt x="199" y="267"/>
                </a:lnTo>
                <a:lnTo>
                  <a:pt x="199" y="277"/>
                </a:lnTo>
                <a:lnTo>
                  <a:pt x="200" y="281"/>
                </a:lnTo>
                <a:lnTo>
                  <a:pt x="202" y="285"/>
                </a:lnTo>
                <a:lnTo>
                  <a:pt x="203" y="287"/>
                </a:lnTo>
                <a:lnTo>
                  <a:pt x="205" y="289"/>
                </a:lnTo>
                <a:lnTo>
                  <a:pt x="208" y="289"/>
                </a:lnTo>
                <a:lnTo>
                  <a:pt x="213" y="288"/>
                </a:lnTo>
                <a:lnTo>
                  <a:pt x="219" y="285"/>
                </a:lnTo>
                <a:lnTo>
                  <a:pt x="224" y="280"/>
                </a:lnTo>
                <a:lnTo>
                  <a:pt x="230" y="273"/>
                </a:lnTo>
                <a:lnTo>
                  <a:pt x="230" y="129"/>
                </a:lnTo>
                <a:lnTo>
                  <a:pt x="264" y="129"/>
                </a:lnTo>
                <a:lnTo>
                  <a:pt x="264" y="317"/>
                </a:lnTo>
                <a:close/>
                <a:moveTo>
                  <a:pt x="393" y="261"/>
                </a:moveTo>
                <a:lnTo>
                  <a:pt x="393" y="274"/>
                </a:lnTo>
                <a:lnTo>
                  <a:pt x="393" y="285"/>
                </a:lnTo>
                <a:lnTo>
                  <a:pt x="392" y="292"/>
                </a:lnTo>
                <a:lnTo>
                  <a:pt x="389" y="299"/>
                </a:lnTo>
                <a:lnTo>
                  <a:pt x="388" y="304"/>
                </a:lnTo>
                <a:lnTo>
                  <a:pt x="385" y="308"/>
                </a:lnTo>
                <a:lnTo>
                  <a:pt x="383" y="312"/>
                </a:lnTo>
                <a:lnTo>
                  <a:pt x="380" y="315"/>
                </a:lnTo>
                <a:lnTo>
                  <a:pt x="377" y="317"/>
                </a:lnTo>
                <a:lnTo>
                  <a:pt x="372" y="318"/>
                </a:lnTo>
                <a:lnTo>
                  <a:pt x="368" y="319"/>
                </a:lnTo>
                <a:lnTo>
                  <a:pt x="362" y="320"/>
                </a:lnTo>
                <a:lnTo>
                  <a:pt x="358" y="319"/>
                </a:lnTo>
                <a:lnTo>
                  <a:pt x="354" y="318"/>
                </a:lnTo>
                <a:lnTo>
                  <a:pt x="350" y="317"/>
                </a:lnTo>
                <a:lnTo>
                  <a:pt x="345" y="315"/>
                </a:lnTo>
                <a:lnTo>
                  <a:pt x="335" y="308"/>
                </a:lnTo>
                <a:lnTo>
                  <a:pt x="327" y="299"/>
                </a:lnTo>
                <a:lnTo>
                  <a:pt x="327" y="317"/>
                </a:lnTo>
                <a:lnTo>
                  <a:pt x="293" y="317"/>
                </a:lnTo>
                <a:lnTo>
                  <a:pt x="293" y="64"/>
                </a:lnTo>
                <a:lnTo>
                  <a:pt x="327" y="64"/>
                </a:lnTo>
                <a:lnTo>
                  <a:pt x="327" y="148"/>
                </a:lnTo>
                <a:lnTo>
                  <a:pt x="335" y="139"/>
                </a:lnTo>
                <a:lnTo>
                  <a:pt x="344" y="132"/>
                </a:lnTo>
                <a:lnTo>
                  <a:pt x="348" y="130"/>
                </a:lnTo>
                <a:lnTo>
                  <a:pt x="354" y="128"/>
                </a:lnTo>
                <a:lnTo>
                  <a:pt x="358" y="127"/>
                </a:lnTo>
                <a:lnTo>
                  <a:pt x="362" y="127"/>
                </a:lnTo>
                <a:lnTo>
                  <a:pt x="368" y="127"/>
                </a:lnTo>
                <a:lnTo>
                  <a:pt x="372" y="128"/>
                </a:lnTo>
                <a:lnTo>
                  <a:pt x="377" y="130"/>
                </a:lnTo>
                <a:lnTo>
                  <a:pt x="380" y="132"/>
                </a:lnTo>
                <a:lnTo>
                  <a:pt x="383" y="136"/>
                </a:lnTo>
                <a:lnTo>
                  <a:pt x="385" y="139"/>
                </a:lnTo>
                <a:lnTo>
                  <a:pt x="388" y="143"/>
                </a:lnTo>
                <a:lnTo>
                  <a:pt x="389" y="149"/>
                </a:lnTo>
                <a:lnTo>
                  <a:pt x="392" y="154"/>
                </a:lnTo>
                <a:lnTo>
                  <a:pt x="393" y="163"/>
                </a:lnTo>
                <a:lnTo>
                  <a:pt x="393" y="173"/>
                </a:lnTo>
                <a:lnTo>
                  <a:pt x="393" y="186"/>
                </a:lnTo>
                <a:lnTo>
                  <a:pt x="393" y="261"/>
                </a:lnTo>
                <a:close/>
                <a:moveTo>
                  <a:pt x="521" y="230"/>
                </a:moveTo>
                <a:lnTo>
                  <a:pt x="453" y="230"/>
                </a:lnTo>
                <a:lnTo>
                  <a:pt x="453" y="263"/>
                </a:lnTo>
                <a:lnTo>
                  <a:pt x="454" y="268"/>
                </a:lnTo>
                <a:lnTo>
                  <a:pt x="454" y="274"/>
                </a:lnTo>
                <a:lnTo>
                  <a:pt x="456" y="279"/>
                </a:lnTo>
                <a:lnTo>
                  <a:pt x="458" y="282"/>
                </a:lnTo>
                <a:lnTo>
                  <a:pt x="461" y="286"/>
                </a:lnTo>
                <a:lnTo>
                  <a:pt x="464" y="287"/>
                </a:lnTo>
                <a:lnTo>
                  <a:pt x="467" y="289"/>
                </a:lnTo>
                <a:lnTo>
                  <a:pt x="472" y="289"/>
                </a:lnTo>
                <a:lnTo>
                  <a:pt x="477" y="288"/>
                </a:lnTo>
                <a:lnTo>
                  <a:pt x="481" y="286"/>
                </a:lnTo>
                <a:lnTo>
                  <a:pt x="485" y="281"/>
                </a:lnTo>
                <a:lnTo>
                  <a:pt x="487" y="275"/>
                </a:lnTo>
                <a:lnTo>
                  <a:pt x="487" y="267"/>
                </a:lnTo>
                <a:lnTo>
                  <a:pt x="487" y="252"/>
                </a:lnTo>
                <a:lnTo>
                  <a:pt x="521" y="252"/>
                </a:lnTo>
                <a:lnTo>
                  <a:pt x="521" y="257"/>
                </a:lnTo>
                <a:lnTo>
                  <a:pt x="521" y="272"/>
                </a:lnTo>
                <a:lnTo>
                  <a:pt x="521" y="279"/>
                </a:lnTo>
                <a:lnTo>
                  <a:pt x="520" y="285"/>
                </a:lnTo>
                <a:lnTo>
                  <a:pt x="518" y="289"/>
                </a:lnTo>
                <a:lnTo>
                  <a:pt x="516" y="294"/>
                </a:lnTo>
                <a:lnTo>
                  <a:pt x="513" y="300"/>
                </a:lnTo>
                <a:lnTo>
                  <a:pt x="509" y="304"/>
                </a:lnTo>
                <a:lnTo>
                  <a:pt x="505" y="308"/>
                </a:lnTo>
                <a:lnTo>
                  <a:pt x="501" y="312"/>
                </a:lnTo>
                <a:lnTo>
                  <a:pt x="496" y="315"/>
                </a:lnTo>
                <a:lnTo>
                  <a:pt x="491" y="317"/>
                </a:lnTo>
                <a:lnTo>
                  <a:pt x="485" y="318"/>
                </a:lnTo>
                <a:lnTo>
                  <a:pt x="478" y="319"/>
                </a:lnTo>
                <a:lnTo>
                  <a:pt x="472" y="320"/>
                </a:lnTo>
                <a:lnTo>
                  <a:pt x="465" y="319"/>
                </a:lnTo>
                <a:lnTo>
                  <a:pt x="460" y="318"/>
                </a:lnTo>
                <a:lnTo>
                  <a:pt x="454" y="317"/>
                </a:lnTo>
                <a:lnTo>
                  <a:pt x="449" y="315"/>
                </a:lnTo>
                <a:lnTo>
                  <a:pt x="443" y="313"/>
                </a:lnTo>
                <a:lnTo>
                  <a:pt x="439" y="308"/>
                </a:lnTo>
                <a:lnTo>
                  <a:pt x="435" y="305"/>
                </a:lnTo>
                <a:lnTo>
                  <a:pt x="431" y="301"/>
                </a:lnTo>
                <a:lnTo>
                  <a:pt x="426" y="292"/>
                </a:lnTo>
                <a:lnTo>
                  <a:pt x="423" y="282"/>
                </a:lnTo>
                <a:lnTo>
                  <a:pt x="421" y="271"/>
                </a:lnTo>
                <a:lnTo>
                  <a:pt x="420" y="257"/>
                </a:lnTo>
                <a:lnTo>
                  <a:pt x="420" y="191"/>
                </a:lnTo>
                <a:lnTo>
                  <a:pt x="421" y="177"/>
                </a:lnTo>
                <a:lnTo>
                  <a:pt x="423" y="165"/>
                </a:lnTo>
                <a:lnTo>
                  <a:pt x="426" y="154"/>
                </a:lnTo>
                <a:lnTo>
                  <a:pt x="431" y="146"/>
                </a:lnTo>
                <a:lnTo>
                  <a:pt x="435" y="142"/>
                </a:lnTo>
                <a:lnTo>
                  <a:pt x="438" y="138"/>
                </a:lnTo>
                <a:lnTo>
                  <a:pt x="443" y="135"/>
                </a:lnTo>
                <a:lnTo>
                  <a:pt x="448" y="131"/>
                </a:lnTo>
                <a:lnTo>
                  <a:pt x="453" y="129"/>
                </a:lnTo>
                <a:lnTo>
                  <a:pt x="459" y="128"/>
                </a:lnTo>
                <a:lnTo>
                  <a:pt x="465" y="127"/>
                </a:lnTo>
                <a:lnTo>
                  <a:pt x="472" y="127"/>
                </a:lnTo>
                <a:lnTo>
                  <a:pt x="477" y="127"/>
                </a:lnTo>
                <a:lnTo>
                  <a:pt x="483" y="128"/>
                </a:lnTo>
                <a:lnTo>
                  <a:pt x="489" y="129"/>
                </a:lnTo>
                <a:lnTo>
                  <a:pt x="494" y="131"/>
                </a:lnTo>
                <a:lnTo>
                  <a:pt x="499" y="135"/>
                </a:lnTo>
                <a:lnTo>
                  <a:pt x="503" y="138"/>
                </a:lnTo>
                <a:lnTo>
                  <a:pt x="507" y="142"/>
                </a:lnTo>
                <a:lnTo>
                  <a:pt x="512" y="146"/>
                </a:lnTo>
                <a:lnTo>
                  <a:pt x="516" y="154"/>
                </a:lnTo>
                <a:lnTo>
                  <a:pt x="519" y="165"/>
                </a:lnTo>
                <a:lnTo>
                  <a:pt x="521" y="177"/>
                </a:lnTo>
                <a:lnTo>
                  <a:pt x="521" y="191"/>
                </a:lnTo>
                <a:lnTo>
                  <a:pt x="521" y="23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4" name="Freeform 127"/>
          <p:cNvSpPr>
            <a:spLocks/>
          </p:cNvSpPr>
          <p:nvPr/>
        </p:nvSpPr>
        <p:spPr bwMode="auto">
          <a:xfrm>
            <a:off x="12312651" y="2639220"/>
            <a:ext cx="34926" cy="139700"/>
          </a:xfrm>
          <a:custGeom>
            <a:avLst/>
            <a:gdLst>
              <a:gd name="T0" fmla="*/ 17 w 32"/>
              <a:gd name="T1" fmla="*/ 0 h 132"/>
              <a:gd name="T2" fmla="*/ 13 w 32"/>
              <a:gd name="T3" fmla="*/ 1 h 132"/>
              <a:gd name="T4" fmla="*/ 8 w 32"/>
              <a:gd name="T5" fmla="*/ 2 h 132"/>
              <a:gd name="T6" fmla="*/ 4 w 32"/>
              <a:gd name="T7" fmla="*/ 6 h 132"/>
              <a:gd name="T8" fmla="*/ 0 w 32"/>
              <a:gd name="T9" fmla="*/ 9 h 132"/>
              <a:gd name="T10" fmla="*/ 0 w 32"/>
              <a:gd name="T11" fmla="*/ 123 h 132"/>
              <a:gd name="T12" fmla="*/ 4 w 32"/>
              <a:gd name="T13" fmla="*/ 128 h 132"/>
              <a:gd name="T14" fmla="*/ 8 w 32"/>
              <a:gd name="T15" fmla="*/ 130 h 132"/>
              <a:gd name="T16" fmla="*/ 13 w 32"/>
              <a:gd name="T17" fmla="*/ 132 h 132"/>
              <a:gd name="T18" fmla="*/ 17 w 32"/>
              <a:gd name="T19" fmla="*/ 132 h 132"/>
              <a:gd name="T20" fmla="*/ 21 w 32"/>
              <a:gd name="T21" fmla="*/ 132 h 132"/>
              <a:gd name="T22" fmla="*/ 24 w 32"/>
              <a:gd name="T23" fmla="*/ 131 h 132"/>
              <a:gd name="T24" fmla="*/ 27 w 32"/>
              <a:gd name="T25" fmla="*/ 129 h 132"/>
              <a:gd name="T26" fmla="*/ 29 w 32"/>
              <a:gd name="T27" fmla="*/ 125 h 132"/>
              <a:gd name="T28" fmla="*/ 30 w 32"/>
              <a:gd name="T29" fmla="*/ 122 h 132"/>
              <a:gd name="T30" fmla="*/ 31 w 32"/>
              <a:gd name="T31" fmla="*/ 118 h 132"/>
              <a:gd name="T32" fmla="*/ 32 w 32"/>
              <a:gd name="T33" fmla="*/ 113 h 132"/>
              <a:gd name="T34" fmla="*/ 32 w 32"/>
              <a:gd name="T35" fmla="*/ 106 h 132"/>
              <a:gd name="T36" fmla="*/ 32 w 32"/>
              <a:gd name="T37" fmla="*/ 26 h 132"/>
              <a:gd name="T38" fmla="*/ 32 w 32"/>
              <a:gd name="T39" fmla="*/ 21 h 132"/>
              <a:gd name="T40" fmla="*/ 31 w 32"/>
              <a:gd name="T41" fmla="*/ 15 h 132"/>
              <a:gd name="T42" fmla="*/ 30 w 32"/>
              <a:gd name="T43" fmla="*/ 11 h 132"/>
              <a:gd name="T44" fmla="*/ 29 w 32"/>
              <a:gd name="T45" fmla="*/ 7 h 132"/>
              <a:gd name="T46" fmla="*/ 27 w 32"/>
              <a:gd name="T47" fmla="*/ 5 h 132"/>
              <a:gd name="T48" fmla="*/ 24 w 32"/>
              <a:gd name="T49" fmla="*/ 2 h 132"/>
              <a:gd name="T50" fmla="*/ 21 w 32"/>
              <a:gd name="T51" fmla="*/ 1 h 132"/>
              <a:gd name="T52" fmla="*/ 17 w 32"/>
              <a:gd name="T5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32">
                <a:moveTo>
                  <a:pt x="17" y="0"/>
                </a:moveTo>
                <a:lnTo>
                  <a:pt x="13" y="1"/>
                </a:lnTo>
                <a:lnTo>
                  <a:pt x="8" y="2"/>
                </a:lnTo>
                <a:lnTo>
                  <a:pt x="4" y="6"/>
                </a:lnTo>
                <a:lnTo>
                  <a:pt x="0" y="9"/>
                </a:lnTo>
                <a:lnTo>
                  <a:pt x="0" y="123"/>
                </a:lnTo>
                <a:lnTo>
                  <a:pt x="4" y="128"/>
                </a:lnTo>
                <a:lnTo>
                  <a:pt x="8" y="130"/>
                </a:lnTo>
                <a:lnTo>
                  <a:pt x="13" y="132"/>
                </a:lnTo>
                <a:lnTo>
                  <a:pt x="17" y="132"/>
                </a:lnTo>
                <a:lnTo>
                  <a:pt x="21" y="132"/>
                </a:lnTo>
                <a:lnTo>
                  <a:pt x="24" y="131"/>
                </a:lnTo>
                <a:lnTo>
                  <a:pt x="27" y="129"/>
                </a:lnTo>
                <a:lnTo>
                  <a:pt x="29" y="125"/>
                </a:lnTo>
                <a:lnTo>
                  <a:pt x="30" y="122"/>
                </a:lnTo>
                <a:lnTo>
                  <a:pt x="31" y="118"/>
                </a:lnTo>
                <a:lnTo>
                  <a:pt x="32" y="113"/>
                </a:lnTo>
                <a:lnTo>
                  <a:pt x="32" y="106"/>
                </a:lnTo>
                <a:lnTo>
                  <a:pt x="32" y="26"/>
                </a:lnTo>
                <a:lnTo>
                  <a:pt x="32" y="21"/>
                </a:lnTo>
                <a:lnTo>
                  <a:pt x="31" y="15"/>
                </a:lnTo>
                <a:lnTo>
                  <a:pt x="30" y="11"/>
                </a:lnTo>
                <a:lnTo>
                  <a:pt x="29" y="7"/>
                </a:lnTo>
                <a:lnTo>
                  <a:pt x="27" y="5"/>
                </a:lnTo>
                <a:lnTo>
                  <a:pt x="24" y="2"/>
                </a:lnTo>
                <a:lnTo>
                  <a:pt x="21" y="1"/>
                </a:lnTo>
                <a:lnTo>
                  <a:pt x="1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5" name="Freeform 128"/>
          <p:cNvSpPr>
            <a:spLocks/>
          </p:cNvSpPr>
          <p:nvPr/>
        </p:nvSpPr>
        <p:spPr bwMode="auto">
          <a:xfrm>
            <a:off x="12446000" y="2639221"/>
            <a:ext cx="38100" cy="47626"/>
          </a:xfrm>
          <a:custGeom>
            <a:avLst/>
            <a:gdLst>
              <a:gd name="T0" fmla="*/ 17 w 35"/>
              <a:gd name="T1" fmla="*/ 0 h 45"/>
              <a:gd name="T2" fmla="*/ 14 w 35"/>
              <a:gd name="T3" fmla="*/ 1 h 45"/>
              <a:gd name="T4" fmla="*/ 10 w 35"/>
              <a:gd name="T5" fmla="*/ 2 h 45"/>
              <a:gd name="T6" fmla="*/ 8 w 35"/>
              <a:gd name="T7" fmla="*/ 5 h 45"/>
              <a:gd name="T8" fmla="*/ 5 w 35"/>
              <a:gd name="T9" fmla="*/ 7 h 45"/>
              <a:gd name="T10" fmla="*/ 3 w 35"/>
              <a:gd name="T11" fmla="*/ 11 h 45"/>
              <a:gd name="T12" fmla="*/ 1 w 35"/>
              <a:gd name="T13" fmla="*/ 15 h 45"/>
              <a:gd name="T14" fmla="*/ 1 w 35"/>
              <a:gd name="T15" fmla="*/ 21 h 45"/>
              <a:gd name="T16" fmla="*/ 0 w 35"/>
              <a:gd name="T17" fmla="*/ 26 h 45"/>
              <a:gd name="T18" fmla="*/ 0 w 35"/>
              <a:gd name="T19" fmla="*/ 45 h 45"/>
              <a:gd name="T20" fmla="*/ 35 w 35"/>
              <a:gd name="T21" fmla="*/ 45 h 45"/>
              <a:gd name="T22" fmla="*/ 35 w 35"/>
              <a:gd name="T23" fmla="*/ 26 h 45"/>
              <a:gd name="T24" fmla="*/ 35 w 35"/>
              <a:gd name="T25" fmla="*/ 21 h 45"/>
              <a:gd name="T26" fmla="*/ 34 w 35"/>
              <a:gd name="T27" fmla="*/ 15 h 45"/>
              <a:gd name="T28" fmla="*/ 33 w 35"/>
              <a:gd name="T29" fmla="*/ 11 h 45"/>
              <a:gd name="T30" fmla="*/ 30 w 35"/>
              <a:gd name="T31" fmla="*/ 7 h 45"/>
              <a:gd name="T32" fmla="*/ 28 w 35"/>
              <a:gd name="T33" fmla="*/ 5 h 45"/>
              <a:gd name="T34" fmla="*/ 25 w 35"/>
              <a:gd name="T35" fmla="*/ 2 h 45"/>
              <a:gd name="T36" fmla="*/ 22 w 35"/>
              <a:gd name="T37" fmla="*/ 1 h 45"/>
              <a:gd name="T38" fmla="*/ 17 w 35"/>
              <a:gd name="T3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45">
                <a:moveTo>
                  <a:pt x="17" y="0"/>
                </a:moveTo>
                <a:lnTo>
                  <a:pt x="14" y="1"/>
                </a:lnTo>
                <a:lnTo>
                  <a:pt x="10" y="2"/>
                </a:lnTo>
                <a:lnTo>
                  <a:pt x="8" y="5"/>
                </a:lnTo>
                <a:lnTo>
                  <a:pt x="5" y="7"/>
                </a:lnTo>
                <a:lnTo>
                  <a:pt x="3" y="11"/>
                </a:lnTo>
                <a:lnTo>
                  <a:pt x="1" y="15"/>
                </a:lnTo>
                <a:lnTo>
                  <a:pt x="1" y="21"/>
                </a:lnTo>
                <a:lnTo>
                  <a:pt x="0" y="26"/>
                </a:lnTo>
                <a:lnTo>
                  <a:pt x="0" y="45"/>
                </a:lnTo>
                <a:lnTo>
                  <a:pt x="35" y="45"/>
                </a:lnTo>
                <a:lnTo>
                  <a:pt x="35" y="26"/>
                </a:lnTo>
                <a:lnTo>
                  <a:pt x="35" y="21"/>
                </a:lnTo>
                <a:lnTo>
                  <a:pt x="34" y="15"/>
                </a:lnTo>
                <a:lnTo>
                  <a:pt x="33" y="11"/>
                </a:lnTo>
                <a:lnTo>
                  <a:pt x="30" y="7"/>
                </a:lnTo>
                <a:lnTo>
                  <a:pt x="28" y="5"/>
                </a:lnTo>
                <a:lnTo>
                  <a:pt x="25" y="2"/>
                </a:lnTo>
                <a:lnTo>
                  <a:pt x="22" y="1"/>
                </a:lnTo>
                <a:lnTo>
                  <a:pt x="1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6" name="Freeform 129"/>
          <p:cNvSpPr>
            <a:spLocks/>
          </p:cNvSpPr>
          <p:nvPr/>
        </p:nvSpPr>
        <p:spPr bwMode="auto">
          <a:xfrm>
            <a:off x="12065000" y="2166144"/>
            <a:ext cx="139700" cy="269876"/>
          </a:xfrm>
          <a:custGeom>
            <a:avLst/>
            <a:gdLst>
              <a:gd name="T0" fmla="*/ 48 w 132"/>
              <a:gd name="T1" fmla="*/ 151 h 255"/>
              <a:gd name="T2" fmla="*/ 48 w 132"/>
              <a:gd name="T3" fmla="*/ 255 h 255"/>
              <a:gd name="T4" fmla="*/ 86 w 132"/>
              <a:gd name="T5" fmla="*/ 255 h 255"/>
              <a:gd name="T6" fmla="*/ 86 w 132"/>
              <a:gd name="T7" fmla="*/ 151 h 255"/>
              <a:gd name="T8" fmla="*/ 132 w 132"/>
              <a:gd name="T9" fmla="*/ 0 h 255"/>
              <a:gd name="T10" fmla="*/ 93 w 132"/>
              <a:gd name="T11" fmla="*/ 0 h 255"/>
              <a:gd name="T12" fmla="*/ 67 w 132"/>
              <a:gd name="T13" fmla="*/ 100 h 255"/>
              <a:gd name="T14" fmla="*/ 40 w 132"/>
              <a:gd name="T15" fmla="*/ 0 h 255"/>
              <a:gd name="T16" fmla="*/ 0 w 132"/>
              <a:gd name="T17" fmla="*/ 0 h 255"/>
              <a:gd name="T18" fmla="*/ 6 w 132"/>
              <a:gd name="T19" fmla="*/ 16 h 255"/>
              <a:gd name="T20" fmla="*/ 11 w 132"/>
              <a:gd name="T21" fmla="*/ 34 h 255"/>
              <a:gd name="T22" fmla="*/ 18 w 132"/>
              <a:gd name="T23" fmla="*/ 52 h 255"/>
              <a:gd name="T24" fmla="*/ 25 w 132"/>
              <a:gd name="T25" fmla="*/ 71 h 255"/>
              <a:gd name="T26" fmla="*/ 33 w 132"/>
              <a:gd name="T27" fmla="*/ 96 h 255"/>
              <a:gd name="T28" fmla="*/ 39 w 132"/>
              <a:gd name="T29" fmla="*/ 118 h 255"/>
              <a:gd name="T30" fmla="*/ 45 w 132"/>
              <a:gd name="T31" fmla="*/ 136 h 255"/>
              <a:gd name="T32" fmla="*/ 48 w 132"/>
              <a:gd name="T33" fmla="*/ 15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55">
                <a:moveTo>
                  <a:pt x="48" y="151"/>
                </a:moveTo>
                <a:lnTo>
                  <a:pt x="48" y="255"/>
                </a:lnTo>
                <a:lnTo>
                  <a:pt x="86" y="255"/>
                </a:lnTo>
                <a:lnTo>
                  <a:pt x="86" y="151"/>
                </a:lnTo>
                <a:lnTo>
                  <a:pt x="132" y="0"/>
                </a:lnTo>
                <a:lnTo>
                  <a:pt x="93" y="0"/>
                </a:lnTo>
                <a:lnTo>
                  <a:pt x="67" y="100"/>
                </a:lnTo>
                <a:lnTo>
                  <a:pt x="40" y="0"/>
                </a:lnTo>
                <a:lnTo>
                  <a:pt x="0" y="0"/>
                </a:lnTo>
                <a:lnTo>
                  <a:pt x="6" y="16"/>
                </a:lnTo>
                <a:lnTo>
                  <a:pt x="11" y="34"/>
                </a:lnTo>
                <a:lnTo>
                  <a:pt x="18" y="52"/>
                </a:lnTo>
                <a:lnTo>
                  <a:pt x="25" y="71"/>
                </a:lnTo>
                <a:lnTo>
                  <a:pt x="33" y="96"/>
                </a:lnTo>
                <a:lnTo>
                  <a:pt x="39" y="118"/>
                </a:lnTo>
                <a:lnTo>
                  <a:pt x="45" y="136"/>
                </a:lnTo>
                <a:lnTo>
                  <a:pt x="48" y="15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7" name="Freeform 130"/>
          <p:cNvSpPr>
            <a:spLocks noEditPoints="1"/>
          </p:cNvSpPr>
          <p:nvPr/>
        </p:nvSpPr>
        <p:spPr bwMode="auto">
          <a:xfrm>
            <a:off x="12204701" y="2232820"/>
            <a:ext cx="107950" cy="206376"/>
          </a:xfrm>
          <a:custGeom>
            <a:avLst/>
            <a:gdLst>
              <a:gd name="T0" fmla="*/ 57 w 102"/>
              <a:gd name="T1" fmla="*/ 194 h 194"/>
              <a:gd name="T2" fmla="*/ 69 w 102"/>
              <a:gd name="T3" fmla="*/ 192 h 194"/>
              <a:gd name="T4" fmla="*/ 79 w 102"/>
              <a:gd name="T5" fmla="*/ 187 h 194"/>
              <a:gd name="T6" fmla="*/ 88 w 102"/>
              <a:gd name="T7" fmla="*/ 180 h 194"/>
              <a:gd name="T8" fmla="*/ 96 w 102"/>
              <a:gd name="T9" fmla="*/ 167 h 194"/>
              <a:gd name="T10" fmla="*/ 102 w 102"/>
              <a:gd name="T11" fmla="*/ 145 h 194"/>
              <a:gd name="T12" fmla="*/ 102 w 102"/>
              <a:gd name="T13" fmla="*/ 64 h 194"/>
              <a:gd name="T14" fmla="*/ 100 w 102"/>
              <a:gd name="T15" fmla="*/ 38 h 194"/>
              <a:gd name="T16" fmla="*/ 91 w 102"/>
              <a:gd name="T17" fmla="*/ 19 h 194"/>
              <a:gd name="T18" fmla="*/ 83 w 102"/>
              <a:gd name="T19" fmla="*/ 11 h 194"/>
              <a:gd name="T20" fmla="*/ 75 w 102"/>
              <a:gd name="T21" fmla="*/ 4 h 194"/>
              <a:gd name="T22" fmla="*/ 64 w 102"/>
              <a:gd name="T23" fmla="*/ 1 h 194"/>
              <a:gd name="T24" fmla="*/ 51 w 102"/>
              <a:gd name="T25" fmla="*/ 0 h 194"/>
              <a:gd name="T26" fmla="*/ 39 w 102"/>
              <a:gd name="T27" fmla="*/ 1 h 194"/>
              <a:gd name="T28" fmla="*/ 28 w 102"/>
              <a:gd name="T29" fmla="*/ 4 h 194"/>
              <a:gd name="T30" fmla="*/ 19 w 102"/>
              <a:gd name="T31" fmla="*/ 11 h 194"/>
              <a:gd name="T32" fmla="*/ 11 w 102"/>
              <a:gd name="T33" fmla="*/ 19 h 194"/>
              <a:gd name="T34" fmla="*/ 3 w 102"/>
              <a:gd name="T35" fmla="*/ 38 h 194"/>
              <a:gd name="T36" fmla="*/ 0 w 102"/>
              <a:gd name="T37" fmla="*/ 64 h 194"/>
              <a:gd name="T38" fmla="*/ 1 w 102"/>
              <a:gd name="T39" fmla="*/ 145 h 194"/>
              <a:gd name="T40" fmla="*/ 7 w 102"/>
              <a:gd name="T41" fmla="*/ 167 h 194"/>
              <a:gd name="T42" fmla="*/ 15 w 102"/>
              <a:gd name="T43" fmla="*/ 180 h 194"/>
              <a:gd name="T44" fmla="*/ 24 w 102"/>
              <a:gd name="T45" fmla="*/ 187 h 194"/>
              <a:gd name="T46" fmla="*/ 34 w 102"/>
              <a:gd name="T47" fmla="*/ 192 h 194"/>
              <a:gd name="T48" fmla="*/ 44 w 102"/>
              <a:gd name="T49" fmla="*/ 194 h 194"/>
              <a:gd name="T50" fmla="*/ 35 w 102"/>
              <a:gd name="T51" fmla="*/ 57 h 194"/>
              <a:gd name="T52" fmla="*/ 36 w 102"/>
              <a:gd name="T53" fmla="*/ 45 h 194"/>
              <a:gd name="T54" fmla="*/ 39 w 102"/>
              <a:gd name="T55" fmla="*/ 38 h 194"/>
              <a:gd name="T56" fmla="*/ 43 w 102"/>
              <a:gd name="T57" fmla="*/ 32 h 194"/>
              <a:gd name="T58" fmla="*/ 51 w 102"/>
              <a:gd name="T59" fmla="*/ 30 h 194"/>
              <a:gd name="T60" fmla="*/ 58 w 102"/>
              <a:gd name="T61" fmla="*/ 32 h 194"/>
              <a:gd name="T62" fmla="*/ 63 w 102"/>
              <a:gd name="T63" fmla="*/ 38 h 194"/>
              <a:gd name="T64" fmla="*/ 66 w 102"/>
              <a:gd name="T65" fmla="*/ 45 h 194"/>
              <a:gd name="T66" fmla="*/ 67 w 102"/>
              <a:gd name="T67" fmla="*/ 57 h 194"/>
              <a:gd name="T68" fmla="*/ 67 w 102"/>
              <a:gd name="T69" fmla="*/ 143 h 194"/>
              <a:gd name="T70" fmla="*/ 65 w 102"/>
              <a:gd name="T71" fmla="*/ 153 h 194"/>
              <a:gd name="T72" fmla="*/ 61 w 102"/>
              <a:gd name="T73" fmla="*/ 160 h 194"/>
              <a:gd name="T74" fmla="*/ 55 w 102"/>
              <a:gd name="T75" fmla="*/ 163 h 194"/>
              <a:gd name="T76" fmla="*/ 48 w 102"/>
              <a:gd name="T77" fmla="*/ 163 h 194"/>
              <a:gd name="T78" fmla="*/ 41 w 102"/>
              <a:gd name="T79" fmla="*/ 160 h 194"/>
              <a:gd name="T80" fmla="*/ 37 w 102"/>
              <a:gd name="T81" fmla="*/ 153 h 194"/>
              <a:gd name="T82" fmla="*/ 35 w 102"/>
              <a:gd name="T83" fmla="*/ 143 h 194"/>
              <a:gd name="T84" fmla="*/ 35 w 102"/>
              <a:gd name="T85" fmla="*/ 5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194">
                <a:moveTo>
                  <a:pt x="51" y="194"/>
                </a:moveTo>
                <a:lnTo>
                  <a:pt x="57" y="194"/>
                </a:lnTo>
                <a:lnTo>
                  <a:pt x="64" y="193"/>
                </a:lnTo>
                <a:lnTo>
                  <a:pt x="69" y="192"/>
                </a:lnTo>
                <a:lnTo>
                  <a:pt x="75" y="190"/>
                </a:lnTo>
                <a:lnTo>
                  <a:pt x="79" y="187"/>
                </a:lnTo>
                <a:lnTo>
                  <a:pt x="83" y="183"/>
                </a:lnTo>
                <a:lnTo>
                  <a:pt x="88" y="180"/>
                </a:lnTo>
                <a:lnTo>
                  <a:pt x="91" y="175"/>
                </a:lnTo>
                <a:lnTo>
                  <a:pt x="96" y="167"/>
                </a:lnTo>
                <a:lnTo>
                  <a:pt x="100" y="156"/>
                </a:lnTo>
                <a:lnTo>
                  <a:pt x="102" y="145"/>
                </a:lnTo>
                <a:lnTo>
                  <a:pt x="102" y="131"/>
                </a:lnTo>
                <a:lnTo>
                  <a:pt x="102" y="64"/>
                </a:lnTo>
                <a:lnTo>
                  <a:pt x="102" y="50"/>
                </a:lnTo>
                <a:lnTo>
                  <a:pt x="100" y="38"/>
                </a:lnTo>
                <a:lnTo>
                  <a:pt x="96" y="27"/>
                </a:lnTo>
                <a:lnTo>
                  <a:pt x="91" y="19"/>
                </a:lnTo>
                <a:lnTo>
                  <a:pt x="88" y="15"/>
                </a:lnTo>
                <a:lnTo>
                  <a:pt x="83" y="11"/>
                </a:lnTo>
                <a:lnTo>
                  <a:pt x="79" y="7"/>
                </a:lnTo>
                <a:lnTo>
                  <a:pt x="75" y="4"/>
                </a:lnTo>
                <a:lnTo>
                  <a:pt x="69" y="2"/>
                </a:lnTo>
                <a:lnTo>
                  <a:pt x="64" y="1"/>
                </a:lnTo>
                <a:lnTo>
                  <a:pt x="57" y="0"/>
                </a:lnTo>
                <a:lnTo>
                  <a:pt x="51" y="0"/>
                </a:lnTo>
                <a:lnTo>
                  <a:pt x="44" y="0"/>
                </a:lnTo>
                <a:lnTo>
                  <a:pt x="39" y="1"/>
                </a:lnTo>
                <a:lnTo>
                  <a:pt x="34" y="2"/>
                </a:lnTo>
                <a:lnTo>
                  <a:pt x="28" y="4"/>
                </a:lnTo>
                <a:lnTo>
                  <a:pt x="24" y="7"/>
                </a:lnTo>
                <a:lnTo>
                  <a:pt x="19" y="11"/>
                </a:lnTo>
                <a:lnTo>
                  <a:pt x="15" y="15"/>
                </a:lnTo>
                <a:lnTo>
                  <a:pt x="11" y="19"/>
                </a:lnTo>
                <a:lnTo>
                  <a:pt x="7" y="27"/>
                </a:lnTo>
                <a:lnTo>
                  <a:pt x="3" y="38"/>
                </a:lnTo>
                <a:lnTo>
                  <a:pt x="1" y="50"/>
                </a:lnTo>
                <a:lnTo>
                  <a:pt x="0" y="64"/>
                </a:lnTo>
                <a:lnTo>
                  <a:pt x="0" y="131"/>
                </a:lnTo>
                <a:lnTo>
                  <a:pt x="1" y="145"/>
                </a:lnTo>
                <a:lnTo>
                  <a:pt x="3" y="156"/>
                </a:lnTo>
                <a:lnTo>
                  <a:pt x="7" y="167"/>
                </a:lnTo>
                <a:lnTo>
                  <a:pt x="11" y="175"/>
                </a:lnTo>
                <a:lnTo>
                  <a:pt x="15" y="180"/>
                </a:lnTo>
                <a:lnTo>
                  <a:pt x="19" y="183"/>
                </a:lnTo>
                <a:lnTo>
                  <a:pt x="24" y="187"/>
                </a:lnTo>
                <a:lnTo>
                  <a:pt x="28" y="190"/>
                </a:lnTo>
                <a:lnTo>
                  <a:pt x="34" y="192"/>
                </a:lnTo>
                <a:lnTo>
                  <a:pt x="39" y="193"/>
                </a:lnTo>
                <a:lnTo>
                  <a:pt x="44" y="194"/>
                </a:lnTo>
                <a:lnTo>
                  <a:pt x="51" y="194"/>
                </a:lnTo>
                <a:close/>
                <a:moveTo>
                  <a:pt x="35" y="57"/>
                </a:moveTo>
                <a:lnTo>
                  <a:pt x="35" y="51"/>
                </a:lnTo>
                <a:lnTo>
                  <a:pt x="36" y="45"/>
                </a:lnTo>
                <a:lnTo>
                  <a:pt x="37" y="41"/>
                </a:lnTo>
                <a:lnTo>
                  <a:pt x="39" y="38"/>
                </a:lnTo>
                <a:lnTo>
                  <a:pt x="41" y="34"/>
                </a:lnTo>
                <a:lnTo>
                  <a:pt x="43" y="32"/>
                </a:lnTo>
                <a:lnTo>
                  <a:pt x="48" y="31"/>
                </a:lnTo>
                <a:lnTo>
                  <a:pt x="51" y="30"/>
                </a:lnTo>
                <a:lnTo>
                  <a:pt x="55" y="31"/>
                </a:lnTo>
                <a:lnTo>
                  <a:pt x="58" y="32"/>
                </a:lnTo>
                <a:lnTo>
                  <a:pt x="61" y="34"/>
                </a:lnTo>
                <a:lnTo>
                  <a:pt x="63" y="38"/>
                </a:lnTo>
                <a:lnTo>
                  <a:pt x="65" y="41"/>
                </a:lnTo>
                <a:lnTo>
                  <a:pt x="66" y="45"/>
                </a:lnTo>
                <a:lnTo>
                  <a:pt x="67" y="51"/>
                </a:lnTo>
                <a:lnTo>
                  <a:pt x="67" y="57"/>
                </a:lnTo>
                <a:lnTo>
                  <a:pt x="67" y="137"/>
                </a:lnTo>
                <a:lnTo>
                  <a:pt x="67" y="143"/>
                </a:lnTo>
                <a:lnTo>
                  <a:pt x="66" y="149"/>
                </a:lnTo>
                <a:lnTo>
                  <a:pt x="65" y="153"/>
                </a:lnTo>
                <a:lnTo>
                  <a:pt x="63" y="156"/>
                </a:lnTo>
                <a:lnTo>
                  <a:pt x="61" y="160"/>
                </a:lnTo>
                <a:lnTo>
                  <a:pt x="58" y="162"/>
                </a:lnTo>
                <a:lnTo>
                  <a:pt x="55" y="163"/>
                </a:lnTo>
                <a:lnTo>
                  <a:pt x="51" y="163"/>
                </a:lnTo>
                <a:lnTo>
                  <a:pt x="48" y="163"/>
                </a:lnTo>
                <a:lnTo>
                  <a:pt x="43" y="162"/>
                </a:lnTo>
                <a:lnTo>
                  <a:pt x="41" y="160"/>
                </a:lnTo>
                <a:lnTo>
                  <a:pt x="39" y="156"/>
                </a:lnTo>
                <a:lnTo>
                  <a:pt x="37" y="153"/>
                </a:lnTo>
                <a:lnTo>
                  <a:pt x="36" y="149"/>
                </a:lnTo>
                <a:lnTo>
                  <a:pt x="35" y="143"/>
                </a:lnTo>
                <a:lnTo>
                  <a:pt x="35" y="137"/>
                </a:lnTo>
                <a:lnTo>
                  <a:pt x="35" y="5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8" name="Freeform 131"/>
          <p:cNvSpPr>
            <a:spLocks/>
          </p:cNvSpPr>
          <p:nvPr/>
        </p:nvSpPr>
        <p:spPr bwMode="auto">
          <a:xfrm>
            <a:off x="12341226" y="2235994"/>
            <a:ext cx="104776" cy="203200"/>
          </a:xfrm>
          <a:custGeom>
            <a:avLst/>
            <a:gdLst>
              <a:gd name="T0" fmla="*/ 26 w 99"/>
              <a:gd name="T1" fmla="*/ 192 h 192"/>
              <a:gd name="T2" fmla="*/ 30 w 99"/>
              <a:gd name="T3" fmla="*/ 192 h 192"/>
              <a:gd name="T4" fmla="*/ 35 w 99"/>
              <a:gd name="T5" fmla="*/ 191 h 192"/>
              <a:gd name="T6" fmla="*/ 40 w 99"/>
              <a:gd name="T7" fmla="*/ 189 h 192"/>
              <a:gd name="T8" fmla="*/ 45 w 99"/>
              <a:gd name="T9" fmla="*/ 187 h 192"/>
              <a:gd name="T10" fmla="*/ 55 w 99"/>
              <a:gd name="T11" fmla="*/ 179 h 192"/>
              <a:gd name="T12" fmla="*/ 65 w 99"/>
              <a:gd name="T13" fmla="*/ 168 h 192"/>
              <a:gd name="T14" fmla="*/ 65 w 99"/>
              <a:gd name="T15" fmla="*/ 190 h 192"/>
              <a:gd name="T16" fmla="*/ 99 w 99"/>
              <a:gd name="T17" fmla="*/ 190 h 192"/>
              <a:gd name="T18" fmla="*/ 99 w 99"/>
              <a:gd name="T19" fmla="*/ 0 h 192"/>
              <a:gd name="T20" fmla="*/ 65 w 99"/>
              <a:gd name="T21" fmla="*/ 0 h 192"/>
              <a:gd name="T22" fmla="*/ 65 w 99"/>
              <a:gd name="T23" fmla="*/ 145 h 192"/>
              <a:gd name="T24" fmla="*/ 59 w 99"/>
              <a:gd name="T25" fmla="*/ 152 h 192"/>
              <a:gd name="T26" fmla="*/ 54 w 99"/>
              <a:gd name="T27" fmla="*/ 158 h 192"/>
              <a:gd name="T28" fmla="*/ 48 w 99"/>
              <a:gd name="T29" fmla="*/ 160 h 192"/>
              <a:gd name="T30" fmla="*/ 43 w 99"/>
              <a:gd name="T31" fmla="*/ 161 h 192"/>
              <a:gd name="T32" fmla="*/ 40 w 99"/>
              <a:gd name="T33" fmla="*/ 161 h 192"/>
              <a:gd name="T34" fmla="*/ 38 w 99"/>
              <a:gd name="T35" fmla="*/ 159 h 192"/>
              <a:gd name="T36" fmla="*/ 36 w 99"/>
              <a:gd name="T37" fmla="*/ 157 h 192"/>
              <a:gd name="T38" fmla="*/ 35 w 99"/>
              <a:gd name="T39" fmla="*/ 153 h 192"/>
              <a:gd name="T40" fmla="*/ 35 w 99"/>
              <a:gd name="T41" fmla="*/ 149 h 192"/>
              <a:gd name="T42" fmla="*/ 34 w 99"/>
              <a:gd name="T43" fmla="*/ 139 h 192"/>
              <a:gd name="T44" fmla="*/ 34 w 99"/>
              <a:gd name="T45" fmla="*/ 0 h 192"/>
              <a:gd name="T46" fmla="*/ 0 w 99"/>
              <a:gd name="T47" fmla="*/ 0 h 192"/>
              <a:gd name="T48" fmla="*/ 0 w 99"/>
              <a:gd name="T49" fmla="*/ 150 h 192"/>
              <a:gd name="T50" fmla="*/ 1 w 99"/>
              <a:gd name="T51" fmla="*/ 166 h 192"/>
              <a:gd name="T52" fmla="*/ 3 w 99"/>
              <a:gd name="T53" fmla="*/ 178 h 192"/>
              <a:gd name="T54" fmla="*/ 5 w 99"/>
              <a:gd name="T55" fmla="*/ 181 h 192"/>
              <a:gd name="T56" fmla="*/ 6 w 99"/>
              <a:gd name="T57" fmla="*/ 185 h 192"/>
              <a:gd name="T58" fmla="*/ 8 w 99"/>
              <a:gd name="T59" fmla="*/ 187 h 192"/>
              <a:gd name="T60" fmla="*/ 12 w 99"/>
              <a:gd name="T61" fmla="*/ 189 h 192"/>
              <a:gd name="T62" fmla="*/ 18 w 99"/>
              <a:gd name="T63" fmla="*/ 191 h 192"/>
              <a:gd name="T64" fmla="*/ 26 w 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92">
                <a:moveTo>
                  <a:pt x="26" y="192"/>
                </a:moveTo>
                <a:lnTo>
                  <a:pt x="30" y="192"/>
                </a:lnTo>
                <a:lnTo>
                  <a:pt x="35" y="191"/>
                </a:lnTo>
                <a:lnTo>
                  <a:pt x="40" y="189"/>
                </a:lnTo>
                <a:lnTo>
                  <a:pt x="45" y="187"/>
                </a:lnTo>
                <a:lnTo>
                  <a:pt x="55" y="179"/>
                </a:lnTo>
                <a:lnTo>
                  <a:pt x="65" y="168"/>
                </a:lnTo>
                <a:lnTo>
                  <a:pt x="65" y="190"/>
                </a:lnTo>
                <a:lnTo>
                  <a:pt x="99" y="190"/>
                </a:lnTo>
                <a:lnTo>
                  <a:pt x="99" y="0"/>
                </a:lnTo>
                <a:lnTo>
                  <a:pt x="65" y="0"/>
                </a:lnTo>
                <a:lnTo>
                  <a:pt x="65" y="145"/>
                </a:lnTo>
                <a:lnTo>
                  <a:pt x="59" y="152"/>
                </a:lnTo>
                <a:lnTo>
                  <a:pt x="54" y="158"/>
                </a:lnTo>
                <a:lnTo>
                  <a:pt x="48" y="160"/>
                </a:lnTo>
                <a:lnTo>
                  <a:pt x="43" y="161"/>
                </a:lnTo>
                <a:lnTo>
                  <a:pt x="40" y="161"/>
                </a:lnTo>
                <a:lnTo>
                  <a:pt x="38" y="159"/>
                </a:lnTo>
                <a:lnTo>
                  <a:pt x="36" y="157"/>
                </a:lnTo>
                <a:lnTo>
                  <a:pt x="35" y="153"/>
                </a:lnTo>
                <a:lnTo>
                  <a:pt x="35" y="149"/>
                </a:lnTo>
                <a:lnTo>
                  <a:pt x="34" y="139"/>
                </a:lnTo>
                <a:lnTo>
                  <a:pt x="34" y="0"/>
                </a:lnTo>
                <a:lnTo>
                  <a:pt x="0" y="0"/>
                </a:lnTo>
                <a:lnTo>
                  <a:pt x="0" y="150"/>
                </a:lnTo>
                <a:lnTo>
                  <a:pt x="1" y="166"/>
                </a:lnTo>
                <a:lnTo>
                  <a:pt x="3" y="178"/>
                </a:lnTo>
                <a:lnTo>
                  <a:pt x="5" y="181"/>
                </a:lnTo>
                <a:lnTo>
                  <a:pt x="6" y="185"/>
                </a:lnTo>
                <a:lnTo>
                  <a:pt x="8" y="187"/>
                </a:lnTo>
                <a:lnTo>
                  <a:pt x="12" y="189"/>
                </a:lnTo>
                <a:lnTo>
                  <a:pt x="18" y="191"/>
                </a:lnTo>
                <a:lnTo>
                  <a:pt x="26" y="19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69" name="Freeform 132"/>
          <p:cNvSpPr>
            <a:spLocks noEditPoints="1"/>
          </p:cNvSpPr>
          <p:nvPr/>
        </p:nvSpPr>
        <p:spPr bwMode="auto">
          <a:xfrm>
            <a:off x="14998701" y="2191544"/>
            <a:ext cx="669926" cy="673100"/>
          </a:xfrm>
          <a:custGeom>
            <a:avLst/>
            <a:gdLst>
              <a:gd name="T0" fmla="*/ 509 w 633"/>
              <a:gd name="T1" fmla="*/ 385 h 634"/>
              <a:gd name="T2" fmla="*/ 533 w 633"/>
              <a:gd name="T3" fmla="*/ 309 h 634"/>
              <a:gd name="T4" fmla="*/ 534 w 633"/>
              <a:gd name="T5" fmla="*/ 241 h 634"/>
              <a:gd name="T6" fmla="*/ 523 w 633"/>
              <a:gd name="T7" fmla="*/ 189 h 634"/>
              <a:gd name="T8" fmla="*/ 503 w 633"/>
              <a:gd name="T9" fmla="*/ 140 h 634"/>
              <a:gd name="T10" fmla="*/ 475 w 633"/>
              <a:gd name="T11" fmla="*/ 97 h 634"/>
              <a:gd name="T12" fmla="*/ 438 w 633"/>
              <a:gd name="T13" fmla="*/ 62 h 634"/>
              <a:gd name="T14" fmla="*/ 396 w 633"/>
              <a:gd name="T15" fmla="*/ 32 h 634"/>
              <a:gd name="T16" fmla="*/ 346 w 633"/>
              <a:gd name="T17" fmla="*/ 12 h 634"/>
              <a:gd name="T18" fmla="*/ 295 w 633"/>
              <a:gd name="T19" fmla="*/ 2 h 634"/>
              <a:gd name="T20" fmla="*/ 241 w 633"/>
              <a:gd name="T21" fmla="*/ 2 h 634"/>
              <a:gd name="T22" fmla="*/ 189 w 633"/>
              <a:gd name="T23" fmla="*/ 12 h 634"/>
              <a:gd name="T24" fmla="*/ 140 w 633"/>
              <a:gd name="T25" fmla="*/ 32 h 634"/>
              <a:gd name="T26" fmla="*/ 97 w 633"/>
              <a:gd name="T27" fmla="*/ 62 h 634"/>
              <a:gd name="T28" fmla="*/ 61 w 633"/>
              <a:gd name="T29" fmla="*/ 97 h 634"/>
              <a:gd name="T30" fmla="*/ 32 w 633"/>
              <a:gd name="T31" fmla="*/ 140 h 634"/>
              <a:gd name="T32" fmla="*/ 12 w 633"/>
              <a:gd name="T33" fmla="*/ 189 h 634"/>
              <a:gd name="T34" fmla="*/ 1 w 633"/>
              <a:gd name="T35" fmla="*/ 241 h 634"/>
              <a:gd name="T36" fmla="*/ 1 w 633"/>
              <a:gd name="T37" fmla="*/ 295 h 634"/>
              <a:gd name="T38" fmla="*/ 12 w 633"/>
              <a:gd name="T39" fmla="*/ 347 h 634"/>
              <a:gd name="T40" fmla="*/ 32 w 633"/>
              <a:gd name="T41" fmla="*/ 396 h 634"/>
              <a:gd name="T42" fmla="*/ 61 w 633"/>
              <a:gd name="T43" fmla="*/ 439 h 634"/>
              <a:gd name="T44" fmla="*/ 97 w 633"/>
              <a:gd name="T45" fmla="*/ 475 h 634"/>
              <a:gd name="T46" fmla="*/ 140 w 633"/>
              <a:gd name="T47" fmla="*/ 503 h 634"/>
              <a:gd name="T48" fmla="*/ 189 w 633"/>
              <a:gd name="T49" fmla="*/ 524 h 634"/>
              <a:gd name="T50" fmla="*/ 241 w 633"/>
              <a:gd name="T51" fmla="*/ 534 h 634"/>
              <a:gd name="T52" fmla="*/ 309 w 633"/>
              <a:gd name="T53" fmla="*/ 533 h 634"/>
              <a:gd name="T54" fmla="*/ 384 w 633"/>
              <a:gd name="T55" fmla="*/ 510 h 634"/>
              <a:gd name="T56" fmla="*/ 557 w 633"/>
              <a:gd name="T57" fmla="*/ 625 h 634"/>
              <a:gd name="T58" fmla="*/ 594 w 633"/>
              <a:gd name="T59" fmla="*/ 633 h 634"/>
              <a:gd name="T60" fmla="*/ 625 w 633"/>
              <a:gd name="T61" fmla="*/ 611 h 634"/>
              <a:gd name="T62" fmla="*/ 633 w 633"/>
              <a:gd name="T63" fmla="*/ 574 h 634"/>
              <a:gd name="T64" fmla="*/ 388 w 633"/>
              <a:gd name="T65" fmla="*/ 389 h 634"/>
              <a:gd name="T66" fmla="*/ 333 w 633"/>
              <a:gd name="T67" fmla="*/ 426 h 634"/>
              <a:gd name="T68" fmla="*/ 268 w 633"/>
              <a:gd name="T69" fmla="*/ 438 h 634"/>
              <a:gd name="T70" fmla="*/ 203 w 633"/>
              <a:gd name="T71" fmla="*/ 426 h 634"/>
              <a:gd name="T72" fmla="*/ 148 w 633"/>
              <a:gd name="T73" fmla="*/ 389 h 634"/>
              <a:gd name="T74" fmla="*/ 110 w 633"/>
              <a:gd name="T75" fmla="*/ 334 h 634"/>
              <a:gd name="T76" fmla="*/ 97 w 633"/>
              <a:gd name="T77" fmla="*/ 268 h 634"/>
              <a:gd name="T78" fmla="*/ 110 w 633"/>
              <a:gd name="T79" fmla="*/ 203 h 634"/>
              <a:gd name="T80" fmla="*/ 148 w 633"/>
              <a:gd name="T81" fmla="*/ 148 h 634"/>
              <a:gd name="T82" fmla="*/ 203 w 633"/>
              <a:gd name="T83" fmla="*/ 110 h 634"/>
              <a:gd name="T84" fmla="*/ 268 w 633"/>
              <a:gd name="T85" fmla="*/ 98 h 634"/>
              <a:gd name="T86" fmla="*/ 333 w 633"/>
              <a:gd name="T87" fmla="*/ 110 h 634"/>
              <a:gd name="T88" fmla="*/ 388 w 633"/>
              <a:gd name="T89" fmla="*/ 148 h 634"/>
              <a:gd name="T90" fmla="*/ 426 w 633"/>
              <a:gd name="T91" fmla="*/ 203 h 634"/>
              <a:gd name="T92" fmla="*/ 438 w 633"/>
              <a:gd name="T93" fmla="*/ 268 h 634"/>
              <a:gd name="T94" fmla="*/ 426 w 633"/>
              <a:gd name="T95" fmla="*/ 334 h 634"/>
              <a:gd name="T96" fmla="*/ 388 w 633"/>
              <a:gd name="T97" fmla="*/ 3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3" h="634">
                <a:moveTo>
                  <a:pt x="619" y="551"/>
                </a:moveTo>
                <a:lnTo>
                  <a:pt x="489" y="420"/>
                </a:lnTo>
                <a:lnTo>
                  <a:pt x="500" y="403"/>
                </a:lnTo>
                <a:lnTo>
                  <a:pt x="509" y="385"/>
                </a:lnTo>
                <a:lnTo>
                  <a:pt x="517" y="367"/>
                </a:lnTo>
                <a:lnTo>
                  <a:pt x="523" y="348"/>
                </a:lnTo>
                <a:lnTo>
                  <a:pt x="529" y="328"/>
                </a:lnTo>
                <a:lnTo>
                  <a:pt x="533" y="309"/>
                </a:lnTo>
                <a:lnTo>
                  <a:pt x="535" y="289"/>
                </a:lnTo>
                <a:lnTo>
                  <a:pt x="535" y="268"/>
                </a:lnTo>
                <a:lnTo>
                  <a:pt x="535" y="255"/>
                </a:lnTo>
                <a:lnTo>
                  <a:pt x="534" y="241"/>
                </a:lnTo>
                <a:lnTo>
                  <a:pt x="533" y="228"/>
                </a:lnTo>
                <a:lnTo>
                  <a:pt x="530" y="215"/>
                </a:lnTo>
                <a:lnTo>
                  <a:pt x="528" y="202"/>
                </a:lnTo>
                <a:lnTo>
                  <a:pt x="523" y="189"/>
                </a:lnTo>
                <a:lnTo>
                  <a:pt x="519" y="177"/>
                </a:lnTo>
                <a:lnTo>
                  <a:pt x="515" y="164"/>
                </a:lnTo>
                <a:lnTo>
                  <a:pt x="509" y="152"/>
                </a:lnTo>
                <a:lnTo>
                  <a:pt x="503" y="140"/>
                </a:lnTo>
                <a:lnTo>
                  <a:pt x="496" y="128"/>
                </a:lnTo>
                <a:lnTo>
                  <a:pt x="490" y="118"/>
                </a:lnTo>
                <a:lnTo>
                  <a:pt x="482" y="107"/>
                </a:lnTo>
                <a:lnTo>
                  <a:pt x="475" y="97"/>
                </a:lnTo>
                <a:lnTo>
                  <a:pt x="466" y="87"/>
                </a:lnTo>
                <a:lnTo>
                  <a:pt x="458" y="79"/>
                </a:lnTo>
                <a:lnTo>
                  <a:pt x="448" y="70"/>
                </a:lnTo>
                <a:lnTo>
                  <a:pt x="438" y="62"/>
                </a:lnTo>
                <a:lnTo>
                  <a:pt x="428" y="54"/>
                </a:lnTo>
                <a:lnTo>
                  <a:pt x="418" y="46"/>
                </a:lnTo>
                <a:lnTo>
                  <a:pt x="407" y="39"/>
                </a:lnTo>
                <a:lnTo>
                  <a:pt x="396" y="32"/>
                </a:lnTo>
                <a:lnTo>
                  <a:pt x="384" y="27"/>
                </a:lnTo>
                <a:lnTo>
                  <a:pt x="372" y="22"/>
                </a:lnTo>
                <a:lnTo>
                  <a:pt x="359" y="16"/>
                </a:lnTo>
                <a:lnTo>
                  <a:pt x="346" y="12"/>
                </a:lnTo>
                <a:lnTo>
                  <a:pt x="334" y="9"/>
                </a:lnTo>
                <a:lnTo>
                  <a:pt x="322" y="5"/>
                </a:lnTo>
                <a:lnTo>
                  <a:pt x="307" y="3"/>
                </a:lnTo>
                <a:lnTo>
                  <a:pt x="295" y="2"/>
                </a:lnTo>
                <a:lnTo>
                  <a:pt x="282" y="1"/>
                </a:lnTo>
                <a:lnTo>
                  <a:pt x="268" y="0"/>
                </a:lnTo>
                <a:lnTo>
                  <a:pt x="255" y="1"/>
                </a:lnTo>
                <a:lnTo>
                  <a:pt x="241" y="2"/>
                </a:lnTo>
                <a:lnTo>
                  <a:pt x="228" y="3"/>
                </a:lnTo>
                <a:lnTo>
                  <a:pt x="215" y="5"/>
                </a:lnTo>
                <a:lnTo>
                  <a:pt x="202" y="9"/>
                </a:lnTo>
                <a:lnTo>
                  <a:pt x="189" y="12"/>
                </a:lnTo>
                <a:lnTo>
                  <a:pt x="176" y="16"/>
                </a:lnTo>
                <a:lnTo>
                  <a:pt x="164" y="22"/>
                </a:lnTo>
                <a:lnTo>
                  <a:pt x="152" y="27"/>
                </a:lnTo>
                <a:lnTo>
                  <a:pt x="140" y="32"/>
                </a:lnTo>
                <a:lnTo>
                  <a:pt x="128" y="39"/>
                </a:lnTo>
                <a:lnTo>
                  <a:pt x="117" y="46"/>
                </a:lnTo>
                <a:lnTo>
                  <a:pt x="107" y="54"/>
                </a:lnTo>
                <a:lnTo>
                  <a:pt x="97" y="62"/>
                </a:lnTo>
                <a:lnTo>
                  <a:pt x="87" y="70"/>
                </a:lnTo>
                <a:lnTo>
                  <a:pt x="79" y="79"/>
                </a:lnTo>
                <a:lnTo>
                  <a:pt x="70" y="87"/>
                </a:lnTo>
                <a:lnTo>
                  <a:pt x="61" y="97"/>
                </a:lnTo>
                <a:lnTo>
                  <a:pt x="54" y="107"/>
                </a:lnTo>
                <a:lnTo>
                  <a:pt x="46" y="118"/>
                </a:lnTo>
                <a:lnTo>
                  <a:pt x="39" y="128"/>
                </a:lnTo>
                <a:lnTo>
                  <a:pt x="32" y="140"/>
                </a:lnTo>
                <a:lnTo>
                  <a:pt x="27" y="152"/>
                </a:lnTo>
                <a:lnTo>
                  <a:pt x="21" y="164"/>
                </a:lnTo>
                <a:lnTo>
                  <a:pt x="16" y="177"/>
                </a:lnTo>
                <a:lnTo>
                  <a:pt x="12" y="189"/>
                </a:lnTo>
                <a:lnTo>
                  <a:pt x="8" y="202"/>
                </a:lnTo>
                <a:lnTo>
                  <a:pt x="5" y="215"/>
                </a:lnTo>
                <a:lnTo>
                  <a:pt x="3" y="228"/>
                </a:lnTo>
                <a:lnTo>
                  <a:pt x="1" y="241"/>
                </a:lnTo>
                <a:lnTo>
                  <a:pt x="1" y="255"/>
                </a:lnTo>
                <a:lnTo>
                  <a:pt x="0" y="268"/>
                </a:lnTo>
                <a:lnTo>
                  <a:pt x="1" y="282"/>
                </a:lnTo>
                <a:lnTo>
                  <a:pt x="1" y="295"/>
                </a:lnTo>
                <a:lnTo>
                  <a:pt x="3" y="309"/>
                </a:lnTo>
                <a:lnTo>
                  <a:pt x="5" y="322"/>
                </a:lnTo>
                <a:lnTo>
                  <a:pt x="8" y="335"/>
                </a:lnTo>
                <a:lnTo>
                  <a:pt x="12" y="347"/>
                </a:lnTo>
                <a:lnTo>
                  <a:pt x="16" y="360"/>
                </a:lnTo>
                <a:lnTo>
                  <a:pt x="21" y="372"/>
                </a:lnTo>
                <a:lnTo>
                  <a:pt x="27" y="384"/>
                </a:lnTo>
                <a:lnTo>
                  <a:pt x="32" y="396"/>
                </a:lnTo>
                <a:lnTo>
                  <a:pt x="39" y="407"/>
                </a:lnTo>
                <a:lnTo>
                  <a:pt x="46" y="419"/>
                </a:lnTo>
                <a:lnTo>
                  <a:pt x="54" y="429"/>
                </a:lnTo>
                <a:lnTo>
                  <a:pt x="61" y="439"/>
                </a:lnTo>
                <a:lnTo>
                  <a:pt x="70" y="448"/>
                </a:lnTo>
                <a:lnTo>
                  <a:pt x="79" y="458"/>
                </a:lnTo>
                <a:lnTo>
                  <a:pt x="87" y="466"/>
                </a:lnTo>
                <a:lnTo>
                  <a:pt x="97" y="475"/>
                </a:lnTo>
                <a:lnTo>
                  <a:pt x="107" y="483"/>
                </a:lnTo>
                <a:lnTo>
                  <a:pt x="117" y="490"/>
                </a:lnTo>
                <a:lnTo>
                  <a:pt x="128" y="497"/>
                </a:lnTo>
                <a:lnTo>
                  <a:pt x="140" y="503"/>
                </a:lnTo>
                <a:lnTo>
                  <a:pt x="152" y="510"/>
                </a:lnTo>
                <a:lnTo>
                  <a:pt x="164" y="515"/>
                </a:lnTo>
                <a:lnTo>
                  <a:pt x="176" y="519"/>
                </a:lnTo>
                <a:lnTo>
                  <a:pt x="189" y="524"/>
                </a:lnTo>
                <a:lnTo>
                  <a:pt x="202" y="528"/>
                </a:lnTo>
                <a:lnTo>
                  <a:pt x="215" y="531"/>
                </a:lnTo>
                <a:lnTo>
                  <a:pt x="228" y="533"/>
                </a:lnTo>
                <a:lnTo>
                  <a:pt x="241" y="534"/>
                </a:lnTo>
                <a:lnTo>
                  <a:pt x="255" y="536"/>
                </a:lnTo>
                <a:lnTo>
                  <a:pt x="268" y="536"/>
                </a:lnTo>
                <a:lnTo>
                  <a:pt x="288" y="536"/>
                </a:lnTo>
                <a:lnTo>
                  <a:pt x="309" y="533"/>
                </a:lnTo>
                <a:lnTo>
                  <a:pt x="328" y="529"/>
                </a:lnTo>
                <a:lnTo>
                  <a:pt x="347" y="524"/>
                </a:lnTo>
                <a:lnTo>
                  <a:pt x="366" y="517"/>
                </a:lnTo>
                <a:lnTo>
                  <a:pt x="384" y="510"/>
                </a:lnTo>
                <a:lnTo>
                  <a:pt x="403" y="500"/>
                </a:lnTo>
                <a:lnTo>
                  <a:pt x="420" y="489"/>
                </a:lnTo>
                <a:lnTo>
                  <a:pt x="550" y="619"/>
                </a:lnTo>
                <a:lnTo>
                  <a:pt x="557" y="625"/>
                </a:lnTo>
                <a:lnTo>
                  <a:pt x="566" y="629"/>
                </a:lnTo>
                <a:lnTo>
                  <a:pt x="574" y="633"/>
                </a:lnTo>
                <a:lnTo>
                  <a:pt x="584" y="634"/>
                </a:lnTo>
                <a:lnTo>
                  <a:pt x="594" y="633"/>
                </a:lnTo>
                <a:lnTo>
                  <a:pt x="603" y="629"/>
                </a:lnTo>
                <a:lnTo>
                  <a:pt x="611" y="625"/>
                </a:lnTo>
                <a:lnTo>
                  <a:pt x="619" y="619"/>
                </a:lnTo>
                <a:lnTo>
                  <a:pt x="625" y="611"/>
                </a:lnTo>
                <a:lnTo>
                  <a:pt x="629" y="604"/>
                </a:lnTo>
                <a:lnTo>
                  <a:pt x="633" y="594"/>
                </a:lnTo>
                <a:lnTo>
                  <a:pt x="633" y="584"/>
                </a:lnTo>
                <a:lnTo>
                  <a:pt x="633" y="574"/>
                </a:lnTo>
                <a:lnTo>
                  <a:pt x="629" y="566"/>
                </a:lnTo>
                <a:lnTo>
                  <a:pt x="625" y="558"/>
                </a:lnTo>
                <a:lnTo>
                  <a:pt x="619" y="551"/>
                </a:lnTo>
                <a:close/>
                <a:moveTo>
                  <a:pt x="388" y="389"/>
                </a:moveTo>
                <a:lnTo>
                  <a:pt x="376" y="401"/>
                </a:lnTo>
                <a:lnTo>
                  <a:pt x="361" y="410"/>
                </a:lnTo>
                <a:lnTo>
                  <a:pt x="347" y="419"/>
                </a:lnTo>
                <a:lnTo>
                  <a:pt x="333" y="426"/>
                </a:lnTo>
                <a:lnTo>
                  <a:pt x="317" y="432"/>
                </a:lnTo>
                <a:lnTo>
                  <a:pt x="302" y="435"/>
                </a:lnTo>
                <a:lnTo>
                  <a:pt x="285" y="437"/>
                </a:lnTo>
                <a:lnTo>
                  <a:pt x="268" y="438"/>
                </a:lnTo>
                <a:lnTo>
                  <a:pt x="250" y="437"/>
                </a:lnTo>
                <a:lnTo>
                  <a:pt x="234" y="435"/>
                </a:lnTo>
                <a:lnTo>
                  <a:pt x="218" y="432"/>
                </a:lnTo>
                <a:lnTo>
                  <a:pt x="203" y="426"/>
                </a:lnTo>
                <a:lnTo>
                  <a:pt x="188" y="419"/>
                </a:lnTo>
                <a:lnTo>
                  <a:pt x="174" y="410"/>
                </a:lnTo>
                <a:lnTo>
                  <a:pt x="161" y="401"/>
                </a:lnTo>
                <a:lnTo>
                  <a:pt x="148" y="389"/>
                </a:lnTo>
                <a:lnTo>
                  <a:pt x="136" y="376"/>
                </a:lnTo>
                <a:lnTo>
                  <a:pt x="125" y="363"/>
                </a:lnTo>
                <a:lnTo>
                  <a:pt x="117" y="348"/>
                </a:lnTo>
                <a:lnTo>
                  <a:pt x="110" y="334"/>
                </a:lnTo>
                <a:lnTo>
                  <a:pt x="104" y="319"/>
                </a:lnTo>
                <a:lnTo>
                  <a:pt x="100" y="302"/>
                </a:lnTo>
                <a:lnTo>
                  <a:pt x="98" y="285"/>
                </a:lnTo>
                <a:lnTo>
                  <a:pt x="97" y="268"/>
                </a:lnTo>
                <a:lnTo>
                  <a:pt x="98" y="250"/>
                </a:lnTo>
                <a:lnTo>
                  <a:pt x="100" y="234"/>
                </a:lnTo>
                <a:lnTo>
                  <a:pt x="104" y="218"/>
                </a:lnTo>
                <a:lnTo>
                  <a:pt x="110" y="203"/>
                </a:lnTo>
                <a:lnTo>
                  <a:pt x="117" y="188"/>
                </a:lnTo>
                <a:lnTo>
                  <a:pt x="125" y="174"/>
                </a:lnTo>
                <a:lnTo>
                  <a:pt x="136" y="161"/>
                </a:lnTo>
                <a:lnTo>
                  <a:pt x="148" y="148"/>
                </a:lnTo>
                <a:lnTo>
                  <a:pt x="161" y="136"/>
                </a:lnTo>
                <a:lnTo>
                  <a:pt x="174" y="126"/>
                </a:lnTo>
                <a:lnTo>
                  <a:pt x="188" y="118"/>
                </a:lnTo>
                <a:lnTo>
                  <a:pt x="203" y="110"/>
                </a:lnTo>
                <a:lnTo>
                  <a:pt x="218" y="105"/>
                </a:lnTo>
                <a:lnTo>
                  <a:pt x="234" y="100"/>
                </a:lnTo>
                <a:lnTo>
                  <a:pt x="250" y="98"/>
                </a:lnTo>
                <a:lnTo>
                  <a:pt x="268" y="98"/>
                </a:lnTo>
                <a:lnTo>
                  <a:pt x="285" y="98"/>
                </a:lnTo>
                <a:lnTo>
                  <a:pt x="302" y="100"/>
                </a:lnTo>
                <a:lnTo>
                  <a:pt x="317" y="105"/>
                </a:lnTo>
                <a:lnTo>
                  <a:pt x="333" y="110"/>
                </a:lnTo>
                <a:lnTo>
                  <a:pt x="347" y="118"/>
                </a:lnTo>
                <a:lnTo>
                  <a:pt x="361" y="126"/>
                </a:lnTo>
                <a:lnTo>
                  <a:pt x="376" y="136"/>
                </a:lnTo>
                <a:lnTo>
                  <a:pt x="388" y="148"/>
                </a:lnTo>
                <a:lnTo>
                  <a:pt x="400" y="161"/>
                </a:lnTo>
                <a:lnTo>
                  <a:pt x="410" y="174"/>
                </a:lnTo>
                <a:lnTo>
                  <a:pt x="419" y="188"/>
                </a:lnTo>
                <a:lnTo>
                  <a:pt x="426" y="203"/>
                </a:lnTo>
                <a:lnTo>
                  <a:pt x="432" y="218"/>
                </a:lnTo>
                <a:lnTo>
                  <a:pt x="435" y="234"/>
                </a:lnTo>
                <a:lnTo>
                  <a:pt x="437" y="250"/>
                </a:lnTo>
                <a:lnTo>
                  <a:pt x="438" y="268"/>
                </a:lnTo>
                <a:lnTo>
                  <a:pt x="437" y="285"/>
                </a:lnTo>
                <a:lnTo>
                  <a:pt x="435" y="302"/>
                </a:lnTo>
                <a:lnTo>
                  <a:pt x="432" y="319"/>
                </a:lnTo>
                <a:lnTo>
                  <a:pt x="426" y="334"/>
                </a:lnTo>
                <a:lnTo>
                  <a:pt x="419" y="348"/>
                </a:lnTo>
                <a:lnTo>
                  <a:pt x="410" y="363"/>
                </a:lnTo>
                <a:lnTo>
                  <a:pt x="400" y="376"/>
                </a:lnTo>
                <a:lnTo>
                  <a:pt x="388" y="38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70" name="Freeform 133"/>
          <p:cNvSpPr>
            <a:spLocks/>
          </p:cNvSpPr>
          <p:nvPr/>
        </p:nvSpPr>
        <p:spPr bwMode="auto">
          <a:xfrm>
            <a:off x="15154276" y="2347120"/>
            <a:ext cx="257176" cy="257176"/>
          </a:xfrm>
          <a:custGeom>
            <a:avLst/>
            <a:gdLst>
              <a:gd name="T0" fmla="*/ 231 w 243"/>
              <a:gd name="T1" fmla="*/ 97 h 243"/>
              <a:gd name="T2" fmla="*/ 145 w 243"/>
              <a:gd name="T3" fmla="*/ 97 h 243"/>
              <a:gd name="T4" fmla="*/ 145 w 243"/>
              <a:gd name="T5" fmla="*/ 12 h 243"/>
              <a:gd name="T6" fmla="*/ 144 w 243"/>
              <a:gd name="T7" fmla="*/ 7 h 243"/>
              <a:gd name="T8" fmla="*/ 141 w 243"/>
              <a:gd name="T9" fmla="*/ 3 h 243"/>
              <a:gd name="T10" fmla="*/ 138 w 243"/>
              <a:gd name="T11" fmla="*/ 0 h 243"/>
              <a:gd name="T12" fmla="*/ 133 w 243"/>
              <a:gd name="T13" fmla="*/ 0 h 243"/>
              <a:gd name="T14" fmla="*/ 109 w 243"/>
              <a:gd name="T15" fmla="*/ 0 h 243"/>
              <a:gd name="T16" fmla="*/ 104 w 243"/>
              <a:gd name="T17" fmla="*/ 0 h 243"/>
              <a:gd name="T18" fmla="*/ 100 w 243"/>
              <a:gd name="T19" fmla="*/ 3 h 243"/>
              <a:gd name="T20" fmla="*/ 98 w 243"/>
              <a:gd name="T21" fmla="*/ 7 h 243"/>
              <a:gd name="T22" fmla="*/ 97 w 243"/>
              <a:gd name="T23" fmla="*/ 12 h 243"/>
              <a:gd name="T24" fmla="*/ 97 w 243"/>
              <a:gd name="T25" fmla="*/ 97 h 243"/>
              <a:gd name="T26" fmla="*/ 11 w 243"/>
              <a:gd name="T27" fmla="*/ 97 h 243"/>
              <a:gd name="T28" fmla="*/ 7 w 243"/>
              <a:gd name="T29" fmla="*/ 98 h 243"/>
              <a:gd name="T30" fmla="*/ 3 w 243"/>
              <a:gd name="T31" fmla="*/ 100 h 243"/>
              <a:gd name="T32" fmla="*/ 0 w 243"/>
              <a:gd name="T33" fmla="*/ 105 h 243"/>
              <a:gd name="T34" fmla="*/ 0 w 243"/>
              <a:gd name="T35" fmla="*/ 109 h 243"/>
              <a:gd name="T36" fmla="*/ 0 w 243"/>
              <a:gd name="T37" fmla="*/ 134 h 243"/>
              <a:gd name="T38" fmla="*/ 0 w 243"/>
              <a:gd name="T39" fmla="*/ 138 h 243"/>
              <a:gd name="T40" fmla="*/ 3 w 243"/>
              <a:gd name="T41" fmla="*/ 142 h 243"/>
              <a:gd name="T42" fmla="*/ 7 w 243"/>
              <a:gd name="T43" fmla="*/ 145 h 243"/>
              <a:gd name="T44" fmla="*/ 11 w 243"/>
              <a:gd name="T45" fmla="*/ 146 h 243"/>
              <a:gd name="T46" fmla="*/ 97 w 243"/>
              <a:gd name="T47" fmla="*/ 146 h 243"/>
              <a:gd name="T48" fmla="*/ 97 w 243"/>
              <a:gd name="T49" fmla="*/ 231 h 243"/>
              <a:gd name="T50" fmla="*/ 98 w 243"/>
              <a:gd name="T51" fmla="*/ 235 h 243"/>
              <a:gd name="T52" fmla="*/ 100 w 243"/>
              <a:gd name="T53" fmla="*/ 240 h 243"/>
              <a:gd name="T54" fmla="*/ 104 w 243"/>
              <a:gd name="T55" fmla="*/ 242 h 243"/>
              <a:gd name="T56" fmla="*/ 109 w 243"/>
              <a:gd name="T57" fmla="*/ 243 h 243"/>
              <a:gd name="T58" fmla="*/ 133 w 243"/>
              <a:gd name="T59" fmla="*/ 243 h 243"/>
              <a:gd name="T60" fmla="*/ 138 w 243"/>
              <a:gd name="T61" fmla="*/ 242 h 243"/>
              <a:gd name="T62" fmla="*/ 141 w 243"/>
              <a:gd name="T63" fmla="*/ 240 h 243"/>
              <a:gd name="T64" fmla="*/ 144 w 243"/>
              <a:gd name="T65" fmla="*/ 235 h 243"/>
              <a:gd name="T66" fmla="*/ 145 w 243"/>
              <a:gd name="T67" fmla="*/ 231 h 243"/>
              <a:gd name="T68" fmla="*/ 145 w 243"/>
              <a:gd name="T69" fmla="*/ 146 h 243"/>
              <a:gd name="T70" fmla="*/ 231 w 243"/>
              <a:gd name="T71" fmla="*/ 146 h 243"/>
              <a:gd name="T72" fmla="*/ 235 w 243"/>
              <a:gd name="T73" fmla="*/ 145 h 243"/>
              <a:gd name="T74" fmla="*/ 239 w 243"/>
              <a:gd name="T75" fmla="*/ 142 h 243"/>
              <a:gd name="T76" fmla="*/ 241 w 243"/>
              <a:gd name="T77" fmla="*/ 138 h 243"/>
              <a:gd name="T78" fmla="*/ 243 w 243"/>
              <a:gd name="T79" fmla="*/ 134 h 243"/>
              <a:gd name="T80" fmla="*/ 243 w 243"/>
              <a:gd name="T81" fmla="*/ 109 h 243"/>
              <a:gd name="T82" fmla="*/ 241 w 243"/>
              <a:gd name="T83" fmla="*/ 105 h 243"/>
              <a:gd name="T84" fmla="*/ 239 w 243"/>
              <a:gd name="T85" fmla="*/ 100 h 243"/>
              <a:gd name="T86" fmla="*/ 235 w 243"/>
              <a:gd name="T87" fmla="*/ 98 h 243"/>
              <a:gd name="T88" fmla="*/ 231 w 243"/>
              <a:gd name="T89" fmla="*/ 9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3" h="243">
                <a:moveTo>
                  <a:pt x="231" y="97"/>
                </a:moveTo>
                <a:lnTo>
                  <a:pt x="145" y="97"/>
                </a:lnTo>
                <a:lnTo>
                  <a:pt x="145" y="12"/>
                </a:lnTo>
                <a:lnTo>
                  <a:pt x="144" y="7"/>
                </a:lnTo>
                <a:lnTo>
                  <a:pt x="141" y="3"/>
                </a:lnTo>
                <a:lnTo>
                  <a:pt x="138" y="0"/>
                </a:lnTo>
                <a:lnTo>
                  <a:pt x="133" y="0"/>
                </a:lnTo>
                <a:lnTo>
                  <a:pt x="109" y="0"/>
                </a:lnTo>
                <a:lnTo>
                  <a:pt x="104" y="0"/>
                </a:lnTo>
                <a:lnTo>
                  <a:pt x="100" y="3"/>
                </a:lnTo>
                <a:lnTo>
                  <a:pt x="98" y="7"/>
                </a:lnTo>
                <a:lnTo>
                  <a:pt x="97" y="12"/>
                </a:lnTo>
                <a:lnTo>
                  <a:pt x="97" y="97"/>
                </a:lnTo>
                <a:lnTo>
                  <a:pt x="11" y="97"/>
                </a:lnTo>
                <a:lnTo>
                  <a:pt x="7" y="98"/>
                </a:lnTo>
                <a:lnTo>
                  <a:pt x="3" y="100"/>
                </a:lnTo>
                <a:lnTo>
                  <a:pt x="0" y="105"/>
                </a:lnTo>
                <a:lnTo>
                  <a:pt x="0" y="109"/>
                </a:lnTo>
                <a:lnTo>
                  <a:pt x="0" y="134"/>
                </a:lnTo>
                <a:lnTo>
                  <a:pt x="0" y="138"/>
                </a:lnTo>
                <a:lnTo>
                  <a:pt x="3" y="142"/>
                </a:lnTo>
                <a:lnTo>
                  <a:pt x="7" y="145"/>
                </a:lnTo>
                <a:lnTo>
                  <a:pt x="11" y="146"/>
                </a:lnTo>
                <a:lnTo>
                  <a:pt x="97" y="146"/>
                </a:lnTo>
                <a:lnTo>
                  <a:pt x="97" y="231"/>
                </a:lnTo>
                <a:lnTo>
                  <a:pt x="98" y="235"/>
                </a:lnTo>
                <a:lnTo>
                  <a:pt x="100" y="240"/>
                </a:lnTo>
                <a:lnTo>
                  <a:pt x="104" y="242"/>
                </a:lnTo>
                <a:lnTo>
                  <a:pt x="109" y="243"/>
                </a:lnTo>
                <a:lnTo>
                  <a:pt x="133" y="243"/>
                </a:lnTo>
                <a:lnTo>
                  <a:pt x="138" y="242"/>
                </a:lnTo>
                <a:lnTo>
                  <a:pt x="141" y="240"/>
                </a:lnTo>
                <a:lnTo>
                  <a:pt x="144" y="235"/>
                </a:lnTo>
                <a:lnTo>
                  <a:pt x="145" y="231"/>
                </a:lnTo>
                <a:lnTo>
                  <a:pt x="145" y="146"/>
                </a:lnTo>
                <a:lnTo>
                  <a:pt x="231" y="146"/>
                </a:lnTo>
                <a:lnTo>
                  <a:pt x="235" y="145"/>
                </a:lnTo>
                <a:lnTo>
                  <a:pt x="239" y="142"/>
                </a:lnTo>
                <a:lnTo>
                  <a:pt x="241" y="138"/>
                </a:lnTo>
                <a:lnTo>
                  <a:pt x="243" y="134"/>
                </a:lnTo>
                <a:lnTo>
                  <a:pt x="243" y="109"/>
                </a:lnTo>
                <a:lnTo>
                  <a:pt x="241" y="105"/>
                </a:lnTo>
                <a:lnTo>
                  <a:pt x="239" y="100"/>
                </a:lnTo>
                <a:lnTo>
                  <a:pt x="235" y="98"/>
                </a:lnTo>
                <a:lnTo>
                  <a:pt x="231" y="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71" name="Freeform 134"/>
          <p:cNvSpPr>
            <a:spLocks noEditPoints="1"/>
          </p:cNvSpPr>
          <p:nvPr/>
        </p:nvSpPr>
        <p:spPr bwMode="auto">
          <a:xfrm>
            <a:off x="16503651" y="2191544"/>
            <a:ext cx="669926" cy="673100"/>
          </a:xfrm>
          <a:custGeom>
            <a:avLst/>
            <a:gdLst>
              <a:gd name="T0" fmla="*/ 509 w 633"/>
              <a:gd name="T1" fmla="*/ 385 h 634"/>
              <a:gd name="T2" fmla="*/ 533 w 633"/>
              <a:gd name="T3" fmla="*/ 309 h 634"/>
              <a:gd name="T4" fmla="*/ 534 w 633"/>
              <a:gd name="T5" fmla="*/ 241 h 634"/>
              <a:gd name="T6" fmla="*/ 524 w 633"/>
              <a:gd name="T7" fmla="*/ 189 h 634"/>
              <a:gd name="T8" fmla="*/ 502 w 633"/>
              <a:gd name="T9" fmla="*/ 140 h 634"/>
              <a:gd name="T10" fmla="*/ 474 w 633"/>
              <a:gd name="T11" fmla="*/ 97 h 634"/>
              <a:gd name="T12" fmla="*/ 439 w 633"/>
              <a:gd name="T13" fmla="*/ 62 h 634"/>
              <a:gd name="T14" fmla="*/ 395 w 633"/>
              <a:gd name="T15" fmla="*/ 32 h 634"/>
              <a:gd name="T16" fmla="*/ 347 w 633"/>
              <a:gd name="T17" fmla="*/ 12 h 634"/>
              <a:gd name="T18" fmla="*/ 295 w 633"/>
              <a:gd name="T19" fmla="*/ 2 h 634"/>
              <a:gd name="T20" fmla="*/ 241 w 633"/>
              <a:gd name="T21" fmla="*/ 2 h 634"/>
              <a:gd name="T22" fmla="*/ 189 w 633"/>
              <a:gd name="T23" fmla="*/ 12 h 634"/>
              <a:gd name="T24" fmla="*/ 140 w 633"/>
              <a:gd name="T25" fmla="*/ 32 h 634"/>
              <a:gd name="T26" fmla="*/ 96 w 633"/>
              <a:gd name="T27" fmla="*/ 62 h 634"/>
              <a:gd name="T28" fmla="*/ 61 w 633"/>
              <a:gd name="T29" fmla="*/ 97 h 634"/>
              <a:gd name="T30" fmla="*/ 33 w 633"/>
              <a:gd name="T31" fmla="*/ 140 h 634"/>
              <a:gd name="T32" fmla="*/ 12 w 633"/>
              <a:gd name="T33" fmla="*/ 189 h 634"/>
              <a:gd name="T34" fmla="*/ 1 w 633"/>
              <a:gd name="T35" fmla="*/ 241 h 634"/>
              <a:gd name="T36" fmla="*/ 1 w 633"/>
              <a:gd name="T37" fmla="*/ 295 h 634"/>
              <a:gd name="T38" fmla="*/ 12 w 633"/>
              <a:gd name="T39" fmla="*/ 347 h 634"/>
              <a:gd name="T40" fmla="*/ 33 w 633"/>
              <a:gd name="T41" fmla="*/ 396 h 634"/>
              <a:gd name="T42" fmla="*/ 61 w 633"/>
              <a:gd name="T43" fmla="*/ 439 h 634"/>
              <a:gd name="T44" fmla="*/ 96 w 633"/>
              <a:gd name="T45" fmla="*/ 475 h 634"/>
              <a:gd name="T46" fmla="*/ 140 w 633"/>
              <a:gd name="T47" fmla="*/ 503 h 634"/>
              <a:gd name="T48" fmla="*/ 189 w 633"/>
              <a:gd name="T49" fmla="*/ 524 h 634"/>
              <a:gd name="T50" fmla="*/ 241 w 633"/>
              <a:gd name="T51" fmla="*/ 534 h 634"/>
              <a:gd name="T52" fmla="*/ 308 w 633"/>
              <a:gd name="T53" fmla="*/ 533 h 634"/>
              <a:gd name="T54" fmla="*/ 385 w 633"/>
              <a:gd name="T55" fmla="*/ 510 h 634"/>
              <a:gd name="T56" fmla="*/ 557 w 633"/>
              <a:gd name="T57" fmla="*/ 625 h 634"/>
              <a:gd name="T58" fmla="*/ 594 w 633"/>
              <a:gd name="T59" fmla="*/ 633 h 634"/>
              <a:gd name="T60" fmla="*/ 624 w 633"/>
              <a:gd name="T61" fmla="*/ 611 h 634"/>
              <a:gd name="T62" fmla="*/ 632 w 633"/>
              <a:gd name="T63" fmla="*/ 574 h 634"/>
              <a:gd name="T64" fmla="*/ 388 w 633"/>
              <a:gd name="T65" fmla="*/ 389 h 634"/>
              <a:gd name="T66" fmla="*/ 333 w 633"/>
              <a:gd name="T67" fmla="*/ 426 h 634"/>
              <a:gd name="T68" fmla="*/ 268 w 633"/>
              <a:gd name="T69" fmla="*/ 438 h 634"/>
              <a:gd name="T70" fmla="*/ 202 w 633"/>
              <a:gd name="T71" fmla="*/ 426 h 634"/>
              <a:gd name="T72" fmla="*/ 147 w 633"/>
              <a:gd name="T73" fmla="*/ 389 h 634"/>
              <a:gd name="T74" fmla="*/ 109 w 633"/>
              <a:gd name="T75" fmla="*/ 334 h 634"/>
              <a:gd name="T76" fmla="*/ 97 w 633"/>
              <a:gd name="T77" fmla="*/ 268 h 634"/>
              <a:gd name="T78" fmla="*/ 109 w 633"/>
              <a:gd name="T79" fmla="*/ 203 h 634"/>
              <a:gd name="T80" fmla="*/ 147 w 633"/>
              <a:gd name="T81" fmla="*/ 148 h 634"/>
              <a:gd name="T82" fmla="*/ 202 w 633"/>
              <a:gd name="T83" fmla="*/ 110 h 634"/>
              <a:gd name="T84" fmla="*/ 268 w 633"/>
              <a:gd name="T85" fmla="*/ 98 h 634"/>
              <a:gd name="T86" fmla="*/ 333 w 633"/>
              <a:gd name="T87" fmla="*/ 110 h 634"/>
              <a:gd name="T88" fmla="*/ 388 w 633"/>
              <a:gd name="T89" fmla="*/ 148 h 634"/>
              <a:gd name="T90" fmla="*/ 426 w 633"/>
              <a:gd name="T91" fmla="*/ 203 h 634"/>
              <a:gd name="T92" fmla="*/ 438 w 633"/>
              <a:gd name="T93" fmla="*/ 268 h 634"/>
              <a:gd name="T94" fmla="*/ 426 w 633"/>
              <a:gd name="T95" fmla="*/ 334 h 634"/>
              <a:gd name="T96" fmla="*/ 388 w 633"/>
              <a:gd name="T97" fmla="*/ 3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3" h="634">
                <a:moveTo>
                  <a:pt x="619" y="551"/>
                </a:moveTo>
                <a:lnTo>
                  <a:pt x="488" y="420"/>
                </a:lnTo>
                <a:lnTo>
                  <a:pt x="499" y="403"/>
                </a:lnTo>
                <a:lnTo>
                  <a:pt x="509" y="385"/>
                </a:lnTo>
                <a:lnTo>
                  <a:pt x="518" y="367"/>
                </a:lnTo>
                <a:lnTo>
                  <a:pt x="524" y="348"/>
                </a:lnTo>
                <a:lnTo>
                  <a:pt x="529" y="328"/>
                </a:lnTo>
                <a:lnTo>
                  <a:pt x="533" y="309"/>
                </a:lnTo>
                <a:lnTo>
                  <a:pt x="535" y="289"/>
                </a:lnTo>
                <a:lnTo>
                  <a:pt x="536" y="268"/>
                </a:lnTo>
                <a:lnTo>
                  <a:pt x="535" y="255"/>
                </a:lnTo>
                <a:lnTo>
                  <a:pt x="534" y="241"/>
                </a:lnTo>
                <a:lnTo>
                  <a:pt x="533" y="228"/>
                </a:lnTo>
                <a:lnTo>
                  <a:pt x="530" y="215"/>
                </a:lnTo>
                <a:lnTo>
                  <a:pt x="527" y="202"/>
                </a:lnTo>
                <a:lnTo>
                  <a:pt x="524" y="189"/>
                </a:lnTo>
                <a:lnTo>
                  <a:pt x="520" y="177"/>
                </a:lnTo>
                <a:lnTo>
                  <a:pt x="514" y="164"/>
                </a:lnTo>
                <a:lnTo>
                  <a:pt x="509" y="152"/>
                </a:lnTo>
                <a:lnTo>
                  <a:pt x="502" y="140"/>
                </a:lnTo>
                <a:lnTo>
                  <a:pt x="496" y="128"/>
                </a:lnTo>
                <a:lnTo>
                  <a:pt x="489" y="118"/>
                </a:lnTo>
                <a:lnTo>
                  <a:pt x="482" y="107"/>
                </a:lnTo>
                <a:lnTo>
                  <a:pt x="474" y="97"/>
                </a:lnTo>
                <a:lnTo>
                  <a:pt x="466" y="87"/>
                </a:lnTo>
                <a:lnTo>
                  <a:pt x="457" y="79"/>
                </a:lnTo>
                <a:lnTo>
                  <a:pt x="448" y="70"/>
                </a:lnTo>
                <a:lnTo>
                  <a:pt x="439" y="62"/>
                </a:lnTo>
                <a:lnTo>
                  <a:pt x="428" y="54"/>
                </a:lnTo>
                <a:lnTo>
                  <a:pt x="418" y="46"/>
                </a:lnTo>
                <a:lnTo>
                  <a:pt x="407" y="39"/>
                </a:lnTo>
                <a:lnTo>
                  <a:pt x="395" y="32"/>
                </a:lnTo>
                <a:lnTo>
                  <a:pt x="384" y="27"/>
                </a:lnTo>
                <a:lnTo>
                  <a:pt x="372" y="22"/>
                </a:lnTo>
                <a:lnTo>
                  <a:pt x="359" y="16"/>
                </a:lnTo>
                <a:lnTo>
                  <a:pt x="347" y="12"/>
                </a:lnTo>
                <a:lnTo>
                  <a:pt x="334" y="9"/>
                </a:lnTo>
                <a:lnTo>
                  <a:pt x="321" y="5"/>
                </a:lnTo>
                <a:lnTo>
                  <a:pt x="308" y="3"/>
                </a:lnTo>
                <a:lnTo>
                  <a:pt x="295" y="2"/>
                </a:lnTo>
                <a:lnTo>
                  <a:pt x="281" y="1"/>
                </a:lnTo>
                <a:lnTo>
                  <a:pt x="268" y="0"/>
                </a:lnTo>
                <a:lnTo>
                  <a:pt x="254" y="1"/>
                </a:lnTo>
                <a:lnTo>
                  <a:pt x="241" y="2"/>
                </a:lnTo>
                <a:lnTo>
                  <a:pt x="227" y="3"/>
                </a:lnTo>
                <a:lnTo>
                  <a:pt x="214" y="5"/>
                </a:lnTo>
                <a:lnTo>
                  <a:pt x="201" y="9"/>
                </a:lnTo>
                <a:lnTo>
                  <a:pt x="189" y="12"/>
                </a:lnTo>
                <a:lnTo>
                  <a:pt x="176" y="16"/>
                </a:lnTo>
                <a:lnTo>
                  <a:pt x="163" y="22"/>
                </a:lnTo>
                <a:lnTo>
                  <a:pt x="151" y="27"/>
                </a:lnTo>
                <a:lnTo>
                  <a:pt x="140" y="32"/>
                </a:lnTo>
                <a:lnTo>
                  <a:pt x="129" y="39"/>
                </a:lnTo>
                <a:lnTo>
                  <a:pt x="117" y="46"/>
                </a:lnTo>
                <a:lnTo>
                  <a:pt x="107" y="54"/>
                </a:lnTo>
                <a:lnTo>
                  <a:pt x="96" y="62"/>
                </a:lnTo>
                <a:lnTo>
                  <a:pt x="88" y="70"/>
                </a:lnTo>
                <a:lnTo>
                  <a:pt x="78" y="79"/>
                </a:lnTo>
                <a:lnTo>
                  <a:pt x="69" y="87"/>
                </a:lnTo>
                <a:lnTo>
                  <a:pt x="61" y="97"/>
                </a:lnTo>
                <a:lnTo>
                  <a:pt x="53" y="107"/>
                </a:lnTo>
                <a:lnTo>
                  <a:pt x="46" y="118"/>
                </a:lnTo>
                <a:lnTo>
                  <a:pt x="39" y="128"/>
                </a:lnTo>
                <a:lnTo>
                  <a:pt x="33" y="140"/>
                </a:lnTo>
                <a:lnTo>
                  <a:pt x="26" y="152"/>
                </a:lnTo>
                <a:lnTo>
                  <a:pt x="21" y="164"/>
                </a:lnTo>
                <a:lnTo>
                  <a:pt x="16" y="177"/>
                </a:lnTo>
                <a:lnTo>
                  <a:pt x="12" y="189"/>
                </a:lnTo>
                <a:lnTo>
                  <a:pt x="8" y="202"/>
                </a:lnTo>
                <a:lnTo>
                  <a:pt x="5" y="215"/>
                </a:lnTo>
                <a:lnTo>
                  <a:pt x="2" y="228"/>
                </a:lnTo>
                <a:lnTo>
                  <a:pt x="1" y="241"/>
                </a:lnTo>
                <a:lnTo>
                  <a:pt x="0" y="255"/>
                </a:lnTo>
                <a:lnTo>
                  <a:pt x="0" y="268"/>
                </a:lnTo>
                <a:lnTo>
                  <a:pt x="0" y="282"/>
                </a:lnTo>
                <a:lnTo>
                  <a:pt x="1" y="295"/>
                </a:lnTo>
                <a:lnTo>
                  <a:pt x="2" y="309"/>
                </a:lnTo>
                <a:lnTo>
                  <a:pt x="5" y="322"/>
                </a:lnTo>
                <a:lnTo>
                  <a:pt x="8" y="335"/>
                </a:lnTo>
                <a:lnTo>
                  <a:pt x="12" y="347"/>
                </a:lnTo>
                <a:lnTo>
                  <a:pt x="16" y="360"/>
                </a:lnTo>
                <a:lnTo>
                  <a:pt x="21" y="372"/>
                </a:lnTo>
                <a:lnTo>
                  <a:pt x="26" y="384"/>
                </a:lnTo>
                <a:lnTo>
                  <a:pt x="33" y="396"/>
                </a:lnTo>
                <a:lnTo>
                  <a:pt x="39" y="407"/>
                </a:lnTo>
                <a:lnTo>
                  <a:pt x="46" y="419"/>
                </a:lnTo>
                <a:lnTo>
                  <a:pt x="53" y="429"/>
                </a:lnTo>
                <a:lnTo>
                  <a:pt x="61" y="439"/>
                </a:lnTo>
                <a:lnTo>
                  <a:pt x="69" y="448"/>
                </a:lnTo>
                <a:lnTo>
                  <a:pt x="78" y="458"/>
                </a:lnTo>
                <a:lnTo>
                  <a:pt x="88" y="466"/>
                </a:lnTo>
                <a:lnTo>
                  <a:pt x="96" y="475"/>
                </a:lnTo>
                <a:lnTo>
                  <a:pt x="107" y="483"/>
                </a:lnTo>
                <a:lnTo>
                  <a:pt x="117" y="490"/>
                </a:lnTo>
                <a:lnTo>
                  <a:pt x="129" y="497"/>
                </a:lnTo>
                <a:lnTo>
                  <a:pt x="140" y="503"/>
                </a:lnTo>
                <a:lnTo>
                  <a:pt x="151" y="510"/>
                </a:lnTo>
                <a:lnTo>
                  <a:pt x="163" y="515"/>
                </a:lnTo>
                <a:lnTo>
                  <a:pt x="176" y="519"/>
                </a:lnTo>
                <a:lnTo>
                  <a:pt x="189" y="524"/>
                </a:lnTo>
                <a:lnTo>
                  <a:pt x="201" y="528"/>
                </a:lnTo>
                <a:lnTo>
                  <a:pt x="214" y="531"/>
                </a:lnTo>
                <a:lnTo>
                  <a:pt x="227" y="533"/>
                </a:lnTo>
                <a:lnTo>
                  <a:pt x="241" y="534"/>
                </a:lnTo>
                <a:lnTo>
                  <a:pt x="254" y="536"/>
                </a:lnTo>
                <a:lnTo>
                  <a:pt x="268" y="536"/>
                </a:lnTo>
                <a:lnTo>
                  <a:pt x="289" y="536"/>
                </a:lnTo>
                <a:lnTo>
                  <a:pt x="308" y="533"/>
                </a:lnTo>
                <a:lnTo>
                  <a:pt x="329" y="529"/>
                </a:lnTo>
                <a:lnTo>
                  <a:pt x="348" y="524"/>
                </a:lnTo>
                <a:lnTo>
                  <a:pt x="366" y="517"/>
                </a:lnTo>
                <a:lnTo>
                  <a:pt x="385" y="510"/>
                </a:lnTo>
                <a:lnTo>
                  <a:pt x="402" y="500"/>
                </a:lnTo>
                <a:lnTo>
                  <a:pt x="419" y="489"/>
                </a:lnTo>
                <a:lnTo>
                  <a:pt x="550" y="619"/>
                </a:lnTo>
                <a:lnTo>
                  <a:pt x="557" y="625"/>
                </a:lnTo>
                <a:lnTo>
                  <a:pt x="565" y="629"/>
                </a:lnTo>
                <a:lnTo>
                  <a:pt x="575" y="633"/>
                </a:lnTo>
                <a:lnTo>
                  <a:pt x="584" y="634"/>
                </a:lnTo>
                <a:lnTo>
                  <a:pt x="594" y="633"/>
                </a:lnTo>
                <a:lnTo>
                  <a:pt x="603" y="629"/>
                </a:lnTo>
                <a:lnTo>
                  <a:pt x="611" y="625"/>
                </a:lnTo>
                <a:lnTo>
                  <a:pt x="619" y="619"/>
                </a:lnTo>
                <a:lnTo>
                  <a:pt x="624" y="611"/>
                </a:lnTo>
                <a:lnTo>
                  <a:pt x="630" y="604"/>
                </a:lnTo>
                <a:lnTo>
                  <a:pt x="632" y="594"/>
                </a:lnTo>
                <a:lnTo>
                  <a:pt x="633" y="584"/>
                </a:lnTo>
                <a:lnTo>
                  <a:pt x="632" y="574"/>
                </a:lnTo>
                <a:lnTo>
                  <a:pt x="630" y="566"/>
                </a:lnTo>
                <a:lnTo>
                  <a:pt x="626" y="558"/>
                </a:lnTo>
                <a:lnTo>
                  <a:pt x="619" y="551"/>
                </a:lnTo>
                <a:close/>
                <a:moveTo>
                  <a:pt x="388" y="389"/>
                </a:moveTo>
                <a:lnTo>
                  <a:pt x="375" y="401"/>
                </a:lnTo>
                <a:lnTo>
                  <a:pt x="362" y="410"/>
                </a:lnTo>
                <a:lnTo>
                  <a:pt x="348" y="419"/>
                </a:lnTo>
                <a:lnTo>
                  <a:pt x="333" y="426"/>
                </a:lnTo>
                <a:lnTo>
                  <a:pt x="318" y="432"/>
                </a:lnTo>
                <a:lnTo>
                  <a:pt x="302" y="435"/>
                </a:lnTo>
                <a:lnTo>
                  <a:pt x="285" y="437"/>
                </a:lnTo>
                <a:lnTo>
                  <a:pt x="268" y="438"/>
                </a:lnTo>
                <a:lnTo>
                  <a:pt x="251" y="437"/>
                </a:lnTo>
                <a:lnTo>
                  <a:pt x="233" y="435"/>
                </a:lnTo>
                <a:lnTo>
                  <a:pt x="217" y="432"/>
                </a:lnTo>
                <a:lnTo>
                  <a:pt x="202" y="426"/>
                </a:lnTo>
                <a:lnTo>
                  <a:pt x="188" y="419"/>
                </a:lnTo>
                <a:lnTo>
                  <a:pt x="173" y="410"/>
                </a:lnTo>
                <a:lnTo>
                  <a:pt x="160" y="401"/>
                </a:lnTo>
                <a:lnTo>
                  <a:pt x="147" y="389"/>
                </a:lnTo>
                <a:lnTo>
                  <a:pt x="135" y="376"/>
                </a:lnTo>
                <a:lnTo>
                  <a:pt x="125" y="363"/>
                </a:lnTo>
                <a:lnTo>
                  <a:pt x="117" y="348"/>
                </a:lnTo>
                <a:lnTo>
                  <a:pt x="109" y="334"/>
                </a:lnTo>
                <a:lnTo>
                  <a:pt x="104" y="319"/>
                </a:lnTo>
                <a:lnTo>
                  <a:pt x="101" y="302"/>
                </a:lnTo>
                <a:lnTo>
                  <a:pt x="98" y="285"/>
                </a:lnTo>
                <a:lnTo>
                  <a:pt x="97" y="268"/>
                </a:lnTo>
                <a:lnTo>
                  <a:pt x="98" y="250"/>
                </a:lnTo>
                <a:lnTo>
                  <a:pt x="101" y="234"/>
                </a:lnTo>
                <a:lnTo>
                  <a:pt x="104" y="218"/>
                </a:lnTo>
                <a:lnTo>
                  <a:pt x="109" y="203"/>
                </a:lnTo>
                <a:lnTo>
                  <a:pt x="117" y="188"/>
                </a:lnTo>
                <a:lnTo>
                  <a:pt x="125" y="174"/>
                </a:lnTo>
                <a:lnTo>
                  <a:pt x="135" y="161"/>
                </a:lnTo>
                <a:lnTo>
                  <a:pt x="147" y="148"/>
                </a:lnTo>
                <a:lnTo>
                  <a:pt x="160" y="136"/>
                </a:lnTo>
                <a:lnTo>
                  <a:pt x="173" y="126"/>
                </a:lnTo>
                <a:lnTo>
                  <a:pt x="188" y="118"/>
                </a:lnTo>
                <a:lnTo>
                  <a:pt x="202" y="110"/>
                </a:lnTo>
                <a:lnTo>
                  <a:pt x="217" y="105"/>
                </a:lnTo>
                <a:lnTo>
                  <a:pt x="233" y="100"/>
                </a:lnTo>
                <a:lnTo>
                  <a:pt x="251" y="98"/>
                </a:lnTo>
                <a:lnTo>
                  <a:pt x="268" y="98"/>
                </a:lnTo>
                <a:lnTo>
                  <a:pt x="285" y="98"/>
                </a:lnTo>
                <a:lnTo>
                  <a:pt x="302" y="100"/>
                </a:lnTo>
                <a:lnTo>
                  <a:pt x="318" y="105"/>
                </a:lnTo>
                <a:lnTo>
                  <a:pt x="333" y="110"/>
                </a:lnTo>
                <a:lnTo>
                  <a:pt x="348" y="118"/>
                </a:lnTo>
                <a:lnTo>
                  <a:pt x="362" y="126"/>
                </a:lnTo>
                <a:lnTo>
                  <a:pt x="375" y="136"/>
                </a:lnTo>
                <a:lnTo>
                  <a:pt x="388" y="148"/>
                </a:lnTo>
                <a:lnTo>
                  <a:pt x="400" y="161"/>
                </a:lnTo>
                <a:lnTo>
                  <a:pt x="410" y="174"/>
                </a:lnTo>
                <a:lnTo>
                  <a:pt x="418" y="188"/>
                </a:lnTo>
                <a:lnTo>
                  <a:pt x="426" y="203"/>
                </a:lnTo>
                <a:lnTo>
                  <a:pt x="431" y="218"/>
                </a:lnTo>
                <a:lnTo>
                  <a:pt x="435" y="234"/>
                </a:lnTo>
                <a:lnTo>
                  <a:pt x="438" y="250"/>
                </a:lnTo>
                <a:lnTo>
                  <a:pt x="438" y="268"/>
                </a:lnTo>
                <a:lnTo>
                  <a:pt x="438" y="285"/>
                </a:lnTo>
                <a:lnTo>
                  <a:pt x="435" y="302"/>
                </a:lnTo>
                <a:lnTo>
                  <a:pt x="431" y="319"/>
                </a:lnTo>
                <a:lnTo>
                  <a:pt x="426" y="334"/>
                </a:lnTo>
                <a:lnTo>
                  <a:pt x="418" y="348"/>
                </a:lnTo>
                <a:lnTo>
                  <a:pt x="410" y="363"/>
                </a:lnTo>
                <a:lnTo>
                  <a:pt x="400" y="376"/>
                </a:lnTo>
                <a:lnTo>
                  <a:pt x="388" y="38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72" name="Freeform 135"/>
          <p:cNvSpPr>
            <a:spLocks/>
          </p:cNvSpPr>
          <p:nvPr/>
        </p:nvSpPr>
        <p:spPr bwMode="auto">
          <a:xfrm>
            <a:off x="16659226" y="2451894"/>
            <a:ext cx="257176" cy="50800"/>
          </a:xfrm>
          <a:custGeom>
            <a:avLst/>
            <a:gdLst>
              <a:gd name="T0" fmla="*/ 231 w 243"/>
              <a:gd name="T1" fmla="*/ 0 h 49"/>
              <a:gd name="T2" fmla="*/ 12 w 243"/>
              <a:gd name="T3" fmla="*/ 0 h 49"/>
              <a:gd name="T4" fmla="*/ 8 w 243"/>
              <a:gd name="T5" fmla="*/ 1 h 49"/>
              <a:gd name="T6" fmla="*/ 3 w 243"/>
              <a:gd name="T7" fmla="*/ 3 h 49"/>
              <a:gd name="T8" fmla="*/ 1 w 243"/>
              <a:gd name="T9" fmla="*/ 8 h 49"/>
              <a:gd name="T10" fmla="*/ 0 w 243"/>
              <a:gd name="T11" fmla="*/ 12 h 49"/>
              <a:gd name="T12" fmla="*/ 0 w 243"/>
              <a:gd name="T13" fmla="*/ 37 h 49"/>
              <a:gd name="T14" fmla="*/ 1 w 243"/>
              <a:gd name="T15" fmla="*/ 41 h 49"/>
              <a:gd name="T16" fmla="*/ 3 w 243"/>
              <a:gd name="T17" fmla="*/ 45 h 49"/>
              <a:gd name="T18" fmla="*/ 8 w 243"/>
              <a:gd name="T19" fmla="*/ 48 h 49"/>
              <a:gd name="T20" fmla="*/ 12 w 243"/>
              <a:gd name="T21" fmla="*/ 49 h 49"/>
              <a:gd name="T22" fmla="*/ 231 w 243"/>
              <a:gd name="T23" fmla="*/ 49 h 49"/>
              <a:gd name="T24" fmla="*/ 235 w 243"/>
              <a:gd name="T25" fmla="*/ 48 h 49"/>
              <a:gd name="T26" fmla="*/ 240 w 243"/>
              <a:gd name="T27" fmla="*/ 45 h 49"/>
              <a:gd name="T28" fmla="*/ 243 w 243"/>
              <a:gd name="T29" fmla="*/ 41 h 49"/>
              <a:gd name="T30" fmla="*/ 243 w 243"/>
              <a:gd name="T31" fmla="*/ 37 h 49"/>
              <a:gd name="T32" fmla="*/ 243 w 243"/>
              <a:gd name="T33" fmla="*/ 12 h 49"/>
              <a:gd name="T34" fmla="*/ 243 w 243"/>
              <a:gd name="T35" fmla="*/ 8 h 49"/>
              <a:gd name="T36" fmla="*/ 240 w 243"/>
              <a:gd name="T37" fmla="*/ 3 h 49"/>
              <a:gd name="T38" fmla="*/ 235 w 243"/>
              <a:gd name="T39" fmla="*/ 1 h 49"/>
              <a:gd name="T40" fmla="*/ 231 w 243"/>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3" h="49">
                <a:moveTo>
                  <a:pt x="231" y="0"/>
                </a:moveTo>
                <a:lnTo>
                  <a:pt x="12" y="0"/>
                </a:lnTo>
                <a:lnTo>
                  <a:pt x="8" y="1"/>
                </a:lnTo>
                <a:lnTo>
                  <a:pt x="3" y="3"/>
                </a:lnTo>
                <a:lnTo>
                  <a:pt x="1" y="8"/>
                </a:lnTo>
                <a:lnTo>
                  <a:pt x="0" y="12"/>
                </a:lnTo>
                <a:lnTo>
                  <a:pt x="0" y="37"/>
                </a:lnTo>
                <a:lnTo>
                  <a:pt x="1" y="41"/>
                </a:lnTo>
                <a:lnTo>
                  <a:pt x="3" y="45"/>
                </a:lnTo>
                <a:lnTo>
                  <a:pt x="8" y="48"/>
                </a:lnTo>
                <a:lnTo>
                  <a:pt x="12" y="49"/>
                </a:lnTo>
                <a:lnTo>
                  <a:pt x="231" y="49"/>
                </a:lnTo>
                <a:lnTo>
                  <a:pt x="235" y="48"/>
                </a:lnTo>
                <a:lnTo>
                  <a:pt x="240" y="45"/>
                </a:lnTo>
                <a:lnTo>
                  <a:pt x="243" y="41"/>
                </a:lnTo>
                <a:lnTo>
                  <a:pt x="243" y="37"/>
                </a:lnTo>
                <a:lnTo>
                  <a:pt x="243" y="12"/>
                </a:lnTo>
                <a:lnTo>
                  <a:pt x="243" y="8"/>
                </a:lnTo>
                <a:lnTo>
                  <a:pt x="240" y="3"/>
                </a:lnTo>
                <a:lnTo>
                  <a:pt x="235" y="1"/>
                </a:lnTo>
                <a:lnTo>
                  <a:pt x="231"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73" name="Freeform 136"/>
          <p:cNvSpPr>
            <a:spLocks noEditPoints="1"/>
          </p:cNvSpPr>
          <p:nvPr/>
        </p:nvSpPr>
        <p:spPr bwMode="auto">
          <a:xfrm>
            <a:off x="4184651" y="2235994"/>
            <a:ext cx="581026" cy="584200"/>
          </a:xfrm>
          <a:custGeom>
            <a:avLst/>
            <a:gdLst>
              <a:gd name="T0" fmla="*/ 511 w 550"/>
              <a:gd name="T1" fmla="*/ 24 h 550"/>
              <a:gd name="T2" fmla="*/ 493 w 550"/>
              <a:gd name="T3" fmla="*/ 12 h 550"/>
              <a:gd name="T4" fmla="*/ 474 w 550"/>
              <a:gd name="T5" fmla="*/ 4 h 550"/>
              <a:gd name="T6" fmla="*/ 453 w 550"/>
              <a:gd name="T7" fmla="*/ 1 h 550"/>
              <a:gd name="T8" fmla="*/ 107 w 550"/>
              <a:gd name="T9" fmla="*/ 0 h 550"/>
              <a:gd name="T10" fmla="*/ 86 w 550"/>
              <a:gd name="T11" fmla="*/ 2 h 550"/>
              <a:gd name="T12" fmla="*/ 66 w 550"/>
              <a:gd name="T13" fmla="*/ 8 h 550"/>
              <a:gd name="T14" fmla="*/ 48 w 550"/>
              <a:gd name="T15" fmla="*/ 17 h 550"/>
              <a:gd name="T16" fmla="*/ 31 w 550"/>
              <a:gd name="T17" fmla="*/ 31 h 550"/>
              <a:gd name="T18" fmla="*/ 18 w 550"/>
              <a:gd name="T19" fmla="*/ 48 h 550"/>
              <a:gd name="T20" fmla="*/ 9 w 550"/>
              <a:gd name="T21" fmla="*/ 66 h 550"/>
              <a:gd name="T22" fmla="*/ 2 w 550"/>
              <a:gd name="T23" fmla="*/ 85 h 550"/>
              <a:gd name="T24" fmla="*/ 0 w 550"/>
              <a:gd name="T25" fmla="*/ 107 h 550"/>
              <a:gd name="T26" fmla="*/ 1 w 550"/>
              <a:gd name="T27" fmla="*/ 454 h 550"/>
              <a:gd name="T28" fmla="*/ 5 w 550"/>
              <a:gd name="T29" fmla="*/ 474 h 550"/>
              <a:gd name="T30" fmla="*/ 13 w 550"/>
              <a:gd name="T31" fmla="*/ 492 h 550"/>
              <a:gd name="T32" fmla="*/ 25 w 550"/>
              <a:gd name="T33" fmla="*/ 510 h 550"/>
              <a:gd name="T34" fmla="*/ 40 w 550"/>
              <a:gd name="T35" fmla="*/ 525 h 550"/>
              <a:gd name="T36" fmla="*/ 57 w 550"/>
              <a:gd name="T37" fmla="*/ 537 h 550"/>
              <a:gd name="T38" fmla="*/ 75 w 550"/>
              <a:gd name="T39" fmla="*/ 545 h 550"/>
              <a:gd name="T40" fmla="*/ 96 w 550"/>
              <a:gd name="T41" fmla="*/ 549 h 550"/>
              <a:gd name="T42" fmla="*/ 443 w 550"/>
              <a:gd name="T43" fmla="*/ 550 h 550"/>
              <a:gd name="T44" fmla="*/ 464 w 550"/>
              <a:gd name="T45" fmla="*/ 548 h 550"/>
              <a:gd name="T46" fmla="*/ 484 w 550"/>
              <a:gd name="T47" fmla="*/ 541 h 550"/>
              <a:gd name="T48" fmla="*/ 502 w 550"/>
              <a:gd name="T49" fmla="*/ 531 h 550"/>
              <a:gd name="T50" fmla="*/ 518 w 550"/>
              <a:gd name="T51" fmla="*/ 518 h 550"/>
              <a:gd name="T52" fmla="*/ 532 w 550"/>
              <a:gd name="T53" fmla="*/ 501 h 550"/>
              <a:gd name="T54" fmla="*/ 542 w 550"/>
              <a:gd name="T55" fmla="*/ 484 h 550"/>
              <a:gd name="T56" fmla="*/ 547 w 550"/>
              <a:gd name="T57" fmla="*/ 463 h 550"/>
              <a:gd name="T58" fmla="*/ 550 w 550"/>
              <a:gd name="T59" fmla="*/ 443 h 550"/>
              <a:gd name="T60" fmla="*/ 550 w 550"/>
              <a:gd name="T61" fmla="*/ 96 h 550"/>
              <a:gd name="T62" fmla="*/ 545 w 550"/>
              <a:gd name="T63" fmla="*/ 76 h 550"/>
              <a:gd name="T64" fmla="*/ 538 w 550"/>
              <a:gd name="T65" fmla="*/ 56 h 550"/>
              <a:gd name="T66" fmla="*/ 526 w 550"/>
              <a:gd name="T67" fmla="*/ 40 h 550"/>
              <a:gd name="T68" fmla="*/ 488 w 550"/>
              <a:gd name="T69" fmla="*/ 443 h 550"/>
              <a:gd name="T70" fmla="*/ 485 w 550"/>
              <a:gd name="T71" fmla="*/ 460 h 550"/>
              <a:gd name="T72" fmla="*/ 475 w 550"/>
              <a:gd name="T73" fmla="*/ 475 h 550"/>
              <a:gd name="T74" fmla="*/ 460 w 550"/>
              <a:gd name="T75" fmla="*/ 485 h 550"/>
              <a:gd name="T76" fmla="*/ 443 w 550"/>
              <a:gd name="T77" fmla="*/ 488 h 550"/>
              <a:gd name="T78" fmla="*/ 98 w 550"/>
              <a:gd name="T79" fmla="*/ 487 h 550"/>
              <a:gd name="T80" fmla="*/ 82 w 550"/>
              <a:gd name="T81" fmla="*/ 481 h 550"/>
              <a:gd name="T82" fmla="*/ 69 w 550"/>
              <a:gd name="T83" fmla="*/ 468 h 550"/>
              <a:gd name="T84" fmla="*/ 63 w 550"/>
              <a:gd name="T85" fmla="*/ 451 h 550"/>
              <a:gd name="T86" fmla="*/ 61 w 550"/>
              <a:gd name="T87" fmla="*/ 107 h 550"/>
              <a:gd name="T88" fmla="*/ 65 w 550"/>
              <a:gd name="T89" fmla="*/ 90 h 550"/>
              <a:gd name="T90" fmla="*/ 74 w 550"/>
              <a:gd name="T91" fmla="*/ 75 h 550"/>
              <a:gd name="T92" fmla="*/ 90 w 550"/>
              <a:gd name="T93" fmla="*/ 65 h 550"/>
              <a:gd name="T94" fmla="*/ 107 w 550"/>
              <a:gd name="T95" fmla="*/ 62 h 550"/>
              <a:gd name="T96" fmla="*/ 452 w 550"/>
              <a:gd name="T97" fmla="*/ 62 h 550"/>
              <a:gd name="T98" fmla="*/ 469 w 550"/>
              <a:gd name="T99" fmla="*/ 69 h 550"/>
              <a:gd name="T100" fmla="*/ 482 w 550"/>
              <a:gd name="T101" fmla="*/ 82 h 550"/>
              <a:gd name="T102" fmla="*/ 488 w 550"/>
              <a:gd name="T103" fmla="*/ 98 h 550"/>
              <a:gd name="T104" fmla="*/ 488 w 550"/>
              <a:gd name="T105" fmla="*/ 44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0" h="550">
                <a:moveTo>
                  <a:pt x="518" y="31"/>
                </a:moveTo>
                <a:lnTo>
                  <a:pt x="511" y="24"/>
                </a:lnTo>
                <a:lnTo>
                  <a:pt x="502" y="17"/>
                </a:lnTo>
                <a:lnTo>
                  <a:pt x="493" y="12"/>
                </a:lnTo>
                <a:lnTo>
                  <a:pt x="484" y="8"/>
                </a:lnTo>
                <a:lnTo>
                  <a:pt x="474" y="4"/>
                </a:lnTo>
                <a:lnTo>
                  <a:pt x="464" y="2"/>
                </a:lnTo>
                <a:lnTo>
                  <a:pt x="453" y="1"/>
                </a:lnTo>
                <a:lnTo>
                  <a:pt x="443" y="0"/>
                </a:lnTo>
                <a:lnTo>
                  <a:pt x="107" y="0"/>
                </a:lnTo>
                <a:lnTo>
                  <a:pt x="96" y="1"/>
                </a:lnTo>
                <a:lnTo>
                  <a:pt x="86" y="2"/>
                </a:lnTo>
                <a:lnTo>
                  <a:pt x="75" y="4"/>
                </a:lnTo>
                <a:lnTo>
                  <a:pt x="66" y="8"/>
                </a:lnTo>
                <a:lnTo>
                  <a:pt x="57" y="12"/>
                </a:lnTo>
                <a:lnTo>
                  <a:pt x="48" y="17"/>
                </a:lnTo>
                <a:lnTo>
                  <a:pt x="40" y="24"/>
                </a:lnTo>
                <a:lnTo>
                  <a:pt x="31" y="31"/>
                </a:lnTo>
                <a:lnTo>
                  <a:pt x="25" y="40"/>
                </a:lnTo>
                <a:lnTo>
                  <a:pt x="18" y="48"/>
                </a:lnTo>
                <a:lnTo>
                  <a:pt x="13" y="56"/>
                </a:lnTo>
                <a:lnTo>
                  <a:pt x="9" y="66"/>
                </a:lnTo>
                <a:lnTo>
                  <a:pt x="5" y="76"/>
                </a:lnTo>
                <a:lnTo>
                  <a:pt x="2" y="85"/>
                </a:lnTo>
                <a:lnTo>
                  <a:pt x="1" y="96"/>
                </a:lnTo>
                <a:lnTo>
                  <a:pt x="0" y="107"/>
                </a:lnTo>
                <a:lnTo>
                  <a:pt x="0" y="443"/>
                </a:lnTo>
                <a:lnTo>
                  <a:pt x="1" y="454"/>
                </a:lnTo>
                <a:lnTo>
                  <a:pt x="2" y="463"/>
                </a:lnTo>
                <a:lnTo>
                  <a:pt x="5" y="474"/>
                </a:lnTo>
                <a:lnTo>
                  <a:pt x="9" y="484"/>
                </a:lnTo>
                <a:lnTo>
                  <a:pt x="13" y="492"/>
                </a:lnTo>
                <a:lnTo>
                  <a:pt x="18" y="501"/>
                </a:lnTo>
                <a:lnTo>
                  <a:pt x="25" y="510"/>
                </a:lnTo>
                <a:lnTo>
                  <a:pt x="31" y="518"/>
                </a:lnTo>
                <a:lnTo>
                  <a:pt x="40" y="525"/>
                </a:lnTo>
                <a:lnTo>
                  <a:pt x="48" y="531"/>
                </a:lnTo>
                <a:lnTo>
                  <a:pt x="57" y="537"/>
                </a:lnTo>
                <a:lnTo>
                  <a:pt x="66" y="541"/>
                </a:lnTo>
                <a:lnTo>
                  <a:pt x="75" y="545"/>
                </a:lnTo>
                <a:lnTo>
                  <a:pt x="86" y="548"/>
                </a:lnTo>
                <a:lnTo>
                  <a:pt x="96" y="549"/>
                </a:lnTo>
                <a:lnTo>
                  <a:pt x="107" y="550"/>
                </a:lnTo>
                <a:lnTo>
                  <a:pt x="443" y="550"/>
                </a:lnTo>
                <a:lnTo>
                  <a:pt x="453" y="549"/>
                </a:lnTo>
                <a:lnTo>
                  <a:pt x="464" y="548"/>
                </a:lnTo>
                <a:lnTo>
                  <a:pt x="474" y="545"/>
                </a:lnTo>
                <a:lnTo>
                  <a:pt x="484" y="541"/>
                </a:lnTo>
                <a:lnTo>
                  <a:pt x="493" y="537"/>
                </a:lnTo>
                <a:lnTo>
                  <a:pt x="502" y="531"/>
                </a:lnTo>
                <a:lnTo>
                  <a:pt x="511" y="525"/>
                </a:lnTo>
                <a:lnTo>
                  <a:pt x="518" y="518"/>
                </a:lnTo>
                <a:lnTo>
                  <a:pt x="526" y="510"/>
                </a:lnTo>
                <a:lnTo>
                  <a:pt x="532" y="501"/>
                </a:lnTo>
                <a:lnTo>
                  <a:pt x="538" y="492"/>
                </a:lnTo>
                <a:lnTo>
                  <a:pt x="542" y="484"/>
                </a:lnTo>
                <a:lnTo>
                  <a:pt x="545" y="474"/>
                </a:lnTo>
                <a:lnTo>
                  <a:pt x="547" y="463"/>
                </a:lnTo>
                <a:lnTo>
                  <a:pt x="550" y="454"/>
                </a:lnTo>
                <a:lnTo>
                  <a:pt x="550" y="443"/>
                </a:lnTo>
                <a:lnTo>
                  <a:pt x="550" y="107"/>
                </a:lnTo>
                <a:lnTo>
                  <a:pt x="550" y="96"/>
                </a:lnTo>
                <a:lnTo>
                  <a:pt x="547" y="85"/>
                </a:lnTo>
                <a:lnTo>
                  <a:pt x="545" y="76"/>
                </a:lnTo>
                <a:lnTo>
                  <a:pt x="542" y="66"/>
                </a:lnTo>
                <a:lnTo>
                  <a:pt x="538" y="56"/>
                </a:lnTo>
                <a:lnTo>
                  <a:pt x="532" y="48"/>
                </a:lnTo>
                <a:lnTo>
                  <a:pt x="526" y="40"/>
                </a:lnTo>
                <a:lnTo>
                  <a:pt x="518" y="31"/>
                </a:lnTo>
                <a:close/>
                <a:moveTo>
                  <a:pt x="488" y="443"/>
                </a:moveTo>
                <a:lnTo>
                  <a:pt x="488" y="451"/>
                </a:lnTo>
                <a:lnTo>
                  <a:pt x="485" y="460"/>
                </a:lnTo>
                <a:lnTo>
                  <a:pt x="482" y="468"/>
                </a:lnTo>
                <a:lnTo>
                  <a:pt x="475" y="475"/>
                </a:lnTo>
                <a:lnTo>
                  <a:pt x="469" y="481"/>
                </a:lnTo>
                <a:lnTo>
                  <a:pt x="460" y="485"/>
                </a:lnTo>
                <a:lnTo>
                  <a:pt x="452" y="487"/>
                </a:lnTo>
                <a:lnTo>
                  <a:pt x="443" y="488"/>
                </a:lnTo>
                <a:lnTo>
                  <a:pt x="107" y="488"/>
                </a:lnTo>
                <a:lnTo>
                  <a:pt x="98" y="487"/>
                </a:lnTo>
                <a:lnTo>
                  <a:pt x="90" y="485"/>
                </a:lnTo>
                <a:lnTo>
                  <a:pt x="82" y="481"/>
                </a:lnTo>
                <a:lnTo>
                  <a:pt x="74" y="475"/>
                </a:lnTo>
                <a:lnTo>
                  <a:pt x="69" y="468"/>
                </a:lnTo>
                <a:lnTo>
                  <a:pt x="65" y="460"/>
                </a:lnTo>
                <a:lnTo>
                  <a:pt x="63" y="451"/>
                </a:lnTo>
                <a:lnTo>
                  <a:pt x="61" y="443"/>
                </a:lnTo>
                <a:lnTo>
                  <a:pt x="61" y="107"/>
                </a:lnTo>
                <a:lnTo>
                  <a:pt x="63" y="98"/>
                </a:lnTo>
                <a:lnTo>
                  <a:pt x="65" y="90"/>
                </a:lnTo>
                <a:lnTo>
                  <a:pt x="69" y="82"/>
                </a:lnTo>
                <a:lnTo>
                  <a:pt x="74" y="75"/>
                </a:lnTo>
                <a:lnTo>
                  <a:pt x="82" y="69"/>
                </a:lnTo>
                <a:lnTo>
                  <a:pt x="90" y="65"/>
                </a:lnTo>
                <a:lnTo>
                  <a:pt x="98" y="62"/>
                </a:lnTo>
                <a:lnTo>
                  <a:pt x="107" y="62"/>
                </a:lnTo>
                <a:lnTo>
                  <a:pt x="443" y="62"/>
                </a:lnTo>
                <a:lnTo>
                  <a:pt x="452" y="62"/>
                </a:lnTo>
                <a:lnTo>
                  <a:pt x="460" y="65"/>
                </a:lnTo>
                <a:lnTo>
                  <a:pt x="469" y="69"/>
                </a:lnTo>
                <a:lnTo>
                  <a:pt x="475" y="75"/>
                </a:lnTo>
                <a:lnTo>
                  <a:pt x="482" y="82"/>
                </a:lnTo>
                <a:lnTo>
                  <a:pt x="485" y="90"/>
                </a:lnTo>
                <a:lnTo>
                  <a:pt x="488" y="98"/>
                </a:lnTo>
                <a:lnTo>
                  <a:pt x="488" y="107"/>
                </a:lnTo>
                <a:lnTo>
                  <a:pt x="488" y="44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974" name="Freeform 137"/>
          <p:cNvSpPr>
            <a:spLocks/>
          </p:cNvSpPr>
          <p:nvPr/>
        </p:nvSpPr>
        <p:spPr bwMode="auto">
          <a:xfrm>
            <a:off x="4314827" y="2366171"/>
            <a:ext cx="323850" cy="323850"/>
          </a:xfrm>
          <a:custGeom>
            <a:avLst/>
            <a:gdLst>
              <a:gd name="T0" fmla="*/ 184 w 306"/>
              <a:gd name="T1" fmla="*/ 122 h 306"/>
              <a:gd name="T2" fmla="*/ 184 w 306"/>
              <a:gd name="T3" fmla="*/ 12 h 306"/>
              <a:gd name="T4" fmla="*/ 181 w 306"/>
              <a:gd name="T5" fmla="*/ 7 h 306"/>
              <a:gd name="T6" fmla="*/ 177 w 306"/>
              <a:gd name="T7" fmla="*/ 2 h 306"/>
              <a:gd name="T8" fmla="*/ 172 w 306"/>
              <a:gd name="T9" fmla="*/ 0 h 306"/>
              <a:gd name="T10" fmla="*/ 138 w 306"/>
              <a:gd name="T11" fmla="*/ 0 h 306"/>
              <a:gd name="T12" fmla="*/ 132 w 306"/>
              <a:gd name="T13" fmla="*/ 1 h 306"/>
              <a:gd name="T14" fmla="*/ 126 w 306"/>
              <a:gd name="T15" fmla="*/ 4 h 306"/>
              <a:gd name="T16" fmla="*/ 123 w 306"/>
              <a:gd name="T17" fmla="*/ 10 h 306"/>
              <a:gd name="T18" fmla="*/ 122 w 306"/>
              <a:gd name="T19" fmla="*/ 15 h 306"/>
              <a:gd name="T20" fmla="*/ 16 w 306"/>
              <a:gd name="T21" fmla="*/ 122 h 306"/>
              <a:gd name="T22" fmla="*/ 10 w 306"/>
              <a:gd name="T23" fmla="*/ 123 h 306"/>
              <a:gd name="T24" fmla="*/ 4 w 306"/>
              <a:gd name="T25" fmla="*/ 126 h 306"/>
              <a:gd name="T26" fmla="*/ 1 w 306"/>
              <a:gd name="T27" fmla="*/ 132 h 306"/>
              <a:gd name="T28" fmla="*/ 0 w 306"/>
              <a:gd name="T29" fmla="*/ 137 h 306"/>
              <a:gd name="T30" fmla="*/ 1 w 306"/>
              <a:gd name="T31" fmla="*/ 172 h 306"/>
              <a:gd name="T32" fmla="*/ 3 w 306"/>
              <a:gd name="T33" fmla="*/ 177 h 306"/>
              <a:gd name="T34" fmla="*/ 7 w 306"/>
              <a:gd name="T35" fmla="*/ 180 h 306"/>
              <a:gd name="T36" fmla="*/ 13 w 306"/>
              <a:gd name="T37" fmla="*/ 183 h 306"/>
              <a:gd name="T38" fmla="*/ 122 w 306"/>
              <a:gd name="T39" fmla="*/ 184 h 306"/>
              <a:gd name="T40" fmla="*/ 123 w 306"/>
              <a:gd name="T41" fmla="*/ 294 h 306"/>
              <a:gd name="T42" fmla="*/ 125 w 306"/>
              <a:gd name="T43" fmla="*/ 299 h 306"/>
              <a:gd name="T44" fmla="*/ 130 w 306"/>
              <a:gd name="T45" fmla="*/ 302 h 306"/>
              <a:gd name="T46" fmla="*/ 135 w 306"/>
              <a:gd name="T47" fmla="*/ 305 h 306"/>
              <a:gd name="T48" fmla="*/ 168 w 306"/>
              <a:gd name="T49" fmla="*/ 306 h 306"/>
              <a:gd name="T50" fmla="*/ 174 w 306"/>
              <a:gd name="T51" fmla="*/ 305 h 306"/>
              <a:gd name="T52" fmla="*/ 179 w 306"/>
              <a:gd name="T53" fmla="*/ 301 h 306"/>
              <a:gd name="T54" fmla="*/ 182 w 306"/>
              <a:gd name="T55" fmla="*/ 296 h 306"/>
              <a:gd name="T56" fmla="*/ 184 w 306"/>
              <a:gd name="T57" fmla="*/ 291 h 306"/>
              <a:gd name="T58" fmla="*/ 290 w 306"/>
              <a:gd name="T59" fmla="*/ 184 h 306"/>
              <a:gd name="T60" fmla="*/ 296 w 306"/>
              <a:gd name="T61" fmla="*/ 183 h 306"/>
              <a:gd name="T62" fmla="*/ 301 w 306"/>
              <a:gd name="T63" fmla="*/ 179 h 306"/>
              <a:gd name="T64" fmla="*/ 304 w 306"/>
              <a:gd name="T65" fmla="*/ 174 h 306"/>
              <a:gd name="T66" fmla="*/ 306 w 306"/>
              <a:gd name="T67" fmla="*/ 169 h 306"/>
              <a:gd name="T68" fmla="*/ 306 w 306"/>
              <a:gd name="T69" fmla="*/ 134 h 306"/>
              <a:gd name="T70" fmla="*/ 303 w 306"/>
              <a:gd name="T71" fmla="*/ 129 h 306"/>
              <a:gd name="T72" fmla="*/ 299 w 306"/>
              <a:gd name="T73" fmla="*/ 124 h 306"/>
              <a:gd name="T74" fmla="*/ 294 w 306"/>
              <a:gd name="T75" fmla="*/ 12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306">
                <a:moveTo>
                  <a:pt x="290" y="122"/>
                </a:moveTo>
                <a:lnTo>
                  <a:pt x="184" y="122"/>
                </a:lnTo>
                <a:lnTo>
                  <a:pt x="184" y="15"/>
                </a:lnTo>
                <a:lnTo>
                  <a:pt x="184" y="12"/>
                </a:lnTo>
                <a:lnTo>
                  <a:pt x="182" y="10"/>
                </a:lnTo>
                <a:lnTo>
                  <a:pt x="181" y="7"/>
                </a:lnTo>
                <a:lnTo>
                  <a:pt x="179" y="4"/>
                </a:lnTo>
                <a:lnTo>
                  <a:pt x="177" y="2"/>
                </a:lnTo>
                <a:lnTo>
                  <a:pt x="174" y="1"/>
                </a:lnTo>
                <a:lnTo>
                  <a:pt x="172" y="0"/>
                </a:lnTo>
                <a:lnTo>
                  <a:pt x="168" y="0"/>
                </a:lnTo>
                <a:lnTo>
                  <a:pt x="138" y="0"/>
                </a:lnTo>
                <a:lnTo>
                  <a:pt x="135" y="0"/>
                </a:lnTo>
                <a:lnTo>
                  <a:pt x="132" y="1"/>
                </a:lnTo>
                <a:lnTo>
                  <a:pt x="130" y="2"/>
                </a:lnTo>
                <a:lnTo>
                  <a:pt x="126" y="4"/>
                </a:lnTo>
                <a:lnTo>
                  <a:pt x="125" y="7"/>
                </a:lnTo>
                <a:lnTo>
                  <a:pt x="123" y="10"/>
                </a:lnTo>
                <a:lnTo>
                  <a:pt x="123" y="12"/>
                </a:lnTo>
                <a:lnTo>
                  <a:pt x="122" y="15"/>
                </a:lnTo>
                <a:lnTo>
                  <a:pt x="122" y="122"/>
                </a:lnTo>
                <a:lnTo>
                  <a:pt x="16" y="122"/>
                </a:lnTo>
                <a:lnTo>
                  <a:pt x="13" y="122"/>
                </a:lnTo>
                <a:lnTo>
                  <a:pt x="10" y="123"/>
                </a:lnTo>
                <a:lnTo>
                  <a:pt x="7" y="124"/>
                </a:lnTo>
                <a:lnTo>
                  <a:pt x="4" y="126"/>
                </a:lnTo>
                <a:lnTo>
                  <a:pt x="3" y="129"/>
                </a:lnTo>
                <a:lnTo>
                  <a:pt x="1" y="132"/>
                </a:lnTo>
                <a:lnTo>
                  <a:pt x="1" y="134"/>
                </a:lnTo>
                <a:lnTo>
                  <a:pt x="0" y="137"/>
                </a:lnTo>
                <a:lnTo>
                  <a:pt x="0" y="169"/>
                </a:lnTo>
                <a:lnTo>
                  <a:pt x="1" y="172"/>
                </a:lnTo>
                <a:lnTo>
                  <a:pt x="1" y="174"/>
                </a:lnTo>
                <a:lnTo>
                  <a:pt x="3" y="177"/>
                </a:lnTo>
                <a:lnTo>
                  <a:pt x="4" y="179"/>
                </a:lnTo>
                <a:lnTo>
                  <a:pt x="7" y="180"/>
                </a:lnTo>
                <a:lnTo>
                  <a:pt x="10" y="183"/>
                </a:lnTo>
                <a:lnTo>
                  <a:pt x="13" y="183"/>
                </a:lnTo>
                <a:lnTo>
                  <a:pt x="16" y="184"/>
                </a:lnTo>
                <a:lnTo>
                  <a:pt x="122" y="184"/>
                </a:lnTo>
                <a:lnTo>
                  <a:pt x="122" y="291"/>
                </a:lnTo>
                <a:lnTo>
                  <a:pt x="123" y="294"/>
                </a:lnTo>
                <a:lnTo>
                  <a:pt x="123" y="296"/>
                </a:lnTo>
                <a:lnTo>
                  <a:pt x="125" y="299"/>
                </a:lnTo>
                <a:lnTo>
                  <a:pt x="126" y="301"/>
                </a:lnTo>
                <a:lnTo>
                  <a:pt x="130" y="302"/>
                </a:lnTo>
                <a:lnTo>
                  <a:pt x="132" y="305"/>
                </a:lnTo>
                <a:lnTo>
                  <a:pt x="135" y="305"/>
                </a:lnTo>
                <a:lnTo>
                  <a:pt x="138" y="306"/>
                </a:lnTo>
                <a:lnTo>
                  <a:pt x="168" y="306"/>
                </a:lnTo>
                <a:lnTo>
                  <a:pt x="172" y="305"/>
                </a:lnTo>
                <a:lnTo>
                  <a:pt x="174" y="305"/>
                </a:lnTo>
                <a:lnTo>
                  <a:pt x="177" y="302"/>
                </a:lnTo>
                <a:lnTo>
                  <a:pt x="179" y="301"/>
                </a:lnTo>
                <a:lnTo>
                  <a:pt x="181" y="299"/>
                </a:lnTo>
                <a:lnTo>
                  <a:pt x="182" y="296"/>
                </a:lnTo>
                <a:lnTo>
                  <a:pt x="184" y="294"/>
                </a:lnTo>
                <a:lnTo>
                  <a:pt x="184" y="291"/>
                </a:lnTo>
                <a:lnTo>
                  <a:pt x="184" y="184"/>
                </a:lnTo>
                <a:lnTo>
                  <a:pt x="290" y="184"/>
                </a:lnTo>
                <a:lnTo>
                  <a:pt x="294" y="183"/>
                </a:lnTo>
                <a:lnTo>
                  <a:pt x="296" y="183"/>
                </a:lnTo>
                <a:lnTo>
                  <a:pt x="299" y="180"/>
                </a:lnTo>
                <a:lnTo>
                  <a:pt x="301" y="179"/>
                </a:lnTo>
                <a:lnTo>
                  <a:pt x="303" y="177"/>
                </a:lnTo>
                <a:lnTo>
                  <a:pt x="304" y="174"/>
                </a:lnTo>
                <a:lnTo>
                  <a:pt x="306" y="172"/>
                </a:lnTo>
                <a:lnTo>
                  <a:pt x="306" y="169"/>
                </a:lnTo>
                <a:lnTo>
                  <a:pt x="306" y="137"/>
                </a:lnTo>
                <a:lnTo>
                  <a:pt x="306" y="134"/>
                </a:lnTo>
                <a:lnTo>
                  <a:pt x="304" y="132"/>
                </a:lnTo>
                <a:lnTo>
                  <a:pt x="303" y="129"/>
                </a:lnTo>
                <a:lnTo>
                  <a:pt x="301" y="126"/>
                </a:lnTo>
                <a:lnTo>
                  <a:pt x="299" y="124"/>
                </a:lnTo>
                <a:lnTo>
                  <a:pt x="296" y="123"/>
                </a:lnTo>
                <a:lnTo>
                  <a:pt x="294" y="122"/>
                </a:lnTo>
                <a:lnTo>
                  <a:pt x="290" y="12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36" name="Прямоугольник 135"/>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Icons set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946883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Рисунок 1"/>
          <p:cNvSpPr>
            <a:spLocks noGrp="1"/>
          </p:cNvSpPr>
          <p:nvPr>
            <p:ph type="pic" sz="quarter" idx="24"/>
          </p:nvPr>
        </p:nvSpPr>
        <p:spPr/>
      </p:sp>
      <p:sp>
        <p:nvSpPr>
          <p:cNvPr id="3" name="Рисунок 2"/>
          <p:cNvSpPr>
            <a:spLocks noGrp="1"/>
          </p:cNvSpPr>
          <p:nvPr>
            <p:ph type="pic" sz="quarter" idx="23"/>
          </p:nvPr>
        </p:nvSpPr>
        <p:spPr/>
      </p:sp>
      <p:sp>
        <p:nvSpPr>
          <p:cNvPr id="5" name="Текст 4"/>
          <p:cNvSpPr txBox="1">
            <a:spLocks/>
          </p:cNvSpPr>
          <p:nvPr/>
        </p:nvSpPr>
        <p:spPr>
          <a:xfrm>
            <a:off x="9448800" y="1102823"/>
            <a:ext cx="8077200" cy="6865520"/>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5000" dirty="0">
                <a:solidFill>
                  <a:schemeClr val="bg1"/>
                </a:solidFill>
                <a:latin typeface="Arial" panose="020B0604020202020204" pitchFamily="34" charset="0"/>
                <a:cs typeface="Arial" panose="020B0604020202020204" pitchFamily="34" charset="0"/>
              </a:rPr>
              <a:t>Threats</a:t>
            </a:r>
            <a:r>
              <a:rPr lang="en-US" sz="2400" dirty="0">
                <a:solidFill>
                  <a:schemeClr val="bg1"/>
                </a:solidFill>
                <a:latin typeface="Arial" panose="020B0604020202020204" pitchFamily="34" charset="0"/>
                <a:cs typeface="Arial" panose="020B0604020202020204" pitchFamily="34" charset="0"/>
              </a:rPr>
              <a:t> are also considered mostly external. Threats from outside of your business will directly affect you, but you may have very little control over them. If you are starting a new business, there may be local regulations that negatively impact your business. Unforeseen competition (local or foreign), dissolution of markets, and adverse weather may also have a negative effect on your new business. Many of these threats will also negatively affect an existing business. Rising interest rates may have a greater impact on existing businesses than on start-ups.</a:t>
            </a:r>
          </a:p>
        </p:txBody>
      </p:sp>
    </p:spTree>
    <p:extLst>
      <p:ext uri="{BB962C8B-B14F-4D97-AF65-F5344CB8AC3E}">
        <p14:creationId xmlns:p14="http://schemas.microsoft.com/office/powerpoint/2010/main" val="174946718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 name="Freeform 6"/>
          <p:cNvSpPr>
            <a:spLocks noEditPoints="1"/>
          </p:cNvSpPr>
          <p:nvPr/>
        </p:nvSpPr>
        <p:spPr bwMode="auto">
          <a:xfrm>
            <a:off x="5730877" y="9128921"/>
            <a:ext cx="720726" cy="568326"/>
          </a:xfrm>
          <a:custGeom>
            <a:avLst/>
            <a:gdLst>
              <a:gd name="T0" fmla="*/ 672 w 682"/>
              <a:gd name="T1" fmla="*/ 76 h 539"/>
              <a:gd name="T2" fmla="*/ 657 w 682"/>
              <a:gd name="T3" fmla="*/ 30 h 539"/>
              <a:gd name="T4" fmla="*/ 635 w 682"/>
              <a:gd name="T5" fmla="*/ 7 h 539"/>
              <a:gd name="T6" fmla="*/ 623 w 682"/>
              <a:gd name="T7" fmla="*/ 1 h 539"/>
              <a:gd name="T8" fmla="*/ 608 w 682"/>
              <a:gd name="T9" fmla="*/ 5 h 539"/>
              <a:gd name="T10" fmla="*/ 594 w 682"/>
              <a:gd name="T11" fmla="*/ 11 h 539"/>
              <a:gd name="T12" fmla="*/ 572 w 682"/>
              <a:gd name="T13" fmla="*/ 29 h 539"/>
              <a:gd name="T14" fmla="*/ 531 w 682"/>
              <a:gd name="T15" fmla="*/ 58 h 539"/>
              <a:gd name="T16" fmla="*/ 472 w 682"/>
              <a:gd name="T17" fmla="*/ 70 h 539"/>
              <a:gd name="T18" fmla="*/ 405 w 682"/>
              <a:gd name="T19" fmla="*/ 73 h 539"/>
              <a:gd name="T20" fmla="*/ 337 w 682"/>
              <a:gd name="T21" fmla="*/ 76 h 539"/>
              <a:gd name="T22" fmla="*/ 275 w 682"/>
              <a:gd name="T23" fmla="*/ 83 h 539"/>
              <a:gd name="T24" fmla="*/ 205 w 682"/>
              <a:gd name="T25" fmla="*/ 112 h 539"/>
              <a:gd name="T26" fmla="*/ 137 w 682"/>
              <a:gd name="T27" fmla="*/ 161 h 539"/>
              <a:gd name="T28" fmla="*/ 85 w 682"/>
              <a:gd name="T29" fmla="*/ 227 h 539"/>
              <a:gd name="T30" fmla="*/ 62 w 682"/>
              <a:gd name="T31" fmla="*/ 309 h 539"/>
              <a:gd name="T32" fmla="*/ 62 w 682"/>
              <a:gd name="T33" fmla="*/ 360 h 539"/>
              <a:gd name="T34" fmla="*/ 73 w 682"/>
              <a:gd name="T35" fmla="*/ 396 h 539"/>
              <a:gd name="T36" fmla="*/ 68 w 682"/>
              <a:gd name="T37" fmla="*/ 414 h 539"/>
              <a:gd name="T38" fmla="*/ 30 w 682"/>
              <a:gd name="T39" fmla="*/ 446 h 539"/>
              <a:gd name="T40" fmla="*/ 7 w 682"/>
              <a:gd name="T41" fmla="*/ 473 h 539"/>
              <a:gd name="T42" fmla="*/ 0 w 682"/>
              <a:gd name="T43" fmla="*/ 496 h 539"/>
              <a:gd name="T44" fmla="*/ 2 w 682"/>
              <a:gd name="T45" fmla="*/ 503 h 539"/>
              <a:gd name="T46" fmla="*/ 12 w 682"/>
              <a:gd name="T47" fmla="*/ 519 h 539"/>
              <a:gd name="T48" fmla="*/ 31 w 682"/>
              <a:gd name="T49" fmla="*/ 537 h 539"/>
              <a:gd name="T50" fmla="*/ 53 w 682"/>
              <a:gd name="T51" fmla="*/ 539 h 539"/>
              <a:gd name="T52" fmla="*/ 81 w 682"/>
              <a:gd name="T53" fmla="*/ 514 h 539"/>
              <a:gd name="T54" fmla="*/ 111 w 682"/>
              <a:gd name="T55" fmla="*/ 469 h 539"/>
              <a:gd name="T56" fmla="*/ 127 w 682"/>
              <a:gd name="T57" fmla="*/ 462 h 539"/>
              <a:gd name="T58" fmla="*/ 171 w 682"/>
              <a:gd name="T59" fmla="*/ 482 h 539"/>
              <a:gd name="T60" fmla="*/ 205 w 682"/>
              <a:gd name="T61" fmla="*/ 496 h 539"/>
              <a:gd name="T62" fmla="*/ 259 w 682"/>
              <a:gd name="T63" fmla="*/ 508 h 539"/>
              <a:gd name="T64" fmla="*/ 322 w 682"/>
              <a:gd name="T65" fmla="*/ 509 h 539"/>
              <a:gd name="T66" fmla="*/ 406 w 682"/>
              <a:gd name="T67" fmla="*/ 493 h 539"/>
              <a:gd name="T68" fmla="*/ 488 w 682"/>
              <a:gd name="T69" fmla="*/ 458 h 539"/>
              <a:gd name="T70" fmla="*/ 559 w 682"/>
              <a:gd name="T71" fmla="*/ 409 h 539"/>
              <a:gd name="T72" fmla="*/ 617 w 682"/>
              <a:gd name="T73" fmla="*/ 351 h 539"/>
              <a:gd name="T74" fmla="*/ 656 w 682"/>
              <a:gd name="T75" fmla="*/ 281 h 539"/>
              <a:gd name="T76" fmla="*/ 677 w 682"/>
              <a:gd name="T77" fmla="*/ 202 h 539"/>
              <a:gd name="T78" fmla="*/ 682 w 682"/>
              <a:gd name="T79" fmla="*/ 139 h 539"/>
              <a:gd name="T80" fmla="*/ 480 w 682"/>
              <a:gd name="T81" fmla="*/ 240 h 539"/>
              <a:gd name="T82" fmla="*/ 462 w 682"/>
              <a:gd name="T83" fmla="*/ 247 h 539"/>
              <a:gd name="T84" fmla="*/ 397 w 682"/>
              <a:gd name="T85" fmla="*/ 252 h 539"/>
              <a:gd name="T86" fmla="*/ 342 w 682"/>
              <a:gd name="T87" fmla="*/ 267 h 539"/>
              <a:gd name="T88" fmla="*/ 293 w 682"/>
              <a:gd name="T89" fmla="*/ 294 h 539"/>
              <a:gd name="T90" fmla="*/ 241 w 682"/>
              <a:gd name="T91" fmla="*/ 334 h 539"/>
              <a:gd name="T92" fmla="*/ 187 w 682"/>
              <a:gd name="T93" fmla="*/ 386 h 539"/>
              <a:gd name="T94" fmla="*/ 170 w 682"/>
              <a:gd name="T95" fmla="*/ 393 h 539"/>
              <a:gd name="T96" fmla="*/ 153 w 682"/>
              <a:gd name="T97" fmla="*/ 386 h 539"/>
              <a:gd name="T98" fmla="*/ 146 w 682"/>
              <a:gd name="T99" fmla="*/ 368 h 539"/>
              <a:gd name="T100" fmla="*/ 153 w 682"/>
              <a:gd name="T101" fmla="*/ 352 h 539"/>
              <a:gd name="T102" fmla="*/ 242 w 682"/>
              <a:gd name="T103" fmla="*/ 268 h 539"/>
              <a:gd name="T104" fmla="*/ 288 w 682"/>
              <a:gd name="T105" fmla="*/ 240 h 539"/>
              <a:gd name="T106" fmla="*/ 369 w 682"/>
              <a:gd name="T107" fmla="*/ 208 h 539"/>
              <a:gd name="T108" fmla="*/ 430 w 682"/>
              <a:gd name="T109" fmla="*/ 200 h 539"/>
              <a:gd name="T110" fmla="*/ 471 w 682"/>
              <a:gd name="T111" fmla="*/ 200 h 539"/>
              <a:gd name="T112" fmla="*/ 485 w 682"/>
              <a:gd name="T113" fmla="*/ 214 h 539"/>
              <a:gd name="T114" fmla="*/ 485 w 682"/>
              <a:gd name="T115" fmla="*/ 2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 h="539">
                <a:moveTo>
                  <a:pt x="678" y="111"/>
                </a:moveTo>
                <a:lnTo>
                  <a:pt x="676" y="99"/>
                </a:lnTo>
                <a:lnTo>
                  <a:pt x="675" y="88"/>
                </a:lnTo>
                <a:lnTo>
                  <a:pt x="672" y="76"/>
                </a:lnTo>
                <a:lnTo>
                  <a:pt x="670" y="64"/>
                </a:lnTo>
                <a:lnTo>
                  <a:pt x="665" y="52"/>
                </a:lnTo>
                <a:lnTo>
                  <a:pt x="662" y="40"/>
                </a:lnTo>
                <a:lnTo>
                  <a:pt x="657" y="30"/>
                </a:lnTo>
                <a:lnTo>
                  <a:pt x="651" y="21"/>
                </a:lnTo>
                <a:lnTo>
                  <a:pt x="645" y="13"/>
                </a:lnTo>
                <a:lnTo>
                  <a:pt x="638" y="8"/>
                </a:lnTo>
                <a:lnTo>
                  <a:pt x="635" y="7"/>
                </a:lnTo>
                <a:lnTo>
                  <a:pt x="632" y="4"/>
                </a:lnTo>
                <a:lnTo>
                  <a:pt x="628" y="4"/>
                </a:lnTo>
                <a:lnTo>
                  <a:pt x="624" y="3"/>
                </a:lnTo>
                <a:lnTo>
                  <a:pt x="623" y="1"/>
                </a:lnTo>
                <a:lnTo>
                  <a:pt x="620" y="0"/>
                </a:lnTo>
                <a:lnTo>
                  <a:pt x="620" y="0"/>
                </a:lnTo>
                <a:lnTo>
                  <a:pt x="615" y="1"/>
                </a:lnTo>
                <a:lnTo>
                  <a:pt x="608" y="5"/>
                </a:lnTo>
                <a:lnTo>
                  <a:pt x="602" y="9"/>
                </a:lnTo>
                <a:lnTo>
                  <a:pt x="597" y="11"/>
                </a:lnTo>
                <a:lnTo>
                  <a:pt x="594" y="12"/>
                </a:lnTo>
                <a:lnTo>
                  <a:pt x="594" y="11"/>
                </a:lnTo>
                <a:lnTo>
                  <a:pt x="592" y="12"/>
                </a:lnTo>
                <a:lnTo>
                  <a:pt x="583" y="19"/>
                </a:lnTo>
                <a:lnTo>
                  <a:pt x="576" y="27"/>
                </a:lnTo>
                <a:lnTo>
                  <a:pt x="572" y="29"/>
                </a:lnTo>
                <a:lnTo>
                  <a:pt x="562" y="41"/>
                </a:lnTo>
                <a:lnTo>
                  <a:pt x="553" y="48"/>
                </a:lnTo>
                <a:lnTo>
                  <a:pt x="543" y="53"/>
                </a:lnTo>
                <a:lnTo>
                  <a:pt x="531" y="58"/>
                </a:lnTo>
                <a:lnTo>
                  <a:pt x="518" y="63"/>
                </a:lnTo>
                <a:lnTo>
                  <a:pt x="503" y="66"/>
                </a:lnTo>
                <a:lnTo>
                  <a:pt x="488" y="68"/>
                </a:lnTo>
                <a:lnTo>
                  <a:pt x="472" y="70"/>
                </a:lnTo>
                <a:lnTo>
                  <a:pt x="456" y="71"/>
                </a:lnTo>
                <a:lnTo>
                  <a:pt x="439" y="72"/>
                </a:lnTo>
                <a:lnTo>
                  <a:pt x="422" y="72"/>
                </a:lnTo>
                <a:lnTo>
                  <a:pt x="405" y="73"/>
                </a:lnTo>
                <a:lnTo>
                  <a:pt x="388" y="73"/>
                </a:lnTo>
                <a:lnTo>
                  <a:pt x="370" y="75"/>
                </a:lnTo>
                <a:lnTo>
                  <a:pt x="353" y="75"/>
                </a:lnTo>
                <a:lnTo>
                  <a:pt x="337" y="76"/>
                </a:lnTo>
                <a:lnTo>
                  <a:pt x="320" y="77"/>
                </a:lnTo>
                <a:lnTo>
                  <a:pt x="304" y="79"/>
                </a:lnTo>
                <a:lnTo>
                  <a:pt x="288" y="81"/>
                </a:lnTo>
                <a:lnTo>
                  <a:pt x="275" y="83"/>
                </a:lnTo>
                <a:lnTo>
                  <a:pt x="265" y="86"/>
                </a:lnTo>
                <a:lnTo>
                  <a:pt x="244" y="94"/>
                </a:lnTo>
                <a:lnTo>
                  <a:pt x="225" y="103"/>
                </a:lnTo>
                <a:lnTo>
                  <a:pt x="205" y="112"/>
                </a:lnTo>
                <a:lnTo>
                  <a:pt x="187" y="123"/>
                </a:lnTo>
                <a:lnTo>
                  <a:pt x="170" y="135"/>
                </a:lnTo>
                <a:lnTo>
                  <a:pt x="152" y="148"/>
                </a:lnTo>
                <a:lnTo>
                  <a:pt x="137" y="161"/>
                </a:lnTo>
                <a:lnTo>
                  <a:pt x="122" y="176"/>
                </a:lnTo>
                <a:lnTo>
                  <a:pt x="108" y="192"/>
                </a:lnTo>
                <a:lnTo>
                  <a:pt x="96" y="208"/>
                </a:lnTo>
                <a:lnTo>
                  <a:pt x="85" y="227"/>
                </a:lnTo>
                <a:lnTo>
                  <a:pt x="77" y="246"/>
                </a:lnTo>
                <a:lnTo>
                  <a:pt x="69" y="267"/>
                </a:lnTo>
                <a:lnTo>
                  <a:pt x="64" y="287"/>
                </a:lnTo>
                <a:lnTo>
                  <a:pt x="62" y="309"/>
                </a:lnTo>
                <a:lnTo>
                  <a:pt x="61" y="330"/>
                </a:lnTo>
                <a:lnTo>
                  <a:pt x="61" y="340"/>
                </a:lnTo>
                <a:lnTo>
                  <a:pt x="61" y="350"/>
                </a:lnTo>
                <a:lnTo>
                  <a:pt x="62" y="360"/>
                </a:lnTo>
                <a:lnTo>
                  <a:pt x="64" y="369"/>
                </a:lnTo>
                <a:lnTo>
                  <a:pt x="65" y="376"/>
                </a:lnTo>
                <a:lnTo>
                  <a:pt x="69" y="387"/>
                </a:lnTo>
                <a:lnTo>
                  <a:pt x="73" y="396"/>
                </a:lnTo>
                <a:lnTo>
                  <a:pt x="75" y="401"/>
                </a:lnTo>
                <a:lnTo>
                  <a:pt x="75" y="405"/>
                </a:lnTo>
                <a:lnTo>
                  <a:pt x="72" y="409"/>
                </a:lnTo>
                <a:lnTo>
                  <a:pt x="68" y="414"/>
                </a:lnTo>
                <a:lnTo>
                  <a:pt x="63" y="419"/>
                </a:lnTo>
                <a:lnTo>
                  <a:pt x="51" y="430"/>
                </a:lnTo>
                <a:lnTo>
                  <a:pt x="37" y="441"/>
                </a:lnTo>
                <a:lnTo>
                  <a:pt x="30" y="446"/>
                </a:lnTo>
                <a:lnTo>
                  <a:pt x="24" y="451"/>
                </a:lnTo>
                <a:lnTo>
                  <a:pt x="17" y="458"/>
                </a:lnTo>
                <a:lnTo>
                  <a:pt x="11" y="465"/>
                </a:lnTo>
                <a:lnTo>
                  <a:pt x="7" y="473"/>
                </a:lnTo>
                <a:lnTo>
                  <a:pt x="2" y="479"/>
                </a:lnTo>
                <a:lnTo>
                  <a:pt x="0" y="486"/>
                </a:lnTo>
                <a:lnTo>
                  <a:pt x="0" y="493"/>
                </a:lnTo>
                <a:lnTo>
                  <a:pt x="0" y="496"/>
                </a:lnTo>
                <a:lnTo>
                  <a:pt x="0" y="498"/>
                </a:lnTo>
                <a:lnTo>
                  <a:pt x="1" y="500"/>
                </a:lnTo>
                <a:lnTo>
                  <a:pt x="1" y="502"/>
                </a:lnTo>
                <a:lnTo>
                  <a:pt x="2" y="503"/>
                </a:lnTo>
                <a:lnTo>
                  <a:pt x="3" y="505"/>
                </a:lnTo>
                <a:lnTo>
                  <a:pt x="4" y="509"/>
                </a:lnTo>
                <a:lnTo>
                  <a:pt x="5" y="510"/>
                </a:lnTo>
                <a:lnTo>
                  <a:pt x="12" y="519"/>
                </a:lnTo>
                <a:lnTo>
                  <a:pt x="16" y="526"/>
                </a:lnTo>
                <a:lnTo>
                  <a:pt x="21" y="530"/>
                </a:lnTo>
                <a:lnTo>
                  <a:pt x="28" y="535"/>
                </a:lnTo>
                <a:lnTo>
                  <a:pt x="31" y="537"/>
                </a:lnTo>
                <a:lnTo>
                  <a:pt x="37" y="538"/>
                </a:lnTo>
                <a:lnTo>
                  <a:pt x="41" y="539"/>
                </a:lnTo>
                <a:lnTo>
                  <a:pt x="48" y="539"/>
                </a:lnTo>
                <a:lnTo>
                  <a:pt x="53" y="539"/>
                </a:lnTo>
                <a:lnTo>
                  <a:pt x="58" y="537"/>
                </a:lnTo>
                <a:lnTo>
                  <a:pt x="64" y="532"/>
                </a:lnTo>
                <a:lnTo>
                  <a:pt x="70" y="527"/>
                </a:lnTo>
                <a:lnTo>
                  <a:pt x="81" y="514"/>
                </a:lnTo>
                <a:lnTo>
                  <a:pt x="90" y="500"/>
                </a:lnTo>
                <a:lnTo>
                  <a:pt x="98" y="487"/>
                </a:lnTo>
                <a:lnTo>
                  <a:pt x="107" y="474"/>
                </a:lnTo>
                <a:lnTo>
                  <a:pt x="111" y="469"/>
                </a:lnTo>
                <a:lnTo>
                  <a:pt x="116" y="464"/>
                </a:lnTo>
                <a:lnTo>
                  <a:pt x="119" y="462"/>
                </a:lnTo>
                <a:lnTo>
                  <a:pt x="122" y="461"/>
                </a:lnTo>
                <a:lnTo>
                  <a:pt x="127" y="462"/>
                </a:lnTo>
                <a:lnTo>
                  <a:pt x="135" y="465"/>
                </a:lnTo>
                <a:lnTo>
                  <a:pt x="146" y="470"/>
                </a:lnTo>
                <a:lnTo>
                  <a:pt x="159" y="475"/>
                </a:lnTo>
                <a:lnTo>
                  <a:pt x="171" y="482"/>
                </a:lnTo>
                <a:lnTo>
                  <a:pt x="180" y="487"/>
                </a:lnTo>
                <a:lnTo>
                  <a:pt x="188" y="490"/>
                </a:lnTo>
                <a:lnTo>
                  <a:pt x="192" y="491"/>
                </a:lnTo>
                <a:lnTo>
                  <a:pt x="205" y="496"/>
                </a:lnTo>
                <a:lnTo>
                  <a:pt x="218" y="500"/>
                </a:lnTo>
                <a:lnTo>
                  <a:pt x="232" y="502"/>
                </a:lnTo>
                <a:lnTo>
                  <a:pt x="245" y="505"/>
                </a:lnTo>
                <a:lnTo>
                  <a:pt x="259" y="508"/>
                </a:lnTo>
                <a:lnTo>
                  <a:pt x="273" y="509"/>
                </a:lnTo>
                <a:lnTo>
                  <a:pt x="287" y="510"/>
                </a:lnTo>
                <a:lnTo>
                  <a:pt x="301" y="510"/>
                </a:lnTo>
                <a:lnTo>
                  <a:pt x="322" y="509"/>
                </a:lnTo>
                <a:lnTo>
                  <a:pt x="343" y="506"/>
                </a:lnTo>
                <a:lnTo>
                  <a:pt x="364" y="504"/>
                </a:lnTo>
                <a:lnTo>
                  <a:pt x="386" y="499"/>
                </a:lnTo>
                <a:lnTo>
                  <a:pt x="406" y="493"/>
                </a:lnTo>
                <a:lnTo>
                  <a:pt x="427" y="486"/>
                </a:lnTo>
                <a:lnTo>
                  <a:pt x="447" y="478"/>
                </a:lnTo>
                <a:lnTo>
                  <a:pt x="468" y="469"/>
                </a:lnTo>
                <a:lnTo>
                  <a:pt x="488" y="458"/>
                </a:lnTo>
                <a:lnTo>
                  <a:pt x="508" y="446"/>
                </a:lnTo>
                <a:lnTo>
                  <a:pt x="526" y="435"/>
                </a:lnTo>
                <a:lnTo>
                  <a:pt x="543" y="422"/>
                </a:lnTo>
                <a:lnTo>
                  <a:pt x="559" y="409"/>
                </a:lnTo>
                <a:lnTo>
                  <a:pt x="576" y="395"/>
                </a:lnTo>
                <a:lnTo>
                  <a:pt x="590" y="381"/>
                </a:lnTo>
                <a:lnTo>
                  <a:pt x="604" y="366"/>
                </a:lnTo>
                <a:lnTo>
                  <a:pt x="617" y="351"/>
                </a:lnTo>
                <a:lnTo>
                  <a:pt x="628" y="335"/>
                </a:lnTo>
                <a:lnTo>
                  <a:pt x="638" y="317"/>
                </a:lnTo>
                <a:lnTo>
                  <a:pt x="647" y="300"/>
                </a:lnTo>
                <a:lnTo>
                  <a:pt x="656" y="281"/>
                </a:lnTo>
                <a:lnTo>
                  <a:pt x="663" y="261"/>
                </a:lnTo>
                <a:lnTo>
                  <a:pt x="669" y="242"/>
                </a:lnTo>
                <a:lnTo>
                  <a:pt x="674" y="220"/>
                </a:lnTo>
                <a:lnTo>
                  <a:pt x="677" y="202"/>
                </a:lnTo>
                <a:lnTo>
                  <a:pt x="679" y="184"/>
                </a:lnTo>
                <a:lnTo>
                  <a:pt x="680" y="165"/>
                </a:lnTo>
                <a:lnTo>
                  <a:pt x="682" y="147"/>
                </a:lnTo>
                <a:lnTo>
                  <a:pt x="682" y="139"/>
                </a:lnTo>
                <a:lnTo>
                  <a:pt x="680" y="131"/>
                </a:lnTo>
                <a:lnTo>
                  <a:pt x="679" y="121"/>
                </a:lnTo>
                <a:lnTo>
                  <a:pt x="678" y="111"/>
                </a:lnTo>
                <a:close/>
                <a:moveTo>
                  <a:pt x="480" y="240"/>
                </a:moveTo>
                <a:lnTo>
                  <a:pt x="475" y="243"/>
                </a:lnTo>
                <a:lnTo>
                  <a:pt x="471" y="245"/>
                </a:lnTo>
                <a:lnTo>
                  <a:pt x="467" y="246"/>
                </a:lnTo>
                <a:lnTo>
                  <a:pt x="462" y="247"/>
                </a:lnTo>
                <a:lnTo>
                  <a:pt x="445" y="247"/>
                </a:lnTo>
                <a:lnTo>
                  <a:pt x="429" y="248"/>
                </a:lnTo>
                <a:lnTo>
                  <a:pt x="413" y="249"/>
                </a:lnTo>
                <a:lnTo>
                  <a:pt x="397" y="252"/>
                </a:lnTo>
                <a:lnTo>
                  <a:pt x="383" y="255"/>
                </a:lnTo>
                <a:lnTo>
                  <a:pt x="369" y="258"/>
                </a:lnTo>
                <a:lnTo>
                  <a:pt x="355" y="262"/>
                </a:lnTo>
                <a:lnTo>
                  <a:pt x="342" y="267"/>
                </a:lnTo>
                <a:lnTo>
                  <a:pt x="331" y="272"/>
                </a:lnTo>
                <a:lnTo>
                  <a:pt x="318" y="279"/>
                </a:lnTo>
                <a:lnTo>
                  <a:pt x="305" y="285"/>
                </a:lnTo>
                <a:lnTo>
                  <a:pt x="293" y="294"/>
                </a:lnTo>
                <a:lnTo>
                  <a:pt x="280" y="302"/>
                </a:lnTo>
                <a:lnTo>
                  <a:pt x="267" y="312"/>
                </a:lnTo>
                <a:lnTo>
                  <a:pt x="254" y="323"/>
                </a:lnTo>
                <a:lnTo>
                  <a:pt x="241" y="334"/>
                </a:lnTo>
                <a:lnTo>
                  <a:pt x="230" y="343"/>
                </a:lnTo>
                <a:lnTo>
                  <a:pt x="215" y="359"/>
                </a:lnTo>
                <a:lnTo>
                  <a:pt x="199" y="375"/>
                </a:lnTo>
                <a:lnTo>
                  <a:pt x="187" y="386"/>
                </a:lnTo>
                <a:lnTo>
                  <a:pt x="183" y="389"/>
                </a:lnTo>
                <a:lnTo>
                  <a:pt x="179" y="391"/>
                </a:lnTo>
                <a:lnTo>
                  <a:pt x="175" y="393"/>
                </a:lnTo>
                <a:lnTo>
                  <a:pt x="170" y="393"/>
                </a:lnTo>
                <a:lnTo>
                  <a:pt x="165" y="393"/>
                </a:lnTo>
                <a:lnTo>
                  <a:pt x="161" y="391"/>
                </a:lnTo>
                <a:lnTo>
                  <a:pt x="157" y="389"/>
                </a:lnTo>
                <a:lnTo>
                  <a:pt x="153" y="386"/>
                </a:lnTo>
                <a:lnTo>
                  <a:pt x="150" y="382"/>
                </a:lnTo>
                <a:lnTo>
                  <a:pt x="147" y="378"/>
                </a:lnTo>
                <a:lnTo>
                  <a:pt x="146" y="374"/>
                </a:lnTo>
                <a:lnTo>
                  <a:pt x="146" y="368"/>
                </a:lnTo>
                <a:lnTo>
                  <a:pt x="146" y="364"/>
                </a:lnTo>
                <a:lnTo>
                  <a:pt x="147" y="360"/>
                </a:lnTo>
                <a:lnTo>
                  <a:pt x="150" y="355"/>
                </a:lnTo>
                <a:lnTo>
                  <a:pt x="153" y="352"/>
                </a:lnTo>
                <a:lnTo>
                  <a:pt x="176" y="327"/>
                </a:lnTo>
                <a:lnTo>
                  <a:pt x="199" y="306"/>
                </a:lnTo>
                <a:lnTo>
                  <a:pt x="220" y="285"/>
                </a:lnTo>
                <a:lnTo>
                  <a:pt x="242" y="268"/>
                </a:lnTo>
                <a:lnTo>
                  <a:pt x="254" y="260"/>
                </a:lnTo>
                <a:lnTo>
                  <a:pt x="265" y="253"/>
                </a:lnTo>
                <a:lnTo>
                  <a:pt x="277" y="246"/>
                </a:lnTo>
                <a:lnTo>
                  <a:pt x="288" y="240"/>
                </a:lnTo>
                <a:lnTo>
                  <a:pt x="314" y="228"/>
                </a:lnTo>
                <a:lnTo>
                  <a:pt x="341" y="217"/>
                </a:lnTo>
                <a:lnTo>
                  <a:pt x="355" y="213"/>
                </a:lnTo>
                <a:lnTo>
                  <a:pt x="369" y="208"/>
                </a:lnTo>
                <a:lnTo>
                  <a:pt x="385" y="205"/>
                </a:lnTo>
                <a:lnTo>
                  <a:pt x="400" y="203"/>
                </a:lnTo>
                <a:lnTo>
                  <a:pt x="415" y="201"/>
                </a:lnTo>
                <a:lnTo>
                  <a:pt x="430" y="200"/>
                </a:lnTo>
                <a:lnTo>
                  <a:pt x="446" y="199"/>
                </a:lnTo>
                <a:lnTo>
                  <a:pt x="462" y="199"/>
                </a:lnTo>
                <a:lnTo>
                  <a:pt x="467" y="199"/>
                </a:lnTo>
                <a:lnTo>
                  <a:pt x="471" y="200"/>
                </a:lnTo>
                <a:lnTo>
                  <a:pt x="475" y="202"/>
                </a:lnTo>
                <a:lnTo>
                  <a:pt x="480" y="205"/>
                </a:lnTo>
                <a:lnTo>
                  <a:pt x="483" y="210"/>
                </a:lnTo>
                <a:lnTo>
                  <a:pt x="485" y="214"/>
                </a:lnTo>
                <a:lnTo>
                  <a:pt x="486" y="218"/>
                </a:lnTo>
                <a:lnTo>
                  <a:pt x="486" y="222"/>
                </a:lnTo>
                <a:lnTo>
                  <a:pt x="486" y="228"/>
                </a:lnTo>
                <a:lnTo>
                  <a:pt x="485" y="232"/>
                </a:lnTo>
                <a:lnTo>
                  <a:pt x="483" y="237"/>
                </a:lnTo>
                <a:lnTo>
                  <a:pt x="480" y="24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9" name="Freeform 7"/>
          <p:cNvSpPr>
            <a:spLocks noEditPoints="1"/>
          </p:cNvSpPr>
          <p:nvPr/>
        </p:nvSpPr>
        <p:spPr bwMode="auto">
          <a:xfrm>
            <a:off x="1184277" y="9103521"/>
            <a:ext cx="619126" cy="619126"/>
          </a:xfrm>
          <a:custGeom>
            <a:avLst/>
            <a:gdLst>
              <a:gd name="T0" fmla="*/ 535 w 584"/>
              <a:gd name="T1" fmla="*/ 130 h 585"/>
              <a:gd name="T2" fmla="*/ 512 w 584"/>
              <a:gd name="T3" fmla="*/ 100 h 585"/>
              <a:gd name="T4" fmla="*/ 485 w 584"/>
              <a:gd name="T5" fmla="*/ 73 h 585"/>
              <a:gd name="T6" fmla="*/ 455 w 584"/>
              <a:gd name="T7" fmla="*/ 50 h 585"/>
              <a:gd name="T8" fmla="*/ 421 w 584"/>
              <a:gd name="T9" fmla="*/ 31 h 585"/>
              <a:gd name="T10" fmla="*/ 387 w 584"/>
              <a:gd name="T11" fmla="*/ 15 h 585"/>
              <a:gd name="T12" fmla="*/ 350 w 584"/>
              <a:gd name="T13" fmla="*/ 6 h 585"/>
              <a:gd name="T14" fmla="*/ 311 w 584"/>
              <a:gd name="T15" fmla="*/ 1 h 585"/>
              <a:gd name="T16" fmla="*/ 272 w 584"/>
              <a:gd name="T17" fmla="*/ 1 h 585"/>
              <a:gd name="T18" fmla="*/ 234 w 584"/>
              <a:gd name="T19" fmla="*/ 6 h 585"/>
              <a:gd name="T20" fmla="*/ 198 w 584"/>
              <a:gd name="T21" fmla="*/ 15 h 585"/>
              <a:gd name="T22" fmla="*/ 162 w 584"/>
              <a:gd name="T23" fmla="*/ 31 h 585"/>
              <a:gd name="T24" fmla="*/ 128 w 584"/>
              <a:gd name="T25" fmla="*/ 50 h 585"/>
              <a:gd name="T26" fmla="*/ 98 w 584"/>
              <a:gd name="T27" fmla="*/ 73 h 585"/>
              <a:gd name="T28" fmla="*/ 72 w 584"/>
              <a:gd name="T29" fmla="*/ 100 h 585"/>
              <a:gd name="T30" fmla="*/ 49 w 584"/>
              <a:gd name="T31" fmla="*/ 130 h 585"/>
              <a:gd name="T32" fmla="*/ 29 w 584"/>
              <a:gd name="T33" fmla="*/ 163 h 585"/>
              <a:gd name="T34" fmla="*/ 15 w 584"/>
              <a:gd name="T35" fmla="*/ 198 h 585"/>
              <a:gd name="T36" fmla="*/ 5 w 584"/>
              <a:gd name="T37" fmla="*/ 235 h 585"/>
              <a:gd name="T38" fmla="*/ 0 w 584"/>
              <a:gd name="T39" fmla="*/ 274 h 585"/>
              <a:gd name="T40" fmla="*/ 0 w 584"/>
              <a:gd name="T41" fmla="*/ 312 h 585"/>
              <a:gd name="T42" fmla="*/ 5 w 584"/>
              <a:gd name="T43" fmla="*/ 350 h 585"/>
              <a:gd name="T44" fmla="*/ 15 w 584"/>
              <a:gd name="T45" fmla="*/ 387 h 585"/>
              <a:gd name="T46" fmla="*/ 29 w 584"/>
              <a:gd name="T47" fmla="*/ 423 h 585"/>
              <a:gd name="T48" fmla="*/ 49 w 584"/>
              <a:gd name="T49" fmla="*/ 456 h 585"/>
              <a:gd name="T50" fmla="*/ 72 w 584"/>
              <a:gd name="T51" fmla="*/ 486 h 585"/>
              <a:gd name="T52" fmla="*/ 98 w 584"/>
              <a:gd name="T53" fmla="*/ 512 h 585"/>
              <a:gd name="T54" fmla="*/ 128 w 584"/>
              <a:gd name="T55" fmla="*/ 536 h 585"/>
              <a:gd name="T56" fmla="*/ 162 w 584"/>
              <a:gd name="T57" fmla="*/ 555 h 585"/>
              <a:gd name="T58" fmla="*/ 198 w 584"/>
              <a:gd name="T59" fmla="*/ 569 h 585"/>
              <a:gd name="T60" fmla="*/ 234 w 584"/>
              <a:gd name="T61" fmla="*/ 579 h 585"/>
              <a:gd name="T62" fmla="*/ 272 w 584"/>
              <a:gd name="T63" fmla="*/ 585 h 585"/>
              <a:gd name="T64" fmla="*/ 311 w 584"/>
              <a:gd name="T65" fmla="*/ 585 h 585"/>
              <a:gd name="T66" fmla="*/ 350 w 584"/>
              <a:gd name="T67" fmla="*/ 579 h 585"/>
              <a:gd name="T68" fmla="*/ 387 w 584"/>
              <a:gd name="T69" fmla="*/ 569 h 585"/>
              <a:gd name="T70" fmla="*/ 421 w 584"/>
              <a:gd name="T71" fmla="*/ 555 h 585"/>
              <a:gd name="T72" fmla="*/ 455 w 584"/>
              <a:gd name="T73" fmla="*/ 536 h 585"/>
              <a:gd name="T74" fmla="*/ 485 w 584"/>
              <a:gd name="T75" fmla="*/ 512 h 585"/>
              <a:gd name="T76" fmla="*/ 512 w 584"/>
              <a:gd name="T77" fmla="*/ 486 h 585"/>
              <a:gd name="T78" fmla="*/ 535 w 584"/>
              <a:gd name="T79" fmla="*/ 456 h 585"/>
              <a:gd name="T80" fmla="*/ 554 w 584"/>
              <a:gd name="T81" fmla="*/ 423 h 585"/>
              <a:gd name="T82" fmla="*/ 569 w 584"/>
              <a:gd name="T83" fmla="*/ 387 h 585"/>
              <a:gd name="T84" fmla="*/ 579 w 584"/>
              <a:gd name="T85" fmla="*/ 350 h 585"/>
              <a:gd name="T86" fmla="*/ 583 w 584"/>
              <a:gd name="T87" fmla="*/ 312 h 585"/>
              <a:gd name="T88" fmla="*/ 583 w 584"/>
              <a:gd name="T89" fmla="*/ 274 h 585"/>
              <a:gd name="T90" fmla="*/ 579 w 584"/>
              <a:gd name="T91" fmla="*/ 235 h 585"/>
              <a:gd name="T92" fmla="*/ 569 w 584"/>
              <a:gd name="T93" fmla="*/ 198 h 585"/>
              <a:gd name="T94" fmla="*/ 554 w 584"/>
              <a:gd name="T95" fmla="*/ 163 h 585"/>
              <a:gd name="T96" fmla="*/ 437 w 584"/>
              <a:gd name="T97" fmla="*/ 313 h 585"/>
              <a:gd name="T98" fmla="*/ 225 w 584"/>
              <a:gd name="T99" fmla="*/ 438 h 585"/>
              <a:gd name="T100" fmla="*/ 213 w 584"/>
              <a:gd name="T101" fmla="*/ 438 h 585"/>
              <a:gd name="T102" fmla="*/ 201 w 584"/>
              <a:gd name="T103" fmla="*/ 431 h 585"/>
              <a:gd name="T104" fmla="*/ 195 w 584"/>
              <a:gd name="T105" fmla="*/ 421 h 585"/>
              <a:gd name="T106" fmla="*/ 194 w 584"/>
              <a:gd name="T107" fmla="*/ 171 h 585"/>
              <a:gd name="T108" fmla="*/ 198 w 584"/>
              <a:gd name="T109" fmla="*/ 159 h 585"/>
              <a:gd name="T110" fmla="*/ 206 w 584"/>
              <a:gd name="T111" fmla="*/ 149 h 585"/>
              <a:gd name="T112" fmla="*/ 219 w 584"/>
              <a:gd name="T113" fmla="*/ 146 h 585"/>
              <a:gd name="T114" fmla="*/ 231 w 584"/>
              <a:gd name="T115" fmla="*/ 150 h 585"/>
              <a:gd name="T116" fmla="*/ 443 w 584"/>
              <a:gd name="T117" fmla="*/ 276 h 585"/>
              <a:gd name="T118" fmla="*/ 449 w 584"/>
              <a:gd name="T119" fmla="*/ 287 h 585"/>
              <a:gd name="T120" fmla="*/ 449 w 584"/>
              <a:gd name="T121" fmla="*/ 299 h 585"/>
              <a:gd name="T122" fmla="*/ 443 w 584"/>
              <a:gd name="T123" fmla="*/ 31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85">
                <a:moveTo>
                  <a:pt x="544" y="146"/>
                </a:moveTo>
                <a:lnTo>
                  <a:pt x="535" y="130"/>
                </a:lnTo>
                <a:lnTo>
                  <a:pt x="524" y="114"/>
                </a:lnTo>
                <a:lnTo>
                  <a:pt x="512" y="100"/>
                </a:lnTo>
                <a:lnTo>
                  <a:pt x="499" y="86"/>
                </a:lnTo>
                <a:lnTo>
                  <a:pt x="485" y="73"/>
                </a:lnTo>
                <a:lnTo>
                  <a:pt x="470" y="61"/>
                </a:lnTo>
                <a:lnTo>
                  <a:pt x="455" y="50"/>
                </a:lnTo>
                <a:lnTo>
                  <a:pt x="438" y="39"/>
                </a:lnTo>
                <a:lnTo>
                  <a:pt x="421" y="31"/>
                </a:lnTo>
                <a:lnTo>
                  <a:pt x="404" y="23"/>
                </a:lnTo>
                <a:lnTo>
                  <a:pt x="387" y="15"/>
                </a:lnTo>
                <a:lnTo>
                  <a:pt x="368" y="10"/>
                </a:lnTo>
                <a:lnTo>
                  <a:pt x="350" y="6"/>
                </a:lnTo>
                <a:lnTo>
                  <a:pt x="330" y="3"/>
                </a:lnTo>
                <a:lnTo>
                  <a:pt x="311" y="1"/>
                </a:lnTo>
                <a:lnTo>
                  <a:pt x="292" y="0"/>
                </a:lnTo>
                <a:lnTo>
                  <a:pt x="272" y="1"/>
                </a:lnTo>
                <a:lnTo>
                  <a:pt x="253" y="3"/>
                </a:lnTo>
                <a:lnTo>
                  <a:pt x="234" y="6"/>
                </a:lnTo>
                <a:lnTo>
                  <a:pt x="215" y="10"/>
                </a:lnTo>
                <a:lnTo>
                  <a:pt x="198" y="15"/>
                </a:lnTo>
                <a:lnTo>
                  <a:pt x="179" y="23"/>
                </a:lnTo>
                <a:lnTo>
                  <a:pt x="162" y="31"/>
                </a:lnTo>
                <a:lnTo>
                  <a:pt x="145" y="39"/>
                </a:lnTo>
                <a:lnTo>
                  <a:pt x="128" y="50"/>
                </a:lnTo>
                <a:lnTo>
                  <a:pt x="113" y="61"/>
                </a:lnTo>
                <a:lnTo>
                  <a:pt x="98" y="73"/>
                </a:lnTo>
                <a:lnTo>
                  <a:pt x="85" y="86"/>
                </a:lnTo>
                <a:lnTo>
                  <a:pt x="72" y="100"/>
                </a:lnTo>
                <a:lnTo>
                  <a:pt x="60" y="114"/>
                </a:lnTo>
                <a:lnTo>
                  <a:pt x="49" y="130"/>
                </a:lnTo>
                <a:lnTo>
                  <a:pt x="39" y="146"/>
                </a:lnTo>
                <a:lnTo>
                  <a:pt x="29" y="163"/>
                </a:lnTo>
                <a:lnTo>
                  <a:pt x="22" y="181"/>
                </a:lnTo>
                <a:lnTo>
                  <a:pt x="15" y="198"/>
                </a:lnTo>
                <a:lnTo>
                  <a:pt x="10" y="216"/>
                </a:lnTo>
                <a:lnTo>
                  <a:pt x="5" y="235"/>
                </a:lnTo>
                <a:lnTo>
                  <a:pt x="2" y="254"/>
                </a:lnTo>
                <a:lnTo>
                  <a:pt x="0" y="274"/>
                </a:lnTo>
                <a:lnTo>
                  <a:pt x="0" y="293"/>
                </a:lnTo>
                <a:lnTo>
                  <a:pt x="0" y="312"/>
                </a:lnTo>
                <a:lnTo>
                  <a:pt x="2" y="332"/>
                </a:lnTo>
                <a:lnTo>
                  <a:pt x="5" y="350"/>
                </a:lnTo>
                <a:lnTo>
                  <a:pt x="10" y="370"/>
                </a:lnTo>
                <a:lnTo>
                  <a:pt x="15" y="387"/>
                </a:lnTo>
                <a:lnTo>
                  <a:pt x="22" y="405"/>
                </a:lnTo>
                <a:lnTo>
                  <a:pt x="29" y="423"/>
                </a:lnTo>
                <a:lnTo>
                  <a:pt x="39" y="440"/>
                </a:lnTo>
                <a:lnTo>
                  <a:pt x="49" y="456"/>
                </a:lnTo>
                <a:lnTo>
                  <a:pt x="60" y="471"/>
                </a:lnTo>
                <a:lnTo>
                  <a:pt x="72" y="486"/>
                </a:lnTo>
                <a:lnTo>
                  <a:pt x="85" y="499"/>
                </a:lnTo>
                <a:lnTo>
                  <a:pt x="98" y="512"/>
                </a:lnTo>
                <a:lnTo>
                  <a:pt x="113" y="524"/>
                </a:lnTo>
                <a:lnTo>
                  <a:pt x="128" y="536"/>
                </a:lnTo>
                <a:lnTo>
                  <a:pt x="145" y="546"/>
                </a:lnTo>
                <a:lnTo>
                  <a:pt x="162" y="555"/>
                </a:lnTo>
                <a:lnTo>
                  <a:pt x="179" y="563"/>
                </a:lnTo>
                <a:lnTo>
                  <a:pt x="198" y="569"/>
                </a:lnTo>
                <a:lnTo>
                  <a:pt x="215" y="575"/>
                </a:lnTo>
                <a:lnTo>
                  <a:pt x="234" y="579"/>
                </a:lnTo>
                <a:lnTo>
                  <a:pt x="253" y="582"/>
                </a:lnTo>
                <a:lnTo>
                  <a:pt x="272" y="585"/>
                </a:lnTo>
                <a:lnTo>
                  <a:pt x="292" y="585"/>
                </a:lnTo>
                <a:lnTo>
                  <a:pt x="311" y="585"/>
                </a:lnTo>
                <a:lnTo>
                  <a:pt x="330" y="582"/>
                </a:lnTo>
                <a:lnTo>
                  <a:pt x="350" y="579"/>
                </a:lnTo>
                <a:lnTo>
                  <a:pt x="368" y="575"/>
                </a:lnTo>
                <a:lnTo>
                  <a:pt x="387" y="569"/>
                </a:lnTo>
                <a:lnTo>
                  <a:pt x="404" y="563"/>
                </a:lnTo>
                <a:lnTo>
                  <a:pt x="421" y="555"/>
                </a:lnTo>
                <a:lnTo>
                  <a:pt x="438" y="546"/>
                </a:lnTo>
                <a:lnTo>
                  <a:pt x="455" y="536"/>
                </a:lnTo>
                <a:lnTo>
                  <a:pt x="470" y="524"/>
                </a:lnTo>
                <a:lnTo>
                  <a:pt x="485" y="512"/>
                </a:lnTo>
                <a:lnTo>
                  <a:pt x="499" y="499"/>
                </a:lnTo>
                <a:lnTo>
                  <a:pt x="512" y="486"/>
                </a:lnTo>
                <a:lnTo>
                  <a:pt x="524" y="471"/>
                </a:lnTo>
                <a:lnTo>
                  <a:pt x="535" y="456"/>
                </a:lnTo>
                <a:lnTo>
                  <a:pt x="544" y="440"/>
                </a:lnTo>
                <a:lnTo>
                  <a:pt x="554" y="423"/>
                </a:lnTo>
                <a:lnTo>
                  <a:pt x="562" y="405"/>
                </a:lnTo>
                <a:lnTo>
                  <a:pt x="569" y="387"/>
                </a:lnTo>
                <a:lnTo>
                  <a:pt x="575" y="370"/>
                </a:lnTo>
                <a:lnTo>
                  <a:pt x="579" y="350"/>
                </a:lnTo>
                <a:lnTo>
                  <a:pt x="581" y="332"/>
                </a:lnTo>
                <a:lnTo>
                  <a:pt x="583" y="312"/>
                </a:lnTo>
                <a:lnTo>
                  <a:pt x="584" y="293"/>
                </a:lnTo>
                <a:lnTo>
                  <a:pt x="583" y="274"/>
                </a:lnTo>
                <a:lnTo>
                  <a:pt x="581" y="254"/>
                </a:lnTo>
                <a:lnTo>
                  <a:pt x="579" y="235"/>
                </a:lnTo>
                <a:lnTo>
                  <a:pt x="575" y="216"/>
                </a:lnTo>
                <a:lnTo>
                  <a:pt x="569" y="198"/>
                </a:lnTo>
                <a:lnTo>
                  <a:pt x="562" y="181"/>
                </a:lnTo>
                <a:lnTo>
                  <a:pt x="554" y="163"/>
                </a:lnTo>
                <a:lnTo>
                  <a:pt x="544" y="146"/>
                </a:lnTo>
                <a:close/>
                <a:moveTo>
                  <a:pt x="437" y="313"/>
                </a:moveTo>
                <a:lnTo>
                  <a:pt x="231" y="436"/>
                </a:lnTo>
                <a:lnTo>
                  <a:pt x="225" y="438"/>
                </a:lnTo>
                <a:lnTo>
                  <a:pt x="218" y="439"/>
                </a:lnTo>
                <a:lnTo>
                  <a:pt x="213" y="438"/>
                </a:lnTo>
                <a:lnTo>
                  <a:pt x="206" y="436"/>
                </a:lnTo>
                <a:lnTo>
                  <a:pt x="201" y="431"/>
                </a:lnTo>
                <a:lnTo>
                  <a:pt x="198" y="427"/>
                </a:lnTo>
                <a:lnTo>
                  <a:pt x="195" y="421"/>
                </a:lnTo>
                <a:lnTo>
                  <a:pt x="194" y="414"/>
                </a:lnTo>
                <a:lnTo>
                  <a:pt x="194" y="171"/>
                </a:lnTo>
                <a:lnTo>
                  <a:pt x="195" y="164"/>
                </a:lnTo>
                <a:lnTo>
                  <a:pt x="198" y="159"/>
                </a:lnTo>
                <a:lnTo>
                  <a:pt x="201" y="154"/>
                </a:lnTo>
                <a:lnTo>
                  <a:pt x="206" y="149"/>
                </a:lnTo>
                <a:lnTo>
                  <a:pt x="213" y="147"/>
                </a:lnTo>
                <a:lnTo>
                  <a:pt x="219" y="146"/>
                </a:lnTo>
                <a:lnTo>
                  <a:pt x="225" y="147"/>
                </a:lnTo>
                <a:lnTo>
                  <a:pt x="231" y="150"/>
                </a:lnTo>
                <a:lnTo>
                  <a:pt x="437" y="271"/>
                </a:lnTo>
                <a:lnTo>
                  <a:pt x="443" y="276"/>
                </a:lnTo>
                <a:lnTo>
                  <a:pt x="447" y="280"/>
                </a:lnTo>
                <a:lnTo>
                  <a:pt x="449" y="287"/>
                </a:lnTo>
                <a:lnTo>
                  <a:pt x="450" y="293"/>
                </a:lnTo>
                <a:lnTo>
                  <a:pt x="449" y="299"/>
                </a:lnTo>
                <a:lnTo>
                  <a:pt x="447" y="305"/>
                </a:lnTo>
                <a:lnTo>
                  <a:pt x="443" y="310"/>
                </a:lnTo>
                <a:lnTo>
                  <a:pt x="437" y="31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0" name="Freeform 8"/>
          <p:cNvSpPr>
            <a:spLocks noEditPoints="1"/>
          </p:cNvSpPr>
          <p:nvPr/>
        </p:nvSpPr>
        <p:spPr bwMode="auto">
          <a:xfrm>
            <a:off x="2676527" y="9103521"/>
            <a:ext cx="619126" cy="619126"/>
          </a:xfrm>
          <a:custGeom>
            <a:avLst/>
            <a:gdLst>
              <a:gd name="T0" fmla="*/ 545 w 585"/>
              <a:gd name="T1" fmla="*/ 25 h 585"/>
              <a:gd name="T2" fmla="*/ 526 w 585"/>
              <a:gd name="T3" fmla="*/ 13 h 585"/>
              <a:gd name="T4" fmla="*/ 508 w 585"/>
              <a:gd name="T5" fmla="*/ 5 h 585"/>
              <a:gd name="T6" fmla="*/ 486 w 585"/>
              <a:gd name="T7" fmla="*/ 1 h 585"/>
              <a:gd name="T8" fmla="*/ 111 w 585"/>
              <a:gd name="T9" fmla="*/ 0 h 585"/>
              <a:gd name="T10" fmla="*/ 88 w 585"/>
              <a:gd name="T11" fmla="*/ 3 h 585"/>
              <a:gd name="T12" fmla="*/ 68 w 585"/>
              <a:gd name="T13" fmla="*/ 9 h 585"/>
              <a:gd name="T14" fmla="*/ 50 w 585"/>
              <a:gd name="T15" fmla="*/ 19 h 585"/>
              <a:gd name="T16" fmla="*/ 33 w 585"/>
              <a:gd name="T17" fmla="*/ 33 h 585"/>
              <a:gd name="T18" fmla="*/ 19 w 585"/>
              <a:gd name="T19" fmla="*/ 50 h 585"/>
              <a:gd name="T20" fmla="*/ 9 w 585"/>
              <a:gd name="T21" fmla="*/ 68 h 585"/>
              <a:gd name="T22" fmla="*/ 3 w 585"/>
              <a:gd name="T23" fmla="*/ 88 h 585"/>
              <a:gd name="T24" fmla="*/ 0 w 585"/>
              <a:gd name="T25" fmla="*/ 111 h 585"/>
              <a:gd name="T26" fmla="*/ 2 w 585"/>
              <a:gd name="T27" fmla="*/ 486 h 585"/>
              <a:gd name="T28" fmla="*/ 5 w 585"/>
              <a:gd name="T29" fmla="*/ 508 h 585"/>
              <a:gd name="T30" fmla="*/ 13 w 585"/>
              <a:gd name="T31" fmla="*/ 527 h 585"/>
              <a:gd name="T32" fmla="*/ 25 w 585"/>
              <a:gd name="T33" fmla="*/ 545 h 585"/>
              <a:gd name="T34" fmla="*/ 41 w 585"/>
              <a:gd name="T35" fmla="*/ 561 h 585"/>
              <a:gd name="T36" fmla="*/ 59 w 585"/>
              <a:gd name="T37" fmla="*/ 573 h 585"/>
              <a:gd name="T38" fmla="*/ 78 w 585"/>
              <a:gd name="T39" fmla="*/ 580 h 585"/>
              <a:gd name="T40" fmla="*/ 99 w 585"/>
              <a:gd name="T41" fmla="*/ 585 h 585"/>
              <a:gd name="T42" fmla="*/ 476 w 585"/>
              <a:gd name="T43" fmla="*/ 585 h 585"/>
              <a:gd name="T44" fmla="*/ 497 w 585"/>
              <a:gd name="T45" fmla="*/ 582 h 585"/>
              <a:gd name="T46" fmla="*/ 518 w 585"/>
              <a:gd name="T47" fmla="*/ 577 h 585"/>
              <a:gd name="T48" fmla="*/ 536 w 585"/>
              <a:gd name="T49" fmla="*/ 567 h 585"/>
              <a:gd name="T50" fmla="*/ 553 w 585"/>
              <a:gd name="T51" fmla="*/ 553 h 585"/>
              <a:gd name="T52" fmla="*/ 567 w 585"/>
              <a:gd name="T53" fmla="*/ 536 h 585"/>
              <a:gd name="T54" fmla="*/ 577 w 585"/>
              <a:gd name="T55" fmla="*/ 518 h 585"/>
              <a:gd name="T56" fmla="*/ 583 w 585"/>
              <a:gd name="T57" fmla="*/ 497 h 585"/>
              <a:gd name="T58" fmla="*/ 585 w 585"/>
              <a:gd name="T59" fmla="*/ 475 h 585"/>
              <a:gd name="T60" fmla="*/ 585 w 585"/>
              <a:gd name="T61" fmla="*/ 99 h 585"/>
              <a:gd name="T62" fmla="*/ 580 w 585"/>
              <a:gd name="T63" fmla="*/ 78 h 585"/>
              <a:gd name="T64" fmla="*/ 573 w 585"/>
              <a:gd name="T65" fmla="*/ 59 h 585"/>
              <a:gd name="T66" fmla="*/ 560 w 585"/>
              <a:gd name="T67" fmla="*/ 41 h 585"/>
              <a:gd name="T68" fmla="*/ 488 w 585"/>
              <a:gd name="T69" fmla="*/ 475 h 585"/>
              <a:gd name="T70" fmla="*/ 484 w 585"/>
              <a:gd name="T71" fmla="*/ 484 h 585"/>
              <a:gd name="T72" fmla="*/ 476 w 585"/>
              <a:gd name="T73" fmla="*/ 487 h 585"/>
              <a:gd name="T74" fmla="*/ 105 w 585"/>
              <a:gd name="T75" fmla="*/ 486 h 585"/>
              <a:gd name="T76" fmla="*/ 99 w 585"/>
              <a:gd name="T77" fmla="*/ 480 h 585"/>
              <a:gd name="T78" fmla="*/ 98 w 585"/>
              <a:gd name="T79" fmla="*/ 111 h 585"/>
              <a:gd name="T80" fmla="*/ 102 w 585"/>
              <a:gd name="T81" fmla="*/ 102 h 585"/>
              <a:gd name="T82" fmla="*/ 111 w 585"/>
              <a:gd name="T83" fmla="*/ 98 h 585"/>
              <a:gd name="T84" fmla="*/ 480 w 585"/>
              <a:gd name="T85" fmla="*/ 99 h 585"/>
              <a:gd name="T86" fmla="*/ 486 w 585"/>
              <a:gd name="T87" fmla="*/ 105 h 585"/>
              <a:gd name="T88" fmla="*/ 488 w 585"/>
              <a:gd name="T89" fmla="*/ 47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5" h="585">
                <a:moveTo>
                  <a:pt x="553" y="33"/>
                </a:moveTo>
                <a:lnTo>
                  <a:pt x="545" y="25"/>
                </a:lnTo>
                <a:lnTo>
                  <a:pt x="536" y="19"/>
                </a:lnTo>
                <a:lnTo>
                  <a:pt x="526" y="13"/>
                </a:lnTo>
                <a:lnTo>
                  <a:pt x="518" y="9"/>
                </a:lnTo>
                <a:lnTo>
                  <a:pt x="508" y="5"/>
                </a:lnTo>
                <a:lnTo>
                  <a:pt x="497" y="3"/>
                </a:lnTo>
                <a:lnTo>
                  <a:pt x="486" y="1"/>
                </a:lnTo>
                <a:lnTo>
                  <a:pt x="476" y="0"/>
                </a:lnTo>
                <a:lnTo>
                  <a:pt x="111" y="0"/>
                </a:lnTo>
                <a:lnTo>
                  <a:pt x="99" y="1"/>
                </a:lnTo>
                <a:lnTo>
                  <a:pt x="88" y="3"/>
                </a:lnTo>
                <a:lnTo>
                  <a:pt x="78" y="5"/>
                </a:lnTo>
                <a:lnTo>
                  <a:pt x="68" y="9"/>
                </a:lnTo>
                <a:lnTo>
                  <a:pt x="59" y="13"/>
                </a:lnTo>
                <a:lnTo>
                  <a:pt x="50" y="19"/>
                </a:lnTo>
                <a:lnTo>
                  <a:pt x="41" y="25"/>
                </a:lnTo>
                <a:lnTo>
                  <a:pt x="33" y="33"/>
                </a:lnTo>
                <a:lnTo>
                  <a:pt x="25" y="41"/>
                </a:lnTo>
                <a:lnTo>
                  <a:pt x="19" y="50"/>
                </a:lnTo>
                <a:lnTo>
                  <a:pt x="13" y="59"/>
                </a:lnTo>
                <a:lnTo>
                  <a:pt x="9" y="68"/>
                </a:lnTo>
                <a:lnTo>
                  <a:pt x="5" y="78"/>
                </a:lnTo>
                <a:lnTo>
                  <a:pt x="3" y="88"/>
                </a:lnTo>
                <a:lnTo>
                  <a:pt x="2" y="99"/>
                </a:lnTo>
                <a:lnTo>
                  <a:pt x="0" y="111"/>
                </a:lnTo>
                <a:lnTo>
                  <a:pt x="0" y="475"/>
                </a:lnTo>
                <a:lnTo>
                  <a:pt x="2" y="486"/>
                </a:lnTo>
                <a:lnTo>
                  <a:pt x="3" y="497"/>
                </a:lnTo>
                <a:lnTo>
                  <a:pt x="5" y="508"/>
                </a:lnTo>
                <a:lnTo>
                  <a:pt x="9" y="518"/>
                </a:lnTo>
                <a:lnTo>
                  <a:pt x="13" y="527"/>
                </a:lnTo>
                <a:lnTo>
                  <a:pt x="19" y="536"/>
                </a:lnTo>
                <a:lnTo>
                  <a:pt x="25" y="545"/>
                </a:lnTo>
                <a:lnTo>
                  <a:pt x="33" y="553"/>
                </a:lnTo>
                <a:lnTo>
                  <a:pt x="41" y="561"/>
                </a:lnTo>
                <a:lnTo>
                  <a:pt x="50" y="567"/>
                </a:lnTo>
                <a:lnTo>
                  <a:pt x="59" y="573"/>
                </a:lnTo>
                <a:lnTo>
                  <a:pt x="68" y="577"/>
                </a:lnTo>
                <a:lnTo>
                  <a:pt x="78" y="580"/>
                </a:lnTo>
                <a:lnTo>
                  <a:pt x="88" y="582"/>
                </a:lnTo>
                <a:lnTo>
                  <a:pt x="99" y="585"/>
                </a:lnTo>
                <a:lnTo>
                  <a:pt x="111" y="585"/>
                </a:lnTo>
                <a:lnTo>
                  <a:pt x="476" y="585"/>
                </a:lnTo>
                <a:lnTo>
                  <a:pt x="486" y="585"/>
                </a:lnTo>
                <a:lnTo>
                  <a:pt x="497" y="582"/>
                </a:lnTo>
                <a:lnTo>
                  <a:pt x="508" y="580"/>
                </a:lnTo>
                <a:lnTo>
                  <a:pt x="518" y="577"/>
                </a:lnTo>
                <a:lnTo>
                  <a:pt x="526" y="573"/>
                </a:lnTo>
                <a:lnTo>
                  <a:pt x="536" y="567"/>
                </a:lnTo>
                <a:lnTo>
                  <a:pt x="545" y="561"/>
                </a:lnTo>
                <a:lnTo>
                  <a:pt x="553" y="553"/>
                </a:lnTo>
                <a:lnTo>
                  <a:pt x="560" y="545"/>
                </a:lnTo>
                <a:lnTo>
                  <a:pt x="567" y="536"/>
                </a:lnTo>
                <a:lnTo>
                  <a:pt x="573" y="527"/>
                </a:lnTo>
                <a:lnTo>
                  <a:pt x="577" y="518"/>
                </a:lnTo>
                <a:lnTo>
                  <a:pt x="580" y="508"/>
                </a:lnTo>
                <a:lnTo>
                  <a:pt x="583" y="497"/>
                </a:lnTo>
                <a:lnTo>
                  <a:pt x="585" y="486"/>
                </a:lnTo>
                <a:lnTo>
                  <a:pt x="585" y="475"/>
                </a:lnTo>
                <a:lnTo>
                  <a:pt x="585" y="111"/>
                </a:lnTo>
                <a:lnTo>
                  <a:pt x="585" y="99"/>
                </a:lnTo>
                <a:lnTo>
                  <a:pt x="583" y="88"/>
                </a:lnTo>
                <a:lnTo>
                  <a:pt x="580" y="78"/>
                </a:lnTo>
                <a:lnTo>
                  <a:pt x="577" y="68"/>
                </a:lnTo>
                <a:lnTo>
                  <a:pt x="573" y="59"/>
                </a:lnTo>
                <a:lnTo>
                  <a:pt x="567" y="50"/>
                </a:lnTo>
                <a:lnTo>
                  <a:pt x="560" y="41"/>
                </a:lnTo>
                <a:lnTo>
                  <a:pt x="553" y="33"/>
                </a:lnTo>
                <a:close/>
                <a:moveTo>
                  <a:pt x="488" y="475"/>
                </a:moveTo>
                <a:lnTo>
                  <a:pt x="486" y="480"/>
                </a:lnTo>
                <a:lnTo>
                  <a:pt x="484" y="484"/>
                </a:lnTo>
                <a:lnTo>
                  <a:pt x="480" y="486"/>
                </a:lnTo>
                <a:lnTo>
                  <a:pt x="476" y="487"/>
                </a:lnTo>
                <a:lnTo>
                  <a:pt x="111" y="487"/>
                </a:lnTo>
                <a:lnTo>
                  <a:pt x="105" y="486"/>
                </a:lnTo>
                <a:lnTo>
                  <a:pt x="102" y="484"/>
                </a:lnTo>
                <a:lnTo>
                  <a:pt x="99" y="480"/>
                </a:lnTo>
                <a:lnTo>
                  <a:pt x="98" y="475"/>
                </a:lnTo>
                <a:lnTo>
                  <a:pt x="98" y="111"/>
                </a:lnTo>
                <a:lnTo>
                  <a:pt x="99" y="105"/>
                </a:lnTo>
                <a:lnTo>
                  <a:pt x="102" y="102"/>
                </a:lnTo>
                <a:lnTo>
                  <a:pt x="105" y="99"/>
                </a:lnTo>
                <a:lnTo>
                  <a:pt x="111" y="98"/>
                </a:lnTo>
                <a:lnTo>
                  <a:pt x="476" y="98"/>
                </a:lnTo>
                <a:lnTo>
                  <a:pt x="480" y="99"/>
                </a:lnTo>
                <a:lnTo>
                  <a:pt x="484" y="102"/>
                </a:lnTo>
                <a:lnTo>
                  <a:pt x="486" y="105"/>
                </a:lnTo>
                <a:lnTo>
                  <a:pt x="488" y="111"/>
                </a:lnTo>
                <a:lnTo>
                  <a:pt x="488" y="47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1" name="Freeform 9"/>
          <p:cNvSpPr>
            <a:spLocks/>
          </p:cNvSpPr>
          <p:nvPr/>
        </p:nvSpPr>
        <p:spPr bwMode="auto">
          <a:xfrm>
            <a:off x="2886076" y="9259094"/>
            <a:ext cx="228600" cy="307976"/>
          </a:xfrm>
          <a:custGeom>
            <a:avLst/>
            <a:gdLst>
              <a:gd name="T0" fmla="*/ 208 w 218"/>
              <a:gd name="T1" fmla="*/ 126 h 293"/>
              <a:gd name="T2" fmla="*/ 38 w 218"/>
              <a:gd name="T3" fmla="*/ 6 h 293"/>
              <a:gd name="T4" fmla="*/ 32 w 218"/>
              <a:gd name="T5" fmla="*/ 2 h 293"/>
              <a:gd name="T6" fmla="*/ 26 w 218"/>
              <a:gd name="T7" fmla="*/ 0 h 293"/>
              <a:gd name="T8" fmla="*/ 19 w 218"/>
              <a:gd name="T9" fmla="*/ 1 h 293"/>
              <a:gd name="T10" fmla="*/ 13 w 218"/>
              <a:gd name="T11" fmla="*/ 3 h 293"/>
              <a:gd name="T12" fmla="*/ 6 w 218"/>
              <a:gd name="T13" fmla="*/ 7 h 293"/>
              <a:gd name="T14" fmla="*/ 3 w 218"/>
              <a:gd name="T15" fmla="*/ 12 h 293"/>
              <a:gd name="T16" fmla="*/ 0 w 218"/>
              <a:gd name="T17" fmla="*/ 17 h 293"/>
              <a:gd name="T18" fmla="*/ 0 w 218"/>
              <a:gd name="T19" fmla="*/ 25 h 293"/>
              <a:gd name="T20" fmla="*/ 0 w 218"/>
              <a:gd name="T21" fmla="*/ 268 h 293"/>
              <a:gd name="T22" fmla="*/ 0 w 218"/>
              <a:gd name="T23" fmla="*/ 275 h 293"/>
              <a:gd name="T24" fmla="*/ 3 w 218"/>
              <a:gd name="T25" fmla="*/ 282 h 293"/>
              <a:gd name="T26" fmla="*/ 6 w 218"/>
              <a:gd name="T27" fmla="*/ 286 h 293"/>
              <a:gd name="T28" fmla="*/ 13 w 218"/>
              <a:gd name="T29" fmla="*/ 291 h 293"/>
              <a:gd name="T30" fmla="*/ 19 w 218"/>
              <a:gd name="T31" fmla="*/ 293 h 293"/>
              <a:gd name="T32" fmla="*/ 26 w 218"/>
              <a:gd name="T33" fmla="*/ 293 h 293"/>
              <a:gd name="T34" fmla="*/ 32 w 218"/>
              <a:gd name="T35" fmla="*/ 292 h 293"/>
              <a:gd name="T36" fmla="*/ 38 w 218"/>
              <a:gd name="T37" fmla="*/ 288 h 293"/>
              <a:gd name="T38" fmla="*/ 208 w 218"/>
              <a:gd name="T39" fmla="*/ 166 h 293"/>
              <a:gd name="T40" fmla="*/ 213 w 218"/>
              <a:gd name="T41" fmla="*/ 162 h 293"/>
              <a:gd name="T42" fmla="*/ 216 w 218"/>
              <a:gd name="T43" fmla="*/ 158 h 293"/>
              <a:gd name="T44" fmla="*/ 218 w 218"/>
              <a:gd name="T45" fmla="*/ 152 h 293"/>
              <a:gd name="T46" fmla="*/ 218 w 218"/>
              <a:gd name="T47" fmla="*/ 147 h 293"/>
              <a:gd name="T48" fmla="*/ 218 w 218"/>
              <a:gd name="T49" fmla="*/ 141 h 293"/>
              <a:gd name="T50" fmla="*/ 216 w 218"/>
              <a:gd name="T51" fmla="*/ 135 h 293"/>
              <a:gd name="T52" fmla="*/ 213 w 218"/>
              <a:gd name="T53" fmla="*/ 131 h 293"/>
              <a:gd name="T54" fmla="*/ 208 w 218"/>
              <a:gd name="T55" fmla="*/ 1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 h="293">
                <a:moveTo>
                  <a:pt x="208" y="126"/>
                </a:moveTo>
                <a:lnTo>
                  <a:pt x="38" y="6"/>
                </a:lnTo>
                <a:lnTo>
                  <a:pt x="32" y="2"/>
                </a:lnTo>
                <a:lnTo>
                  <a:pt x="26" y="0"/>
                </a:lnTo>
                <a:lnTo>
                  <a:pt x="19" y="1"/>
                </a:lnTo>
                <a:lnTo>
                  <a:pt x="13" y="3"/>
                </a:lnTo>
                <a:lnTo>
                  <a:pt x="6" y="7"/>
                </a:lnTo>
                <a:lnTo>
                  <a:pt x="3" y="12"/>
                </a:lnTo>
                <a:lnTo>
                  <a:pt x="0" y="17"/>
                </a:lnTo>
                <a:lnTo>
                  <a:pt x="0" y="25"/>
                </a:lnTo>
                <a:lnTo>
                  <a:pt x="0" y="268"/>
                </a:lnTo>
                <a:lnTo>
                  <a:pt x="0" y="275"/>
                </a:lnTo>
                <a:lnTo>
                  <a:pt x="3" y="282"/>
                </a:lnTo>
                <a:lnTo>
                  <a:pt x="6" y="286"/>
                </a:lnTo>
                <a:lnTo>
                  <a:pt x="13" y="291"/>
                </a:lnTo>
                <a:lnTo>
                  <a:pt x="19" y="293"/>
                </a:lnTo>
                <a:lnTo>
                  <a:pt x="26" y="293"/>
                </a:lnTo>
                <a:lnTo>
                  <a:pt x="32" y="292"/>
                </a:lnTo>
                <a:lnTo>
                  <a:pt x="38" y="288"/>
                </a:lnTo>
                <a:lnTo>
                  <a:pt x="208" y="166"/>
                </a:lnTo>
                <a:lnTo>
                  <a:pt x="213" y="162"/>
                </a:lnTo>
                <a:lnTo>
                  <a:pt x="216" y="158"/>
                </a:lnTo>
                <a:lnTo>
                  <a:pt x="218" y="152"/>
                </a:lnTo>
                <a:lnTo>
                  <a:pt x="218" y="147"/>
                </a:lnTo>
                <a:lnTo>
                  <a:pt x="218" y="141"/>
                </a:lnTo>
                <a:lnTo>
                  <a:pt x="216" y="135"/>
                </a:lnTo>
                <a:lnTo>
                  <a:pt x="213" y="131"/>
                </a:lnTo>
                <a:lnTo>
                  <a:pt x="208" y="12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2" name="Freeform 10"/>
          <p:cNvSpPr>
            <a:spLocks/>
          </p:cNvSpPr>
          <p:nvPr/>
        </p:nvSpPr>
        <p:spPr bwMode="auto">
          <a:xfrm>
            <a:off x="7356477" y="9128921"/>
            <a:ext cx="568326" cy="568326"/>
          </a:xfrm>
          <a:custGeom>
            <a:avLst/>
            <a:gdLst>
              <a:gd name="T0" fmla="*/ 519 w 536"/>
              <a:gd name="T1" fmla="*/ 201 h 536"/>
              <a:gd name="T2" fmla="*/ 506 w 536"/>
              <a:gd name="T3" fmla="*/ 196 h 536"/>
              <a:gd name="T4" fmla="*/ 340 w 536"/>
              <a:gd name="T5" fmla="*/ 195 h 536"/>
              <a:gd name="T6" fmla="*/ 340 w 536"/>
              <a:gd name="T7" fmla="*/ 29 h 536"/>
              <a:gd name="T8" fmla="*/ 335 w 536"/>
              <a:gd name="T9" fmla="*/ 16 h 536"/>
              <a:gd name="T10" fmla="*/ 324 w 536"/>
              <a:gd name="T11" fmla="*/ 6 h 536"/>
              <a:gd name="T12" fmla="*/ 311 w 536"/>
              <a:gd name="T13" fmla="*/ 0 h 536"/>
              <a:gd name="T14" fmla="*/ 231 w 536"/>
              <a:gd name="T15" fmla="*/ 0 h 536"/>
              <a:gd name="T16" fmla="*/ 217 w 536"/>
              <a:gd name="T17" fmla="*/ 2 h 536"/>
              <a:gd name="T18" fmla="*/ 205 w 536"/>
              <a:gd name="T19" fmla="*/ 11 h 536"/>
              <a:gd name="T20" fmla="*/ 198 w 536"/>
              <a:gd name="T21" fmla="*/ 22 h 536"/>
              <a:gd name="T22" fmla="*/ 194 w 536"/>
              <a:gd name="T23" fmla="*/ 37 h 536"/>
              <a:gd name="T24" fmla="*/ 37 w 536"/>
              <a:gd name="T25" fmla="*/ 195 h 536"/>
              <a:gd name="T26" fmla="*/ 23 w 536"/>
              <a:gd name="T27" fmla="*/ 198 h 536"/>
              <a:gd name="T28" fmla="*/ 11 w 536"/>
              <a:gd name="T29" fmla="*/ 205 h 536"/>
              <a:gd name="T30" fmla="*/ 2 w 536"/>
              <a:gd name="T31" fmla="*/ 217 h 536"/>
              <a:gd name="T32" fmla="*/ 0 w 536"/>
              <a:gd name="T33" fmla="*/ 231 h 536"/>
              <a:gd name="T34" fmla="*/ 0 w 536"/>
              <a:gd name="T35" fmla="*/ 311 h 536"/>
              <a:gd name="T36" fmla="*/ 5 w 536"/>
              <a:gd name="T37" fmla="*/ 324 h 536"/>
              <a:gd name="T38" fmla="*/ 16 w 536"/>
              <a:gd name="T39" fmla="*/ 335 h 536"/>
              <a:gd name="T40" fmla="*/ 29 w 536"/>
              <a:gd name="T41" fmla="*/ 340 h 536"/>
              <a:gd name="T42" fmla="*/ 194 w 536"/>
              <a:gd name="T43" fmla="*/ 340 h 536"/>
              <a:gd name="T44" fmla="*/ 195 w 536"/>
              <a:gd name="T45" fmla="*/ 507 h 536"/>
              <a:gd name="T46" fmla="*/ 201 w 536"/>
              <a:gd name="T47" fmla="*/ 520 h 536"/>
              <a:gd name="T48" fmla="*/ 211 w 536"/>
              <a:gd name="T49" fmla="*/ 529 h 536"/>
              <a:gd name="T50" fmla="*/ 224 w 536"/>
              <a:gd name="T51" fmla="*/ 535 h 536"/>
              <a:gd name="T52" fmla="*/ 305 w 536"/>
              <a:gd name="T53" fmla="*/ 536 h 536"/>
              <a:gd name="T54" fmla="*/ 319 w 536"/>
              <a:gd name="T55" fmla="*/ 533 h 536"/>
              <a:gd name="T56" fmla="*/ 330 w 536"/>
              <a:gd name="T57" fmla="*/ 525 h 536"/>
              <a:gd name="T58" fmla="*/ 338 w 536"/>
              <a:gd name="T59" fmla="*/ 513 h 536"/>
              <a:gd name="T60" fmla="*/ 340 w 536"/>
              <a:gd name="T61" fmla="*/ 499 h 536"/>
              <a:gd name="T62" fmla="*/ 499 w 536"/>
              <a:gd name="T63" fmla="*/ 340 h 536"/>
              <a:gd name="T64" fmla="*/ 513 w 536"/>
              <a:gd name="T65" fmla="*/ 338 h 536"/>
              <a:gd name="T66" fmla="*/ 525 w 536"/>
              <a:gd name="T67" fmla="*/ 331 h 536"/>
              <a:gd name="T68" fmla="*/ 532 w 536"/>
              <a:gd name="T69" fmla="*/ 319 h 536"/>
              <a:gd name="T70" fmla="*/ 536 w 536"/>
              <a:gd name="T71" fmla="*/ 305 h 536"/>
              <a:gd name="T72" fmla="*/ 535 w 536"/>
              <a:gd name="T73" fmla="*/ 224 h 536"/>
              <a:gd name="T74" fmla="*/ 529 w 536"/>
              <a:gd name="T75" fmla="*/ 21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6" h="536">
                <a:moveTo>
                  <a:pt x="525" y="205"/>
                </a:moveTo>
                <a:lnTo>
                  <a:pt x="519" y="201"/>
                </a:lnTo>
                <a:lnTo>
                  <a:pt x="513" y="198"/>
                </a:lnTo>
                <a:lnTo>
                  <a:pt x="506" y="196"/>
                </a:lnTo>
                <a:lnTo>
                  <a:pt x="499" y="195"/>
                </a:lnTo>
                <a:lnTo>
                  <a:pt x="340" y="195"/>
                </a:lnTo>
                <a:lnTo>
                  <a:pt x="340" y="37"/>
                </a:lnTo>
                <a:lnTo>
                  <a:pt x="340" y="29"/>
                </a:lnTo>
                <a:lnTo>
                  <a:pt x="338" y="22"/>
                </a:lnTo>
                <a:lnTo>
                  <a:pt x="335" y="16"/>
                </a:lnTo>
                <a:lnTo>
                  <a:pt x="330" y="11"/>
                </a:lnTo>
                <a:lnTo>
                  <a:pt x="324" y="6"/>
                </a:lnTo>
                <a:lnTo>
                  <a:pt x="319" y="2"/>
                </a:lnTo>
                <a:lnTo>
                  <a:pt x="311" y="0"/>
                </a:lnTo>
                <a:lnTo>
                  <a:pt x="305" y="0"/>
                </a:lnTo>
                <a:lnTo>
                  <a:pt x="231" y="0"/>
                </a:lnTo>
                <a:lnTo>
                  <a:pt x="224" y="0"/>
                </a:lnTo>
                <a:lnTo>
                  <a:pt x="217" y="2"/>
                </a:lnTo>
                <a:lnTo>
                  <a:pt x="211" y="6"/>
                </a:lnTo>
                <a:lnTo>
                  <a:pt x="205" y="11"/>
                </a:lnTo>
                <a:lnTo>
                  <a:pt x="201" y="16"/>
                </a:lnTo>
                <a:lnTo>
                  <a:pt x="198" y="22"/>
                </a:lnTo>
                <a:lnTo>
                  <a:pt x="195" y="29"/>
                </a:lnTo>
                <a:lnTo>
                  <a:pt x="194" y="37"/>
                </a:lnTo>
                <a:lnTo>
                  <a:pt x="194" y="195"/>
                </a:lnTo>
                <a:lnTo>
                  <a:pt x="37" y="195"/>
                </a:lnTo>
                <a:lnTo>
                  <a:pt x="29" y="196"/>
                </a:lnTo>
                <a:lnTo>
                  <a:pt x="23" y="198"/>
                </a:lnTo>
                <a:lnTo>
                  <a:pt x="16" y="201"/>
                </a:lnTo>
                <a:lnTo>
                  <a:pt x="11" y="205"/>
                </a:lnTo>
                <a:lnTo>
                  <a:pt x="5" y="211"/>
                </a:lnTo>
                <a:lnTo>
                  <a:pt x="2" y="217"/>
                </a:lnTo>
                <a:lnTo>
                  <a:pt x="0" y="224"/>
                </a:lnTo>
                <a:lnTo>
                  <a:pt x="0" y="231"/>
                </a:lnTo>
                <a:lnTo>
                  <a:pt x="0" y="305"/>
                </a:lnTo>
                <a:lnTo>
                  <a:pt x="0" y="311"/>
                </a:lnTo>
                <a:lnTo>
                  <a:pt x="2" y="319"/>
                </a:lnTo>
                <a:lnTo>
                  <a:pt x="5" y="324"/>
                </a:lnTo>
                <a:lnTo>
                  <a:pt x="11" y="331"/>
                </a:lnTo>
                <a:lnTo>
                  <a:pt x="16" y="335"/>
                </a:lnTo>
                <a:lnTo>
                  <a:pt x="23" y="338"/>
                </a:lnTo>
                <a:lnTo>
                  <a:pt x="29" y="340"/>
                </a:lnTo>
                <a:lnTo>
                  <a:pt x="37" y="340"/>
                </a:lnTo>
                <a:lnTo>
                  <a:pt x="194" y="340"/>
                </a:lnTo>
                <a:lnTo>
                  <a:pt x="194" y="499"/>
                </a:lnTo>
                <a:lnTo>
                  <a:pt x="195" y="507"/>
                </a:lnTo>
                <a:lnTo>
                  <a:pt x="198" y="513"/>
                </a:lnTo>
                <a:lnTo>
                  <a:pt x="201" y="520"/>
                </a:lnTo>
                <a:lnTo>
                  <a:pt x="205" y="525"/>
                </a:lnTo>
                <a:lnTo>
                  <a:pt x="211" y="529"/>
                </a:lnTo>
                <a:lnTo>
                  <a:pt x="217" y="533"/>
                </a:lnTo>
                <a:lnTo>
                  <a:pt x="224" y="535"/>
                </a:lnTo>
                <a:lnTo>
                  <a:pt x="231" y="536"/>
                </a:lnTo>
                <a:lnTo>
                  <a:pt x="305" y="536"/>
                </a:lnTo>
                <a:lnTo>
                  <a:pt x="311" y="535"/>
                </a:lnTo>
                <a:lnTo>
                  <a:pt x="319" y="533"/>
                </a:lnTo>
                <a:lnTo>
                  <a:pt x="324" y="529"/>
                </a:lnTo>
                <a:lnTo>
                  <a:pt x="330" y="525"/>
                </a:lnTo>
                <a:lnTo>
                  <a:pt x="335" y="520"/>
                </a:lnTo>
                <a:lnTo>
                  <a:pt x="338" y="513"/>
                </a:lnTo>
                <a:lnTo>
                  <a:pt x="340" y="507"/>
                </a:lnTo>
                <a:lnTo>
                  <a:pt x="340" y="499"/>
                </a:lnTo>
                <a:lnTo>
                  <a:pt x="340" y="340"/>
                </a:lnTo>
                <a:lnTo>
                  <a:pt x="499" y="340"/>
                </a:lnTo>
                <a:lnTo>
                  <a:pt x="506" y="340"/>
                </a:lnTo>
                <a:lnTo>
                  <a:pt x="513" y="338"/>
                </a:lnTo>
                <a:lnTo>
                  <a:pt x="519" y="335"/>
                </a:lnTo>
                <a:lnTo>
                  <a:pt x="525" y="331"/>
                </a:lnTo>
                <a:lnTo>
                  <a:pt x="529" y="324"/>
                </a:lnTo>
                <a:lnTo>
                  <a:pt x="532" y="319"/>
                </a:lnTo>
                <a:lnTo>
                  <a:pt x="535" y="311"/>
                </a:lnTo>
                <a:lnTo>
                  <a:pt x="536" y="305"/>
                </a:lnTo>
                <a:lnTo>
                  <a:pt x="536" y="231"/>
                </a:lnTo>
                <a:lnTo>
                  <a:pt x="535" y="224"/>
                </a:lnTo>
                <a:lnTo>
                  <a:pt x="532" y="217"/>
                </a:lnTo>
                <a:lnTo>
                  <a:pt x="529" y="211"/>
                </a:lnTo>
                <a:lnTo>
                  <a:pt x="525" y="20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3" name="Freeform 11"/>
          <p:cNvSpPr>
            <a:spLocks noEditPoints="1"/>
          </p:cNvSpPr>
          <p:nvPr/>
        </p:nvSpPr>
        <p:spPr bwMode="auto">
          <a:xfrm>
            <a:off x="8848727" y="9103521"/>
            <a:ext cx="619126" cy="619126"/>
          </a:xfrm>
          <a:custGeom>
            <a:avLst/>
            <a:gdLst>
              <a:gd name="T0" fmla="*/ 524 w 585"/>
              <a:gd name="T1" fmla="*/ 114 h 585"/>
              <a:gd name="T2" fmla="*/ 485 w 585"/>
              <a:gd name="T3" fmla="*/ 73 h 585"/>
              <a:gd name="T4" fmla="*/ 439 w 585"/>
              <a:gd name="T5" fmla="*/ 39 h 585"/>
              <a:gd name="T6" fmla="*/ 387 w 585"/>
              <a:gd name="T7" fmla="*/ 15 h 585"/>
              <a:gd name="T8" fmla="*/ 332 w 585"/>
              <a:gd name="T9" fmla="*/ 3 h 585"/>
              <a:gd name="T10" fmla="*/ 273 w 585"/>
              <a:gd name="T11" fmla="*/ 1 h 585"/>
              <a:gd name="T12" fmla="*/ 216 w 585"/>
              <a:gd name="T13" fmla="*/ 10 h 585"/>
              <a:gd name="T14" fmla="*/ 162 w 585"/>
              <a:gd name="T15" fmla="*/ 31 h 585"/>
              <a:gd name="T16" fmla="*/ 114 w 585"/>
              <a:gd name="T17" fmla="*/ 61 h 585"/>
              <a:gd name="T18" fmla="*/ 73 w 585"/>
              <a:gd name="T19" fmla="*/ 100 h 585"/>
              <a:gd name="T20" fmla="*/ 39 w 585"/>
              <a:gd name="T21" fmla="*/ 146 h 585"/>
              <a:gd name="T22" fmla="*/ 16 w 585"/>
              <a:gd name="T23" fmla="*/ 198 h 585"/>
              <a:gd name="T24" fmla="*/ 3 w 585"/>
              <a:gd name="T25" fmla="*/ 254 h 585"/>
              <a:gd name="T26" fmla="*/ 0 w 585"/>
              <a:gd name="T27" fmla="*/ 312 h 585"/>
              <a:gd name="T28" fmla="*/ 10 w 585"/>
              <a:gd name="T29" fmla="*/ 370 h 585"/>
              <a:gd name="T30" fmla="*/ 31 w 585"/>
              <a:gd name="T31" fmla="*/ 423 h 585"/>
              <a:gd name="T32" fmla="*/ 61 w 585"/>
              <a:gd name="T33" fmla="*/ 471 h 585"/>
              <a:gd name="T34" fmla="*/ 100 w 585"/>
              <a:gd name="T35" fmla="*/ 512 h 585"/>
              <a:gd name="T36" fmla="*/ 146 w 585"/>
              <a:gd name="T37" fmla="*/ 546 h 585"/>
              <a:gd name="T38" fmla="*/ 198 w 585"/>
              <a:gd name="T39" fmla="*/ 569 h 585"/>
              <a:gd name="T40" fmla="*/ 253 w 585"/>
              <a:gd name="T41" fmla="*/ 582 h 585"/>
              <a:gd name="T42" fmla="*/ 313 w 585"/>
              <a:gd name="T43" fmla="*/ 585 h 585"/>
              <a:gd name="T44" fmla="*/ 369 w 585"/>
              <a:gd name="T45" fmla="*/ 575 h 585"/>
              <a:gd name="T46" fmla="*/ 422 w 585"/>
              <a:gd name="T47" fmla="*/ 555 h 585"/>
              <a:gd name="T48" fmla="*/ 471 w 585"/>
              <a:gd name="T49" fmla="*/ 524 h 585"/>
              <a:gd name="T50" fmla="*/ 512 w 585"/>
              <a:gd name="T51" fmla="*/ 486 h 585"/>
              <a:gd name="T52" fmla="*/ 546 w 585"/>
              <a:gd name="T53" fmla="*/ 440 h 585"/>
              <a:gd name="T54" fmla="*/ 570 w 585"/>
              <a:gd name="T55" fmla="*/ 387 h 585"/>
              <a:gd name="T56" fmla="*/ 583 w 585"/>
              <a:gd name="T57" fmla="*/ 332 h 585"/>
              <a:gd name="T58" fmla="*/ 584 w 585"/>
              <a:gd name="T59" fmla="*/ 274 h 585"/>
              <a:gd name="T60" fmla="*/ 575 w 585"/>
              <a:gd name="T61" fmla="*/ 216 h 585"/>
              <a:gd name="T62" fmla="*/ 554 w 585"/>
              <a:gd name="T63" fmla="*/ 163 h 585"/>
              <a:gd name="T64" fmla="*/ 463 w 585"/>
              <a:gd name="T65" fmla="*/ 322 h 585"/>
              <a:gd name="T66" fmla="*/ 456 w 585"/>
              <a:gd name="T67" fmla="*/ 334 h 585"/>
              <a:gd name="T68" fmla="*/ 443 w 585"/>
              <a:gd name="T69" fmla="*/ 340 h 585"/>
              <a:gd name="T70" fmla="*/ 341 w 585"/>
              <a:gd name="T71" fmla="*/ 439 h 585"/>
              <a:gd name="T72" fmla="*/ 337 w 585"/>
              <a:gd name="T73" fmla="*/ 452 h 585"/>
              <a:gd name="T74" fmla="*/ 326 w 585"/>
              <a:gd name="T75" fmla="*/ 461 h 585"/>
              <a:gd name="T76" fmla="*/ 268 w 585"/>
              <a:gd name="T77" fmla="*/ 464 h 585"/>
              <a:gd name="T78" fmla="*/ 254 w 585"/>
              <a:gd name="T79" fmla="*/ 459 h 585"/>
              <a:gd name="T80" fmla="*/ 246 w 585"/>
              <a:gd name="T81" fmla="*/ 448 h 585"/>
              <a:gd name="T82" fmla="*/ 243 w 585"/>
              <a:gd name="T83" fmla="*/ 342 h 585"/>
              <a:gd name="T84" fmla="*/ 138 w 585"/>
              <a:gd name="T85" fmla="*/ 339 h 585"/>
              <a:gd name="T86" fmla="*/ 126 w 585"/>
              <a:gd name="T87" fmla="*/ 331 h 585"/>
              <a:gd name="T88" fmla="*/ 122 w 585"/>
              <a:gd name="T89" fmla="*/ 317 h 585"/>
              <a:gd name="T90" fmla="*/ 124 w 585"/>
              <a:gd name="T91" fmla="*/ 260 h 585"/>
              <a:gd name="T92" fmla="*/ 133 w 585"/>
              <a:gd name="T93" fmla="*/ 248 h 585"/>
              <a:gd name="T94" fmla="*/ 146 w 585"/>
              <a:gd name="T95" fmla="*/ 244 h 585"/>
              <a:gd name="T96" fmla="*/ 245 w 585"/>
              <a:gd name="T97" fmla="*/ 142 h 585"/>
              <a:gd name="T98" fmla="*/ 251 w 585"/>
              <a:gd name="T99" fmla="*/ 130 h 585"/>
              <a:gd name="T100" fmla="*/ 263 w 585"/>
              <a:gd name="T101" fmla="*/ 122 h 585"/>
              <a:gd name="T102" fmla="*/ 321 w 585"/>
              <a:gd name="T103" fmla="*/ 122 h 585"/>
              <a:gd name="T104" fmla="*/ 334 w 585"/>
              <a:gd name="T105" fmla="*/ 130 h 585"/>
              <a:gd name="T106" fmla="*/ 341 w 585"/>
              <a:gd name="T107" fmla="*/ 142 h 585"/>
              <a:gd name="T108" fmla="*/ 439 w 585"/>
              <a:gd name="T109" fmla="*/ 244 h 585"/>
              <a:gd name="T110" fmla="*/ 452 w 585"/>
              <a:gd name="T111" fmla="*/ 248 h 585"/>
              <a:gd name="T112" fmla="*/ 462 w 585"/>
              <a:gd name="T113" fmla="*/ 260 h 585"/>
              <a:gd name="T114" fmla="*/ 463 w 585"/>
              <a:gd name="T115" fmla="*/ 3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 h="585">
                <a:moveTo>
                  <a:pt x="546" y="146"/>
                </a:moveTo>
                <a:lnTo>
                  <a:pt x="535" y="130"/>
                </a:lnTo>
                <a:lnTo>
                  <a:pt x="524" y="114"/>
                </a:lnTo>
                <a:lnTo>
                  <a:pt x="512" y="100"/>
                </a:lnTo>
                <a:lnTo>
                  <a:pt x="499" y="86"/>
                </a:lnTo>
                <a:lnTo>
                  <a:pt x="485" y="73"/>
                </a:lnTo>
                <a:lnTo>
                  <a:pt x="471" y="61"/>
                </a:lnTo>
                <a:lnTo>
                  <a:pt x="455" y="50"/>
                </a:lnTo>
                <a:lnTo>
                  <a:pt x="439" y="39"/>
                </a:lnTo>
                <a:lnTo>
                  <a:pt x="422" y="31"/>
                </a:lnTo>
                <a:lnTo>
                  <a:pt x="404" y="23"/>
                </a:lnTo>
                <a:lnTo>
                  <a:pt x="387" y="15"/>
                </a:lnTo>
                <a:lnTo>
                  <a:pt x="369" y="10"/>
                </a:lnTo>
                <a:lnTo>
                  <a:pt x="350" y="6"/>
                </a:lnTo>
                <a:lnTo>
                  <a:pt x="332" y="3"/>
                </a:lnTo>
                <a:lnTo>
                  <a:pt x="313" y="1"/>
                </a:lnTo>
                <a:lnTo>
                  <a:pt x="292" y="0"/>
                </a:lnTo>
                <a:lnTo>
                  <a:pt x="273" y="1"/>
                </a:lnTo>
                <a:lnTo>
                  <a:pt x="253" y="3"/>
                </a:lnTo>
                <a:lnTo>
                  <a:pt x="235" y="6"/>
                </a:lnTo>
                <a:lnTo>
                  <a:pt x="216" y="10"/>
                </a:lnTo>
                <a:lnTo>
                  <a:pt x="198" y="15"/>
                </a:lnTo>
                <a:lnTo>
                  <a:pt x="180" y="23"/>
                </a:lnTo>
                <a:lnTo>
                  <a:pt x="162" y="31"/>
                </a:lnTo>
                <a:lnTo>
                  <a:pt x="146" y="39"/>
                </a:lnTo>
                <a:lnTo>
                  <a:pt x="129" y="50"/>
                </a:lnTo>
                <a:lnTo>
                  <a:pt x="114" y="61"/>
                </a:lnTo>
                <a:lnTo>
                  <a:pt x="100" y="73"/>
                </a:lnTo>
                <a:lnTo>
                  <a:pt x="86" y="86"/>
                </a:lnTo>
                <a:lnTo>
                  <a:pt x="73" y="100"/>
                </a:lnTo>
                <a:lnTo>
                  <a:pt x="61" y="114"/>
                </a:lnTo>
                <a:lnTo>
                  <a:pt x="50" y="130"/>
                </a:lnTo>
                <a:lnTo>
                  <a:pt x="39" y="146"/>
                </a:lnTo>
                <a:lnTo>
                  <a:pt x="31" y="163"/>
                </a:lnTo>
                <a:lnTo>
                  <a:pt x="22" y="181"/>
                </a:lnTo>
                <a:lnTo>
                  <a:pt x="16" y="198"/>
                </a:lnTo>
                <a:lnTo>
                  <a:pt x="10" y="216"/>
                </a:lnTo>
                <a:lnTo>
                  <a:pt x="6" y="235"/>
                </a:lnTo>
                <a:lnTo>
                  <a:pt x="3" y="254"/>
                </a:lnTo>
                <a:lnTo>
                  <a:pt x="0" y="274"/>
                </a:lnTo>
                <a:lnTo>
                  <a:pt x="0" y="293"/>
                </a:lnTo>
                <a:lnTo>
                  <a:pt x="0" y="312"/>
                </a:lnTo>
                <a:lnTo>
                  <a:pt x="3" y="332"/>
                </a:lnTo>
                <a:lnTo>
                  <a:pt x="6" y="350"/>
                </a:lnTo>
                <a:lnTo>
                  <a:pt x="10" y="370"/>
                </a:lnTo>
                <a:lnTo>
                  <a:pt x="16" y="387"/>
                </a:lnTo>
                <a:lnTo>
                  <a:pt x="22" y="405"/>
                </a:lnTo>
                <a:lnTo>
                  <a:pt x="31" y="423"/>
                </a:lnTo>
                <a:lnTo>
                  <a:pt x="39" y="440"/>
                </a:lnTo>
                <a:lnTo>
                  <a:pt x="50" y="456"/>
                </a:lnTo>
                <a:lnTo>
                  <a:pt x="61" y="471"/>
                </a:lnTo>
                <a:lnTo>
                  <a:pt x="73" y="486"/>
                </a:lnTo>
                <a:lnTo>
                  <a:pt x="86" y="499"/>
                </a:lnTo>
                <a:lnTo>
                  <a:pt x="100" y="512"/>
                </a:lnTo>
                <a:lnTo>
                  <a:pt x="114" y="524"/>
                </a:lnTo>
                <a:lnTo>
                  <a:pt x="129" y="536"/>
                </a:lnTo>
                <a:lnTo>
                  <a:pt x="146" y="546"/>
                </a:lnTo>
                <a:lnTo>
                  <a:pt x="162" y="555"/>
                </a:lnTo>
                <a:lnTo>
                  <a:pt x="180" y="563"/>
                </a:lnTo>
                <a:lnTo>
                  <a:pt x="198" y="569"/>
                </a:lnTo>
                <a:lnTo>
                  <a:pt x="216" y="575"/>
                </a:lnTo>
                <a:lnTo>
                  <a:pt x="235" y="579"/>
                </a:lnTo>
                <a:lnTo>
                  <a:pt x="253" y="582"/>
                </a:lnTo>
                <a:lnTo>
                  <a:pt x="273" y="585"/>
                </a:lnTo>
                <a:lnTo>
                  <a:pt x="292" y="585"/>
                </a:lnTo>
                <a:lnTo>
                  <a:pt x="313" y="585"/>
                </a:lnTo>
                <a:lnTo>
                  <a:pt x="332" y="582"/>
                </a:lnTo>
                <a:lnTo>
                  <a:pt x="350" y="579"/>
                </a:lnTo>
                <a:lnTo>
                  <a:pt x="369" y="575"/>
                </a:lnTo>
                <a:lnTo>
                  <a:pt x="387" y="569"/>
                </a:lnTo>
                <a:lnTo>
                  <a:pt x="404" y="563"/>
                </a:lnTo>
                <a:lnTo>
                  <a:pt x="422" y="555"/>
                </a:lnTo>
                <a:lnTo>
                  <a:pt x="439" y="546"/>
                </a:lnTo>
                <a:lnTo>
                  <a:pt x="455" y="536"/>
                </a:lnTo>
                <a:lnTo>
                  <a:pt x="471" y="524"/>
                </a:lnTo>
                <a:lnTo>
                  <a:pt x="485" y="512"/>
                </a:lnTo>
                <a:lnTo>
                  <a:pt x="499" y="499"/>
                </a:lnTo>
                <a:lnTo>
                  <a:pt x="512" y="486"/>
                </a:lnTo>
                <a:lnTo>
                  <a:pt x="524" y="471"/>
                </a:lnTo>
                <a:lnTo>
                  <a:pt x="535" y="456"/>
                </a:lnTo>
                <a:lnTo>
                  <a:pt x="546" y="440"/>
                </a:lnTo>
                <a:lnTo>
                  <a:pt x="554" y="423"/>
                </a:lnTo>
                <a:lnTo>
                  <a:pt x="563" y="405"/>
                </a:lnTo>
                <a:lnTo>
                  <a:pt x="570" y="387"/>
                </a:lnTo>
                <a:lnTo>
                  <a:pt x="575" y="370"/>
                </a:lnTo>
                <a:lnTo>
                  <a:pt x="579" y="350"/>
                </a:lnTo>
                <a:lnTo>
                  <a:pt x="583" y="332"/>
                </a:lnTo>
                <a:lnTo>
                  <a:pt x="584" y="312"/>
                </a:lnTo>
                <a:lnTo>
                  <a:pt x="585" y="293"/>
                </a:lnTo>
                <a:lnTo>
                  <a:pt x="584" y="274"/>
                </a:lnTo>
                <a:lnTo>
                  <a:pt x="583" y="254"/>
                </a:lnTo>
                <a:lnTo>
                  <a:pt x="579" y="235"/>
                </a:lnTo>
                <a:lnTo>
                  <a:pt x="575" y="216"/>
                </a:lnTo>
                <a:lnTo>
                  <a:pt x="570" y="198"/>
                </a:lnTo>
                <a:lnTo>
                  <a:pt x="563" y="181"/>
                </a:lnTo>
                <a:lnTo>
                  <a:pt x="554" y="163"/>
                </a:lnTo>
                <a:lnTo>
                  <a:pt x="546" y="146"/>
                </a:lnTo>
                <a:close/>
                <a:moveTo>
                  <a:pt x="463" y="317"/>
                </a:moveTo>
                <a:lnTo>
                  <a:pt x="463" y="322"/>
                </a:lnTo>
                <a:lnTo>
                  <a:pt x="462" y="326"/>
                </a:lnTo>
                <a:lnTo>
                  <a:pt x="458" y="331"/>
                </a:lnTo>
                <a:lnTo>
                  <a:pt x="456" y="334"/>
                </a:lnTo>
                <a:lnTo>
                  <a:pt x="452" y="337"/>
                </a:lnTo>
                <a:lnTo>
                  <a:pt x="448" y="339"/>
                </a:lnTo>
                <a:lnTo>
                  <a:pt x="443" y="340"/>
                </a:lnTo>
                <a:lnTo>
                  <a:pt x="439" y="342"/>
                </a:lnTo>
                <a:lnTo>
                  <a:pt x="341" y="342"/>
                </a:lnTo>
                <a:lnTo>
                  <a:pt x="341" y="439"/>
                </a:lnTo>
                <a:lnTo>
                  <a:pt x="341" y="443"/>
                </a:lnTo>
                <a:lnTo>
                  <a:pt x="340" y="448"/>
                </a:lnTo>
                <a:lnTo>
                  <a:pt x="337" y="452"/>
                </a:lnTo>
                <a:lnTo>
                  <a:pt x="334" y="456"/>
                </a:lnTo>
                <a:lnTo>
                  <a:pt x="330" y="459"/>
                </a:lnTo>
                <a:lnTo>
                  <a:pt x="326" y="461"/>
                </a:lnTo>
                <a:lnTo>
                  <a:pt x="321" y="463"/>
                </a:lnTo>
                <a:lnTo>
                  <a:pt x="317" y="464"/>
                </a:lnTo>
                <a:lnTo>
                  <a:pt x="268" y="464"/>
                </a:lnTo>
                <a:lnTo>
                  <a:pt x="263" y="463"/>
                </a:lnTo>
                <a:lnTo>
                  <a:pt x="259" y="461"/>
                </a:lnTo>
                <a:lnTo>
                  <a:pt x="254" y="459"/>
                </a:lnTo>
                <a:lnTo>
                  <a:pt x="251" y="456"/>
                </a:lnTo>
                <a:lnTo>
                  <a:pt x="248" y="452"/>
                </a:lnTo>
                <a:lnTo>
                  <a:pt x="246" y="448"/>
                </a:lnTo>
                <a:lnTo>
                  <a:pt x="245" y="443"/>
                </a:lnTo>
                <a:lnTo>
                  <a:pt x="243" y="439"/>
                </a:lnTo>
                <a:lnTo>
                  <a:pt x="243" y="342"/>
                </a:lnTo>
                <a:lnTo>
                  <a:pt x="146" y="342"/>
                </a:lnTo>
                <a:lnTo>
                  <a:pt x="142" y="340"/>
                </a:lnTo>
                <a:lnTo>
                  <a:pt x="138" y="339"/>
                </a:lnTo>
                <a:lnTo>
                  <a:pt x="133" y="337"/>
                </a:lnTo>
                <a:lnTo>
                  <a:pt x="129" y="334"/>
                </a:lnTo>
                <a:lnTo>
                  <a:pt x="126" y="331"/>
                </a:lnTo>
                <a:lnTo>
                  <a:pt x="124" y="326"/>
                </a:lnTo>
                <a:lnTo>
                  <a:pt x="122" y="322"/>
                </a:lnTo>
                <a:lnTo>
                  <a:pt x="122" y="317"/>
                </a:lnTo>
                <a:lnTo>
                  <a:pt x="122" y="268"/>
                </a:lnTo>
                <a:lnTo>
                  <a:pt x="122" y="264"/>
                </a:lnTo>
                <a:lnTo>
                  <a:pt x="124" y="260"/>
                </a:lnTo>
                <a:lnTo>
                  <a:pt x="126" y="255"/>
                </a:lnTo>
                <a:lnTo>
                  <a:pt x="129" y="251"/>
                </a:lnTo>
                <a:lnTo>
                  <a:pt x="133" y="248"/>
                </a:lnTo>
                <a:lnTo>
                  <a:pt x="138" y="245"/>
                </a:lnTo>
                <a:lnTo>
                  <a:pt x="142" y="244"/>
                </a:lnTo>
                <a:lnTo>
                  <a:pt x="146" y="244"/>
                </a:lnTo>
                <a:lnTo>
                  <a:pt x="243" y="244"/>
                </a:lnTo>
                <a:lnTo>
                  <a:pt x="243" y="146"/>
                </a:lnTo>
                <a:lnTo>
                  <a:pt x="245" y="142"/>
                </a:lnTo>
                <a:lnTo>
                  <a:pt x="246" y="137"/>
                </a:lnTo>
                <a:lnTo>
                  <a:pt x="248" y="133"/>
                </a:lnTo>
                <a:lnTo>
                  <a:pt x="251" y="130"/>
                </a:lnTo>
                <a:lnTo>
                  <a:pt x="254" y="127"/>
                </a:lnTo>
                <a:lnTo>
                  <a:pt x="259" y="125"/>
                </a:lnTo>
                <a:lnTo>
                  <a:pt x="263" y="122"/>
                </a:lnTo>
                <a:lnTo>
                  <a:pt x="268" y="122"/>
                </a:lnTo>
                <a:lnTo>
                  <a:pt x="317" y="122"/>
                </a:lnTo>
                <a:lnTo>
                  <a:pt x="321" y="122"/>
                </a:lnTo>
                <a:lnTo>
                  <a:pt x="326" y="125"/>
                </a:lnTo>
                <a:lnTo>
                  <a:pt x="330" y="127"/>
                </a:lnTo>
                <a:lnTo>
                  <a:pt x="334" y="130"/>
                </a:lnTo>
                <a:lnTo>
                  <a:pt x="337" y="133"/>
                </a:lnTo>
                <a:lnTo>
                  <a:pt x="340" y="137"/>
                </a:lnTo>
                <a:lnTo>
                  <a:pt x="341" y="142"/>
                </a:lnTo>
                <a:lnTo>
                  <a:pt x="342" y="146"/>
                </a:lnTo>
                <a:lnTo>
                  <a:pt x="342" y="244"/>
                </a:lnTo>
                <a:lnTo>
                  <a:pt x="439" y="244"/>
                </a:lnTo>
                <a:lnTo>
                  <a:pt x="443" y="244"/>
                </a:lnTo>
                <a:lnTo>
                  <a:pt x="448" y="245"/>
                </a:lnTo>
                <a:lnTo>
                  <a:pt x="452" y="248"/>
                </a:lnTo>
                <a:lnTo>
                  <a:pt x="456" y="251"/>
                </a:lnTo>
                <a:lnTo>
                  <a:pt x="458" y="255"/>
                </a:lnTo>
                <a:lnTo>
                  <a:pt x="462" y="260"/>
                </a:lnTo>
                <a:lnTo>
                  <a:pt x="463" y="264"/>
                </a:lnTo>
                <a:lnTo>
                  <a:pt x="463" y="268"/>
                </a:lnTo>
                <a:lnTo>
                  <a:pt x="463" y="31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4" name="Freeform 12"/>
          <p:cNvSpPr>
            <a:spLocks noEditPoints="1"/>
          </p:cNvSpPr>
          <p:nvPr/>
        </p:nvSpPr>
        <p:spPr bwMode="auto">
          <a:xfrm>
            <a:off x="11957051" y="9103521"/>
            <a:ext cx="619126" cy="619126"/>
          </a:xfrm>
          <a:custGeom>
            <a:avLst/>
            <a:gdLst>
              <a:gd name="T0" fmla="*/ 536 w 584"/>
              <a:gd name="T1" fmla="*/ 19 h 585"/>
              <a:gd name="T2" fmla="*/ 506 w 584"/>
              <a:gd name="T3" fmla="*/ 5 h 585"/>
              <a:gd name="T4" fmla="*/ 475 w 584"/>
              <a:gd name="T5" fmla="*/ 0 h 585"/>
              <a:gd name="T6" fmla="*/ 87 w 584"/>
              <a:gd name="T7" fmla="*/ 3 h 585"/>
              <a:gd name="T8" fmla="*/ 58 w 584"/>
              <a:gd name="T9" fmla="*/ 13 h 585"/>
              <a:gd name="T10" fmla="*/ 32 w 584"/>
              <a:gd name="T11" fmla="*/ 33 h 585"/>
              <a:gd name="T12" fmla="*/ 13 w 584"/>
              <a:gd name="T13" fmla="*/ 59 h 585"/>
              <a:gd name="T14" fmla="*/ 2 w 584"/>
              <a:gd name="T15" fmla="*/ 88 h 585"/>
              <a:gd name="T16" fmla="*/ 0 w 584"/>
              <a:gd name="T17" fmla="*/ 475 h 585"/>
              <a:gd name="T18" fmla="*/ 4 w 584"/>
              <a:gd name="T19" fmla="*/ 508 h 585"/>
              <a:gd name="T20" fmla="*/ 18 w 584"/>
              <a:gd name="T21" fmla="*/ 536 h 585"/>
              <a:gd name="T22" fmla="*/ 40 w 584"/>
              <a:gd name="T23" fmla="*/ 561 h 585"/>
              <a:gd name="T24" fmla="*/ 68 w 584"/>
              <a:gd name="T25" fmla="*/ 577 h 585"/>
              <a:gd name="T26" fmla="*/ 98 w 584"/>
              <a:gd name="T27" fmla="*/ 585 h 585"/>
              <a:gd name="T28" fmla="*/ 486 w 584"/>
              <a:gd name="T29" fmla="*/ 585 h 585"/>
              <a:gd name="T30" fmla="*/ 517 w 584"/>
              <a:gd name="T31" fmla="*/ 577 h 585"/>
              <a:gd name="T32" fmla="*/ 544 w 584"/>
              <a:gd name="T33" fmla="*/ 561 h 585"/>
              <a:gd name="T34" fmla="*/ 566 w 584"/>
              <a:gd name="T35" fmla="*/ 536 h 585"/>
              <a:gd name="T36" fmla="*/ 580 w 584"/>
              <a:gd name="T37" fmla="*/ 508 h 585"/>
              <a:gd name="T38" fmla="*/ 584 w 584"/>
              <a:gd name="T39" fmla="*/ 475 h 585"/>
              <a:gd name="T40" fmla="*/ 582 w 584"/>
              <a:gd name="T41" fmla="*/ 88 h 585"/>
              <a:gd name="T42" fmla="*/ 571 w 584"/>
              <a:gd name="T43" fmla="*/ 59 h 585"/>
              <a:gd name="T44" fmla="*/ 552 w 584"/>
              <a:gd name="T45" fmla="*/ 33 h 585"/>
              <a:gd name="T46" fmla="*/ 485 w 584"/>
              <a:gd name="T47" fmla="*/ 326 h 585"/>
              <a:gd name="T48" fmla="*/ 476 w 584"/>
              <a:gd name="T49" fmla="*/ 337 h 585"/>
              <a:gd name="T50" fmla="*/ 462 w 584"/>
              <a:gd name="T51" fmla="*/ 342 h 585"/>
              <a:gd name="T52" fmla="*/ 340 w 584"/>
              <a:gd name="T53" fmla="*/ 468 h 585"/>
              <a:gd name="T54" fmla="*/ 334 w 584"/>
              <a:gd name="T55" fmla="*/ 480 h 585"/>
              <a:gd name="T56" fmla="*/ 321 w 584"/>
              <a:gd name="T57" fmla="*/ 487 h 585"/>
              <a:gd name="T58" fmla="*/ 263 w 584"/>
              <a:gd name="T59" fmla="*/ 487 h 585"/>
              <a:gd name="T60" fmla="*/ 250 w 584"/>
              <a:gd name="T61" fmla="*/ 480 h 585"/>
              <a:gd name="T62" fmla="*/ 244 w 584"/>
              <a:gd name="T63" fmla="*/ 468 h 585"/>
              <a:gd name="T64" fmla="*/ 122 w 584"/>
              <a:gd name="T65" fmla="*/ 342 h 585"/>
              <a:gd name="T66" fmla="*/ 108 w 584"/>
              <a:gd name="T67" fmla="*/ 337 h 585"/>
              <a:gd name="T68" fmla="*/ 99 w 584"/>
              <a:gd name="T69" fmla="*/ 326 h 585"/>
              <a:gd name="T70" fmla="*/ 97 w 584"/>
              <a:gd name="T71" fmla="*/ 268 h 585"/>
              <a:gd name="T72" fmla="*/ 101 w 584"/>
              <a:gd name="T73" fmla="*/ 255 h 585"/>
              <a:gd name="T74" fmla="*/ 112 w 584"/>
              <a:gd name="T75" fmla="*/ 245 h 585"/>
              <a:gd name="T76" fmla="*/ 243 w 584"/>
              <a:gd name="T77" fmla="*/ 244 h 585"/>
              <a:gd name="T78" fmla="*/ 245 w 584"/>
              <a:gd name="T79" fmla="*/ 113 h 585"/>
              <a:gd name="T80" fmla="*/ 255 w 584"/>
              <a:gd name="T81" fmla="*/ 102 h 585"/>
              <a:gd name="T82" fmla="*/ 268 w 584"/>
              <a:gd name="T83" fmla="*/ 98 h 585"/>
              <a:gd name="T84" fmla="*/ 326 w 584"/>
              <a:gd name="T85" fmla="*/ 100 h 585"/>
              <a:gd name="T86" fmla="*/ 337 w 584"/>
              <a:gd name="T87" fmla="*/ 109 h 585"/>
              <a:gd name="T88" fmla="*/ 341 w 584"/>
              <a:gd name="T89" fmla="*/ 122 h 585"/>
              <a:gd name="T90" fmla="*/ 468 w 584"/>
              <a:gd name="T91" fmla="*/ 244 h 585"/>
              <a:gd name="T92" fmla="*/ 479 w 584"/>
              <a:gd name="T93" fmla="*/ 251 h 585"/>
              <a:gd name="T94" fmla="*/ 486 w 584"/>
              <a:gd name="T95" fmla="*/ 26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5">
                <a:moveTo>
                  <a:pt x="552" y="33"/>
                </a:moveTo>
                <a:lnTo>
                  <a:pt x="544" y="25"/>
                </a:lnTo>
                <a:lnTo>
                  <a:pt x="536" y="19"/>
                </a:lnTo>
                <a:lnTo>
                  <a:pt x="526" y="13"/>
                </a:lnTo>
                <a:lnTo>
                  <a:pt x="517" y="9"/>
                </a:lnTo>
                <a:lnTo>
                  <a:pt x="506" y="5"/>
                </a:lnTo>
                <a:lnTo>
                  <a:pt x="497" y="3"/>
                </a:lnTo>
                <a:lnTo>
                  <a:pt x="486" y="1"/>
                </a:lnTo>
                <a:lnTo>
                  <a:pt x="475" y="0"/>
                </a:lnTo>
                <a:lnTo>
                  <a:pt x="109" y="0"/>
                </a:lnTo>
                <a:lnTo>
                  <a:pt x="98" y="1"/>
                </a:lnTo>
                <a:lnTo>
                  <a:pt x="87" y="3"/>
                </a:lnTo>
                <a:lnTo>
                  <a:pt x="78" y="5"/>
                </a:lnTo>
                <a:lnTo>
                  <a:pt x="68" y="9"/>
                </a:lnTo>
                <a:lnTo>
                  <a:pt x="58" y="13"/>
                </a:lnTo>
                <a:lnTo>
                  <a:pt x="48" y="19"/>
                </a:lnTo>
                <a:lnTo>
                  <a:pt x="40" y="25"/>
                </a:lnTo>
                <a:lnTo>
                  <a:pt x="32" y="33"/>
                </a:lnTo>
                <a:lnTo>
                  <a:pt x="25" y="41"/>
                </a:lnTo>
                <a:lnTo>
                  <a:pt x="18" y="50"/>
                </a:lnTo>
                <a:lnTo>
                  <a:pt x="13" y="59"/>
                </a:lnTo>
                <a:lnTo>
                  <a:pt x="7" y="68"/>
                </a:lnTo>
                <a:lnTo>
                  <a:pt x="4" y="78"/>
                </a:lnTo>
                <a:lnTo>
                  <a:pt x="2" y="88"/>
                </a:lnTo>
                <a:lnTo>
                  <a:pt x="0" y="99"/>
                </a:lnTo>
                <a:lnTo>
                  <a:pt x="0" y="111"/>
                </a:lnTo>
                <a:lnTo>
                  <a:pt x="0" y="475"/>
                </a:lnTo>
                <a:lnTo>
                  <a:pt x="0" y="486"/>
                </a:lnTo>
                <a:lnTo>
                  <a:pt x="2" y="497"/>
                </a:lnTo>
                <a:lnTo>
                  <a:pt x="4" y="508"/>
                </a:lnTo>
                <a:lnTo>
                  <a:pt x="7" y="518"/>
                </a:lnTo>
                <a:lnTo>
                  <a:pt x="13" y="527"/>
                </a:lnTo>
                <a:lnTo>
                  <a:pt x="18" y="536"/>
                </a:lnTo>
                <a:lnTo>
                  <a:pt x="25" y="545"/>
                </a:lnTo>
                <a:lnTo>
                  <a:pt x="32" y="553"/>
                </a:lnTo>
                <a:lnTo>
                  <a:pt x="40" y="561"/>
                </a:lnTo>
                <a:lnTo>
                  <a:pt x="48" y="567"/>
                </a:lnTo>
                <a:lnTo>
                  <a:pt x="58" y="573"/>
                </a:lnTo>
                <a:lnTo>
                  <a:pt x="68" y="577"/>
                </a:lnTo>
                <a:lnTo>
                  <a:pt x="78" y="580"/>
                </a:lnTo>
                <a:lnTo>
                  <a:pt x="87" y="582"/>
                </a:lnTo>
                <a:lnTo>
                  <a:pt x="98" y="585"/>
                </a:lnTo>
                <a:lnTo>
                  <a:pt x="109" y="585"/>
                </a:lnTo>
                <a:lnTo>
                  <a:pt x="475" y="585"/>
                </a:lnTo>
                <a:lnTo>
                  <a:pt x="486" y="585"/>
                </a:lnTo>
                <a:lnTo>
                  <a:pt x="497" y="582"/>
                </a:lnTo>
                <a:lnTo>
                  <a:pt x="506" y="580"/>
                </a:lnTo>
                <a:lnTo>
                  <a:pt x="517" y="577"/>
                </a:lnTo>
                <a:lnTo>
                  <a:pt x="526" y="573"/>
                </a:lnTo>
                <a:lnTo>
                  <a:pt x="536" y="567"/>
                </a:lnTo>
                <a:lnTo>
                  <a:pt x="544" y="561"/>
                </a:lnTo>
                <a:lnTo>
                  <a:pt x="552" y="553"/>
                </a:lnTo>
                <a:lnTo>
                  <a:pt x="559" y="545"/>
                </a:lnTo>
                <a:lnTo>
                  <a:pt x="566" y="536"/>
                </a:lnTo>
                <a:lnTo>
                  <a:pt x="571" y="527"/>
                </a:lnTo>
                <a:lnTo>
                  <a:pt x="577" y="518"/>
                </a:lnTo>
                <a:lnTo>
                  <a:pt x="580" y="508"/>
                </a:lnTo>
                <a:lnTo>
                  <a:pt x="582" y="497"/>
                </a:lnTo>
                <a:lnTo>
                  <a:pt x="584" y="486"/>
                </a:lnTo>
                <a:lnTo>
                  <a:pt x="584" y="475"/>
                </a:lnTo>
                <a:lnTo>
                  <a:pt x="584" y="111"/>
                </a:lnTo>
                <a:lnTo>
                  <a:pt x="584" y="99"/>
                </a:lnTo>
                <a:lnTo>
                  <a:pt x="582" y="88"/>
                </a:lnTo>
                <a:lnTo>
                  <a:pt x="580" y="78"/>
                </a:lnTo>
                <a:lnTo>
                  <a:pt x="577" y="68"/>
                </a:lnTo>
                <a:lnTo>
                  <a:pt x="571" y="59"/>
                </a:lnTo>
                <a:lnTo>
                  <a:pt x="566" y="50"/>
                </a:lnTo>
                <a:lnTo>
                  <a:pt x="559" y="41"/>
                </a:lnTo>
                <a:lnTo>
                  <a:pt x="552" y="33"/>
                </a:lnTo>
                <a:close/>
                <a:moveTo>
                  <a:pt x="487" y="317"/>
                </a:moveTo>
                <a:lnTo>
                  <a:pt x="486" y="322"/>
                </a:lnTo>
                <a:lnTo>
                  <a:pt x="485" y="326"/>
                </a:lnTo>
                <a:lnTo>
                  <a:pt x="483" y="331"/>
                </a:lnTo>
                <a:lnTo>
                  <a:pt x="479" y="334"/>
                </a:lnTo>
                <a:lnTo>
                  <a:pt x="476" y="337"/>
                </a:lnTo>
                <a:lnTo>
                  <a:pt x="472" y="339"/>
                </a:lnTo>
                <a:lnTo>
                  <a:pt x="468" y="340"/>
                </a:lnTo>
                <a:lnTo>
                  <a:pt x="462" y="342"/>
                </a:lnTo>
                <a:lnTo>
                  <a:pt x="341" y="342"/>
                </a:lnTo>
                <a:lnTo>
                  <a:pt x="341" y="464"/>
                </a:lnTo>
                <a:lnTo>
                  <a:pt x="340" y="468"/>
                </a:lnTo>
                <a:lnTo>
                  <a:pt x="339" y="472"/>
                </a:lnTo>
                <a:lnTo>
                  <a:pt x="337" y="477"/>
                </a:lnTo>
                <a:lnTo>
                  <a:pt x="334" y="480"/>
                </a:lnTo>
                <a:lnTo>
                  <a:pt x="329" y="483"/>
                </a:lnTo>
                <a:lnTo>
                  <a:pt x="326" y="485"/>
                </a:lnTo>
                <a:lnTo>
                  <a:pt x="321" y="487"/>
                </a:lnTo>
                <a:lnTo>
                  <a:pt x="316" y="487"/>
                </a:lnTo>
                <a:lnTo>
                  <a:pt x="268" y="487"/>
                </a:lnTo>
                <a:lnTo>
                  <a:pt x="263" y="487"/>
                </a:lnTo>
                <a:lnTo>
                  <a:pt x="258" y="485"/>
                </a:lnTo>
                <a:lnTo>
                  <a:pt x="255" y="483"/>
                </a:lnTo>
                <a:lnTo>
                  <a:pt x="250" y="480"/>
                </a:lnTo>
                <a:lnTo>
                  <a:pt x="247" y="477"/>
                </a:lnTo>
                <a:lnTo>
                  <a:pt x="245" y="472"/>
                </a:lnTo>
                <a:lnTo>
                  <a:pt x="244" y="468"/>
                </a:lnTo>
                <a:lnTo>
                  <a:pt x="243" y="464"/>
                </a:lnTo>
                <a:lnTo>
                  <a:pt x="243" y="342"/>
                </a:lnTo>
                <a:lnTo>
                  <a:pt x="122" y="342"/>
                </a:lnTo>
                <a:lnTo>
                  <a:pt x="117" y="340"/>
                </a:lnTo>
                <a:lnTo>
                  <a:pt x="112" y="339"/>
                </a:lnTo>
                <a:lnTo>
                  <a:pt x="108" y="337"/>
                </a:lnTo>
                <a:lnTo>
                  <a:pt x="105" y="334"/>
                </a:lnTo>
                <a:lnTo>
                  <a:pt x="101" y="331"/>
                </a:lnTo>
                <a:lnTo>
                  <a:pt x="99" y="326"/>
                </a:lnTo>
                <a:lnTo>
                  <a:pt x="98" y="322"/>
                </a:lnTo>
                <a:lnTo>
                  <a:pt x="97" y="317"/>
                </a:lnTo>
                <a:lnTo>
                  <a:pt x="97" y="268"/>
                </a:lnTo>
                <a:lnTo>
                  <a:pt x="98" y="264"/>
                </a:lnTo>
                <a:lnTo>
                  <a:pt x="99" y="260"/>
                </a:lnTo>
                <a:lnTo>
                  <a:pt x="101" y="255"/>
                </a:lnTo>
                <a:lnTo>
                  <a:pt x="105" y="251"/>
                </a:lnTo>
                <a:lnTo>
                  <a:pt x="108" y="248"/>
                </a:lnTo>
                <a:lnTo>
                  <a:pt x="112" y="245"/>
                </a:lnTo>
                <a:lnTo>
                  <a:pt x="117" y="244"/>
                </a:lnTo>
                <a:lnTo>
                  <a:pt x="122" y="244"/>
                </a:lnTo>
                <a:lnTo>
                  <a:pt x="243" y="244"/>
                </a:lnTo>
                <a:lnTo>
                  <a:pt x="243" y="122"/>
                </a:lnTo>
                <a:lnTo>
                  <a:pt x="244" y="117"/>
                </a:lnTo>
                <a:lnTo>
                  <a:pt x="245" y="113"/>
                </a:lnTo>
                <a:lnTo>
                  <a:pt x="247" y="109"/>
                </a:lnTo>
                <a:lnTo>
                  <a:pt x="250" y="105"/>
                </a:lnTo>
                <a:lnTo>
                  <a:pt x="255" y="102"/>
                </a:lnTo>
                <a:lnTo>
                  <a:pt x="258" y="100"/>
                </a:lnTo>
                <a:lnTo>
                  <a:pt x="263" y="99"/>
                </a:lnTo>
                <a:lnTo>
                  <a:pt x="268" y="98"/>
                </a:lnTo>
                <a:lnTo>
                  <a:pt x="316" y="98"/>
                </a:lnTo>
                <a:lnTo>
                  <a:pt x="321" y="99"/>
                </a:lnTo>
                <a:lnTo>
                  <a:pt x="326" y="100"/>
                </a:lnTo>
                <a:lnTo>
                  <a:pt x="329" y="102"/>
                </a:lnTo>
                <a:lnTo>
                  <a:pt x="334" y="105"/>
                </a:lnTo>
                <a:lnTo>
                  <a:pt x="337" y="109"/>
                </a:lnTo>
                <a:lnTo>
                  <a:pt x="339" y="113"/>
                </a:lnTo>
                <a:lnTo>
                  <a:pt x="340" y="117"/>
                </a:lnTo>
                <a:lnTo>
                  <a:pt x="341" y="122"/>
                </a:lnTo>
                <a:lnTo>
                  <a:pt x="341" y="244"/>
                </a:lnTo>
                <a:lnTo>
                  <a:pt x="462" y="244"/>
                </a:lnTo>
                <a:lnTo>
                  <a:pt x="468" y="244"/>
                </a:lnTo>
                <a:lnTo>
                  <a:pt x="472" y="245"/>
                </a:lnTo>
                <a:lnTo>
                  <a:pt x="476" y="248"/>
                </a:lnTo>
                <a:lnTo>
                  <a:pt x="479" y="251"/>
                </a:lnTo>
                <a:lnTo>
                  <a:pt x="483" y="255"/>
                </a:lnTo>
                <a:lnTo>
                  <a:pt x="485" y="260"/>
                </a:lnTo>
                <a:lnTo>
                  <a:pt x="486" y="264"/>
                </a:lnTo>
                <a:lnTo>
                  <a:pt x="487" y="268"/>
                </a:lnTo>
                <a:lnTo>
                  <a:pt x="487" y="31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5" name="Freeform 13"/>
          <p:cNvSpPr>
            <a:spLocks/>
          </p:cNvSpPr>
          <p:nvPr/>
        </p:nvSpPr>
        <p:spPr bwMode="auto">
          <a:xfrm>
            <a:off x="4425950" y="9078121"/>
            <a:ext cx="101600" cy="361950"/>
          </a:xfrm>
          <a:custGeom>
            <a:avLst/>
            <a:gdLst>
              <a:gd name="T0" fmla="*/ 48 w 97"/>
              <a:gd name="T1" fmla="*/ 340 h 340"/>
              <a:gd name="T2" fmla="*/ 58 w 97"/>
              <a:gd name="T3" fmla="*/ 339 h 340"/>
              <a:gd name="T4" fmla="*/ 67 w 97"/>
              <a:gd name="T5" fmla="*/ 336 h 340"/>
              <a:gd name="T6" fmla="*/ 74 w 97"/>
              <a:gd name="T7" fmla="*/ 332 h 340"/>
              <a:gd name="T8" fmla="*/ 82 w 97"/>
              <a:gd name="T9" fmla="*/ 326 h 340"/>
              <a:gd name="T10" fmla="*/ 88 w 97"/>
              <a:gd name="T11" fmla="*/ 318 h 340"/>
              <a:gd name="T12" fmla="*/ 93 w 97"/>
              <a:gd name="T13" fmla="*/ 310 h 340"/>
              <a:gd name="T14" fmla="*/ 96 w 97"/>
              <a:gd name="T15" fmla="*/ 301 h 340"/>
              <a:gd name="T16" fmla="*/ 97 w 97"/>
              <a:gd name="T17" fmla="*/ 291 h 340"/>
              <a:gd name="T18" fmla="*/ 97 w 97"/>
              <a:gd name="T19" fmla="*/ 48 h 340"/>
              <a:gd name="T20" fmla="*/ 96 w 97"/>
              <a:gd name="T21" fmla="*/ 38 h 340"/>
              <a:gd name="T22" fmla="*/ 93 w 97"/>
              <a:gd name="T23" fmla="*/ 30 h 340"/>
              <a:gd name="T24" fmla="*/ 88 w 97"/>
              <a:gd name="T25" fmla="*/ 21 h 340"/>
              <a:gd name="T26" fmla="*/ 82 w 97"/>
              <a:gd name="T27" fmla="*/ 14 h 340"/>
              <a:gd name="T28" fmla="*/ 74 w 97"/>
              <a:gd name="T29" fmla="*/ 7 h 340"/>
              <a:gd name="T30" fmla="*/ 67 w 97"/>
              <a:gd name="T31" fmla="*/ 3 h 340"/>
              <a:gd name="T32" fmla="*/ 58 w 97"/>
              <a:gd name="T33" fmla="*/ 0 h 340"/>
              <a:gd name="T34" fmla="*/ 48 w 97"/>
              <a:gd name="T35" fmla="*/ 0 h 340"/>
              <a:gd name="T36" fmla="*/ 39 w 97"/>
              <a:gd name="T37" fmla="*/ 0 h 340"/>
              <a:gd name="T38" fmla="*/ 30 w 97"/>
              <a:gd name="T39" fmla="*/ 3 h 340"/>
              <a:gd name="T40" fmla="*/ 21 w 97"/>
              <a:gd name="T41" fmla="*/ 7 h 340"/>
              <a:gd name="T42" fmla="*/ 14 w 97"/>
              <a:gd name="T43" fmla="*/ 14 h 340"/>
              <a:gd name="T44" fmla="*/ 7 w 97"/>
              <a:gd name="T45" fmla="*/ 21 h 340"/>
              <a:gd name="T46" fmla="*/ 3 w 97"/>
              <a:gd name="T47" fmla="*/ 30 h 340"/>
              <a:gd name="T48" fmla="*/ 0 w 97"/>
              <a:gd name="T49" fmla="*/ 38 h 340"/>
              <a:gd name="T50" fmla="*/ 0 w 97"/>
              <a:gd name="T51" fmla="*/ 48 h 340"/>
              <a:gd name="T52" fmla="*/ 0 w 97"/>
              <a:gd name="T53" fmla="*/ 291 h 340"/>
              <a:gd name="T54" fmla="*/ 0 w 97"/>
              <a:gd name="T55" fmla="*/ 301 h 340"/>
              <a:gd name="T56" fmla="*/ 3 w 97"/>
              <a:gd name="T57" fmla="*/ 310 h 340"/>
              <a:gd name="T58" fmla="*/ 7 w 97"/>
              <a:gd name="T59" fmla="*/ 318 h 340"/>
              <a:gd name="T60" fmla="*/ 14 w 97"/>
              <a:gd name="T61" fmla="*/ 326 h 340"/>
              <a:gd name="T62" fmla="*/ 21 w 97"/>
              <a:gd name="T63" fmla="*/ 332 h 340"/>
              <a:gd name="T64" fmla="*/ 30 w 97"/>
              <a:gd name="T65" fmla="*/ 336 h 340"/>
              <a:gd name="T66" fmla="*/ 39 w 97"/>
              <a:gd name="T67" fmla="*/ 339 h 340"/>
              <a:gd name="T68" fmla="*/ 48 w 97"/>
              <a:gd name="T69"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7" h="340">
                <a:moveTo>
                  <a:pt x="48" y="340"/>
                </a:moveTo>
                <a:lnTo>
                  <a:pt x="58" y="339"/>
                </a:lnTo>
                <a:lnTo>
                  <a:pt x="67" y="336"/>
                </a:lnTo>
                <a:lnTo>
                  <a:pt x="74" y="332"/>
                </a:lnTo>
                <a:lnTo>
                  <a:pt x="82" y="326"/>
                </a:lnTo>
                <a:lnTo>
                  <a:pt x="88" y="318"/>
                </a:lnTo>
                <a:lnTo>
                  <a:pt x="93" y="310"/>
                </a:lnTo>
                <a:lnTo>
                  <a:pt x="96" y="301"/>
                </a:lnTo>
                <a:lnTo>
                  <a:pt x="97" y="291"/>
                </a:lnTo>
                <a:lnTo>
                  <a:pt x="97" y="48"/>
                </a:lnTo>
                <a:lnTo>
                  <a:pt x="96" y="38"/>
                </a:lnTo>
                <a:lnTo>
                  <a:pt x="93" y="30"/>
                </a:lnTo>
                <a:lnTo>
                  <a:pt x="88" y="21"/>
                </a:lnTo>
                <a:lnTo>
                  <a:pt x="82" y="14"/>
                </a:lnTo>
                <a:lnTo>
                  <a:pt x="74" y="7"/>
                </a:lnTo>
                <a:lnTo>
                  <a:pt x="67" y="3"/>
                </a:lnTo>
                <a:lnTo>
                  <a:pt x="58" y="0"/>
                </a:lnTo>
                <a:lnTo>
                  <a:pt x="48" y="0"/>
                </a:lnTo>
                <a:lnTo>
                  <a:pt x="39" y="0"/>
                </a:lnTo>
                <a:lnTo>
                  <a:pt x="30" y="3"/>
                </a:lnTo>
                <a:lnTo>
                  <a:pt x="21" y="7"/>
                </a:lnTo>
                <a:lnTo>
                  <a:pt x="14" y="14"/>
                </a:lnTo>
                <a:lnTo>
                  <a:pt x="7" y="21"/>
                </a:lnTo>
                <a:lnTo>
                  <a:pt x="3" y="30"/>
                </a:lnTo>
                <a:lnTo>
                  <a:pt x="0" y="38"/>
                </a:lnTo>
                <a:lnTo>
                  <a:pt x="0" y="48"/>
                </a:lnTo>
                <a:lnTo>
                  <a:pt x="0" y="291"/>
                </a:lnTo>
                <a:lnTo>
                  <a:pt x="0" y="301"/>
                </a:lnTo>
                <a:lnTo>
                  <a:pt x="3" y="310"/>
                </a:lnTo>
                <a:lnTo>
                  <a:pt x="7" y="318"/>
                </a:lnTo>
                <a:lnTo>
                  <a:pt x="14" y="326"/>
                </a:lnTo>
                <a:lnTo>
                  <a:pt x="21" y="332"/>
                </a:lnTo>
                <a:lnTo>
                  <a:pt x="30" y="336"/>
                </a:lnTo>
                <a:lnTo>
                  <a:pt x="39" y="339"/>
                </a:lnTo>
                <a:lnTo>
                  <a:pt x="48" y="34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6" name="Freeform 14"/>
          <p:cNvSpPr>
            <a:spLocks/>
          </p:cNvSpPr>
          <p:nvPr/>
        </p:nvSpPr>
        <p:spPr bwMode="auto">
          <a:xfrm>
            <a:off x="4165601" y="9182895"/>
            <a:ext cx="619126" cy="565150"/>
          </a:xfrm>
          <a:custGeom>
            <a:avLst/>
            <a:gdLst>
              <a:gd name="T0" fmla="*/ 527 w 584"/>
              <a:gd name="T1" fmla="*/ 69 h 535"/>
              <a:gd name="T2" fmla="*/ 481 w 584"/>
              <a:gd name="T3" fmla="*/ 20 h 535"/>
              <a:gd name="T4" fmla="*/ 441 w 584"/>
              <a:gd name="T5" fmla="*/ 0 h 535"/>
              <a:gd name="T6" fmla="*/ 406 w 584"/>
              <a:gd name="T7" fmla="*/ 12 h 535"/>
              <a:gd name="T8" fmla="*/ 389 w 584"/>
              <a:gd name="T9" fmla="*/ 45 h 535"/>
              <a:gd name="T10" fmla="*/ 401 w 584"/>
              <a:gd name="T11" fmla="*/ 81 h 535"/>
              <a:gd name="T12" fmla="*/ 435 w 584"/>
              <a:gd name="T13" fmla="*/ 110 h 535"/>
              <a:gd name="T14" fmla="*/ 461 w 584"/>
              <a:gd name="T15" fmla="*/ 147 h 535"/>
              <a:gd name="T16" fmla="*/ 479 w 584"/>
              <a:gd name="T17" fmla="*/ 188 h 535"/>
              <a:gd name="T18" fmla="*/ 487 w 584"/>
              <a:gd name="T19" fmla="*/ 232 h 535"/>
              <a:gd name="T20" fmla="*/ 478 w 584"/>
              <a:gd name="T21" fmla="*/ 300 h 535"/>
              <a:gd name="T22" fmla="*/ 442 w 584"/>
              <a:gd name="T23" fmla="*/ 367 h 535"/>
              <a:gd name="T24" fmla="*/ 385 w 584"/>
              <a:gd name="T25" fmla="*/ 414 h 535"/>
              <a:gd name="T26" fmla="*/ 312 w 584"/>
              <a:gd name="T27" fmla="*/ 437 h 535"/>
              <a:gd name="T28" fmla="*/ 235 w 584"/>
              <a:gd name="T29" fmla="*/ 430 h 535"/>
              <a:gd name="T30" fmla="*/ 168 w 584"/>
              <a:gd name="T31" fmla="*/ 393 h 535"/>
              <a:gd name="T32" fmla="*/ 121 w 584"/>
              <a:gd name="T33" fmla="*/ 336 h 535"/>
              <a:gd name="T34" fmla="*/ 98 w 584"/>
              <a:gd name="T35" fmla="*/ 262 h 535"/>
              <a:gd name="T36" fmla="*/ 100 w 584"/>
              <a:gd name="T37" fmla="*/ 209 h 535"/>
              <a:gd name="T38" fmla="*/ 113 w 584"/>
              <a:gd name="T39" fmla="*/ 166 h 535"/>
              <a:gd name="T40" fmla="*/ 136 w 584"/>
              <a:gd name="T41" fmla="*/ 127 h 535"/>
              <a:gd name="T42" fmla="*/ 166 w 584"/>
              <a:gd name="T43" fmla="*/ 95 h 535"/>
              <a:gd name="T44" fmla="*/ 192 w 584"/>
              <a:gd name="T45" fmla="*/ 65 h 535"/>
              <a:gd name="T46" fmla="*/ 190 w 584"/>
              <a:gd name="T47" fmla="*/ 28 h 535"/>
              <a:gd name="T48" fmla="*/ 163 w 584"/>
              <a:gd name="T49" fmla="*/ 3 h 535"/>
              <a:gd name="T50" fmla="*/ 125 w 584"/>
              <a:gd name="T51" fmla="*/ 5 h 535"/>
              <a:gd name="T52" fmla="*/ 78 w 584"/>
              <a:gd name="T53" fmla="*/ 44 h 535"/>
              <a:gd name="T54" fmla="*/ 38 w 584"/>
              <a:gd name="T55" fmla="*/ 98 h 535"/>
              <a:gd name="T56" fmla="*/ 11 w 584"/>
              <a:gd name="T57" fmla="*/ 160 h 535"/>
              <a:gd name="T58" fmla="*/ 1 w 584"/>
              <a:gd name="T59" fmla="*/ 225 h 535"/>
              <a:gd name="T60" fmla="*/ 3 w 584"/>
              <a:gd name="T61" fmla="*/ 287 h 535"/>
              <a:gd name="T62" fmla="*/ 18 w 584"/>
              <a:gd name="T63" fmla="*/ 343 h 535"/>
              <a:gd name="T64" fmla="*/ 43 w 584"/>
              <a:gd name="T65" fmla="*/ 395 h 535"/>
              <a:gd name="T66" fmla="*/ 76 w 584"/>
              <a:gd name="T67" fmla="*/ 439 h 535"/>
              <a:gd name="T68" fmla="*/ 117 w 584"/>
              <a:gd name="T69" fmla="*/ 477 h 535"/>
              <a:gd name="T70" fmla="*/ 165 w 584"/>
              <a:gd name="T71" fmla="*/ 506 h 535"/>
              <a:gd name="T72" fmla="*/ 220 w 584"/>
              <a:gd name="T73" fmla="*/ 526 h 535"/>
              <a:gd name="T74" fmla="*/ 277 w 584"/>
              <a:gd name="T75" fmla="*/ 535 h 535"/>
              <a:gd name="T76" fmla="*/ 335 w 584"/>
              <a:gd name="T77" fmla="*/ 532 h 535"/>
              <a:gd name="T78" fmla="*/ 392 w 584"/>
              <a:gd name="T79" fmla="*/ 517 h 535"/>
              <a:gd name="T80" fmla="*/ 443 w 584"/>
              <a:gd name="T81" fmla="*/ 492 h 535"/>
              <a:gd name="T82" fmla="*/ 489 w 584"/>
              <a:gd name="T83" fmla="*/ 459 h 535"/>
              <a:gd name="T84" fmla="*/ 526 w 584"/>
              <a:gd name="T85" fmla="*/ 418 h 535"/>
              <a:gd name="T86" fmla="*/ 555 w 584"/>
              <a:gd name="T87" fmla="*/ 370 h 535"/>
              <a:gd name="T88" fmla="*/ 575 w 584"/>
              <a:gd name="T89" fmla="*/ 315 h 535"/>
              <a:gd name="T90" fmla="*/ 584 w 584"/>
              <a:gd name="T91" fmla="*/ 258 h 535"/>
              <a:gd name="T92" fmla="*/ 580 w 584"/>
              <a:gd name="T93" fmla="*/ 192 h 535"/>
              <a:gd name="T94" fmla="*/ 561 w 584"/>
              <a:gd name="T95" fmla="*/ 128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35">
                <a:moveTo>
                  <a:pt x="554" y="112"/>
                </a:moveTo>
                <a:lnTo>
                  <a:pt x="546" y="98"/>
                </a:lnTo>
                <a:lnTo>
                  <a:pt x="536" y="83"/>
                </a:lnTo>
                <a:lnTo>
                  <a:pt x="527" y="69"/>
                </a:lnTo>
                <a:lnTo>
                  <a:pt x="517" y="56"/>
                </a:lnTo>
                <a:lnTo>
                  <a:pt x="505" y="44"/>
                </a:lnTo>
                <a:lnTo>
                  <a:pt x="493" y="32"/>
                </a:lnTo>
                <a:lnTo>
                  <a:pt x="481" y="20"/>
                </a:lnTo>
                <a:lnTo>
                  <a:pt x="467" y="10"/>
                </a:lnTo>
                <a:lnTo>
                  <a:pt x="460" y="5"/>
                </a:lnTo>
                <a:lnTo>
                  <a:pt x="450" y="1"/>
                </a:lnTo>
                <a:lnTo>
                  <a:pt x="441" y="0"/>
                </a:lnTo>
                <a:lnTo>
                  <a:pt x="432" y="1"/>
                </a:lnTo>
                <a:lnTo>
                  <a:pt x="422" y="3"/>
                </a:lnTo>
                <a:lnTo>
                  <a:pt x="413" y="6"/>
                </a:lnTo>
                <a:lnTo>
                  <a:pt x="406" y="12"/>
                </a:lnTo>
                <a:lnTo>
                  <a:pt x="399" y="19"/>
                </a:lnTo>
                <a:lnTo>
                  <a:pt x="394" y="28"/>
                </a:lnTo>
                <a:lnTo>
                  <a:pt x="391" y="37"/>
                </a:lnTo>
                <a:lnTo>
                  <a:pt x="389" y="45"/>
                </a:lnTo>
                <a:lnTo>
                  <a:pt x="389" y="55"/>
                </a:lnTo>
                <a:lnTo>
                  <a:pt x="393" y="65"/>
                </a:lnTo>
                <a:lnTo>
                  <a:pt x="396" y="73"/>
                </a:lnTo>
                <a:lnTo>
                  <a:pt x="401" y="81"/>
                </a:lnTo>
                <a:lnTo>
                  <a:pt x="409" y="87"/>
                </a:lnTo>
                <a:lnTo>
                  <a:pt x="418" y="95"/>
                </a:lnTo>
                <a:lnTo>
                  <a:pt x="426" y="102"/>
                </a:lnTo>
                <a:lnTo>
                  <a:pt x="435" y="110"/>
                </a:lnTo>
                <a:lnTo>
                  <a:pt x="442" y="119"/>
                </a:lnTo>
                <a:lnTo>
                  <a:pt x="449" y="127"/>
                </a:lnTo>
                <a:lnTo>
                  <a:pt x="455" y="137"/>
                </a:lnTo>
                <a:lnTo>
                  <a:pt x="461" y="147"/>
                </a:lnTo>
                <a:lnTo>
                  <a:pt x="466" y="156"/>
                </a:lnTo>
                <a:lnTo>
                  <a:pt x="472" y="166"/>
                </a:lnTo>
                <a:lnTo>
                  <a:pt x="476" y="177"/>
                </a:lnTo>
                <a:lnTo>
                  <a:pt x="479" y="188"/>
                </a:lnTo>
                <a:lnTo>
                  <a:pt x="481" y="198"/>
                </a:lnTo>
                <a:lnTo>
                  <a:pt x="483" y="209"/>
                </a:lnTo>
                <a:lnTo>
                  <a:pt x="486" y="220"/>
                </a:lnTo>
                <a:lnTo>
                  <a:pt x="487" y="232"/>
                </a:lnTo>
                <a:lnTo>
                  <a:pt x="487" y="243"/>
                </a:lnTo>
                <a:lnTo>
                  <a:pt x="486" y="262"/>
                </a:lnTo>
                <a:lnTo>
                  <a:pt x="483" y="282"/>
                </a:lnTo>
                <a:lnTo>
                  <a:pt x="478" y="300"/>
                </a:lnTo>
                <a:lnTo>
                  <a:pt x="472" y="318"/>
                </a:lnTo>
                <a:lnTo>
                  <a:pt x="463" y="336"/>
                </a:lnTo>
                <a:lnTo>
                  <a:pt x="453" y="352"/>
                </a:lnTo>
                <a:lnTo>
                  <a:pt x="442" y="367"/>
                </a:lnTo>
                <a:lnTo>
                  <a:pt x="429" y="381"/>
                </a:lnTo>
                <a:lnTo>
                  <a:pt x="416" y="393"/>
                </a:lnTo>
                <a:lnTo>
                  <a:pt x="401" y="405"/>
                </a:lnTo>
                <a:lnTo>
                  <a:pt x="385" y="414"/>
                </a:lnTo>
                <a:lnTo>
                  <a:pt x="368" y="422"/>
                </a:lnTo>
                <a:lnTo>
                  <a:pt x="350" y="430"/>
                </a:lnTo>
                <a:lnTo>
                  <a:pt x="331" y="434"/>
                </a:lnTo>
                <a:lnTo>
                  <a:pt x="312" y="437"/>
                </a:lnTo>
                <a:lnTo>
                  <a:pt x="292" y="438"/>
                </a:lnTo>
                <a:lnTo>
                  <a:pt x="273" y="437"/>
                </a:lnTo>
                <a:lnTo>
                  <a:pt x="253" y="434"/>
                </a:lnTo>
                <a:lnTo>
                  <a:pt x="235" y="430"/>
                </a:lnTo>
                <a:lnTo>
                  <a:pt x="217" y="422"/>
                </a:lnTo>
                <a:lnTo>
                  <a:pt x="199" y="414"/>
                </a:lnTo>
                <a:lnTo>
                  <a:pt x="183" y="405"/>
                </a:lnTo>
                <a:lnTo>
                  <a:pt x="168" y="393"/>
                </a:lnTo>
                <a:lnTo>
                  <a:pt x="154" y="381"/>
                </a:lnTo>
                <a:lnTo>
                  <a:pt x="142" y="367"/>
                </a:lnTo>
                <a:lnTo>
                  <a:pt x="130" y="352"/>
                </a:lnTo>
                <a:lnTo>
                  <a:pt x="121" y="336"/>
                </a:lnTo>
                <a:lnTo>
                  <a:pt x="113" y="318"/>
                </a:lnTo>
                <a:lnTo>
                  <a:pt x="105" y="300"/>
                </a:lnTo>
                <a:lnTo>
                  <a:pt x="101" y="282"/>
                </a:lnTo>
                <a:lnTo>
                  <a:pt x="98" y="262"/>
                </a:lnTo>
                <a:lnTo>
                  <a:pt x="97" y="243"/>
                </a:lnTo>
                <a:lnTo>
                  <a:pt x="98" y="232"/>
                </a:lnTo>
                <a:lnTo>
                  <a:pt x="99" y="220"/>
                </a:lnTo>
                <a:lnTo>
                  <a:pt x="100" y="209"/>
                </a:lnTo>
                <a:lnTo>
                  <a:pt x="102" y="198"/>
                </a:lnTo>
                <a:lnTo>
                  <a:pt x="105" y="188"/>
                </a:lnTo>
                <a:lnTo>
                  <a:pt x="109" y="177"/>
                </a:lnTo>
                <a:lnTo>
                  <a:pt x="113" y="166"/>
                </a:lnTo>
                <a:lnTo>
                  <a:pt x="117" y="156"/>
                </a:lnTo>
                <a:lnTo>
                  <a:pt x="123" y="147"/>
                </a:lnTo>
                <a:lnTo>
                  <a:pt x="129" y="137"/>
                </a:lnTo>
                <a:lnTo>
                  <a:pt x="136" y="127"/>
                </a:lnTo>
                <a:lnTo>
                  <a:pt x="142" y="119"/>
                </a:lnTo>
                <a:lnTo>
                  <a:pt x="150" y="110"/>
                </a:lnTo>
                <a:lnTo>
                  <a:pt x="157" y="102"/>
                </a:lnTo>
                <a:lnTo>
                  <a:pt x="166" y="95"/>
                </a:lnTo>
                <a:lnTo>
                  <a:pt x="176" y="87"/>
                </a:lnTo>
                <a:lnTo>
                  <a:pt x="182" y="81"/>
                </a:lnTo>
                <a:lnTo>
                  <a:pt x="188" y="73"/>
                </a:lnTo>
                <a:lnTo>
                  <a:pt x="192" y="65"/>
                </a:lnTo>
                <a:lnTo>
                  <a:pt x="194" y="55"/>
                </a:lnTo>
                <a:lnTo>
                  <a:pt x="194" y="45"/>
                </a:lnTo>
                <a:lnTo>
                  <a:pt x="193" y="37"/>
                </a:lnTo>
                <a:lnTo>
                  <a:pt x="190" y="28"/>
                </a:lnTo>
                <a:lnTo>
                  <a:pt x="184" y="19"/>
                </a:lnTo>
                <a:lnTo>
                  <a:pt x="178" y="12"/>
                </a:lnTo>
                <a:lnTo>
                  <a:pt x="171" y="6"/>
                </a:lnTo>
                <a:lnTo>
                  <a:pt x="163" y="3"/>
                </a:lnTo>
                <a:lnTo>
                  <a:pt x="153" y="1"/>
                </a:lnTo>
                <a:lnTo>
                  <a:pt x="143" y="0"/>
                </a:lnTo>
                <a:lnTo>
                  <a:pt x="134" y="1"/>
                </a:lnTo>
                <a:lnTo>
                  <a:pt x="125" y="5"/>
                </a:lnTo>
                <a:lnTo>
                  <a:pt x="116" y="10"/>
                </a:lnTo>
                <a:lnTo>
                  <a:pt x="103" y="20"/>
                </a:lnTo>
                <a:lnTo>
                  <a:pt x="90" y="32"/>
                </a:lnTo>
                <a:lnTo>
                  <a:pt x="78" y="44"/>
                </a:lnTo>
                <a:lnTo>
                  <a:pt x="68" y="56"/>
                </a:lnTo>
                <a:lnTo>
                  <a:pt x="57" y="69"/>
                </a:lnTo>
                <a:lnTo>
                  <a:pt x="47" y="83"/>
                </a:lnTo>
                <a:lnTo>
                  <a:pt x="38" y="98"/>
                </a:lnTo>
                <a:lnTo>
                  <a:pt x="31" y="112"/>
                </a:lnTo>
                <a:lnTo>
                  <a:pt x="23" y="128"/>
                </a:lnTo>
                <a:lnTo>
                  <a:pt x="17" y="143"/>
                </a:lnTo>
                <a:lnTo>
                  <a:pt x="11" y="160"/>
                </a:lnTo>
                <a:lnTo>
                  <a:pt x="7" y="176"/>
                </a:lnTo>
                <a:lnTo>
                  <a:pt x="4" y="192"/>
                </a:lnTo>
                <a:lnTo>
                  <a:pt x="2" y="209"/>
                </a:lnTo>
                <a:lnTo>
                  <a:pt x="1" y="225"/>
                </a:lnTo>
                <a:lnTo>
                  <a:pt x="0" y="243"/>
                </a:lnTo>
                <a:lnTo>
                  <a:pt x="0" y="258"/>
                </a:lnTo>
                <a:lnTo>
                  <a:pt x="1" y="272"/>
                </a:lnTo>
                <a:lnTo>
                  <a:pt x="3" y="287"/>
                </a:lnTo>
                <a:lnTo>
                  <a:pt x="6" y="301"/>
                </a:lnTo>
                <a:lnTo>
                  <a:pt x="9" y="315"/>
                </a:lnTo>
                <a:lnTo>
                  <a:pt x="13" y="329"/>
                </a:lnTo>
                <a:lnTo>
                  <a:pt x="18" y="343"/>
                </a:lnTo>
                <a:lnTo>
                  <a:pt x="23" y="356"/>
                </a:lnTo>
                <a:lnTo>
                  <a:pt x="29" y="370"/>
                </a:lnTo>
                <a:lnTo>
                  <a:pt x="35" y="382"/>
                </a:lnTo>
                <a:lnTo>
                  <a:pt x="43" y="395"/>
                </a:lnTo>
                <a:lnTo>
                  <a:pt x="50" y="407"/>
                </a:lnTo>
                <a:lnTo>
                  <a:pt x="58" y="418"/>
                </a:lnTo>
                <a:lnTo>
                  <a:pt x="67" y="430"/>
                </a:lnTo>
                <a:lnTo>
                  <a:pt x="76" y="439"/>
                </a:lnTo>
                <a:lnTo>
                  <a:pt x="85" y="450"/>
                </a:lnTo>
                <a:lnTo>
                  <a:pt x="96" y="459"/>
                </a:lnTo>
                <a:lnTo>
                  <a:pt x="105" y="468"/>
                </a:lnTo>
                <a:lnTo>
                  <a:pt x="117" y="477"/>
                </a:lnTo>
                <a:lnTo>
                  <a:pt x="128" y="485"/>
                </a:lnTo>
                <a:lnTo>
                  <a:pt x="140" y="492"/>
                </a:lnTo>
                <a:lnTo>
                  <a:pt x="153" y="500"/>
                </a:lnTo>
                <a:lnTo>
                  <a:pt x="165" y="506"/>
                </a:lnTo>
                <a:lnTo>
                  <a:pt x="179" y="512"/>
                </a:lnTo>
                <a:lnTo>
                  <a:pt x="192" y="517"/>
                </a:lnTo>
                <a:lnTo>
                  <a:pt x="206" y="522"/>
                </a:lnTo>
                <a:lnTo>
                  <a:pt x="220" y="526"/>
                </a:lnTo>
                <a:lnTo>
                  <a:pt x="234" y="530"/>
                </a:lnTo>
                <a:lnTo>
                  <a:pt x="248" y="532"/>
                </a:lnTo>
                <a:lnTo>
                  <a:pt x="263" y="534"/>
                </a:lnTo>
                <a:lnTo>
                  <a:pt x="277" y="535"/>
                </a:lnTo>
                <a:lnTo>
                  <a:pt x="292" y="535"/>
                </a:lnTo>
                <a:lnTo>
                  <a:pt x="306" y="535"/>
                </a:lnTo>
                <a:lnTo>
                  <a:pt x="321" y="534"/>
                </a:lnTo>
                <a:lnTo>
                  <a:pt x="335" y="532"/>
                </a:lnTo>
                <a:lnTo>
                  <a:pt x="350" y="530"/>
                </a:lnTo>
                <a:lnTo>
                  <a:pt x="365" y="526"/>
                </a:lnTo>
                <a:lnTo>
                  <a:pt x="378" y="522"/>
                </a:lnTo>
                <a:lnTo>
                  <a:pt x="392" y="517"/>
                </a:lnTo>
                <a:lnTo>
                  <a:pt x="406" y="512"/>
                </a:lnTo>
                <a:lnTo>
                  <a:pt x="419" y="506"/>
                </a:lnTo>
                <a:lnTo>
                  <a:pt x="432" y="500"/>
                </a:lnTo>
                <a:lnTo>
                  <a:pt x="443" y="492"/>
                </a:lnTo>
                <a:lnTo>
                  <a:pt x="455" y="485"/>
                </a:lnTo>
                <a:lnTo>
                  <a:pt x="467" y="477"/>
                </a:lnTo>
                <a:lnTo>
                  <a:pt x="478" y="468"/>
                </a:lnTo>
                <a:lnTo>
                  <a:pt x="489" y="459"/>
                </a:lnTo>
                <a:lnTo>
                  <a:pt x="499" y="450"/>
                </a:lnTo>
                <a:lnTo>
                  <a:pt x="508" y="439"/>
                </a:lnTo>
                <a:lnTo>
                  <a:pt x="517" y="430"/>
                </a:lnTo>
                <a:lnTo>
                  <a:pt x="526" y="418"/>
                </a:lnTo>
                <a:lnTo>
                  <a:pt x="534" y="407"/>
                </a:lnTo>
                <a:lnTo>
                  <a:pt x="542" y="395"/>
                </a:lnTo>
                <a:lnTo>
                  <a:pt x="548" y="382"/>
                </a:lnTo>
                <a:lnTo>
                  <a:pt x="555" y="370"/>
                </a:lnTo>
                <a:lnTo>
                  <a:pt x="561" y="356"/>
                </a:lnTo>
                <a:lnTo>
                  <a:pt x="567" y="343"/>
                </a:lnTo>
                <a:lnTo>
                  <a:pt x="571" y="329"/>
                </a:lnTo>
                <a:lnTo>
                  <a:pt x="575" y="315"/>
                </a:lnTo>
                <a:lnTo>
                  <a:pt x="578" y="301"/>
                </a:lnTo>
                <a:lnTo>
                  <a:pt x="581" y="287"/>
                </a:lnTo>
                <a:lnTo>
                  <a:pt x="583" y="272"/>
                </a:lnTo>
                <a:lnTo>
                  <a:pt x="584" y="258"/>
                </a:lnTo>
                <a:lnTo>
                  <a:pt x="584" y="243"/>
                </a:lnTo>
                <a:lnTo>
                  <a:pt x="584" y="225"/>
                </a:lnTo>
                <a:lnTo>
                  <a:pt x="583" y="209"/>
                </a:lnTo>
                <a:lnTo>
                  <a:pt x="580" y="192"/>
                </a:lnTo>
                <a:lnTo>
                  <a:pt x="576" y="176"/>
                </a:lnTo>
                <a:lnTo>
                  <a:pt x="572" y="160"/>
                </a:lnTo>
                <a:lnTo>
                  <a:pt x="567" y="143"/>
                </a:lnTo>
                <a:lnTo>
                  <a:pt x="561" y="128"/>
                </a:lnTo>
                <a:lnTo>
                  <a:pt x="554" y="11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7" name="Freeform 15"/>
          <p:cNvSpPr>
            <a:spLocks noEditPoints="1"/>
          </p:cNvSpPr>
          <p:nvPr/>
        </p:nvSpPr>
        <p:spPr bwMode="auto">
          <a:xfrm>
            <a:off x="10372727" y="9103521"/>
            <a:ext cx="669926" cy="619126"/>
          </a:xfrm>
          <a:custGeom>
            <a:avLst/>
            <a:gdLst>
              <a:gd name="T0" fmla="*/ 600 w 633"/>
              <a:gd name="T1" fmla="*/ 256 h 585"/>
              <a:gd name="T2" fmla="*/ 581 w 633"/>
              <a:gd name="T3" fmla="*/ 247 h 585"/>
              <a:gd name="T4" fmla="*/ 559 w 633"/>
              <a:gd name="T5" fmla="*/ 244 h 585"/>
              <a:gd name="T6" fmla="*/ 535 w 633"/>
              <a:gd name="T7" fmla="*/ 139 h 585"/>
              <a:gd name="T8" fmla="*/ 528 w 633"/>
              <a:gd name="T9" fmla="*/ 113 h 585"/>
              <a:gd name="T10" fmla="*/ 515 w 633"/>
              <a:gd name="T11" fmla="*/ 90 h 585"/>
              <a:gd name="T12" fmla="*/ 446 w 633"/>
              <a:gd name="T13" fmla="*/ 21 h 585"/>
              <a:gd name="T14" fmla="*/ 423 w 633"/>
              <a:gd name="T15" fmla="*/ 8 h 585"/>
              <a:gd name="T16" fmla="*/ 397 w 633"/>
              <a:gd name="T17" fmla="*/ 1 h 585"/>
              <a:gd name="T18" fmla="*/ 126 w 633"/>
              <a:gd name="T19" fmla="*/ 1 h 585"/>
              <a:gd name="T20" fmla="*/ 108 w 633"/>
              <a:gd name="T21" fmla="*/ 11 h 585"/>
              <a:gd name="T22" fmla="*/ 98 w 633"/>
              <a:gd name="T23" fmla="*/ 30 h 585"/>
              <a:gd name="T24" fmla="*/ 72 w 633"/>
              <a:gd name="T25" fmla="*/ 244 h 585"/>
              <a:gd name="T26" fmla="*/ 52 w 633"/>
              <a:gd name="T27" fmla="*/ 247 h 585"/>
              <a:gd name="T28" fmla="*/ 32 w 633"/>
              <a:gd name="T29" fmla="*/ 256 h 585"/>
              <a:gd name="T30" fmla="*/ 16 w 633"/>
              <a:gd name="T31" fmla="*/ 271 h 585"/>
              <a:gd name="T32" fmla="*/ 5 w 633"/>
              <a:gd name="T33" fmla="*/ 289 h 585"/>
              <a:gd name="T34" fmla="*/ 0 w 633"/>
              <a:gd name="T35" fmla="*/ 309 h 585"/>
              <a:gd name="T36" fmla="*/ 1 w 633"/>
              <a:gd name="T37" fmla="*/ 480 h 585"/>
              <a:gd name="T38" fmla="*/ 12 w 633"/>
              <a:gd name="T39" fmla="*/ 487 h 585"/>
              <a:gd name="T40" fmla="*/ 98 w 633"/>
              <a:gd name="T41" fmla="*/ 555 h 585"/>
              <a:gd name="T42" fmla="*/ 108 w 633"/>
              <a:gd name="T43" fmla="*/ 574 h 585"/>
              <a:gd name="T44" fmla="*/ 126 w 633"/>
              <a:gd name="T45" fmla="*/ 585 h 585"/>
              <a:gd name="T46" fmla="*/ 506 w 633"/>
              <a:gd name="T47" fmla="*/ 585 h 585"/>
              <a:gd name="T48" fmla="*/ 525 w 633"/>
              <a:gd name="T49" fmla="*/ 574 h 585"/>
              <a:gd name="T50" fmla="*/ 535 w 633"/>
              <a:gd name="T51" fmla="*/ 555 h 585"/>
              <a:gd name="T52" fmla="*/ 621 w 633"/>
              <a:gd name="T53" fmla="*/ 487 h 585"/>
              <a:gd name="T54" fmla="*/ 632 w 633"/>
              <a:gd name="T55" fmla="*/ 480 h 585"/>
              <a:gd name="T56" fmla="*/ 633 w 633"/>
              <a:gd name="T57" fmla="*/ 309 h 585"/>
              <a:gd name="T58" fmla="*/ 627 w 633"/>
              <a:gd name="T59" fmla="*/ 289 h 585"/>
              <a:gd name="T60" fmla="*/ 617 w 633"/>
              <a:gd name="T61" fmla="*/ 271 h 585"/>
              <a:gd name="T62" fmla="*/ 146 w 633"/>
              <a:gd name="T63" fmla="*/ 536 h 585"/>
              <a:gd name="T64" fmla="*/ 487 w 633"/>
              <a:gd name="T65" fmla="*/ 536 h 585"/>
              <a:gd name="T66" fmla="*/ 146 w 633"/>
              <a:gd name="T67" fmla="*/ 49 h 585"/>
              <a:gd name="T68" fmla="*/ 390 w 633"/>
              <a:gd name="T69" fmla="*/ 117 h 585"/>
              <a:gd name="T70" fmla="*/ 400 w 633"/>
              <a:gd name="T71" fmla="*/ 136 h 585"/>
              <a:gd name="T72" fmla="*/ 419 w 633"/>
              <a:gd name="T73" fmla="*/ 146 h 585"/>
              <a:gd name="T74" fmla="*/ 487 w 633"/>
              <a:gd name="T75" fmla="*/ 293 h 585"/>
              <a:gd name="T76" fmla="*/ 569 w 633"/>
              <a:gd name="T77" fmla="*/ 339 h 585"/>
              <a:gd name="T78" fmla="*/ 555 w 633"/>
              <a:gd name="T79" fmla="*/ 340 h 585"/>
              <a:gd name="T80" fmla="*/ 543 w 633"/>
              <a:gd name="T81" fmla="*/ 334 h 585"/>
              <a:gd name="T82" fmla="*/ 536 w 633"/>
              <a:gd name="T83" fmla="*/ 322 h 585"/>
              <a:gd name="T84" fmla="*/ 537 w 633"/>
              <a:gd name="T85" fmla="*/ 308 h 585"/>
              <a:gd name="T86" fmla="*/ 546 w 633"/>
              <a:gd name="T87" fmla="*/ 297 h 585"/>
              <a:gd name="T88" fmla="*/ 559 w 633"/>
              <a:gd name="T89" fmla="*/ 293 h 585"/>
              <a:gd name="T90" fmla="*/ 573 w 633"/>
              <a:gd name="T91" fmla="*/ 297 h 585"/>
              <a:gd name="T92" fmla="*/ 582 w 633"/>
              <a:gd name="T93" fmla="*/ 308 h 585"/>
              <a:gd name="T94" fmla="*/ 583 w 633"/>
              <a:gd name="T95" fmla="*/ 322 h 585"/>
              <a:gd name="T96" fmla="*/ 577 w 633"/>
              <a:gd name="T97" fmla="*/ 33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3" h="585">
                <a:moveTo>
                  <a:pt x="611" y="266"/>
                </a:moveTo>
                <a:lnTo>
                  <a:pt x="606" y="261"/>
                </a:lnTo>
                <a:lnTo>
                  <a:pt x="600" y="256"/>
                </a:lnTo>
                <a:lnTo>
                  <a:pt x="594" y="252"/>
                </a:lnTo>
                <a:lnTo>
                  <a:pt x="587" y="250"/>
                </a:lnTo>
                <a:lnTo>
                  <a:pt x="581" y="247"/>
                </a:lnTo>
                <a:lnTo>
                  <a:pt x="574" y="245"/>
                </a:lnTo>
                <a:lnTo>
                  <a:pt x="567" y="244"/>
                </a:lnTo>
                <a:lnTo>
                  <a:pt x="559" y="244"/>
                </a:lnTo>
                <a:lnTo>
                  <a:pt x="536" y="244"/>
                </a:lnTo>
                <a:lnTo>
                  <a:pt x="536" y="146"/>
                </a:lnTo>
                <a:lnTo>
                  <a:pt x="535" y="139"/>
                </a:lnTo>
                <a:lnTo>
                  <a:pt x="533" y="131"/>
                </a:lnTo>
                <a:lnTo>
                  <a:pt x="531" y="122"/>
                </a:lnTo>
                <a:lnTo>
                  <a:pt x="528" y="113"/>
                </a:lnTo>
                <a:lnTo>
                  <a:pt x="524" y="104"/>
                </a:lnTo>
                <a:lnTo>
                  <a:pt x="519" y="96"/>
                </a:lnTo>
                <a:lnTo>
                  <a:pt x="515" y="90"/>
                </a:lnTo>
                <a:lnTo>
                  <a:pt x="510" y="85"/>
                </a:lnTo>
                <a:lnTo>
                  <a:pt x="451" y="26"/>
                </a:lnTo>
                <a:lnTo>
                  <a:pt x="446" y="21"/>
                </a:lnTo>
                <a:lnTo>
                  <a:pt x="439" y="17"/>
                </a:lnTo>
                <a:lnTo>
                  <a:pt x="432" y="12"/>
                </a:lnTo>
                <a:lnTo>
                  <a:pt x="423" y="8"/>
                </a:lnTo>
                <a:lnTo>
                  <a:pt x="414" y="5"/>
                </a:lnTo>
                <a:lnTo>
                  <a:pt x="405" y="3"/>
                </a:lnTo>
                <a:lnTo>
                  <a:pt x="397" y="1"/>
                </a:lnTo>
                <a:lnTo>
                  <a:pt x="390" y="0"/>
                </a:lnTo>
                <a:lnTo>
                  <a:pt x="134" y="0"/>
                </a:lnTo>
                <a:lnTo>
                  <a:pt x="126" y="1"/>
                </a:lnTo>
                <a:lnTo>
                  <a:pt x="120" y="4"/>
                </a:lnTo>
                <a:lnTo>
                  <a:pt x="113" y="7"/>
                </a:lnTo>
                <a:lnTo>
                  <a:pt x="108" y="11"/>
                </a:lnTo>
                <a:lnTo>
                  <a:pt x="103" y="17"/>
                </a:lnTo>
                <a:lnTo>
                  <a:pt x="99" y="23"/>
                </a:lnTo>
                <a:lnTo>
                  <a:pt x="98" y="30"/>
                </a:lnTo>
                <a:lnTo>
                  <a:pt x="97" y="37"/>
                </a:lnTo>
                <a:lnTo>
                  <a:pt x="97" y="244"/>
                </a:lnTo>
                <a:lnTo>
                  <a:pt x="72" y="244"/>
                </a:lnTo>
                <a:lnTo>
                  <a:pt x="66" y="244"/>
                </a:lnTo>
                <a:lnTo>
                  <a:pt x="58" y="245"/>
                </a:lnTo>
                <a:lnTo>
                  <a:pt x="52" y="247"/>
                </a:lnTo>
                <a:lnTo>
                  <a:pt x="45" y="250"/>
                </a:lnTo>
                <a:lnTo>
                  <a:pt x="39" y="252"/>
                </a:lnTo>
                <a:lnTo>
                  <a:pt x="32" y="256"/>
                </a:lnTo>
                <a:lnTo>
                  <a:pt x="27" y="261"/>
                </a:lnTo>
                <a:lnTo>
                  <a:pt x="22" y="266"/>
                </a:lnTo>
                <a:lnTo>
                  <a:pt x="16" y="271"/>
                </a:lnTo>
                <a:lnTo>
                  <a:pt x="12" y="277"/>
                </a:lnTo>
                <a:lnTo>
                  <a:pt x="9" y="283"/>
                </a:lnTo>
                <a:lnTo>
                  <a:pt x="5" y="289"/>
                </a:lnTo>
                <a:lnTo>
                  <a:pt x="3" y="296"/>
                </a:lnTo>
                <a:lnTo>
                  <a:pt x="1" y="303"/>
                </a:lnTo>
                <a:lnTo>
                  <a:pt x="0" y="309"/>
                </a:lnTo>
                <a:lnTo>
                  <a:pt x="0" y="317"/>
                </a:lnTo>
                <a:lnTo>
                  <a:pt x="0" y="475"/>
                </a:lnTo>
                <a:lnTo>
                  <a:pt x="1" y="480"/>
                </a:lnTo>
                <a:lnTo>
                  <a:pt x="3" y="484"/>
                </a:lnTo>
                <a:lnTo>
                  <a:pt x="7" y="486"/>
                </a:lnTo>
                <a:lnTo>
                  <a:pt x="12" y="487"/>
                </a:lnTo>
                <a:lnTo>
                  <a:pt x="97" y="487"/>
                </a:lnTo>
                <a:lnTo>
                  <a:pt x="97" y="549"/>
                </a:lnTo>
                <a:lnTo>
                  <a:pt x="98" y="555"/>
                </a:lnTo>
                <a:lnTo>
                  <a:pt x="99" y="563"/>
                </a:lnTo>
                <a:lnTo>
                  <a:pt x="103" y="568"/>
                </a:lnTo>
                <a:lnTo>
                  <a:pt x="108" y="574"/>
                </a:lnTo>
                <a:lnTo>
                  <a:pt x="113" y="579"/>
                </a:lnTo>
                <a:lnTo>
                  <a:pt x="120" y="582"/>
                </a:lnTo>
                <a:lnTo>
                  <a:pt x="126" y="585"/>
                </a:lnTo>
                <a:lnTo>
                  <a:pt x="134" y="585"/>
                </a:lnTo>
                <a:lnTo>
                  <a:pt x="499" y="585"/>
                </a:lnTo>
                <a:lnTo>
                  <a:pt x="506" y="585"/>
                </a:lnTo>
                <a:lnTo>
                  <a:pt x="513" y="582"/>
                </a:lnTo>
                <a:lnTo>
                  <a:pt x="519" y="579"/>
                </a:lnTo>
                <a:lnTo>
                  <a:pt x="525" y="574"/>
                </a:lnTo>
                <a:lnTo>
                  <a:pt x="529" y="568"/>
                </a:lnTo>
                <a:lnTo>
                  <a:pt x="532" y="563"/>
                </a:lnTo>
                <a:lnTo>
                  <a:pt x="535" y="555"/>
                </a:lnTo>
                <a:lnTo>
                  <a:pt x="536" y="549"/>
                </a:lnTo>
                <a:lnTo>
                  <a:pt x="536" y="487"/>
                </a:lnTo>
                <a:lnTo>
                  <a:pt x="621" y="487"/>
                </a:lnTo>
                <a:lnTo>
                  <a:pt x="625" y="486"/>
                </a:lnTo>
                <a:lnTo>
                  <a:pt x="630" y="484"/>
                </a:lnTo>
                <a:lnTo>
                  <a:pt x="632" y="480"/>
                </a:lnTo>
                <a:lnTo>
                  <a:pt x="633" y="475"/>
                </a:lnTo>
                <a:lnTo>
                  <a:pt x="633" y="317"/>
                </a:lnTo>
                <a:lnTo>
                  <a:pt x="633" y="309"/>
                </a:lnTo>
                <a:lnTo>
                  <a:pt x="632" y="303"/>
                </a:lnTo>
                <a:lnTo>
                  <a:pt x="630" y="296"/>
                </a:lnTo>
                <a:lnTo>
                  <a:pt x="627" y="289"/>
                </a:lnTo>
                <a:lnTo>
                  <a:pt x="624" y="283"/>
                </a:lnTo>
                <a:lnTo>
                  <a:pt x="621" y="277"/>
                </a:lnTo>
                <a:lnTo>
                  <a:pt x="617" y="271"/>
                </a:lnTo>
                <a:lnTo>
                  <a:pt x="611" y="266"/>
                </a:lnTo>
                <a:close/>
                <a:moveTo>
                  <a:pt x="487" y="536"/>
                </a:moveTo>
                <a:lnTo>
                  <a:pt x="146" y="536"/>
                </a:lnTo>
                <a:lnTo>
                  <a:pt x="146" y="439"/>
                </a:lnTo>
                <a:lnTo>
                  <a:pt x="487" y="439"/>
                </a:lnTo>
                <a:lnTo>
                  <a:pt x="487" y="536"/>
                </a:lnTo>
                <a:close/>
                <a:moveTo>
                  <a:pt x="487" y="293"/>
                </a:moveTo>
                <a:lnTo>
                  <a:pt x="146" y="293"/>
                </a:lnTo>
                <a:lnTo>
                  <a:pt x="146" y="49"/>
                </a:lnTo>
                <a:lnTo>
                  <a:pt x="390" y="49"/>
                </a:lnTo>
                <a:lnTo>
                  <a:pt x="390" y="111"/>
                </a:lnTo>
                <a:lnTo>
                  <a:pt x="390" y="117"/>
                </a:lnTo>
                <a:lnTo>
                  <a:pt x="392" y="125"/>
                </a:lnTo>
                <a:lnTo>
                  <a:pt x="395" y="130"/>
                </a:lnTo>
                <a:lnTo>
                  <a:pt x="400" y="136"/>
                </a:lnTo>
                <a:lnTo>
                  <a:pt x="406" y="141"/>
                </a:lnTo>
                <a:lnTo>
                  <a:pt x="411" y="144"/>
                </a:lnTo>
                <a:lnTo>
                  <a:pt x="419" y="146"/>
                </a:lnTo>
                <a:lnTo>
                  <a:pt x="425" y="146"/>
                </a:lnTo>
                <a:lnTo>
                  <a:pt x="487" y="146"/>
                </a:lnTo>
                <a:lnTo>
                  <a:pt x="487" y="293"/>
                </a:lnTo>
                <a:close/>
                <a:moveTo>
                  <a:pt x="577" y="334"/>
                </a:moveTo>
                <a:lnTo>
                  <a:pt x="573" y="337"/>
                </a:lnTo>
                <a:lnTo>
                  <a:pt x="569" y="339"/>
                </a:lnTo>
                <a:lnTo>
                  <a:pt x="565" y="340"/>
                </a:lnTo>
                <a:lnTo>
                  <a:pt x="559" y="342"/>
                </a:lnTo>
                <a:lnTo>
                  <a:pt x="555" y="340"/>
                </a:lnTo>
                <a:lnTo>
                  <a:pt x="551" y="339"/>
                </a:lnTo>
                <a:lnTo>
                  <a:pt x="546" y="337"/>
                </a:lnTo>
                <a:lnTo>
                  <a:pt x="543" y="334"/>
                </a:lnTo>
                <a:lnTo>
                  <a:pt x="540" y="331"/>
                </a:lnTo>
                <a:lnTo>
                  <a:pt x="537" y="326"/>
                </a:lnTo>
                <a:lnTo>
                  <a:pt x="536" y="322"/>
                </a:lnTo>
                <a:lnTo>
                  <a:pt x="536" y="317"/>
                </a:lnTo>
                <a:lnTo>
                  <a:pt x="536" y="312"/>
                </a:lnTo>
                <a:lnTo>
                  <a:pt x="537" y="308"/>
                </a:lnTo>
                <a:lnTo>
                  <a:pt x="540" y="304"/>
                </a:lnTo>
                <a:lnTo>
                  <a:pt x="543" y="299"/>
                </a:lnTo>
                <a:lnTo>
                  <a:pt x="546" y="297"/>
                </a:lnTo>
                <a:lnTo>
                  <a:pt x="551" y="294"/>
                </a:lnTo>
                <a:lnTo>
                  <a:pt x="555" y="293"/>
                </a:lnTo>
                <a:lnTo>
                  <a:pt x="559" y="293"/>
                </a:lnTo>
                <a:lnTo>
                  <a:pt x="565" y="293"/>
                </a:lnTo>
                <a:lnTo>
                  <a:pt x="569" y="294"/>
                </a:lnTo>
                <a:lnTo>
                  <a:pt x="573" y="297"/>
                </a:lnTo>
                <a:lnTo>
                  <a:pt x="577" y="299"/>
                </a:lnTo>
                <a:lnTo>
                  <a:pt x="580" y="304"/>
                </a:lnTo>
                <a:lnTo>
                  <a:pt x="582" y="308"/>
                </a:lnTo>
                <a:lnTo>
                  <a:pt x="583" y="312"/>
                </a:lnTo>
                <a:lnTo>
                  <a:pt x="584" y="317"/>
                </a:lnTo>
                <a:lnTo>
                  <a:pt x="583" y="322"/>
                </a:lnTo>
                <a:lnTo>
                  <a:pt x="582" y="326"/>
                </a:lnTo>
                <a:lnTo>
                  <a:pt x="580" y="331"/>
                </a:lnTo>
                <a:lnTo>
                  <a:pt x="577" y="33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8" name="Freeform 16"/>
          <p:cNvSpPr>
            <a:spLocks/>
          </p:cNvSpPr>
          <p:nvPr/>
        </p:nvSpPr>
        <p:spPr bwMode="auto">
          <a:xfrm>
            <a:off x="13395327" y="9097171"/>
            <a:ext cx="669926" cy="631826"/>
          </a:xfrm>
          <a:custGeom>
            <a:avLst/>
            <a:gdLst>
              <a:gd name="T0" fmla="*/ 595 w 632"/>
              <a:gd name="T1" fmla="*/ 346 h 598"/>
              <a:gd name="T2" fmla="*/ 559 w 632"/>
              <a:gd name="T3" fmla="*/ 341 h 598"/>
              <a:gd name="T4" fmla="*/ 510 w 632"/>
              <a:gd name="T5" fmla="*/ 359 h 598"/>
              <a:gd name="T6" fmla="*/ 476 w 632"/>
              <a:gd name="T7" fmla="*/ 377 h 598"/>
              <a:gd name="T8" fmla="*/ 438 w 632"/>
              <a:gd name="T9" fmla="*/ 359 h 598"/>
              <a:gd name="T10" fmla="*/ 425 w 632"/>
              <a:gd name="T11" fmla="*/ 329 h 598"/>
              <a:gd name="T12" fmla="*/ 434 w 632"/>
              <a:gd name="T13" fmla="*/ 222 h 598"/>
              <a:gd name="T14" fmla="*/ 438 w 632"/>
              <a:gd name="T15" fmla="*/ 196 h 598"/>
              <a:gd name="T16" fmla="*/ 397 w 632"/>
              <a:gd name="T17" fmla="*/ 197 h 598"/>
              <a:gd name="T18" fmla="*/ 307 w 632"/>
              <a:gd name="T19" fmla="*/ 206 h 598"/>
              <a:gd name="T20" fmla="*/ 264 w 632"/>
              <a:gd name="T21" fmla="*/ 193 h 598"/>
              <a:gd name="T22" fmla="*/ 253 w 632"/>
              <a:gd name="T23" fmla="*/ 174 h 598"/>
              <a:gd name="T24" fmla="*/ 257 w 632"/>
              <a:gd name="T25" fmla="*/ 143 h 598"/>
              <a:gd name="T26" fmla="*/ 288 w 632"/>
              <a:gd name="T27" fmla="*/ 93 h 598"/>
              <a:gd name="T28" fmla="*/ 294 w 632"/>
              <a:gd name="T29" fmla="*/ 56 h 598"/>
              <a:gd name="T30" fmla="*/ 282 w 632"/>
              <a:gd name="T31" fmla="*/ 26 h 598"/>
              <a:gd name="T32" fmla="*/ 258 w 632"/>
              <a:gd name="T33" fmla="*/ 6 h 598"/>
              <a:gd name="T34" fmla="*/ 223 w 632"/>
              <a:gd name="T35" fmla="*/ 0 h 598"/>
              <a:gd name="T36" fmla="*/ 186 w 632"/>
              <a:gd name="T37" fmla="*/ 6 h 598"/>
              <a:gd name="T38" fmla="*/ 158 w 632"/>
              <a:gd name="T39" fmla="*/ 27 h 598"/>
              <a:gd name="T40" fmla="*/ 146 w 632"/>
              <a:gd name="T41" fmla="*/ 58 h 598"/>
              <a:gd name="T42" fmla="*/ 152 w 632"/>
              <a:gd name="T43" fmla="*/ 97 h 598"/>
              <a:gd name="T44" fmla="*/ 180 w 632"/>
              <a:gd name="T45" fmla="*/ 147 h 598"/>
              <a:gd name="T46" fmla="*/ 179 w 632"/>
              <a:gd name="T47" fmla="*/ 178 h 598"/>
              <a:gd name="T48" fmla="*/ 153 w 632"/>
              <a:gd name="T49" fmla="*/ 203 h 598"/>
              <a:gd name="T50" fmla="*/ 79 w 632"/>
              <a:gd name="T51" fmla="*/ 206 h 598"/>
              <a:gd name="T52" fmla="*/ 12 w 632"/>
              <a:gd name="T53" fmla="*/ 196 h 598"/>
              <a:gd name="T54" fmla="*/ 0 w 632"/>
              <a:gd name="T55" fmla="*/ 584 h 598"/>
              <a:gd name="T56" fmla="*/ 11 w 632"/>
              <a:gd name="T57" fmla="*/ 586 h 598"/>
              <a:gd name="T58" fmla="*/ 79 w 632"/>
              <a:gd name="T59" fmla="*/ 596 h 598"/>
              <a:gd name="T60" fmla="*/ 153 w 632"/>
              <a:gd name="T61" fmla="*/ 593 h 598"/>
              <a:gd name="T62" fmla="*/ 179 w 632"/>
              <a:gd name="T63" fmla="*/ 568 h 598"/>
              <a:gd name="T64" fmla="*/ 180 w 632"/>
              <a:gd name="T65" fmla="*/ 537 h 598"/>
              <a:gd name="T66" fmla="*/ 152 w 632"/>
              <a:gd name="T67" fmla="*/ 487 h 598"/>
              <a:gd name="T68" fmla="*/ 146 w 632"/>
              <a:gd name="T69" fmla="*/ 448 h 598"/>
              <a:gd name="T70" fmla="*/ 158 w 632"/>
              <a:gd name="T71" fmla="*/ 416 h 598"/>
              <a:gd name="T72" fmla="*/ 186 w 632"/>
              <a:gd name="T73" fmla="*/ 396 h 598"/>
              <a:gd name="T74" fmla="*/ 223 w 632"/>
              <a:gd name="T75" fmla="*/ 390 h 598"/>
              <a:gd name="T76" fmla="*/ 258 w 632"/>
              <a:gd name="T77" fmla="*/ 396 h 598"/>
              <a:gd name="T78" fmla="*/ 284 w 632"/>
              <a:gd name="T79" fmla="*/ 416 h 598"/>
              <a:gd name="T80" fmla="*/ 294 w 632"/>
              <a:gd name="T81" fmla="*/ 446 h 598"/>
              <a:gd name="T82" fmla="*/ 288 w 632"/>
              <a:gd name="T83" fmla="*/ 483 h 598"/>
              <a:gd name="T84" fmla="*/ 257 w 632"/>
              <a:gd name="T85" fmla="*/ 533 h 598"/>
              <a:gd name="T86" fmla="*/ 253 w 632"/>
              <a:gd name="T87" fmla="*/ 564 h 598"/>
              <a:gd name="T88" fmla="*/ 264 w 632"/>
              <a:gd name="T89" fmla="*/ 583 h 598"/>
              <a:gd name="T90" fmla="*/ 307 w 632"/>
              <a:gd name="T91" fmla="*/ 596 h 598"/>
              <a:gd name="T92" fmla="*/ 355 w 632"/>
              <a:gd name="T93" fmla="*/ 593 h 598"/>
              <a:gd name="T94" fmla="*/ 410 w 632"/>
              <a:gd name="T95" fmla="*/ 586 h 598"/>
              <a:gd name="T96" fmla="*/ 438 w 632"/>
              <a:gd name="T97" fmla="*/ 582 h 598"/>
              <a:gd name="T98" fmla="*/ 430 w 632"/>
              <a:gd name="T99" fmla="*/ 525 h 598"/>
              <a:gd name="T100" fmla="*/ 429 w 632"/>
              <a:gd name="T101" fmla="*/ 474 h 598"/>
              <a:gd name="T102" fmla="*/ 459 w 632"/>
              <a:gd name="T103" fmla="*/ 448 h 598"/>
              <a:gd name="T104" fmla="*/ 495 w 632"/>
              <a:gd name="T105" fmla="*/ 453 h 598"/>
              <a:gd name="T106" fmla="*/ 546 w 632"/>
              <a:gd name="T107" fmla="*/ 486 h 598"/>
              <a:gd name="T108" fmla="*/ 583 w 632"/>
              <a:gd name="T109" fmla="*/ 488 h 598"/>
              <a:gd name="T110" fmla="*/ 612 w 632"/>
              <a:gd name="T111" fmla="*/ 474 h 598"/>
              <a:gd name="T112" fmla="*/ 629 w 632"/>
              <a:gd name="T113" fmla="*/ 446 h 598"/>
              <a:gd name="T114" fmla="*/ 632 w 632"/>
              <a:gd name="T115" fmla="*/ 409 h 598"/>
              <a:gd name="T116" fmla="*/ 623 w 632"/>
              <a:gd name="T117" fmla="*/ 37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2" h="598">
                <a:moveTo>
                  <a:pt x="615" y="363"/>
                </a:moveTo>
                <a:lnTo>
                  <a:pt x="611" y="357"/>
                </a:lnTo>
                <a:lnTo>
                  <a:pt x="606" y="353"/>
                </a:lnTo>
                <a:lnTo>
                  <a:pt x="601" y="350"/>
                </a:lnTo>
                <a:lnTo>
                  <a:pt x="595" y="346"/>
                </a:lnTo>
                <a:lnTo>
                  <a:pt x="588" y="343"/>
                </a:lnTo>
                <a:lnTo>
                  <a:pt x="582" y="342"/>
                </a:lnTo>
                <a:lnTo>
                  <a:pt x="574" y="341"/>
                </a:lnTo>
                <a:lnTo>
                  <a:pt x="567" y="340"/>
                </a:lnTo>
                <a:lnTo>
                  <a:pt x="559" y="341"/>
                </a:lnTo>
                <a:lnTo>
                  <a:pt x="551" y="342"/>
                </a:lnTo>
                <a:lnTo>
                  <a:pt x="543" y="343"/>
                </a:lnTo>
                <a:lnTo>
                  <a:pt x="535" y="346"/>
                </a:lnTo>
                <a:lnTo>
                  <a:pt x="521" y="352"/>
                </a:lnTo>
                <a:lnTo>
                  <a:pt x="510" y="359"/>
                </a:lnTo>
                <a:lnTo>
                  <a:pt x="502" y="366"/>
                </a:lnTo>
                <a:lnTo>
                  <a:pt x="491" y="371"/>
                </a:lnTo>
                <a:lnTo>
                  <a:pt x="486" y="375"/>
                </a:lnTo>
                <a:lnTo>
                  <a:pt x="480" y="376"/>
                </a:lnTo>
                <a:lnTo>
                  <a:pt x="476" y="377"/>
                </a:lnTo>
                <a:lnTo>
                  <a:pt x="471" y="378"/>
                </a:lnTo>
                <a:lnTo>
                  <a:pt x="463" y="377"/>
                </a:lnTo>
                <a:lnTo>
                  <a:pt x="454" y="373"/>
                </a:lnTo>
                <a:lnTo>
                  <a:pt x="446" y="368"/>
                </a:lnTo>
                <a:lnTo>
                  <a:pt x="438" y="359"/>
                </a:lnTo>
                <a:lnTo>
                  <a:pt x="435" y="356"/>
                </a:lnTo>
                <a:lnTo>
                  <a:pt x="432" y="352"/>
                </a:lnTo>
                <a:lnTo>
                  <a:pt x="429" y="348"/>
                </a:lnTo>
                <a:lnTo>
                  <a:pt x="427" y="342"/>
                </a:lnTo>
                <a:lnTo>
                  <a:pt x="425" y="329"/>
                </a:lnTo>
                <a:lnTo>
                  <a:pt x="424" y="315"/>
                </a:lnTo>
                <a:lnTo>
                  <a:pt x="425" y="296"/>
                </a:lnTo>
                <a:lnTo>
                  <a:pt x="426" y="274"/>
                </a:lnTo>
                <a:lnTo>
                  <a:pt x="429" y="249"/>
                </a:lnTo>
                <a:lnTo>
                  <a:pt x="434" y="222"/>
                </a:lnTo>
                <a:lnTo>
                  <a:pt x="434" y="220"/>
                </a:lnTo>
                <a:lnTo>
                  <a:pt x="435" y="214"/>
                </a:lnTo>
                <a:lnTo>
                  <a:pt x="436" y="207"/>
                </a:lnTo>
                <a:lnTo>
                  <a:pt x="437" y="201"/>
                </a:lnTo>
                <a:lnTo>
                  <a:pt x="438" y="196"/>
                </a:lnTo>
                <a:lnTo>
                  <a:pt x="438" y="194"/>
                </a:lnTo>
                <a:lnTo>
                  <a:pt x="438" y="194"/>
                </a:lnTo>
                <a:lnTo>
                  <a:pt x="427" y="194"/>
                </a:lnTo>
                <a:lnTo>
                  <a:pt x="413" y="195"/>
                </a:lnTo>
                <a:lnTo>
                  <a:pt x="397" y="197"/>
                </a:lnTo>
                <a:lnTo>
                  <a:pt x="376" y="200"/>
                </a:lnTo>
                <a:lnTo>
                  <a:pt x="355" y="203"/>
                </a:lnTo>
                <a:lnTo>
                  <a:pt x="336" y="204"/>
                </a:lnTo>
                <a:lnTo>
                  <a:pt x="321" y="205"/>
                </a:lnTo>
                <a:lnTo>
                  <a:pt x="307" y="206"/>
                </a:lnTo>
                <a:lnTo>
                  <a:pt x="297" y="205"/>
                </a:lnTo>
                <a:lnTo>
                  <a:pt x="286" y="203"/>
                </a:lnTo>
                <a:lnTo>
                  <a:pt x="277" y="201"/>
                </a:lnTo>
                <a:lnTo>
                  <a:pt x="268" y="195"/>
                </a:lnTo>
                <a:lnTo>
                  <a:pt x="264" y="193"/>
                </a:lnTo>
                <a:lnTo>
                  <a:pt x="261" y="190"/>
                </a:lnTo>
                <a:lnTo>
                  <a:pt x="259" y="187"/>
                </a:lnTo>
                <a:lnTo>
                  <a:pt x="257" y="182"/>
                </a:lnTo>
                <a:lnTo>
                  <a:pt x="254" y="179"/>
                </a:lnTo>
                <a:lnTo>
                  <a:pt x="253" y="174"/>
                </a:lnTo>
                <a:lnTo>
                  <a:pt x="252" y="169"/>
                </a:lnTo>
                <a:lnTo>
                  <a:pt x="252" y="164"/>
                </a:lnTo>
                <a:lnTo>
                  <a:pt x="252" y="158"/>
                </a:lnTo>
                <a:lnTo>
                  <a:pt x="254" y="150"/>
                </a:lnTo>
                <a:lnTo>
                  <a:pt x="257" y="143"/>
                </a:lnTo>
                <a:lnTo>
                  <a:pt x="259" y="137"/>
                </a:lnTo>
                <a:lnTo>
                  <a:pt x="266" y="125"/>
                </a:lnTo>
                <a:lnTo>
                  <a:pt x="274" y="115"/>
                </a:lnTo>
                <a:lnTo>
                  <a:pt x="281" y="106"/>
                </a:lnTo>
                <a:lnTo>
                  <a:pt x="288" y="93"/>
                </a:lnTo>
                <a:lnTo>
                  <a:pt x="291" y="86"/>
                </a:lnTo>
                <a:lnTo>
                  <a:pt x="293" y="79"/>
                </a:lnTo>
                <a:lnTo>
                  <a:pt x="294" y="71"/>
                </a:lnTo>
                <a:lnTo>
                  <a:pt x="294" y="64"/>
                </a:lnTo>
                <a:lnTo>
                  <a:pt x="294" y="56"/>
                </a:lnTo>
                <a:lnTo>
                  <a:pt x="293" y="50"/>
                </a:lnTo>
                <a:lnTo>
                  <a:pt x="292" y="43"/>
                </a:lnTo>
                <a:lnTo>
                  <a:pt x="289" y="37"/>
                </a:lnTo>
                <a:lnTo>
                  <a:pt x="287" y="31"/>
                </a:lnTo>
                <a:lnTo>
                  <a:pt x="282" y="26"/>
                </a:lnTo>
                <a:lnTo>
                  <a:pt x="279" y="21"/>
                </a:lnTo>
                <a:lnTo>
                  <a:pt x="274" y="16"/>
                </a:lnTo>
                <a:lnTo>
                  <a:pt x="268" y="13"/>
                </a:lnTo>
                <a:lnTo>
                  <a:pt x="263" y="10"/>
                </a:lnTo>
                <a:lnTo>
                  <a:pt x="258" y="6"/>
                </a:lnTo>
                <a:lnTo>
                  <a:pt x="251" y="4"/>
                </a:lnTo>
                <a:lnTo>
                  <a:pt x="245" y="2"/>
                </a:lnTo>
                <a:lnTo>
                  <a:pt x="237" y="1"/>
                </a:lnTo>
                <a:lnTo>
                  <a:pt x="231" y="0"/>
                </a:lnTo>
                <a:lnTo>
                  <a:pt x="223" y="0"/>
                </a:lnTo>
                <a:lnTo>
                  <a:pt x="216" y="0"/>
                </a:lnTo>
                <a:lnTo>
                  <a:pt x="208" y="1"/>
                </a:lnTo>
                <a:lnTo>
                  <a:pt x="200" y="2"/>
                </a:lnTo>
                <a:lnTo>
                  <a:pt x="193" y="4"/>
                </a:lnTo>
                <a:lnTo>
                  <a:pt x="186" y="6"/>
                </a:lnTo>
                <a:lnTo>
                  <a:pt x="180" y="10"/>
                </a:lnTo>
                <a:lnTo>
                  <a:pt x="174" y="13"/>
                </a:lnTo>
                <a:lnTo>
                  <a:pt x="168" y="17"/>
                </a:lnTo>
                <a:lnTo>
                  <a:pt x="163" y="21"/>
                </a:lnTo>
                <a:lnTo>
                  <a:pt x="158" y="27"/>
                </a:lnTo>
                <a:lnTo>
                  <a:pt x="155" y="32"/>
                </a:lnTo>
                <a:lnTo>
                  <a:pt x="152" y="38"/>
                </a:lnTo>
                <a:lnTo>
                  <a:pt x="149" y="44"/>
                </a:lnTo>
                <a:lnTo>
                  <a:pt x="147" y="51"/>
                </a:lnTo>
                <a:lnTo>
                  <a:pt x="146" y="58"/>
                </a:lnTo>
                <a:lnTo>
                  <a:pt x="145" y="66"/>
                </a:lnTo>
                <a:lnTo>
                  <a:pt x="146" y="73"/>
                </a:lnTo>
                <a:lnTo>
                  <a:pt x="147" y="82"/>
                </a:lnTo>
                <a:lnTo>
                  <a:pt x="149" y="90"/>
                </a:lnTo>
                <a:lnTo>
                  <a:pt x="152" y="97"/>
                </a:lnTo>
                <a:lnTo>
                  <a:pt x="157" y="111"/>
                </a:lnTo>
                <a:lnTo>
                  <a:pt x="165" y="122"/>
                </a:lnTo>
                <a:lnTo>
                  <a:pt x="171" y="132"/>
                </a:lnTo>
                <a:lnTo>
                  <a:pt x="177" y="141"/>
                </a:lnTo>
                <a:lnTo>
                  <a:pt x="180" y="147"/>
                </a:lnTo>
                <a:lnTo>
                  <a:pt x="181" y="152"/>
                </a:lnTo>
                <a:lnTo>
                  <a:pt x="182" y="156"/>
                </a:lnTo>
                <a:lnTo>
                  <a:pt x="183" y="161"/>
                </a:lnTo>
                <a:lnTo>
                  <a:pt x="182" y="169"/>
                </a:lnTo>
                <a:lnTo>
                  <a:pt x="179" y="178"/>
                </a:lnTo>
                <a:lnTo>
                  <a:pt x="173" y="187"/>
                </a:lnTo>
                <a:lnTo>
                  <a:pt x="165" y="195"/>
                </a:lnTo>
                <a:lnTo>
                  <a:pt x="162" y="197"/>
                </a:lnTo>
                <a:lnTo>
                  <a:pt x="157" y="201"/>
                </a:lnTo>
                <a:lnTo>
                  <a:pt x="153" y="203"/>
                </a:lnTo>
                <a:lnTo>
                  <a:pt x="147" y="205"/>
                </a:lnTo>
                <a:lnTo>
                  <a:pt x="135" y="207"/>
                </a:lnTo>
                <a:lnTo>
                  <a:pt x="120" y="208"/>
                </a:lnTo>
                <a:lnTo>
                  <a:pt x="101" y="207"/>
                </a:lnTo>
                <a:lnTo>
                  <a:pt x="79" y="206"/>
                </a:lnTo>
                <a:lnTo>
                  <a:pt x="55" y="203"/>
                </a:lnTo>
                <a:lnTo>
                  <a:pt x="28" y="199"/>
                </a:lnTo>
                <a:lnTo>
                  <a:pt x="24" y="199"/>
                </a:lnTo>
                <a:lnTo>
                  <a:pt x="19" y="197"/>
                </a:lnTo>
                <a:lnTo>
                  <a:pt x="12" y="196"/>
                </a:lnTo>
                <a:lnTo>
                  <a:pt x="6" y="195"/>
                </a:lnTo>
                <a:lnTo>
                  <a:pt x="2" y="195"/>
                </a:lnTo>
                <a:lnTo>
                  <a:pt x="0" y="194"/>
                </a:lnTo>
                <a:lnTo>
                  <a:pt x="0" y="584"/>
                </a:lnTo>
                <a:lnTo>
                  <a:pt x="0" y="584"/>
                </a:lnTo>
                <a:lnTo>
                  <a:pt x="1" y="584"/>
                </a:lnTo>
                <a:lnTo>
                  <a:pt x="1" y="585"/>
                </a:lnTo>
                <a:lnTo>
                  <a:pt x="2" y="585"/>
                </a:lnTo>
                <a:lnTo>
                  <a:pt x="7" y="585"/>
                </a:lnTo>
                <a:lnTo>
                  <a:pt x="11" y="586"/>
                </a:lnTo>
                <a:lnTo>
                  <a:pt x="17" y="587"/>
                </a:lnTo>
                <a:lnTo>
                  <a:pt x="23" y="588"/>
                </a:lnTo>
                <a:lnTo>
                  <a:pt x="28" y="588"/>
                </a:lnTo>
                <a:lnTo>
                  <a:pt x="55" y="593"/>
                </a:lnTo>
                <a:lnTo>
                  <a:pt x="79" y="596"/>
                </a:lnTo>
                <a:lnTo>
                  <a:pt x="101" y="597"/>
                </a:lnTo>
                <a:lnTo>
                  <a:pt x="120" y="598"/>
                </a:lnTo>
                <a:lnTo>
                  <a:pt x="135" y="597"/>
                </a:lnTo>
                <a:lnTo>
                  <a:pt x="147" y="595"/>
                </a:lnTo>
                <a:lnTo>
                  <a:pt x="153" y="593"/>
                </a:lnTo>
                <a:lnTo>
                  <a:pt x="157" y="591"/>
                </a:lnTo>
                <a:lnTo>
                  <a:pt x="162" y="587"/>
                </a:lnTo>
                <a:lnTo>
                  <a:pt x="165" y="584"/>
                </a:lnTo>
                <a:lnTo>
                  <a:pt x="173" y="576"/>
                </a:lnTo>
                <a:lnTo>
                  <a:pt x="179" y="568"/>
                </a:lnTo>
                <a:lnTo>
                  <a:pt x="182" y="559"/>
                </a:lnTo>
                <a:lnTo>
                  <a:pt x="183" y="551"/>
                </a:lnTo>
                <a:lnTo>
                  <a:pt x="182" y="546"/>
                </a:lnTo>
                <a:lnTo>
                  <a:pt x="181" y="542"/>
                </a:lnTo>
                <a:lnTo>
                  <a:pt x="180" y="537"/>
                </a:lnTo>
                <a:lnTo>
                  <a:pt x="177" y="531"/>
                </a:lnTo>
                <a:lnTo>
                  <a:pt x="171" y="521"/>
                </a:lnTo>
                <a:lnTo>
                  <a:pt x="165" y="512"/>
                </a:lnTo>
                <a:lnTo>
                  <a:pt x="157" y="501"/>
                </a:lnTo>
                <a:lnTo>
                  <a:pt x="152" y="487"/>
                </a:lnTo>
                <a:lnTo>
                  <a:pt x="149" y="479"/>
                </a:lnTo>
                <a:lnTo>
                  <a:pt x="147" y="471"/>
                </a:lnTo>
                <a:lnTo>
                  <a:pt x="146" y="463"/>
                </a:lnTo>
                <a:lnTo>
                  <a:pt x="145" y="456"/>
                </a:lnTo>
                <a:lnTo>
                  <a:pt x="146" y="448"/>
                </a:lnTo>
                <a:lnTo>
                  <a:pt x="147" y="440"/>
                </a:lnTo>
                <a:lnTo>
                  <a:pt x="149" y="434"/>
                </a:lnTo>
                <a:lnTo>
                  <a:pt x="152" y="427"/>
                </a:lnTo>
                <a:lnTo>
                  <a:pt x="155" y="421"/>
                </a:lnTo>
                <a:lnTo>
                  <a:pt x="158" y="416"/>
                </a:lnTo>
                <a:lnTo>
                  <a:pt x="163" y="411"/>
                </a:lnTo>
                <a:lnTo>
                  <a:pt x="168" y="407"/>
                </a:lnTo>
                <a:lnTo>
                  <a:pt x="174" y="403"/>
                </a:lnTo>
                <a:lnTo>
                  <a:pt x="180" y="399"/>
                </a:lnTo>
                <a:lnTo>
                  <a:pt x="186" y="396"/>
                </a:lnTo>
                <a:lnTo>
                  <a:pt x="193" y="394"/>
                </a:lnTo>
                <a:lnTo>
                  <a:pt x="200" y="392"/>
                </a:lnTo>
                <a:lnTo>
                  <a:pt x="207" y="391"/>
                </a:lnTo>
                <a:lnTo>
                  <a:pt x="214" y="390"/>
                </a:lnTo>
                <a:lnTo>
                  <a:pt x="223" y="390"/>
                </a:lnTo>
                <a:lnTo>
                  <a:pt x="231" y="390"/>
                </a:lnTo>
                <a:lnTo>
                  <a:pt x="237" y="391"/>
                </a:lnTo>
                <a:lnTo>
                  <a:pt x="245" y="392"/>
                </a:lnTo>
                <a:lnTo>
                  <a:pt x="251" y="394"/>
                </a:lnTo>
                <a:lnTo>
                  <a:pt x="258" y="396"/>
                </a:lnTo>
                <a:lnTo>
                  <a:pt x="263" y="398"/>
                </a:lnTo>
                <a:lnTo>
                  <a:pt x="268" y="403"/>
                </a:lnTo>
                <a:lnTo>
                  <a:pt x="274" y="406"/>
                </a:lnTo>
                <a:lnTo>
                  <a:pt x="279" y="410"/>
                </a:lnTo>
                <a:lnTo>
                  <a:pt x="284" y="416"/>
                </a:lnTo>
                <a:lnTo>
                  <a:pt x="287" y="421"/>
                </a:lnTo>
                <a:lnTo>
                  <a:pt x="289" y="426"/>
                </a:lnTo>
                <a:lnTo>
                  <a:pt x="292" y="433"/>
                </a:lnTo>
                <a:lnTo>
                  <a:pt x="293" y="439"/>
                </a:lnTo>
                <a:lnTo>
                  <a:pt x="294" y="446"/>
                </a:lnTo>
                <a:lnTo>
                  <a:pt x="294" y="453"/>
                </a:lnTo>
                <a:lnTo>
                  <a:pt x="294" y="461"/>
                </a:lnTo>
                <a:lnTo>
                  <a:pt x="293" y="469"/>
                </a:lnTo>
                <a:lnTo>
                  <a:pt x="291" y="476"/>
                </a:lnTo>
                <a:lnTo>
                  <a:pt x="288" y="483"/>
                </a:lnTo>
                <a:lnTo>
                  <a:pt x="281" y="495"/>
                </a:lnTo>
                <a:lnTo>
                  <a:pt x="274" y="505"/>
                </a:lnTo>
                <a:lnTo>
                  <a:pt x="266" y="515"/>
                </a:lnTo>
                <a:lnTo>
                  <a:pt x="259" y="527"/>
                </a:lnTo>
                <a:lnTo>
                  <a:pt x="257" y="533"/>
                </a:lnTo>
                <a:lnTo>
                  <a:pt x="254" y="540"/>
                </a:lnTo>
                <a:lnTo>
                  <a:pt x="252" y="546"/>
                </a:lnTo>
                <a:lnTo>
                  <a:pt x="252" y="554"/>
                </a:lnTo>
                <a:lnTo>
                  <a:pt x="252" y="559"/>
                </a:lnTo>
                <a:lnTo>
                  <a:pt x="253" y="564"/>
                </a:lnTo>
                <a:lnTo>
                  <a:pt x="254" y="568"/>
                </a:lnTo>
                <a:lnTo>
                  <a:pt x="257" y="572"/>
                </a:lnTo>
                <a:lnTo>
                  <a:pt x="259" y="576"/>
                </a:lnTo>
                <a:lnTo>
                  <a:pt x="261" y="580"/>
                </a:lnTo>
                <a:lnTo>
                  <a:pt x="264" y="583"/>
                </a:lnTo>
                <a:lnTo>
                  <a:pt x="268" y="585"/>
                </a:lnTo>
                <a:lnTo>
                  <a:pt x="277" y="589"/>
                </a:lnTo>
                <a:lnTo>
                  <a:pt x="286" y="593"/>
                </a:lnTo>
                <a:lnTo>
                  <a:pt x="297" y="595"/>
                </a:lnTo>
                <a:lnTo>
                  <a:pt x="307" y="596"/>
                </a:lnTo>
                <a:lnTo>
                  <a:pt x="316" y="595"/>
                </a:lnTo>
                <a:lnTo>
                  <a:pt x="326" y="595"/>
                </a:lnTo>
                <a:lnTo>
                  <a:pt x="335" y="595"/>
                </a:lnTo>
                <a:lnTo>
                  <a:pt x="345" y="594"/>
                </a:lnTo>
                <a:lnTo>
                  <a:pt x="355" y="593"/>
                </a:lnTo>
                <a:lnTo>
                  <a:pt x="366" y="592"/>
                </a:lnTo>
                <a:lnTo>
                  <a:pt x="376" y="589"/>
                </a:lnTo>
                <a:lnTo>
                  <a:pt x="388" y="588"/>
                </a:lnTo>
                <a:lnTo>
                  <a:pt x="400" y="587"/>
                </a:lnTo>
                <a:lnTo>
                  <a:pt x="410" y="586"/>
                </a:lnTo>
                <a:lnTo>
                  <a:pt x="419" y="585"/>
                </a:lnTo>
                <a:lnTo>
                  <a:pt x="426" y="584"/>
                </a:lnTo>
                <a:lnTo>
                  <a:pt x="432" y="584"/>
                </a:lnTo>
                <a:lnTo>
                  <a:pt x="438" y="584"/>
                </a:lnTo>
                <a:lnTo>
                  <a:pt x="438" y="582"/>
                </a:lnTo>
                <a:lnTo>
                  <a:pt x="438" y="573"/>
                </a:lnTo>
                <a:lnTo>
                  <a:pt x="437" y="564"/>
                </a:lnTo>
                <a:lnTo>
                  <a:pt x="436" y="552"/>
                </a:lnTo>
                <a:lnTo>
                  <a:pt x="433" y="538"/>
                </a:lnTo>
                <a:lnTo>
                  <a:pt x="430" y="525"/>
                </a:lnTo>
                <a:lnTo>
                  <a:pt x="428" y="513"/>
                </a:lnTo>
                <a:lnTo>
                  <a:pt x="427" y="503"/>
                </a:lnTo>
                <a:lnTo>
                  <a:pt x="426" y="494"/>
                </a:lnTo>
                <a:lnTo>
                  <a:pt x="427" y="484"/>
                </a:lnTo>
                <a:lnTo>
                  <a:pt x="429" y="474"/>
                </a:lnTo>
                <a:lnTo>
                  <a:pt x="433" y="465"/>
                </a:lnTo>
                <a:lnTo>
                  <a:pt x="437" y="459"/>
                </a:lnTo>
                <a:lnTo>
                  <a:pt x="443" y="453"/>
                </a:lnTo>
                <a:lnTo>
                  <a:pt x="450" y="450"/>
                </a:lnTo>
                <a:lnTo>
                  <a:pt x="459" y="448"/>
                </a:lnTo>
                <a:lnTo>
                  <a:pt x="468" y="447"/>
                </a:lnTo>
                <a:lnTo>
                  <a:pt x="476" y="448"/>
                </a:lnTo>
                <a:lnTo>
                  <a:pt x="482" y="449"/>
                </a:lnTo>
                <a:lnTo>
                  <a:pt x="489" y="451"/>
                </a:lnTo>
                <a:lnTo>
                  <a:pt x="495" y="453"/>
                </a:lnTo>
                <a:lnTo>
                  <a:pt x="507" y="461"/>
                </a:lnTo>
                <a:lnTo>
                  <a:pt x="517" y="469"/>
                </a:lnTo>
                <a:lnTo>
                  <a:pt x="527" y="476"/>
                </a:lnTo>
                <a:lnTo>
                  <a:pt x="540" y="483"/>
                </a:lnTo>
                <a:lnTo>
                  <a:pt x="546" y="486"/>
                </a:lnTo>
                <a:lnTo>
                  <a:pt x="554" y="488"/>
                </a:lnTo>
                <a:lnTo>
                  <a:pt x="561" y="489"/>
                </a:lnTo>
                <a:lnTo>
                  <a:pt x="569" y="489"/>
                </a:lnTo>
                <a:lnTo>
                  <a:pt x="576" y="489"/>
                </a:lnTo>
                <a:lnTo>
                  <a:pt x="583" y="488"/>
                </a:lnTo>
                <a:lnTo>
                  <a:pt x="589" y="487"/>
                </a:lnTo>
                <a:lnTo>
                  <a:pt x="596" y="485"/>
                </a:lnTo>
                <a:lnTo>
                  <a:pt x="601" y="481"/>
                </a:lnTo>
                <a:lnTo>
                  <a:pt x="606" y="478"/>
                </a:lnTo>
                <a:lnTo>
                  <a:pt x="612" y="474"/>
                </a:lnTo>
                <a:lnTo>
                  <a:pt x="616" y="469"/>
                </a:lnTo>
                <a:lnTo>
                  <a:pt x="619" y="463"/>
                </a:lnTo>
                <a:lnTo>
                  <a:pt x="624" y="458"/>
                </a:lnTo>
                <a:lnTo>
                  <a:pt x="626" y="452"/>
                </a:lnTo>
                <a:lnTo>
                  <a:pt x="629" y="446"/>
                </a:lnTo>
                <a:lnTo>
                  <a:pt x="630" y="439"/>
                </a:lnTo>
                <a:lnTo>
                  <a:pt x="631" y="432"/>
                </a:lnTo>
                <a:lnTo>
                  <a:pt x="632" y="425"/>
                </a:lnTo>
                <a:lnTo>
                  <a:pt x="632" y="418"/>
                </a:lnTo>
                <a:lnTo>
                  <a:pt x="632" y="409"/>
                </a:lnTo>
                <a:lnTo>
                  <a:pt x="631" y="402"/>
                </a:lnTo>
                <a:lnTo>
                  <a:pt x="630" y="395"/>
                </a:lnTo>
                <a:lnTo>
                  <a:pt x="628" y="388"/>
                </a:lnTo>
                <a:lnTo>
                  <a:pt x="626" y="381"/>
                </a:lnTo>
                <a:lnTo>
                  <a:pt x="623" y="375"/>
                </a:lnTo>
                <a:lnTo>
                  <a:pt x="619" y="369"/>
                </a:lnTo>
                <a:lnTo>
                  <a:pt x="615" y="3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9" name="Freeform 17"/>
          <p:cNvSpPr>
            <a:spLocks noEditPoints="1"/>
          </p:cNvSpPr>
          <p:nvPr/>
        </p:nvSpPr>
        <p:spPr bwMode="auto">
          <a:xfrm>
            <a:off x="15049500" y="9440070"/>
            <a:ext cx="257176" cy="257176"/>
          </a:xfrm>
          <a:custGeom>
            <a:avLst/>
            <a:gdLst>
              <a:gd name="T0" fmla="*/ 0 w 244"/>
              <a:gd name="T1" fmla="*/ 244 h 244"/>
              <a:gd name="T2" fmla="*/ 244 w 244"/>
              <a:gd name="T3" fmla="*/ 244 h 244"/>
              <a:gd name="T4" fmla="*/ 244 w 244"/>
              <a:gd name="T5" fmla="*/ 0 h 244"/>
              <a:gd name="T6" fmla="*/ 0 w 244"/>
              <a:gd name="T7" fmla="*/ 0 h 244"/>
              <a:gd name="T8" fmla="*/ 0 w 244"/>
              <a:gd name="T9" fmla="*/ 244 h 244"/>
              <a:gd name="T10" fmla="*/ 49 w 244"/>
              <a:gd name="T11" fmla="*/ 48 h 244"/>
              <a:gd name="T12" fmla="*/ 196 w 244"/>
              <a:gd name="T13" fmla="*/ 48 h 244"/>
              <a:gd name="T14" fmla="*/ 196 w 244"/>
              <a:gd name="T15" fmla="*/ 194 h 244"/>
              <a:gd name="T16" fmla="*/ 49 w 244"/>
              <a:gd name="T17" fmla="*/ 194 h 244"/>
              <a:gd name="T18" fmla="*/ 49 w 244"/>
              <a:gd name="T19" fmla="*/ 4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4">
                <a:moveTo>
                  <a:pt x="0" y="244"/>
                </a:moveTo>
                <a:lnTo>
                  <a:pt x="244" y="244"/>
                </a:lnTo>
                <a:lnTo>
                  <a:pt x="244" y="0"/>
                </a:lnTo>
                <a:lnTo>
                  <a:pt x="0" y="0"/>
                </a:lnTo>
                <a:lnTo>
                  <a:pt x="0" y="244"/>
                </a:lnTo>
                <a:close/>
                <a:moveTo>
                  <a:pt x="49" y="48"/>
                </a:moveTo>
                <a:lnTo>
                  <a:pt x="196" y="48"/>
                </a:lnTo>
                <a:lnTo>
                  <a:pt x="196" y="194"/>
                </a:lnTo>
                <a:lnTo>
                  <a:pt x="49" y="194"/>
                </a:lnTo>
                <a:lnTo>
                  <a:pt x="49"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0" name="Rectangle 18"/>
          <p:cNvSpPr>
            <a:spLocks noChangeArrowheads="1"/>
          </p:cNvSpPr>
          <p:nvPr/>
        </p:nvSpPr>
        <p:spPr bwMode="auto">
          <a:xfrm>
            <a:off x="15154276" y="9541670"/>
            <a:ext cx="50800" cy="53976"/>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1" name="Rectangle 19"/>
          <p:cNvSpPr>
            <a:spLocks noChangeArrowheads="1"/>
          </p:cNvSpPr>
          <p:nvPr/>
        </p:nvSpPr>
        <p:spPr bwMode="auto">
          <a:xfrm>
            <a:off x="15462250" y="9646444"/>
            <a:ext cx="50800" cy="5080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2" name="Rectangle 20"/>
          <p:cNvSpPr>
            <a:spLocks noChangeArrowheads="1"/>
          </p:cNvSpPr>
          <p:nvPr/>
        </p:nvSpPr>
        <p:spPr bwMode="auto">
          <a:xfrm>
            <a:off x="15563850" y="9646444"/>
            <a:ext cx="50800" cy="5080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3" name="Freeform 21"/>
          <p:cNvSpPr>
            <a:spLocks/>
          </p:cNvSpPr>
          <p:nvPr/>
        </p:nvSpPr>
        <p:spPr bwMode="auto">
          <a:xfrm>
            <a:off x="15357476" y="9440070"/>
            <a:ext cx="257176" cy="257176"/>
          </a:xfrm>
          <a:custGeom>
            <a:avLst/>
            <a:gdLst>
              <a:gd name="T0" fmla="*/ 194 w 243"/>
              <a:gd name="T1" fmla="*/ 48 h 244"/>
              <a:gd name="T2" fmla="*/ 146 w 243"/>
              <a:gd name="T3" fmla="*/ 48 h 244"/>
              <a:gd name="T4" fmla="*/ 146 w 243"/>
              <a:gd name="T5" fmla="*/ 0 h 244"/>
              <a:gd name="T6" fmla="*/ 0 w 243"/>
              <a:gd name="T7" fmla="*/ 0 h 244"/>
              <a:gd name="T8" fmla="*/ 0 w 243"/>
              <a:gd name="T9" fmla="*/ 244 h 244"/>
              <a:gd name="T10" fmla="*/ 49 w 243"/>
              <a:gd name="T11" fmla="*/ 244 h 244"/>
              <a:gd name="T12" fmla="*/ 49 w 243"/>
              <a:gd name="T13" fmla="*/ 97 h 244"/>
              <a:gd name="T14" fmla="*/ 97 w 243"/>
              <a:gd name="T15" fmla="*/ 97 h 244"/>
              <a:gd name="T16" fmla="*/ 97 w 243"/>
              <a:gd name="T17" fmla="*/ 147 h 244"/>
              <a:gd name="T18" fmla="*/ 243 w 243"/>
              <a:gd name="T19" fmla="*/ 147 h 244"/>
              <a:gd name="T20" fmla="*/ 243 w 243"/>
              <a:gd name="T21" fmla="*/ 0 h 244"/>
              <a:gd name="T22" fmla="*/ 194 w 243"/>
              <a:gd name="T23" fmla="*/ 0 h 244"/>
              <a:gd name="T24" fmla="*/ 194 w 243"/>
              <a:gd name="T25" fmla="*/ 4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244">
                <a:moveTo>
                  <a:pt x="194" y="48"/>
                </a:moveTo>
                <a:lnTo>
                  <a:pt x="146" y="48"/>
                </a:lnTo>
                <a:lnTo>
                  <a:pt x="146" y="0"/>
                </a:lnTo>
                <a:lnTo>
                  <a:pt x="0" y="0"/>
                </a:lnTo>
                <a:lnTo>
                  <a:pt x="0" y="244"/>
                </a:lnTo>
                <a:lnTo>
                  <a:pt x="49" y="244"/>
                </a:lnTo>
                <a:lnTo>
                  <a:pt x="49" y="97"/>
                </a:lnTo>
                <a:lnTo>
                  <a:pt x="97" y="97"/>
                </a:lnTo>
                <a:lnTo>
                  <a:pt x="97" y="147"/>
                </a:lnTo>
                <a:lnTo>
                  <a:pt x="243" y="147"/>
                </a:lnTo>
                <a:lnTo>
                  <a:pt x="243" y="0"/>
                </a:lnTo>
                <a:lnTo>
                  <a:pt x="194" y="0"/>
                </a:lnTo>
                <a:lnTo>
                  <a:pt x="194"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4" name="Freeform 22"/>
          <p:cNvSpPr>
            <a:spLocks noEditPoints="1"/>
          </p:cNvSpPr>
          <p:nvPr/>
        </p:nvSpPr>
        <p:spPr bwMode="auto">
          <a:xfrm>
            <a:off x="15049500" y="9128920"/>
            <a:ext cx="257176" cy="257176"/>
          </a:xfrm>
          <a:custGeom>
            <a:avLst/>
            <a:gdLst>
              <a:gd name="T0" fmla="*/ 0 w 244"/>
              <a:gd name="T1" fmla="*/ 243 h 243"/>
              <a:gd name="T2" fmla="*/ 244 w 244"/>
              <a:gd name="T3" fmla="*/ 243 h 243"/>
              <a:gd name="T4" fmla="*/ 244 w 244"/>
              <a:gd name="T5" fmla="*/ 0 h 243"/>
              <a:gd name="T6" fmla="*/ 0 w 244"/>
              <a:gd name="T7" fmla="*/ 0 h 243"/>
              <a:gd name="T8" fmla="*/ 0 w 244"/>
              <a:gd name="T9" fmla="*/ 243 h 243"/>
              <a:gd name="T10" fmla="*/ 49 w 244"/>
              <a:gd name="T11" fmla="*/ 49 h 243"/>
              <a:gd name="T12" fmla="*/ 196 w 244"/>
              <a:gd name="T13" fmla="*/ 49 h 243"/>
              <a:gd name="T14" fmla="*/ 196 w 244"/>
              <a:gd name="T15" fmla="*/ 195 h 243"/>
              <a:gd name="T16" fmla="*/ 49 w 244"/>
              <a:gd name="T17" fmla="*/ 195 h 243"/>
              <a:gd name="T18" fmla="*/ 49 w 244"/>
              <a:gd name="T19" fmla="*/ 4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3">
                <a:moveTo>
                  <a:pt x="0" y="243"/>
                </a:moveTo>
                <a:lnTo>
                  <a:pt x="244" y="243"/>
                </a:lnTo>
                <a:lnTo>
                  <a:pt x="244" y="0"/>
                </a:lnTo>
                <a:lnTo>
                  <a:pt x="0" y="0"/>
                </a:lnTo>
                <a:lnTo>
                  <a:pt x="0" y="243"/>
                </a:lnTo>
                <a:close/>
                <a:moveTo>
                  <a:pt x="49" y="49"/>
                </a:moveTo>
                <a:lnTo>
                  <a:pt x="196" y="49"/>
                </a:lnTo>
                <a:lnTo>
                  <a:pt x="196" y="195"/>
                </a:lnTo>
                <a:lnTo>
                  <a:pt x="49" y="195"/>
                </a:lnTo>
                <a:lnTo>
                  <a:pt x="49"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5" name="Rectangle 23"/>
          <p:cNvSpPr>
            <a:spLocks noChangeArrowheads="1"/>
          </p:cNvSpPr>
          <p:nvPr/>
        </p:nvSpPr>
        <p:spPr bwMode="auto">
          <a:xfrm>
            <a:off x="15154276" y="9233694"/>
            <a:ext cx="50800" cy="5080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6" name="Freeform 24"/>
          <p:cNvSpPr>
            <a:spLocks noEditPoints="1"/>
          </p:cNvSpPr>
          <p:nvPr/>
        </p:nvSpPr>
        <p:spPr bwMode="auto">
          <a:xfrm>
            <a:off x="15357476" y="9128920"/>
            <a:ext cx="257176" cy="257176"/>
          </a:xfrm>
          <a:custGeom>
            <a:avLst/>
            <a:gdLst>
              <a:gd name="T0" fmla="*/ 0 w 243"/>
              <a:gd name="T1" fmla="*/ 0 h 243"/>
              <a:gd name="T2" fmla="*/ 0 w 243"/>
              <a:gd name="T3" fmla="*/ 243 h 243"/>
              <a:gd name="T4" fmla="*/ 243 w 243"/>
              <a:gd name="T5" fmla="*/ 243 h 243"/>
              <a:gd name="T6" fmla="*/ 243 w 243"/>
              <a:gd name="T7" fmla="*/ 0 h 243"/>
              <a:gd name="T8" fmla="*/ 0 w 243"/>
              <a:gd name="T9" fmla="*/ 0 h 243"/>
              <a:gd name="T10" fmla="*/ 194 w 243"/>
              <a:gd name="T11" fmla="*/ 195 h 243"/>
              <a:gd name="T12" fmla="*/ 49 w 243"/>
              <a:gd name="T13" fmla="*/ 195 h 243"/>
              <a:gd name="T14" fmla="*/ 49 w 243"/>
              <a:gd name="T15" fmla="*/ 49 h 243"/>
              <a:gd name="T16" fmla="*/ 194 w 243"/>
              <a:gd name="T17" fmla="*/ 49 h 243"/>
              <a:gd name="T18" fmla="*/ 194 w 243"/>
              <a:gd name="T19"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3">
                <a:moveTo>
                  <a:pt x="0" y="0"/>
                </a:moveTo>
                <a:lnTo>
                  <a:pt x="0" y="243"/>
                </a:lnTo>
                <a:lnTo>
                  <a:pt x="243" y="243"/>
                </a:lnTo>
                <a:lnTo>
                  <a:pt x="243" y="0"/>
                </a:lnTo>
                <a:lnTo>
                  <a:pt x="0" y="0"/>
                </a:lnTo>
                <a:close/>
                <a:moveTo>
                  <a:pt x="194" y="195"/>
                </a:moveTo>
                <a:lnTo>
                  <a:pt x="49" y="195"/>
                </a:lnTo>
                <a:lnTo>
                  <a:pt x="49" y="49"/>
                </a:lnTo>
                <a:lnTo>
                  <a:pt x="194" y="49"/>
                </a:lnTo>
                <a:lnTo>
                  <a:pt x="194" y="19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7" name="Rectangle 25"/>
          <p:cNvSpPr>
            <a:spLocks noChangeArrowheads="1"/>
          </p:cNvSpPr>
          <p:nvPr/>
        </p:nvSpPr>
        <p:spPr bwMode="auto">
          <a:xfrm>
            <a:off x="15462250" y="9233694"/>
            <a:ext cx="50800" cy="5080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8" name="Freeform 26"/>
          <p:cNvSpPr>
            <a:spLocks noEditPoints="1"/>
          </p:cNvSpPr>
          <p:nvPr/>
        </p:nvSpPr>
        <p:spPr bwMode="auto">
          <a:xfrm>
            <a:off x="1184277" y="7706521"/>
            <a:ext cx="619126" cy="615950"/>
          </a:xfrm>
          <a:custGeom>
            <a:avLst/>
            <a:gdLst>
              <a:gd name="T0" fmla="*/ 512 w 584"/>
              <a:gd name="T1" fmla="*/ 99 h 584"/>
              <a:gd name="T2" fmla="*/ 455 w 584"/>
              <a:gd name="T3" fmla="*/ 49 h 584"/>
              <a:gd name="T4" fmla="*/ 387 w 584"/>
              <a:gd name="T5" fmla="*/ 15 h 584"/>
              <a:gd name="T6" fmla="*/ 311 w 584"/>
              <a:gd name="T7" fmla="*/ 1 h 584"/>
              <a:gd name="T8" fmla="*/ 234 w 584"/>
              <a:gd name="T9" fmla="*/ 5 h 584"/>
              <a:gd name="T10" fmla="*/ 162 w 584"/>
              <a:gd name="T11" fmla="*/ 30 h 584"/>
              <a:gd name="T12" fmla="*/ 98 w 584"/>
              <a:gd name="T13" fmla="*/ 72 h 584"/>
              <a:gd name="T14" fmla="*/ 49 w 584"/>
              <a:gd name="T15" fmla="*/ 129 h 584"/>
              <a:gd name="T16" fmla="*/ 15 w 584"/>
              <a:gd name="T17" fmla="*/ 197 h 584"/>
              <a:gd name="T18" fmla="*/ 0 w 584"/>
              <a:gd name="T19" fmla="*/ 273 h 584"/>
              <a:gd name="T20" fmla="*/ 5 w 584"/>
              <a:gd name="T21" fmla="*/ 350 h 584"/>
              <a:gd name="T22" fmla="*/ 29 w 584"/>
              <a:gd name="T23" fmla="*/ 422 h 584"/>
              <a:gd name="T24" fmla="*/ 72 w 584"/>
              <a:gd name="T25" fmla="*/ 486 h 584"/>
              <a:gd name="T26" fmla="*/ 128 w 584"/>
              <a:gd name="T27" fmla="*/ 535 h 584"/>
              <a:gd name="T28" fmla="*/ 198 w 584"/>
              <a:gd name="T29" fmla="*/ 569 h 584"/>
              <a:gd name="T30" fmla="*/ 272 w 584"/>
              <a:gd name="T31" fmla="*/ 584 h 584"/>
              <a:gd name="T32" fmla="*/ 350 w 584"/>
              <a:gd name="T33" fmla="*/ 578 h 584"/>
              <a:gd name="T34" fmla="*/ 421 w 584"/>
              <a:gd name="T35" fmla="*/ 555 h 584"/>
              <a:gd name="T36" fmla="*/ 485 w 584"/>
              <a:gd name="T37" fmla="*/ 512 h 584"/>
              <a:gd name="T38" fmla="*/ 535 w 584"/>
              <a:gd name="T39" fmla="*/ 455 h 584"/>
              <a:gd name="T40" fmla="*/ 569 w 584"/>
              <a:gd name="T41" fmla="*/ 386 h 584"/>
              <a:gd name="T42" fmla="*/ 583 w 584"/>
              <a:gd name="T43" fmla="*/ 312 h 584"/>
              <a:gd name="T44" fmla="*/ 579 w 584"/>
              <a:gd name="T45" fmla="*/ 234 h 584"/>
              <a:gd name="T46" fmla="*/ 554 w 584"/>
              <a:gd name="T47" fmla="*/ 163 h 584"/>
              <a:gd name="T48" fmla="*/ 337 w 584"/>
              <a:gd name="T49" fmla="*/ 483 h 584"/>
              <a:gd name="T50" fmla="*/ 251 w 584"/>
              <a:gd name="T51" fmla="*/ 486 h 584"/>
              <a:gd name="T52" fmla="*/ 243 w 584"/>
              <a:gd name="T53" fmla="*/ 401 h 584"/>
              <a:gd name="T54" fmla="*/ 255 w 584"/>
              <a:gd name="T55" fmla="*/ 390 h 584"/>
              <a:gd name="T56" fmla="*/ 339 w 584"/>
              <a:gd name="T57" fmla="*/ 397 h 584"/>
              <a:gd name="T58" fmla="*/ 428 w 584"/>
              <a:gd name="T59" fmla="*/ 263 h 584"/>
              <a:gd name="T60" fmla="*/ 395 w 584"/>
              <a:gd name="T61" fmla="*/ 299 h 584"/>
              <a:gd name="T62" fmla="*/ 363 w 584"/>
              <a:gd name="T63" fmla="*/ 319 h 584"/>
              <a:gd name="T64" fmla="*/ 344 w 584"/>
              <a:gd name="T65" fmla="*/ 340 h 584"/>
              <a:gd name="T66" fmla="*/ 339 w 584"/>
              <a:gd name="T67" fmla="*/ 358 h 584"/>
              <a:gd name="T68" fmla="*/ 255 w 584"/>
              <a:gd name="T69" fmla="*/ 365 h 584"/>
              <a:gd name="T70" fmla="*/ 243 w 584"/>
              <a:gd name="T71" fmla="*/ 353 h 584"/>
              <a:gd name="T72" fmla="*/ 246 w 584"/>
              <a:gd name="T73" fmla="*/ 320 h 584"/>
              <a:gd name="T74" fmla="*/ 258 w 584"/>
              <a:gd name="T75" fmla="*/ 297 h 584"/>
              <a:gd name="T76" fmla="*/ 295 w 584"/>
              <a:gd name="T77" fmla="*/ 264 h 584"/>
              <a:gd name="T78" fmla="*/ 328 w 584"/>
              <a:gd name="T79" fmla="*/ 246 h 584"/>
              <a:gd name="T80" fmla="*/ 340 w 584"/>
              <a:gd name="T81" fmla="*/ 225 h 584"/>
              <a:gd name="T82" fmla="*/ 333 w 584"/>
              <a:gd name="T83" fmla="*/ 201 h 584"/>
              <a:gd name="T84" fmla="*/ 302 w 584"/>
              <a:gd name="T85" fmla="*/ 187 h 584"/>
              <a:gd name="T86" fmla="*/ 268 w 584"/>
              <a:gd name="T87" fmla="*/ 191 h 584"/>
              <a:gd name="T88" fmla="*/ 238 w 584"/>
              <a:gd name="T89" fmla="*/ 218 h 584"/>
              <a:gd name="T90" fmla="*/ 221 w 584"/>
              <a:gd name="T91" fmla="*/ 234 h 584"/>
              <a:gd name="T92" fmla="*/ 161 w 584"/>
              <a:gd name="T93" fmla="*/ 194 h 584"/>
              <a:gd name="T94" fmla="*/ 158 w 584"/>
              <a:gd name="T95" fmla="*/ 178 h 584"/>
              <a:gd name="T96" fmla="*/ 186 w 584"/>
              <a:gd name="T97" fmla="*/ 143 h 584"/>
              <a:gd name="T98" fmla="*/ 218 w 584"/>
              <a:gd name="T99" fmla="*/ 117 h 584"/>
              <a:gd name="T100" fmla="*/ 256 w 584"/>
              <a:gd name="T101" fmla="*/ 102 h 584"/>
              <a:gd name="T102" fmla="*/ 299 w 584"/>
              <a:gd name="T103" fmla="*/ 97 h 584"/>
              <a:gd name="T104" fmla="*/ 364 w 584"/>
              <a:gd name="T105" fmla="*/ 113 h 584"/>
              <a:gd name="T106" fmla="*/ 417 w 584"/>
              <a:gd name="T107" fmla="*/ 157 h 584"/>
              <a:gd name="T108" fmla="*/ 433 w 584"/>
              <a:gd name="T109" fmla="*/ 187 h 584"/>
              <a:gd name="T110" fmla="*/ 437 w 584"/>
              <a:gd name="T111" fmla="*/ 219 h 584"/>
              <a:gd name="T112" fmla="*/ 433 w 584"/>
              <a:gd name="T113" fmla="*/ 25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4" h="584">
                <a:moveTo>
                  <a:pt x="544" y="146"/>
                </a:moveTo>
                <a:lnTo>
                  <a:pt x="535" y="129"/>
                </a:lnTo>
                <a:lnTo>
                  <a:pt x="524" y="113"/>
                </a:lnTo>
                <a:lnTo>
                  <a:pt x="512" y="99"/>
                </a:lnTo>
                <a:lnTo>
                  <a:pt x="499" y="85"/>
                </a:lnTo>
                <a:lnTo>
                  <a:pt x="485" y="72"/>
                </a:lnTo>
                <a:lnTo>
                  <a:pt x="470" y="60"/>
                </a:lnTo>
                <a:lnTo>
                  <a:pt x="455" y="49"/>
                </a:lnTo>
                <a:lnTo>
                  <a:pt x="438" y="39"/>
                </a:lnTo>
                <a:lnTo>
                  <a:pt x="421" y="30"/>
                </a:lnTo>
                <a:lnTo>
                  <a:pt x="404" y="22"/>
                </a:lnTo>
                <a:lnTo>
                  <a:pt x="387" y="15"/>
                </a:lnTo>
                <a:lnTo>
                  <a:pt x="368" y="9"/>
                </a:lnTo>
                <a:lnTo>
                  <a:pt x="350" y="5"/>
                </a:lnTo>
                <a:lnTo>
                  <a:pt x="330" y="2"/>
                </a:lnTo>
                <a:lnTo>
                  <a:pt x="311" y="1"/>
                </a:lnTo>
                <a:lnTo>
                  <a:pt x="292" y="0"/>
                </a:lnTo>
                <a:lnTo>
                  <a:pt x="272" y="1"/>
                </a:lnTo>
                <a:lnTo>
                  <a:pt x="253" y="2"/>
                </a:lnTo>
                <a:lnTo>
                  <a:pt x="234" y="5"/>
                </a:lnTo>
                <a:lnTo>
                  <a:pt x="215" y="9"/>
                </a:lnTo>
                <a:lnTo>
                  <a:pt x="198" y="15"/>
                </a:lnTo>
                <a:lnTo>
                  <a:pt x="179" y="22"/>
                </a:lnTo>
                <a:lnTo>
                  <a:pt x="162" y="30"/>
                </a:lnTo>
                <a:lnTo>
                  <a:pt x="145" y="39"/>
                </a:lnTo>
                <a:lnTo>
                  <a:pt x="128" y="49"/>
                </a:lnTo>
                <a:lnTo>
                  <a:pt x="113" y="60"/>
                </a:lnTo>
                <a:lnTo>
                  <a:pt x="98" y="72"/>
                </a:lnTo>
                <a:lnTo>
                  <a:pt x="85" y="85"/>
                </a:lnTo>
                <a:lnTo>
                  <a:pt x="72" y="99"/>
                </a:lnTo>
                <a:lnTo>
                  <a:pt x="60" y="113"/>
                </a:lnTo>
                <a:lnTo>
                  <a:pt x="49" y="129"/>
                </a:lnTo>
                <a:lnTo>
                  <a:pt x="39" y="146"/>
                </a:lnTo>
                <a:lnTo>
                  <a:pt x="29" y="163"/>
                </a:lnTo>
                <a:lnTo>
                  <a:pt x="22" y="180"/>
                </a:lnTo>
                <a:lnTo>
                  <a:pt x="15" y="197"/>
                </a:lnTo>
                <a:lnTo>
                  <a:pt x="10" y="216"/>
                </a:lnTo>
                <a:lnTo>
                  <a:pt x="5" y="234"/>
                </a:lnTo>
                <a:lnTo>
                  <a:pt x="2" y="253"/>
                </a:lnTo>
                <a:lnTo>
                  <a:pt x="0" y="273"/>
                </a:lnTo>
                <a:lnTo>
                  <a:pt x="0" y="292"/>
                </a:lnTo>
                <a:lnTo>
                  <a:pt x="0" y="312"/>
                </a:lnTo>
                <a:lnTo>
                  <a:pt x="2" y="331"/>
                </a:lnTo>
                <a:lnTo>
                  <a:pt x="5" y="350"/>
                </a:lnTo>
                <a:lnTo>
                  <a:pt x="10" y="369"/>
                </a:lnTo>
                <a:lnTo>
                  <a:pt x="15" y="386"/>
                </a:lnTo>
                <a:lnTo>
                  <a:pt x="22" y="405"/>
                </a:lnTo>
                <a:lnTo>
                  <a:pt x="29" y="422"/>
                </a:lnTo>
                <a:lnTo>
                  <a:pt x="39" y="439"/>
                </a:lnTo>
                <a:lnTo>
                  <a:pt x="49" y="455"/>
                </a:lnTo>
                <a:lnTo>
                  <a:pt x="60" y="471"/>
                </a:lnTo>
                <a:lnTo>
                  <a:pt x="72" y="486"/>
                </a:lnTo>
                <a:lnTo>
                  <a:pt x="85" y="499"/>
                </a:lnTo>
                <a:lnTo>
                  <a:pt x="98" y="512"/>
                </a:lnTo>
                <a:lnTo>
                  <a:pt x="113" y="523"/>
                </a:lnTo>
                <a:lnTo>
                  <a:pt x="128" y="535"/>
                </a:lnTo>
                <a:lnTo>
                  <a:pt x="145" y="545"/>
                </a:lnTo>
                <a:lnTo>
                  <a:pt x="162" y="555"/>
                </a:lnTo>
                <a:lnTo>
                  <a:pt x="179" y="562"/>
                </a:lnTo>
                <a:lnTo>
                  <a:pt x="198" y="569"/>
                </a:lnTo>
                <a:lnTo>
                  <a:pt x="215" y="574"/>
                </a:lnTo>
                <a:lnTo>
                  <a:pt x="234" y="578"/>
                </a:lnTo>
                <a:lnTo>
                  <a:pt x="253" y="582"/>
                </a:lnTo>
                <a:lnTo>
                  <a:pt x="272" y="584"/>
                </a:lnTo>
                <a:lnTo>
                  <a:pt x="292" y="584"/>
                </a:lnTo>
                <a:lnTo>
                  <a:pt x="311" y="584"/>
                </a:lnTo>
                <a:lnTo>
                  <a:pt x="330" y="582"/>
                </a:lnTo>
                <a:lnTo>
                  <a:pt x="350" y="578"/>
                </a:lnTo>
                <a:lnTo>
                  <a:pt x="368" y="574"/>
                </a:lnTo>
                <a:lnTo>
                  <a:pt x="387" y="569"/>
                </a:lnTo>
                <a:lnTo>
                  <a:pt x="404" y="562"/>
                </a:lnTo>
                <a:lnTo>
                  <a:pt x="421" y="555"/>
                </a:lnTo>
                <a:lnTo>
                  <a:pt x="438" y="545"/>
                </a:lnTo>
                <a:lnTo>
                  <a:pt x="455" y="535"/>
                </a:lnTo>
                <a:lnTo>
                  <a:pt x="470" y="523"/>
                </a:lnTo>
                <a:lnTo>
                  <a:pt x="485" y="512"/>
                </a:lnTo>
                <a:lnTo>
                  <a:pt x="499" y="499"/>
                </a:lnTo>
                <a:lnTo>
                  <a:pt x="512" y="486"/>
                </a:lnTo>
                <a:lnTo>
                  <a:pt x="524" y="471"/>
                </a:lnTo>
                <a:lnTo>
                  <a:pt x="535" y="455"/>
                </a:lnTo>
                <a:lnTo>
                  <a:pt x="544" y="439"/>
                </a:lnTo>
                <a:lnTo>
                  <a:pt x="554" y="422"/>
                </a:lnTo>
                <a:lnTo>
                  <a:pt x="562" y="405"/>
                </a:lnTo>
                <a:lnTo>
                  <a:pt x="569" y="386"/>
                </a:lnTo>
                <a:lnTo>
                  <a:pt x="575" y="369"/>
                </a:lnTo>
                <a:lnTo>
                  <a:pt x="579" y="350"/>
                </a:lnTo>
                <a:lnTo>
                  <a:pt x="581" y="331"/>
                </a:lnTo>
                <a:lnTo>
                  <a:pt x="583" y="312"/>
                </a:lnTo>
                <a:lnTo>
                  <a:pt x="584" y="292"/>
                </a:lnTo>
                <a:lnTo>
                  <a:pt x="583" y="273"/>
                </a:lnTo>
                <a:lnTo>
                  <a:pt x="581" y="253"/>
                </a:lnTo>
                <a:lnTo>
                  <a:pt x="579" y="234"/>
                </a:lnTo>
                <a:lnTo>
                  <a:pt x="575" y="216"/>
                </a:lnTo>
                <a:lnTo>
                  <a:pt x="569" y="197"/>
                </a:lnTo>
                <a:lnTo>
                  <a:pt x="562" y="180"/>
                </a:lnTo>
                <a:lnTo>
                  <a:pt x="554" y="163"/>
                </a:lnTo>
                <a:lnTo>
                  <a:pt x="544" y="146"/>
                </a:lnTo>
                <a:close/>
                <a:moveTo>
                  <a:pt x="340" y="475"/>
                </a:moveTo>
                <a:lnTo>
                  <a:pt x="339" y="479"/>
                </a:lnTo>
                <a:lnTo>
                  <a:pt x="337" y="483"/>
                </a:lnTo>
                <a:lnTo>
                  <a:pt x="333" y="486"/>
                </a:lnTo>
                <a:lnTo>
                  <a:pt x="328" y="487"/>
                </a:lnTo>
                <a:lnTo>
                  <a:pt x="255" y="487"/>
                </a:lnTo>
                <a:lnTo>
                  <a:pt x="251" y="486"/>
                </a:lnTo>
                <a:lnTo>
                  <a:pt x="246" y="483"/>
                </a:lnTo>
                <a:lnTo>
                  <a:pt x="244" y="479"/>
                </a:lnTo>
                <a:lnTo>
                  <a:pt x="243" y="475"/>
                </a:lnTo>
                <a:lnTo>
                  <a:pt x="243" y="401"/>
                </a:lnTo>
                <a:lnTo>
                  <a:pt x="244" y="397"/>
                </a:lnTo>
                <a:lnTo>
                  <a:pt x="246" y="393"/>
                </a:lnTo>
                <a:lnTo>
                  <a:pt x="251" y="391"/>
                </a:lnTo>
                <a:lnTo>
                  <a:pt x="255" y="390"/>
                </a:lnTo>
                <a:lnTo>
                  <a:pt x="328" y="390"/>
                </a:lnTo>
                <a:lnTo>
                  <a:pt x="333" y="391"/>
                </a:lnTo>
                <a:lnTo>
                  <a:pt x="337" y="393"/>
                </a:lnTo>
                <a:lnTo>
                  <a:pt x="339" y="397"/>
                </a:lnTo>
                <a:lnTo>
                  <a:pt x="340" y="401"/>
                </a:lnTo>
                <a:lnTo>
                  <a:pt x="340" y="475"/>
                </a:lnTo>
                <a:close/>
                <a:moveTo>
                  <a:pt x="433" y="250"/>
                </a:moveTo>
                <a:lnTo>
                  <a:pt x="428" y="263"/>
                </a:lnTo>
                <a:lnTo>
                  <a:pt x="422" y="273"/>
                </a:lnTo>
                <a:lnTo>
                  <a:pt x="415" y="282"/>
                </a:lnTo>
                <a:lnTo>
                  <a:pt x="405" y="291"/>
                </a:lnTo>
                <a:lnTo>
                  <a:pt x="395" y="299"/>
                </a:lnTo>
                <a:lnTo>
                  <a:pt x="388" y="304"/>
                </a:lnTo>
                <a:lnTo>
                  <a:pt x="380" y="310"/>
                </a:lnTo>
                <a:lnTo>
                  <a:pt x="369" y="315"/>
                </a:lnTo>
                <a:lnTo>
                  <a:pt x="363" y="319"/>
                </a:lnTo>
                <a:lnTo>
                  <a:pt x="357" y="324"/>
                </a:lnTo>
                <a:lnTo>
                  <a:pt x="353" y="329"/>
                </a:lnTo>
                <a:lnTo>
                  <a:pt x="349" y="334"/>
                </a:lnTo>
                <a:lnTo>
                  <a:pt x="344" y="340"/>
                </a:lnTo>
                <a:lnTo>
                  <a:pt x="342" y="344"/>
                </a:lnTo>
                <a:lnTo>
                  <a:pt x="341" y="350"/>
                </a:lnTo>
                <a:lnTo>
                  <a:pt x="340" y="353"/>
                </a:lnTo>
                <a:lnTo>
                  <a:pt x="339" y="358"/>
                </a:lnTo>
                <a:lnTo>
                  <a:pt x="337" y="361"/>
                </a:lnTo>
                <a:lnTo>
                  <a:pt x="333" y="365"/>
                </a:lnTo>
                <a:lnTo>
                  <a:pt x="328" y="365"/>
                </a:lnTo>
                <a:lnTo>
                  <a:pt x="255" y="365"/>
                </a:lnTo>
                <a:lnTo>
                  <a:pt x="251" y="365"/>
                </a:lnTo>
                <a:lnTo>
                  <a:pt x="246" y="361"/>
                </a:lnTo>
                <a:lnTo>
                  <a:pt x="244" y="358"/>
                </a:lnTo>
                <a:lnTo>
                  <a:pt x="243" y="353"/>
                </a:lnTo>
                <a:lnTo>
                  <a:pt x="243" y="339"/>
                </a:lnTo>
                <a:lnTo>
                  <a:pt x="243" y="333"/>
                </a:lnTo>
                <a:lnTo>
                  <a:pt x="244" y="327"/>
                </a:lnTo>
                <a:lnTo>
                  <a:pt x="246" y="320"/>
                </a:lnTo>
                <a:lnTo>
                  <a:pt x="248" y="315"/>
                </a:lnTo>
                <a:lnTo>
                  <a:pt x="251" y="309"/>
                </a:lnTo>
                <a:lnTo>
                  <a:pt x="254" y="303"/>
                </a:lnTo>
                <a:lnTo>
                  <a:pt x="258" y="297"/>
                </a:lnTo>
                <a:lnTo>
                  <a:pt x="263" y="291"/>
                </a:lnTo>
                <a:lnTo>
                  <a:pt x="273" y="282"/>
                </a:lnTo>
                <a:lnTo>
                  <a:pt x="284" y="272"/>
                </a:lnTo>
                <a:lnTo>
                  <a:pt x="295" y="264"/>
                </a:lnTo>
                <a:lnTo>
                  <a:pt x="307" y="259"/>
                </a:lnTo>
                <a:lnTo>
                  <a:pt x="315" y="255"/>
                </a:lnTo>
                <a:lnTo>
                  <a:pt x="323" y="250"/>
                </a:lnTo>
                <a:lnTo>
                  <a:pt x="328" y="246"/>
                </a:lnTo>
                <a:lnTo>
                  <a:pt x="333" y="242"/>
                </a:lnTo>
                <a:lnTo>
                  <a:pt x="336" y="237"/>
                </a:lnTo>
                <a:lnTo>
                  <a:pt x="338" y="231"/>
                </a:lnTo>
                <a:lnTo>
                  <a:pt x="340" y="225"/>
                </a:lnTo>
                <a:lnTo>
                  <a:pt x="340" y="218"/>
                </a:lnTo>
                <a:lnTo>
                  <a:pt x="339" y="212"/>
                </a:lnTo>
                <a:lnTo>
                  <a:pt x="337" y="206"/>
                </a:lnTo>
                <a:lnTo>
                  <a:pt x="333" y="201"/>
                </a:lnTo>
                <a:lnTo>
                  <a:pt x="326" y="196"/>
                </a:lnTo>
                <a:lnTo>
                  <a:pt x="319" y="192"/>
                </a:lnTo>
                <a:lnTo>
                  <a:pt x="311" y="189"/>
                </a:lnTo>
                <a:lnTo>
                  <a:pt x="302" y="187"/>
                </a:lnTo>
                <a:lnTo>
                  <a:pt x="294" y="185"/>
                </a:lnTo>
                <a:lnTo>
                  <a:pt x="284" y="187"/>
                </a:lnTo>
                <a:lnTo>
                  <a:pt x="275" y="189"/>
                </a:lnTo>
                <a:lnTo>
                  <a:pt x="268" y="191"/>
                </a:lnTo>
                <a:lnTo>
                  <a:pt x="261" y="195"/>
                </a:lnTo>
                <a:lnTo>
                  <a:pt x="254" y="201"/>
                </a:lnTo>
                <a:lnTo>
                  <a:pt x="246" y="208"/>
                </a:lnTo>
                <a:lnTo>
                  <a:pt x="238" y="218"/>
                </a:lnTo>
                <a:lnTo>
                  <a:pt x="228" y="230"/>
                </a:lnTo>
                <a:lnTo>
                  <a:pt x="227" y="232"/>
                </a:lnTo>
                <a:lnTo>
                  <a:pt x="224" y="234"/>
                </a:lnTo>
                <a:lnTo>
                  <a:pt x="221" y="234"/>
                </a:lnTo>
                <a:lnTo>
                  <a:pt x="218" y="235"/>
                </a:lnTo>
                <a:lnTo>
                  <a:pt x="215" y="234"/>
                </a:lnTo>
                <a:lnTo>
                  <a:pt x="212" y="232"/>
                </a:lnTo>
                <a:lnTo>
                  <a:pt x="161" y="194"/>
                </a:lnTo>
                <a:lnTo>
                  <a:pt x="158" y="191"/>
                </a:lnTo>
                <a:lnTo>
                  <a:pt x="157" y="187"/>
                </a:lnTo>
                <a:lnTo>
                  <a:pt x="157" y="183"/>
                </a:lnTo>
                <a:lnTo>
                  <a:pt x="158" y="178"/>
                </a:lnTo>
                <a:lnTo>
                  <a:pt x="164" y="168"/>
                </a:lnTo>
                <a:lnTo>
                  <a:pt x="171" y="160"/>
                </a:lnTo>
                <a:lnTo>
                  <a:pt x="178" y="151"/>
                </a:lnTo>
                <a:lnTo>
                  <a:pt x="186" y="143"/>
                </a:lnTo>
                <a:lnTo>
                  <a:pt x="193" y="136"/>
                </a:lnTo>
                <a:lnTo>
                  <a:pt x="201" y="129"/>
                </a:lnTo>
                <a:lnTo>
                  <a:pt x="209" y="123"/>
                </a:lnTo>
                <a:lnTo>
                  <a:pt x="218" y="117"/>
                </a:lnTo>
                <a:lnTo>
                  <a:pt x="227" y="113"/>
                </a:lnTo>
                <a:lnTo>
                  <a:pt x="236" y="109"/>
                </a:lnTo>
                <a:lnTo>
                  <a:pt x="246" y="106"/>
                </a:lnTo>
                <a:lnTo>
                  <a:pt x="256" y="102"/>
                </a:lnTo>
                <a:lnTo>
                  <a:pt x="266" y="100"/>
                </a:lnTo>
                <a:lnTo>
                  <a:pt x="276" y="99"/>
                </a:lnTo>
                <a:lnTo>
                  <a:pt x="288" y="98"/>
                </a:lnTo>
                <a:lnTo>
                  <a:pt x="299" y="97"/>
                </a:lnTo>
                <a:lnTo>
                  <a:pt x="315" y="98"/>
                </a:lnTo>
                <a:lnTo>
                  <a:pt x="332" y="101"/>
                </a:lnTo>
                <a:lnTo>
                  <a:pt x="348" y="107"/>
                </a:lnTo>
                <a:lnTo>
                  <a:pt x="364" y="113"/>
                </a:lnTo>
                <a:lnTo>
                  <a:pt x="379" y="122"/>
                </a:lnTo>
                <a:lnTo>
                  <a:pt x="393" y="131"/>
                </a:lnTo>
                <a:lnTo>
                  <a:pt x="405" y="143"/>
                </a:lnTo>
                <a:lnTo>
                  <a:pt x="417" y="157"/>
                </a:lnTo>
                <a:lnTo>
                  <a:pt x="421" y="164"/>
                </a:lnTo>
                <a:lnTo>
                  <a:pt x="425" y="171"/>
                </a:lnTo>
                <a:lnTo>
                  <a:pt x="430" y="179"/>
                </a:lnTo>
                <a:lnTo>
                  <a:pt x="433" y="187"/>
                </a:lnTo>
                <a:lnTo>
                  <a:pt x="435" y="195"/>
                </a:lnTo>
                <a:lnTo>
                  <a:pt x="436" y="203"/>
                </a:lnTo>
                <a:lnTo>
                  <a:pt x="437" y="210"/>
                </a:lnTo>
                <a:lnTo>
                  <a:pt x="437" y="219"/>
                </a:lnTo>
                <a:lnTo>
                  <a:pt x="437" y="228"/>
                </a:lnTo>
                <a:lnTo>
                  <a:pt x="436" y="235"/>
                </a:lnTo>
                <a:lnTo>
                  <a:pt x="435" y="243"/>
                </a:lnTo>
                <a:lnTo>
                  <a:pt x="433" y="2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9" name="Freeform 27"/>
          <p:cNvSpPr>
            <a:spLocks/>
          </p:cNvSpPr>
          <p:nvPr/>
        </p:nvSpPr>
        <p:spPr bwMode="auto">
          <a:xfrm>
            <a:off x="16770350" y="9541670"/>
            <a:ext cx="127000" cy="130176"/>
          </a:xfrm>
          <a:custGeom>
            <a:avLst/>
            <a:gdLst>
              <a:gd name="T0" fmla="*/ 107 w 122"/>
              <a:gd name="T1" fmla="*/ 0 h 122"/>
              <a:gd name="T2" fmla="*/ 16 w 122"/>
              <a:gd name="T3" fmla="*/ 0 h 122"/>
              <a:gd name="T4" fmla="*/ 13 w 122"/>
              <a:gd name="T5" fmla="*/ 1 h 122"/>
              <a:gd name="T6" fmla="*/ 9 w 122"/>
              <a:gd name="T7" fmla="*/ 2 h 122"/>
              <a:gd name="T8" fmla="*/ 7 w 122"/>
              <a:gd name="T9" fmla="*/ 3 h 122"/>
              <a:gd name="T10" fmla="*/ 5 w 122"/>
              <a:gd name="T11" fmla="*/ 5 h 122"/>
              <a:gd name="T12" fmla="*/ 3 w 122"/>
              <a:gd name="T13" fmla="*/ 7 h 122"/>
              <a:gd name="T14" fmla="*/ 1 w 122"/>
              <a:gd name="T15" fmla="*/ 10 h 122"/>
              <a:gd name="T16" fmla="*/ 1 w 122"/>
              <a:gd name="T17" fmla="*/ 13 h 122"/>
              <a:gd name="T18" fmla="*/ 0 w 122"/>
              <a:gd name="T19" fmla="*/ 16 h 122"/>
              <a:gd name="T20" fmla="*/ 0 w 122"/>
              <a:gd name="T21" fmla="*/ 107 h 122"/>
              <a:gd name="T22" fmla="*/ 1 w 122"/>
              <a:gd name="T23" fmla="*/ 110 h 122"/>
              <a:gd name="T24" fmla="*/ 1 w 122"/>
              <a:gd name="T25" fmla="*/ 112 h 122"/>
              <a:gd name="T26" fmla="*/ 3 w 122"/>
              <a:gd name="T27" fmla="*/ 115 h 122"/>
              <a:gd name="T28" fmla="*/ 5 w 122"/>
              <a:gd name="T29" fmla="*/ 118 h 122"/>
              <a:gd name="T30" fmla="*/ 7 w 122"/>
              <a:gd name="T31" fmla="*/ 120 h 122"/>
              <a:gd name="T32" fmla="*/ 9 w 122"/>
              <a:gd name="T33" fmla="*/ 121 h 122"/>
              <a:gd name="T34" fmla="*/ 13 w 122"/>
              <a:gd name="T35" fmla="*/ 122 h 122"/>
              <a:gd name="T36" fmla="*/ 16 w 122"/>
              <a:gd name="T37" fmla="*/ 122 h 122"/>
              <a:gd name="T38" fmla="*/ 107 w 122"/>
              <a:gd name="T39" fmla="*/ 122 h 122"/>
              <a:gd name="T40" fmla="*/ 110 w 122"/>
              <a:gd name="T41" fmla="*/ 122 h 122"/>
              <a:gd name="T42" fmla="*/ 112 w 122"/>
              <a:gd name="T43" fmla="*/ 121 h 122"/>
              <a:gd name="T44" fmla="*/ 115 w 122"/>
              <a:gd name="T45" fmla="*/ 120 h 122"/>
              <a:gd name="T46" fmla="*/ 117 w 122"/>
              <a:gd name="T47" fmla="*/ 118 h 122"/>
              <a:gd name="T48" fmla="*/ 120 w 122"/>
              <a:gd name="T49" fmla="*/ 115 h 122"/>
              <a:gd name="T50" fmla="*/ 121 w 122"/>
              <a:gd name="T51" fmla="*/ 112 h 122"/>
              <a:gd name="T52" fmla="*/ 122 w 122"/>
              <a:gd name="T53" fmla="*/ 110 h 122"/>
              <a:gd name="T54" fmla="*/ 122 w 122"/>
              <a:gd name="T55" fmla="*/ 107 h 122"/>
              <a:gd name="T56" fmla="*/ 122 w 122"/>
              <a:gd name="T57" fmla="*/ 16 h 122"/>
              <a:gd name="T58" fmla="*/ 122 w 122"/>
              <a:gd name="T59" fmla="*/ 13 h 122"/>
              <a:gd name="T60" fmla="*/ 121 w 122"/>
              <a:gd name="T61" fmla="*/ 10 h 122"/>
              <a:gd name="T62" fmla="*/ 120 w 122"/>
              <a:gd name="T63" fmla="*/ 7 h 122"/>
              <a:gd name="T64" fmla="*/ 117 w 122"/>
              <a:gd name="T65" fmla="*/ 5 h 122"/>
              <a:gd name="T66" fmla="*/ 115 w 122"/>
              <a:gd name="T67" fmla="*/ 3 h 122"/>
              <a:gd name="T68" fmla="*/ 112 w 122"/>
              <a:gd name="T69" fmla="*/ 2 h 122"/>
              <a:gd name="T70" fmla="*/ 110 w 122"/>
              <a:gd name="T71" fmla="*/ 1 h 122"/>
              <a:gd name="T72" fmla="*/ 107 w 122"/>
              <a:gd name="T7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 h="122">
                <a:moveTo>
                  <a:pt x="107" y="0"/>
                </a:moveTo>
                <a:lnTo>
                  <a:pt x="16" y="0"/>
                </a:lnTo>
                <a:lnTo>
                  <a:pt x="13" y="1"/>
                </a:lnTo>
                <a:lnTo>
                  <a:pt x="9" y="2"/>
                </a:lnTo>
                <a:lnTo>
                  <a:pt x="7" y="3"/>
                </a:lnTo>
                <a:lnTo>
                  <a:pt x="5" y="5"/>
                </a:lnTo>
                <a:lnTo>
                  <a:pt x="3" y="7"/>
                </a:lnTo>
                <a:lnTo>
                  <a:pt x="1" y="10"/>
                </a:lnTo>
                <a:lnTo>
                  <a:pt x="1" y="13"/>
                </a:lnTo>
                <a:lnTo>
                  <a:pt x="0" y="16"/>
                </a:lnTo>
                <a:lnTo>
                  <a:pt x="0" y="107"/>
                </a:lnTo>
                <a:lnTo>
                  <a:pt x="1" y="110"/>
                </a:lnTo>
                <a:lnTo>
                  <a:pt x="1" y="112"/>
                </a:lnTo>
                <a:lnTo>
                  <a:pt x="3" y="115"/>
                </a:lnTo>
                <a:lnTo>
                  <a:pt x="5" y="118"/>
                </a:lnTo>
                <a:lnTo>
                  <a:pt x="7" y="120"/>
                </a:lnTo>
                <a:lnTo>
                  <a:pt x="9" y="121"/>
                </a:lnTo>
                <a:lnTo>
                  <a:pt x="13" y="122"/>
                </a:lnTo>
                <a:lnTo>
                  <a:pt x="16" y="122"/>
                </a:lnTo>
                <a:lnTo>
                  <a:pt x="107" y="122"/>
                </a:lnTo>
                <a:lnTo>
                  <a:pt x="110" y="122"/>
                </a:lnTo>
                <a:lnTo>
                  <a:pt x="112" y="121"/>
                </a:lnTo>
                <a:lnTo>
                  <a:pt x="115" y="120"/>
                </a:lnTo>
                <a:lnTo>
                  <a:pt x="117" y="118"/>
                </a:lnTo>
                <a:lnTo>
                  <a:pt x="120" y="115"/>
                </a:lnTo>
                <a:lnTo>
                  <a:pt x="121" y="112"/>
                </a:lnTo>
                <a:lnTo>
                  <a:pt x="122" y="110"/>
                </a:lnTo>
                <a:lnTo>
                  <a:pt x="122" y="107"/>
                </a:lnTo>
                <a:lnTo>
                  <a:pt x="122" y="16"/>
                </a:lnTo>
                <a:lnTo>
                  <a:pt x="122" y="13"/>
                </a:lnTo>
                <a:lnTo>
                  <a:pt x="121" y="10"/>
                </a:lnTo>
                <a:lnTo>
                  <a:pt x="120" y="7"/>
                </a:lnTo>
                <a:lnTo>
                  <a:pt x="117" y="5"/>
                </a:lnTo>
                <a:lnTo>
                  <a:pt x="115" y="3"/>
                </a:lnTo>
                <a:lnTo>
                  <a:pt x="112" y="2"/>
                </a:lnTo>
                <a:lnTo>
                  <a:pt x="110" y="1"/>
                </a:lnTo>
                <a:lnTo>
                  <a:pt x="10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0" name="Freeform 28"/>
          <p:cNvSpPr>
            <a:spLocks/>
          </p:cNvSpPr>
          <p:nvPr/>
        </p:nvSpPr>
        <p:spPr bwMode="auto">
          <a:xfrm>
            <a:off x="16652876" y="9154321"/>
            <a:ext cx="371476" cy="361950"/>
          </a:xfrm>
          <a:custGeom>
            <a:avLst/>
            <a:gdLst>
              <a:gd name="T0" fmla="*/ 327 w 351"/>
              <a:gd name="T1" fmla="*/ 79 h 341"/>
              <a:gd name="T2" fmla="*/ 307 w 351"/>
              <a:gd name="T3" fmla="*/ 54 h 341"/>
              <a:gd name="T4" fmla="*/ 283 w 351"/>
              <a:gd name="T5" fmla="*/ 35 h 341"/>
              <a:gd name="T6" fmla="*/ 254 w 351"/>
              <a:gd name="T7" fmla="*/ 18 h 341"/>
              <a:gd name="T8" fmla="*/ 224 w 351"/>
              <a:gd name="T9" fmla="*/ 6 h 341"/>
              <a:gd name="T10" fmla="*/ 194 w 351"/>
              <a:gd name="T11" fmla="*/ 1 h 341"/>
              <a:gd name="T12" fmla="*/ 164 w 351"/>
              <a:gd name="T13" fmla="*/ 1 h 341"/>
              <a:gd name="T14" fmla="*/ 137 w 351"/>
              <a:gd name="T15" fmla="*/ 4 h 341"/>
              <a:gd name="T16" fmla="*/ 112 w 351"/>
              <a:gd name="T17" fmla="*/ 10 h 341"/>
              <a:gd name="T18" fmla="*/ 88 w 351"/>
              <a:gd name="T19" fmla="*/ 19 h 341"/>
              <a:gd name="T20" fmla="*/ 65 w 351"/>
              <a:gd name="T21" fmla="*/ 32 h 341"/>
              <a:gd name="T22" fmla="*/ 45 w 351"/>
              <a:gd name="T23" fmla="*/ 49 h 341"/>
              <a:gd name="T24" fmla="*/ 27 w 351"/>
              <a:gd name="T25" fmla="*/ 67 h 341"/>
              <a:gd name="T26" fmla="*/ 9 w 351"/>
              <a:gd name="T27" fmla="*/ 90 h 341"/>
              <a:gd name="T28" fmla="*/ 0 w 351"/>
              <a:gd name="T29" fmla="*/ 107 h 341"/>
              <a:gd name="T30" fmla="*/ 1 w 351"/>
              <a:gd name="T31" fmla="*/ 114 h 341"/>
              <a:gd name="T32" fmla="*/ 4 w 351"/>
              <a:gd name="T33" fmla="*/ 120 h 341"/>
              <a:gd name="T34" fmla="*/ 68 w 351"/>
              <a:gd name="T35" fmla="*/ 169 h 341"/>
              <a:gd name="T36" fmla="*/ 77 w 351"/>
              <a:gd name="T37" fmla="*/ 173 h 341"/>
              <a:gd name="T38" fmla="*/ 84 w 351"/>
              <a:gd name="T39" fmla="*/ 171 h 341"/>
              <a:gd name="T40" fmla="*/ 89 w 351"/>
              <a:gd name="T41" fmla="*/ 166 h 341"/>
              <a:gd name="T42" fmla="*/ 113 w 351"/>
              <a:gd name="T43" fmla="*/ 138 h 341"/>
              <a:gd name="T44" fmla="*/ 130 w 351"/>
              <a:gd name="T45" fmla="*/ 122 h 341"/>
              <a:gd name="T46" fmla="*/ 149 w 351"/>
              <a:gd name="T47" fmla="*/ 114 h 341"/>
              <a:gd name="T48" fmla="*/ 171 w 351"/>
              <a:gd name="T49" fmla="*/ 111 h 341"/>
              <a:gd name="T50" fmla="*/ 193 w 351"/>
              <a:gd name="T51" fmla="*/ 114 h 341"/>
              <a:gd name="T52" fmla="*/ 212 w 351"/>
              <a:gd name="T53" fmla="*/ 123 h 341"/>
              <a:gd name="T54" fmla="*/ 225 w 351"/>
              <a:gd name="T55" fmla="*/ 137 h 341"/>
              <a:gd name="T56" fmla="*/ 229 w 351"/>
              <a:gd name="T57" fmla="*/ 144 h 341"/>
              <a:gd name="T58" fmla="*/ 230 w 351"/>
              <a:gd name="T59" fmla="*/ 151 h 341"/>
              <a:gd name="T60" fmla="*/ 227 w 351"/>
              <a:gd name="T61" fmla="*/ 167 h 341"/>
              <a:gd name="T62" fmla="*/ 220 w 351"/>
              <a:gd name="T63" fmla="*/ 180 h 341"/>
              <a:gd name="T64" fmla="*/ 207 w 351"/>
              <a:gd name="T65" fmla="*/ 191 h 341"/>
              <a:gd name="T66" fmla="*/ 189 w 351"/>
              <a:gd name="T67" fmla="*/ 202 h 341"/>
              <a:gd name="T68" fmla="*/ 159 w 351"/>
              <a:gd name="T69" fmla="*/ 219 h 341"/>
              <a:gd name="T70" fmla="*/ 134 w 351"/>
              <a:gd name="T71" fmla="*/ 243 h 341"/>
              <a:gd name="T72" fmla="*/ 123 w 351"/>
              <a:gd name="T73" fmla="*/ 257 h 341"/>
              <a:gd name="T74" fmla="*/ 115 w 351"/>
              <a:gd name="T75" fmla="*/ 272 h 341"/>
              <a:gd name="T76" fmla="*/ 111 w 351"/>
              <a:gd name="T77" fmla="*/ 287 h 341"/>
              <a:gd name="T78" fmla="*/ 109 w 351"/>
              <a:gd name="T79" fmla="*/ 302 h 341"/>
              <a:gd name="T80" fmla="*/ 110 w 351"/>
              <a:gd name="T81" fmla="*/ 327 h 341"/>
              <a:gd name="T82" fmla="*/ 115 w 351"/>
              <a:gd name="T83" fmla="*/ 337 h 341"/>
              <a:gd name="T84" fmla="*/ 121 w 351"/>
              <a:gd name="T85" fmla="*/ 341 h 341"/>
              <a:gd name="T86" fmla="*/ 215 w 351"/>
              <a:gd name="T87" fmla="*/ 341 h 341"/>
              <a:gd name="T88" fmla="*/ 220 w 351"/>
              <a:gd name="T89" fmla="*/ 340 h 341"/>
              <a:gd name="T90" fmla="*/ 225 w 351"/>
              <a:gd name="T91" fmla="*/ 335 h 341"/>
              <a:gd name="T92" fmla="*/ 229 w 351"/>
              <a:gd name="T93" fmla="*/ 329 h 341"/>
              <a:gd name="T94" fmla="*/ 230 w 351"/>
              <a:gd name="T95" fmla="*/ 323 h 341"/>
              <a:gd name="T96" fmla="*/ 232 w 351"/>
              <a:gd name="T97" fmla="*/ 312 h 341"/>
              <a:gd name="T98" fmla="*/ 239 w 351"/>
              <a:gd name="T99" fmla="*/ 297 h 341"/>
              <a:gd name="T100" fmla="*/ 251 w 351"/>
              <a:gd name="T101" fmla="*/ 283 h 341"/>
              <a:gd name="T102" fmla="*/ 266 w 351"/>
              <a:gd name="T103" fmla="*/ 273 h 341"/>
              <a:gd name="T104" fmla="*/ 289 w 351"/>
              <a:gd name="T105" fmla="*/ 259 h 341"/>
              <a:gd name="T106" fmla="*/ 311 w 351"/>
              <a:gd name="T107" fmla="*/ 243 h 341"/>
              <a:gd name="T108" fmla="*/ 332 w 351"/>
              <a:gd name="T109" fmla="*/ 220 h 341"/>
              <a:gd name="T110" fmla="*/ 345 w 351"/>
              <a:gd name="T111" fmla="*/ 191 h 341"/>
              <a:gd name="T112" fmla="*/ 350 w 351"/>
              <a:gd name="T113" fmla="*/ 173 h 341"/>
              <a:gd name="T114" fmla="*/ 351 w 351"/>
              <a:gd name="T115" fmla="*/ 152 h 341"/>
              <a:gd name="T116" fmla="*/ 347 w 351"/>
              <a:gd name="T117" fmla="*/ 122 h 341"/>
              <a:gd name="T118" fmla="*/ 335 w 351"/>
              <a:gd name="T119" fmla="*/ 9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1" h="341">
                <a:moveTo>
                  <a:pt x="335" y="92"/>
                </a:moveTo>
                <a:lnTo>
                  <a:pt x="327" y="79"/>
                </a:lnTo>
                <a:lnTo>
                  <a:pt x="317" y="66"/>
                </a:lnTo>
                <a:lnTo>
                  <a:pt x="307" y="54"/>
                </a:lnTo>
                <a:lnTo>
                  <a:pt x="296" y="43"/>
                </a:lnTo>
                <a:lnTo>
                  <a:pt x="283" y="35"/>
                </a:lnTo>
                <a:lnTo>
                  <a:pt x="269" y="26"/>
                </a:lnTo>
                <a:lnTo>
                  <a:pt x="254" y="18"/>
                </a:lnTo>
                <a:lnTo>
                  <a:pt x="239" y="12"/>
                </a:lnTo>
                <a:lnTo>
                  <a:pt x="224" y="6"/>
                </a:lnTo>
                <a:lnTo>
                  <a:pt x="209" y="3"/>
                </a:lnTo>
                <a:lnTo>
                  <a:pt x="194" y="1"/>
                </a:lnTo>
                <a:lnTo>
                  <a:pt x="179" y="0"/>
                </a:lnTo>
                <a:lnTo>
                  <a:pt x="164" y="1"/>
                </a:lnTo>
                <a:lnTo>
                  <a:pt x="151" y="2"/>
                </a:lnTo>
                <a:lnTo>
                  <a:pt x="137" y="4"/>
                </a:lnTo>
                <a:lnTo>
                  <a:pt x="124" y="6"/>
                </a:lnTo>
                <a:lnTo>
                  <a:pt x="112" y="10"/>
                </a:lnTo>
                <a:lnTo>
                  <a:pt x="99" y="14"/>
                </a:lnTo>
                <a:lnTo>
                  <a:pt x="88" y="19"/>
                </a:lnTo>
                <a:lnTo>
                  <a:pt x="76" y="26"/>
                </a:lnTo>
                <a:lnTo>
                  <a:pt x="65" y="32"/>
                </a:lnTo>
                <a:lnTo>
                  <a:pt x="55" y="40"/>
                </a:lnTo>
                <a:lnTo>
                  <a:pt x="45" y="49"/>
                </a:lnTo>
                <a:lnTo>
                  <a:pt x="35" y="57"/>
                </a:lnTo>
                <a:lnTo>
                  <a:pt x="27" y="67"/>
                </a:lnTo>
                <a:lnTo>
                  <a:pt x="18" y="78"/>
                </a:lnTo>
                <a:lnTo>
                  <a:pt x="9" y="90"/>
                </a:lnTo>
                <a:lnTo>
                  <a:pt x="2" y="101"/>
                </a:lnTo>
                <a:lnTo>
                  <a:pt x="0" y="107"/>
                </a:lnTo>
                <a:lnTo>
                  <a:pt x="0" y="112"/>
                </a:lnTo>
                <a:lnTo>
                  <a:pt x="1" y="114"/>
                </a:lnTo>
                <a:lnTo>
                  <a:pt x="2" y="118"/>
                </a:lnTo>
                <a:lnTo>
                  <a:pt x="4" y="120"/>
                </a:lnTo>
                <a:lnTo>
                  <a:pt x="6" y="122"/>
                </a:lnTo>
                <a:lnTo>
                  <a:pt x="68" y="169"/>
                </a:lnTo>
                <a:lnTo>
                  <a:pt x="73" y="172"/>
                </a:lnTo>
                <a:lnTo>
                  <a:pt x="77" y="173"/>
                </a:lnTo>
                <a:lnTo>
                  <a:pt x="81" y="172"/>
                </a:lnTo>
                <a:lnTo>
                  <a:pt x="84" y="171"/>
                </a:lnTo>
                <a:lnTo>
                  <a:pt x="87" y="168"/>
                </a:lnTo>
                <a:lnTo>
                  <a:pt x="89" y="166"/>
                </a:lnTo>
                <a:lnTo>
                  <a:pt x="102" y="150"/>
                </a:lnTo>
                <a:lnTo>
                  <a:pt x="113" y="138"/>
                </a:lnTo>
                <a:lnTo>
                  <a:pt x="123" y="128"/>
                </a:lnTo>
                <a:lnTo>
                  <a:pt x="130" y="122"/>
                </a:lnTo>
                <a:lnTo>
                  <a:pt x="139" y="118"/>
                </a:lnTo>
                <a:lnTo>
                  <a:pt x="149" y="114"/>
                </a:lnTo>
                <a:lnTo>
                  <a:pt x="159" y="112"/>
                </a:lnTo>
                <a:lnTo>
                  <a:pt x="171" y="111"/>
                </a:lnTo>
                <a:lnTo>
                  <a:pt x="182" y="112"/>
                </a:lnTo>
                <a:lnTo>
                  <a:pt x="193" y="114"/>
                </a:lnTo>
                <a:lnTo>
                  <a:pt x="203" y="118"/>
                </a:lnTo>
                <a:lnTo>
                  <a:pt x="212" y="123"/>
                </a:lnTo>
                <a:lnTo>
                  <a:pt x="220" y="130"/>
                </a:lnTo>
                <a:lnTo>
                  <a:pt x="225" y="137"/>
                </a:lnTo>
                <a:lnTo>
                  <a:pt x="227" y="140"/>
                </a:lnTo>
                <a:lnTo>
                  <a:pt x="229" y="144"/>
                </a:lnTo>
                <a:lnTo>
                  <a:pt x="230" y="148"/>
                </a:lnTo>
                <a:lnTo>
                  <a:pt x="230" y="151"/>
                </a:lnTo>
                <a:lnTo>
                  <a:pt x="230" y="160"/>
                </a:lnTo>
                <a:lnTo>
                  <a:pt x="227" y="167"/>
                </a:lnTo>
                <a:lnTo>
                  <a:pt x="224" y="175"/>
                </a:lnTo>
                <a:lnTo>
                  <a:pt x="220" y="180"/>
                </a:lnTo>
                <a:lnTo>
                  <a:pt x="215" y="186"/>
                </a:lnTo>
                <a:lnTo>
                  <a:pt x="207" y="191"/>
                </a:lnTo>
                <a:lnTo>
                  <a:pt x="198" y="196"/>
                </a:lnTo>
                <a:lnTo>
                  <a:pt x="189" y="202"/>
                </a:lnTo>
                <a:lnTo>
                  <a:pt x="173" y="209"/>
                </a:lnTo>
                <a:lnTo>
                  <a:pt x="159" y="219"/>
                </a:lnTo>
                <a:lnTo>
                  <a:pt x="146" y="230"/>
                </a:lnTo>
                <a:lnTo>
                  <a:pt x="134" y="243"/>
                </a:lnTo>
                <a:lnTo>
                  <a:pt x="128" y="250"/>
                </a:lnTo>
                <a:lnTo>
                  <a:pt x="123" y="257"/>
                </a:lnTo>
                <a:lnTo>
                  <a:pt x="118" y="264"/>
                </a:lnTo>
                <a:lnTo>
                  <a:pt x="115" y="272"/>
                </a:lnTo>
                <a:lnTo>
                  <a:pt x="113" y="280"/>
                </a:lnTo>
                <a:lnTo>
                  <a:pt x="111" y="287"/>
                </a:lnTo>
                <a:lnTo>
                  <a:pt x="110" y="295"/>
                </a:lnTo>
                <a:lnTo>
                  <a:pt x="109" y="302"/>
                </a:lnTo>
                <a:lnTo>
                  <a:pt x="109" y="320"/>
                </a:lnTo>
                <a:lnTo>
                  <a:pt x="110" y="327"/>
                </a:lnTo>
                <a:lnTo>
                  <a:pt x="113" y="334"/>
                </a:lnTo>
                <a:lnTo>
                  <a:pt x="115" y="337"/>
                </a:lnTo>
                <a:lnTo>
                  <a:pt x="117" y="339"/>
                </a:lnTo>
                <a:lnTo>
                  <a:pt x="121" y="341"/>
                </a:lnTo>
                <a:lnTo>
                  <a:pt x="123" y="341"/>
                </a:lnTo>
                <a:lnTo>
                  <a:pt x="215" y="341"/>
                </a:lnTo>
                <a:lnTo>
                  <a:pt x="217" y="341"/>
                </a:lnTo>
                <a:lnTo>
                  <a:pt x="220" y="340"/>
                </a:lnTo>
                <a:lnTo>
                  <a:pt x="222" y="338"/>
                </a:lnTo>
                <a:lnTo>
                  <a:pt x="225" y="335"/>
                </a:lnTo>
                <a:lnTo>
                  <a:pt x="226" y="333"/>
                </a:lnTo>
                <a:lnTo>
                  <a:pt x="229" y="329"/>
                </a:lnTo>
                <a:lnTo>
                  <a:pt x="229" y="326"/>
                </a:lnTo>
                <a:lnTo>
                  <a:pt x="230" y="323"/>
                </a:lnTo>
                <a:lnTo>
                  <a:pt x="230" y="317"/>
                </a:lnTo>
                <a:lnTo>
                  <a:pt x="232" y="312"/>
                </a:lnTo>
                <a:lnTo>
                  <a:pt x="235" y="304"/>
                </a:lnTo>
                <a:lnTo>
                  <a:pt x="239" y="297"/>
                </a:lnTo>
                <a:lnTo>
                  <a:pt x="246" y="289"/>
                </a:lnTo>
                <a:lnTo>
                  <a:pt x="251" y="283"/>
                </a:lnTo>
                <a:lnTo>
                  <a:pt x="259" y="277"/>
                </a:lnTo>
                <a:lnTo>
                  <a:pt x="266" y="273"/>
                </a:lnTo>
                <a:lnTo>
                  <a:pt x="279" y="266"/>
                </a:lnTo>
                <a:lnTo>
                  <a:pt x="289" y="259"/>
                </a:lnTo>
                <a:lnTo>
                  <a:pt x="299" y="253"/>
                </a:lnTo>
                <a:lnTo>
                  <a:pt x="311" y="243"/>
                </a:lnTo>
                <a:lnTo>
                  <a:pt x="323" y="231"/>
                </a:lnTo>
                <a:lnTo>
                  <a:pt x="332" y="220"/>
                </a:lnTo>
                <a:lnTo>
                  <a:pt x="339" y="207"/>
                </a:lnTo>
                <a:lnTo>
                  <a:pt x="345" y="191"/>
                </a:lnTo>
                <a:lnTo>
                  <a:pt x="347" y="181"/>
                </a:lnTo>
                <a:lnTo>
                  <a:pt x="350" y="173"/>
                </a:lnTo>
                <a:lnTo>
                  <a:pt x="351" y="163"/>
                </a:lnTo>
                <a:lnTo>
                  <a:pt x="351" y="152"/>
                </a:lnTo>
                <a:lnTo>
                  <a:pt x="351" y="137"/>
                </a:lnTo>
                <a:lnTo>
                  <a:pt x="347" y="122"/>
                </a:lnTo>
                <a:lnTo>
                  <a:pt x="342" y="107"/>
                </a:lnTo>
                <a:lnTo>
                  <a:pt x="335" y="9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1" name="Freeform 29"/>
          <p:cNvSpPr>
            <a:spLocks/>
          </p:cNvSpPr>
          <p:nvPr/>
        </p:nvSpPr>
        <p:spPr bwMode="auto">
          <a:xfrm>
            <a:off x="7305676" y="2201071"/>
            <a:ext cx="307976" cy="568326"/>
          </a:xfrm>
          <a:custGeom>
            <a:avLst/>
            <a:gdLst>
              <a:gd name="T0" fmla="*/ 134 w 292"/>
              <a:gd name="T1" fmla="*/ 244 h 535"/>
              <a:gd name="T2" fmla="*/ 120 w 292"/>
              <a:gd name="T3" fmla="*/ 240 h 535"/>
              <a:gd name="T4" fmla="*/ 108 w 292"/>
              <a:gd name="T5" fmla="*/ 233 h 535"/>
              <a:gd name="T6" fmla="*/ 100 w 292"/>
              <a:gd name="T7" fmla="*/ 221 h 535"/>
              <a:gd name="T8" fmla="*/ 98 w 292"/>
              <a:gd name="T9" fmla="*/ 207 h 535"/>
              <a:gd name="T10" fmla="*/ 98 w 292"/>
              <a:gd name="T11" fmla="*/ 185 h 535"/>
              <a:gd name="T12" fmla="*/ 102 w 292"/>
              <a:gd name="T13" fmla="*/ 166 h 535"/>
              <a:gd name="T14" fmla="*/ 108 w 292"/>
              <a:gd name="T15" fmla="*/ 149 h 535"/>
              <a:gd name="T16" fmla="*/ 119 w 292"/>
              <a:gd name="T17" fmla="*/ 134 h 535"/>
              <a:gd name="T18" fmla="*/ 133 w 292"/>
              <a:gd name="T19" fmla="*/ 119 h 535"/>
              <a:gd name="T20" fmla="*/ 149 w 292"/>
              <a:gd name="T21" fmla="*/ 109 h 535"/>
              <a:gd name="T22" fmla="*/ 167 w 292"/>
              <a:gd name="T23" fmla="*/ 101 h 535"/>
              <a:gd name="T24" fmla="*/ 185 w 292"/>
              <a:gd name="T25" fmla="*/ 98 h 535"/>
              <a:gd name="T26" fmla="*/ 220 w 292"/>
              <a:gd name="T27" fmla="*/ 98 h 535"/>
              <a:gd name="T28" fmla="*/ 228 w 292"/>
              <a:gd name="T29" fmla="*/ 96 h 535"/>
              <a:gd name="T30" fmla="*/ 236 w 292"/>
              <a:gd name="T31" fmla="*/ 90 h 535"/>
              <a:gd name="T32" fmla="*/ 242 w 292"/>
              <a:gd name="T33" fmla="*/ 83 h 535"/>
              <a:gd name="T34" fmla="*/ 243 w 292"/>
              <a:gd name="T35" fmla="*/ 73 h 535"/>
              <a:gd name="T36" fmla="*/ 243 w 292"/>
              <a:gd name="T37" fmla="*/ 19 h 535"/>
              <a:gd name="T38" fmla="*/ 239 w 292"/>
              <a:gd name="T39" fmla="*/ 11 h 535"/>
              <a:gd name="T40" fmla="*/ 233 w 292"/>
              <a:gd name="T41" fmla="*/ 4 h 535"/>
              <a:gd name="T42" fmla="*/ 224 w 292"/>
              <a:gd name="T43" fmla="*/ 1 h 535"/>
              <a:gd name="T44" fmla="*/ 195 w 292"/>
              <a:gd name="T45" fmla="*/ 0 h 535"/>
              <a:gd name="T46" fmla="*/ 156 w 292"/>
              <a:gd name="T47" fmla="*/ 4 h 535"/>
              <a:gd name="T48" fmla="*/ 119 w 292"/>
              <a:gd name="T49" fmla="*/ 16 h 535"/>
              <a:gd name="T50" fmla="*/ 86 w 292"/>
              <a:gd name="T51" fmla="*/ 33 h 535"/>
              <a:gd name="T52" fmla="*/ 58 w 292"/>
              <a:gd name="T53" fmla="*/ 57 h 535"/>
              <a:gd name="T54" fmla="*/ 34 w 292"/>
              <a:gd name="T55" fmla="*/ 86 h 535"/>
              <a:gd name="T56" fmla="*/ 15 w 292"/>
              <a:gd name="T57" fmla="*/ 119 h 535"/>
              <a:gd name="T58" fmla="*/ 4 w 292"/>
              <a:gd name="T59" fmla="*/ 156 h 535"/>
              <a:gd name="T60" fmla="*/ 0 w 292"/>
              <a:gd name="T61" fmla="*/ 195 h 535"/>
              <a:gd name="T62" fmla="*/ 0 w 292"/>
              <a:gd name="T63" fmla="*/ 470 h 535"/>
              <a:gd name="T64" fmla="*/ 3 w 292"/>
              <a:gd name="T65" fmla="*/ 484 h 535"/>
              <a:gd name="T66" fmla="*/ 8 w 292"/>
              <a:gd name="T67" fmla="*/ 497 h 535"/>
              <a:gd name="T68" fmla="*/ 17 w 292"/>
              <a:gd name="T69" fmla="*/ 509 h 535"/>
              <a:gd name="T70" fmla="*/ 26 w 292"/>
              <a:gd name="T71" fmla="*/ 519 h 535"/>
              <a:gd name="T72" fmla="*/ 38 w 292"/>
              <a:gd name="T73" fmla="*/ 528 h 535"/>
              <a:gd name="T74" fmla="*/ 51 w 292"/>
              <a:gd name="T75" fmla="*/ 533 h 535"/>
              <a:gd name="T76" fmla="*/ 65 w 292"/>
              <a:gd name="T77" fmla="*/ 535 h 535"/>
              <a:gd name="T78" fmla="*/ 220 w 292"/>
              <a:gd name="T79" fmla="*/ 535 h 535"/>
              <a:gd name="T80" fmla="*/ 234 w 292"/>
              <a:gd name="T81" fmla="*/ 534 h 535"/>
              <a:gd name="T82" fmla="*/ 248 w 292"/>
              <a:gd name="T83" fmla="*/ 531 h 535"/>
              <a:gd name="T84" fmla="*/ 260 w 292"/>
              <a:gd name="T85" fmla="*/ 523 h 535"/>
              <a:gd name="T86" fmla="*/ 271 w 292"/>
              <a:gd name="T87" fmla="*/ 515 h 535"/>
              <a:gd name="T88" fmla="*/ 280 w 292"/>
              <a:gd name="T89" fmla="*/ 503 h 535"/>
              <a:gd name="T90" fmla="*/ 287 w 292"/>
              <a:gd name="T91" fmla="*/ 491 h 535"/>
              <a:gd name="T92" fmla="*/ 291 w 292"/>
              <a:gd name="T93" fmla="*/ 477 h 535"/>
              <a:gd name="T94" fmla="*/ 292 w 292"/>
              <a:gd name="T95" fmla="*/ 463 h 535"/>
              <a:gd name="T96" fmla="*/ 292 w 292"/>
              <a:gd name="T97" fmla="*/ 310 h 535"/>
              <a:gd name="T98" fmla="*/ 290 w 292"/>
              <a:gd name="T99" fmla="*/ 295 h 535"/>
              <a:gd name="T100" fmla="*/ 284 w 292"/>
              <a:gd name="T101" fmla="*/ 283 h 535"/>
              <a:gd name="T102" fmla="*/ 276 w 292"/>
              <a:gd name="T103" fmla="*/ 271 h 535"/>
              <a:gd name="T104" fmla="*/ 265 w 292"/>
              <a:gd name="T105" fmla="*/ 260 h 535"/>
              <a:gd name="T106" fmla="*/ 254 w 292"/>
              <a:gd name="T107" fmla="*/ 252 h 535"/>
              <a:gd name="T108" fmla="*/ 241 w 292"/>
              <a:gd name="T109" fmla="*/ 247 h 535"/>
              <a:gd name="T110" fmla="*/ 227 w 292"/>
              <a:gd name="T111" fmla="*/ 24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 h="535">
                <a:moveTo>
                  <a:pt x="220" y="244"/>
                </a:moveTo>
                <a:lnTo>
                  <a:pt x="134" y="244"/>
                </a:lnTo>
                <a:lnTo>
                  <a:pt x="127" y="243"/>
                </a:lnTo>
                <a:lnTo>
                  <a:pt x="120" y="240"/>
                </a:lnTo>
                <a:lnTo>
                  <a:pt x="114" y="237"/>
                </a:lnTo>
                <a:lnTo>
                  <a:pt x="108" y="233"/>
                </a:lnTo>
                <a:lnTo>
                  <a:pt x="103" y="227"/>
                </a:lnTo>
                <a:lnTo>
                  <a:pt x="100" y="221"/>
                </a:lnTo>
                <a:lnTo>
                  <a:pt x="99" y="214"/>
                </a:lnTo>
                <a:lnTo>
                  <a:pt x="98" y="207"/>
                </a:lnTo>
                <a:lnTo>
                  <a:pt x="98" y="195"/>
                </a:lnTo>
                <a:lnTo>
                  <a:pt x="98" y="185"/>
                </a:lnTo>
                <a:lnTo>
                  <a:pt x="100" y="176"/>
                </a:lnTo>
                <a:lnTo>
                  <a:pt x="102" y="166"/>
                </a:lnTo>
                <a:lnTo>
                  <a:pt x="104" y="157"/>
                </a:lnTo>
                <a:lnTo>
                  <a:pt x="108" y="149"/>
                </a:lnTo>
                <a:lnTo>
                  <a:pt x="114" y="141"/>
                </a:lnTo>
                <a:lnTo>
                  <a:pt x="119" y="134"/>
                </a:lnTo>
                <a:lnTo>
                  <a:pt x="126" y="126"/>
                </a:lnTo>
                <a:lnTo>
                  <a:pt x="133" y="119"/>
                </a:lnTo>
                <a:lnTo>
                  <a:pt x="141" y="113"/>
                </a:lnTo>
                <a:lnTo>
                  <a:pt x="149" y="109"/>
                </a:lnTo>
                <a:lnTo>
                  <a:pt x="157" y="104"/>
                </a:lnTo>
                <a:lnTo>
                  <a:pt x="167" y="101"/>
                </a:lnTo>
                <a:lnTo>
                  <a:pt x="175" y="99"/>
                </a:lnTo>
                <a:lnTo>
                  <a:pt x="185" y="98"/>
                </a:lnTo>
                <a:lnTo>
                  <a:pt x="195" y="98"/>
                </a:lnTo>
                <a:lnTo>
                  <a:pt x="220" y="98"/>
                </a:lnTo>
                <a:lnTo>
                  <a:pt x="224" y="97"/>
                </a:lnTo>
                <a:lnTo>
                  <a:pt x="228" y="96"/>
                </a:lnTo>
                <a:lnTo>
                  <a:pt x="233" y="94"/>
                </a:lnTo>
                <a:lnTo>
                  <a:pt x="236" y="90"/>
                </a:lnTo>
                <a:lnTo>
                  <a:pt x="239" y="86"/>
                </a:lnTo>
                <a:lnTo>
                  <a:pt x="242" y="83"/>
                </a:lnTo>
                <a:lnTo>
                  <a:pt x="243" y="77"/>
                </a:lnTo>
                <a:lnTo>
                  <a:pt x="243" y="73"/>
                </a:lnTo>
                <a:lnTo>
                  <a:pt x="243" y="24"/>
                </a:lnTo>
                <a:lnTo>
                  <a:pt x="243" y="19"/>
                </a:lnTo>
                <a:lnTo>
                  <a:pt x="242" y="15"/>
                </a:lnTo>
                <a:lnTo>
                  <a:pt x="239" y="11"/>
                </a:lnTo>
                <a:lnTo>
                  <a:pt x="236" y="7"/>
                </a:lnTo>
                <a:lnTo>
                  <a:pt x="233" y="4"/>
                </a:lnTo>
                <a:lnTo>
                  <a:pt x="228" y="2"/>
                </a:lnTo>
                <a:lnTo>
                  <a:pt x="224" y="1"/>
                </a:lnTo>
                <a:lnTo>
                  <a:pt x="220" y="0"/>
                </a:lnTo>
                <a:lnTo>
                  <a:pt x="195" y="0"/>
                </a:lnTo>
                <a:lnTo>
                  <a:pt x="175" y="1"/>
                </a:lnTo>
                <a:lnTo>
                  <a:pt x="156" y="4"/>
                </a:lnTo>
                <a:lnTo>
                  <a:pt x="138" y="8"/>
                </a:lnTo>
                <a:lnTo>
                  <a:pt x="119" y="16"/>
                </a:lnTo>
                <a:lnTo>
                  <a:pt x="102" y="23"/>
                </a:lnTo>
                <a:lnTo>
                  <a:pt x="86" y="33"/>
                </a:lnTo>
                <a:lnTo>
                  <a:pt x="71" y="45"/>
                </a:lnTo>
                <a:lnTo>
                  <a:pt x="58" y="57"/>
                </a:lnTo>
                <a:lnTo>
                  <a:pt x="45" y="71"/>
                </a:lnTo>
                <a:lnTo>
                  <a:pt x="34" y="86"/>
                </a:lnTo>
                <a:lnTo>
                  <a:pt x="24" y="102"/>
                </a:lnTo>
                <a:lnTo>
                  <a:pt x="15" y="119"/>
                </a:lnTo>
                <a:lnTo>
                  <a:pt x="9" y="138"/>
                </a:lnTo>
                <a:lnTo>
                  <a:pt x="4" y="156"/>
                </a:lnTo>
                <a:lnTo>
                  <a:pt x="1" y="176"/>
                </a:lnTo>
                <a:lnTo>
                  <a:pt x="0" y="195"/>
                </a:lnTo>
                <a:lnTo>
                  <a:pt x="0" y="463"/>
                </a:lnTo>
                <a:lnTo>
                  <a:pt x="0" y="470"/>
                </a:lnTo>
                <a:lnTo>
                  <a:pt x="1" y="477"/>
                </a:lnTo>
                <a:lnTo>
                  <a:pt x="3" y="484"/>
                </a:lnTo>
                <a:lnTo>
                  <a:pt x="6" y="491"/>
                </a:lnTo>
                <a:lnTo>
                  <a:pt x="8" y="497"/>
                </a:lnTo>
                <a:lnTo>
                  <a:pt x="12" y="503"/>
                </a:lnTo>
                <a:lnTo>
                  <a:pt x="17" y="509"/>
                </a:lnTo>
                <a:lnTo>
                  <a:pt x="21" y="515"/>
                </a:lnTo>
                <a:lnTo>
                  <a:pt x="26" y="519"/>
                </a:lnTo>
                <a:lnTo>
                  <a:pt x="33" y="523"/>
                </a:lnTo>
                <a:lnTo>
                  <a:pt x="38" y="528"/>
                </a:lnTo>
                <a:lnTo>
                  <a:pt x="45" y="531"/>
                </a:lnTo>
                <a:lnTo>
                  <a:pt x="51" y="533"/>
                </a:lnTo>
                <a:lnTo>
                  <a:pt x="59" y="534"/>
                </a:lnTo>
                <a:lnTo>
                  <a:pt x="65" y="535"/>
                </a:lnTo>
                <a:lnTo>
                  <a:pt x="73" y="535"/>
                </a:lnTo>
                <a:lnTo>
                  <a:pt x="220" y="535"/>
                </a:lnTo>
                <a:lnTo>
                  <a:pt x="227" y="535"/>
                </a:lnTo>
                <a:lnTo>
                  <a:pt x="234" y="534"/>
                </a:lnTo>
                <a:lnTo>
                  <a:pt x="241" y="533"/>
                </a:lnTo>
                <a:lnTo>
                  <a:pt x="248" y="531"/>
                </a:lnTo>
                <a:lnTo>
                  <a:pt x="254" y="528"/>
                </a:lnTo>
                <a:lnTo>
                  <a:pt x="260" y="523"/>
                </a:lnTo>
                <a:lnTo>
                  <a:pt x="265" y="519"/>
                </a:lnTo>
                <a:lnTo>
                  <a:pt x="271" y="515"/>
                </a:lnTo>
                <a:lnTo>
                  <a:pt x="276" y="509"/>
                </a:lnTo>
                <a:lnTo>
                  <a:pt x="280" y="503"/>
                </a:lnTo>
                <a:lnTo>
                  <a:pt x="284" y="497"/>
                </a:lnTo>
                <a:lnTo>
                  <a:pt x="287" y="491"/>
                </a:lnTo>
                <a:lnTo>
                  <a:pt x="290" y="484"/>
                </a:lnTo>
                <a:lnTo>
                  <a:pt x="291" y="477"/>
                </a:lnTo>
                <a:lnTo>
                  <a:pt x="292" y="470"/>
                </a:lnTo>
                <a:lnTo>
                  <a:pt x="292" y="463"/>
                </a:lnTo>
                <a:lnTo>
                  <a:pt x="292" y="317"/>
                </a:lnTo>
                <a:lnTo>
                  <a:pt x="292" y="310"/>
                </a:lnTo>
                <a:lnTo>
                  <a:pt x="291" y="302"/>
                </a:lnTo>
                <a:lnTo>
                  <a:pt x="290" y="295"/>
                </a:lnTo>
                <a:lnTo>
                  <a:pt x="287" y="288"/>
                </a:lnTo>
                <a:lnTo>
                  <a:pt x="284" y="283"/>
                </a:lnTo>
                <a:lnTo>
                  <a:pt x="280" y="276"/>
                </a:lnTo>
                <a:lnTo>
                  <a:pt x="276" y="271"/>
                </a:lnTo>
                <a:lnTo>
                  <a:pt x="271" y="265"/>
                </a:lnTo>
                <a:lnTo>
                  <a:pt x="265" y="260"/>
                </a:lnTo>
                <a:lnTo>
                  <a:pt x="260" y="256"/>
                </a:lnTo>
                <a:lnTo>
                  <a:pt x="254" y="252"/>
                </a:lnTo>
                <a:lnTo>
                  <a:pt x="248" y="249"/>
                </a:lnTo>
                <a:lnTo>
                  <a:pt x="241" y="247"/>
                </a:lnTo>
                <a:lnTo>
                  <a:pt x="234" y="245"/>
                </a:lnTo>
                <a:lnTo>
                  <a:pt x="227" y="244"/>
                </a:lnTo>
                <a:lnTo>
                  <a:pt x="220"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2" name="Freeform 30"/>
          <p:cNvSpPr>
            <a:spLocks/>
          </p:cNvSpPr>
          <p:nvPr/>
        </p:nvSpPr>
        <p:spPr bwMode="auto">
          <a:xfrm>
            <a:off x="7667626" y="2201071"/>
            <a:ext cx="307976" cy="568326"/>
          </a:xfrm>
          <a:custGeom>
            <a:avLst/>
            <a:gdLst>
              <a:gd name="T0" fmla="*/ 265 w 292"/>
              <a:gd name="T1" fmla="*/ 260 h 535"/>
              <a:gd name="T2" fmla="*/ 253 w 292"/>
              <a:gd name="T3" fmla="*/ 252 h 535"/>
              <a:gd name="T4" fmla="*/ 240 w 292"/>
              <a:gd name="T5" fmla="*/ 247 h 535"/>
              <a:gd name="T6" fmla="*/ 226 w 292"/>
              <a:gd name="T7" fmla="*/ 244 h 535"/>
              <a:gd name="T8" fmla="*/ 133 w 292"/>
              <a:gd name="T9" fmla="*/ 244 h 535"/>
              <a:gd name="T10" fmla="*/ 119 w 292"/>
              <a:gd name="T11" fmla="*/ 240 h 535"/>
              <a:gd name="T12" fmla="*/ 108 w 292"/>
              <a:gd name="T13" fmla="*/ 233 h 535"/>
              <a:gd name="T14" fmla="*/ 100 w 292"/>
              <a:gd name="T15" fmla="*/ 221 h 535"/>
              <a:gd name="T16" fmla="*/ 98 w 292"/>
              <a:gd name="T17" fmla="*/ 207 h 535"/>
              <a:gd name="T18" fmla="*/ 98 w 292"/>
              <a:gd name="T19" fmla="*/ 185 h 535"/>
              <a:gd name="T20" fmla="*/ 101 w 292"/>
              <a:gd name="T21" fmla="*/ 166 h 535"/>
              <a:gd name="T22" fmla="*/ 109 w 292"/>
              <a:gd name="T23" fmla="*/ 149 h 535"/>
              <a:gd name="T24" fmla="*/ 119 w 292"/>
              <a:gd name="T25" fmla="*/ 134 h 535"/>
              <a:gd name="T26" fmla="*/ 133 w 292"/>
              <a:gd name="T27" fmla="*/ 119 h 535"/>
              <a:gd name="T28" fmla="*/ 149 w 292"/>
              <a:gd name="T29" fmla="*/ 109 h 535"/>
              <a:gd name="T30" fmla="*/ 166 w 292"/>
              <a:gd name="T31" fmla="*/ 101 h 535"/>
              <a:gd name="T32" fmla="*/ 185 w 292"/>
              <a:gd name="T33" fmla="*/ 98 h 535"/>
              <a:gd name="T34" fmla="*/ 219 w 292"/>
              <a:gd name="T35" fmla="*/ 98 h 535"/>
              <a:gd name="T36" fmla="*/ 229 w 292"/>
              <a:gd name="T37" fmla="*/ 96 h 535"/>
              <a:gd name="T38" fmla="*/ 236 w 292"/>
              <a:gd name="T39" fmla="*/ 90 h 535"/>
              <a:gd name="T40" fmla="*/ 241 w 292"/>
              <a:gd name="T41" fmla="*/ 83 h 535"/>
              <a:gd name="T42" fmla="*/ 244 w 292"/>
              <a:gd name="T43" fmla="*/ 73 h 535"/>
              <a:gd name="T44" fmla="*/ 243 w 292"/>
              <a:gd name="T45" fmla="*/ 19 h 535"/>
              <a:gd name="T46" fmla="*/ 239 w 292"/>
              <a:gd name="T47" fmla="*/ 11 h 535"/>
              <a:gd name="T48" fmla="*/ 233 w 292"/>
              <a:gd name="T49" fmla="*/ 4 h 535"/>
              <a:gd name="T50" fmla="*/ 224 w 292"/>
              <a:gd name="T51" fmla="*/ 1 h 535"/>
              <a:gd name="T52" fmla="*/ 195 w 292"/>
              <a:gd name="T53" fmla="*/ 0 h 535"/>
              <a:gd name="T54" fmla="*/ 156 w 292"/>
              <a:gd name="T55" fmla="*/ 4 h 535"/>
              <a:gd name="T56" fmla="*/ 119 w 292"/>
              <a:gd name="T57" fmla="*/ 16 h 535"/>
              <a:gd name="T58" fmla="*/ 86 w 292"/>
              <a:gd name="T59" fmla="*/ 33 h 535"/>
              <a:gd name="T60" fmla="*/ 57 w 292"/>
              <a:gd name="T61" fmla="*/ 57 h 535"/>
              <a:gd name="T62" fmla="*/ 33 w 292"/>
              <a:gd name="T63" fmla="*/ 86 h 535"/>
              <a:gd name="T64" fmla="*/ 16 w 292"/>
              <a:gd name="T65" fmla="*/ 119 h 535"/>
              <a:gd name="T66" fmla="*/ 4 w 292"/>
              <a:gd name="T67" fmla="*/ 156 h 535"/>
              <a:gd name="T68" fmla="*/ 0 w 292"/>
              <a:gd name="T69" fmla="*/ 195 h 535"/>
              <a:gd name="T70" fmla="*/ 1 w 292"/>
              <a:gd name="T71" fmla="*/ 470 h 535"/>
              <a:gd name="T72" fmla="*/ 3 w 292"/>
              <a:gd name="T73" fmla="*/ 484 h 535"/>
              <a:gd name="T74" fmla="*/ 8 w 292"/>
              <a:gd name="T75" fmla="*/ 497 h 535"/>
              <a:gd name="T76" fmla="*/ 16 w 292"/>
              <a:gd name="T77" fmla="*/ 509 h 535"/>
              <a:gd name="T78" fmla="*/ 27 w 292"/>
              <a:gd name="T79" fmla="*/ 519 h 535"/>
              <a:gd name="T80" fmla="*/ 38 w 292"/>
              <a:gd name="T81" fmla="*/ 528 h 535"/>
              <a:gd name="T82" fmla="*/ 51 w 292"/>
              <a:gd name="T83" fmla="*/ 533 h 535"/>
              <a:gd name="T84" fmla="*/ 65 w 292"/>
              <a:gd name="T85" fmla="*/ 535 h 535"/>
              <a:gd name="T86" fmla="*/ 219 w 292"/>
              <a:gd name="T87" fmla="*/ 535 h 535"/>
              <a:gd name="T88" fmla="*/ 234 w 292"/>
              <a:gd name="T89" fmla="*/ 534 h 535"/>
              <a:gd name="T90" fmla="*/ 247 w 292"/>
              <a:gd name="T91" fmla="*/ 531 h 535"/>
              <a:gd name="T92" fmla="*/ 260 w 292"/>
              <a:gd name="T93" fmla="*/ 523 h 535"/>
              <a:gd name="T94" fmla="*/ 271 w 292"/>
              <a:gd name="T95" fmla="*/ 515 h 535"/>
              <a:gd name="T96" fmla="*/ 280 w 292"/>
              <a:gd name="T97" fmla="*/ 503 h 535"/>
              <a:gd name="T98" fmla="*/ 287 w 292"/>
              <a:gd name="T99" fmla="*/ 491 h 535"/>
              <a:gd name="T100" fmla="*/ 291 w 292"/>
              <a:gd name="T101" fmla="*/ 477 h 535"/>
              <a:gd name="T102" fmla="*/ 292 w 292"/>
              <a:gd name="T103" fmla="*/ 463 h 535"/>
              <a:gd name="T104" fmla="*/ 292 w 292"/>
              <a:gd name="T105" fmla="*/ 310 h 535"/>
              <a:gd name="T106" fmla="*/ 289 w 292"/>
              <a:gd name="T107" fmla="*/ 295 h 535"/>
              <a:gd name="T108" fmla="*/ 284 w 292"/>
              <a:gd name="T109" fmla="*/ 283 h 535"/>
              <a:gd name="T110" fmla="*/ 276 w 292"/>
              <a:gd name="T111" fmla="*/ 27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 h="535">
                <a:moveTo>
                  <a:pt x="271" y="265"/>
                </a:moveTo>
                <a:lnTo>
                  <a:pt x="265" y="260"/>
                </a:lnTo>
                <a:lnTo>
                  <a:pt x="260" y="256"/>
                </a:lnTo>
                <a:lnTo>
                  <a:pt x="253" y="252"/>
                </a:lnTo>
                <a:lnTo>
                  <a:pt x="247" y="249"/>
                </a:lnTo>
                <a:lnTo>
                  <a:pt x="240" y="247"/>
                </a:lnTo>
                <a:lnTo>
                  <a:pt x="234" y="245"/>
                </a:lnTo>
                <a:lnTo>
                  <a:pt x="226" y="244"/>
                </a:lnTo>
                <a:lnTo>
                  <a:pt x="219" y="244"/>
                </a:lnTo>
                <a:lnTo>
                  <a:pt x="133" y="244"/>
                </a:lnTo>
                <a:lnTo>
                  <a:pt x="127" y="243"/>
                </a:lnTo>
                <a:lnTo>
                  <a:pt x="119" y="240"/>
                </a:lnTo>
                <a:lnTo>
                  <a:pt x="114" y="237"/>
                </a:lnTo>
                <a:lnTo>
                  <a:pt x="108" y="233"/>
                </a:lnTo>
                <a:lnTo>
                  <a:pt x="103" y="227"/>
                </a:lnTo>
                <a:lnTo>
                  <a:pt x="100" y="221"/>
                </a:lnTo>
                <a:lnTo>
                  <a:pt x="98" y="214"/>
                </a:lnTo>
                <a:lnTo>
                  <a:pt x="98" y="207"/>
                </a:lnTo>
                <a:lnTo>
                  <a:pt x="98" y="195"/>
                </a:lnTo>
                <a:lnTo>
                  <a:pt x="98" y="185"/>
                </a:lnTo>
                <a:lnTo>
                  <a:pt x="99" y="176"/>
                </a:lnTo>
                <a:lnTo>
                  <a:pt x="101" y="166"/>
                </a:lnTo>
                <a:lnTo>
                  <a:pt x="104" y="157"/>
                </a:lnTo>
                <a:lnTo>
                  <a:pt x="109" y="149"/>
                </a:lnTo>
                <a:lnTo>
                  <a:pt x="113" y="141"/>
                </a:lnTo>
                <a:lnTo>
                  <a:pt x="119" y="134"/>
                </a:lnTo>
                <a:lnTo>
                  <a:pt x="126" y="126"/>
                </a:lnTo>
                <a:lnTo>
                  <a:pt x="133" y="119"/>
                </a:lnTo>
                <a:lnTo>
                  <a:pt x="141" y="113"/>
                </a:lnTo>
                <a:lnTo>
                  <a:pt x="149" y="109"/>
                </a:lnTo>
                <a:lnTo>
                  <a:pt x="157" y="104"/>
                </a:lnTo>
                <a:lnTo>
                  <a:pt x="166" y="101"/>
                </a:lnTo>
                <a:lnTo>
                  <a:pt x="176" y="99"/>
                </a:lnTo>
                <a:lnTo>
                  <a:pt x="185" y="98"/>
                </a:lnTo>
                <a:lnTo>
                  <a:pt x="195" y="98"/>
                </a:lnTo>
                <a:lnTo>
                  <a:pt x="219" y="98"/>
                </a:lnTo>
                <a:lnTo>
                  <a:pt x="224" y="97"/>
                </a:lnTo>
                <a:lnTo>
                  <a:pt x="229" y="96"/>
                </a:lnTo>
                <a:lnTo>
                  <a:pt x="233" y="94"/>
                </a:lnTo>
                <a:lnTo>
                  <a:pt x="236" y="90"/>
                </a:lnTo>
                <a:lnTo>
                  <a:pt x="239" y="86"/>
                </a:lnTo>
                <a:lnTo>
                  <a:pt x="241" y="83"/>
                </a:lnTo>
                <a:lnTo>
                  <a:pt x="243" y="77"/>
                </a:lnTo>
                <a:lnTo>
                  <a:pt x="244" y="73"/>
                </a:lnTo>
                <a:lnTo>
                  <a:pt x="244" y="24"/>
                </a:lnTo>
                <a:lnTo>
                  <a:pt x="243" y="19"/>
                </a:lnTo>
                <a:lnTo>
                  <a:pt x="241" y="15"/>
                </a:lnTo>
                <a:lnTo>
                  <a:pt x="239" y="11"/>
                </a:lnTo>
                <a:lnTo>
                  <a:pt x="236" y="7"/>
                </a:lnTo>
                <a:lnTo>
                  <a:pt x="233" y="4"/>
                </a:lnTo>
                <a:lnTo>
                  <a:pt x="229" y="2"/>
                </a:lnTo>
                <a:lnTo>
                  <a:pt x="224" y="1"/>
                </a:lnTo>
                <a:lnTo>
                  <a:pt x="219" y="0"/>
                </a:lnTo>
                <a:lnTo>
                  <a:pt x="195" y="0"/>
                </a:lnTo>
                <a:lnTo>
                  <a:pt x="176" y="1"/>
                </a:lnTo>
                <a:lnTo>
                  <a:pt x="156" y="4"/>
                </a:lnTo>
                <a:lnTo>
                  <a:pt x="138" y="8"/>
                </a:lnTo>
                <a:lnTo>
                  <a:pt x="119" y="16"/>
                </a:lnTo>
                <a:lnTo>
                  <a:pt x="102" y="23"/>
                </a:lnTo>
                <a:lnTo>
                  <a:pt x="86" y="33"/>
                </a:lnTo>
                <a:lnTo>
                  <a:pt x="71" y="45"/>
                </a:lnTo>
                <a:lnTo>
                  <a:pt x="57" y="57"/>
                </a:lnTo>
                <a:lnTo>
                  <a:pt x="45" y="71"/>
                </a:lnTo>
                <a:lnTo>
                  <a:pt x="33" y="86"/>
                </a:lnTo>
                <a:lnTo>
                  <a:pt x="23" y="102"/>
                </a:lnTo>
                <a:lnTo>
                  <a:pt x="16" y="119"/>
                </a:lnTo>
                <a:lnTo>
                  <a:pt x="8" y="138"/>
                </a:lnTo>
                <a:lnTo>
                  <a:pt x="4" y="156"/>
                </a:lnTo>
                <a:lnTo>
                  <a:pt x="1" y="176"/>
                </a:lnTo>
                <a:lnTo>
                  <a:pt x="0" y="195"/>
                </a:lnTo>
                <a:lnTo>
                  <a:pt x="0" y="463"/>
                </a:lnTo>
                <a:lnTo>
                  <a:pt x="1" y="470"/>
                </a:lnTo>
                <a:lnTo>
                  <a:pt x="2" y="477"/>
                </a:lnTo>
                <a:lnTo>
                  <a:pt x="3" y="484"/>
                </a:lnTo>
                <a:lnTo>
                  <a:pt x="5" y="491"/>
                </a:lnTo>
                <a:lnTo>
                  <a:pt x="8" y="497"/>
                </a:lnTo>
                <a:lnTo>
                  <a:pt x="11" y="503"/>
                </a:lnTo>
                <a:lnTo>
                  <a:pt x="16" y="509"/>
                </a:lnTo>
                <a:lnTo>
                  <a:pt x="21" y="515"/>
                </a:lnTo>
                <a:lnTo>
                  <a:pt x="27" y="519"/>
                </a:lnTo>
                <a:lnTo>
                  <a:pt x="33" y="523"/>
                </a:lnTo>
                <a:lnTo>
                  <a:pt x="38" y="528"/>
                </a:lnTo>
                <a:lnTo>
                  <a:pt x="45" y="531"/>
                </a:lnTo>
                <a:lnTo>
                  <a:pt x="51" y="533"/>
                </a:lnTo>
                <a:lnTo>
                  <a:pt x="58" y="534"/>
                </a:lnTo>
                <a:lnTo>
                  <a:pt x="65" y="535"/>
                </a:lnTo>
                <a:lnTo>
                  <a:pt x="73" y="535"/>
                </a:lnTo>
                <a:lnTo>
                  <a:pt x="219" y="535"/>
                </a:lnTo>
                <a:lnTo>
                  <a:pt x="226" y="535"/>
                </a:lnTo>
                <a:lnTo>
                  <a:pt x="234" y="534"/>
                </a:lnTo>
                <a:lnTo>
                  <a:pt x="240" y="533"/>
                </a:lnTo>
                <a:lnTo>
                  <a:pt x="247" y="531"/>
                </a:lnTo>
                <a:lnTo>
                  <a:pt x="253" y="528"/>
                </a:lnTo>
                <a:lnTo>
                  <a:pt x="260" y="523"/>
                </a:lnTo>
                <a:lnTo>
                  <a:pt x="265" y="519"/>
                </a:lnTo>
                <a:lnTo>
                  <a:pt x="271" y="515"/>
                </a:lnTo>
                <a:lnTo>
                  <a:pt x="276" y="509"/>
                </a:lnTo>
                <a:lnTo>
                  <a:pt x="280" y="503"/>
                </a:lnTo>
                <a:lnTo>
                  <a:pt x="284" y="497"/>
                </a:lnTo>
                <a:lnTo>
                  <a:pt x="287" y="491"/>
                </a:lnTo>
                <a:lnTo>
                  <a:pt x="289" y="484"/>
                </a:lnTo>
                <a:lnTo>
                  <a:pt x="291" y="477"/>
                </a:lnTo>
                <a:lnTo>
                  <a:pt x="292" y="470"/>
                </a:lnTo>
                <a:lnTo>
                  <a:pt x="292" y="463"/>
                </a:lnTo>
                <a:lnTo>
                  <a:pt x="292" y="317"/>
                </a:lnTo>
                <a:lnTo>
                  <a:pt x="292" y="310"/>
                </a:lnTo>
                <a:lnTo>
                  <a:pt x="291" y="302"/>
                </a:lnTo>
                <a:lnTo>
                  <a:pt x="289" y="295"/>
                </a:lnTo>
                <a:lnTo>
                  <a:pt x="287" y="288"/>
                </a:lnTo>
                <a:lnTo>
                  <a:pt x="284" y="283"/>
                </a:lnTo>
                <a:lnTo>
                  <a:pt x="280" y="276"/>
                </a:lnTo>
                <a:lnTo>
                  <a:pt x="276" y="271"/>
                </a:lnTo>
                <a:lnTo>
                  <a:pt x="271" y="26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3" name="Freeform 31"/>
          <p:cNvSpPr>
            <a:spLocks/>
          </p:cNvSpPr>
          <p:nvPr/>
        </p:nvSpPr>
        <p:spPr bwMode="auto">
          <a:xfrm>
            <a:off x="2755900" y="7770021"/>
            <a:ext cx="307976" cy="488950"/>
          </a:xfrm>
          <a:custGeom>
            <a:avLst/>
            <a:gdLst>
              <a:gd name="T0" fmla="*/ 268 w 291"/>
              <a:gd name="T1" fmla="*/ 0 h 462"/>
              <a:gd name="T2" fmla="*/ 262 w 291"/>
              <a:gd name="T3" fmla="*/ 0 h 462"/>
              <a:gd name="T4" fmla="*/ 258 w 291"/>
              <a:gd name="T5" fmla="*/ 1 h 462"/>
              <a:gd name="T6" fmla="*/ 254 w 291"/>
              <a:gd name="T7" fmla="*/ 4 h 462"/>
              <a:gd name="T8" fmla="*/ 250 w 291"/>
              <a:gd name="T9" fmla="*/ 7 h 462"/>
              <a:gd name="T10" fmla="*/ 124 w 291"/>
              <a:gd name="T11" fmla="*/ 134 h 462"/>
              <a:gd name="T12" fmla="*/ 24 w 291"/>
              <a:gd name="T13" fmla="*/ 134 h 462"/>
              <a:gd name="T14" fmla="*/ 19 w 291"/>
              <a:gd name="T15" fmla="*/ 134 h 462"/>
              <a:gd name="T16" fmla="*/ 15 w 291"/>
              <a:gd name="T17" fmla="*/ 135 h 462"/>
              <a:gd name="T18" fmla="*/ 11 w 291"/>
              <a:gd name="T19" fmla="*/ 137 h 462"/>
              <a:gd name="T20" fmla="*/ 6 w 291"/>
              <a:gd name="T21" fmla="*/ 141 h 462"/>
              <a:gd name="T22" fmla="*/ 4 w 291"/>
              <a:gd name="T23" fmla="*/ 145 h 462"/>
              <a:gd name="T24" fmla="*/ 1 w 291"/>
              <a:gd name="T25" fmla="*/ 149 h 462"/>
              <a:gd name="T26" fmla="*/ 0 w 291"/>
              <a:gd name="T27" fmla="*/ 154 h 462"/>
              <a:gd name="T28" fmla="*/ 0 w 291"/>
              <a:gd name="T29" fmla="*/ 158 h 462"/>
              <a:gd name="T30" fmla="*/ 0 w 291"/>
              <a:gd name="T31" fmla="*/ 304 h 462"/>
              <a:gd name="T32" fmla="*/ 0 w 291"/>
              <a:gd name="T33" fmla="*/ 309 h 462"/>
              <a:gd name="T34" fmla="*/ 1 w 291"/>
              <a:gd name="T35" fmla="*/ 313 h 462"/>
              <a:gd name="T36" fmla="*/ 4 w 291"/>
              <a:gd name="T37" fmla="*/ 318 h 462"/>
              <a:gd name="T38" fmla="*/ 6 w 291"/>
              <a:gd name="T39" fmla="*/ 321 h 462"/>
              <a:gd name="T40" fmla="*/ 11 w 291"/>
              <a:gd name="T41" fmla="*/ 324 h 462"/>
              <a:gd name="T42" fmla="*/ 15 w 291"/>
              <a:gd name="T43" fmla="*/ 326 h 462"/>
              <a:gd name="T44" fmla="*/ 19 w 291"/>
              <a:gd name="T45" fmla="*/ 329 h 462"/>
              <a:gd name="T46" fmla="*/ 24 w 291"/>
              <a:gd name="T47" fmla="*/ 329 h 462"/>
              <a:gd name="T48" fmla="*/ 124 w 291"/>
              <a:gd name="T49" fmla="*/ 329 h 462"/>
              <a:gd name="T50" fmla="*/ 250 w 291"/>
              <a:gd name="T51" fmla="*/ 455 h 462"/>
              <a:gd name="T52" fmla="*/ 254 w 291"/>
              <a:gd name="T53" fmla="*/ 458 h 462"/>
              <a:gd name="T54" fmla="*/ 258 w 291"/>
              <a:gd name="T55" fmla="*/ 460 h 462"/>
              <a:gd name="T56" fmla="*/ 262 w 291"/>
              <a:gd name="T57" fmla="*/ 462 h 462"/>
              <a:gd name="T58" fmla="*/ 268 w 291"/>
              <a:gd name="T59" fmla="*/ 462 h 462"/>
              <a:gd name="T60" fmla="*/ 272 w 291"/>
              <a:gd name="T61" fmla="*/ 462 h 462"/>
              <a:gd name="T62" fmla="*/ 276 w 291"/>
              <a:gd name="T63" fmla="*/ 460 h 462"/>
              <a:gd name="T64" fmla="*/ 281 w 291"/>
              <a:gd name="T65" fmla="*/ 458 h 462"/>
              <a:gd name="T66" fmla="*/ 285 w 291"/>
              <a:gd name="T67" fmla="*/ 455 h 462"/>
              <a:gd name="T68" fmla="*/ 288 w 291"/>
              <a:gd name="T69" fmla="*/ 452 h 462"/>
              <a:gd name="T70" fmla="*/ 290 w 291"/>
              <a:gd name="T71" fmla="*/ 447 h 462"/>
              <a:gd name="T72" fmla="*/ 291 w 291"/>
              <a:gd name="T73" fmla="*/ 443 h 462"/>
              <a:gd name="T74" fmla="*/ 291 w 291"/>
              <a:gd name="T75" fmla="*/ 438 h 462"/>
              <a:gd name="T76" fmla="*/ 291 w 291"/>
              <a:gd name="T77" fmla="*/ 24 h 462"/>
              <a:gd name="T78" fmla="*/ 291 w 291"/>
              <a:gd name="T79" fmla="*/ 20 h 462"/>
              <a:gd name="T80" fmla="*/ 290 w 291"/>
              <a:gd name="T81" fmla="*/ 15 h 462"/>
              <a:gd name="T82" fmla="*/ 288 w 291"/>
              <a:gd name="T83" fmla="*/ 11 h 462"/>
              <a:gd name="T84" fmla="*/ 285 w 291"/>
              <a:gd name="T85" fmla="*/ 7 h 462"/>
              <a:gd name="T86" fmla="*/ 281 w 291"/>
              <a:gd name="T87" fmla="*/ 4 h 462"/>
              <a:gd name="T88" fmla="*/ 276 w 291"/>
              <a:gd name="T89" fmla="*/ 1 h 462"/>
              <a:gd name="T90" fmla="*/ 272 w 291"/>
              <a:gd name="T91" fmla="*/ 0 h 462"/>
              <a:gd name="T92" fmla="*/ 268 w 291"/>
              <a:gd name="T93"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462">
                <a:moveTo>
                  <a:pt x="268" y="0"/>
                </a:moveTo>
                <a:lnTo>
                  <a:pt x="262" y="0"/>
                </a:lnTo>
                <a:lnTo>
                  <a:pt x="258" y="1"/>
                </a:lnTo>
                <a:lnTo>
                  <a:pt x="254" y="4"/>
                </a:lnTo>
                <a:lnTo>
                  <a:pt x="250" y="7"/>
                </a:lnTo>
                <a:lnTo>
                  <a:pt x="124" y="134"/>
                </a:lnTo>
                <a:lnTo>
                  <a:pt x="24" y="134"/>
                </a:lnTo>
                <a:lnTo>
                  <a:pt x="19" y="134"/>
                </a:lnTo>
                <a:lnTo>
                  <a:pt x="15" y="135"/>
                </a:lnTo>
                <a:lnTo>
                  <a:pt x="11" y="137"/>
                </a:lnTo>
                <a:lnTo>
                  <a:pt x="6" y="141"/>
                </a:lnTo>
                <a:lnTo>
                  <a:pt x="4" y="145"/>
                </a:lnTo>
                <a:lnTo>
                  <a:pt x="1" y="149"/>
                </a:lnTo>
                <a:lnTo>
                  <a:pt x="0" y="154"/>
                </a:lnTo>
                <a:lnTo>
                  <a:pt x="0" y="158"/>
                </a:lnTo>
                <a:lnTo>
                  <a:pt x="0" y="304"/>
                </a:lnTo>
                <a:lnTo>
                  <a:pt x="0" y="309"/>
                </a:lnTo>
                <a:lnTo>
                  <a:pt x="1" y="313"/>
                </a:lnTo>
                <a:lnTo>
                  <a:pt x="4" y="318"/>
                </a:lnTo>
                <a:lnTo>
                  <a:pt x="6" y="321"/>
                </a:lnTo>
                <a:lnTo>
                  <a:pt x="11" y="324"/>
                </a:lnTo>
                <a:lnTo>
                  <a:pt x="15" y="326"/>
                </a:lnTo>
                <a:lnTo>
                  <a:pt x="19" y="329"/>
                </a:lnTo>
                <a:lnTo>
                  <a:pt x="24" y="329"/>
                </a:lnTo>
                <a:lnTo>
                  <a:pt x="124" y="329"/>
                </a:lnTo>
                <a:lnTo>
                  <a:pt x="250" y="455"/>
                </a:lnTo>
                <a:lnTo>
                  <a:pt x="254" y="458"/>
                </a:lnTo>
                <a:lnTo>
                  <a:pt x="258" y="460"/>
                </a:lnTo>
                <a:lnTo>
                  <a:pt x="262" y="462"/>
                </a:lnTo>
                <a:lnTo>
                  <a:pt x="268" y="462"/>
                </a:lnTo>
                <a:lnTo>
                  <a:pt x="272" y="462"/>
                </a:lnTo>
                <a:lnTo>
                  <a:pt x="276" y="460"/>
                </a:lnTo>
                <a:lnTo>
                  <a:pt x="281" y="458"/>
                </a:lnTo>
                <a:lnTo>
                  <a:pt x="285" y="455"/>
                </a:lnTo>
                <a:lnTo>
                  <a:pt x="288" y="452"/>
                </a:lnTo>
                <a:lnTo>
                  <a:pt x="290" y="447"/>
                </a:lnTo>
                <a:lnTo>
                  <a:pt x="291" y="443"/>
                </a:lnTo>
                <a:lnTo>
                  <a:pt x="291" y="438"/>
                </a:lnTo>
                <a:lnTo>
                  <a:pt x="291" y="24"/>
                </a:lnTo>
                <a:lnTo>
                  <a:pt x="291" y="20"/>
                </a:lnTo>
                <a:lnTo>
                  <a:pt x="290" y="15"/>
                </a:lnTo>
                <a:lnTo>
                  <a:pt x="288" y="11"/>
                </a:lnTo>
                <a:lnTo>
                  <a:pt x="285" y="7"/>
                </a:lnTo>
                <a:lnTo>
                  <a:pt x="281" y="4"/>
                </a:lnTo>
                <a:lnTo>
                  <a:pt x="276" y="1"/>
                </a:lnTo>
                <a:lnTo>
                  <a:pt x="272" y="0"/>
                </a:lnTo>
                <a:lnTo>
                  <a:pt x="26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4" name="Freeform 32"/>
          <p:cNvSpPr>
            <a:spLocks/>
          </p:cNvSpPr>
          <p:nvPr/>
        </p:nvSpPr>
        <p:spPr bwMode="auto">
          <a:xfrm>
            <a:off x="3121027" y="7919244"/>
            <a:ext cx="98426" cy="190500"/>
          </a:xfrm>
          <a:custGeom>
            <a:avLst/>
            <a:gdLst>
              <a:gd name="T0" fmla="*/ 73 w 93"/>
              <a:gd name="T1" fmla="*/ 31 h 182"/>
              <a:gd name="T2" fmla="*/ 63 w 93"/>
              <a:gd name="T3" fmla="*/ 20 h 182"/>
              <a:gd name="T4" fmla="*/ 52 w 93"/>
              <a:gd name="T5" fmla="*/ 11 h 182"/>
              <a:gd name="T6" fmla="*/ 40 w 93"/>
              <a:gd name="T7" fmla="*/ 5 h 182"/>
              <a:gd name="T8" fmla="*/ 30 w 93"/>
              <a:gd name="T9" fmla="*/ 1 h 182"/>
              <a:gd name="T10" fmla="*/ 20 w 93"/>
              <a:gd name="T11" fmla="*/ 1 h 182"/>
              <a:gd name="T12" fmla="*/ 11 w 93"/>
              <a:gd name="T13" fmla="*/ 4 h 182"/>
              <a:gd name="T14" fmla="*/ 4 w 93"/>
              <a:gd name="T15" fmla="*/ 10 h 182"/>
              <a:gd name="T16" fmla="*/ 0 w 93"/>
              <a:gd name="T17" fmla="*/ 19 h 182"/>
              <a:gd name="T18" fmla="*/ 0 w 93"/>
              <a:gd name="T19" fmla="*/ 28 h 182"/>
              <a:gd name="T20" fmla="*/ 3 w 93"/>
              <a:gd name="T21" fmla="*/ 35 h 182"/>
              <a:gd name="T22" fmla="*/ 10 w 93"/>
              <a:gd name="T23" fmla="*/ 43 h 182"/>
              <a:gd name="T24" fmla="*/ 22 w 93"/>
              <a:gd name="T25" fmla="*/ 51 h 182"/>
              <a:gd name="T26" fmla="*/ 35 w 93"/>
              <a:gd name="T27" fmla="*/ 62 h 182"/>
              <a:gd name="T28" fmla="*/ 42 w 93"/>
              <a:gd name="T29" fmla="*/ 74 h 182"/>
              <a:gd name="T30" fmla="*/ 44 w 93"/>
              <a:gd name="T31" fmla="*/ 85 h 182"/>
              <a:gd name="T32" fmla="*/ 44 w 93"/>
              <a:gd name="T33" fmla="*/ 98 h 182"/>
              <a:gd name="T34" fmla="*/ 42 w 93"/>
              <a:gd name="T35" fmla="*/ 109 h 182"/>
              <a:gd name="T36" fmla="*/ 35 w 93"/>
              <a:gd name="T37" fmla="*/ 121 h 182"/>
              <a:gd name="T38" fmla="*/ 22 w 93"/>
              <a:gd name="T39" fmla="*/ 131 h 182"/>
              <a:gd name="T40" fmla="*/ 10 w 93"/>
              <a:gd name="T41" fmla="*/ 140 h 182"/>
              <a:gd name="T42" fmla="*/ 3 w 93"/>
              <a:gd name="T43" fmla="*/ 148 h 182"/>
              <a:gd name="T44" fmla="*/ 0 w 93"/>
              <a:gd name="T45" fmla="*/ 154 h 182"/>
              <a:gd name="T46" fmla="*/ 0 w 93"/>
              <a:gd name="T47" fmla="*/ 163 h 182"/>
              <a:gd name="T48" fmla="*/ 4 w 93"/>
              <a:gd name="T49" fmla="*/ 171 h 182"/>
              <a:gd name="T50" fmla="*/ 11 w 93"/>
              <a:gd name="T51" fmla="*/ 179 h 182"/>
              <a:gd name="T52" fmla="*/ 20 w 93"/>
              <a:gd name="T53" fmla="*/ 182 h 182"/>
              <a:gd name="T54" fmla="*/ 30 w 93"/>
              <a:gd name="T55" fmla="*/ 182 h 182"/>
              <a:gd name="T56" fmla="*/ 40 w 93"/>
              <a:gd name="T57" fmla="*/ 178 h 182"/>
              <a:gd name="T58" fmla="*/ 52 w 93"/>
              <a:gd name="T59" fmla="*/ 170 h 182"/>
              <a:gd name="T60" fmla="*/ 69 w 93"/>
              <a:gd name="T61" fmla="*/ 156 h 182"/>
              <a:gd name="T62" fmla="*/ 84 w 93"/>
              <a:gd name="T63" fmla="*/ 132 h 182"/>
              <a:gd name="T64" fmla="*/ 92 w 93"/>
              <a:gd name="T65" fmla="*/ 105 h 182"/>
              <a:gd name="T66" fmla="*/ 92 w 93"/>
              <a:gd name="T67" fmla="*/ 77 h 182"/>
              <a:gd name="T68" fmla="*/ 84 w 93"/>
              <a:gd name="T69" fmla="*/ 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182">
                <a:moveTo>
                  <a:pt x="77" y="37"/>
                </a:moveTo>
                <a:lnTo>
                  <a:pt x="73" y="31"/>
                </a:lnTo>
                <a:lnTo>
                  <a:pt x="69" y="25"/>
                </a:lnTo>
                <a:lnTo>
                  <a:pt x="63" y="20"/>
                </a:lnTo>
                <a:lnTo>
                  <a:pt x="58" y="16"/>
                </a:lnTo>
                <a:lnTo>
                  <a:pt x="52" y="11"/>
                </a:lnTo>
                <a:lnTo>
                  <a:pt x="47" y="8"/>
                </a:lnTo>
                <a:lnTo>
                  <a:pt x="40" y="5"/>
                </a:lnTo>
                <a:lnTo>
                  <a:pt x="34" y="2"/>
                </a:lnTo>
                <a:lnTo>
                  <a:pt x="30" y="1"/>
                </a:lnTo>
                <a:lnTo>
                  <a:pt x="24" y="0"/>
                </a:lnTo>
                <a:lnTo>
                  <a:pt x="20" y="1"/>
                </a:lnTo>
                <a:lnTo>
                  <a:pt x="16" y="2"/>
                </a:lnTo>
                <a:lnTo>
                  <a:pt x="11" y="4"/>
                </a:lnTo>
                <a:lnTo>
                  <a:pt x="7" y="7"/>
                </a:lnTo>
                <a:lnTo>
                  <a:pt x="4" y="10"/>
                </a:lnTo>
                <a:lnTo>
                  <a:pt x="2" y="15"/>
                </a:lnTo>
                <a:lnTo>
                  <a:pt x="0" y="19"/>
                </a:lnTo>
                <a:lnTo>
                  <a:pt x="0" y="24"/>
                </a:lnTo>
                <a:lnTo>
                  <a:pt x="0" y="28"/>
                </a:lnTo>
                <a:lnTo>
                  <a:pt x="2" y="32"/>
                </a:lnTo>
                <a:lnTo>
                  <a:pt x="3" y="35"/>
                </a:lnTo>
                <a:lnTo>
                  <a:pt x="5" y="37"/>
                </a:lnTo>
                <a:lnTo>
                  <a:pt x="10" y="43"/>
                </a:lnTo>
                <a:lnTo>
                  <a:pt x="16" y="47"/>
                </a:lnTo>
                <a:lnTo>
                  <a:pt x="22" y="51"/>
                </a:lnTo>
                <a:lnTo>
                  <a:pt x="29" y="56"/>
                </a:lnTo>
                <a:lnTo>
                  <a:pt x="35" y="62"/>
                </a:lnTo>
                <a:lnTo>
                  <a:pt x="39" y="70"/>
                </a:lnTo>
                <a:lnTo>
                  <a:pt x="42" y="74"/>
                </a:lnTo>
                <a:lnTo>
                  <a:pt x="43" y="79"/>
                </a:lnTo>
                <a:lnTo>
                  <a:pt x="44" y="85"/>
                </a:lnTo>
                <a:lnTo>
                  <a:pt x="45" y="91"/>
                </a:lnTo>
                <a:lnTo>
                  <a:pt x="44" y="98"/>
                </a:lnTo>
                <a:lnTo>
                  <a:pt x="43" y="103"/>
                </a:lnTo>
                <a:lnTo>
                  <a:pt x="42" y="109"/>
                </a:lnTo>
                <a:lnTo>
                  <a:pt x="39" y="113"/>
                </a:lnTo>
                <a:lnTo>
                  <a:pt x="35" y="121"/>
                </a:lnTo>
                <a:lnTo>
                  <a:pt x="29" y="126"/>
                </a:lnTo>
                <a:lnTo>
                  <a:pt x="22" y="131"/>
                </a:lnTo>
                <a:lnTo>
                  <a:pt x="16" y="135"/>
                </a:lnTo>
                <a:lnTo>
                  <a:pt x="10" y="140"/>
                </a:lnTo>
                <a:lnTo>
                  <a:pt x="5" y="144"/>
                </a:lnTo>
                <a:lnTo>
                  <a:pt x="3" y="148"/>
                </a:lnTo>
                <a:lnTo>
                  <a:pt x="2" y="151"/>
                </a:lnTo>
                <a:lnTo>
                  <a:pt x="0" y="154"/>
                </a:lnTo>
                <a:lnTo>
                  <a:pt x="0" y="158"/>
                </a:lnTo>
                <a:lnTo>
                  <a:pt x="0" y="163"/>
                </a:lnTo>
                <a:lnTo>
                  <a:pt x="2" y="168"/>
                </a:lnTo>
                <a:lnTo>
                  <a:pt x="4" y="171"/>
                </a:lnTo>
                <a:lnTo>
                  <a:pt x="7" y="176"/>
                </a:lnTo>
                <a:lnTo>
                  <a:pt x="11" y="179"/>
                </a:lnTo>
                <a:lnTo>
                  <a:pt x="16" y="181"/>
                </a:lnTo>
                <a:lnTo>
                  <a:pt x="20" y="182"/>
                </a:lnTo>
                <a:lnTo>
                  <a:pt x="24" y="182"/>
                </a:lnTo>
                <a:lnTo>
                  <a:pt x="30" y="182"/>
                </a:lnTo>
                <a:lnTo>
                  <a:pt x="34" y="181"/>
                </a:lnTo>
                <a:lnTo>
                  <a:pt x="40" y="178"/>
                </a:lnTo>
                <a:lnTo>
                  <a:pt x="47" y="174"/>
                </a:lnTo>
                <a:lnTo>
                  <a:pt x="52" y="170"/>
                </a:lnTo>
                <a:lnTo>
                  <a:pt x="58" y="166"/>
                </a:lnTo>
                <a:lnTo>
                  <a:pt x="69" y="156"/>
                </a:lnTo>
                <a:lnTo>
                  <a:pt x="77" y="145"/>
                </a:lnTo>
                <a:lnTo>
                  <a:pt x="84" y="132"/>
                </a:lnTo>
                <a:lnTo>
                  <a:pt x="89" y="119"/>
                </a:lnTo>
                <a:lnTo>
                  <a:pt x="92" y="105"/>
                </a:lnTo>
                <a:lnTo>
                  <a:pt x="93" y="91"/>
                </a:lnTo>
                <a:lnTo>
                  <a:pt x="92" y="77"/>
                </a:lnTo>
                <a:lnTo>
                  <a:pt x="89" y="63"/>
                </a:lnTo>
                <a:lnTo>
                  <a:pt x="84" y="50"/>
                </a:lnTo>
                <a:lnTo>
                  <a:pt x="77" y="3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5" name="Freeform 33"/>
          <p:cNvSpPr>
            <a:spLocks/>
          </p:cNvSpPr>
          <p:nvPr/>
        </p:nvSpPr>
        <p:spPr bwMode="auto">
          <a:xfrm>
            <a:off x="5781677" y="7706521"/>
            <a:ext cx="619126" cy="615950"/>
          </a:xfrm>
          <a:custGeom>
            <a:avLst/>
            <a:gdLst>
              <a:gd name="T0" fmla="*/ 558 w 584"/>
              <a:gd name="T1" fmla="*/ 23 h 584"/>
              <a:gd name="T2" fmla="*/ 545 w 584"/>
              <a:gd name="T3" fmla="*/ 29 h 584"/>
              <a:gd name="T4" fmla="*/ 472 w 584"/>
              <a:gd name="T5" fmla="*/ 62 h 584"/>
              <a:gd name="T6" fmla="*/ 425 w 584"/>
              <a:gd name="T7" fmla="*/ 33 h 584"/>
              <a:gd name="T8" fmla="*/ 373 w 584"/>
              <a:gd name="T9" fmla="*/ 12 h 584"/>
              <a:gd name="T10" fmla="*/ 319 w 584"/>
              <a:gd name="T11" fmla="*/ 1 h 584"/>
              <a:gd name="T12" fmla="*/ 262 w 584"/>
              <a:gd name="T13" fmla="*/ 2 h 584"/>
              <a:gd name="T14" fmla="*/ 206 w 584"/>
              <a:gd name="T15" fmla="*/ 13 h 584"/>
              <a:gd name="T16" fmla="*/ 152 w 584"/>
              <a:gd name="T17" fmla="*/ 35 h 584"/>
              <a:gd name="T18" fmla="*/ 105 w 584"/>
              <a:gd name="T19" fmla="*/ 67 h 584"/>
              <a:gd name="T20" fmla="*/ 67 w 584"/>
              <a:gd name="T21" fmla="*/ 106 h 584"/>
              <a:gd name="T22" fmla="*/ 35 w 584"/>
              <a:gd name="T23" fmla="*/ 153 h 584"/>
              <a:gd name="T24" fmla="*/ 13 w 584"/>
              <a:gd name="T25" fmla="*/ 206 h 584"/>
              <a:gd name="T26" fmla="*/ 1 w 584"/>
              <a:gd name="T27" fmla="*/ 263 h 584"/>
              <a:gd name="T28" fmla="*/ 1 w 584"/>
              <a:gd name="T29" fmla="*/ 322 h 584"/>
              <a:gd name="T30" fmla="*/ 13 w 584"/>
              <a:gd name="T31" fmla="*/ 378 h 584"/>
              <a:gd name="T32" fmla="*/ 35 w 584"/>
              <a:gd name="T33" fmla="*/ 432 h 584"/>
              <a:gd name="T34" fmla="*/ 67 w 584"/>
              <a:gd name="T35" fmla="*/ 478 h 584"/>
              <a:gd name="T36" fmla="*/ 105 w 584"/>
              <a:gd name="T37" fmla="*/ 517 h 584"/>
              <a:gd name="T38" fmla="*/ 152 w 584"/>
              <a:gd name="T39" fmla="*/ 548 h 584"/>
              <a:gd name="T40" fmla="*/ 206 w 584"/>
              <a:gd name="T41" fmla="*/ 571 h 584"/>
              <a:gd name="T42" fmla="*/ 262 w 584"/>
              <a:gd name="T43" fmla="*/ 583 h 584"/>
              <a:gd name="T44" fmla="*/ 324 w 584"/>
              <a:gd name="T45" fmla="*/ 583 h 584"/>
              <a:gd name="T46" fmla="*/ 386 w 584"/>
              <a:gd name="T47" fmla="*/ 569 h 584"/>
              <a:gd name="T48" fmla="*/ 445 w 584"/>
              <a:gd name="T49" fmla="*/ 542 h 584"/>
              <a:gd name="T50" fmla="*/ 494 w 584"/>
              <a:gd name="T51" fmla="*/ 503 h 584"/>
              <a:gd name="T52" fmla="*/ 519 w 584"/>
              <a:gd name="T53" fmla="*/ 471 h 584"/>
              <a:gd name="T54" fmla="*/ 459 w 584"/>
              <a:gd name="T55" fmla="*/ 408 h 584"/>
              <a:gd name="T56" fmla="*/ 438 w 584"/>
              <a:gd name="T57" fmla="*/ 420 h 584"/>
              <a:gd name="T58" fmla="*/ 406 w 584"/>
              <a:gd name="T59" fmla="*/ 450 h 584"/>
              <a:gd name="T60" fmla="*/ 367 w 584"/>
              <a:gd name="T61" fmla="*/ 472 h 584"/>
              <a:gd name="T62" fmla="*/ 325 w 584"/>
              <a:gd name="T63" fmla="*/ 485 h 584"/>
              <a:gd name="T64" fmla="*/ 272 w 584"/>
              <a:gd name="T65" fmla="*/ 486 h 584"/>
              <a:gd name="T66" fmla="*/ 198 w 584"/>
              <a:gd name="T67" fmla="*/ 463 h 584"/>
              <a:gd name="T68" fmla="*/ 141 w 584"/>
              <a:gd name="T69" fmla="*/ 417 h 584"/>
              <a:gd name="T70" fmla="*/ 105 w 584"/>
              <a:gd name="T71" fmla="*/ 350 h 584"/>
              <a:gd name="T72" fmla="*/ 98 w 584"/>
              <a:gd name="T73" fmla="*/ 273 h 584"/>
              <a:gd name="T74" fmla="*/ 121 w 584"/>
              <a:gd name="T75" fmla="*/ 199 h 584"/>
              <a:gd name="T76" fmla="*/ 167 w 584"/>
              <a:gd name="T77" fmla="*/ 142 h 584"/>
              <a:gd name="T78" fmla="*/ 234 w 584"/>
              <a:gd name="T79" fmla="*/ 106 h 584"/>
              <a:gd name="T80" fmla="*/ 311 w 584"/>
              <a:gd name="T81" fmla="*/ 98 h 584"/>
              <a:gd name="T82" fmla="*/ 379 w 584"/>
              <a:gd name="T83" fmla="*/ 117 h 584"/>
              <a:gd name="T84" fmla="*/ 372 w 584"/>
              <a:gd name="T85" fmla="*/ 202 h 584"/>
              <a:gd name="T86" fmla="*/ 365 w 584"/>
              <a:gd name="T87" fmla="*/ 215 h 584"/>
              <a:gd name="T88" fmla="*/ 367 w 584"/>
              <a:gd name="T89" fmla="*/ 229 h 584"/>
              <a:gd name="T90" fmla="*/ 388 w 584"/>
              <a:gd name="T91" fmla="*/ 244 h 584"/>
              <a:gd name="T92" fmla="*/ 573 w 584"/>
              <a:gd name="T93" fmla="*/ 239 h 584"/>
              <a:gd name="T94" fmla="*/ 583 w 584"/>
              <a:gd name="T95" fmla="*/ 224 h 584"/>
              <a:gd name="T96" fmla="*/ 580 w 584"/>
              <a:gd name="T97" fmla="*/ 3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4" h="584">
                <a:moveTo>
                  <a:pt x="569" y="26"/>
                </a:moveTo>
                <a:lnTo>
                  <a:pt x="564" y="25"/>
                </a:lnTo>
                <a:lnTo>
                  <a:pt x="561" y="25"/>
                </a:lnTo>
                <a:lnTo>
                  <a:pt x="558" y="23"/>
                </a:lnTo>
                <a:lnTo>
                  <a:pt x="555" y="25"/>
                </a:lnTo>
                <a:lnTo>
                  <a:pt x="552" y="26"/>
                </a:lnTo>
                <a:lnTo>
                  <a:pt x="548" y="27"/>
                </a:lnTo>
                <a:lnTo>
                  <a:pt x="545" y="29"/>
                </a:lnTo>
                <a:lnTo>
                  <a:pt x="542" y="31"/>
                </a:lnTo>
                <a:lnTo>
                  <a:pt x="493" y="81"/>
                </a:lnTo>
                <a:lnTo>
                  <a:pt x="482" y="71"/>
                </a:lnTo>
                <a:lnTo>
                  <a:pt x="472" y="62"/>
                </a:lnTo>
                <a:lnTo>
                  <a:pt x="461" y="54"/>
                </a:lnTo>
                <a:lnTo>
                  <a:pt x="449" y="46"/>
                </a:lnTo>
                <a:lnTo>
                  <a:pt x="437" y="40"/>
                </a:lnTo>
                <a:lnTo>
                  <a:pt x="425" y="33"/>
                </a:lnTo>
                <a:lnTo>
                  <a:pt x="412" y="27"/>
                </a:lnTo>
                <a:lnTo>
                  <a:pt x="399" y="21"/>
                </a:lnTo>
                <a:lnTo>
                  <a:pt x="386" y="16"/>
                </a:lnTo>
                <a:lnTo>
                  <a:pt x="373" y="12"/>
                </a:lnTo>
                <a:lnTo>
                  <a:pt x="360" y="8"/>
                </a:lnTo>
                <a:lnTo>
                  <a:pt x="346" y="5"/>
                </a:lnTo>
                <a:lnTo>
                  <a:pt x="333" y="3"/>
                </a:lnTo>
                <a:lnTo>
                  <a:pt x="319" y="1"/>
                </a:lnTo>
                <a:lnTo>
                  <a:pt x="305" y="0"/>
                </a:lnTo>
                <a:lnTo>
                  <a:pt x="291" y="0"/>
                </a:lnTo>
                <a:lnTo>
                  <a:pt x="277" y="1"/>
                </a:lnTo>
                <a:lnTo>
                  <a:pt x="262" y="2"/>
                </a:lnTo>
                <a:lnTo>
                  <a:pt x="248" y="3"/>
                </a:lnTo>
                <a:lnTo>
                  <a:pt x="233" y="6"/>
                </a:lnTo>
                <a:lnTo>
                  <a:pt x="219" y="9"/>
                </a:lnTo>
                <a:lnTo>
                  <a:pt x="206" y="13"/>
                </a:lnTo>
                <a:lnTo>
                  <a:pt x="192" y="18"/>
                </a:lnTo>
                <a:lnTo>
                  <a:pt x="178" y="23"/>
                </a:lnTo>
                <a:lnTo>
                  <a:pt x="165" y="29"/>
                </a:lnTo>
                <a:lnTo>
                  <a:pt x="152" y="35"/>
                </a:lnTo>
                <a:lnTo>
                  <a:pt x="140" y="43"/>
                </a:lnTo>
                <a:lnTo>
                  <a:pt x="128" y="50"/>
                </a:lnTo>
                <a:lnTo>
                  <a:pt x="116" y="58"/>
                </a:lnTo>
                <a:lnTo>
                  <a:pt x="105" y="67"/>
                </a:lnTo>
                <a:lnTo>
                  <a:pt x="95" y="76"/>
                </a:lnTo>
                <a:lnTo>
                  <a:pt x="85" y="85"/>
                </a:lnTo>
                <a:lnTo>
                  <a:pt x="75" y="96"/>
                </a:lnTo>
                <a:lnTo>
                  <a:pt x="67" y="106"/>
                </a:lnTo>
                <a:lnTo>
                  <a:pt x="58" y="117"/>
                </a:lnTo>
                <a:lnTo>
                  <a:pt x="49" y="128"/>
                </a:lnTo>
                <a:lnTo>
                  <a:pt x="42" y="140"/>
                </a:lnTo>
                <a:lnTo>
                  <a:pt x="35" y="153"/>
                </a:lnTo>
                <a:lnTo>
                  <a:pt x="29" y="165"/>
                </a:lnTo>
                <a:lnTo>
                  <a:pt x="22" y="179"/>
                </a:lnTo>
                <a:lnTo>
                  <a:pt x="17" y="192"/>
                </a:lnTo>
                <a:lnTo>
                  <a:pt x="13" y="206"/>
                </a:lnTo>
                <a:lnTo>
                  <a:pt x="8" y="220"/>
                </a:lnTo>
                <a:lnTo>
                  <a:pt x="5" y="234"/>
                </a:lnTo>
                <a:lnTo>
                  <a:pt x="3" y="248"/>
                </a:lnTo>
                <a:lnTo>
                  <a:pt x="1" y="263"/>
                </a:lnTo>
                <a:lnTo>
                  <a:pt x="0" y="277"/>
                </a:lnTo>
                <a:lnTo>
                  <a:pt x="0" y="292"/>
                </a:lnTo>
                <a:lnTo>
                  <a:pt x="0" y="306"/>
                </a:lnTo>
                <a:lnTo>
                  <a:pt x="1" y="322"/>
                </a:lnTo>
                <a:lnTo>
                  <a:pt x="3" y="336"/>
                </a:lnTo>
                <a:lnTo>
                  <a:pt x="5" y="351"/>
                </a:lnTo>
                <a:lnTo>
                  <a:pt x="8" y="365"/>
                </a:lnTo>
                <a:lnTo>
                  <a:pt x="13" y="378"/>
                </a:lnTo>
                <a:lnTo>
                  <a:pt x="17" y="392"/>
                </a:lnTo>
                <a:lnTo>
                  <a:pt x="22" y="406"/>
                </a:lnTo>
                <a:lnTo>
                  <a:pt x="29" y="419"/>
                </a:lnTo>
                <a:lnTo>
                  <a:pt x="35" y="432"/>
                </a:lnTo>
                <a:lnTo>
                  <a:pt x="42" y="444"/>
                </a:lnTo>
                <a:lnTo>
                  <a:pt x="49" y="455"/>
                </a:lnTo>
                <a:lnTo>
                  <a:pt x="58" y="467"/>
                </a:lnTo>
                <a:lnTo>
                  <a:pt x="67" y="478"/>
                </a:lnTo>
                <a:lnTo>
                  <a:pt x="75" y="489"/>
                </a:lnTo>
                <a:lnTo>
                  <a:pt x="85" y="499"/>
                </a:lnTo>
                <a:lnTo>
                  <a:pt x="95" y="508"/>
                </a:lnTo>
                <a:lnTo>
                  <a:pt x="105" y="517"/>
                </a:lnTo>
                <a:lnTo>
                  <a:pt x="116" y="526"/>
                </a:lnTo>
                <a:lnTo>
                  <a:pt x="128" y="534"/>
                </a:lnTo>
                <a:lnTo>
                  <a:pt x="140" y="542"/>
                </a:lnTo>
                <a:lnTo>
                  <a:pt x="152" y="548"/>
                </a:lnTo>
                <a:lnTo>
                  <a:pt x="165" y="555"/>
                </a:lnTo>
                <a:lnTo>
                  <a:pt x="178" y="561"/>
                </a:lnTo>
                <a:lnTo>
                  <a:pt x="192" y="567"/>
                </a:lnTo>
                <a:lnTo>
                  <a:pt x="206" y="571"/>
                </a:lnTo>
                <a:lnTo>
                  <a:pt x="219" y="575"/>
                </a:lnTo>
                <a:lnTo>
                  <a:pt x="233" y="578"/>
                </a:lnTo>
                <a:lnTo>
                  <a:pt x="248" y="581"/>
                </a:lnTo>
                <a:lnTo>
                  <a:pt x="262" y="583"/>
                </a:lnTo>
                <a:lnTo>
                  <a:pt x="277" y="584"/>
                </a:lnTo>
                <a:lnTo>
                  <a:pt x="291" y="584"/>
                </a:lnTo>
                <a:lnTo>
                  <a:pt x="307" y="584"/>
                </a:lnTo>
                <a:lnTo>
                  <a:pt x="324" y="583"/>
                </a:lnTo>
                <a:lnTo>
                  <a:pt x="340" y="581"/>
                </a:lnTo>
                <a:lnTo>
                  <a:pt x="355" y="577"/>
                </a:lnTo>
                <a:lnTo>
                  <a:pt x="371" y="573"/>
                </a:lnTo>
                <a:lnTo>
                  <a:pt x="386" y="569"/>
                </a:lnTo>
                <a:lnTo>
                  <a:pt x="401" y="563"/>
                </a:lnTo>
                <a:lnTo>
                  <a:pt x="415" y="557"/>
                </a:lnTo>
                <a:lnTo>
                  <a:pt x="431" y="549"/>
                </a:lnTo>
                <a:lnTo>
                  <a:pt x="445" y="542"/>
                </a:lnTo>
                <a:lnTo>
                  <a:pt x="458" y="533"/>
                </a:lnTo>
                <a:lnTo>
                  <a:pt x="471" y="523"/>
                </a:lnTo>
                <a:lnTo>
                  <a:pt x="482" y="514"/>
                </a:lnTo>
                <a:lnTo>
                  <a:pt x="494" y="503"/>
                </a:lnTo>
                <a:lnTo>
                  <a:pt x="506" y="491"/>
                </a:lnTo>
                <a:lnTo>
                  <a:pt x="516" y="479"/>
                </a:lnTo>
                <a:lnTo>
                  <a:pt x="518" y="475"/>
                </a:lnTo>
                <a:lnTo>
                  <a:pt x="519" y="471"/>
                </a:lnTo>
                <a:lnTo>
                  <a:pt x="518" y="466"/>
                </a:lnTo>
                <a:lnTo>
                  <a:pt x="516" y="463"/>
                </a:lnTo>
                <a:lnTo>
                  <a:pt x="463" y="410"/>
                </a:lnTo>
                <a:lnTo>
                  <a:pt x="459" y="408"/>
                </a:lnTo>
                <a:lnTo>
                  <a:pt x="454" y="407"/>
                </a:lnTo>
                <a:lnTo>
                  <a:pt x="449" y="408"/>
                </a:lnTo>
                <a:lnTo>
                  <a:pt x="446" y="411"/>
                </a:lnTo>
                <a:lnTo>
                  <a:pt x="438" y="420"/>
                </a:lnTo>
                <a:lnTo>
                  <a:pt x="431" y="428"/>
                </a:lnTo>
                <a:lnTo>
                  <a:pt x="423" y="436"/>
                </a:lnTo>
                <a:lnTo>
                  <a:pt x="414" y="444"/>
                </a:lnTo>
                <a:lnTo>
                  <a:pt x="406" y="450"/>
                </a:lnTo>
                <a:lnTo>
                  <a:pt x="396" y="456"/>
                </a:lnTo>
                <a:lnTo>
                  <a:pt x="387" y="462"/>
                </a:lnTo>
                <a:lnTo>
                  <a:pt x="377" y="467"/>
                </a:lnTo>
                <a:lnTo>
                  <a:pt x="367" y="472"/>
                </a:lnTo>
                <a:lnTo>
                  <a:pt x="357" y="476"/>
                </a:lnTo>
                <a:lnTo>
                  <a:pt x="346" y="479"/>
                </a:lnTo>
                <a:lnTo>
                  <a:pt x="336" y="482"/>
                </a:lnTo>
                <a:lnTo>
                  <a:pt x="325" y="485"/>
                </a:lnTo>
                <a:lnTo>
                  <a:pt x="314" y="486"/>
                </a:lnTo>
                <a:lnTo>
                  <a:pt x="303" y="487"/>
                </a:lnTo>
                <a:lnTo>
                  <a:pt x="291" y="487"/>
                </a:lnTo>
                <a:lnTo>
                  <a:pt x="272" y="486"/>
                </a:lnTo>
                <a:lnTo>
                  <a:pt x="252" y="483"/>
                </a:lnTo>
                <a:lnTo>
                  <a:pt x="234" y="478"/>
                </a:lnTo>
                <a:lnTo>
                  <a:pt x="216" y="472"/>
                </a:lnTo>
                <a:lnTo>
                  <a:pt x="198" y="463"/>
                </a:lnTo>
                <a:lnTo>
                  <a:pt x="182" y="453"/>
                </a:lnTo>
                <a:lnTo>
                  <a:pt x="167" y="442"/>
                </a:lnTo>
                <a:lnTo>
                  <a:pt x="154" y="429"/>
                </a:lnTo>
                <a:lnTo>
                  <a:pt x="141" y="417"/>
                </a:lnTo>
                <a:lnTo>
                  <a:pt x="130" y="401"/>
                </a:lnTo>
                <a:lnTo>
                  <a:pt x="121" y="385"/>
                </a:lnTo>
                <a:lnTo>
                  <a:pt x="112" y="368"/>
                </a:lnTo>
                <a:lnTo>
                  <a:pt x="105" y="350"/>
                </a:lnTo>
                <a:lnTo>
                  <a:pt x="100" y="331"/>
                </a:lnTo>
                <a:lnTo>
                  <a:pt x="98" y="312"/>
                </a:lnTo>
                <a:lnTo>
                  <a:pt x="97" y="292"/>
                </a:lnTo>
                <a:lnTo>
                  <a:pt x="98" y="273"/>
                </a:lnTo>
                <a:lnTo>
                  <a:pt x="100" y="253"/>
                </a:lnTo>
                <a:lnTo>
                  <a:pt x="105" y="235"/>
                </a:lnTo>
                <a:lnTo>
                  <a:pt x="112" y="217"/>
                </a:lnTo>
                <a:lnTo>
                  <a:pt x="121" y="199"/>
                </a:lnTo>
                <a:lnTo>
                  <a:pt x="130" y="183"/>
                </a:lnTo>
                <a:lnTo>
                  <a:pt x="141" y="168"/>
                </a:lnTo>
                <a:lnTo>
                  <a:pt x="154" y="154"/>
                </a:lnTo>
                <a:lnTo>
                  <a:pt x="167" y="142"/>
                </a:lnTo>
                <a:lnTo>
                  <a:pt x="182" y="130"/>
                </a:lnTo>
                <a:lnTo>
                  <a:pt x="198" y="121"/>
                </a:lnTo>
                <a:lnTo>
                  <a:pt x="216" y="113"/>
                </a:lnTo>
                <a:lnTo>
                  <a:pt x="234" y="106"/>
                </a:lnTo>
                <a:lnTo>
                  <a:pt x="252" y="101"/>
                </a:lnTo>
                <a:lnTo>
                  <a:pt x="272" y="98"/>
                </a:lnTo>
                <a:lnTo>
                  <a:pt x="291" y="97"/>
                </a:lnTo>
                <a:lnTo>
                  <a:pt x="311" y="98"/>
                </a:lnTo>
                <a:lnTo>
                  <a:pt x="328" y="100"/>
                </a:lnTo>
                <a:lnTo>
                  <a:pt x="346" y="104"/>
                </a:lnTo>
                <a:lnTo>
                  <a:pt x="363" y="110"/>
                </a:lnTo>
                <a:lnTo>
                  <a:pt x="379" y="117"/>
                </a:lnTo>
                <a:lnTo>
                  <a:pt x="395" y="127"/>
                </a:lnTo>
                <a:lnTo>
                  <a:pt x="410" y="137"/>
                </a:lnTo>
                <a:lnTo>
                  <a:pt x="424" y="150"/>
                </a:lnTo>
                <a:lnTo>
                  <a:pt x="372" y="202"/>
                </a:lnTo>
                <a:lnTo>
                  <a:pt x="369" y="205"/>
                </a:lnTo>
                <a:lnTo>
                  <a:pt x="367" y="208"/>
                </a:lnTo>
                <a:lnTo>
                  <a:pt x="366" y="211"/>
                </a:lnTo>
                <a:lnTo>
                  <a:pt x="365" y="215"/>
                </a:lnTo>
                <a:lnTo>
                  <a:pt x="364" y="218"/>
                </a:lnTo>
                <a:lnTo>
                  <a:pt x="365" y="221"/>
                </a:lnTo>
                <a:lnTo>
                  <a:pt x="365" y="224"/>
                </a:lnTo>
                <a:lnTo>
                  <a:pt x="367" y="229"/>
                </a:lnTo>
                <a:lnTo>
                  <a:pt x="370" y="235"/>
                </a:lnTo>
                <a:lnTo>
                  <a:pt x="375" y="239"/>
                </a:lnTo>
                <a:lnTo>
                  <a:pt x="382" y="243"/>
                </a:lnTo>
                <a:lnTo>
                  <a:pt x="388" y="244"/>
                </a:lnTo>
                <a:lnTo>
                  <a:pt x="559" y="244"/>
                </a:lnTo>
                <a:lnTo>
                  <a:pt x="564" y="243"/>
                </a:lnTo>
                <a:lnTo>
                  <a:pt x="569" y="242"/>
                </a:lnTo>
                <a:lnTo>
                  <a:pt x="573" y="239"/>
                </a:lnTo>
                <a:lnTo>
                  <a:pt x="576" y="236"/>
                </a:lnTo>
                <a:lnTo>
                  <a:pt x="580" y="232"/>
                </a:lnTo>
                <a:lnTo>
                  <a:pt x="582" y="229"/>
                </a:lnTo>
                <a:lnTo>
                  <a:pt x="583" y="224"/>
                </a:lnTo>
                <a:lnTo>
                  <a:pt x="584" y="219"/>
                </a:lnTo>
                <a:lnTo>
                  <a:pt x="584" y="48"/>
                </a:lnTo>
                <a:lnTo>
                  <a:pt x="583" y="41"/>
                </a:lnTo>
                <a:lnTo>
                  <a:pt x="580" y="35"/>
                </a:lnTo>
                <a:lnTo>
                  <a:pt x="575" y="30"/>
                </a:lnTo>
                <a:lnTo>
                  <a:pt x="569" y="2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6" name="Freeform 34"/>
          <p:cNvSpPr>
            <a:spLocks/>
          </p:cNvSpPr>
          <p:nvPr/>
        </p:nvSpPr>
        <p:spPr bwMode="auto">
          <a:xfrm>
            <a:off x="2686050" y="6299994"/>
            <a:ext cx="609600" cy="257176"/>
          </a:xfrm>
          <a:custGeom>
            <a:avLst/>
            <a:gdLst>
              <a:gd name="T0" fmla="*/ 567 w 578"/>
              <a:gd name="T1" fmla="*/ 28 h 243"/>
              <a:gd name="T2" fmla="*/ 558 w 578"/>
              <a:gd name="T3" fmla="*/ 25 h 243"/>
              <a:gd name="T4" fmla="*/ 549 w 578"/>
              <a:gd name="T5" fmla="*/ 25 h 243"/>
              <a:gd name="T6" fmla="*/ 540 w 578"/>
              <a:gd name="T7" fmla="*/ 28 h 243"/>
              <a:gd name="T8" fmla="*/ 487 w 578"/>
              <a:gd name="T9" fmla="*/ 81 h 243"/>
              <a:gd name="T10" fmla="*/ 466 w 578"/>
              <a:gd name="T11" fmla="*/ 62 h 243"/>
              <a:gd name="T12" fmla="*/ 444 w 578"/>
              <a:gd name="T13" fmla="*/ 46 h 243"/>
              <a:gd name="T14" fmla="*/ 419 w 578"/>
              <a:gd name="T15" fmla="*/ 32 h 243"/>
              <a:gd name="T16" fmla="*/ 394 w 578"/>
              <a:gd name="T17" fmla="*/ 20 h 243"/>
              <a:gd name="T18" fmla="*/ 367 w 578"/>
              <a:gd name="T19" fmla="*/ 12 h 243"/>
              <a:gd name="T20" fmla="*/ 340 w 578"/>
              <a:gd name="T21" fmla="*/ 5 h 243"/>
              <a:gd name="T22" fmla="*/ 313 w 578"/>
              <a:gd name="T23" fmla="*/ 1 h 243"/>
              <a:gd name="T24" fmla="*/ 286 w 578"/>
              <a:gd name="T25" fmla="*/ 0 h 243"/>
              <a:gd name="T26" fmla="*/ 235 w 578"/>
              <a:gd name="T27" fmla="*/ 4 h 243"/>
              <a:gd name="T28" fmla="*/ 188 w 578"/>
              <a:gd name="T29" fmla="*/ 16 h 243"/>
              <a:gd name="T30" fmla="*/ 144 w 578"/>
              <a:gd name="T31" fmla="*/ 35 h 243"/>
              <a:gd name="T32" fmla="*/ 104 w 578"/>
              <a:gd name="T33" fmla="*/ 63 h 243"/>
              <a:gd name="T34" fmla="*/ 68 w 578"/>
              <a:gd name="T35" fmla="*/ 97 h 243"/>
              <a:gd name="T36" fmla="*/ 39 w 578"/>
              <a:gd name="T37" fmla="*/ 136 h 243"/>
              <a:gd name="T38" fmla="*/ 16 w 578"/>
              <a:gd name="T39" fmla="*/ 180 h 243"/>
              <a:gd name="T40" fmla="*/ 0 w 578"/>
              <a:gd name="T41" fmla="*/ 229 h 243"/>
              <a:gd name="T42" fmla="*/ 1 w 578"/>
              <a:gd name="T43" fmla="*/ 235 h 243"/>
              <a:gd name="T44" fmla="*/ 7 w 578"/>
              <a:gd name="T45" fmla="*/ 243 h 243"/>
              <a:gd name="T46" fmla="*/ 88 w 578"/>
              <a:gd name="T47" fmla="*/ 243 h 243"/>
              <a:gd name="T48" fmla="*/ 95 w 578"/>
              <a:gd name="T49" fmla="*/ 241 h 243"/>
              <a:gd name="T50" fmla="*/ 99 w 578"/>
              <a:gd name="T51" fmla="*/ 234 h 243"/>
              <a:gd name="T52" fmla="*/ 112 w 578"/>
              <a:gd name="T53" fmla="*/ 204 h 243"/>
              <a:gd name="T54" fmla="*/ 120 w 578"/>
              <a:gd name="T55" fmla="*/ 190 h 243"/>
              <a:gd name="T56" fmla="*/ 134 w 578"/>
              <a:gd name="T57" fmla="*/ 169 h 243"/>
              <a:gd name="T58" fmla="*/ 151 w 578"/>
              <a:gd name="T59" fmla="*/ 151 h 243"/>
              <a:gd name="T60" fmla="*/ 169 w 578"/>
              <a:gd name="T61" fmla="*/ 135 h 243"/>
              <a:gd name="T62" fmla="*/ 191 w 578"/>
              <a:gd name="T63" fmla="*/ 122 h 243"/>
              <a:gd name="T64" fmla="*/ 213 w 578"/>
              <a:gd name="T65" fmla="*/ 111 h 243"/>
              <a:gd name="T66" fmla="*/ 236 w 578"/>
              <a:gd name="T67" fmla="*/ 103 h 243"/>
              <a:gd name="T68" fmla="*/ 260 w 578"/>
              <a:gd name="T69" fmla="*/ 98 h 243"/>
              <a:gd name="T70" fmla="*/ 286 w 578"/>
              <a:gd name="T71" fmla="*/ 97 h 243"/>
              <a:gd name="T72" fmla="*/ 323 w 578"/>
              <a:gd name="T73" fmla="*/ 100 h 243"/>
              <a:gd name="T74" fmla="*/ 357 w 578"/>
              <a:gd name="T75" fmla="*/ 110 h 243"/>
              <a:gd name="T76" fmla="*/ 389 w 578"/>
              <a:gd name="T77" fmla="*/ 126 h 243"/>
              <a:gd name="T78" fmla="*/ 419 w 578"/>
              <a:gd name="T79" fmla="*/ 149 h 243"/>
              <a:gd name="T80" fmla="*/ 363 w 578"/>
              <a:gd name="T81" fmla="*/ 205 h 243"/>
              <a:gd name="T82" fmla="*/ 360 w 578"/>
              <a:gd name="T83" fmla="*/ 214 h 243"/>
              <a:gd name="T84" fmla="*/ 360 w 578"/>
              <a:gd name="T85" fmla="*/ 223 h 243"/>
              <a:gd name="T86" fmla="*/ 363 w 578"/>
              <a:gd name="T87" fmla="*/ 232 h 243"/>
              <a:gd name="T88" fmla="*/ 370 w 578"/>
              <a:gd name="T89" fmla="*/ 239 h 243"/>
              <a:gd name="T90" fmla="*/ 378 w 578"/>
              <a:gd name="T91" fmla="*/ 243 h 243"/>
              <a:gd name="T92" fmla="*/ 554 w 578"/>
              <a:gd name="T93" fmla="*/ 243 h 243"/>
              <a:gd name="T94" fmla="*/ 563 w 578"/>
              <a:gd name="T95" fmla="*/ 242 h 243"/>
              <a:gd name="T96" fmla="*/ 571 w 578"/>
              <a:gd name="T97" fmla="*/ 236 h 243"/>
              <a:gd name="T98" fmla="*/ 577 w 578"/>
              <a:gd name="T99" fmla="*/ 228 h 243"/>
              <a:gd name="T100" fmla="*/ 578 w 578"/>
              <a:gd name="T101" fmla="*/ 219 h 243"/>
              <a:gd name="T102" fmla="*/ 578 w 578"/>
              <a:gd name="T103" fmla="*/ 44 h 243"/>
              <a:gd name="T104" fmla="*/ 574 w 578"/>
              <a:gd name="T105" fmla="*/ 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8" h="243">
                <a:moveTo>
                  <a:pt x="571" y="31"/>
                </a:moveTo>
                <a:lnTo>
                  <a:pt x="567" y="28"/>
                </a:lnTo>
                <a:lnTo>
                  <a:pt x="563" y="26"/>
                </a:lnTo>
                <a:lnTo>
                  <a:pt x="558" y="25"/>
                </a:lnTo>
                <a:lnTo>
                  <a:pt x="554" y="23"/>
                </a:lnTo>
                <a:lnTo>
                  <a:pt x="549" y="25"/>
                </a:lnTo>
                <a:lnTo>
                  <a:pt x="544" y="26"/>
                </a:lnTo>
                <a:lnTo>
                  <a:pt x="540" y="28"/>
                </a:lnTo>
                <a:lnTo>
                  <a:pt x="537" y="31"/>
                </a:lnTo>
                <a:lnTo>
                  <a:pt x="487" y="81"/>
                </a:lnTo>
                <a:lnTo>
                  <a:pt x="476" y="71"/>
                </a:lnTo>
                <a:lnTo>
                  <a:pt x="466" y="62"/>
                </a:lnTo>
                <a:lnTo>
                  <a:pt x="455" y="54"/>
                </a:lnTo>
                <a:lnTo>
                  <a:pt x="444" y="46"/>
                </a:lnTo>
                <a:lnTo>
                  <a:pt x="432" y="39"/>
                </a:lnTo>
                <a:lnTo>
                  <a:pt x="419" y="32"/>
                </a:lnTo>
                <a:lnTo>
                  <a:pt x="407" y="27"/>
                </a:lnTo>
                <a:lnTo>
                  <a:pt x="394" y="20"/>
                </a:lnTo>
                <a:lnTo>
                  <a:pt x="381" y="16"/>
                </a:lnTo>
                <a:lnTo>
                  <a:pt x="367" y="12"/>
                </a:lnTo>
                <a:lnTo>
                  <a:pt x="354" y="8"/>
                </a:lnTo>
                <a:lnTo>
                  <a:pt x="340" y="5"/>
                </a:lnTo>
                <a:lnTo>
                  <a:pt x="327" y="3"/>
                </a:lnTo>
                <a:lnTo>
                  <a:pt x="313" y="1"/>
                </a:lnTo>
                <a:lnTo>
                  <a:pt x="300" y="0"/>
                </a:lnTo>
                <a:lnTo>
                  <a:pt x="286" y="0"/>
                </a:lnTo>
                <a:lnTo>
                  <a:pt x="260" y="1"/>
                </a:lnTo>
                <a:lnTo>
                  <a:pt x="235" y="4"/>
                </a:lnTo>
                <a:lnTo>
                  <a:pt x="212" y="8"/>
                </a:lnTo>
                <a:lnTo>
                  <a:pt x="188" y="16"/>
                </a:lnTo>
                <a:lnTo>
                  <a:pt x="165" y="25"/>
                </a:lnTo>
                <a:lnTo>
                  <a:pt x="144" y="35"/>
                </a:lnTo>
                <a:lnTo>
                  <a:pt x="123" y="48"/>
                </a:lnTo>
                <a:lnTo>
                  <a:pt x="104" y="63"/>
                </a:lnTo>
                <a:lnTo>
                  <a:pt x="84" y="80"/>
                </a:lnTo>
                <a:lnTo>
                  <a:pt x="68" y="97"/>
                </a:lnTo>
                <a:lnTo>
                  <a:pt x="52" y="116"/>
                </a:lnTo>
                <a:lnTo>
                  <a:pt x="39" y="136"/>
                </a:lnTo>
                <a:lnTo>
                  <a:pt x="27" y="157"/>
                </a:lnTo>
                <a:lnTo>
                  <a:pt x="16" y="180"/>
                </a:lnTo>
                <a:lnTo>
                  <a:pt x="7" y="204"/>
                </a:lnTo>
                <a:lnTo>
                  <a:pt x="0" y="229"/>
                </a:lnTo>
                <a:lnTo>
                  <a:pt x="0" y="231"/>
                </a:lnTo>
                <a:lnTo>
                  <a:pt x="1" y="235"/>
                </a:lnTo>
                <a:lnTo>
                  <a:pt x="4" y="239"/>
                </a:lnTo>
                <a:lnTo>
                  <a:pt x="7" y="243"/>
                </a:lnTo>
                <a:lnTo>
                  <a:pt x="13" y="243"/>
                </a:lnTo>
                <a:lnTo>
                  <a:pt x="88" y="243"/>
                </a:lnTo>
                <a:lnTo>
                  <a:pt x="92" y="243"/>
                </a:lnTo>
                <a:lnTo>
                  <a:pt x="95" y="241"/>
                </a:lnTo>
                <a:lnTo>
                  <a:pt x="98" y="238"/>
                </a:lnTo>
                <a:lnTo>
                  <a:pt x="99" y="234"/>
                </a:lnTo>
                <a:lnTo>
                  <a:pt x="107" y="217"/>
                </a:lnTo>
                <a:lnTo>
                  <a:pt x="112" y="204"/>
                </a:lnTo>
                <a:lnTo>
                  <a:pt x="117" y="195"/>
                </a:lnTo>
                <a:lnTo>
                  <a:pt x="120" y="190"/>
                </a:lnTo>
                <a:lnTo>
                  <a:pt x="127" y="179"/>
                </a:lnTo>
                <a:lnTo>
                  <a:pt x="134" y="169"/>
                </a:lnTo>
                <a:lnTo>
                  <a:pt x="142" y="160"/>
                </a:lnTo>
                <a:lnTo>
                  <a:pt x="151" y="151"/>
                </a:lnTo>
                <a:lnTo>
                  <a:pt x="160" y="143"/>
                </a:lnTo>
                <a:lnTo>
                  <a:pt x="169" y="135"/>
                </a:lnTo>
                <a:lnTo>
                  <a:pt x="180" y="128"/>
                </a:lnTo>
                <a:lnTo>
                  <a:pt x="191" y="122"/>
                </a:lnTo>
                <a:lnTo>
                  <a:pt x="202" y="116"/>
                </a:lnTo>
                <a:lnTo>
                  <a:pt x="213" y="111"/>
                </a:lnTo>
                <a:lnTo>
                  <a:pt x="225" y="107"/>
                </a:lnTo>
                <a:lnTo>
                  <a:pt x="236" y="103"/>
                </a:lnTo>
                <a:lnTo>
                  <a:pt x="248" y="100"/>
                </a:lnTo>
                <a:lnTo>
                  <a:pt x="260" y="98"/>
                </a:lnTo>
                <a:lnTo>
                  <a:pt x="273" y="97"/>
                </a:lnTo>
                <a:lnTo>
                  <a:pt x="286" y="97"/>
                </a:lnTo>
                <a:lnTo>
                  <a:pt x="304" y="98"/>
                </a:lnTo>
                <a:lnTo>
                  <a:pt x="323" y="100"/>
                </a:lnTo>
                <a:lnTo>
                  <a:pt x="340" y="104"/>
                </a:lnTo>
                <a:lnTo>
                  <a:pt x="357" y="110"/>
                </a:lnTo>
                <a:lnTo>
                  <a:pt x="374" y="117"/>
                </a:lnTo>
                <a:lnTo>
                  <a:pt x="389" y="126"/>
                </a:lnTo>
                <a:lnTo>
                  <a:pt x="404" y="137"/>
                </a:lnTo>
                <a:lnTo>
                  <a:pt x="419" y="149"/>
                </a:lnTo>
                <a:lnTo>
                  <a:pt x="366" y="202"/>
                </a:lnTo>
                <a:lnTo>
                  <a:pt x="363" y="205"/>
                </a:lnTo>
                <a:lnTo>
                  <a:pt x="361" y="209"/>
                </a:lnTo>
                <a:lnTo>
                  <a:pt x="360" y="214"/>
                </a:lnTo>
                <a:lnTo>
                  <a:pt x="358" y="219"/>
                </a:lnTo>
                <a:lnTo>
                  <a:pt x="360" y="223"/>
                </a:lnTo>
                <a:lnTo>
                  <a:pt x="361" y="228"/>
                </a:lnTo>
                <a:lnTo>
                  <a:pt x="363" y="232"/>
                </a:lnTo>
                <a:lnTo>
                  <a:pt x="366" y="236"/>
                </a:lnTo>
                <a:lnTo>
                  <a:pt x="370" y="239"/>
                </a:lnTo>
                <a:lnTo>
                  <a:pt x="374" y="242"/>
                </a:lnTo>
                <a:lnTo>
                  <a:pt x="378" y="243"/>
                </a:lnTo>
                <a:lnTo>
                  <a:pt x="383" y="243"/>
                </a:lnTo>
                <a:lnTo>
                  <a:pt x="554" y="243"/>
                </a:lnTo>
                <a:lnTo>
                  <a:pt x="558" y="243"/>
                </a:lnTo>
                <a:lnTo>
                  <a:pt x="563" y="242"/>
                </a:lnTo>
                <a:lnTo>
                  <a:pt x="567" y="239"/>
                </a:lnTo>
                <a:lnTo>
                  <a:pt x="571" y="236"/>
                </a:lnTo>
                <a:lnTo>
                  <a:pt x="574" y="232"/>
                </a:lnTo>
                <a:lnTo>
                  <a:pt x="577" y="228"/>
                </a:lnTo>
                <a:lnTo>
                  <a:pt x="578" y="223"/>
                </a:lnTo>
                <a:lnTo>
                  <a:pt x="578" y="219"/>
                </a:lnTo>
                <a:lnTo>
                  <a:pt x="578" y="48"/>
                </a:lnTo>
                <a:lnTo>
                  <a:pt x="578" y="44"/>
                </a:lnTo>
                <a:lnTo>
                  <a:pt x="577" y="39"/>
                </a:lnTo>
                <a:lnTo>
                  <a:pt x="574" y="35"/>
                </a:lnTo>
                <a:lnTo>
                  <a:pt x="571" y="3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7" name="Freeform 35"/>
          <p:cNvSpPr>
            <a:spLocks/>
          </p:cNvSpPr>
          <p:nvPr/>
        </p:nvSpPr>
        <p:spPr bwMode="auto">
          <a:xfrm>
            <a:off x="2676526" y="6661944"/>
            <a:ext cx="609600" cy="257176"/>
          </a:xfrm>
          <a:custGeom>
            <a:avLst/>
            <a:gdLst>
              <a:gd name="T0" fmla="*/ 491 w 575"/>
              <a:gd name="T1" fmla="*/ 0 h 243"/>
              <a:gd name="T2" fmla="*/ 483 w 575"/>
              <a:gd name="T3" fmla="*/ 2 h 243"/>
              <a:gd name="T4" fmla="*/ 479 w 575"/>
              <a:gd name="T5" fmla="*/ 9 h 243"/>
              <a:gd name="T6" fmla="*/ 466 w 575"/>
              <a:gd name="T7" fmla="*/ 39 h 243"/>
              <a:gd name="T8" fmla="*/ 458 w 575"/>
              <a:gd name="T9" fmla="*/ 53 h 243"/>
              <a:gd name="T10" fmla="*/ 444 w 575"/>
              <a:gd name="T11" fmla="*/ 73 h 243"/>
              <a:gd name="T12" fmla="*/ 428 w 575"/>
              <a:gd name="T13" fmla="*/ 92 h 243"/>
              <a:gd name="T14" fmla="*/ 409 w 575"/>
              <a:gd name="T15" fmla="*/ 107 h 243"/>
              <a:gd name="T16" fmla="*/ 388 w 575"/>
              <a:gd name="T17" fmla="*/ 121 h 243"/>
              <a:gd name="T18" fmla="*/ 365 w 575"/>
              <a:gd name="T19" fmla="*/ 132 h 243"/>
              <a:gd name="T20" fmla="*/ 342 w 575"/>
              <a:gd name="T21" fmla="*/ 139 h 243"/>
              <a:gd name="T22" fmla="*/ 318 w 575"/>
              <a:gd name="T23" fmla="*/ 144 h 243"/>
              <a:gd name="T24" fmla="*/ 293 w 575"/>
              <a:gd name="T25" fmla="*/ 146 h 243"/>
              <a:gd name="T26" fmla="*/ 256 w 575"/>
              <a:gd name="T27" fmla="*/ 142 h 243"/>
              <a:gd name="T28" fmla="*/ 222 w 575"/>
              <a:gd name="T29" fmla="*/ 132 h 243"/>
              <a:gd name="T30" fmla="*/ 189 w 575"/>
              <a:gd name="T31" fmla="*/ 115 h 243"/>
              <a:gd name="T32" fmla="*/ 160 w 575"/>
              <a:gd name="T33" fmla="*/ 93 h 243"/>
              <a:gd name="T34" fmla="*/ 215 w 575"/>
              <a:gd name="T35" fmla="*/ 37 h 243"/>
              <a:gd name="T36" fmla="*/ 220 w 575"/>
              <a:gd name="T37" fmla="*/ 29 h 243"/>
              <a:gd name="T38" fmla="*/ 220 w 575"/>
              <a:gd name="T39" fmla="*/ 19 h 243"/>
              <a:gd name="T40" fmla="*/ 215 w 575"/>
              <a:gd name="T41" fmla="*/ 11 h 243"/>
              <a:gd name="T42" fmla="*/ 209 w 575"/>
              <a:gd name="T43" fmla="*/ 3 h 243"/>
              <a:gd name="T44" fmla="*/ 200 w 575"/>
              <a:gd name="T45" fmla="*/ 0 h 243"/>
              <a:gd name="T46" fmla="*/ 25 w 575"/>
              <a:gd name="T47" fmla="*/ 0 h 243"/>
              <a:gd name="T48" fmla="*/ 16 w 575"/>
              <a:gd name="T49" fmla="*/ 1 h 243"/>
              <a:gd name="T50" fmla="*/ 8 w 575"/>
              <a:gd name="T51" fmla="*/ 6 h 243"/>
              <a:gd name="T52" fmla="*/ 3 w 575"/>
              <a:gd name="T53" fmla="*/ 15 h 243"/>
              <a:gd name="T54" fmla="*/ 0 w 575"/>
              <a:gd name="T55" fmla="*/ 24 h 243"/>
              <a:gd name="T56" fmla="*/ 2 w 575"/>
              <a:gd name="T57" fmla="*/ 199 h 243"/>
              <a:gd name="T58" fmla="*/ 5 w 575"/>
              <a:gd name="T59" fmla="*/ 207 h 243"/>
              <a:gd name="T60" fmla="*/ 11 w 575"/>
              <a:gd name="T61" fmla="*/ 215 h 243"/>
              <a:gd name="T62" fmla="*/ 20 w 575"/>
              <a:gd name="T63" fmla="*/ 218 h 243"/>
              <a:gd name="T64" fmla="*/ 30 w 575"/>
              <a:gd name="T65" fmla="*/ 218 h 243"/>
              <a:gd name="T66" fmla="*/ 38 w 575"/>
              <a:gd name="T67" fmla="*/ 215 h 243"/>
              <a:gd name="T68" fmla="*/ 91 w 575"/>
              <a:gd name="T69" fmla="*/ 162 h 243"/>
              <a:gd name="T70" fmla="*/ 112 w 575"/>
              <a:gd name="T71" fmla="*/ 180 h 243"/>
              <a:gd name="T72" fmla="*/ 134 w 575"/>
              <a:gd name="T73" fmla="*/ 196 h 243"/>
              <a:gd name="T74" fmla="*/ 158 w 575"/>
              <a:gd name="T75" fmla="*/ 210 h 243"/>
              <a:gd name="T76" fmla="*/ 184 w 575"/>
              <a:gd name="T77" fmla="*/ 222 h 243"/>
              <a:gd name="T78" fmla="*/ 210 w 575"/>
              <a:gd name="T79" fmla="*/ 231 h 243"/>
              <a:gd name="T80" fmla="*/ 237 w 575"/>
              <a:gd name="T81" fmla="*/ 237 h 243"/>
              <a:gd name="T82" fmla="*/ 264 w 575"/>
              <a:gd name="T83" fmla="*/ 242 h 243"/>
              <a:gd name="T84" fmla="*/ 291 w 575"/>
              <a:gd name="T85" fmla="*/ 243 h 243"/>
              <a:gd name="T86" fmla="*/ 342 w 575"/>
              <a:gd name="T87" fmla="*/ 239 h 243"/>
              <a:gd name="T88" fmla="*/ 389 w 575"/>
              <a:gd name="T89" fmla="*/ 227 h 243"/>
              <a:gd name="T90" fmla="*/ 432 w 575"/>
              <a:gd name="T91" fmla="*/ 207 h 243"/>
              <a:gd name="T92" fmla="*/ 473 w 575"/>
              <a:gd name="T93" fmla="*/ 179 h 243"/>
              <a:gd name="T94" fmla="*/ 509 w 575"/>
              <a:gd name="T95" fmla="*/ 146 h 243"/>
              <a:gd name="T96" fmla="*/ 537 w 575"/>
              <a:gd name="T97" fmla="*/ 107 h 243"/>
              <a:gd name="T98" fmla="*/ 560 w 575"/>
              <a:gd name="T99" fmla="*/ 63 h 243"/>
              <a:gd name="T100" fmla="*/ 575 w 575"/>
              <a:gd name="T101" fmla="*/ 14 h 243"/>
              <a:gd name="T102" fmla="*/ 575 w 575"/>
              <a:gd name="T103" fmla="*/ 12 h 243"/>
              <a:gd name="T104" fmla="*/ 572 w 575"/>
              <a:gd name="T105" fmla="*/ 3 h 243"/>
              <a:gd name="T106" fmla="*/ 563 w 575"/>
              <a:gd name="T10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5" h="243">
                <a:moveTo>
                  <a:pt x="563" y="0"/>
                </a:moveTo>
                <a:lnTo>
                  <a:pt x="491" y="0"/>
                </a:lnTo>
                <a:lnTo>
                  <a:pt x="486" y="0"/>
                </a:lnTo>
                <a:lnTo>
                  <a:pt x="483" y="2"/>
                </a:lnTo>
                <a:lnTo>
                  <a:pt x="481" y="4"/>
                </a:lnTo>
                <a:lnTo>
                  <a:pt x="479" y="9"/>
                </a:lnTo>
                <a:lnTo>
                  <a:pt x="471" y="25"/>
                </a:lnTo>
                <a:lnTo>
                  <a:pt x="466" y="39"/>
                </a:lnTo>
                <a:lnTo>
                  <a:pt x="462" y="47"/>
                </a:lnTo>
                <a:lnTo>
                  <a:pt x="458" y="53"/>
                </a:lnTo>
                <a:lnTo>
                  <a:pt x="452" y="64"/>
                </a:lnTo>
                <a:lnTo>
                  <a:pt x="444" y="73"/>
                </a:lnTo>
                <a:lnTo>
                  <a:pt x="437" y="83"/>
                </a:lnTo>
                <a:lnTo>
                  <a:pt x="428" y="92"/>
                </a:lnTo>
                <a:lnTo>
                  <a:pt x="418" y="99"/>
                </a:lnTo>
                <a:lnTo>
                  <a:pt x="409" y="107"/>
                </a:lnTo>
                <a:lnTo>
                  <a:pt x="399" y="114"/>
                </a:lnTo>
                <a:lnTo>
                  <a:pt x="388" y="121"/>
                </a:lnTo>
                <a:lnTo>
                  <a:pt x="376" y="126"/>
                </a:lnTo>
                <a:lnTo>
                  <a:pt x="365" y="132"/>
                </a:lnTo>
                <a:lnTo>
                  <a:pt x="354" y="136"/>
                </a:lnTo>
                <a:lnTo>
                  <a:pt x="342" y="139"/>
                </a:lnTo>
                <a:lnTo>
                  <a:pt x="330" y="142"/>
                </a:lnTo>
                <a:lnTo>
                  <a:pt x="318" y="144"/>
                </a:lnTo>
                <a:lnTo>
                  <a:pt x="305" y="145"/>
                </a:lnTo>
                <a:lnTo>
                  <a:pt x="293" y="146"/>
                </a:lnTo>
                <a:lnTo>
                  <a:pt x="275" y="145"/>
                </a:lnTo>
                <a:lnTo>
                  <a:pt x="256" y="142"/>
                </a:lnTo>
                <a:lnTo>
                  <a:pt x="239" y="138"/>
                </a:lnTo>
                <a:lnTo>
                  <a:pt x="222" y="132"/>
                </a:lnTo>
                <a:lnTo>
                  <a:pt x="205" y="124"/>
                </a:lnTo>
                <a:lnTo>
                  <a:pt x="189" y="115"/>
                </a:lnTo>
                <a:lnTo>
                  <a:pt x="174" y="105"/>
                </a:lnTo>
                <a:lnTo>
                  <a:pt x="160" y="93"/>
                </a:lnTo>
                <a:lnTo>
                  <a:pt x="212" y="41"/>
                </a:lnTo>
                <a:lnTo>
                  <a:pt x="215" y="37"/>
                </a:lnTo>
                <a:lnTo>
                  <a:pt x="218" y="33"/>
                </a:lnTo>
                <a:lnTo>
                  <a:pt x="220" y="29"/>
                </a:lnTo>
                <a:lnTo>
                  <a:pt x="220" y="24"/>
                </a:lnTo>
                <a:lnTo>
                  <a:pt x="220" y="19"/>
                </a:lnTo>
                <a:lnTo>
                  <a:pt x="218" y="15"/>
                </a:lnTo>
                <a:lnTo>
                  <a:pt x="215" y="11"/>
                </a:lnTo>
                <a:lnTo>
                  <a:pt x="212" y="6"/>
                </a:lnTo>
                <a:lnTo>
                  <a:pt x="209" y="3"/>
                </a:lnTo>
                <a:lnTo>
                  <a:pt x="205" y="1"/>
                </a:lnTo>
                <a:lnTo>
                  <a:pt x="200" y="0"/>
                </a:lnTo>
                <a:lnTo>
                  <a:pt x="196" y="0"/>
                </a:lnTo>
                <a:lnTo>
                  <a:pt x="25" y="0"/>
                </a:lnTo>
                <a:lnTo>
                  <a:pt x="20" y="0"/>
                </a:lnTo>
                <a:lnTo>
                  <a:pt x="16" y="1"/>
                </a:lnTo>
                <a:lnTo>
                  <a:pt x="11" y="3"/>
                </a:lnTo>
                <a:lnTo>
                  <a:pt x="8" y="6"/>
                </a:lnTo>
                <a:lnTo>
                  <a:pt x="5" y="11"/>
                </a:lnTo>
                <a:lnTo>
                  <a:pt x="3" y="15"/>
                </a:lnTo>
                <a:lnTo>
                  <a:pt x="2" y="19"/>
                </a:lnTo>
                <a:lnTo>
                  <a:pt x="0" y="24"/>
                </a:lnTo>
                <a:lnTo>
                  <a:pt x="0" y="194"/>
                </a:lnTo>
                <a:lnTo>
                  <a:pt x="2" y="199"/>
                </a:lnTo>
                <a:lnTo>
                  <a:pt x="3" y="203"/>
                </a:lnTo>
                <a:lnTo>
                  <a:pt x="5" y="207"/>
                </a:lnTo>
                <a:lnTo>
                  <a:pt x="8" y="212"/>
                </a:lnTo>
                <a:lnTo>
                  <a:pt x="11" y="215"/>
                </a:lnTo>
                <a:lnTo>
                  <a:pt x="16" y="217"/>
                </a:lnTo>
                <a:lnTo>
                  <a:pt x="20" y="218"/>
                </a:lnTo>
                <a:lnTo>
                  <a:pt x="25" y="218"/>
                </a:lnTo>
                <a:lnTo>
                  <a:pt x="30" y="218"/>
                </a:lnTo>
                <a:lnTo>
                  <a:pt x="34" y="217"/>
                </a:lnTo>
                <a:lnTo>
                  <a:pt x="38" y="215"/>
                </a:lnTo>
                <a:lnTo>
                  <a:pt x="43" y="212"/>
                </a:lnTo>
                <a:lnTo>
                  <a:pt x="91" y="162"/>
                </a:lnTo>
                <a:lnTo>
                  <a:pt x="102" y="172"/>
                </a:lnTo>
                <a:lnTo>
                  <a:pt x="112" y="180"/>
                </a:lnTo>
                <a:lnTo>
                  <a:pt x="124" y="189"/>
                </a:lnTo>
                <a:lnTo>
                  <a:pt x="134" y="196"/>
                </a:lnTo>
                <a:lnTo>
                  <a:pt x="146" y="204"/>
                </a:lnTo>
                <a:lnTo>
                  <a:pt x="158" y="210"/>
                </a:lnTo>
                <a:lnTo>
                  <a:pt x="171" y="217"/>
                </a:lnTo>
                <a:lnTo>
                  <a:pt x="184" y="222"/>
                </a:lnTo>
                <a:lnTo>
                  <a:pt x="197" y="227"/>
                </a:lnTo>
                <a:lnTo>
                  <a:pt x="210" y="231"/>
                </a:lnTo>
                <a:lnTo>
                  <a:pt x="223" y="234"/>
                </a:lnTo>
                <a:lnTo>
                  <a:pt x="237" y="237"/>
                </a:lnTo>
                <a:lnTo>
                  <a:pt x="250" y="240"/>
                </a:lnTo>
                <a:lnTo>
                  <a:pt x="264" y="242"/>
                </a:lnTo>
                <a:lnTo>
                  <a:pt x="277" y="243"/>
                </a:lnTo>
                <a:lnTo>
                  <a:pt x="291" y="243"/>
                </a:lnTo>
                <a:lnTo>
                  <a:pt x="317" y="242"/>
                </a:lnTo>
                <a:lnTo>
                  <a:pt x="342" y="239"/>
                </a:lnTo>
                <a:lnTo>
                  <a:pt x="365" y="234"/>
                </a:lnTo>
                <a:lnTo>
                  <a:pt x="389" y="227"/>
                </a:lnTo>
                <a:lnTo>
                  <a:pt x="411" y="218"/>
                </a:lnTo>
                <a:lnTo>
                  <a:pt x="432" y="207"/>
                </a:lnTo>
                <a:lnTo>
                  <a:pt x="453" y="194"/>
                </a:lnTo>
                <a:lnTo>
                  <a:pt x="473" y="179"/>
                </a:lnTo>
                <a:lnTo>
                  <a:pt x="492" y="163"/>
                </a:lnTo>
                <a:lnTo>
                  <a:pt x="509" y="146"/>
                </a:lnTo>
                <a:lnTo>
                  <a:pt x="524" y="126"/>
                </a:lnTo>
                <a:lnTo>
                  <a:pt x="537" y="107"/>
                </a:lnTo>
                <a:lnTo>
                  <a:pt x="549" y="85"/>
                </a:lnTo>
                <a:lnTo>
                  <a:pt x="560" y="63"/>
                </a:lnTo>
                <a:lnTo>
                  <a:pt x="569" y="39"/>
                </a:lnTo>
                <a:lnTo>
                  <a:pt x="575" y="14"/>
                </a:lnTo>
                <a:lnTo>
                  <a:pt x="575" y="13"/>
                </a:lnTo>
                <a:lnTo>
                  <a:pt x="575" y="12"/>
                </a:lnTo>
                <a:lnTo>
                  <a:pt x="575" y="7"/>
                </a:lnTo>
                <a:lnTo>
                  <a:pt x="572" y="3"/>
                </a:lnTo>
                <a:lnTo>
                  <a:pt x="567" y="0"/>
                </a:lnTo>
                <a:lnTo>
                  <a:pt x="563"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8" name="Freeform 36"/>
          <p:cNvSpPr>
            <a:spLocks noEditPoints="1"/>
          </p:cNvSpPr>
          <p:nvPr/>
        </p:nvSpPr>
        <p:spPr bwMode="auto">
          <a:xfrm>
            <a:off x="8848727" y="7706521"/>
            <a:ext cx="619126" cy="615950"/>
          </a:xfrm>
          <a:custGeom>
            <a:avLst/>
            <a:gdLst>
              <a:gd name="T0" fmla="*/ 512 w 585"/>
              <a:gd name="T1" fmla="*/ 99 h 584"/>
              <a:gd name="T2" fmla="*/ 455 w 585"/>
              <a:gd name="T3" fmla="*/ 49 h 584"/>
              <a:gd name="T4" fmla="*/ 387 w 585"/>
              <a:gd name="T5" fmla="*/ 15 h 584"/>
              <a:gd name="T6" fmla="*/ 313 w 585"/>
              <a:gd name="T7" fmla="*/ 1 h 584"/>
              <a:gd name="T8" fmla="*/ 235 w 585"/>
              <a:gd name="T9" fmla="*/ 5 h 584"/>
              <a:gd name="T10" fmla="*/ 162 w 585"/>
              <a:gd name="T11" fmla="*/ 30 h 584"/>
              <a:gd name="T12" fmla="*/ 100 w 585"/>
              <a:gd name="T13" fmla="*/ 72 h 584"/>
              <a:gd name="T14" fmla="*/ 50 w 585"/>
              <a:gd name="T15" fmla="*/ 129 h 584"/>
              <a:gd name="T16" fmla="*/ 16 w 585"/>
              <a:gd name="T17" fmla="*/ 197 h 584"/>
              <a:gd name="T18" fmla="*/ 0 w 585"/>
              <a:gd name="T19" fmla="*/ 273 h 584"/>
              <a:gd name="T20" fmla="*/ 6 w 585"/>
              <a:gd name="T21" fmla="*/ 350 h 584"/>
              <a:gd name="T22" fmla="*/ 31 w 585"/>
              <a:gd name="T23" fmla="*/ 422 h 584"/>
              <a:gd name="T24" fmla="*/ 73 w 585"/>
              <a:gd name="T25" fmla="*/ 486 h 584"/>
              <a:gd name="T26" fmla="*/ 129 w 585"/>
              <a:gd name="T27" fmla="*/ 535 h 584"/>
              <a:gd name="T28" fmla="*/ 198 w 585"/>
              <a:gd name="T29" fmla="*/ 569 h 584"/>
              <a:gd name="T30" fmla="*/ 273 w 585"/>
              <a:gd name="T31" fmla="*/ 584 h 584"/>
              <a:gd name="T32" fmla="*/ 350 w 585"/>
              <a:gd name="T33" fmla="*/ 578 h 584"/>
              <a:gd name="T34" fmla="*/ 422 w 585"/>
              <a:gd name="T35" fmla="*/ 555 h 584"/>
              <a:gd name="T36" fmla="*/ 485 w 585"/>
              <a:gd name="T37" fmla="*/ 512 h 584"/>
              <a:gd name="T38" fmla="*/ 535 w 585"/>
              <a:gd name="T39" fmla="*/ 455 h 584"/>
              <a:gd name="T40" fmla="*/ 570 w 585"/>
              <a:gd name="T41" fmla="*/ 386 h 584"/>
              <a:gd name="T42" fmla="*/ 584 w 585"/>
              <a:gd name="T43" fmla="*/ 312 h 584"/>
              <a:gd name="T44" fmla="*/ 579 w 585"/>
              <a:gd name="T45" fmla="*/ 234 h 584"/>
              <a:gd name="T46" fmla="*/ 554 w 585"/>
              <a:gd name="T47" fmla="*/ 163 h 584"/>
              <a:gd name="T48" fmla="*/ 456 w 585"/>
              <a:gd name="T49" fmla="*/ 419 h 584"/>
              <a:gd name="T50" fmla="*/ 418 w 585"/>
              <a:gd name="T51" fmla="*/ 456 h 584"/>
              <a:gd name="T52" fmla="*/ 372 w 585"/>
              <a:gd name="T53" fmla="*/ 483 h 584"/>
              <a:gd name="T54" fmla="*/ 320 w 585"/>
              <a:gd name="T55" fmla="*/ 498 h 584"/>
              <a:gd name="T56" fmla="*/ 265 w 585"/>
              <a:gd name="T57" fmla="*/ 498 h 584"/>
              <a:gd name="T58" fmla="*/ 213 w 585"/>
              <a:gd name="T59" fmla="*/ 483 h 584"/>
              <a:gd name="T60" fmla="*/ 166 w 585"/>
              <a:gd name="T61" fmla="*/ 456 h 584"/>
              <a:gd name="T62" fmla="*/ 128 w 585"/>
              <a:gd name="T63" fmla="*/ 419 h 584"/>
              <a:gd name="T64" fmla="*/ 101 w 585"/>
              <a:gd name="T65" fmla="*/ 371 h 584"/>
              <a:gd name="T66" fmla="*/ 87 w 585"/>
              <a:gd name="T67" fmla="*/ 319 h 584"/>
              <a:gd name="T68" fmla="*/ 87 w 585"/>
              <a:gd name="T69" fmla="*/ 264 h 584"/>
              <a:gd name="T70" fmla="*/ 101 w 585"/>
              <a:gd name="T71" fmla="*/ 212 h 584"/>
              <a:gd name="T72" fmla="*/ 128 w 585"/>
              <a:gd name="T73" fmla="*/ 166 h 584"/>
              <a:gd name="T74" fmla="*/ 166 w 585"/>
              <a:gd name="T75" fmla="*/ 128 h 584"/>
              <a:gd name="T76" fmla="*/ 213 w 585"/>
              <a:gd name="T77" fmla="*/ 101 h 584"/>
              <a:gd name="T78" fmla="*/ 265 w 585"/>
              <a:gd name="T79" fmla="*/ 87 h 584"/>
              <a:gd name="T80" fmla="*/ 320 w 585"/>
              <a:gd name="T81" fmla="*/ 87 h 584"/>
              <a:gd name="T82" fmla="*/ 372 w 585"/>
              <a:gd name="T83" fmla="*/ 101 h 584"/>
              <a:gd name="T84" fmla="*/ 418 w 585"/>
              <a:gd name="T85" fmla="*/ 128 h 584"/>
              <a:gd name="T86" fmla="*/ 456 w 585"/>
              <a:gd name="T87" fmla="*/ 166 h 584"/>
              <a:gd name="T88" fmla="*/ 484 w 585"/>
              <a:gd name="T89" fmla="*/ 212 h 584"/>
              <a:gd name="T90" fmla="*/ 497 w 585"/>
              <a:gd name="T91" fmla="*/ 264 h 584"/>
              <a:gd name="T92" fmla="*/ 497 w 585"/>
              <a:gd name="T93" fmla="*/ 319 h 584"/>
              <a:gd name="T94" fmla="*/ 484 w 585"/>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4">
                <a:moveTo>
                  <a:pt x="546" y="146"/>
                </a:moveTo>
                <a:lnTo>
                  <a:pt x="535" y="129"/>
                </a:lnTo>
                <a:lnTo>
                  <a:pt x="524" y="113"/>
                </a:lnTo>
                <a:lnTo>
                  <a:pt x="512" y="99"/>
                </a:lnTo>
                <a:lnTo>
                  <a:pt x="499" y="85"/>
                </a:lnTo>
                <a:lnTo>
                  <a:pt x="485" y="72"/>
                </a:lnTo>
                <a:lnTo>
                  <a:pt x="471" y="60"/>
                </a:lnTo>
                <a:lnTo>
                  <a:pt x="455" y="49"/>
                </a:lnTo>
                <a:lnTo>
                  <a:pt x="439" y="39"/>
                </a:lnTo>
                <a:lnTo>
                  <a:pt x="422" y="30"/>
                </a:lnTo>
                <a:lnTo>
                  <a:pt x="404" y="22"/>
                </a:lnTo>
                <a:lnTo>
                  <a:pt x="387" y="15"/>
                </a:lnTo>
                <a:lnTo>
                  <a:pt x="369" y="9"/>
                </a:lnTo>
                <a:lnTo>
                  <a:pt x="350" y="5"/>
                </a:lnTo>
                <a:lnTo>
                  <a:pt x="332" y="2"/>
                </a:lnTo>
                <a:lnTo>
                  <a:pt x="313" y="1"/>
                </a:lnTo>
                <a:lnTo>
                  <a:pt x="292" y="0"/>
                </a:lnTo>
                <a:lnTo>
                  <a:pt x="273" y="1"/>
                </a:lnTo>
                <a:lnTo>
                  <a:pt x="253" y="2"/>
                </a:lnTo>
                <a:lnTo>
                  <a:pt x="235" y="5"/>
                </a:lnTo>
                <a:lnTo>
                  <a:pt x="216" y="9"/>
                </a:lnTo>
                <a:lnTo>
                  <a:pt x="198" y="15"/>
                </a:lnTo>
                <a:lnTo>
                  <a:pt x="180" y="22"/>
                </a:lnTo>
                <a:lnTo>
                  <a:pt x="162" y="30"/>
                </a:lnTo>
                <a:lnTo>
                  <a:pt x="146" y="39"/>
                </a:lnTo>
                <a:lnTo>
                  <a:pt x="129" y="49"/>
                </a:lnTo>
                <a:lnTo>
                  <a:pt x="114" y="60"/>
                </a:lnTo>
                <a:lnTo>
                  <a:pt x="100" y="72"/>
                </a:lnTo>
                <a:lnTo>
                  <a:pt x="86" y="85"/>
                </a:lnTo>
                <a:lnTo>
                  <a:pt x="73" y="99"/>
                </a:lnTo>
                <a:lnTo>
                  <a:pt x="61" y="113"/>
                </a:lnTo>
                <a:lnTo>
                  <a:pt x="50" y="129"/>
                </a:lnTo>
                <a:lnTo>
                  <a:pt x="39" y="146"/>
                </a:lnTo>
                <a:lnTo>
                  <a:pt x="31" y="163"/>
                </a:lnTo>
                <a:lnTo>
                  <a:pt x="22" y="180"/>
                </a:lnTo>
                <a:lnTo>
                  <a:pt x="16" y="197"/>
                </a:lnTo>
                <a:lnTo>
                  <a:pt x="10" y="216"/>
                </a:lnTo>
                <a:lnTo>
                  <a:pt x="6" y="234"/>
                </a:lnTo>
                <a:lnTo>
                  <a:pt x="3" y="253"/>
                </a:lnTo>
                <a:lnTo>
                  <a:pt x="0" y="273"/>
                </a:lnTo>
                <a:lnTo>
                  <a:pt x="0" y="292"/>
                </a:lnTo>
                <a:lnTo>
                  <a:pt x="0" y="312"/>
                </a:lnTo>
                <a:lnTo>
                  <a:pt x="3" y="331"/>
                </a:lnTo>
                <a:lnTo>
                  <a:pt x="6" y="350"/>
                </a:lnTo>
                <a:lnTo>
                  <a:pt x="10" y="369"/>
                </a:lnTo>
                <a:lnTo>
                  <a:pt x="16" y="386"/>
                </a:lnTo>
                <a:lnTo>
                  <a:pt x="22" y="405"/>
                </a:lnTo>
                <a:lnTo>
                  <a:pt x="31" y="422"/>
                </a:lnTo>
                <a:lnTo>
                  <a:pt x="39" y="439"/>
                </a:lnTo>
                <a:lnTo>
                  <a:pt x="50" y="455"/>
                </a:lnTo>
                <a:lnTo>
                  <a:pt x="61" y="471"/>
                </a:lnTo>
                <a:lnTo>
                  <a:pt x="73" y="486"/>
                </a:lnTo>
                <a:lnTo>
                  <a:pt x="86" y="499"/>
                </a:lnTo>
                <a:lnTo>
                  <a:pt x="100" y="512"/>
                </a:lnTo>
                <a:lnTo>
                  <a:pt x="114" y="523"/>
                </a:lnTo>
                <a:lnTo>
                  <a:pt x="129" y="535"/>
                </a:lnTo>
                <a:lnTo>
                  <a:pt x="146" y="545"/>
                </a:lnTo>
                <a:lnTo>
                  <a:pt x="162" y="555"/>
                </a:lnTo>
                <a:lnTo>
                  <a:pt x="180" y="562"/>
                </a:lnTo>
                <a:lnTo>
                  <a:pt x="198" y="569"/>
                </a:lnTo>
                <a:lnTo>
                  <a:pt x="216" y="574"/>
                </a:lnTo>
                <a:lnTo>
                  <a:pt x="235" y="578"/>
                </a:lnTo>
                <a:lnTo>
                  <a:pt x="253" y="582"/>
                </a:lnTo>
                <a:lnTo>
                  <a:pt x="273" y="584"/>
                </a:lnTo>
                <a:lnTo>
                  <a:pt x="292" y="584"/>
                </a:lnTo>
                <a:lnTo>
                  <a:pt x="313" y="584"/>
                </a:lnTo>
                <a:lnTo>
                  <a:pt x="332" y="582"/>
                </a:lnTo>
                <a:lnTo>
                  <a:pt x="350" y="578"/>
                </a:lnTo>
                <a:lnTo>
                  <a:pt x="369" y="574"/>
                </a:lnTo>
                <a:lnTo>
                  <a:pt x="387" y="569"/>
                </a:lnTo>
                <a:lnTo>
                  <a:pt x="404" y="562"/>
                </a:lnTo>
                <a:lnTo>
                  <a:pt x="422" y="555"/>
                </a:lnTo>
                <a:lnTo>
                  <a:pt x="439" y="545"/>
                </a:lnTo>
                <a:lnTo>
                  <a:pt x="455" y="535"/>
                </a:lnTo>
                <a:lnTo>
                  <a:pt x="471" y="523"/>
                </a:lnTo>
                <a:lnTo>
                  <a:pt x="485" y="512"/>
                </a:lnTo>
                <a:lnTo>
                  <a:pt x="499" y="499"/>
                </a:lnTo>
                <a:lnTo>
                  <a:pt x="512" y="486"/>
                </a:lnTo>
                <a:lnTo>
                  <a:pt x="524" y="471"/>
                </a:lnTo>
                <a:lnTo>
                  <a:pt x="535" y="455"/>
                </a:lnTo>
                <a:lnTo>
                  <a:pt x="546" y="439"/>
                </a:lnTo>
                <a:lnTo>
                  <a:pt x="554" y="422"/>
                </a:lnTo>
                <a:lnTo>
                  <a:pt x="563" y="405"/>
                </a:lnTo>
                <a:lnTo>
                  <a:pt x="570" y="386"/>
                </a:lnTo>
                <a:lnTo>
                  <a:pt x="575" y="369"/>
                </a:lnTo>
                <a:lnTo>
                  <a:pt x="579" y="350"/>
                </a:lnTo>
                <a:lnTo>
                  <a:pt x="583" y="331"/>
                </a:lnTo>
                <a:lnTo>
                  <a:pt x="584" y="312"/>
                </a:lnTo>
                <a:lnTo>
                  <a:pt x="585" y="292"/>
                </a:lnTo>
                <a:lnTo>
                  <a:pt x="584" y="273"/>
                </a:lnTo>
                <a:lnTo>
                  <a:pt x="583" y="253"/>
                </a:lnTo>
                <a:lnTo>
                  <a:pt x="579" y="234"/>
                </a:lnTo>
                <a:lnTo>
                  <a:pt x="575" y="216"/>
                </a:lnTo>
                <a:lnTo>
                  <a:pt x="570" y="197"/>
                </a:lnTo>
                <a:lnTo>
                  <a:pt x="563" y="180"/>
                </a:lnTo>
                <a:lnTo>
                  <a:pt x="554" y="163"/>
                </a:lnTo>
                <a:lnTo>
                  <a:pt x="546" y="146"/>
                </a:lnTo>
                <a:close/>
                <a:moveTo>
                  <a:pt x="471" y="396"/>
                </a:moveTo>
                <a:lnTo>
                  <a:pt x="465" y="408"/>
                </a:lnTo>
                <a:lnTo>
                  <a:pt x="456" y="419"/>
                </a:lnTo>
                <a:lnTo>
                  <a:pt x="448" y="428"/>
                </a:lnTo>
                <a:lnTo>
                  <a:pt x="439" y="438"/>
                </a:lnTo>
                <a:lnTo>
                  <a:pt x="429" y="448"/>
                </a:lnTo>
                <a:lnTo>
                  <a:pt x="418" y="456"/>
                </a:lnTo>
                <a:lnTo>
                  <a:pt x="408" y="464"/>
                </a:lnTo>
                <a:lnTo>
                  <a:pt x="397" y="472"/>
                </a:lnTo>
                <a:lnTo>
                  <a:pt x="384" y="478"/>
                </a:lnTo>
                <a:lnTo>
                  <a:pt x="372" y="483"/>
                </a:lnTo>
                <a:lnTo>
                  <a:pt x="359" y="488"/>
                </a:lnTo>
                <a:lnTo>
                  <a:pt x="347" y="492"/>
                </a:lnTo>
                <a:lnTo>
                  <a:pt x="333" y="495"/>
                </a:lnTo>
                <a:lnTo>
                  <a:pt x="320" y="498"/>
                </a:lnTo>
                <a:lnTo>
                  <a:pt x="306" y="499"/>
                </a:lnTo>
                <a:lnTo>
                  <a:pt x="292" y="499"/>
                </a:lnTo>
                <a:lnTo>
                  <a:pt x="278" y="499"/>
                </a:lnTo>
                <a:lnTo>
                  <a:pt x="265" y="498"/>
                </a:lnTo>
                <a:lnTo>
                  <a:pt x="251" y="495"/>
                </a:lnTo>
                <a:lnTo>
                  <a:pt x="238" y="492"/>
                </a:lnTo>
                <a:lnTo>
                  <a:pt x="225" y="488"/>
                </a:lnTo>
                <a:lnTo>
                  <a:pt x="213" y="483"/>
                </a:lnTo>
                <a:lnTo>
                  <a:pt x="200" y="478"/>
                </a:lnTo>
                <a:lnTo>
                  <a:pt x="188" y="472"/>
                </a:lnTo>
                <a:lnTo>
                  <a:pt x="176" y="464"/>
                </a:lnTo>
                <a:lnTo>
                  <a:pt x="166" y="456"/>
                </a:lnTo>
                <a:lnTo>
                  <a:pt x="156" y="448"/>
                </a:lnTo>
                <a:lnTo>
                  <a:pt x="146" y="438"/>
                </a:lnTo>
                <a:lnTo>
                  <a:pt x="137" y="428"/>
                </a:lnTo>
                <a:lnTo>
                  <a:pt x="128" y="419"/>
                </a:lnTo>
                <a:lnTo>
                  <a:pt x="120" y="408"/>
                </a:lnTo>
                <a:lnTo>
                  <a:pt x="113" y="396"/>
                </a:lnTo>
                <a:lnTo>
                  <a:pt x="106" y="384"/>
                </a:lnTo>
                <a:lnTo>
                  <a:pt x="101" y="371"/>
                </a:lnTo>
                <a:lnTo>
                  <a:pt x="97" y="359"/>
                </a:lnTo>
                <a:lnTo>
                  <a:pt x="92" y="346"/>
                </a:lnTo>
                <a:lnTo>
                  <a:pt x="89" y="333"/>
                </a:lnTo>
                <a:lnTo>
                  <a:pt x="87" y="319"/>
                </a:lnTo>
                <a:lnTo>
                  <a:pt x="86" y="306"/>
                </a:lnTo>
                <a:lnTo>
                  <a:pt x="86" y="292"/>
                </a:lnTo>
                <a:lnTo>
                  <a:pt x="86" y="278"/>
                </a:lnTo>
                <a:lnTo>
                  <a:pt x="87" y="264"/>
                </a:lnTo>
                <a:lnTo>
                  <a:pt x="89" y="251"/>
                </a:lnTo>
                <a:lnTo>
                  <a:pt x="92" y="238"/>
                </a:lnTo>
                <a:lnTo>
                  <a:pt x="97" y="225"/>
                </a:lnTo>
                <a:lnTo>
                  <a:pt x="101" y="212"/>
                </a:lnTo>
                <a:lnTo>
                  <a:pt x="106" y="201"/>
                </a:lnTo>
                <a:lnTo>
                  <a:pt x="113" y="189"/>
                </a:lnTo>
                <a:lnTo>
                  <a:pt x="120" y="177"/>
                </a:lnTo>
                <a:lnTo>
                  <a:pt x="128" y="166"/>
                </a:lnTo>
                <a:lnTo>
                  <a:pt x="137" y="155"/>
                </a:lnTo>
                <a:lnTo>
                  <a:pt x="146" y="146"/>
                </a:lnTo>
                <a:lnTo>
                  <a:pt x="156" y="137"/>
                </a:lnTo>
                <a:lnTo>
                  <a:pt x="166" y="128"/>
                </a:lnTo>
                <a:lnTo>
                  <a:pt x="176" y="121"/>
                </a:lnTo>
                <a:lnTo>
                  <a:pt x="188" y="113"/>
                </a:lnTo>
                <a:lnTo>
                  <a:pt x="200" y="107"/>
                </a:lnTo>
                <a:lnTo>
                  <a:pt x="213" y="101"/>
                </a:lnTo>
                <a:lnTo>
                  <a:pt x="225" y="96"/>
                </a:lnTo>
                <a:lnTo>
                  <a:pt x="238" y="93"/>
                </a:lnTo>
                <a:lnTo>
                  <a:pt x="251" y="89"/>
                </a:lnTo>
                <a:lnTo>
                  <a:pt x="265" y="87"/>
                </a:lnTo>
                <a:lnTo>
                  <a:pt x="278" y="86"/>
                </a:lnTo>
                <a:lnTo>
                  <a:pt x="292" y="85"/>
                </a:lnTo>
                <a:lnTo>
                  <a:pt x="306" y="86"/>
                </a:lnTo>
                <a:lnTo>
                  <a:pt x="320" y="87"/>
                </a:lnTo>
                <a:lnTo>
                  <a:pt x="333" y="89"/>
                </a:lnTo>
                <a:lnTo>
                  <a:pt x="347" y="93"/>
                </a:lnTo>
                <a:lnTo>
                  <a:pt x="359" y="96"/>
                </a:lnTo>
                <a:lnTo>
                  <a:pt x="372" y="101"/>
                </a:lnTo>
                <a:lnTo>
                  <a:pt x="384" y="107"/>
                </a:lnTo>
                <a:lnTo>
                  <a:pt x="397" y="113"/>
                </a:lnTo>
                <a:lnTo>
                  <a:pt x="408" y="121"/>
                </a:lnTo>
                <a:lnTo>
                  <a:pt x="418" y="128"/>
                </a:lnTo>
                <a:lnTo>
                  <a:pt x="429" y="137"/>
                </a:lnTo>
                <a:lnTo>
                  <a:pt x="439" y="146"/>
                </a:lnTo>
                <a:lnTo>
                  <a:pt x="448" y="155"/>
                </a:lnTo>
                <a:lnTo>
                  <a:pt x="456" y="166"/>
                </a:lnTo>
                <a:lnTo>
                  <a:pt x="465" y="177"/>
                </a:lnTo>
                <a:lnTo>
                  <a:pt x="471" y="189"/>
                </a:lnTo>
                <a:lnTo>
                  <a:pt x="478" y="201"/>
                </a:lnTo>
                <a:lnTo>
                  <a:pt x="484" y="212"/>
                </a:lnTo>
                <a:lnTo>
                  <a:pt x="489" y="225"/>
                </a:lnTo>
                <a:lnTo>
                  <a:pt x="493" y="238"/>
                </a:lnTo>
                <a:lnTo>
                  <a:pt x="495" y="251"/>
                </a:lnTo>
                <a:lnTo>
                  <a:pt x="497" y="264"/>
                </a:lnTo>
                <a:lnTo>
                  <a:pt x="499" y="278"/>
                </a:lnTo>
                <a:lnTo>
                  <a:pt x="499" y="292"/>
                </a:lnTo>
                <a:lnTo>
                  <a:pt x="499" y="306"/>
                </a:lnTo>
                <a:lnTo>
                  <a:pt x="497" y="319"/>
                </a:lnTo>
                <a:lnTo>
                  <a:pt x="495" y="333"/>
                </a:lnTo>
                <a:lnTo>
                  <a:pt x="493" y="346"/>
                </a:lnTo>
                <a:lnTo>
                  <a:pt x="489" y="359"/>
                </a:lnTo>
                <a:lnTo>
                  <a:pt x="484" y="371"/>
                </a:lnTo>
                <a:lnTo>
                  <a:pt x="478" y="384"/>
                </a:lnTo>
                <a:lnTo>
                  <a:pt x="471" y="39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9" name="Freeform 37"/>
          <p:cNvSpPr>
            <a:spLocks/>
          </p:cNvSpPr>
          <p:nvPr/>
        </p:nvSpPr>
        <p:spPr bwMode="auto">
          <a:xfrm>
            <a:off x="9023351" y="7877971"/>
            <a:ext cx="273050" cy="273050"/>
          </a:xfrm>
          <a:custGeom>
            <a:avLst/>
            <a:gdLst>
              <a:gd name="T0" fmla="*/ 258 w 258"/>
              <a:gd name="T1" fmla="*/ 68 h 258"/>
              <a:gd name="T2" fmla="*/ 257 w 258"/>
              <a:gd name="T3" fmla="*/ 63 h 258"/>
              <a:gd name="T4" fmla="*/ 253 w 258"/>
              <a:gd name="T5" fmla="*/ 59 h 258"/>
              <a:gd name="T6" fmla="*/ 198 w 258"/>
              <a:gd name="T7" fmla="*/ 4 h 258"/>
              <a:gd name="T8" fmla="*/ 194 w 258"/>
              <a:gd name="T9" fmla="*/ 1 h 258"/>
              <a:gd name="T10" fmla="*/ 190 w 258"/>
              <a:gd name="T11" fmla="*/ 0 h 258"/>
              <a:gd name="T12" fmla="*/ 184 w 258"/>
              <a:gd name="T13" fmla="*/ 1 h 258"/>
              <a:gd name="T14" fmla="*/ 181 w 258"/>
              <a:gd name="T15" fmla="*/ 4 h 258"/>
              <a:gd name="T16" fmla="*/ 128 w 258"/>
              <a:gd name="T17" fmla="*/ 56 h 258"/>
              <a:gd name="T18" fmla="*/ 76 w 258"/>
              <a:gd name="T19" fmla="*/ 4 h 258"/>
              <a:gd name="T20" fmla="*/ 72 w 258"/>
              <a:gd name="T21" fmla="*/ 1 h 258"/>
              <a:gd name="T22" fmla="*/ 68 w 258"/>
              <a:gd name="T23" fmla="*/ 0 h 258"/>
              <a:gd name="T24" fmla="*/ 63 w 258"/>
              <a:gd name="T25" fmla="*/ 1 h 258"/>
              <a:gd name="T26" fmla="*/ 59 w 258"/>
              <a:gd name="T27" fmla="*/ 4 h 258"/>
              <a:gd name="T28" fmla="*/ 3 w 258"/>
              <a:gd name="T29" fmla="*/ 59 h 258"/>
              <a:gd name="T30" fmla="*/ 1 w 258"/>
              <a:gd name="T31" fmla="*/ 63 h 258"/>
              <a:gd name="T32" fmla="*/ 0 w 258"/>
              <a:gd name="T33" fmla="*/ 68 h 258"/>
              <a:gd name="T34" fmla="*/ 1 w 258"/>
              <a:gd name="T35" fmla="*/ 73 h 258"/>
              <a:gd name="T36" fmla="*/ 3 w 258"/>
              <a:gd name="T37" fmla="*/ 78 h 258"/>
              <a:gd name="T38" fmla="*/ 56 w 258"/>
              <a:gd name="T39" fmla="*/ 129 h 258"/>
              <a:gd name="T40" fmla="*/ 3 w 258"/>
              <a:gd name="T41" fmla="*/ 181 h 258"/>
              <a:gd name="T42" fmla="*/ 1 w 258"/>
              <a:gd name="T43" fmla="*/ 186 h 258"/>
              <a:gd name="T44" fmla="*/ 0 w 258"/>
              <a:gd name="T45" fmla="*/ 190 h 258"/>
              <a:gd name="T46" fmla="*/ 1 w 258"/>
              <a:gd name="T47" fmla="*/ 194 h 258"/>
              <a:gd name="T48" fmla="*/ 3 w 258"/>
              <a:gd name="T49" fmla="*/ 198 h 258"/>
              <a:gd name="T50" fmla="*/ 59 w 258"/>
              <a:gd name="T51" fmla="*/ 255 h 258"/>
              <a:gd name="T52" fmla="*/ 63 w 258"/>
              <a:gd name="T53" fmla="*/ 257 h 258"/>
              <a:gd name="T54" fmla="*/ 68 w 258"/>
              <a:gd name="T55" fmla="*/ 258 h 258"/>
              <a:gd name="T56" fmla="*/ 72 w 258"/>
              <a:gd name="T57" fmla="*/ 257 h 258"/>
              <a:gd name="T58" fmla="*/ 76 w 258"/>
              <a:gd name="T59" fmla="*/ 255 h 258"/>
              <a:gd name="T60" fmla="*/ 128 w 258"/>
              <a:gd name="T61" fmla="*/ 202 h 258"/>
              <a:gd name="T62" fmla="*/ 181 w 258"/>
              <a:gd name="T63" fmla="*/ 255 h 258"/>
              <a:gd name="T64" fmla="*/ 184 w 258"/>
              <a:gd name="T65" fmla="*/ 257 h 258"/>
              <a:gd name="T66" fmla="*/ 190 w 258"/>
              <a:gd name="T67" fmla="*/ 258 h 258"/>
              <a:gd name="T68" fmla="*/ 194 w 258"/>
              <a:gd name="T69" fmla="*/ 257 h 258"/>
              <a:gd name="T70" fmla="*/ 198 w 258"/>
              <a:gd name="T71" fmla="*/ 255 h 258"/>
              <a:gd name="T72" fmla="*/ 253 w 258"/>
              <a:gd name="T73" fmla="*/ 198 h 258"/>
              <a:gd name="T74" fmla="*/ 257 w 258"/>
              <a:gd name="T75" fmla="*/ 194 h 258"/>
              <a:gd name="T76" fmla="*/ 258 w 258"/>
              <a:gd name="T77" fmla="*/ 190 h 258"/>
              <a:gd name="T78" fmla="*/ 257 w 258"/>
              <a:gd name="T79" fmla="*/ 186 h 258"/>
              <a:gd name="T80" fmla="*/ 253 w 258"/>
              <a:gd name="T81" fmla="*/ 181 h 258"/>
              <a:gd name="T82" fmla="*/ 201 w 258"/>
              <a:gd name="T83" fmla="*/ 129 h 258"/>
              <a:gd name="T84" fmla="*/ 253 w 258"/>
              <a:gd name="T85" fmla="*/ 78 h 258"/>
              <a:gd name="T86" fmla="*/ 257 w 258"/>
              <a:gd name="T87" fmla="*/ 73 h 258"/>
              <a:gd name="T88" fmla="*/ 258 w 258"/>
              <a:gd name="T89" fmla="*/ 6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258">
                <a:moveTo>
                  <a:pt x="258" y="68"/>
                </a:moveTo>
                <a:lnTo>
                  <a:pt x="257" y="63"/>
                </a:lnTo>
                <a:lnTo>
                  <a:pt x="253" y="59"/>
                </a:lnTo>
                <a:lnTo>
                  <a:pt x="198" y="4"/>
                </a:lnTo>
                <a:lnTo>
                  <a:pt x="194" y="1"/>
                </a:lnTo>
                <a:lnTo>
                  <a:pt x="190" y="0"/>
                </a:lnTo>
                <a:lnTo>
                  <a:pt x="184" y="1"/>
                </a:lnTo>
                <a:lnTo>
                  <a:pt x="181" y="4"/>
                </a:lnTo>
                <a:lnTo>
                  <a:pt x="128" y="56"/>
                </a:lnTo>
                <a:lnTo>
                  <a:pt x="76" y="4"/>
                </a:lnTo>
                <a:lnTo>
                  <a:pt x="72" y="1"/>
                </a:lnTo>
                <a:lnTo>
                  <a:pt x="68" y="0"/>
                </a:lnTo>
                <a:lnTo>
                  <a:pt x="63" y="1"/>
                </a:lnTo>
                <a:lnTo>
                  <a:pt x="59" y="4"/>
                </a:lnTo>
                <a:lnTo>
                  <a:pt x="3" y="59"/>
                </a:lnTo>
                <a:lnTo>
                  <a:pt x="1" y="63"/>
                </a:lnTo>
                <a:lnTo>
                  <a:pt x="0" y="68"/>
                </a:lnTo>
                <a:lnTo>
                  <a:pt x="1" y="73"/>
                </a:lnTo>
                <a:lnTo>
                  <a:pt x="3" y="78"/>
                </a:lnTo>
                <a:lnTo>
                  <a:pt x="56" y="129"/>
                </a:lnTo>
                <a:lnTo>
                  <a:pt x="3" y="181"/>
                </a:lnTo>
                <a:lnTo>
                  <a:pt x="1" y="186"/>
                </a:lnTo>
                <a:lnTo>
                  <a:pt x="0" y="190"/>
                </a:lnTo>
                <a:lnTo>
                  <a:pt x="1" y="194"/>
                </a:lnTo>
                <a:lnTo>
                  <a:pt x="3" y="198"/>
                </a:lnTo>
                <a:lnTo>
                  <a:pt x="59" y="255"/>
                </a:lnTo>
                <a:lnTo>
                  <a:pt x="63" y="257"/>
                </a:lnTo>
                <a:lnTo>
                  <a:pt x="68" y="258"/>
                </a:lnTo>
                <a:lnTo>
                  <a:pt x="72" y="257"/>
                </a:lnTo>
                <a:lnTo>
                  <a:pt x="76" y="255"/>
                </a:lnTo>
                <a:lnTo>
                  <a:pt x="128" y="202"/>
                </a:lnTo>
                <a:lnTo>
                  <a:pt x="181" y="255"/>
                </a:lnTo>
                <a:lnTo>
                  <a:pt x="184" y="257"/>
                </a:lnTo>
                <a:lnTo>
                  <a:pt x="190" y="258"/>
                </a:lnTo>
                <a:lnTo>
                  <a:pt x="194" y="257"/>
                </a:lnTo>
                <a:lnTo>
                  <a:pt x="198" y="255"/>
                </a:lnTo>
                <a:lnTo>
                  <a:pt x="253" y="198"/>
                </a:lnTo>
                <a:lnTo>
                  <a:pt x="257" y="194"/>
                </a:lnTo>
                <a:lnTo>
                  <a:pt x="258" y="190"/>
                </a:lnTo>
                <a:lnTo>
                  <a:pt x="257" y="186"/>
                </a:lnTo>
                <a:lnTo>
                  <a:pt x="253" y="181"/>
                </a:lnTo>
                <a:lnTo>
                  <a:pt x="201" y="129"/>
                </a:lnTo>
                <a:lnTo>
                  <a:pt x="253" y="78"/>
                </a:lnTo>
                <a:lnTo>
                  <a:pt x="257" y="73"/>
                </a:lnTo>
                <a:lnTo>
                  <a:pt x="258" y="6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0" name="Freeform 38"/>
          <p:cNvSpPr>
            <a:spLocks/>
          </p:cNvSpPr>
          <p:nvPr/>
        </p:nvSpPr>
        <p:spPr bwMode="auto">
          <a:xfrm>
            <a:off x="7400927" y="7776371"/>
            <a:ext cx="479426" cy="476250"/>
          </a:xfrm>
          <a:custGeom>
            <a:avLst/>
            <a:gdLst>
              <a:gd name="T0" fmla="*/ 441 w 452"/>
              <a:gd name="T1" fmla="*/ 114 h 452"/>
              <a:gd name="T2" fmla="*/ 449 w 452"/>
              <a:gd name="T3" fmla="*/ 102 h 452"/>
              <a:gd name="T4" fmla="*/ 452 w 452"/>
              <a:gd name="T5" fmla="*/ 88 h 452"/>
              <a:gd name="T6" fmla="*/ 449 w 452"/>
              <a:gd name="T7" fmla="*/ 74 h 452"/>
              <a:gd name="T8" fmla="*/ 441 w 452"/>
              <a:gd name="T9" fmla="*/ 62 h 452"/>
              <a:gd name="T10" fmla="*/ 383 w 452"/>
              <a:gd name="T11" fmla="*/ 6 h 452"/>
              <a:gd name="T12" fmla="*/ 371 w 452"/>
              <a:gd name="T13" fmla="*/ 1 h 452"/>
              <a:gd name="T14" fmla="*/ 356 w 452"/>
              <a:gd name="T15" fmla="*/ 1 h 452"/>
              <a:gd name="T16" fmla="*/ 344 w 452"/>
              <a:gd name="T17" fmla="*/ 6 h 452"/>
              <a:gd name="T18" fmla="*/ 226 w 452"/>
              <a:gd name="T19" fmla="*/ 123 h 452"/>
              <a:gd name="T20" fmla="*/ 108 w 452"/>
              <a:gd name="T21" fmla="*/ 6 h 452"/>
              <a:gd name="T22" fmla="*/ 95 w 452"/>
              <a:gd name="T23" fmla="*/ 1 h 452"/>
              <a:gd name="T24" fmla="*/ 81 w 452"/>
              <a:gd name="T25" fmla="*/ 1 h 452"/>
              <a:gd name="T26" fmla="*/ 68 w 452"/>
              <a:gd name="T27" fmla="*/ 6 h 452"/>
              <a:gd name="T28" fmla="*/ 10 w 452"/>
              <a:gd name="T29" fmla="*/ 62 h 452"/>
              <a:gd name="T30" fmla="*/ 2 w 452"/>
              <a:gd name="T31" fmla="*/ 74 h 452"/>
              <a:gd name="T32" fmla="*/ 0 w 452"/>
              <a:gd name="T33" fmla="*/ 88 h 452"/>
              <a:gd name="T34" fmla="*/ 2 w 452"/>
              <a:gd name="T35" fmla="*/ 102 h 452"/>
              <a:gd name="T36" fmla="*/ 10 w 452"/>
              <a:gd name="T37" fmla="*/ 114 h 452"/>
              <a:gd name="T38" fmla="*/ 10 w 452"/>
              <a:gd name="T39" fmla="*/ 338 h 452"/>
              <a:gd name="T40" fmla="*/ 2 w 452"/>
              <a:gd name="T41" fmla="*/ 349 h 452"/>
              <a:gd name="T42" fmla="*/ 0 w 452"/>
              <a:gd name="T43" fmla="*/ 363 h 452"/>
              <a:gd name="T44" fmla="*/ 2 w 452"/>
              <a:gd name="T45" fmla="*/ 378 h 452"/>
              <a:gd name="T46" fmla="*/ 10 w 452"/>
              <a:gd name="T47" fmla="*/ 389 h 452"/>
              <a:gd name="T48" fmla="*/ 68 w 452"/>
              <a:gd name="T49" fmla="*/ 447 h 452"/>
              <a:gd name="T50" fmla="*/ 81 w 452"/>
              <a:gd name="T51" fmla="*/ 451 h 452"/>
              <a:gd name="T52" fmla="*/ 95 w 452"/>
              <a:gd name="T53" fmla="*/ 451 h 452"/>
              <a:gd name="T54" fmla="*/ 108 w 452"/>
              <a:gd name="T55" fmla="*/ 447 h 452"/>
              <a:gd name="T56" fmla="*/ 226 w 452"/>
              <a:gd name="T57" fmla="*/ 330 h 452"/>
              <a:gd name="T58" fmla="*/ 344 w 452"/>
              <a:gd name="T59" fmla="*/ 447 h 452"/>
              <a:gd name="T60" fmla="*/ 356 w 452"/>
              <a:gd name="T61" fmla="*/ 451 h 452"/>
              <a:gd name="T62" fmla="*/ 371 w 452"/>
              <a:gd name="T63" fmla="*/ 451 h 452"/>
              <a:gd name="T64" fmla="*/ 383 w 452"/>
              <a:gd name="T65" fmla="*/ 447 h 452"/>
              <a:gd name="T66" fmla="*/ 441 w 452"/>
              <a:gd name="T67" fmla="*/ 389 h 452"/>
              <a:gd name="T68" fmla="*/ 449 w 452"/>
              <a:gd name="T69" fmla="*/ 378 h 452"/>
              <a:gd name="T70" fmla="*/ 452 w 452"/>
              <a:gd name="T71" fmla="*/ 363 h 452"/>
              <a:gd name="T72" fmla="*/ 449 w 452"/>
              <a:gd name="T73" fmla="*/ 349 h 452"/>
              <a:gd name="T74" fmla="*/ 441 w 452"/>
              <a:gd name="T75" fmla="*/ 338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2" h="452">
                <a:moveTo>
                  <a:pt x="329" y="226"/>
                </a:moveTo>
                <a:lnTo>
                  <a:pt x="441" y="114"/>
                </a:lnTo>
                <a:lnTo>
                  <a:pt x="446" y="109"/>
                </a:lnTo>
                <a:lnTo>
                  <a:pt x="449" y="102"/>
                </a:lnTo>
                <a:lnTo>
                  <a:pt x="450" y="96"/>
                </a:lnTo>
                <a:lnTo>
                  <a:pt x="452" y="88"/>
                </a:lnTo>
                <a:lnTo>
                  <a:pt x="450" y="81"/>
                </a:lnTo>
                <a:lnTo>
                  <a:pt x="449" y="74"/>
                </a:lnTo>
                <a:lnTo>
                  <a:pt x="446" y="68"/>
                </a:lnTo>
                <a:lnTo>
                  <a:pt x="441" y="62"/>
                </a:lnTo>
                <a:lnTo>
                  <a:pt x="389" y="10"/>
                </a:lnTo>
                <a:lnTo>
                  <a:pt x="383" y="6"/>
                </a:lnTo>
                <a:lnTo>
                  <a:pt x="377" y="3"/>
                </a:lnTo>
                <a:lnTo>
                  <a:pt x="371" y="1"/>
                </a:lnTo>
                <a:lnTo>
                  <a:pt x="363" y="0"/>
                </a:lnTo>
                <a:lnTo>
                  <a:pt x="356" y="1"/>
                </a:lnTo>
                <a:lnTo>
                  <a:pt x="349" y="3"/>
                </a:lnTo>
                <a:lnTo>
                  <a:pt x="344" y="6"/>
                </a:lnTo>
                <a:lnTo>
                  <a:pt x="337" y="10"/>
                </a:lnTo>
                <a:lnTo>
                  <a:pt x="226" y="123"/>
                </a:lnTo>
                <a:lnTo>
                  <a:pt x="113" y="10"/>
                </a:lnTo>
                <a:lnTo>
                  <a:pt x="108" y="6"/>
                </a:lnTo>
                <a:lnTo>
                  <a:pt x="102" y="3"/>
                </a:lnTo>
                <a:lnTo>
                  <a:pt x="95" y="1"/>
                </a:lnTo>
                <a:lnTo>
                  <a:pt x="88" y="0"/>
                </a:lnTo>
                <a:lnTo>
                  <a:pt x="81" y="1"/>
                </a:lnTo>
                <a:lnTo>
                  <a:pt x="74" y="3"/>
                </a:lnTo>
                <a:lnTo>
                  <a:pt x="68" y="6"/>
                </a:lnTo>
                <a:lnTo>
                  <a:pt x="62" y="10"/>
                </a:lnTo>
                <a:lnTo>
                  <a:pt x="10" y="62"/>
                </a:lnTo>
                <a:lnTo>
                  <a:pt x="5" y="68"/>
                </a:lnTo>
                <a:lnTo>
                  <a:pt x="2" y="74"/>
                </a:lnTo>
                <a:lnTo>
                  <a:pt x="0" y="81"/>
                </a:lnTo>
                <a:lnTo>
                  <a:pt x="0" y="88"/>
                </a:lnTo>
                <a:lnTo>
                  <a:pt x="0" y="96"/>
                </a:lnTo>
                <a:lnTo>
                  <a:pt x="2" y="102"/>
                </a:lnTo>
                <a:lnTo>
                  <a:pt x="5" y="109"/>
                </a:lnTo>
                <a:lnTo>
                  <a:pt x="10" y="114"/>
                </a:lnTo>
                <a:lnTo>
                  <a:pt x="122" y="226"/>
                </a:lnTo>
                <a:lnTo>
                  <a:pt x="10" y="338"/>
                </a:lnTo>
                <a:lnTo>
                  <a:pt x="5" y="344"/>
                </a:lnTo>
                <a:lnTo>
                  <a:pt x="2" y="349"/>
                </a:lnTo>
                <a:lnTo>
                  <a:pt x="0" y="357"/>
                </a:lnTo>
                <a:lnTo>
                  <a:pt x="0" y="363"/>
                </a:lnTo>
                <a:lnTo>
                  <a:pt x="0" y="371"/>
                </a:lnTo>
                <a:lnTo>
                  <a:pt x="2" y="378"/>
                </a:lnTo>
                <a:lnTo>
                  <a:pt x="5" y="384"/>
                </a:lnTo>
                <a:lnTo>
                  <a:pt x="10" y="389"/>
                </a:lnTo>
                <a:lnTo>
                  <a:pt x="62" y="441"/>
                </a:lnTo>
                <a:lnTo>
                  <a:pt x="68" y="447"/>
                </a:lnTo>
                <a:lnTo>
                  <a:pt x="74" y="450"/>
                </a:lnTo>
                <a:lnTo>
                  <a:pt x="81" y="451"/>
                </a:lnTo>
                <a:lnTo>
                  <a:pt x="88" y="452"/>
                </a:lnTo>
                <a:lnTo>
                  <a:pt x="95" y="451"/>
                </a:lnTo>
                <a:lnTo>
                  <a:pt x="102" y="450"/>
                </a:lnTo>
                <a:lnTo>
                  <a:pt x="108" y="447"/>
                </a:lnTo>
                <a:lnTo>
                  <a:pt x="113" y="441"/>
                </a:lnTo>
                <a:lnTo>
                  <a:pt x="226" y="330"/>
                </a:lnTo>
                <a:lnTo>
                  <a:pt x="337" y="441"/>
                </a:lnTo>
                <a:lnTo>
                  <a:pt x="344" y="447"/>
                </a:lnTo>
                <a:lnTo>
                  <a:pt x="349" y="450"/>
                </a:lnTo>
                <a:lnTo>
                  <a:pt x="356" y="451"/>
                </a:lnTo>
                <a:lnTo>
                  <a:pt x="363" y="452"/>
                </a:lnTo>
                <a:lnTo>
                  <a:pt x="371" y="451"/>
                </a:lnTo>
                <a:lnTo>
                  <a:pt x="377" y="450"/>
                </a:lnTo>
                <a:lnTo>
                  <a:pt x="383" y="447"/>
                </a:lnTo>
                <a:lnTo>
                  <a:pt x="389" y="441"/>
                </a:lnTo>
                <a:lnTo>
                  <a:pt x="441" y="389"/>
                </a:lnTo>
                <a:lnTo>
                  <a:pt x="446" y="384"/>
                </a:lnTo>
                <a:lnTo>
                  <a:pt x="449" y="378"/>
                </a:lnTo>
                <a:lnTo>
                  <a:pt x="450" y="371"/>
                </a:lnTo>
                <a:lnTo>
                  <a:pt x="452" y="363"/>
                </a:lnTo>
                <a:lnTo>
                  <a:pt x="450" y="357"/>
                </a:lnTo>
                <a:lnTo>
                  <a:pt x="449" y="349"/>
                </a:lnTo>
                <a:lnTo>
                  <a:pt x="446" y="344"/>
                </a:lnTo>
                <a:lnTo>
                  <a:pt x="441" y="338"/>
                </a:lnTo>
                <a:lnTo>
                  <a:pt x="329" y="22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1" name="Freeform 39"/>
          <p:cNvSpPr>
            <a:spLocks/>
          </p:cNvSpPr>
          <p:nvPr/>
        </p:nvSpPr>
        <p:spPr bwMode="auto">
          <a:xfrm>
            <a:off x="10398126" y="7709695"/>
            <a:ext cx="257176" cy="501650"/>
          </a:xfrm>
          <a:custGeom>
            <a:avLst/>
            <a:gdLst>
              <a:gd name="T0" fmla="*/ 243 w 243"/>
              <a:gd name="T1" fmla="*/ 185 h 475"/>
              <a:gd name="T2" fmla="*/ 243 w 243"/>
              <a:gd name="T3" fmla="*/ 0 h 475"/>
              <a:gd name="T4" fmla="*/ 225 w 243"/>
              <a:gd name="T5" fmla="*/ 3 h 475"/>
              <a:gd name="T6" fmla="*/ 209 w 243"/>
              <a:gd name="T7" fmla="*/ 8 h 475"/>
              <a:gd name="T8" fmla="*/ 193 w 243"/>
              <a:gd name="T9" fmla="*/ 12 h 475"/>
              <a:gd name="T10" fmla="*/ 178 w 243"/>
              <a:gd name="T11" fmla="*/ 18 h 475"/>
              <a:gd name="T12" fmla="*/ 163 w 243"/>
              <a:gd name="T13" fmla="*/ 25 h 475"/>
              <a:gd name="T14" fmla="*/ 148 w 243"/>
              <a:gd name="T15" fmla="*/ 33 h 475"/>
              <a:gd name="T16" fmla="*/ 134 w 243"/>
              <a:gd name="T17" fmla="*/ 42 h 475"/>
              <a:gd name="T18" fmla="*/ 120 w 243"/>
              <a:gd name="T19" fmla="*/ 52 h 475"/>
              <a:gd name="T20" fmla="*/ 106 w 243"/>
              <a:gd name="T21" fmla="*/ 63 h 475"/>
              <a:gd name="T22" fmla="*/ 93 w 243"/>
              <a:gd name="T23" fmla="*/ 73 h 475"/>
              <a:gd name="T24" fmla="*/ 81 w 243"/>
              <a:gd name="T25" fmla="*/ 85 h 475"/>
              <a:gd name="T26" fmla="*/ 70 w 243"/>
              <a:gd name="T27" fmla="*/ 97 h 475"/>
              <a:gd name="T28" fmla="*/ 59 w 243"/>
              <a:gd name="T29" fmla="*/ 111 h 475"/>
              <a:gd name="T30" fmla="*/ 49 w 243"/>
              <a:gd name="T31" fmla="*/ 124 h 475"/>
              <a:gd name="T32" fmla="*/ 40 w 243"/>
              <a:gd name="T33" fmla="*/ 139 h 475"/>
              <a:gd name="T34" fmla="*/ 32 w 243"/>
              <a:gd name="T35" fmla="*/ 154 h 475"/>
              <a:gd name="T36" fmla="*/ 25 w 243"/>
              <a:gd name="T37" fmla="*/ 170 h 475"/>
              <a:gd name="T38" fmla="*/ 18 w 243"/>
              <a:gd name="T39" fmla="*/ 186 h 475"/>
              <a:gd name="T40" fmla="*/ 13 w 243"/>
              <a:gd name="T41" fmla="*/ 202 h 475"/>
              <a:gd name="T42" fmla="*/ 8 w 243"/>
              <a:gd name="T43" fmla="*/ 218 h 475"/>
              <a:gd name="T44" fmla="*/ 4 w 243"/>
              <a:gd name="T45" fmla="*/ 235 h 475"/>
              <a:gd name="T46" fmla="*/ 2 w 243"/>
              <a:gd name="T47" fmla="*/ 253 h 475"/>
              <a:gd name="T48" fmla="*/ 1 w 243"/>
              <a:gd name="T49" fmla="*/ 270 h 475"/>
              <a:gd name="T50" fmla="*/ 0 w 243"/>
              <a:gd name="T51" fmla="*/ 287 h 475"/>
              <a:gd name="T52" fmla="*/ 1 w 243"/>
              <a:gd name="T53" fmla="*/ 300 h 475"/>
              <a:gd name="T54" fmla="*/ 1 w 243"/>
              <a:gd name="T55" fmla="*/ 313 h 475"/>
              <a:gd name="T56" fmla="*/ 3 w 243"/>
              <a:gd name="T57" fmla="*/ 326 h 475"/>
              <a:gd name="T58" fmla="*/ 4 w 243"/>
              <a:gd name="T59" fmla="*/ 339 h 475"/>
              <a:gd name="T60" fmla="*/ 7 w 243"/>
              <a:gd name="T61" fmla="*/ 351 h 475"/>
              <a:gd name="T62" fmla="*/ 9 w 243"/>
              <a:gd name="T63" fmla="*/ 364 h 475"/>
              <a:gd name="T64" fmla="*/ 13 w 243"/>
              <a:gd name="T65" fmla="*/ 376 h 475"/>
              <a:gd name="T66" fmla="*/ 17 w 243"/>
              <a:gd name="T67" fmla="*/ 388 h 475"/>
              <a:gd name="T68" fmla="*/ 21 w 243"/>
              <a:gd name="T69" fmla="*/ 399 h 475"/>
              <a:gd name="T70" fmla="*/ 27 w 243"/>
              <a:gd name="T71" fmla="*/ 410 h 475"/>
              <a:gd name="T72" fmla="*/ 32 w 243"/>
              <a:gd name="T73" fmla="*/ 422 h 475"/>
              <a:gd name="T74" fmla="*/ 39 w 243"/>
              <a:gd name="T75" fmla="*/ 433 h 475"/>
              <a:gd name="T76" fmla="*/ 45 w 243"/>
              <a:gd name="T77" fmla="*/ 444 h 475"/>
              <a:gd name="T78" fmla="*/ 53 w 243"/>
              <a:gd name="T79" fmla="*/ 455 h 475"/>
              <a:gd name="T80" fmla="*/ 60 w 243"/>
              <a:gd name="T81" fmla="*/ 465 h 475"/>
              <a:gd name="T82" fmla="*/ 69 w 243"/>
              <a:gd name="T83" fmla="*/ 475 h 475"/>
              <a:gd name="T84" fmla="*/ 88 w 243"/>
              <a:gd name="T85" fmla="*/ 465 h 475"/>
              <a:gd name="T86" fmla="*/ 106 w 243"/>
              <a:gd name="T87" fmla="*/ 455 h 475"/>
              <a:gd name="T88" fmla="*/ 123 w 243"/>
              <a:gd name="T89" fmla="*/ 442 h 475"/>
              <a:gd name="T90" fmla="*/ 139 w 243"/>
              <a:gd name="T91" fmla="*/ 428 h 475"/>
              <a:gd name="T92" fmla="*/ 154 w 243"/>
              <a:gd name="T93" fmla="*/ 412 h 475"/>
              <a:gd name="T94" fmla="*/ 169 w 243"/>
              <a:gd name="T95" fmla="*/ 396 h 475"/>
              <a:gd name="T96" fmla="*/ 182 w 243"/>
              <a:gd name="T97" fmla="*/ 378 h 475"/>
              <a:gd name="T98" fmla="*/ 195 w 243"/>
              <a:gd name="T99" fmla="*/ 358 h 475"/>
              <a:gd name="T100" fmla="*/ 206 w 243"/>
              <a:gd name="T101" fmla="*/ 339 h 475"/>
              <a:gd name="T102" fmla="*/ 216 w 243"/>
              <a:gd name="T103" fmla="*/ 319 h 475"/>
              <a:gd name="T104" fmla="*/ 224 w 243"/>
              <a:gd name="T105" fmla="*/ 297 h 475"/>
              <a:gd name="T106" fmla="*/ 231 w 243"/>
              <a:gd name="T107" fmla="*/ 275 h 475"/>
              <a:gd name="T108" fmla="*/ 236 w 243"/>
              <a:gd name="T109" fmla="*/ 254 h 475"/>
              <a:gd name="T110" fmla="*/ 239 w 243"/>
              <a:gd name="T111" fmla="*/ 231 h 475"/>
              <a:gd name="T112" fmla="*/ 242 w 243"/>
              <a:gd name="T113" fmla="*/ 207 h 475"/>
              <a:gd name="T114" fmla="*/ 243 w 243"/>
              <a:gd name="T115" fmla="*/ 18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3" h="475">
                <a:moveTo>
                  <a:pt x="243" y="185"/>
                </a:moveTo>
                <a:lnTo>
                  <a:pt x="243" y="0"/>
                </a:lnTo>
                <a:lnTo>
                  <a:pt x="225" y="3"/>
                </a:lnTo>
                <a:lnTo>
                  <a:pt x="209" y="8"/>
                </a:lnTo>
                <a:lnTo>
                  <a:pt x="193" y="12"/>
                </a:lnTo>
                <a:lnTo>
                  <a:pt x="178" y="18"/>
                </a:lnTo>
                <a:lnTo>
                  <a:pt x="163" y="25"/>
                </a:lnTo>
                <a:lnTo>
                  <a:pt x="148" y="33"/>
                </a:lnTo>
                <a:lnTo>
                  <a:pt x="134" y="42"/>
                </a:lnTo>
                <a:lnTo>
                  <a:pt x="120" y="52"/>
                </a:lnTo>
                <a:lnTo>
                  <a:pt x="106" y="63"/>
                </a:lnTo>
                <a:lnTo>
                  <a:pt x="93" y="73"/>
                </a:lnTo>
                <a:lnTo>
                  <a:pt x="81" y="85"/>
                </a:lnTo>
                <a:lnTo>
                  <a:pt x="70" y="97"/>
                </a:lnTo>
                <a:lnTo>
                  <a:pt x="59" y="111"/>
                </a:lnTo>
                <a:lnTo>
                  <a:pt x="49" y="124"/>
                </a:lnTo>
                <a:lnTo>
                  <a:pt x="40" y="139"/>
                </a:lnTo>
                <a:lnTo>
                  <a:pt x="32" y="154"/>
                </a:lnTo>
                <a:lnTo>
                  <a:pt x="25" y="170"/>
                </a:lnTo>
                <a:lnTo>
                  <a:pt x="18" y="186"/>
                </a:lnTo>
                <a:lnTo>
                  <a:pt x="13" y="202"/>
                </a:lnTo>
                <a:lnTo>
                  <a:pt x="8" y="218"/>
                </a:lnTo>
                <a:lnTo>
                  <a:pt x="4" y="235"/>
                </a:lnTo>
                <a:lnTo>
                  <a:pt x="2" y="253"/>
                </a:lnTo>
                <a:lnTo>
                  <a:pt x="1" y="270"/>
                </a:lnTo>
                <a:lnTo>
                  <a:pt x="0" y="287"/>
                </a:lnTo>
                <a:lnTo>
                  <a:pt x="1" y="300"/>
                </a:lnTo>
                <a:lnTo>
                  <a:pt x="1" y="313"/>
                </a:lnTo>
                <a:lnTo>
                  <a:pt x="3" y="326"/>
                </a:lnTo>
                <a:lnTo>
                  <a:pt x="4" y="339"/>
                </a:lnTo>
                <a:lnTo>
                  <a:pt x="7" y="351"/>
                </a:lnTo>
                <a:lnTo>
                  <a:pt x="9" y="364"/>
                </a:lnTo>
                <a:lnTo>
                  <a:pt x="13" y="376"/>
                </a:lnTo>
                <a:lnTo>
                  <a:pt x="17" y="388"/>
                </a:lnTo>
                <a:lnTo>
                  <a:pt x="21" y="399"/>
                </a:lnTo>
                <a:lnTo>
                  <a:pt x="27" y="410"/>
                </a:lnTo>
                <a:lnTo>
                  <a:pt x="32" y="422"/>
                </a:lnTo>
                <a:lnTo>
                  <a:pt x="39" y="433"/>
                </a:lnTo>
                <a:lnTo>
                  <a:pt x="45" y="444"/>
                </a:lnTo>
                <a:lnTo>
                  <a:pt x="53" y="455"/>
                </a:lnTo>
                <a:lnTo>
                  <a:pt x="60" y="465"/>
                </a:lnTo>
                <a:lnTo>
                  <a:pt x="69" y="475"/>
                </a:lnTo>
                <a:lnTo>
                  <a:pt x="88" y="465"/>
                </a:lnTo>
                <a:lnTo>
                  <a:pt x="106" y="455"/>
                </a:lnTo>
                <a:lnTo>
                  <a:pt x="123" y="442"/>
                </a:lnTo>
                <a:lnTo>
                  <a:pt x="139" y="428"/>
                </a:lnTo>
                <a:lnTo>
                  <a:pt x="154" y="412"/>
                </a:lnTo>
                <a:lnTo>
                  <a:pt x="169" y="396"/>
                </a:lnTo>
                <a:lnTo>
                  <a:pt x="182" y="378"/>
                </a:lnTo>
                <a:lnTo>
                  <a:pt x="195" y="358"/>
                </a:lnTo>
                <a:lnTo>
                  <a:pt x="206" y="339"/>
                </a:lnTo>
                <a:lnTo>
                  <a:pt x="216" y="319"/>
                </a:lnTo>
                <a:lnTo>
                  <a:pt x="224" y="297"/>
                </a:lnTo>
                <a:lnTo>
                  <a:pt x="231" y="275"/>
                </a:lnTo>
                <a:lnTo>
                  <a:pt x="236" y="254"/>
                </a:lnTo>
                <a:lnTo>
                  <a:pt x="239" y="231"/>
                </a:lnTo>
                <a:lnTo>
                  <a:pt x="242" y="207"/>
                </a:lnTo>
                <a:lnTo>
                  <a:pt x="243" y="18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2" name="Freeform 40"/>
          <p:cNvSpPr>
            <a:spLocks/>
          </p:cNvSpPr>
          <p:nvPr/>
        </p:nvSpPr>
        <p:spPr bwMode="auto">
          <a:xfrm>
            <a:off x="10760076" y="7709695"/>
            <a:ext cx="254000" cy="501650"/>
          </a:xfrm>
          <a:custGeom>
            <a:avLst/>
            <a:gdLst>
              <a:gd name="T0" fmla="*/ 211 w 242"/>
              <a:gd name="T1" fmla="*/ 154 h 475"/>
              <a:gd name="T2" fmla="*/ 202 w 242"/>
              <a:gd name="T3" fmla="*/ 139 h 475"/>
              <a:gd name="T4" fmla="*/ 193 w 242"/>
              <a:gd name="T5" fmla="*/ 124 h 475"/>
              <a:gd name="T6" fmla="*/ 184 w 242"/>
              <a:gd name="T7" fmla="*/ 111 h 475"/>
              <a:gd name="T8" fmla="*/ 173 w 242"/>
              <a:gd name="T9" fmla="*/ 97 h 475"/>
              <a:gd name="T10" fmla="*/ 162 w 242"/>
              <a:gd name="T11" fmla="*/ 85 h 475"/>
              <a:gd name="T12" fmla="*/ 150 w 242"/>
              <a:gd name="T13" fmla="*/ 73 h 475"/>
              <a:gd name="T14" fmla="*/ 137 w 242"/>
              <a:gd name="T15" fmla="*/ 63 h 475"/>
              <a:gd name="T16" fmla="*/ 123 w 242"/>
              <a:gd name="T17" fmla="*/ 52 h 475"/>
              <a:gd name="T18" fmla="*/ 109 w 242"/>
              <a:gd name="T19" fmla="*/ 42 h 475"/>
              <a:gd name="T20" fmla="*/ 95 w 242"/>
              <a:gd name="T21" fmla="*/ 33 h 475"/>
              <a:gd name="T22" fmla="*/ 80 w 242"/>
              <a:gd name="T23" fmla="*/ 25 h 475"/>
              <a:gd name="T24" fmla="*/ 65 w 242"/>
              <a:gd name="T25" fmla="*/ 18 h 475"/>
              <a:gd name="T26" fmla="*/ 49 w 242"/>
              <a:gd name="T27" fmla="*/ 12 h 475"/>
              <a:gd name="T28" fmla="*/ 32 w 242"/>
              <a:gd name="T29" fmla="*/ 8 h 475"/>
              <a:gd name="T30" fmla="*/ 16 w 242"/>
              <a:gd name="T31" fmla="*/ 3 h 475"/>
              <a:gd name="T32" fmla="*/ 0 w 242"/>
              <a:gd name="T33" fmla="*/ 0 h 475"/>
              <a:gd name="T34" fmla="*/ 0 w 242"/>
              <a:gd name="T35" fmla="*/ 185 h 475"/>
              <a:gd name="T36" fmla="*/ 0 w 242"/>
              <a:gd name="T37" fmla="*/ 207 h 475"/>
              <a:gd name="T38" fmla="*/ 2 w 242"/>
              <a:gd name="T39" fmla="*/ 231 h 475"/>
              <a:gd name="T40" fmla="*/ 7 w 242"/>
              <a:gd name="T41" fmla="*/ 254 h 475"/>
              <a:gd name="T42" fmla="*/ 12 w 242"/>
              <a:gd name="T43" fmla="*/ 275 h 475"/>
              <a:gd name="T44" fmla="*/ 18 w 242"/>
              <a:gd name="T45" fmla="*/ 297 h 475"/>
              <a:gd name="T46" fmla="*/ 27 w 242"/>
              <a:gd name="T47" fmla="*/ 319 h 475"/>
              <a:gd name="T48" fmla="*/ 37 w 242"/>
              <a:gd name="T49" fmla="*/ 339 h 475"/>
              <a:gd name="T50" fmla="*/ 48 w 242"/>
              <a:gd name="T51" fmla="*/ 358 h 475"/>
              <a:gd name="T52" fmla="*/ 61 w 242"/>
              <a:gd name="T53" fmla="*/ 378 h 475"/>
              <a:gd name="T54" fmla="*/ 73 w 242"/>
              <a:gd name="T55" fmla="*/ 396 h 475"/>
              <a:gd name="T56" fmla="*/ 89 w 242"/>
              <a:gd name="T57" fmla="*/ 412 h 475"/>
              <a:gd name="T58" fmla="*/ 104 w 242"/>
              <a:gd name="T59" fmla="*/ 428 h 475"/>
              <a:gd name="T60" fmla="*/ 120 w 242"/>
              <a:gd name="T61" fmla="*/ 442 h 475"/>
              <a:gd name="T62" fmla="*/ 136 w 242"/>
              <a:gd name="T63" fmla="*/ 455 h 475"/>
              <a:gd name="T64" fmla="*/ 154 w 242"/>
              <a:gd name="T65" fmla="*/ 465 h 475"/>
              <a:gd name="T66" fmla="*/ 174 w 242"/>
              <a:gd name="T67" fmla="*/ 475 h 475"/>
              <a:gd name="T68" fmla="*/ 181 w 242"/>
              <a:gd name="T69" fmla="*/ 465 h 475"/>
              <a:gd name="T70" fmla="*/ 190 w 242"/>
              <a:gd name="T71" fmla="*/ 455 h 475"/>
              <a:gd name="T72" fmla="*/ 197 w 242"/>
              <a:gd name="T73" fmla="*/ 444 h 475"/>
              <a:gd name="T74" fmla="*/ 204 w 242"/>
              <a:gd name="T75" fmla="*/ 433 h 475"/>
              <a:gd name="T76" fmla="*/ 210 w 242"/>
              <a:gd name="T77" fmla="*/ 422 h 475"/>
              <a:gd name="T78" fmla="*/ 216 w 242"/>
              <a:gd name="T79" fmla="*/ 410 h 475"/>
              <a:gd name="T80" fmla="*/ 220 w 242"/>
              <a:gd name="T81" fmla="*/ 399 h 475"/>
              <a:gd name="T82" fmla="*/ 226 w 242"/>
              <a:gd name="T83" fmla="*/ 388 h 475"/>
              <a:gd name="T84" fmla="*/ 229 w 242"/>
              <a:gd name="T85" fmla="*/ 376 h 475"/>
              <a:gd name="T86" fmla="*/ 232 w 242"/>
              <a:gd name="T87" fmla="*/ 364 h 475"/>
              <a:gd name="T88" fmla="*/ 235 w 242"/>
              <a:gd name="T89" fmla="*/ 351 h 475"/>
              <a:gd name="T90" fmla="*/ 238 w 242"/>
              <a:gd name="T91" fmla="*/ 339 h 475"/>
              <a:gd name="T92" fmla="*/ 240 w 242"/>
              <a:gd name="T93" fmla="*/ 326 h 475"/>
              <a:gd name="T94" fmla="*/ 241 w 242"/>
              <a:gd name="T95" fmla="*/ 313 h 475"/>
              <a:gd name="T96" fmla="*/ 242 w 242"/>
              <a:gd name="T97" fmla="*/ 300 h 475"/>
              <a:gd name="T98" fmla="*/ 242 w 242"/>
              <a:gd name="T99" fmla="*/ 287 h 475"/>
              <a:gd name="T100" fmla="*/ 242 w 242"/>
              <a:gd name="T101" fmla="*/ 270 h 475"/>
              <a:gd name="T102" fmla="*/ 241 w 242"/>
              <a:gd name="T103" fmla="*/ 253 h 475"/>
              <a:gd name="T104" fmla="*/ 238 w 242"/>
              <a:gd name="T105" fmla="*/ 235 h 475"/>
              <a:gd name="T106" fmla="*/ 234 w 242"/>
              <a:gd name="T107" fmla="*/ 218 h 475"/>
              <a:gd name="T108" fmla="*/ 230 w 242"/>
              <a:gd name="T109" fmla="*/ 202 h 475"/>
              <a:gd name="T110" fmla="*/ 225 w 242"/>
              <a:gd name="T111" fmla="*/ 186 h 475"/>
              <a:gd name="T112" fmla="*/ 218 w 242"/>
              <a:gd name="T113" fmla="*/ 170 h 475"/>
              <a:gd name="T114" fmla="*/ 211 w 242"/>
              <a:gd name="T115" fmla="*/ 15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2" h="475">
                <a:moveTo>
                  <a:pt x="211" y="154"/>
                </a:moveTo>
                <a:lnTo>
                  <a:pt x="202" y="139"/>
                </a:lnTo>
                <a:lnTo>
                  <a:pt x="193" y="124"/>
                </a:lnTo>
                <a:lnTo>
                  <a:pt x="184" y="111"/>
                </a:lnTo>
                <a:lnTo>
                  <a:pt x="173" y="97"/>
                </a:lnTo>
                <a:lnTo>
                  <a:pt x="162" y="85"/>
                </a:lnTo>
                <a:lnTo>
                  <a:pt x="150" y="73"/>
                </a:lnTo>
                <a:lnTo>
                  <a:pt x="137" y="63"/>
                </a:lnTo>
                <a:lnTo>
                  <a:pt x="123" y="52"/>
                </a:lnTo>
                <a:lnTo>
                  <a:pt x="109" y="42"/>
                </a:lnTo>
                <a:lnTo>
                  <a:pt x="95" y="33"/>
                </a:lnTo>
                <a:lnTo>
                  <a:pt x="80" y="25"/>
                </a:lnTo>
                <a:lnTo>
                  <a:pt x="65" y="18"/>
                </a:lnTo>
                <a:lnTo>
                  <a:pt x="49" y="12"/>
                </a:lnTo>
                <a:lnTo>
                  <a:pt x="32" y="8"/>
                </a:lnTo>
                <a:lnTo>
                  <a:pt x="16" y="3"/>
                </a:lnTo>
                <a:lnTo>
                  <a:pt x="0" y="0"/>
                </a:lnTo>
                <a:lnTo>
                  <a:pt x="0" y="185"/>
                </a:lnTo>
                <a:lnTo>
                  <a:pt x="0" y="207"/>
                </a:lnTo>
                <a:lnTo>
                  <a:pt x="2" y="231"/>
                </a:lnTo>
                <a:lnTo>
                  <a:pt x="7" y="254"/>
                </a:lnTo>
                <a:lnTo>
                  <a:pt x="12" y="275"/>
                </a:lnTo>
                <a:lnTo>
                  <a:pt x="18" y="297"/>
                </a:lnTo>
                <a:lnTo>
                  <a:pt x="27" y="319"/>
                </a:lnTo>
                <a:lnTo>
                  <a:pt x="37" y="339"/>
                </a:lnTo>
                <a:lnTo>
                  <a:pt x="48" y="358"/>
                </a:lnTo>
                <a:lnTo>
                  <a:pt x="61" y="378"/>
                </a:lnTo>
                <a:lnTo>
                  <a:pt x="73" y="396"/>
                </a:lnTo>
                <a:lnTo>
                  <a:pt x="89" y="412"/>
                </a:lnTo>
                <a:lnTo>
                  <a:pt x="104" y="428"/>
                </a:lnTo>
                <a:lnTo>
                  <a:pt x="120" y="442"/>
                </a:lnTo>
                <a:lnTo>
                  <a:pt x="136" y="455"/>
                </a:lnTo>
                <a:lnTo>
                  <a:pt x="154" y="465"/>
                </a:lnTo>
                <a:lnTo>
                  <a:pt x="174" y="475"/>
                </a:lnTo>
                <a:lnTo>
                  <a:pt x="181" y="465"/>
                </a:lnTo>
                <a:lnTo>
                  <a:pt x="190" y="455"/>
                </a:lnTo>
                <a:lnTo>
                  <a:pt x="197" y="444"/>
                </a:lnTo>
                <a:lnTo>
                  <a:pt x="204" y="433"/>
                </a:lnTo>
                <a:lnTo>
                  <a:pt x="210" y="422"/>
                </a:lnTo>
                <a:lnTo>
                  <a:pt x="216" y="410"/>
                </a:lnTo>
                <a:lnTo>
                  <a:pt x="220" y="399"/>
                </a:lnTo>
                <a:lnTo>
                  <a:pt x="226" y="388"/>
                </a:lnTo>
                <a:lnTo>
                  <a:pt x="229" y="376"/>
                </a:lnTo>
                <a:lnTo>
                  <a:pt x="232" y="364"/>
                </a:lnTo>
                <a:lnTo>
                  <a:pt x="235" y="351"/>
                </a:lnTo>
                <a:lnTo>
                  <a:pt x="238" y="339"/>
                </a:lnTo>
                <a:lnTo>
                  <a:pt x="240" y="326"/>
                </a:lnTo>
                <a:lnTo>
                  <a:pt x="241" y="313"/>
                </a:lnTo>
                <a:lnTo>
                  <a:pt x="242" y="300"/>
                </a:lnTo>
                <a:lnTo>
                  <a:pt x="242" y="287"/>
                </a:lnTo>
                <a:lnTo>
                  <a:pt x="242" y="270"/>
                </a:lnTo>
                <a:lnTo>
                  <a:pt x="241" y="253"/>
                </a:lnTo>
                <a:lnTo>
                  <a:pt x="238" y="235"/>
                </a:lnTo>
                <a:lnTo>
                  <a:pt x="234" y="218"/>
                </a:lnTo>
                <a:lnTo>
                  <a:pt x="230" y="202"/>
                </a:lnTo>
                <a:lnTo>
                  <a:pt x="225" y="186"/>
                </a:lnTo>
                <a:lnTo>
                  <a:pt x="218" y="170"/>
                </a:lnTo>
                <a:lnTo>
                  <a:pt x="211" y="15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3" name="Freeform 41"/>
          <p:cNvSpPr>
            <a:spLocks/>
          </p:cNvSpPr>
          <p:nvPr/>
        </p:nvSpPr>
        <p:spPr bwMode="auto">
          <a:xfrm>
            <a:off x="10556876" y="8090694"/>
            <a:ext cx="295276" cy="231776"/>
          </a:xfrm>
          <a:custGeom>
            <a:avLst/>
            <a:gdLst>
              <a:gd name="T0" fmla="*/ 190 w 279"/>
              <a:gd name="T1" fmla="*/ 101 h 218"/>
              <a:gd name="T2" fmla="*/ 180 w 279"/>
              <a:gd name="T3" fmla="*/ 89 h 218"/>
              <a:gd name="T4" fmla="*/ 173 w 279"/>
              <a:gd name="T5" fmla="*/ 77 h 218"/>
              <a:gd name="T6" fmla="*/ 165 w 279"/>
              <a:gd name="T7" fmla="*/ 65 h 218"/>
              <a:gd name="T8" fmla="*/ 159 w 279"/>
              <a:gd name="T9" fmla="*/ 53 h 218"/>
              <a:gd name="T10" fmla="*/ 152 w 279"/>
              <a:gd name="T11" fmla="*/ 40 h 218"/>
              <a:gd name="T12" fmla="*/ 147 w 279"/>
              <a:gd name="T13" fmla="*/ 27 h 218"/>
              <a:gd name="T14" fmla="*/ 143 w 279"/>
              <a:gd name="T15" fmla="*/ 14 h 218"/>
              <a:gd name="T16" fmla="*/ 139 w 279"/>
              <a:gd name="T17" fmla="*/ 0 h 218"/>
              <a:gd name="T18" fmla="*/ 135 w 279"/>
              <a:gd name="T19" fmla="*/ 14 h 218"/>
              <a:gd name="T20" fmla="*/ 131 w 279"/>
              <a:gd name="T21" fmla="*/ 27 h 218"/>
              <a:gd name="T22" fmla="*/ 126 w 279"/>
              <a:gd name="T23" fmla="*/ 40 h 218"/>
              <a:gd name="T24" fmla="*/ 120 w 279"/>
              <a:gd name="T25" fmla="*/ 53 h 218"/>
              <a:gd name="T26" fmla="*/ 113 w 279"/>
              <a:gd name="T27" fmla="*/ 65 h 218"/>
              <a:gd name="T28" fmla="*/ 106 w 279"/>
              <a:gd name="T29" fmla="*/ 77 h 218"/>
              <a:gd name="T30" fmla="*/ 98 w 279"/>
              <a:gd name="T31" fmla="*/ 89 h 218"/>
              <a:gd name="T32" fmla="*/ 90 w 279"/>
              <a:gd name="T33" fmla="*/ 101 h 218"/>
              <a:gd name="T34" fmla="*/ 80 w 279"/>
              <a:gd name="T35" fmla="*/ 113 h 218"/>
              <a:gd name="T36" fmla="*/ 69 w 279"/>
              <a:gd name="T37" fmla="*/ 124 h 218"/>
              <a:gd name="T38" fmla="*/ 59 w 279"/>
              <a:gd name="T39" fmla="*/ 135 h 218"/>
              <a:gd name="T40" fmla="*/ 49 w 279"/>
              <a:gd name="T41" fmla="*/ 145 h 218"/>
              <a:gd name="T42" fmla="*/ 37 w 279"/>
              <a:gd name="T43" fmla="*/ 155 h 218"/>
              <a:gd name="T44" fmla="*/ 25 w 279"/>
              <a:gd name="T45" fmla="*/ 165 h 218"/>
              <a:gd name="T46" fmla="*/ 12 w 279"/>
              <a:gd name="T47" fmla="*/ 173 h 218"/>
              <a:gd name="T48" fmla="*/ 0 w 279"/>
              <a:gd name="T49" fmla="*/ 182 h 218"/>
              <a:gd name="T50" fmla="*/ 16 w 279"/>
              <a:gd name="T51" fmla="*/ 191 h 218"/>
              <a:gd name="T52" fmla="*/ 32 w 279"/>
              <a:gd name="T53" fmla="*/ 197 h 218"/>
              <a:gd name="T54" fmla="*/ 50 w 279"/>
              <a:gd name="T55" fmla="*/ 204 h 218"/>
              <a:gd name="T56" fmla="*/ 67 w 279"/>
              <a:gd name="T57" fmla="*/ 209 h 218"/>
              <a:gd name="T58" fmla="*/ 84 w 279"/>
              <a:gd name="T59" fmla="*/ 212 h 218"/>
              <a:gd name="T60" fmla="*/ 103 w 279"/>
              <a:gd name="T61" fmla="*/ 216 h 218"/>
              <a:gd name="T62" fmla="*/ 121 w 279"/>
              <a:gd name="T63" fmla="*/ 217 h 218"/>
              <a:gd name="T64" fmla="*/ 139 w 279"/>
              <a:gd name="T65" fmla="*/ 218 h 218"/>
              <a:gd name="T66" fmla="*/ 158 w 279"/>
              <a:gd name="T67" fmla="*/ 217 h 218"/>
              <a:gd name="T68" fmla="*/ 176 w 279"/>
              <a:gd name="T69" fmla="*/ 216 h 218"/>
              <a:gd name="T70" fmla="*/ 194 w 279"/>
              <a:gd name="T71" fmla="*/ 212 h 218"/>
              <a:gd name="T72" fmla="*/ 212 w 279"/>
              <a:gd name="T73" fmla="*/ 209 h 218"/>
              <a:gd name="T74" fmla="*/ 229 w 279"/>
              <a:gd name="T75" fmla="*/ 204 h 218"/>
              <a:gd name="T76" fmla="*/ 246 w 279"/>
              <a:gd name="T77" fmla="*/ 197 h 218"/>
              <a:gd name="T78" fmla="*/ 262 w 279"/>
              <a:gd name="T79" fmla="*/ 191 h 218"/>
              <a:gd name="T80" fmla="*/ 279 w 279"/>
              <a:gd name="T81" fmla="*/ 182 h 218"/>
              <a:gd name="T82" fmla="*/ 267 w 279"/>
              <a:gd name="T83" fmla="*/ 173 h 218"/>
              <a:gd name="T84" fmla="*/ 254 w 279"/>
              <a:gd name="T85" fmla="*/ 165 h 218"/>
              <a:gd name="T86" fmla="*/ 242 w 279"/>
              <a:gd name="T87" fmla="*/ 155 h 218"/>
              <a:gd name="T88" fmla="*/ 230 w 279"/>
              <a:gd name="T89" fmla="*/ 145 h 218"/>
              <a:gd name="T90" fmla="*/ 219 w 279"/>
              <a:gd name="T91" fmla="*/ 135 h 218"/>
              <a:gd name="T92" fmla="*/ 209 w 279"/>
              <a:gd name="T93" fmla="*/ 124 h 218"/>
              <a:gd name="T94" fmla="*/ 199 w 279"/>
              <a:gd name="T95" fmla="*/ 113 h 218"/>
              <a:gd name="T96" fmla="*/ 190 w 279"/>
              <a:gd name="T97" fmla="*/ 10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 h="218">
                <a:moveTo>
                  <a:pt x="190" y="101"/>
                </a:moveTo>
                <a:lnTo>
                  <a:pt x="180" y="89"/>
                </a:lnTo>
                <a:lnTo>
                  <a:pt x="173" y="77"/>
                </a:lnTo>
                <a:lnTo>
                  <a:pt x="165" y="65"/>
                </a:lnTo>
                <a:lnTo>
                  <a:pt x="159" y="53"/>
                </a:lnTo>
                <a:lnTo>
                  <a:pt x="152" y="40"/>
                </a:lnTo>
                <a:lnTo>
                  <a:pt x="147" y="27"/>
                </a:lnTo>
                <a:lnTo>
                  <a:pt x="143" y="14"/>
                </a:lnTo>
                <a:lnTo>
                  <a:pt x="139" y="0"/>
                </a:lnTo>
                <a:lnTo>
                  <a:pt x="135" y="14"/>
                </a:lnTo>
                <a:lnTo>
                  <a:pt x="131" y="27"/>
                </a:lnTo>
                <a:lnTo>
                  <a:pt x="126" y="40"/>
                </a:lnTo>
                <a:lnTo>
                  <a:pt x="120" y="53"/>
                </a:lnTo>
                <a:lnTo>
                  <a:pt x="113" y="65"/>
                </a:lnTo>
                <a:lnTo>
                  <a:pt x="106" y="77"/>
                </a:lnTo>
                <a:lnTo>
                  <a:pt x="98" y="89"/>
                </a:lnTo>
                <a:lnTo>
                  <a:pt x="90" y="101"/>
                </a:lnTo>
                <a:lnTo>
                  <a:pt x="80" y="113"/>
                </a:lnTo>
                <a:lnTo>
                  <a:pt x="69" y="124"/>
                </a:lnTo>
                <a:lnTo>
                  <a:pt x="59" y="135"/>
                </a:lnTo>
                <a:lnTo>
                  <a:pt x="49" y="145"/>
                </a:lnTo>
                <a:lnTo>
                  <a:pt x="37" y="155"/>
                </a:lnTo>
                <a:lnTo>
                  <a:pt x="25" y="165"/>
                </a:lnTo>
                <a:lnTo>
                  <a:pt x="12" y="173"/>
                </a:lnTo>
                <a:lnTo>
                  <a:pt x="0" y="182"/>
                </a:lnTo>
                <a:lnTo>
                  <a:pt x="16" y="191"/>
                </a:lnTo>
                <a:lnTo>
                  <a:pt x="32" y="197"/>
                </a:lnTo>
                <a:lnTo>
                  <a:pt x="50" y="204"/>
                </a:lnTo>
                <a:lnTo>
                  <a:pt x="67" y="209"/>
                </a:lnTo>
                <a:lnTo>
                  <a:pt x="84" y="212"/>
                </a:lnTo>
                <a:lnTo>
                  <a:pt x="103" y="216"/>
                </a:lnTo>
                <a:lnTo>
                  <a:pt x="121" y="217"/>
                </a:lnTo>
                <a:lnTo>
                  <a:pt x="139" y="218"/>
                </a:lnTo>
                <a:lnTo>
                  <a:pt x="158" y="217"/>
                </a:lnTo>
                <a:lnTo>
                  <a:pt x="176" y="216"/>
                </a:lnTo>
                <a:lnTo>
                  <a:pt x="194" y="212"/>
                </a:lnTo>
                <a:lnTo>
                  <a:pt x="212" y="209"/>
                </a:lnTo>
                <a:lnTo>
                  <a:pt x="229" y="204"/>
                </a:lnTo>
                <a:lnTo>
                  <a:pt x="246" y="197"/>
                </a:lnTo>
                <a:lnTo>
                  <a:pt x="262" y="191"/>
                </a:lnTo>
                <a:lnTo>
                  <a:pt x="279" y="182"/>
                </a:lnTo>
                <a:lnTo>
                  <a:pt x="267" y="173"/>
                </a:lnTo>
                <a:lnTo>
                  <a:pt x="254" y="165"/>
                </a:lnTo>
                <a:lnTo>
                  <a:pt x="242" y="155"/>
                </a:lnTo>
                <a:lnTo>
                  <a:pt x="230" y="145"/>
                </a:lnTo>
                <a:lnTo>
                  <a:pt x="219" y="135"/>
                </a:lnTo>
                <a:lnTo>
                  <a:pt x="209" y="124"/>
                </a:lnTo>
                <a:lnTo>
                  <a:pt x="199" y="113"/>
                </a:lnTo>
                <a:lnTo>
                  <a:pt x="190" y="10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4" name="Freeform 42"/>
          <p:cNvSpPr>
            <a:spLocks/>
          </p:cNvSpPr>
          <p:nvPr/>
        </p:nvSpPr>
        <p:spPr bwMode="auto">
          <a:xfrm>
            <a:off x="15024101" y="8170070"/>
            <a:ext cx="619126" cy="101600"/>
          </a:xfrm>
          <a:custGeom>
            <a:avLst/>
            <a:gdLst>
              <a:gd name="T0" fmla="*/ 559 w 584"/>
              <a:gd name="T1" fmla="*/ 0 h 97"/>
              <a:gd name="T2" fmla="*/ 23 w 584"/>
              <a:gd name="T3" fmla="*/ 0 h 97"/>
              <a:gd name="T4" fmla="*/ 19 w 584"/>
              <a:gd name="T5" fmla="*/ 0 h 97"/>
              <a:gd name="T6" fmla="*/ 15 w 584"/>
              <a:gd name="T7" fmla="*/ 2 h 97"/>
              <a:gd name="T8" fmla="*/ 10 w 584"/>
              <a:gd name="T9" fmla="*/ 4 h 97"/>
              <a:gd name="T10" fmla="*/ 6 w 584"/>
              <a:gd name="T11" fmla="*/ 8 h 97"/>
              <a:gd name="T12" fmla="*/ 4 w 584"/>
              <a:gd name="T13" fmla="*/ 11 h 97"/>
              <a:gd name="T14" fmla="*/ 1 w 584"/>
              <a:gd name="T15" fmla="*/ 15 h 97"/>
              <a:gd name="T16" fmla="*/ 0 w 584"/>
              <a:gd name="T17" fmla="*/ 20 h 97"/>
              <a:gd name="T18" fmla="*/ 0 w 584"/>
              <a:gd name="T19" fmla="*/ 25 h 97"/>
              <a:gd name="T20" fmla="*/ 0 w 584"/>
              <a:gd name="T21" fmla="*/ 74 h 97"/>
              <a:gd name="T22" fmla="*/ 0 w 584"/>
              <a:gd name="T23" fmla="*/ 78 h 97"/>
              <a:gd name="T24" fmla="*/ 1 w 584"/>
              <a:gd name="T25" fmla="*/ 82 h 97"/>
              <a:gd name="T26" fmla="*/ 4 w 584"/>
              <a:gd name="T27" fmla="*/ 87 h 97"/>
              <a:gd name="T28" fmla="*/ 6 w 584"/>
              <a:gd name="T29" fmla="*/ 91 h 97"/>
              <a:gd name="T30" fmla="*/ 10 w 584"/>
              <a:gd name="T31" fmla="*/ 93 h 97"/>
              <a:gd name="T32" fmla="*/ 15 w 584"/>
              <a:gd name="T33" fmla="*/ 96 h 97"/>
              <a:gd name="T34" fmla="*/ 19 w 584"/>
              <a:gd name="T35" fmla="*/ 97 h 97"/>
              <a:gd name="T36" fmla="*/ 23 w 584"/>
              <a:gd name="T37" fmla="*/ 97 h 97"/>
              <a:gd name="T38" fmla="*/ 559 w 584"/>
              <a:gd name="T39" fmla="*/ 97 h 97"/>
              <a:gd name="T40" fmla="*/ 564 w 584"/>
              <a:gd name="T41" fmla="*/ 97 h 97"/>
              <a:gd name="T42" fmla="*/ 569 w 584"/>
              <a:gd name="T43" fmla="*/ 96 h 97"/>
              <a:gd name="T44" fmla="*/ 573 w 584"/>
              <a:gd name="T45" fmla="*/ 93 h 97"/>
              <a:gd name="T46" fmla="*/ 576 w 584"/>
              <a:gd name="T47" fmla="*/ 91 h 97"/>
              <a:gd name="T48" fmla="*/ 579 w 584"/>
              <a:gd name="T49" fmla="*/ 87 h 97"/>
              <a:gd name="T50" fmla="*/ 582 w 584"/>
              <a:gd name="T51" fmla="*/ 82 h 97"/>
              <a:gd name="T52" fmla="*/ 583 w 584"/>
              <a:gd name="T53" fmla="*/ 78 h 97"/>
              <a:gd name="T54" fmla="*/ 584 w 584"/>
              <a:gd name="T55" fmla="*/ 74 h 97"/>
              <a:gd name="T56" fmla="*/ 584 w 584"/>
              <a:gd name="T57" fmla="*/ 25 h 97"/>
              <a:gd name="T58" fmla="*/ 583 w 584"/>
              <a:gd name="T59" fmla="*/ 20 h 97"/>
              <a:gd name="T60" fmla="*/ 582 w 584"/>
              <a:gd name="T61" fmla="*/ 15 h 97"/>
              <a:gd name="T62" fmla="*/ 579 w 584"/>
              <a:gd name="T63" fmla="*/ 11 h 97"/>
              <a:gd name="T64" fmla="*/ 576 w 584"/>
              <a:gd name="T65" fmla="*/ 8 h 97"/>
              <a:gd name="T66" fmla="*/ 573 w 584"/>
              <a:gd name="T67" fmla="*/ 4 h 97"/>
              <a:gd name="T68" fmla="*/ 569 w 584"/>
              <a:gd name="T69" fmla="*/ 2 h 97"/>
              <a:gd name="T70" fmla="*/ 564 w 584"/>
              <a:gd name="T71" fmla="*/ 0 h 97"/>
              <a:gd name="T72" fmla="*/ 559 w 584"/>
              <a:gd name="T7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4" h="97">
                <a:moveTo>
                  <a:pt x="559" y="0"/>
                </a:moveTo>
                <a:lnTo>
                  <a:pt x="23" y="0"/>
                </a:lnTo>
                <a:lnTo>
                  <a:pt x="19" y="0"/>
                </a:lnTo>
                <a:lnTo>
                  <a:pt x="15" y="2"/>
                </a:lnTo>
                <a:lnTo>
                  <a:pt x="10" y="4"/>
                </a:lnTo>
                <a:lnTo>
                  <a:pt x="6" y="8"/>
                </a:lnTo>
                <a:lnTo>
                  <a:pt x="4" y="11"/>
                </a:lnTo>
                <a:lnTo>
                  <a:pt x="1" y="15"/>
                </a:lnTo>
                <a:lnTo>
                  <a:pt x="0" y="20"/>
                </a:lnTo>
                <a:lnTo>
                  <a:pt x="0" y="25"/>
                </a:lnTo>
                <a:lnTo>
                  <a:pt x="0" y="74"/>
                </a:lnTo>
                <a:lnTo>
                  <a:pt x="0" y="78"/>
                </a:lnTo>
                <a:lnTo>
                  <a:pt x="1" y="82"/>
                </a:lnTo>
                <a:lnTo>
                  <a:pt x="4" y="87"/>
                </a:lnTo>
                <a:lnTo>
                  <a:pt x="6" y="91"/>
                </a:lnTo>
                <a:lnTo>
                  <a:pt x="10" y="93"/>
                </a:lnTo>
                <a:lnTo>
                  <a:pt x="15" y="96"/>
                </a:lnTo>
                <a:lnTo>
                  <a:pt x="19" y="97"/>
                </a:lnTo>
                <a:lnTo>
                  <a:pt x="23" y="97"/>
                </a:lnTo>
                <a:lnTo>
                  <a:pt x="559" y="97"/>
                </a:lnTo>
                <a:lnTo>
                  <a:pt x="564" y="97"/>
                </a:lnTo>
                <a:lnTo>
                  <a:pt x="569" y="96"/>
                </a:lnTo>
                <a:lnTo>
                  <a:pt x="573" y="93"/>
                </a:lnTo>
                <a:lnTo>
                  <a:pt x="576" y="91"/>
                </a:lnTo>
                <a:lnTo>
                  <a:pt x="579" y="87"/>
                </a:lnTo>
                <a:lnTo>
                  <a:pt x="582" y="82"/>
                </a:lnTo>
                <a:lnTo>
                  <a:pt x="583" y="78"/>
                </a:lnTo>
                <a:lnTo>
                  <a:pt x="584" y="74"/>
                </a:lnTo>
                <a:lnTo>
                  <a:pt x="584" y="25"/>
                </a:lnTo>
                <a:lnTo>
                  <a:pt x="583" y="20"/>
                </a:lnTo>
                <a:lnTo>
                  <a:pt x="582" y="15"/>
                </a:lnTo>
                <a:lnTo>
                  <a:pt x="579" y="11"/>
                </a:lnTo>
                <a:lnTo>
                  <a:pt x="576" y="8"/>
                </a:lnTo>
                <a:lnTo>
                  <a:pt x="573" y="4"/>
                </a:lnTo>
                <a:lnTo>
                  <a:pt x="569" y="2"/>
                </a:lnTo>
                <a:lnTo>
                  <a:pt x="564" y="0"/>
                </a:lnTo>
                <a:lnTo>
                  <a:pt x="5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65" name="Freeform 43"/>
          <p:cNvSpPr>
            <a:spLocks/>
          </p:cNvSpPr>
          <p:nvPr/>
        </p:nvSpPr>
        <p:spPr bwMode="auto">
          <a:xfrm>
            <a:off x="15024101" y="7757320"/>
            <a:ext cx="619126" cy="101600"/>
          </a:xfrm>
          <a:custGeom>
            <a:avLst/>
            <a:gdLst>
              <a:gd name="T0" fmla="*/ 576 w 584"/>
              <a:gd name="T1" fmla="*/ 8 h 98"/>
              <a:gd name="T2" fmla="*/ 573 w 584"/>
              <a:gd name="T3" fmla="*/ 5 h 98"/>
              <a:gd name="T4" fmla="*/ 569 w 584"/>
              <a:gd name="T5" fmla="*/ 2 h 98"/>
              <a:gd name="T6" fmla="*/ 564 w 584"/>
              <a:gd name="T7" fmla="*/ 1 h 98"/>
              <a:gd name="T8" fmla="*/ 559 w 584"/>
              <a:gd name="T9" fmla="*/ 0 h 98"/>
              <a:gd name="T10" fmla="*/ 23 w 584"/>
              <a:gd name="T11" fmla="*/ 0 h 98"/>
              <a:gd name="T12" fmla="*/ 19 w 584"/>
              <a:gd name="T13" fmla="*/ 1 h 98"/>
              <a:gd name="T14" fmla="*/ 15 w 584"/>
              <a:gd name="T15" fmla="*/ 2 h 98"/>
              <a:gd name="T16" fmla="*/ 10 w 584"/>
              <a:gd name="T17" fmla="*/ 5 h 98"/>
              <a:gd name="T18" fmla="*/ 6 w 584"/>
              <a:gd name="T19" fmla="*/ 8 h 98"/>
              <a:gd name="T20" fmla="*/ 4 w 584"/>
              <a:gd name="T21" fmla="*/ 11 h 98"/>
              <a:gd name="T22" fmla="*/ 1 w 584"/>
              <a:gd name="T23" fmla="*/ 15 h 98"/>
              <a:gd name="T24" fmla="*/ 0 w 584"/>
              <a:gd name="T25" fmla="*/ 20 h 98"/>
              <a:gd name="T26" fmla="*/ 0 w 584"/>
              <a:gd name="T27" fmla="*/ 25 h 98"/>
              <a:gd name="T28" fmla="*/ 0 w 584"/>
              <a:gd name="T29" fmla="*/ 74 h 98"/>
              <a:gd name="T30" fmla="*/ 0 w 584"/>
              <a:gd name="T31" fmla="*/ 78 h 98"/>
              <a:gd name="T32" fmla="*/ 1 w 584"/>
              <a:gd name="T33" fmla="*/ 82 h 98"/>
              <a:gd name="T34" fmla="*/ 4 w 584"/>
              <a:gd name="T35" fmla="*/ 87 h 98"/>
              <a:gd name="T36" fmla="*/ 6 w 584"/>
              <a:gd name="T37" fmla="*/ 91 h 98"/>
              <a:gd name="T38" fmla="*/ 10 w 584"/>
              <a:gd name="T39" fmla="*/ 94 h 98"/>
              <a:gd name="T40" fmla="*/ 15 w 584"/>
              <a:gd name="T41" fmla="*/ 96 h 98"/>
              <a:gd name="T42" fmla="*/ 19 w 584"/>
              <a:gd name="T43" fmla="*/ 98 h 98"/>
              <a:gd name="T44" fmla="*/ 23 w 584"/>
              <a:gd name="T45" fmla="*/ 98 h 98"/>
              <a:gd name="T46" fmla="*/ 559 w 584"/>
              <a:gd name="T47" fmla="*/ 98 h 98"/>
              <a:gd name="T48" fmla="*/ 564 w 584"/>
              <a:gd name="T49" fmla="*/ 98 h 98"/>
              <a:gd name="T50" fmla="*/ 569 w 584"/>
              <a:gd name="T51" fmla="*/ 96 h 98"/>
              <a:gd name="T52" fmla="*/ 573 w 584"/>
              <a:gd name="T53" fmla="*/ 94 h 98"/>
              <a:gd name="T54" fmla="*/ 576 w 584"/>
              <a:gd name="T55" fmla="*/ 91 h 98"/>
              <a:gd name="T56" fmla="*/ 579 w 584"/>
              <a:gd name="T57" fmla="*/ 87 h 98"/>
              <a:gd name="T58" fmla="*/ 582 w 584"/>
              <a:gd name="T59" fmla="*/ 82 h 98"/>
              <a:gd name="T60" fmla="*/ 583 w 584"/>
              <a:gd name="T61" fmla="*/ 78 h 98"/>
              <a:gd name="T62" fmla="*/ 584 w 584"/>
              <a:gd name="T63" fmla="*/ 74 h 98"/>
              <a:gd name="T64" fmla="*/ 584 w 584"/>
              <a:gd name="T65" fmla="*/ 25 h 98"/>
              <a:gd name="T66" fmla="*/ 583 w 584"/>
              <a:gd name="T67" fmla="*/ 20 h 98"/>
              <a:gd name="T68" fmla="*/ 582 w 584"/>
              <a:gd name="T69" fmla="*/ 15 h 98"/>
              <a:gd name="T70" fmla="*/ 579 w 584"/>
              <a:gd name="T71" fmla="*/ 11 h 98"/>
              <a:gd name="T72" fmla="*/ 576 w 584"/>
              <a:gd name="T73"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4" h="98">
                <a:moveTo>
                  <a:pt x="576" y="8"/>
                </a:moveTo>
                <a:lnTo>
                  <a:pt x="573" y="5"/>
                </a:lnTo>
                <a:lnTo>
                  <a:pt x="569" y="2"/>
                </a:lnTo>
                <a:lnTo>
                  <a:pt x="564" y="1"/>
                </a:lnTo>
                <a:lnTo>
                  <a:pt x="559" y="0"/>
                </a:lnTo>
                <a:lnTo>
                  <a:pt x="23" y="0"/>
                </a:lnTo>
                <a:lnTo>
                  <a:pt x="19" y="1"/>
                </a:lnTo>
                <a:lnTo>
                  <a:pt x="15" y="2"/>
                </a:lnTo>
                <a:lnTo>
                  <a:pt x="10" y="5"/>
                </a:lnTo>
                <a:lnTo>
                  <a:pt x="6" y="8"/>
                </a:lnTo>
                <a:lnTo>
                  <a:pt x="4" y="11"/>
                </a:lnTo>
                <a:lnTo>
                  <a:pt x="1" y="15"/>
                </a:lnTo>
                <a:lnTo>
                  <a:pt x="0" y="20"/>
                </a:lnTo>
                <a:lnTo>
                  <a:pt x="0" y="25"/>
                </a:lnTo>
                <a:lnTo>
                  <a:pt x="0" y="74"/>
                </a:lnTo>
                <a:lnTo>
                  <a:pt x="0" y="78"/>
                </a:lnTo>
                <a:lnTo>
                  <a:pt x="1" y="82"/>
                </a:lnTo>
                <a:lnTo>
                  <a:pt x="4" y="87"/>
                </a:lnTo>
                <a:lnTo>
                  <a:pt x="6" y="91"/>
                </a:lnTo>
                <a:lnTo>
                  <a:pt x="10" y="94"/>
                </a:lnTo>
                <a:lnTo>
                  <a:pt x="15" y="96"/>
                </a:lnTo>
                <a:lnTo>
                  <a:pt x="19" y="98"/>
                </a:lnTo>
                <a:lnTo>
                  <a:pt x="23" y="98"/>
                </a:lnTo>
                <a:lnTo>
                  <a:pt x="559" y="98"/>
                </a:lnTo>
                <a:lnTo>
                  <a:pt x="564" y="98"/>
                </a:lnTo>
                <a:lnTo>
                  <a:pt x="569" y="96"/>
                </a:lnTo>
                <a:lnTo>
                  <a:pt x="573" y="94"/>
                </a:lnTo>
                <a:lnTo>
                  <a:pt x="576" y="91"/>
                </a:lnTo>
                <a:lnTo>
                  <a:pt x="579" y="87"/>
                </a:lnTo>
                <a:lnTo>
                  <a:pt x="582" y="82"/>
                </a:lnTo>
                <a:lnTo>
                  <a:pt x="583" y="78"/>
                </a:lnTo>
                <a:lnTo>
                  <a:pt x="584" y="74"/>
                </a:lnTo>
                <a:lnTo>
                  <a:pt x="584" y="25"/>
                </a:lnTo>
                <a:lnTo>
                  <a:pt x="583" y="20"/>
                </a:lnTo>
                <a:lnTo>
                  <a:pt x="582" y="15"/>
                </a:lnTo>
                <a:lnTo>
                  <a:pt x="579" y="11"/>
                </a:lnTo>
                <a:lnTo>
                  <a:pt x="576" y="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66" name="Freeform 44"/>
          <p:cNvSpPr>
            <a:spLocks/>
          </p:cNvSpPr>
          <p:nvPr/>
        </p:nvSpPr>
        <p:spPr bwMode="auto">
          <a:xfrm>
            <a:off x="15024101" y="7963694"/>
            <a:ext cx="619126" cy="101600"/>
          </a:xfrm>
          <a:custGeom>
            <a:avLst/>
            <a:gdLst>
              <a:gd name="T0" fmla="*/ 559 w 584"/>
              <a:gd name="T1" fmla="*/ 0 h 97"/>
              <a:gd name="T2" fmla="*/ 23 w 584"/>
              <a:gd name="T3" fmla="*/ 0 h 97"/>
              <a:gd name="T4" fmla="*/ 19 w 584"/>
              <a:gd name="T5" fmla="*/ 0 h 97"/>
              <a:gd name="T6" fmla="*/ 15 w 584"/>
              <a:gd name="T7" fmla="*/ 1 h 97"/>
              <a:gd name="T8" fmla="*/ 10 w 584"/>
              <a:gd name="T9" fmla="*/ 3 h 97"/>
              <a:gd name="T10" fmla="*/ 6 w 584"/>
              <a:gd name="T11" fmla="*/ 6 h 97"/>
              <a:gd name="T12" fmla="*/ 4 w 584"/>
              <a:gd name="T13" fmla="*/ 11 h 97"/>
              <a:gd name="T14" fmla="*/ 1 w 584"/>
              <a:gd name="T15" fmla="*/ 15 h 97"/>
              <a:gd name="T16" fmla="*/ 0 w 584"/>
              <a:gd name="T17" fmla="*/ 19 h 97"/>
              <a:gd name="T18" fmla="*/ 0 w 584"/>
              <a:gd name="T19" fmla="*/ 24 h 97"/>
              <a:gd name="T20" fmla="*/ 0 w 584"/>
              <a:gd name="T21" fmla="*/ 72 h 97"/>
              <a:gd name="T22" fmla="*/ 0 w 584"/>
              <a:gd name="T23" fmla="*/ 78 h 97"/>
              <a:gd name="T24" fmla="*/ 1 w 584"/>
              <a:gd name="T25" fmla="*/ 82 h 97"/>
              <a:gd name="T26" fmla="*/ 4 w 584"/>
              <a:gd name="T27" fmla="*/ 86 h 97"/>
              <a:gd name="T28" fmla="*/ 6 w 584"/>
              <a:gd name="T29" fmla="*/ 89 h 97"/>
              <a:gd name="T30" fmla="*/ 10 w 584"/>
              <a:gd name="T31" fmla="*/ 93 h 97"/>
              <a:gd name="T32" fmla="*/ 15 w 584"/>
              <a:gd name="T33" fmla="*/ 95 h 97"/>
              <a:gd name="T34" fmla="*/ 19 w 584"/>
              <a:gd name="T35" fmla="*/ 96 h 97"/>
              <a:gd name="T36" fmla="*/ 23 w 584"/>
              <a:gd name="T37" fmla="*/ 97 h 97"/>
              <a:gd name="T38" fmla="*/ 559 w 584"/>
              <a:gd name="T39" fmla="*/ 97 h 97"/>
              <a:gd name="T40" fmla="*/ 564 w 584"/>
              <a:gd name="T41" fmla="*/ 96 h 97"/>
              <a:gd name="T42" fmla="*/ 569 w 584"/>
              <a:gd name="T43" fmla="*/ 95 h 97"/>
              <a:gd name="T44" fmla="*/ 573 w 584"/>
              <a:gd name="T45" fmla="*/ 93 h 97"/>
              <a:gd name="T46" fmla="*/ 576 w 584"/>
              <a:gd name="T47" fmla="*/ 89 h 97"/>
              <a:gd name="T48" fmla="*/ 579 w 584"/>
              <a:gd name="T49" fmla="*/ 86 h 97"/>
              <a:gd name="T50" fmla="*/ 582 w 584"/>
              <a:gd name="T51" fmla="*/ 82 h 97"/>
              <a:gd name="T52" fmla="*/ 583 w 584"/>
              <a:gd name="T53" fmla="*/ 78 h 97"/>
              <a:gd name="T54" fmla="*/ 584 w 584"/>
              <a:gd name="T55" fmla="*/ 72 h 97"/>
              <a:gd name="T56" fmla="*/ 584 w 584"/>
              <a:gd name="T57" fmla="*/ 24 h 97"/>
              <a:gd name="T58" fmla="*/ 583 w 584"/>
              <a:gd name="T59" fmla="*/ 19 h 97"/>
              <a:gd name="T60" fmla="*/ 582 w 584"/>
              <a:gd name="T61" fmla="*/ 15 h 97"/>
              <a:gd name="T62" fmla="*/ 579 w 584"/>
              <a:gd name="T63" fmla="*/ 11 h 97"/>
              <a:gd name="T64" fmla="*/ 576 w 584"/>
              <a:gd name="T65" fmla="*/ 6 h 97"/>
              <a:gd name="T66" fmla="*/ 573 w 584"/>
              <a:gd name="T67" fmla="*/ 3 h 97"/>
              <a:gd name="T68" fmla="*/ 569 w 584"/>
              <a:gd name="T69" fmla="*/ 1 h 97"/>
              <a:gd name="T70" fmla="*/ 564 w 584"/>
              <a:gd name="T71" fmla="*/ 0 h 97"/>
              <a:gd name="T72" fmla="*/ 559 w 584"/>
              <a:gd name="T7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4" h="97">
                <a:moveTo>
                  <a:pt x="559" y="0"/>
                </a:moveTo>
                <a:lnTo>
                  <a:pt x="23" y="0"/>
                </a:lnTo>
                <a:lnTo>
                  <a:pt x="19" y="0"/>
                </a:lnTo>
                <a:lnTo>
                  <a:pt x="15" y="1"/>
                </a:lnTo>
                <a:lnTo>
                  <a:pt x="10" y="3"/>
                </a:lnTo>
                <a:lnTo>
                  <a:pt x="6" y="6"/>
                </a:lnTo>
                <a:lnTo>
                  <a:pt x="4" y="11"/>
                </a:lnTo>
                <a:lnTo>
                  <a:pt x="1" y="15"/>
                </a:lnTo>
                <a:lnTo>
                  <a:pt x="0" y="19"/>
                </a:lnTo>
                <a:lnTo>
                  <a:pt x="0" y="24"/>
                </a:lnTo>
                <a:lnTo>
                  <a:pt x="0" y="72"/>
                </a:lnTo>
                <a:lnTo>
                  <a:pt x="0" y="78"/>
                </a:lnTo>
                <a:lnTo>
                  <a:pt x="1" y="82"/>
                </a:lnTo>
                <a:lnTo>
                  <a:pt x="4" y="86"/>
                </a:lnTo>
                <a:lnTo>
                  <a:pt x="6" y="89"/>
                </a:lnTo>
                <a:lnTo>
                  <a:pt x="10" y="93"/>
                </a:lnTo>
                <a:lnTo>
                  <a:pt x="15" y="95"/>
                </a:lnTo>
                <a:lnTo>
                  <a:pt x="19" y="96"/>
                </a:lnTo>
                <a:lnTo>
                  <a:pt x="23" y="97"/>
                </a:lnTo>
                <a:lnTo>
                  <a:pt x="559" y="97"/>
                </a:lnTo>
                <a:lnTo>
                  <a:pt x="564" y="96"/>
                </a:lnTo>
                <a:lnTo>
                  <a:pt x="569" y="95"/>
                </a:lnTo>
                <a:lnTo>
                  <a:pt x="573" y="93"/>
                </a:lnTo>
                <a:lnTo>
                  <a:pt x="576" y="89"/>
                </a:lnTo>
                <a:lnTo>
                  <a:pt x="579" y="86"/>
                </a:lnTo>
                <a:lnTo>
                  <a:pt x="582" y="82"/>
                </a:lnTo>
                <a:lnTo>
                  <a:pt x="583" y="78"/>
                </a:lnTo>
                <a:lnTo>
                  <a:pt x="584" y="72"/>
                </a:lnTo>
                <a:lnTo>
                  <a:pt x="584" y="24"/>
                </a:lnTo>
                <a:lnTo>
                  <a:pt x="583" y="19"/>
                </a:lnTo>
                <a:lnTo>
                  <a:pt x="582" y="15"/>
                </a:lnTo>
                <a:lnTo>
                  <a:pt x="579" y="11"/>
                </a:lnTo>
                <a:lnTo>
                  <a:pt x="576" y="6"/>
                </a:lnTo>
                <a:lnTo>
                  <a:pt x="573" y="3"/>
                </a:lnTo>
                <a:lnTo>
                  <a:pt x="569" y="1"/>
                </a:lnTo>
                <a:lnTo>
                  <a:pt x="564" y="0"/>
                </a:lnTo>
                <a:lnTo>
                  <a:pt x="5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67" name="Freeform 45"/>
          <p:cNvSpPr>
            <a:spLocks/>
          </p:cNvSpPr>
          <p:nvPr/>
        </p:nvSpPr>
        <p:spPr bwMode="auto">
          <a:xfrm>
            <a:off x="11906251" y="7693821"/>
            <a:ext cx="720726" cy="644526"/>
          </a:xfrm>
          <a:custGeom>
            <a:avLst/>
            <a:gdLst>
              <a:gd name="T0" fmla="*/ 654 w 682"/>
              <a:gd name="T1" fmla="*/ 256 h 609"/>
              <a:gd name="T2" fmla="*/ 631 w 682"/>
              <a:gd name="T3" fmla="*/ 222 h 609"/>
              <a:gd name="T4" fmla="*/ 603 w 682"/>
              <a:gd name="T5" fmla="*/ 194 h 609"/>
              <a:gd name="T6" fmla="*/ 567 w 682"/>
              <a:gd name="T7" fmla="*/ 170 h 609"/>
              <a:gd name="T8" fmla="*/ 526 w 682"/>
              <a:gd name="T9" fmla="*/ 151 h 609"/>
              <a:gd name="T10" fmla="*/ 478 w 682"/>
              <a:gd name="T11" fmla="*/ 137 h 609"/>
              <a:gd name="T12" fmla="*/ 424 w 682"/>
              <a:gd name="T13" fmla="*/ 127 h 609"/>
              <a:gd name="T14" fmla="*/ 362 w 682"/>
              <a:gd name="T15" fmla="*/ 122 h 609"/>
              <a:gd name="T16" fmla="*/ 243 w 682"/>
              <a:gd name="T17" fmla="*/ 122 h 609"/>
              <a:gd name="T18" fmla="*/ 243 w 682"/>
              <a:gd name="T19" fmla="*/ 19 h 609"/>
              <a:gd name="T20" fmla="*/ 240 w 682"/>
              <a:gd name="T21" fmla="*/ 11 h 609"/>
              <a:gd name="T22" fmla="*/ 232 w 682"/>
              <a:gd name="T23" fmla="*/ 4 h 609"/>
              <a:gd name="T24" fmla="*/ 224 w 682"/>
              <a:gd name="T25" fmla="*/ 0 h 609"/>
              <a:gd name="T26" fmla="*/ 214 w 682"/>
              <a:gd name="T27" fmla="*/ 0 h 609"/>
              <a:gd name="T28" fmla="*/ 205 w 682"/>
              <a:gd name="T29" fmla="*/ 4 h 609"/>
              <a:gd name="T30" fmla="*/ 8 w 682"/>
              <a:gd name="T31" fmla="*/ 202 h 609"/>
              <a:gd name="T32" fmla="*/ 2 w 682"/>
              <a:gd name="T33" fmla="*/ 209 h 609"/>
              <a:gd name="T34" fmla="*/ 0 w 682"/>
              <a:gd name="T35" fmla="*/ 219 h 609"/>
              <a:gd name="T36" fmla="*/ 2 w 682"/>
              <a:gd name="T37" fmla="*/ 228 h 609"/>
              <a:gd name="T38" fmla="*/ 8 w 682"/>
              <a:gd name="T39" fmla="*/ 236 h 609"/>
              <a:gd name="T40" fmla="*/ 205 w 682"/>
              <a:gd name="T41" fmla="*/ 434 h 609"/>
              <a:gd name="T42" fmla="*/ 214 w 682"/>
              <a:gd name="T43" fmla="*/ 437 h 609"/>
              <a:gd name="T44" fmla="*/ 224 w 682"/>
              <a:gd name="T45" fmla="*/ 437 h 609"/>
              <a:gd name="T46" fmla="*/ 232 w 682"/>
              <a:gd name="T47" fmla="*/ 434 h 609"/>
              <a:gd name="T48" fmla="*/ 240 w 682"/>
              <a:gd name="T49" fmla="*/ 427 h 609"/>
              <a:gd name="T50" fmla="*/ 243 w 682"/>
              <a:gd name="T51" fmla="*/ 419 h 609"/>
              <a:gd name="T52" fmla="*/ 243 w 682"/>
              <a:gd name="T53" fmla="*/ 316 h 609"/>
              <a:gd name="T54" fmla="*/ 347 w 682"/>
              <a:gd name="T55" fmla="*/ 316 h 609"/>
              <a:gd name="T56" fmla="*/ 380 w 682"/>
              <a:gd name="T57" fmla="*/ 317 h 609"/>
              <a:gd name="T58" fmla="*/ 411 w 682"/>
              <a:gd name="T59" fmla="*/ 319 h 609"/>
              <a:gd name="T60" fmla="*/ 440 w 682"/>
              <a:gd name="T61" fmla="*/ 324 h 609"/>
              <a:gd name="T62" fmla="*/ 468 w 682"/>
              <a:gd name="T63" fmla="*/ 330 h 609"/>
              <a:gd name="T64" fmla="*/ 494 w 682"/>
              <a:gd name="T65" fmla="*/ 338 h 609"/>
              <a:gd name="T66" fmla="*/ 515 w 682"/>
              <a:gd name="T67" fmla="*/ 349 h 609"/>
              <a:gd name="T68" fmla="*/ 536 w 682"/>
              <a:gd name="T69" fmla="*/ 362 h 609"/>
              <a:gd name="T70" fmla="*/ 554 w 682"/>
              <a:gd name="T71" fmla="*/ 378 h 609"/>
              <a:gd name="T72" fmla="*/ 569 w 682"/>
              <a:gd name="T73" fmla="*/ 397 h 609"/>
              <a:gd name="T74" fmla="*/ 581 w 682"/>
              <a:gd name="T75" fmla="*/ 420 h 609"/>
              <a:gd name="T76" fmla="*/ 590 w 682"/>
              <a:gd name="T77" fmla="*/ 446 h 609"/>
              <a:gd name="T78" fmla="*/ 596 w 682"/>
              <a:gd name="T79" fmla="*/ 476 h 609"/>
              <a:gd name="T80" fmla="*/ 600 w 682"/>
              <a:gd name="T81" fmla="*/ 511 h 609"/>
              <a:gd name="T82" fmla="*/ 601 w 682"/>
              <a:gd name="T83" fmla="*/ 540 h 609"/>
              <a:gd name="T84" fmla="*/ 600 w 682"/>
              <a:gd name="T85" fmla="*/ 563 h 609"/>
              <a:gd name="T86" fmla="*/ 599 w 682"/>
              <a:gd name="T87" fmla="*/ 580 h 609"/>
              <a:gd name="T88" fmla="*/ 598 w 682"/>
              <a:gd name="T89" fmla="*/ 590 h 609"/>
              <a:gd name="T90" fmla="*/ 598 w 682"/>
              <a:gd name="T91" fmla="*/ 600 h 609"/>
              <a:gd name="T92" fmla="*/ 602 w 682"/>
              <a:gd name="T93" fmla="*/ 607 h 609"/>
              <a:gd name="T94" fmla="*/ 606 w 682"/>
              <a:gd name="T95" fmla="*/ 608 h 609"/>
              <a:gd name="T96" fmla="*/ 612 w 682"/>
              <a:gd name="T97" fmla="*/ 608 h 609"/>
              <a:gd name="T98" fmla="*/ 617 w 682"/>
              <a:gd name="T99" fmla="*/ 605 h 609"/>
              <a:gd name="T100" fmla="*/ 622 w 682"/>
              <a:gd name="T101" fmla="*/ 598 h 609"/>
              <a:gd name="T102" fmla="*/ 627 w 682"/>
              <a:gd name="T103" fmla="*/ 588 h 609"/>
              <a:gd name="T104" fmla="*/ 632 w 682"/>
              <a:gd name="T105" fmla="*/ 576 h 609"/>
              <a:gd name="T106" fmla="*/ 645 w 682"/>
              <a:gd name="T107" fmla="*/ 546 h 609"/>
              <a:gd name="T108" fmla="*/ 663 w 682"/>
              <a:gd name="T109" fmla="*/ 498 h 609"/>
              <a:gd name="T110" fmla="*/ 675 w 682"/>
              <a:gd name="T111" fmla="*/ 456 h 609"/>
              <a:gd name="T112" fmla="*/ 681 w 682"/>
              <a:gd name="T113" fmla="*/ 418 h 609"/>
              <a:gd name="T114" fmla="*/ 682 w 682"/>
              <a:gd name="T115" fmla="*/ 383 h 609"/>
              <a:gd name="T116" fmla="*/ 680 w 682"/>
              <a:gd name="T117" fmla="*/ 349 h 609"/>
              <a:gd name="T118" fmla="*/ 674 w 682"/>
              <a:gd name="T119" fmla="*/ 316 h 609"/>
              <a:gd name="T120" fmla="*/ 667 w 682"/>
              <a:gd name="T121" fmla="*/ 288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2" h="609">
                <a:moveTo>
                  <a:pt x="662" y="275"/>
                </a:moveTo>
                <a:lnTo>
                  <a:pt x="654" y="256"/>
                </a:lnTo>
                <a:lnTo>
                  <a:pt x="643" y="238"/>
                </a:lnTo>
                <a:lnTo>
                  <a:pt x="631" y="222"/>
                </a:lnTo>
                <a:lnTo>
                  <a:pt x="618" y="208"/>
                </a:lnTo>
                <a:lnTo>
                  <a:pt x="603" y="194"/>
                </a:lnTo>
                <a:lnTo>
                  <a:pt x="586" y="181"/>
                </a:lnTo>
                <a:lnTo>
                  <a:pt x="567" y="170"/>
                </a:lnTo>
                <a:lnTo>
                  <a:pt x="548" y="160"/>
                </a:lnTo>
                <a:lnTo>
                  <a:pt x="526" y="151"/>
                </a:lnTo>
                <a:lnTo>
                  <a:pt x="502" y="143"/>
                </a:lnTo>
                <a:lnTo>
                  <a:pt x="478" y="137"/>
                </a:lnTo>
                <a:lnTo>
                  <a:pt x="452" y="132"/>
                </a:lnTo>
                <a:lnTo>
                  <a:pt x="424" y="127"/>
                </a:lnTo>
                <a:lnTo>
                  <a:pt x="393" y="124"/>
                </a:lnTo>
                <a:lnTo>
                  <a:pt x="362" y="122"/>
                </a:lnTo>
                <a:lnTo>
                  <a:pt x="329" y="122"/>
                </a:lnTo>
                <a:lnTo>
                  <a:pt x="243" y="122"/>
                </a:lnTo>
                <a:lnTo>
                  <a:pt x="243" y="24"/>
                </a:lnTo>
                <a:lnTo>
                  <a:pt x="243" y="19"/>
                </a:lnTo>
                <a:lnTo>
                  <a:pt x="242" y="15"/>
                </a:lnTo>
                <a:lnTo>
                  <a:pt x="240" y="11"/>
                </a:lnTo>
                <a:lnTo>
                  <a:pt x="237" y="7"/>
                </a:lnTo>
                <a:lnTo>
                  <a:pt x="232" y="4"/>
                </a:lnTo>
                <a:lnTo>
                  <a:pt x="228" y="2"/>
                </a:lnTo>
                <a:lnTo>
                  <a:pt x="224" y="0"/>
                </a:lnTo>
                <a:lnTo>
                  <a:pt x="220" y="0"/>
                </a:lnTo>
                <a:lnTo>
                  <a:pt x="214" y="0"/>
                </a:lnTo>
                <a:lnTo>
                  <a:pt x="210" y="2"/>
                </a:lnTo>
                <a:lnTo>
                  <a:pt x="205" y="4"/>
                </a:lnTo>
                <a:lnTo>
                  <a:pt x="202" y="7"/>
                </a:lnTo>
                <a:lnTo>
                  <a:pt x="8" y="202"/>
                </a:lnTo>
                <a:lnTo>
                  <a:pt x="5" y="206"/>
                </a:lnTo>
                <a:lnTo>
                  <a:pt x="2" y="209"/>
                </a:lnTo>
                <a:lnTo>
                  <a:pt x="0" y="214"/>
                </a:lnTo>
                <a:lnTo>
                  <a:pt x="0" y="219"/>
                </a:lnTo>
                <a:lnTo>
                  <a:pt x="0" y="223"/>
                </a:lnTo>
                <a:lnTo>
                  <a:pt x="2" y="228"/>
                </a:lnTo>
                <a:lnTo>
                  <a:pt x="5" y="232"/>
                </a:lnTo>
                <a:lnTo>
                  <a:pt x="8" y="236"/>
                </a:lnTo>
                <a:lnTo>
                  <a:pt x="202" y="431"/>
                </a:lnTo>
                <a:lnTo>
                  <a:pt x="205" y="434"/>
                </a:lnTo>
                <a:lnTo>
                  <a:pt x="210" y="436"/>
                </a:lnTo>
                <a:lnTo>
                  <a:pt x="214" y="437"/>
                </a:lnTo>
                <a:lnTo>
                  <a:pt x="220" y="438"/>
                </a:lnTo>
                <a:lnTo>
                  <a:pt x="224" y="437"/>
                </a:lnTo>
                <a:lnTo>
                  <a:pt x="228" y="436"/>
                </a:lnTo>
                <a:lnTo>
                  <a:pt x="232" y="434"/>
                </a:lnTo>
                <a:lnTo>
                  <a:pt x="237" y="431"/>
                </a:lnTo>
                <a:lnTo>
                  <a:pt x="240" y="427"/>
                </a:lnTo>
                <a:lnTo>
                  <a:pt x="242" y="423"/>
                </a:lnTo>
                <a:lnTo>
                  <a:pt x="243" y="419"/>
                </a:lnTo>
                <a:lnTo>
                  <a:pt x="243" y="413"/>
                </a:lnTo>
                <a:lnTo>
                  <a:pt x="243" y="316"/>
                </a:lnTo>
                <a:lnTo>
                  <a:pt x="329" y="316"/>
                </a:lnTo>
                <a:lnTo>
                  <a:pt x="347" y="316"/>
                </a:lnTo>
                <a:lnTo>
                  <a:pt x="364" y="317"/>
                </a:lnTo>
                <a:lnTo>
                  <a:pt x="380" y="317"/>
                </a:lnTo>
                <a:lnTo>
                  <a:pt x="396" y="318"/>
                </a:lnTo>
                <a:lnTo>
                  <a:pt x="411" y="319"/>
                </a:lnTo>
                <a:lnTo>
                  <a:pt x="425" y="322"/>
                </a:lnTo>
                <a:lnTo>
                  <a:pt x="440" y="324"/>
                </a:lnTo>
                <a:lnTo>
                  <a:pt x="454" y="327"/>
                </a:lnTo>
                <a:lnTo>
                  <a:pt x="468" y="330"/>
                </a:lnTo>
                <a:lnTo>
                  <a:pt x="482" y="334"/>
                </a:lnTo>
                <a:lnTo>
                  <a:pt x="494" y="338"/>
                </a:lnTo>
                <a:lnTo>
                  <a:pt x="505" y="343"/>
                </a:lnTo>
                <a:lnTo>
                  <a:pt x="515" y="349"/>
                </a:lnTo>
                <a:lnTo>
                  <a:pt x="525" y="355"/>
                </a:lnTo>
                <a:lnTo>
                  <a:pt x="536" y="362"/>
                </a:lnTo>
                <a:lnTo>
                  <a:pt x="545" y="369"/>
                </a:lnTo>
                <a:lnTo>
                  <a:pt x="554" y="378"/>
                </a:lnTo>
                <a:lnTo>
                  <a:pt x="562" y="387"/>
                </a:lnTo>
                <a:lnTo>
                  <a:pt x="569" y="397"/>
                </a:lnTo>
                <a:lnTo>
                  <a:pt x="576" y="408"/>
                </a:lnTo>
                <a:lnTo>
                  <a:pt x="581" y="420"/>
                </a:lnTo>
                <a:lnTo>
                  <a:pt x="586" y="432"/>
                </a:lnTo>
                <a:lnTo>
                  <a:pt x="590" y="446"/>
                </a:lnTo>
                <a:lnTo>
                  <a:pt x="594" y="461"/>
                </a:lnTo>
                <a:lnTo>
                  <a:pt x="596" y="476"/>
                </a:lnTo>
                <a:lnTo>
                  <a:pt x="599" y="493"/>
                </a:lnTo>
                <a:lnTo>
                  <a:pt x="600" y="511"/>
                </a:lnTo>
                <a:lnTo>
                  <a:pt x="601" y="529"/>
                </a:lnTo>
                <a:lnTo>
                  <a:pt x="601" y="540"/>
                </a:lnTo>
                <a:lnTo>
                  <a:pt x="600" y="552"/>
                </a:lnTo>
                <a:lnTo>
                  <a:pt x="600" y="563"/>
                </a:lnTo>
                <a:lnTo>
                  <a:pt x="599" y="576"/>
                </a:lnTo>
                <a:lnTo>
                  <a:pt x="599" y="580"/>
                </a:lnTo>
                <a:lnTo>
                  <a:pt x="598" y="585"/>
                </a:lnTo>
                <a:lnTo>
                  <a:pt x="598" y="590"/>
                </a:lnTo>
                <a:lnTo>
                  <a:pt x="596" y="595"/>
                </a:lnTo>
                <a:lnTo>
                  <a:pt x="598" y="600"/>
                </a:lnTo>
                <a:lnTo>
                  <a:pt x="600" y="605"/>
                </a:lnTo>
                <a:lnTo>
                  <a:pt x="602" y="607"/>
                </a:lnTo>
                <a:lnTo>
                  <a:pt x="604" y="608"/>
                </a:lnTo>
                <a:lnTo>
                  <a:pt x="606" y="608"/>
                </a:lnTo>
                <a:lnTo>
                  <a:pt x="609" y="609"/>
                </a:lnTo>
                <a:lnTo>
                  <a:pt x="612" y="608"/>
                </a:lnTo>
                <a:lnTo>
                  <a:pt x="615" y="607"/>
                </a:lnTo>
                <a:lnTo>
                  <a:pt x="617" y="605"/>
                </a:lnTo>
                <a:lnTo>
                  <a:pt x="619" y="602"/>
                </a:lnTo>
                <a:lnTo>
                  <a:pt x="622" y="598"/>
                </a:lnTo>
                <a:lnTo>
                  <a:pt x="625" y="594"/>
                </a:lnTo>
                <a:lnTo>
                  <a:pt x="627" y="588"/>
                </a:lnTo>
                <a:lnTo>
                  <a:pt x="630" y="582"/>
                </a:lnTo>
                <a:lnTo>
                  <a:pt x="632" y="576"/>
                </a:lnTo>
                <a:lnTo>
                  <a:pt x="633" y="573"/>
                </a:lnTo>
                <a:lnTo>
                  <a:pt x="645" y="546"/>
                </a:lnTo>
                <a:lnTo>
                  <a:pt x="655" y="521"/>
                </a:lnTo>
                <a:lnTo>
                  <a:pt x="663" y="498"/>
                </a:lnTo>
                <a:lnTo>
                  <a:pt x="670" y="476"/>
                </a:lnTo>
                <a:lnTo>
                  <a:pt x="675" y="456"/>
                </a:lnTo>
                <a:lnTo>
                  <a:pt x="679" y="436"/>
                </a:lnTo>
                <a:lnTo>
                  <a:pt x="681" y="418"/>
                </a:lnTo>
                <a:lnTo>
                  <a:pt x="682" y="402"/>
                </a:lnTo>
                <a:lnTo>
                  <a:pt x="682" y="383"/>
                </a:lnTo>
                <a:lnTo>
                  <a:pt x="681" y="365"/>
                </a:lnTo>
                <a:lnTo>
                  <a:pt x="680" y="349"/>
                </a:lnTo>
                <a:lnTo>
                  <a:pt x="677" y="332"/>
                </a:lnTo>
                <a:lnTo>
                  <a:pt x="674" y="316"/>
                </a:lnTo>
                <a:lnTo>
                  <a:pt x="671" y="302"/>
                </a:lnTo>
                <a:lnTo>
                  <a:pt x="667" y="288"/>
                </a:lnTo>
                <a:lnTo>
                  <a:pt x="662" y="27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8" name="Freeform 46"/>
          <p:cNvSpPr>
            <a:spLocks/>
          </p:cNvSpPr>
          <p:nvPr/>
        </p:nvSpPr>
        <p:spPr bwMode="auto">
          <a:xfrm>
            <a:off x="13525501" y="7693821"/>
            <a:ext cx="565150" cy="644526"/>
          </a:xfrm>
          <a:custGeom>
            <a:avLst/>
            <a:gdLst>
              <a:gd name="T0" fmla="*/ 462 w 535"/>
              <a:gd name="T1" fmla="*/ 200 h 609"/>
              <a:gd name="T2" fmla="*/ 441 w 535"/>
              <a:gd name="T3" fmla="*/ 182 h 609"/>
              <a:gd name="T4" fmla="*/ 418 w 535"/>
              <a:gd name="T5" fmla="*/ 168 h 609"/>
              <a:gd name="T6" fmla="*/ 392 w 535"/>
              <a:gd name="T7" fmla="*/ 155 h 609"/>
              <a:gd name="T8" fmla="*/ 364 w 535"/>
              <a:gd name="T9" fmla="*/ 146 h 609"/>
              <a:gd name="T10" fmla="*/ 332 w 535"/>
              <a:gd name="T11" fmla="*/ 137 h 609"/>
              <a:gd name="T12" fmla="*/ 299 w 535"/>
              <a:gd name="T13" fmla="*/ 131 h 609"/>
              <a:gd name="T14" fmla="*/ 262 w 535"/>
              <a:gd name="T15" fmla="*/ 125 h 609"/>
              <a:gd name="T16" fmla="*/ 243 w 535"/>
              <a:gd name="T17" fmla="*/ 25 h 609"/>
              <a:gd name="T18" fmla="*/ 239 w 535"/>
              <a:gd name="T19" fmla="*/ 11 h 609"/>
              <a:gd name="T20" fmla="*/ 229 w 535"/>
              <a:gd name="T21" fmla="*/ 2 h 609"/>
              <a:gd name="T22" fmla="*/ 218 w 535"/>
              <a:gd name="T23" fmla="*/ 0 h 609"/>
              <a:gd name="T24" fmla="*/ 213 w 535"/>
              <a:gd name="T25" fmla="*/ 0 h 609"/>
              <a:gd name="T26" fmla="*/ 205 w 535"/>
              <a:gd name="T27" fmla="*/ 4 h 609"/>
              <a:gd name="T28" fmla="*/ 7 w 535"/>
              <a:gd name="T29" fmla="*/ 202 h 609"/>
              <a:gd name="T30" fmla="*/ 2 w 535"/>
              <a:gd name="T31" fmla="*/ 209 h 609"/>
              <a:gd name="T32" fmla="*/ 0 w 535"/>
              <a:gd name="T33" fmla="*/ 219 h 609"/>
              <a:gd name="T34" fmla="*/ 2 w 535"/>
              <a:gd name="T35" fmla="*/ 229 h 609"/>
              <a:gd name="T36" fmla="*/ 7 w 535"/>
              <a:gd name="T37" fmla="*/ 236 h 609"/>
              <a:gd name="T38" fmla="*/ 205 w 535"/>
              <a:gd name="T39" fmla="*/ 434 h 609"/>
              <a:gd name="T40" fmla="*/ 213 w 535"/>
              <a:gd name="T41" fmla="*/ 438 h 609"/>
              <a:gd name="T42" fmla="*/ 223 w 535"/>
              <a:gd name="T43" fmla="*/ 438 h 609"/>
              <a:gd name="T44" fmla="*/ 235 w 535"/>
              <a:gd name="T45" fmla="*/ 433 h 609"/>
              <a:gd name="T46" fmla="*/ 243 w 535"/>
              <a:gd name="T47" fmla="*/ 421 h 609"/>
              <a:gd name="T48" fmla="*/ 243 w 535"/>
              <a:gd name="T49" fmla="*/ 318 h 609"/>
              <a:gd name="T50" fmla="*/ 299 w 535"/>
              <a:gd name="T51" fmla="*/ 326 h 609"/>
              <a:gd name="T52" fmla="*/ 345 w 535"/>
              <a:gd name="T53" fmla="*/ 338 h 609"/>
              <a:gd name="T54" fmla="*/ 364 w 535"/>
              <a:gd name="T55" fmla="*/ 346 h 609"/>
              <a:gd name="T56" fmla="*/ 381 w 535"/>
              <a:gd name="T57" fmla="*/ 356 h 609"/>
              <a:gd name="T58" fmla="*/ 397 w 535"/>
              <a:gd name="T59" fmla="*/ 368 h 609"/>
              <a:gd name="T60" fmla="*/ 410 w 535"/>
              <a:gd name="T61" fmla="*/ 380 h 609"/>
              <a:gd name="T62" fmla="*/ 423 w 535"/>
              <a:gd name="T63" fmla="*/ 397 h 609"/>
              <a:gd name="T64" fmla="*/ 434 w 535"/>
              <a:gd name="T65" fmla="*/ 418 h 609"/>
              <a:gd name="T66" fmla="*/ 442 w 535"/>
              <a:gd name="T67" fmla="*/ 440 h 609"/>
              <a:gd name="T68" fmla="*/ 448 w 535"/>
              <a:gd name="T69" fmla="*/ 465 h 609"/>
              <a:gd name="T70" fmla="*/ 452 w 535"/>
              <a:gd name="T71" fmla="*/ 493 h 609"/>
              <a:gd name="T72" fmla="*/ 453 w 535"/>
              <a:gd name="T73" fmla="*/ 525 h 609"/>
              <a:gd name="T74" fmla="*/ 450 w 535"/>
              <a:gd name="T75" fmla="*/ 595 h 609"/>
              <a:gd name="T76" fmla="*/ 452 w 535"/>
              <a:gd name="T77" fmla="*/ 603 h 609"/>
              <a:gd name="T78" fmla="*/ 459 w 535"/>
              <a:gd name="T79" fmla="*/ 608 h 609"/>
              <a:gd name="T80" fmla="*/ 462 w 535"/>
              <a:gd name="T81" fmla="*/ 609 h 609"/>
              <a:gd name="T82" fmla="*/ 468 w 535"/>
              <a:gd name="T83" fmla="*/ 607 h 609"/>
              <a:gd name="T84" fmla="*/ 473 w 535"/>
              <a:gd name="T85" fmla="*/ 602 h 609"/>
              <a:gd name="T86" fmla="*/ 483 w 535"/>
              <a:gd name="T87" fmla="*/ 581 h 609"/>
              <a:gd name="T88" fmla="*/ 491 w 535"/>
              <a:gd name="T89" fmla="*/ 563 h 609"/>
              <a:gd name="T90" fmla="*/ 501 w 535"/>
              <a:gd name="T91" fmla="*/ 541 h 609"/>
              <a:gd name="T92" fmla="*/ 510 w 535"/>
              <a:gd name="T93" fmla="*/ 517 h 609"/>
              <a:gd name="T94" fmla="*/ 518 w 535"/>
              <a:gd name="T95" fmla="*/ 493 h 609"/>
              <a:gd name="T96" fmla="*/ 526 w 535"/>
              <a:gd name="T97" fmla="*/ 466 h 609"/>
              <a:gd name="T98" fmla="*/ 532 w 535"/>
              <a:gd name="T99" fmla="*/ 438 h 609"/>
              <a:gd name="T100" fmla="*/ 535 w 535"/>
              <a:gd name="T101" fmla="*/ 413 h 609"/>
              <a:gd name="T102" fmla="*/ 534 w 535"/>
              <a:gd name="T103" fmla="*/ 370 h 609"/>
              <a:gd name="T104" fmla="*/ 529 w 535"/>
              <a:gd name="T105" fmla="*/ 328 h 609"/>
              <a:gd name="T106" fmla="*/ 523 w 535"/>
              <a:gd name="T107" fmla="*/ 302 h 609"/>
              <a:gd name="T108" fmla="*/ 515 w 535"/>
              <a:gd name="T109" fmla="*/ 277 h 609"/>
              <a:gd name="T110" fmla="*/ 505 w 535"/>
              <a:gd name="T111" fmla="*/ 256 h 609"/>
              <a:gd name="T112" fmla="*/ 493 w 535"/>
              <a:gd name="T113" fmla="*/ 235 h 609"/>
              <a:gd name="T114" fmla="*/ 479 w 535"/>
              <a:gd name="T115" fmla="*/ 21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5" h="609">
                <a:moveTo>
                  <a:pt x="470" y="208"/>
                </a:moveTo>
                <a:lnTo>
                  <a:pt x="462" y="200"/>
                </a:lnTo>
                <a:lnTo>
                  <a:pt x="452" y="191"/>
                </a:lnTo>
                <a:lnTo>
                  <a:pt x="441" y="182"/>
                </a:lnTo>
                <a:lnTo>
                  <a:pt x="429" y="175"/>
                </a:lnTo>
                <a:lnTo>
                  <a:pt x="418" y="168"/>
                </a:lnTo>
                <a:lnTo>
                  <a:pt x="406" y="162"/>
                </a:lnTo>
                <a:lnTo>
                  <a:pt x="392" y="155"/>
                </a:lnTo>
                <a:lnTo>
                  <a:pt x="379" y="150"/>
                </a:lnTo>
                <a:lnTo>
                  <a:pt x="364" y="146"/>
                </a:lnTo>
                <a:lnTo>
                  <a:pt x="348" y="141"/>
                </a:lnTo>
                <a:lnTo>
                  <a:pt x="332" y="137"/>
                </a:lnTo>
                <a:lnTo>
                  <a:pt x="316" y="134"/>
                </a:lnTo>
                <a:lnTo>
                  <a:pt x="299" y="131"/>
                </a:lnTo>
                <a:lnTo>
                  <a:pt x="280" y="127"/>
                </a:lnTo>
                <a:lnTo>
                  <a:pt x="262" y="125"/>
                </a:lnTo>
                <a:lnTo>
                  <a:pt x="243" y="124"/>
                </a:lnTo>
                <a:lnTo>
                  <a:pt x="243" y="25"/>
                </a:lnTo>
                <a:lnTo>
                  <a:pt x="243" y="17"/>
                </a:lnTo>
                <a:lnTo>
                  <a:pt x="239" y="11"/>
                </a:lnTo>
                <a:lnTo>
                  <a:pt x="235" y="5"/>
                </a:lnTo>
                <a:lnTo>
                  <a:pt x="229" y="2"/>
                </a:lnTo>
                <a:lnTo>
                  <a:pt x="223" y="0"/>
                </a:lnTo>
                <a:lnTo>
                  <a:pt x="218" y="0"/>
                </a:lnTo>
                <a:lnTo>
                  <a:pt x="218" y="0"/>
                </a:lnTo>
                <a:lnTo>
                  <a:pt x="213" y="0"/>
                </a:lnTo>
                <a:lnTo>
                  <a:pt x="209" y="2"/>
                </a:lnTo>
                <a:lnTo>
                  <a:pt x="205" y="4"/>
                </a:lnTo>
                <a:lnTo>
                  <a:pt x="202" y="7"/>
                </a:lnTo>
                <a:lnTo>
                  <a:pt x="7" y="202"/>
                </a:lnTo>
                <a:lnTo>
                  <a:pt x="4" y="206"/>
                </a:lnTo>
                <a:lnTo>
                  <a:pt x="2" y="209"/>
                </a:lnTo>
                <a:lnTo>
                  <a:pt x="0" y="215"/>
                </a:lnTo>
                <a:lnTo>
                  <a:pt x="0" y="219"/>
                </a:lnTo>
                <a:lnTo>
                  <a:pt x="0" y="223"/>
                </a:lnTo>
                <a:lnTo>
                  <a:pt x="2" y="229"/>
                </a:lnTo>
                <a:lnTo>
                  <a:pt x="4" y="232"/>
                </a:lnTo>
                <a:lnTo>
                  <a:pt x="7" y="236"/>
                </a:lnTo>
                <a:lnTo>
                  <a:pt x="202" y="431"/>
                </a:lnTo>
                <a:lnTo>
                  <a:pt x="205" y="434"/>
                </a:lnTo>
                <a:lnTo>
                  <a:pt x="209" y="436"/>
                </a:lnTo>
                <a:lnTo>
                  <a:pt x="213" y="438"/>
                </a:lnTo>
                <a:lnTo>
                  <a:pt x="219" y="438"/>
                </a:lnTo>
                <a:lnTo>
                  <a:pt x="223" y="438"/>
                </a:lnTo>
                <a:lnTo>
                  <a:pt x="229" y="436"/>
                </a:lnTo>
                <a:lnTo>
                  <a:pt x="235" y="433"/>
                </a:lnTo>
                <a:lnTo>
                  <a:pt x="239" y="427"/>
                </a:lnTo>
                <a:lnTo>
                  <a:pt x="243" y="421"/>
                </a:lnTo>
                <a:lnTo>
                  <a:pt x="243" y="413"/>
                </a:lnTo>
                <a:lnTo>
                  <a:pt x="243" y="318"/>
                </a:lnTo>
                <a:lnTo>
                  <a:pt x="273" y="322"/>
                </a:lnTo>
                <a:lnTo>
                  <a:pt x="299" y="326"/>
                </a:lnTo>
                <a:lnTo>
                  <a:pt x="324" y="331"/>
                </a:lnTo>
                <a:lnTo>
                  <a:pt x="345" y="338"/>
                </a:lnTo>
                <a:lnTo>
                  <a:pt x="355" y="342"/>
                </a:lnTo>
                <a:lnTo>
                  <a:pt x="364" y="346"/>
                </a:lnTo>
                <a:lnTo>
                  <a:pt x="373" y="351"/>
                </a:lnTo>
                <a:lnTo>
                  <a:pt x="381" y="356"/>
                </a:lnTo>
                <a:lnTo>
                  <a:pt x="389" y="362"/>
                </a:lnTo>
                <a:lnTo>
                  <a:pt x="397" y="368"/>
                </a:lnTo>
                <a:lnTo>
                  <a:pt x="403" y="373"/>
                </a:lnTo>
                <a:lnTo>
                  <a:pt x="410" y="380"/>
                </a:lnTo>
                <a:lnTo>
                  <a:pt x="416" y="389"/>
                </a:lnTo>
                <a:lnTo>
                  <a:pt x="423" y="397"/>
                </a:lnTo>
                <a:lnTo>
                  <a:pt x="428" y="407"/>
                </a:lnTo>
                <a:lnTo>
                  <a:pt x="434" y="418"/>
                </a:lnTo>
                <a:lnTo>
                  <a:pt x="438" y="429"/>
                </a:lnTo>
                <a:lnTo>
                  <a:pt x="442" y="440"/>
                </a:lnTo>
                <a:lnTo>
                  <a:pt x="446" y="452"/>
                </a:lnTo>
                <a:lnTo>
                  <a:pt x="448" y="465"/>
                </a:lnTo>
                <a:lnTo>
                  <a:pt x="450" y="479"/>
                </a:lnTo>
                <a:lnTo>
                  <a:pt x="452" y="493"/>
                </a:lnTo>
                <a:lnTo>
                  <a:pt x="453" y="508"/>
                </a:lnTo>
                <a:lnTo>
                  <a:pt x="453" y="525"/>
                </a:lnTo>
                <a:lnTo>
                  <a:pt x="453" y="559"/>
                </a:lnTo>
                <a:lnTo>
                  <a:pt x="450" y="595"/>
                </a:lnTo>
                <a:lnTo>
                  <a:pt x="450" y="600"/>
                </a:lnTo>
                <a:lnTo>
                  <a:pt x="452" y="603"/>
                </a:lnTo>
                <a:lnTo>
                  <a:pt x="454" y="607"/>
                </a:lnTo>
                <a:lnTo>
                  <a:pt x="459" y="608"/>
                </a:lnTo>
                <a:lnTo>
                  <a:pt x="460" y="609"/>
                </a:lnTo>
                <a:lnTo>
                  <a:pt x="462" y="609"/>
                </a:lnTo>
                <a:lnTo>
                  <a:pt x="466" y="608"/>
                </a:lnTo>
                <a:lnTo>
                  <a:pt x="468" y="607"/>
                </a:lnTo>
                <a:lnTo>
                  <a:pt x="472" y="605"/>
                </a:lnTo>
                <a:lnTo>
                  <a:pt x="473" y="602"/>
                </a:lnTo>
                <a:lnTo>
                  <a:pt x="480" y="587"/>
                </a:lnTo>
                <a:lnTo>
                  <a:pt x="483" y="581"/>
                </a:lnTo>
                <a:lnTo>
                  <a:pt x="487" y="573"/>
                </a:lnTo>
                <a:lnTo>
                  <a:pt x="491" y="563"/>
                </a:lnTo>
                <a:lnTo>
                  <a:pt x="496" y="553"/>
                </a:lnTo>
                <a:lnTo>
                  <a:pt x="501" y="541"/>
                </a:lnTo>
                <a:lnTo>
                  <a:pt x="505" y="529"/>
                </a:lnTo>
                <a:lnTo>
                  <a:pt x="510" y="517"/>
                </a:lnTo>
                <a:lnTo>
                  <a:pt x="514" y="505"/>
                </a:lnTo>
                <a:lnTo>
                  <a:pt x="518" y="493"/>
                </a:lnTo>
                <a:lnTo>
                  <a:pt x="522" y="480"/>
                </a:lnTo>
                <a:lnTo>
                  <a:pt x="526" y="466"/>
                </a:lnTo>
                <a:lnTo>
                  <a:pt x="529" y="452"/>
                </a:lnTo>
                <a:lnTo>
                  <a:pt x="532" y="438"/>
                </a:lnTo>
                <a:lnTo>
                  <a:pt x="533" y="425"/>
                </a:lnTo>
                <a:lnTo>
                  <a:pt x="535" y="413"/>
                </a:lnTo>
                <a:lnTo>
                  <a:pt x="535" y="402"/>
                </a:lnTo>
                <a:lnTo>
                  <a:pt x="534" y="370"/>
                </a:lnTo>
                <a:lnTo>
                  <a:pt x="531" y="342"/>
                </a:lnTo>
                <a:lnTo>
                  <a:pt x="529" y="328"/>
                </a:lnTo>
                <a:lnTo>
                  <a:pt x="527" y="314"/>
                </a:lnTo>
                <a:lnTo>
                  <a:pt x="523" y="302"/>
                </a:lnTo>
                <a:lnTo>
                  <a:pt x="519" y="289"/>
                </a:lnTo>
                <a:lnTo>
                  <a:pt x="515" y="277"/>
                </a:lnTo>
                <a:lnTo>
                  <a:pt x="510" y="267"/>
                </a:lnTo>
                <a:lnTo>
                  <a:pt x="505" y="256"/>
                </a:lnTo>
                <a:lnTo>
                  <a:pt x="499" y="245"/>
                </a:lnTo>
                <a:lnTo>
                  <a:pt x="493" y="235"/>
                </a:lnTo>
                <a:lnTo>
                  <a:pt x="486" y="226"/>
                </a:lnTo>
                <a:lnTo>
                  <a:pt x="479" y="217"/>
                </a:lnTo>
                <a:lnTo>
                  <a:pt x="470" y="20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9" name="Freeform 47"/>
          <p:cNvSpPr>
            <a:spLocks/>
          </p:cNvSpPr>
          <p:nvPr/>
        </p:nvSpPr>
        <p:spPr bwMode="auto">
          <a:xfrm>
            <a:off x="13369926" y="7693821"/>
            <a:ext cx="257176" cy="463550"/>
          </a:xfrm>
          <a:custGeom>
            <a:avLst/>
            <a:gdLst>
              <a:gd name="T0" fmla="*/ 85 w 243"/>
              <a:gd name="T1" fmla="*/ 219 h 438"/>
              <a:gd name="T2" fmla="*/ 85 w 243"/>
              <a:gd name="T3" fmla="*/ 215 h 438"/>
              <a:gd name="T4" fmla="*/ 86 w 243"/>
              <a:gd name="T5" fmla="*/ 209 h 438"/>
              <a:gd name="T6" fmla="*/ 88 w 243"/>
              <a:gd name="T7" fmla="*/ 206 h 438"/>
              <a:gd name="T8" fmla="*/ 92 w 243"/>
              <a:gd name="T9" fmla="*/ 202 h 438"/>
              <a:gd name="T10" fmla="*/ 243 w 243"/>
              <a:gd name="T11" fmla="*/ 51 h 438"/>
              <a:gd name="T12" fmla="*/ 243 w 243"/>
              <a:gd name="T13" fmla="*/ 25 h 438"/>
              <a:gd name="T14" fmla="*/ 242 w 243"/>
              <a:gd name="T15" fmla="*/ 17 h 438"/>
              <a:gd name="T16" fmla="*/ 240 w 243"/>
              <a:gd name="T17" fmla="*/ 11 h 438"/>
              <a:gd name="T18" fmla="*/ 234 w 243"/>
              <a:gd name="T19" fmla="*/ 5 h 438"/>
              <a:gd name="T20" fmla="*/ 228 w 243"/>
              <a:gd name="T21" fmla="*/ 2 h 438"/>
              <a:gd name="T22" fmla="*/ 223 w 243"/>
              <a:gd name="T23" fmla="*/ 0 h 438"/>
              <a:gd name="T24" fmla="*/ 218 w 243"/>
              <a:gd name="T25" fmla="*/ 0 h 438"/>
              <a:gd name="T26" fmla="*/ 217 w 243"/>
              <a:gd name="T27" fmla="*/ 0 h 438"/>
              <a:gd name="T28" fmla="*/ 213 w 243"/>
              <a:gd name="T29" fmla="*/ 0 h 438"/>
              <a:gd name="T30" fmla="*/ 209 w 243"/>
              <a:gd name="T31" fmla="*/ 2 h 438"/>
              <a:gd name="T32" fmla="*/ 205 w 243"/>
              <a:gd name="T33" fmla="*/ 4 h 438"/>
              <a:gd name="T34" fmla="*/ 202 w 243"/>
              <a:gd name="T35" fmla="*/ 7 h 438"/>
              <a:gd name="T36" fmla="*/ 6 w 243"/>
              <a:gd name="T37" fmla="*/ 202 h 438"/>
              <a:gd name="T38" fmla="*/ 3 w 243"/>
              <a:gd name="T39" fmla="*/ 206 h 438"/>
              <a:gd name="T40" fmla="*/ 1 w 243"/>
              <a:gd name="T41" fmla="*/ 209 h 438"/>
              <a:gd name="T42" fmla="*/ 0 w 243"/>
              <a:gd name="T43" fmla="*/ 215 h 438"/>
              <a:gd name="T44" fmla="*/ 0 w 243"/>
              <a:gd name="T45" fmla="*/ 219 h 438"/>
              <a:gd name="T46" fmla="*/ 0 w 243"/>
              <a:gd name="T47" fmla="*/ 223 h 438"/>
              <a:gd name="T48" fmla="*/ 1 w 243"/>
              <a:gd name="T49" fmla="*/ 229 h 438"/>
              <a:gd name="T50" fmla="*/ 3 w 243"/>
              <a:gd name="T51" fmla="*/ 232 h 438"/>
              <a:gd name="T52" fmla="*/ 6 w 243"/>
              <a:gd name="T53" fmla="*/ 236 h 438"/>
              <a:gd name="T54" fmla="*/ 202 w 243"/>
              <a:gd name="T55" fmla="*/ 431 h 438"/>
              <a:gd name="T56" fmla="*/ 205 w 243"/>
              <a:gd name="T57" fmla="*/ 434 h 438"/>
              <a:gd name="T58" fmla="*/ 209 w 243"/>
              <a:gd name="T59" fmla="*/ 436 h 438"/>
              <a:gd name="T60" fmla="*/ 214 w 243"/>
              <a:gd name="T61" fmla="*/ 438 h 438"/>
              <a:gd name="T62" fmla="*/ 219 w 243"/>
              <a:gd name="T63" fmla="*/ 438 h 438"/>
              <a:gd name="T64" fmla="*/ 223 w 243"/>
              <a:gd name="T65" fmla="*/ 438 h 438"/>
              <a:gd name="T66" fmla="*/ 228 w 243"/>
              <a:gd name="T67" fmla="*/ 436 h 438"/>
              <a:gd name="T68" fmla="*/ 234 w 243"/>
              <a:gd name="T69" fmla="*/ 433 h 438"/>
              <a:gd name="T70" fmla="*/ 240 w 243"/>
              <a:gd name="T71" fmla="*/ 427 h 438"/>
              <a:gd name="T72" fmla="*/ 242 w 243"/>
              <a:gd name="T73" fmla="*/ 421 h 438"/>
              <a:gd name="T74" fmla="*/ 243 w 243"/>
              <a:gd name="T75" fmla="*/ 413 h 438"/>
              <a:gd name="T76" fmla="*/ 243 w 243"/>
              <a:gd name="T77" fmla="*/ 387 h 438"/>
              <a:gd name="T78" fmla="*/ 92 w 243"/>
              <a:gd name="T79" fmla="*/ 236 h 438"/>
              <a:gd name="T80" fmla="*/ 88 w 243"/>
              <a:gd name="T81" fmla="*/ 232 h 438"/>
              <a:gd name="T82" fmla="*/ 86 w 243"/>
              <a:gd name="T83" fmla="*/ 229 h 438"/>
              <a:gd name="T84" fmla="*/ 85 w 243"/>
              <a:gd name="T85" fmla="*/ 223 h 438"/>
              <a:gd name="T86" fmla="*/ 85 w 243"/>
              <a:gd name="T87" fmla="*/ 21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438">
                <a:moveTo>
                  <a:pt x="85" y="219"/>
                </a:moveTo>
                <a:lnTo>
                  <a:pt x="85" y="215"/>
                </a:lnTo>
                <a:lnTo>
                  <a:pt x="86" y="209"/>
                </a:lnTo>
                <a:lnTo>
                  <a:pt x="88" y="206"/>
                </a:lnTo>
                <a:lnTo>
                  <a:pt x="92" y="202"/>
                </a:lnTo>
                <a:lnTo>
                  <a:pt x="243" y="51"/>
                </a:lnTo>
                <a:lnTo>
                  <a:pt x="243" y="25"/>
                </a:lnTo>
                <a:lnTo>
                  <a:pt x="242" y="17"/>
                </a:lnTo>
                <a:lnTo>
                  <a:pt x="240" y="11"/>
                </a:lnTo>
                <a:lnTo>
                  <a:pt x="234" y="5"/>
                </a:lnTo>
                <a:lnTo>
                  <a:pt x="228" y="2"/>
                </a:lnTo>
                <a:lnTo>
                  <a:pt x="223" y="0"/>
                </a:lnTo>
                <a:lnTo>
                  <a:pt x="218" y="0"/>
                </a:lnTo>
                <a:lnTo>
                  <a:pt x="217" y="0"/>
                </a:lnTo>
                <a:lnTo>
                  <a:pt x="213" y="0"/>
                </a:lnTo>
                <a:lnTo>
                  <a:pt x="209" y="2"/>
                </a:lnTo>
                <a:lnTo>
                  <a:pt x="205" y="4"/>
                </a:lnTo>
                <a:lnTo>
                  <a:pt x="202" y="7"/>
                </a:lnTo>
                <a:lnTo>
                  <a:pt x="6" y="202"/>
                </a:lnTo>
                <a:lnTo>
                  <a:pt x="3" y="206"/>
                </a:lnTo>
                <a:lnTo>
                  <a:pt x="1" y="209"/>
                </a:lnTo>
                <a:lnTo>
                  <a:pt x="0" y="215"/>
                </a:lnTo>
                <a:lnTo>
                  <a:pt x="0" y="219"/>
                </a:lnTo>
                <a:lnTo>
                  <a:pt x="0" y="223"/>
                </a:lnTo>
                <a:lnTo>
                  <a:pt x="1" y="229"/>
                </a:lnTo>
                <a:lnTo>
                  <a:pt x="3" y="232"/>
                </a:lnTo>
                <a:lnTo>
                  <a:pt x="6" y="236"/>
                </a:lnTo>
                <a:lnTo>
                  <a:pt x="202" y="431"/>
                </a:lnTo>
                <a:lnTo>
                  <a:pt x="205" y="434"/>
                </a:lnTo>
                <a:lnTo>
                  <a:pt x="209" y="436"/>
                </a:lnTo>
                <a:lnTo>
                  <a:pt x="214" y="438"/>
                </a:lnTo>
                <a:lnTo>
                  <a:pt x="219" y="438"/>
                </a:lnTo>
                <a:lnTo>
                  <a:pt x="223" y="438"/>
                </a:lnTo>
                <a:lnTo>
                  <a:pt x="228" y="436"/>
                </a:lnTo>
                <a:lnTo>
                  <a:pt x="234" y="433"/>
                </a:lnTo>
                <a:lnTo>
                  <a:pt x="240" y="427"/>
                </a:lnTo>
                <a:lnTo>
                  <a:pt x="242" y="421"/>
                </a:lnTo>
                <a:lnTo>
                  <a:pt x="243" y="413"/>
                </a:lnTo>
                <a:lnTo>
                  <a:pt x="243" y="387"/>
                </a:lnTo>
                <a:lnTo>
                  <a:pt x="92" y="236"/>
                </a:lnTo>
                <a:lnTo>
                  <a:pt x="88" y="232"/>
                </a:lnTo>
                <a:lnTo>
                  <a:pt x="86" y="229"/>
                </a:lnTo>
                <a:lnTo>
                  <a:pt x="85" y="223"/>
                </a:lnTo>
                <a:lnTo>
                  <a:pt x="85" y="21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0" name="Freeform 48"/>
          <p:cNvSpPr>
            <a:spLocks/>
          </p:cNvSpPr>
          <p:nvPr/>
        </p:nvSpPr>
        <p:spPr bwMode="auto">
          <a:xfrm>
            <a:off x="16840200" y="7709694"/>
            <a:ext cx="304800" cy="304800"/>
          </a:xfrm>
          <a:custGeom>
            <a:avLst/>
            <a:gdLst>
              <a:gd name="T0" fmla="*/ 287 w 287"/>
              <a:gd name="T1" fmla="*/ 56 h 287"/>
              <a:gd name="T2" fmla="*/ 286 w 287"/>
              <a:gd name="T3" fmla="*/ 51 h 287"/>
              <a:gd name="T4" fmla="*/ 283 w 287"/>
              <a:gd name="T5" fmla="*/ 47 h 287"/>
              <a:gd name="T6" fmla="*/ 239 w 287"/>
              <a:gd name="T7" fmla="*/ 3 h 287"/>
              <a:gd name="T8" fmla="*/ 235 w 287"/>
              <a:gd name="T9" fmla="*/ 1 h 287"/>
              <a:gd name="T10" fmla="*/ 231 w 287"/>
              <a:gd name="T11" fmla="*/ 0 h 287"/>
              <a:gd name="T12" fmla="*/ 226 w 287"/>
              <a:gd name="T13" fmla="*/ 1 h 287"/>
              <a:gd name="T14" fmla="*/ 222 w 287"/>
              <a:gd name="T15" fmla="*/ 3 h 287"/>
              <a:gd name="T16" fmla="*/ 96 w 287"/>
              <a:gd name="T17" fmla="*/ 130 h 287"/>
              <a:gd name="T18" fmla="*/ 41 w 287"/>
              <a:gd name="T19" fmla="*/ 76 h 287"/>
              <a:gd name="T20" fmla="*/ 37 w 287"/>
              <a:gd name="T21" fmla="*/ 72 h 287"/>
              <a:gd name="T22" fmla="*/ 33 w 287"/>
              <a:gd name="T23" fmla="*/ 70 h 287"/>
              <a:gd name="T24" fmla="*/ 29 w 287"/>
              <a:gd name="T25" fmla="*/ 68 h 287"/>
              <a:gd name="T26" fmla="*/ 23 w 287"/>
              <a:gd name="T27" fmla="*/ 68 h 287"/>
              <a:gd name="T28" fmla="*/ 19 w 287"/>
              <a:gd name="T29" fmla="*/ 68 h 287"/>
              <a:gd name="T30" fmla="*/ 15 w 287"/>
              <a:gd name="T31" fmla="*/ 70 h 287"/>
              <a:gd name="T32" fmla="*/ 10 w 287"/>
              <a:gd name="T33" fmla="*/ 72 h 287"/>
              <a:gd name="T34" fmla="*/ 6 w 287"/>
              <a:gd name="T35" fmla="*/ 76 h 287"/>
              <a:gd name="T36" fmla="*/ 3 w 287"/>
              <a:gd name="T37" fmla="*/ 79 h 287"/>
              <a:gd name="T38" fmla="*/ 1 w 287"/>
              <a:gd name="T39" fmla="*/ 83 h 287"/>
              <a:gd name="T40" fmla="*/ 0 w 287"/>
              <a:gd name="T41" fmla="*/ 88 h 287"/>
              <a:gd name="T42" fmla="*/ 0 w 287"/>
              <a:gd name="T43" fmla="*/ 92 h 287"/>
              <a:gd name="T44" fmla="*/ 0 w 287"/>
              <a:gd name="T45" fmla="*/ 263 h 287"/>
              <a:gd name="T46" fmla="*/ 0 w 287"/>
              <a:gd name="T47" fmla="*/ 268 h 287"/>
              <a:gd name="T48" fmla="*/ 1 w 287"/>
              <a:gd name="T49" fmla="*/ 272 h 287"/>
              <a:gd name="T50" fmla="*/ 3 w 287"/>
              <a:gd name="T51" fmla="*/ 277 h 287"/>
              <a:gd name="T52" fmla="*/ 6 w 287"/>
              <a:gd name="T53" fmla="*/ 280 h 287"/>
              <a:gd name="T54" fmla="*/ 10 w 287"/>
              <a:gd name="T55" fmla="*/ 283 h 287"/>
              <a:gd name="T56" fmla="*/ 15 w 287"/>
              <a:gd name="T57" fmla="*/ 285 h 287"/>
              <a:gd name="T58" fmla="*/ 19 w 287"/>
              <a:gd name="T59" fmla="*/ 286 h 287"/>
              <a:gd name="T60" fmla="*/ 23 w 287"/>
              <a:gd name="T61" fmla="*/ 287 h 287"/>
              <a:gd name="T62" fmla="*/ 194 w 287"/>
              <a:gd name="T63" fmla="*/ 287 h 287"/>
              <a:gd name="T64" fmla="*/ 199 w 287"/>
              <a:gd name="T65" fmla="*/ 286 h 287"/>
              <a:gd name="T66" fmla="*/ 204 w 287"/>
              <a:gd name="T67" fmla="*/ 285 h 287"/>
              <a:gd name="T68" fmla="*/ 207 w 287"/>
              <a:gd name="T69" fmla="*/ 283 h 287"/>
              <a:gd name="T70" fmla="*/ 211 w 287"/>
              <a:gd name="T71" fmla="*/ 280 h 287"/>
              <a:gd name="T72" fmla="*/ 215 w 287"/>
              <a:gd name="T73" fmla="*/ 277 h 287"/>
              <a:gd name="T74" fmla="*/ 217 w 287"/>
              <a:gd name="T75" fmla="*/ 272 h 287"/>
              <a:gd name="T76" fmla="*/ 218 w 287"/>
              <a:gd name="T77" fmla="*/ 268 h 287"/>
              <a:gd name="T78" fmla="*/ 219 w 287"/>
              <a:gd name="T79" fmla="*/ 263 h 287"/>
              <a:gd name="T80" fmla="*/ 218 w 287"/>
              <a:gd name="T81" fmla="*/ 258 h 287"/>
              <a:gd name="T82" fmla="*/ 217 w 287"/>
              <a:gd name="T83" fmla="*/ 254 h 287"/>
              <a:gd name="T84" fmla="*/ 215 w 287"/>
              <a:gd name="T85" fmla="*/ 250 h 287"/>
              <a:gd name="T86" fmla="*/ 211 w 287"/>
              <a:gd name="T87" fmla="*/ 245 h 287"/>
              <a:gd name="T88" fmla="*/ 156 w 287"/>
              <a:gd name="T89" fmla="*/ 191 h 287"/>
              <a:gd name="T90" fmla="*/ 283 w 287"/>
              <a:gd name="T91" fmla="*/ 65 h 287"/>
              <a:gd name="T92" fmla="*/ 286 w 287"/>
              <a:gd name="T93" fmla="*/ 61 h 287"/>
              <a:gd name="T94" fmla="*/ 287 w 287"/>
              <a:gd name="T95" fmla="*/ 5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7" h="287">
                <a:moveTo>
                  <a:pt x="287" y="56"/>
                </a:moveTo>
                <a:lnTo>
                  <a:pt x="286" y="51"/>
                </a:lnTo>
                <a:lnTo>
                  <a:pt x="283" y="47"/>
                </a:lnTo>
                <a:lnTo>
                  <a:pt x="239" y="3"/>
                </a:lnTo>
                <a:lnTo>
                  <a:pt x="235" y="1"/>
                </a:lnTo>
                <a:lnTo>
                  <a:pt x="231" y="0"/>
                </a:lnTo>
                <a:lnTo>
                  <a:pt x="226" y="1"/>
                </a:lnTo>
                <a:lnTo>
                  <a:pt x="222" y="3"/>
                </a:lnTo>
                <a:lnTo>
                  <a:pt x="96" y="130"/>
                </a:lnTo>
                <a:lnTo>
                  <a:pt x="41" y="76"/>
                </a:lnTo>
                <a:lnTo>
                  <a:pt x="37" y="72"/>
                </a:lnTo>
                <a:lnTo>
                  <a:pt x="33" y="70"/>
                </a:lnTo>
                <a:lnTo>
                  <a:pt x="29" y="68"/>
                </a:lnTo>
                <a:lnTo>
                  <a:pt x="23" y="68"/>
                </a:lnTo>
                <a:lnTo>
                  <a:pt x="19" y="68"/>
                </a:lnTo>
                <a:lnTo>
                  <a:pt x="15" y="70"/>
                </a:lnTo>
                <a:lnTo>
                  <a:pt x="10" y="72"/>
                </a:lnTo>
                <a:lnTo>
                  <a:pt x="6" y="76"/>
                </a:lnTo>
                <a:lnTo>
                  <a:pt x="3" y="79"/>
                </a:lnTo>
                <a:lnTo>
                  <a:pt x="1" y="83"/>
                </a:lnTo>
                <a:lnTo>
                  <a:pt x="0" y="88"/>
                </a:lnTo>
                <a:lnTo>
                  <a:pt x="0" y="92"/>
                </a:lnTo>
                <a:lnTo>
                  <a:pt x="0" y="263"/>
                </a:lnTo>
                <a:lnTo>
                  <a:pt x="0" y="268"/>
                </a:lnTo>
                <a:lnTo>
                  <a:pt x="1" y="272"/>
                </a:lnTo>
                <a:lnTo>
                  <a:pt x="3" y="277"/>
                </a:lnTo>
                <a:lnTo>
                  <a:pt x="6" y="280"/>
                </a:lnTo>
                <a:lnTo>
                  <a:pt x="10" y="283"/>
                </a:lnTo>
                <a:lnTo>
                  <a:pt x="15" y="285"/>
                </a:lnTo>
                <a:lnTo>
                  <a:pt x="19" y="286"/>
                </a:lnTo>
                <a:lnTo>
                  <a:pt x="23" y="287"/>
                </a:lnTo>
                <a:lnTo>
                  <a:pt x="194" y="287"/>
                </a:lnTo>
                <a:lnTo>
                  <a:pt x="199" y="286"/>
                </a:lnTo>
                <a:lnTo>
                  <a:pt x="204" y="285"/>
                </a:lnTo>
                <a:lnTo>
                  <a:pt x="207" y="283"/>
                </a:lnTo>
                <a:lnTo>
                  <a:pt x="211" y="280"/>
                </a:lnTo>
                <a:lnTo>
                  <a:pt x="215" y="277"/>
                </a:lnTo>
                <a:lnTo>
                  <a:pt x="217" y="272"/>
                </a:lnTo>
                <a:lnTo>
                  <a:pt x="218" y="268"/>
                </a:lnTo>
                <a:lnTo>
                  <a:pt x="219" y="263"/>
                </a:lnTo>
                <a:lnTo>
                  <a:pt x="218" y="258"/>
                </a:lnTo>
                <a:lnTo>
                  <a:pt x="217" y="254"/>
                </a:lnTo>
                <a:lnTo>
                  <a:pt x="215" y="250"/>
                </a:lnTo>
                <a:lnTo>
                  <a:pt x="211" y="245"/>
                </a:lnTo>
                <a:lnTo>
                  <a:pt x="156" y="191"/>
                </a:lnTo>
                <a:lnTo>
                  <a:pt x="283" y="65"/>
                </a:lnTo>
                <a:lnTo>
                  <a:pt x="286" y="61"/>
                </a:lnTo>
                <a:lnTo>
                  <a:pt x="287" y="5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1" name="Freeform 49"/>
          <p:cNvSpPr>
            <a:spLocks/>
          </p:cNvSpPr>
          <p:nvPr/>
        </p:nvSpPr>
        <p:spPr bwMode="auto">
          <a:xfrm>
            <a:off x="16535400" y="8014494"/>
            <a:ext cx="304800" cy="304800"/>
          </a:xfrm>
          <a:custGeom>
            <a:avLst/>
            <a:gdLst>
              <a:gd name="T0" fmla="*/ 263 w 288"/>
              <a:gd name="T1" fmla="*/ 0 h 288"/>
              <a:gd name="T2" fmla="*/ 92 w 288"/>
              <a:gd name="T3" fmla="*/ 0 h 288"/>
              <a:gd name="T4" fmla="*/ 88 w 288"/>
              <a:gd name="T5" fmla="*/ 0 h 288"/>
              <a:gd name="T6" fmla="*/ 84 w 288"/>
              <a:gd name="T7" fmla="*/ 1 h 288"/>
              <a:gd name="T8" fmla="*/ 79 w 288"/>
              <a:gd name="T9" fmla="*/ 5 h 288"/>
              <a:gd name="T10" fmla="*/ 75 w 288"/>
              <a:gd name="T11" fmla="*/ 7 h 288"/>
              <a:gd name="T12" fmla="*/ 73 w 288"/>
              <a:gd name="T13" fmla="*/ 11 h 288"/>
              <a:gd name="T14" fmla="*/ 69 w 288"/>
              <a:gd name="T15" fmla="*/ 15 h 288"/>
              <a:gd name="T16" fmla="*/ 68 w 288"/>
              <a:gd name="T17" fmla="*/ 20 h 288"/>
              <a:gd name="T18" fmla="*/ 68 w 288"/>
              <a:gd name="T19" fmla="*/ 24 h 288"/>
              <a:gd name="T20" fmla="*/ 68 w 288"/>
              <a:gd name="T21" fmla="*/ 30 h 288"/>
              <a:gd name="T22" fmla="*/ 69 w 288"/>
              <a:gd name="T23" fmla="*/ 34 h 288"/>
              <a:gd name="T24" fmla="*/ 73 w 288"/>
              <a:gd name="T25" fmla="*/ 38 h 288"/>
              <a:gd name="T26" fmla="*/ 75 w 288"/>
              <a:gd name="T27" fmla="*/ 41 h 288"/>
              <a:gd name="T28" fmla="*/ 130 w 288"/>
              <a:gd name="T29" fmla="*/ 96 h 288"/>
              <a:gd name="T30" fmla="*/ 4 w 288"/>
              <a:gd name="T31" fmla="*/ 223 h 288"/>
              <a:gd name="T32" fmla="*/ 1 w 288"/>
              <a:gd name="T33" fmla="*/ 227 h 288"/>
              <a:gd name="T34" fmla="*/ 0 w 288"/>
              <a:gd name="T35" fmla="*/ 231 h 288"/>
              <a:gd name="T36" fmla="*/ 1 w 288"/>
              <a:gd name="T37" fmla="*/ 236 h 288"/>
              <a:gd name="T38" fmla="*/ 4 w 288"/>
              <a:gd name="T39" fmla="*/ 240 h 288"/>
              <a:gd name="T40" fmla="*/ 47 w 288"/>
              <a:gd name="T41" fmla="*/ 283 h 288"/>
              <a:gd name="T42" fmla="*/ 51 w 288"/>
              <a:gd name="T43" fmla="*/ 286 h 288"/>
              <a:gd name="T44" fmla="*/ 57 w 288"/>
              <a:gd name="T45" fmla="*/ 288 h 288"/>
              <a:gd name="T46" fmla="*/ 61 w 288"/>
              <a:gd name="T47" fmla="*/ 286 h 288"/>
              <a:gd name="T48" fmla="*/ 65 w 288"/>
              <a:gd name="T49" fmla="*/ 283 h 288"/>
              <a:gd name="T50" fmla="*/ 192 w 288"/>
              <a:gd name="T51" fmla="*/ 157 h 288"/>
              <a:gd name="T52" fmla="*/ 246 w 288"/>
              <a:gd name="T53" fmla="*/ 212 h 288"/>
              <a:gd name="T54" fmla="*/ 250 w 288"/>
              <a:gd name="T55" fmla="*/ 215 h 288"/>
              <a:gd name="T56" fmla="*/ 254 w 288"/>
              <a:gd name="T57" fmla="*/ 217 h 288"/>
              <a:gd name="T58" fmla="*/ 258 w 288"/>
              <a:gd name="T59" fmla="*/ 218 h 288"/>
              <a:gd name="T60" fmla="*/ 263 w 288"/>
              <a:gd name="T61" fmla="*/ 220 h 288"/>
              <a:gd name="T62" fmla="*/ 268 w 288"/>
              <a:gd name="T63" fmla="*/ 218 h 288"/>
              <a:gd name="T64" fmla="*/ 273 w 288"/>
              <a:gd name="T65" fmla="*/ 217 h 288"/>
              <a:gd name="T66" fmla="*/ 277 w 288"/>
              <a:gd name="T67" fmla="*/ 215 h 288"/>
              <a:gd name="T68" fmla="*/ 280 w 288"/>
              <a:gd name="T69" fmla="*/ 212 h 288"/>
              <a:gd name="T70" fmla="*/ 283 w 288"/>
              <a:gd name="T71" fmla="*/ 209 h 288"/>
              <a:gd name="T72" fmla="*/ 285 w 288"/>
              <a:gd name="T73" fmla="*/ 204 h 288"/>
              <a:gd name="T74" fmla="*/ 287 w 288"/>
              <a:gd name="T75" fmla="*/ 200 h 288"/>
              <a:gd name="T76" fmla="*/ 288 w 288"/>
              <a:gd name="T77" fmla="*/ 195 h 288"/>
              <a:gd name="T78" fmla="*/ 288 w 288"/>
              <a:gd name="T79" fmla="*/ 24 h 288"/>
              <a:gd name="T80" fmla="*/ 287 w 288"/>
              <a:gd name="T81" fmla="*/ 20 h 288"/>
              <a:gd name="T82" fmla="*/ 285 w 288"/>
              <a:gd name="T83" fmla="*/ 15 h 288"/>
              <a:gd name="T84" fmla="*/ 283 w 288"/>
              <a:gd name="T85" fmla="*/ 11 h 288"/>
              <a:gd name="T86" fmla="*/ 280 w 288"/>
              <a:gd name="T87" fmla="*/ 7 h 288"/>
              <a:gd name="T88" fmla="*/ 277 w 288"/>
              <a:gd name="T89" fmla="*/ 5 h 288"/>
              <a:gd name="T90" fmla="*/ 273 w 288"/>
              <a:gd name="T91" fmla="*/ 1 h 288"/>
              <a:gd name="T92" fmla="*/ 268 w 288"/>
              <a:gd name="T93" fmla="*/ 0 h 288"/>
              <a:gd name="T94" fmla="*/ 263 w 288"/>
              <a:gd name="T9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 h="288">
                <a:moveTo>
                  <a:pt x="263" y="0"/>
                </a:moveTo>
                <a:lnTo>
                  <a:pt x="92" y="0"/>
                </a:lnTo>
                <a:lnTo>
                  <a:pt x="88" y="0"/>
                </a:lnTo>
                <a:lnTo>
                  <a:pt x="84" y="1"/>
                </a:lnTo>
                <a:lnTo>
                  <a:pt x="79" y="5"/>
                </a:lnTo>
                <a:lnTo>
                  <a:pt x="75" y="7"/>
                </a:lnTo>
                <a:lnTo>
                  <a:pt x="73" y="11"/>
                </a:lnTo>
                <a:lnTo>
                  <a:pt x="69" y="15"/>
                </a:lnTo>
                <a:lnTo>
                  <a:pt x="68" y="20"/>
                </a:lnTo>
                <a:lnTo>
                  <a:pt x="68" y="24"/>
                </a:lnTo>
                <a:lnTo>
                  <a:pt x="68" y="30"/>
                </a:lnTo>
                <a:lnTo>
                  <a:pt x="69" y="34"/>
                </a:lnTo>
                <a:lnTo>
                  <a:pt x="73" y="38"/>
                </a:lnTo>
                <a:lnTo>
                  <a:pt x="75" y="41"/>
                </a:lnTo>
                <a:lnTo>
                  <a:pt x="130" y="96"/>
                </a:lnTo>
                <a:lnTo>
                  <a:pt x="4" y="223"/>
                </a:lnTo>
                <a:lnTo>
                  <a:pt x="1" y="227"/>
                </a:lnTo>
                <a:lnTo>
                  <a:pt x="0" y="231"/>
                </a:lnTo>
                <a:lnTo>
                  <a:pt x="1" y="236"/>
                </a:lnTo>
                <a:lnTo>
                  <a:pt x="4" y="240"/>
                </a:lnTo>
                <a:lnTo>
                  <a:pt x="47" y="283"/>
                </a:lnTo>
                <a:lnTo>
                  <a:pt x="51" y="286"/>
                </a:lnTo>
                <a:lnTo>
                  <a:pt x="57" y="288"/>
                </a:lnTo>
                <a:lnTo>
                  <a:pt x="61" y="286"/>
                </a:lnTo>
                <a:lnTo>
                  <a:pt x="65" y="283"/>
                </a:lnTo>
                <a:lnTo>
                  <a:pt x="192" y="157"/>
                </a:lnTo>
                <a:lnTo>
                  <a:pt x="246" y="212"/>
                </a:lnTo>
                <a:lnTo>
                  <a:pt x="250" y="215"/>
                </a:lnTo>
                <a:lnTo>
                  <a:pt x="254" y="217"/>
                </a:lnTo>
                <a:lnTo>
                  <a:pt x="258" y="218"/>
                </a:lnTo>
                <a:lnTo>
                  <a:pt x="263" y="220"/>
                </a:lnTo>
                <a:lnTo>
                  <a:pt x="268" y="218"/>
                </a:lnTo>
                <a:lnTo>
                  <a:pt x="273" y="217"/>
                </a:lnTo>
                <a:lnTo>
                  <a:pt x="277" y="215"/>
                </a:lnTo>
                <a:lnTo>
                  <a:pt x="280" y="212"/>
                </a:lnTo>
                <a:lnTo>
                  <a:pt x="283" y="209"/>
                </a:lnTo>
                <a:lnTo>
                  <a:pt x="285" y="204"/>
                </a:lnTo>
                <a:lnTo>
                  <a:pt x="287" y="200"/>
                </a:lnTo>
                <a:lnTo>
                  <a:pt x="288" y="195"/>
                </a:lnTo>
                <a:lnTo>
                  <a:pt x="288" y="24"/>
                </a:lnTo>
                <a:lnTo>
                  <a:pt x="287" y="20"/>
                </a:lnTo>
                <a:lnTo>
                  <a:pt x="285" y="15"/>
                </a:lnTo>
                <a:lnTo>
                  <a:pt x="283" y="11"/>
                </a:lnTo>
                <a:lnTo>
                  <a:pt x="280" y="7"/>
                </a:lnTo>
                <a:lnTo>
                  <a:pt x="277" y="5"/>
                </a:lnTo>
                <a:lnTo>
                  <a:pt x="273" y="1"/>
                </a:lnTo>
                <a:lnTo>
                  <a:pt x="268" y="0"/>
                </a:lnTo>
                <a:lnTo>
                  <a:pt x="263"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2" name="Freeform 50"/>
          <p:cNvSpPr>
            <a:spLocks/>
          </p:cNvSpPr>
          <p:nvPr/>
        </p:nvSpPr>
        <p:spPr bwMode="auto">
          <a:xfrm>
            <a:off x="11877677" y="6379370"/>
            <a:ext cx="517526" cy="460376"/>
          </a:xfrm>
          <a:custGeom>
            <a:avLst/>
            <a:gdLst>
              <a:gd name="T0" fmla="*/ 424 w 488"/>
              <a:gd name="T1" fmla="*/ 345 h 437"/>
              <a:gd name="T2" fmla="*/ 423 w 488"/>
              <a:gd name="T3" fmla="*/ 342 h 437"/>
              <a:gd name="T4" fmla="*/ 421 w 488"/>
              <a:gd name="T5" fmla="*/ 341 h 437"/>
              <a:gd name="T6" fmla="*/ 417 w 488"/>
              <a:gd name="T7" fmla="*/ 340 h 437"/>
              <a:gd name="T8" fmla="*/ 415 w 488"/>
              <a:gd name="T9" fmla="*/ 340 h 437"/>
              <a:gd name="T10" fmla="*/ 196 w 488"/>
              <a:gd name="T11" fmla="*/ 340 h 437"/>
              <a:gd name="T12" fmla="*/ 196 w 488"/>
              <a:gd name="T13" fmla="*/ 194 h 437"/>
              <a:gd name="T14" fmla="*/ 268 w 488"/>
              <a:gd name="T15" fmla="*/ 194 h 437"/>
              <a:gd name="T16" fmla="*/ 274 w 488"/>
              <a:gd name="T17" fmla="*/ 193 h 437"/>
              <a:gd name="T18" fmla="*/ 278 w 488"/>
              <a:gd name="T19" fmla="*/ 192 h 437"/>
              <a:gd name="T20" fmla="*/ 282 w 488"/>
              <a:gd name="T21" fmla="*/ 190 h 437"/>
              <a:gd name="T22" fmla="*/ 286 w 488"/>
              <a:gd name="T23" fmla="*/ 187 h 437"/>
              <a:gd name="T24" fmla="*/ 289 w 488"/>
              <a:gd name="T25" fmla="*/ 184 h 437"/>
              <a:gd name="T26" fmla="*/ 291 w 488"/>
              <a:gd name="T27" fmla="*/ 179 h 437"/>
              <a:gd name="T28" fmla="*/ 292 w 488"/>
              <a:gd name="T29" fmla="*/ 175 h 437"/>
              <a:gd name="T30" fmla="*/ 293 w 488"/>
              <a:gd name="T31" fmla="*/ 170 h 437"/>
              <a:gd name="T32" fmla="*/ 293 w 488"/>
              <a:gd name="T33" fmla="*/ 165 h 437"/>
              <a:gd name="T34" fmla="*/ 292 w 488"/>
              <a:gd name="T35" fmla="*/ 162 h 437"/>
              <a:gd name="T36" fmla="*/ 290 w 488"/>
              <a:gd name="T37" fmla="*/ 158 h 437"/>
              <a:gd name="T38" fmla="*/ 288 w 488"/>
              <a:gd name="T39" fmla="*/ 155 h 437"/>
              <a:gd name="T40" fmla="*/ 166 w 488"/>
              <a:gd name="T41" fmla="*/ 9 h 437"/>
              <a:gd name="T42" fmla="*/ 161 w 488"/>
              <a:gd name="T43" fmla="*/ 4 h 437"/>
              <a:gd name="T44" fmla="*/ 157 w 488"/>
              <a:gd name="T45" fmla="*/ 2 h 437"/>
              <a:gd name="T46" fmla="*/ 153 w 488"/>
              <a:gd name="T47" fmla="*/ 0 h 437"/>
              <a:gd name="T48" fmla="*/ 147 w 488"/>
              <a:gd name="T49" fmla="*/ 0 h 437"/>
              <a:gd name="T50" fmla="*/ 142 w 488"/>
              <a:gd name="T51" fmla="*/ 0 h 437"/>
              <a:gd name="T52" fmla="*/ 137 w 488"/>
              <a:gd name="T53" fmla="*/ 2 h 437"/>
              <a:gd name="T54" fmla="*/ 132 w 488"/>
              <a:gd name="T55" fmla="*/ 4 h 437"/>
              <a:gd name="T56" fmla="*/ 128 w 488"/>
              <a:gd name="T57" fmla="*/ 9 h 437"/>
              <a:gd name="T58" fmla="*/ 7 w 488"/>
              <a:gd name="T59" fmla="*/ 155 h 437"/>
              <a:gd name="T60" fmla="*/ 4 w 488"/>
              <a:gd name="T61" fmla="*/ 158 h 437"/>
              <a:gd name="T62" fmla="*/ 3 w 488"/>
              <a:gd name="T63" fmla="*/ 162 h 437"/>
              <a:gd name="T64" fmla="*/ 2 w 488"/>
              <a:gd name="T65" fmla="*/ 165 h 437"/>
              <a:gd name="T66" fmla="*/ 0 w 488"/>
              <a:gd name="T67" fmla="*/ 170 h 437"/>
              <a:gd name="T68" fmla="*/ 2 w 488"/>
              <a:gd name="T69" fmla="*/ 175 h 437"/>
              <a:gd name="T70" fmla="*/ 3 w 488"/>
              <a:gd name="T71" fmla="*/ 179 h 437"/>
              <a:gd name="T72" fmla="*/ 5 w 488"/>
              <a:gd name="T73" fmla="*/ 184 h 437"/>
              <a:gd name="T74" fmla="*/ 8 w 488"/>
              <a:gd name="T75" fmla="*/ 187 h 437"/>
              <a:gd name="T76" fmla="*/ 11 w 488"/>
              <a:gd name="T77" fmla="*/ 190 h 437"/>
              <a:gd name="T78" fmla="*/ 16 w 488"/>
              <a:gd name="T79" fmla="*/ 192 h 437"/>
              <a:gd name="T80" fmla="*/ 20 w 488"/>
              <a:gd name="T81" fmla="*/ 193 h 437"/>
              <a:gd name="T82" fmla="*/ 25 w 488"/>
              <a:gd name="T83" fmla="*/ 194 h 437"/>
              <a:gd name="T84" fmla="*/ 98 w 488"/>
              <a:gd name="T85" fmla="*/ 194 h 437"/>
              <a:gd name="T86" fmla="*/ 98 w 488"/>
              <a:gd name="T87" fmla="*/ 422 h 437"/>
              <a:gd name="T88" fmla="*/ 99 w 488"/>
              <a:gd name="T89" fmla="*/ 424 h 437"/>
              <a:gd name="T90" fmla="*/ 99 w 488"/>
              <a:gd name="T91" fmla="*/ 427 h 437"/>
              <a:gd name="T92" fmla="*/ 99 w 488"/>
              <a:gd name="T93" fmla="*/ 430 h 437"/>
              <a:gd name="T94" fmla="*/ 100 w 488"/>
              <a:gd name="T95" fmla="*/ 431 h 437"/>
              <a:gd name="T96" fmla="*/ 101 w 488"/>
              <a:gd name="T97" fmla="*/ 433 h 437"/>
              <a:gd name="T98" fmla="*/ 102 w 488"/>
              <a:gd name="T99" fmla="*/ 434 h 437"/>
              <a:gd name="T100" fmla="*/ 103 w 488"/>
              <a:gd name="T101" fmla="*/ 436 h 437"/>
              <a:gd name="T102" fmla="*/ 105 w 488"/>
              <a:gd name="T103" fmla="*/ 437 h 437"/>
              <a:gd name="T104" fmla="*/ 107 w 488"/>
              <a:gd name="T105" fmla="*/ 437 h 437"/>
              <a:gd name="T106" fmla="*/ 111 w 488"/>
              <a:gd name="T107" fmla="*/ 437 h 437"/>
              <a:gd name="T108" fmla="*/ 476 w 488"/>
              <a:gd name="T109" fmla="*/ 437 h 437"/>
              <a:gd name="T110" fmla="*/ 480 w 488"/>
              <a:gd name="T111" fmla="*/ 437 h 437"/>
              <a:gd name="T112" fmla="*/ 484 w 488"/>
              <a:gd name="T113" fmla="*/ 434 h 437"/>
              <a:gd name="T114" fmla="*/ 486 w 488"/>
              <a:gd name="T115" fmla="*/ 430 h 437"/>
              <a:gd name="T116" fmla="*/ 488 w 488"/>
              <a:gd name="T117" fmla="*/ 426 h 437"/>
              <a:gd name="T118" fmla="*/ 488 w 488"/>
              <a:gd name="T119" fmla="*/ 422 h 437"/>
              <a:gd name="T120" fmla="*/ 485 w 488"/>
              <a:gd name="T121" fmla="*/ 418 h 437"/>
              <a:gd name="T122" fmla="*/ 424 w 488"/>
              <a:gd name="T123" fmla="*/ 34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8" h="437">
                <a:moveTo>
                  <a:pt x="424" y="345"/>
                </a:moveTo>
                <a:lnTo>
                  <a:pt x="423" y="342"/>
                </a:lnTo>
                <a:lnTo>
                  <a:pt x="421" y="341"/>
                </a:lnTo>
                <a:lnTo>
                  <a:pt x="417" y="340"/>
                </a:lnTo>
                <a:lnTo>
                  <a:pt x="415" y="340"/>
                </a:lnTo>
                <a:lnTo>
                  <a:pt x="196" y="340"/>
                </a:lnTo>
                <a:lnTo>
                  <a:pt x="196" y="194"/>
                </a:lnTo>
                <a:lnTo>
                  <a:pt x="268" y="194"/>
                </a:lnTo>
                <a:lnTo>
                  <a:pt x="274" y="193"/>
                </a:lnTo>
                <a:lnTo>
                  <a:pt x="278" y="192"/>
                </a:lnTo>
                <a:lnTo>
                  <a:pt x="282" y="190"/>
                </a:lnTo>
                <a:lnTo>
                  <a:pt x="286" y="187"/>
                </a:lnTo>
                <a:lnTo>
                  <a:pt x="289" y="184"/>
                </a:lnTo>
                <a:lnTo>
                  <a:pt x="291" y="179"/>
                </a:lnTo>
                <a:lnTo>
                  <a:pt x="292" y="175"/>
                </a:lnTo>
                <a:lnTo>
                  <a:pt x="293" y="170"/>
                </a:lnTo>
                <a:lnTo>
                  <a:pt x="293" y="165"/>
                </a:lnTo>
                <a:lnTo>
                  <a:pt x="292" y="162"/>
                </a:lnTo>
                <a:lnTo>
                  <a:pt x="290" y="158"/>
                </a:lnTo>
                <a:lnTo>
                  <a:pt x="288" y="155"/>
                </a:lnTo>
                <a:lnTo>
                  <a:pt x="166" y="9"/>
                </a:lnTo>
                <a:lnTo>
                  <a:pt x="161" y="4"/>
                </a:lnTo>
                <a:lnTo>
                  <a:pt x="157" y="2"/>
                </a:lnTo>
                <a:lnTo>
                  <a:pt x="153" y="0"/>
                </a:lnTo>
                <a:lnTo>
                  <a:pt x="147" y="0"/>
                </a:lnTo>
                <a:lnTo>
                  <a:pt x="142" y="0"/>
                </a:lnTo>
                <a:lnTo>
                  <a:pt x="137" y="2"/>
                </a:lnTo>
                <a:lnTo>
                  <a:pt x="132" y="4"/>
                </a:lnTo>
                <a:lnTo>
                  <a:pt x="128" y="9"/>
                </a:lnTo>
                <a:lnTo>
                  <a:pt x="7" y="155"/>
                </a:lnTo>
                <a:lnTo>
                  <a:pt x="4" y="158"/>
                </a:lnTo>
                <a:lnTo>
                  <a:pt x="3" y="162"/>
                </a:lnTo>
                <a:lnTo>
                  <a:pt x="2" y="165"/>
                </a:lnTo>
                <a:lnTo>
                  <a:pt x="0" y="170"/>
                </a:lnTo>
                <a:lnTo>
                  <a:pt x="2" y="175"/>
                </a:lnTo>
                <a:lnTo>
                  <a:pt x="3" y="179"/>
                </a:lnTo>
                <a:lnTo>
                  <a:pt x="5" y="184"/>
                </a:lnTo>
                <a:lnTo>
                  <a:pt x="8" y="187"/>
                </a:lnTo>
                <a:lnTo>
                  <a:pt x="11" y="190"/>
                </a:lnTo>
                <a:lnTo>
                  <a:pt x="16" y="192"/>
                </a:lnTo>
                <a:lnTo>
                  <a:pt x="20" y="193"/>
                </a:lnTo>
                <a:lnTo>
                  <a:pt x="25" y="194"/>
                </a:lnTo>
                <a:lnTo>
                  <a:pt x="98" y="194"/>
                </a:lnTo>
                <a:lnTo>
                  <a:pt x="98" y="422"/>
                </a:lnTo>
                <a:lnTo>
                  <a:pt x="99" y="424"/>
                </a:lnTo>
                <a:lnTo>
                  <a:pt x="99" y="427"/>
                </a:lnTo>
                <a:lnTo>
                  <a:pt x="99" y="430"/>
                </a:lnTo>
                <a:lnTo>
                  <a:pt x="100" y="431"/>
                </a:lnTo>
                <a:lnTo>
                  <a:pt x="101" y="433"/>
                </a:lnTo>
                <a:lnTo>
                  <a:pt x="102" y="434"/>
                </a:lnTo>
                <a:lnTo>
                  <a:pt x="103" y="436"/>
                </a:lnTo>
                <a:lnTo>
                  <a:pt x="105" y="437"/>
                </a:lnTo>
                <a:lnTo>
                  <a:pt x="107" y="437"/>
                </a:lnTo>
                <a:lnTo>
                  <a:pt x="111" y="437"/>
                </a:lnTo>
                <a:lnTo>
                  <a:pt x="476" y="437"/>
                </a:lnTo>
                <a:lnTo>
                  <a:pt x="480" y="437"/>
                </a:lnTo>
                <a:lnTo>
                  <a:pt x="484" y="434"/>
                </a:lnTo>
                <a:lnTo>
                  <a:pt x="486" y="430"/>
                </a:lnTo>
                <a:lnTo>
                  <a:pt x="488" y="426"/>
                </a:lnTo>
                <a:lnTo>
                  <a:pt x="488" y="422"/>
                </a:lnTo>
                <a:lnTo>
                  <a:pt x="485" y="418"/>
                </a:lnTo>
                <a:lnTo>
                  <a:pt x="424" y="34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3" name="Freeform 51"/>
          <p:cNvSpPr>
            <a:spLocks/>
          </p:cNvSpPr>
          <p:nvPr/>
        </p:nvSpPr>
        <p:spPr bwMode="auto">
          <a:xfrm>
            <a:off x="12138027" y="6379370"/>
            <a:ext cx="514350" cy="460376"/>
          </a:xfrm>
          <a:custGeom>
            <a:avLst/>
            <a:gdLst>
              <a:gd name="T0" fmla="*/ 479 w 487"/>
              <a:gd name="T1" fmla="*/ 251 h 437"/>
              <a:gd name="T2" fmla="*/ 476 w 487"/>
              <a:gd name="T3" fmla="*/ 247 h 437"/>
              <a:gd name="T4" fmla="*/ 471 w 487"/>
              <a:gd name="T5" fmla="*/ 245 h 437"/>
              <a:gd name="T6" fmla="*/ 467 w 487"/>
              <a:gd name="T7" fmla="*/ 243 h 437"/>
              <a:gd name="T8" fmla="*/ 462 w 487"/>
              <a:gd name="T9" fmla="*/ 243 h 437"/>
              <a:gd name="T10" fmla="*/ 389 w 487"/>
              <a:gd name="T11" fmla="*/ 243 h 437"/>
              <a:gd name="T12" fmla="*/ 389 w 487"/>
              <a:gd name="T13" fmla="*/ 15 h 437"/>
              <a:gd name="T14" fmla="*/ 388 w 487"/>
              <a:gd name="T15" fmla="*/ 13 h 437"/>
              <a:gd name="T16" fmla="*/ 388 w 487"/>
              <a:gd name="T17" fmla="*/ 11 h 437"/>
              <a:gd name="T18" fmla="*/ 388 w 487"/>
              <a:gd name="T19" fmla="*/ 8 h 437"/>
              <a:gd name="T20" fmla="*/ 387 w 487"/>
              <a:gd name="T21" fmla="*/ 7 h 437"/>
              <a:gd name="T22" fmla="*/ 386 w 487"/>
              <a:gd name="T23" fmla="*/ 4 h 437"/>
              <a:gd name="T24" fmla="*/ 385 w 487"/>
              <a:gd name="T25" fmla="*/ 3 h 437"/>
              <a:gd name="T26" fmla="*/ 384 w 487"/>
              <a:gd name="T27" fmla="*/ 1 h 437"/>
              <a:gd name="T28" fmla="*/ 382 w 487"/>
              <a:gd name="T29" fmla="*/ 0 h 437"/>
              <a:gd name="T30" fmla="*/ 380 w 487"/>
              <a:gd name="T31" fmla="*/ 0 h 437"/>
              <a:gd name="T32" fmla="*/ 376 w 487"/>
              <a:gd name="T33" fmla="*/ 0 h 437"/>
              <a:gd name="T34" fmla="*/ 11 w 487"/>
              <a:gd name="T35" fmla="*/ 0 h 437"/>
              <a:gd name="T36" fmla="*/ 7 w 487"/>
              <a:gd name="T37" fmla="*/ 0 h 437"/>
              <a:gd name="T38" fmla="*/ 3 w 487"/>
              <a:gd name="T39" fmla="*/ 3 h 437"/>
              <a:gd name="T40" fmla="*/ 1 w 487"/>
              <a:gd name="T41" fmla="*/ 8 h 437"/>
              <a:gd name="T42" fmla="*/ 0 w 487"/>
              <a:gd name="T43" fmla="*/ 12 h 437"/>
              <a:gd name="T44" fmla="*/ 0 w 487"/>
              <a:gd name="T45" fmla="*/ 15 h 437"/>
              <a:gd name="T46" fmla="*/ 2 w 487"/>
              <a:gd name="T47" fmla="*/ 20 h 437"/>
              <a:gd name="T48" fmla="*/ 63 w 487"/>
              <a:gd name="T49" fmla="*/ 92 h 437"/>
              <a:gd name="T50" fmla="*/ 64 w 487"/>
              <a:gd name="T51" fmla="*/ 94 h 437"/>
              <a:gd name="T52" fmla="*/ 66 w 487"/>
              <a:gd name="T53" fmla="*/ 96 h 437"/>
              <a:gd name="T54" fmla="*/ 70 w 487"/>
              <a:gd name="T55" fmla="*/ 96 h 437"/>
              <a:gd name="T56" fmla="*/ 72 w 487"/>
              <a:gd name="T57" fmla="*/ 97 h 437"/>
              <a:gd name="T58" fmla="*/ 291 w 487"/>
              <a:gd name="T59" fmla="*/ 97 h 437"/>
              <a:gd name="T60" fmla="*/ 291 w 487"/>
              <a:gd name="T61" fmla="*/ 243 h 437"/>
              <a:gd name="T62" fmla="*/ 219 w 487"/>
              <a:gd name="T63" fmla="*/ 243 h 437"/>
              <a:gd name="T64" fmla="*/ 213 w 487"/>
              <a:gd name="T65" fmla="*/ 243 h 437"/>
              <a:gd name="T66" fmla="*/ 209 w 487"/>
              <a:gd name="T67" fmla="*/ 245 h 437"/>
              <a:gd name="T68" fmla="*/ 205 w 487"/>
              <a:gd name="T69" fmla="*/ 247 h 437"/>
              <a:gd name="T70" fmla="*/ 201 w 487"/>
              <a:gd name="T71" fmla="*/ 251 h 437"/>
              <a:gd name="T72" fmla="*/ 198 w 487"/>
              <a:gd name="T73" fmla="*/ 254 h 437"/>
              <a:gd name="T74" fmla="*/ 196 w 487"/>
              <a:gd name="T75" fmla="*/ 258 h 437"/>
              <a:gd name="T76" fmla="*/ 195 w 487"/>
              <a:gd name="T77" fmla="*/ 263 h 437"/>
              <a:gd name="T78" fmla="*/ 194 w 487"/>
              <a:gd name="T79" fmla="*/ 268 h 437"/>
              <a:gd name="T80" fmla="*/ 194 w 487"/>
              <a:gd name="T81" fmla="*/ 272 h 437"/>
              <a:gd name="T82" fmla="*/ 195 w 487"/>
              <a:gd name="T83" fmla="*/ 275 h 437"/>
              <a:gd name="T84" fmla="*/ 197 w 487"/>
              <a:gd name="T85" fmla="*/ 280 h 437"/>
              <a:gd name="T86" fmla="*/ 199 w 487"/>
              <a:gd name="T87" fmla="*/ 283 h 437"/>
              <a:gd name="T88" fmla="*/ 321 w 487"/>
              <a:gd name="T89" fmla="*/ 429 h 437"/>
              <a:gd name="T90" fmla="*/ 326 w 487"/>
              <a:gd name="T91" fmla="*/ 433 h 437"/>
              <a:gd name="T92" fmla="*/ 330 w 487"/>
              <a:gd name="T93" fmla="*/ 435 h 437"/>
              <a:gd name="T94" fmla="*/ 335 w 487"/>
              <a:gd name="T95" fmla="*/ 437 h 437"/>
              <a:gd name="T96" fmla="*/ 340 w 487"/>
              <a:gd name="T97" fmla="*/ 437 h 437"/>
              <a:gd name="T98" fmla="*/ 345 w 487"/>
              <a:gd name="T99" fmla="*/ 437 h 437"/>
              <a:gd name="T100" fmla="*/ 351 w 487"/>
              <a:gd name="T101" fmla="*/ 435 h 437"/>
              <a:gd name="T102" fmla="*/ 355 w 487"/>
              <a:gd name="T103" fmla="*/ 433 h 437"/>
              <a:gd name="T104" fmla="*/ 359 w 487"/>
              <a:gd name="T105" fmla="*/ 429 h 437"/>
              <a:gd name="T106" fmla="*/ 480 w 487"/>
              <a:gd name="T107" fmla="*/ 283 h 437"/>
              <a:gd name="T108" fmla="*/ 483 w 487"/>
              <a:gd name="T109" fmla="*/ 280 h 437"/>
              <a:gd name="T110" fmla="*/ 484 w 487"/>
              <a:gd name="T111" fmla="*/ 275 h 437"/>
              <a:gd name="T112" fmla="*/ 486 w 487"/>
              <a:gd name="T113" fmla="*/ 272 h 437"/>
              <a:gd name="T114" fmla="*/ 487 w 487"/>
              <a:gd name="T115" fmla="*/ 268 h 437"/>
              <a:gd name="T116" fmla="*/ 486 w 487"/>
              <a:gd name="T117" fmla="*/ 263 h 437"/>
              <a:gd name="T118" fmla="*/ 484 w 487"/>
              <a:gd name="T119" fmla="*/ 258 h 437"/>
              <a:gd name="T120" fmla="*/ 482 w 487"/>
              <a:gd name="T121" fmla="*/ 254 h 437"/>
              <a:gd name="T122" fmla="*/ 479 w 487"/>
              <a:gd name="T123" fmla="*/ 25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7" h="437">
                <a:moveTo>
                  <a:pt x="479" y="251"/>
                </a:moveTo>
                <a:lnTo>
                  <a:pt x="476" y="247"/>
                </a:lnTo>
                <a:lnTo>
                  <a:pt x="471" y="245"/>
                </a:lnTo>
                <a:lnTo>
                  <a:pt x="467" y="243"/>
                </a:lnTo>
                <a:lnTo>
                  <a:pt x="462" y="243"/>
                </a:lnTo>
                <a:lnTo>
                  <a:pt x="389" y="243"/>
                </a:lnTo>
                <a:lnTo>
                  <a:pt x="389" y="15"/>
                </a:lnTo>
                <a:lnTo>
                  <a:pt x="388" y="13"/>
                </a:lnTo>
                <a:lnTo>
                  <a:pt x="388" y="11"/>
                </a:lnTo>
                <a:lnTo>
                  <a:pt x="388" y="8"/>
                </a:lnTo>
                <a:lnTo>
                  <a:pt x="387" y="7"/>
                </a:lnTo>
                <a:lnTo>
                  <a:pt x="386" y="4"/>
                </a:lnTo>
                <a:lnTo>
                  <a:pt x="385" y="3"/>
                </a:lnTo>
                <a:lnTo>
                  <a:pt x="384" y="1"/>
                </a:lnTo>
                <a:lnTo>
                  <a:pt x="382" y="0"/>
                </a:lnTo>
                <a:lnTo>
                  <a:pt x="380" y="0"/>
                </a:lnTo>
                <a:lnTo>
                  <a:pt x="376" y="0"/>
                </a:lnTo>
                <a:lnTo>
                  <a:pt x="11" y="0"/>
                </a:lnTo>
                <a:lnTo>
                  <a:pt x="7" y="0"/>
                </a:lnTo>
                <a:lnTo>
                  <a:pt x="3" y="3"/>
                </a:lnTo>
                <a:lnTo>
                  <a:pt x="1" y="8"/>
                </a:lnTo>
                <a:lnTo>
                  <a:pt x="0" y="12"/>
                </a:lnTo>
                <a:lnTo>
                  <a:pt x="0" y="15"/>
                </a:lnTo>
                <a:lnTo>
                  <a:pt x="2" y="20"/>
                </a:lnTo>
                <a:lnTo>
                  <a:pt x="63" y="92"/>
                </a:lnTo>
                <a:lnTo>
                  <a:pt x="64" y="94"/>
                </a:lnTo>
                <a:lnTo>
                  <a:pt x="66" y="96"/>
                </a:lnTo>
                <a:lnTo>
                  <a:pt x="70" y="96"/>
                </a:lnTo>
                <a:lnTo>
                  <a:pt x="72" y="97"/>
                </a:lnTo>
                <a:lnTo>
                  <a:pt x="291" y="97"/>
                </a:lnTo>
                <a:lnTo>
                  <a:pt x="291" y="243"/>
                </a:lnTo>
                <a:lnTo>
                  <a:pt x="219" y="243"/>
                </a:lnTo>
                <a:lnTo>
                  <a:pt x="213" y="243"/>
                </a:lnTo>
                <a:lnTo>
                  <a:pt x="209" y="245"/>
                </a:lnTo>
                <a:lnTo>
                  <a:pt x="205" y="247"/>
                </a:lnTo>
                <a:lnTo>
                  <a:pt x="201" y="251"/>
                </a:lnTo>
                <a:lnTo>
                  <a:pt x="198" y="254"/>
                </a:lnTo>
                <a:lnTo>
                  <a:pt x="196" y="258"/>
                </a:lnTo>
                <a:lnTo>
                  <a:pt x="195" y="263"/>
                </a:lnTo>
                <a:lnTo>
                  <a:pt x="194" y="268"/>
                </a:lnTo>
                <a:lnTo>
                  <a:pt x="194" y="272"/>
                </a:lnTo>
                <a:lnTo>
                  <a:pt x="195" y="275"/>
                </a:lnTo>
                <a:lnTo>
                  <a:pt x="197" y="280"/>
                </a:lnTo>
                <a:lnTo>
                  <a:pt x="199" y="283"/>
                </a:lnTo>
                <a:lnTo>
                  <a:pt x="321" y="429"/>
                </a:lnTo>
                <a:lnTo>
                  <a:pt x="326" y="433"/>
                </a:lnTo>
                <a:lnTo>
                  <a:pt x="330" y="435"/>
                </a:lnTo>
                <a:lnTo>
                  <a:pt x="335" y="437"/>
                </a:lnTo>
                <a:lnTo>
                  <a:pt x="340" y="437"/>
                </a:lnTo>
                <a:lnTo>
                  <a:pt x="345" y="437"/>
                </a:lnTo>
                <a:lnTo>
                  <a:pt x="351" y="435"/>
                </a:lnTo>
                <a:lnTo>
                  <a:pt x="355" y="433"/>
                </a:lnTo>
                <a:lnTo>
                  <a:pt x="359" y="429"/>
                </a:lnTo>
                <a:lnTo>
                  <a:pt x="480" y="283"/>
                </a:lnTo>
                <a:lnTo>
                  <a:pt x="483" y="280"/>
                </a:lnTo>
                <a:lnTo>
                  <a:pt x="484" y="275"/>
                </a:lnTo>
                <a:lnTo>
                  <a:pt x="486" y="272"/>
                </a:lnTo>
                <a:lnTo>
                  <a:pt x="487" y="268"/>
                </a:lnTo>
                <a:lnTo>
                  <a:pt x="486" y="263"/>
                </a:lnTo>
                <a:lnTo>
                  <a:pt x="484" y="258"/>
                </a:lnTo>
                <a:lnTo>
                  <a:pt x="482" y="254"/>
                </a:lnTo>
                <a:lnTo>
                  <a:pt x="479" y="25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4" name="Freeform 52"/>
          <p:cNvSpPr>
            <a:spLocks/>
          </p:cNvSpPr>
          <p:nvPr/>
        </p:nvSpPr>
        <p:spPr bwMode="auto">
          <a:xfrm>
            <a:off x="4114801" y="6299995"/>
            <a:ext cx="720726" cy="619126"/>
          </a:xfrm>
          <a:custGeom>
            <a:avLst/>
            <a:gdLst>
              <a:gd name="T0" fmla="*/ 674 w 681"/>
              <a:gd name="T1" fmla="*/ 0 h 586"/>
              <a:gd name="T2" fmla="*/ 669 w 681"/>
              <a:gd name="T3" fmla="*/ 3 h 586"/>
              <a:gd name="T4" fmla="*/ 394 w 681"/>
              <a:gd name="T5" fmla="*/ 276 h 586"/>
              <a:gd name="T6" fmla="*/ 390 w 681"/>
              <a:gd name="T7" fmla="*/ 283 h 586"/>
              <a:gd name="T8" fmla="*/ 390 w 681"/>
              <a:gd name="T9" fmla="*/ 8 h 586"/>
              <a:gd name="T10" fmla="*/ 387 w 681"/>
              <a:gd name="T11" fmla="*/ 2 h 586"/>
              <a:gd name="T12" fmla="*/ 383 w 681"/>
              <a:gd name="T13" fmla="*/ 0 h 586"/>
              <a:gd name="T14" fmla="*/ 382 w 681"/>
              <a:gd name="T15" fmla="*/ 0 h 586"/>
              <a:gd name="T16" fmla="*/ 373 w 681"/>
              <a:gd name="T17" fmla="*/ 5 h 586"/>
              <a:gd name="T18" fmla="*/ 99 w 681"/>
              <a:gd name="T19" fmla="*/ 279 h 586"/>
              <a:gd name="T20" fmla="*/ 97 w 681"/>
              <a:gd name="T21" fmla="*/ 24 h 586"/>
              <a:gd name="T22" fmla="*/ 96 w 681"/>
              <a:gd name="T23" fmla="*/ 16 h 586"/>
              <a:gd name="T24" fmla="*/ 91 w 681"/>
              <a:gd name="T25" fmla="*/ 8 h 586"/>
              <a:gd name="T26" fmla="*/ 82 w 681"/>
              <a:gd name="T27" fmla="*/ 3 h 586"/>
              <a:gd name="T28" fmla="*/ 73 w 681"/>
              <a:gd name="T29" fmla="*/ 1 h 586"/>
              <a:gd name="T30" fmla="*/ 19 w 681"/>
              <a:gd name="T31" fmla="*/ 1 h 586"/>
              <a:gd name="T32" fmla="*/ 11 w 681"/>
              <a:gd name="T33" fmla="*/ 5 h 586"/>
              <a:gd name="T34" fmla="*/ 4 w 681"/>
              <a:gd name="T35" fmla="*/ 12 h 586"/>
              <a:gd name="T36" fmla="*/ 0 w 681"/>
              <a:gd name="T37" fmla="*/ 20 h 586"/>
              <a:gd name="T38" fmla="*/ 0 w 681"/>
              <a:gd name="T39" fmla="*/ 560 h 586"/>
              <a:gd name="T40" fmla="*/ 2 w 681"/>
              <a:gd name="T41" fmla="*/ 570 h 586"/>
              <a:gd name="T42" fmla="*/ 8 w 681"/>
              <a:gd name="T43" fmla="*/ 577 h 586"/>
              <a:gd name="T44" fmla="*/ 15 w 681"/>
              <a:gd name="T45" fmla="*/ 583 h 586"/>
              <a:gd name="T46" fmla="*/ 25 w 681"/>
              <a:gd name="T47" fmla="*/ 585 h 586"/>
              <a:gd name="T48" fmla="*/ 78 w 681"/>
              <a:gd name="T49" fmla="*/ 585 h 586"/>
              <a:gd name="T50" fmla="*/ 86 w 681"/>
              <a:gd name="T51" fmla="*/ 581 h 586"/>
              <a:gd name="T52" fmla="*/ 93 w 681"/>
              <a:gd name="T53" fmla="*/ 574 h 586"/>
              <a:gd name="T54" fmla="*/ 97 w 681"/>
              <a:gd name="T55" fmla="*/ 565 h 586"/>
              <a:gd name="T56" fmla="*/ 97 w 681"/>
              <a:gd name="T57" fmla="*/ 303 h 586"/>
              <a:gd name="T58" fmla="*/ 103 w 681"/>
              <a:gd name="T59" fmla="*/ 310 h 586"/>
              <a:gd name="T60" fmla="*/ 376 w 681"/>
              <a:gd name="T61" fmla="*/ 583 h 586"/>
              <a:gd name="T62" fmla="*/ 382 w 681"/>
              <a:gd name="T63" fmla="*/ 586 h 586"/>
              <a:gd name="T64" fmla="*/ 387 w 681"/>
              <a:gd name="T65" fmla="*/ 584 h 586"/>
              <a:gd name="T66" fmla="*/ 390 w 681"/>
              <a:gd name="T67" fmla="*/ 577 h 586"/>
              <a:gd name="T68" fmla="*/ 390 w 681"/>
              <a:gd name="T69" fmla="*/ 303 h 586"/>
              <a:gd name="T70" fmla="*/ 394 w 681"/>
              <a:gd name="T71" fmla="*/ 310 h 586"/>
              <a:gd name="T72" fmla="*/ 669 w 681"/>
              <a:gd name="T73" fmla="*/ 583 h 586"/>
              <a:gd name="T74" fmla="*/ 674 w 681"/>
              <a:gd name="T75" fmla="*/ 586 h 586"/>
              <a:gd name="T76" fmla="*/ 679 w 681"/>
              <a:gd name="T77" fmla="*/ 584 h 586"/>
              <a:gd name="T78" fmla="*/ 681 w 681"/>
              <a:gd name="T79" fmla="*/ 577 h 586"/>
              <a:gd name="T80" fmla="*/ 681 w 681"/>
              <a:gd name="T81" fmla="*/ 13 h 586"/>
              <a:gd name="T82" fmla="*/ 680 w 681"/>
              <a:gd name="T83" fmla="*/ 5 h 586"/>
              <a:gd name="T84" fmla="*/ 677 w 681"/>
              <a:gd name="T85" fmla="*/ 1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1" h="586">
                <a:moveTo>
                  <a:pt x="677" y="1"/>
                </a:moveTo>
                <a:lnTo>
                  <a:pt x="674" y="0"/>
                </a:lnTo>
                <a:lnTo>
                  <a:pt x="672" y="1"/>
                </a:lnTo>
                <a:lnTo>
                  <a:pt x="669" y="3"/>
                </a:lnTo>
                <a:lnTo>
                  <a:pt x="665" y="5"/>
                </a:lnTo>
                <a:lnTo>
                  <a:pt x="394" y="276"/>
                </a:lnTo>
                <a:lnTo>
                  <a:pt x="392" y="279"/>
                </a:lnTo>
                <a:lnTo>
                  <a:pt x="390" y="283"/>
                </a:lnTo>
                <a:lnTo>
                  <a:pt x="390" y="13"/>
                </a:lnTo>
                <a:lnTo>
                  <a:pt x="390" y="8"/>
                </a:lnTo>
                <a:lnTo>
                  <a:pt x="389" y="5"/>
                </a:lnTo>
                <a:lnTo>
                  <a:pt x="387" y="2"/>
                </a:lnTo>
                <a:lnTo>
                  <a:pt x="384" y="1"/>
                </a:lnTo>
                <a:lnTo>
                  <a:pt x="383" y="0"/>
                </a:lnTo>
                <a:lnTo>
                  <a:pt x="382" y="0"/>
                </a:lnTo>
                <a:lnTo>
                  <a:pt x="382" y="0"/>
                </a:lnTo>
                <a:lnTo>
                  <a:pt x="378" y="2"/>
                </a:lnTo>
                <a:lnTo>
                  <a:pt x="373" y="5"/>
                </a:lnTo>
                <a:lnTo>
                  <a:pt x="103" y="276"/>
                </a:lnTo>
                <a:lnTo>
                  <a:pt x="99" y="279"/>
                </a:lnTo>
                <a:lnTo>
                  <a:pt x="97" y="283"/>
                </a:lnTo>
                <a:lnTo>
                  <a:pt x="97" y="24"/>
                </a:lnTo>
                <a:lnTo>
                  <a:pt x="97" y="20"/>
                </a:lnTo>
                <a:lnTo>
                  <a:pt x="96" y="16"/>
                </a:lnTo>
                <a:lnTo>
                  <a:pt x="93" y="12"/>
                </a:lnTo>
                <a:lnTo>
                  <a:pt x="91" y="8"/>
                </a:lnTo>
                <a:lnTo>
                  <a:pt x="86" y="5"/>
                </a:lnTo>
                <a:lnTo>
                  <a:pt x="82" y="3"/>
                </a:lnTo>
                <a:lnTo>
                  <a:pt x="78" y="1"/>
                </a:lnTo>
                <a:lnTo>
                  <a:pt x="73" y="1"/>
                </a:lnTo>
                <a:lnTo>
                  <a:pt x="25" y="1"/>
                </a:lnTo>
                <a:lnTo>
                  <a:pt x="19" y="1"/>
                </a:lnTo>
                <a:lnTo>
                  <a:pt x="15" y="3"/>
                </a:lnTo>
                <a:lnTo>
                  <a:pt x="11" y="5"/>
                </a:lnTo>
                <a:lnTo>
                  <a:pt x="8" y="8"/>
                </a:lnTo>
                <a:lnTo>
                  <a:pt x="4" y="12"/>
                </a:lnTo>
                <a:lnTo>
                  <a:pt x="2" y="16"/>
                </a:lnTo>
                <a:lnTo>
                  <a:pt x="0" y="20"/>
                </a:lnTo>
                <a:lnTo>
                  <a:pt x="0" y="24"/>
                </a:lnTo>
                <a:lnTo>
                  <a:pt x="0" y="560"/>
                </a:lnTo>
                <a:lnTo>
                  <a:pt x="0" y="565"/>
                </a:lnTo>
                <a:lnTo>
                  <a:pt x="2" y="570"/>
                </a:lnTo>
                <a:lnTo>
                  <a:pt x="4" y="574"/>
                </a:lnTo>
                <a:lnTo>
                  <a:pt x="8" y="577"/>
                </a:lnTo>
                <a:lnTo>
                  <a:pt x="11" y="581"/>
                </a:lnTo>
                <a:lnTo>
                  <a:pt x="15" y="583"/>
                </a:lnTo>
                <a:lnTo>
                  <a:pt x="19" y="585"/>
                </a:lnTo>
                <a:lnTo>
                  <a:pt x="25" y="585"/>
                </a:lnTo>
                <a:lnTo>
                  <a:pt x="73" y="585"/>
                </a:lnTo>
                <a:lnTo>
                  <a:pt x="78" y="585"/>
                </a:lnTo>
                <a:lnTo>
                  <a:pt x="82" y="583"/>
                </a:lnTo>
                <a:lnTo>
                  <a:pt x="86" y="581"/>
                </a:lnTo>
                <a:lnTo>
                  <a:pt x="91" y="577"/>
                </a:lnTo>
                <a:lnTo>
                  <a:pt x="93" y="574"/>
                </a:lnTo>
                <a:lnTo>
                  <a:pt x="96" y="570"/>
                </a:lnTo>
                <a:lnTo>
                  <a:pt x="97" y="565"/>
                </a:lnTo>
                <a:lnTo>
                  <a:pt x="97" y="560"/>
                </a:lnTo>
                <a:lnTo>
                  <a:pt x="97" y="303"/>
                </a:lnTo>
                <a:lnTo>
                  <a:pt x="99" y="306"/>
                </a:lnTo>
                <a:lnTo>
                  <a:pt x="103" y="310"/>
                </a:lnTo>
                <a:lnTo>
                  <a:pt x="373" y="579"/>
                </a:lnTo>
                <a:lnTo>
                  <a:pt x="376" y="583"/>
                </a:lnTo>
                <a:lnTo>
                  <a:pt x="379" y="585"/>
                </a:lnTo>
                <a:lnTo>
                  <a:pt x="382" y="586"/>
                </a:lnTo>
                <a:lnTo>
                  <a:pt x="384" y="585"/>
                </a:lnTo>
                <a:lnTo>
                  <a:pt x="387" y="584"/>
                </a:lnTo>
                <a:lnTo>
                  <a:pt x="389" y="581"/>
                </a:lnTo>
                <a:lnTo>
                  <a:pt x="390" y="577"/>
                </a:lnTo>
                <a:lnTo>
                  <a:pt x="390" y="573"/>
                </a:lnTo>
                <a:lnTo>
                  <a:pt x="390" y="303"/>
                </a:lnTo>
                <a:lnTo>
                  <a:pt x="392" y="306"/>
                </a:lnTo>
                <a:lnTo>
                  <a:pt x="394" y="310"/>
                </a:lnTo>
                <a:lnTo>
                  <a:pt x="665" y="579"/>
                </a:lnTo>
                <a:lnTo>
                  <a:pt x="669" y="583"/>
                </a:lnTo>
                <a:lnTo>
                  <a:pt x="672" y="585"/>
                </a:lnTo>
                <a:lnTo>
                  <a:pt x="674" y="586"/>
                </a:lnTo>
                <a:lnTo>
                  <a:pt x="677" y="585"/>
                </a:lnTo>
                <a:lnTo>
                  <a:pt x="679" y="584"/>
                </a:lnTo>
                <a:lnTo>
                  <a:pt x="680" y="581"/>
                </a:lnTo>
                <a:lnTo>
                  <a:pt x="681" y="577"/>
                </a:lnTo>
                <a:lnTo>
                  <a:pt x="681" y="573"/>
                </a:lnTo>
                <a:lnTo>
                  <a:pt x="681" y="13"/>
                </a:lnTo>
                <a:lnTo>
                  <a:pt x="681" y="8"/>
                </a:lnTo>
                <a:lnTo>
                  <a:pt x="680" y="5"/>
                </a:lnTo>
                <a:lnTo>
                  <a:pt x="679" y="2"/>
                </a:lnTo>
                <a:lnTo>
                  <a:pt x="677" y="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5" name="Freeform 53"/>
          <p:cNvSpPr>
            <a:spLocks noEditPoints="1"/>
          </p:cNvSpPr>
          <p:nvPr/>
        </p:nvSpPr>
        <p:spPr bwMode="auto">
          <a:xfrm>
            <a:off x="5781677" y="6299995"/>
            <a:ext cx="619126" cy="619126"/>
          </a:xfrm>
          <a:custGeom>
            <a:avLst/>
            <a:gdLst>
              <a:gd name="T0" fmla="*/ 512 w 584"/>
              <a:gd name="T1" fmla="*/ 99 h 584"/>
              <a:gd name="T2" fmla="*/ 454 w 584"/>
              <a:gd name="T3" fmla="*/ 49 h 584"/>
              <a:gd name="T4" fmla="*/ 386 w 584"/>
              <a:gd name="T5" fmla="*/ 15 h 584"/>
              <a:gd name="T6" fmla="*/ 311 w 584"/>
              <a:gd name="T7" fmla="*/ 0 h 584"/>
              <a:gd name="T8" fmla="*/ 234 w 584"/>
              <a:gd name="T9" fmla="*/ 5 h 584"/>
              <a:gd name="T10" fmla="*/ 162 w 584"/>
              <a:gd name="T11" fmla="*/ 30 h 584"/>
              <a:gd name="T12" fmla="*/ 98 w 584"/>
              <a:gd name="T13" fmla="*/ 72 h 584"/>
              <a:gd name="T14" fmla="*/ 48 w 584"/>
              <a:gd name="T15" fmla="*/ 128 h 584"/>
              <a:gd name="T16" fmla="*/ 15 w 584"/>
              <a:gd name="T17" fmla="*/ 197 h 584"/>
              <a:gd name="T18" fmla="*/ 0 w 584"/>
              <a:gd name="T19" fmla="*/ 272 h 584"/>
              <a:gd name="T20" fmla="*/ 5 w 584"/>
              <a:gd name="T21" fmla="*/ 350 h 584"/>
              <a:gd name="T22" fmla="*/ 29 w 584"/>
              <a:gd name="T23" fmla="*/ 422 h 584"/>
              <a:gd name="T24" fmla="*/ 72 w 584"/>
              <a:gd name="T25" fmla="*/ 485 h 584"/>
              <a:gd name="T26" fmla="*/ 128 w 584"/>
              <a:gd name="T27" fmla="*/ 534 h 584"/>
              <a:gd name="T28" fmla="*/ 197 w 584"/>
              <a:gd name="T29" fmla="*/ 569 h 584"/>
              <a:gd name="T30" fmla="*/ 272 w 584"/>
              <a:gd name="T31" fmla="*/ 583 h 584"/>
              <a:gd name="T32" fmla="*/ 350 w 584"/>
              <a:gd name="T33" fmla="*/ 578 h 584"/>
              <a:gd name="T34" fmla="*/ 421 w 584"/>
              <a:gd name="T35" fmla="*/ 554 h 584"/>
              <a:gd name="T36" fmla="*/ 485 w 584"/>
              <a:gd name="T37" fmla="*/ 512 h 584"/>
              <a:gd name="T38" fmla="*/ 534 w 584"/>
              <a:gd name="T39" fmla="*/ 454 h 584"/>
              <a:gd name="T40" fmla="*/ 569 w 584"/>
              <a:gd name="T41" fmla="*/ 386 h 584"/>
              <a:gd name="T42" fmla="*/ 583 w 584"/>
              <a:gd name="T43" fmla="*/ 312 h 584"/>
              <a:gd name="T44" fmla="*/ 579 w 584"/>
              <a:gd name="T45" fmla="*/ 234 h 584"/>
              <a:gd name="T46" fmla="*/ 554 w 584"/>
              <a:gd name="T47" fmla="*/ 162 h 584"/>
              <a:gd name="T48" fmla="*/ 455 w 584"/>
              <a:gd name="T49" fmla="*/ 419 h 584"/>
              <a:gd name="T50" fmla="*/ 418 w 584"/>
              <a:gd name="T51" fmla="*/ 455 h 584"/>
              <a:gd name="T52" fmla="*/ 371 w 584"/>
              <a:gd name="T53" fmla="*/ 483 h 584"/>
              <a:gd name="T54" fmla="*/ 319 w 584"/>
              <a:gd name="T55" fmla="*/ 497 h 584"/>
              <a:gd name="T56" fmla="*/ 264 w 584"/>
              <a:gd name="T57" fmla="*/ 497 h 584"/>
              <a:gd name="T58" fmla="*/ 212 w 584"/>
              <a:gd name="T59" fmla="*/ 483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8 w 584"/>
              <a:gd name="T85" fmla="*/ 128 h 584"/>
              <a:gd name="T86" fmla="*/ 455 w 584"/>
              <a:gd name="T87" fmla="*/ 165 h 584"/>
              <a:gd name="T88" fmla="*/ 482 w 584"/>
              <a:gd name="T89" fmla="*/ 212 h 584"/>
              <a:gd name="T90" fmla="*/ 496 w 584"/>
              <a:gd name="T91" fmla="*/ 264 h 584"/>
              <a:gd name="T92" fmla="*/ 496 w 584"/>
              <a:gd name="T93" fmla="*/ 319 h 584"/>
              <a:gd name="T94" fmla="*/ 482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4" y="145"/>
                </a:moveTo>
                <a:lnTo>
                  <a:pt x="534" y="128"/>
                </a:lnTo>
                <a:lnTo>
                  <a:pt x="523" y="113"/>
                </a:lnTo>
                <a:lnTo>
                  <a:pt x="512" y="99"/>
                </a:lnTo>
                <a:lnTo>
                  <a:pt x="499" y="85"/>
                </a:lnTo>
                <a:lnTo>
                  <a:pt x="485" y="72"/>
                </a:lnTo>
                <a:lnTo>
                  <a:pt x="469" y="60"/>
                </a:lnTo>
                <a:lnTo>
                  <a:pt x="454" y="49"/>
                </a:lnTo>
                <a:lnTo>
                  <a:pt x="438" y="39"/>
                </a:lnTo>
                <a:lnTo>
                  <a:pt x="421" y="30"/>
                </a:lnTo>
                <a:lnTo>
                  <a:pt x="404" y="21"/>
                </a:lnTo>
                <a:lnTo>
                  <a:pt x="386" y="15"/>
                </a:lnTo>
                <a:lnTo>
                  <a:pt x="368" y="9"/>
                </a:lnTo>
                <a:lnTo>
                  <a:pt x="350" y="5"/>
                </a:lnTo>
                <a:lnTo>
                  <a:pt x="330" y="2"/>
                </a:lnTo>
                <a:lnTo>
                  <a:pt x="311" y="0"/>
                </a:lnTo>
                <a:lnTo>
                  <a:pt x="291" y="0"/>
                </a:lnTo>
                <a:lnTo>
                  <a:pt x="272" y="0"/>
                </a:lnTo>
                <a:lnTo>
                  <a:pt x="252" y="2"/>
                </a:lnTo>
                <a:lnTo>
                  <a:pt x="234" y="5"/>
                </a:lnTo>
                <a:lnTo>
                  <a:pt x="215" y="9"/>
                </a:lnTo>
                <a:lnTo>
                  <a:pt x="197" y="15"/>
                </a:lnTo>
                <a:lnTo>
                  <a:pt x="179" y="21"/>
                </a:lnTo>
                <a:lnTo>
                  <a:pt x="162" y="30"/>
                </a:lnTo>
                <a:lnTo>
                  <a:pt x="144" y="39"/>
                </a:lnTo>
                <a:lnTo>
                  <a:pt x="128" y="49"/>
                </a:lnTo>
                <a:lnTo>
                  <a:pt x="113" y="60"/>
                </a:lnTo>
                <a:lnTo>
                  <a:pt x="98" y="72"/>
                </a:lnTo>
                <a:lnTo>
                  <a:pt x="85" y="85"/>
                </a:lnTo>
                <a:lnTo>
                  <a:pt x="72" y="99"/>
                </a:lnTo>
                <a:lnTo>
                  <a:pt x="60" y="113"/>
                </a:lnTo>
                <a:lnTo>
                  <a:pt x="48" y="128"/>
                </a:lnTo>
                <a:lnTo>
                  <a:pt x="39" y="145"/>
                </a:lnTo>
                <a:lnTo>
                  <a:pt x="29"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29" y="422"/>
                </a:lnTo>
                <a:lnTo>
                  <a:pt x="39" y="438"/>
                </a:lnTo>
                <a:lnTo>
                  <a:pt x="48" y="454"/>
                </a:lnTo>
                <a:lnTo>
                  <a:pt x="60" y="470"/>
                </a:lnTo>
                <a:lnTo>
                  <a:pt x="72" y="485"/>
                </a:lnTo>
                <a:lnTo>
                  <a:pt x="85" y="499"/>
                </a:lnTo>
                <a:lnTo>
                  <a:pt x="98" y="512"/>
                </a:lnTo>
                <a:lnTo>
                  <a:pt x="113" y="523"/>
                </a:lnTo>
                <a:lnTo>
                  <a:pt x="128" y="534"/>
                </a:lnTo>
                <a:lnTo>
                  <a:pt x="144" y="545"/>
                </a:lnTo>
                <a:lnTo>
                  <a:pt x="162" y="554"/>
                </a:lnTo>
                <a:lnTo>
                  <a:pt x="179" y="562"/>
                </a:lnTo>
                <a:lnTo>
                  <a:pt x="197" y="569"/>
                </a:lnTo>
                <a:lnTo>
                  <a:pt x="215" y="574"/>
                </a:lnTo>
                <a:lnTo>
                  <a:pt x="234" y="578"/>
                </a:lnTo>
                <a:lnTo>
                  <a:pt x="252" y="582"/>
                </a:lnTo>
                <a:lnTo>
                  <a:pt x="272" y="583"/>
                </a:lnTo>
                <a:lnTo>
                  <a:pt x="291" y="584"/>
                </a:lnTo>
                <a:lnTo>
                  <a:pt x="311" y="583"/>
                </a:lnTo>
                <a:lnTo>
                  <a:pt x="330" y="582"/>
                </a:lnTo>
                <a:lnTo>
                  <a:pt x="350" y="578"/>
                </a:lnTo>
                <a:lnTo>
                  <a:pt x="368" y="574"/>
                </a:lnTo>
                <a:lnTo>
                  <a:pt x="386" y="569"/>
                </a:lnTo>
                <a:lnTo>
                  <a:pt x="404" y="562"/>
                </a:lnTo>
                <a:lnTo>
                  <a:pt x="421" y="554"/>
                </a:lnTo>
                <a:lnTo>
                  <a:pt x="438" y="545"/>
                </a:lnTo>
                <a:lnTo>
                  <a:pt x="454" y="534"/>
                </a:lnTo>
                <a:lnTo>
                  <a:pt x="469" y="523"/>
                </a:lnTo>
                <a:lnTo>
                  <a:pt x="485" y="512"/>
                </a:lnTo>
                <a:lnTo>
                  <a:pt x="499" y="499"/>
                </a:lnTo>
                <a:lnTo>
                  <a:pt x="512" y="485"/>
                </a:lnTo>
                <a:lnTo>
                  <a:pt x="523" y="470"/>
                </a:lnTo>
                <a:lnTo>
                  <a:pt x="534" y="454"/>
                </a:lnTo>
                <a:lnTo>
                  <a:pt x="544" y="438"/>
                </a:lnTo>
                <a:lnTo>
                  <a:pt x="554" y="422"/>
                </a:lnTo>
                <a:lnTo>
                  <a:pt x="561" y="404"/>
                </a:lnTo>
                <a:lnTo>
                  <a:pt x="569" y="386"/>
                </a:lnTo>
                <a:lnTo>
                  <a:pt x="574" y="368"/>
                </a:lnTo>
                <a:lnTo>
                  <a:pt x="579" y="350"/>
                </a:lnTo>
                <a:lnTo>
                  <a:pt x="582" y="331"/>
                </a:lnTo>
                <a:lnTo>
                  <a:pt x="583" y="312"/>
                </a:lnTo>
                <a:lnTo>
                  <a:pt x="584" y="291"/>
                </a:lnTo>
                <a:lnTo>
                  <a:pt x="583" y="272"/>
                </a:lnTo>
                <a:lnTo>
                  <a:pt x="582" y="252"/>
                </a:lnTo>
                <a:lnTo>
                  <a:pt x="579" y="234"/>
                </a:lnTo>
                <a:lnTo>
                  <a:pt x="574" y="216"/>
                </a:lnTo>
                <a:lnTo>
                  <a:pt x="569" y="197"/>
                </a:lnTo>
                <a:lnTo>
                  <a:pt x="561" y="179"/>
                </a:lnTo>
                <a:lnTo>
                  <a:pt x="554" y="162"/>
                </a:lnTo>
                <a:lnTo>
                  <a:pt x="544" y="145"/>
                </a:lnTo>
                <a:close/>
                <a:moveTo>
                  <a:pt x="471" y="396"/>
                </a:moveTo>
                <a:lnTo>
                  <a:pt x="463" y="407"/>
                </a:lnTo>
                <a:lnTo>
                  <a:pt x="455" y="419"/>
                </a:lnTo>
                <a:lnTo>
                  <a:pt x="447" y="428"/>
                </a:lnTo>
                <a:lnTo>
                  <a:pt x="438" y="438"/>
                </a:lnTo>
                <a:lnTo>
                  <a:pt x="428" y="448"/>
                </a:lnTo>
                <a:lnTo>
                  <a:pt x="418" y="455"/>
                </a:lnTo>
                <a:lnTo>
                  <a:pt x="407" y="464"/>
                </a:lnTo>
                <a:lnTo>
                  <a:pt x="395" y="470"/>
                </a:lnTo>
                <a:lnTo>
                  <a:pt x="383" y="477"/>
                </a:lnTo>
                <a:lnTo>
                  <a:pt x="371" y="483"/>
                </a:lnTo>
                <a:lnTo>
                  <a:pt x="358" y="488"/>
                </a:lnTo>
                <a:lnTo>
                  <a:pt x="345" y="492"/>
                </a:lnTo>
                <a:lnTo>
                  <a:pt x="332" y="495"/>
                </a:lnTo>
                <a:lnTo>
                  <a:pt x="319" y="497"/>
                </a:lnTo>
                <a:lnTo>
                  <a:pt x="305" y="499"/>
                </a:lnTo>
                <a:lnTo>
                  <a:pt x="291" y="499"/>
                </a:lnTo>
                <a:lnTo>
                  <a:pt x="277" y="499"/>
                </a:lnTo>
                <a:lnTo>
                  <a:pt x="264" y="497"/>
                </a:lnTo>
                <a:lnTo>
                  <a:pt x="250" y="495"/>
                </a:lnTo>
                <a:lnTo>
                  <a:pt x="237" y="492"/>
                </a:lnTo>
                <a:lnTo>
                  <a:pt x="224" y="488"/>
                </a:lnTo>
                <a:lnTo>
                  <a:pt x="212" y="483"/>
                </a:lnTo>
                <a:lnTo>
                  <a:pt x="199" y="477"/>
                </a:lnTo>
                <a:lnTo>
                  <a:pt x="188" y="470"/>
                </a:lnTo>
                <a:lnTo>
                  <a:pt x="176" y="464"/>
                </a:lnTo>
                <a:lnTo>
                  <a:pt x="165" y="455"/>
                </a:lnTo>
                <a:lnTo>
                  <a:pt x="155" y="448"/>
                </a:lnTo>
                <a:lnTo>
                  <a:pt x="145" y="438"/>
                </a:lnTo>
                <a:lnTo>
                  <a:pt x="136" y="428"/>
                </a:lnTo>
                <a:lnTo>
                  <a:pt x="127" y="419"/>
                </a:lnTo>
                <a:lnTo>
                  <a:pt x="120"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199"/>
                </a:lnTo>
                <a:lnTo>
                  <a:pt x="112" y="188"/>
                </a:lnTo>
                <a:lnTo>
                  <a:pt x="120" y="177"/>
                </a:lnTo>
                <a:lnTo>
                  <a:pt x="127" y="165"/>
                </a:lnTo>
                <a:lnTo>
                  <a:pt x="136" y="155"/>
                </a:lnTo>
                <a:lnTo>
                  <a:pt x="145" y="145"/>
                </a:lnTo>
                <a:lnTo>
                  <a:pt x="155" y="136"/>
                </a:lnTo>
                <a:lnTo>
                  <a:pt x="165" y="128"/>
                </a:lnTo>
                <a:lnTo>
                  <a:pt x="176" y="120"/>
                </a:lnTo>
                <a:lnTo>
                  <a:pt x="188" y="113"/>
                </a:lnTo>
                <a:lnTo>
                  <a:pt x="199" y="106"/>
                </a:lnTo>
                <a:lnTo>
                  <a:pt x="212" y="100"/>
                </a:lnTo>
                <a:lnTo>
                  <a:pt x="224" y="96"/>
                </a:lnTo>
                <a:lnTo>
                  <a:pt x="237" y="91"/>
                </a:lnTo>
                <a:lnTo>
                  <a:pt x="250" y="88"/>
                </a:lnTo>
                <a:lnTo>
                  <a:pt x="264" y="86"/>
                </a:lnTo>
                <a:lnTo>
                  <a:pt x="277" y="85"/>
                </a:lnTo>
                <a:lnTo>
                  <a:pt x="291" y="85"/>
                </a:lnTo>
                <a:lnTo>
                  <a:pt x="305" y="85"/>
                </a:lnTo>
                <a:lnTo>
                  <a:pt x="319" y="86"/>
                </a:lnTo>
                <a:lnTo>
                  <a:pt x="332" y="88"/>
                </a:lnTo>
                <a:lnTo>
                  <a:pt x="345" y="91"/>
                </a:lnTo>
                <a:lnTo>
                  <a:pt x="358" y="96"/>
                </a:lnTo>
                <a:lnTo>
                  <a:pt x="371" y="100"/>
                </a:lnTo>
                <a:lnTo>
                  <a:pt x="383" y="106"/>
                </a:lnTo>
                <a:lnTo>
                  <a:pt x="395" y="113"/>
                </a:lnTo>
                <a:lnTo>
                  <a:pt x="407" y="120"/>
                </a:lnTo>
                <a:lnTo>
                  <a:pt x="418" y="128"/>
                </a:lnTo>
                <a:lnTo>
                  <a:pt x="428" y="136"/>
                </a:lnTo>
                <a:lnTo>
                  <a:pt x="438" y="145"/>
                </a:lnTo>
                <a:lnTo>
                  <a:pt x="447" y="155"/>
                </a:lnTo>
                <a:lnTo>
                  <a:pt x="455" y="165"/>
                </a:lnTo>
                <a:lnTo>
                  <a:pt x="463" y="177"/>
                </a:lnTo>
                <a:lnTo>
                  <a:pt x="471" y="188"/>
                </a:lnTo>
                <a:lnTo>
                  <a:pt x="477" y="199"/>
                </a:lnTo>
                <a:lnTo>
                  <a:pt x="482" y="212"/>
                </a:lnTo>
                <a:lnTo>
                  <a:pt x="488" y="224"/>
                </a:lnTo>
                <a:lnTo>
                  <a:pt x="491" y="237"/>
                </a:lnTo>
                <a:lnTo>
                  <a:pt x="494" y="250"/>
                </a:lnTo>
                <a:lnTo>
                  <a:pt x="496" y="264"/>
                </a:lnTo>
                <a:lnTo>
                  <a:pt x="498" y="278"/>
                </a:lnTo>
                <a:lnTo>
                  <a:pt x="499" y="291"/>
                </a:lnTo>
                <a:lnTo>
                  <a:pt x="498" y="305"/>
                </a:lnTo>
                <a:lnTo>
                  <a:pt x="496" y="319"/>
                </a:lnTo>
                <a:lnTo>
                  <a:pt x="494" y="332"/>
                </a:lnTo>
                <a:lnTo>
                  <a:pt x="491" y="346"/>
                </a:lnTo>
                <a:lnTo>
                  <a:pt x="488" y="358"/>
                </a:lnTo>
                <a:lnTo>
                  <a:pt x="482" y="371"/>
                </a:lnTo>
                <a:lnTo>
                  <a:pt x="477" y="384"/>
                </a:lnTo>
                <a:lnTo>
                  <a:pt x="471" y="39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6" name="Freeform 54"/>
          <p:cNvSpPr>
            <a:spLocks/>
          </p:cNvSpPr>
          <p:nvPr/>
        </p:nvSpPr>
        <p:spPr bwMode="auto">
          <a:xfrm>
            <a:off x="5934077" y="6468270"/>
            <a:ext cx="311150" cy="282576"/>
          </a:xfrm>
          <a:custGeom>
            <a:avLst/>
            <a:gdLst>
              <a:gd name="T0" fmla="*/ 168 w 292"/>
              <a:gd name="T1" fmla="*/ 5 h 268"/>
              <a:gd name="T2" fmla="*/ 164 w 292"/>
              <a:gd name="T3" fmla="*/ 1 h 268"/>
              <a:gd name="T4" fmla="*/ 158 w 292"/>
              <a:gd name="T5" fmla="*/ 0 h 268"/>
              <a:gd name="T6" fmla="*/ 154 w 292"/>
              <a:gd name="T7" fmla="*/ 1 h 268"/>
              <a:gd name="T8" fmla="*/ 149 w 292"/>
              <a:gd name="T9" fmla="*/ 5 h 268"/>
              <a:gd name="T10" fmla="*/ 147 w 292"/>
              <a:gd name="T11" fmla="*/ 8 h 268"/>
              <a:gd name="T12" fmla="*/ 146 w 292"/>
              <a:gd name="T13" fmla="*/ 13 h 268"/>
              <a:gd name="T14" fmla="*/ 146 w 292"/>
              <a:gd name="T15" fmla="*/ 86 h 268"/>
              <a:gd name="T16" fmla="*/ 12 w 292"/>
              <a:gd name="T17" fmla="*/ 86 h 268"/>
              <a:gd name="T18" fmla="*/ 8 w 292"/>
              <a:gd name="T19" fmla="*/ 87 h 268"/>
              <a:gd name="T20" fmla="*/ 4 w 292"/>
              <a:gd name="T21" fmla="*/ 90 h 268"/>
              <a:gd name="T22" fmla="*/ 2 w 292"/>
              <a:gd name="T23" fmla="*/ 93 h 268"/>
              <a:gd name="T24" fmla="*/ 0 w 292"/>
              <a:gd name="T25" fmla="*/ 99 h 268"/>
              <a:gd name="T26" fmla="*/ 0 w 292"/>
              <a:gd name="T27" fmla="*/ 171 h 268"/>
              <a:gd name="T28" fmla="*/ 2 w 292"/>
              <a:gd name="T29" fmla="*/ 176 h 268"/>
              <a:gd name="T30" fmla="*/ 4 w 292"/>
              <a:gd name="T31" fmla="*/ 180 h 268"/>
              <a:gd name="T32" fmla="*/ 8 w 292"/>
              <a:gd name="T33" fmla="*/ 183 h 268"/>
              <a:gd name="T34" fmla="*/ 12 w 292"/>
              <a:gd name="T35" fmla="*/ 184 h 268"/>
              <a:gd name="T36" fmla="*/ 146 w 292"/>
              <a:gd name="T37" fmla="*/ 184 h 268"/>
              <a:gd name="T38" fmla="*/ 146 w 292"/>
              <a:gd name="T39" fmla="*/ 256 h 268"/>
              <a:gd name="T40" fmla="*/ 147 w 292"/>
              <a:gd name="T41" fmla="*/ 261 h 268"/>
              <a:gd name="T42" fmla="*/ 151 w 292"/>
              <a:gd name="T43" fmla="*/ 265 h 268"/>
              <a:gd name="T44" fmla="*/ 154 w 292"/>
              <a:gd name="T45" fmla="*/ 268 h 268"/>
              <a:gd name="T46" fmla="*/ 158 w 292"/>
              <a:gd name="T47" fmla="*/ 268 h 268"/>
              <a:gd name="T48" fmla="*/ 164 w 292"/>
              <a:gd name="T49" fmla="*/ 268 h 268"/>
              <a:gd name="T50" fmla="*/ 168 w 292"/>
              <a:gd name="T51" fmla="*/ 265 h 268"/>
              <a:gd name="T52" fmla="*/ 289 w 292"/>
              <a:gd name="T53" fmla="*/ 144 h 268"/>
              <a:gd name="T54" fmla="*/ 292 w 292"/>
              <a:gd name="T55" fmla="*/ 140 h 268"/>
              <a:gd name="T56" fmla="*/ 292 w 292"/>
              <a:gd name="T57" fmla="*/ 134 h 268"/>
              <a:gd name="T58" fmla="*/ 292 w 292"/>
              <a:gd name="T59" fmla="*/ 130 h 268"/>
              <a:gd name="T60" fmla="*/ 289 w 292"/>
              <a:gd name="T61" fmla="*/ 126 h 268"/>
              <a:gd name="T62" fmla="*/ 168 w 292"/>
              <a:gd name="T63" fmla="*/ 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68">
                <a:moveTo>
                  <a:pt x="168" y="5"/>
                </a:moveTo>
                <a:lnTo>
                  <a:pt x="164" y="1"/>
                </a:lnTo>
                <a:lnTo>
                  <a:pt x="158" y="0"/>
                </a:lnTo>
                <a:lnTo>
                  <a:pt x="154" y="1"/>
                </a:lnTo>
                <a:lnTo>
                  <a:pt x="149" y="5"/>
                </a:lnTo>
                <a:lnTo>
                  <a:pt x="147" y="8"/>
                </a:lnTo>
                <a:lnTo>
                  <a:pt x="146" y="13"/>
                </a:lnTo>
                <a:lnTo>
                  <a:pt x="146" y="86"/>
                </a:lnTo>
                <a:lnTo>
                  <a:pt x="12" y="86"/>
                </a:lnTo>
                <a:lnTo>
                  <a:pt x="8" y="87"/>
                </a:lnTo>
                <a:lnTo>
                  <a:pt x="4" y="90"/>
                </a:lnTo>
                <a:lnTo>
                  <a:pt x="2" y="93"/>
                </a:lnTo>
                <a:lnTo>
                  <a:pt x="0" y="99"/>
                </a:lnTo>
                <a:lnTo>
                  <a:pt x="0" y="171"/>
                </a:lnTo>
                <a:lnTo>
                  <a:pt x="2" y="176"/>
                </a:lnTo>
                <a:lnTo>
                  <a:pt x="4" y="180"/>
                </a:lnTo>
                <a:lnTo>
                  <a:pt x="8" y="183"/>
                </a:lnTo>
                <a:lnTo>
                  <a:pt x="12" y="184"/>
                </a:lnTo>
                <a:lnTo>
                  <a:pt x="146" y="184"/>
                </a:lnTo>
                <a:lnTo>
                  <a:pt x="146" y="256"/>
                </a:lnTo>
                <a:lnTo>
                  <a:pt x="147" y="261"/>
                </a:lnTo>
                <a:lnTo>
                  <a:pt x="151" y="265"/>
                </a:lnTo>
                <a:lnTo>
                  <a:pt x="154" y="268"/>
                </a:lnTo>
                <a:lnTo>
                  <a:pt x="158" y="268"/>
                </a:lnTo>
                <a:lnTo>
                  <a:pt x="164" y="268"/>
                </a:lnTo>
                <a:lnTo>
                  <a:pt x="168" y="265"/>
                </a:lnTo>
                <a:lnTo>
                  <a:pt x="289" y="144"/>
                </a:lnTo>
                <a:lnTo>
                  <a:pt x="292" y="140"/>
                </a:lnTo>
                <a:lnTo>
                  <a:pt x="292" y="134"/>
                </a:lnTo>
                <a:lnTo>
                  <a:pt x="292" y="130"/>
                </a:lnTo>
                <a:lnTo>
                  <a:pt x="289" y="126"/>
                </a:lnTo>
                <a:lnTo>
                  <a:pt x="168" y="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7" name="Freeform 55"/>
          <p:cNvSpPr>
            <a:spLocks/>
          </p:cNvSpPr>
          <p:nvPr/>
        </p:nvSpPr>
        <p:spPr bwMode="auto">
          <a:xfrm>
            <a:off x="1295400" y="6296820"/>
            <a:ext cx="396876" cy="625476"/>
          </a:xfrm>
          <a:custGeom>
            <a:avLst/>
            <a:gdLst>
              <a:gd name="T0" fmla="*/ 359 w 373"/>
              <a:gd name="T1" fmla="*/ 263 h 593"/>
              <a:gd name="T2" fmla="*/ 111 w 373"/>
              <a:gd name="T3" fmla="*/ 14 h 593"/>
              <a:gd name="T4" fmla="*/ 104 w 373"/>
              <a:gd name="T5" fmla="*/ 9 h 593"/>
              <a:gd name="T6" fmla="*/ 96 w 373"/>
              <a:gd name="T7" fmla="*/ 4 h 593"/>
              <a:gd name="T8" fmla="*/ 87 w 373"/>
              <a:gd name="T9" fmla="*/ 1 h 593"/>
              <a:gd name="T10" fmla="*/ 77 w 373"/>
              <a:gd name="T11" fmla="*/ 0 h 593"/>
              <a:gd name="T12" fmla="*/ 68 w 373"/>
              <a:gd name="T13" fmla="*/ 1 h 593"/>
              <a:gd name="T14" fmla="*/ 58 w 373"/>
              <a:gd name="T15" fmla="*/ 4 h 593"/>
              <a:gd name="T16" fmla="*/ 50 w 373"/>
              <a:gd name="T17" fmla="*/ 9 h 593"/>
              <a:gd name="T18" fmla="*/ 43 w 373"/>
              <a:gd name="T19" fmla="*/ 14 h 593"/>
              <a:gd name="T20" fmla="*/ 14 w 373"/>
              <a:gd name="T21" fmla="*/ 44 h 593"/>
              <a:gd name="T22" fmla="*/ 7 w 373"/>
              <a:gd name="T23" fmla="*/ 51 h 593"/>
              <a:gd name="T24" fmla="*/ 3 w 373"/>
              <a:gd name="T25" fmla="*/ 59 h 593"/>
              <a:gd name="T26" fmla="*/ 1 w 373"/>
              <a:gd name="T27" fmla="*/ 68 h 593"/>
              <a:gd name="T28" fmla="*/ 0 w 373"/>
              <a:gd name="T29" fmla="*/ 78 h 593"/>
              <a:gd name="T30" fmla="*/ 1 w 373"/>
              <a:gd name="T31" fmla="*/ 87 h 593"/>
              <a:gd name="T32" fmla="*/ 3 w 373"/>
              <a:gd name="T33" fmla="*/ 96 h 593"/>
              <a:gd name="T34" fmla="*/ 7 w 373"/>
              <a:gd name="T35" fmla="*/ 104 h 593"/>
              <a:gd name="T36" fmla="*/ 14 w 373"/>
              <a:gd name="T37" fmla="*/ 113 h 593"/>
              <a:gd name="T38" fmla="*/ 198 w 373"/>
              <a:gd name="T39" fmla="*/ 296 h 593"/>
              <a:gd name="T40" fmla="*/ 14 w 373"/>
              <a:gd name="T41" fmla="*/ 482 h 593"/>
              <a:gd name="T42" fmla="*/ 7 w 373"/>
              <a:gd name="T43" fmla="*/ 490 h 593"/>
              <a:gd name="T44" fmla="*/ 3 w 373"/>
              <a:gd name="T45" fmla="*/ 497 h 593"/>
              <a:gd name="T46" fmla="*/ 1 w 373"/>
              <a:gd name="T47" fmla="*/ 506 h 593"/>
              <a:gd name="T48" fmla="*/ 0 w 373"/>
              <a:gd name="T49" fmla="*/ 515 h 593"/>
              <a:gd name="T50" fmla="*/ 1 w 373"/>
              <a:gd name="T51" fmla="*/ 525 h 593"/>
              <a:gd name="T52" fmla="*/ 3 w 373"/>
              <a:gd name="T53" fmla="*/ 535 h 593"/>
              <a:gd name="T54" fmla="*/ 7 w 373"/>
              <a:gd name="T55" fmla="*/ 542 h 593"/>
              <a:gd name="T56" fmla="*/ 14 w 373"/>
              <a:gd name="T57" fmla="*/ 550 h 593"/>
              <a:gd name="T58" fmla="*/ 43 w 373"/>
              <a:gd name="T59" fmla="*/ 579 h 593"/>
              <a:gd name="T60" fmla="*/ 50 w 373"/>
              <a:gd name="T61" fmla="*/ 586 h 593"/>
              <a:gd name="T62" fmla="*/ 58 w 373"/>
              <a:gd name="T63" fmla="*/ 590 h 593"/>
              <a:gd name="T64" fmla="*/ 68 w 373"/>
              <a:gd name="T65" fmla="*/ 592 h 593"/>
              <a:gd name="T66" fmla="*/ 77 w 373"/>
              <a:gd name="T67" fmla="*/ 593 h 593"/>
              <a:gd name="T68" fmla="*/ 87 w 373"/>
              <a:gd name="T69" fmla="*/ 592 h 593"/>
              <a:gd name="T70" fmla="*/ 96 w 373"/>
              <a:gd name="T71" fmla="*/ 590 h 593"/>
              <a:gd name="T72" fmla="*/ 103 w 373"/>
              <a:gd name="T73" fmla="*/ 586 h 593"/>
              <a:gd name="T74" fmla="*/ 111 w 373"/>
              <a:gd name="T75" fmla="*/ 579 h 593"/>
              <a:gd name="T76" fmla="*/ 359 w 373"/>
              <a:gd name="T77" fmla="*/ 332 h 593"/>
              <a:gd name="T78" fmla="*/ 366 w 373"/>
              <a:gd name="T79" fmla="*/ 323 h 593"/>
              <a:gd name="T80" fmla="*/ 370 w 373"/>
              <a:gd name="T81" fmla="*/ 316 h 593"/>
              <a:gd name="T82" fmla="*/ 372 w 373"/>
              <a:gd name="T83" fmla="*/ 306 h 593"/>
              <a:gd name="T84" fmla="*/ 373 w 373"/>
              <a:gd name="T85" fmla="*/ 296 h 593"/>
              <a:gd name="T86" fmla="*/ 372 w 373"/>
              <a:gd name="T87" fmla="*/ 287 h 593"/>
              <a:gd name="T88" fmla="*/ 370 w 373"/>
              <a:gd name="T89" fmla="*/ 278 h 593"/>
              <a:gd name="T90" fmla="*/ 366 w 373"/>
              <a:gd name="T91" fmla="*/ 270 h 593"/>
              <a:gd name="T92" fmla="*/ 359 w 373"/>
              <a:gd name="T93" fmla="*/ 26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3" h="593">
                <a:moveTo>
                  <a:pt x="359" y="263"/>
                </a:moveTo>
                <a:lnTo>
                  <a:pt x="111" y="14"/>
                </a:lnTo>
                <a:lnTo>
                  <a:pt x="104" y="9"/>
                </a:lnTo>
                <a:lnTo>
                  <a:pt x="96" y="4"/>
                </a:lnTo>
                <a:lnTo>
                  <a:pt x="87" y="1"/>
                </a:lnTo>
                <a:lnTo>
                  <a:pt x="77" y="0"/>
                </a:lnTo>
                <a:lnTo>
                  <a:pt x="68" y="1"/>
                </a:lnTo>
                <a:lnTo>
                  <a:pt x="58" y="4"/>
                </a:lnTo>
                <a:lnTo>
                  <a:pt x="50" y="9"/>
                </a:lnTo>
                <a:lnTo>
                  <a:pt x="43" y="14"/>
                </a:lnTo>
                <a:lnTo>
                  <a:pt x="14" y="44"/>
                </a:lnTo>
                <a:lnTo>
                  <a:pt x="7" y="51"/>
                </a:lnTo>
                <a:lnTo>
                  <a:pt x="3" y="59"/>
                </a:lnTo>
                <a:lnTo>
                  <a:pt x="1" y="68"/>
                </a:lnTo>
                <a:lnTo>
                  <a:pt x="0" y="78"/>
                </a:lnTo>
                <a:lnTo>
                  <a:pt x="1" y="87"/>
                </a:lnTo>
                <a:lnTo>
                  <a:pt x="3" y="96"/>
                </a:lnTo>
                <a:lnTo>
                  <a:pt x="7" y="104"/>
                </a:lnTo>
                <a:lnTo>
                  <a:pt x="14" y="113"/>
                </a:lnTo>
                <a:lnTo>
                  <a:pt x="198" y="296"/>
                </a:lnTo>
                <a:lnTo>
                  <a:pt x="14" y="482"/>
                </a:lnTo>
                <a:lnTo>
                  <a:pt x="7" y="490"/>
                </a:lnTo>
                <a:lnTo>
                  <a:pt x="3" y="497"/>
                </a:lnTo>
                <a:lnTo>
                  <a:pt x="1" y="506"/>
                </a:lnTo>
                <a:lnTo>
                  <a:pt x="0" y="515"/>
                </a:lnTo>
                <a:lnTo>
                  <a:pt x="1" y="525"/>
                </a:lnTo>
                <a:lnTo>
                  <a:pt x="3" y="535"/>
                </a:lnTo>
                <a:lnTo>
                  <a:pt x="7" y="542"/>
                </a:lnTo>
                <a:lnTo>
                  <a:pt x="14" y="550"/>
                </a:lnTo>
                <a:lnTo>
                  <a:pt x="43" y="579"/>
                </a:lnTo>
                <a:lnTo>
                  <a:pt x="50" y="586"/>
                </a:lnTo>
                <a:lnTo>
                  <a:pt x="58" y="590"/>
                </a:lnTo>
                <a:lnTo>
                  <a:pt x="68" y="592"/>
                </a:lnTo>
                <a:lnTo>
                  <a:pt x="77" y="593"/>
                </a:lnTo>
                <a:lnTo>
                  <a:pt x="87" y="592"/>
                </a:lnTo>
                <a:lnTo>
                  <a:pt x="96" y="590"/>
                </a:lnTo>
                <a:lnTo>
                  <a:pt x="103" y="586"/>
                </a:lnTo>
                <a:lnTo>
                  <a:pt x="111" y="579"/>
                </a:lnTo>
                <a:lnTo>
                  <a:pt x="359" y="332"/>
                </a:lnTo>
                <a:lnTo>
                  <a:pt x="366" y="323"/>
                </a:lnTo>
                <a:lnTo>
                  <a:pt x="370" y="316"/>
                </a:lnTo>
                <a:lnTo>
                  <a:pt x="372" y="306"/>
                </a:lnTo>
                <a:lnTo>
                  <a:pt x="373" y="296"/>
                </a:lnTo>
                <a:lnTo>
                  <a:pt x="372" y="287"/>
                </a:lnTo>
                <a:lnTo>
                  <a:pt x="370" y="278"/>
                </a:lnTo>
                <a:lnTo>
                  <a:pt x="366" y="270"/>
                </a:lnTo>
                <a:lnTo>
                  <a:pt x="359" y="2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8" name="Freeform 56"/>
          <p:cNvSpPr>
            <a:spLocks/>
          </p:cNvSpPr>
          <p:nvPr/>
        </p:nvSpPr>
        <p:spPr bwMode="auto">
          <a:xfrm>
            <a:off x="8823327" y="2201071"/>
            <a:ext cx="311150" cy="568326"/>
          </a:xfrm>
          <a:custGeom>
            <a:avLst/>
            <a:gdLst>
              <a:gd name="T0" fmla="*/ 73 w 292"/>
              <a:gd name="T1" fmla="*/ 0 h 535"/>
              <a:gd name="T2" fmla="*/ 58 w 292"/>
              <a:gd name="T3" fmla="*/ 2 h 535"/>
              <a:gd name="T4" fmla="*/ 45 w 292"/>
              <a:gd name="T5" fmla="*/ 5 h 535"/>
              <a:gd name="T6" fmla="*/ 32 w 292"/>
              <a:gd name="T7" fmla="*/ 11 h 535"/>
              <a:gd name="T8" fmla="*/ 21 w 292"/>
              <a:gd name="T9" fmla="*/ 21 h 535"/>
              <a:gd name="T10" fmla="*/ 11 w 292"/>
              <a:gd name="T11" fmla="*/ 32 h 535"/>
              <a:gd name="T12" fmla="*/ 5 w 292"/>
              <a:gd name="T13" fmla="*/ 45 h 535"/>
              <a:gd name="T14" fmla="*/ 2 w 292"/>
              <a:gd name="T15" fmla="*/ 58 h 535"/>
              <a:gd name="T16" fmla="*/ 0 w 292"/>
              <a:gd name="T17" fmla="*/ 73 h 535"/>
              <a:gd name="T18" fmla="*/ 1 w 292"/>
              <a:gd name="T19" fmla="*/ 226 h 535"/>
              <a:gd name="T20" fmla="*/ 3 w 292"/>
              <a:gd name="T21" fmla="*/ 240 h 535"/>
              <a:gd name="T22" fmla="*/ 8 w 292"/>
              <a:gd name="T23" fmla="*/ 253 h 535"/>
              <a:gd name="T24" fmla="*/ 16 w 292"/>
              <a:gd name="T25" fmla="*/ 265 h 535"/>
              <a:gd name="T26" fmla="*/ 27 w 292"/>
              <a:gd name="T27" fmla="*/ 276 h 535"/>
              <a:gd name="T28" fmla="*/ 38 w 292"/>
              <a:gd name="T29" fmla="*/ 284 h 535"/>
              <a:gd name="T30" fmla="*/ 51 w 292"/>
              <a:gd name="T31" fmla="*/ 289 h 535"/>
              <a:gd name="T32" fmla="*/ 65 w 292"/>
              <a:gd name="T33" fmla="*/ 292 h 535"/>
              <a:gd name="T34" fmla="*/ 158 w 292"/>
              <a:gd name="T35" fmla="*/ 292 h 535"/>
              <a:gd name="T36" fmla="*/ 172 w 292"/>
              <a:gd name="T37" fmla="*/ 294 h 535"/>
              <a:gd name="T38" fmla="*/ 184 w 292"/>
              <a:gd name="T39" fmla="*/ 303 h 535"/>
              <a:gd name="T40" fmla="*/ 192 w 292"/>
              <a:gd name="T41" fmla="*/ 315 h 535"/>
              <a:gd name="T42" fmla="*/ 195 w 292"/>
              <a:gd name="T43" fmla="*/ 329 h 535"/>
              <a:gd name="T44" fmla="*/ 194 w 292"/>
              <a:gd name="T45" fmla="*/ 351 h 535"/>
              <a:gd name="T46" fmla="*/ 191 w 292"/>
              <a:gd name="T47" fmla="*/ 370 h 535"/>
              <a:gd name="T48" fmla="*/ 183 w 292"/>
              <a:gd name="T49" fmla="*/ 386 h 535"/>
              <a:gd name="T50" fmla="*/ 172 w 292"/>
              <a:gd name="T51" fmla="*/ 402 h 535"/>
              <a:gd name="T52" fmla="*/ 158 w 292"/>
              <a:gd name="T53" fmla="*/ 416 h 535"/>
              <a:gd name="T54" fmla="*/ 143 w 292"/>
              <a:gd name="T55" fmla="*/ 427 h 535"/>
              <a:gd name="T56" fmla="*/ 126 w 292"/>
              <a:gd name="T57" fmla="*/ 435 h 535"/>
              <a:gd name="T58" fmla="*/ 108 w 292"/>
              <a:gd name="T59" fmla="*/ 438 h 535"/>
              <a:gd name="T60" fmla="*/ 73 w 292"/>
              <a:gd name="T61" fmla="*/ 438 h 535"/>
              <a:gd name="T62" fmla="*/ 63 w 292"/>
              <a:gd name="T63" fmla="*/ 440 h 535"/>
              <a:gd name="T64" fmla="*/ 56 w 292"/>
              <a:gd name="T65" fmla="*/ 446 h 535"/>
              <a:gd name="T66" fmla="*/ 50 w 292"/>
              <a:gd name="T67" fmla="*/ 453 h 535"/>
              <a:gd name="T68" fmla="*/ 48 w 292"/>
              <a:gd name="T69" fmla="*/ 463 h 535"/>
              <a:gd name="T70" fmla="*/ 49 w 292"/>
              <a:gd name="T71" fmla="*/ 516 h 535"/>
              <a:gd name="T72" fmla="*/ 53 w 292"/>
              <a:gd name="T73" fmla="*/ 524 h 535"/>
              <a:gd name="T74" fmla="*/ 60 w 292"/>
              <a:gd name="T75" fmla="*/ 532 h 535"/>
              <a:gd name="T76" fmla="*/ 68 w 292"/>
              <a:gd name="T77" fmla="*/ 535 h 535"/>
              <a:gd name="T78" fmla="*/ 97 w 292"/>
              <a:gd name="T79" fmla="*/ 535 h 535"/>
              <a:gd name="T80" fmla="*/ 136 w 292"/>
              <a:gd name="T81" fmla="*/ 532 h 535"/>
              <a:gd name="T82" fmla="*/ 172 w 292"/>
              <a:gd name="T83" fmla="*/ 520 h 535"/>
              <a:gd name="T84" fmla="*/ 206 w 292"/>
              <a:gd name="T85" fmla="*/ 502 h 535"/>
              <a:gd name="T86" fmla="*/ 235 w 292"/>
              <a:gd name="T87" fmla="*/ 479 h 535"/>
              <a:gd name="T88" fmla="*/ 259 w 292"/>
              <a:gd name="T89" fmla="*/ 450 h 535"/>
              <a:gd name="T90" fmla="*/ 277 w 292"/>
              <a:gd name="T91" fmla="*/ 416 h 535"/>
              <a:gd name="T92" fmla="*/ 288 w 292"/>
              <a:gd name="T93" fmla="*/ 380 h 535"/>
              <a:gd name="T94" fmla="*/ 292 w 292"/>
              <a:gd name="T95" fmla="*/ 341 h 535"/>
              <a:gd name="T96" fmla="*/ 292 w 292"/>
              <a:gd name="T97" fmla="*/ 65 h 535"/>
              <a:gd name="T98" fmla="*/ 289 w 292"/>
              <a:gd name="T99" fmla="*/ 51 h 535"/>
              <a:gd name="T100" fmla="*/ 284 w 292"/>
              <a:gd name="T101" fmla="*/ 38 h 535"/>
              <a:gd name="T102" fmla="*/ 276 w 292"/>
              <a:gd name="T103" fmla="*/ 27 h 535"/>
              <a:gd name="T104" fmla="*/ 265 w 292"/>
              <a:gd name="T105" fmla="*/ 16 h 535"/>
              <a:gd name="T106" fmla="*/ 253 w 292"/>
              <a:gd name="T107" fmla="*/ 8 h 535"/>
              <a:gd name="T108" fmla="*/ 240 w 292"/>
              <a:gd name="T109" fmla="*/ 3 h 535"/>
              <a:gd name="T110" fmla="*/ 226 w 292"/>
              <a:gd name="T111"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 h="535">
                <a:moveTo>
                  <a:pt x="219" y="0"/>
                </a:moveTo>
                <a:lnTo>
                  <a:pt x="73" y="0"/>
                </a:lnTo>
                <a:lnTo>
                  <a:pt x="65" y="1"/>
                </a:lnTo>
                <a:lnTo>
                  <a:pt x="58" y="2"/>
                </a:lnTo>
                <a:lnTo>
                  <a:pt x="51" y="3"/>
                </a:lnTo>
                <a:lnTo>
                  <a:pt x="45" y="5"/>
                </a:lnTo>
                <a:lnTo>
                  <a:pt x="38" y="8"/>
                </a:lnTo>
                <a:lnTo>
                  <a:pt x="32" y="11"/>
                </a:lnTo>
                <a:lnTo>
                  <a:pt x="27" y="16"/>
                </a:lnTo>
                <a:lnTo>
                  <a:pt x="21" y="21"/>
                </a:lnTo>
                <a:lnTo>
                  <a:pt x="16" y="27"/>
                </a:lnTo>
                <a:lnTo>
                  <a:pt x="11" y="32"/>
                </a:lnTo>
                <a:lnTo>
                  <a:pt x="8" y="38"/>
                </a:lnTo>
                <a:lnTo>
                  <a:pt x="5" y="45"/>
                </a:lnTo>
                <a:lnTo>
                  <a:pt x="3" y="51"/>
                </a:lnTo>
                <a:lnTo>
                  <a:pt x="2" y="58"/>
                </a:lnTo>
                <a:lnTo>
                  <a:pt x="1" y="65"/>
                </a:lnTo>
                <a:lnTo>
                  <a:pt x="0" y="73"/>
                </a:lnTo>
                <a:lnTo>
                  <a:pt x="0" y="219"/>
                </a:lnTo>
                <a:lnTo>
                  <a:pt x="1" y="226"/>
                </a:lnTo>
                <a:lnTo>
                  <a:pt x="1" y="234"/>
                </a:lnTo>
                <a:lnTo>
                  <a:pt x="3" y="240"/>
                </a:lnTo>
                <a:lnTo>
                  <a:pt x="5" y="247"/>
                </a:lnTo>
                <a:lnTo>
                  <a:pt x="8" y="253"/>
                </a:lnTo>
                <a:lnTo>
                  <a:pt x="11" y="260"/>
                </a:lnTo>
                <a:lnTo>
                  <a:pt x="16" y="265"/>
                </a:lnTo>
                <a:lnTo>
                  <a:pt x="21" y="271"/>
                </a:lnTo>
                <a:lnTo>
                  <a:pt x="27" y="276"/>
                </a:lnTo>
                <a:lnTo>
                  <a:pt x="32" y="280"/>
                </a:lnTo>
                <a:lnTo>
                  <a:pt x="38" y="284"/>
                </a:lnTo>
                <a:lnTo>
                  <a:pt x="45" y="287"/>
                </a:lnTo>
                <a:lnTo>
                  <a:pt x="51" y="289"/>
                </a:lnTo>
                <a:lnTo>
                  <a:pt x="58" y="291"/>
                </a:lnTo>
                <a:lnTo>
                  <a:pt x="65" y="292"/>
                </a:lnTo>
                <a:lnTo>
                  <a:pt x="73" y="292"/>
                </a:lnTo>
                <a:lnTo>
                  <a:pt x="158" y="292"/>
                </a:lnTo>
                <a:lnTo>
                  <a:pt x="166" y="293"/>
                </a:lnTo>
                <a:lnTo>
                  <a:pt x="172" y="294"/>
                </a:lnTo>
                <a:lnTo>
                  <a:pt x="179" y="298"/>
                </a:lnTo>
                <a:lnTo>
                  <a:pt x="184" y="303"/>
                </a:lnTo>
                <a:lnTo>
                  <a:pt x="189" y="308"/>
                </a:lnTo>
                <a:lnTo>
                  <a:pt x="192" y="315"/>
                </a:lnTo>
                <a:lnTo>
                  <a:pt x="194" y="321"/>
                </a:lnTo>
                <a:lnTo>
                  <a:pt x="195" y="329"/>
                </a:lnTo>
                <a:lnTo>
                  <a:pt x="195" y="341"/>
                </a:lnTo>
                <a:lnTo>
                  <a:pt x="194" y="351"/>
                </a:lnTo>
                <a:lnTo>
                  <a:pt x="193" y="360"/>
                </a:lnTo>
                <a:lnTo>
                  <a:pt x="191" y="370"/>
                </a:lnTo>
                <a:lnTo>
                  <a:pt x="188" y="379"/>
                </a:lnTo>
                <a:lnTo>
                  <a:pt x="183" y="386"/>
                </a:lnTo>
                <a:lnTo>
                  <a:pt x="179" y="395"/>
                </a:lnTo>
                <a:lnTo>
                  <a:pt x="172" y="402"/>
                </a:lnTo>
                <a:lnTo>
                  <a:pt x="166" y="410"/>
                </a:lnTo>
                <a:lnTo>
                  <a:pt x="158" y="416"/>
                </a:lnTo>
                <a:lnTo>
                  <a:pt x="151" y="422"/>
                </a:lnTo>
                <a:lnTo>
                  <a:pt x="143" y="427"/>
                </a:lnTo>
                <a:lnTo>
                  <a:pt x="135" y="432"/>
                </a:lnTo>
                <a:lnTo>
                  <a:pt x="126" y="435"/>
                </a:lnTo>
                <a:lnTo>
                  <a:pt x="116" y="437"/>
                </a:lnTo>
                <a:lnTo>
                  <a:pt x="108" y="438"/>
                </a:lnTo>
                <a:lnTo>
                  <a:pt x="97" y="438"/>
                </a:lnTo>
                <a:lnTo>
                  <a:pt x="73" y="438"/>
                </a:lnTo>
                <a:lnTo>
                  <a:pt x="68" y="439"/>
                </a:lnTo>
                <a:lnTo>
                  <a:pt x="63" y="440"/>
                </a:lnTo>
                <a:lnTo>
                  <a:pt x="60" y="442"/>
                </a:lnTo>
                <a:lnTo>
                  <a:pt x="56" y="446"/>
                </a:lnTo>
                <a:lnTo>
                  <a:pt x="53" y="449"/>
                </a:lnTo>
                <a:lnTo>
                  <a:pt x="50" y="453"/>
                </a:lnTo>
                <a:lnTo>
                  <a:pt x="49" y="457"/>
                </a:lnTo>
                <a:lnTo>
                  <a:pt x="48" y="463"/>
                </a:lnTo>
                <a:lnTo>
                  <a:pt x="48" y="511"/>
                </a:lnTo>
                <a:lnTo>
                  <a:pt x="49" y="516"/>
                </a:lnTo>
                <a:lnTo>
                  <a:pt x="50" y="520"/>
                </a:lnTo>
                <a:lnTo>
                  <a:pt x="53" y="524"/>
                </a:lnTo>
                <a:lnTo>
                  <a:pt x="56" y="529"/>
                </a:lnTo>
                <a:lnTo>
                  <a:pt x="60" y="532"/>
                </a:lnTo>
                <a:lnTo>
                  <a:pt x="63" y="534"/>
                </a:lnTo>
                <a:lnTo>
                  <a:pt x="68" y="535"/>
                </a:lnTo>
                <a:lnTo>
                  <a:pt x="73" y="535"/>
                </a:lnTo>
                <a:lnTo>
                  <a:pt x="97" y="535"/>
                </a:lnTo>
                <a:lnTo>
                  <a:pt x="117" y="535"/>
                </a:lnTo>
                <a:lnTo>
                  <a:pt x="136" y="532"/>
                </a:lnTo>
                <a:lnTo>
                  <a:pt x="155" y="527"/>
                </a:lnTo>
                <a:lnTo>
                  <a:pt x="172" y="520"/>
                </a:lnTo>
                <a:lnTo>
                  <a:pt x="190" y="511"/>
                </a:lnTo>
                <a:lnTo>
                  <a:pt x="206" y="502"/>
                </a:lnTo>
                <a:lnTo>
                  <a:pt x="221" y="491"/>
                </a:lnTo>
                <a:lnTo>
                  <a:pt x="235" y="479"/>
                </a:lnTo>
                <a:lnTo>
                  <a:pt x="248" y="465"/>
                </a:lnTo>
                <a:lnTo>
                  <a:pt x="259" y="450"/>
                </a:lnTo>
                <a:lnTo>
                  <a:pt x="269" y="434"/>
                </a:lnTo>
                <a:lnTo>
                  <a:pt x="277" y="416"/>
                </a:lnTo>
                <a:lnTo>
                  <a:pt x="284" y="398"/>
                </a:lnTo>
                <a:lnTo>
                  <a:pt x="288" y="380"/>
                </a:lnTo>
                <a:lnTo>
                  <a:pt x="291" y="360"/>
                </a:lnTo>
                <a:lnTo>
                  <a:pt x="292" y="341"/>
                </a:lnTo>
                <a:lnTo>
                  <a:pt x="292" y="73"/>
                </a:lnTo>
                <a:lnTo>
                  <a:pt x="292" y="65"/>
                </a:lnTo>
                <a:lnTo>
                  <a:pt x="291" y="58"/>
                </a:lnTo>
                <a:lnTo>
                  <a:pt x="289" y="51"/>
                </a:lnTo>
                <a:lnTo>
                  <a:pt x="287" y="45"/>
                </a:lnTo>
                <a:lnTo>
                  <a:pt x="284" y="38"/>
                </a:lnTo>
                <a:lnTo>
                  <a:pt x="280" y="32"/>
                </a:lnTo>
                <a:lnTo>
                  <a:pt x="276" y="27"/>
                </a:lnTo>
                <a:lnTo>
                  <a:pt x="271" y="21"/>
                </a:lnTo>
                <a:lnTo>
                  <a:pt x="265" y="16"/>
                </a:lnTo>
                <a:lnTo>
                  <a:pt x="260" y="11"/>
                </a:lnTo>
                <a:lnTo>
                  <a:pt x="253" y="8"/>
                </a:lnTo>
                <a:lnTo>
                  <a:pt x="247" y="5"/>
                </a:lnTo>
                <a:lnTo>
                  <a:pt x="240" y="3"/>
                </a:lnTo>
                <a:lnTo>
                  <a:pt x="234" y="2"/>
                </a:lnTo>
                <a:lnTo>
                  <a:pt x="226" y="1"/>
                </a:lnTo>
                <a:lnTo>
                  <a:pt x="21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9" name="Freeform 57"/>
          <p:cNvSpPr>
            <a:spLocks/>
          </p:cNvSpPr>
          <p:nvPr/>
        </p:nvSpPr>
        <p:spPr bwMode="auto">
          <a:xfrm>
            <a:off x="9185277" y="2201071"/>
            <a:ext cx="311150" cy="568326"/>
          </a:xfrm>
          <a:custGeom>
            <a:avLst/>
            <a:gdLst>
              <a:gd name="T0" fmla="*/ 266 w 293"/>
              <a:gd name="T1" fmla="*/ 16 h 535"/>
              <a:gd name="T2" fmla="*/ 254 w 293"/>
              <a:gd name="T3" fmla="*/ 8 h 535"/>
              <a:gd name="T4" fmla="*/ 241 w 293"/>
              <a:gd name="T5" fmla="*/ 3 h 535"/>
              <a:gd name="T6" fmla="*/ 227 w 293"/>
              <a:gd name="T7" fmla="*/ 1 h 535"/>
              <a:gd name="T8" fmla="*/ 73 w 293"/>
              <a:gd name="T9" fmla="*/ 0 h 535"/>
              <a:gd name="T10" fmla="*/ 58 w 293"/>
              <a:gd name="T11" fmla="*/ 2 h 535"/>
              <a:gd name="T12" fmla="*/ 45 w 293"/>
              <a:gd name="T13" fmla="*/ 5 h 535"/>
              <a:gd name="T14" fmla="*/ 32 w 293"/>
              <a:gd name="T15" fmla="*/ 11 h 535"/>
              <a:gd name="T16" fmla="*/ 21 w 293"/>
              <a:gd name="T17" fmla="*/ 21 h 535"/>
              <a:gd name="T18" fmla="*/ 12 w 293"/>
              <a:gd name="T19" fmla="*/ 32 h 535"/>
              <a:gd name="T20" fmla="*/ 5 w 293"/>
              <a:gd name="T21" fmla="*/ 45 h 535"/>
              <a:gd name="T22" fmla="*/ 1 w 293"/>
              <a:gd name="T23" fmla="*/ 58 h 535"/>
              <a:gd name="T24" fmla="*/ 0 w 293"/>
              <a:gd name="T25" fmla="*/ 73 h 535"/>
              <a:gd name="T26" fmla="*/ 0 w 293"/>
              <a:gd name="T27" fmla="*/ 226 h 535"/>
              <a:gd name="T28" fmla="*/ 3 w 293"/>
              <a:gd name="T29" fmla="*/ 240 h 535"/>
              <a:gd name="T30" fmla="*/ 9 w 293"/>
              <a:gd name="T31" fmla="*/ 253 h 535"/>
              <a:gd name="T32" fmla="*/ 16 w 293"/>
              <a:gd name="T33" fmla="*/ 265 h 535"/>
              <a:gd name="T34" fmla="*/ 27 w 293"/>
              <a:gd name="T35" fmla="*/ 276 h 535"/>
              <a:gd name="T36" fmla="*/ 39 w 293"/>
              <a:gd name="T37" fmla="*/ 284 h 535"/>
              <a:gd name="T38" fmla="*/ 52 w 293"/>
              <a:gd name="T39" fmla="*/ 289 h 535"/>
              <a:gd name="T40" fmla="*/ 66 w 293"/>
              <a:gd name="T41" fmla="*/ 292 h 535"/>
              <a:gd name="T42" fmla="*/ 159 w 293"/>
              <a:gd name="T43" fmla="*/ 292 h 535"/>
              <a:gd name="T44" fmla="*/ 173 w 293"/>
              <a:gd name="T45" fmla="*/ 294 h 535"/>
              <a:gd name="T46" fmla="*/ 183 w 293"/>
              <a:gd name="T47" fmla="*/ 303 h 535"/>
              <a:gd name="T48" fmla="*/ 192 w 293"/>
              <a:gd name="T49" fmla="*/ 315 h 535"/>
              <a:gd name="T50" fmla="*/ 194 w 293"/>
              <a:gd name="T51" fmla="*/ 329 h 535"/>
              <a:gd name="T52" fmla="*/ 194 w 293"/>
              <a:gd name="T53" fmla="*/ 351 h 535"/>
              <a:gd name="T54" fmla="*/ 191 w 293"/>
              <a:gd name="T55" fmla="*/ 370 h 535"/>
              <a:gd name="T56" fmla="*/ 183 w 293"/>
              <a:gd name="T57" fmla="*/ 386 h 535"/>
              <a:gd name="T58" fmla="*/ 173 w 293"/>
              <a:gd name="T59" fmla="*/ 402 h 535"/>
              <a:gd name="T60" fmla="*/ 159 w 293"/>
              <a:gd name="T61" fmla="*/ 416 h 535"/>
              <a:gd name="T62" fmla="*/ 144 w 293"/>
              <a:gd name="T63" fmla="*/ 427 h 535"/>
              <a:gd name="T64" fmla="*/ 126 w 293"/>
              <a:gd name="T65" fmla="*/ 435 h 535"/>
              <a:gd name="T66" fmla="*/ 107 w 293"/>
              <a:gd name="T67" fmla="*/ 438 h 535"/>
              <a:gd name="T68" fmla="*/ 73 w 293"/>
              <a:gd name="T69" fmla="*/ 438 h 535"/>
              <a:gd name="T70" fmla="*/ 64 w 293"/>
              <a:gd name="T71" fmla="*/ 440 h 535"/>
              <a:gd name="T72" fmla="*/ 56 w 293"/>
              <a:gd name="T73" fmla="*/ 446 h 535"/>
              <a:gd name="T74" fmla="*/ 51 w 293"/>
              <a:gd name="T75" fmla="*/ 453 h 535"/>
              <a:gd name="T76" fmla="*/ 48 w 293"/>
              <a:gd name="T77" fmla="*/ 463 h 535"/>
              <a:gd name="T78" fmla="*/ 48 w 293"/>
              <a:gd name="T79" fmla="*/ 516 h 535"/>
              <a:gd name="T80" fmla="*/ 53 w 293"/>
              <a:gd name="T81" fmla="*/ 524 h 535"/>
              <a:gd name="T82" fmla="*/ 59 w 293"/>
              <a:gd name="T83" fmla="*/ 532 h 535"/>
              <a:gd name="T84" fmla="*/ 68 w 293"/>
              <a:gd name="T85" fmla="*/ 535 h 535"/>
              <a:gd name="T86" fmla="*/ 97 w 293"/>
              <a:gd name="T87" fmla="*/ 535 h 535"/>
              <a:gd name="T88" fmla="*/ 136 w 293"/>
              <a:gd name="T89" fmla="*/ 532 h 535"/>
              <a:gd name="T90" fmla="*/ 173 w 293"/>
              <a:gd name="T91" fmla="*/ 520 h 535"/>
              <a:gd name="T92" fmla="*/ 206 w 293"/>
              <a:gd name="T93" fmla="*/ 502 h 535"/>
              <a:gd name="T94" fmla="*/ 235 w 293"/>
              <a:gd name="T95" fmla="*/ 479 h 535"/>
              <a:gd name="T96" fmla="*/ 258 w 293"/>
              <a:gd name="T97" fmla="*/ 450 h 535"/>
              <a:gd name="T98" fmla="*/ 276 w 293"/>
              <a:gd name="T99" fmla="*/ 416 h 535"/>
              <a:gd name="T100" fmla="*/ 288 w 293"/>
              <a:gd name="T101" fmla="*/ 380 h 535"/>
              <a:gd name="T102" fmla="*/ 293 w 293"/>
              <a:gd name="T103" fmla="*/ 341 h 535"/>
              <a:gd name="T104" fmla="*/ 291 w 293"/>
              <a:gd name="T105" fmla="*/ 65 h 535"/>
              <a:gd name="T106" fmla="*/ 289 w 293"/>
              <a:gd name="T107" fmla="*/ 51 h 535"/>
              <a:gd name="T108" fmla="*/ 284 w 293"/>
              <a:gd name="T109" fmla="*/ 38 h 535"/>
              <a:gd name="T110" fmla="*/ 275 w 293"/>
              <a:gd name="T111" fmla="*/ 27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3" h="535">
                <a:moveTo>
                  <a:pt x="271" y="21"/>
                </a:moveTo>
                <a:lnTo>
                  <a:pt x="266" y="16"/>
                </a:lnTo>
                <a:lnTo>
                  <a:pt x="259" y="11"/>
                </a:lnTo>
                <a:lnTo>
                  <a:pt x="254" y="8"/>
                </a:lnTo>
                <a:lnTo>
                  <a:pt x="247" y="5"/>
                </a:lnTo>
                <a:lnTo>
                  <a:pt x="241" y="3"/>
                </a:lnTo>
                <a:lnTo>
                  <a:pt x="233" y="2"/>
                </a:lnTo>
                <a:lnTo>
                  <a:pt x="227" y="1"/>
                </a:lnTo>
                <a:lnTo>
                  <a:pt x="219" y="0"/>
                </a:lnTo>
                <a:lnTo>
                  <a:pt x="73" y="0"/>
                </a:lnTo>
                <a:lnTo>
                  <a:pt x="66" y="1"/>
                </a:lnTo>
                <a:lnTo>
                  <a:pt x="58" y="2"/>
                </a:lnTo>
                <a:lnTo>
                  <a:pt x="52" y="3"/>
                </a:lnTo>
                <a:lnTo>
                  <a:pt x="45" y="5"/>
                </a:lnTo>
                <a:lnTo>
                  <a:pt x="39" y="8"/>
                </a:lnTo>
                <a:lnTo>
                  <a:pt x="32" y="11"/>
                </a:lnTo>
                <a:lnTo>
                  <a:pt x="27" y="16"/>
                </a:lnTo>
                <a:lnTo>
                  <a:pt x="21" y="21"/>
                </a:lnTo>
                <a:lnTo>
                  <a:pt x="16" y="27"/>
                </a:lnTo>
                <a:lnTo>
                  <a:pt x="12" y="32"/>
                </a:lnTo>
                <a:lnTo>
                  <a:pt x="9" y="38"/>
                </a:lnTo>
                <a:lnTo>
                  <a:pt x="5" y="45"/>
                </a:lnTo>
                <a:lnTo>
                  <a:pt x="3" y="51"/>
                </a:lnTo>
                <a:lnTo>
                  <a:pt x="1" y="58"/>
                </a:lnTo>
                <a:lnTo>
                  <a:pt x="0" y="65"/>
                </a:lnTo>
                <a:lnTo>
                  <a:pt x="0" y="73"/>
                </a:lnTo>
                <a:lnTo>
                  <a:pt x="0" y="219"/>
                </a:lnTo>
                <a:lnTo>
                  <a:pt x="0" y="226"/>
                </a:lnTo>
                <a:lnTo>
                  <a:pt x="1" y="234"/>
                </a:lnTo>
                <a:lnTo>
                  <a:pt x="3" y="240"/>
                </a:lnTo>
                <a:lnTo>
                  <a:pt x="5" y="247"/>
                </a:lnTo>
                <a:lnTo>
                  <a:pt x="9" y="253"/>
                </a:lnTo>
                <a:lnTo>
                  <a:pt x="12" y="260"/>
                </a:lnTo>
                <a:lnTo>
                  <a:pt x="16" y="265"/>
                </a:lnTo>
                <a:lnTo>
                  <a:pt x="21" y="271"/>
                </a:lnTo>
                <a:lnTo>
                  <a:pt x="27" y="276"/>
                </a:lnTo>
                <a:lnTo>
                  <a:pt x="32" y="280"/>
                </a:lnTo>
                <a:lnTo>
                  <a:pt x="39" y="284"/>
                </a:lnTo>
                <a:lnTo>
                  <a:pt x="45" y="287"/>
                </a:lnTo>
                <a:lnTo>
                  <a:pt x="52" y="289"/>
                </a:lnTo>
                <a:lnTo>
                  <a:pt x="58" y="291"/>
                </a:lnTo>
                <a:lnTo>
                  <a:pt x="66" y="292"/>
                </a:lnTo>
                <a:lnTo>
                  <a:pt x="73" y="292"/>
                </a:lnTo>
                <a:lnTo>
                  <a:pt x="159" y="292"/>
                </a:lnTo>
                <a:lnTo>
                  <a:pt x="165" y="293"/>
                </a:lnTo>
                <a:lnTo>
                  <a:pt x="173" y="294"/>
                </a:lnTo>
                <a:lnTo>
                  <a:pt x="178" y="298"/>
                </a:lnTo>
                <a:lnTo>
                  <a:pt x="183" y="303"/>
                </a:lnTo>
                <a:lnTo>
                  <a:pt x="189" y="308"/>
                </a:lnTo>
                <a:lnTo>
                  <a:pt x="192" y="315"/>
                </a:lnTo>
                <a:lnTo>
                  <a:pt x="194" y="321"/>
                </a:lnTo>
                <a:lnTo>
                  <a:pt x="194" y="329"/>
                </a:lnTo>
                <a:lnTo>
                  <a:pt x="194" y="341"/>
                </a:lnTo>
                <a:lnTo>
                  <a:pt x="194" y="351"/>
                </a:lnTo>
                <a:lnTo>
                  <a:pt x="193" y="360"/>
                </a:lnTo>
                <a:lnTo>
                  <a:pt x="191" y="370"/>
                </a:lnTo>
                <a:lnTo>
                  <a:pt x="188" y="379"/>
                </a:lnTo>
                <a:lnTo>
                  <a:pt x="183" y="386"/>
                </a:lnTo>
                <a:lnTo>
                  <a:pt x="178" y="395"/>
                </a:lnTo>
                <a:lnTo>
                  <a:pt x="173" y="402"/>
                </a:lnTo>
                <a:lnTo>
                  <a:pt x="166" y="410"/>
                </a:lnTo>
                <a:lnTo>
                  <a:pt x="159" y="416"/>
                </a:lnTo>
                <a:lnTo>
                  <a:pt x="151" y="422"/>
                </a:lnTo>
                <a:lnTo>
                  <a:pt x="144" y="427"/>
                </a:lnTo>
                <a:lnTo>
                  <a:pt x="135" y="432"/>
                </a:lnTo>
                <a:lnTo>
                  <a:pt x="126" y="435"/>
                </a:lnTo>
                <a:lnTo>
                  <a:pt x="117" y="437"/>
                </a:lnTo>
                <a:lnTo>
                  <a:pt x="107" y="438"/>
                </a:lnTo>
                <a:lnTo>
                  <a:pt x="97" y="438"/>
                </a:lnTo>
                <a:lnTo>
                  <a:pt x="73" y="438"/>
                </a:lnTo>
                <a:lnTo>
                  <a:pt x="68" y="439"/>
                </a:lnTo>
                <a:lnTo>
                  <a:pt x="64" y="440"/>
                </a:lnTo>
                <a:lnTo>
                  <a:pt x="59" y="442"/>
                </a:lnTo>
                <a:lnTo>
                  <a:pt x="56" y="446"/>
                </a:lnTo>
                <a:lnTo>
                  <a:pt x="53" y="449"/>
                </a:lnTo>
                <a:lnTo>
                  <a:pt x="51" y="453"/>
                </a:lnTo>
                <a:lnTo>
                  <a:pt x="48" y="457"/>
                </a:lnTo>
                <a:lnTo>
                  <a:pt x="48" y="463"/>
                </a:lnTo>
                <a:lnTo>
                  <a:pt x="48" y="511"/>
                </a:lnTo>
                <a:lnTo>
                  <a:pt x="48" y="516"/>
                </a:lnTo>
                <a:lnTo>
                  <a:pt x="51" y="520"/>
                </a:lnTo>
                <a:lnTo>
                  <a:pt x="53" y="524"/>
                </a:lnTo>
                <a:lnTo>
                  <a:pt x="56" y="529"/>
                </a:lnTo>
                <a:lnTo>
                  <a:pt x="59" y="532"/>
                </a:lnTo>
                <a:lnTo>
                  <a:pt x="64" y="534"/>
                </a:lnTo>
                <a:lnTo>
                  <a:pt x="68" y="535"/>
                </a:lnTo>
                <a:lnTo>
                  <a:pt x="73" y="535"/>
                </a:lnTo>
                <a:lnTo>
                  <a:pt x="97" y="535"/>
                </a:lnTo>
                <a:lnTo>
                  <a:pt x="117" y="535"/>
                </a:lnTo>
                <a:lnTo>
                  <a:pt x="136" y="532"/>
                </a:lnTo>
                <a:lnTo>
                  <a:pt x="154" y="527"/>
                </a:lnTo>
                <a:lnTo>
                  <a:pt x="173" y="520"/>
                </a:lnTo>
                <a:lnTo>
                  <a:pt x="190" y="511"/>
                </a:lnTo>
                <a:lnTo>
                  <a:pt x="206" y="502"/>
                </a:lnTo>
                <a:lnTo>
                  <a:pt x="221" y="491"/>
                </a:lnTo>
                <a:lnTo>
                  <a:pt x="235" y="479"/>
                </a:lnTo>
                <a:lnTo>
                  <a:pt x="247" y="465"/>
                </a:lnTo>
                <a:lnTo>
                  <a:pt x="258" y="450"/>
                </a:lnTo>
                <a:lnTo>
                  <a:pt x="268" y="434"/>
                </a:lnTo>
                <a:lnTo>
                  <a:pt x="276" y="416"/>
                </a:lnTo>
                <a:lnTo>
                  <a:pt x="283" y="398"/>
                </a:lnTo>
                <a:lnTo>
                  <a:pt x="288" y="380"/>
                </a:lnTo>
                <a:lnTo>
                  <a:pt x="291" y="360"/>
                </a:lnTo>
                <a:lnTo>
                  <a:pt x="293" y="341"/>
                </a:lnTo>
                <a:lnTo>
                  <a:pt x="293" y="73"/>
                </a:lnTo>
                <a:lnTo>
                  <a:pt x="291" y="65"/>
                </a:lnTo>
                <a:lnTo>
                  <a:pt x="290" y="58"/>
                </a:lnTo>
                <a:lnTo>
                  <a:pt x="289" y="51"/>
                </a:lnTo>
                <a:lnTo>
                  <a:pt x="287" y="45"/>
                </a:lnTo>
                <a:lnTo>
                  <a:pt x="284" y="38"/>
                </a:lnTo>
                <a:lnTo>
                  <a:pt x="280" y="32"/>
                </a:lnTo>
                <a:lnTo>
                  <a:pt x="275" y="27"/>
                </a:lnTo>
                <a:lnTo>
                  <a:pt x="271" y="2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0" name="Freeform 58"/>
          <p:cNvSpPr>
            <a:spLocks noEditPoints="1"/>
          </p:cNvSpPr>
          <p:nvPr/>
        </p:nvSpPr>
        <p:spPr bwMode="auto">
          <a:xfrm>
            <a:off x="7273927" y="6350795"/>
            <a:ext cx="733426" cy="517526"/>
          </a:xfrm>
          <a:custGeom>
            <a:avLst/>
            <a:gdLst>
              <a:gd name="T0" fmla="*/ 524 w 692"/>
              <a:gd name="T1" fmla="*/ 19 h 487"/>
              <a:gd name="T2" fmla="*/ 514 w 692"/>
              <a:gd name="T3" fmla="*/ 6 h 487"/>
              <a:gd name="T4" fmla="*/ 508 w 692"/>
              <a:gd name="T5" fmla="*/ 1 h 487"/>
              <a:gd name="T6" fmla="*/ 500 w 692"/>
              <a:gd name="T7" fmla="*/ 0 h 487"/>
              <a:gd name="T8" fmla="*/ 376 w 692"/>
              <a:gd name="T9" fmla="*/ 1 h 487"/>
              <a:gd name="T10" fmla="*/ 382 w 692"/>
              <a:gd name="T11" fmla="*/ 8 h 487"/>
              <a:gd name="T12" fmla="*/ 390 w 692"/>
              <a:gd name="T13" fmla="*/ 86 h 487"/>
              <a:gd name="T14" fmla="*/ 387 w 692"/>
              <a:gd name="T15" fmla="*/ 94 h 487"/>
              <a:gd name="T16" fmla="*/ 378 w 692"/>
              <a:gd name="T17" fmla="*/ 97 h 487"/>
              <a:gd name="T18" fmla="*/ 310 w 692"/>
              <a:gd name="T19" fmla="*/ 96 h 487"/>
              <a:gd name="T20" fmla="*/ 305 w 692"/>
              <a:gd name="T21" fmla="*/ 90 h 487"/>
              <a:gd name="T22" fmla="*/ 309 w 692"/>
              <a:gd name="T23" fmla="*/ 12 h 487"/>
              <a:gd name="T24" fmla="*/ 313 w 692"/>
              <a:gd name="T25" fmla="*/ 4 h 487"/>
              <a:gd name="T26" fmla="*/ 322 w 692"/>
              <a:gd name="T27" fmla="*/ 0 h 487"/>
              <a:gd name="T28" fmla="*/ 189 w 692"/>
              <a:gd name="T29" fmla="*/ 0 h 487"/>
              <a:gd name="T30" fmla="*/ 183 w 692"/>
              <a:gd name="T31" fmla="*/ 4 h 487"/>
              <a:gd name="T32" fmla="*/ 173 w 692"/>
              <a:gd name="T33" fmla="*/ 11 h 487"/>
              <a:gd name="T34" fmla="*/ 10 w 692"/>
              <a:gd name="T35" fmla="*/ 415 h 487"/>
              <a:gd name="T36" fmla="*/ 3 w 692"/>
              <a:gd name="T37" fmla="*/ 438 h 487"/>
              <a:gd name="T38" fmla="*/ 0 w 692"/>
              <a:gd name="T39" fmla="*/ 459 h 487"/>
              <a:gd name="T40" fmla="*/ 1 w 692"/>
              <a:gd name="T41" fmla="*/ 471 h 487"/>
              <a:gd name="T42" fmla="*/ 4 w 692"/>
              <a:gd name="T43" fmla="*/ 481 h 487"/>
              <a:gd name="T44" fmla="*/ 10 w 692"/>
              <a:gd name="T45" fmla="*/ 485 h 487"/>
              <a:gd name="T46" fmla="*/ 17 w 692"/>
              <a:gd name="T47" fmla="*/ 487 h 487"/>
              <a:gd name="T48" fmla="*/ 281 w 692"/>
              <a:gd name="T49" fmla="*/ 486 h 487"/>
              <a:gd name="T50" fmla="*/ 274 w 692"/>
              <a:gd name="T51" fmla="*/ 480 h 487"/>
              <a:gd name="T52" fmla="*/ 282 w 692"/>
              <a:gd name="T53" fmla="*/ 377 h 487"/>
              <a:gd name="T54" fmla="*/ 286 w 692"/>
              <a:gd name="T55" fmla="*/ 370 h 487"/>
              <a:gd name="T56" fmla="*/ 295 w 692"/>
              <a:gd name="T57" fmla="*/ 365 h 487"/>
              <a:gd name="T58" fmla="*/ 403 w 692"/>
              <a:gd name="T59" fmla="*/ 366 h 487"/>
              <a:gd name="T60" fmla="*/ 411 w 692"/>
              <a:gd name="T61" fmla="*/ 373 h 487"/>
              <a:gd name="T62" fmla="*/ 419 w 692"/>
              <a:gd name="T63" fmla="*/ 475 h 487"/>
              <a:gd name="T64" fmla="*/ 416 w 692"/>
              <a:gd name="T65" fmla="*/ 484 h 487"/>
              <a:gd name="T66" fmla="*/ 407 w 692"/>
              <a:gd name="T67" fmla="*/ 487 h 487"/>
              <a:gd name="T68" fmla="*/ 679 w 692"/>
              <a:gd name="T69" fmla="*/ 487 h 487"/>
              <a:gd name="T70" fmla="*/ 686 w 692"/>
              <a:gd name="T71" fmla="*/ 483 h 487"/>
              <a:gd name="T72" fmla="*/ 690 w 692"/>
              <a:gd name="T73" fmla="*/ 476 h 487"/>
              <a:gd name="T74" fmla="*/ 692 w 692"/>
              <a:gd name="T75" fmla="*/ 466 h 487"/>
              <a:gd name="T76" fmla="*/ 692 w 692"/>
              <a:gd name="T77" fmla="*/ 449 h 487"/>
              <a:gd name="T78" fmla="*/ 687 w 692"/>
              <a:gd name="T79" fmla="*/ 427 h 487"/>
              <a:gd name="T80" fmla="*/ 404 w 692"/>
              <a:gd name="T81" fmla="*/ 282 h 487"/>
              <a:gd name="T82" fmla="*/ 401 w 692"/>
              <a:gd name="T83" fmla="*/ 290 h 487"/>
              <a:gd name="T84" fmla="*/ 393 w 692"/>
              <a:gd name="T85" fmla="*/ 293 h 487"/>
              <a:gd name="T86" fmla="*/ 296 w 692"/>
              <a:gd name="T87" fmla="*/ 292 h 487"/>
              <a:gd name="T88" fmla="*/ 290 w 692"/>
              <a:gd name="T89" fmla="*/ 286 h 487"/>
              <a:gd name="T90" fmla="*/ 290 w 692"/>
              <a:gd name="T91" fmla="*/ 280 h 487"/>
              <a:gd name="T92" fmla="*/ 299 w 692"/>
              <a:gd name="T93" fmla="*/ 154 h 487"/>
              <a:gd name="T94" fmla="*/ 307 w 692"/>
              <a:gd name="T95" fmla="*/ 147 h 487"/>
              <a:gd name="T96" fmla="*/ 382 w 692"/>
              <a:gd name="T97" fmla="*/ 146 h 487"/>
              <a:gd name="T98" fmla="*/ 391 w 692"/>
              <a:gd name="T99" fmla="*/ 150 h 487"/>
              <a:gd name="T100" fmla="*/ 395 w 692"/>
              <a:gd name="T101" fmla="*/ 159 h 487"/>
              <a:gd name="T102" fmla="*/ 404 w 692"/>
              <a:gd name="T103" fmla="*/ 2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2" h="487">
                <a:moveTo>
                  <a:pt x="683" y="415"/>
                </a:moveTo>
                <a:lnTo>
                  <a:pt x="524" y="19"/>
                </a:lnTo>
                <a:lnTo>
                  <a:pt x="521" y="11"/>
                </a:lnTo>
                <a:lnTo>
                  <a:pt x="514" y="6"/>
                </a:lnTo>
                <a:lnTo>
                  <a:pt x="511" y="4"/>
                </a:lnTo>
                <a:lnTo>
                  <a:pt x="508" y="1"/>
                </a:lnTo>
                <a:lnTo>
                  <a:pt x="503" y="0"/>
                </a:lnTo>
                <a:lnTo>
                  <a:pt x="500" y="0"/>
                </a:lnTo>
                <a:lnTo>
                  <a:pt x="371" y="0"/>
                </a:lnTo>
                <a:lnTo>
                  <a:pt x="376" y="1"/>
                </a:lnTo>
                <a:lnTo>
                  <a:pt x="379" y="4"/>
                </a:lnTo>
                <a:lnTo>
                  <a:pt x="382" y="8"/>
                </a:lnTo>
                <a:lnTo>
                  <a:pt x="384" y="12"/>
                </a:lnTo>
                <a:lnTo>
                  <a:pt x="390" y="86"/>
                </a:lnTo>
                <a:lnTo>
                  <a:pt x="389" y="90"/>
                </a:lnTo>
                <a:lnTo>
                  <a:pt x="387" y="94"/>
                </a:lnTo>
                <a:lnTo>
                  <a:pt x="382" y="96"/>
                </a:lnTo>
                <a:lnTo>
                  <a:pt x="378" y="97"/>
                </a:lnTo>
                <a:lnTo>
                  <a:pt x="315" y="97"/>
                </a:lnTo>
                <a:lnTo>
                  <a:pt x="310" y="96"/>
                </a:lnTo>
                <a:lnTo>
                  <a:pt x="307" y="94"/>
                </a:lnTo>
                <a:lnTo>
                  <a:pt x="305" y="90"/>
                </a:lnTo>
                <a:lnTo>
                  <a:pt x="304" y="86"/>
                </a:lnTo>
                <a:lnTo>
                  <a:pt x="309" y="12"/>
                </a:lnTo>
                <a:lnTo>
                  <a:pt x="310" y="8"/>
                </a:lnTo>
                <a:lnTo>
                  <a:pt x="313" y="4"/>
                </a:lnTo>
                <a:lnTo>
                  <a:pt x="318" y="1"/>
                </a:lnTo>
                <a:lnTo>
                  <a:pt x="322" y="0"/>
                </a:lnTo>
                <a:lnTo>
                  <a:pt x="193" y="0"/>
                </a:lnTo>
                <a:lnTo>
                  <a:pt x="189" y="0"/>
                </a:lnTo>
                <a:lnTo>
                  <a:pt x="186" y="1"/>
                </a:lnTo>
                <a:lnTo>
                  <a:pt x="183" y="4"/>
                </a:lnTo>
                <a:lnTo>
                  <a:pt x="178" y="6"/>
                </a:lnTo>
                <a:lnTo>
                  <a:pt x="173" y="11"/>
                </a:lnTo>
                <a:lnTo>
                  <a:pt x="169" y="19"/>
                </a:lnTo>
                <a:lnTo>
                  <a:pt x="10" y="415"/>
                </a:lnTo>
                <a:lnTo>
                  <a:pt x="6" y="427"/>
                </a:lnTo>
                <a:lnTo>
                  <a:pt x="3" y="438"/>
                </a:lnTo>
                <a:lnTo>
                  <a:pt x="1" y="449"/>
                </a:lnTo>
                <a:lnTo>
                  <a:pt x="0" y="459"/>
                </a:lnTo>
                <a:lnTo>
                  <a:pt x="0" y="466"/>
                </a:lnTo>
                <a:lnTo>
                  <a:pt x="1" y="471"/>
                </a:lnTo>
                <a:lnTo>
                  <a:pt x="3" y="476"/>
                </a:lnTo>
                <a:lnTo>
                  <a:pt x="4" y="481"/>
                </a:lnTo>
                <a:lnTo>
                  <a:pt x="8" y="483"/>
                </a:lnTo>
                <a:lnTo>
                  <a:pt x="10" y="485"/>
                </a:lnTo>
                <a:lnTo>
                  <a:pt x="14" y="487"/>
                </a:lnTo>
                <a:lnTo>
                  <a:pt x="17" y="487"/>
                </a:lnTo>
                <a:lnTo>
                  <a:pt x="285" y="487"/>
                </a:lnTo>
                <a:lnTo>
                  <a:pt x="281" y="486"/>
                </a:lnTo>
                <a:lnTo>
                  <a:pt x="278" y="484"/>
                </a:lnTo>
                <a:lnTo>
                  <a:pt x="274" y="480"/>
                </a:lnTo>
                <a:lnTo>
                  <a:pt x="274" y="475"/>
                </a:lnTo>
                <a:lnTo>
                  <a:pt x="282" y="377"/>
                </a:lnTo>
                <a:lnTo>
                  <a:pt x="283" y="373"/>
                </a:lnTo>
                <a:lnTo>
                  <a:pt x="286" y="370"/>
                </a:lnTo>
                <a:lnTo>
                  <a:pt x="291" y="366"/>
                </a:lnTo>
                <a:lnTo>
                  <a:pt x="295" y="365"/>
                </a:lnTo>
                <a:lnTo>
                  <a:pt x="399" y="365"/>
                </a:lnTo>
                <a:lnTo>
                  <a:pt x="403" y="366"/>
                </a:lnTo>
                <a:lnTo>
                  <a:pt x="407" y="370"/>
                </a:lnTo>
                <a:lnTo>
                  <a:pt x="411" y="373"/>
                </a:lnTo>
                <a:lnTo>
                  <a:pt x="412" y="377"/>
                </a:lnTo>
                <a:lnTo>
                  <a:pt x="419" y="475"/>
                </a:lnTo>
                <a:lnTo>
                  <a:pt x="418" y="480"/>
                </a:lnTo>
                <a:lnTo>
                  <a:pt x="416" y="484"/>
                </a:lnTo>
                <a:lnTo>
                  <a:pt x="412" y="486"/>
                </a:lnTo>
                <a:lnTo>
                  <a:pt x="407" y="487"/>
                </a:lnTo>
                <a:lnTo>
                  <a:pt x="675" y="487"/>
                </a:lnTo>
                <a:lnTo>
                  <a:pt x="679" y="487"/>
                </a:lnTo>
                <a:lnTo>
                  <a:pt x="683" y="485"/>
                </a:lnTo>
                <a:lnTo>
                  <a:pt x="686" y="483"/>
                </a:lnTo>
                <a:lnTo>
                  <a:pt x="688" y="481"/>
                </a:lnTo>
                <a:lnTo>
                  <a:pt x="690" y="476"/>
                </a:lnTo>
                <a:lnTo>
                  <a:pt x="691" y="471"/>
                </a:lnTo>
                <a:lnTo>
                  <a:pt x="692" y="466"/>
                </a:lnTo>
                <a:lnTo>
                  <a:pt x="692" y="459"/>
                </a:lnTo>
                <a:lnTo>
                  <a:pt x="692" y="449"/>
                </a:lnTo>
                <a:lnTo>
                  <a:pt x="690" y="438"/>
                </a:lnTo>
                <a:lnTo>
                  <a:pt x="687" y="427"/>
                </a:lnTo>
                <a:lnTo>
                  <a:pt x="683" y="415"/>
                </a:lnTo>
                <a:close/>
                <a:moveTo>
                  <a:pt x="404" y="282"/>
                </a:moveTo>
                <a:lnTo>
                  <a:pt x="404" y="286"/>
                </a:lnTo>
                <a:lnTo>
                  <a:pt x="401" y="290"/>
                </a:lnTo>
                <a:lnTo>
                  <a:pt x="398" y="292"/>
                </a:lnTo>
                <a:lnTo>
                  <a:pt x="393" y="293"/>
                </a:lnTo>
                <a:lnTo>
                  <a:pt x="300" y="293"/>
                </a:lnTo>
                <a:lnTo>
                  <a:pt x="296" y="292"/>
                </a:lnTo>
                <a:lnTo>
                  <a:pt x="292" y="290"/>
                </a:lnTo>
                <a:lnTo>
                  <a:pt x="290" y="286"/>
                </a:lnTo>
                <a:lnTo>
                  <a:pt x="290" y="282"/>
                </a:lnTo>
                <a:lnTo>
                  <a:pt x="290" y="280"/>
                </a:lnTo>
                <a:lnTo>
                  <a:pt x="298" y="159"/>
                </a:lnTo>
                <a:lnTo>
                  <a:pt x="299" y="154"/>
                </a:lnTo>
                <a:lnTo>
                  <a:pt x="303" y="150"/>
                </a:lnTo>
                <a:lnTo>
                  <a:pt x="307" y="147"/>
                </a:lnTo>
                <a:lnTo>
                  <a:pt x="311" y="146"/>
                </a:lnTo>
                <a:lnTo>
                  <a:pt x="382" y="146"/>
                </a:lnTo>
                <a:lnTo>
                  <a:pt x="387" y="147"/>
                </a:lnTo>
                <a:lnTo>
                  <a:pt x="391" y="150"/>
                </a:lnTo>
                <a:lnTo>
                  <a:pt x="393" y="154"/>
                </a:lnTo>
                <a:lnTo>
                  <a:pt x="395" y="159"/>
                </a:lnTo>
                <a:lnTo>
                  <a:pt x="404" y="280"/>
                </a:lnTo>
                <a:lnTo>
                  <a:pt x="404" y="28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1" name="Freeform 59"/>
          <p:cNvSpPr>
            <a:spLocks noEditPoints="1"/>
          </p:cNvSpPr>
          <p:nvPr/>
        </p:nvSpPr>
        <p:spPr bwMode="auto">
          <a:xfrm>
            <a:off x="13420727" y="6299995"/>
            <a:ext cx="619126" cy="619126"/>
          </a:xfrm>
          <a:custGeom>
            <a:avLst/>
            <a:gdLst>
              <a:gd name="T0" fmla="*/ 526 w 585"/>
              <a:gd name="T1" fmla="*/ 12 h 584"/>
              <a:gd name="T2" fmla="*/ 486 w 585"/>
              <a:gd name="T3" fmla="*/ 0 h 584"/>
              <a:gd name="T4" fmla="*/ 88 w 585"/>
              <a:gd name="T5" fmla="*/ 2 h 584"/>
              <a:gd name="T6" fmla="*/ 49 w 585"/>
              <a:gd name="T7" fmla="*/ 18 h 584"/>
              <a:gd name="T8" fmla="*/ 18 w 585"/>
              <a:gd name="T9" fmla="*/ 48 h 584"/>
              <a:gd name="T10" fmla="*/ 3 w 585"/>
              <a:gd name="T11" fmla="*/ 87 h 584"/>
              <a:gd name="T12" fmla="*/ 0 w 585"/>
              <a:gd name="T13" fmla="*/ 486 h 584"/>
              <a:gd name="T14" fmla="*/ 12 w 585"/>
              <a:gd name="T15" fmla="*/ 526 h 584"/>
              <a:gd name="T16" fmla="*/ 40 w 585"/>
              <a:gd name="T17" fmla="*/ 559 h 584"/>
              <a:gd name="T18" fmla="*/ 77 w 585"/>
              <a:gd name="T19" fmla="*/ 580 h 584"/>
              <a:gd name="T20" fmla="*/ 474 w 585"/>
              <a:gd name="T21" fmla="*/ 584 h 584"/>
              <a:gd name="T22" fmla="*/ 517 w 585"/>
              <a:gd name="T23" fmla="*/ 576 h 584"/>
              <a:gd name="T24" fmla="*/ 552 w 585"/>
              <a:gd name="T25" fmla="*/ 551 h 584"/>
              <a:gd name="T26" fmla="*/ 576 w 585"/>
              <a:gd name="T27" fmla="*/ 516 h 584"/>
              <a:gd name="T28" fmla="*/ 585 w 585"/>
              <a:gd name="T29" fmla="*/ 475 h 584"/>
              <a:gd name="T30" fmla="*/ 580 w 585"/>
              <a:gd name="T31" fmla="*/ 77 h 584"/>
              <a:gd name="T32" fmla="*/ 560 w 585"/>
              <a:gd name="T33" fmla="*/ 40 h 584"/>
              <a:gd name="T34" fmla="*/ 165 w 585"/>
              <a:gd name="T35" fmla="*/ 483 h 584"/>
              <a:gd name="T36" fmla="*/ 128 w 585"/>
              <a:gd name="T37" fmla="*/ 483 h 584"/>
              <a:gd name="T38" fmla="*/ 101 w 585"/>
              <a:gd name="T39" fmla="*/ 456 h 584"/>
              <a:gd name="T40" fmla="*/ 101 w 585"/>
              <a:gd name="T41" fmla="*/ 419 h 584"/>
              <a:gd name="T42" fmla="*/ 128 w 585"/>
              <a:gd name="T43" fmla="*/ 393 h 584"/>
              <a:gd name="T44" fmla="*/ 165 w 585"/>
              <a:gd name="T45" fmla="*/ 393 h 584"/>
              <a:gd name="T46" fmla="*/ 192 w 585"/>
              <a:gd name="T47" fmla="*/ 419 h 584"/>
              <a:gd name="T48" fmla="*/ 192 w 585"/>
              <a:gd name="T49" fmla="*/ 456 h 584"/>
              <a:gd name="T50" fmla="*/ 321 w 585"/>
              <a:gd name="T51" fmla="*/ 486 h 584"/>
              <a:gd name="T52" fmla="*/ 260 w 585"/>
              <a:gd name="T53" fmla="*/ 483 h 584"/>
              <a:gd name="T54" fmla="*/ 251 w 585"/>
              <a:gd name="T55" fmla="*/ 447 h 584"/>
              <a:gd name="T56" fmla="*/ 228 w 585"/>
              <a:gd name="T57" fmla="*/ 397 h 584"/>
              <a:gd name="T58" fmla="*/ 187 w 585"/>
              <a:gd name="T59" fmla="*/ 356 h 584"/>
              <a:gd name="T60" fmla="*/ 138 w 585"/>
              <a:gd name="T61" fmla="*/ 333 h 584"/>
              <a:gd name="T62" fmla="*/ 101 w 585"/>
              <a:gd name="T63" fmla="*/ 325 h 584"/>
              <a:gd name="T64" fmla="*/ 99 w 585"/>
              <a:gd name="T65" fmla="*/ 263 h 584"/>
              <a:gd name="T66" fmla="*/ 108 w 585"/>
              <a:gd name="T67" fmla="*/ 256 h 584"/>
              <a:gd name="T68" fmla="*/ 173 w 585"/>
              <a:gd name="T69" fmla="*/ 267 h 584"/>
              <a:gd name="T70" fmla="*/ 246 w 585"/>
              <a:gd name="T71" fmla="*/ 309 h 584"/>
              <a:gd name="T72" fmla="*/ 300 w 585"/>
              <a:gd name="T73" fmla="*/ 373 h 584"/>
              <a:gd name="T74" fmla="*/ 327 w 585"/>
              <a:gd name="T75" fmla="*/ 452 h 584"/>
              <a:gd name="T76" fmla="*/ 327 w 585"/>
              <a:gd name="T77" fmla="*/ 480 h 584"/>
              <a:gd name="T78" fmla="*/ 463 w 585"/>
              <a:gd name="T79" fmla="*/ 487 h 584"/>
              <a:gd name="T80" fmla="*/ 402 w 585"/>
              <a:gd name="T81" fmla="*/ 479 h 584"/>
              <a:gd name="T82" fmla="*/ 395 w 585"/>
              <a:gd name="T83" fmla="*/ 418 h 584"/>
              <a:gd name="T84" fmla="*/ 369 w 585"/>
              <a:gd name="T85" fmla="*/ 347 h 584"/>
              <a:gd name="T86" fmla="*/ 325 w 585"/>
              <a:gd name="T87" fmla="*/ 285 h 584"/>
              <a:gd name="T88" fmla="*/ 269 w 585"/>
              <a:gd name="T89" fmla="*/ 235 h 584"/>
              <a:gd name="T90" fmla="*/ 202 w 585"/>
              <a:gd name="T91" fmla="*/ 201 h 584"/>
              <a:gd name="T92" fmla="*/ 129 w 585"/>
              <a:gd name="T93" fmla="*/ 183 h 584"/>
              <a:gd name="T94" fmla="*/ 99 w 585"/>
              <a:gd name="T95" fmla="*/ 175 h 584"/>
              <a:gd name="T96" fmla="*/ 101 w 585"/>
              <a:gd name="T97" fmla="*/ 113 h 584"/>
              <a:gd name="T98" fmla="*/ 111 w 585"/>
              <a:gd name="T99" fmla="*/ 110 h 584"/>
              <a:gd name="T100" fmla="*/ 168 w 585"/>
              <a:gd name="T101" fmla="*/ 116 h 584"/>
              <a:gd name="T102" fmla="*/ 223 w 585"/>
              <a:gd name="T103" fmla="*/ 130 h 584"/>
              <a:gd name="T104" fmla="*/ 300 w 585"/>
              <a:gd name="T105" fmla="*/ 168 h 584"/>
              <a:gd name="T106" fmla="*/ 364 w 585"/>
              <a:gd name="T107" fmla="*/ 220 h 584"/>
              <a:gd name="T108" fmla="*/ 416 w 585"/>
              <a:gd name="T109" fmla="*/ 285 h 584"/>
              <a:gd name="T110" fmla="*/ 453 w 585"/>
              <a:gd name="T111" fmla="*/ 360 h 584"/>
              <a:gd name="T112" fmla="*/ 468 w 585"/>
              <a:gd name="T113" fmla="*/ 417 h 584"/>
              <a:gd name="T114" fmla="*/ 474 w 585"/>
              <a:gd name="T115" fmla="*/ 474 h 584"/>
              <a:gd name="T116" fmla="*/ 471 w 585"/>
              <a:gd name="T117" fmla="*/ 48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5" h="584">
                <a:moveTo>
                  <a:pt x="552" y="32"/>
                </a:moveTo>
                <a:lnTo>
                  <a:pt x="544" y="25"/>
                </a:lnTo>
                <a:lnTo>
                  <a:pt x="535" y="18"/>
                </a:lnTo>
                <a:lnTo>
                  <a:pt x="526" y="12"/>
                </a:lnTo>
                <a:lnTo>
                  <a:pt x="517" y="7"/>
                </a:lnTo>
                <a:lnTo>
                  <a:pt x="507" y="4"/>
                </a:lnTo>
                <a:lnTo>
                  <a:pt x="497" y="2"/>
                </a:lnTo>
                <a:lnTo>
                  <a:pt x="486" y="0"/>
                </a:lnTo>
                <a:lnTo>
                  <a:pt x="474" y="0"/>
                </a:lnTo>
                <a:lnTo>
                  <a:pt x="109" y="0"/>
                </a:lnTo>
                <a:lnTo>
                  <a:pt x="99" y="0"/>
                </a:lnTo>
                <a:lnTo>
                  <a:pt x="88" y="2"/>
                </a:lnTo>
                <a:lnTo>
                  <a:pt x="77" y="4"/>
                </a:lnTo>
                <a:lnTo>
                  <a:pt x="67" y="7"/>
                </a:lnTo>
                <a:lnTo>
                  <a:pt x="59" y="12"/>
                </a:lnTo>
                <a:lnTo>
                  <a:pt x="49" y="18"/>
                </a:lnTo>
                <a:lnTo>
                  <a:pt x="40" y="25"/>
                </a:lnTo>
                <a:lnTo>
                  <a:pt x="32" y="32"/>
                </a:lnTo>
                <a:lnTo>
                  <a:pt x="25" y="40"/>
                </a:lnTo>
                <a:lnTo>
                  <a:pt x="18" y="48"/>
                </a:lnTo>
                <a:lnTo>
                  <a:pt x="12" y="58"/>
                </a:lnTo>
                <a:lnTo>
                  <a:pt x="8" y="67"/>
                </a:lnTo>
                <a:lnTo>
                  <a:pt x="5" y="77"/>
                </a:lnTo>
                <a:lnTo>
                  <a:pt x="3" y="87"/>
                </a:lnTo>
                <a:lnTo>
                  <a:pt x="0" y="98"/>
                </a:lnTo>
                <a:lnTo>
                  <a:pt x="0" y="109"/>
                </a:lnTo>
                <a:lnTo>
                  <a:pt x="0" y="475"/>
                </a:lnTo>
                <a:lnTo>
                  <a:pt x="0" y="486"/>
                </a:lnTo>
                <a:lnTo>
                  <a:pt x="3" y="496"/>
                </a:lnTo>
                <a:lnTo>
                  <a:pt x="5" y="506"/>
                </a:lnTo>
                <a:lnTo>
                  <a:pt x="8" y="516"/>
                </a:lnTo>
                <a:lnTo>
                  <a:pt x="12" y="526"/>
                </a:lnTo>
                <a:lnTo>
                  <a:pt x="18" y="535"/>
                </a:lnTo>
                <a:lnTo>
                  <a:pt x="25" y="544"/>
                </a:lnTo>
                <a:lnTo>
                  <a:pt x="32" y="551"/>
                </a:lnTo>
                <a:lnTo>
                  <a:pt x="40" y="559"/>
                </a:lnTo>
                <a:lnTo>
                  <a:pt x="49" y="566"/>
                </a:lnTo>
                <a:lnTo>
                  <a:pt x="59" y="571"/>
                </a:lnTo>
                <a:lnTo>
                  <a:pt x="67" y="576"/>
                </a:lnTo>
                <a:lnTo>
                  <a:pt x="77" y="580"/>
                </a:lnTo>
                <a:lnTo>
                  <a:pt x="88" y="582"/>
                </a:lnTo>
                <a:lnTo>
                  <a:pt x="99" y="584"/>
                </a:lnTo>
                <a:lnTo>
                  <a:pt x="109" y="584"/>
                </a:lnTo>
                <a:lnTo>
                  <a:pt x="474" y="584"/>
                </a:lnTo>
                <a:lnTo>
                  <a:pt x="486" y="584"/>
                </a:lnTo>
                <a:lnTo>
                  <a:pt x="497" y="582"/>
                </a:lnTo>
                <a:lnTo>
                  <a:pt x="507" y="580"/>
                </a:lnTo>
                <a:lnTo>
                  <a:pt x="517" y="576"/>
                </a:lnTo>
                <a:lnTo>
                  <a:pt x="526" y="571"/>
                </a:lnTo>
                <a:lnTo>
                  <a:pt x="535" y="566"/>
                </a:lnTo>
                <a:lnTo>
                  <a:pt x="544" y="559"/>
                </a:lnTo>
                <a:lnTo>
                  <a:pt x="552" y="551"/>
                </a:lnTo>
                <a:lnTo>
                  <a:pt x="560" y="544"/>
                </a:lnTo>
                <a:lnTo>
                  <a:pt x="566" y="535"/>
                </a:lnTo>
                <a:lnTo>
                  <a:pt x="572" y="526"/>
                </a:lnTo>
                <a:lnTo>
                  <a:pt x="576" y="516"/>
                </a:lnTo>
                <a:lnTo>
                  <a:pt x="580" y="506"/>
                </a:lnTo>
                <a:lnTo>
                  <a:pt x="582" y="496"/>
                </a:lnTo>
                <a:lnTo>
                  <a:pt x="584" y="486"/>
                </a:lnTo>
                <a:lnTo>
                  <a:pt x="585" y="475"/>
                </a:lnTo>
                <a:lnTo>
                  <a:pt x="585" y="109"/>
                </a:lnTo>
                <a:lnTo>
                  <a:pt x="584" y="98"/>
                </a:lnTo>
                <a:lnTo>
                  <a:pt x="582" y="87"/>
                </a:lnTo>
                <a:lnTo>
                  <a:pt x="580" y="77"/>
                </a:lnTo>
                <a:lnTo>
                  <a:pt x="576" y="67"/>
                </a:lnTo>
                <a:lnTo>
                  <a:pt x="572" y="58"/>
                </a:lnTo>
                <a:lnTo>
                  <a:pt x="566" y="48"/>
                </a:lnTo>
                <a:lnTo>
                  <a:pt x="560" y="40"/>
                </a:lnTo>
                <a:lnTo>
                  <a:pt x="552" y="32"/>
                </a:lnTo>
                <a:close/>
                <a:moveTo>
                  <a:pt x="181" y="473"/>
                </a:moveTo>
                <a:lnTo>
                  <a:pt x="173" y="478"/>
                </a:lnTo>
                <a:lnTo>
                  <a:pt x="165" y="483"/>
                </a:lnTo>
                <a:lnTo>
                  <a:pt x="156" y="486"/>
                </a:lnTo>
                <a:lnTo>
                  <a:pt x="146" y="487"/>
                </a:lnTo>
                <a:lnTo>
                  <a:pt x="136" y="486"/>
                </a:lnTo>
                <a:lnTo>
                  <a:pt x="128" y="483"/>
                </a:lnTo>
                <a:lnTo>
                  <a:pt x="119" y="478"/>
                </a:lnTo>
                <a:lnTo>
                  <a:pt x="112" y="473"/>
                </a:lnTo>
                <a:lnTo>
                  <a:pt x="105" y="465"/>
                </a:lnTo>
                <a:lnTo>
                  <a:pt x="101" y="456"/>
                </a:lnTo>
                <a:lnTo>
                  <a:pt x="99" y="448"/>
                </a:lnTo>
                <a:lnTo>
                  <a:pt x="98" y="438"/>
                </a:lnTo>
                <a:lnTo>
                  <a:pt x="99" y="428"/>
                </a:lnTo>
                <a:lnTo>
                  <a:pt x="101" y="419"/>
                </a:lnTo>
                <a:lnTo>
                  <a:pt x="105" y="411"/>
                </a:lnTo>
                <a:lnTo>
                  <a:pt x="112" y="404"/>
                </a:lnTo>
                <a:lnTo>
                  <a:pt x="119" y="397"/>
                </a:lnTo>
                <a:lnTo>
                  <a:pt x="128" y="393"/>
                </a:lnTo>
                <a:lnTo>
                  <a:pt x="136" y="390"/>
                </a:lnTo>
                <a:lnTo>
                  <a:pt x="146" y="390"/>
                </a:lnTo>
                <a:lnTo>
                  <a:pt x="156" y="390"/>
                </a:lnTo>
                <a:lnTo>
                  <a:pt x="165" y="393"/>
                </a:lnTo>
                <a:lnTo>
                  <a:pt x="173" y="397"/>
                </a:lnTo>
                <a:lnTo>
                  <a:pt x="181" y="404"/>
                </a:lnTo>
                <a:lnTo>
                  <a:pt x="187" y="411"/>
                </a:lnTo>
                <a:lnTo>
                  <a:pt x="192" y="419"/>
                </a:lnTo>
                <a:lnTo>
                  <a:pt x="194" y="428"/>
                </a:lnTo>
                <a:lnTo>
                  <a:pt x="195" y="438"/>
                </a:lnTo>
                <a:lnTo>
                  <a:pt x="194" y="448"/>
                </a:lnTo>
                <a:lnTo>
                  <a:pt x="192" y="456"/>
                </a:lnTo>
                <a:lnTo>
                  <a:pt x="187" y="465"/>
                </a:lnTo>
                <a:lnTo>
                  <a:pt x="181" y="473"/>
                </a:lnTo>
                <a:close/>
                <a:moveTo>
                  <a:pt x="325" y="482"/>
                </a:moveTo>
                <a:lnTo>
                  <a:pt x="321" y="486"/>
                </a:lnTo>
                <a:lnTo>
                  <a:pt x="316" y="487"/>
                </a:lnTo>
                <a:lnTo>
                  <a:pt x="267" y="487"/>
                </a:lnTo>
                <a:lnTo>
                  <a:pt x="263" y="486"/>
                </a:lnTo>
                <a:lnTo>
                  <a:pt x="260" y="483"/>
                </a:lnTo>
                <a:lnTo>
                  <a:pt x="256" y="479"/>
                </a:lnTo>
                <a:lnTo>
                  <a:pt x="255" y="475"/>
                </a:lnTo>
                <a:lnTo>
                  <a:pt x="254" y="461"/>
                </a:lnTo>
                <a:lnTo>
                  <a:pt x="251" y="447"/>
                </a:lnTo>
                <a:lnTo>
                  <a:pt x="247" y="434"/>
                </a:lnTo>
                <a:lnTo>
                  <a:pt x="242" y="421"/>
                </a:lnTo>
                <a:lnTo>
                  <a:pt x="236" y="409"/>
                </a:lnTo>
                <a:lnTo>
                  <a:pt x="228" y="397"/>
                </a:lnTo>
                <a:lnTo>
                  <a:pt x="220" y="385"/>
                </a:lnTo>
                <a:lnTo>
                  <a:pt x="209" y="374"/>
                </a:lnTo>
                <a:lnTo>
                  <a:pt x="199" y="365"/>
                </a:lnTo>
                <a:lnTo>
                  <a:pt x="187" y="356"/>
                </a:lnTo>
                <a:lnTo>
                  <a:pt x="175" y="348"/>
                </a:lnTo>
                <a:lnTo>
                  <a:pt x="163" y="342"/>
                </a:lnTo>
                <a:lnTo>
                  <a:pt x="150" y="337"/>
                </a:lnTo>
                <a:lnTo>
                  <a:pt x="138" y="333"/>
                </a:lnTo>
                <a:lnTo>
                  <a:pt x="123" y="330"/>
                </a:lnTo>
                <a:lnTo>
                  <a:pt x="108" y="329"/>
                </a:lnTo>
                <a:lnTo>
                  <a:pt x="104" y="328"/>
                </a:lnTo>
                <a:lnTo>
                  <a:pt x="101" y="325"/>
                </a:lnTo>
                <a:lnTo>
                  <a:pt x="99" y="321"/>
                </a:lnTo>
                <a:lnTo>
                  <a:pt x="98" y="316"/>
                </a:lnTo>
                <a:lnTo>
                  <a:pt x="98" y="267"/>
                </a:lnTo>
                <a:lnTo>
                  <a:pt x="99" y="263"/>
                </a:lnTo>
                <a:lnTo>
                  <a:pt x="101" y="259"/>
                </a:lnTo>
                <a:lnTo>
                  <a:pt x="103" y="258"/>
                </a:lnTo>
                <a:lnTo>
                  <a:pt x="105" y="257"/>
                </a:lnTo>
                <a:lnTo>
                  <a:pt x="108" y="256"/>
                </a:lnTo>
                <a:lnTo>
                  <a:pt x="111" y="256"/>
                </a:lnTo>
                <a:lnTo>
                  <a:pt x="132" y="258"/>
                </a:lnTo>
                <a:lnTo>
                  <a:pt x="153" y="262"/>
                </a:lnTo>
                <a:lnTo>
                  <a:pt x="173" y="267"/>
                </a:lnTo>
                <a:lnTo>
                  <a:pt x="193" y="275"/>
                </a:lnTo>
                <a:lnTo>
                  <a:pt x="211" y="284"/>
                </a:lnTo>
                <a:lnTo>
                  <a:pt x="228" y="296"/>
                </a:lnTo>
                <a:lnTo>
                  <a:pt x="246" y="309"/>
                </a:lnTo>
                <a:lnTo>
                  <a:pt x="261" y="323"/>
                </a:lnTo>
                <a:lnTo>
                  <a:pt x="276" y="339"/>
                </a:lnTo>
                <a:lnTo>
                  <a:pt x="289" y="356"/>
                </a:lnTo>
                <a:lnTo>
                  <a:pt x="300" y="373"/>
                </a:lnTo>
                <a:lnTo>
                  <a:pt x="309" y="392"/>
                </a:lnTo>
                <a:lnTo>
                  <a:pt x="317" y="411"/>
                </a:lnTo>
                <a:lnTo>
                  <a:pt x="322" y="431"/>
                </a:lnTo>
                <a:lnTo>
                  <a:pt x="327" y="452"/>
                </a:lnTo>
                <a:lnTo>
                  <a:pt x="329" y="474"/>
                </a:lnTo>
                <a:lnTo>
                  <a:pt x="329" y="476"/>
                </a:lnTo>
                <a:lnTo>
                  <a:pt x="328" y="478"/>
                </a:lnTo>
                <a:lnTo>
                  <a:pt x="327" y="480"/>
                </a:lnTo>
                <a:lnTo>
                  <a:pt x="325" y="482"/>
                </a:lnTo>
                <a:close/>
                <a:moveTo>
                  <a:pt x="471" y="482"/>
                </a:moveTo>
                <a:lnTo>
                  <a:pt x="467" y="486"/>
                </a:lnTo>
                <a:lnTo>
                  <a:pt x="463" y="487"/>
                </a:lnTo>
                <a:lnTo>
                  <a:pt x="414" y="487"/>
                </a:lnTo>
                <a:lnTo>
                  <a:pt x="409" y="486"/>
                </a:lnTo>
                <a:lnTo>
                  <a:pt x="405" y="483"/>
                </a:lnTo>
                <a:lnTo>
                  <a:pt x="402" y="479"/>
                </a:lnTo>
                <a:lnTo>
                  <a:pt x="401" y="475"/>
                </a:lnTo>
                <a:lnTo>
                  <a:pt x="400" y="455"/>
                </a:lnTo>
                <a:lnTo>
                  <a:pt x="398" y="437"/>
                </a:lnTo>
                <a:lnTo>
                  <a:pt x="395" y="418"/>
                </a:lnTo>
                <a:lnTo>
                  <a:pt x="389" y="400"/>
                </a:lnTo>
                <a:lnTo>
                  <a:pt x="384" y="382"/>
                </a:lnTo>
                <a:lnTo>
                  <a:pt x="376" y="365"/>
                </a:lnTo>
                <a:lnTo>
                  <a:pt x="369" y="347"/>
                </a:lnTo>
                <a:lnTo>
                  <a:pt x="359" y="331"/>
                </a:lnTo>
                <a:lnTo>
                  <a:pt x="349" y="315"/>
                </a:lnTo>
                <a:lnTo>
                  <a:pt x="337" y="300"/>
                </a:lnTo>
                <a:lnTo>
                  <a:pt x="325" y="285"/>
                </a:lnTo>
                <a:lnTo>
                  <a:pt x="312" y="272"/>
                </a:lnTo>
                <a:lnTo>
                  <a:pt x="300" y="259"/>
                </a:lnTo>
                <a:lnTo>
                  <a:pt x="284" y="247"/>
                </a:lnTo>
                <a:lnTo>
                  <a:pt x="269" y="235"/>
                </a:lnTo>
                <a:lnTo>
                  <a:pt x="253" y="225"/>
                </a:lnTo>
                <a:lnTo>
                  <a:pt x="237" y="216"/>
                </a:lnTo>
                <a:lnTo>
                  <a:pt x="220" y="207"/>
                </a:lnTo>
                <a:lnTo>
                  <a:pt x="202" y="201"/>
                </a:lnTo>
                <a:lnTo>
                  <a:pt x="184" y="194"/>
                </a:lnTo>
                <a:lnTo>
                  <a:pt x="166" y="190"/>
                </a:lnTo>
                <a:lnTo>
                  <a:pt x="147" y="187"/>
                </a:lnTo>
                <a:lnTo>
                  <a:pt x="129" y="183"/>
                </a:lnTo>
                <a:lnTo>
                  <a:pt x="109" y="182"/>
                </a:lnTo>
                <a:lnTo>
                  <a:pt x="105" y="181"/>
                </a:lnTo>
                <a:lnTo>
                  <a:pt x="101" y="179"/>
                </a:lnTo>
                <a:lnTo>
                  <a:pt x="99" y="175"/>
                </a:lnTo>
                <a:lnTo>
                  <a:pt x="98" y="170"/>
                </a:lnTo>
                <a:lnTo>
                  <a:pt x="98" y="122"/>
                </a:lnTo>
                <a:lnTo>
                  <a:pt x="99" y="117"/>
                </a:lnTo>
                <a:lnTo>
                  <a:pt x="101" y="113"/>
                </a:lnTo>
                <a:lnTo>
                  <a:pt x="103" y="111"/>
                </a:lnTo>
                <a:lnTo>
                  <a:pt x="105" y="110"/>
                </a:lnTo>
                <a:lnTo>
                  <a:pt x="107" y="110"/>
                </a:lnTo>
                <a:lnTo>
                  <a:pt x="111" y="110"/>
                </a:lnTo>
                <a:lnTo>
                  <a:pt x="125" y="110"/>
                </a:lnTo>
                <a:lnTo>
                  <a:pt x="139" y="112"/>
                </a:lnTo>
                <a:lnTo>
                  <a:pt x="154" y="113"/>
                </a:lnTo>
                <a:lnTo>
                  <a:pt x="168" y="116"/>
                </a:lnTo>
                <a:lnTo>
                  <a:pt x="182" y="118"/>
                </a:lnTo>
                <a:lnTo>
                  <a:pt x="196" y="122"/>
                </a:lnTo>
                <a:lnTo>
                  <a:pt x="210" y="126"/>
                </a:lnTo>
                <a:lnTo>
                  <a:pt x="223" y="130"/>
                </a:lnTo>
                <a:lnTo>
                  <a:pt x="250" y="141"/>
                </a:lnTo>
                <a:lnTo>
                  <a:pt x="276" y="154"/>
                </a:lnTo>
                <a:lnTo>
                  <a:pt x="288" y="161"/>
                </a:lnTo>
                <a:lnTo>
                  <a:pt x="300" y="168"/>
                </a:lnTo>
                <a:lnTo>
                  <a:pt x="311" y="176"/>
                </a:lnTo>
                <a:lnTo>
                  <a:pt x="322" y="184"/>
                </a:lnTo>
                <a:lnTo>
                  <a:pt x="344" y="202"/>
                </a:lnTo>
                <a:lnTo>
                  <a:pt x="364" y="220"/>
                </a:lnTo>
                <a:lnTo>
                  <a:pt x="383" y="241"/>
                </a:lnTo>
                <a:lnTo>
                  <a:pt x="400" y="262"/>
                </a:lnTo>
                <a:lnTo>
                  <a:pt x="409" y="273"/>
                </a:lnTo>
                <a:lnTo>
                  <a:pt x="416" y="285"/>
                </a:lnTo>
                <a:lnTo>
                  <a:pt x="424" y="297"/>
                </a:lnTo>
                <a:lnTo>
                  <a:pt x="430" y="309"/>
                </a:lnTo>
                <a:lnTo>
                  <a:pt x="443" y="334"/>
                </a:lnTo>
                <a:lnTo>
                  <a:pt x="453" y="360"/>
                </a:lnTo>
                <a:lnTo>
                  <a:pt x="458" y="374"/>
                </a:lnTo>
                <a:lnTo>
                  <a:pt x="462" y="388"/>
                </a:lnTo>
                <a:lnTo>
                  <a:pt x="466" y="402"/>
                </a:lnTo>
                <a:lnTo>
                  <a:pt x="468" y="417"/>
                </a:lnTo>
                <a:lnTo>
                  <a:pt x="470" y="431"/>
                </a:lnTo>
                <a:lnTo>
                  <a:pt x="472" y="445"/>
                </a:lnTo>
                <a:lnTo>
                  <a:pt x="473" y="460"/>
                </a:lnTo>
                <a:lnTo>
                  <a:pt x="474" y="474"/>
                </a:lnTo>
                <a:lnTo>
                  <a:pt x="474" y="477"/>
                </a:lnTo>
                <a:lnTo>
                  <a:pt x="474" y="479"/>
                </a:lnTo>
                <a:lnTo>
                  <a:pt x="473" y="481"/>
                </a:lnTo>
                <a:lnTo>
                  <a:pt x="471" y="48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2" name="Freeform 60"/>
          <p:cNvSpPr>
            <a:spLocks/>
          </p:cNvSpPr>
          <p:nvPr/>
        </p:nvSpPr>
        <p:spPr bwMode="auto">
          <a:xfrm>
            <a:off x="8874126" y="6738144"/>
            <a:ext cx="155576" cy="155576"/>
          </a:xfrm>
          <a:custGeom>
            <a:avLst/>
            <a:gdLst>
              <a:gd name="T0" fmla="*/ 66 w 147"/>
              <a:gd name="T1" fmla="*/ 0 h 146"/>
              <a:gd name="T2" fmla="*/ 52 w 147"/>
              <a:gd name="T3" fmla="*/ 4 h 146"/>
              <a:gd name="T4" fmla="*/ 39 w 147"/>
              <a:gd name="T5" fmla="*/ 9 h 146"/>
              <a:gd name="T6" fmla="*/ 27 w 147"/>
              <a:gd name="T7" fmla="*/ 16 h 146"/>
              <a:gd name="T8" fmla="*/ 16 w 147"/>
              <a:gd name="T9" fmla="*/ 27 h 146"/>
              <a:gd name="T10" fmla="*/ 9 w 147"/>
              <a:gd name="T11" fmla="*/ 39 h 146"/>
              <a:gd name="T12" fmla="*/ 3 w 147"/>
              <a:gd name="T13" fmla="*/ 52 h 146"/>
              <a:gd name="T14" fmla="*/ 1 w 147"/>
              <a:gd name="T15" fmla="*/ 66 h 146"/>
              <a:gd name="T16" fmla="*/ 1 w 147"/>
              <a:gd name="T17" fmla="*/ 81 h 146"/>
              <a:gd name="T18" fmla="*/ 3 w 147"/>
              <a:gd name="T19" fmla="*/ 95 h 146"/>
              <a:gd name="T20" fmla="*/ 9 w 147"/>
              <a:gd name="T21" fmla="*/ 108 h 146"/>
              <a:gd name="T22" fmla="*/ 16 w 147"/>
              <a:gd name="T23" fmla="*/ 120 h 146"/>
              <a:gd name="T24" fmla="*/ 27 w 147"/>
              <a:gd name="T25" fmla="*/ 130 h 146"/>
              <a:gd name="T26" fmla="*/ 39 w 147"/>
              <a:gd name="T27" fmla="*/ 138 h 146"/>
              <a:gd name="T28" fmla="*/ 52 w 147"/>
              <a:gd name="T29" fmla="*/ 144 h 146"/>
              <a:gd name="T30" fmla="*/ 66 w 147"/>
              <a:gd name="T31" fmla="*/ 146 h 146"/>
              <a:gd name="T32" fmla="*/ 81 w 147"/>
              <a:gd name="T33" fmla="*/ 146 h 146"/>
              <a:gd name="T34" fmla="*/ 95 w 147"/>
              <a:gd name="T35" fmla="*/ 144 h 146"/>
              <a:gd name="T36" fmla="*/ 108 w 147"/>
              <a:gd name="T37" fmla="*/ 138 h 146"/>
              <a:gd name="T38" fmla="*/ 120 w 147"/>
              <a:gd name="T39" fmla="*/ 130 h 146"/>
              <a:gd name="T40" fmla="*/ 131 w 147"/>
              <a:gd name="T41" fmla="*/ 120 h 146"/>
              <a:gd name="T42" fmla="*/ 138 w 147"/>
              <a:gd name="T43" fmla="*/ 108 h 146"/>
              <a:gd name="T44" fmla="*/ 144 w 147"/>
              <a:gd name="T45" fmla="*/ 95 h 146"/>
              <a:gd name="T46" fmla="*/ 146 w 147"/>
              <a:gd name="T47" fmla="*/ 81 h 146"/>
              <a:gd name="T48" fmla="*/ 146 w 147"/>
              <a:gd name="T49" fmla="*/ 66 h 146"/>
              <a:gd name="T50" fmla="*/ 144 w 147"/>
              <a:gd name="T51" fmla="*/ 52 h 146"/>
              <a:gd name="T52" fmla="*/ 138 w 147"/>
              <a:gd name="T53" fmla="*/ 39 h 146"/>
              <a:gd name="T54" fmla="*/ 131 w 147"/>
              <a:gd name="T55" fmla="*/ 27 h 146"/>
              <a:gd name="T56" fmla="*/ 120 w 147"/>
              <a:gd name="T57" fmla="*/ 16 h 146"/>
              <a:gd name="T58" fmla="*/ 108 w 147"/>
              <a:gd name="T59" fmla="*/ 9 h 146"/>
              <a:gd name="T60" fmla="*/ 95 w 147"/>
              <a:gd name="T61" fmla="*/ 4 h 146"/>
              <a:gd name="T62" fmla="*/ 81 w 147"/>
              <a:gd name="T6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7" h="146">
                <a:moveTo>
                  <a:pt x="74" y="0"/>
                </a:moveTo>
                <a:lnTo>
                  <a:pt x="66" y="0"/>
                </a:lnTo>
                <a:lnTo>
                  <a:pt x="59" y="1"/>
                </a:lnTo>
                <a:lnTo>
                  <a:pt x="52" y="4"/>
                </a:lnTo>
                <a:lnTo>
                  <a:pt x="46" y="6"/>
                </a:lnTo>
                <a:lnTo>
                  <a:pt x="39" y="9"/>
                </a:lnTo>
                <a:lnTo>
                  <a:pt x="33" y="12"/>
                </a:lnTo>
                <a:lnTo>
                  <a:pt x="27" y="16"/>
                </a:lnTo>
                <a:lnTo>
                  <a:pt x="22" y="22"/>
                </a:lnTo>
                <a:lnTo>
                  <a:pt x="16" y="27"/>
                </a:lnTo>
                <a:lnTo>
                  <a:pt x="12" y="33"/>
                </a:lnTo>
                <a:lnTo>
                  <a:pt x="9" y="39"/>
                </a:lnTo>
                <a:lnTo>
                  <a:pt x="6" y="46"/>
                </a:lnTo>
                <a:lnTo>
                  <a:pt x="3" y="52"/>
                </a:lnTo>
                <a:lnTo>
                  <a:pt x="2" y="59"/>
                </a:lnTo>
                <a:lnTo>
                  <a:pt x="1" y="66"/>
                </a:lnTo>
                <a:lnTo>
                  <a:pt x="0" y="74"/>
                </a:lnTo>
                <a:lnTo>
                  <a:pt x="1" y="81"/>
                </a:lnTo>
                <a:lnTo>
                  <a:pt x="2" y="88"/>
                </a:lnTo>
                <a:lnTo>
                  <a:pt x="3" y="95"/>
                </a:lnTo>
                <a:lnTo>
                  <a:pt x="6" y="102"/>
                </a:lnTo>
                <a:lnTo>
                  <a:pt x="9" y="108"/>
                </a:lnTo>
                <a:lnTo>
                  <a:pt x="12" y="114"/>
                </a:lnTo>
                <a:lnTo>
                  <a:pt x="16" y="120"/>
                </a:lnTo>
                <a:lnTo>
                  <a:pt x="22" y="126"/>
                </a:lnTo>
                <a:lnTo>
                  <a:pt x="27" y="130"/>
                </a:lnTo>
                <a:lnTo>
                  <a:pt x="33" y="134"/>
                </a:lnTo>
                <a:lnTo>
                  <a:pt x="39" y="138"/>
                </a:lnTo>
                <a:lnTo>
                  <a:pt x="46" y="142"/>
                </a:lnTo>
                <a:lnTo>
                  <a:pt x="52" y="144"/>
                </a:lnTo>
                <a:lnTo>
                  <a:pt x="59" y="145"/>
                </a:lnTo>
                <a:lnTo>
                  <a:pt x="66" y="146"/>
                </a:lnTo>
                <a:lnTo>
                  <a:pt x="74" y="146"/>
                </a:lnTo>
                <a:lnTo>
                  <a:pt x="81" y="146"/>
                </a:lnTo>
                <a:lnTo>
                  <a:pt x="89" y="145"/>
                </a:lnTo>
                <a:lnTo>
                  <a:pt x="95" y="144"/>
                </a:lnTo>
                <a:lnTo>
                  <a:pt x="102" y="142"/>
                </a:lnTo>
                <a:lnTo>
                  <a:pt x="108" y="138"/>
                </a:lnTo>
                <a:lnTo>
                  <a:pt x="114" y="134"/>
                </a:lnTo>
                <a:lnTo>
                  <a:pt x="120" y="130"/>
                </a:lnTo>
                <a:lnTo>
                  <a:pt x="125" y="126"/>
                </a:lnTo>
                <a:lnTo>
                  <a:pt x="131" y="120"/>
                </a:lnTo>
                <a:lnTo>
                  <a:pt x="135" y="114"/>
                </a:lnTo>
                <a:lnTo>
                  <a:pt x="138" y="108"/>
                </a:lnTo>
                <a:lnTo>
                  <a:pt x="142" y="102"/>
                </a:lnTo>
                <a:lnTo>
                  <a:pt x="144" y="95"/>
                </a:lnTo>
                <a:lnTo>
                  <a:pt x="145" y="88"/>
                </a:lnTo>
                <a:lnTo>
                  <a:pt x="146" y="81"/>
                </a:lnTo>
                <a:lnTo>
                  <a:pt x="147" y="74"/>
                </a:lnTo>
                <a:lnTo>
                  <a:pt x="146" y="66"/>
                </a:lnTo>
                <a:lnTo>
                  <a:pt x="145" y="59"/>
                </a:lnTo>
                <a:lnTo>
                  <a:pt x="144" y="52"/>
                </a:lnTo>
                <a:lnTo>
                  <a:pt x="142" y="46"/>
                </a:lnTo>
                <a:lnTo>
                  <a:pt x="138" y="39"/>
                </a:lnTo>
                <a:lnTo>
                  <a:pt x="135" y="33"/>
                </a:lnTo>
                <a:lnTo>
                  <a:pt x="131" y="27"/>
                </a:lnTo>
                <a:lnTo>
                  <a:pt x="125" y="22"/>
                </a:lnTo>
                <a:lnTo>
                  <a:pt x="120" y="16"/>
                </a:lnTo>
                <a:lnTo>
                  <a:pt x="114" y="12"/>
                </a:lnTo>
                <a:lnTo>
                  <a:pt x="108" y="9"/>
                </a:lnTo>
                <a:lnTo>
                  <a:pt x="102" y="6"/>
                </a:lnTo>
                <a:lnTo>
                  <a:pt x="95" y="4"/>
                </a:lnTo>
                <a:lnTo>
                  <a:pt x="89" y="1"/>
                </a:lnTo>
                <a:lnTo>
                  <a:pt x="81" y="0"/>
                </a:lnTo>
                <a:lnTo>
                  <a:pt x="74"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3" name="Freeform 61"/>
          <p:cNvSpPr>
            <a:spLocks/>
          </p:cNvSpPr>
          <p:nvPr/>
        </p:nvSpPr>
        <p:spPr bwMode="auto">
          <a:xfrm>
            <a:off x="8874127" y="6531771"/>
            <a:ext cx="361950" cy="361950"/>
          </a:xfrm>
          <a:custGeom>
            <a:avLst/>
            <a:gdLst>
              <a:gd name="T0" fmla="*/ 231 w 341"/>
              <a:gd name="T1" fmla="*/ 88 h 340"/>
              <a:gd name="T2" fmla="*/ 208 w 341"/>
              <a:gd name="T3" fmla="*/ 69 h 340"/>
              <a:gd name="T4" fmla="*/ 183 w 341"/>
              <a:gd name="T5" fmla="*/ 52 h 340"/>
              <a:gd name="T6" fmla="*/ 157 w 341"/>
              <a:gd name="T7" fmla="*/ 37 h 340"/>
              <a:gd name="T8" fmla="*/ 130 w 341"/>
              <a:gd name="T9" fmla="*/ 25 h 340"/>
              <a:gd name="T10" fmla="*/ 101 w 341"/>
              <a:gd name="T11" fmla="*/ 14 h 340"/>
              <a:gd name="T12" fmla="*/ 71 w 341"/>
              <a:gd name="T13" fmla="*/ 6 h 340"/>
              <a:gd name="T14" fmla="*/ 42 w 341"/>
              <a:gd name="T15" fmla="*/ 1 h 340"/>
              <a:gd name="T16" fmla="*/ 25 w 341"/>
              <a:gd name="T17" fmla="*/ 0 h 340"/>
              <a:gd name="T18" fmla="*/ 16 w 341"/>
              <a:gd name="T19" fmla="*/ 1 h 340"/>
              <a:gd name="T20" fmla="*/ 9 w 341"/>
              <a:gd name="T21" fmla="*/ 6 h 340"/>
              <a:gd name="T22" fmla="*/ 2 w 341"/>
              <a:gd name="T23" fmla="*/ 14 h 340"/>
              <a:gd name="T24" fmla="*/ 0 w 341"/>
              <a:gd name="T25" fmla="*/ 24 h 340"/>
              <a:gd name="T26" fmla="*/ 1 w 341"/>
              <a:gd name="T27" fmla="*/ 80 h 340"/>
              <a:gd name="T28" fmla="*/ 5 w 341"/>
              <a:gd name="T29" fmla="*/ 88 h 340"/>
              <a:gd name="T30" fmla="*/ 10 w 341"/>
              <a:gd name="T31" fmla="*/ 95 h 340"/>
              <a:gd name="T32" fmla="*/ 19 w 341"/>
              <a:gd name="T33" fmla="*/ 98 h 340"/>
              <a:gd name="T34" fmla="*/ 44 w 341"/>
              <a:gd name="T35" fmla="*/ 102 h 340"/>
              <a:gd name="T36" fmla="*/ 84 w 341"/>
              <a:gd name="T37" fmla="*/ 113 h 340"/>
              <a:gd name="T38" fmla="*/ 121 w 341"/>
              <a:gd name="T39" fmla="*/ 131 h 340"/>
              <a:gd name="T40" fmla="*/ 156 w 341"/>
              <a:gd name="T41" fmla="*/ 155 h 340"/>
              <a:gd name="T42" fmla="*/ 186 w 341"/>
              <a:gd name="T43" fmla="*/ 186 h 340"/>
              <a:gd name="T44" fmla="*/ 211 w 341"/>
              <a:gd name="T45" fmla="*/ 219 h 340"/>
              <a:gd name="T46" fmla="*/ 228 w 341"/>
              <a:gd name="T47" fmla="*/ 257 h 340"/>
              <a:gd name="T48" fmla="*/ 239 w 341"/>
              <a:gd name="T49" fmla="*/ 297 h 340"/>
              <a:gd name="T50" fmla="*/ 242 w 341"/>
              <a:gd name="T51" fmla="*/ 323 h 340"/>
              <a:gd name="T52" fmla="*/ 246 w 341"/>
              <a:gd name="T53" fmla="*/ 331 h 340"/>
              <a:gd name="T54" fmla="*/ 253 w 341"/>
              <a:gd name="T55" fmla="*/ 337 h 340"/>
              <a:gd name="T56" fmla="*/ 262 w 341"/>
              <a:gd name="T57" fmla="*/ 340 h 340"/>
              <a:gd name="T58" fmla="*/ 317 w 341"/>
              <a:gd name="T59" fmla="*/ 340 h 340"/>
              <a:gd name="T60" fmla="*/ 327 w 341"/>
              <a:gd name="T61" fmla="*/ 339 h 340"/>
              <a:gd name="T62" fmla="*/ 335 w 341"/>
              <a:gd name="T63" fmla="*/ 332 h 340"/>
              <a:gd name="T64" fmla="*/ 340 w 341"/>
              <a:gd name="T65" fmla="*/ 324 h 340"/>
              <a:gd name="T66" fmla="*/ 341 w 341"/>
              <a:gd name="T67" fmla="*/ 314 h 340"/>
              <a:gd name="T68" fmla="*/ 338 w 341"/>
              <a:gd name="T69" fmla="*/ 284 h 340"/>
              <a:gd name="T70" fmla="*/ 332 w 341"/>
              <a:gd name="T71" fmla="*/ 255 h 340"/>
              <a:gd name="T72" fmla="*/ 322 w 341"/>
              <a:gd name="T73" fmla="*/ 226 h 340"/>
              <a:gd name="T74" fmla="*/ 311 w 341"/>
              <a:gd name="T75" fmla="*/ 198 h 340"/>
              <a:gd name="T76" fmla="*/ 297 w 341"/>
              <a:gd name="T77" fmla="*/ 171 h 340"/>
              <a:gd name="T78" fmla="*/ 281 w 341"/>
              <a:gd name="T79" fmla="*/ 146 h 340"/>
              <a:gd name="T80" fmla="*/ 263 w 341"/>
              <a:gd name="T81" fmla="*/ 122 h 340"/>
              <a:gd name="T82" fmla="*/ 242 w 341"/>
              <a:gd name="T83" fmla="*/ 9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1" h="340">
                <a:moveTo>
                  <a:pt x="242" y="99"/>
                </a:moveTo>
                <a:lnTo>
                  <a:pt x="231" y="88"/>
                </a:lnTo>
                <a:lnTo>
                  <a:pt x="219" y="79"/>
                </a:lnTo>
                <a:lnTo>
                  <a:pt x="208" y="69"/>
                </a:lnTo>
                <a:lnTo>
                  <a:pt x="196" y="60"/>
                </a:lnTo>
                <a:lnTo>
                  <a:pt x="183" y="52"/>
                </a:lnTo>
                <a:lnTo>
                  <a:pt x="170" y="44"/>
                </a:lnTo>
                <a:lnTo>
                  <a:pt x="157" y="37"/>
                </a:lnTo>
                <a:lnTo>
                  <a:pt x="143" y="30"/>
                </a:lnTo>
                <a:lnTo>
                  <a:pt x="130" y="25"/>
                </a:lnTo>
                <a:lnTo>
                  <a:pt x="115" y="18"/>
                </a:lnTo>
                <a:lnTo>
                  <a:pt x="101" y="14"/>
                </a:lnTo>
                <a:lnTo>
                  <a:pt x="87" y="10"/>
                </a:lnTo>
                <a:lnTo>
                  <a:pt x="71" y="6"/>
                </a:lnTo>
                <a:lnTo>
                  <a:pt x="57" y="3"/>
                </a:lnTo>
                <a:lnTo>
                  <a:pt x="42" y="1"/>
                </a:lnTo>
                <a:lnTo>
                  <a:pt x="27" y="0"/>
                </a:lnTo>
                <a:lnTo>
                  <a:pt x="25" y="0"/>
                </a:lnTo>
                <a:lnTo>
                  <a:pt x="21" y="0"/>
                </a:lnTo>
                <a:lnTo>
                  <a:pt x="16" y="1"/>
                </a:lnTo>
                <a:lnTo>
                  <a:pt x="12" y="3"/>
                </a:lnTo>
                <a:lnTo>
                  <a:pt x="9" y="6"/>
                </a:lnTo>
                <a:lnTo>
                  <a:pt x="5" y="10"/>
                </a:lnTo>
                <a:lnTo>
                  <a:pt x="2" y="14"/>
                </a:lnTo>
                <a:lnTo>
                  <a:pt x="1" y="18"/>
                </a:lnTo>
                <a:lnTo>
                  <a:pt x="0" y="24"/>
                </a:lnTo>
                <a:lnTo>
                  <a:pt x="0" y="75"/>
                </a:lnTo>
                <a:lnTo>
                  <a:pt x="1" y="80"/>
                </a:lnTo>
                <a:lnTo>
                  <a:pt x="2" y="84"/>
                </a:lnTo>
                <a:lnTo>
                  <a:pt x="5" y="88"/>
                </a:lnTo>
                <a:lnTo>
                  <a:pt x="7" y="92"/>
                </a:lnTo>
                <a:lnTo>
                  <a:pt x="10" y="95"/>
                </a:lnTo>
                <a:lnTo>
                  <a:pt x="14" y="97"/>
                </a:lnTo>
                <a:lnTo>
                  <a:pt x="19" y="98"/>
                </a:lnTo>
                <a:lnTo>
                  <a:pt x="23" y="99"/>
                </a:lnTo>
                <a:lnTo>
                  <a:pt x="44" y="102"/>
                </a:lnTo>
                <a:lnTo>
                  <a:pt x="65" y="107"/>
                </a:lnTo>
                <a:lnTo>
                  <a:pt x="84" y="113"/>
                </a:lnTo>
                <a:lnTo>
                  <a:pt x="104" y="121"/>
                </a:lnTo>
                <a:lnTo>
                  <a:pt x="121" y="131"/>
                </a:lnTo>
                <a:lnTo>
                  <a:pt x="140" y="142"/>
                </a:lnTo>
                <a:lnTo>
                  <a:pt x="156" y="155"/>
                </a:lnTo>
                <a:lnTo>
                  <a:pt x="172" y="169"/>
                </a:lnTo>
                <a:lnTo>
                  <a:pt x="186" y="186"/>
                </a:lnTo>
                <a:lnTo>
                  <a:pt x="199" y="202"/>
                </a:lnTo>
                <a:lnTo>
                  <a:pt x="211" y="219"/>
                </a:lnTo>
                <a:lnTo>
                  <a:pt x="221" y="237"/>
                </a:lnTo>
                <a:lnTo>
                  <a:pt x="228" y="257"/>
                </a:lnTo>
                <a:lnTo>
                  <a:pt x="235" y="276"/>
                </a:lnTo>
                <a:lnTo>
                  <a:pt x="239" y="297"/>
                </a:lnTo>
                <a:lnTo>
                  <a:pt x="242" y="318"/>
                </a:lnTo>
                <a:lnTo>
                  <a:pt x="242" y="323"/>
                </a:lnTo>
                <a:lnTo>
                  <a:pt x="244" y="327"/>
                </a:lnTo>
                <a:lnTo>
                  <a:pt x="246" y="331"/>
                </a:lnTo>
                <a:lnTo>
                  <a:pt x="250" y="335"/>
                </a:lnTo>
                <a:lnTo>
                  <a:pt x="253" y="337"/>
                </a:lnTo>
                <a:lnTo>
                  <a:pt x="257" y="339"/>
                </a:lnTo>
                <a:lnTo>
                  <a:pt x="262" y="340"/>
                </a:lnTo>
                <a:lnTo>
                  <a:pt x="266" y="340"/>
                </a:lnTo>
                <a:lnTo>
                  <a:pt x="317" y="340"/>
                </a:lnTo>
                <a:lnTo>
                  <a:pt x="322" y="340"/>
                </a:lnTo>
                <a:lnTo>
                  <a:pt x="327" y="339"/>
                </a:lnTo>
                <a:lnTo>
                  <a:pt x="332" y="336"/>
                </a:lnTo>
                <a:lnTo>
                  <a:pt x="335" y="332"/>
                </a:lnTo>
                <a:lnTo>
                  <a:pt x="338" y="328"/>
                </a:lnTo>
                <a:lnTo>
                  <a:pt x="340" y="324"/>
                </a:lnTo>
                <a:lnTo>
                  <a:pt x="341" y="320"/>
                </a:lnTo>
                <a:lnTo>
                  <a:pt x="341" y="314"/>
                </a:lnTo>
                <a:lnTo>
                  <a:pt x="340" y="299"/>
                </a:lnTo>
                <a:lnTo>
                  <a:pt x="338" y="284"/>
                </a:lnTo>
                <a:lnTo>
                  <a:pt x="335" y="270"/>
                </a:lnTo>
                <a:lnTo>
                  <a:pt x="332" y="255"/>
                </a:lnTo>
                <a:lnTo>
                  <a:pt x="327" y="241"/>
                </a:lnTo>
                <a:lnTo>
                  <a:pt x="322" y="226"/>
                </a:lnTo>
                <a:lnTo>
                  <a:pt x="317" y="212"/>
                </a:lnTo>
                <a:lnTo>
                  <a:pt x="311" y="198"/>
                </a:lnTo>
                <a:lnTo>
                  <a:pt x="304" y="185"/>
                </a:lnTo>
                <a:lnTo>
                  <a:pt x="297" y="171"/>
                </a:lnTo>
                <a:lnTo>
                  <a:pt x="289" y="158"/>
                </a:lnTo>
                <a:lnTo>
                  <a:pt x="281" y="146"/>
                </a:lnTo>
                <a:lnTo>
                  <a:pt x="272" y="134"/>
                </a:lnTo>
                <a:lnTo>
                  <a:pt x="263" y="122"/>
                </a:lnTo>
                <a:lnTo>
                  <a:pt x="252" y="110"/>
                </a:lnTo>
                <a:lnTo>
                  <a:pt x="242" y="9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4" name="Freeform 62"/>
          <p:cNvSpPr>
            <a:spLocks/>
          </p:cNvSpPr>
          <p:nvPr/>
        </p:nvSpPr>
        <p:spPr bwMode="auto">
          <a:xfrm>
            <a:off x="8874127" y="6325395"/>
            <a:ext cx="568326" cy="568326"/>
          </a:xfrm>
          <a:custGeom>
            <a:avLst/>
            <a:gdLst>
              <a:gd name="T0" fmla="*/ 480 w 536"/>
              <a:gd name="T1" fmla="*/ 297 h 536"/>
              <a:gd name="T2" fmla="*/ 456 w 536"/>
              <a:gd name="T3" fmla="*/ 255 h 536"/>
              <a:gd name="T4" fmla="*/ 428 w 536"/>
              <a:gd name="T5" fmla="*/ 214 h 536"/>
              <a:gd name="T6" fmla="*/ 397 w 536"/>
              <a:gd name="T7" fmla="*/ 176 h 536"/>
              <a:gd name="T8" fmla="*/ 361 w 536"/>
              <a:gd name="T9" fmla="*/ 141 h 536"/>
              <a:gd name="T10" fmla="*/ 323 w 536"/>
              <a:gd name="T11" fmla="*/ 110 h 536"/>
              <a:gd name="T12" fmla="*/ 282 w 536"/>
              <a:gd name="T13" fmla="*/ 81 h 536"/>
              <a:gd name="T14" fmla="*/ 239 w 536"/>
              <a:gd name="T15" fmla="*/ 58 h 536"/>
              <a:gd name="T16" fmla="*/ 194 w 536"/>
              <a:gd name="T17" fmla="*/ 37 h 536"/>
              <a:gd name="T18" fmla="*/ 147 w 536"/>
              <a:gd name="T19" fmla="*/ 21 h 536"/>
              <a:gd name="T20" fmla="*/ 100 w 536"/>
              <a:gd name="T21" fmla="*/ 10 h 536"/>
              <a:gd name="T22" fmla="*/ 51 w 536"/>
              <a:gd name="T23" fmla="*/ 3 h 536"/>
              <a:gd name="T24" fmla="*/ 25 w 536"/>
              <a:gd name="T25" fmla="*/ 0 h 536"/>
              <a:gd name="T26" fmla="*/ 15 w 536"/>
              <a:gd name="T27" fmla="*/ 3 h 536"/>
              <a:gd name="T28" fmla="*/ 8 w 536"/>
              <a:gd name="T29" fmla="*/ 8 h 536"/>
              <a:gd name="T30" fmla="*/ 2 w 536"/>
              <a:gd name="T31" fmla="*/ 16 h 536"/>
              <a:gd name="T32" fmla="*/ 0 w 536"/>
              <a:gd name="T33" fmla="*/ 25 h 536"/>
              <a:gd name="T34" fmla="*/ 1 w 536"/>
              <a:gd name="T35" fmla="*/ 85 h 536"/>
              <a:gd name="T36" fmla="*/ 5 w 536"/>
              <a:gd name="T37" fmla="*/ 92 h 536"/>
              <a:gd name="T38" fmla="*/ 11 w 536"/>
              <a:gd name="T39" fmla="*/ 100 h 536"/>
              <a:gd name="T40" fmla="*/ 19 w 536"/>
              <a:gd name="T41" fmla="*/ 103 h 536"/>
              <a:gd name="T42" fmla="*/ 43 w 536"/>
              <a:gd name="T43" fmla="*/ 105 h 536"/>
              <a:gd name="T44" fmla="*/ 83 w 536"/>
              <a:gd name="T45" fmla="*/ 112 h 536"/>
              <a:gd name="T46" fmla="*/ 122 w 536"/>
              <a:gd name="T47" fmla="*/ 121 h 536"/>
              <a:gd name="T48" fmla="*/ 160 w 536"/>
              <a:gd name="T49" fmla="*/ 134 h 536"/>
              <a:gd name="T50" fmla="*/ 197 w 536"/>
              <a:gd name="T51" fmla="*/ 152 h 536"/>
              <a:gd name="T52" fmla="*/ 231 w 536"/>
              <a:gd name="T53" fmla="*/ 171 h 536"/>
              <a:gd name="T54" fmla="*/ 264 w 536"/>
              <a:gd name="T55" fmla="*/ 193 h 536"/>
              <a:gd name="T56" fmla="*/ 293 w 536"/>
              <a:gd name="T57" fmla="*/ 218 h 536"/>
              <a:gd name="T58" fmla="*/ 320 w 536"/>
              <a:gd name="T59" fmla="*/ 244 h 536"/>
              <a:gd name="T60" fmla="*/ 345 w 536"/>
              <a:gd name="T61" fmla="*/ 274 h 536"/>
              <a:gd name="T62" fmla="*/ 366 w 536"/>
              <a:gd name="T63" fmla="*/ 306 h 536"/>
              <a:gd name="T64" fmla="*/ 386 w 536"/>
              <a:gd name="T65" fmla="*/ 341 h 536"/>
              <a:gd name="T66" fmla="*/ 403 w 536"/>
              <a:gd name="T67" fmla="*/ 377 h 536"/>
              <a:gd name="T68" fmla="*/ 416 w 536"/>
              <a:gd name="T69" fmla="*/ 415 h 536"/>
              <a:gd name="T70" fmla="*/ 426 w 536"/>
              <a:gd name="T71" fmla="*/ 454 h 536"/>
              <a:gd name="T72" fmla="*/ 431 w 536"/>
              <a:gd name="T73" fmla="*/ 494 h 536"/>
              <a:gd name="T74" fmla="*/ 433 w 536"/>
              <a:gd name="T75" fmla="*/ 519 h 536"/>
              <a:gd name="T76" fmla="*/ 438 w 536"/>
              <a:gd name="T77" fmla="*/ 526 h 536"/>
              <a:gd name="T78" fmla="*/ 444 w 536"/>
              <a:gd name="T79" fmla="*/ 533 h 536"/>
              <a:gd name="T80" fmla="*/ 453 w 536"/>
              <a:gd name="T81" fmla="*/ 536 h 536"/>
              <a:gd name="T82" fmla="*/ 512 w 536"/>
              <a:gd name="T83" fmla="*/ 536 h 536"/>
              <a:gd name="T84" fmla="*/ 522 w 536"/>
              <a:gd name="T85" fmla="*/ 535 h 536"/>
              <a:gd name="T86" fmla="*/ 529 w 536"/>
              <a:gd name="T87" fmla="*/ 528 h 536"/>
              <a:gd name="T88" fmla="*/ 535 w 536"/>
              <a:gd name="T89" fmla="*/ 521 h 536"/>
              <a:gd name="T90" fmla="*/ 536 w 536"/>
              <a:gd name="T91" fmla="*/ 511 h 536"/>
              <a:gd name="T92" fmla="*/ 532 w 536"/>
              <a:gd name="T93" fmla="*/ 462 h 536"/>
              <a:gd name="T94" fmla="*/ 523 w 536"/>
              <a:gd name="T95" fmla="*/ 414 h 536"/>
              <a:gd name="T96" fmla="*/ 509 w 536"/>
              <a:gd name="T97" fmla="*/ 367 h 536"/>
              <a:gd name="T98" fmla="*/ 491 w 536"/>
              <a:gd name="T99" fmla="*/ 32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6" h="536">
                <a:moveTo>
                  <a:pt x="491" y="320"/>
                </a:moveTo>
                <a:lnTo>
                  <a:pt x="480" y="297"/>
                </a:lnTo>
                <a:lnTo>
                  <a:pt x="469" y="276"/>
                </a:lnTo>
                <a:lnTo>
                  <a:pt x="456" y="255"/>
                </a:lnTo>
                <a:lnTo>
                  <a:pt x="442" y="235"/>
                </a:lnTo>
                <a:lnTo>
                  <a:pt x="428" y="214"/>
                </a:lnTo>
                <a:lnTo>
                  <a:pt x="413" y="195"/>
                </a:lnTo>
                <a:lnTo>
                  <a:pt x="397" y="176"/>
                </a:lnTo>
                <a:lnTo>
                  <a:pt x="379" y="158"/>
                </a:lnTo>
                <a:lnTo>
                  <a:pt x="361" y="141"/>
                </a:lnTo>
                <a:lnTo>
                  <a:pt x="343" y="125"/>
                </a:lnTo>
                <a:lnTo>
                  <a:pt x="323" y="110"/>
                </a:lnTo>
                <a:lnTo>
                  <a:pt x="303" y="94"/>
                </a:lnTo>
                <a:lnTo>
                  <a:pt x="282" y="81"/>
                </a:lnTo>
                <a:lnTo>
                  <a:pt x="262" y="68"/>
                </a:lnTo>
                <a:lnTo>
                  <a:pt x="239" y="58"/>
                </a:lnTo>
                <a:lnTo>
                  <a:pt x="217" y="47"/>
                </a:lnTo>
                <a:lnTo>
                  <a:pt x="194" y="37"/>
                </a:lnTo>
                <a:lnTo>
                  <a:pt x="171" y="29"/>
                </a:lnTo>
                <a:lnTo>
                  <a:pt x="147" y="21"/>
                </a:lnTo>
                <a:lnTo>
                  <a:pt x="123" y="15"/>
                </a:lnTo>
                <a:lnTo>
                  <a:pt x="100" y="10"/>
                </a:lnTo>
                <a:lnTo>
                  <a:pt x="76" y="6"/>
                </a:lnTo>
                <a:lnTo>
                  <a:pt x="51" y="3"/>
                </a:lnTo>
                <a:lnTo>
                  <a:pt x="26" y="0"/>
                </a:lnTo>
                <a:lnTo>
                  <a:pt x="25" y="0"/>
                </a:lnTo>
                <a:lnTo>
                  <a:pt x="20" y="2"/>
                </a:lnTo>
                <a:lnTo>
                  <a:pt x="15" y="3"/>
                </a:lnTo>
                <a:lnTo>
                  <a:pt x="12" y="5"/>
                </a:lnTo>
                <a:lnTo>
                  <a:pt x="8" y="8"/>
                </a:lnTo>
                <a:lnTo>
                  <a:pt x="5" y="11"/>
                </a:lnTo>
                <a:lnTo>
                  <a:pt x="2" y="16"/>
                </a:lnTo>
                <a:lnTo>
                  <a:pt x="1" y="20"/>
                </a:lnTo>
                <a:lnTo>
                  <a:pt x="0" y="25"/>
                </a:lnTo>
                <a:lnTo>
                  <a:pt x="0" y="79"/>
                </a:lnTo>
                <a:lnTo>
                  <a:pt x="1" y="85"/>
                </a:lnTo>
                <a:lnTo>
                  <a:pt x="2" y="89"/>
                </a:lnTo>
                <a:lnTo>
                  <a:pt x="5" y="92"/>
                </a:lnTo>
                <a:lnTo>
                  <a:pt x="8" y="97"/>
                </a:lnTo>
                <a:lnTo>
                  <a:pt x="11" y="100"/>
                </a:lnTo>
                <a:lnTo>
                  <a:pt x="14" y="102"/>
                </a:lnTo>
                <a:lnTo>
                  <a:pt x="19" y="103"/>
                </a:lnTo>
                <a:lnTo>
                  <a:pt x="23" y="104"/>
                </a:lnTo>
                <a:lnTo>
                  <a:pt x="43" y="105"/>
                </a:lnTo>
                <a:lnTo>
                  <a:pt x="64" y="107"/>
                </a:lnTo>
                <a:lnTo>
                  <a:pt x="83" y="112"/>
                </a:lnTo>
                <a:lnTo>
                  <a:pt x="103" y="116"/>
                </a:lnTo>
                <a:lnTo>
                  <a:pt x="122" y="121"/>
                </a:lnTo>
                <a:lnTo>
                  <a:pt x="142" y="127"/>
                </a:lnTo>
                <a:lnTo>
                  <a:pt x="160" y="134"/>
                </a:lnTo>
                <a:lnTo>
                  <a:pt x="178" y="142"/>
                </a:lnTo>
                <a:lnTo>
                  <a:pt x="197" y="152"/>
                </a:lnTo>
                <a:lnTo>
                  <a:pt x="214" y="160"/>
                </a:lnTo>
                <a:lnTo>
                  <a:pt x="231" y="171"/>
                </a:lnTo>
                <a:lnTo>
                  <a:pt x="248" y="182"/>
                </a:lnTo>
                <a:lnTo>
                  <a:pt x="264" y="193"/>
                </a:lnTo>
                <a:lnTo>
                  <a:pt x="279" y="205"/>
                </a:lnTo>
                <a:lnTo>
                  <a:pt x="293" y="218"/>
                </a:lnTo>
                <a:lnTo>
                  <a:pt x="307" y="230"/>
                </a:lnTo>
                <a:lnTo>
                  <a:pt x="320" y="244"/>
                </a:lnTo>
                <a:lnTo>
                  <a:pt x="333" y="259"/>
                </a:lnTo>
                <a:lnTo>
                  <a:pt x="345" y="274"/>
                </a:lnTo>
                <a:lnTo>
                  <a:pt x="356" y="290"/>
                </a:lnTo>
                <a:lnTo>
                  <a:pt x="366" y="306"/>
                </a:lnTo>
                <a:lnTo>
                  <a:pt x="376" y="322"/>
                </a:lnTo>
                <a:lnTo>
                  <a:pt x="386" y="341"/>
                </a:lnTo>
                <a:lnTo>
                  <a:pt x="394" y="358"/>
                </a:lnTo>
                <a:lnTo>
                  <a:pt x="403" y="377"/>
                </a:lnTo>
                <a:lnTo>
                  <a:pt x="410" y="396"/>
                </a:lnTo>
                <a:lnTo>
                  <a:pt x="416" y="415"/>
                </a:lnTo>
                <a:lnTo>
                  <a:pt x="421" y="433"/>
                </a:lnTo>
                <a:lnTo>
                  <a:pt x="426" y="454"/>
                </a:lnTo>
                <a:lnTo>
                  <a:pt x="429" y="473"/>
                </a:lnTo>
                <a:lnTo>
                  <a:pt x="431" y="494"/>
                </a:lnTo>
                <a:lnTo>
                  <a:pt x="433" y="513"/>
                </a:lnTo>
                <a:lnTo>
                  <a:pt x="433" y="519"/>
                </a:lnTo>
                <a:lnTo>
                  <a:pt x="435" y="523"/>
                </a:lnTo>
                <a:lnTo>
                  <a:pt x="438" y="526"/>
                </a:lnTo>
                <a:lnTo>
                  <a:pt x="441" y="530"/>
                </a:lnTo>
                <a:lnTo>
                  <a:pt x="444" y="533"/>
                </a:lnTo>
                <a:lnTo>
                  <a:pt x="448" y="535"/>
                </a:lnTo>
                <a:lnTo>
                  <a:pt x="453" y="536"/>
                </a:lnTo>
                <a:lnTo>
                  <a:pt x="457" y="536"/>
                </a:lnTo>
                <a:lnTo>
                  <a:pt x="512" y="536"/>
                </a:lnTo>
                <a:lnTo>
                  <a:pt x="518" y="536"/>
                </a:lnTo>
                <a:lnTo>
                  <a:pt x="522" y="535"/>
                </a:lnTo>
                <a:lnTo>
                  <a:pt x="526" y="533"/>
                </a:lnTo>
                <a:lnTo>
                  <a:pt x="529" y="528"/>
                </a:lnTo>
                <a:lnTo>
                  <a:pt x="533" y="525"/>
                </a:lnTo>
                <a:lnTo>
                  <a:pt x="535" y="521"/>
                </a:lnTo>
                <a:lnTo>
                  <a:pt x="536" y="516"/>
                </a:lnTo>
                <a:lnTo>
                  <a:pt x="536" y="511"/>
                </a:lnTo>
                <a:lnTo>
                  <a:pt x="535" y="486"/>
                </a:lnTo>
                <a:lnTo>
                  <a:pt x="532" y="462"/>
                </a:lnTo>
                <a:lnTo>
                  <a:pt x="527" y="438"/>
                </a:lnTo>
                <a:lnTo>
                  <a:pt x="523" y="414"/>
                </a:lnTo>
                <a:lnTo>
                  <a:pt x="516" y="390"/>
                </a:lnTo>
                <a:lnTo>
                  <a:pt x="509" y="367"/>
                </a:lnTo>
                <a:lnTo>
                  <a:pt x="500" y="343"/>
                </a:lnTo>
                <a:lnTo>
                  <a:pt x="491" y="32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5" name="Freeform 63"/>
          <p:cNvSpPr>
            <a:spLocks/>
          </p:cNvSpPr>
          <p:nvPr/>
        </p:nvSpPr>
        <p:spPr bwMode="auto">
          <a:xfrm>
            <a:off x="10525127" y="6325395"/>
            <a:ext cx="361950" cy="568326"/>
          </a:xfrm>
          <a:custGeom>
            <a:avLst/>
            <a:gdLst>
              <a:gd name="T0" fmla="*/ 333 w 341"/>
              <a:gd name="T1" fmla="*/ 119 h 536"/>
              <a:gd name="T2" fmla="*/ 264 w 341"/>
              <a:gd name="T3" fmla="*/ 119 h 536"/>
              <a:gd name="T4" fmla="*/ 255 w 341"/>
              <a:gd name="T5" fmla="*/ 89 h 536"/>
              <a:gd name="T6" fmla="*/ 239 w 341"/>
              <a:gd name="T7" fmla="*/ 64 h 536"/>
              <a:gd name="T8" fmla="*/ 333 w 341"/>
              <a:gd name="T9" fmla="*/ 63 h 536"/>
              <a:gd name="T10" fmla="*/ 340 w 341"/>
              <a:gd name="T11" fmla="*/ 57 h 536"/>
              <a:gd name="T12" fmla="*/ 340 w 341"/>
              <a:gd name="T13" fmla="*/ 13 h 536"/>
              <a:gd name="T14" fmla="*/ 337 w 341"/>
              <a:gd name="T15" fmla="*/ 5 h 536"/>
              <a:gd name="T16" fmla="*/ 328 w 341"/>
              <a:gd name="T17" fmla="*/ 0 h 536"/>
              <a:gd name="T18" fmla="*/ 6 w 341"/>
              <a:gd name="T19" fmla="*/ 2 h 536"/>
              <a:gd name="T20" fmla="*/ 0 w 341"/>
              <a:gd name="T21" fmla="*/ 8 h 536"/>
              <a:gd name="T22" fmla="*/ 0 w 341"/>
              <a:gd name="T23" fmla="*/ 64 h 536"/>
              <a:gd name="T24" fmla="*/ 3 w 341"/>
              <a:gd name="T25" fmla="*/ 72 h 536"/>
              <a:gd name="T26" fmla="*/ 12 w 341"/>
              <a:gd name="T27" fmla="*/ 76 h 536"/>
              <a:gd name="T28" fmla="*/ 86 w 341"/>
              <a:gd name="T29" fmla="*/ 76 h 536"/>
              <a:gd name="T30" fmla="*/ 119 w 341"/>
              <a:gd name="T31" fmla="*/ 81 h 536"/>
              <a:gd name="T32" fmla="*/ 144 w 341"/>
              <a:gd name="T33" fmla="*/ 92 h 536"/>
              <a:gd name="T34" fmla="*/ 158 w 341"/>
              <a:gd name="T35" fmla="*/ 104 h 536"/>
              <a:gd name="T36" fmla="*/ 166 w 341"/>
              <a:gd name="T37" fmla="*/ 114 h 536"/>
              <a:gd name="T38" fmla="*/ 12 w 341"/>
              <a:gd name="T39" fmla="*/ 119 h 536"/>
              <a:gd name="T40" fmla="*/ 3 w 341"/>
              <a:gd name="T41" fmla="*/ 122 h 536"/>
              <a:gd name="T42" fmla="*/ 0 w 341"/>
              <a:gd name="T43" fmla="*/ 131 h 536"/>
              <a:gd name="T44" fmla="*/ 0 w 341"/>
              <a:gd name="T45" fmla="*/ 174 h 536"/>
              <a:gd name="T46" fmla="*/ 6 w 341"/>
              <a:gd name="T47" fmla="*/ 181 h 536"/>
              <a:gd name="T48" fmla="*/ 174 w 341"/>
              <a:gd name="T49" fmla="*/ 182 h 536"/>
              <a:gd name="T50" fmla="*/ 168 w 341"/>
              <a:gd name="T51" fmla="*/ 197 h 536"/>
              <a:gd name="T52" fmla="*/ 160 w 341"/>
              <a:gd name="T53" fmla="*/ 210 h 536"/>
              <a:gd name="T54" fmla="*/ 149 w 341"/>
              <a:gd name="T55" fmla="*/ 221 h 536"/>
              <a:gd name="T56" fmla="*/ 135 w 341"/>
              <a:gd name="T57" fmla="*/ 229 h 536"/>
              <a:gd name="T58" fmla="*/ 119 w 341"/>
              <a:gd name="T59" fmla="*/ 237 h 536"/>
              <a:gd name="T60" fmla="*/ 99 w 341"/>
              <a:gd name="T61" fmla="*/ 242 h 536"/>
              <a:gd name="T62" fmla="*/ 79 w 341"/>
              <a:gd name="T63" fmla="*/ 244 h 536"/>
              <a:gd name="T64" fmla="*/ 54 w 341"/>
              <a:gd name="T65" fmla="*/ 246 h 536"/>
              <a:gd name="T66" fmla="*/ 7 w 341"/>
              <a:gd name="T67" fmla="*/ 247 h 536"/>
              <a:gd name="T68" fmla="*/ 1 w 341"/>
              <a:gd name="T69" fmla="*/ 253 h 536"/>
              <a:gd name="T70" fmla="*/ 0 w 341"/>
              <a:gd name="T71" fmla="*/ 306 h 536"/>
              <a:gd name="T72" fmla="*/ 3 w 341"/>
              <a:gd name="T73" fmla="*/ 315 h 536"/>
              <a:gd name="T74" fmla="*/ 42 w 341"/>
              <a:gd name="T75" fmla="*/ 358 h 536"/>
              <a:gd name="T76" fmla="*/ 87 w 341"/>
              <a:gd name="T77" fmla="*/ 408 h 536"/>
              <a:gd name="T78" fmla="*/ 137 w 341"/>
              <a:gd name="T79" fmla="*/ 466 h 536"/>
              <a:gd name="T80" fmla="*/ 192 w 341"/>
              <a:gd name="T81" fmla="*/ 532 h 536"/>
              <a:gd name="T82" fmla="*/ 196 w 341"/>
              <a:gd name="T83" fmla="*/ 535 h 536"/>
              <a:gd name="T84" fmla="*/ 202 w 341"/>
              <a:gd name="T85" fmla="*/ 536 h 536"/>
              <a:gd name="T86" fmla="*/ 279 w 341"/>
              <a:gd name="T87" fmla="*/ 536 h 536"/>
              <a:gd name="T88" fmla="*/ 285 w 341"/>
              <a:gd name="T89" fmla="*/ 533 h 536"/>
              <a:gd name="T90" fmla="*/ 288 w 341"/>
              <a:gd name="T91" fmla="*/ 526 h 536"/>
              <a:gd name="T92" fmla="*/ 288 w 341"/>
              <a:gd name="T93" fmla="*/ 520 h 536"/>
              <a:gd name="T94" fmla="*/ 259 w 341"/>
              <a:gd name="T95" fmla="*/ 484 h 536"/>
              <a:gd name="T96" fmla="*/ 209 w 341"/>
              <a:gd name="T97" fmla="*/ 424 h 536"/>
              <a:gd name="T98" fmla="*/ 165 w 341"/>
              <a:gd name="T99" fmla="*/ 373 h 536"/>
              <a:gd name="T100" fmla="*/ 127 w 341"/>
              <a:gd name="T101" fmla="*/ 331 h 536"/>
              <a:gd name="T102" fmla="*/ 127 w 341"/>
              <a:gd name="T103" fmla="*/ 310 h 536"/>
              <a:gd name="T104" fmla="*/ 156 w 341"/>
              <a:gd name="T105" fmla="*/ 304 h 536"/>
              <a:gd name="T106" fmla="*/ 182 w 341"/>
              <a:gd name="T107" fmla="*/ 293 h 536"/>
              <a:gd name="T108" fmla="*/ 205 w 341"/>
              <a:gd name="T109" fmla="*/ 279 h 536"/>
              <a:gd name="T110" fmla="*/ 225 w 341"/>
              <a:gd name="T111" fmla="*/ 262 h 536"/>
              <a:gd name="T112" fmla="*/ 242 w 341"/>
              <a:gd name="T113" fmla="*/ 242 h 536"/>
              <a:gd name="T114" fmla="*/ 254 w 341"/>
              <a:gd name="T115" fmla="*/ 220 h 536"/>
              <a:gd name="T116" fmla="*/ 262 w 341"/>
              <a:gd name="T117" fmla="*/ 196 h 536"/>
              <a:gd name="T118" fmla="*/ 329 w 341"/>
              <a:gd name="T119" fmla="*/ 182 h 536"/>
              <a:gd name="T120" fmla="*/ 338 w 341"/>
              <a:gd name="T121" fmla="*/ 179 h 536"/>
              <a:gd name="T122" fmla="*/ 341 w 341"/>
              <a:gd name="T123" fmla="*/ 170 h 536"/>
              <a:gd name="T124" fmla="*/ 340 w 341"/>
              <a:gd name="T125" fmla="*/ 12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536">
                <a:moveTo>
                  <a:pt x="338" y="122"/>
                </a:moveTo>
                <a:lnTo>
                  <a:pt x="333" y="119"/>
                </a:lnTo>
                <a:lnTo>
                  <a:pt x="329" y="119"/>
                </a:lnTo>
                <a:lnTo>
                  <a:pt x="264" y="119"/>
                </a:lnTo>
                <a:lnTo>
                  <a:pt x="260" y="104"/>
                </a:lnTo>
                <a:lnTo>
                  <a:pt x="255" y="89"/>
                </a:lnTo>
                <a:lnTo>
                  <a:pt x="248" y="76"/>
                </a:lnTo>
                <a:lnTo>
                  <a:pt x="239" y="64"/>
                </a:lnTo>
                <a:lnTo>
                  <a:pt x="328" y="64"/>
                </a:lnTo>
                <a:lnTo>
                  <a:pt x="333" y="63"/>
                </a:lnTo>
                <a:lnTo>
                  <a:pt x="337" y="61"/>
                </a:lnTo>
                <a:lnTo>
                  <a:pt x="340" y="57"/>
                </a:lnTo>
                <a:lnTo>
                  <a:pt x="340" y="52"/>
                </a:lnTo>
                <a:lnTo>
                  <a:pt x="340" y="13"/>
                </a:lnTo>
                <a:lnTo>
                  <a:pt x="340" y="8"/>
                </a:lnTo>
                <a:lnTo>
                  <a:pt x="337" y="5"/>
                </a:lnTo>
                <a:lnTo>
                  <a:pt x="333" y="2"/>
                </a:lnTo>
                <a:lnTo>
                  <a:pt x="328" y="0"/>
                </a:lnTo>
                <a:lnTo>
                  <a:pt x="12" y="0"/>
                </a:lnTo>
                <a:lnTo>
                  <a:pt x="6" y="2"/>
                </a:lnTo>
                <a:lnTo>
                  <a:pt x="3" y="5"/>
                </a:lnTo>
                <a:lnTo>
                  <a:pt x="0" y="8"/>
                </a:lnTo>
                <a:lnTo>
                  <a:pt x="0" y="13"/>
                </a:lnTo>
                <a:lnTo>
                  <a:pt x="0" y="64"/>
                </a:lnTo>
                <a:lnTo>
                  <a:pt x="1" y="68"/>
                </a:lnTo>
                <a:lnTo>
                  <a:pt x="3" y="72"/>
                </a:lnTo>
                <a:lnTo>
                  <a:pt x="7" y="75"/>
                </a:lnTo>
                <a:lnTo>
                  <a:pt x="12" y="76"/>
                </a:lnTo>
                <a:lnTo>
                  <a:pt x="67" y="76"/>
                </a:lnTo>
                <a:lnTo>
                  <a:pt x="86" y="76"/>
                </a:lnTo>
                <a:lnTo>
                  <a:pt x="103" y="78"/>
                </a:lnTo>
                <a:lnTo>
                  <a:pt x="119" y="81"/>
                </a:lnTo>
                <a:lnTo>
                  <a:pt x="133" y="87"/>
                </a:lnTo>
                <a:lnTo>
                  <a:pt x="144" y="92"/>
                </a:lnTo>
                <a:lnTo>
                  <a:pt x="154" y="100"/>
                </a:lnTo>
                <a:lnTo>
                  <a:pt x="158" y="104"/>
                </a:lnTo>
                <a:lnTo>
                  <a:pt x="163" y="108"/>
                </a:lnTo>
                <a:lnTo>
                  <a:pt x="166" y="114"/>
                </a:lnTo>
                <a:lnTo>
                  <a:pt x="168" y="119"/>
                </a:lnTo>
                <a:lnTo>
                  <a:pt x="12" y="119"/>
                </a:lnTo>
                <a:lnTo>
                  <a:pt x="6" y="119"/>
                </a:lnTo>
                <a:lnTo>
                  <a:pt x="3" y="122"/>
                </a:lnTo>
                <a:lnTo>
                  <a:pt x="0" y="126"/>
                </a:lnTo>
                <a:lnTo>
                  <a:pt x="0" y="131"/>
                </a:lnTo>
                <a:lnTo>
                  <a:pt x="0" y="170"/>
                </a:lnTo>
                <a:lnTo>
                  <a:pt x="0" y="174"/>
                </a:lnTo>
                <a:lnTo>
                  <a:pt x="3" y="179"/>
                </a:lnTo>
                <a:lnTo>
                  <a:pt x="6" y="181"/>
                </a:lnTo>
                <a:lnTo>
                  <a:pt x="12" y="182"/>
                </a:lnTo>
                <a:lnTo>
                  <a:pt x="174" y="182"/>
                </a:lnTo>
                <a:lnTo>
                  <a:pt x="171" y="189"/>
                </a:lnTo>
                <a:lnTo>
                  <a:pt x="168" y="197"/>
                </a:lnTo>
                <a:lnTo>
                  <a:pt x="165" y="203"/>
                </a:lnTo>
                <a:lnTo>
                  <a:pt x="160" y="210"/>
                </a:lnTo>
                <a:lnTo>
                  <a:pt x="155" y="215"/>
                </a:lnTo>
                <a:lnTo>
                  <a:pt x="149" y="221"/>
                </a:lnTo>
                <a:lnTo>
                  <a:pt x="142" y="225"/>
                </a:lnTo>
                <a:lnTo>
                  <a:pt x="135" y="229"/>
                </a:lnTo>
                <a:lnTo>
                  <a:pt x="127" y="234"/>
                </a:lnTo>
                <a:lnTo>
                  <a:pt x="119" y="237"/>
                </a:lnTo>
                <a:lnTo>
                  <a:pt x="109" y="239"/>
                </a:lnTo>
                <a:lnTo>
                  <a:pt x="99" y="242"/>
                </a:lnTo>
                <a:lnTo>
                  <a:pt x="89" y="243"/>
                </a:lnTo>
                <a:lnTo>
                  <a:pt x="79" y="244"/>
                </a:lnTo>
                <a:lnTo>
                  <a:pt x="67" y="246"/>
                </a:lnTo>
                <a:lnTo>
                  <a:pt x="54" y="246"/>
                </a:lnTo>
                <a:lnTo>
                  <a:pt x="12" y="246"/>
                </a:lnTo>
                <a:lnTo>
                  <a:pt x="7" y="247"/>
                </a:lnTo>
                <a:lnTo>
                  <a:pt x="3" y="250"/>
                </a:lnTo>
                <a:lnTo>
                  <a:pt x="1" y="253"/>
                </a:lnTo>
                <a:lnTo>
                  <a:pt x="0" y="259"/>
                </a:lnTo>
                <a:lnTo>
                  <a:pt x="0" y="306"/>
                </a:lnTo>
                <a:lnTo>
                  <a:pt x="0" y="311"/>
                </a:lnTo>
                <a:lnTo>
                  <a:pt x="3" y="315"/>
                </a:lnTo>
                <a:lnTo>
                  <a:pt x="21" y="335"/>
                </a:lnTo>
                <a:lnTo>
                  <a:pt x="42" y="358"/>
                </a:lnTo>
                <a:lnTo>
                  <a:pt x="63" y="382"/>
                </a:lnTo>
                <a:lnTo>
                  <a:pt x="87" y="408"/>
                </a:lnTo>
                <a:lnTo>
                  <a:pt x="111" y="436"/>
                </a:lnTo>
                <a:lnTo>
                  <a:pt x="137" y="466"/>
                </a:lnTo>
                <a:lnTo>
                  <a:pt x="164" y="498"/>
                </a:lnTo>
                <a:lnTo>
                  <a:pt x="192" y="532"/>
                </a:lnTo>
                <a:lnTo>
                  <a:pt x="194" y="534"/>
                </a:lnTo>
                <a:lnTo>
                  <a:pt x="196" y="535"/>
                </a:lnTo>
                <a:lnTo>
                  <a:pt x="198" y="536"/>
                </a:lnTo>
                <a:lnTo>
                  <a:pt x="202" y="536"/>
                </a:lnTo>
                <a:lnTo>
                  <a:pt x="276" y="536"/>
                </a:lnTo>
                <a:lnTo>
                  <a:pt x="279" y="536"/>
                </a:lnTo>
                <a:lnTo>
                  <a:pt x="283" y="535"/>
                </a:lnTo>
                <a:lnTo>
                  <a:pt x="285" y="533"/>
                </a:lnTo>
                <a:lnTo>
                  <a:pt x="287" y="530"/>
                </a:lnTo>
                <a:lnTo>
                  <a:pt x="288" y="526"/>
                </a:lnTo>
                <a:lnTo>
                  <a:pt x="288" y="523"/>
                </a:lnTo>
                <a:lnTo>
                  <a:pt x="288" y="520"/>
                </a:lnTo>
                <a:lnTo>
                  <a:pt x="286" y="517"/>
                </a:lnTo>
                <a:lnTo>
                  <a:pt x="259" y="484"/>
                </a:lnTo>
                <a:lnTo>
                  <a:pt x="233" y="453"/>
                </a:lnTo>
                <a:lnTo>
                  <a:pt x="209" y="424"/>
                </a:lnTo>
                <a:lnTo>
                  <a:pt x="187" y="398"/>
                </a:lnTo>
                <a:lnTo>
                  <a:pt x="165" y="373"/>
                </a:lnTo>
                <a:lnTo>
                  <a:pt x="146" y="351"/>
                </a:lnTo>
                <a:lnTo>
                  <a:pt x="127" y="331"/>
                </a:lnTo>
                <a:lnTo>
                  <a:pt x="111" y="313"/>
                </a:lnTo>
                <a:lnTo>
                  <a:pt x="127" y="310"/>
                </a:lnTo>
                <a:lnTo>
                  <a:pt x="141" y="307"/>
                </a:lnTo>
                <a:lnTo>
                  <a:pt x="156" y="304"/>
                </a:lnTo>
                <a:lnTo>
                  <a:pt x="169" y="298"/>
                </a:lnTo>
                <a:lnTo>
                  <a:pt x="182" y="293"/>
                </a:lnTo>
                <a:lnTo>
                  <a:pt x="194" y="287"/>
                </a:lnTo>
                <a:lnTo>
                  <a:pt x="205" y="279"/>
                </a:lnTo>
                <a:lnTo>
                  <a:pt x="216" y="271"/>
                </a:lnTo>
                <a:lnTo>
                  <a:pt x="225" y="262"/>
                </a:lnTo>
                <a:lnTo>
                  <a:pt x="234" y="253"/>
                </a:lnTo>
                <a:lnTo>
                  <a:pt x="242" y="242"/>
                </a:lnTo>
                <a:lnTo>
                  <a:pt x="248" y="232"/>
                </a:lnTo>
                <a:lnTo>
                  <a:pt x="254" y="220"/>
                </a:lnTo>
                <a:lnTo>
                  <a:pt x="259" y="208"/>
                </a:lnTo>
                <a:lnTo>
                  <a:pt x="262" y="196"/>
                </a:lnTo>
                <a:lnTo>
                  <a:pt x="265" y="182"/>
                </a:lnTo>
                <a:lnTo>
                  <a:pt x="329" y="182"/>
                </a:lnTo>
                <a:lnTo>
                  <a:pt x="333" y="181"/>
                </a:lnTo>
                <a:lnTo>
                  <a:pt x="338" y="179"/>
                </a:lnTo>
                <a:lnTo>
                  <a:pt x="340" y="174"/>
                </a:lnTo>
                <a:lnTo>
                  <a:pt x="341" y="170"/>
                </a:lnTo>
                <a:lnTo>
                  <a:pt x="341" y="131"/>
                </a:lnTo>
                <a:lnTo>
                  <a:pt x="340" y="126"/>
                </a:lnTo>
                <a:lnTo>
                  <a:pt x="338" y="1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6" name="Freeform 64"/>
          <p:cNvSpPr>
            <a:spLocks noEditPoints="1"/>
          </p:cNvSpPr>
          <p:nvPr/>
        </p:nvSpPr>
        <p:spPr bwMode="auto">
          <a:xfrm>
            <a:off x="15024101" y="6299995"/>
            <a:ext cx="619126" cy="619126"/>
          </a:xfrm>
          <a:custGeom>
            <a:avLst/>
            <a:gdLst>
              <a:gd name="T0" fmla="*/ 572 w 584"/>
              <a:gd name="T1" fmla="*/ 152 h 584"/>
              <a:gd name="T2" fmla="*/ 563 w 584"/>
              <a:gd name="T3" fmla="*/ 138 h 584"/>
              <a:gd name="T4" fmla="*/ 451 w 584"/>
              <a:gd name="T5" fmla="*/ 26 h 584"/>
              <a:gd name="T6" fmla="*/ 439 w 584"/>
              <a:gd name="T7" fmla="*/ 16 h 584"/>
              <a:gd name="T8" fmla="*/ 423 w 584"/>
              <a:gd name="T9" fmla="*/ 7 h 584"/>
              <a:gd name="T10" fmla="*/ 405 w 584"/>
              <a:gd name="T11" fmla="*/ 2 h 584"/>
              <a:gd name="T12" fmla="*/ 389 w 584"/>
              <a:gd name="T13" fmla="*/ 0 h 584"/>
              <a:gd name="T14" fmla="*/ 29 w 584"/>
              <a:gd name="T15" fmla="*/ 0 h 584"/>
              <a:gd name="T16" fmla="*/ 16 w 584"/>
              <a:gd name="T17" fmla="*/ 5 h 584"/>
              <a:gd name="T18" fmla="*/ 5 w 584"/>
              <a:gd name="T19" fmla="*/ 16 h 584"/>
              <a:gd name="T20" fmla="*/ 0 w 584"/>
              <a:gd name="T21" fmla="*/ 29 h 584"/>
              <a:gd name="T22" fmla="*/ 0 w 584"/>
              <a:gd name="T23" fmla="*/ 547 h 584"/>
              <a:gd name="T24" fmla="*/ 2 w 584"/>
              <a:gd name="T25" fmla="*/ 561 h 584"/>
              <a:gd name="T26" fmla="*/ 10 w 584"/>
              <a:gd name="T27" fmla="*/ 573 h 584"/>
              <a:gd name="T28" fmla="*/ 22 w 584"/>
              <a:gd name="T29" fmla="*/ 582 h 584"/>
              <a:gd name="T30" fmla="*/ 36 w 584"/>
              <a:gd name="T31" fmla="*/ 584 h 584"/>
              <a:gd name="T32" fmla="*/ 555 w 584"/>
              <a:gd name="T33" fmla="*/ 583 h 584"/>
              <a:gd name="T34" fmla="*/ 568 w 584"/>
              <a:gd name="T35" fmla="*/ 577 h 584"/>
              <a:gd name="T36" fmla="*/ 577 w 584"/>
              <a:gd name="T37" fmla="*/ 568 h 584"/>
              <a:gd name="T38" fmla="*/ 583 w 584"/>
              <a:gd name="T39" fmla="*/ 555 h 584"/>
              <a:gd name="T40" fmla="*/ 584 w 584"/>
              <a:gd name="T41" fmla="*/ 194 h 584"/>
              <a:gd name="T42" fmla="*/ 582 w 584"/>
              <a:gd name="T43" fmla="*/ 178 h 584"/>
              <a:gd name="T44" fmla="*/ 576 w 584"/>
              <a:gd name="T45" fmla="*/ 161 h 584"/>
              <a:gd name="T46" fmla="*/ 244 w 584"/>
              <a:gd name="T47" fmla="*/ 56 h 584"/>
              <a:gd name="T48" fmla="*/ 250 w 584"/>
              <a:gd name="T49" fmla="*/ 49 h 584"/>
              <a:gd name="T50" fmla="*/ 328 w 584"/>
              <a:gd name="T51" fmla="*/ 48 h 584"/>
              <a:gd name="T52" fmla="*/ 336 w 584"/>
              <a:gd name="T53" fmla="*/ 52 h 584"/>
              <a:gd name="T54" fmla="*/ 340 w 584"/>
              <a:gd name="T55" fmla="*/ 60 h 584"/>
              <a:gd name="T56" fmla="*/ 340 w 584"/>
              <a:gd name="T57" fmla="*/ 187 h 584"/>
              <a:gd name="T58" fmla="*/ 332 w 584"/>
              <a:gd name="T59" fmla="*/ 193 h 584"/>
              <a:gd name="T60" fmla="*/ 255 w 584"/>
              <a:gd name="T61" fmla="*/ 194 h 584"/>
              <a:gd name="T62" fmla="*/ 247 w 584"/>
              <a:gd name="T63" fmla="*/ 191 h 584"/>
              <a:gd name="T64" fmla="*/ 243 w 584"/>
              <a:gd name="T65" fmla="*/ 182 h 584"/>
              <a:gd name="T66" fmla="*/ 438 w 584"/>
              <a:gd name="T67" fmla="*/ 535 h 584"/>
              <a:gd name="T68" fmla="*/ 145 w 584"/>
              <a:gd name="T69" fmla="*/ 390 h 584"/>
              <a:gd name="T70" fmla="*/ 438 w 584"/>
              <a:gd name="T71" fmla="*/ 535 h 584"/>
              <a:gd name="T72" fmla="*/ 487 w 584"/>
              <a:gd name="T73" fmla="*/ 535 h 584"/>
              <a:gd name="T74" fmla="*/ 486 w 584"/>
              <a:gd name="T75" fmla="*/ 370 h 584"/>
              <a:gd name="T76" fmla="*/ 480 w 584"/>
              <a:gd name="T77" fmla="*/ 357 h 584"/>
              <a:gd name="T78" fmla="*/ 470 w 584"/>
              <a:gd name="T79" fmla="*/ 346 h 584"/>
              <a:gd name="T80" fmla="*/ 457 w 584"/>
              <a:gd name="T81" fmla="*/ 341 h 584"/>
              <a:gd name="T82" fmla="*/ 133 w 584"/>
              <a:gd name="T83" fmla="*/ 341 h 584"/>
              <a:gd name="T84" fmla="*/ 119 w 584"/>
              <a:gd name="T85" fmla="*/ 343 h 584"/>
              <a:gd name="T86" fmla="*/ 108 w 584"/>
              <a:gd name="T87" fmla="*/ 351 h 584"/>
              <a:gd name="T88" fmla="*/ 99 w 584"/>
              <a:gd name="T89" fmla="*/ 363 h 584"/>
              <a:gd name="T90" fmla="*/ 97 w 584"/>
              <a:gd name="T91" fmla="*/ 377 h 584"/>
              <a:gd name="T92" fmla="*/ 48 w 584"/>
              <a:gd name="T93" fmla="*/ 535 h 584"/>
              <a:gd name="T94" fmla="*/ 97 w 584"/>
              <a:gd name="T95" fmla="*/ 48 h 584"/>
              <a:gd name="T96" fmla="*/ 98 w 584"/>
              <a:gd name="T97" fmla="*/ 214 h 584"/>
              <a:gd name="T98" fmla="*/ 102 w 584"/>
              <a:gd name="T99" fmla="*/ 226 h 584"/>
              <a:gd name="T100" fmla="*/ 113 w 584"/>
              <a:gd name="T101" fmla="*/ 237 h 584"/>
              <a:gd name="T102" fmla="*/ 126 w 584"/>
              <a:gd name="T103" fmla="*/ 243 h 584"/>
              <a:gd name="T104" fmla="*/ 353 w 584"/>
              <a:gd name="T105" fmla="*/ 243 h 584"/>
              <a:gd name="T106" fmla="*/ 367 w 584"/>
              <a:gd name="T107" fmla="*/ 241 h 584"/>
              <a:gd name="T108" fmla="*/ 379 w 584"/>
              <a:gd name="T109" fmla="*/ 232 h 584"/>
              <a:gd name="T110" fmla="*/ 386 w 584"/>
              <a:gd name="T111" fmla="*/ 221 h 584"/>
              <a:gd name="T112" fmla="*/ 389 w 584"/>
              <a:gd name="T113" fmla="*/ 207 h 584"/>
              <a:gd name="T114" fmla="*/ 396 w 584"/>
              <a:gd name="T115" fmla="*/ 49 h 584"/>
              <a:gd name="T116" fmla="*/ 411 w 584"/>
              <a:gd name="T117" fmla="*/ 56 h 584"/>
              <a:gd name="T118" fmla="*/ 523 w 584"/>
              <a:gd name="T119" fmla="*/ 167 h 584"/>
              <a:gd name="T120" fmla="*/ 531 w 584"/>
              <a:gd name="T121" fmla="*/ 180 h 584"/>
              <a:gd name="T122" fmla="*/ 535 w 584"/>
              <a:gd name="T123" fmla="*/ 19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84">
                <a:moveTo>
                  <a:pt x="576" y="161"/>
                </a:moveTo>
                <a:lnTo>
                  <a:pt x="572" y="152"/>
                </a:lnTo>
                <a:lnTo>
                  <a:pt x="568" y="144"/>
                </a:lnTo>
                <a:lnTo>
                  <a:pt x="563" y="138"/>
                </a:lnTo>
                <a:lnTo>
                  <a:pt x="558" y="131"/>
                </a:lnTo>
                <a:lnTo>
                  <a:pt x="451" y="26"/>
                </a:lnTo>
                <a:lnTo>
                  <a:pt x="446" y="20"/>
                </a:lnTo>
                <a:lnTo>
                  <a:pt x="439" y="16"/>
                </a:lnTo>
                <a:lnTo>
                  <a:pt x="432" y="12"/>
                </a:lnTo>
                <a:lnTo>
                  <a:pt x="423" y="7"/>
                </a:lnTo>
                <a:lnTo>
                  <a:pt x="413" y="4"/>
                </a:lnTo>
                <a:lnTo>
                  <a:pt x="405" y="2"/>
                </a:lnTo>
                <a:lnTo>
                  <a:pt x="397" y="0"/>
                </a:lnTo>
                <a:lnTo>
                  <a:pt x="389" y="0"/>
                </a:lnTo>
                <a:lnTo>
                  <a:pt x="36" y="0"/>
                </a:lnTo>
                <a:lnTo>
                  <a:pt x="29" y="0"/>
                </a:lnTo>
                <a:lnTo>
                  <a:pt x="22" y="2"/>
                </a:lnTo>
                <a:lnTo>
                  <a:pt x="16" y="5"/>
                </a:lnTo>
                <a:lnTo>
                  <a:pt x="10" y="11"/>
                </a:lnTo>
                <a:lnTo>
                  <a:pt x="5" y="16"/>
                </a:lnTo>
                <a:lnTo>
                  <a:pt x="2" y="22"/>
                </a:lnTo>
                <a:lnTo>
                  <a:pt x="0" y="29"/>
                </a:lnTo>
                <a:lnTo>
                  <a:pt x="0" y="36"/>
                </a:lnTo>
                <a:lnTo>
                  <a:pt x="0" y="547"/>
                </a:lnTo>
                <a:lnTo>
                  <a:pt x="0" y="555"/>
                </a:lnTo>
                <a:lnTo>
                  <a:pt x="2" y="561"/>
                </a:lnTo>
                <a:lnTo>
                  <a:pt x="5" y="568"/>
                </a:lnTo>
                <a:lnTo>
                  <a:pt x="10" y="573"/>
                </a:lnTo>
                <a:lnTo>
                  <a:pt x="16" y="577"/>
                </a:lnTo>
                <a:lnTo>
                  <a:pt x="22" y="582"/>
                </a:lnTo>
                <a:lnTo>
                  <a:pt x="29" y="583"/>
                </a:lnTo>
                <a:lnTo>
                  <a:pt x="36" y="584"/>
                </a:lnTo>
                <a:lnTo>
                  <a:pt x="547" y="584"/>
                </a:lnTo>
                <a:lnTo>
                  <a:pt x="555" y="583"/>
                </a:lnTo>
                <a:lnTo>
                  <a:pt x="561" y="582"/>
                </a:lnTo>
                <a:lnTo>
                  <a:pt x="568" y="577"/>
                </a:lnTo>
                <a:lnTo>
                  <a:pt x="573" y="573"/>
                </a:lnTo>
                <a:lnTo>
                  <a:pt x="577" y="568"/>
                </a:lnTo>
                <a:lnTo>
                  <a:pt x="581" y="561"/>
                </a:lnTo>
                <a:lnTo>
                  <a:pt x="583" y="555"/>
                </a:lnTo>
                <a:lnTo>
                  <a:pt x="584" y="547"/>
                </a:lnTo>
                <a:lnTo>
                  <a:pt x="584" y="194"/>
                </a:lnTo>
                <a:lnTo>
                  <a:pt x="583" y="187"/>
                </a:lnTo>
                <a:lnTo>
                  <a:pt x="582" y="178"/>
                </a:lnTo>
                <a:lnTo>
                  <a:pt x="579" y="170"/>
                </a:lnTo>
                <a:lnTo>
                  <a:pt x="576" y="161"/>
                </a:lnTo>
                <a:close/>
                <a:moveTo>
                  <a:pt x="243" y="60"/>
                </a:moveTo>
                <a:lnTo>
                  <a:pt x="244" y="56"/>
                </a:lnTo>
                <a:lnTo>
                  <a:pt x="247" y="52"/>
                </a:lnTo>
                <a:lnTo>
                  <a:pt x="250" y="49"/>
                </a:lnTo>
                <a:lnTo>
                  <a:pt x="255" y="48"/>
                </a:lnTo>
                <a:lnTo>
                  <a:pt x="328" y="48"/>
                </a:lnTo>
                <a:lnTo>
                  <a:pt x="332" y="49"/>
                </a:lnTo>
                <a:lnTo>
                  <a:pt x="336" y="52"/>
                </a:lnTo>
                <a:lnTo>
                  <a:pt x="340" y="56"/>
                </a:lnTo>
                <a:lnTo>
                  <a:pt x="340" y="60"/>
                </a:lnTo>
                <a:lnTo>
                  <a:pt x="340" y="182"/>
                </a:lnTo>
                <a:lnTo>
                  <a:pt x="340" y="187"/>
                </a:lnTo>
                <a:lnTo>
                  <a:pt x="336" y="191"/>
                </a:lnTo>
                <a:lnTo>
                  <a:pt x="332" y="193"/>
                </a:lnTo>
                <a:lnTo>
                  <a:pt x="328" y="194"/>
                </a:lnTo>
                <a:lnTo>
                  <a:pt x="255" y="194"/>
                </a:lnTo>
                <a:lnTo>
                  <a:pt x="250" y="193"/>
                </a:lnTo>
                <a:lnTo>
                  <a:pt x="247" y="191"/>
                </a:lnTo>
                <a:lnTo>
                  <a:pt x="244" y="187"/>
                </a:lnTo>
                <a:lnTo>
                  <a:pt x="243" y="182"/>
                </a:lnTo>
                <a:lnTo>
                  <a:pt x="243" y="60"/>
                </a:lnTo>
                <a:close/>
                <a:moveTo>
                  <a:pt x="438" y="535"/>
                </a:moveTo>
                <a:lnTo>
                  <a:pt x="145" y="535"/>
                </a:lnTo>
                <a:lnTo>
                  <a:pt x="145" y="390"/>
                </a:lnTo>
                <a:lnTo>
                  <a:pt x="438" y="390"/>
                </a:lnTo>
                <a:lnTo>
                  <a:pt x="438" y="535"/>
                </a:lnTo>
                <a:close/>
                <a:moveTo>
                  <a:pt x="535" y="535"/>
                </a:moveTo>
                <a:lnTo>
                  <a:pt x="487" y="535"/>
                </a:lnTo>
                <a:lnTo>
                  <a:pt x="487" y="377"/>
                </a:lnTo>
                <a:lnTo>
                  <a:pt x="486" y="370"/>
                </a:lnTo>
                <a:lnTo>
                  <a:pt x="483" y="363"/>
                </a:lnTo>
                <a:lnTo>
                  <a:pt x="480" y="357"/>
                </a:lnTo>
                <a:lnTo>
                  <a:pt x="476" y="351"/>
                </a:lnTo>
                <a:lnTo>
                  <a:pt x="470" y="346"/>
                </a:lnTo>
                <a:lnTo>
                  <a:pt x="464" y="343"/>
                </a:lnTo>
                <a:lnTo>
                  <a:pt x="457" y="341"/>
                </a:lnTo>
                <a:lnTo>
                  <a:pt x="450" y="341"/>
                </a:lnTo>
                <a:lnTo>
                  <a:pt x="133" y="341"/>
                </a:lnTo>
                <a:lnTo>
                  <a:pt x="126" y="341"/>
                </a:lnTo>
                <a:lnTo>
                  <a:pt x="119" y="343"/>
                </a:lnTo>
                <a:lnTo>
                  <a:pt x="113" y="346"/>
                </a:lnTo>
                <a:lnTo>
                  <a:pt x="108" y="351"/>
                </a:lnTo>
                <a:lnTo>
                  <a:pt x="102" y="357"/>
                </a:lnTo>
                <a:lnTo>
                  <a:pt x="99" y="363"/>
                </a:lnTo>
                <a:lnTo>
                  <a:pt x="98" y="370"/>
                </a:lnTo>
                <a:lnTo>
                  <a:pt x="97" y="377"/>
                </a:lnTo>
                <a:lnTo>
                  <a:pt x="97" y="535"/>
                </a:lnTo>
                <a:lnTo>
                  <a:pt x="48" y="535"/>
                </a:lnTo>
                <a:lnTo>
                  <a:pt x="48" y="48"/>
                </a:lnTo>
                <a:lnTo>
                  <a:pt x="97" y="48"/>
                </a:lnTo>
                <a:lnTo>
                  <a:pt x="97" y="207"/>
                </a:lnTo>
                <a:lnTo>
                  <a:pt x="98" y="214"/>
                </a:lnTo>
                <a:lnTo>
                  <a:pt x="99" y="221"/>
                </a:lnTo>
                <a:lnTo>
                  <a:pt x="102" y="226"/>
                </a:lnTo>
                <a:lnTo>
                  <a:pt x="108" y="232"/>
                </a:lnTo>
                <a:lnTo>
                  <a:pt x="113" y="237"/>
                </a:lnTo>
                <a:lnTo>
                  <a:pt x="119" y="241"/>
                </a:lnTo>
                <a:lnTo>
                  <a:pt x="126" y="243"/>
                </a:lnTo>
                <a:lnTo>
                  <a:pt x="133" y="243"/>
                </a:lnTo>
                <a:lnTo>
                  <a:pt x="353" y="243"/>
                </a:lnTo>
                <a:lnTo>
                  <a:pt x="359" y="243"/>
                </a:lnTo>
                <a:lnTo>
                  <a:pt x="367" y="241"/>
                </a:lnTo>
                <a:lnTo>
                  <a:pt x="372" y="237"/>
                </a:lnTo>
                <a:lnTo>
                  <a:pt x="379" y="232"/>
                </a:lnTo>
                <a:lnTo>
                  <a:pt x="383" y="226"/>
                </a:lnTo>
                <a:lnTo>
                  <a:pt x="386" y="221"/>
                </a:lnTo>
                <a:lnTo>
                  <a:pt x="388" y="214"/>
                </a:lnTo>
                <a:lnTo>
                  <a:pt x="389" y="207"/>
                </a:lnTo>
                <a:lnTo>
                  <a:pt x="389" y="48"/>
                </a:lnTo>
                <a:lnTo>
                  <a:pt x="396" y="49"/>
                </a:lnTo>
                <a:lnTo>
                  <a:pt x="403" y="52"/>
                </a:lnTo>
                <a:lnTo>
                  <a:pt x="411" y="56"/>
                </a:lnTo>
                <a:lnTo>
                  <a:pt x="416" y="60"/>
                </a:lnTo>
                <a:lnTo>
                  <a:pt x="523" y="167"/>
                </a:lnTo>
                <a:lnTo>
                  <a:pt x="528" y="171"/>
                </a:lnTo>
                <a:lnTo>
                  <a:pt x="531" y="180"/>
                </a:lnTo>
                <a:lnTo>
                  <a:pt x="534" y="188"/>
                </a:lnTo>
                <a:lnTo>
                  <a:pt x="535" y="194"/>
                </a:lnTo>
                <a:lnTo>
                  <a:pt x="535" y="53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7" name="Freeform 65"/>
          <p:cNvSpPr>
            <a:spLocks noEditPoints="1"/>
          </p:cNvSpPr>
          <p:nvPr/>
        </p:nvSpPr>
        <p:spPr bwMode="auto">
          <a:xfrm>
            <a:off x="16529051" y="6299995"/>
            <a:ext cx="619126" cy="619126"/>
          </a:xfrm>
          <a:custGeom>
            <a:avLst/>
            <a:gdLst>
              <a:gd name="T0" fmla="*/ 560 w 584"/>
              <a:gd name="T1" fmla="*/ 243 h 584"/>
              <a:gd name="T2" fmla="*/ 484 w 584"/>
              <a:gd name="T3" fmla="*/ 185 h 584"/>
              <a:gd name="T4" fmla="*/ 435 w 584"/>
              <a:gd name="T5" fmla="*/ 126 h 584"/>
              <a:gd name="T6" fmla="*/ 370 w 584"/>
              <a:gd name="T7" fmla="*/ 87 h 584"/>
              <a:gd name="T8" fmla="*/ 339 w 584"/>
              <a:gd name="T9" fmla="*/ 15 h 584"/>
              <a:gd name="T10" fmla="*/ 322 w 584"/>
              <a:gd name="T11" fmla="*/ 0 h 584"/>
              <a:gd name="T12" fmla="*/ 255 w 584"/>
              <a:gd name="T13" fmla="*/ 4 h 584"/>
              <a:gd name="T14" fmla="*/ 244 w 584"/>
              <a:gd name="T15" fmla="*/ 23 h 584"/>
              <a:gd name="T16" fmla="*/ 187 w 584"/>
              <a:gd name="T17" fmla="*/ 100 h 584"/>
              <a:gd name="T18" fmla="*/ 127 w 584"/>
              <a:gd name="T19" fmla="*/ 149 h 584"/>
              <a:gd name="T20" fmla="*/ 87 w 584"/>
              <a:gd name="T21" fmla="*/ 214 h 584"/>
              <a:gd name="T22" fmla="*/ 15 w 584"/>
              <a:gd name="T23" fmla="*/ 245 h 584"/>
              <a:gd name="T24" fmla="*/ 1 w 584"/>
              <a:gd name="T25" fmla="*/ 262 h 584"/>
              <a:gd name="T26" fmla="*/ 4 w 584"/>
              <a:gd name="T27" fmla="*/ 329 h 584"/>
              <a:gd name="T28" fmla="*/ 25 w 584"/>
              <a:gd name="T29" fmla="*/ 341 h 584"/>
              <a:gd name="T30" fmla="*/ 100 w 584"/>
              <a:gd name="T31" fmla="*/ 397 h 584"/>
              <a:gd name="T32" fmla="*/ 149 w 584"/>
              <a:gd name="T33" fmla="*/ 458 h 584"/>
              <a:gd name="T34" fmla="*/ 214 w 584"/>
              <a:gd name="T35" fmla="*/ 496 h 584"/>
              <a:gd name="T36" fmla="*/ 245 w 584"/>
              <a:gd name="T37" fmla="*/ 569 h 584"/>
              <a:gd name="T38" fmla="*/ 263 w 584"/>
              <a:gd name="T39" fmla="*/ 584 h 584"/>
              <a:gd name="T40" fmla="*/ 330 w 584"/>
              <a:gd name="T41" fmla="*/ 580 h 584"/>
              <a:gd name="T42" fmla="*/ 341 w 584"/>
              <a:gd name="T43" fmla="*/ 559 h 584"/>
              <a:gd name="T44" fmla="*/ 398 w 584"/>
              <a:gd name="T45" fmla="*/ 483 h 584"/>
              <a:gd name="T46" fmla="*/ 458 w 584"/>
              <a:gd name="T47" fmla="*/ 435 h 584"/>
              <a:gd name="T48" fmla="*/ 497 w 584"/>
              <a:gd name="T49" fmla="*/ 370 h 584"/>
              <a:gd name="T50" fmla="*/ 569 w 584"/>
              <a:gd name="T51" fmla="*/ 339 h 584"/>
              <a:gd name="T52" fmla="*/ 584 w 584"/>
              <a:gd name="T53" fmla="*/ 320 h 584"/>
              <a:gd name="T54" fmla="*/ 581 w 584"/>
              <a:gd name="T55" fmla="*/ 255 h 584"/>
              <a:gd name="T56" fmla="*/ 409 w 584"/>
              <a:gd name="T57" fmla="*/ 340 h 584"/>
              <a:gd name="T58" fmla="*/ 444 w 584"/>
              <a:gd name="T59" fmla="*/ 370 h 584"/>
              <a:gd name="T60" fmla="*/ 413 w 584"/>
              <a:gd name="T61" fmla="*/ 412 h 584"/>
              <a:gd name="T62" fmla="*/ 370 w 584"/>
              <a:gd name="T63" fmla="*/ 443 h 584"/>
              <a:gd name="T64" fmla="*/ 340 w 584"/>
              <a:gd name="T65" fmla="*/ 409 h 584"/>
              <a:gd name="T66" fmla="*/ 326 w 584"/>
              <a:gd name="T67" fmla="*/ 391 h 584"/>
              <a:gd name="T68" fmla="*/ 259 w 584"/>
              <a:gd name="T69" fmla="*/ 391 h 584"/>
              <a:gd name="T70" fmla="*/ 244 w 584"/>
              <a:gd name="T71" fmla="*/ 409 h 584"/>
              <a:gd name="T72" fmla="*/ 214 w 584"/>
              <a:gd name="T73" fmla="*/ 443 h 584"/>
              <a:gd name="T74" fmla="*/ 172 w 584"/>
              <a:gd name="T75" fmla="*/ 412 h 584"/>
              <a:gd name="T76" fmla="*/ 140 w 584"/>
              <a:gd name="T77" fmla="*/ 370 h 584"/>
              <a:gd name="T78" fmla="*/ 175 w 584"/>
              <a:gd name="T79" fmla="*/ 340 h 584"/>
              <a:gd name="T80" fmla="*/ 193 w 584"/>
              <a:gd name="T81" fmla="*/ 326 h 584"/>
              <a:gd name="T82" fmla="*/ 193 w 584"/>
              <a:gd name="T83" fmla="*/ 258 h 584"/>
              <a:gd name="T84" fmla="*/ 175 w 584"/>
              <a:gd name="T85" fmla="*/ 244 h 584"/>
              <a:gd name="T86" fmla="*/ 140 w 584"/>
              <a:gd name="T87" fmla="*/ 214 h 584"/>
              <a:gd name="T88" fmla="*/ 172 w 584"/>
              <a:gd name="T89" fmla="*/ 171 h 584"/>
              <a:gd name="T90" fmla="*/ 214 w 584"/>
              <a:gd name="T91" fmla="*/ 140 h 584"/>
              <a:gd name="T92" fmla="*/ 244 w 584"/>
              <a:gd name="T93" fmla="*/ 175 h 584"/>
              <a:gd name="T94" fmla="*/ 259 w 584"/>
              <a:gd name="T95" fmla="*/ 193 h 584"/>
              <a:gd name="T96" fmla="*/ 326 w 584"/>
              <a:gd name="T97" fmla="*/ 193 h 584"/>
              <a:gd name="T98" fmla="*/ 340 w 584"/>
              <a:gd name="T99" fmla="*/ 175 h 584"/>
              <a:gd name="T100" fmla="*/ 370 w 584"/>
              <a:gd name="T101" fmla="*/ 140 h 584"/>
              <a:gd name="T102" fmla="*/ 413 w 584"/>
              <a:gd name="T103" fmla="*/ 171 h 584"/>
              <a:gd name="T104" fmla="*/ 444 w 584"/>
              <a:gd name="T105" fmla="*/ 214 h 584"/>
              <a:gd name="T106" fmla="*/ 409 w 584"/>
              <a:gd name="T107" fmla="*/ 244 h 584"/>
              <a:gd name="T108" fmla="*/ 392 w 584"/>
              <a:gd name="T109" fmla="*/ 258 h 584"/>
              <a:gd name="T110" fmla="*/ 392 w 584"/>
              <a:gd name="T111" fmla="*/ 32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584">
                <a:moveTo>
                  <a:pt x="578" y="250"/>
                </a:moveTo>
                <a:lnTo>
                  <a:pt x="573" y="247"/>
                </a:lnTo>
                <a:lnTo>
                  <a:pt x="569" y="245"/>
                </a:lnTo>
                <a:lnTo>
                  <a:pt x="565" y="244"/>
                </a:lnTo>
                <a:lnTo>
                  <a:pt x="560" y="243"/>
                </a:lnTo>
                <a:lnTo>
                  <a:pt x="505" y="243"/>
                </a:lnTo>
                <a:lnTo>
                  <a:pt x="502" y="228"/>
                </a:lnTo>
                <a:lnTo>
                  <a:pt x="497" y="214"/>
                </a:lnTo>
                <a:lnTo>
                  <a:pt x="491" y="199"/>
                </a:lnTo>
                <a:lnTo>
                  <a:pt x="484" y="185"/>
                </a:lnTo>
                <a:lnTo>
                  <a:pt x="476" y="172"/>
                </a:lnTo>
                <a:lnTo>
                  <a:pt x="468" y="161"/>
                </a:lnTo>
                <a:lnTo>
                  <a:pt x="458" y="149"/>
                </a:lnTo>
                <a:lnTo>
                  <a:pt x="447" y="137"/>
                </a:lnTo>
                <a:lnTo>
                  <a:pt x="435" y="126"/>
                </a:lnTo>
                <a:lnTo>
                  <a:pt x="423" y="116"/>
                </a:lnTo>
                <a:lnTo>
                  <a:pt x="411" y="108"/>
                </a:lnTo>
                <a:lnTo>
                  <a:pt x="398" y="100"/>
                </a:lnTo>
                <a:lnTo>
                  <a:pt x="384" y="94"/>
                </a:lnTo>
                <a:lnTo>
                  <a:pt x="370" y="87"/>
                </a:lnTo>
                <a:lnTo>
                  <a:pt x="356" y="83"/>
                </a:lnTo>
                <a:lnTo>
                  <a:pt x="341" y="79"/>
                </a:lnTo>
                <a:lnTo>
                  <a:pt x="341" y="23"/>
                </a:lnTo>
                <a:lnTo>
                  <a:pt x="340" y="19"/>
                </a:lnTo>
                <a:lnTo>
                  <a:pt x="339" y="15"/>
                </a:lnTo>
                <a:lnTo>
                  <a:pt x="337" y="11"/>
                </a:lnTo>
                <a:lnTo>
                  <a:pt x="334" y="7"/>
                </a:lnTo>
                <a:lnTo>
                  <a:pt x="330" y="4"/>
                </a:lnTo>
                <a:lnTo>
                  <a:pt x="326" y="2"/>
                </a:lnTo>
                <a:lnTo>
                  <a:pt x="322" y="0"/>
                </a:lnTo>
                <a:lnTo>
                  <a:pt x="316" y="0"/>
                </a:lnTo>
                <a:lnTo>
                  <a:pt x="268" y="0"/>
                </a:lnTo>
                <a:lnTo>
                  <a:pt x="263" y="0"/>
                </a:lnTo>
                <a:lnTo>
                  <a:pt x="259" y="2"/>
                </a:lnTo>
                <a:lnTo>
                  <a:pt x="255" y="4"/>
                </a:lnTo>
                <a:lnTo>
                  <a:pt x="251" y="7"/>
                </a:lnTo>
                <a:lnTo>
                  <a:pt x="247" y="11"/>
                </a:lnTo>
                <a:lnTo>
                  <a:pt x="245" y="15"/>
                </a:lnTo>
                <a:lnTo>
                  <a:pt x="244" y="19"/>
                </a:lnTo>
                <a:lnTo>
                  <a:pt x="244" y="23"/>
                </a:lnTo>
                <a:lnTo>
                  <a:pt x="244" y="79"/>
                </a:lnTo>
                <a:lnTo>
                  <a:pt x="229" y="83"/>
                </a:lnTo>
                <a:lnTo>
                  <a:pt x="214" y="87"/>
                </a:lnTo>
                <a:lnTo>
                  <a:pt x="200" y="94"/>
                </a:lnTo>
                <a:lnTo>
                  <a:pt x="187" y="100"/>
                </a:lnTo>
                <a:lnTo>
                  <a:pt x="174" y="108"/>
                </a:lnTo>
                <a:lnTo>
                  <a:pt x="161" y="116"/>
                </a:lnTo>
                <a:lnTo>
                  <a:pt x="149" y="126"/>
                </a:lnTo>
                <a:lnTo>
                  <a:pt x="137" y="137"/>
                </a:lnTo>
                <a:lnTo>
                  <a:pt x="127" y="149"/>
                </a:lnTo>
                <a:lnTo>
                  <a:pt x="118" y="161"/>
                </a:lnTo>
                <a:lnTo>
                  <a:pt x="108" y="172"/>
                </a:lnTo>
                <a:lnTo>
                  <a:pt x="100" y="185"/>
                </a:lnTo>
                <a:lnTo>
                  <a:pt x="94" y="199"/>
                </a:lnTo>
                <a:lnTo>
                  <a:pt x="87" y="214"/>
                </a:lnTo>
                <a:lnTo>
                  <a:pt x="83" y="228"/>
                </a:lnTo>
                <a:lnTo>
                  <a:pt x="79" y="243"/>
                </a:lnTo>
                <a:lnTo>
                  <a:pt x="25" y="243"/>
                </a:lnTo>
                <a:lnTo>
                  <a:pt x="19" y="244"/>
                </a:lnTo>
                <a:lnTo>
                  <a:pt x="15" y="245"/>
                </a:lnTo>
                <a:lnTo>
                  <a:pt x="11" y="247"/>
                </a:lnTo>
                <a:lnTo>
                  <a:pt x="8" y="250"/>
                </a:lnTo>
                <a:lnTo>
                  <a:pt x="4" y="255"/>
                </a:lnTo>
                <a:lnTo>
                  <a:pt x="2" y="258"/>
                </a:lnTo>
                <a:lnTo>
                  <a:pt x="1" y="262"/>
                </a:lnTo>
                <a:lnTo>
                  <a:pt x="0" y="267"/>
                </a:lnTo>
                <a:lnTo>
                  <a:pt x="0" y="316"/>
                </a:lnTo>
                <a:lnTo>
                  <a:pt x="1" y="320"/>
                </a:lnTo>
                <a:lnTo>
                  <a:pt x="2" y="326"/>
                </a:lnTo>
                <a:lnTo>
                  <a:pt x="4" y="329"/>
                </a:lnTo>
                <a:lnTo>
                  <a:pt x="8" y="333"/>
                </a:lnTo>
                <a:lnTo>
                  <a:pt x="11" y="337"/>
                </a:lnTo>
                <a:lnTo>
                  <a:pt x="15" y="339"/>
                </a:lnTo>
                <a:lnTo>
                  <a:pt x="19" y="340"/>
                </a:lnTo>
                <a:lnTo>
                  <a:pt x="25" y="341"/>
                </a:lnTo>
                <a:lnTo>
                  <a:pt x="79" y="341"/>
                </a:lnTo>
                <a:lnTo>
                  <a:pt x="83" y="355"/>
                </a:lnTo>
                <a:lnTo>
                  <a:pt x="87" y="370"/>
                </a:lnTo>
                <a:lnTo>
                  <a:pt x="94" y="384"/>
                </a:lnTo>
                <a:lnTo>
                  <a:pt x="100" y="397"/>
                </a:lnTo>
                <a:lnTo>
                  <a:pt x="108" y="410"/>
                </a:lnTo>
                <a:lnTo>
                  <a:pt x="118" y="423"/>
                </a:lnTo>
                <a:lnTo>
                  <a:pt x="127" y="435"/>
                </a:lnTo>
                <a:lnTo>
                  <a:pt x="137" y="447"/>
                </a:lnTo>
                <a:lnTo>
                  <a:pt x="149" y="458"/>
                </a:lnTo>
                <a:lnTo>
                  <a:pt x="161" y="467"/>
                </a:lnTo>
                <a:lnTo>
                  <a:pt x="174" y="476"/>
                </a:lnTo>
                <a:lnTo>
                  <a:pt x="187" y="483"/>
                </a:lnTo>
                <a:lnTo>
                  <a:pt x="200" y="490"/>
                </a:lnTo>
                <a:lnTo>
                  <a:pt x="214" y="496"/>
                </a:lnTo>
                <a:lnTo>
                  <a:pt x="229" y="501"/>
                </a:lnTo>
                <a:lnTo>
                  <a:pt x="244" y="505"/>
                </a:lnTo>
                <a:lnTo>
                  <a:pt x="244" y="559"/>
                </a:lnTo>
                <a:lnTo>
                  <a:pt x="244" y="564"/>
                </a:lnTo>
                <a:lnTo>
                  <a:pt x="245" y="569"/>
                </a:lnTo>
                <a:lnTo>
                  <a:pt x="247" y="573"/>
                </a:lnTo>
                <a:lnTo>
                  <a:pt x="251" y="576"/>
                </a:lnTo>
                <a:lnTo>
                  <a:pt x="255" y="580"/>
                </a:lnTo>
                <a:lnTo>
                  <a:pt x="259" y="582"/>
                </a:lnTo>
                <a:lnTo>
                  <a:pt x="263" y="584"/>
                </a:lnTo>
                <a:lnTo>
                  <a:pt x="268" y="584"/>
                </a:lnTo>
                <a:lnTo>
                  <a:pt x="316" y="584"/>
                </a:lnTo>
                <a:lnTo>
                  <a:pt x="322" y="584"/>
                </a:lnTo>
                <a:lnTo>
                  <a:pt x="326" y="582"/>
                </a:lnTo>
                <a:lnTo>
                  <a:pt x="330" y="580"/>
                </a:lnTo>
                <a:lnTo>
                  <a:pt x="334" y="576"/>
                </a:lnTo>
                <a:lnTo>
                  <a:pt x="337" y="573"/>
                </a:lnTo>
                <a:lnTo>
                  <a:pt x="339" y="569"/>
                </a:lnTo>
                <a:lnTo>
                  <a:pt x="340" y="564"/>
                </a:lnTo>
                <a:lnTo>
                  <a:pt x="341" y="559"/>
                </a:lnTo>
                <a:lnTo>
                  <a:pt x="341" y="505"/>
                </a:lnTo>
                <a:lnTo>
                  <a:pt x="356" y="501"/>
                </a:lnTo>
                <a:lnTo>
                  <a:pt x="370" y="496"/>
                </a:lnTo>
                <a:lnTo>
                  <a:pt x="384" y="490"/>
                </a:lnTo>
                <a:lnTo>
                  <a:pt x="398" y="483"/>
                </a:lnTo>
                <a:lnTo>
                  <a:pt x="411" y="476"/>
                </a:lnTo>
                <a:lnTo>
                  <a:pt x="423" y="467"/>
                </a:lnTo>
                <a:lnTo>
                  <a:pt x="435" y="458"/>
                </a:lnTo>
                <a:lnTo>
                  <a:pt x="447" y="447"/>
                </a:lnTo>
                <a:lnTo>
                  <a:pt x="458" y="435"/>
                </a:lnTo>
                <a:lnTo>
                  <a:pt x="468" y="423"/>
                </a:lnTo>
                <a:lnTo>
                  <a:pt x="476" y="410"/>
                </a:lnTo>
                <a:lnTo>
                  <a:pt x="484" y="397"/>
                </a:lnTo>
                <a:lnTo>
                  <a:pt x="491" y="384"/>
                </a:lnTo>
                <a:lnTo>
                  <a:pt x="497" y="370"/>
                </a:lnTo>
                <a:lnTo>
                  <a:pt x="502" y="355"/>
                </a:lnTo>
                <a:lnTo>
                  <a:pt x="505" y="341"/>
                </a:lnTo>
                <a:lnTo>
                  <a:pt x="560" y="341"/>
                </a:lnTo>
                <a:lnTo>
                  <a:pt x="565" y="340"/>
                </a:lnTo>
                <a:lnTo>
                  <a:pt x="569" y="339"/>
                </a:lnTo>
                <a:lnTo>
                  <a:pt x="573" y="337"/>
                </a:lnTo>
                <a:lnTo>
                  <a:pt x="578" y="333"/>
                </a:lnTo>
                <a:lnTo>
                  <a:pt x="581" y="329"/>
                </a:lnTo>
                <a:lnTo>
                  <a:pt x="583" y="326"/>
                </a:lnTo>
                <a:lnTo>
                  <a:pt x="584" y="320"/>
                </a:lnTo>
                <a:lnTo>
                  <a:pt x="584" y="316"/>
                </a:lnTo>
                <a:lnTo>
                  <a:pt x="584" y="267"/>
                </a:lnTo>
                <a:lnTo>
                  <a:pt x="584" y="262"/>
                </a:lnTo>
                <a:lnTo>
                  <a:pt x="583" y="258"/>
                </a:lnTo>
                <a:lnTo>
                  <a:pt x="581" y="255"/>
                </a:lnTo>
                <a:lnTo>
                  <a:pt x="578" y="250"/>
                </a:lnTo>
                <a:close/>
                <a:moveTo>
                  <a:pt x="397" y="333"/>
                </a:moveTo>
                <a:lnTo>
                  <a:pt x="401" y="337"/>
                </a:lnTo>
                <a:lnTo>
                  <a:pt x="405" y="339"/>
                </a:lnTo>
                <a:lnTo>
                  <a:pt x="409" y="340"/>
                </a:lnTo>
                <a:lnTo>
                  <a:pt x="414" y="341"/>
                </a:lnTo>
                <a:lnTo>
                  <a:pt x="456" y="341"/>
                </a:lnTo>
                <a:lnTo>
                  <a:pt x="452" y="351"/>
                </a:lnTo>
                <a:lnTo>
                  <a:pt x="448" y="360"/>
                </a:lnTo>
                <a:lnTo>
                  <a:pt x="444" y="370"/>
                </a:lnTo>
                <a:lnTo>
                  <a:pt x="438" y="379"/>
                </a:lnTo>
                <a:lnTo>
                  <a:pt x="433" y="387"/>
                </a:lnTo>
                <a:lnTo>
                  <a:pt x="427" y="396"/>
                </a:lnTo>
                <a:lnTo>
                  <a:pt x="420" y="405"/>
                </a:lnTo>
                <a:lnTo>
                  <a:pt x="413" y="412"/>
                </a:lnTo>
                <a:lnTo>
                  <a:pt x="405" y="420"/>
                </a:lnTo>
                <a:lnTo>
                  <a:pt x="396" y="426"/>
                </a:lnTo>
                <a:lnTo>
                  <a:pt x="389" y="433"/>
                </a:lnTo>
                <a:lnTo>
                  <a:pt x="379" y="438"/>
                </a:lnTo>
                <a:lnTo>
                  <a:pt x="370" y="443"/>
                </a:lnTo>
                <a:lnTo>
                  <a:pt x="361" y="448"/>
                </a:lnTo>
                <a:lnTo>
                  <a:pt x="351" y="452"/>
                </a:lnTo>
                <a:lnTo>
                  <a:pt x="341" y="455"/>
                </a:lnTo>
                <a:lnTo>
                  <a:pt x="341" y="413"/>
                </a:lnTo>
                <a:lnTo>
                  <a:pt x="340" y="409"/>
                </a:lnTo>
                <a:lnTo>
                  <a:pt x="339" y="405"/>
                </a:lnTo>
                <a:lnTo>
                  <a:pt x="337" y="400"/>
                </a:lnTo>
                <a:lnTo>
                  <a:pt x="334" y="396"/>
                </a:lnTo>
                <a:lnTo>
                  <a:pt x="330" y="393"/>
                </a:lnTo>
                <a:lnTo>
                  <a:pt x="326" y="391"/>
                </a:lnTo>
                <a:lnTo>
                  <a:pt x="322" y="390"/>
                </a:lnTo>
                <a:lnTo>
                  <a:pt x="316" y="390"/>
                </a:lnTo>
                <a:lnTo>
                  <a:pt x="268" y="390"/>
                </a:lnTo>
                <a:lnTo>
                  <a:pt x="263" y="390"/>
                </a:lnTo>
                <a:lnTo>
                  <a:pt x="259" y="391"/>
                </a:lnTo>
                <a:lnTo>
                  <a:pt x="255" y="393"/>
                </a:lnTo>
                <a:lnTo>
                  <a:pt x="251" y="396"/>
                </a:lnTo>
                <a:lnTo>
                  <a:pt x="247" y="400"/>
                </a:lnTo>
                <a:lnTo>
                  <a:pt x="245" y="405"/>
                </a:lnTo>
                <a:lnTo>
                  <a:pt x="244" y="409"/>
                </a:lnTo>
                <a:lnTo>
                  <a:pt x="244" y="413"/>
                </a:lnTo>
                <a:lnTo>
                  <a:pt x="244" y="455"/>
                </a:lnTo>
                <a:lnTo>
                  <a:pt x="233" y="452"/>
                </a:lnTo>
                <a:lnTo>
                  <a:pt x="224" y="448"/>
                </a:lnTo>
                <a:lnTo>
                  <a:pt x="214" y="443"/>
                </a:lnTo>
                <a:lnTo>
                  <a:pt x="205" y="438"/>
                </a:lnTo>
                <a:lnTo>
                  <a:pt x="197" y="433"/>
                </a:lnTo>
                <a:lnTo>
                  <a:pt x="188" y="426"/>
                </a:lnTo>
                <a:lnTo>
                  <a:pt x="179" y="420"/>
                </a:lnTo>
                <a:lnTo>
                  <a:pt x="172" y="412"/>
                </a:lnTo>
                <a:lnTo>
                  <a:pt x="164" y="405"/>
                </a:lnTo>
                <a:lnTo>
                  <a:pt x="158" y="396"/>
                </a:lnTo>
                <a:lnTo>
                  <a:pt x="151" y="387"/>
                </a:lnTo>
                <a:lnTo>
                  <a:pt x="146" y="379"/>
                </a:lnTo>
                <a:lnTo>
                  <a:pt x="140" y="370"/>
                </a:lnTo>
                <a:lnTo>
                  <a:pt x="136" y="360"/>
                </a:lnTo>
                <a:lnTo>
                  <a:pt x="133" y="351"/>
                </a:lnTo>
                <a:lnTo>
                  <a:pt x="130" y="341"/>
                </a:lnTo>
                <a:lnTo>
                  <a:pt x="171" y="341"/>
                </a:lnTo>
                <a:lnTo>
                  <a:pt x="175" y="340"/>
                </a:lnTo>
                <a:lnTo>
                  <a:pt x="180" y="339"/>
                </a:lnTo>
                <a:lnTo>
                  <a:pt x="184" y="337"/>
                </a:lnTo>
                <a:lnTo>
                  <a:pt x="188" y="333"/>
                </a:lnTo>
                <a:lnTo>
                  <a:pt x="191" y="329"/>
                </a:lnTo>
                <a:lnTo>
                  <a:pt x="193" y="326"/>
                </a:lnTo>
                <a:lnTo>
                  <a:pt x="194" y="320"/>
                </a:lnTo>
                <a:lnTo>
                  <a:pt x="195" y="316"/>
                </a:lnTo>
                <a:lnTo>
                  <a:pt x="195" y="267"/>
                </a:lnTo>
                <a:lnTo>
                  <a:pt x="194" y="262"/>
                </a:lnTo>
                <a:lnTo>
                  <a:pt x="193" y="258"/>
                </a:lnTo>
                <a:lnTo>
                  <a:pt x="191" y="255"/>
                </a:lnTo>
                <a:lnTo>
                  <a:pt x="188" y="250"/>
                </a:lnTo>
                <a:lnTo>
                  <a:pt x="184" y="247"/>
                </a:lnTo>
                <a:lnTo>
                  <a:pt x="180" y="245"/>
                </a:lnTo>
                <a:lnTo>
                  <a:pt x="175" y="244"/>
                </a:lnTo>
                <a:lnTo>
                  <a:pt x="171" y="243"/>
                </a:lnTo>
                <a:lnTo>
                  <a:pt x="130" y="243"/>
                </a:lnTo>
                <a:lnTo>
                  <a:pt x="133" y="233"/>
                </a:lnTo>
                <a:lnTo>
                  <a:pt x="136" y="223"/>
                </a:lnTo>
                <a:lnTo>
                  <a:pt x="140" y="214"/>
                </a:lnTo>
                <a:lnTo>
                  <a:pt x="146" y="205"/>
                </a:lnTo>
                <a:lnTo>
                  <a:pt x="151" y="196"/>
                </a:lnTo>
                <a:lnTo>
                  <a:pt x="158" y="188"/>
                </a:lnTo>
                <a:lnTo>
                  <a:pt x="164" y="179"/>
                </a:lnTo>
                <a:lnTo>
                  <a:pt x="172" y="171"/>
                </a:lnTo>
                <a:lnTo>
                  <a:pt x="179" y="164"/>
                </a:lnTo>
                <a:lnTo>
                  <a:pt x="188" y="157"/>
                </a:lnTo>
                <a:lnTo>
                  <a:pt x="197" y="151"/>
                </a:lnTo>
                <a:lnTo>
                  <a:pt x="205" y="145"/>
                </a:lnTo>
                <a:lnTo>
                  <a:pt x="214" y="140"/>
                </a:lnTo>
                <a:lnTo>
                  <a:pt x="224" y="136"/>
                </a:lnTo>
                <a:lnTo>
                  <a:pt x="233" y="131"/>
                </a:lnTo>
                <a:lnTo>
                  <a:pt x="244" y="128"/>
                </a:lnTo>
                <a:lnTo>
                  <a:pt x="244" y="170"/>
                </a:lnTo>
                <a:lnTo>
                  <a:pt x="244" y="175"/>
                </a:lnTo>
                <a:lnTo>
                  <a:pt x="245" y="179"/>
                </a:lnTo>
                <a:lnTo>
                  <a:pt x="247" y="183"/>
                </a:lnTo>
                <a:lnTo>
                  <a:pt x="251" y="188"/>
                </a:lnTo>
                <a:lnTo>
                  <a:pt x="255" y="190"/>
                </a:lnTo>
                <a:lnTo>
                  <a:pt x="259" y="193"/>
                </a:lnTo>
                <a:lnTo>
                  <a:pt x="263" y="194"/>
                </a:lnTo>
                <a:lnTo>
                  <a:pt x="268" y="194"/>
                </a:lnTo>
                <a:lnTo>
                  <a:pt x="316" y="194"/>
                </a:lnTo>
                <a:lnTo>
                  <a:pt x="322" y="194"/>
                </a:lnTo>
                <a:lnTo>
                  <a:pt x="326" y="193"/>
                </a:lnTo>
                <a:lnTo>
                  <a:pt x="330" y="190"/>
                </a:lnTo>
                <a:lnTo>
                  <a:pt x="334" y="188"/>
                </a:lnTo>
                <a:lnTo>
                  <a:pt x="337" y="183"/>
                </a:lnTo>
                <a:lnTo>
                  <a:pt x="339" y="179"/>
                </a:lnTo>
                <a:lnTo>
                  <a:pt x="340" y="175"/>
                </a:lnTo>
                <a:lnTo>
                  <a:pt x="341" y="170"/>
                </a:lnTo>
                <a:lnTo>
                  <a:pt x="341" y="128"/>
                </a:lnTo>
                <a:lnTo>
                  <a:pt x="351" y="131"/>
                </a:lnTo>
                <a:lnTo>
                  <a:pt x="361" y="136"/>
                </a:lnTo>
                <a:lnTo>
                  <a:pt x="370" y="140"/>
                </a:lnTo>
                <a:lnTo>
                  <a:pt x="379" y="145"/>
                </a:lnTo>
                <a:lnTo>
                  <a:pt x="389" y="151"/>
                </a:lnTo>
                <a:lnTo>
                  <a:pt x="396" y="157"/>
                </a:lnTo>
                <a:lnTo>
                  <a:pt x="405" y="164"/>
                </a:lnTo>
                <a:lnTo>
                  <a:pt x="413" y="171"/>
                </a:lnTo>
                <a:lnTo>
                  <a:pt x="420" y="179"/>
                </a:lnTo>
                <a:lnTo>
                  <a:pt x="427" y="188"/>
                </a:lnTo>
                <a:lnTo>
                  <a:pt x="433" y="196"/>
                </a:lnTo>
                <a:lnTo>
                  <a:pt x="438" y="205"/>
                </a:lnTo>
                <a:lnTo>
                  <a:pt x="444" y="214"/>
                </a:lnTo>
                <a:lnTo>
                  <a:pt x="448" y="223"/>
                </a:lnTo>
                <a:lnTo>
                  <a:pt x="452" y="233"/>
                </a:lnTo>
                <a:lnTo>
                  <a:pt x="456" y="243"/>
                </a:lnTo>
                <a:lnTo>
                  <a:pt x="414" y="243"/>
                </a:lnTo>
                <a:lnTo>
                  <a:pt x="409" y="244"/>
                </a:lnTo>
                <a:lnTo>
                  <a:pt x="405" y="245"/>
                </a:lnTo>
                <a:lnTo>
                  <a:pt x="401" y="247"/>
                </a:lnTo>
                <a:lnTo>
                  <a:pt x="397" y="250"/>
                </a:lnTo>
                <a:lnTo>
                  <a:pt x="394" y="255"/>
                </a:lnTo>
                <a:lnTo>
                  <a:pt x="392" y="258"/>
                </a:lnTo>
                <a:lnTo>
                  <a:pt x="390" y="262"/>
                </a:lnTo>
                <a:lnTo>
                  <a:pt x="390" y="267"/>
                </a:lnTo>
                <a:lnTo>
                  <a:pt x="390" y="316"/>
                </a:lnTo>
                <a:lnTo>
                  <a:pt x="390" y="320"/>
                </a:lnTo>
                <a:lnTo>
                  <a:pt x="392" y="326"/>
                </a:lnTo>
                <a:lnTo>
                  <a:pt x="394" y="329"/>
                </a:lnTo>
                <a:lnTo>
                  <a:pt x="397" y="33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8" name="Freeform 66"/>
          <p:cNvSpPr>
            <a:spLocks noEditPoints="1"/>
          </p:cNvSpPr>
          <p:nvPr/>
        </p:nvSpPr>
        <p:spPr bwMode="auto">
          <a:xfrm>
            <a:off x="1108077" y="4991895"/>
            <a:ext cx="514350" cy="517526"/>
          </a:xfrm>
          <a:custGeom>
            <a:avLst/>
            <a:gdLst>
              <a:gd name="T0" fmla="*/ 430 w 487"/>
              <a:gd name="T1" fmla="*/ 360 h 487"/>
              <a:gd name="T2" fmla="*/ 413 w 487"/>
              <a:gd name="T3" fmla="*/ 314 h 487"/>
              <a:gd name="T4" fmla="*/ 483 w 487"/>
              <a:gd name="T5" fmla="*/ 287 h 487"/>
              <a:gd name="T6" fmla="*/ 486 w 487"/>
              <a:gd name="T7" fmla="*/ 205 h 487"/>
              <a:gd name="T8" fmla="*/ 420 w 487"/>
              <a:gd name="T9" fmla="*/ 188 h 487"/>
              <a:gd name="T10" fmla="*/ 424 w 487"/>
              <a:gd name="T11" fmla="*/ 134 h 487"/>
              <a:gd name="T12" fmla="*/ 442 w 487"/>
              <a:gd name="T13" fmla="*/ 107 h 487"/>
              <a:gd name="T14" fmla="*/ 428 w 487"/>
              <a:gd name="T15" fmla="*/ 87 h 487"/>
              <a:gd name="T16" fmla="*/ 380 w 487"/>
              <a:gd name="T17" fmla="*/ 43 h 487"/>
              <a:gd name="T18" fmla="*/ 312 w 487"/>
              <a:gd name="T19" fmla="*/ 73 h 487"/>
              <a:gd name="T20" fmla="*/ 286 w 487"/>
              <a:gd name="T21" fmla="*/ 3 h 487"/>
              <a:gd name="T22" fmla="*/ 204 w 487"/>
              <a:gd name="T23" fmla="*/ 0 h 487"/>
              <a:gd name="T24" fmla="*/ 194 w 487"/>
              <a:gd name="T25" fmla="*/ 19 h 487"/>
              <a:gd name="T26" fmla="*/ 172 w 487"/>
              <a:gd name="T27" fmla="*/ 74 h 487"/>
              <a:gd name="T28" fmla="*/ 106 w 487"/>
              <a:gd name="T29" fmla="*/ 43 h 487"/>
              <a:gd name="T30" fmla="*/ 76 w 487"/>
              <a:gd name="T31" fmla="*/ 65 h 487"/>
              <a:gd name="T32" fmla="*/ 45 w 487"/>
              <a:gd name="T33" fmla="*/ 100 h 487"/>
              <a:gd name="T34" fmla="*/ 45 w 487"/>
              <a:gd name="T35" fmla="*/ 115 h 487"/>
              <a:gd name="T36" fmla="*/ 79 w 487"/>
              <a:gd name="T37" fmla="*/ 158 h 487"/>
              <a:gd name="T38" fmla="*/ 5 w 487"/>
              <a:gd name="T39" fmla="*/ 197 h 487"/>
              <a:gd name="T40" fmla="*/ 0 w 487"/>
              <a:gd name="T41" fmla="*/ 278 h 487"/>
              <a:gd name="T42" fmla="*/ 8 w 487"/>
              <a:gd name="T43" fmla="*/ 289 h 487"/>
              <a:gd name="T44" fmla="*/ 72 w 487"/>
              <a:gd name="T45" fmla="*/ 340 h 487"/>
              <a:gd name="T46" fmla="*/ 44 w 487"/>
              <a:gd name="T47" fmla="*/ 376 h 487"/>
              <a:gd name="T48" fmla="*/ 51 w 487"/>
              <a:gd name="T49" fmla="*/ 394 h 487"/>
              <a:gd name="T50" fmla="*/ 102 w 487"/>
              <a:gd name="T51" fmla="*/ 443 h 487"/>
              <a:gd name="T52" fmla="*/ 159 w 487"/>
              <a:gd name="T53" fmla="*/ 408 h 487"/>
              <a:gd name="T54" fmla="*/ 197 w 487"/>
              <a:gd name="T55" fmla="*/ 481 h 487"/>
              <a:gd name="T56" fmla="*/ 278 w 487"/>
              <a:gd name="T57" fmla="*/ 487 h 487"/>
              <a:gd name="T58" fmla="*/ 290 w 487"/>
              <a:gd name="T59" fmla="*/ 478 h 487"/>
              <a:gd name="T60" fmla="*/ 299 w 487"/>
              <a:gd name="T61" fmla="*/ 418 h 487"/>
              <a:gd name="T62" fmla="*/ 375 w 487"/>
              <a:gd name="T63" fmla="*/ 443 h 487"/>
              <a:gd name="T64" fmla="*/ 399 w 487"/>
              <a:gd name="T65" fmla="*/ 431 h 487"/>
              <a:gd name="T66" fmla="*/ 436 w 487"/>
              <a:gd name="T67" fmla="*/ 394 h 487"/>
              <a:gd name="T68" fmla="*/ 312 w 487"/>
              <a:gd name="T69" fmla="*/ 313 h 487"/>
              <a:gd name="T70" fmla="*/ 280 w 487"/>
              <a:gd name="T71" fmla="*/ 334 h 487"/>
              <a:gd name="T72" fmla="*/ 243 w 487"/>
              <a:gd name="T73" fmla="*/ 341 h 487"/>
              <a:gd name="T74" fmla="*/ 206 w 487"/>
              <a:gd name="T75" fmla="*/ 334 h 487"/>
              <a:gd name="T76" fmla="*/ 174 w 487"/>
              <a:gd name="T77" fmla="*/ 313 h 487"/>
              <a:gd name="T78" fmla="*/ 153 w 487"/>
              <a:gd name="T79" fmla="*/ 281 h 487"/>
              <a:gd name="T80" fmla="*/ 145 w 487"/>
              <a:gd name="T81" fmla="*/ 243 h 487"/>
              <a:gd name="T82" fmla="*/ 153 w 487"/>
              <a:gd name="T83" fmla="*/ 206 h 487"/>
              <a:gd name="T84" fmla="*/ 174 w 487"/>
              <a:gd name="T85" fmla="*/ 174 h 487"/>
              <a:gd name="T86" fmla="*/ 206 w 487"/>
              <a:gd name="T87" fmla="*/ 153 h 487"/>
              <a:gd name="T88" fmla="*/ 243 w 487"/>
              <a:gd name="T89" fmla="*/ 146 h 487"/>
              <a:gd name="T90" fmla="*/ 280 w 487"/>
              <a:gd name="T91" fmla="*/ 153 h 487"/>
              <a:gd name="T92" fmla="*/ 312 w 487"/>
              <a:gd name="T93" fmla="*/ 174 h 487"/>
              <a:gd name="T94" fmla="*/ 333 w 487"/>
              <a:gd name="T95" fmla="*/ 206 h 487"/>
              <a:gd name="T96" fmla="*/ 341 w 487"/>
              <a:gd name="T97" fmla="*/ 243 h 487"/>
              <a:gd name="T98" fmla="*/ 333 w 487"/>
              <a:gd name="T99" fmla="*/ 281 h 487"/>
              <a:gd name="T100" fmla="*/ 312 w 487"/>
              <a:gd name="T101" fmla="*/ 313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7" h="487">
                <a:moveTo>
                  <a:pt x="443" y="381"/>
                </a:moveTo>
                <a:lnTo>
                  <a:pt x="442" y="376"/>
                </a:lnTo>
                <a:lnTo>
                  <a:pt x="441" y="372"/>
                </a:lnTo>
                <a:lnTo>
                  <a:pt x="430" y="360"/>
                </a:lnTo>
                <a:lnTo>
                  <a:pt x="422" y="349"/>
                </a:lnTo>
                <a:lnTo>
                  <a:pt x="413" y="338"/>
                </a:lnTo>
                <a:lnTo>
                  <a:pt x="407" y="329"/>
                </a:lnTo>
                <a:lnTo>
                  <a:pt x="413" y="314"/>
                </a:lnTo>
                <a:lnTo>
                  <a:pt x="419" y="300"/>
                </a:lnTo>
                <a:lnTo>
                  <a:pt x="478" y="291"/>
                </a:lnTo>
                <a:lnTo>
                  <a:pt x="481" y="290"/>
                </a:lnTo>
                <a:lnTo>
                  <a:pt x="483" y="287"/>
                </a:lnTo>
                <a:lnTo>
                  <a:pt x="486" y="283"/>
                </a:lnTo>
                <a:lnTo>
                  <a:pt x="487" y="279"/>
                </a:lnTo>
                <a:lnTo>
                  <a:pt x="487" y="209"/>
                </a:lnTo>
                <a:lnTo>
                  <a:pt x="486" y="205"/>
                </a:lnTo>
                <a:lnTo>
                  <a:pt x="483" y="201"/>
                </a:lnTo>
                <a:lnTo>
                  <a:pt x="481" y="199"/>
                </a:lnTo>
                <a:lnTo>
                  <a:pt x="477" y="197"/>
                </a:lnTo>
                <a:lnTo>
                  <a:pt x="420" y="188"/>
                </a:lnTo>
                <a:lnTo>
                  <a:pt x="414" y="174"/>
                </a:lnTo>
                <a:lnTo>
                  <a:pt x="407" y="157"/>
                </a:lnTo>
                <a:lnTo>
                  <a:pt x="413" y="147"/>
                </a:lnTo>
                <a:lnTo>
                  <a:pt x="424" y="134"/>
                </a:lnTo>
                <a:lnTo>
                  <a:pt x="434" y="122"/>
                </a:lnTo>
                <a:lnTo>
                  <a:pt x="440" y="114"/>
                </a:lnTo>
                <a:lnTo>
                  <a:pt x="441" y="111"/>
                </a:lnTo>
                <a:lnTo>
                  <a:pt x="442" y="107"/>
                </a:lnTo>
                <a:lnTo>
                  <a:pt x="441" y="104"/>
                </a:lnTo>
                <a:lnTo>
                  <a:pt x="439" y="99"/>
                </a:lnTo>
                <a:lnTo>
                  <a:pt x="435" y="93"/>
                </a:lnTo>
                <a:lnTo>
                  <a:pt x="428" y="87"/>
                </a:lnTo>
                <a:lnTo>
                  <a:pt x="411" y="68"/>
                </a:lnTo>
                <a:lnTo>
                  <a:pt x="387" y="46"/>
                </a:lnTo>
                <a:lnTo>
                  <a:pt x="384" y="44"/>
                </a:lnTo>
                <a:lnTo>
                  <a:pt x="380" y="43"/>
                </a:lnTo>
                <a:lnTo>
                  <a:pt x="375" y="44"/>
                </a:lnTo>
                <a:lnTo>
                  <a:pt x="372" y="46"/>
                </a:lnTo>
                <a:lnTo>
                  <a:pt x="327" y="79"/>
                </a:lnTo>
                <a:lnTo>
                  <a:pt x="312" y="73"/>
                </a:lnTo>
                <a:lnTo>
                  <a:pt x="299" y="67"/>
                </a:lnTo>
                <a:lnTo>
                  <a:pt x="290" y="9"/>
                </a:lnTo>
                <a:lnTo>
                  <a:pt x="289" y="6"/>
                </a:lnTo>
                <a:lnTo>
                  <a:pt x="286" y="3"/>
                </a:lnTo>
                <a:lnTo>
                  <a:pt x="282" y="0"/>
                </a:lnTo>
                <a:lnTo>
                  <a:pt x="278" y="0"/>
                </a:lnTo>
                <a:lnTo>
                  <a:pt x="208" y="0"/>
                </a:lnTo>
                <a:lnTo>
                  <a:pt x="204" y="0"/>
                </a:lnTo>
                <a:lnTo>
                  <a:pt x="200" y="3"/>
                </a:lnTo>
                <a:lnTo>
                  <a:pt x="198" y="5"/>
                </a:lnTo>
                <a:lnTo>
                  <a:pt x="196" y="9"/>
                </a:lnTo>
                <a:lnTo>
                  <a:pt x="194" y="19"/>
                </a:lnTo>
                <a:lnTo>
                  <a:pt x="192" y="33"/>
                </a:lnTo>
                <a:lnTo>
                  <a:pt x="190" y="49"/>
                </a:lnTo>
                <a:lnTo>
                  <a:pt x="187" y="67"/>
                </a:lnTo>
                <a:lnTo>
                  <a:pt x="172" y="74"/>
                </a:lnTo>
                <a:lnTo>
                  <a:pt x="158" y="80"/>
                </a:lnTo>
                <a:lnTo>
                  <a:pt x="114" y="46"/>
                </a:lnTo>
                <a:lnTo>
                  <a:pt x="111" y="44"/>
                </a:lnTo>
                <a:lnTo>
                  <a:pt x="106" y="43"/>
                </a:lnTo>
                <a:lnTo>
                  <a:pt x="102" y="45"/>
                </a:lnTo>
                <a:lnTo>
                  <a:pt x="96" y="49"/>
                </a:lnTo>
                <a:lnTo>
                  <a:pt x="87" y="56"/>
                </a:lnTo>
                <a:lnTo>
                  <a:pt x="76" y="65"/>
                </a:lnTo>
                <a:lnTo>
                  <a:pt x="65" y="76"/>
                </a:lnTo>
                <a:lnTo>
                  <a:pt x="57" y="85"/>
                </a:lnTo>
                <a:lnTo>
                  <a:pt x="50" y="93"/>
                </a:lnTo>
                <a:lnTo>
                  <a:pt x="45" y="100"/>
                </a:lnTo>
                <a:lnTo>
                  <a:pt x="43" y="103"/>
                </a:lnTo>
                <a:lnTo>
                  <a:pt x="43" y="107"/>
                </a:lnTo>
                <a:lnTo>
                  <a:pt x="43" y="111"/>
                </a:lnTo>
                <a:lnTo>
                  <a:pt x="45" y="115"/>
                </a:lnTo>
                <a:lnTo>
                  <a:pt x="56" y="127"/>
                </a:lnTo>
                <a:lnTo>
                  <a:pt x="64" y="139"/>
                </a:lnTo>
                <a:lnTo>
                  <a:pt x="72" y="148"/>
                </a:lnTo>
                <a:lnTo>
                  <a:pt x="79" y="158"/>
                </a:lnTo>
                <a:lnTo>
                  <a:pt x="72" y="173"/>
                </a:lnTo>
                <a:lnTo>
                  <a:pt x="68" y="187"/>
                </a:lnTo>
                <a:lnTo>
                  <a:pt x="8" y="196"/>
                </a:lnTo>
                <a:lnTo>
                  <a:pt x="5" y="197"/>
                </a:lnTo>
                <a:lnTo>
                  <a:pt x="2" y="200"/>
                </a:lnTo>
                <a:lnTo>
                  <a:pt x="1" y="203"/>
                </a:lnTo>
                <a:lnTo>
                  <a:pt x="0" y="208"/>
                </a:lnTo>
                <a:lnTo>
                  <a:pt x="0" y="278"/>
                </a:lnTo>
                <a:lnTo>
                  <a:pt x="1" y="282"/>
                </a:lnTo>
                <a:lnTo>
                  <a:pt x="2" y="286"/>
                </a:lnTo>
                <a:lnTo>
                  <a:pt x="5" y="288"/>
                </a:lnTo>
                <a:lnTo>
                  <a:pt x="8" y="289"/>
                </a:lnTo>
                <a:lnTo>
                  <a:pt x="66" y="298"/>
                </a:lnTo>
                <a:lnTo>
                  <a:pt x="72" y="314"/>
                </a:lnTo>
                <a:lnTo>
                  <a:pt x="79" y="330"/>
                </a:lnTo>
                <a:lnTo>
                  <a:pt x="72" y="340"/>
                </a:lnTo>
                <a:lnTo>
                  <a:pt x="62" y="352"/>
                </a:lnTo>
                <a:lnTo>
                  <a:pt x="52" y="365"/>
                </a:lnTo>
                <a:lnTo>
                  <a:pt x="46" y="373"/>
                </a:lnTo>
                <a:lnTo>
                  <a:pt x="44" y="376"/>
                </a:lnTo>
                <a:lnTo>
                  <a:pt x="44" y="381"/>
                </a:lnTo>
                <a:lnTo>
                  <a:pt x="45" y="383"/>
                </a:lnTo>
                <a:lnTo>
                  <a:pt x="47" y="388"/>
                </a:lnTo>
                <a:lnTo>
                  <a:pt x="51" y="394"/>
                </a:lnTo>
                <a:lnTo>
                  <a:pt x="57" y="400"/>
                </a:lnTo>
                <a:lnTo>
                  <a:pt x="74" y="418"/>
                </a:lnTo>
                <a:lnTo>
                  <a:pt x="98" y="441"/>
                </a:lnTo>
                <a:lnTo>
                  <a:pt x="102" y="443"/>
                </a:lnTo>
                <a:lnTo>
                  <a:pt x="106" y="444"/>
                </a:lnTo>
                <a:lnTo>
                  <a:pt x="111" y="443"/>
                </a:lnTo>
                <a:lnTo>
                  <a:pt x="114" y="441"/>
                </a:lnTo>
                <a:lnTo>
                  <a:pt x="159" y="408"/>
                </a:lnTo>
                <a:lnTo>
                  <a:pt x="173" y="414"/>
                </a:lnTo>
                <a:lnTo>
                  <a:pt x="187" y="419"/>
                </a:lnTo>
                <a:lnTo>
                  <a:pt x="196" y="478"/>
                </a:lnTo>
                <a:lnTo>
                  <a:pt x="197" y="481"/>
                </a:lnTo>
                <a:lnTo>
                  <a:pt x="200" y="484"/>
                </a:lnTo>
                <a:lnTo>
                  <a:pt x="204" y="486"/>
                </a:lnTo>
                <a:lnTo>
                  <a:pt x="208" y="487"/>
                </a:lnTo>
                <a:lnTo>
                  <a:pt x="278" y="487"/>
                </a:lnTo>
                <a:lnTo>
                  <a:pt x="282" y="486"/>
                </a:lnTo>
                <a:lnTo>
                  <a:pt x="286" y="484"/>
                </a:lnTo>
                <a:lnTo>
                  <a:pt x="288" y="482"/>
                </a:lnTo>
                <a:lnTo>
                  <a:pt x="290" y="478"/>
                </a:lnTo>
                <a:lnTo>
                  <a:pt x="292" y="467"/>
                </a:lnTo>
                <a:lnTo>
                  <a:pt x="294" y="454"/>
                </a:lnTo>
                <a:lnTo>
                  <a:pt x="297" y="438"/>
                </a:lnTo>
                <a:lnTo>
                  <a:pt x="299" y="418"/>
                </a:lnTo>
                <a:lnTo>
                  <a:pt x="314" y="414"/>
                </a:lnTo>
                <a:lnTo>
                  <a:pt x="328" y="408"/>
                </a:lnTo>
                <a:lnTo>
                  <a:pt x="371" y="441"/>
                </a:lnTo>
                <a:lnTo>
                  <a:pt x="375" y="443"/>
                </a:lnTo>
                <a:lnTo>
                  <a:pt x="380" y="444"/>
                </a:lnTo>
                <a:lnTo>
                  <a:pt x="384" y="442"/>
                </a:lnTo>
                <a:lnTo>
                  <a:pt x="390" y="438"/>
                </a:lnTo>
                <a:lnTo>
                  <a:pt x="399" y="431"/>
                </a:lnTo>
                <a:lnTo>
                  <a:pt x="410" y="422"/>
                </a:lnTo>
                <a:lnTo>
                  <a:pt x="420" y="411"/>
                </a:lnTo>
                <a:lnTo>
                  <a:pt x="428" y="401"/>
                </a:lnTo>
                <a:lnTo>
                  <a:pt x="436" y="394"/>
                </a:lnTo>
                <a:lnTo>
                  <a:pt x="441" y="387"/>
                </a:lnTo>
                <a:lnTo>
                  <a:pt x="442" y="384"/>
                </a:lnTo>
                <a:lnTo>
                  <a:pt x="443" y="381"/>
                </a:lnTo>
                <a:close/>
                <a:moveTo>
                  <a:pt x="312" y="313"/>
                </a:moveTo>
                <a:lnTo>
                  <a:pt x="304" y="319"/>
                </a:lnTo>
                <a:lnTo>
                  <a:pt x="297" y="324"/>
                </a:lnTo>
                <a:lnTo>
                  <a:pt x="289" y="330"/>
                </a:lnTo>
                <a:lnTo>
                  <a:pt x="280" y="334"/>
                </a:lnTo>
                <a:lnTo>
                  <a:pt x="272" y="337"/>
                </a:lnTo>
                <a:lnTo>
                  <a:pt x="262" y="340"/>
                </a:lnTo>
                <a:lnTo>
                  <a:pt x="253" y="341"/>
                </a:lnTo>
                <a:lnTo>
                  <a:pt x="243" y="341"/>
                </a:lnTo>
                <a:lnTo>
                  <a:pt x="233" y="341"/>
                </a:lnTo>
                <a:lnTo>
                  <a:pt x="223" y="340"/>
                </a:lnTo>
                <a:lnTo>
                  <a:pt x="214" y="337"/>
                </a:lnTo>
                <a:lnTo>
                  <a:pt x="206" y="334"/>
                </a:lnTo>
                <a:lnTo>
                  <a:pt x="197" y="330"/>
                </a:lnTo>
                <a:lnTo>
                  <a:pt x="190" y="324"/>
                </a:lnTo>
                <a:lnTo>
                  <a:pt x="181" y="319"/>
                </a:lnTo>
                <a:lnTo>
                  <a:pt x="174" y="313"/>
                </a:lnTo>
                <a:lnTo>
                  <a:pt x="167" y="305"/>
                </a:lnTo>
                <a:lnTo>
                  <a:pt x="162" y="297"/>
                </a:lnTo>
                <a:lnTo>
                  <a:pt x="157" y="289"/>
                </a:lnTo>
                <a:lnTo>
                  <a:pt x="153" y="281"/>
                </a:lnTo>
                <a:lnTo>
                  <a:pt x="150" y="273"/>
                </a:lnTo>
                <a:lnTo>
                  <a:pt x="147" y="263"/>
                </a:lnTo>
                <a:lnTo>
                  <a:pt x="146" y="253"/>
                </a:lnTo>
                <a:lnTo>
                  <a:pt x="145" y="243"/>
                </a:lnTo>
                <a:lnTo>
                  <a:pt x="146" y="234"/>
                </a:lnTo>
                <a:lnTo>
                  <a:pt x="147" y="224"/>
                </a:lnTo>
                <a:lnTo>
                  <a:pt x="150" y="215"/>
                </a:lnTo>
                <a:lnTo>
                  <a:pt x="153" y="206"/>
                </a:lnTo>
                <a:lnTo>
                  <a:pt x="157" y="198"/>
                </a:lnTo>
                <a:lnTo>
                  <a:pt x="162" y="189"/>
                </a:lnTo>
                <a:lnTo>
                  <a:pt x="167" y="182"/>
                </a:lnTo>
                <a:lnTo>
                  <a:pt x="174" y="174"/>
                </a:lnTo>
                <a:lnTo>
                  <a:pt x="181" y="168"/>
                </a:lnTo>
                <a:lnTo>
                  <a:pt x="190" y="162"/>
                </a:lnTo>
                <a:lnTo>
                  <a:pt x="197" y="157"/>
                </a:lnTo>
                <a:lnTo>
                  <a:pt x="206" y="153"/>
                </a:lnTo>
                <a:lnTo>
                  <a:pt x="214" y="151"/>
                </a:lnTo>
                <a:lnTo>
                  <a:pt x="223" y="147"/>
                </a:lnTo>
                <a:lnTo>
                  <a:pt x="233" y="146"/>
                </a:lnTo>
                <a:lnTo>
                  <a:pt x="243" y="146"/>
                </a:lnTo>
                <a:lnTo>
                  <a:pt x="253" y="146"/>
                </a:lnTo>
                <a:lnTo>
                  <a:pt x="262" y="147"/>
                </a:lnTo>
                <a:lnTo>
                  <a:pt x="272" y="151"/>
                </a:lnTo>
                <a:lnTo>
                  <a:pt x="280" y="153"/>
                </a:lnTo>
                <a:lnTo>
                  <a:pt x="289" y="157"/>
                </a:lnTo>
                <a:lnTo>
                  <a:pt x="297" y="162"/>
                </a:lnTo>
                <a:lnTo>
                  <a:pt x="304" y="168"/>
                </a:lnTo>
                <a:lnTo>
                  <a:pt x="312" y="174"/>
                </a:lnTo>
                <a:lnTo>
                  <a:pt x="318" y="182"/>
                </a:lnTo>
                <a:lnTo>
                  <a:pt x="325" y="189"/>
                </a:lnTo>
                <a:lnTo>
                  <a:pt x="329" y="198"/>
                </a:lnTo>
                <a:lnTo>
                  <a:pt x="333" y="206"/>
                </a:lnTo>
                <a:lnTo>
                  <a:pt x="336" y="215"/>
                </a:lnTo>
                <a:lnTo>
                  <a:pt x="339" y="224"/>
                </a:lnTo>
                <a:lnTo>
                  <a:pt x="340" y="234"/>
                </a:lnTo>
                <a:lnTo>
                  <a:pt x="341" y="243"/>
                </a:lnTo>
                <a:lnTo>
                  <a:pt x="340" y="253"/>
                </a:lnTo>
                <a:lnTo>
                  <a:pt x="339" y="263"/>
                </a:lnTo>
                <a:lnTo>
                  <a:pt x="336" y="273"/>
                </a:lnTo>
                <a:lnTo>
                  <a:pt x="333" y="281"/>
                </a:lnTo>
                <a:lnTo>
                  <a:pt x="329" y="289"/>
                </a:lnTo>
                <a:lnTo>
                  <a:pt x="325" y="297"/>
                </a:lnTo>
                <a:lnTo>
                  <a:pt x="318" y="305"/>
                </a:lnTo>
                <a:lnTo>
                  <a:pt x="312" y="31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9" name="Freeform 67"/>
          <p:cNvSpPr>
            <a:spLocks noEditPoints="1"/>
          </p:cNvSpPr>
          <p:nvPr/>
        </p:nvSpPr>
        <p:spPr bwMode="auto">
          <a:xfrm>
            <a:off x="1571626" y="5309394"/>
            <a:ext cx="307976" cy="295276"/>
          </a:xfrm>
          <a:custGeom>
            <a:avLst/>
            <a:gdLst>
              <a:gd name="T0" fmla="*/ 224 w 292"/>
              <a:gd name="T1" fmla="*/ 83 h 280"/>
              <a:gd name="T2" fmla="*/ 242 w 292"/>
              <a:gd name="T3" fmla="*/ 36 h 280"/>
              <a:gd name="T4" fmla="*/ 242 w 292"/>
              <a:gd name="T5" fmla="*/ 26 h 280"/>
              <a:gd name="T6" fmla="*/ 198 w 292"/>
              <a:gd name="T7" fmla="*/ 2 h 280"/>
              <a:gd name="T8" fmla="*/ 185 w 292"/>
              <a:gd name="T9" fmla="*/ 9 h 280"/>
              <a:gd name="T10" fmla="*/ 158 w 292"/>
              <a:gd name="T11" fmla="*/ 44 h 280"/>
              <a:gd name="T12" fmla="*/ 141 w 292"/>
              <a:gd name="T13" fmla="*/ 43 h 280"/>
              <a:gd name="T14" fmla="*/ 114 w 292"/>
              <a:gd name="T15" fmla="*/ 18 h 280"/>
              <a:gd name="T16" fmla="*/ 94 w 292"/>
              <a:gd name="T17" fmla="*/ 2 h 280"/>
              <a:gd name="T18" fmla="*/ 64 w 292"/>
              <a:gd name="T19" fmla="*/ 19 h 280"/>
              <a:gd name="T20" fmla="*/ 49 w 292"/>
              <a:gd name="T21" fmla="*/ 29 h 280"/>
              <a:gd name="T22" fmla="*/ 53 w 292"/>
              <a:gd name="T23" fmla="*/ 47 h 280"/>
              <a:gd name="T24" fmla="*/ 62 w 292"/>
              <a:gd name="T25" fmla="*/ 91 h 280"/>
              <a:gd name="T26" fmla="*/ 14 w 292"/>
              <a:gd name="T27" fmla="*/ 107 h 280"/>
              <a:gd name="T28" fmla="*/ 1 w 292"/>
              <a:gd name="T29" fmla="*/ 112 h 280"/>
              <a:gd name="T30" fmla="*/ 1 w 292"/>
              <a:gd name="T31" fmla="*/ 169 h 280"/>
              <a:gd name="T32" fmla="*/ 14 w 292"/>
              <a:gd name="T33" fmla="*/ 173 h 280"/>
              <a:gd name="T34" fmla="*/ 62 w 292"/>
              <a:gd name="T35" fmla="*/ 188 h 280"/>
              <a:gd name="T36" fmla="*/ 53 w 292"/>
              <a:gd name="T37" fmla="*/ 233 h 280"/>
              <a:gd name="T38" fmla="*/ 49 w 292"/>
              <a:gd name="T39" fmla="*/ 252 h 280"/>
              <a:gd name="T40" fmla="*/ 85 w 292"/>
              <a:gd name="T41" fmla="*/ 274 h 280"/>
              <a:gd name="T42" fmla="*/ 99 w 292"/>
              <a:gd name="T43" fmla="*/ 279 h 280"/>
              <a:gd name="T44" fmla="*/ 114 w 292"/>
              <a:gd name="T45" fmla="*/ 263 h 280"/>
              <a:gd name="T46" fmla="*/ 141 w 292"/>
              <a:gd name="T47" fmla="*/ 237 h 280"/>
              <a:gd name="T48" fmla="*/ 158 w 292"/>
              <a:gd name="T49" fmla="*/ 237 h 280"/>
              <a:gd name="T50" fmla="*/ 184 w 292"/>
              <a:gd name="T51" fmla="*/ 270 h 280"/>
              <a:gd name="T52" fmla="*/ 194 w 292"/>
              <a:gd name="T53" fmla="*/ 280 h 280"/>
              <a:gd name="T54" fmla="*/ 221 w 292"/>
              <a:gd name="T55" fmla="*/ 265 h 280"/>
              <a:gd name="T56" fmla="*/ 243 w 292"/>
              <a:gd name="T57" fmla="*/ 251 h 280"/>
              <a:gd name="T58" fmla="*/ 232 w 292"/>
              <a:gd name="T59" fmla="*/ 218 h 280"/>
              <a:gd name="T60" fmla="*/ 235 w 292"/>
              <a:gd name="T61" fmla="*/ 179 h 280"/>
              <a:gd name="T62" fmla="*/ 284 w 292"/>
              <a:gd name="T63" fmla="*/ 171 h 280"/>
              <a:gd name="T64" fmla="*/ 292 w 292"/>
              <a:gd name="T65" fmla="*/ 167 h 280"/>
              <a:gd name="T66" fmla="*/ 288 w 292"/>
              <a:gd name="T67" fmla="*/ 111 h 280"/>
              <a:gd name="T68" fmla="*/ 260 w 292"/>
              <a:gd name="T69" fmla="*/ 105 h 280"/>
              <a:gd name="T70" fmla="*/ 173 w 292"/>
              <a:gd name="T71" fmla="*/ 181 h 280"/>
              <a:gd name="T72" fmla="*/ 146 w 292"/>
              <a:gd name="T73" fmla="*/ 189 h 280"/>
              <a:gd name="T74" fmla="*/ 119 w 292"/>
              <a:gd name="T75" fmla="*/ 181 h 280"/>
              <a:gd name="T76" fmla="*/ 100 w 292"/>
              <a:gd name="T77" fmla="*/ 159 h 280"/>
              <a:gd name="T78" fmla="*/ 98 w 292"/>
              <a:gd name="T79" fmla="*/ 131 h 280"/>
              <a:gd name="T80" fmla="*/ 111 w 292"/>
              <a:gd name="T81" fmla="*/ 106 h 280"/>
              <a:gd name="T82" fmla="*/ 136 w 292"/>
              <a:gd name="T83" fmla="*/ 92 h 280"/>
              <a:gd name="T84" fmla="*/ 164 w 292"/>
              <a:gd name="T85" fmla="*/ 96 h 280"/>
              <a:gd name="T86" fmla="*/ 187 w 292"/>
              <a:gd name="T87" fmla="*/ 114 h 280"/>
              <a:gd name="T88" fmla="*/ 194 w 292"/>
              <a:gd name="T89" fmla="*/ 140 h 280"/>
              <a:gd name="T90" fmla="*/ 187 w 292"/>
              <a:gd name="T91" fmla="*/ 1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2" h="280">
                <a:moveTo>
                  <a:pt x="235" y="102"/>
                </a:moveTo>
                <a:lnTo>
                  <a:pt x="230" y="91"/>
                </a:lnTo>
                <a:lnTo>
                  <a:pt x="224" y="83"/>
                </a:lnTo>
                <a:lnTo>
                  <a:pt x="232" y="63"/>
                </a:lnTo>
                <a:lnTo>
                  <a:pt x="239" y="47"/>
                </a:lnTo>
                <a:lnTo>
                  <a:pt x="242" y="36"/>
                </a:lnTo>
                <a:lnTo>
                  <a:pt x="243" y="30"/>
                </a:lnTo>
                <a:lnTo>
                  <a:pt x="243" y="29"/>
                </a:lnTo>
                <a:lnTo>
                  <a:pt x="242" y="26"/>
                </a:lnTo>
                <a:lnTo>
                  <a:pt x="221" y="16"/>
                </a:lnTo>
                <a:lnTo>
                  <a:pt x="207" y="7"/>
                </a:lnTo>
                <a:lnTo>
                  <a:pt x="198" y="2"/>
                </a:lnTo>
                <a:lnTo>
                  <a:pt x="194" y="0"/>
                </a:lnTo>
                <a:lnTo>
                  <a:pt x="192" y="0"/>
                </a:lnTo>
                <a:lnTo>
                  <a:pt x="185" y="9"/>
                </a:lnTo>
                <a:lnTo>
                  <a:pt x="176" y="20"/>
                </a:lnTo>
                <a:lnTo>
                  <a:pt x="166" y="31"/>
                </a:lnTo>
                <a:lnTo>
                  <a:pt x="158" y="44"/>
                </a:lnTo>
                <a:lnTo>
                  <a:pt x="150" y="43"/>
                </a:lnTo>
                <a:lnTo>
                  <a:pt x="146" y="43"/>
                </a:lnTo>
                <a:lnTo>
                  <a:pt x="141" y="43"/>
                </a:lnTo>
                <a:lnTo>
                  <a:pt x="134" y="44"/>
                </a:lnTo>
                <a:lnTo>
                  <a:pt x="126" y="33"/>
                </a:lnTo>
                <a:lnTo>
                  <a:pt x="114" y="18"/>
                </a:lnTo>
                <a:lnTo>
                  <a:pt x="103" y="5"/>
                </a:lnTo>
                <a:lnTo>
                  <a:pt x="97" y="0"/>
                </a:lnTo>
                <a:lnTo>
                  <a:pt x="94" y="2"/>
                </a:lnTo>
                <a:lnTo>
                  <a:pt x="85" y="6"/>
                </a:lnTo>
                <a:lnTo>
                  <a:pt x="75" y="12"/>
                </a:lnTo>
                <a:lnTo>
                  <a:pt x="64" y="19"/>
                </a:lnTo>
                <a:lnTo>
                  <a:pt x="54" y="24"/>
                </a:lnTo>
                <a:lnTo>
                  <a:pt x="50" y="26"/>
                </a:lnTo>
                <a:lnTo>
                  <a:pt x="49" y="29"/>
                </a:lnTo>
                <a:lnTo>
                  <a:pt x="49" y="30"/>
                </a:lnTo>
                <a:lnTo>
                  <a:pt x="50" y="36"/>
                </a:lnTo>
                <a:lnTo>
                  <a:pt x="53" y="47"/>
                </a:lnTo>
                <a:lnTo>
                  <a:pt x="59" y="63"/>
                </a:lnTo>
                <a:lnTo>
                  <a:pt x="68" y="83"/>
                </a:lnTo>
                <a:lnTo>
                  <a:pt x="62" y="91"/>
                </a:lnTo>
                <a:lnTo>
                  <a:pt x="56" y="102"/>
                </a:lnTo>
                <a:lnTo>
                  <a:pt x="31" y="105"/>
                </a:lnTo>
                <a:lnTo>
                  <a:pt x="14" y="107"/>
                </a:lnTo>
                <a:lnTo>
                  <a:pt x="8" y="110"/>
                </a:lnTo>
                <a:lnTo>
                  <a:pt x="3" y="111"/>
                </a:lnTo>
                <a:lnTo>
                  <a:pt x="1" y="112"/>
                </a:lnTo>
                <a:lnTo>
                  <a:pt x="0" y="114"/>
                </a:lnTo>
                <a:lnTo>
                  <a:pt x="0" y="167"/>
                </a:lnTo>
                <a:lnTo>
                  <a:pt x="1" y="169"/>
                </a:lnTo>
                <a:lnTo>
                  <a:pt x="3" y="170"/>
                </a:lnTo>
                <a:lnTo>
                  <a:pt x="8" y="171"/>
                </a:lnTo>
                <a:lnTo>
                  <a:pt x="14" y="173"/>
                </a:lnTo>
                <a:lnTo>
                  <a:pt x="31" y="175"/>
                </a:lnTo>
                <a:lnTo>
                  <a:pt x="56" y="179"/>
                </a:lnTo>
                <a:lnTo>
                  <a:pt x="62" y="188"/>
                </a:lnTo>
                <a:lnTo>
                  <a:pt x="68" y="198"/>
                </a:lnTo>
                <a:lnTo>
                  <a:pt x="59" y="218"/>
                </a:lnTo>
                <a:lnTo>
                  <a:pt x="53" y="233"/>
                </a:lnTo>
                <a:lnTo>
                  <a:pt x="50" y="245"/>
                </a:lnTo>
                <a:lnTo>
                  <a:pt x="49" y="251"/>
                </a:lnTo>
                <a:lnTo>
                  <a:pt x="49" y="252"/>
                </a:lnTo>
                <a:lnTo>
                  <a:pt x="50" y="253"/>
                </a:lnTo>
                <a:lnTo>
                  <a:pt x="70" y="265"/>
                </a:lnTo>
                <a:lnTo>
                  <a:pt x="85" y="274"/>
                </a:lnTo>
                <a:lnTo>
                  <a:pt x="94" y="279"/>
                </a:lnTo>
                <a:lnTo>
                  <a:pt x="97" y="280"/>
                </a:lnTo>
                <a:lnTo>
                  <a:pt x="99" y="279"/>
                </a:lnTo>
                <a:lnTo>
                  <a:pt x="103" y="276"/>
                </a:lnTo>
                <a:lnTo>
                  <a:pt x="108" y="270"/>
                </a:lnTo>
                <a:lnTo>
                  <a:pt x="114" y="263"/>
                </a:lnTo>
                <a:lnTo>
                  <a:pt x="126" y="248"/>
                </a:lnTo>
                <a:lnTo>
                  <a:pt x="134" y="237"/>
                </a:lnTo>
                <a:lnTo>
                  <a:pt x="141" y="237"/>
                </a:lnTo>
                <a:lnTo>
                  <a:pt x="146" y="238"/>
                </a:lnTo>
                <a:lnTo>
                  <a:pt x="150" y="237"/>
                </a:lnTo>
                <a:lnTo>
                  <a:pt x="158" y="237"/>
                </a:lnTo>
                <a:lnTo>
                  <a:pt x="165" y="248"/>
                </a:lnTo>
                <a:lnTo>
                  <a:pt x="177" y="263"/>
                </a:lnTo>
                <a:lnTo>
                  <a:pt x="184" y="270"/>
                </a:lnTo>
                <a:lnTo>
                  <a:pt x="189" y="276"/>
                </a:lnTo>
                <a:lnTo>
                  <a:pt x="192" y="279"/>
                </a:lnTo>
                <a:lnTo>
                  <a:pt x="194" y="280"/>
                </a:lnTo>
                <a:lnTo>
                  <a:pt x="198" y="279"/>
                </a:lnTo>
                <a:lnTo>
                  <a:pt x="206" y="274"/>
                </a:lnTo>
                <a:lnTo>
                  <a:pt x="221" y="265"/>
                </a:lnTo>
                <a:lnTo>
                  <a:pt x="242" y="253"/>
                </a:lnTo>
                <a:lnTo>
                  <a:pt x="243" y="252"/>
                </a:lnTo>
                <a:lnTo>
                  <a:pt x="243" y="251"/>
                </a:lnTo>
                <a:lnTo>
                  <a:pt x="242" y="245"/>
                </a:lnTo>
                <a:lnTo>
                  <a:pt x="239" y="233"/>
                </a:lnTo>
                <a:lnTo>
                  <a:pt x="232" y="218"/>
                </a:lnTo>
                <a:lnTo>
                  <a:pt x="224" y="198"/>
                </a:lnTo>
                <a:lnTo>
                  <a:pt x="230" y="188"/>
                </a:lnTo>
                <a:lnTo>
                  <a:pt x="235" y="179"/>
                </a:lnTo>
                <a:lnTo>
                  <a:pt x="260" y="175"/>
                </a:lnTo>
                <a:lnTo>
                  <a:pt x="278" y="173"/>
                </a:lnTo>
                <a:lnTo>
                  <a:pt x="284" y="171"/>
                </a:lnTo>
                <a:lnTo>
                  <a:pt x="288" y="170"/>
                </a:lnTo>
                <a:lnTo>
                  <a:pt x="292" y="169"/>
                </a:lnTo>
                <a:lnTo>
                  <a:pt x="292" y="167"/>
                </a:lnTo>
                <a:lnTo>
                  <a:pt x="292" y="114"/>
                </a:lnTo>
                <a:lnTo>
                  <a:pt x="292" y="112"/>
                </a:lnTo>
                <a:lnTo>
                  <a:pt x="288" y="111"/>
                </a:lnTo>
                <a:lnTo>
                  <a:pt x="284" y="110"/>
                </a:lnTo>
                <a:lnTo>
                  <a:pt x="278" y="107"/>
                </a:lnTo>
                <a:lnTo>
                  <a:pt x="260" y="105"/>
                </a:lnTo>
                <a:lnTo>
                  <a:pt x="235" y="102"/>
                </a:lnTo>
                <a:close/>
                <a:moveTo>
                  <a:pt x="180" y="174"/>
                </a:moveTo>
                <a:lnTo>
                  <a:pt x="173" y="181"/>
                </a:lnTo>
                <a:lnTo>
                  <a:pt x="164" y="185"/>
                </a:lnTo>
                <a:lnTo>
                  <a:pt x="156" y="188"/>
                </a:lnTo>
                <a:lnTo>
                  <a:pt x="146" y="189"/>
                </a:lnTo>
                <a:lnTo>
                  <a:pt x="136" y="188"/>
                </a:lnTo>
                <a:lnTo>
                  <a:pt x="127" y="185"/>
                </a:lnTo>
                <a:lnTo>
                  <a:pt x="119" y="181"/>
                </a:lnTo>
                <a:lnTo>
                  <a:pt x="111" y="174"/>
                </a:lnTo>
                <a:lnTo>
                  <a:pt x="105" y="167"/>
                </a:lnTo>
                <a:lnTo>
                  <a:pt x="100" y="159"/>
                </a:lnTo>
                <a:lnTo>
                  <a:pt x="98" y="149"/>
                </a:lnTo>
                <a:lnTo>
                  <a:pt x="97" y="140"/>
                </a:lnTo>
                <a:lnTo>
                  <a:pt x="98" y="131"/>
                </a:lnTo>
                <a:lnTo>
                  <a:pt x="100" y="121"/>
                </a:lnTo>
                <a:lnTo>
                  <a:pt x="105" y="114"/>
                </a:lnTo>
                <a:lnTo>
                  <a:pt x="111" y="106"/>
                </a:lnTo>
                <a:lnTo>
                  <a:pt x="119" y="100"/>
                </a:lnTo>
                <a:lnTo>
                  <a:pt x="127" y="96"/>
                </a:lnTo>
                <a:lnTo>
                  <a:pt x="136" y="92"/>
                </a:lnTo>
                <a:lnTo>
                  <a:pt x="146" y="91"/>
                </a:lnTo>
                <a:lnTo>
                  <a:pt x="156" y="92"/>
                </a:lnTo>
                <a:lnTo>
                  <a:pt x="164" y="96"/>
                </a:lnTo>
                <a:lnTo>
                  <a:pt x="173" y="100"/>
                </a:lnTo>
                <a:lnTo>
                  <a:pt x="180" y="106"/>
                </a:lnTo>
                <a:lnTo>
                  <a:pt x="187" y="114"/>
                </a:lnTo>
                <a:lnTo>
                  <a:pt x="191" y="121"/>
                </a:lnTo>
                <a:lnTo>
                  <a:pt x="193" y="131"/>
                </a:lnTo>
                <a:lnTo>
                  <a:pt x="194" y="140"/>
                </a:lnTo>
                <a:lnTo>
                  <a:pt x="193" y="149"/>
                </a:lnTo>
                <a:lnTo>
                  <a:pt x="191" y="159"/>
                </a:lnTo>
                <a:lnTo>
                  <a:pt x="187" y="167"/>
                </a:lnTo>
                <a:lnTo>
                  <a:pt x="180" y="17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0" name="Freeform 68"/>
          <p:cNvSpPr>
            <a:spLocks noEditPoints="1"/>
          </p:cNvSpPr>
          <p:nvPr/>
        </p:nvSpPr>
        <p:spPr bwMode="auto">
          <a:xfrm>
            <a:off x="1571626" y="4896644"/>
            <a:ext cx="307976" cy="295276"/>
          </a:xfrm>
          <a:custGeom>
            <a:avLst/>
            <a:gdLst>
              <a:gd name="T0" fmla="*/ 224 w 292"/>
              <a:gd name="T1" fmla="*/ 82 h 280"/>
              <a:gd name="T2" fmla="*/ 242 w 292"/>
              <a:gd name="T3" fmla="*/ 35 h 280"/>
              <a:gd name="T4" fmla="*/ 242 w 292"/>
              <a:gd name="T5" fmla="*/ 27 h 280"/>
              <a:gd name="T6" fmla="*/ 198 w 292"/>
              <a:gd name="T7" fmla="*/ 2 h 280"/>
              <a:gd name="T8" fmla="*/ 185 w 292"/>
              <a:gd name="T9" fmla="*/ 9 h 280"/>
              <a:gd name="T10" fmla="*/ 158 w 292"/>
              <a:gd name="T11" fmla="*/ 43 h 280"/>
              <a:gd name="T12" fmla="*/ 141 w 292"/>
              <a:gd name="T13" fmla="*/ 43 h 280"/>
              <a:gd name="T14" fmla="*/ 114 w 292"/>
              <a:gd name="T15" fmla="*/ 17 h 280"/>
              <a:gd name="T16" fmla="*/ 94 w 292"/>
              <a:gd name="T17" fmla="*/ 1 h 280"/>
              <a:gd name="T18" fmla="*/ 64 w 292"/>
              <a:gd name="T19" fmla="*/ 19 h 280"/>
              <a:gd name="T20" fmla="*/ 49 w 292"/>
              <a:gd name="T21" fmla="*/ 28 h 280"/>
              <a:gd name="T22" fmla="*/ 53 w 292"/>
              <a:gd name="T23" fmla="*/ 47 h 280"/>
              <a:gd name="T24" fmla="*/ 62 w 292"/>
              <a:gd name="T25" fmla="*/ 90 h 280"/>
              <a:gd name="T26" fmla="*/ 14 w 292"/>
              <a:gd name="T27" fmla="*/ 107 h 280"/>
              <a:gd name="T28" fmla="*/ 1 w 292"/>
              <a:gd name="T29" fmla="*/ 112 h 280"/>
              <a:gd name="T30" fmla="*/ 1 w 292"/>
              <a:gd name="T31" fmla="*/ 168 h 280"/>
              <a:gd name="T32" fmla="*/ 14 w 292"/>
              <a:gd name="T33" fmla="*/ 172 h 280"/>
              <a:gd name="T34" fmla="*/ 62 w 292"/>
              <a:gd name="T35" fmla="*/ 189 h 280"/>
              <a:gd name="T36" fmla="*/ 53 w 292"/>
              <a:gd name="T37" fmla="*/ 233 h 280"/>
              <a:gd name="T38" fmla="*/ 49 w 292"/>
              <a:gd name="T39" fmla="*/ 251 h 280"/>
              <a:gd name="T40" fmla="*/ 85 w 292"/>
              <a:gd name="T41" fmla="*/ 273 h 280"/>
              <a:gd name="T42" fmla="*/ 99 w 292"/>
              <a:gd name="T43" fmla="*/ 279 h 280"/>
              <a:gd name="T44" fmla="*/ 114 w 292"/>
              <a:gd name="T45" fmla="*/ 262 h 280"/>
              <a:gd name="T46" fmla="*/ 141 w 292"/>
              <a:gd name="T47" fmla="*/ 237 h 280"/>
              <a:gd name="T48" fmla="*/ 158 w 292"/>
              <a:gd name="T49" fmla="*/ 236 h 280"/>
              <a:gd name="T50" fmla="*/ 184 w 292"/>
              <a:gd name="T51" fmla="*/ 270 h 280"/>
              <a:gd name="T52" fmla="*/ 194 w 292"/>
              <a:gd name="T53" fmla="*/ 280 h 280"/>
              <a:gd name="T54" fmla="*/ 221 w 292"/>
              <a:gd name="T55" fmla="*/ 265 h 280"/>
              <a:gd name="T56" fmla="*/ 243 w 292"/>
              <a:gd name="T57" fmla="*/ 250 h 280"/>
              <a:gd name="T58" fmla="*/ 232 w 292"/>
              <a:gd name="T59" fmla="*/ 218 h 280"/>
              <a:gd name="T60" fmla="*/ 235 w 292"/>
              <a:gd name="T61" fmla="*/ 178 h 280"/>
              <a:gd name="T62" fmla="*/ 284 w 292"/>
              <a:gd name="T63" fmla="*/ 170 h 280"/>
              <a:gd name="T64" fmla="*/ 292 w 292"/>
              <a:gd name="T65" fmla="*/ 166 h 280"/>
              <a:gd name="T66" fmla="*/ 288 w 292"/>
              <a:gd name="T67" fmla="*/ 110 h 280"/>
              <a:gd name="T68" fmla="*/ 260 w 292"/>
              <a:gd name="T69" fmla="*/ 104 h 280"/>
              <a:gd name="T70" fmla="*/ 173 w 292"/>
              <a:gd name="T71" fmla="*/ 180 h 280"/>
              <a:gd name="T72" fmla="*/ 146 w 292"/>
              <a:gd name="T73" fmla="*/ 189 h 280"/>
              <a:gd name="T74" fmla="*/ 119 w 292"/>
              <a:gd name="T75" fmla="*/ 180 h 280"/>
              <a:gd name="T76" fmla="*/ 100 w 292"/>
              <a:gd name="T77" fmla="*/ 158 h 280"/>
              <a:gd name="T78" fmla="*/ 98 w 292"/>
              <a:gd name="T79" fmla="*/ 130 h 280"/>
              <a:gd name="T80" fmla="*/ 111 w 292"/>
              <a:gd name="T81" fmla="*/ 106 h 280"/>
              <a:gd name="T82" fmla="*/ 136 w 292"/>
              <a:gd name="T83" fmla="*/ 91 h 280"/>
              <a:gd name="T84" fmla="*/ 164 w 292"/>
              <a:gd name="T85" fmla="*/ 95 h 280"/>
              <a:gd name="T86" fmla="*/ 187 w 292"/>
              <a:gd name="T87" fmla="*/ 113 h 280"/>
              <a:gd name="T88" fmla="*/ 194 w 292"/>
              <a:gd name="T89" fmla="*/ 140 h 280"/>
              <a:gd name="T90" fmla="*/ 187 w 292"/>
              <a:gd name="T91" fmla="*/ 16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2" h="280">
                <a:moveTo>
                  <a:pt x="235" y="101"/>
                </a:moveTo>
                <a:lnTo>
                  <a:pt x="230" y="90"/>
                </a:lnTo>
                <a:lnTo>
                  <a:pt x="224" y="82"/>
                </a:lnTo>
                <a:lnTo>
                  <a:pt x="232" y="62"/>
                </a:lnTo>
                <a:lnTo>
                  <a:pt x="239" y="47"/>
                </a:lnTo>
                <a:lnTo>
                  <a:pt x="242" y="35"/>
                </a:lnTo>
                <a:lnTo>
                  <a:pt x="243" y="29"/>
                </a:lnTo>
                <a:lnTo>
                  <a:pt x="243" y="28"/>
                </a:lnTo>
                <a:lnTo>
                  <a:pt x="242" y="27"/>
                </a:lnTo>
                <a:lnTo>
                  <a:pt x="221" y="15"/>
                </a:lnTo>
                <a:lnTo>
                  <a:pt x="207" y="6"/>
                </a:lnTo>
                <a:lnTo>
                  <a:pt x="198" y="2"/>
                </a:lnTo>
                <a:lnTo>
                  <a:pt x="194" y="0"/>
                </a:lnTo>
                <a:lnTo>
                  <a:pt x="192" y="1"/>
                </a:lnTo>
                <a:lnTo>
                  <a:pt x="185" y="9"/>
                </a:lnTo>
                <a:lnTo>
                  <a:pt x="176" y="19"/>
                </a:lnTo>
                <a:lnTo>
                  <a:pt x="166" y="30"/>
                </a:lnTo>
                <a:lnTo>
                  <a:pt x="158" y="43"/>
                </a:lnTo>
                <a:lnTo>
                  <a:pt x="150" y="43"/>
                </a:lnTo>
                <a:lnTo>
                  <a:pt x="146" y="42"/>
                </a:lnTo>
                <a:lnTo>
                  <a:pt x="141" y="43"/>
                </a:lnTo>
                <a:lnTo>
                  <a:pt x="134" y="43"/>
                </a:lnTo>
                <a:lnTo>
                  <a:pt x="126" y="33"/>
                </a:lnTo>
                <a:lnTo>
                  <a:pt x="114" y="17"/>
                </a:lnTo>
                <a:lnTo>
                  <a:pt x="103" y="4"/>
                </a:lnTo>
                <a:lnTo>
                  <a:pt x="97" y="0"/>
                </a:lnTo>
                <a:lnTo>
                  <a:pt x="94" y="1"/>
                </a:lnTo>
                <a:lnTo>
                  <a:pt x="85" y="6"/>
                </a:lnTo>
                <a:lnTo>
                  <a:pt x="75" y="12"/>
                </a:lnTo>
                <a:lnTo>
                  <a:pt x="64" y="19"/>
                </a:lnTo>
                <a:lnTo>
                  <a:pt x="54" y="25"/>
                </a:lnTo>
                <a:lnTo>
                  <a:pt x="50" y="27"/>
                </a:lnTo>
                <a:lnTo>
                  <a:pt x="49" y="28"/>
                </a:lnTo>
                <a:lnTo>
                  <a:pt x="49" y="29"/>
                </a:lnTo>
                <a:lnTo>
                  <a:pt x="50" y="35"/>
                </a:lnTo>
                <a:lnTo>
                  <a:pt x="53" y="47"/>
                </a:lnTo>
                <a:lnTo>
                  <a:pt x="59" y="62"/>
                </a:lnTo>
                <a:lnTo>
                  <a:pt x="68" y="82"/>
                </a:lnTo>
                <a:lnTo>
                  <a:pt x="62" y="90"/>
                </a:lnTo>
                <a:lnTo>
                  <a:pt x="56" y="101"/>
                </a:lnTo>
                <a:lnTo>
                  <a:pt x="31" y="104"/>
                </a:lnTo>
                <a:lnTo>
                  <a:pt x="14" y="107"/>
                </a:lnTo>
                <a:lnTo>
                  <a:pt x="8" y="109"/>
                </a:lnTo>
                <a:lnTo>
                  <a:pt x="3" y="110"/>
                </a:lnTo>
                <a:lnTo>
                  <a:pt x="1" y="112"/>
                </a:lnTo>
                <a:lnTo>
                  <a:pt x="0" y="113"/>
                </a:lnTo>
                <a:lnTo>
                  <a:pt x="0" y="166"/>
                </a:lnTo>
                <a:lnTo>
                  <a:pt x="1" y="168"/>
                </a:lnTo>
                <a:lnTo>
                  <a:pt x="3" y="169"/>
                </a:lnTo>
                <a:lnTo>
                  <a:pt x="8" y="170"/>
                </a:lnTo>
                <a:lnTo>
                  <a:pt x="14" y="172"/>
                </a:lnTo>
                <a:lnTo>
                  <a:pt x="31" y="176"/>
                </a:lnTo>
                <a:lnTo>
                  <a:pt x="56" y="178"/>
                </a:lnTo>
                <a:lnTo>
                  <a:pt x="62" y="189"/>
                </a:lnTo>
                <a:lnTo>
                  <a:pt x="68" y="198"/>
                </a:lnTo>
                <a:lnTo>
                  <a:pt x="59" y="218"/>
                </a:lnTo>
                <a:lnTo>
                  <a:pt x="53" y="233"/>
                </a:lnTo>
                <a:lnTo>
                  <a:pt x="50" y="244"/>
                </a:lnTo>
                <a:lnTo>
                  <a:pt x="49" y="250"/>
                </a:lnTo>
                <a:lnTo>
                  <a:pt x="49" y="251"/>
                </a:lnTo>
                <a:lnTo>
                  <a:pt x="50" y="253"/>
                </a:lnTo>
                <a:lnTo>
                  <a:pt x="70" y="265"/>
                </a:lnTo>
                <a:lnTo>
                  <a:pt x="85" y="273"/>
                </a:lnTo>
                <a:lnTo>
                  <a:pt x="94" y="278"/>
                </a:lnTo>
                <a:lnTo>
                  <a:pt x="97" y="280"/>
                </a:lnTo>
                <a:lnTo>
                  <a:pt x="99" y="279"/>
                </a:lnTo>
                <a:lnTo>
                  <a:pt x="103" y="276"/>
                </a:lnTo>
                <a:lnTo>
                  <a:pt x="108" y="270"/>
                </a:lnTo>
                <a:lnTo>
                  <a:pt x="114" y="262"/>
                </a:lnTo>
                <a:lnTo>
                  <a:pt x="126" y="247"/>
                </a:lnTo>
                <a:lnTo>
                  <a:pt x="134" y="236"/>
                </a:lnTo>
                <a:lnTo>
                  <a:pt x="141" y="237"/>
                </a:lnTo>
                <a:lnTo>
                  <a:pt x="146" y="237"/>
                </a:lnTo>
                <a:lnTo>
                  <a:pt x="150" y="237"/>
                </a:lnTo>
                <a:lnTo>
                  <a:pt x="158" y="236"/>
                </a:lnTo>
                <a:lnTo>
                  <a:pt x="165" y="247"/>
                </a:lnTo>
                <a:lnTo>
                  <a:pt x="177" y="262"/>
                </a:lnTo>
                <a:lnTo>
                  <a:pt x="184" y="270"/>
                </a:lnTo>
                <a:lnTo>
                  <a:pt x="189" y="276"/>
                </a:lnTo>
                <a:lnTo>
                  <a:pt x="192" y="279"/>
                </a:lnTo>
                <a:lnTo>
                  <a:pt x="194" y="280"/>
                </a:lnTo>
                <a:lnTo>
                  <a:pt x="198" y="278"/>
                </a:lnTo>
                <a:lnTo>
                  <a:pt x="206" y="273"/>
                </a:lnTo>
                <a:lnTo>
                  <a:pt x="221" y="265"/>
                </a:lnTo>
                <a:lnTo>
                  <a:pt x="242" y="253"/>
                </a:lnTo>
                <a:lnTo>
                  <a:pt x="243" y="251"/>
                </a:lnTo>
                <a:lnTo>
                  <a:pt x="243" y="250"/>
                </a:lnTo>
                <a:lnTo>
                  <a:pt x="242" y="244"/>
                </a:lnTo>
                <a:lnTo>
                  <a:pt x="239" y="233"/>
                </a:lnTo>
                <a:lnTo>
                  <a:pt x="232" y="218"/>
                </a:lnTo>
                <a:lnTo>
                  <a:pt x="224" y="198"/>
                </a:lnTo>
                <a:lnTo>
                  <a:pt x="230" y="189"/>
                </a:lnTo>
                <a:lnTo>
                  <a:pt x="235" y="178"/>
                </a:lnTo>
                <a:lnTo>
                  <a:pt x="260" y="176"/>
                </a:lnTo>
                <a:lnTo>
                  <a:pt x="278" y="172"/>
                </a:lnTo>
                <a:lnTo>
                  <a:pt x="284" y="170"/>
                </a:lnTo>
                <a:lnTo>
                  <a:pt x="288" y="169"/>
                </a:lnTo>
                <a:lnTo>
                  <a:pt x="292" y="168"/>
                </a:lnTo>
                <a:lnTo>
                  <a:pt x="292" y="166"/>
                </a:lnTo>
                <a:lnTo>
                  <a:pt x="292" y="113"/>
                </a:lnTo>
                <a:lnTo>
                  <a:pt x="292" y="112"/>
                </a:lnTo>
                <a:lnTo>
                  <a:pt x="288" y="110"/>
                </a:lnTo>
                <a:lnTo>
                  <a:pt x="284" y="109"/>
                </a:lnTo>
                <a:lnTo>
                  <a:pt x="278" y="107"/>
                </a:lnTo>
                <a:lnTo>
                  <a:pt x="260" y="104"/>
                </a:lnTo>
                <a:lnTo>
                  <a:pt x="235" y="101"/>
                </a:lnTo>
                <a:close/>
                <a:moveTo>
                  <a:pt x="180" y="175"/>
                </a:moveTo>
                <a:lnTo>
                  <a:pt x="173" y="180"/>
                </a:lnTo>
                <a:lnTo>
                  <a:pt x="164" y="184"/>
                </a:lnTo>
                <a:lnTo>
                  <a:pt x="156" y="188"/>
                </a:lnTo>
                <a:lnTo>
                  <a:pt x="146" y="189"/>
                </a:lnTo>
                <a:lnTo>
                  <a:pt x="136" y="188"/>
                </a:lnTo>
                <a:lnTo>
                  <a:pt x="127" y="184"/>
                </a:lnTo>
                <a:lnTo>
                  <a:pt x="119" y="180"/>
                </a:lnTo>
                <a:lnTo>
                  <a:pt x="111" y="175"/>
                </a:lnTo>
                <a:lnTo>
                  <a:pt x="105" y="167"/>
                </a:lnTo>
                <a:lnTo>
                  <a:pt x="100" y="158"/>
                </a:lnTo>
                <a:lnTo>
                  <a:pt x="98" y="150"/>
                </a:lnTo>
                <a:lnTo>
                  <a:pt x="97" y="140"/>
                </a:lnTo>
                <a:lnTo>
                  <a:pt x="98" y="130"/>
                </a:lnTo>
                <a:lnTo>
                  <a:pt x="100" y="122"/>
                </a:lnTo>
                <a:lnTo>
                  <a:pt x="105" y="113"/>
                </a:lnTo>
                <a:lnTo>
                  <a:pt x="111" y="106"/>
                </a:lnTo>
                <a:lnTo>
                  <a:pt x="119" y="99"/>
                </a:lnTo>
                <a:lnTo>
                  <a:pt x="127" y="95"/>
                </a:lnTo>
                <a:lnTo>
                  <a:pt x="136" y="91"/>
                </a:lnTo>
                <a:lnTo>
                  <a:pt x="146" y="91"/>
                </a:lnTo>
                <a:lnTo>
                  <a:pt x="156" y="91"/>
                </a:lnTo>
                <a:lnTo>
                  <a:pt x="164" y="95"/>
                </a:lnTo>
                <a:lnTo>
                  <a:pt x="173" y="99"/>
                </a:lnTo>
                <a:lnTo>
                  <a:pt x="180" y="106"/>
                </a:lnTo>
                <a:lnTo>
                  <a:pt x="187" y="113"/>
                </a:lnTo>
                <a:lnTo>
                  <a:pt x="191" y="122"/>
                </a:lnTo>
                <a:lnTo>
                  <a:pt x="193" y="130"/>
                </a:lnTo>
                <a:lnTo>
                  <a:pt x="194" y="140"/>
                </a:lnTo>
                <a:lnTo>
                  <a:pt x="193" y="150"/>
                </a:lnTo>
                <a:lnTo>
                  <a:pt x="191" y="158"/>
                </a:lnTo>
                <a:lnTo>
                  <a:pt x="187" y="167"/>
                </a:lnTo>
                <a:lnTo>
                  <a:pt x="180" y="17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1" name="Freeform 69"/>
          <p:cNvSpPr>
            <a:spLocks/>
          </p:cNvSpPr>
          <p:nvPr/>
        </p:nvSpPr>
        <p:spPr bwMode="auto">
          <a:xfrm>
            <a:off x="2625727" y="4928395"/>
            <a:ext cx="720726" cy="644526"/>
          </a:xfrm>
          <a:custGeom>
            <a:avLst/>
            <a:gdLst>
              <a:gd name="T0" fmla="*/ 479 w 681"/>
              <a:gd name="T1" fmla="*/ 7 h 609"/>
              <a:gd name="T2" fmla="*/ 472 w 681"/>
              <a:gd name="T3" fmla="*/ 2 h 609"/>
              <a:gd name="T4" fmla="*/ 462 w 681"/>
              <a:gd name="T5" fmla="*/ 0 h 609"/>
              <a:gd name="T6" fmla="*/ 453 w 681"/>
              <a:gd name="T7" fmla="*/ 2 h 609"/>
              <a:gd name="T8" fmla="*/ 446 w 681"/>
              <a:gd name="T9" fmla="*/ 7 h 609"/>
              <a:gd name="T10" fmla="*/ 440 w 681"/>
              <a:gd name="T11" fmla="*/ 15 h 609"/>
              <a:gd name="T12" fmla="*/ 438 w 681"/>
              <a:gd name="T13" fmla="*/ 25 h 609"/>
              <a:gd name="T14" fmla="*/ 353 w 681"/>
              <a:gd name="T15" fmla="*/ 122 h 609"/>
              <a:gd name="T16" fmla="*/ 288 w 681"/>
              <a:gd name="T17" fmla="*/ 124 h 609"/>
              <a:gd name="T18" fmla="*/ 231 w 681"/>
              <a:gd name="T19" fmla="*/ 132 h 609"/>
              <a:gd name="T20" fmla="*/ 179 w 681"/>
              <a:gd name="T21" fmla="*/ 144 h 609"/>
              <a:gd name="T22" fmla="*/ 134 w 681"/>
              <a:gd name="T23" fmla="*/ 161 h 609"/>
              <a:gd name="T24" fmla="*/ 96 w 681"/>
              <a:gd name="T25" fmla="*/ 182 h 609"/>
              <a:gd name="T26" fmla="*/ 64 w 681"/>
              <a:gd name="T27" fmla="*/ 208 h 609"/>
              <a:gd name="T28" fmla="*/ 39 w 681"/>
              <a:gd name="T29" fmla="*/ 240 h 609"/>
              <a:gd name="T30" fmla="*/ 20 w 681"/>
              <a:gd name="T31" fmla="*/ 275 h 609"/>
              <a:gd name="T32" fmla="*/ 12 w 681"/>
              <a:gd name="T33" fmla="*/ 302 h 609"/>
              <a:gd name="T34" fmla="*/ 5 w 681"/>
              <a:gd name="T35" fmla="*/ 332 h 609"/>
              <a:gd name="T36" fmla="*/ 1 w 681"/>
              <a:gd name="T37" fmla="*/ 366 h 609"/>
              <a:gd name="T38" fmla="*/ 0 w 681"/>
              <a:gd name="T39" fmla="*/ 402 h 609"/>
              <a:gd name="T40" fmla="*/ 3 w 681"/>
              <a:gd name="T41" fmla="*/ 436 h 609"/>
              <a:gd name="T42" fmla="*/ 12 w 681"/>
              <a:gd name="T43" fmla="*/ 476 h 609"/>
              <a:gd name="T44" fmla="*/ 27 w 681"/>
              <a:gd name="T45" fmla="*/ 523 h 609"/>
              <a:gd name="T46" fmla="*/ 48 w 681"/>
              <a:gd name="T47" fmla="*/ 573 h 609"/>
              <a:gd name="T48" fmla="*/ 52 w 681"/>
              <a:gd name="T49" fmla="*/ 583 h 609"/>
              <a:gd name="T50" fmla="*/ 57 w 681"/>
              <a:gd name="T51" fmla="*/ 594 h 609"/>
              <a:gd name="T52" fmla="*/ 62 w 681"/>
              <a:gd name="T53" fmla="*/ 602 h 609"/>
              <a:gd name="T54" fmla="*/ 67 w 681"/>
              <a:gd name="T55" fmla="*/ 608 h 609"/>
              <a:gd name="T56" fmla="*/ 73 w 681"/>
              <a:gd name="T57" fmla="*/ 609 h 609"/>
              <a:gd name="T58" fmla="*/ 78 w 681"/>
              <a:gd name="T59" fmla="*/ 608 h 609"/>
              <a:gd name="T60" fmla="*/ 82 w 681"/>
              <a:gd name="T61" fmla="*/ 606 h 609"/>
              <a:gd name="T62" fmla="*/ 85 w 681"/>
              <a:gd name="T63" fmla="*/ 596 h 609"/>
              <a:gd name="T64" fmla="*/ 84 w 681"/>
              <a:gd name="T65" fmla="*/ 585 h 609"/>
              <a:gd name="T66" fmla="*/ 83 w 681"/>
              <a:gd name="T67" fmla="*/ 577 h 609"/>
              <a:gd name="T68" fmla="*/ 82 w 681"/>
              <a:gd name="T69" fmla="*/ 552 h 609"/>
              <a:gd name="T70" fmla="*/ 81 w 681"/>
              <a:gd name="T71" fmla="*/ 530 h 609"/>
              <a:gd name="T72" fmla="*/ 83 w 681"/>
              <a:gd name="T73" fmla="*/ 493 h 609"/>
              <a:gd name="T74" fmla="*/ 88 w 681"/>
              <a:gd name="T75" fmla="*/ 461 h 609"/>
              <a:gd name="T76" fmla="*/ 96 w 681"/>
              <a:gd name="T77" fmla="*/ 433 h 609"/>
              <a:gd name="T78" fmla="*/ 107 w 681"/>
              <a:gd name="T79" fmla="*/ 408 h 609"/>
              <a:gd name="T80" fmla="*/ 120 w 681"/>
              <a:gd name="T81" fmla="*/ 388 h 609"/>
              <a:gd name="T82" fmla="*/ 137 w 681"/>
              <a:gd name="T83" fmla="*/ 370 h 609"/>
              <a:gd name="T84" fmla="*/ 156 w 681"/>
              <a:gd name="T85" fmla="*/ 355 h 609"/>
              <a:gd name="T86" fmla="*/ 177 w 681"/>
              <a:gd name="T87" fmla="*/ 343 h 609"/>
              <a:gd name="T88" fmla="*/ 201 w 681"/>
              <a:gd name="T89" fmla="*/ 335 h 609"/>
              <a:gd name="T90" fmla="*/ 228 w 681"/>
              <a:gd name="T91" fmla="*/ 327 h 609"/>
              <a:gd name="T92" fmla="*/ 257 w 681"/>
              <a:gd name="T93" fmla="*/ 323 h 609"/>
              <a:gd name="T94" fmla="*/ 286 w 681"/>
              <a:gd name="T95" fmla="*/ 320 h 609"/>
              <a:gd name="T96" fmla="*/ 317 w 681"/>
              <a:gd name="T97" fmla="*/ 317 h 609"/>
              <a:gd name="T98" fmla="*/ 353 w 681"/>
              <a:gd name="T99" fmla="*/ 316 h 609"/>
              <a:gd name="T100" fmla="*/ 438 w 681"/>
              <a:gd name="T101" fmla="*/ 415 h 609"/>
              <a:gd name="T102" fmla="*/ 440 w 681"/>
              <a:gd name="T103" fmla="*/ 423 h 609"/>
              <a:gd name="T104" fmla="*/ 446 w 681"/>
              <a:gd name="T105" fmla="*/ 432 h 609"/>
              <a:gd name="T106" fmla="*/ 453 w 681"/>
              <a:gd name="T107" fmla="*/ 437 h 609"/>
              <a:gd name="T108" fmla="*/ 462 w 681"/>
              <a:gd name="T109" fmla="*/ 438 h 609"/>
              <a:gd name="T110" fmla="*/ 472 w 681"/>
              <a:gd name="T111" fmla="*/ 437 h 609"/>
              <a:gd name="T112" fmla="*/ 479 w 681"/>
              <a:gd name="T113" fmla="*/ 432 h 609"/>
              <a:gd name="T114" fmla="*/ 678 w 681"/>
              <a:gd name="T115" fmla="*/ 233 h 609"/>
              <a:gd name="T116" fmla="*/ 681 w 681"/>
              <a:gd name="T117" fmla="*/ 225 h 609"/>
              <a:gd name="T118" fmla="*/ 681 w 681"/>
              <a:gd name="T119" fmla="*/ 215 h 609"/>
              <a:gd name="T120" fmla="*/ 678 w 681"/>
              <a:gd name="T121" fmla="*/ 20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1" h="609">
                <a:moveTo>
                  <a:pt x="675" y="202"/>
                </a:moveTo>
                <a:lnTo>
                  <a:pt x="479" y="7"/>
                </a:lnTo>
                <a:lnTo>
                  <a:pt x="476" y="4"/>
                </a:lnTo>
                <a:lnTo>
                  <a:pt x="472" y="2"/>
                </a:lnTo>
                <a:lnTo>
                  <a:pt x="467" y="1"/>
                </a:lnTo>
                <a:lnTo>
                  <a:pt x="462" y="0"/>
                </a:lnTo>
                <a:lnTo>
                  <a:pt x="458" y="1"/>
                </a:lnTo>
                <a:lnTo>
                  <a:pt x="453" y="2"/>
                </a:lnTo>
                <a:lnTo>
                  <a:pt x="449" y="4"/>
                </a:lnTo>
                <a:lnTo>
                  <a:pt x="446" y="7"/>
                </a:lnTo>
                <a:lnTo>
                  <a:pt x="443" y="12"/>
                </a:lnTo>
                <a:lnTo>
                  <a:pt x="440" y="15"/>
                </a:lnTo>
                <a:lnTo>
                  <a:pt x="438" y="19"/>
                </a:lnTo>
                <a:lnTo>
                  <a:pt x="438" y="25"/>
                </a:lnTo>
                <a:lnTo>
                  <a:pt x="438" y="122"/>
                </a:lnTo>
                <a:lnTo>
                  <a:pt x="353" y="122"/>
                </a:lnTo>
                <a:lnTo>
                  <a:pt x="320" y="123"/>
                </a:lnTo>
                <a:lnTo>
                  <a:pt x="288" y="124"/>
                </a:lnTo>
                <a:lnTo>
                  <a:pt x="259" y="127"/>
                </a:lnTo>
                <a:lnTo>
                  <a:pt x="231" y="132"/>
                </a:lnTo>
                <a:lnTo>
                  <a:pt x="204" y="137"/>
                </a:lnTo>
                <a:lnTo>
                  <a:pt x="179" y="144"/>
                </a:lnTo>
                <a:lnTo>
                  <a:pt x="155" y="151"/>
                </a:lnTo>
                <a:lnTo>
                  <a:pt x="134" y="161"/>
                </a:lnTo>
                <a:lnTo>
                  <a:pt x="114" y="171"/>
                </a:lnTo>
                <a:lnTo>
                  <a:pt x="96" y="182"/>
                </a:lnTo>
                <a:lnTo>
                  <a:pt x="79" y="194"/>
                </a:lnTo>
                <a:lnTo>
                  <a:pt x="64" y="208"/>
                </a:lnTo>
                <a:lnTo>
                  <a:pt x="51" y="223"/>
                </a:lnTo>
                <a:lnTo>
                  <a:pt x="39" y="240"/>
                </a:lnTo>
                <a:lnTo>
                  <a:pt x="29" y="257"/>
                </a:lnTo>
                <a:lnTo>
                  <a:pt x="20" y="275"/>
                </a:lnTo>
                <a:lnTo>
                  <a:pt x="15" y="288"/>
                </a:lnTo>
                <a:lnTo>
                  <a:pt x="12" y="302"/>
                </a:lnTo>
                <a:lnTo>
                  <a:pt x="7" y="317"/>
                </a:lnTo>
                <a:lnTo>
                  <a:pt x="5" y="332"/>
                </a:lnTo>
                <a:lnTo>
                  <a:pt x="3" y="349"/>
                </a:lnTo>
                <a:lnTo>
                  <a:pt x="1" y="366"/>
                </a:lnTo>
                <a:lnTo>
                  <a:pt x="0" y="383"/>
                </a:lnTo>
                <a:lnTo>
                  <a:pt x="0" y="402"/>
                </a:lnTo>
                <a:lnTo>
                  <a:pt x="1" y="419"/>
                </a:lnTo>
                <a:lnTo>
                  <a:pt x="3" y="436"/>
                </a:lnTo>
                <a:lnTo>
                  <a:pt x="6" y="456"/>
                </a:lnTo>
                <a:lnTo>
                  <a:pt x="12" y="476"/>
                </a:lnTo>
                <a:lnTo>
                  <a:pt x="18" y="499"/>
                </a:lnTo>
                <a:lnTo>
                  <a:pt x="27" y="523"/>
                </a:lnTo>
                <a:lnTo>
                  <a:pt x="37" y="547"/>
                </a:lnTo>
                <a:lnTo>
                  <a:pt x="48" y="573"/>
                </a:lnTo>
                <a:lnTo>
                  <a:pt x="50" y="578"/>
                </a:lnTo>
                <a:lnTo>
                  <a:pt x="52" y="583"/>
                </a:lnTo>
                <a:lnTo>
                  <a:pt x="55" y="588"/>
                </a:lnTo>
                <a:lnTo>
                  <a:pt x="57" y="594"/>
                </a:lnTo>
                <a:lnTo>
                  <a:pt x="59" y="599"/>
                </a:lnTo>
                <a:lnTo>
                  <a:pt x="62" y="602"/>
                </a:lnTo>
                <a:lnTo>
                  <a:pt x="65" y="606"/>
                </a:lnTo>
                <a:lnTo>
                  <a:pt x="67" y="608"/>
                </a:lnTo>
                <a:lnTo>
                  <a:pt x="70" y="609"/>
                </a:lnTo>
                <a:lnTo>
                  <a:pt x="73" y="609"/>
                </a:lnTo>
                <a:lnTo>
                  <a:pt x="75" y="609"/>
                </a:lnTo>
                <a:lnTo>
                  <a:pt x="78" y="608"/>
                </a:lnTo>
                <a:lnTo>
                  <a:pt x="80" y="607"/>
                </a:lnTo>
                <a:lnTo>
                  <a:pt x="82" y="606"/>
                </a:lnTo>
                <a:lnTo>
                  <a:pt x="84" y="601"/>
                </a:lnTo>
                <a:lnTo>
                  <a:pt x="85" y="596"/>
                </a:lnTo>
                <a:lnTo>
                  <a:pt x="85" y="592"/>
                </a:lnTo>
                <a:lnTo>
                  <a:pt x="84" y="585"/>
                </a:lnTo>
                <a:lnTo>
                  <a:pt x="83" y="580"/>
                </a:lnTo>
                <a:lnTo>
                  <a:pt x="83" y="577"/>
                </a:lnTo>
                <a:lnTo>
                  <a:pt x="82" y="564"/>
                </a:lnTo>
                <a:lnTo>
                  <a:pt x="82" y="552"/>
                </a:lnTo>
                <a:lnTo>
                  <a:pt x="82" y="541"/>
                </a:lnTo>
                <a:lnTo>
                  <a:pt x="81" y="530"/>
                </a:lnTo>
                <a:lnTo>
                  <a:pt x="82" y="511"/>
                </a:lnTo>
                <a:lnTo>
                  <a:pt x="83" y="493"/>
                </a:lnTo>
                <a:lnTo>
                  <a:pt x="85" y="477"/>
                </a:lnTo>
                <a:lnTo>
                  <a:pt x="88" y="461"/>
                </a:lnTo>
                <a:lnTo>
                  <a:pt x="92" y="446"/>
                </a:lnTo>
                <a:lnTo>
                  <a:pt x="96" y="433"/>
                </a:lnTo>
                <a:lnTo>
                  <a:pt x="101" y="420"/>
                </a:lnTo>
                <a:lnTo>
                  <a:pt x="107" y="408"/>
                </a:lnTo>
                <a:lnTo>
                  <a:pt x="113" y="397"/>
                </a:lnTo>
                <a:lnTo>
                  <a:pt x="120" y="388"/>
                </a:lnTo>
                <a:lnTo>
                  <a:pt x="128" y="378"/>
                </a:lnTo>
                <a:lnTo>
                  <a:pt x="137" y="370"/>
                </a:lnTo>
                <a:lnTo>
                  <a:pt x="147" y="363"/>
                </a:lnTo>
                <a:lnTo>
                  <a:pt x="156" y="355"/>
                </a:lnTo>
                <a:lnTo>
                  <a:pt x="166" y="349"/>
                </a:lnTo>
                <a:lnTo>
                  <a:pt x="177" y="343"/>
                </a:lnTo>
                <a:lnTo>
                  <a:pt x="188" y="339"/>
                </a:lnTo>
                <a:lnTo>
                  <a:pt x="201" y="335"/>
                </a:lnTo>
                <a:lnTo>
                  <a:pt x="214" y="330"/>
                </a:lnTo>
                <a:lnTo>
                  <a:pt x="228" y="327"/>
                </a:lnTo>
                <a:lnTo>
                  <a:pt x="242" y="325"/>
                </a:lnTo>
                <a:lnTo>
                  <a:pt x="257" y="323"/>
                </a:lnTo>
                <a:lnTo>
                  <a:pt x="272" y="321"/>
                </a:lnTo>
                <a:lnTo>
                  <a:pt x="286" y="320"/>
                </a:lnTo>
                <a:lnTo>
                  <a:pt x="301" y="318"/>
                </a:lnTo>
                <a:lnTo>
                  <a:pt x="317" y="317"/>
                </a:lnTo>
                <a:lnTo>
                  <a:pt x="335" y="317"/>
                </a:lnTo>
                <a:lnTo>
                  <a:pt x="353" y="316"/>
                </a:lnTo>
                <a:lnTo>
                  <a:pt x="438" y="316"/>
                </a:lnTo>
                <a:lnTo>
                  <a:pt x="438" y="415"/>
                </a:lnTo>
                <a:lnTo>
                  <a:pt x="438" y="419"/>
                </a:lnTo>
                <a:lnTo>
                  <a:pt x="440" y="423"/>
                </a:lnTo>
                <a:lnTo>
                  <a:pt x="443" y="428"/>
                </a:lnTo>
                <a:lnTo>
                  <a:pt x="446" y="432"/>
                </a:lnTo>
                <a:lnTo>
                  <a:pt x="449" y="434"/>
                </a:lnTo>
                <a:lnTo>
                  <a:pt x="453" y="437"/>
                </a:lnTo>
                <a:lnTo>
                  <a:pt x="458" y="438"/>
                </a:lnTo>
                <a:lnTo>
                  <a:pt x="462" y="438"/>
                </a:lnTo>
                <a:lnTo>
                  <a:pt x="467" y="438"/>
                </a:lnTo>
                <a:lnTo>
                  <a:pt x="472" y="437"/>
                </a:lnTo>
                <a:lnTo>
                  <a:pt x="476" y="434"/>
                </a:lnTo>
                <a:lnTo>
                  <a:pt x="479" y="432"/>
                </a:lnTo>
                <a:lnTo>
                  <a:pt x="675" y="236"/>
                </a:lnTo>
                <a:lnTo>
                  <a:pt x="678" y="233"/>
                </a:lnTo>
                <a:lnTo>
                  <a:pt x="680" y="229"/>
                </a:lnTo>
                <a:lnTo>
                  <a:pt x="681" y="225"/>
                </a:lnTo>
                <a:lnTo>
                  <a:pt x="681" y="219"/>
                </a:lnTo>
                <a:lnTo>
                  <a:pt x="681" y="215"/>
                </a:lnTo>
                <a:lnTo>
                  <a:pt x="680" y="210"/>
                </a:lnTo>
                <a:lnTo>
                  <a:pt x="678" y="206"/>
                </a:lnTo>
                <a:lnTo>
                  <a:pt x="675" y="20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2" name="Freeform 70"/>
          <p:cNvSpPr>
            <a:spLocks noEditPoints="1"/>
          </p:cNvSpPr>
          <p:nvPr/>
        </p:nvSpPr>
        <p:spPr bwMode="auto">
          <a:xfrm>
            <a:off x="4165601" y="4941095"/>
            <a:ext cx="619126" cy="619126"/>
          </a:xfrm>
          <a:custGeom>
            <a:avLst/>
            <a:gdLst>
              <a:gd name="T0" fmla="*/ 535 w 584"/>
              <a:gd name="T1" fmla="*/ 17 h 584"/>
              <a:gd name="T2" fmla="*/ 507 w 584"/>
              <a:gd name="T3" fmla="*/ 4 h 584"/>
              <a:gd name="T4" fmla="*/ 475 w 584"/>
              <a:gd name="T5" fmla="*/ 0 h 584"/>
              <a:gd name="T6" fmla="*/ 87 w 584"/>
              <a:gd name="T7" fmla="*/ 1 h 584"/>
              <a:gd name="T8" fmla="*/ 58 w 584"/>
              <a:gd name="T9" fmla="*/ 12 h 584"/>
              <a:gd name="T10" fmla="*/ 32 w 584"/>
              <a:gd name="T11" fmla="*/ 31 h 584"/>
              <a:gd name="T12" fmla="*/ 13 w 584"/>
              <a:gd name="T13" fmla="*/ 57 h 584"/>
              <a:gd name="T14" fmla="*/ 2 w 584"/>
              <a:gd name="T15" fmla="*/ 87 h 584"/>
              <a:gd name="T16" fmla="*/ 0 w 584"/>
              <a:gd name="T17" fmla="*/ 474 h 584"/>
              <a:gd name="T18" fmla="*/ 4 w 584"/>
              <a:gd name="T19" fmla="*/ 506 h 584"/>
              <a:gd name="T20" fmla="*/ 18 w 584"/>
              <a:gd name="T21" fmla="*/ 534 h 584"/>
              <a:gd name="T22" fmla="*/ 41 w 584"/>
              <a:gd name="T23" fmla="*/ 559 h 584"/>
              <a:gd name="T24" fmla="*/ 68 w 584"/>
              <a:gd name="T25" fmla="*/ 575 h 584"/>
              <a:gd name="T26" fmla="*/ 98 w 584"/>
              <a:gd name="T27" fmla="*/ 583 h 584"/>
              <a:gd name="T28" fmla="*/ 486 w 584"/>
              <a:gd name="T29" fmla="*/ 583 h 584"/>
              <a:gd name="T30" fmla="*/ 517 w 584"/>
              <a:gd name="T31" fmla="*/ 575 h 584"/>
              <a:gd name="T32" fmla="*/ 544 w 584"/>
              <a:gd name="T33" fmla="*/ 559 h 584"/>
              <a:gd name="T34" fmla="*/ 567 w 584"/>
              <a:gd name="T35" fmla="*/ 534 h 584"/>
              <a:gd name="T36" fmla="*/ 580 w 584"/>
              <a:gd name="T37" fmla="*/ 506 h 584"/>
              <a:gd name="T38" fmla="*/ 584 w 584"/>
              <a:gd name="T39" fmla="*/ 474 h 584"/>
              <a:gd name="T40" fmla="*/ 582 w 584"/>
              <a:gd name="T41" fmla="*/ 87 h 584"/>
              <a:gd name="T42" fmla="*/ 572 w 584"/>
              <a:gd name="T43" fmla="*/ 57 h 584"/>
              <a:gd name="T44" fmla="*/ 553 w 584"/>
              <a:gd name="T45" fmla="*/ 31 h 584"/>
              <a:gd name="T46" fmla="*/ 379 w 584"/>
              <a:gd name="T47" fmla="*/ 372 h 584"/>
              <a:gd name="T48" fmla="*/ 365 w 584"/>
              <a:gd name="T49" fmla="*/ 377 h 584"/>
              <a:gd name="T50" fmla="*/ 350 w 584"/>
              <a:gd name="T51" fmla="*/ 371 h 584"/>
              <a:gd name="T52" fmla="*/ 342 w 584"/>
              <a:gd name="T53" fmla="*/ 359 h 584"/>
              <a:gd name="T54" fmla="*/ 341 w 584"/>
              <a:gd name="T55" fmla="*/ 291 h 584"/>
              <a:gd name="T56" fmla="*/ 273 w 584"/>
              <a:gd name="T57" fmla="*/ 297 h 584"/>
              <a:gd name="T58" fmla="*/ 227 w 584"/>
              <a:gd name="T59" fmla="*/ 312 h 584"/>
              <a:gd name="T60" fmla="*/ 210 w 584"/>
              <a:gd name="T61" fmla="*/ 325 h 584"/>
              <a:gd name="T62" fmla="*/ 197 w 584"/>
              <a:gd name="T63" fmla="*/ 342 h 584"/>
              <a:gd name="T64" fmla="*/ 186 w 584"/>
              <a:gd name="T65" fmla="*/ 366 h 584"/>
              <a:gd name="T66" fmla="*/ 180 w 584"/>
              <a:gd name="T67" fmla="*/ 397 h 584"/>
              <a:gd name="T68" fmla="*/ 179 w 584"/>
              <a:gd name="T69" fmla="*/ 477 h 584"/>
              <a:gd name="T70" fmla="*/ 181 w 584"/>
              <a:gd name="T71" fmla="*/ 517 h 584"/>
              <a:gd name="T72" fmla="*/ 172 w 584"/>
              <a:gd name="T73" fmla="*/ 522 h 584"/>
              <a:gd name="T74" fmla="*/ 165 w 584"/>
              <a:gd name="T75" fmla="*/ 521 h 584"/>
              <a:gd name="T76" fmla="*/ 145 w 584"/>
              <a:gd name="T77" fmla="*/ 498 h 584"/>
              <a:gd name="T78" fmla="*/ 113 w 584"/>
              <a:gd name="T79" fmla="*/ 437 h 584"/>
              <a:gd name="T80" fmla="*/ 98 w 584"/>
              <a:gd name="T81" fmla="*/ 382 h 584"/>
              <a:gd name="T82" fmla="*/ 98 w 584"/>
              <a:gd name="T83" fmla="*/ 343 h 584"/>
              <a:gd name="T84" fmla="*/ 100 w 584"/>
              <a:gd name="T85" fmla="*/ 313 h 584"/>
              <a:gd name="T86" fmla="*/ 108 w 584"/>
              <a:gd name="T87" fmla="*/ 281 h 584"/>
              <a:gd name="T88" fmla="*/ 119 w 584"/>
              <a:gd name="T89" fmla="*/ 248 h 584"/>
              <a:gd name="T90" fmla="*/ 137 w 584"/>
              <a:gd name="T91" fmla="*/ 220 h 584"/>
              <a:gd name="T92" fmla="*/ 163 w 584"/>
              <a:gd name="T93" fmla="*/ 194 h 584"/>
              <a:gd name="T94" fmla="*/ 196 w 584"/>
              <a:gd name="T95" fmla="*/ 173 h 584"/>
              <a:gd name="T96" fmla="*/ 240 w 584"/>
              <a:gd name="T97" fmla="*/ 156 h 584"/>
              <a:gd name="T98" fmla="*/ 298 w 584"/>
              <a:gd name="T99" fmla="*/ 148 h 584"/>
              <a:gd name="T100" fmla="*/ 341 w 584"/>
              <a:gd name="T101" fmla="*/ 85 h 584"/>
              <a:gd name="T102" fmla="*/ 350 w 584"/>
              <a:gd name="T103" fmla="*/ 66 h 584"/>
              <a:gd name="T104" fmla="*/ 364 w 584"/>
              <a:gd name="T105" fmla="*/ 60 h 584"/>
              <a:gd name="T106" fmla="*/ 373 w 584"/>
              <a:gd name="T107" fmla="*/ 61 h 584"/>
              <a:gd name="T108" fmla="*/ 382 w 584"/>
              <a:gd name="T109" fmla="*/ 68 h 584"/>
              <a:gd name="T110" fmla="*/ 521 w 584"/>
              <a:gd name="T111" fmla="*/ 209 h 584"/>
              <a:gd name="T112" fmla="*/ 523 w 584"/>
              <a:gd name="T113" fmla="*/ 223 h 584"/>
              <a:gd name="T114" fmla="*/ 516 w 584"/>
              <a:gd name="T115" fmla="*/ 23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584">
                <a:moveTo>
                  <a:pt x="553" y="31"/>
                </a:moveTo>
                <a:lnTo>
                  <a:pt x="544" y="24"/>
                </a:lnTo>
                <a:lnTo>
                  <a:pt x="535" y="17"/>
                </a:lnTo>
                <a:lnTo>
                  <a:pt x="526" y="12"/>
                </a:lnTo>
                <a:lnTo>
                  <a:pt x="517" y="7"/>
                </a:lnTo>
                <a:lnTo>
                  <a:pt x="507" y="4"/>
                </a:lnTo>
                <a:lnTo>
                  <a:pt x="496" y="1"/>
                </a:lnTo>
                <a:lnTo>
                  <a:pt x="486" y="0"/>
                </a:lnTo>
                <a:lnTo>
                  <a:pt x="475" y="0"/>
                </a:lnTo>
                <a:lnTo>
                  <a:pt x="110" y="0"/>
                </a:lnTo>
                <a:lnTo>
                  <a:pt x="98" y="0"/>
                </a:lnTo>
                <a:lnTo>
                  <a:pt x="87" y="1"/>
                </a:lnTo>
                <a:lnTo>
                  <a:pt x="77" y="4"/>
                </a:lnTo>
                <a:lnTo>
                  <a:pt x="68" y="7"/>
                </a:lnTo>
                <a:lnTo>
                  <a:pt x="58" y="12"/>
                </a:lnTo>
                <a:lnTo>
                  <a:pt x="49" y="17"/>
                </a:lnTo>
                <a:lnTo>
                  <a:pt x="41" y="24"/>
                </a:lnTo>
                <a:lnTo>
                  <a:pt x="32" y="31"/>
                </a:lnTo>
                <a:lnTo>
                  <a:pt x="24" y="40"/>
                </a:lnTo>
                <a:lnTo>
                  <a:pt x="18" y="48"/>
                </a:lnTo>
                <a:lnTo>
                  <a:pt x="13" y="57"/>
                </a:lnTo>
                <a:lnTo>
                  <a:pt x="8" y="67"/>
                </a:lnTo>
                <a:lnTo>
                  <a:pt x="4" y="77"/>
                </a:lnTo>
                <a:lnTo>
                  <a:pt x="2" y="87"/>
                </a:lnTo>
                <a:lnTo>
                  <a:pt x="1" y="98"/>
                </a:lnTo>
                <a:lnTo>
                  <a:pt x="0" y="109"/>
                </a:lnTo>
                <a:lnTo>
                  <a:pt x="0" y="474"/>
                </a:lnTo>
                <a:lnTo>
                  <a:pt x="1" y="486"/>
                </a:lnTo>
                <a:lnTo>
                  <a:pt x="2" y="497"/>
                </a:lnTo>
                <a:lnTo>
                  <a:pt x="4" y="506"/>
                </a:lnTo>
                <a:lnTo>
                  <a:pt x="8" y="516"/>
                </a:lnTo>
                <a:lnTo>
                  <a:pt x="13" y="526"/>
                </a:lnTo>
                <a:lnTo>
                  <a:pt x="18" y="534"/>
                </a:lnTo>
                <a:lnTo>
                  <a:pt x="24" y="543"/>
                </a:lnTo>
                <a:lnTo>
                  <a:pt x="32" y="552"/>
                </a:lnTo>
                <a:lnTo>
                  <a:pt x="41" y="559"/>
                </a:lnTo>
                <a:lnTo>
                  <a:pt x="49" y="566"/>
                </a:lnTo>
                <a:lnTo>
                  <a:pt x="58" y="571"/>
                </a:lnTo>
                <a:lnTo>
                  <a:pt x="68" y="575"/>
                </a:lnTo>
                <a:lnTo>
                  <a:pt x="77" y="580"/>
                </a:lnTo>
                <a:lnTo>
                  <a:pt x="87" y="582"/>
                </a:lnTo>
                <a:lnTo>
                  <a:pt x="98" y="583"/>
                </a:lnTo>
                <a:lnTo>
                  <a:pt x="110" y="584"/>
                </a:lnTo>
                <a:lnTo>
                  <a:pt x="475" y="584"/>
                </a:lnTo>
                <a:lnTo>
                  <a:pt x="486" y="583"/>
                </a:lnTo>
                <a:lnTo>
                  <a:pt x="496" y="582"/>
                </a:lnTo>
                <a:lnTo>
                  <a:pt x="507" y="580"/>
                </a:lnTo>
                <a:lnTo>
                  <a:pt x="517" y="575"/>
                </a:lnTo>
                <a:lnTo>
                  <a:pt x="526" y="571"/>
                </a:lnTo>
                <a:lnTo>
                  <a:pt x="535" y="566"/>
                </a:lnTo>
                <a:lnTo>
                  <a:pt x="544" y="559"/>
                </a:lnTo>
                <a:lnTo>
                  <a:pt x="553" y="552"/>
                </a:lnTo>
                <a:lnTo>
                  <a:pt x="560" y="543"/>
                </a:lnTo>
                <a:lnTo>
                  <a:pt x="567" y="534"/>
                </a:lnTo>
                <a:lnTo>
                  <a:pt x="572" y="526"/>
                </a:lnTo>
                <a:lnTo>
                  <a:pt x="576" y="516"/>
                </a:lnTo>
                <a:lnTo>
                  <a:pt x="580" y="506"/>
                </a:lnTo>
                <a:lnTo>
                  <a:pt x="582" y="497"/>
                </a:lnTo>
                <a:lnTo>
                  <a:pt x="584" y="486"/>
                </a:lnTo>
                <a:lnTo>
                  <a:pt x="584" y="474"/>
                </a:lnTo>
                <a:lnTo>
                  <a:pt x="584" y="109"/>
                </a:lnTo>
                <a:lnTo>
                  <a:pt x="584" y="98"/>
                </a:lnTo>
                <a:lnTo>
                  <a:pt x="582" y="87"/>
                </a:lnTo>
                <a:lnTo>
                  <a:pt x="580" y="77"/>
                </a:lnTo>
                <a:lnTo>
                  <a:pt x="576" y="67"/>
                </a:lnTo>
                <a:lnTo>
                  <a:pt x="572" y="57"/>
                </a:lnTo>
                <a:lnTo>
                  <a:pt x="567" y="48"/>
                </a:lnTo>
                <a:lnTo>
                  <a:pt x="560" y="40"/>
                </a:lnTo>
                <a:lnTo>
                  <a:pt x="553" y="31"/>
                </a:lnTo>
                <a:close/>
                <a:moveTo>
                  <a:pt x="516" y="235"/>
                </a:moveTo>
                <a:lnTo>
                  <a:pt x="382" y="369"/>
                </a:lnTo>
                <a:lnTo>
                  <a:pt x="379" y="372"/>
                </a:lnTo>
                <a:lnTo>
                  <a:pt x="374" y="375"/>
                </a:lnTo>
                <a:lnTo>
                  <a:pt x="370" y="377"/>
                </a:lnTo>
                <a:lnTo>
                  <a:pt x="365" y="377"/>
                </a:lnTo>
                <a:lnTo>
                  <a:pt x="360" y="377"/>
                </a:lnTo>
                <a:lnTo>
                  <a:pt x="356" y="375"/>
                </a:lnTo>
                <a:lnTo>
                  <a:pt x="350" y="371"/>
                </a:lnTo>
                <a:lnTo>
                  <a:pt x="344" y="366"/>
                </a:lnTo>
                <a:lnTo>
                  <a:pt x="343" y="363"/>
                </a:lnTo>
                <a:lnTo>
                  <a:pt x="342" y="359"/>
                </a:lnTo>
                <a:lnTo>
                  <a:pt x="341" y="356"/>
                </a:lnTo>
                <a:lnTo>
                  <a:pt x="341" y="353"/>
                </a:lnTo>
                <a:lnTo>
                  <a:pt x="341" y="291"/>
                </a:lnTo>
                <a:lnTo>
                  <a:pt x="315" y="292"/>
                </a:lnTo>
                <a:lnTo>
                  <a:pt x="292" y="294"/>
                </a:lnTo>
                <a:lnTo>
                  <a:pt x="273" y="297"/>
                </a:lnTo>
                <a:lnTo>
                  <a:pt x="256" y="300"/>
                </a:lnTo>
                <a:lnTo>
                  <a:pt x="240" y="305"/>
                </a:lnTo>
                <a:lnTo>
                  <a:pt x="227" y="312"/>
                </a:lnTo>
                <a:lnTo>
                  <a:pt x="221" y="316"/>
                </a:lnTo>
                <a:lnTo>
                  <a:pt x="216" y="321"/>
                </a:lnTo>
                <a:lnTo>
                  <a:pt x="210" y="325"/>
                </a:lnTo>
                <a:lnTo>
                  <a:pt x="206" y="329"/>
                </a:lnTo>
                <a:lnTo>
                  <a:pt x="202" y="336"/>
                </a:lnTo>
                <a:lnTo>
                  <a:pt x="197" y="342"/>
                </a:lnTo>
                <a:lnTo>
                  <a:pt x="193" y="350"/>
                </a:lnTo>
                <a:lnTo>
                  <a:pt x="190" y="357"/>
                </a:lnTo>
                <a:lnTo>
                  <a:pt x="186" y="366"/>
                </a:lnTo>
                <a:lnTo>
                  <a:pt x="184" y="376"/>
                </a:lnTo>
                <a:lnTo>
                  <a:pt x="182" y="386"/>
                </a:lnTo>
                <a:lnTo>
                  <a:pt x="180" y="397"/>
                </a:lnTo>
                <a:lnTo>
                  <a:pt x="178" y="421"/>
                </a:lnTo>
                <a:lnTo>
                  <a:pt x="178" y="448"/>
                </a:lnTo>
                <a:lnTo>
                  <a:pt x="179" y="477"/>
                </a:lnTo>
                <a:lnTo>
                  <a:pt x="182" y="510"/>
                </a:lnTo>
                <a:lnTo>
                  <a:pt x="182" y="514"/>
                </a:lnTo>
                <a:lnTo>
                  <a:pt x="181" y="517"/>
                </a:lnTo>
                <a:lnTo>
                  <a:pt x="179" y="519"/>
                </a:lnTo>
                <a:lnTo>
                  <a:pt x="176" y="521"/>
                </a:lnTo>
                <a:lnTo>
                  <a:pt x="172" y="522"/>
                </a:lnTo>
                <a:lnTo>
                  <a:pt x="170" y="522"/>
                </a:lnTo>
                <a:lnTo>
                  <a:pt x="167" y="522"/>
                </a:lnTo>
                <a:lnTo>
                  <a:pt x="165" y="521"/>
                </a:lnTo>
                <a:lnTo>
                  <a:pt x="163" y="520"/>
                </a:lnTo>
                <a:lnTo>
                  <a:pt x="161" y="518"/>
                </a:lnTo>
                <a:lnTo>
                  <a:pt x="145" y="498"/>
                </a:lnTo>
                <a:lnTo>
                  <a:pt x="132" y="477"/>
                </a:lnTo>
                <a:lnTo>
                  <a:pt x="122" y="457"/>
                </a:lnTo>
                <a:lnTo>
                  <a:pt x="113" y="437"/>
                </a:lnTo>
                <a:lnTo>
                  <a:pt x="107" y="419"/>
                </a:lnTo>
                <a:lnTo>
                  <a:pt x="101" y="400"/>
                </a:lnTo>
                <a:lnTo>
                  <a:pt x="98" y="382"/>
                </a:lnTo>
                <a:lnTo>
                  <a:pt x="97" y="365"/>
                </a:lnTo>
                <a:lnTo>
                  <a:pt x="97" y="353"/>
                </a:lnTo>
                <a:lnTo>
                  <a:pt x="98" y="343"/>
                </a:lnTo>
                <a:lnTo>
                  <a:pt x="98" y="332"/>
                </a:lnTo>
                <a:lnTo>
                  <a:pt x="99" y="323"/>
                </a:lnTo>
                <a:lnTo>
                  <a:pt x="100" y="313"/>
                </a:lnTo>
                <a:lnTo>
                  <a:pt x="102" y="302"/>
                </a:lnTo>
                <a:lnTo>
                  <a:pt x="104" y="291"/>
                </a:lnTo>
                <a:lnTo>
                  <a:pt x="108" y="281"/>
                </a:lnTo>
                <a:lnTo>
                  <a:pt x="111" y="269"/>
                </a:lnTo>
                <a:lnTo>
                  <a:pt x="115" y="258"/>
                </a:lnTo>
                <a:lnTo>
                  <a:pt x="119" y="248"/>
                </a:lnTo>
                <a:lnTo>
                  <a:pt x="124" y="239"/>
                </a:lnTo>
                <a:lnTo>
                  <a:pt x="130" y="230"/>
                </a:lnTo>
                <a:lnTo>
                  <a:pt x="137" y="220"/>
                </a:lnTo>
                <a:lnTo>
                  <a:pt x="144" y="212"/>
                </a:lnTo>
                <a:lnTo>
                  <a:pt x="153" y="203"/>
                </a:lnTo>
                <a:lnTo>
                  <a:pt x="163" y="194"/>
                </a:lnTo>
                <a:lnTo>
                  <a:pt x="173" y="186"/>
                </a:lnTo>
                <a:lnTo>
                  <a:pt x="184" y="179"/>
                </a:lnTo>
                <a:lnTo>
                  <a:pt x="196" y="173"/>
                </a:lnTo>
                <a:lnTo>
                  <a:pt x="210" y="166"/>
                </a:lnTo>
                <a:lnTo>
                  <a:pt x="224" y="162"/>
                </a:lnTo>
                <a:lnTo>
                  <a:pt x="240" y="156"/>
                </a:lnTo>
                <a:lnTo>
                  <a:pt x="259" y="153"/>
                </a:lnTo>
                <a:lnTo>
                  <a:pt x="277" y="150"/>
                </a:lnTo>
                <a:lnTo>
                  <a:pt x="298" y="148"/>
                </a:lnTo>
                <a:lnTo>
                  <a:pt x="318" y="146"/>
                </a:lnTo>
                <a:lnTo>
                  <a:pt x="341" y="146"/>
                </a:lnTo>
                <a:lnTo>
                  <a:pt x="341" y="85"/>
                </a:lnTo>
                <a:lnTo>
                  <a:pt x="342" y="78"/>
                </a:lnTo>
                <a:lnTo>
                  <a:pt x="344" y="71"/>
                </a:lnTo>
                <a:lnTo>
                  <a:pt x="350" y="66"/>
                </a:lnTo>
                <a:lnTo>
                  <a:pt x="356" y="63"/>
                </a:lnTo>
                <a:lnTo>
                  <a:pt x="359" y="61"/>
                </a:lnTo>
                <a:lnTo>
                  <a:pt x="364" y="60"/>
                </a:lnTo>
                <a:lnTo>
                  <a:pt x="367" y="60"/>
                </a:lnTo>
                <a:lnTo>
                  <a:pt x="370" y="60"/>
                </a:lnTo>
                <a:lnTo>
                  <a:pt x="373" y="61"/>
                </a:lnTo>
                <a:lnTo>
                  <a:pt x="377" y="63"/>
                </a:lnTo>
                <a:lnTo>
                  <a:pt x="380" y="65"/>
                </a:lnTo>
                <a:lnTo>
                  <a:pt x="382" y="68"/>
                </a:lnTo>
                <a:lnTo>
                  <a:pt x="516" y="202"/>
                </a:lnTo>
                <a:lnTo>
                  <a:pt x="519" y="205"/>
                </a:lnTo>
                <a:lnTo>
                  <a:pt x="521" y="209"/>
                </a:lnTo>
                <a:lnTo>
                  <a:pt x="523" y="214"/>
                </a:lnTo>
                <a:lnTo>
                  <a:pt x="523" y="219"/>
                </a:lnTo>
                <a:lnTo>
                  <a:pt x="523" y="223"/>
                </a:lnTo>
                <a:lnTo>
                  <a:pt x="521" y="228"/>
                </a:lnTo>
                <a:lnTo>
                  <a:pt x="519" y="232"/>
                </a:lnTo>
                <a:lnTo>
                  <a:pt x="516" y="23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3" name="Freeform 71"/>
          <p:cNvSpPr>
            <a:spLocks/>
          </p:cNvSpPr>
          <p:nvPr/>
        </p:nvSpPr>
        <p:spPr bwMode="auto">
          <a:xfrm>
            <a:off x="5857877" y="4941095"/>
            <a:ext cx="568326" cy="517526"/>
          </a:xfrm>
          <a:custGeom>
            <a:avLst/>
            <a:gdLst>
              <a:gd name="T0" fmla="*/ 382 w 536"/>
              <a:gd name="T1" fmla="*/ 6 h 487"/>
              <a:gd name="T2" fmla="*/ 375 w 536"/>
              <a:gd name="T3" fmla="*/ 1 h 487"/>
              <a:gd name="T4" fmla="*/ 365 w 536"/>
              <a:gd name="T5" fmla="*/ 0 h 487"/>
              <a:gd name="T6" fmla="*/ 356 w 536"/>
              <a:gd name="T7" fmla="*/ 1 h 487"/>
              <a:gd name="T8" fmla="*/ 345 w 536"/>
              <a:gd name="T9" fmla="*/ 11 h 487"/>
              <a:gd name="T10" fmla="*/ 341 w 536"/>
              <a:gd name="T11" fmla="*/ 24 h 487"/>
              <a:gd name="T12" fmla="*/ 281 w 536"/>
              <a:gd name="T13" fmla="*/ 97 h 487"/>
              <a:gd name="T14" fmla="*/ 242 w 536"/>
              <a:gd name="T15" fmla="*/ 98 h 487"/>
              <a:gd name="T16" fmla="*/ 205 w 536"/>
              <a:gd name="T17" fmla="*/ 101 h 487"/>
              <a:gd name="T18" fmla="*/ 173 w 536"/>
              <a:gd name="T19" fmla="*/ 106 h 487"/>
              <a:gd name="T20" fmla="*/ 145 w 536"/>
              <a:gd name="T21" fmla="*/ 112 h 487"/>
              <a:gd name="T22" fmla="*/ 120 w 536"/>
              <a:gd name="T23" fmla="*/ 121 h 487"/>
              <a:gd name="T24" fmla="*/ 97 w 536"/>
              <a:gd name="T25" fmla="*/ 132 h 487"/>
              <a:gd name="T26" fmla="*/ 78 w 536"/>
              <a:gd name="T27" fmla="*/ 142 h 487"/>
              <a:gd name="T28" fmla="*/ 62 w 536"/>
              <a:gd name="T29" fmla="*/ 154 h 487"/>
              <a:gd name="T30" fmla="*/ 48 w 536"/>
              <a:gd name="T31" fmla="*/ 167 h 487"/>
              <a:gd name="T32" fmla="*/ 36 w 536"/>
              <a:gd name="T33" fmla="*/ 182 h 487"/>
              <a:gd name="T34" fmla="*/ 17 w 536"/>
              <a:gd name="T35" fmla="*/ 214 h 487"/>
              <a:gd name="T36" fmla="*/ 12 w 536"/>
              <a:gd name="T37" fmla="*/ 230 h 487"/>
              <a:gd name="T38" fmla="*/ 6 w 536"/>
              <a:gd name="T39" fmla="*/ 247 h 487"/>
              <a:gd name="T40" fmla="*/ 3 w 536"/>
              <a:gd name="T41" fmla="*/ 264 h 487"/>
              <a:gd name="T42" fmla="*/ 1 w 536"/>
              <a:gd name="T43" fmla="*/ 282 h 487"/>
              <a:gd name="T44" fmla="*/ 1 w 536"/>
              <a:gd name="T45" fmla="*/ 298 h 487"/>
              <a:gd name="T46" fmla="*/ 0 w 536"/>
              <a:gd name="T47" fmla="*/ 316 h 487"/>
              <a:gd name="T48" fmla="*/ 2 w 536"/>
              <a:gd name="T49" fmla="*/ 338 h 487"/>
              <a:gd name="T50" fmla="*/ 6 w 536"/>
              <a:gd name="T51" fmla="*/ 363 h 487"/>
              <a:gd name="T52" fmla="*/ 14 w 536"/>
              <a:gd name="T53" fmla="*/ 385 h 487"/>
              <a:gd name="T54" fmla="*/ 22 w 536"/>
              <a:gd name="T55" fmla="*/ 406 h 487"/>
              <a:gd name="T56" fmla="*/ 30 w 536"/>
              <a:gd name="T57" fmla="*/ 424 h 487"/>
              <a:gd name="T58" fmla="*/ 40 w 536"/>
              <a:gd name="T59" fmla="*/ 444 h 487"/>
              <a:gd name="T60" fmla="*/ 55 w 536"/>
              <a:gd name="T61" fmla="*/ 470 h 487"/>
              <a:gd name="T62" fmla="*/ 64 w 536"/>
              <a:gd name="T63" fmla="*/ 481 h 487"/>
              <a:gd name="T64" fmla="*/ 68 w 536"/>
              <a:gd name="T65" fmla="*/ 485 h 487"/>
              <a:gd name="T66" fmla="*/ 73 w 536"/>
              <a:gd name="T67" fmla="*/ 487 h 487"/>
              <a:gd name="T68" fmla="*/ 78 w 536"/>
              <a:gd name="T69" fmla="*/ 486 h 487"/>
              <a:gd name="T70" fmla="*/ 84 w 536"/>
              <a:gd name="T71" fmla="*/ 480 h 487"/>
              <a:gd name="T72" fmla="*/ 85 w 536"/>
              <a:gd name="T73" fmla="*/ 473 h 487"/>
              <a:gd name="T74" fmla="*/ 81 w 536"/>
              <a:gd name="T75" fmla="*/ 413 h 487"/>
              <a:gd name="T76" fmla="*/ 84 w 536"/>
              <a:gd name="T77" fmla="*/ 364 h 487"/>
              <a:gd name="T78" fmla="*/ 89 w 536"/>
              <a:gd name="T79" fmla="*/ 342 h 487"/>
              <a:gd name="T80" fmla="*/ 95 w 536"/>
              <a:gd name="T81" fmla="*/ 324 h 487"/>
              <a:gd name="T82" fmla="*/ 104 w 536"/>
              <a:gd name="T83" fmla="*/ 307 h 487"/>
              <a:gd name="T84" fmla="*/ 113 w 536"/>
              <a:gd name="T85" fmla="*/ 292 h 487"/>
              <a:gd name="T86" fmla="*/ 126 w 536"/>
              <a:gd name="T87" fmla="*/ 281 h 487"/>
              <a:gd name="T88" fmla="*/ 140 w 536"/>
              <a:gd name="T89" fmla="*/ 271 h 487"/>
              <a:gd name="T90" fmla="*/ 158 w 536"/>
              <a:gd name="T91" fmla="*/ 262 h 487"/>
              <a:gd name="T92" fmla="*/ 177 w 536"/>
              <a:gd name="T93" fmla="*/ 256 h 487"/>
              <a:gd name="T94" fmla="*/ 224 w 536"/>
              <a:gd name="T95" fmla="*/ 246 h 487"/>
              <a:gd name="T96" fmla="*/ 281 w 536"/>
              <a:gd name="T97" fmla="*/ 243 h 487"/>
              <a:gd name="T98" fmla="*/ 341 w 536"/>
              <a:gd name="T99" fmla="*/ 316 h 487"/>
              <a:gd name="T100" fmla="*/ 345 w 536"/>
              <a:gd name="T101" fmla="*/ 329 h 487"/>
              <a:gd name="T102" fmla="*/ 356 w 536"/>
              <a:gd name="T103" fmla="*/ 339 h 487"/>
              <a:gd name="T104" fmla="*/ 365 w 536"/>
              <a:gd name="T105" fmla="*/ 340 h 487"/>
              <a:gd name="T106" fmla="*/ 375 w 536"/>
              <a:gd name="T107" fmla="*/ 339 h 487"/>
              <a:gd name="T108" fmla="*/ 382 w 536"/>
              <a:gd name="T109" fmla="*/ 334 h 487"/>
              <a:gd name="T110" fmla="*/ 532 w 536"/>
              <a:gd name="T111" fmla="*/ 183 h 487"/>
              <a:gd name="T112" fmla="*/ 536 w 536"/>
              <a:gd name="T113" fmla="*/ 175 h 487"/>
              <a:gd name="T114" fmla="*/ 536 w 536"/>
              <a:gd name="T115" fmla="*/ 165 h 487"/>
              <a:gd name="T116" fmla="*/ 532 w 536"/>
              <a:gd name="T117" fmla="*/ 15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6" h="487">
                <a:moveTo>
                  <a:pt x="529" y="153"/>
                </a:moveTo>
                <a:lnTo>
                  <a:pt x="382" y="6"/>
                </a:lnTo>
                <a:lnTo>
                  <a:pt x="379" y="3"/>
                </a:lnTo>
                <a:lnTo>
                  <a:pt x="375" y="1"/>
                </a:lnTo>
                <a:lnTo>
                  <a:pt x="370" y="0"/>
                </a:lnTo>
                <a:lnTo>
                  <a:pt x="365" y="0"/>
                </a:lnTo>
                <a:lnTo>
                  <a:pt x="361" y="0"/>
                </a:lnTo>
                <a:lnTo>
                  <a:pt x="356" y="1"/>
                </a:lnTo>
                <a:lnTo>
                  <a:pt x="350" y="5"/>
                </a:lnTo>
                <a:lnTo>
                  <a:pt x="345" y="11"/>
                </a:lnTo>
                <a:lnTo>
                  <a:pt x="342" y="16"/>
                </a:lnTo>
                <a:lnTo>
                  <a:pt x="341" y="24"/>
                </a:lnTo>
                <a:lnTo>
                  <a:pt x="341" y="97"/>
                </a:lnTo>
                <a:lnTo>
                  <a:pt x="281" y="97"/>
                </a:lnTo>
                <a:lnTo>
                  <a:pt x="260" y="97"/>
                </a:lnTo>
                <a:lnTo>
                  <a:pt x="242" y="98"/>
                </a:lnTo>
                <a:lnTo>
                  <a:pt x="224" y="99"/>
                </a:lnTo>
                <a:lnTo>
                  <a:pt x="205" y="101"/>
                </a:lnTo>
                <a:lnTo>
                  <a:pt x="189" y="104"/>
                </a:lnTo>
                <a:lnTo>
                  <a:pt x="173" y="106"/>
                </a:lnTo>
                <a:lnTo>
                  <a:pt x="159" y="109"/>
                </a:lnTo>
                <a:lnTo>
                  <a:pt x="145" y="112"/>
                </a:lnTo>
                <a:lnTo>
                  <a:pt x="132" y="116"/>
                </a:lnTo>
                <a:lnTo>
                  <a:pt x="120" y="121"/>
                </a:lnTo>
                <a:lnTo>
                  <a:pt x="108" y="126"/>
                </a:lnTo>
                <a:lnTo>
                  <a:pt x="97" y="132"/>
                </a:lnTo>
                <a:lnTo>
                  <a:pt x="87" y="137"/>
                </a:lnTo>
                <a:lnTo>
                  <a:pt x="78" y="142"/>
                </a:lnTo>
                <a:lnTo>
                  <a:pt x="69" y="149"/>
                </a:lnTo>
                <a:lnTo>
                  <a:pt x="62" y="154"/>
                </a:lnTo>
                <a:lnTo>
                  <a:pt x="54" y="161"/>
                </a:lnTo>
                <a:lnTo>
                  <a:pt x="48" y="167"/>
                </a:lnTo>
                <a:lnTo>
                  <a:pt x="41" y="175"/>
                </a:lnTo>
                <a:lnTo>
                  <a:pt x="36" y="182"/>
                </a:lnTo>
                <a:lnTo>
                  <a:pt x="26" y="199"/>
                </a:lnTo>
                <a:lnTo>
                  <a:pt x="17" y="214"/>
                </a:lnTo>
                <a:lnTo>
                  <a:pt x="14" y="221"/>
                </a:lnTo>
                <a:lnTo>
                  <a:pt x="12" y="230"/>
                </a:lnTo>
                <a:lnTo>
                  <a:pt x="9" y="239"/>
                </a:lnTo>
                <a:lnTo>
                  <a:pt x="6" y="247"/>
                </a:lnTo>
                <a:lnTo>
                  <a:pt x="5" y="256"/>
                </a:lnTo>
                <a:lnTo>
                  <a:pt x="3" y="264"/>
                </a:lnTo>
                <a:lnTo>
                  <a:pt x="2" y="273"/>
                </a:lnTo>
                <a:lnTo>
                  <a:pt x="1" y="282"/>
                </a:lnTo>
                <a:lnTo>
                  <a:pt x="1" y="289"/>
                </a:lnTo>
                <a:lnTo>
                  <a:pt x="1" y="298"/>
                </a:lnTo>
                <a:lnTo>
                  <a:pt x="0" y="307"/>
                </a:lnTo>
                <a:lnTo>
                  <a:pt x="0" y="316"/>
                </a:lnTo>
                <a:lnTo>
                  <a:pt x="1" y="327"/>
                </a:lnTo>
                <a:lnTo>
                  <a:pt x="2" y="338"/>
                </a:lnTo>
                <a:lnTo>
                  <a:pt x="4" y="350"/>
                </a:lnTo>
                <a:lnTo>
                  <a:pt x="6" y="363"/>
                </a:lnTo>
                <a:lnTo>
                  <a:pt x="11" y="375"/>
                </a:lnTo>
                <a:lnTo>
                  <a:pt x="14" y="385"/>
                </a:lnTo>
                <a:lnTo>
                  <a:pt x="17" y="396"/>
                </a:lnTo>
                <a:lnTo>
                  <a:pt x="22" y="406"/>
                </a:lnTo>
                <a:lnTo>
                  <a:pt x="26" y="415"/>
                </a:lnTo>
                <a:lnTo>
                  <a:pt x="30" y="424"/>
                </a:lnTo>
                <a:lnTo>
                  <a:pt x="36" y="434"/>
                </a:lnTo>
                <a:lnTo>
                  <a:pt x="40" y="444"/>
                </a:lnTo>
                <a:lnTo>
                  <a:pt x="50" y="460"/>
                </a:lnTo>
                <a:lnTo>
                  <a:pt x="55" y="470"/>
                </a:lnTo>
                <a:lnTo>
                  <a:pt x="59" y="476"/>
                </a:lnTo>
                <a:lnTo>
                  <a:pt x="64" y="481"/>
                </a:lnTo>
                <a:lnTo>
                  <a:pt x="66" y="484"/>
                </a:lnTo>
                <a:lnTo>
                  <a:pt x="68" y="485"/>
                </a:lnTo>
                <a:lnTo>
                  <a:pt x="70" y="486"/>
                </a:lnTo>
                <a:lnTo>
                  <a:pt x="73" y="487"/>
                </a:lnTo>
                <a:lnTo>
                  <a:pt x="76" y="486"/>
                </a:lnTo>
                <a:lnTo>
                  <a:pt x="78" y="486"/>
                </a:lnTo>
                <a:lnTo>
                  <a:pt x="82" y="484"/>
                </a:lnTo>
                <a:lnTo>
                  <a:pt x="84" y="480"/>
                </a:lnTo>
                <a:lnTo>
                  <a:pt x="85" y="477"/>
                </a:lnTo>
                <a:lnTo>
                  <a:pt x="85" y="473"/>
                </a:lnTo>
                <a:lnTo>
                  <a:pt x="82" y="442"/>
                </a:lnTo>
                <a:lnTo>
                  <a:pt x="81" y="413"/>
                </a:lnTo>
                <a:lnTo>
                  <a:pt x="81" y="388"/>
                </a:lnTo>
                <a:lnTo>
                  <a:pt x="84" y="364"/>
                </a:lnTo>
                <a:lnTo>
                  <a:pt x="86" y="353"/>
                </a:lnTo>
                <a:lnTo>
                  <a:pt x="89" y="342"/>
                </a:lnTo>
                <a:lnTo>
                  <a:pt x="92" y="332"/>
                </a:lnTo>
                <a:lnTo>
                  <a:pt x="95" y="324"/>
                </a:lnTo>
                <a:lnTo>
                  <a:pt x="99" y="315"/>
                </a:lnTo>
                <a:lnTo>
                  <a:pt x="104" y="307"/>
                </a:lnTo>
                <a:lnTo>
                  <a:pt x="108" y="300"/>
                </a:lnTo>
                <a:lnTo>
                  <a:pt x="113" y="292"/>
                </a:lnTo>
                <a:lnTo>
                  <a:pt x="120" y="287"/>
                </a:lnTo>
                <a:lnTo>
                  <a:pt x="126" y="281"/>
                </a:lnTo>
                <a:lnTo>
                  <a:pt x="133" y="276"/>
                </a:lnTo>
                <a:lnTo>
                  <a:pt x="140" y="271"/>
                </a:lnTo>
                <a:lnTo>
                  <a:pt x="149" y="267"/>
                </a:lnTo>
                <a:lnTo>
                  <a:pt x="158" y="262"/>
                </a:lnTo>
                <a:lnTo>
                  <a:pt x="167" y="259"/>
                </a:lnTo>
                <a:lnTo>
                  <a:pt x="177" y="256"/>
                </a:lnTo>
                <a:lnTo>
                  <a:pt x="200" y="250"/>
                </a:lnTo>
                <a:lnTo>
                  <a:pt x="224" y="246"/>
                </a:lnTo>
                <a:lnTo>
                  <a:pt x="251" y="244"/>
                </a:lnTo>
                <a:lnTo>
                  <a:pt x="281" y="243"/>
                </a:lnTo>
                <a:lnTo>
                  <a:pt x="341" y="243"/>
                </a:lnTo>
                <a:lnTo>
                  <a:pt x="341" y="316"/>
                </a:lnTo>
                <a:lnTo>
                  <a:pt x="342" y="324"/>
                </a:lnTo>
                <a:lnTo>
                  <a:pt x="345" y="329"/>
                </a:lnTo>
                <a:lnTo>
                  <a:pt x="350" y="335"/>
                </a:lnTo>
                <a:lnTo>
                  <a:pt x="356" y="339"/>
                </a:lnTo>
                <a:lnTo>
                  <a:pt x="361" y="340"/>
                </a:lnTo>
                <a:lnTo>
                  <a:pt x="365" y="340"/>
                </a:lnTo>
                <a:lnTo>
                  <a:pt x="370" y="340"/>
                </a:lnTo>
                <a:lnTo>
                  <a:pt x="375" y="339"/>
                </a:lnTo>
                <a:lnTo>
                  <a:pt x="379" y="337"/>
                </a:lnTo>
                <a:lnTo>
                  <a:pt x="382" y="334"/>
                </a:lnTo>
                <a:lnTo>
                  <a:pt x="529" y="187"/>
                </a:lnTo>
                <a:lnTo>
                  <a:pt x="532" y="183"/>
                </a:lnTo>
                <a:lnTo>
                  <a:pt x="535" y="179"/>
                </a:lnTo>
                <a:lnTo>
                  <a:pt x="536" y="175"/>
                </a:lnTo>
                <a:lnTo>
                  <a:pt x="536" y="169"/>
                </a:lnTo>
                <a:lnTo>
                  <a:pt x="536" y="165"/>
                </a:lnTo>
                <a:lnTo>
                  <a:pt x="535" y="161"/>
                </a:lnTo>
                <a:lnTo>
                  <a:pt x="532" y="156"/>
                </a:lnTo>
                <a:lnTo>
                  <a:pt x="529" y="15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4" name="Freeform 72"/>
          <p:cNvSpPr>
            <a:spLocks/>
          </p:cNvSpPr>
          <p:nvPr/>
        </p:nvSpPr>
        <p:spPr bwMode="auto">
          <a:xfrm>
            <a:off x="5756277" y="4991895"/>
            <a:ext cx="565150" cy="568326"/>
          </a:xfrm>
          <a:custGeom>
            <a:avLst/>
            <a:gdLst>
              <a:gd name="T0" fmla="*/ 520 w 535"/>
              <a:gd name="T1" fmla="*/ 316 h 536"/>
              <a:gd name="T2" fmla="*/ 504 w 535"/>
              <a:gd name="T3" fmla="*/ 328 h 536"/>
              <a:gd name="T4" fmla="*/ 489 w 535"/>
              <a:gd name="T5" fmla="*/ 338 h 536"/>
              <a:gd name="T6" fmla="*/ 487 w 535"/>
              <a:gd name="T7" fmla="*/ 426 h 536"/>
              <a:gd name="T8" fmla="*/ 485 w 535"/>
              <a:gd name="T9" fmla="*/ 444 h 536"/>
              <a:gd name="T10" fmla="*/ 477 w 535"/>
              <a:gd name="T11" fmla="*/ 459 h 536"/>
              <a:gd name="T12" fmla="*/ 464 w 535"/>
              <a:gd name="T13" fmla="*/ 473 h 536"/>
              <a:gd name="T14" fmla="*/ 449 w 535"/>
              <a:gd name="T15" fmla="*/ 483 h 536"/>
              <a:gd name="T16" fmla="*/ 432 w 535"/>
              <a:gd name="T17" fmla="*/ 486 h 536"/>
              <a:gd name="T18" fmla="*/ 103 w 535"/>
              <a:gd name="T19" fmla="*/ 486 h 536"/>
              <a:gd name="T20" fmla="*/ 86 w 535"/>
              <a:gd name="T21" fmla="*/ 483 h 536"/>
              <a:gd name="T22" fmla="*/ 71 w 535"/>
              <a:gd name="T23" fmla="*/ 473 h 536"/>
              <a:gd name="T24" fmla="*/ 58 w 535"/>
              <a:gd name="T25" fmla="*/ 459 h 536"/>
              <a:gd name="T26" fmla="*/ 51 w 535"/>
              <a:gd name="T27" fmla="*/ 444 h 536"/>
              <a:gd name="T28" fmla="*/ 48 w 535"/>
              <a:gd name="T29" fmla="*/ 426 h 536"/>
              <a:gd name="T30" fmla="*/ 49 w 535"/>
              <a:gd name="T31" fmla="*/ 98 h 536"/>
              <a:gd name="T32" fmla="*/ 56 w 535"/>
              <a:gd name="T33" fmla="*/ 81 h 536"/>
              <a:gd name="T34" fmla="*/ 67 w 535"/>
              <a:gd name="T35" fmla="*/ 66 h 536"/>
              <a:gd name="T36" fmla="*/ 81 w 535"/>
              <a:gd name="T37" fmla="*/ 56 h 536"/>
              <a:gd name="T38" fmla="*/ 97 w 535"/>
              <a:gd name="T39" fmla="*/ 50 h 536"/>
              <a:gd name="T40" fmla="*/ 152 w 535"/>
              <a:gd name="T41" fmla="*/ 49 h 536"/>
              <a:gd name="T42" fmla="*/ 169 w 535"/>
              <a:gd name="T43" fmla="*/ 42 h 536"/>
              <a:gd name="T44" fmla="*/ 208 w 535"/>
              <a:gd name="T45" fmla="*/ 24 h 536"/>
              <a:gd name="T46" fmla="*/ 218 w 535"/>
              <a:gd name="T47" fmla="*/ 17 h 536"/>
              <a:gd name="T48" fmla="*/ 215 w 535"/>
              <a:gd name="T49" fmla="*/ 4 h 536"/>
              <a:gd name="T50" fmla="*/ 110 w 535"/>
              <a:gd name="T51" fmla="*/ 0 h 536"/>
              <a:gd name="T52" fmla="*/ 78 w 535"/>
              <a:gd name="T53" fmla="*/ 5 h 536"/>
              <a:gd name="T54" fmla="*/ 48 w 535"/>
              <a:gd name="T55" fmla="*/ 18 h 536"/>
              <a:gd name="T56" fmla="*/ 25 w 535"/>
              <a:gd name="T57" fmla="*/ 40 h 536"/>
              <a:gd name="T58" fmla="*/ 8 w 535"/>
              <a:gd name="T59" fmla="*/ 67 h 536"/>
              <a:gd name="T60" fmla="*/ 1 w 535"/>
              <a:gd name="T61" fmla="*/ 99 h 536"/>
              <a:gd name="T62" fmla="*/ 1 w 535"/>
              <a:gd name="T63" fmla="*/ 438 h 536"/>
              <a:gd name="T64" fmla="*/ 8 w 535"/>
              <a:gd name="T65" fmla="*/ 468 h 536"/>
              <a:gd name="T66" fmla="*/ 25 w 535"/>
              <a:gd name="T67" fmla="*/ 495 h 536"/>
              <a:gd name="T68" fmla="*/ 48 w 535"/>
              <a:gd name="T69" fmla="*/ 518 h 536"/>
              <a:gd name="T70" fmla="*/ 78 w 535"/>
              <a:gd name="T71" fmla="*/ 532 h 536"/>
              <a:gd name="T72" fmla="*/ 110 w 535"/>
              <a:gd name="T73" fmla="*/ 536 h 536"/>
              <a:gd name="T74" fmla="*/ 448 w 535"/>
              <a:gd name="T75" fmla="*/ 534 h 536"/>
              <a:gd name="T76" fmla="*/ 477 w 535"/>
              <a:gd name="T77" fmla="*/ 523 h 536"/>
              <a:gd name="T78" fmla="*/ 503 w 535"/>
              <a:gd name="T79" fmla="*/ 504 h 536"/>
              <a:gd name="T80" fmla="*/ 524 w 535"/>
              <a:gd name="T81" fmla="*/ 478 h 536"/>
              <a:gd name="T82" fmla="*/ 533 w 535"/>
              <a:gd name="T83" fmla="*/ 449 h 536"/>
              <a:gd name="T84" fmla="*/ 535 w 535"/>
              <a:gd name="T85" fmla="*/ 328 h 536"/>
              <a:gd name="T86" fmla="*/ 531 w 535"/>
              <a:gd name="T87" fmla="*/ 31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5" h="536">
                <a:moveTo>
                  <a:pt x="528" y="317"/>
                </a:moveTo>
                <a:lnTo>
                  <a:pt x="524" y="316"/>
                </a:lnTo>
                <a:lnTo>
                  <a:pt x="520" y="316"/>
                </a:lnTo>
                <a:lnTo>
                  <a:pt x="517" y="317"/>
                </a:lnTo>
                <a:lnTo>
                  <a:pt x="514" y="320"/>
                </a:lnTo>
                <a:lnTo>
                  <a:pt x="504" y="328"/>
                </a:lnTo>
                <a:lnTo>
                  <a:pt x="493" y="334"/>
                </a:lnTo>
                <a:lnTo>
                  <a:pt x="491" y="336"/>
                </a:lnTo>
                <a:lnTo>
                  <a:pt x="489" y="338"/>
                </a:lnTo>
                <a:lnTo>
                  <a:pt x="487" y="342"/>
                </a:lnTo>
                <a:lnTo>
                  <a:pt x="487" y="345"/>
                </a:lnTo>
                <a:lnTo>
                  <a:pt x="487" y="426"/>
                </a:lnTo>
                <a:lnTo>
                  <a:pt x="487" y="432"/>
                </a:lnTo>
                <a:lnTo>
                  <a:pt x="486" y="439"/>
                </a:lnTo>
                <a:lnTo>
                  <a:pt x="485" y="444"/>
                </a:lnTo>
                <a:lnTo>
                  <a:pt x="483" y="450"/>
                </a:lnTo>
                <a:lnTo>
                  <a:pt x="480" y="455"/>
                </a:lnTo>
                <a:lnTo>
                  <a:pt x="477" y="459"/>
                </a:lnTo>
                <a:lnTo>
                  <a:pt x="473" y="465"/>
                </a:lnTo>
                <a:lnTo>
                  <a:pt x="469" y="469"/>
                </a:lnTo>
                <a:lnTo>
                  <a:pt x="464" y="473"/>
                </a:lnTo>
                <a:lnTo>
                  <a:pt x="460" y="477"/>
                </a:lnTo>
                <a:lnTo>
                  <a:pt x="454" y="480"/>
                </a:lnTo>
                <a:lnTo>
                  <a:pt x="449" y="483"/>
                </a:lnTo>
                <a:lnTo>
                  <a:pt x="444" y="484"/>
                </a:lnTo>
                <a:lnTo>
                  <a:pt x="438" y="486"/>
                </a:lnTo>
                <a:lnTo>
                  <a:pt x="432" y="486"/>
                </a:lnTo>
                <a:lnTo>
                  <a:pt x="426" y="487"/>
                </a:lnTo>
                <a:lnTo>
                  <a:pt x="110" y="487"/>
                </a:lnTo>
                <a:lnTo>
                  <a:pt x="103" y="486"/>
                </a:lnTo>
                <a:lnTo>
                  <a:pt x="97" y="486"/>
                </a:lnTo>
                <a:lnTo>
                  <a:pt x="92" y="484"/>
                </a:lnTo>
                <a:lnTo>
                  <a:pt x="86" y="483"/>
                </a:lnTo>
                <a:lnTo>
                  <a:pt x="81" y="480"/>
                </a:lnTo>
                <a:lnTo>
                  <a:pt x="75" y="477"/>
                </a:lnTo>
                <a:lnTo>
                  <a:pt x="71" y="473"/>
                </a:lnTo>
                <a:lnTo>
                  <a:pt x="67" y="469"/>
                </a:lnTo>
                <a:lnTo>
                  <a:pt x="62" y="465"/>
                </a:lnTo>
                <a:lnTo>
                  <a:pt x="58" y="459"/>
                </a:lnTo>
                <a:lnTo>
                  <a:pt x="56" y="455"/>
                </a:lnTo>
                <a:lnTo>
                  <a:pt x="53" y="450"/>
                </a:lnTo>
                <a:lnTo>
                  <a:pt x="51" y="444"/>
                </a:lnTo>
                <a:lnTo>
                  <a:pt x="49" y="439"/>
                </a:lnTo>
                <a:lnTo>
                  <a:pt x="48" y="432"/>
                </a:lnTo>
                <a:lnTo>
                  <a:pt x="48" y="426"/>
                </a:lnTo>
                <a:lnTo>
                  <a:pt x="48" y="110"/>
                </a:lnTo>
                <a:lnTo>
                  <a:pt x="48" y="103"/>
                </a:lnTo>
                <a:lnTo>
                  <a:pt x="49" y="98"/>
                </a:lnTo>
                <a:lnTo>
                  <a:pt x="51" y="92"/>
                </a:lnTo>
                <a:lnTo>
                  <a:pt x="53" y="87"/>
                </a:lnTo>
                <a:lnTo>
                  <a:pt x="56" y="81"/>
                </a:lnTo>
                <a:lnTo>
                  <a:pt x="58" y="76"/>
                </a:lnTo>
                <a:lnTo>
                  <a:pt x="62" y="72"/>
                </a:lnTo>
                <a:lnTo>
                  <a:pt x="67" y="66"/>
                </a:lnTo>
                <a:lnTo>
                  <a:pt x="71" y="63"/>
                </a:lnTo>
                <a:lnTo>
                  <a:pt x="75" y="59"/>
                </a:lnTo>
                <a:lnTo>
                  <a:pt x="81" y="56"/>
                </a:lnTo>
                <a:lnTo>
                  <a:pt x="86" y="53"/>
                </a:lnTo>
                <a:lnTo>
                  <a:pt x="92" y="51"/>
                </a:lnTo>
                <a:lnTo>
                  <a:pt x="97" y="50"/>
                </a:lnTo>
                <a:lnTo>
                  <a:pt x="103" y="49"/>
                </a:lnTo>
                <a:lnTo>
                  <a:pt x="110" y="49"/>
                </a:lnTo>
                <a:lnTo>
                  <a:pt x="152" y="49"/>
                </a:lnTo>
                <a:lnTo>
                  <a:pt x="154" y="48"/>
                </a:lnTo>
                <a:lnTo>
                  <a:pt x="159" y="47"/>
                </a:lnTo>
                <a:lnTo>
                  <a:pt x="169" y="42"/>
                </a:lnTo>
                <a:lnTo>
                  <a:pt x="181" y="35"/>
                </a:lnTo>
                <a:lnTo>
                  <a:pt x="194" y="30"/>
                </a:lnTo>
                <a:lnTo>
                  <a:pt x="208" y="24"/>
                </a:lnTo>
                <a:lnTo>
                  <a:pt x="213" y="23"/>
                </a:lnTo>
                <a:lnTo>
                  <a:pt x="216" y="21"/>
                </a:lnTo>
                <a:lnTo>
                  <a:pt x="218" y="17"/>
                </a:lnTo>
                <a:lnTo>
                  <a:pt x="219" y="12"/>
                </a:lnTo>
                <a:lnTo>
                  <a:pt x="218" y="8"/>
                </a:lnTo>
                <a:lnTo>
                  <a:pt x="215" y="4"/>
                </a:lnTo>
                <a:lnTo>
                  <a:pt x="211" y="2"/>
                </a:lnTo>
                <a:lnTo>
                  <a:pt x="206" y="0"/>
                </a:lnTo>
                <a:lnTo>
                  <a:pt x="110" y="0"/>
                </a:lnTo>
                <a:lnTo>
                  <a:pt x="98" y="0"/>
                </a:lnTo>
                <a:lnTo>
                  <a:pt x="87" y="3"/>
                </a:lnTo>
                <a:lnTo>
                  <a:pt x="78" y="5"/>
                </a:lnTo>
                <a:lnTo>
                  <a:pt x="68" y="8"/>
                </a:lnTo>
                <a:lnTo>
                  <a:pt x="58" y="12"/>
                </a:lnTo>
                <a:lnTo>
                  <a:pt x="48" y="18"/>
                </a:lnTo>
                <a:lnTo>
                  <a:pt x="40" y="25"/>
                </a:lnTo>
                <a:lnTo>
                  <a:pt x="32" y="32"/>
                </a:lnTo>
                <a:lnTo>
                  <a:pt x="25" y="40"/>
                </a:lnTo>
                <a:lnTo>
                  <a:pt x="18" y="49"/>
                </a:lnTo>
                <a:lnTo>
                  <a:pt x="13" y="59"/>
                </a:lnTo>
                <a:lnTo>
                  <a:pt x="8" y="67"/>
                </a:lnTo>
                <a:lnTo>
                  <a:pt x="4" y="77"/>
                </a:lnTo>
                <a:lnTo>
                  <a:pt x="2" y="88"/>
                </a:lnTo>
                <a:lnTo>
                  <a:pt x="1" y="99"/>
                </a:lnTo>
                <a:lnTo>
                  <a:pt x="0" y="110"/>
                </a:lnTo>
                <a:lnTo>
                  <a:pt x="0" y="426"/>
                </a:lnTo>
                <a:lnTo>
                  <a:pt x="1" y="438"/>
                </a:lnTo>
                <a:lnTo>
                  <a:pt x="2" y="449"/>
                </a:lnTo>
                <a:lnTo>
                  <a:pt x="4" y="458"/>
                </a:lnTo>
                <a:lnTo>
                  <a:pt x="8" y="468"/>
                </a:lnTo>
                <a:lnTo>
                  <a:pt x="13" y="478"/>
                </a:lnTo>
                <a:lnTo>
                  <a:pt x="18" y="486"/>
                </a:lnTo>
                <a:lnTo>
                  <a:pt x="25" y="495"/>
                </a:lnTo>
                <a:lnTo>
                  <a:pt x="32" y="504"/>
                </a:lnTo>
                <a:lnTo>
                  <a:pt x="40" y="511"/>
                </a:lnTo>
                <a:lnTo>
                  <a:pt x="48" y="518"/>
                </a:lnTo>
                <a:lnTo>
                  <a:pt x="58" y="523"/>
                </a:lnTo>
                <a:lnTo>
                  <a:pt x="68" y="527"/>
                </a:lnTo>
                <a:lnTo>
                  <a:pt x="78" y="532"/>
                </a:lnTo>
                <a:lnTo>
                  <a:pt x="87" y="534"/>
                </a:lnTo>
                <a:lnTo>
                  <a:pt x="98" y="535"/>
                </a:lnTo>
                <a:lnTo>
                  <a:pt x="110" y="536"/>
                </a:lnTo>
                <a:lnTo>
                  <a:pt x="426" y="536"/>
                </a:lnTo>
                <a:lnTo>
                  <a:pt x="437" y="535"/>
                </a:lnTo>
                <a:lnTo>
                  <a:pt x="448" y="534"/>
                </a:lnTo>
                <a:lnTo>
                  <a:pt x="458" y="532"/>
                </a:lnTo>
                <a:lnTo>
                  <a:pt x="469" y="527"/>
                </a:lnTo>
                <a:lnTo>
                  <a:pt x="477" y="523"/>
                </a:lnTo>
                <a:lnTo>
                  <a:pt x="487" y="518"/>
                </a:lnTo>
                <a:lnTo>
                  <a:pt x="496" y="511"/>
                </a:lnTo>
                <a:lnTo>
                  <a:pt x="503" y="504"/>
                </a:lnTo>
                <a:lnTo>
                  <a:pt x="511" y="495"/>
                </a:lnTo>
                <a:lnTo>
                  <a:pt x="517" y="486"/>
                </a:lnTo>
                <a:lnTo>
                  <a:pt x="524" y="478"/>
                </a:lnTo>
                <a:lnTo>
                  <a:pt x="528" y="468"/>
                </a:lnTo>
                <a:lnTo>
                  <a:pt x="531" y="458"/>
                </a:lnTo>
                <a:lnTo>
                  <a:pt x="533" y="449"/>
                </a:lnTo>
                <a:lnTo>
                  <a:pt x="535" y="438"/>
                </a:lnTo>
                <a:lnTo>
                  <a:pt x="535" y="426"/>
                </a:lnTo>
                <a:lnTo>
                  <a:pt x="535" y="328"/>
                </a:lnTo>
                <a:lnTo>
                  <a:pt x="535" y="324"/>
                </a:lnTo>
                <a:lnTo>
                  <a:pt x="533" y="321"/>
                </a:lnTo>
                <a:lnTo>
                  <a:pt x="531" y="319"/>
                </a:lnTo>
                <a:lnTo>
                  <a:pt x="528" y="31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5" name="Freeform 73"/>
          <p:cNvSpPr>
            <a:spLocks noEditPoints="1"/>
          </p:cNvSpPr>
          <p:nvPr/>
        </p:nvSpPr>
        <p:spPr bwMode="auto">
          <a:xfrm>
            <a:off x="7381877" y="4941095"/>
            <a:ext cx="517526" cy="619126"/>
          </a:xfrm>
          <a:custGeom>
            <a:avLst/>
            <a:gdLst>
              <a:gd name="T0" fmla="*/ 476 w 487"/>
              <a:gd name="T1" fmla="*/ 3 h 584"/>
              <a:gd name="T2" fmla="*/ 467 w 487"/>
              <a:gd name="T3" fmla="*/ 0 h 584"/>
              <a:gd name="T4" fmla="*/ 25 w 487"/>
              <a:gd name="T5" fmla="*/ 0 h 584"/>
              <a:gd name="T6" fmla="*/ 15 w 487"/>
              <a:gd name="T7" fmla="*/ 1 h 584"/>
              <a:gd name="T8" fmla="*/ 7 w 487"/>
              <a:gd name="T9" fmla="*/ 6 h 584"/>
              <a:gd name="T10" fmla="*/ 2 w 487"/>
              <a:gd name="T11" fmla="*/ 15 h 584"/>
              <a:gd name="T12" fmla="*/ 0 w 487"/>
              <a:gd name="T13" fmla="*/ 24 h 584"/>
              <a:gd name="T14" fmla="*/ 1 w 487"/>
              <a:gd name="T15" fmla="*/ 332 h 584"/>
              <a:gd name="T16" fmla="*/ 7 w 487"/>
              <a:gd name="T17" fmla="*/ 365 h 584"/>
              <a:gd name="T18" fmla="*/ 19 w 487"/>
              <a:gd name="T19" fmla="*/ 396 h 584"/>
              <a:gd name="T20" fmla="*/ 35 w 487"/>
              <a:gd name="T21" fmla="*/ 425 h 584"/>
              <a:gd name="T22" fmla="*/ 55 w 487"/>
              <a:gd name="T23" fmla="*/ 450 h 584"/>
              <a:gd name="T24" fmla="*/ 76 w 487"/>
              <a:gd name="T25" fmla="*/ 475 h 584"/>
              <a:gd name="T26" fmla="*/ 102 w 487"/>
              <a:gd name="T27" fmla="*/ 498 h 584"/>
              <a:gd name="T28" fmla="*/ 126 w 487"/>
              <a:gd name="T29" fmla="*/ 517 h 584"/>
              <a:gd name="T30" fmla="*/ 149 w 487"/>
              <a:gd name="T31" fmla="*/ 533 h 584"/>
              <a:gd name="T32" fmla="*/ 171 w 487"/>
              <a:gd name="T33" fmla="*/ 548 h 584"/>
              <a:gd name="T34" fmla="*/ 194 w 487"/>
              <a:gd name="T35" fmla="*/ 561 h 584"/>
              <a:gd name="T36" fmla="*/ 211 w 487"/>
              <a:gd name="T37" fmla="*/ 571 h 584"/>
              <a:gd name="T38" fmla="*/ 227 w 487"/>
              <a:gd name="T39" fmla="*/ 579 h 584"/>
              <a:gd name="T40" fmla="*/ 238 w 487"/>
              <a:gd name="T41" fmla="*/ 583 h 584"/>
              <a:gd name="T42" fmla="*/ 249 w 487"/>
              <a:gd name="T43" fmla="*/ 583 h 584"/>
              <a:gd name="T44" fmla="*/ 261 w 487"/>
              <a:gd name="T45" fmla="*/ 579 h 584"/>
              <a:gd name="T46" fmla="*/ 275 w 487"/>
              <a:gd name="T47" fmla="*/ 571 h 584"/>
              <a:gd name="T48" fmla="*/ 292 w 487"/>
              <a:gd name="T49" fmla="*/ 561 h 584"/>
              <a:gd name="T50" fmla="*/ 315 w 487"/>
              <a:gd name="T51" fmla="*/ 548 h 584"/>
              <a:gd name="T52" fmla="*/ 339 w 487"/>
              <a:gd name="T53" fmla="*/ 533 h 584"/>
              <a:gd name="T54" fmla="*/ 362 w 487"/>
              <a:gd name="T55" fmla="*/ 517 h 584"/>
              <a:gd name="T56" fmla="*/ 385 w 487"/>
              <a:gd name="T57" fmla="*/ 498 h 584"/>
              <a:gd name="T58" fmla="*/ 410 w 487"/>
              <a:gd name="T59" fmla="*/ 475 h 584"/>
              <a:gd name="T60" fmla="*/ 433 w 487"/>
              <a:gd name="T61" fmla="*/ 450 h 584"/>
              <a:gd name="T62" fmla="*/ 452 w 487"/>
              <a:gd name="T63" fmla="*/ 425 h 584"/>
              <a:gd name="T64" fmla="*/ 467 w 487"/>
              <a:gd name="T65" fmla="*/ 396 h 584"/>
              <a:gd name="T66" fmla="*/ 480 w 487"/>
              <a:gd name="T67" fmla="*/ 365 h 584"/>
              <a:gd name="T68" fmla="*/ 487 w 487"/>
              <a:gd name="T69" fmla="*/ 332 h 584"/>
              <a:gd name="T70" fmla="*/ 487 w 487"/>
              <a:gd name="T71" fmla="*/ 24 h 584"/>
              <a:gd name="T72" fmla="*/ 486 w 487"/>
              <a:gd name="T73" fmla="*/ 15 h 584"/>
              <a:gd name="T74" fmla="*/ 480 w 487"/>
              <a:gd name="T75" fmla="*/ 6 h 584"/>
              <a:gd name="T76" fmla="*/ 413 w 487"/>
              <a:gd name="T77" fmla="*/ 325 h 584"/>
              <a:gd name="T78" fmla="*/ 411 w 487"/>
              <a:gd name="T79" fmla="*/ 341 h 584"/>
              <a:gd name="T80" fmla="*/ 406 w 487"/>
              <a:gd name="T81" fmla="*/ 358 h 584"/>
              <a:gd name="T82" fmla="*/ 397 w 487"/>
              <a:gd name="T83" fmla="*/ 376 h 584"/>
              <a:gd name="T84" fmla="*/ 379 w 487"/>
              <a:gd name="T85" fmla="*/ 400 h 584"/>
              <a:gd name="T86" fmla="*/ 345 w 487"/>
              <a:gd name="T87" fmla="*/ 435 h 584"/>
              <a:gd name="T88" fmla="*/ 306 w 487"/>
              <a:gd name="T89" fmla="*/ 466 h 584"/>
              <a:gd name="T90" fmla="*/ 265 w 487"/>
              <a:gd name="T91" fmla="*/ 493 h 584"/>
              <a:gd name="T92" fmla="*/ 244 w 487"/>
              <a:gd name="T93" fmla="*/ 72 h 584"/>
              <a:gd name="T94" fmla="*/ 414 w 487"/>
              <a:gd name="T95" fmla="*/ 31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7" h="584">
                <a:moveTo>
                  <a:pt x="480" y="6"/>
                </a:moveTo>
                <a:lnTo>
                  <a:pt x="476" y="3"/>
                </a:lnTo>
                <a:lnTo>
                  <a:pt x="472" y="1"/>
                </a:lnTo>
                <a:lnTo>
                  <a:pt x="467" y="0"/>
                </a:lnTo>
                <a:lnTo>
                  <a:pt x="463" y="0"/>
                </a:lnTo>
                <a:lnTo>
                  <a:pt x="25" y="0"/>
                </a:lnTo>
                <a:lnTo>
                  <a:pt x="19" y="0"/>
                </a:lnTo>
                <a:lnTo>
                  <a:pt x="15" y="1"/>
                </a:lnTo>
                <a:lnTo>
                  <a:pt x="12" y="3"/>
                </a:lnTo>
                <a:lnTo>
                  <a:pt x="7" y="6"/>
                </a:lnTo>
                <a:lnTo>
                  <a:pt x="4" y="11"/>
                </a:lnTo>
                <a:lnTo>
                  <a:pt x="2" y="15"/>
                </a:lnTo>
                <a:lnTo>
                  <a:pt x="1" y="19"/>
                </a:lnTo>
                <a:lnTo>
                  <a:pt x="0" y="24"/>
                </a:lnTo>
                <a:lnTo>
                  <a:pt x="0" y="316"/>
                </a:lnTo>
                <a:lnTo>
                  <a:pt x="1" y="332"/>
                </a:lnTo>
                <a:lnTo>
                  <a:pt x="3" y="349"/>
                </a:lnTo>
                <a:lnTo>
                  <a:pt x="7" y="365"/>
                </a:lnTo>
                <a:lnTo>
                  <a:pt x="13" y="381"/>
                </a:lnTo>
                <a:lnTo>
                  <a:pt x="19" y="396"/>
                </a:lnTo>
                <a:lnTo>
                  <a:pt x="27" y="411"/>
                </a:lnTo>
                <a:lnTo>
                  <a:pt x="35" y="425"/>
                </a:lnTo>
                <a:lnTo>
                  <a:pt x="44" y="438"/>
                </a:lnTo>
                <a:lnTo>
                  <a:pt x="55" y="450"/>
                </a:lnTo>
                <a:lnTo>
                  <a:pt x="66" y="462"/>
                </a:lnTo>
                <a:lnTo>
                  <a:pt x="76" y="475"/>
                </a:lnTo>
                <a:lnTo>
                  <a:pt x="89" y="487"/>
                </a:lnTo>
                <a:lnTo>
                  <a:pt x="102" y="498"/>
                </a:lnTo>
                <a:lnTo>
                  <a:pt x="114" y="508"/>
                </a:lnTo>
                <a:lnTo>
                  <a:pt x="126" y="517"/>
                </a:lnTo>
                <a:lnTo>
                  <a:pt x="138" y="526"/>
                </a:lnTo>
                <a:lnTo>
                  <a:pt x="149" y="533"/>
                </a:lnTo>
                <a:lnTo>
                  <a:pt x="160" y="541"/>
                </a:lnTo>
                <a:lnTo>
                  <a:pt x="171" y="548"/>
                </a:lnTo>
                <a:lnTo>
                  <a:pt x="183" y="555"/>
                </a:lnTo>
                <a:lnTo>
                  <a:pt x="194" y="561"/>
                </a:lnTo>
                <a:lnTo>
                  <a:pt x="204" y="567"/>
                </a:lnTo>
                <a:lnTo>
                  <a:pt x="211" y="571"/>
                </a:lnTo>
                <a:lnTo>
                  <a:pt x="218" y="574"/>
                </a:lnTo>
                <a:lnTo>
                  <a:pt x="227" y="579"/>
                </a:lnTo>
                <a:lnTo>
                  <a:pt x="234" y="582"/>
                </a:lnTo>
                <a:lnTo>
                  <a:pt x="238" y="583"/>
                </a:lnTo>
                <a:lnTo>
                  <a:pt x="244" y="584"/>
                </a:lnTo>
                <a:lnTo>
                  <a:pt x="249" y="583"/>
                </a:lnTo>
                <a:lnTo>
                  <a:pt x="254" y="582"/>
                </a:lnTo>
                <a:lnTo>
                  <a:pt x="261" y="579"/>
                </a:lnTo>
                <a:lnTo>
                  <a:pt x="270" y="574"/>
                </a:lnTo>
                <a:lnTo>
                  <a:pt x="275" y="571"/>
                </a:lnTo>
                <a:lnTo>
                  <a:pt x="284" y="567"/>
                </a:lnTo>
                <a:lnTo>
                  <a:pt x="292" y="561"/>
                </a:lnTo>
                <a:lnTo>
                  <a:pt x="303" y="555"/>
                </a:lnTo>
                <a:lnTo>
                  <a:pt x="315" y="548"/>
                </a:lnTo>
                <a:lnTo>
                  <a:pt x="327" y="541"/>
                </a:lnTo>
                <a:lnTo>
                  <a:pt x="339" y="533"/>
                </a:lnTo>
                <a:lnTo>
                  <a:pt x="350" y="526"/>
                </a:lnTo>
                <a:lnTo>
                  <a:pt x="362" y="517"/>
                </a:lnTo>
                <a:lnTo>
                  <a:pt x="372" y="508"/>
                </a:lnTo>
                <a:lnTo>
                  <a:pt x="385" y="498"/>
                </a:lnTo>
                <a:lnTo>
                  <a:pt x="398" y="487"/>
                </a:lnTo>
                <a:lnTo>
                  <a:pt x="410" y="475"/>
                </a:lnTo>
                <a:lnTo>
                  <a:pt x="422" y="462"/>
                </a:lnTo>
                <a:lnTo>
                  <a:pt x="433" y="450"/>
                </a:lnTo>
                <a:lnTo>
                  <a:pt x="443" y="438"/>
                </a:lnTo>
                <a:lnTo>
                  <a:pt x="452" y="425"/>
                </a:lnTo>
                <a:lnTo>
                  <a:pt x="460" y="411"/>
                </a:lnTo>
                <a:lnTo>
                  <a:pt x="467" y="396"/>
                </a:lnTo>
                <a:lnTo>
                  <a:pt x="475" y="381"/>
                </a:lnTo>
                <a:lnTo>
                  <a:pt x="480" y="365"/>
                </a:lnTo>
                <a:lnTo>
                  <a:pt x="484" y="349"/>
                </a:lnTo>
                <a:lnTo>
                  <a:pt x="487" y="332"/>
                </a:lnTo>
                <a:lnTo>
                  <a:pt x="487" y="316"/>
                </a:lnTo>
                <a:lnTo>
                  <a:pt x="487" y="24"/>
                </a:lnTo>
                <a:lnTo>
                  <a:pt x="487" y="19"/>
                </a:lnTo>
                <a:lnTo>
                  <a:pt x="486" y="15"/>
                </a:lnTo>
                <a:lnTo>
                  <a:pt x="484" y="11"/>
                </a:lnTo>
                <a:lnTo>
                  <a:pt x="480" y="6"/>
                </a:lnTo>
                <a:close/>
                <a:moveTo>
                  <a:pt x="414" y="316"/>
                </a:moveTo>
                <a:lnTo>
                  <a:pt x="413" y="325"/>
                </a:lnTo>
                <a:lnTo>
                  <a:pt x="412" y="332"/>
                </a:lnTo>
                <a:lnTo>
                  <a:pt x="411" y="341"/>
                </a:lnTo>
                <a:lnTo>
                  <a:pt x="408" y="350"/>
                </a:lnTo>
                <a:lnTo>
                  <a:pt x="406" y="358"/>
                </a:lnTo>
                <a:lnTo>
                  <a:pt x="401" y="367"/>
                </a:lnTo>
                <a:lnTo>
                  <a:pt x="397" y="376"/>
                </a:lnTo>
                <a:lnTo>
                  <a:pt x="392" y="383"/>
                </a:lnTo>
                <a:lnTo>
                  <a:pt x="379" y="400"/>
                </a:lnTo>
                <a:lnTo>
                  <a:pt x="364" y="418"/>
                </a:lnTo>
                <a:lnTo>
                  <a:pt x="345" y="435"/>
                </a:lnTo>
                <a:lnTo>
                  <a:pt x="325" y="453"/>
                </a:lnTo>
                <a:lnTo>
                  <a:pt x="306" y="466"/>
                </a:lnTo>
                <a:lnTo>
                  <a:pt x="287" y="480"/>
                </a:lnTo>
                <a:lnTo>
                  <a:pt x="265" y="493"/>
                </a:lnTo>
                <a:lnTo>
                  <a:pt x="244" y="505"/>
                </a:lnTo>
                <a:lnTo>
                  <a:pt x="244" y="72"/>
                </a:lnTo>
                <a:lnTo>
                  <a:pt x="414" y="72"/>
                </a:lnTo>
                <a:lnTo>
                  <a:pt x="414" y="3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6" name="Freeform 74"/>
          <p:cNvSpPr>
            <a:spLocks/>
          </p:cNvSpPr>
          <p:nvPr/>
        </p:nvSpPr>
        <p:spPr bwMode="auto">
          <a:xfrm>
            <a:off x="9340850" y="5430044"/>
            <a:ext cx="101600" cy="104776"/>
          </a:xfrm>
          <a:custGeom>
            <a:avLst/>
            <a:gdLst>
              <a:gd name="T0" fmla="*/ 0 w 97"/>
              <a:gd name="T1" fmla="*/ 49 h 97"/>
              <a:gd name="T2" fmla="*/ 1 w 97"/>
              <a:gd name="T3" fmla="*/ 58 h 97"/>
              <a:gd name="T4" fmla="*/ 4 w 97"/>
              <a:gd name="T5" fmla="*/ 67 h 97"/>
              <a:gd name="T6" fmla="*/ 8 w 97"/>
              <a:gd name="T7" fmla="*/ 76 h 97"/>
              <a:gd name="T8" fmla="*/ 14 w 97"/>
              <a:gd name="T9" fmla="*/ 83 h 97"/>
              <a:gd name="T10" fmla="*/ 21 w 97"/>
              <a:gd name="T11" fmla="*/ 90 h 97"/>
              <a:gd name="T12" fmla="*/ 30 w 97"/>
              <a:gd name="T13" fmla="*/ 94 h 97"/>
              <a:gd name="T14" fmla="*/ 39 w 97"/>
              <a:gd name="T15" fmla="*/ 96 h 97"/>
              <a:gd name="T16" fmla="*/ 48 w 97"/>
              <a:gd name="T17" fmla="*/ 97 h 97"/>
              <a:gd name="T18" fmla="*/ 58 w 97"/>
              <a:gd name="T19" fmla="*/ 96 h 97"/>
              <a:gd name="T20" fmla="*/ 68 w 97"/>
              <a:gd name="T21" fmla="*/ 94 h 97"/>
              <a:gd name="T22" fmla="*/ 75 w 97"/>
              <a:gd name="T23" fmla="*/ 90 h 97"/>
              <a:gd name="T24" fmla="*/ 83 w 97"/>
              <a:gd name="T25" fmla="*/ 83 h 97"/>
              <a:gd name="T26" fmla="*/ 89 w 97"/>
              <a:gd name="T27" fmla="*/ 76 h 97"/>
              <a:gd name="T28" fmla="*/ 94 w 97"/>
              <a:gd name="T29" fmla="*/ 67 h 97"/>
              <a:gd name="T30" fmla="*/ 97 w 97"/>
              <a:gd name="T31" fmla="*/ 58 h 97"/>
              <a:gd name="T32" fmla="*/ 97 w 97"/>
              <a:gd name="T33" fmla="*/ 49 h 97"/>
              <a:gd name="T34" fmla="*/ 97 w 97"/>
              <a:gd name="T35" fmla="*/ 39 h 97"/>
              <a:gd name="T36" fmla="*/ 94 w 97"/>
              <a:gd name="T37" fmla="*/ 30 h 97"/>
              <a:gd name="T38" fmla="*/ 89 w 97"/>
              <a:gd name="T39" fmla="*/ 22 h 97"/>
              <a:gd name="T40" fmla="*/ 83 w 97"/>
              <a:gd name="T41" fmla="*/ 14 h 97"/>
              <a:gd name="T42" fmla="*/ 75 w 97"/>
              <a:gd name="T43" fmla="*/ 8 h 97"/>
              <a:gd name="T44" fmla="*/ 68 w 97"/>
              <a:gd name="T45" fmla="*/ 3 h 97"/>
              <a:gd name="T46" fmla="*/ 58 w 97"/>
              <a:gd name="T47" fmla="*/ 1 h 97"/>
              <a:gd name="T48" fmla="*/ 48 w 97"/>
              <a:gd name="T49" fmla="*/ 0 h 97"/>
              <a:gd name="T50" fmla="*/ 39 w 97"/>
              <a:gd name="T51" fmla="*/ 1 h 97"/>
              <a:gd name="T52" fmla="*/ 30 w 97"/>
              <a:gd name="T53" fmla="*/ 3 h 97"/>
              <a:gd name="T54" fmla="*/ 21 w 97"/>
              <a:gd name="T55" fmla="*/ 8 h 97"/>
              <a:gd name="T56" fmla="*/ 14 w 97"/>
              <a:gd name="T57" fmla="*/ 14 h 97"/>
              <a:gd name="T58" fmla="*/ 8 w 97"/>
              <a:gd name="T59" fmla="*/ 22 h 97"/>
              <a:gd name="T60" fmla="*/ 4 w 97"/>
              <a:gd name="T61" fmla="*/ 30 h 97"/>
              <a:gd name="T62" fmla="*/ 1 w 97"/>
              <a:gd name="T63" fmla="*/ 39 h 97"/>
              <a:gd name="T64" fmla="*/ 0 w 97"/>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97">
                <a:moveTo>
                  <a:pt x="0" y="49"/>
                </a:moveTo>
                <a:lnTo>
                  <a:pt x="1" y="58"/>
                </a:lnTo>
                <a:lnTo>
                  <a:pt x="4" y="67"/>
                </a:lnTo>
                <a:lnTo>
                  <a:pt x="8" y="76"/>
                </a:lnTo>
                <a:lnTo>
                  <a:pt x="14" y="83"/>
                </a:lnTo>
                <a:lnTo>
                  <a:pt x="21" y="90"/>
                </a:lnTo>
                <a:lnTo>
                  <a:pt x="30" y="94"/>
                </a:lnTo>
                <a:lnTo>
                  <a:pt x="39" y="96"/>
                </a:lnTo>
                <a:lnTo>
                  <a:pt x="48" y="97"/>
                </a:lnTo>
                <a:lnTo>
                  <a:pt x="58" y="96"/>
                </a:lnTo>
                <a:lnTo>
                  <a:pt x="68" y="94"/>
                </a:lnTo>
                <a:lnTo>
                  <a:pt x="75" y="90"/>
                </a:lnTo>
                <a:lnTo>
                  <a:pt x="83" y="83"/>
                </a:lnTo>
                <a:lnTo>
                  <a:pt x="89" y="76"/>
                </a:lnTo>
                <a:lnTo>
                  <a:pt x="94" y="67"/>
                </a:lnTo>
                <a:lnTo>
                  <a:pt x="97" y="58"/>
                </a:lnTo>
                <a:lnTo>
                  <a:pt x="97" y="49"/>
                </a:lnTo>
                <a:lnTo>
                  <a:pt x="97" y="39"/>
                </a:lnTo>
                <a:lnTo>
                  <a:pt x="94" y="30"/>
                </a:lnTo>
                <a:lnTo>
                  <a:pt x="89" y="22"/>
                </a:lnTo>
                <a:lnTo>
                  <a:pt x="83" y="14"/>
                </a:lnTo>
                <a:lnTo>
                  <a:pt x="75" y="8"/>
                </a:lnTo>
                <a:lnTo>
                  <a:pt x="68" y="3"/>
                </a:lnTo>
                <a:lnTo>
                  <a:pt x="58" y="1"/>
                </a:lnTo>
                <a:lnTo>
                  <a:pt x="48" y="0"/>
                </a:lnTo>
                <a:lnTo>
                  <a:pt x="39" y="1"/>
                </a:lnTo>
                <a:lnTo>
                  <a:pt x="30" y="3"/>
                </a:lnTo>
                <a:lnTo>
                  <a:pt x="21" y="8"/>
                </a:lnTo>
                <a:lnTo>
                  <a:pt x="14" y="14"/>
                </a:lnTo>
                <a:lnTo>
                  <a:pt x="8" y="22"/>
                </a:lnTo>
                <a:lnTo>
                  <a:pt x="4" y="30"/>
                </a:lnTo>
                <a:lnTo>
                  <a:pt x="1" y="39"/>
                </a:lnTo>
                <a:lnTo>
                  <a:pt x="0" y="4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7" name="Freeform 75"/>
          <p:cNvSpPr>
            <a:spLocks/>
          </p:cNvSpPr>
          <p:nvPr/>
        </p:nvSpPr>
        <p:spPr bwMode="auto">
          <a:xfrm>
            <a:off x="8823326" y="4966495"/>
            <a:ext cx="673100" cy="463550"/>
          </a:xfrm>
          <a:custGeom>
            <a:avLst/>
            <a:gdLst>
              <a:gd name="T0" fmla="*/ 622 w 634"/>
              <a:gd name="T1" fmla="*/ 53 h 438"/>
              <a:gd name="T2" fmla="*/ 613 w 634"/>
              <a:gd name="T3" fmla="*/ 49 h 438"/>
              <a:gd name="T4" fmla="*/ 152 w 634"/>
              <a:gd name="T5" fmla="*/ 48 h 438"/>
              <a:gd name="T6" fmla="*/ 150 w 634"/>
              <a:gd name="T7" fmla="*/ 39 h 438"/>
              <a:gd name="T8" fmla="*/ 148 w 634"/>
              <a:gd name="T9" fmla="*/ 28 h 438"/>
              <a:gd name="T10" fmla="*/ 145 w 634"/>
              <a:gd name="T11" fmla="*/ 18 h 438"/>
              <a:gd name="T12" fmla="*/ 140 w 634"/>
              <a:gd name="T13" fmla="*/ 8 h 438"/>
              <a:gd name="T14" fmla="*/ 132 w 634"/>
              <a:gd name="T15" fmla="*/ 2 h 438"/>
              <a:gd name="T16" fmla="*/ 122 w 634"/>
              <a:gd name="T17" fmla="*/ 0 h 438"/>
              <a:gd name="T18" fmla="*/ 19 w 634"/>
              <a:gd name="T19" fmla="*/ 1 h 438"/>
              <a:gd name="T20" fmla="*/ 10 w 634"/>
              <a:gd name="T21" fmla="*/ 4 h 438"/>
              <a:gd name="T22" fmla="*/ 4 w 634"/>
              <a:gd name="T23" fmla="*/ 10 h 438"/>
              <a:gd name="T24" fmla="*/ 1 w 634"/>
              <a:gd name="T25" fmla="*/ 19 h 438"/>
              <a:gd name="T26" fmla="*/ 1 w 634"/>
              <a:gd name="T27" fmla="*/ 29 h 438"/>
              <a:gd name="T28" fmla="*/ 4 w 634"/>
              <a:gd name="T29" fmla="*/ 37 h 438"/>
              <a:gd name="T30" fmla="*/ 10 w 634"/>
              <a:gd name="T31" fmla="*/ 44 h 438"/>
              <a:gd name="T32" fmla="*/ 19 w 634"/>
              <a:gd name="T33" fmla="*/ 48 h 438"/>
              <a:gd name="T34" fmla="*/ 102 w 634"/>
              <a:gd name="T35" fmla="*/ 48 h 438"/>
              <a:gd name="T36" fmla="*/ 167 w 634"/>
              <a:gd name="T37" fmla="*/ 366 h 438"/>
              <a:gd name="T38" fmla="*/ 155 w 634"/>
              <a:gd name="T39" fmla="*/ 388 h 438"/>
              <a:gd name="T40" fmla="*/ 148 w 634"/>
              <a:gd name="T41" fmla="*/ 408 h 438"/>
              <a:gd name="T42" fmla="*/ 146 w 634"/>
              <a:gd name="T43" fmla="*/ 419 h 438"/>
              <a:gd name="T44" fmla="*/ 150 w 634"/>
              <a:gd name="T45" fmla="*/ 427 h 438"/>
              <a:gd name="T46" fmla="*/ 157 w 634"/>
              <a:gd name="T47" fmla="*/ 434 h 438"/>
              <a:gd name="T48" fmla="*/ 166 w 634"/>
              <a:gd name="T49" fmla="*/ 438 h 438"/>
              <a:gd name="T50" fmla="*/ 560 w 634"/>
              <a:gd name="T51" fmla="*/ 438 h 438"/>
              <a:gd name="T52" fmla="*/ 569 w 634"/>
              <a:gd name="T53" fmla="*/ 436 h 438"/>
              <a:gd name="T54" fmla="*/ 577 w 634"/>
              <a:gd name="T55" fmla="*/ 430 h 438"/>
              <a:gd name="T56" fmla="*/ 583 w 634"/>
              <a:gd name="T57" fmla="*/ 423 h 438"/>
              <a:gd name="T58" fmla="*/ 584 w 634"/>
              <a:gd name="T59" fmla="*/ 413 h 438"/>
              <a:gd name="T60" fmla="*/ 583 w 634"/>
              <a:gd name="T61" fmla="*/ 405 h 438"/>
              <a:gd name="T62" fmla="*/ 577 w 634"/>
              <a:gd name="T63" fmla="*/ 397 h 438"/>
              <a:gd name="T64" fmla="*/ 569 w 634"/>
              <a:gd name="T65" fmla="*/ 392 h 438"/>
              <a:gd name="T66" fmla="*/ 560 w 634"/>
              <a:gd name="T67" fmla="*/ 389 h 438"/>
              <a:gd name="T68" fmla="*/ 217 w 634"/>
              <a:gd name="T69" fmla="*/ 374 h 438"/>
              <a:gd name="T70" fmla="*/ 219 w 634"/>
              <a:gd name="T71" fmla="*/ 361 h 438"/>
              <a:gd name="T72" fmla="*/ 217 w 634"/>
              <a:gd name="T73" fmla="*/ 352 h 438"/>
              <a:gd name="T74" fmla="*/ 215 w 634"/>
              <a:gd name="T75" fmla="*/ 342 h 438"/>
              <a:gd name="T76" fmla="*/ 611 w 634"/>
              <a:gd name="T77" fmla="*/ 292 h 438"/>
              <a:gd name="T78" fmla="*/ 620 w 634"/>
              <a:gd name="T79" fmla="*/ 289 h 438"/>
              <a:gd name="T80" fmla="*/ 627 w 634"/>
              <a:gd name="T81" fmla="*/ 284 h 438"/>
              <a:gd name="T82" fmla="*/ 631 w 634"/>
              <a:gd name="T83" fmla="*/ 276 h 438"/>
              <a:gd name="T84" fmla="*/ 634 w 634"/>
              <a:gd name="T85" fmla="*/ 267 h 438"/>
              <a:gd name="T86" fmla="*/ 632 w 634"/>
              <a:gd name="T87" fmla="*/ 68 h 438"/>
              <a:gd name="T88" fmla="*/ 629 w 634"/>
              <a:gd name="T89" fmla="*/ 5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438">
                <a:moveTo>
                  <a:pt x="626" y="56"/>
                </a:moveTo>
                <a:lnTo>
                  <a:pt x="622" y="53"/>
                </a:lnTo>
                <a:lnTo>
                  <a:pt x="618" y="50"/>
                </a:lnTo>
                <a:lnTo>
                  <a:pt x="613" y="49"/>
                </a:lnTo>
                <a:lnTo>
                  <a:pt x="609" y="48"/>
                </a:lnTo>
                <a:lnTo>
                  <a:pt x="152" y="48"/>
                </a:lnTo>
                <a:lnTo>
                  <a:pt x="151" y="45"/>
                </a:lnTo>
                <a:lnTo>
                  <a:pt x="150" y="39"/>
                </a:lnTo>
                <a:lnTo>
                  <a:pt x="149" y="32"/>
                </a:lnTo>
                <a:lnTo>
                  <a:pt x="148" y="28"/>
                </a:lnTo>
                <a:lnTo>
                  <a:pt x="146" y="23"/>
                </a:lnTo>
                <a:lnTo>
                  <a:pt x="145" y="18"/>
                </a:lnTo>
                <a:lnTo>
                  <a:pt x="143" y="13"/>
                </a:lnTo>
                <a:lnTo>
                  <a:pt x="140" y="8"/>
                </a:lnTo>
                <a:lnTo>
                  <a:pt x="137" y="5"/>
                </a:lnTo>
                <a:lnTo>
                  <a:pt x="132" y="2"/>
                </a:lnTo>
                <a:lnTo>
                  <a:pt x="127" y="1"/>
                </a:lnTo>
                <a:lnTo>
                  <a:pt x="122" y="0"/>
                </a:lnTo>
                <a:lnTo>
                  <a:pt x="24" y="0"/>
                </a:lnTo>
                <a:lnTo>
                  <a:pt x="19" y="1"/>
                </a:lnTo>
                <a:lnTo>
                  <a:pt x="15" y="2"/>
                </a:lnTo>
                <a:lnTo>
                  <a:pt x="10" y="4"/>
                </a:lnTo>
                <a:lnTo>
                  <a:pt x="7" y="7"/>
                </a:lnTo>
                <a:lnTo>
                  <a:pt x="4" y="10"/>
                </a:lnTo>
                <a:lnTo>
                  <a:pt x="2" y="15"/>
                </a:lnTo>
                <a:lnTo>
                  <a:pt x="1" y="19"/>
                </a:lnTo>
                <a:lnTo>
                  <a:pt x="0" y="24"/>
                </a:lnTo>
                <a:lnTo>
                  <a:pt x="1" y="29"/>
                </a:lnTo>
                <a:lnTo>
                  <a:pt x="2" y="33"/>
                </a:lnTo>
                <a:lnTo>
                  <a:pt x="4" y="37"/>
                </a:lnTo>
                <a:lnTo>
                  <a:pt x="7" y="42"/>
                </a:lnTo>
                <a:lnTo>
                  <a:pt x="10" y="44"/>
                </a:lnTo>
                <a:lnTo>
                  <a:pt x="15" y="47"/>
                </a:lnTo>
                <a:lnTo>
                  <a:pt x="19" y="48"/>
                </a:lnTo>
                <a:lnTo>
                  <a:pt x="24" y="48"/>
                </a:lnTo>
                <a:lnTo>
                  <a:pt x="102" y="48"/>
                </a:lnTo>
                <a:lnTo>
                  <a:pt x="169" y="361"/>
                </a:lnTo>
                <a:lnTo>
                  <a:pt x="167" y="366"/>
                </a:lnTo>
                <a:lnTo>
                  <a:pt x="162" y="376"/>
                </a:lnTo>
                <a:lnTo>
                  <a:pt x="155" y="388"/>
                </a:lnTo>
                <a:lnTo>
                  <a:pt x="150" y="399"/>
                </a:lnTo>
                <a:lnTo>
                  <a:pt x="148" y="408"/>
                </a:lnTo>
                <a:lnTo>
                  <a:pt x="146" y="413"/>
                </a:lnTo>
                <a:lnTo>
                  <a:pt x="146" y="419"/>
                </a:lnTo>
                <a:lnTo>
                  <a:pt x="148" y="423"/>
                </a:lnTo>
                <a:lnTo>
                  <a:pt x="150" y="427"/>
                </a:lnTo>
                <a:lnTo>
                  <a:pt x="153" y="430"/>
                </a:lnTo>
                <a:lnTo>
                  <a:pt x="157" y="434"/>
                </a:lnTo>
                <a:lnTo>
                  <a:pt x="162" y="436"/>
                </a:lnTo>
                <a:lnTo>
                  <a:pt x="166" y="438"/>
                </a:lnTo>
                <a:lnTo>
                  <a:pt x="170" y="438"/>
                </a:lnTo>
                <a:lnTo>
                  <a:pt x="560" y="438"/>
                </a:lnTo>
                <a:lnTo>
                  <a:pt x="564" y="438"/>
                </a:lnTo>
                <a:lnTo>
                  <a:pt x="569" y="436"/>
                </a:lnTo>
                <a:lnTo>
                  <a:pt x="573" y="434"/>
                </a:lnTo>
                <a:lnTo>
                  <a:pt x="577" y="430"/>
                </a:lnTo>
                <a:lnTo>
                  <a:pt x="581" y="427"/>
                </a:lnTo>
                <a:lnTo>
                  <a:pt x="583" y="423"/>
                </a:lnTo>
                <a:lnTo>
                  <a:pt x="584" y="419"/>
                </a:lnTo>
                <a:lnTo>
                  <a:pt x="584" y="413"/>
                </a:lnTo>
                <a:lnTo>
                  <a:pt x="584" y="409"/>
                </a:lnTo>
                <a:lnTo>
                  <a:pt x="583" y="405"/>
                </a:lnTo>
                <a:lnTo>
                  <a:pt x="581" y="400"/>
                </a:lnTo>
                <a:lnTo>
                  <a:pt x="577" y="397"/>
                </a:lnTo>
                <a:lnTo>
                  <a:pt x="573" y="394"/>
                </a:lnTo>
                <a:lnTo>
                  <a:pt x="569" y="392"/>
                </a:lnTo>
                <a:lnTo>
                  <a:pt x="564" y="389"/>
                </a:lnTo>
                <a:lnTo>
                  <a:pt x="560" y="389"/>
                </a:lnTo>
                <a:lnTo>
                  <a:pt x="210" y="389"/>
                </a:lnTo>
                <a:lnTo>
                  <a:pt x="217" y="374"/>
                </a:lnTo>
                <a:lnTo>
                  <a:pt x="219" y="365"/>
                </a:lnTo>
                <a:lnTo>
                  <a:pt x="219" y="361"/>
                </a:lnTo>
                <a:lnTo>
                  <a:pt x="218" y="357"/>
                </a:lnTo>
                <a:lnTo>
                  <a:pt x="217" y="352"/>
                </a:lnTo>
                <a:lnTo>
                  <a:pt x="216" y="346"/>
                </a:lnTo>
                <a:lnTo>
                  <a:pt x="215" y="342"/>
                </a:lnTo>
                <a:lnTo>
                  <a:pt x="215" y="339"/>
                </a:lnTo>
                <a:lnTo>
                  <a:pt x="611" y="292"/>
                </a:lnTo>
                <a:lnTo>
                  <a:pt x="616" y="291"/>
                </a:lnTo>
                <a:lnTo>
                  <a:pt x="620" y="289"/>
                </a:lnTo>
                <a:lnTo>
                  <a:pt x="624" y="287"/>
                </a:lnTo>
                <a:lnTo>
                  <a:pt x="627" y="284"/>
                </a:lnTo>
                <a:lnTo>
                  <a:pt x="629" y="280"/>
                </a:lnTo>
                <a:lnTo>
                  <a:pt x="631" y="276"/>
                </a:lnTo>
                <a:lnTo>
                  <a:pt x="632" y="272"/>
                </a:lnTo>
                <a:lnTo>
                  <a:pt x="634" y="267"/>
                </a:lnTo>
                <a:lnTo>
                  <a:pt x="634" y="73"/>
                </a:lnTo>
                <a:lnTo>
                  <a:pt x="632" y="68"/>
                </a:lnTo>
                <a:lnTo>
                  <a:pt x="631" y="63"/>
                </a:lnTo>
                <a:lnTo>
                  <a:pt x="629" y="59"/>
                </a:lnTo>
                <a:lnTo>
                  <a:pt x="626" y="5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8" name="Freeform 76"/>
          <p:cNvSpPr>
            <a:spLocks/>
          </p:cNvSpPr>
          <p:nvPr/>
        </p:nvSpPr>
        <p:spPr bwMode="auto">
          <a:xfrm>
            <a:off x="8978900" y="5430044"/>
            <a:ext cx="104776" cy="104776"/>
          </a:xfrm>
          <a:custGeom>
            <a:avLst/>
            <a:gdLst>
              <a:gd name="T0" fmla="*/ 0 w 98"/>
              <a:gd name="T1" fmla="*/ 49 h 97"/>
              <a:gd name="T2" fmla="*/ 0 w 98"/>
              <a:gd name="T3" fmla="*/ 58 h 97"/>
              <a:gd name="T4" fmla="*/ 4 w 98"/>
              <a:gd name="T5" fmla="*/ 67 h 97"/>
              <a:gd name="T6" fmla="*/ 8 w 98"/>
              <a:gd name="T7" fmla="*/ 76 h 97"/>
              <a:gd name="T8" fmla="*/ 15 w 98"/>
              <a:gd name="T9" fmla="*/ 83 h 97"/>
              <a:gd name="T10" fmla="*/ 22 w 98"/>
              <a:gd name="T11" fmla="*/ 90 h 97"/>
              <a:gd name="T12" fmla="*/ 30 w 98"/>
              <a:gd name="T13" fmla="*/ 94 h 97"/>
              <a:gd name="T14" fmla="*/ 39 w 98"/>
              <a:gd name="T15" fmla="*/ 96 h 97"/>
              <a:gd name="T16" fmla="*/ 49 w 98"/>
              <a:gd name="T17" fmla="*/ 97 h 97"/>
              <a:gd name="T18" fmla="*/ 59 w 98"/>
              <a:gd name="T19" fmla="*/ 96 h 97"/>
              <a:gd name="T20" fmla="*/ 67 w 98"/>
              <a:gd name="T21" fmla="*/ 94 h 97"/>
              <a:gd name="T22" fmla="*/ 76 w 98"/>
              <a:gd name="T23" fmla="*/ 90 h 97"/>
              <a:gd name="T24" fmla="*/ 84 w 98"/>
              <a:gd name="T25" fmla="*/ 83 h 97"/>
              <a:gd name="T26" fmla="*/ 89 w 98"/>
              <a:gd name="T27" fmla="*/ 76 h 97"/>
              <a:gd name="T28" fmla="*/ 93 w 98"/>
              <a:gd name="T29" fmla="*/ 67 h 97"/>
              <a:gd name="T30" fmla="*/ 97 w 98"/>
              <a:gd name="T31" fmla="*/ 58 h 97"/>
              <a:gd name="T32" fmla="*/ 98 w 98"/>
              <a:gd name="T33" fmla="*/ 49 h 97"/>
              <a:gd name="T34" fmla="*/ 97 w 98"/>
              <a:gd name="T35" fmla="*/ 39 h 97"/>
              <a:gd name="T36" fmla="*/ 93 w 98"/>
              <a:gd name="T37" fmla="*/ 30 h 97"/>
              <a:gd name="T38" fmla="*/ 89 w 98"/>
              <a:gd name="T39" fmla="*/ 22 h 97"/>
              <a:gd name="T40" fmla="*/ 84 w 98"/>
              <a:gd name="T41" fmla="*/ 14 h 97"/>
              <a:gd name="T42" fmla="*/ 76 w 98"/>
              <a:gd name="T43" fmla="*/ 8 h 97"/>
              <a:gd name="T44" fmla="*/ 67 w 98"/>
              <a:gd name="T45" fmla="*/ 3 h 97"/>
              <a:gd name="T46" fmla="*/ 59 w 98"/>
              <a:gd name="T47" fmla="*/ 1 h 97"/>
              <a:gd name="T48" fmla="*/ 49 w 98"/>
              <a:gd name="T49" fmla="*/ 0 h 97"/>
              <a:gd name="T50" fmla="*/ 39 w 98"/>
              <a:gd name="T51" fmla="*/ 1 h 97"/>
              <a:gd name="T52" fmla="*/ 30 w 98"/>
              <a:gd name="T53" fmla="*/ 3 h 97"/>
              <a:gd name="T54" fmla="*/ 22 w 98"/>
              <a:gd name="T55" fmla="*/ 8 h 97"/>
              <a:gd name="T56" fmla="*/ 15 w 98"/>
              <a:gd name="T57" fmla="*/ 14 h 97"/>
              <a:gd name="T58" fmla="*/ 8 w 98"/>
              <a:gd name="T59" fmla="*/ 22 h 97"/>
              <a:gd name="T60" fmla="*/ 4 w 98"/>
              <a:gd name="T61" fmla="*/ 30 h 97"/>
              <a:gd name="T62" fmla="*/ 0 w 98"/>
              <a:gd name="T63" fmla="*/ 39 h 97"/>
              <a:gd name="T64" fmla="*/ 0 w 98"/>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97">
                <a:moveTo>
                  <a:pt x="0" y="49"/>
                </a:moveTo>
                <a:lnTo>
                  <a:pt x="0" y="58"/>
                </a:lnTo>
                <a:lnTo>
                  <a:pt x="4" y="67"/>
                </a:lnTo>
                <a:lnTo>
                  <a:pt x="8" y="76"/>
                </a:lnTo>
                <a:lnTo>
                  <a:pt x="15" y="83"/>
                </a:lnTo>
                <a:lnTo>
                  <a:pt x="22" y="90"/>
                </a:lnTo>
                <a:lnTo>
                  <a:pt x="30" y="94"/>
                </a:lnTo>
                <a:lnTo>
                  <a:pt x="39" y="96"/>
                </a:lnTo>
                <a:lnTo>
                  <a:pt x="49" y="97"/>
                </a:lnTo>
                <a:lnTo>
                  <a:pt x="59" y="96"/>
                </a:lnTo>
                <a:lnTo>
                  <a:pt x="67" y="94"/>
                </a:lnTo>
                <a:lnTo>
                  <a:pt x="76" y="90"/>
                </a:lnTo>
                <a:lnTo>
                  <a:pt x="84" y="83"/>
                </a:lnTo>
                <a:lnTo>
                  <a:pt x="89" y="76"/>
                </a:lnTo>
                <a:lnTo>
                  <a:pt x="93" y="67"/>
                </a:lnTo>
                <a:lnTo>
                  <a:pt x="97" y="58"/>
                </a:lnTo>
                <a:lnTo>
                  <a:pt x="98" y="49"/>
                </a:lnTo>
                <a:lnTo>
                  <a:pt x="97" y="39"/>
                </a:lnTo>
                <a:lnTo>
                  <a:pt x="93" y="30"/>
                </a:lnTo>
                <a:lnTo>
                  <a:pt x="89" y="22"/>
                </a:lnTo>
                <a:lnTo>
                  <a:pt x="84" y="14"/>
                </a:lnTo>
                <a:lnTo>
                  <a:pt x="76" y="8"/>
                </a:lnTo>
                <a:lnTo>
                  <a:pt x="67" y="3"/>
                </a:lnTo>
                <a:lnTo>
                  <a:pt x="59" y="1"/>
                </a:lnTo>
                <a:lnTo>
                  <a:pt x="49" y="0"/>
                </a:lnTo>
                <a:lnTo>
                  <a:pt x="39" y="1"/>
                </a:lnTo>
                <a:lnTo>
                  <a:pt x="30" y="3"/>
                </a:lnTo>
                <a:lnTo>
                  <a:pt x="22" y="8"/>
                </a:lnTo>
                <a:lnTo>
                  <a:pt x="15" y="14"/>
                </a:lnTo>
                <a:lnTo>
                  <a:pt x="8" y="22"/>
                </a:lnTo>
                <a:lnTo>
                  <a:pt x="4" y="30"/>
                </a:lnTo>
                <a:lnTo>
                  <a:pt x="0" y="39"/>
                </a:lnTo>
                <a:lnTo>
                  <a:pt x="0" y="4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99" name="Freeform 77"/>
          <p:cNvSpPr>
            <a:spLocks/>
          </p:cNvSpPr>
          <p:nvPr/>
        </p:nvSpPr>
        <p:spPr bwMode="auto">
          <a:xfrm>
            <a:off x="10344150" y="5458620"/>
            <a:ext cx="104776" cy="101600"/>
          </a:xfrm>
          <a:custGeom>
            <a:avLst/>
            <a:gdLst>
              <a:gd name="T0" fmla="*/ 85 w 97"/>
              <a:gd name="T1" fmla="*/ 0 h 97"/>
              <a:gd name="T2" fmla="*/ 12 w 97"/>
              <a:gd name="T3" fmla="*/ 0 h 97"/>
              <a:gd name="T4" fmla="*/ 8 w 97"/>
              <a:gd name="T5" fmla="*/ 0 h 97"/>
              <a:gd name="T6" fmla="*/ 3 w 97"/>
              <a:gd name="T7" fmla="*/ 3 h 97"/>
              <a:gd name="T8" fmla="*/ 1 w 97"/>
              <a:gd name="T9" fmla="*/ 6 h 97"/>
              <a:gd name="T10" fmla="*/ 0 w 97"/>
              <a:gd name="T11" fmla="*/ 12 h 97"/>
              <a:gd name="T12" fmla="*/ 0 w 97"/>
              <a:gd name="T13" fmla="*/ 85 h 97"/>
              <a:gd name="T14" fmla="*/ 1 w 97"/>
              <a:gd name="T15" fmla="*/ 89 h 97"/>
              <a:gd name="T16" fmla="*/ 3 w 97"/>
              <a:gd name="T17" fmla="*/ 94 h 97"/>
              <a:gd name="T18" fmla="*/ 8 w 97"/>
              <a:gd name="T19" fmla="*/ 96 h 97"/>
              <a:gd name="T20" fmla="*/ 12 w 97"/>
              <a:gd name="T21" fmla="*/ 97 h 97"/>
              <a:gd name="T22" fmla="*/ 85 w 97"/>
              <a:gd name="T23" fmla="*/ 97 h 97"/>
              <a:gd name="T24" fmla="*/ 91 w 97"/>
              <a:gd name="T25" fmla="*/ 96 h 97"/>
              <a:gd name="T26" fmla="*/ 94 w 97"/>
              <a:gd name="T27" fmla="*/ 94 h 97"/>
              <a:gd name="T28" fmla="*/ 97 w 97"/>
              <a:gd name="T29" fmla="*/ 89 h 97"/>
              <a:gd name="T30" fmla="*/ 97 w 97"/>
              <a:gd name="T31" fmla="*/ 85 h 97"/>
              <a:gd name="T32" fmla="*/ 97 w 97"/>
              <a:gd name="T33" fmla="*/ 12 h 97"/>
              <a:gd name="T34" fmla="*/ 97 w 97"/>
              <a:gd name="T35" fmla="*/ 6 h 97"/>
              <a:gd name="T36" fmla="*/ 94 w 97"/>
              <a:gd name="T37" fmla="*/ 3 h 97"/>
              <a:gd name="T38" fmla="*/ 91 w 97"/>
              <a:gd name="T39" fmla="*/ 0 h 97"/>
              <a:gd name="T40" fmla="*/ 85 w 9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97">
                <a:moveTo>
                  <a:pt x="85" y="0"/>
                </a:moveTo>
                <a:lnTo>
                  <a:pt x="12" y="0"/>
                </a:lnTo>
                <a:lnTo>
                  <a:pt x="8" y="0"/>
                </a:lnTo>
                <a:lnTo>
                  <a:pt x="3" y="3"/>
                </a:lnTo>
                <a:lnTo>
                  <a:pt x="1" y="6"/>
                </a:lnTo>
                <a:lnTo>
                  <a:pt x="0" y="12"/>
                </a:lnTo>
                <a:lnTo>
                  <a:pt x="0" y="85"/>
                </a:lnTo>
                <a:lnTo>
                  <a:pt x="1" y="89"/>
                </a:lnTo>
                <a:lnTo>
                  <a:pt x="3" y="94"/>
                </a:lnTo>
                <a:lnTo>
                  <a:pt x="8" y="96"/>
                </a:lnTo>
                <a:lnTo>
                  <a:pt x="12" y="97"/>
                </a:lnTo>
                <a:lnTo>
                  <a:pt x="85" y="97"/>
                </a:lnTo>
                <a:lnTo>
                  <a:pt x="91" y="96"/>
                </a:lnTo>
                <a:lnTo>
                  <a:pt x="94" y="94"/>
                </a:lnTo>
                <a:lnTo>
                  <a:pt x="97" y="89"/>
                </a:lnTo>
                <a:lnTo>
                  <a:pt x="97" y="85"/>
                </a:lnTo>
                <a:lnTo>
                  <a:pt x="97" y="12"/>
                </a:lnTo>
                <a:lnTo>
                  <a:pt x="97" y="6"/>
                </a:lnTo>
                <a:lnTo>
                  <a:pt x="94" y="3"/>
                </a:lnTo>
                <a:lnTo>
                  <a:pt x="91" y="0"/>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0" name="Freeform 78"/>
          <p:cNvSpPr>
            <a:spLocks/>
          </p:cNvSpPr>
          <p:nvPr/>
        </p:nvSpPr>
        <p:spPr bwMode="auto">
          <a:xfrm>
            <a:off x="10655300" y="5303044"/>
            <a:ext cx="101600" cy="257176"/>
          </a:xfrm>
          <a:custGeom>
            <a:avLst/>
            <a:gdLst>
              <a:gd name="T0" fmla="*/ 85 w 97"/>
              <a:gd name="T1" fmla="*/ 0 h 244"/>
              <a:gd name="T2" fmla="*/ 12 w 97"/>
              <a:gd name="T3" fmla="*/ 0 h 244"/>
              <a:gd name="T4" fmla="*/ 7 w 97"/>
              <a:gd name="T5" fmla="*/ 1 h 244"/>
              <a:gd name="T6" fmla="*/ 3 w 97"/>
              <a:gd name="T7" fmla="*/ 3 h 244"/>
              <a:gd name="T8" fmla="*/ 1 w 97"/>
              <a:gd name="T9" fmla="*/ 8 h 244"/>
              <a:gd name="T10" fmla="*/ 0 w 97"/>
              <a:gd name="T11" fmla="*/ 13 h 244"/>
              <a:gd name="T12" fmla="*/ 0 w 97"/>
              <a:gd name="T13" fmla="*/ 232 h 244"/>
              <a:gd name="T14" fmla="*/ 1 w 97"/>
              <a:gd name="T15" fmla="*/ 236 h 244"/>
              <a:gd name="T16" fmla="*/ 3 w 97"/>
              <a:gd name="T17" fmla="*/ 241 h 244"/>
              <a:gd name="T18" fmla="*/ 7 w 97"/>
              <a:gd name="T19" fmla="*/ 243 h 244"/>
              <a:gd name="T20" fmla="*/ 12 w 97"/>
              <a:gd name="T21" fmla="*/ 244 h 244"/>
              <a:gd name="T22" fmla="*/ 85 w 97"/>
              <a:gd name="T23" fmla="*/ 244 h 244"/>
              <a:gd name="T24" fmla="*/ 89 w 97"/>
              <a:gd name="T25" fmla="*/ 243 h 244"/>
              <a:gd name="T26" fmla="*/ 94 w 97"/>
              <a:gd name="T27" fmla="*/ 241 h 244"/>
              <a:gd name="T28" fmla="*/ 96 w 97"/>
              <a:gd name="T29" fmla="*/ 236 h 244"/>
              <a:gd name="T30" fmla="*/ 97 w 97"/>
              <a:gd name="T31" fmla="*/ 232 h 244"/>
              <a:gd name="T32" fmla="*/ 97 w 97"/>
              <a:gd name="T33" fmla="*/ 13 h 244"/>
              <a:gd name="T34" fmla="*/ 96 w 97"/>
              <a:gd name="T35" fmla="*/ 8 h 244"/>
              <a:gd name="T36" fmla="*/ 94 w 97"/>
              <a:gd name="T37" fmla="*/ 3 h 244"/>
              <a:gd name="T38" fmla="*/ 89 w 97"/>
              <a:gd name="T39" fmla="*/ 1 h 244"/>
              <a:gd name="T40" fmla="*/ 85 w 97"/>
              <a:gd name="T4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244">
                <a:moveTo>
                  <a:pt x="85" y="0"/>
                </a:moveTo>
                <a:lnTo>
                  <a:pt x="12" y="0"/>
                </a:lnTo>
                <a:lnTo>
                  <a:pt x="7" y="1"/>
                </a:lnTo>
                <a:lnTo>
                  <a:pt x="3" y="3"/>
                </a:lnTo>
                <a:lnTo>
                  <a:pt x="1" y="8"/>
                </a:lnTo>
                <a:lnTo>
                  <a:pt x="0" y="13"/>
                </a:lnTo>
                <a:lnTo>
                  <a:pt x="0" y="232"/>
                </a:lnTo>
                <a:lnTo>
                  <a:pt x="1" y="236"/>
                </a:lnTo>
                <a:lnTo>
                  <a:pt x="3" y="241"/>
                </a:lnTo>
                <a:lnTo>
                  <a:pt x="7" y="243"/>
                </a:lnTo>
                <a:lnTo>
                  <a:pt x="12" y="244"/>
                </a:lnTo>
                <a:lnTo>
                  <a:pt x="85" y="244"/>
                </a:lnTo>
                <a:lnTo>
                  <a:pt x="89" y="243"/>
                </a:lnTo>
                <a:lnTo>
                  <a:pt x="94" y="241"/>
                </a:lnTo>
                <a:lnTo>
                  <a:pt x="96" y="236"/>
                </a:lnTo>
                <a:lnTo>
                  <a:pt x="97" y="232"/>
                </a:lnTo>
                <a:lnTo>
                  <a:pt x="97" y="13"/>
                </a:lnTo>
                <a:lnTo>
                  <a:pt x="96" y="8"/>
                </a:lnTo>
                <a:lnTo>
                  <a:pt x="94" y="3"/>
                </a:lnTo>
                <a:lnTo>
                  <a:pt x="89"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1" name="Freeform 79"/>
          <p:cNvSpPr>
            <a:spLocks/>
          </p:cNvSpPr>
          <p:nvPr/>
        </p:nvSpPr>
        <p:spPr bwMode="auto">
          <a:xfrm>
            <a:off x="10499726" y="5404644"/>
            <a:ext cx="104776" cy="155576"/>
          </a:xfrm>
          <a:custGeom>
            <a:avLst/>
            <a:gdLst>
              <a:gd name="T0" fmla="*/ 85 w 98"/>
              <a:gd name="T1" fmla="*/ 0 h 147"/>
              <a:gd name="T2" fmla="*/ 13 w 98"/>
              <a:gd name="T3" fmla="*/ 0 h 147"/>
              <a:gd name="T4" fmla="*/ 7 w 98"/>
              <a:gd name="T5" fmla="*/ 1 h 147"/>
              <a:gd name="T6" fmla="*/ 4 w 98"/>
              <a:gd name="T7" fmla="*/ 5 h 147"/>
              <a:gd name="T8" fmla="*/ 1 w 98"/>
              <a:gd name="T9" fmla="*/ 8 h 147"/>
              <a:gd name="T10" fmla="*/ 0 w 98"/>
              <a:gd name="T11" fmla="*/ 13 h 147"/>
              <a:gd name="T12" fmla="*/ 0 w 98"/>
              <a:gd name="T13" fmla="*/ 135 h 147"/>
              <a:gd name="T14" fmla="*/ 1 w 98"/>
              <a:gd name="T15" fmla="*/ 139 h 147"/>
              <a:gd name="T16" fmla="*/ 4 w 98"/>
              <a:gd name="T17" fmla="*/ 144 h 147"/>
              <a:gd name="T18" fmla="*/ 7 w 98"/>
              <a:gd name="T19" fmla="*/ 146 h 147"/>
              <a:gd name="T20" fmla="*/ 13 w 98"/>
              <a:gd name="T21" fmla="*/ 147 h 147"/>
              <a:gd name="T22" fmla="*/ 85 w 98"/>
              <a:gd name="T23" fmla="*/ 147 h 147"/>
              <a:gd name="T24" fmla="*/ 91 w 98"/>
              <a:gd name="T25" fmla="*/ 146 h 147"/>
              <a:gd name="T26" fmla="*/ 95 w 98"/>
              <a:gd name="T27" fmla="*/ 144 h 147"/>
              <a:gd name="T28" fmla="*/ 97 w 98"/>
              <a:gd name="T29" fmla="*/ 139 h 147"/>
              <a:gd name="T30" fmla="*/ 98 w 98"/>
              <a:gd name="T31" fmla="*/ 135 h 147"/>
              <a:gd name="T32" fmla="*/ 98 w 98"/>
              <a:gd name="T33" fmla="*/ 13 h 147"/>
              <a:gd name="T34" fmla="*/ 97 w 98"/>
              <a:gd name="T35" fmla="*/ 8 h 147"/>
              <a:gd name="T36" fmla="*/ 95 w 98"/>
              <a:gd name="T37" fmla="*/ 5 h 147"/>
              <a:gd name="T38" fmla="*/ 91 w 98"/>
              <a:gd name="T39" fmla="*/ 1 h 147"/>
              <a:gd name="T40" fmla="*/ 85 w 98"/>
              <a:gd name="T4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47">
                <a:moveTo>
                  <a:pt x="85" y="0"/>
                </a:moveTo>
                <a:lnTo>
                  <a:pt x="13" y="0"/>
                </a:lnTo>
                <a:lnTo>
                  <a:pt x="7" y="1"/>
                </a:lnTo>
                <a:lnTo>
                  <a:pt x="4" y="5"/>
                </a:lnTo>
                <a:lnTo>
                  <a:pt x="1" y="8"/>
                </a:lnTo>
                <a:lnTo>
                  <a:pt x="0" y="13"/>
                </a:lnTo>
                <a:lnTo>
                  <a:pt x="0" y="135"/>
                </a:lnTo>
                <a:lnTo>
                  <a:pt x="1" y="139"/>
                </a:lnTo>
                <a:lnTo>
                  <a:pt x="4" y="144"/>
                </a:lnTo>
                <a:lnTo>
                  <a:pt x="7" y="146"/>
                </a:lnTo>
                <a:lnTo>
                  <a:pt x="13" y="147"/>
                </a:lnTo>
                <a:lnTo>
                  <a:pt x="85" y="147"/>
                </a:lnTo>
                <a:lnTo>
                  <a:pt x="91" y="146"/>
                </a:lnTo>
                <a:lnTo>
                  <a:pt x="95" y="144"/>
                </a:lnTo>
                <a:lnTo>
                  <a:pt x="97" y="139"/>
                </a:lnTo>
                <a:lnTo>
                  <a:pt x="98" y="135"/>
                </a:lnTo>
                <a:lnTo>
                  <a:pt x="98" y="13"/>
                </a:lnTo>
                <a:lnTo>
                  <a:pt x="97" y="8"/>
                </a:lnTo>
                <a:lnTo>
                  <a:pt x="95" y="5"/>
                </a:lnTo>
                <a:lnTo>
                  <a:pt x="91"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2" name="Freeform 80"/>
          <p:cNvSpPr>
            <a:spLocks/>
          </p:cNvSpPr>
          <p:nvPr/>
        </p:nvSpPr>
        <p:spPr bwMode="auto">
          <a:xfrm>
            <a:off x="10810876" y="5147471"/>
            <a:ext cx="101600" cy="412750"/>
          </a:xfrm>
          <a:custGeom>
            <a:avLst/>
            <a:gdLst>
              <a:gd name="T0" fmla="*/ 85 w 97"/>
              <a:gd name="T1" fmla="*/ 0 h 390"/>
              <a:gd name="T2" fmla="*/ 11 w 97"/>
              <a:gd name="T3" fmla="*/ 0 h 390"/>
              <a:gd name="T4" fmla="*/ 7 w 97"/>
              <a:gd name="T5" fmla="*/ 1 h 390"/>
              <a:gd name="T6" fmla="*/ 3 w 97"/>
              <a:gd name="T7" fmla="*/ 3 h 390"/>
              <a:gd name="T8" fmla="*/ 1 w 97"/>
              <a:gd name="T9" fmla="*/ 8 h 390"/>
              <a:gd name="T10" fmla="*/ 0 w 97"/>
              <a:gd name="T11" fmla="*/ 12 h 390"/>
              <a:gd name="T12" fmla="*/ 0 w 97"/>
              <a:gd name="T13" fmla="*/ 378 h 390"/>
              <a:gd name="T14" fmla="*/ 1 w 97"/>
              <a:gd name="T15" fmla="*/ 382 h 390"/>
              <a:gd name="T16" fmla="*/ 3 w 97"/>
              <a:gd name="T17" fmla="*/ 387 h 390"/>
              <a:gd name="T18" fmla="*/ 7 w 97"/>
              <a:gd name="T19" fmla="*/ 389 h 390"/>
              <a:gd name="T20" fmla="*/ 11 w 97"/>
              <a:gd name="T21" fmla="*/ 390 h 390"/>
              <a:gd name="T22" fmla="*/ 85 w 97"/>
              <a:gd name="T23" fmla="*/ 390 h 390"/>
              <a:gd name="T24" fmla="*/ 89 w 97"/>
              <a:gd name="T25" fmla="*/ 389 h 390"/>
              <a:gd name="T26" fmla="*/ 94 w 97"/>
              <a:gd name="T27" fmla="*/ 387 h 390"/>
              <a:gd name="T28" fmla="*/ 96 w 97"/>
              <a:gd name="T29" fmla="*/ 382 h 390"/>
              <a:gd name="T30" fmla="*/ 97 w 97"/>
              <a:gd name="T31" fmla="*/ 378 h 390"/>
              <a:gd name="T32" fmla="*/ 97 w 97"/>
              <a:gd name="T33" fmla="*/ 12 h 390"/>
              <a:gd name="T34" fmla="*/ 96 w 97"/>
              <a:gd name="T35" fmla="*/ 8 h 390"/>
              <a:gd name="T36" fmla="*/ 94 w 97"/>
              <a:gd name="T37" fmla="*/ 3 h 390"/>
              <a:gd name="T38" fmla="*/ 89 w 97"/>
              <a:gd name="T39" fmla="*/ 1 h 390"/>
              <a:gd name="T40" fmla="*/ 85 w 97"/>
              <a:gd name="T41"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390">
                <a:moveTo>
                  <a:pt x="85" y="0"/>
                </a:moveTo>
                <a:lnTo>
                  <a:pt x="11" y="0"/>
                </a:lnTo>
                <a:lnTo>
                  <a:pt x="7" y="1"/>
                </a:lnTo>
                <a:lnTo>
                  <a:pt x="3" y="3"/>
                </a:lnTo>
                <a:lnTo>
                  <a:pt x="1" y="8"/>
                </a:lnTo>
                <a:lnTo>
                  <a:pt x="0" y="12"/>
                </a:lnTo>
                <a:lnTo>
                  <a:pt x="0" y="378"/>
                </a:lnTo>
                <a:lnTo>
                  <a:pt x="1" y="382"/>
                </a:lnTo>
                <a:lnTo>
                  <a:pt x="3" y="387"/>
                </a:lnTo>
                <a:lnTo>
                  <a:pt x="7" y="389"/>
                </a:lnTo>
                <a:lnTo>
                  <a:pt x="11" y="390"/>
                </a:lnTo>
                <a:lnTo>
                  <a:pt x="85" y="390"/>
                </a:lnTo>
                <a:lnTo>
                  <a:pt x="89" y="389"/>
                </a:lnTo>
                <a:lnTo>
                  <a:pt x="94" y="387"/>
                </a:lnTo>
                <a:lnTo>
                  <a:pt x="96" y="382"/>
                </a:lnTo>
                <a:lnTo>
                  <a:pt x="97" y="378"/>
                </a:lnTo>
                <a:lnTo>
                  <a:pt x="97" y="12"/>
                </a:lnTo>
                <a:lnTo>
                  <a:pt x="96" y="8"/>
                </a:lnTo>
                <a:lnTo>
                  <a:pt x="94" y="3"/>
                </a:lnTo>
                <a:lnTo>
                  <a:pt x="89"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3" name="Freeform 81"/>
          <p:cNvSpPr>
            <a:spLocks/>
          </p:cNvSpPr>
          <p:nvPr/>
        </p:nvSpPr>
        <p:spPr bwMode="auto">
          <a:xfrm>
            <a:off x="10963276" y="4941095"/>
            <a:ext cx="104776" cy="619126"/>
          </a:xfrm>
          <a:custGeom>
            <a:avLst/>
            <a:gdLst>
              <a:gd name="T0" fmla="*/ 94 w 99"/>
              <a:gd name="T1" fmla="*/ 3 h 584"/>
              <a:gd name="T2" fmla="*/ 91 w 99"/>
              <a:gd name="T3" fmla="*/ 0 h 584"/>
              <a:gd name="T4" fmla="*/ 86 w 99"/>
              <a:gd name="T5" fmla="*/ 0 h 584"/>
              <a:gd name="T6" fmla="*/ 13 w 99"/>
              <a:gd name="T7" fmla="*/ 0 h 584"/>
              <a:gd name="T8" fmla="*/ 8 w 99"/>
              <a:gd name="T9" fmla="*/ 0 h 584"/>
              <a:gd name="T10" fmla="*/ 5 w 99"/>
              <a:gd name="T11" fmla="*/ 3 h 584"/>
              <a:gd name="T12" fmla="*/ 1 w 99"/>
              <a:gd name="T13" fmla="*/ 6 h 584"/>
              <a:gd name="T14" fmla="*/ 0 w 99"/>
              <a:gd name="T15" fmla="*/ 12 h 584"/>
              <a:gd name="T16" fmla="*/ 0 w 99"/>
              <a:gd name="T17" fmla="*/ 572 h 584"/>
              <a:gd name="T18" fmla="*/ 1 w 99"/>
              <a:gd name="T19" fmla="*/ 576 h 584"/>
              <a:gd name="T20" fmla="*/ 5 w 99"/>
              <a:gd name="T21" fmla="*/ 581 h 584"/>
              <a:gd name="T22" fmla="*/ 8 w 99"/>
              <a:gd name="T23" fmla="*/ 583 h 584"/>
              <a:gd name="T24" fmla="*/ 13 w 99"/>
              <a:gd name="T25" fmla="*/ 584 h 584"/>
              <a:gd name="T26" fmla="*/ 86 w 99"/>
              <a:gd name="T27" fmla="*/ 584 h 584"/>
              <a:gd name="T28" fmla="*/ 91 w 99"/>
              <a:gd name="T29" fmla="*/ 583 h 584"/>
              <a:gd name="T30" fmla="*/ 94 w 99"/>
              <a:gd name="T31" fmla="*/ 581 h 584"/>
              <a:gd name="T32" fmla="*/ 98 w 99"/>
              <a:gd name="T33" fmla="*/ 576 h 584"/>
              <a:gd name="T34" fmla="*/ 99 w 99"/>
              <a:gd name="T35" fmla="*/ 572 h 584"/>
              <a:gd name="T36" fmla="*/ 99 w 99"/>
              <a:gd name="T37" fmla="*/ 12 h 584"/>
              <a:gd name="T38" fmla="*/ 98 w 99"/>
              <a:gd name="T39" fmla="*/ 6 h 584"/>
              <a:gd name="T40" fmla="*/ 94 w 99"/>
              <a:gd name="T41" fmla="*/ 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9" h="584">
                <a:moveTo>
                  <a:pt x="94" y="3"/>
                </a:moveTo>
                <a:lnTo>
                  <a:pt x="91" y="0"/>
                </a:lnTo>
                <a:lnTo>
                  <a:pt x="86" y="0"/>
                </a:lnTo>
                <a:lnTo>
                  <a:pt x="13" y="0"/>
                </a:lnTo>
                <a:lnTo>
                  <a:pt x="8" y="0"/>
                </a:lnTo>
                <a:lnTo>
                  <a:pt x="5" y="3"/>
                </a:lnTo>
                <a:lnTo>
                  <a:pt x="1" y="6"/>
                </a:lnTo>
                <a:lnTo>
                  <a:pt x="0" y="12"/>
                </a:lnTo>
                <a:lnTo>
                  <a:pt x="0" y="572"/>
                </a:lnTo>
                <a:lnTo>
                  <a:pt x="1" y="576"/>
                </a:lnTo>
                <a:lnTo>
                  <a:pt x="5" y="581"/>
                </a:lnTo>
                <a:lnTo>
                  <a:pt x="8" y="583"/>
                </a:lnTo>
                <a:lnTo>
                  <a:pt x="13" y="584"/>
                </a:lnTo>
                <a:lnTo>
                  <a:pt x="86" y="584"/>
                </a:lnTo>
                <a:lnTo>
                  <a:pt x="91" y="583"/>
                </a:lnTo>
                <a:lnTo>
                  <a:pt x="94" y="581"/>
                </a:lnTo>
                <a:lnTo>
                  <a:pt x="98" y="576"/>
                </a:lnTo>
                <a:lnTo>
                  <a:pt x="99" y="572"/>
                </a:lnTo>
                <a:lnTo>
                  <a:pt x="99" y="12"/>
                </a:lnTo>
                <a:lnTo>
                  <a:pt x="98" y="6"/>
                </a:lnTo>
                <a:lnTo>
                  <a:pt x="94" y="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4" name="Freeform 82"/>
          <p:cNvSpPr>
            <a:spLocks/>
          </p:cNvSpPr>
          <p:nvPr/>
        </p:nvSpPr>
        <p:spPr bwMode="auto">
          <a:xfrm>
            <a:off x="15382877" y="4991895"/>
            <a:ext cx="260350" cy="517526"/>
          </a:xfrm>
          <a:custGeom>
            <a:avLst/>
            <a:gdLst>
              <a:gd name="T0" fmla="*/ 203 w 244"/>
              <a:gd name="T1" fmla="*/ 25 h 487"/>
              <a:gd name="T2" fmla="*/ 185 w 244"/>
              <a:gd name="T3" fmla="*/ 12 h 487"/>
              <a:gd name="T4" fmla="*/ 166 w 244"/>
              <a:gd name="T5" fmla="*/ 5 h 487"/>
              <a:gd name="T6" fmla="*/ 146 w 244"/>
              <a:gd name="T7" fmla="*/ 0 h 487"/>
              <a:gd name="T8" fmla="*/ 13 w 244"/>
              <a:gd name="T9" fmla="*/ 0 h 487"/>
              <a:gd name="T10" fmla="*/ 4 w 244"/>
              <a:gd name="T11" fmla="*/ 3 h 487"/>
              <a:gd name="T12" fmla="*/ 1 w 244"/>
              <a:gd name="T13" fmla="*/ 10 h 487"/>
              <a:gd name="T14" fmla="*/ 0 w 244"/>
              <a:gd name="T15" fmla="*/ 19 h 487"/>
              <a:gd name="T16" fmla="*/ 0 w 244"/>
              <a:gd name="T17" fmla="*/ 29 h 487"/>
              <a:gd name="T18" fmla="*/ 0 w 244"/>
              <a:gd name="T19" fmla="*/ 37 h 487"/>
              <a:gd name="T20" fmla="*/ 1 w 244"/>
              <a:gd name="T21" fmla="*/ 42 h 487"/>
              <a:gd name="T22" fmla="*/ 4 w 244"/>
              <a:gd name="T23" fmla="*/ 45 h 487"/>
              <a:gd name="T24" fmla="*/ 6 w 244"/>
              <a:gd name="T25" fmla="*/ 47 h 487"/>
              <a:gd name="T26" fmla="*/ 11 w 244"/>
              <a:gd name="T27" fmla="*/ 48 h 487"/>
              <a:gd name="T28" fmla="*/ 16 w 244"/>
              <a:gd name="T29" fmla="*/ 49 h 487"/>
              <a:gd name="T30" fmla="*/ 140 w 244"/>
              <a:gd name="T31" fmla="*/ 49 h 487"/>
              <a:gd name="T32" fmla="*/ 152 w 244"/>
              <a:gd name="T33" fmla="*/ 51 h 487"/>
              <a:gd name="T34" fmla="*/ 163 w 244"/>
              <a:gd name="T35" fmla="*/ 56 h 487"/>
              <a:gd name="T36" fmla="*/ 173 w 244"/>
              <a:gd name="T37" fmla="*/ 63 h 487"/>
              <a:gd name="T38" fmla="*/ 181 w 244"/>
              <a:gd name="T39" fmla="*/ 72 h 487"/>
              <a:gd name="T40" fmla="*/ 188 w 244"/>
              <a:gd name="T41" fmla="*/ 81 h 487"/>
              <a:gd name="T42" fmla="*/ 192 w 244"/>
              <a:gd name="T43" fmla="*/ 92 h 487"/>
              <a:gd name="T44" fmla="*/ 195 w 244"/>
              <a:gd name="T45" fmla="*/ 103 h 487"/>
              <a:gd name="T46" fmla="*/ 195 w 244"/>
              <a:gd name="T47" fmla="*/ 377 h 487"/>
              <a:gd name="T48" fmla="*/ 194 w 244"/>
              <a:gd name="T49" fmla="*/ 389 h 487"/>
              <a:gd name="T50" fmla="*/ 191 w 244"/>
              <a:gd name="T51" fmla="*/ 401 h 487"/>
              <a:gd name="T52" fmla="*/ 185 w 244"/>
              <a:gd name="T53" fmla="*/ 411 h 487"/>
              <a:gd name="T54" fmla="*/ 177 w 244"/>
              <a:gd name="T55" fmla="*/ 420 h 487"/>
              <a:gd name="T56" fmla="*/ 168 w 244"/>
              <a:gd name="T57" fmla="*/ 428 h 487"/>
              <a:gd name="T58" fmla="*/ 157 w 244"/>
              <a:gd name="T59" fmla="*/ 433 h 487"/>
              <a:gd name="T60" fmla="*/ 147 w 244"/>
              <a:gd name="T61" fmla="*/ 438 h 487"/>
              <a:gd name="T62" fmla="*/ 134 w 244"/>
              <a:gd name="T63" fmla="*/ 439 h 487"/>
              <a:gd name="T64" fmla="*/ 8 w 244"/>
              <a:gd name="T65" fmla="*/ 439 h 487"/>
              <a:gd name="T66" fmla="*/ 2 w 244"/>
              <a:gd name="T67" fmla="*/ 444 h 487"/>
              <a:gd name="T68" fmla="*/ 0 w 244"/>
              <a:gd name="T69" fmla="*/ 453 h 487"/>
              <a:gd name="T70" fmla="*/ 0 w 244"/>
              <a:gd name="T71" fmla="*/ 462 h 487"/>
              <a:gd name="T72" fmla="*/ 0 w 244"/>
              <a:gd name="T73" fmla="*/ 472 h 487"/>
              <a:gd name="T74" fmla="*/ 1 w 244"/>
              <a:gd name="T75" fmla="*/ 480 h 487"/>
              <a:gd name="T76" fmla="*/ 7 w 244"/>
              <a:gd name="T77" fmla="*/ 486 h 487"/>
              <a:gd name="T78" fmla="*/ 134 w 244"/>
              <a:gd name="T79" fmla="*/ 487 h 487"/>
              <a:gd name="T80" fmla="*/ 156 w 244"/>
              <a:gd name="T81" fmla="*/ 485 h 487"/>
              <a:gd name="T82" fmla="*/ 176 w 244"/>
              <a:gd name="T83" fmla="*/ 479 h 487"/>
              <a:gd name="T84" fmla="*/ 195 w 244"/>
              <a:gd name="T85" fmla="*/ 469 h 487"/>
              <a:gd name="T86" fmla="*/ 211 w 244"/>
              <a:gd name="T87" fmla="*/ 455 h 487"/>
              <a:gd name="T88" fmla="*/ 225 w 244"/>
              <a:gd name="T89" fmla="*/ 438 h 487"/>
              <a:gd name="T90" fmla="*/ 235 w 244"/>
              <a:gd name="T91" fmla="*/ 419 h 487"/>
              <a:gd name="T92" fmla="*/ 242 w 244"/>
              <a:gd name="T93" fmla="*/ 399 h 487"/>
              <a:gd name="T94" fmla="*/ 244 w 244"/>
              <a:gd name="T95" fmla="*/ 377 h 487"/>
              <a:gd name="T96" fmla="*/ 243 w 244"/>
              <a:gd name="T97" fmla="*/ 99 h 487"/>
              <a:gd name="T98" fmla="*/ 239 w 244"/>
              <a:gd name="T99" fmla="*/ 77 h 487"/>
              <a:gd name="T100" fmla="*/ 231 w 244"/>
              <a:gd name="T101" fmla="*/ 59 h 487"/>
              <a:gd name="T102" fmla="*/ 219 w 244"/>
              <a:gd name="T103" fmla="*/ 4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 h="487">
                <a:moveTo>
                  <a:pt x="211" y="32"/>
                </a:moveTo>
                <a:lnTo>
                  <a:pt x="203" y="25"/>
                </a:lnTo>
                <a:lnTo>
                  <a:pt x="194" y="18"/>
                </a:lnTo>
                <a:lnTo>
                  <a:pt x="185" y="12"/>
                </a:lnTo>
                <a:lnTo>
                  <a:pt x="176" y="8"/>
                </a:lnTo>
                <a:lnTo>
                  <a:pt x="166" y="5"/>
                </a:lnTo>
                <a:lnTo>
                  <a:pt x="156" y="3"/>
                </a:lnTo>
                <a:lnTo>
                  <a:pt x="146" y="0"/>
                </a:lnTo>
                <a:lnTo>
                  <a:pt x="134" y="0"/>
                </a:lnTo>
                <a:lnTo>
                  <a:pt x="13" y="0"/>
                </a:lnTo>
                <a:lnTo>
                  <a:pt x="8" y="0"/>
                </a:lnTo>
                <a:lnTo>
                  <a:pt x="4" y="3"/>
                </a:lnTo>
                <a:lnTo>
                  <a:pt x="2" y="6"/>
                </a:lnTo>
                <a:lnTo>
                  <a:pt x="1" y="10"/>
                </a:lnTo>
                <a:lnTo>
                  <a:pt x="0" y="15"/>
                </a:lnTo>
                <a:lnTo>
                  <a:pt x="0" y="19"/>
                </a:lnTo>
                <a:lnTo>
                  <a:pt x="0" y="23"/>
                </a:lnTo>
                <a:lnTo>
                  <a:pt x="0" y="29"/>
                </a:lnTo>
                <a:lnTo>
                  <a:pt x="0" y="34"/>
                </a:lnTo>
                <a:lnTo>
                  <a:pt x="0" y="37"/>
                </a:lnTo>
                <a:lnTo>
                  <a:pt x="1" y="39"/>
                </a:lnTo>
                <a:lnTo>
                  <a:pt x="1" y="42"/>
                </a:lnTo>
                <a:lnTo>
                  <a:pt x="2" y="44"/>
                </a:lnTo>
                <a:lnTo>
                  <a:pt x="4" y="45"/>
                </a:lnTo>
                <a:lnTo>
                  <a:pt x="6" y="47"/>
                </a:lnTo>
                <a:lnTo>
                  <a:pt x="6" y="47"/>
                </a:lnTo>
                <a:lnTo>
                  <a:pt x="7" y="48"/>
                </a:lnTo>
                <a:lnTo>
                  <a:pt x="11" y="48"/>
                </a:lnTo>
                <a:lnTo>
                  <a:pt x="15" y="49"/>
                </a:lnTo>
                <a:lnTo>
                  <a:pt x="16" y="49"/>
                </a:lnTo>
                <a:lnTo>
                  <a:pt x="134" y="49"/>
                </a:lnTo>
                <a:lnTo>
                  <a:pt x="140" y="49"/>
                </a:lnTo>
                <a:lnTo>
                  <a:pt x="147" y="50"/>
                </a:lnTo>
                <a:lnTo>
                  <a:pt x="152" y="51"/>
                </a:lnTo>
                <a:lnTo>
                  <a:pt x="157" y="53"/>
                </a:lnTo>
                <a:lnTo>
                  <a:pt x="163" y="56"/>
                </a:lnTo>
                <a:lnTo>
                  <a:pt x="168" y="59"/>
                </a:lnTo>
                <a:lnTo>
                  <a:pt x="173" y="63"/>
                </a:lnTo>
                <a:lnTo>
                  <a:pt x="177" y="66"/>
                </a:lnTo>
                <a:lnTo>
                  <a:pt x="181" y="72"/>
                </a:lnTo>
                <a:lnTo>
                  <a:pt x="185" y="76"/>
                </a:lnTo>
                <a:lnTo>
                  <a:pt x="188" y="81"/>
                </a:lnTo>
                <a:lnTo>
                  <a:pt x="191" y="87"/>
                </a:lnTo>
                <a:lnTo>
                  <a:pt x="192" y="92"/>
                </a:lnTo>
                <a:lnTo>
                  <a:pt x="194" y="98"/>
                </a:lnTo>
                <a:lnTo>
                  <a:pt x="195" y="103"/>
                </a:lnTo>
                <a:lnTo>
                  <a:pt x="195" y="110"/>
                </a:lnTo>
                <a:lnTo>
                  <a:pt x="195" y="377"/>
                </a:lnTo>
                <a:lnTo>
                  <a:pt x="195" y="384"/>
                </a:lnTo>
                <a:lnTo>
                  <a:pt x="194" y="389"/>
                </a:lnTo>
                <a:lnTo>
                  <a:pt x="192" y="396"/>
                </a:lnTo>
                <a:lnTo>
                  <a:pt x="191" y="401"/>
                </a:lnTo>
                <a:lnTo>
                  <a:pt x="188" y="406"/>
                </a:lnTo>
                <a:lnTo>
                  <a:pt x="185" y="411"/>
                </a:lnTo>
                <a:lnTo>
                  <a:pt x="181" y="416"/>
                </a:lnTo>
                <a:lnTo>
                  <a:pt x="177" y="420"/>
                </a:lnTo>
                <a:lnTo>
                  <a:pt x="173" y="425"/>
                </a:lnTo>
                <a:lnTo>
                  <a:pt x="168" y="428"/>
                </a:lnTo>
                <a:lnTo>
                  <a:pt x="163" y="431"/>
                </a:lnTo>
                <a:lnTo>
                  <a:pt x="157" y="433"/>
                </a:lnTo>
                <a:lnTo>
                  <a:pt x="152" y="436"/>
                </a:lnTo>
                <a:lnTo>
                  <a:pt x="147" y="438"/>
                </a:lnTo>
                <a:lnTo>
                  <a:pt x="140" y="438"/>
                </a:lnTo>
                <a:lnTo>
                  <a:pt x="134" y="439"/>
                </a:lnTo>
                <a:lnTo>
                  <a:pt x="13" y="439"/>
                </a:lnTo>
                <a:lnTo>
                  <a:pt x="8" y="439"/>
                </a:lnTo>
                <a:lnTo>
                  <a:pt x="4" y="441"/>
                </a:lnTo>
                <a:lnTo>
                  <a:pt x="2" y="444"/>
                </a:lnTo>
                <a:lnTo>
                  <a:pt x="1" y="449"/>
                </a:lnTo>
                <a:lnTo>
                  <a:pt x="0" y="453"/>
                </a:lnTo>
                <a:lnTo>
                  <a:pt x="0" y="457"/>
                </a:lnTo>
                <a:lnTo>
                  <a:pt x="0" y="462"/>
                </a:lnTo>
                <a:lnTo>
                  <a:pt x="0" y="467"/>
                </a:lnTo>
                <a:lnTo>
                  <a:pt x="0" y="472"/>
                </a:lnTo>
                <a:lnTo>
                  <a:pt x="0" y="474"/>
                </a:lnTo>
                <a:lnTo>
                  <a:pt x="1" y="480"/>
                </a:lnTo>
                <a:lnTo>
                  <a:pt x="4" y="483"/>
                </a:lnTo>
                <a:lnTo>
                  <a:pt x="7" y="486"/>
                </a:lnTo>
                <a:lnTo>
                  <a:pt x="13" y="487"/>
                </a:lnTo>
                <a:lnTo>
                  <a:pt x="134" y="487"/>
                </a:lnTo>
                <a:lnTo>
                  <a:pt x="146" y="486"/>
                </a:lnTo>
                <a:lnTo>
                  <a:pt x="156" y="485"/>
                </a:lnTo>
                <a:lnTo>
                  <a:pt x="166" y="483"/>
                </a:lnTo>
                <a:lnTo>
                  <a:pt x="176" y="479"/>
                </a:lnTo>
                <a:lnTo>
                  <a:pt x="185" y="474"/>
                </a:lnTo>
                <a:lnTo>
                  <a:pt x="195" y="469"/>
                </a:lnTo>
                <a:lnTo>
                  <a:pt x="204" y="463"/>
                </a:lnTo>
                <a:lnTo>
                  <a:pt x="211" y="455"/>
                </a:lnTo>
                <a:lnTo>
                  <a:pt x="219" y="446"/>
                </a:lnTo>
                <a:lnTo>
                  <a:pt x="225" y="438"/>
                </a:lnTo>
                <a:lnTo>
                  <a:pt x="231" y="429"/>
                </a:lnTo>
                <a:lnTo>
                  <a:pt x="235" y="419"/>
                </a:lnTo>
                <a:lnTo>
                  <a:pt x="239" y="410"/>
                </a:lnTo>
                <a:lnTo>
                  <a:pt x="242" y="399"/>
                </a:lnTo>
                <a:lnTo>
                  <a:pt x="243" y="389"/>
                </a:lnTo>
                <a:lnTo>
                  <a:pt x="244" y="377"/>
                </a:lnTo>
                <a:lnTo>
                  <a:pt x="244" y="110"/>
                </a:lnTo>
                <a:lnTo>
                  <a:pt x="243" y="99"/>
                </a:lnTo>
                <a:lnTo>
                  <a:pt x="242" y="88"/>
                </a:lnTo>
                <a:lnTo>
                  <a:pt x="239" y="77"/>
                </a:lnTo>
                <a:lnTo>
                  <a:pt x="235" y="67"/>
                </a:lnTo>
                <a:lnTo>
                  <a:pt x="231" y="59"/>
                </a:lnTo>
                <a:lnTo>
                  <a:pt x="225" y="49"/>
                </a:lnTo>
                <a:lnTo>
                  <a:pt x="219" y="40"/>
                </a:lnTo>
                <a:lnTo>
                  <a:pt x="211" y="3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05" name="Freeform 83"/>
          <p:cNvSpPr>
            <a:spLocks/>
          </p:cNvSpPr>
          <p:nvPr/>
        </p:nvSpPr>
        <p:spPr bwMode="auto">
          <a:xfrm>
            <a:off x="15024101" y="5004595"/>
            <a:ext cx="476250" cy="488950"/>
          </a:xfrm>
          <a:custGeom>
            <a:avLst/>
            <a:gdLst>
              <a:gd name="T0" fmla="*/ 450 w 450"/>
              <a:gd name="T1" fmla="*/ 231 h 462"/>
              <a:gd name="T2" fmla="*/ 449 w 450"/>
              <a:gd name="T3" fmla="*/ 227 h 462"/>
              <a:gd name="T4" fmla="*/ 448 w 450"/>
              <a:gd name="T5" fmla="*/ 223 h 462"/>
              <a:gd name="T6" fmla="*/ 446 w 450"/>
              <a:gd name="T7" fmla="*/ 218 h 462"/>
              <a:gd name="T8" fmla="*/ 442 w 450"/>
              <a:gd name="T9" fmla="*/ 214 h 462"/>
              <a:gd name="T10" fmla="*/ 236 w 450"/>
              <a:gd name="T11" fmla="*/ 8 h 462"/>
              <a:gd name="T12" fmla="*/ 232 w 450"/>
              <a:gd name="T13" fmla="*/ 5 h 462"/>
              <a:gd name="T14" fmla="*/ 227 w 450"/>
              <a:gd name="T15" fmla="*/ 3 h 462"/>
              <a:gd name="T16" fmla="*/ 223 w 450"/>
              <a:gd name="T17" fmla="*/ 0 h 462"/>
              <a:gd name="T18" fmla="*/ 219 w 450"/>
              <a:gd name="T19" fmla="*/ 0 h 462"/>
              <a:gd name="T20" fmla="*/ 213 w 450"/>
              <a:gd name="T21" fmla="*/ 0 h 462"/>
              <a:gd name="T22" fmla="*/ 209 w 450"/>
              <a:gd name="T23" fmla="*/ 3 h 462"/>
              <a:gd name="T24" fmla="*/ 205 w 450"/>
              <a:gd name="T25" fmla="*/ 5 h 462"/>
              <a:gd name="T26" fmla="*/ 201 w 450"/>
              <a:gd name="T27" fmla="*/ 8 h 462"/>
              <a:gd name="T28" fmla="*/ 198 w 450"/>
              <a:gd name="T29" fmla="*/ 11 h 462"/>
              <a:gd name="T30" fmla="*/ 196 w 450"/>
              <a:gd name="T31" fmla="*/ 15 h 462"/>
              <a:gd name="T32" fmla="*/ 195 w 450"/>
              <a:gd name="T33" fmla="*/ 20 h 462"/>
              <a:gd name="T34" fmla="*/ 194 w 450"/>
              <a:gd name="T35" fmla="*/ 25 h 462"/>
              <a:gd name="T36" fmla="*/ 194 w 450"/>
              <a:gd name="T37" fmla="*/ 134 h 462"/>
              <a:gd name="T38" fmla="*/ 23 w 450"/>
              <a:gd name="T39" fmla="*/ 134 h 462"/>
              <a:gd name="T40" fmla="*/ 19 w 450"/>
              <a:gd name="T41" fmla="*/ 134 h 462"/>
              <a:gd name="T42" fmla="*/ 15 w 450"/>
              <a:gd name="T43" fmla="*/ 136 h 462"/>
              <a:gd name="T44" fmla="*/ 10 w 450"/>
              <a:gd name="T45" fmla="*/ 139 h 462"/>
              <a:gd name="T46" fmla="*/ 6 w 450"/>
              <a:gd name="T47" fmla="*/ 142 h 462"/>
              <a:gd name="T48" fmla="*/ 4 w 450"/>
              <a:gd name="T49" fmla="*/ 145 h 462"/>
              <a:gd name="T50" fmla="*/ 1 w 450"/>
              <a:gd name="T51" fmla="*/ 149 h 462"/>
              <a:gd name="T52" fmla="*/ 0 w 450"/>
              <a:gd name="T53" fmla="*/ 154 h 462"/>
              <a:gd name="T54" fmla="*/ 0 w 450"/>
              <a:gd name="T55" fmla="*/ 159 h 462"/>
              <a:gd name="T56" fmla="*/ 0 w 450"/>
              <a:gd name="T57" fmla="*/ 305 h 462"/>
              <a:gd name="T58" fmla="*/ 0 w 450"/>
              <a:gd name="T59" fmla="*/ 309 h 462"/>
              <a:gd name="T60" fmla="*/ 1 w 450"/>
              <a:gd name="T61" fmla="*/ 313 h 462"/>
              <a:gd name="T62" fmla="*/ 4 w 450"/>
              <a:gd name="T63" fmla="*/ 318 h 462"/>
              <a:gd name="T64" fmla="*/ 6 w 450"/>
              <a:gd name="T65" fmla="*/ 322 h 462"/>
              <a:gd name="T66" fmla="*/ 10 w 450"/>
              <a:gd name="T67" fmla="*/ 325 h 462"/>
              <a:gd name="T68" fmla="*/ 15 w 450"/>
              <a:gd name="T69" fmla="*/ 328 h 462"/>
              <a:gd name="T70" fmla="*/ 19 w 450"/>
              <a:gd name="T71" fmla="*/ 329 h 462"/>
              <a:gd name="T72" fmla="*/ 23 w 450"/>
              <a:gd name="T73" fmla="*/ 329 h 462"/>
              <a:gd name="T74" fmla="*/ 194 w 450"/>
              <a:gd name="T75" fmla="*/ 329 h 462"/>
              <a:gd name="T76" fmla="*/ 194 w 450"/>
              <a:gd name="T77" fmla="*/ 439 h 462"/>
              <a:gd name="T78" fmla="*/ 195 w 450"/>
              <a:gd name="T79" fmla="*/ 443 h 462"/>
              <a:gd name="T80" fmla="*/ 196 w 450"/>
              <a:gd name="T81" fmla="*/ 447 h 462"/>
              <a:gd name="T82" fmla="*/ 198 w 450"/>
              <a:gd name="T83" fmla="*/ 452 h 462"/>
              <a:gd name="T84" fmla="*/ 201 w 450"/>
              <a:gd name="T85" fmla="*/ 456 h 462"/>
              <a:gd name="T86" fmla="*/ 205 w 450"/>
              <a:gd name="T87" fmla="*/ 459 h 462"/>
              <a:gd name="T88" fmla="*/ 209 w 450"/>
              <a:gd name="T89" fmla="*/ 461 h 462"/>
              <a:gd name="T90" fmla="*/ 213 w 450"/>
              <a:gd name="T91" fmla="*/ 462 h 462"/>
              <a:gd name="T92" fmla="*/ 219 w 450"/>
              <a:gd name="T93" fmla="*/ 462 h 462"/>
              <a:gd name="T94" fmla="*/ 223 w 450"/>
              <a:gd name="T95" fmla="*/ 462 h 462"/>
              <a:gd name="T96" fmla="*/ 227 w 450"/>
              <a:gd name="T97" fmla="*/ 461 h 462"/>
              <a:gd name="T98" fmla="*/ 232 w 450"/>
              <a:gd name="T99" fmla="*/ 459 h 462"/>
              <a:gd name="T100" fmla="*/ 236 w 450"/>
              <a:gd name="T101" fmla="*/ 456 h 462"/>
              <a:gd name="T102" fmla="*/ 442 w 450"/>
              <a:gd name="T103" fmla="*/ 249 h 462"/>
              <a:gd name="T104" fmla="*/ 446 w 450"/>
              <a:gd name="T105" fmla="*/ 245 h 462"/>
              <a:gd name="T106" fmla="*/ 448 w 450"/>
              <a:gd name="T107" fmla="*/ 241 h 462"/>
              <a:gd name="T108" fmla="*/ 449 w 450"/>
              <a:gd name="T109" fmla="*/ 237 h 462"/>
              <a:gd name="T110" fmla="*/ 450 w 450"/>
              <a:gd name="T111" fmla="*/ 23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 h="462">
                <a:moveTo>
                  <a:pt x="450" y="231"/>
                </a:moveTo>
                <a:lnTo>
                  <a:pt x="449" y="227"/>
                </a:lnTo>
                <a:lnTo>
                  <a:pt x="448" y="223"/>
                </a:lnTo>
                <a:lnTo>
                  <a:pt x="446" y="218"/>
                </a:lnTo>
                <a:lnTo>
                  <a:pt x="442" y="214"/>
                </a:lnTo>
                <a:lnTo>
                  <a:pt x="236" y="8"/>
                </a:lnTo>
                <a:lnTo>
                  <a:pt x="232" y="5"/>
                </a:lnTo>
                <a:lnTo>
                  <a:pt x="227" y="3"/>
                </a:lnTo>
                <a:lnTo>
                  <a:pt x="223" y="0"/>
                </a:lnTo>
                <a:lnTo>
                  <a:pt x="219" y="0"/>
                </a:lnTo>
                <a:lnTo>
                  <a:pt x="213" y="0"/>
                </a:lnTo>
                <a:lnTo>
                  <a:pt x="209" y="3"/>
                </a:lnTo>
                <a:lnTo>
                  <a:pt x="205" y="5"/>
                </a:lnTo>
                <a:lnTo>
                  <a:pt x="201" y="8"/>
                </a:lnTo>
                <a:lnTo>
                  <a:pt x="198" y="11"/>
                </a:lnTo>
                <a:lnTo>
                  <a:pt x="196" y="15"/>
                </a:lnTo>
                <a:lnTo>
                  <a:pt x="195" y="20"/>
                </a:lnTo>
                <a:lnTo>
                  <a:pt x="194" y="25"/>
                </a:lnTo>
                <a:lnTo>
                  <a:pt x="194" y="134"/>
                </a:lnTo>
                <a:lnTo>
                  <a:pt x="23" y="134"/>
                </a:lnTo>
                <a:lnTo>
                  <a:pt x="19" y="134"/>
                </a:lnTo>
                <a:lnTo>
                  <a:pt x="15" y="136"/>
                </a:lnTo>
                <a:lnTo>
                  <a:pt x="10" y="139"/>
                </a:lnTo>
                <a:lnTo>
                  <a:pt x="6" y="142"/>
                </a:lnTo>
                <a:lnTo>
                  <a:pt x="4" y="145"/>
                </a:lnTo>
                <a:lnTo>
                  <a:pt x="1" y="149"/>
                </a:lnTo>
                <a:lnTo>
                  <a:pt x="0" y="154"/>
                </a:lnTo>
                <a:lnTo>
                  <a:pt x="0" y="159"/>
                </a:lnTo>
                <a:lnTo>
                  <a:pt x="0" y="305"/>
                </a:lnTo>
                <a:lnTo>
                  <a:pt x="0" y="309"/>
                </a:lnTo>
                <a:lnTo>
                  <a:pt x="1" y="313"/>
                </a:lnTo>
                <a:lnTo>
                  <a:pt x="4" y="318"/>
                </a:lnTo>
                <a:lnTo>
                  <a:pt x="6" y="322"/>
                </a:lnTo>
                <a:lnTo>
                  <a:pt x="10" y="325"/>
                </a:lnTo>
                <a:lnTo>
                  <a:pt x="15" y="328"/>
                </a:lnTo>
                <a:lnTo>
                  <a:pt x="19" y="329"/>
                </a:lnTo>
                <a:lnTo>
                  <a:pt x="23" y="329"/>
                </a:lnTo>
                <a:lnTo>
                  <a:pt x="194" y="329"/>
                </a:lnTo>
                <a:lnTo>
                  <a:pt x="194" y="439"/>
                </a:lnTo>
                <a:lnTo>
                  <a:pt x="195" y="443"/>
                </a:lnTo>
                <a:lnTo>
                  <a:pt x="196" y="447"/>
                </a:lnTo>
                <a:lnTo>
                  <a:pt x="198" y="452"/>
                </a:lnTo>
                <a:lnTo>
                  <a:pt x="201" y="456"/>
                </a:lnTo>
                <a:lnTo>
                  <a:pt x="205" y="459"/>
                </a:lnTo>
                <a:lnTo>
                  <a:pt x="209" y="461"/>
                </a:lnTo>
                <a:lnTo>
                  <a:pt x="213" y="462"/>
                </a:lnTo>
                <a:lnTo>
                  <a:pt x="219" y="462"/>
                </a:lnTo>
                <a:lnTo>
                  <a:pt x="223" y="462"/>
                </a:lnTo>
                <a:lnTo>
                  <a:pt x="227" y="461"/>
                </a:lnTo>
                <a:lnTo>
                  <a:pt x="232" y="459"/>
                </a:lnTo>
                <a:lnTo>
                  <a:pt x="236" y="456"/>
                </a:lnTo>
                <a:lnTo>
                  <a:pt x="442" y="249"/>
                </a:lnTo>
                <a:lnTo>
                  <a:pt x="446" y="245"/>
                </a:lnTo>
                <a:lnTo>
                  <a:pt x="448" y="241"/>
                </a:lnTo>
                <a:lnTo>
                  <a:pt x="449" y="237"/>
                </a:lnTo>
                <a:lnTo>
                  <a:pt x="450" y="23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06" name="Freeform 84"/>
          <p:cNvSpPr>
            <a:spLocks/>
          </p:cNvSpPr>
          <p:nvPr/>
        </p:nvSpPr>
        <p:spPr bwMode="auto">
          <a:xfrm>
            <a:off x="11950700" y="4991895"/>
            <a:ext cx="257176" cy="517526"/>
          </a:xfrm>
          <a:custGeom>
            <a:avLst/>
            <a:gdLst>
              <a:gd name="T0" fmla="*/ 243 w 244"/>
              <a:gd name="T1" fmla="*/ 447 h 487"/>
              <a:gd name="T2" fmla="*/ 243 w 244"/>
              <a:gd name="T3" fmla="*/ 443 h 487"/>
              <a:gd name="T4" fmla="*/ 238 w 244"/>
              <a:gd name="T5" fmla="*/ 441 h 487"/>
              <a:gd name="T6" fmla="*/ 237 w 244"/>
              <a:gd name="T7" fmla="*/ 439 h 487"/>
              <a:gd name="T8" fmla="*/ 230 w 244"/>
              <a:gd name="T9" fmla="*/ 439 h 487"/>
              <a:gd name="T10" fmla="*/ 111 w 244"/>
              <a:gd name="T11" fmla="*/ 439 h 487"/>
              <a:gd name="T12" fmla="*/ 99 w 244"/>
              <a:gd name="T13" fmla="*/ 438 h 487"/>
              <a:gd name="T14" fmla="*/ 87 w 244"/>
              <a:gd name="T15" fmla="*/ 433 h 487"/>
              <a:gd name="T16" fmla="*/ 77 w 244"/>
              <a:gd name="T17" fmla="*/ 428 h 487"/>
              <a:gd name="T18" fmla="*/ 67 w 244"/>
              <a:gd name="T19" fmla="*/ 420 h 487"/>
              <a:gd name="T20" fmla="*/ 60 w 244"/>
              <a:gd name="T21" fmla="*/ 411 h 487"/>
              <a:gd name="T22" fmla="*/ 54 w 244"/>
              <a:gd name="T23" fmla="*/ 401 h 487"/>
              <a:gd name="T24" fmla="*/ 50 w 244"/>
              <a:gd name="T25" fmla="*/ 389 h 487"/>
              <a:gd name="T26" fmla="*/ 49 w 244"/>
              <a:gd name="T27" fmla="*/ 377 h 487"/>
              <a:gd name="T28" fmla="*/ 50 w 244"/>
              <a:gd name="T29" fmla="*/ 103 h 487"/>
              <a:gd name="T30" fmla="*/ 52 w 244"/>
              <a:gd name="T31" fmla="*/ 92 h 487"/>
              <a:gd name="T32" fmla="*/ 57 w 244"/>
              <a:gd name="T33" fmla="*/ 81 h 487"/>
              <a:gd name="T34" fmla="*/ 63 w 244"/>
              <a:gd name="T35" fmla="*/ 72 h 487"/>
              <a:gd name="T36" fmla="*/ 72 w 244"/>
              <a:gd name="T37" fmla="*/ 62 h 487"/>
              <a:gd name="T38" fmla="*/ 81 w 244"/>
              <a:gd name="T39" fmla="*/ 56 h 487"/>
              <a:gd name="T40" fmla="*/ 92 w 244"/>
              <a:gd name="T41" fmla="*/ 51 h 487"/>
              <a:gd name="T42" fmla="*/ 104 w 244"/>
              <a:gd name="T43" fmla="*/ 49 h 487"/>
              <a:gd name="T44" fmla="*/ 233 w 244"/>
              <a:gd name="T45" fmla="*/ 49 h 487"/>
              <a:gd name="T46" fmla="*/ 240 w 244"/>
              <a:gd name="T47" fmla="*/ 47 h 487"/>
              <a:gd name="T48" fmla="*/ 243 w 244"/>
              <a:gd name="T49" fmla="*/ 39 h 487"/>
              <a:gd name="T50" fmla="*/ 244 w 244"/>
              <a:gd name="T51" fmla="*/ 30 h 487"/>
              <a:gd name="T52" fmla="*/ 244 w 244"/>
              <a:gd name="T53" fmla="*/ 20 h 487"/>
              <a:gd name="T54" fmla="*/ 244 w 244"/>
              <a:gd name="T55" fmla="*/ 12 h 487"/>
              <a:gd name="T56" fmla="*/ 240 w 244"/>
              <a:gd name="T57" fmla="*/ 4 h 487"/>
              <a:gd name="T58" fmla="*/ 233 w 244"/>
              <a:gd name="T59" fmla="*/ 0 h 487"/>
              <a:gd name="T60" fmla="*/ 99 w 244"/>
              <a:gd name="T61" fmla="*/ 0 h 487"/>
              <a:gd name="T62" fmla="*/ 78 w 244"/>
              <a:gd name="T63" fmla="*/ 5 h 487"/>
              <a:gd name="T64" fmla="*/ 59 w 244"/>
              <a:gd name="T65" fmla="*/ 12 h 487"/>
              <a:gd name="T66" fmla="*/ 41 w 244"/>
              <a:gd name="T67" fmla="*/ 25 h 487"/>
              <a:gd name="T68" fmla="*/ 25 w 244"/>
              <a:gd name="T69" fmla="*/ 40 h 487"/>
              <a:gd name="T70" fmla="*/ 13 w 244"/>
              <a:gd name="T71" fmla="*/ 59 h 487"/>
              <a:gd name="T72" fmla="*/ 5 w 244"/>
              <a:gd name="T73" fmla="*/ 77 h 487"/>
              <a:gd name="T74" fmla="*/ 1 w 244"/>
              <a:gd name="T75" fmla="*/ 99 h 487"/>
              <a:gd name="T76" fmla="*/ 0 w 244"/>
              <a:gd name="T77" fmla="*/ 377 h 487"/>
              <a:gd name="T78" fmla="*/ 3 w 244"/>
              <a:gd name="T79" fmla="*/ 399 h 487"/>
              <a:gd name="T80" fmla="*/ 9 w 244"/>
              <a:gd name="T81" fmla="*/ 419 h 487"/>
              <a:gd name="T82" fmla="*/ 19 w 244"/>
              <a:gd name="T83" fmla="*/ 438 h 487"/>
              <a:gd name="T84" fmla="*/ 33 w 244"/>
              <a:gd name="T85" fmla="*/ 455 h 487"/>
              <a:gd name="T86" fmla="*/ 50 w 244"/>
              <a:gd name="T87" fmla="*/ 469 h 487"/>
              <a:gd name="T88" fmla="*/ 68 w 244"/>
              <a:gd name="T89" fmla="*/ 479 h 487"/>
              <a:gd name="T90" fmla="*/ 89 w 244"/>
              <a:gd name="T91" fmla="*/ 485 h 487"/>
              <a:gd name="T92" fmla="*/ 111 w 244"/>
              <a:gd name="T93" fmla="*/ 487 h 487"/>
              <a:gd name="T94" fmla="*/ 237 w 244"/>
              <a:gd name="T95" fmla="*/ 486 h 487"/>
              <a:gd name="T96" fmla="*/ 242 w 244"/>
              <a:gd name="T97" fmla="*/ 482 h 487"/>
              <a:gd name="T98" fmla="*/ 244 w 244"/>
              <a:gd name="T99" fmla="*/ 472 h 487"/>
              <a:gd name="T100" fmla="*/ 244 w 244"/>
              <a:gd name="T101" fmla="*/ 464 h 487"/>
              <a:gd name="T102" fmla="*/ 244 w 244"/>
              <a:gd name="T103" fmla="*/ 453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 h="487">
                <a:moveTo>
                  <a:pt x="244" y="451"/>
                </a:moveTo>
                <a:lnTo>
                  <a:pt x="243" y="447"/>
                </a:lnTo>
                <a:lnTo>
                  <a:pt x="243" y="445"/>
                </a:lnTo>
                <a:lnTo>
                  <a:pt x="243" y="443"/>
                </a:lnTo>
                <a:lnTo>
                  <a:pt x="241" y="442"/>
                </a:lnTo>
                <a:lnTo>
                  <a:pt x="238" y="441"/>
                </a:lnTo>
                <a:lnTo>
                  <a:pt x="238" y="440"/>
                </a:lnTo>
                <a:lnTo>
                  <a:pt x="237" y="439"/>
                </a:lnTo>
                <a:lnTo>
                  <a:pt x="234" y="439"/>
                </a:lnTo>
                <a:lnTo>
                  <a:pt x="230" y="439"/>
                </a:lnTo>
                <a:lnTo>
                  <a:pt x="229" y="439"/>
                </a:lnTo>
                <a:lnTo>
                  <a:pt x="111" y="439"/>
                </a:lnTo>
                <a:lnTo>
                  <a:pt x="104" y="438"/>
                </a:lnTo>
                <a:lnTo>
                  <a:pt x="99" y="438"/>
                </a:lnTo>
                <a:lnTo>
                  <a:pt x="92" y="436"/>
                </a:lnTo>
                <a:lnTo>
                  <a:pt x="87" y="433"/>
                </a:lnTo>
                <a:lnTo>
                  <a:pt x="81" y="431"/>
                </a:lnTo>
                <a:lnTo>
                  <a:pt x="77" y="428"/>
                </a:lnTo>
                <a:lnTo>
                  <a:pt x="72" y="425"/>
                </a:lnTo>
                <a:lnTo>
                  <a:pt x="67" y="420"/>
                </a:lnTo>
                <a:lnTo>
                  <a:pt x="63" y="416"/>
                </a:lnTo>
                <a:lnTo>
                  <a:pt x="60" y="411"/>
                </a:lnTo>
                <a:lnTo>
                  <a:pt x="57" y="406"/>
                </a:lnTo>
                <a:lnTo>
                  <a:pt x="54" y="401"/>
                </a:lnTo>
                <a:lnTo>
                  <a:pt x="52" y="396"/>
                </a:lnTo>
                <a:lnTo>
                  <a:pt x="50" y="389"/>
                </a:lnTo>
                <a:lnTo>
                  <a:pt x="50" y="384"/>
                </a:lnTo>
                <a:lnTo>
                  <a:pt x="49" y="377"/>
                </a:lnTo>
                <a:lnTo>
                  <a:pt x="49" y="110"/>
                </a:lnTo>
                <a:lnTo>
                  <a:pt x="50" y="103"/>
                </a:lnTo>
                <a:lnTo>
                  <a:pt x="50" y="98"/>
                </a:lnTo>
                <a:lnTo>
                  <a:pt x="52" y="92"/>
                </a:lnTo>
                <a:lnTo>
                  <a:pt x="54" y="87"/>
                </a:lnTo>
                <a:lnTo>
                  <a:pt x="57" y="81"/>
                </a:lnTo>
                <a:lnTo>
                  <a:pt x="60" y="76"/>
                </a:lnTo>
                <a:lnTo>
                  <a:pt x="63" y="72"/>
                </a:lnTo>
                <a:lnTo>
                  <a:pt x="67" y="66"/>
                </a:lnTo>
                <a:lnTo>
                  <a:pt x="72" y="62"/>
                </a:lnTo>
                <a:lnTo>
                  <a:pt x="77" y="59"/>
                </a:lnTo>
                <a:lnTo>
                  <a:pt x="81" y="56"/>
                </a:lnTo>
                <a:lnTo>
                  <a:pt x="87" y="53"/>
                </a:lnTo>
                <a:lnTo>
                  <a:pt x="92" y="51"/>
                </a:lnTo>
                <a:lnTo>
                  <a:pt x="99" y="50"/>
                </a:lnTo>
                <a:lnTo>
                  <a:pt x="104" y="49"/>
                </a:lnTo>
                <a:lnTo>
                  <a:pt x="111" y="49"/>
                </a:lnTo>
                <a:lnTo>
                  <a:pt x="233" y="49"/>
                </a:lnTo>
                <a:lnTo>
                  <a:pt x="237" y="48"/>
                </a:lnTo>
                <a:lnTo>
                  <a:pt x="240" y="47"/>
                </a:lnTo>
                <a:lnTo>
                  <a:pt x="242" y="44"/>
                </a:lnTo>
                <a:lnTo>
                  <a:pt x="243" y="39"/>
                </a:lnTo>
                <a:lnTo>
                  <a:pt x="244" y="34"/>
                </a:lnTo>
                <a:lnTo>
                  <a:pt x="244" y="30"/>
                </a:lnTo>
                <a:lnTo>
                  <a:pt x="244" y="25"/>
                </a:lnTo>
                <a:lnTo>
                  <a:pt x="244" y="20"/>
                </a:lnTo>
                <a:lnTo>
                  <a:pt x="244" y="15"/>
                </a:lnTo>
                <a:lnTo>
                  <a:pt x="244" y="12"/>
                </a:lnTo>
                <a:lnTo>
                  <a:pt x="243" y="8"/>
                </a:lnTo>
                <a:lnTo>
                  <a:pt x="240" y="4"/>
                </a:lnTo>
                <a:lnTo>
                  <a:pt x="237" y="2"/>
                </a:lnTo>
                <a:lnTo>
                  <a:pt x="233" y="0"/>
                </a:lnTo>
                <a:lnTo>
                  <a:pt x="111" y="0"/>
                </a:lnTo>
                <a:lnTo>
                  <a:pt x="99" y="0"/>
                </a:lnTo>
                <a:lnTo>
                  <a:pt x="89" y="3"/>
                </a:lnTo>
                <a:lnTo>
                  <a:pt x="78" y="5"/>
                </a:lnTo>
                <a:lnTo>
                  <a:pt x="68" y="8"/>
                </a:lnTo>
                <a:lnTo>
                  <a:pt x="59" y="12"/>
                </a:lnTo>
                <a:lnTo>
                  <a:pt x="50" y="18"/>
                </a:lnTo>
                <a:lnTo>
                  <a:pt x="41" y="25"/>
                </a:lnTo>
                <a:lnTo>
                  <a:pt x="33" y="32"/>
                </a:lnTo>
                <a:lnTo>
                  <a:pt x="25" y="40"/>
                </a:lnTo>
                <a:lnTo>
                  <a:pt x="19" y="49"/>
                </a:lnTo>
                <a:lnTo>
                  <a:pt x="13" y="59"/>
                </a:lnTo>
                <a:lnTo>
                  <a:pt x="9" y="67"/>
                </a:lnTo>
                <a:lnTo>
                  <a:pt x="5" y="77"/>
                </a:lnTo>
                <a:lnTo>
                  <a:pt x="3" y="88"/>
                </a:lnTo>
                <a:lnTo>
                  <a:pt x="1" y="99"/>
                </a:lnTo>
                <a:lnTo>
                  <a:pt x="0" y="110"/>
                </a:lnTo>
                <a:lnTo>
                  <a:pt x="0" y="377"/>
                </a:lnTo>
                <a:lnTo>
                  <a:pt x="1" y="389"/>
                </a:lnTo>
                <a:lnTo>
                  <a:pt x="3" y="399"/>
                </a:lnTo>
                <a:lnTo>
                  <a:pt x="5" y="410"/>
                </a:lnTo>
                <a:lnTo>
                  <a:pt x="9" y="419"/>
                </a:lnTo>
                <a:lnTo>
                  <a:pt x="13" y="429"/>
                </a:lnTo>
                <a:lnTo>
                  <a:pt x="19" y="438"/>
                </a:lnTo>
                <a:lnTo>
                  <a:pt x="25" y="446"/>
                </a:lnTo>
                <a:lnTo>
                  <a:pt x="33" y="455"/>
                </a:lnTo>
                <a:lnTo>
                  <a:pt x="41" y="463"/>
                </a:lnTo>
                <a:lnTo>
                  <a:pt x="50" y="469"/>
                </a:lnTo>
                <a:lnTo>
                  <a:pt x="59" y="474"/>
                </a:lnTo>
                <a:lnTo>
                  <a:pt x="68" y="479"/>
                </a:lnTo>
                <a:lnTo>
                  <a:pt x="78" y="483"/>
                </a:lnTo>
                <a:lnTo>
                  <a:pt x="89" y="485"/>
                </a:lnTo>
                <a:lnTo>
                  <a:pt x="99" y="486"/>
                </a:lnTo>
                <a:lnTo>
                  <a:pt x="111" y="487"/>
                </a:lnTo>
                <a:lnTo>
                  <a:pt x="233" y="487"/>
                </a:lnTo>
                <a:lnTo>
                  <a:pt x="237" y="486"/>
                </a:lnTo>
                <a:lnTo>
                  <a:pt x="240" y="484"/>
                </a:lnTo>
                <a:lnTo>
                  <a:pt x="242" y="482"/>
                </a:lnTo>
                <a:lnTo>
                  <a:pt x="243" y="478"/>
                </a:lnTo>
                <a:lnTo>
                  <a:pt x="244" y="472"/>
                </a:lnTo>
                <a:lnTo>
                  <a:pt x="244" y="468"/>
                </a:lnTo>
                <a:lnTo>
                  <a:pt x="244" y="464"/>
                </a:lnTo>
                <a:lnTo>
                  <a:pt x="244" y="458"/>
                </a:lnTo>
                <a:lnTo>
                  <a:pt x="244" y="453"/>
                </a:lnTo>
                <a:lnTo>
                  <a:pt x="244" y="45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7" name="Freeform 85"/>
          <p:cNvSpPr>
            <a:spLocks/>
          </p:cNvSpPr>
          <p:nvPr/>
        </p:nvSpPr>
        <p:spPr bwMode="auto">
          <a:xfrm>
            <a:off x="12106277" y="5004595"/>
            <a:ext cx="476250" cy="488950"/>
          </a:xfrm>
          <a:custGeom>
            <a:avLst/>
            <a:gdLst>
              <a:gd name="T0" fmla="*/ 443 w 451"/>
              <a:gd name="T1" fmla="*/ 214 h 462"/>
              <a:gd name="T2" fmla="*/ 236 w 451"/>
              <a:gd name="T3" fmla="*/ 8 h 462"/>
              <a:gd name="T4" fmla="*/ 232 w 451"/>
              <a:gd name="T5" fmla="*/ 5 h 462"/>
              <a:gd name="T6" fmla="*/ 228 w 451"/>
              <a:gd name="T7" fmla="*/ 3 h 462"/>
              <a:gd name="T8" fmla="*/ 224 w 451"/>
              <a:gd name="T9" fmla="*/ 0 h 462"/>
              <a:gd name="T10" fmla="*/ 220 w 451"/>
              <a:gd name="T11" fmla="*/ 0 h 462"/>
              <a:gd name="T12" fmla="*/ 214 w 451"/>
              <a:gd name="T13" fmla="*/ 0 h 462"/>
              <a:gd name="T14" fmla="*/ 210 w 451"/>
              <a:gd name="T15" fmla="*/ 3 h 462"/>
              <a:gd name="T16" fmla="*/ 205 w 451"/>
              <a:gd name="T17" fmla="*/ 5 h 462"/>
              <a:gd name="T18" fmla="*/ 202 w 451"/>
              <a:gd name="T19" fmla="*/ 8 h 462"/>
              <a:gd name="T20" fmla="*/ 199 w 451"/>
              <a:gd name="T21" fmla="*/ 11 h 462"/>
              <a:gd name="T22" fmla="*/ 197 w 451"/>
              <a:gd name="T23" fmla="*/ 15 h 462"/>
              <a:gd name="T24" fmla="*/ 195 w 451"/>
              <a:gd name="T25" fmla="*/ 20 h 462"/>
              <a:gd name="T26" fmla="*/ 195 w 451"/>
              <a:gd name="T27" fmla="*/ 25 h 462"/>
              <a:gd name="T28" fmla="*/ 195 w 451"/>
              <a:gd name="T29" fmla="*/ 134 h 462"/>
              <a:gd name="T30" fmla="*/ 24 w 451"/>
              <a:gd name="T31" fmla="*/ 134 h 462"/>
              <a:gd name="T32" fmla="*/ 20 w 451"/>
              <a:gd name="T33" fmla="*/ 134 h 462"/>
              <a:gd name="T34" fmla="*/ 15 w 451"/>
              <a:gd name="T35" fmla="*/ 136 h 462"/>
              <a:gd name="T36" fmla="*/ 11 w 451"/>
              <a:gd name="T37" fmla="*/ 139 h 462"/>
              <a:gd name="T38" fmla="*/ 7 w 451"/>
              <a:gd name="T39" fmla="*/ 142 h 462"/>
              <a:gd name="T40" fmla="*/ 4 w 451"/>
              <a:gd name="T41" fmla="*/ 145 h 462"/>
              <a:gd name="T42" fmla="*/ 1 w 451"/>
              <a:gd name="T43" fmla="*/ 149 h 462"/>
              <a:gd name="T44" fmla="*/ 0 w 451"/>
              <a:gd name="T45" fmla="*/ 154 h 462"/>
              <a:gd name="T46" fmla="*/ 0 w 451"/>
              <a:gd name="T47" fmla="*/ 159 h 462"/>
              <a:gd name="T48" fmla="*/ 0 w 451"/>
              <a:gd name="T49" fmla="*/ 305 h 462"/>
              <a:gd name="T50" fmla="*/ 0 w 451"/>
              <a:gd name="T51" fmla="*/ 309 h 462"/>
              <a:gd name="T52" fmla="*/ 1 w 451"/>
              <a:gd name="T53" fmla="*/ 313 h 462"/>
              <a:gd name="T54" fmla="*/ 4 w 451"/>
              <a:gd name="T55" fmla="*/ 318 h 462"/>
              <a:gd name="T56" fmla="*/ 7 w 451"/>
              <a:gd name="T57" fmla="*/ 322 h 462"/>
              <a:gd name="T58" fmla="*/ 11 w 451"/>
              <a:gd name="T59" fmla="*/ 325 h 462"/>
              <a:gd name="T60" fmla="*/ 15 w 451"/>
              <a:gd name="T61" fmla="*/ 328 h 462"/>
              <a:gd name="T62" fmla="*/ 20 w 451"/>
              <a:gd name="T63" fmla="*/ 329 h 462"/>
              <a:gd name="T64" fmla="*/ 24 w 451"/>
              <a:gd name="T65" fmla="*/ 329 h 462"/>
              <a:gd name="T66" fmla="*/ 195 w 451"/>
              <a:gd name="T67" fmla="*/ 329 h 462"/>
              <a:gd name="T68" fmla="*/ 195 w 451"/>
              <a:gd name="T69" fmla="*/ 439 h 462"/>
              <a:gd name="T70" fmla="*/ 195 w 451"/>
              <a:gd name="T71" fmla="*/ 443 h 462"/>
              <a:gd name="T72" fmla="*/ 197 w 451"/>
              <a:gd name="T73" fmla="*/ 447 h 462"/>
              <a:gd name="T74" fmla="*/ 199 w 451"/>
              <a:gd name="T75" fmla="*/ 452 h 462"/>
              <a:gd name="T76" fmla="*/ 202 w 451"/>
              <a:gd name="T77" fmla="*/ 456 h 462"/>
              <a:gd name="T78" fmla="*/ 205 w 451"/>
              <a:gd name="T79" fmla="*/ 459 h 462"/>
              <a:gd name="T80" fmla="*/ 210 w 451"/>
              <a:gd name="T81" fmla="*/ 461 h 462"/>
              <a:gd name="T82" fmla="*/ 214 w 451"/>
              <a:gd name="T83" fmla="*/ 462 h 462"/>
              <a:gd name="T84" fmla="*/ 220 w 451"/>
              <a:gd name="T85" fmla="*/ 462 h 462"/>
              <a:gd name="T86" fmla="*/ 224 w 451"/>
              <a:gd name="T87" fmla="*/ 462 h 462"/>
              <a:gd name="T88" fmla="*/ 228 w 451"/>
              <a:gd name="T89" fmla="*/ 461 h 462"/>
              <a:gd name="T90" fmla="*/ 232 w 451"/>
              <a:gd name="T91" fmla="*/ 459 h 462"/>
              <a:gd name="T92" fmla="*/ 236 w 451"/>
              <a:gd name="T93" fmla="*/ 456 h 462"/>
              <a:gd name="T94" fmla="*/ 443 w 451"/>
              <a:gd name="T95" fmla="*/ 249 h 462"/>
              <a:gd name="T96" fmla="*/ 446 w 451"/>
              <a:gd name="T97" fmla="*/ 245 h 462"/>
              <a:gd name="T98" fmla="*/ 448 w 451"/>
              <a:gd name="T99" fmla="*/ 241 h 462"/>
              <a:gd name="T100" fmla="*/ 450 w 451"/>
              <a:gd name="T101" fmla="*/ 237 h 462"/>
              <a:gd name="T102" fmla="*/ 451 w 451"/>
              <a:gd name="T103" fmla="*/ 231 h 462"/>
              <a:gd name="T104" fmla="*/ 450 w 451"/>
              <a:gd name="T105" fmla="*/ 227 h 462"/>
              <a:gd name="T106" fmla="*/ 448 w 451"/>
              <a:gd name="T107" fmla="*/ 223 h 462"/>
              <a:gd name="T108" fmla="*/ 446 w 451"/>
              <a:gd name="T109" fmla="*/ 218 h 462"/>
              <a:gd name="T110" fmla="*/ 443 w 451"/>
              <a:gd name="T111" fmla="*/ 21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1" h="462">
                <a:moveTo>
                  <a:pt x="443" y="214"/>
                </a:moveTo>
                <a:lnTo>
                  <a:pt x="236" y="8"/>
                </a:lnTo>
                <a:lnTo>
                  <a:pt x="232" y="5"/>
                </a:lnTo>
                <a:lnTo>
                  <a:pt x="228" y="3"/>
                </a:lnTo>
                <a:lnTo>
                  <a:pt x="224" y="0"/>
                </a:lnTo>
                <a:lnTo>
                  <a:pt x="220" y="0"/>
                </a:lnTo>
                <a:lnTo>
                  <a:pt x="214" y="0"/>
                </a:lnTo>
                <a:lnTo>
                  <a:pt x="210" y="3"/>
                </a:lnTo>
                <a:lnTo>
                  <a:pt x="205" y="5"/>
                </a:lnTo>
                <a:lnTo>
                  <a:pt x="202" y="8"/>
                </a:lnTo>
                <a:lnTo>
                  <a:pt x="199" y="11"/>
                </a:lnTo>
                <a:lnTo>
                  <a:pt x="197" y="15"/>
                </a:lnTo>
                <a:lnTo>
                  <a:pt x="195" y="20"/>
                </a:lnTo>
                <a:lnTo>
                  <a:pt x="195" y="25"/>
                </a:lnTo>
                <a:lnTo>
                  <a:pt x="195" y="134"/>
                </a:lnTo>
                <a:lnTo>
                  <a:pt x="24" y="134"/>
                </a:lnTo>
                <a:lnTo>
                  <a:pt x="20" y="134"/>
                </a:lnTo>
                <a:lnTo>
                  <a:pt x="15" y="136"/>
                </a:lnTo>
                <a:lnTo>
                  <a:pt x="11" y="139"/>
                </a:lnTo>
                <a:lnTo>
                  <a:pt x="7" y="142"/>
                </a:lnTo>
                <a:lnTo>
                  <a:pt x="4" y="145"/>
                </a:lnTo>
                <a:lnTo>
                  <a:pt x="1" y="149"/>
                </a:lnTo>
                <a:lnTo>
                  <a:pt x="0" y="154"/>
                </a:lnTo>
                <a:lnTo>
                  <a:pt x="0" y="159"/>
                </a:lnTo>
                <a:lnTo>
                  <a:pt x="0" y="305"/>
                </a:lnTo>
                <a:lnTo>
                  <a:pt x="0" y="309"/>
                </a:lnTo>
                <a:lnTo>
                  <a:pt x="1" y="313"/>
                </a:lnTo>
                <a:lnTo>
                  <a:pt x="4" y="318"/>
                </a:lnTo>
                <a:lnTo>
                  <a:pt x="7" y="322"/>
                </a:lnTo>
                <a:lnTo>
                  <a:pt x="11" y="325"/>
                </a:lnTo>
                <a:lnTo>
                  <a:pt x="15" y="328"/>
                </a:lnTo>
                <a:lnTo>
                  <a:pt x="20" y="329"/>
                </a:lnTo>
                <a:lnTo>
                  <a:pt x="24" y="329"/>
                </a:lnTo>
                <a:lnTo>
                  <a:pt x="195" y="329"/>
                </a:lnTo>
                <a:lnTo>
                  <a:pt x="195" y="439"/>
                </a:lnTo>
                <a:lnTo>
                  <a:pt x="195" y="443"/>
                </a:lnTo>
                <a:lnTo>
                  <a:pt x="197" y="447"/>
                </a:lnTo>
                <a:lnTo>
                  <a:pt x="199" y="452"/>
                </a:lnTo>
                <a:lnTo>
                  <a:pt x="202" y="456"/>
                </a:lnTo>
                <a:lnTo>
                  <a:pt x="205" y="459"/>
                </a:lnTo>
                <a:lnTo>
                  <a:pt x="210" y="461"/>
                </a:lnTo>
                <a:lnTo>
                  <a:pt x="214" y="462"/>
                </a:lnTo>
                <a:lnTo>
                  <a:pt x="220" y="462"/>
                </a:lnTo>
                <a:lnTo>
                  <a:pt x="224" y="462"/>
                </a:lnTo>
                <a:lnTo>
                  <a:pt x="228" y="461"/>
                </a:lnTo>
                <a:lnTo>
                  <a:pt x="232" y="459"/>
                </a:lnTo>
                <a:lnTo>
                  <a:pt x="236" y="456"/>
                </a:lnTo>
                <a:lnTo>
                  <a:pt x="443" y="249"/>
                </a:lnTo>
                <a:lnTo>
                  <a:pt x="446" y="245"/>
                </a:lnTo>
                <a:lnTo>
                  <a:pt x="448" y="241"/>
                </a:lnTo>
                <a:lnTo>
                  <a:pt x="450" y="237"/>
                </a:lnTo>
                <a:lnTo>
                  <a:pt x="451" y="231"/>
                </a:lnTo>
                <a:lnTo>
                  <a:pt x="450" y="227"/>
                </a:lnTo>
                <a:lnTo>
                  <a:pt x="448" y="223"/>
                </a:lnTo>
                <a:lnTo>
                  <a:pt x="446" y="218"/>
                </a:lnTo>
                <a:lnTo>
                  <a:pt x="443" y="21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8" name="Freeform 86"/>
          <p:cNvSpPr>
            <a:spLocks/>
          </p:cNvSpPr>
          <p:nvPr/>
        </p:nvSpPr>
        <p:spPr bwMode="auto">
          <a:xfrm>
            <a:off x="13369927" y="4941095"/>
            <a:ext cx="720726" cy="619126"/>
          </a:xfrm>
          <a:custGeom>
            <a:avLst/>
            <a:gdLst>
              <a:gd name="T0" fmla="*/ 659 w 681"/>
              <a:gd name="T1" fmla="*/ 392 h 584"/>
              <a:gd name="T2" fmla="*/ 608 w 681"/>
              <a:gd name="T3" fmla="*/ 389 h 584"/>
              <a:gd name="T4" fmla="*/ 605 w 681"/>
              <a:gd name="T5" fmla="*/ 298 h 584"/>
              <a:gd name="T6" fmla="*/ 586 w 681"/>
              <a:gd name="T7" fmla="*/ 275 h 584"/>
              <a:gd name="T8" fmla="*/ 559 w 681"/>
              <a:gd name="T9" fmla="*/ 268 h 584"/>
              <a:gd name="T10" fmla="*/ 402 w 681"/>
              <a:gd name="T11" fmla="*/ 194 h 584"/>
              <a:gd name="T12" fmla="*/ 421 w 681"/>
              <a:gd name="T13" fmla="*/ 188 h 584"/>
              <a:gd name="T14" fmla="*/ 435 w 681"/>
              <a:gd name="T15" fmla="*/ 172 h 584"/>
              <a:gd name="T16" fmla="*/ 437 w 681"/>
              <a:gd name="T17" fmla="*/ 36 h 584"/>
              <a:gd name="T18" fmla="*/ 432 w 681"/>
              <a:gd name="T19" fmla="*/ 16 h 584"/>
              <a:gd name="T20" fmla="*/ 416 w 681"/>
              <a:gd name="T21" fmla="*/ 2 h 584"/>
              <a:gd name="T22" fmla="*/ 279 w 681"/>
              <a:gd name="T23" fmla="*/ 0 h 584"/>
              <a:gd name="T24" fmla="*/ 259 w 681"/>
              <a:gd name="T25" fmla="*/ 5 h 584"/>
              <a:gd name="T26" fmla="*/ 246 w 681"/>
              <a:gd name="T27" fmla="*/ 21 h 584"/>
              <a:gd name="T28" fmla="*/ 243 w 681"/>
              <a:gd name="T29" fmla="*/ 158 h 584"/>
              <a:gd name="T30" fmla="*/ 249 w 681"/>
              <a:gd name="T31" fmla="*/ 178 h 584"/>
              <a:gd name="T32" fmla="*/ 265 w 681"/>
              <a:gd name="T33" fmla="*/ 192 h 584"/>
              <a:gd name="T34" fmla="*/ 316 w 681"/>
              <a:gd name="T35" fmla="*/ 194 h 584"/>
              <a:gd name="T36" fmla="*/ 111 w 681"/>
              <a:gd name="T37" fmla="*/ 269 h 584"/>
              <a:gd name="T38" fmla="*/ 87 w 681"/>
              <a:gd name="T39" fmla="*/ 282 h 584"/>
              <a:gd name="T40" fmla="*/ 73 w 681"/>
              <a:gd name="T41" fmla="*/ 307 h 584"/>
              <a:gd name="T42" fmla="*/ 35 w 681"/>
              <a:gd name="T43" fmla="*/ 389 h 584"/>
              <a:gd name="T44" fmla="*/ 16 w 681"/>
              <a:gd name="T45" fmla="*/ 395 h 584"/>
              <a:gd name="T46" fmla="*/ 2 w 681"/>
              <a:gd name="T47" fmla="*/ 411 h 584"/>
              <a:gd name="T48" fmla="*/ 0 w 681"/>
              <a:gd name="T49" fmla="*/ 547 h 584"/>
              <a:gd name="T50" fmla="*/ 5 w 681"/>
              <a:gd name="T51" fmla="*/ 568 h 584"/>
              <a:gd name="T52" fmla="*/ 21 w 681"/>
              <a:gd name="T53" fmla="*/ 581 h 584"/>
              <a:gd name="T54" fmla="*/ 157 w 681"/>
              <a:gd name="T55" fmla="*/ 584 h 584"/>
              <a:gd name="T56" fmla="*/ 178 w 681"/>
              <a:gd name="T57" fmla="*/ 578 h 584"/>
              <a:gd name="T58" fmla="*/ 192 w 681"/>
              <a:gd name="T59" fmla="*/ 561 h 584"/>
              <a:gd name="T60" fmla="*/ 194 w 681"/>
              <a:gd name="T61" fmla="*/ 425 h 584"/>
              <a:gd name="T62" fmla="*/ 188 w 681"/>
              <a:gd name="T63" fmla="*/ 405 h 584"/>
              <a:gd name="T64" fmla="*/ 171 w 681"/>
              <a:gd name="T65" fmla="*/ 392 h 584"/>
              <a:gd name="T66" fmla="*/ 121 w 681"/>
              <a:gd name="T67" fmla="*/ 389 h 584"/>
              <a:gd name="T68" fmla="*/ 316 w 681"/>
              <a:gd name="T69" fmla="*/ 389 h 584"/>
              <a:gd name="T70" fmla="*/ 265 w 681"/>
              <a:gd name="T71" fmla="*/ 392 h 584"/>
              <a:gd name="T72" fmla="*/ 249 w 681"/>
              <a:gd name="T73" fmla="*/ 405 h 584"/>
              <a:gd name="T74" fmla="*/ 243 w 681"/>
              <a:gd name="T75" fmla="*/ 425 h 584"/>
              <a:gd name="T76" fmla="*/ 246 w 681"/>
              <a:gd name="T77" fmla="*/ 561 h 584"/>
              <a:gd name="T78" fmla="*/ 259 w 681"/>
              <a:gd name="T79" fmla="*/ 578 h 584"/>
              <a:gd name="T80" fmla="*/ 279 w 681"/>
              <a:gd name="T81" fmla="*/ 584 h 584"/>
              <a:gd name="T82" fmla="*/ 416 w 681"/>
              <a:gd name="T83" fmla="*/ 581 h 584"/>
              <a:gd name="T84" fmla="*/ 432 w 681"/>
              <a:gd name="T85" fmla="*/ 568 h 584"/>
              <a:gd name="T86" fmla="*/ 437 w 681"/>
              <a:gd name="T87" fmla="*/ 547 h 584"/>
              <a:gd name="T88" fmla="*/ 435 w 681"/>
              <a:gd name="T89" fmla="*/ 411 h 584"/>
              <a:gd name="T90" fmla="*/ 421 w 681"/>
              <a:gd name="T91" fmla="*/ 395 h 584"/>
              <a:gd name="T92" fmla="*/ 402 w 681"/>
              <a:gd name="T93" fmla="*/ 389 h 584"/>
              <a:gd name="T94" fmla="*/ 559 w 681"/>
              <a:gd name="T95" fmla="*/ 316 h 584"/>
              <a:gd name="T96" fmla="*/ 516 w 681"/>
              <a:gd name="T97" fmla="*/ 390 h 584"/>
              <a:gd name="T98" fmla="*/ 497 w 681"/>
              <a:gd name="T99" fmla="*/ 399 h 584"/>
              <a:gd name="T100" fmla="*/ 487 w 681"/>
              <a:gd name="T101" fmla="*/ 418 h 584"/>
              <a:gd name="T102" fmla="*/ 487 w 681"/>
              <a:gd name="T103" fmla="*/ 555 h 584"/>
              <a:gd name="T104" fmla="*/ 497 w 681"/>
              <a:gd name="T105" fmla="*/ 573 h 584"/>
              <a:gd name="T106" fmla="*/ 516 w 681"/>
              <a:gd name="T107" fmla="*/ 583 h 584"/>
              <a:gd name="T108" fmla="*/ 652 w 681"/>
              <a:gd name="T109" fmla="*/ 583 h 584"/>
              <a:gd name="T110" fmla="*/ 670 w 681"/>
              <a:gd name="T111" fmla="*/ 573 h 584"/>
              <a:gd name="T112" fmla="*/ 680 w 681"/>
              <a:gd name="T113" fmla="*/ 555 h 584"/>
              <a:gd name="T114" fmla="*/ 680 w 681"/>
              <a:gd name="T115" fmla="*/ 418 h 584"/>
              <a:gd name="T116" fmla="*/ 670 w 681"/>
              <a:gd name="T117" fmla="*/ 39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1" h="584">
                <a:moveTo>
                  <a:pt x="670" y="399"/>
                </a:moveTo>
                <a:lnTo>
                  <a:pt x="665" y="395"/>
                </a:lnTo>
                <a:lnTo>
                  <a:pt x="659" y="392"/>
                </a:lnTo>
                <a:lnTo>
                  <a:pt x="652" y="390"/>
                </a:lnTo>
                <a:lnTo>
                  <a:pt x="645" y="389"/>
                </a:lnTo>
                <a:lnTo>
                  <a:pt x="608" y="389"/>
                </a:lnTo>
                <a:lnTo>
                  <a:pt x="608" y="316"/>
                </a:lnTo>
                <a:lnTo>
                  <a:pt x="607" y="307"/>
                </a:lnTo>
                <a:lnTo>
                  <a:pt x="605" y="298"/>
                </a:lnTo>
                <a:lnTo>
                  <a:pt x="600" y="289"/>
                </a:lnTo>
                <a:lnTo>
                  <a:pt x="594" y="282"/>
                </a:lnTo>
                <a:lnTo>
                  <a:pt x="586" y="275"/>
                </a:lnTo>
                <a:lnTo>
                  <a:pt x="578" y="271"/>
                </a:lnTo>
                <a:lnTo>
                  <a:pt x="569" y="269"/>
                </a:lnTo>
                <a:lnTo>
                  <a:pt x="559" y="268"/>
                </a:lnTo>
                <a:lnTo>
                  <a:pt x="365" y="268"/>
                </a:lnTo>
                <a:lnTo>
                  <a:pt x="365" y="194"/>
                </a:lnTo>
                <a:lnTo>
                  <a:pt x="402" y="194"/>
                </a:lnTo>
                <a:lnTo>
                  <a:pt x="408" y="193"/>
                </a:lnTo>
                <a:lnTo>
                  <a:pt x="416" y="192"/>
                </a:lnTo>
                <a:lnTo>
                  <a:pt x="421" y="188"/>
                </a:lnTo>
                <a:lnTo>
                  <a:pt x="427" y="183"/>
                </a:lnTo>
                <a:lnTo>
                  <a:pt x="432" y="178"/>
                </a:lnTo>
                <a:lnTo>
                  <a:pt x="435" y="172"/>
                </a:lnTo>
                <a:lnTo>
                  <a:pt x="437" y="165"/>
                </a:lnTo>
                <a:lnTo>
                  <a:pt x="437" y="158"/>
                </a:lnTo>
                <a:lnTo>
                  <a:pt x="437" y="36"/>
                </a:lnTo>
                <a:lnTo>
                  <a:pt x="437" y="29"/>
                </a:lnTo>
                <a:lnTo>
                  <a:pt x="435" y="21"/>
                </a:lnTo>
                <a:lnTo>
                  <a:pt x="432" y="16"/>
                </a:lnTo>
                <a:lnTo>
                  <a:pt x="427" y="10"/>
                </a:lnTo>
                <a:lnTo>
                  <a:pt x="421" y="5"/>
                </a:lnTo>
                <a:lnTo>
                  <a:pt x="416" y="2"/>
                </a:lnTo>
                <a:lnTo>
                  <a:pt x="408" y="0"/>
                </a:lnTo>
                <a:lnTo>
                  <a:pt x="402" y="0"/>
                </a:lnTo>
                <a:lnTo>
                  <a:pt x="279" y="0"/>
                </a:lnTo>
                <a:lnTo>
                  <a:pt x="272" y="0"/>
                </a:lnTo>
                <a:lnTo>
                  <a:pt x="265" y="2"/>
                </a:lnTo>
                <a:lnTo>
                  <a:pt x="259" y="5"/>
                </a:lnTo>
                <a:lnTo>
                  <a:pt x="254" y="10"/>
                </a:lnTo>
                <a:lnTo>
                  <a:pt x="249" y="16"/>
                </a:lnTo>
                <a:lnTo>
                  <a:pt x="246" y="21"/>
                </a:lnTo>
                <a:lnTo>
                  <a:pt x="244" y="29"/>
                </a:lnTo>
                <a:lnTo>
                  <a:pt x="243" y="36"/>
                </a:lnTo>
                <a:lnTo>
                  <a:pt x="243" y="158"/>
                </a:lnTo>
                <a:lnTo>
                  <a:pt x="244" y="165"/>
                </a:lnTo>
                <a:lnTo>
                  <a:pt x="246" y="172"/>
                </a:lnTo>
                <a:lnTo>
                  <a:pt x="249" y="178"/>
                </a:lnTo>
                <a:lnTo>
                  <a:pt x="254" y="183"/>
                </a:lnTo>
                <a:lnTo>
                  <a:pt x="259" y="188"/>
                </a:lnTo>
                <a:lnTo>
                  <a:pt x="265" y="192"/>
                </a:lnTo>
                <a:lnTo>
                  <a:pt x="272" y="193"/>
                </a:lnTo>
                <a:lnTo>
                  <a:pt x="279" y="194"/>
                </a:lnTo>
                <a:lnTo>
                  <a:pt x="316" y="194"/>
                </a:lnTo>
                <a:lnTo>
                  <a:pt x="316" y="268"/>
                </a:lnTo>
                <a:lnTo>
                  <a:pt x="121" y="268"/>
                </a:lnTo>
                <a:lnTo>
                  <a:pt x="111" y="269"/>
                </a:lnTo>
                <a:lnTo>
                  <a:pt x="102" y="271"/>
                </a:lnTo>
                <a:lnTo>
                  <a:pt x="95" y="275"/>
                </a:lnTo>
                <a:lnTo>
                  <a:pt x="87" y="282"/>
                </a:lnTo>
                <a:lnTo>
                  <a:pt x="81" y="289"/>
                </a:lnTo>
                <a:lnTo>
                  <a:pt x="76" y="298"/>
                </a:lnTo>
                <a:lnTo>
                  <a:pt x="73" y="307"/>
                </a:lnTo>
                <a:lnTo>
                  <a:pt x="72" y="316"/>
                </a:lnTo>
                <a:lnTo>
                  <a:pt x="72" y="389"/>
                </a:lnTo>
                <a:lnTo>
                  <a:pt x="35" y="389"/>
                </a:lnTo>
                <a:lnTo>
                  <a:pt x="29" y="390"/>
                </a:lnTo>
                <a:lnTo>
                  <a:pt x="21" y="392"/>
                </a:lnTo>
                <a:lnTo>
                  <a:pt x="16" y="395"/>
                </a:lnTo>
                <a:lnTo>
                  <a:pt x="9" y="399"/>
                </a:lnTo>
                <a:lnTo>
                  <a:pt x="5" y="405"/>
                </a:lnTo>
                <a:lnTo>
                  <a:pt x="2" y="411"/>
                </a:lnTo>
                <a:lnTo>
                  <a:pt x="0" y="418"/>
                </a:lnTo>
                <a:lnTo>
                  <a:pt x="0" y="425"/>
                </a:lnTo>
                <a:lnTo>
                  <a:pt x="0" y="547"/>
                </a:lnTo>
                <a:lnTo>
                  <a:pt x="0" y="555"/>
                </a:lnTo>
                <a:lnTo>
                  <a:pt x="2" y="561"/>
                </a:lnTo>
                <a:lnTo>
                  <a:pt x="5" y="568"/>
                </a:lnTo>
                <a:lnTo>
                  <a:pt x="9" y="573"/>
                </a:lnTo>
                <a:lnTo>
                  <a:pt x="16" y="578"/>
                </a:lnTo>
                <a:lnTo>
                  <a:pt x="21" y="581"/>
                </a:lnTo>
                <a:lnTo>
                  <a:pt x="29" y="583"/>
                </a:lnTo>
                <a:lnTo>
                  <a:pt x="35" y="584"/>
                </a:lnTo>
                <a:lnTo>
                  <a:pt x="157" y="584"/>
                </a:lnTo>
                <a:lnTo>
                  <a:pt x="165" y="583"/>
                </a:lnTo>
                <a:lnTo>
                  <a:pt x="171" y="581"/>
                </a:lnTo>
                <a:lnTo>
                  <a:pt x="178" y="578"/>
                </a:lnTo>
                <a:lnTo>
                  <a:pt x="183" y="573"/>
                </a:lnTo>
                <a:lnTo>
                  <a:pt x="188" y="568"/>
                </a:lnTo>
                <a:lnTo>
                  <a:pt x="192" y="561"/>
                </a:lnTo>
                <a:lnTo>
                  <a:pt x="193" y="555"/>
                </a:lnTo>
                <a:lnTo>
                  <a:pt x="194" y="547"/>
                </a:lnTo>
                <a:lnTo>
                  <a:pt x="194" y="425"/>
                </a:lnTo>
                <a:lnTo>
                  <a:pt x="193" y="418"/>
                </a:lnTo>
                <a:lnTo>
                  <a:pt x="192" y="411"/>
                </a:lnTo>
                <a:lnTo>
                  <a:pt x="188" y="405"/>
                </a:lnTo>
                <a:lnTo>
                  <a:pt x="183" y="399"/>
                </a:lnTo>
                <a:lnTo>
                  <a:pt x="178" y="395"/>
                </a:lnTo>
                <a:lnTo>
                  <a:pt x="171" y="392"/>
                </a:lnTo>
                <a:lnTo>
                  <a:pt x="165" y="390"/>
                </a:lnTo>
                <a:lnTo>
                  <a:pt x="157" y="389"/>
                </a:lnTo>
                <a:lnTo>
                  <a:pt x="121" y="389"/>
                </a:lnTo>
                <a:lnTo>
                  <a:pt x="121" y="316"/>
                </a:lnTo>
                <a:lnTo>
                  <a:pt x="316" y="316"/>
                </a:lnTo>
                <a:lnTo>
                  <a:pt x="316" y="389"/>
                </a:lnTo>
                <a:lnTo>
                  <a:pt x="279" y="389"/>
                </a:lnTo>
                <a:lnTo>
                  <a:pt x="272" y="390"/>
                </a:lnTo>
                <a:lnTo>
                  <a:pt x="265" y="392"/>
                </a:lnTo>
                <a:lnTo>
                  <a:pt x="259" y="395"/>
                </a:lnTo>
                <a:lnTo>
                  <a:pt x="254" y="399"/>
                </a:lnTo>
                <a:lnTo>
                  <a:pt x="249" y="405"/>
                </a:lnTo>
                <a:lnTo>
                  <a:pt x="246" y="411"/>
                </a:lnTo>
                <a:lnTo>
                  <a:pt x="244" y="418"/>
                </a:lnTo>
                <a:lnTo>
                  <a:pt x="243" y="425"/>
                </a:lnTo>
                <a:lnTo>
                  <a:pt x="243" y="547"/>
                </a:lnTo>
                <a:lnTo>
                  <a:pt x="244" y="555"/>
                </a:lnTo>
                <a:lnTo>
                  <a:pt x="246" y="561"/>
                </a:lnTo>
                <a:lnTo>
                  <a:pt x="249" y="568"/>
                </a:lnTo>
                <a:lnTo>
                  <a:pt x="254" y="573"/>
                </a:lnTo>
                <a:lnTo>
                  <a:pt x="259" y="578"/>
                </a:lnTo>
                <a:lnTo>
                  <a:pt x="265" y="581"/>
                </a:lnTo>
                <a:lnTo>
                  <a:pt x="272" y="583"/>
                </a:lnTo>
                <a:lnTo>
                  <a:pt x="279" y="584"/>
                </a:lnTo>
                <a:lnTo>
                  <a:pt x="402" y="584"/>
                </a:lnTo>
                <a:lnTo>
                  <a:pt x="408" y="583"/>
                </a:lnTo>
                <a:lnTo>
                  <a:pt x="416" y="581"/>
                </a:lnTo>
                <a:lnTo>
                  <a:pt x="421" y="578"/>
                </a:lnTo>
                <a:lnTo>
                  <a:pt x="427" y="573"/>
                </a:lnTo>
                <a:lnTo>
                  <a:pt x="432" y="568"/>
                </a:lnTo>
                <a:lnTo>
                  <a:pt x="435" y="561"/>
                </a:lnTo>
                <a:lnTo>
                  <a:pt x="437" y="555"/>
                </a:lnTo>
                <a:lnTo>
                  <a:pt x="437" y="547"/>
                </a:lnTo>
                <a:lnTo>
                  <a:pt x="437" y="425"/>
                </a:lnTo>
                <a:lnTo>
                  <a:pt x="437" y="418"/>
                </a:lnTo>
                <a:lnTo>
                  <a:pt x="435" y="411"/>
                </a:lnTo>
                <a:lnTo>
                  <a:pt x="432" y="405"/>
                </a:lnTo>
                <a:lnTo>
                  <a:pt x="427" y="399"/>
                </a:lnTo>
                <a:lnTo>
                  <a:pt x="421" y="395"/>
                </a:lnTo>
                <a:lnTo>
                  <a:pt x="416" y="392"/>
                </a:lnTo>
                <a:lnTo>
                  <a:pt x="408" y="390"/>
                </a:lnTo>
                <a:lnTo>
                  <a:pt x="402" y="389"/>
                </a:lnTo>
                <a:lnTo>
                  <a:pt x="365" y="389"/>
                </a:lnTo>
                <a:lnTo>
                  <a:pt x="365" y="316"/>
                </a:lnTo>
                <a:lnTo>
                  <a:pt x="559" y="316"/>
                </a:lnTo>
                <a:lnTo>
                  <a:pt x="559" y="389"/>
                </a:lnTo>
                <a:lnTo>
                  <a:pt x="522" y="389"/>
                </a:lnTo>
                <a:lnTo>
                  <a:pt x="516" y="390"/>
                </a:lnTo>
                <a:lnTo>
                  <a:pt x="508" y="392"/>
                </a:lnTo>
                <a:lnTo>
                  <a:pt x="503" y="395"/>
                </a:lnTo>
                <a:lnTo>
                  <a:pt x="497" y="399"/>
                </a:lnTo>
                <a:lnTo>
                  <a:pt x="492" y="405"/>
                </a:lnTo>
                <a:lnTo>
                  <a:pt x="489" y="411"/>
                </a:lnTo>
                <a:lnTo>
                  <a:pt x="487" y="418"/>
                </a:lnTo>
                <a:lnTo>
                  <a:pt x="487" y="425"/>
                </a:lnTo>
                <a:lnTo>
                  <a:pt x="487" y="547"/>
                </a:lnTo>
                <a:lnTo>
                  <a:pt x="487" y="555"/>
                </a:lnTo>
                <a:lnTo>
                  <a:pt x="489" y="561"/>
                </a:lnTo>
                <a:lnTo>
                  <a:pt x="492" y="568"/>
                </a:lnTo>
                <a:lnTo>
                  <a:pt x="497" y="573"/>
                </a:lnTo>
                <a:lnTo>
                  <a:pt x="503" y="578"/>
                </a:lnTo>
                <a:lnTo>
                  <a:pt x="508" y="581"/>
                </a:lnTo>
                <a:lnTo>
                  <a:pt x="516" y="583"/>
                </a:lnTo>
                <a:lnTo>
                  <a:pt x="522" y="584"/>
                </a:lnTo>
                <a:lnTo>
                  <a:pt x="645" y="584"/>
                </a:lnTo>
                <a:lnTo>
                  <a:pt x="652" y="583"/>
                </a:lnTo>
                <a:lnTo>
                  <a:pt x="659" y="581"/>
                </a:lnTo>
                <a:lnTo>
                  <a:pt x="665" y="578"/>
                </a:lnTo>
                <a:lnTo>
                  <a:pt x="670" y="573"/>
                </a:lnTo>
                <a:lnTo>
                  <a:pt x="675" y="568"/>
                </a:lnTo>
                <a:lnTo>
                  <a:pt x="679" y="561"/>
                </a:lnTo>
                <a:lnTo>
                  <a:pt x="680" y="555"/>
                </a:lnTo>
                <a:lnTo>
                  <a:pt x="681" y="547"/>
                </a:lnTo>
                <a:lnTo>
                  <a:pt x="681" y="425"/>
                </a:lnTo>
                <a:lnTo>
                  <a:pt x="680" y="418"/>
                </a:lnTo>
                <a:lnTo>
                  <a:pt x="679" y="411"/>
                </a:lnTo>
                <a:lnTo>
                  <a:pt x="675" y="405"/>
                </a:lnTo>
                <a:lnTo>
                  <a:pt x="670" y="39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9" name="Freeform 87"/>
          <p:cNvSpPr>
            <a:spLocks noEditPoints="1"/>
          </p:cNvSpPr>
          <p:nvPr/>
        </p:nvSpPr>
        <p:spPr bwMode="auto">
          <a:xfrm>
            <a:off x="16529051" y="4941095"/>
            <a:ext cx="619126" cy="619126"/>
          </a:xfrm>
          <a:custGeom>
            <a:avLst/>
            <a:gdLst>
              <a:gd name="T0" fmla="*/ 559 w 584"/>
              <a:gd name="T1" fmla="*/ 278 h 584"/>
              <a:gd name="T2" fmla="*/ 544 w 584"/>
              <a:gd name="T3" fmla="*/ 200 h 584"/>
              <a:gd name="T4" fmla="*/ 506 w 584"/>
              <a:gd name="T5" fmla="*/ 131 h 584"/>
              <a:gd name="T6" fmla="*/ 454 w 584"/>
              <a:gd name="T7" fmla="*/ 78 h 584"/>
              <a:gd name="T8" fmla="*/ 384 w 584"/>
              <a:gd name="T9" fmla="*/ 40 h 584"/>
              <a:gd name="T10" fmla="*/ 306 w 584"/>
              <a:gd name="T11" fmla="*/ 24 h 584"/>
              <a:gd name="T12" fmla="*/ 226 w 584"/>
              <a:gd name="T13" fmla="*/ 23 h 584"/>
              <a:gd name="T14" fmla="*/ 159 w 584"/>
              <a:gd name="T15" fmla="*/ 0 h 584"/>
              <a:gd name="T16" fmla="*/ 78 w 584"/>
              <a:gd name="T17" fmla="*/ 16 h 584"/>
              <a:gd name="T18" fmla="*/ 17 w 584"/>
              <a:gd name="T19" fmla="*/ 77 h 584"/>
              <a:gd name="T20" fmla="*/ 1 w 584"/>
              <a:gd name="T21" fmla="*/ 158 h 584"/>
              <a:gd name="T22" fmla="*/ 24 w 584"/>
              <a:gd name="T23" fmla="*/ 224 h 584"/>
              <a:gd name="T24" fmla="*/ 25 w 584"/>
              <a:gd name="T25" fmla="*/ 305 h 584"/>
              <a:gd name="T26" fmla="*/ 41 w 584"/>
              <a:gd name="T27" fmla="*/ 383 h 584"/>
              <a:gd name="T28" fmla="*/ 78 w 584"/>
              <a:gd name="T29" fmla="*/ 452 h 584"/>
              <a:gd name="T30" fmla="*/ 132 w 584"/>
              <a:gd name="T31" fmla="*/ 506 h 584"/>
              <a:gd name="T32" fmla="*/ 201 w 584"/>
              <a:gd name="T33" fmla="*/ 543 h 584"/>
              <a:gd name="T34" fmla="*/ 279 w 584"/>
              <a:gd name="T35" fmla="*/ 559 h 584"/>
              <a:gd name="T36" fmla="*/ 360 w 584"/>
              <a:gd name="T37" fmla="*/ 560 h 584"/>
              <a:gd name="T38" fmla="*/ 427 w 584"/>
              <a:gd name="T39" fmla="*/ 583 h 584"/>
              <a:gd name="T40" fmla="*/ 508 w 584"/>
              <a:gd name="T41" fmla="*/ 567 h 584"/>
              <a:gd name="T42" fmla="*/ 568 w 584"/>
              <a:gd name="T43" fmla="*/ 506 h 584"/>
              <a:gd name="T44" fmla="*/ 584 w 584"/>
              <a:gd name="T45" fmla="*/ 425 h 584"/>
              <a:gd name="T46" fmla="*/ 562 w 584"/>
              <a:gd name="T47" fmla="*/ 358 h 584"/>
              <a:gd name="T48" fmla="*/ 401 w 584"/>
              <a:gd name="T49" fmla="*/ 440 h 584"/>
              <a:gd name="T50" fmla="*/ 327 w 584"/>
              <a:gd name="T51" fmla="*/ 466 h 584"/>
              <a:gd name="T52" fmla="*/ 241 w 584"/>
              <a:gd name="T53" fmla="*/ 462 h 584"/>
              <a:gd name="T54" fmla="*/ 170 w 584"/>
              <a:gd name="T55" fmla="*/ 430 h 584"/>
              <a:gd name="T56" fmla="*/ 144 w 584"/>
              <a:gd name="T57" fmla="*/ 383 h 584"/>
              <a:gd name="T58" fmla="*/ 165 w 584"/>
              <a:gd name="T59" fmla="*/ 346 h 584"/>
              <a:gd name="T60" fmla="*/ 202 w 584"/>
              <a:gd name="T61" fmla="*/ 350 h 584"/>
              <a:gd name="T62" fmla="*/ 247 w 584"/>
              <a:gd name="T63" fmla="*/ 390 h 584"/>
              <a:gd name="T64" fmla="*/ 297 w 584"/>
              <a:gd name="T65" fmla="*/ 402 h 584"/>
              <a:gd name="T66" fmla="*/ 348 w 584"/>
              <a:gd name="T67" fmla="*/ 381 h 584"/>
              <a:gd name="T68" fmla="*/ 339 w 584"/>
              <a:gd name="T69" fmla="*/ 345 h 584"/>
              <a:gd name="T70" fmla="*/ 230 w 584"/>
              <a:gd name="T71" fmla="*/ 315 h 584"/>
              <a:gd name="T72" fmla="*/ 179 w 584"/>
              <a:gd name="T73" fmla="*/ 292 h 584"/>
              <a:gd name="T74" fmla="*/ 147 w 584"/>
              <a:gd name="T75" fmla="*/ 249 h 584"/>
              <a:gd name="T76" fmla="*/ 150 w 584"/>
              <a:gd name="T77" fmla="*/ 179 h 584"/>
              <a:gd name="T78" fmla="*/ 201 w 584"/>
              <a:gd name="T79" fmla="*/ 129 h 584"/>
              <a:gd name="T80" fmla="*/ 272 w 584"/>
              <a:gd name="T81" fmla="*/ 112 h 584"/>
              <a:gd name="T82" fmla="*/ 370 w 584"/>
              <a:gd name="T83" fmla="*/ 125 h 584"/>
              <a:gd name="T84" fmla="*/ 422 w 584"/>
              <a:gd name="T85" fmla="*/ 160 h 584"/>
              <a:gd name="T86" fmla="*/ 430 w 584"/>
              <a:gd name="T87" fmla="*/ 192 h 584"/>
              <a:gd name="T88" fmla="*/ 398 w 584"/>
              <a:gd name="T89" fmla="*/ 224 h 584"/>
              <a:gd name="T90" fmla="*/ 364 w 584"/>
              <a:gd name="T91" fmla="*/ 216 h 584"/>
              <a:gd name="T92" fmla="*/ 315 w 584"/>
              <a:gd name="T93" fmla="*/ 185 h 584"/>
              <a:gd name="T94" fmla="*/ 259 w 584"/>
              <a:gd name="T95" fmla="*/ 186 h 584"/>
              <a:gd name="T96" fmla="*/ 239 w 584"/>
              <a:gd name="T97" fmla="*/ 217 h 584"/>
              <a:gd name="T98" fmla="*/ 266 w 584"/>
              <a:gd name="T99" fmla="*/ 240 h 584"/>
              <a:gd name="T100" fmla="*/ 346 w 584"/>
              <a:gd name="T101" fmla="*/ 258 h 584"/>
              <a:gd name="T102" fmla="*/ 408 w 584"/>
              <a:gd name="T103" fmla="*/ 285 h 584"/>
              <a:gd name="T104" fmla="*/ 440 w 584"/>
              <a:gd name="T105" fmla="*/ 321 h 584"/>
              <a:gd name="T106" fmla="*/ 443 w 584"/>
              <a:gd name="T107" fmla="*/ 38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4" h="584">
                <a:moveTo>
                  <a:pt x="554" y="349"/>
                </a:moveTo>
                <a:lnTo>
                  <a:pt x="557" y="335"/>
                </a:lnTo>
                <a:lnTo>
                  <a:pt x="558" y="319"/>
                </a:lnTo>
                <a:lnTo>
                  <a:pt x="559" y="305"/>
                </a:lnTo>
                <a:lnTo>
                  <a:pt x="560" y="291"/>
                </a:lnTo>
                <a:lnTo>
                  <a:pt x="559" y="278"/>
                </a:lnTo>
                <a:lnTo>
                  <a:pt x="559" y="264"/>
                </a:lnTo>
                <a:lnTo>
                  <a:pt x="557" y="251"/>
                </a:lnTo>
                <a:lnTo>
                  <a:pt x="555" y="239"/>
                </a:lnTo>
                <a:lnTo>
                  <a:pt x="552" y="226"/>
                </a:lnTo>
                <a:lnTo>
                  <a:pt x="549" y="213"/>
                </a:lnTo>
                <a:lnTo>
                  <a:pt x="544" y="200"/>
                </a:lnTo>
                <a:lnTo>
                  <a:pt x="539" y="188"/>
                </a:lnTo>
                <a:lnTo>
                  <a:pt x="533" y="176"/>
                </a:lnTo>
                <a:lnTo>
                  <a:pt x="528" y="164"/>
                </a:lnTo>
                <a:lnTo>
                  <a:pt x="522" y="152"/>
                </a:lnTo>
                <a:lnTo>
                  <a:pt x="514" y="141"/>
                </a:lnTo>
                <a:lnTo>
                  <a:pt x="506" y="131"/>
                </a:lnTo>
                <a:lnTo>
                  <a:pt x="499" y="121"/>
                </a:lnTo>
                <a:lnTo>
                  <a:pt x="490" y="111"/>
                </a:lnTo>
                <a:lnTo>
                  <a:pt x="482" y="102"/>
                </a:lnTo>
                <a:lnTo>
                  <a:pt x="473" y="93"/>
                </a:lnTo>
                <a:lnTo>
                  <a:pt x="463" y="85"/>
                </a:lnTo>
                <a:lnTo>
                  <a:pt x="454" y="78"/>
                </a:lnTo>
                <a:lnTo>
                  <a:pt x="443" y="70"/>
                </a:lnTo>
                <a:lnTo>
                  <a:pt x="432" y="63"/>
                </a:lnTo>
                <a:lnTo>
                  <a:pt x="420" y="56"/>
                </a:lnTo>
                <a:lnTo>
                  <a:pt x="408" y="51"/>
                </a:lnTo>
                <a:lnTo>
                  <a:pt x="396" y="45"/>
                </a:lnTo>
                <a:lnTo>
                  <a:pt x="384" y="40"/>
                </a:lnTo>
                <a:lnTo>
                  <a:pt x="371" y="36"/>
                </a:lnTo>
                <a:lnTo>
                  <a:pt x="359" y="32"/>
                </a:lnTo>
                <a:lnTo>
                  <a:pt x="346" y="29"/>
                </a:lnTo>
                <a:lnTo>
                  <a:pt x="333" y="27"/>
                </a:lnTo>
                <a:lnTo>
                  <a:pt x="320" y="25"/>
                </a:lnTo>
                <a:lnTo>
                  <a:pt x="306" y="24"/>
                </a:lnTo>
                <a:lnTo>
                  <a:pt x="293" y="24"/>
                </a:lnTo>
                <a:lnTo>
                  <a:pt x="279" y="25"/>
                </a:lnTo>
                <a:lnTo>
                  <a:pt x="265" y="26"/>
                </a:lnTo>
                <a:lnTo>
                  <a:pt x="249" y="27"/>
                </a:lnTo>
                <a:lnTo>
                  <a:pt x="235" y="30"/>
                </a:lnTo>
                <a:lnTo>
                  <a:pt x="226" y="23"/>
                </a:lnTo>
                <a:lnTo>
                  <a:pt x="215" y="16"/>
                </a:lnTo>
                <a:lnTo>
                  <a:pt x="204" y="12"/>
                </a:lnTo>
                <a:lnTo>
                  <a:pt x="193" y="7"/>
                </a:lnTo>
                <a:lnTo>
                  <a:pt x="181" y="4"/>
                </a:lnTo>
                <a:lnTo>
                  <a:pt x="171" y="1"/>
                </a:lnTo>
                <a:lnTo>
                  <a:pt x="159" y="0"/>
                </a:lnTo>
                <a:lnTo>
                  <a:pt x="146" y="0"/>
                </a:lnTo>
                <a:lnTo>
                  <a:pt x="132" y="0"/>
                </a:lnTo>
                <a:lnTo>
                  <a:pt x="117" y="2"/>
                </a:lnTo>
                <a:lnTo>
                  <a:pt x="104" y="5"/>
                </a:lnTo>
                <a:lnTo>
                  <a:pt x="91" y="11"/>
                </a:lnTo>
                <a:lnTo>
                  <a:pt x="78" y="16"/>
                </a:lnTo>
                <a:lnTo>
                  <a:pt x="66" y="24"/>
                </a:lnTo>
                <a:lnTo>
                  <a:pt x="54" y="32"/>
                </a:lnTo>
                <a:lnTo>
                  <a:pt x="43" y="42"/>
                </a:lnTo>
                <a:lnTo>
                  <a:pt x="32" y="53"/>
                </a:lnTo>
                <a:lnTo>
                  <a:pt x="24" y="65"/>
                </a:lnTo>
                <a:lnTo>
                  <a:pt x="17" y="77"/>
                </a:lnTo>
                <a:lnTo>
                  <a:pt x="11" y="90"/>
                </a:lnTo>
                <a:lnTo>
                  <a:pt x="6" y="102"/>
                </a:lnTo>
                <a:lnTo>
                  <a:pt x="3" y="116"/>
                </a:lnTo>
                <a:lnTo>
                  <a:pt x="1" y="131"/>
                </a:lnTo>
                <a:lnTo>
                  <a:pt x="0" y="146"/>
                </a:lnTo>
                <a:lnTo>
                  <a:pt x="1" y="158"/>
                </a:lnTo>
                <a:lnTo>
                  <a:pt x="2" y="169"/>
                </a:lnTo>
                <a:lnTo>
                  <a:pt x="4" y="181"/>
                </a:lnTo>
                <a:lnTo>
                  <a:pt x="8" y="192"/>
                </a:lnTo>
                <a:lnTo>
                  <a:pt x="12" y="204"/>
                </a:lnTo>
                <a:lnTo>
                  <a:pt x="17" y="214"/>
                </a:lnTo>
                <a:lnTo>
                  <a:pt x="24" y="224"/>
                </a:lnTo>
                <a:lnTo>
                  <a:pt x="30" y="234"/>
                </a:lnTo>
                <a:lnTo>
                  <a:pt x="28" y="249"/>
                </a:lnTo>
                <a:lnTo>
                  <a:pt x="26" y="263"/>
                </a:lnTo>
                <a:lnTo>
                  <a:pt x="25" y="277"/>
                </a:lnTo>
                <a:lnTo>
                  <a:pt x="25" y="291"/>
                </a:lnTo>
                <a:lnTo>
                  <a:pt x="25" y="305"/>
                </a:lnTo>
                <a:lnTo>
                  <a:pt x="26" y="318"/>
                </a:lnTo>
                <a:lnTo>
                  <a:pt x="27" y="331"/>
                </a:lnTo>
                <a:lnTo>
                  <a:pt x="30" y="344"/>
                </a:lnTo>
                <a:lnTo>
                  <a:pt x="32" y="357"/>
                </a:lnTo>
                <a:lnTo>
                  <a:pt x="37" y="370"/>
                </a:lnTo>
                <a:lnTo>
                  <a:pt x="41" y="383"/>
                </a:lnTo>
                <a:lnTo>
                  <a:pt x="45" y="396"/>
                </a:lnTo>
                <a:lnTo>
                  <a:pt x="51" y="408"/>
                </a:lnTo>
                <a:lnTo>
                  <a:pt x="57" y="420"/>
                </a:lnTo>
                <a:lnTo>
                  <a:pt x="64" y="431"/>
                </a:lnTo>
                <a:lnTo>
                  <a:pt x="70" y="442"/>
                </a:lnTo>
                <a:lnTo>
                  <a:pt x="78" y="452"/>
                </a:lnTo>
                <a:lnTo>
                  <a:pt x="85" y="462"/>
                </a:lnTo>
                <a:lnTo>
                  <a:pt x="94" y="472"/>
                </a:lnTo>
                <a:lnTo>
                  <a:pt x="103" y="481"/>
                </a:lnTo>
                <a:lnTo>
                  <a:pt x="112" y="490"/>
                </a:lnTo>
                <a:lnTo>
                  <a:pt x="122" y="499"/>
                </a:lnTo>
                <a:lnTo>
                  <a:pt x="132" y="506"/>
                </a:lnTo>
                <a:lnTo>
                  <a:pt x="143" y="514"/>
                </a:lnTo>
                <a:lnTo>
                  <a:pt x="153" y="520"/>
                </a:lnTo>
                <a:lnTo>
                  <a:pt x="164" y="527"/>
                </a:lnTo>
                <a:lnTo>
                  <a:pt x="176" y="533"/>
                </a:lnTo>
                <a:lnTo>
                  <a:pt x="188" y="539"/>
                </a:lnTo>
                <a:lnTo>
                  <a:pt x="201" y="543"/>
                </a:lnTo>
                <a:lnTo>
                  <a:pt x="214" y="547"/>
                </a:lnTo>
                <a:lnTo>
                  <a:pt x="226" y="552"/>
                </a:lnTo>
                <a:lnTo>
                  <a:pt x="239" y="554"/>
                </a:lnTo>
                <a:lnTo>
                  <a:pt x="253" y="557"/>
                </a:lnTo>
                <a:lnTo>
                  <a:pt x="266" y="558"/>
                </a:lnTo>
                <a:lnTo>
                  <a:pt x="279" y="559"/>
                </a:lnTo>
                <a:lnTo>
                  <a:pt x="293" y="559"/>
                </a:lnTo>
                <a:lnTo>
                  <a:pt x="307" y="559"/>
                </a:lnTo>
                <a:lnTo>
                  <a:pt x="321" y="558"/>
                </a:lnTo>
                <a:lnTo>
                  <a:pt x="335" y="556"/>
                </a:lnTo>
                <a:lnTo>
                  <a:pt x="350" y="554"/>
                </a:lnTo>
                <a:lnTo>
                  <a:pt x="360" y="560"/>
                </a:lnTo>
                <a:lnTo>
                  <a:pt x="369" y="567"/>
                </a:lnTo>
                <a:lnTo>
                  <a:pt x="380" y="572"/>
                </a:lnTo>
                <a:lnTo>
                  <a:pt x="391" y="576"/>
                </a:lnTo>
                <a:lnTo>
                  <a:pt x="403" y="580"/>
                </a:lnTo>
                <a:lnTo>
                  <a:pt x="415" y="582"/>
                </a:lnTo>
                <a:lnTo>
                  <a:pt x="427" y="583"/>
                </a:lnTo>
                <a:lnTo>
                  <a:pt x="438" y="584"/>
                </a:lnTo>
                <a:lnTo>
                  <a:pt x="454" y="583"/>
                </a:lnTo>
                <a:lnTo>
                  <a:pt x="468" y="581"/>
                </a:lnTo>
                <a:lnTo>
                  <a:pt x="482" y="578"/>
                </a:lnTo>
                <a:lnTo>
                  <a:pt x="495" y="573"/>
                </a:lnTo>
                <a:lnTo>
                  <a:pt x="508" y="567"/>
                </a:lnTo>
                <a:lnTo>
                  <a:pt x="519" y="560"/>
                </a:lnTo>
                <a:lnTo>
                  <a:pt x="530" y="551"/>
                </a:lnTo>
                <a:lnTo>
                  <a:pt x="542" y="541"/>
                </a:lnTo>
                <a:lnTo>
                  <a:pt x="552" y="530"/>
                </a:lnTo>
                <a:lnTo>
                  <a:pt x="560" y="518"/>
                </a:lnTo>
                <a:lnTo>
                  <a:pt x="568" y="506"/>
                </a:lnTo>
                <a:lnTo>
                  <a:pt x="573" y="493"/>
                </a:lnTo>
                <a:lnTo>
                  <a:pt x="579" y="480"/>
                </a:lnTo>
                <a:lnTo>
                  <a:pt x="582" y="466"/>
                </a:lnTo>
                <a:lnTo>
                  <a:pt x="584" y="452"/>
                </a:lnTo>
                <a:lnTo>
                  <a:pt x="584" y="437"/>
                </a:lnTo>
                <a:lnTo>
                  <a:pt x="584" y="425"/>
                </a:lnTo>
                <a:lnTo>
                  <a:pt x="583" y="413"/>
                </a:lnTo>
                <a:lnTo>
                  <a:pt x="580" y="402"/>
                </a:lnTo>
                <a:lnTo>
                  <a:pt x="577" y="391"/>
                </a:lnTo>
                <a:lnTo>
                  <a:pt x="572" y="380"/>
                </a:lnTo>
                <a:lnTo>
                  <a:pt x="567" y="369"/>
                </a:lnTo>
                <a:lnTo>
                  <a:pt x="562" y="358"/>
                </a:lnTo>
                <a:lnTo>
                  <a:pt x="554" y="349"/>
                </a:lnTo>
                <a:close/>
                <a:moveTo>
                  <a:pt x="434" y="405"/>
                </a:moveTo>
                <a:lnTo>
                  <a:pt x="427" y="416"/>
                </a:lnTo>
                <a:lnTo>
                  <a:pt x="419" y="425"/>
                </a:lnTo>
                <a:lnTo>
                  <a:pt x="410" y="434"/>
                </a:lnTo>
                <a:lnTo>
                  <a:pt x="401" y="440"/>
                </a:lnTo>
                <a:lnTo>
                  <a:pt x="390" y="447"/>
                </a:lnTo>
                <a:lnTo>
                  <a:pt x="378" y="452"/>
                </a:lnTo>
                <a:lnTo>
                  <a:pt x="366" y="458"/>
                </a:lnTo>
                <a:lnTo>
                  <a:pt x="353" y="461"/>
                </a:lnTo>
                <a:lnTo>
                  <a:pt x="341" y="464"/>
                </a:lnTo>
                <a:lnTo>
                  <a:pt x="327" y="466"/>
                </a:lnTo>
                <a:lnTo>
                  <a:pt x="314" y="467"/>
                </a:lnTo>
                <a:lnTo>
                  <a:pt x="300" y="468"/>
                </a:lnTo>
                <a:lnTo>
                  <a:pt x="284" y="467"/>
                </a:lnTo>
                <a:lnTo>
                  <a:pt x="269" y="466"/>
                </a:lnTo>
                <a:lnTo>
                  <a:pt x="255" y="464"/>
                </a:lnTo>
                <a:lnTo>
                  <a:pt x="241" y="462"/>
                </a:lnTo>
                <a:lnTo>
                  <a:pt x="227" y="459"/>
                </a:lnTo>
                <a:lnTo>
                  <a:pt x="214" y="454"/>
                </a:lnTo>
                <a:lnTo>
                  <a:pt x="202" y="449"/>
                </a:lnTo>
                <a:lnTo>
                  <a:pt x="190" y="444"/>
                </a:lnTo>
                <a:lnTo>
                  <a:pt x="179" y="437"/>
                </a:lnTo>
                <a:lnTo>
                  <a:pt x="170" y="430"/>
                </a:lnTo>
                <a:lnTo>
                  <a:pt x="161" y="423"/>
                </a:lnTo>
                <a:lnTo>
                  <a:pt x="154" y="416"/>
                </a:lnTo>
                <a:lnTo>
                  <a:pt x="150" y="408"/>
                </a:lnTo>
                <a:lnTo>
                  <a:pt x="146" y="400"/>
                </a:lnTo>
                <a:lnTo>
                  <a:pt x="144" y="392"/>
                </a:lnTo>
                <a:lnTo>
                  <a:pt x="144" y="383"/>
                </a:lnTo>
                <a:lnTo>
                  <a:pt x="144" y="376"/>
                </a:lnTo>
                <a:lnTo>
                  <a:pt x="146" y="368"/>
                </a:lnTo>
                <a:lnTo>
                  <a:pt x="149" y="361"/>
                </a:lnTo>
                <a:lnTo>
                  <a:pt x="153" y="355"/>
                </a:lnTo>
                <a:lnTo>
                  <a:pt x="159" y="350"/>
                </a:lnTo>
                <a:lnTo>
                  <a:pt x="165" y="346"/>
                </a:lnTo>
                <a:lnTo>
                  <a:pt x="173" y="344"/>
                </a:lnTo>
                <a:lnTo>
                  <a:pt x="181" y="343"/>
                </a:lnTo>
                <a:lnTo>
                  <a:pt x="187" y="343"/>
                </a:lnTo>
                <a:lnTo>
                  <a:pt x="192" y="345"/>
                </a:lnTo>
                <a:lnTo>
                  <a:pt x="198" y="346"/>
                </a:lnTo>
                <a:lnTo>
                  <a:pt x="202" y="350"/>
                </a:lnTo>
                <a:lnTo>
                  <a:pt x="212" y="356"/>
                </a:lnTo>
                <a:lnTo>
                  <a:pt x="219" y="364"/>
                </a:lnTo>
                <a:lnTo>
                  <a:pt x="228" y="372"/>
                </a:lnTo>
                <a:lnTo>
                  <a:pt x="236" y="381"/>
                </a:lnTo>
                <a:lnTo>
                  <a:pt x="242" y="385"/>
                </a:lnTo>
                <a:lnTo>
                  <a:pt x="247" y="390"/>
                </a:lnTo>
                <a:lnTo>
                  <a:pt x="255" y="393"/>
                </a:lnTo>
                <a:lnTo>
                  <a:pt x="261" y="396"/>
                </a:lnTo>
                <a:lnTo>
                  <a:pt x="270" y="398"/>
                </a:lnTo>
                <a:lnTo>
                  <a:pt x="279" y="400"/>
                </a:lnTo>
                <a:lnTo>
                  <a:pt x="287" y="402"/>
                </a:lnTo>
                <a:lnTo>
                  <a:pt x="297" y="402"/>
                </a:lnTo>
                <a:lnTo>
                  <a:pt x="308" y="402"/>
                </a:lnTo>
                <a:lnTo>
                  <a:pt x="319" y="399"/>
                </a:lnTo>
                <a:lnTo>
                  <a:pt x="328" y="396"/>
                </a:lnTo>
                <a:lnTo>
                  <a:pt x="337" y="392"/>
                </a:lnTo>
                <a:lnTo>
                  <a:pt x="343" y="388"/>
                </a:lnTo>
                <a:lnTo>
                  <a:pt x="348" y="381"/>
                </a:lnTo>
                <a:lnTo>
                  <a:pt x="351" y="375"/>
                </a:lnTo>
                <a:lnTo>
                  <a:pt x="352" y="368"/>
                </a:lnTo>
                <a:lnTo>
                  <a:pt x="351" y="361"/>
                </a:lnTo>
                <a:lnTo>
                  <a:pt x="349" y="354"/>
                </a:lnTo>
                <a:lnTo>
                  <a:pt x="344" y="350"/>
                </a:lnTo>
                <a:lnTo>
                  <a:pt x="339" y="345"/>
                </a:lnTo>
                <a:lnTo>
                  <a:pt x="334" y="342"/>
                </a:lnTo>
                <a:lnTo>
                  <a:pt x="325" y="339"/>
                </a:lnTo>
                <a:lnTo>
                  <a:pt x="312" y="336"/>
                </a:lnTo>
                <a:lnTo>
                  <a:pt x="297" y="331"/>
                </a:lnTo>
                <a:lnTo>
                  <a:pt x="242" y="317"/>
                </a:lnTo>
                <a:lnTo>
                  <a:pt x="230" y="315"/>
                </a:lnTo>
                <a:lnTo>
                  <a:pt x="220" y="312"/>
                </a:lnTo>
                <a:lnTo>
                  <a:pt x="211" y="309"/>
                </a:lnTo>
                <a:lnTo>
                  <a:pt x="202" y="305"/>
                </a:lnTo>
                <a:lnTo>
                  <a:pt x="194" y="301"/>
                </a:lnTo>
                <a:lnTo>
                  <a:pt x="187" y="297"/>
                </a:lnTo>
                <a:lnTo>
                  <a:pt x="179" y="292"/>
                </a:lnTo>
                <a:lnTo>
                  <a:pt x="172" y="287"/>
                </a:lnTo>
                <a:lnTo>
                  <a:pt x="165" y="281"/>
                </a:lnTo>
                <a:lnTo>
                  <a:pt x="160" y="274"/>
                </a:lnTo>
                <a:lnTo>
                  <a:pt x="154" y="267"/>
                </a:lnTo>
                <a:lnTo>
                  <a:pt x="150" y="258"/>
                </a:lnTo>
                <a:lnTo>
                  <a:pt x="147" y="249"/>
                </a:lnTo>
                <a:lnTo>
                  <a:pt x="145" y="240"/>
                </a:lnTo>
                <a:lnTo>
                  <a:pt x="144" y="229"/>
                </a:lnTo>
                <a:lnTo>
                  <a:pt x="144" y="218"/>
                </a:lnTo>
                <a:lnTo>
                  <a:pt x="144" y="204"/>
                </a:lnTo>
                <a:lnTo>
                  <a:pt x="147" y="191"/>
                </a:lnTo>
                <a:lnTo>
                  <a:pt x="150" y="179"/>
                </a:lnTo>
                <a:lnTo>
                  <a:pt x="155" y="168"/>
                </a:lnTo>
                <a:lnTo>
                  <a:pt x="163" y="159"/>
                </a:lnTo>
                <a:lnTo>
                  <a:pt x="171" y="150"/>
                </a:lnTo>
                <a:lnTo>
                  <a:pt x="179" y="142"/>
                </a:lnTo>
                <a:lnTo>
                  <a:pt x="190" y="136"/>
                </a:lnTo>
                <a:lnTo>
                  <a:pt x="201" y="129"/>
                </a:lnTo>
                <a:lnTo>
                  <a:pt x="212" y="125"/>
                </a:lnTo>
                <a:lnTo>
                  <a:pt x="224" y="121"/>
                </a:lnTo>
                <a:lnTo>
                  <a:pt x="235" y="118"/>
                </a:lnTo>
                <a:lnTo>
                  <a:pt x="247" y="115"/>
                </a:lnTo>
                <a:lnTo>
                  <a:pt x="260" y="113"/>
                </a:lnTo>
                <a:lnTo>
                  <a:pt x="272" y="112"/>
                </a:lnTo>
                <a:lnTo>
                  <a:pt x="285" y="112"/>
                </a:lnTo>
                <a:lnTo>
                  <a:pt x="303" y="112"/>
                </a:lnTo>
                <a:lnTo>
                  <a:pt x="321" y="114"/>
                </a:lnTo>
                <a:lnTo>
                  <a:pt x="338" y="116"/>
                </a:lnTo>
                <a:lnTo>
                  <a:pt x="354" y="121"/>
                </a:lnTo>
                <a:lnTo>
                  <a:pt x="370" y="125"/>
                </a:lnTo>
                <a:lnTo>
                  <a:pt x="384" y="132"/>
                </a:lnTo>
                <a:lnTo>
                  <a:pt x="397" y="138"/>
                </a:lnTo>
                <a:lnTo>
                  <a:pt x="409" y="146"/>
                </a:lnTo>
                <a:lnTo>
                  <a:pt x="414" y="150"/>
                </a:lnTo>
                <a:lnTo>
                  <a:pt x="418" y="155"/>
                </a:lnTo>
                <a:lnTo>
                  <a:pt x="422" y="160"/>
                </a:lnTo>
                <a:lnTo>
                  <a:pt x="424" y="164"/>
                </a:lnTo>
                <a:lnTo>
                  <a:pt x="427" y="168"/>
                </a:lnTo>
                <a:lnTo>
                  <a:pt x="429" y="174"/>
                </a:lnTo>
                <a:lnTo>
                  <a:pt x="430" y="179"/>
                </a:lnTo>
                <a:lnTo>
                  <a:pt x="430" y="185"/>
                </a:lnTo>
                <a:lnTo>
                  <a:pt x="430" y="192"/>
                </a:lnTo>
                <a:lnTo>
                  <a:pt x="428" y="200"/>
                </a:lnTo>
                <a:lnTo>
                  <a:pt x="424" y="207"/>
                </a:lnTo>
                <a:lnTo>
                  <a:pt x="419" y="214"/>
                </a:lnTo>
                <a:lnTo>
                  <a:pt x="414" y="219"/>
                </a:lnTo>
                <a:lnTo>
                  <a:pt x="407" y="222"/>
                </a:lnTo>
                <a:lnTo>
                  <a:pt x="398" y="224"/>
                </a:lnTo>
                <a:lnTo>
                  <a:pt x="391" y="226"/>
                </a:lnTo>
                <a:lnTo>
                  <a:pt x="386" y="226"/>
                </a:lnTo>
                <a:lnTo>
                  <a:pt x="381" y="224"/>
                </a:lnTo>
                <a:lnTo>
                  <a:pt x="377" y="223"/>
                </a:lnTo>
                <a:lnTo>
                  <a:pt x="373" y="221"/>
                </a:lnTo>
                <a:lnTo>
                  <a:pt x="364" y="216"/>
                </a:lnTo>
                <a:lnTo>
                  <a:pt x="357" y="209"/>
                </a:lnTo>
                <a:lnTo>
                  <a:pt x="350" y="204"/>
                </a:lnTo>
                <a:lnTo>
                  <a:pt x="342" y="197"/>
                </a:lnTo>
                <a:lnTo>
                  <a:pt x="334" y="191"/>
                </a:lnTo>
                <a:lnTo>
                  <a:pt x="322" y="187"/>
                </a:lnTo>
                <a:lnTo>
                  <a:pt x="315" y="185"/>
                </a:lnTo>
                <a:lnTo>
                  <a:pt x="308" y="182"/>
                </a:lnTo>
                <a:lnTo>
                  <a:pt x="300" y="182"/>
                </a:lnTo>
                <a:lnTo>
                  <a:pt x="293" y="181"/>
                </a:lnTo>
                <a:lnTo>
                  <a:pt x="280" y="182"/>
                </a:lnTo>
                <a:lnTo>
                  <a:pt x="269" y="183"/>
                </a:lnTo>
                <a:lnTo>
                  <a:pt x="259" y="186"/>
                </a:lnTo>
                <a:lnTo>
                  <a:pt x="252" y="189"/>
                </a:lnTo>
                <a:lnTo>
                  <a:pt x="245" y="193"/>
                </a:lnTo>
                <a:lnTo>
                  <a:pt x="242" y="199"/>
                </a:lnTo>
                <a:lnTo>
                  <a:pt x="239" y="204"/>
                </a:lnTo>
                <a:lnTo>
                  <a:pt x="238" y="212"/>
                </a:lnTo>
                <a:lnTo>
                  <a:pt x="239" y="217"/>
                </a:lnTo>
                <a:lnTo>
                  <a:pt x="241" y="222"/>
                </a:lnTo>
                <a:lnTo>
                  <a:pt x="244" y="227"/>
                </a:lnTo>
                <a:lnTo>
                  <a:pt x="247" y="230"/>
                </a:lnTo>
                <a:lnTo>
                  <a:pt x="252" y="233"/>
                </a:lnTo>
                <a:lnTo>
                  <a:pt x="258" y="236"/>
                </a:lnTo>
                <a:lnTo>
                  <a:pt x="266" y="240"/>
                </a:lnTo>
                <a:lnTo>
                  <a:pt x="272" y="241"/>
                </a:lnTo>
                <a:lnTo>
                  <a:pt x="279" y="243"/>
                </a:lnTo>
                <a:lnTo>
                  <a:pt x="288" y="245"/>
                </a:lnTo>
                <a:lnTo>
                  <a:pt x="328" y="254"/>
                </a:lnTo>
                <a:lnTo>
                  <a:pt x="337" y="256"/>
                </a:lnTo>
                <a:lnTo>
                  <a:pt x="346" y="258"/>
                </a:lnTo>
                <a:lnTo>
                  <a:pt x="354" y="260"/>
                </a:lnTo>
                <a:lnTo>
                  <a:pt x="362" y="262"/>
                </a:lnTo>
                <a:lnTo>
                  <a:pt x="377" y="269"/>
                </a:lnTo>
                <a:lnTo>
                  <a:pt x="393" y="275"/>
                </a:lnTo>
                <a:lnTo>
                  <a:pt x="401" y="280"/>
                </a:lnTo>
                <a:lnTo>
                  <a:pt x="408" y="285"/>
                </a:lnTo>
                <a:lnTo>
                  <a:pt x="415" y="289"/>
                </a:lnTo>
                <a:lnTo>
                  <a:pt x="420" y="295"/>
                </a:lnTo>
                <a:lnTo>
                  <a:pt x="425" y="300"/>
                </a:lnTo>
                <a:lnTo>
                  <a:pt x="431" y="305"/>
                </a:lnTo>
                <a:lnTo>
                  <a:pt x="435" y="313"/>
                </a:lnTo>
                <a:lnTo>
                  <a:pt x="440" y="321"/>
                </a:lnTo>
                <a:lnTo>
                  <a:pt x="443" y="328"/>
                </a:lnTo>
                <a:lnTo>
                  <a:pt x="445" y="337"/>
                </a:lnTo>
                <a:lnTo>
                  <a:pt x="446" y="345"/>
                </a:lnTo>
                <a:lnTo>
                  <a:pt x="446" y="355"/>
                </a:lnTo>
                <a:lnTo>
                  <a:pt x="446" y="369"/>
                </a:lnTo>
                <a:lnTo>
                  <a:pt x="443" y="381"/>
                </a:lnTo>
                <a:lnTo>
                  <a:pt x="440" y="394"/>
                </a:lnTo>
                <a:lnTo>
                  <a:pt x="434" y="40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0" name="Freeform 88"/>
          <p:cNvSpPr>
            <a:spLocks noEditPoints="1"/>
          </p:cNvSpPr>
          <p:nvPr/>
        </p:nvSpPr>
        <p:spPr bwMode="auto">
          <a:xfrm>
            <a:off x="1165227" y="3521871"/>
            <a:ext cx="657226" cy="657226"/>
          </a:xfrm>
          <a:custGeom>
            <a:avLst/>
            <a:gdLst>
              <a:gd name="T0" fmla="*/ 613 w 622"/>
              <a:gd name="T1" fmla="*/ 1 h 621"/>
              <a:gd name="T2" fmla="*/ 609 w 622"/>
              <a:gd name="T3" fmla="*/ 0 h 621"/>
              <a:gd name="T4" fmla="*/ 561 w 622"/>
              <a:gd name="T5" fmla="*/ 1 h 621"/>
              <a:gd name="T6" fmla="*/ 518 w 622"/>
              <a:gd name="T7" fmla="*/ 6 h 621"/>
              <a:gd name="T8" fmla="*/ 479 w 622"/>
              <a:gd name="T9" fmla="*/ 15 h 621"/>
              <a:gd name="T10" fmla="*/ 444 w 622"/>
              <a:gd name="T11" fmla="*/ 27 h 621"/>
              <a:gd name="T12" fmla="*/ 412 w 622"/>
              <a:gd name="T13" fmla="*/ 43 h 621"/>
              <a:gd name="T14" fmla="*/ 378 w 622"/>
              <a:gd name="T15" fmla="*/ 64 h 621"/>
              <a:gd name="T16" fmla="*/ 344 w 622"/>
              <a:gd name="T17" fmla="*/ 91 h 621"/>
              <a:gd name="T18" fmla="*/ 308 w 622"/>
              <a:gd name="T19" fmla="*/ 125 h 621"/>
              <a:gd name="T20" fmla="*/ 276 w 622"/>
              <a:gd name="T21" fmla="*/ 158 h 621"/>
              <a:gd name="T22" fmla="*/ 241 w 622"/>
              <a:gd name="T23" fmla="*/ 198 h 621"/>
              <a:gd name="T24" fmla="*/ 95 w 622"/>
              <a:gd name="T25" fmla="*/ 207 h 621"/>
              <a:gd name="T26" fmla="*/ 89 w 622"/>
              <a:gd name="T27" fmla="*/ 210 h 621"/>
              <a:gd name="T28" fmla="*/ 2 w 622"/>
              <a:gd name="T29" fmla="*/ 358 h 621"/>
              <a:gd name="T30" fmla="*/ 0 w 622"/>
              <a:gd name="T31" fmla="*/ 365 h 621"/>
              <a:gd name="T32" fmla="*/ 4 w 622"/>
              <a:gd name="T33" fmla="*/ 373 h 621"/>
              <a:gd name="T34" fmla="*/ 32 w 622"/>
              <a:gd name="T35" fmla="*/ 400 h 621"/>
              <a:gd name="T36" fmla="*/ 38 w 622"/>
              <a:gd name="T37" fmla="*/ 401 h 621"/>
              <a:gd name="T38" fmla="*/ 145 w 622"/>
              <a:gd name="T39" fmla="*/ 369 h 621"/>
              <a:gd name="T40" fmla="*/ 220 w 622"/>
              <a:gd name="T41" fmla="*/ 581 h 621"/>
              <a:gd name="T42" fmla="*/ 220 w 622"/>
              <a:gd name="T43" fmla="*/ 587 h 621"/>
              <a:gd name="T44" fmla="*/ 223 w 622"/>
              <a:gd name="T45" fmla="*/ 592 h 621"/>
              <a:gd name="T46" fmla="*/ 251 w 622"/>
              <a:gd name="T47" fmla="*/ 619 h 621"/>
              <a:gd name="T48" fmla="*/ 260 w 622"/>
              <a:gd name="T49" fmla="*/ 619 h 621"/>
              <a:gd name="T50" fmla="*/ 408 w 622"/>
              <a:gd name="T51" fmla="*/ 533 h 621"/>
              <a:gd name="T52" fmla="*/ 412 w 622"/>
              <a:gd name="T53" fmla="*/ 529 h 621"/>
              <a:gd name="T54" fmla="*/ 414 w 622"/>
              <a:gd name="T55" fmla="*/ 523 h 621"/>
              <a:gd name="T56" fmla="*/ 443 w 622"/>
              <a:gd name="T57" fmla="*/ 361 h 621"/>
              <a:gd name="T58" fmla="*/ 480 w 622"/>
              <a:gd name="T59" fmla="*/ 328 h 621"/>
              <a:gd name="T60" fmla="*/ 513 w 622"/>
              <a:gd name="T61" fmla="*/ 296 h 621"/>
              <a:gd name="T62" fmla="*/ 542 w 622"/>
              <a:gd name="T63" fmla="*/ 261 h 621"/>
              <a:gd name="T64" fmla="*/ 565 w 622"/>
              <a:gd name="T65" fmla="*/ 227 h 621"/>
              <a:gd name="T66" fmla="*/ 585 w 622"/>
              <a:gd name="T67" fmla="*/ 193 h 621"/>
              <a:gd name="T68" fmla="*/ 599 w 622"/>
              <a:gd name="T69" fmla="*/ 157 h 621"/>
              <a:gd name="T70" fmla="*/ 610 w 622"/>
              <a:gd name="T71" fmla="*/ 120 h 621"/>
              <a:gd name="T72" fmla="*/ 617 w 622"/>
              <a:gd name="T73" fmla="*/ 80 h 621"/>
              <a:gd name="T74" fmla="*/ 621 w 622"/>
              <a:gd name="T75" fmla="*/ 35 h 621"/>
              <a:gd name="T76" fmla="*/ 621 w 622"/>
              <a:gd name="T77" fmla="*/ 7 h 621"/>
              <a:gd name="T78" fmla="*/ 525 w 622"/>
              <a:gd name="T79" fmla="*/ 147 h 621"/>
              <a:gd name="T80" fmla="*/ 514 w 622"/>
              <a:gd name="T81" fmla="*/ 155 h 621"/>
              <a:gd name="T82" fmla="*/ 500 w 622"/>
              <a:gd name="T83" fmla="*/ 157 h 621"/>
              <a:gd name="T84" fmla="*/ 486 w 622"/>
              <a:gd name="T85" fmla="*/ 155 h 621"/>
              <a:gd name="T86" fmla="*/ 474 w 622"/>
              <a:gd name="T87" fmla="*/ 147 h 621"/>
              <a:gd name="T88" fmla="*/ 466 w 622"/>
              <a:gd name="T89" fmla="*/ 136 h 621"/>
              <a:gd name="T90" fmla="*/ 463 w 622"/>
              <a:gd name="T91" fmla="*/ 122 h 621"/>
              <a:gd name="T92" fmla="*/ 466 w 622"/>
              <a:gd name="T93" fmla="*/ 107 h 621"/>
              <a:gd name="T94" fmla="*/ 474 w 622"/>
              <a:gd name="T95" fmla="*/ 96 h 621"/>
              <a:gd name="T96" fmla="*/ 486 w 622"/>
              <a:gd name="T97" fmla="*/ 87 h 621"/>
              <a:gd name="T98" fmla="*/ 500 w 622"/>
              <a:gd name="T99" fmla="*/ 85 h 621"/>
              <a:gd name="T100" fmla="*/ 514 w 622"/>
              <a:gd name="T101" fmla="*/ 87 h 621"/>
              <a:gd name="T102" fmla="*/ 525 w 622"/>
              <a:gd name="T103" fmla="*/ 96 h 621"/>
              <a:gd name="T104" fmla="*/ 533 w 622"/>
              <a:gd name="T105" fmla="*/ 107 h 621"/>
              <a:gd name="T106" fmla="*/ 536 w 622"/>
              <a:gd name="T107" fmla="*/ 122 h 621"/>
              <a:gd name="T108" fmla="*/ 533 w 622"/>
              <a:gd name="T109" fmla="*/ 136 h 621"/>
              <a:gd name="T110" fmla="*/ 525 w 622"/>
              <a:gd name="T111" fmla="*/ 14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621">
                <a:moveTo>
                  <a:pt x="617" y="3"/>
                </a:moveTo>
                <a:lnTo>
                  <a:pt x="613" y="1"/>
                </a:lnTo>
                <a:lnTo>
                  <a:pt x="609" y="0"/>
                </a:lnTo>
                <a:lnTo>
                  <a:pt x="609" y="0"/>
                </a:lnTo>
                <a:lnTo>
                  <a:pt x="584" y="0"/>
                </a:lnTo>
                <a:lnTo>
                  <a:pt x="561" y="1"/>
                </a:lnTo>
                <a:lnTo>
                  <a:pt x="538" y="3"/>
                </a:lnTo>
                <a:lnTo>
                  <a:pt x="518" y="6"/>
                </a:lnTo>
                <a:lnTo>
                  <a:pt x="497" y="10"/>
                </a:lnTo>
                <a:lnTo>
                  <a:pt x="479" y="15"/>
                </a:lnTo>
                <a:lnTo>
                  <a:pt x="461" y="20"/>
                </a:lnTo>
                <a:lnTo>
                  <a:pt x="444" y="27"/>
                </a:lnTo>
                <a:lnTo>
                  <a:pt x="428" y="34"/>
                </a:lnTo>
                <a:lnTo>
                  <a:pt x="412" y="43"/>
                </a:lnTo>
                <a:lnTo>
                  <a:pt x="395" y="53"/>
                </a:lnTo>
                <a:lnTo>
                  <a:pt x="378" y="64"/>
                </a:lnTo>
                <a:lnTo>
                  <a:pt x="361" y="77"/>
                </a:lnTo>
                <a:lnTo>
                  <a:pt x="344" y="91"/>
                </a:lnTo>
                <a:lnTo>
                  <a:pt x="326" y="108"/>
                </a:lnTo>
                <a:lnTo>
                  <a:pt x="308" y="125"/>
                </a:lnTo>
                <a:lnTo>
                  <a:pt x="292" y="141"/>
                </a:lnTo>
                <a:lnTo>
                  <a:pt x="276" y="158"/>
                </a:lnTo>
                <a:lnTo>
                  <a:pt x="259" y="178"/>
                </a:lnTo>
                <a:lnTo>
                  <a:pt x="241" y="198"/>
                </a:lnTo>
                <a:lnTo>
                  <a:pt x="97" y="206"/>
                </a:lnTo>
                <a:lnTo>
                  <a:pt x="95" y="207"/>
                </a:lnTo>
                <a:lnTo>
                  <a:pt x="91" y="208"/>
                </a:lnTo>
                <a:lnTo>
                  <a:pt x="89" y="210"/>
                </a:lnTo>
                <a:lnTo>
                  <a:pt x="87" y="212"/>
                </a:lnTo>
                <a:lnTo>
                  <a:pt x="2" y="358"/>
                </a:lnTo>
                <a:lnTo>
                  <a:pt x="1" y="361"/>
                </a:lnTo>
                <a:lnTo>
                  <a:pt x="0" y="365"/>
                </a:lnTo>
                <a:lnTo>
                  <a:pt x="1" y="369"/>
                </a:lnTo>
                <a:lnTo>
                  <a:pt x="4" y="373"/>
                </a:lnTo>
                <a:lnTo>
                  <a:pt x="29" y="398"/>
                </a:lnTo>
                <a:lnTo>
                  <a:pt x="32" y="400"/>
                </a:lnTo>
                <a:lnTo>
                  <a:pt x="37" y="401"/>
                </a:lnTo>
                <a:lnTo>
                  <a:pt x="38" y="401"/>
                </a:lnTo>
                <a:lnTo>
                  <a:pt x="41" y="400"/>
                </a:lnTo>
                <a:lnTo>
                  <a:pt x="145" y="369"/>
                </a:lnTo>
                <a:lnTo>
                  <a:pt x="252" y="476"/>
                </a:lnTo>
                <a:lnTo>
                  <a:pt x="220" y="581"/>
                </a:lnTo>
                <a:lnTo>
                  <a:pt x="220" y="584"/>
                </a:lnTo>
                <a:lnTo>
                  <a:pt x="220" y="587"/>
                </a:lnTo>
                <a:lnTo>
                  <a:pt x="221" y="590"/>
                </a:lnTo>
                <a:lnTo>
                  <a:pt x="223" y="592"/>
                </a:lnTo>
                <a:lnTo>
                  <a:pt x="247" y="617"/>
                </a:lnTo>
                <a:lnTo>
                  <a:pt x="251" y="619"/>
                </a:lnTo>
                <a:lnTo>
                  <a:pt x="257" y="621"/>
                </a:lnTo>
                <a:lnTo>
                  <a:pt x="260" y="619"/>
                </a:lnTo>
                <a:lnTo>
                  <a:pt x="262" y="618"/>
                </a:lnTo>
                <a:lnTo>
                  <a:pt x="408" y="533"/>
                </a:lnTo>
                <a:lnTo>
                  <a:pt x="411" y="532"/>
                </a:lnTo>
                <a:lnTo>
                  <a:pt x="412" y="529"/>
                </a:lnTo>
                <a:lnTo>
                  <a:pt x="413" y="527"/>
                </a:lnTo>
                <a:lnTo>
                  <a:pt x="414" y="523"/>
                </a:lnTo>
                <a:lnTo>
                  <a:pt x="422" y="380"/>
                </a:lnTo>
                <a:lnTo>
                  <a:pt x="443" y="361"/>
                </a:lnTo>
                <a:lnTo>
                  <a:pt x="462" y="344"/>
                </a:lnTo>
                <a:lnTo>
                  <a:pt x="480" y="328"/>
                </a:lnTo>
                <a:lnTo>
                  <a:pt x="496" y="313"/>
                </a:lnTo>
                <a:lnTo>
                  <a:pt x="513" y="296"/>
                </a:lnTo>
                <a:lnTo>
                  <a:pt x="528" y="278"/>
                </a:lnTo>
                <a:lnTo>
                  <a:pt x="542" y="261"/>
                </a:lnTo>
                <a:lnTo>
                  <a:pt x="555" y="244"/>
                </a:lnTo>
                <a:lnTo>
                  <a:pt x="565" y="227"/>
                </a:lnTo>
                <a:lnTo>
                  <a:pt x="576" y="210"/>
                </a:lnTo>
                <a:lnTo>
                  <a:pt x="585" y="193"/>
                </a:lnTo>
                <a:lnTo>
                  <a:pt x="592" y="176"/>
                </a:lnTo>
                <a:lnTo>
                  <a:pt x="599" y="157"/>
                </a:lnTo>
                <a:lnTo>
                  <a:pt x="605" y="139"/>
                </a:lnTo>
                <a:lnTo>
                  <a:pt x="610" y="120"/>
                </a:lnTo>
                <a:lnTo>
                  <a:pt x="614" y="100"/>
                </a:lnTo>
                <a:lnTo>
                  <a:pt x="617" y="80"/>
                </a:lnTo>
                <a:lnTo>
                  <a:pt x="619" y="57"/>
                </a:lnTo>
                <a:lnTo>
                  <a:pt x="621" y="35"/>
                </a:lnTo>
                <a:lnTo>
                  <a:pt x="622" y="12"/>
                </a:lnTo>
                <a:lnTo>
                  <a:pt x="621" y="7"/>
                </a:lnTo>
                <a:lnTo>
                  <a:pt x="617" y="3"/>
                </a:lnTo>
                <a:close/>
                <a:moveTo>
                  <a:pt x="525" y="147"/>
                </a:moveTo>
                <a:lnTo>
                  <a:pt x="520" y="152"/>
                </a:lnTo>
                <a:lnTo>
                  <a:pt x="514" y="155"/>
                </a:lnTo>
                <a:lnTo>
                  <a:pt x="507" y="157"/>
                </a:lnTo>
                <a:lnTo>
                  <a:pt x="500" y="157"/>
                </a:lnTo>
                <a:lnTo>
                  <a:pt x="492" y="157"/>
                </a:lnTo>
                <a:lnTo>
                  <a:pt x="486" y="155"/>
                </a:lnTo>
                <a:lnTo>
                  <a:pt x="479" y="152"/>
                </a:lnTo>
                <a:lnTo>
                  <a:pt x="474" y="147"/>
                </a:lnTo>
                <a:lnTo>
                  <a:pt x="469" y="141"/>
                </a:lnTo>
                <a:lnTo>
                  <a:pt x="466" y="136"/>
                </a:lnTo>
                <a:lnTo>
                  <a:pt x="464" y="128"/>
                </a:lnTo>
                <a:lnTo>
                  <a:pt x="463" y="122"/>
                </a:lnTo>
                <a:lnTo>
                  <a:pt x="464" y="114"/>
                </a:lnTo>
                <a:lnTo>
                  <a:pt x="466" y="107"/>
                </a:lnTo>
                <a:lnTo>
                  <a:pt x="469" y="101"/>
                </a:lnTo>
                <a:lnTo>
                  <a:pt x="474" y="96"/>
                </a:lnTo>
                <a:lnTo>
                  <a:pt x="479" y="90"/>
                </a:lnTo>
                <a:lnTo>
                  <a:pt x="486" y="87"/>
                </a:lnTo>
                <a:lnTo>
                  <a:pt x="492" y="85"/>
                </a:lnTo>
                <a:lnTo>
                  <a:pt x="500" y="85"/>
                </a:lnTo>
                <a:lnTo>
                  <a:pt x="507" y="85"/>
                </a:lnTo>
                <a:lnTo>
                  <a:pt x="514" y="87"/>
                </a:lnTo>
                <a:lnTo>
                  <a:pt x="520" y="90"/>
                </a:lnTo>
                <a:lnTo>
                  <a:pt x="525" y="96"/>
                </a:lnTo>
                <a:lnTo>
                  <a:pt x="530" y="101"/>
                </a:lnTo>
                <a:lnTo>
                  <a:pt x="533" y="107"/>
                </a:lnTo>
                <a:lnTo>
                  <a:pt x="535" y="114"/>
                </a:lnTo>
                <a:lnTo>
                  <a:pt x="536" y="122"/>
                </a:lnTo>
                <a:lnTo>
                  <a:pt x="535" y="128"/>
                </a:lnTo>
                <a:lnTo>
                  <a:pt x="533" y="136"/>
                </a:lnTo>
                <a:lnTo>
                  <a:pt x="530" y="141"/>
                </a:lnTo>
                <a:lnTo>
                  <a:pt x="525" y="14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1" name="Freeform 89"/>
          <p:cNvSpPr>
            <a:spLocks noEditPoints="1"/>
          </p:cNvSpPr>
          <p:nvPr/>
        </p:nvSpPr>
        <p:spPr bwMode="auto">
          <a:xfrm>
            <a:off x="5781677" y="3540921"/>
            <a:ext cx="619126" cy="615950"/>
          </a:xfrm>
          <a:custGeom>
            <a:avLst/>
            <a:gdLst>
              <a:gd name="T0" fmla="*/ 512 w 584"/>
              <a:gd name="T1" fmla="*/ 98 h 584"/>
              <a:gd name="T2" fmla="*/ 454 w 584"/>
              <a:gd name="T3" fmla="*/ 49 h 584"/>
              <a:gd name="T4" fmla="*/ 386 w 584"/>
              <a:gd name="T5" fmla="*/ 15 h 584"/>
              <a:gd name="T6" fmla="*/ 311 w 584"/>
              <a:gd name="T7" fmla="*/ 0 h 584"/>
              <a:gd name="T8" fmla="*/ 234 w 584"/>
              <a:gd name="T9" fmla="*/ 5 h 584"/>
              <a:gd name="T10" fmla="*/ 162 w 584"/>
              <a:gd name="T11" fmla="*/ 29 h 584"/>
              <a:gd name="T12" fmla="*/ 98 w 584"/>
              <a:gd name="T13" fmla="*/ 72 h 584"/>
              <a:gd name="T14" fmla="*/ 48 w 584"/>
              <a:gd name="T15" fmla="*/ 129 h 584"/>
              <a:gd name="T16" fmla="*/ 15 w 584"/>
              <a:gd name="T17" fmla="*/ 198 h 584"/>
              <a:gd name="T18" fmla="*/ 0 w 584"/>
              <a:gd name="T19" fmla="*/ 272 h 584"/>
              <a:gd name="T20" fmla="*/ 5 w 584"/>
              <a:gd name="T21" fmla="*/ 350 h 584"/>
              <a:gd name="T22" fmla="*/ 29 w 584"/>
              <a:gd name="T23" fmla="*/ 421 h 584"/>
              <a:gd name="T24" fmla="*/ 72 w 584"/>
              <a:gd name="T25" fmla="*/ 485 h 584"/>
              <a:gd name="T26" fmla="*/ 128 w 584"/>
              <a:gd name="T27" fmla="*/ 534 h 584"/>
              <a:gd name="T28" fmla="*/ 197 w 584"/>
              <a:gd name="T29" fmla="*/ 569 h 584"/>
              <a:gd name="T30" fmla="*/ 272 w 584"/>
              <a:gd name="T31" fmla="*/ 583 h 584"/>
              <a:gd name="T32" fmla="*/ 350 w 584"/>
              <a:gd name="T33" fmla="*/ 579 h 584"/>
              <a:gd name="T34" fmla="*/ 421 w 584"/>
              <a:gd name="T35" fmla="*/ 554 h 584"/>
              <a:gd name="T36" fmla="*/ 485 w 584"/>
              <a:gd name="T37" fmla="*/ 512 h 584"/>
              <a:gd name="T38" fmla="*/ 534 w 584"/>
              <a:gd name="T39" fmla="*/ 455 h 584"/>
              <a:gd name="T40" fmla="*/ 569 w 584"/>
              <a:gd name="T41" fmla="*/ 387 h 584"/>
              <a:gd name="T42" fmla="*/ 583 w 584"/>
              <a:gd name="T43" fmla="*/ 312 h 584"/>
              <a:gd name="T44" fmla="*/ 579 w 584"/>
              <a:gd name="T45" fmla="*/ 234 h 584"/>
              <a:gd name="T46" fmla="*/ 554 w 584"/>
              <a:gd name="T47" fmla="*/ 162 h 584"/>
              <a:gd name="T48" fmla="*/ 505 w 584"/>
              <a:gd name="T49" fmla="*/ 408 h 584"/>
              <a:gd name="T50" fmla="*/ 479 w 584"/>
              <a:gd name="T51" fmla="*/ 447 h 584"/>
              <a:gd name="T52" fmla="*/ 447 w 584"/>
              <a:gd name="T53" fmla="*/ 479 h 584"/>
              <a:gd name="T54" fmla="*/ 408 w 584"/>
              <a:gd name="T55" fmla="*/ 505 h 584"/>
              <a:gd name="T56" fmla="*/ 364 w 584"/>
              <a:gd name="T57" fmla="*/ 525 h 584"/>
              <a:gd name="T58" fmla="*/ 316 w 584"/>
              <a:gd name="T59" fmla="*/ 534 h 584"/>
              <a:gd name="T60" fmla="*/ 267 w 584"/>
              <a:gd name="T61" fmla="*/ 534 h 584"/>
              <a:gd name="T62" fmla="*/ 220 w 584"/>
              <a:gd name="T63" fmla="*/ 525 h 584"/>
              <a:gd name="T64" fmla="*/ 176 w 584"/>
              <a:gd name="T65" fmla="*/ 505 h 584"/>
              <a:gd name="T66" fmla="*/ 137 w 584"/>
              <a:gd name="T67" fmla="*/ 479 h 584"/>
              <a:gd name="T68" fmla="*/ 103 w 584"/>
              <a:gd name="T69" fmla="*/ 447 h 584"/>
              <a:gd name="T70" fmla="*/ 77 w 584"/>
              <a:gd name="T71" fmla="*/ 408 h 584"/>
              <a:gd name="T72" fmla="*/ 59 w 584"/>
              <a:gd name="T73" fmla="*/ 364 h 584"/>
              <a:gd name="T74" fmla="*/ 49 w 584"/>
              <a:gd name="T75" fmla="*/ 316 h 584"/>
              <a:gd name="T76" fmla="*/ 49 w 584"/>
              <a:gd name="T77" fmla="*/ 268 h 584"/>
              <a:gd name="T78" fmla="*/ 59 w 584"/>
              <a:gd name="T79" fmla="*/ 220 h 584"/>
              <a:gd name="T80" fmla="*/ 77 w 584"/>
              <a:gd name="T81" fmla="*/ 176 h 584"/>
              <a:gd name="T82" fmla="*/ 103 w 584"/>
              <a:gd name="T83" fmla="*/ 137 h 584"/>
              <a:gd name="T84" fmla="*/ 137 w 584"/>
              <a:gd name="T85" fmla="*/ 105 h 584"/>
              <a:gd name="T86" fmla="*/ 176 w 584"/>
              <a:gd name="T87" fmla="*/ 78 h 584"/>
              <a:gd name="T88" fmla="*/ 220 w 584"/>
              <a:gd name="T89" fmla="*/ 59 h 584"/>
              <a:gd name="T90" fmla="*/ 267 w 584"/>
              <a:gd name="T91" fmla="*/ 50 h 584"/>
              <a:gd name="T92" fmla="*/ 316 w 584"/>
              <a:gd name="T93" fmla="*/ 50 h 584"/>
              <a:gd name="T94" fmla="*/ 364 w 584"/>
              <a:gd name="T95" fmla="*/ 59 h 584"/>
              <a:gd name="T96" fmla="*/ 408 w 584"/>
              <a:gd name="T97" fmla="*/ 78 h 584"/>
              <a:gd name="T98" fmla="*/ 447 w 584"/>
              <a:gd name="T99" fmla="*/ 105 h 584"/>
              <a:gd name="T100" fmla="*/ 479 w 584"/>
              <a:gd name="T101" fmla="*/ 137 h 584"/>
              <a:gd name="T102" fmla="*/ 505 w 584"/>
              <a:gd name="T103" fmla="*/ 176 h 584"/>
              <a:gd name="T104" fmla="*/ 525 w 584"/>
              <a:gd name="T105" fmla="*/ 220 h 584"/>
              <a:gd name="T106" fmla="*/ 534 w 584"/>
              <a:gd name="T107" fmla="*/ 268 h 584"/>
              <a:gd name="T108" fmla="*/ 534 w 584"/>
              <a:gd name="T109" fmla="*/ 316 h 584"/>
              <a:gd name="T110" fmla="*/ 525 w 584"/>
              <a:gd name="T111" fmla="*/ 36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584">
                <a:moveTo>
                  <a:pt x="544" y="145"/>
                </a:moveTo>
                <a:lnTo>
                  <a:pt x="534" y="129"/>
                </a:lnTo>
                <a:lnTo>
                  <a:pt x="523" y="113"/>
                </a:lnTo>
                <a:lnTo>
                  <a:pt x="512" y="98"/>
                </a:lnTo>
                <a:lnTo>
                  <a:pt x="499" y="85"/>
                </a:lnTo>
                <a:lnTo>
                  <a:pt x="485" y="72"/>
                </a:lnTo>
                <a:lnTo>
                  <a:pt x="469" y="60"/>
                </a:lnTo>
                <a:lnTo>
                  <a:pt x="454" y="49"/>
                </a:lnTo>
                <a:lnTo>
                  <a:pt x="438" y="39"/>
                </a:lnTo>
                <a:lnTo>
                  <a:pt x="421" y="29"/>
                </a:lnTo>
                <a:lnTo>
                  <a:pt x="404" y="22"/>
                </a:lnTo>
                <a:lnTo>
                  <a:pt x="386" y="15"/>
                </a:lnTo>
                <a:lnTo>
                  <a:pt x="368" y="10"/>
                </a:lnTo>
                <a:lnTo>
                  <a:pt x="350" y="5"/>
                </a:lnTo>
                <a:lnTo>
                  <a:pt x="330" y="2"/>
                </a:lnTo>
                <a:lnTo>
                  <a:pt x="311" y="0"/>
                </a:lnTo>
                <a:lnTo>
                  <a:pt x="291" y="0"/>
                </a:lnTo>
                <a:lnTo>
                  <a:pt x="272" y="0"/>
                </a:lnTo>
                <a:lnTo>
                  <a:pt x="252" y="2"/>
                </a:lnTo>
                <a:lnTo>
                  <a:pt x="234" y="5"/>
                </a:lnTo>
                <a:lnTo>
                  <a:pt x="215" y="10"/>
                </a:lnTo>
                <a:lnTo>
                  <a:pt x="197" y="15"/>
                </a:lnTo>
                <a:lnTo>
                  <a:pt x="179" y="22"/>
                </a:lnTo>
                <a:lnTo>
                  <a:pt x="162" y="29"/>
                </a:lnTo>
                <a:lnTo>
                  <a:pt x="144" y="39"/>
                </a:lnTo>
                <a:lnTo>
                  <a:pt x="128" y="49"/>
                </a:lnTo>
                <a:lnTo>
                  <a:pt x="113" y="60"/>
                </a:lnTo>
                <a:lnTo>
                  <a:pt x="98" y="72"/>
                </a:lnTo>
                <a:lnTo>
                  <a:pt x="85" y="85"/>
                </a:lnTo>
                <a:lnTo>
                  <a:pt x="72" y="98"/>
                </a:lnTo>
                <a:lnTo>
                  <a:pt x="60" y="113"/>
                </a:lnTo>
                <a:lnTo>
                  <a:pt x="48" y="129"/>
                </a:lnTo>
                <a:lnTo>
                  <a:pt x="39" y="145"/>
                </a:lnTo>
                <a:lnTo>
                  <a:pt x="29" y="162"/>
                </a:lnTo>
                <a:lnTo>
                  <a:pt x="21" y="179"/>
                </a:lnTo>
                <a:lnTo>
                  <a:pt x="15" y="198"/>
                </a:lnTo>
                <a:lnTo>
                  <a:pt x="9" y="216"/>
                </a:lnTo>
                <a:lnTo>
                  <a:pt x="5" y="234"/>
                </a:lnTo>
                <a:lnTo>
                  <a:pt x="2" y="253"/>
                </a:lnTo>
                <a:lnTo>
                  <a:pt x="0" y="272"/>
                </a:lnTo>
                <a:lnTo>
                  <a:pt x="0" y="292"/>
                </a:lnTo>
                <a:lnTo>
                  <a:pt x="0" y="312"/>
                </a:lnTo>
                <a:lnTo>
                  <a:pt x="2" y="330"/>
                </a:lnTo>
                <a:lnTo>
                  <a:pt x="5" y="350"/>
                </a:lnTo>
                <a:lnTo>
                  <a:pt x="9" y="368"/>
                </a:lnTo>
                <a:lnTo>
                  <a:pt x="15" y="387"/>
                </a:lnTo>
                <a:lnTo>
                  <a:pt x="21" y="404"/>
                </a:lnTo>
                <a:lnTo>
                  <a:pt x="29" y="421"/>
                </a:lnTo>
                <a:lnTo>
                  <a:pt x="39" y="438"/>
                </a:lnTo>
                <a:lnTo>
                  <a:pt x="48" y="455"/>
                </a:lnTo>
                <a:lnTo>
                  <a:pt x="60" y="471"/>
                </a:lnTo>
                <a:lnTo>
                  <a:pt x="72" y="485"/>
                </a:lnTo>
                <a:lnTo>
                  <a:pt x="85" y="499"/>
                </a:lnTo>
                <a:lnTo>
                  <a:pt x="98" y="512"/>
                </a:lnTo>
                <a:lnTo>
                  <a:pt x="113" y="524"/>
                </a:lnTo>
                <a:lnTo>
                  <a:pt x="128" y="534"/>
                </a:lnTo>
                <a:lnTo>
                  <a:pt x="144" y="545"/>
                </a:lnTo>
                <a:lnTo>
                  <a:pt x="162" y="554"/>
                </a:lnTo>
                <a:lnTo>
                  <a:pt x="179" y="561"/>
                </a:lnTo>
                <a:lnTo>
                  <a:pt x="197" y="569"/>
                </a:lnTo>
                <a:lnTo>
                  <a:pt x="215" y="574"/>
                </a:lnTo>
                <a:lnTo>
                  <a:pt x="234" y="579"/>
                </a:lnTo>
                <a:lnTo>
                  <a:pt x="252" y="582"/>
                </a:lnTo>
                <a:lnTo>
                  <a:pt x="272" y="583"/>
                </a:lnTo>
                <a:lnTo>
                  <a:pt x="291" y="584"/>
                </a:lnTo>
                <a:lnTo>
                  <a:pt x="311" y="583"/>
                </a:lnTo>
                <a:lnTo>
                  <a:pt x="330" y="582"/>
                </a:lnTo>
                <a:lnTo>
                  <a:pt x="350" y="579"/>
                </a:lnTo>
                <a:lnTo>
                  <a:pt x="368" y="574"/>
                </a:lnTo>
                <a:lnTo>
                  <a:pt x="386" y="569"/>
                </a:lnTo>
                <a:lnTo>
                  <a:pt x="404" y="561"/>
                </a:lnTo>
                <a:lnTo>
                  <a:pt x="421" y="554"/>
                </a:lnTo>
                <a:lnTo>
                  <a:pt x="438" y="545"/>
                </a:lnTo>
                <a:lnTo>
                  <a:pt x="454" y="534"/>
                </a:lnTo>
                <a:lnTo>
                  <a:pt x="469" y="524"/>
                </a:lnTo>
                <a:lnTo>
                  <a:pt x="485" y="512"/>
                </a:lnTo>
                <a:lnTo>
                  <a:pt x="499" y="499"/>
                </a:lnTo>
                <a:lnTo>
                  <a:pt x="512" y="485"/>
                </a:lnTo>
                <a:lnTo>
                  <a:pt x="523" y="471"/>
                </a:lnTo>
                <a:lnTo>
                  <a:pt x="534" y="455"/>
                </a:lnTo>
                <a:lnTo>
                  <a:pt x="544" y="438"/>
                </a:lnTo>
                <a:lnTo>
                  <a:pt x="554" y="421"/>
                </a:lnTo>
                <a:lnTo>
                  <a:pt x="561" y="404"/>
                </a:lnTo>
                <a:lnTo>
                  <a:pt x="569" y="387"/>
                </a:lnTo>
                <a:lnTo>
                  <a:pt x="574" y="368"/>
                </a:lnTo>
                <a:lnTo>
                  <a:pt x="579" y="350"/>
                </a:lnTo>
                <a:lnTo>
                  <a:pt x="582" y="330"/>
                </a:lnTo>
                <a:lnTo>
                  <a:pt x="583" y="312"/>
                </a:lnTo>
                <a:lnTo>
                  <a:pt x="584" y="292"/>
                </a:lnTo>
                <a:lnTo>
                  <a:pt x="583" y="272"/>
                </a:lnTo>
                <a:lnTo>
                  <a:pt x="582" y="253"/>
                </a:lnTo>
                <a:lnTo>
                  <a:pt x="579" y="234"/>
                </a:lnTo>
                <a:lnTo>
                  <a:pt x="574" y="216"/>
                </a:lnTo>
                <a:lnTo>
                  <a:pt x="569" y="198"/>
                </a:lnTo>
                <a:lnTo>
                  <a:pt x="561" y="179"/>
                </a:lnTo>
                <a:lnTo>
                  <a:pt x="554" y="162"/>
                </a:lnTo>
                <a:lnTo>
                  <a:pt x="544" y="145"/>
                </a:lnTo>
                <a:close/>
                <a:moveTo>
                  <a:pt x="516" y="387"/>
                </a:moveTo>
                <a:lnTo>
                  <a:pt x="510" y="397"/>
                </a:lnTo>
                <a:lnTo>
                  <a:pt x="505" y="408"/>
                </a:lnTo>
                <a:lnTo>
                  <a:pt x="500" y="419"/>
                </a:lnTo>
                <a:lnTo>
                  <a:pt x="493" y="429"/>
                </a:lnTo>
                <a:lnTo>
                  <a:pt x="487" y="437"/>
                </a:lnTo>
                <a:lnTo>
                  <a:pt x="479" y="447"/>
                </a:lnTo>
                <a:lnTo>
                  <a:pt x="472" y="456"/>
                </a:lnTo>
                <a:lnTo>
                  <a:pt x="464" y="464"/>
                </a:lnTo>
                <a:lnTo>
                  <a:pt x="455" y="472"/>
                </a:lnTo>
                <a:lnTo>
                  <a:pt x="447" y="479"/>
                </a:lnTo>
                <a:lnTo>
                  <a:pt x="437" y="487"/>
                </a:lnTo>
                <a:lnTo>
                  <a:pt x="428" y="493"/>
                </a:lnTo>
                <a:lnTo>
                  <a:pt x="418" y="500"/>
                </a:lnTo>
                <a:lnTo>
                  <a:pt x="408" y="505"/>
                </a:lnTo>
                <a:lnTo>
                  <a:pt x="397" y="511"/>
                </a:lnTo>
                <a:lnTo>
                  <a:pt x="386" y="516"/>
                </a:lnTo>
                <a:lnTo>
                  <a:pt x="374" y="520"/>
                </a:lnTo>
                <a:lnTo>
                  <a:pt x="364" y="525"/>
                </a:lnTo>
                <a:lnTo>
                  <a:pt x="352" y="528"/>
                </a:lnTo>
                <a:lnTo>
                  <a:pt x="340" y="530"/>
                </a:lnTo>
                <a:lnTo>
                  <a:pt x="328" y="532"/>
                </a:lnTo>
                <a:lnTo>
                  <a:pt x="316" y="534"/>
                </a:lnTo>
                <a:lnTo>
                  <a:pt x="304" y="534"/>
                </a:lnTo>
                <a:lnTo>
                  <a:pt x="291" y="536"/>
                </a:lnTo>
                <a:lnTo>
                  <a:pt x="279" y="534"/>
                </a:lnTo>
                <a:lnTo>
                  <a:pt x="267" y="534"/>
                </a:lnTo>
                <a:lnTo>
                  <a:pt x="255" y="532"/>
                </a:lnTo>
                <a:lnTo>
                  <a:pt x="243" y="530"/>
                </a:lnTo>
                <a:lnTo>
                  <a:pt x="232" y="528"/>
                </a:lnTo>
                <a:lnTo>
                  <a:pt x="220" y="525"/>
                </a:lnTo>
                <a:lnTo>
                  <a:pt x="208" y="520"/>
                </a:lnTo>
                <a:lnTo>
                  <a:pt x="197" y="516"/>
                </a:lnTo>
                <a:lnTo>
                  <a:pt x="185" y="511"/>
                </a:lnTo>
                <a:lnTo>
                  <a:pt x="176" y="505"/>
                </a:lnTo>
                <a:lnTo>
                  <a:pt x="165" y="500"/>
                </a:lnTo>
                <a:lnTo>
                  <a:pt x="155" y="493"/>
                </a:lnTo>
                <a:lnTo>
                  <a:pt x="145" y="487"/>
                </a:lnTo>
                <a:lnTo>
                  <a:pt x="137" y="479"/>
                </a:lnTo>
                <a:lnTo>
                  <a:pt x="127" y="472"/>
                </a:lnTo>
                <a:lnTo>
                  <a:pt x="120" y="464"/>
                </a:lnTo>
                <a:lnTo>
                  <a:pt x="111" y="456"/>
                </a:lnTo>
                <a:lnTo>
                  <a:pt x="103" y="447"/>
                </a:lnTo>
                <a:lnTo>
                  <a:pt x="97" y="437"/>
                </a:lnTo>
                <a:lnTo>
                  <a:pt x="90" y="429"/>
                </a:lnTo>
                <a:lnTo>
                  <a:pt x="84" y="419"/>
                </a:lnTo>
                <a:lnTo>
                  <a:pt x="77" y="408"/>
                </a:lnTo>
                <a:lnTo>
                  <a:pt x="72" y="397"/>
                </a:lnTo>
                <a:lnTo>
                  <a:pt x="68" y="387"/>
                </a:lnTo>
                <a:lnTo>
                  <a:pt x="62" y="375"/>
                </a:lnTo>
                <a:lnTo>
                  <a:pt x="59" y="364"/>
                </a:lnTo>
                <a:lnTo>
                  <a:pt x="56" y="352"/>
                </a:lnTo>
                <a:lnTo>
                  <a:pt x="53" y="340"/>
                </a:lnTo>
                <a:lnTo>
                  <a:pt x="50" y="328"/>
                </a:lnTo>
                <a:lnTo>
                  <a:pt x="49" y="316"/>
                </a:lnTo>
                <a:lnTo>
                  <a:pt x="48" y="305"/>
                </a:lnTo>
                <a:lnTo>
                  <a:pt x="48" y="292"/>
                </a:lnTo>
                <a:lnTo>
                  <a:pt x="48" y="280"/>
                </a:lnTo>
                <a:lnTo>
                  <a:pt x="49" y="268"/>
                </a:lnTo>
                <a:lnTo>
                  <a:pt x="50" y="255"/>
                </a:lnTo>
                <a:lnTo>
                  <a:pt x="53" y="243"/>
                </a:lnTo>
                <a:lnTo>
                  <a:pt x="56" y="232"/>
                </a:lnTo>
                <a:lnTo>
                  <a:pt x="59" y="220"/>
                </a:lnTo>
                <a:lnTo>
                  <a:pt x="62" y="208"/>
                </a:lnTo>
                <a:lnTo>
                  <a:pt x="68" y="198"/>
                </a:lnTo>
                <a:lnTo>
                  <a:pt x="72" y="186"/>
                </a:lnTo>
                <a:lnTo>
                  <a:pt x="77" y="176"/>
                </a:lnTo>
                <a:lnTo>
                  <a:pt x="84" y="165"/>
                </a:lnTo>
                <a:lnTo>
                  <a:pt x="90" y="156"/>
                </a:lnTo>
                <a:lnTo>
                  <a:pt x="97" y="146"/>
                </a:lnTo>
                <a:lnTo>
                  <a:pt x="103" y="137"/>
                </a:lnTo>
                <a:lnTo>
                  <a:pt x="111" y="129"/>
                </a:lnTo>
                <a:lnTo>
                  <a:pt x="120" y="120"/>
                </a:lnTo>
                <a:lnTo>
                  <a:pt x="127" y="112"/>
                </a:lnTo>
                <a:lnTo>
                  <a:pt x="137" y="105"/>
                </a:lnTo>
                <a:lnTo>
                  <a:pt x="145" y="97"/>
                </a:lnTo>
                <a:lnTo>
                  <a:pt x="155" y="91"/>
                </a:lnTo>
                <a:lnTo>
                  <a:pt x="165" y="84"/>
                </a:lnTo>
                <a:lnTo>
                  <a:pt x="176" y="78"/>
                </a:lnTo>
                <a:lnTo>
                  <a:pt x="185" y="72"/>
                </a:lnTo>
                <a:lnTo>
                  <a:pt x="197" y="68"/>
                </a:lnTo>
                <a:lnTo>
                  <a:pt x="208" y="64"/>
                </a:lnTo>
                <a:lnTo>
                  <a:pt x="220" y="59"/>
                </a:lnTo>
                <a:lnTo>
                  <a:pt x="232" y="56"/>
                </a:lnTo>
                <a:lnTo>
                  <a:pt x="243" y="53"/>
                </a:lnTo>
                <a:lnTo>
                  <a:pt x="255" y="51"/>
                </a:lnTo>
                <a:lnTo>
                  <a:pt x="267" y="50"/>
                </a:lnTo>
                <a:lnTo>
                  <a:pt x="279" y="49"/>
                </a:lnTo>
                <a:lnTo>
                  <a:pt x="291" y="49"/>
                </a:lnTo>
                <a:lnTo>
                  <a:pt x="304" y="49"/>
                </a:lnTo>
                <a:lnTo>
                  <a:pt x="316" y="50"/>
                </a:lnTo>
                <a:lnTo>
                  <a:pt x="328" y="51"/>
                </a:lnTo>
                <a:lnTo>
                  <a:pt x="340" y="53"/>
                </a:lnTo>
                <a:lnTo>
                  <a:pt x="352" y="56"/>
                </a:lnTo>
                <a:lnTo>
                  <a:pt x="364" y="59"/>
                </a:lnTo>
                <a:lnTo>
                  <a:pt x="374" y="64"/>
                </a:lnTo>
                <a:lnTo>
                  <a:pt x="386" y="68"/>
                </a:lnTo>
                <a:lnTo>
                  <a:pt x="397" y="72"/>
                </a:lnTo>
                <a:lnTo>
                  <a:pt x="408" y="78"/>
                </a:lnTo>
                <a:lnTo>
                  <a:pt x="418" y="84"/>
                </a:lnTo>
                <a:lnTo>
                  <a:pt x="428" y="91"/>
                </a:lnTo>
                <a:lnTo>
                  <a:pt x="437" y="97"/>
                </a:lnTo>
                <a:lnTo>
                  <a:pt x="447" y="105"/>
                </a:lnTo>
                <a:lnTo>
                  <a:pt x="455" y="112"/>
                </a:lnTo>
                <a:lnTo>
                  <a:pt x="464" y="120"/>
                </a:lnTo>
                <a:lnTo>
                  <a:pt x="472" y="129"/>
                </a:lnTo>
                <a:lnTo>
                  <a:pt x="479" y="137"/>
                </a:lnTo>
                <a:lnTo>
                  <a:pt x="487" y="146"/>
                </a:lnTo>
                <a:lnTo>
                  <a:pt x="493" y="156"/>
                </a:lnTo>
                <a:lnTo>
                  <a:pt x="500" y="165"/>
                </a:lnTo>
                <a:lnTo>
                  <a:pt x="505" y="176"/>
                </a:lnTo>
                <a:lnTo>
                  <a:pt x="510" y="186"/>
                </a:lnTo>
                <a:lnTo>
                  <a:pt x="516" y="198"/>
                </a:lnTo>
                <a:lnTo>
                  <a:pt x="520" y="208"/>
                </a:lnTo>
                <a:lnTo>
                  <a:pt x="525" y="220"/>
                </a:lnTo>
                <a:lnTo>
                  <a:pt x="528" y="232"/>
                </a:lnTo>
                <a:lnTo>
                  <a:pt x="530" y="243"/>
                </a:lnTo>
                <a:lnTo>
                  <a:pt x="532" y="255"/>
                </a:lnTo>
                <a:lnTo>
                  <a:pt x="534" y="268"/>
                </a:lnTo>
                <a:lnTo>
                  <a:pt x="534" y="280"/>
                </a:lnTo>
                <a:lnTo>
                  <a:pt x="535" y="292"/>
                </a:lnTo>
                <a:lnTo>
                  <a:pt x="534" y="305"/>
                </a:lnTo>
                <a:lnTo>
                  <a:pt x="534" y="316"/>
                </a:lnTo>
                <a:lnTo>
                  <a:pt x="532" y="328"/>
                </a:lnTo>
                <a:lnTo>
                  <a:pt x="530" y="340"/>
                </a:lnTo>
                <a:lnTo>
                  <a:pt x="528" y="352"/>
                </a:lnTo>
                <a:lnTo>
                  <a:pt x="525" y="364"/>
                </a:lnTo>
                <a:lnTo>
                  <a:pt x="520" y="375"/>
                </a:lnTo>
                <a:lnTo>
                  <a:pt x="516" y="38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2" name="Freeform 90"/>
          <p:cNvSpPr>
            <a:spLocks/>
          </p:cNvSpPr>
          <p:nvPr/>
        </p:nvSpPr>
        <p:spPr bwMode="auto">
          <a:xfrm>
            <a:off x="5940427" y="3886994"/>
            <a:ext cx="298450" cy="142876"/>
          </a:xfrm>
          <a:custGeom>
            <a:avLst/>
            <a:gdLst>
              <a:gd name="T0" fmla="*/ 259 w 281"/>
              <a:gd name="T1" fmla="*/ 0 h 134"/>
              <a:gd name="T2" fmla="*/ 250 w 281"/>
              <a:gd name="T3" fmla="*/ 1 h 134"/>
              <a:gd name="T4" fmla="*/ 242 w 281"/>
              <a:gd name="T5" fmla="*/ 6 h 134"/>
              <a:gd name="T6" fmla="*/ 235 w 281"/>
              <a:gd name="T7" fmla="*/ 13 h 134"/>
              <a:gd name="T8" fmla="*/ 231 w 281"/>
              <a:gd name="T9" fmla="*/ 25 h 134"/>
              <a:gd name="T10" fmla="*/ 223 w 281"/>
              <a:gd name="T11" fmla="*/ 39 h 134"/>
              <a:gd name="T12" fmla="*/ 215 w 281"/>
              <a:gd name="T13" fmla="*/ 51 h 134"/>
              <a:gd name="T14" fmla="*/ 204 w 281"/>
              <a:gd name="T15" fmla="*/ 62 h 134"/>
              <a:gd name="T16" fmla="*/ 192 w 281"/>
              <a:gd name="T17" fmla="*/ 72 h 134"/>
              <a:gd name="T18" fmla="*/ 178 w 281"/>
              <a:gd name="T19" fmla="*/ 78 h 134"/>
              <a:gd name="T20" fmla="*/ 164 w 281"/>
              <a:gd name="T21" fmla="*/ 83 h 134"/>
              <a:gd name="T22" fmla="*/ 149 w 281"/>
              <a:gd name="T23" fmla="*/ 86 h 134"/>
              <a:gd name="T24" fmla="*/ 133 w 281"/>
              <a:gd name="T25" fmla="*/ 86 h 134"/>
              <a:gd name="T26" fmla="*/ 118 w 281"/>
              <a:gd name="T27" fmla="*/ 83 h 134"/>
              <a:gd name="T28" fmla="*/ 102 w 281"/>
              <a:gd name="T29" fmla="*/ 78 h 134"/>
              <a:gd name="T30" fmla="*/ 89 w 281"/>
              <a:gd name="T31" fmla="*/ 72 h 134"/>
              <a:gd name="T32" fmla="*/ 77 w 281"/>
              <a:gd name="T33" fmla="*/ 62 h 134"/>
              <a:gd name="T34" fmla="*/ 66 w 281"/>
              <a:gd name="T35" fmla="*/ 51 h 134"/>
              <a:gd name="T36" fmla="*/ 57 w 281"/>
              <a:gd name="T37" fmla="*/ 39 h 134"/>
              <a:gd name="T38" fmla="*/ 51 w 281"/>
              <a:gd name="T39" fmla="*/ 25 h 134"/>
              <a:gd name="T40" fmla="*/ 45 w 281"/>
              <a:gd name="T41" fmla="*/ 13 h 134"/>
              <a:gd name="T42" fmla="*/ 40 w 281"/>
              <a:gd name="T43" fmla="*/ 6 h 134"/>
              <a:gd name="T44" fmla="*/ 31 w 281"/>
              <a:gd name="T45" fmla="*/ 1 h 134"/>
              <a:gd name="T46" fmla="*/ 21 w 281"/>
              <a:gd name="T47" fmla="*/ 0 h 134"/>
              <a:gd name="T48" fmla="*/ 13 w 281"/>
              <a:gd name="T49" fmla="*/ 4 h 134"/>
              <a:gd name="T50" fmla="*/ 5 w 281"/>
              <a:gd name="T51" fmla="*/ 9 h 134"/>
              <a:gd name="T52" fmla="*/ 1 w 281"/>
              <a:gd name="T53" fmla="*/ 18 h 134"/>
              <a:gd name="T54" fmla="*/ 0 w 281"/>
              <a:gd name="T55" fmla="*/ 27 h 134"/>
              <a:gd name="T56" fmla="*/ 5 w 281"/>
              <a:gd name="T57" fmla="*/ 43 h 134"/>
              <a:gd name="T58" fmla="*/ 15 w 281"/>
              <a:gd name="T59" fmla="*/ 64 h 134"/>
              <a:gd name="T60" fmla="*/ 28 w 281"/>
              <a:gd name="T61" fmla="*/ 82 h 134"/>
              <a:gd name="T62" fmla="*/ 44 w 281"/>
              <a:gd name="T63" fmla="*/ 99 h 134"/>
              <a:gd name="T64" fmla="*/ 64 w 281"/>
              <a:gd name="T65" fmla="*/ 113 h 134"/>
              <a:gd name="T66" fmla="*/ 84 w 281"/>
              <a:gd name="T67" fmla="*/ 123 h 134"/>
              <a:gd name="T68" fmla="*/ 106 w 281"/>
              <a:gd name="T69" fmla="*/ 130 h 134"/>
              <a:gd name="T70" fmla="*/ 128 w 281"/>
              <a:gd name="T71" fmla="*/ 134 h 134"/>
              <a:gd name="T72" fmla="*/ 152 w 281"/>
              <a:gd name="T73" fmla="*/ 134 h 134"/>
              <a:gd name="T74" fmla="*/ 175 w 281"/>
              <a:gd name="T75" fmla="*/ 130 h 134"/>
              <a:gd name="T76" fmla="*/ 197 w 281"/>
              <a:gd name="T77" fmla="*/ 123 h 134"/>
              <a:gd name="T78" fmla="*/ 217 w 281"/>
              <a:gd name="T79" fmla="*/ 113 h 134"/>
              <a:gd name="T80" fmla="*/ 236 w 281"/>
              <a:gd name="T81" fmla="*/ 99 h 134"/>
              <a:gd name="T82" fmla="*/ 253 w 281"/>
              <a:gd name="T83" fmla="*/ 82 h 134"/>
              <a:gd name="T84" fmla="*/ 266 w 281"/>
              <a:gd name="T85" fmla="*/ 64 h 134"/>
              <a:gd name="T86" fmla="*/ 276 w 281"/>
              <a:gd name="T87" fmla="*/ 43 h 134"/>
              <a:gd name="T88" fmla="*/ 281 w 281"/>
              <a:gd name="T89" fmla="*/ 27 h 134"/>
              <a:gd name="T90" fmla="*/ 280 w 281"/>
              <a:gd name="T91" fmla="*/ 18 h 134"/>
              <a:gd name="T92" fmla="*/ 275 w 281"/>
              <a:gd name="T93" fmla="*/ 9 h 134"/>
              <a:gd name="T94" fmla="*/ 269 w 281"/>
              <a:gd name="T95"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1" h="134">
                <a:moveTo>
                  <a:pt x="264" y="1"/>
                </a:moveTo>
                <a:lnTo>
                  <a:pt x="259" y="0"/>
                </a:lnTo>
                <a:lnTo>
                  <a:pt x="255" y="0"/>
                </a:lnTo>
                <a:lnTo>
                  <a:pt x="250" y="1"/>
                </a:lnTo>
                <a:lnTo>
                  <a:pt x="245" y="4"/>
                </a:lnTo>
                <a:lnTo>
                  <a:pt x="242" y="6"/>
                </a:lnTo>
                <a:lnTo>
                  <a:pt x="237" y="9"/>
                </a:lnTo>
                <a:lnTo>
                  <a:pt x="235" y="13"/>
                </a:lnTo>
                <a:lnTo>
                  <a:pt x="233" y="18"/>
                </a:lnTo>
                <a:lnTo>
                  <a:pt x="231" y="25"/>
                </a:lnTo>
                <a:lnTo>
                  <a:pt x="228" y="32"/>
                </a:lnTo>
                <a:lnTo>
                  <a:pt x="223" y="39"/>
                </a:lnTo>
                <a:lnTo>
                  <a:pt x="220" y="45"/>
                </a:lnTo>
                <a:lnTo>
                  <a:pt x="215" y="51"/>
                </a:lnTo>
                <a:lnTo>
                  <a:pt x="210" y="56"/>
                </a:lnTo>
                <a:lnTo>
                  <a:pt x="204" y="62"/>
                </a:lnTo>
                <a:lnTo>
                  <a:pt x="199" y="67"/>
                </a:lnTo>
                <a:lnTo>
                  <a:pt x="192" y="72"/>
                </a:lnTo>
                <a:lnTo>
                  <a:pt x="185" y="75"/>
                </a:lnTo>
                <a:lnTo>
                  <a:pt x="178" y="78"/>
                </a:lnTo>
                <a:lnTo>
                  <a:pt x="170" y="81"/>
                </a:lnTo>
                <a:lnTo>
                  <a:pt x="164" y="83"/>
                </a:lnTo>
                <a:lnTo>
                  <a:pt x="156" y="84"/>
                </a:lnTo>
                <a:lnTo>
                  <a:pt x="149" y="86"/>
                </a:lnTo>
                <a:lnTo>
                  <a:pt x="140" y="86"/>
                </a:lnTo>
                <a:lnTo>
                  <a:pt x="133" y="86"/>
                </a:lnTo>
                <a:lnTo>
                  <a:pt x="125" y="84"/>
                </a:lnTo>
                <a:lnTo>
                  <a:pt x="118" y="83"/>
                </a:lnTo>
                <a:lnTo>
                  <a:pt x="110" y="81"/>
                </a:lnTo>
                <a:lnTo>
                  <a:pt x="102" y="78"/>
                </a:lnTo>
                <a:lnTo>
                  <a:pt x="96" y="75"/>
                </a:lnTo>
                <a:lnTo>
                  <a:pt x="89" y="72"/>
                </a:lnTo>
                <a:lnTo>
                  <a:pt x="83" y="67"/>
                </a:lnTo>
                <a:lnTo>
                  <a:pt x="77" y="62"/>
                </a:lnTo>
                <a:lnTo>
                  <a:pt x="71" y="56"/>
                </a:lnTo>
                <a:lnTo>
                  <a:pt x="66" y="51"/>
                </a:lnTo>
                <a:lnTo>
                  <a:pt x="61" y="45"/>
                </a:lnTo>
                <a:lnTo>
                  <a:pt x="57" y="39"/>
                </a:lnTo>
                <a:lnTo>
                  <a:pt x="54" y="32"/>
                </a:lnTo>
                <a:lnTo>
                  <a:pt x="51" y="25"/>
                </a:lnTo>
                <a:lnTo>
                  <a:pt x="47" y="18"/>
                </a:lnTo>
                <a:lnTo>
                  <a:pt x="45" y="13"/>
                </a:lnTo>
                <a:lnTo>
                  <a:pt x="43" y="9"/>
                </a:lnTo>
                <a:lnTo>
                  <a:pt x="40" y="6"/>
                </a:lnTo>
                <a:lnTo>
                  <a:pt x="35" y="4"/>
                </a:lnTo>
                <a:lnTo>
                  <a:pt x="31" y="1"/>
                </a:lnTo>
                <a:lnTo>
                  <a:pt x="27" y="0"/>
                </a:lnTo>
                <a:lnTo>
                  <a:pt x="21" y="0"/>
                </a:lnTo>
                <a:lnTo>
                  <a:pt x="17" y="1"/>
                </a:lnTo>
                <a:lnTo>
                  <a:pt x="13" y="4"/>
                </a:lnTo>
                <a:lnTo>
                  <a:pt x="8" y="6"/>
                </a:lnTo>
                <a:lnTo>
                  <a:pt x="5" y="9"/>
                </a:lnTo>
                <a:lnTo>
                  <a:pt x="3" y="13"/>
                </a:lnTo>
                <a:lnTo>
                  <a:pt x="1" y="18"/>
                </a:lnTo>
                <a:lnTo>
                  <a:pt x="0" y="23"/>
                </a:lnTo>
                <a:lnTo>
                  <a:pt x="0" y="27"/>
                </a:lnTo>
                <a:lnTo>
                  <a:pt x="1" y="32"/>
                </a:lnTo>
                <a:lnTo>
                  <a:pt x="5" y="43"/>
                </a:lnTo>
                <a:lnTo>
                  <a:pt x="10" y="54"/>
                </a:lnTo>
                <a:lnTo>
                  <a:pt x="15" y="64"/>
                </a:lnTo>
                <a:lnTo>
                  <a:pt x="21" y="74"/>
                </a:lnTo>
                <a:lnTo>
                  <a:pt x="28" y="82"/>
                </a:lnTo>
                <a:lnTo>
                  <a:pt x="35" y="91"/>
                </a:lnTo>
                <a:lnTo>
                  <a:pt x="44" y="99"/>
                </a:lnTo>
                <a:lnTo>
                  <a:pt x="54" y="106"/>
                </a:lnTo>
                <a:lnTo>
                  <a:pt x="64" y="113"/>
                </a:lnTo>
                <a:lnTo>
                  <a:pt x="73" y="118"/>
                </a:lnTo>
                <a:lnTo>
                  <a:pt x="84" y="123"/>
                </a:lnTo>
                <a:lnTo>
                  <a:pt x="95" y="128"/>
                </a:lnTo>
                <a:lnTo>
                  <a:pt x="106" y="130"/>
                </a:lnTo>
                <a:lnTo>
                  <a:pt x="116" y="132"/>
                </a:lnTo>
                <a:lnTo>
                  <a:pt x="128" y="134"/>
                </a:lnTo>
                <a:lnTo>
                  <a:pt x="140" y="134"/>
                </a:lnTo>
                <a:lnTo>
                  <a:pt x="152" y="134"/>
                </a:lnTo>
                <a:lnTo>
                  <a:pt x="164" y="132"/>
                </a:lnTo>
                <a:lnTo>
                  <a:pt x="175" y="130"/>
                </a:lnTo>
                <a:lnTo>
                  <a:pt x="187" y="128"/>
                </a:lnTo>
                <a:lnTo>
                  <a:pt x="197" y="123"/>
                </a:lnTo>
                <a:lnTo>
                  <a:pt x="207" y="118"/>
                </a:lnTo>
                <a:lnTo>
                  <a:pt x="217" y="113"/>
                </a:lnTo>
                <a:lnTo>
                  <a:pt x="228" y="106"/>
                </a:lnTo>
                <a:lnTo>
                  <a:pt x="236" y="99"/>
                </a:lnTo>
                <a:lnTo>
                  <a:pt x="245" y="91"/>
                </a:lnTo>
                <a:lnTo>
                  <a:pt x="253" y="82"/>
                </a:lnTo>
                <a:lnTo>
                  <a:pt x="259" y="74"/>
                </a:lnTo>
                <a:lnTo>
                  <a:pt x="266" y="64"/>
                </a:lnTo>
                <a:lnTo>
                  <a:pt x="271" y="54"/>
                </a:lnTo>
                <a:lnTo>
                  <a:pt x="276" y="43"/>
                </a:lnTo>
                <a:lnTo>
                  <a:pt x="280" y="32"/>
                </a:lnTo>
                <a:lnTo>
                  <a:pt x="281" y="27"/>
                </a:lnTo>
                <a:lnTo>
                  <a:pt x="281" y="23"/>
                </a:lnTo>
                <a:lnTo>
                  <a:pt x="280" y="18"/>
                </a:lnTo>
                <a:lnTo>
                  <a:pt x="278" y="13"/>
                </a:lnTo>
                <a:lnTo>
                  <a:pt x="275" y="9"/>
                </a:lnTo>
                <a:lnTo>
                  <a:pt x="272" y="6"/>
                </a:lnTo>
                <a:lnTo>
                  <a:pt x="269" y="4"/>
                </a:lnTo>
                <a:lnTo>
                  <a:pt x="264" y="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3" name="Freeform 91"/>
          <p:cNvSpPr>
            <a:spLocks/>
          </p:cNvSpPr>
          <p:nvPr/>
        </p:nvSpPr>
        <p:spPr bwMode="auto">
          <a:xfrm>
            <a:off x="5934076" y="3693320"/>
            <a:ext cx="104776" cy="104776"/>
          </a:xfrm>
          <a:custGeom>
            <a:avLst/>
            <a:gdLst>
              <a:gd name="T0" fmla="*/ 49 w 98"/>
              <a:gd name="T1" fmla="*/ 97 h 97"/>
              <a:gd name="T2" fmla="*/ 59 w 98"/>
              <a:gd name="T3" fmla="*/ 96 h 97"/>
              <a:gd name="T4" fmla="*/ 67 w 98"/>
              <a:gd name="T5" fmla="*/ 94 h 97"/>
              <a:gd name="T6" fmla="*/ 76 w 98"/>
              <a:gd name="T7" fmla="*/ 89 h 97"/>
              <a:gd name="T8" fmla="*/ 84 w 98"/>
              <a:gd name="T9" fmla="*/ 83 h 97"/>
              <a:gd name="T10" fmla="*/ 90 w 98"/>
              <a:gd name="T11" fmla="*/ 75 h 97"/>
              <a:gd name="T12" fmla="*/ 94 w 98"/>
              <a:gd name="T13" fmla="*/ 67 h 97"/>
              <a:gd name="T14" fmla="*/ 97 w 98"/>
              <a:gd name="T15" fmla="*/ 58 h 97"/>
              <a:gd name="T16" fmla="*/ 98 w 98"/>
              <a:gd name="T17" fmla="*/ 48 h 97"/>
              <a:gd name="T18" fmla="*/ 97 w 98"/>
              <a:gd name="T19" fmla="*/ 39 h 97"/>
              <a:gd name="T20" fmla="*/ 94 w 98"/>
              <a:gd name="T21" fmla="*/ 30 h 97"/>
              <a:gd name="T22" fmla="*/ 90 w 98"/>
              <a:gd name="T23" fmla="*/ 21 h 97"/>
              <a:gd name="T24" fmla="*/ 84 w 98"/>
              <a:gd name="T25" fmla="*/ 14 h 97"/>
              <a:gd name="T26" fmla="*/ 76 w 98"/>
              <a:gd name="T27" fmla="*/ 7 h 97"/>
              <a:gd name="T28" fmla="*/ 67 w 98"/>
              <a:gd name="T29" fmla="*/ 3 h 97"/>
              <a:gd name="T30" fmla="*/ 59 w 98"/>
              <a:gd name="T31" fmla="*/ 1 h 97"/>
              <a:gd name="T32" fmla="*/ 49 w 98"/>
              <a:gd name="T33" fmla="*/ 0 h 97"/>
              <a:gd name="T34" fmla="*/ 39 w 98"/>
              <a:gd name="T35" fmla="*/ 1 h 97"/>
              <a:gd name="T36" fmla="*/ 31 w 98"/>
              <a:gd name="T37" fmla="*/ 3 h 97"/>
              <a:gd name="T38" fmla="*/ 22 w 98"/>
              <a:gd name="T39" fmla="*/ 7 h 97"/>
              <a:gd name="T40" fmla="*/ 14 w 98"/>
              <a:gd name="T41" fmla="*/ 14 h 97"/>
              <a:gd name="T42" fmla="*/ 8 w 98"/>
              <a:gd name="T43" fmla="*/ 21 h 97"/>
              <a:gd name="T44" fmla="*/ 4 w 98"/>
              <a:gd name="T45" fmla="*/ 30 h 97"/>
              <a:gd name="T46" fmla="*/ 2 w 98"/>
              <a:gd name="T47" fmla="*/ 39 h 97"/>
              <a:gd name="T48" fmla="*/ 0 w 98"/>
              <a:gd name="T49" fmla="*/ 48 h 97"/>
              <a:gd name="T50" fmla="*/ 2 w 98"/>
              <a:gd name="T51" fmla="*/ 58 h 97"/>
              <a:gd name="T52" fmla="*/ 4 w 98"/>
              <a:gd name="T53" fmla="*/ 67 h 97"/>
              <a:gd name="T54" fmla="*/ 8 w 98"/>
              <a:gd name="T55" fmla="*/ 75 h 97"/>
              <a:gd name="T56" fmla="*/ 14 w 98"/>
              <a:gd name="T57" fmla="*/ 83 h 97"/>
              <a:gd name="T58" fmla="*/ 22 w 98"/>
              <a:gd name="T59" fmla="*/ 89 h 97"/>
              <a:gd name="T60" fmla="*/ 31 w 98"/>
              <a:gd name="T61" fmla="*/ 94 h 97"/>
              <a:gd name="T62" fmla="*/ 39 w 98"/>
              <a:gd name="T63" fmla="*/ 96 h 97"/>
              <a:gd name="T64" fmla="*/ 49 w 98"/>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97">
                <a:moveTo>
                  <a:pt x="49" y="97"/>
                </a:moveTo>
                <a:lnTo>
                  <a:pt x="59" y="96"/>
                </a:lnTo>
                <a:lnTo>
                  <a:pt x="67" y="94"/>
                </a:lnTo>
                <a:lnTo>
                  <a:pt x="76" y="89"/>
                </a:lnTo>
                <a:lnTo>
                  <a:pt x="84" y="83"/>
                </a:lnTo>
                <a:lnTo>
                  <a:pt x="90" y="75"/>
                </a:lnTo>
                <a:lnTo>
                  <a:pt x="94" y="67"/>
                </a:lnTo>
                <a:lnTo>
                  <a:pt x="97" y="58"/>
                </a:lnTo>
                <a:lnTo>
                  <a:pt x="98" y="48"/>
                </a:lnTo>
                <a:lnTo>
                  <a:pt x="97" y="39"/>
                </a:lnTo>
                <a:lnTo>
                  <a:pt x="94" y="30"/>
                </a:lnTo>
                <a:lnTo>
                  <a:pt x="90" y="21"/>
                </a:lnTo>
                <a:lnTo>
                  <a:pt x="84" y="14"/>
                </a:lnTo>
                <a:lnTo>
                  <a:pt x="76" y="7"/>
                </a:lnTo>
                <a:lnTo>
                  <a:pt x="67" y="3"/>
                </a:lnTo>
                <a:lnTo>
                  <a:pt x="59" y="1"/>
                </a:lnTo>
                <a:lnTo>
                  <a:pt x="49" y="0"/>
                </a:lnTo>
                <a:lnTo>
                  <a:pt x="39" y="1"/>
                </a:lnTo>
                <a:lnTo>
                  <a:pt x="31" y="3"/>
                </a:lnTo>
                <a:lnTo>
                  <a:pt x="22" y="7"/>
                </a:lnTo>
                <a:lnTo>
                  <a:pt x="14" y="14"/>
                </a:lnTo>
                <a:lnTo>
                  <a:pt x="8" y="21"/>
                </a:lnTo>
                <a:lnTo>
                  <a:pt x="4" y="30"/>
                </a:lnTo>
                <a:lnTo>
                  <a:pt x="2" y="39"/>
                </a:lnTo>
                <a:lnTo>
                  <a:pt x="0" y="48"/>
                </a:lnTo>
                <a:lnTo>
                  <a:pt x="2" y="58"/>
                </a:lnTo>
                <a:lnTo>
                  <a:pt x="4" y="67"/>
                </a:lnTo>
                <a:lnTo>
                  <a:pt x="8" y="75"/>
                </a:lnTo>
                <a:lnTo>
                  <a:pt x="14" y="83"/>
                </a:lnTo>
                <a:lnTo>
                  <a:pt x="22" y="89"/>
                </a:lnTo>
                <a:lnTo>
                  <a:pt x="31" y="94"/>
                </a:lnTo>
                <a:lnTo>
                  <a:pt x="39" y="96"/>
                </a:lnTo>
                <a:lnTo>
                  <a:pt x="49"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4" name="Freeform 92"/>
          <p:cNvSpPr>
            <a:spLocks/>
          </p:cNvSpPr>
          <p:nvPr/>
        </p:nvSpPr>
        <p:spPr bwMode="auto">
          <a:xfrm>
            <a:off x="6140450" y="3693320"/>
            <a:ext cx="104776" cy="104776"/>
          </a:xfrm>
          <a:custGeom>
            <a:avLst/>
            <a:gdLst>
              <a:gd name="T0" fmla="*/ 48 w 97"/>
              <a:gd name="T1" fmla="*/ 0 h 97"/>
              <a:gd name="T2" fmla="*/ 39 w 97"/>
              <a:gd name="T3" fmla="*/ 1 h 97"/>
              <a:gd name="T4" fmla="*/ 30 w 97"/>
              <a:gd name="T5" fmla="*/ 3 h 97"/>
              <a:gd name="T6" fmla="*/ 21 w 97"/>
              <a:gd name="T7" fmla="*/ 7 h 97"/>
              <a:gd name="T8" fmla="*/ 15 w 97"/>
              <a:gd name="T9" fmla="*/ 14 h 97"/>
              <a:gd name="T10" fmla="*/ 8 w 97"/>
              <a:gd name="T11" fmla="*/ 21 h 97"/>
              <a:gd name="T12" fmla="*/ 4 w 97"/>
              <a:gd name="T13" fmla="*/ 30 h 97"/>
              <a:gd name="T14" fmla="*/ 1 w 97"/>
              <a:gd name="T15" fmla="*/ 39 h 97"/>
              <a:gd name="T16" fmla="*/ 0 w 97"/>
              <a:gd name="T17" fmla="*/ 48 h 97"/>
              <a:gd name="T18" fmla="*/ 1 w 97"/>
              <a:gd name="T19" fmla="*/ 58 h 97"/>
              <a:gd name="T20" fmla="*/ 4 w 97"/>
              <a:gd name="T21" fmla="*/ 67 h 97"/>
              <a:gd name="T22" fmla="*/ 8 w 97"/>
              <a:gd name="T23" fmla="*/ 75 h 97"/>
              <a:gd name="T24" fmla="*/ 15 w 97"/>
              <a:gd name="T25" fmla="*/ 83 h 97"/>
              <a:gd name="T26" fmla="*/ 21 w 97"/>
              <a:gd name="T27" fmla="*/ 89 h 97"/>
              <a:gd name="T28" fmla="*/ 30 w 97"/>
              <a:gd name="T29" fmla="*/ 94 h 97"/>
              <a:gd name="T30" fmla="*/ 39 w 97"/>
              <a:gd name="T31" fmla="*/ 96 h 97"/>
              <a:gd name="T32" fmla="*/ 48 w 97"/>
              <a:gd name="T33" fmla="*/ 97 h 97"/>
              <a:gd name="T34" fmla="*/ 58 w 97"/>
              <a:gd name="T35" fmla="*/ 96 h 97"/>
              <a:gd name="T36" fmla="*/ 68 w 97"/>
              <a:gd name="T37" fmla="*/ 94 h 97"/>
              <a:gd name="T38" fmla="*/ 75 w 97"/>
              <a:gd name="T39" fmla="*/ 89 h 97"/>
              <a:gd name="T40" fmla="*/ 83 w 97"/>
              <a:gd name="T41" fmla="*/ 83 h 97"/>
              <a:gd name="T42" fmla="*/ 89 w 97"/>
              <a:gd name="T43" fmla="*/ 75 h 97"/>
              <a:gd name="T44" fmla="*/ 94 w 97"/>
              <a:gd name="T45" fmla="*/ 67 h 97"/>
              <a:gd name="T46" fmla="*/ 97 w 97"/>
              <a:gd name="T47" fmla="*/ 58 h 97"/>
              <a:gd name="T48" fmla="*/ 97 w 97"/>
              <a:gd name="T49" fmla="*/ 48 h 97"/>
              <a:gd name="T50" fmla="*/ 97 w 97"/>
              <a:gd name="T51" fmla="*/ 39 h 97"/>
              <a:gd name="T52" fmla="*/ 94 w 97"/>
              <a:gd name="T53" fmla="*/ 30 h 97"/>
              <a:gd name="T54" fmla="*/ 89 w 97"/>
              <a:gd name="T55" fmla="*/ 21 h 97"/>
              <a:gd name="T56" fmla="*/ 83 w 97"/>
              <a:gd name="T57" fmla="*/ 14 h 97"/>
              <a:gd name="T58" fmla="*/ 75 w 97"/>
              <a:gd name="T59" fmla="*/ 7 h 97"/>
              <a:gd name="T60" fmla="*/ 68 w 97"/>
              <a:gd name="T61" fmla="*/ 3 h 97"/>
              <a:gd name="T62" fmla="*/ 58 w 97"/>
              <a:gd name="T63" fmla="*/ 1 h 97"/>
              <a:gd name="T64" fmla="*/ 48 w 97"/>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97">
                <a:moveTo>
                  <a:pt x="48" y="0"/>
                </a:moveTo>
                <a:lnTo>
                  <a:pt x="39" y="1"/>
                </a:lnTo>
                <a:lnTo>
                  <a:pt x="30" y="3"/>
                </a:lnTo>
                <a:lnTo>
                  <a:pt x="21" y="7"/>
                </a:lnTo>
                <a:lnTo>
                  <a:pt x="15" y="14"/>
                </a:lnTo>
                <a:lnTo>
                  <a:pt x="8" y="21"/>
                </a:lnTo>
                <a:lnTo>
                  <a:pt x="4" y="30"/>
                </a:lnTo>
                <a:lnTo>
                  <a:pt x="1" y="39"/>
                </a:lnTo>
                <a:lnTo>
                  <a:pt x="0" y="48"/>
                </a:lnTo>
                <a:lnTo>
                  <a:pt x="1" y="58"/>
                </a:lnTo>
                <a:lnTo>
                  <a:pt x="4" y="67"/>
                </a:lnTo>
                <a:lnTo>
                  <a:pt x="8" y="75"/>
                </a:lnTo>
                <a:lnTo>
                  <a:pt x="15" y="83"/>
                </a:lnTo>
                <a:lnTo>
                  <a:pt x="21" y="89"/>
                </a:lnTo>
                <a:lnTo>
                  <a:pt x="30" y="94"/>
                </a:lnTo>
                <a:lnTo>
                  <a:pt x="39" y="96"/>
                </a:lnTo>
                <a:lnTo>
                  <a:pt x="48" y="97"/>
                </a:lnTo>
                <a:lnTo>
                  <a:pt x="58" y="96"/>
                </a:lnTo>
                <a:lnTo>
                  <a:pt x="68" y="94"/>
                </a:lnTo>
                <a:lnTo>
                  <a:pt x="75" y="89"/>
                </a:lnTo>
                <a:lnTo>
                  <a:pt x="83" y="83"/>
                </a:lnTo>
                <a:lnTo>
                  <a:pt x="89" y="75"/>
                </a:lnTo>
                <a:lnTo>
                  <a:pt x="94" y="67"/>
                </a:lnTo>
                <a:lnTo>
                  <a:pt x="97" y="58"/>
                </a:lnTo>
                <a:lnTo>
                  <a:pt x="97" y="48"/>
                </a:lnTo>
                <a:lnTo>
                  <a:pt x="97" y="39"/>
                </a:lnTo>
                <a:lnTo>
                  <a:pt x="94" y="30"/>
                </a:lnTo>
                <a:lnTo>
                  <a:pt x="89" y="21"/>
                </a:lnTo>
                <a:lnTo>
                  <a:pt x="83" y="14"/>
                </a:lnTo>
                <a:lnTo>
                  <a:pt x="75" y="7"/>
                </a:lnTo>
                <a:lnTo>
                  <a:pt x="68" y="3"/>
                </a:lnTo>
                <a:lnTo>
                  <a:pt x="58" y="1"/>
                </a:lnTo>
                <a:lnTo>
                  <a:pt x="48"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5" name="Freeform 93"/>
          <p:cNvSpPr>
            <a:spLocks/>
          </p:cNvSpPr>
          <p:nvPr/>
        </p:nvSpPr>
        <p:spPr bwMode="auto">
          <a:xfrm>
            <a:off x="2781301" y="3566320"/>
            <a:ext cx="412750" cy="231776"/>
          </a:xfrm>
          <a:custGeom>
            <a:avLst/>
            <a:gdLst>
              <a:gd name="T0" fmla="*/ 24 w 390"/>
              <a:gd name="T1" fmla="*/ 219 h 219"/>
              <a:gd name="T2" fmla="*/ 366 w 390"/>
              <a:gd name="T3" fmla="*/ 219 h 219"/>
              <a:gd name="T4" fmla="*/ 370 w 390"/>
              <a:gd name="T5" fmla="*/ 219 h 219"/>
              <a:gd name="T6" fmla="*/ 374 w 390"/>
              <a:gd name="T7" fmla="*/ 217 h 219"/>
              <a:gd name="T8" fmla="*/ 379 w 390"/>
              <a:gd name="T9" fmla="*/ 215 h 219"/>
              <a:gd name="T10" fmla="*/ 382 w 390"/>
              <a:gd name="T11" fmla="*/ 211 h 219"/>
              <a:gd name="T12" fmla="*/ 385 w 390"/>
              <a:gd name="T13" fmla="*/ 208 h 219"/>
              <a:gd name="T14" fmla="*/ 387 w 390"/>
              <a:gd name="T15" fmla="*/ 204 h 219"/>
              <a:gd name="T16" fmla="*/ 390 w 390"/>
              <a:gd name="T17" fmla="*/ 200 h 219"/>
              <a:gd name="T18" fmla="*/ 390 w 390"/>
              <a:gd name="T19" fmla="*/ 195 h 219"/>
              <a:gd name="T20" fmla="*/ 390 w 390"/>
              <a:gd name="T21" fmla="*/ 190 h 219"/>
              <a:gd name="T22" fmla="*/ 387 w 390"/>
              <a:gd name="T23" fmla="*/ 185 h 219"/>
              <a:gd name="T24" fmla="*/ 385 w 390"/>
              <a:gd name="T25" fmla="*/ 181 h 219"/>
              <a:gd name="T26" fmla="*/ 382 w 390"/>
              <a:gd name="T27" fmla="*/ 178 h 219"/>
              <a:gd name="T28" fmla="*/ 212 w 390"/>
              <a:gd name="T29" fmla="*/ 7 h 219"/>
              <a:gd name="T30" fmla="*/ 208 w 390"/>
              <a:gd name="T31" fmla="*/ 4 h 219"/>
              <a:gd name="T32" fmla="*/ 204 w 390"/>
              <a:gd name="T33" fmla="*/ 2 h 219"/>
              <a:gd name="T34" fmla="*/ 199 w 390"/>
              <a:gd name="T35" fmla="*/ 1 h 219"/>
              <a:gd name="T36" fmla="*/ 195 w 390"/>
              <a:gd name="T37" fmla="*/ 0 h 219"/>
              <a:gd name="T38" fmla="*/ 190 w 390"/>
              <a:gd name="T39" fmla="*/ 1 h 219"/>
              <a:gd name="T40" fmla="*/ 185 w 390"/>
              <a:gd name="T41" fmla="*/ 2 h 219"/>
              <a:gd name="T42" fmla="*/ 181 w 390"/>
              <a:gd name="T43" fmla="*/ 4 h 219"/>
              <a:gd name="T44" fmla="*/ 178 w 390"/>
              <a:gd name="T45" fmla="*/ 7 h 219"/>
              <a:gd name="T46" fmla="*/ 7 w 390"/>
              <a:gd name="T47" fmla="*/ 178 h 219"/>
              <a:gd name="T48" fmla="*/ 4 w 390"/>
              <a:gd name="T49" fmla="*/ 181 h 219"/>
              <a:gd name="T50" fmla="*/ 2 w 390"/>
              <a:gd name="T51" fmla="*/ 185 h 219"/>
              <a:gd name="T52" fmla="*/ 1 w 390"/>
              <a:gd name="T53" fmla="*/ 190 h 219"/>
              <a:gd name="T54" fmla="*/ 0 w 390"/>
              <a:gd name="T55" fmla="*/ 195 h 219"/>
              <a:gd name="T56" fmla="*/ 1 w 390"/>
              <a:gd name="T57" fmla="*/ 200 h 219"/>
              <a:gd name="T58" fmla="*/ 2 w 390"/>
              <a:gd name="T59" fmla="*/ 204 h 219"/>
              <a:gd name="T60" fmla="*/ 4 w 390"/>
              <a:gd name="T61" fmla="*/ 208 h 219"/>
              <a:gd name="T62" fmla="*/ 7 w 390"/>
              <a:gd name="T63" fmla="*/ 211 h 219"/>
              <a:gd name="T64" fmla="*/ 12 w 390"/>
              <a:gd name="T65" fmla="*/ 215 h 219"/>
              <a:gd name="T66" fmla="*/ 15 w 390"/>
              <a:gd name="T67" fmla="*/ 217 h 219"/>
              <a:gd name="T68" fmla="*/ 19 w 390"/>
              <a:gd name="T69" fmla="*/ 219 h 219"/>
              <a:gd name="T70" fmla="*/ 24 w 390"/>
              <a:gd name="T7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0" h="219">
                <a:moveTo>
                  <a:pt x="24" y="219"/>
                </a:moveTo>
                <a:lnTo>
                  <a:pt x="366" y="219"/>
                </a:lnTo>
                <a:lnTo>
                  <a:pt x="370" y="219"/>
                </a:lnTo>
                <a:lnTo>
                  <a:pt x="374" y="217"/>
                </a:lnTo>
                <a:lnTo>
                  <a:pt x="379" y="215"/>
                </a:lnTo>
                <a:lnTo>
                  <a:pt x="382" y="211"/>
                </a:lnTo>
                <a:lnTo>
                  <a:pt x="385" y="208"/>
                </a:lnTo>
                <a:lnTo>
                  <a:pt x="387" y="204"/>
                </a:lnTo>
                <a:lnTo>
                  <a:pt x="390" y="200"/>
                </a:lnTo>
                <a:lnTo>
                  <a:pt x="390" y="195"/>
                </a:lnTo>
                <a:lnTo>
                  <a:pt x="390" y="190"/>
                </a:lnTo>
                <a:lnTo>
                  <a:pt x="387" y="185"/>
                </a:lnTo>
                <a:lnTo>
                  <a:pt x="385" y="181"/>
                </a:lnTo>
                <a:lnTo>
                  <a:pt x="382" y="178"/>
                </a:lnTo>
                <a:lnTo>
                  <a:pt x="212" y="7"/>
                </a:lnTo>
                <a:lnTo>
                  <a:pt x="208" y="4"/>
                </a:lnTo>
                <a:lnTo>
                  <a:pt x="204" y="2"/>
                </a:lnTo>
                <a:lnTo>
                  <a:pt x="199" y="1"/>
                </a:lnTo>
                <a:lnTo>
                  <a:pt x="195" y="0"/>
                </a:lnTo>
                <a:lnTo>
                  <a:pt x="190" y="1"/>
                </a:lnTo>
                <a:lnTo>
                  <a:pt x="185" y="2"/>
                </a:lnTo>
                <a:lnTo>
                  <a:pt x="181" y="4"/>
                </a:lnTo>
                <a:lnTo>
                  <a:pt x="178" y="7"/>
                </a:lnTo>
                <a:lnTo>
                  <a:pt x="7" y="178"/>
                </a:lnTo>
                <a:lnTo>
                  <a:pt x="4" y="181"/>
                </a:lnTo>
                <a:lnTo>
                  <a:pt x="2" y="185"/>
                </a:lnTo>
                <a:lnTo>
                  <a:pt x="1" y="190"/>
                </a:lnTo>
                <a:lnTo>
                  <a:pt x="0" y="195"/>
                </a:lnTo>
                <a:lnTo>
                  <a:pt x="1" y="200"/>
                </a:lnTo>
                <a:lnTo>
                  <a:pt x="2" y="204"/>
                </a:lnTo>
                <a:lnTo>
                  <a:pt x="4" y="208"/>
                </a:lnTo>
                <a:lnTo>
                  <a:pt x="7" y="211"/>
                </a:lnTo>
                <a:lnTo>
                  <a:pt x="12" y="215"/>
                </a:lnTo>
                <a:lnTo>
                  <a:pt x="15" y="217"/>
                </a:lnTo>
                <a:lnTo>
                  <a:pt x="19" y="219"/>
                </a:lnTo>
                <a:lnTo>
                  <a:pt x="24" y="21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6" name="Freeform 94"/>
          <p:cNvSpPr>
            <a:spLocks/>
          </p:cNvSpPr>
          <p:nvPr/>
        </p:nvSpPr>
        <p:spPr bwMode="auto">
          <a:xfrm>
            <a:off x="2781301" y="3899694"/>
            <a:ext cx="412750" cy="231776"/>
          </a:xfrm>
          <a:custGeom>
            <a:avLst/>
            <a:gdLst>
              <a:gd name="T0" fmla="*/ 366 w 390"/>
              <a:gd name="T1" fmla="*/ 0 h 219"/>
              <a:gd name="T2" fmla="*/ 24 w 390"/>
              <a:gd name="T3" fmla="*/ 0 h 219"/>
              <a:gd name="T4" fmla="*/ 19 w 390"/>
              <a:gd name="T5" fmla="*/ 1 h 219"/>
              <a:gd name="T6" fmla="*/ 15 w 390"/>
              <a:gd name="T7" fmla="*/ 2 h 219"/>
              <a:gd name="T8" fmla="*/ 12 w 390"/>
              <a:gd name="T9" fmla="*/ 4 h 219"/>
              <a:gd name="T10" fmla="*/ 7 w 390"/>
              <a:gd name="T11" fmla="*/ 8 h 219"/>
              <a:gd name="T12" fmla="*/ 4 w 390"/>
              <a:gd name="T13" fmla="*/ 12 h 219"/>
              <a:gd name="T14" fmla="*/ 2 w 390"/>
              <a:gd name="T15" fmla="*/ 15 h 219"/>
              <a:gd name="T16" fmla="*/ 1 w 390"/>
              <a:gd name="T17" fmla="*/ 21 h 219"/>
              <a:gd name="T18" fmla="*/ 0 w 390"/>
              <a:gd name="T19" fmla="*/ 25 h 219"/>
              <a:gd name="T20" fmla="*/ 1 w 390"/>
              <a:gd name="T21" fmla="*/ 29 h 219"/>
              <a:gd name="T22" fmla="*/ 2 w 390"/>
              <a:gd name="T23" fmla="*/ 34 h 219"/>
              <a:gd name="T24" fmla="*/ 4 w 390"/>
              <a:gd name="T25" fmla="*/ 38 h 219"/>
              <a:gd name="T26" fmla="*/ 7 w 390"/>
              <a:gd name="T27" fmla="*/ 42 h 219"/>
              <a:gd name="T28" fmla="*/ 178 w 390"/>
              <a:gd name="T29" fmla="*/ 213 h 219"/>
              <a:gd name="T30" fmla="*/ 181 w 390"/>
              <a:gd name="T31" fmla="*/ 216 h 219"/>
              <a:gd name="T32" fmla="*/ 185 w 390"/>
              <a:gd name="T33" fmla="*/ 218 h 219"/>
              <a:gd name="T34" fmla="*/ 190 w 390"/>
              <a:gd name="T35" fmla="*/ 219 h 219"/>
              <a:gd name="T36" fmla="*/ 195 w 390"/>
              <a:gd name="T37" fmla="*/ 219 h 219"/>
              <a:gd name="T38" fmla="*/ 199 w 390"/>
              <a:gd name="T39" fmla="*/ 219 h 219"/>
              <a:gd name="T40" fmla="*/ 204 w 390"/>
              <a:gd name="T41" fmla="*/ 218 h 219"/>
              <a:gd name="T42" fmla="*/ 208 w 390"/>
              <a:gd name="T43" fmla="*/ 216 h 219"/>
              <a:gd name="T44" fmla="*/ 212 w 390"/>
              <a:gd name="T45" fmla="*/ 213 h 219"/>
              <a:gd name="T46" fmla="*/ 382 w 390"/>
              <a:gd name="T47" fmla="*/ 42 h 219"/>
              <a:gd name="T48" fmla="*/ 385 w 390"/>
              <a:gd name="T49" fmla="*/ 38 h 219"/>
              <a:gd name="T50" fmla="*/ 387 w 390"/>
              <a:gd name="T51" fmla="*/ 34 h 219"/>
              <a:gd name="T52" fmla="*/ 390 w 390"/>
              <a:gd name="T53" fmla="*/ 29 h 219"/>
              <a:gd name="T54" fmla="*/ 390 w 390"/>
              <a:gd name="T55" fmla="*/ 25 h 219"/>
              <a:gd name="T56" fmla="*/ 390 w 390"/>
              <a:gd name="T57" fmla="*/ 21 h 219"/>
              <a:gd name="T58" fmla="*/ 387 w 390"/>
              <a:gd name="T59" fmla="*/ 15 h 219"/>
              <a:gd name="T60" fmla="*/ 385 w 390"/>
              <a:gd name="T61" fmla="*/ 12 h 219"/>
              <a:gd name="T62" fmla="*/ 382 w 390"/>
              <a:gd name="T63" fmla="*/ 8 h 219"/>
              <a:gd name="T64" fmla="*/ 379 w 390"/>
              <a:gd name="T65" fmla="*/ 4 h 219"/>
              <a:gd name="T66" fmla="*/ 374 w 390"/>
              <a:gd name="T67" fmla="*/ 2 h 219"/>
              <a:gd name="T68" fmla="*/ 370 w 390"/>
              <a:gd name="T69" fmla="*/ 1 h 219"/>
              <a:gd name="T70" fmla="*/ 366 w 390"/>
              <a:gd name="T7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0" h="219">
                <a:moveTo>
                  <a:pt x="366" y="0"/>
                </a:moveTo>
                <a:lnTo>
                  <a:pt x="24" y="0"/>
                </a:lnTo>
                <a:lnTo>
                  <a:pt x="19" y="1"/>
                </a:lnTo>
                <a:lnTo>
                  <a:pt x="15" y="2"/>
                </a:lnTo>
                <a:lnTo>
                  <a:pt x="12" y="4"/>
                </a:lnTo>
                <a:lnTo>
                  <a:pt x="7" y="8"/>
                </a:lnTo>
                <a:lnTo>
                  <a:pt x="4" y="12"/>
                </a:lnTo>
                <a:lnTo>
                  <a:pt x="2" y="15"/>
                </a:lnTo>
                <a:lnTo>
                  <a:pt x="1" y="21"/>
                </a:lnTo>
                <a:lnTo>
                  <a:pt x="0" y="25"/>
                </a:lnTo>
                <a:lnTo>
                  <a:pt x="1" y="29"/>
                </a:lnTo>
                <a:lnTo>
                  <a:pt x="2" y="34"/>
                </a:lnTo>
                <a:lnTo>
                  <a:pt x="4" y="38"/>
                </a:lnTo>
                <a:lnTo>
                  <a:pt x="7" y="42"/>
                </a:lnTo>
                <a:lnTo>
                  <a:pt x="178" y="213"/>
                </a:lnTo>
                <a:lnTo>
                  <a:pt x="181" y="216"/>
                </a:lnTo>
                <a:lnTo>
                  <a:pt x="185" y="218"/>
                </a:lnTo>
                <a:lnTo>
                  <a:pt x="190" y="219"/>
                </a:lnTo>
                <a:lnTo>
                  <a:pt x="195" y="219"/>
                </a:lnTo>
                <a:lnTo>
                  <a:pt x="199" y="219"/>
                </a:lnTo>
                <a:lnTo>
                  <a:pt x="204" y="218"/>
                </a:lnTo>
                <a:lnTo>
                  <a:pt x="208" y="216"/>
                </a:lnTo>
                <a:lnTo>
                  <a:pt x="212" y="213"/>
                </a:lnTo>
                <a:lnTo>
                  <a:pt x="382" y="42"/>
                </a:lnTo>
                <a:lnTo>
                  <a:pt x="385" y="38"/>
                </a:lnTo>
                <a:lnTo>
                  <a:pt x="387" y="34"/>
                </a:lnTo>
                <a:lnTo>
                  <a:pt x="390" y="29"/>
                </a:lnTo>
                <a:lnTo>
                  <a:pt x="390" y="25"/>
                </a:lnTo>
                <a:lnTo>
                  <a:pt x="390" y="21"/>
                </a:lnTo>
                <a:lnTo>
                  <a:pt x="387" y="15"/>
                </a:lnTo>
                <a:lnTo>
                  <a:pt x="385" y="12"/>
                </a:lnTo>
                <a:lnTo>
                  <a:pt x="382" y="8"/>
                </a:lnTo>
                <a:lnTo>
                  <a:pt x="379" y="4"/>
                </a:lnTo>
                <a:lnTo>
                  <a:pt x="374" y="2"/>
                </a:lnTo>
                <a:lnTo>
                  <a:pt x="370" y="1"/>
                </a:lnTo>
                <a:lnTo>
                  <a:pt x="36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7" name="Freeform 95"/>
          <p:cNvSpPr>
            <a:spLocks/>
          </p:cNvSpPr>
          <p:nvPr/>
        </p:nvSpPr>
        <p:spPr bwMode="auto">
          <a:xfrm>
            <a:off x="4146551" y="3486944"/>
            <a:ext cx="285750" cy="723900"/>
          </a:xfrm>
          <a:custGeom>
            <a:avLst/>
            <a:gdLst>
              <a:gd name="T0" fmla="*/ 256 w 268"/>
              <a:gd name="T1" fmla="*/ 536 h 682"/>
              <a:gd name="T2" fmla="*/ 183 w 268"/>
              <a:gd name="T3" fmla="*/ 536 h 682"/>
              <a:gd name="T4" fmla="*/ 183 w 268"/>
              <a:gd name="T5" fmla="*/ 12 h 682"/>
              <a:gd name="T6" fmla="*/ 182 w 268"/>
              <a:gd name="T7" fmla="*/ 7 h 682"/>
              <a:gd name="T8" fmla="*/ 180 w 268"/>
              <a:gd name="T9" fmla="*/ 4 h 682"/>
              <a:gd name="T10" fmla="*/ 175 w 268"/>
              <a:gd name="T11" fmla="*/ 0 h 682"/>
              <a:gd name="T12" fmla="*/ 171 w 268"/>
              <a:gd name="T13" fmla="*/ 0 h 682"/>
              <a:gd name="T14" fmla="*/ 98 w 268"/>
              <a:gd name="T15" fmla="*/ 0 h 682"/>
              <a:gd name="T16" fmla="*/ 98 w 268"/>
              <a:gd name="T17" fmla="*/ 0 h 682"/>
              <a:gd name="T18" fmla="*/ 93 w 268"/>
              <a:gd name="T19" fmla="*/ 0 h 682"/>
              <a:gd name="T20" fmla="*/ 89 w 268"/>
              <a:gd name="T21" fmla="*/ 4 h 682"/>
              <a:gd name="T22" fmla="*/ 87 w 268"/>
              <a:gd name="T23" fmla="*/ 7 h 682"/>
              <a:gd name="T24" fmla="*/ 86 w 268"/>
              <a:gd name="T25" fmla="*/ 12 h 682"/>
              <a:gd name="T26" fmla="*/ 86 w 268"/>
              <a:gd name="T27" fmla="*/ 536 h 682"/>
              <a:gd name="T28" fmla="*/ 12 w 268"/>
              <a:gd name="T29" fmla="*/ 536 h 682"/>
              <a:gd name="T30" fmla="*/ 9 w 268"/>
              <a:gd name="T31" fmla="*/ 536 h 682"/>
              <a:gd name="T32" fmla="*/ 6 w 268"/>
              <a:gd name="T33" fmla="*/ 537 h 682"/>
              <a:gd name="T34" fmla="*/ 2 w 268"/>
              <a:gd name="T35" fmla="*/ 540 h 682"/>
              <a:gd name="T36" fmla="*/ 1 w 268"/>
              <a:gd name="T37" fmla="*/ 544 h 682"/>
              <a:gd name="T38" fmla="*/ 0 w 268"/>
              <a:gd name="T39" fmla="*/ 546 h 682"/>
              <a:gd name="T40" fmla="*/ 0 w 268"/>
              <a:gd name="T41" fmla="*/ 548 h 682"/>
              <a:gd name="T42" fmla="*/ 0 w 268"/>
              <a:gd name="T43" fmla="*/ 549 h 682"/>
              <a:gd name="T44" fmla="*/ 1 w 268"/>
              <a:gd name="T45" fmla="*/ 552 h 682"/>
              <a:gd name="T46" fmla="*/ 4 w 268"/>
              <a:gd name="T47" fmla="*/ 557 h 682"/>
              <a:gd name="T48" fmla="*/ 126 w 268"/>
              <a:gd name="T49" fmla="*/ 679 h 682"/>
              <a:gd name="T50" fmla="*/ 130 w 268"/>
              <a:gd name="T51" fmla="*/ 681 h 682"/>
              <a:gd name="T52" fmla="*/ 134 w 268"/>
              <a:gd name="T53" fmla="*/ 682 h 682"/>
              <a:gd name="T54" fmla="*/ 139 w 268"/>
              <a:gd name="T55" fmla="*/ 681 h 682"/>
              <a:gd name="T56" fmla="*/ 143 w 268"/>
              <a:gd name="T57" fmla="*/ 679 h 682"/>
              <a:gd name="T58" fmla="*/ 264 w 268"/>
              <a:gd name="T59" fmla="*/ 557 h 682"/>
              <a:gd name="T60" fmla="*/ 267 w 268"/>
              <a:gd name="T61" fmla="*/ 552 h 682"/>
              <a:gd name="T62" fmla="*/ 268 w 268"/>
              <a:gd name="T63" fmla="*/ 548 h 682"/>
              <a:gd name="T64" fmla="*/ 267 w 268"/>
              <a:gd name="T65" fmla="*/ 542 h 682"/>
              <a:gd name="T66" fmla="*/ 265 w 268"/>
              <a:gd name="T67" fmla="*/ 539 h 682"/>
              <a:gd name="T68" fmla="*/ 261 w 268"/>
              <a:gd name="T69" fmla="*/ 536 h 682"/>
              <a:gd name="T70" fmla="*/ 256 w 268"/>
              <a:gd name="T71"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8" h="682">
                <a:moveTo>
                  <a:pt x="256" y="536"/>
                </a:moveTo>
                <a:lnTo>
                  <a:pt x="183" y="536"/>
                </a:lnTo>
                <a:lnTo>
                  <a:pt x="183" y="12"/>
                </a:lnTo>
                <a:lnTo>
                  <a:pt x="182" y="7"/>
                </a:lnTo>
                <a:lnTo>
                  <a:pt x="180" y="4"/>
                </a:lnTo>
                <a:lnTo>
                  <a:pt x="175" y="0"/>
                </a:lnTo>
                <a:lnTo>
                  <a:pt x="171" y="0"/>
                </a:lnTo>
                <a:lnTo>
                  <a:pt x="98" y="0"/>
                </a:lnTo>
                <a:lnTo>
                  <a:pt x="98" y="0"/>
                </a:lnTo>
                <a:lnTo>
                  <a:pt x="93" y="0"/>
                </a:lnTo>
                <a:lnTo>
                  <a:pt x="89" y="4"/>
                </a:lnTo>
                <a:lnTo>
                  <a:pt x="87" y="7"/>
                </a:lnTo>
                <a:lnTo>
                  <a:pt x="86" y="12"/>
                </a:lnTo>
                <a:lnTo>
                  <a:pt x="86" y="536"/>
                </a:lnTo>
                <a:lnTo>
                  <a:pt x="12" y="536"/>
                </a:lnTo>
                <a:lnTo>
                  <a:pt x="9" y="536"/>
                </a:lnTo>
                <a:lnTo>
                  <a:pt x="6" y="537"/>
                </a:lnTo>
                <a:lnTo>
                  <a:pt x="2" y="540"/>
                </a:lnTo>
                <a:lnTo>
                  <a:pt x="1" y="544"/>
                </a:lnTo>
                <a:lnTo>
                  <a:pt x="0" y="546"/>
                </a:lnTo>
                <a:lnTo>
                  <a:pt x="0" y="548"/>
                </a:lnTo>
                <a:lnTo>
                  <a:pt x="0" y="549"/>
                </a:lnTo>
                <a:lnTo>
                  <a:pt x="1" y="552"/>
                </a:lnTo>
                <a:lnTo>
                  <a:pt x="4" y="557"/>
                </a:lnTo>
                <a:lnTo>
                  <a:pt x="126" y="679"/>
                </a:lnTo>
                <a:lnTo>
                  <a:pt x="130" y="681"/>
                </a:lnTo>
                <a:lnTo>
                  <a:pt x="134" y="682"/>
                </a:lnTo>
                <a:lnTo>
                  <a:pt x="139" y="681"/>
                </a:lnTo>
                <a:lnTo>
                  <a:pt x="143" y="679"/>
                </a:lnTo>
                <a:lnTo>
                  <a:pt x="264" y="557"/>
                </a:lnTo>
                <a:lnTo>
                  <a:pt x="267" y="552"/>
                </a:lnTo>
                <a:lnTo>
                  <a:pt x="268" y="548"/>
                </a:lnTo>
                <a:lnTo>
                  <a:pt x="267" y="542"/>
                </a:lnTo>
                <a:lnTo>
                  <a:pt x="265" y="539"/>
                </a:lnTo>
                <a:lnTo>
                  <a:pt x="261" y="536"/>
                </a:lnTo>
                <a:lnTo>
                  <a:pt x="256" y="5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8" name="Freeform 96"/>
          <p:cNvSpPr>
            <a:spLocks/>
          </p:cNvSpPr>
          <p:nvPr/>
        </p:nvSpPr>
        <p:spPr bwMode="auto">
          <a:xfrm>
            <a:off x="4533901" y="3899695"/>
            <a:ext cx="234950" cy="311150"/>
          </a:xfrm>
          <a:custGeom>
            <a:avLst/>
            <a:gdLst>
              <a:gd name="T0" fmla="*/ 176 w 222"/>
              <a:gd name="T1" fmla="*/ 250 h 293"/>
              <a:gd name="T2" fmla="*/ 81 w 222"/>
              <a:gd name="T3" fmla="*/ 250 h 293"/>
              <a:gd name="T4" fmla="*/ 75 w 222"/>
              <a:gd name="T5" fmla="*/ 250 h 293"/>
              <a:gd name="T6" fmla="*/ 70 w 222"/>
              <a:gd name="T7" fmla="*/ 250 h 293"/>
              <a:gd name="T8" fmla="*/ 65 w 222"/>
              <a:gd name="T9" fmla="*/ 251 h 293"/>
              <a:gd name="T10" fmla="*/ 65 w 222"/>
              <a:gd name="T11" fmla="*/ 250 h 293"/>
              <a:gd name="T12" fmla="*/ 69 w 222"/>
              <a:gd name="T13" fmla="*/ 246 h 293"/>
              <a:gd name="T14" fmla="*/ 74 w 222"/>
              <a:gd name="T15" fmla="*/ 240 h 293"/>
              <a:gd name="T16" fmla="*/ 77 w 222"/>
              <a:gd name="T17" fmla="*/ 236 h 293"/>
              <a:gd name="T18" fmla="*/ 217 w 222"/>
              <a:gd name="T19" fmla="*/ 35 h 293"/>
              <a:gd name="T20" fmla="*/ 217 w 222"/>
              <a:gd name="T21" fmla="*/ 0 h 293"/>
              <a:gd name="T22" fmla="*/ 1 w 222"/>
              <a:gd name="T23" fmla="*/ 0 h 293"/>
              <a:gd name="T24" fmla="*/ 1 w 222"/>
              <a:gd name="T25" fmla="*/ 88 h 293"/>
              <a:gd name="T26" fmla="*/ 48 w 222"/>
              <a:gd name="T27" fmla="*/ 88 h 293"/>
              <a:gd name="T28" fmla="*/ 48 w 222"/>
              <a:gd name="T29" fmla="*/ 44 h 293"/>
              <a:gd name="T30" fmla="*/ 135 w 222"/>
              <a:gd name="T31" fmla="*/ 44 h 293"/>
              <a:gd name="T32" fmla="*/ 142 w 222"/>
              <a:gd name="T33" fmla="*/ 43 h 293"/>
              <a:gd name="T34" fmla="*/ 147 w 222"/>
              <a:gd name="T35" fmla="*/ 42 h 293"/>
              <a:gd name="T36" fmla="*/ 148 w 222"/>
              <a:gd name="T37" fmla="*/ 42 h 293"/>
              <a:gd name="T38" fmla="*/ 150 w 222"/>
              <a:gd name="T39" fmla="*/ 42 h 293"/>
              <a:gd name="T40" fmla="*/ 151 w 222"/>
              <a:gd name="T41" fmla="*/ 42 h 293"/>
              <a:gd name="T42" fmla="*/ 153 w 222"/>
              <a:gd name="T43" fmla="*/ 42 h 293"/>
              <a:gd name="T44" fmla="*/ 153 w 222"/>
              <a:gd name="T45" fmla="*/ 43 h 293"/>
              <a:gd name="T46" fmla="*/ 148 w 222"/>
              <a:gd name="T47" fmla="*/ 47 h 293"/>
              <a:gd name="T48" fmla="*/ 145 w 222"/>
              <a:gd name="T49" fmla="*/ 51 h 293"/>
              <a:gd name="T50" fmla="*/ 141 w 222"/>
              <a:gd name="T51" fmla="*/ 57 h 293"/>
              <a:gd name="T52" fmla="*/ 0 w 222"/>
              <a:gd name="T53" fmla="*/ 258 h 293"/>
              <a:gd name="T54" fmla="*/ 0 w 222"/>
              <a:gd name="T55" fmla="*/ 293 h 293"/>
              <a:gd name="T56" fmla="*/ 222 w 222"/>
              <a:gd name="T57" fmla="*/ 293 h 293"/>
              <a:gd name="T58" fmla="*/ 222 w 222"/>
              <a:gd name="T59" fmla="*/ 204 h 293"/>
              <a:gd name="T60" fmla="*/ 176 w 222"/>
              <a:gd name="T61" fmla="*/ 204 h 293"/>
              <a:gd name="T62" fmla="*/ 176 w 222"/>
              <a:gd name="T63" fmla="*/ 25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93">
                <a:moveTo>
                  <a:pt x="176" y="250"/>
                </a:moveTo>
                <a:lnTo>
                  <a:pt x="81" y="250"/>
                </a:lnTo>
                <a:lnTo>
                  <a:pt x="75" y="250"/>
                </a:lnTo>
                <a:lnTo>
                  <a:pt x="70" y="250"/>
                </a:lnTo>
                <a:lnTo>
                  <a:pt x="65" y="251"/>
                </a:lnTo>
                <a:lnTo>
                  <a:pt x="65" y="250"/>
                </a:lnTo>
                <a:lnTo>
                  <a:pt x="69" y="246"/>
                </a:lnTo>
                <a:lnTo>
                  <a:pt x="74" y="240"/>
                </a:lnTo>
                <a:lnTo>
                  <a:pt x="77" y="236"/>
                </a:lnTo>
                <a:lnTo>
                  <a:pt x="217" y="35"/>
                </a:lnTo>
                <a:lnTo>
                  <a:pt x="217" y="0"/>
                </a:lnTo>
                <a:lnTo>
                  <a:pt x="1" y="0"/>
                </a:lnTo>
                <a:lnTo>
                  <a:pt x="1" y="88"/>
                </a:lnTo>
                <a:lnTo>
                  <a:pt x="48" y="88"/>
                </a:lnTo>
                <a:lnTo>
                  <a:pt x="48" y="44"/>
                </a:lnTo>
                <a:lnTo>
                  <a:pt x="135" y="44"/>
                </a:lnTo>
                <a:lnTo>
                  <a:pt x="142" y="43"/>
                </a:lnTo>
                <a:lnTo>
                  <a:pt x="147" y="42"/>
                </a:lnTo>
                <a:lnTo>
                  <a:pt x="148" y="42"/>
                </a:lnTo>
                <a:lnTo>
                  <a:pt x="150" y="42"/>
                </a:lnTo>
                <a:lnTo>
                  <a:pt x="151" y="42"/>
                </a:lnTo>
                <a:lnTo>
                  <a:pt x="153" y="42"/>
                </a:lnTo>
                <a:lnTo>
                  <a:pt x="153" y="43"/>
                </a:lnTo>
                <a:lnTo>
                  <a:pt x="148" y="47"/>
                </a:lnTo>
                <a:lnTo>
                  <a:pt x="145" y="51"/>
                </a:lnTo>
                <a:lnTo>
                  <a:pt x="141" y="57"/>
                </a:lnTo>
                <a:lnTo>
                  <a:pt x="0" y="258"/>
                </a:lnTo>
                <a:lnTo>
                  <a:pt x="0" y="293"/>
                </a:lnTo>
                <a:lnTo>
                  <a:pt x="222" y="293"/>
                </a:lnTo>
                <a:lnTo>
                  <a:pt x="222" y="204"/>
                </a:lnTo>
                <a:lnTo>
                  <a:pt x="176" y="204"/>
                </a:lnTo>
                <a:lnTo>
                  <a:pt x="176" y="25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9" name="Freeform 97"/>
          <p:cNvSpPr>
            <a:spLocks noEditPoints="1"/>
          </p:cNvSpPr>
          <p:nvPr/>
        </p:nvSpPr>
        <p:spPr bwMode="auto">
          <a:xfrm>
            <a:off x="4495800" y="3486945"/>
            <a:ext cx="307976" cy="311150"/>
          </a:xfrm>
          <a:custGeom>
            <a:avLst/>
            <a:gdLst>
              <a:gd name="T0" fmla="*/ 263 w 290"/>
              <a:gd name="T1" fmla="*/ 252 h 292"/>
              <a:gd name="T2" fmla="*/ 176 w 290"/>
              <a:gd name="T3" fmla="*/ 0 h 292"/>
              <a:gd name="T4" fmla="*/ 114 w 290"/>
              <a:gd name="T5" fmla="*/ 0 h 292"/>
              <a:gd name="T6" fmla="*/ 27 w 290"/>
              <a:gd name="T7" fmla="*/ 252 h 292"/>
              <a:gd name="T8" fmla="*/ 0 w 290"/>
              <a:gd name="T9" fmla="*/ 252 h 292"/>
              <a:gd name="T10" fmla="*/ 0 w 290"/>
              <a:gd name="T11" fmla="*/ 292 h 292"/>
              <a:gd name="T12" fmla="*/ 109 w 290"/>
              <a:gd name="T13" fmla="*/ 292 h 292"/>
              <a:gd name="T14" fmla="*/ 109 w 290"/>
              <a:gd name="T15" fmla="*/ 252 h 292"/>
              <a:gd name="T16" fmla="*/ 81 w 290"/>
              <a:gd name="T17" fmla="*/ 252 h 292"/>
              <a:gd name="T18" fmla="*/ 99 w 290"/>
              <a:gd name="T19" fmla="*/ 197 h 292"/>
              <a:gd name="T20" fmla="*/ 191 w 290"/>
              <a:gd name="T21" fmla="*/ 197 h 292"/>
              <a:gd name="T22" fmla="*/ 209 w 290"/>
              <a:gd name="T23" fmla="*/ 252 h 292"/>
              <a:gd name="T24" fmla="*/ 180 w 290"/>
              <a:gd name="T25" fmla="*/ 252 h 292"/>
              <a:gd name="T26" fmla="*/ 180 w 290"/>
              <a:gd name="T27" fmla="*/ 292 h 292"/>
              <a:gd name="T28" fmla="*/ 290 w 290"/>
              <a:gd name="T29" fmla="*/ 292 h 292"/>
              <a:gd name="T30" fmla="*/ 290 w 290"/>
              <a:gd name="T31" fmla="*/ 252 h 292"/>
              <a:gd name="T32" fmla="*/ 263 w 290"/>
              <a:gd name="T33" fmla="*/ 252 h 292"/>
              <a:gd name="T34" fmla="*/ 111 w 290"/>
              <a:gd name="T35" fmla="*/ 155 h 292"/>
              <a:gd name="T36" fmla="*/ 139 w 290"/>
              <a:gd name="T37" fmla="*/ 73 h 292"/>
              <a:gd name="T38" fmla="*/ 140 w 290"/>
              <a:gd name="T39" fmla="*/ 67 h 292"/>
              <a:gd name="T40" fmla="*/ 142 w 290"/>
              <a:gd name="T41" fmla="*/ 61 h 292"/>
              <a:gd name="T42" fmla="*/ 143 w 290"/>
              <a:gd name="T43" fmla="*/ 57 h 292"/>
              <a:gd name="T44" fmla="*/ 143 w 290"/>
              <a:gd name="T45" fmla="*/ 54 h 292"/>
              <a:gd name="T46" fmla="*/ 144 w 290"/>
              <a:gd name="T47" fmla="*/ 47 h 292"/>
              <a:gd name="T48" fmla="*/ 146 w 290"/>
              <a:gd name="T49" fmla="*/ 47 h 292"/>
              <a:gd name="T50" fmla="*/ 146 w 290"/>
              <a:gd name="T51" fmla="*/ 49 h 292"/>
              <a:gd name="T52" fmla="*/ 147 w 290"/>
              <a:gd name="T53" fmla="*/ 54 h 292"/>
              <a:gd name="T54" fmla="*/ 151 w 290"/>
              <a:gd name="T55" fmla="*/ 73 h 292"/>
              <a:gd name="T56" fmla="*/ 179 w 290"/>
              <a:gd name="T57" fmla="*/ 155 h 292"/>
              <a:gd name="T58" fmla="*/ 111 w 290"/>
              <a:gd name="T59" fmla="*/ 1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0" h="292">
                <a:moveTo>
                  <a:pt x="263" y="252"/>
                </a:moveTo>
                <a:lnTo>
                  <a:pt x="176" y="0"/>
                </a:lnTo>
                <a:lnTo>
                  <a:pt x="114" y="0"/>
                </a:lnTo>
                <a:lnTo>
                  <a:pt x="27" y="252"/>
                </a:lnTo>
                <a:lnTo>
                  <a:pt x="0" y="252"/>
                </a:lnTo>
                <a:lnTo>
                  <a:pt x="0" y="292"/>
                </a:lnTo>
                <a:lnTo>
                  <a:pt x="109" y="292"/>
                </a:lnTo>
                <a:lnTo>
                  <a:pt x="109" y="252"/>
                </a:lnTo>
                <a:lnTo>
                  <a:pt x="81" y="252"/>
                </a:lnTo>
                <a:lnTo>
                  <a:pt x="99" y="197"/>
                </a:lnTo>
                <a:lnTo>
                  <a:pt x="191" y="197"/>
                </a:lnTo>
                <a:lnTo>
                  <a:pt x="209" y="252"/>
                </a:lnTo>
                <a:lnTo>
                  <a:pt x="180" y="252"/>
                </a:lnTo>
                <a:lnTo>
                  <a:pt x="180" y="292"/>
                </a:lnTo>
                <a:lnTo>
                  <a:pt x="290" y="292"/>
                </a:lnTo>
                <a:lnTo>
                  <a:pt x="290" y="252"/>
                </a:lnTo>
                <a:lnTo>
                  <a:pt x="263" y="252"/>
                </a:lnTo>
                <a:close/>
                <a:moveTo>
                  <a:pt x="111" y="155"/>
                </a:moveTo>
                <a:lnTo>
                  <a:pt x="139" y="73"/>
                </a:lnTo>
                <a:lnTo>
                  <a:pt x="140" y="67"/>
                </a:lnTo>
                <a:lnTo>
                  <a:pt x="142" y="61"/>
                </a:lnTo>
                <a:lnTo>
                  <a:pt x="143" y="57"/>
                </a:lnTo>
                <a:lnTo>
                  <a:pt x="143" y="54"/>
                </a:lnTo>
                <a:lnTo>
                  <a:pt x="144" y="47"/>
                </a:lnTo>
                <a:lnTo>
                  <a:pt x="146" y="47"/>
                </a:lnTo>
                <a:lnTo>
                  <a:pt x="146" y="49"/>
                </a:lnTo>
                <a:lnTo>
                  <a:pt x="147" y="54"/>
                </a:lnTo>
                <a:lnTo>
                  <a:pt x="151" y="73"/>
                </a:lnTo>
                <a:lnTo>
                  <a:pt x="179" y="155"/>
                </a:lnTo>
                <a:lnTo>
                  <a:pt x="111" y="15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0" name="Freeform 98"/>
          <p:cNvSpPr>
            <a:spLocks/>
          </p:cNvSpPr>
          <p:nvPr/>
        </p:nvSpPr>
        <p:spPr bwMode="auto">
          <a:xfrm>
            <a:off x="7632700" y="4106070"/>
            <a:ext cx="130176" cy="104776"/>
          </a:xfrm>
          <a:custGeom>
            <a:avLst/>
            <a:gdLst>
              <a:gd name="T0" fmla="*/ 110 w 122"/>
              <a:gd name="T1" fmla="*/ 0 h 97"/>
              <a:gd name="T2" fmla="*/ 13 w 122"/>
              <a:gd name="T3" fmla="*/ 0 h 97"/>
              <a:gd name="T4" fmla="*/ 8 w 122"/>
              <a:gd name="T5" fmla="*/ 1 h 97"/>
              <a:gd name="T6" fmla="*/ 5 w 122"/>
              <a:gd name="T7" fmla="*/ 3 h 97"/>
              <a:gd name="T8" fmla="*/ 1 w 122"/>
              <a:gd name="T9" fmla="*/ 7 h 97"/>
              <a:gd name="T10" fmla="*/ 0 w 122"/>
              <a:gd name="T11" fmla="*/ 11 h 97"/>
              <a:gd name="T12" fmla="*/ 0 w 122"/>
              <a:gd name="T13" fmla="*/ 85 h 97"/>
              <a:gd name="T14" fmla="*/ 1 w 122"/>
              <a:gd name="T15" fmla="*/ 89 h 97"/>
              <a:gd name="T16" fmla="*/ 5 w 122"/>
              <a:gd name="T17" fmla="*/ 94 h 97"/>
              <a:gd name="T18" fmla="*/ 8 w 122"/>
              <a:gd name="T19" fmla="*/ 96 h 97"/>
              <a:gd name="T20" fmla="*/ 13 w 122"/>
              <a:gd name="T21" fmla="*/ 97 h 97"/>
              <a:gd name="T22" fmla="*/ 110 w 122"/>
              <a:gd name="T23" fmla="*/ 97 h 97"/>
              <a:gd name="T24" fmla="*/ 115 w 122"/>
              <a:gd name="T25" fmla="*/ 96 h 97"/>
              <a:gd name="T26" fmla="*/ 119 w 122"/>
              <a:gd name="T27" fmla="*/ 94 h 97"/>
              <a:gd name="T28" fmla="*/ 121 w 122"/>
              <a:gd name="T29" fmla="*/ 89 h 97"/>
              <a:gd name="T30" fmla="*/ 122 w 122"/>
              <a:gd name="T31" fmla="*/ 85 h 97"/>
              <a:gd name="T32" fmla="*/ 122 w 122"/>
              <a:gd name="T33" fmla="*/ 11 h 97"/>
              <a:gd name="T34" fmla="*/ 121 w 122"/>
              <a:gd name="T35" fmla="*/ 7 h 97"/>
              <a:gd name="T36" fmla="*/ 119 w 122"/>
              <a:gd name="T37" fmla="*/ 3 h 97"/>
              <a:gd name="T38" fmla="*/ 115 w 122"/>
              <a:gd name="T39" fmla="*/ 1 h 97"/>
              <a:gd name="T40" fmla="*/ 110 w 122"/>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97">
                <a:moveTo>
                  <a:pt x="110" y="0"/>
                </a:moveTo>
                <a:lnTo>
                  <a:pt x="13" y="0"/>
                </a:lnTo>
                <a:lnTo>
                  <a:pt x="8" y="1"/>
                </a:lnTo>
                <a:lnTo>
                  <a:pt x="5" y="3"/>
                </a:lnTo>
                <a:lnTo>
                  <a:pt x="1" y="7"/>
                </a:lnTo>
                <a:lnTo>
                  <a:pt x="0" y="11"/>
                </a:lnTo>
                <a:lnTo>
                  <a:pt x="0" y="85"/>
                </a:lnTo>
                <a:lnTo>
                  <a:pt x="1" y="89"/>
                </a:lnTo>
                <a:lnTo>
                  <a:pt x="5" y="94"/>
                </a:lnTo>
                <a:lnTo>
                  <a:pt x="8" y="96"/>
                </a:lnTo>
                <a:lnTo>
                  <a:pt x="13" y="97"/>
                </a:lnTo>
                <a:lnTo>
                  <a:pt x="110" y="97"/>
                </a:lnTo>
                <a:lnTo>
                  <a:pt x="115" y="96"/>
                </a:lnTo>
                <a:lnTo>
                  <a:pt x="119" y="94"/>
                </a:lnTo>
                <a:lnTo>
                  <a:pt x="121" y="89"/>
                </a:lnTo>
                <a:lnTo>
                  <a:pt x="122" y="85"/>
                </a:lnTo>
                <a:lnTo>
                  <a:pt x="122" y="11"/>
                </a:lnTo>
                <a:lnTo>
                  <a:pt x="121" y="7"/>
                </a:lnTo>
                <a:lnTo>
                  <a:pt x="119" y="3"/>
                </a:lnTo>
                <a:lnTo>
                  <a:pt x="115" y="1"/>
                </a:lnTo>
                <a:lnTo>
                  <a:pt x="11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1" name="Freeform 99"/>
          <p:cNvSpPr>
            <a:spLocks/>
          </p:cNvSpPr>
          <p:nvPr/>
        </p:nvSpPr>
        <p:spPr bwMode="auto">
          <a:xfrm>
            <a:off x="7286626" y="3486944"/>
            <a:ext cx="282576" cy="723900"/>
          </a:xfrm>
          <a:custGeom>
            <a:avLst/>
            <a:gdLst>
              <a:gd name="T0" fmla="*/ 256 w 268"/>
              <a:gd name="T1" fmla="*/ 536 h 682"/>
              <a:gd name="T2" fmla="*/ 183 w 268"/>
              <a:gd name="T3" fmla="*/ 536 h 682"/>
              <a:gd name="T4" fmla="*/ 183 w 268"/>
              <a:gd name="T5" fmla="*/ 12 h 682"/>
              <a:gd name="T6" fmla="*/ 181 w 268"/>
              <a:gd name="T7" fmla="*/ 7 h 682"/>
              <a:gd name="T8" fmla="*/ 179 w 268"/>
              <a:gd name="T9" fmla="*/ 4 h 682"/>
              <a:gd name="T10" fmla="*/ 175 w 268"/>
              <a:gd name="T11" fmla="*/ 0 h 682"/>
              <a:gd name="T12" fmla="*/ 171 w 268"/>
              <a:gd name="T13" fmla="*/ 0 h 682"/>
              <a:gd name="T14" fmla="*/ 97 w 268"/>
              <a:gd name="T15" fmla="*/ 0 h 682"/>
              <a:gd name="T16" fmla="*/ 97 w 268"/>
              <a:gd name="T17" fmla="*/ 0 h 682"/>
              <a:gd name="T18" fmla="*/ 93 w 268"/>
              <a:gd name="T19" fmla="*/ 0 h 682"/>
              <a:gd name="T20" fmla="*/ 89 w 268"/>
              <a:gd name="T21" fmla="*/ 4 h 682"/>
              <a:gd name="T22" fmla="*/ 86 w 268"/>
              <a:gd name="T23" fmla="*/ 7 h 682"/>
              <a:gd name="T24" fmla="*/ 85 w 268"/>
              <a:gd name="T25" fmla="*/ 12 h 682"/>
              <a:gd name="T26" fmla="*/ 85 w 268"/>
              <a:gd name="T27" fmla="*/ 536 h 682"/>
              <a:gd name="T28" fmla="*/ 12 w 268"/>
              <a:gd name="T29" fmla="*/ 536 h 682"/>
              <a:gd name="T30" fmla="*/ 9 w 268"/>
              <a:gd name="T31" fmla="*/ 536 h 682"/>
              <a:gd name="T32" fmla="*/ 5 w 268"/>
              <a:gd name="T33" fmla="*/ 537 h 682"/>
              <a:gd name="T34" fmla="*/ 2 w 268"/>
              <a:gd name="T35" fmla="*/ 540 h 682"/>
              <a:gd name="T36" fmla="*/ 1 w 268"/>
              <a:gd name="T37" fmla="*/ 544 h 682"/>
              <a:gd name="T38" fmla="*/ 0 w 268"/>
              <a:gd name="T39" fmla="*/ 546 h 682"/>
              <a:gd name="T40" fmla="*/ 0 w 268"/>
              <a:gd name="T41" fmla="*/ 548 h 682"/>
              <a:gd name="T42" fmla="*/ 0 w 268"/>
              <a:gd name="T43" fmla="*/ 549 h 682"/>
              <a:gd name="T44" fmla="*/ 1 w 268"/>
              <a:gd name="T45" fmla="*/ 552 h 682"/>
              <a:gd name="T46" fmla="*/ 3 w 268"/>
              <a:gd name="T47" fmla="*/ 557 h 682"/>
              <a:gd name="T48" fmla="*/ 125 w 268"/>
              <a:gd name="T49" fmla="*/ 679 h 682"/>
              <a:gd name="T50" fmla="*/ 130 w 268"/>
              <a:gd name="T51" fmla="*/ 681 h 682"/>
              <a:gd name="T52" fmla="*/ 134 w 268"/>
              <a:gd name="T53" fmla="*/ 682 h 682"/>
              <a:gd name="T54" fmla="*/ 138 w 268"/>
              <a:gd name="T55" fmla="*/ 681 h 682"/>
              <a:gd name="T56" fmla="*/ 143 w 268"/>
              <a:gd name="T57" fmla="*/ 679 h 682"/>
              <a:gd name="T58" fmla="*/ 264 w 268"/>
              <a:gd name="T59" fmla="*/ 557 h 682"/>
              <a:gd name="T60" fmla="*/ 267 w 268"/>
              <a:gd name="T61" fmla="*/ 552 h 682"/>
              <a:gd name="T62" fmla="*/ 268 w 268"/>
              <a:gd name="T63" fmla="*/ 548 h 682"/>
              <a:gd name="T64" fmla="*/ 267 w 268"/>
              <a:gd name="T65" fmla="*/ 542 h 682"/>
              <a:gd name="T66" fmla="*/ 265 w 268"/>
              <a:gd name="T67" fmla="*/ 539 h 682"/>
              <a:gd name="T68" fmla="*/ 260 w 268"/>
              <a:gd name="T69" fmla="*/ 536 h 682"/>
              <a:gd name="T70" fmla="*/ 256 w 268"/>
              <a:gd name="T71"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8" h="682">
                <a:moveTo>
                  <a:pt x="256" y="536"/>
                </a:moveTo>
                <a:lnTo>
                  <a:pt x="183" y="536"/>
                </a:lnTo>
                <a:lnTo>
                  <a:pt x="183" y="12"/>
                </a:lnTo>
                <a:lnTo>
                  <a:pt x="181" y="7"/>
                </a:lnTo>
                <a:lnTo>
                  <a:pt x="179" y="4"/>
                </a:lnTo>
                <a:lnTo>
                  <a:pt x="175" y="0"/>
                </a:lnTo>
                <a:lnTo>
                  <a:pt x="171" y="0"/>
                </a:lnTo>
                <a:lnTo>
                  <a:pt x="97" y="0"/>
                </a:lnTo>
                <a:lnTo>
                  <a:pt x="97" y="0"/>
                </a:lnTo>
                <a:lnTo>
                  <a:pt x="93" y="0"/>
                </a:lnTo>
                <a:lnTo>
                  <a:pt x="89" y="4"/>
                </a:lnTo>
                <a:lnTo>
                  <a:pt x="86" y="7"/>
                </a:lnTo>
                <a:lnTo>
                  <a:pt x="85" y="12"/>
                </a:lnTo>
                <a:lnTo>
                  <a:pt x="85" y="536"/>
                </a:lnTo>
                <a:lnTo>
                  <a:pt x="12" y="536"/>
                </a:lnTo>
                <a:lnTo>
                  <a:pt x="9" y="536"/>
                </a:lnTo>
                <a:lnTo>
                  <a:pt x="5" y="537"/>
                </a:lnTo>
                <a:lnTo>
                  <a:pt x="2" y="540"/>
                </a:lnTo>
                <a:lnTo>
                  <a:pt x="1" y="544"/>
                </a:lnTo>
                <a:lnTo>
                  <a:pt x="0" y="546"/>
                </a:lnTo>
                <a:lnTo>
                  <a:pt x="0" y="548"/>
                </a:lnTo>
                <a:lnTo>
                  <a:pt x="0" y="549"/>
                </a:lnTo>
                <a:lnTo>
                  <a:pt x="1" y="552"/>
                </a:lnTo>
                <a:lnTo>
                  <a:pt x="3" y="557"/>
                </a:lnTo>
                <a:lnTo>
                  <a:pt x="125" y="679"/>
                </a:lnTo>
                <a:lnTo>
                  <a:pt x="130" y="681"/>
                </a:lnTo>
                <a:lnTo>
                  <a:pt x="134" y="682"/>
                </a:lnTo>
                <a:lnTo>
                  <a:pt x="138" y="681"/>
                </a:lnTo>
                <a:lnTo>
                  <a:pt x="143" y="679"/>
                </a:lnTo>
                <a:lnTo>
                  <a:pt x="264" y="557"/>
                </a:lnTo>
                <a:lnTo>
                  <a:pt x="267" y="552"/>
                </a:lnTo>
                <a:lnTo>
                  <a:pt x="268" y="548"/>
                </a:lnTo>
                <a:lnTo>
                  <a:pt x="267" y="542"/>
                </a:lnTo>
                <a:lnTo>
                  <a:pt x="265" y="539"/>
                </a:lnTo>
                <a:lnTo>
                  <a:pt x="260" y="536"/>
                </a:lnTo>
                <a:lnTo>
                  <a:pt x="256" y="5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2" name="Freeform 100"/>
          <p:cNvSpPr>
            <a:spLocks/>
          </p:cNvSpPr>
          <p:nvPr/>
        </p:nvSpPr>
        <p:spPr bwMode="auto">
          <a:xfrm>
            <a:off x="7632701" y="3899694"/>
            <a:ext cx="209550" cy="104776"/>
          </a:xfrm>
          <a:custGeom>
            <a:avLst/>
            <a:gdLst>
              <a:gd name="T0" fmla="*/ 183 w 196"/>
              <a:gd name="T1" fmla="*/ 0 h 98"/>
              <a:gd name="T2" fmla="*/ 13 w 196"/>
              <a:gd name="T3" fmla="*/ 0 h 98"/>
              <a:gd name="T4" fmla="*/ 8 w 196"/>
              <a:gd name="T5" fmla="*/ 1 h 98"/>
              <a:gd name="T6" fmla="*/ 5 w 196"/>
              <a:gd name="T7" fmla="*/ 4 h 98"/>
              <a:gd name="T8" fmla="*/ 1 w 196"/>
              <a:gd name="T9" fmla="*/ 8 h 98"/>
              <a:gd name="T10" fmla="*/ 0 w 196"/>
              <a:gd name="T11" fmla="*/ 13 h 98"/>
              <a:gd name="T12" fmla="*/ 0 w 196"/>
              <a:gd name="T13" fmla="*/ 85 h 98"/>
              <a:gd name="T14" fmla="*/ 1 w 196"/>
              <a:gd name="T15" fmla="*/ 91 h 98"/>
              <a:gd name="T16" fmla="*/ 5 w 196"/>
              <a:gd name="T17" fmla="*/ 94 h 98"/>
              <a:gd name="T18" fmla="*/ 8 w 196"/>
              <a:gd name="T19" fmla="*/ 97 h 98"/>
              <a:gd name="T20" fmla="*/ 13 w 196"/>
              <a:gd name="T21" fmla="*/ 98 h 98"/>
              <a:gd name="T22" fmla="*/ 183 w 196"/>
              <a:gd name="T23" fmla="*/ 98 h 98"/>
              <a:gd name="T24" fmla="*/ 188 w 196"/>
              <a:gd name="T25" fmla="*/ 97 h 98"/>
              <a:gd name="T26" fmla="*/ 193 w 196"/>
              <a:gd name="T27" fmla="*/ 94 h 98"/>
              <a:gd name="T28" fmla="*/ 195 w 196"/>
              <a:gd name="T29" fmla="*/ 91 h 98"/>
              <a:gd name="T30" fmla="*/ 196 w 196"/>
              <a:gd name="T31" fmla="*/ 85 h 98"/>
              <a:gd name="T32" fmla="*/ 196 w 196"/>
              <a:gd name="T33" fmla="*/ 13 h 98"/>
              <a:gd name="T34" fmla="*/ 195 w 196"/>
              <a:gd name="T35" fmla="*/ 8 h 98"/>
              <a:gd name="T36" fmla="*/ 193 w 196"/>
              <a:gd name="T37" fmla="*/ 4 h 98"/>
              <a:gd name="T38" fmla="*/ 188 w 196"/>
              <a:gd name="T39" fmla="*/ 1 h 98"/>
              <a:gd name="T40" fmla="*/ 183 w 196"/>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98">
                <a:moveTo>
                  <a:pt x="183" y="0"/>
                </a:moveTo>
                <a:lnTo>
                  <a:pt x="13" y="0"/>
                </a:lnTo>
                <a:lnTo>
                  <a:pt x="8" y="1"/>
                </a:lnTo>
                <a:lnTo>
                  <a:pt x="5" y="4"/>
                </a:lnTo>
                <a:lnTo>
                  <a:pt x="1" y="8"/>
                </a:lnTo>
                <a:lnTo>
                  <a:pt x="0" y="13"/>
                </a:lnTo>
                <a:lnTo>
                  <a:pt x="0" y="85"/>
                </a:lnTo>
                <a:lnTo>
                  <a:pt x="1" y="91"/>
                </a:lnTo>
                <a:lnTo>
                  <a:pt x="5" y="94"/>
                </a:lnTo>
                <a:lnTo>
                  <a:pt x="8" y="97"/>
                </a:lnTo>
                <a:lnTo>
                  <a:pt x="13" y="98"/>
                </a:lnTo>
                <a:lnTo>
                  <a:pt x="183" y="98"/>
                </a:lnTo>
                <a:lnTo>
                  <a:pt x="188" y="97"/>
                </a:lnTo>
                <a:lnTo>
                  <a:pt x="193" y="94"/>
                </a:lnTo>
                <a:lnTo>
                  <a:pt x="195" y="91"/>
                </a:lnTo>
                <a:lnTo>
                  <a:pt x="196" y="85"/>
                </a:lnTo>
                <a:lnTo>
                  <a:pt x="196" y="13"/>
                </a:lnTo>
                <a:lnTo>
                  <a:pt x="195" y="8"/>
                </a:lnTo>
                <a:lnTo>
                  <a:pt x="193" y="4"/>
                </a:lnTo>
                <a:lnTo>
                  <a:pt x="188" y="1"/>
                </a:lnTo>
                <a:lnTo>
                  <a:pt x="18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3" name="Freeform 101"/>
          <p:cNvSpPr>
            <a:spLocks/>
          </p:cNvSpPr>
          <p:nvPr/>
        </p:nvSpPr>
        <p:spPr bwMode="auto">
          <a:xfrm>
            <a:off x="7632701" y="3486944"/>
            <a:ext cx="361950" cy="104776"/>
          </a:xfrm>
          <a:custGeom>
            <a:avLst/>
            <a:gdLst>
              <a:gd name="T0" fmla="*/ 338 w 342"/>
              <a:gd name="T1" fmla="*/ 4 h 98"/>
              <a:gd name="T2" fmla="*/ 334 w 342"/>
              <a:gd name="T3" fmla="*/ 0 h 98"/>
              <a:gd name="T4" fmla="*/ 330 w 342"/>
              <a:gd name="T5" fmla="*/ 0 h 98"/>
              <a:gd name="T6" fmla="*/ 13 w 342"/>
              <a:gd name="T7" fmla="*/ 0 h 98"/>
              <a:gd name="T8" fmla="*/ 8 w 342"/>
              <a:gd name="T9" fmla="*/ 0 h 98"/>
              <a:gd name="T10" fmla="*/ 5 w 342"/>
              <a:gd name="T11" fmla="*/ 4 h 98"/>
              <a:gd name="T12" fmla="*/ 1 w 342"/>
              <a:gd name="T13" fmla="*/ 7 h 98"/>
              <a:gd name="T14" fmla="*/ 0 w 342"/>
              <a:gd name="T15" fmla="*/ 12 h 98"/>
              <a:gd name="T16" fmla="*/ 0 w 342"/>
              <a:gd name="T17" fmla="*/ 86 h 98"/>
              <a:gd name="T18" fmla="*/ 1 w 342"/>
              <a:gd name="T19" fmla="*/ 90 h 98"/>
              <a:gd name="T20" fmla="*/ 5 w 342"/>
              <a:gd name="T21" fmla="*/ 94 h 98"/>
              <a:gd name="T22" fmla="*/ 8 w 342"/>
              <a:gd name="T23" fmla="*/ 97 h 98"/>
              <a:gd name="T24" fmla="*/ 13 w 342"/>
              <a:gd name="T25" fmla="*/ 98 h 98"/>
              <a:gd name="T26" fmla="*/ 330 w 342"/>
              <a:gd name="T27" fmla="*/ 98 h 98"/>
              <a:gd name="T28" fmla="*/ 334 w 342"/>
              <a:gd name="T29" fmla="*/ 97 h 98"/>
              <a:gd name="T30" fmla="*/ 338 w 342"/>
              <a:gd name="T31" fmla="*/ 94 h 98"/>
              <a:gd name="T32" fmla="*/ 341 w 342"/>
              <a:gd name="T33" fmla="*/ 90 h 98"/>
              <a:gd name="T34" fmla="*/ 342 w 342"/>
              <a:gd name="T35" fmla="*/ 86 h 98"/>
              <a:gd name="T36" fmla="*/ 342 w 342"/>
              <a:gd name="T37" fmla="*/ 12 h 98"/>
              <a:gd name="T38" fmla="*/ 341 w 342"/>
              <a:gd name="T39" fmla="*/ 7 h 98"/>
              <a:gd name="T40" fmla="*/ 338 w 342"/>
              <a:gd name="T41"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98">
                <a:moveTo>
                  <a:pt x="338" y="4"/>
                </a:moveTo>
                <a:lnTo>
                  <a:pt x="334" y="0"/>
                </a:lnTo>
                <a:lnTo>
                  <a:pt x="330" y="0"/>
                </a:lnTo>
                <a:lnTo>
                  <a:pt x="13" y="0"/>
                </a:lnTo>
                <a:lnTo>
                  <a:pt x="8" y="0"/>
                </a:lnTo>
                <a:lnTo>
                  <a:pt x="5" y="4"/>
                </a:lnTo>
                <a:lnTo>
                  <a:pt x="1" y="7"/>
                </a:lnTo>
                <a:lnTo>
                  <a:pt x="0" y="12"/>
                </a:lnTo>
                <a:lnTo>
                  <a:pt x="0" y="86"/>
                </a:lnTo>
                <a:lnTo>
                  <a:pt x="1" y="90"/>
                </a:lnTo>
                <a:lnTo>
                  <a:pt x="5" y="94"/>
                </a:lnTo>
                <a:lnTo>
                  <a:pt x="8" y="97"/>
                </a:lnTo>
                <a:lnTo>
                  <a:pt x="13" y="98"/>
                </a:lnTo>
                <a:lnTo>
                  <a:pt x="330" y="98"/>
                </a:lnTo>
                <a:lnTo>
                  <a:pt x="334" y="97"/>
                </a:lnTo>
                <a:lnTo>
                  <a:pt x="338" y="94"/>
                </a:lnTo>
                <a:lnTo>
                  <a:pt x="341" y="90"/>
                </a:lnTo>
                <a:lnTo>
                  <a:pt x="342" y="86"/>
                </a:lnTo>
                <a:lnTo>
                  <a:pt x="342" y="12"/>
                </a:lnTo>
                <a:lnTo>
                  <a:pt x="341" y="7"/>
                </a:lnTo>
                <a:lnTo>
                  <a:pt x="338" y="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4" name="Freeform 102"/>
          <p:cNvSpPr>
            <a:spLocks/>
          </p:cNvSpPr>
          <p:nvPr/>
        </p:nvSpPr>
        <p:spPr bwMode="auto">
          <a:xfrm>
            <a:off x="7632701" y="3693320"/>
            <a:ext cx="285750" cy="104776"/>
          </a:xfrm>
          <a:custGeom>
            <a:avLst/>
            <a:gdLst>
              <a:gd name="T0" fmla="*/ 256 w 268"/>
              <a:gd name="T1" fmla="*/ 0 h 97"/>
              <a:gd name="T2" fmla="*/ 13 w 268"/>
              <a:gd name="T3" fmla="*/ 0 h 97"/>
              <a:gd name="T4" fmla="*/ 8 w 268"/>
              <a:gd name="T5" fmla="*/ 1 h 97"/>
              <a:gd name="T6" fmla="*/ 5 w 268"/>
              <a:gd name="T7" fmla="*/ 3 h 97"/>
              <a:gd name="T8" fmla="*/ 1 w 268"/>
              <a:gd name="T9" fmla="*/ 7 h 97"/>
              <a:gd name="T10" fmla="*/ 0 w 268"/>
              <a:gd name="T11" fmla="*/ 12 h 97"/>
              <a:gd name="T12" fmla="*/ 0 w 268"/>
              <a:gd name="T13" fmla="*/ 85 h 97"/>
              <a:gd name="T14" fmla="*/ 1 w 268"/>
              <a:gd name="T15" fmla="*/ 89 h 97"/>
              <a:gd name="T16" fmla="*/ 5 w 268"/>
              <a:gd name="T17" fmla="*/ 94 h 97"/>
              <a:gd name="T18" fmla="*/ 8 w 268"/>
              <a:gd name="T19" fmla="*/ 96 h 97"/>
              <a:gd name="T20" fmla="*/ 13 w 268"/>
              <a:gd name="T21" fmla="*/ 97 h 97"/>
              <a:gd name="T22" fmla="*/ 256 w 268"/>
              <a:gd name="T23" fmla="*/ 97 h 97"/>
              <a:gd name="T24" fmla="*/ 262 w 268"/>
              <a:gd name="T25" fmla="*/ 96 h 97"/>
              <a:gd name="T26" fmla="*/ 265 w 268"/>
              <a:gd name="T27" fmla="*/ 94 h 97"/>
              <a:gd name="T28" fmla="*/ 268 w 268"/>
              <a:gd name="T29" fmla="*/ 89 h 97"/>
              <a:gd name="T30" fmla="*/ 268 w 268"/>
              <a:gd name="T31" fmla="*/ 85 h 97"/>
              <a:gd name="T32" fmla="*/ 268 w 268"/>
              <a:gd name="T33" fmla="*/ 12 h 97"/>
              <a:gd name="T34" fmla="*/ 268 w 268"/>
              <a:gd name="T35" fmla="*/ 7 h 97"/>
              <a:gd name="T36" fmla="*/ 265 w 268"/>
              <a:gd name="T37" fmla="*/ 3 h 97"/>
              <a:gd name="T38" fmla="*/ 262 w 268"/>
              <a:gd name="T39" fmla="*/ 1 h 97"/>
              <a:gd name="T40" fmla="*/ 256 w 268"/>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8" h="97">
                <a:moveTo>
                  <a:pt x="256" y="0"/>
                </a:moveTo>
                <a:lnTo>
                  <a:pt x="13" y="0"/>
                </a:lnTo>
                <a:lnTo>
                  <a:pt x="8" y="1"/>
                </a:lnTo>
                <a:lnTo>
                  <a:pt x="5" y="3"/>
                </a:lnTo>
                <a:lnTo>
                  <a:pt x="1" y="7"/>
                </a:lnTo>
                <a:lnTo>
                  <a:pt x="0" y="12"/>
                </a:lnTo>
                <a:lnTo>
                  <a:pt x="0" y="85"/>
                </a:lnTo>
                <a:lnTo>
                  <a:pt x="1" y="89"/>
                </a:lnTo>
                <a:lnTo>
                  <a:pt x="5" y="94"/>
                </a:lnTo>
                <a:lnTo>
                  <a:pt x="8" y="96"/>
                </a:lnTo>
                <a:lnTo>
                  <a:pt x="13" y="97"/>
                </a:lnTo>
                <a:lnTo>
                  <a:pt x="256" y="97"/>
                </a:lnTo>
                <a:lnTo>
                  <a:pt x="262" y="96"/>
                </a:lnTo>
                <a:lnTo>
                  <a:pt x="265" y="94"/>
                </a:lnTo>
                <a:lnTo>
                  <a:pt x="268" y="89"/>
                </a:lnTo>
                <a:lnTo>
                  <a:pt x="268" y="85"/>
                </a:lnTo>
                <a:lnTo>
                  <a:pt x="268" y="12"/>
                </a:lnTo>
                <a:lnTo>
                  <a:pt x="268" y="7"/>
                </a:lnTo>
                <a:lnTo>
                  <a:pt x="265" y="3"/>
                </a:lnTo>
                <a:lnTo>
                  <a:pt x="262" y="1"/>
                </a:lnTo>
                <a:lnTo>
                  <a:pt x="256"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5" name="Freeform 103"/>
          <p:cNvSpPr>
            <a:spLocks/>
          </p:cNvSpPr>
          <p:nvPr/>
        </p:nvSpPr>
        <p:spPr bwMode="auto">
          <a:xfrm>
            <a:off x="9153526" y="3693320"/>
            <a:ext cx="206376" cy="104776"/>
          </a:xfrm>
          <a:custGeom>
            <a:avLst/>
            <a:gdLst>
              <a:gd name="T0" fmla="*/ 12 w 194"/>
              <a:gd name="T1" fmla="*/ 97 h 97"/>
              <a:gd name="T2" fmla="*/ 182 w 194"/>
              <a:gd name="T3" fmla="*/ 97 h 97"/>
              <a:gd name="T4" fmla="*/ 186 w 194"/>
              <a:gd name="T5" fmla="*/ 96 h 97"/>
              <a:gd name="T6" fmla="*/ 191 w 194"/>
              <a:gd name="T7" fmla="*/ 94 h 97"/>
              <a:gd name="T8" fmla="*/ 193 w 194"/>
              <a:gd name="T9" fmla="*/ 89 h 97"/>
              <a:gd name="T10" fmla="*/ 194 w 194"/>
              <a:gd name="T11" fmla="*/ 85 h 97"/>
              <a:gd name="T12" fmla="*/ 194 w 194"/>
              <a:gd name="T13" fmla="*/ 12 h 97"/>
              <a:gd name="T14" fmla="*/ 193 w 194"/>
              <a:gd name="T15" fmla="*/ 7 h 97"/>
              <a:gd name="T16" fmla="*/ 191 w 194"/>
              <a:gd name="T17" fmla="*/ 3 h 97"/>
              <a:gd name="T18" fmla="*/ 186 w 194"/>
              <a:gd name="T19" fmla="*/ 1 h 97"/>
              <a:gd name="T20" fmla="*/ 182 w 194"/>
              <a:gd name="T21" fmla="*/ 0 h 97"/>
              <a:gd name="T22" fmla="*/ 12 w 194"/>
              <a:gd name="T23" fmla="*/ 0 h 97"/>
              <a:gd name="T24" fmla="*/ 7 w 194"/>
              <a:gd name="T25" fmla="*/ 1 h 97"/>
              <a:gd name="T26" fmla="*/ 3 w 194"/>
              <a:gd name="T27" fmla="*/ 3 h 97"/>
              <a:gd name="T28" fmla="*/ 1 w 194"/>
              <a:gd name="T29" fmla="*/ 7 h 97"/>
              <a:gd name="T30" fmla="*/ 0 w 194"/>
              <a:gd name="T31" fmla="*/ 12 h 97"/>
              <a:gd name="T32" fmla="*/ 0 w 194"/>
              <a:gd name="T33" fmla="*/ 85 h 97"/>
              <a:gd name="T34" fmla="*/ 1 w 194"/>
              <a:gd name="T35" fmla="*/ 89 h 97"/>
              <a:gd name="T36" fmla="*/ 3 w 194"/>
              <a:gd name="T37" fmla="*/ 94 h 97"/>
              <a:gd name="T38" fmla="*/ 7 w 194"/>
              <a:gd name="T39" fmla="*/ 96 h 97"/>
              <a:gd name="T40" fmla="*/ 12 w 194"/>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97">
                <a:moveTo>
                  <a:pt x="12" y="97"/>
                </a:moveTo>
                <a:lnTo>
                  <a:pt x="182" y="97"/>
                </a:lnTo>
                <a:lnTo>
                  <a:pt x="186" y="96"/>
                </a:lnTo>
                <a:lnTo>
                  <a:pt x="191" y="94"/>
                </a:lnTo>
                <a:lnTo>
                  <a:pt x="193" y="89"/>
                </a:lnTo>
                <a:lnTo>
                  <a:pt x="194" y="85"/>
                </a:lnTo>
                <a:lnTo>
                  <a:pt x="194" y="12"/>
                </a:lnTo>
                <a:lnTo>
                  <a:pt x="193" y="7"/>
                </a:lnTo>
                <a:lnTo>
                  <a:pt x="191" y="3"/>
                </a:lnTo>
                <a:lnTo>
                  <a:pt x="186" y="1"/>
                </a:lnTo>
                <a:lnTo>
                  <a:pt x="182" y="0"/>
                </a:lnTo>
                <a:lnTo>
                  <a:pt x="12" y="0"/>
                </a:lnTo>
                <a:lnTo>
                  <a:pt x="7" y="1"/>
                </a:lnTo>
                <a:lnTo>
                  <a:pt x="3" y="3"/>
                </a:lnTo>
                <a:lnTo>
                  <a:pt x="1" y="7"/>
                </a:lnTo>
                <a:lnTo>
                  <a:pt x="0" y="12"/>
                </a:lnTo>
                <a:lnTo>
                  <a:pt x="0" y="85"/>
                </a:lnTo>
                <a:lnTo>
                  <a:pt x="1" y="89"/>
                </a:lnTo>
                <a:lnTo>
                  <a:pt x="3" y="94"/>
                </a:lnTo>
                <a:lnTo>
                  <a:pt x="7" y="96"/>
                </a:lnTo>
                <a:lnTo>
                  <a:pt x="12"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6" name="Freeform 104"/>
          <p:cNvSpPr>
            <a:spLocks/>
          </p:cNvSpPr>
          <p:nvPr/>
        </p:nvSpPr>
        <p:spPr bwMode="auto">
          <a:xfrm>
            <a:off x="9153526" y="3486944"/>
            <a:ext cx="130176" cy="104776"/>
          </a:xfrm>
          <a:custGeom>
            <a:avLst/>
            <a:gdLst>
              <a:gd name="T0" fmla="*/ 12 w 122"/>
              <a:gd name="T1" fmla="*/ 98 h 98"/>
              <a:gd name="T2" fmla="*/ 109 w 122"/>
              <a:gd name="T3" fmla="*/ 98 h 98"/>
              <a:gd name="T4" fmla="*/ 114 w 122"/>
              <a:gd name="T5" fmla="*/ 97 h 98"/>
              <a:gd name="T6" fmla="*/ 117 w 122"/>
              <a:gd name="T7" fmla="*/ 94 h 98"/>
              <a:gd name="T8" fmla="*/ 121 w 122"/>
              <a:gd name="T9" fmla="*/ 90 h 98"/>
              <a:gd name="T10" fmla="*/ 122 w 122"/>
              <a:gd name="T11" fmla="*/ 86 h 98"/>
              <a:gd name="T12" fmla="*/ 122 w 122"/>
              <a:gd name="T13" fmla="*/ 12 h 98"/>
              <a:gd name="T14" fmla="*/ 121 w 122"/>
              <a:gd name="T15" fmla="*/ 7 h 98"/>
              <a:gd name="T16" fmla="*/ 117 w 122"/>
              <a:gd name="T17" fmla="*/ 4 h 98"/>
              <a:gd name="T18" fmla="*/ 114 w 122"/>
              <a:gd name="T19" fmla="*/ 0 h 98"/>
              <a:gd name="T20" fmla="*/ 109 w 122"/>
              <a:gd name="T21" fmla="*/ 0 h 98"/>
              <a:gd name="T22" fmla="*/ 12 w 122"/>
              <a:gd name="T23" fmla="*/ 0 h 98"/>
              <a:gd name="T24" fmla="*/ 7 w 122"/>
              <a:gd name="T25" fmla="*/ 0 h 98"/>
              <a:gd name="T26" fmla="*/ 3 w 122"/>
              <a:gd name="T27" fmla="*/ 4 h 98"/>
              <a:gd name="T28" fmla="*/ 1 w 122"/>
              <a:gd name="T29" fmla="*/ 7 h 98"/>
              <a:gd name="T30" fmla="*/ 0 w 122"/>
              <a:gd name="T31" fmla="*/ 12 h 98"/>
              <a:gd name="T32" fmla="*/ 0 w 122"/>
              <a:gd name="T33" fmla="*/ 86 h 98"/>
              <a:gd name="T34" fmla="*/ 1 w 122"/>
              <a:gd name="T35" fmla="*/ 90 h 98"/>
              <a:gd name="T36" fmla="*/ 3 w 122"/>
              <a:gd name="T37" fmla="*/ 94 h 98"/>
              <a:gd name="T38" fmla="*/ 7 w 122"/>
              <a:gd name="T39" fmla="*/ 97 h 98"/>
              <a:gd name="T40" fmla="*/ 12 w 122"/>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98">
                <a:moveTo>
                  <a:pt x="12" y="98"/>
                </a:moveTo>
                <a:lnTo>
                  <a:pt x="109" y="98"/>
                </a:lnTo>
                <a:lnTo>
                  <a:pt x="114" y="97"/>
                </a:lnTo>
                <a:lnTo>
                  <a:pt x="117" y="94"/>
                </a:lnTo>
                <a:lnTo>
                  <a:pt x="121" y="90"/>
                </a:lnTo>
                <a:lnTo>
                  <a:pt x="122" y="86"/>
                </a:lnTo>
                <a:lnTo>
                  <a:pt x="122" y="12"/>
                </a:lnTo>
                <a:lnTo>
                  <a:pt x="121" y="7"/>
                </a:lnTo>
                <a:lnTo>
                  <a:pt x="117" y="4"/>
                </a:lnTo>
                <a:lnTo>
                  <a:pt x="114" y="0"/>
                </a:lnTo>
                <a:lnTo>
                  <a:pt x="109" y="0"/>
                </a:lnTo>
                <a:lnTo>
                  <a:pt x="12" y="0"/>
                </a:lnTo>
                <a:lnTo>
                  <a:pt x="7" y="0"/>
                </a:lnTo>
                <a:lnTo>
                  <a:pt x="3" y="4"/>
                </a:lnTo>
                <a:lnTo>
                  <a:pt x="1" y="7"/>
                </a:lnTo>
                <a:lnTo>
                  <a:pt x="0" y="12"/>
                </a:lnTo>
                <a:lnTo>
                  <a:pt x="0" y="86"/>
                </a:lnTo>
                <a:lnTo>
                  <a:pt x="1" y="90"/>
                </a:lnTo>
                <a:lnTo>
                  <a:pt x="3" y="94"/>
                </a:lnTo>
                <a:lnTo>
                  <a:pt x="7" y="97"/>
                </a:lnTo>
                <a:lnTo>
                  <a:pt x="12" y="9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7" name="Freeform 105"/>
          <p:cNvSpPr>
            <a:spLocks/>
          </p:cNvSpPr>
          <p:nvPr/>
        </p:nvSpPr>
        <p:spPr bwMode="auto">
          <a:xfrm>
            <a:off x="8804277" y="3486944"/>
            <a:ext cx="285750" cy="723900"/>
          </a:xfrm>
          <a:custGeom>
            <a:avLst/>
            <a:gdLst>
              <a:gd name="T0" fmla="*/ 256 w 269"/>
              <a:gd name="T1" fmla="*/ 536 h 682"/>
              <a:gd name="T2" fmla="*/ 184 w 269"/>
              <a:gd name="T3" fmla="*/ 536 h 682"/>
              <a:gd name="T4" fmla="*/ 184 w 269"/>
              <a:gd name="T5" fmla="*/ 12 h 682"/>
              <a:gd name="T6" fmla="*/ 183 w 269"/>
              <a:gd name="T7" fmla="*/ 7 h 682"/>
              <a:gd name="T8" fmla="*/ 180 w 269"/>
              <a:gd name="T9" fmla="*/ 4 h 682"/>
              <a:gd name="T10" fmla="*/ 176 w 269"/>
              <a:gd name="T11" fmla="*/ 0 h 682"/>
              <a:gd name="T12" fmla="*/ 171 w 269"/>
              <a:gd name="T13" fmla="*/ 0 h 682"/>
              <a:gd name="T14" fmla="*/ 99 w 269"/>
              <a:gd name="T15" fmla="*/ 0 h 682"/>
              <a:gd name="T16" fmla="*/ 99 w 269"/>
              <a:gd name="T17" fmla="*/ 0 h 682"/>
              <a:gd name="T18" fmla="*/ 93 w 269"/>
              <a:gd name="T19" fmla="*/ 0 h 682"/>
              <a:gd name="T20" fmla="*/ 90 w 269"/>
              <a:gd name="T21" fmla="*/ 4 h 682"/>
              <a:gd name="T22" fmla="*/ 87 w 269"/>
              <a:gd name="T23" fmla="*/ 7 h 682"/>
              <a:gd name="T24" fmla="*/ 86 w 269"/>
              <a:gd name="T25" fmla="*/ 12 h 682"/>
              <a:gd name="T26" fmla="*/ 86 w 269"/>
              <a:gd name="T27" fmla="*/ 536 h 682"/>
              <a:gd name="T28" fmla="*/ 13 w 269"/>
              <a:gd name="T29" fmla="*/ 536 h 682"/>
              <a:gd name="T30" fmla="*/ 9 w 269"/>
              <a:gd name="T31" fmla="*/ 536 h 682"/>
              <a:gd name="T32" fmla="*/ 6 w 269"/>
              <a:gd name="T33" fmla="*/ 537 h 682"/>
              <a:gd name="T34" fmla="*/ 3 w 269"/>
              <a:gd name="T35" fmla="*/ 540 h 682"/>
              <a:gd name="T36" fmla="*/ 1 w 269"/>
              <a:gd name="T37" fmla="*/ 544 h 682"/>
              <a:gd name="T38" fmla="*/ 0 w 269"/>
              <a:gd name="T39" fmla="*/ 546 h 682"/>
              <a:gd name="T40" fmla="*/ 0 w 269"/>
              <a:gd name="T41" fmla="*/ 548 h 682"/>
              <a:gd name="T42" fmla="*/ 0 w 269"/>
              <a:gd name="T43" fmla="*/ 549 h 682"/>
              <a:gd name="T44" fmla="*/ 1 w 269"/>
              <a:gd name="T45" fmla="*/ 552 h 682"/>
              <a:gd name="T46" fmla="*/ 5 w 269"/>
              <a:gd name="T47" fmla="*/ 557 h 682"/>
              <a:gd name="T48" fmla="*/ 126 w 269"/>
              <a:gd name="T49" fmla="*/ 679 h 682"/>
              <a:gd name="T50" fmla="*/ 130 w 269"/>
              <a:gd name="T51" fmla="*/ 681 h 682"/>
              <a:gd name="T52" fmla="*/ 134 w 269"/>
              <a:gd name="T53" fmla="*/ 682 h 682"/>
              <a:gd name="T54" fmla="*/ 140 w 269"/>
              <a:gd name="T55" fmla="*/ 681 h 682"/>
              <a:gd name="T56" fmla="*/ 144 w 269"/>
              <a:gd name="T57" fmla="*/ 679 h 682"/>
              <a:gd name="T58" fmla="*/ 265 w 269"/>
              <a:gd name="T59" fmla="*/ 557 h 682"/>
              <a:gd name="T60" fmla="*/ 268 w 269"/>
              <a:gd name="T61" fmla="*/ 552 h 682"/>
              <a:gd name="T62" fmla="*/ 269 w 269"/>
              <a:gd name="T63" fmla="*/ 548 h 682"/>
              <a:gd name="T64" fmla="*/ 268 w 269"/>
              <a:gd name="T65" fmla="*/ 542 h 682"/>
              <a:gd name="T66" fmla="*/ 265 w 269"/>
              <a:gd name="T67" fmla="*/ 539 h 682"/>
              <a:gd name="T68" fmla="*/ 262 w 269"/>
              <a:gd name="T69" fmla="*/ 536 h 682"/>
              <a:gd name="T70" fmla="*/ 256 w 269"/>
              <a:gd name="T71"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9" h="682">
                <a:moveTo>
                  <a:pt x="256" y="536"/>
                </a:moveTo>
                <a:lnTo>
                  <a:pt x="184" y="536"/>
                </a:lnTo>
                <a:lnTo>
                  <a:pt x="184" y="12"/>
                </a:lnTo>
                <a:lnTo>
                  <a:pt x="183" y="7"/>
                </a:lnTo>
                <a:lnTo>
                  <a:pt x="180" y="4"/>
                </a:lnTo>
                <a:lnTo>
                  <a:pt x="176" y="0"/>
                </a:lnTo>
                <a:lnTo>
                  <a:pt x="171" y="0"/>
                </a:lnTo>
                <a:lnTo>
                  <a:pt x="99" y="0"/>
                </a:lnTo>
                <a:lnTo>
                  <a:pt x="99" y="0"/>
                </a:lnTo>
                <a:lnTo>
                  <a:pt x="93" y="0"/>
                </a:lnTo>
                <a:lnTo>
                  <a:pt x="90" y="4"/>
                </a:lnTo>
                <a:lnTo>
                  <a:pt x="87" y="7"/>
                </a:lnTo>
                <a:lnTo>
                  <a:pt x="86" y="12"/>
                </a:lnTo>
                <a:lnTo>
                  <a:pt x="86" y="536"/>
                </a:lnTo>
                <a:lnTo>
                  <a:pt x="13" y="536"/>
                </a:lnTo>
                <a:lnTo>
                  <a:pt x="9" y="536"/>
                </a:lnTo>
                <a:lnTo>
                  <a:pt x="6" y="537"/>
                </a:lnTo>
                <a:lnTo>
                  <a:pt x="3" y="540"/>
                </a:lnTo>
                <a:lnTo>
                  <a:pt x="1" y="544"/>
                </a:lnTo>
                <a:lnTo>
                  <a:pt x="0" y="546"/>
                </a:lnTo>
                <a:lnTo>
                  <a:pt x="0" y="548"/>
                </a:lnTo>
                <a:lnTo>
                  <a:pt x="0" y="549"/>
                </a:lnTo>
                <a:lnTo>
                  <a:pt x="1" y="552"/>
                </a:lnTo>
                <a:lnTo>
                  <a:pt x="5" y="557"/>
                </a:lnTo>
                <a:lnTo>
                  <a:pt x="126" y="679"/>
                </a:lnTo>
                <a:lnTo>
                  <a:pt x="130" y="681"/>
                </a:lnTo>
                <a:lnTo>
                  <a:pt x="134" y="682"/>
                </a:lnTo>
                <a:lnTo>
                  <a:pt x="140" y="681"/>
                </a:lnTo>
                <a:lnTo>
                  <a:pt x="144" y="679"/>
                </a:lnTo>
                <a:lnTo>
                  <a:pt x="265" y="557"/>
                </a:lnTo>
                <a:lnTo>
                  <a:pt x="268" y="552"/>
                </a:lnTo>
                <a:lnTo>
                  <a:pt x="269" y="548"/>
                </a:lnTo>
                <a:lnTo>
                  <a:pt x="268" y="542"/>
                </a:lnTo>
                <a:lnTo>
                  <a:pt x="265" y="539"/>
                </a:lnTo>
                <a:lnTo>
                  <a:pt x="262" y="536"/>
                </a:lnTo>
                <a:lnTo>
                  <a:pt x="256" y="5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8" name="Freeform 106"/>
          <p:cNvSpPr>
            <a:spLocks/>
          </p:cNvSpPr>
          <p:nvPr/>
        </p:nvSpPr>
        <p:spPr bwMode="auto">
          <a:xfrm>
            <a:off x="9153527" y="4106070"/>
            <a:ext cx="361950" cy="104776"/>
          </a:xfrm>
          <a:custGeom>
            <a:avLst/>
            <a:gdLst>
              <a:gd name="T0" fmla="*/ 337 w 341"/>
              <a:gd name="T1" fmla="*/ 3 h 97"/>
              <a:gd name="T2" fmla="*/ 333 w 341"/>
              <a:gd name="T3" fmla="*/ 1 h 97"/>
              <a:gd name="T4" fmla="*/ 328 w 341"/>
              <a:gd name="T5" fmla="*/ 0 h 97"/>
              <a:gd name="T6" fmla="*/ 12 w 341"/>
              <a:gd name="T7" fmla="*/ 0 h 97"/>
              <a:gd name="T8" fmla="*/ 7 w 341"/>
              <a:gd name="T9" fmla="*/ 1 h 97"/>
              <a:gd name="T10" fmla="*/ 3 w 341"/>
              <a:gd name="T11" fmla="*/ 3 h 97"/>
              <a:gd name="T12" fmla="*/ 1 w 341"/>
              <a:gd name="T13" fmla="*/ 7 h 97"/>
              <a:gd name="T14" fmla="*/ 0 w 341"/>
              <a:gd name="T15" fmla="*/ 11 h 97"/>
              <a:gd name="T16" fmla="*/ 0 w 341"/>
              <a:gd name="T17" fmla="*/ 85 h 97"/>
              <a:gd name="T18" fmla="*/ 1 w 341"/>
              <a:gd name="T19" fmla="*/ 89 h 97"/>
              <a:gd name="T20" fmla="*/ 3 w 341"/>
              <a:gd name="T21" fmla="*/ 94 h 97"/>
              <a:gd name="T22" fmla="*/ 7 w 341"/>
              <a:gd name="T23" fmla="*/ 96 h 97"/>
              <a:gd name="T24" fmla="*/ 12 w 341"/>
              <a:gd name="T25" fmla="*/ 97 h 97"/>
              <a:gd name="T26" fmla="*/ 328 w 341"/>
              <a:gd name="T27" fmla="*/ 97 h 97"/>
              <a:gd name="T28" fmla="*/ 333 w 341"/>
              <a:gd name="T29" fmla="*/ 96 h 97"/>
              <a:gd name="T30" fmla="*/ 337 w 341"/>
              <a:gd name="T31" fmla="*/ 94 h 97"/>
              <a:gd name="T32" fmla="*/ 340 w 341"/>
              <a:gd name="T33" fmla="*/ 89 h 97"/>
              <a:gd name="T34" fmla="*/ 341 w 341"/>
              <a:gd name="T35" fmla="*/ 85 h 97"/>
              <a:gd name="T36" fmla="*/ 341 w 341"/>
              <a:gd name="T37" fmla="*/ 11 h 97"/>
              <a:gd name="T38" fmla="*/ 340 w 341"/>
              <a:gd name="T39" fmla="*/ 7 h 97"/>
              <a:gd name="T40" fmla="*/ 337 w 341"/>
              <a:gd name="T4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97">
                <a:moveTo>
                  <a:pt x="337" y="3"/>
                </a:moveTo>
                <a:lnTo>
                  <a:pt x="333" y="1"/>
                </a:lnTo>
                <a:lnTo>
                  <a:pt x="328" y="0"/>
                </a:lnTo>
                <a:lnTo>
                  <a:pt x="12" y="0"/>
                </a:lnTo>
                <a:lnTo>
                  <a:pt x="7" y="1"/>
                </a:lnTo>
                <a:lnTo>
                  <a:pt x="3" y="3"/>
                </a:lnTo>
                <a:lnTo>
                  <a:pt x="1" y="7"/>
                </a:lnTo>
                <a:lnTo>
                  <a:pt x="0" y="11"/>
                </a:lnTo>
                <a:lnTo>
                  <a:pt x="0" y="85"/>
                </a:lnTo>
                <a:lnTo>
                  <a:pt x="1" y="89"/>
                </a:lnTo>
                <a:lnTo>
                  <a:pt x="3" y="94"/>
                </a:lnTo>
                <a:lnTo>
                  <a:pt x="7" y="96"/>
                </a:lnTo>
                <a:lnTo>
                  <a:pt x="12" y="97"/>
                </a:lnTo>
                <a:lnTo>
                  <a:pt x="328" y="97"/>
                </a:lnTo>
                <a:lnTo>
                  <a:pt x="333" y="96"/>
                </a:lnTo>
                <a:lnTo>
                  <a:pt x="337" y="94"/>
                </a:lnTo>
                <a:lnTo>
                  <a:pt x="340" y="89"/>
                </a:lnTo>
                <a:lnTo>
                  <a:pt x="341" y="85"/>
                </a:lnTo>
                <a:lnTo>
                  <a:pt x="341" y="11"/>
                </a:lnTo>
                <a:lnTo>
                  <a:pt x="340" y="7"/>
                </a:lnTo>
                <a:lnTo>
                  <a:pt x="337" y="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29" name="Freeform 107"/>
          <p:cNvSpPr>
            <a:spLocks/>
          </p:cNvSpPr>
          <p:nvPr/>
        </p:nvSpPr>
        <p:spPr bwMode="auto">
          <a:xfrm>
            <a:off x="9153526" y="3899694"/>
            <a:ext cx="282576" cy="104776"/>
          </a:xfrm>
          <a:custGeom>
            <a:avLst/>
            <a:gdLst>
              <a:gd name="T0" fmla="*/ 12 w 267"/>
              <a:gd name="T1" fmla="*/ 98 h 98"/>
              <a:gd name="T2" fmla="*/ 256 w 267"/>
              <a:gd name="T3" fmla="*/ 98 h 98"/>
              <a:gd name="T4" fmla="*/ 260 w 267"/>
              <a:gd name="T5" fmla="*/ 97 h 98"/>
              <a:gd name="T6" fmla="*/ 264 w 267"/>
              <a:gd name="T7" fmla="*/ 94 h 98"/>
              <a:gd name="T8" fmla="*/ 266 w 267"/>
              <a:gd name="T9" fmla="*/ 91 h 98"/>
              <a:gd name="T10" fmla="*/ 267 w 267"/>
              <a:gd name="T11" fmla="*/ 85 h 98"/>
              <a:gd name="T12" fmla="*/ 267 w 267"/>
              <a:gd name="T13" fmla="*/ 13 h 98"/>
              <a:gd name="T14" fmla="*/ 266 w 267"/>
              <a:gd name="T15" fmla="*/ 8 h 98"/>
              <a:gd name="T16" fmla="*/ 264 w 267"/>
              <a:gd name="T17" fmla="*/ 4 h 98"/>
              <a:gd name="T18" fmla="*/ 260 w 267"/>
              <a:gd name="T19" fmla="*/ 1 h 98"/>
              <a:gd name="T20" fmla="*/ 256 w 267"/>
              <a:gd name="T21" fmla="*/ 0 h 98"/>
              <a:gd name="T22" fmla="*/ 12 w 267"/>
              <a:gd name="T23" fmla="*/ 0 h 98"/>
              <a:gd name="T24" fmla="*/ 7 w 267"/>
              <a:gd name="T25" fmla="*/ 1 h 98"/>
              <a:gd name="T26" fmla="*/ 3 w 267"/>
              <a:gd name="T27" fmla="*/ 4 h 98"/>
              <a:gd name="T28" fmla="*/ 1 w 267"/>
              <a:gd name="T29" fmla="*/ 8 h 98"/>
              <a:gd name="T30" fmla="*/ 0 w 267"/>
              <a:gd name="T31" fmla="*/ 13 h 98"/>
              <a:gd name="T32" fmla="*/ 0 w 267"/>
              <a:gd name="T33" fmla="*/ 85 h 98"/>
              <a:gd name="T34" fmla="*/ 1 w 267"/>
              <a:gd name="T35" fmla="*/ 91 h 98"/>
              <a:gd name="T36" fmla="*/ 3 w 267"/>
              <a:gd name="T37" fmla="*/ 94 h 98"/>
              <a:gd name="T38" fmla="*/ 7 w 267"/>
              <a:gd name="T39" fmla="*/ 97 h 98"/>
              <a:gd name="T40" fmla="*/ 12 w 267"/>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98">
                <a:moveTo>
                  <a:pt x="12" y="98"/>
                </a:moveTo>
                <a:lnTo>
                  <a:pt x="256" y="98"/>
                </a:lnTo>
                <a:lnTo>
                  <a:pt x="260" y="97"/>
                </a:lnTo>
                <a:lnTo>
                  <a:pt x="264" y="94"/>
                </a:lnTo>
                <a:lnTo>
                  <a:pt x="266" y="91"/>
                </a:lnTo>
                <a:lnTo>
                  <a:pt x="267" y="85"/>
                </a:lnTo>
                <a:lnTo>
                  <a:pt x="267" y="13"/>
                </a:lnTo>
                <a:lnTo>
                  <a:pt x="266" y="8"/>
                </a:lnTo>
                <a:lnTo>
                  <a:pt x="264" y="4"/>
                </a:lnTo>
                <a:lnTo>
                  <a:pt x="260" y="1"/>
                </a:lnTo>
                <a:lnTo>
                  <a:pt x="256" y="0"/>
                </a:lnTo>
                <a:lnTo>
                  <a:pt x="12" y="0"/>
                </a:lnTo>
                <a:lnTo>
                  <a:pt x="7" y="1"/>
                </a:lnTo>
                <a:lnTo>
                  <a:pt x="3" y="4"/>
                </a:lnTo>
                <a:lnTo>
                  <a:pt x="1" y="8"/>
                </a:lnTo>
                <a:lnTo>
                  <a:pt x="0" y="13"/>
                </a:lnTo>
                <a:lnTo>
                  <a:pt x="0" y="85"/>
                </a:lnTo>
                <a:lnTo>
                  <a:pt x="1" y="91"/>
                </a:lnTo>
                <a:lnTo>
                  <a:pt x="3" y="94"/>
                </a:lnTo>
                <a:lnTo>
                  <a:pt x="7" y="97"/>
                </a:lnTo>
                <a:lnTo>
                  <a:pt x="12" y="9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0" name="Freeform 108"/>
          <p:cNvSpPr>
            <a:spLocks/>
          </p:cNvSpPr>
          <p:nvPr/>
        </p:nvSpPr>
        <p:spPr bwMode="auto">
          <a:xfrm>
            <a:off x="10414000" y="3486944"/>
            <a:ext cx="282576" cy="723900"/>
          </a:xfrm>
          <a:custGeom>
            <a:avLst/>
            <a:gdLst>
              <a:gd name="T0" fmla="*/ 256 w 268"/>
              <a:gd name="T1" fmla="*/ 536 h 682"/>
              <a:gd name="T2" fmla="*/ 182 w 268"/>
              <a:gd name="T3" fmla="*/ 536 h 682"/>
              <a:gd name="T4" fmla="*/ 182 w 268"/>
              <a:gd name="T5" fmla="*/ 12 h 682"/>
              <a:gd name="T6" fmla="*/ 181 w 268"/>
              <a:gd name="T7" fmla="*/ 7 h 682"/>
              <a:gd name="T8" fmla="*/ 179 w 268"/>
              <a:gd name="T9" fmla="*/ 4 h 682"/>
              <a:gd name="T10" fmla="*/ 175 w 268"/>
              <a:gd name="T11" fmla="*/ 0 h 682"/>
              <a:gd name="T12" fmla="*/ 171 w 268"/>
              <a:gd name="T13" fmla="*/ 0 h 682"/>
              <a:gd name="T14" fmla="*/ 171 w 268"/>
              <a:gd name="T15" fmla="*/ 0 h 682"/>
              <a:gd name="T16" fmla="*/ 97 w 268"/>
              <a:gd name="T17" fmla="*/ 0 h 682"/>
              <a:gd name="T18" fmla="*/ 97 w 268"/>
              <a:gd name="T19" fmla="*/ 0 h 682"/>
              <a:gd name="T20" fmla="*/ 93 w 268"/>
              <a:gd name="T21" fmla="*/ 0 h 682"/>
              <a:gd name="T22" fmla="*/ 88 w 268"/>
              <a:gd name="T23" fmla="*/ 4 h 682"/>
              <a:gd name="T24" fmla="*/ 86 w 268"/>
              <a:gd name="T25" fmla="*/ 7 h 682"/>
              <a:gd name="T26" fmla="*/ 85 w 268"/>
              <a:gd name="T27" fmla="*/ 12 h 682"/>
              <a:gd name="T28" fmla="*/ 85 w 268"/>
              <a:gd name="T29" fmla="*/ 536 h 682"/>
              <a:gd name="T30" fmla="*/ 12 w 268"/>
              <a:gd name="T31" fmla="*/ 536 h 682"/>
              <a:gd name="T32" fmla="*/ 9 w 268"/>
              <a:gd name="T33" fmla="*/ 536 h 682"/>
              <a:gd name="T34" fmla="*/ 5 w 268"/>
              <a:gd name="T35" fmla="*/ 537 h 682"/>
              <a:gd name="T36" fmla="*/ 2 w 268"/>
              <a:gd name="T37" fmla="*/ 540 h 682"/>
              <a:gd name="T38" fmla="*/ 1 w 268"/>
              <a:gd name="T39" fmla="*/ 544 h 682"/>
              <a:gd name="T40" fmla="*/ 0 w 268"/>
              <a:gd name="T41" fmla="*/ 546 h 682"/>
              <a:gd name="T42" fmla="*/ 0 w 268"/>
              <a:gd name="T43" fmla="*/ 548 h 682"/>
              <a:gd name="T44" fmla="*/ 0 w 268"/>
              <a:gd name="T45" fmla="*/ 549 h 682"/>
              <a:gd name="T46" fmla="*/ 1 w 268"/>
              <a:gd name="T47" fmla="*/ 552 h 682"/>
              <a:gd name="T48" fmla="*/ 3 w 268"/>
              <a:gd name="T49" fmla="*/ 557 h 682"/>
              <a:gd name="T50" fmla="*/ 125 w 268"/>
              <a:gd name="T51" fmla="*/ 679 h 682"/>
              <a:gd name="T52" fmla="*/ 129 w 268"/>
              <a:gd name="T53" fmla="*/ 681 h 682"/>
              <a:gd name="T54" fmla="*/ 134 w 268"/>
              <a:gd name="T55" fmla="*/ 682 h 682"/>
              <a:gd name="T56" fmla="*/ 138 w 268"/>
              <a:gd name="T57" fmla="*/ 681 h 682"/>
              <a:gd name="T58" fmla="*/ 142 w 268"/>
              <a:gd name="T59" fmla="*/ 679 h 682"/>
              <a:gd name="T60" fmla="*/ 263 w 268"/>
              <a:gd name="T61" fmla="*/ 557 h 682"/>
              <a:gd name="T62" fmla="*/ 267 w 268"/>
              <a:gd name="T63" fmla="*/ 552 h 682"/>
              <a:gd name="T64" fmla="*/ 268 w 268"/>
              <a:gd name="T65" fmla="*/ 548 h 682"/>
              <a:gd name="T66" fmla="*/ 267 w 268"/>
              <a:gd name="T67" fmla="*/ 542 h 682"/>
              <a:gd name="T68" fmla="*/ 264 w 268"/>
              <a:gd name="T69" fmla="*/ 539 h 682"/>
              <a:gd name="T70" fmla="*/ 260 w 268"/>
              <a:gd name="T71" fmla="*/ 536 h 682"/>
              <a:gd name="T72" fmla="*/ 256 w 268"/>
              <a:gd name="T73"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8" h="682">
                <a:moveTo>
                  <a:pt x="256" y="536"/>
                </a:moveTo>
                <a:lnTo>
                  <a:pt x="182" y="536"/>
                </a:lnTo>
                <a:lnTo>
                  <a:pt x="182" y="12"/>
                </a:lnTo>
                <a:lnTo>
                  <a:pt x="181" y="7"/>
                </a:lnTo>
                <a:lnTo>
                  <a:pt x="179" y="4"/>
                </a:lnTo>
                <a:lnTo>
                  <a:pt x="175" y="0"/>
                </a:lnTo>
                <a:lnTo>
                  <a:pt x="171" y="0"/>
                </a:lnTo>
                <a:lnTo>
                  <a:pt x="171" y="0"/>
                </a:lnTo>
                <a:lnTo>
                  <a:pt x="97" y="0"/>
                </a:lnTo>
                <a:lnTo>
                  <a:pt x="97" y="0"/>
                </a:lnTo>
                <a:lnTo>
                  <a:pt x="93" y="0"/>
                </a:lnTo>
                <a:lnTo>
                  <a:pt x="88" y="4"/>
                </a:lnTo>
                <a:lnTo>
                  <a:pt x="86" y="7"/>
                </a:lnTo>
                <a:lnTo>
                  <a:pt x="85" y="12"/>
                </a:lnTo>
                <a:lnTo>
                  <a:pt x="85" y="536"/>
                </a:lnTo>
                <a:lnTo>
                  <a:pt x="12" y="536"/>
                </a:lnTo>
                <a:lnTo>
                  <a:pt x="9" y="536"/>
                </a:lnTo>
                <a:lnTo>
                  <a:pt x="5" y="537"/>
                </a:lnTo>
                <a:lnTo>
                  <a:pt x="2" y="540"/>
                </a:lnTo>
                <a:lnTo>
                  <a:pt x="1" y="544"/>
                </a:lnTo>
                <a:lnTo>
                  <a:pt x="0" y="546"/>
                </a:lnTo>
                <a:lnTo>
                  <a:pt x="0" y="548"/>
                </a:lnTo>
                <a:lnTo>
                  <a:pt x="0" y="549"/>
                </a:lnTo>
                <a:lnTo>
                  <a:pt x="1" y="552"/>
                </a:lnTo>
                <a:lnTo>
                  <a:pt x="3" y="557"/>
                </a:lnTo>
                <a:lnTo>
                  <a:pt x="125" y="679"/>
                </a:lnTo>
                <a:lnTo>
                  <a:pt x="129" y="681"/>
                </a:lnTo>
                <a:lnTo>
                  <a:pt x="134" y="682"/>
                </a:lnTo>
                <a:lnTo>
                  <a:pt x="138" y="681"/>
                </a:lnTo>
                <a:lnTo>
                  <a:pt x="142" y="679"/>
                </a:lnTo>
                <a:lnTo>
                  <a:pt x="263" y="557"/>
                </a:lnTo>
                <a:lnTo>
                  <a:pt x="267" y="552"/>
                </a:lnTo>
                <a:lnTo>
                  <a:pt x="268" y="548"/>
                </a:lnTo>
                <a:lnTo>
                  <a:pt x="267" y="542"/>
                </a:lnTo>
                <a:lnTo>
                  <a:pt x="264" y="539"/>
                </a:lnTo>
                <a:lnTo>
                  <a:pt x="260" y="536"/>
                </a:lnTo>
                <a:lnTo>
                  <a:pt x="256" y="5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1" name="Freeform 109"/>
          <p:cNvSpPr>
            <a:spLocks noEditPoints="1"/>
          </p:cNvSpPr>
          <p:nvPr/>
        </p:nvSpPr>
        <p:spPr bwMode="auto">
          <a:xfrm>
            <a:off x="10782300" y="3899695"/>
            <a:ext cx="215900" cy="311150"/>
          </a:xfrm>
          <a:custGeom>
            <a:avLst/>
            <a:gdLst>
              <a:gd name="T0" fmla="*/ 157 w 205"/>
              <a:gd name="T1" fmla="*/ 21 h 293"/>
              <a:gd name="T2" fmla="*/ 128 w 205"/>
              <a:gd name="T3" fmla="*/ 6 h 293"/>
              <a:gd name="T4" fmla="*/ 96 w 205"/>
              <a:gd name="T5" fmla="*/ 0 h 293"/>
              <a:gd name="T6" fmla="*/ 67 w 205"/>
              <a:gd name="T7" fmla="*/ 4 h 293"/>
              <a:gd name="T8" fmla="*/ 42 w 205"/>
              <a:gd name="T9" fmla="*/ 16 h 293"/>
              <a:gd name="T10" fmla="*/ 20 w 205"/>
              <a:gd name="T11" fmla="*/ 36 h 293"/>
              <a:gd name="T12" fmla="*/ 6 w 205"/>
              <a:gd name="T13" fmla="*/ 60 h 293"/>
              <a:gd name="T14" fmla="*/ 0 w 205"/>
              <a:gd name="T15" fmla="*/ 87 h 293"/>
              <a:gd name="T16" fmla="*/ 1 w 205"/>
              <a:gd name="T17" fmla="*/ 115 h 293"/>
              <a:gd name="T18" fmla="*/ 9 w 205"/>
              <a:gd name="T19" fmla="*/ 139 h 293"/>
              <a:gd name="T20" fmla="*/ 24 w 205"/>
              <a:gd name="T21" fmla="*/ 162 h 293"/>
              <a:gd name="T22" fmla="*/ 46 w 205"/>
              <a:gd name="T23" fmla="*/ 178 h 293"/>
              <a:gd name="T24" fmla="*/ 72 w 205"/>
              <a:gd name="T25" fmla="*/ 187 h 293"/>
              <a:gd name="T26" fmla="*/ 99 w 205"/>
              <a:gd name="T27" fmla="*/ 188 h 293"/>
              <a:gd name="T28" fmla="*/ 123 w 205"/>
              <a:gd name="T29" fmla="*/ 184 h 293"/>
              <a:gd name="T30" fmla="*/ 142 w 205"/>
              <a:gd name="T31" fmla="*/ 174 h 293"/>
              <a:gd name="T32" fmla="*/ 143 w 205"/>
              <a:gd name="T33" fmla="*/ 185 h 293"/>
              <a:gd name="T34" fmla="*/ 122 w 205"/>
              <a:gd name="T35" fmla="*/ 225 h 293"/>
              <a:gd name="T36" fmla="*/ 105 w 205"/>
              <a:gd name="T37" fmla="*/ 239 h 293"/>
              <a:gd name="T38" fmla="*/ 86 w 205"/>
              <a:gd name="T39" fmla="*/ 245 h 293"/>
              <a:gd name="T40" fmla="*/ 63 w 205"/>
              <a:gd name="T41" fmla="*/ 246 h 293"/>
              <a:gd name="T42" fmla="*/ 42 w 205"/>
              <a:gd name="T43" fmla="*/ 242 h 293"/>
              <a:gd name="T44" fmla="*/ 16 w 205"/>
              <a:gd name="T45" fmla="*/ 281 h 293"/>
              <a:gd name="T46" fmla="*/ 41 w 205"/>
              <a:gd name="T47" fmla="*/ 290 h 293"/>
              <a:gd name="T48" fmla="*/ 73 w 205"/>
              <a:gd name="T49" fmla="*/ 293 h 293"/>
              <a:gd name="T50" fmla="*/ 110 w 205"/>
              <a:gd name="T51" fmla="*/ 287 h 293"/>
              <a:gd name="T52" fmla="*/ 141 w 205"/>
              <a:gd name="T53" fmla="*/ 272 h 293"/>
              <a:gd name="T54" fmla="*/ 166 w 205"/>
              <a:gd name="T55" fmla="*/ 251 h 293"/>
              <a:gd name="T56" fmla="*/ 184 w 205"/>
              <a:gd name="T57" fmla="*/ 223 h 293"/>
              <a:gd name="T58" fmla="*/ 197 w 205"/>
              <a:gd name="T59" fmla="*/ 190 h 293"/>
              <a:gd name="T60" fmla="*/ 204 w 205"/>
              <a:gd name="T61" fmla="*/ 156 h 293"/>
              <a:gd name="T62" fmla="*/ 205 w 205"/>
              <a:gd name="T63" fmla="*/ 118 h 293"/>
              <a:gd name="T64" fmla="*/ 197 w 205"/>
              <a:gd name="T65" fmla="*/ 79 h 293"/>
              <a:gd name="T66" fmla="*/ 181 w 205"/>
              <a:gd name="T67" fmla="*/ 45 h 293"/>
              <a:gd name="T68" fmla="*/ 131 w 205"/>
              <a:gd name="T69" fmla="*/ 141 h 293"/>
              <a:gd name="T70" fmla="*/ 107 w 205"/>
              <a:gd name="T71" fmla="*/ 147 h 293"/>
              <a:gd name="T72" fmla="*/ 78 w 205"/>
              <a:gd name="T73" fmla="*/ 141 h 293"/>
              <a:gd name="T74" fmla="*/ 67 w 205"/>
              <a:gd name="T75" fmla="*/ 132 h 293"/>
              <a:gd name="T76" fmla="*/ 54 w 205"/>
              <a:gd name="T77" fmla="*/ 106 h 293"/>
              <a:gd name="T78" fmla="*/ 56 w 205"/>
              <a:gd name="T79" fmla="*/ 76 h 293"/>
              <a:gd name="T80" fmla="*/ 71 w 205"/>
              <a:gd name="T81" fmla="*/ 54 h 293"/>
              <a:gd name="T82" fmla="*/ 96 w 205"/>
              <a:gd name="T83" fmla="*/ 47 h 293"/>
              <a:gd name="T84" fmla="*/ 112 w 205"/>
              <a:gd name="T85" fmla="*/ 49 h 293"/>
              <a:gd name="T86" fmla="*/ 126 w 205"/>
              <a:gd name="T87" fmla="*/ 57 h 293"/>
              <a:gd name="T88" fmla="*/ 142 w 205"/>
              <a:gd name="T89" fmla="*/ 77 h 293"/>
              <a:gd name="T90" fmla="*/ 152 w 205"/>
              <a:gd name="T91" fmla="*/ 110 h 293"/>
              <a:gd name="T92" fmla="*/ 144 w 205"/>
              <a:gd name="T93" fmla="*/ 13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293">
                <a:moveTo>
                  <a:pt x="174" y="37"/>
                </a:moveTo>
                <a:lnTo>
                  <a:pt x="166" y="28"/>
                </a:lnTo>
                <a:lnTo>
                  <a:pt x="157" y="21"/>
                </a:lnTo>
                <a:lnTo>
                  <a:pt x="149" y="14"/>
                </a:lnTo>
                <a:lnTo>
                  <a:pt x="139" y="10"/>
                </a:lnTo>
                <a:lnTo>
                  <a:pt x="128" y="6"/>
                </a:lnTo>
                <a:lnTo>
                  <a:pt x="118" y="2"/>
                </a:lnTo>
                <a:lnTo>
                  <a:pt x="108" y="1"/>
                </a:lnTo>
                <a:lnTo>
                  <a:pt x="96" y="0"/>
                </a:lnTo>
                <a:lnTo>
                  <a:pt x="86" y="1"/>
                </a:lnTo>
                <a:lnTo>
                  <a:pt x="76" y="2"/>
                </a:lnTo>
                <a:lnTo>
                  <a:pt x="67" y="4"/>
                </a:lnTo>
                <a:lnTo>
                  <a:pt x="58" y="8"/>
                </a:lnTo>
                <a:lnTo>
                  <a:pt x="49" y="11"/>
                </a:lnTo>
                <a:lnTo>
                  <a:pt x="42" y="16"/>
                </a:lnTo>
                <a:lnTo>
                  <a:pt x="34" y="22"/>
                </a:lnTo>
                <a:lnTo>
                  <a:pt x="27" y="28"/>
                </a:lnTo>
                <a:lnTo>
                  <a:pt x="20" y="36"/>
                </a:lnTo>
                <a:lnTo>
                  <a:pt x="15" y="43"/>
                </a:lnTo>
                <a:lnTo>
                  <a:pt x="10" y="51"/>
                </a:lnTo>
                <a:lnTo>
                  <a:pt x="6" y="60"/>
                </a:lnTo>
                <a:lnTo>
                  <a:pt x="3" y="68"/>
                </a:lnTo>
                <a:lnTo>
                  <a:pt x="1" y="77"/>
                </a:lnTo>
                <a:lnTo>
                  <a:pt x="0" y="87"/>
                </a:lnTo>
                <a:lnTo>
                  <a:pt x="0" y="96"/>
                </a:lnTo>
                <a:lnTo>
                  <a:pt x="0" y="106"/>
                </a:lnTo>
                <a:lnTo>
                  <a:pt x="1" y="115"/>
                </a:lnTo>
                <a:lnTo>
                  <a:pt x="3" y="123"/>
                </a:lnTo>
                <a:lnTo>
                  <a:pt x="6" y="132"/>
                </a:lnTo>
                <a:lnTo>
                  <a:pt x="9" y="139"/>
                </a:lnTo>
                <a:lnTo>
                  <a:pt x="14" y="147"/>
                </a:lnTo>
                <a:lnTo>
                  <a:pt x="19" y="155"/>
                </a:lnTo>
                <a:lnTo>
                  <a:pt x="24" y="162"/>
                </a:lnTo>
                <a:lnTo>
                  <a:pt x="32" y="168"/>
                </a:lnTo>
                <a:lnTo>
                  <a:pt x="39" y="174"/>
                </a:lnTo>
                <a:lnTo>
                  <a:pt x="46" y="178"/>
                </a:lnTo>
                <a:lnTo>
                  <a:pt x="55" y="182"/>
                </a:lnTo>
                <a:lnTo>
                  <a:pt x="62" y="185"/>
                </a:lnTo>
                <a:lnTo>
                  <a:pt x="72" y="187"/>
                </a:lnTo>
                <a:lnTo>
                  <a:pt x="81" y="188"/>
                </a:lnTo>
                <a:lnTo>
                  <a:pt x="90" y="189"/>
                </a:lnTo>
                <a:lnTo>
                  <a:pt x="99" y="188"/>
                </a:lnTo>
                <a:lnTo>
                  <a:pt x="108" y="188"/>
                </a:lnTo>
                <a:lnTo>
                  <a:pt x="115" y="186"/>
                </a:lnTo>
                <a:lnTo>
                  <a:pt x="123" y="184"/>
                </a:lnTo>
                <a:lnTo>
                  <a:pt x="130" y="180"/>
                </a:lnTo>
                <a:lnTo>
                  <a:pt x="137" y="177"/>
                </a:lnTo>
                <a:lnTo>
                  <a:pt x="142" y="174"/>
                </a:lnTo>
                <a:lnTo>
                  <a:pt x="147" y="170"/>
                </a:lnTo>
                <a:lnTo>
                  <a:pt x="148" y="170"/>
                </a:lnTo>
                <a:lnTo>
                  <a:pt x="143" y="185"/>
                </a:lnTo>
                <a:lnTo>
                  <a:pt x="138" y="200"/>
                </a:lnTo>
                <a:lnTo>
                  <a:pt x="130" y="213"/>
                </a:lnTo>
                <a:lnTo>
                  <a:pt x="122" y="225"/>
                </a:lnTo>
                <a:lnTo>
                  <a:pt x="117" y="230"/>
                </a:lnTo>
                <a:lnTo>
                  <a:pt x="112" y="234"/>
                </a:lnTo>
                <a:lnTo>
                  <a:pt x="105" y="239"/>
                </a:lnTo>
                <a:lnTo>
                  <a:pt x="99" y="242"/>
                </a:lnTo>
                <a:lnTo>
                  <a:pt x="93" y="244"/>
                </a:lnTo>
                <a:lnTo>
                  <a:pt x="86" y="245"/>
                </a:lnTo>
                <a:lnTo>
                  <a:pt x="78" y="246"/>
                </a:lnTo>
                <a:lnTo>
                  <a:pt x="71" y="247"/>
                </a:lnTo>
                <a:lnTo>
                  <a:pt x="63" y="246"/>
                </a:lnTo>
                <a:lnTo>
                  <a:pt x="56" y="246"/>
                </a:lnTo>
                <a:lnTo>
                  <a:pt x="49" y="244"/>
                </a:lnTo>
                <a:lnTo>
                  <a:pt x="42" y="242"/>
                </a:lnTo>
                <a:lnTo>
                  <a:pt x="36" y="240"/>
                </a:lnTo>
                <a:lnTo>
                  <a:pt x="30" y="238"/>
                </a:lnTo>
                <a:lnTo>
                  <a:pt x="16" y="281"/>
                </a:lnTo>
                <a:lnTo>
                  <a:pt x="23" y="284"/>
                </a:lnTo>
                <a:lnTo>
                  <a:pt x="31" y="286"/>
                </a:lnTo>
                <a:lnTo>
                  <a:pt x="41" y="290"/>
                </a:lnTo>
                <a:lnTo>
                  <a:pt x="50" y="292"/>
                </a:lnTo>
                <a:lnTo>
                  <a:pt x="61" y="293"/>
                </a:lnTo>
                <a:lnTo>
                  <a:pt x="73" y="293"/>
                </a:lnTo>
                <a:lnTo>
                  <a:pt x="85" y="292"/>
                </a:lnTo>
                <a:lnTo>
                  <a:pt x="98" y="291"/>
                </a:lnTo>
                <a:lnTo>
                  <a:pt x="110" y="287"/>
                </a:lnTo>
                <a:lnTo>
                  <a:pt x="121" y="283"/>
                </a:lnTo>
                <a:lnTo>
                  <a:pt x="131" y="279"/>
                </a:lnTo>
                <a:lnTo>
                  <a:pt x="141" y="272"/>
                </a:lnTo>
                <a:lnTo>
                  <a:pt x="151" y="266"/>
                </a:lnTo>
                <a:lnTo>
                  <a:pt x="158" y="258"/>
                </a:lnTo>
                <a:lnTo>
                  <a:pt x="166" y="251"/>
                </a:lnTo>
                <a:lnTo>
                  <a:pt x="172" y="242"/>
                </a:lnTo>
                <a:lnTo>
                  <a:pt x="179" y="232"/>
                </a:lnTo>
                <a:lnTo>
                  <a:pt x="184" y="223"/>
                </a:lnTo>
                <a:lnTo>
                  <a:pt x="190" y="212"/>
                </a:lnTo>
                <a:lnTo>
                  <a:pt x="194" y="201"/>
                </a:lnTo>
                <a:lnTo>
                  <a:pt x="197" y="190"/>
                </a:lnTo>
                <a:lnTo>
                  <a:pt x="201" y="178"/>
                </a:lnTo>
                <a:lnTo>
                  <a:pt x="203" y="168"/>
                </a:lnTo>
                <a:lnTo>
                  <a:pt x="204" y="156"/>
                </a:lnTo>
                <a:lnTo>
                  <a:pt x="205" y="145"/>
                </a:lnTo>
                <a:lnTo>
                  <a:pt x="205" y="133"/>
                </a:lnTo>
                <a:lnTo>
                  <a:pt x="205" y="118"/>
                </a:lnTo>
                <a:lnTo>
                  <a:pt x="203" y="104"/>
                </a:lnTo>
                <a:lnTo>
                  <a:pt x="201" y="91"/>
                </a:lnTo>
                <a:lnTo>
                  <a:pt x="197" y="79"/>
                </a:lnTo>
                <a:lnTo>
                  <a:pt x="193" y="67"/>
                </a:lnTo>
                <a:lnTo>
                  <a:pt x="188" y="56"/>
                </a:lnTo>
                <a:lnTo>
                  <a:pt x="181" y="45"/>
                </a:lnTo>
                <a:lnTo>
                  <a:pt x="174" y="37"/>
                </a:lnTo>
                <a:close/>
                <a:moveTo>
                  <a:pt x="138" y="136"/>
                </a:moveTo>
                <a:lnTo>
                  <a:pt x="131" y="141"/>
                </a:lnTo>
                <a:lnTo>
                  <a:pt x="124" y="144"/>
                </a:lnTo>
                <a:lnTo>
                  <a:pt x="115" y="146"/>
                </a:lnTo>
                <a:lnTo>
                  <a:pt x="107" y="147"/>
                </a:lnTo>
                <a:lnTo>
                  <a:pt x="94" y="146"/>
                </a:lnTo>
                <a:lnTo>
                  <a:pt x="83" y="143"/>
                </a:lnTo>
                <a:lnTo>
                  <a:pt x="78" y="141"/>
                </a:lnTo>
                <a:lnTo>
                  <a:pt x="74" y="138"/>
                </a:lnTo>
                <a:lnTo>
                  <a:pt x="70" y="135"/>
                </a:lnTo>
                <a:lnTo>
                  <a:pt x="67" y="132"/>
                </a:lnTo>
                <a:lnTo>
                  <a:pt x="60" y="124"/>
                </a:lnTo>
                <a:lnTo>
                  <a:pt x="56" y="116"/>
                </a:lnTo>
                <a:lnTo>
                  <a:pt x="54" y="106"/>
                </a:lnTo>
                <a:lnTo>
                  <a:pt x="53" y="96"/>
                </a:lnTo>
                <a:lnTo>
                  <a:pt x="54" y="85"/>
                </a:lnTo>
                <a:lnTo>
                  <a:pt x="56" y="76"/>
                </a:lnTo>
                <a:lnTo>
                  <a:pt x="59" y="68"/>
                </a:lnTo>
                <a:lnTo>
                  <a:pt x="64" y="61"/>
                </a:lnTo>
                <a:lnTo>
                  <a:pt x="71" y="54"/>
                </a:lnTo>
                <a:lnTo>
                  <a:pt x="78" y="50"/>
                </a:lnTo>
                <a:lnTo>
                  <a:pt x="86" y="47"/>
                </a:lnTo>
                <a:lnTo>
                  <a:pt x="96" y="47"/>
                </a:lnTo>
                <a:lnTo>
                  <a:pt x="101" y="47"/>
                </a:lnTo>
                <a:lnTo>
                  <a:pt x="107" y="48"/>
                </a:lnTo>
                <a:lnTo>
                  <a:pt x="112" y="49"/>
                </a:lnTo>
                <a:lnTo>
                  <a:pt x="116" y="51"/>
                </a:lnTo>
                <a:lnTo>
                  <a:pt x="122" y="54"/>
                </a:lnTo>
                <a:lnTo>
                  <a:pt x="126" y="57"/>
                </a:lnTo>
                <a:lnTo>
                  <a:pt x="130" y="62"/>
                </a:lnTo>
                <a:lnTo>
                  <a:pt x="135" y="66"/>
                </a:lnTo>
                <a:lnTo>
                  <a:pt x="142" y="77"/>
                </a:lnTo>
                <a:lnTo>
                  <a:pt x="148" y="88"/>
                </a:lnTo>
                <a:lnTo>
                  <a:pt x="151" y="98"/>
                </a:lnTo>
                <a:lnTo>
                  <a:pt x="152" y="110"/>
                </a:lnTo>
                <a:lnTo>
                  <a:pt x="151" y="118"/>
                </a:lnTo>
                <a:lnTo>
                  <a:pt x="149" y="124"/>
                </a:lnTo>
                <a:lnTo>
                  <a:pt x="144" y="131"/>
                </a:lnTo>
                <a:lnTo>
                  <a:pt x="138" y="1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2" name="Freeform 110"/>
          <p:cNvSpPr>
            <a:spLocks/>
          </p:cNvSpPr>
          <p:nvPr/>
        </p:nvSpPr>
        <p:spPr bwMode="auto">
          <a:xfrm>
            <a:off x="10791827" y="3486945"/>
            <a:ext cx="196850" cy="311150"/>
          </a:xfrm>
          <a:custGeom>
            <a:avLst/>
            <a:gdLst>
              <a:gd name="T0" fmla="*/ 56 w 184"/>
              <a:gd name="T1" fmla="*/ 81 h 292"/>
              <a:gd name="T2" fmla="*/ 62 w 184"/>
              <a:gd name="T3" fmla="*/ 75 h 292"/>
              <a:gd name="T4" fmla="*/ 65 w 184"/>
              <a:gd name="T5" fmla="*/ 70 h 292"/>
              <a:gd name="T6" fmla="*/ 68 w 184"/>
              <a:gd name="T7" fmla="*/ 64 h 292"/>
              <a:gd name="T8" fmla="*/ 68 w 184"/>
              <a:gd name="T9" fmla="*/ 64 h 292"/>
              <a:gd name="T10" fmla="*/ 68 w 184"/>
              <a:gd name="T11" fmla="*/ 71 h 292"/>
              <a:gd name="T12" fmla="*/ 68 w 184"/>
              <a:gd name="T13" fmla="*/ 73 h 292"/>
              <a:gd name="T14" fmla="*/ 68 w 184"/>
              <a:gd name="T15" fmla="*/ 77 h 292"/>
              <a:gd name="T16" fmla="*/ 68 w 184"/>
              <a:gd name="T17" fmla="*/ 81 h 292"/>
              <a:gd name="T18" fmla="*/ 68 w 184"/>
              <a:gd name="T19" fmla="*/ 85 h 292"/>
              <a:gd name="T20" fmla="*/ 68 w 184"/>
              <a:gd name="T21" fmla="*/ 249 h 292"/>
              <a:gd name="T22" fmla="*/ 5 w 184"/>
              <a:gd name="T23" fmla="*/ 249 h 292"/>
              <a:gd name="T24" fmla="*/ 5 w 184"/>
              <a:gd name="T25" fmla="*/ 292 h 292"/>
              <a:gd name="T26" fmla="*/ 184 w 184"/>
              <a:gd name="T27" fmla="*/ 292 h 292"/>
              <a:gd name="T28" fmla="*/ 184 w 184"/>
              <a:gd name="T29" fmla="*/ 249 h 292"/>
              <a:gd name="T30" fmla="*/ 120 w 184"/>
              <a:gd name="T31" fmla="*/ 249 h 292"/>
              <a:gd name="T32" fmla="*/ 120 w 184"/>
              <a:gd name="T33" fmla="*/ 0 h 292"/>
              <a:gd name="T34" fmla="*/ 74 w 184"/>
              <a:gd name="T35" fmla="*/ 0 h 292"/>
              <a:gd name="T36" fmla="*/ 0 w 184"/>
              <a:gd name="T37" fmla="*/ 71 h 292"/>
              <a:gd name="T38" fmla="*/ 32 w 184"/>
              <a:gd name="T39" fmla="*/ 103 h 292"/>
              <a:gd name="T40" fmla="*/ 56 w 184"/>
              <a:gd name="T41" fmla="*/ 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292">
                <a:moveTo>
                  <a:pt x="56" y="81"/>
                </a:moveTo>
                <a:lnTo>
                  <a:pt x="62" y="75"/>
                </a:lnTo>
                <a:lnTo>
                  <a:pt x="65" y="70"/>
                </a:lnTo>
                <a:lnTo>
                  <a:pt x="68" y="64"/>
                </a:lnTo>
                <a:lnTo>
                  <a:pt x="68" y="64"/>
                </a:lnTo>
                <a:lnTo>
                  <a:pt x="68" y="71"/>
                </a:lnTo>
                <a:lnTo>
                  <a:pt x="68" y="73"/>
                </a:lnTo>
                <a:lnTo>
                  <a:pt x="68" y="77"/>
                </a:lnTo>
                <a:lnTo>
                  <a:pt x="68" y="81"/>
                </a:lnTo>
                <a:lnTo>
                  <a:pt x="68" y="85"/>
                </a:lnTo>
                <a:lnTo>
                  <a:pt x="68" y="249"/>
                </a:lnTo>
                <a:lnTo>
                  <a:pt x="5" y="249"/>
                </a:lnTo>
                <a:lnTo>
                  <a:pt x="5" y="292"/>
                </a:lnTo>
                <a:lnTo>
                  <a:pt x="184" y="292"/>
                </a:lnTo>
                <a:lnTo>
                  <a:pt x="184" y="249"/>
                </a:lnTo>
                <a:lnTo>
                  <a:pt x="120" y="249"/>
                </a:lnTo>
                <a:lnTo>
                  <a:pt x="120" y="0"/>
                </a:lnTo>
                <a:lnTo>
                  <a:pt x="74" y="0"/>
                </a:lnTo>
                <a:lnTo>
                  <a:pt x="0" y="71"/>
                </a:lnTo>
                <a:lnTo>
                  <a:pt x="32" y="103"/>
                </a:lnTo>
                <a:lnTo>
                  <a:pt x="56" y="8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3" name="Freeform 111"/>
          <p:cNvSpPr>
            <a:spLocks/>
          </p:cNvSpPr>
          <p:nvPr/>
        </p:nvSpPr>
        <p:spPr bwMode="auto">
          <a:xfrm>
            <a:off x="11972927" y="3486944"/>
            <a:ext cx="285750" cy="723900"/>
          </a:xfrm>
          <a:custGeom>
            <a:avLst/>
            <a:gdLst>
              <a:gd name="T0" fmla="*/ 256 w 269"/>
              <a:gd name="T1" fmla="*/ 536 h 682"/>
              <a:gd name="T2" fmla="*/ 184 w 269"/>
              <a:gd name="T3" fmla="*/ 536 h 682"/>
              <a:gd name="T4" fmla="*/ 184 w 269"/>
              <a:gd name="T5" fmla="*/ 12 h 682"/>
              <a:gd name="T6" fmla="*/ 183 w 269"/>
              <a:gd name="T7" fmla="*/ 7 h 682"/>
              <a:gd name="T8" fmla="*/ 179 w 269"/>
              <a:gd name="T9" fmla="*/ 4 h 682"/>
              <a:gd name="T10" fmla="*/ 176 w 269"/>
              <a:gd name="T11" fmla="*/ 0 h 682"/>
              <a:gd name="T12" fmla="*/ 171 w 269"/>
              <a:gd name="T13" fmla="*/ 0 h 682"/>
              <a:gd name="T14" fmla="*/ 171 w 269"/>
              <a:gd name="T15" fmla="*/ 0 h 682"/>
              <a:gd name="T16" fmla="*/ 98 w 269"/>
              <a:gd name="T17" fmla="*/ 0 h 682"/>
              <a:gd name="T18" fmla="*/ 98 w 269"/>
              <a:gd name="T19" fmla="*/ 0 h 682"/>
              <a:gd name="T20" fmla="*/ 93 w 269"/>
              <a:gd name="T21" fmla="*/ 0 h 682"/>
              <a:gd name="T22" fmla="*/ 90 w 269"/>
              <a:gd name="T23" fmla="*/ 4 h 682"/>
              <a:gd name="T24" fmla="*/ 86 w 269"/>
              <a:gd name="T25" fmla="*/ 7 h 682"/>
              <a:gd name="T26" fmla="*/ 85 w 269"/>
              <a:gd name="T27" fmla="*/ 12 h 682"/>
              <a:gd name="T28" fmla="*/ 85 w 269"/>
              <a:gd name="T29" fmla="*/ 536 h 682"/>
              <a:gd name="T30" fmla="*/ 13 w 269"/>
              <a:gd name="T31" fmla="*/ 536 h 682"/>
              <a:gd name="T32" fmla="*/ 9 w 269"/>
              <a:gd name="T33" fmla="*/ 536 h 682"/>
              <a:gd name="T34" fmla="*/ 5 w 269"/>
              <a:gd name="T35" fmla="*/ 537 h 682"/>
              <a:gd name="T36" fmla="*/ 3 w 269"/>
              <a:gd name="T37" fmla="*/ 540 h 682"/>
              <a:gd name="T38" fmla="*/ 1 w 269"/>
              <a:gd name="T39" fmla="*/ 544 h 682"/>
              <a:gd name="T40" fmla="*/ 1 w 269"/>
              <a:gd name="T41" fmla="*/ 546 h 682"/>
              <a:gd name="T42" fmla="*/ 0 w 269"/>
              <a:gd name="T43" fmla="*/ 548 h 682"/>
              <a:gd name="T44" fmla="*/ 0 w 269"/>
              <a:gd name="T45" fmla="*/ 549 h 682"/>
              <a:gd name="T46" fmla="*/ 1 w 269"/>
              <a:gd name="T47" fmla="*/ 552 h 682"/>
              <a:gd name="T48" fmla="*/ 4 w 269"/>
              <a:gd name="T49" fmla="*/ 557 h 682"/>
              <a:gd name="T50" fmla="*/ 125 w 269"/>
              <a:gd name="T51" fmla="*/ 679 h 682"/>
              <a:gd name="T52" fmla="*/ 130 w 269"/>
              <a:gd name="T53" fmla="*/ 681 h 682"/>
              <a:gd name="T54" fmla="*/ 135 w 269"/>
              <a:gd name="T55" fmla="*/ 682 h 682"/>
              <a:gd name="T56" fmla="*/ 139 w 269"/>
              <a:gd name="T57" fmla="*/ 681 h 682"/>
              <a:gd name="T58" fmla="*/ 144 w 269"/>
              <a:gd name="T59" fmla="*/ 679 h 682"/>
              <a:gd name="T60" fmla="*/ 265 w 269"/>
              <a:gd name="T61" fmla="*/ 557 h 682"/>
              <a:gd name="T62" fmla="*/ 268 w 269"/>
              <a:gd name="T63" fmla="*/ 552 h 682"/>
              <a:gd name="T64" fmla="*/ 269 w 269"/>
              <a:gd name="T65" fmla="*/ 548 h 682"/>
              <a:gd name="T66" fmla="*/ 268 w 269"/>
              <a:gd name="T67" fmla="*/ 542 h 682"/>
              <a:gd name="T68" fmla="*/ 265 w 269"/>
              <a:gd name="T69" fmla="*/ 539 h 682"/>
              <a:gd name="T70" fmla="*/ 261 w 269"/>
              <a:gd name="T71" fmla="*/ 536 h 682"/>
              <a:gd name="T72" fmla="*/ 256 w 269"/>
              <a:gd name="T73"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9" h="682">
                <a:moveTo>
                  <a:pt x="256" y="536"/>
                </a:moveTo>
                <a:lnTo>
                  <a:pt x="184" y="536"/>
                </a:lnTo>
                <a:lnTo>
                  <a:pt x="184" y="12"/>
                </a:lnTo>
                <a:lnTo>
                  <a:pt x="183" y="7"/>
                </a:lnTo>
                <a:lnTo>
                  <a:pt x="179" y="4"/>
                </a:lnTo>
                <a:lnTo>
                  <a:pt x="176" y="0"/>
                </a:lnTo>
                <a:lnTo>
                  <a:pt x="171" y="0"/>
                </a:lnTo>
                <a:lnTo>
                  <a:pt x="171" y="0"/>
                </a:lnTo>
                <a:lnTo>
                  <a:pt x="98" y="0"/>
                </a:lnTo>
                <a:lnTo>
                  <a:pt x="98" y="0"/>
                </a:lnTo>
                <a:lnTo>
                  <a:pt x="93" y="0"/>
                </a:lnTo>
                <a:lnTo>
                  <a:pt x="90" y="4"/>
                </a:lnTo>
                <a:lnTo>
                  <a:pt x="86" y="7"/>
                </a:lnTo>
                <a:lnTo>
                  <a:pt x="85" y="12"/>
                </a:lnTo>
                <a:lnTo>
                  <a:pt x="85" y="536"/>
                </a:lnTo>
                <a:lnTo>
                  <a:pt x="13" y="536"/>
                </a:lnTo>
                <a:lnTo>
                  <a:pt x="9" y="536"/>
                </a:lnTo>
                <a:lnTo>
                  <a:pt x="5" y="537"/>
                </a:lnTo>
                <a:lnTo>
                  <a:pt x="3" y="540"/>
                </a:lnTo>
                <a:lnTo>
                  <a:pt x="1" y="544"/>
                </a:lnTo>
                <a:lnTo>
                  <a:pt x="1" y="546"/>
                </a:lnTo>
                <a:lnTo>
                  <a:pt x="0" y="548"/>
                </a:lnTo>
                <a:lnTo>
                  <a:pt x="0" y="549"/>
                </a:lnTo>
                <a:lnTo>
                  <a:pt x="1" y="552"/>
                </a:lnTo>
                <a:lnTo>
                  <a:pt x="4" y="557"/>
                </a:lnTo>
                <a:lnTo>
                  <a:pt x="125" y="679"/>
                </a:lnTo>
                <a:lnTo>
                  <a:pt x="130" y="681"/>
                </a:lnTo>
                <a:lnTo>
                  <a:pt x="135" y="682"/>
                </a:lnTo>
                <a:lnTo>
                  <a:pt x="139" y="681"/>
                </a:lnTo>
                <a:lnTo>
                  <a:pt x="144" y="679"/>
                </a:lnTo>
                <a:lnTo>
                  <a:pt x="265" y="557"/>
                </a:lnTo>
                <a:lnTo>
                  <a:pt x="268" y="552"/>
                </a:lnTo>
                <a:lnTo>
                  <a:pt x="269" y="548"/>
                </a:lnTo>
                <a:lnTo>
                  <a:pt x="268" y="542"/>
                </a:lnTo>
                <a:lnTo>
                  <a:pt x="265" y="539"/>
                </a:lnTo>
                <a:lnTo>
                  <a:pt x="261" y="536"/>
                </a:lnTo>
                <a:lnTo>
                  <a:pt x="256" y="53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4" name="Freeform 112"/>
          <p:cNvSpPr>
            <a:spLocks/>
          </p:cNvSpPr>
          <p:nvPr/>
        </p:nvSpPr>
        <p:spPr bwMode="auto">
          <a:xfrm>
            <a:off x="12353926" y="3899695"/>
            <a:ext cx="193676" cy="311150"/>
          </a:xfrm>
          <a:custGeom>
            <a:avLst/>
            <a:gdLst>
              <a:gd name="T0" fmla="*/ 120 w 182"/>
              <a:gd name="T1" fmla="*/ 0 h 293"/>
              <a:gd name="T2" fmla="*/ 73 w 182"/>
              <a:gd name="T3" fmla="*/ 0 h 293"/>
              <a:gd name="T4" fmla="*/ 0 w 182"/>
              <a:gd name="T5" fmla="*/ 71 h 293"/>
              <a:gd name="T6" fmla="*/ 31 w 182"/>
              <a:gd name="T7" fmla="*/ 104 h 293"/>
              <a:gd name="T8" fmla="*/ 55 w 182"/>
              <a:gd name="T9" fmla="*/ 81 h 293"/>
              <a:gd name="T10" fmla="*/ 60 w 182"/>
              <a:gd name="T11" fmla="*/ 76 h 293"/>
              <a:gd name="T12" fmla="*/ 64 w 182"/>
              <a:gd name="T13" fmla="*/ 69 h 293"/>
              <a:gd name="T14" fmla="*/ 67 w 182"/>
              <a:gd name="T15" fmla="*/ 65 h 293"/>
              <a:gd name="T16" fmla="*/ 68 w 182"/>
              <a:gd name="T17" fmla="*/ 65 h 293"/>
              <a:gd name="T18" fmla="*/ 68 w 182"/>
              <a:gd name="T19" fmla="*/ 71 h 293"/>
              <a:gd name="T20" fmla="*/ 68 w 182"/>
              <a:gd name="T21" fmla="*/ 74 h 293"/>
              <a:gd name="T22" fmla="*/ 68 w 182"/>
              <a:gd name="T23" fmla="*/ 78 h 293"/>
              <a:gd name="T24" fmla="*/ 68 w 182"/>
              <a:gd name="T25" fmla="*/ 82 h 293"/>
              <a:gd name="T26" fmla="*/ 68 w 182"/>
              <a:gd name="T27" fmla="*/ 85 h 293"/>
              <a:gd name="T28" fmla="*/ 68 w 182"/>
              <a:gd name="T29" fmla="*/ 250 h 293"/>
              <a:gd name="T30" fmla="*/ 4 w 182"/>
              <a:gd name="T31" fmla="*/ 250 h 293"/>
              <a:gd name="T32" fmla="*/ 4 w 182"/>
              <a:gd name="T33" fmla="*/ 293 h 293"/>
              <a:gd name="T34" fmla="*/ 182 w 182"/>
              <a:gd name="T35" fmla="*/ 293 h 293"/>
              <a:gd name="T36" fmla="*/ 182 w 182"/>
              <a:gd name="T37" fmla="*/ 250 h 293"/>
              <a:gd name="T38" fmla="*/ 120 w 182"/>
              <a:gd name="T39" fmla="*/ 250 h 293"/>
              <a:gd name="T40" fmla="*/ 120 w 182"/>
              <a:gd name="T41"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293">
                <a:moveTo>
                  <a:pt x="120" y="0"/>
                </a:moveTo>
                <a:lnTo>
                  <a:pt x="73" y="0"/>
                </a:lnTo>
                <a:lnTo>
                  <a:pt x="0" y="71"/>
                </a:lnTo>
                <a:lnTo>
                  <a:pt x="31" y="104"/>
                </a:lnTo>
                <a:lnTo>
                  <a:pt x="55" y="81"/>
                </a:lnTo>
                <a:lnTo>
                  <a:pt x="60" y="76"/>
                </a:lnTo>
                <a:lnTo>
                  <a:pt x="64" y="69"/>
                </a:lnTo>
                <a:lnTo>
                  <a:pt x="67" y="65"/>
                </a:lnTo>
                <a:lnTo>
                  <a:pt x="68" y="65"/>
                </a:lnTo>
                <a:lnTo>
                  <a:pt x="68" y="71"/>
                </a:lnTo>
                <a:lnTo>
                  <a:pt x="68" y="74"/>
                </a:lnTo>
                <a:lnTo>
                  <a:pt x="68" y="78"/>
                </a:lnTo>
                <a:lnTo>
                  <a:pt x="68" y="82"/>
                </a:lnTo>
                <a:lnTo>
                  <a:pt x="68" y="85"/>
                </a:lnTo>
                <a:lnTo>
                  <a:pt x="68" y="250"/>
                </a:lnTo>
                <a:lnTo>
                  <a:pt x="4" y="250"/>
                </a:lnTo>
                <a:lnTo>
                  <a:pt x="4" y="293"/>
                </a:lnTo>
                <a:lnTo>
                  <a:pt x="182" y="293"/>
                </a:lnTo>
                <a:lnTo>
                  <a:pt x="182" y="250"/>
                </a:lnTo>
                <a:lnTo>
                  <a:pt x="120" y="250"/>
                </a:lnTo>
                <a:lnTo>
                  <a:pt x="12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5" name="Freeform 113"/>
          <p:cNvSpPr>
            <a:spLocks noEditPoints="1"/>
          </p:cNvSpPr>
          <p:nvPr/>
        </p:nvSpPr>
        <p:spPr bwMode="auto">
          <a:xfrm>
            <a:off x="12341226" y="3486945"/>
            <a:ext cx="219076" cy="311150"/>
          </a:xfrm>
          <a:custGeom>
            <a:avLst/>
            <a:gdLst>
              <a:gd name="T0" fmla="*/ 158 w 205"/>
              <a:gd name="T1" fmla="*/ 20 h 292"/>
              <a:gd name="T2" fmla="*/ 128 w 205"/>
              <a:gd name="T3" fmla="*/ 5 h 292"/>
              <a:gd name="T4" fmla="*/ 96 w 205"/>
              <a:gd name="T5" fmla="*/ 0 h 292"/>
              <a:gd name="T6" fmla="*/ 67 w 205"/>
              <a:gd name="T7" fmla="*/ 4 h 292"/>
              <a:gd name="T8" fmla="*/ 41 w 205"/>
              <a:gd name="T9" fmla="*/ 16 h 292"/>
              <a:gd name="T10" fmla="*/ 20 w 205"/>
              <a:gd name="T11" fmla="*/ 35 h 292"/>
              <a:gd name="T12" fmla="*/ 6 w 205"/>
              <a:gd name="T13" fmla="*/ 59 h 292"/>
              <a:gd name="T14" fmla="*/ 0 w 205"/>
              <a:gd name="T15" fmla="*/ 86 h 292"/>
              <a:gd name="T16" fmla="*/ 1 w 205"/>
              <a:gd name="T17" fmla="*/ 114 h 292"/>
              <a:gd name="T18" fmla="*/ 10 w 205"/>
              <a:gd name="T19" fmla="*/ 139 h 292"/>
              <a:gd name="T20" fmla="*/ 25 w 205"/>
              <a:gd name="T21" fmla="*/ 161 h 292"/>
              <a:gd name="T22" fmla="*/ 46 w 205"/>
              <a:gd name="T23" fmla="*/ 178 h 292"/>
              <a:gd name="T24" fmla="*/ 71 w 205"/>
              <a:gd name="T25" fmla="*/ 186 h 292"/>
              <a:gd name="T26" fmla="*/ 99 w 205"/>
              <a:gd name="T27" fmla="*/ 188 h 292"/>
              <a:gd name="T28" fmla="*/ 123 w 205"/>
              <a:gd name="T29" fmla="*/ 183 h 292"/>
              <a:gd name="T30" fmla="*/ 141 w 205"/>
              <a:gd name="T31" fmla="*/ 173 h 292"/>
              <a:gd name="T32" fmla="*/ 143 w 205"/>
              <a:gd name="T33" fmla="*/ 185 h 292"/>
              <a:gd name="T34" fmla="*/ 122 w 205"/>
              <a:gd name="T35" fmla="*/ 224 h 292"/>
              <a:gd name="T36" fmla="*/ 106 w 205"/>
              <a:gd name="T37" fmla="*/ 238 h 292"/>
              <a:gd name="T38" fmla="*/ 85 w 205"/>
              <a:gd name="T39" fmla="*/ 246 h 292"/>
              <a:gd name="T40" fmla="*/ 64 w 205"/>
              <a:gd name="T41" fmla="*/ 247 h 292"/>
              <a:gd name="T42" fmla="*/ 42 w 205"/>
              <a:gd name="T43" fmla="*/ 241 h 292"/>
              <a:gd name="T44" fmla="*/ 15 w 205"/>
              <a:gd name="T45" fmla="*/ 280 h 292"/>
              <a:gd name="T46" fmla="*/ 41 w 205"/>
              <a:gd name="T47" fmla="*/ 289 h 292"/>
              <a:gd name="T48" fmla="*/ 72 w 205"/>
              <a:gd name="T49" fmla="*/ 292 h 292"/>
              <a:gd name="T50" fmla="*/ 110 w 205"/>
              <a:gd name="T51" fmla="*/ 287 h 292"/>
              <a:gd name="T52" fmla="*/ 141 w 205"/>
              <a:gd name="T53" fmla="*/ 271 h 292"/>
              <a:gd name="T54" fmla="*/ 166 w 205"/>
              <a:gd name="T55" fmla="*/ 250 h 292"/>
              <a:gd name="T56" fmla="*/ 185 w 205"/>
              <a:gd name="T57" fmla="*/ 222 h 292"/>
              <a:gd name="T58" fmla="*/ 197 w 205"/>
              <a:gd name="T59" fmla="*/ 189 h 292"/>
              <a:gd name="T60" fmla="*/ 204 w 205"/>
              <a:gd name="T61" fmla="*/ 155 h 292"/>
              <a:gd name="T62" fmla="*/ 204 w 205"/>
              <a:gd name="T63" fmla="*/ 117 h 292"/>
              <a:gd name="T64" fmla="*/ 197 w 205"/>
              <a:gd name="T65" fmla="*/ 78 h 292"/>
              <a:gd name="T66" fmla="*/ 181 w 205"/>
              <a:gd name="T67" fmla="*/ 46 h 292"/>
              <a:gd name="T68" fmla="*/ 132 w 205"/>
              <a:gd name="T69" fmla="*/ 141 h 292"/>
              <a:gd name="T70" fmla="*/ 106 w 205"/>
              <a:gd name="T71" fmla="*/ 146 h 292"/>
              <a:gd name="T72" fmla="*/ 79 w 205"/>
              <a:gd name="T73" fmla="*/ 141 h 292"/>
              <a:gd name="T74" fmla="*/ 66 w 205"/>
              <a:gd name="T75" fmla="*/ 132 h 292"/>
              <a:gd name="T76" fmla="*/ 53 w 205"/>
              <a:gd name="T77" fmla="*/ 106 h 292"/>
              <a:gd name="T78" fmla="*/ 55 w 205"/>
              <a:gd name="T79" fmla="*/ 76 h 292"/>
              <a:gd name="T80" fmla="*/ 70 w 205"/>
              <a:gd name="T81" fmla="*/ 53 h 292"/>
              <a:gd name="T82" fmla="*/ 96 w 205"/>
              <a:gd name="T83" fmla="*/ 46 h 292"/>
              <a:gd name="T84" fmla="*/ 111 w 205"/>
              <a:gd name="T85" fmla="*/ 49 h 292"/>
              <a:gd name="T86" fmla="*/ 126 w 205"/>
              <a:gd name="T87" fmla="*/ 57 h 292"/>
              <a:gd name="T88" fmla="*/ 142 w 205"/>
              <a:gd name="T89" fmla="*/ 76 h 292"/>
              <a:gd name="T90" fmla="*/ 151 w 205"/>
              <a:gd name="T91" fmla="*/ 109 h 292"/>
              <a:gd name="T92" fmla="*/ 145 w 205"/>
              <a:gd name="T93" fmla="*/ 13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292">
                <a:moveTo>
                  <a:pt x="174" y="36"/>
                </a:moveTo>
                <a:lnTo>
                  <a:pt x="165" y="27"/>
                </a:lnTo>
                <a:lnTo>
                  <a:pt x="158" y="20"/>
                </a:lnTo>
                <a:lnTo>
                  <a:pt x="148" y="14"/>
                </a:lnTo>
                <a:lnTo>
                  <a:pt x="138" y="9"/>
                </a:lnTo>
                <a:lnTo>
                  <a:pt x="128" y="5"/>
                </a:lnTo>
                <a:lnTo>
                  <a:pt x="118" y="3"/>
                </a:lnTo>
                <a:lnTo>
                  <a:pt x="107" y="0"/>
                </a:lnTo>
                <a:lnTo>
                  <a:pt x="96" y="0"/>
                </a:lnTo>
                <a:lnTo>
                  <a:pt x="85" y="0"/>
                </a:lnTo>
                <a:lnTo>
                  <a:pt x="75" y="2"/>
                </a:lnTo>
                <a:lnTo>
                  <a:pt x="67" y="4"/>
                </a:lnTo>
                <a:lnTo>
                  <a:pt x="58" y="7"/>
                </a:lnTo>
                <a:lnTo>
                  <a:pt x="50" y="11"/>
                </a:lnTo>
                <a:lnTo>
                  <a:pt x="41" y="16"/>
                </a:lnTo>
                <a:lnTo>
                  <a:pt x="33" y="21"/>
                </a:lnTo>
                <a:lnTo>
                  <a:pt x="27" y="27"/>
                </a:lnTo>
                <a:lnTo>
                  <a:pt x="20" y="35"/>
                </a:lnTo>
                <a:lnTo>
                  <a:pt x="15" y="43"/>
                </a:lnTo>
                <a:lnTo>
                  <a:pt x="10" y="50"/>
                </a:lnTo>
                <a:lnTo>
                  <a:pt x="6" y="59"/>
                </a:lnTo>
                <a:lnTo>
                  <a:pt x="3" y="67"/>
                </a:lnTo>
                <a:lnTo>
                  <a:pt x="1" y="76"/>
                </a:lnTo>
                <a:lnTo>
                  <a:pt x="0" y="86"/>
                </a:lnTo>
                <a:lnTo>
                  <a:pt x="0" y="95"/>
                </a:lnTo>
                <a:lnTo>
                  <a:pt x="0" y="105"/>
                </a:lnTo>
                <a:lnTo>
                  <a:pt x="1" y="114"/>
                </a:lnTo>
                <a:lnTo>
                  <a:pt x="3" y="122"/>
                </a:lnTo>
                <a:lnTo>
                  <a:pt x="5" y="131"/>
                </a:lnTo>
                <a:lnTo>
                  <a:pt x="10" y="139"/>
                </a:lnTo>
                <a:lnTo>
                  <a:pt x="14" y="147"/>
                </a:lnTo>
                <a:lnTo>
                  <a:pt x="19" y="154"/>
                </a:lnTo>
                <a:lnTo>
                  <a:pt x="25" y="161"/>
                </a:lnTo>
                <a:lnTo>
                  <a:pt x="31" y="168"/>
                </a:lnTo>
                <a:lnTo>
                  <a:pt x="39" y="173"/>
                </a:lnTo>
                <a:lnTo>
                  <a:pt x="46" y="178"/>
                </a:lnTo>
                <a:lnTo>
                  <a:pt x="54" y="182"/>
                </a:lnTo>
                <a:lnTo>
                  <a:pt x="62" y="184"/>
                </a:lnTo>
                <a:lnTo>
                  <a:pt x="71" y="186"/>
                </a:lnTo>
                <a:lnTo>
                  <a:pt x="81" y="188"/>
                </a:lnTo>
                <a:lnTo>
                  <a:pt x="91" y="188"/>
                </a:lnTo>
                <a:lnTo>
                  <a:pt x="99" y="188"/>
                </a:lnTo>
                <a:lnTo>
                  <a:pt x="107" y="187"/>
                </a:lnTo>
                <a:lnTo>
                  <a:pt x="115" y="185"/>
                </a:lnTo>
                <a:lnTo>
                  <a:pt x="123" y="183"/>
                </a:lnTo>
                <a:lnTo>
                  <a:pt x="131" y="180"/>
                </a:lnTo>
                <a:lnTo>
                  <a:pt x="136" y="176"/>
                </a:lnTo>
                <a:lnTo>
                  <a:pt x="141" y="173"/>
                </a:lnTo>
                <a:lnTo>
                  <a:pt x="147" y="169"/>
                </a:lnTo>
                <a:lnTo>
                  <a:pt x="147" y="169"/>
                </a:lnTo>
                <a:lnTo>
                  <a:pt x="143" y="185"/>
                </a:lnTo>
                <a:lnTo>
                  <a:pt x="138" y="199"/>
                </a:lnTo>
                <a:lnTo>
                  <a:pt x="131" y="212"/>
                </a:lnTo>
                <a:lnTo>
                  <a:pt x="122" y="224"/>
                </a:lnTo>
                <a:lnTo>
                  <a:pt x="116" y="229"/>
                </a:lnTo>
                <a:lnTo>
                  <a:pt x="111" y="234"/>
                </a:lnTo>
                <a:lnTo>
                  <a:pt x="106" y="238"/>
                </a:lnTo>
                <a:lnTo>
                  <a:pt x="99" y="241"/>
                </a:lnTo>
                <a:lnTo>
                  <a:pt x="93" y="243"/>
                </a:lnTo>
                <a:lnTo>
                  <a:pt x="85" y="246"/>
                </a:lnTo>
                <a:lnTo>
                  <a:pt x="79" y="247"/>
                </a:lnTo>
                <a:lnTo>
                  <a:pt x="70" y="247"/>
                </a:lnTo>
                <a:lnTo>
                  <a:pt x="64" y="247"/>
                </a:lnTo>
                <a:lnTo>
                  <a:pt x="56" y="246"/>
                </a:lnTo>
                <a:lnTo>
                  <a:pt x="50" y="243"/>
                </a:lnTo>
                <a:lnTo>
                  <a:pt x="42" y="241"/>
                </a:lnTo>
                <a:lnTo>
                  <a:pt x="35" y="240"/>
                </a:lnTo>
                <a:lnTo>
                  <a:pt x="30" y="237"/>
                </a:lnTo>
                <a:lnTo>
                  <a:pt x="15" y="280"/>
                </a:lnTo>
                <a:lnTo>
                  <a:pt x="23" y="283"/>
                </a:lnTo>
                <a:lnTo>
                  <a:pt x="31" y="287"/>
                </a:lnTo>
                <a:lnTo>
                  <a:pt x="41" y="289"/>
                </a:lnTo>
                <a:lnTo>
                  <a:pt x="51" y="291"/>
                </a:lnTo>
                <a:lnTo>
                  <a:pt x="61" y="292"/>
                </a:lnTo>
                <a:lnTo>
                  <a:pt x="72" y="292"/>
                </a:lnTo>
                <a:lnTo>
                  <a:pt x="85" y="292"/>
                </a:lnTo>
                <a:lnTo>
                  <a:pt x="98" y="290"/>
                </a:lnTo>
                <a:lnTo>
                  <a:pt x="110" y="287"/>
                </a:lnTo>
                <a:lnTo>
                  <a:pt x="121" y="283"/>
                </a:lnTo>
                <a:lnTo>
                  <a:pt x="132" y="278"/>
                </a:lnTo>
                <a:lnTo>
                  <a:pt x="141" y="271"/>
                </a:lnTo>
                <a:lnTo>
                  <a:pt x="150" y="265"/>
                </a:lnTo>
                <a:lnTo>
                  <a:pt x="159" y="257"/>
                </a:lnTo>
                <a:lnTo>
                  <a:pt x="166" y="250"/>
                </a:lnTo>
                <a:lnTo>
                  <a:pt x="173" y="241"/>
                </a:lnTo>
                <a:lnTo>
                  <a:pt x="179" y="231"/>
                </a:lnTo>
                <a:lnTo>
                  <a:pt x="185" y="222"/>
                </a:lnTo>
                <a:lnTo>
                  <a:pt x="189" y="211"/>
                </a:lnTo>
                <a:lnTo>
                  <a:pt x="193" y="200"/>
                </a:lnTo>
                <a:lnTo>
                  <a:pt x="197" y="189"/>
                </a:lnTo>
                <a:lnTo>
                  <a:pt x="200" y="179"/>
                </a:lnTo>
                <a:lnTo>
                  <a:pt x="202" y="167"/>
                </a:lnTo>
                <a:lnTo>
                  <a:pt x="204" y="155"/>
                </a:lnTo>
                <a:lnTo>
                  <a:pt x="205" y="144"/>
                </a:lnTo>
                <a:lnTo>
                  <a:pt x="205" y="132"/>
                </a:lnTo>
                <a:lnTo>
                  <a:pt x="204" y="117"/>
                </a:lnTo>
                <a:lnTo>
                  <a:pt x="203" y="103"/>
                </a:lnTo>
                <a:lnTo>
                  <a:pt x="201" y="90"/>
                </a:lnTo>
                <a:lnTo>
                  <a:pt x="197" y="78"/>
                </a:lnTo>
                <a:lnTo>
                  <a:pt x="192" y="66"/>
                </a:lnTo>
                <a:lnTo>
                  <a:pt x="188" y="55"/>
                </a:lnTo>
                <a:lnTo>
                  <a:pt x="181" y="46"/>
                </a:lnTo>
                <a:lnTo>
                  <a:pt x="174" y="36"/>
                </a:lnTo>
                <a:close/>
                <a:moveTo>
                  <a:pt x="138" y="135"/>
                </a:moveTo>
                <a:lnTo>
                  <a:pt x="132" y="141"/>
                </a:lnTo>
                <a:lnTo>
                  <a:pt x="123" y="144"/>
                </a:lnTo>
                <a:lnTo>
                  <a:pt x="115" y="145"/>
                </a:lnTo>
                <a:lnTo>
                  <a:pt x="106" y="146"/>
                </a:lnTo>
                <a:lnTo>
                  <a:pt x="94" y="145"/>
                </a:lnTo>
                <a:lnTo>
                  <a:pt x="83" y="143"/>
                </a:lnTo>
                <a:lnTo>
                  <a:pt x="79" y="141"/>
                </a:lnTo>
                <a:lnTo>
                  <a:pt x="73" y="138"/>
                </a:lnTo>
                <a:lnTo>
                  <a:pt x="70" y="135"/>
                </a:lnTo>
                <a:lnTo>
                  <a:pt x="66" y="132"/>
                </a:lnTo>
                <a:lnTo>
                  <a:pt x="60" y="124"/>
                </a:lnTo>
                <a:lnTo>
                  <a:pt x="56" y="115"/>
                </a:lnTo>
                <a:lnTo>
                  <a:pt x="53" y="106"/>
                </a:lnTo>
                <a:lnTo>
                  <a:pt x="52" y="95"/>
                </a:lnTo>
                <a:lnTo>
                  <a:pt x="53" y="85"/>
                </a:lnTo>
                <a:lnTo>
                  <a:pt x="55" y="76"/>
                </a:lnTo>
                <a:lnTo>
                  <a:pt x="59" y="67"/>
                </a:lnTo>
                <a:lnTo>
                  <a:pt x="64" y="60"/>
                </a:lnTo>
                <a:lnTo>
                  <a:pt x="70" y="53"/>
                </a:lnTo>
                <a:lnTo>
                  <a:pt x="78" y="49"/>
                </a:lnTo>
                <a:lnTo>
                  <a:pt x="86" y="47"/>
                </a:lnTo>
                <a:lnTo>
                  <a:pt x="96" y="46"/>
                </a:lnTo>
                <a:lnTo>
                  <a:pt x="101" y="46"/>
                </a:lnTo>
                <a:lnTo>
                  <a:pt x="107" y="47"/>
                </a:lnTo>
                <a:lnTo>
                  <a:pt x="111" y="49"/>
                </a:lnTo>
                <a:lnTo>
                  <a:pt x="116" y="51"/>
                </a:lnTo>
                <a:lnTo>
                  <a:pt x="122" y="53"/>
                </a:lnTo>
                <a:lnTo>
                  <a:pt x="126" y="57"/>
                </a:lnTo>
                <a:lnTo>
                  <a:pt x="131" y="61"/>
                </a:lnTo>
                <a:lnTo>
                  <a:pt x="135" y="66"/>
                </a:lnTo>
                <a:lnTo>
                  <a:pt x="142" y="76"/>
                </a:lnTo>
                <a:lnTo>
                  <a:pt x="148" y="87"/>
                </a:lnTo>
                <a:lnTo>
                  <a:pt x="150" y="99"/>
                </a:lnTo>
                <a:lnTo>
                  <a:pt x="151" y="109"/>
                </a:lnTo>
                <a:lnTo>
                  <a:pt x="151" y="117"/>
                </a:lnTo>
                <a:lnTo>
                  <a:pt x="148" y="125"/>
                </a:lnTo>
                <a:lnTo>
                  <a:pt x="145" y="130"/>
                </a:lnTo>
                <a:lnTo>
                  <a:pt x="138" y="13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36" name="Freeform 114"/>
          <p:cNvSpPr>
            <a:spLocks/>
          </p:cNvSpPr>
          <p:nvPr/>
        </p:nvSpPr>
        <p:spPr bwMode="auto">
          <a:xfrm>
            <a:off x="15125701" y="3731421"/>
            <a:ext cx="412750" cy="234950"/>
          </a:xfrm>
          <a:custGeom>
            <a:avLst/>
            <a:gdLst>
              <a:gd name="T0" fmla="*/ 382 w 390"/>
              <a:gd name="T1" fmla="*/ 7 h 220"/>
              <a:gd name="T2" fmla="*/ 379 w 390"/>
              <a:gd name="T3" fmla="*/ 5 h 220"/>
              <a:gd name="T4" fmla="*/ 374 w 390"/>
              <a:gd name="T5" fmla="*/ 2 h 220"/>
              <a:gd name="T6" fmla="*/ 370 w 390"/>
              <a:gd name="T7" fmla="*/ 0 h 220"/>
              <a:gd name="T8" fmla="*/ 365 w 390"/>
              <a:gd name="T9" fmla="*/ 0 h 220"/>
              <a:gd name="T10" fmla="*/ 25 w 390"/>
              <a:gd name="T11" fmla="*/ 0 h 220"/>
              <a:gd name="T12" fmla="*/ 19 w 390"/>
              <a:gd name="T13" fmla="*/ 0 h 220"/>
              <a:gd name="T14" fmla="*/ 15 w 390"/>
              <a:gd name="T15" fmla="*/ 2 h 220"/>
              <a:gd name="T16" fmla="*/ 11 w 390"/>
              <a:gd name="T17" fmla="*/ 5 h 220"/>
              <a:gd name="T18" fmla="*/ 7 w 390"/>
              <a:gd name="T19" fmla="*/ 7 h 220"/>
              <a:gd name="T20" fmla="*/ 4 w 390"/>
              <a:gd name="T21" fmla="*/ 11 h 220"/>
              <a:gd name="T22" fmla="*/ 2 w 390"/>
              <a:gd name="T23" fmla="*/ 16 h 220"/>
              <a:gd name="T24" fmla="*/ 0 w 390"/>
              <a:gd name="T25" fmla="*/ 20 h 220"/>
              <a:gd name="T26" fmla="*/ 0 w 390"/>
              <a:gd name="T27" fmla="*/ 24 h 220"/>
              <a:gd name="T28" fmla="*/ 0 w 390"/>
              <a:gd name="T29" fmla="*/ 30 h 220"/>
              <a:gd name="T30" fmla="*/ 2 w 390"/>
              <a:gd name="T31" fmla="*/ 34 h 220"/>
              <a:gd name="T32" fmla="*/ 4 w 390"/>
              <a:gd name="T33" fmla="*/ 38 h 220"/>
              <a:gd name="T34" fmla="*/ 7 w 390"/>
              <a:gd name="T35" fmla="*/ 42 h 220"/>
              <a:gd name="T36" fmla="*/ 177 w 390"/>
              <a:gd name="T37" fmla="*/ 212 h 220"/>
              <a:gd name="T38" fmla="*/ 181 w 390"/>
              <a:gd name="T39" fmla="*/ 215 h 220"/>
              <a:gd name="T40" fmla="*/ 185 w 390"/>
              <a:gd name="T41" fmla="*/ 218 h 220"/>
              <a:gd name="T42" fmla="*/ 190 w 390"/>
              <a:gd name="T43" fmla="*/ 219 h 220"/>
              <a:gd name="T44" fmla="*/ 194 w 390"/>
              <a:gd name="T45" fmla="*/ 220 h 220"/>
              <a:gd name="T46" fmla="*/ 200 w 390"/>
              <a:gd name="T47" fmla="*/ 219 h 220"/>
              <a:gd name="T48" fmla="*/ 204 w 390"/>
              <a:gd name="T49" fmla="*/ 218 h 220"/>
              <a:gd name="T50" fmla="*/ 208 w 390"/>
              <a:gd name="T51" fmla="*/ 215 h 220"/>
              <a:gd name="T52" fmla="*/ 211 w 390"/>
              <a:gd name="T53" fmla="*/ 212 h 220"/>
              <a:gd name="T54" fmla="*/ 382 w 390"/>
              <a:gd name="T55" fmla="*/ 42 h 220"/>
              <a:gd name="T56" fmla="*/ 385 w 390"/>
              <a:gd name="T57" fmla="*/ 38 h 220"/>
              <a:gd name="T58" fmla="*/ 387 w 390"/>
              <a:gd name="T59" fmla="*/ 34 h 220"/>
              <a:gd name="T60" fmla="*/ 389 w 390"/>
              <a:gd name="T61" fmla="*/ 30 h 220"/>
              <a:gd name="T62" fmla="*/ 390 w 390"/>
              <a:gd name="T63" fmla="*/ 24 h 220"/>
              <a:gd name="T64" fmla="*/ 389 w 390"/>
              <a:gd name="T65" fmla="*/ 20 h 220"/>
              <a:gd name="T66" fmla="*/ 387 w 390"/>
              <a:gd name="T67" fmla="*/ 16 h 220"/>
              <a:gd name="T68" fmla="*/ 385 w 390"/>
              <a:gd name="T69" fmla="*/ 11 h 220"/>
              <a:gd name="T70" fmla="*/ 382 w 390"/>
              <a:gd name="T71" fmla="*/ 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0" h="220">
                <a:moveTo>
                  <a:pt x="382" y="7"/>
                </a:moveTo>
                <a:lnTo>
                  <a:pt x="379" y="5"/>
                </a:lnTo>
                <a:lnTo>
                  <a:pt x="374" y="2"/>
                </a:lnTo>
                <a:lnTo>
                  <a:pt x="370" y="0"/>
                </a:lnTo>
                <a:lnTo>
                  <a:pt x="365" y="0"/>
                </a:lnTo>
                <a:lnTo>
                  <a:pt x="25" y="0"/>
                </a:lnTo>
                <a:lnTo>
                  <a:pt x="19" y="0"/>
                </a:lnTo>
                <a:lnTo>
                  <a:pt x="15" y="2"/>
                </a:lnTo>
                <a:lnTo>
                  <a:pt x="11" y="5"/>
                </a:lnTo>
                <a:lnTo>
                  <a:pt x="7" y="7"/>
                </a:lnTo>
                <a:lnTo>
                  <a:pt x="4" y="11"/>
                </a:lnTo>
                <a:lnTo>
                  <a:pt x="2" y="16"/>
                </a:lnTo>
                <a:lnTo>
                  <a:pt x="0" y="20"/>
                </a:lnTo>
                <a:lnTo>
                  <a:pt x="0" y="24"/>
                </a:lnTo>
                <a:lnTo>
                  <a:pt x="0" y="30"/>
                </a:lnTo>
                <a:lnTo>
                  <a:pt x="2" y="34"/>
                </a:lnTo>
                <a:lnTo>
                  <a:pt x="4" y="38"/>
                </a:lnTo>
                <a:lnTo>
                  <a:pt x="7" y="42"/>
                </a:lnTo>
                <a:lnTo>
                  <a:pt x="177" y="212"/>
                </a:lnTo>
                <a:lnTo>
                  <a:pt x="181" y="215"/>
                </a:lnTo>
                <a:lnTo>
                  <a:pt x="185" y="218"/>
                </a:lnTo>
                <a:lnTo>
                  <a:pt x="190" y="219"/>
                </a:lnTo>
                <a:lnTo>
                  <a:pt x="194" y="220"/>
                </a:lnTo>
                <a:lnTo>
                  <a:pt x="200" y="219"/>
                </a:lnTo>
                <a:lnTo>
                  <a:pt x="204" y="218"/>
                </a:lnTo>
                <a:lnTo>
                  <a:pt x="208" y="215"/>
                </a:lnTo>
                <a:lnTo>
                  <a:pt x="211" y="212"/>
                </a:lnTo>
                <a:lnTo>
                  <a:pt x="382" y="42"/>
                </a:lnTo>
                <a:lnTo>
                  <a:pt x="385" y="38"/>
                </a:lnTo>
                <a:lnTo>
                  <a:pt x="387" y="34"/>
                </a:lnTo>
                <a:lnTo>
                  <a:pt x="389" y="30"/>
                </a:lnTo>
                <a:lnTo>
                  <a:pt x="390" y="24"/>
                </a:lnTo>
                <a:lnTo>
                  <a:pt x="389" y="20"/>
                </a:lnTo>
                <a:lnTo>
                  <a:pt x="387" y="16"/>
                </a:lnTo>
                <a:lnTo>
                  <a:pt x="385" y="11"/>
                </a:lnTo>
                <a:lnTo>
                  <a:pt x="382"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7" name="Freeform 115"/>
          <p:cNvSpPr>
            <a:spLocks/>
          </p:cNvSpPr>
          <p:nvPr/>
        </p:nvSpPr>
        <p:spPr bwMode="auto">
          <a:xfrm>
            <a:off x="16513176" y="3486944"/>
            <a:ext cx="282576" cy="723900"/>
          </a:xfrm>
          <a:custGeom>
            <a:avLst/>
            <a:gdLst>
              <a:gd name="T0" fmla="*/ 256 w 268"/>
              <a:gd name="T1" fmla="*/ 536 h 682"/>
              <a:gd name="T2" fmla="*/ 182 w 268"/>
              <a:gd name="T3" fmla="*/ 536 h 682"/>
              <a:gd name="T4" fmla="*/ 182 w 268"/>
              <a:gd name="T5" fmla="*/ 12 h 682"/>
              <a:gd name="T6" fmla="*/ 181 w 268"/>
              <a:gd name="T7" fmla="*/ 7 h 682"/>
              <a:gd name="T8" fmla="*/ 179 w 268"/>
              <a:gd name="T9" fmla="*/ 4 h 682"/>
              <a:gd name="T10" fmla="*/ 175 w 268"/>
              <a:gd name="T11" fmla="*/ 0 h 682"/>
              <a:gd name="T12" fmla="*/ 170 w 268"/>
              <a:gd name="T13" fmla="*/ 0 h 682"/>
              <a:gd name="T14" fmla="*/ 97 w 268"/>
              <a:gd name="T15" fmla="*/ 0 h 682"/>
              <a:gd name="T16" fmla="*/ 97 w 268"/>
              <a:gd name="T17" fmla="*/ 0 h 682"/>
              <a:gd name="T18" fmla="*/ 93 w 268"/>
              <a:gd name="T19" fmla="*/ 0 h 682"/>
              <a:gd name="T20" fmla="*/ 88 w 268"/>
              <a:gd name="T21" fmla="*/ 4 h 682"/>
              <a:gd name="T22" fmla="*/ 86 w 268"/>
              <a:gd name="T23" fmla="*/ 7 h 682"/>
              <a:gd name="T24" fmla="*/ 85 w 268"/>
              <a:gd name="T25" fmla="*/ 12 h 682"/>
              <a:gd name="T26" fmla="*/ 85 w 268"/>
              <a:gd name="T27" fmla="*/ 536 h 682"/>
              <a:gd name="T28" fmla="*/ 12 w 268"/>
              <a:gd name="T29" fmla="*/ 536 h 682"/>
              <a:gd name="T30" fmla="*/ 8 w 268"/>
              <a:gd name="T31" fmla="*/ 536 h 682"/>
              <a:gd name="T32" fmla="*/ 5 w 268"/>
              <a:gd name="T33" fmla="*/ 537 h 682"/>
              <a:gd name="T34" fmla="*/ 2 w 268"/>
              <a:gd name="T35" fmla="*/ 540 h 682"/>
              <a:gd name="T36" fmla="*/ 1 w 268"/>
              <a:gd name="T37" fmla="*/ 544 h 682"/>
              <a:gd name="T38" fmla="*/ 0 w 268"/>
              <a:gd name="T39" fmla="*/ 546 h 682"/>
              <a:gd name="T40" fmla="*/ 0 w 268"/>
              <a:gd name="T41" fmla="*/ 548 h 682"/>
              <a:gd name="T42" fmla="*/ 0 w 268"/>
              <a:gd name="T43" fmla="*/ 549 h 682"/>
              <a:gd name="T44" fmla="*/ 1 w 268"/>
              <a:gd name="T45" fmla="*/ 552 h 682"/>
              <a:gd name="T46" fmla="*/ 3 w 268"/>
              <a:gd name="T47" fmla="*/ 557 h 682"/>
              <a:gd name="T48" fmla="*/ 125 w 268"/>
              <a:gd name="T49" fmla="*/ 679 h 682"/>
              <a:gd name="T50" fmla="*/ 129 w 268"/>
              <a:gd name="T51" fmla="*/ 681 h 682"/>
              <a:gd name="T52" fmla="*/ 134 w 268"/>
              <a:gd name="T53" fmla="*/ 682 h 682"/>
              <a:gd name="T54" fmla="*/ 138 w 268"/>
              <a:gd name="T55" fmla="*/ 681 h 682"/>
              <a:gd name="T56" fmla="*/ 142 w 268"/>
              <a:gd name="T57" fmla="*/ 679 h 682"/>
              <a:gd name="T58" fmla="*/ 263 w 268"/>
              <a:gd name="T59" fmla="*/ 557 h 682"/>
              <a:gd name="T60" fmla="*/ 266 w 268"/>
              <a:gd name="T61" fmla="*/ 552 h 682"/>
              <a:gd name="T62" fmla="*/ 268 w 268"/>
              <a:gd name="T63" fmla="*/ 548 h 682"/>
              <a:gd name="T64" fmla="*/ 266 w 268"/>
              <a:gd name="T65" fmla="*/ 542 h 682"/>
              <a:gd name="T66" fmla="*/ 264 w 268"/>
              <a:gd name="T67" fmla="*/ 539 h 682"/>
              <a:gd name="T68" fmla="*/ 260 w 268"/>
              <a:gd name="T69" fmla="*/ 536 h 682"/>
              <a:gd name="T70" fmla="*/ 256 w 268"/>
              <a:gd name="T71" fmla="*/ 53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8" h="682">
                <a:moveTo>
                  <a:pt x="256" y="536"/>
                </a:moveTo>
                <a:lnTo>
                  <a:pt x="182" y="536"/>
                </a:lnTo>
                <a:lnTo>
                  <a:pt x="182" y="12"/>
                </a:lnTo>
                <a:lnTo>
                  <a:pt x="181" y="7"/>
                </a:lnTo>
                <a:lnTo>
                  <a:pt x="179" y="4"/>
                </a:lnTo>
                <a:lnTo>
                  <a:pt x="175" y="0"/>
                </a:lnTo>
                <a:lnTo>
                  <a:pt x="170" y="0"/>
                </a:lnTo>
                <a:lnTo>
                  <a:pt x="97" y="0"/>
                </a:lnTo>
                <a:lnTo>
                  <a:pt x="97" y="0"/>
                </a:lnTo>
                <a:lnTo>
                  <a:pt x="93" y="0"/>
                </a:lnTo>
                <a:lnTo>
                  <a:pt x="88" y="4"/>
                </a:lnTo>
                <a:lnTo>
                  <a:pt x="86" y="7"/>
                </a:lnTo>
                <a:lnTo>
                  <a:pt x="85" y="12"/>
                </a:lnTo>
                <a:lnTo>
                  <a:pt x="85" y="536"/>
                </a:lnTo>
                <a:lnTo>
                  <a:pt x="12" y="536"/>
                </a:lnTo>
                <a:lnTo>
                  <a:pt x="8" y="536"/>
                </a:lnTo>
                <a:lnTo>
                  <a:pt x="5" y="537"/>
                </a:lnTo>
                <a:lnTo>
                  <a:pt x="2" y="540"/>
                </a:lnTo>
                <a:lnTo>
                  <a:pt x="1" y="544"/>
                </a:lnTo>
                <a:lnTo>
                  <a:pt x="0" y="546"/>
                </a:lnTo>
                <a:lnTo>
                  <a:pt x="0" y="548"/>
                </a:lnTo>
                <a:lnTo>
                  <a:pt x="0" y="549"/>
                </a:lnTo>
                <a:lnTo>
                  <a:pt x="1" y="552"/>
                </a:lnTo>
                <a:lnTo>
                  <a:pt x="3" y="557"/>
                </a:lnTo>
                <a:lnTo>
                  <a:pt x="125" y="679"/>
                </a:lnTo>
                <a:lnTo>
                  <a:pt x="129" y="681"/>
                </a:lnTo>
                <a:lnTo>
                  <a:pt x="134" y="682"/>
                </a:lnTo>
                <a:lnTo>
                  <a:pt x="138" y="681"/>
                </a:lnTo>
                <a:lnTo>
                  <a:pt x="142" y="679"/>
                </a:lnTo>
                <a:lnTo>
                  <a:pt x="263" y="557"/>
                </a:lnTo>
                <a:lnTo>
                  <a:pt x="266" y="552"/>
                </a:lnTo>
                <a:lnTo>
                  <a:pt x="268" y="548"/>
                </a:lnTo>
                <a:lnTo>
                  <a:pt x="266" y="542"/>
                </a:lnTo>
                <a:lnTo>
                  <a:pt x="264" y="539"/>
                </a:lnTo>
                <a:lnTo>
                  <a:pt x="260" y="536"/>
                </a:lnTo>
                <a:lnTo>
                  <a:pt x="256" y="5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8" name="Freeform 116"/>
          <p:cNvSpPr>
            <a:spLocks noEditPoints="1"/>
          </p:cNvSpPr>
          <p:nvPr/>
        </p:nvSpPr>
        <p:spPr bwMode="auto">
          <a:xfrm>
            <a:off x="16859250" y="3899695"/>
            <a:ext cx="307976" cy="311150"/>
          </a:xfrm>
          <a:custGeom>
            <a:avLst/>
            <a:gdLst>
              <a:gd name="T0" fmla="*/ 264 w 291"/>
              <a:gd name="T1" fmla="*/ 253 h 293"/>
              <a:gd name="T2" fmla="*/ 176 w 291"/>
              <a:gd name="T3" fmla="*/ 0 h 293"/>
              <a:gd name="T4" fmla="*/ 115 w 291"/>
              <a:gd name="T5" fmla="*/ 0 h 293"/>
              <a:gd name="T6" fmla="*/ 27 w 291"/>
              <a:gd name="T7" fmla="*/ 253 h 293"/>
              <a:gd name="T8" fmla="*/ 0 w 291"/>
              <a:gd name="T9" fmla="*/ 253 h 293"/>
              <a:gd name="T10" fmla="*/ 0 w 291"/>
              <a:gd name="T11" fmla="*/ 293 h 293"/>
              <a:gd name="T12" fmla="*/ 109 w 291"/>
              <a:gd name="T13" fmla="*/ 293 h 293"/>
              <a:gd name="T14" fmla="*/ 109 w 291"/>
              <a:gd name="T15" fmla="*/ 253 h 293"/>
              <a:gd name="T16" fmla="*/ 81 w 291"/>
              <a:gd name="T17" fmla="*/ 253 h 293"/>
              <a:gd name="T18" fmla="*/ 99 w 291"/>
              <a:gd name="T19" fmla="*/ 198 h 293"/>
              <a:gd name="T20" fmla="*/ 191 w 291"/>
              <a:gd name="T21" fmla="*/ 198 h 293"/>
              <a:gd name="T22" fmla="*/ 210 w 291"/>
              <a:gd name="T23" fmla="*/ 253 h 293"/>
              <a:gd name="T24" fmla="*/ 180 w 291"/>
              <a:gd name="T25" fmla="*/ 253 h 293"/>
              <a:gd name="T26" fmla="*/ 180 w 291"/>
              <a:gd name="T27" fmla="*/ 293 h 293"/>
              <a:gd name="T28" fmla="*/ 291 w 291"/>
              <a:gd name="T29" fmla="*/ 293 h 293"/>
              <a:gd name="T30" fmla="*/ 291 w 291"/>
              <a:gd name="T31" fmla="*/ 253 h 293"/>
              <a:gd name="T32" fmla="*/ 264 w 291"/>
              <a:gd name="T33" fmla="*/ 253 h 293"/>
              <a:gd name="T34" fmla="*/ 111 w 291"/>
              <a:gd name="T35" fmla="*/ 156 h 293"/>
              <a:gd name="T36" fmla="*/ 139 w 291"/>
              <a:gd name="T37" fmla="*/ 72 h 293"/>
              <a:gd name="T38" fmla="*/ 140 w 291"/>
              <a:gd name="T39" fmla="*/ 68 h 293"/>
              <a:gd name="T40" fmla="*/ 143 w 291"/>
              <a:gd name="T41" fmla="*/ 62 h 293"/>
              <a:gd name="T42" fmla="*/ 143 w 291"/>
              <a:gd name="T43" fmla="*/ 57 h 293"/>
              <a:gd name="T44" fmla="*/ 144 w 291"/>
              <a:gd name="T45" fmla="*/ 55 h 293"/>
              <a:gd name="T46" fmla="*/ 145 w 291"/>
              <a:gd name="T47" fmla="*/ 48 h 293"/>
              <a:gd name="T48" fmla="*/ 146 w 291"/>
              <a:gd name="T49" fmla="*/ 48 h 293"/>
              <a:gd name="T50" fmla="*/ 146 w 291"/>
              <a:gd name="T51" fmla="*/ 50 h 293"/>
              <a:gd name="T52" fmla="*/ 147 w 291"/>
              <a:gd name="T53" fmla="*/ 55 h 293"/>
              <a:gd name="T54" fmla="*/ 151 w 291"/>
              <a:gd name="T55" fmla="*/ 72 h 293"/>
              <a:gd name="T56" fmla="*/ 179 w 291"/>
              <a:gd name="T57" fmla="*/ 156 h 293"/>
              <a:gd name="T58" fmla="*/ 111 w 291"/>
              <a:gd name="T59" fmla="*/ 15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 h="293">
                <a:moveTo>
                  <a:pt x="264" y="253"/>
                </a:moveTo>
                <a:lnTo>
                  <a:pt x="176" y="0"/>
                </a:lnTo>
                <a:lnTo>
                  <a:pt x="115" y="0"/>
                </a:lnTo>
                <a:lnTo>
                  <a:pt x="27" y="253"/>
                </a:lnTo>
                <a:lnTo>
                  <a:pt x="0" y="253"/>
                </a:lnTo>
                <a:lnTo>
                  <a:pt x="0" y="293"/>
                </a:lnTo>
                <a:lnTo>
                  <a:pt x="109" y="293"/>
                </a:lnTo>
                <a:lnTo>
                  <a:pt x="109" y="253"/>
                </a:lnTo>
                <a:lnTo>
                  <a:pt x="81" y="253"/>
                </a:lnTo>
                <a:lnTo>
                  <a:pt x="99" y="198"/>
                </a:lnTo>
                <a:lnTo>
                  <a:pt x="191" y="198"/>
                </a:lnTo>
                <a:lnTo>
                  <a:pt x="210" y="253"/>
                </a:lnTo>
                <a:lnTo>
                  <a:pt x="180" y="253"/>
                </a:lnTo>
                <a:lnTo>
                  <a:pt x="180" y="293"/>
                </a:lnTo>
                <a:lnTo>
                  <a:pt x="291" y="293"/>
                </a:lnTo>
                <a:lnTo>
                  <a:pt x="291" y="253"/>
                </a:lnTo>
                <a:lnTo>
                  <a:pt x="264" y="253"/>
                </a:lnTo>
                <a:close/>
                <a:moveTo>
                  <a:pt x="111" y="156"/>
                </a:moveTo>
                <a:lnTo>
                  <a:pt x="139" y="72"/>
                </a:lnTo>
                <a:lnTo>
                  <a:pt x="140" y="68"/>
                </a:lnTo>
                <a:lnTo>
                  <a:pt x="143" y="62"/>
                </a:lnTo>
                <a:lnTo>
                  <a:pt x="143" y="57"/>
                </a:lnTo>
                <a:lnTo>
                  <a:pt x="144" y="55"/>
                </a:lnTo>
                <a:lnTo>
                  <a:pt x="145" y="48"/>
                </a:lnTo>
                <a:lnTo>
                  <a:pt x="146" y="48"/>
                </a:lnTo>
                <a:lnTo>
                  <a:pt x="146" y="50"/>
                </a:lnTo>
                <a:lnTo>
                  <a:pt x="147" y="55"/>
                </a:lnTo>
                <a:lnTo>
                  <a:pt x="151" y="72"/>
                </a:lnTo>
                <a:lnTo>
                  <a:pt x="179" y="156"/>
                </a:lnTo>
                <a:lnTo>
                  <a:pt x="111" y="15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9" name="Freeform 117"/>
          <p:cNvSpPr>
            <a:spLocks/>
          </p:cNvSpPr>
          <p:nvPr/>
        </p:nvSpPr>
        <p:spPr bwMode="auto">
          <a:xfrm>
            <a:off x="16897351" y="3486945"/>
            <a:ext cx="234950" cy="311150"/>
          </a:xfrm>
          <a:custGeom>
            <a:avLst/>
            <a:gdLst>
              <a:gd name="T0" fmla="*/ 221 w 221"/>
              <a:gd name="T1" fmla="*/ 203 h 292"/>
              <a:gd name="T2" fmla="*/ 176 w 221"/>
              <a:gd name="T3" fmla="*/ 203 h 292"/>
              <a:gd name="T4" fmla="*/ 176 w 221"/>
              <a:gd name="T5" fmla="*/ 249 h 292"/>
              <a:gd name="T6" fmla="*/ 81 w 221"/>
              <a:gd name="T7" fmla="*/ 249 h 292"/>
              <a:gd name="T8" fmla="*/ 74 w 221"/>
              <a:gd name="T9" fmla="*/ 249 h 292"/>
              <a:gd name="T10" fmla="*/ 70 w 221"/>
              <a:gd name="T11" fmla="*/ 249 h 292"/>
              <a:gd name="T12" fmla="*/ 64 w 221"/>
              <a:gd name="T13" fmla="*/ 250 h 292"/>
              <a:gd name="T14" fmla="*/ 64 w 221"/>
              <a:gd name="T15" fmla="*/ 249 h 292"/>
              <a:gd name="T16" fmla="*/ 69 w 221"/>
              <a:gd name="T17" fmla="*/ 246 h 292"/>
              <a:gd name="T18" fmla="*/ 73 w 221"/>
              <a:gd name="T19" fmla="*/ 239 h 292"/>
              <a:gd name="T20" fmla="*/ 76 w 221"/>
              <a:gd name="T21" fmla="*/ 236 h 292"/>
              <a:gd name="T22" fmla="*/ 217 w 221"/>
              <a:gd name="T23" fmla="*/ 34 h 292"/>
              <a:gd name="T24" fmla="*/ 217 w 221"/>
              <a:gd name="T25" fmla="*/ 0 h 292"/>
              <a:gd name="T26" fmla="*/ 1 w 221"/>
              <a:gd name="T27" fmla="*/ 0 h 292"/>
              <a:gd name="T28" fmla="*/ 1 w 221"/>
              <a:gd name="T29" fmla="*/ 87 h 292"/>
              <a:gd name="T30" fmla="*/ 47 w 221"/>
              <a:gd name="T31" fmla="*/ 87 h 292"/>
              <a:gd name="T32" fmla="*/ 47 w 221"/>
              <a:gd name="T33" fmla="*/ 44 h 292"/>
              <a:gd name="T34" fmla="*/ 135 w 221"/>
              <a:gd name="T35" fmla="*/ 44 h 292"/>
              <a:gd name="T36" fmla="*/ 141 w 221"/>
              <a:gd name="T37" fmla="*/ 43 h 292"/>
              <a:gd name="T38" fmla="*/ 147 w 221"/>
              <a:gd name="T39" fmla="*/ 43 h 292"/>
              <a:gd name="T40" fmla="*/ 148 w 221"/>
              <a:gd name="T41" fmla="*/ 43 h 292"/>
              <a:gd name="T42" fmla="*/ 150 w 221"/>
              <a:gd name="T43" fmla="*/ 43 h 292"/>
              <a:gd name="T44" fmla="*/ 151 w 221"/>
              <a:gd name="T45" fmla="*/ 41 h 292"/>
              <a:gd name="T46" fmla="*/ 152 w 221"/>
              <a:gd name="T47" fmla="*/ 41 h 292"/>
              <a:gd name="T48" fmla="*/ 152 w 221"/>
              <a:gd name="T49" fmla="*/ 43 h 292"/>
              <a:gd name="T50" fmla="*/ 148 w 221"/>
              <a:gd name="T51" fmla="*/ 47 h 292"/>
              <a:gd name="T52" fmla="*/ 144 w 221"/>
              <a:gd name="T53" fmla="*/ 51 h 292"/>
              <a:gd name="T54" fmla="*/ 140 w 221"/>
              <a:gd name="T55" fmla="*/ 57 h 292"/>
              <a:gd name="T56" fmla="*/ 0 w 221"/>
              <a:gd name="T57" fmla="*/ 257 h 292"/>
              <a:gd name="T58" fmla="*/ 0 w 221"/>
              <a:gd name="T59" fmla="*/ 292 h 292"/>
              <a:gd name="T60" fmla="*/ 221 w 221"/>
              <a:gd name="T61" fmla="*/ 292 h 292"/>
              <a:gd name="T62" fmla="*/ 221 w 221"/>
              <a:gd name="T63" fmla="*/ 20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1" h="292">
                <a:moveTo>
                  <a:pt x="221" y="203"/>
                </a:moveTo>
                <a:lnTo>
                  <a:pt x="176" y="203"/>
                </a:lnTo>
                <a:lnTo>
                  <a:pt x="176" y="249"/>
                </a:lnTo>
                <a:lnTo>
                  <a:pt x="81" y="249"/>
                </a:lnTo>
                <a:lnTo>
                  <a:pt x="74" y="249"/>
                </a:lnTo>
                <a:lnTo>
                  <a:pt x="70" y="249"/>
                </a:lnTo>
                <a:lnTo>
                  <a:pt x="64" y="250"/>
                </a:lnTo>
                <a:lnTo>
                  <a:pt x="64" y="249"/>
                </a:lnTo>
                <a:lnTo>
                  <a:pt x="69" y="246"/>
                </a:lnTo>
                <a:lnTo>
                  <a:pt x="73" y="239"/>
                </a:lnTo>
                <a:lnTo>
                  <a:pt x="76" y="236"/>
                </a:lnTo>
                <a:lnTo>
                  <a:pt x="217" y="34"/>
                </a:lnTo>
                <a:lnTo>
                  <a:pt x="217" y="0"/>
                </a:lnTo>
                <a:lnTo>
                  <a:pt x="1" y="0"/>
                </a:lnTo>
                <a:lnTo>
                  <a:pt x="1" y="87"/>
                </a:lnTo>
                <a:lnTo>
                  <a:pt x="47" y="87"/>
                </a:lnTo>
                <a:lnTo>
                  <a:pt x="47" y="44"/>
                </a:lnTo>
                <a:lnTo>
                  <a:pt x="135" y="44"/>
                </a:lnTo>
                <a:lnTo>
                  <a:pt x="141" y="43"/>
                </a:lnTo>
                <a:lnTo>
                  <a:pt x="147" y="43"/>
                </a:lnTo>
                <a:lnTo>
                  <a:pt x="148" y="43"/>
                </a:lnTo>
                <a:lnTo>
                  <a:pt x="150" y="43"/>
                </a:lnTo>
                <a:lnTo>
                  <a:pt x="151" y="41"/>
                </a:lnTo>
                <a:lnTo>
                  <a:pt x="152" y="41"/>
                </a:lnTo>
                <a:lnTo>
                  <a:pt x="152" y="43"/>
                </a:lnTo>
                <a:lnTo>
                  <a:pt x="148" y="47"/>
                </a:lnTo>
                <a:lnTo>
                  <a:pt x="144" y="51"/>
                </a:lnTo>
                <a:lnTo>
                  <a:pt x="140" y="57"/>
                </a:lnTo>
                <a:lnTo>
                  <a:pt x="0" y="257"/>
                </a:lnTo>
                <a:lnTo>
                  <a:pt x="0" y="292"/>
                </a:lnTo>
                <a:lnTo>
                  <a:pt x="221" y="292"/>
                </a:lnTo>
                <a:lnTo>
                  <a:pt x="221" y="20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0" name="Freeform 118"/>
          <p:cNvSpPr>
            <a:spLocks/>
          </p:cNvSpPr>
          <p:nvPr/>
        </p:nvSpPr>
        <p:spPr bwMode="auto">
          <a:xfrm>
            <a:off x="13525500" y="3731421"/>
            <a:ext cx="409576" cy="234950"/>
          </a:xfrm>
          <a:custGeom>
            <a:avLst/>
            <a:gdLst>
              <a:gd name="T0" fmla="*/ 382 w 389"/>
              <a:gd name="T1" fmla="*/ 178 h 220"/>
              <a:gd name="T2" fmla="*/ 211 w 389"/>
              <a:gd name="T3" fmla="*/ 7 h 220"/>
              <a:gd name="T4" fmla="*/ 208 w 389"/>
              <a:gd name="T5" fmla="*/ 5 h 220"/>
              <a:gd name="T6" fmla="*/ 204 w 389"/>
              <a:gd name="T7" fmla="*/ 2 h 220"/>
              <a:gd name="T8" fmla="*/ 199 w 389"/>
              <a:gd name="T9" fmla="*/ 0 h 220"/>
              <a:gd name="T10" fmla="*/ 194 w 389"/>
              <a:gd name="T11" fmla="*/ 0 h 220"/>
              <a:gd name="T12" fmla="*/ 190 w 389"/>
              <a:gd name="T13" fmla="*/ 0 h 220"/>
              <a:gd name="T14" fmla="*/ 185 w 389"/>
              <a:gd name="T15" fmla="*/ 2 h 220"/>
              <a:gd name="T16" fmla="*/ 181 w 389"/>
              <a:gd name="T17" fmla="*/ 5 h 220"/>
              <a:gd name="T18" fmla="*/ 177 w 389"/>
              <a:gd name="T19" fmla="*/ 7 h 220"/>
              <a:gd name="T20" fmla="*/ 7 w 389"/>
              <a:gd name="T21" fmla="*/ 178 h 220"/>
              <a:gd name="T22" fmla="*/ 4 w 389"/>
              <a:gd name="T23" fmla="*/ 182 h 220"/>
              <a:gd name="T24" fmla="*/ 2 w 389"/>
              <a:gd name="T25" fmla="*/ 186 h 220"/>
              <a:gd name="T26" fmla="*/ 0 w 389"/>
              <a:gd name="T27" fmla="*/ 191 h 220"/>
              <a:gd name="T28" fmla="*/ 0 w 389"/>
              <a:gd name="T29" fmla="*/ 195 h 220"/>
              <a:gd name="T30" fmla="*/ 0 w 389"/>
              <a:gd name="T31" fmla="*/ 200 h 220"/>
              <a:gd name="T32" fmla="*/ 2 w 389"/>
              <a:gd name="T33" fmla="*/ 205 h 220"/>
              <a:gd name="T34" fmla="*/ 4 w 389"/>
              <a:gd name="T35" fmla="*/ 209 h 220"/>
              <a:gd name="T36" fmla="*/ 7 w 389"/>
              <a:gd name="T37" fmla="*/ 212 h 220"/>
              <a:gd name="T38" fmla="*/ 10 w 389"/>
              <a:gd name="T39" fmla="*/ 215 h 220"/>
              <a:gd name="T40" fmla="*/ 15 w 389"/>
              <a:gd name="T41" fmla="*/ 218 h 220"/>
              <a:gd name="T42" fmla="*/ 19 w 389"/>
              <a:gd name="T43" fmla="*/ 219 h 220"/>
              <a:gd name="T44" fmla="*/ 23 w 389"/>
              <a:gd name="T45" fmla="*/ 220 h 220"/>
              <a:gd name="T46" fmla="*/ 365 w 389"/>
              <a:gd name="T47" fmla="*/ 220 h 220"/>
              <a:gd name="T48" fmla="*/ 370 w 389"/>
              <a:gd name="T49" fmla="*/ 219 h 220"/>
              <a:gd name="T50" fmla="*/ 374 w 389"/>
              <a:gd name="T51" fmla="*/ 218 h 220"/>
              <a:gd name="T52" fmla="*/ 378 w 389"/>
              <a:gd name="T53" fmla="*/ 215 h 220"/>
              <a:gd name="T54" fmla="*/ 382 w 389"/>
              <a:gd name="T55" fmla="*/ 212 h 220"/>
              <a:gd name="T56" fmla="*/ 385 w 389"/>
              <a:gd name="T57" fmla="*/ 209 h 220"/>
              <a:gd name="T58" fmla="*/ 387 w 389"/>
              <a:gd name="T59" fmla="*/ 205 h 220"/>
              <a:gd name="T60" fmla="*/ 388 w 389"/>
              <a:gd name="T61" fmla="*/ 200 h 220"/>
              <a:gd name="T62" fmla="*/ 389 w 389"/>
              <a:gd name="T63" fmla="*/ 195 h 220"/>
              <a:gd name="T64" fmla="*/ 388 w 389"/>
              <a:gd name="T65" fmla="*/ 191 h 220"/>
              <a:gd name="T66" fmla="*/ 387 w 389"/>
              <a:gd name="T67" fmla="*/ 186 h 220"/>
              <a:gd name="T68" fmla="*/ 385 w 389"/>
              <a:gd name="T69" fmla="*/ 182 h 220"/>
              <a:gd name="T70" fmla="*/ 382 w 389"/>
              <a:gd name="T71" fmla="*/ 17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20">
                <a:moveTo>
                  <a:pt x="382" y="178"/>
                </a:moveTo>
                <a:lnTo>
                  <a:pt x="211" y="7"/>
                </a:lnTo>
                <a:lnTo>
                  <a:pt x="208" y="5"/>
                </a:lnTo>
                <a:lnTo>
                  <a:pt x="204" y="2"/>
                </a:lnTo>
                <a:lnTo>
                  <a:pt x="199" y="0"/>
                </a:lnTo>
                <a:lnTo>
                  <a:pt x="194" y="0"/>
                </a:lnTo>
                <a:lnTo>
                  <a:pt x="190" y="0"/>
                </a:lnTo>
                <a:lnTo>
                  <a:pt x="185" y="2"/>
                </a:lnTo>
                <a:lnTo>
                  <a:pt x="181" y="5"/>
                </a:lnTo>
                <a:lnTo>
                  <a:pt x="177" y="7"/>
                </a:lnTo>
                <a:lnTo>
                  <a:pt x="7" y="178"/>
                </a:lnTo>
                <a:lnTo>
                  <a:pt x="4" y="182"/>
                </a:lnTo>
                <a:lnTo>
                  <a:pt x="2" y="186"/>
                </a:lnTo>
                <a:lnTo>
                  <a:pt x="0" y="191"/>
                </a:lnTo>
                <a:lnTo>
                  <a:pt x="0" y="195"/>
                </a:lnTo>
                <a:lnTo>
                  <a:pt x="0" y="200"/>
                </a:lnTo>
                <a:lnTo>
                  <a:pt x="2" y="205"/>
                </a:lnTo>
                <a:lnTo>
                  <a:pt x="4" y="209"/>
                </a:lnTo>
                <a:lnTo>
                  <a:pt x="7" y="212"/>
                </a:lnTo>
                <a:lnTo>
                  <a:pt x="10" y="215"/>
                </a:lnTo>
                <a:lnTo>
                  <a:pt x="15" y="218"/>
                </a:lnTo>
                <a:lnTo>
                  <a:pt x="19" y="219"/>
                </a:lnTo>
                <a:lnTo>
                  <a:pt x="23" y="220"/>
                </a:lnTo>
                <a:lnTo>
                  <a:pt x="365" y="220"/>
                </a:lnTo>
                <a:lnTo>
                  <a:pt x="370" y="219"/>
                </a:lnTo>
                <a:lnTo>
                  <a:pt x="374" y="218"/>
                </a:lnTo>
                <a:lnTo>
                  <a:pt x="378" y="215"/>
                </a:lnTo>
                <a:lnTo>
                  <a:pt x="382" y="212"/>
                </a:lnTo>
                <a:lnTo>
                  <a:pt x="385" y="209"/>
                </a:lnTo>
                <a:lnTo>
                  <a:pt x="387" y="205"/>
                </a:lnTo>
                <a:lnTo>
                  <a:pt x="388" y="200"/>
                </a:lnTo>
                <a:lnTo>
                  <a:pt x="389" y="195"/>
                </a:lnTo>
                <a:lnTo>
                  <a:pt x="388" y="191"/>
                </a:lnTo>
                <a:lnTo>
                  <a:pt x="387" y="186"/>
                </a:lnTo>
                <a:lnTo>
                  <a:pt x="385" y="182"/>
                </a:lnTo>
                <a:lnTo>
                  <a:pt x="382" y="17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41" name="Freeform 119"/>
          <p:cNvSpPr>
            <a:spLocks/>
          </p:cNvSpPr>
          <p:nvPr/>
        </p:nvSpPr>
        <p:spPr bwMode="auto">
          <a:xfrm>
            <a:off x="1133477" y="2201071"/>
            <a:ext cx="565150" cy="463550"/>
          </a:xfrm>
          <a:custGeom>
            <a:avLst/>
            <a:gdLst>
              <a:gd name="T0" fmla="*/ 432 w 536"/>
              <a:gd name="T1" fmla="*/ 349 h 438"/>
              <a:gd name="T2" fmla="*/ 470 w 536"/>
              <a:gd name="T3" fmla="*/ 324 h 438"/>
              <a:gd name="T4" fmla="*/ 500 w 536"/>
              <a:gd name="T5" fmla="*/ 292 h 438"/>
              <a:gd name="T6" fmla="*/ 523 w 536"/>
              <a:gd name="T7" fmla="*/ 258 h 438"/>
              <a:gd name="T8" fmla="*/ 534 w 536"/>
              <a:gd name="T9" fmla="*/ 221 h 438"/>
              <a:gd name="T10" fmla="*/ 536 w 536"/>
              <a:gd name="T11" fmla="*/ 182 h 438"/>
              <a:gd name="T12" fmla="*/ 527 w 536"/>
              <a:gd name="T13" fmla="*/ 144 h 438"/>
              <a:gd name="T14" fmla="*/ 509 w 536"/>
              <a:gd name="T15" fmla="*/ 109 h 438"/>
              <a:gd name="T16" fmla="*/ 481 w 536"/>
              <a:gd name="T17" fmla="*/ 75 h 438"/>
              <a:gd name="T18" fmla="*/ 446 w 536"/>
              <a:gd name="T19" fmla="*/ 48 h 438"/>
              <a:gd name="T20" fmla="*/ 403 w 536"/>
              <a:gd name="T21" fmla="*/ 26 h 438"/>
              <a:gd name="T22" fmla="*/ 356 w 536"/>
              <a:gd name="T23" fmla="*/ 10 h 438"/>
              <a:gd name="T24" fmla="*/ 305 w 536"/>
              <a:gd name="T25" fmla="*/ 2 h 438"/>
              <a:gd name="T26" fmla="*/ 251 w 536"/>
              <a:gd name="T27" fmla="*/ 1 h 438"/>
              <a:gd name="T28" fmla="*/ 199 w 536"/>
              <a:gd name="T29" fmla="*/ 6 h 438"/>
              <a:gd name="T30" fmla="*/ 149 w 536"/>
              <a:gd name="T31" fmla="*/ 20 h 438"/>
              <a:gd name="T32" fmla="*/ 105 w 536"/>
              <a:gd name="T33" fmla="*/ 41 h 438"/>
              <a:gd name="T34" fmla="*/ 67 w 536"/>
              <a:gd name="T35" fmla="*/ 65 h 438"/>
              <a:gd name="T36" fmla="*/ 37 w 536"/>
              <a:gd name="T37" fmla="*/ 97 h 438"/>
              <a:gd name="T38" fmla="*/ 14 w 536"/>
              <a:gd name="T39" fmla="*/ 131 h 438"/>
              <a:gd name="T40" fmla="*/ 4 w 536"/>
              <a:gd name="T41" fmla="*/ 169 h 438"/>
              <a:gd name="T42" fmla="*/ 1 w 536"/>
              <a:gd name="T43" fmla="*/ 206 h 438"/>
              <a:gd name="T44" fmla="*/ 8 w 536"/>
              <a:gd name="T45" fmla="*/ 238 h 438"/>
              <a:gd name="T46" fmla="*/ 22 w 536"/>
              <a:gd name="T47" fmla="*/ 270 h 438"/>
              <a:gd name="T48" fmla="*/ 42 w 536"/>
              <a:gd name="T49" fmla="*/ 299 h 438"/>
              <a:gd name="T50" fmla="*/ 69 w 536"/>
              <a:gd name="T51" fmla="*/ 325 h 438"/>
              <a:gd name="T52" fmla="*/ 102 w 536"/>
              <a:gd name="T53" fmla="*/ 347 h 438"/>
              <a:gd name="T54" fmla="*/ 90 w 536"/>
              <a:gd name="T55" fmla="*/ 371 h 438"/>
              <a:gd name="T56" fmla="*/ 76 w 536"/>
              <a:gd name="T57" fmla="*/ 389 h 438"/>
              <a:gd name="T58" fmla="*/ 61 w 536"/>
              <a:gd name="T59" fmla="*/ 407 h 438"/>
              <a:gd name="T60" fmla="*/ 56 w 536"/>
              <a:gd name="T61" fmla="*/ 412 h 438"/>
              <a:gd name="T62" fmla="*/ 54 w 536"/>
              <a:gd name="T63" fmla="*/ 414 h 438"/>
              <a:gd name="T64" fmla="*/ 51 w 536"/>
              <a:gd name="T65" fmla="*/ 419 h 438"/>
              <a:gd name="T66" fmla="*/ 50 w 536"/>
              <a:gd name="T67" fmla="*/ 422 h 438"/>
              <a:gd name="T68" fmla="*/ 50 w 536"/>
              <a:gd name="T69" fmla="*/ 426 h 438"/>
              <a:gd name="T70" fmla="*/ 54 w 536"/>
              <a:gd name="T71" fmla="*/ 435 h 438"/>
              <a:gd name="T72" fmla="*/ 63 w 536"/>
              <a:gd name="T73" fmla="*/ 438 h 438"/>
              <a:gd name="T74" fmla="*/ 89 w 536"/>
              <a:gd name="T75" fmla="*/ 434 h 438"/>
              <a:gd name="T76" fmla="*/ 124 w 536"/>
              <a:gd name="T77" fmla="*/ 423 h 438"/>
              <a:gd name="T78" fmla="*/ 164 w 536"/>
              <a:gd name="T79" fmla="*/ 406 h 438"/>
              <a:gd name="T80" fmla="*/ 201 w 536"/>
              <a:gd name="T81" fmla="*/ 383 h 438"/>
              <a:gd name="T82" fmla="*/ 252 w 536"/>
              <a:gd name="T83" fmla="*/ 389 h 438"/>
              <a:gd name="T84" fmla="*/ 305 w 536"/>
              <a:gd name="T85" fmla="*/ 388 h 438"/>
              <a:gd name="T86" fmla="*/ 356 w 536"/>
              <a:gd name="T87" fmla="*/ 380 h 438"/>
              <a:gd name="T88" fmla="*/ 403 w 536"/>
              <a:gd name="T89" fmla="*/ 36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 h="438">
                <a:moveTo>
                  <a:pt x="403" y="363"/>
                </a:moveTo>
                <a:lnTo>
                  <a:pt x="418" y="357"/>
                </a:lnTo>
                <a:lnTo>
                  <a:pt x="432" y="349"/>
                </a:lnTo>
                <a:lnTo>
                  <a:pt x="446" y="341"/>
                </a:lnTo>
                <a:lnTo>
                  <a:pt x="458" y="332"/>
                </a:lnTo>
                <a:lnTo>
                  <a:pt x="470" y="324"/>
                </a:lnTo>
                <a:lnTo>
                  <a:pt x="481" y="314"/>
                </a:lnTo>
                <a:lnTo>
                  <a:pt x="492" y="303"/>
                </a:lnTo>
                <a:lnTo>
                  <a:pt x="500" y="292"/>
                </a:lnTo>
                <a:lnTo>
                  <a:pt x="509" y="281"/>
                </a:lnTo>
                <a:lnTo>
                  <a:pt x="517" y="270"/>
                </a:lnTo>
                <a:lnTo>
                  <a:pt x="523" y="258"/>
                </a:lnTo>
                <a:lnTo>
                  <a:pt x="527" y="246"/>
                </a:lnTo>
                <a:lnTo>
                  <a:pt x="532" y="233"/>
                </a:lnTo>
                <a:lnTo>
                  <a:pt x="534" y="221"/>
                </a:lnTo>
                <a:lnTo>
                  <a:pt x="536" y="208"/>
                </a:lnTo>
                <a:lnTo>
                  <a:pt x="536" y="195"/>
                </a:lnTo>
                <a:lnTo>
                  <a:pt x="536" y="182"/>
                </a:lnTo>
                <a:lnTo>
                  <a:pt x="534" y="169"/>
                </a:lnTo>
                <a:lnTo>
                  <a:pt x="532" y="156"/>
                </a:lnTo>
                <a:lnTo>
                  <a:pt x="527" y="144"/>
                </a:lnTo>
                <a:lnTo>
                  <a:pt x="523" y="131"/>
                </a:lnTo>
                <a:lnTo>
                  <a:pt x="517" y="119"/>
                </a:lnTo>
                <a:lnTo>
                  <a:pt x="509" y="109"/>
                </a:lnTo>
                <a:lnTo>
                  <a:pt x="500" y="97"/>
                </a:lnTo>
                <a:lnTo>
                  <a:pt x="492" y="86"/>
                </a:lnTo>
                <a:lnTo>
                  <a:pt x="481" y="75"/>
                </a:lnTo>
                <a:lnTo>
                  <a:pt x="470" y="65"/>
                </a:lnTo>
                <a:lnTo>
                  <a:pt x="458" y="57"/>
                </a:lnTo>
                <a:lnTo>
                  <a:pt x="446" y="48"/>
                </a:lnTo>
                <a:lnTo>
                  <a:pt x="432" y="41"/>
                </a:lnTo>
                <a:lnTo>
                  <a:pt x="418" y="33"/>
                </a:lnTo>
                <a:lnTo>
                  <a:pt x="403" y="26"/>
                </a:lnTo>
                <a:lnTo>
                  <a:pt x="388" y="20"/>
                </a:lnTo>
                <a:lnTo>
                  <a:pt x="372" y="15"/>
                </a:lnTo>
                <a:lnTo>
                  <a:pt x="356" y="10"/>
                </a:lnTo>
                <a:lnTo>
                  <a:pt x="338" y="6"/>
                </a:lnTo>
                <a:lnTo>
                  <a:pt x="322" y="4"/>
                </a:lnTo>
                <a:lnTo>
                  <a:pt x="305" y="2"/>
                </a:lnTo>
                <a:lnTo>
                  <a:pt x="286" y="1"/>
                </a:lnTo>
                <a:lnTo>
                  <a:pt x="268" y="0"/>
                </a:lnTo>
                <a:lnTo>
                  <a:pt x="251" y="1"/>
                </a:lnTo>
                <a:lnTo>
                  <a:pt x="232" y="2"/>
                </a:lnTo>
                <a:lnTo>
                  <a:pt x="215" y="4"/>
                </a:lnTo>
                <a:lnTo>
                  <a:pt x="199" y="6"/>
                </a:lnTo>
                <a:lnTo>
                  <a:pt x="182" y="10"/>
                </a:lnTo>
                <a:lnTo>
                  <a:pt x="166" y="15"/>
                </a:lnTo>
                <a:lnTo>
                  <a:pt x="149" y="20"/>
                </a:lnTo>
                <a:lnTo>
                  <a:pt x="134" y="26"/>
                </a:lnTo>
                <a:lnTo>
                  <a:pt x="119" y="33"/>
                </a:lnTo>
                <a:lnTo>
                  <a:pt x="105" y="41"/>
                </a:lnTo>
                <a:lnTo>
                  <a:pt x="91" y="48"/>
                </a:lnTo>
                <a:lnTo>
                  <a:pt x="79" y="57"/>
                </a:lnTo>
                <a:lnTo>
                  <a:pt x="67" y="65"/>
                </a:lnTo>
                <a:lnTo>
                  <a:pt x="56" y="75"/>
                </a:lnTo>
                <a:lnTo>
                  <a:pt x="46" y="86"/>
                </a:lnTo>
                <a:lnTo>
                  <a:pt x="37" y="97"/>
                </a:lnTo>
                <a:lnTo>
                  <a:pt x="28" y="109"/>
                </a:lnTo>
                <a:lnTo>
                  <a:pt x="21" y="119"/>
                </a:lnTo>
                <a:lnTo>
                  <a:pt x="14" y="131"/>
                </a:lnTo>
                <a:lnTo>
                  <a:pt x="10" y="144"/>
                </a:lnTo>
                <a:lnTo>
                  <a:pt x="6" y="156"/>
                </a:lnTo>
                <a:lnTo>
                  <a:pt x="4" y="169"/>
                </a:lnTo>
                <a:lnTo>
                  <a:pt x="1" y="182"/>
                </a:lnTo>
                <a:lnTo>
                  <a:pt x="0" y="195"/>
                </a:lnTo>
                <a:lnTo>
                  <a:pt x="1" y="206"/>
                </a:lnTo>
                <a:lnTo>
                  <a:pt x="2" y="217"/>
                </a:lnTo>
                <a:lnTo>
                  <a:pt x="5" y="227"/>
                </a:lnTo>
                <a:lnTo>
                  <a:pt x="8" y="238"/>
                </a:lnTo>
                <a:lnTo>
                  <a:pt x="11" y="249"/>
                </a:lnTo>
                <a:lnTo>
                  <a:pt x="16" y="260"/>
                </a:lnTo>
                <a:lnTo>
                  <a:pt x="22" y="270"/>
                </a:lnTo>
                <a:lnTo>
                  <a:pt x="27" y="280"/>
                </a:lnTo>
                <a:lnTo>
                  <a:pt x="35" y="290"/>
                </a:lnTo>
                <a:lnTo>
                  <a:pt x="42" y="299"/>
                </a:lnTo>
                <a:lnTo>
                  <a:pt x="51" y="308"/>
                </a:lnTo>
                <a:lnTo>
                  <a:pt x="60" y="317"/>
                </a:lnTo>
                <a:lnTo>
                  <a:pt x="69" y="325"/>
                </a:lnTo>
                <a:lnTo>
                  <a:pt x="79" y="333"/>
                </a:lnTo>
                <a:lnTo>
                  <a:pt x="91" y="341"/>
                </a:lnTo>
                <a:lnTo>
                  <a:pt x="102" y="347"/>
                </a:lnTo>
                <a:lnTo>
                  <a:pt x="99" y="356"/>
                </a:lnTo>
                <a:lnTo>
                  <a:pt x="94" y="365"/>
                </a:lnTo>
                <a:lnTo>
                  <a:pt x="90" y="371"/>
                </a:lnTo>
                <a:lnTo>
                  <a:pt x="85" y="379"/>
                </a:lnTo>
                <a:lnTo>
                  <a:pt x="80" y="385"/>
                </a:lnTo>
                <a:lnTo>
                  <a:pt x="76" y="389"/>
                </a:lnTo>
                <a:lnTo>
                  <a:pt x="73" y="395"/>
                </a:lnTo>
                <a:lnTo>
                  <a:pt x="66" y="401"/>
                </a:lnTo>
                <a:lnTo>
                  <a:pt x="61" y="407"/>
                </a:lnTo>
                <a:lnTo>
                  <a:pt x="58" y="411"/>
                </a:lnTo>
                <a:lnTo>
                  <a:pt x="58" y="411"/>
                </a:lnTo>
                <a:lnTo>
                  <a:pt x="56" y="412"/>
                </a:lnTo>
                <a:lnTo>
                  <a:pt x="54" y="414"/>
                </a:lnTo>
                <a:lnTo>
                  <a:pt x="54" y="414"/>
                </a:lnTo>
                <a:lnTo>
                  <a:pt x="54" y="414"/>
                </a:lnTo>
                <a:lnTo>
                  <a:pt x="53" y="416"/>
                </a:lnTo>
                <a:lnTo>
                  <a:pt x="52" y="417"/>
                </a:lnTo>
                <a:lnTo>
                  <a:pt x="51" y="419"/>
                </a:lnTo>
                <a:lnTo>
                  <a:pt x="50" y="420"/>
                </a:lnTo>
                <a:lnTo>
                  <a:pt x="50" y="421"/>
                </a:lnTo>
                <a:lnTo>
                  <a:pt x="50" y="422"/>
                </a:lnTo>
                <a:lnTo>
                  <a:pt x="50" y="424"/>
                </a:lnTo>
                <a:lnTo>
                  <a:pt x="50" y="425"/>
                </a:lnTo>
                <a:lnTo>
                  <a:pt x="50" y="426"/>
                </a:lnTo>
                <a:lnTo>
                  <a:pt x="50" y="427"/>
                </a:lnTo>
                <a:lnTo>
                  <a:pt x="51" y="432"/>
                </a:lnTo>
                <a:lnTo>
                  <a:pt x="54" y="435"/>
                </a:lnTo>
                <a:lnTo>
                  <a:pt x="58" y="438"/>
                </a:lnTo>
                <a:lnTo>
                  <a:pt x="62" y="438"/>
                </a:lnTo>
                <a:lnTo>
                  <a:pt x="63" y="438"/>
                </a:lnTo>
                <a:lnTo>
                  <a:pt x="73" y="437"/>
                </a:lnTo>
                <a:lnTo>
                  <a:pt x="81" y="436"/>
                </a:lnTo>
                <a:lnTo>
                  <a:pt x="89" y="434"/>
                </a:lnTo>
                <a:lnTo>
                  <a:pt x="96" y="433"/>
                </a:lnTo>
                <a:lnTo>
                  <a:pt x="110" y="428"/>
                </a:lnTo>
                <a:lnTo>
                  <a:pt x="124" y="423"/>
                </a:lnTo>
                <a:lnTo>
                  <a:pt x="139" y="419"/>
                </a:lnTo>
                <a:lnTo>
                  <a:pt x="151" y="412"/>
                </a:lnTo>
                <a:lnTo>
                  <a:pt x="164" y="406"/>
                </a:lnTo>
                <a:lnTo>
                  <a:pt x="177" y="399"/>
                </a:lnTo>
                <a:lnTo>
                  <a:pt x="189" y="392"/>
                </a:lnTo>
                <a:lnTo>
                  <a:pt x="201" y="383"/>
                </a:lnTo>
                <a:lnTo>
                  <a:pt x="218" y="386"/>
                </a:lnTo>
                <a:lnTo>
                  <a:pt x="236" y="388"/>
                </a:lnTo>
                <a:lnTo>
                  <a:pt x="252" y="389"/>
                </a:lnTo>
                <a:lnTo>
                  <a:pt x="268" y="389"/>
                </a:lnTo>
                <a:lnTo>
                  <a:pt x="286" y="389"/>
                </a:lnTo>
                <a:lnTo>
                  <a:pt x="305" y="388"/>
                </a:lnTo>
                <a:lnTo>
                  <a:pt x="322" y="386"/>
                </a:lnTo>
                <a:lnTo>
                  <a:pt x="338" y="383"/>
                </a:lnTo>
                <a:lnTo>
                  <a:pt x="356" y="380"/>
                </a:lnTo>
                <a:lnTo>
                  <a:pt x="372" y="375"/>
                </a:lnTo>
                <a:lnTo>
                  <a:pt x="388" y="370"/>
                </a:lnTo>
                <a:lnTo>
                  <a:pt x="403" y="3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2" name="Freeform 120"/>
          <p:cNvSpPr>
            <a:spLocks/>
          </p:cNvSpPr>
          <p:nvPr/>
        </p:nvSpPr>
        <p:spPr bwMode="auto">
          <a:xfrm>
            <a:off x="1381126" y="2347120"/>
            <a:ext cx="473076" cy="422276"/>
          </a:xfrm>
          <a:custGeom>
            <a:avLst/>
            <a:gdLst>
              <a:gd name="T0" fmla="*/ 427 w 448"/>
              <a:gd name="T1" fmla="*/ 231 h 398"/>
              <a:gd name="T2" fmla="*/ 437 w 448"/>
              <a:gd name="T3" fmla="*/ 210 h 398"/>
              <a:gd name="T4" fmla="*/ 444 w 448"/>
              <a:gd name="T5" fmla="*/ 189 h 398"/>
              <a:gd name="T6" fmla="*/ 447 w 448"/>
              <a:gd name="T7" fmla="*/ 166 h 398"/>
              <a:gd name="T8" fmla="*/ 447 w 448"/>
              <a:gd name="T9" fmla="*/ 143 h 398"/>
              <a:gd name="T10" fmla="*/ 444 w 448"/>
              <a:gd name="T11" fmla="*/ 121 h 398"/>
              <a:gd name="T12" fmla="*/ 436 w 448"/>
              <a:gd name="T13" fmla="*/ 99 h 398"/>
              <a:gd name="T14" fmla="*/ 426 w 448"/>
              <a:gd name="T15" fmla="*/ 77 h 398"/>
              <a:gd name="T16" fmla="*/ 411 w 448"/>
              <a:gd name="T17" fmla="*/ 58 h 398"/>
              <a:gd name="T18" fmla="*/ 395 w 448"/>
              <a:gd name="T19" fmla="*/ 39 h 398"/>
              <a:gd name="T20" fmla="*/ 375 w 448"/>
              <a:gd name="T21" fmla="*/ 22 h 398"/>
              <a:gd name="T22" fmla="*/ 354 w 448"/>
              <a:gd name="T23" fmla="*/ 7 h 398"/>
              <a:gd name="T24" fmla="*/ 345 w 448"/>
              <a:gd name="T25" fmla="*/ 14 h 398"/>
              <a:gd name="T26" fmla="*/ 350 w 448"/>
              <a:gd name="T27" fmla="*/ 43 h 398"/>
              <a:gd name="T28" fmla="*/ 350 w 448"/>
              <a:gd name="T29" fmla="*/ 70 h 398"/>
              <a:gd name="T30" fmla="*/ 346 w 448"/>
              <a:gd name="T31" fmla="*/ 95 h 398"/>
              <a:gd name="T32" fmla="*/ 340 w 448"/>
              <a:gd name="T33" fmla="*/ 120 h 398"/>
              <a:gd name="T34" fmla="*/ 331 w 448"/>
              <a:gd name="T35" fmla="*/ 143 h 398"/>
              <a:gd name="T36" fmla="*/ 318 w 448"/>
              <a:gd name="T37" fmla="*/ 166 h 398"/>
              <a:gd name="T38" fmla="*/ 302 w 448"/>
              <a:gd name="T39" fmla="*/ 188 h 398"/>
              <a:gd name="T40" fmla="*/ 284 w 448"/>
              <a:gd name="T41" fmla="*/ 207 h 398"/>
              <a:gd name="T42" fmla="*/ 263 w 448"/>
              <a:gd name="T43" fmla="*/ 226 h 398"/>
              <a:gd name="T44" fmla="*/ 240 w 448"/>
              <a:gd name="T45" fmla="*/ 243 h 398"/>
              <a:gd name="T46" fmla="*/ 217 w 448"/>
              <a:gd name="T47" fmla="*/ 257 h 398"/>
              <a:gd name="T48" fmla="*/ 192 w 448"/>
              <a:gd name="T49" fmla="*/ 270 h 398"/>
              <a:gd name="T50" fmla="*/ 165 w 448"/>
              <a:gd name="T51" fmla="*/ 279 h 398"/>
              <a:gd name="T52" fmla="*/ 137 w 448"/>
              <a:gd name="T53" fmla="*/ 288 h 398"/>
              <a:gd name="T54" fmla="*/ 109 w 448"/>
              <a:gd name="T55" fmla="*/ 295 h 398"/>
              <a:gd name="T56" fmla="*/ 78 w 448"/>
              <a:gd name="T57" fmla="*/ 299 h 398"/>
              <a:gd name="T58" fmla="*/ 49 w 448"/>
              <a:gd name="T59" fmla="*/ 301 h 398"/>
              <a:gd name="T60" fmla="*/ 28 w 448"/>
              <a:gd name="T61" fmla="*/ 301 h 398"/>
              <a:gd name="T62" fmla="*/ 10 w 448"/>
              <a:gd name="T63" fmla="*/ 300 h 398"/>
              <a:gd name="T64" fmla="*/ 20 w 448"/>
              <a:gd name="T65" fmla="*/ 312 h 398"/>
              <a:gd name="T66" fmla="*/ 61 w 448"/>
              <a:gd name="T67" fmla="*/ 330 h 398"/>
              <a:gd name="T68" fmla="*/ 107 w 448"/>
              <a:gd name="T69" fmla="*/ 343 h 398"/>
              <a:gd name="T70" fmla="*/ 154 w 448"/>
              <a:gd name="T71" fmla="*/ 350 h 398"/>
              <a:gd name="T72" fmla="*/ 196 w 448"/>
              <a:gd name="T73" fmla="*/ 350 h 398"/>
              <a:gd name="T74" fmla="*/ 230 w 448"/>
              <a:gd name="T75" fmla="*/ 346 h 398"/>
              <a:gd name="T76" fmla="*/ 259 w 448"/>
              <a:gd name="T77" fmla="*/ 352 h 398"/>
              <a:gd name="T78" fmla="*/ 284 w 448"/>
              <a:gd name="T79" fmla="*/ 367 h 398"/>
              <a:gd name="T80" fmla="*/ 310 w 448"/>
              <a:gd name="T81" fmla="*/ 379 h 398"/>
              <a:gd name="T82" fmla="*/ 338 w 448"/>
              <a:gd name="T83" fmla="*/ 388 h 398"/>
              <a:gd name="T84" fmla="*/ 359 w 448"/>
              <a:gd name="T85" fmla="*/ 394 h 398"/>
              <a:gd name="T86" fmla="*/ 377 w 448"/>
              <a:gd name="T87" fmla="*/ 397 h 398"/>
              <a:gd name="T88" fmla="*/ 390 w 448"/>
              <a:gd name="T89" fmla="*/ 398 h 398"/>
              <a:gd name="T90" fmla="*/ 397 w 448"/>
              <a:gd name="T91" fmla="*/ 393 h 398"/>
              <a:gd name="T92" fmla="*/ 398 w 448"/>
              <a:gd name="T93" fmla="*/ 386 h 398"/>
              <a:gd name="T94" fmla="*/ 399 w 448"/>
              <a:gd name="T95" fmla="*/ 384 h 398"/>
              <a:gd name="T96" fmla="*/ 398 w 448"/>
              <a:gd name="T97" fmla="*/ 381 h 398"/>
              <a:gd name="T98" fmla="*/ 397 w 448"/>
              <a:gd name="T99" fmla="*/ 379 h 398"/>
              <a:gd name="T100" fmla="*/ 396 w 448"/>
              <a:gd name="T101" fmla="*/ 377 h 398"/>
              <a:gd name="T102" fmla="*/ 394 w 448"/>
              <a:gd name="T103" fmla="*/ 374 h 398"/>
              <a:gd name="T104" fmla="*/ 393 w 448"/>
              <a:gd name="T105" fmla="*/ 372 h 398"/>
              <a:gd name="T106" fmla="*/ 391 w 448"/>
              <a:gd name="T107" fmla="*/ 371 h 398"/>
              <a:gd name="T108" fmla="*/ 382 w 448"/>
              <a:gd name="T109" fmla="*/ 361 h 398"/>
              <a:gd name="T110" fmla="*/ 372 w 448"/>
              <a:gd name="T111" fmla="*/ 351 h 398"/>
              <a:gd name="T112" fmla="*/ 364 w 448"/>
              <a:gd name="T113" fmla="*/ 339 h 398"/>
              <a:gd name="T114" fmla="*/ 354 w 448"/>
              <a:gd name="T115" fmla="*/ 325 h 398"/>
              <a:gd name="T116" fmla="*/ 346 w 448"/>
              <a:gd name="T117" fmla="*/ 307 h 398"/>
              <a:gd name="T118" fmla="*/ 369 w 448"/>
              <a:gd name="T119" fmla="*/ 293 h 398"/>
              <a:gd name="T120" fmla="*/ 388 w 448"/>
              <a:gd name="T121" fmla="*/ 277 h 398"/>
              <a:gd name="T122" fmla="*/ 406 w 448"/>
              <a:gd name="T123" fmla="*/ 260 h 398"/>
              <a:gd name="T124" fmla="*/ 421 w 448"/>
              <a:gd name="T125" fmla="*/ 24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 h="398">
                <a:moveTo>
                  <a:pt x="421" y="241"/>
                </a:moveTo>
                <a:lnTo>
                  <a:pt x="427" y="231"/>
                </a:lnTo>
                <a:lnTo>
                  <a:pt x="433" y="220"/>
                </a:lnTo>
                <a:lnTo>
                  <a:pt x="437" y="210"/>
                </a:lnTo>
                <a:lnTo>
                  <a:pt x="441" y="200"/>
                </a:lnTo>
                <a:lnTo>
                  <a:pt x="444" y="189"/>
                </a:lnTo>
                <a:lnTo>
                  <a:pt x="446" y="178"/>
                </a:lnTo>
                <a:lnTo>
                  <a:pt x="447" y="166"/>
                </a:lnTo>
                <a:lnTo>
                  <a:pt x="448" y="155"/>
                </a:lnTo>
                <a:lnTo>
                  <a:pt x="447" y="143"/>
                </a:lnTo>
                <a:lnTo>
                  <a:pt x="446" y="133"/>
                </a:lnTo>
                <a:lnTo>
                  <a:pt x="444" y="121"/>
                </a:lnTo>
                <a:lnTo>
                  <a:pt x="440" y="110"/>
                </a:lnTo>
                <a:lnTo>
                  <a:pt x="436" y="99"/>
                </a:lnTo>
                <a:lnTo>
                  <a:pt x="432" y="88"/>
                </a:lnTo>
                <a:lnTo>
                  <a:pt x="426" y="77"/>
                </a:lnTo>
                <a:lnTo>
                  <a:pt x="419" y="68"/>
                </a:lnTo>
                <a:lnTo>
                  <a:pt x="411" y="58"/>
                </a:lnTo>
                <a:lnTo>
                  <a:pt x="404" y="48"/>
                </a:lnTo>
                <a:lnTo>
                  <a:pt x="395" y="39"/>
                </a:lnTo>
                <a:lnTo>
                  <a:pt x="385" y="30"/>
                </a:lnTo>
                <a:lnTo>
                  <a:pt x="375" y="22"/>
                </a:lnTo>
                <a:lnTo>
                  <a:pt x="365" y="14"/>
                </a:lnTo>
                <a:lnTo>
                  <a:pt x="354" y="7"/>
                </a:lnTo>
                <a:lnTo>
                  <a:pt x="341" y="0"/>
                </a:lnTo>
                <a:lnTo>
                  <a:pt x="345" y="14"/>
                </a:lnTo>
                <a:lnTo>
                  <a:pt x="348" y="29"/>
                </a:lnTo>
                <a:lnTo>
                  <a:pt x="350" y="43"/>
                </a:lnTo>
                <a:lnTo>
                  <a:pt x="351" y="58"/>
                </a:lnTo>
                <a:lnTo>
                  <a:pt x="350" y="70"/>
                </a:lnTo>
                <a:lnTo>
                  <a:pt x="348" y="83"/>
                </a:lnTo>
                <a:lnTo>
                  <a:pt x="346" y="95"/>
                </a:lnTo>
                <a:lnTo>
                  <a:pt x="344" y="108"/>
                </a:lnTo>
                <a:lnTo>
                  <a:pt x="340" y="120"/>
                </a:lnTo>
                <a:lnTo>
                  <a:pt x="336" y="131"/>
                </a:lnTo>
                <a:lnTo>
                  <a:pt x="331" y="143"/>
                </a:lnTo>
                <a:lnTo>
                  <a:pt x="325" y="154"/>
                </a:lnTo>
                <a:lnTo>
                  <a:pt x="318" y="166"/>
                </a:lnTo>
                <a:lnTo>
                  <a:pt x="311" y="177"/>
                </a:lnTo>
                <a:lnTo>
                  <a:pt x="302" y="188"/>
                </a:lnTo>
                <a:lnTo>
                  <a:pt x="293" y="197"/>
                </a:lnTo>
                <a:lnTo>
                  <a:pt x="284" y="207"/>
                </a:lnTo>
                <a:lnTo>
                  <a:pt x="274" y="217"/>
                </a:lnTo>
                <a:lnTo>
                  <a:pt x="263" y="226"/>
                </a:lnTo>
                <a:lnTo>
                  <a:pt x="251" y="235"/>
                </a:lnTo>
                <a:lnTo>
                  <a:pt x="240" y="243"/>
                </a:lnTo>
                <a:lnTo>
                  <a:pt x="229" y="250"/>
                </a:lnTo>
                <a:lnTo>
                  <a:pt x="217" y="257"/>
                </a:lnTo>
                <a:lnTo>
                  <a:pt x="205" y="263"/>
                </a:lnTo>
                <a:lnTo>
                  <a:pt x="192" y="270"/>
                </a:lnTo>
                <a:lnTo>
                  <a:pt x="179" y="275"/>
                </a:lnTo>
                <a:lnTo>
                  <a:pt x="165" y="279"/>
                </a:lnTo>
                <a:lnTo>
                  <a:pt x="151" y="284"/>
                </a:lnTo>
                <a:lnTo>
                  <a:pt x="137" y="288"/>
                </a:lnTo>
                <a:lnTo>
                  <a:pt x="123" y="291"/>
                </a:lnTo>
                <a:lnTo>
                  <a:pt x="109" y="295"/>
                </a:lnTo>
                <a:lnTo>
                  <a:pt x="94" y="297"/>
                </a:lnTo>
                <a:lnTo>
                  <a:pt x="78" y="299"/>
                </a:lnTo>
                <a:lnTo>
                  <a:pt x="64" y="300"/>
                </a:lnTo>
                <a:lnTo>
                  <a:pt x="49" y="301"/>
                </a:lnTo>
                <a:lnTo>
                  <a:pt x="33" y="301"/>
                </a:lnTo>
                <a:lnTo>
                  <a:pt x="28" y="301"/>
                </a:lnTo>
                <a:lnTo>
                  <a:pt x="19" y="301"/>
                </a:lnTo>
                <a:lnTo>
                  <a:pt x="10" y="300"/>
                </a:lnTo>
                <a:lnTo>
                  <a:pt x="0" y="300"/>
                </a:lnTo>
                <a:lnTo>
                  <a:pt x="20" y="312"/>
                </a:lnTo>
                <a:lnTo>
                  <a:pt x="40" y="322"/>
                </a:lnTo>
                <a:lnTo>
                  <a:pt x="61" y="330"/>
                </a:lnTo>
                <a:lnTo>
                  <a:pt x="83" y="338"/>
                </a:lnTo>
                <a:lnTo>
                  <a:pt x="107" y="343"/>
                </a:lnTo>
                <a:lnTo>
                  <a:pt x="130" y="346"/>
                </a:lnTo>
                <a:lnTo>
                  <a:pt x="154" y="350"/>
                </a:lnTo>
                <a:lnTo>
                  <a:pt x="180" y="350"/>
                </a:lnTo>
                <a:lnTo>
                  <a:pt x="196" y="350"/>
                </a:lnTo>
                <a:lnTo>
                  <a:pt x="212" y="349"/>
                </a:lnTo>
                <a:lnTo>
                  <a:pt x="230" y="346"/>
                </a:lnTo>
                <a:lnTo>
                  <a:pt x="247" y="344"/>
                </a:lnTo>
                <a:lnTo>
                  <a:pt x="259" y="352"/>
                </a:lnTo>
                <a:lnTo>
                  <a:pt x="271" y="359"/>
                </a:lnTo>
                <a:lnTo>
                  <a:pt x="284" y="367"/>
                </a:lnTo>
                <a:lnTo>
                  <a:pt x="297" y="372"/>
                </a:lnTo>
                <a:lnTo>
                  <a:pt x="310" y="379"/>
                </a:lnTo>
                <a:lnTo>
                  <a:pt x="324" y="384"/>
                </a:lnTo>
                <a:lnTo>
                  <a:pt x="338" y="388"/>
                </a:lnTo>
                <a:lnTo>
                  <a:pt x="353" y="393"/>
                </a:lnTo>
                <a:lnTo>
                  <a:pt x="359" y="394"/>
                </a:lnTo>
                <a:lnTo>
                  <a:pt x="368" y="396"/>
                </a:lnTo>
                <a:lnTo>
                  <a:pt x="377" y="397"/>
                </a:lnTo>
                <a:lnTo>
                  <a:pt x="385" y="398"/>
                </a:lnTo>
                <a:lnTo>
                  <a:pt x="390" y="398"/>
                </a:lnTo>
                <a:lnTo>
                  <a:pt x="394" y="396"/>
                </a:lnTo>
                <a:lnTo>
                  <a:pt x="397" y="393"/>
                </a:lnTo>
                <a:lnTo>
                  <a:pt x="398" y="387"/>
                </a:lnTo>
                <a:lnTo>
                  <a:pt x="398" y="386"/>
                </a:lnTo>
                <a:lnTo>
                  <a:pt x="399" y="385"/>
                </a:lnTo>
                <a:lnTo>
                  <a:pt x="399" y="384"/>
                </a:lnTo>
                <a:lnTo>
                  <a:pt x="399" y="383"/>
                </a:lnTo>
                <a:lnTo>
                  <a:pt x="398" y="381"/>
                </a:lnTo>
                <a:lnTo>
                  <a:pt x="398" y="380"/>
                </a:lnTo>
                <a:lnTo>
                  <a:pt x="397" y="379"/>
                </a:lnTo>
                <a:lnTo>
                  <a:pt x="396" y="378"/>
                </a:lnTo>
                <a:lnTo>
                  <a:pt x="396" y="377"/>
                </a:lnTo>
                <a:lnTo>
                  <a:pt x="395" y="376"/>
                </a:lnTo>
                <a:lnTo>
                  <a:pt x="394" y="374"/>
                </a:lnTo>
                <a:lnTo>
                  <a:pt x="394" y="373"/>
                </a:lnTo>
                <a:lnTo>
                  <a:pt x="393" y="372"/>
                </a:lnTo>
                <a:lnTo>
                  <a:pt x="392" y="371"/>
                </a:lnTo>
                <a:lnTo>
                  <a:pt x="391" y="371"/>
                </a:lnTo>
                <a:lnTo>
                  <a:pt x="387" y="367"/>
                </a:lnTo>
                <a:lnTo>
                  <a:pt x="382" y="361"/>
                </a:lnTo>
                <a:lnTo>
                  <a:pt x="377" y="355"/>
                </a:lnTo>
                <a:lnTo>
                  <a:pt x="372" y="351"/>
                </a:lnTo>
                <a:lnTo>
                  <a:pt x="369" y="345"/>
                </a:lnTo>
                <a:lnTo>
                  <a:pt x="364" y="339"/>
                </a:lnTo>
                <a:lnTo>
                  <a:pt x="358" y="332"/>
                </a:lnTo>
                <a:lnTo>
                  <a:pt x="354" y="325"/>
                </a:lnTo>
                <a:lnTo>
                  <a:pt x="351" y="316"/>
                </a:lnTo>
                <a:lnTo>
                  <a:pt x="346" y="307"/>
                </a:lnTo>
                <a:lnTo>
                  <a:pt x="358" y="301"/>
                </a:lnTo>
                <a:lnTo>
                  <a:pt x="369" y="293"/>
                </a:lnTo>
                <a:lnTo>
                  <a:pt x="379" y="286"/>
                </a:lnTo>
                <a:lnTo>
                  <a:pt x="388" y="277"/>
                </a:lnTo>
                <a:lnTo>
                  <a:pt x="397" y="269"/>
                </a:lnTo>
                <a:lnTo>
                  <a:pt x="406" y="260"/>
                </a:lnTo>
                <a:lnTo>
                  <a:pt x="413" y="250"/>
                </a:lnTo>
                <a:lnTo>
                  <a:pt x="421" y="24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3" name="Freeform 121"/>
          <p:cNvSpPr>
            <a:spLocks/>
          </p:cNvSpPr>
          <p:nvPr/>
        </p:nvSpPr>
        <p:spPr bwMode="auto">
          <a:xfrm>
            <a:off x="2762250" y="2620170"/>
            <a:ext cx="114300" cy="117476"/>
          </a:xfrm>
          <a:custGeom>
            <a:avLst/>
            <a:gdLst>
              <a:gd name="T0" fmla="*/ 55 w 110"/>
              <a:gd name="T1" fmla="*/ 0 h 109"/>
              <a:gd name="T2" fmla="*/ 45 w 110"/>
              <a:gd name="T3" fmla="*/ 1 h 109"/>
              <a:gd name="T4" fmla="*/ 35 w 110"/>
              <a:gd name="T5" fmla="*/ 3 h 109"/>
              <a:gd name="T6" fmla="*/ 25 w 110"/>
              <a:gd name="T7" fmla="*/ 9 h 109"/>
              <a:gd name="T8" fmla="*/ 16 w 110"/>
              <a:gd name="T9" fmla="*/ 16 h 109"/>
              <a:gd name="T10" fmla="*/ 10 w 110"/>
              <a:gd name="T11" fmla="*/ 24 h 109"/>
              <a:gd name="T12" fmla="*/ 5 w 110"/>
              <a:gd name="T13" fmla="*/ 33 h 109"/>
              <a:gd name="T14" fmla="*/ 1 w 110"/>
              <a:gd name="T15" fmla="*/ 43 h 109"/>
              <a:gd name="T16" fmla="*/ 0 w 110"/>
              <a:gd name="T17" fmla="*/ 55 h 109"/>
              <a:gd name="T18" fmla="*/ 1 w 110"/>
              <a:gd name="T19" fmla="*/ 66 h 109"/>
              <a:gd name="T20" fmla="*/ 5 w 110"/>
              <a:gd name="T21" fmla="*/ 75 h 109"/>
              <a:gd name="T22" fmla="*/ 10 w 110"/>
              <a:gd name="T23" fmla="*/ 85 h 109"/>
              <a:gd name="T24" fmla="*/ 16 w 110"/>
              <a:gd name="T25" fmla="*/ 93 h 109"/>
              <a:gd name="T26" fmla="*/ 25 w 110"/>
              <a:gd name="T27" fmla="*/ 100 h 109"/>
              <a:gd name="T28" fmla="*/ 35 w 110"/>
              <a:gd name="T29" fmla="*/ 106 h 109"/>
              <a:gd name="T30" fmla="*/ 45 w 110"/>
              <a:gd name="T31" fmla="*/ 108 h 109"/>
              <a:gd name="T32" fmla="*/ 55 w 110"/>
              <a:gd name="T33" fmla="*/ 109 h 109"/>
              <a:gd name="T34" fmla="*/ 66 w 110"/>
              <a:gd name="T35" fmla="*/ 108 h 109"/>
              <a:gd name="T36" fmla="*/ 76 w 110"/>
              <a:gd name="T37" fmla="*/ 106 h 109"/>
              <a:gd name="T38" fmla="*/ 86 w 110"/>
              <a:gd name="T39" fmla="*/ 100 h 109"/>
              <a:gd name="T40" fmla="*/ 94 w 110"/>
              <a:gd name="T41" fmla="*/ 93 h 109"/>
              <a:gd name="T42" fmla="*/ 101 w 110"/>
              <a:gd name="T43" fmla="*/ 85 h 109"/>
              <a:gd name="T44" fmla="*/ 106 w 110"/>
              <a:gd name="T45" fmla="*/ 75 h 109"/>
              <a:gd name="T46" fmla="*/ 109 w 110"/>
              <a:gd name="T47" fmla="*/ 66 h 109"/>
              <a:gd name="T48" fmla="*/ 110 w 110"/>
              <a:gd name="T49" fmla="*/ 55 h 109"/>
              <a:gd name="T50" fmla="*/ 109 w 110"/>
              <a:gd name="T51" fmla="*/ 43 h 109"/>
              <a:gd name="T52" fmla="*/ 106 w 110"/>
              <a:gd name="T53" fmla="*/ 33 h 109"/>
              <a:gd name="T54" fmla="*/ 101 w 110"/>
              <a:gd name="T55" fmla="*/ 24 h 109"/>
              <a:gd name="T56" fmla="*/ 94 w 110"/>
              <a:gd name="T57" fmla="*/ 16 h 109"/>
              <a:gd name="T58" fmla="*/ 86 w 110"/>
              <a:gd name="T59" fmla="*/ 9 h 109"/>
              <a:gd name="T60" fmla="*/ 76 w 110"/>
              <a:gd name="T61" fmla="*/ 3 h 109"/>
              <a:gd name="T62" fmla="*/ 66 w 110"/>
              <a:gd name="T63" fmla="*/ 1 h 109"/>
              <a:gd name="T64" fmla="*/ 55 w 110"/>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09">
                <a:moveTo>
                  <a:pt x="55" y="0"/>
                </a:moveTo>
                <a:lnTo>
                  <a:pt x="45" y="1"/>
                </a:lnTo>
                <a:lnTo>
                  <a:pt x="35" y="3"/>
                </a:lnTo>
                <a:lnTo>
                  <a:pt x="25" y="9"/>
                </a:lnTo>
                <a:lnTo>
                  <a:pt x="16" y="16"/>
                </a:lnTo>
                <a:lnTo>
                  <a:pt x="10" y="24"/>
                </a:lnTo>
                <a:lnTo>
                  <a:pt x="5" y="33"/>
                </a:lnTo>
                <a:lnTo>
                  <a:pt x="1" y="43"/>
                </a:lnTo>
                <a:lnTo>
                  <a:pt x="0" y="55"/>
                </a:lnTo>
                <a:lnTo>
                  <a:pt x="1" y="66"/>
                </a:lnTo>
                <a:lnTo>
                  <a:pt x="5" y="75"/>
                </a:lnTo>
                <a:lnTo>
                  <a:pt x="10" y="85"/>
                </a:lnTo>
                <a:lnTo>
                  <a:pt x="16" y="93"/>
                </a:lnTo>
                <a:lnTo>
                  <a:pt x="25" y="100"/>
                </a:lnTo>
                <a:lnTo>
                  <a:pt x="35" y="106"/>
                </a:lnTo>
                <a:lnTo>
                  <a:pt x="45" y="108"/>
                </a:lnTo>
                <a:lnTo>
                  <a:pt x="55" y="109"/>
                </a:lnTo>
                <a:lnTo>
                  <a:pt x="66" y="108"/>
                </a:lnTo>
                <a:lnTo>
                  <a:pt x="76" y="106"/>
                </a:lnTo>
                <a:lnTo>
                  <a:pt x="86" y="100"/>
                </a:lnTo>
                <a:lnTo>
                  <a:pt x="94" y="93"/>
                </a:lnTo>
                <a:lnTo>
                  <a:pt x="101" y="85"/>
                </a:lnTo>
                <a:lnTo>
                  <a:pt x="106" y="75"/>
                </a:lnTo>
                <a:lnTo>
                  <a:pt x="109" y="66"/>
                </a:lnTo>
                <a:lnTo>
                  <a:pt x="110" y="55"/>
                </a:lnTo>
                <a:lnTo>
                  <a:pt x="109" y="43"/>
                </a:lnTo>
                <a:lnTo>
                  <a:pt x="106" y="33"/>
                </a:lnTo>
                <a:lnTo>
                  <a:pt x="101" y="24"/>
                </a:lnTo>
                <a:lnTo>
                  <a:pt x="94" y="16"/>
                </a:lnTo>
                <a:lnTo>
                  <a:pt x="86" y="9"/>
                </a:lnTo>
                <a:lnTo>
                  <a:pt x="76" y="3"/>
                </a:lnTo>
                <a:lnTo>
                  <a:pt x="66" y="1"/>
                </a:lnTo>
                <a:lnTo>
                  <a:pt x="55"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4" name="Freeform 122"/>
          <p:cNvSpPr>
            <a:spLocks/>
          </p:cNvSpPr>
          <p:nvPr/>
        </p:nvSpPr>
        <p:spPr bwMode="auto">
          <a:xfrm>
            <a:off x="2676526" y="2432844"/>
            <a:ext cx="130176" cy="130176"/>
          </a:xfrm>
          <a:custGeom>
            <a:avLst/>
            <a:gdLst>
              <a:gd name="T0" fmla="*/ 122 w 122"/>
              <a:gd name="T1" fmla="*/ 55 h 122"/>
              <a:gd name="T2" fmla="*/ 120 w 122"/>
              <a:gd name="T3" fmla="*/ 43 h 122"/>
              <a:gd name="T4" fmla="*/ 115 w 122"/>
              <a:gd name="T5" fmla="*/ 32 h 122"/>
              <a:gd name="T6" fmla="*/ 108 w 122"/>
              <a:gd name="T7" fmla="*/ 22 h 122"/>
              <a:gd name="T8" fmla="*/ 100 w 122"/>
              <a:gd name="T9" fmla="*/ 14 h 122"/>
              <a:gd name="T10" fmla="*/ 90 w 122"/>
              <a:gd name="T11" fmla="*/ 7 h 122"/>
              <a:gd name="T12" fmla="*/ 79 w 122"/>
              <a:gd name="T13" fmla="*/ 3 h 122"/>
              <a:gd name="T14" fmla="*/ 67 w 122"/>
              <a:gd name="T15" fmla="*/ 1 h 122"/>
              <a:gd name="T16" fmla="*/ 56 w 122"/>
              <a:gd name="T17" fmla="*/ 1 h 122"/>
              <a:gd name="T18" fmla="*/ 44 w 122"/>
              <a:gd name="T19" fmla="*/ 3 h 122"/>
              <a:gd name="T20" fmla="*/ 33 w 122"/>
              <a:gd name="T21" fmla="*/ 7 h 122"/>
              <a:gd name="T22" fmla="*/ 23 w 122"/>
              <a:gd name="T23" fmla="*/ 14 h 122"/>
              <a:gd name="T24" fmla="*/ 14 w 122"/>
              <a:gd name="T25" fmla="*/ 22 h 122"/>
              <a:gd name="T26" fmla="*/ 8 w 122"/>
              <a:gd name="T27" fmla="*/ 32 h 122"/>
              <a:gd name="T28" fmla="*/ 3 w 122"/>
              <a:gd name="T29" fmla="*/ 43 h 122"/>
              <a:gd name="T30" fmla="*/ 0 w 122"/>
              <a:gd name="T31" fmla="*/ 55 h 122"/>
              <a:gd name="T32" fmla="*/ 0 w 122"/>
              <a:gd name="T33" fmla="*/ 67 h 122"/>
              <a:gd name="T34" fmla="*/ 3 w 122"/>
              <a:gd name="T35" fmla="*/ 79 h 122"/>
              <a:gd name="T36" fmla="*/ 8 w 122"/>
              <a:gd name="T37" fmla="*/ 89 h 122"/>
              <a:gd name="T38" fmla="*/ 14 w 122"/>
              <a:gd name="T39" fmla="*/ 99 h 122"/>
              <a:gd name="T40" fmla="*/ 23 w 122"/>
              <a:gd name="T41" fmla="*/ 108 h 122"/>
              <a:gd name="T42" fmla="*/ 33 w 122"/>
              <a:gd name="T43" fmla="*/ 115 h 122"/>
              <a:gd name="T44" fmla="*/ 44 w 122"/>
              <a:gd name="T45" fmla="*/ 120 h 122"/>
              <a:gd name="T46" fmla="*/ 56 w 122"/>
              <a:gd name="T47" fmla="*/ 122 h 122"/>
              <a:gd name="T48" fmla="*/ 67 w 122"/>
              <a:gd name="T49" fmla="*/ 122 h 122"/>
              <a:gd name="T50" fmla="*/ 79 w 122"/>
              <a:gd name="T51" fmla="*/ 120 h 122"/>
              <a:gd name="T52" fmla="*/ 90 w 122"/>
              <a:gd name="T53" fmla="*/ 115 h 122"/>
              <a:gd name="T54" fmla="*/ 100 w 122"/>
              <a:gd name="T55" fmla="*/ 108 h 122"/>
              <a:gd name="T56" fmla="*/ 108 w 122"/>
              <a:gd name="T57" fmla="*/ 99 h 122"/>
              <a:gd name="T58" fmla="*/ 115 w 122"/>
              <a:gd name="T59" fmla="*/ 89 h 122"/>
              <a:gd name="T60" fmla="*/ 120 w 122"/>
              <a:gd name="T61" fmla="*/ 79 h 122"/>
              <a:gd name="T62" fmla="*/ 122 w 122"/>
              <a:gd name="T63" fmla="*/ 6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2">
                <a:moveTo>
                  <a:pt x="122" y="61"/>
                </a:moveTo>
                <a:lnTo>
                  <a:pt x="122" y="55"/>
                </a:lnTo>
                <a:lnTo>
                  <a:pt x="121" y="48"/>
                </a:lnTo>
                <a:lnTo>
                  <a:pt x="120" y="43"/>
                </a:lnTo>
                <a:lnTo>
                  <a:pt x="118" y="38"/>
                </a:lnTo>
                <a:lnTo>
                  <a:pt x="115" y="32"/>
                </a:lnTo>
                <a:lnTo>
                  <a:pt x="113" y="28"/>
                </a:lnTo>
                <a:lnTo>
                  <a:pt x="108" y="22"/>
                </a:lnTo>
                <a:lnTo>
                  <a:pt x="104" y="18"/>
                </a:lnTo>
                <a:lnTo>
                  <a:pt x="100" y="14"/>
                </a:lnTo>
                <a:lnTo>
                  <a:pt x="95" y="11"/>
                </a:lnTo>
                <a:lnTo>
                  <a:pt x="90" y="7"/>
                </a:lnTo>
                <a:lnTo>
                  <a:pt x="85" y="4"/>
                </a:lnTo>
                <a:lnTo>
                  <a:pt x="79" y="3"/>
                </a:lnTo>
                <a:lnTo>
                  <a:pt x="74" y="1"/>
                </a:lnTo>
                <a:lnTo>
                  <a:pt x="67" y="1"/>
                </a:lnTo>
                <a:lnTo>
                  <a:pt x="62" y="0"/>
                </a:lnTo>
                <a:lnTo>
                  <a:pt x="56" y="1"/>
                </a:lnTo>
                <a:lnTo>
                  <a:pt x="49" y="1"/>
                </a:lnTo>
                <a:lnTo>
                  <a:pt x="44" y="3"/>
                </a:lnTo>
                <a:lnTo>
                  <a:pt x="38" y="4"/>
                </a:lnTo>
                <a:lnTo>
                  <a:pt x="33" y="7"/>
                </a:lnTo>
                <a:lnTo>
                  <a:pt x="27" y="11"/>
                </a:lnTo>
                <a:lnTo>
                  <a:pt x="23" y="14"/>
                </a:lnTo>
                <a:lnTo>
                  <a:pt x="19" y="18"/>
                </a:lnTo>
                <a:lnTo>
                  <a:pt x="14" y="22"/>
                </a:lnTo>
                <a:lnTo>
                  <a:pt x="10" y="28"/>
                </a:lnTo>
                <a:lnTo>
                  <a:pt x="8" y="32"/>
                </a:lnTo>
                <a:lnTo>
                  <a:pt x="5" y="38"/>
                </a:lnTo>
                <a:lnTo>
                  <a:pt x="3" y="43"/>
                </a:lnTo>
                <a:lnTo>
                  <a:pt x="2" y="48"/>
                </a:lnTo>
                <a:lnTo>
                  <a:pt x="0" y="55"/>
                </a:lnTo>
                <a:lnTo>
                  <a:pt x="0" y="61"/>
                </a:lnTo>
                <a:lnTo>
                  <a:pt x="0" y="67"/>
                </a:lnTo>
                <a:lnTo>
                  <a:pt x="2" y="73"/>
                </a:lnTo>
                <a:lnTo>
                  <a:pt x="3" y="79"/>
                </a:lnTo>
                <a:lnTo>
                  <a:pt x="5" y="84"/>
                </a:lnTo>
                <a:lnTo>
                  <a:pt x="8" y="89"/>
                </a:lnTo>
                <a:lnTo>
                  <a:pt x="10" y="95"/>
                </a:lnTo>
                <a:lnTo>
                  <a:pt x="14" y="99"/>
                </a:lnTo>
                <a:lnTo>
                  <a:pt x="19" y="103"/>
                </a:lnTo>
                <a:lnTo>
                  <a:pt x="23" y="108"/>
                </a:lnTo>
                <a:lnTo>
                  <a:pt x="27" y="112"/>
                </a:lnTo>
                <a:lnTo>
                  <a:pt x="33" y="115"/>
                </a:lnTo>
                <a:lnTo>
                  <a:pt x="38" y="118"/>
                </a:lnTo>
                <a:lnTo>
                  <a:pt x="44" y="120"/>
                </a:lnTo>
                <a:lnTo>
                  <a:pt x="49" y="121"/>
                </a:lnTo>
                <a:lnTo>
                  <a:pt x="56" y="122"/>
                </a:lnTo>
                <a:lnTo>
                  <a:pt x="62" y="122"/>
                </a:lnTo>
                <a:lnTo>
                  <a:pt x="67" y="122"/>
                </a:lnTo>
                <a:lnTo>
                  <a:pt x="74" y="121"/>
                </a:lnTo>
                <a:lnTo>
                  <a:pt x="79" y="120"/>
                </a:lnTo>
                <a:lnTo>
                  <a:pt x="85" y="118"/>
                </a:lnTo>
                <a:lnTo>
                  <a:pt x="90" y="115"/>
                </a:lnTo>
                <a:lnTo>
                  <a:pt x="95" y="112"/>
                </a:lnTo>
                <a:lnTo>
                  <a:pt x="100" y="108"/>
                </a:lnTo>
                <a:lnTo>
                  <a:pt x="104" y="103"/>
                </a:lnTo>
                <a:lnTo>
                  <a:pt x="108" y="99"/>
                </a:lnTo>
                <a:lnTo>
                  <a:pt x="113" y="95"/>
                </a:lnTo>
                <a:lnTo>
                  <a:pt x="115" y="89"/>
                </a:lnTo>
                <a:lnTo>
                  <a:pt x="118" y="84"/>
                </a:lnTo>
                <a:lnTo>
                  <a:pt x="120" y="79"/>
                </a:lnTo>
                <a:lnTo>
                  <a:pt x="121" y="73"/>
                </a:lnTo>
                <a:lnTo>
                  <a:pt x="122" y="67"/>
                </a:lnTo>
                <a:lnTo>
                  <a:pt x="122" y="6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5" name="Freeform 123"/>
          <p:cNvSpPr>
            <a:spLocks/>
          </p:cNvSpPr>
          <p:nvPr/>
        </p:nvSpPr>
        <p:spPr bwMode="auto">
          <a:xfrm>
            <a:off x="3149600" y="2286794"/>
            <a:ext cx="63500" cy="63500"/>
          </a:xfrm>
          <a:custGeom>
            <a:avLst/>
            <a:gdLst>
              <a:gd name="T0" fmla="*/ 31 w 61"/>
              <a:gd name="T1" fmla="*/ 60 h 60"/>
              <a:gd name="T2" fmla="*/ 36 w 61"/>
              <a:gd name="T3" fmla="*/ 59 h 60"/>
              <a:gd name="T4" fmla="*/ 43 w 61"/>
              <a:gd name="T5" fmla="*/ 58 h 60"/>
              <a:gd name="T6" fmla="*/ 47 w 61"/>
              <a:gd name="T7" fmla="*/ 55 h 60"/>
              <a:gd name="T8" fmla="*/ 52 w 61"/>
              <a:gd name="T9" fmla="*/ 51 h 60"/>
              <a:gd name="T10" fmla="*/ 55 w 61"/>
              <a:gd name="T11" fmla="*/ 46 h 60"/>
              <a:gd name="T12" fmla="*/ 59 w 61"/>
              <a:gd name="T13" fmla="*/ 42 h 60"/>
              <a:gd name="T14" fmla="*/ 60 w 61"/>
              <a:gd name="T15" fmla="*/ 35 h 60"/>
              <a:gd name="T16" fmla="*/ 61 w 61"/>
              <a:gd name="T17" fmla="*/ 30 h 60"/>
              <a:gd name="T18" fmla="*/ 60 w 61"/>
              <a:gd name="T19" fmla="*/ 23 h 60"/>
              <a:gd name="T20" fmla="*/ 59 w 61"/>
              <a:gd name="T21" fmla="*/ 18 h 60"/>
              <a:gd name="T22" fmla="*/ 55 w 61"/>
              <a:gd name="T23" fmla="*/ 12 h 60"/>
              <a:gd name="T24" fmla="*/ 52 w 61"/>
              <a:gd name="T25" fmla="*/ 8 h 60"/>
              <a:gd name="T26" fmla="*/ 47 w 61"/>
              <a:gd name="T27" fmla="*/ 4 h 60"/>
              <a:gd name="T28" fmla="*/ 43 w 61"/>
              <a:gd name="T29" fmla="*/ 2 h 60"/>
              <a:gd name="T30" fmla="*/ 36 w 61"/>
              <a:gd name="T31" fmla="*/ 0 h 60"/>
              <a:gd name="T32" fmla="*/ 31 w 61"/>
              <a:gd name="T33" fmla="*/ 0 h 60"/>
              <a:gd name="T34" fmla="*/ 24 w 61"/>
              <a:gd name="T35" fmla="*/ 0 h 60"/>
              <a:gd name="T36" fmla="*/ 19 w 61"/>
              <a:gd name="T37" fmla="*/ 2 h 60"/>
              <a:gd name="T38" fmla="*/ 13 w 61"/>
              <a:gd name="T39" fmla="*/ 4 h 60"/>
              <a:gd name="T40" fmla="*/ 9 w 61"/>
              <a:gd name="T41" fmla="*/ 8 h 60"/>
              <a:gd name="T42" fmla="*/ 5 w 61"/>
              <a:gd name="T43" fmla="*/ 12 h 60"/>
              <a:gd name="T44" fmla="*/ 3 w 61"/>
              <a:gd name="T45" fmla="*/ 18 h 60"/>
              <a:gd name="T46" fmla="*/ 0 w 61"/>
              <a:gd name="T47" fmla="*/ 23 h 60"/>
              <a:gd name="T48" fmla="*/ 0 w 61"/>
              <a:gd name="T49" fmla="*/ 30 h 60"/>
              <a:gd name="T50" fmla="*/ 0 w 61"/>
              <a:gd name="T51" fmla="*/ 35 h 60"/>
              <a:gd name="T52" fmla="*/ 3 w 61"/>
              <a:gd name="T53" fmla="*/ 42 h 60"/>
              <a:gd name="T54" fmla="*/ 5 w 61"/>
              <a:gd name="T55" fmla="*/ 46 h 60"/>
              <a:gd name="T56" fmla="*/ 9 w 61"/>
              <a:gd name="T57" fmla="*/ 51 h 60"/>
              <a:gd name="T58" fmla="*/ 13 w 61"/>
              <a:gd name="T59" fmla="*/ 55 h 60"/>
              <a:gd name="T60" fmla="*/ 19 w 61"/>
              <a:gd name="T61" fmla="*/ 58 h 60"/>
              <a:gd name="T62" fmla="*/ 24 w 61"/>
              <a:gd name="T63" fmla="*/ 59 h 60"/>
              <a:gd name="T64" fmla="*/ 31 w 61"/>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0">
                <a:moveTo>
                  <a:pt x="31" y="60"/>
                </a:moveTo>
                <a:lnTo>
                  <a:pt x="36" y="59"/>
                </a:lnTo>
                <a:lnTo>
                  <a:pt x="43" y="58"/>
                </a:lnTo>
                <a:lnTo>
                  <a:pt x="47" y="55"/>
                </a:lnTo>
                <a:lnTo>
                  <a:pt x="52" y="51"/>
                </a:lnTo>
                <a:lnTo>
                  <a:pt x="55" y="46"/>
                </a:lnTo>
                <a:lnTo>
                  <a:pt x="59" y="42"/>
                </a:lnTo>
                <a:lnTo>
                  <a:pt x="60" y="35"/>
                </a:lnTo>
                <a:lnTo>
                  <a:pt x="61" y="30"/>
                </a:lnTo>
                <a:lnTo>
                  <a:pt x="60" y="23"/>
                </a:lnTo>
                <a:lnTo>
                  <a:pt x="59" y="18"/>
                </a:lnTo>
                <a:lnTo>
                  <a:pt x="55" y="12"/>
                </a:lnTo>
                <a:lnTo>
                  <a:pt x="52" y="8"/>
                </a:lnTo>
                <a:lnTo>
                  <a:pt x="47" y="4"/>
                </a:lnTo>
                <a:lnTo>
                  <a:pt x="43" y="2"/>
                </a:lnTo>
                <a:lnTo>
                  <a:pt x="36" y="0"/>
                </a:lnTo>
                <a:lnTo>
                  <a:pt x="31" y="0"/>
                </a:lnTo>
                <a:lnTo>
                  <a:pt x="24" y="0"/>
                </a:lnTo>
                <a:lnTo>
                  <a:pt x="19" y="2"/>
                </a:lnTo>
                <a:lnTo>
                  <a:pt x="13" y="4"/>
                </a:lnTo>
                <a:lnTo>
                  <a:pt x="9" y="8"/>
                </a:lnTo>
                <a:lnTo>
                  <a:pt x="5" y="12"/>
                </a:lnTo>
                <a:lnTo>
                  <a:pt x="3" y="18"/>
                </a:lnTo>
                <a:lnTo>
                  <a:pt x="0" y="23"/>
                </a:lnTo>
                <a:lnTo>
                  <a:pt x="0" y="30"/>
                </a:lnTo>
                <a:lnTo>
                  <a:pt x="0" y="35"/>
                </a:lnTo>
                <a:lnTo>
                  <a:pt x="3" y="42"/>
                </a:lnTo>
                <a:lnTo>
                  <a:pt x="5" y="46"/>
                </a:lnTo>
                <a:lnTo>
                  <a:pt x="9" y="51"/>
                </a:lnTo>
                <a:lnTo>
                  <a:pt x="13" y="55"/>
                </a:lnTo>
                <a:lnTo>
                  <a:pt x="19" y="58"/>
                </a:lnTo>
                <a:lnTo>
                  <a:pt x="24" y="59"/>
                </a:lnTo>
                <a:lnTo>
                  <a:pt x="31" y="6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6" name="Freeform 124"/>
          <p:cNvSpPr>
            <a:spLocks/>
          </p:cNvSpPr>
          <p:nvPr/>
        </p:nvSpPr>
        <p:spPr bwMode="auto">
          <a:xfrm>
            <a:off x="2749550" y="2248694"/>
            <a:ext cx="139700" cy="139700"/>
          </a:xfrm>
          <a:custGeom>
            <a:avLst/>
            <a:gdLst>
              <a:gd name="T0" fmla="*/ 61 w 134"/>
              <a:gd name="T1" fmla="*/ 0 h 134"/>
              <a:gd name="T2" fmla="*/ 48 w 134"/>
              <a:gd name="T3" fmla="*/ 2 h 134"/>
              <a:gd name="T4" fmla="*/ 36 w 134"/>
              <a:gd name="T5" fmla="*/ 7 h 134"/>
              <a:gd name="T6" fmla="*/ 25 w 134"/>
              <a:gd name="T7" fmla="*/ 15 h 134"/>
              <a:gd name="T8" fmla="*/ 16 w 134"/>
              <a:gd name="T9" fmla="*/ 25 h 134"/>
              <a:gd name="T10" fmla="*/ 8 w 134"/>
              <a:gd name="T11" fmla="*/ 35 h 134"/>
              <a:gd name="T12" fmla="*/ 4 w 134"/>
              <a:gd name="T13" fmla="*/ 47 h 134"/>
              <a:gd name="T14" fmla="*/ 0 w 134"/>
              <a:gd name="T15" fmla="*/ 59 h 134"/>
              <a:gd name="T16" fmla="*/ 0 w 134"/>
              <a:gd name="T17" fmla="*/ 73 h 134"/>
              <a:gd name="T18" fmla="*/ 4 w 134"/>
              <a:gd name="T19" fmla="*/ 86 h 134"/>
              <a:gd name="T20" fmla="*/ 8 w 134"/>
              <a:gd name="T21" fmla="*/ 98 h 134"/>
              <a:gd name="T22" fmla="*/ 16 w 134"/>
              <a:gd name="T23" fmla="*/ 109 h 134"/>
              <a:gd name="T24" fmla="*/ 25 w 134"/>
              <a:gd name="T25" fmla="*/ 119 h 134"/>
              <a:gd name="T26" fmla="*/ 36 w 134"/>
              <a:gd name="T27" fmla="*/ 126 h 134"/>
              <a:gd name="T28" fmla="*/ 48 w 134"/>
              <a:gd name="T29" fmla="*/ 130 h 134"/>
              <a:gd name="T30" fmla="*/ 61 w 134"/>
              <a:gd name="T31" fmla="*/ 134 h 134"/>
              <a:gd name="T32" fmla="*/ 74 w 134"/>
              <a:gd name="T33" fmla="*/ 134 h 134"/>
              <a:gd name="T34" fmla="*/ 87 w 134"/>
              <a:gd name="T35" fmla="*/ 130 h 134"/>
              <a:gd name="T36" fmla="*/ 99 w 134"/>
              <a:gd name="T37" fmla="*/ 126 h 134"/>
              <a:gd name="T38" fmla="*/ 109 w 134"/>
              <a:gd name="T39" fmla="*/ 119 h 134"/>
              <a:gd name="T40" fmla="*/ 119 w 134"/>
              <a:gd name="T41" fmla="*/ 109 h 134"/>
              <a:gd name="T42" fmla="*/ 127 w 134"/>
              <a:gd name="T43" fmla="*/ 98 h 134"/>
              <a:gd name="T44" fmla="*/ 132 w 134"/>
              <a:gd name="T45" fmla="*/ 86 h 134"/>
              <a:gd name="T46" fmla="*/ 134 w 134"/>
              <a:gd name="T47" fmla="*/ 73 h 134"/>
              <a:gd name="T48" fmla="*/ 134 w 134"/>
              <a:gd name="T49" fmla="*/ 59 h 134"/>
              <a:gd name="T50" fmla="*/ 132 w 134"/>
              <a:gd name="T51" fmla="*/ 47 h 134"/>
              <a:gd name="T52" fmla="*/ 127 w 134"/>
              <a:gd name="T53" fmla="*/ 35 h 134"/>
              <a:gd name="T54" fmla="*/ 119 w 134"/>
              <a:gd name="T55" fmla="*/ 25 h 134"/>
              <a:gd name="T56" fmla="*/ 109 w 134"/>
              <a:gd name="T57" fmla="*/ 15 h 134"/>
              <a:gd name="T58" fmla="*/ 99 w 134"/>
              <a:gd name="T59" fmla="*/ 7 h 134"/>
              <a:gd name="T60" fmla="*/ 87 w 134"/>
              <a:gd name="T61" fmla="*/ 2 h 134"/>
              <a:gd name="T62" fmla="*/ 74 w 134"/>
              <a:gd name="T6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4" h="134">
                <a:moveTo>
                  <a:pt x="67" y="0"/>
                </a:moveTo>
                <a:lnTo>
                  <a:pt x="61" y="0"/>
                </a:lnTo>
                <a:lnTo>
                  <a:pt x="54" y="1"/>
                </a:lnTo>
                <a:lnTo>
                  <a:pt x="48" y="2"/>
                </a:lnTo>
                <a:lnTo>
                  <a:pt x="41" y="4"/>
                </a:lnTo>
                <a:lnTo>
                  <a:pt x="36" y="7"/>
                </a:lnTo>
                <a:lnTo>
                  <a:pt x="31" y="11"/>
                </a:lnTo>
                <a:lnTo>
                  <a:pt x="25" y="15"/>
                </a:lnTo>
                <a:lnTo>
                  <a:pt x="20" y="19"/>
                </a:lnTo>
                <a:lnTo>
                  <a:pt x="16" y="25"/>
                </a:lnTo>
                <a:lnTo>
                  <a:pt x="11" y="29"/>
                </a:lnTo>
                <a:lnTo>
                  <a:pt x="8" y="35"/>
                </a:lnTo>
                <a:lnTo>
                  <a:pt x="6" y="41"/>
                </a:lnTo>
                <a:lnTo>
                  <a:pt x="4" y="47"/>
                </a:lnTo>
                <a:lnTo>
                  <a:pt x="1" y="53"/>
                </a:lnTo>
                <a:lnTo>
                  <a:pt x="0" y="59"/>
                </a:lnTo>
                <a:lnTo>
                  <a:pt x="0" y="67"/>
                </a:lnTo>
                <a:lnTo>
                  <a:pt x="0" y="73"/>
                </a:lnTo>
                <a:lnTo>
                  <a:pt x="1" y="80"/>
                </a:lnTo>
                <a:lnTo>
                  <a:pt x="4" y="86"/>
                </a:lnTo>
                <a:lnTo>
                  <a:pt x="6" y="93"/>
                </a:lnTo>
                <a:lnTo>
                  <a:pt x="8" y="98"/>
                </a:lnTo>
                <a:lnTo>
                  <a:pt x="11" y="103"/>
                </a:lnTo>
                <a:lnTo>
                  <a:pt x="16" y="109"/>
                </a:lnTo>
                <a:lnTo>
                  <a:pt x="20" y="114"/>
                </a:lnTo>
                <a:lnTo>
                  <a:pt x="25" y="119"/>
                </a:lnTo>
                <a:lnTo>
                  <a:pt x="31" y="123"/>
                </a:lnTo>
                <a:lnTo>
                  <a:pt x="36" y="126"/>
                </a:lnTo>
                <a:lnTo>
                  <a:pt x="41" y="128"/>
                </a:lnTo>
                <a:lnTo>
                  <a:pt x="48" y="130"/>
                </a:lnTo>
                <a:lnTo>
                  <a:pt x="54" y="133"/>
                </a:lnTo>
                <a:lnTo>
                  <a:pt x="61" y="134"/>
                </a:lnTo>
                <a:lnTo>
                  <a:pt x="67" y="134"/>
                </a:lnTo>
                <a:lnTo>
                  <a:pt x="74" y="134"/>
                </a:lnTo>
                <a:lnTo>
                  <a:pt x="81" y="133"/>
                </a:lnTo>
                <a:lnTo>
                  <a:pt x="87" y="130"/>
                </a:lnTo>
                <a:lnTo>
                  <a:pt x="93" y="128"/>
                </a:lnTo>
                <a:lnTo>
                  <a:pt x="99" y="126"/>
                </a:lnTo>
                <a:lnTo>
                  <a:pt x="104" y="123"/>
                </a:lnTo>
                <a:lnTo>
                  <a:pt x="109" y="119"/>
                </a:lnTo>
                <a:lnTo>
                  <a:pt x="115" y="114"/>
                </a:lnTo>
                <a:lnTo>
                  <a:pt x="119" y="109"/>
                </a:lnTo>
                <a:lnTo>
                  <a:pt x="124" y="103"/>
                </a:lnTo>
                <a:lnTo>
                  <a:pt x="127" y="98"/>
                </a:lnTo>
                <a:lnTo>
                  <a:pt x="130" y="93"/>
                </a:lnTo>
                <a:lnTo>
                  <a:pt x="132" y="86"/>
                </a:lnTo>
                <a:lnTo>
                  <a:pt x="133" y="80"/>
                </a:lnTo>
                <a:lnTo>
                  <a:pt x="134" y="73"/>
                </a:lnTo>
                <a:lnTo>
                  <a:pt x="134" y="67"/>
                </a:lnTo>
                <a:lnTo>
                  <a:pt x="134" y="59"/>
                </a:lnTo>
                <a:lnTo>
                  <a:pt x="133" y="53"/>
                </a:lnTo>
                <a:lnTo>
                  <a:pt x="132" y="47"/>
                </a:lnTo>
                <a:lnTo>
                  <a:pt x="130" y="41"/>
                </a:lnTo>
                <a:lnTo>
                  <a:pt x="127" y="35"/>
                </a:lnTo>
                <a:lnTo>
                  <a:pt x="124" y="29"/>
                </a:lnTo>
                <a:lnTo>
                  <a:pt x="119" y="25"/>
                </a:lnTo>
                <a:lnTo>
                  <a:pt x="115" y="19"/>
                </a:lnTo>
                <a:lnTo>
                  <a:pt x="109" y="15"/>
                </a:lnTo>
                <a:lnTo>
                  <a:pt x="104" y="11"/>
                </a:lnTo>
                <a:lnTo>
                  <a:pt x="99" y="7"/>
                </a:lnTo>
                <a:lnTo>
                  <a:pt x="93" y="4"/>
                </a:lnTo>
                <a:lnTo>
                  <a:pt x="87" y="2"/>
                </a:lnTo>
                <a:lnTo>
                  <a:pt x="81" y="1"/>
                </a:lnTo>
                <a:lnTo>
                  <a:pt x="74" y="0"/>
                </a:lnTo>
                <a:lnTo>
                  <a:pt x="6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7" name="Freeform 125"/>
          <p:cNvSpPr>
            <a:spLocks/>
          </p:cNvSpPr>
          <p:nvPr/>
        </p:nvSpPr>
        <p:spPr bwMode="auto">
          <a:xfrm>
            <a:off x="3219450" y="2461420"/>
            <a:ext cx="76200" cy="76200"/>
          </a:xfrm>
          <a:custGeom>
            <a:avLst/>
            <a:gdLst>
              <a:gd name="T0" fmla="*/ 62 w 73"/>
              <a:gd name="T1" fmla="*/ 10 h 72"/>
              <a:gd name="T2" fmla="*/ 57 w 73"/>
              <a:gd name="T3" fmla="*/ 5 h 72"/>
              <a:gd name="T4" fmla="*/ 51 w 73"/>
              <a:gd name="T5" fmla="*/ 2 h 72"/>
              <a:gd name="T6" fmla="*/ 44 w 73"/>
              <a:gd name="T7" fmla="*/ 0 h 72"/>
              <a:gd name="T8" fmla="*/ 36 w 73"/>
              <a:gd name="T9" fmla="*/ 0 h 72"/>
              <a:gd name="T10" fmla="*/ 30 w 73"/>
              <a:gd name="T11" fmla="*/ 0 h 72"/>
              <a:gd name="T12" fmla="*/ 22 w 73"/>
              <a:gd name="T13" fmla="*/ 2 h 72"/>
              <a:gd name="T14" fmla="*/ 17 w 73"/>
              <a:gd name="T15" fmla="*/ 5 h 72"/>
              <a:gd name="T16" fmla="*/ 11 w 73"/>
              <a:gd name="T17" fmla="*/ 10 h 72"/>
              <a:gd name="T18" fmla="*/ 6 w 73"/>
              <a:gd name="T19" fmla="*/ 16 h 72"/>
              <a:gd name="T20" fmla="*/ 3 w 73"/>
              <a:gd name="T21" fmla="*/ 22 h 72"/>
              <a:gd name="T22" fmla="*/ 0 w 73"/>
              <a:gd name="T23" fmla="*/ 29 h 72"/>
              <a:gd name="T24" fmla="*/ 0 w 73"/>
              <a:gd name="T25" fmla="*/ 36 h 72"/>
              <a:gd name="T26" fmla="*/ 0 w 73"/>
              <a:gd name="T27" fmla="*/ 43 h 72"/>
              <a:gd name="T28" fmla="*/ 3 w 73"/>
              <a:gd name="T29" fmla="*/ 50 h 72"/>
              <a:gd name="T30" fmla="*/ 6 w 73"/>
              <a:gd name="T31" fmla="*/ 56 h 72"/>
              <a:gd name="T32" fmla="*/ 11 w 73"/>
              <a:gd name="T33" fmla="*/ 62 h 72"/>
              <a:gd name="T34" fmla="*/ 17 w 73"/>
              <a:gd name="T35" fmla="*/ 67 h 72"/>
              <a:gd name="T36" fmla="*/ 22 w 73"/>
              <a:gd name="T37" fmla="*/ 70 h 72"/>
              <a:gd name="T38" fmla="*/ 30 w 73"/>
              <a:gd name="T39" fmla="*/ 72 h 72"/>
              <a:gd name="T40" fmla="*/ 36 w 73"/>
              <a:gd name="T41" fmla="*/ 72 h 72"/>
              <a:gd name="T42" fmla="*/ 44 w 73"/>
              <a:gd name="T43" fmla="*/ 72 h 72"/>
              <a:gd name="T44" fmla="*/ 51 w 73"/>
              <a:gd name="T45" fmla="*/ 70 h 72"/>
              <a:gd name="T46" fmla="*/ 57 w 73"/>
              <a:gd name="T47" fmla="*/ 67 h 72"/>
              <a:gd name="T48" fmla="*/ 62 w 73"/>
              <a:gd name="T49" fmla="*/ 62 h 72"/>
              <a:gd name="T50" fmla="*/ 67 w 73"/>
              <a:gd name="T51" fmla="*/ 56 h 72"/>
              <a:gd name="T52" fmla="*/ 71 w 73"/>
              <a:gd name="T53" fmla="*/ 50 h 72"/>
              <a:gd name="T54" fmla="*/ 73 w 73"/>
              <a:gd name="T55" fmla="*/ 43 h 72"/>
              <a:gd name="T56" fmla="*/ 73 w 73"/>
              <a:gd name="T57" fmla="*/ 36 h 72"/>
              <a:gd name="T58" fmla="*/ 73 w 73"/>
              <a:gd name="T59" fmla="*/ 29 h 72"/>
              <a:gd name="T60" fmla="*/ 71 w 73"/>
              <a:gd name="T61" fmla="*/ 22 h 72"/>
              <a:gd name="T62" fmla="*/ 67 w 73"/>
              <a:gd name="T63" fmla="*/ 16 h 72"/>
              <a:gd name="T64" fmla="*/ 62 w 73"/>
              <a:gd name="T65"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72">
                <a:moveTo>
                  <a:pt x="62" y="10"/>
                </a:moveTo>
                <a:lnTo>
                  <a:pt x="57" y="5"/>
                </a:lnTo>
                <a:lnTo>
                  <a:pt x="51" y="2"/>
                </a:lnTo>
                <a:lnTo>
                  <a:pt x="44" y="0"/>
                </a:lnTo>
                <a:lnTo>
                  <a:pt x="36" y="0"/>
                </a:lnTo>
                <a:lnTo>
                  <a:pt x="30" y="0"/>
                </a:lnTo>
                <a:lnTo>
                  <a:pt x="22" y="2"/>
                </a:lnTo>
                <a:lnTo>
                  <a:pt x="17" y="5"/>
                </a:lnTo>
                <a:lnTo>
                  <a:pt x="11" y="10"/>
                </a:lnTo>
                <a:lnTo>
                  <a:pt x="6" y="16"/>
                </a:lnTo>
                <a:lnTo>
                  <a:pt x="3" y="22"/>
                </a:lnTo>
                <a:lnTo>
                  <a:pt x="0" y="29"/>
                </a:lnTo>
                <a:lnTo>
                  <a:pt x="0" y="36"/>
                </a:lnTo>
                <a:lnTo>
                  <a:pt x="0" y="43"/>
                </a:lnTo>
                <a:lnTo>
                  <a:pt x="3" y="50"/>
                </a:lnTo>
                <a:lnTo>
                  <a:pt x="6" y="56"/>
                </a:lnTo>
                <a:lnTo>
                  <a:pt x="11" y="62"/>
                </a:lnTo>
                <a:lnTo>
                  <a:pt x="17" y="67"/>
                </a:lnTo>
                <a:lnTo>
                  <a:pt x="22" y="70"/>
                </a:lnTo>
                <a:lnTo>
                  <a:pt x="30" y="72"/>
                </a:lnTo>
                <a:lnTo>
                  <a:pt x="36" y="72"/>
                </a:lnTo>
                <a:lnTo>
                  <a:pt x="44" y="72"/>
                </a:lnTo>
                <a:lnTo>
                  <a:pt x="51" y="70"/>
                </a:lnTo>
                <a:lnTo>
                  <a:pt x="57" y="67"/>
                </a:lnTo>
                <a:lnTo>
                  <a:pt x="62" y="62"/>
                </a:lnTo>
                <a:lnTo>
                  <a:pt x="67" y="56"/>
                </a:lnTo>
                <a:lnTo>
                  <a:pt x="71" y="50"/>
                </a:lnTo>
                <a:lnTo>
                  <a:pt x="73" y="43"/>
                </a:lnTo>
                <a:lnTo>
                  <a:pt x="73" y="36"/>
                </a:lnTo>
                <a:lnTo>
                  <a:pt x="73" y="29"/>
                </a:lnTo>
                <a:lnTo>
                  <a:pt x="71" y="22"/>
                </a:lnTo>
                <a:lnTo>
                  <a:pt x="67" y="16"/>
                </a:lnTo>
                <a:lnTo>
                  <a:pt x="62" y="1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8" name="Freeform 126"/>
          <p:cNvSpPr>
            <a:spLocks/>
          </p:cNvSpPr>
          <p:nvPr/>
        </p:nvSpPr>
        <p:spPr bwMode="auto">
          <a:xfrm>
            <a:off x="3133726" y="2632870"/>
            <a:ext cx="92076" cy="92076"/>
          </a:xfrm>
          <a:custGeom>
            <a:avLst/>
            <a:gdLst>
              <a:gd name="T0" fmla="*/ 44 w 86"/>
              <a:gd name="T1" fmla="*/ 0 h 85"/>
              <a:gd name="T2" fmla="*/ 35 w 86"/>
              <a:gd name="T3" fmla="*/ 1 h 85"/>
              <a:gd name="T4" fmla="*/ 27 w 86"/>
              <a:gd name="T5" fmla="*/ 3 h 85"/>
              <a:gd name="T6" fmla="*/ 20 w 86"/>
              <a:gd name="T7" fmla="*/ 7 h 85"/>
              <a:gd name="T8" fmla="*/ 13 w 86"/>
              <a:gd name="T9" fmla="*/ 13 h 85"/>
              <a:gd name="T10" fmla="*/ 8 w 86"/>
              <a:gd name="T11" fmla="*/ 19 h 85"/>
              <a:gd name="T12" fmla="*/ 4 w 86"/>
              <a:gd name="T13" fmla="*/ 26 h 85"/>
              <a:gd name="T14" fmla="*/ 2 w 86"/>
              <a:gd name="T15" fmla="*/ 34 h 85"/>
              <a:gd name="T16" fmla="*/ 0 w 86"/>
              <a:gd name="T17" fmla="*/ 43 h 85"/>
              <a:gd name="T18" fmla="*/ 2 w 86"/>
              <a:gd name="T19" fmla="*/ 51 h 85"/>
              <a:gd name="T20" fmla="*/ 4 w 86"/>
              <a:gd name="T21" fmla="*/ 59 h 85"/>
              <a:gd name="T22" fmla="*/ 8 w 86"/>
              <a:gd name="T23" fmla="*/ 66 h 85"/>
              <a:gd name="T24" fmla="*/ 13 w 86"/>
              <a:gd name="T25" fmla="*/ 72 h 85"/>
              <a:gd name="T26" fmla="*/ 20 w 86"/>
              <a:gd name="T27" fmla="*/ 78 h 85"/>
              <a:gd name="T28" fmla="*/ 27 w 86"/>
              <a:gd name="T29" fmla="*/ 82 h 85"/>
              <a:gd name="T30" fmla="*/ 35 w 86"/>
              <a:gd name="T31" fmla="*/ 84 h 85"/>
              <a:gd name="T32" fmla="*/ 44 w 86"/>
              <a:gd name="T33" fmla="*/ 85 h 85"/>
              <a:gd name="T34" fmla="*/ 52 w 86"/>
              <a:gd name="T35" fmla="*/ 84 h 85"/>
              <a:gd name="T36" fmla="*/ 60 w 86"/>
              <a:gd name="T37" fmla="*/ 82 h 85"/>
              <a:gd name="T38" fmla="*/ 67 w 86"/>
              <a:gd name="T39" fmla="*/ 78 h 85"/>
              <a:gd name="T40" fmla="*/ 74 w 86"/>
              <a:gd name="T41" fmla="*/ 72 h 85"/>
              <a:gd name="T42" fmla="*/ 79 w 86"/>
              <a:gd name="T43" fmla="*/ 66 h 85"/>
              <a:gd name="T44" fmla="*/ 83 w 86"/>
              <a:gd name="T45" fmla="*/ 59 h 85"/>
              <a:gd name="T46" fmla="*/ 86 w 86"/>
              <a:gd name="T47" fmla="*/ 51 h 85"/>
              <a:gd name="T48" fmla="*/ 86 w 86"/>
              <a:gd name="T49" fmla="*/ 43 h 85"/>
              <a:gd name="T50" fmla="*/ 86 w 86"/>
              <a:gd name="T51" fmla="*/ 34 h 85"/>
              <a:gd name="T52" fmla="*/ 83 w 86"/>
              <a:gd name="T53" fmla="*/ 26 h 85"/>
              <a:gd name="T54" fmla="*/ 79 w 86"/>
              <a:gd name="T55" fmla="*/ 19 h 85"/>
              <a:gd name="T56" fmla="*/ 74 w 86"/>
              <a:gd name="T57" fmla="*/ 13 h 85"/>
              <a:gd name="T58" fmla="*/ 67 w 86"/>
              <a:gd name="T59" fmla="*/ 7 h 85"/>
              <a:gd name="T60" fmla="*/ 60 w 86"/>
              <a:gd name="T61" fmla="*/ 3 h 85"/>
              <a:gd name="T62" fmla="*/ 52 w 86"/>
              <a:gd name="T63" fmla="*/ 1 h 85"/>
              <a:gd name="T64" fmla="*/ 44 w 86"/>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85">
                <a:moveTo>
                  <a:pt x="44" y="0"/>
                </a:moveTo>
                <a:lnTo>
                  <a:pt x="35" y="1"/>
                </a:lnTo>
                <a:lnTo>
                  <a:pt x="27" y="3"/>
                </a:lnTo>
                <a:lnTo>
                  <a:pt x="20" y="7"/>
                </a:lnTo>
                <a:lnTo>
                  <a:pt x="13" y="13"/>
                </a:lnTo>
                <a:lnTo>
                  <a:pt x="8" y="19"/>
                </a:lnTo>
                <a:lnTo>
                  <a:pt x="4" y="26"/>
                </a:lnTo>
                <a:lnTo>
                  <a:pt x="2" y="34"/>
                </a:lnTo>
                <a:lnTo>
                  <a:pt x="0" y="43"/>
                </a:lnTo>
                <a:lnTo>
                  <a:pt x="2" y="51"/>
                </a:lnTo>
                <a:lnTo>
                  <a:pt x="4" y="59"/>
                </a:lnTo>
                <a:lnTo>
                  <a:pt x="8" y="66"/>
                </a:lnTo>
                <a:lnTo>
                  <a:pt x="13" y="72"/>
                </a:lnTo>
                <a:lnTo>
                  <a:pt x="20" y="78"/>
                </a:lnTo>
                <a:lnTo>
                  <a:pt x="27" y="82"/>
                </a:lnTo>
                <a:lnTo>
                  <a:pt x="35" y="84"/>
                </a:lnTo>
                <a:lnTo>
                  <a:pt x="44" y="85"/>
                </a:lnTo>
                <a:lnTo>
                  <a:pt x="52" y="84"/>
                </a:lnTo>
                <a:lnTo>
                  <a:pt x="60" y="82"/>
                </a:lnTo>
                <a:lnTo>
                  <a:pt x="67" y="78"/>
                </a:lnTo>
                <a:lnTo>
                  <a:pt x="74" y="72"/>
                </a:lnTo>
                <a:lnTo>
                  <a:pt x="79" y="66"/>
                </a:lnTo>
                <a:lnTo>
                  <a:pt x="83" y="59"/>
                </a:lnTo>
                <a:lnTo>
                  <a:pt x="86" y="51"/>
                </a:lnTo>
                <a:lnTo>
                  <a:pt x="86" y="43"/>
                </a:lnTo>
                <a:lnTo>
                  <a:pt x="86" y="34"/>
                </a:lnTo>
                <a:lnTo>
                  <a:pt x="83" y="26"/>
                </a:lnTo>
                <a:lnTo>
                  <a:pt x="79" y="19"/>
                </a:lnTo>
                <a:lnTo>
                  <a:pt x="74" y="13"/>
                </a:lnTo>
                <a:lnTo>
                  <a:pt x="67" y="7"/>
                </a:lnTo>
                <a:lnTo>
                  <a:pt x="60" y="3"/>
                </a:lnTo>
                <a:lnTo>
                  <a:pt x="52" y="1"/>
                </a:lnTo>
                <a:lnTo>
                  <a:pt x="44"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49" name="Freeform 127"/>
          <p:cNvSpPr>
            <a:spLocks/>
          </p:cNvSpPr>
          <p:nvPr/>
        </p:nvSpPr>
        <p:spPr bwMode="auto">
          <a:xfrm>
            <a:off x="2949576" y="2705894"/>
            <a:ext cx="101600" cy="101600"/>
          </a:xfrm>
          <a:custGeom>
            <a:avLst/>
            <a:gdLst>
              <a:gd name="T0" fmla="*/ 49 w 98"/>
              <a:gd name="T1" fmla="*/ 0 h 97"/>
              <a:gd name="T2" fmla="*/ 39 w 98"/>
              <a:gd name="T3" fmla="*/ 1 h 97"/>
              <a:gd name="T4" fmla="*/ 31 w 98"/>
              <a:gd name="T5" fmla="*/ 3 h 97"/>
              <a:gd name="T6" fmla="*/ 22 w 98"/>
              <a:gd name="T7" fmla="*/ 7 h 97"/>
              <a:gd name="T8" fmla="*/ 14 w 98"/>
              <a:gd name="T9" fmla="*/ 14 h 97"/>
              <a:gd name="T10" fmla="*/ 8 w 98"/>
              <a:gd name="T11" fmla="*/ 21 h 97"/>
              <a:gd name="T12" fmla="*/ 4 w 98"/>
              <a:gd name="T13" fmla="*/ 30 h 97"/>
              <a:gd name="T14" fmla="*/ 1 w 98"/>
              <a:gd name="T15" fmla="*/ 39 h 97"/>
              <a:gd name="T16" fmla="*/ 0 w 98"/>
              <a:gd name="T17" fmla="*/ 48 h 97"/>
              <a:gd name="T18" fmla="*/ 1 w 98"/>
              <a:gd name="T19" fmla="*/ 58 h 97"/>
              <a:gd name="T20" fmla="*/ 4 w 98"/>
              <a:gd name="T21" fmla="*/ 67 h 97"/>
              <a:gd name="T22" fmla="*/ 8 w 98"/>
              <a:gd name="T23" fmla="*/ 75 h 97"/>
              <a:gd name="T24" fmla="*/ 14 w 98"/>
              <a:gd name="T25" fmla="*/ 83 h 97"/>
              <a:gd name="T26" fmla="*/ 22 w 98"/>
              <a:gd name="T27" fmla="*/ 89 h 97"/>
              <a:gd name="T28" fmla="*/ 31 w 98"/>
              <a:gd name="T29" fmla="*/ 94 h 97"/>
              <a:gd name="T30" fmla="*/ 39 w 98"/>
              <a:gd name="T31" fmla="*/ 96 h 97"/>
              <a:gd name="T32" fmla="*/ 49 w 98"/>
              <a:gd name="T33" fmla="*/ 97 h 97"/>
              <a:gd name="T34" fmla="*/ 59 w 98"/>
              <a:gd name="T35" fmla="*/ 96 h 97"/>
              <a:gd name="T36" fmla="*/ 67 w 98"/>
              <a:gd name="T37" fmla="*/ 94 h 97"/>
              <a:gd name="T38" fmla="*/ 76 w 98"/>
              <a:gd name="T39" fmla="*/ 89 h 97"/>
              <a:gd name="T40" fmla="*/ 84 w 98"/>
              <a:gd name="T41" fmla="*/ 83 h 97"/>
              <a:gd name="T42" fmla="*/ 90 w 98"/>
              <a:gd name="T43" fmla="*/ 75 h 97"/>
              <a:gd name="T44" fmla="*/ 94 w 98"/>
              <a:gd name="T45" fmla="*/ 67 h 97"/>
              <a:gd name="T46" fmla="*/ 97 w 98"/>
              <a:gd name="T47" fmla="*/ 58 h 97"/>
              <a:gd name="T48" fmla="*/ 98 w 98"/>
              <a:gd name="T49" fmla="*/ 48 h 97"/>
              <a:gd name="T50" fmla="*/ 97 w 98"/>
              <a:gd name="T51" fmla="*/ 39 h 97"/>
              <a:gd name="T52" fmla="*/ 94 w 98"/>
              <a:gd name="T53" fmla="*/ 30 h 97"/>
              <a:gd name="T54" fmla="*/ 90 w 98"/>
              <a:gd name="T55" fmla="*/ 21 h 97"/>
              <a:gd name="T56" fmla="*/ 84 w 98"/>
              <a:gd name="T57" fmla="*/ 14 h 97"/>
              <a:gd name="T58" fmla="*/ 76 w 98"/>
              <a:gd name="T59" fmla="*/ 7 h 97"/>
              <a:gd name="T60" fmla="*/ 67 w 98"/>
              <a:gd name="T61" fmla="*/ 3 h 97"/>
              <a:gd name="T62" fmla="*/ 59 w 98"/>
              <a:gd name="T63" fmla="*/ 1 h 97"/>
              <a:gd name="T64" fmla="*/ 49 w 98"/>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97">
                <a:moveTo>
                  <a:pt x="49" y="0"/>
                </a:moveTo>
                <a:lnTo>
                  <a:pt x="39" y="1"/>
                </a:lnTo>
                <a:lnTo>
                  <a:pt x="31" y="3"/>
                </a:lnTo>
                <a:lnTo>
                  <a:pt x="22" y="7"/>
                </a:lnTo>
                <a:lnTo>
                  <a:pt x="14" y="14"/>
                </a:lnTo>
                <a:lnTo>
                  <a:pt x="8" y="21"/>
                </a:lnTo>
                <a:lnTo>
                  <a:pt x="4" y="30"/>
                </a:lnTo>
                <a:lnTo>
                  <a:pt x="1" y="39"/>
                </a:lnTo>
                <a:lnTo>
                  <a:pt x="0" y="48"/>
                </a:lnTo>
                <a:lnTo>
                  <a:pt x="1" y="58"/>
                </a:lnTo>
                <a:lnTo>
                  <a:pt x="4" y="67"/>
                </a:lnTo>
                <a:lnTo>
                  <a:pt x="8" y="75"/>
                </a:lnTo>
                <a:lnTo>
                  <a:pt x="14" y="83"/>
                </a:lnTo>
                <a:lnTo>
                  <a:pt x="22" y="89"/>
                </a:lnTo>
                <a:lnTo>
                  <a:pt x="31" y="94"/>
                </a:lnTo>
                <a:lnTo>
                  <a:pt x="39" y="96"/>
                </a:lnTo>
                <a:lnTo>
                  <a:pt x="49" y="97"/>
                </a:lnTo>
                <a:lnTo>
                  <a:pt x="59" y="96"/>
                </a:lnTo>
                <a:lnTo>
                  <a:pt x="67" y="94"/>
                </a:lnTo>
                <a:lnTo>
                  <a:pt x="76" y="89"/>
                </a:lnTo>
                <a:lnTo>
                  <a:pt x="84" y="83"/>
                </a:lnTo>
                <a:lnTo>
                  <a:pt x="90" y="75"/>
                </a:lnTo>
                <a:lnTo>
                  <a:pt x="94" y="67"/>
                </a:lnTo>
                <a:lnTo>
                  <a:pt x="97" y="58"/>
                </a:lnTo>
                <a:lnTo>
                  <a:pt x="98" y="48"/>
                </a:lnTo>
                <a:lnTo>
                  <a:pt x="97" y="39"/>
                </a:lnTo>
                <a:lnTo>
                  <a:pt x="94" y="30"/>
                </a:lnTo>
                <a:lnTo>
                  <a:pt x="90" y="21"/>
                </a:lnTo>
                <a:lnTo>
                  <a:pt x="84" y="14"/>
                </a:lnTo>
                <a:lnTo>
                  <a:pt x="76" y="7"/>
                </a:lnTo>
                <a:lnTo>
                  <a:pt x="67" y="3"/>
                </a:lnTo>
                <a:lnTo>
                  <a:pt x="59" y="1"/>
                </a:lnTo>
                <a:lnTo>
                  <a:pt x="4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0" name="Freeform 128"/>
          <p:cNvSpPr>
            <a:spLocks/>
          </p:cNvSpPr>
          <p:nvPr/>
        </p:nvSpPr>
        <p:spPr bwMode="auto">
          <a:xfrm>
            <a:off x="2924176" y="2162970"/>
            <a:ext cx="152400" cy="155576"/>
          </a:xfrm>
          <a:custGeom>
            <a:avLst/>
            <a:gdLst>
              <a:gd name="T0" fmla="*/ 65 w 146"/>
              <a:gd name="T1" fmla="*/ 0 h 146"/>
              <a:gd name="T2" fmla="*/ 51 w 146"/>
              <a:gd name="T3" fmla="*/ 2 h 146"/>
              <a:gd name="T4" fmla="*/ 38 w 146"/>
              <a:gd name="T5" fmla="*/ 8 h 146"/>
              <a:gd name="T6" fmla="*/ 27 w 146"/>
              <a:gd name="T7" fmla="*/ 16 h 146"/>
              <a:gd name="T8" fmla="*/ 16 w 146"/>
              <a:gd name="T9" fmla="*/ 26 h 146"/>
              <a:gd name="T10" fmla="*/ 8 w 146"/>
              <a:gd name="T11" fmla="*/ 38 h 146"/>
              <a:gd name="T12" fmla="*/ 3 w 146"/>
              <a:gd name="T13" fmla="*/ 51 h 146"/>
              <a:gd name="T14" fmla="*/ 1 w 146"/>
              <a:gd name="T15" fmla="*/ 65 h 146"/>
              <a:gd name="T16" fmla="*/ 1 w 146"/>
              <a:gd name="T17" fmla="*/ 80 h 146"/>
              <a:gd name="T18" fmla="*/ 3 w 146"/>
              <a:gd name="T19" fmla="*/ 94 h 146"/>
              <a:gd name="T20" fmla="*/ 8 w 146"/>
              <a:gd name="T21" fmla="*/ 107 h 146"/>
              <a:gd name="T22" fmla="*/ 16 w 146"/>
              <a:gd name="T23" fmla="*/ 119 h 146"/>
              <a:gd name="T24" fmla="*/ 27 w 146"/>
              <a:gd name="T25" fmla="*/ 130 h 146"/>
              <a:gd name="T26" fmla="*/ 38 w 146"/>
              <a:gd name="T27" fmla="*/ 137 h 146"/>
              <a:gd name="T28" fmla="*/ 51 w 146"/>
              <a:gd name="T29" fmla="*/ 143 h 146"/>
              <a:gd name="T30" fmla="*/ 65 w 146"/>
              <a:gd name="T31" fmla="*/ 146 h 146"/>
              <a:gd name="T32" fmla="*/ 81 w 146"/>
              <a:gd name="T33" fmla="*/ 146 h 146"/>
              <a:gd name="T34" fmla="*/ 95 w 146"/>
              <a:gd name="T35" fmla="*/ 143 h 146"/>
              <a:gd name="T36" fmla="*/ 108 w 146"/>
              <a:gd name="T37" fmla="*/ 137 h 146"/>
              <a:gd name="T38" fmla="*/ 119 w 146"/>
              <a:gd name="T39" fmla="*/ 130 h 146"/>
              <a:gd name="T40" fmla="*/ 130 w 146"/>
              <a:gd name="T41" fmla="*/ 119 h 146"/>
              <a:gd name="T42" fmla="*/ 138 w 146"/>
              <a:gd name="T43" fmla="*/ 107 h 146"/>
              <a:gd name="T44" fmla="*/ 143 w 146"/>
              <a:gd name="T45" fmla="*/ 94 h 146"/>
              <a:gd name="T46" fmla="*/ 145 w 146"/>
              <a:gd name="T47" fmla="*/ 80 h 146"/>
              <a:gd name="T48" fmla="*/ 145 w 146"/>
              <a:gd name="T49" fmla="*/ 65 h 146"/>
              <a:gd name="T50" fmla="*/ 143 w 146"/>
              <a:gd name="T51" fmla="*/ 51 h 146"/>
              <a:gd name="T52" fmla="*/ 138 w 146"/>
              <a:gd name="T53" fmla="*/ 38 h 146"/>
              <a:gd name="T54" fmla="*/ 130 w 146"/>
              <a:gd name="T55" fmla="*/ 26 h 146"/>
              <a:gd name="T56" fmla="*/ 119 w 146"/>
              <a:gd name="T57" fmla="*/ 16 h 146"/>
              <a:gd name="T58" fmla="*/ 108 w 146"/>
              <a:gd name="T59" fmla="*/ 8 h 146"/>
              <a:gd name="T60" fmla="*/ 95 w 146"/>
              <a:gd name="T61" fmla="*/ 2 h 146"/>
              <a:gd name="T62" fmla="*/ 81 w 146"/>
              <a:gd name="T6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6">
                <a:moveTo>
                  <a:pt x="73" y="0"/>
                </a:moveTo>
                <a:lnTo>
                  <a:pt x="65" y="0"/>
                </a:lnTo>
                <a:lnTo>
                  <a:pt x="58" y="1"/>
                </a:lnTo>
                <a:lnTo>
                  <a:pt x="51" y="2"/>
                </a:lnTo>
                <a:lnTo>
                  <a:pt x="45" y="4"/>
                </a:lnTo>
                <a:lnTo>
                  <a:pt x="38" y="8"/>
                </a:lnTo>
                <a:lnTo>
                  <a:pt x="32" y="12"/>
                </a:lnTo>
                <a:lnTo>
                  <a:pt x="27" y="16"/>
                </a:lnTo>
                <a:lnTo>
                  <a:pt x="21" y="21"/>
                </a:lnTo>
                <a:lnTo>
                  <a:pt x="16" y="26"/>
                </a:lnTo>
                <a:lnTo>
                  <a:pt x="11" y="32"/>
                </a:lnTo>
                <a:lnTo>
                  <a:pt x="8" y="38"/>
                </a:lnTo>
                <a:lnTo>
                  <a:pt x="5" y="44"/>
                </a:lnTo>
                <a:lnTo>
                  <a:pt x="3" y="51"/>
                </a:lnTo>
                <a:lnTo>
                  <a:pt x="2" y="58"/>
                </a:lnTo>
                <a:lnTo>
                  <a:pt x="1" y="65"/>
                </a:lnTo>
                <a:lnTo>
                  <a:pt x="0" y="72"/>
                </a:lnTo>
                <a:lnTo>
                  <a:pt x="1" y="80"/>
                </a:lnTo>
                <a:lnTo>
                  <a:pt x="2" y="87"/>
                </a:lnTo>
                <a:lnTo>
                  <a:pt x="3" y="94"/>
                </a:lnTo>
                <a:lnTo>
                  <a:pt x="5" y="100"/>
                </a:lnTo>
                <a:lnTo>
                  <a:pt x="8" y="107"/>
                </a:lnTo>
                <a:lnTo>
                  <a:pt x="11" y="113"/>
                </a:lnTo>
                <a:lnTo>
                  <a:pt x="16" y="119"/>
                </a:lnTo>
                <a:lnTo>
                  <a:pt x="21" y="124"/>
                </a:lnTo>
                <a:lnTo>
                  <a:pt x="27" y="130"/>
                </a:lnTo>
                <a:lnTo>
                  <a:pt x="32" y="134"/>
                </a:lnTo>
                <a:lnTo>
                  <a:pt x="38" y="137"/>
                </a:lnTo>
                <a:lnTo>
                  <a:pt x="45" y="140"/>
                </a:lnTo>
                <a:lnTo>
                  <a:pt x="51" y="143"/>
                </a:lnTo>
                <a:lnTo>
                  <a:pt x="58" y="145"/>
                </a:lnTo>
                <a:lnTo>
                  <a:pt x="65" y="146"/>
                </a:lnTo>
                <a:lnTo>
                  <a:pt x="73" y="146"/>
                </a:lnTo>
                <a:lnTo>
                  <a:pt x="81" y="146"/>
                </a:lnTo>
                <a:lnTo>
                  <a:pt x="88" y="145"/>
                </a:lnTo>
                <a:lnTo>
                  <a:pt x="95" y="143"/>
                </a:lnTo>
                <a:lnTo>
                  <a:pt x="101" y="140"/>
                </a:lnTo>
                <a:lnTo>
                  <a:pt x="108" y="137"/>
                </a:lnTo>
                <a:lnTo>
                  <a:pt x="114" y="134"/>
                </a:lnTo>
                <a:lnTo>
                  <a:pt x="119" y="130"/>
                </a:lnTo>
                <a:lnTo>
                  <a:pt x="125" y="124"/>
                </a:lnTo>
                <a:lnTo>
                  <a:pt x="130" y="119"/>
                </a:lnTo>
                <a:lnTo>
                  <a:pt x="135" y="113"/>
                </a:lnTo>
                <a:lnTo>
                  <a:pt x="138" y="107"/>
                </a:lnTo>
                <a:lnTo>
                  <a:pt x="141" y="100"/>
                </a:lnTo>
                <a:lnTo>
                  <a:pt x="143" y="94"/>
                </a:lnTo>
                <a:lnTo>
                  <a:pt x="144" y="87"/>
                </a:lnTo>
                <a:lnTo>
                  <a:pt x="145" y="80"/>
                </a:lnTo>
                <a:lnTo>
                  <a:pt x="146" y="72"/>
                </a:lnTo>
                <a:lnTo>
                  <a:pt x="145" y="65"/>
                </a:lnTo>
                <a:lnTo>
                  <a:pt x="144" y="58"/>
                </a:lnTo>
                <a:lnTo>
                  <a:pt x="143" y="51"/>
                </a:lnTo>
                <a:lnTo>
                  <a:pt x="141" y="44"/>
                </a:lnTo>
                <a:lnTo>
                  <a:pt x="138" y="38"/>
                </a:lnTo>
                <a:lnTo>
                  <a:pt x="135" y="32"/>
                </a:lnTo>
                <a:lnTo>
                  <a:pt x="130" y="26"/>
                </a:lnTo>
                <a:lnTo>
                  <a:pt x="125" y="21"/>
                </a:lnTo>
                <a:lnTo>
                  <a:pt x="119" y="16"/>
                </a:lnTo>
                <a:lnTo>
                  <a:pt x="114" y="12"/>
                </a:lnTo>
                <a:lnTo>
                  <a:pt x="108" y="8"/>
                </a:lnTo>
                <a:lnTo>
                  <a:pt x="101" y="4"/>
                </a:lnTo>
                <a:lnTo>
                  <a:pt x="95" y="2"/>
                </a:lnTo>
                <a:lnTo>
                  <a:pt x="88" y="1"/>
                </a:lnTo>
                <a:lnTo>
                  <a:pt x="81" y="0"/>
                </a:lnTo>
                <a:lnTo>
                  <a:pt x="73"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1" name="Rectangle 129"/>
          <p:cNvSpPr>
            <a:spLocks noChangeArrowheads="1"/>
          </p:cNvSpPr>
          <p:nvPr/>
        </p:nvSpPr>
        <p:spPr bwMode="auto">
          <a:xfrm>
            <a:off x="5842000" y="2445544"/>
            <a:ext cx="498476" cy="104776"/>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2" name="Freeform 130"/>
          <p:cNvSpPr>
            <a:spLocks/>
          </p:cNvSpPr>
          <p:nvPr/>
        </p:nvSpPr>
        <p:spPr bwMode="auto">
          <a:xfrm>
            <a:off x="5842000" y="2578894"/>
            <a:ext cx="498476" cy="215900"/>
          </a:xfrm>
          <a:custGeom>
            <a:avLst/>
            <a:gdLst>
              <a:gd name="T0" fmla="*/ 0 w 471"/>
              <a:gd name="T1" fmla="*/ 0 h 205"/>
              <a:gd name="T2" fmla="*/ 0 w 471"/>
              <a:gd name="T3" fmla="*/ 25 h 205"/>
              <a:gd name="T4" fmla="*/ 0 w 471"/>
              <a:gd name="T5" fmla="*/ 33 h 205"/>
              <a:gd name="T6" fmla="*/ 1 w 471"/>
              <a:gd name="T7" fmla="*/ 41 h 205"/>
              <a:gd name="T8" fmla="*/ 3 w 471"/>
              <a:gd name="T9" fmla="*/ 48 h 205"/>
              <a:gd name="T10" fmla="*/ 5 w 471"/>
              <a:gd name="T11" fmla="*/ 55 h 205"/>
              <a:gd name="T12" fmla="*/ 8 w 471"/>
              <a:gd name="T13" fmla="*/ 61 h 205"/>
              <a:gd name="T14" fmla="*/ 12 w 471"/>
              <a:gd name="T15" fmla="*/ 68 h 205"/>
              <a:gd name="T16" fmla="*/ 17 w 471"/>
              <a:gd name="T17" fmla="*/ 74 h 205"/>
              <a:gd name="T18" fmla="*/ 21 w 471"/>
              <a:gd name="T19" fmla="*/ 80 h 205"/>
              <a:gd name="T20" fmla="*/ 28 w 471"/>
              <a:gd name="T21" fmla="*/ 85 h 205"/>
              <a:gd name="T22" fmla="*/ 33 w 471"/>
              <a:gd name="T23" fmla="*/ 89 h 205"/>
              <a:gd name="T24" fmla="*/ 40 w 471"/>
              <a:gd name="T25" fmla="*/ 94 h 205"/>
              <a:gd name="T26" fmla="*/ 46 w 471"/>
              <a:gd name="T27" fmla="*/ 97 h 205"/>
              <a:gd name="T28" fmla="*/ 53 w 471"/>
              <a:gd name="T29" fmla="*/ 99 h 205"/>
              <a:gd name="T30" fmla="*/ 59 w 471"/>
              <a:gd name="T31" fmla="*/ 101 h 205"/>
              <a:gd name="T32" fmla="*/ 67 w 471"/>
              <a:gd name="T33" fmla="*/ 102 h 205"/>
              <a:gd name="T34" fmla="*/ 74 w 471"/>
              <a:gd name="T35" fmla="*/ 102 h 205"/>
              <a:gd name="T36" fmla="*/ 276 w 471"/>
              <a:gd name="T37" fmla="*/ 102 h 205"/>
              <a:gd name="T38" fmla="*/ 276 w 471"/>
              <a:gd name="T39" fmla="*/ 205 h 205"/>
              <a:gd name="T40" fmla="*/ 375 w 471"/>
              <a:gd name="T41" fmla="*/ 102 h 205"/>
              <a:gd name="T42" fmla="*/ 396 w 471"/>
              <a:gd name="T43" fmla="*/ 102 h 205"/>
              <a:gd name="T44" fmla="*/ 404 w 471"/>
              <a:gd name="T45" fmla="*/ 102 h 205"/>
              <a:gd name="T46" fmla="*/ 411 w 471"/>
              <a:gd name="T47" fmla="*/ 101 h 205"/>
              <a:gd name="T48" fmla="*/ 418 w 471"/>
              <a:gd name="T49" fmla="*/ 99 h 205"/>
              <a:gd name="T50" fmla="*/ 425 w 471"/>
              <a:gd name="T51" fmla="*/ 97 h 205"/>
              <a:gd name="T52" fmla="*/ 432 w 471"/>
              <a:gd name="T53" fmla="*/ 94 h 205"/>
              <a:gd name="T54" fmla="*/ 437 w 471"/>
              <a:gd name="T55" fmla="*/ 89 h 205"/>
              <a:gd name="T56" fmla="*/ 444 w 471"/>
              <a:gd name="T57" fmla="*/ 85 h 205"/>
              <a:gd name="T58" fmla="*/ 449 w 471"/>
              <a:gd name="T59" fmla="*/ 80 h 205"/>
              <a:gd name="T60" fmla="*/ 454 w 471"/>
              <a:gd name="T61" fmla="*/ 74 h 205"/>
              <a:gd name="T62" fmla="*/ 459 w 471"/>
              <a:gd name="T63" fmla="*/ 68 h 205"/>
              <a:gd name="T64" fmla="*/ 462 w 471"/>
              <a:gd name="T65" fmla="*/ 61 h 205"/>
              <a:gd name="T66" fmla="*/ 465 w 471"/>
              <a:gd name="T67" fmla="*/ 55 h 205"/>
              <a:gd name="T68" fmla="*/ 467 w 471"/>
              <a:gd name="T69" fmla="*/ 48 h 205"/>
              <a:gd name="T70" fmla="*/ 470 w 471"/>
              <a:gd name="T71" fmla="*/ 41 h 205"/>
              <a:gd name="T72" fmla="*/ 471 w 471"/>
              <a:gd name="T73" fmla="*/ 33 h 205"/>
              <a:gd name="T74" fmla="*/ 471 w 471"/>
              <a:gd name="T75" fmla="*/ 25 h 205"/>
              <a:gd name="T76" fmla="*/ 471 w 471"/>
              <a:gd name="T77" fmla="*/ 0 h 205"/>
              <a:gd name="T78" fmla="*/ 0 w 471"/>
              <a:gd name="T79"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1" h="205">
                <a:moveTo>
                  <a:pt x="0" y="0"/>
                </a:moveTo>
                <a:lnTo>
                  <a:pt x="0" y="25"/>
                </a:lnTo>
                <a:lnTo>
                  <a:pt x="0" y="33"/>
                </a:lnTo>
                <a:lnTo>
                  <a:pt x="1" y="41"/>
                </a:lnTo>
                <a:lnTo>
                  <a:pt x="3" y="48"/>
                </a:lnTo>
                <a:lnTo>
                  <a:pt x="5" y="55"/>
                </a:lnTo>
                <a:lnTo>
                  <a:pt x="8" y="61"/>
                </a:lnTo>
                <a:lnTo>
                  <a:pt x="12" y="68"/>
                </a:lnTo>
                <a:lnTo>
                  <a:pt x="17" y="74"/>
                </a:lnTo>
                <a:lnTo>
                  <a:pt x="21" y="80"/>
                </a:lnTo>
                <a:lnTo>
                  <a:pt x="28" y="85"/>
                </a:lnTo>
                <a:lnTo>
                  <a:pt x="33" y="89"/>
                </a:lnTo>
                <a:lnTo>
                  <a:pt x="40" y="94"/>
                </a:lnTo>
                <a:lnTo>
                  <a:pt x="46" y="97"/>
                </a:lnTo>
                <a:lnTo>
                  <a:pt x="53" y="99"/>
                </a:lnTo>
                <a:lnTo>
                  <a:pt x="59" y="101"/>
                </a:lnTo>
                <a:lnTo>
                  <a:pt x="67" y="102"/>
                </a:lnTo>
                <a:lnTo>
                  <a:pt x="74" y="102"/>
                </a:lnTo>
                <a:lnTo>
                  <a:pt x="276" y="102"/>
                </a:lnTo>
                <a:lnTo>
                  <a:pt x="276" y="205"/>
                </a:lnTo>
                <a:lnTo>
                  <a:pt x="375" y="102"/>
                </a:lnTo>
                <a:lnTo>
                  <a:pt x="396" y="102"/>
                </a:lnTo>
                <a:lnTo>
                  <a:pt x="404" y="102"/>
                </a:lnTo>
                <a:lnTo>
                  <a:pt x="411" y="101"/>
                </a:lnTo>
                <a:lnTo>
                  <a:pt x="418" y="99"/>
                </a:lnTo>
                <a:lnTo>
                  <a:pt x="425" y="97"/>
                </a:lnTo>
                <a:lnTo>
                  <a:pt x="432" y="94"/>
                </a:lnTo>
                <a:lnTo>
                  <a:pt x="437" y="89"/>
                </a:lnTo>
                <a:lnTo>
                  <a:pt x="444" y="85"/>
                </a:lnTo>
                <a:lnTo>
                  <a:pt x="449" y="80"/>
                </a:lnTo>
                <a:lnTo>
                  <a:pt x="454" y="74"/>
                </a:lnTo>
                <a:lnTo>
                  <a:pt x="459" y="68"/>
                </a:lnTo>
                <a:lnTo>
                  <a:pt x="462" y="61"/>
                </a:lnTo>
                <a:lnTo>
                  <a:pt x="465" y="55"/>
                </a:lnTo>
                <a:lnTo>
                  <a:pt x="467" y="48"/>
                </a:lnTo>
                <a:lnTo>
                  <a:pt x="470" y="41"/>
                </a:lnTo>
                <a:lnTo>
                  <a:pt x="471" y="33"/>
                </a:lnTo>
                <a:lnTo>
                  <a:pt x="471" y="25"/>
                </a:lnTo>
                <a:lnTo>
                  <a:pt x="471" y="0"/>
                </a:lnTo>
                <a:lnTo>
                  <a:pt x="0"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3" name="Rectangle 131"/>
          <p:cNvSpPr>
            <a:spLocks noChangeArrowheads="1"/>
          </p:cNvSpPr>
          <p:nvPr/>
        </p:nvSpPr>
        <p:spPr bwMode="auto">
          <a:xfrm>
            <a:off x="5842000" y="2315370"/>
            <a:ext cx="498476" cy="10160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4" name="Freeform 132"/>
          <p:cNvSpPr>
            <a:spLocks/>
          </p:cNvSpPr>
          <p:nvPr/>
        </p:nvSpPr>
        <p:spPr bwMode="auto">
          <a:xfrm>
            <a:off x="5842000" y="2175671"/>
            <a:ext cx="498476" cy="107950"/>
          </a:xfrm>
          <a:custGeom>
            <a:avLst/>
            <a:gdLst>
              <a:gd name="T0" fmla="*/ 471 w 471"/>
              <a:gd name="T1" fmla="*/ 77 h 102"/>
              <a:gd name="T2" fmla="*/ 471 w 471"/>
              <a:gd name="T3" fmla="*/ 69 h 102"/>
              <a:gd name="T4" fmla="*/ 470 w 471"/>
              <a:gd name="T5" fmla="*/ 61 h 102"/>
              <a:gd name="T6" fmla="*/ 467 w 471"/>
              <a:gd name="T7" fmla="*/ 54 h 102"/>
              <a:gd name="T8" fmla="*/ 465 w 471"/>
              <a:gd name="T9" fmla="*/ 47 h 102"/>
              <a:gd name="T10" fmla="*/ 462 w 471"/>
              <a:gd name="T11" fmla="*/ 41 h 102"/>
              <a:gd name="T12" fmla="*/ 459 w 471"/>
              <a:gd name="T13" fmla="*/ 34 h 102"/>
              <a:gd name="T14" fmla="*/ 454 w 471"/>
              <a:gd name="T15" fmla="*/ 28 h 102"/>
              <a:gd name="T16" fmla="*/ 449 w 471"/>
              <a:gd name="T17" fmla="*/ 23 h 102"/>
              <a:gd name="T18" fmla="*/ 444 w 471"/>
              <a:gd name="T19" fmla="*/ 17 h 102"/>
              <a:gd name="T20" fmla="*/ 437 w 471"/>
              <a:gd name="T21" fmla="*/ 13 h 102"/>
              <a:gd name="T22" fmla="*/ 432 w 471"/>
              <a:gd name="T23" fmla="*/ 9 h 102"/>
              <a:gd name="T24" fmla="*/ 425 w 471"/>
              <a:gd name="T25" fmla="*/ 5 h 102"/>
              <a:gd name="T26" fmla="*/ 418 w 471"/>
              <a:gd name="T27" fmla="*/ 3 h 102"/>
              <a:gd name="T28" fmla="*/ 411 w 471"/>
              <a:gd name="T29" fmla="*/ 1 h 102"/>
              <a:gd name="T30" fmla="*/ 404 w 471"/>
              <a:gd name="T31" fmla="*/ 0 h 102"/>
              <a:gd name="T32" fmla="*/ 396 w 471"/>
              <a:gd name="T33" fmla="*/ 0 h 102"/>
              <a:gd name="T34" fmla="*/ 74 w 471"/>
              <a:gd name="T35" fmla="*/ 0 h 102"/>
              <a:gd name="T36" fmla="*/ 67 w 471"/>
              <a:gd name="T37" fmla="*/ 0 h 102"/>
              <a:gd name="T38" fmla="*/ 59 w 471"/>
              <a:gd name="T39" fmla="*/ 1 h 102"/>
              <a:gd name="T40" fmla="*/ 53 w 471"/>
              <a:gd name="T41" fmla="*/ 3 h 102"/>
              <a:gd name="T42" fmla="*/ 46 w 471"/>
              <a:gd name="T43" fmla="*/ 5 h 102"/>
              <a:gd name="T44" fmla="*/ 40 w 471"/>
              <a:gd name="T45" fmla="*/ 9 h 102"/>
              <a:gd name="T46" fmla="*/ 33 w 471"/>
              <a:gd name="T47" fmla="*/ 13 h 102"/>
              <a:gd name="T48" fmla="*/ 28 w 471"/>
              <a:gd name="T49" fmla="*/ 17 h 102"/>
              <a:gd name="T50" fmla="*/ 21 w 471"/>
              <a:gd name="T51" fmla="*/ 23 h 102"/>
              <a:gd name="T52" fmla="*/ 17 w 471"/>
              <a:gd name="T53" fmla="*/ 28 h 102"/>
              <a:gd name="T54" fmla="*/ 13 w 471"/>
              <a:gd name="T55" fmla="*/ 34 h 102"/>
              <a:gd name="T56" fmla="*/ 8 w 471"/>
              <a:gd name="T57" fmla="*/ 41 h 102"/>
              <a:gd name="T58" fmla="*/ 5 w 471"/>
              <a:gd name="T59" fmla="*/ 47 h 102"/>
              <a:gd name="T60" fmla="*/ 3 w 471"/>
              <a:gd name="T61" fmla="*/ 54 h 102"/>
              <a:gd name="T62" fmla="*/ 1 w 471"/>
              <a:gd name="T63" fmla="*/ 61 h 102"/>
              <a:gd name="T64" fmla="*/ 0 w 471"/>
              <a:gd name="T65" fmla="*/ 69 h 102"/>
              <a:gd name="T66" fmla="*/ 0 w 471"/>
              <a:gd name="T67" fmla="*/ 77 h 102"/>
              <a:gd name="T68" fmla="*/ 0 w 471"/>
              <a:gd name="T69" fmla="*/ 102 h 102"/>
              <a:gd name="T70" fmla="*/ 471 w 471"/>
              <a:gd name="T71" fmla="*/ 102 h 102"/>
              <a:gd name="T72" fmla="*/ 471 w 471"/>
              <a:gd name="T73"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1" h="102">
                <a:moveTo>
                  <a:pt x="471" y="77"/>
                </a:moveTo>
                <a:lnTo>
                  <a:pt x="471" y="69"/>
                </a:lnTo>
                <a:lnTo>
                  <a:pt x="470" y="61"/>
                </a:lnTo>
                <a:lnTo>
                  <a:pt x="467" y="54"/>
                </a:lnTo>
                <a:lnTo>
                  <a:pt x="465" y="47"/>
                </a:lnTo>
                <a:lnTo>
                  <a:pt x="462" y="41"/>
                </a:lnTo>
                <a:lnTo>
                  <a:pt x="459" y="34"/>
                </a:lnTo>
                <a:lnTo>
                  <a:pt x="454" y="28"/>
                </a:lnTo>
                <a:lnTo>
                  <a:pt x="449" y="23"/>
                </a:lnTo>
                <a:lnTo>
                  <a:pt x="444" y="17"/>
                </a:lnTo>
                <a:lnTo>
                  <a:pt x="437" y="13"/>
                </a:lnTo>
                <a:lnTo>
                  <a:pt x="432" y="9"/>
                </a:lnTo>
                <a:lnTo>
                  <a:pt x="425" y="5"/>
                </a:lnTo>
                <a:lnTo>
                  <a:pt x="418" y="3"/>
                </a:lnTo>
                <a:lnTo>
                  <a:pt x="411" y="1"/>
                </a:lnTo>
                <a:lnTo>
                  <a:pt x="404" y="0"/>
                </a:lnTo>
                <a:lnTo>
                  <a:pt x="396" y="0"/>
                </a:lnTo>
                <a:lnTo>
                  <a:pt x="74" y="0"/>
                </a:lnTo>
                <a:lnTo>
                  <a:pt x="67" y="0"/>
                </a:lnTo>
                <a:lnTo>
                  <a:pt x="59" y="1"/>
                </a:lnTo>
                <a:lnTo>
                  <a:pt x="53" y="3"/>
                </a:lnTo>
                <a:lnTo>
                  <a:pt x="46" y="5"/>
                </a:lnTo>
                <a:lnTo>
                  <a:pt x="40" y="9"/>
                </a:lnTo>
                <a:lnTo>
                  <a:pt x="33" y="13"/>
                </a:lnTo>
                <a:lnTo>
                  <a:pt x="28" y="17"/>
                </a:lnTo>
                <a:lnTo>
                  <a:pt x="21" y="23"/>
                </a:lnTo>
                <a:lnTo>
                  <a:pt x="17" y="28"/>
                </a:lnTo>
                <a:lnTo>
                  <a:pt x="13" y="34"/>
                </a:lnTo>
                <a:lnTo>
                  <a:pt x="8" y="41"/>
                </a:lnTo>
                <a:lnTo>
                  <a:pt x="5" y="47"/>
                </a:lnTo>
                <a:lnTo>
                  <a:pt x="3" y="54"/>
                </a:lnTo>
                <a:lnTo>
                  <a:pt x="1" y="61"/>
                </a:lnTo>
                <a:lnTo>
                  <a:pt x="0" y="69"/>
                </a:lnTo>
                <a:lnTo>
                  <a:pt x="0" y="77"/>
                </a:lnTo>
                <a:lnTo>
                  <a:pt x="0" y="102"/>
                </a:lnTo>
                <a:lnTo>
                  <a:pt x="471" y="102"/>
                </a:lnTo>
                <a:lnTo>
                  <a:pt x="471" y="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5" name="Freeform 133"/>
          <p:cNvSpPr>
            <a:spLocks/>
          </p:cNvSpPr>
          <p:nvPr/>
        </p:nvSpPr>
        <p:spPr bwMode="auto">
          <a:xfrm>
            <a:off x="4283077" y="2585245"/>
            <a:ext cx="288926" cy="85726"/>
          </a:xfrm>
          <a:custGeom>
            <a:avLst/>
            <a:gdLst>
              <a:gd name="T0" fmla="*/ 273 w 273"/>
              <a:gd name="T1" fmla="*/ 25 h 82"/>
              <a:gd name="T2" fmla="*/ 5 w 273"/>
              <a:gd name="T3" fmla="*/ 0 h 82"/>
              <a:gd name="T4" fmla="*/ 0 w 273"/>
              <a:gd name="T5" fmla="*/ 58 h 82"/>
              <a:gd name="T6" fmla="*/ 268 w 273"/>
              <a:gd name="T7" fmla="*/ 82 h 82"/>
              <a:gd name="T8" fmla="*/ 273 w 273"/>
              <a:gd name="T9" fmla="*/ 25 h 82"/>
            </a:gdLst>
            <a:ahLst/>
            <a:cxnLst>
              <a:cxn ang="0">
                <a:pos x="T0" y="T1"/>
              </a:cxn>
              <a:cxn ang="0">
                <a:pos x="T2" y="T3"/>
              </a:cxn>
              <a:cxn ang="0">
                <a:pos x="T4" y="T5"/>
              </a:cxn>
              <a:cxn ang="0">
                <a:pos x="T6" y="T7"/>
              </a:cxn>
              <a:cxn ang="0">
                <a:pos x="T8" y="T9"/>
              </a:cxn>
            </a:cxnLst>
            <a:rect l="0" t="0" r="r" b="b"/>
            <a:pathLst>
              <a:path w="273" h="82">
                <a:moveTo>
                  <a:pt x="273" y="25"/>
                </a:moveTo>
                <a:lnTo>
                  <a:pt x="5" y="0"/>
                </a:lnTo>
                <a:lnTo>
                  <a:pt x="0" y="58"/>
                </a:lnTo>
                <a:lnTo>
                  <a:pt x="268" y="82"/>
                </a:lnTo>
                <a:lnTo>
                  <a:pt x="273" y="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6" name="Freeform 134"/>
          <p:cNvSpPr>
            <a:spLocks/>
          </p:cNvSpPr>
          <p:nvPr/>
        </p:nvSpPr>
        <p:spPr bwMode="auto">
          <a:xfrm>
            <a:off x="4283076" y="2690021"/>
            <a:ext cx="282576" cy="60326"/>
          </a:xfrm>
          <a:custGeom>
            <a:avLst/>
            <a:gdLst>
              <a:gd name="T0" fmla="*/ 269 w 269"/>
              <a:gd name="T1" fmla="*/ 0 h 58"/>
              <a:gd name="T2" fmla="*/ 0 w 269"/>
              <a:gd name="T3" fmla="*/ 1 h 58"/>
              <a:gd name="T4" fmla="*/ 0 w 269"/>
              <a:gd name="T5" fmla="*/ 58 h 58"/>
              <a:gd name="T6" fmla="*/ 269 w 269"/>
              <a:gd name="T7" fmla="*/ 58 h 58"/>
              <a:gd name="T8" fmla="*/ 269 w 269"/>
              <a:gd name="T9" fmla="*/ 0 h 58"/>
            </a:gdLst>
            <a:ahLst/>
            <a:cxnLst>
              <a:cxn ang="0">
                <a:pos x="T0" y="T1"/>
              </a:cxn>
              <a:cxn ang="0">
                <a:pos x="T2" y="T3"/>
              </a:cxn>
              <a:cxn ang="0">
                <a:pos x="T4" y="T5"/>
              </a:cxn>
              <a:cxn ang="0">
                <a:pos x="T6" y="T7"/>
              </a:cxn>
              <a:cxn ang="0">
                <a:pos x="T8" y="T9"/>
              </a:cxn>
            </a:cxnLst>
            <a:rect l="0" t="0" r="r" b="b"/>
            <a:pathLst>
              <a:path w="269" h="58">
                <a:moveTo>
                  <a:pt x="269" y="0"/>
                </a:moveTo>
                <a:lnTo>
                  <a:pt x="0" y="1"/>
                </a:lnTo>
                <a:lnTo>
                  <a:pt x="0" y="58"/>
                </a:lnTo>
                <a:lnTo>
                  <a:pt x="269" y="58"/>
                </a:lnTo>
                <a:lnTo>
                  <a:pt x="26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7" name="Freeform 135"/>
          <p:cNvSpPr>
            <a:spLocks/>
          </p:cNvSpPr>
          <p:nvPr/>
        </p:nvSpPr>
        <p:spPr bwMode="auto">
          <a:xfrm>
            <a:off x="4352927" y="2318545"/>
            <a:ext cx="276226" cy="196850"/>
          </a:xfrm>
          <a:custGeom>
            <a:avLst/>
            <a:gdLst>
              <a:gd name="T0" fmla="*/ 261 w 261"/>
              <a:gd name="T1" fmla="*/ 137 h 186"/>
              <a:gd name="T2" fmla="*/ 29 w 261"/>
              <a:gd name="T3" fmla="*/ 0 h 186"/>
              <a:gd name="T4" fmla="*/ 0 w 261"/>
              <a:gd name="T5" fmla="*/ 49 h 186"/>
              <a:gd name="T6" fmla="*/ 232 w 261"/>
              <a:gd name="T7" fmla="*/ 186 h 186"/>
              <a:gd name="T8" fmla="*/ 261 w 261"/>
              <a:gd name="T9" fmla="*/ 137 h 186"/>
            </a:gdLst>
            <a:ahLst/>
            <a:cxnLst>
              <a:cxn ang="0">
                <a:pos x="T0" y="T1"/>
              </a:cxn>
              <a:cxn ang="0">
                <a:pos x="T2" y="T3"/>
              </a:cxn>
              <a:cxn ang="0">
                <a:pos x="T4" y="T5"/>
              </a:cxn>
              <a:cxn ang="0">
                <a:pos x="T6" y="T7"/>
              </a:cxn>
              <a:cxn ang="0">
                <a:pos x="T8" y="T9"/>
              </a:cxn>
            </a:cxnLst>
            <a:rect l="0" t="0" r="r" b="b"/>
            <a:pathLst>
              <a:path w="261" h="186">
                <a:moveTo>
                  <a:pt x="261" y="137"/>
                </a:moveTo>
                <a:lnTo>
                  <a:pt x="29" y="0"/>
                </a:lnTo>
                <a:lnTo>
                  <a:pt x="0" y="49"/>
                </a:lnTo>
                <a:lnTo>
                  <a:pt x="232" y="186"/>
                </a:lnTo>
                <a:lnTo>
                  <a:pt x="261" y="13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8" name="Freeform 136"/>
          <p:cNvSpPr>
            <a:spLocks/>
          </p:cNvSpPr>
          <p:nvPr/>
        </p:nvSpPr>
        <p:spPr bwMode="auto">
          <a:xfrm>
            <a:off x="4302127" y="2458245"/>
            <a:ext cx="288926" cy="133350"/>
          </a:xfrm>
          <a:custGeom>
            <a:avLst/>
            <a:gdLst>
              <a:gd name="T0" fmla="*/ 275 w 275"/>
              <a:gd name="T1" fmla="*/ 71 h 126"/>
              <a:gd name="T2" fmla="*/ 15 w 275"/>
              <a:gd name="T3" fmla="*/ 0 h 126"/>
              <a:gd name="T4" fmla="*/ 0 w 275"/>
              <a:gd name="T5" fmla="*/ 57 h 126"/>
              <a:gd name="T6" fmla="*/ 260 w 275"/>
              <a:gd name="T7" fmla="*/ 126 h 126"/>
              <a:gd name="T8" fmla="*/ 275 w 275"/>
              <a:gd name="T9" fmla="*/ 71 h 126"/>
            </a:gdLst>
            <a:ahLst/>
            <a:cxnLst>
              <a:cxn ang="0">
                <a:pos x="T0" y="T1"/>
              </a:cxn>
              <a:cxn ang="0">
                <a:pos x="T2" y="T3"/>
              </a:cxn>
              <a:cxn ang="0">
                <a:pos x="T4" y="T5"/>
              </a:cxn>
              <a:cxn ang="0">
                <a:pos x="T6" y="T7"/>
              </a:cxn>
              <a:cxn ang="0">
                <a:pos x="T8" y="T9"/>
              </a:cxn>
            </a:cxnLst>
            <a:rect l="0" t="0" r="r" b="b"/>
            <a:pathLst>
              <a:path w="275" h="126">
                <a:moveTo>
                  <a:pt x="275" y="71"/>
                </a:moveTo>
                <a:lnTo>
                  <a:pt x="15" y="0"/>
                </a:lnTo>
                <a:lnTo>
                  <a:pt x="0" y="57"/>
                </a:lnTo>
                <a:lnTo>
                  <a:pt x="260" y="126"/>
                </a:lnTo>
                <a:lnTo>
                  <a:pt x="275" y="7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59" name="Freeform 137"/>
          <p:cNvSpPr>
            <a:spLocks/>
          </p:cNvSpPr>
          <p:nvPr/>
        </p:nvSpPr>
        <p:spPr bwMode="auto">
          <a:xfrm>
            <a:off x="4191000" y="2550320"/>
            <a:ext cx="473076" cy="295276"/>
          </a:xfrm>
          <a:custGeom>
            <a:avLst/>
            <a:gdLst>
              <a:gd name="T0" fmla="*/ 400 w 445"/>
              <a:gd name="T1" fmla="*/ 235 h 281"/>
              <a:gd name="T2" fmla="*/ 47 w 445"/>
              <a:gd name="T3" fmla="*/ 235 h 281"/>
              <a:gd name="T4" fmla="*/ 47 w 445"/>
              <a:gd name="T5" fmla="*/ 0 h 281"/>
              <a:gd name="T6" fmla="*/ 0 w 445"/>
              <a:gd name="T7" fmla="*/ 0 h 281"/>
              <a:gd name="T8" fmla="*/ 0 w 445"/>
              <a:gd name="T9" fmla="*/ 281 h 281"/>
              <a:gd name="T10" fmla="*/ 0 w 445"/>
              <a:gd name="T11" fmla="*/ 281 h 281"/>
              <a:gd name="T12" fmla="*/ 14 w 445"/>
              <a:gd name="T13" fmla="*/ 281 h 281"/>
              <a:gd name="T14" fmla="*/ 445 w 445"/>
              <a:gd name="T15" fmla="*/ 281 h 281"/>
              <a:gd name="T16" fmla="*/ 445 w 445"/>
              <a:gd name="T17" fmla="*/ 281 h 281"/>
              <a:gd name="T18" fmla="*/ 445 w 445"/>
              <a:gd name="T19" fmla="*/ 267 h 281"/>
              <a:gd name="T20" fmla="*/ 445 w 445"/>
              <a:gd name="T21" fmla="*/ 0 h 281"/>
              <a:gd name="T22" fmla="*/ 400 w 445"/>
              <a:gd name="T23" fmla="*/ 0 h 281"/>
              <a:gd name="T24" fmla="*/ 400 w 445"/>
              <a:gd name="T25" fmla="*/ 23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5" h="281">
                <a:moveTo>
                  <a:pt x="400" y="235"/>
                </a:moveTo>
                <a:lnTo>
                  <a:pt x="47" y="235"/>
                </a:lnTo>
                <a:lnTo>
                  <a:pt x="47" y="0"/>
                </a:lnTo>
                <a:lnTo>
                  <a:pt x="0" y="0"/>
                </a:lnTo>
                <a:lnTo>
                  <a:pt x="0" y="281"/>
                </a:lnTo>
                <a:lnTo>
                  <a:pt x="0" y="281"/>
                </a:lnTo>
                <a:lnTo>
                  <a:pt x="14" y="281"/>
                </a:lnTo>
                <a:lnTo>
                  <a:pt x="445" y="281"/>
                </a:lnTo>
                <a:lnTo>
                  <a:pt x="445" y="281"/>
                </a:lnTo>
                <a:lnTo>
                  <a:pt x="445" y="267"/>
                </a:lnTo>
                <a:lnTo>
                  <a:pt x="445" y="0"/>
                </a:lnTo>
                <a:lnTo>
                  <a:pt x="400" y="0"/>
                </a:lnTo>
                <a:lnTo>
                  <a:pt x="400" y="23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0" name="Freeform 138"/>
          <p:cNvSpPr>
            <a:spLocks/>
          </p:cNvSpPr>
          <p:nvPr/>
        </p:nvSpPr>
        <p:spPr bwMode="auto">
          <a:xfrm>
            <a:off x="4648201" y="2124870"/>
            <a:ext cx="111126" cy="292100"/>
          </a:xfrm>
          <a:custGeom>
            <a:avLst/>
            <a:gdLst>
              <a:gd name="T0" fmla="*/ 58 w 103"/>
              <a:gd name="T1" fmla="*/ 0 h 275"/>
              <a:gd name="T2" fmla="*/ 0 w 103"/>
              <a:gd name="T3" fmla="*/ 10 h 275"/>
              <a:gd name="T4" fmla="*/ 47 w 103"/>
              <a:gd name="T5" fmla="*/ 275 h 275"/>
              <a:gd name="T6" fmla="*/ 103 w 103"/>
              <a:gd name="T7" fmla="*/ 265 h 275"/>
              <a:gd name="T8" fmla="*/ 58 w 103"/>
              <a:gd name="T9" fmla="*/ 0 h 275"/>
            </a:gdLst>
            <a:ahLst/>
            <a:cxnLst>
              <a:cxn ang="0">
                <a:pos x="T0" y="T1"/>
              </a:cxn>
              <a:cxn ang="0">
                <a:pos x="T2" y="T3"/>
              </a:cxn>
              <a:cxn ang="0">
                <a:pos x="T4" y="T5"/>
              </a:cxn>
              <a:cxn ang="0">
                <a:pos x="T6" y="T7"/>
              </a:cxn>
              <a:cxn ang="0">
                <a:pos x="T8" y="T9"/>
              </a:cxn>
            </a:cxnLst>
            <a:rect l="0" t="0" r="r" b="b"/>
            <a:pathLst>
              <a:path w="103" h="275">
                <a:moveTo>
                  <a:pt x="58" y="0"/>
                </a:moveTo>
                <a:lnTo>
                  <a:pt x="0" y="10"/>
                </a:lnTo>
                <a:lnTo>
                  <a:pt x="47" y="275"/>
                </a:lnTo>
                <a:lnTo>
                  <a:pt x="103" y="265"/>
                </a:lnTo>
                <a:lnTo>
                  <a:pt x="5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1" name="Freeform 139"/>
          <p:cNvSpPr>
            <a:spLocks/>
          </p:cNvSpPr>
          <p:nvPr/>
        </p:nvSpPr>
        <p:spPr bwMode="auto">
          <a:xfrm>
            <a:off x="4476751" y="2182021"/>
            <a:ext cx="209550" cy="273050"/>
          </a:xfrm>
          <a:custGeom>
            <a:avLst/>
            <a:gdLst>
              <a:gd name="T0" fmla="*/ 0 w 199"/>
              <a:gd name="T1" fmla="*/ 34 h 256"/>
              <a:gd name="T2" fmla="*/ 153 w 199"/>
              <a:gd name="T3" fmla="*/ 256 h 256"/>
              <a:gd name="T4" fmla="*/ 199 w 199"/>
              <a:gd name="T5" fmla="*/ 224 h 256"/>
              <a:gd name="T6" fmla="*/ 48 w 199"/>
              <a:gd name="T7" fmla="*/ 0 h 256"/>
              <a:gd name="T8" fmla="*/ 0 w 199"/>
              <a:gd name="T9" fmla="*/ 34 h 256"/>
            </a:gdLst>
            <a:ahLst/>
            <a:cxnLst>
              <a:cxn ang="0">
                <a:pos x="T0" y="T1"/>
              </a:cxn>
              <a:cxn ang="0">
                <a:pos x="T2" y="T3"/>
              </a:cxn>
              <a:cxn ang="0">
                <a:pos x="T4" y="T5"/>
              </a:cxn>
              <a:cxn ang="0">
                <a:pos x="T6" y="T7"/>
              </a:cxn>
              <a:cxn ang="0">
                <a:pos x="T8" y="T9"/>
              </a:cxn>
            </a:cxnLst>
            <a:rect l="0" t="0" r="r" b="b"/>
            <a:pathLst>
              <a:path w="199" h="256">
                <a:moveTo>
                  <a:pt x="0" y="34"/>
                </a:moveTo>
                <a:lnTo>
                  <a:pt x="153" y="256"/>
                </a:lnTo>
                <a:lnTo>
                  <a:pt x="199" y="224"/>
                </a:lnTo>
                <a:lnTo>
                  <a:pt x="48" y="0"/>
                </a:lnTo>
                <a:lnTo>
                  <a:pt x="0" y="3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2" name="Freeform 140"/>
          <p:cNvSpPr>
            <a:spLocks/>
          </p:cNvSpPr>
          <p:nvPr/>
        </p:nvSpPr>
        <p:spPr bwMode="auto">
          <a:xfrm>
            <a:off x="4140201" y="7693821"/>
            <a:ext cx="669926" cy="641350"/>
          </a:xfrm>
          <a:custGeom>
            <a:avLst/>
            <a:gdLst>
              <a:gd name="T0" fmla="*/ 633 w 633"/>
              <a:gd name="T1" fmla="*/ 231 h 604"/>
              <a:gd name="T2" fmla="*/ 629 w 633"/>
              <a:gd name="T3" fmla="*/ 225 h 604"/>
              <a:gd name="T4" fmla="*/ 624 w 633"/>
              <a:gd name="T5" fmla="*/ 220 h 604"/>
              <a:gd name="T6" fmla="*/ 617 w 633"/>
              <a:gd name="T7" fmla="*/ 218 h 604"/>
              <a:gd name="T8" fmla="*/ 420 w 633"/>
              <a:gd name="T9" fmla="*/ 189 h 604"/>
              <a:gd name="T10" fmla="*/ 330 w 633"/>
              <a:gd name="T11" fmla="*/ 9 h 604"/>
              <a:gd name="T12" fmla="*/ 322 w 633"/>
              <a:gd name="T13" fmla="*/ 1 h 604"/>
              <a:gd name="T14" fmla="*/ 311 w 633"/>
              <a:gd name="T15" fmla="*/ 1 h 604"/>
              <a:gd name="T16" fmla="*/ 301 w 633"/>
              <a:gd name="T17" fmla="*/ 9 h 604"/>
              <a:gd name="T18" fmla="*/ 212 w 633"/>
              <a:gd name="T19" fmla="*/ 189 h 604"/>
              <a:gd name="T20" fmla="*/ 16 w 633"/>
              <a:gd name="T21" fmla="*/ 218 h 604"/>
              <a:gd name="T22" fmla="*/ 7 w 633"/>
              <a:gd name="T23" fmla="*/ 220 h 604"/>
              <a:gd name="T24" fmla="*/ 2 w 633"/>
              <a:gd name="T25" fmla="*/ 225 h 604"/>
              <a:gd name="T26" fmla="*/ 0 w 633"/>
              <a:gd name="T27" fmla="*/ 231 h 604"/>
              <a:gd name="T28" fmla="*/ 0 w 633"/>
              <a:gd name="T29" fmla="*/ 239 h 604"/>
              <a:gd name="T30" fmla="*/ 5 w 633"/>
              <a:gd name="T31" fmla="*/ 247 h 604"/>
              <a:gd name="T32" fmla="*/ 148 w 633"/>
              <a:gd name="T33" fmla="*/ 388 h 604"/>
              <a:gd name="T34" fmla="*/ 114 w 633"/>
              <a:gd name="T35" fmla="*/ 582 h 604"/>
              <a:gd name="T36" fmla="*/ 114 w 633"/>
              <a:gd name="T37" fmla="*/ 588 h 604"/>
              <a:gd name="T38" fmla="*/ 116 w 633"/>
              <a:gd name="T39" fmla="*/ 596 h 604"/>
              <a:gd name="T40" fmla="*/ 120 w 633"/>
              <a:gd name="T41" fmla="*/ 600 h 604"/>
              <a:gd name="T42" fmla="*/ 126 w 633"/>
              <a:gd name="T43" fmla="*/ 604 h 604"/>
              <a:gd name="T44" fmla="*/ 137 w 633"/>
              <a:gd name="T45" fmla="*/ 603 h 604"/>
              <a:gd name="T46" fmla="*/ 316 w 633"/>
              <a:gd name="T47" fmla="*/ 510 h 604"/>
              <a:gd name="T48" fmla="*/ 494 w 633"/>
              <a:gd name="T49" fmla="*/ 603 h 604"/>
              <a:gd name="T50" fmla="*/ 505 w 633"/>
              <a:gd name="T51" fmla="*/ 604 h 604"/>
              <a:gd name="T52" fmla="*/ 512 w 633"/>
              <a:gd name="T53" fmla="*/ 600 h 604"/>
              <a:gd name="T54" fmla="*/ 515 w 633"/>
              <a:gd name="T55" fmla="*/ 596 h 604"/>
              <a:gd name="T56" fmla="*/ 517 w 633"/>
              <a:gd name="T57" fmla="*/ 588 h 604"/>
              <a:gd name="T58" fmla="*/ 517 w 633"/>
              <a:gd name="T59" fmla="*/ 581 h 604"/>
              <a:gd name="T60" fmla="*/ 485 w 633"/>
              <a:gd name="T61" fmla="*/ 388 h 604"/>
              <a:gd name="T62" fmla="*/ 627 w 633"/>
              <a:gd name="T63" fmla="*/ 247 h 604"/>
              <a:gd name="T64" fmla="*/ 632 w 633"/>
              <a:gd name="T65" fmla="*/ 23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3" h="604">
                <a:moveTo>
                  <a:pt x="633" y="234"/>
                </a:moveTo>
                <a:lnTo>
                  <a:pt x="633" y="231"/>
                </a:lnTo>
                <a:lnTo>
                  <a:pt x="632" y="228"/>
                </a:lnTo>
                <a:lnTo>
                  <a:pt x="629" y="225"/>
                </a:lnTo>
                <a:lnTo>
                  <a:pt x="627" y="222"/>
                </a:lnTo>
                <a:lnTo>
                  <a:pt x="624" y="220"/>
                </a:lnTo>
                <a:lnTo>
                  <a:pt x="621" y="219"/>
                </a:lnTo>
                <a:lnTo>
                  <a:pt x="617" y="218"/>
                </a:lnTo>
                <a:lnTo>
                  <a:pt x="611" y="217"/>
                </a:lnTo>
                <a:lnTo>
                  <a:pt x="420" y="189"/>
                </a:lnTo>
                <a:lnTo>
                  <a:pt x="335" y="16"/>
                </a:lnTo>
                <a:lnTo>
                  <a:pt x="330" y="9"/>
                </a:lnTo>
                <a:lnTo>
                  <a:pt x="326" y="4"/>
                </a:lnTo>
                <a:lnTo>
                  <a:pt x="322" y="1"/>
                </a:lnTo>
                <a:lnTo>
                  <a:pt x="316" y="0"/>
                </a:lnTo>
                <a:lnTo>
                  <a:pt x="311" y="1"/>
                </a:lnTo>
                <a:lnTo>
                  <a:pt x="305" y="4"/>
                </a:lnTo>
                <a:lnTo>
                  <a:pt x="301" y="9"/>
                </a:lnTo>
                <a:lnTo>
                  <a:pt x="297" y="16"/>
                </a:lnTo>
                <a:lnTo>
                  <a:pt x="212" y="189"/>
                </a:lnTo>
                <a:lnTo>
                  <a:pt x="20" y="217"/>
                </a:lnTo>
                <a:lnTo>
                  <a:pt x="16" y="218"/>
                </a:lnTo>
                <a:lnTo>
                  <a:pt x="12" y="219"/>
                </a:lnTo>
                <a:lnTo>
                  <a:pt x="7" y="220"/>
                </a:lnTo>
                <a:lnTo>
                  <a:pt x="5" y="222"/>
                </a:lnTo>
                <a:lnTo>
                  <a:pt x="2" y="225"/>
                </a:lnTo>
                <a:lnTo>
                  <a:pt x="1" y="228"/>
                </a:lnTo>
                <a:lnTo>
                  <a:pt x="0" y="231"/>
                </a:lnTo>
                <a:lnTo>
                  <a:pt x="0" y="234"/>
                </a:lnTo>
                <a:lnTo>
                  <a:pt x="0" y="239"/>
                </a:lnTo>
                <a:lnTo>
                  <a:pt x="2" y="243"/>
                </a:lnTo>
                <a:lnTo>
                  <a:pt x="5" y="247"/>
                </a:lnTo>
                <a:lnTo>
                  <a:pt x="8" y="253"/>
                </a:lnTo>
                <a:lnTo>
                  <a:pt x="148" y="388"/>
                </a:lnTo>
                <a:lnTo>
                  <a:pt x="114" y="578"/>
                </a:lnTo>
                <a:lnTo>
                  <a:pt x="114" y="582"/>
                </a:lnTo>
                <a:lnTo>
                  <a:pt x="114" y="585"/>
                </a:lnTo>
                <a:lnTo>
                  <a:pt x="114" y="588"/>
                </a:lnTo>
                <a:lnTo>
                  <a:pt x="115" y="593"/>
                </a:lnTo>
                <a:lnTo>
                  <a:pt x="116" y="596"/>
                </a:lnTo>
                <a:lnTo>
                  <a:pt x="118" y="598"/>
                </a:lnTo>
                <a:lnTo>
                  <a:pt x="120" y="600"/>
                </a:lnTo>
                <a:lnTo>
                  <a:pt x="123" y="603"/>
                </a:lnTo>
                <a:lnTo>
                  <a:pt x="126" y="604"/>
                </a:lnTo>
                <a:lnTo>
                  <a:pt x="129" y="604"/>
                </a:lnTo>
                <a:lnTo>
                  <a:pt x="137" y="603"/>
                </a:lnTo>
                <a:lnTo>
                  <a:pt x="146" y="599"/>
                </a:lnTo>
                <a:lnTo>
                  <a:pt x="316" y="510"/>
                </a:lnTo>
                <a:lnTo>
                  <a:pt x="487" y="599"/>
                </a:lnTo>
                <a:lnTo>
                  <a:pt x="494" y="603"/>
                </a:lnTo>
                <a:lnTo>
                  <a:pt x="502" y="604"/>
                </a:lnTo>
                <a:lnTo>
                  <a:pt x="505" y="604"/>
                </a:lnTo>
                <a:lnTo>
                  <a:pt x="509" y="603"/>
                </a:lnTo>
                <a:lnTo>
                  <a:pt x="512" y="600"/>
                </a:lnTo>
                <a:lnTo>
                  <a:pt x="514" y="598"/>
                </a:lnTo>
                <a:lnTo>
                  <a:pt x="515" y="596"/>
                </a:lnTo>
                <a:lnTo>
                  <a:pt x="517" y="593"/>
                </a:lnTo>
                <a:lnTo>
                  <a:pt x="517" y="588"/>
                </a:lnTo>
                <a:lnTo>
                  <a:pt x="517" y="585"/>
                </a:lnTo>
                <a:lnTo>
                  <a:pt x="517" y="581"/>
                </a:lnTo>
                <a:lnTo>
                  <a:pt x="517" y="578"/>
                </a:lnTo>
                <a:lnTo>
                  <a:pt x="485" y="388"/>
                </a:lnTo>
                <a:lnTo>
                  <a:pt x="623" y="253"/>
                </a:lnTo>
                <a:lnTo>
                  <a:pt x="627" y="247"/>
                </a:lnTo>
                <a:lnTo>
                  <a:pt x="631" y="243"/>
                </a:lnTo>
                <a:lnTo>
                  <a:pt x="632" y="239"/>
                </a:lnTo>
                <a:lnTo>
                  <a:pt x="633" y="23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63" name="Freeform 141"/>
          <p:cNvSpPr>
            <a:spLocks noEditPoints="1"/>
          </p:cNvSpPr>
          <p:nvPr/>
        </p:nvSpPr>
        <p:spPr bwMode="auto">
          <a:xfrm>
            <a:off x="10372727" y="2166144"/>
            <a:ext cx="669926" cy="638176"/>
          </a:xfrm>
          <a:custGeom>
            <a:avLst/>
            <a:gdLst>
              <a:gd name="T0" fmla="*/ 633 w 633"/>
              <a:gd name="T1" fmla="*/ 230 h 604"/>
              <a:gd name="T2" fmla="*/ 630 w 633"/>
              <a:gd name="T3" fmla="*/ 225 h 604"/>
              <a:gd name="T4" fmla="*/ 624 w 633"/>
              <a:gd name="T5" fmla="*/ 220 h 604"/>
              <a:gd name="T6" fmla="*/ 617 w 633"/>
              <a:gd name="T7" fmla="*/ 217 h 604"/>
              <a:gd name="T8" fmla="*/ 420 w 633"/>
              <a:gd name="T9" fmla="*/ 189 h 604"/>
              <a:gd name="T10" fmla="*/ 331 w 633"/>
              <a:gd name="T11" fmla="*/ 9 h 604"/>
              <a:gd name="T12" fmla="*/ 322 w 633"/>
              <a:gd name="T13" fmla="*/ 1 h 604"/>
              <a:gd name="T14" fmla="*/ 311 w 633"/>
              <a:gd name="T15" fmla="*/ 1 h 604"/>
              <a:gd name="T16" fmla="*/ 301 w 633"/>
              <a:gd name="T17" fmla="*/ 9 h 604"/>
              <a:gd name="T18" fmla="*/ 212 w 633"/>
              <a:gd name="T19" fmla="*/ 189 h 604"/>
              <a:gd name="T20" fmla="*/ 16 w 633"/>
              <a:gd name="T21" fmla="*/ 217 h 604"/>
              <a:gd name="T22" fmla="*/ 7 w 633"/>
              <a:gd name="T23" fmla="*/ 220 h 604"/>
              <a:gd name="T24" fmla="*/ 3 w 633"/>
              <a:gd name="T25" fmla="*/ 225 h 604"/>
              <a:gd name="T26" fmla="*/ 0 w 633"/>
              <a:gd name="T27" fmla="*/ 230 h 604"/>
              <a:gd name="T28" fmla="*/ 0 w 633"/>
              <a:gd name="T29" fmla="*/ 238 h 604"/>
              <a:gd name="T30" fmla="*/ 5 w 633"/>
              <a:gd name="T31" fmla="*/ 247 h 604"/>
              <a:gd name="T32" fmla="*/ 148 w 633"/>
              <a:gd name="T33" fmla="*/ 387 h 604"/>
              <a:gd name="T34" fmla="*/ 114 w 633"/>
              <a:gd name="T35" fmla="*/ 582 h 604"/>
              <a:gd name="T36" fmla="*/ 114 w 633"/>
              <a:gd name="T37" fmla="*/ 589 h 604"/>
              <a:gd name="T38" fmla="*/ 117 w 633"/>
              <a:gd name="T39" fmla="*/ 595 h 604"/>
              <a:gd name="T40" fmla="*/ 121 w 633"/>
              <a:gd name="T41" fmla="*/ 600 h 604"/>
              <a:gd name="T42" fmla="*/ 126 w 633"/>
              <a:gd name="T43" fmla="*/ 604 h 604"/>
              <a:gd name="T44" fmla="*/ 137 w 633"/>
              <a:gd name="T45" fmla="*/ 603 h 604"/>
              <a:gd name="T46" fmla="*/ 316 w 633"/>
              <a:gd name="T47" fmla="*/ 510 h 604"/>
              <a:gd name="T48" fmla="*/ 495 w 633"/>
              <a:gd name="T49" fmla="*/ 603 h 604"/>
              <a:gd name="T50" fmla="*/ 506 w 633"/>
              <a:gd name="T51" fmla="*/ 604 h 604"/>
              <a:gd name="T52" fmla="*/ 512 w 633"/>
              <a:gd name="T53" fmla="*/ 600 h 604"/>
              <a:gd name="T54" fmla="*/ 516 w 633"/>
              <a:gd name="T55" fmla="*/ 596 h 604"/>
              <a:gd name="T56" fmla="*/ 517 w 633"/>
              <a:gd name="T57" fmla="*/ 589 h 604"/>
              <a:gd name="T58" fmla="*/ 518 w 633"/>
              <a:gd name="T59" fmla="*/ 580 h 604"/>
              <a:gd name="T60" fmla="*/ 485 w 633"/>
              <a:gd name="T61" fmla="*/ 387 h 604"/>
              <a:gd name="T62" fmla="*/ 627 w 633"/>
              <a:gd name="T63" fmla="*/ 247 h 604"/>
              <a:gd name="T64" fmla="*/ 632 w 633"/>
              <a:gd name="T65" fmla="*/ 238 h 604"/>
              <a:gd name="T66" fmla="*/ 432 w 633"/>
              <a:gd name="T67" fmla="*/ 369 h 604"/>
              <a:gd name="T68" fmla="*/ 316 w 633"/>
              <a:gd name="T69" fmla="*/ 455 h 604"/>
              <a:gd name="T70" fmla="*/ 200 w 633"/>
              <a:gd name="T71" fmla="*/ 369 h 604"/>
              <a:gd name="T72" fmla="*/ 244 w 633"/>
              <a:gd name="T73" fmla="*/ 233 h 604"/>
              <a:gd name="T74" fmla="*/ 388 w 633"/>
              <a:gd name="T75" fmla="*/ 233 h 604"/>
              <a:gd name="T76" fmla="*/ 432 w 633"/>
              <a:gd name="T77" fmla="*/ 36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604">
                <a:moveTo>
                  <a:pt x="633" y="234"/>
                </a:moveTo>
                <a:lnTo>
                  <a:pt x="633" y="230"/>
                </a:lnTo>
                <a:lnTo>
                  <a:pt x="632" y="228"/>
                </a:lnTo>
                <a:lnTo>
                  <a:pt x="630" y="225"/>
                </a:lnTo>
                <a:lnTo>
                  <a:pt x="627" y="223"/>
                </a:lnTo>
                <a:lnTo>
                  <a:pt x="624" y="220"/>
                </a:lnTo>
                <a:lnTo>
                  <a:pt x="621" y="218"/>
                </a:lnTo>
                <a:lnTo>
                  <a:pt x="617" y="217"/>
                </a:lnTo>
                <a:lnTo>
                  <a:pt x="611" y="216"/>
                </a:lnTo>
                <a:lnTo>
                  <a:pt x="420" y="189"/>
                </a:lnTo>
                <a:lnTo>
                  <a:pt x="335" y="15"/>
                </a:lnTo>
                <a:lnTo>
                  <a:pt x="331" y="9"/>
                </a:lnTo>
                <a:lnTo>
                  <a:pt x="326" y="3"/>
                </a:lnTo>
                <a:lnTo>
                  <a:pt x="322" y="1"/>
                </a:lnTo>
                <a:lnTo>
                  <a:pt x="316" y="0"/>
                </a:lnTo>
                <a:lnTo>
                  <a:pt x="311" y="1"/>
                </a:lnTo>
                <a:lnTo>
                  <a:pt x="306" y="3"/>
                </a:lnTo>
                <a:lnTo>
                  <a:pt x="301" y="9"/>
                </a:lnTo>
                <a:lnTo>
                  <a:pt x="298" y="15"/>
                </a:lnTo>
                <a:lnTo>
                  <a:pt x="212" y="189"/>
                </a:lnTo>
                <a:lnTo>
                  <a:pt x="20" y="216"/>
                </a:lnTo>
                <a:lnTo>
                  <a:pt x="16" y="217"/>
                </a:lnTo>
                <a:lnTo>
                  <a:pt x="12" y="218"/>
                </a:lnTo>
                <a:lnTo>
                  <a:pt x="7" y="220"/>
                </a:lnTo>
                <a:lnTo>
                  <a:pt x="5" y="223"/>
                </a:lnTo>
                <a:lnTo>
                  <a:pt x="3" y="225"/>
                </a:lnTo>
                <a:lnTo>
                  <a:pt x="1" y="228"/>
                </a:lnTo>
                <a:lnTo>
                  <a:pt x="0" y="230"/>
                </a:lnTo>
                <a:lnTo>
                  <a:pt x="0" y="234"/>
                </a:lnTo>
                <a:lnTo>
                  <a:pt x="0" y="238"/>
                </a:lnTo>
                <a:lnTo>
                  <a:pt x="2" y="242"/>
                </a:lnTo>
                <a:lnTo>
                  <a:pt x="5" y="247"/>
                </a:lnTo>
                <a:lnTo>
                  <a:pt x="10" y="252"/>
                </a:lnTo>
                <a:lnTo>
                  <a:pt x="148" y="387"/>
                </a:lnTo>
                <a:lnTo>
                  <a:pt x="115" y="577"/>
                </a:lnTo>
                <a:lnTo>
                  <a:pt x="114" y="582"/>
                </a:lnTo>
                <a:lnTo>
                  <a:pt x="114" y="584"/>
                </a:lnTo>
                <a:lnTo>
                  <a:pt x="114" y="589"/>
                </a:lnTo>
                <a:lnTo>
                  <a:pt x="115" y="592"/>
                </a:lnTo>
                <a:lnTo>
                  <a:pt x="117" y="595"/>
                </a:lnTo>
                <a:lnTo>
                  <a:pt x="119" y="598"/>
                </a:lnTo>
                <a:lnTo>
                  <a:pt x="121" y="600"/>
                </a:lnTo>
                <a:lnTo>
                  <a:pt x="123" y="603"/>
                </a:lnTo>
                <a:lnTo>
                  <a:pt x="126" y="604"/>
                </a:lnTo>
                <a:lnTo>
                  <a:pt x="131" y="604"/>
                </a:lnTo>
                <a:lnTo>
                  <a:pt x="137" y="603"/>
                </a:lnTo>
                <a:lnTo>
                  <a:pt x="146" y="599"/>
                </a:lnTo>
                <a:lnTo>
                  <a:pt x="316" y="510"/>
                </a:lnTo>
                <a:lnTo>
                  <a:pt x="487" y="599"/>
                </a:lnTo>
                <a:lnTo>
                  <a:pt x="495" y="603"/>
                </a:lnTo>
                <a:lnTo>
                  <a:pt x="502" y="604"/>
                </a:lnTo>
                <a:lnTo>
                  <a:pt x="506" y="604"/>
                </a:lnTo>
                <a:lnTo>
                  <a:pt x="509" y="603"/>
                </a:lnTo>
                <a:lnTo>
                  <a:pt x="512" y="600"/>
                </a:lnTo>
                <a:lnTo>
                  <a:pt x="514" y="599"/>
                </a:lnTo>
                <a:lnTo>
                  <a:pt x="516" y="596"/>
                </a:lnTo>
                <a:lnTo>
                  <a:pt x="517" y="593"/>
                </a:lnTo>
                <a:lnTo>
                  <a:pt x="517" y="589"/>
                </a:lnTo>
                <a:lnTo>
                  <a:pt x="518" y="584"/>
                </a:lnTo>
                <a:lnTo>
                  <a:pt x="518" y="580"/>
                </a:lnTo>
                <a:lnTo>
                  <a:pt x="517" y="577"/>
                </a:lnTo>
                <a:lnTo>
                  <a:pt x="485" y="387"/>
                </a:lnTo>
                <a:lnTo>
                  <a:pt x="623" y="252"/>
                </a:lnTo>
                <a:lnTo>
                  <a:pt x="627" y="247"/>
                </a:lnTo>
                <a:lnTo>
                  <a:pt x="631" y="243"/>
                </a:lnTo>
                <a:lnTo>
                  <a:pt x="632" y="238"/>
                </a:lnTo>
                <a:lnTo>
                  <a:pt x="633" y="234"/>
                </a:lnTo>
                <a:close/>
                <a:moveTo>
                  <a:pt x="432" y="369"/>
                </a:moveTo>
                <a:lnTo>
                  <a:pt x="460" y="530"/>
                </a:lnTo>
                <a:lnTo>
                  <a:pt x="316" y="455"/>
                </a:lnTo>
                <a:lnTo>
                  <a:pt x="173" y="530"/>
                </a:lnTo>
                <a:lnTo>
                  <a:pt x="200" y="369"/>
                </a:lnTo>
                <a:lnTo>
                  <a:pt x="84" y="257"/>
                </a:lnTo>
                <a:lnTo>
                  <a:pt x="244" y="233"/>
                </a:lnTo>
                <a:lnTo>
                  <a:pt x="316" y="88"/>
                </a:lnTo>
                <a:lnTo>
                  <a:pt x="388" y="233"/>
                </a:lnTo>
                <a:lnTo>
                  <a:pt x="549" y="257"/>
                </a:lnTo>
                <a:lnTo>
                  <a:pt x="432" y="36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4" name="Freeform 142"/>
          <p:cNvSpPr>
            <a:spLocks noEditPoints="1"/>
          </p:cNvSpPr>
          <p:nvPr/>
        </p:nvSpPr>
        <p:spPr bwMode="auto">
          <a:xfrm>
            <a:off x="11931651" y="2166144"/>
            <a:ext cx="669926" cy="638176"/>
          </a:xfrm>
          <a:custGeom>
            <a:avLst/>
            <a:gdLst>
              <a:gd name="T0" fmla="*/ 631 w 634"/>
              <a:gd name="T1" fmla="*/ 225 h 604"/>
              <a:gd name="T2" fmla="*/ 620 w 634"/>
              <a:gd name="T3" fmla="*/ 218 h 604"/>
              <a:gd name="T4" fmla="*/ 421 w 634"/>
              <a:gd name="T5" fmla="*/ 189 h 604"/>
              <a:gd name="T6" fmla="*/ 332 w 634"/>
              <a:gd name="T7" fmla="*/ 9 h 604"/>
              <a:gd name="T8" fmla="*/ 322 w 634"/>
              <a:gd name="T9" fmla="*/ 1 h 604"/>
              <a:gd name="T10" fmla="*/ 312 w 634"/>
              <a:gd name="T11" fmla="*/ 1 h 604"/>
              <a:gd name="T12" fmla="*/ 302 w 634"/>
              <a:gd name="T13" fmla="*/ 9 h 604"/>
              <a:gd name="T14" fmla="*/ 213 w 634"/>
              <a:gd name="T15" fmla="*/ 189 h 604"/>
              <a:gd name="T16" fmla="*/ 14 w 634"/>
              <a:gd name="T17" fmla="*/ 218 h 604"/>
              <a:gd name="T18" fmla="*/ 3 w 634"/>
              <a:gd name="T19" fmla="*/ 225 h 604"/>
              <a:gd name="T20" fmla="*/ 0 w 634"/>
              <a:gd name="T21" fmla="*/ 234 h 604"/>
              <a:gd name="T22" fmla="*/ 4 w 634"/>
              <a:gd name="T23" fmla="*/ 246 h 604"/>
              <a:gd name="T24" fmla="*/ 148 w 634"/>
              <a:gd name="T25" fmla="*/ 387 h 604"/>
              <a:gd name="T26" fmla="*/ 116 w 634"/>
              <a:gd name="T27" fmla="*/ 583 h 604"/>
              <a:gd name="T28" fmla="*/ 117 w 634"/>
              <a:gd name="T29" fmla="*/ 593 h 604"/>
              <a:gd name="T30" fmla="*/ 120 w 634"/>
              <a:gd name="T31" fmla="*/ 599 h 604"/>
              <a:gd name="T32" fmla="*/ 126 w 634"/>
              <a:gd name="T33" fmla="*/ 604 h 604"/>
              <a:gd name="T34" fmla="*/ 138 w 634"/>
              <a:gd name="T35" fmla="*/ 603 h 604"/>
              <a:gd name="T36" fmla="*/ 318 w 634"/>
              <a:gd name="T37" fmla="*/ 510 h 604"/>
              <a:gd name="T38" fmla="*/ 496 w 634"/>
              <a:gd name="T39" fmla="*/ 603 h 604"/>
              <a:gd name="T40" fmla="*/ 508 w 634"/>
              <a:gd name="T41" fmla="*/ 604 h 604"/>
              <a:gd name="T42" fmla="*/ 514 w 634"/>
              <a:gd name="T43" fmla="*/ 599 h 604"/>
              <a:gd name="T44" fmla="*/ 517 w 634"/>
              <a:gd name="T45" fmla="*/ 593 h 604"/>
              <a:gd name="T46" fmla="*/ 518 w 634"/>
              <a:gd name="T47" fmla="*/ 583 h 604"/>
              <a:gd name="T48" fmla="*/ 486 w 634"/>
              <a:gd name="T49" fmla="*/ 387 h 604"/>
              <a:gd name="T50" fmla="*/ 629 w 634"/>
              <a:gd name="T51" fmla="*/ 246 h 604"/>
              <a:gd name="T52" fmla="*/ 634 w 634"/>
              <a:gd name="T53" fmla="*/ 234 h 604"/>
              <a:gd name="T54" fmla="*/ 451 w 634"/>
              <a:gd name="T55" fmla="*/ 352 h 604"/>
              <a:gd name="T56" fmla="*/ 437 w 634"/>
              <a:gd name="T57" fmla="*/ 395 h 604"/>
              <a:gd name="T58" fmla="*/ 339 w 634"/>
              <a:gd name="T59" fmla="*/ 466 h 604"/>
              <a:gd name="T60" fmla="*/ 318 w 634"/>
              <a:gd name="T61" fmla="*/ 88 h 604"/>
              <a:gd name="T62" fmla="*/ 389 w 634"/>
              <a:gd name="T63" fmla="*/ 233 h 604"/>
              <a:gd name="T64" fmla="*/ 550 w 634"/>
              <a:gd name="T65" fmla="*/ 25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04">
                <a:moveTo>
                  <a:pt x="633" y="229"/>
                </a:moveTo>
                <a:lnTo>
                  <a:pt x="631" y="225"/>
                </a:lnTo>
                <a:lnTo>
                  <a:pt x="626" y="221"/>
                </a:lnTo>
                <a:lnTo>
                  <a:pt x="620" y="218"/>
                </a:lnTo>
                <a:lnTo>
                  <a:pt x="612" y="216"/>
                </a:lnTo>
                <a:lnTo>
                  <a:pt x="421" y="189"/>
                </a:lnTo>
                <a:lnTo>
                  <a:pt x="336" y="15"/>
                </a:lnTo>
                <a:lnTo>
                  <a:pt x="332" y="9"/>
                </a:lnTo>
                <a:lnTo>
                  <a:pt x="327" y="3"/>
                </a:lnTo>
                <a:lnTo>
                  <a:pt x="322" y="1"/>
                </a:lnTo>
                <a:lnTo>
                  <a:pt x="318" y="0"/>
                </a:lnTo>
                <a:lnTo>
                  <a:pt x="312" y="1"/>
                </a:lnTo>
                <a:lnTo>
                  <a:pt x="307" y="3"/>
                </a:lnTo>
                <a:lnTo>
                  <a:pt x="302" y="9"/>
                </a:lnTo>
                <a:lnTo>
                  <a:pt x="298" y="15"/>
                </a:lnTo>
                <a:lnTo>
                  <a:pt x="213" y="189"/>
                </a:lnTo>
                <a:lnTo>
                  <a:pt x="22" y="216"/>
                </a:lnTo>
                <a:lnTo>
                  <a:pt x="14" y="218"/>
                </a:lnTo>
                <a:lnTo>
                  <a:pt x="8" y="221"/>
                </a:lnTo>
                <a:lnTo>
                  <a:pt x="3" y="225"/>
                </a:lnTo>
                <a:lnTo>
                  <a:pt x="1" y="229"/>
                </a:lnTo>
                <a:lnTo>
                  <a:pt x="0" y="234"/>
                </a:lnTo>
                <a:lnTo>
                  <a:pt x="2" y="241"/>
                </a:lnTo>
                <a:lnTo>
                  <a:pt x="4" y="246"/>
                </a:lnTo>
                <a:lnTo>
                  <a:pt x="10" y="252"/>
                </a:lnTo>
                <a:lnTo>
                  <a:pt x="148" y="387"/>
                </a:lnTo>
                <a:lnTo>
                  <a:pt x="116" y="577"/>
                </a:lnTo>
                <a:lnTo>
                  <a:pt x="116" y="583"/>
                </a:lnTo>
                <a:lnTo>
                  <a:pt x="116" y="589"/>
                </a:lnTo>
                <a:lnTo>
                  <a:pt x="117" y="593"/>
                </a:lnTo>
                <a:lnTo>
                  <a:pt x="118" y="596"/>
                </a:lnTo>
                <a:lnTo>
                  <a:pt x="120" y="599"/>
                </a:lnTo>
                <a:lnTo>
                  <a:pt x="123" y="602"/>
                </a:lnTo>
                <a:lnTo>
                  <a:pt x="126" y="604"/>
                </a:lnTo>
                <a:lnTo>
                  <a:pt x="131" y="604"/>
                </a:lnTo>
                <a:lnTo>
                  <a:pt x="138" y="603"/>
                </a:lnTo>
                <a:lnTo>
                  <a:pt x="146" y="599"/>
                </a:lnTo>
                <a:lnTo>
                  <a:pt x="318" y="510"/>
                </a:lnTo>
                <a:lnTo>
                  <a:pt x="488" y="599"/>
                </a:lnTo>
                <a:lnTo>
                  <a:pt x="496" y="603"/>
                </a:lnTo>
                <a:lnTo>
                  <a:pt x="503" y="604"/>
                </a:lnTo>
                <a:lnTo>
                  <a:pt x="508" y="604"/>
                </a:lnTo>
                <a:lnTo>
                  <a:pt x="511" y="602"/>
                </a:lnTo>
                <a:lnTo>
                  <a:pt x="514" y="599"/>
                </a:lnTo>
                <a:lnTo>
                  <a:pt x="516" y="596"/>
                </a:lnTo>
                <a:lnTo>
                  <a:pt x="517" y="593"/>
                </a:lnTo>
                <a:lnTo>
                  <a:pt x="518" y="589"/>
                </a:lnTo>
                <a:lnTo>
                  <a:pt x="518" y="583"/>
                </a:lnTo>
                <a:lnTo>
                  <a:pt x="518" y="577"/>
                </a:lnTo>
                <a:lnTo>
                  <a:pt x="486" y="387"/>
                </a:lnTo>
                <a:lnTo>
                  <a:pt x="623" y="252"/>
                </a:lnTo>
                <a:lnTo>
                  <a:pt x="629" y="246"/>
                </a:lnTo>
                <a:lnTo>
                  <a:pt x="632" y="241"/>
                </a:lnTo>
                <a:lnTo>
                  <a:pt x="634" y="234"/>
                </a:lnTo>
                <a:lnTo>
                  <a:pt x="633" y="229"/>
                </a:lnTo>
                <a:close/>
                <a:moveTo>
                  <a:pt x="451" y="352"/>
                </a:moveTo>
                <a:lnTo>
                  <a:pt x="433" y="369"/>
                </a:lnTo>
                <a:lnTo>
                  <a:pt x="437" y="395"/>
                </a:lnTo>
                <a:lnTo>
                  <a:pt x="460" y="530"/>
                </a:lnTo>
                <a:lnTo>
                  <a:pt x="339" y="466"/>
                </a:lnTo>
                <a:lnTo>
                  <a:pt x="318" y="455"/>
                </a:lnTo>
                <a:lnTo>
                  <a:pt x="318" y="88"/>
                </a:lnTo>
                <a:lnTo>
                  <a:pt x="378" y="211"/>
                </a:lnTo>
                <a:lnTo>
                  <a:pt x="389" y="233"/>
                </a:lnTo>
                <a:lnTo>
                  <a:pt x="414" y="237"/>
                </a:lnTo>
                <a:lnTo>
                  <a:pt x="550" y="257"/>
                </a:lnTo>
                <a:lnTo>
                  <a:pt x="451" y="35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5" name="Freeform 143"/>
          <p:cNvSpPr>
            <a:spLocks/>
          </p:cNvSpPr>
          <p:nvPr/>
        </p:nvSpPr>
        <p:spPr bwMode="auto">
          <a:xfrm>
            <a:off x="13525500" y="2175671"/>
            <a:ext cx="409576" cy="619126"/>
          </a:xfrm>
          <a:custGeom>
            <a:avLst/>
            <a:gdLst>
              <a:gd name="T0" fmla="*/ 384 w 389"/>
              <a:gd name="T1" fmla="*/ 1 h 585"/>
              <a:gd name="T2" fmla="*/ 383 w 389"/>
              <a:gd name="T3" fmla="*/ 0 h 585"/>
              <a:gd name="T4" fmla="*/ 382 w 389"/>
              <a:gd name="T5" fmla="*/ 0 h 585"/>
              <a:gd name="T6" fmla="*/ 382 w 389"/>
              <a:gd name="T7" fmla="*/ 0 h 585"/>
              <a:gd name="T8" fmla="*/ 378 w 389"/>
              <a:gd name="T9" fmla="*/ 2 h 585"/>
              <a:gd name="T10" fmla="*/ 372 w 389"/>
              <a:gd name="T11" fmla="*/ 5 h 585"/>
              <a:gd name="T12" fmla="*/ 102 w 389"/>
              <a:gd name="T13" fmla="*/ 276 h 585"/>
              <a:gd name="T14" fmla="*/ 99 w 389"/>
              <a:gd name="T15" fmla="*/ 279 h 585"/>
              <a:gd name="T16" fmla="*/ 97 w 389"/>
              <a:gd name="T17" fmla="*/ 283 h 585"/>
              <a:gd name="T18" fmla="*/ 97 w 389"/>
              <a:gd name="T19" fmla="*/ 25 h 585"/>
              <a:gd name="T20" fmla="*/ 97 w 389"/>
              <a:gd name="T21" fmla="*/ 20 h 585"/>
              <a:gd name="T22" fmla="*/ 95 w 389"/>
              <a:gd name="T23" fmla="*/ 16 h 585"/>
              <a:gd name="T24" fmla="*/ 92 w 389"/>
              <a:gd name="T25" fmla="*/ 12 h 585"/>
              <a:gd name="T26" fmla="*/ 89 w 389"/>
              <a:gd name="T27" fmla="*/ 7 h 585"/>
              <a:gd name="T28" fmla="*/ 86 w 389"/>
              <a:gd name="T29" fmla="*/ 5 h 585"/>
              <a:gd name="T30" fmla="*/ 82 w 389"/>
              <a:gd name="T31" fmla="*/ 2 h 585"/>
              <a:gd name="T32" fmla="*/ 77 w 389"/>
              <a:gd name="T33" fmla="*/ 1 h 585"/>
              <a:gd name="T34" fmla="*/ 73 w 389"/>
              <a:gd name="T35" fmla="*/ 1 h 585"/>
              <a:gd name="T36" fmla="*/ 23 w 389"/>
              <a:gd name="T37" fmla="*/ 1 h 585"/>
              <a:gd name="T38" fmla="*/ 19 w 389"/>
              <a:gd name="T39" fmla="*/ 1 h 585"/>
              <a:gd name="T40" fmla="*/ 15 w 389"/>
              <a:gd name="T41" fmla="*/ 2 h 585"/>
              <a:gd name="T42" fmla="*/ 10 w 389"/>
              <a:gd name="T43" fmla="*/ 5 h 585"/>
              <a:gd name="T44" fmla="*/ 7 w 389"/>
              <a:gd name="T45" fmla="*/ 7 h 585"/>
              <a:gd name="T46" fmla="*/ 4 w 389"/>
              <a:gd name="T47" fmla="*/ 12 h 585"/>
              <a:gd name="T48" fmla="*/ 2 w 389"/>
              <a:gd name="T49" fmla="*/ 16 h 585"/>
              <a:gd name="T50" fmla="*/ 0 w 389"/>
              <a:gd name="T51" fmla="*/ 20 h 585"/>
              <a:gd name="T52" fmla="*/ 0 w 389"/>
              <a:gd name="T53" fmla="*/ 25 h 585"/>
              <a:gd name="T54" fmla="*/ 0 w 389"/>
              <a:gd name="T55" fmla="*/ 560 h 585"/>
              <a:gd name="T56" fmla="*/ 0 w 389"/>
              <a:gd name="T57" fmla="*/ 566 h 585"/>
              <a:gd name="T58" fmla="*/ 2 w 389"/>
              <a:gd name="T59" fmla="*/ 570 h 585"/>
              <a:gd name="T60" fmla="*/ 4 w 389"/>
              <a:gd name="T61" fmla="*/ 574 h 585"/>
              <a:gd name="T62" fmla="*/ 7 w 389"/>
              <a:gd name="T63" fmla="*/ 577 h 585"/>
              <a:gd name="T64" fmla="*/ 10 w 389"/>
              <a:gd name="T65" fmla="*/ 581 h 585"/>
              <a:gd name="T66" fmla="*/ 15 w 389"/>
              <a:gd name="T67" fmla="*/ 583 h 585"/>
              <a:gd name="T68" fmla="*/ 19 w 389"/>
              <a:gd name="T69" fmla="*/ 585 h 585"/>
              <a:gd name="T70" fmla="*/ 23 w 389"/>
              <a:gd name="T71" fmla="*/ 585 h 585"/>
              <a:gd name="T72" fmla="*/ 73 w 389"/>
              <a:gd name="T73" fmla="*/ 585 h 585"/>
              <a:gd name="T74" fmla="*/ 77 w 389"/>
              <a:gd name="T75" fmla="*/ 585 h 585"/>
              <a:gd name="T76" fmla="*/ 82 w 389"/>
              <a:gd name="T77" fmla="*/ 583 h 585"/>
              <a:gd name="T78" fmla="*/ 86 w 389"/>
              <a:gd name="T79" fmla="*/ 581 h 585"/>
              <a:gd name="T80" fmla="*/ 89 w 389"/>
              <a:gd name="T81" fmla="*/ 577 h 585"/>
              <a:gd name="T82" fmla="*/ 92 w 389"/>
              <a:gd name="T83" fmla="*/ 574 h 585"/>
              <a:gd name="T84" fmla="*/ 95 w 389"/>
              <a:gd name="T85" fmla="*/ 570 h 585"/>
              <a:gd name="T86" fmla="*/ 97 w 389"/>
              <a:gd name="T87" fmla="*/ 566 h 585"/>
              <a:gd name="T88" fmla="*/ 97 w 389"/>
              <a:gd name="T89" fmla="*/ 560 h 585"/>
              <a:gd name="T90" fmla="*/ 97 w 389"/>
              <a:gd name="T91" fmla="*/ 303 h 585"/>
              <a:gd name="T92" fmla="*/ 99 w 389"/>
              <a:gd name="T93" fmla="*/ 306 h 585"/>
              <a:gd name="T94" fmla="*/ 102 w 389"/>
              <a:gd name="T95" fmla="*/ 310 h 585"/>
              <a:gd name="T96" fmla="*/ 372 w 389"/>
              <a:gd name="T97" fmla="*/ 580 h 585"/>
              <a:gd name="T98" fmla="*/ 375 w 389"/>
              <a:gd name="T99" fmla="*/ 583 h 585"/>
              <a:gd name="T100" fmla="*/ 379 w 389"/>
              <a:gd name="T101" fmla="*/ 585 h 585"/>
              <a:gd name="T102" fmla="*/ 382 w 389"/>
              <a:gd name="T103" fmla="*/ 585 h 585"/>
              <a:gd name="T104" fmla="*/ 384 w 389"/>
              <a:gd name="T105" fmla="*/ 585 h 585"/>
              <a:gd name="T106" fmla="*/ 386 w 389"/>
              <a:gd name="T107" fmla="*/ 583 h 585"/>
              <a:gd name="T108" fmla="*/ 388 w 389"/>
              <a:gd name="T109" fmla="*/ 581 h 585"/>
              <a:gd name="T110" fmla="*/ 388 w 389"/>
              <a:gd name="T111" fmla="*/ 577 h 585"/>
              <a:gd name="T112" fmla="*/ 389 w 389"/>
              <a:gd name="T113" fmla="*/ 573 h 585"/>
              <a:gd name="T114" fmla="*/ 389 w 389"/>
              <a:gd name="T115" fmla="*/ 13 h 585"/>
              <a:gd name="T116" fmla="*/ 388 w 389"/>
              <a:gd name="T117" fmla="*/ 8 h 585"/>
              <a:gd name="T118" fmla="*/ 388 w 389"/>
              <a:gd name="T119" fmla="*/ 5 h 585"/>
              <a:gd name="T120" fmla="*/ 386 w 389"/>
              <a:gd name="T121" fmla="*/ 2 h 585"/>
              <a:gd name="T122" fmla="*/ 384 w 389"/>
              <a:gd name="T123" fmla="*/ 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585">
                <a:moveTo>
                  <a:pt x="384" y="1"/>
                </a:moveTo>
                <a:lnTo>
                  <a:pt x="383" y="0"/>
                </a:lnTo>
                <a:lnTo>
                  <a:pt x="382" y="0"/>
                </a:lnTo>
                <a:lnTo>
                  <a:pt x="382" y="0"/>
                </a:lnTo>
                <a:lnTo>
                  <a:pt x="378" y="2"/>
                </a:lnTo>
                <a:lnTo>
                  <a:pt x="372" y="5"/>
                </a:lnTo>
                <a:lnTo>
                  <a:pt x="102" y="276"/>
                </a:lnTo>
                <a:lnTo>
                  <a:pt x="99" y="279"/>
                </a:lnTo>
                <a:lnTo>
                  <a:pt x="97" y="283"/>
                </a:lnTo>
                <a:lnTo>
                  <a:pt x="97" y="25"/>
                </a:lnTo>
                <a:lnTo>
                  <a:pt x="97" y="20"/>
                </a:lnTo>
                <a:lnTo>
                  <a:pt x="95" y="16"/>
                </a:lnTo>
                <a:lnTo>
                  <a:pt x="92" y="12"/>
                </a:lnTo>
                <a:lnTo>
                  <a:pt x="89" y="7"/>
                </a:lnTo>
                <a:lnTo>
                  <a:pt x="86" y="5"/>
                </a:lnTo>
                <a:lnTo>
                  <a:pt x="82" y="2"/>
                </a:lnTo>
                <a:lnTo>
                  <a:pt x="77" y="1"/>
                </a:lnTo>
                <a:lnTo>
                  <a:pt x="73" y="1"/>
                </a:lnTo>
                <a:lnTo>
                  <a:pt x="23" y="1"/>
                </a:lnTo>
                <a:lnTo>
                  <a:pt x="19" y="1"/>
                </a:lnTo>
                <a:lnTo>
                  <a:pt x="15" y="2"/>
                </a:lnTo>
                <a:lnTo>
                  <a:pt x="10" y="5"/>
                </a:lnTo>
                <a:lnTo>
                  <a:pt x="7" y="7"/>
                </a:lnTo>
                <a:lnTo>
                  <a:pt x="4" y="12"/>
                </a:lnTo>
                <a:lnTo>
                  <a:pt x="2" y="16"/>
                </a:lnTo>
                <a:lnTo>
                  <a:pt x="0" y="20"/>
                </a:lnTo>
                <a:lnTo>
                  <a:pt x="0" y="25"/>
                </a:lnTo>
                <a:lnTo>
                  <a:pt x="0" y="560"/>
                </a:lnTo>
                <a:lnTo>
                  <a:pt x="0" y="566"/>
                </a:lnTo>
                <a:lnTo>
                  <a:pt x="2" y="570"/>
                </a:lnTo>
                <a:lnTo>
                  <a:pt x="4" y="574"/>
                </a:lnTo>
                <a:lnTo>
                  <a:pt x="7" y="577"/>
                </a:lnTo>
                <a:lnTo>
                  <a:pt x="10" y="581"/>
                </a:lnTo>
                <a:lnTo>
                  <a:pt x="15" y="583"/>
                </a:lnTo>
                <a:lnTo>
                  <a:pt x="19" y="585"/>
                </a:lnTo>
                <a:lnTo>
                  <a:pt x="23" y="585"/>
                </a:lnTo>
                <a:lnTo>
                  <a:pt x="73" y="585"/>
                </a:lnTo>
                <a:lnTo>
                  <a:pt x="77" y="585"/>
                </a:lnTo>
                <a:lnTo>
                  <a:pt x="82" y="583"/>
                </a:lnTo>
                <a:lnTo>
                  <a:pt x="86" y="581"/>
                </a:lnTo>
                <a:lnTo>
                  <a:pt x="89" y="577"/>
                </a:lnTo>
                <a:lnTo>
                  <a:pt x="92" y="574"/>
                </a:lnTo>
                <a:lnTo>
                  <a:pt x="95" y="570"/>
                </a:lnTo>
                <a:lnTo>
                  <a:pt x="97" y="566"/>
                </a:lnTo>
                <a:lnTo>
                  <a:pt x="97" y="560"/>
                </a:lnTo>
                <a:lnTo>
                  <a:pt x="97" y="303"/>
                </a:lnTo>
                <a:lnTo>
                  <a:pt x="99" y="306"/>
                </a:lnTo>
                <a:lnTo>
                  <a:pt x="102" y="310"/>
                </a:lnTo>
                <a:lnTo>
                  <a:pt x="372" y="580"/>
                </a:lnTo>
                <a:lnTo>
                  <a:pt x="375" y="583"/>
                </a:lnTo>
                <a:lnTo>
                  <a:pt x="379" y="585"/>
                </a:lnTo>
                <a:lnTo>
                  <a:pt x="382" y="585"/>
                </a:lnTo>
                <a:lnTo>
                  <a:pt x="384" y="585"/>
                </a:lnTo>
                <a:lnTo>
                  <a:pt x="386" y="583"/>
                </a:lnTo>
                <a:lnTo>
                  <a:pt x="388" y="581"/>
                </a:lnTo>
                <a:lnTo>
                  <a:pt x="388" y="577"/>
                </a:lnTo>
                <a:lnTo>
                  <a:pt x="389" y="573"/>
                </a:lnTo>
                <a:lnTo>
                  <a:pt x="389" y="13"/>
                </a:lnTo>
                <a:lnTo>
                  <a:pt x="388" y="8"/>
                </a:lnTo>
                <a:lnTo>
                  <a:pt x="388" y="5"/>
                </a:lnTo>
                <a:lnTo>
                  <a:pt x="386" y="2"/>
                </a:lnTo>
                <a:lnTo>
                  <a:pt x="384" y="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6" name="Freeform 144"/>
          <p:cNvSpPr>
            <a:spLocks noEditPoints="1"/>
          </p:cNvSpPr>
          <p:nvPr/>
        </p:nvSpPr>
        <p:spPr bwMode="auto">
          <a:xfrm>
            <a:off x="15049501" y="2175671"/>
            <a:ext cx="565150" cy="619126"/>
          </a:xfrm>
          <a:custGeom>
            <a:avLst/>
            <a:gdLst>
              <a:gd name="T0" fmla="*/ 492 w 536"/>
              <a:gd name="T1" fmla="*/ 151 h 584"/>
              <a:gd name="T2" fmla="*/ 456 w 536"/>
              <a:gd name="T3" fmla="*/ 146 h 584"/>
              <a:gd name="T4" fmla="*/ 423 w 536"/>
              <a:gd name="T5" fmla="*/ 158 h 584"/>
              <a:gd name="T6" fmla="*/ 399 w 536"/>
              <a:gd name="T7" fmla="*/ 185 h 584"/>
              <a:gd name="T8" fmla="*/ 390 w 536"/>
              <a:gd name="T9" fmla="*/ 219 h 584"/>
              <a:gd name="T10" fmla="*/ 411 w 536"/>
              <a:gd name="T11" fmla="*/ 270 h 584"/>
              <a:gd name="T12" fmla="*/ 439 w 536"/>
              <a:gd name="T13" fmla="*/ 448 h 584"/>
              <a:gd name="T14" fmla="*/ 419 w 536"/>
              <a:gd name="T15" fmla="*/ 492 h 584"/>
              <a:gd name="T16" fmla="*/ 374 w 536"/>
              <a:gd name="T17" fmla="*/ 525 h 584"/>
              <a:gd name="T18" fmla="*/ 317 w 536"/>
              <a:gd name="T19" fmla="*/ 535 h 584"/>
              <a:gd name="T20" fmla="*/ 261 w 536"/>
              <a:gd name="T21" fmla="*/ 525 h 584"/>
              <a:gd name="T22" fmla="*/ 215 w 536"/>
              <a:gd name="T23" fmla="*/ 492 h 584"/>
              <a:gd name="T24" fmla="*/ 196 w 536"/>
              <a:gd name="T25" fmla="*/ 448 h 584"/>
              <a:gd name="T26" fmla="*/ 239 w 536"/>
              <a:gd name="T27" fmla="*/ 378 h 584"/>
              <a:gd name="T28" fmla="*/ 299 w 536"/>
              <a:gd name="T29" fmla="*/ 339 h 584"/>
              <a:gd name="T30" fmla="*/ 336 w 536"/>
              <a:gd name="T31" fmla="*/ 283 h 584"/>
              <a:gd name="T32" fmla="*/ 342 w 536"/>
              <a:gd name="T33" fmla="*/ 43 h 584"/>
              <a:gd name="T34" fmla="*/ 326 w 536"/>
              <a:gd name="T35" fmla="*/ 26 h 584"/>
              <a:gd name="T36" fmla="*/ 308 w 536"/>
              <a:gd name="T37" fmla="*/ 19 h 584"/>
              <a:gd name="T38" fmla="*/ 281 w 536"/>
              <a:gd name="T39" fmla="*/ 1 h 584"/>
              <a:gd name="T40" fmla="*/ 241 w 536"/>
              <a:gd name="T41" fmla="*/ 7 h 584"/>
              <a:gd name="T42" fmla="*/ 220 w 536"/>
              <a:gd name="T43" fmla="*/ 48 h 584"/>
              <a:gd name="T44" fmla="*/ 241 w 536"/>
              <a:gd name="T45" fmla="*/ 89 h 584"/>
              <a:gd name="T46" fmla="*/ 281 w 536"/>
              <a:gd name="T47" fmla="*/ 95 h 584"/>
              <a:gd name="T48" fmla="*/ 291 w 536"/>
              <a:gd name="T49" fmla="*/ 262 h 584"/>
              <a:gd name="T50" fmla="*/ 266 w 536"/>
              <a:gd name="T51" fmla="*/ 304 h 584"/>
              <a:gd name="T52" fmla="*/ 217 w 536"/>
              <a:gd name="T53" fmla="*/ 334 h 584"/>
              <a:gd name="T54" fmla="*/ 159 w 536"/>
              <a:gd name="T55" fmla="*/ 340 h 584"/>
              <a:gd name="T56" fmla="*/ 104 w 536"/>
              <a:gd name="T57" fmla="*/ 325 h 584"/>
              <a:gd name="T58" fmla="*/ 63 w 536"/>
              <a:gd name="T59" fmla="*/ 289 h 584"/>
              <a:gd name="T60" fmla="*/ 49 w 536"/>
              <a:gd name="T61" fmla="*/ 243 h 584"/>
              <a:gd name="T62" fmla="*/ 74 w 536"/>
              <a:gd name="T63" fmla="*/ 97 h 584"/>
              <a:gd name="T64" fmla="*/ 115 w 536"/>
              <a:gd name="T65" fmla="*/ 75 h 584"/>
              <a:gd name="T66" fmla="*/ 119 w 536"/>
              <a:gd name="T67" fmla="*/ 30 h 584"/>
              <a:gd name="T68" fmla="*/ 83 w 536"/>
              <a:gd name="T69" fmla="*/ 1 h 584"/>
              <a:gd name="T70" fmla="*/ 49 w 536"/>
              <a:gd name="T71" fmla="*/ 6 h 584"/>
              <a:gd name="T72" fmla="*/ 27 w 536"/>
              <a:gd name="T73" fmla="*/ 25 h 584"/>
              <a:gd name="T74" fmla="*/ 8 w 536"/>
              <a:gd name="T75" fmla="*/ 31 h 584"/>
              <a:gd name="T76" fmla="*/ 0 w 536"/>
              <a:gd name="T77" fmla="*/ 243 h 584"/>
              <a:gd name="T78" fmla="*/ 16 w 536"/>
              <a:gd name="T79" fmla="*/ 307 h 584"/>
              <a:gd name="T80" fmla="*/ 65 w 536"/>
              <a:gd name="T81" fmla="*/ 357 h 584"/>
              <a:gd name="T82" fmla="*/ 131 w 536"/>
              <a:gd name="T83" fmla="*/ 385 h 584"/>
              <a:gd name="T84" fmla="*/ 154 w 536"/>
              <a:gd name="T85" fmla="*/ 480 h 584"/>
              <a:gd name="T86" fmla="*/ 197 w 536"/>
              <a:gd name="T87" fmla="*/ 541 h 584"/>
              <a:gd name="T88" fmla="*/ 267 w 536"/>
              <a:gd name="T89" fmla="*/ 578 h 584"/>
              <a:gd name="T90" fmla="*/ 351 w 536"/>
              <a:gd name="T91" fmla="*/ 582 h 584"/>
              <a:gd name="T92" fmla="*/ 425 w 536"/>
              <a:gd name="T93" fmla="*/ 552 h 584"/>
              <a:gd name="T94" fmla="*/ 475 w 536"/>
              <a:gd name="T95" fmla="*/ 494 h 584"/>
              <a:gd name="T96" fmla="*/ 487 w 536"/>
              <a:gd name="T97" fmla="*/ 288 h 584"/>
              <a:gd name="T98" fmla="*/ 528 w 536"/>
              <a:gd name="T99" fmla="*/ 251 h 584"/>
              <a:gd name="T100" fmla="*/ 535 w 536"/>
              <a:gd name="T101" fmla="*/ 204 h 584"/>
              <a:gd name="T102" fmla="*/ 520 w 536"/>
              <a:gd name="T103" fmla="*/ 173 h 584"/>
              <a:gd name="T104" fmla="*/ 468 w 536"/>
              <a:gd name="T105" fmla="*/ 243 h 584"/>
              <a:gd name="T106" fmla="*/ 446 w 536"/>
              <a:gd name="T107" fmla="*/ 236 h 584"/>
              <a:gd name="T108" fmla="*/ 440 w 536"/>
              <a:gd name="T109" fmla="*/ 214 h 584"/>
              <a:gd name="T110" fmla="*/ 454 w 536"/>
              <a:gd name="T111" fmla="*/ 196 h 584"/>
              <a:gd name="T112" fmla="*/ 477 w 536"/>
              <a:gd name="T113" fmla="*/ 199 h 584"/>
              <a:gd name="T114" fmla="*/ 487 w 536"/>
              <a:gd name="T115" fmla="*/ 21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584">
                <a:moveTo>
                  <a:pt x="515" y="167"/>
                </a:moveTo>
                <a:lnTo>
                  <a:pt x="510" y="162"/>
                </a:lnTo>
                <a:lnTo>
                  <a:pt x="504" y="158"/>
                </a:lnTo>
                <a:lnTo>
                  <a:pt x="498" y="154"/>
                </a:lnTo>
                <a:lnTo>
                  <a:pt x="492" y="151"/>
                </a:lnTo>
                <a:lnTo>
                  <a:pt x="485" y="149"/>
                </a:lnTo>
                <a:lnTo>
                  <a:pt x="478" y="147"/>
                </a:lnTo>
                <a:lnTo>
                  <a:pt x="471" y="146"/>
                </a:lnTo>
                <a:lnTo>
                  <a:pt x="464" y="146"/>
                </a:lnTo>
                <a:lnTo>
                  <a:pt x="456" y="146"/>
                </a:lnTo>
                <a:lnTo>
                  <a:pt x="448" y="147"/>
                </a:lnTo>
                <a:lnTo>
                  <a:pt x="442" y="149"/>
                </a:lnTo>
                <a:lnTo>
                  <a:pt x="436" y="151"/>
                </a:lnTo>
                <a:lnTo>
                  <a:pt x="429" y="154"/>
                </a:lnTo>
                <a:lnTo>
                  <a:pt x="423" y="158"/>
                </a:lnTo>
                <a:lnTo>
                  <a:pt x="417" y="162"/>
                </a:lnTo>
                <a:lnTo>
                  <a:pt x="412" y="167"/>
                </a:lnTo>
                <a:lnTo>
                  <a:pt x="406" y="173"/>
                </a:lnTo>
                <a:lnTo>
                  <a:pt x="402" y="178"/>
                </a:lnTo>
                <a:lnTo>
                  <a:pt x="399" y="185"/>
                </a:lnTo>
                <a:lnTo>
                  <a:pt x="396" y="191"/>
                </a:lnTo>
                <a:lnTo>
                  <a:pt x="393" y="197"/>
                </a:lnTo>
                <a:lnTo>
                  <a:pt x="391" y="204"/>
                </a:lnTo>
                <a:lnTo>
                  <a:pt x="390" y="211"/>
                </a:lnTo>
                <a:lnTo>
                  <a:pt x="390" y="219"/>
                </a:lnTo>
                <a:lnTo>
                  <a:pt x="391" y="230"/>
                </a:lnTo>
                <a:lnTo>
                  <a:pt x="393" y="241"/>
                </a:lnTo>
                <a:lnTo>
                  <a:pt x="398" y="251"/>
                </a:lnTo>
                <a:lnTo>
                  <a:pt x="404" y="261"/>
                </a:lnTo>
                <a:lnTo>
                  <a:pt x="411" y="270"/>
                </a:lnTo>
                <a:lnTo>
                  <a:pt x="419" y="277"/>
                </a:lnTo>
                <a:lnTo>
                  <a:pt x="429" y="283"/>
                </a:lnTo>
                <a:lnTo>
                  <a:pt x="439" y="288"/>
                </a:lnTo>
                <a:lnTo>
                  <a:pt x="439" y="438"/>
                </a:lnTo>
                <a:lnTo>
                  <a:pt x="439" y="448"/>
                </a:lnTo>
                <a:lnTo>
                  <a:pt x="437" y="458"/>
                </a:lnTo>
                <a:lnTo>
                  <a:pt x="434" y="466"/>
                </a:lnTo>
                <a:lnTo>
                  <a:pt x="430" y="475"/>
                </a:lnTo>
                <a:lnTo>
                  <a:pt x="425" y="484"/>
                </a:lnTo>
                <a:lnTo>
                  <a:pt x="419" y="492"/>
                </a:lnTo>
                <a:lnTo>
                  <a:pt x="412" y="500"/>
                </a:lnTo>
                <a:lnTo>
                  <a:pt x="403" y="506"/>
                </a:lnTo>
                <a:lnTo>
                  <a:pt x="394" y="514"/>
                </a:lnTo>
                <a:lnTo>
                  <a:pt x="385" y="519"/>
                </a:lnTo>
                <a:lnTo>
                  <a:pt x="374" y="525"/>
                </a:lnTo>
                <a:lnTo>
                  <a:pt x="364" y="528"/>
                </a:lnTo>
                <a:lnTo>
                  <a:pt x="352" y="531"/>
                </a:lnTo>
                <a:lnTo>
                  <a:pt x="342" y="533"/>
                </a:lnTo>
                <a:lnTo>
                  <a:pt x="330" y="534"/>
                </a:lnTo>
                <a:lnTo>
                  <a:pt x="317" y="535"/>
                </a:lnTo>
                <a:lnTo>
                  <a:pt x="305" y="534"/>
                </a:lnTo>
                <a:lnTo>
                  <a:pt x="293" y="533"/>
                </a:lnTo>
                <a:lnTo>
                  <a:pt x="281" y="531"/>
                </a:lnTo>
                <a:lnTo>
                  <a:pt x="270" y="528"/>
                </a:lnTo>
                <a:lnTo>
                  <a:pt x="261" y="525"/>
                </a:lnTo>
                <a:lnTo>
                  <a:pt x="250" y="519"/>
                </a:lnTo>
                <a:lnTo>
                  <a:pt x="240" y="514"/>
                </a:lnTo>
                <a:lnTo>
                  <a:pt x="231" y="506"/>
                </a:lnTo>
                <a:lnTo>
                  <a:pt x="223" y="500"/>
                </a:lnTo>
                <a:lnTo>
                  <a:pt x="215" y="492"/>
                </a:lnTo>
                <a:lnTo>
                  <a:pt x="210" y="484"/>
                </a:lnTo>
                <a:lnTo>
                  <a:pt x="204" y="475"/>
                </a:lnTo>
                <a:lnTo>
                  <a:pt x="200" y="466"/>
                </a:lnTo>
                <a:lnTo>
                  <a:pt x="198" y="458"/>
                </a:lnTo>
                <a:lnTo>
                  <a:pt x="196" y="448"/>
                </a:lnTo>
                <a:lnTo>
                  <a:pt x="196" y="438"/>
                </a:lnTo>
                <a:lnTo>
                  <a:pt x="196" y="387"/>
                </a:lnTo>
                <a:lnTo>
                  <a:pt x="211" y="385"/>
                </a:lnTo>
                <a:lnTo>
                  <a:pt x="225" y="382"/>
                </a:lnTo>
                <a:lnTo>
                  <a:pt x="239" y="378"/>
                </a:lnTo>
                <a:lnTo>
                  <a:pt x="253" y="371"/>
                </a:lnTo>
                <a:lnTo>
                  <a:pt x="265" y="365"/>
                </a:lnTo>
                <a:lnTo>
                  <a:pt x="278" y="357"/>
                </a:lnTo>
                <a:lnTo>
                  <a:pt x="289" y="349"/>
                </a:lnTo>
                <a:lnTo>
                  <a:pt x="299" y="339"/>
                </a:lnTo>
                <a:lnTo>
                  <a:pt x="309" y="328"/>
                </a:lnTo>
                <a:lnTo>
                  <a:pt x="318" y="317"/>
                </a:lnTo>
                <a:lnTo>
                  <a:pt x="325" y="307"/>
                </a:lnTo>
                <a:lnTo>
                  <a:pt x="331" y="295"/>
                </a:lnTo>
                <a:lnTo>
                  <a:pt x="336" y="283"/>
                </a:lnTo>
                <a:lnTo>
                  <a:pt x="339" y="270"/>
                </a:lnTo>
                <a:lnTo>
                  <a:pt x="340" y="257"/>
                </a:lnTo>
                <a:lnTo>
                  <a:pt x="342" y="243"/>
                </a:lnTo>
                <a:lnTo>
                  <a:pt x="342" y="48"/>
                </a:lnTo>
                <a:lnTo>
                  <a:pt x="342" y="43"/>
                </a:lnTo>
                <a:lnTo>
                  <a:pt x="339" y="39"/>
                </a:lnTo>
                <a:lnTo>
                  <a:pt x="337" y="35"/>
                </a:lnTo>
                <a:lnTo>
                  <a:pt x="334" y="31"/>
                </a:lnTo>
                <a:lnTo>
                  <a:pt x="331" y="28"/>
                </a:lnTo>
                <a:lnTo>
                  <a:pt x="326" y="26"/>
                </a:lnTo>
                <a:lnTo>
                  <a:pt x="322" y="25"/>
                </a:lnTo>
                <a:lnTo>
                  <a:pt x="317" y="24"/>
                </a:lnTo>
                <a:lnTo>
                  <a:pt x="315" y="25"/>
                </a:lnTo>
                <a:lnTo>
                  <a:pt x="311" y="25"/>
                </a:lnTo>
                <a:lnTo>
                  <a:pt x="308" y="19"/>
                </a:lnTo>
                <a:lnTo>
                  <a:pt x="304" y="15"/>
                </a:lnTo>
                <a:lnTo>
                  <a:pt x="298" y="11"/>
                </a:lnTo>
                <a:lnTo>
                  <a:pt x="293" y="6"/>
                </a:lnTo>
                <a:lnTo>
                  <a:pt x="288" y="3"/>
                </a:lnTo>
                <a:lnTo>
                  <a:pt x="281" y="1"/>
                </a:lnTo>
                <a:lnTo>
                  <a:pt x="275" y="0"/>
                </a:lnTo>
                <a:lnTo>
                  <a:pt x="268" y="0"/>
                </a:lnTo>
                <a:lnTo>
                  <a:pt x="258" y="1"/>
                </a:lnTo>
                <a:lnTo>
                  <a:pt x="250" y="3"/>
                </a:lnTo>
                <a:lnTo>
                  <a:pt x="241" y="7"/>
                </a:lnTo>
                <a:lnTo>
                  <a:pt x="234" y="14"/>
                </a:lnTo>
                <a:lnTo>
                  <a:pt x="228" y="21"/>
                </a:lnTo>
                <a:lnTo>
                  <a:pt x="224" y="30"/>
                </a:lnTo>
                <a:lnTo>
                  <a:pt x="221" y="39"/>
                </a:lnTo>
                <a:lnTo>
                  <a:pt x="220" y="48"/>
                </a:lnTo>
                <a:lnTo>
                  <a:pt x="221" y="58"/>
                </a:lnTo>
                <a:lnTo>
                  <a:pt x="224" y="67"/>
                </a:lnTo>
                <a:lnTo>
                  <a:pt x="228" y="75"/>
                </a:lnTo>
                <a:lnTo>
                  <a:pt x="234" y="83"/>
                </a:lnTo>
                <a:lnTo>
                  <a:pt x="241" y="89"/>
                </a:lnTo>
                <a:lnTo>
                  <a:pt x="250" y="94"/>
                </a:lnTo>
                <a:lnTo>
                  <a:pt x="258" y="96"/>
                </a:lnTo>
                <a:lnTo>
                  <a:pt x="268" y="97"/>
                </a:lnTo>
                <a:lnTo>
                  <a:pt x="275" y="97"/>
                </a:lnTo>
                <a:lnTo>
                  <a:pt x="281" y="95"/>
                </a:lnTo>
                <a:lnTo>
                  <a:pt x="286" y="93"/>
                </a:lnTo>
                <a:lnTo>
                  <a:pt x="293" y="91"/>
                </a:lnTo>
                <a:lnTo>
                  <a:pt x="293" y="243"/>
                </a:lnTo>
                <a:lnTo>
                  <a:pt x="292" y="253"/>
                </a:lnTo>
                <a:lnTo>
                  <a:pt x="291" y="262"/>
                </a:lnTo>
                <a:lnTo>
                  <a:pt x="288" y="272"/>
                </a:lnTo>
                <a:lnTo>
                  <a:pt x="284" y="281"/>
                </a:lnTo>
                <a:lnTo>
                  <a:pt x="279" y="289"/>
                </a:lnTo>
                <a:lnTo>
                  <a:pt x="272" y="297"/>
                </a:lnTo>
                <a:lnTo>
                  <a:pt x="266" y="304"/>
                </a:lnTo>
                <a:lnTo>
                  <a:pt x="257" y="312"/>
                </a:lnTo>
                <a:lnTo>
                  <a:pt x="248" y="318"/>
                </a:lnTo>
                <a:lnTo>
                  <a:pt x="238" y="325"/>
                </a:lnTo>
                <a:lnTo>
                  <a:pt x="228" y="329"/>
                </a:lnTo>
                <a:lnTo>
                  <a:pt x="217" y="334"/>
                </a:lnTo>
                <a:lnTo>
                  <a:pt x="207" y="337"/>
                </a:lnTo>
                <a:lnTo>
                  <a:pt x="196" y="339"/>
                </a:lnTo>
                <a:lnTo>
                  <a:pt x="184" y="340"/>
                </a:lnTo>
                <a:lnTo>
                  <a:pt x="171" y="340"/>
                </a:lnTo>
                <a:lnTo>
                  <a:pt x="159" y="340"/>
                </a:lnTo>
                <a:lnTo>
                  <a:pt x="147" y="339"/>
                </a:lnTo>
                <a:lnTo>
                  <a:pt x="135" y="337"/>
                </a:lnTo>
                <a:lnTo>
                  <a:pt x="124" y="334"/>
                </a:lnTo>
                <a:lnTo>
                  <a:pt x="114" y="329"/>
                </a:lnTo>
                <a:lnTo>
                  <a:pt x="104" y="325"/>
                </a:lnTo>
                <a:lnTo>
                  <a:pt x="94" y="318"/>
                </a:lnTo>
                <a:lnTo>
                  <a:pt x="86" y="312"/>
                </a:lnTo>
                <a:lnTo>
                  <a:pt x="77" y="304"/>
                </a:lnTo>
                <a:lnTo>
                  <a:pt x="69" y="297"/>
                </a:lnTo>
                <a:lnTo>
                  <a:pt x="63" y="289"/>
                </a:lnTo>
                <a:lnTo>
                  <a:pt x="59" y="281"/>
                </a:lnTo>
                <a:lnTo>
                  <a:pt x="54" y="272"/>
                </a:lnTo>
                <a:lnTo>
                  <a:pt x="51" y="262"/>
                </a:lnTo>
                <a:lnTo>
                  <a:pt x="50" y="253"/>
                </a:lnTo>
                <a:lnTo>
                  <a:pt x="49" y="243"/>
                </a:lnTo>
                <a:lnTo>
                  <a:pt x="49" y="91"/>
                </a:lnTo>
                <a:lnTo>
                  <a:pt x="55" y="93"/>
                </a:lnTo>
                <a:lnTo>
                  <a:pt x="62" y="95"/>
                </a:lnTo>
                <a:lnTo>
                  <a:pt x="67" y="97"/>
                </a:lnTo>
                <a:lnTo>
                  <a:pt x="74" y="97"/>
                </a:lnTo>
                <a:lnTo>
                  <a:pt x="83" y="96"/>
                </a:lnTo>
                <a:lnTo>
                  <a:pt x="92" y="94"/>
                </a:lnTo>
                <a:lnTo>
                  <a:pt x="101" y="89"/>
                </a:lnTo>
                <a:lnTo>
                  <a:pt x="108" y="83"/>
                </a:lnTo>
                <a:lnTo>
                  <a:pt x="115" y="75"/>
                </a:lnTo>
                <a:lnTo>
                  <a:pt x="119" y="67"/>
                </a:lnTo>
                <a:lnTo>
                  <a:pt x="121" y="58"/>
                </a:lnTo>
                <a:lnTo>
                  <a:pt x="122" y="48"/>
                </a:lnTo>
                <a:lnTo>
                  <a:pt x="121" y="39"/>
                </a:lnTo>
                <a:lnTo>
                  <a:pt x="119" y="30"/>
                </a:lnTo>
                <a:lnTo>
                  <a:pt x="115" y="21"/>
                </a:lnTo>
                <a:lnTo>
                  <a:pt x="108" y="14"/>
                </a:lnTo>
                <a:lnTo>
                  <a:pt x="101" y="7"/>
                </a:lnTo>
                <a:lnTo>
                  <a:pt x="92" y="3"/>
                </a:lnTo>
                <a:lnTo>
                  <a:pt x="83" y="1"/>
                </a:lnTo>
                <a:lnTo>
                  <a:pt x="74" y="0"/>
                </a:lnTo>
                <a:lnTo>
                  <a:pt x="67" y="0"/>
                </a:lnTo>
                <a:lnTo>
                  <a:pt x="61" y="1"/>
                </a:lnTo>
                <a:lnTo>
                  <a:pt x="54" y="3"/>
                </a:lnTo>
                <a:lnTo>
                  <a:pt x="49" y="6"/>
                </a:lnTo>
                <a:lnTo>
                  <a:pt x="43" y="11"/>
                </a:lnTo>
                <a:lnTo>
                  <a:pt x="39" y="15"/>
                </a:lnTo>
                <a:lnTo>
                  <a:pt x="35" y="19"/>
                </a:lnTo>
                <a:lnTo>
                  <a:pt x="31" y="25"/>
                </a:lnTo>
                <a:lnTo>
                  <a:pt x="27" y="25"/>
                </a:lnTo>
                <a:lnTo>
                  <a:pt x="25" y="24"/>
                </a:lnTo>
                <a:lnTo>
                  <a:pt x="20" y="25"/>
                </a:lnTo>
                <a:lnTo>
                  <a:pt x="15" y="26"/>
                </a:lnTo>
                <a:lnTo>
                  <a:pt x="11" y="28"/>
                </a:lnTo>
                <a:lnTo>
                  <a:pt x="8" y="31"/>
                </a:lnTo>
                <a:lnTo>
                  <a:pt x="5" y="35"/>
                </a:lnTo>
                <a:lnTo>
                  <a:pt x="2" y="39"/>
                </a:lnTo>
                <a:lnTo>
                  <a:pt x="1" y="43"/>
                </a:lnTo>
                <a:lnTo>
                  <a:pt x="0" y="48"/>
                </a:lnTo>
                <a:lnTo>
                  <a:pt x="0" y="243"/>
                </a:lnTo>
                <a:lnTo>
                  <a:pt x="1" y="257"/>
                </a:lnTo>
                <a:lnTo>
                  <a:pt x="4" y="270"/>
                </a:lnTo>
                <a:lnTo>
                  <a:pt x="7" y="283"/>
                </a:lnTo>
                <a:lnTo>
                  <a:pt x="11" y="295"/>
                </a:lnTo>
                <a:lnTo>
                  <a:pt x="16" y="307"/>
                </a:lnTo>
                <a:lnTo>
                  <a:pt x="24" y="317"/>
                </a:lnTo>
                <a:lnTo>
                  <a:pt x="33" y="328"/>
                </a:lnTo>
                <a:lnTo>
                  <a:pt x="42" y="339"/>
                </a:lnTo>
                <a:lnTo>
                  <a:pt x="53" y="349"/>
                </a:lnTo>
                <a:lnTo>
                  <a:pt x="65" y="357"/>
                </a:lnTo>
                <a:lnTo>
                  <a:pt x="77" y="365"/>
                </a:lnTo>
                <a:lnTo>
                  <a:pt x="90" y="371"/>
                </a:lnTo>
                <a:lnTo>
                  <a:pt x="103" y="378"/>
                </a:lnTo>
                <a:lnTo>
                  <a:pt x="117" y="382"/>
                </a:lnTo>
                <a:lnTo>
                  <a:pt x="131" y="385"/>
                </a:lnTo>
                <a:lnTo>
                  <a:pt x="147" y="387"/>
                </a:lnTo>
                <a:lnTo>
                  <a:pt x="147" y="438"/>
                </a:lnTo>
                <a:lnTo>
                  <a:pt x="147" y="452"/>
                </a:lnTo>
                <a:lnTo>
                  <a:pt x="149" y="467"/>
                </a:lnTo>
                <a:lnTo>
                  <a:pt x="154" y="480"/>
                </a:lnTo>
                <a:lnTo>
                  <a:pt x="159" y="494"/>
                </a:lnTo>
                <a:lnTo>
                  <a:pt x="167" y="506"/>
                </a:lnTo>
                <a:lnTo>
                  <a:pt x="175" y="519"/>
                </a:lnTo>
                <a:lnTo>
                  <a:pt x="185" y="530"/>
                </a:lnTo>
                <a:lnTo>
                  <a:pt x="197" y="541"/>
                </a:lnTo>
                <a:lnTo>
                  <a:pt x="210" y="552"/>
                </a:lnTo>
                <a:lnTo>
                  <a:pt x="223" y="560"/>
                </a:lnTo>
                <a:lnTo>
                  <a:pt x="237" y="568"/>
                </a:lnTo>
                <a:lnTo>
                  <a:pt x="252" y="573"/>
                </a:lnTo>
                <a:lnTo>
                  <a:pt x="267" y="578"/>
                </a:lnTo>
                <a:lnTo>
                  <a:pt x="283" y="582"/>
                </a:lnTo>
                <a:lnTo>
                  <a:pt x="299" y="583"/>
                </a:lnTo>
                <a:lnTo>
                  <a:pt x="317" y="584"/>
                </a:lnTo>
                <a:lnTo>
                  <a:pt x="334" y="583"/>
                </a:lnTo>
                <a:lnTo>
                  <a:pt x="351" y="582"/>
                </a:lnTo>
                <a:lnTo>
                  <a:pt x="367" y="578"/>
                </a:lnTo>
                <a:lnTo>
                  <a:pt x="383" y="573"/>
                </a:lnTo>
                <a:lnTo>
                  <a:pt x="398" y="568"/>
                </a:lnTo>
                <a:lnTo>
                  <a:pt x="412" y="560"/>
                </a:lnTo>
                <a:lnTo>
                  <a:pt x="425" y="552"/>
                </a:lnTo>
                <a:lnTo>
                  <a:pt x="438" y="541"/>
                </a:lnTo>
                <a:lnTo>
                  <a:pt x="450" y="530"/>
                </a:lnTo>
                <a:lnTo>
                  <a:pt x="459" y="519"/>
                </a:lnTo>
                <a:lnTo>
                  <a:pt x="468" y="506"/>
                </a:lnTo>
                <a:lnTo>
                  <a:pt x="475" y="494"/>
                </a:lnTo>
                <a:lnTo>
                  <a:pt x="481" y="480"/>
                </a:lnTo>
                <a:lnTo>
                  <a:pt x="484" y="467"/>
                </a:lnTo>
                <a:lnTo>
                  <a:pt x="487" y="452"/>
                </a:lnTo>
                <a:lnTo>
                  <a:pt x="487" y="438"/>
                </a:lnTo>
                <a:lnTo>
                  <a:pt x="487" y="288"/>
                </a:lnTo>
                <a:lnTo>
                  <a:pt x="498" y="283"/>
                </a:lnTo>
                <a:lnTo>
                  <a:pt x="507" y="277"/>
                </a:lnTo>
                <a:lnTo>
                  <a:pt x="515" y="270"/>
                </a:lnTo>
                <a:lnTo>
                  <a:pt x="523" y="261"/>
                </a:lnTo>
                <a:lnTo>
                  <a:pt x="528" y="251"/>
                </a:lnTo>
                <a:lnTo>
                  <a:pt x="533" y="241"/>
                </a:lnTo>
                <a:lnTo>
                  <a:pt x="536" y="230"/>
                </a:lnTo>
                <a:lnTo>
                  <a:pt x="536" y="219"/>
                </a:lnTo>
                <a:lnTo>
                  <a:pt x="536" y="211"/>
                </a:lnTo>
                <a:lnTo>
                  <a:pt x="535" y="204"/>
                </a:lnTo>
                <a:lnTo>
                  <a:pt x="534" y="197"/>
                </a:lnTo>
                <a:lnTo>
                  <a:pt x="531" y="191"/>
                </a:lnTo>
                <a:lnTo>
                  <a:pt x="528" y="185"/>
                </a:lnTo>
                <a:lnTo>
                  <a:pt x="524" y="178"/>
                </a:lnTo>
                <a:lnTo>
                  <a:pt x="520" y="173"/>
                </a:lnTo>
                <a:lnTo>
                  <a:pt x="515" y="167"/>
                </a:lnTo>
                <a:close/>
                <a:moveTo>
                  <a:pt x="481" y="236"/>
                </a:moveTo>
                <a:lnTo>
                  <a:pt x="477" y="240"/>
                </a:lnTo>
                <a:lnTo>
                  <a:pt x="472" y="242"/>
                </a:lnTo>
                <a:lnTo>
                  <a:pt x="468" y="243"/>
                </a:lnTo>
                <a:lnTo>
                  <a:pt x="464" y="243"/>
                </a:lnTo>
                <a:lnTo>
                  <a:pt x="458" y="243"/>
                </a:lnTo>
                <a:lnTo>
                  <a:pt x="454" y="242"/>
                </a:lnTo>
                <a:lnTo>
                  <a:pt x="450" y="240"/>
                </a:lnTo>
                <a:lnTo>
                  <a:pt x="446" y="236"/>
                </a:lnTo>
                <a:lnTo>
                  <a:pt x="443" y="232"/>
                </a:lnTo>
                <a:lnTo>
                  <a:pt x="441" y="228"/>
                </a:lnTo>
                <a:lnTo>
                  <a:pt x="440" y="223"/>
                </a:lnTo>
                <a:lnTo>
                  <a:pt x="439" y="219"/>
                </a:lnTo>
                <a:lnTo>
                  <a:pt x="440" y="214"/>
                </a:lnTo>
                <a:lnTo>
                  <a:pt x="441" y="209"/>
                </a:lnTo>
                <a:lnTo>
                  <a:pt x="443" y="205"/>
                </a:lnTo>
                <a:lnTo>
                  <a:pt x="446" y="202"/>
                </a:lnTo>
                <a:lnTo>
                  <a:pt x="450" y="199"/>
                </a:lnTo>
                <a:lnTo>
                  <a:pt x="454" y="196"/>
                </a:lnTo>
                <a:lnTo>
                  <a:pt x="458" y="195"/>
                </a:lnTo>
                <a:lnTo>
                  <a:pt x="464" y="194"/>
                </a:lnTo>
                <a:lnTo>
                  <a:pt x="468" y="195"/>
                </a:lnTo>
                <a:lnTo>
                  <a:pt x="472" y="196"/>
                </a:lnTo>
                <a:lnTo>
                  <a:pt x="477" y="199"/>
                </a:lnTo>
                <a:lnTo>
                  <a:pt x="481" y="202"/>
                </a:lnTo>
                <a:lnTo>
                  <a:pt x="484" y="205"/>
                </a:lnTo>
                <a:lnTo>
                  <a:pt x="486" y="209"/>
                </a:lnTo>
                <a:lnTo>
                  <a:pt x="487" y="214"/>
                </a:lnTo>
                <a:lnTo>
                  <a:pt x="487" y="219"/>
                </a:lnTo>
                <a:lnTo>
                  <a:pt x="487" y="223"/>
                </a:lnTo>
                <a:lnTo>
                  <a:pt x="486" y="228"/>
                </a:lnTo>
                <a:lnTo>
                  <a:pt x="484" y="232"/>
                </a:lnTo>
                <a:lnTo>
                  <a:pt x="481" y="2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7" name="Freeform 145"/>
          <p:cNvSpPr>
            <a:spLocks/>
          </p:cNvSpPr>
          <p:nvPr/>
        </p:nvSpPr>
        <p:spPr bwMode="auto">
          <a:xfrm>
            <a:off x="16532226" y="2404271"/>
            <a:ext cx="358776" cy="361950"/>
          </a:xfrm>
          <a:custGeom>
            <a:avLst/>
            <a:gdLst>
              <a:gd name="T0" fmla="*/ 220 w 340"/>
              <a:gd name="T1" fmla="*/ 166 h 342"/>
              <a:gd name="T2" fmla="*/ 291 w 340"/>
              <a:gd name="T3" fmla="*/ 64 h 342"/>
              <a:gd name="T4" fmla="*/ 338 w 340"/>
              <a:gd name="T5" fmla="*/ 64 h 342"/>
              <a:gd name="T6" fmla="*/ 338 w 340"/>
              <a:gd name="T7" fmla="*/ 0 h 342"/>
              <a:gd name="T8" fmla="*/ 241 w 340"/>
              <a:gd name="T9" fmla="*/ 0 h 342"/>
              <a:gd name="T10" fmla="*/ 187 w 340"/>
              <a:gd name="T11" fmla="*/ 87 h 342"/>
              <a:gd name="T12" fmla="*/ 178 w 340"/>
              <a:gd name="T13" fmla="*/ 102 h 342"/>
              <a:gd name="T14" fmla="*/ 175 w 340"/>
              <a:gd name="T15" fmla="*/ 107 h 342"/>
              <a:gd name="T16" fmla="*/ 174 w 340"/>
              <a:gd name="T17" fmla="*/ 111 h 342"/>
              <a:gd name="T18" fmla="*/ 173 w 340"/>
              <a:gd name="T19" fmla="*/ 111 h 342"/>
              <a:gd name="T20" fmla="*/ 171 w 340"/>
              <a:gd name="T21" fmla="*/ 107 h 342"/>
              <a:gd name="T22" fmla="*/ 169 w 340"/>
              <a:gd name="T23" fmla="*/ 102 h 342"/>
              <a:gd name="T24" fmla="*/ 162 w 340"/>
              <a:gd name="T25" fmla="*/ 91 h 342"/>
              <a:gd name="T26" fmla="*/ 160 w 340"/>
              <a:gd name="T27" fmla="*/ 87 h 342"/>
              <a:gd name="T28" fmla="*/ 107 w 340"/>
              <a:gd name="T29" fmla="*/ 0 h 342"/>
              <a:gd name="T30" fmla="*/ 1 w 340"/>
              <a:gd name="T31" fmla="*/ 0 h 342"/>
              <a:gd name="T32" fmla="*/ 1 w 340"/>
              <a:gd name="T33" fmla="*/ 64 h 342"/>
              <a:gd name="T34" fmla="*/ 54 w 340"/>
              <a:gd name="T35" fmla="*/ 64 h 342"/>
              <a:gd name="T36" fmla="*/ 124 w 340"/>
              <a:gd name="T37" fmla="*/ 167 h 342"/>
              <a:gd name="T38" fmla="*/ 49 w 340"/>
              <a:gd name="T39" fmla="*/ 278 h 342"/>
              <a:gd name="T40" fmla="*/ 0 w 340"/>
              <a:gd name="T41" fmla="*/ 278 h 342"/>
              <a:gd name="T42" fmla="*/ 0 w 340"/>
              <a:gd name="T43" fmla="*/ 342 h 342"/>
              <a:gd name="T44" fmla="*/ 98 w 340"/>
              <a:gd name="T45" fmla="*/ 342 h 342"/>
              <a:gd name="T46" fmla="*/ 158 w 340"/>
              <a:gd name="T47" fmla="*/ 247 h 342"/>
              <a:gd name="T48" fmla="*/ 163 w 340"/>
              <a:gd name="T49" fmla="*/ 238 h 342"/>
              <a:gd name="T50" fmla="*/ 167 w 340"/>
              <a:gd name="T51" fmla="*/ 230 h 342"/>
              <a:gd name="T52" fmla="*/ 171 w 340"/>
              <a:gd name="T53" fmla="*/ 222 h 342"/>
              <a:gd name="T54" fmla="*/ 172 w 340"/>
              <a:gd name="T55" fmla="*/ 222 h 342"/>
              <a:gd name="T56" fmla="*/ 173 w 340"/>
              <a:gd name="T57" fmla="*/ 226 h 342"/>
              <a:gd name="T58" fmla="*/ 176 w 340"/>
              <a:gd name="T59" fmla="*/ 230 h 342"/>
              <a:gd name="T60" fmla="*/ 185 w 340"/>
              <a:gd name="T61" fmla="*/ 246 h 342"/>
              <a:gd name="T62" fmla="*/ 245 w 340"/>
              <a:gd name="T63" fmla="*/ 342 h 342"/>
              <a:gd name="T64" fmla="*/ 340 w 340"/>
              <a:gd name="T65" fmla="*/ 342 h 342"/>
              <a:gd name="T66" fmla="*/ 340 w 340"/>
              <a:gd name="T67" fmla="*/ 278 h 342"/>
              <a:gd name="T68" fmla="*/ 298 w 340"/>
              <a:gd name="T69" fmla="*/ 278 h 342"/>
              <a:gd name="T70" fmla="*/ 220 w 340"/>
              <a:gd name="T71" fmla="*/ 16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0" h="342">
                <a:moveTo>
                  <a:pt x="220" y="166"/>
                </a:moveTo>
                <a:lnTo>
                  <a:pt x="291" y="64"/>
                </a:lnTo>
                <a:lnTo>
                  <a:pt x="338" y="64"/>
                </a:lnTo>
                <a:lnTo>
                  <a:pt x="338" y="0"/>
                </a:lnTo>
                <a:lnTo>
                  <a:pt x="241" y="0"/>
                </a:lnTo>
                <a:lnTo>
                  <a:pt x="187" y="87"/>
                </a:lnTo>
                <a:lnTo>
                  <a:pt x="178" y="102"/>
                </a:lnTo>
                <a:lnTo>
                  <a:pt x="175" y="107"/>
                </a:lnTo>
                <a:lnTo>
                  <a:pt x="174" y="111"/>
                </a:lnTo>
                <a:lnTo>
                  <a:pt x="173" y="111"/>
                </a:lnTo>
                <a:lnTo>
                  <a:pt x="171" y="107"/>
                </a:lnTo>
                <a:lnTo>
                  <a:pt x="169" y="102"/>
                </a:lnTo>
                <a:lnTo>
                  <a:pt x="162" y="91"/>
                </a:lnTo>
                <a:lnTo>
                  <a:pt x="160" y="87"/>
                </a:lnTo>
                <a:lnTo>
                  <a:pt x="107" y="0"/>
                </a:lnTo>
                <a:lnTo>
                  <a:pt x="1" y="0"/>
                </a:lnTo>
                <a:lnTo>
                  <a:pt x="1" y="64"/>
                </a:lnTo>
                <a:lnTo>
                  <a:pt x="54" y="64"/>
                </a:lnTo>
                <a:lnTo>
                  <a:pt x="124" y="167"/>
                </a:lnTo>
                <a:lnTo>
                  <a:pt x="49" y="278"/>
                </a:lnTo>
                <a:lnTo>
                  <a:pt x="0" y="278"/>
                </a:lnTo>
                <a:lnTo>
                  <a:pt x="0" y="342"/>
                </a:lnTo>
                <a:lnTo>
                  <a:pt x="98" y="342"/>
                </a:lnTo>
                <a:lnTo>
                  <a:pt x="158" y="247"/>
                </a:lnTo>
                <a:lnTo>
                  <a:pt x="163" y="238"/>
                </a:lnTo>
                <a:lnTo>
                  <a:pt x="167" y="230"/>
                </a:lnTo>
                <a:lnTo>
                  <a:pt x="171" y="222"/>
                </a:lnTo>
                <a:lnTo>
                  <a:pt x="172" y="222"/>
                </a:lnTo>
                <a:lnTo>
                  <a:pt x="173" y="226"/>
                </a:lnTo>
                <a:lnTo>
                  <a:pt x="176" y="230"/>
                </a:lnTo>
                <a:lnTo>
                  <a:pt x="185" y="246"/>
                </a:lnTo>
                <a:lnTo>
                  <a:pt x="245" y="342"/>
                </a:lnTo>
                <a:lnTo>
                  <a:pt x="340" y="342"/>
                </a:lnTo>
                <a:lnTo>
                  <a:pt x="340" y="278"/>
                </a:lnTo>
                <a:lnTo>
                  <a:pt x="298" y="278"/>
                </a:lnTo>
                <a:lnTo>
                  <a:pt x="220" y="16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68" name="Freeform 146"/>
          <p:cNvSpPr>
            <a:spLocks/>
          </p:cNvSpPr>
          <p:nvPr/>
        </p:nvSpPr>
        <p:spPr bwMode="auto">
          <a:xfrm>
            <a:off x="16935451" y="2207421"/>
            <a:ext cx="212726" cy="298450"/>
          </a:xfrm>
          <a:custGeom>
            <a:avLst/>
            <a:gdLst>
              <a:gd name="T0" fmla="*/ 152 w 199"/>
              <a:gd name="T1" fmla="*/ 236 h 284"/>
              <a:gd name="T2" fmla="*/ 64 w 199"/>
              <a:gd name="T3" fmla="*/ 230 h 284"/>
              <a:gd name="T4" fmla="*/ 70 w 199"/>
              <a:gd name="T5" fmla="*/ 218 h 284"/>
              <a:gd name="T6" fmla="*/ 80 w 199"/>
              <a:gd name="T7" fmla="*/ 207 h 284"/>
              <a:gd name="T8" fmla="*/ 92 w 199"/>
              <a:gd name="T9" fmla="*/ 196 h 284"/>
              <a:gd name="T10" fmla="*/ 115 w 199"/>
              <a:gd name="T11" fmla="*/ 183 h 284"/>
              <a:gd name="T12" fmla="*/ 147 w 199"/>
              <a:gd name="T13" fmla="*/ 162 h 284"/>
              <a:gd name="T14" fmla="*/ 169 w 199"/>
              <a:gd name="T15" fmla="*/ 146 h 284"/>
              <a:gd name="T16" fmla="*/ 181 w 199"/>
              <a:gd name="T17" fmla="*/ 131 h 284"/>
              <a:gd name="T18" fmla="*/ 189 w 199"/>
              <a:gd name="T19" fmla="*/ 113 h 284"/>
              <a:gd name="T20" fmla="*/ 194 w 199"/>
              <a:gd name="T21" fmla="*/ 94 h 284"/>
              <a:gd name="T22" fmla="*/ 194 w 199"/>
              <a:gd name="T23" fmla="*/ 73 h 284"/>
              <a:gd name="T24" fmla="*/ 191 w 199"/>
              <a:gd name="T25" fmla="*/ 57 h 284"/>
              <a:gd name="T26" fmla="*/ 184 w 199"/>
              <a:gd name="T27" fmla="*/ 42 h 284"/>
              <a:gd name="T28" fmla="*/ 174 w 199"/>
              <a:gd name="T29" fmla="*/ 28 h 284"/>
              <a:gd name="T30" fmla="*/ 162 w 199"/>
              <a:gd name="T31" fmla="*/ 17 h 284"/>
              <a:gd name="T32" fmla="*/ 147 w 199"/>
              <a:gd name="T33" fmla="*/ 9 h 284"/>
              <a:gd name="T34" fmla="*/ 130 w 199"/>
              <a:gd name="T35" fmla="*/ 3 h 284"/>
              <a:gd name="T36" fmla="*/ 112 w 199"/>
              <a:gd name="T37" fmla="*/ 0 h 284"/>
              <a:gd name="T38" fmla="*/ 91 w 199"/>
              <a:gd name="T39" fmla="*/ 0 h 284"/>
              <a:gd name="T40" fmla="*/ 73 w 199"/>
              <a:gd name="T41" fmla="*/ 3 h 284"/>
              <a:gd name="T42" fmla="*/ 54 w 199"/>
              <a:gd name="T43" fmla="*/ 10 h 284"/>
              <a:gd name="T44" fmla="*/ 37 w 199"/>
              <a:gd name="T45" fmla="*/ 19 h 284"/>
              <a:gd name="T46" fmla="*/ 23 w 199"/>
              <a:gd name="T47" fmla="*/ 30 h 284"/>
              <a:gd name="T48" fmla="*/ 11 w 199"/>
              <a:gd name="T49" fmla="*/ 43 h 284"/>
              <a:gd name="T50" fmla="*/ 46 w 199"/>
              <a:gd name="T51" fmla="*/ 85 h 284"/>
              <a:gd name="T52" fmla="*/ 59 w 199"/>
              <a:gd name="T53" fmla="*/ 70 h 284"/>
              <a:gd name="T54" fmla="*/ 77 w 199"/>
              <a:gd name="T55" fmla="*/ 59 h 284"/>
              <a:gd name="T56" fmla="*/ 97 w 199"/>
              <a:gd name="T57" fmla="*/ 55 h 284"/>
              <a:gd name="T58" fmla="*/ 111 w 199"/>
              <a:gd name="T59" fmla="*/ 58 h 284"/>
              <a:gd name="T60" fmla="*/ 122 w 199"/>
              <a:gd name="T61" fmla="*/ 65 h 284"/>
              <a:gd name="T62" fmla="*/ 131 w 199"/>
              <a:gd name="T63" fmla="*/ 76 h 284"/>
              <a:gd name="T64" fmla="*/ 134 w 199"/>
              <a:gd name="T65" fmla="*/ 88 h 284"/>
              <a:gd name="T66" fmla="*/ 132 w 199"/>
              <a:gd name="T67" fmla="*/ 101 h 284"/>
              <a:gd name="T68" fmla="*/ 125 w 199"/>
              <a:gd name="T69" fmla="*/ 113 h 284"/>
              <a:gd name="T70" fmla="*/ 113 w 199"/>
              <a:gd name="T71" fmla="*/ 124 h 284"/>
              <a:gd name="T72" fmla="*/ 100 w 199"/>
              <a:gd name="T73" fmla="*/ 134 h 284"/>
              <a:gd name="T74" fmla="*/ 67 w 199"/>
              <a:gd name="T75" fmla="*/ 154 h 284"/>
              <a:gd name="T76" fmla="*/ 36 w 199"/>
              <a:gd name="T77" fmla="*/ 179 h 284"/>
              <a:gd name="T78" fmla="*/ 22 w 199"/>
              <a:gd name="T79" fmla="*/ 193 h 284"/>
              <a:gd name="T80" fmla="*/ 11 w 199"/>
              <a:gd name="T81" fmla="*/ 212 h 284"/>
              <a:gd name="T82" fmla="*/ 4 w 199"/>
              <a:gd name="T83" fmla="*/ 233 h 284"/>
              <a:gd name="T84" fmla="*/ 0 w 199"/>
              <a:gd name="T85" fmla="*/ 257 h 284"/>
              <a:gd name="T86" fmla="*/ 3 w 199"/>
              <a:gd name="T87" fmla="*/ 274 h 284"/>
              <a:gd name="T88" fmla="*/ 199 w 199"/>
              <a:gd name="T89" fmla="*/ 284 h 284"/>
              <a:gd name="T90" fmla="*/ 152 w 199"/>
              <a:gd name="T91" fmla="*/ 20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9" h="284">
                <a:moveTo>
                  <a:pt x="152" y="206"/>
                </a:moveTo>
                <a:lnTo>
                  <a:pt x="152" y="236"/>
                </a:lnTo>
                <a:lnTo>
                  <a:pt x="63" y="236"/>
                </a:lnTo>
                <a:lnTo>
                  <a:pt x="64" y="230"/>
                </a:lnTo>
                <a:lnTo>
                  <a:pt x="66" y="223"/>
                </a:lnTo>
                <a:lnTo>
                  <a:pt x="70" y="218"/>
                </a:lnTo>
                <a:lnTo>
                  <a:pt x="75" y="213"/>
                </a:lnTo>
                <a:lnTo>
                  <a:pt x="80" y="207"/>
                </a:lnTo>
                <a:lnTo>
                  <a:pt x="86" y="202"/>
                </a:lnTo>
                <a:lnTo>
                  <a:pt x="92" y="196"/>
                </a:lnTo>
                <a:lnTo>
                  <a:pt x="100" y="192"/>
                </a:lnTo>
                <a:lnTo>
                  <a:pt x="115" y="183"/>
                </a:lnTo>
                <a:lnTo>
                  <a:pt x="131" y="174"/>
                </a:lnTo>
                <a:lnTo>
                  <a:pt x="147" y="162"/>
                </a:lnTo>
                <a:lnTo>
                  <a:pt x="161" y="151"/>
                </a:lnTo>
                <a:lnTo>
                  <a:pt x="169" y="146"/>
                </a:lnTo>
                <a:lnTo>
                  <a:pt x="174" y="138"/>
                </a:lnTo>
                <a:lnTo>
                  <a:pt x="181" y="131"/>
                </a:lnTo>
                <a:lnTo>
                  <a:pt x="185" y="122"/>
                </a:lnTo>
                <a:lnTo>
                  <a:pt x="189" y="113"/>
                </a:lnTo>
                <a:lnTo>
                  <a:pt x="193" y="104"/>
                </a:lnTo>
                <a:lnTo>
                  <a:pt x="194" y="94"/>
                </a:lnTo>
                <a:lnTo>
                  <a:pt x="195" y="83"/>
                </a:lnTo>
                <a:lnTo>
                  <a:pt x="194" y="73"/>
                </a:lnTo>
                <a:lnTo>
                  <a:pt x="193" y="65"/>
                </a:lnTo>
                <a:lnTo>
                  <a:pt x="191" y="57"/>
                </a:lnTo>
                <a:lnTo>
                  <a:pt x="188" y="49"/>
                </a:lnTo>
                <a:lnTo>
                  <a:pt x="184" y="42"/>
                </a:lnTo>
                <a:lnTo>
                  <a:pt x="180" y="34"/>
                </a:lnTo>
                <a:lnTo>
                  <a:pt x="174" y="28"/>
                </a:lnTo>
                <a:lnTo>
                  <a:pt x="169" y="23"/>
                </a:lnTo>
                <a:lnTo>
                  <a:pt x="162" y="17"/>
                </a:lnTo>
                <a:lnTo>
                  <a:pt x="155" y="13"/>
                </a:lnTo>
                <a:lnTo>
                  <a:pt x="147" y="9"/>
                </a:lnTo>
                <a:lnTo>
                  <a:pt x="139" y="5"/>
                </a:lnTo>
                <a:lnTo>
                  <a:pt x="130" y="3"/>
                </a:lnTo>
                <a:lnTo>
                  <a:pt x="121" y="1"/>
                </a:lnTo>
                <a:lnTo>
                  <a:pt x="112" y="0"/>
                </a:lnTo>
                <a:lnTo>
                  <a:pt x="101" y="0"/>
                </a:lnTo>
                <a:lnTo>
                  <a:pt x="91" y="0"/>
                </a:lnTo>
                <a:lnTo>
                  <a:pt x="81" y="1"/>
                </a:lnTo>
                <a:lnTo>
                  <a:pt x="73" y="3"/>
                </a:lnTo>
                <a:lnTo>
                  <a:pt x="63" y="6"/>
                </a:lnTo>
                <a:lnTo>
                  <a:pt x="54" y="10"/>
                </a:lnTo>
                <a:lnTo>
                  <a:pt x="46" y="14"/>
                </a:lnTo>
                <a:lnTo>
                  <a:pt x="37" y="19"/>
                </a:lnTo>
                <a:lnTo>
                  <a:pt x="30" y="25"/>
                </a:lnTo>
                <a:lnTo>
                  <a:pt x="23" y="30"/>
                </a:lnTo>
                <a:lnTo>
                  <a:pt x="17" y="37"/>
                </a:lnTo>
                <a:lnTo>
                  <a:pt x="11" y="43"/>
                </a:lnTo>
                <a:lnTo>
                  <a:pt x="6" y="50"/>
                </a:lnTo>
                <a:lnTo>
                  <a:pt x="46" y="85"/>
                </a:lnTo>
                <a:lnTo>
                  <a:pt x="53" y="77"/>
                </a:lnTo>
                <a:lnTo>
                  <a:pt x="59" y="70"/>
                </a:lnTo>
                <a:lnTo>
                  <a:pt x="68" y="64"/>
                </a:lnTo>
                <a:lnTo>
                  <a:pt x="77" y="59"/>
                </a:lnTo>
                <a:lnTo>
                  <a:pt x="87" y="56"/>
                </a:lnTo>
                <a:lnTo>
                  <a:pt x="97" y="55"/>
                </a:lnTo>
                <a:lnTo>
                  <a:pt x="104" y="56"/>
                </a:lnTo>
                <a:lnTo>
                  <a:pt x="111" y="58"/>
                </a:lnTo>
                <a:lnTo>
                  <a:pt x="117" y="60"/>
                </a:lnTo>
                <a:lnTo>
                  <a:pt x="122" y="65"/>
                </a:lnTo>
                <a:lnTo>
                  <a:pt x="128" y="70"/>
                </a:lnTo>
                <a:lnTo>
                  <a:pt x="131" y="76"/>
                </a:lnTo>
                <a:lnTo>
                  <a:pt x="133" y="82"/>
                </a:lnTo>
                <a:lnTo>
                  <a:pt x="134" y="88"/>
                </a:lnTo>
                <a:lnTo>
                  <a:pt x="133" y="95"/>
                </a:lnTo>
                <a:lnTo>
                  <a:pt x="132" y="101"/>
                </a:lnTo>
                <a:lnTo>
                  <a:pt x="129" y="107"/>
                </a:lnTo>
                <a:lnTo>
                  <a:pt x="125" y="113"/>
                </a:lnTo>
                <a:lnTo>
                  <a:pt x="119" y="119"/>
                </a:lnTo>
                <a:lnTo>
                  <a:pt x="113" y="124"/>
                </a:lnTo>
                <a:lnTo>
                  <a:pt x="106" y="128"/>
                </a:lnTo>
                <a:lnTo>
                  <a:pt x="100" y="134"/>
                </a:lnTo>
                <a:lnTo>
                  <a:pt x="84" y="144"/>
                </a:lnTo>
                <a:lnTo>
                  <a:pt x="67" y="154"/>
                </a:lnTo>
                <a:lnTo>
                  <a:pt x="51" y="166"/>
                </a:lnTo>
                <a:lnTo>
                  <a:pt x="36" y="179"/>
                </a:lnTo>
                <a:lnTo>
                  <a:pt x="29" y="186"/>
                </a:lnTo>
                <a:lnTo>
                  <a:pt x="22" y="193"/>
                </a:lnTo>
                <a:lnTo>
                  <a:pt x="17" y="202"/>
                </a:lnTo>
                <a:lnTo>
                  <a:pt x="11" y="212"/>
                </a:lnTo>
                <a:lnTo>
                  <a:pt x="7" y="222"/>
                </a:lnTo>
                <a:lnTo>
                  <a:pt x="4" y="233"/>
                </a:lnTo>
                <a:lnTo>
                  <a:pt x="2" y="244"/>
                </a:lnTo>
                <a:lnTo>
                  <a:pt x="0" y="257"/>
                </a:lnTo>
                <a:lnTo>
                  <a:pt x="2" y="264"/>
                </a:lnTo>
                <a:lnTo>
                  <a:pt x="3" y="274"/>
                </a:lnTo>
                <a:lnTo>
                  <a:pt x="4" y="284"/>
                </a:lnTo>
                <a:lnTo>
                  <a:pt x="199" y="284"/>
                </a:lnTo>
                <a:lnTo>
                  <a:pt x="199" y="206"/>
                </a:lnTo>
                <a:lnTo>
                  <a:pt x="152" y="20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47" name="Прямоугольник 146"/>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Icons set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478029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 name="Freeform 6"/>
          <p:cNvSpPr>
            <a:spLocks/>
          </p:cNvSpPr>
          <p:nvPr/>
        </p:nvSpPr>
        <p:spPr bwMode="auto">
          <a:xfrm>
            <a:off x="1416050" y="9087644"/>
            <a:ext cx="155576" cy="130176"/>
          </a:xfrm>
          <a:custGeom>
            <a:avLst/>
            <a:gdLst>
              <a:gd name="T0" fmla="*/ 25 w 147"/>
              <a:gd name="T1" fmla="*/ 122 h 122"/>
              <a:gd name="T2" fmla="*/ 122 w 147"/>
              <a:gd name="T3" fmla="*/ 122 h 122"/>
              <a:gd name="T4" fmla="*/ 128 w 147"/>
              <a:gd name="T5" fmla="*/ 121 h 122"/>
              <a:gd name="T6" fmla="*/ 132 w 147"/>
              <a:gd name="T7" fmla="*/ 120 h 122"/>
              <a:gd name="T8" fmla="*/ 136 w 147"/>
              <a:gd name="T9" fmla="*/ 118 h 122"/>
              <a:gd name="T10" fmla="*/ 139 w 147"/>
              <a:gd name="T11" fmla="*/ 115 h 122"/>
              <a:gd name="T12" fmla="*/ 143 w 147"/>
              <a:gd name="T13" fmla="*/ 110 h 122"/>
              <a:gd name="T14" fmla="*/ 145 w 147"/>
              <a:gd name="T15" fmla="*/ 107 h 122"/>
              <a:gd name="T16" fmla="*/ 146 w 147"/>
              <a:gd name="T17" fmla="*/ 103 h 122"/>
              <a:gd name="T18" fmla="*/ 147 w 147"/>
              <a:gd name="T19" fmla="*/ 97 h 122"/>
              <a:gd name="T20" fmla="*/ 147 w 147"/>
              <a:gd name="T21" fmla="*/ 24 h 122"/>
              <a:gd name="T22" fmla="*/ 146 w 147"/>
              <a:gd name="T23" fmla="*/ 20 h 122"/>
              <a:gd name="T24" fmla="*/ 145 w 147"/>
              <a:gd name="T25" fmla="*/ 15 h 122"/>
              <a:gd name="T26" fmla="*/ 143 w 147"/>
              <a:gd name="T27" fmla="*/ 11 h 122"/>
              <a:gd name="T28" fmla="*/ 139 w 147"/>
              <a:gd name="T29" fmla="*/ 8 h 122"/>
              <a:gd name="T30" fmla="*/ 136 w 147"/>
              <a:gd name="T31" fmla="*/ 5 h 122"/>
              <a:gd name="T32" fmla="*/ 132 w 147"/>
              <a:gd name="T33" fmla="*/ 2 h 122"/>
              <a:gd name="T34" fmla="*/ 128 w 147"/>
              <a:gd name="T35" fmla="*/ 0 h 122"/>
              <a:gd name="T36" fmla="*/ 122 w 147"/>
              <a:gd name="T37" fmla="*/ 0 h 122"/>
              <a:gd name="T38" fmla="*/ 25 w 147"/>
              <a:gd name="T39" fmla="*/ 0 h 122"/>
              <a:gd name="T40" fmla="*/ 21 w 147"/>
              <a:gd name="T41" fmla="*/ 0 h 122"/>
              <a:gd name="T42" fmla="*/ 15 w 147"/>
              <a:gd name="T43" fmla="*/ 2 h 122"/>
              <a:gd name="T44" fmla="*/ 12 w 147"/>
              <a:gd name="T45" fmla="*/ 5 h 122"/>
              <a:gd name="T46" fmla="*/ 8 w 147"/>
              <a:gd name="T47" fmla="*/ 8 h 122"/>
              <a:gd name="T48" fmla="*/ 4 w 147"/>
              <a:gd name="T49" fmla="*/ 11 h 122"/>
              <a:gd name="T50" fmla="*/ 2 w 147"/>
              <a:gd name="T51" fmla="*/ 15 h 122"/>
              <a:gd name="T52" fmla="*/ 1 w 147"/>
              <a:gd name="T53" fmla="*/ 20 h 122"/>
              <a:gd name="T54" fmla="*/ 0 w 147"/>
              <a:gd name="T55" fmla="*/ 24 h 122"/>
              <a:gd name="T56" fmla="*/ 0 w 147"/>
              <a:gd name="T57" fmla="*/ 97 h 122"/>
              <a:gd name="T58" fmla="*/ 1 w 147"/>
              <a:gd name="T59" fmla="*/ 103 h 122"/>
              <a:gd name="T60" fmla="*/ 2 w 147"/>
              <a:gd name="T61" fmla="*/ 107 h 122"/>
              <a:gd name="T62" fmla="*/ 4 w 147"/>
              <a:gd name="T63" fmla="*/ 110 h 122"/>
              <a:gd name="T64" fmla="*/ 8 w 147"/>
              <a:gd name="T65" fmla="*/ 115 h 122"/>
              <a:gd name="T66" fmla="*/ 12 w 147"/>
              <a:gd name="T67" fmla="*/ 118 h 122"/>
              <a:gd name="T68" fmla="*/ 15 w 147"/>
              <a:gd name="T69" fmla="*/ 120 h 122"/>
              <a:gd name="T70" fmla="*/ 21 w 147"/>
              <a:gd name="T71" fmla="*/ 121 h 122"/>
              <a:gd name="T72" fmla="*/ 25 w 147"/>
              <a:gd name="T7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22">
                <a:moveTo>
                  <a:pt x="25" y="122"/>
                </a:moveTo>
                <a:lnTo>
                  <a:pt x="122" y="122"/>
                </a:lnTo>
                <a:lnTo>
                  <a:pt x="128" y="121"/>
                </a:lnTo>
                <a:lnTo>
                  <a:pt x="132" y="120"/>
                </a:lnTo>
                <a:lnTo>
                  <a:pt x="136" y="118"/>
                </a:lnTo>
                <a:lnTo>
                  <a:pt x="139" y="115"/>
                </a:lnTo>
                <a:lnTo>
                  <a:pt x="143" y="110"/>
                </a:lnTo>
                <a:lnTo>
                  <a:pt x="145" y="107"/>
                </a:lnTo>
                <a:lnTo>
                  <a:pt x="146" y="103"/>
                </a:lnTo>
                <a:lnTo>
                  <a:pt x="147" y="97"/>
                </a:lnTo>
                <a:lnTo>
                  <a:pt x="147" y="24"/>
                </a:lnTo>
                <a:lnTo>
                  <a:pt x="146" y="20"/>
                </a:lnTo>
                <a:lnTo>
                  <a:pt x="145" y="15"/>
                </a:lnTo>
                <a:lnTo>
                  <a:pt x="143" y="11"/>
                </a:lnTo>
                <a:lnTo>
                  <a:pt x="139" y="8"/>
                </a:lnTo>
                <a:lnTo>
                  <a:pt x="136" y="5"/>
                </a:lnTo>
                <a:lnTo>
                  <a:pt x="132" y="2"/>
                </a:lnTo>
                <a:lnTo>
                  <a:pt x="128" y="0"/>
                </a:lnTo>
                <a:lnTo>
                  <a:pt x="122" y="0"/>
                </a:lnTo>
                <a:lnTo>
                  <a:pt x="25" y="0"/>
                </a:lnTo>
                <a:lnTo>
                  <a:pt x="21" y="0"/>
                </a:lnTo>
                <a:lnTo>
                  <a:pt x="15" y="2"/>
                </a:lnTo>
                <a:lnTo>
                  <a:pt x="12" y="5"/>
                </a:lnTo>
                <a:lnTo>
                  <a:pt x="8" y="8"/>
                </a:lnTo>
                <a:lnTo>
                  <a:pt x="4" y="11"/>
                </a:lnTo>
                <a:lnTo>
                  <a:pt x="2" y="15"/>
                </a:lnTo>
                <a:lnTo>
                  <a:pt x="1" y="20"/>
                </a:lnTo>
                <a:lnTo>
                  <a:pt x="0" y="24"/>
                </a:lnTo>
                <a:lnTo>
                  <a:pt x="0" y="97"/>
                </a:lnTo>
                <a:lnTo>
                  <a:pt x="1" y="103"/>
                </a:lnTo>
                <a:lnTo>
                  <a:pt x="2" y="107"/>
                </a:lnTo>
                <a:lnTo>
                  <a:pt x="4" y="110"/>
                </a:lnTo>
                <a:lnTo>
                  <a:pt x="8" y="115"/>
                </a:lnTo>
                <a:lnTo>
                  <a:pt x="12" y="118"/>
                </a:lnTo>
                <a:lnTo>
                  <a:pt x="15" y="120"/>
                </a:lnTo>
                <a:lnTo>
                  <a:pt x="21" y="121"/>
                </a:lnTo>
                <a:lnTo>
                  <a:pt x="25" y="12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4" name="Freeform 7"/>
          <p:cNvSpPr>
            <a:spLocks/>
          </p:cNvSpPr>
          <p:nvPr/>
        </p:nvSpPr>
        <p:spPr bwMode="auto">
          <a:xfrm>
            <a:off x="1365250" y="9294021"/>
            <a:ext cx="257176" cy="361950"/>
          </a:xfrm>
          <a:custGeom>
            <a:avLst/>
            <a:gdLst>
              <a:gd name="T0" fmla="*/ 233 w 244"/>
              <a:gd name="T1" fmla="*/ 248 h 341"/>
              <a:gd name="T2" fmla="*/ 224 w 244"/>
              <a:gd name="T3" fmla="*/ 244 h 341"/>
              <a:gd name="T4" fmla="*/ 195 w 244"/>
              <a:gd name="T5" fmla="*/ 244 h 341"/>
              <a:gd name="T6" fmla="*/ 194 w 244"/>
              <a:gd name="T7" fmla="*/ 19 h 341"/>
              <a:gd name="T8" fmla="*/ 191 w 244"/>
              <a:gd name="T9" fmla="*/ 11 h 341"/>
              <a:gd name="T10" fmla="*/ 184 w 244"/>
              <a:gd name="T11" fmla="*/ 4 h 341"/>
              <a:gd name="T12" fmla="*/ 176 w 244"/>
              <a:gd name="T13" fmla="*/ 1 h 341"/>
              <a:gd name="T14" fmla="*/ 24 w 244"/>
              <a:gd name="T15" fmla="*/ 0 h 341"/>
              <a:gd name="T16" fmla="*/ 15 w 244"/>
              <a:gd name="T17" fmla="*/ 2 h 341"/>
              <a:gd name="T18" fmla="*/ 7 w 244"/>
              <a:gd name="T19" fmla="*/ 7 h 341"/>
              <a:gd name="T20" fmla="*/ 2 w 244"/>
              <a:gd name="T21" fmla="*/ 15 h 341"/>
              <a:gd name="T22" fmla="*/ 0 w 244"/>
              <a:gd name="T23" fmla="*/ 24 h 341"/>
              <a:gd name="T24" fmla="*/ 1 w 244"/>
              <a:gd name="T25" fmla="*/ 77 h 341"/>
              <a:gd name="T26" fmla="*/ 4 w 244"/>
              <a:gd name="T27" fmla="*/ 86 h 341"/>
              <a:gd name="T28" fmla="*/ 11 w 244"/>
              <a:gd name="T29" fmla="*/ 94 h 341"/>
              <a:gd name="T30" fmla="*/ 20 w 244"/>
              <a:gd name="T31" fmla="*/ 97 h 341"/>
              <a:gd name="T32" fmla="*/ 48 w 244"/>
              <a:gd name="T33" fmla="*/ 98 h 341"/>
              <a:gd name="T34" fmla="*/ 24 w 244"/>
              <a:gd name="T35" fmla="*/ 244 h 341"/>
              <a:gd name="T36" fmla="*/ 15 w 244"/>
              <a:gd name="T37" fmla="*/ 245 h 341"/>
              <a:gd name="T38" fmla="*/ 7 w 244"/>
              <a:gd name="T39" fmla="*/ 251 h 341"/>
              <a:gd name="T40" fmla="*/ 2 w 244"/>
              <a:gd name="T41" fmla="*/ 259 h 341"/>
              <a:gd name="T42" fmla="*/ 0 w 244"/>
              <a:gd name="T43" fmla="*/ 267 h 341"/>
              <a:gd name="T44" fmla="*/ 1 w 244"/>
              <a:gd name="T45" fmla="*/ 321 h 341"/>
              <a:gd name="T46" fmla="*/ 4 w 244"/>
              <a:gd name="T47" fmla="*/ 330 h 341"/>
              <a:gd name="T48" fmla="*/ 11 w 244"/>
              <a:gd name="T49" fmla="*/ 336 h 341"/>
              <a:gd name="T50" fmla="*/ 20 w 244"/>
              <a:gd name="T51" fmla="*/ 341 h 341"/>
              <a:gd name="T52" fmla="*/ 219 w 244"/>
              <a:gd name="T53" fmla="*/ 341 h 341"/>
              <a:gd name="T54" fmla="*/ 228 w 244"/>
              <a:gd name="T55" fmla="*/ 339 h 341"/>
              <a:gd name="T56" fmla="*/ 236 w 244"/>
              <a:gd name="T57" fmla="*/ 333 h 341"/>
              <a:gd name="T58" fmla="*/ 241 w 244"/>
              <a:gd name="T59" fmla="*/ 326 h 341"/>
              <a:gd name="T60" fmla="*/ 244 w 244"/>
              <a:gd name="T61" fmla="*/ 316 h 341"/>
              <a:gd name="T62" fmla="*/ 243 w 244"/>
              <a:gd name="T63" fmla="*/ 263 h 341"/>
              <a:gd name="T64" fmla="*/ 239 w 244"/>
              <a:gd name="T65" fmla="*/ 25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 h="341">
                <a:moveTo>
                  <a:pt x="236" y="251"/>
                </a:moveTo>
                <a:lnTo>
                  <a:pt x="233" y="248"/>
                </a:lnTo>
                <a:lnTo>
                  <a:pt x="228" y="245"/>
                </a:lnTo>
                <a:lnTo>
                  <a:pt x="224" y="244"/>
                </a:lnTo>
                <a:lnTo>
                  <a:pt x="219" y="244"/>
                </a:lnTo>
                <a:lnTo>
                  <a:pt x="195" y="244"/>
                </a:lnTo>
                <a:lnTo>
                  <a:pt x="195" y="24"/>
                </a:lnTo>
                <a:lnTo>
                  <a:pt x="194" y="19"/>
                </a:lnTo>
                <a:lnTo>
                  <a:pt x="193" y="15"/>
                </a:lnTo>
                <a:lnTo>
                  <a:pt x="191" y="11"/>
                </a:lnTo>
                <a:lnTo>
                  <a:pt x="187" y="7"/>
                </a:lnTo>
                <a:lnTo>
                  <a:pt x="184" y="4"/>
                </a:lnTo>
                <a:lnTo>
                  <a:pt x="180" y="2"/>
                </a:lnTo>
                <a:lnTo>
                  <a:pt x="176" y="1"/>
                </a:lnTo>
                <a:lnTo>
                  <a:pt x="170" y="0"/>
                </a:lnTo>
                <a:lnTo>
                  <a:pt x="24" y="0"/>
                </a:lnTo>
                <a:lnTo>
                  <a:pt x="20" y="1"/>
                </a:lnTo>
                <a:lnTo>
                  <a:pt x="15" y="2"/>
                </a:lnTo>
                <a:lnTo>
                  <a:pt x="11" y="4"/>
                </a:lnTo>
                <a:lnTo>
                  <a:pt x="7" y="7"/>
                </a:lnTo>
                <a:lnTo>
                  <a:pt x="4" y="11"/>
                </a:lnTo>
                <a:lnTo>
                  <a:pt x="2" y="15"/>
                </a:lnTo>
                <a:lnTo>
                  <a:pt x="1" y="19"/>
                </a:lnTo>
                <a:lnTo>
                  <a:pt x="0" y="24"/>
                </a:lnTo>
                <a:lnTo>
                  <a:pt x="0" y="73"/>
                </a:lnTo>
                <a:lnTo>
                  <a:pt x="1" y="77"/>
                </a:lnTo>
                <a:lnTo>
                  <a:pt x="2" y="83"/>
                </a:lnTo>
                <a:lnTo>
                  <a:pt x="4" y="86"/>
                </a:lnTo>
                <a:lnTo>
                  <a:pt x="7" y="90"/>
                </a:lnTo>
                <a:lnTo>
                  <a:pt x="11" y="94"/>
                </a:lnTo>
                <a:lnTo>
                  <a:pt x="15" y="96"/>
                </a:lnTo>
                <a:lnTo>
                  <a:pt x="20" y="97"/>
                </a:lnTo>
                <a:lnTo>
                  <a:pt x="24" y="98"/>
                </a:lnTo>
                <a:lnTo>
                  <a:pt x="48" y="98"/>
                </a:lnTo>
                <a:lnTo>
                  <a:pt x="48" y="244"/>
                </a:lnTo>
                <a:lnTo>
                  <a:pt x="24" y="244"/>
                </a:lnTo>
                <a:lnTo>
                  <a:pt x="20" y="244"/>
                </a:lnTo>
                <a:lnTo>
                  <a:pt x="15" y="245"/>
                </a:lnTo>
                <a:lnTo>
                  <a:pt x="11" y="248"/>
                </a:lnTo>
                <a:lnTo>
                  <a:pt x="7" y="251"/>
                </a:lnTo>
                <a:lnTo>
                  <a:pt x="4" y="254"/>
                </a:lnTo>
                <a:lnTo>
                  <a:pt x="2" y="259"/>
                </a:lnTo>
                <a:lnTo>
                  <a:pt x="1" y="263"/>
                </a:lnTo>
                <a:lnTo>
                  <a:pt x="0" y="267"/>
                </a:lnTo>
                <a:lnTo>
                  <a:pt x="0" y="316"/>
                </a:lnTo>
                <a:lnTo>
                  <a:pt x="1" y="321"/>
                </a:lnTo>
                <a:lnTo>
                  <a:pt x="2" y="326"/>
                </a:lnTo>
                <a:lnTo>
                  <a:pt x="4" y="330"/>
                </a:lnTo>
                <a:lnTo>
                  <a:pt x="7" y="333"/>
                </a:lnTo>
                <a:lnTo>
                  <a:pt x="11" y="336"/>
                </a:lnTo>
                <a:lnTo>
                  <a:pt x="15" y="339"/>
                </a:lnTo>
                <a:lnTo>
                  <a:pt x="20" y="341"/>
                </a:lnTo>
                <a:lnTo>
                  <a:pt x="24" y="341"/>
                </a:lnTo>
                <a:lnTo>
                  <a:pt x="219" y="341"/>
                </a:lnTo>
                <a:lnTo>
                  <a:pt x="224" y="341"/>
                </a:lnTo>
                <a:lnTo>
                  <a:pt x="228" y="339"/>
                </a:lnTo>
                <a:lnTo>
                  <a:pt x="233" y="336"/>
                </a:lnTo>
                <a:lnTo>
                  <a:pt x="236" y="333"/>
                </a:lnTo>
                <a:lnTo>
                  <a:pt x="239" y="330"/>
                </a:lnTo>
                <a:lnTo>
                  <a:pt x="241" y="326"/>
                </a:lnTo>
                <a:lnTo>
                  <a:pt x="243" y="321"/>
                </a:lnTo>
                <a:lnTo>
                  <a:pt x="244" y="316"/>
                </a:lnTo>
                <a:lnTo>
                  <a:pt x="244" y="267"/>
                </a:lnTo>
                <a:lnTo>
                  <a:pt x="243" y="263"/>
                </a:lnTo>
                <a:lnTo>
                  <a:pt x="241" y="259"/>
                </a:lnTo>
                <a:lnTo>
                  <a:pt x="239" y="254"/>
                </a:lnTo>
                <a:lnTo>
                  <a:pt x="236" y="25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5" name="Freeform 8"/>
          <p:cNvSpPr>
            <a:spLocks noEditPoints="1"/>
          </p:cNvSpPr>
          <p:nvPr/>
        </p:nvSpPr>
        <p:spPr bwMode="auto">
          <a:xfrm>
            <a:off x="2676527" y="9062245"/>
            <a:ext cx="619126" cy="619126"/>
          </a:xfrm>
          <a:custGeom>
            <a:avLst/>
            <a:gdLst>
              <a:gd name="T0" fmla="*/ 545 w 585"/>
              <a:gd name="T1" fmla="*/ 9 h 586"/>
              <a:gd name="T2" fmla="*/ 518 w 585"/>
              <a:gd name="T3" fmla="*/ 1 h 586"/>
              <a:gd name="T4" fmla="*/ 61 w 585"/>
              <a:gd name="T5" fmla="*/ 3 h 586"/>
              <a:gd name="T6" fmla="*/ 34 w 585"/>
              <a:gd name="T7" fmla="*/ 13 h 586"/>
              <a:gd name="T8" fmla="*/ 13 w 585"/>
              <a:gd name="T9" fmla="*/ 35 h 586"/>
              <a:gd name="T10" fmla="*/ 2 w 585"/>
              <a:gd name="T11" fmla="*/ 61 h 586"/>
              <a:gd name="T12" fmla="*/ 0 w 585"/>
              <a:gd name="T13" fmla="*/ 518 h 586"/>
              <a:gd name="T14" fmla="*/ 9 w 585"/>
              <a:gd name="T15" fmla="*/ 546 h 586"/>
              <a:gd name="T16" fmla="*/ 29 w 585"/>
              <a:gd name="T17" fmla="*/ 568 h 586"/>
              <a:gd name="T18" fmla="*/ 53 w 585"/>
              <a:gd name="T19" fmla="*/ 582 h 586"/>
              <a:gd name="T20" fmla="*/ 510 w 585"/>
              <a:gd name="T21" fmla="*/ 586 h 586"/>
              <a:gd name="T22" fmla="*/ 538 w 585"/>
              <a:gd name="T23" fmla="*/ 579 h 586"/>
              <a:gd name="T24" fmla="*/ 563 w 585"/>
              <a:gd name="T25" fmla="*/ 563 h 586"/>
              <a:gd name="T26" fmla="*/ 579 w 585"/>
              <a:gd name="T27" fmla="*/ 539 h 586"/>
              <a:gd name="T28" fmla="*/ 585 w 585"/>
              <a:gd name="T29" fmla="*/ 510 h 586"/>
              <a:gd name="T30" fmla="*/ 581 w 585"/>
              <a:gd name="T31" fmla="*/ 54 h 586"/>
              <a:gd name="T32" fmla="*/ 569 w 585"/>
              <a:gd name="T33" fmla="*/ 28 h 586"/>
              <a:gd name="T34" fmla="*/ 228 w 585"/>
              <a:gd name="T35" fmla="*/ 197 h 586"/>
              <a:gd name="T36" fmla="*/ 269 w 585"/>
              <a:gd name="T37" fmla="*/ 180 h 586"/>
              <a:gd name="T38" fmla="*/ 317 w 585"/>
              <a:gd name="T39" fmla="*/ 180 h 586"/>
              <a:gd name="T40" fmla="*/ 358 w 585"/>
              <a:gd name="T41" fmla="*/ 197 h 586"/>
              <a:gd name="T42" fmla="*/ 391 w 585"/>
              <a:gd name="T43" fmla="*/ 229 h 586"/>
              <a:gd name="T44" fmla="*/ 409 w 585"/>
              <a:gd name="T45" fmla="*/ 269 h 586"/>
              <a:gd name="T46" fmla="*/ 409 w 585"/>
              <a:gd name="T47" fmla="*/ 315 h 586"/>
              <a:gd name="T48" fmla="*/ 391 w 585"/>
              <a:gd name="T49" fmla="*/ 355 h 586"/>
              <a:gd name="T50" fmla="*/ 358 w 585"/>
              <a:gd name="T51" fmla="*/ 387 h 586"/>
              <a:gd name="T52" fmla="*/ 317 w 585"/>
              <a:gd name="T53" fmla="*/ 403 h 586"/>
              <a:gd name="T54" fmla="*/ 269 w 585"/>
              <a:gd name="T55" fmla="*/ 403 h 586"/>
              <a:gd name="T56" fmla="*/ 228 w 585"/>
              <a:gd name="T57" fmla="*/ 387 h 586"/>
              <a:gd name="T58" fmla="*/ 195 w 585"/>
              <a:gd name="T59" fmla="*/ 355 h 586"/>
              <a:gd name="T60" fmla="*/ 179 w 585"/>
              <a:gd name="T61" fmla="*/ 315 h 586"/>
              <a:gd name="T62" fmla="*/ 179 w 585"/>
              <a:gd name="T63" fmla="*/ 269 h 586"/>
              <a:gd name="T64" fmla="*/ 195 w 585"/>
              <a:gd name="T65" fmla="*/ 229 h 586"/>
              <a:gd name="T66" fmla="*/ 519 w 585"/>
              <a:gd name="T67" fmla="*/ 499 h 586"/>
              <a:gd name="T68" fmla="*/ 508 w 585"/>
              <a:gd name="T69" fmla="*/ 514 h 586"/>
              <a:gd name="T70" fmla="*/ 89 w 585"/>
              <a:gd name="T71" fmla="*/ 518 h 586"/>
              <a:gd name="T72" fmla="*/ 73 w 585"/>
              <a:gd name="T73" fmla="*/ 511 h 586"/>
              <a:gd name="T74" fmla="*/ 65 w 585"/>
              <a:gd name="T75" fmla="*/ 495 h 586"/>
              <a:gd name="T76" fmla="*/ 114 w 585"/>
              <a:gd name="T77" fmla="*/ 273 h 586"/>
              <a:gd name="T78" fmla="*/ 115 w 585"/>
              <a:gd name="T79" fmla="*/ 333 h 586"/>
              <a:gd name="T80" fmla="*/ 142 w 585"/>
              <a:gd name="T81" fmla="*/ 396 h 586"/>
              <a:gd name="T82" fmla="*/ 193 w 585"/>
              <a:gd name="T83" fmla="*/ 445 h 586"/>
              <a:gd name="T84" fmla="*/ 257 w 585"/>
              <a:gd name="T85" fmla="*/ 471 h 586"/>
              <a:gd name="T86" fmla="*/ 318 w 585"/>
              <a:gd name="T87" fmla="*/ 472 h 586"/>
              <a:gd name="T88" fmla="*/ 363 w 585"/>
              <a:gd name="T89" fmla="*/ 460 h 586"/>
              <a:gd name="T90" fmla="*/ 404 w 585"/>
              <a:gd name="T91" fmla="*/ 438 h 586"/>
              <a:gd name="T92" fmla="*/ 438 w 585"/>
              <a:gd name="T93" fmla="*/ 405 h 586"/>
              <a:gd name="T94" fmla="*/ 462 w 585"/>
              <a:gd name="T95" fmla="*/ 365 h 586"/>
              <a:gd name="T96" fmla="*/ 473 w 585"/>
              <a:gd name="T97" fmla="*/ 321 h 586"/>
              <a:gd name="T98" fmla="*/ 473 w 585"/>
              <a:gd name="T99" fmla="*/ 273 h 586"/>
              <a:gd name="T100" fmla="*/ 519 w 585"/>
              <a:gd name="T101" fmla="*/ 495 h 586"/>
              <a:gd name="T102" fmla="*/ 515 w 585"/>
              <a:gd name="T103" fmla="*/ 170 h 586"/>
              <a:gd name="T104" fmla="*/ 498 w 585"/>
              <a:gd name="T105" fmla="*/ 181 h 586"/>
              <a:gd name="T106" fmla="*/ 416 w 585"/>
              <a:gd name="T107" fmla="*/ 180 h 586"/>
              <a:gd name="T108" fmla="*/ 402 w 585"/>
              <a:gd name="T109" fmla="*/ 166 h 586"/>
              <a:gd name="T110" fmla="*/ 401 w 585"/>
              <a:gd name="T111" fmla="*/ 87 h 586"/>
              <a:gd name="T112" fmla="*/ 412 w 585"/>
              <a:gd name="T113" fmla="*/ 71 h 586"/>
              <a:gd name="T114" fmla="*/ 493 w 585"/>
              <a:gd name="T115" fmla="*/ 66 h 586"/>
              <a:gd name="T116" fmla="*/ 511 w 585"/>
              <a:gd name="T117" fmla="*/ 74 h 586"/>
              <a:gd name="T118" fmla="*/ 519 w 585"/>
              <a:gd name="T119" fmla="*/ 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5" h="586">
                <a:moveTo>
                  <a:pt x="563" y="23"/>
                </a:moveTo>
                <a:lnTo>
                  <a:pt x="558" y="18"/>
                </a:lnTo>
                <a:lnTo>
                  <a:pt x="551" y="13"/>
                </a:lnTo>
                <a:lnTo>
                  <a:pt x="545" y="9"/>
                </a:lnTo>
                <a:lnTo>
                  <a:pt x="538" y="7"/>
                </a:lnTo>
                <a:lnTo>
                  <a:pt x="532" y="4"/>
                </a:lnTo>
                <a:lnTo>
                  <a:pt x="525" y="3"/>
                </a:lnTo>
                <a:lnTo>
                  <a:pt x="518" y="1"/>
                </a:lnTo>
                <a:lnTo>
                  <a:pt x="510" y="0"/>
                </a:lnTo>
                <a:lnTo>
                  <a:pt x="76" y="0"/>
                </a:lnTo>
                <a:lnTo>
                  <a:pt x="68" y="1"/>
                </a:lnTo>
                <a:lnTo>
                  <a:pt x="61" y="3"/>
                </a:lnTo>
                <a:lnTo>
                  <a:pt x="53" y="4"/>
                </a:lnTo>
                <a:lnTo>
                  <a:pt x="47" y="7"/>
                </a:lnTo>
                <a:lnTo>
                  <a:pt x="40" y="9"/>
                </a:lnTo>
                <a:lnTo>
                  <a:pt x="34" y="13"/>
                </a:lnTo>
                <a:lnTo>
                  <a:pt x="29" y="18"/>
                </a:lnTo>
                <a:lnTo>
                  <a:pt x="23" y="23"/>
                </a:lnTo>
                <a:lnTo>
                  <a:pt x="18" y="28"/>
                </a:lnTo>
                <a:lnTo>
                  <a:pt x="13" y="35"/>
                </a:lnTo>
                <a:lnTo>
                  <a:pt x="9" y="40"/>
                </a:lnTo>
                <a:lnTo>
                  <a:pt x="6" y="47"/>
                </a:lnTo>
                <a:lnTo>
                  <a:pt x="4" y="54"/>
                </a:lnTo>
                <a:lnTo>
                  <a:pt x="2" y="61"/>
                </a:lnTo>
                <a:lnTo>
                  <a:pt x="0" y="68"/>
                </a:lnTo>
                <a:lnTo>
                  <a:pt x="0" y="76"/>
                </a:lnTo>
                <a:lnTo>
                  <a:pt x="0" y="510"/>
                </a:lnTo>
                <a:lnTo>
                  <a:pt x="0" y="518"/>
                </a:lnTo>
                <a:lnTo>
                  <a:pt x="2" y="525"/>
                </a:lnTo>
                <a:lnTo>
                  <a:pt x="4" y="532"/>
                </a:lnTo>
                <a:lnTo>
                  <a:pt x="6" y="539"/>
                </a:lnTo>
                <a:lnTo>
                  <a:pt x="9" y="546"/>
                </a:lnTo>
                <a:lnTo>
                  <a:pt x="13" y="551"/>
                </a:lnTo>
                <a:lnTo>
                  <a:pt x="18" y="558"/>
                </a:lnTo>
                <a:lnTo>
                  <a:pt x="23" y="563"/>
                </a:lnTo>
                <a:lnTo>
                  <a:pt x="29" y="568"/>
                </a:lnTo>
                <a:lnTo>
                  <a:pt x="34" y="573"/>
                </a:lnTo>
                <a:lnTo>
                  <a:pt x="40" y="577"/>
                </a:lnTo>
                <a:lnTo>
                  <a:pt x="47" y="579"/>
                </a:lnTo>
                <a:lnTo>
                  <a:pt x="53" y="582"/>
                </a:lnTo>
                <a:lnTo>
                  <a:pt x="61" y="583"/>
                </a:lnTo>
                <a:lnTo>
                  <a:pt x="68" y="585"/>
                </a:lnTo>
                <a:lnTo>
                  <a:pt x="76" y="586"/>
                </a:lnTo>
                <a:lnTo>
                  <a:pt x="510" y="586"/>
                </a:lnTo>
                <a:lnTo>
                  <a:pt x="518" y="585"/>
                </a:lnTo>
                <a:lnTo>
                  <a:pt x="525" y="583"/>
                </a:lnTo>
                <a:lnTo>
                  <a:pt x="532" y="582"/>
                </a:lnTo>
                <a:lnTo>
                  <a:pt x="538" y="579"/>
                </a:lnTo>
                <a:lnTo>
                  <a:pt x="545" y="577"/>
                </a:lnTo>
                <a:lnTo>
                  <a:pt x="551" y="573"/>
                </a:lnTo>
                <a:lnTo>
                  <a:pt x="558" y="568"/>
                </a:lnTo>
                <a:lnTo>
                  <a:pt x="563" y="563"/>
                </a:lnTo>
                <a:lnTo>
                  <a:pt x="569" y="558"/>
                </a:lnTo>
                <a:lnTo>
                  <a:pt x="573" y="551"/>
                </a:lnTo>
                <a:lnTo>
                  <a:pt x="576" y="546"/>
                </a:lnTo>
                <a:lnTo>
                  <a:pt x="579" y="539"/>
                </a:lnTo>
                <a:lnTo>
                  <a:pt x="581" y="532"/>
                </a:lnTo>
                <a:lnTo>
                  <a:pt x="584" y="525"/>
                </a:lnTo>
                <a:lnTo>
                  <a:pt x="585" y="518"/>
                </a:lnTo>
                <a:lnTo>
                  <a:pt x="585" y="510"/>
                </a:lnTo>
                <a:lnTo>
                  <a:pt x="585" y="76"/>
                </a:lnTo>
                <a:lnTo>
                  <a:pt x="585" y="68"/>
                </a:lnTo>
                <a:lnTo>
                  <a:pt x="584" y="61"/>
                </a:lnTo>
                <a:lnTo>
                  <a:pt x="581" y="54"/>
                </a:lnTo>
                <a:lnTo>
                  <a:pt x="579" y="47"/>
                </a:lnTo>
                <a:lnTo>
                  <a:pt x="576" y="40"/>
                </a:lnTo>
                <a:lnTo>
                  <a:pt x="573" y="35"/>
                </a:lnTo>
                <a:lnTo>
                  <a:pt x="569" y="28"/>
                </a:lnTo>
                <a:lnTo>
                  <a:pt x="563" y="23"/>
                </a:lnTo>
                <a:close/>
                <a:moveTo>
                  <a:pt x="210" y="211"/>
                </a:moveTo>
                <a:lnTo>
                  <a:pt x="220" y="203"/>
                </a:lnTo>
                <a:lnTo>
                  <a:pt x="228" y="197"/>
                </a:lnTo>
                <a:lnTo>
                  <a:pt x="238" y="192"/>
                </a:lnTo>
                <a:lnTo>
                  <a:pt x="249" y="186"/>
                </a:lnTo>
                <a:lnTo>
                  <a:pt x="259" y="183"/>
                </a:lnTo>
                <a:lnTo>
                  <a:pt x="269" y="180"/>
                </a:lnTo>
                <a:lnTo>
                  <a:pt x="281" y="179"/>
                </a:lnTo>
                <a:lnTo>
                  <a:pt x="293" y="179"/>
                </a:lnTo>
                <a:lnTo>
                  <a:pt x="305" y="179"/>
                </a:lnTo>
                <a:lnTo>
                  <a:pt x="317" y="180"/>
                </a:lnTo>
                <a:lnTo>
                  <a:pt x="328" y="183"/>
                </a:lnTo>
                <a:lnTo>
                  <a:pt x="338" y="186"/>
                </a:lnTo>
                <a:lnTo>
                  <a:pt x="348" y="192"/>
                </a:lnTo>
                <a:lnTo>
                  <a:pt x="358" y="197"/>
                </a:lnTo>
                <a:lnTo>
                  <a:pt x="368" y="203"/>
                </a:lnTo>
                <a:lnTo>
                  <a:pt x="376" y="211"/>
                </a:lnTo>
                <a:lnTo>
                  <a:pt x="385" y="220"/>
                </a:lnTo>
                <a:lnTo>
                  <a:pt x="391" y="229"/>
                </a:lnTo>
                <a:lnTo>
                  <a:pt x="397" y="238"/>
                </a:lnTo>
                <a:lnTo>
                  <a:pt x="402" y="248"/>
                </a:lnTo>
                <a:lnTo>
                  <a:pt x="405" y="258"/>
                </a:lnTo>
                <a:lnTo>
                  <a:pt x="409" y="269"/>
                </a:lnTo>
                <a:lnTo>
                  <a:pt x="410" y="280"/>
                </a:lnTo>
                <a:lnTo>
                  <a:pt x="411" y="292"/>
                </a:lnTo>
                <a:lnTo>
                  <a:pt x="410" y="304"/>
                </a:lnTo>
                <a:lnTo>
                  <a:pt x="409" y="315"/>
                </a:lnTo>
                <a:lnTo>
                  <a:pt x="405" y="325"/>
                </a:lnTo>
                <a:lnTo>
                  <a:pt x="402" y="335"/>
                </a:lnTo>
                <a:lnTo>
                  <a:pt x="397" y="346"/>
                </a:lnTo>
                <a:lnTo>
                  <a:pt x="391" y="355"/>
                </a:lnTo>
                <a:lnTo>
                  <a:pt x="385" y="364"/>
                </a:lnTo>
                <a:lnTo>
                  <a:pt x="376" y="372"/>
                </a:lnTo>
                <a:lnTo>
                  <a:pt x="368" y="380"/>
                </a:lnTo>
                <a:lnTo>
                  <a:pt x="358" y="387"/>
                </a:lnTo>
                <a:lnTo>
                  <a:pt x="348" y="392"/>
                </a:lnTo>
                <a:lnTo>
                  <a:pt x="338" y="398"/>
                </a:lnTo>
                <a:lnTo>
                  <a:pt x="328" y="401"/>
                </a:lnTo>
                <a:lnTo>
                  <a:pt x="317" y="403"/>
                </a:lnTo>
                <a:lnTo>
                  <a:pt x="305" y="405"/>
                </a:lnTo>
                <a:lnTo>
                  <a:pt x="293" y="405"/>
                </a:lnTo>
                <a:lnTo>
                  <a:pt x="281" y="405"/>
                </a:lnTo>
                <a:lnTo>
                  <a:pt x="269" y="403"/>
                </a:lnTo>
                <a:lnTo>
                  <a:pt x="259" y="401"/>
                </a:lnTo>
                <a:lnTo>
                  <a:pt x="249" y="398"/>
                </a:lnTo>
                <a:lnTo>
                  <a:pt x="238" y="392"/>
                </a:lnTo>
                <a:lnTo>
                  <a:pt x="228" y="387"/>
                </a:lnTo>
                <a:lnTo>
                  <a:pt x="220" y="380"/>
                </a:lnTo>
                <a:lnTo>
                  <a:pt x="210" y="372"/>
                </a:lnTo>
                <a:lnTo>
                  <a:pt x="202" y="364"/>
                </a:lnTo>
                <a:lnTo>
                  <a:pt x="195" y="355"/>
                </a:lnTo>
                <a:lnTo>
                  <a:pt x="189" y="346"/>
                </a:lnTo>
                <a:lnTo>
                  <a:pt x="185" y="335"/>
                </a:lnTo>
                <a:lnTo>
                  <a:pt x="181" y="325"/>
                </a:lnTo>
                <a:lnTo>
                  <a:pt x="179" y="315"/>
                </a:lnTo>
                <a:lnTo>
                  <a:pt x="176" y="304"/>
                </a:lnTo>
                <a:lnTo>
                  <a:pt x="176" y="292"/>
                </a:lnTo>
                <a:lnTo>
                  <a:pt x="176" y="280"/>
                </a:lnTo>
                <a:lnTo>
                  <a:pt x="179" y="269"/>
                </a:lnTo>
                <a:lnTo>
                  <a:pt x="181" y="258"/>
                </a:lnTo>
                <a:lnTo>
                  <a:pt x="185" y="248"/>
                </a:lnTo>
                <a:lnTo>
                  <a:pt x="189" y="238"/>
                </a:lnTo>
                <a:lnTo>
                  <a:pt x="195" y="229"/>
                </a:lnTo>
                <a:lnTo>
                  <a:pt x="202" y="220"/>
                </a:lnTo>
                <a:lnTo>
                  <a:pt x="210" y="211"/>
                </a:lnTo>
                <a:close/>
                <a:moveTo>
                  <a:pt x="519" y="495"/>
                </a:moveTo>
                <a:lnTo>
                  <a:pt x="519" y="499"/>
                </a:lnTo>
                <a:lnTo>
                  <a:pt x="517" y="504"/>
                </a:lnTo>
                <a:lnTo>
                  <a:pt x="515" y="508"/>
                </a:lnTo>
                <a:lnTo>
                  <a:pt x="512" y="511"/>
                </a:lnTo>
                <a:lnTo>
                  <a:pt x="508" y="514"/>
                </a:lnTo>
                <a:lnTo>
                  <a:pt x="505" y="517"/>
                </a:lnTo>
                <a:lnTo>
                  <a:pt x="500" y="518"/>
                </a:lnTo>
                <a:lnTo>
                  <a:pt x="495" y="518"/>
                </a:lnTo>
                <a:lnTo>
                  <a:pt x="89" y="518"/>
                </a:lnTo>
                <a:lnTo>
                  <a:pt x="84" y="518"/>
                </a:lnTo>
                <a:lnTo>
                  <a:pt x="79" y="517"/>
                </a:lnTo>
                <a:lnTo>
                  <a:pt x="76" y="514"/>
                </a:lnTo>
                <a:lnTo>
                  <a:pt x="73" y="511"/>
                </a:lnTo>
                <a:lnTo>
                  <a:pt x="70" y="508"/>
                </a:lnTo>
                <a:lnTo>
                  <a:pt x="67" y="504"/>
                </a:lnTo>
                <a:lnTo>
                  <a:pt x="66" y="499"/>
                </a:lnTo>
                <a:lnTo>
                  <a:pt x="65" y="495"/>
                </a:lnTo>
                <a:lnTo>
                  <a:pt x="65" y="248"/>
                </a:lnTo>
                <a:lnTo>
                  <a:pt x="119" y="248"/>
                </a:lnTo>
                <a:lnTo>
                  <a:pt x="116" y="261"/>
                </a:lnTo>
                <a:lnTo>
                  <a:pt x="114" y="273"/>
                </a:lnTo>
                <a:lnTo>
                  <a:pt x="112" y="285"/>
                </a:lnTo>
                <a:lnTo>
                  <a:pt x="112" y="298"/>
                </a:lnTo>
                <a:lnTo>
                  <a:pt x="113" y="316"/>
                </a:lnTo>
                <a:lnTo>
                  <a:pt x="115" y="333"/>
                </a:lnTo>
                <a:lnTo>
                  <a:pt x="119" y="350"/>
                </a:lnTo>
                <a:lnTo>
                  <a:pt x="125" y="365"/>
                </a:lnTo>
                <a:lnTo>
                  <a:pt x="132" y="380"/>
                </a:lnTo>
                <a:lnTo>
                  <a:pt x="142" y="396"/>
                </a:lnTo>
                <a:lnTo>
                  <a:pt x="153" y="410"/>
                </a:lnTo>
                <a:lnTo>
                  <a:pt x="165" y="423"/>
                </a:lnTo>
                <a:lnTo>
                  <a:pt x="179" y="434"/>
                </a:lnTo>
                <a:lnTo>
                  <a:pt x="193" y="445"/>
                </a:lnTo>
                <a:lnTo>
                  <a:pt x="208" y="454"/>
                </a:lnTo>
                <a:lnTo>
                  <a:pt x="224" y="461"/>
                </a:lnTo>
                <a:lnTo>
                  <a:pt x="240" y="467"/>
                </a:lnTo>
                <a:lnTo>
                  <a:pt x="257" y="471"/>
                </a:lnTo>
                <a:lnTo>
                  <a:pt x="275" y="473"/>
                </a:lnTo>
                <a:lnTo>
                  <a:pt x="293" y="474"/>
                </a:lnTo>
                <a:lnTo>
                  <a:pt x="305" y="473"/>
                </a:lnTo>
                <a:lnTo>
                  <a:pt x="318" y="472"/>
                </a:lnTo>
                <a:lnTo>
                  <a:pt x="329" y="471"/>
                </a:lnTo>
                <a:lnTo>
                  <a:pt x="341" y="468"/>
                </a:lnTo>
                <a:lnTo>
                  <a:pt x="353" y="465"/>
                </a:lnTo>
                <a:lnTo>
                  <a:pt x="363" y="460"/>
                </a:lnTo>
                <a:lnTo>
                  <a:pt x="374" y="456"/>
                </a:lnTo>
                <a:lnTo>
                  <a:pt x="385" y="451"/>
                </a:lnTo>
                <a:lnTo>
                  <a:pt x="395" y="444"/>
                </a:lnTo>
                <a:lnTo>
                  <a:pt x="404" y="438"/>
                </a:lnTo>
                <a:lnTo>
                  <a:pt x="413" y="430"/>
                </a:lnTo>
                <a:lnTo>
                  <a:pt x="422" y="423"/>
                </a:lnTo>
                <a:lnTo>
                  <a:pt x="430" y="414"/>
                </a:lnTo>
                <a:lnTo>
                  <a:pt x="438" y="405"/>
                </a:lnTo>
                <a:lnTo>
                  <a:pt x="444" y="397"/>
                </a:lnTo>
                <a:lnTo>
                  <a:pt x="451" y="386"/>
                </a:lnTo>
                <a:lnTo>
                  <a:pt x="456" y="376"/>
                </a:lnTo>
                <a:lnTo>
                  <a:pt x="462" y="365"/>
                </a:lnTo>
                <a:lnTo>
                  <a:pt x="466" y="355"/>
                </a:lnTo>
                <a:lnTo>
                  <a:pt x="469" y="344"/>
                </a:lnTo>
                <a:lnTo>
                  <a:pt x="471" y="333"/>
                </a:lnTo>
                <a:lnTo>
                  <a:pt x="473" y="321"/>
                </a:lnTo>
                <a:lnTo>
                  <a:pt x="475" y="310"/>
                </a:lnTo>
                <a:lnTo>
                  <a:pt x="475" y="298"/>
                </a:lnTo>
                <a:lnTo>
                  <a:pt x="475" y="285"/>
                </a:lnTo>
                <a:lnTo>
                  <a:pt x="473" y="273"/>
                </a:lnTo>
                <a:lnTo>
                  <a:pt x="471" y="261"/>
                </a:lnTo>
                <a:lnTo>
                  <a:pt x="467" y="248"/>
                </a:lnTo>
                <a:lnTo>
                  <a:pt x="519" y="248"/>
                </a:lnTo>
                <a:lnTo>
                  <a:pt x="519" y="495"/>
                </a:lnTo>
                <a:close/>
                <a:moveTo>
                  <a:pt x="519" y="155"/>
                </a:moveTo>
                <a:lnTo>
                  <a:pt x="519" y="160"/>
                </a:lnTo>
                <a:lnTo>
                  <a:pt x="517" y="166"/>
                </a:lnTo>
                <a:lnTo>
                  <a:pt x="515" y="170"/>
                </a:lnTo>
                <a:lnTo>
                  <a:pt x="511" y="173"/>
                </a:lnTo>
                <a:lnTo>
                  <a:pt x="507" y="176"/>
                </a:lnTo>
                <a:lnTo>
                  <a:pt x="503" y="180"/>
                </a:lnTo>
                <a:lnTo>
                  <a:pt x="498" y="181"/>
                </a:lnTo>
                <a:lnTo>
                  <a:pt x="493" y="181"/>
                </a:lnTo>
                <a:lnTo>
                  <a:pt x="426" y="181"/>
                </a:lnTo>
                <a:lnTo>
                  <a:pt x="421" y="181"/>
                </a:lnTo>
                <a:lnTo>
                  <a:pt x="416" y="180"/>
                </a:lnTo>
                <a:lnTo>
                  <a:pt x="412" y="176"/>
                </a:lnTo>
                <a:lnTo>
                  <a:pt x="408" y="173"/>
                </a:lnTo>
                <a:lnTo>
                  <a:pt x="404" y="170"/>
                </a:lnTo>
                <a:lnTo>
                  <a:pt x="402" y="166"/>
                </a:lnTo>
                <a:lnTo>
                  <a:pt x="401" y="160"/>
                </a:lnTo>
                <a:lnTo>
                  <a:pt x="400" y="155"/>
                </a:lnTo>
                <a:lnTo>
                  <a:pt x="400" y="92"/>
                </a:lnTo>
                <a:lnTo>
                  <a:pt x="401" y="87"/>
                </a:lnTo>
                <a:lnTo>
                  <a:pt x="402" y="82"/>
                </a:lnTo>
                <a:lnTo>
                  <a:pt x="404" y="78"/>
                </a:lnTo>
                <a:lnTo>
                  <a:pt x="408" y="74"/>
                </a:lnTo>
                <a:lnTo>
                  <a:pt x="412" y="71"/>
                </a:lnTo>
                <a:lnTo>
                  <a:pt x="416" y="67"/>
                </a:lnTo>
                <a:lnTo>
                  <a:pt x="421" y="66"/>
                </a:lnTo>
                <a:lnTo>
                  <a:pt x="426" y="66"/>
                </a:lnTo>
                <a:lnTo>
                  <a:pt x="493" y="66"/>
                </a:lnTo>
                <a:lnTo>
                  <a:pt x="498" y="66"/>
                </a:lnTo>
                <a:lnTo>
                  <a:pt x="503" y="67"/>
                </a:lnTo>
                <a:lnTo>
                  <a:pt x="507" y="71"/>
                </a:lnTo>
                <a:lnTo>
                  <a:pt x="511" y="74"/>
                </a:lnTo>
                <a:lnTo>
                  <a:pt x="515" y="78"/>
                </a:lnTo>
                <a:lnTo>
                  <a:pt x="517" y="82"/>
                </a:lnTo>
                <a:lnTo>
                  <a:pt x="519" y="87"/>
                </a:lnTo>
                <a:lnTo>
                  <a:pt x="519" y="92"/>
                </a:lnTo>
                <a:lnTo>
                  <a:pt x="519" y="15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6" name="Freeform 9"/>
          <p:cNvSpPr>
            <a:spLocks noEditPoints="1"/>
          </p:cNvSpPr>
          <p:nvPr/>
        </p:nvSpPr>
        <p:spPr bwMode="auto">
          <a:xfrm>
            <a:off x="2600326" y="4985545"/>
            <a:ext cx="774700" cy="463550"/>
          </a:xfrm>
          <a:custGeom>
            <a:avLst/>
            <a:gdLst>
              <a:gd name="T0" fmla="*/ 717 w 731"/>
              <a:gd name="T1" fmla="*/ 14 h 438"/>
              <a:gd name="T2" fmla="*/ 710 w 731"/>
              <a:gd name="T3" fmla="*/ 8 h 438"/>
              <a:gd name="T4" fmla="*/ 701 w 731"/>
              <a:gd name="T5" fmla="*/ 3 h 438"/>
              <a:gd name="T6" fmla="*/ 692 w 731"/>
              <a:gd name="T7" fmla="*/ 1 h 438"/>
              <a:gd name="T8" fmla="*/ 683 w 731"/>
              <a:gd name="T9" fmla="*/ 0 h 438"/>
              <a:gd name="T10" fmla="*/ 50 w 731"/>
              <a:gd name="T11" fmla="*/ 0 h 438"/>
              <a:gd name="T12" fmla="*/ 40 w 731"/>
              <a:gd name="T13" fmla="*/ 1 h 438"/>
              <a:gd name="T14" fmla="*/ 30 w 731"/>
              <a:gd name="T15" fmla="*/ 3 h 438"/>
              <a:gd name="T16" fmla="*/ 23 w 731"/>
              <a:gd name="T17" fmla="*/ 8 h 438"/>
              <a:gd name="T18" fmla="*/ 15 w 731"/>
              <a:gd name="T19" fmla="*/ 14 h 438"/>
              <a:gd name="T20" fmla="*/ 9 w 731"/>
              <a:gd name="T21" fmla="*/ 22 h 438"/>
              <a:gd name="T22" fmla="*/ 4 w 731"/>
              <a:gd name="T23" fmla="*/ 30 h 438"/>
              <a:gd name="T24" fmla="*/ 1 w 731"/>
              <a:gd name="T25" fmla="*/ 39 h 438"/>
              <a:gd name="T26" fmla="*/ 0 w 731"/>
              <a:gd name="T27" fmla="*/ 49 h 438"/>
              <a:gd name="T28" fmla="*/ 0 w 731"/>
              <a:gd name="T29" fmla="*/ 390 h 438"/>
              <a:gd name="T30" fmla="*/ 1 w 731"/>
              <a:gd name="T31" fmla="*/ 400 h 438"/>
              <a:gd name="T32" fmla="*/ 4 w 731"/>
              <a:gd name="T33" fmla="*/ 408 h 438"/>
              <a:gd name="T34" fmla="*/ 9 w 731"/>
              <a:gd name="T35" fmla="*/ 417 h 438"/>
              <a:gd name="T36" fmla="*/ 15 w 731"/>
              <a:gd name="T37" fmla="*/ 423 h 438"/>
              <a:gd name="T38" fmla="*/ 23 w 731"/>
              <a:gd name="T39" fmla="*/ 430 h 438"/>
              <a:gd name="T40" fmla="*/ 30 w 731"/>
              <a:gd name="T41" fmla="*/ 434 h 438"/>
              <a:gd name="T42" fmla="*/ 40 w 731"/>
              <a:gd name="T43" fmla="*/ 437 h 438"/>
              <a:gd name="T44" fmla="*/ 50 w 731"/>
              <a:gd name="T45" fmla="*/ 438 h 438"/>
              <a:gd name="T46" fmla="*/ 683 w 731"/>
              <a:gd name="T47" fmla="*/ 438 h 438"/>
              <a:gd name="T48" fmla="*/ 692 w 731"/>
              <a:gd name="T49" fmla="*/ 437 h 438"/>
              <a:gd name="T50" fmla="*/ 701 w 731"/>
              <a:gd name="T51" fmla="*/ 434 h 438"/>
              <a:gd name="T52" fmla="*/ 710 w 731"/>
              <a:gd name="T53" fmla="*/ 430 h 438"/>
              <a:gd name="T54" fmla="*/ 717 w 731"/>
              <a:gd name="T55" fmla="*/ 423 h 438"/>
              <a:gd name="T56" fmla="*/ 723 w 731"/>
              <a:gd name="T57" fmla="*/ 417 h 438"/>
              <a:gd name="T58" fmla="*/ 728 w 731"/>
              <a:gd name="T59" fmla="*/ 408 h 438"/>
              <a:gd name="T60" fmla="*/ 730 w 731"/>
              <a:gd name="T61" fmla="*/ 400 h 438"/>
              <a:gd name="T62" fmla="*/ 731 w 731"/>
              <a:gd name="T63" fmla="*/ 390 h 438"/>
              <a:gd name="T64" fmla="*/ 731 w 731"/>
              <a:gd name="T65" fmla="*/ 49 h 438"/>
              <a:gd name="T66" fmla="*/ 730 w 731"/>
              <a:gd name="T67" fmla="*/ 39 h 438"/>
              <a:gd name="T68" fmla="*/ 728 w 731"/>
              <a:gd name="T69" fmla="*/ 30 h 438"/>
              <a:gd name="T70" fmla="*/ 723 w 731"/>
              <a:gd name="T71" fmla="*/ 22 h 438"/>
              <a:gd name="T72" fmla="*/ 717 w 731"/>
              <a:gd name="T73" fmla="*/ 14 h 438"/>
              <a:gd name="T74" fmla="*/ 683 w 731"/>
              <a:gd name="T75" fmla="*/ 390 h 438"/>
              <a:gd name="T76" fmla="*/ 50 w 731"/>
              <a:gd name="T77" fmla="*/ 390 h 438"/>
              <a:gd name="T78" fmla="*/ 50 w 731"/>
              <a:gd name="T79" fmla="*/ 49 h 438"/>
              <a:gd name="T80" fmla="*/ 683 w 731"/>
              <a:gd name="T81" fmla="*/ 49 h 438"/>
              <a:gd name="T82" fmla="*/ 683 w 731"/>
              <a:gd name="T83"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1" h="438">
                <a:moveTo>
                  <a:pt x="717" y="14"/>
                </a:moveTo>
                <a:lnTo>
                  <a:pt x="710" y="8"/>
                </a:lnTo>
                <a:lnTo>
                  <a:pt x="701" y="3"/>
                </a:lnTo>
                <a:lnTo>
                  <a:pt x="692" y="1"/>
                </a:lnTo>
                <a:lnTo>
                  <a:pt x="683" y="0"/>
                </a:lnTo>
                <a:lnTo>
                  <a:pt x="50" y="0"/>
                </a:lnTo>
                <a:lnTo>
                  <a:pt x="40" y="1"/>
                </a:lnTo>
                <a:lnTo>
                  <a:pt x="30" y="3"/>
                </a:lnTo>
                <a:lnTo>
                  <a:pt x="23" y="8"/>
                </a:lnTo>
                <a:lnTo>
                  <a:pt x="15" y="14"/>
                </a:lnTo>
                <a:lnTo>
                  <a:pt x="9" y="22"/>
                </a:lnTo>
                <a:lnTo>
                  <a:pt x="4" y="30"/>
                </a:lnTo>
                <a:lnTo>
                  <a:pt x="1" y="39"/>
                </a:lnTo>
                <a:lnTo>
                  <a:pt x="0" y="49"/>
                </a:lnTo>
                <a:lnTo>
                  <a:pt x="0" y="390"/>
                </a:lnTo>
                <a:lnTo>
                  <a:pt x="1" y="400"/>
                </a:lnTo>
                <a:lnTo>
                  <a:pt x="4" y="408"/>
                </a:lnTo>
                <a:lnTo>
                  <a:pt x="9" y="417"/>
                </a:lnTo>
                <a:lnTo>
                  <a:pt x="15" y="423"/>
                </a:lnTo>
                <a:lnTo>
                  <a:pt x="23" y="430"/>
                </a:lnTo>
                <a:lnTo>
                  <a:pt x="30" y="434"/>
                </a:lnTo>
                <a:lnTo>
                  <a:pt x="40" y="437"/>
                </a:lnTo>
                <a:lnTo>
                  <a:pt x="50" y="438"/>
                </a:lnTo>
                <a:lnTo>
                  <a:pt x="683" y="438"/>
                </a:lnTo>
                <a:lnTo>
                  <a:pt x="692" y="437"/>
                </a:lnTo>
                <a:lnTo>
                  <a:pt x="701" y="434"/>
                </a:lnTo>
                <a:lnTo>
                  <a:pt x="710" y="430"/>
                </a:lnTo>
                <a:lnTo>
                  <a:pt x="717" y="423"/>
                </a:lnTo>
                <a:lnTo>
                  <a:pt x="723" y="417"/>
                </a:lnTo>
                <a:lnTo>
                  <a:pt x="728" y="408"/>
                </a:lnTo>
                <a:lnTo>
                  <a:pt x="730" y="400"/>
                </a:lnTo>
                <a:lnTo>
                  <a:pt x="731" y="390"/>
                </a:lnTo>
                <a:lnTo>
                  <a:pt x="731" y="49"/>
                </a:lnTo>
                <a:lnTo>
                  <a:pt x="730" y="39"/>
                </a:lnTo>
                <a:lnTo>
                  <a:pt x="728" y="30"/>
                </a:lnTo>
                <a:lnTo>
                  <a:pt x="723" y="22"/>
                </a:lnTo>
                <a:lnTo>
                  <a:pt x="717" y="14"/>
                </a:lnTo>
                <a:close/>
                <a:moveTo>
                  <a:pt x="683" y="390"/>
                </a:moveTo>
                <a:lnTo>
                  <a:pt x="50" y="390"/>
                </a:lnTo>
                <a:lnTo>
                  <a:pt x="50" y="49"/>
                </a:lnTo>
                <a:lnTo>
                  <a:pt x="683" y="49"/>
                </a:lnTo>
                <a:lnTo>
                  <a:pt x="683" y="3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7" name="Freeform 10"/>
          <p:cNvSpPr>
            <a:spLocks/>
          </p:cNvSpPr>
          <p:nvPr/>
        </p:nvSpPr>
        <p:spPr bwMode="auto">
          <a:xfrm>
            <a:off x="2705100" y="5296694"/>
            <a:ext cx="50800" cy="50800"/>
          </a:xfrm>
          <a:custGeom>
            <a:avLst/>
            <a:gdLst>
              <a:gd name="T0" fmla="*/ 6 w 49"/>
              <a:gd name="T1" fmla="*/ 48 h 48"/>
              <a:gd name="T2" fmla="*/ 42 w 49"/>
              <a:gd name="T3" fmla="*/ 48 h 48"/>
              <a:gd name="T4" fmla="*/ 46 w 49"/>
              <a:gd name="T5" fmla="*/ 48 h 48"/>
              <a:gd name="T6" fmla="*/ 47 w 49"/>
              <a:gd name="T7" fmla="*/ 47 h 48"/>
              <a:gd name="T8" fmla="*/ 48 w 49"/>
              <a:gd name="T9" fmla="*/ 45 h 48"/>
              <a:gd name="T10" fmla="*/ 49 w 49"/>
              <a:gd name="T11" fmla="*/ 43 h 48"/>
              <a:gd name="T12" fmla="*/ 49 w 49"/>
              <a:gd name="T13" fmla="*/ 6 h 48"/>
              <a:gd name="T14" fmla="*/ 48 w 49"/>
              <a:gd name="T15" fmla="*/ 4 h 48"/>
              <a:gd name="T16" fmla="*/ 47 w 49"/>
              <a:gd name="T17" fmla="*/ 2 h 48"/>
              <a:gd name="T18" fmla="*/ 46 w 49"/>
              <a:gd name="T19" fmla="*/ 1 h 48"/>
              <a:gd name="T20" fmla="*/ 42 w 49"/>
              <a:gd name="T21" fmla="*/ 0 h 48"/>
              <a:gd name="T22" fmla="*/ 6 w 49"/>
              <a:gd name="T23" fmla="*/ 0 h 48"/>
              <a:gd name="T24" fmla="*/ 4 w 49"/>
              <a:gd name="T25" fmla="*/ 1 h 48"/>
              <a:gd name="T26" fmla="*/ 1 w 49"/>
              <a:gd name="T27" fmla="*/ 2 h 48"/>
              <a:gd name="T28" fmla="*/ 0 w 49"/>
              <a:gd name="T29" fmla="*/ 4 h 48"/>
              <a:gd name="T30" fmla="*/ 0 w 49"/>
              <a:gd name="T31" fmla="*/ 6 h 48"/>
              <a:gd name="T32" fmla="*/ 0 w 49"/>
              <a:gd name="T33" fmla="*/ 43 h 48"/>
              <a:gd name="T34" fmla="*/ 0 w 49"/>
              <a:gd name="T35" fmla="*/ 45 h 48"/>
              <a:gd name="T36" fmla="*/ 1 w 49"/>
              <a:gd name="T37" fmla="*/ 47 h 48"/>
              <a:gd name="T38" fmla="*/ 4 w 49"/>
              <a:gd name="T39" fmla="*/ 48 h 48"/>
              <a:gd name="T40" fmla="*/ 6 w 49"/>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6" y="48"/>
                </a:moveTo>
                <a:lnTo>
                  <a:pt x="42" y="48"/>
                </a:lnTo>
                <a:lnTo>
                  <a:pt x="46" y="48"/>
                </a:lnTo>
                <a:lnTo>
                  <a:pt x="47" y="47"/>
                </a:lnTo>
                <a:lnTo>
                  <a:pt x="48" y="45"/>
                </a:lnTo>
                <a:lnTo>
                  <a:pt x="49" y="43"/>
                </a:lnTo>
                <a:lnTo>
                  <a:pt x="49" y="6"/>
                </a:lnTo>
                <a:lnTo>
                  <a:pt x="48" y="4"/>
                </a:lnTo>
                <a:lnTo>
                  <a:pt x="47" y="2"/>
                </a:lnTo>
                <a:lnTo>
                  <a:pt x="46" y="1"/>
                </a:lnTo>
                <a:lnTo>
                  <a:pt x="42" y="0"/>
                </a:lnTo>
                <a:lnTo>
                  <a:pt x="6" y="0"/>
                </a:lnTo>
                <a:lnTo>
                  <a:pt x="4" y="1"/>
                </a:lnTo>
                <a:lnTo>
                  <a:pt x="1" y="2"/>
                </a:lnTo>
                <a:lnTo>
                  <a:pt x="0" y="4"/>
                </a:lnTo>
                <a:lnTo>
                  <a:pt x="0" y="6"/>
                </a:lnTo>
                <a:lnTo>
                  <a:pt x="0" y="43"/>
                </a:lnTo>
                <a:lnTo>
                  <a:pt x="0" y="45"/>
                </a:lnTo>
                <a:lnTo>
                  <a:pt x="1" y="47"/>
                </a:lnTo>
                <a:lnTo>
                  <a:pt x="4" y="48"/>
                </a:lnTo>
                <a:lnTo>
                  <a:pt x="6"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8" name="Freeform 11"/>
          <p:cNvSpPr>
            <a:spLocks/>
          </p:cNvSpPr>
          <p:nvPr/>
        </p:nvSpPr>
        <p:spPr bwMode="auto">
          <a:xfrm>
            <a:off x="2705100" y="5191920"/>
            <a:ext cx="101600" cy="50800"/>
          </a:xfrm>
          <a:custGeom>
            <a:avLst/>
            <a:gdLst>
              <a:gd name="T0" fmla="*/ 6 w 97"/>
              <a:gd name="T1" fmla="*/ 49 h 49"/>
              <a:gd name="T2" fmla="*/ 91 w 97"/>
              <a:gd name="T3" fmla="*/ 49 h 49"/>
              <a:gd name="T4" fmla="*/ 94 w 97"/>
              <a:gd name="T5" fmla="*/ 49 h 49"/>
              <a:gd name="T6" fmla="*/ 95 w 97"/>
              <a:gd name="T7" fmla="*/ 48 h 49"/>
              <a:gd name="T8" fmla="*/ 97 w 97"/>
              <a:gd name="T9" fmla="*/ 46 h 49"/>
              <a:gd name="T10" fmla="*/ 97 w 97"/>
              <a:gd name="T11" fmla="*/ 44 h 49"/>
              <a:gd name="T12" fmla="*/ 97 w 97"/>
              <a:gd name="T13" fmla="*/ 7 h 49"/>
              <a:gd name="T14" fmla="*/ 97 w 97"/>
              <a:gd name="T15" fmla="*/ 4 h 49"/>
              <a:gd name="T16" fmla="*/ 95 w 97"/>
              <a:gd name="T17" fmla="*/ 3 h 49"/>
              <a:gd name="T18" fmla="*/ 94 w 97"/>
              <a:gd name="T19" fmla="*/ 1 h 49"/>
              <a:gd name="T20" fmla="*/ 91 w 97"/>
              <a:gd name="T21" fmla="*/ 0 h 49"/>
              <a:gd name="T22" fmla="*/ 6 w 97"/>
              <a:gd name="T23" fmla="*/ 0 h 49"/>
              <a:gd name="T24" fmla="*/ 4 w 97"/>
              <a:gd name="T25" fmla="*/ 1 h 49"/>
              <a:gd name="T26" fmla="*/ 1 w 97"/>
              <a:gd name="T27" fmla="*/ 3 h 49"/>
              <a:gd name="T28" fmla="*/ 0 w 97"/>
              <a:gd name="T29" fmla="*/ 4 h 49"/>
              <a:gd name="T30" fmla="*/ 0 w 97"/>
              <a:gd name="T31" fmla="*/ 7 h 49"/>
              <a:gd name="T32" fmla="*/ 0 w 97"/>
              <a:gd name="T33" fmla="*/ 44 h 49"/>
              <a:gd name="T34" fmla="*/ 0 w 97"/>
              <a:gd name="T35" fmla="*/ 46 h 49"/>
              <a:gd name="T36" fmla="*/ 1 w 97"/>
              <a:gd name="T37" fmla="*/ 48 h 49"/>
              <a:gd name="T38" fmla="*/ 4 w 97"/>
              <a:gd name="T39" fmla="*/ 49 h 49"/>
              <a:gd name="T40" fmla="*/ 6 w 97"/>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49">
                <a:moveTo>
                  <a:pt x="6" y="49"/>
                </a:moveTo>
                <a:lnTo>
                  <a:pt x="91" y="49"/>
                </a:lnTo>
                <a:lnTo>
                  <a:pt x="94" y="49"/>
                </a:lnTo>
                <a:lnTo>
                  <a:pt x="95" y="48"/>
                </a:lnTo>
                <a:lnTo>
                  <a:pt x="97" y="46"/>
                </a:lnTo>
                <a:lnTo>
                  <a:pt x="97" y="44"/>
                </a:lnTo>
                <a:lnTo>
                  <a:pt x="97" y="7"/>
                </a:lnTo>
                <a:lnTo>
                  <a:pt x="97" y="4"/>
                </a:lnTo>
                <a:lnTo>
                  <a:pt x="95" y="3"/>
                </a:lnTo>
                <a:lnTo>
                  <a:pt x="94" y="1"/>
                </a:lnTo>
                <a:lnTo>
                  <a:pt x="91" y="0"/>
                </a:lnTo>
                <a:lnTo>
                  <a:pt x="6" y="0"/>
                </a:lnTo>
                <a:lnTo>
                  <a:pt x="4" y="1"/>
                </a:lnTo>
                <a:lnTo>
                  <a:pt x="1" y="3"/>
                </a:lnTo>
                <a:lnTo>
                  <a:pt x="0" y="4"/>
                </a:lnTo>
                <a:lnTo>
                  <a:pt x="0" y="7"/>
                </a:lnTo>
                <a:lnTo>
                  <a:pt x="0" y="44"/>
                </a:lnTo>
                <a:lnTo>
                  <a:pt x="0" y="46"/>
                </a:lnTo>
                <a:lnTo>
                  <a:pt x="1" y="48"/>
                </a:lnTo>
                <a:lnTo>
                  <a:pt x="4" y="49"/>
                </a:lnTo>
                <a:lnTo>
                  <a:pt x="6"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89" name="Freeform 12"/>
          <p:cNvSpPr>
            <a:spLocks/>
          </p:cNvSpPr>
          <p:nvPr/>
        </p:nvSpPr>
        <p:spPr bwMode="auto">
          <a:xfrm>
            <a:off x="2705100" y="5090320"/>
            <a:ext cx="50800" cy="50800"/>
          </a:xfrm>
          <a:custGeom>
            <a:avLst/>
            <a:gdLst>
              <a:gd name="T0" fmla="*/ 6 w 49"/>
              <a:gd name="T1" fmla="*/ 49 h 49"/>
              <a:gd name="T2" fmla="*/ 42 w 49"/>
              <a:gd name="T3" fmla="*/ 49 h 49"/>
              <a:gd name="T4" fmla="*/ 46 w 49"/>
              <a:gd name="T5" fmla="*/ 49 h 49"/>
              <a:gd name="T6" fmla="*/ 47 w 49"/>
              <a:gd name="T7" fmla="*/ 48 h 49"/>
              <a:gd name="T8" fmla="*/ 48 w 49"/>
              <a:gd name="T9" fmla="*/ 46 h 49"/>
              <a:gd name="T10" fmla="*/ 49 w 49"/>
              <a:gd name="T11" fmla="*/ 42 h 49"/>
              <a:gd name="T12" fmla="*/ 49 w 49"/>
              <a:gd name="T13" fmla="*/ 7 h 49"/>
              <a:gd name="T14" fmla="*/ 48 w 49"/>
              <a:gd name="T15" fmla="*/ 3 h 49"/>
              <a:gd name="T16" fmla="*/ 47 w 49"/>
              <a:gd name="T17" fmla="*/ 1 h 49"/>
              <a:gd name="T18" fmla="*/ 46 w 49"/>
              <a:gd name="T19" fmla="*/ 0 h 49"/>
              <a:gd name="T20" fmla="*/ 42 w 49"/>
              <a:gd name="T21" fmla="*/ 0 h 49"/>
              <a:gd name="T22" fmla="*/ 6 w 49"/>
              <a:gd name="T23" fmla="*/ 0 h 49"/>
              <a:gd name="T24" fmla="*/ 4 w 49"/>
              <a:gd name="T25" fmla="*/ 0 h 49"/>
              <a:gd name="T26" fmla="*/ 1 w 49"/>
              <a:gd name="T27" fmla="*/ 1 h 49"/>
              <a:gd name="T28" fmla="*/ 0 w 49"/>
              <a:gd name="T29" fmla="*/ 3 h 49"/>
              <a:gd name="T30" fmla="*/ 0 w 49"/>
              <a:gd name="T31" fmla="*/ 7 h 49"/>
              <a:gd name="T32" fmla="*/ 0 w 49"/>
              <a:gd name="T33" fmla="*/ 42 h 49"/>
              <a:gd name="T34" fmla="*/ 0 w 49"/>
              <a:gd name="T35" fmla="*/ 46 h 49"/>
              <a:gd name="T36" fmla="*/ 1 w 49"/>
              <a:gd name="T37" fmla="*/ 48 h 49"/>
              <a:gd name="T38" fmla="*/ 4 w 49"/>
              <a:gd name="T39" fmla="*/ 49 h 49"/>
              <a:gd name="T40" fmla="*/ 6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6" y="49"/>
                </a:moveTo>
                <a:lnTo>
                  <a:pt x="42" y="49"/>
                </a:lnTo>
                <a:lnTo>
                  <a:pt x="46" y="49"/>
                </a:lnTo>
                <a:lnTo>
                  <a:pt x="47" y="48"/>
                </a:lnTo>
                <a:lnTo>
                  <a:pt x="48" y="46"/>
                </a:lnTo>
                <a:lnTo>
                  <a:pt x="49" y="42"/>
                </a:lnTo>
                <a:lnTo>
                  <a:pt x="49" y="7"/>
                </a:lnTo>
                <a:lnTo>
                  <a:pt x="48" y="3"/>
                </a:lnTo>
                <a:lnTo>
                  <a:pt x="47" y="1"/>
                </a:lnTo>
                <a:lnTo>
                  <a:pt x="46" y="0"/>
                </a:lnTo>
                <a:lnTo>
                  <a:pt x="42" y="0"/>
                </a:lnTo>
                <a:lnTo>
                  <a:pt x="6" y="0"/>
                </a:lnTo>
                <a:lnTo>
                  <a:pt x="4" y="0"/>
                </a:lnTo>
                <a:lnTo>
                  <a:pt x="1" y="1"/>
                </a:lnTo>
                <a:lnTo>
                  <a:pt x="0" y="3"/>
                </a:lnTo>
                <a:lnTo>
                  <a:pt x="0" y="7"/>
                </a:lnTo>
                <a:lnTo>
                  <a:pt x="0" y="42"/>
                </a:lnTo>
                <a:lnTo>
                  <a:pt x="0" y="46"/>
                </a:lnTo>
                <a:lnTo>
                  <a:pt x="1" y="48"/>
                </a:lnTo>
                <a:lnTo>
                  <a:pt x="4" y="49"/>
                </a:lnTo>
                <a:lnTo>
                  <a:pt x="6"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0" name="Freeform 13"/>
          <p:cNvSpPr>
            <a:spLocks/>
          </p:cNvSpPr>
          <p:nvPr/>
        </p:nvSpPr>
        <p:spPr bwMode="auto">
          <a:xfrm>
            <a:off x="2806701" y="5296694"/>
            <a:ext cx="361950" cy="50800"/>
          </a:xfrm>
          <a:custGeom>
            <a:avLst/>
            <a:gdLst>
              <a:gd name="T0" fmla="*/ 335 w 342"/>
              <a:gd name="T1" fmla="*/ 0 h 48"/>
              <a:gd name="T2" fmla="*/ 7 w 342"/>
              <a:gd name="T3" fmla="*/ 0 h 48"/>
              <a:gd name="T4" fmla="*/ 4 w 342"/>
              <a:gd name="T5" fmla="*/ 1 h 48"/>
              <a:gd name="T6" fmla="*/ 2 w 342"/>
              <a:gd name="T7" fmla="*/ 2 h 48"/>
              <a:gd name="T8" fmla="*/ 0 w 342"/>
              <a:gd name="T9" fmla="*/ 4 h 48"/>
              <a:gd name="T10" fmla="*/ 0 w 342"/>
              <a:gd name="T11" fmla="*/ 6 h 48"/>
              <a:gd name="T12" fmla="*/ 0 w 342"/>
              <a:gd name="T13" fmla="*/ 43 h 48"/>
              <a:gd name="T14" fmla="*/ 0 w 342"/>
              <a:gd name="T15" fmla="*/ 45 h 48"/>
              <a:gd name="T16" fmla="*/ 2 w 342"/>
              <a:gd name="T17" fmla="*/ 47 h 48"/>
              <a:gd name="T18" fmla="*/ 4 w 342"/>
              <a:gd name="T19" fmla="*/ 48 h 48"/>
              <a:gd name="T20" fmla="*/ 7 w 342"/>
              <a:gd name="T21" fmla="*/ 48 h 48"/>
              <a:gd name="T22" fmla="*/ 335 w 342"/>
              <a:gd name="T23" fmla="*/ 48 h 48"/>
              <a:gd name="T24" fmla="*/ 337 w 342"/>
              <a:gd name="T25" fmla="*/ 48 h 48"/>
              <a:gd name="T26" fmla="*/ 340 w 342"/>
              <a:gd name="T27" fmla="*/ 47 h 48"/>
              <a:gd name="T28" fmla="*/ 341 w 342"/>
              <a:gd name="T29" fmla="*/ 45 h 48"/>
              <a:gd name="T30" fmla="*/ 342 w 342"/>
              <a:gd name="T31" fmla="*/ 43 h 48"/>
              <a:gd name="T32" fmla="*/ 342 w 342"/>
              <a:gd name="T33" fmla="*/ 6 h 48"/>
              <a:gd name="T34" fmla="*/ 341 w 342"/>
              <a:gd name="T35" fmla="*/ 4 h 48"/>
              <a:gd name="T36" fmla="*/ 340 w 342"/>
              <a:gd name="T37" fmla="*/ 2 h 48"/>
              <a:gd name="T38" fmla="*/ 337 w 342"/>
              <a:gd name="T39" fmla="*/ 1 h 48"/>
              <a:gd name="T40" fmla="*/ 335 w 342"/>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48">
                <a:moveTo>
                  <a:pt x="335" y="0"/>
                </a:moveTo>
                <a:lnTo>
                  <a:pt x="7" y="0"/>
                </a:lnTo>
                <a:lnTo>
                  <a:pt x="4" y="1"/>
                </a:lnTo>
                <a:lnTo>
                  <a:pt x="2" y="2"/>
                </a:lnTo>
                <a:lnTo>
                  <a:pt x="0" y="4"/>
                </a:lnTo>
                <a:lnTo>
                  <a:pt x="0" y="6"/>
                </a:lnTo>
                <a:lnTo>
                  <a:pt x="0" y="43"/>
                </a:lnTo>
                <a:lnTo>
                  <a:pt x="0" y="45"/>
                </a:lnTo>
                <a:lnTo>
                  <a:pt x="2" y="47"/>
                </a:lnTo>
                <a:lnTo>
                  <a:pt x="4" y="48"/>
                </a:lnTo>
                <a:lnTo>
                  <a:pt x="7" y="48"/>
                </a:lnTo>
                <a:lnTo>
                  <a:pt x="335" y="48"/>
                </a:lnTo>
                <a:lnTo>
                  <a:pt x="337" y="48"/>
                </a:lnTo>
                <a:lnTo>
                  <a:pt x="340" y="47"/>
                </a:lnTo>
                <a:lnTo>
                  <a:pt x="341" y="45"/>
                </a:lnTo>
                <a:lnTo>
                  <a:pt x="342" y="43"/>
                </a:lnTo>
                <a:lnTo>
                  <a:pt x="342" y="6"/>
                </a:lnTo>
                <a:lnTo>
                  <a:pt x="341" y="4"/>
                </a:lnTo>
                <a:lnTo>
                  <a:pt x="340" y="2"/>
                </a:lnTo>
                <a:lnTo>
                  <a:pt x="337" y="1"/>
                </a:lnTo>
                <a:lnTo>
                  <a:pt x="335"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1" name="Freeform 14"/>
          <p:cNvSpPr>
            <a:spLocks/>
          </p:cNvSpPr>
          <p:nvPr/>
        </p:nvSpPr>
        <p:spPr bwMode="auto">
          <a:xfrm>
            <a:off x="2857500" y="5191920"/>
            <a:ext cx="53976" cy="50800"/>
          </a:xfrm>
          <a:custGeom>
            <a:avLst/>
            <a:gdLst>
              <a:gd name="T0" fmla="*/ 0 w 49"/>
              <a:gd name="T1" fmla="*/ 44 h 49"/>
              <a:gd name="T2" fmla="*/ 0 w 49"/>
              <a:gd name="T3" fmla="*/ 46 h 49"/>
              <a:gd name="T4" fmla="*/ 1 w 49"/>
              <a:gd name="T5" fmla="*/ 48 h 49"/>
              <a:gd name="T6" fmla="*/ 3 w 49"/>
              <a:gd name="T7" fmla="*/ 49 h 49"/>
              <a:gd name="T8" fmla="*/ 7 w 49"/>
              <a:gd name="T9" fmla="*/ 49 h 49"/>
              <a:gd name="T10" fmla="*/ 42 w 49"/>
              <a:gd name="T11" fmla="*/ 49 h 49"/>
              <a:gd name="T12" fmla="*/ 45 w 49"/>
              <a:gd name="T13" fmla="*/ 49 h 49"/>
              <a:gd name="T14" fmla="*/ 48 w 49"/>
              <a:gd name="T15" fmla="*/ 48 h 49"/>
              <a:gd name="T16" fmla="*/ 49 w 49"/>
              <a:gd name="T17" fmla="*/ 46 h 49"/>
              <a:gd name="T18" fmla="*/ 49 w 49"/>
              <a:gd name="T19" fmla="*/ 44 h 49"/>
              <a:gd name="T20" fmla="*/ 49 w 49"/>
              <a:gd name="T21" fmla="*/ 7 h 49"/>
              <a:gd name="T22" fmla="*/ 49 w 49"/>
              <a:gd name="T23" fmla="*/ 4 h 49"/>
              <a:gd name="T24" fmla="*/ 48 w 49"/>
              <a:gd name="T25" fmla="*/ 3 h 49"/>
              <a:gd name="T26" fmla="*/ 45 w 49"/>
              <a:gd name="T27" fmla="*/ 1 h 49"/>
              <a:gd name="T28" fmla="*/ 42 w 49"/>
              <a:gd name="T29" fmla="*/ 0 h 49"/>
              <a:gd name="T30" fmla="*/ 7 w 49"/>
              <a:gd name="T31" fmla="*/ 0 h 49"/>
              <a:gd name="T32" fmla="*/ 3 w 49"/>
              <a:gd name="T33" fmla="*/ 1 h 49"/>
              <a:gd name="T34" fmla="*/ 1 w 49"/>
              <a:gd name="T35" fmla="*/ 3 h 49"/>
              <a:gd name="T36" fmla="*/ 0 w 49"/>
              <a:gd name="T37" fmla="*/ 4 h 49"/>
              <a:gd name="T38" fmla="*/ 0 w 49"/>
              <a:gd name="T39" fmla="*/ 7 h 49"/>
              <a:gd name="T40" fmla="*/ 0 w 49"/>
              <a:gd name="T41"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0" y="44"/>
                </a:moveTo>
                <a:lnTo>
                  <a:pt x="0" y="46"/>
                </a:lnTo>
                <a:lnTo>
                  <a:pt x="1" y="48"/>
                </a:lnTo>
                <a:lnTo>
                  <a:pt x="3" y="49"/>
                </a:lnTo>
                <a:lnTo>
                  <a:pt x="7" y="49"/>
                </a:lnTo>
                <a:lnTo>
                  <a:pt x="42" y="49"/>
                </a:lnTo>
                <a:lnTo>
                  <a:pt x="45" y="49"/>
                </a:lnTo>
                <a:lnTo>
                  <a:pt x="48" y="48"/>
                </a:lnTo>
                <a:lnTo>
                  <a:pt x="49" y="46"/>
                </a:lnTo>
                <a:lnTo>
                  <a:pt x="49" y="44"/>
                </a:lnTo>
                <a:lnTo>
                  <a:pt x="49" y="7"/>
                </a:lnTo>
                <a:lnTo>
                  <a:pt x="49" y="4"/>
                </a:lnTo>
                <a:lnTo>
                  <a:pt x="48" y="3"/>
                </a:lnTo>
                <a:lnTo>
                  <a:pt x="45" y="1"/>
                </a:lnTo>
                <a:lnTo>
                  <a:pt x="42" y="0"/>
                </a:lnTo>
                <a:lnTo>
                  <a:pt x="7" y="0"/>
                </a:lnTo>
                <a:lnTo>
                  <a:pt x="3" y="1"/>
                </a:lnTo>
                <a:lnTo>
                  <a:pt x="1" y="3"/>
                </a:lnTo>
                <a:lnTo>
                  <a:pt x="0" y="4"/>
                </a:lnTo>
                <a:lnTo>
                  <a:pt x="0" y="7"/>
                </a:lnTo>
                <a:lnTo>
                  <a:pt x="0" y="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2" name="Freeform 15"/>
          <p:cNvSpPr>
            <a:spLocks/>
          </p:cNvSpPr>
          <p:nvPr/>
        </p:nvSpPr>
        <p:spPr bwMode="auto">
          <a:xfrm>
            <a:off x="2806700" y="5090320"/>
            <a:ext cx="50800" cy="50800"/>
          </a:xfrm>
          <a:custGeom>
            <a:avLst/>
            <a:gdLst>
              <a:gd name="T0" fmla="*/ 7 w 49"/>
              <a:gd name="T1" fmla="*/ 49 h 49"/>
              <a:gd name="T2" fmla="*/ 43 w 49"/>
              <a:gd name="T3" fmla="*/ 49 h 49"/>
              <a:gd name="T4" fmla="*/ 46 w 49"/>
              <a:gd name="T5" fmla="*/ 49 h 49"/>
              <a:gd name="T6" fmla="*/ 48 w 49"/>
              <a:gd name="T7" fmla="*/ 48 h 49"/>
              <a:gd name="T8" fmla="*/ 49 w 49"/>
              <a:gd name="T9" fmla="*/ 46 h 49"/>
              <a:gd name="T10" fmla="*/ 49 w 49"/>
              <a:gd name="T11" fmla="*/ 42 h 49"/>
              <a:gd name="T12" fmla="*/ 49 w 49"/>
              <a:gd name="T13" fmla="*/ 7 h 49"/>
              <a:gd name="T14" fmla="*/ 49 w 49"/>
              <a:gd name="T15" fmla="*/ 3 h 49"/>
              <a:gd name="T16" fmla="*/ 48 w 49"/>
              <a:gd name="T17" fmla="*/ 1 h 49"/>
              <a:gd name="T18" fmla="*/ 46 w 49"/>
              <a:gd name="T19" fmla="*/ 0 h 49"/>
              <a:gd name="T20" fmla="*/ 43 w 49"/>
              <a:gd name="T21" fmla="*/ 0 h 49"/>
              <a:gd name="T22" fmla="*/ 7 w 49"/>
              <a:gd name="T23" fmla="*/ 0 h 49"/>
              <a:gd name="T24" fmla="*/ 4 w 49"/>
              <a:gd name="T25" fmla="*/ 0 h 49"/>
              <a:gd name="T26" fmla="*/ 2 w 49"/>
              <a:gd name="T27" fmla="*/ 1 h 49"/>
              <a:gd name="T28" fmla="*/ 0 w 49"/>
              <a:gd name="T29" fmla="*/ 3 h 49"/>
              <a:gd name="T30" fmla="*/ 0 w 49"/>
              <a:gd name="T31" fmla="*/ 7 h 49"/>
              <a:gd name="T32" fmla="*/ 0 w 49"/>
              <a:gd name="T33" fmla="*/ 42 h 49"/>
              <a:gd name="T34" fmla="*/ 0 w 49"/>
              <a:gd name="T35" fmla="*/ 46 h 49"/>
              <a:gd name="T36" fmla="*/ 2 w 49"/>
              <a:gd name="T37" fmla="*/ 48 h 49"/>
              <a:gd name="T38" fmla="*/ 4 w 49"/>
              <a:gd name="T39" fmla="*/ 49 h 49"/>
              <a:gd name="T40" fmla="*/ 7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7" y="49"/>
                </a:moveTo>
                <a:lnTo>
                  <a:pt x="43" y="49"/>
                </a:lnTo>
                <a:lnTo>
                  <a:pt x="46" y="49"/>
                </a:lnTo>
                <a:lnTo>
                  <a:pt x="48" y="48"/>
                </a:lnTo>
                <a:lnTo>
                  <a:pt x="49" y="46"/>
                </a:lnTo>
                <a:lnTo>
                  <a:pt x="49" y="42"/>
                </a:lnTo>
                <a:lnTo>
                  <a:pt x="49" y="7"/>
                </a:lnTo>
                <a:lnTo>
                  <a:pt x="49" y="3"/>
                </a:lnTo>
                <a:lnTo>
                  <a:pt x="48" y="1"/>
                </a:lnTo>
                <a:lnTo>
                  <a:pt x="46" y="0"/>
                </a:lnTo>
                <a:lnTo>
                  <a:pt x="43" y="0"/>
                </a:lnTo>
                <a:lnTo>
                  <a:pt x="7" y="0"/>
                </a:lnTo>
                <a:lnTo>
                  <a:pt x="4" y="0"/>
                </a:lnTo>
                <a:lnTo>
                  <a:pt x="2" y="1"/>
                </a:lnTo>
                <a:lnTo>
                  <a:pt x="0" y="3"/>
                </a:lnTo>
                <a:lnTo>
                  <a:pt x="0" y="7"/>
                </a:lnTo>
                <a:lnTo>
                  <a:pt x="0" y="42"/>
                </a:lnTo>
                <a:lnTo>
                  <a:pt x="0" y="46"/>
                </a:lnTo>
                <a:lnTo>
                  <a:pt x="2" y="48"/>
                </a:lnTo>
                <a:lnTo>
                  <a:pt x="4" y="49"/>
                </a:lnTo>
                <a:lnTo>
                  <a:pt x="7"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3" name="Freeform 16"/>
          <p:cNvSpPr>
            <a:spLocks/>
          </p:cNvSpPr>
          <p:nvPr/>
        </p:nvSpPr>
        <p:spPr bwMode="auto">
          <a:xfrm>
            <a:off x="2962276" y="5191920"/>
            <a:ext cx="50800" cy="50800"/>
          </a:xfrm>
          <a:custGeom>
            <a:avLst/>
            <a:gdLst>
              <a:gd name="T0" fmla="*/ 0 w 49"/>
              <a:gd name="T1" fmla="*/ 44 h 49"/>
              <a:gd name="T2" fmla="*/ 0 w 49"/>
              <a:gd name="T3" fmla="*/ 46 h 49"/>
              <a:gd name="T4" fmla="*/ 2 w 49"/>
              <a:gd name="T5" fmla="*/ 48 h 49"/>
              <a:gd name="T6" fmla="*/ 4 w 49"/>
              <a:gd name="T7" fmla="*/ 49 h 49"/>
              <a:gd name="T8" fmla="*/ 7 w 49"/>
              <a:gd name="T9" fmla="*/ 49 h 49"/>
              <a:gd name="T10" fmla="*/ 43 w 49"/>
              <a:gd name="T11" fmla="*/ 49 h 49"/>
              <a:gd name="T12" fmla="*/ 46 w 49"/>
              <a:gd name="T13" fmla="*/ 49 h 49"/>
              <a:gd name="T14" fmla="*/ 48 w 49"/>
              <a:gd name="T15" fmla="*/ 48 h 49"/>
              <a:gd name="T16" fmla="*/ 49 w 49"/>
              <a:gd name="T17" fmla="*/ 46 h 49"/>
              <a:gd name="T18" fmla="*/ 49 w 49"/>
              <a:gd name="T19" fmla="*/ 44 h 49"/>
              <a:gd name="T20" fmla="*/ 49 w 49"/>
              <a:gd name="T21" fmla="*/ 7 h 49"/>
              <a:gd name="T22" fmla="*/ 49 w 49"/>
              <a:gd name="T23" fmla="*/ 4 h 49"/>
              <a:gd name="T24" fmla="*/ 48 w 49"/>
              <a:gd name="T25" fmla="*/ 3 h 49"/>
              <a:gd name="T26" fmla="*/ 46 w 49"/>
              <a:gd name="T27" fmla="*/ 1 h 49"/>
              <a:gd name="T28" fmla="*/ 43 w 49"/>
              <a:gd name="T29" fmla="*/ 0 h 49"/>
              <a:gd name="T30" fmla="*/ 7 w 49"/>
              <a:gd name="T31" fmla="*/ 0 h 49"/>
              <a:gd name="T32" fmla="*/ 4 w 49"/>
              <a:gd name="T33" fmla="*/ 1 h 49"/>
              <a:gd name="T34" fmla="*/ 2 w 49"/>
              <a:gd name="T35" fmla="*/ 3 h 49"/>
              <a:gd name="T36" fmla="*/ 0 w 49"/>
              <a:gd name="T37" fmla="*/ 4 h 49"/>
              <a:gd name="T38" fmla="*/ 0 w 49"/>
              <a:gd name="T39" fmla="*/ 7 h 49"/>
              <a:gd name="T40" fmla="*/ 0 w 49"/>
              <a:gd name="T41"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0" y="44"/>
                </a:moveTo>
                <a:lnTo>
                  <a:pt x="0" y="46"/>
                </a:lnTo>
                <a:lnTo>
                  <a:pt x="2" y="48"/>
                </a:lnTo>
                <a:lnTo>
                  <a:pt x="4" y="49"/>
                </a:lnTo>
                <a:lnTo>
                  <a:pt x="7" y="49"/>
                </a:lnTo>
                <a:lnTo>
                  <a:pt x="43" y="49"/>
                </a:lnTo>
                <a:lnTo>
                  <a:pt x="46" y="49"/>
                </a:lnTo>
                <a:lnTo>
                  <a:pt x="48" y="48"/>
                </a:lnTo>
                <a:lnTo>
                  <a:pt x="49" y="46"/>
                </a:lnTo>
                <a:lnTo>
                  <a:pt x="49" y="44"/>
                </a:lnTo>
                <a:lnTo>
                  <a:pt x="49" y="7"/>
                </a:lnTo>
                <a:lnTo>
                  <a:pt x="49" y="4"/>
                </a:lnTo>
                <a:lnTo>
                  <a:pt x="48" y="3"/>
                </a:lnTo>
                <a:lnTo>
                  <a:pt x="46" y="1"/>
                </a:lnTo>
                <a:lnTo>
                  <a:pt x="43" y="0"/>
                </a:lnTo>
                <a:lnTo>
                  <a:pt x="7" y="0"/>
                </a:lnTo>
                <a:lnTo>
                  <a:pt x="4" y="1"/>
                </a:lnTo>
                <a:lnTo>
                  <a:pt x="2" y="3"/>
                </a:lnTo>
                <a:lnTo>
                  <a:pt x="0" y="4"/>
                </a:lnTo>
                <a:lnTo>
                  <a:pt x="0" y="7"/>
                </a:lnTo>
                <a:lnTo>
                  <a:pt x="0" y="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4" name="Freeform 17"/>
          <p:cNvSpPr>
            <a:spLocks/>
          </p:cNvSpPr>
          <p:nvPr/>
        </p:nvSpPr>
        <p:spPr bwMode="auto">
          <a:xfrm>
            <a:off x="2911476" y="5090320"/>
            <a:ext cx="50800" cy="50800"/>
          </a:xfrm>
          <a:custGeom>
            <a:avLst/>
            <a:gdLst>
              <a:gd name="T0" fmla="*/ 6 w 48"/>
              <a:gd name="T1" fmla="*/ 49 h 49"/>
              <a:gd name="T2" fmla="*/ 43 w 48"/>
              <a:gd name="T3" fmla="*/ 49 h 49"/>
              <a:gd name="T4" fmla="*/ 45 w 48"/>
              <a:gd name="T5" fmla="*/ 49 h 49"/>
              <a:gd name="T6" fmla="*/ 47 w 48"/>
              <a:gd name="T7" fmla="*/ 48 h 49"/>
              <a:gd name="T8" fmla="*/ 48 w 48"/>
              <a:gd name="T9" fmla="*/ 46 h 49"/>
              <a:gd name="T10" fmla="*/ 48 w 48"/>
              <a:gd name="T11" fmla="*/ 42 h 49"/>
              <a:gd name="T12" fmla="*/ 48 w 48"/>
              <a:gd name="T13" fmla="*/ 7 h 49"/>
              <a:gd name="T14" fmla="*/ 48 w 48"/>
              <a:gd name="T15" fmla="*/ 3 h 49"/>
              <a:gd name="T16" fmla="*/ 47 w 48"/>
              <a:gd name="T17" fmla="*/ 1 h 49"/>
              <a:gd name="T18" fmla="*/ 45 w 48"/>
              <a:gd name="T19" fmla="*/ 0 h 49"/>
              <a:gd name="T20" fmla="*/ 43 w 48"/>
              <a:gd name="T21" fmla="*/ 0 h 49"/>
              <a:gd name="T22" fmla="*/ 6 w 48"/>
              <a:gd name="T23" fmla="*/ 0 h 49"/>
              <a:gd name="T24" fmla="*/ 3 w 48"/>
              <a:gd name="T25" fmla="*/ 0 h 49"/>
              <a:gd name="T26" fmla="*/ 1 w 48"/>
              <a:gd name="T27" fmla="*/ 1 h 49"/>
              <a:gd name="T28" fmla="*/ 0 w 48"/>
              <a:gd name="T29" fmla="*/ 3 h 49"/>
              <a:gd name="T30" fmla="*/ 0 w 48"/>
              <a:gd name="T31" fmla="*/ 7 h 49"/>
              <a:gd name="T32" fmla="*/ 0 w 48"/>
              <a:gd name="T33" fmla="*/ 42 h 49"/>
              <a:gd name="T34" fmla="*/ 0 w 48"/>
              <a:gd name="T35" fmla="*/ 46 h 49"/>
              <a:gd name="T36" fmla="*/ 1 w 48"/>
              <a:gd name="T37" fmla="*/ 48 h 49"/>
              <a:gd name="T38" fmla="*/ 3 w 48"/>
              <a:gd name="T39" fmla="*/ 49 h 49"/>
              <a:gd name="T40" fmla="*/ 6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6" y="49"/>
                </a:moveTo>
                <a:lnTo>
                  <a:pt x="43" y="49"/>
                </a:lnTo>
                <a:lnTo>
                  <a:pt x="45" y="49"/>
                </a:lnTo>
                <a:lnTo>
                  <a:pt x="47" y="48"/>
                </a:lnTo>
                <a:lnTo>
                  <a:pt x="48" y="46"/>
                </a:lnTo>
                <a:lnTo>
                  <a:pt x="48" y="42"/>
                </a:lnTo>
                <a:lnTo>
                  <a:pt x="48" y="7"/>
                </a:lnTo>
                <a:lnTo>
                  <a:pt x="48" y="3"/>
                </a:lnTo>
                <a:lnTo>
                  <a:pt x="47" y="1"/>
                </a:lnTo>
                <a:lnTo>
                  <a:pt x="45" y="0"/>
                </a:lnTo>
                <a:lnTo>
                  <a:pt x="43" y="0"/>
                </a:lnTo>
                <a:lnTo>
                  <a:pt x="6" y="0"/>
                </a:lnTo>
                <a:lnTo>
                  <a:pt x="3" y="0"/>
                </a:lnTo>
                <a:lnTo>
                  <a:pt x="1" y="1"/>
                </a:lnTo>
                <a:lnTo>
                  <a:pt x="0" y="3"/>
                </a:lnTo>
                <a:lnTo>
                  <a:pt x="0" y="7"/>
                </a:lnTo>
                <a:lnTo>
                  <a:pt x="0" y="42"/>
                </a:lnTo>
                <a:lnTo>
                  <a:pt x="0" y="46"/>
                </a:lnTo>
                <a:lnTo>
                  <a:pt x="1" y="48"/>
                </a:lnTo>
                <a:lnTo>
                  <a:pt x="3" y="49"/>
                </a:lnTo>
                <a:lnTo>
                  <a:pt x="6"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5" name="Freeform 18"/>
          <p:cNvSpPr>
            <a:spLocks/>
          </p:cNvSpPr>
          <p:nvPr/>
        </p:nvSpPr>
        <p:spPr bwMode="auto">
          <a:xfrm>
            <a:off x="3063876" y="5191920"/>
            <a:ext cx="50800" cy="50800"/>
          </a:xfrm>
          <a:custGeom>
            <a:avLst/>
            <a:gdLst>
              <a:gd name="T0" fmla="*/ 0 w 49"/>
              <a:gd name="T1" fmla="*/ 44 h 49"/>
              <a:gd name="T2" fmla="*/ 2 w 49"/>
              <a:gd name="T3" fmla="*/ 46 h 49"/>
              <a:gd name="T4" fmla="*/ 3 w 49"/>
              <a:gd name="T5" fmla="*/ 48 h 49"/>
              <a:gd name="T6" fmla="*/ 5 w 49"/>
              <a:gd name="T7" fmla="*/ 49 h 49"/>
              <a:gd name="T8" fmla="*/ 7 w 49"/>
              <a:gd name="T9" fmla="*/ 49 h 49"/>
              <a:gd name="T10" fmla="*/ 44 w 49"/>
              <a:gd name="T11" fmla="*/ 49 h 49"/>
              <a:gd name="T12" fmla="*/ 46 w 49"/>
              <a:gd name="T13" fmla="*/ 49 h 49"/>
              <a:gd name="T14" fmla="*/ 48 w 49"/>
              <a:gd name="T15" fmla="*/ 48 h 49"/>
              <a:gd name="T16" fmla="*/ 49 w 49"/>
              <a:gd name="T17" fmla="*/ 46 h 49"/>
              <a:gd name="T18" fmla="*/ 49 w 49"/>
              <a:gd name="T19" fmla="*/ 44 h 49"/>
              <a:gd name="T20" fmla="*/ 49 w 49"/>
              <a:gd name="T21" fmla="*/ 7 h 49"/>
              <a:gd name="T22" fmla="*/ 49 w 49"/>
              <a:gd name="T23" fmla="*/ 4 h 49"/>
              <a:gd name="T24" fmla="*/ 48 w 49"/>
              <a:gd name="T25" fmla="*/ 3 h 49"/>
              <a:gd name="T26" fmla="*/ 46 w 49"/>
              <a:gd name="T27" fmla="*/ 1 h 49"/>
              <a:gd name="T28" fmla="*/ 44 w 49"/>
              <a:gd name="T29" fmla="*/ 0 h 49"/>
              <a:gd name="T30" fmla="*/ 7 w 49"/>
              <a:gd name="T31" fmla="*/ 0 h 49"/>
              <a:gd name="T32" fmla="*/ 5 w 49"/>
              <a:gd name="T33" fmla="*/ 1 h 49"/>
              <a:gd name="T34" fmla="*/ 3 w 49"/>
              <a:gd name="T35" fmla="*/ 3 h 49"/>
              <a:gd name="T36" fmla="*/ 2 w 49"/>
              <a:gd name="T37" fmla="*/ 4 h 49"/>
              <a:gd name="T38" fmla="*/ 0 w 49"/>
              <a:gd name="T39" fmla="*/ 7 h 49"/>
              <a:gd name="T40" fmla="*/ 0 w 49"/>
              <a:gd name="T41"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0" y="44"/>
                </a:moveTo>
                <a:lnTo>
                  <a:pt x="2" y="46"/>
                </a:lnTo>
                <a:lnTo>
                  <a:pt x="3" y="48"/>
                </a:lnTo>
                <a:lnTo>
                  <a:pt x="5" y="49"/>
                </a:lnTo>
                <a:lnTo>
                  <a:pt x="7" y="49"/>
                </a:lnTo>
                <a:lnTo>
                  <a:pt x="44" y="49"/>
                </a:lnTo>
                <a:lnTo>
                  <a:pt x="46" y="49"/>
                </a:lnTo>
                <a:lnTo>
                  <a:pt x="48" y="48"/>
                </a:lnTo>
                <a:lnTo>
                  <a:pt x="49" y="46"/>
                </a:lnTo>
                <a:lnTo>
                  <a:pt x="49" y="44"/>
                </a:lnTo>
                <a:lnTo>
                  <a:pt x="49" y="7"/>
                </a:lnTo>
                <a:lnTo>
                  <a:pt x="49" y="4"/>
                </a:lnTo>
                <a:lnTo>
                  <a:pt x="48" y="3"/>
                </a:lnTo>
                <a:lnTo>
                  <a:pt x="46" y="1"/>
                </a:lnTo>
                <a:lnTo>
                  <a:pt x="44" y="0"/>
                </a:lnTo>
                <a:lnTo>
                  <a:pt x="7" y="0"/>
                </a:lnTo>
                <a:lnTo>
                  <a:pt x="5" y="1"/>
                </a:lnTo>
                <a:lnTo>
                  <a:pt x="3" y="3"/>
                </a:lnTo>
                <a:lnTo>
                  <a:pt x="2" y="4"/>
                </a:lnTo>
                <a:lnTo>
                  <a:pt x="0" y="7"/>
                </a:lnTo>
                <a:lnTo>
                  <a:pt x="0" y="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6" name="Freeform 19"/>
          <p:cNvSpPr>
            <a:spLocks/>
          </p:cNvSpPr>
          <p:nvPr/>
        </p:nvSpPr>
        <p:spPr bwMode="auto">
          <a:xfrm>
            <a:off x="3219450" y="5296694"/>
            <a:ext cx="50800" cy="50800"/>
          </a:xfrm>
          <a:custGeom>
            <a:avLst/>
            <a:gdLst>
              <a:gd name="T0" fmla="*/ 42 w 49"/>
              <a:gd name="T1" fmla="*/ 0 h 48"/>
              <a:gd name="T2" fmla="*/ 6 w 49"/>
              <a:gd name="T3" fmla="*/ 0 h 48"/>
              <a:gd name="T4" fmla="*/ 4 w 49"/>
              <a:gd name="T5" fmla="*/ 1 h 48"/>
              <a:gd name="T6" fmla="*/ 1 w 49"/>
              <a:gd name="T7" fmla="*/ 2 h 48"/>
              <a:gd name="T8" fmla="*/ 0 w 49"/>
              <a:gd name="T9" fmla="*/ 4 h 48"/>
              <a:gd name="T10" fmla="*/ 0 w 49"/>
              <a:gd name="T11" fmla="*/ 6 h 48"/>
              <a:gd name="T12" fmla="*/ 0 w 49"/>
              <a:gd name="T13" fmla="*/ 43 h 48"/>
              <a:gd name="T14" fmla="*/ 0 w 49"/>
              <a:gd name="T15" fmla="*/ 45 h 48"/>
              <a:gd name="T16" fmla="*/ 1 w 49"/>
              <a:gd name="T17" fmla="*/ 47 h 48"/>
              <a:gd name="T18" fmla="*/ 4 w 49"/>
              <a:gd name="T19" fmla="*/ 48 h 48"/>
              <a:gd name="T20" fmla="*/ 6 w 49"/>
              <a:gd name="T21" fmla="*/ 48 h 48"/>
              <a:gd name="T22" fmla="*/ 42 w 49"/>
              <a:gd name="T23" fmla="*/ 48 h 48"/>
              <a:gd name="T24" fmla="*/ 46 w 49"/>
              <a:gd name="T25" fmla="*/ 48 h 48"/>
              <a:gd name="T26" fmla="*/ 47 w 49"/>
              <a:gd name="T27" fmla="*/ 47 h 48"/>
              <a:gd name="T28" fmla="*/ 48 w 49"/>
              <a:gd name="T29" fmla="*/ 45 h 48"/>
              <a:gd name="T30" fmla="*/ 49 w 49"/>
              <a:gd name="T31" fmla="*/ 43 h 48"/>
              <a:gd name="T32" fmla="*/ 49 w 49"/>
              <a:gd name="T33" fmla="*/ 6 h 48"/>
              <a:gd name="T34" fmla="*/ 48 w 49"/>
              <a:gd name="T35" fmla="*/ 4 h 48"/>
              <a:gd name="T36" fmla="*/ 47 w 49"/>
              <a:gd name="T37" fmla="*/ 2 h 48"/>
              <a:gd name="T38" fmla="*/ 46 w 49"/>
              <a:gd name="T39" fmla="*/ 1 h 48"/>
              <a:gd name="T40" fmla="*/ 42 w 49"/>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42" y="0"/>
                </a:moveTo>
                <a:lnTo>
                  <a:pt x="6" y="0"/>
                </a:lnTo>
                <a:lnTo>
                  <a:pt x="4" y="1"/>
                </a:lnTo>
                <a:lnTo>
                  <a:pt x="1" y="2"/>
                </a:lnTo>
                <a:lnTo>
                  <a:pt x="0" y="4"/>
                </a:lnTo>
                <a:lnTo>
                  <a:pt x="0" y="6"/>
                </a:lnTo>
                <a:lnTo>
                  <a:pt x="0" y="43"/>
                </a:lnTo>
                <a:lnTo>
                  <a:pt x="0" y="45"/>
                </a:lnTo>
                <a:lnTo>
                  <a:pt x="1" y="47"/>
                </a:lnTo>
                <a:lnTo>
                  <a:pt x="4" y="48"/>
                </a:lnTo>
                <a:lnTo>
                  <a:pt x="6" y="48"/>
                </a:lnTo>
                <a:lnTo>
                  <a:pt x="42" y="48"/>
                </a:lnTo>
                <a:lnTo>
                  <a:pt x="46" y="48"/>
                </a:lnTo>
                <a:lnTo>
                  <a:pt x="47" y="47"/>
                </a:lnTo>
                <a:lnTo>
                  <a:pt x="48" y="45"/>
                </a:lnTo>
                <a:lnTo>
                  <a:pt x="49" y="43"/>
                </a:lnTo>
                <a:lnTo>
                  <a:pt x="49" y="6"/>
                </a:lnTo>
                <a:lnTo>
                  <a:pt x="48" y="4"/>
                </a:lnTo>
                <a:lnTo>
                  <a:pt x="47" y="2"/>
                </a:lnTo>
                <a:lnTo>
                  <a:pt x="46" y="1"/>
                </a:lnTo>
                <a:lnTo>
                  <a:pt x="4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7" name="Freeform 20"/>
          <p:cNvSpPr>
            <a:spLocks/>
          </p:cNvSpPr>
          <p:nvPr/>
        </p:nvSpPr>
        <p:spPr bwMode="auto">
          <a:xfrm>
            <a:off x="3013076" y="5090320"/>
            <a:ext cx="50800" cy="50800"/>
          </a:xfrm>
          <a:custGeom>
            <a:avLst/>
            <a:gdLst>
              <a:gd name="T0" fmla="*/ 6 w 48"/>
              <a:gd name="T1" fmla="*/ 49 h 49"/>
              <a:gd name="T2" fmla="*/ 43 w 48"/>
              <a:gd name="T3" fmla="*/ 49 h 49"/>
              <a:gd name="T4" fmla="*/ 45 w 48"/>
              <a:gd name="T5" fmla="*/ 49 h 49"/>
              <a:gd name="T6" fmla="*/ 47 w 48"/>
              <a:gd name="T7" fmla="*/ 48 h 49"/>
              <a:gd name="T8" fmla="*/ 48 w 48"/>
              <a:gd name="T9" fmla="*/ 46 h 49"/>
              <a:gd name="T10" fmla="*/ 48 w 48"/>
              <a:gd name="T11" fmla="*/ 42 h 49"/>
              <a:gd name="T12" fmla="*/ 48 w 48"/>
              <a:gd name="T13" fmla="*/ 7 h 49"/>
              <a:gd name="T14" fmla="*/ 48 w 48"/>
              <a:gd name="T15" fmla="*/ 3 h 49"/>
              <a:gd name="T16" fmla="*/ 47 w 48"/>
              <a:gd name="T17" fmla="*/ 1 h 49"/>
              <a:gd name="T18" fmla="*/ 45 w 48"/>
              <a:gd name="T19" fmla="*/ 0 h 49"/>
              <a:gd name="T20" fmla="*/ 43 w 48"/>
              <a:gd name="T21" fmla="*/ 0 h 49"/>
              <a:gd name="T22" fmla="*/ 6 w 48"/>
              <a:gd name="T23" fmla="*/ 0 h 49"/>
              <a:gd name="T24" fmla="*/ 3 w 48"/>
              <a:gd name="T25" fmla="*/ 0 h 49"/>
              <a:gd name="T26" fmla="*/ 2 w 48"/>
              <a:gd name="T27" fmla="*/ 1 h 49"/>
              <a:gd name="T28" fmla="*/ 1 w 48"/>
              <a:gd name="T29" fmla="*/ 3 h 49"/>
              <a:gd name="T30" fmla="*/ 0 w 48"/>
              <a:gd name="T31" fmla="*/ 7 h 49"/>
              <a:gd name="T32" fmla="*/ 0 w 48"/>
              <a:gd name="T33" fmla="*/ 42 h 49"/>
              <a:gd name="T34" fmla="*/ 1 w 48"/>
              <a:gd name="T35" fmla="*/ 46 h 49"/>
              <a:gd name="T36" fmla="*/ 2 w 48"/>
              <a:gd name="T37" fmla="*/ 48 h 49"/>
              <a:gd name="T38" fmla="*/ 3 w 48"/>
              <a:gd name="T39" fmla="*/ 49 h 49"/>
              <a:gd name="T40" fmla="*/ 6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6" y="49"/>
                </a:moveTo>
                <a:lnTo>
                  <a:pt x="43" y="49"/>
                </a:lnTo>
                <a:lnTo>
                  <a:pt x="45" y="49"/>
                </a:lnTo>
                <a:lnTo>
                  <a:pt x="47" y="48"/>
                </a:lnTo>
                <a:lnTo>
                  <a:pt x="48" y="46"/>
                </a:lnTo>
                <a:lnTo>
                  <a:pt x="48" y="42"/>
                </a:lnTo>
                <a:lnTo>
                  <a:pt x="48" y="7"/>
                </a:lnTo>
                <a:lnTo>
                  <a:pt x="48" y="3"/>
                </a:lnTo>
                <a:lnTo>
                  <a:pt x="47" y="1"/>
                </a:lnTo>
                <a:lnTo>
                  <a:pt x="45" y="0"/>
                </a:lnTo>
                <a:lnTo>
                  <a:pt x="43" y="0"/>
                </a:lnTo>
                <a:lnTo>
                  <a:pt x="6" y="0"/>
                </a:lnTo>
                <a:lnTo>
                  <a:pt x="3" y="0"/>
                </a:lnTo>
                <a:lnTo>
                  <a:pt x="2" y="1"/>
                </a:lnTo>
                <a:lnTo>
                  <a:pt x="1" y="3"/>
                </a:lnTo>
                <a:lnTo>
                  <a:pt x="0" y="7"/>
                </a:lnTo>
                <a:lnTo>
                  <a:pt x="0" y="42"/>
                </a:lnTo>
                <a:lnTo>
                  <a:pt x="1" y="46"/>
                </a:lnTo>
                <a:lnTo>
                  <a:pt x="2" y="48"/>
                </a:lnTo>
                <a:lnTo>
                  <a:pt x="3" y="49"/>
                </a:lnTo>
                <a:lnTo>
                  <a:pt x="6"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8" name="Freeform 21"/>
          <p:cNvSpPr>
            <a:spLocks/>
          </p:cNvSpPr>
          <p:nvPr/>
        </p:nvSpPr>
        <p:spPr bwMode="auto">
          <a:xfrm>
            <a:off x="3114676" y="5090320"/>
            <a:ext cx="53976" cy="50800"/>
          </a:xfrm>
          <a:custGeom>
            <a:avLst/>
            <a:gdLst>
              <a:gd name="T0" fmla="*/ 7 w 50"/>
              <a:gd name="T1" fmla="*/ 49 h 49"/>
              <a:gd name="T2" fmla="*/ 43 w 50"/>
              <a:gd name="T3" fmla="*/ 49 h 49"/>
              <a:gd name="T4" fmla="*/ 45 w 50"/>
              <a:gd name="T5" fmla="*/ 49 h 49"/>
              <a:gd name="T6" fmla="*/ 48 w 50"/>
              <a:gd name="T7" fmla="*/ 48 h 49"/>
              <a:gd name="T8" fmla="*/ 49 w 50"/>
              <a:gd name="T9" fmla="*/ 46 h 49"/>
              <a:gd name="T10" fmla="*/ 50 w 50"/>
              <a:gd name="T11" fmla="*/ 42 h 49"/>
              <a:gd name="T12" fmla="*/ 50 w 50"/>
              <a:gd name="T13" fmla="*/ 7 h 49"/>
              <a:gd name="T14" fmla="*/ 49 w 50"/>
              <a:gd name="T15" fmla="*/ 3 h 49"/>
              <a:gd name="T16" fmla="*/ 48 w 50"/>
              <a:gd name="T17" fmla="*/ 1 h 49"/>
              <a:gd name="T18" fmla="*/ 45 w 50"/>
              <a:gd name="T19" fmla="*/ 0 h 49"/>
              <a:gd name="T20" fmla="*/ 43 w 50"/>
              <a:gd name="T21" fmla="*/ 0 h 49"/>
              <a:gd name="T22" fmla="*/ 7 w 50"/>
              <a:gd name="T23" fmla="*/ 0 h 49"/>
              <a:gd name="T24" fmla="*/ 4 w 50"/>
              <a:gd name="T25" fmla="*/ 0 h 49"/>
              <a:gd name="T26" fmla="*/ 2 w 50"/>
              <a:gd name="T27" fmla="*/ 1 h 49"/>
              <a:gd name="T28" fmla="*/ 1 w 50"/>
              <a:gd name="T29" fmla="*/ 3 h 49"/>
              <a:gd name="T30" fmla="*/ 0 w 50"/>
              <a:gd name="T31" fmla="*/ 7 h 49"/>
              <a:gd name="T32" fmla="*/ 0 w 50"/>
              <a:gd name="T33" fmla="*/ 42 h 49"/>
              <a:gd name="T34" fmla="*/ 1 w 50"/>
              <a:gd name="T35" fmla="*/ 46 h 49"/>
              <a:gd name="T36" fmla="*/ 2 w 50"/>
              <a:gd name="T37" fmla="*/ 48 h 49"/>
              <a:gd name="T38" fmla="*/ 4 w 50"/>
              <a:gd name="T39" fmla="*/ 49 h 49"/>
              <a:gd name="T40" fmla="*/ 7 w 50"/>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7" y="49"/>
                </a:moveTo>
                <a:lnTo>
                  <a:pt x="43" y="49"/>
                </a:lnTo>
                <a:lnTo>
                  <a:pt x="45" y="49"/>
                </a:lnTo>
                <a:lnTo>
                  <a:pt x="48" y="48"/>
                </a:lnTo>
                <a:lnTo>
                  <a:pt x="49" y="46"/>
                </a:lnTo>
                <a:lnTo>
                  <a:pt x="50" y="42"/>
                </a:lnTo>
                <a:lnTo>
                  <a:pt x="50" y="7"/>
                </a:lnTo>
                <a:lnTo>
                  <a:pt x="49" y="3"/>
                </a:lnTo>
                <a:lnTo>
                  <a:pt x="48" y="1"/>
                </a:lnTo>
                <a:lnTo>
                  <a:pt x="45" y="0"/>
                </a:lnTo>
                <a:lnTo>
                  <a:pt x="43" y="0"/>
                </a:lnTo>
                <a:lnTo>
                  <a:pt x="7" y="0"/>
                </a:lnTo>
                <a:lnTo>
                  <a:pt x="4" y="0"/>
                </a:lnTo>
                <a:lnTo>
                  <a:pt x="2" y="1"/>
                </a:lnTo>
                <a:lnTo>
                  <a:pt x="1" y="3"/>
                </a:lnTo>
                <a:lnTo>
                  <a:pt x="0" y="7"/>
                </a:lnTo>
                <a:lnTo>
                  <a:pt x="0" y="42"/>
                </a:lnTo>
                <a:lnTo>
                  <a:pt x="1" y="46"/>
                </a:lnTo>
                <a:lnTo>
                  <a:pt x="2" y="48"/>
                </a:lnTo>
                <a:lnTo>
                  <a:pt x="4" y="49"/>
                </a:lnTo>
                <a:lnTo>
                  <a:pt x="7"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9" name="Freeform 22"/>
          <p:cNvSpPr>
            <a:spLocks/>
          </p:cNvSpPr>
          <p:nvPr/>
        </p:nvSpPr>
        <p:spPr bwMode="auto">
          <a:xfrm>
            <a:off x="3168650" y="5090320"/>
            <a:ext cx="101600" cy="152400"/>
          </a:xfrm>
          <a:custGeom>
            <a:avLst/>
            <a:gdLst>
              <a:gd name="T0" fmla="*/ 0 w 97"/>
              <a:gd name="T1" fmla="*/ 141 h 146"/>
              <a:gd name="T2" fmla="*/ 0 w 97"/>
              <a:gd name="T3" fmla="*/ 143 h 146"/>
              <a:gd name="T4" fmla="*/ 1 w 97"/>
              <a:gd name="T5" fmla="*/ 145 h 146"/>
              <a:gd name="T6" fmla="*/ 3 w 97"/>
              <a:gd name="T7" fmla="*/ 146 h 146"/>
              <a:gd name="T8" fmla="*/ 5 w 97"/>
              <a:gd name="T9" fmla="*/ 146 h 146"/>
              <a:gd name="T10" fmla="*/ 90 w 97"/>
              <a:gd name="T11" fmla="*/ 146 h 146"/>
              <a:gd name="T12" fmla="*/ 94 w 97"/>
              <a:gd name="T13" fmla="*/ 146 h 146"/>
              <a:gd name="T14" fmla="*/ 95 w 97"/>
              <a:gd name="T15" fmla="*/ 145 h 146"/>
              <a:gd name="T16" fmla="*/ 96 w 97"/>
              <a:gd name="T17" fmla="*/ 143 h 146"/>
              <a:gd name="T18" fmla="*/ 97 w 97"/>
              <a:gd name="T19" fmla="*/ 141 h 146"/>
              <a:gd name="T20" fmla="*/ 97 w 97"/>
              <a:gd name="T21" fmla="*/ 7 h 146"/>
              <a:gd name="T22" fmla="*/ 96 w 97"/>
              <a:gd name="T23" fmla="*/ 3 h 146"/>
              <a:gd name="T24" fmla="*/ 95 w 97"/>
              <a:gd name="T25" fmla="*/ 1 h 146"/>
              <a:gd name="T26" fmla="*/ 94 w 97"/>
              <a:gd name="T27" fmla="*/ 0 h 146"/>
              <a:gd name="T28" fmla="*/ 90 w 97"/>
              <a:gd name="T29" fmla="*/ 0 h 146"/>
              <a:gd name="T30" fmla="*/ 54 w 97"/>
              <a:gd name="T31" fmla="*/ 0 h 146"/>
              <a:gd name="T32" fmla="*/ 52 w 97"/>
              <a:gd name="T33" fmla="*/ 0 h 146"/>
              <a:gd name="T34" fmla="*/ 49 w 97"/>
              <a:gd name="T35" fmla="*/ 1 h 146"/>
              <a:gd name="T36" fmla="*/ 48 w 97"/>
              <a:gd name="T37" fmla="*/ 3 h 146"/>
              <a:gd name="T38" fmla="*/ 48 w 97"/>
              <a:gd name="T39" fmla="*/ 7 h 146"/>
              <a:gd name="T40" fmla="*/ 48 w 97"/>
              <a:gd name="T41" fmla="*/ 97 h 146"/>
              <a:gd name="T42" fmla="*/ 5 w 97"/>
              <a:gd name="T43" fmla="*/ 97 h 146"/>
              <a:gd name="T44" fmla="*/ 3 w 97"/>
              <a:gd name="T45" fmla="*/ 98 h 146"/>
              <a:gd name="T46" fmla="*/ 1 w 97"/>
              <a:gd name="T47" fmla="*/ 100 h 146"/>
              <a:gd name="T48" fmla="*/ 0 w 97"/>
              <a:gd name="T49" fmla="*/ 101 h 146"/>
              <a:gd name="T50" fmla="*/ 0 w 97"/>
              <a:gd name="T51" fmla="*/ 104 h 146"/>
              <a:gd name="T52" fmla="*/ 0 w 97"/>
              <a:gd name="T53" fmla="*/ 14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7" h="146">
                <a:moveTo>
                  <a:pt x="0" y="141"/>
                </a:moveTo>
                <a:lnTo>
                  <a:pt x="0" y="143"/>
                </a:lnTo>
                <a:lnTo>
                  <a:pt x="1" y="145"/>
                </a:lnTo>
                <a:lnTo>
                  <a:pt x="3" y="146"/>
                </a:lnTo>
                <a:lnTo>
                  <a:pt x="5" y="146"/>
                </a:lnTo>
                <a:lnTo>
                  <a:pt x="90" y="146"/>
                </a:lnTo>
                <a:lnTo>
                  <a:pt x="94" y="146"/>
                </a:lnTo>
                <a:lnTo>
                  <a:pt x="95" y="145"/>
                </a:lnTo>
                <a:lnTo>
                  <a:pt x="96" y="143"/>
                </a:lnTo>
                <a:lnTo>
                  <a:pt x="97" y="141"/>
                </a:lnTo>
                <a:lnTo>
                  <a:pt x="97" y="7"/>
                </a:lnTo>
                <a:lnTo>
                  <a:pt x="96" y="3"/>
                </a:lnTo>
                <a:lnTo>
                  <a:pt x="95" y="1"/>
                </a:lnTo>
                <a:lnTo>
                  <a:pt x="94" y="0"/>
                </a:lnTo>
                <a:lnTo>
                  <a:pt x="90" y="0"/>
                </a:lnTo>
                <a:lnTo>
                  <a:pt x="54" y="0"/>
                </a:lnTo>
                <a:lnTo>
                  <a:pt x="52" y="0"/>
                </a:lnTo>
                <a:lnTo>
                  <a:pt x="49" y="1"/>
                </a:lnTo>
                <a:lnTo>
                  <a:pt x="48" y="3"/>
                </a:lnTo>
                <a:lnTo>
                  <a:pt x="48" y="7"/>
                </a:lnTo>
                <a:lnTo>
                  <a:pt x="48" y="97"/>
                </a:lnTo>
                <a:lnTo>
                  <a:pt x="5" y="97"/>
                </a:lnTo>
                <a:lnTo>
                  <a:pt x="3" y="98"/>
                </a:lnTo>
                <a:lnTo>
                  <a:pt x="1" y="100"/>
                </a:lnTo>
                <a:lnTo>
                  <a:pt x="0" y="101"/>
                </a:lnTo>
                <a:lnTo>
                  <a:pt x="0" y="104"/>
                </a:lnTo>
                <a:lnTo>
                  <a:pt x="0" y="14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0" name="Freeform 23"/>
          <p:cNvSpPr>
            <a:spLocks/>
          </p:cNvSpPr>
          <p:nvPr/>
        </p:nvSpPr>
        <p:spPr bwMode="auto">
          <a:xfrm>
            <a:off x="4359276" y="9167020"/>
            <a:ext cx="231776" cy="409576"/>
          </a:xfrm>
          <a:custGeom>
            <a:avLst/>
            <a:gdLst>
              <a:gd name="T0" fmla="*/ 213 w 219"/>
              <a:gd name="T1" fmla="*/ 6 h 388"/>
              <a:gd name="T2" fmla="*/ 209 w 219"/>
              <a:gd name="T3" fmla="*/ 3 h 388"/>
              <a:gd name="T4" fmla="*/ 204 w 219"/>
              <a:gd name="T5" fmla="*/ 1 h 388"/>
              <a:gd name="T6" fmla="*/ 200 w 219"/>
              <a:gd name="T7" fmla="*/ 0 h 388"/>
              <a:gd name="T8" fmla="*/ 196 w 219"/>
              <a:gd name="T9" fmla="*/ 0 h 388"/>
              <a:gd name="T10" fmla="*/ 190 w 219"/>
              <a:gd name="T11" fmla="*/ 0 h 388"/>
              <a:gd name="T12" fmla="*/ 186 w 219"/>
              <a:gd name="T13" fmla="*/ 1 h 388"/>
              <a:gd name="T14" fmla="*/ 182 w 219"/>
              <a:gd name="T15" fmla="*/ 3 h 388"/>
              <a:gd name="T16" fmla="*/ 178 w 219"/>
              <a:gd name="T17" fmla="*/ 6 h 388"/>
              <a:gd name="T18" fmla="*/ 8 w 219"/>
              <a:gd name="T19" fmla="*/ 177 h 388"/>
              <a:gd name="T20" fmla="*/ 4 w 219"/>
              <a:gd name="T21" fmla="*/ 181 h 388"/>
              <a:gd name="T22" fmla="*/ 2 w 219"/>
              <a:gd name="T23" fmla="*/ 184 h 388"/>
              <a:gd name="T24" fmla="*/ 1 w 219"/>
              <a:gd name="T25" fmla="*/ 190 h 388"/>
              <a:gd name="T26" fmla="*/ 0 w 219"/>
              <a:gd name="T27" fmla="*/ 194 h 388"/>
              <a:gd name="T28" fmla="*/ 1 w 219"/>
              <a:gd name="T29" fmla="*/ 198 h 388"/>
              <a:gd name="T30" fmla="*/ 2 w 219"/>
              <a:gd name="T31" fmla="*/ 204 h 388"/>
              <a:gd name="T32" fmla="*/ 4 w 219"/>
              <a:gd name="T33" fmla="*/ 207 h 388"/>
              <a:gd name="T34" fmla="*/ 8 w 219"/>
              <a:gd name="T35" fmla="*/ 211 h 388"/>
              <a:gd name="T36" fmla="*/ 178 w 219"/>
              <a:gd name="T37" fmla="*/ 382 h 388"/>
              <a:gd name="T38" fmla="*/ 182 w 219"/>
              <a:gd name="T39" fmla="*/ 385 h 388"/>
              <a:gd name="T40" fmla="*/ 186 w 219"/>
              <a:gd name="T41" fmla="*/ 387 h 388"/>
              <a:gd name="T42" fmla="*/ 190 w 219"/>
              <a:gd name="T43" fmla="*/ 388 h 388"/>
              <a:gd name="T44" fmla="*/ 196 w 219"/>
              <a:gd name="T45" fmla="*/ 388 h 388"/>
              <a:gd name="T46" fmla="*/ 200 w 219"/>
              <a:gd name="T47" fmla="*/ 388 h 388"/>
              <a:gd name="T48" fmla="*/ 204 w 219"/>
              <a:gd name="T49" fmla="*/ 387 h 388"/>
              <a:gd name="T50" fmla="*/ 209 w 219"/>
              <a:gd name="T51" fmla="*/ 385 h 388"/>
              <a:gd name="T52" fmla="*/ 213 w 219"/>
              <a:gd name="T53" fmla="*/ 382 h 388"/>
              <a:gd name="T54" fmla="*/ 215 w 219"/>
              <a:gd name="T55" fmla="*/ 378 h 388"/>
              <a:gd name="T56" fmla="*/ 218 w 219"/>
              <a:gd name="T57" fmla="*/ 373 h 388"/>
              <a:gd name="T58" fmla="*/ 219 w 219"/>
              <a:gd name="T59" fmla="*/ 369 h 388"/>
              <a:gd name="T60" fmla="*/ 219 w 219"/>
              <a:gd name="T61" fmla="*/ 365 h 388"/>
              <a:gd name="T62" fmla="*/ 219 w 219"/>
              <a:gd name="T63" fmla="*/ 23 h 388"/>
              <a:gd name="T64" fmla="*/ 219 w 219"/>
              <a:gd name="T65" fmla="*/ 19 h 388"/>
              <a:gd name="T66" fmla="*/ 218 w 219"/>
              <a:gd name="T67" fmla="*/ 15 h 388"/>
              <a:gd name="T68" fmla="*/ 215 w 219"/>
              <a:gd name="T69" fmla="*/ 10 h 388"/>
              <a:gd name="T70" fmla="*/ 213 w 219"/>
              <a:gd name="T71" fmla="*/ 6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388">
                <a:moveTo>
                  <a:pt x="213" y="6"/>
                </a:moveTo>
                <a:lnTo>
                  <a:pt x="209" y="3"/>
                </a:lnTo>
                <a:lnTo>
                  <a:pt x="204" y="1"/>
                </a:lnTo>
                <a:lnTo>
                  <a:pt x="200" y="0"/>
                </a:lnTo>
                <a:lnTo>
                  <a:pt x="196" y="0"/>
                </a:lnTo>
                <a:lnTo>
                  <a:pt x="190" y="0"/>
                </a:lnTo>
                <a:lnTo>
                  <a:pt x="186" y="1"/>
                </a:lnTo>
                <a:lnTo>
                  <a:pt x="182" y="3"/>
                </a:lnTo>
                <a:lnTo>
                  <a:pt x="178" y="6"/>
                </a:lnTo>
                <a:lnTo>
                  <a:pt x="8" y="177"/>
                </a:lnTo>
                <a:lnTo>
                  <a:pt x="4" y="181"/>
                </a:lnTo>
                <a:lnTo>
                  <a:pt x="2" y="184"/>
                </a:lnTo>
                <a:lnTo>
                  <a:pt x="1" y="190"/>
                </a:lnTo>
                <a:lnTo>
                  <a:pt x="0" y="194"/>
                </a:lnTo>
                <a:lnTo>
                  <a:pt x="1" y="198"/>
                </a:lnTo>
                <a:lnTo>
                  <a:pt x="2" y="204"/>
                </a:lnTo>
                <a:lnTo>
                  <a:pt x="4" y="207"/>
                </a:lnTo>
                <a:lnTo>
                  <a:pt x="8" y="211"/>
                </a:lnTo>
                <a:lnTo>
                  <a:pt x="178" y="382"/>
                </a:lnTo>
                <a:lnTo>
                  <a:pt x="182" y="385"/>
                </a:lnTo>
                <a:lnTo>
                  <a:pt x="186" y="387"/>
                </a:lnTo>
                <a:lnTo>
                  <a:pt x="190" y="388"/>
                </a:lnTo>
                <a:lnTo>
                  <a:pt x="196" y="388"/>
                </a:lnTo>
                <a:lnTo>
                  <a:pt x="200" y="388"/>
                </a:lnTo>
                <a:lnTo>
                  <a:pt x="204" y="387"/>
                </a:lnTo>
                <a:lnTo>
                  <a:pt x="209" y="385"/>
                </a:lnTo>
                <a:lnTo>
                  <a:pt x="213" y="382"/>
                </a:lnTo>
                <a:lnTo>
                  <a:pt x="215" y="378"/>
                </a:lnTo>
                <a:lnTo>
                  <a:pt x="218" y="373"/>
                </a:lnTo>
                <a:lnTo>
                  <a:pt x="219" y="369"/>
                </a:lnTo>
                <a:lnTo>
                  <a:pt x="219" y="365"/>
                </a:lnTo>
                <a:lnTo>
                  <a:pt x="219" y="23"/>
                </a:lnTo>
                <a:lnTo>
                  <a:pt x="219" y="19"/>
                </a:lnTo>
                <a:lnTo>
                  <a:pt x="218" y="15"/>
                </a:lnTo>
                <a:lnTo>
                  <a:pt x="215" y="10"/>
                </a:lnTo>
                <a:lnTo>
                  <a:pt x="213" y="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1" name="Freeform 24"/>
          <p:cNvSpPr>
            <a:spLocks noEditPoints="1"/>
          </p:cNvSpPr>
          <p:nvPr/>
        </p:nvSpPr>
        <p:spPr bwMode="auto">
          <a:xfrm>
            <a:off x="5781677" y="9062245"/>
            <a:ext cx="619126" cy="619126"/>
          </a:xfrm>
          <a:custGeom>
            <a:avLst/>
            <a:gdLst>
              <a:gd name="T0" fmla="*/ 512 w 584"/>
              <a:gd name="T1" fmla="*/ 100 h 586"/>
              <a:gd name="T2" fmla="*/ 454 w 584"/>
              <a:gd name="T3" fmla="*/ 50 h 586"/>
              <a:gd name="T4" fmla="*/ 386 w 584"/>
              <a:gd name="T5" fmla="*/ 17 h 586"/>
              <a:gd name="T6" fmla="*/ 311 w 584"/>
              <a:gd name="T7" fmla="*/ 1 h 586"/>
              <a:gd name="T8" fmla="*/ 234 w 584"/>
              <a:gd name="T9" fmla="*/ 6 h 586"/>
              <a:gd name="T10" fmla="*/ 162 w 584"/>
              <a:gd name="T11" fmla="*/ 31 h 586"/>
              <a:gd name="T12" fmla="*/ 98 w 584"/>
              <a:gd name="T13" fmla="*/ 74 h 586"/>
              <a:gd name="T14" fmla="*/ 48 w 584"/>
              <a:gd name="T15" fmla="*/ 130 h 586"/>
              <a:gd name="T16" fmla="*/ 15 w 584"/>
              <a:gd name="T17" fmla="*/ 198 h 586"/>
              <a:gd name="T18" fmla="*/ 0 w 584"/>
              <a:gd name="T19" fmla="*/ 274 h 586"/>
              <a:gd name="T20" fmla="*/ 5 w 584"/>
              <a:gd name="T21" fmla="*/ 351 h 586"/>
              <a:gd name="T22" fmla="*/ 29 w 584"/>
              <a:gd name="T23" fmla="*/ 423 h 586"/>
              <a:gd name="T24" fmla="*/ 72 w 584"/>
              <a:gd name="T25" fmla="*/ 486 h 586"/>
              <a:gd name="T26" fmla="*/ 128 w 584"/>
              <a:gd name="T27" fmla="*/ 536 h 586"/>
              <a:gd name="T28" fmla="*/ 197 w 584"/>
              <a:gd name="T29" fmla="*/ 569 h 586"/>
              <a:gd name="T30" fmla="*/ 272 w 584"/>
              <a:gd name="T31" fmla="*/ 585 h 586"/>
              <a:gd name="T32" fmla="*/ 350 w 584"/>
              <a:gd name="T33" fmla="*/ 579 h 586"/>
              <a:gd name="T34" fmla="*/ 421 w 584"/>
              <a:gd name="T35" fmla="*/ 555 h 586"/>
              <a:gd name="T36" fmla="*/ 485 w 584"/>
              <a:gd name="T37" fmla="*/ 512 h 586"/>
              <a:gd name="T38" fmla="*/ 534 w 584"/>
              <a:gd name="T39" fmla="*/ 456 h 586"/>
              <a:gd name="T40" fmla="*/ 569 w 584"/>
              <a:gd name="T41" fmla="*/ 388 h 586"/>
              <a:gd name="T42" fmla="*/ 583 w 584"/>
              <a:gd name="T43" fmla="*/ 312 h 586"/>
              <a:gd name="T44" fmla="*/ 579 w 584"/>
              <a:gd name="T45" fmla="*/ 235 h 586"/>
              <a:gd name="T46" fmla="*/ 554 w 584"/>
              <a:gd name="T47" fmla="*/ 163 h 586"/>
              <a:gd name="T48" fmla="*/ 455 w 584"/>
              <a:gd name="T49" fmla="*/ 419 h 586"/>
              <a:gd name="T50" fmla="*/ 418 w 584"/>
              <a:gd name="T51" fmla="*/ 457 h 586"/>
              <a:gd name="T52" fmla="*/ 371 w 584"/>
              <a:gd name="T53" fmla="*/ 484 h 586"/>
              <a:gd name="T54" fmla="*/ 319 w 584"/>
              <a:gd name="T55" fmla="*/ 498 h 586"/>
              <a:gd name="T56" fmla="*/ 264 w 584"/>
              <a:gd name="T57" fmla="*/ 498 h 586"/>
              <a:gd name="T58" fmla="*/ 212 w 584"/>
              <a:gd name="T59" fmla="*/ 484 h 586"/>
              <a:gd name="T60" fmla="*/ 165 w 584"/>
              <a:gd name="T61" fmla="*/ 457 h 586"/>
              <a:gd name="T62" fmla="*/ 127 w 584"/>
              <a:gd name="T63" fmla="*/ 419 h 586"/>
              <a:gd name="T64" fmla="*/ 100 w 584"/>
              <a:gd name="T65" fmla="*/ 373 h 586"/>
              <a:gd name="T66" fmla="*/ 86 w 584"/>
              <a:gd name="T67" fmla="*/ 321 h 586"/>
              <a:gd name="T68" fmla="*/ 86 w 584"/>
              <a:gd name="T69" fmla="*/ 265 h 586"/>
              <a:gd name="T70" fmla="*/ 100 w 584"/>
              <a:gd name="T71" fmla="*/ 213 h 586"/>
              <a:gd name="T72" fmla="*/ 127 w 584"/>
              <a:gd name="T73" fmla="*/ 167 h 586"/>
              <a:gd name="T74" fmla="*/ 165 w 584"/>
              <a:gd name="T75" fmla="*/ 129 h 586"/>
              <a:gd name="T76" fmla="*/ 212 w 584"/>
              <a:gd name="T77" fmla="*/ 102 h 586"/>
              <a:gd name="T78" fmla="*/ 264 w 584"/>
              <a:gd name="T79" fmla="*/ 88 h 586"/>
              <a:gd name="T80" fmla="*/ 319 w 584"/>
              <a:gd name="T81" fmla="*/ 88 h 586"/>
              <a:gd name="T82" fmla="*/ 371 w 584"/>
              <a:gd name="T83" fmla="*/ 102 h 586"/>
              <a:gd name="T84" fmla="*/ 418 w 584"/>
              <a:gd name="T85" fmla="*/ 129 h 586"/>
              <a:gd name="T86" fmla="*/ 455 w 584"/>
              <a:gd name="T87" fmla="*/ 167 h 586"/>
              <a:gd name="T88" fmla="*/ 482 w 584"/>
              <a:gd name="T89" fmla="*/ 213 h 586"/>
              <a:gd name="T90" fmla="*/ 496 w 584"/>
              <a:gd name="T91" fmla="*/ 265 h 586"/>
              <a:gd name="T92" fmla="*/ 496 w 584"/>
              <a:gd name="T93" fmla="*/ 321 h 586"/>
              <a:gd name="T94" fmla="*/ 482 w 584"/>
              <a:gd name="T95" fmla="*/ 37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6">
                <a:moveTo>
                  <a:pt x="544" y="146"/>
                </a:moveTo>
                <a:lnTo>
                  <a:pt x="534" y="130"/>
                </a:lnTo>
                <a:lnTo>
                  <a:pt x="523" y="115"/>
                </a:lnTo>
                <a:lnTo>
                  <a:pt x="512" y="100"/>
                </a:lnTo>
                <a:lnTo>
                  <a:pt x="499" y="86"/>
                </a:lnTo>
                <a:lnTo>
                  <a:pt x="485" y="74"/>
                </a:lnTo>
                <a:lnTo>
                  <a:pt x="469" y="61"/>
                </a:lnTo>
                <a:lnTo>
                  <a:pt x="454" y="50"/>
                </a:lnTo>
                <a:lnTo>
                  <a:pt x="438" y="40"/>
                </a:lnTo>
                <a:lnTo>
                  <a:pt x="421" y="31"/>
                </a:lnTo>
                <a:lnTo>
                  <a:pt x="404" y="23"/>
                </a:lnTo>
                <a:lnTo>
                  <a:pt x="386" y="17"/>
                </a:lnTo>
                <a:lnTo>
                  <a:pt x="368" y="10"/>
                </a:lnTo>
                <a:lnTo>
                  <a:pt x="350" y="6"/>
                </a:lnTo>
                <a:lnTo>
                  <a:pt x="330" y="4"/>
                </a:lnTo>
                <a:lnTo>
                  <a:pt x="311" y="1"/>
                </a:lnTo>
                <a:lnTo>
                  <a:pt x="291" y="0"/>
                </a:lnTo>
                <a:lnTo>
                  <a:pt x="272" y="1"/>
                </a:lnTo>
                <a:lnTo>
                  <a:pt x="252" y="4"/>
                </a:lnTo>
                <a:lnTo>
                  <a:pt x="234" y="6"/>
                </a:lnTo>
                <a:lnTo>
                  <a:pt x="215" y="10"/>
                </a:lnTo>
                <a:lnTo>
                  <a:pt x="197" y="17"/>
                </a:lnTo>
                <a:lnTo>
                  <a:pt x="179" y="23"/>
                </a:lnTo>
                <a:lnTo>
                  <a:pt x="162" y="31"/>
                </a:lnTo>
                <a:lnTo>
                  <a:pt x="144" y="40"/>
                </a:lnTo>
                <a:lnTo>
                  <a:pt x="128" y="50"/>
                </a:lnTo>
                <a:lnTo>
                  <a:pt x="113" y="61"/>
                </a:lnTo>
                <a:lnTo>
                  <a:pt x="98" y="74"/>
                </a:lnTo>
                <a:lnTo>
                  <a:pt x="85" y="86"/>
                </a:lnTo>
                <a:lnTo>
                  <a:pt x="72" y="100"/>
                </a:lnTo>
                <a:lnTo>
                  <a:pt x="60" y="115"/>
                </a:lnTo>
                <a:lnTo>
                  <a:pt x="48" y="130"/>
                </a:lnTo>
                <a:lnTo>
                  <a:pt x="39" y="146"/>
                </a:lnTo>
                <a:lnTo>
                  <a:pt x="29" y="163"/>
                </a:lnTo>
                <a:lnTo>
                  <a:pt x="21" y="181"/>
                </a:lnTo>
                <a:lnTo>
                  <a:pt x="15" y="198"/>
                </a:lnTo>
                <a:lnTo>
                  <a:pt x="9" y="216"/>
                </a:lnTo>
                <a:lnTo>
                  <a:pt x="5" y="235"/>
                </a:lnTo>
                <a:lnTo>
                  <a:pt x="2" y="254"/>
                </a:lnTo>
                <a:lnTo>
                  <a:pt x="0" y="274"/>
                </a:lnTo>
                <a:lnTo>
                  <a:pt x="0" y="293"/>
                </a:lnTo>
                <a:lnTo>
                  <a:pt x="0" y="312"/>
                </a:lnTo>
                <a:lnTo>
                  <a:pt x="2" y="332"/>
                </a:lnTo>
                <a:lnTo>
                  <a:pt x="5" y="351"/>
                </a:lnTo>
                <a:lnTo>
                  <a:pt x="9" y="370"/>
                </a:lnTo>
                <a:lnTo>
                  <a:pt x="15" y="388"/>
                </a:lnTo>
                <a:lnTo>
                  <a:pt x="21" y="405"/>
                </a:lnTo>
                <a:lnTo>
                  <a:pt x="29" y="423"/>
                </a:lnTo>
                <a:lnTo>
                  <a:pt x="39" y="440"/>
                </a:lnTo>
                <a:lnTo>
                  <a:pt x="48" y="456"/>
                </a:lnTo>
                <a:lnTo>
                  <a:pt x="60" y="471"/>
                </a:lnTo>
                <a:lnTo>
                  <a:pt x="72" y="486"/>
                </a:lnTo>
                <a:lnTo>
                  <a:pt x="85" y="500"/>
                </a:lnTo>
                <a:lnTo>
                  <a:pt x="98" y="512"/>
                </a:lnTo>
                <a:lnTo>
                  <a:pt x="113" y="525"/>
                </a:lnTo>
                <a:lnTo>
                  <a:pt x="128" y="536"/>
                </a:lnTo>
                <a:lnTo>
                  <a:pt x="144" y="546"/>
                </a:lnTo>
                <a:lnTo>
                  <a:pt x="162" y="555"/>
                </a:lnTo>
                <a:lnTo>
                  <a:pt x="179" y="563"/>
                </a:lnTo>
                <a:lnTo>
                  <a:pt x="197" y="569"/>
                </a:lnTo>
                <a:lnTo>
                  <a:pt x="215" y="575"/>
                </a:lnTo>
                <a:lnTo>
                  <a:pt x="234" y="579"/>
                </a:lnTo>
                <a:lnTo>
                  <a:pt x="252" y="582"/>
                </a:lnTo>
                <a:lnTo>
                  <a:pt x="272" y="585"/>
                </a:lnTo>
                <a:lnTo>
                  <a:pt x="291" y="586"/>
                </a:lnTo>
                <a:lnTo>
                  <a:pt x="311" y="585"/>
                </a:lnTo>
                <a:lnTo>
                  <a:pt x="330" y="582"/>
                </a:lnTo>
                <a:lnTo>
                  <a:pt x="350" y="579"/>
                </a:lnTo>
                <a:lnTo>
                  <a:pt x="368" y="575"/>
                </a:lnTo>
                <a:lnTo>
                  <a:pt x="386" y="569"/>
                </a:lnTo>
                <a:lnTo>
                  <a:pt x="404" y="563"/>
                </a:lnTo>
                <a:lnTo>
                  <a:pt x="421" y="555"/>
                </a:lnTo>
                <a:lnTo>
                  <a:pt x="438" y="546"/>
                </a:lnTo>
                <a:lnTo>
                  <a:pt x="454" y="536"/>
                </a:lnTo>
                <a:lnTo>
                  <a:pt x="469" y="525"/>
                </a:lnTo>
                <a:lnTo>
                  <a:pt x="485" y="512"/>
                </a:lnTo>
                <a:lnTo>
                  <a:pt x="499" y="500"/>
                </a:lnTo>
                <a:lnTo>
                  <a:pt x="512" y="486"/>
                </a:lnTo>
                <a:lnTo>
                  <a:pt x="523" y="471"/>
                </a:lnTo>
                <a:lnTo>
                  <a:pt x="534" y="456"/>
                </a:lnTo>
                <a:lnTo>
                  <a:pt x="544" y="440"/>
                </a:lnTo>
                <a:lnTo>
                  <a:pt x="554" y="423"/>
                </a:lnTo>
                <a:lnTo>
                  <a:pt x="561" y="405"/>
                </a:lnTo>
                <a:lnTo>
                  <a:pt x="569" y="388"/>
                </a:lnTo>
                <a:lnTo>
                  <a:pt x="574" y="370"/>
                </a:lnTo>
                <a:lnTo>
                  <a:pt x="579" y="351"/>
                </a:lnTo>
                <a:lnTo>
                  <a:pt x="582" y="332"/>
                </a:lnTo>
                <a:lnTo>
                  <a:pt x="583" y="312"/>
                </a:lnTo>
                <a:lnTo>
                  <a:pt x="584" y="293"/>
                </a:lnTo>
                <a:lnTo>
                  <a:pt x="583" y="274"/>
                </a:lnTo>
                <a:lnTo>
                  <a:pt x="582" y="254"/>
                </a:lnTo>
                <a:lnTo>
                  <a:pt x="579" y="235"/>
                </a:lnTo>
                <a:lnTo>
                  <a:pt x="574" y="216"/>
                </a:lnTo>
                <a:lnTo>
                  <a:pt x="569" y="198"/>
                </a:lnTo>
                <a:lnTo>
                  <a:pt x="561" y="181"/>
                </a:lnTo>
                <a:lnTo>
                  <a:pt x="554" y="163"/>
                </a:lnTo>
                <a:lnTo>
                  <a:pt x="544" y="146"/>
                </a:lnTo>
                <a:close/>
                <a:moveTo>
                  <a:pt x="471" y="397"/>
                </a:moveTo>
                <a:lnTo>
                  <a:pt x="463" y="409"/>
                </a:lnTo>
                <a:lnTo>
                  <a:pt x="455" y="419"/>
                </a:lnTo>
                <a:lnTo>
                  <a:pt x="447" y="430"/>
                </a:lnTo>
                <a:lnTo>
                  <a:pt x="438" y="440"/>
                </a:lnTo>
                <a:lnTo>
                  <a:pt x="428" y="449"/>
                </a:lnTo>
                <a:lnTo>
                  <a:pt x="418" y="457"/>
                </a:lnTo>
                <a:lnTo>
                  <a:pt x="407" y="465"/>
                </a:lnTo>
                <a:lnTo>
                  <a:pt x="395" y="472"/>
                </a:lnTo>
                <a:lnTo>
                  <a:pt x="383" y="479"/>
                </a:lnTo>
                <a:lnTo>
                  <a:pt x="371" y="484"/>
                </a:lnTo>
                <a:lnTo>
                  <a:pt x="358" y="490"/>
                </a:lnTo>
                <a:lnTo>
                  <a:pt x="345" y="493"/>
                </a:lnTo>
                <a:lnTo>
                  <a:pt x="332" y="496"/>
                </a:lnTo>
                <a:lnTo>
                  <a:pt x="319" y="498"/>
                </a:lnTo>
                <a:lnTo>
                  <a:pt x="305" y="499"/>
                </a:lnTo>
                <a:lnTo>
                  <a:pt x="291" y="500"/>
                </a:lnTo>
                <a:lnTo>
                  <a:pt x="277" y="499"/>
                </a:lnTo>
                <a:lnTo>
                  <a:pt x="264" y="498"/>
                </a:lnTo>
                <a:lnTo>
                  <a:pt x="250" y="496"/>
                </a:lnTo>
                <a:lnTo>
                  <a:pt x="237" y="493"/>
                </a:lnTo>
                <a:lnTo>
                  <a:pt x="224" y="490"/>
                </a:lnTo>
                <a:lnTo>
                  <a:pt x="212" y="484"/>
                </a:lnTo>
                <a:lnTo>
                  <a:pt x="199" y="479"/>
                </a:lnTo>
                <a:lnTo>
                  <a:pt x="188" y="472"/>
                </a:lnTo>
                <a:lnTo>
                  <a:pt x="176" y="465"/>
                </a:lnTo>
                <a:lnTo>
                  <a:pt x="165" y="457"/>
                </a:lnTo>
                <a:lnTo>
                  <a:pt x="155" y="449"/>
                </a:lnTo>
                <a:lnTo>
                  <a:pt x="145" y="440"/>
                </a:lnTo>
                <a:lnTo>
                  <a:pt x="136" y="430"/>
                </a:lnTo>
                <a:lnTo>
                  <a:pt x="127" y="419"/>
                </a:lnTo>
                <a:lnTo>
                  <a:pt x="120" y="409"/>
                </a:lnTo>
                <a:lnTo>
                  <a:pt x="112" y="397"/>
                </a:lnTo>
                <a:lnTo>
                  <a:pt x="105" y="385"/>
                </a:lnTo>
                <a:lnTo>
                  <a:pt x="100" y="373"/>
                </a:lnTo>
                <a:lnTo>
                  <a:pt x="96" y="360"/>
                </a:lnTo>
                <a:lnTo>
                  <a:pt x="91" y="347"/>
                </a:lnTo>
                <a:lnTo>
                  <a:pt x="88" y="334"/>
                </a:lnTo>
                <a:lnTo>
                  <a:pt x="86" y="321"/>
                </a:lnTo>
                <a:lnTo>
                  <a:pt x="85" y="307"/>
                </a:lnTo>
                <a:lnTo>
                  <a:pt x="85" y="293"/>
                </a:lnTo>
                <a:lnTo>
                  <a:pt x="85" y="279"/>
                </a:lnTo>
                <a:lnTo>
                  <a:pt x="86" y="265"/>
                </a:lnTo>
                <a:lnTo>
                  <a:pt x="88" y="252"/>
                </a:lnTo>
                <a:lnTo>
                  <a:pt x="91" y="239"/>
                </a:lnTo>
                <a:lnTo>
                  <a:pt x="96" y="226"/>
                </a:lnTo>
                <a:lnTo>
                  <a:pt x="100" y="213"/>
                </a:lnTo>
                <a:lnTo>
                  <a:pt x="105" y="201"/>
                </a:lnTo>
                <a:lnTo>
                  <a:pt x="112" y="189"/>
                </a:lnTo>
                <a:lnTo>
                  <a:pt x="120" y="177"/>
                </a:lnTo>
                <a:lnTo>
                  <a:pt x="127" y="167"/>
                </a:lnTo>
                <a:lnTo>
                  <a:pt x="136" y="156"/>
                </a:lnTo>
                <a:lnTo>
                  <a:pt x="145" y="146"/>
                </a:lnTo>
                <a:lnTo>
                  <a:pt x="155" y="138"/>
                </a:lnTo>
                <a:lnTo>
                  <a:pt x="165" y="129"/>
                </a:lnTo>
                <a:lnTo>
                  <a:pt x="176" y="121"/>
                </a:lnTo>
                <a:lnTo>
                  <a:pt x="188" y="114"/>
                </a:lnTo>
                <a:lnTo>
                  <a:pt x="199" y="107"/>
                </a:lnTo>
                <a:lnTo>
                  <a:pt x="212" y="102"/>
                </a:lnTo>
                <a:lnTo>
                  <a:pt x="224" y="97"/>
                </a:lnTo>
                <a:lnTo>
                  <a:pt x="237" y="93"/>
                </a:lnTo>
                <a:lnTo>
                  <a:pt x="250" y="90"/>
                </a:lnTo>
                <a:lnTo>
                  <a:pt x="264" y="88"/>
                </a:lnTo>
                <a:lnTo>
                  <a:pt x="277" y="87"/>
                </a:lnTo>
                <a:lnTo>
                  <a:pt x="291" y="86"/>
                </a:lnTo>
                <a:lnTo>
                  <a:pt x="305" y="87"/>
                </a:lnTo>
                <a:lnTo>
                  <a:pt x="319" y="88"/>
                </a:lnTo>
                <a:lnTo>
                  <a:pt x="332" y="90"/>
                </a:lnTo>
                <a:lnTo>
                  <a:pt x="345" y="93"/>
                </a:lnTo>
                <a:lnTo>
                  <a:pt x="358" y="97"/>
                </a:lnTo>
                <a:lnTo>
                  <a:pt x="371" y="102"/>
                </a:lnTo>
                <a:lnTo>
                  <a:pt x="383" y="107"/>
                </a:lnTo>
                <a:lnTo>
                  <a:pt x="395" y="114"/>
                </a:lnTo>
                <a:lnTo>
                  <a:pt x="407" y="121"/>
                </a:lnTo>
                <a:lnTo>
                  <a:pt x="418" y="129"/>
                </a:lnTo>
                <a:lnTo>
                  <a:pt x="428" y="138"/>
                </a:lnTo>
                <a:lnTo>
                  <a:pt x="438" y="146"/>
                </a:lnTo>
                <a:lnTo>
                  <a:pt x="447" y="156"/>
                </a:lnTo>
                <a:lnTo>
                  <a:pt x="455" y="167"/>
                </a:lnTo>
                <a:lnTo>
                  <a:pt x="463" y="177"/>
                </a:lnTo>
                <a:lnTo>
                  <a:pt x="471" y="189"/>
                </a:lnTo>
                <a:lnTo>
                  <a:pt x="477" y="201"/>
                </a:lnTo>
                <a:lnTo>
                  <a:pt x="482" y="213"/>
                </a:lnTo>
                <a:lnTo>
                  <a:pt x="488" y="226"/>
                </a:lnTo>
                <a:lnTo>
                  <a:pt x="491" y="239"/>
                </a:lnTo>
                <a:lnTo>
                  <a:pt x="494" y="252"/>
                </a:lnTo>
                <a:lnTo>
                  <a:pt x="496" y="265"/>
                </a:lnTo>
                <a:lnTo>
                  <a:pt x="498" y="279"/>
                </a:lnTo>
                <a:lnTo>
                  <a:pt x="499" y="293"/>
                </a:lnTo>
                <a:lnTo>
                  <a:pt x="498" y="307"/>
                </a:lnTo>
                <a:lnTo>
                  <a:pt x="496" y="321"/>
                </a:lnTo>
                <a:lnTo>
                  <a:pt x="494" y="334"/>
                </a:lnTo>
                <a:lnTo>
                  <a:pt x="491" y="347"/>
                </a:lnTo>
                <a:lnTo>
                  <a:pt x="488" y="360"/>
                </a:lnTo>
                <a:lnTo>
                  <a:pt x="482" y="373"/>
                </a:lnTo>
                <a:lnTo>
                  <a:pt x="477" y="385"/>
                </a:lnTo>
                <a:lnTo>
                  <a:pt x="471" y="3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2" name="Freeform 25"/>
          <p:cNvSpPr>
            <a:spLocks/>
          </p:cNvSpPr>
          <p:nvPr/>
        </p:nvSpPr>
        <p:spPr bwMode="auto">
          <a:xfrm>
            <a:off x="5934077" y="9230520"/>
            <a:ext cx="311150" cy="282576"/>
          </a:xfrm>
          <a:custGeom>
            <a:avLst/>
            <a:gdLst>
              <a:gd name="T0" fmla="*/ 280 w 292"/>
              <a:gd name="T1" fmla="*/ 85 h 268"/>
              <a:gd name="T2" fmla="*/ 146 w 292"/>
              <a:gd name="T3" fmla="*/ 85 h 268"/>
              <a:gd name="T4" fmla="*/ 146 w 292"/>
              <a:gd name="T5" fmla="*/ 12 h 268"/>
              <a:gd name="T6" fmla="*/ 145 w 292"/>
              <a:gd name="T7" fmla="*/ 8 h 268"/>
              <a:gd name="T8" fmla="*/ 143 w 292"/>
              <a:gd name="T9" fmla="*/ 3 h 268"/>
              <a:gd name="T10" fmla="*/ 139 w 292"/>
              <a:gd name="T11" fmla="*/ 1 h 268"/>
              <a:gd name="T12" fmla="*/ 134 w 292"/>
              <a:gd name="T13" fmla="*/ 0 h 268"/>
              <a:gd name="T14" fmla="*/ 129 w 292"/>
              <a:gd name="T15" fmla="*/ 1 h 268"/>
              <a:gd name="T16" fmla="*/ 126 w 292"/>
              <a:gd name="T17" fmla="*/ 3 h 268"/>
              <a:gd name="T18" fmla="*/ 4 w 292"/>
              <a:gd name="T19" fmla="*/ 125 h 268"/>
              <a:gd name="T20" fmla="*/ 2 w 292"/>
              <a:gd name="T21" fmla="*/ 129 h 268"/>
              <a:gd name="T22" fmla="*/ 0 w 292"/>
              <a:gd name="T23" fmla="*/ 134 h 268"/>
              <a:gd name="T24" fmla="*/ 2 w 292"/>
              <a:gd name="T25" fmla="*/ 138 h 268"/>
              <a:gd name="T26" fmla="*/ 4 w 292"/>
              <a:gd name="T27" fmla="*/ 143 h 268"/>
              <a:gd name="T28" fmla="*/ 125 w 292"/>
              <a:gd name="T29" fmla="*/ 264 h 268"/>
              <a:gd name="T30" fmla="*/ 130 w 292"/>
              <a:gd name="T31" fmla="*/ 267 h 268"/>
              <a:gd name="T32" fmla="*/ 134 w 292"/>
              <a:gd name="T33" fmla="*/ 268 h 268"/>
              <a:gd name="T34" fmla="*/ 139 w 292"/>
              <a:gd name="T35" fmla="*/ 267 h 268"/>
              <a:gd name="T36" fmla="*/ 143 w 292"/>
              <a:gd name="T37" fmla="*/ 265 h 268"/>
              <a:gd name="T38" fmla="*/ 145 w 292"/>
              <a:gd name="T39" fmla="*/ 260 h 268"/>
              <a:gd name="T40" fmla="*/ 146 w 292"/>
              <a:gd name="T41" fmla="*/ 256 h 268"/>
              <a:gd name="T42" fmla="*/ 146 w 292"/>
              <a:gd name="T43" fmla="*/ 183 h 268"/>
              <a:gd name="T44" fmla="*/ 280 w 292"/>
              <a:gd name="T45" fmla="*/ 183 h 268"/>
              <a:gd name="T46" fmla="*/ 284 w 292"/>
              <a:gd name="T47" fmla="*/ 182 h 268"/>
              <a:gd name="T48" fmla="*/ 289 w 292"/>
              <a:gd name="T49" fmla="*/ 179 h 268"/>
              <a:gd name="T50" fmla="*/ 292 w 292"/>
              <a:gd name="T51" fmla="*/ 175 h 268"/>
              <a:gd name="T52" fmla="*/ 292 w 292"/>
              <a:gd name="T53" fmla="*/ 171 h 268"/>
              <a:gd name="T54" fmla="*/ 292 w 292"/>
              <a:gd name="T55" fmla="*/ 97 h 268"/>
              <a:gd name="T56" fmla="*/ 292 w 292"/>
              <a:gd name="T57" fmla="*/ 93 h 268"/>
              <a:gd name="T58" fmla="*/ 289 w 292"/>
              <a:gd name="T59" fmla="*/ 89 h 268"/>
              <a:gd name="T60" fmla="*/ 284 w 292"/>
              <a:gd name="T61" fmla="*/ 87 h 268"/>
              <a:gd name="T62" fmla="*/ 280 w 292"/>
              <a:gd name="T63" fmla="*/ 8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68">
                <a:moveTo>
                  <a:pt x="280" y="85"/>
                </a:moveTo>
                <a:lnTo>
                  <a:pt x="146" y="85"/>
                </a:lnTo>
                <a:lnTo>
                  <a:pt x="146" y="12"/>
                </a:lnTo>
                <a:lnTo>
                  <a:pt x="145" y="8"/>
                </a:lnTo>
                <a:lnTo>
                  <a:pt x="143" y="3"/>
                </a:lnTo>
                <a:lnTo>
                  <a:pt x="139" y="1"/>
                </a:lnTo>
                <a:lnTo>
                  <a:pt x="134" y="0"/>
                </a:lnTo>
                <a:lnTo>
                  <a:pt x="129" y="1"/>
                </a:lnTo>
                <a:lnTo>
                  <a:pt x="126" y="3"/>
                </a:lnTo>
                <a:lnTo>
                  <a:pt x="4" y="125"/>
                </a:lnTo>
                <a:lnTo>
                  <a:pt x="2" y="129"/>
                </a:lnTo>
                <a:lnTo>
                  <a:pt x="0" y="134"/>
                </a:lnTo>
                <a:lnTo>
                  <a:pt x="2" y="138"/>
                </a:lnTo>
                <a:lnTo>
                  <a:pt x="4" y="143"/>
                </a:lnTo>
                <a:lnTo>
                  <a:pt x="125" y="264"/>
                </a:lnTo>
                <a:lnTo>
                  <a:pt x="130" y="267"/>
                </a:lnTo>
                <a:lnTo>
                  <a:pt x="134" y="268"/>
                </a:lnTo>
                <a:lnTo>
                  <a:pt x="139" y="267"/>
                </a:lnTo>
                <a:lnTo>
                  <a:pt x="143" y="265"/>
                </a:lnTo>
                <a:lnTo>
                  <a:pt x="145" y="260"/>
                </a:lnTo>
                <a:lnTo>
                  <a:pt x="146" y="256"/>
                </a:lnTo>
                <a:lnTo>
                  <a:pt x="146" y="183"/>
                </a:lnTo>
                <a:lnTo>
                  <a:pt x="280" y="183"/>
                </a:lnTo>
                <a:lnTo>
                  <a:pt x="284" y="182"/>
                </a:lnTo>
                <a:lnTo>
                  <a:pt x="289" y="179"/>
                </a:lnTo>
                <a:lnTo>
                  <a:pt x="292" y="175"/>
                </a:lnTo>
                <a:lnTo>
                  <a:pt x="292" y="171"/>
                </a:lnTo>
                <a:lnTo>
                  <a:pt x="292" y="97"/>
                </a:lnTo>
                <a:lnTo>
                  <a:pt x="292" y="93"/>
                </a:lnTo>
                <a:lnTo>
                  <a:pt x="289" y="89"/>
                </a:lnTo>
                <a:lnTo>
                  <a:pt x="284" y="87"/>
                </a:lnTo>
                <a:lnTo>
                  <a:pt x="280" y="8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3" name="Freeform 26"/>
          <p:cNvSpPr>
            <a:spLocks/>
          </p:cNvSpPr>
          <p:nvPr/>
        </p:nvSpPr>
        <p:spPr bwMode="auto">
          <a:xfrm>
            <a:off x="7280277" y="9551194"/>
            <a:ext cx="720726" cy="104776"/>
          </a:xfrm>
          <a:custGeom>
            <a:avLst/>
            <a:gdLst>
              <a:gd name="T0" fmla="*/ 669 w 682"/>
              <a:gd name="T1" fmla="*/ 0 h 97"/>
              <a:gd name="T2" fmla="*/ 11 w 682"/>
              <a:gd name="T3" fmla="*/ 0 h 97"/>
              <a:gd name="T4" fmla="*/ 7 w 682"/>
              <a:gd name="T5" fmla="*/ 1 h 97"/>
              <a:gd name="T6" fmla="*/ 4 w 682"/>
              <a:gd name="T7" fmla="*/ 3 h 97"/>
              <a:gd name="T8" fmla="*/ 1 w 682"/>
              <a:gd name="T9" fmla="*/ 7 h 97"/>
              <a:gd name="T10" fmla="*/ 0 w 682"/>
              <a:gd name="T11" fmla="*/ 12 h 97"/>
              <a:gd name="T12" fmla="*/ 0 w 682"/>
              <a:gd name="T13" fmla="*/ 85 h 97"/>
              <a:gd name="T14" fmla="*/ 1 w 682"/>
              <a:gd name="T15" fmla="*/ 89 h 97"/>
              <a:gd name="T16" fmla="*/ 4 w 682"/>
              <a:gd name="T17" fmla="*/ 94 h 97"/>
              <a:gd name="T18" fmla="*/ 7 w 682"/>
              <a:gd name="T19" fmla="*/ 96 h 97"/>
              <a:gd name="T20" fmla="*/ 11 w 682"/>
              <a:gd name="T21" fmla="*/ 97 h 97"/>
              <a:gd name="T22" fmla="*/ 669 w 682"/>
              <a:gd name="T23" fmla="*/ 97 h 97"/>
              <a:gd name="T24" fmla="*/ 675 w 682"/>
              <a:gd name="T25" fmla="*/ 96 h 97"/>
              <a:gd name="T26" fmla="*/ 678 w 682"/>
              <a:gd name="T27" fmla="*/ 94 h 97"/>
              <a:gd name="T28" fmla="*/ 681 w 682"/>
              <a:gd name="T29" fmla="*/ 89 h 97"/>
              <a:gd name="T30" fmla="*/ 682 w 682"/>
              <a:gd name="T31" fmla="*/ 85 h 97"/>
              <a:gd name="T32" fmla="*/ 682 w 682"/>
              <a:gd name="T33" fmla="*/ 12 h 97"/>
              <a:gd name="T34" fmla="*/ 681 w 682"/>
              <a:gd name="T35" fmla="*/ 7 h 97"/>
              <a:gd name="T36" fmla="*/ 678 w 682"/>
              <a:gd name="T37" fmla="*/ 3 h 97"/>
              <a:gd name="T38" fmla="*/ 675 w 682"/>
              <a:gd name="T39" fmla="*/ 1 h 97"/>
              <a:gd name="T40" fmla="*/ 669 w 682"/>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2" h="97">
                <a:moveTo>
                  <a:pt x="669" y="0"/>
                </a:moveTo>
                <a:lnTo>
                  <a:pt x="11" y="0"/>
                </a:lnTo>
                <a:lnTo>
                  <a:pt x="7" y="1"/>
                </a:lnTo>
                <a:lnTo>
                  <a:pt x="4" y="3"/>
                </a:lnTo>
                <a:lnTo>
                  <a:pt x="1" y="7"/>
                </a:lnTo>
                <a:lnTo>
                  <a:pt x="0" y="12"/>
                </a:lnTo>
                <a:lnTo>
                  <a:pt x="0" y="85"/>
                </a:lnTo>
                <a:lnTo>
                  <a:pt x="1" y="89"/>
                </a:lnTo>
                <a:lnTo>
                  <a:pt x="4" y="94"/>
                </a:lnTo>
                <a:lnTo>
                  <a:pt x="7" y="96"/>
                </a:lnTo>
                <a:lnTo>
                  <a:pt x="11" y="97"/>
                </a:lnTo>
                <a:lnTo>
                  <a:pt x="669" y="97"/>
                </a:lnTo>
                <a:lnTo>
                  <a:pt x="675" y="96"/>
                </a:lnTo>
                <a:lnTo>
                  <a:pt x="678" y="94"/>
                </a:lnTo>
                <a:lnTo>
                  <a:pt x="681" y="89"/>
                </a:lnTo>
                <a:lnTo>
                  <a:pt x="682" y="85"/>
                </a:lnTo>
                <a:lnTo>
                  <a:pt x="682" y="12"/>
                </a:lnTo>
                <a:lnTo>
                  <a:pt x="681" y="7"/>
                </a:lnTo>
                <a:lnTo>
                  <a:pt x="678" y="3"/>
                </a:lnTo>
                <a:lnTo>
                  <a:pt x="675" y="1"/>
                </a:lnTo>
                <a:lnTo>
                  <a:pt x="66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4" name="Freeform 27"/>
          <p:cNvSpPr>
            <a:spLocks/>
          </p:cNvSpPr>
          <p:nvPr/>
        </p:nvSpPr>
        <p:spPr bwMode="auto">
          <a:xfrm>
            <a:off x="7292976" y="9243220"/>
            <a:ext cx="139700" cy="257176"/>
          </a:xfrm>
          <a:custGeom>
            <a:avLst/>
            <a:gdLst>
              <a:gd name="T0" fmla="*/ 122 w 134"/>
              <a:gd name="T1" fmla="*/ 244 h 244"/>
              <a:gd name="T2" fmla="*/ 127 w 134"/>
              <a:gd name="T3" fmla="*/ 243 h 244"/>
              <a:gd name="T4" fmla="*/ 131 w 134"/>
              <a:gd name="T5" fmla="*/ 240 h 244"/>
              <a:gd name="T6" fmla="*/ 134 w 134"/>
              <a:gd name="T7" fmla="*/ 236 h 244"/>
              <a:gd name="T8" fmla="*/ 134 w 134"/>
              <a:gd name="T9" fmla="*/ 231 h 244"/>
              <a:gd name="T10" fmla="*/ 134 w 134"/>
              <a:gd name="T11" fmla="*/ 13 h 244"/>
              <a:gd name="T12" fmla="*/ 134 w 134"/>
              <a:gd name="T13" fmla="*/ 8 h 244"/>
              <a:gd name="T14" fmla="*/ 131 w 134"/>
              <a:gd name="T15" fmla="*/ 4 h 244"/>
              <a:gd name="T16" fmla="*/ 127 w 134"/>
              <a:gd name="T17" fmla="*/ 1 h 244"/>
              <a:gd name="T18" fmla="*/ 122 w 134"/>
              <a:gd name="T19" fmla="*/ 0 h 244"/>
              <a:gd name="T20" fmla="*/ 118 w 134"/>
              <a:gd name="T21" fmla="*/ 1 h 244"/>
              <a:gd name="T22" fmla="*/ 114 w 134"/>
              <a:gd name="T23" fmla="*/ 3 h 244"/>
              <a:gd name="T24" fmla="*/ 5 w 134"/>
              <a:gd name="T25" fmla="*/ 113 h 244"/>
              <a:gd name="T26" fmla="*/ 1 w 134"/>
              <a:gd name="T27" fmla="*/ 117 h 244"/>
              <a:gd name="T28" fmla="*/ 0 w 134"/>
              <a:gd name="T29" fmla="*/ 122 h 244"/>
              <a:gd name="T30" fmla="*/ 1 w 134"/>
              <a:gd name="T31" fmla="*/ 126 h 244"/>
              <a:gd name="T32" fmla="*/ 5 w 134"/>
              <a:gd name="T33" fmla="*/ 131 h 244"/>
              <a:gd name="T34" fmla="*/ 114 w 134"/>
              <a:gd name="T35" fmla="*/ 241 h 244"/>
              <a:gd name="T36" fmla="*/ 118 w 134"/>
              <a:gd name="T37" fmla="*/ 243 h 244"/>
              <a:gd name="T38" fmla="*/ 122 w 134"/>
              <a:gd name="T39"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244">
                <a:moveTo>
                  <a:pt x="122" y="244"/>
                </a:moveTo>
                <a:lnTo>
                  <a:pt x="127" y="243"/>
                </a:lnTo>
                <a:lnTo>
                  <a:pt x="131" y="240"/>
                </a:lnTo>
                <a:lnTo>
                  <a:pt x="134" y="236"/>
                </a:lnTo>
                <a:lnTo>
                  <a:pt x="134" y="231"/>
                </a:lnTo>
                <a:lnTo>
                  <a:pt x="134" y="13"/>
                </a:lnTo>
                <a:lnTo>
                  <a:pt x="134" y="8"/>
                </a:lnTo>
                <a:lnTo>
                  <a:pt x="131" y="4"/>
                </a:lnTo>
                <a:lnTo>
                  <a:pt x="127" y="1"/>
                </a:lnTo>
                <a:lnTo>
                  <a:pt x="122" y="0"/>
                </a:lnTo>
                <a:lnTo>
                  <a:pt x="118" y="1"/>
                </a:lnTo>
                <a:lnTo>
                  <a:pt x="114" y="3"/>
                </a:lnTo>
                <a:lnTo>
                  <a:pt x="5" y="113"/>
                </a:lnTo>
                <a:lnTo>
                  <a:pt x="1" y="117"/>
                </a:lnTo>
                <a:lnTo>
                  <a:pt x="0" y="122"/>
                </a:lnTo>
                <a:lnTo>
                  <a:pt x="1" y="126"/>
                </a:lnTo>
                <a:lnTo>
                  <a:pt x="5" y="131"/>
                </a:lnTo>
                <a:lnTo>
                  <a:pt x="114" y="241"/>
                </a:lnTo>
                <a:lnTo>
                  <a:pt x="118" y="243"/>
                </a:lnTo>
                <a:lnTo>
                  <a:pt x="122"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5" name="Freeform 28"/>
          <p:cNvSpPr>
            <a:spLocks/>
          </p:cNvSpPr>
          <p:nvPr/>
        </p:nvSpPr>
        <p:spPr bwMode="auto">
          <a:xfrm>
            <a:off x="7537451" y="9243220"/>
            <a:ext cx="463550" cy="101600"/>
          </a:xfrm>
          <a:custGeom>
            <a:avLst/>
            <a:gdLst>
              <a:gd name="T0" fmla="*/ 425 w 438"/>
              <a:gd name="T1" fmla="*/ 0 h 97"/>
              <a:gd name="T2" fmla="*/ 11 w 438"/>
              <a:gd name="T3" fmla="*/ 0 h 97"/>
              <a:gd name="T4" fmla="*/ 7 w 438"/>
              <a:gd name="T5" fmla="*/ 1 h 97"/>
              <a:gd name="T6" fmla="*/ 3 w 438"/>
              <a:gd name="T7" fmla="*/ 4 h 97"/>
              <a:gd name="T8" fmla="*/ 0 w 438"/>
              <a:gd name="T9" fmla="*/ 8 h 97"/>
              <a:gd name="T10" fmla="*/ 0 w 438"/>
              <a:gd name="T11" fmla="*/ 13 h 97"/>
              <a:gd name="T12" fmla="*/ 0 w 438"/>
              <a:gd name="T13" fmla="*/ 85 h 97"/>
              <a:gd name="T14" fmla="*/ 0 w 438"/>
              <a:gd name="T15" fmla="*/ 90 h 97"/>
              <a:gd name="T16" fmla="*/ 3 w 438"/>
              <a:gd name="T17" fmla="*/ 94 h 97"/>
              <a:gd name="T18" fmla="*/ 7 w 438"/>
              <a:gd name="T19" fmla="*/ 97 h 97"/>
              <a:gd name="T20" fmla="*/ 11 w 438"/>
              <a:gd name="T21" fmla="*/ 97 h 97"/>
              <a:gd name="T22" fmla="*/ 425 w 438"/>
              <a:gd name="T23" fmla="*/ 97 h 97"/>
              <a:gd name="T24" fmla="*/ 431 w 438"/>
              <a:gd name="T25" fmla="*/ 97 h 97"/>
              <a:gd name="T26" fmla="*/ 434 w 438"/>
              <a:gd name="T27" fmla="*/ 94 h 97"/>
              <a:gd name="T28" fmla="*/ 437 w 438"/>
              <a:gd name="T29" fmla="*/ 90 h 97"/>
              <a:gd name="T30" fmla="*/ 438 w 438"/>
              <a:gd name="T31" fmla="*/ 85 h 97"/>
              <a:gd name="T32" fmla="*/ 438 w 438"/>
              <a:gd name="T33" fmla="*/ 13 h 97"/>
              <a:gd name="T34" fmla="*/ 437 w 438"/>
              <a:gd name="T35" fmla="*/ 8 h 97"/>
              <a:gd name="T36" fmla="*/ 434 w 438"/>
              <a:gd name="T37" fmla="*/ 4 h 97"/>
              <a:gd name="T38" fmla="*/ 431 w 438"/>
              <a:gd name="T39" fmla="*/ 1 h 97"/>
              <a:gd name="T40" fmla="*/ 425 w 438"/>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 h="97">
                <a:moveTo>
                  <a:pt x="425" y="0"/>
                </a:moveTo>
                <a:lnTo>
                  <a:pt x="11" y="0"/>
                </a:lnTo>
                <a:lnTo>
                  <a:pt x="7" y="1"/>
                </a:lnTo>
                <a:lnTo>
                  <a:pt x="3" y="4"/>
                </a:lnTo>
                <a:lnTo>
                  <a:pt x="0" y="8"/>
                </a:lnTo>
                <a:lnTo>
                  <a:pt x="0" y="13"/>
                </a:lnTo>
                <a:lnTo>
                  <a:pt x="0" y="85"/>
                </a:lnTo>
                <a:lnTo>
                  <a:pt x="0" y="90"/>
                </a:lnTo>
                <a:lnTo>
                  <a:pt x="3" y="94"/>
                </a:lnTo>
                <a:lnTo>
                  <a:pt x="7" y="97"/>
                </a:lnTo>
                <a:lnTo>
                  <a:pt x="11" y="97"/>
                </a:lnTo>
                <a:lnTo>
                  <a:pt x="425" y="97"/>
                </a:lnTo>
                <a:lnTo>
                  <a:pt x="431" y="97"/>
                </a:lnTo>
                <a:lnTo>
                  <a:pt x="434" y="94"/>
                </a:lnTo>
                <a:lnTo>
                  <a:pt x="437" y="90"/>
                </a:lnTo>
                <a:lnTo>
                  <a:pt x="438" y="85"/>
                </a:lnTo>
                <a:lnTo>
                  <a:pt x="438" y="13"/>
                </a:lnTo>
                <a:lnTo>
                  <a:pt x="437" y="8"/>
                </a:lnTo>
                <a:lnTo>
                  <a:pt x="434" y="4"/>
                </a:lnTo>
                <a:lnTo>
                  <a:pt x="431" y="1"/>
                </a:lnTo>
                <a:lnTo>
                  <a:pt x="425"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6" name="Freeform 29"/>
          <p:cNvSpPr>
            <a:spLocks/>
          </p:cNvSpPr>
          <p:nvPr/>
        </p:nvSpPr>
        <p:spPr bwMode="auto">
          <a:xfrm>
            <a:off x="7537451" y="9398794"/>
            <a:ext cx="463550" cy="101600"/>
          </a:xfrm>
          <a:custGeom>
            <a:avLst/>
            <a:gdLst>
              <a:gd name="T0" fmla="*/ 425 w 438"/>
              <a:gd name="T1" fmla="*/ 0 h 97"/>
              <a:gd name="T2" fmla="*/ 11 w 438"/>
              <a:gd name="T3" fmla="*/ 0 h 97"/>
              <a:gd name="T4" fmla="*/ 7 w 438"/>
              <a:gd name="T5" fmla="*/ 0 h 97"/>
              <a:gd name="T6" fmla="*/ 3 w 438"/>
              <a:gd name="T7" fmla="*/ 3 h 97"/>
              <a:gd name="T8" fmla="*/ 0 w 438"/>
              <a:gd name="T9" fmla="*/ 7 h 97"/>
              <a:gd name="T10" fmla="*/ 0 w 438"/>
              <a:gd name="T11" fmla="*/ 12 h 97"/>
              <a:gd name="T12" fmla="*/ 0 w 438"/>
              <a:gd name="T13" fmla="*/ 84 h 97"/>
              <a:gd name="T14" fmla="*/ 0 w 438"/>
              <a:gd name="T15" fmla="*/ 89 h 97"/>
              <a:gd name="T16" fmla="*/ 3 w 438"/>
              <a:gd name="T17" fmla="*/ 93 h 97"/>
              <a:gd name="T18" fmla="*/ 7 w 438"/>
              <a:gd name="T19" fmla="*/ 96 h 97"/>
              <a:gd name="T20" fmla="*/ 11 w 438"/>
              <a:gd name="T21" fmla="*/ 97 h 97"/>
              <a:gd name="T22" fmla="*/ 425 w 438"/>
              <a:gd name="T23" fmla="*/ 97 h 97"/>
              <a:gd name="T24" fmla="*/ 431 w 438"/>
              <a:gd name="T25" fmla="*/ 96 h 97"/>
              <a:gd name="T26" fmla="*/ 434 w 438"/>
              <a:gd name="T27" fmla="*/ 93 h 97"/>
              <a:gd name="T28" fmla="*/ 437 w 438"/>
              <a:gd name="T29" fmla="*/ 89 h 97"/>
              <a:gd name="T30" fmla="*/ 438 w 438"/>
              <a:gd name="T31" fmla="*/ 84 h 97"/>
              <a:gd name="T32" fmla="*/ 438 w 438"/>
              <a:gd name="T33" fmla="*/ 12 h 97"/>
              <a:gd name="T34" fmla="*/ 437 w 438"/>
              <a:gd name="T35" fmla="*/ 7 h 97"/>
              <a:gd name="T36" fmla="*/ 434 w 438"/>
              <a:gd name="T37" fmla="*/ 3 h 97"/>
              <a:gd name="T38" fmla="*/ 431 w 438"/>
              <a:gd name="T39" fmla="*/ 0 h 97"/>
              <a:gd name="T40" fmla="*/ 425 w 438"/>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 h="97">
                <a:moveTo>
                  <a:pt x="425" y="0"/>
                </a:moveTo>
                <a:lnTo>
                  <a:pt x="11" y="0"/>
                </a:lnTo>
                <a:lnTo>
                  <a:pt x="7" y="0"/>
                </a:lnTo>
                <a:lnTo>
                  <a:pt x="3" y="3"/>
                </a:lnTo>
                <a:lnTo>
                  <a:pt x="0" y="7"/>
                </a:lnTo>
                <a:lnTo>
                  <a:pt x="0" y="12"/>
                </a:lnTo>
                <a:lnTo>
                  <a:pt x="0" y="84"/>
                </a:lnTo>
                <a:lnTo>
                  <a:pt x="0" y="89"/>
                </a:lnTo>
                <a:lnTo>
                  <a:pt x="3" y="93"/>
                </a:lnTo>
                <a:lnTo>
                  <a:pt x="7" y="96"/>
                </a:lnTo>
                <a:lnTo>
                  <a:pt x="11" y="97"/>
                </a:lnTo>
                <a:lnTo>
                  <a:pt x="425" y="97"/>
                </a:lnTo>
                <a:lnTo>
                  <a:pt x="431" y="96"/>
                </a:lnTo>
                <a:lnTo>
                  <a:pt x="434" y="93"/>
                </a:lnTo>
                <a:lnTo>
                  <a:pt x="437" y="89"/>
                </a:lnTo>
                <a:lnTo>
                  <a:pt x="438" y="84"/>
                </a:lnTo>
                <a:lnTo>
                  <a:pt x="438" y="12"/>
                </a:lnTo>
                <a:lnTo>
                  <a:pt x="437" y="7"/>
                </a:lnTo>
                <a:lnTo>
                  <a:pt x="434" y="3"/>
                </a:lnTo>
                <a:lnTo>
                  <a:pt x="431" y="0"/>
                </a:lnTo>
                <a:lnTo>
                  <a:pt x="425"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7" name="Freeform 30"/>
          <p:cNvSpPr>
            <a:spLocks/>
          </p:cNvSpPr>
          <p:nvPr/>
        </p:nvSpPr>
        <p:spPr bwMode="auto">
          <a:xfrm>
            <a:off x="7280277" y="9087644"/>
            <a:ext cx="720726" cy="101600"/>
          </a:xfrm>
          <a:custGeom>
            <a:avLst/>
            <a:gdLst>
              <a:gd name="T0" fmla="*/ 678 w 682"/>
              <a:gd name="T1" fmla="*/ 3 h 97"/>
              <a:gd name="T2" fmla="*/ 675 w 682"/>
              <a:gd name="T3" fmla="*/ 1 h 97"/>
              <a:gd name="T4" fmla="*/ 669 w 682"/>
              <a:gd name="T5" fmla="*/ 0 h 97"/>
              <a:gd name="T6" fmla="*/ 11 w 682"/>
              <a:gd name="T7" fmla="*/ 0 h 97"/>
              <a:gd name="T8" fmla="*/ 7 w 682"/>
              <a:gd name="T9" fmla="*/ 1 h 97"/>
              <a:gd name="T10" fmla="*/ 4 w 682"/>
              <a:gd name="T11" fmla="*/ 3 h 97"/>
              <a:gd name="T12" fmla="*/ 1 w 682"/>
              <a:gd name="T13" fmla="*/ 8 h 97"/>
              <a:gd name="T14" fmla="*/ 0 w 682"/>
              <a:gd name="T15" fmla="*/ 12 h 97"/>
              <a:gd name="T16" fmla="*/ 0 w 682"/>
              <a:gd name="T17" fmla="*/ 86 h 97"/>
              <a:gd name="T18" fmla="*/ 1 w 682"/>
              <a:gd name="T19" fmla="*/ 90 h 97"/>
              <a:gd name="T20" fmla="*/ 4 w 682"/>
              <a:gd name="T21" fmla="*/ 94 h 97"/>
              <a:gd name="T22" fmla="*/ 7 w 682"/>
              <a:gd name="T23" fmla="*/ 96 h 97"/>
              <a:gd name="T24" fmla="*/ 11 w 682"/>
              <a:gd name="T25" fmla="*/ 97 h 97"/>
              <a:gd name="T26" fmla="*/ 669 w 682"/>
              <a:gd name="T27" fmla="*/ 97 h 97"/>
              <a:gd name="T28" fmla="*/ 675 w 682"/>
              <a:gd name="T29" fmla="*/ 96 h 97"/>
              <a:gd name="T30" fmla="*/ 678 w 682"/>
              <a:gd name="T31" fmla="*/ 94 h 97"/>
              <a:gd name="T32" fmla="*/ 681 w 682"/>
              <a:gd name="T33" fmla="*/ 90 h 97"/>
              <a:gd name="T34" fmla="*/ 682 w 682"/>
              <a:gd name="T35" fmla="*/ 86 h 97"/>
              <a:gd name="T36" fmla="*/ 682 w 682"/>
              <a:gd name="T37" fmla="*/ 12 h 97"/>
              <a:gd name="T38" fmla="*/ 681 w 682"/>
              <a:gd name="T39" fmla="*/ 8 h 97"/>
              <a:gd name="T40" fmla="*/ 678 w 682"/>
              <a:gd name="T4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2" h="97">
                <a:moveTo>
                  <a:pt x="678" y="3"/>
                </a:moveTo>
                <a:lnTo>
                  <a:pt x="675" y="1"/>
                </a:lnTo>
                <a:lnTo>
                  <a:pt x="669" y="0"/>
                </a:lnTo>
                <a:lnTo>
                  <a:pt x="11" y="0"/>
                </a:lnTo>
                <a:lnTo>
                  <a:pt x="7" y="1"/>
                </a:lnTo>
                <a:lnTo>
                  <a:pt x="4" y="3"/>
                </a:lnTo>
                <a:lnTo>
                  <a:pt x="1" y="8"/>
                </a:lnTo>
                <a:lnTo>
                  <a:pt x="0" y="12"/>
                </a:lnTo>
                <a:lnTo>
                  <a:pt x="0" y="86"/>
                </a:lnTo>
                <a:lnTo>
                  <a:pt x="1" y="90"/>
                </a:lnTo>
                <a:lnTo>
                  <a:pt x="4" y="94"/>
                </a:lnTo>
                <a:lnTo>
                  <a:pt x="7" y="96"/>
                </a:lnTo>
                <a:lnTo>
                  <a:pt x="11" y="97"/>
                </a:lnTo>
                <a:lnTo>
                  <a:pt x="669" y="97"/>
                </a:lnTo>
                <a:lnTo>
                  <a:pt x="675" y="96"/>
                </a:lnTo>
                <a:lnTo>
                  <a:pt x="678" y="94"/>
                </a:lnTo>
                <a:lnTo>
                  <a:pt x="681" y="90"/>
                </a:lnTo>
                <a:lnTo>
                  <a:pt x="682" y="86"/>
                </a:lnTo>
                <a:lnTo>
                  <a:pt x="682" y="12"/>
                </a:lnTo>
                <a:lnTo>
                  <a:pt x="681" y="8"/>
                </a:lnTo>
                <a:lnTo>
                  <a:pt x="678"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8" name="Freeform 31"/>
          <p:cNvSpPr>
            <a:spLocks/>
          </p:cNvSpPr>
          <p:nvPr/>
        </p:nvSpPr>
        <p:spPr bwMode="auto">
          <a:xfrm>
            <a:off x="8810627" y="9024145"/>
            <a:ext cx="695326" cy="695326"/>
          </a:xfrm>
          <a:custGeom>
            <a:avLst/>
            <a:gdLst>
              <a:gd name="T0" fmla="*/ 490 w 658"/>
              <a:gd name="T1" fmla="*/ 385 h 658"/>
              <a:gd name="T2" fmla="*/ 453 w 658"/>
              <a:gd name="T3" fmla="*/ 386 h 658"/>
              <a:gd name="T4" fmla="*/ 386 w 658"/>
              <a:gd name="T5" fmla="*/ 253 h 658"/>
              <a:gd name="T6" fmla="*/ 392 w 658"/>
              <a:gd name="T7" fmla="*/ 240 h 658"/>
              <a:gd name="T8" fmla="*/ 386 w 658"/>
              <a:gd name="T9" fmla="*/ 228 h 658"/>
              <a:gd name="T10" fmla="*/ 396 w 658"/>
              <a:gd name="T11" fmla="*/ 237 h 658"/>
              <a:gd name="T12" fmla="*/ 405 w 658"/>
              <a:gd name="T13" fmla="*/ 245 h 658"/>
              <a:gd name="T14" fmla="*/ 417 w 658"/>
              <a:gd name="T15" fmla="*/ 249 h 658"/>
              <a:gd name="T16" fmla="*/ 437 w 658"/>
              <a:gd name="T17" fmla="*/ 247 h 658"/>
              <a:gd name="T18" fmla="*/ 456 w 658"/>
              <a:gd name="T19" fmla="*/ 232 h 658"/>
              <a:gd name="T20" fmla="*/ 471 w 658"/>
              <a:gd name="T21" fmla="*/ 218 h 658"/>
              <a:gd name="T22" fmla="*/ 479 w 658"/>
              <a:gd name="T23" fmla="*/ 202 h 658"/>
              <a:gd name="T24" fmla="*/ 478 w 658"/>
              <a:gd name="T25" fmla="*/ 178 h 658"/>
              <a:gd name="T26" fmla="*/ 310 w 658"/>
              <a:gd name="T27" fmla="*/ 6 h 658"/>
              <a:gd name="T28" fmla="*/ 285 w 658"/>
              <a:gd name="T29" fmla="*/ 0 h 658"/>
              <a:gd name="T30" fmla="*/ 267 w 658"/>
              <a:gd name="T31" fmla="*/ 7 h 658"/>
              <a:gd name="T32" fmla="*/ 252 w 658"/>
              <a:gd name="T33" fmla="*/ 20 h 658"/>
              <a:gd name="T34" fmla="*/ 237 w 658"/>
              <a:gd name="T35" fmla="*/ 37 h 658"/>
              <a:gd name="T36" fmla="*/ 232 w 658"/>
              <a:gd name="T37" fmla="*/ 61 h 658"/>
              <a:gd name="T38" fmla="*/ 235 w 658"/>
              <a:gd name="T39" fmla="*/ 73 h 658"/>
              <a:gd name="T40" fmla="*/ 243 w 658"/>
              <a:gd name="T41" fmla="*/ 84 h 658"/>
              <a:gd name="T42" fmla="*/ 252 w 658"/>
              <a:gd name="T43" fmla="*/ 94 h 658"/>
              <a:gd name="T44" fmla="*/ 245 w 658"/>
              <a:gd name="T45" fmla="*/ 90 h 658"/>
              <a:gd name="T46" fmla="*/ 231 w 658"/>
              <a:gd name="T47" fmla="*/ 93 h 658"/>
              <a:gd name="T48" fmla="*/ 91 w 658"/>
              <a:gd name="T49" fmla="*/ 233 h 658"/>
              <a:gd name="T50" fmla="*/ 91 w 658"/>
              <a:gd name="T51" fmla="*/ 247 h 658"/>
              <a:gd name="T52" fmla="*/ 90 w 658"/>
              <a:gd name="T53" fmla="*/ 248 h 658"/>
              <a:gd name="T54" fmla="*/ 82 w 658"/>
              <a:gd name="T55" fmla="*/ 239 h 658"/>
              <a:gd name="T56" fmla="*/ 71 w 658"/>
              <a:gd name="T57" fmla="*/ 234 h 658"/>
              <a:gd name="T58" fmla="*/ 58 w 658"/>
              <a:gd name="T59" fmla="*/ 231 h 658"/>
              <a:gd name="T60" fmla="*/ 32 w 658"/>
              <a:gd name="T61" fmla="*/ 242 h 658"/>
              <a:gd name="T62" fmla="*/ 17 w 658"/>
              <a:gd name="T63" fmla="*/ 256 h 658"/>
              <a:gd name="T64" fmla="*/ 5 w 658"/>
              <a:gd name="T65" fmla="*/ 271 h 658"/>
              <a:gd name="T66" fmla="*/ 0 w 658"/>
              <a:gd name="T67" fmla="*/ 289 h 658"/>
              <a:gd name="T68" fmla="*/ 10 w 658"/>
              <a:gd name="T69" fmla="*/ 315 h 658"/>
              <a:gd name="T70" fmla="*/ 184 w 658"/>
              <a:gd name="T71" fmla="*/ 480 h 658"/>
              <a:gd name="T72" fmla="*/ 206 w 658"/>
              <a:gd name="T73" fmla="*/ 477 h 658"/>
              <a:gd name="T74" fmla="*/ 223 w 658"/>
              <a:gd name="T75" fmla="*/ 466 h 658"/>
              <a:gd name="T76" fmla="*/ 237 w 658"/>
              <a:gd name="T77" fmla="*/ 451 h 658"/>
              <a:gd name="T78" fmla="*/ 249 w 658"/>
              <a:gd name="T79" fmla="*/ 429 h 658"/>
              <a:gd name="T80" fmla="*/ 248 w 658"/>
              <a:gd name="T81" fmla="*/ 413 h 658"/>
              <a:gd name="T82" fmla="*/ 244 w 658"/>
              <a:gd name="T83" fmla="*/ 402 h 658"/>
              <a:gd name="T84" fmla="*/ 236 w 658"/>
              <a:gd name="T85" fmla="*/ 393 h 658"/>
              <a:gd name="T86" fmla="*/ 231 w 658"/>
              <a:gd name="T87" fmla="*/ 387 h 658"/>
              <a:gd name="T88" fmla="*/ 245 w 658"/>
              <a:gd name="T89" fmla="*/ 391 h 658"/>
              <a:gd name="T90" fmla="*/ 301 w 658"/>
              <a:gd name="T91" fmla="*/ 338 h 658"/>
              <a:gd name="T92" fmla="*/ 383 w 658"/>
              <a:gd name="T93" fmla="*/ 462 h 658"/>
              <a:gd name="T94" fmla="*/ 391 w 658"/>
              <a:gd name="T95" fmla="*/ 499 h 658"/>
              <a:gd name="T96" fmla="*/ 550 w 658"/>
              <a:gd name="T97" fmla="*/ 655 h 658"/>
              <a:gd name="T98" fmla="*/ 588 w 658"/>
              <a:gd name="T99" fmla="*/ 655 h 658"/>
              <a:gd name="T100" fmla="*/ 651 w 658"/>
              <a:gd name="T101" fmla="*/ 596 h 658"/>
              <a:gd name="T102" fmla="*/ 658 w 658"/>
              <a:gd name="T103" fmla="*/ 559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8" h="658">
                <a:moveTo>
                  <a:pt x="644" y="534"/>
                </a:moveTo>
                <a:lnTo>
                  <a:pt x="506" y="396"/>
                </a:lnTo>
                <a:lnTo>
                  <a:pt x="499" y="389"/>
                </a:lnTo>
                <a:lnTo>
                  <a:pt x="490" y="385"/>
                </a:lnTo>
                <a:lnTo>
                  <a:pt x="481" y="383"/>
                </a:lnTo>
                <a:lnTo>
                  <a:pt x="472" y="382"/>
                </a:lnTo>
                <a:lnTo>
                  <a:pt x="462" y="383"/>
                </a:lnTo>
                <a:lnTo>
                  <a:pt x="453" y="386"/>
                </a:lnTo>
                <a:lnTo>
                  <a:pt x="444" y="392"/>
                </a:lnTo>
                <a:lnTo>
                  <a:pt x="436" y="398"/>
                </a:lnTo>
                <a:lnTo>
                  <a:pt x="338" y="301"/>
                </a:lnTo>
                <a:lnTo>
                  <a:pt x="386" y="253"/>
                </a:lnTo>
                <a:lnTo>
                  <a:pt x="388" y="250"/>
                </a:lnTo>
                <a:lnTo>
                  <a:pt x="390" y="247"/>
                </a:lnTo>
                <a:lnTo>
                  <a:pt x="391" y="244"/>
                </a:lnTo>
                <a:lnTo>
                  <a:pt x="392" y="240"/>
                </a:lnTo>
                <a:lnTo>
                  <a:pt x="391" y="236"/>
                </a:lnTo>
                <a:lnTo>
                  <a:pt x="390" y="233"/>
                </a:lnTo>
                <a:lnTo>
                  <a:pt x="388" y="230"/>
                </a:lnTo>
                <a:lnTo>
                  <a:pt x="386" y="228"/>
                </a:lnTo>
                <a:lnTo>
                  <a:pt x="387" y="229"/>
                </a:lnTo>
                <a:lnTo>
                  <a:pt x="391" y="232"/>
                </a:lnTo>
                <a:lnTo>
                  <a:pt x="394" y="235"/>
                </a:lnTo>
                <a:lnTo>
                  <a:pt x="396" y="237"/>
                </a:lnTo>
                <a:lnTo>
                  <a:pt x="397" y="238"/>
                </a:lnTo>
                <a:lnTo>
                  <a:pt x="400" y="240"/>
                </a:lnTo>
                <a:lnTo>
                  <a:pt x="402" y="243"/>
                </a:lnTo>
                <a:lnTo>
                  <a:pt x="405" y="245"/>
                </a:lnTo>
                <a:lnTo>
                  <a:pt x="407" y="245"/>
                </a:lnTo>
                <a:lnTo>
                  <a:pt x="410" y="247"/>
                </a:lnTo>
                <a:lnTo>
                  <a:pt x="413" y="248"/>
                </a:lnTo>
                <a:lnTo>
                  <a:pt x="417" y="249"/>
                </a:lnTo>
                <a:lnTo>
                  <a:pt x="420" y="249"/>
                </a:lnTo>
                <a:lnTo>
                  <a:pt x="423" y="249"/>
                </a:lnTo>
                <a:lnTo>
                  <a:pt x="431" y="249"/>
                </a:lnTo>
                <a:lnTo>
                  <a:pt x="437" y="247"/>
                </a:lnTo>
                <a:lnTo>
                  <a:pt x="444" y="244"/>
                </a:lnTo>
                <a:lnTo>
                  <a:pt x="449" y="238"/>
                </a:lnTo>
                <a:lnTo>
                  <a:pt x="451" y="236"/>
                </a:lnTo>
                <a:lnTo>
                  <a:pt x="456" y="232"/>
                </a:lnTo>
                <a:lnTo>
                  <a:pt x="461" y="228"/>
                </a:lnTo>
                <a:lnTo>
                  <a:pt x="464" y="225"/>
                </a:lnTo>
                <a:lnTo>
                  <a:pt x="466" y="222"/>
                </a:lnTo>
                <a:lnTo>
                  <a:pt x="471" y="218"/>
                </a:lnTo>
                <a:lnTo>
                  <a:pt x="474" y="213"/>
                </a:lnTo>
                <a:lnTo>
                  <a:pt x="476" y="210"/>
                </a:lnTo>
                <a:lnTo>
                  <a:pt x="478" y="206"/>
                </a:lnTo>
                <a:lnTo>
                  <a:pt x="479" y="202"/>
                </a:lnTo>
                <a:lnTo>
                  <a:pt x="480" y="196"/>
                </a:lnTo>
                <a:lnTo>
                  <a:pt x="481" y="192"/>
                </a:lnTo>
                <a:lnTo>
                  <a:pt x="480" y="184"/>
                </a:lnTo>
                <a:lnTo>
                  <a:pt x="478" y="178"/>
                </a:lnTo>
                <a:lnTo>
                  <a:pt x="475" y="171"/>
                </a:lnTo>
                <a:lnTo>
                  <a:pt x="471" y="166"/>
                </a:lnTo>
                <a:lnTo>
                  <a:pt x="315" y="11"/>
                </a:lnTo>
                <a:lnTo>
                  <a:pt x="310" y="6"/>
                </a:lnTo>
                <a:lnTo>
                  <a:pt x="303" y="3"/>
                </a:lnTo>
                <a:lnTo>
                  <a:pt x="297" y="1"/>
                </a:lnTo>
                <a:lnTo>
                  <a:pt x="289" y="0"/>
                </a:lnTo>
                <a:lnTo>
                  <a:pt x="285" y="0"/>
                </a:lnTo>
                <a:lnTo>
                  <a:pt x="279" y="2"/>
                </a:lnTo>
                <a:lnTo>
                  <a:pt x="275" y="3"/>
                </a:lnTo>
                <a:lnTo>
                  <a:pt x="271" y="5"/>
                </a:lnTo>
                <a:lnTo>
                  <a:pt x="267" y="7"/>
                </a:lnTo>
                <a:lnTo>
                  <a:pt x="263" y="11"/>
                </a:lnTo>
                <a:lnTo>
                  <a:pt x="259" y="15"/>
                </a:lnTo>
                <a:lnTo>
                  <a:pt x="256" y="17"/>
                </a:lnTo>
                <a:lnTo>
                  <a:pt x="252" y="20"/>
                </a:lnTo>
                <a:lnTo>
                  <a:pt x="248" y="25"/>
                </a:lnTo>
                <a:lnTo>
                  <a:pt x="245" y="30"/>
                </a:lnTo>
                <a:lnTo>
                  <a:pt x="243" y="32"/>
                </a:lnTo>
                <a:lnTo>
                  <a:pt x="237" y="37"/>
                </a:lnTo>
                <a:lnTo>
                  <a:pt x="234" y="44"/>
                </a:lnTo>
                <a:lnTo>
                  <a:pt x="232" y="50"/>
                </a:lnTo>
                <a:lnTo>
                  <a:pt x="232" y="58"/>
                </a:lnTo>
                <a:lnTo>
                  <a:pt x="232" y="61"/>
                </a:lnTo>
                <a:lnTo>
                  <a:pt x="232" y="64"/>
                </a:lnTo>
                <a:lnTo>
                  <a:pt x="233" y="68"/>
                </a:lnTo>
                <a:lnTo>
                  <a:pt x="234" y="71"/>
                </a:lnTo>
                <a:lnTo>
                  <a:pt x="235" y="73"/>
                </a:lnTo>
                <a:lnTo>
                  <a:pt x="236" y="76"/>
                </a:lnTo>
                <a:lnTo>
                  <a:pt x="237" y="79"/>
                </a:lnTo>
                <a:lnTo>
                  <a:pt x="240" y="81"/>
                </a:lnTo>
                <a:lnTo>
                  <a:pt x="243" y="84"/>
                </a:lnTo>
                <a:lnTo>
                  <a:pt x="244" y="85"/>
                </a:lnTo>
                <a:lnTo>
                  <a:pt x="246" y="87"/>
                </a:lnTo>
                <a:lnTo>
                  <a:pt x="249" y="90"/>
                </a:lnTo>
                <a:lnTo>
                  <a:pt x="252" y="94"/>
                </a:lnTo>
                <a:lnTo>
                  <a:pt x="253" y="95"/>
                </a:lnTo>
                <a:lnTo>
                  <a:pt x="251" y="93"/>
                </a:lnTo>
                <a:lnTo>
                  <a:pt x="248" y="90"/>
                </a:lnTo>
                <a:lnTo>
                  <a:pt x="245" y="90"/>
                </a:lnTo>
                <a:lnTo>
                  <a:pt x="240" y="89"/>
                </a:lnTo>
                <a:lnTo>
                  <a:pt x="237" y="90"/>
                </a:lnTo>
                <a:lnTo>
                  <a:pt x="234" y="90"/>
                </a:lnTo>
                <a:lnTo>
                  <a:pt x="231" y="93"/>
                </a:lnTo>
                <a:lnTo>
                  <a:pt x="228" y="95"/>
                </a:lnTo>
                <a:lnTo>
                  <a:pt x="96" y="228"/>
                </a:lnTo>
                <a:lnTo>
                  <a:pt x="93" y="230"/>
                </a:lnTo>
                <a:lnTo>
                  <a:pt x="91" y="233"/>
                </a:lnTo>
                <a:lnTo>
                  <a:pt x="90" y="236"/>
                </a:lnTo>
                <a:lnTo>
                  <a:pt x="90" y="240"/>
                </a:lnTo>
                <a:lnTo>
                  <a:pt x="90" y="244"/>
                </a:lnTo>
                <a:lnTo>
                  <a:pt x="91" y="247"/>
                </a:lnTo>
                <a:lnTo>
                  <a:pt x="93" y="250"/>
                </a:lnTo>
                <a:lnTo>
                  <a:pt x="96" y="253"/>
                </a:lnTo>
                <a:lnTo>
                  <a:pt x="94" y="251"/>
                </a:lnTo>
                <a:lnTo>
                  <a:pt x="90" y="248"/>
                </a:lnTo>
                <a:lnTo>
                  <a:pt x="87" y="245"/>
                </a:lnTo>
                <a:lnTo>
                  <a:pt x="86" y="244"/>
                </a:lnTo>
                <a:lnTo>
                  <a:pt x="84" y="243"/>
                </a:lnTo>
                <a:lnTo>
                  <a:pt x="82" y="239"/>
                </a:lnTo>
                <a:lnTo>
                  <a:pt x="78" y="237"/>
                </a:lnTo>
                <a:lnTo>
                  <a:pt x="76" y="236"/>
                </a:lnTo>
                <a:lnTo>
                  <a:pt x="74" y="235"/>
                </a:lnTo>
                <a:lnTo>
                  <a:pt x="71" y="234"/>
                </a:lnTo>
                <a:lnTo>
                  <a:pt x="68" y="233"/>
                </a:lnTo>
                <a:lnTo>
                  <a:pt x="64" y="232"/>
                </a:lnTo>
                <a:lnTo>
                  <a:pt x="61" y="231"/>
                </a:lnTo>
                <a:lnTo>
                  <a:pt x="58" y="231"/>
                </a:lnTo>
                <a:lnTo>
                  <a:pt x="50" y="232"/>
                </a:lnTo>
                <a:lnTo>
                  <a:pt x="44" y="234"/>
                </a:lnTo>
                <a:lnTo>
                  <a:pt x="39" y="237"/>
                </a:lnTo>
                <a:lnTo>
                  <a:pt x="32" y="242"/>
                </a:lnTo>
                <a:lnTo>
                  <a:pt x="30" y="244"/>
                </a:lnTo>
                <a:lnTo>
                  <a:pt x="26" y="248"/>
                </a:lnTo>
                <a:lnTo>
                  <a:pt x="20" y="252"/>
                </a:lnTo>
                <a:lnTo>
                  <a:pt x="17" y="256"/>
                </a:lnTo>
                <a:lnTo>
                  <a:pt x="15" y="258"/>
                </a:lnTo>
                <a:lnTo>
                  <a:pt x="12" y="262"/>
                </a:lnTo>
                <a:lnTo>
                  <a:pt x="7" y="266"/>
                </a:lnTo>
                <a:lnTo>
                  <a:pt x="5" y="271"/>
                </a:lnTo>
                <a:lnTo>
                  <a:pt x="4" y="274"/>
                </a:lnTo>
                <a:lnTo>
                  <a:pt x="2" y="279"/>
                </a:lnTo>
                <a:lnTo>
                  <a:pt x="1" y="284"/>
                </a:lnTo>
                <a:lnTo>
                  <a:pt x="0" y="289"/>
                </a:lnTo>
                <a:lnTo>
                  <a:pt x="1" y="297"/>
                </a:lnTo>
                <a:lnTo>
                  <a:pt x="3" y="303"/>
                </a:lnTo>
                <a:lnTo>
                  <a:pt x="6" y="310"/>
                </a:lnTo>
                <a:lnTo>
                  <a:pt x="10" y="315"/>
                </a:lnTo>
                <a:lnTo>
                  <a:pt x="166" y="470"/>
                </a:lnTo>
                <a:lnTo>
                  <a:pt x="171" y="475"/>
                </a:lnTo>
                <a:lnTo>
                  <a:pt x="178" y="478"/>
                </a:lnTo>
                <a:lnTo>
                  <a:pt x="184" y="480"/>
                </a:lnTo>
                <a:lnTo>
                  <a:pt x="192" y="480"/>
                </a:lnTo>
                <a:lnTo>
                  <a:pt x="197" y="480"/>
                </a:lnTo>
                <a:lnTo>
                  <a:pt x="202" y="479"/>
                </a:lnTo>
                <a:lnTo>
                  <a:pt x="206" y="477"/>
                </a:lnTo>
                <a:lnTo>
                  <a:pt x="210" y="476"/>
                </a:lnTo>
                <a:lnTo>
                  <a:pt x="213" y="473"/>
                </a:lnTo>
                <a:lnTo>
                  <a:pt x="219" y="469"/>
                </a:lnTo>
                <a:lnTo>
                  <a:pt x="223" y="466"/>
                </a:lnTo>
                <a:lnTo>
                  <a:pt x="225" y="463"/>
                </a:lnTo>
                <a:lnTo>
                  <a:pt x="229" y="461"/>
                </a:lnTo>
                <a:lnTo>
                  <a:pt x="233" y="455"/>
                </a:lnTo>
                <a:lnTo>
                  <a:pt x="237" y="451"/>
                </a:lnTo>
                <a:lnTo>
                  <a:pt x="239" y="449"/>
                </a:lnTo>
                <a:lnTo>
                  <a:pt x="244" y="442"/>
                </a:lnTo>
                <a:lnTo>
                  <a:pt x="247" y="437"/>
                </a:lnTo>
                <a:lnTo>
                  <a:pt x="249" y="429"/>
                </a:lnTo>
                <a:lnTo>
                  <a:pt x="250" y="423"/>
                </a:lnTo>
                <a:lnTo>
                  <a:pt x="249" y="420"/>
                </a:lnTo>
                <a:lnTo>
                  <a:pt x="249" y="416"/>
                </a:lnTo>
                <a:lnTo>
                  <a:pt x="248" y="413"/>
                </a:lnTo>
                <a:lnTo>
                  <a:pt x="247" y="410"/>
                </a:lnTo>
                <a:lnTo>
                  <a:pt x="246" y="407"/>
                </a:lnTo>
                <a:lnTo>
                  <a:pt x="245" y="405"/>
                </a:lnTo>
                <a:lnTo>
                  <a:pt x="244" y="402"/>
                </a:lnTo>
                <a:lnTo>
                  <a:pt x="240" y="399"/>
                </a:lnTo>
                <a:lnTo>
                  <a:pt x="238" y="397"/>
                </a:lnTo>
                <a:lnTo>
                  <a:pt x="237" y="395"/>
                </a:lnTo>
                <a:lnTo>
                  <a:pt x="236" y="393"/>
                </a:lnTo>
                <a:lnTo>
                  <a:pt x="233" y="391"/>
                </a:lnTo>
                <a:lnTo>
                  <a:pt x="230" y="387"/>
                </a:lnTo>
                <a:lnTo>
                  <a:pt x="228" y="385"/>
                </a:lnTo>
                <a:lnTo>
                  <a:pt x="231" y="387"/>
                </a:lnTo>
                <a:lnTo>
                  <a:pt x="234" y="389"/>
                </a:lnTo>
                <a:lnTo>
                  <a:pt x="237" y="391"/>
                </a:lnTo>
                <a:lnTo>
                  <a:pt x="240" y="391"/>
                </a:lnTo>
                <a:lnTo>
                  <a:pt x="245" y="391"/>
                </a:lnTo>
                <a:lnTo>
                  <a:pt x="248" y="389"/>
                </a:lnTo>
                <a:lnTo>
                  <a:pt x="250" y="387"/>
                </a:lnTo>
                <a:lnTo>
                  <a:pt x="253" y="385"/>
                </a:lnTo>
                <a:lnTo>
                  <a:pt x="301" y="338"/>
                </a:lnTo>
                <a:lnTo>
                  <a:pt x="399" y="435"/>
                </a:lnTo>
                <a:lnTo>
                  <a:pt x="392" y="443"/>
                </a:lnTo>
                <a:lnTo>
                  <a:pt x="386" y="452"/>
                </a:lnTo>
                <a:lnTo>
                  <a:pt x="383" y="462"/>
                </a:lnTo>
                <a:lnTo>
                  <a:pt x="383" y="472"/>
                </a:lnTo>
                <a:lnTo>
                  <a:pt x="383" y="481"/>
                </a:lnTo>
                <a:lnTo>
                  <a:pt x="386" y="490"/>
                </a:lnTo>
                <a:lnTo>
                  <a:pt x="391" y="499"/>
                </a:lnTo>
                <a:lnTo>
                  <a:pt x="397" y="506"/>
                </a:lnTo>
                <a:lnTo>
                  <a:pt x="535" y="644"/>
                </a:lnTo>
                <a:lnTo>
                  <a:pt x="543" y="651"/>
                </a:lnTo>
                <a:lnTo>
                  <a:pt x="550" y="655"/>
                </a:lnTo>
                <a:lnTo>
                  <a:pt x="560" y="657"/>
                </a:lnTo>
                <a:lnTo>
                  <a:pt x="570" y="658"/>
                </a:lnTo>
                <a:lnTo>
                  <a:pt x="579" y="657"/>
                </a:lnTo>
                <a:lnTo>
                  <a:pt x="588" y="655"/>
                </a:lnTo>
                <a:lnTo>
                  <a:pt x="596" y="651"/>
                </a:lnTo>
                <a:lnTo>
                  <a:pt x="604" y="644"/>
                </a:lnTo>
                <a:lnTo>
                  <a:pt x="644" y="603"/>
                </a:lnTo>
                <a:lnTo>
                  <a:pt x="651" y="596"/>
                </a:lnTo>
                <a:lnTo>
                  <a:pt x="655" y="587"/>
                </a:lnTo>
                <a:lnTo>
                  <a:pt x="658" y="578"/>
                </a:lnTo>
                <a:lnTo>
                  <a:pt x="658" y="569"/>
                </a:lnTo>
                <a:lnTo>
                  <a:pt x="658" y="559"/>
                </a:lnTo>
                <a:lnTo>
                  <a:pt x="655" y="550"/>
                </a:lnTo>
                <a:lnTo>
                  <a:pt x="651" y="542"/>
                </a:lnTo>
                <a:lnTo>
                  <a:pt x="644" y="53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9" name="Freeform 32"/>
          <p:cNvSpPr>
            <a:spLocks noEditPoints="1"/>
          </p:cNvSpPr>
          <p:nvPr/>
        </p:nvSpPr>
        <p:spPr bwMode="auto">
          <a:xfrm>
            <a:off x="10398127" y="9062245"/>
            <a:ext cx="615950" cy="619126"/>
          </a:xfrm>
          <a:custGeom>
            <a:avLst/>
            <a:gdLst>
              <a:gd name="T0" fmla="*/ 571 w 584"/>
              <a:gd name="T1" fmla="*/ 169 h 586"/>
              <a:gd name="T2" fmla="*/ 566 w 584"/>
              <a:gd name="T3" fmla="*/ 154 h 586"/>
              <a:gd name="T4" fmla="*/ 563 w 584"/>
              <a:gd name="T5" fmla="*/ 138 h 586"/>
              <a:gd name="T6" fmla="*/ 567 w 584"/>
              <a:gd name="T7" fmla="*/ 71 h 586"/>
              <a:gd name="T8" fmla="*/ 553 w 584"/>
              <a:gd name="T9" fmla="*/ 35 h 586"/>
              <a:gd name="T10" fmla="*/ 529 w 584"/>
              <a:gd name="T11" fmla="*/ 18 h 586"/>
              <a:gd name="T12" fmla="*/ 486 w 584"/>
              <a:gd name="T13" fmla="*/ 18 h 586"/>
              <a:gd name="T14" fmla="*/ 419 w 584"/>
              <a:gd name="T15" fmla="*/ 14 h 586"/>
              <a:gd name="T16" fmla="*/ 331 w 584"/>
              <a:gd name="T17" fmla="*/ 0 h 586"/>
              <a:gd name="T18" fmla="*/ 263 w 584"/>
              <a:gd name="T19" fmla="*/ 12 h 586"/>
              <a:gd name="T20" fmla="*/ 160 w 584"/>
              <a:gd name="T21" fmla="*/ 53 h 586"/>
              <a:gd name="T22" fmla="*/ 79 w 584"/>
              <a:gd name="T23" fmla="*/ 119 h 586"/>
              <a:gd name="T24" fmla="*/ 28 w 584"/>
              <a:gd name="T25" fmla="*/ 209 h 586"/>
              <a:gd name="T26" fmla="*/ 4 w 584"/>
              <a:gd name="T27" fmla="*/ 309 h 586"/>
              <a:gd name="T28" fmla="*/ 2 w 584"/>
              <a:gd name="T29" fmla="*/ 391 h 586"/>
              <a:gd name="T30" fmla="*/ 9 w 584"/>
              <a:gd name="T31" fmla="*/ 455 h 586"/>
              <a:gd name="T32" fmla="*/ 2 w 584"/>
              <a:gd name="T33" fmla="*/ 515 h 586"/>
              <a:gd name="T34" fmla="*/ 8 w 584"/>
              <a:gd name="T35" fmla="*/ 547 h 586"/>
              <a:gd name="T36" fmla="*/ 31 w 584"/>
              <a:gd name="T37" fmla="*/ 574 h 586"/>
              <a:gd name="T38" fmla="*/ 61 w 584"/>
              <a:gd name="T39" fmla="*/ 585 h 586"/>
              <a:gd name="T40" fmla="*/ 123 w 584"/>
              <a:gd name="T41" fmla="*/ 574 h 586"/>
              <a:gd name="T42" fmla="*/ 207 w 584"/>
              <a:gd name="T43" fmla="*/ 582 h 586"/>
              <a:gd name="T44" fmla="*/ 289 w 584"/>
              <a:gd name="T45" fmla="*/ 585 h 586"/>
              <a:gd name="T46" fmla="*/ 364 w 584"/>
              <a:gd name="T47" fmla="*/ 573 h 586"/>
              <a:gd name="T48" fmla="*/ 433 w 584"/>
              <a:gd name="T49" fmla="*/ 540 h 586"/>
              <a:gd name="T50" fmla="*/ 494 w 584"/>
              <a:gd name="T51" fmla="*/ 487 h 586"/>
              <a:gd name="T52" fmla="*/ 543 w 584"/>
              <a:gd name="T53" fmla="*/ 420 h 586"/>
              <a:gd name="T54" fmla="*/ 574 w 584"/>
              <a:gd name="T55" fmla="*/ 344 h 586"/>
              <a:gd name="T56" fmla="*/ 584 w 584"/>
              <a:gd name="T57" fmla="*/ 266 h 586"/>
              <a:gd name="T58" fmla="*/ 513 w 584"/>
              <a:gd name="T59" fmla="*/ 371 h 586"/>
              <a:gd name="T60" fmla="*/ 478 w 584"/>
              <a:gd name="T61" fmla="*/ 432 h 586"/>
              <a:gd name="T62" fmla="*/ 428 w 584"/>
              <a:gd name="T63" fmla="*/ 483 h 586"/>
              <a:gd name="T64" fmla="*/ 372 w 584"/>
              <a:gd name="T65" fmla="*/ 518 h 586"/>
              <a:gd name="T66" fmla="*/ 314 w 584"/>
              <a:gd name="T67" fmla="*/ 533 h 586"/>
              <a:gd name="T68" fmla="*/ 208 w 584"/>
              <a:gd name="T69" fmla="*/ 533 h 586"/>
              <a:gd name="T70" fmla="*/ 123 w 584"/>
              <a:gd name="T71" fmla="*/ 524 h 586"/>
              <a:gd name="T72" fmla="*/ 63 w 584"/>
              <a:gd name="T73" fmla="*/ 533 h 586"/>
              <a:gd name="T74" fmla="*/ 52 w 584"/>
              <a:gd name="T75" fmla="*/ 521 h 586"/>
              <a:gd name="T76" fmla="*/ 57 w 584"/>
              <a:gd name="T77" fmla="*/ 473 h 586"/>
              <a:gd name="T78" fmla="*/ 54 w 584"/>
              <a:gd name="T79" fmla="*/ 417 h 586"/>
              <a:gd name="T80" fmla="*/ 49 w 584"/>
              <a:gd name="T81" fmla="*/ 347 h 586"/>
              <a:gd name="T82" fmla="*/ 71 w 584"/>
              <a:gd name="T83" fmla="*/ 231 h 586"/>
              <a:gd name="T84" fmla="*/ 112 w 584"/>
              <a:gd name="T85" fmla="*/ 156 h 586"/>
              <a:gd name="T86" fmla="*/ 152 w 584"/>
              <a:gd name="T87" fmla="*/ 115 h 586"/>
              <a:gd name="T88" fmla="*/ 239 w 584"/>
              <a:gd name="T89" fmla="*/ 72 h 586"/>
              <a:gd name="T90" fmla="*/ 296 w 584"/>
              <a:gd name="T91" fmla="*/ 54 h 586"/>
              <a:gd name="T92" fmla="*/ 344 w 584"/>
              <a:gd name="T93" fmla="*/ 50 h 586"/>
              <a:gd name="T94" fmla="*/ 437 w 584"/>
              <a:gd name="T95" fmla="*/ 65 h 586"/>
              <a:gd name="T96" fmla="*/ 501 w 584"/>
              <a:gd name="T97" fmla="*/ 65 h 586"/>
              <a:gd name="T98" fmla="*/ 517 w 584"/>
              <a:gd name="T99" fmla="*/ 74 h 586"/>
              <a:gd name="T100" fmla="*/ 515 w 584"/>
              <a:gd name="T101" fmla="*/ 127 h 586"/>
              <a:gd name="T102" fmla="*/ 519 w 584"/>
              <a:gd name="T103" fmla="*/ 170 h 586"/>
              <a:gd name="T104" fmla="*/ 531 w 584"/>
              <a:gd name="T105" fmla="*/ 211 h 586"/>
              <a:gd name="T106" fmla="*/ 535 w 584"/>
              <a:gd name="T107" fmla="*/ 266 h 586"/>
              <a:gd name="T108" fmla="*/ 527 w 584"/>
              <a:gd name="T109" fmla="*/ 33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586">
                <a:moveTo>
                  <a:pt x="581" y="214"/>
                </a:moveTo>
                <a:lnTo>
                  <a:pt x="579" y="200"/>
                </a:lnTo>
                <a:lnTo>
                  <a:pt x="576" y="187"/>
                </a:lnTo>
                <a:lnTo>
                  <a:pt x="574" y="177"/>
                </a:lnTo>
                <a:lnTo>
                  <a:pt x="571" y="169"/>
                </a:lnTo>
                <a:lnTo>
                  <a:pt x="570" y="166"/>
                </a:lnTo>
                <a:lnTo>
                  <a:pt x="569" y="162"/>
                </a:lnTo>
                <a:lnTo>
                  <a:pt x="568" y="158"/>
                </a:lnTo>
                <a:lnTo>
                  <a:pt x="567" y="156"/>
                </a:lnTo>
                <a:lnTo>
                  <a:pt x="566" y="154"/>
                </a:lnTo>
                <a:lnTo>
                  <a:pt x="565" y="151"/>
                </a:lnTo>
                <a:lnTo>
                  <a:pt x="565" y="147"/>
                </a:lnTo>
                <a:lnTo>
                  <a:pt x="563" y="144"/>
                </a:lnTo>
                <a:lnTo>
                  <a:pt x="563" y="141"/>
                </a:lnTo>
                <a:lnTo>
                  <a:pt x="563" y="138"/>
                </a:lnTo>
                <a:lnTo>
                  <a:pt x="563" y="127"/>
                </a:lnTo>
                <a:lnTo>
                  <a:pt x="566" y="112"/>
                </a:lnTo>
                <a:lnTo>
                  <a:pt x="567" y="97"/>
                </a:lnTo>
                <a:lnTo>
                  <a:pt x="567" y="86"/>
                </a:lnTo>
                <a:lnTo>
                  <a:pt x="567" y="71"/>
                </a:lnTo>
                <a:lnTo>
                  <a:pt x="563" y="57"/>
                </a:lnTo>
                <a:lnTo>
                  <a:pt x="561" y="51"/>
                </a:lnTo>
                <a:lnTo>
                  <a:pt x="559" y="45"/>
                </a:lnTo>
                <a:lnTo>
                  <a:pt x="556" y="39"/>
                </a:lnTo>
                <a:lnTo>
                  <a:pt x="553" y="35"/>
                </a:lnTo>
                <a:lnTo>
                  <a:pt x="549" y="30"/>
                </a:lnTo>
                <a:lnTo>
                  <a:pt x="545" y="26"/>
                </a:lnTo>
                <a:lnTo>
                  <a:pt x="540" y="23"/>
                </a:lnTo>
                <a:lnTo>
                  <a:pt x="534" y="20"/>
                </a:lnTo>
                <a:lnTo>
                  <a:pt x="529" y="18"/>
                </a:lnTo>
                <a:lnTo>
                  <a:pt x="522" y="17"/>
                </a:lnTo>
                <a:lnTo>
                  <a:pt x="516" y="16"/>
                </a:lnTo>
                <a:lnTo>
                  <a:pt x="508" y="16"/>
                </a:lnTo>
                <a:lnTo>
                  <a:pt x="499" y="16"/>
                </a:lnTo>
                <a:lnTo>
                  <a:pt x="486" y="18"/>
                </a:lnTo>
                <a:lnTo>
                  <a:pt x="474" y="19"/>
                </a:lnTo>
                <a:lnTo>
                  <a:pt x="464" y="19"/>
                </a:lnTo>
                <a:lnTo>
                  <a:pt x="452" y="19"/>
                </a:lnTo>
                <a:lnTo>
                  <a:pt x="437" y="17"/>
                </a:lnTo>
                <a:lnTo>
                  <a:pt x="419" y="14"/>
                </a:lnTo>
                <a:lnTo>
                  <a:pt x="398" y="10"/>
                </a:lnTo>
                <a:lnTo>
                  <a:pt x="378" y="6"/>
                </a:lnTo>
                <a:lnTo>
                  <a:pt x="359" y="4"/>
                </a:lnTo>
                <a:lnTo>
                  <a:pt x="344" y="1"/>
                </a:lnTo>
                <a:lnTo>
                  <a:pt x="331" y="0"/>
                </a:lnTo>
                <a:lnTo>
                  <a:pt x="319" y="1"/>
                </a:lnTo>
                <a:lnTo>
                  <a:pt x="306" y="3"/>
                </a:lnTo>
                <a:lnTo>
                  <a:pt x="293" y="5"/>
                </a:lnTo>
                <a:lnTo>
                  <a:pt x="278" y="8"/>
                </a:lnTo>
                <a:lnTo>
                  <a:pt x="263" y="12"/>
                </a:lnTo>
                <a:lnTo>
                  <a:pt x="247" y="18"/>
                </a:lnTo>
                <a:lnTo>
                  <a:pt x="230" y="23"/>
                </a:lnTo>
                <a:lnTo>
                  <a:pt x="211" y="31"/>
                </a:lnTo>
                <a:lnTo>
                  <a:pt x="184" y="43"/>
                </a:lnTo>
                <a:lnTo>
                  <a:pt x="160" y="53"/>
                </a:lnTo>
                <a:lnTo>
                  <a:pt x="140" y="65"/>
                </a:lnTo>
                <a:lnTo>
                  <a:pt x="123" y="76"/>
                </a:lnTo>
                <a:lnTo>
                  <a:pt x="108" y="89"/>
                </a:lnTo>
                <a:lnTo>
                  <a:pt x="93" y="103"/>
                </a:lnTo>
                <a:lnTo>
                  <a:pt x="79" y="119"/>
                </a:lnTo>
                <a:lnTo>
                  <a:pt x="66" y="135"/>
                </a:lnTo>
                <a:lnTo>
                  <a:pt x="55" y="153"/>
                </a:lnTo>
                <a:lnTo>
                  <a:pt x="44" y="171"/>
                </a:lnTo>
                <a:lnTo>
                  <a:pt x="35" y="190"/>
                </a:lnTo>
                <a:lnTo>
                  <a:pt x="28" y="209"/>
                </a:lnTo>
                <a:lnTo>
                  <a:pt x="21" y="229"/>
                </a:lnTo>
                <a:lnTo>
                  <a:pt x="16" y="249"/>
                </a:lnTo>
                <a:lnTo>
                  <a:pt x="10" y="269"/>
                </a:lnTo>
                <a:lnTo>
                  <a:pt x="7" y="289"/>
                </a:lnTo>
                <a:lnTo>
                  <a:pt x="4" y="309"/>
                </a:lnTo>
                <a:lnTo>
                  <a:pt x="2" y="330"/>
                </a:lnTo>
                <a:lnTo>
                  <a:pt x="1" y="350"/>
                </a:lnTo>
                <a:lnTo>
                  <a:pt x="0" y="372"/>
                </a:lnTo>
                <a:lnTo>
                  <a:pt x="1" y="380"/>
                </a:lnTo>
                <a:lnTo>
                  <a:pt x="2" y="391"/>
                </a:lnTo>
                <a:lnTo>
                  <a:pt x="3" y="403"/>
                </a:lnTo>
                <a:lnTo>
                  <a:pt x="5" y="418"/>
                </a:lnTo>
                <a:lnTo>
                  <a:pt x="7" y="432"/>
                </a:lnTo>
                <a:lnTo>
                  <a:pt x="8" y="445"/>
                </a:lnTo>
                <a:lnTo>
                  <a:pt x="9" y="455"/>
                </a:lnTo>
                <a:lnTo>
                  <a:pt x="9" y="464"/>
                </a:lnTo>
                <a:lnTo>
                  <a:pt x="8" y="474"/>
                </a:lnTo>
                <a:lnTo>
                  <a:pt x="5" y="490"/>
                </a:lnTo>
                <a:lnTo>
                  <a:pt x="2" y="505"/>
                </a:lnTo>
                <a:lnTo>
                  <a:pt x="2" y="515"/>
                </a:lnTo>
                <a:lnTo>
                  <a:pt x="2" y="522"/>
                </a:lnTo>
                <a:lnTo>
                  <a:pt x="3" y="528"/>
                </a:lnTo>
                <a:lnTo>
                  <a:pt x="4" y="535"/>
                </a:lnTo>
                <a:lnTo>
                  <a:pt x="6" y="541"/>
                </a:lnTo>
                <a:lnTo>
                  <a:pt x="8" y="547"/>
                </a:lnTo>
                <a:lnTo>
                  <a:pt x="13" y="553"/>
                </a:lnTo>
                <a:lnTo>
                  <a:pt x="16" y="559"/>
                </a:lnTo>
                <a:lnTo>
                  <a:pt x="20" y="564"/>
                </a:lnTo>
                <a:lnTo>
                  <a:pt x="26" y="569"/>
                </a:lnTo>
                <a:lnTo>
                  <a:pt x="31" y="574"/>
                </a:lnTo>
                <a:lnTo>
                  <a:pt x="36" y="577"/>
                </a:lnTo>
                <a:lnTo>
                  <a:pt x="42" y="580"/>
                </a:lnTo>
                <a:lnTo>
                  <a:pt x="48" y="582"/>
                </a:lnTo>
                <a:lnTo>
                  <a:pt x="54" y="583"/>
                </a:lnTo>
                <a:lnTo>
                  <a:pt x="61" y="585"/>
                </a:lnTo>
                <a:lnTo>
                  <a:pt x="68" y="586"/>
                </a:lnTo>
                <a:lnTo>
                  <a:pt x="80" y="583"/>
                </a:lnTo>
                <a:lnTo>
                  <a:pt x="96" y="579"/>
                </a:lnTo>
                <a:lnTo>
                  <a:pt x="112" y="576"/>
                </a:lnTo>
                <a:lnTo>
                  <a:pt x="123" y="574"/>
                </a:lnTo>
                <a:lnTo>
                  <a:pt x="135" y="575"/>
                </a:lnTo>
                <a:lnTo>
                  <a:pt x="150" y="576"/>
                </a:lnTo>
                <a:lnTo>
                  <a:pt x="167" y="577"/>
                </a:lnTo>
                <a:lnTo>
                  <a:pt x="188" y="579"/>
                </a:lnTo>
                <a:lnTo>
                  <a:pt x="207" y="582"/>
                </a:lnTo>
                <a:lnTo>
                  <a:pt x="225" y="583"/>
                </a:lnTo>
                <a:lnTo>
                  <a:pt x="239" y="585"/>
                </a:lnTo>
                <a:lnTo>
                  <a:pt x="252" y="586"/>
                </a:lnTo>
                <a:lnTo>
                  <a:pt x="271" y="585"/>
                </a:lnTo>
                <a:lnTo>
                  <a:pt x="289" y="585"/>
                </a:lnTo>
                <a:lnTo>
                  <a:pt x="305" y="582"/>
                </a:lnTo>
                <a:lnTo>
                  <a:pt x="322" y="581"/>
                </a:lnTo>
                <a:lnTo>
                  <a:pt x="337" y="579"/>
                </a:lnTo>
                <a:lnTo>
                  <a:pt x="351" y="576"/>
                </a:lnTo>
                <a:lnTo>
                  <a:pt x="364" y="573"/>
                </a:lnTo>
                <a:lnTo>
                  <a:pt x="377" y="568"/>
                </a:lnTo>
                <a:lnTo>
                  <a:pt x="391" y="563"/>
                </a:lnTo>
                <a:lnTo>
                  <a:pt x="405" y="556"/>
                </a:lnTo>
                <a:lnTo>
                  <a:pt x="419" y="549"/>
                </a:lnTo>
                <a:lnTo>
                  <a:pt x="433" y="540"/>
                </a:lnTo>
                <a:lnTo>
                  <a:pt x="446" y="532"/>
                </a:lnTo>
                <a:lnTo>
                  <a:pt x="459" y="522"/>
                </a:lnTo>
                <a:lnTo>
                  <a:pt x="471" y="511"/>
                </a:lnTo>
                <a:lnTo>
                  <a:pt x="484" y="499"/>
                </a:lnTo>
                <a:lnTo>
                  <a:pt x="494" y="487"/>
                </a:lnTo>
                <a:lnTo>
                  <a:pt x="506" y="476"/>
                </a:lnTo>
                <a:lnTo>
                  <a:pt x="516" y="461"/>
                </a:lnTo>
                <a:lnTo>
                  <a:pt x="526" y="449"/>
                </a:lnTo>
                <a:lnTo>
                  <a:pt x="534" y="434"/>
                </a:lnTo>
                <a:lnTo>
                  <a:pt x="543" y="420"/>
                </a:lnTo>
                <a:lnTo>
                  <a:pt x="550" y="405"/>
                </a:lnTo>
                <a:lnTo>
                  <a:pt x="558" y="390"/>
                </a:lnTo>
                <a:lnTo>
                  <a:pt x="563" y="375"/>
                </a:lnTo>
                <a:lnTo>
                  <a:pt x="569" y="359"/>
                </a:lnTo>
                <a:lnTo>
                  <a:pt x="574" y="344"/>
                </a:lnTo>
                <a:lnTo>
                  <a:pt x="577" y="329"/>
                </a:lnTo>
                <a:lnTo>
                  <a:pt x="581" y="312"/>
                </a:lnTo>
                <a:lnTo>
                  <a:pt x="583" y="297"/>
                </a:lnTo>
                <a:lnTo>
                  <a:pt x="584" y="281"/>
                </a:lnTo>
                <a:lnTo>
                  <a:pt x="584" y="266"/>
                </a:lnTo>
                <a:lnTo>
                  <a:pt x="584" y="254"/>
                </a:lnTo>
                <a:lnTo>
                  <a:pt x="583" y="241"/>
                </a:lnTo>
                <a:lnTo>
                  <a:pt x="582" y="228"/>
                </a:lnTo>
                <a:lnTo>
                  <a:pt x="581" y="214"/>
                </a:lnTo>
                <a:close/>
                <a:moveTo>
                  <a:pt x="513" y="371"/>
                </a:moveTo>
                <a:lnTo>
                  <a:pt x="507" y="384"/>
                </a:lnTo>
                <a:lnTo>
                  <a:pt x="501" y="397"/>
                </a:lnTo>
                <a:lnTo>
                  <a:pt x="493" y="409"/>
                </a:lnTo>
                <a:lnTo>
                  <a:pt x="486" y="420"/>
                </a:lnTo>
                <a:lnTo>
                  <a:pt x="478" y="432"/>
                </a:lnTo>
                <a:lnTo>
                  <a:pt x="468" y="443"/>
                </a:lnTo>
                <a:lnTo>
                  <a:pt x="460" y="454"/>
                </a:lnTo>
                <a:lnTo>
                  <a:pt x="450" y="465"/>
                </a:lnTo>
                <a:lnTo>
                  <a:pt x="439" y="474"/>
                </a:lnTo>
                <a:lnTo>
                  <a:pt x="428" y="483"/>
                </a:lnTo>
                <a:lnTo>
                  <a:pt x="418" y="492"/>
                </a:lnTo>
                <a:lnTo>
                  <a:pt x="407" y="499"/>
                </a:lnTo>
                <a:lnTo>
                  <a:pt x="396" y="506"/>
                </a:lnTo>
                <a:lnTo>
                  <a:pt x="384" y="512"/>
                </a:lnTo>
                <a:lnTo>
                  <a:pt x="372" y="518"/>
                </a:lnTo>
                <a:lnTo>
                  <a:pt x="360" y="522"/>
                </a:lnTo>
                <a:lnTo>
                  <a:pt x="350" y="525"/>
                </a:lnTo>
                <a:lnTo>
                  <a:pt x="339" y="528"/>
                </a:lnTo>
                <a:lnTo>
                  <a:pt x="327" y="531"/>
                </a:lnTo>
                <a:lnTo>
                  <a:pt x="314" y="533"/>
                </a:lnTo>
                <a:lnTo>
                  <a:pt x="285" y="535"/>
                </a:lnTo>
                <a:lnTo>
                  <a:pt x="252" y="536"/>
                </a:lnTo>
                <a:lnTo>
                  <a:pt x="239" y="536"/>
                </a:lnTo>
                <a:lnTo>
                  <a:pt x="225" y="535"/>
                </a:lnTo>
                <a:lnTo>
                  <a:pt x="208" y="533"/>
                </a:lnTo>
                <a:lnTo>
                  <a:pt x="188" y="531"/>
                </a:lnTo>
                <a:lnTo>
                  <a:pt x="167" y="527"/>
                </a:lnTo>
                <a:lnTo>
                  <a:pt x="150" y="526"/>
                </a:lnTo>
                <a:lnTo>
                  <a:pt x="136" y="525"/>
                </a:lnTo>
                <a:lnTo>
                  <a:pt x="123" y="524"/>
                </a:lnTo>
                <a:lnTo>
                  <a:pt x="111" y="525"/>
                </a:lnTo>
                <a:lnTo>
                  <a:pt x="95" y="528"/>
                </a:lnTo>
                <a:lnTo>
                  <a:pt x="79" y="532"/>
                </a:lnTo>
                <a:lnTo>
                  <a:pt x="68" y="533"/>
                </a:lnTo>
                <a:lnTo>
                  <a:pt x="63" y="533"/>
                </a:lnTo>
                <a:lnTo>
                  <a:pt x="60" y="532"/>
                </a:lnTo>
                <a:lnTo>
                  <a:pt x="57" y="529"/>
                </a:lnTo>
                <a:lnTo>
                  <a:pt x="55" y="527"/>
                </a:lnTo>
                <a:lnTo>
                  <a:pt x="53" y="524"/>
                </a:lnTo>
                <a:lnTo>
                  <a:pt x="52" y="521"/>
                </a:lnTo>
                <a:lnTo>
                  <a:pt x="50" y="518"/>
                </a:lnTo>
                <a:lnTo>
                  <a:pt x="50" y="513"/>
                </a:lnTo>
                <a:lnTo>
                  <a:pt x="52" y="503"/>
                </a:lnTo>
                <a:lnTo>
                  <a:pt x="55" y="488"/>
                </a:lnTo>
                <a:lnTo>
                  <a:pt x="57" y="473"/>
                </a:lnTo>
                <a:lnTo>
                  <a:pt x="58" y="463"/>
                </a:lnTo>
                <a:lnTo>
                  <a:pt x="58" y="454"/>
                </a:lnTo>
                <a:lnTo>
                  <a:pt x="57" y="444"/>
                </a:lnTo>
                <a:lnTo>
                  <a:pt x="56" y="431"/>
                </a:lnTo>
                <a:lnTo>
                  <a:pt x="54" y="417"/>
                </a:lnTo>
                <a:lnTo>
                  <a:pt x="52" y="403"/>
                </a:lnTo>
                <a:lnTo>
                  <a:pt x="50" y="390"/>
                </a:lnTo>
                <a:lnTo>
                  <a:pt x="49" y="379"/>
                </a:lnTo>
                <a:lnTo>
                  <a:pt x="49" y="372"/>
                </a:lnTo>
                <a:lnTo>
                  <a:pt x="49" y="347"/>
                </a:lnTo>
                <a:lnTo>
                  <a:pt x="52" y="323"/>
                </a:lnTo>
                <a:lnTo>
                  <a:pt x="54" y="300"/>
                </a:lnTo>
                <a:lnTo>
                  <a:pt x="58" y="277"/>
                </a:lnTo>
                <a:lnTo>
                  <a:pt x="63" y="254"/>
                </a:lnTo>
                <a:lnTo>
                  <a:pt x="71" y="231"/>
                </a:lnTo>
                <a:lnTo>
                  <a:pt x="81" y="209"/>
                </a:lnTo>
                <a:lnTo>
                  <a:pt x="91" y="187"/>
                </a:lnTo>
                <a:lnTo>
                  <a:pt x="98" y="176"/>
                </a:lnTo>
                <a:lnTo>
                  <a:pt x="104" y="166"/>
                </a:lnTo>
                <a:lnTo>
                  <a:pt x="112" y="156"/>
                </a:lnTo>
                <a:lnTo>
                  <a:pt x="118" y="147"/>
                </a:lnTo>
                <a:lnTo>
                  <a:pt x="127" y="139"/>
                </a:lnTo>
                <a:lnTo>
                  <a:pt x="135" y="130"/>
                </a:lnTo>
                <a:lnTo>
                  <a:pt x="143" y="122"/>
                </a:lnTo>
                <a:lnTo>
                  <a:pt x="152" y="115"/>
                </a:lnTo>
                <a:lnTo>
                  <a:pt x="166" y="105"/>
                </a:lnTo>
                <a:lnTo>
                  <a:pt x="184" y="95"/>
                </a:lnTo>
                <a:lnTo>
                  <a:pt x="205" y="86"/>
                </a:lnTo>
                <a:lnTo>
                  <a:pt x="230" y="76"/>
                </a:lnTo>
                <a:lnTo>
                  <a:pt x="239" y="72"/>
                </a:lnTo>
                <a:lnTo>
                  <a:pt x="248" y="68"/>
                </a:lnTo>
                <a:lnTo>
                  <a:pt x="257" y="65"/>
                </a:lnTo>
                <a:lnTo>
                  <a:pt x="263" y="63"/>
                </a:lnTo>
                <a:lnTo>
                  <a:pt x="277" y="59"/>
                </a:lnTo>
                <a:lnTo>
                  <a:pt x="296" y="54"/>
                </a:lnTo>
                <a:lnTo>
                  <a:pt x="305" y="52"/>
                </a:lnTo>
                <a:lnTo>
                  <a:pt x="314" y="50"/>
                </a:lnTo>
                <a:lnTo>
                  <a:pt x="324" y="50"/>
                </a:lnTo>
                <a:lnTo>
                  <a:pt x="331" y="49"/>
                </a:lnTo>
                <a:lnTo>
                  <a:pt x="344" y="50"/>
                </a:lnTo>
                <a:lnTo>
                  <a:pt x="359" y="52"/>
                </a:lnTo>
                <a:lnTo>
                  <a:pt x="378" y="54"/>
                </a:lnTo>
                <a:lnTo>
                  <a:pt x="398" y="59"/>
                </a:lnTo>
                <a:lnTo>
                  <a:pt x="419" y="63"/>
                </a:lnTo>
                <a:lnTo>
                  <a:pt x="437" y="65"/>
                </a:lnTo>
                <a:lnTo>
                  <a:pt x="452" y="67"/>
                </a:lnTo>
                <a:lnTo>
                  <a:pt x="465" y="67"/>
                </a:lnTo>
                <a:lnTo>
                  <a:pt x="475" y="67"/>
                </a:lnTo>
                <a:lnTo>
                  <a:pt x="488" y="66"/>
                </a:lnTo>
                <a:lnTo>
                  <a:pt x="501" y="65"/>
                </a:lnTo>
                <a:lnTo>
                  <a:pt x="509" y="64"/>
                </a:lnTo>
                <a:lnTo>
                  <a:pt x="513" y="64"/>
                </a:lnTo>
                <a:lnTo>
                  <a:pt x="515" y="65"/>
                </a:lnTo>
                <a:lnTo>
                  <a:pt x="516" y="68"/>
                </a:lnTo>
                <a:lnTo>
                  <a:pt x="517" y="74"/>
                </a:lnTo>
                <a:lnTo>
                  <a:pt x="518" y="79"/>
                </a:lnTo>
                <a:lnTo>
                  <a:pt x="518" y="86"/>
                </a:lnTo>
                <a:lnTo>
                  <a:pt x="518" y="97"/>
                </a:lnTo>
                <a:lnTo>
                  <a:pt x="517" y="112"/>
                </a:lnTo>
                <a:lnTo>
                  <a:pt x="515" y="127"/>
                </a:lnTo>
                <a:lnTo>
                  <a:pt x="515" y="138"/>
                </a:lnTo>
                <a:lnTo>
                  <a:pt x="515" y="147"/>
                </a:lnTo>
                <a:lnTo>
                  <a:pt x="516" y="156"/>
                </a:lnTo>
                <a:lnTo>
                  <a:pt x="518" y="163"/>
                </a:lnTo>
                <a:lnTo>
                  <a:pt x="519" y="170"/>
                </a:lnTo>
                <a:lnTo>
                  <a:pt x="522" y="176"/>
                </a:lnTo>
                <a:lnTo>
                  <a:pt x="526" y="186"/>
                </a:lnTo>
                <a:lnTo>
                  <a:pt x="528" y="193"/>
                </a:lnTo>
                <a:lnTo>
                  <a:pt x="530" y="201"/>
                </a:lnTo>
                <a:lnTo>
                  <a:pt x="531" y="211"/>
                </a:lnTo>
                <a:lnTo>
                  <a:pt x="533" y="223"/>
                </a:lnTo>
                <a:lnTo>
                  <a:pt x="534" y="236"/>
                </a:lnTo>
                <a:lnTo>
                  <a:pt x="535" y="248"/>
                </a:lnTo>
                <a:lnTo>
                  <a:pt x="535" y="257"/>
                </a:lnTo>
                <a:lnTo>
                  <a:pt x="535" y="266"/>
                </a:lnTo>
                <a:lnTo>
                  <a:pt x="535" y="279"/>
                </a:lnTo>
                <a:lnTo>
                  <a:pt x="534" y="292"/>
                </a:lnTo>
                <a:lnTo>
                  <a:pt x="532" y="306"/>
                </a:lnTo>
                <a:lnTo>
                  <a:pt x="530" y="319"/>
                </a:lnTo>
                <a:lnTo>
                  <a:pt x="527" y="332"/>
                </a:lnTo>
                <a:lnTo>
                  <a:pt x="522" y="345"/>
                </a:lnTo>
                <a:lnTo>
                  <a:pt x="518" y="358"/>
                </a:lnTo>
                <a:lnTo>
                  <a:pt x="513" y="37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0" name="Freeform 33"/>
          <p:cNvSpPr>
            <a:spLocks noEditPoints="1"/>
          </p:cNvSpPr>
          <p:nvPr/>
        </p:nvSpPr>
        <p:spPr bwMode="auto">
          <a:xfrm>
            <a:off x="11957051" y="9062245"/>
            <a:ext cx="619126" cy="619126"/>
          </a:xfrm>
          <a:custGeom>
            <a:avLst/>
            <a:gdLst>
              <a:gd name="T0" fmla="*/ 534 w 584"/>
              <a:gd name="T1" fmla="*/ 130 h 586"/>
              <a:gd name="T2" fmla="*/ 512 w 584"/>
              <a:gd name="T3" fmla="*/ 100 h 586"/>
              <a:gd name="T4" fmla="*/ 485 w 584"/>
              <a:gd name="T5" fmla="*/ 74 h 586"/>
              <a:gd name="T6" fmla="*/ 455 w 584"/>
              <a:gd name="T7" fmla="*/ 50 h 586"/>
              <a:gd name="T8" fmla="*/ 422 w 584"/>
              <a:gd name="T9" fmla="*/ 31 h 586"/>
              <a:gd name="T10" fmla="*/ 387 w 584"/>
              <a:gd name="T11" fmla="*/ 17 h 586"/>
              <a:gd name="T12" fmla="*/ 350 w 584"/>
              <a:gd name="T13" fmla="*/ 6 h 586"/>
              <a:gd name="T14" fmla="*/ 312 w 584"/>
              <a:gd name="T15" fmla="*/ 1 h 586"/>
              <a:gd name="T16" fmla="*/ 272 w 584"/>
              <a:gd name="T17" fmla="*/ 1 h 586"/>
              <a:gd name="T18" fmla="*/ 234 w 584"/>
              <a:gd name="T19" fmla="*/ 6 h 586"/>
              <a:gd name="T20" fmla="*/ 198 w 584"/>
              <a:gd name="T21" fmla="*/ 17 h 586"/>
              <a:gd name="T22" fmla="*/ 162 w 584"/>
              <a:gd name="T23" fmla="*/ 31 h 586"/>
              <a:gd name="T24" fmla="*/ 129 w 584"/>
              <a:gd name="T25" fmla="*/ 50 h 586"/>
              <a:gd name="T26" fmla="*/ 99 w 584"/>
              <a:gd name="T27" fmla="*/ 74 h 586"/>
              <a:gd name="T28" fmla="*/ 72 w 584"/>
              <a:gd name="T29" fmla="*/ 100 h 586"/>
              <a:gd name="T30" fmla="*/ 50 w 584"/>
              <a:gd name="T31" fmla="*/ 130 h 586"/>
              <a:gd name="T32" fmla="*/ 30 w 584"/>
              <a:gd name="T33" fmla="*/ 163 h 586"/>
              <a:gd name="T34" fmla="*/ 15 w 584"/>
              <a:gd name="T35" fmla="*/ 198 h 586"/>
              <a:gd name="T36" fmla="*/ 5 w 584"/>
              <a:gd name="T37" fmla="*/ 235 h 586"/>
              <a:gd name="T38" fmla="*/ 1 w 584"/>
              <a:gd name="T39" fmla="*/ 274 h 586"/>
              <a:gd name="T40" fmla="*/ 1 w 584"/>
              <a:gd name="T41" fmla="*/ 312 h 586"/>
              <a:gd name="T42" fmla="*/ 5 w 584"/>
              <a:gd name="T43" fmla="*/ 351 h 586"/>
              <a:gd name="T44" fmla="*/ 15 w 584"/>
              <a:gd name="T45" fmla="*/ 388 h 586"/>
              <a:gd name="T46" fmla="*/ 30 w 584"/>
              <a:gd name="T47" fmla="*/ 423 h 586"/>
              <a:gd name="T48" fmla="*/ 50 w 584"/>
              <a:gd name="T49" fmla="*/ 456 h 586"/>
              <a:gd name="T50" fmla="*/ 72 w 584"/>
              <a:gd name="T51" fmla="*/ 486 h 586"/>
              <a:gd name="T52" fmla="*/ 99 w 584"/>
              <a:gd name="T53" fmla="*/ 512 h 586"/>
              <a:gd name="T54" fmla="*/ 129 w 584"/>
              <a:gd name="T55" fmla="*/ 536 h 586"/>
              <a:gd name="T56" fmla="*/ 162 w 584"/>
              <a:gd name="T57" fmla="*/ 555 h 586"/>
              <a:gd name="T58" fmla="*/ 198 w 584"/>
              <a:gd name="T59" fmla="*/ 569 h 586"/>
              <a:gd name="T60" fmla="*/ 234 w 584"/>
              <a:gd name="T61" fmla="*/ 579 h 586"/>
              <a:gd name="T62" fmla="*/ 272 w 584"/>
              <a:gd name="T63" fmla="*/ 585 h 586"/>
              <a:gd name="T64" fmla="*/ 312 w 584"/>
              <a:gd name="T65" fmla="*/ 585 h 586"/>
              <a:gd name="T66" fmla="*/ 350 w 584"/>
              <a:gd name="T67" fmla="*/ 579 h 586"/>
              <a:gd name="T68" fmla="*/ 387 w 584"/>
              <a:gd name="T69" fmla="*/ 569 h 586"/>
              <a:gd name="T70" fmla="*/ 422 w 584"/>
              <a:gd name="T71" fmla="*/ 555 h 586"/>
              <a:gd name="T72" fmla="*/ 455 w 584"/>
              <a:gd name="T73" fmla="*/ 536 h 586"/>
              <a:gd name="T74" fmla="*/ 485 w 584"/>
              <a:gd name="T75" fmla="*/ 512 h 586"/>
              <a:gd name="T76" fmla="*/ 512 w 584"/>
              <a:gd name="T77" fmla="*/ 486 h 586"/>
              <a:gd name="T78" fmla="*/ 534 w 584"/>
              <a:gd name="T79" fmla="*/ 456 h 586"/>
              <a:gd name="T80" fmla="*/ 554 w 584"/>
              <a:gd name="T81" fmla="*/ 423 h 586"/>
              <a:gd name="T82" fmla="*/ 569 w 584"/>
              <a:gd name="T83" fmla="*/ 388 h 586"/>
              <a:gd name="T84" fmla="*/ 579 w 584"/>
              <a:gd name="T85" fmla="*/ 351 h 586"/>
              <a:gd name="T86" fmla="*/ 584 w 584"/>
              <a:gd name="T87" fmla="*/ 312 h 586"/>
              <a:gd name="T88" fmla="*/ 584 w 584"/>
              <a:gd name="T89" fmla="*/ 274 h 586"/>
              <a:gd name="T90" fmla="*/ 579 w 584"/>
              <a:gd name="T91" fmla="*/ 235 h 586"/>
              <a:gd name="T92" fmla="*/ 569 w 584"/>
              <a:gd name="T93" fmla="*/ 198 h 586"/>
              <a:gd name="T94" fmla="*/ 554 w 584"/>
              <a:gd name="T95" fmla="*/ 163 h 586"/>
              <a:gd name="T96" fmla="*/ 431 w 584"/>
              <a:gd name="T97" fmla="*/ 390 h 586"/>
              <a:gd name="T98" fmla="*/ 193 w 584"/>
              <a:gd name="T99" fmla="*/ 330 h 586"/>
              <a:gd name="T100" fmla="*/ 118 w 584"/>
              <a:gd name="T101" fmla="*/ 390 h 586"/>
              <a:gd name="T102" fmla="*/ 466 w 584"/>
              <a:gd name="T103" fmla="*/ 390 h 586"/>
              <a:gd name="T104" fmla="*/ 293 w 584"/>
              <a:gd name="T105" fmla="*/ 188 h 586"/>
              <a:gd name="T106" fmla="*/ 216 w 584"/>
              <a:gd name="T107" fmla="*/ 3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4" h="586">
                <a:moveTo>
                  <a:pt x="545" y="146"/>
                </a:moveTo>
                <a:lnTo>
                  <a:pt x="534" y="130"/>
                </a:lnTo>
                <a:lnTo>
                  <a:pt x="524" y="115"/>
                </a:lnTo>
                <a:lnTo>
                  <a:pt x="512" y="100"/>
                </a:lnTo>
                <a:lnTo>
                  <a:pt x="499" y="86"/>
                </a:lnTo>
                <a:lnTo>
                  <a:pt x="485" y="74"/>
                </a:lnTo>
                <a:lnTo>
                  <a:pt x="471" y="61"/>
                </a:lnTo>
                <a:lnTo>
                  <a:pt x="455" y="50"/>
                </a:lnTo>
                <a:lnTo>
                  <a:pt x="438" y="40"/>
                </a:lnTo>
                <a:lnTo>
                  <a:pt x="422" y="31"/>
                </a:lnTo>
                <a:lnTo>
                  <a:pt x="405" y="23"/>
                </a:lnTo>
                <a:lnTo>
                  <a:pt x="387" y="17"/>
                </a:lnTo>
                <a:lnTo>
                  <a:pt x="368" y="10"/>
                </a:lnTo>
                <a:lnTo>
                  <a:pt x="350" y="6"/>
                </a:lnTo>
                <a:lnTo>
                  <a:pt x="331" y="4"/>
                </a:lnTo>
                <a:lnTo>
                  <a:pt x="312" y="1"/>
                </a:lnTo>
                <a:lnTo>
                  <a:pt x="293" y="0"/>
                </a:lnTo>
                <a:lnTo>
                  <a:pt x="272" y="1"/>
                </a:lnTo>
                <a:lnTo>
                  <a:pt x="253" y="4"/>
                </a:lnTo>
                <a:lnTo>
                  <a:pt x="234" y="6"/>
                </a:lnTo>
                <a:lnTo>
                  <a:pt x="216" y="10"/>
                </a:lnTo>
                <a:lnTo>
                  <a:pt x="198" y="17"/>
                </a:lnTo>
                <a:lnTo>
                  <a:pt x="180" y="23"/>
                </a:lnTo>
                <a:lnTo>
                  <a:pt x="162" y="31"/>
                </a:lnTo>
                <a:lnTo>
                  <a:pt x="146" y="40"/>
                </a:lnTo>
                <a:lnTo>
                  <a:pt x="129" y="50"/>
                </a:lnTo>
                <a:lnTo>
                  <a:pt x="113" y="61"/>
                </a:lnTo>
                <a:lnTo>
                  <a:pt x="99" y="74"/>
                </a:lnTo>
                <a:lnTo>
                  <a:pt x="85" y="86"/>
                </a:lnTo>
                <a:lnTo>
                  <a:pt x="72" y="100"/>
                </a:lnTo>
                <a:lnTo>
                  <a:pt x="60" y="115"/>
                </a:lnTo>
                <a:lnTo>
                  <a:pt x="50" y="130"/>
                </a:lnTo>
                <a:lnTo>
                  <a:pt x="39" y="146"/>
                </a:lnTo>
                <a:lnTo>
                  <a:pt x="30" y="163"/>
                </a:lnTo>
                <a:lnTo>
                  <a:pt x="21" y="181"/>
                </a:lnTo>
                <a:lnTo>
                  <a:pt x="15" y="198"/>
                </a:lnTo>
                <a:lnTo>
                  <a:pt x="10" y="216"/>
                </a:lnTo>
                <a:lnTo>
                  <a:pt x="5" y="235"/>
                </a:lnTo>
                <a:lnTo>
                  <a:pt x="2" y="254"/>
                </a:lnTo>
                <a:lnTo>
                  <a:pt x="1" y="274"/>
                </a:lnTo>
                <a:lnTo>
                  <a:pt x="0" y="293"/>
                </a:lnTo>
                <a:lnTo>
                  <a:pt x="1" y="312"/>
                </a:lnTo>
                <a:lnTo>
                  <a:pt x="2" y="332"/>
                </a:lnTo>
                <a:lnTo>
                  <a:pt x="5" y="351"/>
                </a:lnTo>
                <a:lnTo>
                  <a:pt x="10" y="370"/>
                </a:lnTo>
                <a:lnTo>
                  <a:pt x="15" y="388"/>
                </a:lnTo>
                <a:lnTo>
                  <a:pt x="21" y="405"/>
                </a:lnTo>
                <a:lnTo>
                  <a:pt x="30" y="423"/>
                </a:lnTo>
                <a:lnTo>
                  <a:pt x="39" y="440"/>
                </a:lnTo>
                <a:lnTo>
                  <a:pt x="50" y="456"/>
                </a:lnTo>
                <a:lnTo>
                  <a:pt x="60" y="471"/>
                </a:lnTo>
                <a:lnTo>
                  <a:pt x="72" y="486"/>
                </a:lnTo>
                <a:lnTo>
                  <a:pt x="85" y="500"/>
                </a:lnTo>
                <a:lnTo>
                  <a:pt x="99" y="512"/>
                </a:lnTo>
                <a:lnTo>
                  <a:pt x="113" y="525"/>
                </a:lnTo>
                <a:lnTo>
                  <a:pt x="129" y="536"/>
                </a:lnTo>
                <a:lnTo>
                  <a:pt x="146" y="546"/>
                </a:lnTo>
                <a:lnTo>
                  <a:pt x="162" y="555"/>
                </a:lnTo>
                <a:lnTo>
                  <a:pt x="180" y="563"/>
                </a:lnTo>
                <a:lnTo>
                  <a:pt x="198" y="569"/>
                </a:lnTo>
                <a:lnTo>
                  <a:pt x="216" y="575"/>
                </a:lnTo>
                <a:lnTo>
                  <a:pt x="234" y="579"/>
                </a:lnTo>
                <a:lnTo>
                  <a:pt x="253" y="582"/>
                </a:lnTo>
                <a:lnTo>
                  <a:pt x="272" y="585"/>
                </a:lnTo>
                <a:lnTo>
                  <a:pt x="293" y="586"/>
                </a:lnTo>
                <a:lnTo>
                  <a:pt x="312" y="585"/>
                </a:lnTo>
                <a:lnTo>
                  <a:pt x="331" y="582"/>
                </a:lnTo>
                <a:lnTo>
                  <a:pt x="350" y="579"/>
                </a:lnTo>
                <a:lnTo>
                  <a:pt x="368" y="575"/>
                </a:lnTo>
                <a:lnTo>
                  <a:pt x="387" y="569"/>
                </a:lnTo>
                <a:lnTo>
                  <a:pt x="405" y="563"/>
                </a:lnTo>
                <a:lnTo>
                  <a:pt x="422" y="555"/>
                </a:lnTo>
                <a:lnTo>
                  <a:pt x="438" y="546"/>
                </a:lnTo>
                <a:lnTo>
                  <a:pt x="455" y="536"/>
                </a:lnTo>
                <a:lnTo>
                  <a:pt x="471" y="525"/>
                </a:lnTo>
                <a:lnTo>
                  <a:pt x="485" y="512"/>
                </a:lnTo>
                <a:lnTo>
                  <a:pt x="499" y="500"/>
                </a:lnTo>
                <a:lnTo>
                  <a:pt x="512" y="486"/>
                </a:lnTo>
                <a:lnTo>
                  <a:pt x="524" y="471"/>
                </a:lnTo>
                <a:lnTo>
                  <a:pt x="534" y="456"/>
                </a:lnTo>
                <a:lnTo>
                  <a:pt x="545" y="440"/>
                </a:lnTo>
                <a:lnTo>
                  <a:pt x="554" y="423"/>
                </a:lnTo>
                <a:lnTo>
                  <a:pt x="563" y="405"/>
                </a:lnTo>
                <a:lnTo>
                  <a:pt x="569" y="388"/>
                </a:lnTo>
                <a:lnTo>
                  <a:pt x="574" y="370"/>
                </a:lnTo>
                <a:lnTo>
                  <a:pt x="579" y="351"/>
                </a:lnTo>
                <a:lnTo>
                  <a:pt x="582" y="332"/>
                </a:lnTo>
                <a:lnTo>
                  <a:pt x="584" y="312"/>
                </a:lnTo>
                <a:lnTo>
                  <a:pt x="584" y="293"/>
                </a:lnTo>
                <a:lnTo>
                  <a:pt x="584" y="274"/>
                </a:lnTo>
                <a:lnTo>
                  <a:pt x="582" y="254"/>
                </a:lnTo>
                <a:lnTo>
                  <a:pt x="579" y="235"/>
                </a:lnTo>
                <a:lnTo>
                  <a:pt x="574" y="216"/>
                </a:lnTo>
                <a:lnTo>
                  <a:pt x="569" y="198"/>
                </a:lnTo>
                <a:lnTo>
                  <a:pt x="563" y="181"/>
                </a:lnTo>
                <a:lnTo>
                  <a:pt x="554" y="163"/>
                </a:lnTo>
                <a:lnTo>
                  <a:pt x="545" y="146"/>
                </a:lnTo>
                <a:close/>
                <a:moveTo>
                  <a:pt x="431" y="390"/>
                </a:moveTo>
                <a:lnTo>
                  <a:pt x="391" y="330"/>
                </a:lnTo>
                <a:lnTo>
                  <a:pt x="193" y="330"/>
                </a:lnTo>
                <a:lnTo>
                  <a:pt x="153" y="390"/>
                </a:lnTo>
                <a:lnTo>
                  <a:pt x="118" y="390"/>
                </a:lnTo>
                <a:lnTo>
                  <a:pt x="293" y="128"/>
                </a:lnTo>
                <a:lnTo>
                  <a:pt x="466" y="390"/>
                </a:lnTo>
                <a:lnTo>
                  <a:pt x="431" y="390"/>
                </a:lnTo>
                <a:close/>
                <a:moveTo>
                  <a:pt x="293" y="188"/>
                </a:moveTo>
                <a:lnTo>
                  <a:pt x="368" y="305"/>
                </a:lnTo>
                <a:lnTo>
                  <a:pt x="216" y="305"/>
                </a:lnTo>
                <a:lnTo>
                  <a:pt x="293" y="18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1" name="Freeform 34"/>
          <p:cNvSpPr>
            <a:spLocks noEditPoints="1"/>
          </p:cNvSpPr>
          <p:nvPr/>
        </p:nvSpPr>
        <p:spPr bwMode="auto">
          <a:xfrm>
            <a:off x="7381877" y="7728745"/>
            <a:ext cx="517526" cy="568326"/>
          </a:xfrm>
          <a:custGeom>
            <a:avLst/>
            <a:gdLst>
              <a:gd name="T0" fmla="*/ 333 w 487"/>
              <a:gd name="T1" fmla="*/ 332 h 536"/>
              <a:gd name="T2" fmla="*/ 368 w 487"/>
              <a:gd name="T3" fmla="*/ 327 h 536"/>
              <a:gd name="T4" fmla="*/ 399 w 487"/>
              <a:gd name="T5" fmla="*/ 315 h 536"/>
              <a:gd name="T6" fmla="*/ 426 w 487"/>
              <a:gd name="T7" fmla="*/ 297 h 536"/>
              <a:gd name="T8" fmla="*/ 450 w 487"/>
              <a:gd name="T9" fmla="*/ 275 h 536"/>
              <a:gd name="T10" fmla="*/ 468 w 487"/>
              <a:gd name="T11" fmla="*/ 248 h 536"/>
              <a:gd name="T12" fmla="*/ 480 w 487"/>
              <a:gd name="T13" fmla="*/ 217 h 536"/>
              <a:gd name="T14" fmla="*/ 487 w 487"/>
              <a:gd name="T15" fmla="*/ 185 h 536"/>
              <a:gd name="T16" fmla="*/ 487 w 487"/>
              <a:gd name="T17" fmla="*/ 148 h 536"/>
              <a:gd name="T18" fmla="*/ 480 w 487"/>
              <a:gd name="T19" fmla="*/ 115 h 536"/>
              <a:gd name="T20" fmla="*/ 468 w 487"/>
              <a:gd name="T21" fmla="*/ 86 h 536"/>
              <a:gd name="T22" fmla="*/ 450 w 487"/>
              <a:gd name="T23" fmla="*/ 59 h 536"/>
              <a:gd name="T24" fmla="*/ 426 w 487"/>
              <a:gd name="T25" fmla="*/ 36 h 536"/>
              <a:gd name="T26" fmla="*/ 399 w 487"/>
              <a:gd name="T27" fmla="*/ 19 h 536"/>
              <a:gd name="T28" fmla="*/ 368 w 487"/>
              <a:gd name="T29" fmla="*/ 7 h 536"/>
              <a:gd name="T30" fmla="*/ 333 w 487"/>
              <a:gd name="T31" fmla="*/ 1 h 536"/>
              <a:gd name="T32" fmla="*/ 110 w 487"/>
              <a:gd name="T33" fmla="*/ 0 h 536"/>
              <a:gd name="T34" fmla="*/ 101 w 487"/>
              <a:gd name="T35" fmla="*/ 4 h 536"/>
              <a:gd name="T36" fmla="*/ 98 w 487"/>
              <a:gd name="T37" fmla="*/ 12 h 536"/>
              <a:gd name="T38" fmla="*/ 13 w 487"/>
              <a:gd name="T39" fmla="*/ 252 h 536"/>
              <a:gd name="T40" fmla="*/ 4 w 487"/>
              <a:gd name="T41" fmla="*/ 255 h 536"/>
              <a:gd name="T42" fmla="*/ 0 w 487"/>
              <a:gd name="T43" fmla="*/ 264 h 536"/>
              <a:gd name="T44" fmla="*/ 1 w 487"/>
              <a:gd name="T45" fmla="*/ 325 h 536"/>
              <a:gd name="T46" fmla="*/ 7 w 487"/>
              <a:gd name="T47" fmla="*/ 332 h 536"/>
              <a:gd name="T48" fmla="*/ 98 w 487"/>
              <a:gd name="T49" fmla="*/ 333 h 536"/>
              <a:gd name="T50" fmla="*/ 13 w 487"/>
              <a:gd name="T51" fmla="*/ 378 h 536"/>
              <a:gd name="T52" fmla="*/ 4 w 487"/>
              <a:gd name="T53" fmla="*/ 382 h 536"/>
              <a:gd name="T54" fmla="*/ 0 w 487"/>
              <a:gd name="T55" fmla="*/ 390 h 536"/>
              <a:gd name="T56" fmla="*/ 1 w 487"/>
              <a:gd name="T57" fmla="*/ 443 h 536"/>
              <a:gd name="T58" fmla="*/ 7 w 487"/>
              <a:gd name="T59" fmla="*/ 450 h 536"/>
              <a:gd name="T60" fmla="*/ 98 w 487"/>
              <a:gd name="T61" fmla="*/ 451 h 536"/>
              <a:gd name="T62" fmla="*/ 98 w 487"/>
              <a:gd name="T63" fmla="*/ 528 h 536"/>
              <a:gd name="T64" fmla="*/ 104 w 487"/>
              <a:gd name="T65" fmla="*/ 535 h 536"/>
              <a:gd name="T66" fmla="*/ 174 w 487"/>
              <a:gd name="T67" fmla="*/ 536 h 536"/>
              <a:gd name="T68" fmla="*/ 182 w 487"/>
              <a:gd name="T69" fmla="*/ 533 h 536"/>
              <a:gd name="T70" fmla="*/ 185 w 487"/>
              <a:gd name="T71" fmla="*/ 524 h 536"/>
              <a:gd name="T72" fmla="*/ 378 w 487"/>
              <a:gd name="T73" fmla="*/ 451 h 536"/>
              <a:gd name="T74" fmla="*/ 386 w 487"/>
              <a:gd name="T75" fmla="*/ 447 h 536"/>
              <a:gd name="T76" fmla="*/ 390 w 487"/>
              <a:gd name="T77" fmla="*/ 439 h 536"/>
              <a:gd name="T78" fmla="*/ 389 w 487"/>
              <a:gd name="T79" fmla="*/ 385 h 536"/>
              <a:gd name="T80" fmla="*/ 382 w 487"/>
              <a:gd name="T81" fmla="*/ 378 h 536"/>
              <a:gd name="T82" fmla="*/ 185 w 487"/>
              <a:gd name="T83" fmla="*/ 378 h 536"/>
              <a:gd name="T84" fmla="*/ 315 w 487"/>
              <a:gd name="T85" fmla="*/ 333 h 536"/>
              <a:gd name="T86" fmla="*/ 308 w 487"/>
              <a:gd name="T87" fmla="*/ 81 h 536"/>
              <a:gd name="T88" fmla="*/ 326 w 487"/>
              <a:gd name="T89" fmla="*/ 82 h 536"/>
              <a:gd name="T90" fmla="*/ 343 w 487"/>
              <a:gd name="T91" fmla="*/ 88 h 536"/>
              <a:gd name="T92" fmla="*/ 359 w 487"/>
              <a:gd name="T93" fmla="*/ 94 h 536"/>
              <a:gd name="T94" fmla="*/ 372 w 487"/>
              <a:gd name="T95" fmla="*/ 105 h 536"/>
              <a:gd name="T96" fmla="*/ 383 w 487"/>
              <a:gd name="T97" fmla="*/ 118 h 536"/>
              <a:gd name="T98" fmla="*/ 391 w 487"/>
              <a:gd name="T99" fmla="*/ 132 h 536"/>
              <a:gd name="T100" fmla="*/ 395 w 487"/>
              <a:gd name="T101" fmla="*/ 148 h 536"/>
              <a:gd name="T102" fmla="*/ 397 w 487"/>
              <a:gd name="T103" fmla="*/ 167 h 536"/>
              <a:gd name="T104" fmla="*/ 395 w 487"/>
              <a:gd name="T105" fmla="*/ 185 h 536"/>
              <a:gd name="T106" fmla="*/ 391 w 487"/>
              <a:gd name="T107" fmla="*/ 201 h 536"/>
              <a:gd name="T108" fmla="*/ 383 w 487"/>
              <a:gd name="T109" fmla="*/ 215 h 536"/>
              <a:gd name="T110" fmla="*/ 372 w 487"/>
              <a:gd name="T111" fmla="*/ 228 h 536"/>
              <a:gd name="T112" fmla="*/ 359 w 487"/>
              <a:gd name="T113" fmla="*/ 239 h 536"/>
              <a:gd name="T114" fmla="*/ 343 w 487"/>
              <a:gd name="T115" fmla="*/ 246 h 536"/>
              <a:gd name="T116" fmla="*/ 326 w 487"/>
              <a:gd name="T117" fmla="*/ 251 h 536"/>
              <a:gd name="T118" fmla="*/ 308 w 487"/>
              <a:gd name="T119" fmla="*/ 252 h 536"/>
              <a:gd name="T120" fmla="*/ 185 w 487"/>
              <a:gd name="T121" fmla="*/ 8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7" h="536">
                <a:moveTo>
                  <a:pt x="315" y="333"/>
                </a:moveTo>
                <a:lnTo>
                  <a:pt x="333" y="332"/>
                </a:lnTo>
                <a:lnTo>
                  <a:pt x="351" y="330"/>
                </a:lnTo>
                <a:lnTo>
                  <a:pt x="368" y="327"/>
                </a:lnTo>
                <a:lnTo>
                  <a:pt x="384" y="321"/>
                </a:lnTo>
                <a:lnTo>
                  <a:pt x="399" y="315"/>
                </a:lnTo>
                <a:lnTo>
                  <a:pt x="413" y="307"/>
                </a:lnTo>
                <a:lnTo>
                  <a:pt x="426" y="297"/>
                </a:lnTo>
                <a:lnTo>
                  <a:pt x="439" y="287"/>
                </a:lnTo>
                <a:lnTo>
                  <a:pt x="450" y="275"/>
                </a:lnTo>
                <a:lnTo>
                  <a:pt x="460" y="262"/>
                </a:lnTo>
                <a:lnTo>
                  <a:pt x="468" y="248"/>
                </a:lnTo>
                <a:lnTo>
                  <a:pt x="475" y="234"/>
                </a:lnTo>
                <a:lnTo>
                  <a:pt x="480" y="217"/>
                </a:lnTo>
                <a:lnTo>
                  <a:pt x="485" y="201"/>
                </a:lnTo>
                <a:lnTo>
                  <a:pt x="487" y="185"/>
                </a:lnTo>
                <a:lnTo>
                  <a:pt x="487" y="167"/>
                </a:lnTo>
                <a:lnTo>
                  <a:pt x="487" y="148"/>
                </a:lnTo>
                <a:lnTo>
                  <a:pt x="485" y="132"/>
                </a:lnTo>
                <a:lnTo>
                  <a:pt x="480" y="115"/>
                </a:lnTo>
                <a:lnTo>
                  <a:pt x="475" y="100"/>
                </a:lnTo>
                <a:lnTo>
                  <a:pt x="468" y="86"/>
                </a:lnTo>
                <a:lnTo>
                  <a:pt x="460" y="72"/>
                </a:lnTo>
                <a:lnTo>
                  <a:pt x="450" y="59"/>
                </a:lnTo>
                <a:lnTo>
                  <a:pt x="439" y="47"/>
                </a:lnTo>
                <a:lnTo>
                  <a:pt x="426" y="36"/>
                </a:lnTo>
                <a:lnTo>
                  <a:pt x="413" y="26"/>
                </a:lnTo>
                <a:lnTo>
                  <a:pt x="399" y="19"/>
                </a:lnTo>
                <a:lnTo>
                  <a:pt x="384" y="12"/>
                </a:lnTo>
                <a:lnTo>
                  <a:pt x="368" y="7"/>
                </a:lnTo>
                <a:lnTo>
                  <a:pt x="351" y="4"/>
                </a:lnTo>
                <a:lnTo>
                  <a:pt x="333" y="1"/>
                </a:lnTo>
                <a:lnTo>
                  <a:pt x="315" y="0"/>
                </a:lnTo>
                <a:lnTo>
                  <a:pt x="110" y="0"/>
                </a:lnTo>
                <a:lnTo>
                  <a:pt x="104" y="1"/>
                </a:lnTo>
                <a:lnTo>
                  <a:pt x="101" y="4"/>
                </a:lnTo>
                <a:lnTo>
                  <a:pt x="98" y="8"/>
                </a:lnTo>
                <a:lnTo>
                  <a:pt x="98" y="12"/>
                </a:lnTo>
                <a:lnTo>
                  <a:pt x="98" y="252"/>
                </a:lnTo>
                <a:lnTo>
                  <a:pt x="13" y="252"/>
                </a:lnTo>
                <a:lnTo>
                  <a:pt x="7" y="253"/>
                </a:lnTo>
                <a:lnTo>
                  <a:pt x="4" y="255"/>
                </a:lnTo>
                <a:lnTo>
                  <a:pt x="1" y="260"/>
                </a:lnTo>
                <a:lnTo>
                  <a:pt x="0" y="264"/>
                </a:lnTo>
                <a:lnTo>
                  <a:pt x="0" y="321"/>
                </a:lnTo>
                <a:lnTo>
                  <a:pt x="1" y="325"/>
                </a:lnTo>
                <a:lnTo>
                  <a:pt x="4" y="330"/>
                </a:lnTo>
                <a:lnTo>
                  <a:pt x="7" y="332"/>
                </a:lnTo>
                <a:lnTo>
                  <a:pt x="13" y="333"/>
                </a:lnTo>
                <a:lnTo>
                  <a:pt x="98" y="333"/>
                </a:lnTo>
                <a:lnTo>
                  <a:pt x="98" y="378"/>
                </a:lnTo>
                <a:lnTo>
                  <a:pt x="13" y="378"/>
                </a:lnTo>
                <a:lnTo>
                  <a:pt x="7" y="378"/>
                </a:lnTo>
                <a:lnTo>
                  <a:pt x="4" y="382"/>
                </a:lnTo>
                <a:lnTo>
                  <a:pt x="1" y="385"/>
                </a:lnTo>
                <a:lnTo>
                  <a:pt x="0" y="390"/>
                </a:lnTo>
                <a:lnTo>
                  <a:pt x="0" y="439"/>
                </a:lnTo>
                <a:lnTo>
                  <a:pt x="1" y="443"/>
                </a:lnTo>
                <a:lnTo>
                  <a:pt x="4" y="447"/>
                </a:lnTo>
                <a:lnTo>
                  <a:pt x="7" y="450"/>
                </a:lnTo>
                <a:lnTo>
                  <a:pt x="13" y="451"/>
                </a:lnTo>
                <a:lnTo>
                  <a:pt x="98" y="451"/>
                </a:lnTo>
                <a:lnTo>
                  <a:pt x="98" y="524"/>
                </a:lnTo>
                <a:lnTo>
                  <a:pt x="98" y="528"/>
                </a:lnTo>
                <a:lnTo>
                  <a:pt x="101" y="533"/>
                </a:lnTo>
                <a:lnTo>
                  <a:pt x="104" y="535"/>
                </a:lnTo>
                <a:lnTo>
                  <a:pt x="110" y="536"/>
                </a:lnTo>
                <a:lnTo>
                  <a:pt x="174" y="536"/>
                </a:lnTo>
                <a:lnTo>
                  <a:pt x="178" y="535"/>
                </a:lnTo>
                <a:lnTo>
                  <a:pt x="182" y="533"/>
                </a:lnTo>
                <a:lnTo>
                  <a:pt x="184" y="528"/>
                </a:lnTo>
                <a:lnTo>
                  <a:pt x="185" y="524"/>
                </a:lnTo>
                <a:lnTo>
                  <a:pt x="185" y="451"/>
                </a:lnTo>
                <a:lnTo>
                  <a:pt x="378" y="451"/>
                </a:lnTo>
                <a:lnTo>
                  <a:pt x="382" y="450"/>
                </a:lnTo>
                <a:lnTo>
                  <a:pt x="386" y="447"/>
                </a:lnTo>
                <a:lnTo>
                  <a:pt x="389" y="443"/>
                </a:lnTo>
                <a:lnTo>
                  <a:pt x="390" y="439"/>
                </a:lnTo>
                <a:lnTo>
                  <a:pt x="390" y="390"/>
                </a:lnTo>
                <a:lnTo>
                  <a:pt x="389" y="385"/>
                </a:lnTo>
                <a:lnTo>
                  <a:pt x="386" y="382"/>
                </a:lnTo>
                <a:lnTo>
                  <a:pt x="382" y="378"/>
                </a:lnTo>
                <a:lnTo>
                  <a:pt x="378" y="378"/>
                </a:lnTo>
                <a:lnTo>
                  <a:pt x="185" y="378"/>
                </a:lnTo>
                <a:lnTo>
                  <a:pt x="185" y="333"/>
                </a:lnTo>
                <a:lnTo>
                  <a:pt x="315" y="333"/>
                </a:lnTo>
                <a:close/>
                <a:moveTo>
                  <a:pt x="185" y="81"/>
                </a:moveTo>
                <a:lnTo>
                  <a:pt x="308" y="81"/>
                </a:lnTo>
                <a:lnTo>
                  <a:pt x="317" y="81"/>
                </a:lnTo>
                <a:lnTo>
                  <a:pt x="326" y="82"/>
                </a:lnTo>
                <a:lnTo>
                  <a:pt x="336" y="85"/>
                </a:lnTo>
                <a:lnTo>
                  <a:pt x="343" y="88"/>
                </a:lnTo>
                <a:lnTo>
                  <a:pt x="352" y="91"/>
                </a:lnTo>
                <a:lnTo>
                  <a:pt x="359" y="94"/>
                </a:lnTo>
                <a:lnTo>
                  <a:pt x="366" y="100"/>
                </a:lnTo>
                <a:lnTo>
                  <a:pt x="372" y="105"/>
                </a:lnTo>
                <a:lnTo>
                  <a:pt x="378" y="112"/>
                </a:lnTo>
                <a:lnTo>
                  <a:pt x="383" y="118"/>
                </a:lnTo>
                <a:lnTo>
                  <a:pt x="387" y="125"/>
                </a:lnTo>
                <a:lnTo>
                  <a:pt x="391" y="132"/>
                </a:lnTo>
                <a:lnTo>
                  <a:pt x="394" y="140"/>
                </a:lnTo>
                <a:lnTo>
                  <a:pt x="395" y="148"/>
                </a:lnTo>
                <a:lnTo>
                  <a:pt x="396" y="157"/>
                </a:lnTo>
                <a:lnTo>
                  <a:pt x="397" y="167"/>
                </a:lnTo>
                <a:lnTo>
                  <a:pt x="396" y="176"/>
                </a:lnTo>
                <a:lnTo>
                  <a:pt x="395" y="185"/>
                </a:lnTo>
                <a:lnTo>
                  <a:pt x="394" y="194"/>
                </a:lnTo>
                <a:lnTo>
                  <a:pt x="391" y="201"/>
                </a:lnTo>
                <a:lnTo>
                  <a:pt x="387" y="209"/>
                </a:lnTo>
                <a:lnTo>
                  <a:pt x="383" y="215"/>
                </a:lnTo>
                <a:lnTo>
                  <a:pt x="378" y="222"/>
                </a:lnTo>
                <a:lnTo>
                  <a:pt x="372" y="228"/>
                </a:lnTo>
                <a:lnTo>
                  <a:pt x="366" y="234"/>
                </a:lnTo>
                <a:lnTo>
                  <a:pt x="359" y="239"/>
                </a:lnTo>
                <a:lnTo>
                  <a:pt x="352" y="242"/>
                </a:lnTo>
                <a:lnTo>
                  <a:pt x="343" y="246"/>
                </a:lnTo>
                <a:lnTo>
                  <a:pt x="336" y="249"/>
                </a:lnTo>
                <a:lnTo>
                  <a:pt x="326" y="251"/>
                </a:lnTo>
                <a:lnTo>
                  <a:pt x="317" y="252"/>
                </a:lnTo>
                <a:lnTo>
                  <a:pt x="308" y="252"/>
                </a:lnTo>
                <a:lnTo>
                  <a:pt x="185" y="252"/>
                </a:lnTo>
                <a:lnTo>
                  <a:pt x="185" y="8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2" name="Freeform 35"/>
          <p:cNvSpPr>
            <a:spLocks/>
          </p:cNvSpPr>
          <p:nvPr/>
        </p:nvSpPr>
        <p:spPr bwMode="auto">
          <a:xfrm>
            <a:off x="15125701" y="9087645"/>
            <a:ext cx="412750" cy="568326"/>
          </a:xfrm>
          <a:custGeom>
            <a:avLst/>
            <a:gdLst>
              <a:gd name="T0" fmla="*/ 383 w 390"/>
              <a:gd name="T1" fmla="*/ 155 h 536"/>
              <a:gd name="T2" fmla="*/ 262 w 390"/>
              <a:gd name="T3" fmla="*/ 9 h 536"/>
              <a:gd name="T4" fmla="*/ 258 w 390"/>
              <a:gd name="T5" fmla="*/ 6 h 536"/>
              <a:gd name="T6" fmla="*/ 254 w 390"/>
              <a:gd name="T7" fmla="*/ 2 h 536"/>
              <a:gd name="T8" fmla="*/ 249 w 390"/>
              <a:gd name="T9" fmla="*/ 1 h 536"/>
              <a:gd name="T10" fmla="*/ 244 w 390"/>
              <a:gd name="T11" fmla="*/ 0 h 536"/>
              <a:gd name="T12" fmla="*/ 243 w 390"/>
              <a:gd name="T13" fmla="*/ 0 h 536"/>
              <a:gd name="T14" fmla="*/ 243 w 390"/>
              <a:gd name="T15" fmla="*/ 0 h 536"/>
              <a:gd name="T16" fmla="*/ 237 w 390"/>
              <a:gd name="T17" fmla="*/ 1 h 536"/>
              <a:gd name="T18" fmla="*/ 232 w 390"/>
              <a:gd name="T19" fmla="*/ 2 h 536"/>
              <a:gd name="T20" fmla="*/ 228 w 390"/>
              <a:gd name="T21" fmla="*/ 6 h 536"/>
              <a:gd name="T22" fmla="*/ 224 w 390"/>
              <a:gd name="T23" fmla="*/ 9 h 536"/>
              <a:gd name="T24" fmla="*/ 102 w 390"/>
              <a:gd name="T25" fmla="*/ 155 h 536"/>
              <a:gd name="T26" fmla="*/ 99 w 390"/>
              <a:gd name="T27" fmla="*/ 161 h 536"/>
              <a:gd name="T28" fmla="*/ 97 w 390"/>
              <a:gd name="T29" fmla="*/ 168 h 536"/>
              <a:gd name="T30" fmla="*/ 97 w 390"/>
              <a:gd name="T31" fmla="*/ 174 h 536"/>
              <a:gd name="T32" fmla="*/ 99 w 390"/>
              <a:gd name="T33" fmla="*/ 181 h 536"/>
              <a:gd name="T34" fmla="*/ 103 w 390"/>
              <a:gd name="T35" fmla="*/ 187 h 536"/>
              <a:gd name="T36" fmla="*/ 108 w 390"/>
              <a:gd name="T37" fmla="*/ 191 h 536"/>
              <a:gd name="T38" fmla="*/ 114 w 390"/>
              <a:gd name="T39" fmla="*/ 194 h 536"/>
              <a:gd name="T40" fmla="*/ 122 w 390"/>
              <a:gd name="T41" fmla="*/ 195 h 536"/>
              <a:gd name="T42" fmla="*/ 194 w 390"/>
              <a:gd name="T43" fmla="*/ 195 h 536"/>
              <a:gd name="T44" fmla="*/ 194 w 390"/>
              <a:gd name="T45" fmla="*/ 439 h 536"/>
              <a:gd name="T46" fmla="*/ 72 w 390"/>
              <a:gd name="T47" fmla="*/ 439 h 536"/>
              <a:gd name="T48" fmla="*/ 70 w 390"/>
              <a:gd name="T49" fmla="*/ 439 h 536"/>
              <a:gd name="T50" fmla="*/ 67 w 390"/>
              <a:gd name="T51" fmla="*/ 440 h 536"/>
              <a:gd name="T52" fmla="*/ 65 w 390"/>
              <a:gd name="T53" fmla="*/ 441 h 536"/>
              <a:gd name="T54" fmla="*/ 63 w 390"/>
              <a:gd name="T55" fmla="*/ 443 h 536"/>
              <a:gd name="T56" fmla="*/ 2 w 390"/>
              <a:gd name="T57" fmla="*/ 515 h 536"/>
              <a:gd name="T58" fmla="*/ 0 w 390"/>
              <a:gd name="T59" fmla="*/ 519 h 536"/>
              <a:gd name="T60" fmla="*/ 0 w 390"/>
              <a:gd name="T61" fmla="*/ 523 h 536"/>
              <a:gd name="T62" fmla="*/ 0 w 390"/>
              <a:gd name="T63" fmla="*/ 523 h 536"/>
              <a:gd name="T64" fmla="*/ 0 w 390"/>
              <a:gd name="T65" fmla="*/ 526 h 536"/>
              <a:gd name="T66" fmla="*/ 1 w 390"/>
              <a:gd name="T67" fmla="*/ 529 h 536"/>
              <a:gd name="T68" fmla="*/ 3 w 390"/>
              <a:gd name="T69" fmla="*/ 531 h 536"/>
              <a:gd name="T70" fmla="*/ 5 w 390"/>
              <a:gd name="T71" fmla="*/ 534 h 536"/>
              <a:gd name="T72" fmla="*/ 8 w 390"/>
              <a:gd name="T73" fmla="*/ 535 h 536"/>
              <a:gd name="T74" fmla="*/ 12 w 390"/>
              <a:gd name="T75" fmla="*/ 536 h 536"/>
              <a:gd name="T76" fmla="*/ 279 w 390"/>
              <a:gd name="T77" fmla="*/ 536 h 536"/>
              <a:gd name="T78" fmla="*/ 285 w 390"/>
              <a:gd name="T79" fmla="*/ 535 h 536"/>
              <a:gd name="T80" fmla="*/ 288 w 390"/>
              <a:gd name="T81" fmla="*/ 533 h 536"/>
              <a:gd name="T82" fmla="*/ 291 w 390"/>
              <a:gd name="T83" fmla="*/ 528 h 536"/>
              <a:gd name="T84" fmla="*/ 291 w 390"/>
              <a:gd name="T85" fmla="*/ 524 h 536"/>
              <a:gd name="T86" fmla="*/ 291 w 390"/>
              <a:gd name="T87" fmla="*/ 195 h 536"/>
              <a:gd name="T88" fmla="*/ 365 w 390"/>
              <a:gd name="T89" fmla="*/ 195 h 536"/>
              <a:gd name="T90" fmla="*/ 372 w 390"/>
              <a:gd name="T91" fmla="*/ 194 h 536"/>
              <a:gd name="T92" fmla="*/ 378 w 390"/>
              <a:gd name="T93" fmla="*/ 191 h 536"/>
              <a:gd name="T94" fmla="*/ 383 w 390"/>
              <a:gd name="T95" fmla="*/ 187 h 536"/>
              <a:gd name="T96" fmla="*/ 386 w 390"/>
              <a:gd name="T97" fmla="*/ 181 h 536"/>
              <a:gd name="T98" fmla="*/ 390 w 390"/>
              <a:gd name="T99" fmla="*/ 174 h 536"/>
              <a:gd name="T100" fmla="*/ 390 w 390"/>
              <a:gd name="T101" fmla="*/ 168 h 536"/>
              <a:gd name="T102" fmla="*/ 387 w 390"/>
              <a:gd name="T103" fmla="*/ 161 h 536"/>
              <a:gd name="T104" fmla="*/ 383 w 390"/>
              <a:gd name="T105" fmla="*/ 15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0" h="536">
                <a:moveTo>
                  <a:pt x="383" y="155"/>
                </a:moveTo>
                <a:lnTo>
                  <a:pt x="262" y="9"/>
                </a:lnTo>
                <a:lnTo>
                  <a:pt x="258" y="6"/>
                </a:lnTo>
                <a:lnTo>
                  <a:pt x="254" y="2"/>
                </a:lnTo>
                <a:lnTo>
                  <a:pt x="249" y="1"/>
                </a:lnTo>
                <a:lnTo>
                  <a:pt x="244" y="0"/>
                </a:lnTo>
                <a:lnTo>
                  <a:pt x="243" y="0"/>
                </a:lnTo>
                <a:lnTo>
                  <a:pt x="243" y="0"/>
                </a:lnTo>
                <a:lnTo>
                  <a:pt x="237" y="1"/>
                </a:lnTo>
                <a:lnTo>
                  <a:pt x="232" y="2"/>
                </a:lnTo>
                <a:lnTo>
                  <a:pt x="228" y="6"/>
                </a:lnTo>
                <a:lnTo>
                  <a:pt x="224" y="9"/>
                </a:lnTo>
                <a:lnTo>
                  <a:pt x="102" y="155"/>
                </a:lnTo>
                <a:lnTo>
                  <a:pt x="99" y="161"/>
                </a:lnTo>
                <a:lnTo>
                  <a:pt x="97" y="168"/>
                </a:lnTo>
                <a:lnTo>
                  <a:pt x="97" y="174"/>
                </a:lnTo>
                <a:lnTo>
                  <a:pt x="99" y="181"/>
                </a:lnTo>
                <a:lnTo>
                  <a:pt x="103" y="187"/>
                </a:lnTo>
                <a:lnTo>
                  <a:pt x="108" y="191"/>
                </a:lnTo>
                <a:lnTo>
                  <a:pt x="114" y="194"/>
                </a:lnTo>
                <a:lnTo>
                  <a:pt x="122" y="195"/>
                </a:lnTo>
                <a:lnTo>
                  <a:pt x="194" y="195"/>
                </a:lnTo>
                <a:lnTo>
                  <a:pt x="194" y="439"/>
                </a:lnTo>
                <a:lnTo>
                  <a:pt x="72" y="439"/>
                </a:lnTo>
                <a:lnTo>
                  <a:pt x="70" y="439"/>
                </a:lnTo>
                <a:lnTo>
                  <a:pt x="67" y="440"/>
                </a:lnTo>
                <a:lnTo>
                  <a:pt x="65" y="441"/>
                </a:lnTo>
                <a:lnTo>
                  <a:pt x="63" y="443"/>
                </a:lnTo>
                <a:lnTo>
                  <a:pt x="2" y="515"/>
                </a:lnTo>
                <a:lnTo>
                  <a:pt x="0" y="519"/>
                </a:lnTo>
                <a:lnTo>
                  <a:pt x="0" y="523"/>
                </a:lnTo>
                <a:lnTo>
                  <a:pt x="0" y="523"/>
                </a:lnTo>
                <a:lnTo>
                  <a:pt x="0" y="526"/>
                </a:lnTo>
                <a:lnTo>
                  <a:pt x="1" y="529"/>
                </a:lnTo>
                <a:lnTo>
                  <a:pt x="3" y="531"/>
                </a:lnTo>
                <a:lnTo>
                  <a:pt x="5" y="534"/>
                </a:lnTo>
                <a:lnTo>
                  <a:pt x="8" y="535"/>
                </a:lnTo>
                <a:lnTo>
                  <a:pt x="12" y="536"/>
                </a:lnTo>
                <a:lnTo>
                  <a:pt x="279" y="536"/>
                </a:lnTo>
                <a:lnTo>
                  <a:pt x="285" y="535"/>
                </a:lnTo>
                <a:lnTo>
                  <a:pt x="288" y="533"/>
                </a:lnTo>
                <a:lnTo>
                  <a:pt x="291" y="528"/>
                </a:lnTo>
                <a:lnTo>
                  <a:pt x="291" y="524"/>
                </a:lnTo>
                <a:lnTo>
                  <a:pt x="291" y="195"/>
                </a:lnTo>
                <a:lnTo>
                  <a:pt x="365" y="195"/>
                </a:lnTo>
                <a:lnTo>
                  <a:pt x="372" y="194"/>
                </a:lnTo>
                <a:lnTo>
                  <a:pt x="378" y="191"/>
                </a:lnTo>
                <a:lnTo>
                  <a:pt x="383" y="187"/>
                </a:lnTo>
                <a:lnTo>
                  <a:pt x="386" y="181"/>
                </a:lnTo>
                <a:lnTo>
                  <a:pt x="390" y="174"/>
                </a:lnTo>
                <a:lnTo>
                  <a:pt x="390" y="168"/>
                </a:lnTo>
                <a:lnTo>
                  <a:pt x="387" y="161"/>
                </a:lnTo>
                <a:lnTo>
                  <a:pt x="383" y="15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3" name="Freeform 36"/>
          <p:cNvSpPr>
            <a:spLocks noEditPoints="1"/>
          </p:cNvSpPr>
          <p:nvPr/>
        </p:nvSpPr>
        <p:spPr bwMode="auto">
          <a:xfrm>
            <a:off x="13525500" y="9062245"/>
            <a:ext cx="409576" cy="619126"/>
          </a:xfrm>
          <a:custGeom>
            <a:avLst/>
            <a:gdLst>
              <a:gd name="T0" fmla="*/ 341 w 389"/>
              <a:gd name="T1" fmla="*/ 59 h 586"/>
              <a:gd name="T2" fmla="*/ 283 w 389"/>
              <a:gd name="T3" fmla="*/ 20 h 586"/>
              <a:gd name="T4" fmla="*/ 212 w 389"/>
              <a:gd name="T5" fmla="*/ 1 h 586"/>
              <a:gd name="T6" fmla="*/ 141 w 389"/>
              <a:gd name="T7" fmla="*/ 8 h 586"/>
              <a:gd name="T8" fmla="*/ 75 w 389"/>
              <a:gd name="T9" fmla="*/ 37 h 586"/>
              <a:gd name="T10" fmla="*/ 25 w 389"/>
              <a:gd name="T11" fmla="*/ 86 h 586"/>
              <a:gd name="T12" fmla="*/ 6 w 389"/>
              <a:gd name="T13" fmla="*/ 126 h 586"/>
              <a:gd name="T14" fmla="*/ 0 w 389"/>
              <a:gd name="T15" fmla="*/ 162 h 586"/>
              <a:gd name="T16" fmla="*/ 5 w 389"/>
              <a:gd name="T17" fmla="*/ 213 h 586"/>
              <a:gd name="T18" fmla="*/ 30 w 389"/>
              <a:gd name="T19" fmla="*/ 262 h 586"/>
              <a:gd name="T20" fmla="*/ 61 w 389"/>
              <a:gd name="T21" fmla="*/ 298 h 586"/>
              <a:gd name="T22" fmla="*/ 84 w 389"/>
              <a:gd name="T23" fmla="*/ 332 h 586"/>
              <a:gd name="T24" fmla="*/ 101 w 389"/>
              <a:gd name="T25" fmla="*/ 374 h 586"/>
              <a:gd name="T26" fmla="*/ 91 w 389"/>
              <a:gd name="T27" fmla="*/ 393 h 586"/>
              <a:gd name="T28" fmla="*/ 85 w 389"/>
              <a:gd name="T29" fmla="*/ 410 h 586"/>
              <a:gd name="T30" fmla="*/ 90 w 389"/>
              <a:gd name="T31" fmla="*/ 433 h 586"/>
              <a:gd name="T32" fmla="*/ 85 w 389"/>
              <a:gd name="T33" fmla="*/ 457 h 586"/>
              <a:gd name="T34" fmla="*/ 87 w 389"/>
              <a:gd name="T35" fmla="*/ 477 h 586"/>
              <a:gd name="T36" fmla="*/ 98 w 389"/>
              <a:gd name="T37" fmla="*/ 492 h 586"/>
              <a:gd name="T38" fmla="*/ 97 w 389"/>
              <a:gd name="T39" fmla="*/ 508 h 586"/>
              <a:gd name="T40" fmla="*/ 103 w 389"/>
              <a:gd name="T41" fmla="*/ 534 h 586"/>
              <a:gd name="T42" fmla="*/ 130 w 389"/>
              <a:gd name="T43" fmla="*/ 548 h 586"/>
              <a:gd name="T44" fmla="*/ 154 w 389"/>
              <a:gd name="T45" fmla="*/ 569 h 586"/>
              <a:gd name="T46" fmla="*/ 185 w 389"/>
              <a:gd name="T47" fmla="*/ 585 h 586"/>
              <a:gd name="T48" fmla="*/ 220 w 389"/>
              <a:gd name="T49" fmla="*/ 579 h 586"/>
              <a:gd name="T50" fmla="*/ 246 w 389"/>
              <a:gd name="T51" fmla="*/ 556 h 586"/>
              <a:gd name="T52" fmla="*/ 274 w 389"/>
              <a:gd name="T53" fmla="*/ 544 h 586"/>
              <a:gd name="T54" fmla="*/ 291 w 389"/>
              <a:gd name="T55" fmla="*/ 521 h 586"/>
              <a:gd name="T56" fmla="*/ 289 w 389"/>
              <a:gd name="T57" fmla="*/ 498 h 586"/>
              <a:gd name="T58" fmla="*/ 298 w 389"/>
              <a:gd name="T59" fmla="*/ 485 h 586"/>
              <a:gd name="T60" fmla="*/ 304 w 389"/>
              <a:gd name="T61" fmla="*/ 468 h 586"/>
              <a:gd name="T62" fmla="*/ 299 w 389"/>
              <a:gd name="T63" fmla="*/ 444 h 586"/>
              <a:gd name="T64" fmla="*/ 303 w 389"/>
              <a:gd name="T65" fmla="*/ 422 h 586"/>
              <a:gd name="T66" fmla="*/ 301 w 389"/>
              <a:gd name="T67" fmla="*/ 401 h 586"/>
              <a:gd name="T68" fmla="*/ 290 w 389"/>
              <a:gd name="T69" fmla="*/ 386 h 586"/>
              <a:gd name="T70" fmla="*/ 293 w 389"/>
              <a:gd name="T71" fmla="*/ 353 h 586"/>
              <a:gd name="T72" fmla="*/ 316 w 389"/>
              <a:gd name="T73" fmla="*/ 314 h 586"/>
              <a:gd name="T74" fmla="*/ 342 w 389"/>
              <a:gd name="T75" fmla="*/ 282 h 586"/>
              <a:gd name="T76" fmla="*/ 373 w 389"/>
              <a:gd name="T77" fmla="*/ 239 h 586"/>
              <a:gd name="T78" fmla="*/ 388 w 389"/>
              <a:gd name="T79" fmla="*/ 186 h 586"/>
              <a:gd name="T80" fmla="*/ 386 w 389"/>
              <a:gd name="T81" fmla="*/ 144 h 586"/>
              <a:gd name="T82" fmla="*/ 376 w 389"/>
              <a:gd name="T83" fmla="*/ 109 h 586"/>
              <a:gd name="T84" fmla="*/ 303 w 389"/>
              <a:gd name="T85" fmla="*/ 252 h 586"/>
              <a:gd name="T86" fmla="*/ 270 w 389"/>
              <a:gd name="T87" fmla="*/ 294 h 586"/>
              <a:gd name="T88" fmla="*/ 243 w 389"/>
              <a:gd name="T89" fmla="*/ 350 h 586"/>
              <a:gd name="T90" fmla="*/ 149 w 389"/>
              <a:gd name="T91" fmla="*/ 364 h 586"/>
              <a:gd name="T92" fmla="*/ 128 w 389"/>
              <a:gd name="T93" fmla="*/ 308 h 586"/>
              <a:gd name="T94" fmla="*/ 92 w 389"/>
              <a:gd name="T95" fmla="*/ 260 h 586"/>
              <a:gd name="T96" fmla="*/ 68 w 389"/>
              <a:gd name="T97" fmla="*/ 233 h 586"/>
              <a:gd name="T98" fmla="*/ 51 w 389"/>
              <a:gd name="T99" fmla="*/ 199 h 586"/>
              <a:gd name="T100" fmla="*/ 49 w 389"/>
              <a:gd name="T101" fmla="*/ 158 h 586"/>
              <a:gd name="T102" fmla="*/ 69 w 389"/>
              <a:gd name="T103" fmla="*/ 109 h 586"/>
              <a:gd name="T104" fmla="*/ 106 w 389"/>
              <a:gd name="T105" fmla="*/ 75 h 586"/>
              <a:gd name="T106" fmla="*/ 155 w 389"/>
              <a:gd name="T107" fmla="*/ 54 h 586"/>
              <a:gd name="T108" fmla="*/ 207 w 389"/>
              <a:gd name="T109" fmla="*/ 50 h 586"/>
              <a:gd name="T110" fmla="*/ 259 w 389"/>
              <a:gd name="T111" fmla="*/ 63 h 586"/>
              <a:gd name="T112" fmla="*/ 303 w 389"/>
              <a:gd name="T113" fmla="*/ 90 h 586"/>
              <a:gd name="T114" fmla="*/ 333 w 389"/>
              <a:gd name="T115" fmla="*/ 132 h 586"/>
              <a:gd name="T116" fmla="*/ 340 w 389"/>
              <a:gd name="T117" fmla="*/ 181 h 586"/>
              <a:gd name="T118" fmla="*/ 330 w 389"/>
              <a:gd name="T119" fmla="*/ 21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9" h="586">
                <a:moveTo>
                  <a:pt x="372" y="101"/>
                </a:moveTo>
                <a:lnTo>
                  <a:pt x="364" y="86"/>
                </a:lnTo>
                <a:lnTo>
                  <a:pt x="353" y="72"/>
                </a:lnTo>
                <a:lnTo>
                  <a:pt x="341" y="59"/>
                </a:lnTo>
                <a:lnTo>
                  <a:pt x="328" y="47"/>
                </a:lnTo>
                <a:lnTo>
                  <a:pt x="314" y="37"/>
                </a:lnTo>
                <a:lnTo>
                  <a:pt x="299" y="27"/>
                </a:lnTo>
                <a:lnTo>
                  <a:pt x="283" y="20"/>
                </a:lnTo>
                <a:lnTo>
                  <a:pt x="265" y="13"/>
                </a:lnTo>
                <a:lnTo>
                  <a:pt x="248" y="8"/>
                </a:lnTo>
                <a:lnTo>
                  <a:pt x="230" y="4"/>
                </a:lnTo>
                <a:lnTo>
                  <a:pt x="212" y="1"/>
                </a:lnTo>
                <a:lnTo>
                  <a:pt x="194" y="0"/>
                </a:lnTo>
                <a:lnTo>
                  <a:pt x="177" y="1"/>
                </a:lnTo>
                <a:lnTo>
                  <a:pt x="158" y="4"/>
                </a:lnTo>
                <a:lnTo>
                  <a:pt x="141" y="8"/>
                </a:lnTo>
                <a:lnTo>
                  <a:pt x="124" y="13"/>
                </a:lnTo>
                <a:lnTo>
                  <a:pt x="106" y="20"/>
                </a:lnTo>
                <a:lnTo>
                  <a:pt x="90" y="27"/>
                </a:lnTo>
                <a:lnTo>
                  <a:pt x="75" y="37"/>
                </a:lnTo>
                <a:lnTo>
                  <a:pt x="61" y="47"/>
                </a:lnTo>
                <a:lnTo>
                  <a:pt x="48" y="59"/>
                </a:lnTo>
                <a:lnTo>
                  <a:pt x="36" y="72"/>
                </a:lnTo>
                <a:lnTo>
                  <a:pt x="25" y="86"/>
                </a:lnTo>
                <a:lnTo>
                  <a:pt x="17" y="101"/>
                </a:lnTo>
                <a:lnTo>
                  <a:pt x="13" y="109"/>
                </a:lnTo>
                <a:lnTo>
                  <a:pt x="9" y="118"/>
                </a:lnTo>
                <a:lnTo>
                  <a:pt x="6" y="126"/>
                </a:lnTo>
                <a:lnTo>
                  <a:pt x="4" y="135"/>
                </a:lnTo>
                <a:lnTo>
                  <a:pt x="2" y="144"/>
                </a:lnTo>
                <a:lnTo>
                  <a:pt x="1" y="153"/>
                </a:lnTo>
                <a:lnTo>
                  <a:pt x="0" y="162"/>
                </a:lnTo>
                <a:lnTo>
                  <a:pt x="0" y="171"/>
                </a:lnTo>
                <a:lnTo>
                  <a:pt x="0" y="186"/>
                </a:lnTo>
                <a:lnTo>
                  <a:pt x="2" y="200"/>
                </a:lnTo>
                <a:lnTo>
                  <a:pt x="5" y="213"/>
                </a:lnTo>
                <a:lnTo>
                  <a:pt x="9" y="226"/>
                </a:lnTo>
                <a:lnTo>
                  <a:pt x="15" y="239"/>
                </a:lnTo>
                <a:lnTo>
                  <a:pt x="21" y="251"/>
                </a:lnTo>
                <a:lnTo>
                  <a:pt x="30" y="262"/>
                </a:lnTo>
                <a:lnTo>
                  <a:pt x="38" y="274"/>
                </a:lnTo>
                <a:lnTo>
                  <a:pt x="47" y="282"/>
                </a:lnTo>
                <a:lnTo>
                  <a:pt x="55" y="291"/>
                </a:lnTo>
                <a:lnTo>
                  <a:pt x="61" y="298"/>
                </a:lnTo>
                <a:lnTo>
                  <a:pt x="67" y="306"/>
                </a:lnTo>
                <a:lnTo>
                  <a:pt x="73" y="314"/>
                </a:lnTo>
                <a:lnTo>
                  <a:pt x="78" y="322"/>
                </a:lnTo>
                <a:lnTo>
                  <a:pt x="84" y="332"/>
                </a:lnTo>
                <a:lnTo>
                  <a:pt x="89" y="343"/>
                </a:lnTo>
                <a:lnTo>
                  <a:pt x="95" y="353"/>
                </a:lnTo>
                <a:lnTo>
                  <a:pt x="99" y="364"/>
                </a:lnTo>
                <a:lnTo>
                  <a:pt x="101" y="374"/>
                </a:lnTo>
                <a:lnTo>
                  <a:pt x="102" y="384"/>
                </a:lnTo>
                <a:lnTo>
                  <a:pt x="99" y="386"/>
                </a:lnTo>
                <a:lnTo>
                  <a:pt x="95" y="389"/>
                </a:lnTo>
                <a:lnTo>
                  <a:pt x="91" y="393"/>
                </a:lnTo>
                <a:lnTo>
                  <a:pt x="89" y="397"/>
                </a:lnTo>
                <a:lnTo>
                  <a:pt x="87" y="401"/>
                </a:lnTo>
                <a:lnTo>
                  <a:pt x="86" y="405"/>
                </a:lnTo>
                <a:lnTo>
                  <a:pt x="85" y="410"/>
                </a:lnTo>
                <a:lnTo>
                  <a:pt x="85" y="415"/>
                </a:lnTo>
                <a:lnTo>
                  <a:pt x="85" y="422"/>
                </a:lnTo>
                <a:lnTo>
                  <a:pt x="87" y="428"/>
                </a:lnTo>
                <a:lnTo>
                  <a:pt x="90" y="433"/>
                </a:lnTo>
                <a:lnTo>
                  <a:pt x="95" y="439"/>
                </a:lnTo>
                <a:lnTo>
                  <a:pt x="90" y="444"/>
                </a:lnTo>
                <a:lnTo>
                  <a:pt x="87" y="451"/>
                </a:lnTo>
                <a:lnTo>
                  <a:pt x="85" y="457"/>
                </a:lnTo>
                <a:lnTo>
                  <a:pt x="85" y="464"/>
                </a:lnTo>
                <a:lnTo>
                  <a:pt x="85" y="468"/>
                </a:lnTo>
                <a:lnTo>
                  <a:pt x="86" y="472"/>
                </a:lnTo>
                <a:lnTo>
                  <a:pt x="87" y="477"/>
                </a:lnTo>
                <a:lnTo>
                  <a:pt x="89" y="481"/>
                </a:lnTo>
                <a:lnTo>
                  <a:pt x="91" y="485"/>
                </a:lnTo>
                <a:lnTo>
                  <a:pt x="95" y="488"/>
                </a:lnTo>
                <a:lnTo>
                  <a:pt x="98" y="492"/>
                </a:lnTo>
                <a:lnTo>
                  <a:pt x="102" y="494"/>
                </a:lnTo>
                <a:lnTo>
                  <a:pt x="100" y="498"/>
                </a:lnTo>
                <a:lnTo>
                  <a:pt x="98" y="504"/>
                </a:lnTo>
                <a:lnTo>
                  <a:pt x="97" y="508"/>
                </a:lnTo>
                <a:lnTo>
                  <a:pt x="97" y="512"/>
                </a:lnTo>
                <a:lnTo>
                  <a:pt x="98" y="521"/>
                </a:lnTo>
                <a:lnTo>
                  <a:pt x="100" y="527"/>
                </a:lnTo>
                <a:lnTo>
                  <a:pt x="103" y="534"/>
                </a:lnTo>
                <a:lnTo>
                  <a:pt x="109" y="539"/>
                </a:lnTo>
                <a:lnTo>
                  <a:pt x="115" y="544"/>
                </a:lnTo>
                <a:lnTo>
                  <a:pt x="123" y="547"/>
                </a:lnTo>
                <a:lnTo>
                  <a:pt x="130" y="548"/>
                </a:lnTo>
                <a:lnTo>
                  <a:pt x="138" y="549"/>
                </a:lnTo>
                <a:lnTo>
                  <a:pt x="142" y="556"/>
                </a:lnTo>
                <a:lnTo>
                  <a:pt x="148" y="564"/>
                </a:lnTo>
                <a:lnTo>
                  <a:pt x="154" y="569"/>
                </a:lnTo>
                <a:lnTo>
                  <a:pt x="162" y="575"/>
                </a:lnTo>
                <a:lnTo>
                  <a:pt x="169" y="579"/>
                </a:lnTo>
                <a:lnTo>
                  <a:pt x="177" y="582"/>
                </a:lnTo>
                <a:lnTo>
                  <a:pt x="185" y="585"/>
                </a:lnTo>
                <a:lnTo>
                  <a:pt x="194" y="586"/>
                </a:lnTo>
                <a:lnTo>
                  <a:pt x="203" y="585"/>
                </a:lnTo>
                <a:lnTo>
                  <a:pt x="211" y="582"/>
                </a:lnTo>
                <a:lnTo>
                  <a:pt x="220" y="579"/>
                </a:lnTo>
                <a:lnTo>
                  <a:pt x="227" y="575"/>
                </a:lnTo>
                <a:lnTo>
                  <a:pt x="235" y="569"/>
                </a:lnTo>
                <a:lnTo>
                  <a:pt x="240" y="564"/>
                </a:lnTo>
                <a:lnTo>
                  <a:pt x="246" y="556"/>
                </a:lnTo>
                <a:lnTo>
                  <a:pt x="250" y="549"/>
                </a:lnTo>
                <a:lnTo>
                  <a:pt x="259" y="548"/>
                </a:lnTo>
                <a:lnTo>
                  <a:pt x="266" y="547"/>
                </a:lnTo>
                <a:lnTo>
                  <a:pt x="274" y="544"/>
                </a:lnTo>
                <a:lnTo>
                  <a:pt x="279" y="539"/>
                </a:lnTo>
                <a:lnTo>
                  <a:pt x="285" y="534"/>
                </a:lnTo>
                <a:lnTo>
                  <a:pt x="289" y="527"/>
                </a:lnTo>
                <a:lnTo>
                  <a:pt x="291" y="521"/>
                </a:lnTo>
                <a:lnTo>
                  <a:pt x="291" y="512"/>
                </a:lnTo>
                <a:lnTo>
                  <a:pt x="291" y="508"/>
                </a:lnTo>
                <a:lnTo>
                  <a:pt x="290" y="504"/>
                </a:lnTo>
                <a:lnTo>
                  <a:pt x="289" y="498"/>
                </a:lnTo>
                <a:lnTo>
                  <a:pt x="287" y="494"/>
                </a:lnTo>
                <a:lnTo>
                  <a:pt x="291" y="492"/>
                </a:lnTo>
                <a:lnTo>
                  <a:pt x="294" y="488"/>
                </a:lnTo>
                <a:lnTo>
                  <a:pt x="298" y="485"/>
                </a:lnTo>
                <a:lnTo>
                  <a:pt x="300" y="481"/>
                </a:lnTo>
                <a:lnTo>
                  <a:pt x="302" y="477"/>
                </a:lnTo>
                <a:lnTo>
                  <a:pt x="303" y="472"/>
                </a:lnTo>
                <a:lnTo>
                  <a:pt x="304" y="468"/>
                </a:lnTo>
                <a:lnTo>
                  <a:pt x="304" y="464"/>
                </a:lnTo>
                <a:lnTo>
                  <a:pt x="303" y="457"/>
                </a:lnTo>
                <a:lnTo>
                  <a:pt x="302" y="451"/>
                </a:lnTo>
                <a:lnTo>
                  <a:pt x="299" y="444"/>
                </a:lnTo>
                <a:lnTo>
                  <a:pt x="294" y="439"/>
                </a:lnTo>
                <a:lnTo>
                  <a:pt x="299" y="433"/>
                </a:lnTo>
                <a:lnTo>
                  <a:pt x="302" y="428"/>
                </a:lnTo>
                <a:lnTo>
                  <a:pt x="303" y="422"/>
                </a:lnTo>
                <a:lnTo>
                  <a:pt x="304" y="415"/>
                </a:lnTo>
                <a:lnTo>
                  <a:pt x="303" y="410"/>
                </a:lnTo>
                <a:lnTo>
                  <a:pt x="303" y="405"/>
                </a:lnTo>
                <a:lnTo>
                  <a:pt x="301" y="401"/>
                </a:lnTo>
                <a:lnTo>
                  <a:pt x="300" y="397"/>
                </a:lnTo>
                <a:lnTo>
                  <a:pt x="297" y="393"/>
                </a:lnTo>
                <a:lnTo>
                  <a:pt x="293" y="389"/>
                </a:lnTo>
                <a:lnTo>
                  <a:pt x="290" y="386"/>
                </a:lnTo>
                <a:lnTo>
                  <a:pt x="286" y="384"/>
                </a:lnTo>
                <a:lnTo>
                  <a:pt x="287" y="374"/>
                </a:lnTo>
                <a:lnTo>
                  <a:pt x="290" y="364"/>
                </a:lnTo>
                <a:lnTo>
                  <a:pt x="293" y="353"/>
                </a:lnTo>
                <a:lnTo>
                  <a:pt x="299" y="343"/>
                </a:lnTo>
                <a:lnTo>
                  <a:pt x="304" y="332"/>
                </a:lnTo>
                <a:lnTo>
                  <a:pt x="311" y="322"/>
                </a:lnTo>
                <a:lnTo>
                  <a:pt x="316" y="314"/>
                </a:lnTo>
                <a:lnTo>
                  <a:pt x="321" y="306"/>
                </a:lnTo>
                <a:lnTo>
                  <a:pt x="328" y="298"/>
                </a:lnTo>
                <a:lnTo>
                  <a:pt x="334" y="291"/>
                </a:lnTo>
                <a:lnTo>
                  <a:pt x="342" y="282"/>
                </a:lnTo>
                <a:lnTo>
                  <a:pt x="349" y="274"/>
                </a:lnTo>
                <a:lnTo>
                  <a:pt x="359" y="262"/>
                </a:lnTo>
                <a:lnTo>
                  <a:pt x="367" y="251"/>
                </a:lnTo>
                <a:lnTo>
                  <a:pt x="373" y="239"/>
                </a:lnTo>
                <a:lnTo>
                  <a:pt x="380" y="226"/>
                </a:lnTo>
                <a:lnTo>
                  <a:pt x="384" y="213"/>
                </a:lnTo>
                <a:lnTo>
                  <a:pt x="386" y="200"/>
                </a:lnTo>
                <a:lnTo>
                  <a:pt x="388" y="186"/>
                </a:lnTo>
                <a:lnTo>
                  <a:pt x="389" y="171"/>
                </a:lnTo>
                <a:lnTo>
                  <a:pt x="388" y="162"/>
                </a:lnTo>
                <a:lnTo>
                  <a:pt x="388" y="153"/>
                </a:lnTo>
                <a:lnTo>
                  <a:pt x="386" y="144"/>
                </a:lnTo>
                <a:lnTo>
                  <a:pt x="385" y="135"/>
                </a:lnTo>
                <a:lnTo>
                  <a:pt x="383" y="126"/>
                </a:lnTo>
                <a:lnTo>
                  <a:pt x="380" y="118"/>
                </a:lnTo>
                <a:lnTo>
                  <a:pt x="376" y="109"/>
                </a:lnTo>
                <a:lnTo>
                  <a:pt x="372" y="101"/>
                </a:lnTo>
                <a:close/>
                <a:moveTo>
                  <a:pt x="315" y="240"/>
                </a:moveTo>
                <a:lnTo>
                  <a:pt x="310" y="244"/>
                </a:lnTo>
                <a:lnTo>
                  <a:pt x="303" y="252"/>
                </a:lnTo>
                <a:lnTo>
                  <a:pt x="297" y="260"/>
                </a:lnTo>
                <a:lnTo>
                  <a:pt x="291" y="265"/>
                </a:lnTo>
                <a:lnTo>
                  <a:pt x="279" y="279"/>
                </a:lnTo>
                <a:lnTo>
                  <a:pt x="270" y="294"/>
                </a:lnTo>
                <a:lnTo>
                  <a:pt x="261" y="308"/>
                </a:lnTo>
                <a:lnTo>
                  <a:pt x="253" y="322"/>
                </a:lnTo>
                <a:lnTo>
                  <a:pt x="248" y="336"/>
                </a:lnTo>
                <a:lnTo>
                  <a:pt x="243" y="350"/>
                </a:lnTo>
                <a:lnTo>
                  <a:pt x="239" y="364"/>
                </a:lnTo>
                <a:lnTo>
                  <a:pt x="237" y="378"/>
                </a:lnTo>
                <a:lnTo>
                  <a:pt x="151" y="378"/>
                </a:lnTo>
                <a:lnTo>
                  <a:pt x="149" y="364"/>
                </a:lnTo>
                <a:lnTo>
                  <a:pt x="145" y="350"/>
                </a:lnTo>
                <a:lnTo>
                  <a:pt x="141" y="336"/>
                </a:lnTo>
                <a:lnTo>
                  <a:pt x="135" y="322"/>
                </a:lnTo>
                <a:lnTo>
                  <a:pt x="128" y="308"/>
                </a:lnTo>
                <a:lnTo>
                  <a:pt x="118" y="294"/>
                </a:lnTo>
                <a:lnTo>
                  <a:pt x="109" y="279"/>
                </a:lnTo>
                <a:lnTo>
                  <a:pt x="97" y="265"/>
                </a:lnTo>
                <a:lnTo>
                  <a:pt x="92" y="260"/>
                </a:lnTo>
                <a:lnTo>
                  <a:pt x="86" y="252"/>
                </a:lnTo>
                <a:lnTo>
                  <a:pt x="78" y="244"/>
                </a:lnTo>
                <a:lnTo>
                  <a:pt x="74" y="240"/>
                </a:lnTo>
                <a:lnTo>
                  <a:pt x="68" y="233"/>
                </a:lnTo>
                <a:lnTo>
                  <a:pt x="62" y="224"/>
                </a:lnTo>
                <a:lnTo>
                  <a:pt x="58" y="216"/>
                </a:lnTo>
                <a:lnTo>
                  <a:pt x="55" y="208"/>
                </a:lnTo>
                <a:lnTo>
                  <a:pt x="51" y="199"/>
                </a:lnTo>
                <a:lnTo>
                  <a:pt x="50" y="190"/>
                </a:lnTo>
                <a:lnTo>
                  <a:pt x="48" y="181"/>
                </a:lnTo>
                <a:lnTo>
                  <a:pt x="48" y="171"/>
                </a:lnTo>
                <a:lnTo>
                  <a:pt x="49" y="158"/>
                </a:lnTo>
                <a:lnTo>
                  <a:pt x="51" y="145"/>
                </a:lnTo>
                <a:lnTo>
                  <a:pt x="56" y="132"/>
                </a:lnTo>
                <a:lnTo>
                  <a:pt x="61" y="120"/>
                </a:lnTo>
                <a:lnTo>
                  <a:pt x="69" y="109"/>
                </a:lnTo>
                <a:lnTo>
                  <a:pt x="76" y="99"/>
                </a:lnTo>
                <a:lnTo>
                  <a:pt x="86" y="90"/>
                </a:lnTo>
                <a:lnTo>
                  <a:pt x="96" y="81"/>
                </a:lnTo>
                <a:lnTo>
                  <a:pt x="106" y="75"/>
                </a:lnTo>
                <a:lnTo>
                  <a:pt x="117" y="68"/>
                </a:lnTo>
                <a:lnTo>
                  <a:pt x="130" y="63"/>
                </a:lnTo>
                <a:lnTo>
                  <a:pt x="142" y="58"/>
                </a:lnTo>
                <a:lnTo>
                  <a:pt x="155" y="54"/>
                </a:lnTo>
                <a:lnTo>
                  <a:pt x="168" y="51"/>
                </a:lnTo>
                <a:lnTo>
                  <a:pt x="181" y="50"/>
                </a:lnTo>
                <a:lnTo>
                  <a:pt x="194" y="49"/>
                </a:lnTo>
                <a:lnTo>
                  <a:pt x="207" y="50"/>
                </a:lnTo>
                <a:lnTo>
                  <a:pt x="220" y="51"/>
                </a:lnTo>
                <a:lnTo>
                  <a:pt x="233" y="54"/>
                </a:lnTo>
                <a:lnTo>
                  <a:pt x="246" y="58"/>
                </a:lnTo>
                <a:lnTo>
                  <a:pt x="259" y="63"/>
                </a:lnTo>
                <a:lnTo>
                  <a:pt x="271" y="68"/>
                </a:lnTo>
                <a:lnTo>
                  <a:pt x="283" y="75"/>
                </a:lnTo>
                <a:lnTo>
                  <a:pt x="293" y="81"/>
                </a:lnTo>
                <a:lnTo>
                  <a:pt x="303" y="90"/>
                </a:lnTo>
                <a:lnTo>
                  <a:pt x="312" y="99"/>
                </a:lnTo>
                <a:lnTo>
                  <a:pt x="320" y="109"/>
                </a:lnTo>
                <a:lnTo>
                  <a:pt x="327" y="120"/>
                </a:lnTo>
                <a:lnTo>
                  <a:pt x="333" y="132"/>
                </a:lnTo>
                <a:lnTo>
                  <a:pt x="338" y="145"/>
                </a:lnTo>
                <a:lnTo>
                  <a:pt x="340" y="158"/>
                </a:lnTo>
                <a:lnTo>
                  <a:pt x="341" y="171"/>
                </a:lnTo>
                <a:lnTo>
                  <a:pt x="340" y="181"/>
                </a:lnTo>
                <a:lnTo>
                  <a:pt x="339" y="190"/>
                </a:lnTo>
                <a:lnTo>
                  <a:pt x="337" y="199"/>
                </a:lnTo>
                <a:lnTo>
                  <a:pt x="334" y="208"/>
                </a:lnTo>
                <a:lnTo>
                  <a:pt x="330" y="216"/>
                </a:lnTo>
                <a:lnTo>
                  <a:pt x="326" y="224"/>
                </a:lnTo>
                <a:lnTo>
                  <a:pt x="320" y="233"/>
                </a:lnTo>
                <a:lnTo>
                  <a:pt x="315" y="24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4" name="Freeform 37"/>
          <p:cNvSpPr>
            <a:spLocks/>
          </p:cNvSpPr>
          <p:nvPr/>
        </p:nvSpPr>
        <p:spPr bwMode="auto">
          <a:xfrm>
            <a:off x="13716000" y="9179720"/>
            <a:ext cx="104776" cy="76200"/>
          </a:xfrm>
          <a:custGeom>
            <a:avLst/>
            <a:gdLst>
              <a:gd name="T0" fmla="*/ 50 w 97"/>
              <a:gd name="T1" fmla="*/ 5 h 73"/>
              <a:gd name="T2" fmla="*/ 41 w 97"/>
              <a:gd name="T3" fmla="*/ 3 h 73"/>
              <a:gd name="T4" fmla="*/ 31 w 97"/>
              <a:gd name="T5" fmla="*/ 1 h 73"/>
              <a:gd name="T6" fmla="*/ 22 w 97"/>
              <a:gd name="T7" fmla="*/ 0 h 73"/>
              <a:gd name="T8" fmla="*/ 12 w 97"/>
              <a:gd name="T9" fmla="*/ 0 h 73"/>
              <a:gd name="T10" fmla="*/ 8 w 97"/>
              <a:gd name="T11" fmla="*/ 1 h 73"/>
              <a:gd name="T12" fmla="*/ 3 w 97"/>
              <a:gd name="T13" fmla="*/ 3 h 73"/>
              <a:gd name="T14" fmla="*/ 1 w 97"/>
              <a:gd name="T15" fmla="*/ 7 h 73"/>
              <a:gd name="T16" fmla="*/ 0 w 97"/>
              <a:gd name="T17" fmla="*/ 11 h 73"/>
              <a:gd name="T18" fmla="*/ 1 w 97"/>
              <a:gd name="T19" fmla="*/ 16 h 73"/>
              <a:gd name="T20" fmla="*/ 3 w 97"/>
              <a:gd name="T21" fmla="*/ 20 h 73"/>
              <a:gd name="T22" fmla="*/ 8 w 97"/>
              <a:gd name="T23" fmla="*/ 23 h 73"/>
              <a:gd name="T24" fmla="*/ 12 w 97"/>
              <a:gd name="T25" fmla="*/ 23 h 73"/>
              <a:gd name="T26" fmla="*/ 22 w 97"/>
              <a:gd name="T27" fmla="*/ 24 h 73"/>
              <a:gd name="T28" fmla="*/ 32 w 97"/>
              <a:gd name="T29" fmla="*/ 27 h 73"/>
              <a:gd name="T30" fmla="*/ 42 w 97"/>
              <a:gd name="T31" fmla="*/ 29 h 73"/>
              <a:gd name="T32" fmla="*/ 53 w 97"/>
              <a:gd name="T33" fmla="*/ 33 h 73"/>
              <a:gd name="T34" fmla="*/ 57 w 97"/>
              <a:gd name="T35" fmla="*/ 36 h 73"/>
              <a:gd name="T36" fmla="*/ 62 w 97"/>
              <a:gd name="T37" fmla="*/ 38 h 73"/>
              <a:gd name="T38" fmla="*/ 65 w 97"/>
              <a:gd name="T39" fmla="*/ 42 h 73"/>
              <a:gd name="T40" fmla="*/ 68 w 97"/>
              <a:gd name="T41" fmla="*/ 45 h 73"/>
              <a:gd name="T42" fmla="*/ 70 w 97"/>
              <a:gd name="T43" fmla="*/ 48 h 73"/>
              <a:gd name="T44" fmla="*/ 71 w 97"/>
              <a:gd name="T45" fmla="*/ 52 h 73"/>
              <a:gd name="T46" fmla="*/ 72 w 97"/>
              <a:gd name="T47" fmla="*/ 56 h 73"/>
              <a:gd name="T48" fmla="*/ 74 w 97"/>
              <a:gd name="T49" fmla="*/ 60 h 73"/>
              <a:gd name="T50" fmla="*/ 74 w 97"/>
              <a:gd name="T51" fmla="*/ 65 h 73"/>
              <a:gd name="T52" fmla="*/ 77 w 97"/>
              <a:gd name="T53" fmla="*/ 69 h 73"/>
              <a:gd name="T54" fmla="*/ 81 w 97"/>
              <a:gd name="T55" fmla="*/ 72 h 73"/>
              <a:gd name="T56" fmla="*/ 85 w 97"/>
              <a:gd name="T57" fmla="*/ 73 h 73"/>
              <a:gd name="T58" fmla="*/ 90 w 97"/>
              <a:gd name="T59" fmla="*/ 72 h 73"/>
              <a:gd name="T60" fmla="*/ 94 w 97"/>
              <a:gd name="T61" fmla="*/ 69 h 73"/>
              <a:gd name="T62" fmla="*/ 96 w 97"/>
              <a:gd name="T63" fmla="*/ 65 h 73"/>
              <a:gd name="T64" fmla="*/ 97 w 97"/>
              <a:gd name="T65" fmla="*/ 60 h 73"/>
              <a:gd name="T66" fmla="*/ 96 w 97"/>
              <a:gd name="T67" fmla="*/ 50 h 73"/>
              <a:gd name="T68" fmla="*/ 94 w 97"/>
              <a:gd name="T69" fmla="*/ 42 h 73"/>
              <a:gd name="T70" fmla="*/ 90 w 97"/>
              <a:gd name="T71" fmla="*/ 34 h 73"/>
              <a:gd name="T72" fmla="*/ 83 w 97"/>
              <a:gd name="T73" fmla="*/ 27 h 73"/>
              <a:gd name="T74" fmla="*/ 76 w 97"/>
              <a:gd name="T75" fmla="*/ 19 h 73"/>
              <a:gd name="T76" fmla="*/ 68 w 97"/>
              <a:gd name="T77" fmla="*/ 14 h 73"/>
              <a:gd name="T78" fmla="*/ 59 w 97"/>
              <a:gd name="T79" fmla="*/ 9 h 73"/>
              <a:gd name="T80" fmla="*/ 50 w 97"/>
              <a:gd name="T81"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73">
                <a:moveTo>
                  <a:pt x="50" y="5"/>
                </a:moveTo>
                <a:lnTo>
                  <a:pt x="41" y="3"/>
                </a:lnTo>
                <a:lnTo>
                  <a:pt x="31" y="1"/>
                </a:lnTo>
                <a:lnTo>
                  <a:pt x="22" y="0"/>
                </a:lnTo>
                <a:lnTo>
                  <a:pt x="12" y="0"/>
                </a:lnTo>
                <a:lnTo>
                  <a:pt x="8" y="1"/>
                </a:lnTo>
                <a:lnTo>
                  <a:pt x="3" y="3"/>
                </a:lnTo>
                <a:lnTo>
                  <a:pt x="1" y="7"/>
                </a:lnTo>
                <a:lnTo>
                  <a:pt x="0" y="11"/>
                </a:lnTo>
                <a:lnTo>
                  <a:pt x="1" y="16"/>
                </a:lnTo>
                <a:lnTo>
                  <a:pt x="3" y="20"/>
                </a:lnTo>
                <a:lnTo>
                  <a:pt x="8" y="23"/>
                </a:lnTo>
                <a:lnTo>
                  <a:pt x="12" y="23"/>
                </a:lnTo>
                <a:lnTo>
                  <a:pt x="22" y="24"/>
                </a:lnTo>
                <a:lnTo>
                  <a:pt x="32" y="27"/>
                </a:lnTo>
                <a:lnTo>
                  <a:pt x="42" y="29"/>
                </a:lnTo>
                <a:lnTo>
                  <a:pt x="53" y="33"/>
                </a:lnTo>
                <a:lnTo>
                  <a:pt x="57" y="36"/>
                </a:lnTo>
                <a:lnTo>
                  <a:pt x="62" y="38"/>
                </a:lnTo>
                <a:lnTo>
                  <a:pt x="65" y="42"/>
                </a:lnTo>
                <a:lnTo>
                  <a:pt x="68" y="45"/>
                </a:lnTo>
                <a:lnTo>
                  <a:pt x="70" y="48"/>
                </a:lnTo>
                <a:lnTo>
                  <a:pt x="71" y="52"/>
                </a:lnTo>
                <a:lnTo>
                  <a:pt x="72" y="56"/>
                </a:lnTo>
                <a:lnTo>
                  <a:pt x="74" y="60"/>
                </a:lnTo>
                <a:lnTo>
                  <a:pt x="74" y="65"/>
                </a:lnTo>
                <a:lnTo>
                  <a:pt x="77" y="69"/>
                </a:lnTo>
                <a:lnTo>
                  <a:pt x="81" y="72"/>
                </a:lnTo>
                <a:lnTo>
                  <a:pt x="85" y="73"/>
                </a:lnTo>
                <a:lnTo>
                  <a:pt x="90" y="72"/>
                </a:lnTo>
                <a:lnTo>
                  <a:pt x="94" y="69"/>
                </a:lnTo>
                <a:lnTo>
                  <a:pt x="96" y="65"/>
                </a:lnTo>
                <a:lnTo>
                  <a:pt x="97" y="60"/>
                </a:lnTo>
                <a:lnTo>
                  <a:pt x="96" y="50"/>
                </a:lnTo>
                <a:lnTo>
                  <a:pt x="94" y="42"/>
                </a:lnTo>
                <a:lnTo>
                  <a:pt x="90" y="34"/>
                </a:lnTo>
                <a:lnTo>
                  <a:pt x="83" y="27"/>
                </a:lnTo>
                <a:lnTo>
                  <a:pt x="76" y="19"/>
                </a:lnTo>
                <a:lnTo>
                  <a:pt x="68" y="14"/>
                </a:lnTo>
                <a:lnTo>
                  <a:pt x="59" y="9"/>
                </a:lnTo>
                <a:lnTo>
                  <a:pt x="50" y="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5" name="Freeform 38"/>
          <p:cNvSpPr>
            <a:spLocks/>
          </p:cNvSpPr>
          <p:nvPr/>
        </p:nvSpPr>
        <p:spPr bwMode="auto">
          <a:xfrm>
            <a:off x="16659226" y="9036845"/>
            <a:ext cx="358776" cy="669926"/>
          </a:xfrm>
          <a:custGeom>
            <a:avLst/>
            <a:gdLst>
              <a:gd name="T0" fmla="*/ 337 w 340"/>
              <a:gd name="T1" fmla="*/ 166 h 632"/>
              <a:gd name="T2" fmla="*/ 334 w 340"/>
              <a:gd name="T3" fmla="*/ 164 h 632"/>
              <a:gd name="T4" fmla="*/ 330 w 340"/>
              <a:gd name="T5" fmla="*/ 162 h 632"/>
              <a:gd name="T6" fmla="*/ 327 w 340"/>
              <a:gd name="T7" fmla="*/ 161 h 632"/>
              <a:gd name="T8" fmla="*/ 324 w 340"/>
              <a:gd name="T9" fmla="*/ 161 h 632"/>
              <a:gd name="T10" fmla="*/ 322 w 340"/>
              <a:gd name="T11" fmla="*/ 161 h 632"/>
              <a:gd name="T12" fmla="*/ 319 w 340"/>
              <a:gd name="T13" fmla="*/ 162 h 632"/>
              <a:gd name="T14" fmla="*/ 168 w 340"/>
              <a:gd name="T15" fmla="*/ 198 h 632"/>
              <a:gd name="T16" fmla="*/ 233 w 340"/>
              <a:gd name="T17" fmla="*/ 22 h 632"/>
              <a:gd name="T18" fmla="*/ 234 w 340"/>
              <a:gd name="T19" fmla="*/ 19 h 632"/>
              <a:gd name="T20" fmla="*/ 235 w 340"/>
              <a:gd name="T21" fmla="*/ 16 h 632"/>
              <a:gd name="T22" fmla="*/ 235 w 340"/>
              <a:gd name="T23" fmla="*/ 13 h 632"/>
              <a:gd name="T24" fmla="*/ 234 w 340"/>
              <a:gd name="T25" fmla="*/ 9 h 632"/>
              <a:gd name="T26" fmla="*/ 232 w 340"/>
              <a:gd name="T27" fmla="*/ 7 h 632"/>
              <a:gd name="T28" fmla="*/ 230 w 340"/>
              <a:gd name="T29" fmla="*/ 4 h 632"/>
              <a:gd name="T30" fmla="*/ 228 w 340"/>
              <a:gd name="T31" fmla="*/ 2 h 632"/>
              <a:gd name="T32" fmla="*/ 225 w 340"/>
              <a:gd name="T33" fmla="*/ 1 h 632"/>
              <a:gd name="T34" fmla="*/ 221 w 340"/>
              <a:gd name="T35" fmla="*/ 0 h 632"/>
              <a:gd name="T36" fmla="*/ 218 w 340"/>
              <a:gd name="T37" fmla="*/ 0 h 632"/>
              <a:gd name="T38" fmla="*/ 218 w 340"/>
              <a:gd name="T39" fmla="*/ 0 h 632"/>
              <a:gd name="T40" fmla="*/ 94 w 340"/>
              <a:gd name="T41" fmla="*/ 0 h 632"/>
              <a:gd name="T42" fmla="*/ 93 w 340"/>
              <a:gd name="T43" fmla="*/ 0 h 632"/>
              <a:gd name="T44" fmla="*/ 87 w 340"/>
              <a:gd name="T45" fmla="*/ 1 h 632"/>
              <a:gd name="T46" fmla="*/ 83 w 340"/>
              <a:gd name="T47" fmla="*/ 3 h 632"/>
              <a:gd name="T48" fmla="*/ 79 w 340"/>
              <a:gd name="T49" fmla="*/ 7 h 632"/>
              <a:gd name="T50" fmla="*/ 77 w 340"/>
              <a:gd name="T51" fmla="*/ 12 h 632"/>
              <a:gd name="T52" fmla="*/ 0 w 340"/>
              <a:gd name="T53" fmla="*/ 326 h 632"/>
              <a:gd name="T54" fmla="*/ 0 w 340"/>
              <a:gd name="T55" fmla="*/ 328 h 632"/>
              <a:gd name="T56" fmla="*/ 0 w 340"/>
              <a:gd name="T57" fmla="*/ 329 h 632"/>
              <a:gd name="T58" fmla="*/ 0 w 340"/>
              <a:gd name="T59" fmla="*/ 329 h 632"/>
              <a:gd name="T60" fmla="*/ 0 w 340"/>
              <a:gd name="T61" fmla="*/ 332 h 632"/>
              <a:gd name="T62" fmla="*/ 1 w 340"/>
              <a:gd name="T63" fmla="*/ 335 h 632"/>
              <a:gd name="T64" fmla="*/ 3 w 340"/>
              <a:gd name="T65" fmla="*/ 338 h 632"/>
              <a:gd name="T66" fmla="*/ 5 w 340"/>
              <a:gd name="T67" fmla="*/ 341 h 632"/>
              <a:gd name="T68" fmla="*/ 8 w 340"/>
              <a:gd name="T69" fmla="*/ 342 h 632"/>
              <a:gd name="T70" fmla="*/ 11 w 340"/>
              <a:gd name="T71" fmla="*/ 343 h 632"/>
              <a:gd name="T72" fmla="*/ 14 w 340"/>
              <a:gd name="T73" fmla="*/ 344 h 632"/>
              <a:gd name="T74" fmla="*/ 17 w 340"/>
              <a:gd name="T75" fmla="*/ 344 h 632"/>
              <a:gd name="T76" fmla="*/ 19 w 340"/>
              <a:gd name="T77" fmla="*/ 344 h 632"/>
              <a:gd name="T78" fmla="*/ 22 w 340"/>
              <a:gd name="T79" fmla="*/ 344 h 632"/>
              <a:gd name="T80" fmla="*/ 176 w 340"/>
              <a:gd name="T81" fmla="*/ 305 h 632"/>
              <a:gd name="T82" fmla="*/ 102 w 340"/>
              <a:gd name="T83" fmla="*/ 613 h 632"/>
              <a:gd name="T84" fmla="*/ 100 w 340"/>
              <a:gd name="T85" fmla="*/ 616 h 632"/>
              <a:gd name="T86" fmla="*/ 100 w 340"/>
              <a:gd name="T87" fmla="*/ 619 h 632"/>
              <a:gd name="T88" fmla="*/ 102 w 340"/>
              <a:gd name="T89" fmla="*/ 622 h 632"/>
              <a:gd name="T90" fmla="*/ 103 w 340"/>
              <a:gd name="T91" fmla="*/ 625 h 632"/>
              <a:gd name="T92" fmla="*/ 105 w 340"/>
              <a:gd name="T93" fmla="*/ 627 h 632"/>
              <a:gd name="T94" fmla="*/ 107 w 340"/>
              <a:gd name="T95" fmla="*/ 629 h 632"/>
              <a:gd name="T96" fmla="*/ 109 w 340"/>
              <a:gd name="T97" fmla="*/ 630 h 632"/>
              <a:gd name="T98" fmla="*/ 112 w 340"/>
              <a:gd name="T99" fmla="*/ 631 h 632"/>
              <a:gd name="T100" fmla="*/ 116 w 340"/>
              <a:gd name="T101" fmla="*/ 632 h 632"/>
              <a:gd name="T102" fmla="*/ 118 w 340"/>
              <a:gd name="T103" fmla="*/ 632 h 632"/>
              <a:gd name="T104" fmla="*/ 123 w 340"/>
              <a:gd name="T105" fmla="*/ 632 h 632"/>
              <a:gd name="T106" fmla="*/ 127 w 340"/>
              <a:gd name="T107" fmla="*/ 630 h 632"/>
              <a:gd name="T108" fmla="*/ 131 w 340"/>
              <a:gd name="T109" fmla="*/ 627 h 632"/>
              <a:gd name="T110" fmla="*/ 134 w 340"/>
              <a:gd name="T111" fmla="*/ 623 h 632"/>
              <a:gd name="T112" fmla="*/ 339 w 340"/>
              <a:gd name="T113" fmla="*/ 183 h 632"/>
              <a:gd name="T114" fmla="*/ 340 w 340"/>
              <a:gd name="T115" fmla="*/ 179 h 632"/>
              <a:gd name="T116" fmla="*/ 340 w 340"/>
              <a:gd name="T117" fmla="*/ 175 h 632"/>
              <a:gd name="T118" fmla="*/ 339 w 340"/>
              <a:gd name="T119" fmla="*/ 170 h 632"/>
              <a:gd name="T120" fmla="*/ 337 w 340"/>
              <a:gd name="T121" fmla="*/ 166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0" h="632">
                <a:moveTo>
                  <a:pt x="337" y="166"/>
                </a:moveTo>
                <a:lnTo>
                  <a:pt x="334" y="164"/>
                </a:lnTo>
                <a:lnTo>
                  <a:pt x="330" y="162"/>
                </a:lnTo>
                <a:lnTo>
                  <a:pt x="327" y="161"/>
                </a:lnTo>
                <a:lnTo>
                  <a:pt x="324" y="161"/>
                </a:lnTo>
                <a:lnTo>
                  <a:pt x="322" y="161"/>
                </a:lnTo>
                <a:lnTo>
                  <a:pt x="319" y="162"/>
                </a:lnTo>
                <a:lnTo>
                  <a:pt x="168" y="198"/>
                </a:lnTo>
                <a:lnTo>
                  <a:pt x="233" y="22"/>
                </a:lnTo>
                <a:lnTo>
                  <a:pt x="234" y="19"/>
                </a:lnTo>
                <a:lnTo>
                  <a:pt x="235" y="16"/>
                </a:lnTo>
                <a:lnTo>
                  <a:pt x="235" y="13"/>
                </a:lnTo>
                <a:lnTo>
                  <a:pt x="234" y="9"/>
                </a:lnTo>
                <a:lnTo>
                  <a:pt x="232" y="7"/>
                </a:lnTo>
                <a:lnTo>
                  <a:pt x="230" y="4"/>
                </a:lnTo>
                <a:lnTo>
                  <a:pt x="228" y="2"/>
                </a:lnTo>
                <a:lnTo>
                  <a:pt x="225" y="1"/>
                </a:lnTo>
                <a:lnTo>
                  <a:pt x="221" y="0"/>
                </a:lnTo>
                <a:lnTo>
                  <a:pt x="218" y="0"/>
                </a:lnTo>
                <a:lnTo>
                  <a:pt x="218" y="0"/>
                </a:lnTo>
                <a:lnTo>
                  <a:pt x="94" y="0"/>
                </a:lnTo>
                <a:lnTo>
                  <a:pt x="93" y="0"/>
                </a:lnTo>
                <a:lnTo>
                  <a:pt x="87" y="1"/>
                </a:lnTo>
                <a:lnTo>
                  <a:pt x="83" y="3"/>
                </a:lnTo>
                <a:lnTo>
                  <a:pt x="79" y="7"/>
                </a:lnTo>
                <a:lnTo>
                  <a:pt x="77" y="12"/>
                </a:lnTo>
                <a:lnTo>
                  <a:pt x="0" y="326"/>
                </a:lnTo>
                <a:lnTo>
                  <a:pt x="0" y="328"/>
                </a:lnTo>
                <a:lnTo>
                  <a:pt x="0" y="329"/>
                </a:lnTo>
                <a:lnTo>
                  <a:pt x="0" y="329"/>
                </a:lnTo>
                <a:lnTo>
                  <a:pt x="0" y="332"/>
                </a:lnTo>
                <a:lnTo>
                  <a:pt x="1" y="335"/>
                </a:lnTo>
                <a:lnTo>
                  <a:pt x="3" y="338"/>
                </a:lnTo>
                <a:lnTo>
                  <a:pt x="5" y="341"/>
                </a:lnTo>
                <a:lnTo>
                  <a:pt x="8" y="342"/>
                </a:lnTo>
                <a:lnTo>
                  <a:pt x="11" y="343"/>
                </a:lnTo>
                <a:lnTo>
                  <a:pt x="14" y="344"/>
                </a:lnTo>
                <a:lnTo>
                  <a:pt x="17" y="344"/>
                </a:lnTo>
                <a:lnTo>
                  <a:pt x="19" y="344"/>
                </a:lnTo>
                <a:lnTo>
                  <a:pt x="22" y="344"/>
                </a:lnTo>
                <a:lnTo>
                  <a:pt x="176" y="305"/>
                </a:lnTo>
                <a:lnTo>
                  <a:pt x="102" y="613"/>
                </a:lnTo>
                <a:lnTo>
                  <a:pt x="100" y="616"/>
                </a:lnTo>
                <a:lnTo>
                  <a:pt x="100" y="619"/>
                </a:lnTo>
                <a:lnTo>
                  <a:pt x="102" y="622"/>
                </a:lnTo>
                <a:lnTo>
                  <a:pt x="103" y="625"/>
                </a:lnTo>
                <a:lnTo>
                  <a:pt x="105" y="627"/>
                </a:lnTo>
                <a:lnTo>
                  <a:pt x="107" y="629"/>
                </a:lnTo>
                <a:lnTo>
                  <a:pt x="109" y="630"/>
                </a:lnTo>
                <a:lnTo>
                  <a:pt x="112" y="631"/>
                </a:lnTo>
                <a:lnTo>
                  <a:pt x="116" y="632"/>
                </a:lnTo>
                <a:lnTo>
                  <a:pt x="118" y="632"/>
                </a:lnTo>
                <a:lnTo>
                  <a:pt x="123" y="632"/>
                </a:lnTo>
                <a:lnTo>
                  <a:pt x="127" y="630"/>
                </a:lnTo>
                <a:lnTo>
                  <a:pt x="131" y="627"/>
                </a:lnTo>
                <a:lnTo>
                  <a:pt x="134" y="623"/>
                </a:lnTo>
                <a:lnTo>
                  <a:pt x="339" y="183"/>
                </a:lnTo>
                <a:lnTo>
                  <a:pt x="340" y="179"/>
                </a:lnTo>
                <a:lnTo>
                  <a:pt x="340" y="175"/>
                </a:lnTo>
                <a:lnTo>
                  <a:pt x="339" y="170"/>
                </a:lnTo>
                <a:lnTo>
                  <a:pt x="337" y="16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6" name="Rectangle 39"/>
          <p:cNvSpPr>
            <a:spLocks noChangeArrowheads="1"/>
          </p:cNvSpPr>
          <p:nvPr/>
        </p:nvSpPr>
        <p:spPr bwMode="auto">
          <a:xfrm>
            <a:off x="1190627" y="7909721"/>
            <a:ext cx="136526" cy="400050"/>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7" name="Freeform 40"/>
          <p:cNvSpPr>
            <a:spLocks/>
          </p:cNvSpPr>
          <p:nvPr/>
        </p:nvSpPr>
        <p:spPr bwMode="auto">
          <a:xfrm>
            <a:off x="1400177" y="7900194"/>
            <a:ext cx="403226" cy="409576"/>
          </a:xfrm>
          <a:custGeom>
            <a:avLst/>
            <a:gdLst>
              <a:gd name="T0" fmla="*/ 333 w 382"/>
              <a:gd name="T1" fmla="*/ 34 h 387"/>
              <a:gd name="T2" fmla="*/ 309 w 382"/>
              <a:gd name="T3" fmla="*/ 18 h 387"/>
              <a:gd name="T4" fmla="*/ 283 w 382"/>
              <a:gd name="T5" fmla="*/ 7 h 387"/>
              <a:gd name="T6" fmla="*/ 254 w 382"/>
              <a:gd name="T7" fmla="*/ 1 h 387"/>
              <a:gd name="T8" fmla="*/ 226 w 382"/>
              <a:gd name="T9" fmla="*/ 1 h 387"/>
              <a:gd name="T10" fmla="*/ 204 w 382"/>
              <a:gd name="T11" fmla="*/ 4 h 387"/>
              <a:gd name="T12" fmla="*/ 185 w 382"/>
              <a:gd name="T13" fmla="*/ 10 h 387"/>
              <a:gd name="T14" fmla="*/ 168 w 382"/>
              <a:gd name="T15" fmla="*/ 19 h 387"/>
              <a:gd name="T16" fmla="*/ 149 w 382"/>
              <a:gd name="T17" fmla="*/ 34 h 387"/>
              <a:gd name="T18" fmla="*/ 132 w 382"/>
              <a:gd name="T19" fmla="*/ 52 h 387"/>
              <a:gd name="T20" fmla="*/ 125 w 382"/>
              <a:gd name="T21" fmla="*/ 9 h 387"/>
              <a:gd name="T22" fmla="*/ 0 w 382"/>
              <a:gd name="T23" fmla="*/ 27 h 387"/>
              <a:gd name="T24" fmla="*/ 0 w 382"/>
              <a:gd name="T25" fmla="*/ 65 h 387"/>
              <a:gd name="T26" fmla="*/ 0 w 382"/>
              <a:gd name="T27" fmla="*/ 141 h 387"/>
              <a:gd name="T28" fmla="*/ 0 w 382"/>
              <a:gd name="T29" fmla="*/ 191 h 387"/>
              <a:gd name="T30" fmla="*/ 0 w 382"/>
              <a:gd name="T31" fmla="*/ 249 h 387"/>
              <a:gd name="T32" fmla="*/ 0 w 382"/>
              <a:gd name="T33" fmla="*/ 315 h 387"/>
              <a:gd name="T34" fmla="*/ 0 w 382"/>
              <a:gd name="T35" fmla="*/ 387 h 387"/>
              <a:gd name="T36" fmla="*/ 125 w 382"/>
              <a:gd name="T37" fmla="*/ 176 h 387"/>
              <a:gd name="T38" fmla="*/ 126 w 382"/>
              <a:gd name="T39" fmla="*/ 159 h 387"/>
              <a:gd name="T40" fmla="*/ 128 w 382"/>
              <a:gd name="T41" fmla="*/ 145 h 387"/>
              <a:gd name="T42" fmla="*/ 139 w 382"/>
              <a:gd name="T43" fmla="*/ 128 h 387"/>
              <a:gd name="T44" fmla="*/ 153 w 382"/>
              <a:gd name="T45" fmla="*/ 113 h 387"/>
              <a:gd name="T46" fmla="*/ 172 w 382"/>
              <a:gd name="T47" fmla="*/ 103 h 387"/>
              <a:gd name="T48" fmla="*/ 193 w 382"/>
              <a:gd name="T49" fmla="*/ 100 h 387"/>
              <a:gd name="T50" fmla="*/ 208 w 382"/>
              <a:gd name="T51" fmla="*/ 101 h 387"/>
              <a:gd name="T52" fmla="*/ 221 w 382"/>
              <a:gd name="T53" fmla="*/ 105 h 387"/>
              <a:gd name="T54" fmla="*/ 232 w 382"/>
              <a:gd name="T55" fmla="*/ 113 h 387"/>
              <a:gd name="T56" fmla="*/ 242 w 382"/>
              <a:gd name="T57" fmla="*/ 122 h 387"/>
              <a:gd name="T58" fmla="*/ 248 w 382"/>
              <a:gd name="T59" fmla="*/ 134 h 387"/>
              <a:gd name="T60" fmla="*/ 253 w 382"/>
              <a:gd name="T61" fmla="*/ 149 h 387"/>
              <a:gd name="T62" fmla="*/ 257 w 382"/>
              <a:gd name="T63" fmla="*/ 185 h 387"/>
              <a:gd name="T64" fmla="*/ 382 w 382"/>
              <a:gd name="T65" fmla="*/ 387 h 387"/>
              <a:gd name="T66" fmla="*/ 381 w 382"/>
              <a:gd name="T67" fmla="*/ 150 h 387"/>
              <a:gd name="T68" fmla="*/ 377 w 382"/>
              <a:gd name="T69" fmla="*/ 114 h 387"/>
              <a:gd name="T70" fmla="*/ 366 w 382"/>
              <a:gd name="T71" fmla="*/ 82 h 387"/>
              <a:gd name="T72" fmla="*/ 352 w 382"/>
              <a:gd name="T73" fmla="*/ 5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2" h="387">
                <a:moveTo>
                  <a:pt x="342" y="43"/>
                </a:moveTo>
                <a:lnTo>
                  <a:pt x="333" y="34"/>
                </a:lnTo>
                <a:lnTo>
                  <a:pt x="321" y="25"/>
                </a:lnTo>
                <a:lnTo>
                  <a:pt x="309" y="18"/>
                </a:lnTo>
                <a:lnTo>
                  <a:pt x="297" y="11"/>
                </a:lnTo>
                <a:lnTo>
                  <a:pt x="283" y="7"/>
                </a:lnTo>
                <a:lnTo>
                  <a:pt x="269" y="4"/>
                </a:lnTo>
                <a:lnTo>
                  <a:pt x="254" y="1"/>
                </a:lnTo>
                <a:lnTo>
                  <a:pt x="238" y="0"/>
                </a:lnTo>
                <a:lnTo>
                  <a:pt x="226" y="1"/>
                </a:lnTo>
                <a:lnTo>
                  <a:pt x="215" y="2"/>
                </a:lnTo>
                <a:lnTo>
                  <a:pt x="204" y="4"/>
                </a:lnTo>
                <a:lnTo>
                  <a:pt x="194" y="7"/>
                </a:lnTo>
                <a:lnTo>
                  <a:pt x="185" y="10"/>
                </a:lnTo>
                <a:lnTo>
                  <a:pt x="176" y="13"/>
                </a:lnTo>
                <a:lnTo>
                  <a:pt x="168" y="19"/>
                </a:lnTo>
                <a:lnTo>
                  <a:pt x="161" y="23"/>
                </a:lnTo>
                <a:lnTo>
                  <a:pt x="149" y="34"/>
                </a:lnTo>
                <a:lnTo>
                  <a:pt x="139" y="43"/>
                </a:lnTo>
                <a:lnTo>
                  <a:pt x="132" y="52"/>
                </a:lnTo>
                <a:lnTo>
                  <a:pt x="125" y="63"/>
                </a:lnTo>
                <a:lnTo>
                  <a:pt x="125" y="9"/>
                </a:lnTo>
                <a:lnTo>
                  <a:pt x="0" y="9"/>
                </a:lnTo>
                <a:lnTo>
                  <a:pt x="0" y="27"/>
                </a:lnTo>
                <a:lnTo>
                  <a:pt x="0" y="41"/>
                </a:lnTo>
                <a:lnTo>
                  <a:pt x="0" y="65"/>
                </a:lnTo>
                <a:lnTo>
                  <a:pt x="0" y="97"/>
                </a:lnTo>
                <a:lnTo>
                  <a:pt x="0" y="141"/>
                </a:lnTo>
                <a:lnTo>
                  <a:pt x="0" y="164"/>
                </a:lnTo>
                <a:lnTo>
                  <a:pt x="0" y="191"/>
                </a:lnTo>
                <a:lnTo>
                  <a:pt x="0" y="219"/>
                </a:lnTo>
                <a:lnTo>
                  <a:pt x="0" y="249"/>
                </a:lnTo>
                <a:lnTo>
                  <a:pt x="0" y="281"/>
                </a:lnTo>
                <a:lnTo>
                  <a:pt x="0" y="315"/>
                </a:lnTo>
                <a:lnTo>
                  <a:pt x="0" y="349"/>
                </a:lnTo>
                <a:lnTo>
                  <a:pt x="0" y="387"/>
                </a:lnTo>
                <a:lnTo>
                  <a:pt x="125" y="387"/>
                </a:lnTo>
                <a:lnTo>
                  <a:pt x="125" y="176"/>
                </a:lnTo>
                <a:lnTo>
                  <a:pt x="125" y="167"/>
                </a:lnTo>
                <a:lnTo>
                  <a:pt x="126" y="159"/>
                </a:lnTo>
                <a:lnTo>
                  <a:pt x="127" y="151"/>
                </a:lnTo>
                <a:lnTo>
                  <a:pt x="128" y="145"/>
                </a:lnTo>
                <a:lnTo>
                  <a:pt x="134" y="136"/>
                </a:lnTo>
                <a:lnTo>
                  <a:pt x="139" y="128"/>
                </a:lnTo>
                <a:lnTo>
                  <a:pt x="146" y="120"/>
                </a:lnTo>
                <a:lnTo>
                  <a:pt x="153" y="113"/>
                </a:lnTo>
                <a:lnTo>
                  <a:pt x="162" y="107"/>
                </a:lnTo>
                <a:lnTo>
                  <a:pt x="172" y="103"/>
                </a:lnTo>
                <a:lnTo>
                  <a:pt x="181" y="101"/>
                </a:lnTo>
                <a:lnTo>
                  <a:pt x="193" y="100"/>
                </a:lnTo>
                <a:lnTo>
                  <a:pt x="201" y="100"/>
                </a:lnTo>
                <a:lnTo>
                  <a:pt x="208" y="101"/>
                </a:lnTo>
                <a:lnTo>
                  <a:pt x="215" y="103"/>
                </a:lnTo>
                <a:lnTo>
                  <a:pt x="221" y="105"/>
                </a:lnTo>
                <a:lnTo>
                  <a:pt x="228" y="108"/>
                </a:lnTo>
                <a:lnTo>
                  <a:pt x="232" y="113"/>
                </a:lnTo>
                <a:lnTo>
                  <a:pt x="238" y="117"/>
                </a:lnTo>
                <a:lnTo>
                  <a:pt x="242" y="122"/>
                </a:lnTo>
                <a:lnTo>
                  <a:pt x="245" y="128"/>
                </a:lnTo>
                <a:lnTo>
                  <a:pt x="248" y="134"/>
                </a:lnTo>
                <a:lnTo>
                  <a:pt x="250" y="142"/>
                </a:lnTo>
                <a:lnTo>
                  <a:pt x="253" y="149"/>
                </a:lnTo>
                <a:lnTo>
                  <a:pt x="256" y="166"/>
                </a:lnTo>
                <a:lnTo>
                  <a:pt x="257" y="185"/>
                </a:lnTo>
                <a:lnTo>
                  <a:pt x="257" y="387"/>
                </a:lnTo>
                <a:lnTo>
                  <a:pt x="382" y="387"/>
                </a:lnTo>
                <a:lnTo>
                  <a:pt x="382" y="171"/>
                </a:lnTo>
                <a:lnTo>
                  <a:pt x="381" y="150"/>
                </a:lnTo>
                <a:lnTo>
                  <a:pt x="379" y="131"/>
                </a:lnTo>
                <a:lnTo>
                  <a:pt x="377" y="114"/>
                </a:lnTo>
                <a:lnTo>
                  <a:pt x="373" y="97"/>
                </a:lnTo>
                <a:lnTo>
                  <a:pt x="366" y="82"/>
                </a:lnTo>
                <a:lnTo>
                  <a:pt x="360" y="68"/>
                </a:lnTo>
                <a:lnTo>
                  <a:pt x="352" y="55"/>
                </a:lnTo>
                <a:lnTo>
                  <a:pt x="342" y="4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8" name="Freeform 41"/>
          <p:cNvSpPr>
            <a:spLocks/>
          </p:cNvSpPr>
          <p:nvPr/>
        </p:nvSpPr>
        <p:spPr bwMode="auto">
          <a:xfrm>
            <a:off x="1184277" y="7716044"/>
            <a:ext cx="149226" cy="139700"/>
          </a:xfrm>
          <a:custGeom>
            <a:avLst/>
            <a:gdLst>
              <a:gd name="T0" fmla="*/ 63 w 140"/>
              <a:gd name="T1" fmla="*/ 1 h 130"/>
              <a:gd name="T2" fmla="*/ 49 w 140"/>
              <a:gd name="T3" fmla="*/ 3 h 130"/>
              <a:gd name="T4" fmla="*/ 36 w 140"/>
              <a:gd name="T5" fmla="*/ 7 h 130"/>
              <a:gd name="T6" fmla="*/ 24 w 140"/>
              <a:gd name="T7" fmla="*/ 15 h 130"/>
              <a:gd name="T8" fmla="*/ 14 w 140"/>
              <a:gd name="T9" fmla="*/ 23 h 130"/>
              <a:gd name="T10" fmla="*/ 8 w 140"/>
              <a:gd name="T11" fmla="*/ 34 h 130"/>
              <a:gd name="T12" fmla="*/ 2 w 140"/>
              <a:gd name="T13" fmla="*/ 45 h 130"/>
              <a:gd name="T14" fmla="*/ 0 w 140"/>
              <a:gd name="T15" fmla="*/ 58 h 130"/>
              <a:gd name="T16" fmla="*/ 0 w 140"/>
              <a:gd name="T17" fmla="*/ 72 h 130"/>
              <a:gd name="T18" fmla="*/ 2 w 140"/>
              <a:gd name="T19" fmla="*/ 85 h 130"/>
              <a:gd name="T20" fmla="*/ 6 w 140"/>
              <a:gd name="T21" fmla="*/ 97 h 130"/>
              <a:gd name="T22" fmla="*/ 14 w 140"/>
              <a:gd name="T23" fmla="*/ 106 h 130"/>
              <a:gd name="T24" fmla="*/ 24 w 140"/>
              <a:gd name="T25" fmla="*/ 116 h 130"/>
              <a:gd name="T26" fmla="*/ 35 w 140"/>
              <a:gd name="T27" fmla="*/ 123 h 130"/>
              <a:gd name="T28" fmla="*/ 47 w 140"/>
              <a:gd name="T29" fmla="*/ 127 h 130"/>
              <a:gd name="T30" fmla="*/ 62 w 140"/>
              <a:gd name="T31" fmla="*/ 130 h 130"/>
              <a:gd name="T32" fmla="*/ 69 w 140"/>
              <a:gd name="T33" fmla="*/ 130 h 130"/>
              <a:gd name="T34" fmla="*/ 84 w 140"/>
              <a:gd name="T35" fmla="*/ 129 h 130"/>
              <a:gd name="T36" fmla="*/ 98 w 140"/>
              <a:gd name="T37" fmla="*/ 126 h 130"/>
              <a:gd name="T38" fmla="*/ 110 w 140"/>
              <a:gd name="T39" fmla="*/ 119 h 130"/>
              <a:gd name="T40" fmla="*/ 121 w 140"/>
              <a:gd name="T41" fmla="*/ 112 h 130"/>
              <a:gd name="T42" fmla="*/ 130 w 140"/>
              <a:gd name="T43" fmla="*/ 102 h 130"/>
              <a:gd name="T44" fmla="*/ 136 w 140"/>
              <a:gd name="T45" fmla="*/ 90 h 130"/>
              <a:gd name="T46" fmla="*/ 139 w 140"/>
              <a:gd name="T47" fmla="*/ 78 h 130"/>
              <a:gd name="T48" fmla="*/ 140 w 140"/>
              <a:gd name="T49" fmla="*/ 65 h 130"/>
              <a:gd name="T50" fmla="*/ 139 w 140"/>
              <a:gd name="T51" fmla="*/ 51 h 130"/>
              <a:gd name="T52" fmla="*/ 135 w 140"/>
              <a:gd name="T53" fmla="*/ 39 h 130"/>
              <a:gd name="T54" fmla="*/ 130 w 140"/>
              <a:gd name="T55" fmla="*/ 29 h 130"/>
              <a:gd name="T56" fmla="*/ 121 w 140"/>
              <a:gd name="T57" fmla="*/ 19 h 130"/>
              <a:gd name="T58" fmla="*/ 110 w 140"/>
              <a:gd name="T59" fmla="*/ 10 h 130"/>
              <a:gd name="T60" fmla="*/ 98 w 140"/>
              <a:gd name="T61" fmla="*/ 5 h 130"/>
              <a:gd name="T62" fmla="*/ 85 w 140"/>
              <a:gd name="T63" fmla="*/ 2 h 130"/>
              <a:gd name="T64" fmla="*/ 70 w 140"/>
              <a:gd name="T6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130">
                <a:moveTo>
                  <a:pt x="70" y="0"/>
                </a:moveTo>
                <a:lnTo>
                  <a:pt x="63" y="1"/>
                </a:lnTo>
                <a:lnTo>
                  <a:pt x="55" y="2"/>
                </a:lnTo>
                <a:lnTo>
                  <a:pt x="49" y="3"/>
                </a:lnTo>
                <a:lnTo>
                  <a:pt x="42" y="5"/>
                </a:lnTo>
                <a:lnTo>
                  <a:pt x="36" y="7"/>
                </a:lnTo>
                <a:lnTo>
                  <a:pt x="29" y="10"/>
                </a:lnTo>
                <a:lnTo>
                  <a:pt x="24" y="15"/>
                </a:lnTo>
                <a:lnTo>
                  <a:pt x="19" y="19"/>
                </a:lnTo>
                <a:lnTo>
                  <a:pt x="14" y="23"/>
                </a:lnTo>
                <a:lnTo>
                  <a:pt x="11" y="29"/>
                </a:lnTo>
                <a:lnTo>
                  <a:pt x="8" y="34"/>
                </a:lnTo>
                <a:lnTo>
                  <a:pt x="4" y="39"/>
                </a:lnTo>
                <a:lnTo>
                  <a:pt x="2" y="45"/>
                </a:lnTo>
                <a:lnTo>
                  <a:pt x="1" y="51"/>
                </a:lnTo>
                <a:lnTo>
                  <a:pt x="0" y="58"/>
                </a:lnTo>
                <a:lnTo>
                  <a:pt x="0" y="65"/>
                </a:lnTo>
                <a:lnTo>
                  <a:pt x="0" y="72"/>
                </a:lnTo>
                <a:lnTo>
                  <a:pt x="1" y="78"/>
                </a:lnTo>
                <a:lnTo>
                  <a:pt x="2" y="85"/>
                </a:lnTo>
                <a:lnTo>
                  <a:pt x="4" y="90"/>
                </a:lnTo>
                <a:lnTo>
                  <a:pt x="6" y="97"/>
                </a:lnTo>
                <a:lnTo>
                  <a:pt x="10" y="102"/>
                </a:lnTo>
                <a:lnTo>
                  <a:pt x="14" y="106"/>
                </a:lnTo>
                <a:lnTo>
                  <a:pt x="18" y="112"/>
                </a:lnTo>
                <a:lnTo>
                  <a:pt x="24" y="116"/>
                </a:lnTo>
                <a:lnTo>
                  <a:pt x="29" y="119"/>
                </a:lnTo>
                <a:lnTo>
                  <a:pt x="35" y="123"/>
                </a:lnTo>
                <a:lnTo>
                  <a:pt x="41" y="126"/>
                </a:lnTo>
                <a:lnTo>
                  <a:pt x="47" y="127"/>
                </a:lnTo>
                <a:lnTo>
                  <a:pt x="54" y="129"/>
                </a:lnTo>
                <a:lnTo>
                  <a:pt x="62" y="130"/>
                </a:lnTo>
                <a:lnTo>
                  <a:pt x="69" y="130"/>
                </a:lnTo>
                <a:lnTo>
                  <a:pt x="69" y="130"/>
                </a:lnTo>
                <a:lnTo>
                  <a:pt x="78" y="130"/>
                </a:lnTo>
                <a:lnTo>
                  <a:pt x="84" y="129"/>
                </a:lnTo>
                <a:lnTo>
                  <a:pt x="92" y="127"/>
                </a:lnTo>
                <a:lnTo>
                  <a:pt x="98" y="126"/>
                </a:lnTo>
                <a:lnTo>
                  <a:pt x="105" y="123"/>
                </a:lnTo>
                <a:lnTo>
                  <a:pt x="110" y="119"/>
                </a:lnTo>
                <a:lnTo>
                  <a:pt x="116" y="116"/>
                </a:lnTo>
                <a:lnTo>
                  <a:pt x="121" y="112"/>
                </a:lnTo>
                <a:lnTo>
                  <a:pt x="125" y="106"/>
                </a:lnTo>
                <a:lnTo>
                  <a:pt x="130" y="102"/>
                </a:lnTo>
                <a:lnTo>
                  <a:pt x="133" y="97"/>
                </a:lnTo>
                <a:lnTo>
                  <a:pt x="136" y="90"/>
                </a:lnTo>
                <a:lnTo>
                  <a:pt x="138" y="85"/>
                </a:lnTo>
                <a:lnTo>
                  <a:pt x="139" y="78"/>
                </a:lnTo>
                <a:lnTo>
                  <a:pt x="140" y="72"/>
                </a:lnTo>
                <a:lnTo>
                  <a:pt x="140" y="65"/>
                </a:lnTo>
                <a:lnTo>
                  <a:pt x="140" y="58"/>
                </a:lnTo>
                <a:lnTo>
                  <a:pt x="139" y="51"/>
                </a:lnTo>
                <a:lnTo>
                  <a:pt x="137" y="45"/>
                </a:lnTo>
                <a:lnTo>
                  <a:pt x="135" y="39"/>
                </a:lnTo>
                <a:lnTo>
                  <a:pt x="133" y="34"/>
                </a:lnTo>
                <a:lnTo>
                  <a:pt x="130" y="29"/>
                </a:lnTo>
                <a:lnTo>
                  <a:pt x="125" y="23"/>
                </a:lnTo>
                <a:lnTo>
                  <a:pt x="121" y="19"/>
                </a:lnTo>
                <a:lnTo>
                  <a:pt x="116" y="15"/>
                </a:lnTo>
                <a:lnTo>
                  <a:pt x="110" y="10"/>
                </a:lnTo>
                <a:lnTo>
                  <a:pt x="105" y="7"/>
                </a:lnTo>
                <a:lnTo>
                  <a:pt x="98" y="5"/>
                </a:lnTo>
                <a:lnTo>
                  <a:pt x="92" y="3"/>
                </a:lnTo>
                <a:lnTo>
                  <a:pt x="85" y="2"/>
                </a:lnTo>
                <a:lnTo>
                  <a:pt x="78" y="1"/>
                </a:lnTo>
                <a:lnTo>
                  <a:pt x="70"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9" name="Freeform 42"/>
          <p:cNvSpPr>
            <a:spLocks noEditPoints="1"/>
          </p:cNvSpPr>
          <p:nvPr/>
        </p:nvSpPr>
        <p:spPr bwMode="auto">
          <a:xfrm>
            <a:off x="8848727" y="7703345"/>
            <a:ext cx="619126" cy="619126"/>
          </a:xfrm>
          <a:custGeom>
            <a:avLst/>
            <a:gdLst>
              <a:gd name="T0" fmla="*/ 536 w 585"/>
              <a:gd name="T1" fmla="*/ 18 h 585"/>
              <a:gd name="T2" fmla="*/ 507 w 585"/>
              <a:gd name="T3" fmla="*/ 5 h 585"/>
              <a:gd name="T4" fmla="*/ 476 w 585"/>
              <a:gd name="T5" fmla="*/ 0 h 585"/>
              <a:gd name="T6" fmla="*/ 88 w 585"/>
              <a:gd name="T7" fmla="*/ 2 h 585"/>
              <a:gd name="T8" fmla="*/ 59 w 585"/>
              <a:gd name="T9" fmla="*/ 13 h 585"/>
              <a:gd name="T10" fmla="*/ 33 w 585"/>
              <a:gd name="T11" fmla="*/ 32 h 585"/>
              <a:gd name="T12" fmla="*/ 12 w 585"/>
              <a:gd name="T13" fmla="*/ 58 h 585"/>
              <a:gd name="T14" fmla="*/ 3 w 585"/>
              <a:gd name="T15" fmla="*/ 88 h 585"/>
              <a:gd name="T16" fmla="*/ 0 w 585"/>
              <a:gd name="T17" fmla="*/ 475 h 585"/>
              <a:gd name="T18" fmla="*/ 5 w 585"/>
              <a:gd name="T19" fmla="*/ 507 h 585"/>
              <a:gd name="T20" fmla="*/ 19 w 585"/>
              <a:gd name="T21" fmla="*/ 535 h 585"/>
              <a:gd name="T22" fmla="*/ 40 w 585"/>
              <a:gd name="T23" fmla="*/ 560 h 585"/>
              <a:gd name="T24" fmla="*/ 67 w 585"/>
              <a:gd name="T25" fmla="*/ 576 h 585"/>
              <a:gd name="T26" fmla="*/ 99 w 585"/>
              <a:gd name="T27" fmla="*/ 584 h 585"/>
              <a:gd name="T28" fmla="*/ 486 w 585"/>
              <a:gd name="T29" fmla="*/ 584 h 585"/>
              <a:gd name="T30" fmla="*/ 517 w 585"/>
              <a:gd name="T31" fmla="*/ 576 h 585"/>
              <a:gd name="T32" fmla="*/ 545 w 585"/>
              <a:gd name="T33" fmla="*/ 560 h 585"/>
              <a:gd name="T34" fmla="*/ 566 w 585"/>
              <a:gd name="T35" fmla="*/ 535 h 585"/>
              <a:gd name="T36" fmla="*/ 580 w 585"/>
              <a:gd name="T37" fmla="*/ 507 h 585"/>
              <a:gd name="T38" fmla="*/ 585 w 585"/>
              <a:gd name="T39" fmla="*/ 475 h 585"/>
              <a:gd name="T40" fmla="*/ 583 w 585"/>
              <a:gd name="T41" fmla="*/ 88 h 585"/>
              <a:gd name="T42" fmla="*/ 572 w 585"/>
              <a:gd name="T43" fmla="*/ 58 h 585"/>
              <a:gd name="T44" fmla="*/ 552 w 585"/>
              <a:gd name="T45" fmla="*/ 32 h 585"/>
              <a:gd name="T46" fmla="*/ 90 w 585"/>
              <a:gd name="T47" fmla="*/ 225 h 585"/>
              <a:gd name="T48" fmla="*/ 170 w 585"/>
              <a:gd name="T49" fmla="*/ 177 h 585"/>
              <a:gd name="T50" fmla="*/ 145 w 585"/>
              <a:gd name="T51" fmla="*/ 189 h 585"/>
              <a:gd name="T52" fmla="*/ 124 w 585"/>
              <a:gd name="T53" fmla="*/ 189 h 585"/>
              <a:gd name="T54" fmla="*/ 99 w 585"/>
              <a:gd name="T55" fmla="*/ 177 h 585"/>
              <a:gd name="T56" fmla="*/ 86 w 585"/>
              <a:gd name="T57" fmla="*/ 153 h 585"/>
              <a:gd name="T58" fmla="*/ 89 w 585"/>
              <a:gd name="T59" fmla="*/ 126 h 585"/>
              <a:gd name="T60" fmla="*/ 106 w 585"/>
              <a:gd name="T61" fmla="*/ 105 h 585"/>
              <a:gd name="T62" fmla="*/ 135 w 585"/>
              <a:gd name="T63" fmla="*/ 98 h 585"/>
              <a:gd name="T64" fmla="*/ 164 w 585"/>
              <a:gd name="T65" fmla="*/ 105 h 585"/>
              <a:gd name="T66" fmla="*/ 181 w 585"/>
              <a:gd name="T67" fmla="*/ 126 h 585"/>
              <a:gd name="T68" fmla="*/ 183 w 585"/>
              <a:gd name="T69" fmla="*/ 153 h 585"/>
              <a:gd name="T70" fmla="*/ 170 w 585"/>
              <a:gd name="T71" fmla="*/ 177 h 585"/>
              <a:gd name="T72" fmla="*/ 407 w 585"/>
              <a:gd name="T73" fmla="*/ 348 h 585"/>
              <a:gd name="T74" fmla="*/ 400 w 585"/>
              <a:gd name="T75" fmla="*/ 312 h 585"/>
              <a:gd name="T76" fmla="*/ 389 w 585"/>
              <a:gd name="T77" fmla="*/ 297 h 585"/>
              <a:gd name="T78" fmla="*/ 373 w 585"/>
              <a:gd name="T79" fmla="*/ 289 h 585"/>
              <a:gd name="T80" fmla="*/ 347 w 585"/>
              <a:gd name="T81" fmla="*/ 291 h 585"/>
              <a:gd name="T82" fmla="*/ 329 w 585"/>
              <a:gd name="T83" fmla="*/ 303 h 585"/>
              <a:gd name="T84" fmla="*/ 317 w 585"/>
              <a:gd name="T85" fmla="*/ 320 h 585"/>
              <a:gd name="T86" fmla="*/ 315 w 585"/>
              <a:gd name="T87" fmla="*/ 490 h 585"/>
              <a:gd name="T88" fmla="*/ 227 w 585"/>
              <a:gd name="T89" fmla="*/ 383 h 585"/>
              <a:gd name="T90" fmla="*/ 227 w 585"/>
              <a:gd name="T91" fmla="*/ 274 h 585"/>
              <a:gd name="T92" fmla="*/ 226 w 585"/>
              <a:gd name="T93" fmla="*/ 225 h 585"/>
              <a:gd name="T94" fmla="*/ 322 w 585"/>
              <a:gd name="T95" fmla="*/ 252 h 585"/>
              <a:gd name="T96" fmla="*/ 348 w 585"/>
              <a:gd name="T97" fmla="*/ 230 h 585"/>
              <a:gd name="T98" fmla="*/ 381 w 585"/>
              <a:gd name="T99" fmla="*/ 220 h 585"/>
              <a:gd name="T100" fmla="*/ 415 w 585"/>
              <a:gd name="T101" fmla="*/ 221 h 585"/>
              <a:gd name="T102" fmla="*/ 443 w 585"/>
              <a:gd name="T103" fmla="*/ 231 h 585"/>
              <a:gd name="T104" fmla="*/ 467 w 585"/>
              <a:gd name="T105" fmla="*/ 249 h 585"/>
              <a:gd name="T106" fmla="*/ 483 w 585"/>
              <a:gd name="T107" fmla="*/ 276 h 585"/>
              <a:gd name="T108" fmla="*/ 493 w 585"/>
              <a:gd name="T109" fmla="*/ 311 h 585"/>
              <a:gd name="T110" fmla="*/ 494 w 585"/>
              <a:gd name="T111" fmla="*/ 49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5" h="585">
                <a:moveTo>
                  <a:pt x="552" y="32"/>
                </a:moveTo>
                <a:lnTo>
                  <a:pt x="545" y="24"/>
                </a:lnTo>
                <a:lnTo>
                  <a:pt x="536" y="18"/>
                </a:lnTo>
                <a:lnTo>
                  <a:pt x="526" y="13"/>
                </a:lnTo>
                <a:lnTo>
                  <a:pt x="517" y="8"/>
                </a:lnTo>
                <a:lnTo>
                  <a:pt x="507" y="5"/>
                </a:lnTo>
                <a:lnTo>
                  <a:pt x="497" y="2"/>
                </a:lnTo>
                <a:lnTo>
                  <a:pt x="486" y="1"/>
                </a:lnTo>
                <a:lnTo>
                  <a:pt x="476" y="0"/>
                </a:lnTo>
                <a:lnTo>
                  <a:pt x="110" y="0"/>
                </a:lnTo>
                <a:lnTo>
                  <a:pt x="99" y="1"/>
                </a:lnTo>
                <a:lnTo>
                  <a:pt x="88" y="2"/>
                </a:lnTo>
                <a:lnTo>
                  <a:pt x="78" y="5"/>
                </a:lnTo>
                <a:lnTo>
                  <a:pt x="67" y="8"/>
                </a:lnTo>
                <a:lnTo>
                  <a:pt x="59" y="13"/>
                </a:lnTo>
                <a:lnTo>
                  <a:pt x="49" y="18"/>
                </a:lnTo>
                <a:lnTo>
                  <a:pt x="40" y="24"/>
                </a:lnTo>
                <a:lnTo>
                  <a:pt x="33" y="32"/>
                </a:lnTo>
                <a:lnTo>
                  <a:pt x="25" y="41"/>
                </a:lnTo>
                <a:lnTo>
                  <a:pt x="19" y="49"/>
                </a:lnTo>
                <a:lnTo>
                  <a:pt x="12" y="58"/>
                </a:lnTo>
                <a:lnTo>
                  <a:pt x="8" y="68"/>
                </a:lnTo>
                <a:lnTo>
                  <a:pt x="5" y="77"/>
                </a:lnTo>
                <a:lnTo>
                  <a:pt x="3" y="88"/>
                </a:lnTo>
                <a:lnTo>
                  <a:pt x="0" y="99"/>
                </a:lnTo>
                <a:lnTo>
                  <a:pt x="0" y="110"/>
                </a:lnTo>
                <a:lnTo>
                  <a:pt x="0" y="475"/>
                </a:lnTo>
                <a:lnTo>
                  <a:pt x="0" y="485"/>
                </a:lnTo>
                <a:lnTo>
                  <a:pt x="3" y="496"/>
                </a:lnTo>
                <a:lnTo>
                  <a:pt x="5" y="507"/>
                </a:lnTo>
                <a:lnTo>
                  <a:pt x="8" y="517"/>
                </a:lnTo>
                <a:lnTo>
                  <a:pt x="12" y="527"/>
                </a:lnTo>
                <a:lnTo>
                  <a:pt x="19" y="535"/>
                </a:lnTo>
                <a:lnTo>
                  <a:pt x="25" y="544"/>
                </a:lnTo>
                <a:lnTo>
                  <a:pt x="33" y="552"/>
                </a:lnTo>
                <a:lnTo>
                  <a:pt x="40" y="560"/>
                </a:lnTo>
                <a:lnTo>
                  <a:pt x="49" y="566"/>
                </a:lnTo>
                <a:lnTo>
                  <a:pt x="59" y="572"/>
                </a:lnTo>
                <a:lnTo>
                  <a:pt x="67" y="576"/>
                </a:lnTo>
                <a:lnTo>
                  <a:pt x="78" y="579"/>
                </a:lnTo>
                <a:lnTo>
                  <a:pt x="88" y="583"/>
                </a:lnTo>
                <a:lnTo>
                  <a:pt x="99" y="584"/>
                </a:lnTo>
                <a:lnTo>
                  <a:pt x="110" y="585"/>
                </a:lnTo>
                <a:lnTo>
                  <a:pt x="476" y="585"/>
                </a:lnTo>
                <a:lnTo>
                  <a:pt x="486" y="584"/>
                </a:lnTo>
                <a:lnTo>
                  <a:pt x="497" y="583"/>
                </a:lnTo>
                <a:lnTo>
                  <a:pt x="507" y="579"/>
                </a:lnTo>
                <a:lnTo>
                  <a:pt x="517" y="576"/>
                </a:lnTo>
                <a:lnTo>
                  <a:pt x="526" y="572"/>
                </a:lnTo>
                <a:lnTo>
                  <a:pt x="536" y="566"/>
                </a:lnTo>
                <a:lnTo>
                  <a:pt x="545" y="560"/>
                </a:lnTo>
                <a:lnTo>
                  <a:pt x="552" y="552"/>
                </a:lnTo>
                <a:lnTo>
                  <a:pt x="560" y="544"/>
                </a:lnTo>
                <a:lnTo>
                  <a:pt x="566" y="535"/>
                </a:lnTo>
                <a:lnTo>
                  <a:pt x="572" y="527"/>
                </a:lnTo>
                <a:lnTo>
                  <a:pt x="577" y="517"/>
                </a:lnTo>
                <a:lnTo>
                  <a:pt x="580" y="507"/>
                </a:lnTo>
                <a:lnTo>
                  <a:pt x="583" y="496"/>
                </a:lnTo>
                <a:lnTo>
                  <a:pt x="585" y="485"/>
                </a:lnTo>
                <a:lnTo>
                  <a:pt x="585" y="475"/>
                </a:lnTo>
                <a:lnTo>
                  <a:pt x="585" y="110"/>
                </a:lnTo>
                <a:lnTo>
                  <a:pt x="585" y="99"/>
                </a:lnTo>
                <a:lnTo>
                  <a:pt x="583" y="88"/>
                </a:lnTo>
                <a:lnTo>
                  <a:pt x="580" y="77"/>
                </a:lnTo>
                <a:lnTo>
                  <a:pt x="577" y="68"/>
                </a:lnTo>
                <a:lnTo>
                  <a:pt x="572" y="58"/>
                </a:lnTo>
                <a:lnTo>
                  <a:pt x="566" y="49"/>
                </a:lnTo>
                <a:lnTo>
                  <a:pt x="560" y="41"/>
                </a:lnTo>
                <a:lnTo>
                  <a:pt x="552" y="32"/>
                </a:lnTo>
                <a:close/>
                <a:moveTo>
                  <a:pt x="179" y="490"/>
                </a:moveTo>
                <a:lnTo>
                  <a:pt x="90" y="490"/>
                </a:lnTo>
                <a:lnTo>
                  <a:pt x="90" y="225"/>
                </a:lnTo>
                <a:lnTo>
                  <a:pt x="179" y="225"/>
                </a:lnTo>
                <a:lnTo>
                  <a:pt x="179" y="490"/>
                </a:lnTo>
                <a:close/>
                <a:moveTo>
                  <a:pt x="170" y="177"/>
                </a:moveTo>
                <a:lnTo>
                  <a:pt x="162" y="182"/>
                </a:lnTo>
                <a:lnTo>
                  <a:pt x="155" y="186"/>
                </a:lnTo>
                <a:lnTo>
                  <a:pt x="145" y="189"/>
                </a:lnTo>
                <a:lnTo>
                  <a:pt x="134" y="190"/>
                </a:lnTo>
                <a:lnTo>
                  <a:pt x="133" y="190"/>
                </a:lnTo>
                <a:lnTo>
                  <a:pt x="124" y="189"/>
                </a:lnTo>
                <a:lnTo>
                  <a:pt x="114" y="186"/>
                </a:lnTo>
                <a:lnTo>
                  <a:pt x="106" y="182"/>
                </a:lnTo>
                <a:lnTo>
                  <a:pt x="99" y="177"/>
                </a:lnTo>
                <a:lnTo>
                  <a:pt x="92" y="169"/>
                </a:lnTo>
                <a:lnTo>
                  <a:pt x="89" y="162"/>
                </a:lnTo>
                <a:lnTo>
                  <a:pt x="86" y="153"/>
                </a:lnTo>
                <a:lnTo>
                  <a:pt x="85" y="144"/>
                </a:lnTo>
                <a:lnTo>
                  <a:pt x="86" y="135"/>
                </a:lnTo>
                <a:lnTo>
                  <a:pt x="89" y="126"/>
                </a:lnTo>
                <a:lnTo>
                  <a:pt x="93" y="118"/>
                </a:lnTo>
                <a:lnTo>
                  <a:pt x="99" y="111"/>
                </a:lnTo>
                <a:lnTo>
                  <a:pt x="106" y="105"/>
                </a:lnTo>
                <a:lnTo>
                  <a:pt x="115" y="101"/>
                </a:lnTo>
                <a:lnTo>
                  <a:pt x="125" y="99"/>
                </a:lnTo>
                <a:lnTo>
                  <a:pt x="135" y="98"/>
                </a:lnTo>
                <a:lnTo>
                  <a:pt x="145" y="99"/>
                </a:lnTo>
                <a:lnTo>
                  <a:pt x="155" y="101"/>
                </a:lnTo>
                <a:lnTo>
                  <a:pt x="164" y="105"/>
                </a:lnTo>
                <a:lnTo>
                  <a:pt x="170" y="111"/>
                </a:lnTo>
                <a:lnTo>
                  <a:pt x="176" y="118"/>
                </a:lnTo>
                <a:lnTo>
                  <a:pt x="181" y="126"/>
                </a:lnTo>
                <a:lnTo>
                  <a:pt x="183" y="135"/>
                </a:lnTo>
                <a:lnTo>
                  <a:pt x="184" y="144"/>
                </a:lnTo>
                <a:lnTo>
                  <a:pt x="183" y="153"/>
                </a:lnTo>
                <a:lnTo>
                  <a:pt x="181" y="162"/>
                </a:lnTo>
                <a:lnTo>
                  <a:pt x="176" y="169"/>
                </a:lnTo>
                <a:lnTo>
                  <a:pt x="170" y="177"/>
                </a:lnTo>
                <a:close/>
                <a:moveTo>
                  <a:pt x="494" y="490"/>
                </a:moveTo>
                <a:lnTo>
                  <a:pt x="407" y="490"/>
                </a:lnTo>
                <a:lnTo>
                  <a:pt x="407" y="348"/>
                </a:lnTo>
                <a:lnTo>
                  <a:pt x="405" y="334"/>
                </a:lnTo>
                <a:lnTo>
                  <a:pt x="404" y="322"/>
                </a:lnTo>
                <a:lnTo>
                  <a:pt x="400" y="312"/>
                </a:lnTo>
                <a:lnTo>
                  <a:pt x="396" y="303"/>
                </a:lnTo>
                <a:lnTo>
                  <a:pt x="392" y="300"/>
                </a:lnTo>
                <a:lnTo>
                  <a:pt x="389" y="297"/>
                </a:lnTo>
                <a:lnTo>
                  <a:pt x="386" y="294"/>
                </a:lnTo>
                <a:lnTo>
                  <a:pt x="382" y="292"/>
                </a:lnTo>
                <a:lnTo>
                  <a:pt x="373" y="289"/>
                </a:lnTo>
                <a:lnTo>
                  <a:pt x="362" y="289"/>
                </a:lnTo>
                <a:lnTo>
                  <a:pt x="355" y="289"/>
                </a:lnTo>
                <a:lnTo>
                  <a:pt x="347" y="291"/>
                </a:lnTo>
                <a:lnTo>
                  <a:pt x="341" y="293"/>
                </a:lnTo>
                <a:lnTo>
                  <a:pt x="334" y="298"/>
                </a:lnTo>
                <a:lnTo>
                  <a:pt x="329" y="303"/>
                </a:lnTo>
                <a:lnTo>
                  <a:pt x="324" y="308"/>
                </a:lnTo>
                <a:lnTo>
                  <a:pt x="320" y="314"/>
                </a:lnTo>
                <a:lnTo>
                  <a:pt x="317" y="320"/>
                </a:lnTo>
                <a:lnTo>
                  <a:pt x="315" y="329"/>
                </a:lnTo>
                <a:lnTo>
                  <a:pt x="315" y="342"/>
                </a:lnTo>
                <a:lnTo>
                  <a:pt x="315" y="490"/>
                </a:lnTo>
                <a:lnTo>
                  <a:pt x="226" y="490"/>
                </a:lnTo>
                <a:lnTo>
                  <a:pt x="227" y="433"/>
                </a:lnTo>
                <a:lnTo>
                  <a:pt x="227" y="383"/>
                </a:lnTo>
                <a:lnTo>
                  <a:pt x="227" y="340"/>
                </a:lnTo>
                <a:lnTo>
                  <a:pt x="227" y="304"/>
                </a:lnTo>
                <a:lnTo>
                  <a:pt x="227" y="274"/>
                </a:lnTo>
                <a:lnTo>
                  <a:pt x="227" y="251"/>
                </a:lnTo>
                <a:lnTo>
                  <a:pt x="227" y="235"/>
                </a:lnTo>
                <a:lnTo>
                  <a:pt x="226" y="225"/>
                </a:lnTo>
                <a:lnTo>
                  <a:pt x="315" y="225"/>
                </a:lnTo>
                <a:lnTo>
                  <a:pt x="315" y="263"/>
                </a:lnTo>
                <a:lnTo>
                  <a:pt x="322" y="252"/>
                </a:lnTo>
                <a:lnTo>
                  <a:pt x="330" y="244"/>
                </a:lnTo>
                <a:lnTo>
                  <a:pt x="338" y="236"/>
                </a:lnTo>
                <a:lnTo>
                  <a:pt x="348" y="230"/>
                </a:lnTo>
                <a:lnTo>
                  <a:pt x="358" y="225"/>
                </a:lnTo>
                <a:lnTo>
                  <a:pt x="369" y="222"/>
                </a:lnTo>
                <a:lnTo>
                  <a:pt x="381" y="220"/>
                </a:lnTo>
                <a:lnTo>
                  <a:pt x="394" y="219"/>
                </a:lnTo>
                <a:lnTo>
                  <a:pt x="404" y="220"/>
                </a:lnTo>
                <a:lnTo>
                  <a:pt x="415" y="221"/>
                </a:lnTo>
                <a:lnTo>
                  <a:pt x="425" y="223"/>
                </a:lnTo>
                <a:lnTo>
                  <a:pt x="435" y="226"/>
                </a:lnTo>
                <a:lnTo>
                  <a:pt x="443" y="231"/>
                </a:lnTo>
                <a:lnTo>
                  <a:pt x="452" y="236"/>
                </a:lnTo>
                <a:lnTo>
                  <a:pt x="459" y="243"/>
                </a:lnTo>
                <a:lnTo>
                  <a:pt x="467" y="249"/>
                </a:lnTo>
                <a:lnTo>
                  <a:pt x="473" y="258"/>
                </a:lnTo>
                <a:lnTo>
                  <a:pt x="479" y="266"/>
                </a:lnTo>
                <a:lnTo>
                  <a:pt x="483" y="276"/>
                </a:lnTo>
                <a:lnTo>
                  <a:pt x="488" y="287"/>
                </a:lnTo>
                <a:lnTo>
                  <a:pt x="491" y="298"/>
                </a:lnTo>
                <a:lnTo>
                  <a:pt x="493" y="311"/>
                </a:lnTo>
                <a:lnTo>
                  <a:pt x="494" y="324"/>
                </a:lnTo>
                <a:lnTo>
                  <a:pt x="494" y="338"/>
                </a:lnTo>
                <a:lnTo>
                  <a:pt x="494" y="49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0" name="Freeform 43"/>
          <p:cNvSpPr>
            <a:spLocks noEditPoints="1"/>
          </p:cNvSpPr>
          <p:nvPr/>
        </p:nvSpPr>
        <p:spPr bwMode="auto">
          <a:xfrm>
            <a:off x="2657477" y="7684295"/>
            <a:ext cx="657226" cy="657226"/>
          </a:xfrm>
          <a:custGeom>
            <a:avLst/>
            <a:gdLst>
              <a:gd name="T0" fmla="*/ 484 w 621"/>
              <a:gd name="T1" fmla="*/ 280 h 621"/>
              <a:gd name="T2" fmla="*/ 432 w 621"/>
              <a:gd name="T3" fmla="*/ 268 h 621"/>
              <a:gd name="T4" fmla="*/ 380 w 621"/>
              <a:gd name="T5" fmla="*/ 281 h 621"/>
              <a:gd name="T6" fmla="*/ 327 w 621"/>
              <a:gd name="T7" fmla="*/ 259 h 621"/>
              <a:gd name="T8" fmla="*/ 351 w 621"/>
              <a:gd name="T9" fmla="*/ 211 h 621"/>
              <a:gd name="T10" fmla="*/ 349 w 621"/>
              <a:gd name="T11" fmla="*/ 156 h 621"/>
              <a:gd name="T12" fmla="*/ 322 w 621"/>
              <a:gd name="T13" fmla="*/ 110 h 621"/>
              <a:gd name="T14" fmla="*/ 209 w 621"/>
              <a:gd name="T15" fmla="*/ 8 h 621"/>
              <a:gd name="T16" fmla="*/ 155 w 621"/>
              <a:gd name="T17" fmla="*/ 0 h 621"/>
              <a:gd name="T18" fmla="*/ 105 w 621"/>
              <a:gd name="T19" fmla="*/ 18 h 621"/>
              <a:gd name="T20" fmla="*/ 18 w 621"/>
              <a:gd name="T21" fmla="*/ 104 h 621"/>
              <a:gd name="T22" fmla="*/ 1 w 621"/>
              <a:gd name="T23" fmla="*/ 153 h 621"/>
              <a:gd name="T24" fmla="*/ 9 w 621"/>
              <a:gd name="T25" fmla="*/ 207 h 621"/>
              <a:gd name="T26" fmla="*/ 111 w 621"/>
              <a:gd name="T27" fmla="*/ 321 h 621"/>
              <a:gd name="T28" fmla="*/ 157 w 621"/>
              <a:gd name="T29" fmla="*/ 348 h 621"/>
              <a:gd name="T30" fmla="*/ 212 w 621"/>
              <a:gd name="T31" fmla="*/ 351 h 621"/>
              <a:gd name="T32" fmla="*/ 259 w 621"/>
              <a:gd name="T33" fmla="*/ 327 h 621"/>
              <a:gd name="T34" fmla="*/ 281 w 621"/>
              <a:gd name="T35" fmla="*/ 379 h 621"/>
              <a:gd name="T36" fmla="*/ 268 w 621"/>
              <a:gd name="T37" fmla="*/ 432 h 621"/>
              <a:gd name="T38" fmla="*/ 281 w 621"/>
              <a:gd name="T39" fmla="*/ 484 h 621"/>
              <a:gd name="T40" fmla="*/ 387 w 621"/>
              <a:gd name="T41" fmla="*/ 596 h 621"/>
              <a:gd name="T42" fmla="*/ 433 w 621"/>
              <a:gd name="T43" fmla="*/ 619 h 621"/>
              <a:gd name="T44" fmla="*/ 488 w 621"/>
              <a:gd name="T45" fmla="*/ 616 h 621"/>
              <a:gd name="T46" fmla="*/ 533 w 621"/>
              <a:gd name="T47" fmla="*/ 589 h 621"/>
              <a:gd name="T48" fmla="*/ 614 w 621"/>
              <a:gd name="T49" fmla="*/ 498 h 621"/>
              <a:gd name="T50" fmla="*/ 621 w 621"/>
              <a:gd name="T51" fmla="*/ 445 h 621"/>
              <a:gd name="T52" fmla="*/ 604 w 621"/>
              <a:gd name="T53" fmla="*/ 395 h 621"/>
              <a:gd name="T54" fmla="*/ 261 w 621"/>
              <a:gd name="T55" fmla="*/ 209 h 621"/>
              <a:gd name="T56" fmla="*/ 241 w 621"/>
              <a:gd name="T57" fmla="*/ 191 h 621"/>
              <a:gd name="T58" fmla="*/ 212 w 621"/>
              <a:gd name="T59" fmla="*/ 191 h 621"/>
              <a:gd name="T60" fmla="*/ 190 w 621"/>
              <a:gd name="T61" fmla="*/ 217 h 621"/>
              <a:gd name="T62" fmla="*/ 196 w 621"/>
              <a:gd name="T63" fmla="*/ 245 h 621"/>
              <a:gd name="T64" fmla="*/ 214 w 621"/>
              <a:gd name="T65" fmla="*/ 265 h 621"/>
              <a:gd name="T66" fmla="*/ 189 w 621"/>
              <a:gd name="T67" fmla="*/ 279 h 621"/>
              <a:gd name="T68" fmla="*/ 84 w 621"/>
              <a:gd name="T69" fmla="*/ 190 h 621"/>
              <a:gd name="T70" fmla="*/ 74 w 621"/>
              <a:gd name="T71" fmla="*/ 157 h 621"/>
              <a:gd name="T72" fmla="*/ 146 w 621"/>
              <a:gd name="T73" fmla="*/ 79 h 621"/>
              <a:gd name="T74" fmla="*/ 180 w 621"/>
              <a:gd name="T75" fmla="*/ 76 h 621"/>
              <a:gd name="T76" fmla="*/ 278 w 621"/>
              <a:gd name="T77" fmla="*/ 174 h 621"/>
              <a:gd name="T78" fmla="*/ 273 w 621"/>
              <a:gd name="T79" fmla="*/ 210 h 621"/>
              <a:gd name="T80" fmla="*/ 470 w 621"/>
              <a:gd name="T81" fmla="*/ 545 h 621"/>
              <a:gd name="T82" fmla="*/ 435 w 621"/>
              <a:gd name="T83" fmla="*/ 541 h 621"/>
              <a:gd name="T84" fmla="*/ 341 w 621"/>
              <a:gd name="T85" fmla="*/ 440 h 621"/>
              <a:gd name="T86" fmla="*/ 353 w 621"/>
              <a:gd name="T87" fmla="*/ 404 h 621"/>
              <a:gd name="T88" fmla="*/ 372 w 621"/>
              <a:gd name="T89" fmla="*/ 422 h 621"/>
              <a:gd name="T90" fmla="*/ 396 w 621"/>
              <a:gd name="T91" fmla="*/ 432 h 621"/>
              <a:gd name="T92" fmla="*/ 427 w 621"/>
              <a:gd name="T93" fmla="*/ 416 h 621"/>
              <a:gd name="T94" fmla="*/ 431 w 621"/>
              <a:gd name="T95" fmla="*/ 385 h 621"/>
              <a:gd name="T96" fmla="*/ 418 w 621"/>
              <a:gd name="T97" fmla="*/ 365 h 621"/>
              <a:gd name="T98" fmla="*/ 418 w 621"/>
              <a:gd name="T99" fmla="*/ 344 h 621"/>
              <a:gd name="T100" fmla="*/ 453 w 621"/>
              <a:gd name="T101" fmla="*/ 347 h 621"/>
              <a:gd name="T102" fmla="*/ 548 w 621"/>
              <a:gd name="T103" fmla="*/ 449 h 621"/>
              <a:gd name="T104" fmla="*/ 538 w 621"/>
              <a:gd name="T105" fmla="*/ 482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1" h="621">
                <a:moveTo>
                  <a:pt x="590" y="378"/>
                </a:moveTo>
                <a:lnTo>
                  <a:pt x="510" y="299"/>
                </a:lnTo>
                <a:lnTo>
                  <a:pt x="502" y="292"/>
                </a:lnTo>
                <a:lnTo>
                  <a:pt x="494" y="285"/>
                </a:lnTo>
                <a:lnTo>
                  <a:pt x="484" y="280"/>
                </a:lnTo>
                <a:lnTo>
                  <a:pt x="475" y="276"/>
                </a:lnTo>
                <a:lnTo>
                  <a:pt x="464" y="272"/>
                </a:lnTo>
                <a:lnTo>
                  <a:pt x="455" y="269"/>
                </a:lnTo>
                <a:lnTo>
                  <a:pt x="444" y="268"/>
                </a:lnTo>
                <a:lnTo>
                  <a:pt x="432" y="268"/>
                </a:lnTo>
                <a:lnTo>
                  <a:pt x="421" y="268"/>
                </a:lnTo>
                <a:lnTo>
                  <a:pt x="410" y="270"/>
                </a:lnTo>
                <a:lnTo>
                  <a:pt x="400" y="272"/>
                </a:lnTo>
                <a:lnTo>
                  <a:pt x="390" y="276"/>
                </a:lnTo>
                <a:lnTo>
                  <a:pt x="380" y="281"/>
                </a:lnTo>
                <a:lnTo>
                  <a:pt x="371" y="286"/>
                </a:lnTo>
                <a:lnTo>
                  <a:pt x="362" y="293"/>
                </a:lnTo>
                <a:lnTo>
                  <a:pt x="353" y="302"/>
                </a:lnTo>
                <a:lnTo>
                  <a:pt x="320" y="268"/>
                </a:lnTo>
                <a:lnTo>
                  <a:pt x="327" y="259"/>
                </a:lnTo>
                <a:lnTo>
                  <a:pt x="335" y="251"/>
                </a:lnTo>
                <a:lnTo>
                  <a:pt x="340" y="241"/>
                </a:lnTo>
                <a:lnTo>
                  <a:pt x="345" y="231"/>
                </a:lnTo>
                <a:lnTo>
                  <a:pt x="349" y="222"/>
                </a:lnTo>
                <a:lnTo>
                  <a:pt x="351" y="211"/>
                </a:lnTo>
                <a:lnTo>
                  <a:pt x="353" y="200"/>
                </a:lnTo>
                <a:lnTo>
                  <a:pt x="353" y="188"/>
                </a:lnTo>
                <a:lnTo>
                  <a:pt x="353" y="177"/>
                </a:lnTo>
                <a:lnTo>
                  <a:pt x="351" y="167"/>
                </a:lnTo>
                <a:lnTo>
                  <a:pt x="349" y="156"/>
                </a:lnTo>
                <a:lnTo>
                  <a:pt x="346" y="146"/>
                </a:lnTo>
                <a:lnTo>
                  <a:pt x="341" y="136"/>
                </a:lnTo>
                <a:lnTo>
                  <a:pt x="336" y="128"/>
                </a:lnTo>
                <a:lnTo>
                  <a:pt x="329" y="119"/>
                </a:lnTo>
                <a:lnTo>
                  <a:pt x="322" y="110"/>
                </a:lnTo>
                <a:lnTo>
                  <a:pt x="243" y="32"/>
                </a:lnTo>
                <a:lnTo>
                  <a:pt x="236" y="24"/>
                </a:lnTo>
                <a:lnTo>
                  <a:pt x="227" y="18"/>
                </a:lnTo>
                <a:lnTo>
                  <a:pt x="218" y="12"/>
                </a:lnTo>
                <a:lnTo>
                  <a:pt x="209" y="8"/>
                </a:lnTo>
                <a:lnTo>
                  <a:pt x="199" y="5"/>
                </a:lnTo>
                <a:lnTo>
                  <a:pt x="188" y="1"/>
                </a:lnTo>
                <a:lnTo>
                  <a:pt x="177" y="0"/>
                </a:lnTo>
                <a:lnTo>
                  <a:pt x="165" y="0"/>
                </a:lnTo>
                <a:lnTo>
                  <a:pt x="155" y="0"/>
                </a:lnTo>
                <a:lnTo>
                  <a:pt x="144" y="1"/>
                </a:lnTo>
                <a:lnTo>
                  <a:pt x="134" y="5"/>
                </a:lnTo>
                <a:lnTo>
                  <a:pt x="123" y="8"/>
                </a:lnTo>
                <a:lnTo>
                  <a:pt x="115" y="12"/>
                </a:lnTo>
                <a:lnTo>
                  <a:pt x="105" y="18"/>
                </a:lnTo>
                <a:lnTo>
                  <a:pt x="96" y="24"/>
                </a:lnTo>
                <a:lnTo>
                  <a:pt x="89" y="32"/>
                </a:lnTo>
                <a:lnTo>
                  <a:pt x="32" y="87"/>
                </a:lnTo>
                <a:lnTo>
                  <a:pt x="25" y="95"/>
                </a:lnTo>
                <a:lnTo>
                  <a:pt x="18" y="104"/>
                </a:lnTo>
                <a:lnTo>
                  <a:pt x="13" y="113"/>
                </a:lnTo>
                <a:lnTo>
                  <a:pt x="9" y="122"/>
                </a:lnTo>
                <a:lnTo>
                  <a:pt x="4" y="132"/>
                </a:lnTo>
                <a:lnTo>
                  <a:pt x="2" y="142"/>
                </a:lnTo>
                <a:lnTo>
                  <a:pt x="1" y="153"/>
                </a:lnTo>
                <a:lnTo>
                  <a:pt x="0" y="164"/>
                </a:lnTo>
                <a:lnTo>
                  <a:pt x="1" y="175"/>
                </a:lnTo>
                <a:lnTo>
                  <a:pt x="2" y="186"/>
                </a:lnTo>
                <a:lnTo>
                  <a:pt x="4" y="197"/>
                </a:lnTo>
                <a:lnTo>
                  <a:pt x="9" y="207"/>
                </a:lnTo>
                <a:lnTo>
                  <a:pt x="13" y="216"/>
                </a:lnTo>
                <a:lnTo>
                  <a:pt x="18" y="225"/>
                </a:lnTo>
                <a:lnTo>
                  <a:pt x="25" y="234"/>
                </a:lnTo>
                <a:lnTo>
                  <a:pt x="32" y="242"/>
                </a:lnTo>
                <a:lnTo>
                  <a:pt x="111" y="321"/>
                </a:lnTo>
                <a:lnTo>
                  <a:pt x="120" y="329"/>
                </a:lnTo>
                <a:lnTo>
                  <a:pt x="129" y="335"/>
                </a:lnTo>
                <a:lnTo>
                  <a:pt x="137" y="340"/>
                </a:lnTo>
                <a:lnTo>
                  <a:pt x="147" y="345"/>
                </a:lnTo>
                <a:lnTo>
                  <a:pt x="157" y="348"/>
                </a:lnTo>
                <a:lnTo>
                  <a:pt x="167" y="351"/>
                </a:lnTo>
                <a:lnTo>
                  <a:pt x="178" y="352"/>
                </a:lnTo>
                <a:lnTo>
                  <a:pt x="189" y="353"/>
                </a:lnTo>
                <a:lnTo>
                  <a:pt x="201" y="352"/>
                </a:lnTo>
                <a:lnTo>
                  <a:pt x="212" y="351"/>
                </a:lnTo>
                <a:lnTo>
                  <a:pt x="221" y="348"/>
                </a:lnTo>
                <a:lnTo>
                  <a:pt x="232" y="345"/>
                </a:lnTo>
                <a:lnTo>
                  <a:pt x="242" y="339"/>
                </a:lnTo>
                <a:lnTo>
                  <a:pt x="251" y="334"/>
                </a:lnTo>
                <a:lnTo>
                  <a:pt x="259" y="327"/>
                </a:lnTo>
                <a:lnTo>
                  <a:pt x="268" y="319"/>
                </a:lnTo>
                <a:lnTo>
                  <a:pt x="301" y="353"/>
                </a:lnTo>
                <a:lnTo>
                  <a:pt x="294" y="361"/>
                </a:lnTo>
                <a:lnTo>
                  <a:pt x="287" y="370"/>
                </a:lnTo>
                <a:lnTo>
                  <a:pt x="281" y="379"/>
                </a:lnTo>
                <a:lnTo>
                  <a:pt x="277" y="389"/>
                </a:lnTo>
                <a:lnTo>
                  <a:pt x="273" y="399"/>
                </a:lnTo>
                <a:lnTo>
                  <a:pt x="270" y="410"/>
                </a:lnTo>
                <a:lnTo>
                  <a:pt x="269" y="421"/>
                </a:lnTo>
                <a:lnTo>
                  <a:pt x="268" y="432"/>
                </a:lnTo>
                <a:lnTo>
                  <a:pt x="269" y="444"/>
                </a:lnTo>
                <a:lnTo>
                  <a:pt x="270" y="454"/>
                </a:lnTo>
                <a:lnTo>
                  <a:pt x="272" y="465"/>
                </a:lnTo>
                <a:lnTo>
                  <a:pt x="277" y="474"/>
                </a:lnTo>
                <a:lnTo>
                  <a:pt x="281" y="484"/>
                </a:lnTo>
                <a:lnTo>
                  <a:pt x="286" y="493"/>
                </a:lnTo>
                <a:lnTo>
                  <a:pt x="293" y="501"/>
                </a:lnTo>
                <a:lnTo>
                  <a:pt x="299" y="510"/>
                </a:lnTo>
                <a:lnTo>
                  <a:pt x="378" y="589"/>
                </a:lnTo>
                <a:lnTo>
                  <a:pt x="387" y="596"/>
                </a:lnTo>
                <a:lnTo>
                  <a:pt x="395" y="603"/>
                </a:lnTo>
                <a:lnTo>
                  <a:pt x="404" y="608"/>
                </a:lnTo>
                <a:lnTo>
                  <a:pt x="414" y="613"/>
                </a:lnTo>
                <a:lnTo>
                  <a:pt x="423" y="616"/>
                </a:lnTo>
                <a:lnTo>
                  <a:pt x="433" y="619"/>
                </a:lnTo>
                <a:lnTo>
                  <a:pt x="444" y="620"/>
                </a:lnTo>
                <a:lnTo>
                  <a:pt x="456" y="621"/>
                </a:lnTo>
                <a:lnTo>
                  <a:pt x="467" y="620"/>
                </a:lnTo>
                <a:lnTo>
                  <a:pt x="477" y="619"/>
                </a:lnTo>
                <a:lnTo>
                  <a:pt x="488" y="616"/>
                </a:lnTo>
                <a:lnTo>
                  <a:pt x="498" y="613"/>
                </a:lnTo>
                <a:lnTo>
                  <a:pt x="508" y="608"/>
                </a:lnTo>
                <a:lnTo>
                  <a:pt x="516" y="603"/>
                </a:lnTo>
                <a:lnTo>
                  <a:pt x="525" y="596"/>
                </a:lnTo>
                <a:lnTo>
                  <a:pt x="533" y="589"/>
                </a:lnTo>
                <a:lnTo>
                  <a:pt x="589" y="534"/>
                </a:lnTo>
                <a:lnTo>
                  <a:pt x="596" y="525"/>
                </a:lnTo>
                <a:lnTo>
                  <a:pt x="603" y="516"/>
                </a:lnTo>
                <a:lnTo>
                  <a:pt x="608" y="508"/>
                </a:lnTo>
                <a:lnTo>
                  <a:pt x="614" y="498"/>
                </a:lnTo>
                <a:lnTo>
                  <a:pt x="617" y="488"/>
                </a:lnTo>
                <a:lnTo>
                  <a:pt x="619" y="479"/>
                </a:lnTo>
                <a:lnTo>
                  <a:pt x="621" y="468"/>
                </a:lnTo>
                <a:lnTo>
                  <a:pt x="621" y="456"/>
                </a:lnTo>
                <a:lnTo>
                  <a:pt x="621" y="445"/>
                </a:lnTo>
                <a:lnTo>
                  <a:pt x="619" y="434"/>
                </a:lnTo>
                <a:lnTo>
                  <a:pt x="617" y="424"/>
                </a:lnTo>
                <a:lnTo>
                  <a:pt x="614" y="414"/>
                </a:lnTo>
                <a:lnTo>
                  <a:pt x="609" y="404"/>
                </a:lnTo>
                <a:lnTo>
                  <a:pt x="604" y="395"/>
                </a:lnTo>
                <a:lnTo>
                  <a:pt x="597" y="387"/>
                </a:lnTo>
                <a:lnTo>
                  <a:pt x="590" y="378"/>
                </a:lnTo>
                <a:close/>
                <a:moveTo>
                  <a:pt x="268" y="216"/>
                </a:moveTo>
                <a:lnTo>
                  <a:pt x="266" y="213"/>
                </a:lnTo>
                <a:lnTo>
                  <a:pt x="261" y="209"/>
                </a:lnTo>
                <a:lnTo>
                  <a:pt x="256" y="203"/>
                </a:lnTo>
                <a:lnTo>
                  <a:pt x="253" y="200"/>
                </a:lnTo>
                <a:lnTo>
                  <a:pt x="250" y="198"/>
                </a:lnTo>
                <a:lnTo>
                  <a:pt x="245" y="195"/>
                </a:lnTo>
                <a:lnTo>
                  <a:pt x="241" y="191"/>
                </a:lnTo>
                <a:lnTo>
                  <a:pt x="236" y="190"/>
                </a:lnTo>
                <a:lnTo>
                  <a:pt x="231" y="189"/>
                </a:lnTo>
                <a:lnTo>
                  <a:pt x="226" y="188"/>
                </a:lnTo>
                <a:lnTo>
                  <a:pt x="218" y="189"/>
                </a:lnTo>
                <a:lnTo>
                  <a:pt x="212" y="191"/>
                </a:lnTo>
                <a:lnTo>
                  <a:pt x="205" y="195"/>
                </a:lnTo>
                <a:lnTo>
                  <a:pt x="200" y="199"/>
                </a:lnTo>
                <a:lnTo>
                  <a:pt x="196" y="204"/>
                </a:lnTo>
                <a:lnTo>
                  <a:pt x="191" y="211"/>
                </a:lnTo>
                <a:lnTo>
                  <a:pt x="190" y="217"/>
                </a:lnTo>
                <a:lnTo>
                  <a:pt x="189" y="225"/>
                </a:lnTo>
                <a:lnTo>
                  <a:pt x="189" y="230"/>
                </a:lnTo>
                <a:lnTo>
                  <a:pt x="190" y="236"/>
                </a:lnTo>
                <a:lnTo>
                  <a:pt x="192" y="240"/>
                </a:lnTo>
                <a:lnTo>
                  <a:pt x="196" y="245"/>
                </a:lnTo>
                <a:lnTo>
                  <a:pt x="199" y="250"/>
                </a:lnTo>
                <a:lnTo>
                  <a:pt x="201" y="252"/>
                </a:lnTo>
                <a:lnTo>
                  <a:pt x="204" y="255"/>
                </a:lnTo>
                <a:lnTo>
                  <a:pt x="210" y="261"/>
                </a:lnTo>
                <a:lnTo>
                  <a:pt x="214" y="265"/>
                </a:lnTo>
                <a:lnTo>
                  <a:pt x="216" y="268"/>
                </a:lnTo>
                <a:lnTo>
                  <a:pt x="211" y="272"/>
                </a:lnTo>
                <a:lnTo>
                  <a:pt x="204" y="277"/>
                </a:lnTo>
                <a:lnTo>
                  <a:pt x="197" y="279"/>
                </a:lnTo>
                <a:lnTo>
                  <a:pt x="189" y="279"/>
                </a:lnTo>
                <a:lnTo>
                  <a:pt x="182" y="279"/>
                </a:lnTo>
                <a:lnTo>
                  <a:pt x="175" y="277"/>
                </a:lnTo>
                <a:lnTo>
                  <a:pt x="169" y="273"/>
                </a:lnTo>
                <a:lnTo>
                  <a:pt x="163" y="269"/>
                </a:lnTo>
                <a:lnTo>
                  <a:pt x="84" y="190"/>
                </a:lnTo>
                <a:lnTo>
                  <a:pt x="79" y="185"/>
                </a:lnTo>
                <a:lnTo>
                  <a:pt x="76" y="178"/>
                </a:lnTo>
                <a:lnTo>
                  <a:pt x="74" y="172"/>
                </a:lnTo>
                <a:lnTo>
                  <a:pt x="74" y="164"/>
                </a:lnTo>
                <a:lnTo>
                  <a:pt x="74" y="157"/>
                </a:lnTo>
                <a:lnTo>
                  <a:pt x="76" y="150"/>
                </a:lnTo>
                <a:lnTo>
                  <a:pt x="79" y="144"/>
                </a:lnTo>
                <a:lnTo>
                  <a:pt x="84" y="139"/>
                </a:lnTo>
                <a:lnTo>
                  <a:pt x="140" y="83"/>
                </a:lnTo>
                <a:lnTo>
                  <a:pt x="146" y="79"/>
                </a:lnTo>
                <a:lnTo>
                  <a:pt x="152" y="76"/>
                </a:lnTo>
                <a:lnTo>
                  <a:pt x="159" y="74"/>
                </a:lnTo>
                <a:lnTo>
                  <a:pt x="165" y="73"/>
                </a:lnTo>
                <a:lnTo>
                  <a:pt x="173" y="74"/>
                </a:lnTo>
                <a:lnTo>
                  <a:pt x="180" y="76"/>
                </a:lnTo>
                <a:lnTo>
                  <a:pt x="186" y="79"/>
                </a:lnTo>
                <a:lnTo>
                  <a:pt x="191" y="83"/>
                </a:lnTo>
                <a:lnTo>
                  <a:pt x="270" y="162"/>
                </a:lnTo>
                <a:lnTo>
                  <a:pt x="274" y="168"/>
                </a:lnTo>
                <a:lnTo>
                  <a:pt x="278" y="174"/>
                </a:lnTo>
                <a:lnTo>
                  <a:pt x="280" y="181"/>
                </a:lnTo>
                <a:lnTo>
                  <a:pt x="281" y="188"/>
                </a:lnTo>
                <a:lnTo>
                  <a:pt x="280" y="196"/>
                </a:lnTo>
                <a:lnTo>
                  <a:pt x="278" y="203"/>
                </a:lnTo>
                <a:lnTo>
                  <a:pt x="273" y="210"/>
                </a:lnTo>
                <a:lnTo>
                  <a:pt x="268" y="216"/>
                </a:lnTo>
                <a:close/>
                <a:moveTo>
                  <a:pt x="538" y="482"/>
                </a:moveTo>
                <a:lnTo>
                  <a:pt x="482" y="537"/>
                </a:lnTo>
                <a:lnTo>
                  <a:pt x="476" y="541"/>
                </a:lnTo>
                <a:lnTo>
                  <a:pt x="470" y="545"/>
                </a:lnTo>
                <a:lnTo>
                  <a:pt x="463" y="547"/>
                </a:lnTo>
                <a:lnTo>
                  <a:pt x="456" y="548"/>
                </a:lnTo>
                <a:lnTo>
                  <a:pt x="448" y="547"/>
                </a:lnTo>
                <a:lnTo>
                  <a:pt x="442" y="545"/>
                </a:lnTo>
                <a:lnTo>
                  <a:pt x="435" y="541"/>
                </a:lnTo>
                <a:lnTo>
                  <a:pt x="430" y="537"/>
                </a:lnTo>
                <a:lnTo>
                  <a:pt x="351" y="458"/>
                </a:lnTo>
                <a:lnTo>
                  <a:pt x="347" y="453"/>
                </a:lnTo>
                <a:lnTo>
                  <a:pt x="344" y="446"/>
                </a:lnTo>
                <a:lnTo>
                  <a:pt x="341" y="440"/>
                </a:lnTo>
                <a:lnTo>
                  <a:pt x="341" y="432"/>
                </a:lnTo>
                <a:lnTo>
                  <a:pt x="341" y="425"/>
                </a:lnTo>
                <a:lnTo>
                  <a:pt x="344" y="417"/>
                </a:lnTo>
                <a:lnTo>
                  <a:pt x="348" y="411"/>
                </a:lnTo>
                <a:lnTo>
                  <a:pt x="353" y="404"/>
                </a:lnTo>
                <a:lnTo>
                  <a:pt x="355" y="407"/>
                </a:lnTo>
                <a:lnTo>
                  <a:pt x="361" y="412"/>
                </a:lnTo>
                <a:lnTo>
                  <a:pt x="365" y="417"/>
                </a:lnTo>
                <a:lnTo>
                  <a:pt x="368" y="420"/>
                </a:lnTo>
                <a:lnTo>
                  <a:pt x="372" y="422"/>
                </a:lnTo>
                <a:lnTo>
                  <a:pt x="376" y="426"/>
                </a:lnTo>
                <a:lnTo>
                  <a:pt x="381" y="429"/>
                </a:lnTo>
                <a:lnTo>
                  <a:pt x="386" y="431"/>
                </a:lnTo>
                <a:lnTo>
                  <a:pt x="391" y="431"/>
                </a:lnTo>
                <a:lnTo>
                  <a:pt x="396" y="432"/>
                </a:lnTo>
                <a:lnTo>
                  <a:pt x="403" y="431"/>
                </a:lnTo>
                <a:lnTo>
                  <a:pt x="410" y="429"/>
                </a:lnTo>
                <a:lnTo>
                  <a:pt x="416" y="426"/>
                </a:lnTo>
                <a:lnTo>
                  <a:pt x="422" y="421"/>
                </a:lnTo>
                <a:lnTo>
                  <a:pt x="427" y="416"/>
                </a:lnTo>
                <a:lnTo>
                  <a:pt x="430" y="410"/>
                </a:lnTo>
                <a:lnTo>
                  <a:pt x="432" y="403"/>
                </a:lnTo>
                <a:lnTo>
                  <a:pt x="432" y="395"/>
                </a:lnTo>
                <a:lnTo>
                  <a:pt x="432" y="390"/>
                </a:lnTo>
                <a:lnTo>
                  <a:pt x="431" y="385"/>
                </a:lnTo>
                <a:lnTo>
                  <a:pt x="429" y="380"/>
                </a:lnTo>
                <a:lnTo>
                  <a:pt x="427" y="375"/>
                </a:lnTo>
                <a:lnTo>
                  <a:pt x="423" y="371"/>
                </a:lnTo>
                <a:lnTo>
                  <a:pt x="420" y="369"/>
                </a:lnTo>
                <a:lnTo>
                  <a:pt x="418" y="365"/>
                </a:lnTo>
                <a:lnTo>
                  <a:pt x="413" y="360"/>
                </a:lnTo>
                <a:lnTo>
                  <a:pt x="407" y="356"/>
                </a:lnTo>
                <a:lnTo>
                  <a:pt x="405" y="353"/>
                </a:lnTo>
                <a:lnTo>
                  <a:pt x="412" y="348"/>
                </a:lnTo>
                <a:lnTo>
                  <a:pt x="418" y="344"/>
                </a:lnTo>
                <a:lnTo>
                  <a:pt x="425" y="342"/>
                </a:lnTo>
                <a:lnTo>
                  <a:pt x="432" y="340"/>
                </a:lnTo>
                <a:lnTo>
                  <a:pt x="440" y="342"/>
                </a:lnTo>
                <a:lnTo>
                  <a:pt x="446" y="344"/>
                </a:lnTo>
                <a:lnTo>
                  <a:pt x="453" y="347"/>
                </a:lnTo>
                <a:lnTo>
                  <a:pt x="458" y="351"/>
                </a:lnTo>
                <a:lnTo>
                  <a:pt x="538" y="430"/>
                </a:lnTo>
                <a:lnTo>
                  <a:pt x="542" y="437"/>
                </a:lnTo>
                <a:lnTo>
                  <a:pt x="545" y="442"/>
                </a:lnTo>
                <a:lnTo>
                  <a:pt x="548" y="449"/>
                </a:lnTo>
                <a:lnTo>
                  <a:pt x="549" y="456"/>
                </a:lnTo>
                <a:lnTo>
                  <a:pt x="548" y="464"/>
                </a:lnTo>
                <a:lnTo>
                  <a:pt x="545" y="470"/>
                </a:lnTo>
                <a:lnTo>
                  <a:pt x="542" y="476"/>
                </a:lnTo>
                <a:lnTo>
                  <a:pt x="538" y="48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1" name="Freeform 44"/>
          <p:cNvSpPr>
            <a:spLocks/>
          </p:cNvSpPr>
          <p:nvPr/>
        </p:nvSpPr>
        <p:spPr bwMode="auto">
          <a:xfrm>
            <a:off x="10344151" y="7935120"/>
            <a:ext cx="209550" cy="155576"/>
          </a:xfrm>
          <a:custGeom>
            <a:avLst/>
            <a:gdLst>
              <a:gd name="T0" fmla="*/ 159 w 196"/>
              <a:gd name="T1" fmla="*/ 0 h 147"/>
              <a:gd name="T2" fmla="*/ 37 w 196"/>
              <a:gd name="T3" fmla="*/ 0 h 147"/>
              <a:gd name="T4" fmla="*/ 29 w 196"/>
              <a:gd name="T5" fmla="*/ 1 h 147"/>
              <a:gd name="T6" fmla="*/ 23 w 196"/>
              <a:gd name="T7" fmla="*/ 3 h 147"/>
              <a:gd name="T8" fmla="*/ 16 w 196"/>
              <a:gd name="T9" fmla="*/ 6 h 147"/>
              <a:gd name="T10" fmla="*/ 11 w 196"/>
              <a:gd name="T11" fmla="*/ 11 h 147"/>
              <a:gd name="T12" fmla="*/ 7 w 196"/>
              <a:gd name="T13" fmla="*/ 16 h 147"/>
              <a:gd name="T14" fmla="*/ 3 w 196"/>
              <a:gd name="T15" fmla="*/ 22 h 147"/>
              <a:gd name="T16" fmla="*/ 1 w 196"/>
              <a:gd name="T17" fmla="*/ 29 h 147"/>
              <a:gd name="T18" fmla="*/ 0 w 196"/>
              <a:gd name="T19" fmla="*/ 36 h 147"/>
              <a:gd name="T20" fmla="*/ 0 w 196"/>
              <a:gd name="T21" fmla="*/ 110 h 147"/>
              <a:gd name="T22" fmla="*/ 1 w 196"/>
              <a:gd name="T23" fmla="*/ 117 h 147"/>
              <a:gd name="T24" fmla="*/ 3 w 196"/>
              <a:gd name="T25" fmla="*/ 124 h 147"/>
              <a:gd name="T26" fmla="*/ 7 w 196"/>
              <a:gd name="T27" fmla="*/ 130 h 147"/>
              <a:gd name="T28" fmla="*/ 11 w 196"/>
              <a:gd name="T29" fmla="*/ 136 h 147"/>
              <a:gd name="T30" fmla="*/ 16 w 196"/>
              <a:gd name="T31" fmla="*/ 140 h 147"/>
              <a:gd name="T32" fmla="*/ 23 w 196"/>
              <a:gd name="T33" fmla="*/ 143 h 147"/>
              <a:gd name="T34" fmla="*/ 29 w 196"/>
              <a:gd name="T35" fmla="*/ 146 h 147"/>
              <a:gd name="T36" fmla="*/ 37 w 196"/>
              <a:gd name="T37" fmla="*/ 147 h 147"/>
              <a:gd name="T38" fmla="*/ 159 w 196"/>
              <a:gd name="T39" fmla="*/ 147 h 147"/>
              <a:gd name="T40" fmla="*/ 166 w 196"/>
              <a:gd name="T41" fmla="*/ 146 h 147"/>
              <a:gd name="T42" fmla="*/ 173 w 196"/>
              <a:gd name="T43" fmla="*/ 143 h 147"/>
              <a:gd name="T44" fmla="*/ 179 w 196"/>
              <a:gd name="T45" fmla="*/ 140 h 147"/>
              <a:gd name="T46" fmla="*/ 185 w 196"/>
              <a:gd name="T47" fmla="*/ 136 h 147"/>
              <a:gd name="T48" fmla="*/ 189 w 196"/>
              <a:gd name="T49" fmla="*/ 130 h 147"/>
              <a:gd name="T50" fmla="*/ 192 w 196"/>
              <a:gd name="T51" fmla="*/ 124 h 147"/>
              <a:gd name="T52" fmla="*/ 194 w 196"/>
              <a:gd name="T53" fmla="*/ 117 h 147"/>
              <a:gd name="T54" fmla="*/ 196 w 196"/>
              <a:gd name="T55" fmla="*/ 110 h 147"/>
              <a:gd name="T56" fmla="*/ 196 w 196"/>
              <a:gd name="T57" fmla="*/ 36 h 147"/>
              <a:gd name="T58" fmla="*/ 194 w 196"/>
              <a:gd name="T59" fmla="*/ 29 h 147"/>
              <a:gd name="T60" fmla="*/ 192 w 196"/>
              <a:gd name="T61" fmla="*/ 22 h 147"/>
              <a:gd name="T62" fmla="*/ 189 w 196"/>
              <a:gd name="T63" fmla="*/ 16 h 147"/>
              <a:gd name="T64" fmla="*/ 185 w 196"/>
              <a:gd name="T65" fmla="*/ 11 h 147"/>
              <a:gd name="T66" fmla="*/ 179 w 196"/>
              <a:gd name="T67" fmla="*/ 6 h 147"/>
              <a:gd name="T68" fmla="*/ 173 w 196"/>
              <a:gd name="T69" fmla="*/ 3 h 147"/>
              <a:gd name="T70" fmla="*/ 166 w 196"/>
              <a:gd name="T71" fmla="*/ 1 h 147"/>
              <a:gd name="T72" fmla="*/ 159 w 196"/>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7">
                <a:moveTo>
                  <a:pt x="159" y="0"/>
                </a:moveTo>
                <a:lnTo>
                  <a:pt x="37" y="0"/>
                </a:lnTo>
                <a:lnTo>
                  <a:pt x="29" y="1"/>
                </a:lnTo>
                <a:lnTo>
                  <a:pt x="23" y="3"/>
                </a:lnTo>
                <a:lnTo>
                  <a:pt x="16" y="6"/>
                </a:lnTo>
                <a:lnTo>
                  <a:pt x="11" y="11"/>
                </a:lnTo>
                <a:lnTo>
                  <a:pt x="7" y="16"/>
                </a:lnTo>
                <a:lnTo>
                  <a:pt x="3" y="22"/>
                </a:lnTo>
                <a:lnTo>
                  <a:pt x="1" y="29"/>
                </a:lnTo>
                <a:lnTo>
                  <a:pt x="0" y="36"/>
                </a:lnTo>
                <a:lnTo>
                  <a:pt x="0" y="110"/>
                </a:lnTo>
                <a:lnTo>
                  <a:pt x="1" y="117"/>
                </a:lnTo>
                <a:lnTo>
                  <a:pt x="3" y="124"/>
                </a:lnTo>
                <a:lnTo>
                  <a:pt x="7" y="130"/>
                </a:lnTo>
                <a:lnTo>
                  <a:pt x="11" y="136"/>
                </a:lnTo>
                <a:lnTo>
                  <a:pt x="16" y="140"/>
                </a:lnTo>
                <a:lnTo>
                  <a:pt x="23" y="143"/>
                </a:lnTo>
                <a:lnTo>
                  <a:pt x="29" y="146"/>
                </a:lnTo>
                <a:lnTo>
                  <a:pt x="37" y="147"/>
                </a:lnTo>
                <a:lnTo>
                  <a:pt x="159" y="147"/>
                </a:lnTo>
                <a:lnTo>
                  <a:pt x="166" y="146"/>
                </a:lnTo>
                <a:lnTo>
                  <a:pt x="173" y="143"/>
                </a:lnTo>
                <a:lnTo>
                  <a:pt x="179" y="140"/>
                </a:lnTo>
                <a:lnTo>
                  <a:pt x="185" y="136"/>
                </a:lnTo>
                <a:lnTo>
                  <a:pt x="189" y="130"/>
                </a:lnTo>
                <a:lnTo>
                  <a:pt x="192" y="124"/>
                </a:lnTo>
                <a:lnTo>
                  <a:pt x="194" y="117"/>
                </a:lnTo>
                <a:lnTo>
                  <a:pt x="196" y="110"/>
                </a:lnTo>
                <a:lnTo>
                  <a:pt x="196" y="36"/>
                </a:lnTo>
                <a:lnTo>
                  <a:pt x="194" y="29"/>
                </a:lnTo>
                <a:lnTo>
                  <a:pt x="192" y="22"/>
                </a:lnTo>
                <a:lnTo>
                  <a:pt x="189" y="16"/>
                </a:lnTo>
                <a:lnTo>
                  <a:pt x="185" y="11"/>
                </a:lnTo>
                <a:lnTo>
                  <a:pt x="179" y="6"/>
                </a:lnTo>
                <a:lnTo>
                  <a:pt x="173" y="3"/>
                </a:lnTo>
                <a:lnTo>
                  <a:pt x="166" y="1"/>
                </a:lnTo>
                <a:lnTo>
                  <a:pt x="15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2" name="Freeform 45"/>
          <p:cNvSpPr>
            <a:spLocks/>
          </p:cNvSpPr>
          <p:nvPr/>
        </p:nvSpPr>
        <p:spPr bwMode="auto">
          <a:xfrm>
            <a:off x="10344151" y="7728744"/>
            <a:ext cx="209550" cy="155576"/>
          </a:xfrm>
          <a:custGeom>
            <a:avLst/>
            <a:gdLst>
              <a:gd name="T0" fmla="*/ 159 w 196"/>
              <a:gd name="T1" fmla="*/ 0 h 146"/>
              <a:gd name="T2" fmla="*/ 37 w 196"/>
              <a:gd name="T3" fmla="*/ 0 h 146"/>
              <a:gd name="T4" fmla="*/ 29 w 196"/>
              <a:gd name="T5" fmla="*/ 1 h 146"/>
              <a:gd name="T6" fmla="*/ 23 w 196"/>
              <a:gd name="T7" fmla="*/ 3 h 146"/>
              <a:gd name="T8" fmla="*/ 16 w 196"/>
              <a:gd name="T9" fmla="*/ 7 h 146"/>
              <a:gd name="T10" fmla="*/ 11 w 196"/>
              <a:gd name="T11" fmla="*/ 11 h 146"/>
              <a:gd name="T12" fmla="*/ 7 w 196"/>
              <a:gd name="T13" fmla="*/ 17 h 146"/>
              <a:gd name="T14" fmla="*/ 3 w 196"/>
              <a:gd name="T15" fmla="*/ 23 h 146"/>
              <a:gd name="T16" fmla="*/ 1 w 196"/>
              <a:gd name="T17" fmla="*/ 30 h 146"/>
              <a:gd name="T18" fmla="*/ 0 w 196"/>
              <a:gd name="T19" fmla="*/ 37 h 146"/>
              <a:gd name="T20" fmla="*/ 0 w 196"/>
              <a:gd name="T21" fmla="*/ 109 h 146"/>
              <a:gd name="T22" fmla="*/ 1 w 196"/>
              <a:gd name="T23" fmla="*/ 117 h 146"/>
              <a:gd name="T24" fmla="*/ 3 w 196"/>
              <a:gd name="T25" fmla="*/ 125 h 146"/>
              <a:gd name="T26" fmla="*/ 7 w 196"/>
              <a:gd name="T27" fmla="*/ 130 h 146"/>
              <a:gd name="T28" fmla="*/ 11 w 196"/>
              <a:gd name="T29" fmla="*/ 135 h 146"/>
              <a:gd name="T30" fmla="*/ 16 w 196"/>
              <a:gd name="T31" fmla="*/ 141 h 146"/>
              <a:gd name="T32" fmla="*/ 23 w 196"/>
              <a:gd name="T33" fmla="*/ 144 h 146"/>
              <a:gd name="T34" fmla="*/ 29 w 196"/>
              <a:gd name="T35" fmla="*/ 146 h 146"/>
              <a:gd name="T36" fmla="*/ 37 w 196"/>
              <a:gd name="T37" fmla="*/ 146 h 146"/>
              <a:gd name="T38" fmla="*/ 159 w 196"/>
              <a:gd name="T39" fmla="*/ 146 h 146"/>
              <a:gd name="T40" fmla="*/ 166 w 196"/>
              <a:gd name="T41" fmla="*/ 146 h 146"/>
              <a:gd name="T42" fmla="*/ 173 w 196"/>
              <a:gd name="T43" fmla="*/ 144 h 146"/>
              <a:gd name="T44" fmla="*/ 179 w 196"/>
              <a:gd name="T45" fmla="*/ 141 h 146"/>
              <a:gd name="T46" fmla="*/ 185 w 196"/>
              <a:gd name="T47" fmla="*/ 135 h 146"/>
              <a:gd name="T48" fmla="*/ 189 w 196"/>
              <a:gd name="T49" fmla="*/ 130 h 146"/>
              <a:gd name="T50" fmla="*/ 192 w 196"/>
              <a:gd name="T51" fmla="*/ 125 h 146"/>
              <a:gd name="T52" fmla="*/ 194 w 196"/>
              <a:gd name="T53" fmla="*/ 117 h 146"/>
              <a:gd name="T54" fmla="*/ 196 w 196"/>
              <a:gd name="T55" fmla="*/ 109 h 146"/>
              <a:gd name="T56" fmla="*/ 196 w 196"/>
              <a:gd name="T57" fmla="*/ 37 h 146"/>
              <a:gd name="T58" fmla="*/ 194 w 196"/>
              <a:gd name="T59" fmla="*/ 30 h 146"/>
              <a:gd name="T60" fmla="*/ 192 w 196"/>
              <a:gd name="T61" fmla="*/ 23 h 146"/>
              <a:gd name="T62" fmla="*/ 189 w 196"/>
              <a:gd name="T63" fmla="*/ 17 h 146"/>
              <a:gd name="T64" fmla="*/ 185 w 196"/>
              <a:gd name="T65" fmla="*/ 11 h 146"/>
              <a:gd name="T66" fmla="*/ 179 w 196"/>
              <a:gd name="T67" fmla="*/ 7 h 146"/>
              <a:gd name="T68" fmla="*/ 173 w 196"/>
              <a:gd name="T69" fmla="*/ 3 h 146"/>
              <a:gd name="T70" fmla="*/ 166 w 196"/>
              <a:gd name="T71" fmla="*/ 1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29" y="1"/>
                </a:lnTo>
                <a:lnTo>
                  <a:pt x="23" y="3"/>
                </a:lnTo>
                <a:lnTo>
                  <a:pt x="16" y="7"/>
                </a:lnTo>
                <a:lnTo>
                  <a:pt x="11" y="11"/>
                </a:lnTo>
                <a:lnTo>
                  <a:pt x="7" y="17"/>
                </a:lnTo>
                <a:lnTo>
                  <a:pt x="3" y="23"/>
                </a:lnTo>
                <a:lnTo>
                  <a:pt x="1" y="30"/>
                </a:lnTo>
                <a:lnTo>
                  <a:pt x="0" y="37"/>
                </a:lnTo>
                <a:lnTo>
                  <a:pt x="0" y="109"/>
                </a:lnTo>
                <a:lnTo>
                  <a:pt x="1" y="117"/>
                </a:lnTo>
                <a:lnTo>
                  <a:pt x="3" y="125"/>
                </a:lnTo>
                <a:lnTo>
                  <a:pt x="7" y="130"/>
                </a:lnTo>
                <a:lnTo>
                  <a:pt x="11" y="135"/>
                </a:lnTo>
                <a:lnTo>
                  <a:pt x="16" y="141"/>
                </a:lnTo>
                <a:lnTo>
                  <a:pt x="23" y="144"/>
                </a:lnTo>
                <a:lnTo>
                  <a:pt x="29" y="146"/>
                </a:lnTo>
                <a:lnTo>
                  <a:pt x="37" y="146"/>
                </a:lnTo>
                <a:lnTo>
                  <a:pt x="159" y="146"/>
                </a:lnTo>
                <a:lnTo>
                  <a:pt x="166" y="146"/>
                </a:lnTo>
                <a:lnTo>
                  <a:pt x="173" y="144"/>
                </a:lnTo>
                <a:lnTo>
                  <a:pt x="179" y="141"/>
                </a:lnTo>
                <a:lnTo>
                  <a:pt x="185" y="135"/>
                </a:lnTo>
                <a:lnTo>
                  <a:pt x="189" y="130"/>
                </a:lnTo>
                <a:lnTo>
                  <a:pt x="192" y="125"/>
                </a:lnTo>
                <a:lnTo>
                  <a:pt x="194" y="117"/>
                </a:lnTo>
                <a:lnTo>
                  <a:pt x="196" y="109"/>
                </a:lnTo>
                <a:lnTo>
                  <a:pt x="196" y="37"/>
                </a:lnTo>
                <a:lnTo>
                  <a:pt x="194" y="30"/>
                </a:lnTo>
                <a:lnTo>
                  <a:pt x="192" y="23"/>
                </a:lnTo>
                <a:lnTo>
                  <a:pt x="189" y="17"/>
                </a:lnTo>
                <a:lnTo>
                  <a:pt x="185" y="11"/>
                </a:lnTo>
                <a:lnTo>
                  <a:pt x="179" y="7"/>
                </a:lnTo>
                <a:lnTo>
                  <a:pt x="173" y="3"/>
                </a:lnTo>
                <a:lnTo>
                  <a:pt x="166" y="1"/>
                </a:lnTo>
                <a:lnTo>
                  <a:pt x="15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3" name="Freeform 46"/>
          <p:cNvSpPr>
            <a:spLocks/>
          </p:cNvSpPr>
          <p:nvPr/>
        </p:nvSpPr>
        <p:spPr bwMode="auto">
          <a:xfrm>
            <a:off x="10344151" y="8141494"/>
            <a:ext cx="209550" cy="155576"/>
          </a:xfrm>
          <a:custGeom>
            <a:avLst/>
            <a:gdLst>
              <a:gd name="T0" fmla="*/ 159 w 196"/>
              <a:gd name="T1" fmla="*/ 0 h 146"/>
              <a:gd name="T2" fmla="*/ 37 w 196"/>
              <a:gd name="T3" fmla="*/ 0 h 146"/>
              <a:gd name="T4" fmla="*/ 29 w 196"/>
              <a:gd name="T5" fmla="*/ 0 h 146"/>
              <a:gd name="T6" fmla="*/ 23 w 196"/>
              <a:gd name="T7" fmla="*/ 2 h 146"/>
              <a:gd name="T8" fmla="*/ 16 w 196"/>
              <a:gd name="T9" fmla="*/ 6 h 146"/>
              <a:gd name="T10" fmla="*/ 11 w 196"/>
              <a:gd name="T11" fmla="*/ 11 h 146"/>
              <a:gd name="T12" fmla="*/ 7 w 196"/>
              <a:gd name="T13" fmla="*/ 16 h 146"/>
              <a:gd name="T14" fmla="*/ 3 w 196"/>
              <a:gd name="T15" fmla="*/ 23 h 146"/>
              <a:gd name="T16" fmla="*/ 1 w 196"/>
              <a:gd name="T17" fmla="*/ 29 h 146"/>
              <a:gd name="T18" fmla="*/ 0 w 196"/>
              <a:gd name="T19" fmla="*/ 37 h 146"/>
              <a:gd name="T20" fmla="*/ 0 w 196"/>
              <a:gd name="T21" fmla="*/ 109 h 146"/>
              <a:gd name="T22" fmla="*/ 1 w 196"/>
              <a:gd name="T23" fmla="*/ 117 h 146"/>
              <a:gd name="T24" fmla="*/ 3 w 196"/>
              <a:gd name="T25" fmla="*/ 123 h 146"/>
              <a:gd name="T26" fmla="*/ 7 w 196"/>
              <a:gd name="T27" fmla="*/ 130 h 146"/>
              <a:gd name="T28" fmla="*/ 11 w 196"/>
              <a:gd name="T29" fmla="*/ 135 h 146"/>
              <a:gd name="T30" fmla="*/ 16 w 196"/>
              <a:gd name="T31" fmla="*/ 141 h 146"/>
              <a:gd name="T32" fmla="*/ 23 w 196"/>
              <a:gd name="T33" fmla="*/ 144 h 146"/>
              <a:gd name="T34" fmla="*/ 29 w 196"/>
              <a:gd name="T35" fmla="*/ 145 h 146"/>
              <a:gd name="T36" fmla="*/ 37 w 196"/>
              <a:gd name="T37" fmla="*/ 146 h 146"/>
              <a:gd name="T38" fmla="*/ 159 w 196"/>
              <a:gd name="T39" fmla="*/ 146 h 146"/>
              <a:gd name="T40" fmla="*/ 166 w 196"/>
              <a:gd name="T41" fmla="*/ 145 h 146"/>
              <a:gd name="T42" fmla="*/ 173 w 196"/>
              <a:gd name="T43" fmla="*/ 144 h 146"/>
              <a:gd name="T44" fmla="*/ 179 w 196"/>
              <a:gd name="T45" fmla="*/ 141 h 146"/>
              <a:gd name="T46" fmla="*/ 185 w 196"/>
              <a:gd name="T47" fmla="*/ 135 h 146"/>
              <a:gd name="T48" fmla="*/ 189 w 196"/>
              <a:gd name="T49" fmla="*/ 130 h 146"/>
              <a:gd name="T50" fmla="*/ 192 w 196"/>
              <a:gd name="T51" fmla="*/ 123 h 146"/>
              <a:gd name="T52" fmla="*/ 194 w 196"/>
              <a:gd name="T53" fmla="*/ 117 h 146"/>
              <a:gd name="T54" fmla="*/ 196 w 196"/>
              <a:gd name="T55" fmla="*/ 109 h 146"/>
              <a:gd name="T56" fmla="*/ 196 w 196"/>
              <a:gd name="T57" fmla="*/ 37 h 146"/>
              <a:gd name="T58" fmla="*/ 194 w 196"/>
              <a:gd name="T59" fmla="*/ 29 h 146"/>
              <a:gd name="T60" fmla="*/ 192 w 196"/>
              <a:gd name="T61" fmla="*/ 23 h 146"/>
              <a:gd name="T62" fmla="*/ 189 w 196"/>
              <a:gd name="T63" fmla="*/ 16 h 146"/>
              <a:gd name="T64" fmla="*/ 185 w 196"/>
              <a:gd name="T65" fmla="*/ 11 h 146"/>
              <a:gd name="T66" fmla="*/ 179 w 196"/>
              <a:gd name="T67" fmla="*/ 6 h 146"/>
              <a:gd name="T68" fmla="*/ 173 w 196"/>
              <a:gd name="T69" fmla="*/ 2 h 146"/>
              <a:gd name="T70" fmla="*/ 166 w 196"/>
              <a:gd name="T71" fmla="*/ 0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29" y="0"/>
                </a:lnTo>
                <a:lnTo>
                  <a:pt x="23" y="2"/>
                </a:lnTo>
                <a:lnTo>
                  <a:pt x="16" y="6"/>
                </a:lnTo>
                <a:lnTo>
                  <a:pt x="11" y="11"/>
                </a:lnTo>
                <a:lnTo>
                  <a:pt x="7" y="16"/>
                </a:lnTo>
                <a:lnTo>
                  <a:pt x="3" y="23"/>
                </a:lnTo>
                <a:lnTo>
                  <a:pt x="1" y="29"/>
                </a:lnTo>
                <a:lnTo>
                  <a:pt x="0" y="37"/>
                </a:lnTo>
                <a:lnTo>
                  <a:pt x="0" y="109"/>
                </a:lnTo>
                <a:lnTo>
                  <a:pt x="1" y="117"/>
                </a:lnTo>
                <a:lnTo>
                  <a:pt x="3" y="123"/>
                </a:lnTo>
                <a:lnTo>
                  <a:pt x="7" y="130"/>
                </a:lnTo>
                <a:lnTo>
                  <a:pt x="11" y="135"/>
                </a:lnTo>
                <a:lnTo>
                  <a:pt x="16" y="141"/>
                </a:lnTo>
                <a:lnTo>
                  <a:pt x="23" y="144"/>
                </a:lnTo>
                <a:lnTo>
                  <a:pt x="29" y="145"/>
                </a:lnTo>
                <a:lnTo>
                  <a:pt x="37" y="146"/>
                </a:lnTo>
                <a:lnTo>
                  <a:pt x="159" y="146"/>
                </a:lnTo>
                <a:lnTo>
                  <a:pt x="166" y="145"/>
                </a:lnTo>
                <a:lnTo>
                  <a:pt x="173" y="144"/>
                </a:lnTo>
                <a:lnTo>
                  <a:pt x="179" y="141"/>
                </a:lnTo>
                <a:lnTo>
                  <a:pt x="185" y="135"/>
                </a:lnTo>
                <a:lnTo>
                  <a:pt x="189" y="130"/>
                </a:lnTo>
                <a:lnTo>
                  <a:pt x="192" y="123"/>
                </a:lnTo>
                <a:lnTo>
                  <a:pt x="194" y="117"/>
                </a:lnTo>
                <a:lnTo>
                  <a:pt x="196" y="109"/>
                </a:lnTo>
                <a:lnTo>
                  <a:pt x="196" y="37"/>
                </a:lnTo>
                <a:lnTo>
                  <a:pt x="194" y="29"/>
                </a:lnTo>
                <a:lnTo>
                  <a:pt x="192" y="23"/>
                </a:lnTo>
                <a:lnTo>
                  <a:pt x="189" y="16"/>
                </a:lnTo>
                <a:lnTo>
                  <a:pt x="185" y="11"/>
                </a:lnTo>
                <a:lnTo>
                  <a:pt x="179" y="6"/>
                </a:lnTo>
                <a:lnTo>
                  <a:pt x="173" y="2"/>
                </a:lnTo>
                <a:lnTo>
                  <a:pt x="166" y="0"/>
                </a:lnTo>
                <a:lnTo>
                  <a:pt x="15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4" name="Freeform 47"/>
          <p:cNvSpPr>
            <a:spLocks/>
          </p:cNvSpPr>
          <p:nvPr/>
        </p:nvSpPr>
        <p:spPr bwMode="auto">
          <a:xfrm>
            <a:off x="10604501" y="7935120"/>
            <a:ext cx="463550" cy="155576"/>
          </a:xfrm>
          <a:custGeom>
            <a:avLst/>
            <a:gdLst>
              <a:gd name="T0" fmla="*/ 402 w 439"/>
              <a:gd name="T1" fmla="*/ 0 h 147"/>
              <a:gd name="T2" fmla="*/ 37 w 439"/>
              <a:gd name="T3" fmla="*/ 0 h 147"/>
              <a:gd name="T4" fmla="*/ 29 w 439"/>
              <a:gd name="T5" fmla="*/ 1 h 147"/>
              <a:gd name="T6" fmla="*/ 22 w 439"/>
              <a:gd name="T7" fmla="*/ 3 h 147"/>
              <a:gd name="T8" fmla="*/ 16 w 439"/>
              <a:gd name="T9" fmla="*/ 6 h 147"/>
              <a:gd name="T10" fmla="*/ 11 w 439"/>
              <a:gd name="T11" fmla="*/ 11 h 147"/>
              <a:gd name="T12" fmla="*/ 6 w 439"/>
              <a:gd name="T13" fmla="*/ 16 h 147"/>
              <a:gd name="T14" fmla="*/ 2 w 439"/>
              <a:gd name="T15" fmla="*/ 22 h 147"/>
              <a:gd name="T16" fmla="*/ 0 w 439"/>
              <a:gd name="T17" fmla="*/ 29 h 147"/>
              <a:gd name="T18" fmla="*/ 0 w 439"/>
              <a:gd name="T19" fmla="*/ 36 h 147"/>
              <a:gd name="T20" fmla="*/ 0 w 439"/>
              <a:gd name="T21" fmla="*/ 110 h 147"/>
              <a:gd name="T22" fmla="*/ 0 w 439"/>
              <a:gd name="T23" fmla="*/ 117 h 147"/>
              <a:gd name="T24" fmla="*/ 2 w 439"/>
              <a:gd name="T25" fmla="*/ 124 h 147"/>
              <a:gd name="T26" fmla="*/ 6 w 439"/>
              <a:gd name="T27" fmla="*/ 130 h 147"/>
              <a:gd name="T28" fmla="*/ 11 w 439"/>
              <a:gd name="T29" fmla="*/ 136 h 147"/>
              <a:gd name="T30" fmla="*/ 16 w 439"/>
              <a:gd name="T31" fmla="*/ 140 h 147"/>
              <a:gd name="T32" fmla="*/ 22 w 439"/>
              <a:gd name="T33" fmla="*/ 143 h 147"/>
              <a:gd name="T34" fmla="*/ 29 w 439"/>
              <a:gd name="T35" fmla="*/ 146 h 147"/>
              <a:gd name="T36" fmla="*/ 37 w 439"/>
              <a:gd name="T37" fmla="*/ 147 h 147"/>
              <a:gd name="T38" fmla="*/ 402 w 439"/>
              <a:gd name="T39" fmla="*/ 147 h 147"/>
              <a:gd name="T40" fmla="*/ 409 w 439"/>
              <a:gd name="T41" fmla="*/ 146 h 147"/>
              <a:gd name="T42" fmla="*/ 416 w 439"/>
              <a:gd name="T43" fmla="*/ 143 h 147"/>
              <a:gd name="T44" fmla="*/ 421 w 439"/>
              <a:gd name="T45" fmla="*/ 140 h 147"/>
              <a:gd name="T46" fmla="*/ 428 w 439"/>
              <a:gd name="T47" fmla="*/ 136 h 147"/>
              <a:gd name="T48" fmla="*/ 432 w 439"/>
              <a:gd name="T49" fmla="*/ 130 h 147"/>
              <a:gd name="T50" fmla="*/ 435 w 439"/>
              <a:gd name="T51" fmla="*/ 124 h 147"/>
              <a:gd name="T52" fmla="*/ 438 w 439"/>
              <a:gd name="T53" fmla="*/ 117 h 147"/>
              <a:gd name="T54" fmla="*/ 439 w 439"/>
              <a:gd name="T55" fmla="*/ 110 h 147"/>
              <a:gd name="T56" fmla="*/ 439 w 439"/>
              <a:gd name="T57" fmla="*/ 36 h 147"/>
              <a:gd name="T58" fmla="*/ 438 w 439"/>
              <a:gd name="T59" fmla="*/ 29 h 147"/>
              <a:gd name="T60" fmla="*/ 435 w 439"/>
              <a:gd name="T61" fmla="*/ 22 h 147"/>
              <a:gd name="T62" fmla="*/ 432 w 439"/>
              <a:gd name="T63" fmla="*/ 16 h 147"/>
              <a:gd name="T64" fmla="*/ 428 w 439"/>
              <a:gd name="T65" fmla="*/ 11 h 147"/>
              <a:gd name="T66" fmla="*/ 421 w 439"/>
              <a:gd name="T67" fmla="*/ 6 h 147"/>
              <a:gd name="T68" fmla="*/ 416 w 439"/>
              <a:gd name="T69" fmla="*/ 3 h 147"/>
              <a:gd name="T70" fmla="*/ 409 w 439"/>
              <a:gd name="T71" fmla="*/ 1 h 147"/>
              <a:gd name="T72" fmla="*/ 402 w 439"/>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9" h="147">
                <a:moveTo>
                  <a:pt x="402" y="0"/>
                </a:moveTo>
                <a:lnTo>
                  <a:pt x="37" y="0"/>
                </a:lnTo>
                <a:lnTo>
                  <a:pt x="29" y="1"/>
                </a:lnTo>
                <a:lnTo>
                  <a:pt x="22" y="3"/>
                </a:lnTo>
                <a:lnTo>
                  <a:pt x="16" y="6"/>
                </a:lnTo>
                <a:lnTo>
                  <a:pt x="11" y="11"/>
                </a:lnTo>
                <a:lnTo>
                  <a:pt x="6" y="16"/>
                </a:lnTo>
                <a:lnTo>
                  <a:pt x="2" y="22"/>
                </a:lnTo>
                <a:lnTo>
                  <a:pt x="0" y="29"/>
                </a:lnTo>
                <a:lnTo>
                  <a:pt x="0" y="36"/>
                </a:lnTo>
                <a:lnTo>
                  <a:pt x="0" y="110"/>
                </a:lnTo>
                <a:lnTo>
                  <a:pt x="0" y="117"/>
                </a:lnTo>
                <a:lnTo>
                  <a:pt x="2" y="124"/>
                </a:lnTo>
                <a:lnTo>
                  <a:pt x="6" y="130"/>
                </a:lnTo>
                <a:lnTo>
                  <a:pt x="11" y="136"/>
                </a:lnTo>
                <a:lnTo>
                  <a:pt x="16" y="140"/>
                </a:lnTo>
                <a:lnTo>
                  <a:pt x="22" y="143"/>
                </a:lnTo>
                <a:lnTo>
                  <a:pt x="29" y="146"/>
                </a:lnTo>
                <a:lnTo>
                  <a:pt x="37" y="147"/>
                </a:lnTo>
                <a:lnTo>
                  <a:pt x="402" y="147"/>
                </a:lnTo>
                <a:lnTo>
                  <a:pt x="409" y="146"/>
                </a:lnTo>
                <a:lnTo>
                  <a:pt x="416" y="143"/>
                </a:lnTo>
                <a:lnTo>
                  <a:pt x="421" y="140"/>
                </a:lnTo>
                <a:lnTo>
                  <a:pt x="428" y="136"/>
                </a:lnTo>
                <a:lnTo>
                  <a:pt x="432" y="130"/>
                </a:lnTo>
                <a:lnTo>
                  <a:pt x="435" y="124"/>
                </a:lnTo>
                <a:lnTo>
                  <a:pt x="438" y="117"/>
                </a:lnTo>
                <a:lnTo>
                  <a:pt x="439" y="110"/>
                </a:lnTo>
                <a:lnTo>
                  <a:pt x="439" y="36"/>
                </a:lnTo>
                <a:lnTo>
                  <a:pt x="438" y="29"/>
                </a:lnTo>
                <a:lnTo>
                  <a:pt x="435" y="22"/>
                </a:lnTo>
                <a:lnTo>
                  <a:pt x="432" y="16"/>
                </a:lnTo>
                <a:lnTo>
                  <a:pt x="428" y="11"/>
                </a:lnTo>
                <a:lnTo>
                  <a:pt x="421" y="6"/>
                </a:lnTo>
                <a:lnTo>
                  <a:pt x="416" y="3"/>
                </a:lnTo>
                <a:lnTo>
                  <a:pt x="409" y="1"/>
                </a:lnTo>
                <a:lnTo>
                  <a:pt x="402"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5" name="Freeform 48"/>
          <p:cNvSpPr>
            <a:spLocks/>
          </p:cNvSpPr>
          <p:nvPr/>
        </p:nvSpPr>
        <p:spPr bwMode="auto">
          <a:xfrm>
            <a:off x="10604501" y="8141494"/>
            <a:ext cx="463550" cy="155576"/>
          </a:xfrm>
          <a:custGeom>
            <a:avLst/>
            <a:gdLst>
              <a:gd name="T0" fmla="*/ 402 w 439"/>
              <a:gd name="T1" fmla="*/ 0 h 146"/>
              <a:gd name="T2" fmla="*/ 37 w 439"/>
              <a:gd name="T3" fmla="*/ 0 h 146"/>
              <a:gd name="T4" fmla="*/ 29 w 439"/>
              <a:gd name="T5" fmla="*/ 0 h 146"/>
              <a:gd name="T6" fmla="*/ 22 w 439"/>
              <a:gd name="T7" fmla="*/ 2 h 146"/>
              <a:gd name="T8" fmla="*/ 16 w 439"/>
              <a:gd name="T9" fmla="*/ 6 h 146"/>
              <a:gd name="T10" fmla="*/ 11 w 439"/>
              <a:gd name="T11" fmla="*/ 11 h 146"/>
              <a:gd name="T12" fmla="*/ 6 w 439"/>
              <a:gd name="T13" fmla="*/ 16 h 146"/>
              <a:gd name="T14" fmla="*/ 2 w 439"/>
              <a:gd name="T15" fmla="*/ 23 h 146"/>
              <a:gd name="T16" fmla="*/ 0 w 439"/>
              <a:gd name="T17" fmla="*/ 29 h 146"/>
              <a:gd name="T18" fmla="*/ 0 w 439"/>
              <a:gd name="T19" fmla="*/ 37 h 146"/>
              <a:gd name="T20" fmla="*/ 0 w 439"/>
              <a:gd name="T21" fmla="*/ 109 h 146"/>
              <a:gd name="T22" fmla="*/ 0 w 439"/>
              <a:gd name="T23" fmla="*/ 117 h 146"/>
              <a:gd name="T24" fmla="*/ 2 w 439"/>
              <a:gd name="T25" fmla="*/ 123 h 146"/>
              <a:gd name="T26" fmla="*/ 6 w 439"/>
              <a:gd name="T27" fmla="*/ 130 h 146"/>
              <a:gd name="T28" fmla="*/ 11 w 439"/>
              <a:gd name="T29" fmla="*/ 135 h 146"/>
              <a:gd name="T30" fmla="*/ 16 w 439"/>
              <a:gd name="T31" fmla="*/ 141 h 146"/>
              <a:gd name="T32" fmla="*/ 22 w 439"/>
              <a:gd name="T33" fmla="*/ 144 h 146"/>
              <a:gd name="T34" fmla="*/ 29 w 439"/>
              <a:gd name="T35" fmla="*/ 145 h 146"/>
              <a:gd name="T36" fmla="*/ 37 w 439"/>
              <a:gd name="T37" fmla="*/ 146 h 146"/>
              <a:gd name="T38" fmla="*/ 402 w 439"/>
              <a:gd name="T39" fmla="*/ 146 h 146"/>
              <a:gd name="T40" fmla="*/ 409 w 439"/>
              <a:gd name="T41" fmla="*/ 145 h 146"/>
              <a:gd name="T42" fmla="*/ 416 w 439"/>
              <a:gd name="T43" fmla="*/ 144 h 146"/>
              <a:gd name="T44" fmla="*/ 421 w 439"/>
              <a:gd name="T45" fmla="*/ 141 h 146"/>
              <a:gd name="T46" fmla="*/ 428 w 439"/>
              <a:gd name="T47" fmla="*/ 135 h 146"/>
              <a:gd name="T48" fmla="*/ 432 w 439"/>
              <a:gd name="T49" fmla="*/ 130 h 146"/>
              <a:gd name="T50" fmla="*/ 435 w 439"/>
              <a:gd name="T51" fmla="*/ 123 h 146"/>
              <a:gd name="T52" fmla="*/ 438 w 439"/>
              <a:gd name="T53" fmla="*/ 117 h 146"/>
              <a:gd name="T54" fmla="*/ 439 w 439"/>
              <a:gd name="T55" fmla="*/ 109 h 146"/>
              <a:gd name="T56" fmla="*/ 439 w 439"/>
              <a:gd name="T57" fmla="*/ 37 h 146"/>
              <a:gd name="T58" fmla="*/ 438 w 439"/>
              <a:gd name="T59" fmla="*/ 29 h 146"/>
              <a:gd name="T60" fmla="*/ 435 w 439"/>
              <a:gd name="T61" fmla="*/ 23 h 146"/>
              <a:gd name="T62" fmla="*/ 432 w 439"/>
              <a:gd name="T63" fmla="*/ 16 h 146"/>
              <a:gd name="T64" fmla="*/ 428 w 439"/>
              <a:gd name="T65" fmla="*/ 11 h 146"/>
              <a:gd name="T66" fmla="*/ 421 w 439"/>
              <a:gd name="T67" fmla="*/ 6 h 146"/>
              <a:gd name="T68" fmla="*/ 416 w 439"/>
              <a:gd name="T69" fmla="*/ 2 h 146"/>
              <a:gd name="T70" fmla="*/ 409 w 439"/>
              <a:gd name="T71" fmla="*/ 0 h 146"/>
              <a:gd name="T72" fmla="*/ 402 w 439"/>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9" h="146">
                <a:moveTo>
                  <a:pt x="402" y="0"/>
                </a:moveTo>
                <a:lnTo>
                  <a:pt x="37" y="0"/>
                </a:lnTo>
                <a:lnTo>
                  <a:pt x="29" y="0"/>
                </a:lnTo>
                <a:lnTo>
                  <a:pt x="22" y="2"/>
                </a:lnTo>
                <a:lnTo>
                  <a:pt x="16" y="6"/>
                </a:lnTo>
                <a:lnTo>
                  <a:pt x="11" y="11"/>
                </a:lnTo>
                <a:lnTo>
                  <a:pt x="6" y="16"/>
                </a:lnTo>
                <a:lnTo>
                  <a:pt x="2" y="23"/>
                </a:lnTo>
                <a:lnTo>
                  <a:pt x="0" y="29"/>
                </a:lnTo>
                <a:lnTo>
                  <a:pt x="0" y="37"/>
                </a:lnTo>
                <a:lnTo>
                  <a:pt x="0" y="109"/>
                </a:lnTo>
                <a:lnTo>
                  <a:pt x="0" y="117"/>
                </a:lnTo>
                <a:lnTo>
                  <a:pt x="2" y="123"/>
                </a:lnTo>
                <a:lnTo>
                  <a:pt x="6" y="130"/>
                </a:lnTo>
                <a:lnTo>
                  <a:pt x="11" y="135"/>
                </a:lnTo>
                <a:lnTo>
                  <a:pt x="16" y="141"/>
                </a:lnTo>
                <a:lnTo>
                  <a:pt x="22" y="144"/>
                </a:lnTo>
                <a:lnTo>
                  <a:pt x="29" y="145"/>
                </a:lnTo>
                <a:lnTo>
                  <a:pt x="37" y="146"/>
                </a:lnTo>
                <a:lnTo>
                  <a:pt x="402" y="146"/>
                </a:lnTo>
                <a:lnTo>
                  <a:pt x="409" y="145"/>
                </a:lnTo>
                <a:lnTo>
                  <a:pt x="416" y="144"/>
                </a:lnTo>
                <a:lnTo>
                  <a:pt x="421" y="141"/>
                </a:lnTo>
                <a:lnTo>
                  <a:pt x="428" y="135"/>
                </a:lnTo>
                <a:lnTo>
                  <a:pt x="432" y="130"/>
                </a:lnTo>
                <a:lnTo>
                  <a:pt x="435" y="123"/>
                </a:lnTo>
                <a:lnTo>
                  <a:pt x="438" y="117"/>
                </a:lnTo>
                <a:lnTo>
                  <a:pt x="439" y="109"/>
                </a:lnTo>
                <a:lnTo>
                  <a:pt x="439" y="37"/>
                </a:lnTo>
                <a:lnTo>
                  <a:pt x="438" y="29"/>
                </a:lnTo>
                <a:lnTo>
                  <a:pt x="435" y="23"/>
                </a:lnTo>
                <a:lnTo>
                  <a:pt x="432" y="16"/>
                </a:lnTo>
                <a:lnTo>
                  <a:pt x="428" y="11"/>
                </a:lnTo>
                <a:lnTo>
                  <a:pt x="421" y="6"/>
                </a:lnTo>
                <a:lnTo>
                  <a:pt x="416" y="2"/>
                </a:lnTo>
                <a:lnTo>
                  <a:pt x="409" y="0"/>
                </a:lnTo>
                <a:lnTo>
                  <a:pt x="402"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6" name="Freeform 49"/>
          <p:cNvSpPr>
            <a:spLocks/>
          </p:cNvSpPr>
          <p:nvPr/>
        </p:nvSpPr>
        <p:spPr bwMode="auto">
          <a:xfrm>
            <a:off x="10604501" y="7728744"/>
            <a:ext cx="463550" cy="155576"/>
          </a:xfrm>
          <a:custGeom>
            <a:avLst/>
            <a:gdLst>
              <a:gd name="T0" fmla="*/ 428 w 439"/>
              <a:gd name="T1" fmla="*/ 11 h 146"/>
              <a:gd name="T2" fmla="*/ 421 w 439"/>
              <a:gd name="T3" fmla="*/ 7 h 146"/>
              <a:gd name="T4" fmla="*/ 416 w 439"/>
              <a:gd name="T5" fmla="*/ 3 h 146"/>
              <a:gd name="T6" fmla="*/ 409 w 439"/>
              <a:gd name="T7" fmla="*/ 1 h 146"/>
              <a:gd name="T8" fmla="*/ 402 w 439"/>
              <a:gd name="T9" fmla="*/ 0 h 146"/>
              <a:gd name="T10" fmla="*/ 37 w 439"/>
              <a:gd name="T11" fmla="*/ 0 h 146"/>
              <a:gd name="T12" fmla="*/ 29 w 439"/>
              <a:gd name="T13" fmla="*/ 1 h 146"/>
              <a:gd name="T14" fmla="*/ 22 w 439"/>
              <a:gd name="T15" fmla="*/ 3 h 146"/>
              <a:gd name="T16" fmla="*/ 16 w 439"/>
              <a:gd name="T17" fmla="*/ 7 h 146"/>
              <a:gd name="T18" fmla="*/ 11 w 439"/>
              <a:gd name="T19" fmla="*/ 11 h 146"/>
              <a:gd name="T20" fmla="*/ 6 w 439"/>
              <a:gd name="T21" fmla="*/ 17 h 146"/>
              <a:gd name="T22" fmla="*/ 2 w 439"/>
              <a:gd name="T23" fmla="*/ 23 h 146"/>
              <a:gd name="T24" fmla="*/ 0 w 439"/>
              <a:gd name="T25" fmla="*/ 30 h 146"/>
              <a:gd name="T26" fmla="*/ 0 w 439"/>
              <a:gd name="T27" fmla="*/ 37 h 146"/>
              <a:gd name="T28" fmla="*/ 0 w 439"/>
              <a:gd name="T29" fmla="*/ 109 h 146"/>
              <a:gd name="T30" fmla="*/ 0 w 439"/>
              <a:gd name="T31" fmla="*/ 117 h 146"/>
              <a:gd name="T32" fmla="*/ 2 w 439"/>
              <a:gd name="T33" fmla="*/ 125 h 146"/>
              <a:gd name="T34" fmla="*/ 6 w 439"/>
              <a:gd name="T35" fmla="*/ 130 h 146"/>
              <a:gd name="T36" fmla="*/ 11 w 439"/>
              <a:gd name="T37" fmla="*/ 135 h 146"/>
              <a:gd name="T38" fmla="*/ 16 w 439"/>
              <a:gd name="T39" fmla="*/ 141 h 146"/>
              <a:gd name="T40" fmla="*/ 22 w 439"/>
              <a:gd name="T41" fmla="*/ 144 h 146"/>
              <a:gd name="T42" fmla="*/ 29 w 439"/>
              <a:gd name="T43" fmla="*/ 146 h 146"/>
              <a:gd name="T44" fmla="*/ 37 w 439"/>
              <a:gd name="T45" fmla="*/ 146 h 146"/>
              <a:gd name="T46" fmla="*/ 402 w 439"/>
              <a:gd name="T47" fmla="*/ 146 h 146"/>
              <a:gd name="T48" fmla="*/ 409 w 439"/>
              <a:gd name="T49" fmla="*/ 146 h 146"/>
              <a:gd name="T50" fmla="*/ 416 w 439"/>
              <a:gd name="T51" fmla="*/ 144 h 146"/>
              <a:gd name="T52" fmla="*/ 421 w 439"/>
              <a:gd name="T53" fmla="*/ 141 h 146"/>
              <a:gd name="T54" fmla="*/ 428 w 439"/>
              <a:gd name="T55" fmla="*/ 135 h 146"/>
              <a:gd name="T56" fmla="*/ 432 w 439"/>
              <a:gd name="T57" fmla="*/ 130 h 146"/>
              <a:gd name="T58" fmla="*/ 435 w 439"/>
              <a:gd name="T59" fmla="*/ 125 h 146"/>
              <a:gd name="T60" fmla="*/ 438 w 439"/>
              <a:gd name="T61" fmla="*/ 117 h 146"/>
              <a:gd name="T62" fmla="*/ 439 w 439"/>
              <a:gd name="T63" fmla="*/ 109 h 146"/>
              <a:gd name="T64" fmla="*/ 439 w 439"/>
              <a:gd name="T65" fmla="*/ 37 h 146"/>
              <a:gd name="T66" fmla="*/ 438 w 439"/>
              <a:gd name="T67" fmla="*/ 30 h 146"/>
              <a:gd name="T68" fmla="*/ 435 w 439"/>
              <a:gd name="T69" fmla="*/ 23 h 146"/>
              <a:gd name="T70" fmla="*/ 432 w 439"/>
              <a:gd name="T71" fmla="*/ 17 h 146"/>
              <a:gd name="T72" fmla="*/ 428 w 439"/>
              <a:gd name="T73" fmla="*/ 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9" h="146">
                <a:moveTo>
                  <a:pt x="428" y="11"/>
                </a:moveTo>
                <a:lnTo>
                  <a:pt x="421" y="7"/>
                </a:lnTo>
                <a:lnTo>
                  <a:pt x="416" y="3"/>
                </a:lnTo>
                <a:lnTo>
                  <a:pt x="409" y="1"/>
                </a:lnTo>
                <a:lnTo>
                  <a:pt x="402" y="0"/>
                </a:lnTo>
                <a:lnTo>
                  <a:pt x="37" y="0"/>
                </a:lnTo>
                <a:lnTo>
                  <a:pt x="29" y="1"/>
                </a:lnTo>
                <a:lnTo>
                  <a:pt x="22" y="3"/>
                </a:lnTo>
                <a:lnTo>
                  <a:pt x="16" y="7"/>
                </a:lnTo>
                <a:lnTo>
                  <a:pt x="11" y="11"/>
                </a:lnTo>
                <a:lnTo>
                  <a:pt x="6" y="17"/>
                </a:lnTo>
                <a:lnTo>
                  <a:pt x="2" y="23"/>
                </a:lnTo>
                <a:lnTo>
                  <a:pt x="0" y="30"/>
                </a:lnTo>
                <a:lnTo>
                  <a:pt x="0" y="37"/>
                </a:lnTo>
                <a:lnTo>
                  <a:pt x="0" y="109"/>
                </a:lnTo>
                <a:lnTo>
                  <a:pt x="0" y="117"/>
                </a:lnTo>
                <a:lnTo>
                  <a:pt x="2" y="125"/>
                </a:lnTo>
                <a:lnTo>
                  <a:pt x="6" y="130"/>
                </a:lnTo>
                <a:lnTo>
                  <a:pt x="11" y="135"/>
                </a:lnTo>
                <a:lnTo>
                  <a:pt x="16" y="141"/>
                </a:lnTo>
                <a:lnTo>
                  <a:pt x="22" y="144"/>
                </a:lnTo>
                <a:lnTo>
                  <a:pt x="29" y="146"/>
                </a:lnTo>
                <a:lnTo>
                  <a:pt x="37" y="146"/>
                </a:lnTo>
                <a:lnTo>
                  <a:pt x="402" y="146"/>
                </a:lnTo>
                <a:lnTo>
                  <a:pt x="409" y="146"/>
                </a:lnTo>
                <a:lnTo>
                  <a:pt x="416" y="144"/>
                </a:lnTo>
                <a:lnTo>
                  <a:pt x="421" y="141"/>
                </a:lnTo>
                <a:lnTo>
                  <a:pt x="428" y="135"/>
                </a:lnTo>
                <a:lnTo>
                  <a:pt x="432" y="130"/>
                </a:lnTo>
                <a:lnTo>
                  <a:pt x="435" y="125"/>
                </a:lnTo>
                <a:lnTo>
                  <a:pt x="438" y="117"/>
                </a:lnTo>
                <a:lnTo>
                  <a:pt x="439" y="109"/>
                </a:lnTo>
                <a:lnTo>
                  <a:pt x="439" y="37"/>
                </a:lnTo>
                <a:lnTo>
                  <a:pt x="438" y="30"/>
                </a:lnTo>
                <a:lnTo>
                  <a:pt x="435" y="23"/>
                </a:lnTo>
                <a:lnTo>
                  <a:pt x="432" y="17"/>
                </a:lnTo>
                <a:lnTo>
                  <a:pt x="428" y="1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7" name="Freeform 50"/>
          <p:cNvSpPr>
            <a:spLocks/>
          </p:cNvSpPr>
          <p:nvPr/>
        </p:nvSpPr>
        <p:spPr bwMode="auto">
          <a:xfrm>
            <a:off x="13369926" y="7884320"/>
            <a:ext cx="101600" cy="101600"/>
          </a:xfrm>
          <a:custGeom>
            <a:avLst/>
            <a:gdLst>
              <a:gd name="T0" fmla="*/ 85 w 97"/>
              <a:gd name="T1" fmla="*/ 0 h 98"/>
              <a:gd name="T2" fmla="*/ 12 w 97"/>
              <a:gd name="T3" fmla="*/ 0 h 98"/>
              <a:gd name="T4" fmla="*/ 7 w 97"/>
              <a:gd name="T5" fmla="*/ 1 h 98"/>
              <a:gd name="T6" fmla="*/ 3 w 97"/>
              <a:gd name="T7" fmla="*/ 5 h 98"/>
              <a:gd name="T8" fmla="*/ 0 w 97"/>
              <a:gd name="T9" fmla="*/ 8 h 98"/>
              <a:gd name="T10" fmla="*/ 0 w 97"/>
              <a:gd name="T11" fmla="*/ 13 h 98"/>
              <a:gd name="T12" fmla="*/ 0 w 97"/>
              <a:gd name="T13" fmla="*/ 85 h 98"/>
              <a:gd name="T14" fmla="*/ 0 w 97"/>
              <a:gd name="T15" fmla="*/ 91 h 98"/>
              <a:gd name="T16" fmla="*/ 3 w 97"/>
              <a:gd name="T17" fmla="*/ 94 h 98"/>
              <a:gd name="T18" fmla="*/ 7 w 97"/>
              <a:gd name="T19" fmla="*/ 97 h 98"/>
              <a:gd name="T20" fmla="*/ 12 w 97"/>
              <a:gd name="T21" fmla="*/ 98 h 98"/>
              <a:gd name="T22" fmla="*/ 85 w 97"/>
              <a:gd name="T23" fmla="*/ 98 h 98"/>
              <a:gd name="T24" fmla="*/ 89 w 97"/>
              <a:gd name="T25" fmla="*/ 97 h 98"/>
              <a:gd name="T26" fmla="*/ 93 w 97"/>
              <a:gd name="T27" fmla="*/ 94 h 98"/>
              <a:gd name="T28" fmla="*/ 96 w 97"/>
              <a:gd name="T29" fmla="*/ 91 h 98"/>
              <a:gd name="T30" fmla="*/ 97 w 97"/>
              <a:gd name="T31" fmla="*/ 85 h 98"/>
              <a:gd name="T32" fmla="*/ 97 w 97"/>
              <a:gd name="T33" fmla="*/ 13 h 98"/>
              <a:gd name="T34" fmla="*/ 96 w 97"/>
              <a:gd name="T35" fmla="*/ 8 h 98"/>
              <a:gd name="T36" fmla="*/ 93 w 97"/>
              <a:gd name="T37" fmla="*/ 5 h 98"/>
              <a:gd name="T38" fmla="*/ 89 w 97"/>
              <a:gd name="T39" fmla="*/ 1 h 98"/>
              <a:gd name="T40" fmla="*/ 85 w 97"/>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98">
                <a:moveTo>
                  <a:pt x="85" y="0"/>
                </a:moveTo>
                <a:lnTo>
                  <a:pt x="12" y="0"/>
                </a:lnTo>
                <a:lnTo>
                  <a:pt x="7" y="1"/>
                </a:lnTo>
                <a:lnTo>
                  <a:pt x="3" y="5"/>
                </a:lnTo>
                <a:lnTo>
                  <a:pt x="0" y="8"/>
                </a:lnTo>
                <a:lnTo>
                  <a:pt x="0" y="13"/>
                </a:lnTo>
                <a:lnTo>
                  <a:pt x="0" y="85"/>
                </a:lnTo>
                <a:lnTo>
                  <a:pt x="0" y="91"/>
                </a:lnTo>
                <a:lnTo>
                  <a:pt x="3" y="94"/>
                </a:lnTo>
                <a:lnTo>
                  <a:pt x="7" y="97"/>
                </a:lnTo>
                <a:lnTo>
                  <a:pt x="12" y="98"/>
                </a:lnTo>
                <a:lnTo>
                  <a:pt x="85" y="98"/>
                </a:lnTo>
                <a:lnTo>
                  <a:pt x="89" y="97"/>
                </a:lnTo>
                <a:lnTo>
                  <a:pt x="93" y="94"/>
                </a:lnTo>
                <a:lnTo>
                  <a:pt x="96" y="91"/>
                </a:lnTo>
                <a:lnTo>
                  <a:pt x="97" y="85"/>
                </a:lnTo>
                <a:lnTo>
                  <a:pt x="97" y="13"/>
                </a:lnTo>
                <a:lnTo>
                  <a:pt x="96" y="8"/>
                </a:lnTo>
                <a:lnTo>
                  <a:pt x="93" y="5"/>
                </a:lnTo>
                <a:lnTo>
                  <a:pt x="89"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8" name="Freeform 51"/>
          <p:cNvSpPr>
            <a:spLocks/>
          </p:cNvSpPr>
          <p:nvPr/>
        </p:nvSpPr>
        <p:spPr bwMode="auto">
          <a:xfrm>
            <a:off x="13369926" y="8192294"/>
            <a:ext cx="101600" cy="104776"/>
          </a:xfrm>
          <a:custGeom>
            <a:avLst/>
            <a:gdLst>
              <a:gd name="T0" fmla="*/ 85 w 97"/>
              <a:gd name="T1" fmla="*/ 0 h 97"/>
              <a:gd name="T2" fmla="*/ 12 w 97"/>
              <a:gd name="T3" fmla="*/ 0 h 97"/>
              <a:gd name="T4" fmla="*/ 7 w 97"/>
              <a:gd name="T5" fmla="*/ 1 h 97"/>
              <a:gd name="T6" fmla="*/ 3 w 97"/>
              <a:gd name="T7" fmla="*/ 3 h 97"/>
              <a:gd name="T8" fmla="*/ 0 w 97"/>
              <a:gd name="T9" fmla="*/ 7 h 97"/>
              <a:gd name="T10" fmla="*/ 0 w 97"/>
              <a:gd name="T11" fmla="*/ 12 h 97"/>
              <a:gd name="T12" fmla="*/ 0 w 97"/>
              <a:gd name="T13" fmla="*/ 85 h 97"/>
              <a:gd name="T14" fmla="*/ 0 w 97"/>
              <a:gd name="T15" fmla="*/ 89 h 97"/>
              <a:gd name="T16" fmla="*/ 3 w 97"/>
              <a:gd name="T17" fmla="*/ 94 h 97"/>
              <a:gd name="T18" fmla="*/ 7 w 97"/>
              <a:gd name="T19" fmla="*/ 96 h 97"/>
              <a:gd name="T20" fmla="*/ 12 w 97"/>
              <a:gd name="T21" fmla="*/ 97 h 97"/>
              <a:gd name="T22" fmla="*/ 85 w 97"/>
              <a:gd name="T23" fmla="*/ 97 h 97"/>
              <a:gd name="T24" fmla="*/ 89 w 97"/>
              <a:gd name="T25" fmla="*/ 96 h 97"/>
              <a:gd name="T26" fmla="*/ 93 w 97"/>
              <a:gd name="T27" fmla="*/ 94 h 97"/>
              <a:gd name="T28" fmla="*/ 96 w 97"/>
              <a:gd name="T29" fmla="*/ 89 h 97"/>
              <a:gd name="T30" fmla="*/ 97 w 97"/>
              <a:gd name="T31" fmla="*/ 85 h 97"/>
              <a:gd name="T32" fmla="*/ 97 w 97"/>
              <a:gd name="T33" fmla="*/ 12 h 97"/>
              <a:gd name="T34" fmla="*/ 96 w 97"/>
              <a:gd name="T35" fmla="*/ 7 h 97"/>
              <a:gd name="T36" fmla="*/ 93 w 97"/>
              <a:gd name="T37" fmla="*/ 3 h 97"/>
              <a:gd name="T38" fmla="*/ 89 w 97"/>
              <a:gd name="T39" fmla="*/ 1 h 97"/>
              <a:gd name="T40" fmla="*/ 85 w 9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97">
                <a:moveTo>
                  <a:pt x="85" y="0"/>
                </a:moveTo>
                <a:lnTo>
                  <a:pt x="12" y="0"/>
                </a:lnTo>
                <a:lnTo>
                  <a:pt x="7" y="1"/>
                </a:lnTo>
                <a:lnTo>
                  <a:pt x="3" y="3"/>
                </a:lnTo>
                <a:lnTo>
                  <a:pt x="0" y="7"/>
                </a:lnTo>
                <a:lnTo>
                  <a:pt x="0" y="12"/>
                </a:lnTo>
                <a:lnTo>
                  <a:pt x="0" y="85"/>
                </a:lnTo>
                <a:lnTo>
                  <a:pt x="0" y="89"/>
                </a:lnTo>
                <a:lnTo>
                  <a:pt x="3" y="94"/>
                </a:lnTo>
                <a:lnTo>
                  <a:pt x="7" y="96"/>
                </a:lnTo>
                <a:lnTo>
                  <a:pt x="12" y="97"/>
                </a:lnTo>
                <a:lnTo>
                  <a:pt x="85" y="97"/>
                </a:lnTo>
                <a:lnTo>
                  <a:pt x="89" y="96"/>
                </a:lnTo>
                <a:lnTo>
                  <a:pt x="93" y="94"/>
                </a:lnTo>
                <a:lnTo>
                  <a:pt x="96" y="89"/>
                </a:lnTo>
                <a:lnTo>
                  <a:pt x="97" y="85"/>
                </a:lnTo>
                <a:lnTo>
                  <a:pt x="97" y="12"/>
                </a:lnTo>
                <a:lnTo>
                  <a:pt x="96" y="7"/>
                </a:lnTo>
                <a:lnTo>
                  <a:pt x="93" y="3"/>
                </a:lnTo>
                <a:lnTo>
                  <a:pt x="89"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9" name="Freeform 52"/>
          <p:cNvSpPr>
            <a:spLocks/>
          </p:cNvSpPr>
          <p:nvPr/>
        </p:nvSpPr>
        <p:spPr bwMode="auto">
          <a:xfrm>
            <a:off x="13369926" y="8039894"/>
            <a:ext cx="101600" cy="101600"/>
          </a:xfrm>
          <a:custGeom>
            <a:avLst/>
            <a:gdLst>
              <a:gd name="T0" fmla="*/ 85 w 97"/>
              <a:gd name="T1" fmla="*/ 0 h 97"/>
              <a:gd name="T2" fmla="*/ 12 w 97"/>
              <a:gd name="T3" fmla="*/ 0 h 97"/>
              <a:gd name="T4" fmla="*/ 7 w 97"/>
              <a:gd name="T5" fmla="*/ 0 h 97"/>
              <a:gd name="T6" fmla="*/ 3 w 97"/>
              <a:gd name="T7" fmla="*/ 3 h 97"/>
              <a:gd name="T8" fmla="*/ 0 w 97"/>
              <a:gd name="T9" fmla="*/ 8 h 97"/>
              <a:gd name="T10" fmla="*/ 0 w 97"/>
              <a:gd name="T11" fmla="*/ 12 h 97"/>
              <a:gd name="T12" fmla="*/ 0 w 97"/>
              <a:gd name="T13" fmla="*/ 85 h 97"/>
              <a:gd name="T14" fmla="*/ 0 w 97"/>
              <a:gd name="T15" fmla="*/ 90 h 97"/>
              <a:gd name="T16" fmla="*/ 3 w 97"/>
              <a:gd name="T17" fmla="*/ 93 h 97"/>
              <a:gd name="T18" fmla="*/ 7 w 97"/>
              <a:gd name="T19" fmla="*/ 96 h 97"/>
              <a:gd name="T20" fmla="*/ 12 w 97"/>
              <a:gd name="T21" fmla="*/ 97 h 97"/>
              <a:gd name="T22" fmla="*/ 85 w 97"/>
              <a:gd name="T23" fmla="*/ 97 h 97"/>
              <a:gd name="T24" fmla="*/ 89 w 97"/>
              <a:gd name="T25" fmla="*/ 96 h 97"/>
              <a:gd name="T26" fmla="*/ 93 w 97"/>
              <a:gd name="T27" fmla="*/ 93 h 97"/>
              <a:gd name="T28" fmla="*/ 96 w 97"/>
              <a:gd name="T29" fmla="*/ 90 h 97"/>
              <a:gd name="T30" fmla="*/ 97 w 97"/>
              <a:gd name="T31" fmla="*/ 85 h 97"/>
              <a:gd name="T32" fmla="*/ 97 w 97"/>
              <a:gd name="T33" fmla="*/ 12 h 97"/>
              <a:gd name="T34" fmla="*/ 96 w 97"/>
              <a:gd name="T35" fmla="*/ 8 h 97"/>
              <a:gd name="T36" fmla="*/ 93 w 97"/>
              <a:gd name="T37" fmla="*/ 3 h 97"/>
              <a:gd name="T38" fmla="*/ 89 w 97"/>
              <a:gd name="T39" fmla="*/ 0 h 97"/>
              <a:gd name="T40" fmla="*/ 85 w 9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97">
                <a:moveTo>
                  <a:pt x="85" y="0"/>
                </a:moveTo>
                <a:lnTo>
                  <a:pt x="12" y="0"/>
                </a:lnTo>
                <a:lnTo>
                  <a:pt x="7" y="0"/>
                </a:lnTo>
                <a:lnTo>
                  <a:pt x="3" y="3"/>
                </a:lnTo>
                <a:lnTo>
                  <a:pt x="0" y="8"/>
                </a:lnTo>
                <a:lnTo>
                  <a:pt x="0" y="12"/>
                </a:lnTo>
                <a:lnTo>
                  <a:pt x="0" y="85"/>
                </a:lnTo>
                <a:lnTo>
                  <a:pt x="0" y="90"/>
                </a:lnTo>
                <a:lnTo>
                  <a:pt x="3" y="93"/>
                </a:lnTo>
                <a:lnTo>
                  <a:pt x="7" y="96"/>
                </a:lnTo>
                <a:lnTo>
                  <a:pt x="12" y="97"/>
                </a:lnTo>
                <a:lnTo>
                  <a:pt x="85" y="97"/>
                </a:lnTo>
                <a:lnTo>
                  <a:pt x="89" y="96"/>
                </a:lnTo>
                <a:lnTo>
                  <a:pt x="93" y="93"/>
                </a:lnTo>
                <a:lnTo>
                  <a:pt x="96" y="90"/>
                </a:lnTo>
                <a:lnTo>
                  <a:pt x="97" y="85"/>
                </a:lnTo>
                <a:lnTo>
                  <a:pt x="97" y="12"/>
                </a:lnTo>
                <a:lnTo>
                  <a:pt x="96" y="8"/>
                </a:lnTo>
                <a:lnTo>
                  <a:pt x="93" y="3"/>
                </a:lnTo>
                <a:lnTo>
                  <a:pt x="89" y="0"/>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0" name="Freeform 53"/>
          <p:cNvSpPr>
            <a:spLocks/>
          </p:cNvSpPr>
          <p:nvPr/>
        </p:nvSpPr>
        <p:spPr bwMode="auto">
          <a:xfrm>
            <a:off x="13369926" y="7728744"/>
            <a:ext cx="101600" cy="104776"/>
          </a:xfrm>
          <a:custGeom>
            <a:avLst/>
            <a:gdLst>
              <a:gd name="T0" fmla="*/ 85 w 97"/>
              <a:gd name="T1" fmla="*/ 0 h 98"/>
              <a:gd name="T2" fmla="*/ 12 w 97"/>
              <a:gd name="T3" fmla="*/ 0 h 98"/>
              <a:gd name="T4" fmla="*/ 7 w 97"/>
              <a:gd name="T5" fmla="*/ 1 h 98"/>
              <a:gd name="T6" fmla="*/ 3 w 97"/>
              <a:gd name="T7" fmla="*/ 4 h 98"/>
              <a:gd name="T8" fmla="*/ 0 w 97"/>
              <a:gd name="T9" fmla="*/ 8 h 98"/>
              <a:gd name="T10" fmla="*/ 0 w 97"/>
              <a:gd name="T11" fmla="*/ 12 h 98"/>
              <a:gd name="T12" fmla="*/ 0 w 97"/>
              <a:gd name="T13" fmla="*/ 86 h 98"/>
              <a:gd name="T14" fmla="*/ 0 w 97"/>
              <a:gd name="T15" fmla="*/ 90 h 98"/>
              <a:gd name="T16" fmla="*/ 3 w 97"/>
              <a:gd name="T17" fmla="*/ 94 h 98"/>
              <a:gd name="T18" fmla="*/ 7 w 97"/>
              <a:gd name="T19" fmla="*/ 97 h 98"/>
              <a:gd name="T20" fmla="*/ 12 w 97"/>
              <a:gd name="T21" fmla="*/ 98 h 98"/>
              <a:gd name="T22" fmla="*/ 85 w 97"/>
              <a:gd name="T23" fmla="*/ 98 h 98"/>
              <a:gd name="T24" fmla="*/ 89 w 97"/>
              <a:gd name="T25" fmla="*/ 97 h 98"/>
              <a:gd name="T26" fmla="*/ 93 w 97"/>
              <a:gd name="T27" fmla="*/ 94 h 98"/>
              <a:gd name="T28" fmla="*/ 96 w 97"/>
              <a:gd name="T29" fmla="*/ 90 h 98"/>
              <a:gd name="T30" fmla="*/ 97 w 97"/>
              <a:gd name="T31" fmla="*/ 86 h 98"/>
              <a:gd name="T32" fmla="*/ 97 w 97"/>
              <a:gd name="T33" fmla="*/ 12 h 98"/>
              <a:gd name="T34" fmla="*/ 96 w 97"/>
              <a:gd name="T35" fmla="*/ 8 h 98"/>
              <a:gd name="T36" fmla="*/ 93 w 97"/>
              <a:gd name="T37" fmla="*/ 4 h 98"/>
              <a:gd name="T38" fmla="*/ 89 w 97"/>
              <a:gd name="T39" fmla="*/ 1 h 98"/>
              <a:gd name="T40" fmla="*/ 85 w 97"/>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98">
                <a:moveTo>
                  <a:pt x="85" y="0"/>
                </a:moveTo>
                <a:lnTo>
                  <a:pt x="12" y="0"/>
                </a:lnTo>
                <a:lnTo>
                  <a:pt x="7" y="1"/>
                </a:lnTo>
                <a:lnTo>
                  <a:pt x="3" y="4"/>
                </a:lnTo>
                <a:lnTo>
                  <a:pt x="0" y="8"/>
                </a:lnTo>
                <a:lnTo>
                  <a:pt x="0" y="12"/>
                </a:lnTo>
                <a:lnTo>
                  <a:pt x="0" y="86"/>
                </a:lnTo>
                <a:lnTo>
                  <a:pt x="0" y="90"/>
                </a:lnTo>
                <a:lnTo>
                  <a:pt x="3" y="94"/>
                </a:lnTo>
                <a:lnTo>
                  <a:pt x="7" y="97"/>
                </a:lnTo>
                <a:lnTo>
                  <a:pt x="12" y="98"/>
                </a:lnTo>
                <a:lnTo>
                  <a:pt x="85" y="98"/>
                </a:lnTo>
                <a:lnTo>
                  <a:pt x="89" y="97"/>
                </a:lnTo>
                <a:lnTo>
                  <a:pt x="93" y="94"/>
                </a:lnTo>
                <a:lnTo>
                  <a:pt x="96" y="90"/>
                </a:lnTo>
                <a:lnTo>
                  <a:pt x="97" y="86"/>
                </a:lnTo>
                <a:lnTo>
                  <a:pt x="97" y="12"/>
                </a:lnTo>
                <a:lnTo>
                  <a:pt x="96" y="8"/>
                </a:lnTo>
                <a:lnTo>
                  <a:pt x="93" y="4"/>
                </a:lnTo>
                <a:lnTo>
                  <a:pt x="89" y="1"/>
                </a:lnTo>
                <a:lnTo>
                  <a:pt x="85"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1" name="Freeform 54"/>
          <p:cNvSpPr>
            <a:spLocks/>
          </p:cNvSpPr>
          <p:nvPr/>
        </p:nvSpPr>
        <p:spPr bwMode="auto">
          <a:xfrm>
            <a:off x="13525501" y="8192294"/>
            <a:ext cx="565150" cy="104776"/>
          </a:xfrm>
          <a:custGeom>
            <a:avLst/>
            <a:gdLst>
              <a:gd name="T0" fmla="*/ 523 w 535"/>
              <a:gd name="T1" fmla="*/ 0 h 97"/>
              <a:gd name="T2" fmla="*/ 11 w 535"/>
              <a:gd name="T3" fmla="*/ 0 h 97"/>
              <a:gd name="T4" fmla="*/ 7 w 535"/>
              <a:gd name="T5" fmla="*/ 1 h 97"/>
              <a:gd name="T6" fmla="*/ 3 w 535"/>
              <a:gd name="T7" fmla="*/ 3 h 97"/>
              <a:gd name="T8" fmla="*/ 1 w 535"/>
              <a:gd name="T9" fmla="*/ 7 h 97"/>
              <a:gd name="T10" fmla="*/ 0 w 535"/>
              <a:gd name="T11" fmla="*/ 12 h 97"/>
              <a:gd name="T12" fmla="*/ 0 w 535"/>
              <a:gd name="T13" fmla="*/ 85 h 97"/>
              <a:gd name="T14" fmla="*/ 1 w 535"/>
              <a:gd name="T15" fmla="*/ 89 h 97"/>
              <a:gd name="T16" fmla="*/ 3 w 535"/>
              <a:gd name="T17" fmla="*/ 94 h 97"/>
              <a:gd name="T18" fmla="*/ 7 w 535"/>
              <a:gd name="T19" fmla="*/ 96 h 97"/>
              <a:gd name="T20" fmla="*/ 11 w 535"/>
              <a:gd name="T21" fmla="*/ 97 h 97"/>
              <a:gd name="T22" fmla="*/ 523 w 535"/>
              <a:gd name="T23" fmla="*/ 97 h 97"/>
              <a:gd name="T24" fmla="*/ 528 w 535"/>
              <a:gd name="T25" fmla="*/ 96 h 97"/>
              <a:gd name="T26" fmla="*/ 532 w 535"/>
              <a:gd name="T27" fmla="*/ 94 h 97"/>
              <a:gd name="T28" fmla="*/ 534 w 535"/>
              <a:gd name="T29" fmla="*/ 89 h 97"/>
              <a:gd name="T30" fmla="*/ 535 w 535"/>
              <a:gd name="T31" fmla="*/ 85 h 97"/>
              <a:gd name="T32" fmla="*/ 535 w 535"/>
              <a:gd name="T33" fmla="*/ 12 h 97"/>
              <a:gd name="T34" fmla="*/ 534 w 535"/>
              <a:gd name="T35" fmla="*/ 7 h 97"/>
              <a:gd name="T36" fmla="*/ 532 w 535"/>
              <a:gd name="T37" fmla="*/ 3 h 97"/>
              <a:gd name="T38" fmla="*/ 528 w 535"/>
              <a:gd name="T39" fmla="*/ 1 h 97"/>
              <a:gd name="T40" fmla="*/ 523 w 535"/>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97">
                <a:moveTo>
                  <a:pt x="523" y="0"/>
                </a:moveTo>
                <a:lnTo>
                  <a:pt x="11" y="0"/>
                </a:lnTo>
                <a:lnTo>
                  <a:pt x="7" y="1"/>
                </a:lnTo>
                <a:lnTo>
                  <a:pt x="3" y="3"/>
                </a:lnTo>
                <a:lnTo>
                  <a:pt x="1" y="7"/>
                </a:lnTo>
                <a:lnTo>
                  <a:pt x="0" y="12"/>
                </a:lnTo>
                <a:lnTo>
                  <a:pt x="0" y="85"/>
                </a:lnTo>
                <a:lnTo>
                  <a:pt x="1" y="89"/>
                </a:lnTo>
                <a:lnTo>
                  <a:pt x="3" y="94"/>
                </a:lnTo>
                <a:lnTo>
                  <a:pt x="7" y="96"/>
                </a:lnTo>
                <a:lnTo>
                  <a:pt x="11" y="97"/>
                </a:lnTo>
                <a:lnTo>
                  <a:pt x="523" y="97"/>
                </a:lnTo>
                <a:lnTo>
                  <a:pt x="528" y="96"/>
                </a:lnTo>
                <a:lnTo>
                  <a:pt x="532" y="94"/>
                </a:lnTo>
                <a:lnTo>
                  <a:pt x="534" y="89"/>
                </a:lnTo>
                <a:lnTo>
                  <a:pt x="535" y="85"/>
                </a:lnTo>
                <a:lnTo>
                  <a:pt x="535" y="12"/>
                </a:lnTo>
                <a:lnTo>
                  <a:pt x="534" y="7"/>
                </a:lnTo>
                <a:lnTo>
                  <a:pt x="532" y="3"/>
                </a:lnTo>
                <a:lnTo>
                  <a:pt x="528" y="1"/>
                </a:lnTo>
                <a:lnTo>
                  <a:pt x="52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2" name="Freeform 55"/>
          <p:cNvSpPr>
            <a:spLocks/>
          </p:cNvSpPr>
          <p:nvPr/>
        </p:nvSpPr>
        <p:spPr bwMode="auto">
          <a:xfrm>
            <a:off x="13525501" y="8039894"/>
            <a:ext cx="565150" cy="101600"/>
          </a:xfrm>
          <a:custGeom>
            <a:avLst/>
            <a:gdLst>
              <a:gd name="T0" fmla="*/ 523 w 535"/>
              <a:gd name="T1" fmla="*/ 0 h 97"/>
              <a:gd name="T2" fmla="*/ 11 w 535"/>
              <a:gd name="T3" fmla="*/ 0 h 97"/>
              <a:gd name="T4" fmla="*/ 7 w 535"/>
              <a:gd name="T5" fmla="*/ 0 h 97"/>
              <a:gd name="T6" fmla="*/ 3 w 535"/>
              <a:gd name="T7" fmla="*/ 3 h 97"/>
              <a:gd name="T8" fmla="*/ 1 w 535"/>
              <a:gd name="T9" fmla="*/ 8 h 97"/>
              <a:gd name="T10" fmla="*/ 0 w 535"/>
              <a:gd name="T11" fmla="*/ 12 h 97"/>
              <a:gd name="T12" fmla="*/ 0 w 535"/>
              <a:gd name="T13" fmla="*/ 85 h 97"/>
              <a:gd name="T14" fmla="*/ 1 w 535"/>
              <a:gd name="T15" fmla="*/ 90 h 97"/>
              <a:gd name="T16" fmla="*/ 3 w 535"/>
              <a:gd name="T17" fmla="*/ 93 h 97"/>
              <a:gd name="T18" fmla="*/ 7 w 535"/>
              <a:gd name="T19" fmla="*/ 96 h 97"/>
              <a:gd name="T20" fmla="*/ 11 w 535"/>
              <a:gd name="T21" fmla="*/ 97 h 97"/>
              <a:gd name="T22" fmla="*/ 523 w 535"/>
              <a:gd name="T23" fmla="*/ 97 h 97"/>
              <a:gd name="T24" fmla="*/ 528 w 535"/>
              <a:gd name="T25" fmla="*/ 96 h 97"/>
              <a:gd name="T26" fmla="*/ 532 w 535"/>
              <a:gd name="T27" fmla="*/ 93 h 97"/>
              <a:gd name="T28" fmla="*/ 534 w 535"/>
              <a:gd name="T29" fmla="*/ 90 h 97"/>
              <a:gd name="T30" fmla="*/ 535 w 535"/>
              <a:gd name="T31" fmla="*/ 85 h 97"/>
              <a:gd name="T32" fmla="*/ 535 w 535"/>
              <a:gd name="T33" fmla="*/ 12 h 97"/>
              <a:gd name="T34" fmla="*/ 534 w 535"/>
              <a:gd name="T35" fmla="*/ 8 h 97"/>
              <a:gd name="T36" fmla="*/ 532 w 535"/>
              <a:gd name="T37" fmla="*/ 3 h 97"/>
              <a:gd name="T38" fmla="*/ 528 w 535"/>
              <a:gd name="T39" fmla="*/ 0 h 97"/>
              <a:gd name="T40" fmla="*/ 523 w 535"/>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97">
                <a:moveTo>
                  <a:pt x="523" y="0"/>
                </a:moveTo>
                <a:lnTo>
                  <a:pt x="11" y="0"/>
                </a:lnTo>
                <a:lnTo>
                  <a:pt x="7" y="0"/>
                </a:lnTo>
                <a:lnTo>
                  <a:pt x="3" y="3"/>
                </a:lnTo>
                <a:lnTo>
                  <a:pt x="1" y="8"/>
                </a:lnTo>
                <a:lnTo>
                  <a:pt x="0" y="12"/>
                </a:lnTo>
                <a:lnTo>
                  <a:pt x="0" y="85"/>
                </a:lnTo>
                <a:lnTo>
                  <a:pt x="1" y="90"/>
                </a:lnTo>
                <a:lnTo>
                  <a:pt x="3" y="93"/>
                </a:lnTo>
                <a:lnTo>
                  <a:pt x="7" y="96"/>
                </a:lnTo>
                <a:lnTo>
                  <a:pt x="11" y="97"/>
                </a:lnTo>
                <a:lnTo>
                  <a:pt x="523" y="97"/>
                </a:lnTo>
                <a:lnTo>
                  <a:pt x="528" y="96"/>
                </a:lnTo>
                <a:lnTo>
                  <a:pt x="532" y="93"/>
                </a:lnTo>
                <a:lnTo>
                  <a:pt x="534" y="90"/>
                </a:lnTo>
                <a:lnTo>
                  <a:pt x="535" y="85"/>
                </a:lnTo>
                <a:lnTo>
                  <a:pt x="535" y="12"/>
                </a:lnTo>
                <a:lnTo>
                  <a:pt x="534" y="8"/>
                </a:lnTo>
                <a:lnTo>
                  <a:pt x="532" y="3"/>
                </a:lnTo>
                <a:lnTo>
                  <a:pt x="528" y="0"/>
                </a:lnTo>
                <a:lnTo>
                  <a:pt x="52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3" name="Freeform 56"/>
          <p:cNvSpPr>
            <a:spLocks/>
          </p:cNvSpPr>
          <p:nvPr/>
        </p:nvSpPr>
        <p:spPr bwMode="auto">
          <a:xfrm>
            <a:off x="13525501" y="7728744"/>
            <a:ext cx="565150" cy="104776"/>
          </a:xfrm>
          <a:custGeom>
            <a:avLst/>
            <a:gdLst>
              <a:gd name="T0" fmla="*/ 532 w 535"/>
              <a:gd name="T1" fmla="*/ 4 h 98"/>
              <a:gd name="T2" fmla="*/ 528 w 535"/>
              <a:gd name="T3" fmla="*/ 1 h 98"/>
              <a:gd name="T4" fmla="*/ 523 w 535"/>
              <a:gd name="T5" fmla="*/ 0 h 98"/>
              <a:gd name="T6" fmla="*/ 11 w 535"/>
              <a:gd name="T7" fmla="*/ 0 h 98"/>
              <a:gd name="T8" fmla="*/ 7 w 535"/>
              <a:gd name="T9" fmla="*/ 1 h 98"/>
              <a:gd name="T10" fmla="*/ 3 w 535"/>
              <a:gd name="T11" fmla="*/ 4 h 98"/>
              <a:gd name="T12" fmla="*/ 1 w 535"/>
              <a:gd name="T13" fmla="*/ 8 h 98"/>
              <a:gd name="T14" fmla="*/ 0 w 535"/>
              <a:gd name="T15" fmla="*/ 12 h 98"/>
              <a:gd name="T16" fmla="*/ 0 w 535"/>
              <a:gd name="T17" fmla="*/ 86 h 98"/>
              <a:gd name="T18" fmla="*/ 1 w 535"/>
              <a:gd name="T19" fmla="*/ 90 h 98"/>
              <a:gd name="T20" fmla="*/ 3 w 535"/>
              <a:gd name="T21" fmla="*/ 94 h 98"/>
              <a:gd name="T22" fmla="*/ 7 w 535"/>
              <a:gd name="T23" fmla="*/ 97 h 98"/>
              <a:gd name="T24" fmla="*/ 11 w 535"/>
              <a:gd name="T25" fmla="*/ 98 h 98"/>
              <a:gd name="T26" fmla="*/ 523 w 535"/>
              <a:gd name="T27" fmla="*/ 98 h 98"/>
              <a:gd name="T28" fmla="*/ 528 w 535"/>
              <a:gd name="T29" fmla="*/ 97 h 98"/>
              <a:gd name="T30" fmla="*/ 532 w 535"/>
              <a:gd name="T31" fmla="*/ 94 h 98"/>
              <a:gd name="T32" fmla="*/ 534 w 535"/>
              <a:gd name="T33" fmla="*/ 90 h 98"/>
              <a:gd name="T34" fmla="*/ 535 w 535"/>
              <a:gd name="T35" fmla="*/ 86 h 98"/>
              <a:gd name="T36" fmla="*/ 535 w 535"/>
              <a:gd name="T37" fmla="*/ 12 h 98"/>
              <a:gd name="T38" fmla="*/ 534 w 535"/>
              <a:gd name="T39" fmla="*/ 8 h 98"/>
              <a:gd name="T40" fmla="*/ 532 w 535"/>
              <a:gd name="T41"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98">
                <a:moveTo>
                  <a:pt x="532" y="4"/>
                </a:moveTo>
                <a:lnTo>
                  <a:pt x="528" y="1"/>
                </a:lnTo>
                <a:lnTo>
                  <a:pt x="523" y="0"/>
                </a:lnTo>
                <a:lnTo>
                  <a:pt x="11" y="0"/>
                </a:lnTo>
                <a:lnTo>
                  <a:pt x="7" y="1"/>
                </a:lnTo>
                <a:lnTo>
                  <a:pt x="3" y="4"/>
                </a:lnTo>
                <a:lnTo>
                  <a:pt x="1" y="8"/>
                </a:lnTo>
                <a:lnTo>
                  <a:pt x="0" y="12"/>
                </a:lnTo>
                <a:lnTo>
                  <a:pt x="0" y="86"/>
                </a:lnTo>
                <a:lnTo>
                  <a:pt x="1" y="90"/>
                </a:lnTo>
                <a:lnTo>
                  <a:pt x="3" y="94"/>
                </a:lnTo>
                <a:lnTo>
                  <a:pt x="7" y="97"/>
                </a:lnTo>
                <a:lnTo>
                  <a:pt x="11" y="98"/>
                </a:lnTo>
                <a:lnTo>
                  <a:pt x="523" y="98"/>
                </a:lnTo>
                <a:lnTo>
                  <a:pt x="528" y="97"/>
                </a:lnTo>
                <a:lnTo>
                  <a:pt x="532" y="94"/>
                </a:lnTo>
                <a:lnTo>
                  <a:pt x="534" y="90"/>
                </a:lnTo>
                <a:lnTo>
                  <a:pt x="535" y="86"/>
                </a:lnTo>
                <a:lnTo>
                  <a:pt x="535" y="12"/>
                </a:lnTo>
                <a:lnTo>
                  <a:pt x="534" y="8"/>
                </a:lnTo>
                <a:lnTo>
                  <a:pt x="532" y="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4" name="Freeform 57"/>
          <p:cNvSpPr>
            <a:spLocks/>
          </p:cNvSpPr>
          <p:nvPr/>
        </p:nvSpPr>
        <p:spPr bwMode="auto">
          <a:xfrm>
            <a:off x="13525501" y="7884320"/>
            <a:ext cx="565150" cy="101600"/>
          </a:xfrm>
          <a:custGeom>
            <a:avLst/>
            <a:gdLst>
              <a:gd name="T0" fmla="*/ 523 w 535"/>
              <a:gd name="T1" fmla="*/ 0 h 98"/>
              <a:gd name="T2" fmla="*/ 11 w 535"/>
              <a:gd name="T3" fmla="*/ 0 h 98"/>
              <a:gd name="T4" fmla="*/ 7 w 535"/>
              <a:gd name="T5" fmla="*/ 1 h 98"/>
              <a:gd name="T6" fmla="*/ 3 w 535"/>
              <a:gd name="T7" fmla="*/ 5 h 98"/>
              <a:gd name="T8" fmla="*/ 1 w 535"/>
              <a:gd name="T9" fmla="*/ 8 h 98"/>
              <a:gd name="T10" fmla="*/ 0 w 535"/>
              <a:gd name="T11" fmla="*/ 13 h 98"/>
              <a:gd name="T12" fmla="*/ 0 w 535"/>
              <a:gd name="T13" fmla="*/ 85 h 98"/>
              <a:gd name="T14" fmla="*/ 1 w 535"/>
              <a:gd name="T15" fmla="*/ 91 h 98"/>
              <a:gd name="T16" fmla="*/ 3 w 535"/>
              <a:gd name="T17" fmla="*/ 94 h 98"/>
              <a:gd name="T18" fmla="*/ 7 w 535"/>
              <a:gd name="T19" fmla="*/ 97 h 98"/>
              <a:gd name="T20" fmla="*/ 11 w 535"/>
              <a:gd name="T21" fmla="*/ 98 h 98"/>
              <a:gd name="T22" fmla="*/ 523 w 535"/>
              <a:gd name="T23" fmla="*/ 98 h 98"/>
              <a:gd name="T24" fmla="*/ 528 w 535"/>
              <a:gd name="T25" fmla="*/ 97 h 98"/>
              <a:gd name="T26" fmla="*/ 532 w 535"/>
              <a:gd name="T27" fmla="*/ 94 h 98"/>
              <a:gd name="T28" fmla="*/ 534 w 535"/>
              <a:gd name="T29" fmla="*/ 91 h 98"/>
              <a:gd name="T30" fmla="*/ 535 w 535"/>
              <a:gd name="T31" fmla="*/ 85 h 98"/>
              <a:gd name="T32" fmla="*/ 535 w 535"/>
              <a:gd name="T33" fmla="*/ 13 h 98"/>
              <a:gd name="T34" fmla="*/ 534 w 535"/>
              <a:gd name="T35" fmla="*/ 8 h 98"/>
              <a:gd name="T36" fmla="*/ 532 w 535"/>
              <a:gd name="T37" fmla="*/ 5 h 98"/>
              <a:gd name="T38" fmla="*/ 528 w 535"/>
              <a:gd name="T39" fmla="*/ 1 h 98"/>
              <a:gd name="T40" fmla="*/ 523 w 535"/>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5" h="98">
                <a:moveTo>
                  <a:pt x="523" y="0"/>
                </a:moveTo>
                <a:lnTo>
                  <a:pt x="11" y="0"/>
                </a:lnTo>
                <a:lnTo>
                  <a:pt x="7" y="1"/>
                </a:lnTo>
                <a:lnTo>
                  <a:pt x="3" y="5"/>
                </a:lnTo>
                <a:lnTo>
                  <a:pt x="1" y="8"/>
                </a:lnTo>
                <a:lnTo>
                  <a:pt x="0" y="13"/>
                </a:lnTo>
                <a:lnTo>
                  <a:pt x="0" y="85"/>
                </a:lnTo>
                <a:lnTo>
                  <a:pt x="1" y="91"/>
                </a:lnTo>
                <a:lnTo>
                  <a:pt x="3" y="94"/>
                </a:lnTo>
                <a:lnTo>
                  <a:pt x="7" y="97"/>
                </a:lnTo>
                <a:lnTo>
                  <a:pt x="11" y="98"/>
                </a:lnTo>
                <a:lnTo>
                  <a:pt x="523" y="98"/>
                </a:lnTo>
                <a:lnTo>
                  <a:pt x="528" y="97"/>
                </a:lnTo>
                <a:lnTo>
                  <a:pt x="532" y="94"/>
                </a:lnTo>
                <a:lnTo>
                  <a:pt x="534" y="91"/>
                </a:lnTo>
                <a:lnTo>
                  <a:pt x="535" y="85"/>
                </a:lnTo>
                <a:lnTo>
                  <a:pt x="535" y="13"/>
                </a:lnTo>
                <a:lnTo>
                  <a:pt x="534" y="8"/>
                </a:lnTo>
                <a:lnTo>
                  <a:pt x="532" y="5"/>
                </a:lnTo>
                <a:lnTo>
                  <a:pt x="528" y="1"/>
                </a:lnTo>
                <a:lnTo>
                  <a:pt x="52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5" name="Freeform 58"/>
          <p:cNvSpPr>
            <a:spLocks noEditPoints="1"/>
          </p:cNvSpPr>
          <p:nvPr/>
        </p:nvSpPr>
        <p:spPr bwMode="auto">
          <a:xfrm>
            <a:off x="10344150" y="6328571"/>
            <a:ext cx="723900" cy="565150"/>
          </a:xfrm>
          <a:custGeom>
            <a:avLst/>
            <a:gdLst>
              <a:gd name="T0" fmla="*/ 660 w 683"/>
              <a:gd name="T1" fmla="*/ 13 h 535"/>
              <a:gd name="T2" fmla="*/ 650 w 683"/>
              <a:gd name="T3" fmla="*/ 6 h 535"/>
              <a:gd name="T4" fmla="*/ 639 w 683"/>
              <a:gd name="T5" fmla="*/ 2 h 535"/>
              <a:gd name="T6" fmla="*/ 628 w 683"/>
              <a:gd name="T7" fmla="*/ 0 h 535"/>
              <a:gd name="T8" fmla="*/ 62 w 683"/>
              <a:gd name="T9" fmla="*/ 0 h 535"/>
              <a:gd name="T10" fmla="*/ 49 w 683"/>
              <a:gd name="T11" fmla="*/ 1 h 535"/>
              <a:gd name="T12" fmla="*/ 38 w 683"/>
              <a:gd name="T13" fmla="*/ 4 h 535"/>
              <a:gd name="T14" fmla="*/ 27 w 683"/>
              <a:gd name="T15" fmla="*/ 9 h 535"/>
              <a:gd name="T16" fmla="*/ 18 w 683"/>
              <a:gd name="T17" fmla="*/ 17 h 535"/>
              <a:gd name="T18" fmla="*/ 11 w 683"/>
              <a:gd name="T19" fmla="*/ 27 h 535"/>
              <a:gd name="T20" fmla="*/ 4 w 683"/>
              <a:gd name="T21" fmla="*/ 36 h 535"/>
              <a:gd name="T22" fmla="*/ 1 w 683"/>
              <a:gd name="T23" fmla="*/ 48 h 535"/>
              <a:gd name="T24" fmla="*/ 0 w 683"/>
              <a:gd name="T25" fmla="*/ 60 h 535"/>
              <a:gd name="T26" fmla="*/ 0 w 683"/>
              <a:gd name="T27" fmla="*/ 480 h 535"/>
              <a:gd name="T28" fmla="*/ 3 w 683"/>
              <a:gd name="T29" fmla="*/ 492 h 535"/>
              <a:gd name="T30" fmla="*/ 8 w 683"/>
              <a:gd name="T31" fmla="*/ 503 h 535"/>
              <a:gd name="T32" fmla="*/ 14 w 683"/>
              <a:gd name="T33" fmla="*/ 512 h 535"/>
              <a:gd name="T34" fmla="*/ 23 w 683"/>
              <a:gd name="T35" fmla="*/ 521 h 535"/>
              <a:gd name="T36" fmla="*/ 32 w 683"/>
              <a:gd name="T37" fmla="*/ 528 h 535"/>
              <a:gd name="T38" fmla="*/ 43 w 683"/>
              <a:gd name="T39" fmla="*/ 532 h 535"/>
              <a:gd name="T40" fmla="*/ 55 w 683"/>
              <a:gd name="T41" fmla="*/ 534 h 535"/>
              <a:gd name="T42" fmla="*/ 621 w 683"/>
              <a:gd name="T43" fmla="*/ 535 h 535"/>
              <a:gd name="T44" fmla="*/ 633 w 683"/>
              <a:gd name="T45" fmla="*/ 534 h 535"/>
              <a:gd name="T46" fmla="*/ 645 w 683"/>
              <a:gd name="T47" fmla="*/ 531 h 535"/>
              <a:gd name="T48" fmla="*/ 655 w 683"/>
              <a:gd name="T49" fmla="*/ 524 h 535"/>
              <a:gd name="T50" fmla="*/ 664 w 683"/>
              <a:gd name="T51" fmla="*/ 517 h 535"/>
              <a:gd name="T52" fmla="*/ 672 w 683"/>
              <a:gd name="T53" fmla="*/ 507 h 535"/>
              <a:gd name="T54" fmla="*/ 677 w 683"/>
              <a:gd name="T55" fmla="*/ 497 h 535"/>
              <a:gd name="T56" fmla="*/ 682 w 683"/>
              <a:gd name="T57" fmla="*/ 485 h 535"/>
              <a:gd name="T58" fmla="*/ 683 w 683"/>
              <a:gd name="T59" fmla="*/ 474 h 535"/>
              <a:gd name="T60" fmla="*/ 682 w 683"/>
              <a:gd name="T61" fmla="*/ 54 h 535"/>
              <a:gd name="T62" fmla="*/ 679 w 683"/>
              <a:gd name="T63" fmla="*/ 42 h 535"/>
              <a:gd name="T64" fmla="*/ 675 w 683"/>
              <a:gd name="T65" fmla="*/ 31 h 535"/>
              <a:gd name="T66" fmla="*/ 669 w 683"/>
              <a:gd name="T67" fmla="*/ 21 h 535"/>
              <a:gd name="T68" fmla="*/ 633 w 683"/>
              <a:gd name="T69" fmla="*/ 474 h 535"/>
              <a:gd name="T70" fmla="*/ 630 w 683"/>
              <a:gd name="T71" fmla="*/ 482 h 535"/>
              <a:gd name="T72" fmla="*/ 621 w 683"/>
              <a:gd name="T73" fmla="*/ 487 h 535"/>
              <a:gd name="T74" fmla="*/ 56 w 683"/>
              <a:gd name="T75" fmla="*/ 485 h 535"/>
              <a:gd name="T76" fmla="*/ 50 w 683"/>
              <a:gd name="T77" fmla="*/ 479 h 535"/>
              <a:gd name="T78" fmla="*/ 49 w 683"/>
              <a:gd name="T79" fmla="*/ 157 h 535"/>
              <a:gd name="T80" fmla="*/ 53 w 683"/>
              <a:gd name="T81" fmla="*/ 149 h 535"/>
              <a:gd name="T82" fmla="*/ 62 w 683"/>
              <a:gd name="T83" fmla="*/ 145 h 535"/>
              <a:gd name="T84" fmla="*/ 625 w 683"/>
              <a:gd name="T85" fmla="*/ 146 h 535"/>
              <a:gd name="T86" fmla="*/ 633 w 683"/>
              <a:gd name="T87" fmla="*/ 153 h 535"/>
              <a:gd name="T88" fmla="*/ 633 w 683"/>
              <a:gd name="T89" fmla="*/ 47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3" h="535">
                <a:moveTo>
                  <a:pt x="664" y="17"/>
                </a:moveTo>
                <a:lnTo>
                  <a:pt x="660" y="13"/>
                </a:lnTo>
                <a:lnTo>
                  <a:pt x="655" y="9"/>
                </a:lnTo>
                <a:lnTo>
                  <a:pt x="650" y="6"/>
                </a:lnTo>
                <a:lnTo>
                  <a:pt x="645" y="4"/>
                </a:lnTo>
                <a:lnTo>
                  <a:pt x="639" y="2"/>
                </a:lnTo>
                <a:lnTo>
                  <a:pt x="633" y="1"/>
                </a:lnTo>
                <a:lnTo>
                  <a:pt x="628" y="0"/>
                </a:lnTo>
                <a:lnTo>
                  <a:pt x="621" y="0"/>
                </a:lnTo>
                <a:lnTo>
                  <a:pt x="62" y="0"/>
                </a:lnTo>
                <a:lnTo>
                  <a:pt x="55" y="0"/>
                </a:lnTo>
                <a:lnTo>
                  <a:pt x="49" y="1"/>
                </a:lnTo>
                <a:lnTo>
                  <a:pt x="43" y="2"/>
                </a:lnTo>
                <a:lnTo>
                  <a:pt x="38" y="4"/>
                </a:lnTo>
                <a:lnTo>
                  <a:pt x="32" y="6"/>
                </a:lnTo>
                <a:lnTo>
                  <a:pt x="27" y="9"/>
                </a:lnTo>
                <a:lnTo>
                  <a:pt x="23" y="13"/>
                </a:lnTo>
                <a:lnTo>
                  <a:pt x="18" y="17"/>
                </a:lnTo>
                <a:lnTo>
                  <a:pt x="14" y="21"/>
                </a:lnTo>
                <a:lnTo>
                  <a:pt x="11" y="27"/>
                </a:lnTo>
                <a:lnTo>
                  <a:pt x="8" y="31"/>
                </a:lnTo>
                <a:lnTo>
                  <a:pt x="4" y="36"/>
                </a:lnTo>
                <a:lnTo>
                  <a:pt x="3" y="42"/>
                </a:lnTo>
                <a:lnTo>
                  <a:pt x="1" y="48"/>
                </a:lnTo>
                <a:lnTo>
                  <a:pt x="0" y="54"/>
                </a:lnTo>
                <a:lnTo>
                  <a:pt x="0" y="60"/>
                </a:lnTo>
                <a:lnTo>
                  <a:pt x="0" y="474"/>
                </a:lnTo>
                <a:lnTo>
                  <a:pt x="0" y="480"/>
                </a:lnTo>
                <a:lnTo>
                  <a:pt x="1" y="485"/>
                </a:lnTo>
                <a:lnTo>
                  <a:pt x="3" y="492"/>
                </a:lnTo>
                <a:lnTo>
                  <a:pt x="4" y="497"/>
                </a:lnTo>
                <a:lnTo>
                  <a:pt x="8" y="503"/>
                </a:lnTo>
                <a:lnTo>
                  <a:pt x="11" y="507"/>
                </a:lnTo>
                <a:lnTo>
                  <a:pt x="14" y="512"/>
                </a:lnTo>
                <a:lnTo>
                  <a:pt x="18" y="517"/>
                </a:lnTo>
                <a:lnTo>
                  <a:pt x="23" y="521"/>
                </a:lnTo>
                <a:lnTo>
                  <a:pt x="27" y="524"/>
                </a:lnTo>
                <a:lnTo>
                  <a:pt x="32" y="528"/>
                </a:lnTo>
                <a:lnTo>
                  <a:pt x="38" y="531"/>
                </a:lnTo>
                <a:lnTo>
                  <a:pt x="43" y="532"/>
                </a:lnTo>
                <a:lnTo>
                  <a:pt x="49" y="534"/>
                </a:lnTo>
                <a:lnTo>
                  <a:pt x="55" y="534"/>
                </a:lnTo>
                <a:lnTo>
                  <a:pt x="62" y="535"/>
                </a:lnTo>
                <a:lnTo>
                  <a:pt x="621" y="535"/>
                </a:lnTo>
                <a:lnTo>
                  <a:pt x="628" y="534"/>
                </a:lnTo>
                <a:lnTo>
                  <a:pt x="633" y="534"/>
                </a:lnTo>
                <a:lnTo>
                  <a:pt x="639" y="532"/>
                </a:lnTo>
                <a:lnTo>
                  <a:pt x="645" y="531"/>
                </a:lnTo>
                <a:lnTo>
                  <a:pt x="650" y="528"/>
                </a:lnTo>
                <a:lnTo>
                  <a:pt x="655" y="524"/>
                </a:lnTo>
                <a:lnTo>
                  <a:pt x="660" y="521"/>
                </a:lnTo>
                <a:lnTo>
                  <a:pt x="664" y="517"/>
                </a:lnTo>
                <a:lnTo>
                  <a:pt x="669" y="512"/>
                </a:lnTo>
                <a:lnTo>
                  <a:pt x="672" y="507"/>
                </a:lnTo>
                <a:lnTo>
                  <a:pt x="675" y="503"/>
                </a:lnTo>
                <a:lnTo>
                  <a:pt x="677" y="497"/>
                </a:lnTo>
                <a:lnTo>
                  <a:pt x="679" y="492"/>
                </a:lnTo>
                <a:lnTo>
                  <a:pt x="682" y="485"/>
                </a:lnTo>
                <a:lnTo>
                  <a:pt x="682" y="480"/>
                </a:lnTo>
                <a:lnTo>
                  <a:pt x="683" y="474"/>
                </a:lnTo>
                <a:lnTo>
                  <a:pt x="683" y="60"/>
                </a:lnTo>
                <a:lnTo>
                  <a:pt x="682" y="54"/>
                </a:lnTo>
                <a:lnTo>
                  <a:pt x="682" y="48"/>
                </a:lnTo>
                <a:lnTo>
                  <a:pt x="679" y="42"/>
                </a:lnTo>
                <a:lnTo>
                  <a:pt x="677" y="36"/>
                </a:lnTo>
                <a:lnTo>
                  <a:pt x="675" y="31"/>
                </a:lnTo>
                <a:lnTo>
                  <a:pt x="672" y="27"/>
                </a:lnTo>
                <a:lnTo>
                  <a:pt x="669" y="21"/>
                </a:lnTo>
                <a:lnTo>
                  <a:pt x="664" y="17"/>
                </a:lnTo>
                <a:close/>
                <a:moveTo>
                  <a:pt x="633" y="474"/>
                </a:moveTo>
                <a:lnTo>
                  <a:pt x="633" y="479"/>
                </a:lnTo>
                <a:lnTo>
                  <a:pt x="630" y="482"/>
                </a:lnTo>
                <a:lnTo>
                  <a:pt x="625" y="485"/>
                </a:lnTo>
                <a:lnTo>
                  <a:pt x="621" y="487"/>
                </a:lnTo>
                <a:lnTo>
                  <a:pt x="62" y="487"/>
                </a:lnTo>
                <a:lnTo>
                  <a:pt x="56" y="485"/>
                </a:lnTo>
                <a:lnTo>
                  <a:pt x="53" y="482"/>
                </a:lnTo>
                <a:lnTo>
                  <a:pt x="50" y="479"/>
                </a:lnTo>
                <a:lnTo>
                  <a:pt x="49" y="474"/>
                </a:lnTo>
                <a:lnTo>
                  <a:pt x="49" y="157"/>
                </a:lnTo>
                <a:lnTo>
                  <a:pt x="50" y="153"/>
                </a:lnTo>
                <a:lnTo>
                  <a:pt x="53" y="149"/>
                </a:lnTo>
                <a:lnTo>
                  <a:pt x="56" y="146"/>
                </a:lnTo>
                <a:lnTo>
                  <a:pt x="62" y="145"/>
                </a:lnTo>
                <a:lnTo>
                  <a:pt x="621" y="145"/>
                </a:lnTo>
                <a:lnTo>
                  <a:pt x="625" y="146"/>
                </a:lnTo>
                <a:lnTo>
                  <a:pt x="630" y="149"/>
                </a:lnTo>
                <a:lnTo>
                  <a:pt x="633" y="153"/>
                </a:lnTo>
                <a:lnTo>
                  <a:pt x="633" y="157"/>
                </a:lnTo>
                <a:lnTo>
                  <a:pt x="633" y="47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6" name="Freeform 59"/>
          <p:cNvSpPr>
            <a:spLocks/>
          </p:cNvSpPr>
          <p:nvPr/>
        </p:nvSpPr>
        <p:spPr bwMode="auto">
          <a:xfrm>
            <a:off x="10448926" y="6738144"/>
            <a:ext cx="50800" cy="50800"/>
          </a:xfrm>
          <a:custGeom>
            <a:avLst/>
            <a:gdLst>
              <a:gd name="T0" fmla="*/ 37 w 49"/>
              <a:gd name="T1" fmla="*/ 0 h 49"/>
              <a:gd name="T2" fmla="*/ 13 w 49"/>
              <a:gd name="T3" fmla="*/ 0 h 49"/>
              <a:gd name="T4" fmla="*/ 8 w 49"/>
              <a:gd name="T5" fmla="*/ 1 h 49"/>
              <a:gd name="T6" fmla="*/ 5 w 49"/>
              <a:gd name="T7" fmla="*/ 5 h 49"/>
              <a:gd name="T8" fmla="*/ 1 w 49"/>
              <a:gd name="T9" fmla="*/ 8 h 49"/>
              <a:gd name="T10" fmla="*/ 0 w 49"/>
              <a:gd name="T11" fmla="*/ 13 h 49"/>
              <a:gd name="T12" fmla="*/ 0 w 49"/>
              <a:gd name="T13" fmla="*/ 37 h 49"/>
              <a:gd name="T14" fmla="*/ 1 w 49"/>
              <a:gd name="T15" fmla="*/ 41 h 49"/>
              <a:gd name="T16" fmla="*/ 5 w 49"/>
              <a:gd name="T17" fmla="*/ 46 h 49"/>
              <a:gd name="T18" fmla="*/ 8 w 49"/>
              <a:gd name="T19" fmla="*/ 49 h 49"/>
              <a:gd name="T20" fmla="*/ 13 w 49"/>
              <a:gd name="T21" fmla="*/ 49 h 49"/>
              <a:gd name="T22" fmla="*/ 37 w 49"/>
              <a:gd name="T23" fmla="*/ 49 h 49"/>
              <a:gd name="T24" fmla="*/ 41 w 49"/>
              <a:gd name="T25" fmla="*/ 49 h 49"/>
              <a:gd name="T26" fmla="*/ 46 w 49"/>
              <a:gd name="T27" fmla="*/ 46 h 49"/>
              <a:gd name="T28" fmla="*/ 49 w 49"/>
              <a:gd name="T29" fmla="*/ 41 h 49"/>
              <a:gd name="T30" fmla="*/ 49 w 49"/>
              <a:gd name="T31" fmla="*/ 37 h 49"/>
              <a:gd name="T32" fmla="*/ 49 w 49"/>
              <a:gd name="T33" fmla="*/ 13 h 49"/>
              <a:gd name="T34" fmla="*/ 49 w 49"/>
              <a:gd name="T35" fmla="*/ 8 h 49"/>
              <a:gd name="T36" fmla="*/ 46 w 49"/>
              <a:gd name="T37" fmla="*/ 5 h 49"/>
              <a:gd name="T38" fmla="*/ 41 w 49"/>
              <a:gd name="T39" fmla="*/ 1 h 49"/>
              <a:gd name="T40" fmla="*/ 37 w 49"/>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37" y="0"/>
                </a:moveTo>
                <a:lnTo>
                  <a:pt x="13" y="0"/>
                </a:lnTo>
                <a:lnTo>
                  <a:pt x="8" y="1"/>
                </a:lnTo>
                <a:lnTo>
                  <a:pt x="5" y="5"/>
                </a:lnTo>
                <a:lnTo>
                  <a:pt x="1" y="8"/>
                </a:lnTo>
                <a:lnTo>
                  <a:pt x="0" y="13"/>
                </a:lnTo>
                <a:lnTo>
                  <a:pt x="0" y="37"/>
                </a:lnTo>
                <a:lnTo>
                  <a:pt x="1" y="41"/>
                </a:lnTo>
                <a:lnTo>
                  <a:pt x="5" y="46"/>
                </a:lnTo>
                <a:lnTo>
                  <a:pt x="8" y="49"/>
                </a:lnTo>
                <a:lnTo>
                  <a:pt x="13" y="49"/>
                </a:lnTo>
                <a:lnTo>
                  <a:pt x="37" y="49"/>
                </a:lnTo>
                <a:lnTo>
                  <a:pt x="41" y="49"/>
                </a:lnTo>
                <a:lnTo>
                  <a:pt x="46" y="46"/>
                </a:lnTo>
                <a:lnTo>
                  <a:pt x="49" y="41"/>
                </a:lnTo>
                <a:lnTo>
                  <a:pt x="49" y="37"/>
                </a:lnTo>
                <a:lnTo>
                  <a:pt x="49" y="13"/>
                </a:lnTo>
                <a:lnTo>
                  <a:pt x="49" y="8"/>
                </a:lnTo>
                <a:lnTo>
                  <a:pt x="46" y="5"/>
                </a:lnTo>
                <a:lnTo>
                  <a:pt x="41" y="1"/>
                </a:lnTo>
                <a:lnTo>
                  <a:pt x="37"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7" name="Freeform 60"/>
          <p:cNvSpPr>
            <a:spLocks/>
          </p:cNvSpPr>
          <p:nvPr/>
        </p:nvSpPr>
        <p:spPr bwMode="auto">
          <a:xfrm>
            <a:off x="10448926" y="6636544"/>
            <a:ext cx="50800" cy="50800"/>
          </a:xfrm>
          <a:custGeom>
            <a:avLst/>
            <a:gdLst>
              <a:gd name="T0" fmla="*/ 37 w 49"/>
              <a:gd name="T1" fmla="*/ 0 h 49"/>
              <a:gd name="T2" fmla="*/ 13 w 49"/>
              <a:gd name="T3" fmla="*/ 0 h 49"/>
              <a:gd name="T4" fmla="*/ 8 w 49"/>
              <a:gd name="T5" fmla="*/ 1 h 49"/>
              <a:gd name="T6" fmla="*/ 5 w 49"/>
              <a:gd name="T7" fmla="*/ 3 h 49"/>
              <a:gd name="T8" fmla="*/ 1 w 49"/>
              <a:gd name="T9" fmla="*/ 8 h 49"/>
              <a:gd name="T10" fmla="*/ 0 w 49"/>
              <a:gd name="T11" fmla="*/ 12 h 49"/>
              <a:gd name="T12" fmla="*/ 0 w 49"/>
              <a:gd name="T13" fmla="*/ 37 h 49"/>
              <a:gd name="T14" fmla="*/ 1 w 49"/>
              <a:gd name="T15" fmla="*/ 41 h 49"/>
              <a:gd name="T16" fmla="*/ 5 w 49"/>
              <a:gd name="T17" fmla="*/ 45 h 49"/>
              <a:gd name="T18" fmla="*/ 8 w 49"/>
              <a:gd name="T19" fmla="*/ 48 h 49"/>
              <a:gd name="T20" fmla="*/ 13 w 49"/>
              <a:gd name="T21" fmla="*/ 49 h 49"/>
              <a:gd name="T22" fmla="*/ 37 w 49"/>
              <a:gd name="T23" fmla="*/ 49 h 49"/>
              <a:gd name="T24" fmla="*/ 41 w 49"/>
              <a:gd name="T25" fmla="*/ 48 h 49"/>
              <a:gd name="T26" fmla="*/ 46 w 49"/>
              <a:gd name="T27" fmla="*/ 45 h 49"/>
              <a:gd name="T28" fmla="*/ 49 w 49"/>
              <a:gd name="T29" fmla="*/ 41 h 49"/>
              <a:gd name="T30" fmla="*/ 49 w 49"/>
              <a:gd name="T31" fmla="*/ 37 h 49"/>
              <a:gd name="T32" fmla="*/ 49 w 49"/>
              <a:gd name="T33" fmla="*/ 12 h 49"/>
              <a:gd name="T34" fmla="*/ 49 w 49"/>
              <a:gd name="T35" fmla="*/ 8 h 49"/>
              <a:gd name="T36" fmla="*/ 46 w 49"/>
              <a:gd name="T37" fmla="*/ 3 h 49"/>
              <a:gd name="T38" fmla="*/ 41 w 49"/>
              <a:gd name="T39" fmla="*/ 1 h 49"/>
              <a:gd name="T40" fmla="*/ 37 w 49"/>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37" y="0"/>
                </a:moveTo>
                <a:lnTo>
                  <a:pt x="13" y="0"/>
                </a:lnTo>
                <a:lnTo>
                  <a:pt x="8" y="1"/>
                </a:lnTo>
                <a:lnTo>
                  <a:pt x="5" y="3"/>
                </a:lnTo>
                <a:lnTo>
                  <a:pt x="1" y="8"/>
                </a:lnTo>
                <a:lnTo>
                  <a:pt x="0" y="12"/>
                </a:lnTo>
                <a:lnTo>
                  <a:pt x="0" y="37"/>
                </a:lnTo>
                <a:lnTo>
                  <a:pt x="1" y="41"/>
                </a:lnTo>
                <a:lnTo>
                  <a:pt x="5" y="45"/>
                </a:lnTo>
                <a:lnTo>
                  <a:pt x="8" y="48"/>
                </a:lnTo>
                <a:lnTo>
                  <a:pt x="13" y="49"/>
                </a:lnTo>
                <a:lnTo>
                  <a:pt x="37" y="49"/>
                </a:lnTo>
                <a:lnTo>
                  <a:pt x="41" y="48"/>
                </a:lnTo>
                <a:lnTo>
                  <a:pt x="46" y="45"/>
                </a:lnTo>
                <a:lnTo>
                  <a:pt x="49" y="41"/>
                </a:lnTo>
                <a:lnTo>
                  <a:pt x="49" y="37"/>
                </a:lnTo>
                <a:lnTo>
                  <a:pt x="49" y="12"/>
                </a:lnTo>
                <a:lnTo>
                  <a:pt x="49" y="8"/>
                </a:lnTo>
                <a:lnTo>
                  <a:pt x="46" y="3"/>
                </a:lnTo>
                <a:lnTo>
                  <a:pt x="41" y="1"/>
                </a:lnTo>
                <a:lnTo>
                  <a:pt x="37"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8" name="Freeform 61"/>
          <p:cNvSpPr>
            <a:spLocks/>
          </p:cNvSpPr>
          <p:nvPr/>
        </p:nvSpPr>
        <p:spPr bwMode="auto">
          <a:xfrm>
            <a:off x="10448926" y="6531770"/>
            <a:ext cx="50800" cy="50800"/>
          </a:xfrm>
          <a:custGeom>
            <a:avLst/>
            <a:gdLst>
              <a:gd name="T0" fmla="*/ 37 w 49"/>
              <a:gd name="T1" fmla="*/ 0 h 48"/>
              <a:gd name="T2" fmla="*/ 13 w 49"/>
              <a:gd name="T3" fmla="*/ 0 h 48"/>
              <a:gd name="T4" fmla="*/ 8 w 49"/>
              <a:gd name="T5" fmla="*/ 1 h 48"/>
              <a:gd name="T6" fmla="*/ 5 w 49"/>
              <a:gd name="T7" fmla="*/ 3 h 48"/>
              <a:gd name="T8" fmla="*/ 1 w 49"/>
              <a:gd name="T9" fmla="*/ 7 h 48"/>
              <a:gd name="T10" fmla="*/ 0 w 49"/>
              <a:gd name="T11" fmla="*/ 12 h 48"/>
              <a:gd name="T12" fmla="*/ 0 w 49"/>
              <a:gd name="T13" fmla="*/ 37 h 48"/>
              <a:gd name="T14" fmla="*/ 1 w 49"/>
              <a:gd name="T15" fmla="*/ 41 h 48"/>
              <a:gd name="T16" fmla="*/ 5 w 49"/>
              <a:gd name="T17" fmla="*/ 45 h 48"/>
              <a:gd name="T18" fmla="*/ 8 w 49"/>
              <a:gd name="T19" fmla="*/ 47 h 48"/>
              <a:gd name="T20" fmla="*/ 13 w 49"/>
              <a:gd name="T21" fmla="*/ 48 h 48"/>
              <a:gd name="T22" fmla="*/ 37 w 49"/>
              <a:gd name="T23" fmla="*/ 48 h 48"/>
              <a:gd name="T24" fmla="*/ 41 w 49"/>
              <a:gd name="T25" fmla="*/ 47 h 48"/>
              <a:gd name="T26" fmla="*/ 46 w 49"/>
              <a:gd name="T27" fmla="*/ 45 h 48"/>
              <a:gd name="T28" fmla="*/ 49 w 49"/>
              <a:gd name="T29" fmla="*/ 41 h 48"/>
              <a:gd name="T30" fmla="*/ 49 w 49"/>
              <a:gd name="T31" fmla="*/ 37 h 48"/>
              <a:gd name="T32" fmla="*/ 49 w 49"/>
              <a:gd name="T33" fmla="*/ 12 h 48"/>
              <a:gd name="T34" fmla="*/ 49 w 49"/>
              <a:gd name="T35" fmla="*/ 7 h 48"/>
              <a:gd name="T36" fmla="*/ 46 w 49"/>
              <a:gd name="T37" fmla="*/ 3 h 48"/>
              <a:gd name="T38" fmla="*/ 41 w 49"/>
              <a:gd name="T39" fmla="*/ 1 h 48"/>
              <a:gd name="T40" fmla="*/ 37 w 49"/>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37" y="0"/>
                </a:moveTo>
                <a:lnTo>
                  <a:pt x="13" y="0"/>
                </a:lnTo>
                <a:lnTo>
                  <a:pt x="8" y="1"/>
                </a:lnTo>
                <a:lnTo>
                  <a:pt x="5" y="3"/>
                </a:lnTo>
                <a:lnTo>
                  <a:pt x="1" y="7"/>
                </a:lnTo>
                <a:lnTo>
                  <a:pt x="0" y="12"/>
                </a:lnTo>
                <a:lnTo>
                  <a:pt x="0" y="37"/>
                </a:lnTo>
                <a:lnTo>
                  <a:pt x="1" y="41"/>
                </a:lnTo>
                <a:lnTo>
                  <a:pt x="5" y="45"/>
                </a:lnTo>
                <a:lnTo>
                  <a:pt x="8" y="47"/>
                </a:lnTo>
                <a:lnTo>
                  <a:pt x="13" y="48"/>
                </a:lnTo>
                <a:lnTo>
                  <a:pt x="37" y="48"/>
                </a:lnTo>
                <a:lnTo>
                  <a:pt x="41" y="47"/>
                </a:lnTo>
                <a:lnTo>
                  <a:pt x="46" y="45"/>
                </a:lnTo>
                <a:lnTo>
                  <a:pt x="49" y="41"/>
                </a:lnTo>
                <a:lnTo>
                  <a:pt x="49" y="37"/>
                </a:lnTo>
                <a:lnTo>
                  <a:pt x="49" y="12"/>
                </a:lnTo>
                <a:lnTo>
                  <a:pt x="49" y="7"/>
                </a:lnTo>
                <a:lnTo>
                  <a:pt x="46" y="3"/>
                </a:lnTo>
                <a:lnTo>
                  <a:pt x="41" y="1"/>
                </a:lnTo>
                <a:lnTo>
                  <a:pt x="37"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39" name="Freeform 62"/>
          <p:cNvSpPr>
            <a:spLocks/>
          </p:cNvSpPr>
          <p:nvPr/>
        </p:nvSpPr>
        <p:spPr bwMode="auto">
          <a:xfrm>
            <a:off x="10553700" y="6738144"/>
            <a:ext cx="409576" cy="50800"/>
          </a:xfrm>
          <a:custGeom>
            <a:avLst/>
            <a:gdLst>
              <a:gd name="T0" fmla="*/ 376 w 388"/>
              <a:gd name="T1" fmla="*/ 0 h 49"/>
              <a:gd name="T2" fmla="*/ 11 w 388"/>
              <a:gd name="T3" fmla="*/ 0 h 49"/>
              <a:gd name="T4" fmla="*/ 7 w 388"/>
              <a:gd name="T5" fmla="*/ 1 h 49"/>
              <a:gd name="T6" fmla="*/ 3 w 388"/>
              <a:gd name="T7" fmla="*/ 5 h 49"/>
              <a:gd name="T8" fmla="*/ 0 w 388"/>
              <a:gd name="T9" fmla="*/ 8 h 49"/>
              <a:gd name="T10" fmla="*/ 0 w 388"/>
              <a:gd name="T11" fmla="*/ 13 h 49"/>
              <a:gd name="T12" fmla="*/ 0 w 388"/>
              <a:gd name="T13" fmla="*/ 37 h 49"/>
              <a:gd name="T14" fmla="*/ 0 w 388"/>
              <a:gd name="T15" fmla="*/ 41 h 49"/>
              <a:gd name="T16" fmla="*/ 3 w 388"/>
              <a:gd name="T17" fmla="*/ 46 h 49"/>
              <a:gd name="T18" fmla="*/ 7 w 388"/>
              <a:gd name="T19" fmla="*/ 49 h 49"/>
              <a:gd name="T20" fmla="*/ 11 w 388"/>
              <a:gd name="T21" fmla="*/ 49 h 49"/>
              <a:gd name="T22" fmla="*/ 376 w 388"/>
              <a:gd name="T23" fmla="*/ 49 h 49"/>
              <a:gd name="T24" fmla="*/ 381 w 388"/>
              <a:gd name="T25" fmla="*/ 49 h 49"/>
              <a:gd name="T26" fmla="*/ 385 w 388"/>
              <a:gd name="T27" fmla="*/ 46 h 49"/>
              <a:gd name="T28" fmla="*/ 388 w 388"/>
              <a:gd name="T29" fmla="*/ 41 h 49"/>
              <a:gd name="T30" fmla="*/ 388 w 388"/>
              <a:gd name="T31" fmla="*/ 37 h 49"/>
              <a:gd name="T32" fmla="*/ 388 w 388"/>
              <a:gd name="T33" fmla="*/ 13 h 49"/>
              <a:gd name="T34" fmla="*/ 388 w 388"/>
              <a:gd name="T35" fmla="*/ 8 h 49"/>
              <a:gd name="T36" fmla="*/ 385 w 388"/>
              <a:gd name="T37" fmla="*/ 5 h 49"/>
              <a:gd name="T38" fmla="*/ 381 w 388"/>
              <a:gd name="T39" fmla="*/ 1 h 49"/>
              <a:gd name="T40" fmla="*/ 376 w 388"/>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8" h="49">
                <a:moveTo>
                  <a:pt x="376" y="0"/>
                </a:moveTo>
                <a:lnTo>
                  <a:pt x="11" y="0"/>
                </a:lnTo>
                <a:lnTo>
                  <a:pt x="7" y="1"/>
                </a:lnTo>
                <a:lnTo>
                  <a:pt x="3" y="5"/>
                </a:lnTo>
                <a:lnTo>
                  <a:pt x="0" y="8"/>
                </a:lnTo>
                <a:lnTo>
                  <a:pt x="0" y="13"/>
                </a:lnTo>
                <a:lnTo>
                  <a:pt x="0" y="37"/>
                </a:lnTo>
                <a:lnTo>
                  <a:pt x="0" y="41"/>
                </a:lnTo>
                <a:lnTo>
                  <a:pt x="3" y="46"/>
                </a:lnTo>
                <a:lnTo>
                  <a:pt x="7" y="49"/>
                </a:lnTo>
                <a:lnTo>
                  <a:pt x="11" y="49"/>
                </a:lnTo>
                <a:lnTo>
                  <a:pt x="376" y="49"/>
                </a:lnTo>
                <a:lnTo>
                  <a:pt x="381" y="49"/>
                </a:lnTo>
                <a:lnTo>
                  <a:pt x="385" y="46"/>
                </a:lnTo>
                <a:lnTo>
                  <a:pt x="388" y="41"/>
                </a:lnTo>
                <a:lnTo>
                  <a:pt x="388" y="37"/>
                </a:lnTo>
                <a:lnTo>
                  <a:pt x="388" y="13"/>
                </a:lnTo>
                <a:lnTo>
                  <a:pt x="388" y="8"/>
                </a:lnTo>
                <a:lnTo>
                  <a:pt x="385" y="5"/>
                </a:lnTo>
                <a:lnTo>
                  <a:pt x="381" y="1"/>
                </a:lnTo>
                <a:lnTo>
                  <a:pt x="376"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40" name="Freeform 63"/>
          <p:cNvSpPr>
            <a:spLocks/>
          </p:cNvSpPr>
          <p:nvPr/>
        </p:nvSpPr>
        <p:spPr bwMode="auto">
          <a:xfrm>
            <a:off x="10553700" y="6636544"/>
            <a:ext cx="409576" cy="50800"/>
          </a:xfrm>
          <a:custGeom>
            <a:avLst/>
            <a:gdLst>
              <a:gd name="T0" fmla="*/ 376 w 388"/>
              <a:gd name="T1" fmla="*/ 0 h 49"/>
              <a:gd name="T2" fmla="*/ 11 w 388"/>
              <a:gd name="T3" fmla="*/ 0 h 49"/>
              <a:gd name="T4" fmla="*/ 7 w 388"/>
              <a:gd name="T5" fmla="*/ 1 h 49"/>
              <a:gd name="T6" fmla="*/ 3 w 388"/>
              <a:gd name="T7" fmla="*/ 3 h 49"/>
              <a:gd name="T8" fmla="*/ 0 w 388"/>
              <a:gd name="T9" fmla="*/ 8 h 49"/>
              <a:gd name="T10" fmla="*/ 0 w 388"/>
              <a:gd name="T11" fmla="*/ 12 h 49"/>
              <a:gd name="T12" fmla="*/ 0 w 388"/>
              <a:gd name="T13" fmla="*/ 37 h 49"/>
              <a:gd name="T14" fmla="*/ 0 w 388"/>
              <a:gd name="T15" fmla="*/ 41 h 49"/>
              <a:gd name="T16" fmla="*/ 3 w 388"/>
              <a:gd name="T17" fmla="*/ 45 h 49"/>
              <a:gd name="T18" fmla="*/ 7 w 388"/>
              <a:gd name="T19" fmla="*/ 48 h 49"/>
              <a:gd name="T20" fmla="*/ 11 w 388"/>
              <a:gd name="T21" fmla="*/ 49 h 49"/>
              <a:gd name="T22" fmla="*/ 376 w 388"/>
              <a:gd name="T23" fmla="*/ 49 h 49"/>
              <a:gd name="T24" fmla="*/ 381 w 388"/>
              <a:gd name="T25" fmla="*/ 48 h 49"/>
              <a:gd name="T26" fmla="*/ 385 w 388"/>
              <a:gd name="T27" fmla="*/ 45 h 49"/>
              <a:gd name="T28" fmla="*/ 388 w 388"/>
              <a:gd name="T29" fmla="*/ 41 h 49"/>
              <a:gd name="T30" fmla="*/ 388 w 388"/>
              <a:gd name="T31" fmla="*/ 37 h 49"/>
              <a:gd name="T32" fmla="*/ 388 w 388"/>
              <a:gd name="T33" fmla="*/ 12 h 49"/>
              <a:gd name="T34" fmla="*/ 388 w 388"/>
              <a:gd name="T35" fmla="*/ 8 h 49"/>
              <a:gd name="T36" fmla="*/ 385 w 388"/>
              <a:gd name="T37" fmla="*/ 3 h 49"/>
              <a:gd name="T38" fmla="*/ 381 w 388"/>
              <a:gd name="T39" fmla="*/ 1 h 49"/>
              <a:gd name="T40" fmla="*/ 376 w 388"/>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8" h="49">
                <a:moveTo>
                  <a:pt x="376" y="0"/>
                </a:moveTo>
                <a:lnTo>
                  <a:pt x="11" y="0"/>
                </a:lnTo>
                <a:lnTo>
                  <a:pt x="7" y="1"/>
                </a:lnTo>
                <a:lnTo>
                  <a:pt x="3" y="3"/>
                </a:lnTo>
                <a:lnTo>
                  <a:pt x="0" y="8"/>
                </a:lnTo>
                <a:lnTo>
                  <a:pt x="0" y="12"/>
                </a:lnTo>
                <a:lnTo>
                  <a:pt x="0" y="37"/>
                </a:lnTo>
                <a:lnTo>
                  <a:pt x="0" y="41"/>
                </a:lnTo>
                <a:lnTo>
                  <a:pt x="3" y="45"/>
                </a:lnTo>
                <a:lnTo>
                  <a:pt x="7" y="48"/>
                </a:lnTo>
                <a:lnTo>
                  <a:pt x="11" y="49"/>
                </a:lnTo>
                <a:lnTo>
                  <a:pt x="376" y="49"/>
                </a:lnTo>
                <a:lnTo>
                  <a:pt x="381" y="48"/>
                </a:lnTo>
                <a:lnTo>
                  <a:pt x="385" y="45"/>
                </a:lnTo>
                <a:lnTo>
                  <a:pt x="388" y="41"/>
                </a:lnTo>
                <a:lnTo>
                  <a:pt x="388" y="37"/>
                </a:lnTo>
                <a:lnTo>
                  <a:pt x="388" y="12"/>
                </a:lnTo>
                <a:lnTo>
                  <a:pt x="388" y="8"/>
                </a:lnTo>
                <a:lnTo>
                  <a:pt x="385" y="3"/>
                </a:lnTo>
                <a:lnTo>
                  <a:pt x="381" y="1"/>
                </a:lnTo>
                <a:lnTo>
                  <a:pt x="376"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41" name="Freeform 64"/>
          <p:cNvSpPr>
            <a:spLocks/>
          </p:cNvSpPr>
          <p:nvPr/>
        </p:nvSpPr>
        <p:spPr bwMode="auto">
          <a:xfrm>
            <a:off x="10553700" y="6531770"/>
            <a:ext cx="409576" cy="50800"/>
          </a:xfrm>
          <a:custGeom>
            <a:avLst/>
            <a:gdLst>
              <a:gd name="T0" fmla="*/ 376 w 388"/>
              <a:gd name="T1" fmla="*/ 0 h 48"/>
              <a:gd name="T2" fmla="*/ 11 w 388"/>
              <a:gd name="T3" fmla="*/ 0 h 48"/>
              <a:gd name="T4" fmla="*/ 7 w 388"/>
              <a:gd name="T5" fmla="*/ 1 h 48"/>
              <a:gd name="T6" fmla="*/ 3 w 388"/>
              <a:gd name="T7" fmla="*/ 3 h 48"/>
              <a:gd name="T8" fmla="*/ 0 w 388"/>
              <a:gd name="T9" fmla="*/ 7 h 48"/>
              <a:gd name="T10" fmla="*/ 0 w 388"/>
              <a:gd name="T11" fmla="*/ 12 h 48"/>
              <a:gd name="T12" fmla="*/ 0 w 388"/>
              <a:gd name="T13" fmla="*/ 37 h 48"/>
              <a:gd name="T14" fmla="*/ 0 w 388"/>
              <a:gd name="T15" fmla="*/ 41 h 48"/>
              <a:gd name="T16" fmla="*/ 3 w 388"/>
              <a:gd name="T17" fmla="*/ 45 h 48"/>
              <a:gd name="T18" fmla="*/ 7 w 388"/>
              <a:gd name="T19" fmla="*/ 47 h 48"/>
              <a:gd name="T20" fmla="*/ 11 w 388"/>
              <a:gd name="T21" fmla="*/ 48 h 48"/>
              <a:gd name="T22" fmla="*/ 376 w 388"/>
              <a:gd name="T23" fmla="*/ 48 h 48"/>
              <a:gd name="T24" fmla="*/ 381 w 388"/>
              <a:gd name="T25" fmla="*/ 47 h 48"/>
              <a:gd name="T26" fmla="*/ 385 w 388"/>
              <a:gd name="T27" fmla="*/ 45 h 48"/>
              <a:gd name="T28" fmla="*/ 388 w 388"/>
              <a:gd name="T29" fmla="*/ 41 h 48"/>
              <a:gd name="T30" fmla="*/ 388 w 388"/>
              <a:gd name="T31" fmla="*/ 37 h 48"/>
              <a:gd name="T32" fmla="*/ 388 w 388"/>
              <a:gd name="T33" fmla="*/ 12 h 48"/>
              <a:gd name="T34" fmla="*/ 388 w 388"/>
              <a:gd name="T35" fmla="*/ 7 h 48"/>
              <a:gd name="T36" fmla="*/ 385 w 388"/>
              <a:gd name="T37" fmla="*/ 3 h 48"/>
              <a:gd name="T38" fmla="*/ 381 w 388"/>
              <a:gd name="T39" fmla="*/ 1 h 48"/>
              <a:gd name="T40" fmla="*/ 376 w 38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8" h="48">
                <a:moveTo>
                  <a:pt x="376" y="0"/>
                </a:moveTo>
                <a:lnTo>
                  <a:pt x="11" y="0"/>
                </a:lnTo>
                <a:lnTo>
                  <a:pt x="7" y="1"/>
                </a:lnTo>
                <a:lnTo>
                  <a:pt x="3" y="3"/>
                </a:lnTo>
                <a:lnTo>
                  <a:pt x="0" y="7"/>
                </a:lnTo>
                <a:lnTo>
                  <a:pt x="0" y="12"/>
                </a:lnTo>
                <a:lnTo>
                  <a:pt x="0" y="37"/>
                </a:lnTo>
                <a:lnTo>
                  <a:pt x="0" y="41"/>
                </a:lnTo>
                <a:lnTo>
                  <a:pt x="3" y="45"/>
                </a:lnTo>
                <a:lnTo>
                  <a:pt x="7" y="47"/>
                </a:lnTo>
                <a:lnTo>
                  <a:pt x="11" y="48"/>
                </a:lnTo>
                <a:lnTo>
                  <a:pt x="376" y="48"/>
                </a:lnTo>
                <a:lnTo>
                  <a:pt x="381" y="47"/>
                </a:lnTo>
                <a:lnTo>
                  <a:pt x="385" y="45"/>
                </a:lnTo>
                <a:lnTo>
                  <a:pt x="388" y="41"/>
                </a:lnTo>
                <a:lnTo>
                  <a:pt x="388" y="37"/>
                </a:lnTo>
                <a:lnTo>
                  <a:pt x="388" y="12"/>
                </a:lnTo>
                <a:lnTo>
                  <a:pt x="388" y="7"/>
                </a:lnTo>
                <a:lnTo>
                  <a:pt x="385" y="3"/>
                </a:lnTo>
                <a:lnTo>
                  <a:pt x="381" y="1"/>
                </a:lnTo>
                <a:lnTo>
                  <a:pt x="376"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42" name="Freeform 65"/>
          <p:cNvSpPr>
            <a:spLocks/>
          </p:cNvSpPr>
          <p:nvPr/>
        </p:nvSpPr>
        <p:spPr bwMode="auto">
          <a:xfrm>
            <a:off x="14973300" y="7935120"/>
            <a:ext cx="152400" cy="155576"/>
          </a:xfrm>
          <a:custGeom>
            <a:avLst/>
            <a:gdLst>
              <a:gd name="T0" fmla="*/ 65 w 146"/>
              <a:gd name="T1" fmla="*/ 1 h 147"/>
              <a:gd name="T2" fmla="*/ 51 w 146"/>
              <a:gd name="T3" fmla="*/ 3 h 147"/>
              <a:gd name="T4" fmla="*/ 38 w 146"/>
              <a:gd name="T5" fmla="*/ 8 h 147"/>
              <a:gd name="T6" fmla="*/ 26 w 146"/>
              <a:gd name="T7" fmla="*/ 17 h 147"/>
              <a:gd name="T8" fmla="*/ 16 w 146"/>
              <a:gd name="T9" fmla="*/ 27 h 147"/>
              <a:gd name="T10" fmla="*/ 7 w 146"/>
              <a:gd name="T11" fmla="*/ 39 h 147"/>
              <a:gd name="T12" fmla="*/ 2 w 146"/>
              <a:gd name="T13" fmla="*/ 52 h 147"/>
              <a:gd name="T14" fmla="*/ 0 w 146"/>
              <a:gd name="T15" fmla="*/ 66 h 147"/>
              <a:gd name="T16" fmla="*/ 0 w 146"/>
              <a:gd name="T17" fmla="*/ 81 h 147"/>
              <a:gd name="T18" fmla="*/ 2 w 146"/>
              <a:gd name="T19" fmla="*/ 95 h 147"/>
              <a:gd name="T20" fmla="*/ 7 w 146"/>
              <a:gd name="T21" fmla="*/ 108 h 147"/>
              <a:gd name="T22" fmla="*/ 16 w 146"/>
              <a:gd name="T23" fmla="*/ 120 h 147"/>
              <a:gd name="T24" fmla="*/ 26 w 146"/>
              <a:gd name="T25" fmla="*/ 130 h 147"/>
              <a:gd name="T26" fmla="*/ 38 w 146"/>
              <a:gd name="T27" fmla="*/ 138 h 147"/>
              <a:gd name="T28" fmla="*/ 51 w 146"/>
              <a:gd name="T29" fmla="*/ 143 h 147"/>
              <a:gd name="T30" fmla="*/ 65 w 146"/>
              <a:gd name="T31" fmla="*/ 146 h 147"/>
              <a:gd name="T32" fmla="*/ 80 w 146"/>
              <a:gd name="T33" fmla="*/ 146 h 147"/>
              <a:gd name="T34" fmla="*/ 94 w 146"/>
              <a:gd name="T35" fmla="*/ 143 h 147"/>
              <a:gd name="T36" fmla="*/ 107 w 146"/>
              <a:gd name="T37" fmla="*/ 138 h 147"/>
              <a:gd name="T38" fmla="*/ 119 w 146"/>
              <a:gd name="T39" fmla="*/ 130 h 147"/>
              <a:gd name="T40" fmla="*/ 130 w 146"/>
              <a:gd name="T41" fmla="*/ 120 h 147"/>
              <a:gd name="T42" fmla="*/ 137 w 146"/>
              <a:gd name="T43" fmla="*/ 108 h 147"/>
              <a:gd name="T44" fmla="*/ 142 w 146"/>
              <a:gd name="T45" fmla="*/ 95 h 147"/>
              <a:gd name="T46" fmla="*/ 146 w 146"/>
              <a:gd name="T47" fmla="*/ 81 h 147"/>
              <a:gd name="T48" fmla="*/ 146 w 146"/>
              <a:gd name="T49" fmla="*/ 66 h 147"/>
              <a:gd name="T50" fmla="*/ 142 w 146"/>
              <a:gd name="T51" fmla="*/ 52 h 147"/>
              <a:gd name="T52" fmla="*/ 137 w 146"/>
              <a:gd name="T53" fmla="*/ 39 h 147"/>
              <a:gd name="T54" fmla="*/ 130 w 146"/>
              <a:gd name="T55" fmla="*/ 27 h 147"/>
              <a:gd name="T56" fmla="*/ 119 w 146"/>
              <a:gd name="T57" fmla="*/ 17 h 147"/>
              <a:gd name="T58" fmla="*/ 107 w 146"/>
              <a:gd name="T59" fmla="*/ 8 h 147"/>
              <a:gd name="T60" fmla="*/ 94 w 146"/>
              <a:gd name="T61" fmla="*/ 3 h 147"/>
              <a:gd name="T62" fmla="*/ 80 w 146"/>
              <a:gd name="T63"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72" y="0"/>
                </a:moveTo>
                <a:lnTo>
                  <a:pt x="65" y="1"/>
                </a:lnTo>
                <a:lnTo>
                  <a:pt x="58" y="2"/>
                </a:lnTo>
                <a:lnTo>
                  <a:pt x="51" y="3"/>
                </a:lnTo>
                <a:lnTo>
                  <a:pt x="44" y="5"/>
                </a:lnTo>
                <a:lnTo>
                  <a:pt x="38" y="8"/>
                </a:lnTo>
                <a:lnTo>
                  <a:pt x="32" y="13"/>
                </a:lnTo>
                <a:lnTo>
                  <a:pt x="26" y="17"/>
                </a:lnTo>
                <a:lnTo>
                  <a:pt x="20" y="21"/>
                </a:lnTo>
                <a:lnTo>
                  <a:pt x="16" y="27"/>
                </a:lnTo>
                <a:lnTo>
                  <a:pt x="12" y="33"/>
                </a:lnTo>
                <a:lnTo>
                  <a:pt x="7" y="39"/>
                </a:lnTo>
                <a:lnTo>
                  <a:pt x="5" y="45"/>
                </a:lnTo>
                <a:lnTo>
                  <a:pt x="2" y="52"/>
                </a:lnTo>
                <a:lnTo>
                  <a:pt x="1" y="58"/>
                </a:lnTo>
                <a:lnTo>
                  <a:pt x="0" y="66"/>
                </a:lnTo>
                <a:lnTo>
                  <a:pt x="0" y="73"/>
                </a:lnTo>
                <a:lnTo>
                  <a:pt x="0" y="81"/>
                </a:lnTo>
                <a:lnTo>
                  <a:pt x="1" y="88"/>
                </a:lnTo>
                <a:lnTo>
                  <a:pt x="2" y="95"/>
                </a:lnTo>
                <a:lnTo>
                  <a:pt x="5" y="101"/>
                </a:lnTo>
                <a:lnTo>
                  <a:pt x="7" y="108"/>
                </a:lnTo>
                <a:lnTo>
                  <a:pt x="12" y="114"/>
                </a:lnTo>
                <a:lnTo>
                  <a:pt x="16" y="120"/>
                </a:lnTo>
                <a:lnTo>
                  <a:pt x="20" y="125"/>
                </a:lnTo>
                <a:lnTo>
                  <a:pt x="26" y="130"/>
                </a:lnTo>
                <a:lnTo>
                  <a:pt x="32" y="135"/>
                </a:lnTo>
                <a:lnTo>
                  <a:pt x="38" y="138"/>
                </a:lnTo>
                <a:lnTo>
                  <a:pt x="44" y="141"/>
                </a:lnTo>
                <a:lnTo>
                  <a:pt x="51" y="143"/>
                </a:lnTo>
                <a:lnTo>
                  <a:pt x="58" y="144"/>
                </a:lnTo>
                <a:lnTo>
                  <a:pt x="65" y="146"/>
                </a:lnTo>
                <a:lnTo>
                  <a:pt x="72" y="147"/>
                </a:lnTo>
                <a:lnTo>
                  <a:pt x="80" y="146"/>
                </a:lnTo>
                <a:lnTo>
                  <a:pt x="87" y="144"/>
                </a:lnTo>
                <a:lnTo>
                  <a:pt x="94" y="143"/>
                </a:lnTo>
                <a:lnTo>
                  <a:pt x="100" y="141"/>
                </a:lnTo>
                <a:lnTo>
                  <a:pt x="107" y="138"/>
                </a:lnTo>
                <a:lnTo>
                  <a:pt x="113" y="135"/>
                </a:lnTo>
                <a:lnTo>
                  <a:pt x="119" y="130"/>
                </a:lnTo>
                <a:lnTo>
                  <a:pt x="124" y="125"/>
                </a:lnTo>
                <a:lnTo>
                  <a:pt x="130" y="120"/>
                </a:lnTo>
                <a:lnTo>
                  <a:pt x="134" y="114"/>
                </a:lnTo>
                <a:lnTo>
                  <a:pt x="137" y="108"/>
                </a:lnTo>
                <a:lnTo>
                  <a:pt x="140" y="101"/>
                </a:lnTo>
                <a:lnTo>
                  <a:pt x="142" y="95"/>
                </a:lnTo>
                <a:lnTo>
                  <a:pt x="145" y="88"/>
                </a:lnTo>
                <a:lnTo>
                  <a:pt x="146" y="81"/>
                </a:lnTo>
                <a:lnTo>
                  <a:pt x="146" y="73"/>
                </a:lnTo>
                <a:lnTo>
                  <a:pt x="146" y="66"/>
                </a:lnTo>
                <a:lnTo>
                  <a:pt x="145" y="58"/>
                </a:lnTo>
                <a:lnTo>
                  <a:pt x="142" y="52"/>
                </a:lnTo>
                <a:lnTo>
                  <a:pt x="140" y="45"/>
                </a:lnTo>
                <a:lnTo>
                  <a:pt x="137" y="39"/>
                </a:lnTo>
                <a:lnTo>
                  <a:pt x="134" y="33"/>
                </a:lnTo>
                <a:lnTo>
                  <a:pt x="130" y="27"/>
                </a:lnTo>
                <a:lnTo>
                  <a:pt x="124" y="21"/>
                </a:lnTo>
                <a:lnTo>
                  <a:pt x="119" y="17"/>
                </a:lnTo>
                <a:lnTo>
                  <a:pt x="113" y="13"/>
                </a:lnTo>
                <a:lnTo>
                  <a:pt x="107" y="8"/>
                </a:lnTo>
                <a:lnTo>
                  <a:pt x="100" y="5"/>
                </a:lnTo>
                <a:lnTo>
                  <a:pt x="94" y="3"/>
                </a:lnTo>
                <a:lnTo>
                  <a:pt x="87" y="2"/>
                </a:lnTo>
                <a:lnTo>
                  <a:pt x="80" y="1"/>
                </a:lnTo>
                <a:lnTo>
                  <a:pt x="7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3" name="Freeform 66"/>
          <p:cNvSpPr>
            <a:spLocks/>
          </p:cNvSpPr>
          <p:nvPr/>
        </p:nvSpPr>
        <p:spPr bwMode="auto">
          <a:xfrm>
            <a:off x="14973300" y="7728744"/>
            <a:ext cx="152400" cy="155576"/>
          </a:xfrm>
          <a:custGeom>
            <a:avLst/>
            <a:gdLst>
              <a:gd name="T0" fmla="*/ 65 w 146"/>
              <a:gd name="T1" fmla="*/ 0 h 146"/>
              <a:gd name="T2" fmla="*/ 51 w 146"/>
              <a:gd name="T3" fmla="*/ 4 h 146"/>
              <a:gd name="T4" fmla="*/ 38 w 146"/>
              <a:gd name="T5" fmla="*/ 9 h 146"/>
              <a:gd name="T6" fmla="*/ 26 w 146"/>
              <a:gd name="T7" fmla="*/ 17 h 146"/>
              <a:gd name="T8" fmla="*/ 16 w 146"/>
              <a:gd name="T9" fmla="*/ 27 h 146"/>
              <a:gd name="T10" fmla="*/ 7 w 146"/>
              <a:gd name="T11" fmla="*/ 39 h 146"/>
              <a:gd name="T12" fmla="*/ 2 w 146"/>
              <a:gd name="T13" fmla="*/ 52 h 146"/>
              <a:gd name="T14" fmla="*/ 0 w 146"/>
              <a:gd name="T15" fmla="*/ 66 h 146"/>
              <a:gd name="T16" fmla="*/ 0 w 146"/>
              <a:gd name="T17" fmla="*/ 81 h 146"/>
              <a:gd name="T18" fmla="*/ 2 w 146"/>
              <a:gd name="T19" fmla="*/ 95 h 146"/>
              <a:gd name="T20" fmla="*/ 7 w 146"/>
              <a:gd name="T21" fmla="*/ 108 h 146"/>
              <a:gd name="T22" fmla="*/ 16 w 146"/>
              <a:gd name="T23" fmla="*/ 120 h 146"/>
              <a:gd name="T24" fmla="*/ 26 w 146"/>
              <a:gd name="T25" fmla="*/ 130 h 146"/>
              <a:gd name="T26" fmla="*/ 38 w 146"/>
              <a:gd name="T27" fmla="*/ 139 h 146"/>
              <a:gd name="T28" fmla="*/ 51 w 146"/>
              <a:gd name="T29" fmla="*/ 144 h 146"/>
              <a:gd name="T30" fmla="*/ 65 w 146"/>
              <a:gd name="T31" fmla="*/ 146 h 146"/>
              <a:gd name="T32" fmla="*/ 80 w 146"/>
              <a:gd name="T33" fmla="*/ 146 h 146"/>
              <a:gd name="T34" fmla="*/ 94 w 146"/>
              <a:gd name="T35" fmla="*/ 144 h 146"/>
              <a:gd name="T36" fmla="*/ 107 w 146"/>
              <a:gd name="T37" fmla="*/ 139 h 146"/>
              <a:gd name="T38" fmla="*/ 119 w 146"/>
              <a:gd name="T39" fmla="*/ 130 h 146"/>
              <a:gd name="T40" fmla="*/ 130 w 146"/>
              <a:gd name="T41" fmla="*/ 120 h 146"/>
              <a:gd name="T42" fmla="*/ 137 w 146"/>
              <a:gd name="T43" fmla="*/ 108 h 146"/>
              <a:gd name="T44" fmla="*/ 142 w 146"/>
              <a:gd name="T45" fmla="*/ 95 h 146"/>
              <a:gd name="T46" fmla="*/ 146 w 146"/>
              <a:gd name="T47" fmla="*/ 81 h 146"/>
              <a:gd name="T48" fmla="*/ 146 w 146"/>
              <a:gd name="T49" fmla="*/ 66 h 146"/>
              <a:gd name="T50" fmla="*/ 142 w 146"/>
              <a:gd name="T51" fmla="*/ 52 h 146"/>
              <a:gd name="T52" fmla="*/ 137 w 146"/>
              <a:gd name="T53" fmla="*/ 39 h 146"/>
              <a:gd name="T54" fmla="*/ 130 w 146"/>
              <a:gd name="T55" fmla="*/ 27 h 146"/>
              <a:gd name="T56" fmla="*/ 119 w 146"/>
              <a:gd name="T57" fmla="*/ 17 h 146"/>
              <a:gd name="T58" fmla="*/ 107 w 146"/>
              <a:gd name="T59" fmla="*/ 9 h 146"/>
              <a:gd name="T60" fmla="*/ 94 w 146"/>
              <a:gd name="T61" fmla="*/ 4 h 146"/>
              <a:gd name="T62" fmla="*/ 80 w 146"/>
              <a:gd name="T6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6">
                <a:moveTo>
                  <a:pt x="72" y="0"/>
                </a:moveTo>
                <a:lnTo>
                  <a:pt x="65" y="0"/>
                </a:lnTo>
                <a:lnTo>
                  <a:pt x="58" y="1"/>
                </a:lnTo>
                <a:lnTo>
                  <a:pt x="51" y="4"/>
                </a:lnTo>
                <a:lnTo>
                  <a:pt x="44" y="6"/>
                </a:lnTo>
                <a:lnTo>
                  <a:pt x="38" y="9"/>
                </a:lnTo>
                <a:lnTo>
                  <a:pt x="32" y="12"/>
                </a:lnTo>
                <a:lnTo>
                  <a:pt x="26" y="17"/>
                </a:lnTo>
                <a:lnTo>
                  <a:pt x="20" y="22"/>
                </a:lnTo>
                <a:lnTo>
                  <a:pt x="16" y="27"/>
                </a:lnTo>
                <a:lnTo>
                  <a:pt x="12" y="33"/>
                </a:lnTo>
                <a:lnTo>
                  <a:pt x="7" y="39"/>
                </a:lnTo>
                <a:lnTo>
                  <a:pt x="5" y="46"/>
                </a:lnTo>
                <a:lnTo>
                  <a:pt x="2" y="52"/>
                </a:lnTo>
                <a:lnTo>
                  <a:pt x="1" y="59"/>
                </a:lnTo>
                <a:lnTo>
                  <a:pt x="0" y="66"/>
                </a:lnTo>
                <a:lnTo>
                  <a:pt x="0" y="74"/>
                </a:lnTo>
                <a:lnTo>
                  <a:pt x="0" y="81"/>
                </a:lnTo>
                <a:lnTo>
                  <a:pt x="1" y="88"/>
                </a:lnTo>
                <a:lnTo>
                  <a:pt x="2" y="95"/>
                </a:lnTo>
                <a:lnTo>
                  <a:pt x="5" y="102"/>
                </a:lnTo>
                <a:lnTo>
                  <a:pt x="7" y="108"/>
                </a:lnTo>
                <a:lnTo>
                  <a:pt x="12" y="114"/>
                </a:lnTo>
                <a:lnTo>
                  <a:pt x="16" y="120"/>
                </a:lnTo>
                <a:lnTo>
                  <a:pt x="20" y="126"/>
                </a:lnTo>
                <a:lnTo>
                  <a:pt x="26" y="130"/>
                </a:lnTo>
                <a:lnTo>
                  <a:pt x="32" y="134"/>
                </a:lnTo>
                <a:lnTo>
                  <a:pt x="38" y="139"/>
                </a:lnTo>
                <a:lnTo>
                  <a:pt x="44" y="141"/>
                </a:lnTo>
                <a:lnTo>
                  <a:pt x="51" y="144"/>
                </a:lnTo>
                <a:lnTo>
                  <a:pt x="58" y="145"/>
                </a:lnTo>
                <a:lnTo>
                  <a:pt x="65" y="146"/>
                </a:lnTo>
                <a:lnTo>
                  <a:pt x="72" y="146"/>
                </a:lnTo>
                <a:lnTo>
                  <a:pt x="80" y="146"/>
                </a:lnTo>
                <a:lnTo>
                  <a:pt x="87" y="145"/>
                </a:lnTo>
                <a:lnTo>
                  <a:pt x="94" y="144"/>
                </a:lnTo>
                <a:lnTo>
                  <a:pt x="100" y="141"/>
                </a:lnTo>
                <a:lnTo>
                  <a:pt x="107" y="139"/>
                </a:lnTo>
                <a:lnTo>
                  <a:pt x="113" y="134"/>
                </a:lnTo>
                <a:lnTo>
                  <a:pt x="119" y="130"/>
                </a:lnTo>
                <a:lnTo>
                  <a:pt x="124" y="126"/>
                </a:lnTo>
                <a:lnTo>
                  <a:pt x="130" y="120"/>
                </a:lnTo>
                <a:lnTo>
                  <a:pt x="134" y="114"/>
                </a:lnTo>
                <a:lnTo>
                  <a:pt x="137" y="108"/>
                </a:lnTo>
                <a:lnTo>
                  <a:pt x="140" y="102"/>
                </a:lnTo>
                <a:lnTo>
                  <a:pt x="142" y="95"/>
                </a:lnTo>
                <a:lnTo>
                  <a:pt x="145" y="88"/>
                </a:lnTo>
                <a:lnTo>
                  <a:pt x="146" y="81"/>
                </a:lnTo>
                <a:lnTo>
                  <a:pt x="146" y="74"/>
                </a:lnTo>
                <a:lnTo>
                  <a:pt x="146" y="66"/>
                </a:lnTo>
                <a:lnTo>
                  <a:pt x="145" y="59"/>
                </a:lnTo>
                <a:lnTo>
                  <a:pt x="142" y="52"/>
                </a:lnTo>
                <a:lnTo>
                  <a:pt x="140" y="46"/>
                </a:lnTo>
                <a:lnTo>
                  <a:pt x="137" y="39"/>
                </a:lnTo>
                <a:lnTo>
                  <a:pt x="134" y="33"/>
                </a:lnTo>
                <a:lnTo>
                  <a:pt x="130" y="27"/>
                </a:lnTo>
                <a:lnTo>
                  <a:pt x="124" y="22"/>
                </a:lnTo>
                <a:lnTo>
                  <a:pt x="119" y="17"/>
                </a:lnTo>
                <a:lnTo>
                  <a:pt x="113" y="12"/>
                </a:lnTo>
                <a:lnTo>
                  <a:pt x="107" y="9"/>
                </a:lnTo>
                <a:lnTo>
                  <a:pt x="100" y="6"/>
                </a:lnTo>
                <a:lnTo>
                  <a:pt x="94" y="4"/>
                </a:lnTo>
                <a:lnTo>
                  <a:pt x="87" y="1"/>
                </a:lnTo>
                <a:lnTo>
                  <a:pt x="80" y="0"/>
                </a:lnTo>
                <a:lnTo>
                  <a:pt x="7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4" name="Freeform 67"/>
          <p:cNvSpPr>
            <a:spLocks/>
          </p:cNvSpPr>
          <p:nvPr/>
        </p:nvSpPr>
        <p:spPr bwMode="auto">
          <a:xfrm>
            <a:off x="14973300" y="8141494"/>
            <a:ext cx="152400" cy="155576"/>
          </a:xfrm>
          <a:custGeom>
            <a:avLst/>
            <a:gdLst>
              <a:gd name="T0" fmla="*/ 65 w 146"/>
              <a:gd name="T1" fmla="*/ 0 h 146"/>
              <a:gd name="T2" fmla="*/ 51 w 146"/>
              <a:gd name="T3" fmla="*/ 3 h 146"/>
              <a:gd name="T4" fmla="*/ 38 w 146"/>
              <a:gd name="T5" fmla="*/ 9 h 146"/>
              <a:gd name="T6" fmla="*/ 26 w 146"/>
              <a:gd name="T7" fmla="*/ 16 h 146"/>
              <a:gd name="T8" fmla="*/ 16 w 146"/>
              <a:gd name="T9" fmla="*/ 27 h 146"/>
              <a:gd name="T10" fmla="*/ 7 w 146"/>
              <a:gd name="T11" fmla="*/ 39 h 146"/>
              <a:gd name="T12" fmla="*/ 2 w 146"/>
              <a:gd name="T13" fmla="*/ 52 h 146"/>
              <a:gd name="T14" fmla="*/ 0 w 146"/>
              <a:gd name="T15" fmla="*/ 66 h 146"/>
              <a:gd name="T16" fmla="*/ 0 w 146"/>
              <a:gd name="T17" fmla="*/ 80 h 146"/>
              <a:gd name="T18" fmla="*/ 2 w 146"/>
              <a:gd name="T19" fmla="*/ 94 h 146"/>
              <a:gd name="T20" fmla="*/ 7 w 146"/>
              <a:gd name="T21" fmla="*/ 107 h 146"/>
              <a:gd name="T22" fmla="*/ 16 w 146"/>
              <a:gd name="T23" fmla="*/ 119 h 146"/>
              <a:gd name="T24" fmla="*/ 26 w 146"/>
              <a:gd name="T25" fmla="*/ 130 h 146"/>
              <a:gd name="T26" fmla="*/ 38 w 146"/>
              <a:gd name="T27" fmla="*/ 137 h 146"/>
              <a:gd name="T28" fmla="*/ 51 w 146"/>
              <a:gd name="T29" fmla="*/ 143 h 146"/>
              <a:gd name="T30" fmla="*/ 65 w 146"/>
              <a:gd name="T31" fmla="*/ 146 h 146"/>
              <a:gd name="T32" fmla="*/ 80 w 146"/>
              <a:gd name="T33" fmla="*/ 146 h 146"/>
              <a:gd name="T34" fmla="*/ 94 w 146"/>
              <a:gd name="T35" fmla="*/ 143 h 146"/>
              <a:gd name="T36" fmla="*/ 107 w 146"/>
              <a:gd name="T37" fmla="*/ 137 h 146"/>
              <a:gd name="T38" fmla="*/ 119 w 146"/>
              <a:gd name="T39" fmla="*/ 130 h 146"/>
              <a:gd name="T40" fmla="*/ 130 w 146"/>
              <a:gd name="T41" fmla="*/ 119 h 146"/>
              <a:gd name="T42" fmla="*/ 137 w 146"/>
              <a:gd name="T43" fmla="*/ 107 h 146"/>
              <a:gd name="T44" fmla="*/ 142 w 146"/>
              <a:gd name="T45" fmla="*/ 94 h 146"/>
              <a:gd name="T46" fmla="*/ 146 w 146"/>
              <a:gd name="T47" fmla="*/ 80 h 146"/>
              <a:gd name="T48" fmla="*/ 146 w 146"/>
              <a:gd name="T49" fmla="*/ 66 h 146"/>
              <a:gd name="T50" fmla="*/ 142 w 146"/>
              <a:gd name="T51" fmla="*/ 51 h 146"/>
              <a:gd name="T52" fmla="*/ 137 w 146"/>
              <a:gd name="T53" fmla="*/ 39 h 146"/>
              <a:gd name="T54" fmla="*/ 130 w 146"/>
              <a:gd name="T55" fmla="*/ 27 h 146"/>
              <a:gd name="T56" fmla="*/ 119 w 146"/>
              <a:gd name="T57" fmla="*/ 16 h 146"/>
              <a:gd name="T58" fmla="*/ 107 w 146"/>
              <a:gd name="T59" fmla="*/ 9 h 146"/>
              <a:gd name="T60" fmla="*/ 94 w 146"/>
              <a:gd name="T61" fmla="*/ 3 h 146"/>
              <a:gd name="T62" fmla="*/ 80 w 146"/>
              <a:gd name="T6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6">
                <a:moveTo>
                  <a:pt x="72" y="0"/>
                </a:moveTo>
                <a:lnTo>
                  <a:pt x="65" y="0"/>
                </a:lnTo>
                <a:lnTo>
                  <a:pt x="58" y="1"/>
                </a:lnTo>
                <a:lnTo>
                  <a:pt x="51" y="3"/>
                </a:lnTo>
                <a:lnTo>
                  <a:pt x="44" y="6"/>
                </a:lnTo>
                <a:lnTo>
                  <a:pt x="38" y="9"/>
                </a:lnTo>
                <a:lnTo>
                  <a:pt x="32" y="12"/>
                </a:lnTo>
                <a:lnTo>
                  <a:pt x="26" y="16"/>
                </a:lnTo>
                <a:lnTo>
                  <a:pt x="20" y="22"/>
                </a:lnTo>
                <a:lnTo>
                  <a:pt x="16" y="27"/>
                </a:lnTo>
                <a:lnTo>
                  <a:pt x="12" y="33"/>
                </a:lnTo>
                <a:lnTo>
                  <a:pt x="7" y="39"/>
                </a:lnTo>
                <a:lnTo>
                  <a:pt x="5" y="44"/>
                </a:lnTo>
                <a:lnTo>
                  <a:pt x="2" y="52"/>
                </a:lnTo>
                <a:lnTo>
                  <a:pt x="1" y="59"/>
                </a:lnTo>
                <a:lnTo>
                  <a:pt x="0" y="66"/>
                </a:lnTo>
                <a:lnTo>
                  <a:pt x="0" y="73"/>
                </a:lnTo>
                <a:lnTo>
                  <a:pt x="0" y="80"/>
                </a:lnTo>
                <a:lnTo>
                  <a:pt x="1" y="88"/>
                </a:lnTo>
                <a:lnTo>
                  <a:pt x="2" y="94"/>
                </a:lnTo>
                <a:lnTo>
                  <a:pt x="5" y="102"/>
                </a:lnTo>
                <a:lnTo>
                  <a:pt x="7" y="107"/>
                </a:lnTo>
                <a:lnTo>
                  <a:pt x="12" y="114"/>
                </a:lnTo>
                <a:lnTo>
                  <a:pt x="16" y="119"/>
                </a:lnTo>
                <a:lnTo>
                  <a:pt x="20" y="124"/>
                </a:lnTo>
                <a:lnTo>
                  <a:pt x="26" y="130"/>
                </a:lnTo>
                <a:lnTo>
                  <a:pt x="32" y="134"/>
                </a:lnTo>
                <a:lnTo>
                  <a:pt x="38" y="137"/>
                </a:lnTo>
                <a:lnTo>
                  <a:pt x="44" y="141"/>
                </a:lnTo>
                <a:lnTo>
                  <a:pt x="51" y="143"/>
                </a:lnTo>
                <a:lnTo>
                  <a:pt x="58" y="145"/>
                </a:lnTo>
                <a:lnTo>
                  <a:pt x="65" y="146"/>
                </a:lnTo>
                <a:lnTo>
                  <a:pt x="72" y="146"/>
                </a:lnTo>
                <a:lnTo>
                  <a:pt x="80" y="146"/>
                </a:lnTo>
                <a:lnTo>
                  <a:pt x="87" y="145"/>
                </a:lnTo>
                <a:lnTo>
                  <a:pt x="94" y="143"/>
                </a:lnTo>
                <a:lnTo>
                  <a:pt x="100" y="141"/>
                </a:lnTo>
                <a:lnTo>
                  <a:pt x="107" y="137"/>
                </a:lnTo>
                <a:lnTo>
                  <a:pt x="113" y="134"/>
                </a:lnTo>
                <a:lnTo>
                  <a:pt x="119" y="130"/>
                </a:lnTo>
                <a:lnTo>
                  <a:pt x="124" y="124"/>
                </a:lnTo>
                <a:lnTo>
                  <a:pt x="130" y="119"/>
                </a:lnTo>
                <a:lnTo>
                  <a:pt x="134" y="114"/>
                </a:lnTo>
                <a:lnTo>
                  <a:pt x="137" y="107"/>
                </a:lnTo>
                <a:lnTo>
                  <a:pt x="140" y="102"/>
                </a:lnTo>
                <a:lnTo>
                  <a:pt x="142" y="94"/>
                </a:lnTo>
                <a:lnTo>
                  <a:pt x="145" y="88"/>
                </a:lnTo>
                <a:lnTo>
                  <a:pt x="146" y="80"/>
                </a:lnTo>
                <a:lnTo>
                  <a:pt x="146" y="73"/>
                </a:lnTo>
                <a:lnTo>
                  <a:pt x="146" y="66"/>
                </a:lnTo>
                <a:lnTo>
                  <a:pt x="145" y="59"/>
                </a:lnTo>
                <a:lnTo>
                  <a:pt x="142" y="51"/>
                </a:lnTo>
                <a:lnTo>
                  <a:pt x="140" y="44"/>
                </a:lnTo>
                <a:lnTo>
                  <a:pt x="137" y="39"/>
                </a:lnTo>
                <a:lnTo>
                  <a:pt x="134" y="33"/>
                </a:lnTo>
                <a:lnTo>
                  <a:pt x="130" y="27"/>
                </a:lnTo>
                <a:lnTo>
                  <a:pt x="124" y="22"/>
                </a:lnTo>
                <a:lnTo>
                  <a:pt x="119" y="16"/>
                </a:lnTo>
                <a:lnTo>
                  <a:pt x="113" y="12"/>
                </a:lnTo>
                <a:lnTo>
                  <a:pt x="107" y="9"/>
                </a:lnTo>
                <a:lnTo>
                  <a:pt x="100" y="6"/>
                </a:lnTo>
                <a:lnTo>
                  <a:pt x="94" y="3"/>
                </a:lnTo>
                <a:lnTo>
                  <a:pt x="87" y="1"/>
                </a:lnTo>
                <a:lnTo>
                  <a:pt x="80" y="0"/>
                </a:lnTo>
                <a:lnTo>
                  <a:pt x="7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5" name="Freeform 68"/>
          <p:cNvSpPr>
            <a:spLocks/>
          </p:cNvSpPr>
          <p:nvPr/>
        </p:nvSpPr>
        <p:spPr bwMode="auto">
          <a:xfrm>
            <a:off x="15176501" y="7754144"/>
            <a:ext cx="517526" cy="104776"/>
          </a:xfrm>
          <a:custGeom>
            <a:avLst/>
            <a:gdLst>
              <a:gd name="T0" fmla="*/ 484 w 487"/>
              <a:gd name="T1" fmla="*/ 3 h 97"/>
              <a:gd name="T2" fmla="*/ 480 w 487"/>
              <a:gd name="T3" fmla="*/ 0 h 97"/>
              <a:gd name="T4" fmla="*/ 476 w 487"/>
              <a:gd name="T5" fmla="*/ 0 h 97"/>
              <a:gd name="T6" fmla="*/ 12 w 487"/>
              <a:gd name="T7" fmla="*/ 0 h 97"/>
              <a:gd name="T8" fmla="*/ 8 w 487"/>
              <a:gd name="T9" fmla="*/ 0 h 97"/>
              <a:gd name="T10" fmla="*/ 4 w 487"/>
              <a:gd name="T11" fmla="*/ 3 h 97"/>
              <a:gd name="T12" fmla="*/ 1 w 487"/>
              <a:gd name="T13" fmla="*/ 8 h 97"/>
              <a:gd name="T14" fmla="*/ 0 w 487"/>
              <a:gd name="T15" fmla="*/ 12 h 97"/>
              <a:gd name="T16" fmla="*/ 0 w 487"/>
              <a:gd name="T17" fmla="*/ 84 h 97"/>
              <a:gd name="T18" fmla="*/ 1 w 487"/>
              <a:gd name="T19" fmla="*/ 90 h 97"/>
              <a:gd name="T20" fmla="*/ 4 w 487"/>
              <a:gd name="T21" fmla="*/ 93 h 97"/>
              <a:gd name="T22" fmla="*/ 8 w 487"/>
              <a:gd name="T23" fmla="*/ 96 h 97"/>
              <a:gd name="T24" fmla="*/ 12 w 487"/>
              <a:gd name="T25" fmla="*/ 97 h 97"/>
              <a:gd name="T26" fmla="*/ 476 w 487"/>
              <a:gd name="T27" fmla="*/ 97 h 97"/>
              <a:gd name="T28" fmla="*/ 480 w 487"/>
              <a:gd name="T29" fmla="*/ 96 h 97"/>
              <a:gd name="T30" fmla="*/ 484 w 487"/>
              <a:gd name="T31" fmla="*/ 93 h 97"/>
              <a:gd name="T32" fmla="*/ 486 w 487"/>
              <a:gd name="T33" fmla="*/ 90 h 97"/>
              <a:gd name="T34" fmla="*/ 487 w 487"/>
              <a:gd name="T35" fmla="*/ 84 h 97"/>
              <a:gd name="T36" fmla="*/ 487 w 487"/>
              <a:gd name="T37" fmla="*/ 12 h 97"/>
              <a:gd name="T38" fmla="*/ 486 w 487"/>
              <a:gd name="T39" fmla="*/ 8 h 97"/>
              <a:gd name="T40" fmla="*/ 484 w 487"/>
              <a:gd name="T4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7">
                <a:moveTo>
                  <a:pt x="484" y="3"/>
                </a:moveTo>
                <a:lnTo>
                  <a:pt x="480" y="0"/>
                </a:lnTo>
                <a:lnTo>
                  <a:pt x="476" y="0"/>
                </a:lnTo>
                <a:lnTo>
                  <a:pt x="12" y="0"/>
                </a:lnTo>
                <a:lnTo>
                  <a:pt x="8" y="0"/>
                </a:lnTo>
                <a:lnTo>
                  <a:pt x="4" y="3"/>
                </a:lnTo>
                <a:lnTo>
                  <a:pt x="1" y="8"/>
                </a:lnTo>
                <a:lnTo>
                  <a:pt x="0" y="12"/>
                </a:lnTo>
                <a:lnTo>
                  <a:pt x="0" y="84"/>
                </a:lnTo>
                <a:lnTo>
                  <a:pt x="1" y="90"/>
                </a:lnTo>
                <a:lnTo>
                  <a:pt x="4" y="93"/>
                </a:lnTo>
                <a:lnTo>
                  <a:pt x="8" y="96"/>
                </a:lnTo>
                <a:lnTo>
                  <a:pt x="12" y="97"/>
                </a:lnTo>
                <a:lnTo>
                  <a:pt x="476" y="97"/>
                </a:lnTo>
                <a:lnTo>
                  <a:pt x="480" y="96"/>
                </a:lnTo>
                <a:lnTo>
                  <a:pt x="484" y="93"/>
                </a:lnTo>
                <a:lnTo>
                  <a:pt x="486" y="90"/>
                </a:lnTo>
                <a:lnTo>
                  <a:pt x="487" y="84"/>
                </a:lnTo>
                <a:lnTo>
                  <a:pt x="487" y="12"/>
                </a:lnTo>
                <a:lnTo>
                  <a:pt x="486" y="8"/>
                </a:lnTo>
                <a:lnTo>
                  <a:pt x="484"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6" name="Freeform 69"/>
          <p:cNvSpPr>
            <a:spLocks/>
          </p:cNvSpPr>
          <p:nvPr/>
        </p:nvSpPr>
        <p:spPr bwMode="auto">
          <a:xfrm>
            <a:off x="15176501" y="7960520"/>
            <a:ext cx="517526" cy="104776"/>
          </a:xfrm>
          <a:custGeom>
            <a:avLst/>
            <a:gdLst>
              <a:gd name="T0" fmla="*/ 476 w 487"/>
              <a:gd name="T1" fmla="*/ 0 h 97"/>
              <a:gd name="T2" fmla="*/ 12 w 487"/>
              <a:gd name="T3" fmla="*/ 0 h 97"/>
              <a:gd name="T4" fmla="*/ 8 w 487"/>
              <a:gd name="T5" fmla="*/ 1 h 97"/>
              <a:gd name="T6" fmla="*/ 4 w 487"/>
              <a:gd name="T7" fmla="*/ 3 h 97"/>
              <a:gd name="T8" fmla="*/ 1 w 487"/>
              <a:gd name="T9" fmla="*/ 7 h 97"/>
              <a:gd name="T10" fmla="*/ 0 w 487"/>
              <a:gd name="T11" fmla="*/ 11 h 97"/>
              <a:gd name="T12" fmla="*/ 0 w 487"/>
              <a:gd name="T13" fmla="*/ 85 h 97"/>
              <a:gd name="T14" fmla="*/ 1 w 487"/>
              <a:gd name="T15" fmla="*/ 89 h 97"/>
              <a:gd name="T16" fmla="*/ 4 w 487"/>
              <a:gd name="T17" fmla="*/ 94 h 97"/>
              <a:gd name="T18" fmla="*/ 8 w 487"/>
              <a:gd name="T19" fmla="*/ 96 h 97"/>
              <a:gd name="T20" fmla="*/ 12 w 487"/>
              <a:gd name="T21" fmla="*/ 97 h 97"/>
              <a:gd name="T22" fmla="*/ 476 w 487"/>
              <a:gd name="T23" fmla="*/ 97 h 97"/>
              <a:gd name="T24" fmla="*/ 480 w 487"/>
              <a:gd name="T25" fmla="*/ 96 h 97"/>
              <a:gd name="T26" fmla="*/ 484 w 487"/>
              <a:gd name="T27" fmla="*/ 94 h 97"/>
              <a:gd name="T28" fmla="*/ 486 w 487"/>
              <a:gd name="T29" fmla="*/ 89 h 97"/>
              <a:gd name="T30" fmla="*/ 487 w 487"/>
              <a:gd name="T31" fmla="*/ 85 h 97"/>
              <a:gd name="T32" fmla="*/ 487 w 487"/>
              <a:gd name="T33" fmla="*/ 11 h 97"/>
              <a:gd name="T34" fmla="*/ 486 w 487"/>
              <a:gd name="T35" fmla="*/ 7 h 97"/>
              <a:gd name="T36" fmla="*/ 484 w 487"/>
              <a:gd name="T37" fmla="*/ 3 h 97"/>
              <a:gd name="T38" fmla="*/ 480 w 487"/>
              <a:gd name="T39" fmla="*/ 1 h 97"/>
              <a:gd name="T40" fmla="*/ 476 w 48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7">
                <a:moveTo>
                  <a:pt x="476" y="0"/>
                </a:moveTo>
                <a:lnTo>
                  <a:pt x="12" y="0"/>
                </a:lnTo>
                <a:lnTo>
                  <a:pt x="8" y="1"/>
                </a:lnTo>
                <a:lnTo>
                  <a:pt x="4" y="3"/>
                </a:lnTo>
                <a:lnTo>
                  <a:pt x="1" y="7"/>
                </a:lnTo>
                <a:lnTo>
                  <a:pt x="0" y="11"/>
                </a:lnTo>
                <a:lnTo>
                  <a:pt x="0" y="85"/>
                </a:lnTo>
                <a:lnTo>
                  <a:pt x="1" y="89"/>
                </a:lnTo>
                <a:lnTo>
                  <a:pt x="4" y="94"/>
                </a:lnTo>
                <a:lnTo>
                  <a:pt x="8" y="96"/>
                </a:lnTo>
                <a:lnTo>
                  <a:pt x="12" y="97"/>
                </a:lnTo>
                <a:lnTo>
                  <a:pt x="476" y="97"/>
                </a:lnTo>
                <a:lnTo>
                  <a:pt x="480" y="96"/>
                </a:lnTo>
                <a:lnTo>
                  <a:pt x="484" y="94"/>
                </a:lnTo>
                <a:lnTo>
                  <a:pt x="486" y="89"/>
                </a:lnTo>
                <a:lnTo>
                  <a:pt x="487" y="85"/>
                </a:lnTo>
                <a:lnTo>
                  <a:pt x="487" y="11"/>
                </a:lnTo>
                <a:lnTo>
                  <a:pt x="486" y="7"/>
                </a:lnTo>
                <a:lnTo>
                  <a:pt x="484" y="3"/>
                </a:lnTo>
                <a:lnTo>
                  <a:pt x="480" y="1"/>
                </a:lnTo>
                <a:lnTo>
                  <a:pt x="47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7" name="Freeform 70"/>
          <p:cNvSpPr>
            <a:spLocks/>
          </p:cNvSpPr>
          <p:nvPr/>
        </p:nvSpPr>
        <p:spPr bwMode="auto">
          <a:xfrm>
            <a:off x="15176501" y="8166894"/>
            <a:ext cx="517526" cy="104776"/>
          </a:xfrm>
          <a:custGeom>
            <a:avLst/>
            <a:gdLst>
              <a:gd name="T0" fmla="*/ 476 w 487"/>
              <a:gd name="T1" fmla="*/ 0 h 98"/>
              <a:gd name="T2" fmla="*/ 12 w 487"/>
              <a:gd name="T3" fmla="*/ 0 h 98"/>
              <a:gd name="T4" fmla="*/ 8 w 487"/>
              <a:gd name="T5" fmla="*/ 1 h 98"/>
              <a:gd name="T6" fmla="*/ 4 w 487"/>
              <a:gd name="T7" fmla="*/ 4 h 98"/>
              <a:gd name="T8" fmla="*/ 1 w 487"/>
              <a:gd name="T9" fmla="*/ 8 h 98"/>
              <a:gd name="T10" fmla="*/ 0 w 487"/>
              <a:gd name="T11" fmla="*/ 13 h 98"/>
              <a:gd name="T12" fmla="*/ 0 w 487"/>
              <a:gd name="T13" fmla="*/ 85 h 98"/>
              <a:gd name="T14" fmla="*/ 1 w 487"/>
              <a:gd name="T15" fmla="*/ 91 h 98"/>
              <a:gd name="T16" fmla="*/ 4 w 487"/>
              <a:gd name="T17" fmla="*/ 94 h 98"/>
              <a:gd name="T18" fmla="*/ 8 w 487"/>
              <a:gd name="T19" fmla="*/ 97 h 98"/>
              <a:gd name="T20" fmla="*/ 12 w 487"/>
              <a:gd name="T21" fmla="*/ 98 h 98"/>
              <a:gd name="T22" fmla="*/ 476 w 487"/>
              <a:gd name="T23" fmla="*/ 98 h 98"/>
              <a:gd name="T24" fmla="*/ 480 w 487"/>
              <a:gd name="T25" fmla="*/ 97 h 98"/>
              <a:gd name="T26" fmla="*/ 484 w 487"/>
              <a:gd name="T27" fmla="*/ 94 h 98"/>
              <a:gd name="T28" fmla="*/ 486 w 487"/>
              <a:gd name="T29" fmla="*/ 91 h 98"/>
              <a:gd name="T30" fmla="*/ 487 w 487"/>
              <a:gd name="T31" fmla="*/ 85 h 98"/>
              <a:gd name="T32" fmla="*/ 487 w 487"/>
              <a:gd name="T33" fmla="*/ 13 h 98"/>
              <a:gd name="T34" fmla="*/ 486 w 487"/>
              <a:gd name="T35" fmla="*/ 8 h 98"/>
              <a:gd name="T36" fmla="*/ 484 w 487"/>
              <a:gd name="T37" fmla="*/ 4 h 98"/>
              <a:gd name="T38" fmla="*/ 480 w 487"/>
              <a:gd name="T39" fmla="*/ 1 h 98"/>
              <a:gd name="T40" fmla="*/ 476 w 487"/>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8">
                <a:moveTo>
                  <a:pt x="476" y="0"/>
                </a:moveTo>
                <a:lnTo>
                  <a:pt x="12" y="0"/>
                </a:lnTo>
                <a:lnTo>
                  <a:pt x="8" y="1"/>
                </a:lnTo>
                <a:lnTo>
                  <a:pt x="4" y="4"/>
                </a:lnTo>
                <a:lnTo>
                  <a:pt x="1" y="8"/>
                </a:lnTo>
                <a:lnTo>
                  <a:pt x="0" y="13"/>
                </a:lnTo>
                <a:lnTo>
                  <a:pt x="0" y="85"/>
                </a:lnTo>
                <a:lnTo>
                  <a:pt x="1" y="91"/>
                </a:lnTo>
                <a:lnTo>
                  <a:pt x="4" y="94"/>
                </a:lnTo>
                <a:lnTo>
                  <a:pt x="8" y="97"/>
                </a:lnTo>
                <a:lnTo>
                  <a:pt x="12" y="98"/>
                </a:lnTo>
                <a:lnTo>
                  <a:pt x="476" y="98"/>
                </a:lnTo>
                <a:lnTo>
                  <a:pt x="480" y="97"/>
                </a:lnTo>
                <a:lnTo>
                  <a:pt x="484" y="94"/>
                </a:lnTo>
                <a:lnTo>
                  <a:pt x="486" y="91"/>
                </a:lnTo>
                <a:lnTo>
                  <a:pt x="487" y="85"/>
                </a:lnTo>
                <a:lnTo>
                  <a:pt x="487" y="13"/>
                </a:lnTo>
                <a:lnTo>
                  <a:pt x="486" y="8"/>
                </a:lnTo>
                <a:lnTo>
                  <a:pt x="484" y="4"/>
                </a:lnTo>
                <a:lnTo>
                  <a:pt x="480" y="1"/>
                </a:lnTo>
                <a:lnTo>
                  <a:pt x="47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8" name="Freeform 71"/>
          <p:cNvSpPr>
            <a:spLocks/>
          </p:cNvSpPr>
          <p:nvPr/>
        </p:nvSpPr>
        <p:spPr bwMode="auto">
          <a:xfrm>
            <a:off x="16490951" y="7858920"/>
            <a:ext cx="695326" cy="307976"/>
          </a:xfrm>
          <a:custGeom>
            <a:avLst/>
            <a:gdLst>
              <a:gd name="T0" fmla="*/ 655 w 658"/>
              <a:gd name="T1" fmla="*/ 101 h 292"/>
              <a:gd name="T2" fmla="*/ 650 w 658"/>
              <a:gd name="T3" fmla="*/ 99 h 292"/>
              <a:gd name="T4" fmla="*/ 646 w 658"/>
              <a:gd name="T5" fmla="*/ 98 h 292"/>
              <a:gd name="T6" fmla="*/ 171 w 658"/>
              <a:gd name="T7" fmla="*/ 98 h 292"/>
              <a:gd name="T8" fmla="*/ 171 w 658"/>
              <a:gd name="T9" fmla="*/ 12 h 292"/>
              <a:gd name="T10" fmla="*/ 171 w 658"/>
              <a:gd name="T11" fmla="*/ 9 h 292"/>
              <a:gd name="T12" fmla="*/ 169 w 658"/>
              <a:gd name="T13" fmla="*/ 6 h 292"/>
              <a:gd name="T14" fmla="*/ 167 w 658"/>
              <a:gd name="T15" fmla="*/ 4 h 292"/>
              <a:gd name="T16" fmla="*/ 163 w 658"/>
              <a:gd name="T17" fmla="*/ 2 h 292"/>
              <a:gd name="T18" fmla="*/ 161 w 658"/>
              <a:gd name="T19" fmla="*/ 0 h 292"/>
              <a:gd name="T20" fmla="*/ 159 w 658"/>
              <a:gd name="T21" fmla="*/ 0 h 292"/>
              <a:gd name="T22" fmla="*/ 155 w 658"/>
              <a:gd name="T23" fmla="*/ 2 h 292"/>
              <a:gd name="T24" fmla="*/ 150 w 658"/>
              <a:gd name="T25" fmla="*/ 4 h 292"/>
              <a:gd name="T26" fmla="*/ 5 w 658"/>
              <a:gd name="T27" fmla="*/ 139 h 292"/>
              <a:gd name="T28" fmla="*/ 1 w 658"/>
              <a:gd name="T29" fmla="*/ 142 h 292"/>
              <a:gd name="T30" fmla="*/ 0 w 658"/>
              <a:gd name="T31" fmla="*/ 147 h 292"/>
              <a:gd name="T32" fmla="*/ 1 w 658"/>
              <a:gd name="T33" fmla="*/ 152 h 292"/>
              <a:gd name="T34" fmla="*/ 5 w 658"/>
              <a:gd name="T35" fmla="*/ 156 h 292"/>
              <a:gd name="T36" fmla="*/ 150 w 658"/>
              <a:gd name="T37" fmla="*/ 289 h 292"/>
              <a:gd name="T38" fmla="*/ 154 w 658"/>
              <a:gd name="T39" fmla="*/ 291 h 292"/>
              <a:gd name="T40" fmla="*/ 157 w 658"/>
              <a:gd name="T41" fmla="*/ 292 h 292"/>
              <a:gd name="T42" fmla="*/ 160 w 658"/>
              <a:gd name="T43" fmla="*/ 292 h 292"/>
              <a:gd name="T44" fmla="*/ 163 w 658"/>
              <a:gd name="T45" fmla="*/ 291 h 292"/>
              <a:gd name="T46" fmla="*/ 167 w 658"/>
              <a:gd name="T47" fmla="*/ 290 h 292"/>
              <a:gd name="T48" fmla="*/ 169 w 658"/>
              <a:gd name="T49" fmla="*/ 287 h 292"/>
              <a:gd name="T50" fmla="*/ 171 w 658"/>
              <a:gd name="T51" fmla="*/ 283 h 292"/>
              <a:gd name="T52" fmla="*/ 171 w 658"/>
              <a:gd name="T53" fmla="*/ 280 h 292"/>
              <a:gd name="T54" fmla="*/ 171 w 658"/>
              <a:gd name="T55" fmla="*/ 195 h 292"/>
              <a:gd name="T56" fmla="*/ 646 w 658"/>
              <a:gd name="T57" fmla="*/ 195 h 292"/>
              <a:gd name="T58" fmla="*/ 650 w 658"/>
              <a:gd name="T59" fmla="*/ 194 h 292"/>
              <a:gd name="T60" fmla="*/ 655 w 658"/>
              <a:gd name="T61" fmla="*/ 192 h 292"/>
              <a:gd name="T62" fmla="*/ 657 w 658"/>
              <a:gd name="T63" fmla="*/ 187 h 292"/>
              <a:gd name="T64" fmla="*/ 658 w 658"/>
              <a:gd name="T65" fmla="*/ 183 h 292"/>
              <a:gd name="T66" fmla="*/ 658 w 658"/>
              <a:gd name="T67" fmla="*/ 109 h 292"/>
              <a:gd name="T68" fmla="*/ 657 w 658"/>
              <a:gd name="T69" fmla="*/ 105 h 292"/>
              <a:gd name="T70" fmla="*/ 655 w 658"/>
              <a:gd name="T71" fmla="*/ 10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8" h="292">
                <a:moveTo>
                  <a:pt x="655" y="101"/>
                </a:moveTo>
                <a:lnTo>
                  <a:pt x="650" y="99"/>
                </a:lnTo>
                <a:lnTo>
                  <a:pt x="646" y="98"/>
                </a:lnTo>
                <a:lnTo>
                  <a:pt x="171" y="98"/>
                </a:lnTo>
                <a:lnTo>
                  <a:pt x="171" y="12"/>
                </a:lnTo>
                <a:lnTo>
                  <a:pt x="171" y="9"/>
                </a:lnTo>
                <a:lnTo>
                  <a:pt x="169" y="6"/>
                </a:lnTo>
                <a:lnTo>
                  <a:pt x="167" y="4"/>
                </a:lnTo>
                <a:lnTo>
                  <a:pt x="163" y="2"/>
                </a:lnTo>
                <a:lnTo>
                  <a:pt x="161" y="0"/>
                </a:lnTo>
                <a:lnTo>
                  <a:pt x="159" y="0"/>
                </a:lnTo>
                <a:lnTo>
                  <a:pt x="155" y="2"/>
                </a:lnTo>
                <a:lnTo>
                  <a:pt x="150" y="4"/>
                </a:lnTo>
                <a:lnTo>
                  <a:pt x="5" y="139"/>
                </a:lnTo>
                <a:lnTo>
                  <a:pt x="1" y="142"/>
                </a:lnTo>
                <a:lnTo>
                  <a:pt x="0" y="147"/>
                </a:lnTo>
                <a:lnTo>
                  <a:pt x="1" y="152"/>
                </a:lnTo>
                <a:lnTo>
                  <a:pt x="5" y="156"/>
                </a:lnTo>
                <a:lnTo>
                  <a:pt x="150" y="289"/>
                </a:lnTo>
                <a:lnTo>
                  <a:pt x="154" y="291"/>
                </a:lnTo>
                <a:lnTo>
                  <a:pt x="157" y="292"/>
                </a:lnTo>
                <a:lnTo>
                  <a:pt x="160" y="292"/>
                </a:lnTo>
                <a:lnTo>
                  <a:pt x="163" y="291"/>
                </a:lnTo>
                <a:lnTo>
                  <a:pt x="167" y="290"/>
                </a:lnTo>
                <a:lnTo>
                  <a:pt x="169" y="287"/>
                </a:lnTo>
                <a:lnTo>
                  <a:pt x="171" y="283"/>
                </a:lnTo>
                <a:lnTo>
                  <a:pt x="171" y="280"/>
                </a:lnTo>
                <a:lnTo>
                  <a:pt x="171" y="195"/>
                </a:lnTo>
                <a:lnTo>
                  <a:pt x="646" y="195"/>
                </a:lnTo>
                <a:lnTo>
                  <a:pt x="650" y="194"/>
                </a:lnTo>
                <a:lnTo>
                  <a:pt x="655" y="192"/>
                </a:lnTo>
                <a:lnTo>
                  <a:pt x="657" y="187"/>
                </a:lnTo>
                <a:lnTo>
                  <a:pt x="658" y="183"/>
                </a:lnTo>
                <a:lnTo>
                  <a:pt x="658" y="109"/>
                </a:lnTo>
                <a:lnTo>
                  <a:pt x="657" y="105"/>
                </a:lnTo>
                <a:lnTo>
                  <a:pt x="655" y="10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9" name="Freeform 72"/>
          <p:cNvSpPr>
            <a:spLocks/>
          </p:cNvSpPr>
          <p:nvPr/>
        </p:nvSpPr>
        <p:spPr bwMode="auto">
          <a:xfrm>
            <a:off x="11918951" y="6455570"/>
            <a:ext cx="695326" cy="307976"/>
          </a:xfrm>
          <a:custGeom>
            <a:avLst/>
            <a:gdLst>
              <a:gd name="T0" fmla="*/ 654 w 658"/>
              <a:gd name="T1" fmla="*/ 137 h 293"/>
              <a:gd name="T2" fmla="*/ 508 w 658"/>
              <a:gd name="T3" fmla="*/ 4 h 293"/>
              <a:gd name="T4" fmla="*/ 505 w 658"/>
              <a:gd name="T5" fmla="*/ 2 h 293"/>
              <a:gd name="T6" fmla="*/ 501 w 658"/>
              <a:gd name="T7" fmla="*/ 0 h 293"/>
              <a:gd name="T8" fmla="*/ 498 w 658"/>
              <a:gd name="T9" fmla="*/ 0 h 293"/>
              <a:gd name="T10" fmla="*/ 495 w 658"/>
              <a:gd name="T11" fmla="*/ 2 h 293"/>
              <a:gd name="T12" fmla="*/ 492 w 658"/>
              <a:gd name="T13" fmla="*/ 4 h 293"/>
              <a:gd name="T14" fmla="*/ 489 w 658"/>
              <a:gd name="T15" fmla="*/ 6 h 293"/>
              <a:gd name="T16" fmla="*/ 487 w 658"/>
              <a:gd name="T17" fmla="*/ 9 h 293"/>
              <a:gd name="T18" fmla="*/ 487 w 658"/>
              <a:gd name="T19" fmla="*/ 13 h 293"/>
              <a:gd name="T20" fmla="*/ 487 w 658"/>
              <a:gd name="T21" fmla="*/ 99 h 293"/>
              <a:gd name="T22" fmla="*/ 12 w 658"/>
              <a:gd name="T23" fmla="*/ 99 h 293"/>
              <a:gd name="T24" fmla="*/ 8 w 658"/>
              <a:gd name="T25" fmla="*/ 99 h 293"/>
              <a:gd name="T26" fmla="*/ 3 w 658"/>
              <a:gd name="T27" fmla="*/ 102 h 293"/>
              <a:gd name="T28" fmla="*/ 1 w 658"/>
              <a:gd name="T29" fmla="*/ 105 h 293"/>
              <a:gd name="T30" fmla="*/ 0 w 658"/>
              <a:gd name="T31" fmla="*/ 111 h 293"/>
              <a:gd name="T32" fmla="*/ 0 w 658"/>
              <a:gd name="T33" fmla="*/ 183 h 293"/>
              <a:gd name="T34" fmla="*/ 1 w 658"/>
              <a:gd name="T35" fmla="*/ 188 h 293"/>
              <a:gd name="T36" fmla="*/ 3 w 658"/>
              <a:gd name="T37" fmla="*/ 193 h 293"/>
              <a:gd name="T38" fmla="*/ 8 w 658"/>
              <a:gd name="T39" fmla="*/ 195 h 293"/>
              <a:gd name="T40" fmla="*/ 12 w 658"/>
              <a:gd name="T41" fmla="*/ 196 h 293"/>
              <a:gd name="T42" fmla="*/ 487 w 658"/>
              <a:gd name="T43" fmla="*/ 196 h 293"/>
              <a:gd name="T44" fmla="*/ 487 w 658"/>
              <a:gd name="T45" fmla="*/ 281 h 293"/>
              <a:gd name="T46" fmla="*/ 487 w 658"/>
              <a:gd name="T47" fmla="*/ 284 h 293"/>
              <a:gd name="T48" fmla="*/ 489 w 658"/>
              <a:gd name="T49" fmla="*/ 288 h 293"/>
              <a:gd name="T50" fmla="*/ 492 w 658"/>
              <a:gd name="T51" fmla="*/ 290 h 293"/>
              <a:gd name="T52" fmla="*/ 495 w 658"/>
              <a:gd name="T53" fmla="*/ 292 h 293"/>
              <a:gd name="T54" fmla="*/ 498 w 658"/>
              <a:gd name="T55" fmla="*/ 293 h 293"/>
              <a:gd name="T56" fmla="*/ 501 w 658"/>
              <a:gd name="T57" fmla="*/ 293 h 293"/>
              <a:gd name="T58" fmla="*/ 505 w 658"/>
              <a:gd name="T59" fmla="*/ 292 h 293"/>
              <a:gd name="T60" fmla="*/ 508 w 658"/>
              <a:gd name="T61" fmla="*/ 290 h 293"/>
              <a:gd name="T62" fmla="*/ 654 w 658"/>
              <a:gd name="T63" fmla="*/ 155 h 293"/>
              <a:gd name="T64" fmla="*/ 657 w 658"/>
              <a:gd name="T65" fmla="*/ 151 h 293"/>
              <a:gd name="T66" fmla="*/ 658 w 658"/>
              <a:gd name="T67" fmla="*/ 146 h 293"/>
              <a:gd name="T68" fmla="*/ 657 w 658"/>
              <a:gd name="T69" fmla="*/ 141 h 293"/>
              <a:gd name="T70" fmla="*/ 654 w 658"/>
              <a:gd name="T71" fmla="*/ 13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8" h="293">
                <a:moveTo>
                  <a:pt x="654" y="137"/>
                </a:moveTo>
                <a:lnTo>
                  <a:pt x="508" y="4"/>
                </a:lnTo>
                <a:lnTo>
                  <a:pt x="505" y="2"/>
                </a:lnTo>
                <a:lnTo>
                  <a:pt x="501" y="0"/>
                </a:lnTo>
                <a:lnTo>
                  <a:pt x="498" y="0"/>
                </a:lnTo>
                <a:lnTo>
                  <a:pt x="495" y="2"/>
                </a:lnTo>
                <a:lnTo>
                  <a:pt x="492" y="4"/>
                </a:lnTo>
                <a:lnTo>
                  <a:pt x="489" y="6"/>
                </a:lnTo>
                <a:lnTo>
                  <a:pt x="487" y="9"/>
                </a:lnTo>
                <a:lnTo>
                  <a:pt x="487" y="13"/>
                </a:lnTo>
                <a:lnTo>
                  <a:pt x="487" y="99"/>
                </a:lnTo>
                <a:lnTo>
                  <a:pt x="12" y="99"/>
                </a:lnTo>
                <a:lnTo>
                  <a:pt x="8" y="99"/>
                </a:lnTo>
                <a:lnTo>
                  <a:pt x="3" y="102"/>
                </a:lnTo>
                <a:lnTo>
                  <a:pt x="1" y="105"/>
                </a:lnTo>
                <a:lnTo>
                  <a:pt x="0" y="111"/>
                </a:lnTo>
                <a:lnTo>
                  <a:pt x="0" y="183"/>
                </a:lnTo>
                <a:lnTo>
                  <a:pt x="1" y="188"/>
                </a:lnTo>
                <a:lnTo>
                  <a:pt x="3" y="193"/>
                </a:lnTo>
                <a:lnTo>
                  <a:pt x="8" y="195"/>
                </a:lnTo>
                <a:lnTo>
                  <a:pt x="12" y="196"/>
                </a:lnTo>
                <a:lnTo>
                  <a:pt x="487" y="196"/>
                </a:lnTo>
                <a:lnTo>
                  <a:pt x="487" y="281"/>
                </a:lnTo>
                <a:lnTo>
                  <a:pt x="487" y="284"/>
                </a:lnTo>
                <a:lnTo>
                  <a:pt x="489" y="288"/>
                </a:lnTo>
                <a:lnTo>
                  <a:pt x="492" y="290"/>
                </a:lnTo>
                <a:lnTo>
                  <a:pt x="495" y="292"/>
                </a:lnTo>
                <a:lnTo>
                  <a:pt x="498" y="293"/>
                </a:lnTo>
                <a:lnTo>
                  <a:pt x="501" y="293"/>
                </a:lnTo>
                <a:lnTo>
                  <a:pt x="505" y="292"/>
                </a:lnTo>
                <a:lnTo>
                  <a:pt x="508" y="290"/>
                </a:lnTo>
                <a:lnTo>
                  <a:pt x="654" y="155"/>
                </a:lnTo>
                <a:lnTo>
                  <a:pt x="657" y="151"/>
                </a:lnTo>
                <a:lnTo>
                  <a:pt x="658" y="146"/>
                </a:lnTo>
                <a:lnTo>
                  <a:pt x="657" y="141"/>
                </a:lnTo>
                <a:lnTo>
                  <a:pt x="654" y="13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0" name="Freeform 73"/>
          <p:cNvSpPr>
            <a:spLocks/>
          </p:cNvSpPr>
          <p:nvPr/>
        </p:nvSpPr>
        <p:spPr bwMode="auto">
          <a:xfrm>
            <a:off x="5934077" y="7665245"/>
            <a:ext cx="311150" cy="695326"/>
          </a:xfrm>
          <a:custGeom>
            <a:avLst/>
            <a:gdLst>
              <a:gd name="T0" fmla="*/ 290 w 292"/>
              <a:gd name="T1" fmla="*/ 149 h 656"/>
              <a:gd name="T2" fmla="*/ 155 w 292"/>
              <a:gd name="T3" fmla="*/ 3 h 656"/>
              <a:gd name="T4" fmla="*/ 151 w 292"/>
              <a:gd name="T5" fmla="*/ 1 h 656"/>
              <a:gd name="T6" fmla="*/ 145 w 292"/>
              <a:gd name="T7" fmla="*/ 0 h 656"/>
              <a:gd name="T8" fmla="*/ 145 w 292"/>
              <a:gd name="T9" fmla="*/ 0 h 656"/>
              <a:gd name="T10" fmla="*/ 145 w 292"/>
              <a:gd name="T11" fmla="*/ 0 h 656"/>
              <a:gd name="T12" fmla="*/ 141 w 292"/>
              <a:gd name="T13" fmla="*/ 1 h 656"/>
              <a:gd name="T14" fmla="*/ 137 w 292"/>
              <a:gd name="T15" fmla="*/ 3 h 656"/>
              <a:gd name="T16" fmla="*/ 4 w 292"/>
              <a:gd name="T17" fmla="*/ 149 h 656"/>
              <a:gd name="T18" fmla="*/ 2 w 292"/>
              <a:gd name="T19" fmla="*/ 152 h 656"/>
              <a:gd name="T20" fmla="*/ 0 w 292"/>
              <a:gd name="T21" fmla="*/ 155 h 656"/>
              <a:gd name="T22" fmla="*/ 0 w 292"/>
              <a:gd name="T23" fmla="*/ 159 h 656"/>
              <a:gd name="T24" fmla="*/ 2 w 292"/>
              <a:gd name="T25" fmla="*/ 163 h 656"/>
              <a:gd name="T26" fmla="*/ 4 w 292"/>
              <a:gd name="T27" fmla="*/ 166 h 656"/>
              <a:gd name="T28" fmla="*/ 6 w 292"/>
              <a:gd name="T29" fmla="*/ 168 h 656"/>
              <a:gd name="T30" fmla="*/ 9 w 292"/>
              <a:gd name="T31" fmla="*/ 169 h 656"/>
              <a:gd name="T32" fmla="*/ 12 w 292"/>
              <a:gd name="T33" fmla="*/ 169 h 656"/>
              <a:gd name="T34" fmla="*/ 98 w 292"/>
              <a:gd name="T35" fmla="*/ 169 h 656"/>
              <a:gd name="T36" fmla="*/ 98 w 292"/>
              <a:gd name="T37" fmla="*/ 645 h 656"/>
              <a:gd name="T38" fmla="*/ 99 w 292"/>
              <a:gd name="T39" fmla="*/ 650 h 656"/>
              <a:gd name="T40" fmla="*/ 101 w 292"/>
              <a:gd name="T41" fmla="*/ 653 h 656"/>
              <a:gd name="T42" fmla="*/ 105 w 292"/>
              <a:gd name="T43" fmla="*/ 656 h 656"/>
              <a:gd name="T44" fmla="*/ 110 w 292"/>
              <a:gd name="T45" fmla="*/ 656 h 656"/>
              <a:gd name="T46" fmla="*/ 183 w 292"/>
              <a:gd name="T47" fmla="*/ 656 h 656"/>
              <a:gd name="T48" fmla="*/ 188 w 292"/>
              <a:gd name="T49" fmla="*/ 656 h 656"/>
              <a:gd name="T50" fmla="*/ 192 w 292"/>
              <a:gd name="T51" fmla="*/ 653 h 656"/>
              <a:gd name="T52" fmla="*/ 195 w 292"/>
              <a:gd name="T53" fmla="*/ 650 h 656"/>
              <a:gd name="T54" fmla="*/ 195 w 292"/>
              <a:gd name="T55" fmla="*/ 645 h 656"/>
              <a:gd name="T56" fmla="*/ 195 w 292"/>
              <a:gd name="T57" fmla="*/ 169 h 656"/>
              <a:gd name="T58" fmla="*/ 280 w 292"/>
              <a:gd name="T59" fmla="*/ 169 h 656"/>
              <a:gd name="T60" fmla="*/ 283 w 292"/>
              <a:gd name="T61" fmla="*/ 169 h 656"/>
              <a:gd name="T62" fmla="*/ 287 w 292"/>
              <a:gd name="T63" fmla="*/ 168 h 656"/>
              <a:gd name="T64" fmla="*/ 290 w 292"/>
              <a:gd name="T65" fmla="*/ 166 h 656"/>
              <a:gd name="T66" fmla="*/ 291 w 292"/>
              <a:gd name="T67" fmla="*/ 163 h 656"/>
              <a:gd name="T68" fmla="*/ 292 w 292"/>
              <a:gd name="T69" fmla="*/ 159 h 656"/>
              <a:gd name="T70" fmla="*/ 292 w 292"/>
              <a:gd name="T71" fmla="*/ 155 h 656"/>
              <a:gd name="T72" fmla="*/ 291 w 292"/>
              <a:gd name="T73" fmla="*/ 152 h 656"/>
              <a:gd name="T74" fmla="*/ 290 w 292"/>
              <a:gd name="T75" fmla="*/ 14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2" h="656">
                <a:moveTo>
                  <a:pt x="290" y="149"/>
                </a:moveTo>
                <a:lnTo>
                  <a:pt x="155" y="3"/>
                </a:lnTo>
                <a:lnTo>
                  <a:pt x="151" y="1"/>
                </a:lnTo>
                <a:lnTo>
                  <a:pt x="145" y="0"/>
                </a:lnTo>
                <a:lnTo>
                  <a:pt x="145" y="0"/>
                </a:lnTo>
                <a:lnTo>
                  <a:pt x="145" y="0"/>
                </a:lnTo>
                <a:lnTo>
                  <a:pt x="141" y="1"/>
                </a:lnTo>
                <a:lnTo>
                  <a:pt x="137" y="3"/>
                </a:lnTo>
                <a:lnTo>
                  <a:pt x="4" y="149"/>
                </a:lnTo>
                <a:lnTo>
                  <a:pt x="2" y="152"/>
                </a:lnTo>
                <a:lnTo>
                  <a:pt x="0" y="155"/>
                </a:lnTo>
                <a:lnTo>
                  <a:pt x="0" y="159"/>
                </a:lnTo>
                <a:lnTo>
                  <a:pt x="2" y="163"/>
                </a:lnTo>
                <a:lnTo>
                  <a:pt x="4" y="166"/>
                </a:lnTo>
                <a:lnTo>
                  <a:pt x="6" y="168"/>
                </a:lnTo>
                <a:lnTo>
                  <a:pt x="9" y="169"/>
                </a:lnTo>
                <a:lnTo>
                  <a:pt x="12" y="169"/>
                </a:lnTo>
                <a:lnTo>
                  <a:pt x="98" y="169"/>
                </a:lnTo>
                <a:lnTo>
                  <a:pt x="98" y="645"/>
                </a:lnTo>
                <a:lnTo>
                  <a:pt x="99" y="650"/>
                </a:lnTo>
                <a:lnTo>
                  <a:pt x="101" y="653"/>
                </a:lnTo>
                <a:lnTo>
                  <a:pt x="105" y="656"/>
                </a:lnTo>
                <a:lnTo>
                  <a:pt x="110" y="656"/>
                </a:lnTo>
                <a:lnTo>
                  <a:pt x="183" y="656"/>
                </a:lnTo>
                <a:lnTo>
                  <a:pt x="188" y="656"/>
                </a:lnTo>
                <a:lnTo>
                  <a:pt x="192" y="653"/>
                </a:lnTo>
                <a:lnTo>
                  <a:pt x="195" y="650"/>
                </a:lnTo>
                <a:lnTo>
                  <a:pt x="195" y="645"/>
                </a:lnTo>
                <a:lnTo>
                  <a:pt x="195" y="169"/>
                </a:lnTo>
                <a:lnTo>
                  <a:pt x="280" y="169"/>
                </a:lnTo>
                <a:lnTo>
                  <a:pt x="283" y="169"/>
                </a:lnTo>
                <a:lnTo>
                  <a:pt x="287" y="168"/>
                </a:lnTo>
                <a:lnTo>
                  <a:pt x="290" y="166"/>
                </a:lnTo>
                <a:lnTo>
                  <a:pt x="291" y="163"/>
                </a:lnTo>
                <a:lnTo>
                  <a:pt x="292" y="159"/>
                </a:lnTo>
                <a:lnTo>
                  <a:pt x="292" y="155"/>
                </a:lnTo>
                <a:lnTo>
                  <a:pt x="291" y="152"/>
                </a:lnTo>
                <a:lnTo>
                  <a:pt x="290" y="14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1" name="Freeform 74"/>
          <p:cNvSpPr>
            <a:spLocks noEditPoints="1"/>
          </p:cNvSpPr>
          <p:nvPr/>
        </p:nvSpPr>
        <p:spPr bwMode="auto">
          <a:xfrm>
            <a:off x="15001876" y="6290470"/>
            <a:ext cx="647700" cy="647700"/>
          </a:xfrm>
          <a:custGeom>
            <a:avLst/>
            <a:gdLst>
              <a:gd name="T0" fmla="*/ 612 w 612"/>
              <a:gd name="T1" fmla="*/ 99 h 612"/>
              <a:gd name="T2" fmla="*/ 612 w 612"/>
              <a:gd name="T3" fmla="*/ 94 h 612"/>
              <a:gd name="T4" fmla="*/ 611 w 612"/>
              <a:gd name="T5" fmla="*/ 90 h 612"/>
              <a:gd name="T6" fmla="*/ 609 w 612"/>
              <a:gd name="T7" fmla="*/ 85 h 612"/>
              <a:gd name="T8" fmla="*/ 606 w 612"/>
              <a:gd name="T9" fmla="*/ 82 h 612"/>
              <a:gd name="T10" fmla="*/ 530 w 612"/>
              <a:gd name="T11" fmla="*/ 7 h 612"/>
              <a:gd name="T12" fmla="*/ 527 w 612"/>
              <a:gd name="T13" fmla="*/ 3 h 612"/>
              <a:gd name="T14" fmla="*/ 523 w 612"/>
              <a:gd name="T15" fmla="*/ 1 h 612"/>
              <a:gd name="T16" fmla="*/ 518 w 612"/>
              <a:gd name="T17" fmla="*/ 0 h 612"/>
              <a:gd name="T18" fmla="*/ 513 w 612"/>
              <a:gd name="T19" fmla="*/ 0 h 612"/>
              <a:gd name="T20" fmla="*/ 509 w 612"/>
              <a:gd name="T21" fmla="*/ 0 h 612"/>
              <a:gd name="T22" fmla="*/ 504 w 612"/>
              <a:gd name="T23" fmla="*/ 1 h 612"/>
              <a:gd name="T24" fmla="*/ 500 w 612"/>
              <a:gd name="T25" fmla="*/ 3 h 612"/>
              <a:gd name="T26" fmla="*/ 496 w 612"/>
              <a:gd name="T27" fmla="*/ 7 h 612"/>
              <a:gd name="T28" fmla="*/ 7 w 612"/>
              <a:gd name="T29" fmla="*/ 496 h 612"/>
              <a:gd name="T30" fmla="*/ 4 w 612"/>
              <a:gd name="T31" fmla="*/ 500 h 612"/>
              <a:gd name="T32" fmla="*/ 2 w 612"/>
              <a:gd name="T33" fmla="*/ 503 h 612"/>
              <a:gd name="T34" fmla="*/ 0 w 612"/>
              <a:gd name="T35" fmla="*/ 508 h 612"/>
              <a:gd name="T36" fmla="*/ 0 w 612"/>
              <a:gd name="T37" fmla="*/ 513 h 612"/>
              <a:gd name="T38" fmla="*/ 0 w 612"/>
              <a:gd name="T39" fmla="*/ 518 h 612"/>
              <a:gd name="T40" fmla="*/ 2 w 612"/>
              <a:gd name="T41" fmla="*/ 523 h 612"/>
              <a:gd name="T42" fmla="*/ 4 w 612"/>
              <a:gd name="T43" fmla="*/ 527 h 612"/>
              <a:gd name="T44" fmla="*/ 7 w 612"/>
              <a:gd name="T45" fmla="*/ 530 h 612"/>
              <a:gd name="T46" fmla="*/ 82 w 612"/>
              <a:gd name="T47" fmla="*/ 606 h 612"/>
              <a:gd name="T48" fmla="*/ 85 w 612"/>
              <a:gd name="T49" fmla="*/ 608 h 612"/>
              <a:gd name="T50" fmla="*/ 90 w 612"/>
              <a:gd name="T51" fmla="*/ 610 h 612"/>
              <a:gd name="T52" fmla="*/ 94 w 612"/>
              <a:gd name="T53" fmla="*/ 612 h 612"/>
              <a:gd name="T54" fmla="*/ 99 w 612"/>
              <a:gd name="T55" fmla="*/ 612 h 612"/>
              <a:gd name="T56" fmla="*/ 104 w 612"/>
              <a:gd name="T57" fmla="*/ 612 h 612"/>
              <a:gd name="T58" fmla="*/ 109 w 612"/>
              <a:gd name="T59" fmla="*/ 610 h 612"/>
              <a:gd name="T60" fmla="*/ 112 w 612"/>
              <a:gd name="T61" fmla="*/ 608 h 612"/>
              <a:gd name="T62" fmla="*/ 117 w 612"/>
              <a:gd name="T63" fmla="*/ 606 h 612"/>
              <a:gd name="T64" fmla="*/ 606 w 612"/>
              <a:gd name="T65" fmla="*/ 117 h 612"/>
              <a:gd name="T66" fmla="*/ 609 w 612"/>
              <a:gd name="T67" fmla="*/ 112 h 612"/>
              <a:gd name="T68" fmla="*/ 611 w 612"/>
              <a:gd name="T69" fmla="*/ 108 h 612"/>
              <a:gd name="T70" fmla="*/ 612 w 612"/>
              <a:gd name="T71" fmla="*/ 104 h 612"/>
              <a:gd name="T72" fmla="*/ 612 w 612"/>
              <a:gd name="T73" fmla="*/ 99 h 612"/>
              <a:gd name="T74" fmla="*/ 443 w 612"/>
              <a:gd name="T75" fmla="*/ 211 h 612"/>
              <a:gd name="T76" fmla="*/ 402 w 612"/>
              <a:gd name="T77" fmla="*/ 170 h 612"/>
              <a:gd name="T78" fmla="*/ 513 w 612"/>
              <a:gd name="T79" fmla="*/ 58 h 612"/>
              <a:gd name="T80" fmla="*/ 554 w 612"/>
              <a:gd name="T81" fmla="*/ 99 h 612"/>
              <a:gd name="T82" fmla="*/ 443 w 612"/>
              <a:gd name="T83" fmla="*/ 21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2" h="612">
                <a:moveTo>
                  <a:pt x="612" y="99"/>
                </a:moveTo>
                <a:lnTo>
                  <a:pt x="612" y="94"/>
                </a:lnTo>
                <a:lnTo>
                  <a:pt x="611" y="90"/>
                </a:lnTo>
                <a:lnTo>
                  <a:pt x="609" y="85"/>
                </a:lnTo>
                <a:lnTo>
                  <a:pt x="606" y="82"/>
                </a:lnTo>
                <a:lnTo>
                  <a:pt x="530" y="7"/>
                </a:lnTo>
                <a:lnTo>
                  <a:pt x="527" y="3"/>
                </a:lnTo>
                <a:lnTo>
                  <a:pt x="523" y="1"/>
                </a:lnTo>
                <a:lnTo>
                  <a:pt x="518" y="0"/>
                </a:lnTo>
                <a:lnTo>
                  <a:pt x="513" y="0"/>
                </a:lnTo>
                <a:lnTo>
                  <a:pt x="509" y="0"/>
                </a:lnTo>
                <a:lnTo>
                  <a:pt x="504" y="1"/>
                </a:lnTo>
                <a:lnTo>
                  <a:pt x="500" y="3"/>
                </a:lnTo>
                <a:lnTo>
                  <a:pt x="496" y="7"/>
                </a:lnTo>
                <a:lnTo>
                  <a:pt x="7" y="496"/>
                </a:lnTo>
                <a:lnTo>
                  <a:pt x="4" y="500"/>
                </a:lnTo>
                <a:lnTo>
                  <a:pt x="2" y="503"/>
                </a:lnTo>
                <a:lnTo>
                  <a:pt x="0" y="508"/>
                </a:lnTo>
                <a:lnTo>
                  <a:pt x="0" y="513"/>
                </a:lnTo>
                <a:lnTo>
                  <a:pt x="0" y="518"/>
                </a:lnTo>
                <a:lnTo>
                  <a:pt x="2" y="523"/>
                </a:lnTo>
                <a:lnTo>
                  <a:pt x="4" y="527"/>
                </a:lnTo>
                <a:lnTo>
                  <a:pt x="7" y="530"/>
                </a:lnTo>
                <a:lnTo>
                  <a:pt x="82" y="606"/>
                </a:lnTo>
                <a:lnTo>
                  <a:pt x="85" y="608"/>
                </a:lnTo>
                <a:lnTo>
                  <a:pt x="90" y="610"/>
                </a:lnTo>
                <a:lnTo>
                  <a:pt x="94" y="612"/>
                </a:lnTo>
                <a:lnTo>
                  <a:pt x="99" y="612"/>
                </a:lnTo>
                <a:lnTo>
                  <a:pt x="104" y="612"/>
                </a:lnTo>
                <a:lnTo>
                  <a:pt x="109" y="610"/>
                </a:lnTo>
                <a:lnTo>
                  <a:pt x="112" y="608"/>
                </a:lnTo>
                <a:lnTo>
                  <a:pt x="117" y="606"/>
                </a:lnTo>
                <a:lnTo>
                  <a:pt x="606" y="117"/>
                </a:lnTo>
                <a:lnTo>
                  <a:pt x="609" y="112"/>
                </a:lnTo>
                <a:lnTo>
                  <a:pt x="611" y="108"/>
                </a:lnTo>
                <a:lnTo>
                  <a:pt x="612" y="104"/>
                </a:lnTo>
                <a:lnTo>
                  <a:pt x="612" y="99"/>
                </a:lnTo>
                <a:close/>
                <a:moveTo>
                  <a:pt x="443" y="211"/>
                </a:moveTo>
                <a:lnTo>
                  <a:pt x="402" y="170"/>
                </a:lnTo>
                <a:lnTo>
                  <a:pt x="513" y="58"/>
                </a:lnTo>
                <a:lnTo>
                  <a:pt x="554" y="99"/>
                </a:lnTo>
                <a:lnTo>
                  <a:pt x="443" y="21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2" name="Freeform 75"/>
          <p:cNvSpPr>
            <a:spLocks/>
          </p:cNvSpPr>
          <p:nvPr/>
        </p:nvSpPr>
        <p:spPr bwMode="auto">
          <a:xfrm>
            <a:off x="15043150" y="6280944"/>
            <a:ext cx="104776" cy="101600"/>
          </a:xfrm>
          <a:custGeom>
            <a:avLst/>
            <a:gdLst>
              <a:gd name="T0" fmla="*/ 49 w 97"/>
              <a:gd name="T1" fmla="*/ 97 h 97"/>
              <a:gd name="T2" fmla="*/ 59 w 97"/>
              <a:gd name="T3" fmla="*/ 61 h 97"/>
              <a:gd name="T4" fmla="*/ 97 w 97"/>
              <a:gd name="T5" fmla="*/ 49 h 97"/>
              <a:gd name="T6" fmla="*/ 59 w 97"/>
              <a:gd name="T7" fmla="*/ 38 h 97"/>
              <a:gd name="T8" fmla="*/ 49 w 97"/>
              <a:gd name="T9" fmla="*/ 0 h 97"/>
              <a:gd name="T10" fmla="*/ 37 w 97"/>
              <a:gd name="T11" fmla="*/ 38 h 97"/>
              <a:gd name="T12" fmla="*/ 0 w 97"/>
              <a:gd name="T13" fmla="*/ 49 h 97"/>
              <a:gd name="T14" fmla="*/ 37 w 97"/>
              <a:gd name="T15" fmla="*/ 61 h 97"/>
              <a:gd name="T16" fmla="*/ 49 w 97"/>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49" y="97"/>
                </a:moveTo>
                <a:lnTo>
                  <a:pt x="59" y="61"/>
                </a:lnTo>
                <a:lnTo>
                  <a:pt x="97" y="49"/>
                </a:lnTo>
                <a:lnTo>
                  <a:pt x="59" y="38"/>
                </a:lnTo>
                <a:lnTo>
                  <a:pt x="49" y="0"/>
                </a:lnTo>
                <a:lnTo>
                  <a:pt x="37" y="38"/>
                </a:lnTo>
                <a:lnTo>
                  <a:pt x="0" y="49"/>
                </a:lnTo>
                <a:lnTo>
                  <a:pt x="37" y="61"/>
                </a:lnTo>
                <a:lnTo>
                  <a:pt x="49" y="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3" name="Freeform 76"/>
          <p:cNvSpPr>
            <a:spLocks/>
          </p:cNvSpPr>
          <p:nvPr/>
        </p:nvSpPr>
        <p:spPr bwMode="auto">
          <a:xfrm>
            <a:off x="15119351" y="6306344"/>
            <a:ext cx="209550" cy="206376"/>
          </a:xfrm>
          <a:custGeom>
            <a:avLst/>
            <a:gdLst>
              <a:gd name="T0" fmla="*/ 75 w 196"/>
              <a:gd name="T1" fmla="*/ 120 h 194"/>
              <a:gd name="T2" fmla="*/ 98 w 196"/>
              <a:gd name="T3" fmla="*/ 194 h 194"/>
              <a:gd name="T4" fmla="*/ 121 w 196"/>
              <a:gd name="T5" fmla="*/ 120 h 194"/>
              <a:gd name="T6" fmla="*/ 196 w 196"/>
              <a:gd name="T7" fmla="*/ 97 h 194"/>
              <a:gd name="T8" fmla="*/ 121 w 196"/>
              <a:gd name="T9" fmla="*/ 75 h 194"/>
              <a:gd name="T10" fmla="*/ 98 w 196"/>
              <a:gd name="T11" fmla="*/ 0 h 194"/>
              <a:gd name="T12" fmla="*/ 75 w 196"/>
              <a:gd name="T13" fmla="*/ 75 h 194"/>
              <a:gd name="T14" fmla="*/ 0 w 196"/>
              <a:gd name="T15" fmla="*/ 97 h 194"/>
              <a:gd name="T16" fmla="*/ 75 w 196"/>
              <a:gd name="T17" fmla="*/ 12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94">
                <a:moveTo>
                  <a:pt x="75" y="120"/>
                </a:moveTo>
                <a:lnTo>
                  <a:pt x="98" y="194"/>
                </a:lnTo>
                <a:lnTo>
                  <a:pt x="121" y="120"/>
                </a:lnTo>
                <a:lnTo>
                  <a:pt x="196" y="97"/>
                </a:lnTo>
                <a:lnTo>
                  <a:pt x="121" y="75"/>
                </a:lnTo>
                <a:lnTo>
                  <a:pt x="98" y="0"/>
                </a:lnTo>
                <a:lnTo>
                  <a:pt x="75" y="75"/>
                </a:lnTo>
                <a:lnTo>
                  <a:pt x="0" y="97"/>
                </a:lnTo>
                <a:lnTo>
                  <a:pt x="75" y="12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4" name="Freeform 77"/>
          <p:cNvSpPr>
            <a:spLocks/>
          </p:cNvSpPr>
          <p:nvPr/>
        </p:nvSpPr>
        <p:spPr bwMode="auto">
          <a:xfrm>
            <a:off x="15560676" y="6538120"/>
            <a:ext cx="101600" cy="101600"/>
          </a:xfrm>
          <a:custGeom>
            <a:avLst/>
            <a:gdLst>
              <a:gd name="T0" fmla="*/ 59 w 97"/>
              <a:gd name="T1" fmla="*/ 37 h 97"/>
              <a:gd name="T2" fmla="*/ 49 w 97"/>
              <a:gd name="T3" fmla="*/ 0 h 97"/>
              <a:gd name="T4" fmla="*/ 37 w 97"/>
              <a:gd name="T5" fmla="*/ 37 h 97"/>
              <a:gd name="T6" fmla="*/ 0 w 97"/>
              <a:gd name="T7" fmla="*/ 49 h 97"/>
              <a:gd name="T8" fmla="*/ 37 w 97"/>
              <a:gd name="T9" fmla="*/ 60 h 97"/>
              <a:gd name="T10" fmla="*/ 49 w 97"/>
              <a:gd name="T11" fmla="*/ 97 h 97"/>
              <a:gd name="T12" fmla="*/ 59 w 97"/>
              <a:gd name="T13" fmla="*/ 60 h 97"/>
              <a:gd name="T14" fmla="*/ 97 w 97"/>
              <a:gd name="T15" fmla="*/ 49 h 97"/>
              <a:gd name="T16" fmla="*/ 59 w 97"/>
              <a:gd name="T17"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59" y="37"/>
                </a:moveTo>
                <a:lnTo>
                  <a:pt x="49" y="0"/>
                </a:lnTo>
                <a:lnTo>
                  <a:pt x="37" y="37"/>
                </a:lnTo>
                <a:lnTo>
                  <a:pt x="0" y="49"/>
                </a:lnTo>
                <a:lnTo>
                  <a:pt x="37" y="60"/>
                </a:lnTo>
                <a:lnTo>
                  <a:pt x="49" y="97"/>
                </a:lnTo>
                <a:lnTo>
                  <a:pt x="59" y="60"/>
                </a:lnTo>
                <a:lnTo>
                  <a:pt x="97" y="49"/>
                </a:lnTo>
                <a:lnTo>
                  <a:pt x="59" y="3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5" name="Freeform 78"/>
          <p:cNvSpPr>
            <a:spLocks/>
          </p:cNvSpPr>
          <p:nvPr/>
        </p:nvSpPr>
        <p:spPr bwMode="auto">
          <a:xfrm>
            <a:off x="15300326" y="6280944"/>
            <a:ext cx="104776" cy="101600"/>
          </a:xfrm>
          <a:custGeom>
            <a:avLst/>
            <a:gdLst>
              <a:gd name="T0" fmla="*/ 49 w 97"/>
              <a:gd name="T1" fmla="*/ 97 h 97"/>
              <a:gd name="T2" fmla="*/ 60 w 97"/>
              <a:gd name="T3" fmla="*/ 61 h 97"/>
              <a:gd name="T4" fmla="*/ 97 w 97"/>
              <a:gd name="T5" fmla="*/ 49 h 97"/>
              <a:gd name="T6" fmla="*/ 60 w 97"/>
              <a:gd name="T7" fmla="*/ 38 h 97"/>
              <a:gd name="T8" fmla="*/ 49 w 97"/>
              <a:gd name="T9" fmla="*/ 0 h 97"/>
              <a:gd name="T10" fmla="*/ 38 w 97"/>
              <a:gd name="T11" fmla="*/ 38 h 97"/>
              <a:gd name="T12" fmla="*/ 0 w 97"/>
              <a:gd name="T13" fmla="*/ 49 h 97"/>
              <a:gd name="T14" fmla="*/ 38 w 97"/>
              <a:gd name="T15" fmla="*/ 61 h 97"/>
              <a:gd name="T16" fmla="*/ 49 w 97"/>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49" y="97"/>
                </a:moveTo>
                <a:lnTo>
                  <a:pt x="60" y="61"/>
                </a:lnTo>
                <a:lnTo>
                  <a:pt x="97" y="49"/>
                </a:lnTo>
                <a:lnTo>
                  <a:pt x="60" y="38"/>
                </a:lnTo>
                <a:lnTo>
                  <a:pt x="49" y="0"/>
                </a:lnTo>
                <a:lnTo>
                  <a:pt x="38" y="38"/>
                </a:lnTo>
                <a:lnTo>
                  <a:pt x="0" y="49"/>
                </a:lnTo>
                <a:lnTo>
                  <a:pt x="38" y="61"/>
                </a:lnTo>
                <a:lnTo>
                  <a:pt x="49" y="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6" name="Freeform 79"/>
          <p:cNvSpPr>
            <a:spLocks noEditPoints="1"/>
          </p:cNvSpPr>
          <p:nvPr/>
        </p:nvSpPr>
        <p:spPr bwMode="auto">
          <a:xfrm>
            <a:off x="2654301" y="6274595"/>
            <a:ext cx="669926" cy="669926"/>
          </a:xfrm>
          <a:custGeom>
            <a:avLst/>
            <a:gdLst>
              <a:gd name="T0" fmla="*/ 508 w 633"/>
              <a:gd name="T1" fmla="*/ 385 h 634"/>
              <a:gd name="T2" fmla="*/ 532 w 633"/>
              <a:gd name="T3" fmla="*/ 309 h 634"/>
              <a:gd name="T4" fmla="*/ 533 w 633"/>
              <a:gd name="T5" fmla="*/ 242 h 634"/>
              <a:gd name="T6" fmla="*/ 523 w 633"/>
              <a:gd name="T7" fmla="*/ 189 h 634"/>
              <a:gd name="T8" fmla="*/ 502 w 633"/>
              <a:gd name="T9" fmla="*/ 140 h 634"/>
              <a:gd name="T10" fmla="*/ 474 w 633"/>
              <a:gd name="T11" fmla="*/ 97 h 634"/>
              <a:gd name="T12" fmla="*/ 438 w 633"/>
              <a:gd name="T13" fmla="*/ 61 h 634"/>
              <a:gd name="T14" fmla="*/ 395 w 633"/>
              <a:gd name="T15" fmla="*/ 33 h 634"/>
              <a:gd name="T16" fmla="*/ 346 w 633"/>
              <a:gd name="T17" fmla="*/ 12 h 634"/>
              <a:gd name="T18" fmla="*/ 295 w 633"/>
              <a:gd name="T19" fmla="*/ 2 h 634"/>
              <a:gd name="T20" fmla="*/ 241 w 633"/>
              <a:gd name="T21" fmla="*/ 2 h 634"/>
              <a:gd name="T22" fmla="*/ 189 w 633"/>
              <a:gd name="T23" fmla="*/ 12 h 634"/>
              <a:gd name="T24" fmla="*/ 139 w 633"/>
              <a:gd name="T25" fmla="*/ 33 h 634"/>
              <a:gd name="T26" fmla="*/ 96 w 633"/>
              <a:gd name="T27" fmla="*/ 61 h 634"/>
              <a:gd name="T28" fmla="*/ 60 w 633"/>
              <a:gd name="T29" fmla="*/ 97 h 634"/>
              <a:gd name="T30" fmla="*/ 32 w 633"/>
              <a:gd name="T31" fmla="*/ 140 h 634"/>
              <a:gd name="T32" fmla="*/ 12 w 633"/>
              <a:gd name="T33" fmla="*/ 189 h 634"/>
              <a:gd name="T34" fmla="*/ 1 w 633"/>
              <a:gd name="T35" fmla="*/ 242 h 634"/>
              <a:gd name="T36" fmla="*/ 1 w 633"/>
              <a:gd name="T37" fmla="*/ 295 h 634"/>
              <a:gd name="T38" fmla="*/ 12 w 633"/>
              <a:gd name="T39" fmla="*/ 348 h 634"/>
              <a:gd name="T40" fmla="*/ 32 w 633"/>
              <a:gd name="T41" fmla="*/ 396 h 634"/>
              <a:gd name="T42" fmla="*/ 60 w 633"/>
              <a:gd name="T43" fmla="*/ 439 h 634"/>
              <a:gd name="T44" fmla="*/ 96 w 633"/>
              <a:gd name="T45" fmla="*/ 475 h 634"/>
              <a:gd name="T46" fmla="*/ 139 w 633"/>
              <a:gd name="T47" fmla="*/ 503 h 634"/>
              <a:gd name="T48" fmla="*/ 189 w 633"/>
              <a:gd name="T49" fmla="*/ 525 h 634"/>
              <a:gd name="T50" fmla="*/ 241 w 633"/>
              <a:gd name="T51" fmla="*/ 534 h 634"/>
              <a:gd name="T52" fmla="*/ 307 w 633"/>
              <a:gd name="T53" fmla="*/ 533 h 634"/>
              <a:gd name="T54" fmla="*/ 384 w 633"/>
              <a:gd name="T55" fmla="*/ 510 h 634"/>
              <a:gd name="T56" fmla="*/ 557 w 633"/>
              <a:gd name="T57" fmla="*/ 625 h 634"/>
              <a:gd name="T58" fmla="*/ 594 w 633"/>
              <a:gd name="T59" fmla="*/ 633 h 634"/>
              <a:gd name="T60" fmla="*/ 624 w 633"/>
              <a:gd name="T61" fmla="*/ 611 h 634"/>
              <a:gd name="T62" fmla="*/ 631 w 633"/>
              <a:gd name="T63" fmla="*/ 575 h 634"/>
              <a:gd name="T64" fmla="*/ 387 w 633"/>
              <a:gd name="T65" fmla="*/ 389 h 634"/>
              <a:gd name="T66" fmla="*/ 332 w 633"/>
              <a:gd name="T67" fmla="*/ 426 h 634"/>
              <a:gd name="T68" fmla="*/ 268 w 633"/>
              <a:gd name="T69" fmla="*/ 438 h 634"/>
              <a:gd name="T70" fmla="*/ 202 w 633"/>
              <a:gd name="T71" fmla="*/ 426 h 634"/>
              <a:gd name="T72" fmla="*/ 147 w 633"/>
              <a:gd name="T73" fmla="*/ 389 h 634"/>
              <a:gd name="T74" fmla="*/ 109 w 633"/>
              <a:gd name="T75" fmla="*/ 334 h 634"/>
              <a:gd name="T76" fmla="*/ 97 w 633"/>
              <a:gd name="T77" fmla="*/ 269 h 634"/>
              <a:gd name="T78" fmla="*/ 109 w 633"/>
              <a:gd name="T79" fmla="*/ 203 h 634"/>
              <a:gd name="T80" fmla="*/ 147 w 633"/>
              <a:gd name="T81" fmla="*/ 148 h 634"/>
              <a:gd name="T82" fmla="*/ 202 w 633"/>
              <a:gd name="T83" fmla="*/ 110 h 634"/>
              <a:gd name="T84" fmla="*/ 268 w 633"/>
              <a:gd name="T85" fmla="*/ 98 h 634"/>
              <a:gd name="T86" fmla="*/ 332 w 633"/>
              <a:gd name="T87" fmla="*/ 110 h 634"/>
              <a:gd name="T88" fmla="*/ 387 w 633"/>
              <a:gd name="T89" fmla="*/ 148 h 634"/>
              <a:gd name="T90" fmla="*/ 425 w 633"/>
              <a:gd name="T91" fmla="*/ 203 h 634"/>
              <a:gd name="T92" fmla="*/ 437 w 633"/>
              <a:gd name="T93" fmla="*/ 269 h 634"/>
              <a:gd name="T94" fmla="*/ 425 w 633"/>
              <a:gd name="T95" fmla="*/ 334 h 634"/>
              <a:gd name="T96" fmla="*/ 387 w 633"/>
              <a:gd name="T97" fmla="*/ 3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3" h="634">
                <a:moveTo>
                  <a:pt x="619" y="551"/>
                </a:moveTo>
                <a:lnTo>
                  <a:pt x="488" y="420"/>
                </a:lnTo>
                <a:lnTo>
                  <a:pt x="499" y="403"/>
                </a:lnTo>
                <a:lnTo>
                  <a:pt x="508" y="385"/>
                </a:lnTo>
                <a:lnTo>
                  <a:pt x="517" y="367"/>
                </a:lnTo>
                <a:lnTo>
                  <a:pt x="523" y="348"/>
                </a:lnTo>
                <a:lnTo>
                  <a:pt x="529" y="329"/>
                </a:lnTo>
                <a:lnTo>
                  <a:pt x="532" y="309"/>
                </a:lnTo>
                <a:lnTo>
                  <a:pt x="534" y="289"/>
                </a:lnTo>
                <a:lnTo>
                  <a:pt x="535" y="269"/>
                </a:lnTo>
                <a:lnTo>
                  <a:pt x="534" y="255"/>
                </a:lnTo>
                <a:lnTo>
                  <a:pt x="533" y="242"/>
                </a:lnTo>
                <a:lnTo>
                  <a:pt x="532" y="228"/>
                </a:lnTo>
                <a:lnTo>
                  <a:pt x="530" y="215"/>
                </a:lnTo>
                <a:lnTo>
                  <a:pt x="527" y="202"/>
                </a:lnTo>
                <a:lnTo>
                  <a:pt x="523" y="189"/>
                </a:lnTo>
                <a:lnTo>
                  <a:pt x="519" y="177"/>
                </a:lnTo>
                <a:lnTo>
                  <a:pt x="514" y="164"/>
                </a:lnTo>
                <a:lnTo>
                  <a:pt x="508" y="152"/>
                </a:lnTo>
                <a:lnTo>
                  <a:pt x="502" y="140"/>
                </a:lnTo>
                <a:lnTo>
                  <a:pt x="495" y="128"/>
                </a:lnTo>
                <a:lnTo>
                  <a:pt x="489" y="118"/>
                </a:lnTo>
                <a:lnTo>
                  <a:pt x="481" y="108"/>
                </a:lnTo>
                <a:lnTo>
                  <a:pt x="474" y="97"/>
                </a:lnTo>
                <a:lnTo>
                  <a:pt x="465" y="87"/>
                </a:lnTo>
                <a:lnTo>
                  <a:pt x="457" y="79"/>
                </a:lnTo>
                <a:lnTo>
                  <a:pt x="448" y="70"/>
                </a:lnTo>
                <a:lnTo>
                  <a:pt x="438" y="61"/>
                </a:lnTo>
                <a:lnTo>
                  <a:pt x="427" y="54"/>
                </a:lnTo>
                <a:lnTo>
                  <a:pt x="418" y="46"/>
                </a:lnTo>
                <a:lnTo>
                  <a:pt x="407" y="40"/>
                </a:lnTo>
                <a:lnTo>
                  <a:pt x="395" y="33"/>
                </a:lnTo>
                <a:lnTo>
                  <a:pt x="383" y="27"/>
                </a:lnTo>
                <a:lnTo>
                  <a:pt x="371" y="21"/>
                </a:lnTo>
                <a:lnTo>
                  <a:pt x="358" y="16"/>
                </a:lnTo>
                <a:lnTo>
                  <a:pt x="346" y="12"/>
                </a:lnTo>
                <a:lnTo>
                  <a:pt x="333" y="9"/>
                </a:lnTo>
                <a:lnTo>
                  <a:pt x="320" y="5"/>
                </a:lnTo>
                <a:lnTo>
                  <a:pt x="307" y="3"/>
                </a:lnTo>
                <a:lnTo>
                  <a:pt x="295" y="2"/>
                </a:lnTo>
                <a:lnTo>
                  <a:pt x="280" y="1"/>
                </a:lnTo>
                <a:lnTo>
                  <a:pt x="268" y="0"/>
                </a:lnTo>
                <a:lnTo>
                  <a:pt x="253" y="1"/>
                </a:lnTo>
                <a:lnTo>
                  <a:pt x="241" y="2"/>
                </a:lnTo>
                <a:lnTo>
                  <a:pt x="226" y="3"/>
                </a:lnTo>
                <a:lnTo>
                  <a:pt x="214" y="5"/>
                </a:lnTo>
                <a:lnTo>
                  <a:pt x="201" y="9"/>
                </a:lnTo>
                <a:lnTo>
                  <a:pt x="189" y="12"/>
                </a:lnTo>
                <a:lnTo>
                  <a:pt x="176" y="16"/>
                </a:lnTo>
                <a:lnTo>
                  <a:pt x="163" y="21"/>
                </a:lnTo>
                <a:lnTo>
                  <a:pt x="151" y="27"/>
                </a:lnTo>
                <a:lnTo>
                  <a:pt x="139" y="33"/>
                </a:lnTo>
                <a:lnTo>
                  <a:pt x="128" y="40"/>
                </a:lnTo>
                <a:lnTo>
                  <a:pt x="116" y="46"/>
                </a:lnTo>
                <a:lnTo>
                  <a:pt x="107" y="54"/>
                </a:lnTo>
                <a:lnTo>
                  <a:pt x="96" y="61"/>
                </a:lnTo>
                <a:lnTo>
                  <a:pt x="87" y="70"/>
                </a:lnTo>
                <a:lnTo>
                  <a:pt x="77" y="79"/>
                </a:lnTo>
                <a:lnTo>
                  <a:pt x="69" y="87"/>
                </a:lnTo>
                <a:lnTo>
                  <a:pt x="60" y="97"/>
                </a:lnTo>
                <a:lnTo>
                  <a:pt x="53" y="108"/>
                </a:lnTo>
                <a:lnTo>
                  <a:pt x="45" y="118"/>
                </a:lnTo>
                <a:lnTo>
                  <a:pt x="39" y="128"/>
                </a:lnTo>
                <a:lnTo>
                  <a:pt x="32" y="140"/>
                </a:lnTo>
                <a:lnTo>
                  <a:pt x="26" y="152"/>
                </a:lnTo>
                <a:lnTo>
                  <a:pt x="20" y="164"/>
                </a:lnTo>
                <a:lnTo>
                  <a:pt x="16" y="177"/>
                </a:lnTo>
                <a:lnTo>
                  <a:pt x="12" y="189"/>
                </a:lnTo>
                <a:lnTo>
                  <a:pt x="7" y="202"/>
                </a:lnTo>
                <a:lnTo>
                  <a:pt x="4" y="215"/>
                </a:lnTo>
                <a:lnTo>
                  <a:pt x="2" y="228"/>
                </a:lnTo>
                <a:lnTo>
                  <a:pt x="1" y="242"/>
                </a:lnTo>
                <a:lnTo>
                  <a:pt x="0" y="255"/>
                </a:lnTo>
                <a:lnTo>
                  <a:pt x="0" y="269"/>
                </a:lnTo>
                <a:lnTo>
                  <a:pt x="0" y="282"/>
                </a:lnTo>
                <a:lnTo>
                  <a:pt x="1" y="295"/>
                </a:lnTo>
                <a:lnTo>
                  <a:pt x="2" y="309"/>
                </a:lnTo>
                <a:lnTo>
                  <a:pt x="4" y="322"/>
                </a:lnTo>
                <a:lnTo>
                  <a:pt x="7" y="335"/>
                </a:lnTo>
                <a:lnTo>
                  <a:pt x="12" y="348"/>
                </a:lnTo>
                <a:lnTo>
                  <a:pt x="16" y="359"/>
                </a:lnTo>
                <a:lnTo>
                  <a:pt x="20" y="372"/>
                </a:lnTo>
                <a:lnTo>
                  <a:pt x="26" y="384"/>
                </a:lnTo>
                <a:lnTo>
                  <a:pt x="32" y="396"/>
                </a:lnTo>
                <a:lnTo>
                  <a:pt x="39" y="408"/>
                </a:lnTo>
                <a:lnTo>
                  <a:pt x="45" y="419"/>
                </a:lnTo>
                <a:lnTo>
                  <a:pt x="53" y="429"/>
                </a:lnTo>
                <a:lnTo>
                  <a:pt x="60" y="439"/>
                </a:lnTo>
                <a:lnTo>
                  <a:pt x="69" y="449"/>
                </a:lnTo>
                <a:lnTo>
                  <a:pt x="77" y="458"/>
                </a:lnTo>
                <a:lnTo>
                  <a:pt x="87" y="466"/>
                </a:lnTo>
                <a:lnTo>
                  <a:pt x="96" y="475"/>
                </a:lnTo>
                <a:lnTo>
                  <a:pt x="107" y="483"/>
                </a:lnTo>
                <a:lnTo>
                  <a:pt x="116" y="490"/>
                </a:lnTo>
                <a:lnTo>
                  <a:pt x="128" y="497"/>
                </a:lnTo>
                <a:lnTo>
                  <a:pt x="139" y="503"/>
                </a:lnTo>
                <a:lnTo>
                  <a:pt x="151" y="510"/>
                </a:lnTo>
                <a:lnTo>
                  <a:pt x="163" y="515"/>
                </a:lnTo>
                <a:lnTo>
                  <a:pt x="176" y="520"/>
                </a:lnTo>
                <a:lnTo>
                  <a:pt x="189" y="525"/>
                </a:lnTo>
                <a:lnTo>
                  <a:pt x="201" y="528"/>
                </a:lnTo>
                <a:lnTo>
                  <a:pt x="214" y="531"/>
                </a:lnTo>
                <a:lnTo>
                  <a:pt x="226" y="533"/>
                </a:lnTo>
                <a:lnTo>
                  <a:pt x="241" y="534"/>
                </a:lnTo>
                <a:lnTo>
                  <a:pt x="253" y="535"/>
                </a:lnTo>
                <a:lnTo>
                  <a:pt x="268" y="537"/>
                </a:lnTo>
                <a:lnTo>
                  <a:pt x="288" y="535"/>
                </a:lnTo>
                <a:lnTo>
                  <a:pt x="307" y="533"/>
                </a:lnTo>
                <a:lnTo>
                  <a:pt x="328" y="529"/>
                </a:lnTo>
                <a:lnTo>
                  <a:pt x="347" y="525"/>
                </a:lnTo>
                <a:lnTo>
                  <a:pt x="366" y="517"/>
                </a:lnTo>
                <a:lnTo>
                  <a:pt x="384" y="510"/>
                </a:lnTo>
                <a:lnTo>
                  <a:pt x="401" y="500"/>
                </a:lnTo>
                <a:lnTo>
                  <a:pt x="419" y="489"/>
                </a:lnTo>
                <a:lnTo>
                  <a:pt x="549" y="619"/>
                </a:lnTo>
                <a:lnTo>
                  <a:pt x="557" y="625"/>
                </a:lnTo>
                <a:lnTo>
                  <a:pt x="565" y="629"/>
                </a:lnTo>
                <a:lnTo>
                  <a:pt x="574" y="633"/>
                </a:lnTo>
                <a:lnTo>
                  <a:pt x="584" y="634"/>
                </a:lnTo>
                <a:lnTo>
                  <a:pt x="594" y="633"/>
                </a:lnTo>
                <a:lnTo>
                  <a:pt x="602" y="629"/>
                </a:lnTo>
                <a:lnTo>
                  <a:pt x="610" y="625"/>
                </a:lnTo>
                <a:lnTo>
                  <a:pt x="617" y="619"/>
                </a:lnTo>
                <a:lnTo>
                  <a:pt x="624" y="611"/>
                </a:lnTo>
                <a:lnTo>
                  <a:pt x="628" y="603"/>
                </a:lnTo>
                <a:lnTo>
                  <a:pt x="631" y="594"/>
                </a:lnTo>
                <a:lnTo>
                  <a:pt x="633" y="585"/>
                </a:lnTo>
                <a:lnTo>
                  <a:pt x="631" y="575"/>
                </a:lnTo>
                <a:lnTo>
                  <a:pt x="629" y="566"/>
                </a:lnTo>
                <a:lnTo>
                  <a:pt x="625" y="558"/>
                </a:lnTo>
                <a:lnTo>
                  <a:pt x="619" y="551"/>
                </a:lnTo>
                <a:close/>
                <a:moveTo>
                  <a:pt x="387" y="389"/>
                </a:moveTo>
                <a:lnTo>
                  <a:pt x="374" y="400"/>
                </a:lnTo>
                <a:lnTo>
                  <a:pt x="361" y="410"/>
                </a:lnTo>
                <a:lnTo>
                  <a:pt x="347" y="419"/>
                </a:lnTo>
                <a:lnTo>
                  <a:pt x="332" y="426"/>
                </a:lnTo>
                <a:lnTo>
                  <a:pt x="317" y="432"/>
                </a:lnTo>
                <a:lnTo>
                  <a:pt x="301" y="435"/>
                </a:lnTo>
                <a:lnTo>
                  <a:pt x="285" y="438"/>
                </a:lnTo>
                <a:lnTo>
                  <a:pt x="268" y="438"/>
                </a:lnTo>
                <a:lnTo>
                  <a:pt x="250" y="438"/>
                </a:lnTo>
                <a:lnTo>
                  <a:pt x="233" y="435"/>
                </a:lnTo>
                <a:lnTo>
                  <a:pt x="217" y="432"/>
                </a:lnTo>
                <a:lnTo>
                  <a:pt x="202" y="426"/>
                </a:lnTo>
                <a:lnTo>
                  <a:pt x="188" y="419"/>
                </a:lnTo>
                <a:lnTo>
                  <a:pt x="172" y="410"/>
                </a:lnTo>
                <a:lnTo>
                  <a:pt x="160" y="400"/>
                </a:lnTo>
                <a:lnTo>
                  <a:pt x="147" y="389"/>
                </a:lnTo>
                <a:lnTo>
                  <a:pt x="135" y="376"/>
                </a:lnTo>
                <a:lnTo>
                  <a:pt x="125" y="363"/>
                </a:lnTo>
                <a:lnTo>
                  <a:pt x="116" y="349"/>
                </a:lnTo>
                <a:lnTo>
                  <a:pt x="109" y="334"/>
                </a:lnTo>
                <a:lnTo>
                  <a:pt x="103" y="318"/>
                </a:lnTo>
                <a:lnTo>
                  <a:pt x="100" y="302"/>
                </a:lnTo>
                <a:lnTo>
                  <a:pt x="98" y="286"/>
                </a:lnTo>
                <a:lnTo>
                  <a:pt x="97" y="269"/>
                </a:lnTo>
                <a:lnTo>
                  <a:pt x="98" y="251"/>
                </a:lnTo>
                <a:lnTo>
                  <a:pt x="100" y="234"/>
                </a:lnTo>
                <a:lnTo>
                  <a:pt x="103" y="218"/>
                </a:lnTo>
                <a:lnTo>
                  <a:pt x="109" y="203"/>
                </a:lnTo>
                <a:lnTo>
                  <a:pt x="116" y="188"/>
                </a:lnTo>
                <a:lnTo>
                  <a:pt x="125" y="174"/>
                </a:lnTo>
                <a:lnTo>
                  <a:pt x="135" y="161"/>
                </a:lnTo>
                <a:lnTo>
                  <a:pt x="147" y="148"/>
                </a:lnTo>
                <a:lnTo>
                  <a:pt x="160" y="136"/>
                </a:lnTo>
                <a:lnTo>
                  <a:pt x="172" y="126"/>
                </a:lnTo>
                <a:lnTo>
                  <a:pt x="188" y="118"/>
                </a:lnTo>
                <a:lnTo>
                  <a:pt x="202" y="110"/>
                </a:lnTo>
                <a:lnTo>
                  <a:pt x="217" y="105"/>
                </a:lnTo>
                <a:lnTo>
                  <a:pt x="233" y="101"/>
                </a:lnTo>
                <a:lnTo>
                  <a:pt x="250" y="98"/>
                </a:lnTo>
                <a:lnTo>
                  <a:pt x="268" y="98"/>
                </a:lnTo>
                <a:lnTo>
                  <a:pt x="285" y="98"/>
                </a:lnTo>
                <a:lnTo>
                  <a:pt x="301" y="101"/>
                </a:lnTo>
                <a:lnTo>
                  <a:pt x="317" y="105"/>
                </a:lnTo>
                <a:lnTo>
                  <a:pt x="332" y="110"/>
                </a:lnTo>
                <a:lnTo>
                  <a:pt x="347" y="118"/>
                </a:lnTo>
                <a:lnTo>
                  <a:pt x="361" y="126"/>
                </a:lnTo>
                <a:lnTo>
                  <a:pt x="374" y="136"/>
                </a:lnTo>
                <a:lnTo>
                  <a:pt x="387" y="148"/>
                </a:lnTo>
                <a:lnTo>
                  <a:pt x="399" y="161"/>
                </a:lnTo>
                <a:lnTo>
                  <a:pt x="409" y="174"/>
                </a:lnTo>
                <a:lnTo>
                  <a:pt x="418" y="188"/>
                </a:lnTo>
                <a:lnTo>
                  <a:pt x="425" y="203"/>
                </a:lnTo>
                <a:lnTo>
                  <a:pt x="431" y="218"/>
                </a:lnTo>
                <a:lnTo>
                  <a:pt x="435" y="234"/>
                </a:lnTo>
                <a:lnTo>
                  <a:pt x="437" y="251"/>
                </a:lnTo>
                <a:lnTo>
                  <a:pt x="437" y="269"/>
                </a:lnTo>
                <a:lnTo>
                  <a:pt x="437" y="286"/>
                </a:lnTo>
                <a:lnTo>
                  <a:pt x="435" y="302"/>
                </a:lnTo>
                <a:lnTo>
                  <a:pt x="431" y="318"/>
                </a:lnTo>
                <a:lnTo>
                  <a:pt x="425" y="334"/>
                </a:lnTo>
                <a:lnTo>
                  <a:pt x="418" y="349"/>
                </a:lnTo>
                <a:lnTo>
                  <a:pt x="409" y="363"/>
                </a:lnTo>
                <a:lnTo>
                  <a:pt x="399" y="376"/>
                </a:lnTo>
                <a:lnTo>
                  <a:pt x="387" y="38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57" name="Freeform 80"/>
          <p:cNvSpPr>
            <a:spLocks/>
          </p:cNvSpPr>
          <p:nvPr/>
        </p:nvSpPr>
        <p:spPr bwMode="auto">
          <a:xfrm>
            <a:off x="12176126" y="7658894"/>
            <a:ext cx="180976" cy="180976"/>
          </a:xfrm>
          <a:custGeom>
            <a:avLst/>
            <a:gdLst>
              <a:gd name="T0" fmla="*/ 94 w 170"/>
              <a:gd name="T1" fmla="*/ 170 h 171"/>
              <a:gd name="T2" fmla="*/ 110 w 170"/>
              <a:gd name="T3" fmla="*/ 168 h 171"/>
              <a:gd name="T4" fmla="*/ 126 w 170"/>
              <a:gd name="T5" fmla="*/ 161 h 171"/>
              <a:gd name="T6" fmla="*/ 138 w 170"/>
              <a:gd name="T7" fmla="*/ 152 h 171"/>
              <a:gd name="T8" fmla="*/ 151 w 170"/>
              <a:gd name="T9" fmla="*/ 140 h 171"/>
              <a:gd name="T10" fmla="*/ 160 w 170"/>
              <a:gd name="T11" fmla="*/ 126 h 171"/>
              <a:gd name="T12" fmla="*/ 167 w 170"/>
              <a:gd name="T13" fmla="*/ 111 h 171"/>
              <a:gd name="T14" fmla="*/ 170 w 170"/>
              <a:gd name="T15" fmla="*/ 94 h 171"/>
              <a:gd name="T16" fmla="*/ 170 w 170"/>
              <a:gd name="T17" fmla="*/ 77 h 171"/>
              <a:gd name="T18" fmla="*/ 167 w 170"/>
              <a:gd name="T19" fmla="*/ 61 h 171"/>
              <a:gd name="T20" fmla="*/ 160 w 170"/>
              <a:gd name="T21" fmla="*/ 46 h 171"/>
              <a:gd name="T22" fmla="*/ 151 w 170"/>
              <a:gd name="T23" fmla="*/ 32 h 171"/>
              <a:gd name="T24" fmla="*/ 138 w 170"/>
              <a:gd name="T25" fmla="*/ 20 h 171"/>
              <a:gd name="T26" fmla="*/ 126 w 170"/>
              <a:gd name="T27" fmla="*/ 10 h 171"/>
              <a:gd name="T28" fmla="*/ 110 w 170"/>
              <a:gd name="T29" fmla="*/ 4 h 171"/>
              <a:gd name="T30" fmla="*/ 94 w 170"/>
              <a:gd name="T31" fmla="*/ 0 h 171"/>
              <a:gd name="T32" fmla="*/ 76 w 170"/>
              <a:gd name="T33" fmla="*/ 0 h 171"/>
              <a:gd name="T34" fmla="*/ 60 w 170"/>
              <a:gd name="T35" fmla="*/ 4 h 171"/>
              <a:gd name="T36" fmla="*/ 45 w 170"/>
              <a:gd name="T37" fmla="*/ 10 h 171"/>
              <a:gd name="T38" fmla="*/ 32 w 170"/>
              <a:gd name="T39" fmla="*/ 20 h 171"/>
              <a:gd name="T40" fmla="*/ 19 w 170"/>
              <a:gd name="T41" fmla="*/ 32 h 171"/>
              <a:gd name="T42" fmla="*/ 10 w 170"/>
              <a:gd name="T43" fmla="*/ 46 h 171"/>
              <a:gd name="T44" fmla="*/ 3 w 170"/>
              <a:gd name="T45" fmla="*/ 61 h 171"/>
              <a:gd name="T46" fmla="*/ 0 w 170"/>
              <a:gd name="T47" fmla="*/ 77 h 171"/>
              <a:gd name="T48" fmla="*/ 0 w 170"/>
              <a:gd name="T49" fmla="*/ 94 h 171"/>
              <a:gd name="T50" fmla="*/ 3 w 170"/>
              <a:gd name="T51" fmla="*/ 111 h 171"/>
              <a:gd name="T52" fmla="*/ 10 w 170"/>
              <a:gd name="T53" fmla="*/ 126 h 171"/>
              <a:gd name="T54" fmla="*/ 19 w 170"/>
              <a:gd name="T55" fmla="*/ 140 h 171"/>
              <a:gd name="T56" fmla="*/ 32 w 170"/>
              <a:gd name="T57" fmla="*/ 152 h 171"/>
              <a:gd name="T58" fmla="*/ 45 w 170"/>
              <a:gd name="T59" fmla="*/ 161 h 171"/>
              <a:gd name="T60" fmla="*/ 60 w 170"/>
              <a:gd name="T61" fmla="*/ 168 h 171"/>
              <a:gd name="T62" fmla="*/ 76 w 170"/>
              <a:gd name="T63" fmla="*/ 17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1">
                <a:moveTo>
                  <a:pt x="86" y="171"/>
                </a:moveTo>
                <a:lnTo>
                  <a:pt x="94" y="170"/>
                </a:lnTo>
                <a:lnTo>
                  <a:pt x="102" y="169"/>
                </a:lnTo>
                <a:lnTo>
                  <a:pt x="110" y="168"/>
                </a:lnTo>
                <a:lnTo>
                  <a:pt x="118" y="165"/>
                </a:lnTo>
                <a:lnTo>
                  <a:pt x="126" y="161"/>
                </a:lnTo>
                <a:lnTo>
                  <a:pt x="132" y="157"/>
                </a:lnTo>
                <a:lnTo>
                  <a:pt x="138" y="152"/>
                </a:lnTo>
                <a:lnTo>
                  <a:pt x="145" y="146"/>
                </a:lnTo>
                <a:lnTo>
                  <a:pt x="151" y="140"/>
                </a:lnTo>
                <a:lnTo>
                  <a:pt x="156" y="133"/>
                </a:lnTo>
                <a:lnTo>
                  <a:pt x="160" y="126"/>
                </a:lnTo>
                <a:lnTo>
                  <a:pt x="164" y="118"/>
                </a:lnTo>
                <a:lnTo>
                  <a:pt x="167" y="111"/>
                </a:lnTo>
                <a:lnTo>
                  <a:pt x="169" y="103"/>
                </a:lnTo>
                <a:lnTo>
                  <a:pt x="170" y="94"/>
                </a:lnTo>
                <a:lnTo>
                  <a:pt x="170" y="86"/>
                </a:lnTo>
                <a:lnTo>
                  <a:pt x="170" y="77"/>
                </a:lnTo>
                <a:lnTo>
                  <a:pt x="169" y="68"/>
                </a:lnTo>
                <a:lnTo>
                  <a:pt x="167" y="61"/>
                </a:lnTo>
                <a:lnTo>
                  <a:pt x="164" y="53"/>
                </a:lnTo>
                <a:lnTo>
                  <a:pt x="160" y="46"/>
                </a:lnTo>
                <a:lnTo>
                  <a:pt x="156" y="38"/>
                </a:lnTo>
                <a:lnTo>
                  <a:pt x="151" y="32"/>
                </a:lnTo>
                <a:lnTo>
                  <a:pt x="145" y="25"/>
                </a:lnTo>
                <a:lnTo>
                  <a:pt x="138" y="20"/>
                </a:lnTo>
                <a:lnTo>
                  <a:pt x="132" y="15"/>
                </a:lnTo>
                <a:lnTo>
                  <a:pt x="126" y="10"/>
                </a:lnTo>
                <a:lnTo>
                  <a:pt x="118" y="7"/>
                </a:lnTo>
                <a:lnTo>
                  <a:pt x="110" y="4"/>
                </a:lnTo>
                <a:lnTo>
                  <a:pt x="102" y="2"/>
                </a:lnTo>
                <a:lnTo>
                  <a:pt x="94" y="0"/>
                </a:lnTo>
                <a:lnTo>
                  <a:pt x="86" y="0"/>
                </a:lnTo>
                <a:lnTo>
                  <a:pt x="76" y="0"/>
                </a:lnTo>
                <a:lnTo>
                  <a:pt x="68" y="2"/>
                </a:lnTo>
                <a:lnTo>
                  <a:pt x="60" y="4"/>
                </a:lnTo>
                <a:lnTo>
                  <a:pt x="52" y="7"/>
                </a:lnTo>
                <a:lnTo>
                  <a:pt x="45" y="10"/>
                </a:lnTo>
                <a:lnTo>
                  <a:pt x="38" y="15"/>
                </a:lnTo>
                <a:lnTo>
                  <a:pt x="32" y="20"/>
                </a:lnTo>
                <a:lnTo>
                  <a:pt x="25" y="25"/>
                </a:lnTo>
                <a:lnTo>
                  <a:pt x="19" y="32"/>
                </a:lnTo>
                <a:lnTo>
                  <a:pt x="14" y="38"/>
                </a:lnTo>
                <a:lnTo>
                  <a:pt x="10" y="46"/>
                </a:lnTo>
                <a:lnTo>
                  <a:pt x="6" y="53"/>
                </a:lnTo>
                <a:lnTo>
                  <a:pt x="3" y="61"/>
                </a:lnTo>
                <a:lnTo>
                  <a:pt x="1" y="68"/>
                </a:lnTo>
                <a:lnTo>
                  <a:pt x="0" y="77"/>
                </a:lnTo>
                <a:lnTo>
                  <a:pt x="0" y="86"/>
                </a:lnTo>
                <a:lnTo>
                  <a:pt x="0" y="94"/>
                </a:lnTo>
                <a:lnTo>
                  <a:pt x="1" y="103"/>
                </a:lnTo>
                <a:lnTo>
                  <a:pt x="3" y="111"/>
                </a:lnTo>
                <a:lnTo>
                  <a:pt x="6" y="118"/>
                </a:lnTo>
                <a:lnTo>
                  <a:pt x="10" y="126"/>
                </a:lnTo>
                <a:lnTo>
                  <a:pt x="14" y="133"/>
                </a:lnTo>
                <a:lnTo>
                  <a:pt x="19" y="140"/>
                </a:lnTo>
                <a:lnTo>
                  <a:pt x="25" y="146"/>
                </a:lnTo>
                <a:lnTo>
                  <a:pt x="32" y="152"/>
                </a:lnTo>
                <a:lnTo>
                  <a:pt x="38" y="157"/>
                </a:lnTo>
                <a:lnTo>
                  <a:pt x="45" y="161"/>
                </a:lnTo>
                <a:lnTo>
                  <a:pt x="52" y="165"/>
                </a:lnTo>
                <a:lnTo>
                  <a:pt x="60" y="168"/>
                </a:lnTo>
                <a:lnTo>
                  <a:pt x="68" y="169"/>
                </a:lnTo>
                <a:lnTo>
                  <a:pt x="76" y="170"/>
                </a:lnTo>
                <a:lnTo>
                  <a:pt x="86" y="17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8" name="Freeform 81"/>
          <p:cNvSpPr>
            <a:spLocks/>
          </p:cNvSpPr>
          <p:nvPr/>
        </p:nvSpPr>
        <p:spPr bwMode="auto">
          <a:xfrm>
            <a:off x="12058651" y="7852571"/>
            <a:ext cx="412750" cy="514350"/>
          </a:xfrm>
          <a:custGeom>
            <a:avLst/>
            <a:gdLst>
              <a:gd name="T0" fmla="*/ 363 w 390"/>
              <a:gd name="T1" fmla="*/ 16 h 487"/>
              <a:gd name="T2" fmla="*/ 351 w 390"/>
              <a:gd name="T3" fmla="*/ 9 h 487"/>
              <a:gd name="T4" fmla="*/ 338 w 390"/>
              <a:gd name="T5" fmla="*/ 3 h 487"/>
              <a:gd name="T6" fmla="*/ 324 w 390"/>
              <a:gd name="T7" fmla="*/ 0 h 487"/>
              <a:gd name="T8" fmla="*/ 74 w 390"/>
              <a:gd name="T9" fmla="*/ 0 h 487"/>
              <a:gd name="T10" fmla="*/ 58 w 390"/>
              <a:gd name="T11" fmla="*/ 1 h 487"/>
              <a:gd name="T12" fmla="*/ 45 w 390"/>
              <a:gd name="T13" fmla="*/ 5 h 487"/>
              <a:gd name="T14" fmla="*/ 32 w 390"/>
              <a:gd name="T15" fmla="*/ 12 h 487"/>
              <a:gd name="T16" fmla="*/ 22 w 390"/>
              <a:gd name="T17" fmla="*/ 22 h 487"/>
              <a:gd name="T18" fmla="*/ 12 w 390"/>
              <a:gd name="T19" fmla="*/ 32 h 487"/>
              <a:gd name="T20" fmla="*/ 5 w 390"/>
              <a:gd name="T21" fmla="*/ 45 h 487"/>
              <a:gd name="T22" fmla="*/ 1 w 390"/>
              <a:gd name="T23" fmla="*/ 58 h 487"/>
              <a:gd name="T24" fmla="*/ 0 w 390"/>
              <a:gd name="T25" fmla="*/ 73 h 487"/>
              <a:gd name="T26" fmla="*/ 1 w 390"/>
              <a:gd name="T27" fmla="*/ 239 h 487"/>
              <a:gd name="T28" fmla="*/ 7 w 390"/>
              <a:gd name="T29" fmla="*/ 252 h 487"/>
              <a:gd name="T30" fmla="*/ 16 w 390"/>
              <a:gd name="T31" fmla="*/ 262 h 487"/>
              <a:gd name="T32" fmla="*/ 29 w 390"/>
              <a:gd name="T33" fmla="*/ 268 h 487"/>
              <a:gd name="T34" fmla="*/ 44 w 390"/>
              <a:gd name="T35" fmla="*/ 268 h 487"/>
              <a:gd name="T36" fmla="*/ 57 w 390"/>
              <a:gd name="T37" fmla="*/ 262 h 487"/>
              <a:gd name="T38" fmla="*/ 67 w 390"/>
              <a:gd name="T39" fmla="*/ 252 h 487"/>
              <a:gd name="T40" fmla="*/ 72 w 390"/>
              <a:gd name="T41" fmla="*/ 239 h 487"/>
              <a:gd name="T42" fmla="*/ 74 w 390"/>
              <a:gd name="T43" fmla="*/ 97 h 487"/>
              <a:gd name="T44" fmla="*/ 97 w 390"/>
              <a:gd name="T45" fmla="*/ 445 h 487"/>
              <a:gd name="T46" fmla="*/ 101 w 390"/>
              <a:gd name="T47" fmla="*/ 461 h 487"/>
              <a:gd name="T48" fmla="*/ 110 w 390"/>
              <a:gd name="T49" fmla="*/ 474 h 487"/>
              <a:gd name="T50" fmla="*/ 124 w 390"/>
              <a:gd name="T51" fmla="*/ 484 h 487"/>
              <a:gd name="T52" fmla="*/ 140 w 390"/>
              <a:gd name="T53" fmla="*/ 487 h 487"/>
              <a:gd name="T54" fmla="*/ 157 w 390"/>
              <a:gd name="T55" fmla="*/ 484 h 487"/>
              <a:gd name="T56" fmla="*/ 171 w 390"/>
              <a:gd name="T57" fmla="*/ 474 h 487"/>
              <a:gd name="T58" fmla="*/ 179 w 390"/>
              <a:gd name="T59" fmla="*/ 461 h 487"/>
              <a:gd name="T60" fmla="*/ 183 w 390"/>
              <a:gd name="T61" fmla="*/ 445 h 487"/>
              <a:gd name="T62" fmla="*/ 207 w 390"/>
              <a:gd name="T63" fmla="*/ 268 h 487"/>
              <a:gd name="T64" fmla="*/ 209 w 390"/>
              <a:gd name="T65" fmla="*/ 452 h 487"/>
              <a:gd name="T66" fmla="*/ 214 w 390"/>
              <a:gd name="T67" fmla="*/ 467 h 487"/>
              <a:gd name="T68" fmla="*/ 226 w 390"/>
              <a:gd name="T69" fmla="*/ 480 h 487"/>
              <a:gd name="T70" fmla="*/ 241 w 390"/>
              <a:gd name="T71" fmla="*/ 486 h 487"/>
              <a:gd name="T72" fmla="*/ 258 w 390"/>
              <a:gd name="T73" fmla="*/ 486 h 487"/>
              <a:gd name="T74" fmla="*/ 273 w 390"/>
              <a:gd name="T75" fmla="*/ 480 h 487"/>
              <a:gd name="T76" fmla="*/ 285 w 390"/>
              <a:gd name="T77" fmla="*/ 467 h 487"/>
              <a:gd name="T78" fmla="*/ 292 w 390"/>
              <a:gd name="T79" fmla="*/ 452 h 487"/>
              <a:gd name="T80" fmla="*/ 293 w 390"/>
              <a:gd name="T81" fmla="*/ 97 h 487"/>
              <a:gd name="T82" fmla="*/ 317 w 390"/>
              <a:gd name="T83" fmla="*/ 231 h 487"/>
              <a:gd name="T84" fmla="*/ 320 w 390"/>
              <a:gd name="T85" fmla="*/ 245 h 487"/>
              <a:gd name="T86" fmla="*/ 327 w 390"/>
              <a:gd name="T87" fmla="*/ 257 h 487"/>
              <a:gd name="T88" fmla="*/ 339 w 390"/>
              <a:gd name="T89" fmla="*/ 266 h 487"/>
              <a:gd name="T90" fmla="*/ 353 w 390"/>
              <a:gd name="T91" fmla="*/ 268 h 487"/>
              <a:gd name="T92" fmla="*/ 367 w 390"/>
              <a:gd name="T93" fmla="*/ 266 h 487"/>
              <a:gd name="T94" fmla="*/ 379 w 390"/>
              <a:gd name="T95" fmla="*/ 257 h 487"/>
              <a:gd name="T96" fmla="*/ 387 w 390"/>
              <a:gd name="T97" fmla="*/ 245 h 487"/>
              <a:gd name="T98" fmla="*/ 390 w 390"/>
              <a:gd name="T99" fmla="*/ 231 h 487"/>
              <a:gd name="T100" fmla="*/ 390 w 390"/>
              <a:gd name="T101" fmla="*/ 66 h 487"/>
              <a:gd name="T102" fmla="*/ 387 w 390"/>
              <a:gd name="T103" fmla="*/ 52 h 487"/>
              <a:gd name="T104" fmla="*/ 381 w 390"/>
              <a:gd name="T105" fmla="*/ 39 h 487"/>
              <a:gd name="T106" fmla="*/ 374 w 390"/>
              <a:gd name="T107" fmla="*/ 2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0" h="487">
                <a:moveTo>
                  <a:pt x="368" y="22"/>
                </a:moveTo>
                <a:lnTo>
                  <a:pt x="363" y="16"/>
                </a:lnTo>
                <a:lnTo>
                  <a:pt x="358" y="12"/>
                </a:lnTo>
                <a:lnTo>
                  <a:pt x="351" y="9"/>
                </a:lnTo>
                <a:lnTo>
                  <a:pt x="345" y="5"/>
                </a:lnTo>
                <a:lnTo>
                  <a:pt x="338" y="3"/>
                </a:lnTo>
                <a:lnTo>
                  <a:pt x="332" y="1"/>
                </a:lnTo>
                <a:lnTo>
                  <a:pt x="324" y="0"/>
                </a:lnTo>
                <a:lnTo>
                  <a:pt x="317" y="0"/>
                </a:lnTo>
                <a:lnTo>
                  <a:pt x="74" y="0"/>
                </a:lnTo>
                <a:lnTo>
                  <a:pt x="66" y="0"/>
                </a:lnTo>
                <a:lnTo>
                  <a:pt x="58" y="1"/>
                </a:lnTo>
                <a:lnTo>
                  <a:pt x="52" y="3"/>
                </a:lnTo>
                <a:lnTo>
                  <a:pt x="45" y="5"/>
                </a:lnTo>
                <a:lnTo>
                  <a:pt x="39" y="9"/>
                </a:lnTo>
                <a:lnTo>
                  <a:pt x="32" y="12"/>
                </a:lnTo>
                <a:lnTo>
                  <a:pt x="27" y="16"/>
                </a:lnTo>
                <a:lnTo>
                  <a:pt x="22" y="22"/>
                </a:lnTo>
                <a:lnTo>
                  <a:pt x="16" y="27"/>
                </a:lnTo>
                <a:lnTo>
                  <a:pt x="12" y="32"/>
                </a:lnTo>
                <a:lnTo>
                  <a:pt x="9" y="39"/>
                </a:lnTo>
                <a:lnTo>
                  <a:pt x="5" y="45"/>
                </a:lnTo>
                <a:lnTo>
                  <a:pt x="3" y="52"/>
                </a:lnTo>
                <a:lnTo>
                  <a:pt x="1" y="58"/>
                </a:lnTo>
                <a:lnTo>
                  <a:pt x="0" y="66"/>
                </a:lnTo>
                <a:lnTo>
                  <a:pt x="0" y="73"/>
                </a:lnTo>
                <a:lnTo>
                  <a:pt x="0" y="231"/>
                </a:lnTo>
                <a:lnTo>
                  <a:pt x="1" y="239"/>
                </a:lnTo>
                <a:lnTo>
                  <a:pt x="3" y="245"/>
                </a:lnTo>
                <a:lnTo>
                  <a:pt x="7" y="252"/>
                </a:lnTo>
                <a:lnTo>
                  <a:pt x="11" y="257"/>
                </a:lnTo>
                <a:lnTo>
                  <a:pt x="16" y="262"/>
                </a:lnTo>
                <a:lnTo>
                  <a:pt x="23" y="266"/>
                </a:lnTo>
                <a:lnTo>
                  <a:pt x="29" y="268"/>
                </a:lnTo>
                <a:lnTo>
                  <a:pt x="37" y="268"/>
                </a:lnTo>
                <a:lnTo>
                  <a:pt x="44" y="268"/>
                </a:lnTo>
                <a:lnTo>
                  <a:pt x="51" y="266"/>
                </a:lnTo>
                <a:lnTo>
                  <a:pt x="57" y="262"/>
                </a:lnTo>
                <a:lnTo>
                  <a:pt x="63" y="257"/>
                </a:lnTo>
                <a:lnTo>
                  <a:pt x="67" y="252"/>
                </a:lnTo>
                <a:lnTo>
                  <a:pt x="70" y="245"/>
                </a:lnTo>
                <a:lnTo>
                  <a:pt x="72" y="239"/>
                </a:lnTo>
                <a:lnTo>
                  <a:pt x="74" y="231"/>
                </a:lnTo>
                <a:lnTo>
                  <a:pt x="74" y="97"/>
                </a:lnTo>
                <a:lnTo>
                  <a:pt x="97" y="97"/>
                </a:lnTo>
                <a:lnTo>
                  <a:pt x="97" y="445"/>
                </a:lnTo>
                <a:lnTo>
                  <a:pt x="98" y="452"/>
                </a:lnTo>
                <a:lnTo>
                  <a:pt x="101" y="461"/>
                </a:lnTo>
                <a:lnTo>
                  <a:pt x="105" y="467"/>
                </a:lnTo>
                <a:lnTo>
                  <a:pt x="110" y="474"/>
                </a:lnTo>
                <a:lnTo>
                  <a:pt x="117" y="480"/>
                </a:lnTo>
                <a:lnTo>
                  <a:pt x="124" y="484"/>
                </a:lnTo>
                <a:lnTo>
                  <a:pt x="132" y="486"/>
                </a:lnTo>
                <a:lnTo>
                  <a:pt x="140" y="487"/>
                </a:lnTo>
                <a:lnTo>
                  <a:pt x="149" y="486"/>
                </a:lnTo>
                <a:lnTo>
                  <a:pt x="157" y="484"/>
                </a:lnTo>
                <a:lnTo>
                  <a:pt x="164" y="480"/>
                </a:lnTo>
                <a:lnTo>
                  <a:pt x="171" y="474"/>
                </a:lnTo>
                <a:lnTo>
                  <a:pt x="176" y="467"/>
                </a:lnTo>
                <a:lnTo>
                  <a:pt x="179" y="461"/>
                </a:lnTo>
                <a:lnTo>
                  <a:pt x="183" y="452"/>
                </a:lnTo>
                <a:lnTo>
                  <a:pt x="183" y="445"/>
                </a:lnTo>
                <a:lnTo>
                  <a:pt x="183" y="268"/>
                </a:lnTo>
                <a:lnTo>
                  <a:pt x="207" y="268"/>
                </a:lnTo>
                <a:lnTo>
                  <a:pt x="207" y="445"/>
                </a:lnTo>
                <a:lnTo>
                  <a:pt x="209" y="452"/>
                </a:lnTo>
                <a:lnTo>
                  <a:pt x="211" y="461"/>
                </a:lnTo>
                <a:lnTo>
                  <a:pt x="214" y="467"/>
                </a:lnTo>
                <a:lnTo>
                  <a:pt x="219" y="474"/>
                </a:lnTo>
                <a:lnTo>
                  <a:pt x="226" y="480"/>
                </a:lnTo>
                <a:lnTo>
                  <a:pt x="233" y="484"/>
                </a:lnTo>
                <a:lnTo>
                  <a:pt x="241" y="486"/>
                </a:lnTo>
                <a:lnTo>
                  <a:pt x="250" y="487"/>
                </a:lnTo>
                <a:lnTo>
                  <a:pt x="258" y="486"/>
                </a:lnTo>
                <a:lnTo>
                  <a:pt x="266" y="484"/>
                </a:lnTo>
                <a:lnTo>
                  <a:pt x="273" y="480"/>
                </a:lnTo>
                <a:lnTo>
                  <a:pt x="280" y="474"/>
                </a:lnTo>
                <a:lnTo>
                  <a:pt x="285" y="467"/>
                </a:lnTo>
                <a:lnTo>
                  <a:pt x="290" y="461"/>
                </a:lnTo>
                <a:lnTo>
                  <a:pt x="292" y="452"/>
                </a:lnTo>
                <a:lnTo>
                  <a:pt x="293" y="445"/>
                </a:lnTo>
                <a:lnTo>
                  <a:pt x="293" y="97"/>
                </a:lnTo>
                <a:lnTo>
                  <a:pt x="317" y="97"/>
                </a:lnTo>
                <a:lnTo>
                  <a:pt x="317" y="231"/>
                </a:lnTo>
                <a:lnTo>
                  <a:pt x="318" y="239"/>
                </a:lnTo>
                <a:lnTo>
                  <a:pt x="320" y="245"/>
                </a:lnTo>
                <a:lnTo>
                  <a:pt x="323" y="252"/>
                </a:lnTo>
                <a:lnTo>
                  <a:pt x="327" y="257"/>
                </a:lnTo>
                <a:lnTo>
                  <a:pt x="333" y="262"/>
                </a:lnTo>
                <a:lnTo>
                  <a:pt x="339" y="266"/>
                </a:lnTo>
                <a:lnTo>
                  <a:pt x="346" y="268"/>
                </a:lnTo>
                <a:lnTo>
                  <a:pt x="353" y="268"/>
                </a:lnTo>
                <a:lnTo>
                  <a:pt x="361" y="268"/>
                </a:lnTo>
                <a:lnTo>
                  <a:pt x="367" y="266"/>
                </a:lnTo>
                <a:lnTo>
                  <a:pt x="374" y="262"/>
                </a:lnTo>
                <a:lnTo>
                  <a:pt x="379" y="257"/>
                </a:lnTo>
                <a:lnTo>
                  <a:pt x="383" y="252"/>
                </a:lnTo>
                <a:lnTo>
                  <a:pt x="387" y="245"/>
                </a:lnTo>
                <a:lnTo>
                  <a:pt x="389" y="239"/>
                </a:lnTo>
                <a:lnTo>
                  <a:pt x="390" y="231"/>
                </a:lnTo>
                <a:lnTo>
                  <a:pt x="390" y="73"/>
                </a:lnTo>
                <a:lnTo>
                  <a:pt x="390" y="66"/>
                </a:lnTo>
                <a:lnTo>
                  <a:pt x="389" y="58"/>
                </a:lnTo>
                <a:lnTo>
                  <a:pt x="387" y="52"/>
                </a:lnTo>
                <a:lnTo>
                  <a:pt x="385" y="45"/>
                </a:lnTo>
                <a:lnTo>
                  <a:pt x="381" y="39"/>
                </a:lnTo>
                <a:lnTo>
                  <a:pt x="378" y="32"/>
                </a:lnTo>
                <a:lnTo>
                  <a:pt x="374" y="27"/>
                </a:lnTo>
                <a:lnTo>
                  <a:pt x="368" y="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59" name="Freeform 82"/>
          <p:cNvSpPr>
            <a:spLocks noEditPoints="1"/>
          </p:cNvSpPr>
          <p:nvPr/>
        </p:nvSpPr>
        <p:spPr bwMode="auto">
          <a:xfrm>
            <a:off x="1289051" y="6299995"/>
            <a:ext cx="412750" cy="619126"/>
          </a:xfrm>
          <a:custGeom>
            <a:avLst/>
            <a:gdLst>
              <a:gd name="T0" fmla="*/ 318 w 390"/>
              <a:gd name="T1" fmla="*/ 43 h 584"/>
              <a:gd name="T2" fmla="*/ 286 w 390"/>
              <a:gd name="T3" fmla="*/ 22 h 584"/>
              <a:gd name="T4" fmla="*/ 252 w 390"/>
              <a:gd name="T5" fmla="*/ 7 h 584"/>
              <a:gd name="T6" fmla="*/ 214 w 390"/>
              <a:gd name="T7" fmla="*/ 1 h 584"/>
              <a:gd name="T8" fmla="*/ 175 w 390"/>
              <a:gd name="T9" fmla="*/ 1 h 584"/>
              <a:gd name="T10" fmla="*/ 137 w 390"/>
              <a:gd name="T11" fmla="*/ 7 h 584"/>
              <a:gd name="T12" fmla="*/ 103 w 390"/>
              <a:gd name="T13" fmla="*/ 22 h 584"/>
              <a:gd name="T14" fmla="*/ 71 w 390"/>
              <a:gd name="T15" fmla="*/ 43 h 584"/>
              <a:gd name="T16" fmla="*/ 43 w 390"/>
              <a:gd name="T17" fmla="*/ 71 h 584"/>
              <a:gd name="T18" fmla="*/ 22 w 390"/>
              <a:gd name="T19" fmla="*/ 103 h 584"/>
              <a:gd name="T20" fmla="*/ 8 w 390"/>
              <a:gd name="T21" fmla="*/ 137 h 584"/>
              <a:gd name="T22" fmla="*/ 1 w 390"/>
              <a:gd name="T23" fmla="*/ 175 h 584"/>
              <a:gd name="T24" fmla="*/ 0 w 390"/>
              <a:gd name="T25" fmla="*/ 215 h 584"/>
              <a:gd name="T26" fmla="*/ 7 w 390"/>
              <a:gd name="T27" fmla="*/ 248 h 584"/>
              <a:gd name="T28" fmla="*/ 151 w 390"/>
              <a:gd name="T29" fmla="*/ 557 h 584"/>
              <a:gd name="T30" fmla="*/ 159 w 390"/>
              <a:gd name="T31" fmla="*/ 569 h 584"/>
              <a:gd name="T32" fmla="*/ 169 w 390"/>
              <a:gd name="T33" fmla="*/ 576 h 584"/>
              <a:gd name="T34" fmla="*/ 182 w 390"/>
              <a:gd name="T35" fmla="*/ 583 h 584"/>
              <a:gd name="T36" fmla="*/ 195 w 390"/>
              <a:gd name="T37" fmla="*/ 584 h 584"/>
              <a:gd name="T38" fmla="*/ 208 w 390"/>
              <a:gd name="T39" fmla="*/ 583 h 584"/>
              <a:gd name="T40" fmla="*/ 220 w 390"/>
              <a:gd name="T41" fmla="*/ 576 h 584"/>
              <a:gd name="T42" fmla="*/ 231 w 390"/>
              <a:gd name="T43" fmla="*/ 569 h 584"/>
              <a:gd name="T44" fmla="*/ 239 w 390"/>
              <a:gd name="T45" fmla="*/ 557 h 584"/>
              <a:gd name="T46" fmla="*/ 382 w 390"/>
              <a:gd name="T47" fmla="*/ 248 h 584"/>
              <a:gd name="T48" fmla="*/ 389 w 390"/>
              <a:gd name="T49" fmla="*/ 215 h 584"/>
              <a:gd name="T50" fmla="*/ 389 w 390"/>
              <a:gd name="T51" fmla="*/ 175 h 584"/>
              <a:gd name="T52" fmla="*/ 381 w 390"/>
              <a:gd name="T53" fmla="*/ 137 h 584"/>
              <a:gd name="T54" fmla="*/ 367 w 390"/>
              <a:gd name="T55" fmla="*/ 103 h 584"/>
              <a:gd name="T56" fmla="*/ 346 w 390"/>
              <a:gd name="T57" fmla="*/ 71 h 584"/>
              <a:gd name="T58" fmla="*/ 264 w 390"/>
              <a:gd name="T59" fmla="*/ 263 h 584"/>
              <a:gd name="T60" fmla="*/ 249 w 390"/>
              <a:gd name="T61" fmla="*/ 276 h 584"/>
              <a:gd name="T62" fmla="*/ 232 w 390"/>
              <a:gd name="T63" fmla="*/ 285 h 584"/>
              <a:gd name="T64" fmla="*/ 214 w 390"/>
              <a:gd name="T65" fmla="*/ 290 h 584"/>
              <a:gd name="T66" fmla="*/ 195 w 390"/>
              <a:gd name="T67" fmla="*/ 292 h 584"/>
              <a:gd name="T68" fmla="*/ 175 w 390"/>
              <a:gd name="T69" fmla="*/ 290 h 584"/>
              <a:gd name="T70" fmla="*/ 158 w 390"/>
              <a:gd name="T71" fmla="*/ 285 h 584"/>
              <a:gd name="T72" fmla="*/ 141 w 390"/>
              <a:gd name="T73" fmla="*/ 276 h 584"/>
              <a:gd name="T74" fmla="*/ 125 w 390"/>
              <a:gd name="T75" fmla="*/ 263 h 584"/>
              <a:gd name="T76" fmla="*/ 114 w 390"/>
              <a:gd name="T77" fmla="*/ 248 h 584"/>
              <a:gd name="T78" fmla="*/ 105 w 390"/>
              <a:gd name="T79" fmla="*/ 232 h 584"/>
              <a:gd name="T80" fmla="*/ 100 w 390"/>
              <a:gd name="T81" fmla="*/ 214 h 584"/>
              <a:gd name="T82" fmla="*/ 97 w 390"/>
              <a:gd name="T83" fmla="*/ 194 h 584"/>
              <a:gd name="T84" fmla="*/ 100 w 390"/>
              <a:gd name="T85" fmla="*/ 175 h 584"/>
              <a:gd name="T86" fmla="*/ 105 w 390"/>
              <a:gd name="T87" fmla="*/ 157 h 584"/>
              <a:gd name="T88" fmla="*/ 114 w 390"/>
              <a:gd name="T89" fmla="*/ 141 h 584"/>
              <a:gd name="T90" fmla="*/ 125 w 390"/>
              <a:gd name="T91" fmla="*/ 126 h 584"/>
              <a:gd name="T92" fmla="*/ 141 w 390"/>
              <a:gd name="T93" fmla="*/ 113 h 584"/>
              <a:gd name="T94" fmla="*/ 158 w 390"/>
              <a:gd name="T95" fmla="*/ 104 h 584"/>
              <a:gd name="T96" fmla="*/ 175 w 390"/>
              <a:gd name="T97" fmla="*/ 99 h 584"/>
              <a:gd name="T98" fmla="*/ 195 w 390"/>
              <a:gd name="T99" fmla="*/ 97 h 584"/>
              <a:gd name="T100" fmla="*/ 214 w 390"/>
              <a:gd name="T101" fmla="*/ 99 h 584"/>
              <a:gd name="T102" fmla="*/ 232 w 390"/>
              <a:gd name="T103" fmla="*/ 104 h 584"/>
              <a:gd name="T104" fmla="*/ 249 w 390"/>
              <a:gd name="T105" fmla="*/ 113 h 584"/>
              <a:gd name="T106" fmla="*/ 264 w 390"/>
              <a:gd name="T107" fmla="*/ 126 h 584"/>
              <a:gd name="T108" fmla="*/ 276 w 390"/>
              <a:gd name="T109" fmla="*/ 141 h 584"/>
              <a:gd name="T110" fmla="*/ 285 w 390"/>
              <a:gd name="T111" fmla="*/ 157 h 584"/>
              <a:gd name="T112" fmla="*/ 291 w 390"/>
              <a:gd name="T113" fmla="*/ 175 h 584"/>
              <a:gd name="T114" fmla="*/ 292 w 390"/>
              <a:gd name="T115" fmla="*/ 194 h 584"/>
              <a:gd name="T116" fmla="*/ 291 w 390"/>
              <a:gd name="T117" fmla="*/ 214 h 584"/>
              <a:gd name="T118" fmla="*/ 285 w 390"/>
              <a:gd name="T119" fmla="*/ 232 h 584"/>
              <a:gd name="T120" fmla="*/ 276 w 390"/>
              <a:gd name="T121" fmla="*/ 248 h 584"/>
              <a:gd name="T122" fmla="*/ 264 w 390"/>
              <a:gd name="T123" fmla="*/ 26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0" h="584">
                <a:moveTo>
                  <a:pt x="333" y="57"/>
                </a:moveTo>
                <a:lnTo>
                  <a:pt x="318" y="43"/>
                </a:lnTo>
                <a:lnTo>
                  <a:pt x="303" y="32"/>
                </a:lnTo>
                <a:lnTo>
                  <a:pt x="286" y="22"/>
                </a:lnTo>
                <a:lnTo>
                  <a:pt x="269" y="14"/>
                </a:lnTo>
                <a:lnTo>
                  <a:pt x="252" y="7"/>
                </a:lnTo>
                <a:lnTo>
                  <a:pt x="233" y="3"/>
                </a:lnTo>
                <a:lnTo>
                  <a:pt x="214" y="1"/>
                </a:lnTo>
                <a:lnTo>
                  <a:pt x="195" y="0"/>
                </a:lnTo>
                <a:lnTo>
                  <a:pt x="175" y="1"/>
                </a:lnTo>
                <a:lnTo>
                  <a:pt x="156" y="3"/>
                </a:lnTo>
                <a:lnTo>
                  <a:pt x="137" y="7"/>
                </a:lnTo>
                <a:lnTo>
                  <a:pt x="120" y="14"/>
                </a:lnTo>
                <a:lnTo>
                  <a:pt x="103" y="22"/>
                </a:lnTo>
                <a:lnTo>
                  <a:pt x="87" y="32"/>
                </a:lnTo>
                <a:lnTo>
                  <a:pt x="71" y="43"/>
                </a:lnTo>
                <a:lnTo>
                  <a:pt x="57" y="57"/>
                </a:lnTo>
                <a:lnTo>
                  <a:pt x="43" y="71"/>
                </a:lnTo>
                <a:lnTo>
                  <a:pt x="31" y="87"/>
                </a:lnTo>
                <a:lnTo>
                  <a:pt x="22" y="103"/>
                </a:lnTo>
                <a:lnTo>
                  <a:pt x="14" y="120"/>
                </a:lnTo>
                <a:lnTo>
                  <a:pt x="8" y="137"/>
                </a:lnTo>
                <a:lnTo>
                  <a:pt x="3" y="155"/>
                </a:lnTo>
                <a:lnTo>
                  <a:pt x="1" y="175"/>
                </a:lnTo>
                <a:lnTo>
                  <a:pt x="0" y="194"/>
                </a:lnTo>
                <a:lnTo>
                  <a:pt x="0" y="215"/>
                </a:lnTo>
                <a:lnTo>
                  <a:pt x="3" y="232"/>
                </a:lnTo>
                <a:lnTo>
                  <a:pt x="7" y="248"/>
                </a:lnTo>
                <a:lnTo>
                  <a:pt x="12" y="262"/>
                </a:lnTo>
                <a:lnTo>
                  <a:pt x="151" y="557"/>
                </a:lnTo>
                <a:lnTo>
                  <a:pt x="155" y="563"/>
                </a:lnTo>
                <a:lnTo>
                  <a:pt x="159" y="569"/>
                </a:lnTo>
                <a:lnTo>
                  <a:pt x="163" y="573"/>
                </a:lnTo>
                <a:lnTo>
                  <a:pt x="169" y="576"/>
                </a:lnTo>
                <a:lnTo>
                  <a:pt x="175" y="580"/>
                </a:lnTo>
                <a:lnTo>
                  <a:pt x="182" y="583"/>
                </a:lnTo>
                <a:lnTo>
                  <a:pt x="188" y="584"/>
                </a:lnTo>
                <a:lnTo>
                  <a:pt x="195" y="584"/>
                </a:lnTo>
                <a:lnTo>
                  <a:pt x="201" y="584"/>
                </a:lnTo>
                <a:lnTo>
                  <a:pt x="208" y="583"/>
                </a:lnTo>
                <a:lnTo>
                  <a:pt x="214" y="580"/>
                </a:lnTo>
                <a:lnTo>
                  <a:pt x="220" y="576"/>
                </a:lnTo>
                <a:lnTo>
                  <a:pt x="226" y="573"/>
                </a:lnTo>
                <a:lnTo>
                  <a:pt x="231" y="569"/>
                </a:lnTo>
                <a:lnTo>
                  <a:pt x="235" y="563"/>
                </a:lnTo>
                <a:lnTo>
                  <a:pt x="239" y="557"/>
                </a:lnTo>
                <a:lnTo>
                  <a:pt x="377" y="262"/>
                </a:lnTo>
                <a:lnTo>
                  <a:pt x="382" y="248"/>
                </a:lnTo>
                <a:lnTo>
                  <a:pt x="387" y="232"/>
                </a:lnTo>
                <a:lnTo>
                  <a:pt x="389" y="215"/>
                </a:lnTo>
                <a:lnTo>
                  <a:pt x="390" y="194"/>
                </a:lnTo>
                <a:lnTo>
                  <a:pt x="389" y="175"/>
                </a:lnTo>
                <a:lnTo>
                  <a:pt x="386" y="155"/>
                </a:lnTo>
                <a:lnTo>
                  <a:pt x="381" y="137"/>
                </a:lnTo>
                <a:lnTo>
                  <a:pt x="375" y="120"/>
                </a:lnTo>
                <a:lnTo>
                  <a:pt x="367" y="103"/>
                </a:lnTo>
                <a:lnTo>
                  <a:pt x="358" y="87"/>
                </a:lnTo>
                <a:lnTo>
                  <a:pt x="346" y="71"/>
                </a:lnTo>
                <a:lnTo>
                  <a:pt x="333" y="57"/>
                </a:lnTo>
                <a:close/>
                <a:moveTo>
                  <a:pt x="264" y="263"/>
                </a:moveTo>
                <a:lnTo>
                  <a:pt x="256" y="270"/>
                </a:lnTo>
                <a:lnTo>
                  <a:pt x="249" y="276"/>
                </a:lnTo>
                <a:lnTo>
                  <a:pt x="241" y="280"/>
                </a:lnTo>
                <a:lnTo>
                  <a:pt x="232" y="285"/>
                </a:lnTo>
                <a:lnTo>
                  <a:pt x="224" y="288"/>
                </a:lnTo>
                <a:lnTo>
                  <a:pt x="214" y="290"/>
                </a:lnTo>
                <a:lnTo>
                  <a:pt x="204" y="291"/>
                </a:lnTo>
                <a:lnTo>
                  <a:pt x="195" y="292"/>
                </a:lnTo>
                <a:lnTo>
                  <a:pt x="185" y="291"/>
                </a:lnTo>
                <a:lnTo>
                  <a:pt x="175" y="290"/>
                </a:lnTo>
                <a:lnTo>
                  <a:pt x="166" y="288"/>
                </a:lnTo>
                <a:lnTo>
                  <a:pt x="158" y="285"/>
                </a:lnTo>
                <a:lnTo>
                  <a:pt x="149" y="280"/>
                </a:lnTo>
                <a:lnTo>
                  <a:pt x="141" y="276"/>
                </a:lnTo>
                <a:lnTo>
                  <a:pt x="133" y="270"/>
                </a:lnTo>
                <a:lnTo>
                  <a:pt x="125" y="263"/>
                </a:lnTo>
                <a:lnTo>
                  <a:pt x="119" y="256"/>
                </a:lnTo>
                <a:lnTo>
                  <a:pt x="114" y="248"/>
                </a:lnTo>
                <a:lnTo>
                  <a:pt x="108" y="241"/>
                </a:lnTo>
                <a:lnTo>
                  <a:pt x="105" y="232"/>
                </a:lnTo>
                <a:lnTo>
                  <a:pt x="102" y="223"/>
                </a:lnTo>
                <a:lnTo>
                  <a:pt x="100" y="214"/>
                </a:lnTo>
                <a:lnTo>
                  <a:pt x="97" y="205"/>
                </a:lnTo>
                <a:lnTo>
                  <a:pt x="97" y="194"/>
                </a:lnTo>
                <a:lnTo>
                  <a:pt x="97" y="184"/>
                </a:lnTo>
                <a:lnTo>
                  <a:pt x="100" y="175"/>
                </a:lnTo>
                <a:lnTo>
                  <a:pt x="102" y="166"/>
                </a:lnTo>
                <a:lnTo>
                  <a:pt x="105" y="157"/>
                </a:lnTo>
                <a:lnTo>
                  <a:pt x="108" y="149"/>
                </a:lnTo>
                <a:lnTo>
                  <a:pt x="114" y="141"/>
                </a:lnTo>
                <a:lnTo>
                  <a:pt x="119" y="133"/>
                </a:lnTo>
                <a:lnTo>
                  <a:pt x="125" y="126"/>
                </a:lnTo>
                <a:lnTo>
                  <a:pt x="133" y="118"/>
                </a:lnTo>
                <a:lnTo>
                  <a:pt x="141" y="113"/>
                </a:lnTo>
                <a:lnTo>
                  <a:pt x="149" y="109"/>
                </a:lnTo>
                <a:lnTo>
                  <a:pt x="158" y="104"/>
                </a:lnTo>
                <a:lnTo>
                  <a:pt x="166" y="101"/>
                </a:lnTo>
                <a:lnTo>
                  <a:pt x="175" y="99"/>
                </a:lnTo>
                <a:lnTo>
                  <a:pt x="185" y="98"/>
                </a:lnTo>
                <a:lnTo>
                  <a:pt x="195" y="97"/>
                </a:lnTo>
                <a:lnTo>
                  <a:pt x="204" y="98"/>
                </a:lnTo>
                <a:lnTo>
                  <a:pt x="214" y="99"/>
                </a:lnTo>
                <a:lnTo>
                  <a:pt x="224" y="101"/>
                </a:lnTo>
                <a:lnTo>
                  <a:pt x="232" y="104"/>
                </a:lnTo>
                <a:lnTo>
                  <a:pt x="241" y="109"/>
                </a:lnTo>
                <a:lnTo>
                  <a:pt x="249" y="113"/>
                </a:lnTo>
                <a:lnTo>
                  <a:pt x="256" y="118"/>
                </a:lnTo>
                <a:lnTo>
                  <a:pt x="264" y="126"/>
                </a:lnTo>
                <a:lnTo>
                  <a:pt x="270" y="133"/>
                </a:lnTo>
                <a:lnTo>
                  <a:pt x="276" y="141"/>
                </a:lnTo>
                <a:lnTo>
                  <a:pt x="281" y="149"/>
                </a:lnTo>
                <a:lnTo>
                  <a:pt x="285" y="157"/>
                </a:lnTo>
                <a:lnTo>
                  <a:pt x="289" y="166"/>
                </a:lnTo>
                <a:lnTo>
                  <a:pt x="291" y="175"/>
                </a:lnTo>
                <a:lnTo>
                  <a:pt x="292" y="184"/>
                </a:lnTo>
                <a:lnTo>
                  <a:pt x="292" y="194"/>
                </a:lnTo>
                <a:lnTo>
                  <a:pt x="292" y="205"/>
                </a:lnTo>
                <a:lnTo>
                  <a:pt x="291" y="214"/>
                </a:lnTo>
                <a:lnTo>
                  <a:pt x="289" y="223"/>
                </a:lnTo>
                <a:lnTo>
                  <a:pt x="285" y="232"/>
                </a:lnTo>
                <a:lnTo>
                  <a:pt x="281" y="241"/>
                </a:lnTo>
                <a:lnTo>
                  <a:pt x="276" y="248"/>
                </a:lnTo>
                <a:lnTo>
                  <a:pt x="270" y="256"/>
                </a:lnTo>
                <a:lnTo>
                  <a:pt x="264" y="2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60" name="Freeform 83"/>
          <p:cNvSpPr>
            <a:spLocks/>
          </p:cNvSpPr>
          <p:nvPr/>
        </p:nvSpPr>
        <p:spPr bwMode="auto">
          <a:xfrm>
            <a:off x="4121151" y="4960145"/>
            <a:ext cx="708026" cy="514350"/>
          </a:xfrm>
          <a:custGeom>
            <a:avLst/>
            <a:gdLst>
              <a:gd name="T0" fmla="*/ 665 w 669"/>
              <a:gd name="T1" fmla="*/ 123 h 487"/>
              <a:gd name="T2" fmla="*/ 660 w 669"/>
              <a:gd name="T3" fmla="*/ 106 h 487"/>
              <a:gd name="T4" fmla="*/ 653 w 669"/>
              <a:gd name="T5" fmla="*/ 89 h 487"/>
              <a:gd name="T6" fmla="*/ 644 w 669"/>
              <a:gd name="T7" fmla="*/ 74 h 487"/>
              <a:gd name="T8" fmla="*/ 634 w 669"/>
              <a:gd name="T9" fmla="*/ 58 h 487"/>
              <a:gd name="T10" fmla="*/ 623 w 669"/>
              <a:gd name="T11" fmla="*/ 46 h 487"/>
              <a:gd name="T12" fmla="*/ 609 w 669"/>
              <a:gd name="T13" fmla="*/ 35 h 487"/>
              <a:gd name="T14" fmla="*/ 594 w 669"/>
              <a:gd name="T15" fmla="*/ 24 h 487"/>
              <a:gd name="T16" fmla="*/ 578 w 669"/>
              <a:gd name="T17" fmla="*/ 16 h 487"/>
              <a:gd name="T18" fmla="*/ 561 w 669"/>
              <a:gd name="T19" fmla="*/ 9 h 487"/>
              <a:gd name="T20" fmla="*/ 543 w 669"/>
              <a:gd name="T21" fmla="*/ 4 h 487"/>
              <a:gd name="T22" fmla="*/ 525 w 669"/>
              <a:gd name="T23" fmla="*/ 1 h 487"/>
              <a:gd name="T24" fmla="*/ 506 w 669"/>
              <a:gd name="T25" fmla="*/ 0 h 487"/>
              <a:gd name="T26" fmla="*/ 20 w 669"/>
              <a:gd name="T27" fmla="*/ 0 h 487"/>
              <a:gd name="T28" fmla="*/ 78 w 669"/>
              <a:gd name="T29" fmla="*/ 124 h 487"/>
              <a:gd name="T30" fmla="*/ 0 w 669"/>
              <a:gd name="T31" fmla="*/ 487 h 487"/>
              <a:gd name="T32" fmla="*/ 128 w 669"/>
              <a:gd name="T33" fmla="*/ 487 h 487"/>
              <a:gd name="T34" fmla="*/ 206 w 669"/>
              <a:gd name="T35" fmla="*/ 124 h 487"/>
              <a:gd name="T36" fmla="*/ 315 w 669"/>
              <a:gd name="T37" fmla="*/ 124 h 487"/>
              <a:gd name="T38" fmla="*/ 237 w 669"/>
              <a:gd name="T39" fmla="*/ 487 h 487"/>
              <a:gd name="T40" fmla="*/ 364 w 669"/>
              <a:gd name="T41" fmla="*/ 487 h 487"/>
              <a:gd name="T42" fmla="*/ 441 w 669"/>
              <a:gd name="T43" fmla="*/ 124 h 487"/>
              <a:gd name="T44" fmla="*/ 506 w 669"/>
              <a:gd name="T45" fmla="*/ 124 h 487"/>
              <a:gd name="T46" fmla="*/ 516 w 669"/>
              <a:gd name="T47" fmla="*/ 125 h 487"/>
              <a:gd name="T48" fmla="*/ 524 w 669"/>
              <a:gd name="T49" fmla="*/ 128 h 487"/>
              <a:gd name="T50" fmla="*/ 532 w 669"/>
              <a:gd name="T51" fmla="*/ 132 h 487"/>
              <a:gd name="T52" fmla="*/ 537 w 669"/>
              <a:gd name="T53" fmla="*/ 137 h 487"/>
              <a:gd name="T54" fmla="*/ 540 w 669"/>
              <a:gd name="T55" fmla="*/ 141 h 487"/>
              <a:gd name="T56" fmla="*/ 542 w 669"/>
              <a:gd name="T57" fmla="*/ 144 h 487"/>
              <a:gd name="T58" fmla="*/ 544 w 669"/>
              <a:gd name="T59" fmla="*/ 148 h 487"/>
              <a:gd name="T60" fmla="*/ 545 w 669"/>
              <a:gd name="T61" fmla="*/ 151 h 487"/>
              <a:gd name="T62" fmla="*/ 545 w 669"/>
              <a:gd name="T63" fmla="*/ 161 h 487"/>
              <a:gd name="T64" fmla="*/ 544 w 669"/>
              <a:gd name="T65" fmla="*/ 171 h 487"/>
              <a:gd name="T66" fmla="*/ 476 w 669"/>
              <a:gd name="T67" fmla="*/ 487 h 487"/>
              <a:gd name="T68" fmla="*/ 603 w 669"/>
              <a:gd name="T69" fmla="*/ 487 h 487"/>
              <a:gd name="T70" fmla="*/ 665 w 669"/>
              <a:gd name="T71" fmla="*/ 197 h 487"/>
              <a:gd name="T72" fmla="*/ 668 w 669"/>
              <a:gd name="T73" fmla="*/ 178 h 487"/>
              <a:gd name="T74" fmla="*/ 669 w 669"/>
              <a:gd name="T75" fmla="*/ 160 h 487"/>
              <a:gd name="T76" fmla="*/ 668 w 669"/>
              <a:gd name="T77" fmla="*/ 142 h 487"/>
              <a:gd name="T78" fmla="*/ 665 w 669"/>
              <a:gd name="T79" fmla="*/ 123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9" h="487">
                <a:moveTo>
                  <a:pt x="665" y="123"/>
                </a:moveTo>
                <a:lnTo>
                  <a:pt x="660" y="106"/>
                </a:lnTo>
                <a:lnTo>
                  <a:pt x="653" y="89"/>
                </a:lnTo>
                <a:lnTo>
                  <a:pt x="644" y="74"/>
                </a:lnTo>
                <a:lnTo>
                  <a:pt x="634" y="58"/>
                </a:lnTo>
                <a:lnTo>
                  <a:pt x="623" y="46"/>
                </a:lnTo>
                <a:lnTo>
                  <a:pt x="609" y="35"/>
                </a:lnTo>
                <a:lnTo>
                  <a:pt x="594" y="24"/>
                </a:lnTo>
                <a:lnTo>
                  <a:pt x="578" y="16"/>
                </a:lnTo>
                <a:lnTo>
                  <a:pt x="561" y="9"/>
                </a:lnTo>
                <a:lnTo>
                  <a:pt x="543" y="4"/>
                </a:lnTo>
                <a:lnTo>
                  <a:pt x="525" y="1"/>
                </a:lnTo>
                <a:lnTo>
                  <a:pt x="506" y="0"/>
                </a:lnTo>
                <a:lnTo>
                  <a:pt x="20" y="0"/>
                </a:lnTo>
                <a:lnTo>
                  <a:pt x="78" y="124"/>
                </a:lnTo>
                <a:lnTo>
                  <a:pt x="0" y="487"/>
                </a:lnTo>
                <a:lnTo>
                  <a:pt x="128" y="487"/>
                </a:lnTo>
                <a:lnTo>
                  <a:pt x="206" y="124"/>
                </a:lnTo>
                <a:lnTo>
                  <a:pt x="315" y="124"/>
                </a:lnTo>
                <a:lnTo>
                  <a:pt x="237" y="487"/>
                </a:lnTo>
                <a:lnTo>
                  <a:pt x="364" y="487"/>
                </a:lnTo>
                <a:lnTo>
                  <a:pt x="441" y="124"/>
                </a:lnTo>
                <a:lnTo>
                  <a:pt x="506" y="124"/>
                </a:lnTo>
                <a:lnTo>
                  <a:pt x="516" y="125"/>
                </a:lnTo>
                <a:lnTo>
                  <a:pt x="524" y="128"/>
                </a:lnTo>
                <a:lnTo>
                  <a:pt x="532" y="132"/>
                </a:lnTo>
                <a:lnTo>
                  <a:pt x="537" y="137"/>
                </a:lnTo>
                <a:lnTo>
                  <a:pt x="540" y="141"/>
                </a:lnTo>
                <a:lnTo>
                  <a:pt x="542" y="144"/>
                </a:lnTo>
                <a:lnTo>
                  <a:pt x="544" y="148"/>
                </a:lnTo>
                <a:lnTo>
                  <a:pt x="545" y="151"/>
                </a:lnTo>
                <a:lnTo>
                  <a:pt x="545" y="161"/>
                </a:lnTo>
                <a:lnTo>
                  <a:pt x="544" y="171"/>
                </a:lnTo>
                <a:lnTo>
                  <a:pt x="476" y="487"/>
                </a:lnTo>
                <a:lnTo>
                  <a:pt x="603" y="487"/>
                </a:lnTo>
                <a:lnTo>
                  <a:pt x="665" y="197"/>
                </a:lnTo>
                <a:lnTo>
                  <a:pt x="668" y="178"/>
                </a:lnTo>
                <a:lnTo>
                  <a:pt x="669" y="160"/>
                </a:lnTo>
                <a:lnTo>
                  <a:pt x="668" y="142"/>
                </a:lnTo>
                <a:lnTo>
                  <a:pt x="665" y="12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1" name="Freeform 84"/>
          <p:cNvSpPr>
            <a:spLocks/>
          </p:cNvSpPr>
          <p:nvPr/>
        </p:nvSpPr>
        <p:spPr bwMode="auto">
          <a:xfrm>
            <a:off x="5730876" y="5010945"/>
            <a:ext cx="101600" cy="517526"/>
          </a:xfrm>
          <a:custGeom>
            <a:avLst/>
            <a:gdLst>
              <a:gd name="T0" fmla="*/ 25 w 97"/>
              <a:gd name="T1" fmla="*/ 26 h 487"/>
              <a:gd name="T2" fmla="*/ 18 w 97"/>
              <a:gd name="T3" fmla="*/ 32 h 487"/>
              <a:gd name="T4" fmla="*/ 14 w 97"/>
              <a:gd name="T5" fmla="*/ 39 h 487"/>
              <a:gd name="T6" fmla="*/ 10 w 97"/>
              <a:gd name="T7" fmla="*/ 45 h 487"/>
              <a:gd name="T8" fmla="*/ 5 w 97"/>
              <a:gd name="T9" fmla="*/ 53 h 487"/>
              <a:gd name="T10" fmla="*/ 3 w 97"/>
              <a:gd name="T11" fmla="*/ 60 h 487"/>
              <a:gd name="T12" fmla="*/ 1 w 97"/>
              <a:gd name="T13" fmla="*/ 69 h 487"/>
              <a:gd name="T14" fmla="*/ 0 w 97"/>
              <a:gd name="T15" fmla="*/ 76 h 487"/>
              <a:gd name="T16" fmla="*/ 0 w 97"/>
              <a:gd name="T17" fmla="*/ 85 h 487"/>
              <a:gd name="T18" fmla="*/ 0 w 97"/>
              <a:gd name="T19" fmla="*/ 401 h 487"/>
              <a:gd name="T20" fmla="*/ 0 w 97"/>
              <a:gd name="T21" fmla="*/ 410 h 487"/>
              <a:gd name="T22" fmla="*/ 1 w 97"/>
              <a:gd name="T23" fmla="*/ 419 h 487"/>
              <a:gd name="T24" fmla="*/ 3 w 97"/>
              <a:gd name="T25" fmla="*/ 426 h 487"/>
              <a:gd name="T26" fmla="*/ 5 w 97"/>
              <a:gd name="T27" fmla="*/ 435 h 487"/>
              <a:gd name="T28" fmla="*/ 10 w 97"/>
              <a:gd name="T29" fmla="*/ 441 h 487"/>
              <a:gd name="T30" fmla="*/ 14 w 97"/>
              <a:gd name="T31" fmla="*/ 449 h 487"/>
              <a:gd name="T32" fmla="*/ 18 w 97"/>
              <a:gd name="T33" fmla="*/ 455 h 487"/>
              <a:gd name="T34" fmla="*/ 25 w 97"/>
              <a:gd name="T35" fmla="*/ 462 h 487"/>
              <a:gd name="T36" fmla="*/ 31 w 97"/>
              <a:gd name="T37" fmla="*/ 468 h 487"/>
              <a:gd name="T38" fmla="*/ 38 w 97"/>
              <a:gd name="T39" fmla="*/ 473 h 487"/>
              <a:gd name="T40" fmla="*/ 44 w 97"/>
              <a:gd name="T41" fmla="*/ 477 h 487"/>
              <a:gd name="T42" fmla="*/ 52 w 97"/>
              <a:gd name="T43" fmla="*/ 481 h 487"/>
              <a:gd name="T44" fmla="*/ 59 w 97"/>
              <a:gd name="T45" fmla="*/ 483 h 487"/>
              <a:gd name="T46" fmla="*/ 68 w 97"/>
              <a:gd name="T47" fmla="*/ 486 h 487"/>
              <a:gd name="T48" fmla="*/ 76 w 97"/>
              <a:gd name="T49" fmla="*/ 487 h 487"/>
              <a:gd name="T50" fmla="*/ 84 w 97"/>
              <a:gd name="T51" fmla="*/ 487 h 487"/>
              <a:gd name="T52" fmla="*/ 97 w 97"/>
              <a:gd name="T53" fmla="*/ 487 h 487"/>
              <a:gd name="T54" fmla="*/ 97 w 97"/>
              <a:gd name="T55" fmla="*/ 0 h 487"/>
              <a:gd name="T56" fmla="*/ 84 w 97"/>
              <a:gd name="T57" fmla="*/ 0 h 487"/>
              <a:gd name="T58" fmla="*/ 76 w 97"/>
              <a:gd name="T59" fmla="*/ 1 h 487"/>
              <a:gd name="T60" fmla="*/ 68 w 97"/>
              <a:gd name="T61" fmla="*/ 2 h 487"/>
              <a:gd name="T62" fmla="*/ 59 w 97"/>
              <a:gd name="T63" fmla="*/ 4 h 487"/>
              <a:gd name="T64" fmla="*/ 52 w 97"/>
              <a:gd name="T65" fmla="*/ 6 h 487"/>
              <a:gd name="T66" fmla="*/ 44 w 97"/>
              <a:gd name="T67" fmla="*/ 9 h 487"/>
              <a:gd name="T68" fmla="*/ 38 w 97"/>
              <a:gd name="T69" fmla="*/ 14 h 487"/>
              <a:gd name="T70" fmla="*/ 31 w 97"/>
              <a:gd name="T71" fmla="*/ 19 h 487"/>
              <a:gd name="T72" fmla="*/ 25 w 97"/>
              <a:gd name="T73" fmla="*/ 2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487">
                <a:moveTo>
                  <a:pt x="25" y="26"/>
                </a:moveTo>
                <a:lnTo>
                  <a:pt x="18" y="32"/>
                </a:lnTo>
                <a:lnTo>
                  <a:pt x="14" y="39"/>
                </a:lnTo>
                <a:lnTo>
                  <a:pt x="10" y="45"/>
                </a:lnTo>
                <a:lnTo>
                  <a:pt x="5" y="53"/>
                </a:lnTo>
                <a:lnTo>
                  <a:pt x="3" y="60"/>
                </a:lnTo>
                <a:lnTo>
                  <a:pt x="1" y="69"/>
                </a:lnTo>
                <a:lnTo>
                  <a:pt x="0" y="76"/>
                </a:lnTo>
                <a:lnTo>
                  <a:pt x="0" y="85"/>
                </a:lnTo>
                <a:lnTo>
                  <a:pt x="0" y="401"/>
                </a:lnTo>
                <a:lnTo>
                  <a:pt x="0" y="410"/>
                </a:lnTo>
                <a:lnTo>
                  <a:pt x="1" y="419"/>
                </a:lnTo>
                <a:lnTo>
                  <a:pt x="3" y="426"/>
                </a:lnTo>
                <a:lnTo>
                  <a:pt x="5" y="435"/>
                </a:lnTo>
                <a:lnTo>
                  <a:pt x="10" y="441"/>
                </a:lnTo>
                <a:lnTo>
                  <a:pt x="14" y="449"/>
                </a:lnTo>
                <a:lnTo>
                  <a:pt x="18" y="455"/>
                </a:lnTo>
                <a:lnTo>
                  <a:pt x="25" y="462"/>
                </a:lnTo>
                <a:lnTo>
                  <a:pt x="31" y="468"/>
                </a:lnTo>
                <a:lnTo>
                  <a:pt x="38" y="473"/>
                </a:lnTo>
                <a:lnTo>
                  <a:pt x="44" y="477"/>
                </a:lnTo>
                <a:lnTo>
                  <a:pt x="52" y="481"/>
                </a:lnTo>
                <a:lnTo>
                  <a:pt x="59" y="483"/>
                </a:lnTo>
                <a:lnTo>
                  <a:pt x="68" y="486"/>
                </a:lnTo>
                <a:lnTo>
                  <a:pt x="76" y="487"/>
                </a:lnTo>
                <a:lnTo>
                  <a:pt x="84" y="487"/>
                </a:lnTo>
                <a:lnTo>
                  <a:pt x="97" y="487"/>
                </a:lnTo>
                <a:lnTo>
                  <a:pt x="97" y="0"/>
                </a:lnTo>
                <a:lnTo>
                  <a:pt x="84" y="0"/>
                </a:lnTo>
                <a:lnTo>
                  <a:pt x="76" y="1"/>
                </a:lnTo>
                <a:lnTo>
                  <a:pt x="68" y="2"/>
                </a:lnTo>
                <a:lnTo>
                  <a:pt x="59" y="4"/>
                </a:lnTo>
                <a:lnTo>
                  <a:pt x="52" y="6"/>
                </a:lnTo>
                <a:lnTo>
                  <a:pt x="44" y="9"/>
                </a:lnTo>
                <a:lnTo>
                  <a:pt x="38" y="14"/>
                </a:lnTo>
                <a:lnTo>
                  <a:pt x="31" y="19"/>
                </a:lnTo>
                <a:lnTo>
                  <a:pt x="25" y="2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2" name="Freeform 85"/>
          <p:cNvSpPr>
            <a:spLocks noEditPoints="1"/>
          </p:cNvSpPr>
          <p:nvPr/>
        </p:nvSpPr>
        <p:spPr bwMode="auto">
          <a:xfrm>
            <a:off x="5870577" y="4909345"/>
            <a:ext cx="438150" cy="619126"/>
          </a:xfrm>
          <a:custGeom>
            <a:avLst/>
            <a:gdLst>
              <a:gd name="T0" fmla="*/ 352 w 414"/>
              <a:gd name="T1" fmla="*/ 29 h 584"/>
              <a:gd name="T2" fmla="*/ 347 w 414"/>
              <a:gd name="T3" fmla="*/ 16 h 584"/>
              <a:gd name="T4" fmla="*/ 336 w 414"/>
              <a:gd name="T5" fmla="*/ 6 h 584"/>
              <a:gd name="T6" fmla="*/ 323 w 414"/>
              <a:gd name="T7" fmla="*/ 1 h 584"/>
              <a:gd name="T8" fmla="*/ 97 w 414"/>
              <a:gd name="T9" fmla="*/ 0 h 584"/>
              <a:gd name="T10" fmla="*/ 83 w 414"/>
              <a:gd name="T11" fmla="*/ 3 h 584"/>
              <a:gd name="T12" fmla="*/ 71 w 414"/>
              <a:gd name="T13" fmla="*/ 10 h 584"/>
              <a:gd name="T14" fmla="*/ 63 w 414"/>
              <a:gd name="T15" fmla="*/ 22 h 584"/>
              <a:gd name="T16" fmla="*/ 60 w 414"/>
              <a:gd name="T17" fmla="*/ 36 h 584"/>
              <a:gd name="T18" fmla="*/ 0 w 414"/>
              <a:gd name="T19" fmla="*/ 97 h 584"/>
              <a:gd name="T20" fmla="*/ 414 w 414"/>
              <a:gd name="T21" fmla="*/ 584 h 584"/>
              <a:gd name="T22" fmla="*/ 352 w 414"/>
              <a:gd name="T23" fmla="*/ 97 h 584"/>
              <a:gd name="T24" fmla="*/ 109 w 414"/>
              <a:gd name="T25" fmla="*/ 48 h 584"/>
              <a:gd name="T26" fmla="*/ 303 w 414"/>
              <a:gd name="T27" fmla="*/ 97 h 584"/>
              <a:gd name="T28" fmla="*/ 109 w 414"/>
              <a:gd name="T29" fmla="*/ 48 h 584"/>
              <a:gd name="T30" fmla="*/ 352 w 414"/>
              <a:gd name="T31" fmla="*/ 382 h 584"/>
              <a:gd name="T32" fmla="*/ 346 w 414"/>
              <a:gd name="T33" fmla="*/ 388 h 584"/>
              <a:gd name="T34" fmla="*/ 255 w 414"/>
              <a:gd name="T35" fmla="*/ 389 h 584"/>
              <a:gd name="T36" fmla="*/ 254 w 414"/>
              <a:gd name="T37" fmla="*/ 479 h 584"/>
              <a:gd name="T38" fmla="*/ 248 w 414"/>
              <a:gd name="T39" fmla="*/ 485 h 584"/>
              <a:gd name="T40" fmla="*/ 170 w 414"/>
              <a:gd name="T41" fmla="*/ 487 h 584"/>
              <a:gd name="T42" fmla="*/ 161 w 414"/>
              <a:gd name="T43" fmla="*/ 483 h 584"/>
              <a:gd name="T44" fmla="*/ 158 w 414"/>
              <a:gd name="T45" fmla="*/ 475 h 584"/>
              <a:gd name="T46" fmla="*/ 72 w 414"/>
              <a:gd name="T47" fmla="*/ 389 h 584"/>
              <a:gd name="T48" fmla="*/ 64 w 414"/>
              <a:gd name="T49" fmla="*/ 386 h 584"/>
              <a:gd name="T50" fmla="*/ 60 w 414"/>
              <a:gd name="T51" fmla="*/ 377 h 584"/>
              <a:gd name="T52" fmla="*/ 62 w 414"/>
              <a:gd name="T53" fmla="*/ 300 h 584"/>
              <a:gd name="T54" fmla="*/ 68 w 414"/>
              <a:gd name="T55" fmla="*/ 293 h 584"/>
              <a:gd name="T56" fmla="*/ 158 w 414"/>
              <a:gd name="T57" fmla="*/ 292 h 584"/>
              <a:gd name="T58" fmla="*/ 159 w 414"/>
              <a:gd name="T59" fmla="*/ 201 h 584"/>
              <a:gd name="T60" fmla="*/ 165 w 414"/>
              <a:gd name="T61" fmla="*/ 195 h 584"/>
              <a:gd name="T62" fmla="*/ 243 w 414"/>
              <a:gd name="T63" fmla="*/ 195 h 584"/>
              <a:gd name="T64" fmla="*/ 252 w 414"/>
              <a:gd name="T65" fmla="*/ 198 h 584"/>
              <a:gd name="T66" fmla="*/ 255 w 414"/>
              <a:gd name="T67" fmla="*/ 207 h 584"/>
              <a:gd name="T68" fmla="*/ 340 w 414"/>
              <a:gd name="T69" fmla="*/ 292 h 584"/>
              <a:gd name="T70" fmla="*/ 349 w 414"/>
              <a:gd name="T71" fmla="*/ 295 h 584"/>
              <a:gd name="T72" fmla="*/ 352 w 414"/>
              <a:gd name="T73" fmla="*/ 30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584">
                <a:moveTo>
                  <a:pt x="352" y="36"/>
                </a:moveTo>
                <a:lnTo>
                  <a:pt x="352" y="29"/>
                </a:lnTo>
                <a:lnTo>
                  <a:pt x="350" y="22"/>
                </a:lnTo>
                <a:lnTo>
                  <a:pt x="347" y="16"/>
                </a:lnTo>
                <a:lnTo>
                  <a:pt x="342" y="10"/>
                </a:lnTo>
                <a:lnTo>
                  <a:pt x="336" y="6"/>
                </a:lnTo>
                <a:lnTo>
                  <a:pt x="330" y="3"/>
                </a:lnTo>
                <a:lnTo>
                  <a:pt x="323" y="1"/>
                </a:lnTo>
                <a:lnTo>
                  <a:pt x="316" y="0"/>
                </a:lnTo>
                <a:lnTo>
                  <a:pt x="97" y="0"/>
                </a:lnTo>
                <a:lnTo>
                  <a:pt x="90" y="1"/>
                </a:lnTo>
                <a:lnTo>
                  <a:pt x="83" y="3"/>
                </a:lnTo>
                <a:lnTo>
                  <a:pt x="77" y="6"/>
                </a:lnTo>
                <a:lnTo>
                  <a:pt x="71" y="10"/>
                </a:lnTo>
                <a:lnTo>
                  <a:pt x="66" y="16"/>
                </a:lnTo>
                <a:lnTo>
                  <a:pt x="63" y="22"/>
                </a:lnTo>
                <a:lnTo>
                  <a:pt x="62" y="29"/>
                </a:lnTo>
                <a:lnTo>
                  <a:pt x="60" y="36"/>
                </a:lnTo>
                <a:lnTo>
                  <a:pt x="60" y="97"/>
                </a:lnTo>
                <a:lnTo>
                  <a:pt x="0" y="97"/>
                </a:lnTo>
                <a:lnTo>
                  <a:pt x="0" y="584"/>
                </a:lnTo>
                <a:lnTo>
                  <a:pt x="414" y="584"/>
                </a:lnTo>
                <a:lnTo>
                  <a:pt x="414" y="97"/>
                </a:lnTo>
                <a:lnTo>
                  <a:pt x="352" y="97"/>
                </a:lnTo>
                <a:lnTo>
                  <a:pt x="352" y="36"/>
                </a:lnTo>
                <a:close/>
                <a:moveTo>
                  <a:pt x="109" y="48"/>
                </a:moveTo>
                <a:lnTo>
                  <a:pt x="303" y="48"/>
                </a:lnTo>
                <a:lnTo>
                  <a:pt x="303" y="97"/>
                </a:lnTo>
                <a:lnTo>
                  <a:pt x="109" y="97"/>
                </a:lnTo>
                <a:lnTo>
                  <a:pt x="109" y="48"/>
                </a:lnTo>
                <a:close/>
                <a:moveTo>
                  <a:pt x="352" y="377"/>
                </a:moveTo>
                <a:lnTo>
                  <a:pt x="352" y="382"/>
                </a:lnTo>
                <a:lnTo>
                  <a:pt x="349" y="386"/>
                </a:lnTo>
                <a:lnTo>
                  <a:pt x="346" y="388"/>
                </a:lnTo>
                <a:lnTo>
                  <a:pt x="340" y="389"/>
                </a:lnTo>
                <a:lnTo>
                  <a:pt x="255" y="389"/>
                </a:lnTo>
                <a:lnTo>
                  <a:pt x="255" y="475"/>
                </a:lnTo>
                <a:lnTo>
                  <a:pt x="254" y="479"/>
                </a:lnTo>
                <a:lnTo>
                  <a:pt x="252" y="483"/>
                </a:lnTo>
                <a:lnTo>
                  <a:pt x="248" y="485"/>
                </a:lnTo>
                <a:lnTo>
                  <a:pt x="243" y="487"/>
                </a:lnTo>
                <a:lnTo>
                  <a:pt x="170" y="487"/>
                </a:lnTo>
                <a:lnTo>
                  <a:pt x="165" y="485"/>
                </a:lnTo>
                <a:lnTo>
                  <a:pt x="161" y="483"/>
                </a:lnTo>
                <a:lnTo>
                  <a:pt x="159" y="479"/>
                </a:lnTo>
                <a:lnTo>
                  <a:pt x="158" y="475"/>
                </a:lnTo>
                <a:lnTo>
                  <a:pt x="158" y="389"/>
                </a:lnTo>
                <a:lnTo>
                  <a:pt x="72" y="389"/>
                </a:lnTo>
                <a:lnTo>
                  <a:pt x="68" y="388"/>
                </a:lnTo>
                <a:lnTo>
                  <a:pt x="64" y="386"/>
                </a:lnTo>
                <a:lnTo>
                  <a:pt x="62" y="382"/>
                </a:lnTo>
                <a:lnTo>
                  <a:pt x="60" y="377"/>
                </a:lnTo>
                <a:lnTo>
                  <a:pt x="60" y="304"/>
                </a:lnTo>
                <a:lnTo>
                  <a:pt x="62" y="300"/>
                </a:lnTo>
                <a:lnTo>
                  <a:pt x="64" y="295"/>
                </a:lnTo>
                <a:lnTo>
                  <a:pt x="68" y="293"/>
                </a:lnTo>
                <a:lnTo>
                  <a:pt x="72" y="292"/>
                </a:lnTo>
                <a:lnTo>
                  <a:pt x="158" y="292"/>
                </a:lnTo>
                <a:lnTo>
                  <a:pt x="158" y="207"/>
                </a:lnTo>
                <a:lnTo>
                  <a:pt x="159" y="201"/>
                </a:lnTo>
                <a:lnTo>
                  <a:pt x="161" y="198"/>
                </a:lnTo>
                <a:lnTo>
                  <a:pt x="165" y="195"/>
                </a:lnTo>
                <a:lnTo>
                  <a:pt x="170" y="195"/>
                </a:lnTo>
                <a:lnTo>
                  <a:pt x="243" y="195"/>
                </a:lnTo>
                <a:lnTo>
                  <a:pt x="248" y="195"/>
                </a:lnTo>
                <a:lnTo>
                  <a:pt x="252" y="198"/>
                </a:lnTo>
                <a:lnTo>
                  <a:pt x="254" y="201"/>
                </a:lnTo>
                <a:lnTo>
                  <a:pt x="255" y="207"/>
                </a:lnTo>
                <a:lnTo>
                  <a:pt x="255" y="292"/>
                </a:lnTo>
                <a:lnTo>
                  <a:pt x="340" y="292"/>
                </a:lnTo>
                <a:lnTo>
                  <a:pt x="346" y="293"/>
                </a:lnTo>
                <a:lnTo>
                  <a:pt x="349" y="295"/>
                </a:lnTo>
                <a:lnTo>
                  <a:pt x="352" y="300"/>
                </a:lnTo>
                <a:lnTo>
                  <a:pt x="352" y="304"/>
                </a:lnTo>
                <a:lnTo>
                  <a:pt x="352" y="37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3" name="Freeform 86"/>
          <p:cNvSpPr>
            <a:spLocks/>
          </p:cNvSpPr>
          <p:nvPr/>
        </p:nvSpPr>
        <p:spPr bwMode="auto">
          <a:xfrm>
            <a:off x="6346826" y="5010945"/>
            <a:ext cx="104776" cy="517526"/>
          </a:xfrm>
          <a:custGeom>
            <a:avLst/>
            <a:gdLst>
              <a:gd name="T0" fmla="*/ 73 w 98"/>
              <a:gd name="T1" fmla="*/ 26 h 487"/>
              <a:gd name="T2" fmla="*/ 66 w 98"/>
              <a:gd name="T3" fmla="*/ 19 h 487"/>
              <a:gd name="T4" fmla="*/ 59 w 98"/>
              <a:gd name="T5" fmla="*/ 14 h 487"/>
              <a:gd name="T6" fmla="*/ 52 w 98"/>
              <a:gd name="T7" fmla="*/ 9 h 487"/>
              <a:gd name="T8" fmla="*/ 45 w 98"/>
              <a:gd name="T9" fmla="*/ 6 h 487"/>
              <a:gd name="T10" fmla="*/ 37 w 98"/>
              <a:gd name="T11" fmla="*/ 4 h 487"/>
              <a:gd name="T12" fmla="*/ 29 w 98"/>
              <a:gd name="T13" fmla="*/ 2 h 487"/>
              <a:gd name="T14" fmla="*/ 21 w 98"/>
              <a:gd name="T15" fmla="*/ 1 h 487"/>
              <a:gd name="T16" fmla="*/ 12 w 98"/>
              <a:gd name="T17" fmla="*/ 0 h 487"/>
              <a:gd name="T18" fmla="*/ 0 w 98"/>
              <a:gd name="T19" fmla="*/ 0 h 487"/>
              <a:gd name="T20" fmla="*/ 0 w 98"/>
              <a:gd name="T21" fmla="*/ 487 h 487"/>
              <a:gd name="T22" fmla="*/ 12 w 98"/>
              <a:gd name="T23" fmla="*/ 487 h 487"/>
              <a:gd name="T24" fmla="*/ 21 w 98"/>
              <a:gd name="T25" fmla="*/ 487 h 487"/>
              <a:gd name="T26" fmla="*/ 29 w 98"/>
              <a:gd name="T27" fmla="*/ 486 h 487"/>
              <a:gd name="T28" fmla="*/ 37 w 98"/>
              <a:gd name="T29" fmla="*/ 483 h 487"/>
              <a:gd name="T30" fmla="*/ 45 w 98"/>
              <a:gd name="T31" fmla="*/ 481 h 487"/>
              <a:gd name="T32" fmla="*/ 52 w 98"/>
              <a:gd name="T33" fmla="*/ 477 h 487"/>
              <a:gd name="T34" fmla="*/ 59 w 98"/>
              <a:gd name="T35" fmla="*/ 473 h 487"/>
              <a:gd name="T36" fmla="*/ 66 w 98"/>
              <a:gd name="T37" fmla="*/ 468 h 487"/>
              <a:gd name="T38" fmla="*/ 73 w 98"/>
              <a:gd name="T39" fmla="*/ 462 h 487"/>
              <a:gd name="T40" fmla="*/ 78 w 98"/>
              <a:gd name="T41" fmla="*/ 455 h 487"/>
              <a:gd name="T42" fmla="*/ 83 w 98"/>
              <a:gd name="T43" fmla="*/ 449 h 487"/>
              <a:gd name="T44" fmla="*/ 88 w 98"/>
              <a:gd name="T45" fmla="*/ 441 h 487"/>
              <a:gd name="T46" fmla="*/ 91 w 98"/>
              <a:gd name="T47" fmla="*/ 435 h 487"/>
              <a:gd name="T48" fmla="*/ 94 w 98"/>
              <a:gd name="T49" fmla="*/ 426 h 487"/>
              <a:gd name="T50" fmla="*/ 95 w 98"/>
              <a:gd name="T51" fmla="*/ 419 h 487"/>
              <a:gd name="T52" fmla="*/ 98 w 98"/>
              <a:gd name="T53" fmla="*/ 410 h 487"/>
              <a:gd name="T54" fmla="*/ 98 w 98"/>
              <a:gd name="T55" fmla="*/ 401 h 487"/>
              <a:gd name="T56" fmla="*/ 98 w 98"/>
              <a:gd name="T57" fmla="*/ 85 h 487"/>
              <a:gd name="T58" fmla="*/ 98 w 98"/>
              <a:gd name="T59" fmla="*/ 76 h 487"/>
              <a:gd name="T60" fmla="*/ 95 w 98"/>
              <a:gd name="T61" fmla="*/ 69 h 487"/>
              <a:gd name="T62" fmla="*/ 94 w 98"/>
              <a:gd name="T63" fmla="*/ 60 h 487"/>
              <a:gd name="T64" fmla="*/ 91 w 98"/>
              <a:gd name="T65" fmla="*/ 53 h 487"/>
              <a:gd name="T66" fmla="*/ 88 w 98"/>
              <a:gd name="T67" fmla="*/ 45 h 487"/>
              <a:gd name="T68" fmla="*/ 83 w 98"/>
              <a:gd name="T69" fmla="*/ 39 h 487"/>
              <a:gd name="T70" fmla="*/ 78 w 98"/>
              <a:gd name="T71" fmla="*/ 32 h 487"/>
              <a:gd name="T72" fmla="*/ 73 w 98"/>
              <a:gd name="T73" fmla="*/ 26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8" h="487">
                <a:moveTo>
                  <a:pt x="73" y="26"/>
                </a:moveTo>
                <a:lnTo>
                  <a:pt x="66" y="19"/>
                </a:lnTo>
                <a:lnTo>
                  <a:pt x="59" y="14"/>
                </a:lnTo>
                <a:lnTo>
                  <a:pt x="52" y="9"/>
                </a:lnTo>
                <a:lnTo>
                  <a:pt x="45" y="6"/>
                </a:lnTo>
                <a:lnTo>
                  <a:pt x="37" y="4"/>
                </a:lnTo>
                <a:lnTo>
                  <a:pt x="29" y="2"/>
                </a:lnTo>
                <a:lnTo>
                  <a:pt x="21" y="1"/>
                </a:lnTo>
                <a:lnTo>
                  <a:pt x="12" y="0"/>
                </a:lnTo>
                <a:lnTo>
                  <a:pt x="0" y="0"/>
                </a:lnTo>
                <a:lnTo>
                  <a:pt x="0" y="487"/>
                </a:lnTo>
                <a:lnTo>
                  <a:pt x="12" y="487"/>
                </a:lnTo>
                <a:lnTo>
                  <a:pt x="21" y="487"/>
                </a:lnTo>
                <a:lnTo>
                  <a:pt x="29" y="486"/>
                </a:lnTo>
                <a:lnTo>
                  <a:pt x="37" y="483"/>
                </a:lnTo>
                <a:lnTo>
                  <a:pt x="45" y="481"/>
                </a:lnTo>
                <a:lnTo>
                  <a:pt x="52" y="477"/>
                </a:lnTo>
                <a:lnTo>
                  <a:pt x="59" y="473"/>
                </a:lnTo>
                <a:lnTo>
                  <a:pt x="66" y="468"/>
                </a:lnTo>
                <a:lnTo>
                  <a:pt x="73" y="462"/>
                </a:lnTo>
                <a:lnTo>
                  <a:pt x="78" y="455"/>
                </a:lnTo>
                <a:lnTo>
                  <a:pt x="83" y="449"/>
                </a:lnTo>
                <a:lnTo>
                  <a:pt x="88" y="441"/>
                </a:lnTo>
                <a:lnTo>
                  <a:pt x="91" y="435"/>
                </a:lnTo>
                <a:lnTo>
                  <a:pt x="94" y="426"/>
                </a:lnTo>
                <a:lnTo>
                  <a:pt x="95" y="419"/>
                </a:lnTo>
                <a:lnTo>
                  <a:pt x="98" y="410"/>
                </a:lnTo>
                <a:lnTo>
                  <a:pt x="98" y="401"/>
                </a:lnTo>
                <a:lnTo>
                  <a:pt x="98" y="85"/>
                </a:lnTo>
                <a:lnTo>
                  <a:pt x="98" y="76"/>
                </a:lnTo>
                <a:lnTo>
                  <a:pt x="95" y="69"/>
                </a:lnTo>
                <a:lnTo>
                  <a:pt x="94" y="60"/>
                </a:lnTo>
                <a:lnTo>
                  <a:pt x="91" y="53"/>
                </a:lnTo>
                <a:lnTo>
                  <a:pt x="88" y="45"/>
                </a:lnTo>
                <a:lnTo>
                  <a:pt x="83" y="39"/>
                </a:lnTo>
                <a:lnTo>
                  <a:pt x="78" y="32"/>
                </a:lnTo>
                <a:lnTo>
                  <a:pt x="73" y="2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4" name="Freeform 87"/>
          <p:cNvSpPr>
            <a:spLocks noEditPoints="1"/>
          </p:cNvSpPr>
          <p:nvPr/>
        </p:nvSpPr>
        <p:spPr bwMode="auto">
          <a:xfrm>
            <a:off x="4165601" y="6299995"/>
            <a:ext cx="619126" cy="619126"/>
          </a:xfrm>
          <a:custGeom>
            <a:avLst/>
            <a:gdLst>
              <a:gd name="T0" fmla="*/ 512 w 584"/>
              <a:gd name="T1" fmla="*/ 99 h 584"/>
              <a:gd name="T2" fmla="*/ 455 w 584"/>
              <a:gd name="T3" fmla="*/ 49 h 584"/>
              <a:gd name="T4" fmla="*/ 386 w 584"/>
              <a:gd name="T5" fmla="*/ 15 h 584"/>
              <a:gd name="T6" fmla="*/ 312 w 584"/>
              <a:gd name="T7" fmla="*/ 1 h 584"/>
              <a:gd name="T8" fmla="*/ 234 w 584"/>
              <a:gd name="T9" fmla="*/ 5 h 584"/>
              <a:gd name="T10" fmla="*/ 163 w 584"/>
              <a:gd name="T11" fmla="*/ 30 h 584"/>
              <a:gd name="T12" fmla="*/ 99 w 584"/>
              <a:gd name="T13" fmla="*/ 72 h 584"/>
              <a:gd name="T14" fmla="*/ 49 w 584"/>
              <a:gd name="T15" fmla="*/ 129 h 584"/>
              <a:gd name="T16" fmla="*/ 15 w 584"/>
              <a:gd name="T17" fmla="*/ 197 h 584"/>
              <a:gd name="T18" fmla="*/ 1 w 584"/>
              <a:gd name="T19" fmla="*/ 272 h 584"/>
              <a:gd name="T20" fmla="*/ 5 w 584"/>
              <a:gd name="T21" fmla="*/ 350 h 584"/>
              <a:gd name="T22" fmla="*/ 30 w 584"/>
              <a:gd name="T23" fmla="*/ 422 h 584"/>
              <a:gd name="T24" fmla="*/ 72 w 584"/>
              <a:gd name="T25" fmla="*/ 485 h 584"/>
              <a:gd name="T26" fmla="*/ 129 w 584"/>
              <a:gd name="T27" fmla="*/ 534 h 584"/>
              <a:gd name="T28" fmla="*/ 197 w 584"/>
              <a:gd name="T29" fmla="*/ 569 h 584"/>
              <a:gd name="T30" fmla="*/ 273 w 584"/>
              <a:gd name="T31" fmla="*/ 584 h 584"/>
              <a:gd name="T32" fmla="*/ 350 w 584"/>
              <a:gd name="T33" fmla="*/ 578 h 584"/>
              <a:gd name="T34" fmla="*/ 422 w 584"/>
              <a:gd name="T35" fmla="*/ 554 h 584"/>
              <a:gd name="T36" fmla="*/ 486 w 584"/>
              <a:gd name="T37" fmla="*/ 512 h 584"/>
              <a:gd name="T38" fmla="*/ 535 w 584"/>
              <a:gd name="T39" fmla="*/ 455 h 584"/>
              <a:gd name="T40" fmla="*/ 569 w 584"/>
              <a:gd name="T41" fmla="*/ 386 h 584"/>
              <a:gd name="T42" fmla="*/ 584 w 584"/>
              <a:gd name="T43" fmla="*/ 312 h 584"/>
              <a:gd name="T44" fmla="*/ 578 w 584"/>
              <a:gd name="T45" fmla="*/ 234 h 584"/>
              <a:gd name="T46" fmla="*/ 555 w 584"/>
              <a:gd name="T47" fmla="*/ 162 h 584"/>
              <a:gd name="T48" fmla="*/ 506 w 584"/>
              <a:gd name="T49" fmla="*/ 408 h 584"/>
              <a:gd name="T50" fmla="*/ 479 w 584"/>
              <a:gd name="T51" fmla="*/ 447 h 584"/>
              <a:gd name="T52" fmla="*/ 447 w 584"/>
              <a:gd name="T53" fmla="*/ 479 h 584"/>
              <a:gd name="T54" fmla="*/ 408 w 584"/>
              <a:gd name="T55" fmla="*/ 505 h 584"/>
              <a:gd name="T56" fmla="*/ 364 w 584"/>
              <a:gd name="T57" fmla="*/ 524 h 584"/>
              <a:gd name="T58" fmla="*/ 316 w 584"/>
              <a:gd name="T59" fmla="*/ 534 h 584"/>
              <a:gd name="T60" fmla="*/ 267 w 584"/>
              <a:gd name="T61" fmla="*/ 534 h 584"/>
              <a:gd name="T62" fmla="*/ 220 w 584"/>
              <a:gd name="T63" fmla="*/ 524 h 584"/>
              <a:gd name="T64" fmla="*/ 176 w 584"/>
              <a:gd name="T65" fmla="*/ 505 h 584"/>
              <a:gd name="T66" fmla="*/ 137 w 584"/>
              <a:gd name="T67" fmla="*/ 479 h 584"/>
              <a:gd name="T68" fmla="*/ 104 w 584"/>
              <a:gd name="T69" fmla="*/ 447 h 584"/>
              <a:gd name="T70" fmla="*/ 78 w 584"/>
              <a:gd name="T71" fmla="*/ 408 h 584"/>
              <a:gd name="T72" fmla="*/ 59 w 584"/>
              <a:gd name="T73" fmla="*/ 364 h 584"/>
              <a:gd name="T74" fmla="*/ 49 w 584"/>
              <a:gd name="T75" fmla="*/ 316 h 584"/>
              <a:gd name="T76" fmla="*/ 49 w 584"/>
              <a:gd name="T77" fmla="*/ 267 h 584"/>
              <a:gd name="T78" fmla="*/ 59 w 584"/>
              <a:gd name="T79" fmla="*/ 220 h 584"/>
              <a:gd name="T80" fmla="*/ 78 w 584"/>
              <a:gd name="T81" fmla="*/ 176 h 584"/>
              <a:gd name="T82" fmla="*/ 104 w 584"/>
              <a:gd name="T83" fmla="*/ 137 h 584"/>
              <a:gd name="T84" fmla="*/ 137 w 584"/>
              <a:gd name="T85" fmla="*/ 104 h 584"/>
              <a:gd name="T86" fmla="*/ 176 w 584"/>
              <a:gd name="T87" fmla="*/ 79 h 584"/>
              <a:gd name="T88" fmla="*/ 220 w 584"/>
              <a:gd name="T89" fmla="*/ 59 h 584"/>
              <a:gd name="T90" fmla="*/ 267 w 584"/>
              <a:gd name="T91" fmla="*/ 49 h 584"/>
              <a:gd name="T92" fmla="*/ 316 w 584"/>
              <a:gd name="T93" fmla="*/ 49 h 584"/>
              <a:gd name="T94" fmla="*/ 364 w 584"/>
              <a:gd name="T95" fmla="*/ 59 h 584"/>
              <a:gd name="T96" fmla="*/ 408 w 584"/>
              <a:gd name="T97" fmla="*/ 79 h 584"/>
              <a:gd name="T98" fmla="*/ 447 w 584"/>
              <a:gd name="T99" fmla="*/ 104 h 584"/>
              <a:gd name="T100" fmla="*/ 479 w 584"/>
              <a:gd name="T101" fmla="*/ 137 h 584"/>
              <a:gd name="T102" fmla="*/ 506 w 584"/>
              <a:gd name="T103" fmla="*/ 176 h 584"/>
              <a:gd name="T104" fmla="*/ 524 w 584"/>
              <a:gd name="T105" fmla="*/ 220 h 584"/>
              <a:gd name="T106" fmla="*/ 534 w 584"/>
              <a:gd name="T107" fmla="*/ 267 h 584"/>
              <a:gd name="T108" fmla="*/ 534 w 584"/>
              <a:gd name="T109" fmla="*/ 316 h 584"/>
              <a:gd name="T110" fmla="*/ 524 w 584"/>
              <a:gd name="T111" fmla="*/ 36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584">
                <a:moveTo>
                  <a:pt x="545" y="145"/>
                </a:moveTo>
                <a:lnTo>
                  <a:pt x="535" y="129"/>
                </a:lnTo>
                <a:lnTo>
                  <a:pt x="523" y="113"/>
                </a:lnTo>
                <a:lnTo>
                  <a:pt x="512" y="99"/>
                </a:lnTo>
                <a:lnTo>
                  <a:pt x="499" y="85"/>
                </a:lnTo>
                <a:lnTo>
                  <a:pt x="486" y="72"/>
                </a:lnTo>
                <a:lnTo>
                  <a:pt x="470" y="60"/>
                </a:lnTo>
                <a:lnTo>
                  <a:pt x="455" y="49"/>
                </a:lnTo>
                <a:lnTo>
                  <a:pt x="439" y="39"/>
                </a:lnTo>
                <a:lnTo>
                  <a:pt x="422" y="30"/>
                </a:lnTo>
                <a:lnTo>
                  <a:pt x="405" y="21"/>
                </a:lnTo>
                <a:lnTo>
                  <a:pt x="386" y="15"/>
                </a:lnTo>
                <a:lnTo>
                  <a:pt x="369" y="9"/>
                </a:lnTo>
                <a:lnTo>
                  <a:pt x="350" y="5"/>
                </a:lnTo>
                <a:lnTo>
                  <a:pt x="331" y="2"/>
                </a:lnTo>
                <a:lnTo>
                  <a:pt x="312" y="1"/>
                </a:lnTo>
                <a:lnTo>
                  <a:pt x="292" y="0"/>
                </a:lnTo>
                <a:lnTo>
                  <a:pt x="273" y="1"/>
                </a:lnTo>
                <a:lnTo>
                  <a:pt x="253" y="2"/>
                </a:lnTo>
                <a:lnTo>
                  <a:pt x="234" y="5"/>
                </a:lnTo>
                <a:lnTo>
                  <a:pt x="216" y="9"/>
                </a:lnTo>
                <a:lnTo>
                  <a:pt x="197" y="15"/>
                </a:lnTo>
                <a:lnTo>
                  <a:pt x="180" y="21"/>
                </a:lnTo>
                <a:lnTo>
                  <a:pt x="163" y="30"/>
                </a:lnTo>
                <a:lnTo>
                  <a:pt x="145" y="39"/>
                </a:lnTo>
                <a:lnTo>
                  <a:pt x="129" y="49"/>
                </a:lnTo>
                <a:lnTo>
                  <a:pt x="113" y="60"/>
                </a:lnTo>
                <a:lnTo>
                  <a:pt x="99" y="72"/>
                </a:lnTo>
                <a:lnTo>
                  <a:pt x="85" y="85"/>
                </a:lnTo>
                <a:lnTo>
                  <a:pt x="72" y="99"/>
                </a:lnTo>
                <a:lnTo>
                  <a:pt x="60" y="113"/>
                </a:lnTo>
                <a:lnTo>
                  <a:pt x="49" y="129"/>
                </a:lnTo>
                <a:lnTo>
                  <a:pt x="38" y="145"/>
                </a:lnTo>
                <a:lnTo>
                  <a:pt x="30" y="163"/>
                </a:lnTo>
                <a:lnTo>
                  <a:pt x="22" y="180"/>
                </a:lnTo>
                <a:lnTo>
                  <a:pt x="15" y="197"/>
                </a:lnTo>
                <a:lnTo>
                  <a:pt x="9" y="216"/>
                </a:lnTo>
                <a:lnTo>
                  <a:pt x="5" y="234"/>
                </a:lnTo>
                <a:lnTo>
                  <a:pt x="2" y="253"/>
                </a:lnTo>
                <a:lnTo>
                  <a:pt x="1" y="272"/>
                </a:lnTo>
                <a:lnTo>
                  <a:pt x="0" y="292"/>
                </a:lnTo>
                <a:lnTo>
                  <a:pt x="1" y="312"/>
                </a:lnTo>
                <a:lnTo>
                  <a:pt x="2" y="331"/>
                </a:lnTo>
                <a:lnTo>
                  <a:pt x="5" y="350"/>
                </a:lnTo>
                <a:lnTo>
                  <a:pt x="9" y="368"/>
                </a:lnTo>
                <a:lnTo>
                  <a:pt x="15" y="386"/>
                </a:lnTo>
                <a:lnTo>
                  <a:pt x="22" y="405"/>
                </a:lnTo>
                <a:lnTo>
                  <a:pt x="30" y="422"/>
                </a:lnTo>
                <a:lnTo>
                  <a:pt x="38" y="438"/>
                </a:lnTo>
                <a:lnTo>
                  <a:pt x="49" y="455"/>
                </a:lnTo>
                <a:lnTo>
                  <a:pt x="60" y="470"/>
                </a:lnTo>
                <a:lnTo>
                  <a:pt x="72" y="485"/>
                </a:lnTo>
                <a:lnTo>
                  <a:pt x="85" y="499"/>
                </a:lnTo>
                <a:lnTo>
                  <a:pt x="99" y="512"/>
                </a:lnTo>
                <a:lnTo>
                  <a:pt x="113" y="523"/>
                </a:lnTo>
                <a:lnTo>
                  <a:pt x="129" y="534"/>
                </a:lnTo>
                <a:lnTo>
                  <a:pt x="145" y="545"/>
                </a:lnTo>
                <a:lnTo>
                  <a:pt x="163" y="554"/>
                </a:lnTo>
                <a:lnTo>
                  <a:pt x="180" y="562"/>
                </a:lnTo>
                <a:lnTo>
                  <a:pt x="197" y="569"/>
                </a:lnTo>
                <a:lnTo>
                  <a:pt x="216" y="574"/>
                </a:lnTo>
                <a:lnTo>
                  <a:pt x="234" y="578"/>
                </a:lnTo>
                <a:lnTo>
                  <a:pt x="253" y="582"/>
                </a:lnTo>
                <a:lnTo>
                  <a:pt x="273" y="584"/>
                </a:lnTo>
                <a:lnTo>
                  <a:pt x="292" y="584"/>
                </a:lnTo>
                <a:lnTo>
                  <a:pt x="312" y="584"/>
                </a:lnTo>
                <a:lnTo>
                  <a:pt x="331" y="582"/>
                </a:lnTo>
                <a:lnTo>
                  <a:pt x="350" y="578"/>
                </a:lnTo>
                <a:lnTo>
                  <a:pt x="369" y="574"/>
                </a:lnTo>
                <a:lnTo>
                  <a:pt x="386" y="569"/>
                </a:lnTo>
                <a:lnTo>
                  <a:pt x="405" y="562"/>
                </a:lnTo>
                <a:lnTo>
                  <a:pt x="422" y="554"/>
                </a:lnTo>
                <a:lnTo>
                  <a:pt x="439" y="545"/>
                </a:lnTo>
                <a:lnTo>
                  <a:pt x="455" y="534"/>
                </a:lnTo>
                <a:lnTo>
                  <a:pt x="470" y="523"/>
                </a:lnTo>
                <a:lnTo>
                  <a:pt x="486" y="512"/>
                </a:lnTo>
                <a:lnTo>
                  <a:pt x="499" y="499"/>
                </a:lnTo>
                <a:lnTo>
                  <a:pt x="512" y="485"/>
                </a:lnTo>
                <a:lnTo>
                  <a:pt x="523" y="470"/>
                </a:lnTo>
                <a:lnTo>
                  <a:pt x="535" y="455"/>
                </a:lnTo>
                <a:lnTo>
                  <a:pt x="545" y="438"/>
                </a:lnTo>
                <a:lnTo>
                  <a:pt x="555" y="422"/>
                </a:lnTo>
                <a:lnTo>
                  <a:pt x="562" y="405"/>
                </a:lnTo>
                <a:lnTo>
                  <a:pt x="569" y="386"/>
                </a:lnTo>
                <a:lnTo>
                  <a:pt x="574" y="368"/>
                </a:lnTo>
                <a:lnTo>
                  <a:pt x="578" y="350"/>
                </a:lnTo>
                <a:lnTo>
                  <a:pt x="582" y="331"/>
                </a:lnTo>
                <a:lnTo>
                  <a:pt x="584" y="312"/>
                </a:lnTo>
                <a:lnTo>
                  <a:pt x="584" y="292"/>
                </a:lnTo>
                <a:lnTo>
                  <a:pt x="584" y="272"/>
                </a:lnTo>
                <a:lnTo>
                  <a:pt x="582" y="253"/>
                </a:lnTo>
                <a:lnTo>
                  <a:pt x="578" y="234"/>
                </a:lnTo>
                <a:lnTo>
                  <a:pt x="574" y="216"/>
                </a:lnTo>
                <a:lnTo>
                  <a:pt x="569" y="197"/>
                </a:lnTo>
                <a:lnTo>
                  <a:pt x="562" y="180"/>
                </a:lnTo>
                <a:lnTo>
                  <a:pt x="555" y="162"/>
                </a:lnTo>
                <a:lnTo>
                  <a:pt x="545" y="145"/>
                </a:lnTo>
                <a:close/>
                <a:moveTo>
                  <a:pt x="516" y="386"/>
                </a:moveTo>
                <a:lnTo>
                  <a:pt x="512" y="397"/>
                </a:lnTo>
                <a:lnTo>
                  <a:pt x="506" y="408"/>
                </a:lnTo>
                <a:lnTo>
                  <a:pt x="500" y="419"/>
                </a:lnTo>
                <a:lnTo>
                  <a:pt x="493" y="428"/>
                </a:lnTo>
                <a:lnTo>
                  <a:pt x="487" y="438"/>
                </a:lnTo>
                <a:lnTo>
                  <a:pt x="479" y="447"/>
                </a:lnTo>
                <a:lnTo>
                  <a:pt x="473" y="455"/>
                </a:lnTo>
                <a:lnTo>
                  <a:pt x="464" y="464"/>
                </a:lnTo>
                <a:lnTo>
                  <a:pt x="455" y="472"/>
                </a:lnTo>
                <a:lnTo>
                  <a:pt x="447" y="479"/>
                </a:lnTo>
                <a:lnTo>
                  <a:pt x="438" y="487"/>
                </a:lnTo>
                <a:lnTo>
                  <a:pt x="428" y="493"/>
                </a:lnTo>
                <a:lnTo>
                  <a:pt x="419" y="500"/>
                </a:lnTo>
                <a:lnTo>
                  <a:pt x="408" y="505"/>
                </a:lnTo>
                <a:lnTo>
                  <a:pt x="398" y="510"/>
                </a:lnTo>
                <a:lnTo>
                  <a:pt x="386" y="516"/>
                </a:lnTo>
                <a:lnTo>
                  <a:pt x="375" y="520"/>
                </a:lnTo>
                <a:lnTo>
                  <a:pt x="364" y="524"/>
                </a:lnTo>
                <a:lnTo>
                  <a:pt x="352" y="528"/>
                </a:lnTo>
                <a:lnTo>
                  <a:pt x="341" y="531"/>
                </a:lnTo>
                <a:lnTo>
                  <a:pt x="329" y="533"/>
                </a:lnTo>
                <a:lnTo>
                  <a:pt x="316" y="534"/>
                </a:lnTo>
                <a:lnTo>
                  <a:pt x="304" y="535"/>
                </a:lnTo>
                <a:lnTo>
                  <a:pt x="292" y="535"/>
                </a:lnTo>
                <a:lnTo>
                  <a:pt x="279" y="535"/>
                </a:lnTo>
                <a:lnTo>
                  <a:pt x="267" y="534"/>
                </a:lnTo>
                <a:lnTo>
                  <a:pt x="256" y="533"/>
                </a:lnTo>
                <a:lnTo>
                  <a:pt x="244" y="531"/>
                </a:lnTo>
                <a:lnTo>
                  <a:pt x="232" y="528"/>
                </a:lnTo>
                <a:lnTo>
                  <a:pt x="220" y="524"/>
                </a:lnTo>
                <a:lnTo>
                  <a:pt x="209" y="520"/>
                </a:lnTo>
                <a:lnTo>
                  <a:pt x="197" y="516"/>
                </a:lnTo>
                <a:lnTo>
                  <a:pt x="186" y="510"/>
                </a:lnTo>
                <a:lnTo>
                  <a:pt x="176" y="505"/>
                </a:lnTo>
                <a:lnTo>
                  <a:pt x="166" y="500"/>
                </a:lnTo>
                <a:lnTo>
                  <a:pt x="155" y="493"/>
                </a:lnTo>
                <a:lnTo>
                  <a:pt x="146" y="487"/>
                </a:lnTo>
                <a:lnTo>
                  <a:pt x="137" y="479"/>
                </a:lnTo>
                <a:lnTo>
                  <a:pt x="128" y="472"/>
                </a:lnTo>
                <a:lnTo>
                  <a:pt x="119" y="464"/>
                </a:lnTo>
                <a:lnTo>
                  <a:pt x="112" y="455"/>
                </a:lnTo>
                <a:lnTo>
                  <a:pt x="104" y="447"/>
                </a:lnTo>
                <a:lnTo>
                  <a:pt x="97" y="438"/>
                </a:lnTo>
                <a:lnTo>
                  <a:pt x="90" y="428"/>
                </a:lnTo>
                <a:lnTo>
                  <a:pt x="84" y="419"/>
                </a:lnTo>
                <a:lnTo>
                  <a:pt x="78" y="408"/>
                </a:lnTo>
                <a:lnTo>
                  <a:pt x="73" y="397"/>
                </a:lnTo>
                <a:lnTo>
                  <a:pt x="68" y="386"/>
                </a:lnTo>
                <a:lnTo>
                  <a:pt x="63" y="375"/>
                </a:lnTo>
                <a:lnTo>
                  <a:pt x="59" y="364"/>
                </a:lnTo>
                <a:lnTo>
                  <a:pt x="56" y="352"/>
                </a:lnTo>
                <a:lnTo>
                  <a:pt x="54" y="340"/>
                </a:lnTo>
                <a:lnTo>
                  <a:pt x="51" y="328"/>
                </a:lnTo>
                <a:lnTo>
                  <a:pt x="49" y="316"/>
                </a:lnTo>
                <a:lnTo>
                  <a:pt x="49" y="304"/>
                </a:lnTo>
                <a:lnTo>
                  <a:pt x="48" y="292"/>
                </a:lnTo>
                <a:lnTo>
                  <a:pt x="49" y="279"/>
                </a:lnTo>
                <a:lnTo>
                  <a:pt x="49" y="267"/>
                </a:lnTo>
                <a:lnTo>
                  <a:pt x="51" y="256"/>
                </a:lnTo>
                <a:lnTo>
                  <a:pt x="54" y="244"/>
                </a:lnTo>
                <a:lnTo>
                  <a:pt x="56" y="232"/>
                </a:lnTo>
                <a:lnTo>
                  <a:pt x="59" y="220"/>
                </a:lnTo>
                <a:lnTo>
                  <a:pt x="63" y="209"/>
                </a:lnTo>
                <a:lnTo>
                  <a:pt x="68" y="197"/>
                </a:lnTo>
                <a:lnTo>
                  <a:pt x="73" y="187"/>
                </a:lnTo>
                <a:lnTo>
                  <a:pt x="78" y="176"/>
                </a:lnTo>
                <a:lnTo>
                  <a:pt x="84" y="165"/>
                </a:lnTo>
                <a:lnTo>
                  <a:pt x="90" y="155"/>
                </a:lnTo>
                <a:lnTo>
                  <a:pt x="97" y="145"/>
                </a:lnTo>
                <a:lnTo>
                  <a:pt x="104" y="137"/>
                </a:lnTo>
                <a:lnTo>
                  <a:pt x="112" y="128"/>
                </a:lnTo>
                <a:lnTo>
                  <a:pt x="119" y="120"/>
                </a:lnTo>
                <a:lnTo>
                  <a:pt x="128" y="112"/>
                </a:lnTo>
                <a:lnTo>
                  <a:pt x="137" y="104"/>
                </a:lnTo>
                <a:lnTo>
                  <a:pt x="146" y="97"/>
                </a:lnTo>
                <a:lnTo>
                  <a:pt x="155" y="90"/>
                </a:lnTo>
                <a:lnTo>
                  <a:pt x="166" y="84"/>
                </a:lnTo>
                <a:lnTo>
                  <a:pt x="176" y="79"/>
                </a:lnTo>
                <a:lnTo>
                  <a:pt x="186" y="73"/>
                </a:lnTo>
                <a:lnTo>
                  <a:pt x="197" y="68"/>
                </a:lnTo>
                <a:lnTo>
                  <a:pt x="209" y="63"/>
                </a:lnTo>
                <a:lnTo>
                  <a:pt x="220" y="59"/>
                </a:lnTo>
                <a:lnTo>
                  <a:pt x="232" y="56"/>
                </a:lnTo>
                <a:lnTo>
                  <a:pt x="244" y="54"/>
                </a:lnTo>
                <a:lnTo>
                  <a:pt x="256" y="52"/>
                </a:lnTo>
                <a:lnTo>
                  <a:pt x="267" y="49"/>
                </a:lnTo>
                <a:lnTo>
                  <a:pt x="279" y="48"/>
                </a:lnTo>
                <a:lnTo>
                  <a:pt x="292" y="48"/>
                </a:lnTo>
                <a:lnTo>
                  <a:pt x="304" y="48"/>
                </a:lnTo>
                <a:lnTo>
                  <a:pt x="316" y="49"/>
                </a:lnTo>
                <a:lnTo>
                  <a:pt x="329" y="52"/>
                </a:lnTo>
                <a:lnTo>
                  <a:pt x="341" y="54"/>
                </a:lnTo>
                <a:lnTo>
                  <a:pt x="352" y="56"/>
                </a:lnTo>
                <a:lnTo>
                  <a:pt x="364" y="59"/>
                </a:lnTo>
                <a:lnTo>
                  <a:pt x="375" y="63"/>
                </a:lnTo>
                <a:lnTo>
                  <a:pt x="386" y="68"/>
                </a:lnTo>
                <a:lnTo>
                  <a:pt x="398" y="73"/>
                </a:lnTo>
                <a:lnTo>
                  <a:pt x="408" y="79"/>
                </a:lnTo>
                <a:lnTo>
                  <a:pt x="419" y="84"/>
                </a:lnTo>
                <a:lnTo>
                  <a:pt x="428" y="90"/>
                </a:lnTo>
                <a:lnTo>
                  <a:pt x="438" y="97"/>
                </a:lnTo>
                <a:lnTo>
                  <a:pt x="447" y="104"/>
                </a:lnTo>
                <a:lnTo>
                  <a:pt x="455" y="112"/>
                </a:lnTo>
                <a:lnTo>
                  <a:pt x="464" y="120"/>
                </a:lnTo>
                <a:lnTo>
                  <a:pt x="473" y="128"/>
                </a:lnTo>
                <a:lnTo>
                  <a:pt x="479" y="137"/>
                </a:lnTo>
                <a:lnTo>
                  <a:pt x="487" y="145"/>
                </a:lnTo>
                <a:lnTo>
                  <a:pt x="493" y="155"/>
                </a:lnTo>
                <a:lnTo>
                  <a:pt x="500" y="165"/>
                </a:lnTo>
                <a:lnTo>
                  <a:pt x="506" y="176"/>
                </a:lnTo>
                <a:lnTo>
                  <a:pt x="512" y="187"/>
                </a:lnTo>
                <a:lnTo>
                  <a:pt x="516" y="197"/>
                </a:lnTo>
                <a:lnTo>
                  <a:pt x="520" y="209"/>
                </a:lnTo>
                <a:lnTo>
                  <a:pt x="524" y="220"/>
                </a:lnTo>
                <a:lnTo>
                  <a:pt x="528" y="232"/>
                </a:lnTo>
                <a:lnTo>
                  <a:pt x="531" y="244"/>
                </a:lnTo>
                <a:lnTo>
                  <a:pt x="533" y="256"/>
                </a:lnTo>
                <a:lnTo>
                  <a:pt x="534" y="267"/>
                </a:lnTo>
                <a:lnTo>
                  <a:pt x="535" y="279"/>
                </a:lnTo>
                <a:lnTo>
                  <a:pt x="535" y="292"/>
                </a:lnTo>
                <a:lnTo>
                  <a:pt x="535" y="304"/>
                </a:lnTo>
                <a:lnTo>
                  <a:pt x="534" y="316"/>
                </a:lnTo>
                <a:lnTo>
                  <a:pt x="533" y="328"/>
                </a:lnTo>
                <a:lnTo>
                  <a:pt x="531" y="340"/>
                </a:lnTo>
                <a:lnTo>
                  <a:pt x="528" y="352"/>
                </a:lnTo>
                <a:lnTo>
                  <a:pt x="524" y="364"/>
                </a:lnTo>
                <a:lnTo>
                  <a:pt x="520" y="375"/>
                </a:lnTo>
                <a:lnTo>
                  <a:pt x="516" y="38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5" name="Freeform 88"/>
          <p:cNvSpPr>
            <a:spLocks/>
          </p:cNvSpPr>
          <p:nvPr/>
        </p:nvSpPr>
        <p:spPr bwMode="auto">
          <a:xfrm>
            <a:off x="4321176" y="6661944"/>
            <a:ext cx="307976" cy="50800"/>
          </a:xfrm>
          <a:custGeom>
            <a:avLst/>
            <a:gdLst>
              <a:gd name="T0" fmla="*/ 268 w 293"/>
              <a:gd name="T1" fmla="*/ 0 h 49"/>
              <a:gd name="T2" fmla="*/ 25 w 293"/>
              <a:gd name="T3" fmla="*/ 0 h 49"/>
              <a:gd name="T4" fmla="*/ 21 w 293"/>
              <a:gd name="T5" fmla="*/ 0 h 49"/>
              <a:gd name="T6" fmla="*/ 16 w 293"/>
              <a:gd name="T7" fmla="*/ 1 h 49"/>
              <a:gd name="T8" fmla="*/ 12 w 293"/>
              <a:gd name="T9" fmla="*/ 3 h 49"/>
              <a:gd name="T10" fmla="*/ 8 w 293"/>
              <a:gd name="T11" fmla="*/ 6 h 49"/>
              <a:gd name="T12" fmla="*/ 5 w 293"/>
              <a:gd name="T13" fmla="*/ 11 h 49"/>
              <a:gd name="T14" fmla="*/ 3 w 293"/>
              <a:gd name="T15" fmla="*/ 15 h 49"/>
              <a:gd name="T16" fmla="*/ 1 w 293"/>
              <a:gd name="T17" fmla="*/ 19 h 49"/>
              <a:gd name="T18" fmla="*/ 0 w 293"/>
              <a:gd name="T19" fmla="*/ 24 h 49"/>
              <a:gd name="T20" fmla="*/ 1 w 293"/>
              <a:gd name="T21" fmla="*/ 29 h 49"/>
              <a:gd name="T22" fmla="*/ 3 w 293"/>
              <a:gd name="T23" fmla="*/ 33 h 49"/>
              <a:gd name="T24" fmla="*/ 5 w 293"/>
              <a:gd name="T25" fmla="*/ 38 h 49"/>
              <a:gd name="T26" fmla="*/ 8 w 293"/>
              <a:gd name="T27" fmla="*/ 41 h 49"/>
              <a:gd name="T28" fmla="*/ 12 w 293"/>
              <a:gd name="T29" fmla="*/ 44 h 49"/>
              <a:gd name="T30" fmla="*/ 16 w 293"/>
              <a:gd name="T31" fmla="*/ 46 h 49"/>
              <a:gd name="T32" fmla="*/ 21 w 293"/>
              <a:gd name="T33" fmla="*/ 47 h 49"/>
              <a:gd name="T34" fmla="*/ 25 w 293"/>
              <a:gd name="T35" fmla="*/ 49 h 49"/>
              <a:gd name="T36" fmla="*/ 268 w 293"/>
              <a:gd name="T37" fmla="*/ 49 h 49"/>
              <a:gd name="T38" fmla="*/ 274 w 293"/>
              <a:gd name="T39" fmla="*/ 47 h 49"/>
              <a:gd name="T40" fmla="*/ 278 w 293"/>
              <a:gd name="T41" fmla="*/ 46 h 49"/>
              <a:gd name="T42" fmla="*/ 282 w 293"/>
              <a:gd name="T43" fmla="*/ 44 h 49"/>
              <a:gd name="T44" fmla="*/ 286 w 293"/>
              <a:gd name="T45" fmla="*/ 41 h 49"/>
              <a:gd name="T46" fmla="*/ 289 w 293"/>
              <a:gd name="T47" fmla="*/ 38 h 49"/>
              <a:gd name="T48" fmla="*/ 291 w 293"/>
              <a:gd name="T49" fmla="*/ 33 h 49"/>
              <a:gd name="T50" fmla="*/ 293 w 293"/>
              <a:gd name="T51" fmla="*/ 29 h 49"/>
              <a:gd name="T52" fmla="*/ 293 w 293"/>
              <a:gd name="T53" fmla="*/ 24 h 49"/>
              <a:gd name="T54" fmla="*/ 293 w 293"/>
              <a:gd name="T55" fmla="*/ 19 h 49"/>
              <a:gd name="T56" fmla="*/ 291 w 293"/>
              <a:gd name="T57" fmla="*/ 15 h 49"/>
              <a:gd name="T58" fmla="*/ 289 w 293"/>
              <a:gd name="T59" fmla="*/ 11 h 49"/>
              <a:gd name="T60" fmla="*/ 286 w 293"/>
              <a:gd name="T61" fmla="*/ 6 h 49"/>
              <a:gd name="T62" fmla="*/ 282 w 293"/>
              <a:gd name="T63" fmla="*/ 3 h 49"/>
              <a:gd name="T64" fmla="*/ 278 w 293"/>
              <a:gd name="T65" fmla="*/ 1 h 49"/>
              <a:gd name="T66" fmla="*/ 274 w 293"/>
              <a:gd name="T67" fmla="*/ 0 h 49"/>
              <a:gd name="T68" fmla="*/ 268 w 293"/>
              <a:gd name="T6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49">
                <a:moveTo>
                  <a:pt x="268" y="0"/>
                </a:moveTo>
                <a:lnTo>
                  <a:pt x="25" y="0"/>
                </a:lnTo>
                <a:lnTo>
                  <a:pt x="21" y="0"/>
                </a:lnTo>
                <a:lnTo>
                  <a:pt x="16" y="1"/>
                </a:lnTo>
                <a:lnTo>
                  <a:pt x="12" y="3"/>
                </a:lnTo>
                <a:lnTo>
                  <a:pt x="8" y="6"/>
                </a:lnTo>
                <a:lnTo>
                  <a:pt x="5" y="11"/>
                </a:lnTo>
                <a:lnTo>
                  <a:pt x="3" y="15"/>
                </a:lnTo>
                <a:lnTo>
                  <a:pt x="1" y="19"/>
                </a:lnTo>
                <a:lnTo>
                  <a:pt x="0" y="24"/>
                </a:lnTo>
                <a:lnTo>
                  <a:pt x="1" y="29"/>
                </a:lnTo>
                <a:lnTo>
                  <a:pt x="3" y="33"/>
                </a:lnTo>
                <a:lnTo>
                  <a:pt x="5" y="38"/>
                </a:lnTo>
                <a:lnTo>
                  <a:pt x="8" y="41"/>
                </a:lnTo>
                <a:lnTo>
                  <a:pt x="12" y="44"/>
                </a:lnTo>
                <a:lnTo>
                  <a:pt x="16" y="46"/>
                </a:lnTo>
                <a:lnTo>
                  <a:pt x="21" y="47"/>
                </a:lnTo>
                <a:lnTo>
                  <a:pt x="25" y="49"/>
                </a:lnTo>
                <a:lnTo>
                  <a:pt x="268" y="49"/>
                </a:lnTo>
                <a:lnTo>
                  <a:pt x="274" y="47"/>
                </a:lnTo>
                <a:lnTo>
                  <a:pt x="278" y="46"/>
                </a:lnTo>
                <a:lnTo>
                  <a:pt x="282" y="44"/>
                </a:lnTo>
                <a:lnTo>
                  <a:pt x="286" y="41"/>
                </a:lnTo>
                <a:lnTo>
                  <a:pt x="289" y="38"/>
                </a:lnTo>
                <a:lnTo>
                  <a:pt x="291" y="33"/>
                </a:lnTo>
                <a:lnTo>
                  <a:pt x="293" y="29"/>
                </a:lnTo>
                <a:lnTo>
                  <a:pt x="293" y="24"/>
                </a:lnTo>
                <a:lnTo>
                  <a:pt x="293" y="19"/>
                </a:lnTo>
                <a:lnTo>
                  <a:pt x="291" y="15"/>
                </a:lnTo>
                <a:lnTo>
                  <a:pt x="289" y="11"/>
                </a:lnTo>
                <a:lnTo>
                  <a:pt x="286" y="6"/>
                </a:lnTo>
                <a:lnTo>
                  <a:pt x="282" y="3"/>
                </a:lnTo>
                <a:lnTo>
                  <a:pt x="278" y="1"/>
                </a:lnTo>
                <a:lnTo>
                  <a:pt x="274" y="0"/>
                </a:lnTo>
                <a:lnTo>
                  <a:pt x="268"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6" name="Freeform 89"/>
          <p:cNvSpPr>
            <a:spLocks/>
          </p:cNvSpPr>
          <p:nvPr/>
        </p:nvSpPr>
        <p:spPr bwMode="auto">
          <a:xfrm>
            <a:off x="4321176" y="6455570"/>
            <a:ext cx="104776" cy="104776"/>
          </a:xfrm>
          <a:custGeom>
            <a:avLst/>
            <a:gdLst>
              <a:gd name="T0" fmla="*/ 50 w 99"/>
              <a:gd name="T1" fmla="*/ 99 h 99"/>
              <a:gd name="T2" fmla="*/ 60 w 99"/>
              <a:gd name="T3" fmla="*/ 98 h 99"/>
              <a:gd name="T4" fmla="*/ 68 w 99"/>
              <a:gd name="T5" fmla="*/ 94 h 99"/>
              <a:gd name="T6" fmla="*/ 76 w 99"/>
              <a:gd name="T7" fmla="*/ 90 h 99"/>
              <a:gd name="T8" fmla="*/ 84 w 99"/>
              <a:gd name="T9" fmla="*/ 84 h 99"/>
              <a:gd name="T10" fmla="*/ 90 w 99"/>
              <a:gd name="T11" fmla="*/ 76 h 99"/>
              <a:gd name="T12" fmla="*/ 94 w 99"/>
              <a:gd name="T13" fmla="*/ 69 h 99"/>
              <a:gd name="T14" fmla="*/ 98 w 99"/>
              <a:gd name="T15" fmla="*/ 59 h 99"/>
              <a:gd name="T16" fmla="*/ 99 w 99"/>
              <a:gd name="T17" fmla="*/ 49 h 99"/>
              <a:gd name="T18" fmla="*/ 98 w 99"/>
              <a:gd name="T19" fmla="*/ 39 h 99"/>
              <a:gd name="T20" fmla="*/ 94 w 99"/>
              <a:gd name="T21" fmla="*/ 31 h 99"/>
              <a:gd name="T22" fmla="*/ 90 w 99"/>
              <a:gd name="T23" fmla="*/ 22 h 99"/>
              <a:gd name="T24" fmla="*/ 84 w 99"/>
              <a:gd name="T25" fmla="*/ 16 h 99"/>
              <a:gd name="T26" fmla="*/ 76 w 99"/>
              <a:gd name="T27" fmla="*/ 9 h 99"/>
              <a:gd name="T28" fmla="*/ 68 w 99"/>
              <a:gd name="T29" fmla="*/ 5 h 99"/>
              <a:gd name="T30" fmla="*/ 60 w 99"/>
              <a:gd name="T31" fmla="*/ 2 h 99"/>
              <a:gd name="T32" fmla="*/ 50 w 99"/>
              <a:gd name="T33" fmla="*/ 0 h 99"/>
              <a:gd name="T34" fmla="*/ 40 w 99"/>
              <a:gd name="T35" fmla="*/ 2 h 99"/>
              <a:gd name="T36" fmla="*/ 31 w 99"/>
              <a:gd name="T37" fmla="*/ 5 h 99"/>
              <a:gd name="T38" fmla="*/ 23 w 99"/>
              <a:gd name="T39" fmla="*/ 9 h 99"/>
              <a:gd name="T40" fmla="*/ 16 w 99"/>
              <a:gd name="T41" fmla="*/ 16 h 99"/>
              <a:gd name="T42" fmla="*/ 9 w 99"/>
              <a:gd name="T43" fmla="*/ 22 h 99"/>
              <a:gd name="T44" fmla="*/ 5 w 99"/>
              <a:gd name="T45" fmla="*/ 31 h 99"/>
              <a:gd name="T46" fmla="*/ 1 w 99"/>
              <a:gd name="T47" fmla="*/ 39 h 99"/>
              <a:gd name="T48" fmla="*/ 0 w 99"/>
              <a:gd name="T49" fmla="*/ 49 h 99"/>
              <a:gd name="T50" fmla="*/ 1 w 99"/>
              <a:gd name="T51" fmla="*/ 59 h 99"/>
              <a:gd name="T52" fmla="*/ 5 w 99"/>
              <a:gd name="T53" fmla="*/ 69 h 99"/>
              <a:gd name="T54" fmla="*/ 9 w 99"/>
              <a:gd name="T55" fmla="*/ 76 h 99"/>
              <a:gd name="T56" fmla="*/ 16 w 99"/>
              <a:gd name="T57" fmla="*/ 84 h 99"/>
              <a:gd name="T58" fmla="*/ 23 w 99"/>
              <a:gd name="T59" fmla="*/ 90 h 99"/>
              <a:gd name="T60" fmla="*/ 31 w 99"/>
              <a:gd name="T61" fmla="*/ 94 h 99"/>
              <a:gd name="T62" fmla="*/ 40 w 99"/>
              <a:gd name="T63" fmla="*/ 98 h 99"/>
              <a:gd name="T64" fmla="*/ 50 w 99"/>
              <a:gd name="T6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50" y="99"/>
                </a:moveTo>
                <a:lnTo>
                  <a:pt x="60" y="98"/>
                </a:lnTo>
                <a:lnTo>
                  <a:pt x="68" y="94"/>
                </a:lnTo>
                <a:lnTo>
                  <a:pt x="76" y="90"/>
                </a:lnTo>
                <a:lnTo>
                  <a:pt x="84" y="84"/>
                </a:lnTo>
                <a:lnTo>
                  <a:pt x="90" y="76"/>
                </a:lnTo>
                <a:lnTo>
                  <a:pt x="94" y="69"/>
                </a:lnTo>
                <a:lnTo>
                  <a:pt x="98" y="59"/>
                </a:lnTo>
                <a:lnTo>
                  <a:pt x="99" y="49"/>
                </a:lnTo>
                <a:lnTo>
                  <a:pt x="98" y="39"/>
                </a:lnTo>
                <a:lnTo>
                  <a:pt x="94" y="31"/>
                </a:lnTo>
                <a:lnTo>
                  <a:pt x="90" y="22"/>
                </a:lnTo>
                <a:lnTo>
                  <a:pt x="84" y="16"/>
                </a:lnTo>
                <a:lnTo>
                  <a:pt x="76" y="9"/>
                </a:lnTo>
                <a:lnTo>
                  <a:pt x="68" y="5"/>
                </a:lnTo>
                <a:lnTo>
                  <a:pt x="60" y="2"/>
                </a:lnTo>
                <a:lnTo>
                  <a:pt x="50" y="0"/>
                </a:lnTo>
                <a:lnTo>
                  <a:pt x="40" y="2"/>
                </a:lnTo>
                <a:lnTo>
                  <a:pt x="31" y="5"/>
                </a:lnTo>
                <a:lnTo>
                  <a:pt x="23" y="9"/>
                </a:lnTo>
                <a:lnTo>
                  <a:pt x="16" y="16"/>
                </a:lnTo>
                <a:lnTo>
                  <a:pt x="9" y="22"/>
                </a:lnTo>
                <a:lnTo>
                  <a:pt x="5" y="31"/>
                </a:lnTo>
                <a:lnTo>
                  <a:pt x="1" y="39"/>
                </a:lnTo>
                <a:lnTo>
                  <a:pt x="0" y="49"/>
                </a:lnTo>
                <a:lnTo>
                  <a:pt x="1" y="59"/>
                </a:lnTo>
                <a:lnTo>
                  <a:pt x="5" y="69"/>
                </a:lnTo>
                <a:lnTo>
                  <a:pt x="9" y="76"/>
                </a:lnTo>
                <a:lnTo>
                  <a:pt x="16" y="84"/>
                </a:lnTo>
                <a:lnTo>
                  <a:pt x="23" y="90"/>
                </a:lnTo>
                <a:lnTo>
                  <a:pt x="31" y="94"/>
                </a:lnTo>
                <a:lnTo>
                  <a:pt x="40" y="98"/>
                </a:lnTo>
                <a:lnTo>
                  <a:pt x="50" y="9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7" name="Freeform 90"/>
          <p:cNvSpPr>
            <a:spLocks/>
          </p:cNvSpPr>
          <p:nvPr/>
        </p:nvSpPr>
        <p:spPr bwMode="auto">
          <a:xfrm>
            <a:off x="4527550" y="6455570"/>
            <a:ext cx="101600" cy="104776"/>
          </a:xfrm>
          <a:custGeom>
            <a:avLst/>
            <a:gdLst>
              <a:gd name="T0" fmla="*/ 48 w 97"/>
              <a:gd name="T1" fmla="*/ 0 h 99"/>
              <a:gd name="T2" fmla="*/ 39 w 97"/>
              <a:gd name="T3" fmla="*/ 2 h 99"/>
              <a:gd name="T4" fmla="*/ 30 w 97"/>
              <a:gd name="T5" fmla="*/ 5 h 99"/>
              <a:gd name="T6" fmla="*/ 21 w 97"/>
              <a:gd name="T7" fmla="*/ 9 h 99"/>
              <a:gd name="T8" fmla="*/ 14 w 97"/>
              <a:gd name="T9" fmla="*/ 16 h 99"/>
              <a:gd name="T10" fmla="*/ 7 w 97"/>
              <a:gd name="T11" fmla="*/ 22 h 99"/>
              <a:gd name="T12" fmla="*/ 3 w 97"/>
              <a:gd name="T13" fmla="*/ 31 h 99"/>
              <a:gd name="T14" fmla="*/ 1 w 97"/>
              <a:gd name="T15" fmla="*/ 39 h 99"/>
              <a:gd name="T16" fmla="*/ 0 w 97"/>
              <a:gd name="T17" fmla="*/ 49 h 99"/>
              <a:gd name="T18" fmla="*/ 1 w 97"/>
              <a:gd name="T19" fmla="*/ 59 h 99"/>
              <a:gd name="T20" fmla="*/ 3 w 97"/>
              <a:gd name="T21" fmla="*/ 69 h 99"/>
              <a:gd name="T22" fmla="*/ 7 w 97"/>
              <a:gd name="T23" fmla="*/ 76 h 99"/>
              <a:gd name="T24" fmla="*/ 14 w 97"/>
              <a:gd name="T25" fmla="*/ 84 h 99"/>
              <a:gd name="T26" fmla="*/ 21 w 97"/>
              <a:gd name="T27" fmla="*/ 90 h 99"/>
              <a:gd name="T28" fmla="*/ 30 w 97"/>
              <a:gd name="T29" fmla="*/ 94 h 99"/>
              <a:gd name="T30" fmla="*/ 39 w 97"/>
              <a:gd name="T31" fmla="*/ 98 h 99"/>
              <a:gd name="T32" fmla="*/ 48 w 97"/>
              <a:gd name="T33" fmla="*/ 99 h 99"/>
              <a:gd name="T34" fmla="*/ 58 w 97"/>
              <a:gd name="T35" fmla="*/ 98 h 99"/>
              <a:gd name="T36" fmla="*/ 67 w 97"/>
              <a:gd name="T37" fmla="*/ 94 h 99"/>
              <a:gd name="T38" fmla="*/ 75 w 97"/>
              <a:gd name="T39" fmla="*/ 90 h 99"/>
              <a:gd name="T40" fmla="*/ 83 w 97"/>
              <a:gd name="T41" fmla="*/ 84 h 99"/>
              <a:gd name="T42" fmla="*/ 90 w 97"/>
              <a:gd name="T43" fmla="*/ 76 h 99"/>
              <a:gd name="T44" fmla="*/ 94 w 97"/>
              <a:gd name="T45" fmla="*/ 69 h 99"/>
              <a:gd name="T46" fmla="*/ 96 w 97"/>
              <a:gd name="T47" fmla="*/ 59 h 99"/>
              <a:gd name="T48" fmla="*/ 97 w 97"/>
              <a:gd name="T49" fmla="*/ 49 h 99"/>
              <a:gd name="T50" fmla="*/ 96 w 97"/>
              <a:gd name="T51" fmla="*/ 39 h 99"/>
              <a:gd name="T52" fmla="*/ 94 w 97"/>
              <a:gd name="T53" fmla="*/ 31 h 99"/>
              <a:gd name="T54" fmla="*/ 90 w 97"/>
              <a:gd name="T55" fmla="*/ 22 h 99"/>
              <a:gd name="T56" fmla="*/ 83 w 97"/>
              <a:gd name="T57" fmla="*/ 16 h 99"/>
              <a:gd name="T58" fmla="*/ 75 w 97"/>
              <a:gd name="T59" fmla="*/ 9 h 99"/>
              <a:gd name="T60" fmla="*/ 67 w 97"/>
              <a:gd name="T61" fmla="*/ 5 h 99"/>
              <a:gd name="T62" fmla="*/ 58 w 97"/>
              <a:gd name="T63" fmla="*/ 2 h 99"/>
              <a:gd name="T64" fmla="*/ 48 w 97"/>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99">
                <a:moveTo>
                  <a:pt x="48" y="0"/>
                </a:moveTo>
                <a:lnTo>
                  <a:pt x="39" y="2"/>
                </a:lnTo>
                <a:lnTo>
                  <a:pt x="30" y="5"/>
                </a:lnTo>
                <a:lnTo>
                  <a:pt x="21" y="9"/>
                </a:lnTo>
                <a:lnTo>
                  <a:pt x="14" y="16"/>
                </a:lnTo>
                <a:lnTo>
                  <a:pt x="7" y="22"/>
                </a:lnTo>
                <a:lnTo>
                  <a:pt x="3" y="31"/>
                </a:lnTo>
                <a:lnTo>
                  <a:pt x="1" y="39"/>
                </a:lnTo>
                <a:lnTo>
                  <a:pt x="0" y="49"/>
                </a:lnTo>
                <a:lnTo>
                  <a:pt x="1" y="59"/>
                </a:lnTo>
                <a:lnTo>
                  <a:pt x="3" y="69"/>
                </a:lnTo>
                <a:lnTo>
                  <a:pt x="7" y="76"/>
                </a:lnTo>
                <a:lnTo>
                  <a:pt x="14" y="84"/>
                </a:lnTo>
                <a:lnTo>
                  <a:pt x="21" y="90"/>
                </a:lnTo>
                <a:lnTo>
                  <a:pt x="30" y="94"/>
                </a:lnTo>
                <a:lnTo>
                  <a:pt x="39" y="98"/>
                </a:lnTo>
                <a:lnTo>
                  <a:pt x="48" y="99"/>
                </a:lnTo>
                <a:lnTo>
                  <a:pt x="58" y="98"/>
                </a:lnTo>
                <a:lnTo>
                  <a:pt x="67" y="94"/>
                </a:lnTo>
                <a:lnTo>
                  <a:pt x="75" y="90"/>
                </a:lnTo>
                <a:lnTo>
                  <a:pt x="83" y="84"/>
                </a:lnTo>
                <a:lnTo>
                  <a:pt x="90" y="76"/>
                </a:lnTo>
                <a:lnTo>
                  <a:pt x="94" y="69"/>
                </a:lnTo>
                <a:lnTo>
                  <a:pt x="96" y="59"/>
                </a:lnTo>
                <a:lnTo>
                  <a:pt x="97" y="49"/>
                </a:lnTo>
                <a:lnTo>
                  <a:pt x="96" y="39"/>
                </a:lnTo>
                <a:lnTo>
                  <a:pt x="94" y="31"/>
                </a:lnTo>
                <a:lnTo>
                  <a:pt x="90" y="22"/>
                </a:lnTo>
                <a:lnTo>
                  <a:pt x="83" y="16"/>
                </a:lnTo>
                <a:lnTo>
                  <a:pt x="75" y="9"/>
                </a:lnTo>
                <a:lnTo>
                  <a:pt x="67" y="5"/>
                </a:lnTo>
                <a:lnTo>
                  <a:pt x="58" y="2"/>
                </a:lnTo>
                <a:lnTo>
                  <a:pt x="48"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8" name="Freeform 91"/>
          <p:cNvSpPr>
            <a:spLocks/>
          </p:cNvSpPr>
          <p:nvPr/>
        </p:nvSpPr>
        <p:spPr bwMode="auto">
          <a:xfrm>
            <a:off x="5959477" y="6274595"/>
            <a:ext cx="260350" cy="463550"/>
          </a:xfrm>
          <a:custGeom>
            <a:avLst/>
            <a:gdLst>
              <a:gd name="T0" fmla="*/ 135 w 244"/>
              <a:gd name="T1" fmla="*/ 438 h 438"/>
              <a:gd name="T2" fmla="*/ 158 w 244"/>
              <a:gd name="T3" fmla="*/ 434 h 438"/>
              <a:gd name="T4" fmla="*/ 179 w 244"/>
              <a:gd name="T5" fmla="*/ 424 h 438"/>
              <a:gd name="T6" fmla="*/ 199 w 244"/>
              <a:gd name="T7" fmla="*/ 411 h 438"/>
              <a:gd name="T8" fmla="*/ 217 w 244"/>
              <a:gd name="T9" fmla="*/ 394 h 438"/>
              <a:gd name="T10" fmla="*/ 230 w 244"/>
              <a:gd name="T11" fmla="*/ 375 h 438"/>
              <a:gd name="T12" fmla="*/ 239 w 244"/>
              <a:gd name="T13" fmla="*/ 353 h 438"/>
              <a:gd name="T14" fmla="*/ 243 w 244"/>
              <a:gd name="T15" fmla="*/ 329 h 438"/>
              <a:gd name="T16" fmla="*/ 244 w 244"/>
              <a:gd name="T17" fmla="*/ 122 h 438"/>
              <a:gd name="T18" fmla="*/ 242 w 244"/>
              <a:gd name="T19" fmla="*/ 98 h 438"/>
              <a:gd name="T20" fmla="*/ 236 w 244"/>
              <a:gd name="T21" fmla="*/ 75 h 438"/>
              <a:gd name="T22" fmla="*/ 224 w 244"/>
              <a:gd name="T23" fmla="*/ 55 h 438"/>
              <a:gd name="T24" fmla="*/ 209 w 244"/>
              <a:gd name="T25" fmla="*/ 37 h 438"/>
              <a:gd name="T26" fmla="*/ 189 w 244"/>
              <a:gd name="T27" fmla="*/ 20 h 438"/>
              <a:gd name="T28" fmla="*/ 169 w 244"/>
              <a:gd name="T29" fmla="*/ 10 h 438"/>
              <a:gd name="T30" fmla="*/ 147 w 244"/>
              <a:gd name="T31" fmla="*/ 3 h 438"/>
              <a:gd name="T32" fmla="*/ 122 w 244"/>
              <a:gd name="T33" fmla="*/ 0 h 438"/>
              <a:gd name="T34" fmla="*/ 98 w 244"/>
              <a:gd name="T35" fmla="*/ 3 h 438"/>
              <a:gd name="T36" fmla="*/ 76 w 244"/>
              <a:gd name="T37" fmla="*/ 10 h 438"/>
              <a:gd name="T38" fmla="*/ 55 w 244"/>
              <a:gd name="T39" fmla="*/ 20 h 438"/>
              <a:gd name="T40" fmla="*/ 37 w 244"/>
              <a:gd name="T41" fmla="*/ 37 h 438"/>
              <a:gd name="T42" fmla="*/ 21 w 244"/>
              <a:gd name="T43" fmla="*/ 55 h 438"/>
              <a:gd name="T44" fmla="*/ 10 w 244"/>
              <a:gd name="T45" fmla="*/ 75 h 438"/>
              <a:gd name="T46" fmla="*/ 3 w 244"/>
              <a:gd name="T47" fmla="*/ 98 h 438"/>
              <a:gd name="T48" fmla="*/ 0 w 244"/>
              <a:gd name="T49" fmla="*/ 122 h 438"/>
              <a:gd name="T50" fmla="*/ 1 w 244"/>
              <a:gd name="T51" fmla="*/ 329 h 438"/>
              <a:gd name="T52" fmla="*/ 6 w 244"/>
              <a:gd name="T53" fmla="*/ 353 h 438"/>
              <a:gd name="T54" fmla="*/ 14 w 244"/>
              <a:gd name="T55" fmla="*/ 375 h 438"/>
              <a:gd name="T56" fmla="*/ 28 w 244"/>
              <a:gd name="T57" fmla="*/ 394 h 438"/>
              <a:gd name="T58" fmla="*/ 46 w 244"/>
              <a:gd name="T59" fmla="*/ 411 h 438"/>
              <a:gd name="T60" fmla="*/ 65 w 244"/>
              <a:gd name="T61" fmla="*/ 424 h 438"/>
              <a:gd name="T62" fmla="*/ 87 w 244"/>
              <a:gd name="T63" fmla="*/ 434 h 438"/>
              <a:gd name="T64" fmla="*/ 110 w 244"/>
              <a:gd name="T65"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 h="438">
                <a:moveTo>
                  <a:pt x="122" y="438"/>
                </a:moveTo>
                <a:lnTo>
                  <a:pt x="135" y="438"/>
                </a:lnTo>
                <a:lnTo>
                  <a:pt x="147" y="436"/>
                </a:lnTo>
                <a:lnTo>
                  <a:pt x="158" y="434"/>
                </a:lnTo>
                <a:lnTo>
                  <a:pt x="169" y="430"/>
                </a:lnTo>
                <a:lnTo>
                  <a:pt x="179" y="424"/>
                </a:lnTo>
                <a:lnTo>
                  <a:pt x="189" y="419"/>
                </a:lnTo>
                <a:lnTo>
                  <a:pt x="199" y="411"/>
                </a:lnTo>
                <a:lnTo>
                  <a:pt x="209" y="403"/>
                </a:lnTo>
                <a:lnTo>
                  <a:pt x="217" y="394"/>
                </a:lnTo>
                <a:lnTo>
                  <a:pt x="224" y="384"/>
                </a:lnTo>
                <a:lnTo>
                  <a:pt x="230" y="375"/>
                </a:lnTo>
                <a:lnTo>
                  <a:pt x="236" y="364"/>
                </a:lnTo>
                <a:lnTo>
                  <a:pt x="239" y="353"/>
                </a:lnTo>
                <a:lnTo>
                  <a:pt x="242" y="341"/>
                </a:lnTo>
                <a:lnTo>
                  <a:pt x="243" y="329"/>
                </a:lnTo>
                <a:lnTo>
                  <a:pt x="244" y="317"/>
                </a:lnTo>
                <a:lnTo>
                  <a:pt x="244" y="122"/>
                </a:lnTo>
                <a:lnTo>
                  <a:pt x="243" y="110"/>
                </a:lnTo>
                <a:lnTo>
                  <a:pt x="242" y="98"/>
                </a:lnTo>
                <a:lnTo>
                  <a:pt x="239" y="86"/>
                </a:lnTo>
                <a:lnTo>
                  <a:pt x="236" y="75"/>
                </a:lnTo>
                <a:lnTo>
                  <a:pt x="230" y="65"/>
                </a:lnTo>
                <a:lnTo>
                  <a:pt x="224" y="55"/>
                </a:lnTo>
                <a:lnTo>
                  <a:pt x="217" y="45"/>
                </a:lnTo>
                <a:lnTo>
                  <a:pt x="209" y="37"/>
                </a:lnTo>
                <a:lnTo>
                  <a:pt x="199" y="28"/>
                </a:lnTo>
                <a:lnTo>
                  <a:pt x="189" y="20"/>
                </a:lnTo>
                <a:lnTo>
                  <a:pt x="179" y="14"/>
                </a:lnTo>
                <a:lnTo>
                  <a:pt x="169" y="10"/>
                </a:lnTo>
                <a:lnTo>
                  <a:pt x="158" y="5"/>
                </a:lnTo>
                <a:lnTo>
                  <a:pt x="147" y="3"/>
                </a:lnTo>
                <a:lnTo>
                  <a:pt x="135" y="1"/>
                </a:lnTo>
                <a:lnTo>
                  <a:pt x="122" y="0"/>
                </a:lnTo>
                <a:lnTo>
                  <a:pt x="110" y="1"/>
                </a:lnTo>
                <a:lnTo>
                  <a:pt x="98" y="3"/>
                </a:lnTo>
                <a:lnTo>
                  <a:pt x="87" y="5"/>
                </a:lnTo>
                <a:lnTo>
                  <a:pt x="76" y="10"/>
                </a:lnTo>
                <a:lnTo>
                  <a:pt x="65" y="14"/>
                </a:lnTo>
                <a:lnTo>
                  <a:pt x="55" y="20"/>
                </a:lnTo>
                <a:lnTo>
                  <a:pt x="46" y="28"/>
                </a:lnTo>
                <a:lnTo>
                  <a:pt x="37" y="37"/>
                </a:lnTo>
                <a:lnTo>
                  <a:pt x="28" y="45"/>
                </a:lnTo>
                <a:lnTo>
                  <a:pt x="21" y="55"/>
                </a:lnTo>
                <a:lnTo>
                  <a:pt x="14" y="65"/>
                </a:lnTo>
                <a:lnTo>
                  <a:pt x="10" y="75"/>
                </a:lnTo>
                <a:lnTo>
                  <a:pt x="6" y="86"/>
                </a:lnTo>
                <a:lnTo>
                  <a:pt x="3" y="98"/>
                </a:lnTo>
                <a:lnTo>
                  <a:pt x="1" y="110"/>
                </a:lnTo>
                <a:lnTo>
                  <a:pt x="0" y="122"/>
                </a:lnTo>
                <a:lnTo>
                  <a:pt x="0" y="317"/>
                </a:lnTo>
                <a:lnTo>
                  <a:pt x="1" y="329"/>
                </a:lnTo>
                <a:lnTo>
                  <a:pt x="3" y="341"/>
                </a:lnTo>
                <a:lnTo>
                  <a:pt x="6" y="353"/>
                </a:lnTo>
                <a:lnTo>
                  <a:pt x="10" y="364"/>
                </a:lnTo>
                <a:lnTo>
                  <a:pt x="14" y="375"/>
                </a:lnTo>
                <a:lnTo>
                  <a:pt x="21" y="384"/>
                </a:lnTo>
                <a:lnTo>
                  <a:pt x="28" y="394"/>
                </a:lnTo>
                <a:lnTo>
                  <a:pt x="37" y="403"/>
                </a:lnTo>
                <a:lnTo>
                  <a:pt x="46" y="411"/>
                </a:lnTo>
                <a:lnTo>
                  <a:pt x="55" y="419"/>
                </a:lnTo>
                <a:lnTo>
                  <a:pt x="65" y="424"/>
                </a:lnTo>
                <a:lnTo>
                  <a:pt x="76" y="430"/>
                </a:lnTo>
                <a:lnTo>
                  <a:pt x="87" y="434"/>
                </a:lnTo>
                <a:lnTo>
                  <a:pt x="98" y="436"/>
                </a:lnTo>
                <a:lnTo>
                  <a:pt x="110" y="438"/>
                </a:lnTo>
                <a:lnTo>
                  <a:pt x="122" y="43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69" name="Freeform 92"/>
          <p:cNvSpPr>
            <a:spLocks/>
          </p:cNvSpPr>
          <p:nvPr/>
        </p:nvSpPr>
        <p:spPr bwMode="auto">
          <a:xfrm>
            <a:off x="5857877" y="6531771"/>
            <a:ext cx="463550" cy="412750"/>
          </a:xfrm>
          <a:custGeom>
            <a:avLst/>
            <a:gdLst>
              <a:gd name="T0" fmla="*/ 423 w 438"/>
              <a:gd name="T1" fmla="*/ 2 h 390"/>
              <a:gd name="T2" fmla="*/ 409 w 438"/>
              <a:gd name="T3" fmla="*/ 0 h 390"/>
              <a:gd name="T4" fmla="*/ 397 w 438"/>
              <a:gd name="T5" fmla="*/ 7 h 390"/>
              <a:gd name="T6" fmla="*/ 390 w 438"/>
              <a:gd name="T7" fmla="*/ 19 h 390"/>
              <a:gd name="T8" fmla="*/ 389 w 438"/>
              <a:gd name="T9" fmla="*/ 91 h 390"/>
              <a:gd name="T10" fmla="*/ 377 w 438"/>
              <a:gd name="T11" fmla="*/ 138 h 390"/>
              <a:gd name="T12" fmla="*/ 352 w 438"/>
              <a:gd name="T13" fmla="*/ 180 h 390"/>
              <a:gd name="T14" fmla="*/ 313 w 438"/>
              <a:gd name="T15" fmla="*/ 215 h 390"/>
              <a:gd name="T16" fmla="*/ 269 w 438"/>
              <a:gd name="T17" fmla="*/ 236 h 390"/>
              <a:gd name="T18" fmla="*/ 219 w 438"/>
              <a:gd name="T19" fmla="*/ 243 h 390"/>
              <a:gd name="T20" fmla="*/ 170 w 438"/>
              <a:gd name="T21" fmla="*/ 236 h 390"/>
              <a:gd name="T22" fmla="*/ 125 w 438"/>
              <a:gd name="T23" fmla="*/ 215 h 390"/>
              <a:gd name="T24" fmla="*/ 87 w 438"/>
              <a:gd name="T25" fmla="*/ 180 h 390"/>
              <a:gd name="T26" fmla="*/ 62 w 438"/>
              <a:gd name="T27" fmla="*/ 138 h 390"/>
              <a:gd name="T28" fmla="*/ 50 w 438"/>
              <a:gd name="T29" fmla="*/ 91 h 390"/>
              <a:gd name="T30" fmla="*/ 49 w 438"/>
              <a:gd name="T31" fmla="*/ 19 h 390"/>
              <a:gd name="T32" fmla="*/ 42 w 438"/>
              <a:gd name="T33" fmla="*/ 7 h 390"/>
              <a:gd name="T34" fmla="*/ 29 w 438"/>
              <a:gd name="T35" fmla="*/ 0 h 390"/>
              <a:gd name="T36" fmla="*/ 15 w 438"/>
              <a:gd name="T37" fmla="*/ 2 h 390"/>
              <a:gd name="T38" fmla="*/ 4 w 438"/>
              <a:gd name="T39" fmla="*/ 11 h 390"/>
              <a:gd name="T40" fmla="*/ 0 w 438"/>
              <a:gd name="T41" fmla="*/ 25 h 390"/>
              <a:gd name="T42" fmla="*/ 4 w 438"/>
              <a:gd name="T43" fmla="*/ 113 h 390"/>
              <a:gd name="T44" fmla="*/ 23 w 438"/>
              <a:gd name="T45" fmla="*/ 169 h 390"/>
              <a:gd name="T46" fmla="*/ 56 w 438"/>
              <a:gd name="T47" fmla="*/ 219 h 390"/>
              <a:gd name="T48" fmla="*/ 103 w 438"/>
              <a:gd name="T49" fmla="*/ 258 h 390"/>
              <a:gd name="T50" fmla="*/ 156 w 438"/>
              <a:gd name="T51" fmla="*/ 283 h 390"/>
              <a:gd name="T52" fmla="*/ 195 w 438"/>
              <a:gd name="T53" fmla="*/ 341 h 390"/>
              <a:gd name="T54" fmla="*/ 89 w 438"/>
              <a:gd name="T55" fmla="*/ 342 h 390"/>
              <a:gd name="T56" fmla="*/ 78 w 438"/>
              <a:gd name="T57" fmla="*/ 352 h 390"/>
              <a:gd name="T58" fmla="*/ 73 w 438"/>
              <a:gd name="T59" fmla="*/ 365 h 390"/>
              <a:gd name="T60" fmla="*/ 78 w 438"/>
              <a:gd name="T61" fmla="*/ 379 h 390"/>
              <a:gd name="T62" fmla="*/ 89 w 438"/>
              <a:gd name="T63" fmla="*/ 388 h 390"/>
              <a:gd name="T64" fmla="*/ 341 w 438"/>
              <a:gd name="T65" fmla="*/ 390 h 390"/>
              <a:gd name="T66" fmla="*/ 354 w 438"/>
              <a:gd name="T67" fmla="*/ 385 h 390"/>
              <a:gd name="T68" fmla="*/ 364 w 438"/>
              <a:gd name="T69" fmla="*/ 375 h 390"/>
              <a:gd name="T70" fmla="*/ 365 w 438"/>
              <a:gd name="T71" fmla="*/ 361 h 390"/>
              <a:gd name="T72" fmla="*/ 359 w 438"/>
              <a:gd name="T73" fmla="*/ 348 h 390"/>
              <a:gd name="T74" fmla="*/ 346 w 438"/>
              <a:gd name="T75" fmla="*/ 341 h 390"/>
              <a:gd name="T76" fmla="*/ 244 w 438"/>
              <a:gd name="T77" fmla="*/ 290 h 390"/>
              <a:gd name="T78" fmla="*/ 302 w 438"/>
              <a:gd name="T79" fmla="*/ 276 h 390"/>
              <a:gd name="T80" fmla="*/ 353 w 438"/>
              <a:gd name="T81" fmla="*/ 247 h 390"/>
              <a:gd name="T82" fmla="*/ 395 w 438"/>
              <a:gd name="T83" fmla="*/ 203 h 390"/>
              <a:gd name="T84" fmla="*/ 424 w 438"/>
              <a:gd name="T85" fmla="*/ 151 h 390"/>
              <a:gd name="T86" fmla="*/ 437 w 438"/>
              <a:gd name="T87" fmla="*/ 94 h 390"/>
              <a:gd name="T88" fmla="*/ 438 w 438"/>
              <a:gd name="T89" fmla="*/ 19 h 390"/>
              <a:gd name="T90" fmla="*/ 431 w 438"/>
              <a:gd name="T91" fmla="*/ 7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8" h="390">
                <a:moveTo>
                  <a:pt x="431" y="7"/>
                </a:moveTo>
                <a:lnTo>
                  <a:pt x="428" y="4"/>
                </a:lnTo>
                <a:lnTo>
                  <a:pt x="423" y="2"/>
                </a:lnTo>
                <a:lnTo>
                  <a:pt x="419" y="0"/>
                </a:lnTo>
                <a:lnTo>
                  <a:pt x="415" y="0"/>
                </a:lnTo>
                <a:lnTo>
                  <a:pt x="409" y="0"/>
                </a:lnTo>
                <a:lnTo>
                  <a:pt x="405" y="2"/>
                </a:lnTo>
                <a:lnTo>
                  <a:pt x="401" y="4"/>
                </a:lnTo>
                <a:lnTo>
                  <a:pt x="397" y="7"/>
                </a:lnTo>
                <a:lnTo>
                  <a:pt x="394" y="11"/>
                </a:lnTo>
                <a:lnTo>
                  <a:pt x="392" y="15"/>
                </a:lnTo>
                <a:lnTo>
                  <a:pt x="390" y="19"/>
                </a:lnTo>
                <a:lnTo>
                  <a:pt x="390" y="25"/>
                </a:lnTo>
                <a:lnTo>
                  <a:pt x="390" y="73"/>
                </a:lnTo>
                <a:lnTo>
                  <a:pt x="389" y="91"/>
                </a:lnTo>
                <a:lnTo>
                  <a:pt x="387" y="107"/>
                </a:lnTo>
                <a:lnTo>
                  <a:pt x="383" y="123"/>
                </a:lnTo>
                <a:lnTo>
                  <a:pt x="377" y="138"/>
                </a:lnTo>
                <a:lnTo>
                  <a:pt x="370" y="153"/>
                </a:lnTo>
                <a:lnTo>
                  <a:pt x="362" y="167"/>
                </a:lnTo>
                <a:lnTo>
                  <a:pt x="352" y="180"/>
                </a:lnTo>
                <a:lnTo>
                  <a:pt x="340" y="193"/>
                </a:lnTo>
                <a:lnTo>
                  <a:pt x="327" y="205"/>
                </a:lnTo>
                <a:lnTo>
                  <a:pt x="313" y="215"/>
                </a:lnTo>
                <a:lnTo>
                  <a:pt x="299" y="223"/>
                </a:lnTo>
                <a:lnTo>
                  <a:pt x="285" y="231"/>
                </a:lnTo>
                <a:lnTo>
                  <a:pt x="269" y="236"/>
                </a:lnTo>
                <a:lnTo>
                  <a:pt x="254" y="241"/>
                </a:lnTo>
                <a:lnTo>
                  <a:pt x="237" y="243"/>
                </a:lnTo>
                <a:lnTo>
                  <a:pt x="219" y="243"/>
                </a:lnTo>
                <a:lnTo>
                  <a:pt x="202" y="243"/>
                </a:lnTo>
                <a:lnTo>
                  <a:pt x="186" y="241"/>
                </a:lnTo>
                <a:lnTo>
                  <a:pt x="170" y="236"/>
                </a:lnTo>
                <a:lnTo>
                  <a:pt x="154" y="231"/>
                </a:lnTo>
                <a:lnTo>
                  <a:pt x="139" y="223"/>
                </a:lnTo>
                <a:lnTo>
                  <a:pt x="125" y="215"/>
                </a:lnTo>
                <a:lnTo>
                  <a:pt x="112" y="205"/>
                </a:lnTo>
                <a:lnTo>
                  <a:pt x="99" y="193"/>
                </a:lnTo>
                <a:lnTo>
                  <a:pt x="87" y="180"/>
                </a:lnTo>
                <a:lnTo>
                  <a:pt x="77" y="167"/>
                </a:lnTo>
                <a:lnTo>
                  <a:pt x="68" y="153"/>
                </a:lnTo>
                <a:lnTo>
                  <a:pt x="62" y="138"/>
                </a:lnTo>
                <a:lnTo>
                  <a:pt x="56" y="123"/>
                </a:lnTo>
                <a:lnTo>
                  <a:pt x="52" y="107"/>
                </a:lnTo>
                <a:lnTo>
                  <a:pt x="50" y="91"/>
                </a:lnTo>
                <a:lnTo>
                  <a:pt x="49" y="73"/>
                </a:lnTo>
                <a:lnTo>
                  <a:pt x="49" y="25"/>
                </a:lnTo>
                <a:lnTo>
                  <a:pt x="49" y="19"/>
                </a:lnTo>
                <a:lnTo>
                  <a:pt x="48" y="15"/>
                </a:lnTo>
                <a:lnTo>
                  <a:pt x="45" y="11"/>
                </a:lnTo>
                <a:lnTo>
                  <a:pt x="42" y="7"/>
                </a:lnTo>
                <a:lnTo>
                  <a:pt x="38" y="4"/>
                </a:lnTo>
                <a:lnTo>
                  <a:pt x="33" y="2"/>
                </a:lnTo>
                <a:lnTo>
                  <a:pt x="29" y="0"/>
                </a:lnTo>
                <a:lnTo>
                  <a:pt x="25" y="0"/>
                </a:lnTo>
                <a:lnTo>
                  <a:pt x="19" y="0"/>
                </a:lnTo>
                <a:lnTo>
                  <a:pt x="15" y="2"/>
                </a:lnTo>
                <a:lnTo>
                  <a:pt x="11" y="4"/>
                </a:lnTo>
                <a:lnTo>
                  <a:pt x="8" y="7"/>
                </a:lnTo>
                <a:lnTo>
                  <a:pt x="4" y="11"/>
                </a:lnTo>
                <a:lnTo>
                  <a:pt x="2" y="15"/>
                </a:lnTo>
                <a:lnTo>
                  <a:pt x="1" y="19"/>
                </a:lnTo>
                <a:lnTo>
                  <a:pt x="0" y="25"/>
                </a:lnTo>
                <a:lnTo>
                  <a:pt x="0" y="73"/>
                </a:lnTo>
                <a:lnTo>
                  <a:pt x="1" y="94"/>
                </a:lnTo>
                <a:lnTo>
                  <a:pt x="4" y="113"/>
                </a:lnTo>
                <a:lnTo>
                  <a:pt x="9" y="133"/>
                </a:lnTo>
                <a:lnTo>
                  <a:pt x="14" y="151"/>
                </a:lnTo>
                <a:lnTo>
                  <a:pt x="23" y="169"/>
                </a:lnTo>
                <a:lnTo>
                  <a:pt x="31" y="187"/>
                </a:lnTo>
                <a:lnTo>
                  <a:pt x="43" y="203"/>
                </a:lnTo>
                <a:lnTo>
                  <a:pt x="56" y="219"/>
                </a:lnTo>
                <a:lnTo>
                  <a:pt x="71" y="234"/>
                </a:lnTo>
                <a:lnTo>
                  <a:pt x="86" y="247"/>
                </a:lnTo>
                <a:lnTo>
                  <a:pt x="103" y="258"/>
                </a:lnTo>
                <a:lnTo>
                  <a:pt x="119" y="268"/>
                </a:lnTo>
                <a:lnTo>
                  <a:pt x="137" y="276"/>
                </a:lnTo>
                <a:lnTo>
                  <a:pt x="156" y="283"/>
                </a:lnTo>
                <a:lnTo>
                  <a:pt x="175" y="287"/>
                </a:lnTo>
                <a:lnTo>
                  <a:pt x="195" y="290"/>
                </a:lnTo>
                <a:lnTo>
                  <a:pt x="195" y="341"/>
                </a:lnTo>
                <a:lnTo>
                  <a:pt x="97" y="341"/>
                </a:lnTo>
                <a:lnTo>
                  <a:pt x="93" y="341"/>
                </a:lnTo>
                <a:lnTo>
                  <a:pt x="89" y="342"/>
                </a:lnTo>
                <a:lnTo>
                  <a:pt x="84" y="344"/>
                </a:lnTo>
                <a:lnTo>
                  <a:pt x="81" y="348"/>
                </a:lnTo>
                <a:lnTo>
                  <a:pt x="78" y="352"/>
                </a:lnTo>
                <a:lnTo>
                  <a:pt x="76" y="356"/>
                </a:lnTo>
                <a:lnTo>
                  <a:pt x="73" y="361"/>
                </a:lnTo>
                <a:lnTo>
                  <a:pt x="73" y="365"/>
                </a:lnTo>
                <a:lnTo>
                  <a:pt x="73" y="370"/>
                </a:lnTo>
                <a:lnTo>
                  <a:pt x="76" y="375"/>
                </a:lnTo>
                <a:lnTo>
                  <a:pt x="78" y="379"/>
                </a:lnTo>
                <a:lnTo>
                  <a:pt x="81" y="382"/>
                </a:lnTo>
                <a:lnTo>
                  <a:pt x="84" y="385"/>
                </a:lnTo>
                <a:lnTo>
                  <a:pt x="89" y="388"/>
                </a:lnTo>
                <a:lnTo>
                  <a:pt x="93" y="389"/>
                </a:lnTo>
                <a:lnTo>
                  <a:pt x="97" y="390"/>
                </a:lnTo>
                <a:lnTo>
                  <a:pt x="341" y="390"/>
                </a:lnTo>
                <a:lnTo>
                  <a:pt x="346" y="389"/>
                </a:lnTo>
                <a:lnTo>
                  <a:pt x="350" y="388"/>
                </a:lnTo>
                <a:lnTo>
                  <a:pt x="354" y="385"/>
                </a:lnTo>
                <a:lnTo>
                  <a:pt x="359" y="382"/>
                </a:lnTo>
                <a:lnTo>
                  <a:pt x="362" y="379"/>
                </a:lnTo>
                <a:lnTo>
                  <a:pt x="364" y="375"/>
                </a:lnTo>
                <a:lnTo>
                  <a:pt x="365" y="370"/>
                </a:lnTo>
                <a:lnTo>
                  <a:pt x="365" y="365"/>
                </a:lnTo>
                <a:lnTo>
                  <a:pt x="365" y="361"/>
                </a:lnTo>
                <a:lnTo>
                  <a:pt x="364" y="356"/>
                </a:lnTo>
                <a:lnTo>
                  <a:pt x="362" y="352"/>
                </a:lnTo>
                <a:lnTo>
                  <a:pt x="359" y="348"/>
                </a:lnTo>
                <a:lnTo>
                  <a:pt x="354" y="344"/>
                </a:lnTo>
                <a:lnTo>
                  <a:pt x="350" y="342"/>
                </a:lnTo>
                <a:lnTo>
                  <a:pt x="346" y="341"/>
                </a:lnTo>
                <a:lnTo>
                  <a:pt x="341" y="341"/>
                </a:lnTo>
                <a:lnTo>
                  <a:pt x="244" y="341"/>
                </a:lnTo>
                <a:lnTo>
                  <a:pt x="244" y="290"/>
                </a:lnTo>
                <a:lnTo>
                  <a:pt x="264" y="287"/>
                </a:lnTo>
                <a:lnTo>
                  <a:pt x="283" y="283"/>
                </a:lnTo>
                <a:lnTo>
                  <a:pt x="302" y="276"/>
                </a:lnTo>
                <a:lnTo>
                  <a:pt x="320" y="268"/>
                </a:lnTo>
                <a:lnTo>
                  <a:pt x="337" y="258"/>
                </a:lnTo>
                <a:lnTo>
                  <a:pt x="353" y="247"/>
                </a:lnTo>
                <a:lnTo>
                  <a:pt x="368" y="234"/>
                </a:lnTo>
                <a:lnTo>
                  <a:pt x="382" y="219"/>
                </a:lnTo>
                <a:lnTo>
                  <a:pt x="395" y="203"/>
                </a:lnTo>
                <a:lnTo>
                  <a:pt x="407" y="187"/>
                </a:lnTo>
                <a:lnTo>
                  <a:pt x="417" y="169"/>
                </a:lnTo>
                <a:lnTo>
                  <a:pt x="424" y="151"/>
                </a:lnTo>
                <a:lnTo>
                  <a:pt x="431" y="133"/>
                </a:lnTo>
                <a:lnTo>
                  <a:pt x="435" y="113"/>
                </a:lnTo>
                <a:lnTo>
                  <a:pt x="437" y="94"/>
                </a:lnTo>
                <a:lnTo>
                  <a:pt x="438" y="73"/>
                </a:lnTo>
                <a:lnTo>
                  <a:pt x="438" y="25"/>
                </a:lnTo>
                <a:lnTo>
                  <a:pt x="438" y="19"/>
                </a:lnTo>
                <a:lnTo>
                  <a:pt x="436" y="15"/>
                </a:lnTo>
                <a:lnTo>
                  <a:pt x="434" y="11"/>
                </a:lnTo>
                <a:lnTo>
                  <a:pt x="431" y="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0" name="Freeform 93"/>
          <p:cNvSpPr>
            <a:spLocks/>
          </p:cNvSpPr>
          <p:nvPr/>
        </p:nvSpPr>
        <p:spPr bwMode="auto">
          <a:xfrm>
            <a:off x="7410451" y="6531770"/>
            <a:ext cx="57150" cy="165100"/>
          </a:xfrm>
          <a:custGeom>
            <a:avLst/>
            <a:gdLst>
              <a:gd name="T0" fmla="*/ 54 w 54"/>
              <a:gd name="T1" fmla="*/ 115 h 154"/>
              <a:gd name="T2" fmla="*/ 51 w 54"/>
              <a:gd name="T3" fmla="*/ 105 h 154"/>
              <a:gd name="T4" fmla="*/ 49 w 54"/>
              <a:gd name="T5" fmla="*/ 94 h 154"/>
              <a:gd name="T6" fmla="*/ 48 w 54"/>
              <a:gd name="T7" fmla="*/ 83 h 154"/>
              <a:gd name="T8" fmla="*/ 48 w 54"/>
              <a:gd name="T9" fmla="*/ 73 h 154"/>
              <a:gd name="T10" fmla="*/ 48 w 54"/>
              <a:gd name="T11" fmla="*/ 24 h 154"/>
              <a:gd name="T12" fmla="*/ 48 w 54"/>
              <a:gd name="T13" fmla="*/ 19 h 154"/>
              <a:gd name="T14" fmla="*/ 46 w 54"/>
              <a:gd name="T15" fmla="*/ 15 h 154"/>
              <a:gd name="T16" fmla="*/ 44 w 54"/>
              <a:gd name="T17" fmla="*/ 11 h 154"/>
              <a:gd name="T18" fmla="*/ 41 w 54"/>
              <a:gd name="T19" fmla="*/ 7 h 154"/>
              <a:gd name="T20" fmla="*/ 37 w 54"/>
              <a:gd name="T21" fmla="*/ 4 h 154"/>
              <a:gd name="T22" fmla="*/ 33 w 54"/>
              <a:gd name="T23" fmla="*/ 2 h 154"/>
              <a:gd name="T24" fmla="*/ 29 w 54"/>
              <a:gd name="T25" fmla="*/ 0 h 154"/>
              <a:gd name="T26" fmla="*/ 23 w 54"/>
              <a:gd name="T27" fmla="*/ 0 h 154"/>
              <a:gd name="T28" fmla="*/ 19 w 54"/>
              <a:gd name="T29" fmla="*/ 0 h 154"/>
              <a:gd name="T30" fmla="*/ 15 w 54"/>
              <a:gd name="T31" fmla="*/ 2 h 154"/>
              <a:gd name="T32" fmla="*/ 10 w 54"/>
              <a:gd name="T33" fmla="*/ 4 h 154"/>
              <a:gd name="T34" fmla="*/ 7 w 54"/>
              <a:gd name="T35" fmla="*/ 7 h 154"/>
              <a:gd name="T36" fmla="*/ 4 w 54"/>
              <a:gd name="T37" fmla="*/ 11 h 154"/>
              <a:gd name="T38" fmla="*/ 2 w 54"/>
              <a:gd name="T39" fmla="*/ 15 h 154"/>
              <a:gd name="T40" fmla="*/ 0 w 54"/>
              <a:gd name="T41" fmla="*/ 19 h 154"/>
              <a:gd name="T42" fmla="*/ 0 w 54"/>
              <a:gd name="T43" fmla="*/ 24 h 154"/>
              <a:gd name="T44" fmla="*/ 0 w 54"/>
              <a:gd name="T45" fmla="*/ 73 h 154"/>
              <a:gd name="T46" fmla="*/ 1 w 54"/>
              <a:gd name="T47" fmla="*/ 94 h 154"/>
              <a:gd name="T48" fmla="*/ 4 w 54"/>
              <a:gd name="T49" fmla="*/ 114 h 154"/>
              <a:gd name="T50" fmla="*/ 8 w 54"/>
              <a:gd name="T51" fmla="*/ 135 h 154"/>
              <a:gd name="T52" fmla="*/ 16 w 54"/>
              <a:gd name="T53" fmla="*/ 154 h 154"/>
              <a:gd name="T54" fmla="*/ 54 w 54"/>
              <a:gd name="T55" fmla="*/ 11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154">
                <a:moveTo>
                  <a:pt x="54" y="115"/>
                </a:moveTo>
                <a:lnTo>
                  <a:pt x="51" y="105"/>
                </a:lnTo>
                <a:lnTo>
                  <a:pt x="49" y="94"/>
                </a:lnTo>
                <a:lnTo>
                  <a:pt x="48" y="83"/>
                </a:lnTo>
                <a:lnTo>
                  <a:pt x="48" y="73"/>
                </a:lnTo>
                <a:lnTo>
                  <a:pt x="48" y="24"/>
                </a:lnTo>
                <a:lnTo>
                  <a:pt x="48" y="19"/>
                </a:lnTo>
                <a:lnTo>
                  <a:pt x="46" y="15"/>
                </a:lnTo>
                <a:lnTo>
                  <a:pt x="44" y="11"/>
                </a:lnTo>
                <a:lnTo>
                  <a:pt x="41" y="7"/>
                </a:lnTo>
                <a:lnTo>
                  <a:pt x="37" y="4"/>
                </a:lnTo>
                <a:lnTo>
                  <a:pt x="33" y="2"/>
                </a:lnTo>
                <a:lnTo>
                  <a:pt x="29" y="0"/>
                </a:lnTo>
                <a:lnTo>
                  <a:pt x="23" y="0"/>
                </a:lnTo>
                <a:lnTo>
                  <a:pt x="19" y="0"/>
                </a:lnTo>
                <a:lnTo>
                  <a:pt x="15" y="2"/>
                </a:lnTo>
                <a:lnTo>
                  <a:pt x="10" y="4"/>
                </a:lnTo>
                <a:lnTo>
                  <a:pt x="7" y="7"/>
                </a:lnTo>
                <a:lnTo>
                  <a:pt x="4" y="11"/>
                </a:lnTo>
                <a:lnTo>
                  <a:pt x="2" y="15"/>
                </a:lnTo>
                <a:lnTo>
                  <a:pt x="0" y="19"/>
                </a:lnTo>
                <a:lnTo>
                  <a:pt x="0" y="24"/>
                </a:lnTo>
                <a:lnTo>
                  <a:pt x="0" y="73"/>
                </a:lnTo>
                <a:lnTo>
                  <a:pt x="1" y="94"/>
                </a:lnTo>
                <a:lnTo>
                  <a:pt x="4" y="114"/>
                </a:lnTo>
                <a:lnTo>
                  <a:pt x="8" y="135"/>
                </a:lnTo>
                <a:lnTo>
                  <a:pt x="16" y="154"/>
                </a:lnTo>
                <a:lnTo>
                  <a:pt x="54" y="11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1" name="Freeform 94"/>
          <p:cNvSpPr>
            <a:spLocks/>
          </p:cNvSpPr>
          <p:nvPr/>
        </p:nvSpPr>
        <p:spPr bwMode="auto">
          <a:xfrm>
            <a:off x="7362827" y="6357144"/>
            <a:ext cx="555626" cy="587376"/>
          </a:xfrm>
          <a:custGeom>
            <a:avLst/>
            <a:gdLst>
              <a:gd name="T0" fmla="*/ 288 w 526"/>
              <a:gd name="T1" fmla="*/ 357 h 555"/>
              <a:gd name="T2" fmla="*/ 321 w 526"/>
              <a:gd name="T3" fmla="*/ 345 h 555"/>
              <a:gd name="T4" fmla="*/ 349 w 526"/>
              <a:gd name="T5" fmla="*/ 324 h 555"/>
              <a:gd name="T6" fmla="*/ 372 w 526"/>
              <a:gd name="T7" fmla="*/ 296 h 555"/>
              <a:gd name="T8" fmla="*/ 383 w 526"/>
              <a:gd name="T9" fmla="*/ 262 h 555"/>
              <a:gd name="T10" fmla="*/ 386 w 526"/>
              <a:gd name="T11" fmla="*/ 189 h 555"/>
              <a:gd name="T12" fmla="*/ 526 w 526"/>
              <a:gd name="T13" fmla="*/ 43 h 555"/>
              <a:gd name="T14" fmla="*/ 492 w 526"/>
              <a:gd name="T15" fmla="*/ 3 h 555"/>
              <a:gd name="T16" fmla="*/ 478 w 526"/>
              <a:gd name="T17" fmla="*/ 1 h 555"/>
              <a:gd name="T18" fmla="*/ 1 w 526"/>
              <a:gd name="T19" fmla="*/ 477 h 555"/>
              <a:gd name="T20" fmla="*/ 5 w 526"/>
              <a:gd name="T21" fmla="*/ 490 h 555"/>
              <a:gd name="T22" fmla="*/ 45 w 526"/>
              <a:gd name="T23" fmla="*/ 526 h 555"/>
              <a:gd name="T24" fmla="*/ 150 w 526"/>
              <a:gd name="T25" fmla="*/ 425 h 555"/>
              <a:gd name="T26" fmla="*/ 182 w 526"/>
              <a:gd name="T27" fmla="*/ 441 h 555"/>
              <a:gd name="T28" fmla="*/ 216 w 526"/>
              <a:gd name="T29" fmla="*/ 452 h 555"/>
              <a:gd name="T30" fmla="*/ 239 w 526"/>
              <a:gd name="T31" fmla="*/ 506 h 555"/>
              <a:gd name="T32" fmla="*/ 133 w 526"/>
              <a:gd name="T33" fmla="*/ 507 h 555"/>
              <a:gd name="T34" fmla="*/ 121 w 526"/>
              <a:gd name="T35" fmla="*/ 517 h 555"/>
              <a:gd name="T36" fmla="*/ 118 w 526"/>
              <a:gd name="T37" fmla="*/ 530 h 555"/>
              <a:gd name="T38" fmla="*/ 121 w 526"/>
              <a:gd name="T39" fmla="*/ 544 h 555"/>
              <a:gd name="T40" fmla="*/ 133 w 526"/>
              <a:gd name="T41" fmla="*/ 553 h 555"/>
              <a:gd name="T42" fmla="*/ 386 w 526"/>
              <a:gd name="T43" fmla="*/ 555 h 555"/>
              <a:gd name="T44" fmla="*/ 399 w 526"/>
              <a:gd name="T45" fmla="*/ 550 h 555"/>
              <a:gd name="T46" fmla="*/ 407 w 526"/>
              <a:gd name="T47" fmla="*/ 540 h 555"/>
              <a:gd name="T48" fmla="*/ 410 w 526"/>
              <a:gd name="T49" fmla="*/ 526 h 555"/>
              <a:gd name="T50" fmla="*/ 402 w 526"/>
              <a:gd name="T51" fmla="*/ 513 h 555"/>
              <a:gd name="T52" fmla="*/ 390 w 526"/>
              <a:gd name="T53" fmla="*/ 506 h 555"/>
              <a:gd name="T54" fmla="*/ 288 w 526"/>
              <a:gd name="T55" fmla="*/ 455 h 555"/>
              <a:gd name="T56" fmla="*/ 346 w 526"/>
              <a:gd name="T57" fmla="*/ 441 h 555"/>
              <a:gd name="T58" fmla="*/ 397 w 526"/>
              <a:gd name="T59" fmla="*/ 412 h 555"/>
              <a:gd name="T60" fmla="*/ 440 w 526"/>
              <a:gd name="T61" fmla="*/ 368 h 555"/>
              <a:gd name="T62" fmla="*/ 469 w 526"/>
              <a:gd name="T63" fmla="*/ 316 h 555"/>
              <a:gd name="T64" fmla="*/ 482 w 526"/>
              <a:gd name="T65" fmla="*/ 259 h 555"/>
              <a:gd name="T66" fmla="*/ 482 w 526"/>
              <a:gd name="T67" fmla="*/ 184 h 555"/>
              <a:gd name="T68" fmla="*/ 475 w 526"/>
              <a:gd name="T69" fmla="*/ 172 h 555"/>
              <a:gd name="T70" fmla="*/ 464 w 526"/>
              <a:gd name="T71" fmla="*/ 165 h 555"/>
              <a:gd name="T72" fmla="*/ 450 w 526"/>
              <a:gd name="T73" fmla="*/ 167 h 555"/>
              <a:gd name="T74" fmla="*/ 438 w 526"/>
              <a:gd name="T75" fmla="*/ 176 h 555"/>
              <a:gd name="T76" fmla="*/ 434 w 526"/>
              <a:gd name="T77" fmla="*/ 189 h 555"/>
              <a:gd name="T78" fmla="*/ 431 w 526"/>
              <a:gd name="T79" fmla="*/ 272 h 555"/>
              <a:gd name="T80" fmla="*/ 415 w 526"/>
              <a:gd name="T81" fmla="*/ 318 h 555"/>
              <a:gd name="T82" fmla="*/ 384 w 526"/>
              <a:gd name="T83" fmla="*/ 358 h 555"/>
              <a:gd name="T84" fmla="*/ 344 w 526"/>
              <a:gd name="T85" fmla="*/ 388 h 555"/>
              <a:gd name="T86" fmla="*/ 297 w 526"/>
              <a:gd name="T87" fmla="*/ 406 h 555"/>
              <a:gd name="T88" fmla="*/ 253 w 526"/>
              <a:gd name="T89" fmla="*/ 408 h 555"/>
              <a:gd name="T90" fmla="*/ 224 w 526"/>
              <a:gd name="T91" fmla="*/ 404 h 555"/>
              <a:gd name="T92" fmla="*/ 195 w 526"/>
              <a:gd name="T93" fmla="*/ 394 h 555"/>
              <a:gd name="T94" fmla="*/ 232 w 526"/>
              <a:gd name="T95" fmla="*/ 356 h 555"/>
              <a:gd name="T96" fmla="*/ 264 w 526"/>
              <a:gd name="T97" fmla="*/ 359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 h="555">
                <a:moveTo>
                  <a:pt x="264" y="359"/>
                </a:moveTo>
                <a:lnTo>
                  <a:pt x="276" y="359"/>
                </a:lnTo>
                <a:lnTo>
                  <a:pt x="288" y="357"/>
                </a:lnTo>
                <a:lnTo>
                  <a:pt x="299" y="355"/>
                </a:lnTo>
                <a:lnTo>
                  <a:pt x="310" y="351"/>
                </a:lnTo>
                <a:lnTo>
                  <a:pt x="321" y="345"/>
                </a:lnTo>
                <a:lnTo>
                  <a:pt x="331" y="340"/>
                </a:lnTo>
                <a:lnTo>
                  <a:pt x="340" y="332"/>
                </a:lnTo>
                <a:lnTo>
                  <a:pt x="349" y="324"/>
                </a:lnTo>
                <a:lnTo>
                  <a:pt x="358" y="315"/>
                </a:lnTo>
                <a:lnTo>
                  <a:pt x="365" y="305"/>
                </a:lnTo>
                <a:lnTo>
                  <a:pt x="372" y="296"/>
                </a:lnTo>
                <a:lnTo>
                  <a:pt x="376" y="285"/>
                </a:lnTo>
                <a:lnTo>
                  <a:pt x="380" y="274"/>
                </a:lnTo>
                <a:lnTo>
                  <a:pt x="383" y="262"/>
                </a:lnTo>
                <a:lnTo>
                  <a:pt x="385" y="250"/>
                </a:lnTo>
                <a:lnTo>
                  <a:pt x="386" y="238"/>
                </a:lnTo>
                <a:lnTo>
                  <a:pt x="386" y="189"/>
                </a:lnTo>
                <a:lnTo>
                  <a:pt x="523" y="52"/>
                </a:lnTo>
                <a:lnTo>
                  <a:pt x="525" y="48"/>
                </a:lnTo>
                <a:lnTo>
                  <a:pt x="526" y="43"/>
                </a:lnTo>
                <a:lnTo>
                  <a:pt x="525" y="39"/>
                </a:lnTo>
                <a:lnTo>
                  <a:pt x="523" y="34"/>
                </a:lnTo>
                <a:lnTo>
                  <a:pt x="492" y="3"/>
                </a:lnTo>
                <a:lnTo>
                  <a:pt x="487" y="1"/>
                </a:lnTo>
                <a:lnTo>
                  <a:pt x="483" y="0"/>
                </a:lnTo>
                <a:lnTo>
                  <a:pt x="478" y="1"/>
                </a:lnTo>
                <a:lnTo>
                  <a:pt x="474" y="3"/>
                </a:lnTo>
                <a:lnTo>
                  <a:pt x="5" y="473"/>
                </a:lnTo>
                <a:lnTo>
                  <a:pt x="1" y="477"/>
                </a:lnTo>
                <a:lnTo>
                  <a:pt x="0" y="481"/>
                </a:lnTo>
                <a:lnTo>
                  <a:pt x="1" y="486"/>
                </a:lnTo>
                <a:lnTo>
                  <a:pt x="5" y="490"/>
                </a:lnTo>
                <a:lnTo>
                  <a:pt x="36" y="521"/>
                </a:lnTo>
                <a:lnTo>
                  <a:pt x="40" y="524"/>
                </a:lnTo>
                <a:lnTo>
                  <a:pt x="45" y="526"/>
                </a:lnTo>
                <a:lnTo>
                  <a:pt x="49" y="524"/>
                </a:lnTo>
                <a:lnTo>
                  <a:pt x="53" y="521"/>
                </a:lnTo>
                <a:lnTo>
                  <a:pt x="150" y="425"/>
                </a:lnTo>
                <a:lnTo>
                  <a:pt x="160" y="431"/>
                </a:lnTo>
                <a:lnTo>
                  <a:pt x="171" y="436"/>
                </a:lnTo>
                <a:lnTo>
                  <a:pt x="182" y="441"/>
                </a:lnTo>
                <a:lnTo>
                  <a:pt x="194" y="446"/>
                </a:lnTo>
                <a:lnTo>
                  <a:pt x="204" y="449"/>
                </a:lnTo>
                <a:lnTo>
                  <a:pt x="216" y="452"/>
                </a:lnTo>
                <a:lnTo>
                  <a:pt x="227" y="454"/>
                </a:lnTo>
                <a:lnTo>
                  <a:pt x="239" y="455"/>
                </a:lnTo>
                <a:lnTo>
                  <a:pt x="239" y="506"/>
                </a:lnTo>
                <a:lnTo>
                  <a:pt x="142" y="506"/>
                </a:lnTo>
                <a:lnTo>
                  <a:pt x="137" y="506"/>
                </a:lnTo>
                <a:lnTo>
                  <a:pt x="133" y="507"/>
                </a:lnTo>
                <a:lnTo>
                  <a:pt x="129" y="509"/>
                </a:lnTo>
                <a:lnTo>
                  <a:pt x="124" y="513"/>
                </a:lnTo>
                <a:lnTo>
                  <a:pt x="121" y="517"/>
                </a:lnTo>
                <a:lnTo>
                  <a:pt x="119" y="521"/>
                </a:lnTo>
                <a:lnTo>
                  <a:pt x="118" y="526"/>
                </a:lnTo>
                <a:lnTo>
                  <a:pt x="118" y="530"/>
                </a:lnTo>
                <a:lnTo>
                  <a:pt x="118" y="535"/>
                </a:lnTo>
                <a:lnTo>
                  <a:pt x="119" y="540"/>
                </a:lnTo>
                <a:lnTo>
                  <a:pt x="121" y="544"/>
                </a:lnTo>
                <a:lnTo>
                  <a:pt x="124" y="547"/>
                </a:lnTo>
                <a:lnTo>
                  <a:pt x="129" y="550"/>
                </a:lnTo>
                <a:lnTo>
                  <a:pt x="133" y="553"/>
                </a:lnTo>
                <a:lnTo>
                  <a:pt x="137" y="554"/>
                </a:lnTo>
                <a:lnTo>
                  <a:pt x="142" y="555"/>
                </a:lnTo>
                <a:lnTo>
                  <a:pt x="386" y="555"/>
                </a:lnTo>
                <a:lnTo>
                  <a:pt x="390" y="554"/>
                </a:lnTo>
                <a:lnTo>
                  <a:pt x="394" y="553"/>
                </a:lnTo>
                <a:lnTo>
                  <a:pt x="399" y="550"/>
                </a:lnTo>
                <a:lnTo>
                  <a:pt x="402" y="547"/>
                </a:lnTo>
                <a:lnTo>
                  <a:pt x="405" y="544"/>
                </a:lnTo>
                <a:lnTo>
                  <a:pt x="407" y="540"/>
                </a:lnTo>
                <a:lnTo>
                  <a:pt x="410" y="535"/>
                </a:lnTo>
                <a:lnTo>
                  <a:pt x="410" y="530"/>
                </a:lnTo>
                <a:lnTo>
                  <a:pt x="410" y="526"/>
                </a:lnTo>
                <a:lnTo>
                  <a:pt x="407" y="521"/>
                </a:lnTo>
                <a:lnTo>
                  <a:pt x="405" y="517"/>
                </a:lnTo>
                <a:lnTo>
                  <a:pt x="402" y="513"/>
                </a:lnTo>
                <a:lnTo>
                  <a:pt x="399" y="509"/>
                </a:lnTo>
                <a:lnTo>
                  <a:pt x="394" y="507"/>
                </a:lnTo>
                <a:lnTo>
                  <a:pt x="390" y="506"/>
                </a:lnTo>
                <a:lnTo>
                  <a:pt x="386" y="506"/>
                </a:lnTo>
                <a:lnTo>
                  <a:pt x="288" y="506"/>
                </a:lnTo>
                <a:lnTo>
                  <a:pt x="288" y="455"/>
                </a:lnTo>
                <a:lnTo>
                  <a:pt x="308" y="452"/>
                </a:lnTo>
                <a:lnTo>
                  <a:pt x="328" y="448"/>
                </a:lnTo>
                <a:lnTo>
                  <a:pt x="346" y="441"/>
                </a:lnTo>
                <a:lnTo>
                  <a:pt x="364" y="433"/>
                </a:lnTo>
                <a:lnTo>
                  <a:pt x="380" y="423"/>
                </a:lnTo>
                <a:lnTo>
                  <a:pt x="397" y="412"/>
                </a:lnTo>
                <a:lnTo>
                  <a:pt x="412" y="399"/>
                </a:lnTo>
                <a:lnTo>
                  <a:pt x="427" y="384"/>
                </a:lnTo>
                <a:lnTo>
                  <a:pt x="440" y="368"/>
                </a:lnTo>
                <a:lnTo>
                  <a:pt x="452" y="352"/>
                </a:lnTo>
                <a:lnTo>
                  <a:pt x="460" y="334"/>
                </a:lnTo>
                <a:lnTo>
                  <a:pt x="469" y="316"/>
                </a:lnTo>
                <a:lnTo>
                  <a:pt x="474" y="298"/>
                </a:lnTo>
                <a:lnTo>
                  <a:pt x="480" y="278"/>
                </a:lnTo>
                <a:lnTo>
                  <a:pt x="482" y="259"/>
                </a:lnTo>
                <a:lnTo>
                  <a:pt x="483" y="238"/>
                </a:lnTo>
                <a:lnTo>
                  <a:pt x="483" y="189"/>
                </a:lnTo>
                <a:lnTo>
                  <a:pt x="482" y="184"/>
                </a:lnTo>
                <a:lnTo>
                  <a:pt x="481" y="180"/>
                </a:lnTo>
                <a:lnTo>
                  <a:pt x="479" y="176"/>
                </a:lnTo>
                <a:lnTo>
                  <a:pt x="475" y="172"/>
                </a:lnTo>
                <a:lnTo>
                  <a:pt x="472" y="169"/>
                </a:lnTo>
                <a:lnTo>
                  <a:pt x="468" y="167"/>
                </a:lnTo>
                <a:lnTo>
                  <a:pt x="464" y="165"/>
                </a:lnTo>
                <a:lnTo>
                  <a:pt x="458" y="165"/>
                </a:lnTo>
                <a:lnTo>
                  <a:pt x="454" y="165"/>
                </a:lnTo>
                <a:lnTo>
                  <a:pt x="450" y="167"/>
                </a:lnTo>
                <a:lnTo>
                  <a:pt x="445" y="169"/>
                </a:lnTo>
                <a:lnTo>
                  <a:pt x="441" y="172"/>
                </a:lnTo>
                <a:lnTo>
                  <a:pt x="438" y="176"/>
                </a:lnTo>
                <a:lnTo>
                  <a:pt x="436" y="180"/>
                </a:lnTo>
                <a:lnTo>
                  <a:pt x="434" y="184"/>
                </a:lnTo>
                <a:lnTo>
                  <a:pt x="434" y="189"/>
                </a:lnTo>
                <a:lnTo>
                  <a:pt x="434" y="238"/>
                </a:lnTo>
                <a:lnTo>
                  <a:pt x="433" y="256"/>
                </a:lnTo>
                <a:lnTo>
                  <a:pt x="431" y="272"/>
                </a:lnTo>
                <a:lnTo>
                  <a:pt x="427" y="288"/>
                </a:lnTo>
                <a:lnTo>
                  <a:pt x="421" y="303"/>
                </a:lnTo>
                <a:lnTo>
                  <a:pt x="415" y="318"/>
                </a:lnTo>
                <a:lnTo>
                  <a:pt x="406" y="332"/>
                </a:lnTo>
                <a:lnTo>
                  <a:pt x="396" y="345"/>
                </a:lnTo>
                <a:lnTo>
                  <a:pt x="384" y="358"/>
                </a:lnTo>
                <a:lnTo>
                  <a:pt x="371" y="370"/>
                </a:lnTo>
                <a:lnTo>
                  <a:pt x="358" y="380"/>
                </a:lnTo>
                <a:lnTo>
                  <a:pt x="344" y="388"/>
                </a:lnTo>
                <a:lnTo>
                  <a:pt x="329" y="396"/>
                </a:lnTo>
                <a:lnTo>
                  <a:pt x="313" y="401"/>
                </a:lnTo>
                <a:lnTo>
                  <a:pt x="297" y="406"/>
                </a:lnTo>
                <a:lnTo>
                  <a:pt x="281" y="408"/>
                </a:lnTo>
                <a:lnTo>
                  <a:pt x="264" y="408"/>
                </a:lnTo>
                <a:lnTo>
                  <a:pt x="253" y="408"/>
                </a:lnTo>
                <a:lnTo>
                  <a:pt x="243" y="407"/>
                </a:lnTo>
                <a:lnTo>
                  <a:pt x="234" y="406"/>
                </a:lnTo>
                <a:lnTo>
                  <a:pt x="224" y="404"/>
                </a:lnTo>
                <a:lnTo>
                  <a:pt x="214" y="400"/>
                </a:lnTo>
                <a:lnTo>
                  <a:pt x="204" y="397"/>
                </a:lnTo>
                <a:lnTo>
                  <a:pt x="195" y="394"/>
                </a:lnTo>
                <a:lnTo>
                  <a:pt x="186" y="388"/>
                </a:lnTo>
                <a:lnTo>
                  <a:pt x="222" y="353"/>
                </a:lnTo>
                <a:lnTo>
                  <a:pt x="232" y="356"/>
                </a:lnTo>
                <a:lnTo>
                  <a:pt x="243" y="358"/>
                </a:lnTo>
                <a:lnTo>
                  <a:pt x="253" y="359"/>
                </a:lnTo>
                <a:lnTo>
                  <a:pt x="264" y="35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2" name="Freeform 95"/>
          <p:cNvSpPr>
            <a:spLocks/>
          </p:cNvSpPr>
          <p:nvPr/>
        </p:nvSpPr>
        <p:spPr bwMode="auto">
          <a:xfrm>
            <a:off x="7512051" y="6274595"/>
            <a:ext cx="250826" cy="336550"/>
          </a:xfrm>
          <a:custGeom>
            <a:avLst/>
            <a:gdLst>
              <a:gd name="T0" fmla="*/ 192 w 236"/>
              <a:gd name="T1" fmla="*/ 23 h 317"/>
              <a:gd name="T2" fmla="*/ 183 w 236"/>
              <a:gd name="T3" fmla="*/ 17 h 317"/>
              <a:gd name="T4" fmla="*/ 176 w 236"/>
              <a:gd name="T5" fmla="*/ 13 h 317"/>
              <a:gd name="T6" fmla="*/ 167 w 236"/>
              <a:gd name="T7" fmla="*/ 10 h 317"/>
              <a:gd name="T8" fmla="*/ 159 w 236"/>
              <a:gd name="T9" fmla="*/ 6 h 317"/>
              <a:gd name="T10" fmla="*/ 150 w 236"/>
              <a:gd name="T11" fmla="*/ 3 h 317"/>
              <a:gd name="T12" fmla="*/ 140 w 236"/>
              <a:gd name="T13" fmla="*/ 2 h 317"/>
              <a:gd name="T14" fmla="*/ 132 w 236"/>
              <a:gd name="T15" fmla="*/ 1 h 317"/>
              <a:gd name="T16" fmla="*/ 122 w 236"/>
              <a:gd name="T17" fmla="*/ 0 h 317"/>
              <a:gd name="T18" fmla="*/ 109 w 236"/>
              <a:gd name="T19" fmla="*/ 1 h 317"/>
              <a:gd name="T20" fmla="*/ 97 w 236"/>
              <a:gd name="T21" fmla="*/ 3 h 317"/>
              <a:gd name="T22" fmla="*/ 86 w 236"/>
              <a:gd name="T23" fmla="*/ 5 h 317"/>
              <a:gd name="T24" fmla="*/ 75 w 236"/>
              <a:gd name="T25" fmla="*/ 10 h 317"/>
              <a:gd name="T26" fmla="*/ 65 w 236"/>
              <a:gd name="T27" fmla="*/ 14 h 317"/>
              <a:gd name="T28" fmla="*/ 55 w 236"/>
              <a:gd name="T29" fmla="*/ 20 h 317"/>
              <a:gd name="T30" fmla="*/ 45 w 236"/>
              <a:gd name="T31" fmla="*/ 28 h 317"/>
              <a:gd name="T32" fmla="*/ 35 w 236"/>
              <a:gd name="T33" fmla="*/ 37 h 317"/>
              <a:gd name="T34" fmla="*/ 27 w 236"/>
              <a:gd name="T35" fmla="*/ 45 h 317"/>
              <a:gd name="T36" fmla="*/ 20 w 236"/>
              <a:gd name="T37" fmla="*/ 55 h 317"/>
              <a:gd name="T38" fmla="*/ 14 w 236"/>
              <a:gd name="T39" fmla="*/ 65 h 317"/>
              <a:gd name="T40" fmla="*/ 8 w 236"/>
              <a:gd name="T41" fmla="*/ 75 h 317"/>
              <a:gd name="T42" fmla="*/ 5 w 236"/>
              <a:gd name="T43" fmla="*/ 86 h 317"/>
              <a:gd name="T44" fmla="*/ 2 w 236"/>
              <a:gd name="T45" fmla="*/ 98 h 317"/>
              <a:gd name="T46" fmla="*/ 1 w 236"/>
              <a:gd name="T47" fmla="*/ 110 h 317"/>
              <a:gd name="T48" fmla="*/ 0 w 236"/>
              <a:gd name="T49" fmla="*/ 122 h 317"/>
              <a:gd name="T50" fmla="*/ 0 w 236"/>
              <a:gd name="T51" fmla="*/ 317 h 317"/>
              <a:gd name="T52" fmla="*/ 236 w 236"/>
              <a:gd name="T53" fmla="*/ 81 h 317"/>
              <a:gd name="T54" fmla="*/ 233 w 236"/>
              <a:gd name="T55" fmla="*/ 72 h 317"/>
              <a:gd name="T56" fmla="*/ 229 w 236"/>
              <a:gd name="T57" fmla="*/ 64 h 317"/>
              <a:gd name="T58" fmla="*/ 223 w 236"/>
              <a:gd name="T59" fmla="*/ 56 h 317"/>
              <a:gd name="T60" fmla="*/ 219 w 236"/>
              <a:gd name="T61" fmla="*/ 48 h 317"/>
              <a:gd name="T62" fmla="*/ 213 w 236"/>
              <a:gd name="T63" fmla="*/ 42 h 317"/>
              <a:gd name="T64" fmla="*/ 206 w 236"/>
              <a:gd name="T65" fmla="*/ 34 h 317"/>
              <a:gd name="T66" fmla="*/ 200 w 236"/>
              <a:gd name="T67" fmla="*/ 29 h 317"/>
              <a:gd name="T68" fmla="*/ 192 w 236"/>
              <a:gd name="T69" fmla="*/ 2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317">
                <a:moveTo>
                  <a:pt x="192" y="23"/>
                </a:moveTo>
                <a:lnTo>
                  <a:pt x="183" y="17"/>
                </a:lnTo>
                <a:lnTo>
                  <a:pt x="176" y="13"/>
                </a:lnTo>
                <a:lnTo>
                  <a:pt x="167" y="10"/>
                </a:lnTo>
                <a:lnTo>
                  <a:pt x="159" y="6"/>
                </a:lnTo>
                <a:lnTo>
                  <a:pt x="150" y="3"/>
                </a:lnTo>
                <a:lnTo>
                  <a:pt x="140" y="2"/>
                </a:lnTo>
                <a:lnTo>
                  <a:pt x="132" y="1"/>
                </a:lnTo>
                <a:lnTo>
                  <a:pt x="122" y="0"/>
                </a:lnTo>
                <a:lnTo>
                  <a:pt x="109" y="1"/>
                </a:lnTo>
                <a:lnTo>
                  <a:pt x="97" y="3"/>
                </a:lnTo>
                <a:lnTo>
                  <a:pt x="86" y="5"/>
                </a:lnTo>
                <a:lnTo>
                  <a:pt x="75" y="10"/>
                </a:lnTo>
                <a:lnTo>
                  <a:pt x="65" y="14"/>
                </a:lnTo>
                <a:lnTo>
                  <a:pt x="55" y="20"/>
                </a:lnTo>
                <a:lnTo>
                  <a:pt x="45" y="28"/>
                </a:lnTo>
                <a:lnTo>
                  <a:pt x="35" y="37"/>
                </a:lnTo>
                <a:lnTo>
                  <a:pt x="27" y="45"/>
                </a:lnTo>
                <a:lnTo>
                  <a:pt x="20" y="55"/>
                </a:lnTo>
                <a:lnTo>
                  <a:pt x="14" y="65"/>
                </a:lnTo>
                <a:lnTo>
                  <a:pt x="8" y="75"/>
                </a:lnTo>
                <a:lnTo>
                  <a:pt x="5" y="86"/>
                </a:lnTo>
                <a:lnTo>
                  <a:pt x="2" y="98"/>
                </a:lnTo>
                <a:lnTo>
                  <a:pt x="1" y="110"/>
                </a:lnTo>
                <a:lnTo>
                  <a:pt x="0" y="122"/>
                </a:lnTo>
                <a:lnTo>
                  <a:pt x="0" y="317"/>
                </a:lnTo>
                <a:lnTo>
                  <a:pt x="236" y="81"/>
                </a:lnTo>
                <a:lnTo>
                  <a:pt x="233" y="72"/>
                </a:lnTo>
                <a:lnTo>
                  <a:pt x="229" y="64"/>
                </a:lnTo>
                <a:lnTo>
                  <a:pt x="223" y="56"/>
                </a:lnTo>
                <a:lnTo>
                  <a:pt x="219" y="48"/>
                </a:lnTo>
                <a:lnTo>
                  <a:pt x="213" y="42"/>
                </a:lnTo>
                <a:lnTo>
                  <a:pt x="206" y="34"/>
                </a:lnTo>
                <a:lnTo>
                  <a:pt x="200" y="29"/>
                </a:lnTo>
                <a:lnTo>
                  <a:pt x="192" y="2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3" name="Freeform 96"/>
          <p:cNvSpPr>
            <a:spLocks noEditPoints="1"/>
          </p:cNvSpPr>
          <p:nvPr/>
        </p:nvSpPr>
        <p:spPr bwMode="auto">
          <a:xfrm>
            <a:off x="8874127" y="6328571"/>
            <a:ext cx="568326" cy="565150"/>
          </a:xfrm>
          <a:custGeom>
            <a:avLst/>
            <a:gdLst>
              <a:gd name="T0" fmla="*/ 487 w 536"/>
              <a:gd name="T1" fmla="*/ 17 h 535"/>
              <a:gd name="T2" fmla="*/ 459 w 536"/>
              <a:gd name="T3" fmla="*/ 4 h 535"/>
              <a:gd name="T4" fmla="*/ 427 w 536"/>
              <a:gd name="T5" fmla="*/ 0 h 535"/>
              <a:gd name="T6" fmla="*/ 89 w 536"/>
              <a:gd name="T7" fmla="*/ 1 h 535"/>
              <a:gd name="T8" fmla="*/ 59 w 536"/>
              <a:gd name="T9" fmla="*/ 11 h 535"/>
              <a:gd name="T10" fmla="*/ 33 w 536"/>
              <a:gd name="T11" fmla="*/ 31 h 535"/>
              <a:gd name="T12" fmla="*/ 13 w 536"/>
              <a:gd name="T13" fmla="*/ 57 h 535"/>
              <a:gd name="T14" fmla="*/ 2 w 536"/>
              <a:gd name="T15" fmla="*/ 87 h 535"/>
              <a:gd name="T16" fmla="*/ 0 w 536"/>
              <a:gd name="T17" fmla="*/ 425 h 535"/>
              <a:gd name="T18" fmla="*/ 6 w 536"/>
              <a:gd name="T19" fmla="*/ 457 h 535"/>
              <a:gd name="T20" fmla="*/ 19 w 536"/>
              <a:gd name="T21" fmla="*/ 485 h 535"/>
              <a:gd name="T22" fmla="*/ 41 w 536"/>
              <a:gd name="T23" fmla="*/ 510 h 535"/>
              <a:gd name="T24" fmla="*/ 68 w 536"/>
              <a:gd name="T25" fmla="*/ 526 h 535"/>
              <a:gd name="T26" fmla="*/ 100 w 536"/>
              <a:gd name="T27" fmla="*/ 534 h 535"/>
              <a:gd name="T28" fmla="*/ 438 w 536"/>
              <a:gd name="T29" fmla="*/ 534 h 535"/>
              <a:gd name="T30" fmla="*/ 469 w 536"/>
              <a:gd name="T31" fmla="*/ 526 h 535"/>
              <a:gd name="T32" fmla="*/ 496 w 536"/>
              <a:gd name="T33" fmla="*/ 510 h 535"/>
              <a:gd name="T34" fmla="*/ 519 w 536"/>
              <a:gd name="T35" fmla="*/ 485 h 535"/>
              <a:gd name="T36" fmla="*/ 532 w 536"/>
              <a:gd name="T37" fmla="*/ 457 h 535"/>
              <a:gd name="T38" fmla="*/ 536 w 536"/>
              <a:gd name="T39" fmla="*/ 425 h 535"/>
              <a:gd name="T40" fmla="*/ 535 w 536"/>
              <a:gd name="T41" fmla="*/ 87 h 535"/>
              <a:gd name="T42" fmla="*/ 524 w 536"/>
              <a:gd name="T43" fmla="*/ 57 h 535"/>
              <a:gd name="T44" fmla="*/ 505 w 536"/>
              <a:gd name="T45" fmla="*/ 31 h 535"/>
              <a:gd name="T46" fmla="*/ 486 w 536"/>
              <a:gd name="T47" fmla="*/ 437 h 535"/>
              <a:gd name="T48" fmla="*/ 481 w 536"/>
              <a:gd name="T49" fmla="*/ 454 h 535"/>
              <a:gd name="T50" fmla="*/ 470 w 536"/>
              <a:gd name="T51" fmla="*/ 468 h 535"/>
              <a:gd name="T52" fmla="*/ 455 w 536"/>
              <a:gd name="T53" fmla="*/ 479 h 535"/>
              <a:gd name="T54" fmla="*/ 439 w 536"/>
              <a:gd name="T55" fmla="*/ 485 h 535"/>
              <a:gd name="T56" fmla="*/ 110 w 536"/>
              <a:gd name="T57" fmla="*/ 487 h 535"/>
              <a:gd name="T58" fmla="*/ 92 w 536"/>
              <a:gd name="T59" fmla="*/ 483 h 535"/>
              <a:gd name="T60" fmla="*/ 77 w 536"/>
              <a:gd name="T61" fmla="*/ 476 h 535"/>
              <a:gd name="T62" fmla="*/ 63 w 536"/>
              <a:gd name="T63" fmla="*/ 464 h 535"/>
              <a:gd name="T64" fmla="*/ 54 w 536"/>
              <a:gd name="T65" fmla="*/ 449 h 535"/>
              <a:gd name="T66" fmla="*/ 50 w 536"/>
              <a:gd name="T67" fmla="*/ 431 h 535"/>
              <a:gd name="T68" fmla="*/ 50 w 536"/>
              <a:gd name="T69" fmla="*/ 102 h 535"/>
              <a:gd name="T70" fmla="*/ 54 w 536"/>
              <a:gd name="T71" fmla="*/ 85 h 535"/>
              <a:gd name="T72" fmla="*/ 63 w 536"/>
              <a:gd name="T73" fmla="*/ 70 h 535"/>
              <a:gd name="T74" fmla="*/ 77 w 536"/>
              <a:gd name="T75" fmla="*/ 58 h 535"/>
              <a:gd name="T76" fmla="*/ 92 w 536"/>
              <a:gd name="T77" fmla="*/ 50 h 535"/>
              <a:gd name="T78" fmla="*/ 110 w 536"/>
              <a:gd name="T79" fmla="*/ 48 h 535"/>
              <a:gd name="T80" fmla="*/ 439 w 536"/>
              <a:gd name="T81" fmla="*/ 49 h 535"/>
              <a:gd name="T82" fmla="*/ 455 w 536"/>
              <a:gd name="T83" fmla="*/ 55 h 535"/>
              <a:gd name="T84" fmla="*/ 470 w 536"/>
              <a:gd name="T85" fmla="*/ 65 h 535"/>
              <a:gd name="T86" fmla="*/ 481 w 536"/>
              <a:gd name="T87" fmla="*/ 81 h 535"/>
              <a:gd name="T88" fmla="*/ 486 w 536"/>
              <a:gd name="T89" fmla="*/ 97 h 535"/>
              <a:gd name="T90" fmla="*/ 487 w 536"/>
              <a:gd name="T91" fmla="*/ 42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 h="535">
                <a:moveTo>
                  <a:pt x="505" y="31"/>
                </a:moveTo>
                <a:lnTo>
                  <a:pt x="496" y="23"/>
                </a:lnTo>
                <a:lnTo>
                  <a:pt x="487" y="17"/>
                </a:lnTo>
                <a:lnTo>
                  <a:pt x="479" y="11"/>
                </a:lnTo>
                <a:lnTo>
                  <a:pt x="469" y="7"/>
                </a:lnTo>
                <a:lnTo>
                  <a:pt x="459" y="4"/>
                </a:lnTo>
                <a:lnTo>
                  <a:pt x="448" y="1"/>
                </a:lnTo>
                <a:lnTo>
                  <a:pt x="438" y="0"/>
                </a:lnTo>
                <a:lnTo>
                  <a:pt x="427" y="0"/>
                </a:lnTo>
                <a:lnTo>
                  <a:pt x="110" y="0"/>
                </a:lnTo>
                <a:lnTo>
                  <a:pt x="100" y="0"/>
                </a:lnTo>
                <a:lnTo>
                  <a:pt x="89" y="1"/>
                </a:lnTo>
                <a:lnTo>
                  <a:pt x="78" y="4"/>
                </a:lnTo>
                <a:lnTo>
                  <a:pt x="68" y="7"/>
                </a:lnTo>
                <a:lnTo>
                  <a:pt x="59" y="11"/>
                </a:lnTo>
                <a:lnTo>
                  <a:pt x="50" y="17"/>
                </a:lnTo>
                <a:lnTo>
                  <a:pt x="41" y="23"/>
                </a:lnTo>
                <a:lnTo>
                  <a:pt x="33" y="31"/>
                </a:lnTo>
                <a:lnTo>
                  <a:pt x="25" y="40"/>
                </a:lnTo>
                <a:lnTo>
                  <a:pt x="19" y="48"/>
                </a:lnTo>
                <a:lnTo>
                  <a:pt x="13" y="57"/>
                </a:lnTo>
                <a:lnTo>
                  <a:pt x="9" y="66"/>
                </a:lnTo>
                <a:lnTo>
                  <a:pt x="6" y="76"/>
                </a:lnTo>
                <a:lnTo>
                  <a:pt x="2" y="87"/>
                </a:lnTo>
                <a:lnTo>
                  <a:pt x="1" y="98"/>
                </a:lnTo>
                <a:lnTo>
                  <a:pt x="0" y="109"/>
                </a:lnTo>
                <a:lnTo>
                  <a:pt x="0" y="425"/>
                </a:lnTo>
                <a:lnTo>
                  <a:pt x="1" y="436"/>
                </a:lnTo>
                <a:lnTo>
                  <a:pt x="2" y="447"/>
                </a:lnTo>
                <a:lnTo>
                  <a:pt x="6" y="457"/>
                </a:lnTo>
                <a:lnTo>
                  <a:pt x="9" y="467"/>
                </a:lnTo>
                <a:lnTo>
                  <a:pt x="13" y="477"/>
                </a:lnTo>
                <a:lnTo>
                  <a:pt x="19" y="485"/>
                </a:lnTo>
                <a:lnTo>
                  <a:pt x="25" y="494"/>
                </a:lnTo>
                <a:lnTo>
                  <a:pt x="33" y="503"/>
                </a:lnTo>
                <a:lnTo>
                  <a:pt x="41" y="510"/>
                </a:lnTo>
                <a:lnTo>
                  <a:pt x="50" y="517"/>
                </a:lnTo>
                <a:lnTo>
                  <a:pt x="59" y="522"/>
                </a:lnTo>
                <a:lnTo>
                  <a:pt x="68" y="526"/>
                </a:lnTo>
                <a:lnTo>
                  <a:pt x="78" y="530"/>
                </a:lnTo>
                <a:lnTo>
                  <a:pt x="89" y="533"/>
                </a:lnTo>
                <a:lnTo>
                  <a:pt x="100" y="534"/>
                </a:lnTo>
                <a:lnTo>
                  <a:pt x="110" y="535"/>
                </a:lnTo>
                <a:lnTo>
                  <a:pt x="427" y="535"/>
                </a:lnTo>
                <a:lnTo>
                  <a:pt x="438" y="534"/>
                </a:lnTo>
                <a:lnTo>
                  <a:pt x="448" y="533"/>
                </a:lnTo>
                <a:lnTo>
                  <a:pt x="459" y="530"/>
                </a:lnTo>
                <a:lnTo>
                  <a:pt x="469" y="526"/>
                </a:lnTo>
                <a:lnTo>
                  <a:pt x="479" y="522"/>
                </a:lnTo>
                <a:lnTo>
                  <a:pt x="487" y="517"/>
                </a:lnTo>
                <a:lnTo>
                  <a:pt x="496" y="510"/>
                </a:lnTo>
                <a:lnTo>
                  <a:pt x="505" y="503"/>
                </a:lnTo>
                <a:lnTo>
                  <a:pt x="512" y="494"/>
                </a:lnTo>
                <a:lnTo>
                  <a:pt x="519" y="485"/>
                </a:lnTo>
                <a:lnTo>
                  <a:pt x="524" y="477"/>
                </a:lnTo>
                <a:lnTo>
                  <a:pt x="528" y="467"/>
                </a:lnTo>
                <a:lnTo>
                  <a:pt x="532" y="457"/>
                </a:lnTo>
                <a:lnTo>
                  <a:pt x="535" y="447"/>
                </a:lnTo>
                <a:lnTo>
                  <a:pt x="536" y="436"/>
                </a:lnTo>
                <a:lnTo>
                  <a:pt x="536" y="425"/>
                </a:lnTo>
                <a:lnTo>
                  <a:pt x="536" y="109"/>
                </a:lnTo>
                <a:lnTo>
                  <a:pt x="536" y="98"/>
                </a:lnTo>
                <a:lnTo>
                  <a:pt x="535" y="87"/>
                </a:lnTo>
                <a:lnTo>
                  <a:pt x="532" y="76"/>
                </a:lnTo>
                <a:lnTo>
                  <a:pt x="528" y="66"/>
                </a:lnTo>
                <a:lnTo>
                  <a:pt x="524" y="57"/>
                </a:lnTo>
                <a:lnTo>
                  <a:pt x="519" y="48"/>
                </a:lnTo>
                <a:lnTo>
                  <a:pt x="512" y="40"/>
                </a:lnTo>
                <a:lnTo>
                  <a:pt x="505" y="31"/>
                </a:lnTo>
                <a:close/>
                <a:moveTo>
                  <a:pt x="487" y="425"/>
                </a:moveTo>
                <a:lnTo>
                  <a:pt x="487" y="431"/>
                </a:lnTo>
                <a:lnTo>
                  <a:pt x="486" y="437"/>
                </a:lnTo>
                <a:lnTo>
                  <a:pt x="485" y="443"/>
                </a:lnTo>
                <a:lnTo>
                  <a:pt x="483" y="449"/>
                </a:lnTo>
                <a:lnTo>
                  <a:pt x="481" y="454"/>
                </a:lnTo>
                <a:lnTo>
                  <a:pt x="478" y="458"/>
                </a:lnTo>
                <a:lnTo>
                  <a:pt x="474" y="464"/>
                </a:lnTo>
                <a:lnTo>
                  <a:pt x="470" y="468"/>
                </a:lnTo>
                <a:lnTo>
                  <a:pt x="466" y="472"/>
                </a:lnTo>
                <a:lnTo>
                  <a:pt x="460" y="476"/>
                </a:lnTo>
                <a:lnTo>
                  <a:pt x="455" y="479"/>
                </a:lnTo>
                <a:lnTo>
                  <a:pt x="451" y="481"/>
                </a:lnTo>
                <a:lnTo>
                  <a:pt x="444" y="483"/>
                </a:lnTo>
                <a:lnTo>
                  <a:pt x="439" y="485"/>
                </a:lnTo>
                <a:lnTo>
                  <a:pt x="433" y="485"/>
                </a:lnTo>
                <a:lnTo>
                  <a:pt x="427" y="487"/>
                </a:lnTo>
                <a:lnTo>
                  <a:pt x="110" y="487"/>
                </a:lnTo>
                <a:lnTo>
                  <a:pt x="104" y="485"/>
                </a:lnTo>
                <a:lnTo>
                  <a:pt x="98" y="485"/>
                </a:lnTo>
                <a:lnTo>
                  <a:pt x="92" y="483"/>
                </a:lnTo>
                <a:lnTo>
                  <a:pt x="87" y="481"/>
                </a:lnTo>
                <a:lnTo>
                  <a:pt x="81" y="479"/>
                </a:lnTo>
                <a:lnTo>
                  <a:pt x="77" y="476"/>
                </a:lnTo>
                <a:lnTo>
                  <a:pt x="71" y="472"/>
                </a:lnTo>
                <a:lnTo>
                  <a:pt x="67" y="468"/>
                </a:lnTo>
                <a:lnTo>
                  <a:pt x="63" y="464"/>
                </a:lnTo>
                <a:lnTo>
                  <a:pt x="60" y="458"/>
                </a:lnTo>
                <a:lnTo>
                  <a:pt x="56" y="454"/>
                </a:lnTo>
                <a:lnTo>
                  <a:pt x="54" y="449"/>
                </a:lnTo>
                <a:lnTo>
                  <a:pt x="52" y="443"/>
                </a:lnTo>
                <a:lnTo>
                  <a:pt x="50" y="437"/>
                </a:lnTo>
                <a:lnTo>
                  <a:pt x="50" y="431"/>
                </a:lnTo>
                <a:lnTo>
                  <a:pt x="49" y="425"/>
                </a:lnTo>
                <a:lnTo>
                  <a:pt x="49" y="109"/>
                </a:lnTo>
                <a:lnTo>
                  <a:pt x="50" y="102"/>
                </a:lnTo>
                <a:lnTo>
                  <a:pt x="50" y="97"/>
                </a:lnTo>
                <a:lnTo>
                  <a:pt x="52" y="91"/>
                </a:lnTo>
                <a:lnTo>
                  <a:pt x="54" y="85"/>
                </a:lnTo>
                <a:lnTo>
                  <a:pt x="56" y="81"/>
                </a:lnTo>
                <a:lnTo>
                  <a:pt x="60" y="75"/>
                </a:lnTo>
                <a:lnTo>
                  <a:pt x="63" y="70"/>
                </a:lnTo>
                <a:lnTo>
                  <a:pt x="67" y="65"/>
                </a:lnTo>
                <a:lnTo>
                  <a:pt x="71" y="61"/>
                </a:lnTo>
                <a:lnTo>
                  <a:pt x="77" y="58"/>
                </a:lnTo>
                <a:lnTo>
                  <a:pt x="81" y="55"/>
                </a:lnTo>
                <a:lnTo>
                  <a:pt x="87" y="52"/>
                </a:lnTo>
                <a:lnTo>
                  <a:pt x="92" y="50"/>
                </a:lnTo>
                <a:lnTo>
                  <a:pt x="98" y="49"/>
                </a:lnTo>
                <a:lnTo>
                  <a:pt x="104" y="48"/>
                </a:lnTo>
                <a:lnTo>
                  <a:pt x="110" y="48"/>
                </a:lnTo>
                <a:lnTo>
                  <a:pt x="427" y="48"/>
                </a:lnTo>
                <a:lnTo>
                  <a:pt x="433" y="48"/>
                </a:lnTo>
                <a:lnTo>
                  <a:pt x="439" y="49"/>
                </a:lnTo>
                <a:lnTo>
                  <a:pt x="444" y="50"/>
                </a:lnTo>
                <a:lnTo>
                  <a:pt x="451" y="52"/>
                </a:lnTo>
                <a:lnTo>
                  <a:pt x="455" y="55"/>
                </a:lnTo>
                <a:lnTo>
                  <a:pt x="460" y="58"/>
                </a:lnTo>
                <a:lnTo>
                  <a:pt x="466" y="61"/>
                </a:lnTo>
                <a:lnTo>
                  <a:pt x="470" y="65"/>
                </a:lnTo>
                <a:lnTo>
                  <a:pt x="474" y="70"/>
                </a:lnTo>
                <a:lnTo>
                  <a:pt x="478" y="75"/>
                </a:lnTo>
                <a:lnTo>
                  <a:pt x="481" y="81"/>
                </a:lnTo>
                <a:lnTo>
                  <a:pt x="483" y="85"/>
                </a:lnTo>
                <a:lnTo>
                  <a:pt x="485" y="91"/>
                </a:lnTo>
                <a:lnTo>
                  <a:pt x="486" y="97"/>
                </a:lnTo>
                <a:lnTo>
                  <a:pt x="487" y="102"/>
                </a:lnTo>
                <a:lnTo>
                  <a:pt x="487" y="109"/>
                </a:lnTo>
                <a:lnTo>
                  <a:pt x="487" y="42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4" name="Freeform 97"/>
          <p:cNvSpPr>
            <a:spLocks/>
          </p:cNvSpPr>
          <p:nvPr/>
        </p:nvSpPr>
        <p:spPr bwMode="auto">
          <a:xfrm>
            <a:off x="8978901" y="6582570"/>
            <a:ext cx="361950" cy="53976"/>
          </a:xfrm>
          <a:custGeom>
            <a:avLst/>
            <a:gdLst>
              <a:gd name="T0" fmla="*/ 329 w 341"/>
              <a:gd name="T1" fmla="*/ 0 h 49"/>
              <a:gd name="T2" fmla="*/ 12 w 341"/>
              <a:gd name="T3" fmla="*/ 0 h 49"/>
              <a:gd name="T4" fmla="*/ 7 w 341"/>
              <a:gd name="T5" fmla="*/ 2 h 49"/>
              <a:gd name="T6" fmla="*/ 4 w 341"/>
              <a:gd name="T7" fmla="*/ 4 h 49"/>
              <a:gd name="T8" fmla="*/ 0 w 341"/>
              <a:gd name="T9" fmla="*/ 8 h 49"/>
              <a:gd name="T10" fmla="*/ 0 w 341"/>
              <a:gd name="T11" fmla="*/ 12 h 49"/>
              <a:gd name="T12" fmla="*/ 0 w 341"/>
              <a:gd name="T13" fmla="*/ 37 h 49"/>
              <a:gd name="T14" fmla="*/ 0 w 341"/>
              <a:gd name="T15" fmla="*/ 42 h 49"/>
              <a:gd name="T16" fmla="*/ 4 w 341"/>
              <a:gd name="T17" fmla="*/ 46 h 49"/>
              <a:gd name="T18" fmla="*/ 7 w 341"/>
              <a:gd name="T19" fmla="*/ 48 h 49"/>
              <a:gd name="T20" fmla="*/ 12 w 341"/>
              <a:gd name="T21" fmla="*/ 49 h 49"/>
              <a:gd name="T22" fmla="*/ 329 w 341"/>
              <a:gd name="T23" fmla="*/ 49 h 49"/>
              <a:gd name="T24" fmla="*/ 333 w 341"/>
              <a:gd name="T25" fmla="*/ 48 h 49"/>
              <a:gd name="T26" fmla="*/ 337 w 341"/>
              <a:gd name="T27" fmla="*/ 46 h 49"/>
              <a:gd name="T28" fmla="*/ 340 w 341"/>
              <a:gd name="T29" fmla="*/ 42 h 49"/>
              <a:gd name="T30" fmla="*/ 341 w 341"/>
              <a:gd name="T31" fmla="*/ 37 h 49"/>
              <a:gd name="T32" fmla="*/ 341 w 341"/>
              <a:gd name="T33" fmla="*/ 12 h 49"/>
              <a:gd name="T34" fmla="*/ 340 w 341"/>
              <a:gd name="T35" fmla="*/ 8 h 49"/>
              <a:gd name="T36" fmla="*/ 337 w 341"/>
              <a:gd name="T37" fmla="*/ 4 h 49"/>
              <a:gd name="T38" fmla="*/ 333 w 341"/>
              <a:gd name="T39" fmla="*/ 2 h 49"/>
              <a:gd name="T40" fmla="*/ 329 w 341"/>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49">
                <a:moveTo>
                  <a:pt x="329" y="0"/>
                </a:moveTo>
                <a:lnTo>
                  <a:pt x="12" y="0"/>
                </a:lnTo>
                <a:lnTo>
                  <a:pt x="7" y="2"/>
                </a:lnTo>
                <a:lnTo>
                  <a:pt x="4" y="4"/>
                </a:lnTo>
                <a:lnTo>
                  <a:pt x="0" y="8"/>
                </a:lnTo>
                <a:lnTo>
                  <a:pt x="0" y="12"/>
                </a:lnTo>
                <a:lnTo>
                  <a:pt x="0" y="37"/>
                </a:lnTo>
                <a:lnTo>
                  <a:pt x="0" y="42"/>
                </a:lnTo>
                <a:lnTo>
                  <a:pt x="4" y="46"/>
                </a:lnTo>
                <a:lnTo>
                  <a:pt x="7" y="48"/>
                </a:lnTo>
                <a:lnTo>
                  <a:pt x="12" y="49"/>
                </a:lnTo>
                <a:lnTo>
                  <a:pt x="329" y="49"/>
                </a:lnTo>
                <a:lnTo>
                  <a:pt x="333" y="48"/>
                </a:lnTo>
                <a:lnTo>
                  <a:pt x="337" y="46"/>
                </a:lnTo>
                <a:lnTo>
                  <a:pt x="340" y="42"/>
                </a:lnTo>
                <a:lnTo>
                  <a:pt x="341" y="37"/>
                </a:lnTo>
                <a:lnTo>
                  <a:pt x="341" y="12"/>
                </a:lnTo>
                <a:lnTo>
                  <a:pt x="340" y="8"/>
                </a:lnTo>
                <a:lnTo>
                  <a:pt x="337" y="4"/>
                </a:lnTo>
                <a:lnTo>
                  <a:pt x="333" y="2"/>
                </a:lnTo>
                <a:lnTo>
                  <a:pt x="32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5" name="Freeform 98"/>
          <p:cNvSpPr>
            <a:spLocks noEditPoints="1"/>
          </p:cNvSpPr>
          <p:nvPr/>
        </p:nvSpPr>
        <p:spPr bwMode="auto">
          <a:xfrm>
            <a:off x="13420727" y="6299995"/>
            <a:ext cx="619126" cy="619126"/>
          </a:xfrm>
          <a:custGeom>
            <a:avLst/>
            <a:gdLst>
              <a:gd name="T0" fmla="*/ 524 w 585"/>
              <a:gd name="T1" fmla="*/ 113 h 584"/>
              <a:gd name="T2" fmla="*/ 485 w 585"/>
              <a:gd name="T3" fmla="*/ 72 h 584"/>
              <a:gd name="T4" fmla="*/ 439 w 585"/>
              <a:gd name="T5" fmla="*/ 39 h 584"/>
              <a:gd name="T6" fmla="*/ 387 w 585"/>
              <a:gd name="T7" fmla="*/ 15 h 584"/>
              <a:gd name="T8" fmla="*/ 331 w 585"/>
              <a:gd name="T9" fmla="*/ 2 h 584"/>
              <a:gd name="T10" fmla="*/ 273 w 585"/>
              <a:gd name="T11" fmla="*/ 1 h 584"/>
              <a:gd name="T12" fmla="*/ 216 w 585"/>
              <a:gd name="T13" fmla="*/ 9 h 584"/>
              <a:gd name="T14" fmla="*/ 162 w 585"/>
              <a:gd name="T15" fmla="*/ 30 h 584"/>
              <a:gd name="T16" fmla="*/ 114 w 585"/>
              <a:gd name="T17" fmla="*/ 60 h 584"/>
              <a:gd name="T18" fmla="*/ 73 w 585"/>
              <a:gd name="T19" fmla="*/ 99 h 584"/>
              <a:gd name="T20" fmla="*/ 39 w 585"/>
              <a:gd name="T21" fmla="*/ 145 h 584"/>
              <a:gd name="T22" fmla="*/ 15 w 585"/>
              <a:gd name="T23" fmla="*/ 197 h 584"/>
              <a:gd name="T24" fmla="*/ 3 w 585"/>
              <a:gd name="T25" fmla="*/ 253 h 584"/>
              <a:gd name="T26" fmla="*/ 0 w 585"/>
              <a:gd name="T27" fmla="*/ 312 h 584"/>
              <a:gd name="T28" fmla="*/ 10 w 585"/>
              <a:gd name="T29" fmla="*/ 368 h 584"/>
              <a:gd name="T30" fmla="*/ 31 w 585"/>
              <a:gd name="T31" fmla="*/ 422 h 584"/>
              <a:gd name="T32" fmla="*/ 61 w 585"/>
              <a:gd name="T33" fmla="*/ 470 h 584"/>
              <a:gd name="T34" fmla="*/ 99 w 585"/>
              <a:gd name="T35" fmla="*/ 512 h 584"/>
              <a:gd name="T36" fmla="*/ 145 w 585"/>
              <a:gd name="T37" fmla="*/ 545 h 584"/>
              <a:gd name="T38" fmla="*/ 198 w 585"/>
              <a:gd name="T39" fmla="*/ 569 h 584"/>
              <a:gd name="T40" fmla="*/ 253 w 585"/>
              <a:gd name="T41" fmla="*/ 582 h 584"/>
              <a:gd name="T42" fmla="*/ 312 w 585"/>
              <a:gd name="T43" fmla="*/ 584 h 584"/>
              <a:gd name="T44" fmla="*/ 369 w 585"/>
              <a:gd name="T45" fmla="*/ 574 h 584"/>
              <a:gd name="T46" fmla="*/ 422 w 585"/>
              <a:gd name="T47" fmla="*/ 554 h 584"/>
              <a:gd name="T48" fmla="*/ 471 w 585"/>
              <a:gd name="T49" fmla="*/ 523 h 584"/>
              <a:gd name="T50" fmla="*/ 512 w 585"/>
              <a:gd name="T51" fmla="*/ 485 h 584"/>
              <a:gd name="T52" fmla="*/ 546 w 585"/>
              <a:gd name="T53" fmla="*/ 438 h 584"/>
              <a:gd name="T54" fmla="*/ 570 w 585"/>
              <a:gd name="T55" fmla="*/ 386 h 584"/>
              <a:gd name="T56" fmla="*/ 582 w 585"/>
              <a:gd name="T57" fmla="*/ 331 h 584"/>
              <a:gd name="T58" fmla="*/ 584 w 585"/>
              <a:gd name="T59" fmla="*/ 272 h 584"/>
              <a:gd name="T60" fmla="*/ 575 w 585"/>
              <a:gd name="T61" fmla="*/ 216 h 584"/>
              <a:gd name="T62" fmla="*/ 554 w 585"/>
              <a:gd name="T63" fmla="*/ 162 h 584"/>
              <a:gd name="T64" fmla="*/ 463 w 585"/>
              <a:gd name="T65" fmla="*/ 321 h 584"/>
              <a:gd name="T66" fmla="*/ 455 w 585"/>
              <a:gd name="T67" fmla="*/ 333 h 584"/>
              <a:gd name="T68" fmla="*/ 443 w 585"/>
              <a:gd name="T69" fmla="*/ 340 h 584"/>
              <a:gd name="T70" fmla="*/ 142 w 585"/>
              <a:gd name="T71" fmla="*/ 340 h 584"/>
              <a:gd name="T72" fmla="*/ 129 w 585"/>
              <a:gd name="T73" fmla="*/ 333 h 584"/>
              <a:gd name="T74" fmla="*/ 122 w 585"/>
              <a:gd name="T75" fmla="*/ 321 h 584"/>
              <a:gd name="T76" fmla="*/ 122 w 585"/>
              <a:gd name="T77" fmla="*/ 263 h 584"/>
              <a:gd name="T78" fmla="*/ 129 w 585"/>
              <a:gd name="T79" fmla="*/ 250 h 584"/>
              <a:gd name="T80" fmla="*/ 142 w 585"/>
              <a:gd name="T81" fmla="*/ 244 h 584"/>
              <a:gd name="T82" fmla="*/ 443 w 585"/>
              <a:gd name="T83" fmla="*/ 244 h 584"/>
              <a:gd name="T84" fmla="*/ 455 w 585"/>
              <a:gd name="T85" fmla="*/ 250 h 584"/>
              <a:gd name="T86" fmla="*/ 463 w 585"/>
              <a:gd name="T87" fmla="*/ 26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5" h="584">
                <a:moveTo>
                  <a:pt x="546" y="145"/>
                </a:moveTo>
                <a:lnTo>
                  <a:pt x="535" y="129"/>
                </a:lnTo>
                <a:lnTo>
                  <a:pt x="524" y="113"/>
                </a:lnTo>
                <a:lnTo>
                  <a:pt x="512" y="99"/>
                </a:lnTo>
                <a:lnTo>
                  <a:pt x="499" y="85"/>
                </a:lnTo>
                <a:lnTo>
                  <a:pt x="485" y="72"/>
                </a:lnTo>
                <a:lnTo>
                  <a:pt x="471" y="60"/>
                </a:lnTo>
                <a:lnTo>
                  <a:pt x="455" y="49"/>
                </a:lnTo>
                <a:lnTo>
                  <a:pt x="439" y="39"/>
                </a:lnTo>
                <a:lnTo>
                  <a:pt x="422" y="30"/>
                </a:lnTo>
                <a:lnTo>
                  <a:pt x="404" y="21"/>
                </a:lnTo>
                <a:lnTo>
                  <a:pt x="387" y="15"/>
                </a:lnTo>
                <a:lnTo>
                  <a:pt x="369" y="9"/>
                </a:lnTo>
                <a:lnTo>
                  <a:pt x="350" y="5"/>
                </a:lnTo>
                <a:lnTo>
                  <a:pt x="331" y="2"/>
                </a:lnTo>
                <a:lnTo>
                  <a:pt x="312" y="1"/>
                </a:lnTo>
                <a:lnTo>
                  <a:pt x="292" y="0"/>
                </a:lnTo>
                <a:lnTo>
                  <a:pt x="273" y="1"/>
                </a:lnTo>
                <a:lnTo>
                  <a:pt x="253" y="2"/>
                </a:lnTo>
                <a:lnTo>
                  <a:pt x="235" y="5"/>
                </a:lnTo>
                <a:lnTo>
                  <a:pt x="216" y="9"/>
                </a:lnTo>
                <a:lnTo>
                  <a:pt x="198" y="15"/>
                </a:lnTo>
                <a:lnTo>
                  <a:pt x="180" y="21"/>
                </a:lnTo>
                <a:lnTo>
                  <a:pt x="162" y="30"/>
                </a:lnTo>
                <a:lnTo>
                  <a:pt x="145" y="39"/>
                </a:lnTo>
                <a:lnTo>
                  <a:pt x="129" y="49"/>
                </a:lnTo>
                <a:lnTo>
                  <a:pt x="114" y="60"/>
                </a:lnTo>
                <a:lnTo>
                  <a:pt x="99" y="72"/>
                </a:lnTo>
                <a:lnTo>
                  <a:pt x="86" y="85"/>
                </a:lnTo>
                <a:lnTo>
                  <a:pt x="73" y="99"/>
                </a:lnTo>
                <a:lnTo>
                  <a:pt x="61" y="113"/>
                </a:lnTo>
                <a:lnTo>
                  <a:pt x="49" y="129"/>
                </a:lnTo>
                <a:lnTo>
                  <a:pt x="39" y="145"/>
                </a:lnTo>
                <a:lnTo>
                  <a:pt x="31" y="163"/>
                </a:lnTo>
                <a:lnTo>
                  <a:pt x="22" y="180"/>
                </a:lnTo>
                <a:lnTo>
                  <a:pt x="15" y="197"/>
                </a:lnTo>
                <a:lnTo>
                  <a:pt x="10" y="216"/>
                </a:lnTo>
                <a:lnTo>
                  <a:pt x="6" y="234"/>
                </a:lnTo>
                <a:lnTo>
                  <a:pt x="3" y="253"/>
                </a:lnTo>
                <a:lnTo>
                  <a:pt x="0" y="272"/>
                </a:lnTo>
                <a:lnTo>
                  <a:pt x="0" y="292"/>
                </a:lnTo>
                <a:lnTo>
                  <a:pt x="0" y="312"/>
                </a:lnTo>
                <a:lnTo>
                  <a:pt x="3" y="331"/>
                </a:lnTo>
                <a:lnTo>
                  <a:pt x="6" y="350"/>
                </a:lnTo>
                <a:lnTo>
                  <a:pt x="10" y="368"/>
                </a:lnTo>
                <a:lnTo>
                  <a:pt x="15" y="386"/>
                </a:lnTo>
                <a:lnTo>
                  <a:pt x="22" y="405"/>
                </a:lnTo>
                <a:lnTo>
                  <a:pt x="31" y="422"/>
                </a:lnTo>
                <a:lnTo>
                  <a:pt x="39" y="438"/>
                </a:lnTo>
                <a:lnTo>
                  <a:pt x="49" y="455"/>
                </a:lnTo>
                <a:lnTo>
                  <a:pt x="61" y="470"/>
                </a:lnTo>
                <a:lnTo>
                  <a:pt x="73" y="485"/>
                </a:lnTo>
                <a:lnTo>
                  <a:pt x="86" y="499"/>
                </a:lnTo>
                <a:lnTo>
                  <a:pt x="99" y="512"/>
                </a:lnTo>
                <a:lnTo>
                  <a:pt x="114" y="523"/>
                </a:lnTo>
                <a:lnTo>
                  <a:pt x="129" y="534"/>
                </a:lnTo>
                <a:lnTo>
                  <a:pt x="145" y="545"/>
                </a:lnTo>
                <a:lnTo>
                  <a:pt x="162" y="554"/>
                </a:lnTo>
                <a:lnTo>
                  <a:pt x="180" y="562"/>
                </a:lnTo>
                <a:lnTo>
                  <a:pt x="198" y="569"/>
                </a:lnTo>
                <a:lnTo>
                  <a:pt x="216" y="574"/>
                </a:lnTo>
                <a:lnTo>
                  <a:pt x="235" y="578"/>
                </a:lnTo>
                <a:lnTo>
                  <a:pt x="253" y="582"/>
                </a:lnTo>
                <a:lnTo>
                  <a:pt x="273" y="584"/>
                </a:lnTo>
                <a:lnTo>
                  <a:pt x="292" y="584"/>
                </a:lnTo>
                <a:lnTo>
                  <a:pt x="312" y="584"/>
                </a:lnTo>
                <a:lnTo>
                  <a:pt x="331" y="582"/>
                </a:lnTo>
                <a:lnTo>
                  <a:pt x="350" y="578"/>
                </a:lnTo>
                <a:lnTo>
                  <a:pt x="369" y="574"/>
                </a:lnTo>
                <a:lnTo>
                  <a:pt x="387" y="569"/>
                </a:lnTo>
                <a:lnTo>
                  <a:pt x="404" y="562"/>
                </a:lnTo>
                <a:lnTo>
                  <a:pt x="422" y="554"/>
                </a:lnTo>
                <a:lnTo>
                  <a:pt x="439" y="545"/>
                </a:lnTo>
                <a:lnTo>
                  <a:pt x="455" y="534"/>
                </a:lnTo>
                <a:lnTo>
                  <a:pt x="471" y="523"/>
                </a:lnTo>
                <a:lnTo>
                  <a:pt x="485" y="512"/>
                </a:lnTo>
                <a:lnTo>
                  <a:pt x="499" y="499"/>
                </a:lnTo>
                <a:lnTo>
                  <a:pt x="512" y="485"/>
                </a:lnTo>
                <a:lnTo>
                  <a:pt x="524" y="470"/>
                </a:lnTo>
                <a:lnTo>
                  <a:pt x="535" y="455"/>
                </a:lnTo>
                <a:lnTo>
                  <a:pt x="546" y="438"/>
                </a:lnTo>
                <a:lnTo>
                  <a:pt x="554" y="422"/>
                </a:lnTo>
                <a:lnTo>
                  <a:pt x="562" y="405"/>
                </a:lnTo>
                <a:lnTo>
                  <a:pt x="570" y="386"/>
                </a:lnTo>
                <a:lnTo>
                  <a:pt x="575" y="368"/>
                </a:lnTo>
                <a:lnTo>
                  <a:pt x="579" y="350"/>
                </a:lnTo>
                <a:lnTo>
                  <a:pt x="582" y="331"/>
                </a:lnTo>
                <a:lnTo>
                  <a:pt x="584" y="312"/>
                </a:lnTo>
                <a:lnTo>
                  <a:pt x="585" y="292"/>
                </a:lnTo>
                <a:lnTo>
                  <a:pt x="584" y="272"/>
                </a:lnTo>
                <a:lnTo>
                  <a:pt x="582" y="253"/>
                </a:lnTo>
                <a:lnTo>
                  <a:pt x="579" y="234"/>
                </a:lnTo>
                <a:lnTo>
                  <a:pt x="575" y="216"/>
                </a:lnTo>
                <a:lnTo>
                  <a:pt x="570" y="197"/>
                </a:lnTo>
                <a:lnTo>
                  <a:pt x="562" y="180"/>
                </a:lnTo>
                <a:lnTo>
                  <a:pt x="554" y="162"/>
                </a:lnTo>
                <a:lnTo>
                  <a:pt x="546" y="145"/>
                </a:lnTo>
                <a:close/>
                <a:moveTo>
                  <a:pt x="463" y="316"/>
                </a:moveTo>
                <a:lnTo>
                  <a:pt x="463" y="321"/>
                </a:lnTo>
                <a:lnTo>
                  <a:pt x="460" y="326"/>
                </a:lnTo>
                <a:lnTo>
                  <a:pt x="458" y="330"/>
                </a:lnTo>
                <a:lnTo>
                  <a:pt x="455" y="333"/>
                </a:lnTo>
                <a:lnTo>
                  <a:pt x="452" y="337"/>
                </a:lnTo>
                <a:lnTo>
                  <a:pt x="447" y="339"/>
                </a:lnTo>
                <a:lnTo>
                  <a:pt x="443" y="340"/>
                </a:lnTo>
                <a:lnTo>
                  <a:pt x="439" y="341"/>
                </a:lnTo>
                <a:lnTo>
                  <a:pt x="146" y="341"/>
                </a:lnTo>
                <a:lnTo>
                  <a:pt x="142" y="340"/>
                </a:lnTo>
                <a:lnTo>
                  <a:pt x="136" y="339"/>
                </a:lnTo>
                <a:lnTo>
                  <a:pt x="133" y="337"/>
                </a:lnTo>
                <a:lnTo>
                  <a:pt x="129" y="333"/>
                </a:lnTo>
                <a:lnTo>
                  <a:pt x="126" y="330"/>
                </a:lnTo>
                <a:lnTo>
                  <a:pt x="123" y="326"/>
                </a:lnTo>
                <a:lnTo>
                  <a:pt x="122" y="321"/>
                </a:lnTo>
                <a:lnTo>
                  <a:pt x="121" y="316"/>
                </a:lnTo>
                <a:lnTo>
                  <a:pt x="121" y="267"/>
                </a:lnTo>
                <a:lnTo>
                  <a:pt x="122" y="263"/>
                </a:lnTo>
                <a:lnTo>
                  <a:pt x="123" y="259"/>
                </a:lnTo>
                <a:lnTo>
                  <a:pt x="126" y="255"/>
                </a:lnTo>
                <a:lnTo>
                  <a:pt x="129" y="250"/>
                </a:lnTo>
                <a:lnTo>
                  <a:pt x="133" y="247"/>
                </a:lnTo>
                <a:lnTo>
                  <a:pt x="136" y="245"/>
                </a:lnTo>
                <a:lnTo>
                  <a:pt x="142" y="244"/>
                </a:lnTo>
                <a:lnTo>
                  <a:pt x="146" y="244"/>
                </a:lnTo>
                <a:lnTo>
                  <a:pt x="439" y="244"/>
                </a:lnTo>
                <a:lnTo>
                  <a:pt x="443" y="244"/>
                </a:lnTo>
                <a:lnTo>
                  <a:pt x="447" y="245"/>
                </a:lnTo>
                <a:lnTo>
                  <a:pt x="452" y="247"/>
                </a:lnTo>
                <a:lnTo>
                  <a:pt x="455" y="250"/>
                </a:lnTo>
                <a:lnTo>
                  <a:pt x="458" y="255"/>
                </a:lnTo>
                <a:lnTo>
                  <a:pt x="460" y="259"/>
                </a:lnTo>
                <a:lnTo>
                  <a:pt x="463" y="263"/>
                </a:lnTo>
                <a:lnTo>
                  <a:pt x="463" y="267"/>
                </a:lnTo>
                <a:lnTo>
                  <a:pt x="463" y="3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6" name="Freeform 99"/>
          <p:cNvSpPr>
            <a:spLocks noEditPoints="1"/>
          </p:cNvSpPr>
          <p:nvPr/>
        </p:nvSpPr>
        <p:spPr bwMode="auto">
          <a:xfrm>
            <a:off x="7331077" y="4909345"/>
            <a:ext cx="619126" cy="619126"/>
          </a:xfrm>
          <a:custGeom>
            <a:avLst/>
            <a:gdLst>
              <a:gd name="T0" fmla="*/ 544 w 584"/>
              <a:gd name="T1" fmla="*/ 24 h 584"/>
              <a:gd name="T2" fmla="*/ 527 w 584"/>
              <a:gd name="T3" fmla="*/ 13 h 584"/>
              <a:gd name="T4" fmla="*/ 508 w 584"/>
              <a:gd name="T5" fmla="*/ 4 h 584"/>
              <a:gd name="T6" fmla="*/ 486 w 584"/>
              <a:gd name="T7" fmla="*/ 1 h 584"/>
              <a:gd name="T8" fmla="*/ 110 w 584"/>
              <a:gd name="T9" fmla="*/ 0 h 584"/>
              <a:gd name="T10" fmla="*/ 89 w 584"/>
              <a:gd name="T11" fmla="*/ 2 h 584"/>
              <a:gd name="T12" fmla="*/ 68 w 584"/>
              <a:gd name="T13" fmla="*/ 8 h 584"/>
              <a:gd name="T14" fmla="*/ 50 w 584"/>
              <a:gd name="T15" fmla="*/ 18 h 584"/>
              <a:gd name="T16" fmla="*/ 33 w 584"/>
              <a:gd name="T17" fmla="*/ 32 h 584"/>
              <a:gd name="T18" fmla="*/ 18 w 584"/>
              <a:gd name="T19" fmla="*/ 49 h 584"/>
              <a:gd name="T20" fmla="*/ 9 w 584"/>
              <a:gd name="T21" fmla="*/ 68 h 584"/>
              <a:gd name="T22" fmla="*/ 2 w 584"/>
              <a:gd name="T23" fmla="*/ 87 h 584"/>
              <a:gd name="T24" fmla="*/ 0 w 584"/>
              <a:gd name="T25" fmla="*/ 110 h 584"/>
              <a:gd name="T26" fmla="*/ 1 w 584"/>
              <a:gd name="T27" fmla="*/ 485 h 584"/>
              <a:gd name="T28" fmla="*/ 4 w 584"/>
              <a:gd name="T29" fmla="*/ 507 h 584"/>
              <a:gd name="T30" fmla="*/ 13 w 584"/>
              <a:gd name="T31" fmla="*/ 526 h 584"/>
              <a:gd name="T32" fmla="*/ 25 w 584"/>
              <a:gd name="T33" fmla="*/ 544 h 584"/>
              <a:gd name="T34" fmla="*/ 41 w 584"/>
              <a:gd name="T35" fmla="*/ 560 h 584"/>
              <a:gd name="T36" fmla="*/ 58 w 584"/>
              <a:gd name="T37" fmla="*/ 572 h 584"/>
              <a:gd name="T38" fmla="*/ 78 w 584"/>
              <a:gd name="T39" fmla="*/ 579 h 584"/>
              <a:gd name="T40" fmla="*/ 98 w 584"/>
              <a:gd name="T41" fmla="*/ 584 h 584"/>
              <a:gd name="T42" fmla="*/ 475 w 584"/>
              <a:gd name="T43" fmla="*/ 584 h 584"/>
              <a:gd name="T44" fmla="*/ 497 w 584"/>
              <a:gd name="T45" fmla="*/ 582 h 584"/>
              <a:gd name="T46" fmla="*/ 517 w 584"/>
              <a:gd name="T47" fmla="*/ 576 h 584"/>
              <a:gd name="T48" fmla="*/ 536 w 584"/>
              <a:gd name="T49" fmla="*/ 566 h 584"/>
              <a:gd name="T50" fmla="*/ 553 w 584"/>
              <a:gd name="T51" fmla="*/ 552 h 584"/>
              <a:gd name="T52" fmla="*/ 567 w 584"/>
              <a:gd name="T53" fmla="*/ 535 h 584"/>
              <a:gd name="T54" fmla="*/ 577 w 584"/>
              <a:gd name="T55" fmla="*/ 517 h 584"/>
              <a:gd name="T56" fmla="*/ 583 w 584"/>
              <a:gd name="T57" fmla="*/ 496 h 584"/>
              <a:gd name="T58" fmla="*/ 584 w 584"/>
              <a:gd name="T59" fmla="*/ 475 h 584"/>
              <a:gd name="T60" fmla="*/ 584 w 584"/>
              <a:gd name="T61" fmla="*/ 98 h 584"/>
              <a:gd name="T62" fmla="*/ 580 w 584"/>
              <a:gd name="T63" fmla="*/ 77 h 584"/>
              <a:gd name="T64" fmla="*/ 573 w 584"/>
              <a:gd name="T65" fmla="*/ 58 h 584"/>
              <a:gd name="T66" fmla="*/ 561 w 584"/>
              <a:gd name="T67" fmla="*/ 41 h 584"/>
              <a:gd name="T68" fmla="*/ 487 w 584"/>
              <a:gd name="T69" fmla="*/ 316 h 584"/>
              <a:gd name="T70" fmla="*/ 486 w 584"/>
              <a:gd name="T71" fmla="*/ 326 h 584"/>
              <a:gd name="T72" fmla="*/ 481 w 584"/>
              <a:gd name="T73" fmla="*/ 333 h 584"/>
              <a:gd name="T74" fmla="*/ 472 w 584"/>
              <a:gd name="T75" fmla="*/ 339 h 584"/>
              <a:gd name="T76" fmla="*/ 463 w 584"/>
              <a:gd name="T77" fmla="*/ 341 h 584"/>
              <a:gd name="T78" fmla="*/ 118 w 584"/>
              <a:gd name="T79" fmla="*/ 340 h 584"/>
              <a:gd name="T80" fmla="*/ 109 w 584"/>
              <a:gd name="T81" fmla="*/ 336 h 584"/>
              <a:gd name="T82" fmla="*/ 102 w 584"/>
              <a:gd name="T83" fmla="*/ 330 h 584"/>
              <a:gd name="T84" fmla="*/ 98 w 584"/>
              <a:gd name="T85" fmla="*/ 321 h 584"/>
              <a:gd name="T86" fmla="*/ 97 w 584"/>
              <a:gd name="T87" fmla="*/ 267 h 584"/>
              <a:gd name="T88" fmla="*/ 99 w 584"/>
              <a:gd name="T89" fmla="*/ 259 h 584"/>
              <a:gd name="T90" fmla="*/ 105 w 584"/>
              <a:gd name="T91" fmla="*/ 250 h 584"/>
              <a:gd name="T92" fmla="*/ 112 w 584"/>
              <a:gd name="T93" fmla="*/ 245 h 584"/>
              <a:gd name="T94" fmla="*/ 122 w 584"/>
              <a:gd name="T95" fmla="*/ 244 h 584"/>
              <a:gd name="T96" fmla="*/ 468 w 584"/>
              <a:gd name="T97" fmla="*/ 244 h 584"/>
              <a:gd name="T98" fmla="*/ 476 w 584"/>
              <a:gd name="T99" fmla="*/ 247 h 584"/>
              <a:gd name="T100" fmla="*/ 483 w 584"/>
              <a:gd name="T101" fmla="*/ 254 h 584"/>
              <a:gd name="T102" fmla="*/ 487 w 584"/>
              <a:gd name="T103" fmla="*/ 263 h 584"/>
              <a:gd name="T104" fmla="*/ 487 w 584"/>
              <a:gd name="T105" fmla="*/ 31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584">
                <a:moveTo>
                  <a:pt x="553" y="32"/>
                </a:moveTo>
                <a:lnTo>
                  <a:pt x="544" y="24"/>
                </a:lnTo>
                <a:lnTo>
                  <a:pt x="536" y="18"/>
                </a:lnTo>
                <a:lnTo>
                  <a:pt x="527" y="13"/>
                </a:lnTo>
                <a:lnTo>
                  <a:pt x="517" y="8"/>
                </a:lnTo>
                <a:lnTo>
                  <a:pt x="508" y="4"/>
                </a:lnTo>
                <a:lnTo>
                  <a:pt x="497" y="2"/>
                </a:lnTo>
                <a:lnTo>
                  <a:pt x="486" y="1"/>
                </a:lnTo>
                <a:lnTo>
                  <a:pt x="475" y="0"/>
                </a:lnTo>
                <a:lnTo>
                  <a:pt x="110" y="0"/>
                </a:lnTo>
                <a:lnTo>
                  <a:pt x="98" y="1"/>
                </a:lnTo>
                <a:lnTo>
                  <a:pt x="89" y="2"/>
                </a:lnTo>
                <a:lnTo>
                  <a:pt x="78" y="4"/>
                </a:lnTo>
                <a:lnTo>
                  <a:pt x="68" y="8"/>
                </a:lnTo>
                <a:lnTo>
                  <a:pt x="58" y="13"/>
                </a:lnTo>
                <a:lnTo>
                  <a:pt x="50" y="18"/>
                </a:lnTo>
                <a:lnTo>
                  <a:pt x="41" y="24"/>
                </a:lnTo>
                <a:lnTo>
                  <a:pt x="33" y="32"/>
                </a:lnTo>
                <a:lnTo>
                  <a:pt x="25" y="41"/>
                </a:lnTo>
                <a:lnTo>
                  <a:pt x="18" y="49"/>
                </a:lnTo>
                <a:lnTo>
                  <a:pt x="13" y="58"/>
                </a:lnTo>
                <a:lnTo>
                  <a:pt x="9" y="68"/>
                </a:lnTo>
                <a:lnTo>
                  <a:pt x="4" y="77"/>
                </a:lnTo>
                <a:lnTo>
                  <a:pt x="2" y="87"/>
                </a:lnTo>
                <a:lnTo>
                  <a:pt x="1" y="98"/>
                </a:lnTo>
                <a:lnTo>
                  <a:pt x="0" y="110"/>
                </a:lnTo>
                <a:lnTo>
                  <a:pt x="0" y="475"/>
                </a:lnTo>
                <a:lnTo>
                  <a:pt x="1" y="485"/>
                </a:lnTo>
                <a:lnTo>
                  <a:pt x="2" y="496"/>
                </a:lnTo>
                <a:lnTo>
                  <a:pt x="4" y="507"/>
                </a:lnTo>
                <a:lnTo>
                  <a:pt x="9" y="517"/>
                </a:lnTo>
                <a:lnTo>
                  <a:pt x="13" y="526"/>
                </a:lnTo>
                <a:lnTo>
                  <a:pt x="18" y="535"/>
                </a:lnTo>
                <a:lnTo>
                  <a:pt x="25" y="544"/>
                </a:lnTo>
                <a:lnTo>
                  <a:pt x="33" y="552"/>
                </a:lnTo>
                <a:lnTo>
                  <a:pt x="41" y="560"/>
                </a:lnTo>
                <a:lnTo>
                  <a:pt x="50" y="566"/>
                </a:lnTo>
                <a:lnTo>
                  <a:pt x="58" y="572"/>
                </a:lnTo>
                <a:lnTo>
                  <a:pt x="68" y="576"/>
                </a:lnTo>
                <a:lnTo>
                  <a:pt x="78" y="579"/>
                </a:lnTo>
                <a:lnTo>
                  <a:pt x="89" y="582"/>
                </a:lnTo>
                <a:lnTo>
                  <a:pt x="98" y="584"/>
                </a:lnTo>
                <a:lnTo>
                  <a:pt x="110" y="584"/>
                </a:lnTo>
                <a:lnTo>
                  <a:pt x="475" y="584"/>
                </a:lnTo>
                <a:lnTo>
                  <a:pt x="486" y="584"/>
                </a:lnTo>
                <a:lnTo>
                  <a:pt x="497" y="582"/>
                </a:lnTo>
                <a:lnTo>
                  <a:pt x="508" y="579"/>
                </a:lnTo>
                <a:lnTo>
                  <a:pt x="517" y="576"/>
                </a:lnTo>
                <a:lnTo>
                  <a:pt x="527" y="572"/>
                </a:lnTo>
                <a:lnTo>
                  <a:pt x="536" y="566"/>
                </a:lnTo>
                <a:lnTo>
                  <a:pt x="544" y="560"/>
                </a:lnTo>
                <a:lnTo>
                  <a:pt x="553" y="552"/>
                </a:lnTo>
                <a:lnTo>
                  <a:pt x="561" y="544"/>
                </a:lnTo>
                <a:lnTo>
                  <a:pt x="567" y="535"/>
                </a:lnTo>
                <a:lnTo>
                  <a:pt x="573" y="526"/>
                </a:lnTo>
                <a:lnTo>
                  <a:pt x="577" y="517"/>
                </a:lnTo>
                <a:lnTo>
                  <a:pt x="580" y="507"/>
                </a:lnTo>
                <a:lnTo>
                  <a:pt x="583" y="496"/>
                </a:lnTo>
                <a:lnTo>
                  <a:pt x="584" y="485"/>
                </a:lnTo>
                <a:lnTo>
                  <a:pt x="584" y="475"/>
                </a:lnTo>
                <a:lnTo>
                  <a:pt x="584" y="110"/>
                </a:lnTo>
                <a:lnTo>
                  <a:pt x="584" y="98"/>
                </a:lnTo>
                <a:lnTo>
                  <a:pt x="583" y="87"/>
                </a:lnTo>
                <a:lnTo>
                  <a:pt x="580" y="77"/>
                </a:lnTo>
                <a:lnTo>
                  <a:pt x="577" y="68"/>
                </a:lnTo>
                <a:lnTo>
                  <a:pt x="573" y="58"/>
                </a:lnTo>
                <a:lnTo>
                  <a:pt x="567" y="49"/>
                </a:lnTo>
                <a:lnTo>
                  <a:pt x="561" y="41"/>
                </a:lnTo>
                <a:lnTo>
                  <a:pt x="553" y="32"/>
                </a:lnTo>
                <a:close/>
                <a:moveTo>
                  <a:pt x="487" y="316"/>
                </a:moveTo>
                <a:lnTo>
                  <a:pt x="487" y="321"/>
                </a:lnTo>
                <a:lnTo>
                  <a:pt x="486" y="326"/>
                </a:lnTo>
                <a:lnTo>
                  <a:pt x="483" y="330"/>
                </a:lnTo>
                <a:lnTo>
                  <a:pt x="481" y="333"/>
                </a:lnTo>
                <a:lnTo>
                  <a:pt x="476" y="336"/>
                </a:lnTo>
                <a:lnTo>
                  <a:pt x="472" y="339"/>
                </a:lnTo>
                <a:lnTo>
                  <a:pt x="468" y="340"/>
                </a:lnTo>
                <a:lnTo>
                  <a:pt x="463" y="341"/>
                </a:lnTo>
                <a:lnTo>
                  <a:pt x="122" y="341"/>
                </a:lnTo>
                <a:lnTo>
                  <a:pt x="118" y="340"/>
                </a:lnTo>
                <a:lnTo>
                  <a:pt x="112" y="339"/>
                </a:lnTo>
                <a:lnTo>
                  <a:pt x="109" y="336"/>
                </a:lnTo>
                <a:lnTo>
                  <a:pt x="105" y="333"/>
                </a:lnTo>
                <a:lnTo>
                  <a:pt x="102" y="330"/>
                </a:lnTo>
                <a:lnTo>
                  <a:pt x="99" y="326"/>
                </a:lnTo>
                <a:lnTo>
                  <a:pt x="98" y="321"/>
                </a:lnTo>
                <a:lnTo>
                  <a:pt x="97" y="316"/>
                </a:lnTo>
                <a:lnTo>
                  <a:pt x="97" y="267"/>
                </a:lnTo>
                <a:lnTo>
                  <a:pt x="98" y="263"/>
                </a:lnTo>
                <a:lnTo>
                  <a:pt x="99" y="259"/>
                </a:lnTo>
                <a:lnTo>
                  <a:pt x="102" y="254"/>
                </a:lnTo>
                <a:lnTo>
                  <a:pt x="105" y="250"/>
                </a:lnTo>
                <a:lnTo>
                  <a:pt x="109" y="247"/>
                </a:lnTo>
                <a:lnTo>
                  <a:pt x="112" y="245"/>
                </a:lnTo>
                <a:lnTo>
                  <a:pt x="118" y="244"/>
                </a:lnTo>
                <a:lnTo>
                  <a:pt x="122" y="244"/>
                </a:lnTo>
                <a:lnTo>
                  <a:pt x="463" y="244"/>
                </a:lnTo>
                <a:lnTo>
                  <a:pt x="468" y="244"/>
                </a:lnTo>
                <a:lnTo>
                  <a:pt x="472" y="245"/>
                </a:lnTo>
                <a:lnTo>
                  <a:pt x="476" y="247"/>
                </a:lnTo>
                <a:lnTo>
                  <a:pt x="481" y="250"/>
                </a:lnTo>
                <a:lnTo>
                  <a:pt x="483" y="254"/>
                </a:lnTo>
                <a:lnTo>
                  <a:pt x="486" y="259"/>
                </a:lnTo>
                <a:lnTo>
                  <a:pt x="487" y="263"/>
                </a:lnTo>
                <a:lnTo>
                  <a:pt x="487" y="267"/>
                </a:lnTo>
                <a:lnTo>
                  <a:pt x="487" y="3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77" name="Freeform 100"/>
          <p:cNvSpPr>
            <a:spLocks noEditPoints="1"/>
          </p:cNvSpPr>
          <p:nvPr/>
        </p:nvSpPr>
        <p:spPr bwMode="auto">
          <a:xfrm>
            <a:off x="1260477" y="4985545"/>
            <a:ext cx="466726" cy="463550"/>
          </a:xfrm>
          <a:custGeom>
            <a:avLst/>
            <a:gdLst>
              <a:gd name="T0" fmla="*/ 407 w 439"/>
              <a:gd name="T1" fmla="*/ 18 h 438"/>
              <a:gd name="T2" fmla="*/ 393 w 439"/>
              <a:gd name="T3" fmla="*/ 10 h 438"/>
              <a:gd name="T4" fmla="*/ 378 w 439"/>
              <a:gd name="T5" fmla="*/ 3 h 438"/>
              <a:gd name="T6" fmla="*/ 362 w 439"/>
              <a:gd name="T7" fmla="*/ 0 h 438"/>
              <a:gd name="T8" fmla="*/ 86 w 439"/>
              <a:gd name="T9" fmla="*/ 0 h 438"/>
              <a:gd name="T10" fmla="*/ 68 w 439"/>
              <a:gd name="T11" fmla="*/ 1 h 438"/>
              <a:gd name="T12" fmla="*/ 53 w 439"/>
              <a:gd name="T13" fmla="*/ 6 h 438"/>
              <a:gd name="T14" fmla="*/ 38 w 439"/>
              <a:gd name="T15" fmla="*/ 14 h 438"/>
              <a:gd name="T16" fmla="*/ 25 w 439"/>
              <a:gd name="T17" fmla="*/ 25 h 438"/>
              <a:gd name="T18" fmla="*/ 14 w 439"/>
              <a:gd name="T19" fmla="*/ 38 h 438"/>
              <a:gd name="T20" fmla="*/ 7 w 439"/>
              <a:gd name="T21" fmla="*/ 52 h 438"/>
              <a:gd name="T22" fmla="*/ 2 w 439"/>
              <a:gd name="T23" fmla="*/ 68 h 438"/>
              <a:gd name="T24" fmla="*/ 0 w 439"/>
              <a:gd name="T25" fmla="*/ 85 h 438"/>
              <a:gd name="T26" fmla="*/ 1 w 439"/>
              <a:gd name="T27" fmla="*/ 362 h 438"/>
              <a:gd name="T28" fmla="*/ 4 w 439"/>
              <a:gd name="T29" fmla="*/ 378 h 438"/>
              <a:gd name="T30" fmla="*/ 10 w 439"/>
              <a:gd name="T31" fmla="*/ 393 h 438"/>
              <a:gd name="T32" fmla="*/ 20 w 439"/>
              <a:gd name="T33" fmla="*/ 406 h 438"/>
              <a:gd name="T34" fmla="*/ 32 w 439"/>
              <a:gd name="T35" fmla="*/ 419 h 438"/>
              <a:gd name="T36" fmla="*/ 46 w 439"/>
              <a:gd name="T37" fmla="*/ 429 h 438"/>
              <a:gd name="T38" fmla="*/ 61 w 439"/>
              <a:gd name="T39" fmla="*/ 434 h 438"/>
              <a:gd name="T40" fmla="*/ 77 w 439"/>
              <a:gd name="T41" fmla="*/ 437 h 438"/>
              <a:gd name="T42" fmla="*/ 353 w 439"/>
              <a:gd name="T43" fmla="*/ 438 h 438"/>
              <a:gd name="T44" fmla="*/ 371 w 439"/>
              <a:gd name="T45" fmla="*/ 436 h 438"/>
              <a:gd name="T46" fmla="*/ 386 w 439"/>
              <a:gd name="T47" fmla="*/ 432 h 438"/>
              <a:gd name="T48" fmla="*/ 401 w 439"/>
              <a:gd name="T49" fmla="*/ 424 h 438"/>
              <a:gd name="T50" fmla="*/ 414 w 439"/>
              <a:gd name="T51" fmla="*/ 412 h 438"/>
              <a:gd name="T52" fmla="*/ 425 w 439"/>
              <a:gd name="T53" fmla="*/ 400 h 438"/>
              <a:gd name="T54" fmla="*/ 432 w 439"/>
              <a:gd name="T55" fmla="*/ 385 h 438"/>
              <a:gd name="T56" fmla="*/ 438 w 439"/>
              <a:gd name="T57" fmla="*/ 369 h 438"/>
              <a:gd name="T58" fmla="*/ 439 w 439"/>
              <a:gd name="T59" fmla="*/ 353 h 438"/>
              <a:gd name="T60" fmla="*/ 439 w 439"/>
              <a:gd name="T61" fmla="*/ 77 h 438"/>
              <a:gd name="T62" fmla="*/ 436 w 439"/>
              <a:gd name="T63" fmla="*/ 60 h 438"/>
              <a:gd name="T64" fmla="*/ 429 w 439"/>
              <a:gd name="T65" fmla="*/ 45 h 438"/>
              <a:gd name="T66" fmla="*/ 419 w 439"/>
              <a:gd name="T67" fmla="*/ 31 h 438"/>
              <a:gd name="T68" fmla="*/ 390 w 439"/>
              <a:gd name="T69" fmla="*/ 353 h 438"/>
              <a:gd name="T70" fmla="*/ 387 w 439"/>
              <a:gd name="T71" fmla="*/ 367 h 438"/>
              <a:gd name="T72" fmla="*/ 379 w 439"/>
              <a:gd name="T73" fmla="*/ 379 h 438"/>
              <a:gd name="T74" fmla="*/ 368 w 439"/>
              <a:gd name="T75" fmla="*/ 387 h 438"/>
              <a:gd name="T76" fmla="*/ 353 w 439"/>
              <a:gd name="T77" fmla="*/ 390 h 438"/>
              <a:gd name="T78" fmla="*/ 78 w 439"/>
              <a:gd name="T79" fmla="*/ 389 h 438"/>
              <a:gd name="T80" fmla="*/ 65 w 439"/>
              <a:gd name="T81" fmla="*/ 383 h 438"/>
              <a:gd name="T82" fmla="*/ 55 w 439"/>
              <a:gd name="T83" fmla="*/ 374 h 438"/>
              <a:gd name="T84" fmla="*/ 50 w 439"/>
              <a:gd name="T85" fmla="*/ 361 h 438"/>
              <a:gd name="T86" fmla="*/ 49 w 439"/>
              <a:gd name="T87" fmla="*/ 85 h 438"/>
              <a:gd name="T88" fmla="*/ 52 w 439"/>
              <a:gd name="T89" fmla="*/ 71 h 438"/>
              <a:gd name="T90" fmla="*/ 60 w 439"/>
              <a:gd name="T91" fmla="*/ 59 h 438"/>
              <a:gd name="T92" fmla="*/ 72 w 439"/>
              <a:gd name="T93" fmla="*/ 51 h 438"/>
              <a:gd name="T94" fmla="*/ 86 w 439"/>
              <a:gd name="T95" fmla="*/ 49 h 438"/>
              <a:gd name="T96" fmla="*/ 361 w 439"/>
              <a:gd name="T97" fmla="*/ 50 h 438"/>
              <a:gd name="T98" fmla="*/ 374 w 439"/>
              <a:gd name="T99" fmla="*/ 54 h 438"/>
              <a:gd name="T100" fmla="*/ 384 w 439"/>
              <a:gd name="T101" fmla="*/ 65 h 438"/>
              <a:gd name="T102" fmla="*/ 389 w 439"/>
              <a:gd name="T103" fmla="*/ 78 h 438"/>
              <a:gd name="T104" fmla="*/ 390 w 439"/>
              <a:gd name="T105" fmla="*/ 35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9" h="438">
                <a:moveTo>
                  <a:pt x="414" y="25"/>
                </a:moveTo>
                <a:lnTo>
                  <a:pt x="407" y="18"/>
                </a:lnTo>
                <a:lnTo>
                  <a:pt x="401" y="14"/>
                </a:lnTo>
                <a:lnTo>
                  <a:pt x="393" y="10"/>
                </a:lnTo>
                <a:lnTo>
                  <a:pt x="386" y="6"/>
                </a:lnTo>
                <a:lnTo>
                  <a:pt x="378" y="3"/>
                </a:lnTo>
                <a:lnTo>
                  <a:pt x="371" y="1"/>
                </a:lnTo>
                <a:lnTo>
                  <a:pt x="362" y="0"/>
                </a:lnTo>
                <a:lnTo>
                  <a:pt x="353" y="0"/>
                </a:lnTo>
                <a:lnTo>
                  <a:pt x="86" y="0"/>
                </a:lnTo>
                <a:lnTo>
                  <a:pt x="77" y="0"/>
                </a:lnTo>
                <a:lnTo>
                  <a:pt x="68" y="1"/>
                </a:lnTo>
                <a:lnTo>
                  <a:pt x="61" y="3"/>
                </a:lnTo>
                <a:lnTo>
                  <a:pt x="53" y="6"/>
                </a:lnTo>
                <a:lnTo>
                  <a:pt x="46" y="10"/>
                </a:lnTo>
                <a:lnTo>
                  <a:pt x="38" y="14"/>
                </a:lnTo>
                <a:lnTo>
                  <a:pt x="32" y="18"/>
                </a:lnTo>
                <a:lnTo>
                  <a:pt x="25" y="25"/>
                </a:lnTo>
                <a:lnTo>
                  <a:pt x="20" y="31"/>
                </a:lnTo>
                <a:lnTo>
                  <a:pt x="14" y="38"/>
                </a:lnTo>
                <a:lnTo>
                  <a:pt x="10" y="45"/>
                </a:lnTo>
                <a:lnTo>
                  <a:pt x="7" y="52"/>
                </a:lnTo>
                <a:lnTo>
                  <a:pt x="4" y="60"/>
                </a:lnTo>
                <a:lnTo>
                  <a:pt x="2" y="68"/>
                </a:lnTo>
                <a:lnTo>
                  <a:pt x="1" y="77"/>
                </a:lnTo>
                <a:lnTo>
                  <a:pt x="0" y="85"/>
                </a:lnTo>
                <a:lnTo>
                  <a:pt x="0" y="353"/>
                </a:lnTo>
                <a:lnTo>
                  <a:pt x="1" y="362"/>
                </a:lnTo>
                <a:lnTo>
                  <a:pt x="2" y="369"/>
                </a:lnTo>
                <a:lnTo>
                  <a:pt x="4" y="378"/>
                </a:lnTo>
                <a:lnTo>
                  <a:pt x="7" y="385"/>
                </a:lnTo>
                <a:lnTo>
                  <a:pt x="10" y="393"/>
                </a:lnTo>
                <a:lnTo>
                  <a:pt x="14" y="400"/>
                </a:lnTo>
                <a:lnTo>
                  <a:pt x="20" y="406"/>
                </a:lnTo>
                <a:lnTo>
                  <a:pt x="25" y="412"/>
                </a:lnTo>
                <a:lnTo>
                  <a:pt x="32" y="419"/>
                </a:lnTo>
                <a:lnTo>
                  <a:pt x="38" y="424"/>
                </a:lnTo>
                <a:lnTo>
                  <a:pt x="46" y="429"/>
                </a:lnTo>
                <a:lnTo>
                  <a:pt x="53" y="432"/>
                </a:lnTo>
                <a:lnTo>
                  <a:pt x="61" y="434"/>
                </a:lnTo>
                <a:lnTo>
                  <a:pt x="68" y="436"/>
                </a:lnTo>
                <a:lnTo>
                  <a:pt x="77" y="437"/>
                </a:lnTo>
                <a:lnTo>
                  <a:pt x="86" y="438"/>
                </a:lnTo>
                <a:lnTo>
                  <a:pt x="353" y="438"/>
                </a:lnTo>
                <a:lnTo>
                  <a:pt x="362" y="437"/>
                </a:lnTo>
                <a:lnTo>
                  <a:pt x="371" y="436"/>
                </a:lnTo>
                <a:lnTo>
                  <a:pt x="378" y="434"/>
                </a:lnTo>
                <a:lnTo>
                  <a:pt x="386" y="432"/>
                </a:lnTo>
                <a:lnTo>
                  <a:pt x="393" y="429"/>
                </a:lnTo>
                <a:lnTo>
                  <a:pt x="401" y="424"/>
                </a:lnTo>
                <a:lnTo>
                  <a:pt x="407" y="419"/>
                </a:lnTo>
                <a:lnTo>
                  <a:pt x="414" y="412"/>
                </a:lnTo>
                <a:lnTo>
                  <a:pt x="419" y="406"/>
                </a:lnTo>
                <a:lnTo>
                  <a:pt x="425" y="400"/>
                </a:lnTo>
                <a:lnTo>
                  <a:pt x="429" y="393"/>
                </a:lnTo>
                <a:lnTo>
                  <a:pt x="432" y="385"/>
                </a:lnTo>
                <a:lnTo>
                  <a:pt x="436" y="378"/>
                </a:lnTo>
                <a:lnTo>
                  <a:pt x="438" y="369"/>
                </a:lnTo>
                <a:lnTo>
                  <a:pt x="439" y="362"/>
                </a:lnTo>
                <a:lnTo>
                  <a:pt x="439" y="353"/>
                </a:lnTo>
                <a:lnTo>
                  <a:pt x="439" y="85"/>
                </a:lnTo>
                <a:lnTo>
                  <a:pt x="439" y="77"/>
                </a:lnTo>
                <a:lnTo>
                  <a:pt x="438" y="68"/>
                </a:lnTo>
                <a:lnTo>
                  <a:pt x="436" y="60"/>
                </a:lnTo>
                <a:lnTo>
                  <a:pt x="432" y="52"/>
                </a:lnTo>
                <a:lnTo>
                  <a:pt x="429" y="45"/>
                </a:lnTo>
                <a:lnTo>
                  <a:pt x="425" y="38"/>
                </a:lnTo>
                <a:lnTo>
                  <a:pt x="419" y="31"/>
                </a:lnTo>
                <a:lnTo>
                  <a:pt x="414" y="25"/>
                </a:lnTo>
                <a:close/>
                <a:moveTo>
                  <a:pt x="390" y="353"/>
                </a:moveTo>
                <a:lnTo>
                  <a:pt x="389" y="361"/>
                </a:lnTo>
                <a:lnTo>
                  <a:pt x="387" y="367"/>
                </a:lnTo>
                <a:lnTo>
                  <a:pt x="384" y="374"/>
                </a:lnTo>
                <a:lnTo>
                  <a:pt x="379" y="379"/>
                </a:lnTo>
                <a:lnTo>
                  <a:pt x="374" y="383"/>
                </a:lnTo>
                <a:lnTo>
                  <a:pt x="368" y="387"/>
                </a:lnTo>
                <a:lnTo>
                  <a:pt x="361" y="389"/>
                </a:lnTo>
                <a:lnTo>
                  <a:pt x="353" y="390"/>
                </a:lnTo>
                <a:lnTo>
                  <a:pt x="86" y="390"/>
                </a:lnTo>
                <a:lnTo>
                  <a:pt x="78" y="389"/>
                </a:lnTo>
                <a:lnTo>
                  <a:pt x="72" y="387"/>
                </a:lnTo>
                <a:lnTo>
                  <a:pt x="65" y="383"/>
                </a:lnTo>
                <a:lnTo>
                  <a:pt x="60" y="379"/>
                </a:lnTo>
                <a:lnTo>
                  <a:pt x="55" y="374"/>
                </a:lnTo>
                <a:lnTo>
                  <a:pt x="52" y="367"/>
                </a:lnTo>
                <a:lnTo>
                  <a:pt x="50" y="361"/>
                </a:lnTo>
                <a:lnTo>
                  <a:pt x="49" y="353"/>
                </a:lnTo>
                <a:lnTo>
                  <a:pt x="49" y="85"/>
                </a:lnTo>
                <a:lnTo>
                  <a:pt x="50" y="78"/>
                </a:lnTo>
                <a:lnTo>
                  <a:pt x="52" y="71"/>
                </a:lnTo>
                <a:lnTo>
                  <a:pt x="55" y="65"/>
                </a:lnTo>
                <a:lnTo>
                  <a:pt x="60" y="59"/>
                </a:lnTo>
                <a:lnTo>
                  <a:pt x="65" y="54"/>
                </a:lnTo>
                <a:lnTo>
                  <a:pt x="72" y="51"/>
                </a:lnTo>
                <a:lnTo>
                  <a:pt x="78" y="50"/>
                </a:lnTo>
                <a:lnTo>
                  <a:pt x="86" y="49"/>
                </a:lnTo>
                <a:lnTo>
                  <a:pt x="353" y="49"/>
                </a:lnTo>
                <a:lnTo>
                  <a:pt x="361" y="50"/>
                </a:lnTo>
                <a:lnTo>
                  <a:pt x="368" y="51"/>
                </a:lnTo>
                <a:lnTo>
                  <a:pt x="374" y="54"/>
                </a:lnTo>
                <a:lnTo>
                  <a:pt x="379" y="59"/>
                </a:lnTo>
                <a:lnTo>
                  <a:pt x="384" y="65"/>
                </a:lnTo>
                <a:lnTo>
                  <a:pt x="387" y="71"/>
                </a:lnTo>
                <a:lnTo>
                  <a:pt x="389" y="78"/>
                </a:lnTo>
                <a:lnTo>
                  <a:pt x="390" y="85"/>
                </a:lnTo>
                <a:lnTo>
                  <a:pt x="390" y="35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8" name="Freeform 101"/>
          <p:cNvSpPr>
            <a:spLocks/>
          </p:cNvSpPr>
          <p:nvPr/>
        </p:nvSpPr>
        <p:spPr bwMode="auto">
          <a:xfrm>
            <a:off x="1365250" y="5191920"/>
            <a:ext cx="257176" cy="50800"/>
          </a:xfrm>
          <a:custGeom>
            <a:avLst/>
            <a:gdLst>
              <a:gd name="T0" fmla="*/ 232 w 244"/>
              <a:gd name="T1" fmla="*/ 0 h 49"/>
              <a:gd name="T2" fmla="*/ 12 w 244"/>
              <a:gd name="T3" fmla="*/ 0 h 49"/>
              <a:gd name="T4" fmla="*/ 7 w 244"/>
              <a:gd name="T5" fmla="*/ 1 h 49"/>
              <a:gd name="T6" fmla="*/ 4 w 244"/>
              <a:gd name="T7" fmla="*/ 4 h 49"/>
              <a:gd name="T8" fmla="*/ 1 w 244"/>
              <a:gd name="T9" fmla="*/ 8 h 49"/>
              <a:gd name="T10" fmla="*/ 0 w 244"/>
              <a:gd name="T11" fmla="*/ 12 h 49"/>
              <a:gd name="T12" fmla="*/ 0 w 244"/>
              <a:gd name="T13" fmla="*/ 37 h 49"/>
              <a:gd name="T14" fmla="*/ 1 w 244"/>
              <a:gd name="T15" fmla="*/ 41 h 49"/>
              <a:gd name="T16" fmla="*/ 4 w 244"/>
              <a:gd name="T17" fmla="*/ 46 h 49"/>
              <a:gd name="T18" fmla="*/ 7 w 244"/>
              <a:gd name="T19" fmla="*/ 48 h 49"/>
              <a:gd name="T20" fmla="*/ 12 w 244"/>
              <a:gd name="T21" fmla="*/ 49 h 49"/>
              <a:gd name="T22" fmla="*/ 232 w 244"/>
              <a:gd name="T23" fmla="*/ 49 h 49"/>
              <a:gd name="T24" fmla="*/ 236 w 244"/>
              <a:gd name="T25" fmla="*/ 48 h 49"/>
              <a:gd name="T26" fmla="*/ 240 w 244"/>
              <a:gd name="T27" fmla="*/ 46 h 49"/>
              <a:gd name="T28" fmla="*/ 243 w 244"/>
              <a:gd name="T29" fmla="*/ 41 h 49"/>
              <a:gd name="T30" fmla="*/ 244 w 244"/>
              <a:gd name="T31" fmla="*/ 37 h 49"/>
              <a:gd name="T32" fmla="*/ 244 w 244"/>
              <a:gd name="T33" fmla="*/ 12 h 49"/>
              <a:gd name="T34" fmla="*/ 243 w 244"/>
              <a:gd name="T35" fmla="*/ 8 h 49"/>
              <a:gd name="T36" fmla="*/ 240 w 244"/>
              <a:gd name="T37" fmla="*/ 4 h 49"/>
              <a:gd name="T38" fmla="*/ 236 w 244"/>
              <a:gd name="T39" fmla="*/ 1 h 49"/>
              <a:gd name="T40" fmla="*/ 232 w 244"/>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49">
                <a:moveTo>
                  <a:pt x="232" y="0"/>
                </a:moveTo>
                <a:lnTo>
                  <a:pt x="12" y="0"/>
                </a:lnTo>
                <a:lnTo>
                  <a:pt x="7" y="1"/>
                </a:lnTo>
                <a:lnTo>
                  <a:pt x="4" y="4"/>
                </a:lnTo>
                <a:lnTo>
                  <a:pt x="1" y="8"/>
                </a:lnTo>
                <a:lnTo>
                  <a:pt x="0" y="12"/>
                </a:lnTo>
                <a:lnTo>
                  <a:pt x="0" y="37"/>
                </a:lnTo>
                <a:lnTo>
                  <a:pt x="1" y="41"/>
                </a:lnTo>
                <a:lnTo>
                  <a:pt x="4" y="46"/>
                </a:lnTo>
                <a:lnTo>
                  <a:pt x="7" y="48"/>
                </a:lnTo>
                <a:lnTo>
                  <a:pt x="12" y="49"/>
                </a:lnTo>
                <a:lnTo>
                  <a:pt x="232" y="49"/>
                </a:lnTo>
                <a:lnTo>
                  <a:pt x="236" y="48"/>
                </a:lnTo>
                <a:lnTo>
                  <a:pt x="240" y="46"/>
                </a:lnTo>
                <a:lnTo>
                  <a:pt x="243" y="41"/>
                </a:lnTo>
                <a:lnTo>
                  <a:pt x="244" y="37"/>
                </a:lnTo>
                <a:lnTo>
                  <a:pt x="244" y="12"/>
                </a:lnTo>
                <a:lnTo>
                  <a:pt x="243" y="8"/>
                </a:lnTo>
                <a:lnTo>
                  <a:pt x="240" y="4"/>
                </a:lnTo>
                <a:lnTo>
                  <a:pt x="236" y="1"/>
                </a:lnTo>
                <a:lnTo>
                  <a:pt x="23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79" name="Freeform 102"/>
          <p:cNvSpPr>
            <a:spLocks/>
          </p:cNvSpPr>
          <p:nvPr/>
        </p:nvSpPr>
        <p:spPr bwMode="auto">
          <a:xfrm>
            <a:off x="10423527" y="5141120"/>
            <a:ext cx="565150" cy="155576"/>
          </a:xfrm>
          <a:custGeom>
            <a:avLst/>
            <a:gdLst>
              <a:gd name="T0" fmla="*/ 524 w 535"/>
              <a:gd name="T1" fmla="*/ 11 h 146"/>
              <a:gd name="T2" fmla="*/ 519 w 535"/>
              <a:gd name="T3" fmla="*/ 6 h 146"/>
              <a:gd name="T4" fmla="*/ 513 w 535"/>
              <a:gd name="T5" fmla="*/ 3 h 146"/>
              <a:gd name="T6" fmla="*/ 506 w 535"/>
              <a:gd name="T7" fmla="*/ 1 h 146"/>
              <a:gd name="T8" fmla="*/ 498 w 535"/>
              <a:gd name="T9" fmla="*/ 0 h 146"/>
              <a:gd name="T10" fmla="*/ 36 w 535"/>
              <a:gd name="T11" fmla="*/ 0 h 146"/>
              <a:gd name="T12" fmla="*/ 29 w 535"/>
              <a:gd name="T13" fmla="*/ 1 h 146"/>
              <a:gd name="T14" fmla="*/ 22 w 535"/>
              <a:gd name="T15" fmla="*/ 3 h 146"/>
              <a:gd name="T16" fmla="*/ 16 w 535"/>
              <a:gd name="T17" fmla="*/ 6 h 146"/>
              <a:gd name="T18" fmla="*/ 10 w 535"/>
              <a:gd name="T19" fmla="*/ 11 h 146"/>
              <a:gd name="T20" fmla="*/ 5 w 535"/>
              <a:gd name="T21" fmla="*/ 16 h 146"/>
              <a:gd name="T22" fmla="*/ 2 w 535"/>
              <a:gd name="T23" fmla="*/ 22 h 146"/>
              <a:gd name="T24" fmla="*/ 0 w 535"/>
              <a:gd name="T25" fmla="*/ 29 h 146"/>
              <a:gd name="T26" fmla="*/ 0 w 535"/>
              <a:gd name="T27" fmla="*/ 36 h 146"/>
              <a:gd name="T28" fmla="*/ 0 w 535"/>
              <a:gd name="T29" fmla="*/ 110 h 146"/>
              <a:gd name="T30" fmla="*/ 0 w 535"/>
              <a:gd name="T31" fmla="*/ 116 h 146"/>
              <a:gd name="T32" fmla="*/ 2 w 535"/>
              <a:gd name="T33" fmla="*/ 124 h 146"/>
              <a:gd name="T34" fmla="*/ 5 w 535"/>
              <a:gd name="T35" fmla="*/ 129 h 146"/>
              <a:gd name="T36" fmla="*/ 10 w 535"/>
              <a:gd name="T37" fmla="*/ 136 h 146"/>
              <a:gd name="T38" fmla="*/ 16 w 535"/>
              <a:gd name="T39" fmla="*/ 140 h 146"/>
              <a:gd name="T40" fmla="*/ 22 w 535"/>
              <a:gd name="T41" fmla="*/ 143 h 146"/>
              <a:gd name="T42" fmla="*/ 29 w 535"/>
              <a:gd name="T43" fmla="*/ 146 h 146"/>
              <a:gd name="T44" fmla="*/ 36 w 535"/>
              <a:gd name="T45" fmla="*/ 146 h 146"/>
              <a:gd name="T46" fmla="*/ 498 w 535"/>
              <a:gd name="T47" fmla="*/ 146 h 146"/>
              <a:gd name="T48" fmla="*/ 506 w 535"/>
              <a:gd name="T49" fmla="*/ 146 h 146"/>
              <a:gd name="T50" fmla="*/ 513 w 535"/>
              <a:gd name="T51" fmla="*/ 143 h 146"/>
              <a:gd name="T52" fmla="*/ 519 w 535"/>
              <a:gd name="T53" fmla="*/ 140 h 146"/>
              <a:gd name="T54" fmla="*/ 524 w 535"/>
              <a:gd name="T55" fmla="*/ 136 h 146"/>
              <a:gd name="T56" fmla="*/ 529 w 535"/>
              <a:gd name="T57" fmla="*/ 129 h 146"/>
              <a:gd name="T58" fmla="*/ 532 w 535"/>
              <a:gd name="T59" fmla="*/ 124 h 146"/>
              <a:gd name="T60" fmla="*/ 534 w 535"/>
              <a:gd name="T61" fmla="*/ 116 h 146"/>
              <a:gd name="T62" fmla="*/ 535 w 535"/>
              <a:gd name="T63" fmla="*/ 110 h 146"/>
              <a:gd name="T64" fmla="*/ 535 w 535"/>
              <a:gd name="T65" fmla="*/ 36 h 146"/>
              <a:gd name="T66" fmla="*/ 534 w 535"/>
              <a:gd name="T67" fmla="*/ 29 h 146"/>
              <a:gd name="T68" fmla="*/ 532 w 535"/>
              <a:gd name="T69" fmla="*/ 22 h 146"/>
              <a:gd name="T70" fmla="*/ 529 w 535"/>
              <a:gd name="T71" fmla="*/ 16 h 146"/>
              <a:gd name="T72" fmla="*/ 524 w 535"/>
              <a:gd name="T73" fmla="*/ 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5" h="146">
                <a:moveTo>
                  <a:pt x="524" y="11"/>
                </a:moveTo>
                <a:lnTo>
                  <a:pt x="519" y="6"/>
                </a:lnTo>
                <a:lnTo>
                  <a:pt x="513" y="3"/>
                </a:lnTo>
                <a:lnTo>
                  <a:pt x="506" y="1"/>
                </a:lnTo>
                <a:lnTo>
                  <a:pt x="498" y="0"/>
                </a:lnTo>
                <a:lnTo>
                  <a:pt x="36" y="0"/>
                </a:lnTo>
                <a:lnTo>
                  <a:pt x="29" y="1"/>
                </a:lnTo>
                <a:lnTo>
                  <a:pt x="22" y="3"/>
                </a:lnTo>
                <a:lnTo>
                  <a:pt x="16" y="6"/>
                </a:lnTo>
                <a:lnTo>
                  <a:pt x="10" y="11"/>
                </a:lnTo>
                <a:lnTo>
                  <a:pt x="5" y="16"/>
                </a:lnTo>
                <a:lnTo>
                  <a:pt x="2" y="22"/>
                </a:lnTo>
                <a:lnTo>
                  <a:pt x="0" y="29"/>
                </a:lnTo>
                <a:lnTo>
                  <a:pt x="0" y="36"/>
                </a:lnTo>
                <a:lnTo>
                  <a:pt x="0" y="110"/>
                </a:lnTo>
                <a:lnTo>
                  <a:pt x="0" y="116"/>
                </a:lnTo>
                <a:lnTo>
                  <a:pt x="2" y="124"/>
                </a:lnTo>
                <a:lnTo>
                  <a:pt x="5" y="129"/>
                </a:lnTo>
                <a:lnTo>
                  <a:pt x="10" y="136"/>
                </a:lnTo>
                <a:lnTo>
                  <a:pt x="16" y="140"/>
                </a:lnTo>
                <a:lnTo>
                  <a:pt x="22" y="143"/>
                </a:lnTo>
                <a:lnTo>
                  <a:pt x="29" y="146"/>
                </a:lnTo>
                <a:lnTo>
                  <a:pt x="36" y="146"/>
                </a:lnTo>
                <a:lnTo>
                  <a:pt x="498" y="146"/>
                </a:lnTo>
                <a:lnTo>
                  <a:pt x="506" y="146"/>
                </a:lnTo>
                <a:lnTo>
                  <a:pt x="513" y="143"/>
                </a:lnTo>
                <a:lnTo>
                  <a:pt x="519" y="140"/>
                </a:lnTo>
                <a:lnTo>
                  <a:pt x="524" y="136"/>
                </a:lnTo>
                <a:lnTo>
                  <a:pt x="529" y="129"/>
                </a:lnTo>
                <a:lnTo>
                  <a:pt x="532" y="124"/>
                </a:lnTo>
                <a:lnTo>
                  <a:pt x="534" y="116"/>
                </a:lnTo>
                <a:lnTo>
                  <a:pt x="535" y="110"/>
                </a:lnTo>
                <a:lnTo>
                  <a:pt x="535" y="36"/>
                </a:lnTo>
                <a:lnTo>
                  <a:pt x="534" y="29"/>
                </a:lnTo>
                <a:lnTo>
                  <a:pt x="532" y="22"/>
                </a:lnTo>
                <a:lnTo>
                  <a:pt x="529" y="16"/>
                </a:lnTo>
                <a:lnTo>
                  <a:pt x="524" y="1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0" name="Freeform 103"/>
          <p:cNvSpPr>
            <a:spLocks noEditPoints="1"/>
          </p:cNvSpPr>
          <p:nvPr/>
        </p:nvSpPr>
        <p:spPr bwMode="auto">
          <a:xfrm>
            <a:off x="9004301" y="4960145"/>
            <a:ext cx="311150" cy="514350"/>
          </a:xfrm>
          <a:custGeom>
            <a:avLst/>
            <a:gdLst>
              <a:gd name="T0" fmla="*/ 270 w 293"/>
              <a:gd name="T1" fmla="*/ 9 h 487"/>
              <a:gd name="T2" fmla="*/ 253 w 293"/>
              <a:gd name="T3" fmla="*/ 1 h 487"/>
              <a:gd name="T4" fmla="*/ 49 w 293"/>
              <a:gd name="T5" fmla="*/ 0 h 487"/>
              <a:gd name="T6" fmla="*/ 30 w 293"/>
              <a:gd name="T7" fmla="*/ 4 h 487"/>
              <a:gd name="T8" fmla="*/ 14 w 293"/>
              <a:gd name="T9" fmla="*/ 15 h 487"/>
              <a:gd name="T10" fmla="*/ 3 w 293"/>
              <a:gd name="T11" fmla="*/ 30 h 487"/>
              <a:gd name="T12" fmla="*/ 0 w 293"/>
              <a:gd name="T13" fmla="*/ 49 h 487"/>
              <a:gd name="T14" fmla="*/ 1 w 293"/>
              <a:gd name="T15" fmla="*/ 448 h 487"/>
              <a:gd name="T16" fmla="*/ 9 w 293"/>
              <a:gd name="T17" fmla="*/ 466 h 487"/>
              <a:gd name="T18" fmla="*/ 22 w 293"/>
              <a:gd name="T19" fmla="*/ 480 h 487"/>
              <a:gd name="T20" fmla="*/ 39 w 293"/>
              <a:gd name="T21" fmla="*/ 486 h 487"/>
              <a:gd name="T22" fmla="*/ 244 w 293"/>
              <a:gd name="T23" fmla="*/ 487 h 487"/>
              <a:gd name="T24" fmla="*/ 263 w 293"/>
              <a:gd name="T25" fmla="*/ 484 h 487"/>
              <a:gd name="T26" fmla="*/ 278 w 293"/>
              <a:gd name="T27" fmla="*/ 473 h 487"/>
              <a:gd name="T28" fmla="*/ 289 w 293"/>
              <a:gd name="T29" fmla="*/ 457 h 487"/>
              <a:gd name="T30" fmla="*/ 293 w 293"/>
              <a:gd name="T31" fmla="*/ 439 h 487"/>
              <a:gd name="T32" fmla="*/ 292 w 293"/>
              <a:gd name="T33" fmla="*/ 39 h 487"/>
              <a:gd name="T34" fmla="*/ 284 w 293"/>
              <a:gd name="T35" fmla="*/ 23 h 487"/>
              <a:gd name="T36" fmla="*/ 116 w 293"/>
              <a:gd name="T37" fmla="*/ 49 h 487"/>
              <a:gd name="T38" fmla="*/ 180 w 293"/>
              <a:gd name="T39" fmla="*/ 50 h 487"/>
              <a:gd name="T40" fmla="*/ 183 w 293"/>
              <a:gd name="T41" fmla="*/ 53 h 487"/>
              <a:gd name="T42" fmla="*/ 183 w 293"/>
              <a:gd name="T43" fmla="*/ 57 h 487"/>
              <a:gd name="T44" fmla="*/ 180 w 293"/>
              <a:gd name="T45" fmla="*/ 61 h 487"/>
              <a:gd name="T46" fmla="*/ 116 w 293"/>
              <a:gd name="T47" fmla="*/ 62 h 487"/>
              <a:gd name="T48" fmla="*/ 111 w 293"/>
              <a:gd name="T49" fmla="*/ 60 h 487"/>
              <a:gd name="T50" fmla="*/ 110 w 293"/>
              <a:gd name="T51" fmla="*/ 55 h 487"/>
              <a:gd name="T52" fmla="*/ 111 w 293"/>
              <a:gd name="T53" fmla="*/ 51 h 487"/>
              <a:gd name="T54" fmla="*/ 116 w 293"/>
              <a:gd name="T55" fmla="*/ 49 h 487"/>
              <a:gd name="T56" fmla="*/ 163 w 293"/>
              <a:gd name="T57" fmla="*/ 464 h 487"/>
              <a:gd name="T58" fmla="*/ 153 w 293"/>
              <a:gd name="T59" fmla="*/ 469 h 487"/>
              <a:gd name="T60" fmla="*/ 141 w 293"/>
              <a:gd name="T61" fmla="*/ 469 h 487"/>
              <a:gd name="T62" fmla="*/ 130 w 293"/>
              <a:gd name="T63" fmla="*/ 464 h 487"/>
              <a:gd name="T64" fmla="*/ 121 w 293"/>
              <a:gd name="T65" fmla="*/ 456 h 487"/>
              <a:gd name="T66" fmla="*/ 117 w 293"/>
              <a:gd name="T67" fmla="*/ 445 h 487"/>
              <a:gd name="T68" fmla="*/ 117 w 293"/>
              <a:gd name="T69" fmla="*/ 433 h 487"/>
              <a:gd name="T70" fmla="*/ 121 w 293"/>
              <a:gd name="T71" fmla="*/ 422 h 487"/>
              <a:gd name="T72" fmla="*/ 130 w 293"/>
              <a:gd name="T73" fmla="*/ 414 h 487"/>
              <a:gd name="T74" fmla="*/ 141 w 293"/>
              <a:gd name="T75" fmla="*/ 408 h 487"/>
              <a:gd name="T76" fmla="*/ 153 w 293"/>
              <a:gd name="T77" fmla="*/ 408 h 487"/>
              <a:gd name="T78" fmla="*/ 163 w 293"/>
              <a:gd name="T79" fmla="*/ 414 h 487"/>
              <a:gd name="T80" fmla="*/ 172 w 293"/>
              <a:gd name="T81" fmla="*/ 422 h 487"/>
              <a:gd name="T82" fmla="*/ 176 w 293"/>
              <a:gd name="T83" fmla="*/ 433 h 487"/>
              <a:gd name="T84" fmla="*/ 176 w 293"/>
              <a:gd name="T85" fmla="*/ 445 h 487"/>
              <a:gd name="T86" fmla="*/ 172 w 293"/>
              <a:gd name="T87" fmla="*/ 456 h 487"/>
              <a:gd name="T88" fmla="*/ 256 w 293"/>
              <a:gd name="T89" fmla="*/ 378 h 487"/>
              <a:gd name="T90" fmla="*/ 253 w 293"/>
              <a:gd name="T91" fmla="*/ 387 h 487"/>
              <a:gd name="T92" fmla="*/ 244 w 293"/>
              <a:gd name="T93" fmla="*/ 390 h 487"/>
              <a:gd name="T94" fmla="*/ 45 w 293"/>
              <a:gd name="T95" fmla="*/ 389 h 487"/>
              <a:gd name="T96" fmla="*/ 38 w 293"/>
              <a:gd name="T97" fmla="*/ 382 h 487"/>
              <a:gd name="T98" fmla="*/ 37 w 293"/>
              <a:gd name="T99" fmla="*/ 110 h 487"/>
              <a:gd name="T100" fmla="*/ 40 w 293"/>
              <a:gd name="T101" fmla="*/ 102 h 487"/>
              <a:gd name="T102" fmla="*/ 49 w 293"/>
              <a:gd name="T103" fmla="*/ 97 h 487"/>
              <a:gd name="T104" fmla="*/ 249 w 293"/>
              <a:gd name="T105" fmla="*/ 98 h 487"/>
              <a:gd name="T106" fmla="*/ 255 w 293"/>
              <a:gd name="T107" fmla="*/ 105 h 487"/>
              <a:gd name="T108" fmla="*/ 256 w 293"/>
              <a:gd name="T109" fmla="*/ 378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3" h="487">
                <a:moveTo>
                  <a:pt x="278" y="15"/>
                </a:moveTo>
                <a:lnTo>
                  <a:pt x="270" y="9"/>
                </a:lnTo>
                <a:lnTo>
                  <a:pt x="263" y="4"/>
                </a:lnTo>
                <a:lnTo>
                  <a:pt x="253" y="1"/>
                </a:lnTo>
                <a:lnTo>
                  <a:pt x="244" y="0"/>
                </a:lnTo>
                <a:lnTo>
                  <a:pt x="49" y="0"/>
                </a:lnTo>
                <a:lnTo>
                  <a:pt x="39" y="1"/>
                </a:lnTo>
                <a:lnTo>
                  <a:pt x="30" y="4"/>
                </a:lnTo>
                <a:lnTo>
                  <a:pt x="22" y="9"/>
                </a:lnTo>
                <a:lnTo>
                  <a:pt x="14" y="15"/>
                </a:lnTo>
                <a:lnTo>
                  <a:pt x="9" y="23"/>
                </a:lnTo>
                <a:lnTo>
                  <a:pt x="3" y="30"/>
                </a:lnTo>
                <a:lnTo>
                  <a:pt x="1" y="39"/>
                </a:lnTo>
                <a:lnTo>
                  <a:pt x="0" y="49"/>
                </a:lnTo>
                <a:lnTo>
                  <a:pt x="0" y="439"/>
                </a:lnTo>
                <a:lnTo>
                  <a:pt x="1" y="448"/>
                </a:lnTo>
                <a:lnTo>
                  <a:pt x="3" y="457"/>
                </a:lnTo>
                <a:lnTo>
                  <a:pt x="9" y="466"/>
                </a:lnTo>
                <a:lnTo>
                  <a:pt x="14" y="473"/>
                </a:lnTo>
                <a:lnTo>
                  <a:pt x="22" y="480"/>
                </a:lnTo>
                <a:lnTo>
                  <a:pt x="30" y="484"/>
                </a:lnTo>
                <a:lnTo>
                  <a:pt x="39" y="486"/>
                </a:lnTo>
                <a:lnTo>
                  <a:pt x="49" y="487"/>
                </a:lnTo>
                <a:lnTo>
                  <a:pt x="244" y="487"/>
                </a:lnTo>
                <a:lnTo>
                  <a:pt x="253" y="486"/>
                </a:lnTo>
                <a:lnTo>
                  <a:pt x="263" y="484"/>
                </a:lnTo>
                <a:lnTo>
                  <a:pt x="270" y="480"/>
                </a:lnTo>
                <a:lnTo>
                  <a:pt x="278" y="473"/>
                </a:lnTo>
                <a:lnTo>
                  <a:pt x="284" y="466"/>
                </a:lnTo>
                <a:lnTo>
                  <a:pt x="289" y="457"/>
                </a:lnTo>
                <a:lnTo>
                  <a:pt x="292" y="448"/>
                </a:lnTo>
                <a:lnTo>
                  <a:pt x="293" y="439"/>
                </a:lnTo>
                <a:lnTo>
                  <a:pt x="293" y="49"/>
                </a:lnTo>
                <a:lnTo>
                  <a:pt x="292" y="39"/>
                </a:lnTo>
                <a:lnTo>
                  <a:pt x="289" y="30"/>
                </a:lnTo>
                <a:lnTo>
                  <a:pt x="284" y="23"/>
                </a:lnTo>
                <a:lnTo>
                  <a:pt x="278" y="15"/>
                </a:lnTo>
                <a:close/>
                <a:moveTo>
                  <a:pt x="116" y="49"/>
                </a:moveTo>
                <a:lnTo>
                  <a:pt x="177" y="49"/>
                </a:lnTo>
                <a:lnTo>
                  <a:pt x="180" y="50"/>
                </a:lnTo>
                <a:lnTo>
                  <a:pt x="182" y="51"/>
                </a:lnTo>
                <a:lnTo>
                  <a:pt x="183" y="53"/>
                </a:lnTo>
                <a:lnTo>
                  <a:pt x="183" y="55"/>
                </a:lnTo>
                <a:lnTo>
                  <a:pt x="183" y="57"/>
                </a:lnTo>
                <a:lnTo>
                  <a:pt x="182" y="60"/>
                </a:lnTo>
                <a:lnTo>
                  <a:pt x="180" y="61"/>
                </a:lnTo>
                <a:lnTo>
                  <a:pt x="177" y="62"/>
                </a:lnTo>
                <a:lnTo>
                  <a:pt x="116" y="62"/>
                </a:lnTo>
                <a:lnTo>
                  <a:pt x="114" y="61"/>
                </a:lnTo>
                <a:lnTo>
                  <a:pt x="111" y="60"/>
                </a:lnTo>
                <a:lnTo>
                  <a:pt x="110" y="57"/>
                </a:lnTo>
                <a:lnTo>
                  <a:pt x="110" y="55"/>
                </a:lnTo>
                <a:lnTo>
                  <a:pt x="110" y="53"/>
                </a:lnTo>
                <a:lnTo>
                  <a:pt x="111" y="51"/>
                </a:lnTo>
                <a:lnTo>
                  <a:pt x="114" y="50"/>
                </a:lnTo>
                <a:lnTo>
                  <a:pt x="116" y="49"/>
                </a:lnTo>
                <a:close/>
                <a:moveTo>
                  <a:pt x="168" y="460"/>
                </a:moveTo>
                <a:lnTo>
                  <a:pt x="163" y="464"/>
                </a:lnTo>
                <a:lnTo>
                  <a:pt x="158" y="467"/>
                </a:lnTo>
                <a:lnTo>
                  <a:pt x="153" y="469"/>
                </a:lnTo>
                <a:lnTo>
                  <a:pt x="146" y="469"/>
                </a:lnTo>
                <a:lnTo>
                  <a:pt x="141" y="469"/>
                </a:lnTo>
                <a:lnTo>
                  <a:pt x="135" y="467"/>
                </a:lnTo>
                <a:lnTo>
                  <a:pt x="130" y="464"/>
                </a:lnTo>
                <a:lnTo>
                  <a:pt x="124" y="460"/>
                </a:lnTo>
                <a:lnTo>
                  <a:pt x="121" y="456"/>
                </a:lnTo>
                <a:lnTo>
                  <a:pt x="118" y="450"/>
                </a:lnTo>
                <a:lnTo>
                  <a:pt x="117" y="445"/>
                </a:lnTo>
                <a:lnTo>
                  <a:pt x="116" y="439"/>
                </a:lnTo>
                <a:lnTo>
                  <a:pt x="117" y="433"/>
                </a:lnTo>
                <a:lnTo>
                  <a:pt x="118" y="427"/>
                </a:lnTo>
                <a:lnTo>
                  <a:pt x="121" y="422"/>
                </a:lnTo>
                <a:lnTo>
                  <a:pt x="124" y="417"/>
                </a:lnTo>
                <a:lnTo>
                  <a:pt x="130" y="414"/>
                </a:lnTo>
                <a:lnTo>
                  <a:pt x="135" y="410"/>
                </a:lnTo>
                <a:lnTo>
                  <a:pt x="141" y="408"/>
                </a:lnTo>
                <a:lnTo>
                  <a:pt x="146" y="408"/>
                </a:lnTo>
                <a:lnTo>
                  <a:pt x="153" y="408"/>
                </a:lnTo>
                <a:lnTo>
                  <a:pt x="158" y="410"/>
                </a:lnTo>
                <a:lnTo>
                  <a:pt x="163" y="414"/>
                </a:lnTo>
                <a:lnTo>
                  <a:pt x="168" y="417"/>
                </a:lnTo>
                <a:lnTo>
                  <a:pt x="172" y="422"/>
                </a:lnTo>
                <a:lnTo>
                  <a:pt x="175" y="427"/>
                </a:lnTo>
                <a:lnTo>
                  <a:pt x="176" y="433"/>
                </a:lnTo>
                <a:lnTo>
                  <a:pt x="177" y="439"/>
                </a:lnTo>
                <a:lnTo>
                  <a:pt x="176" y="445"/>
                </a:lnTo>
                <a:lnTo>
                  <a:pt x="175" y="450"/>
                </a:lnTo>
                <a:lnTo>
                  <a:pt x="172" y="456"/>
                </a:lnTo>
                <a:lnTo>
                  <a:pt x="168" y="460"/>
                </a:lnTo>
                <a:close/>
                <a:moveTo>
                  <a:pt x="256" y="378"/>
                </a:moveTo>
                <a:lnTo>
                  <a:pt x="255" y="382"/>
                </a:lnTo>
                <a:lnTo>
                  <a:pt x="253" y="387"/>
                </a:lnTo>
                <a:lnTo>
                  <a:pt x="249" y="389"/>
                </a:lnTo>
                <a:lnTo>
                  <a:pt x="244" y="390"/>
                </a:lnTo>
                <a:lnTo>
                  <a:pt x="49" y="390"/>
                </a:lnTo>
                <a:lnTo>
                  <a:pt x="45" y="389"/>
                </a:lnTo>
                <a:lnTo>
                  <a:pt x="40" y="387"/>
                </a:lnTo>
                <a:lnTo>
                  <a:pt x="38" y="382"/>
                </a:lnTo>
                <a:lnTo>
                  <a:pt x="37" y="378"/>
                </a:lnTo>
                <a:lnTo>
                  <a:pt x="37" y="110"/>
                </a:lnTo>
                <a:lnTo>
                  <a:pt x="38" y="105"/>
                </a:lnTo>
                <a:lnTo>
                  <a:pt x="40" y="102"/>
                </a:lnTo>
                <a:lnTo>
                  <a:pt x="45" y="98"/>
                </a:lnTo>
                <a:lnTo>
                  <a:pt x="49" y="97"/>
                </a:lnTo>
                <a:lnTo>
                  <a:pt x="244" y="97"/>
                </a:lnTo>
                <a:lnTo>
                  <a:pt x="249" y="98"/>
                </a:lnTo>
                <a:lnTo>
                  <a:pt x="253" y="102"/>
                </a:lnTo>
                <a:lnTo>
                  <a:pt x="255" y="105"/>
                </a:lnTo>
                <a:lnTo>
                  <a:pt x="256" y="110"/>
                </a:lnTo>
                <a:lnTo>
                  <a:pt x="256" y="37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1" name="Freeform 104"/>
          <p:cNvSpPr>
            <a:spLocks noEditPoints="1"/>
          </p:cNvSpPr>
          <p:nvPr/>
        </p:nvSpPr>
        <p:spPr bwMode="auto">
          <a:xfrm>
            <a:off x="11969751" y="4909345"/>
            <a:ext cx="593726" cy="619126"/>
          </a:xfrm>
          <a:custGeom>
            <a:avLst/>
            <a:gdLst>
              <a:gd name="T0" fmla="*/ 553 w 560"/>
              <a:gd name="T1" fmla="*/ 387 h 584"/>
              <a:gd name="T2" fmla="*/ 537 w 560"/>
              <a:gd name="T3" fmla="*/ 380 h 584"/>
              <a:gd name="T4" fmla="*/ 504 w 560"/>
              <a:gd name="T5" fmla="*/ 390 h 584"/>
              <a:gd name="T6" fmla="*/ 450 w 560"/>
              <a:gd name="T7" fmla="*/ 401 h 584"/>
              <a:gd name="T8" fmla="*/ 384 w 560"/>
              <a:gd name="T9" fmla="*/ 395 h 584"/>
              <a:gd name="T10" fmla="*/ 323 w 560"/>
              <a:gd name="T11" fmla="*/ 367 h 584"/>
              <a:gd name="T12" fmla="*/ 274 w 560"/>
              <a:gd name="T13" fmla="*/ 320 h 584"/>
              <a:gd name="T14" fmla="*/ 243 w 560"/>
              <a:gd name="T15" fmla="*/ 261 h 584"/>
              <a:gd name="T16" fmla="*/ 232 w 560"/>
              <a:gd name="T17" fmla="*/ 194 h 584"/>
              <a:gd name="T18" fmla="*/ 238 w 560"/>
              <a:gd name="T19" fmla="*/ 141 h 584"/>
              <a:gd name="T20" fmla="*/ 259 w 560"/>
              <a:gd name="T21" fmla="*/ 92 h 584"/>
              <a:gd name="T22" fmla="*/ 291 w 560"/>
              <a:gd name="T23" fmla="*/ 49 h 584"/>
              <a:gd name="T24" fmla="*/ 306 w 560"/>
              <a:gd name="T25" fmla="*/ 30 h 584"/>
              <a:gd name="T26" fmla="*/ 303 w 560"/>
              <a:gd name="T27" fmla="*/ 11 h 584"/>
              <a:gd name="T28" fmla="*/ 289 w 560"/>
              <a:gd name="T29" fmla="*/ 1 h 584"/>
              <a:gd name="T30" fmla="*/ 238 w 560"/>
              <a:gd name="T31" fmla="*/ 5 h 584"/>
              <a:gd name="T32" fmla="*/ 171 w 560"/>
              <a:gd name="T33" fmla="*/ 25 h 584"/>
              <a:gd name="T34" fmla="*/ 112 w 560"/>
              <a:gd name="T35" fmla="*/ 61 h 584"/>
              <a:gd name="T36" fmla="*/ 63 w 560"/>
              <a:gd name="T37" fmla="*/ 109 h 584"/>
              <a:gd name="T38" fmla="*/ 28 w 560"/>
              <a:gd name="T39" fmla="*/ 167 h 584"/>
              <a:gd name="T40" fmla="*/ 6 w 560"/>
              <a:gd name="T41" fmla="*/ 235 h 584"/>
              <a:gd name="T42" fmla="*/ 1 w 560"/>
              <a:gd name="T43" fmla="*/ 306 h 584"/>
              <a:gd name="T44" fmla="*/ 14 w 560"/>
              <a:gd name="T45" fmla="*/ 377 h 584"/>
              <a:gd name="T46" fmla="*/ 43 w 560"/>
              <a:gd name="T47" fmla="*/ 443 h 584"/>
              <a:gd name="T48" fmla="*/ 86 w 560"/>
              <a:gd name="T49" fmla="*/ 498 h 584"/>
              <a:gd name="T50" fmla="*/ 140 w 560"/>
              <a:gd name="T51" fmla="*/ 541 h 584"/>
              <a:gd name="T52" fmla="*/ 206 w 560"/>
              <a:gd name="T53" fmla="*/ 571 h 584"/>
              <a:gd name="T54" fmla="*/ 277 w 560"/>
              <a:gd name="T55" fmla="*/ 584 h 584"/>
              <a:gd name="T56" fmla="*/ 375 w 560"/>
              <a:gd name="T57" fmla="*/ 572 h 584"/>
              <a:gd name="T58" fmla="*/ 467 w 560"/>
              <a:gd name="T59" fmla="*/ 525 h 584"/>
              <a:gd name="T60" fmla="*/ 538 w 560"/>
              <a:gd name="T61" fmla="*/ 451 h 584"/>
              <a:gd name="T62" fmla="*/ 560 w 560"/>
              <a:gd name="T63" fmla="*/ 403 h 584"/>
              <a:gd name="T64" fmla="*/ 358 w 560"/>
              <a:gd name="T65" fmla="*/ 526 h 584"/>
              <a:gd name="T66" fmla="*/ 292 w 560"/>
              <a:gd name="T67" fmla="*/ 535 h 584"/>
              <a:gd name="T68" fmla="*/ 232 w 560"/>
              <a:gd name="T69" fmla="*/ 528 h 584"/>
              <a:gd name="T70" fmla="*/ 176 w 560"/>
              <a:gd name="T71" fmla="*/ 505 h 584"/>
              <a:gd name="T72" fmla="*/ 128 w 560"/>
              <a:gd name="T73" fmla="*/ 471 h 584"/>
              <a:gd name="T74" fmla="*/ 92 w 560"/>
              <a:gd name="T75" fmla="*/ 428 h 584"/>
              <a:gd name="T76" fmla="*/ 63 w 560"/>
              <a:gd name="T77" fmla="*/ 375 h 584"/>
              <a:gd name="T78" fmla="*/ 51 w 560"/>
              <a:gd name="T79" fmla="*/ 316 h 584"/>
              <a:gd name="T80" fmla="*/ 56 w 560"/>
              <a:gd name="T81" fmla="*/ 233 h 584"/>
              <a:gd name="T82" fmla="*/ 97 w 560"/>
              <a:gd name="T83" fmla="*/ 145 h 584"/>
              <a:gd name="T84" fmla="*/ 169 w 560"/>
              <a:gd name="T85" fmla="*/ 82 h 584"/>
              <a:gd name="T86" fmla="*/ 205 w 560"/>
              <a:gd name="T87" fmla="*/ 90 h 584"/>
              <a:gd name="T88" fmla="*/ 183 w 560"/>
              <a:gd name="T89" fmla="*/ 177 h 584"/>
              <a:gd name="T90" fmla="*/ 192 w 560"/>
              <a:gd name="T91" fmla="*/ 261 h 584"/>
              <a:gd name="T92" fmla="*/ 227 w 560"/>
              <a:gd name="T93" fmla="*/ 336 h 584"/>
              <a:gd name="T94" fmla="*/ 283 w 560"/>
              <a:gd name="T95" fmla="*/ 397 h 584"/>
              <a:gd name="T96" fmla="*/ 356 w 560"/>
              <a:gd name="T97" fmla="*/ 437 h 584"/>
              <a:gd name="T98" fmla="*/ 438 w 560"/>
              <a:gd name="T99" fmla="*/ 450 h 584"/>
              <a:gd name="T100" fmla="*/ 472 w 560"/>
              <a:gd name="T101" fmla="*/ 456 h 584"/>
              <a:gd name="T102" fmla="*/ 420 w 560"/>
              <a:gd name="T103" fmla="*/ 498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0" h="584">
                <a:moveTo>
                  <a:pt x="559" y="400"/>
                </a:moveTo>
                <a:lnTo>
                  <a:pt x="558" y="396"/>
                </a:lnTo>
                <a:lnTo>
                  <a:pt x="557" y="393"/>
                </a:lnTo>
                <a:lnTo>
                  <a:pt x="555" y="389"/>
                </a:lnTo>
                <a:lnTo>
                  <a:pt x="553" y="387"/>
                </a:lnTo>
                <a:lnTo>
                  <a:pt x="549" y="384"/>
                </a:lnTo>
                <a:lnTo>
                  <a:pt x="546" y="382"/>
                </a:lnTo>
                <a:lnTo>
                  <a:pt x="543" y="381"/>
                </a:lnTo>
                <a:lnTo>
                  <a:pt x="540" y="380"/>
                </a:lnTo>
                <a:lnTo>
                  <a:pt x="537" y="380"/>
                </a:lnTo>
                <a:lnTo>
                  <a:pt x="533" y="380"/>
                </a:lnTo>
                <a:lnTo>
                  <a:pt x="529" y="381"/>
                </a:lnTo>
                <a:lnTo>
                  <a:pt x="526" y="382"/>
                </a:lnTo>
                <a:lnTo>
                  <a:pt x="515" y="386"/>
                </a:lnTo>
                <a:lnTo>
                  <a:pt x="504" y="390"/>
                </a:lnTo>
                <a:lnTo>
                  <a:pt x="493" y="394"/>
                </a:lnTo>
                <a:lnTo>
                  <a:pt x="483" y="397"/>
                </a:lnTo>
                <a:lnTo>
                  <a:pt x="472" y="399"/>
                </a:lnTo>
                <a:lnTo>
                  <a:pt x="461" y="400"/>
                </a:lnTo>
                <a:lnTo>
                  <a:pt x="450" y="401"/>
                </a:lnTo>
                <a:lnTo>
                  <a:pt x="438" y="401"/>
                </a:lnTo>
                <a:lnTo>
                  <a:pt x="424" y="401"/>
                </a:lnTo>
                <a:lnTo>
                  <a:pt x="411" y="399"/>
                </a:lnTo>
                <a:lnTo>
                  <a:pt x="397" y="397"/>
                </a:lnTo>
                <a:lnTo>
                  <a:pt x="384" y="395"/>
                </a:lnTo>
                <a:lnTo>
                  <a:pt x="371" y="390"/>
                </a:lnTo>
                <a:lnTo>
                  <a:pt x="359" y="386"/>
                </a:lnTo>
                <a:lnTo>
                  <a:pt x="346" y="380"/>
                </a:lnTo>
                <a:lnTo>
                  <a:pt x="335" y="373"/>
                </a:lnTo>
                <a:lnTo>
                  <a:pt x="323" y="367"/>
                </a:lnTo>
                <a:lnTo>
                  <a:pt x="312" y="358"/>
                </a:lnTo>
                <a:lnTo>
                  <a:pt x="302" y="349"/>
                </a:lnTo>
                <a:lnTo>
                  <a:pt x="292" y="341"/>
                </a:lnTo>
                <a:lnTo>
                  <a:pt x="283" y="331"/>
                </a:lnTo>
                <a:lnTo>
                  <a:pt x="274" y="320"/>
                </a:lnTo>
                <a:lnTo>
                  <a:pt x="267" y="309"/>
                </a:lnTo>
                <a:lnTo>
                  <a:pt x="259" y="299"/>
                </a:lnTo>
                <a:lnTo>
                  <a:pt x="252" y="286"/>
                </a:lnTo>
                <a:lnTo>
                  <a:pt x="247" y="274"/>
                </a:lnTo>
                <a:lnTo>
                  <a:pt x="243" y="261"/>
                </a:lnTo>
                <a:lnTo>
                  <a:pt x="238" y="248"/>
                </a:lnTo>
                <a:lnTo>
                  <a:pt x="235" y="235"/>
                </a:lnTo>
                <a:lnTo>
                  <a:pt x="233" y="222"/>
                </a:lnTo>
                <a:lnTo>
                  <a:pt x="232" y="208"/>
                </a:lnTo>
                <a:lnTo>
                  <a:pt x="232" y="194"/>
                </a:lnTo>
                <a:lnTo>
                  <a:pt x="232" y="183"/>
                </a:lnTo>
                <a:lnTo>
                  <a:pt x="233" y="172"/>
                </a:lnTo>
                <a:lnTo>
                  <a:pt x="234" y="163"/>
                </a:lnTo>
                <a:lnTo>
                  <a:pt x="236" y="152"/>
                </a:lnTo>
                <a:lnTo>
                  <a:pt x="238" y="141"/>
                </a:lnTo>
                <a:lnTo>
                  <a:pt x="242" y="131"/>
                </a:lnTo>
                <a:lnTo>
                  <a:pt x="245" y="122"/>
                </a:lnTo>
                <a:lnTo>
                  <a:pt x="249" y="111"/>
                </a:lnTo>
                <a:lnTo>
                  <a:pt x="254" y="101"/>
                </a:lnTo>
                <a:lnTo>
                  <a:pt x="259" y="92"/>
                </a:lnTo>
                <a:lnTo>
                  <a:pt x="264" y="83"/>
                </a:lnTo>
                <a:lnTo>
                  <a:pt x="270" y="74"/>
                </a:lnTo>
                <a:lnTo>
                  <a:pt x="276" y="65"/>
                </a:lnTo>
                <a:lnTo>
                  <a:pt x="284" y="58"/>
                </a:lnTo>
                <a:lnTo>
                  <a:pt x="291" y="49"/>
                </a:lnTo>
                <a:lnTo>
                  <a:pt x="299" y="42"/>
                </a:lnTo>
                <a:lnTo>
                  <a:pt x="302" y="40"/>
                </a:lnTo>
                <a:lnTo>
                  <a:pt x="304" y="36"/>
                </a:lnTo>
                <a:lnTo>
                  <a:pt x="305" y="33"/>
                </a:lnTo>
                <a:lnTo>
                  <a:pt x="306" y="30"/>
                </a:lnTo>
                <a:lnTo>
                  <a:pt x="308" y="25"/>
                </a:lnTo>
                <a:lnTo>
                  <a:pt x="306" y="22"/>
                </a:lnTo>
                <a:lnTo>
                  <a:pt x="306" y="19"/>
                </a:lnTo>
                <a:lnTo>
                  <a:pt x="304" y="15"/>
                </a:lnTo>
                <a:lnTo>
                  <a:pt x="303" y="11"/>
                </a:lnTo>
                <a:lnTo>
                  <a:pt x="301" y="8"/>
                </a:lnTo>
                <a:lnTo>
                  <a:pt x="298" y="5"/>
                </a:lnTo>
                <a:lnTo>
                  <a:pt x="296" y="3"/>
                </a:lnTo>
                <a:lnTo>
                  <a:pt x="292" y="2"/>
                </a:lnTo>
                <a:lnTo>
                  <a:pt x="289" y="1"/>
                </a:lnTo>
                <a:lnTo>
                  <a:pt x="286" y="0"/>
                </a:lnTo>
                <a:lnTo>
                  <a:pt x="282" y="0"/>
                </a:lnTo>
                <a:lnTo>
                  <a:pt x="267" y="1"/>
                </a:lnTo>
                <a:lnTo>
                  <a:pt x="252" y="3"/>
                </a:lnTo>
                <a:lnTo>
                  <a:pt x="238" y="5"/>
                </a:lnTo>
                <a:lnTo>
                  <a:pt x="224" y="7"/>
                </a:lnTo>
                <a:lnTo>
                  <a:pt x="211" y="11"/>
                </a:lnTo>
                <a:lnTo>
                  <a:pt x="197" y="16"/>
                </a:lnTo>
                <a:lnTo>
                  <a:pt x="184" y="20"/>
                </a:lnTo>
                <a:lnTo>
                  <a:pt x="171" y="25"/>
                </a:lnTo>
                <a:lnTo>
                  <a:pt x="159" y="32"/>
                </a:lnTo>
                <a:lnTo>
                  <a:pt x="146" y="38"/>
                </a:lnTo>
                <a:lnTo>
                  <a:pt x="134" y="46"/>
                </a:lnTo>
                <a:lnTo>
                  <a:pt x="123" y="54"/>
                </a:lnTo>
                <a:lnTo>
                  <a:pt x="112" y="61"/>
                </a:lnTo>
                <a:lnTo>
                  <a:pt x="101" y="70"/>
                </a:lnTo>
                <a:lnTo>
                  <a:pt x="92" y="79"/>
                </a:lnTo>
                <a:lnTo>
                  <a:pt x="82" y="88"/>
                </a:lnTo>
                <a:lnTo>
                  <a:pt x="72" y="99"/>
                </a:lnTo>
                <a:lnTo>
                  <a:pt x="63" y="109"/>
                </a:lnTo>
                <a:lnTo>
                  <a:pt x="56" y="119"/>
                </a:lnTo>
                <a:lnTo>
                  <a:pt x="48" y="131"/>
                </a:lnTo>
                <a:lnTo>
                  <a:pt x="41" y="143"/>
                </a:lnTo>
                <a:lnTo>
                  <a:pt x="34" y="155"/>
                </a:lnTo>
                <a:lnTo>
                  <a:pt x="28" y="167"/>
                </a:lnTo>
                <a:lnTo>
                  <a:pt x="22" y="181"/>
                </a:lnTo>
                <a:lnTo>
                  <a:pt x="17" y="194"/>
                </a:lnTo>
                <a:lnTo>
                  <a:pt x="13" y="207"/>
                </a:lnTo>
                <a:lnTo>
                  <a:pt x="8" y="221"/>
                </a:lnTo>
                <a:lnTo>
                  <a:pt x="6" y="235"/>
                </a:lnTo>
                <a:lnTo>
                  <a:pt x="3" y="249"/>
                </a:lnTo>
                <a:lnTo>
                  <a:pt x="2" y="263"/>
                </a:lnTo>
                <a:lnTo>
                  <a:pt x="1" y="277"/>
                </a:lnTo>
                <a:lnTo>
                  <a:pt x="0" y="292"/>
                </a:lnTo>
                <a:lnTo>
                  <a:pt x="1" y="306"/>
                </a:lnTo>
                <a:lnTo>
                  <a:pt x="2" y="321"/>
                </a:lnTo>
                <a:lnTo>
                  <a:pt x="3" y="335"/>
                </a:lnTo>
                <a:lnTo>
                  <a:pt x="6" y="349"/>
                </a:lnTo>
                <a:lnTo>
                  <a:pt x="9" y="363"/>
                </a:lnTo>
                <a:lnTo>
                  <a:pt x="14" y="377"/>
                </a:lnTo>
                <a:lnTo>
                  <a:pt x="18" y="392"/>
                </a:lnTo>
                <a:lnTo>
                  <a:pt x="24" y="406"/>
                </a:lnTo>
                <a:lnTo>
                  <a:pt x="30" y="419"/>
                </a:lnTo>
                <a:lnTo>
                  <a:pt x="36" y="431"/>
                </a:lnTo>
                <a:lnTo>
                  <a:pt x="43" y="443"/>
                </a:lnTo>
                <a:lnTo>
                  <a:pt x="51" y="455"/>
                </a:lnTo>
                <a:lnTo>
                  <a:pt x="59" y="467"/>
                </a:lnTo>
                <a:lnTo>
                  <a:pt x="68" y="478"/>
                </a:lnTo>
                <a:lnTo>
                  <a:pt x="76" y="489"/>
                </a:lnTo>
                <a:lnTo>
                  <a:pt x="86" y="498"/>
                </a:lnTo>
                <a:lnTo>
                  <a:pt x="96" y="508"/>
                </a:lnTo>
                <a:lnTo>
                  <a:pt x="107" y="517"/>
                </a:lnTo>
                <a:lnTo>
                  <a:pt x="117" y="525"/>
                </a:lnTo>
                <a:lnTo>
                  <a:pt x="128" y="533"/>
                </a:lnTo>
                <a:lnTo>
                  <a:pt x="140" y="541"/>
                </a:lnTo>
                <a:lnTo>
                  <a:pt x="153" y="548"/>
                </a:lnTo>
                <a:lnTo>
                  <a:pt x="166" y="555"/>
                </a:lnTo>
                <a:lnTo>
                  <a:pt x="179" y="561"/>
                </a:lnTo>
                <a:lnTo>
                  <a:pt x="193" y="566"/>
                </a:lnTo>
                <a:lnTo>
                  <a:pt x="206" y="571"/>
                </a:lnTo>
                <a:lnTo>
                  <a:pt x="220" y="575"/>
                </a:lnTo>
                <a:lnTo>
                  <a:pt x="234" y="578"/>
                </a:lnTo>
                <a:lnTo>
                  <a:pt x="249" y="580"/>
                </a:lnTo>
                <a:lnTo>
                  <a:pt x="263" y="583"/>
                </a:lnTo>
                <a:lnTo>
                  <a:pt x="277" y="584"/>
                </a:lnTo>
                <a:lnTo>
                  <a:pt x="292" y="584"/>
                </a:lnTo>
                <a:lnTo>
                  <a:pt x="314" y="583"/>
                </a:lnTo>
                <a:lnTo>
                  <a:pt x="335" y="580"/>
                </a:lnTo>
                <a:lnTo>
                  <a:pt x="355" y="577"/>
                </a:lnTo>
                <a:lnTo>
                  <a:pt x="375" y="572"/>
                </a:lnTo>
                <a:lnTo>
                  <a:pt x="394" y="565"/>
                </a:lnTo>
                <a:lnTo>
                  <a:pt x="413" y="558"/>
                </a:lnTo>
                <a:lnTo>
                  <a:pt x="432" y="548"/>
                </a:lnTo>
                <a:lnTo>
                  <a:pt x="450" y="537"/>
                </a:lnTo>
                <a:lnTo>
                  <a:pt x="467" y="525"/>
                </a:lnTo>
                <a:lnTo>
                  <a:pt x="484" y="512"/>
                </a:lnTo>
                <a:lnTo>
                  <a:pt x="499" y="498"/>
                </a:lnTo>
                <a:lnTo>
                  <a:pt x="513" y="483"/>
                </a:lnTo>
                <a:lnTo>
                  <a:pt x="526" y="468"/>
                </a:lnTo>
                <a:lnTo>
                  <a:pt x="538" y="451"/>
                </a:lnTo>
                <a:lnTo>
                  <a:pt x="548" y="433"/>
                </a:lnTo>
                <a:lnTo>
                  <a:pt x="558" y="414"/>
                </a:lnTo>
                <a:lnTo>
                  <a:pt x="559" y="411"/>
                </a:lnTo>
                <a:lnTo>
                  <a:pt x="559" y="408"/>
                </a:lnTo>
                <a:lnTo>
                  <a:pt x="560" y="403"/>
                </a:lnTo>
                <a:lnTo>
                  <a:pt x="559" y="400"/>
                </a:lnTo>
                <a:close/>
                <a:moveTo>
                  <a:pt x="396" y="511"/>
                </a:moveTo>
                <a:lnTo>
                  <a:pt x="384" y="517"/>
                </a:lnTo>
                <a:lnTo>
                  <a:pt x="371" y="522"/>
                </a:lnTo>
                <a:lnTo>
                  <a:pt x="358" y="526"/>
                </a:lnTo>
                <a:lnTo>
                  <a:pt x="346" y="530"/>
                </a:lnTo>
                <a:lnTo>
                  <a:pt x="332" y="532"/>
                </a:lnTo>
                <a:lnTo>
                  <a:pt x="319" y="534"/>
                </a:lnTo>
                <a:lnTo>
                  <a:pt x="306" y="535"/>
                </a:lnTo>
                <a:lnTo>
                  <a:pt x="292" y="535"/>
                </a:lnTo>
                <a:lnTo>
                  <a:pt x="281" y="535"/>
                </a:lnTo>
                <a:lnTo>
                  <a:pt x="268" y="534"/>
                </a:lnTo>
                <a:lnTo>
                  <a:pt x="256" y="533"/>
                </a:lnTo>
                <a:lnTo>
                  <a:pt x="244" y="531"/>
                </a:lnTo>
                <a:lnTo>
                  <a:pt x="232" y="528"/>
                </a:lnTo>
                <a:lnTo>
                  <a:pt x="221" y="524"/>
                </a:lnTo>
                <a:lnTo>
                  <a:pt x="209" y="520"/>
                </a:lnTo>
                <a:lnTo>
                  <a:pt x="197" y="516"/>
                </a:lnTo>
                <a:lnTo>
                  <a:pt x="187" y="510"/>
                </a:lnTo>
                <a:lnTo>
                  <a:pt x="176" y="505"/>
                </a:lnTo>
                <a:lnTo>
                  <a:pt x="166" y="499"/>
                </a:lnTo>
                <a:lnTo>
                  <a:pt x="156" y="493"/>
                </a:lnTo>
                <a:lnTo>
                  <a:pt x="147" y="487"/>
                </a:lnTo>
                <a:lnTo>
                  <a:pt x="137" y="479"/>
                </a:lnTo>
                <a:lnTo>
                  <a:pt x="128" y="471"/>
                </a:lnTo>
                <a:lnTo>
                  <a:pt x="121" y="464"/>
                </a:lnTo>
                <a:lnTo>
                  <a:pt x="112" y="455"/>
                </a:lnTo>
                <a:lnTo>
                  <a:pt x="105" y="447"/>
                </a:lnTo>
                <a:lnTo>
                  <a:pt x="98" y="438"/>
                </a:lnTo>
                <a:lnTo>
                  <a:pt x="92" y="428"/>
                </a:lnTo>
                <a:lnTo>
                  <a:pt x="85" y="419"/>
                </a:lnTo>
                <a:lnTo>
                  <a:pt x="79" y="408"/>
                </a:lnTo>
                <a:lnTo>
                  <a:pt x="73" y="397"/>
                </a:lnTo>
                <a:lnTo>
                  <a:pt x="69" y="386"/>
                </a:lnTo>
                <a:lnTo>
                  <a:pt x="63" y="375"/>
                </a:lnTo>
                <a:lnTo>
                  <a:pt x="60" y="363"/>
                </a:lnTo>
                <a:lnTo>
                  <a:pt x="57" y="352"/>
                </a:lnTo>
                <a:lnTo>
                  <a:pt x="54" y="340"/>
                </a:lnTo>
                <a:lnTo>
                  <a:pt x="52" y="328"/>
                </a:lnTo>
                <a:lnTo>
                  <a:pt x="51" y="316"/>
                </a:lnTo>
                <a:lnTo>
                  <a:pt x="49" y="304"/>
                </a:lnTo>
                <a:lnTo>
                  <a:pt x="49" y="292"/>
                </a:lnTo>
                <a:lnTo>
                  <a:pt x="49" y="272"/>
                </a:lnTo>
                <a:lnTo>
                  <a:pt x="52" y="252"/>
                </a:lnTo>
                <a:lnTo>
                  <a:pt x="56" y="233"/>
                </a:lnTo>
                <a:lnTo>
                  <a:pt x="61" y="214"/>
                </a:lnTo>
                <a:lnTo>
                  <a:pt x="68" y="196"/>
                </a:lnTo>
                <a:lnTo>
                  <a:pt x="76" y="179"/>
                </a:lnTo>
                <a:lnTo>
                  <a:pt x="86" y="162"/>
                </a:lnTo>
                <a:lnTo>
                  <a:pt x="97" y="145"/>
                </a:lnTo>
                <a:lnTo>
                  <a:pt x="110" y="130"/>
                </a:lnTo>
                <a:lnTo>
                  <a:pt x="124" y="116"/>
                </a:lnTo>
                <a:lnTo>
                  <a:pt x="138" y="103"/>
                </a:lnTo>
                <a:lnTo>
                  <a:pt x="153" y="91"/>
                </a:lnTo>
                <a:lnTo>
                  <a:pt x="169" y="82"/>
                </a:lnTo>
                <a:lnTo>
                  <a:pt x="186" y="73"/>
                </a:lnTo>
                <a:lnTo>
                  <a:pt x="204" y="64"/>
                </a:lnTo>
                <a:lnTo>
                  <a:pt x="222" y="59"/>
                </a:lnTo>
                <a:lnTo>
                  <a:pt x="214" y="74"/>
                </a:lnTo>
                <a:lnTo>
                  <a:pt x="205" y="90"/>
                </a:lnTo>
                <a:lnTo>
                  <a:pt x="198" y="108"/>
                </a:lnTo>
                <a:lnTo>
                  <a:pt x="193" y="124"/>
                </a:lnTo>
                <a:lnTo>
                  <a:pt x="189" y="141"/>
                </a:lnTo>
                <a:lnTo>
                  <a:pt x="186" y="158"/>
                </a:lnTo>
                <a:lnTo>
                  <a:pt x="183" y="177"/>
                </a:lnTo>
                <a:lnTo>
                  <a:pt x="183" y="194"/>
                </a:lnTo>
                <a:lnTo>
                  <a:pt x="183" y="211"/>
                </a:lnTo>
                <a:lnTo>
                  <a:pt x="186" y="228"/>
                </a:lnTo>
                <a:lnTo>
                  <a:pt x="188" y="245"/>
                </a:lnTo>
                <a:lnTo>
                  <a:pt x="192" y="261"/>
                </a:lnTo>
                <a:lnTo>
                  <a:pt x="196" y="277"/>
                </a:lnTo>
                <a:lnTo>
                  <a:pt x="202" y="292"/>
                </a:lnTo>
                <a:lnTo>
                  <a:pt x="209" y="307"/>
                </a:lnTo>
                <a:lnTo>
                  <a:pt x="217" y="322"/>
                </a:lnTo>
                <a:lnTo>
                  <a:pt x="227" y="336"/>
                </a:lnTo>
                <a:lnTo>
                  <a:pt x="236" y="350"/>
                </a:lnTo>
                <a:lnTo>
                  <a:pt x="246" y="363"/>
                </a:lnTo>
                <a:lnTo>
                  <a:pt x="258" y="375"/>
                </a:lnTo>
                <a:lnTo>
                  <a:pt x="270" y="386"/>
                </a:lnTo>
                <a:lnTo>
                  <a:pt x="283" y="397"/>
                </a:lnTo>
                <a:lnTo>
                  <a:pt x="296" y="407"/>
                </a:lnTo>
                <a:lnTo>
                  <a:pt x="311" y="415"/>
                </a:lnTo>
                <a:lnTo>
                  <a:pt x="325" y="424"/>
                </a:lnTo>
                <a:lnTo>
                  <a:pt x="340" y="430"/>
                </a:lnTo>
                <a:lnTo>
                  <a:pt x="356" y="437"/>
                </a:lnTo>
                <a:lnTo>
                  <a:pt x="372" y="441"/>
                </a:lnTo>
                <a:lnTo>
                  <a:pt x="389" y="446"/>
                </a:lnTo>
                <a:lnTo>
                  <a:pt x="405" y="448"/>
                </a:lnTo>
                <a:lnTo>
                  <a:pt x="421" y="450"/>
                </a:lnTo>
                <a:lnTo>
                  <a:pt x="438" y="450"/>
                </a:lnTo>
                <a:lnTo>
                  <a:pt x="449" y="450"/>
                </a:lnTo>
                <a:lnTo>
                  <a:pt x="460" y="449"/>
                </a:lnTo>
                <a:lnTo>
                  <a:pt x="471" y="448"/>
                </a:lnTo>
                <a:lnTo>
                  <a:pt x="480" y="447"/>
                </a:lnTo>
                <a:lnTo>
                  <a:pt x="472" y="456"/>
                </a:lnTo>
                <a:lnTo>
                  <a:pt x="462" y="466"/>
                </a:lnTo>
                <a:lnTo>
                  <a:pt x="452" y="476"/>
                </a:lnTo>
                <a:lnTo>
                  <a:pt x="443" y="483"/>
                </a:lnTo>
                <a:lnTo>
                  <a:pt x="432" y="492"/>
                </a:lnTo>
                <a:lnTo>
                  <a:pt x="420" y="498"/>
                </a:lnTo>
                <a:lnTo>
                  <a:pt x="409" y="506"/>
                </a:lnTo>
                <a:lnTo>
                  <a:pt x="396" y="51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2" name="Freeform 105"/>
          <p:cNvSpPr>
            <a:spLocks/>
          </p:cNvSpPr>
          <p:nvPr/>
        </p:nvSpPr>
        <p:spPr bwMode="auto">
          <a:xfrm>
            <a:off x="13369927" y="4858545"/>
            <a:ext cx="720726" cy="720726"/>
          </a:xfrm>
          <a:custGeom>
            <a:avLst/>
            <a:gdLst>
              <a:gd name="T0" fmla="*/ 573 w 681"/>
              <a:gd name="T1" fmla="*/ 223 h 681"/>
              <a:gd name="T2" fmla="*/ 559 w 681"/>
              <a:gd name="T3" fmla="*/ 219 h 681"/>
              <a:gd name="T4" fmla="*/ 546 w 681"/>
              <a:gd name="T5" fmla="*/ 223 h 681"/>
              <a:gd name="T6" fmla="*/ 537 w 681"/>
              <a:gd name="T7" fmla="*/ 234 h 681"/>
              <a:gd name="T8" fmla="*/ 535 w 681"/>
              <a:gd name="T9" fmla="*/ 293 h 681"/>
              <a:gd name="T10" fmla="*/ 437 w 681"/>
              <a:gd name="T11" fmla="*/ 146 h 681"/>
              <a:gd name="T12" fmla="*/ 451 w 681"/>
              <a:gd name="T13" fmla="*/ 143 h 681"/>
              <a:gd name="T14" fmla="*/ 460 w 681"/>
              <a:gd name="T15" fmla="*/ 131 h 681"/>
              <a:gd name="T16" fmla="*/ 462 w 681"/>
              <a:gd name="T17" fmla="*/ 117 h 681"/>
              <a:gd name="T18" fmla="*/ 454 w 681"/>
              <a:gd name="T19" fmla="*/ 105 h 681"/>
              <a:gd name="T20" fmla="*/ 350 w 681"/>
              <a:gd name="T21" fmla="*/ 2 h 681"/>
              <a:gd name="T22" fmla="*/ 336 w 681"/>
              <a:gd name="T23" fmla="*/ 0 h 681"/>
              <a:gd name="T24" fmla="*/ 323 w 681"/>
              <a:gd name="T25" fmla="*/ 8 h 681"/>
              <a:gd name="T26" fmla="*/ 220 w 681"/>
              <a:gd name="T27" fmla="*/ 112 h 681"/>
              <a:gd name="T28" fmla="*/ 219 w 681"/>
              <a:gd name="T29" fmla="*/ 126 h 681"/>
              <a:gd name="T30" fmla="*/ 225 w 681"/>
              <a:gd name="T31" fmla="*/ 139 h 681"/>
              <a:gd name="T32" fmla="*/ 238 w 681"/>
              <a:gd name="T33" fmla="*/ 146 h 681"/>
              <a:gd name="T34" fmla="*/ 291 w 681"/>
              <a:gd name="T35" fmla="*/ 293 h 681"/>
              <a:gd name="T36" fmla="*/ 144 w 681"/>
              <a:gd name="T37" fmla="*/ 239 h 681"/>
              <a:gd name="T38" fmla="*/ 138 w 681"/>
              <a:gd name="T39" fmla="*/ 227 h 681"/>
              <a:gd name="T40" fmla="*/ 126 w 681"/>
              <a:gd name="T41" fmla="*/ 219 h 681"/>
              <a:gd name="T42" fmla="*/ 112 w 681"/>
              <a:gd name="T43" fmla="*/ 221 h 681"/>
              <a:gd name="T44" fmla="*/ 6 w 681"/>
              <a:gd name="T45" fmla="*/ 324 h 681"/>
              <a:gd name="T46" fmla="*/ 0 w 681"/>
              <a:gd name="T47" fmla="*/ 336 h 681"/>
              <a:gd name="T48" fmla="*/ 1 w 681"/>
              <a:gd name="T49" fmla="*/ 350 h 681"/>
              <a:gd name="T50" fmla="*/ 105 w 681"/>
              <a:gd name="T51" fmla="*/ 456 h 681"/>
              <a:gd name="T52" fmla="*/ 116 w 681"/>
              <a:gd name="T53" fmla="*/ 462 h 681"/>
              <a:gd name="T54" fmla="*/ 130 w 681"/>
              <a:gd name="T55" fmla="*/ 461 h 681"/>
              <a:gd name="T56" fmla="*/ 141 w 681"/>
              <a:gd name="T57" fmla="*/ 451 h 681"/>
              <a:gd name="T58" fmla="*/ 146 w 681"/>
              <a:gd name="T59" fmla="*/ 438 h 681"/>
              <a:gd name="T60" fmla="*/ 291 w 681"/>
              <a:gd name="T61" fmla="*/ 536 h 681"/>
              <a:gd name="T62" fmla="*/ 234 w 681"/>
              <a:gd name="T63" fmla="*/ 538 h 681"/>
              <a:gd name="T64" fmla="*/ 222 w 681"/>
              <a:gd name="T65" fmla="*/ 546 h 681"/>
              <a:gd name="T66" fmla="*/ 219 w 681"/>
              <a:gd name="T67" fmla="*/ 560 h 681"/>
              <a:gd name="T68" fmla="*/ 222 w 681"/>
              <a:gd name="T69" fmla="*/ 573 h 681"/>
              <a:gd name="T70" fmla="*/ 327 w 681"/>
              <a:gd name="T71" fmla="*/ 678 h 681"/>
              <a:gd name="T72" fmla="*/ 340 w 681"/>
              <a:gd name="T73" fmla="*/ 681 h 681"/>
              <a:gd name="T74" fmla="*/ 354 w 681"/>
              <a:gd name="T75" fmla="*/ 678 h 681"/>
              <a:gd name="T76" fmla="*/ 458 w 681"/>
              <a:gd name="T77" fmla="*/ 573 h 681"/>
              <a:gd name="T78" fmla="*/ 462 w 681"/>
              <a:gd name="T79" fmla="*/ 560 h 681"/>
              <a:gd name="T80" fmla="*/ 458 w 681"/>
              <a:gd name="T81" fmla="*/ 546 h 681"/>
              <a:gd name="T82" fmla="*/ 447 w 681"/>
              <a:gd name="T83" fmla="*/ 538 h 681"/>
              <a:gd name="T84" fmla="*/ 389 w 681"/>
              <a:gd name="T85" fmla="*/ 536 h 681"/>
              <a:gd name="T86" fmla="*/ 535 w 681"/>
              <a:gd name="T87" fmla="*/ 438 h 681"/>
              <a:gd name="T88" fmla="*/ 539 w 681"/>
              <a:gd name="T89" fmla="*/ 451 h 681"/>
              <a:gd name="T90" fmla="*/ 551 w 681"/>
              <a:gd name="T91" fmla="*/ 461 h 681"/>
              <a:gd name="T92" fmla="*/ 565 w 681"/>
              <a:gd name="T93" fmla="*/ 462 h 681"/>
              <a:gd name="T94" fmla="*/ 576 w 681"/>
              <a:gd name="T95" fmla="*/ 456 h 681"/>
              <a:gd name="T96" fmla="*/ 679 w 681"/>
              <a:gd name="T97" fmla="*/ 350 h 681"/>
              <a:gd name="T98" fmla="*/ 681 w 681"/>
              <a:gd name="T99" fmla="*/ 336 h 681"/>
              <a:gd name="T100" fmla="*/ 674 w 681"/>
              <a:gd name="T101" fmla="*/ 324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1" h="681">
                <a:moveTo>
                  <a:pt x="674" y="324"/>
                </a:moveTo>
                <a:lnTo>
                  <a:pt x="576" y="227"/>
                </a:lnTo>
                <a:lnTo>
                  <a:pt x="573" y="223"/>
                </a:lnTo>
                <a:lnTo>
                  <a:pt x="569" y="221"/>
                </a:lnTo>
                <a:lnTo>
                  <a:pt x="565" y="219"/>
                </a:lnTo>
                <a:lnTo>
                  <a:pt x="559" y="219"/>
                </a:lnTo>
                <a:lnTo>
                  <a:pt x="555" y="219"/>
                </a:lnTo>
                <a:lnTo>
                  <a:pt x="551" y="221"/>
                </a:lnTo>
                <a:lnTo>
                  <a:pt x="546" y="223"/>
                </a:lnTo>
                <a:lnTo>
                  <a:pt x="542" y="227"/>
                </a:lnTo>
                <a:lnTo>
                  <a:pt x="539" y="230"/>
                </a:lnTo>
                <a:lnTo>
                  <a:pt x="537" y="234"/>
                </a:lnTo>
                <a:lnTo>
                  <a:pt x="535" y="239"/>
                </a:lnTo>
                <a:lnTo>
                  <a:pt x="535" y="244"/>
                </a:lnTo>
                <a:lnTo>
                  <a:pt x="535" y="293"/>
                </a:lnTo>
                <a:lnTo>
                  <a:pt x="389" y="293"/>
                </a:lnTo>
                <a:lnTo>
                  <a:pt x="389" y="146"/>
                </a:lnTo>
                <a:lnTo>
                  <a:pt x="437" y="146"/>
                </a:lnTo>
                <a:lnTo>
                  <a:pt x="443" y="146"/>
                </a:lnTo>
                <a:lnTo>
                  <a:pt x="447" y="145"/>
                </a:lnTo>
                <a:lnTo>
                  <a:pt x="451" y="143"/>
                </a:lnTo>
                <a:lnTo>
                  <a:pt x="454" y="139"/>
                </a:lnTo>
                <a:lnTo>
                  <a:pt x="458" y="135"/>
                </a:lnTo>
                <a:lnTo>
                  <a:pt x="460" y="131"/>
                </a:lnTo>
                <a:lnTo>
                  <a:pt x="462" y="126"/>
                </a:lnTo>
                <a:lnTo>
                  <a:pt x="462" y="122"/>
                </a:lnTo>
                <a:lnTo>
                  <a:pt x="462" y="117"/>
                </a:lnTo>
                <a:lnTo>
                  <a:pt x="460" y="112"/>
                </a:lnTo>
                <a:lnTo>
                  <a:pt x="458" y="108"/>
                </a:lnTo>
                <a:lnTo>
                  <a:pt x="454" y="105"/>
                </a:lnTo>
                <a:lnTo>
                  <a:pt x="357" y="8"/>
                </a:lnTo>
                <a:lnTo>
                  <a:pt x="354" y="4"/>
                </a:lnTo>
                <a:lnTo>
                  <a:pt x="350" y="2"/>
                </a:lnTo>
                <a:lnTo>
                  <a:pt x="345" y="0"/>
                </a:lnTo>
                <a:lnTo>
                  <a:pt x="340" y="0"/>
                </a:lnTo>
                <a:lnTo>
                  <a:pt x="336" y="0"/>
                </a:lnTo>
                <a:lnTo>
                  <a:pt x="331" y="2"/>
                </a:lnTo>
                <a:lnTo>
                  <a:pt x="327" y="4"/>
                </a:lnTo>
                <a:lnTo>
                  <a:pt x="323" y="8"/>
                </a:lnTo>
                <a:lnTo>
                  <a:pt x="225" y="105"/>
                </a:lnTo>
                <a:lnTo>
                  <a:pt x="222" y="108"/>
                </a:lnTo>
                <a:lnTo>
                  <a:pt x="220" y="112"/>
                </a:lnTo>
                <a:lnTo>
                  <a:pt x="219" y="117"/>
                </a:lnTo>
                <a:lnTo>
                  <a:pt x="219" y="122"/>
                </a:lnTo>
                <a:lnTo>
                  <a:pt x="219" y="126"/>
                </a:lnTo>
                <a:lnTo>
                  <a:pt x="220" y="131"/>
                </a:lnTo>
                <a:lnTo>
                  <a:pt x="222" y="135"/>
                </a:lnTo>
                <a:lnTo>
                  <a:pt x="225" y="139"/>
                </a:lnTo>
                <a:lnTo>
                  <a:pt x="230" y="143"/>
                </a:lnTo>
                <a:lnTo>
                  <a:pt x="234" y="145"/>
                </a:lnTo>
                <a:lnTo>
                  <a:pt x="238" y="146"/>
                </a:lnTo>
                <a:lnTo>
                  <a:pt x="243" y="146"/>
                </a:lnTo>
                <a:lnTo>
                  <a:pt x="291" y="146"/>
                </a:lnTo>
                <a:lnTo>
                  <a:pt x="291" y="293"/>
                </a:lnTo>
                <a:lnTo>
                  <a:pt x="146" y="293"/>
                </a:lnTo>
                <a:lnTo>
                  <a:pt x="146" y="244"/>
                </a:lnTo>
                <a:lnTo>
                  <a:pt x="144" y="239"/>
                </a:lnTo>
                <a:lnTo>
                  <a:pt x="143" y="234"/>
                </a:lnTo>
                <a:lnTo>
                  <a:pt x="141" y="230"/>
                </a:lnTo>
                <a:lnTo>
                  <a:pt x="138" y="227"/>
                </a:lnTo>
                <a:lnTo>
                  <a:pt x="135" y="223"/>
                </a:lnTo>
                <a:lnTo>
                  <a:pt x="130" y="221"/>
                </a:lnTo>
                <a:lnTo>
                  <a:pt x="126" y="219"/>
                </a:lnTo>
                <a:lnTo>
                  <a:pt x="121" y="219"/>
                </a:lnTo>
                <a:lnTo>
                  <a:pt x="116" y="219"/>
                </a:lnTo>
                <a:lnTo>
                  <a:pt x="112" y="221"/>
                </a:lnTo>
                <a:lnTo>
                  <a:pt x="108" y="223"/>
                </a:lnTo>
                <a:lnTo>
                  <a:pt x="105" y="227"/>
                </a:lnTo>
                <a:lnTo>
                  <a:pt x="6" y="324"/>
                </a:lnTo>
                <a:lnTo>
                  <a:pt x="3" y="327"/>
                </a:lnTo>
                <a:lnTo>
                  <a:pt x="1" y="331"/>
                </a:lnTo>
                <a:lnTo>
                  <a:pt x="0" y="336"/>
                </a:lnTo>
                <a:lnTo>
                  <a:pt x="0" y="341"/>
                </a:lnTo>
                <a:lnTo>
                  <a:pt x="0" y="346"/>
                </a:lnTo>
                <a:lnTo>
                  <a:pt x="1" y="350"/>
                </a:lnTo>
                <a:lnTo>
                  <a:pt x="3" y="354"/>
                </a:lnTo>
                <a:lnTo>
                  <a:pt x="6" y="358"/>
                </a:lnTo>
                <a:lnTo>
                  <a:pt x="105" y="456"/>
                </a:lnTo>
                <a:lnTo>
                  <a:pt x="108" y="459"/>
                </a:lnTo>
                <a:lnTo>
                  <a:pt x="112" y="461"/>
                </a:lnTo>
                <a:lnTo>
                  <a:pt x="116" y="462"/>
                </a:lnTo>
                <a:lnTo>
                  <a:pt x="121" y="462"/>
                </a:lnTo>
                <a:lnTo>
                  <a:pt x="126" y="462"/>
                </a:lnTo>
                <a:lnTo>
                  <a:pt x="130" y="461"/>
                </a:lnTo>
                <a:lnTo>
                  <a:pt x="135" y="459"/>
                </a:lnTo>
                <a:lnTo>
                  <a:pt x="138" y="456"/>
                </a:lnTo>
                <a:lnTo>
                  <a:pt x="141" y="451"/>
                </a:lnTo>
                <a:lnTo>
                  <a:pt x="143" y="447"/>
                </a:lnTo>
                <a:lnTo>
                  <a:pt x="144" y="443"/>
                </a:lnTo>
                <a:lnTo>
                  <a:pt x="146" y="438"/>
                </a:lnTo>
                <a:lnTo>
                  <a:pt x="146" y="390"/>
                </a:lnTo>
                <a:lnTo>
                  <a:pt x="291" y="390"/>
                </a:lnTo>
                <a:lnTo>
                  <a:pt x="291" y="536"/>
                </a:lnTo>
                <a:lnTo>
                  <a:pt x="243" y="536"/>
                </a:lnTo>
                <a:lnTo>
                  <a:pt x="238" y="537"/>
                </a:lnTo>
                <a:lnTo>
                  <a:pt x="234" y="538"/>
                </a:lnTo>
                <a:lnTo>
                  <a:pt x="230" y="540"/>
                </a:lnTo>
                <a:lnTo>
                  <a:pt x="225" y="543"/>
                </a:lnTo>
                <a:lnTo>
                  <a:pt x="222" y="546"/>
                </a:lnTo>
                <a:lnTo>
                  <a:pt x="220" y="551"/>
                </a:lnTo>
                <a:lnTo>
                  <a:pt x="219" y="555"/>
                </a:lnTo>
                <a:lnTo>
                  <a:pt x="219" y="560"/>
                </a:lnTo>
                <a:lnTo>
                  <a:pt x="219" y="565"/>
                </a:lnTo>
                <a:lnTo>
                  <a:pt x="220" y="569"/>
                </a:lnTo>
                <a:lnTo>
                  <a:pt x="222" y="573"/>
                </a:lnTo>
                <a:lnTo>
                  <a:pt x="225" y="578"/>
                </a:lnTo>
                <a:lnTo>
                  <a:pt x="323" y="675"/>
                </a:lnTo>
                <a:lnTo>
                  <a:pt x="327" y="678"/>
                </a:lnTo>
                <a:lnTo>
                  <a:pt x="331" y="680"/>
                </a:lnTo>
                <a:lnTo>
                  <a:pt x="336" y="681"/>
                </a:lnTo>
                <a:lnTo>
                  <a:pt x="340" y="681"/>
                </a:lnTo>
                <a:lnTo>
                  <a:pt x="345" y="681"/>
                </a:lnTo>
                <a:lnTo>
                  <a:pt x="350" y="680"/>
                </a:lnTo>
                <a:lnTo>
                  <a:pt x="354" y="678"/>
                </a:lnTo>
                <a:lnTo>
                  <a:pt x="357" y="675"/>
                </a:lnTo>
                <a:lnTo>
                  <a:pt x="454" y="578"/>
                </a:lnTo>
                <a:lnTo>
                  <a:pt x="458" y="573"/>
                </a:lnTo>
                <a:lnTo>
                  <a:pt x="460" y="569"/>
                </a:lnTo>
                <a:lnTo>
                  <a:pt x="462" y="565"/>
                </a:lnTo>
                <a:lnTo>
                  <a:pt x="462" y="560"/>
                </a:lnTo>
                <a:lnTo>
                  <a:pt x="462" y="555"/>
                </a:lnTo>
                <a:lnTo>
                  <a:pt x="460" y="551"/>
                </a:lnTo>
                <a:lnTo>
                  <a:pt x="458" y="546"/>
                </a:lnTo>
                <a:lnTo>
                  <a:pt x="454" y="543"/>
                </a:lnTo>
                <a:lnTo>
                  <a:pt x="451" y="540"/>
                </a:lnTo>
                <a:lnTo>
                  <a:pt x="447" y="538"/>
                </a:lnTo>
                <a:lnTo>
                  <a:pt x="443" y="537"/>
                </a:lnTo>
                <a:lnTo>
                  <a:pt x="437" y="536"/>
                </a:lnTo>
                <a:lnTo>
                  <a:pt x="389" y="536"/>
                </a:lnTo>
                <a:lnTo>
                  <a:pt x="389" y="390"/>
                </a:lnTo>
                <a:lnTo>
                  <a:pt x="535" y="390"/>
                </a:lnTo>
                <a:lnTo>
                  <a:pt x="535" y="438"/>
                </a:lnTo>
                <a:lnTo>
                  <a:pt x="535" y="443"/>
                </a:lnTo>
                <a:lnTo>
                  <a:pt x="537" y="447"/>
                </a:lnTo>
                <a:lnTo>
                  <a:pt x="539" y="451"/>
                </a:lnTo>
                <a:lnTo>
                  <a:pt x="542" y="456"/>
                </a:lnTo>
                <a:lnTo>
                  <a:pt x="546" y="459"/>
                </a:lnTo>
                <a:lnTo>
                  <a:pt x="551" y="461"/>
                </a:lnTo>
                <a:lnTo>
                  <a:pt x="555" y="462"/>
                </a:lnTo>
                <a:lnTo>
                  <a:pt x="559" y="462"/>
                </a:lnTo>
                <a:lnTo>
                  <a:pt x="565" y="462"/>
                </a:lnTo>
                <a:lnTo>
                  <a:pt x="569" y="461"/>
                </a:lnTo>
                <a:lnTo>
                  <a:pt x="573" y="459"/>
                </a:lnTo>
                <a:lnTo>
                  <a:pt x="576" y="456"/>
                </a:lnTo>
                <a:lnTo>
                  <a:pt x="674" y="358"/>
                </a:lnTo>
                <a:lnTo>
                  <a:pt x="677" y="354"/>
                </a:lnTo>
                <a:lnTo>
                  <a:pt x="679" y="350"/>
                </a:lnTo>
                <a:lnTo>
                  <a:pt x="681" y="346"/>
                </a:lnTo>
                <a:lnTo>
                  <a:pt x="681" y="341"/>
                </a:lnTo>
                <a:lnTo>
                  <a:pt x="681" y="336"/>
                </a:lnTo>
                <a:lnTo>
                  <a:pt x="679" y="331"/>
                </a:lnTo>
                <a:lnTo>
                  <a:pt x="677" y="327"/>
                </a:lnTo>
                <a:lnTo>
                  <a:pt x="674" y="32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83" name="Freeform 106"/>
          <p:cNvSpPr>
            <a:spLocks noEditPoints="1"/>
          </p:cNvSpPr>
          <p:nvPr/>
        </p:nvSpPr>
        <p:spPr bwMode="auto">
          <a:xfrm>
            <a:off x="16503651" y="6249195"/>
            <a:ext cx="669926" cy="720726"/>
          </a:xfrm>
          <a:custGeom>
            <a:avLst/>
            <a:gdLst>
              <a:gd name="T0" fmla="*/ 501 w 633"/>
              <a:gd name="T1" fmla="*/ 315 h 681"/>
              <a:gd name="T2" fmla="*/ 487 w 633"/>
              <a:gd name="T3" fmla="*/ 219 h 681"/>
              <a:gd name="T4" fmla="*/ 482 w 633"/>
              <a:gd name="T5" fmla="*/ 151 h 681"/>
              <a:gd name="T6" fmla="*/ 459 w 633"/>
              <a:gd name="T7" fmla="*/ 105 h 681"/>
              <a:gd name="T8" fmla="*/ 419 w 633"/>
              <a:gd name="T9" fmla="*/ 71 h 681"/>
              <a:gd name="T10" fmla="*/ 365 w 633"/>
              <a:gd name="T11" fmla="*/ 53 h 681"/>
              <a:gd name="T12" fmla="*/ 352 w 633"/>
              <a:gd name="T13" fmla="*/ 29 h 681"/>
              <a:gd name="T14" fmla="*/ 336 w 633"/>
              <a:gd name="T15" fmla="*/ 6 h 681"/>
              <a:gd name="T16" fmla="*/ 309 w 633"/>
              <a:gd name="T17" fmla="*/ 1 h 681"/>
              <a:gd name="T18" fmla="*/ 285 w 633"/>
              <a:gd name="T19" fmla="*/ 16 h 681"/>
              <a:gd name="T20" fmla="*/ 281 w 633"/>
              <a:gd name="T21" fmla="*/ 43 h 681"/>
              <a:gd name="T22" fmla="*/ 239 w 633"/>
              <a:gd name="T23" fmla="*/ 61 h 681"/>
              <a:gd name="T24" fmla="*/ 192 w 633"/>
              <a:gd name="T25" fmla="*/ 87 h 681"/>
              <a:gd name="T26" fmla="*/ 160 w 633"/>
              <a:gd name="T27" fmla="*/ 126 h 681"/>
              <a:gd name="T28" fmla="*/ 146 w 633"/>
              <a:gd name="T29" fmla="*/ 179 h 681"/>
              <a:gd name="T30" fmla="*/ 141 w 633"/>
              <a:gd name="T31" fmla="*/ 268 h 681"/>
              <a:gd name="T32" fmla="*/ 118 w 633"/>
              <a:gd name="T33" fmla="*/ 362 h 681"/>
              <a:gd name="T34" fmla="*/ 76 w 633"/>
              <a:gd name="T35" fmla="*/ 448 h 681"/>
              <a:gd name="T36" fmla="*/ 17 w 633"/>
              <a:gd name="T37" fmla="*/ 519 h 681"/>
              <a:gd name="T38" fmla="*/ 8 w 633"/>
              <a:gd name="T39" fmla="*/ 563 h 681"/>
              <a:gd name="T40" fmla="*/ 39 w 633"/>
              <a:gd name="T41" fmla="*/ 583 h 681"/>
              <a:gd name="T42" fmla="*/ 221 w 633"/>
              <a:gd name="T43" fmla="*/ 604 h 681"/>
              <a:gd name="T44" fmla="*/ 235 w 633"/>
              <a:gd name="T45" fmla="*/ 638 h 681"/>
              <a:gd name="T46" fmla="*/ 263 w 633"/>
              <a:gd name="T47" fmla="*/ 665 h 681"/>
              <a:gd name="T48" fmla="*/ 297 w 633"/>
              <a:gd name="T49" fmla="*/ 680 h 681"/>
              <a:gd name="T50" fmla="*/ 336 w 633"/>
              <a:gd name="T51" fmla="*/ 680 h 681"/>
              <a:gd name="T52" fmla="*/ 371 w 633"/>
              <a:gd name="T53" fmla="*/ 665 h 681"/>
              <a:gd name="T54" fmla="*/ 398 w 633"/>
              <a:gd name="T55" fmla="*/ 638 h 681"/>
              <a:gd name="T56" fmla="*/ 412 w 633"/>
              <a:gd name="T57" fmla="*/ 604 h 681"/>
              <a:gd name="T58" fmla="*/ 594 w 633"/>
              <a:gd name="T59" fmla="*/ 583 h 681"/>
              <a:gd name="T60" fmla="*/ 624 w 633"/>
              <a:gd name="T61" fmla="*/ 563 h 681"/>
              <a:gd name="T62" fmla="*/ 616 w 633"/>
              <a:gd name="T63" fmla="*/ 519 h 681"/>
              <a:gd name="T64" fmla="*/ 556 w 633"/>
              <a:gd name="T65" fmla="*/ 448 h 681"/>
              <a:gd name="T66" fmla="*/ 317 w 633"/>
              <a:gd name="T67" fmla="*/ 651 h 681"/>
              <a:gd name="T68" fmla="*/ 291 w 633"/>
              <a:gd name="T69" fmla="*/ 647 h 681"/>
              <a:gd name="T70" fmla="*/ 269 w 633"/>
              <a:gd name="T71" fmla="*/ 632 h 681"/>
              <a:gd name="T72" fmla="*/ 254 w 633"/>
              <a:gd name="T73" fmla="*/ 610 h 681"/>
              <a:gd name="T74" fmla="*/ 250 w 633"/>
              <a:gd name="T75" fmla="*/ 584 h 681"/>
              <a:gd name="T76" fmla="*/ 255 w 633"/>
              <a:gd name="T77" fmla="*/ 578 h 681"/>
              <a:gd name="T78" fmla="*/ 262 w 633"/>
              <a:gd name="T79" fmla="*/ 584 h 681"/>
              <a:gd name="T80" fmla="*/ 278 w 633"/>
              <a:gd name="T81" fmla="*/ 623 h 681"/>
              <a:gd name="T82" fmla="*/ 317 w 633"/>
              <a:gd name="T83" fmla="*/ 639 h 681"/>
              <a:gd name="T84" fmla="*/ 322 w 633"/>
              <a:gd name="T85" fmla="*/ 645 h 681"/>
              <a:gd name="T86" fmla="*/ 317 w 633"/>
              <a:gd name="T87" fmla="*/ 651 h 681"/>
              <a:gd name="T88" fmla="*/ 111 w 633"/>
              <a:gd name="T89" fmla="*/ 482 h 681"/>
              <a:gd name="T90" fmla="*/ 155 w 633"/>
              <a:gd name="T91" fmla="*/ 401 h 681"/>
              <a:gd name="T92" fmla="*/ 183 w 633"/>
              <a:gd name="T93" fmla="*/ 312 h 681"/>
              <a:gd name="T94" fmla="*/ 195 w 633"/>
              <a:gd name="T95" fmla="*/ 219 h 681"/>
              <a:gd name="T96" fmla="*/ 199 w 633"/>
              <a:gd name="T97" fmla="*/ 162 h 681"/>
              <a:gd name="T98" fmla="*/ 218 w 633"/>
              <a:gd name="T99" fmla="*/ 129 h 681"/>
              <a:gd name="T100" fmla="*/ 252 w 633"/>
              <a:gd name="T101" fmla="*/ 107 h 681"/>
              <a:gd name="T102" fmla="*/ 302 w 633"/>
              <a:gd name="T103" fmla="*/ 97 h 681"/>
              <a:gd name="T104" fmla="*/ 358 w 633"/>
              <a:gd name="T105" fmla="*/ 101 h 681"/>
              <a:gd name="T106" fmla="*/ 400 w 633"/>
              <a:gd name="T107" fmla="*/ 116 h 681"/>
              <a:gd name="T108" fmla="*/ 426 w 633"/>
              <a:gd name="T109" fmla="*/ 144 h 681"/>
              <a:gd name="T110" fmla="*/ 438 w 633"/>
              <a:gd name="T111" fmla="*/ 183 h 681"/>
              <a:gd name="T112" fmla="*/ 443 w 633"/>
              <a:gd name="T113" fmla="*/ 266 h 681"/>
              <a:gd name="T114" fmla="*/ 462 w 633"/>
              <a:gd name="T115" fmla="*/ 358 h 681"/>
              <a:gd name="T116" fmla="*/ 497 w 633"/>
              <a:gd name="T117" fmla="*/ 442 h 681"/>
              <a:gd name="T118" fmla="*/ 548 w 633"/>
              <a:gd name="T119" fmla="*/ 518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 h="681">
                <a:moveTo>
                  <a:pt x="524" y="385"/>
                </a:moveTo>
                <a:lnTo>
                  <a:pt x="515" y="362"/>
                </a:lnTo>
                <a:lnTo>
                  <a:pt x="508" y="339"/>
                </a:lnTo>
                <a:lnTo>
                  <a:pt x="501" y="315"/>
                </a:lnTo>
                <a:lnTo>
                  <a:pt x="496" y="292"/>
                </a:lnTo>
                <a:lnTo>
                  <a:pt x="492" y="268"/>
                </a:lnTo>
                <a:lnTo>
                  <a:pt x="489" y="244"/>
                </a:lnTo>
                <a:lnTo>
                  <a:pt x="487" y="219"/>
                </a:lnTo>
                <a:lnTo>
                  <a:pt x="487" y="194"/>
                </a:lnTo>
                <a:lnTo>
                  <a:pt x="486" y="179"/>
                </a:lnTo>
                <a:lnTo>
                  <a:pt x="484" y="165"/>
                </a:lnTo>
                <a:lnTo>
                  <a:pt x="482" y="151"/>
                </a:lnTo>
                <a:lnTo>
                  <a:pt x="478" y="138"/>
                </a:lnTo>
                <a:lnTo>
                  <a:pt x="472" y="126"/>
                </a:lnTo>
                <a:lnTo>
                  <a:pt x="467" y="116"/>
                </a:lnTo>
                <a:lnTo>
                  <a:pt x="459" y="105"/>
                </a:lnTo>
                <a:lnTo>
                  <a:pt x="451" y="95"/>
                </a:lnTo>
                <a:lnTo>
                  <a:pt x="441" y="87"/>
                </a:lnTo>
                <a:lnTo>
                  <a:pt x="430" y="79"/>
                </a:lnTo>
                <a:lnTo>
                  <a:pt x="419" y="71"/>
                </a:lnTo>
                <a:lnTo>
                  <a:pt x="407" y="66"/>
                </a:lnTo>
                <a:lnTo>
                  <a:pt x="394" y="61"/>
                </a:lnTo>
                <a:lnTo>
                  <a:pt x="380" y="56"/>
                </a:lnTo>
                <a:lnTo>
                  <a:pt x="365" y="53"/>
                </a:lnTo>
                <a:lnTo>
                  <a:pt x="350" y="51"/>
                </a:lnTo>
                <a:lnTo>
                  <a:pt x="352" y="43"/>
                </a:lnTo>
                <a:lnTo>
                  <a:pt x="353" y="37"/>
                </a:lnTo>
                <a:lnTo>
                  <a:pt x="352" y="29"/>
                </a:lnTo>
                <a:lnTo>
                  <a:pt x="350" y="23"/>
                </a:lnTo>
                <a:lnTo>
                  <a:pt x="347" y="16"/>
                </a:lnTo>
                <a:lnTo>
                  <a:pt x="343" y="11"/>
                </a:lnTo>
                <a:lnTo>
                  <a:pt x="336" y="6"/>
                </a:lnTo>
                <a:lnTo>
                  <a:pt x="331" y="2"/>
                </a:lnTo>
                <a:lnTo>
                  <a:pt x="323" y="1"/>
                </a:lnTo>
                <a:lnTo>
                  <a:pt x="317" y="0"/>
                </a:lnTo>
                <a:lnTo>
                  <a:pt x="309" y="1"/>
                </a:lnTo>
                <a:lnTo>
                  <a:pt x="303" y="2"/>
                </a:lnTo>
                <a:lnTo>
                  <a:pt x="296" y="6"/>
                </a:lnTo>
                <a:lnTo>
                  <a:pt x="291" y="11"/>
                </a:lnTo>
                <a:lnTo>
                  <a:pt x="285" y="16"/>
                </a:lnTo>
                <a:lnTo>
                  <a:pt x="282" y="23"/>
                </a:lnTo>
                <a:lnTo>
                  <a:pt x="281" y="29"/>
                </a:lnTo>
                <a:lnTo>
                  <a:pt x="280" y="37"/>
                </a:lnTo>
                <a:lnTo>
                  <a:pt x="281" y="43"/>
                </a:lnTo>
                <a:lnTo>
                  <a:pt x="283" y="51"/>
                </a:lnTo>
                <a:lnTo>
                  <a:pt x="267" y="53"/>
                </a:lnTo>
                <a:lnTo>
                  <a:pt x="253" y="56"/>
                </a:lnTo>
                <a:lnTo>
                  <a:pt x="239" y="61"/>
                </a:lnTo>
                <a:lnTo>
                  <a:pt x="226" y="66"/>
                </a:lnTo>
                <a:lnTo>
                  <a:pt x="214" y="71"/>
                </a:lnTo>
                <a:lnTo>
                  <a:pt x="202" y="79"/>
                </a:lnTo>
                <a:lnTo>
                  <a:pt x="192" y="87"/>
                </a:lnTo>
                <a:lnTo>
                  <a:pt x="183" y="95"/>
                </a:lnTo>
                <a:lnTo>
                  <a:pt x="174" y="105"/>
                </a:lnTo>
                <a:lnTo>
                  <a:pt x="167" y="116"/>
                </a:lnTo>
                <a:lnTo>
                  <a:pt x="160" y="126"/>
                </a:lnTo>
                <a:lnTo>
                  <a:pt x="155" y="138"/>
                </a:lnTo>
                <a:lnTo>
                  <a:pt x="151" y="151"/>
                </a:lnTo>
                <a:lnTo>
                  <a:pt x="148" y="165"/>
                </a:lnTo>
                <a:lnTo>
                  <a:pt x="146" y="179"/>
                </a:lnTo>
                <a:lnTo>
                  <a:pt x="146" y="194"/>
                </a:lnTo>
                <a:lnTo>
                  <a:pt x="145" y="219"/>
                </a:lnTo>
                <a:lnTo>
                  <a:pt x="144" y="244"/>
                </a:lnTo>
                <a:lnTo>
                  <a:pt x="141" y="268"/>
                </a:lnTo>
                <a:lnTo>
                  <a:pt x="136" y="292"/>
                </a:lnTo>
                <a:lnTo>
                  <a:pt x="132" y="315"/>
                </a:lnTo>
                <a:lnTo>
                  <a:pt x="125" y="339"/>
                </a:lnTo>
                <a:lnTo>
                  <a:pt x="118" y="362"/>
                </a:lnTo>
                <a:lnTo>
                  <a:pt x="109" y="385"/>
                </a:lnTo>
                <a:lnTo>
                  <a:pt x="100" y="406"/>
                </a:lnTo>
                <a:lnTo>
                  <a:pt x="89" y="428"/>
                </a:lnTo>
                <a:lnTo>
                  <a:pt x="76" y="448"/>
                </a:lnTo>
                <a:lnTo>
                  <a:pt x="63" y="468"/>
                </a:lnTo>
                <a:lnTo>
                  <a:pt x="49" y="486"/>
                </a:lnTo>
                <a:lnTo>
                  <a:pt x="34" y="503"/>
                </a:lnTo>
                <a:lnTo>
                  <a:pt x="17" y="519"/>
                </a:lnTo>
                <a:lnTo>
                  <a:pt x="0" y="536"/>
                </a:lnTo>
                <a:lnTo>
                  <a:pt x="0" y="545"/>
                </a:lnTo>
                <a:lnTo>
                  <a:pt x="3" y="554"/>
                </a:lnTo>
                <a:lnTo>
                  <a:pt x="8" y="563"/>
                </a:lnTo>
                <a:lnTo>
                  <a:pt x="14" y="570"/>
                </a:lnTo>
                <a:lnTo>
                  <a:pt x="22" y="577"/>
                </a:lnTo>
                <a:lnTo>
                  <a:pt x="30" y="581"/>
                </a:lnTo>
                <a:lnTo>
                  <a:pt x="39" y="583"/>
                </a:lnTo>
                <a:lnTo>
                  <a:pt x="49" y="584"/>
                </a:lnTo>
                <a:lnTo>
                  <a:pt x="219" y="584"/>
                </a:lnTo>
                <a:lnTo>
                  <a:pt x="219" y="594"/>
                </a:lnTo>
                <a:lnTo>
                  <a:pt x="221" y="604"/>
                </a:lnTo>
                <a:lnTo>
                  <a:pt x="223" y="613"/>
                </a:lnTo>
                <a:lnTo>
                  <a:pt x="226" y="622"/>
                </a:lnTo>
                <a:lnTo>
                  <a:pt x="230" y="631"/>
                </a:lnTo>
                <a:lnTo>
                  <a:pt x="235" y="638"/>
                </a:lnTo>
                <a:lnTo>
                  <a:pt x="241" y="646"/>
                </a:lnTo>
                <a:lnTo>
                  <a:pt x="248" y="653"/>
                </a:lnTo>
                <a:lnTo>
                  <a:pt x="255" y="660"/>
                </a:lnTo>
                <a:lnTo>
                  <a:pt x="263" y="665"/>
                </a:lnTo>
                <a:lnTo>
                  <a:pt x="270" y="671"/>
                </a:lnTo>
                <a:lnTo>
                  <a:pt x="279" y="675"/>
                </a:lnTo>
                <a:lnTo>
                  <a:pt x="287" y="678"/>
                </a:lnTo>
                <a:lnTo>
                  <a:pt x="297" y="680"/>
                </a:lnTo>
                <a:lnTo>
                  <a:pt x="307" y="681"/>
                </a:lnTo>
                <a:lnTo>
                  <a:pt x="317" y="681"/>
                </a:lnTo>
                <a:lnTo>
                  <a:pt x="326" y="681"/>
                </a:lnTo>
                <a:lnTo>
                  <a:pt x="336" y="680"/>
                </a:lnTo>
                <a:lnTo>
                  <a:pt x="345" y="678"/>
                </a:lnTo>
                <a:lnTo>
                  <a:pt x="353" y="675"/>
                </a:lnTo>
                <a:lnTo>
                  <a:pt x="362" y="671"/>
                </a:lnTo>
                <a:lnTo>
                  <a:pt x="371" y="665"/>
                </a:lnTo>
                <a:lnTo>
                  <a:pt x="378" y="660"/>
                </a:lnTo>
                <a:lnTo>
                  <a:pt x="385" y="653"/>
                </a:lnTo>
                <a:lnTo>
                  <a:pt x="392" y="646"/>
                </a:lnTo>
                <a:lnTo>
                  <a:pt x="398" y="638"/>
                </a:lnTo>
                <a:lnTo>
                  <a:pt x="403" y="631"/>
                </a:lnTo>
                <a:lnTo>
                  <a:pt x="406" y="622"/>
                </a:lnTo>
                <a:lnTo>
                  <a:pt x="410" y="613"/>
                </a:lnTo>
                <a:lnTo>
                  <a:pt x="412" y="604"/>
                </a:lnTo>
                <a:lnTo>
                  <a:pt x="413" y="594"/>
                </a:lnTo>
                <a:lnTo>
                  <a:pt x="414" y="584"/>
                </a:lnTo>
                <a:lnTo>
                  <a:pt x="584" y="584"/>
                </a:lnTo>
                <a:lnTo>
                  <a:pt x="594" y="583"/>
                </a:lnTo>
                <a:lnTo>
                  <a:pt x="603" y="581"/>
                </a:lnTo>
                <a:lnTo>
                  <a:pt x="610" y="577"/>
                </a:lnTo>
                <a:lnTo>
                  <a:pt x="618" y="570"/>
                </a:lnTo>
                <a:lnTo>
                  <a:pt x="624" y="563"/>
                </a:lnTo>
                <a:lnTo>
                  <a:pt x="629" y="554"/>
                </a:lnTo>
                <a:lnTo>
                  <a:pt x="632" y="545"/>
                </a:lnTo>
                <a:lnTo>
                  <a:pt x="633" y="536"/>
                </a:lnTo>
                <a:lnTo>
                  <a:pt x="616" y="519"/>
                </a:lnTo>
                <a:lnTo>
                  <a:pt x="599" y="503"/>
                </a:lnTo>
                <a:lnTo>
                  <a:pt x="583" y="486"/>
                </a:lnTo>
                <a:lnTo>
                  <a:pt x="569" y="468"/>
                </a:lnTo>
                <a:lnTo>
                  <a:pt x="556" y="448"/>
                </a:lnTo>
                <a:lnTo>
                  <a:pt x="545" y="428"/>
                </a:lnTo>
                <a:lnTo>
                  <a:pt x="534" y="406"/>
                </a:lnTo>
                <a:lnTo>
                  <a:pt x="524" y="385"/>
                </a:lnTo>
                <a:close/>
                <a:moveTo>
                  <a:pt x="317" y="651"/>
                </a:moveTo>
                <a:lnTo>
                  <a:pt x="309" y="651"/>
                </a:lnTo>
                <a:lnTo>
                  <a:pt x="303" y="650"/>
                </a:lnTo>
                <a:lnTo>
                  <a:pt x="296" y="649"/>
                </a:lnTo>
                <a:lnTo>
                  <a:pt x="291" y="647"/>
                </a:lnTo>
                <a:lnTo>
                  <a:pt x="285" y="644"/>
                </a:lnTo>
                <a:lnTo>
                  <a:pt x="279" y="640"/>
                </a:lnTo>
                <a:lnTo>
                  <a:pt x="273" y="636"/>
                </a:lnTo>
                <a:lnTo>
                  <a:pt x="269" y="632"/>
                </a:lnTo>
                <a:lnTo>
                  <a:pt x="265" y="626"/>
                </a:lnTo>
                <a:lnTo>
                  <a:pt x="260" y="621"/>
                </a:lnTo>
                <a:lnTo>
                  <a:pt x="257" y="616"/>
                </a:lnTo>
                <a:lnTo>
                  <a:pt x="254" y="610"/>
                </a:lnTo>
                <a:lnTo>
                  <a:pt x="252" y="604"/>
                </a:lnTo>
                <a:lnTo>
                  <a:pt x="251" y="597"/>
                </a:lnTo>
                <a:lnTo>
                  <a:pt x="250" y="591"/>
                </a:lnTo>
                <a:lnTo>
                  <a:pt x="250" y="584"/>
                </a:lnTo>
                <a:lnTo>
                  <a:pt x="250" y="582"/>
                </a:lnTo>
                <a:lnTo>
                  <a:pt x="251" y="580"/>
                </a:lnTo>
                <a:lnTo>
                  <a:pt x="253" y="579"/>
                </a:lnTo>
                <a:lnTo>
                  <a:pt x="255" y="578"/>
                </a:lnTo>
                <a:lnTo>
                  <a:pt x="258" y="579"/>
                </a:lnTo>
                <a:lnTo>
                  <a:pt x="260" y="580"/>
                </a:lnTo>
                <a:lnTo>
                  <a:pt x="262" y="582"/>
                </a:lnTo>
                <a:lnTo>
                  <a:pt x="262" y="584"/>
                </a:lnTo>
                <a:lnTo>
                  <a:pt x="263" y="595"/>
                </a:lnTo>
                <a:lnTo>
                  <a:pt x="266" y="605"/>
                </a:lnTo>
                <a:lnTo>
                  <a:pt x="270" y="615"/>
                </a:lnTo>
                <a:lnTo>
                  <a:pt x="278" y="623"/>
                </a:lnTo>
                <a:lnTo>
                  <a:pt x="286" y="630"/>
                </a:lnTo>
                <a:lnTo>
                  <a:pt x="295" y="635"/>
                </a:lnTo>
                <a:lnTo>
                  <a:pt x="306" y="638"/>
                </a:lnTo>
                <a:lnTo>
                  <a:pt x="317" y="639"/>
                </a:lnTo>
                <a:lnTo>
                  <a:pt x="319" y="639"/>
                </a:lnTo>
                <a:lnTo>
                  <a:pt x="321" y="640"/>
                </a:lnTo>
                <a:lnTo>
                  <a:pt x="322" y="643"/>
                </a:lnTo>
                <a:lnTo>
                  <a:pt x="322" y="645"/>
                </a:lnTo>
                <a:lnTo>
                  <a:pt x="322" y="648"/>
                </a:lnTo>
                <a:lnTo>
                  <a:pt x="321" y="650"/>
                </a:lnTo>
                <a:lnTo>
                  <a:pt x="319" y="651"/>
                </a:lnTo>
                <a:lnTo>
                  <a:pt x="317" y="651"/>
                </a:lnTo>
                <a:close/>
                <a:moveTo>
                  <a:pt x="69" y="536"/>
                </a:moveTo>
                <a:lnTo>
                  <a:pt x="84" y="518"/>
                </a:lnTo>
                <a:lnTo>
                  <a:pt x="98" y="500"/>
                </a:lnTo>
                <a:lnTo>
                  <a:pt x="111" y="482"/>
                </a:lnTo>
                <a:lnTo>
                  <a:pt x="124" y="462"/>
                </a:lnTo>
                <a:lnTo>
                  <a:pt x="135" y="442"/>
                </a:lnTo>
                <a:lnTo>
                  <a:pt x="146" y="422"/>
                </a:lnTo>
                <a:lnTo>
                  <a:pt x="155" y="401"/>
                </a:lnTo>
                <a:lnTo>
                  <a:pt x="163" y="379"/>
                </a:lnTo>
                <a:lnTo>
                  <a:pt x="171" y="358"/>
                </a:lnTo>
                <a:lnTo>
                  <a:pt x="177" y="335"/>
                </a:lnTo>
                <a:lnTo>
                  <a:pt x="183" y="312"/>
                </a:lnTo>
                <a:lnTo>
                  <a:pt x="187" y="290"/>
                </a:lnTo>
                <a:lnTo>
                  <a:pt x="190" y="266"/>
                </a:lnTo>
                <a:lnTo>
                  <a:pt x="192" y="243"/>
                </a:lnTo>
                <a:lnTo>
                  <a:pt x="195" y="219"/>
                </a:lnTo>
                <a:lnTo>
                  <a:pt x="195" y="194"/>
                </a:lnTo>
                <a:lnTo>
                  <a:pt x="195" y="183"/>
                </a:lnTo>
                <a:lnTo>
                  <a:pt x="197" y="172"/>
                </a:lnTo>
                <a:lnTo>
                  <a:pt x="199" y="162"/>
                </a:lnTo>
                <a:lnTo>
                  <a:pt x="202" y="152"/>
                </a:lnTo>
                <a:lnTo>
                  <a:pt x="206" y="144"/>
                </a:lnTo>
                <a:lnTo>
                  <a:pt x="212" y="135"/>
                </a:lnTo>
                <a:lnTo>
                  <a:pt x="218" y="129"/>
                </a:lnTo>
                <a:lnTo>
                  <a:pt x="225" y="122"/>
                </a:lnTo>
                <a:lnTo>
                  <a:pt x="233" y="116"/>
                </a:lnTo>
                <a:lnTo>
                  <a:pt x="242" y="111"/>
                </a:lnTo>
                <a:lnTo>
                  <a:pt x="252" y="107"/>
                </a:lnTo>
                <a:lnTo>
                  <a:pt x="263" y="104"/>
                </a:lnTo>
                <a:lnTo>
                  <a:pt x="275" y="101"/>
                </a:lnTo>
                <a:lnTo>
                  <a:pt x="287" y="99"/>
                </a:lnTo>
                <a:lnTo>
                  <a:pt x="302" y="97"/>
                </a:lnTo>
                <a:lnTo>
                  <a:pt x="317" y="97"/>
                </a:lnTo>
                <a:lnTo>
                  <a:pt x="331" y="97"/>
                </a:lnTo>
                <a:lnTo>
                  <a:pt x="345" y="99"/>
                </a:lnTo>
                <a:lnTo>
                  <a:pt x="358" y="101"/>
                </a:lnTo>
                <a:lnTo>
                  <a:pt x="370" y="104"/>
                </a:lnTo>
                <a:lnTo>
                  <a:pt x="380" y="107"/>
                </a:lnTo>
                <a:lnTo>
                  <a:pt x="390" y="111"/>
                </a:lnTo>
                <a:lnTo>
                  <a:pt x="400" y="116"/>
                </a:lnTo>
                <a:lnTo>
                  <a:pt x="407" y="122"/>
                </a:lnTo>
                <a:lnTo>
                  <a:pt x="415" y="129"/>
                </a:lnTo>
                <a:lnTo>
                  <a:pt x="421" y="135"/>
                </a:lnTo>
                <a:lnTo>
                  <a:pt x="426" y="144"/>
                </a:lnTo>
                <a:lnTo>
                  <a:pt x="430" y="152"/>
                </a:lnTo>
                <a:lnTo>
                  <a:pt x="433" y="162"/>
                </a:lnTo>
                <a:lnTo>
                  <a:pt x="437" y="172"/>
                </a:lnTo>
                <a:lnTo>
                  <a:pt x="438" y="183"/>
                </a:lnTo>
                <a:lnTo>
                  <a:pt x="438" y="194"/>
                </a:lnTo>
                <a:lnTo>
                  <a:pt x="439" y="219"/>
                </a:lnTo>
                <a:lnTo>
                  <a:pt x="440" y="243"/>
                </a:lnTo>
                <a:lnTo>
                  <a:pt x="443" y="266"/>
                </a:lnTo>
                <a:lnTo>
                  <a:pt x="446" y="290"/>
                </a:lnTo>
                <a:lnTo>
                  <a:pt x="451" y="312"/>
                </a:lnTo>
                <a:lnTo>
                  <a:pt x="456" y="335"/>
                </a:lnTo>
                <a:lnTo>
                  <a:pt x="462" y="358"/>
                </a:lnTo>
                <a:lnTo>
                  <a:pt x="470" y="379"/>
                </a:lnTo>
                <a:lnTo>
                  <a:pt x="478" y="401"/>
                </a:lnTo>
                <a:lnTo>
                  <a:pt x="487" y="422"/>
                </a:lnTo>
                <a:lnTo>
                  <a:pt x="497" y="442"/>
                </a:lnTo>
                <a:lnTo>
                  <a:pt x="509" y="462"/>
                </a:lnTo>
                <a:lnTo>
                  <a:pt x="521" y="482"/>
                </a:lnTo>
                <a:lnTo>
                  <a:pt x="534" y="500"/>
                </a:lnTo>
                <a:lnTo>
                  <a:pt x="548" y="518"/>
                </a:lnTo>
                <a:lnTo>
                  <a:pt x="563" y="536"/>
                </a:lnTo>
                <a:lnTo>
                  <a:pt x="69" y="5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4" name="Freeform 107"/>
          <p:cNvSpPr>
            <a:spLocks/>
          </p:cNvSpPr>
          <p:nvPr/>
        </p:nvSpPr>
        <p:spPr bwMode="auto">
          <a:xfrm>
            <a:off x="14998701" y="4934745"/>
            <a:ext cx="669926" cy="568326"/>
          </a:xfrm>
          <a:custGeom>
            <a:avLst/>
            <a:gdLst>
              <a:gd name="T0" fmla="*/ 586 w 633"/>
              <a:gd name="T1" fmla="*/ 140 h 536"/>
              <a:gd name="T2" fmla="*/ 549 w 633"/>
              <a:gd name="T3" fmla="*/ 95 h 536"/>
              <a:gd name="T4" fmla="*/ 505 w 633"/>
              <a:gd name="T5" fmla="*/ 59 h 536"/>
              <a:gd name="T6" fmla="*/ 452 w 633"/>
              <a:gd name="T7" fmla="*/ 30 h 536"/>
              <a:gd name="T8" fmla="*/ 394 w 633"/>
              <a:gd name="T9" fmla="*/ 9 h 536"/>
              <a:gd name="T10" fmla="*/ 332 w 633"/>
              <a:gd name="T11" fmla="*/ 0 h 536"/>
              <a:gd name="T12" fmla="*/ 270 w 633"/>
              <a:gd name="T13" fmla="*/ 4 h 536"/>
              <a:gd name="T14" fmla="*/ 209 w 633"/>
              <a:gd name="T15" fmla="*/ 18 h 536"/>
              <a:gd name="T16" fmla="*/ 153 w 633"/>
              <a:gd name="T17" fmla="*/ 43 h 536"/>
              <a:gd name="T18" fmla="*/ 104 w 633"/>
              <a:gd name="T19" fmla="*/ 76 h 536"/>
              <a:gd name="T20" fmla="*/ 64 w 633"/>
              <a:gd name="T21" fmla="*/ 117 h 536"/>
              <a:gd name="T22" fmla="*/ 32 w 633"/>
              <a:gd name="T23" fmla="*/ 165 h 536"/>
              <a:gd name="T24" fmla="*/ 9 w 633"/>
              <a:gd name="T25" fmla="*/ 219 h 536"/>
              <a:gd name="T26" fmla="*/ 1 w 633"/>
              <a:gd name="T27" fmla="*/ 275 h 536"/>
              <a:gd name="T28" fmla="*/ 3 w 633"/>
              <a:gd name="T29" fmla="*/ 335 h 536"/>
              <a:gd name="T30" fmla="*/ 17 w 633"/>
              <a:gd name="T31" fmla="*/ 393 h 536"/>
              <a:gd name="T32" fmla="*/ 103 w 633"/>
              <a:gd name="T33" fmla="*/ 446 h 536"/>
              <a:gd name="T34" fmla="*/ 118 w 633"/>
              <a:gd name="T35" fmla="*/ 474 h 536"/>
              <a:gd name="T36" fmla="*/ 142 w 633"/>
              <a:gd name="T37" fmla="*/ 496 h 536"/>
              <a:gd name="T38" fmla="*/ 170 w 633"/>
              <a:gd name="T39" fmla="*/ 509 h 536"/>
              <a:gd name="T40" fmla="*/ 195 w 633"/>
              <a:gd name="T41" fmla="*/ 523 h 536"/>
              <a:gd name="T42" fmla="*/ 207 w 633"/>
              <a:gd name="T43" fmla="*/ 536 h 536"/>
              <a:gd name="T44" fmla="*/ 243 w 633"/>
              <a:gd name="T45" fmla="*/ 528 h 536"/>
              <a:gd name="T46" fmla="*/ 241 w 633"/>
              <a:gd name="T47" fmla="*/ 295 h 536"/>
              <a:gd name="T48" fmla="*/ 202 w 633"/>
              <a:gd name="T49" fmla="*/ 293 h 536"/>
              <a:gd name="T50" fmla="*/ 195 w 633"/>
              <a:gd name="T51" fmla="*/ 317 h 536"/>
              <a:gd name="T52" fmla="*/ 145 w 633"/>
              <a:gd name="T53" fmla="*/ 330 h 536"/>
              <a:gd name="T54" fmla="*/ 110 w 633"/>
              <a:gd name="T55" fmla="*/ 366 h 536"/>
              <a:gd name="T56" fmla="*/ 73 w 633"/>
              <a:gd name="T57" fmla="*/ 307 h 536"/>
              <a:gd name="T58" fmla="*/ 77 w 633"/>
              <a:gd name="T59" fmla="*/ 247 h 536"/>
              <a:gd name="T60" fmla="*/ 99 w 633"/>
              <a:gd name="T61" fmla="*/ 195 h 536"/>
              <a:gd name="T62" fmla="*/ 135 w 633"/>
              <a:gd name="T63" fmla="*/ 147 h 536"/>
              <a:gd name="T64" fmla="*/ 182 w 633"/>
              <a:gd name="T65" fmla="*/ 111 h 536"/>
              <a:gd name="T66" fmla="*/ 239 w 633"/>
              <a:gd name="T67" fmla="*/ 85 h 536"/>
              <a:gd name="T68" fmla="*/ 301 w 633"/>
              <a:gd name="T69" fmla="*/ 74 h 536"/>
              <a:gd name="T70" fmla="*/ 364 w 633"/>
              <a:gd name="T71" fmla="*/ 77 h 536"/>
              <a:gd name="T72" fmla="*/ 422 w 633"/>
              <a:gd name="T73" fmla="*/ 95 h 536"/>
              <a:gd name="T74" fmla="*/ 476 w 633"/>
              <a:gd name="T75" fmla="*/ 128 h 536"/>
              <a:gd name="T76" fmla="*/ 518 w 633"/>
              <a:gd name="T77" fmla="*/ 170 h 536"/>
              <a:gd name="T78" fmla="*/ 547 w 633"/>
              <a:gd name="T79" fmla="*/ 221 h 536"/>
              <a:gd name="T80" fmla="*/ 559 w 633"/>
              <a:gd name="T81" fmla="*/ 275 h 536"/>
              <a:gd name="T82" fmla="*/ 554 w 633"/>
              <a:gd name="T83" fmla="*/ 344 h 536"/>
              <a:gd name="T84" fmla="*/ 507 w 633"/>
              <a:gd name="T85" fmla="*/ 346 h 536"/>
              <a:gd name="T86" fmla="*/ 464 w 633"/>
              <a:gd name="T87" fmla="*/ 320 h 536"/>
              <a:gd name="T88" fmla="*/ 437 w 633"/>
              <a:gd name="T89" fmla="*/ 299 h 536"/>
              <a:gd name="T90" fmla="*/ 401 w 633"/>
              <a:gd name="T91" fmla="*/ 292 h 536"/>
              <a:gd name="T92" fmla="*/ 390 w 633"/>
              <a:gd name="T93" fmla="*/ 305 h 536"/>
              <a:gd name="T94" fmla="*/ 397 w 633"/>
              <a:gd name="T95" fmla="*/ 535 h 536"/>
              <a:gd name="T96" fmla="*/ 435 w 633"/>
              <a:gd name="T97" fmla="*/ 533 h 536"/>
              <a:gd name="T98" fmla="*/ 447 w 633"/>
              <a:gd name="T99" fmla="*/ 511 h 536"/>
              <a:gd name="T100" fmla="*/ 477 w 633"/>
              <a:gd name="T101" fmla="*/ 504 h 536"/>
              <a:gd name="T102" fmla="*/ 504 w 633"/>
              <a:gd name="T103" fmla="*/ 486 h 536"/>
              <a:gd name="T104" fmla="*/ 523 w 633"/>
              <a:gd name="T105" fmla="*/ 461 h 536"/>
              <a:gd name="T106" fmla="*/ 602 w 633"/>
              <a:gd name="T107" fmla="*/ 427 h 536"/>
              <a:gd name="T108" fmla="*/ 624 w 633"/>
              <a:gd name="T109" fmla="*/ 364 h 536"/>
              <a:gd name="T110" fmla="*/ 633 w 633"/>
              <a:gd name="T111" fmla="*/ 304 h 536"/>
              <a:gd name="T112" fmla="*/ 629 w 633"/>
              <a:gd name="T113" fmla="*/ 246 h 536"/>
              <a:gd name="T114" fmla="*/ 613 w 633"/>
              <a:gd name="T115" fmla="*/ 19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3" h="536">
                <a:moveTo>
                  <a:pt x="608" y="177"/>
                </a:moveTo>
                <a:lnTo>
                  <a:pt x="601" y="165"/>
                </a:lnTo>
                <a:lnTo>
                  <a:pt x="594" y="152"/>
                </a:lnTo>
                <a:lnTo>
                  <a:pt x="586" y="140"/>
                </a:lnTo>
                <a:lnTo>
                  <a:pt x="577" y="128"/>
                </a:lnTo>
                <a:lnTo>
                  <a:pt x="569" y="117"/>
                </a:lnTo>
                <a:lnTo>
                  <a:pt x="560" y="106"/>
                </a:lnTo>
                <a:lnTo>
                  <a:pt x="549" y="95"/>
                </a:lnTo>
                <a:lnTo>
                  <a:pt x="540" y="86"/>
                </a:lnTo>
                <a:lnTo>
                  <a:pt x="529" y="76"/>
                </a:lnTo>
                <a:lnTo>
                  <a:pt x="517" y="67"/>
                </a:lnTo>
                <a:lnTo>
                  <a:pt x="505" y="59"/>
                </a:lnTo>
                <a:lnTo>
                  <a:pt x="493" y="50"/>
                </a:lnTo>
                <a:lnTo>
                  <a:pt x="480" y="43"/>
                </a:lnTo>
                <a:lnTo>
                  <a:pt x="466" y="36"/>
                </a:lnTo>
                <a:lnTo>
                  <a:pt x="452" y="30"/>
                </a:lnTo>
                <a:lnTo>
                  <a:pt x="438" y="23"/>
                </a:lnTo>
                <a:lnTo>
                  <a:pt x="423" y="18"/>
                </a:lnTo>
                <a:lnTo>
                  <a:pt x="409" y="13"/>
                </a:lnTo>
                <a:lnTo>
                  <a:pt x="394" y="9"/>
                </a:lnTo>
                <a:lnTo>
                  <a:pt x="379" y="6"/>
                </a:lnTo>
                <a:lnTo>
                  <a:pt x="364" y="4"/>
                </a:lnTo>
                <a:lnTo>
                  <a:pt x="347" y="1"/>
                </a:lnTo>
                <a:lnTo>
                  <a:pt x="332" y="0"/>
                </a:lnTo>
                <a:lnTo>
                  <a:pt x="316" y="0"/>
                </a:lnTo>
                <a:lnTo>
                  <a:pt x="301" y="0"/>
                </a:lnTo>
                <a:lnTo>
                  <a:pt x="285" y="1"/>
                </a:lnTo>
                <a:lnTo>
                  <a:pt x="270" y="4"/>
                </a:lnTo>
                <a:lnTo>
                  <a:pt x="255" y="6"/>
                </a:lnTo>
                <a:lnTo>
                  <a:pt x="239" y="9"/>
                </a:lnTo>
                <a:lnTo>
                  <a:pt x="224" y="13"/>
                </a:lnTo>
                <a:lnTo>
                  <a:pt x="209" y="18"/>
                </a:lnTo>
                <a:lnTo>
                  <a:pt x="195" y="23"/>
                </a:lnTo>
                <a:lnTo>
                  <a:pt x="180" y="30"/>
                </a:lnTo>
                <a:lnTo>
                  <a:pt x="166" y="36"/>
                </a:lnTo>
                <a:lnTo>
                  <a:pt x="153" y="43"/>
                </a:lnTo>
                <a:lnTo>
                  <a:pt x="140" y="50"/>
                </a:lnTo>
                <a:lnTo>
                  <a:pt x="128" y="59"/>
                </a:lnTo>
                <a:lnTo>
                  <a:pt x="116" y="67"/>
                </a:lnTo>
                <a:lnTo>
                  <a:pt x="104" y="76"/>
                </a:lnTo>
                <a:lnTo>
                  <a:pt x="94" y="86"/>
                </a:lnTo>
                <a:lnTo>
                  <a:pt x="83" y="95"/>
                </a:lnTo>
                <a:lnTo>
                  <a:pt x="73" y="106"/>
                </a:lnTo>
                <a:lnTo>
                  <a:pt x="64" y="117"/>
                </a:lnTo>
                <a:lnTo>
                  <a:pt x="55" y="128"/>
                </a:lnTo>
                <a:lnTo>
                  <a:pt x="47" y="140"/>
                </a:lnTo>
                <a:lnTo>
                  <a:pt x="40" y="152"/>
                </a:lnTo>
                <a:lnTo>
                  <a:pt x="32" y="165"/>
                </a:lnTo>
                <a:lnTo>
                  <a:pt x="26" y="177"/>
                </a:lnTo>
                <a:lnTo>
                  <a:pt x="19" y="192"/>
                </a:lnTo>
                <a:lnTo>
                  <a:pt x="14" y="204"/>
                </a:lnTo>
                <a:lnTo>
                  <a:pt x="9" y="219"/>
                </a:lnTo>
                <a:lnTo>
                  <a:pt x="6" y="233"/>
                </a:lnTo>
                <a:lnTo>
                  <a:pt x="4" y="246"/>
                </a:lnTo>
                <a:lnTo>
                  <a:pt x="2" y="260"/>
                </a:lnTo>
                <a:lnTo>
                  <a:pt x="1" y="275"/>
                </a:lnTo>
                <a:lnTo>
                  <a:pt x="0" y="289"/>
                </a:lnTo>
                <a:lnTo>
                  <a:pt x="1" y="304"/>
                </a:lnTo>
                <a:lnTo>
                  <a:pt x="2" y="320"/>
                </a:lnTo>
                <a:lnTo>
                  <a:pt x="3" y="335"/>
                </a:lnTo>
                <a:lnTo>
                  <a:pt x="5" y="350"/>
                </a:lnTo>
                <a:lnTo>
                  <a:pt x="8" y="364"/>
                </a:lnTo>
                <a:lnTo>
                  <a:pt x="13" y="379"/>
                </a:lnTo>
                <a:lnTo>
                  <a:pt x="17" y="393"/>
                </a:lnTo>
                <a:lnTo>
                  <a:pt x="22" y="407"/>
                </a:lnTo>
                <a:lnTo>
                  <a:pt x="30" y="427"/>
                </a:lnTo>
                <a:lnTo>
                  <a:pt x="101" y="439"/>
                </a:lnTo>
                <a:lnTo>
                  <a:pt x="103" y="446"/>
                </a:lnTo>
                <a:lnTo>
                  <a:pt x="106" y="454"/>
                </a:lnTo>
                <a:lnTo>
                  <a:pt x="110" y="461"/>
                </a:lnTo>
                <a:lnTo>
                  <a:pt x="113" y="468"/>
                </a:lnTo>
                <a:lnTo>
                  <a:pt x="118" y="474"/>
                </a:lnTo>
                <a:lnTo>
                  <a:pt x="123" y="480"/>
                </a:lnTo>
                <a:lnTo>
                  <a:pt x="129" y="486"/>
                </a:lnTo>
                <a:lnTo>
                  <a:pt x="135" y="491"/>
                </a:lnTo>
                <a:lnTo>
                  <a:pt x="142" y="496"/>
                </a:lnTo>
                <a:lnTo>
                  <a:pt x="149" y="500"/>
                </a:lnTo>
                <a:lnTo>
                  <a:pt x="156" y="504"/>
                </a:lnTo>
                <a:lnTo>
                  <a:pt x="163" y="507"/>
                </a:lnTo>
                <a:lnTo>
                  <a:pt x="170" y="509"/>
                </a:lnTo>
                <a:lnTo>
                  <a:pt x="179" y="510"/>
                </a:lnTo>
                <a:lnTo>
                  <a:pt x="187" y="511"/>
                </a:lnTo>
                <a:lnTo>
                  <a:pt x="195" y="511"/>
                </a:lnTo>
                <a:lnTo>
                  <a:pt x="195" y="523"/>
                </a:lnTo>
                <a:lnTo>
                  <a:pt x="195" y="528"/>
                </a:lnTo>
                <a:lnTo>
                  <a:pt x="198" y="533"/>
                </a:lnTo>
                <a:lnTo>
                  <a:pt x="202" y="535"/>
                </a:lnTo>
                <a:lnTo>
                  <a:pt x="207" y="536"/>
                </a:lnTo>
                <a:lnTo>
                  <a:pt x="231" y="536"/>
                </a:lnTo>
                <a:lnTo>
                  <a:pt x="236" y="535"/>
                </a:lnTo>
                <a:lnTo>
                  <a:pt x="241" y="533"/>
                </a:lnTo>
                <a:lnTo>
                  <a:pt x="243" y="528"/>
                </a:lnTo>
                <a:lnTo>
                  <a:pt x="244" y="523"/>
                </a:lnTo>
                <a:lnTo>
                  <a:pt x="244" y="305"/>
                </a:lnTo>
                <a:lnTo>
                  <a:pt x="243" y="299"/>
                </a:lnTo>
                <a:lnTo>
                  <a:pt x="241" y="295"/>
                </a:lnTo>
                <a:lnTo>
                  <a:pt x="236" y="293"/>
                </a:lnTo>
                <a:lnTo>
                  <a:pt x="231" y="292"/>
                </a:lnTo>
                <a:lnTo>
                  <a:pt x="207" y="292"/>
                </a:lnTo>
                <a:lnTo>
                  <a:pt x="202" y="293"/>
                </a:lnTo>
                <a:lnTo>
                  <a:pt x="198" y="295"/>
                </a:lnTo>
                <a:lnTo>
                  <a:pt x="195" y="299"/>
                </a:lnTo>
                <a:lnTo>
                  <a:pt x="195" y="305"/>
                </a:lnTo>
                <a:lnTo>
                  <a:pt x="195" y="317"/>
                </a:lnTo>
                <a:lnTo>
                  <a:pt x="181" y="318"/>
                </a:lnTo>
                <a:lnTo>
                  <a:pt x="169" y="320"/>
                </a:lnTo>
                <a:lnTo>
                  <a:pt x="156" y="324"/>
                </a:lnTo>
                <a:lnTo>
                  <a:pt x="145" y="330"/>
                </a:lnTo>
                <a:lnTo>
                  <a:pt x="135" y="337"/>
                </a:lnTo>
                <a:lnTo>
                  <a:pt x="125" y="346"/>
                </a:lnTo>
                <a:lnTo>
                  <a:pt x="117" y="356"/>
                </a:lnTo>
                <a:lnTo>
                  <a:pt x="110" y="366"/>
                </a:lnTo>
                <a:lnTo>
                  <a:pt x="84" y="362"/>
                </a:lnTo>
                <a:lnTo>
                  <a:pt x="80" y="344"/>
                </a:lnTo>
                <a:lnTo>
                  <a:pt x="75" y="325"/>
                </a:lnTo>
                <a:lnTo>
                  <a:pt x="73" y="307"/>
                </a:lnTo>
                <a:lnTo>
                  <a:pt x="73" y="289"/>
                </a:lnTo>
                <a:lnTo>
                  <a:pt x="73" y="275"/>
                </a:lnTo>
                <a:lnTo>
                  <a:pt x="75" y="261"/>
                </a:lnTo>
                <a:lnTo>
                  <a:pt x="77" y="247"/>
                </a:lnTo>
                <a:lnTo>
                  <a:pt x="82" y="234"/>
                </a:lnTo>
                <a:lnTo>
                  <a:pt x="86" y="221"/>
                </a:lnTo>
                <a:lnTo>
                  <a:pt x="91" y="208"/>
                </a:lnTo>
                <a:lnTo>
                  <a:pt x="99" y="195"/>
                </a:lnTo>
                <a:lnTo>
                  <a:pt x="107" y="182"/>
                </a:lnTo>
                <a:lnTo>
                  <a:pt x="115" y="170"/>
                </a:lnTo>
                <a:lnTo>
                  <a:pt x="125" y="159"/>
                </a:lnTo>
                <a:lnTo>
                  <a:pt x="135" y="147"/>
                </a:lnTo>
                <a:lnTo>
                  <a:pt x="145" y="138"/>
                </a:lnTo>
                <a:lnTo>
                  <a:pt x="157" y="128"/>
                </a:lnTo>
                <a:lnTo>
                  <a:pt x="169" y="119"/>
                </a:lnTo>
                <a:lnTo>
                  <a:pt x="182" y="111"/>
                </a:lnTo>
                <a:lnTo>
                  <a:pt x="196" y="103"/>
                </a:lnTo>
                <a:lnTo>
                  <a:pt x="210" y="95"/>
                </a:lnTo>
                <a:lnTo>
                  <a:pt x="225" y="90"/>
                </a:lnTo>
                <a:lnTo>
                  <a:pt x="239" y="85"/>
                </a:lnTo>
                <a:lnTo>
                  <a:pt x="255" y="80"/>
                </a:lnTo>
                <a:lnTo>
                  <a:pt x="270" y="77"/>
                </a:lnTo>
                <a:lnTo>
                  <a:pt x="285" y="75"/>
                </a:lnTo>
                <a:lnTo>
                  <a:pt x="301" y="74"/>
                </a:lnTo>
                <a:lnTo>
                  <a:pt x="316" y="73"/>
                </a:lnTo>
                <a:lnTo>
                  <a:pt x="332" y="74"/>
                </a:lnTo>
                <a:lnTo>
                  <a:pt x="347" y="75"/>
                </a:lnTo>
                <a:lnTo>
                  <a:pt x="364" y="77"/>
                </a:lnTo>
                <a:lnTo>
                  <a:pt x="379" y="80"/>
                </a:lnTo>
                <a:lnTo>
                  <a:pt x="393" y="85"/>
                </a:lnTo>
                <a:lnTo>
                  <a:pt x="408" y="90"/>
                </a:lnTo>
                <a:lnTo>
                  <a:pt x="422" y="95"/>
                </a:lnTo>
                <a:lnTo>
                  <a:pt x="436" y="103"/>
                </a:lnTo>
                <a:lnTo>
                  <a:pt x="450" y="111"/>
                </a:lnTo>
                <a:lnTo>
                  <a:pt x="463" y="119"/>
                </a:lnTo>
                <a:lnTo>
                  <a:pt x="476" y="128"/>
                </a:lnTo>
                <a:lnTo>
                  <a:pt x="487" y="138"/>
                </a:lnTo>
                <a:lnTo>
                  <a:pt x="499" y="147"/>
                </a:lnTo>
                <a:lnTo>
                  <a:pt x="508" y="159"/>
                </a:lnTo>
                <a:lnTo>
                  <a:pt x="518" y="170"/>
                </a:lnTo>
                <a:lnTo>
                  <a:pt x="527" y="182"/>
                </a:lnTo>
                <a:lnTo>
                  <a:pt x="534" y="195"/>
                </a:lnTo>
                <a:lnTo>
                  <a:pt x="541" y="208"/>
                </a:lnTo>
                <a:lnTo>
                  <a:pt x="547" y="221"/>
                </a:lnTo>
                <a:lnTo>
                  <a:pt x="552" y="234"/>
                </a:lnTo>
                <a:lnTo>
                  <a:pt x="555" y="247"/>
                </a:lnTo>
                <a:lnTo>
                  <a:pt x="558" y="261"/>
                </a:lnTo>
                <a:lnTo>
                  <a:pt x="559" y="275"/>
                </a:lnTo>
                <a:lnTo>
                  <a:pt x="560" y="289"/>
                </a:lnTo>
                <a:lnTo>
                  <a:pt x="559" y="307"/>
                </a:lnTo>
                <a:lnTo>
                  <a:pt x="557" y="325"/>
                </a:lnTo>
                <a:lnTo>
                  <a:pt x="554" y="344"/>
                </a:lnTo>
                <a:lnTo>
                  <a:pt x="549" y="362"/>
                </a:lnTo>
                <a:lnTo>
                  <a:pt x="523" y="366"/>
                </a:lnTo>
                <a:lnTo>
                  <a:pt x="516" y="356"/>
                </a:lnTo>
                <a:lnTo>
                  <a:pt x="507" y="346"/>
                </a:lnTo>
                <a:lnTo>
                  <a:pt x="499" y="337"/>
                </a:lnTo>
                <a:lnTo>
                  <a:pt x="488" y="330"/>
                </a:lnTo>
                <a:lnTo>
                  <a:pt x="476" y="324"/>
                </a:lnTo>
                <a:lnTo>
                  <a:pt x="464" y="320"/>
                </a:lnTo>
                <a:lnTo>
                  <a:pt x="451" y="318"/>
                </a:lnTo>
                <a:lnTo>
                  <a:pt x="438" y="317"/>
                </a:lnTo>
                <a:lnTo>
                  <a:pt x="438" y="305"/>
                </a:lnTo>
                <a:lnTo>
                  <a:pt x="437" y="299"/>
                </a:lnTo>
                <a:lnTo>
                  <a:pt x="435" y="295"/>
                </a:lnTo>
                <a:lnTo>
                  <a:pt x="431" y="293"/>
                </a:lnTo>
                <a:lnTo>
                  <a:pt x="426" y="292"/>
                </a:lnTo>
                <a:lnTo>
                  <a:pt x="401" y="292"/>
                </a:lnTo>
                <a:lnTo>
                  <a:pt x="397" y="293"/>
                </a:lnTo>
                <a:lnTo>
                  <a:pt x="393" y="295"/>
                </a:lnTo>
                <a:lnTo>
                  <a:pt x="391" y="299"/>
                </a:lnTo>
                <a:lnTo>
                  <a:pt x="390" y="305"/>
                </a:lnTo>
                <a:lnTo>
                  <a:pt x="390" y="524"/>
                </a:lnTo>
                <a:lnTo>
                  <a:pt x="391" y="528"/>
                </a:lnTo>
                <a:lnTo>
                  <a:pt x="393" y="533"/>
                </a:lnTo>
                <a:lnTo>
                  <a:pt x="397" y="535"/>
                </a:lnTo>
                <a:lnTo>
                  <a:pt x="401" y="536"/>
                </a:lnTo>
                <a:lnTo>
                  <a:pt x="426" y="536"/>
                </a:lnTo>
                <a:lnTo>
                  <a:pt x="431" y="535"/>
                </a:lnTo>
                <a:lnTo>
                  <a:pt x="435" y="533"/>
                </a:lnTo>
                <a:lnTo>
                  <a:pt x="437" y="528"/>
                </a:lnTo>
                <a:lnTo>
                  <a:pt x="438" y="524"/>
                </a:lnTo>
                <a:lnTo>
                  <a:pt x="438" y="511"/>
                </a:lnTo>
                <a:lnTo>
                  <a:pt x="447" y="511"/>
                </a:lnTo>
                <a:lnTo>
                  <a:pt x="454" y="510"/>
                </a:lnTo>
                <a:lnTo>
                  <a:pt x="462" y="509"/>
                </a:lnTo>
                <a:lnTo>
                  <a:pt x="469" y="507"/>
                </a:lnTo>
                <a:lnTo>
                  <a:pt x="477" y="504"/>
                </a:lnTo>
                <a:lnTo>
                  <a:pt x="485" y="500"/>
                </a:lnTo>
                <a:lnTo>
                  <a:pt x="491" y="496"/>
                </a:lnTo>
                <a:lnTo>
                  <a:pt x="498" y="491"/>
                </a:lnTo>
                <a:lnTo>
                  <a:pt x="504" y="486"/>
                </a:lnTo>
                <a:lnTo>
                  <a:pt x="509" y="480"/>
                </a:lnTo>
                <a:lnTo>
                  <a:pt x="515" y="474"/>
                </a:lnTo>
                <a:lnTo>
                  <a:pt x="519" y="468"/>
                </a:lnTo>
                <a:lnTo>
                  <a:pt x="523" y="461"/>
                </a:lnTo>
                <a:lnTo>
                  <a:pt x="527" y="454"/>
                </a:lnTo>
                <a:lnTo>
                  <a:pt x="530" y="446"/>
                </a:lnTo>
                <a:lnTo>
                  <a:pt x="532" y="439"/>
                </a:lnTo>
                <a:lnTo>
                  <a:pt x="602" y="427"/>
                </a:lnTo>
                <a:lnTo>
                  <a:pt x="610" y="407"/>
                </a:lnTo>
                <a:lnTo>
                  <a:pt x="615" y="393"/>
                </a:lnTo>
                <a:lnTo>
                  <a:pt x="621" y="379"/>
                </a:lnTo>
                <a:lnTo>
                  <a:pt x="624" y="364"/>
                </a:lnTo>
                <a:lnTo>
                  <a:pt x="627" y="350"/>
                </a:lnTo>
                <a:lnTo>
                  <a:pt x="629" y="335"/>
                </a:lnTo>
                <a:lnTo>
                  <a:pt x="631" y="320"/>
                </a:lnTo>
                <a:lnTo>
                  <a:pt x="633" y="304"/>
                </a:lnTo>
                <a:lnTo>
                  <a:pt x="633" y="289"/>
                </a:lnTo>
                <a:lnTo>
                  <a:pt x="633" y="275"/>
                </a:lnTo>
                <a:lnTo>
                  <a:pt x="631" y="260"/>
                </a:lnTo>
                <a:lnTo>
                  <a:pt x="629" y="246"/>
                </a:lnTo>
                <a:lnTo>
                  <a:pt x="627" y="233"/>
                </a:lnTo>
                <a:lnTo>
                  <a:pt x="623" y="219"/>
                </a:lnTo>
                <a:lnTo>
                  <a:pt x="619" y="204"/>
                </a:lnTo>
                <a:lnTo>
                  <a:pt x="613" y="192"/>
                </a:lnTo>
                <a:lnTo>
                  <a:pt x="608" y="1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5" name="Freeform 108"/>
          <p:cNvSpPr>
            <a:spLocks/>
          </p:cNvSpPr>
          <p:nvPr/>
        </p:nvSpPr>
        <p:spPr bwMode="auto">
          <a:xfrm>
            <a:off x="16529051" y="4883945"/>
            <a:ext cx="619126" cy="669926"/>
          </a:xfrm>
          <a:custGeom>
            <a:avLst/>
            <a:gdLst>
              <a:gd name="T0" fmla="*/ 563 w 584"/>
              <a:gd name="T1" fmla="*/ 2 h 633"/>
              <a:gd name="T2" fmla="*/ 542 w 584"/>
              <a:gd name="T3" fmla="*/ 0 h 633"/>
              <a:gd name="T4" fmla="*/ 215 w 584"/>
              <a:gd name="T5" fmla="*/ 100 h 633"/>
              <a:gd name="T6" fmla="*/ 202 w 584"/>
              <a:gd name="T7" fmla="*/ 112 h 633"/>
              <a:gd name="T8" fmla="*/ 195 w 584"/>
              <a:gd name="T9" fmla="*/ 127 h 633"/>
              <a:gd name="T10" fmla="*/ 178 w 584"/>
              <a:gd name="T11" fmla="*/ 494 h 633"/>
              <a:gd name="T12" fmla="*/ 122 w 584"/>
              <a:gd name="T13" fmla="*/ 487 h 633"/>
              <a:gd name="T14" fmla="*/ 95 w 584"/>
              <a:gd name="T15" fmla="*/ 489 h 633"/>
              <a:gd name="T16" fmla="*/ 66 w 584"/>
              <a:gd name="T17" fmla="*/ 495 h 633"/>
              <a:gd name="T18" fmla="*/ 37 w 584"/>
              <a:gd name="T19" fmla="*/ 507 h 633"/>
              <a:gd name="T20" fmla="*/ 13 w 584"/>
              <a:gd name="T21" fmla="*/ 526 h 633"/>
              <a:gd name="T22" fmla="*/ 1 w 584"/>
              <a:gd name="T23" fmla="*/ 550 h 633"/>
              <a:gd name="T24" fmla="*/ 3 w 584"/>
              <a:gd name="T25" fmla="*/ 577 h 633"/>
              <a:gd name="T26" fmla="*/ 19 w 584"/>
              <a:gd name="T27" fmla="*/ 600 h 633"/>
              <a:gd name="T28" fmla="*/ 45 w 584"/>
              <a:gd name="T29" fmla="*/ 616 h 633"/>
              <a:gd name="T30" fmla="*/ 76 w 584"/>
              <a:gd name="T31" fmla="*/ 626 h 633"/>
              <a:gd name="T32" fmla="*/ 104 w 584"/>
              <a:gd name="T33" fmla="*/ 631 h 633"/>
              <a:gd name="T34" fmla="*/ 131 w 584"/>
              <a:gd name="T35" fmla="*/ 633 h 633"/>
              <a:gd name="T36" fmla="*/ 159 w 584"/>
              <a:gd name="T37" fmla="*/ 628 h 633"/>
              <a:gd name="T38" fmla="*/ 188 w 584"/>
              <a:gd name="T39" fmla="*/ 620 h 633"/>
              <a:gd name="T40" fmla="*/ 216 w 584"/>
              <a:gd name="T41" fmla="*/ 607 h 633"/>
              <a:gd name="T42" fmla="*/ 236 w 584"/>
              <a:gd name="T43" fmla="*/ 585 h 633"/>
              <a:gd name="T44" fmla="*/ 244 w 584"/>
              <a:gd name="T45" fmla="*/ 559 h 633"/>
              <a:gd name="T46" fmla="*/ 536 w 584"/>
              <a:gd name="T47" fmla="*/ 404 h 633"/>
              <a:gd name="T48" fmla="*/ 483 w 584"/>
              <a:gd name="T49" fmla="*/ 390 h 633"/>
              <a:gd name="T50" fmla="*/ 445 w 584"/>
              <a:gd name="T51" fmla="*/ 390 h 633"/>
              <a:gd name="T52" fmla="*/ 416 w 584"/>
              <a:gd name="T53" fmla="*/ 395 h 633"/>
              <a:gd name="T54" fmla="*/ 387 w 584"/>
              <a:gd name="T55" fmla="*/ 405 h 633"/>
              <a:gd name="T56" fmla="*/ 361 w 584"/>
              <a:gd name="T57" fmla="*/ 421 h 633"/>
              <a:gd name="T58" fmla="*/ 344 w 584"/>
              <a:gd name="T59" fmla="*/ 444 h 633"/>
              <a:gd name="T60" fmla="*/ 342 w 584"/>
              <a:gd name="T61" fmla="*/ 472 h 633"/>
              <a:gd name="T62" fmla="*/ 354 w 584"/>
              <a:gd name="T63" fmla="*/ 495 h 633"/>
              <a:gd name="T64" fmla="*/ 377 w 584"/>
              <a:gd name="T65" fmla="*/ 515 h 633"/>
              <a:gd name="T66" fmla="*/ 406 w 584"/>
              <a:gd name="T67" fmla="*/ 526 h 633"/>
              <a:gd name="T68" fmla="*/ 435 w 584"/>
              <a:gd name="T69" fmla="*/ 533 h 633"/>
              <a:gd name="T70" fmla="*/ 463 w 584"/>
              <a:gd name="T71" fmla="*/ 535 h 633"/>
              <a:gd name="T72" fmla="*/ 490 w 584"/>
              <a:gd name="T73" fmla="*/ 533 h 633"/>
              <a:gd name="T74" fmla="*/ 519 w 584"/>
              <a:gd name="T75" fmla="*/ 526 h 633"/>
              <a:gd name="T76" fmla="*/ 549 w 584"/>
              <a:gd name="T77" fmla="*/ 515 h 633"/>
              <a:gd name="T78" fmla="*/ 571 w 584"/>
              <a:gd name="T79" fmla="*/ 495 h 633"/>
              <a:gd name="T80" fmla="*/ 584 w 584"/>
              <a:gd name="T81" fmla="*/ 472 h 633"/>
              <a:gd name="T82" fmla="*/ 584 w 584"/>
              <a:gd name="T83" fmla="*/ 29 h 633"/>
              <a:gd name="T84" fmla="*/ 573 w 584"/>
              <a:gd name="T85" fmla="*/ 1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4" h="633">
                <a:moveTo>
                  <a:pt x="573" y="10"/>
                </a:moveTo>
                <a:lnTo>
                  <a:pt x="568" y="5"/>
                </a:lnTo>
                <a:lnTo>
                  <a:pt x="563" y="2"/>
                </a:lnTo>
                <a:lnTo>
                  <a:pt x="555" y="0"/>
                </a:lnTo>
                <a:lnTo>
                  <a:pt x="548" y="0"/>
                </a:lnTo>
                <a:lnTo>
                  <a:pt x="542" y="0"/>
                </a:lnTo>
                <a:lnTo>
                  <a:pt x="538" y="1"/>
                </a:lnTo>
                <a:lnTo>
                  <a:pt x="220" y="98"/>
                </a:lnTo>
                <a:lnTo>
                  <a:pt x="215" y="100"/>
                </a:lnTo>
                <a:lnTo>
                  <a:pt x="211" y="103"/>
                </a:lnTo>
                <a:lnTo>
                  <a:pt x="206" y="108"/>
                </a:lnTo>
                <a:lnTo>
                  <a:pt x="202" y="112"/>
                </a:lnTo>
                <a:lnTo>
                  <a:pt x="199" y="116"/>
                </a:lnTo>
                <a:lnTo>
                  <a:pt x="197" y="122"/>
                </a:lnTo>
                <a:lnTo>
                  <a:pt x="195" y="127"/>
                </a:lnTo>
                <a:lnTo>
                  <a:pt x="195" y="134"/>
                </a:lnTo>
                <a:lnTo>
                  <a:pt x="195" y="501"/>
                </a:lnTo>
                <a:lnTo>
                  <a:pt x="178" y="494"/>
                </a:lnTo>
                <a:lnTo>
                  <a:pt x="160" y="490"/>
                </a:lnTo>
                <a:lnTo>
                  <a:pt x="141" y="487"/>
                </a:lnTo>
                <a:lnTo>
                  <a:pt x="122" y="487"/>
                </a:lnTo>
                <a:lnTo>
                  <a:pt x="113" y="487"/>
                </a:lnTo>
                <a:lnTo>
                  <a:pt x="104" y="488"/>
                </a:lnTo>
                <a:lnTo>
                  <a:pt x="95" y="489"/>
                </a:lnTo>
                <a:lnTo>
                  <a:pt x="85" y="490"/>
                </a:lnTo>
                <a:lnTo>
                  <a:pt x="76" y="492"/>
                </a:lnTo>
                <a:lnTo>
                  <a:pt x="66" y="495"/>
                </a:lnTo>
                <a:lnTo>
                  <a:pt x="56" y="499"/>
                </a:lnTo>
                <a:lnTo>
                  <a:pt x="45" y="503"/>
                </a:lnTo>
                <a:lnTo>
                  <a:pt x="37" y="507"/>
                </a:lnTo>
                <a:lnTo>
                  <a:pt x="28" y="513"/>
                </a:lnTo>
                <a:lnTo>
                  <a:pt x="19" y="518"/>
                </a:lnTo>
                <a:lnTo>
                  <a:pt x="13" y="526"/>
                </a:lnTo>
                <a:lnTo>
                  <a:pt x="8" y="533"/>
                </a:lnTo>
                <a:lnTo>
                  <a:pt x="3" y="542"/>
                </a:lnTo>
                <a:lnTo>
                  <a:pt x="1" y="550"/>
                </a:lnTo>
                <a:lnTo>
                  <a:pt x="0" y="559"/>
                </a:lnTo>
                <a:lnTo>
                  <a:pt x="1" y="569"/>
                </a:lnTo>
                <a:lnTo>
                  <a:pt x="3" y="577"/>
                </a:lnTo>
                <a:lnTo>
                  <a:pt x="8" y="585"/>
                </a:lnTo>
                <a:lnTo>
                  <a:pt x="13" y="594"/>
                </a:lnTo>
                <a:lnTo>
                  <a:pt x="19" y="600"/>
                </a:lnTo>
                <a:lnTo>
                  <a:pt x="28" y="607"/>
                </a:lnTo>
                <a:lnTo>
                  <a:pt x="37" y="612"/>
                </a:lnTo>
                <a:lnTo>
                  <a:pt x="45" y="616"/>
                </a:lnTo>
                <a:lnTo>
                  <a:pt x="56" y="620"/>
                </a:lnTo>
                <a:lnTo>
                  <a:pt x="66" y="624"/>
                </a:lnTo>
                <a:lnTo>
                  <a:pt x="76" y="626"/>
                </a:lnTo>
                <a:lnTo>
                  <a:pt x="85" y="628"/>
                </a:lnTo>
                <a:lnTo>
                  <a:pt x="95" y="630"/>
                </a:lnTo>
                <a:lnTo>
                  <a:pt x="104" y="631"/>
                </a:lnTo>
                <a:lnTo>
                  <a:pt x="113" y="633"/>
                </a:lnTo>
                <a:lnTo>
                  <a:pt x="122" y="633"/>
                </a:lnTo>
                <a:lnTo>
                  <a:pt x="131" y="633"/>
                </a:lnTo>
                <a:lnTo>
                  <a:pt x="139" y="631"/>
                </a:lnTo>
                <a:lnTo>
                  <a:pt x="149" y="630"/>
                </a:lnTo>
                <a:lnTo>
                  <a:pt x="159" y="628"/>
                </a:lnTo>
                <a:lnTo>
                  <a:pt x="168" y="626"/>
                </a:lnTo>
                <a:lnTo>
                  <a:pt x="178" y="624"/>
                </a:lnTo>
                <a:lnTo>
                  <a:pt x="188" y="620"/>
                </a:lnTo>
                <a:lnTo>
                  <a:pt x="198" y="616"/>
                </a:lnTo>
                <a:lnTo>
                  <a:pt x="207" y="612"/>
                </a:lnTo>
                <a:lnTo>
                  <a:pt x="216" y="607"/>
                </a:lnTo>
                <a:lnTo>
                  <a:pt x="224" y="600"/>
                </a:lnTo>
                <a:lnTo>
                  <a:pt x="231" y="594"/>
                </a:lnTo>
                <a:lnTo>
                  <a:pt x="236" y="585"/>
                </a:lnTo>
                <a:lnTo>
                  <a:pt x="241" y="577"/>
                </a:lnTo>
                <a:lnTo>
                  <a:pt x="243" y="569"/>
                </a:lnTo>
                <a:lnTo>
                  <a:pt x="244" y="559"/>
                </a:lnTo>
                <a:lnTo>
                  <a:pt x="244" y="289"/>
                </a:lnTo>
                <a:lnTo>
                  <a:pt x="536" y="200"/>
                </a:lnTo>
                <a:lnTo>
                  <a:pt x="536" y="404"/>
                </a:lnTo>
                <a:lnTo>
                  <a:pt x="518" y="397"/>
                </a:lnTo>
                <a:lnTo>
                  <a:pt x="501" y="393"/>
                </a:lnTo>
                <a:lnTo>
                  <a:pt x="483" y="390"/>
                </a:lnTo>
                <a:lnTo>
                  <a:pt x="463" y="389"/>
                </a:lnTo>
                <a:lnTo>
                  <a:pt x="454" y="390"/>
                </a:lnTo>
                <a:lnTo>
                  <a:pt x="445" y="390"/>
                </a:lnTo>
                <a:lnTo>
                  <a:pt x="435" y="391"/>
                </a:lnTo>
                <a:lnTo>
                  <a:pt x="427" y="393"/>
                </a:lnTo>
                <a:lnTo>
                  <a:pt x="416" y="395"/>
                </a:lnTo>
                <a:lnTo>
                  <a:pt x="406" y="398"/>
                </a:lnTo>
                <a:lnTo>
                  <a:pt x="396" y="401"/>
                </a:lnTo>
                <a:lnTo>
                  <a:pt x="387" y="405"/>
                </a:lnTo>
                <a:lnTo>
                  <a:pt x="377" y="410"/>
                </a:lnTo>
                <a:lnTo>
                  <a:pt x="368" y="414"/>
                </a:lnTo>
                <a:lnTo>
                  <a:pt x="361" y="421"/>
                </a:lnTo>
                <a:lnTo>
                  <a:pt x="354" y="428"/>
                </a:lnTo>
                <a:lnTo>
                  <a:pt x="349" y="436"/>
                </a:lnTo>
                <a:lnTo>
                  <a:pt x="344" y="444"/>
                </a:lnTo>
                <a:lnTo>
                  <a:pt x="342" y="452"/>
                </a:lnTo>
                <a:lnTo>
                  <a:pt x="341" y="462"/>
                </a:lnTo>
                <a:lnTo>
                  <a:pt x="342" y="472"/>
                </a:lnTo>
                <a:lnTo>
                  <a:pt x="344" y="480"/>
                </a:lnTo>
                <a:lnTo>
                  <a:pt x="349" y="488"/>
                </a:lnTo>
                <a:lnTo>
                  <a:pt x="354" y="495"/>
                </a:lnTo>
                <a:lnTo>
                  <a:pt x="361" y="503"/>
                </a:lnTo>
                <a:lnTo>
                  <a:pt x="368" y="509"/>
                </a:lnTo>
                <a:lnTo>
                  <a:pt x="377" y="515"/>
                </a:lnTo>
                <a:lnTo>
                  <a:pt x="387" y="519"/>
                </a:lnTo>
                <a:lnTo>
                  <a:pt x="396" y="522"/>
                </a:lnTo>
                <a:lnTo>
                  <a:pt x="406" y="526"/>
                </a:lnTo>
                <a:lnTo>
                  <a:pt x="416" y="529"/>
                </a:lnTo>
                <a:lnTo>
                  <a:pt x="427" y="531"/>
                </a:lnTo>
                <a:lnTo>
                  <a:pt x="435" y="533"/>
                </a:lnTo>
                <a:lnTo>
                  <a:pt x="445" y="534"/>
                </a:lnTo>
                <a:lnTo>
                  <a:pt x="454" y="534"/>
                </a:lnTo>
                <a:lnTo>
                  <a:pt x="463" y="535"/>
                </a:lnTo>
                <a:lnTo>
                  <a:pt x="472" y="534"/>
                </a:lnTo>
                <a:lnTo>
                  <a:pt x="481" y="534"/>
                </a:lnTo>
                <a:lnTo>
                  <a:pt x="490" y="533"/>
                </a:lnTo>
                <a:lnTo>
                  <a:pt x="500" y="531"/>
                </a:lnTo>
                <a:lnTo>
                  <a:pt x="510" y="529"/>
                </a:lnTo>
                <a:lnTo>
                  <a:pt x="519" y="526"/>
                </a:lnTo>
                <a:lnTo>
                  <a:pt x="529" y="522"/>
                </a:lnTo>
                <a:lnTo>
                  <a:pt x="539" y="519"/>
                </a:lnTo>
                <a:lnTo>
                  <a:pt x="549" y="515"/>
                </a:lnTo>
                <a:lnTo>
                  <a:pt x="557" y="509"/>
                </a:lnTo>
                <a:lnTo>
                  <a:pt x="565" y="503"/>
                </a:lnTo>
                <a:lnTo>
                  <a:pt x="571" y="495"/>
                </a:lnTo>
                <a:lnTo>
                  <a:pt x="578" y="488"/>
                </a:lnTo>
                <a:lnTo>
                  <a:pt x="581" y="480"/>
                </a:lnTo>
                <a:lnTo>
                  <a:pt x="584" y="472"/>
                </a:lnTo>
                <a:lnTo>
                  <a:pt x="584" y="462"/>
                </a:lnTo>
                <a:lnTo>
                  <a:pt x="584" y="35"/>
                </a:lnTo>
                <a:lnTo>
                  <a:pt x="584" y="29"/>
                </a:lnTo>
                <a:lnTo>
                  <a:pt x="582" y="21"/>
                </a:lnTo>
                <a:lnTo>
                  <a:pt x="579" y="16"/>
                </a:lnTo>
                <a:lnTo>
                  <a:pt x="573" y="1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6" name="Freeform 109"/>
          <p:cNvSpPr>
            <a:spLocks/>
          </p:cNvSpPr>
          <p:nvPr/>
        </p:nvSpPr>
        <p:spPr bwMode="auto">
          <a:xfrm>
            <a:off x="1390650" y="3988594"/>
            <a:ext cx="206376" cy="152400"/>
          </a:xfrm>
          <a:custGeom>
            <a:avLst/>
            <a:gdLst>
              <a:gd name="T0" fmla="*/ 158 w 195"/>
              <a:gd name="T1" fmla="*/ 0 h 146"/>
              <a:gd name="T2" fmla="*/ 37 w 195"/>
              <a:gd name="T3" fmla="*/ 0 h 146"/>
              <a:gd name="T4" fmla="*/ 30 w 195"/>
              <a:gd name="T5" fmla="*/ 1 h 146"/>
              <a:gd name="T6" fmla="*/ 23 w 195"/>
              <a:gd name="T7" fmla="*/ 2 h 146"/>
              <a:gd name="T8" fmla="*/ 17 w 195"/>
              <a:gd name="T9" fmla="*/ 7 h 146"/>
              <a:gd name="T10" fmla="*/ 11 w 195"/>
              <a:gd name="T11" fmla="*/ 11 h 146"/>
              <a:gd name="T12" fmla="*/ 6 w 195"/>
              <a:gd name="T13" fmla="*/ 16 h 146"/>
              <a:gd name="T14" fmla="*/ 3 w 195"/>
              <a:gd name="T15" fmla="*/ 23 h 146"/>
              <a:gd name="T16" fmla="*/ 1 w 195"/>
              <a:gd name="T17" fmla="*/ 29 h 146"/>
              <a:gd name="T18" fmla="*/ 0 w 195"/>
              <a:gd name="T19" fmla="*/ 37 h 146"/>
              <a:gd name="T20" fmla="*/ 0 w 195"/>
              <a:gd name="T21" fmla="*/ 109 h 146"/>
              <a:gd name="T22" fmla="*/ 1 w 195"/>
              <a:gd name="T23" fmla="*/ 117 h 146"/>
              <a:gd name="T24" fmla="*/ 3 w 195"/>
              <a:gd name="T25" fmla="*/ 123 h 146"/>
              <a:gd name="T26" fmla="*/ 6 w 195"/>
              <a:gd name="T27" fmla="*/ 130 h 146"/>
              <a:gd name="T28" fmla="*/ 11 w 195"/>
              <a:gd name="T29" fmla="*/ 135 h 146"/>
              <a:gd name="T30" fmla="*/ 17 w 195"/>
              <a:gd name="T31" fmla="*/ 141 h 146"/>
              <a:gd name="T32" fmla="*/ 23 w 195"/>
              <a:gd name="T33" fmla="*/ 144 h 146"/>
              <a:gd name="T34" fmla="*/ 30 w 195"/>
              <a:gd name="T35" fmla="*/ 146 h 146"/>
              <a:gd name="T36" fmla="*/ 37 w 195"/>
              <a:gd name="T37" fmla="*/ 146 h 146"/>
              <a:gd name="T38" fmla="*/ 158 w 195"/>
              <a:gd name="T39" fmla="*/ 146 h 146"/>
              <a:gd name="T40" fmla="*/ 166 w 195"/>
              <a:gd name="T41" fmla="*/ 146 h 146"/>
              <a:gd name="T42" fmla="*/ 173 w 195"/>
              <a:gd name="T43" fmla="*/ 144 h 146"/>
              <a:gd name="T44" fmla="*/ 179 w 195"/>
              <a:gd name="T45" fmla="*/ 141 h 146"/>
              <a:gd name="T46" fmla="*/ 184 w 195"/>
              <a:gd name="T47" fmla="*/ 135 h 146"/>
              <a:gd name="T48" fmla="*/ 189 w 195"/>
              <a:gd name="T49" fmla="*/ 130 h 146"/>
              <a:gd name="T50" fmla="*/ 193 w 195"/>
              <a:gd name="T51" fmla="*/ 123 h 146"/>
              <a:gd name="T52" fmla="*/ 195 w 195"/>
              <a:gd name="T53" fmla="*/ 117 h 146"/>
              <a:gd name="T54" fmla="*/ 195 w 195"/>
              <a:gd name="T55" fmla="*/ 109 h 146"/>
              <a:gd name="T56" fmla="*/ 195 w 195"/>
              <a:gd name="T57" fmla="*/ 37 h 146"/>
              <a:gd name="T58" fmla="*/ 195 w 195"/>
              <a:gd name="T59" fmla="*/ 29 h 146"/>
              <a:gd name="T60" fmla="*/ 193 w 195"/>
              <a:gd name="T61" fmla="*/ 23 h 146"/>
              <a:gd name="T62" fmla="*/ 189 w 195"/>
              <a:gd name="T63" fmla="*/ 16 h 146"/>
              <a:gd name="T64" fmla="*/ 184 w 195"/>
              <a:gd name="T65" fmla="*/ 11 h 146"/>
              <a:gd name="T66" fmla="*/ 179 w 195"/>
              <a:gd name="T67" fmla="*/ 7 h 146"/>
              <a:gd name="T68" fmla="*/ 173 w 195"/>
              <a:gd name="T69" fmla="*/ 2 h 146"/>
              <a:gd name="T70" fmla="*/ 166 w 195"/>
              <a:gd name="T71" fmla="*/ 1 h 146"/>
              <a:gd name="T72" fmla="*/ 158 w 195"/>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46">
                <a:moveTo>
                  <a:pt x="158" y="0"/>
                </a:moveTo>
                <a:lnTo>
                  <a:pt x="37" y="0"/>
                </a:lnTo>
                <a:lnTo>
                  <a:pt x="30" y="1"/>
                </a:lnTo>
                <a:lnTo>
                  <a:pt x="23" y="2"/>
                </a:lnTo>
                <a:lnTo>
                  <a:pt x="17" y="7"/>
                </a:lnTo>
                <a:lnTo>
                  <a:pt x="11" y="11"/>
                </a:lnTo>
                <a:lnTo>
                  <a:pt x="6" y="16"/>
                </a:lnTo>
                <a:lnTo>
                  <a:pt x="3" y="23"/>
                </a:lnTo>
                <a:lnTo>
                  <a:pt x="1" y="29"/>
                </a:lnTo>
                <a:lnTo>
                  <a:pt x="0" y="37"/>
                </a:lnTo>
                <a:lnTo>
                  <a:pt x="0" y="109"/>
                </a:lnTo>
                <a:lnTo>
                  <a:pt x="1" y="117"/>
                </a:lnTo>
                <a:lnTo>
                  <a:pt x="3" y="123"/>
                </a:lnTo>
                <a:lnTo>
                  <a:pt x="6" y="130"/>
                </a:lnTo>
                <a:lnTo>
                  <a:pt x="11" y="135"/>
                </a:lnTo>
                <a:lnTo>
                  <a:pt x="17" y="141"/>
                </a:lnTo>
                <a:lnTo>
                  <a:pt x="23" y="144"/>
                </a:lnTo>
                <a:lnTo>
                  <a:pt x="30" y="146"/>
                </a:lnTo>
                <a:lnTo>
                  <a:pt x="37" y="146"/>
                </a:lnTo>
                <a:lnTo>
                  <a:pt x="158" y="146"/>
                </a:lnTo>
                <a:lnTo>
                  <a:pt x="166" y="146"/>
                </a:lnTo>
                <a:lnTo>
                  <a:pt x="173" y="144"/>
                </a:lnTo>
                <a:lnTo>
                  <a:pt x="179" y="141"/>
                </a:lnTo>
                <a:lnTo>
                  <a:pt x="184" y="135"/>
                </a:lnTo>
                <a:lnTo>
                  <a:pt x="189" y="130"/>
                </a:lnTo>
                <a:lnTo>
                  <a:pt x="193" y="123"/>
                </a:lnTo>
                <a:lnTo>
                  <a:pt x="195" y="117"/>
                </a:lnTo>
                <a:lnTo>
                  <a:pt x="195" y="109"/>
                </a:lnTo>
                <a:lnTo>
                  <a:pt x="195" y="37"/>
                </a:lnTo>
                <a:lnTo>
                  <a:pt x="195" y="29"/>
                </a:lnTo>
                <a:lnTo>
                  <a:pt x="193" y="23"/>
                </a:lnTo>
                <a:lnTo>
                  <a:pt x="189" y="16"/>
                </a:lnTo>
                <a:lnTo>
                  <a:pt x="184" y="11"/>
                </a:lnTo>
                <a:lnTo>
                  <a:pt x="179" y="7"/>
                </a:lnTo>
                <a:lnTo>
                  <a:pt x="173" y="2"/>
                </a:lnTo>
                <a:lnTo>
                  <a:pt x="166" y="1"/>
                </a:lnTo>
                <a:lnTo>
                  <a:pt x="15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7" name="Freeform 110"/>
          <p:cNvSpPr>
            <a:spLocks/>
          </p:cNvSpPr>
          <p:nvPr/>
        </p:nvSpPr>
        <p:spPr bwMode="auto">
          <a:xfrm>
            <a:off x="1133476" y="3988594"/>
            <a:ext cx="206376" cy="152400"/>
          </a:xfrm>
          <a:custGeom>
            <a:avLst/>
            <a:gdLst>
              <a:gd name="T0" fmla="*/ 159 w 196"/>
              <a:gd name="T1" fmla="*/ 0 h 146"/>
              <a:gd name="T2" fmla="*/ 37 w 196"/>
              <a:gd name="T3" fmla="*/ 0 h 146"/>
              <a:gd name="T4" fmla="*/ 29 w 196"/>
              <a:gd name="T5" fmla="*/ 1 h 146"/>
              <a:gd name="T6" fmla="*/ 23 w 196"/>
              <a:gd name="T7" fmla="*/ 2 h 146"/>
              <a:gd name="T8" fmla="*/ 18 w 196"/>
              <a:gd name="T9" fmla="*/ 7 h 146"/>
              <a:gd name="T10" fmla="*/ 11 w 196"/>
              <a:gd name="T11" fmla="*/ 11 h 146"/>
              <a:gd name="T12" fmla="*/ 7 w 196"/>
              <a:gd name="T13" fmla="*/ 16 h 146"/>
              <a:gd name="T14" fmla="*/ 4 w 196"/>
              <a:gd name="T15" fmla="*/ 23 h 146"/>
              <a:gd name="T16" fmla="*/ 1 w 196"/>
              <a:gd name="T17" fmla="*/ 29 h 146"/>
              <a:gd name="T18" fmla="*/ 0 w 196"/>
              <a:gd name="T19" fmla="*/ 37 h 146"/>
              <a:gd name="T20" fmla="*/ 0 w 196"/>
              <a:gd name="T21" fmla="*/ 109 h 146"/>
              <a:gd name="T22" fmla="*/ 1 w 196"/>
              <a:gd name="T23" fmla="*/ 117 h 146"/>
              <a:gd name="T24" fmla="*/ 4 w 196"/>
              <a:gd name="T25" fmla="*/ 123 h 146"/>
              <a:gd name="T26" fmla="*/ 7 w 196"/>
              <a:gd name="T27" fmla="*/ 130 h 146"/>
              <a:gd name="T28" fmla="*/ 11 w 196"/>
              <a:gd name="T29" fmla="*/ 135 h 146"/>
              <a:gd name="T30" fmla="*/ 18 w 196"/>
              <a:gd name="T31" fmla="*/ 141 h 146"/>
              <a:gd name="T32" fmla="*/ 23 w 196"/>
              <a:gd name="T33" fmla="*/ 144 h 146"/>
              <a:gd name="T34" fmla="*/ 29 w 196"/>
              <a:gd name="T35" fmla="*/ 146 h 146"/>
              <a:gd name="T36" fmla="*/ 37 w 196"/>
              <a:gd name="T37" fmla="*/ 146 h 146"/>
              <a:gd name="T38" fmla="*/ 159 w 196"/>
              <a:gd name="T39" fmla="*/ 146 h 146"/>
              <a:gd name="T40" fmla="*/ 167 w 196"/>
              <a:gd name="T41" fmla="*/ 146 h 146"/>
              <a:gd name="T42" fmla="*/ 173 w 196"/>
              <a:gd name="T43" fmla="*/ 144 h 146"/>
              <a:gd name="T44" fmla="*/ 180 w 196"/>
              <a:gd name="T45" fmla="*/ 141 h 146"/>
              <a:gd name="T46" fmla="*/ 185 w 196"/>
              <a:gd name="T47" fmla="*/ 135 h 146"/>
              <a:gd name="T48" fmla="*/ 189 w 196"/>
              <a:gd name="T49" fmla="*/ 130 h 146"/>
              <a:gd name="T50" fmla="*/ 193 w 196"/>
              <a:gd name="T51" fmla="*/ 123 h 146"/>
              <a:gd name="T52" fmla="*/ 195 w 196"/>
              <a:gd name="T53" fmla="*/ 117 h 146"/>
              <a:gd name="T54" fmla="*/ 196 w 196"/>
              <a:gd name="T55" fmla="*/ 109 h 146"/>
              <a:gd name="T56" fmla="*/ 196 w 196"/>
              <a:gd name="T57" fmla="*/ 37 h 146"/>
              <a:gd name="T58" fmla="*/ 195 w 196"/>
              <a:gd name="T59" fmla="*/ 29 h 146"/>
              <a:gd name="T60" fmla="*/ 193 w 196"/>
              <a:gd name="T61" fmla="*/ 23 h 146"/>
              <a:gd name="T62" fmla="*/ 189 w 196"/>
              <a:gd name="T63" fmla="*/ 16 h 146"/>
              <a:gd name="T64" fmla="*/ 185 w 196"/>
              <a:gd name="T65" fmla="*/ 11 h 146"/>
              <a:gd name="T66" fmla="*/ 180 w 196"/>
              <a:gd name="T67" fmla="*/ 7 h 146"/>
              <a:gd name="T68" fmla="*/ 173 w 196"/>
              <a:gd name="T69" fmla="*/ 2 h 146"/>
              <a:gd name="T70" fmla="*/ 167 w 196"/>
              <a:gd name="T71" fmla="*/ 1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29" y="1"/>
                </a:lnTo>
                <a:lnTo>
                  <a:pt x="23" y="2"/>
                </a:lnTo>
                <a:lnTo>
                  <a:pt x="18" y="7"/>
                </a:lnTo>
                <a:lnTo>
                  <a:pt x="11" y="11"/>
                </a:lnTo>
                <a:lnTo>
                  <a:pt x="7" y="16"/>
                </a:lnTo>
                <a:lnTo>
                  <a:pt x="4" y="23"/>
                </a:lnTo>
                <a:lnTo>
                  <a:pt x="1" y="29"/>
                </a:lnTo>
                <a:lnTo>
                  <a:pt x="0" y="37"/>
                </a:lnTo>
                <a:lnTo>
                  <a:pt x="0" y="109"/>
                </a:lnTo>
                <a:lnTo>
                  <a:pt x="1" y="117"/>
                </a:lnTo>
                <a:lnTo>
                  <a:pt x="4" y="123"/>
                </a:lnTo>
                <a:lnTo>
                  <a:pt x="7" y="130"/>
                </a:lnTo>
                <a:lnTo>
                  <a:pt x="11" y="135"/>
                </a:lnTo>
                <a:lnTo>
                  <a:pt x="18" y="141"/>
                </a:lnTo>
                <a:lnTo>
                  <a:pt x="23" y="144"/>
                </a:lnTo>
                <a:lnTo>
                  <a:pt x="29" y="146"/>
                </a:lnTo>
                <a:lnTo>
                  <a:pt x="37" y="146"/>
                </a:lnTo>
                <a:lnTo>
                  <a:pt x="159" y="146"/>
                </a:lnTo>
                <a:lnTo>
                  <a:pt x="167" y="146"/>
                </a:lnTo>
                <a:lnTo>
                  <a:pt x="173" y="144"/>
                </a:lnTo>
                <a:lnTo>
                  <a:pt x="180" y="141"/>
                </a:lnTo>
                <a:lnTo>
                  <a:pt x="185" y="135"/>
                </a:lnTo>
                <a:lnTo>
                  <a:pt x="189" y="130"/>
                </a:lnTo>
                <a:lnTo>
                  <a:pt x="193" y="123"/>
                </a:lnTo>
                <a:lnTo>
                  <a:pt x="195" y="117"/>
                </a:lnTo>
                <a:lnTo>
                  <a:pt x="196" y="109"/>
                </a:lnTo>
                <a:lnTo>
                  <a:pt x="196" y="37"/>
                </a:lnTo>
                <a:lnTo>
                  <a:pt x="195" y="29"/>
                </a:lnTo>
                <a:lnTo>
                  <a:pt x="193" y="23"/>
                </a:lnTo>
                <a:lnTo>
                  <a:pt x="189" y="16"/>
                </a:lnTo>
                <a:lnTo>
                  <a:pt x="185" y="11"/>
                </a:lnTo>
                <a:lnTo>
                  <a:pt x="180" y="7"/>
                </a:lnTo>
                <a:lnTo>
                  <a:pt x="173" y="2"/>
                </a:lnTo>
                <a:lnTo>
                  <a:pt x="167" y="1"/>
                </a:lnTo>
                <a:lnTo>
                  <a:pt x="1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8" name="Freeform 111"/>
          <p:cNvSpPr>
            <a:spLocks/>
          </p:cNvSpPr>
          <p:nvPr/>
        </p:nvSpPr>
        <p:spPr bwMode="auto">
          <a:xfrm>
            <a:off x="1133476" y="3575844"/>
            <a:ext cx="206376" cy="152400"/>
          </a:xfrm>
          <a:custGeom>
            <a:avLst/>
            <a:gdLst>
              <a:gd name="T0" fmla="*/ 159 w 196"/>
              <a:gd name="T1" fmla="*/ 0 h 146"/>
              <a:gd name="T2" fmla="*/ 37 w 196"/>
              <a:gd name="T3" fmla="*/ 0 h 146"/>
              <a:gd name="T4" fmla="*/ 29 w 196"/>
              <a:gd name="T5" fmla="*/ 2 h 146"/>
              <a:gd name="T6" fmla="*/ 23 w 196"/>
              <a:gd name="T7" fmla="*/ 4 h 146"/>
              <a:gd name="T8" fmla="*/ 18 w 196"/>
              <a:gd name="T9" fmla="*/ 7 h 146"/>
              <a:gd name="T10" fmla="*/ 11 w 196"/>
              <a:gd name="T11" fmla="*/ 11 h 146"/>
              <a:gd name="T12" fmla="*/ 7 w 196"/>
              <a:gd name="T13" fmla="*/ 17 h 146"/>
              <a:gd name="T14" fmla="*/ 4 w 196"/>
              <a:gd name="T15" fmla="*/ 23 h 146"/>
              <a:gd name="T16" fmla="*/ 1 w 196"/>
              <a:gd name="T17" fmla="*/ 30 h 146"/>
              <a:gd name="T18" fmla="*/ 0 w 196"/>
              <a:gd name="T19" fmla="*/ 37 h 146"/>
              <a:gd name="T20" fmla="*/ 0 w 196"/>
              <a:gd name="T21" fmla="*/ 111 h 146"/>
              <a:gd name="T22" fmla="*/ 1 w 196"/>
              <a:gd name="T23" fmla="*/ 117 h 146"/>
              <a:gd name="T24" fmla="*/ 4 w 196"/>
              <a:gd name="T25" fmla="*/ 125 h 146"/>
              <a:gd name="T26" fmla="*/ 7 w 196"/>
              <a:gd name="T27" fmla="*/ 130 h 146"/>
              <a:gd name="T28" fmla="*/ 11 w 196"/>
              <a:gd name="T29" fmla="*/ 137 h 146"/>
              <a:gd name="T30" fmla="*/ 18 w 196"/>
              <a:gd name="T31" fmla="*/ 141 h 146"/>
              <a:gd name="T32" fmla="*/ 23 w 196"/>
              <a:gd name="T33" fmla="*/ 144 h 146"/>
              <a:gd name="T34" fmla="*/ 29 w 196"/>
              <a:gd name="T35" fmla="*/ 146 h 146"/>
              <a:gd name="T36" fmla="*/ 37 w 196"/>
              <a:gd name="T37" fmla="*/ 146 h 146"/>
              <a:gd name="T38" fmla="*/ 159 w 196"/>
              <a:gd name="T39" fmla="*/ 146 h 146"/>
              <a:gd name="T40" fmla="*/ 167 w 196"/>
              <a:gd name="T41" fmla="*/ 146 h 146"/>
              <a:gd name="T42" fmla="*/ 173 w 196"/>
              <a:gd name="T43" fmla="*/ 144 h 146"/>
              <a:gd name="T44" fmla="*/ 180 w 196"/>
              <a:gd name="T45" fmla="*/ 141 h 146"/>
              <a:gd name="T46" fmla="*/ 185 w 196"/>
              <a:gd name="T47" fmla="*/ 137 h 146"/>
              <a:gd name="T48" fmla="*/ 189 w 196"/>
              <a:gd name="T49" fmla="*/ 130 h 146"/>
              <a:gd name="T50" fmla="*/ 193 w 196"/>
              <a:gd name="T51" fmla="*/ 125 h 146"/>
              <a:gd name="T52" fmla="*/ 195 w 196"/>
              <a:gd name="T53" fmla="*/ 117 h 146"/>
              <a:gd name="T54" fmla="*/ 196 w 196"/>
              <a:gd name="T55" fmla="*/ 111 h 146"/>
              <a:gd name="T56" fmla="*/ 196 w 196"/>
              <a:gd name="T57" fmla="*/ 37 h 146"/>
              <a:gd name="T58" fmla="*/ 195 w 196"/>
              <a:gd name="T59" fmla="*/ 30 h 146"/>
              <a:gd name="T60" fmla="*/ 193 w 196"/>
              <a:gd name="T61" fmla="*/ 23 h 146"/>
              <a:gd name="T62" fmla="*/ 189 w 196"/>
              <a:gd name="T63" fmla="*/ 17 h 146"/>
              <a:gd name="T64" fmla="*/ 185 w 196"/>
              <a:gd name="T65" fmla="*/ 11 h 146"/>
              <a:gd name="T66" fmla="*/ 180 w 196"/>
              <a:gd name="T67" fmla="*/ 7 h 146"/>
              <a:gd name="T68" fmla="*/ 173 w 196"/>
              <a:gd name="T69" fmla="*/ 4 h 146"/>
              <a:gd name="T70" fmla="*/ 167 w 196"/>
              <a:gd name="T71" fmla="*/ 2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29" y="2"/>
                </a:lnTo>
                <a:lnTo>
                  <a:pt x="23" y="4"/>
                </a:lnTo>
                <a:lnTo>
                  <a:pt x="18" y="7"/>
                </a:lnTo>
                <a:lnTo>
                  <a:pt x="11" y="11"/>
                </a:lnTo>
                <a:lnTo>
                  <a:pt x="7" y="17"/>
                </a:lnTo>
                <a:lnTo>
                  <a:pt x="4" y="23"/>
                </a:lnTo>
                <a:lnTo>
                  <a:pt x="1" y="30"/>
                </a:lnTo>
                <a:lnTo>
                  <a:pt x="0" y="37"/>
                </a:lnTo>
                <a:lnTo>
                  <a:pt x="0" y="111"/>
                </a:lnTo>
                <a:lnTo>
                  <a:pt x="1" y="117"/>
                </a:lnTo>
                <a:lnTo>
                  <a:pt x="4" y="125"/>
                </a:lnTo>
                <a:lnTo>
                  <a:pt x="7" y="130"/>
                </a:lnTo>
                <a:lnTo>
                  <a:pt x="11" y="137"/>
                </a:lnTo>
                <a:lnTo>
                  <a:pt x="18" y="141"/>
                </a:lnTo>
                <a:lnTo>
                  <a:pt x="23" y="144"/>
                </a:lnTo>
                <a:lnTo>
                  <a:pt x="29" y="146"/>
                </a:lnTo>
                <a:lnTo>
                  <a:pt x="37" y="146"/>
                </a:lnTo>
                <a:lnTo>
                  <a:pt x="159" y="146"/>
                </a:lnTo>
                <a:lnTo>
                  <a:pt x="167" y="146"/>
                </a:lnTo>
                <a:lnTo>
                  <a:pt x="173" y="144"/>
                </a:lnTo>
                <a:lnTo>
                  <a:pt x="180" y="141"/>
                </a:lnTo>
                <a:lnTo>
                  <a:pt x="185" y="137"/>
                </a:lnTo>
                <a:lnTo>
                  <a:pt x="189" y="130"/>
                </a:lnTo>
                <a:lnTo>
                  <a:pt x="193" y="125"/>
                </a:lnTo>
                <a:lnTo>
                  <a:pt x="195" y="117"/>
                </a:lnTo>
                <a:lnTo>
                  <a:pt x="196" y="111"/>
                </a:lnTo>
                <a:lnTo>
                  <a:pt x="196" y="37"/>
                </a:lnTo>
                <a:lnTo>
                  <a:pt x="195" y="30"/>
                </a:lnTo>
                <a:lnTo>
                  <a:pt x="193" y="23"/>
                </a:lnTo>
                <a:lnTo>
                  <a:pt x="189" y="17"/>
                </a:lnTo>
                <a:lnTo>
                  <a:pt x="185" y="11"/>
                </a:lnTo>
                <a:lnTo>
                  <a:pt x="180" y="7"/>
                </a:lnTo>
                <a:lnTo>
                  <a:pt x="173" y="4"/>
                </a:lnTo>
                <a:lnTo>
                  <a:pt x="167" y="2"/>
                </a:lnTo>
                <a:lnTo>
                  <a:pt x="1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89" name="Freeform 112"/>
          <p:cNvSpPr>
            <a:spLocks/>
          </p:cNvSpPr>
          <p:nvPr/>
        </p:nvSpPr>
        <p:spPr bwMode="auto">
          <a:xfrm>
            <a:off x="1390650" y="3782220"/>
            <a:ext cx="206376" cy="155576"/>
          </a:xfrm>
          <a:custGeom>
            <a:avLst/>
            <a:gdLst>
              <a:gd name="T0" fmla="*/ 158 w 195"/>
              <a:gd name="T1" fmla="*/ 0 h 146"/>
              <a:gd name="T2" fmla="*/ 37 w 195"/>
              <a:gd name="T3" fmla="*/ 0 h 146"/>
              <a:gd name="T4" fmla="*/ 30 w 195"/>
              <a:gd name="T5" fmla="*/ 0 h 146"/>
              <a:gd name="T6" fmla="*/ 23 w 195"/>
              <a:gd name="T7" fmla="*/ 2 h 146"/>
              <a:gd name="T8" fmla="*/ 17 w 195"/>
              <a:gd name="T9" fmla="*/ 5 h 146"/>
              <a:gd name="T10" fmla="*/ 11 w 195"/>
              <a:gd name="T11" fmla="*/ 10 h 146"/>
              <a:gd name="T12" fmla="*/ 6 w 195"/>
              <a:gd name="T13" fmla="*/ 16 h 146"/>
              <a:gd name="T14" fmla="*/ 3 w 195"/>
              <a:gd name="T15" fmla="*/ 22 h 146"/>
              <a:gd name="T16" fmla="*/ 1 w 195"/>
              <a:gd name="T17" fmla="*/ 29 h 146"/>
              <a:gd name="T18" fmla="*/ 0 w 195"/>
              <a:gd name="T19" fmla="*/ 36 h 146"/>
              <a:gd name="T20" fmla="*/ 0 w 195"/>
              <a:gd name="T21" fmla="*/ 109 h 146"/>
              <a:gd name="T22" fmla="*/ 1 w 195"/>
              <a:gd name="T23" fmla="*/ 117 h 146"/>
              <a:gd name="T24" fmla="*/ 3 w 195"/>
              <a:gd name="T25" fmla="*/ 123 h 146"/>
              <a:gd name="T26" fmla="*/ 6 w 195"/>
              <a:gd name="T27" fmla="*/ 129 h 146"/>
              <a:gd name="T28" fmla="*/ 11 w 195"/>
              <a:gd name="T29" fmla="*/ 135 h 146"/>
              <a:gd name="T30" fmla="*/ 17 w 195"/>
              <a:gd name="T31" fmla="*/ 139 h 146"/>
              <a:gd name="T32" fmla="*/ 23 w 195"/>
              <a:gd name="T33" fmla="*/ 142 h 146"/>
              <a:gd name="T34" fmla="*/ 30 w 195"/>
              <a:gd name="T35" fmla="*/ 145 h 146"/>
              <a:gd name="T36" fmla="*/ 37 w 195"/>
              <a:gd name="T37" fmla="*/ 146 h 146"/>
              <a:gd name="T38" fmla="*/ 158 w 195"/>
              <a:gd name="T39" fmla="*/ 146 h 146"/>
              <a:gd name="T40" fmla="*/ 166 w 195"/>
              <a:gd name="T41" fmla="*/ 145 h 146"/>
              <a:gd name="T42" fmla="*/ 173 w 195"/>
              <a:gd name="T43" fmla="*/ 142 h 146"/>
              <a:gd name="T44" fmla="*/ 179 w 195"/>
              <a:gd name="T45" fmla="*/ 139 h 146"/>
              <a:gd name="T46" fmla="*/ 184 w 195"/>
              <a:gd name="T47" fmla="*/ 135 h 146"/>
              <a:gd name="T48" fmla="*/ 189 w 195"/>
              <a:gd name="T49" fmla="*/ 129 h 146"/>
              <a:gd name="T50" fmla="*/ 193 w 195"/>
              <a:gd name="T51" fmla="*/ 123 h 146"/>
              <a:gd name="T52" fmla="*/ 195 w 195"/>
              <a:gd name="T53" fmla="*/ 117 h 146"/>
              <a:gd name="T54" fmla="*/ 195 w 195"/>
              <a:gd name="T55" fmla="*/ 109 h 146"/>
              <a:gd name="T56" fmla="*/ 195 w 195"/>
              <a:gd name="T57" fmla="*/ 36 h 146"/>
              <a:gd name="T58" fmla="*/ 195 w 195"/>
              <a:gd name="T59" fmla="*/ 29 h 146"/>
              <a:gd name="T60" fmla="*/ 193 w 195"/>
              <a:gd name="T61" fmla="*/ 22 h 146"/>
              <a:gd name="T62" fmla="*/ 189 w 195"/>
              <a:gd name="T63" fmla="*/ 16 h 146"/>
              <a:gd name="T64" fmla="*/ 184 w 195"/>
              <a:gd name="T65" fmla="*/ 10 h 146"/>
              <a:gd name="T66" fmla="*/ 179 w 195"/>
              <a:gd name="T67" fmla="*/ 5 h 146"/>
              <a:gd name="T68" fmla="*/ 173 w 195"/>
              <a:gd name="T69" fmla="*/ 2 h 146"/>
              <a:gd name="T70" fmla="*/ 166 w 195"/>
              <a:gd name="T71" fmla="*/ 0 h 146"/>
              <a:gd name="T72" fmla="*/ 158 w 195"/>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46">
                <a:moveTo>
                  <a:pt x="158" y="0"/>
                </a:moveTo>
                <a:lnTo>
                  <a:pt x="37" y="0"/>
                </a:lnTo>
                <a:lnTo>
                  <a:pt x="30" y="0"/>
                </a:lnTo>
                <a:lnTo>
                  <a:pt x="23" y="2"/>
                </a:lnTo>
                <a:lnTo>
                  <a:pt x="17" y="5"/>
                </a:lnTo>
                <a:lnTo>
                  <a:pt x="11" y="10"/>
                </a:lnTo>
                <a:lnTo>
                  <a:pt x="6" y="16"/>
                </a:lnTo>
                <a:lnTo>
                  <a:pt x="3" y="22"/>
                </a:lnTo>
                <a:lnTo>
                  <a:pt x="1" y="29"/>
                </a:lnTo>
                <a:lnTo>
                  <a:pt x="0" y="36"/>
                </a:lnTo>
                <a:lnTo>
                  <a:pt x="0" y="109"/>
                </a:lnTo>
                <a:lnTo>
                  <a:pt x="1" y="117"/>
                </a:lnTo>
                <a:lnTo>
                  <a:pt x="3" y="123"/>
                </a:lnTo>
                <a:lnTo>
                  <a:pt x="6" y="129"/>
                </a:lnTo>
                <a:lnTo>
                  <a:pt x="11" y="135"/>
                </a:lnTo>
                <a:lnTo>
                  <a:pt x="17" y="139"/>
                </a:lnTo>
                <a:lnTo>
                  <a:pt x="23" y="142"/>
                </a:lnTo>
                <a:lnTo>
                  <a:pt x="30" y="145"/>
                </a:lnTo>
                <a:lnTo>
                  <a:pt x="37" y="146"/>
                </a:lnTo>
                <a:lnTo>
                  <a:pt x="158" y="146"/>
                </a:lnTo>
                <a:lnTo>
                  <a:pt x="166" y="145"/>
                </a:lnTo>
                <a:lnTo>
                  <a:pt x="173" y="142"/>
                </a:lnTo>
                <a:lnTo>
                  <a:pt x="179" y="139"/>
                </a:lnTo>
                <a:lnTo>
                  <a:pt x="184" y="135"/>
                </a:lnTo>
                <a:lnTo>
                  <a:pt x="189" y="129"/>
                </a:lnTo>
                <a:lnTo>
                  <a:pt x="193" y="123"/>
                </a:lnTo>
                <a:lnTo>
                  <a:pt x="195" y="117"/>
                </a:lnTo>
                <a:lnTo>
                  <a:pt x="195" y="109"/>
                </a:lnTo>
                <a:lnTo>
                  <a:pt x="195" y="36"/>
                </a:lnTo>
                <a:lnTo>
                  <a:pt x="195" y="29"/>
                </a:lnTo>
                <a:lnTo>
                  <a:pt x="193" y="22"/>
                </a:lnTo>
                <a:lnTo>
                  <a:pt x="189" y="16"/>
                </a:lnTo>
                <a:lnTo>
                  <a:pt x="184" y="10"/>
                </a:lnTo>
                <a:lnTo>
                  <a:pt x="179" y="5"/>
                </a:lnTo>
                <a:lnTo>
                  <a:pt x="173" y="2"/>
                </a:lnTo>
                <a:lnTo>
                  <a:pt x="166" y="0"/>
                </a:lnTo>
                <a:lnTo>
                  <a:pt x="15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0" name="Freeform 113"/>
          <p:cNvSpPr>
            <a:spLocks/>
          </p:cNvSpPr>
          <p:nvPr/>
        </p:nvSpPr>
        <p:spPr bwMode="auto">
          <a:xfrm>
            <a:off x="1133476" y="3782220"/>
            <a:ext cx="206376" cy="155576"/>
          </a:xfrm>
          <a:custGeom>
            <a:avLst/>
            <a:gdLst>
              <a:gd name="T0" fmla="*/ 159 w 196"/>
              <a:gd name="T1" fmla="*/ 0 h 146"/>
              <a:gd name="T2" fmla="*/ 37 w 196"/>
              <a:gd name="T3" fmla="*/ 0 h 146"/>
              <a:gd name="T4" fmla="*/ 29 w 196"/>
              <a:gd name="T5" fmla="*/ 0 h 146"/>
              <a:gd name="T6" fmla="*/ 23 w 196"/>
              <a:gd name="T7" fmla="*/ 2 h 146"/>
              <a:gd name="T8" fmla="*/ 18 w 196"/>
              <a:gd name="T9" fmla="*/ 5 h 146"/>
              <a:gd name="T10" fmla="*/ 11 w 196"/>
              <a:gd name="T11" fmla="*/ 10 h 146"/>
              <a:gd name="T12" fmla="*/ 7 w 196"/>
              <a:gd name="T13" fmla="*/ 16 h 146"/>
              <a:gd name="T14" fmla="*/ 4 w 196"/>
              <a:gd name="T15" fmla="*/ 22 h 146"/>
              <a:gd name="T16" fmla="*/ 1 w 196"/>
              <a:gd name="T17" fmla="*/ 29 h 146"/>
              <a:gd name="T18" fmla="*/ 0 w 196"/>
              <a:gd name="T19" fmla="*/ 36 h 146"/>
              <a:gd name="T20" fmla="*/ 0 w 196"/>
              <a:gd name="T21" fmla="*/ 109 h 146"/>
              <a:gd name="T22" fmla="*/ 1 w 196"/>
              <a:gd name="T23" fmla="*/ 117 h 146"/>
              <a:gd name="T24" fmla="*/ 4 w 196"/>
              <a:gd name="T25" fmla="*/ 123 h 146"/>
              <a:gd name="T26" fmla="*/ 7 w 196"/>
              <a:gd name="T27" fmla="*/ 129 h 146"/>
              <a:gd name="T28" fmla="*/ 11 w 196"/>
              <a:gd name="T29" fmla="*/ 135 h 146"/>
              <a:gd name="T30" fmla="*/ 18 w 196"/>
              <a:gd name="T31" fmla="*/ 139 h 146"/>
              <a:gd name="T32" fmla="*/ 23 w 196"/>
              <a:gd name="T33" fmla="*/ 142 h 146"/>
              <a:gd name="T34" fmla="*/ 29 w 196"/>
              <a:gd name="T35" fmla="*/ 145 h 146"/>
              <a:gd name="T36" fmla="*/ 37 w 196"/>
              <a:gd name="T37" fmla="*/ 146 h 146"/>
              <a:gd name="T38" fmla="*/ 159 w 196"/>
              <a:gd name="T39" fmla="*/ 146 h 146"/>
              <a:gd name="T40" fmla="*/ 167 w 196"/>
              <a:gd name="T41" fmla="*/ 145 h 146"/>
              <a:gd name="T42" fmla="*/ 173 w 196"/>
              <a:gd name="T43" fmla="*/ 142 h 146"/>
              <a:gd name="T44" fmla="*/ 180 w 196"/>
              <a:gd name="T45" fmla="*/ 139 h 146"/>
              <a:gd name="T46" fmla="*/ 185 w 196"/>
              <a:gd name="T47" fmla="*/ 135 h 146"/>
              <a:gd name="T48" fmla="*/ 189 w 196"/>
              <a:gd name="T49" fmla="*/ 129 h 146"/>
              <a:gd name="T50" fmla="*/ 193 w 196"/>
              <a:gd name="T51" fmla="*/ 123 h 146"/>
              <a:gd name="T52" fmla="*/ 195 w 196"/>
              <a:gd name="T53" fmla="*/ 117 h 146"/>
              <a:gd name="T54" fmla="*/ 196 w 196"/>
              <a:gd name="T55" fmla="*/ 109 h 146"/>
              <a:gd name="T56" fmla="*/ 196 w 196"/>
              <a:gd name="T57" fmla="*/ 36 h 146"/>
              <a:gd name="T58" fmla="*/ 195 w 196"/>
              <a:gd name="T59" fmla="*/ 29 h 146"/>
              <a:gd name="T60" fmla="*/ 193 w 196"/>
              <a:gd name="T61" fmla="*/ 22 h 146"/>
              <a:gd name="T62" fmla="*/ 189 w 196"/>
              <a:gd name="T63" fmla="*/ 16 h 146"/>
              <a:gd name="T64" fmla="*/ 185 w 196"/>
              <a:gd name="T65" fmla="*/ 10 h 146"/>
              <a:gd name="T66" fmla="*/ 180 w 196"/>
              <a:gd name="T67" fmla="*/ 5 h 146"/>
              <a:gd name="T68" fmla="*/ 173 w 196"/>
              <a:gd name="T69" fmla="*/ 2 h 146"/>
              <a:gd name="T70" fmla="*/ 167 w 196"/>
              <a:gd name="T71" fmla="*/ 0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29" y="0"/>
                </a:lnTo>
                <a:lnTo>
                  <a:pt x="23" y="2"/>
                </a:lnTo>
                <a:lnTo>
                  <a:pt x="18" y="5"/>
                </a:lnTo>
                <a:lnTo>
                  <a:pt x="11" y="10"/>
                </a:lnTo>
                <a:lnTo>
                  <a:pt x="7" y="16"/>
                </a:lnTo>
                <a:lnTo>
                  <a:pt x="4" y="22"/>
                </a:lnTo>
                <a:lnTo>
                  <a:pt x="1" y="29"/>
                </a:lnTo>
                <a:lnTo>
                  <a:pt x="0" y="36"/>
                </a:lnTo>
                <a:lnTo>
                  <a:pt x="0" y="109"/>
                </a:lnTo>
                <a:lnTo>
                  <a:pt x="1" y="117"/>
                </a:lnTo>
                <a:lnTo>
                  <a:pt x="4" y="123"/>
                </a:lnTo>
                <a:lnTo>
                  <a:pt x="7" y="129"/>
                </a:lnTo>
                <a:lnTo>
                  <a:pt x="11" y="135"/>
                </a:lnTo>
                <a:lnTo>
                  <a:pt x="18" y="139"/>
                </a:lnTo>
                <a:lnTo>
                  <a:pt x="23" y="142"/>
                </a:lnTo>
                <a:lnTo>
                  <a:pt x="29" y="145"/>
                </a:lnTo>
                <a:lnTo>
                  <a:pt x="37" y="146"/>
                </a:lnTo>
                <a:lnTo>
                  <a:pt x="159" y="146"/>
                </a:lnTo>
                <a:lnTo>
                  <a:pt x="167" y="145"/>
                </a:lnTo>
                <a:lnTo>
                  <a:pt x="173" y="142"/>
                </a:lnTo>
                <a:lnTo>
                  <a:pt x="180" y="139"/>
                </a:lnTo>
                <a:lnTo>
                  <a:pt x="185" y="135"/>
                </a:lnTo>
                <a:lnTo>
                  <a:pt x="189" y="129"/>
                </a:lnTo>
                <a:lnTo>
                  <a:pt x="193" y="123"/>
                </a:lnTo>
                <a:lnTo>
                  <a:pt x="195" y="117"/>
                </a:lnTo>
                <a:lnTo>
                  <a:pt x="196" y="109"/>
                </a:lnTo>
                <a:lnTo>
                  <a:pt x="196" y="36"/>
                </a:lnTo>
                <a:lnTo>
                  <a:pt x="195" y="29"/>
                </a:lnTo>
                <a:lnTo>
                  <a:pt x="193" y="22"/>
                </a:lnTo>
                <a:lnTo>
                  <a:pt x="189" y="16"/>
                </a:lnTo>
                <a:lnTo>
                  <a:pt x="185" y="10"/>
                </a:lnTo>
                <a:lnTo>
                  <a:pt x="180" y="5"/>
                </a:lnTo>
                <a:lnTo>
                  <a:pt x="173" y="2"/>
                </a:lnTo>
                <a:lnTo>
                  <a:pt x="167" y="0"/>
                </a:lnTo>
                <a:lnTo>
                  <a:pt x="1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1" name="Freeform 114"/>
          <p:cNvSpPr>
            <a:spLocks/>
          </p:cNvSpPr>
          <p:nvPr/>
        </p:nvSpPr>
        <p:spPr bwMode="auto">
          <a:xfrm>
            <a:off x="1647826" y="3575844"/>
            <a:ext cx="206376" cy="152400"/>
          </a:xfrm>
          <a:custGeom>
            <a:avLst/>
            <a:gdLst>
              <a:gd name="T0" fmla="*/ 185 w 196"/>
              <a:gd name="T1" fmla="*/ 11 h 146"/>
              <a:gd name="T2" fmla="*/ 180 w 196"/>
              <a:gd name="T3" fmla="*/ 7 h 146"/>
              <a:gd name="T4" fmla="*/ 173 w 196"/>
              <a:gd name="T5" fmla="*/ 4 h 146"/>
              <a:gd name="T6" fmla="*/ 167 w 196"/>
              <a:gd name="T7" fmla="*/ 2 h 146"/>
              <a:gd name="T8" fmla="*/ 159 w 196"/>
              <a:gd name="T9" fmla="*/ 0 h 146"/>
              <a:gd name="T10" fmla="*/ 37 w 196"/>
              <a:gd name="T11" fmla="*/ 0 h 146"/>
              <a:gd name="T12" fmla="*/ 30 w 196"/>
              <a:gd name="T13" fmla="*/ 2 h 146"/>
              <a:gd name="T14" fmla="*/ 23 w 196"/>
              <a:gd name="T15" fmla="*/ 4 h 146"/>
              <a:gd name="T16" fmla="*/ 17 w 196"/>
              <a:gd name="T17" fmla="*/ 7 h 146"/>
              <a:gd name="T18" fmla="*/ 11 w 196"/>
              <a:gd name="T19" fmla="*/ 11 h 146"/>
              <a:gd name="T20" fmla="*/ 7 w 196"/>
              <a:gd name="T21" fmla="*/ 17 h 146"/>
              <a:gd name="T22" fmla="*/ 4 w 196"/>
              <a:gd name="T23" fmla="*/ 23 h 146"/>
              <a:gd name="T24" fmla="*/ 1 w 196"/>
              <a:gd name="T25" fmla="*/ 30 h 146"/>
              <a:gd name="T26" fmla="*/ 0 w 196"/>
              <a:gd name="T27" fmla="*/ 37 h 146"/>
              <a:gd name="T28" fmla="*/ 0 w 196"/>
              <a:gd name="T29" fmla="*/ 111 h 146"/>
              <a:gd name="T30" fmla="*/ 1 w 196"/>
              <a:gd name="T31" fmla="*/ 117 h 146"/>
              <a:gd name="T32" fmla="*/ 4 w 196"/>
              <a:gd name="T33" fmla="*/ 125 h 146"/>
              <a:gd name="T34" fmla="*/ 7 w 196"/>
              <a:gd name="T35" fmla="*/ 130 h 146"/>
              <a:gd name="T36" fmla="*/ 11 w 196"/>
              <a:gd name="T37" fmla="*/ 137 h 146"/>
              <a:gd name="T38" fmla="*/ 17 w 196"/>
              <a:gd name="T39" fmla="*/ 141 h 146"/>
              <a:gd name="T40" fmla="*/ 23 w 196"/>
              <a:gd name="T41" fmla="*/ 144 h 146"/>
              <a:gd name="T42" fmla="*/ 30 w 196"/>
              <a:gd name="T43" fmla="*/ 146 h 146"/>
              <a:gd name="T44" fmla="*/ 37 w 196"/>
              <a:gd name="T45" fmla="*/ 146 h 146"/>
              <a:gd name="T46" fmla="*/ 159 w 196"/>
              <a:gd name="T47" fmla="*/ 146 h 146"/>
              <a:gd name="T48" fmla="*/ 167 w 196"/>
              <a:gd name="T49" fmla="*/ 146 h 146"/>
              <a:gd name="T50" fmla="*/ 173 w 196"/>
              <a:gd name="T51" fmla="*/ 144 h 146"/>
              <a:gd name="T52" fmla="*/ 180 w 196"/>
              <a:gd name="T53" fmla="*/ 141 h 146"/>
              <a:gd name="T54" fmla="*/ 185 w 196"/>
              <a:gd name="T55" fmla="*/ 137 h 146"/>
              <a:gd name="T56" fmla="*/ 189 w 196"/>
              <a:gd name="T57" fmla="*/ 130 h 146"/>
              <a:gd name="T58" fmla="*/ 193 w 196"/>
              <a:gd name="T59" fmla="*/ 125 h 146"/>
              <a:gd name="T60" fmla="*/ 195 w 196"/>
              <a:gd name="T61" fmla="*/ 117 h 146"/>
              <a:gd name="T62" fmla="*/ 196 w 196"/>
              <a:gd name="T63" fmla="*/ 111 h 146"/>
              <a:gd name="T64" fmla="*/ 196 w 196"/>
              <a:gd name="T65" fmla="*/ 37 h 146"/>
              <a:gd name="T66" fmla="*/ 195 w 196"/>
              <a:gd name="T67" fmla="*/ 30 h 146"/>
              <a:gd name="T68" fmla="*/ 193 w 196"/>
              <a:gd name="T69" fmla="*/ 23 h 146"/>
              <a:gd name="T70" fmla="*/ 189 w 196"/>
              <a:gd name="T71" fmla="*/ 17 h 146"/>
              <a:gd name="T72" fmla="*/ 185 w 196"/>
              <a:gd name="T73" fmla="*/ 1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85" y="11"/>
                </a:moveTo>
                <a:lnTo>
                  <a:pt x="180" y="7"/>
                </a:lnTo>
                <a:lnTo>
                  <a:pt x="173" y="4"/>
                </a:lnTo>
                <a:lnTo>
                  <a:pt x="167" y="2"/>
                </a:lnTo>
                <a:lnTo>
                  <a:pt x="159" y="0"/>
                </a:lnTo>
                <a:lnTo>
                  <a:pt x="37" y="0"/>
                </a:lnTo>
                <a:lnTo>
                  <a:pt x="30" y="2"/>
                </a:lnTo>
                <a:lnTo>
                  <a:pt x="23" y="4"/>
                </a:lnTo>
                <a:lnTo>
                  <a:pt x="17" y="7"/>
                </a:lnTo>
                <a:lnTo>
                  <a:pt x="11" y="11"/>
                </a:lnTo>
                <a:lnTo>
                  <a:pt x="7" y="17"/>
                </a:lnTo>
                <a:lnTo>
                  <a:pt x="4" y="23"/>
                </a:lnTo>
                <a:lnTo>
                  <a:pt x="1" y="30"/>
                </a:lnTo>
                <a:lnTo>
                  <a:pt x="0" y="37"/>
                </a:lnTo>
                <a:lnTo>
                  <a:pt x="0" y="111"/>
                </a:lnTo>
                <a:lnTo>
                  <a:pt x="1" y="117"/>
                </a:lnTo>
                <a:lnTo>
                  <a:pt x="4" y="125"/>
                </a:lnTo>
                <a:lnTo>
                  <a:pt x="7" y="130"/>
                </a:lnTo>
                <a:lnTo>
                  <a:pt x="11" y="137"/>
                </a:lnTo>
                <a:lnTo>
                  <a:pt x="17" y="141"/>
                </a:lnTo>
                <a:lnTo>
                  <a:pt x="23" y="144"/>
                </a:lnTo>
                <a:lnTo>
                  <a:pt x="30" y="146"/>
                </a:lnTo>
                <a:lnTo>
                  <a:pt x="37" y="146"/>
                </a:lnTo>
                <a:lnTo>
                  <a:pt x="159" y="146"/>
                </a:lnTo>
                <a:lnTo>
                  <a:pt x="167" y="146"/>
                </a:lnTo>
                <a:lnTo>
                  <a:pt x="173" y="144"/>
                </a:lnTo>
                <a:lnTo>
                  <a:pt x="180" y="141"/>
                </a:lnTo>
                <a:lnTo>
                  <a:pt x="185" y="137"/>
                </a:lnTo>
                <a:lnTo>
                  <a:pt x="189" y="130"/>
                </a:lnTo>
                <a:lnTo>
                  <a:pt x="193" y="125"/>
                </a:lnTo>
                <a:lnTo>
                  <a:pt x="195" y="117"/>
                </a:lnTo>
                <a:lnTo>
                  <a:pt x="196" y="111"/>
                </a:lnTo>
                <a:lnTo>
                  <a:pt x="196" y="37"/>
                </a:lnTo>
                <a:lnTo>
                  <a:pt x="195" y="30"/>
                </a:lnTo>
                <a:lnTo>
                  <a:pt x="193" y="23"/>
                </a:lnTo>
                <a:lnTo>
                  <a:pt x="189" y="17"/>
                </a:lnTo>
                <a:lnTo>
                  <a:pt x="185" y="1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2" name="Freeform 115"/>
          <p:cNvSpPr>
            <a:spLocks/>
          </p:cNvSpPr>
          <p:nvPr/>
        </p:nvSpPr>
        <p:spPr bwMode="auto">
          <a:xfrm>
            <a:off x="1390650" y="3575844"/>
            <a:ext cx="206376" cy="152400"/>
          </a:xfrm>
          <a:custGeom>
            <a:avLst/>
            <a:gdLst>
              <a:gd name="T0" fmla="*/ 158 w 195"/>
              <a:gd name="T1" fmla="*/ 0 h 146"/>
              <a:gd name="T2" fmla="*/ 37 w 195"/>
              <a:gd name="T3" fmla="*/ 0 h 146"/>
              <a:gd name="T4" fmla="*/ 30 w 195"/>
              <a:gd name="T5" fmla="*/ 2 h 146"/>
              <a:gd name="T6" fmla="*/ 23 w 195"/>
              <a:gd name="T7" fmla="*/ 4 h 146"/>
              <a:gd name="T8" fmla="*/ 17 w 195"/>
              <a:gd name="T9" fmla="*/ 7 h 146"/>
              <a:gd name="T10" fmla="*/ 11 w 195"/>
              <a:gd name="T11" fmla="*/ 11 h 146"/>
              <a:gd name="T12" fmla="*/ 6 w 195"/>
              <a:gd name="T13" fmla="*/ 17 h 146"/>
              <a:gd name="T14" fmla="*/ 3 w 195"/>
              <a:gd name="T15" fmla="*/ 23 h 146"/>
              <a:gd name="T16" fmla="*/ 1 w 195"/>
              <a:gd name="T17" fmla="*/ 30 h 146"/>
              <a:gd name="T18" fmla="*/ 0 w 195"/>
              <a:gd name="T19" fmla="*/ 37 h 146"/>
              <a:gd name="T20" fmla="*/ 0 w 195"/>
              <a:gd name="T21" fmla="*/ 111 h 146"/>
              <a:gd name="T22" fmla="*/ 1 w 195"/>
              <a:gd name="T23" fmla="*/ 117 h 146"/>
              <a:gd name="T24" fmla="*/ 3 w 195"/>
              <a:gd name="T25" fmla="*/ 125 h 146"/>
              <a:gd name="T26" fmla="*/ 6 w 195"/>
              <a:gd name="T27" fmla="*/ 130 h 146"/>
              <a:gd name="T28" fmla="*/ 11 w 195"/>
              <a:gd name="T29" fmla="*/ 137 h 146"/>
              <a:gd name="T30" fmla="*/ 17 w 195"/>
              <a:gd name="T31" fmla="*/ 141 h 146"/>
              <a:gd name="T32" fmla="*/ 23 w 195"/>
              <a:gd name="T33" fmla="*/ 144 h 146"/>
              <a:gd name="T34" fmla="*/ 30 w 195"/>
              <a:gd name="T35" fmla="*/ 146 h 146"/>
              <a:gd name="T36" fmla="*/ 37 w 195"/>
              <a:gd name="T37" fmla="*/ 146 h 146"/>
              <a:gd name="T38" fmla="*/ 158 w 195"/>
              <a:gd name="T39" fmla="*/ 146 h 146"/>
              <a:gd name="T40" fmla="*/ 166 w 195"/>
              <a:gd name="T41" fmla="*/ 146 h 146"/>
              <a:gd name="T42" fmla="*/ 173 w 195"/>
              <a:gd name="T43" fmla="*/ 144 h 146"/>
              <a:gd name="T44" fmla="*/ 179 w 195"/>
              <a:gd name="T45" fmla="*/ 141 h 146"/>
              <a:gd name="T46" fmla="*/ 184 w 195"/>
              <a:gd name="T47" fmla="*/ 137 h 146"/>
              <a:gd name="T48" fmla="*/ 189 w 195"/>
              <a:gd name="T49" fmla="*/ 130 h 146"/>
              <a:gd name="T50" fmla="*/ 193 w 195"/>
              <a:gd name="T51" fmla="*/ 125 h 146"/>
              <a:gd name="T52" fmla="*/ 195 w 195"/>
              <a:gd name="T53" fmla="*/ 117 h 146"/>
              <a:gd name="T54" fmla="*/ 195 w 195"/>
              <a:gd name="T55" fmla="*/ 111 h 146"/>
              <a:gd name="T56" fmla="*/ 195 w 195"/>
              <a:gd name="T57" fmla="*/ 37 h 146"/>
              <a:gd name="T58" fmla="*/ 195 w 195"/>
              <a:gd name="T59" fmla="*/ 30 h 146"/>
              <a:gd name="T60" fmla="*/ 193 w 195"/>
              <a:gd name="T61" fmla="*/ 23 h 146"/>
              <a:gd name="T62" fmla="*/ 189 w 195"/>
              <a:gd name="T63" fmla="*/ 17 h 146"/>
              <a:gd name="T64" fmla="*/ 184 w 195"/>
              <a:gd name="T65" fmla="*/ 11 h 146"/>
              <a:gd name="T66" fmla="*/ 179 w 195"/>
              <a:gd name="T67" fmla="*/ 7 h 146"/>
              <a:gd name="T68" fmla="*/ 173 w 195"/>
              <a:gd name="T69" fmla="*/ 4 h 146"/>
              <a:gd name="T70" fmla="*/ 166 w 195"/>
              <a:gd name="T71" fmla="*/ 2 h 146"/>
              <a:gd name="T72" fmla="*/ 158 w 195"/>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46">
                <a:moveTo>
                  <a:pt x="158" y="0"/>
                </a:moveTo>
                <a:lnTo>
                  <a:pt x="37" y="0"/>
                </a:lnTo>
                <a:lnTo>
                  <a:pt x="30" y="2"/>
                </a:lnTo>
                <a:lnTo>
                  <a:pt x="23" y="4"/>
                </a:lnTo>
                <a:lnTo>
                  <a:pt x="17" y="7"/>
                </a:lnTo>
                <a:lnTo>
                  <a:pt x="11" y="11"/>
                </a:lnTo>
                <a:lnTo>
                  <a:pt x="6" y="17"/>
                </a:lnTo>
                <a:lnTo>
                  <a:pt x="3" y="23"/>
                </a:lnTo>
                <a:lnTo>
                  <a:pt x="1" y="30"/>
                </a:lnTo>
                <a:lnTo>
                  <a:pt x="0" y="37"/>
                </a:lnTo>
                <a:lnTo>
                  <a:pt x="0" y="111"/>
                </a:lnTo>
                <a:lnTo>
                  <a:pt x="1" y="117"/>
                </a:lnTo>
                <a:lnTo>
                  <a:pt x="3" y="125"/>
                </a:lnTo>
                <a:lnTo>
                  <a:pt x="6" y="130"/>
                </a:lnTo>
                <a:lnTo>
                  <a:pt x="11" y="137"/>
                </a:lnTo>
                <a:lnTo>
                  <a:pt x="17" y="141"/>
                </a:lnTo>
                <a:lnTo>
                  <a:pt x="23" y="144"/>
                </a:lnTo>
                <a:lnTo>
                  <a:pt x="30" y="146"/>
                </a:lnTo>
                <a:lnTo>
                  <a:pt x="37" y="146"/>
                </a:lnTo>
                <a:lnTo>
                  <a:pt x="158" y="146"/>
                </a:lnTo>
                <a:lnTo>
                  <a:pt x="166" y="146"/>
                </a:lnTo>
                <a:lnTo>
                  <a:pt x="173" y="144"/>
                </a:lnTo>
                <a:lnTo>
                  <a:pt x="179" y="141"/>
                </a:lnTo>
                <a:lnTo>
                  <a:pt x="184" y="137"/>
                </a:lnTo>
                <a:lnTo>
                  <a:pt x="189" y="130"/>
                </a:lnTo>
                <a:lnTo>
                  <a:pt x="193" y="125"/>
                </a:lnTo>
                <a:lnTo>
                  <a:pt x="195" y="117"/>
                </a:lnTo>
                <a:lnTo>
                  <a:pt x="195" y="111"/>
                </a:lnTo>
                <a:lnTo>
                  <a:pt x="195" y="37"/>
                </a:lnTo>
                <a:lnTo>
                  <a:pt x="195" y="30"/>
                </a:lnTo>
                <a:lnTo>
                  <a:pt x="193" y="23"/>
                </a:lnTo>
                <a:lnTo>
                  <a:pt x="189" y="17"/>
                </a:lnTo>
                <a:lnTo>
                  <a:pt x="184" y="11"/>
                </a:lnTo>
                <a:lnTo>
                  <a:pt x="179" y="7"/>
                </a:lnTo>
                <a:lnTo>
                  <a:pt x="173" y="4"/>
                </a:lnTo>
                <a:lnTo>
                  <a:pt x="166" y="2"/>
                </a:lnTo>
                <a:lnTo>
                  <a:pt x="158"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3" name="Freeform 116"/>
          <p:cNvSpPr>
            <a:spLocks/>
          </p:cNvSpPr>
          <p:nvPr/>
        </p:nvSpPr>
        <p:spPr bwMode="auto">
          <a:xfrm>
            <a:off x="1647826" y="3782220"/>
            <a:ext cx="206376" cy="155576"/>
          </a:xfrm>
          <a:custGeom>
            <a:avLst/>
            <a:gdLst>
              <a:gd name="T0" fmla="*/ 159 w 196"/>
              <a:gd name="T1" fmla="*/ 0 h 146"/>
              <a:gd name="T2" fmla="*/ 37 w 196"/>
              <a:gd name="T3" fmla="*/ 0 h 146"/>
              <a:gd name="T4" fmla="*/ 30 w 196"/>
              <a:gd name="T5" fmla="*/ 0 h 146"/>
              <a:gd name="T6" fmla="*/ 23 w 196"/>
              <a:gd name="T7" fmla="*/ 2 h 146"/>
              <a:gd name="T8" fmla="*/ 17 w 196"/>
              <a:gd name="T9" fmla="*/ 5 h 146"/>
              <a:gd name="T10" fmla="*/ 11 w 196"/>
              <a:gd name="T11" fmla="*/ 10 h 146"/>
              <a:gd name="T12" fmla="*/ 7 w 196"/>
              <a:gd name="T13" fmla="*/ 16 h 146"/>
              <a:gd name="T14" fmla="*/ 4 w 196"/>
              <a:gd name="T15" fmla="*/ 22 h 146"/>
              <a:gd name="T16" fmla="*/ 1 w 196"/>
              <a:gd name="T17" fmla="*/ 29 h 146"/>
              <a:gd name="T18" fmla="*/ 0 w 196"/>
              <a:gd name="T19" fmla="*/ 36 h 146"/>
              <a:gd name="T20" fmla="*/ 0 w 196"/>
              <a:gd name="T21" fmla="*/ 109 h 146"/>
              <a:gd name="T22" fmla="*/ 1 w 196"/>
              <a:gd name="T23" fmla="*/ 117 h 146"/>
              <a:gd name="T24" fmla="*/ 4 w 196"/>
              <a:gd name="T25" fmla="*/ 123 h 146"/>
              <a:gd name="T26" fmla="*/ 7 w 196"/>
              <a:gd name="T27" fmla="*/ 129 h 146"/>
              <a:gd name="T28" fmla="*/ 11 w 196"/>
              <a:gd name="T29" fmla="*/ 135 h 146"/>
              <a:gd name="T30" fmla="*/ 17 w 196"/>
              <a:gd name="T31" fmla="*/ 139 h 146"/>
              <a:gd name="T32" fmla="*/ 23 w 196"/>
              <a:gd name="T33" fmla="*/ 142 h 146"/>
              <a:gd name="T34" fmla="*/ 30 w 196"/>
              <a:gd name="T35" fmla="*/ 145 h 146"/>
              <a:gd name="T36" fmla="*/ 37 w 196"/>
              <a:gd name="T37" fmla="*/ 146 h 146"/>
              <a:gd name="T38" fmla="*/ 159 w 196"/>
              <a:gd name="T39" fmla="*/ 146 h 146"/>
              <a:gd name="T40" fmla="*/ 167 w 196"/>
              <a:gd name="T41" fmla="*/ 145 h 146"/>
              <a:gd name="T42" fmla="*/ 173 w 196"/>
              <a:gd name="T43" fmla="*/ 142 h 146"/>
              <a:gd name="T44" fmla="*/ 180 w 196"/>
              <a:gd name="T45" fmla="*/ 139 h 146"/>
              <a:gd name="T46" fmla="*/ 185 w 196"/>
              <a:gd name="T47" fmla="*/ 135 h 146"/>
              <a:gd name="T48" fmla="*/ 189 w 196"/>
              <a:gd name="T49" fmla="*/ 129 h 146"/>
              <a:gd name="T50" fmla="*/ 193 w 196"/>
              <a:gd name="T51" fmla="*/ 123 h 146"/>
              <a:gd name="T52" fmla="*/ 195 w 196"/>
              <a:gd name="T53" fmla="*/ 117 h 146"/>
              <a:gd name="T54" fmla="*/ 196 w 196"/>
              <a:gd name="T55" fmla="*/ 109 h 146"/>
              <a:gd name="T56" fmla="*/ 196 w 196"/>
              <a:gd name="T57" fmla="*/ 36 h 146"/>
              <a:gd name="T58" fmla="*/ 195 w 196"/>
              <a:gd name="T59" fmla="*/ 29 h 146"/>
              <a:gd name="T60" fmla="*/ 193 w 196"/>
              <a:gd name="T61" fmla="*/ 22 h 146"/>
              <a:gd name="T62" fmla="*/ 189 w 196"/>
              <a:gd name="T63" fmla="*/ 16 h 146"/>
              <a:gd name="T64" fmla="*/ 185 w 196"/>
              <a:gd name="T65" fmla="*/ 10 h 146"/>
              <a:gd name="T66" fmla="*/ 180 w 196"/>
              <a:gd name="T67" fmla="*/ 5 h 146"/>
              <a:gd name="T68" fmla="*/ 173 w 196"/>
              <a:gd name="T69" fmla="*/ 2 h 146"/>
              <a:gd name="T70" fmla="*/ 167 w 196"/>
              <a:gd name="T71" fmla="*/ 0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30" y="0"/>
                </a:lnTo>
                <a:lnTo>
                  <a:pt x="23" y="2"/>
                </a:lnTo>
                <a:lnTo>
                  <a:pt x="17" y="5"/>
                </a:lnTo>
                <a:lnTo>
                  <a:pt x="11" y="10"/>
                </a:lnTo>
                <a:lnTo>
                  <a:pt x="7" y="16"/>
                </a:lnTo>
                <a:lnTo>
                  <a:pt x="4" y="22"/>
                </a:lnTo>
                <a:lnTo>
                  <a:pt x="1" y="29"/>
                </a:lnTo>
                <a:lnTo>
                  <a:pt x="0" y="36"/>
                </a:lnTo>
                <a:lnTo>
                  <a:pt x="0" y="109"/>
                </a:lnTo>
                <a:lnTo>
                  <a:pt x="1" y="117"/>
                </a:lnTo>
                <a:lnTo>
                  <a:pt x="4" y="123"/>
                </a:lnTo>
                <a:lnTo>
                  <a:pt x="7" y="129"/>
                </a:lnTo>
                <a:lnTo>
                  <a:pt x="11" y="135"/>
                </a:lnTo>
                <a:lnTo>
                  <a:pt x="17" y="139"/>
                </a:lnTo>
                <a:lnTo>
                  <a:pt x="23" y="142"/>
                </a:lnTo>
                <a:lnTo>
                  <a:pt x="30" y="145"/>
                </a:lnTo>
                <a:lnTo>
                  <a:pt x="37" y="146"/>
                </a:lnTo>
                <a:lnTo>
                  <a:pt x="159" y="146"/>
                </a:lnTo>
                <a:lnTo>
                  <a:pt x="167" y="145"/>
                </a:lnTo>
                <a:lnTo>
                  <a:pt x="173" y="142"/>
                </a:lnTo>
                <a:lnTo>
                  <a:pt x="180" y="139"/>
                </a:lnTo>
                <a:lnTo>
                  <a:pt x="185" y="135"/>
                </a:lnTo>
                <a:lnTo>
                  <a:pt x="189" y="129"/>
                </a:lnTo>
                <a:lnTo>
                  <a:pt x="193" y="123"/>
                </a:lnTo>
                <a:lnTo>
                  <a:pt x="195" y="117"/>
                </a:lnTo>
                <a:lnTo>
                  <a:pt x="196" y="109"/>
                </a:lnTo>
                <a:lnTo>
                  <a:pt x="196" y="36"/>
                </a:lnTo>
                <a:lnTo>
                  <a:pt x="195" y="29"/>
                </a:lnTo>
                <a:lnTo>
                  <a:pt x="193" y="22"/>
                </a:lnTo>
                <a:lnTo>
                  <a:pt x="189" y="16"/>
                </a:lnTo>
                <a:lnTo>
                  <a:pt x="185" y="10"/>
                </a:lnTo>
                <a:lnTo>
                  <a:pt x="180" y="5"/>
                </a:lnTo>
                <a:lnTo>
                  <a:pt x="173" y="2"/>
                </a:lnTo>
                <a:lnTo>
                  <a:pt x="167" y="0"/>
                </a:lnTo>
                <a:lnTo>
                  <a:pt x="1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4" name="Freeform 117"/>
          <p:cNvSpPr>
            <a:spLocks/>
          </p:cNvSpPr>
          <p:nvPr/>
        </p:nvSpPr>
        <p:spPr bwMode="auto">
          <a:xfrm>
            <a:off x="1647826" y="3988594"/>
            <a:ext cx="206376" cy="152400"/>
          </a:xfrm>
          <a:custGeom>
            <a:avLst/>
            <a:gdLst>
              <a:gd name="T0" fmla="*/ 159 w 196"/>
              <a:gd name="T1" fmla="*/ 0 h 146"/>
              <a:gd name="T2" fmla="*/ 37 w 196"/>
              <a:gd name="T3" fmla="*/ 0 h 146"/>
              <a:gd name="T4" fmla="*/ 30 w 196"/>
              <a:gd name="T5" fmla="*/ 1 h 146"/>
              <a:gd name="T6" fmla="*/ 23 w 196"/>
              <a:gd name="T7" fmla="*/ 2 h 146"/>
              <a:gd name="T8" fmla="*/ 17 w 196"/>
              <a:gd name="T9" fmla="*/ 7 h 146"/>
              <a:gd name="T10" fmla="*/ 11 w 196"/>
              <a:gd name="T11" fmla="*/ 11 h 146"/>
              <a:gd name="T12" fmla="*/ 7 w 196"/>
              <a:gd name="T13" fmla="*/ 16 h 146"/>
              <a:gd name="T14" fmla="*/ 4 w 196"/>
              <a:gd name="T15" fmla="*/ 23 h 146"/>
              <a:gd name="T16" fmla="*/ 1 w 196"/>
              <a:gd name="T17" fmla="*/ 29 h 146"/>
              <a:gd name="T18" fmla="*/ 0 w 196"/>
              <a:gd name="T19" fmla="*/ 37 h 146"/>
              <a:gd name="T20" fmla="*/ 0 w 196"/>
              <a:gd name="T21" fmla="*/ 109 h 146"/>
              <a:gd name="T22" fmla="*/ 1 w 196"/>
              <a:gd name="T23" fmla="*/ 117 h 146"/>
              <a:gd name="T24" fmla="*/ 4 w 196"/>
              <a:gd name="T25" fmla="*/ 123 h 146"/>
              <a:gd name="T26" fmla="*/ 7 w 196"/>
              <a:gd name="T27" fmla="*/ 130 h 146"/>
              <a:gd name="T28" fmla="*/ 11 w 196"/>
              <a:gd name="T29" fmla="*/ 135 h 146"/>
              <a:gd name="T30" fmla="*/ 17 w 196"/>
              <a:gd name="T31" fmla="*/ 141 h 146"/>
              <a:gd name="T32" fmla="*/ 23 w 196"/>
              <a:gd name="T33" fmla="*/ 144 h 146"/>
              <a:gd name="T34" fmla="*/ 30 w 196"/>
              <a:gd name="T35" fmla="*/ 146 h 146"/>
              <a:gd name="T36" fmla="*/ 37 w 196"/>
              <a:gd name="T37" fmla="*/ 146 h 146"/>
              <a:gd name="T38" fmla="*/ 159 w 196"/>
              <a:gd name="T39" fmla="*/ 146 h 146"/>
              <a:gd name="T40" fmla="*/ 167 w 196"/>
              <a:gd name="T41" fmla="*/ 146 h 146"/>
              <a:gd name="T42" fmla="*/ 173 w 196"/>
              <a:gd name="T43" fmla="*/ 144 h 146"/>
              <a:gd name="T44" fmla="*/ 180 w 196"/>
              <a:gd name="T45" fmla="*/ 141 h 146"/>
              <a:gd name="T46" fmla="*/ 185 w 196"/>
              <a:gd name="T47" fmla="*/ 135 h 146"/>
              <a:gd name="T48" fmla="*/ 189 w 196"/>
              <a:gd name="T49" fmla="*/ 130 h 146"/>
              <a:gd name="T50" fmla="*/ 193 w 196"/>
              <a:gd name="T51" fmla="*/ 123 h 146"/>
              <a:gd name="T52" fmla="*/ 195 w 196"/>
              <a:gd name="T53" fmla="*/ 117 h 146"/>
              <a:gd name="T54" fmla="*/ 196 w 196"/>
              <a:gd name="T55" fmla="*/ 109 h 146"/>
              <a:gd name="T56" fmla="*/ 196 w 196"/>
              <a:gd name="T57" fmla="*/ 37 h 146"/>
              <a:gd name="T58" fmla="*/ 195 w 196"/>
              <a:gd name="T59" fmla="*/ 29 h 146"/>
              <a:gd name="T60" fmla="*/ 193 w 196"/>
              <a:gd name="T61" fmla="*/ 23 h 146"/>
              <a:gd name="T62" fmla="*/ 189 w 196"/>
              <a:gd name="T63" fmla="*/ 16 h 146"/>
              <a:gd name="T64" fmla="*/ 185 w 196"/>
              <a:gd name="T65" fmla="*/ 11 h 146"/>
              <a:gd name="T66" fmla="*/ 180 w 196"/>
              <a:gd name="T67" fmla="*/ 7 h 146"/>
              <a:gd name="T68" fmla="*/ 173 w 196"/>
              <a:gd name="T69" fmla="*/ 2 h 146"/>
              <a:gd name="T70" fmla="*/ 167 w 196"/>
              <a:gd name="T71" fmla="*/ 1 h 146"/>
              <a:gd name="T72" fmla="*/ 159 w 196"/>
              <a:gd name="T7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6" h="146">
                <a:moveTo>
                  <a:pt x="159" y="0"/>
                </a:moveTo>
                <a:lnTo>
                  <a:pt x="37" y="0"/>
                </a:lnTo>
                <a:lnTo>
                  <a:pt x="30" y="1"/>
                </a:lnTo>
                <a:lnTo>
                  <a:pt x="23" y="2"/>
                </a:lnTo>
                <a:lnTo>
                  <a:pt x="17" y="7"/>
                </a:lnTo>
                <a:lnTo>
                  <a:pt x="11" y="11"/>
                </a:lnTo>
                <a:lnTo>
                  <a:pt x="7" y="16"/>
                </a:lnTo>
                <a:lnTo>
                  <a:pt x="4" y="23"/>
                </a:lnTo>
                <a:lnTo>
                  <a:pt x="1" y="29"/>
                </a:lnTo>
                <a:lnTo>
                  <a:pt x="0" y="37"/>
                </a:lnTo>
                <a:lnTo>
                  <a:pt x="0" y="109"/>
                </a:lnTo>
                <a:lnTo>
                  <a:pt x="1" y="117"/>
                </a:lnTo>
                <a:lnTo>
                  <a:pt x="4" y="123"/>
                </a:lnTo>
                <a:lnTo>
                  <a:pt x="7" y="130"/>
                </a:lnTo>
                <a:lnTo>
                  <a:pt x="11" y="135"/>
                </a:lnTo>
                <a:lnTo>
                  <a:pt x="17" y="141"/>
                </a:lnTo>
                <a:lnTo>
                  <a:pt x="23" y="144"/>
                </a:lnTo>
                <a:lnTo>
                  <a:pt x="30" y="146"/>
                </a:lnTo>
                <a:lnTo>
                  <a:pt x="37" y="146"/>
                </a:lnTo>
                <a:lnTo>
                  <a:pt x="159" y="146"/>
                </a:lnTo>
                <a:lnTo>
                  <a:pt x="167" y="146"/>
                </a:lnTo>
                <a:lnTo>
                  <a:pt x="173" y="144"/>
                </a:lnTo>
                <a:lnTo>
                  <a:pt x="180" y="141"/>
                </a:lnTo>
                <a:lnTo>
                  <a:pt x="185" y="135"/>
                </a:lnTo>
                <a:lnTo>
                  <a:pt x="189" y="130"/>
                </a:lnTo>
                <a:lnTo>
                  <a:pt x="193" y="123"/>
                </a:lnTo>
                <a:lnTo>
                  <a:pt x="195" y="117"/>
                </a:lnTo>
                <a:lnTo>
                  <a:pt x="196" y="109"/>
                </a:lnTo>
                <a:lnTo>
                  <a:pt x="196" y="37"/>
                </a:lnTo>
                <a:lnTo>
                  <a:pt x="195" y="29"/>
                </a:lnTo>
                <a:lnTo>
                  <a:pt x="193" y="23"/>
                </a:lnTo>
                <a:lnTo>
                  <a:pt x="189" y="16"/>
                </a:lnTo>
                <a:lnTo>
                  <a:pt x="185" y="11"/>
                </a:lnTo>
                <a:lnTo>
                  <a:pt x="180" y="7"/>
                </a:lnTo>
                <a:lnTo>
                  <a:pt x="173" y="2"/>
                </a:lnTo>
                <a:lnTo>
                  <a:pt x="167" y="1"/>
                </a:lnTo>
                <a:lnTo>
                  <a:pt x="1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5" name="Freeform 118"/>
          <p:cNvSpPr>
            <a:spLocks/>
          </p:cNvSpPr>
          <p:nvPr/>
        </p:nvSpPr>
        <p:spPr bwMode="auto">
          <a:xfrm>
            <a:off x="2638426" y="3499644"/>
            <a:ext cx="139700" cy="203200"/>
          </a:xfrm>
          <a:custGeom>
            <a:avLst/>
            <a:gdLst>
              <a:gd name="T0" fmla="*/ 92 w 133"/>
              <a:gd name="T1" fmla="*/ 0 h 191"/>
              <a:gd name="T2" fmla="*/ 51 w 133"/>
              <a:gd name="T3" fmla="*/ 0 h 191"/>
              <a:gd name="T4" fmla="*/ 0 w 133"/>
              <a:gd name="T5" fmla="*/ 49 h 191"/>
              <a:gd name="T6" fmla="*/ 27 w 133"/>
              <a:gd name="T7" fmla="*/ 78 h 191"/>
              <a:gd name="T8" fmla="*/ 40 w 133"/>
              <a:gd name="T9" fmla="*/ 65 h 191"/>
              <a:gd name="T10" fmla="*/ 46 w 133"/>
              <a:gd name="T11" fmla="*/ 57 h 191"/>
              <a:gd name="T12" fmla="*/ 47 w 133"/>
              <a:gd name="T13" fmla="*/ 57 h 191"/>
              <a:gd name="T14" fmla="*/ 47 w 133"/>
              <a:gd name="T15" fmla="*/ 62 h 191"/>
              <a:gd name="T16" fmla="*/ 47 w 133"/>
              <a:gd name="T17" fmla="*/ 70 h 191"/>
              <a:gd name="T18" fmla="*/ 47 w 133"/>
              <a:gd name="T19" fmla="*/ 81 h 191"/>
              <a:gd name="T20" fmla="*/ 47 w 133"/>
              <a:gd name="T21" fmla="*/ 93 h 191"/>
              <a:gd name="T22" fmla="*/ 47 w 133"/>
              <a:gd name="T23" fmla="*/ 107 h 191"/>
              <a:gd name="T24" fmla="*/ 46 w 133"/>
              <a:gd name="T25" fmla="*/ 122 h 191"/>
              <a:gd name="T26" fmla="*/ 46 w 133"/>
              <a:gd name="T27" fmla="*/ 134 h 191"/>
              <a:gd name="T28" fmla="*/ 46 w 133"/>
              <a:gd name="T29" fmla="*/ 145 h 191"/>
              <a:gd name="T30" fmla="*/ 46 w 133"/>
              <a:gd name="T31" fmla="*/ 154 h 191"/>
              <a:gd name="T32" fmla="*/ 6 w 133"/>
              <a:gd name="T33" fmla="*/ 154 h 191"/>
              <a:gd name="T34" fmla="*/ 6 w 133"/>
              <a:gd name="T35" fmla="*/ 191 h 191"/>
              <a:gd name="T36" fmla="*/ 133 w 133"/>
              <a:gd name="T37" fmla="*/ 191 h 191"/>
              <a:gd name="T38" fmla="*/ 133 w 133"/>
              <a:gd name="T39" fmla="*/ 154 h 191"/>
              <a:gd name="T40" fmla="*/ 92 w 133"/>
              <a:gd name="T41" fmla="*/ 154 h 191"/>
              <a:gd name="T42" fmla="*/ 92 w 133"/>
              <a:gd name="T4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91">
                <a:moveTo>
                  <a:pt x="92" y="0"/>
                </a:moveTo>
                <a:lnTo>
                  <a:pt x="51" y="0"/>
                </a:lnTo>
                <a:lnTo>
                  <a:pt x="0" y="49"/>
                </a:lnTo>
                <a:lnTo>
                  <a:pt x="27" y="78"/>
                </a:lnTo>
                <a:lnTo>
                  <a:pt x="40" y="65"/>
                </a:lnTo>
                <a:lnTo>
                  <a:pt x="46" y="57"/>
                </a:lnTo>
                <a:lnTo>
                  <a:pt x="47" y="57"/>
                </a:lnTo>
                <a:lnTo>
                  <a:pt x="47" y="62"/>
                </a:lnTo>
                <a:lnTo>
                  <a:pt x="47" y="70"/>
                </a:lnTo>
                <a:lnTo>
                  <a:pt x="47" y="81"/>
                </a:lnTo>
                <a:lnTo>
                  <a:pt x="47" y="93"/>
                </a:lnTo>
                <a:lnTo>
                  <a:pt x="47" y="107"/>
                </a:lnTo>
                <a:lnTo>
                  <a:pt x="46" y="122"/>
                </a:lnTo>
                <a:lnTo>
                  <a:pt x="46" y="134"/>
                </a:lnTo>
                <a:lnTo>
                  <a:pt x="46" y="145"/>
                </a:lnTo>
                <a:lnTo>
                  <a:pt x="46" y="154"/>
                </a:lnTo>
                <a:lnTo>
                  <a:pt x="6" y="154"/>
                </a:lnTo>
                <a:lnTo>
                  <a:pt x="6" y="191"/>
                </a:lnTo>
                <a:lnTo>
                  <a:pt x="133" y="191"/>
                </a:lnTo>
                <a:lnTo>
                  <a:pt x="133" y="154"/>
                </a:lnTo>
                <a:lnTo>
                  <a:pt x="92" y="154"/>
                </a:lnTo>
                <a:lnTo>
                  <a:pt x="9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6" name="Freeform 119"/>
          <p:cNvSpPr>
            <a:spLocks/>
          </p:cNvSpPr>
          <p:nvPr/>
        </p:nvSpPr>
        <p:spPr bwMode="auto">
          <a:xfrm>
            <a:off x="2828927" y="3598070"/>
            <a:ext cx="517526" cy="104776"/>
          </a:xfrm>
          <a:custGeom>
            <a:avLst/>
            <a:gdLst>
              <a:gd name="T0" fmla="*/ 483 w 487"/>
              <a:gd name="T1" fmla="*/ 3 h 97"/>
              <a:gd name="T2" fmla="*/ 480 w 487"/>
              <a:gd name="T3" fmla="*/ 1 h 97"/>
              <a:gd name="T4" fmla="*/ 474 w 487"/>
              <a:gd name="T5" fmla="*/ 0 h 97"/>
              <a:gd name="T6" fmla="*/ 12 w 487"/>
              <a:gd name="T7" fmla="*/ 0 h 97"/>
              <a:gd name="T8" fmla="*/ 8 w 487"/>
              <a:gd name="T9" fmla="*/ 1 h 97"/>
              <a:gd name="T10" fmla="*/ 3 w 487"/>
              <a:gd name="T11" fmla="*/ 3 h 97"/>
              <a:gd name="T12" fmla="*/ 1 w 487"/>
              <a:gd name="T13" fmla="*/ 8 h 97"/>
              <a:gd name="T14" fmla="*/ 0 w 487"/>
              <a:gd name="T15" fmla="*/ 12 h 97"/>
              <a:gd name="T16" fmla="*/ 0 w 487"/>
              <a:gd name="T17" fmla="*/ 85 h 97"/>
              <a:gd name="T18" fmla="*/ 1 w 487"/>
              <a:gd name="T19" fmla="*/ 90 h 97"/>
              <a:gd name="T20" fmla="*/ 3 w 487"/>
              <a:gd name="T21" fmla="*/ 94 h 97"/>
              <a:gd name="T22" fmla="*/ 8 w 487"/>
              <a:gd name="T23" fmla="*/ 97 h 97"/>
              <a:gd name="T24" fmla="*/ 12 w 487"/>
              <a:gd name="T25" fmla="*/ 97 h 97"/>
              <a:gd name="T26" fmla="*/ 474 w 487"/>
              <a:gd name="T27" fmla="*/ 97 h 97"/>
              <a:gd name="T28" fmla="*/ 480 w 487"/>
              <a:gd name="T29" fmla="*/ 97 h 97"/>
              <a:gd name="T30" fmla="*/ 483 w 487"/>
              <a:gd name="T31" fmla="*/ 94 h 97"/>
              <a:gd name="T32" fmla="*/ 486 w 487"/>
              <a:gd name="T33" fmla="*/ 90 h 97"/>
              <a:gd name="T34" fmla="*/ 487 w 487"/>
              <a:gd name="T35" fmla="*/ 85 h 97"/>
              <a:gd name="T36" fmla="*/ 487 w 487"/>
              <a:gd name="T37" fmla="*/ 12 h 97"/>
              <a:gd name="T38" fmla="*/ 486 w 487"/>
              <a:gd name="T39" fmla="*/ 8 h 97"/>
              <a:gd name="T40" fmla="*/ 483 w 487"/>
              <a:gd name="T41"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7">
                <a:moveTo>
                  <a:pt x="483" y="3"/>
                </a:moveTo>
                <a:lnTo>
                  <a:pt x="480" y="1"/>
                </a:lnTo>
                <a:lnTo>
                  <a:pt x="474" y="0"/>
                </a:lnTo>
                <a:lnTo>
                  <a:pt x="12" y="0"/>
                </a:lnTo>
                <a:lnTo>
                  <a:pt x="8" y="1"/>
                </a:lnTo>
                <a:lnTo>
                  <a:pt x="3" y="3"/>
                </a:lnTo>
                <a:lnTo>
                  <a:pt x="1" y="8"/>
                </a:lnTo>
                <a:lnTo>
                  <a:pt x="0" y="12"/>
                </a:lnTo>
                <a:lnTo>
                  <a:pt x="0" y="85"/>
                </a:lnTo>
                <a:lnTo>
                  <a:pt x="1" y="90"/>
                </a:lnTo>
                <a:lnTo>
                  <a:pt x="3" y="94"/>
                </a:lnTo>
                <a:lnTo>
                  <a:pt x="8" y="97"/>
                </a:lnTo>
                <a:lnTo>
                  <a:pt x="12" y="97"/>
                </a:lnTo>
                <a:lnTo>
                  <a:pt x="474" y="97"/>
                </a:lnTo>
                <a:lnTo>
                  <a:pt x="480" y="97"/>
                </a:lnTo>
                <a:lnTo>
                  <a:pt x="483" y="94"/>
                </a:lnTo>
                <a:lnTo>
                  <a:pt x="486" y="90"/>
                </a:lnTo>
                <a:lnTo>
                  <a:pt x="487" y="85"/>
                </a:lnTo>
                <a:lnTo>
                  <a:pt x="487" y="12"/>
                </a:lnTo>
                <a:lnTo>
                  <a:pt x="486" y="8"/>
                </a:lnTo>
                <a:lnTo>
                  <a:pt x="483"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7" name="Freeform 120"/>
          <p:cNvSpPr>
            <a:spLocks/>
          </p:cNvSpPr>
          <p:nvPr/>
        </p:nvSpPr>
        <p:spPr bwMode="auto">
          <a:xfrm>
            <a:off x="2632077" y="4010820"/>
            <a:ext cx="146050" cy="206376"/>
          </a:xfrm>
          <a:custGeom>
            <a:avLst/>
            <a:gdLst>
              <a:gd name="T0" fmla="*/ 132 w 138"/>
              <a:gd name="T1" fmla="*/ 33 h 194"/>
              <a:gd name="T2" fmla="*/ 6 w 138"/>
              <a:gd name="T3" fmla="*/ 0 h 194"/>
              <a:gd name="T4" fmla="*/ 46 w 138"/>
              <a:gd name="T5" fmla="*/ 57 h 194"/>
              <a:gd name="T6" fmla="*/ 53 w 138"/>
              <a:gd name="T7" fmla="*/ 38 h 194"/>
              <a:gd name="T8" fmla="*/ 75 w 138"/>
              <a:gd name="T9" fmla="*/ 37 h 194"/>
              <a:gd name="T10" fmla="*/ 82 w 138"/>
              <a:gd name="T11" fmla="*/ 37 h 194"/>
              <a:gd name="T12" fmla="*/ 68 w 138"/>
              <a:gd name="T13" fmla="*/ 52 h 194"/>
              <a:gd name="T14" fmla="*/ 52 w 138"/>
              <a:gd name="T15" fmla="*/ 72 h 194"/>
              <a:gd name="T16" fmla="*/ 40 w 138"/>
              <a:gd name="T17" fmla="*/ 88 h 194"/>
              <a:gd name="T18" fmla="*/ 60 w 138"/>
              <a:gd name="T19" fmla="*/ 110 h 194"/>
              <a:gd name="T20" fmla="*/ 74 w 138"/>
              <a:gd name="T21" fmla="*/ 112 h 194"/>
              <a:gd name="T22" fmla="*/ 84 w 138"/>
              <a:gd name="T23" fmla="*/ 117 h 194"/>
              <a:gd name="T24" fmla="*/ 89 w 138"/>
              <a:gd name="T25" fmla="*/ 126 h 194"/>
              <a:gd name="T26" fmla="*/ 89 w 138"/>
              <a:gd name="T27" fmla="*/ 136 h 194"/>
              <a:gd name="T28" fmla="*/ 85 w 138"/>
              <a:gd name="T29" fmla="*/ 145 h 194"/>
              <a:gd name="T30" fmla="*/ 77 w 138"/>
              <a:gd name="T31" fmla="*/ 150 h 194"/>
              <a:gd name="T32" fmla="*/ 67 w 138"/>
              <a:gd name="T33" fmla="*/ 153 h 194"/>
              <a:gd name="T34" fmla="*/ 57 w 138"/>
              <a:gd name="T35" fmla="*/ 153 h 194"/>
              <a:gd name="T36" fmla="*/ 47 w 138"/>
              <a:gd name="T37" fmla="*/ 151 h 194"/>
              <a:gd name="T38" fmla="*/ 31 w 138"/>
              <a:gd name="T39" fmla="*/ 144 h 194"/>
              <a:gd name="T40" fmla="*/ 0 w 138"/>
              <a:gd name="T41" fmla="*/ 169 h 194"/>
              <a:gd name="T42" fmla="*/ 14 w 138"/>
              <a:gd name="T43" fmla="*/ 180 h 194"/>
              <a:gd name="T44" fmla="*/ 29 w 138"/>
              <a:gd name="T45" fmla="*/ 189 h 194"/>
              <a:gd name="T46" fmla="*/ 47 w 138"/>
              <a:gd name="T47" fmla="*/ 193 h 194"/>
              <a:gd name="T48" fmla="*/ 66 w 138"/>
              <a:gd name="T49" fmla="*/ 194 h 194"/>
              <a:gd name="T50" fmla="*/ 80 w 138"/>
              <a:gd name="T51" fmla="*/ 193 h 194"/>
              <a:gd name="T52" fmla="*/ 94 w 138"/>
              <a:gd name="T53" fmla="*/ 190 h 194"/>
              <a:gd name="T54" fmla="*/ 106 w 138"/>
              <a:gd name="T55" fmla="*/ 185 h 194"/>
              <a:gd name="T56" fmla="*/ 117 w 138"/>
              <a:gd name="T57" fmla="*/ 177 h 194"/>
              <a:gd name="T58" fmla="*/ 127 w 138"/>
              <a:gd name="T59" fmla="*/ 167 h 194"/>
              <a:gd name="T60" fmla="*/ 133 w 138"/>
              <a:gd name="T61" fmla="*/ 157 h 194"/>
              <a:gd name="T62" fmla="*/ 136 w 138"/>
              <a:gd name="T63" fmla="*/ 144 h 194"/>
              <a:gd name="T64" fmla="*/ 138 w 138"/>
              <a:gd name="T65" fmla="*/ 130 h 194"/>
              <a:gd name="T66" fmla="*/ 135 w 138"/>
              <a:gd name="T67" fmla="*/ 111 h 194"/>
              <a:gd name="T68" fmla="*/ 127 w 138"/>
              <a:gd name="T69" fmla="*/ 96 h 194"/>
              <a:gd name="T70" fmla="*/ 114 w 138"/>
              <a:gd name="T71" fmla="*/ 84 h 194"/>
              <a:gd name="T72" fmla="*/ 96 w 138"/>
              <a:gd name="T73"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94">
                <a:moveTo>
                  <a:pt x="96" y="77"/>
                </a:moveTo>
                <a:lnTo>
                  <a:pt x="132" y="33"/>
                </a:lnTo>
                <a:lnTo>
                  <a:pt x="132" y="0"/>
                </a:lnTo>
                <a:lnTo>
                  <a:pt x="6" y="0"/>
                </a:lnTo>
                <a:lnTo>
                  <a:pt x="6" y="57"/>
                </a:lnTo>
                <a:lnTo>
                  <a:pt x="46" y="57"/>
                </a:lnTo>
                <a:lnTo>
                  <a:pt x="46" y="38"/>
                </a:lnTo>
                <a:lnTo>
                  <a:pt x="53" y="38"/>
                </a:lnTo>
                <a:lnTo>
                  <a:pt x="64" y="37"/>
                </a:lnTo>
                <a:lnTo>
                  <a:pt x="75" y="37"/>
                </a:lnTo>
                <a:lnTo>
                  <a:pt x="82" y="37"/>
                </a:lnTo>
                <a:lnTo>
                  <a:pt x="82" y="37"/>
                </a:lnTo>
                <a:lnTo>
                  <a:pt x="76" y="44"/>
                </a:lnTo>
                <a:lnTo>
                  <a:pt x="68" y="52"/>
                </a:lnTo>
                <a:lnTo>
                  <a:pt x="61" y="60"/>
                </a:lnTo>
                <a:lnTo>
                  <a:pt x="52" y="72"/>
                </a:lnTo>
                <a:lnTo>
                  <a:pt x="44" y="83"/>
                </a:lnTo>
                <a:lnTo>
                  <a:pt x="40" y="88"/>
                </a:lnTo>
                <a:lnTo>
                  <a:pt x="50" y="110"/>
                </a:lnTo>
                <a:lnTo>
                  <a:pt x="60" y="110"/>
                </a:lnTo>
                <a:lnTo>
                  <a:pt x="67" y="110"/>
                </a:lnTo>
                <a:lnTo>
                  <a:pt x="74" y="112"/>
                </a:lnTo>
                <a:lnTo>
                  <a:pt x="80" y="114"/>
                </a:lnTo>
                <a:lnTo>
                  <a:pt x="84" y="117"/>
                </a:lnTo>
                <a:lnTo>
                  <a:pt x="88" y="121"/>
                </a:lnTo>
                <a:lnTo>
                  <a:pt x="89" y="126"/>
                </a:lnTo>
                <a:lnTo>
                  <a:pt x="90" y="132"/>
                </a:lnTo>
                <a:lnTo>
                  <a:pt x="89" y="136"/>
                </a:lnTo>
                <a:lnTo>
                  <a:pt x="88" y="141"/>
                </a:lnTo>
                <a:lnTo>
                  <a:pt x="85" y="145"/>
                </a:lnTo>
                <a:lnTo>
                  <a:pt x="81" y="148"/>
                </a:lnTo>
                <a:lnTo>
                  <a:pt x="77" y="150"/>
                </a:lnTo>
                <a:lnTo>
                  <a:pt x="73" y="152"/>
                </a:lnTo>
                <a:lnTo>
                  <a:pt x="67" y="153"/>
                </a:lnTo>
                <a:lnTo>
                  <a:pt x="63" y="153"/>
                </a:lnTo>
                <a:lnTo>
                  <a:pt x="57" y="153"/>
                </a:lnTo>
                <a:lnTo>
                  <a:pt x="52" y="152"/>
                </a:lnTo>
                <a:lnTo>
                  <a:pt x="47" y="151"/>
                </a:lnTo>
                <a:lnTo>
                  <a:pt x="41" y="149"/>
                </a:lnTo>
                <a:lnTo>
                  <a:pt x="31" y="144"/>
                </a:lnTo>
                <a:lnTo>
                  <a:pt x="22" y="136"/>
                </a:lnTo>
                <a:lnTo>
                  <a:pt x="0" y="169"/>
                </a:lnTo>
                <a:lnTo>
                  <a:pt x="7" y="176"/>
                </a:lnTo>
                <a:lnTo>
                  <a:pt x="14" y="180"/>
                </a:lnTo>
                <a:lnTo>
                  <a:pt x="22" y="185"/>
                </a:lnTo>
                <a:lnTo>
                  <a:pt x="29" y="189"/>
                </a:lnTo>
                <a:lnTo>
                  <a:pt x="38" y="191"/>
                </a:lnTo>
                <a:lnTo>
                  <a:pt x="47" y="193"/>
                </a:lnTo>
                <a:lnTo>
                  <a:pt x="56" y="194"/>
                </a:lnTo>
                <a:lnTo>
                  <a:pt x="66" y="194"/>
                </a:lnTo>
                <a:lnTo>
                  <a:pt x="74" y="194"/>
                </a:lnTo>
                <a:lnTo>
                  <a:pt x="80" y="193"/>
                </a:lnTo>
                <a:lnTo>
                  <a:pt x="88" y="192"/>
                </a:lnTo>
                <a:lnTo>
                  <a:pt x="94" y="190"/>
                </a:lnTo>
                <a:lnTo>
                  <a:pt x="101" y="188"/>
                </a:lnTo>
                <a:lnTo>
                  <a:pt x="106" y="185"/>
                </a:lnTo>
                <a:lnTo>
                  <a:pt x="111" y="181"/>
                </a:lnTo>
                <a:lnTo>
                  <a:pt x="117" y="177"/>
                </a:lnTo>
                <a:lnTo>
                  <a:pt x="122" y="173"/>
                </a:lnTo>
                <a:lnTo>
                  <a:pt x="127" y="167"/>
                </a:lnTo>
                <a:lnTo>
                  <a:pt x="130" y="162"/>
                </a:lnTo>
                <a:lnTo>
                  <a:pt x="133" y="157"/>
                </a:lnTo>
                <a:lnTo>
                  <a:pt x="135" y="150"/>
                </a:lnTo>
                <a:lnTo>
                  <a:pt x="136" y="144"/>
                </a:lnTo>
                <a:lnTo>
                  <a:pt x="137" y="137"/>
                </a:lnTo>
                <a:lnTo>
                  <a:pt x="138" y="130"/>
                </a:lnTo>
                <a:lnTo>
                  <a:pt x="137" y="120"/>
                </a:lnTo>
                <a:lnTo>
                  <a:pt x="135" y="111"/>
                </a:lnTo>
                <a:lnTo>
                  <a:pt x="132" y="104"/>
                </a:lnTo>
                <a:lnTo>
                  <a:pt x="127" y="96"/>
                </a:lnTo>
                <a:lnTo>
                  <a:pt x="120" y="90"/>
                </a:lnTo>
                <a:lnTo>
                  <a:pt x="114" y="84"/>
                </a:lnTo>
                <a:lnTo>
                  <a:pt x="105" y="80"/>
                </a:lnTo>
                <a:lnTo>
                  <a:pt x="96" y="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8" name="Freeform 121"/>
          <p:cNvSpPr>
            <a:spLocks/>
          </p:cNvSpPr>
          <p:nvPr/>
        </p:nvSpPr>
        <p:spPr bwMode="auto">
          <a:xfrm>
            <a:off x="2628901" y="3753644"/>
            <a:ext cx="149226" cy="206376"/>
          </a:xfrm>
          <a:custGeom>
            <a:avLst/>
            <a:gdLst>
              <a:gd name="T0" fmla="*/ 52 w 139"/>
              <a:gd name="T1" fmla="*/ 158 h 195"/>
              <a:gd name="T2" fmla="*/ 55 w 139"/>
              <a:gd name="T3" fmla="*/ 148 h 195"/>
              <a:gd name="T4" fmla="*/ 65 w 139"/>
              <a:gd name="T5" fmla="*/ 137 h 195"/>
              <a:gd name="T6" fmla="*/ 94 w 139"/>
              <a:gd name="T7" fmla="*/ 119 h 195"/>
              <a:gd name="T8" fmla="*/ 109 w 139"/>
              <a:gd name="T9" fmla="*/ 108 h 195"/>
              <a:gd name="T10" fmla="*/ 122 w 139"/>
              <a:gd name="T11" fmla="*/ 94 h 195"/>
              <a:gd name="T12" fmla="*/ 132 w 139"/>
              <a:gd name="T13" fmla="*/ 78 h 195"/>
              <a:gd name="T14" fmla="*/ 135 w 139"/>
              <a:gd name="T15" fmla="*/ 59 h 195"/>
              <a:gd name="T16" fmla="*/ 134 w 139"/>
              <a:gd name="T17" fmla="*/ 46 h 195"/>
              <a:gd name="T18" fmla="*/ 131 w 139"/>
              <a:gd name="T19" fmla="*/ 34 h 195"/>
              <a:gd name="T20" fmla="*/ 124 w 139"/>
              <a:gd name="T21" fmla="*/ 25 h 195"/>
              <a:gd name="T22" fmla="*/ 116 w 139"/>
              <a:gd name="T23" fmla="*/ 16 h 195"/>
              <a:gd name="T24" fmla="*/ 106 w 139"/>
              <a:gd name="T25" fmla="*/ 10 h 195"/>
              <a:gd name="T26" fmla="*/ 95 w 139"/>
              <a:gd name="T27" fmla="*/ 4 h 195"/>
              <a:gd name="T28" fmla="*/ 69 w 139"/>
              <a:gd name="T29" fmla="*/ 0 h 195"/>
              <a:gd name="T30" fmla="*/ 49 w 139"/>
              <a:gd name="T31" fmla="*/ 3 h 195"/>
              <a:gd name="T32" fmla="*/ 29 w 139"/>
              <a:gd name="T33" fmla="*/ 11 h 195"/>
              <a:gd name="T34" fmla="*/ 13 w 139"/>
              <a:gd name="T35" fmla="*/ 25 h 195"/>
              <a:gd name="T36" fmla="*/ 2 w 139"/>
              <a:gd name="T37" fmla="*/ 41 h 195"/>
              <a:gd name="T38" fmla="*/ 38 w 139"/>
              <a:gd name="T39" fmla="*/ 59 h 195"/>
              <a:gd name="T40" fmla="*/ 45 w 139"/>
              <a:gd name="T41" fmla="*/ 51 h 195"/>
              <a:gd name="T42" fmla="*/ 53 w 139"/>
              <a:gd name="T43" fmla="*/ 45 h 195"/>
              <a:gd name="T44" fmla="*/ 61 w 139"/>
              <a:gd name="T45" fmla="*/ 42 h 195"/>
              <a:gd name="T46" fmla="*/ 69 w 139"/>
              <a:gd name="T47" fmla="*/ 42 h 195"/>
              <a:gd name="T48" fmla="*/ 77 w 139"/>
              <a:gd name="T49" fmla="*/ 45 h 195"/>
              <a:gd name="T50" fmla="*/ 82 w 139"/>
              <a:gd name="T51" fmla="*/ 50 h 195"/>
              <a:gd name="T52" fmla="*/ 85 w 139"/>
              <a:gd name="T53" fmla="*/ 57 h 195"/>
              <a:gd name="T54" fmla="*/ 85 w 139"/>
              <a:gd name="T55" fmla="*/ 66 h 195"/>
              <a:gd name="T56" fmla="*/ 81 w 139"/>
              <a:gd name="T57" fmla="*/ 74 h 195"/>
              <a:gd name="T58" fmla="*/ 67 w 139"/>
              <a:gd name="T59" fmla="*/ 87 h 195"/>
              <a:gd name="T60" fmla="*/ 42 w 139"/>
              <a:gd name="T61" fmla="*/ 104 h 195"/>
              <a:gd name="T62" fmla="*/ 24 w 139"/>
              <a:gd name="T63" fmla="*/ 119 h 195"/>
              <a:gd name="T64" fmla="*/ 13 w 139"/>
              <a:gd name="T65" fmla="*/ 132 h 195"/>
              <a:gd name="T66" fmla="*/ 4 w 139"/>
              <a:gd name="T67" fmla="*/ 148 h 195"/>
              <a:gd name="T68" fmla="*/ 0 w 139"/>
              <a:gd name="T69" fmla="*/ 165 h 195"/>
              <a:gd name="T70" fmla="*/ 0 w 139"/>
              <a:gd name="T71" fmla="*/ 183 h 195"/>
              <a:gd name="T72" fmla="*/ 139 w 139"/>
              <a:gd name="T73" fmla="*/ 195 h 195"/>
              <a:gd name="T74" fmla="*/ 99 w 139"/>
              <a:gd name="T75" fmla="*/ 13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95">
                <a:moveTo>
                  <a:pt x="99" y="158"/>
                </a:moveTo>
                <a:lnTo>
                  <a:pt x="52" y="158"/>
                </a:lnTo>
                <a:lnTo>
                  <a:pt x="53" y="153"/>
                </a:lnTo>
                <a:lnTo>
                  <a:pt x="55" y="148"/>
                </a:lnTo>
                <a:lnTo>
                  <a:pt x="59" y="142"/>
                </a:lnTo>
                <a:lnTo>
                  <a:pt x="65" y="137"/>
                </a:lnTo>
                <a:lnTo>
                  <a:pt x="79" y="127"/>
                </a:lnTo>
                <a:lnTo>
                  <a:pt x="94" y="119"/>
                </a:lnTo>
                <a:lnTo>
                  <a:pt x="102" y="113"/>
                </a:lnTo>
                <a:lnTo>
                  <a:pt x="109" y="108"/>
                </a:lnTo>
                <a:lnTo>
                  <a:pt x="116" y="101"/>
                </a:lnTo>
                <a:lnTo>
                  <a:pt x="122" y="94"/>
                </a:lnTo>
                <a:lnTo>
                  <a:pt x="128" y="85"/>
                </a:lnTo>
                <a:lnTo>
                  <a:pt x="132" y="78"/>
                </a:lnTo>
                <a:lnTo>
                  <a:pt x="134" y="68"/>
                </a:lnTo>
                <a:lnTo>
                  <a:pt x="135" y="59"/>
                </a:lnTo>
                <a:lnTo>
                  <a:pt x="135" y="53"/>
                </a:lnTo>
                <a:lnTo>
                  <a:pt x="134" y="46"/>
                </a:lnTo>
                <a:lnTo>
                  <a:pt x="133" y="40"/>
                </a:lnTo>
                <a:lnTo>
                  <a:pt x="131" y="34"/>
                </a:lnTo>
                <a:lnTo>
                  <a:pt x="128" y="29"/>
                </a:lnTo>
                <a:lnTo>
                  <a:pt x="124" y="25"/>
                </a:lnTo>
                <a:lnTo>
                  <a:pt x="121" y="20"/>
                </a:lnTo>
                <a:lnTo>
                  <a:pt x="116" y="16"/>
                </a:lnTo>
                <a:lnTo>
                  <a:pt x="111" y="13"/>
                </a:lnTo>
                <a:lnTo>
                  <a:pt x="106" y="10"/>
                </a:lnTo>
                <a:lnTo>
                  <a:pt x="101" y="6"/>
                </a:lnTo>
                <a:lnTo>
                  <a:pt x="95" y="4"/>
                </a:lnTo>
                <a:lnTo>
                  <a:pt x="83" y="1"/>
                </a:lnTo>
                <a:lnTo>
                  <a:pt x="69" y="0"/>
                </a:lnTo>
                <a:lnTo>
                  <a:pt x="58" y="1"/>
                </a:lnTo>
                <a:lnTo>
                  <a:pt x="49" y="3"/>
                </a:lnTo>
                <a:lnTo>
                  <a:pt x="39" y="6"/>
                </a:lnTo>
                <a:lnTo>
                  <a:pt x="29" y="11"/>
                </a:lnTo>
                <a:lnTo>
                  <a:pt x="21" y="17"/>
                </a:lnTo>
                <a:lnTo>
                  <a:pt x="13" y="25"/>
                </a:lnTo>
                <a:lnTo>
                  <a:pt x="8" y="32"/>
                </a:lnTo>
                <a:lnTo>
                  <a:pt x="2" y="41"/>
                </a:lnTo>
                <a:lnTo>
                  <a:pt x="35" y="64"/>
                </a:lnTo>
                <a:lnTo>
                  <a:pt x="38" y="59"/>
                </a:lnTo>
                <a:lnTo>
                  <a:pt x="41" y="54"/>
                </a:lnTo>
                <a:lnTo>
                  <a:pt x="45" y="51"/>
                </a:lnTo>
                <a:lnTo>
                  <a:pt x="49" y="47"/>
                </a:lnTo>
                <a:lnTo>
                  <a:pt x="53" y="45"/>
                </a:lnTo>
                <a:lnTo>
                  <a:pt x="56" y="43"/>
                </a:lnTo>
                <a:lnTo>
                  <a:pt x="61" y="42"/>
                </a:lnTo>
                <a:lnTo>
                  <a:pt x="65" y="42"/>
                </a:lnTo>
                <a:lnTo>
                  <a:pt x="69" y="42"/>
                </a:lnTo>
                <a:lnTo>
                  <a:pt x="74" y="43"/>
                </a:lnTo>
                <a:lnTo>
                  <a:pt x="77" y="45"/>
                </a:lnTo>
                <a:lnTo>
                  <a:pt x="80" y="47"/>
                </a:lnTo>
                <a:lnTo>
                  <a:pt x="82" y="50"/>
                </a:lnTo>
                <a:lnTo>
                  <a:pt x="84" y="53"/>
                </a:lnTo>
                <a:lnTo>
                  <a:pt x="85" y="57"/>
                </a:lnTo>
                <a:lnTo>
                  <a:pt x="85" y="61"/>
                </a:lnTo>
                <a:lnTo>
                  <a:pt x="85" y="66"/>
                </a:lnTo>
                <a:lnTo>
                  <a:pt x="83" y="70"/>
                </a:lnTo>
                <a:lnTo>
                  <a:pt x="81" y="74"/>
                </a:lnTo>
                <a:lnTo>
                  <a:pt x="77" y="79"/>
                </a:lnTo>
                <a:lnTo>
                  <a:pt x="67" y="87"/>
                </a:lnTo>
                <a:lnTo>
                  <a:pt x="55" y="95"/>
                </a:lnTo>
                <a:lnTo>
                  <a:pt x="42" y="104"/>
                </a:lnTo>
                <a:lnTo>
                  <a:pt x="30" y="113"/>
                </a:lnTo>
                <a:lnTo>
                  <a:pt x="24" y="119"/>
                </a:lnTo>
                <a:lnTo>
                  <a:pt x="18" y="125"/>
                </a:lnTo>
                <a:lnTo>
                  <a:pt x="13" y="132"/>
                </a:lnTo>
                <a:lnTo>
                  <a:pt x="9" y="139"/>
                </a:lnTo>
                <a:lnTo>
                  <a:pt x="4" y="148"/>
                </a:lnTo>
                <a:lnTo>
                  <a:pt x="2" y="156"/>
                </a:lnTo>
                <a:lnTo>
                  <a:pt x="0" y="165"/>
                </a:lnTo>
                <a:lnTo>
                  <a:pt x="0" y="175"/>
                </a:lnTo>
                <a:lnTo>
                  <a:pt x="0" y="183"/>
                </a:lnTo>
                <a:lnTo>
                  <a:pt x="2" y="195"/>
                </a:lnTo>
                <a:lnTo>
                  <a:pt x="139" y="195"/>
                </a:lnTo>
                <a:lnTo>
                  <a:pt x="139" y="135"/>
                </a:lnTo>
                <a:lnTo>
                  <a:pt x="99" y="135"/>
                </a:lnTo>
                <a:lnTo>
                  <a:pt x="99" y="15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99" name="Freeform 122"/>
          <p:cNvSpPr>
            <a:spLocks/>
          </p:cNvSpPr>
          <p:nvPr/>
        </p:nvSpPr>
        <p:spPr bwMode="auto">
          <a:xfrm>
            <a:off x="2828927" y="4010820"/>
            <a:ext cx="517526" cy="104776"/>
          </a:xfrm>
          <a:custGeom>
            <a:avLst/>
            <a:gdLst>
              <a:gd name="T0" fmla="*/ 474 w 487"/>
              <a:gd name="T1" fmla="*/ 0 h 97"/>
              <a:gd name="T2" fmla="*/ 12 w 487"/>
              <a:gd name="T3" fmla="*/ 0 h 97"/>
              <a:gd name="T4" fmla="*/ 8 w 487"/>
              <a:gd name="T5" fmla="*/ 1 h 97"/>
              <a:gd name="T6" fmla="*/ 3 w 487"/>
              <a:gd name="T7" fmla="*/ 3 h 97"/>
              <a:gd name="T8" fmla="*/ 1 w 487"/>
              <a:gd name="T9" fmla="*/ 8 h 97"/>
              <a:gd name="T10" fmla="*/ 0 w 487"/>
              <a:gd name="T11" fmla="*/ 12 h 97"/>
              <a:gd name="T12" fmla="*/ 0 w 487"/>
              <a:gd name="T13" fmla="*/ 85 h 97"/>
              <a:gd name="T14" fmla="*/ 1 w 487"/>
              <a:gd name="T15" fmla="*/ 90 h 97"/>
              <a:gd name="T16" fmla="*/ 3 w 487"/>
              <a:gd name="T17" fmla="*/ 94 h 97"/>
              <a:gd name="T18" fmla="*/ 8 w 487"/>
              <a:gd name="T19" fmla="*/ 96 h 97"/>
              <a:gd name="T20" fmla="*/ 12 w 487"/>
              <a:gd name="T21" fmla="*/ 97 h 97"/>
              <a:gd name="T22" fmla="*/ 474 w 487"/>
              <a:gd name="T23" fmla="*/ 97 h 97"/>
              <a:gd name="T24" fmla="*/ 480 w 487"/>
              <a:gd name="T25" fmla="*/ 96 h 97"/>
              <a:gd name="T26" fmla="*/ 483 w 487"/>
              <a:gd name="T27" fmla="*/ 94 h 97"/>
              <a:gd name="T28" fmla="*/ 486 w 487"/>
              <a:gd name="T29" fmla="*/ 90 h 97"/>
              <a:gd name="T30" fmla="*/ 487 w 487"/>
              <a:gd name="T31" fmla="*/ 85 h 97"/>
              <a:gd name="T32" fmla="*/ 487 w 487"/>
              <a:gd name="T33" fmla="*/ 12 h 97"/>
              <a:gd name="T34" fmla="*/ 486 w 487"/>
              <a:gd name="T35" fmla="*/ 8 h 97"/>
              <a:gd name="T36" fmla="*/ 483 w 487"/>
              <a:gd name="T37" fmla="*/ 3 h 97"/>
              <a:gd name="T38" fmla="*/ 480 w 487"/>
              <a:gd name="T39" fmla="*/ 1 h 97"/>
              <a:gd name="T40" fmla="*/ 474 w 48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7">
                <a:moveTo>
                  <a:pt x="474" y="0"/>
                </a:moveTo>
                <a:lnTo>
                  <a:pt x="12" y="0"/>
                </a:lnTo>
                <a:lnTo>
                  <a:pt x="8" y="1"/>
                </a:lnTo>
                <a:lnTo>
                  <a:pt x="3" y="3"/>
                </a:lnTo>
                <a:lnTo>
                  <a:pt x="1" y="8"/>
                </a:lnTo>
                <a:lnTo>
                  <a:pt x="0" y="12"/>
                </a:lnTo>
                <a:lnTo>
                  <a:pt x="0" y="85"/>
                </a:lnTo>
                <a:lnTo>
                  <a:pt x="1" y="90"/>
                </a:lnTo>
                <a:lnTo>
                  <a:pt x="3" y="94"/>
                </a:lnTo>
                <a:lnTo>
                  <a:pt x="8" y="96"/>
                </a:lnTo>
                <a:lnTo>
                  <a:pt x="12" y="97"/>
                </a:lnTo>
                <a:lnTo>
                  <a:pt x="474" y="97"/>
                </a:lnTo>
                <a:lnTo>
                  <a:pt x="480" y="96"/>
                </a:lnTo>
                <a:lnTo>
                  <a:pt x="483" y="94"/>
                </a:lnTo>
                <a:lnTo>
                  <a:pt x="486" y="90"/>
                </a:lnTo>
                <a:lnTo>
                  <a:pt x="487" y="85"/>
                </a:lnTo>
                <a:lnTo>
                  <a:pt x="487" y="12"/>
                </a:lnTo>
                <a:lnTo>
                  <a:pt x="486" y="8"/>
                </a:lnTo>
                <a:lnTo>
                  <a:pt x="483" y="3"/>
                </a:lnTo>
                <a:lnTo>
                  <a:pt x="480" y="1"/>
                </a:lnTo>
                <a:lnTo>
                  <a:pt x="474"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00" name="Freeform 123"/>
          <p:cNvSpPr>
            <a:spLocks/>
          </p:cNvSpPr>
          <p:nvPr/>
        </p:nvSpPr>
        <p:spPr bwMode="auto">
          <a:xfrm>
            <a:off x="2828927" y="3807620"/>
            <a:ext cx="517526" cy="101600"/>
          </a:xfrm>
          <a:custGeom>
            <a:avLst/>
            <a:gdLst>
              <a:gd name="T0" fmla="*/ 474 w 487"/>
              <a:gd name="T1" fmla="*/ 0 h 97"/>
              <a:gd name="T2" fmla="*/ 12 w 487"/>
              <a:gd name="T3" fmla="*/ 0 h 97"/>
              <a:gd name="T4" fmla="*/ 8 w 487"/>
              <a:gd name="T5" fmla="*/ 0 h 97"/>
              <a:gd name="T6" fmla="*/ 3 w 487"/>
              <a:gd name="T7" fmla="*/ 3 h 97"/>
              <a:gd name="T8" fmla="*/ 1 w 487"/>
              <a:gd name="T9" fmla="*/ 6 h 97"/>
              <a:gd name="T10" fmla="*/ 0 w 487"/>
              <a:gd name="T11" fmla="*/ 11 h 97"/>
              <a:gd name="T12" fmla="*/ 0 w 487"/>
              <a:gd name="T13" fmla="*/ 84 h 97"/>
              <a:gd name="T14" fmla="*/ 1 w 487"/>
              <a:gd name="T15" fmla="*/ 89 h 97"/>
              <a:gd name="T16" fmla="*/ 3 w 487"/>
              <a:gd name="T17" fmla="*/ 92 h 97"/>
              <a:gd name="T18" fmla="*/ 8 w 487"/>
              <a:gd name="T19" fmla="*/ 96 h 97"/>
              <a:gd name="T20" fmla="*/ 12 w 487"/>
              <a:gd name="T21" fmla="*/ 97 h 97"/>
              <a:gd name="T22" fmla="*/ 474 w 487"/>
              <a:gd name="T23" fmla="*/ 97 h 97"/>
              <a:gd name="T24" fmla="*/ 480 w 487"/>
              <a:gd name="T25" fmla="*/ 96 h 97"/>
              <a:gd name="T26" fmla="*/ 483 w 487"/>
              <a:gd name="T27" fmla="*/ 92 h 97"/>
              <a:gd name="T28" fmla="*/ 486 w 487"/>
              <a:gd name="T29" fmla="*/ 89 h 97"/>
              <a:gd name="T30" fmla="*/ 487 w 487"/>
              <a:gd name="T31" fmla="*/ 84 h 97"/>
              <a:gd name="T32" fmla="*/ 487 w 487"/>
              <a:gd name="T33" fmla="*/ 11 h 97"/>
              <a:gd name="T34" fmla="*/ 486 w 487"/>
              <a:gd name="T35" fmla="*/ 7 h 97"/>
              <a:gd name="T36" fmla="*/ 483 w 487"/>
              <a:gd name="T37" fmla="*/ 3 h 97"/>
              <a:gd name="T38" fmla="*/ 480 w 487"/>
              <a:gd name="T39" fmla="*/ 0 h 97"/>
              <a:gd name="T40" fmla="*/ 474 w 487"/>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97">
                <a:moveTo>
                  <a:pt x="474" y="0"/>
                </a:moveTo>
                <a:lnTo>
                  <a:pt x="12" y="0"/>
                </a:lnTo>
                <a:lnTo>
                  <a:pt x="8" y="0"/>
                </a:lnTo>
                <a:lnTo>
                  <a:pt x="3" y="3"/>
                </a:lnTo>
                <a:lnTo>
                  <a:pt x="1" y="6"/>
                </a:lnTo>
                <a:lnTo>
                  <a:pt x="0" y="11"/>
                </a:lnTo>
                <a:lnTo>
                  <a:pt x="0" y="84"/>
                </a:lnTo>
                <a:lnTo>
                  <a:pt x="1" y="89"/>
                </a:lnTo>
                <a:lnTo>
                  <a:pt x="3" y="92"/>
                </a:lnTo>
                <a:lnTo>
                  <a:pt x="8" y="96"/>
                </a:lnTo>
                <a:lnTo>
                  <a:pt x="12" y="97"/>
                </a:lnTo>
                <a:lnTo>
                  <a:pt x="474" y="97"/>
                </a:lnTo>
                <a:lnTo>
                  <a:pt x="480" y="96"/>
                </a:lnTo>
                <a:lnTo>
                  <a:pt x="483" y="92"/>
                </a:lnTo>
                <a:lnTo>
                  <a:pt x="486" y="89"/>
                </a:lnTo>
                <a:lnTo>
                  <a:pt x="487" y="84"/>
                </a:lnTo>
                <a:lnTo>
                  <a:pt x="487" y="11"/>
                </a:lnTo>
                <a:lnTo>
                  <a:pt x="486" y="7"/>
                </a:lnTo>
                <a:lnTo>
                  <a:pt x="483" y="3"/>
                </a:lnTo>
                <a:lnTo>
                  <a:pt x="480" y="0"/>
                </a:lnTo>
                <a:lnTo>
                  <a:pt x="474"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01" name="Freeform 124"/>
          <p:cNvSpPr>
            <a:spLocks/>
          </p:cNvSpPr>
          <p:nvPr/>
        </p:nvSpPr>
        <p:spPr bwMode="auto">
          <a:xfrm>
            <a:off x="4098927" y="3575844"/>
            <a:ext cx="615950" cy="485776"/>
          </a:xfrm>
          <a:custGeom>
            <a:avLst/>
            <a:gdLst>
              <a:gd name="T0" fmla="*/ 211 w 584"/>
              <a:gd name="T1" fmla="*/ 254 h 460"/>
              <a:gd name="T2" fmla="*/ 240 w 584"/>
              <a:gd name="T3" fmla="*/ 247 h 460"/>
              <a:gd name="T4" fmla="*/ 258 w 584"/>
              <a:gd name="T5" fmla="*/ 245 h 460"/>
              <a:gd name="T6" fmla="*/ 584 w 584"/>
              <a:gd name="T7" fmla="*/ 245 h 460"/>
              <a:gd name="T8" fmla="*/ 584 w 584"/>
              <a:gd name="T9" fmla="*/ 174 h 460"/>
              <a:gd name="T10" fmla="*/ 581 w 584"/>
              <a:gd name="T11" fmla="*/ 158 h 460"/>
              <a:gd name="T12" fmla="*/ 574 w 584"/>
              <a:gd name="T13" fmla="*/ 143 h 460"/>
              <a:gd name="T14" fmla="*/ 565 w 584"/>
              <a:gd name="T15" fmla="*/ 130 h 460"/>
              <a:gd name="T16" fmla="*/ 553 w 584"/>
              <a:gd name="T17" fmla="*/ 117 h 460"/>
              <a:gd name="T18" fmla="*/ 539 w 584"/>
              <a:gd name="T19" fmla="*/ 107 h 460"/>
              <a:gd name="T20" fmla="*/ 524 w 584"/>
              <a:gd name="T21" fmla="*/ 102 h 460"/>
              <a:gd name="T22" fmla="*/ 507 w 584"/>
              <a:gd name="T23" fmla="*/ 99 h 460"/>
              <a:gd name="T24" fmla="*/ 291 w 584"/>
              <a:gd name="T25" fmla="*/ 98 h 460"/>
              <a:gd name="T26" fmla="*/ 291 w 584"/>
              <a:gd name="T27" fmla="*/ 77 h 460"/>
              <a:gd name="T28" fmla="*/ 288 w 584"/>
              <a:gd name="T29" fmla="*/ 61 h 460"/>
              <a:gd name="T30" fmla="*/ 282 w 584"/>
              <a:gd name="T31" fmla="*/ 46 h 460"/>
              <a:gd name="T32" fmla="*/ 273 w 584"/>
              <a:gd name="T33" fmla="*/ 32 h 460"/>
              <a:gd name="T34" fmla="*/ 260 w 584"/>
              <a:gd name="T35" fmla="*/ 20 h 460"/>
              <a:gd name="T36" fmla="*/ 246 w 584"/>
              <a:gd name="T37" fmla="*/ 10 h 460"/>
              <a:gd name="T38" fmla="*/ 231 w 584"/>
              <a:gd name="T39" fmla="*/ 4 h 460"/>
              <a:gd name="T40" fmla="*/ 215 w 584"/>
              <a:gd name="T41" fmla="*/ 2 h 460"/>
              <a:gd name="T42" fmla="*/ 85 w 584"/>
              <a:gd name="T43" fmla="*/ 0 h 460"/>
              <a:gd name="T44" fmla="*/ 68 w 584"/>
              <a:gd name="T45" fmla="*/ 3 h 460"/>
              <a:gd name="T46" fmla="*/ 53 w 584"/>
              <a:gd name="T47" fmla="*/ 7 h 460"/>
              <a:gd name="T48" fmla="*/ 38 w 584"/>
              <a:gd name="T49" fmla="*/ 15 h 460"/>
              <a:gd name="T50" fmla="*/ 25 w 584"/>
              <a:gd name="T51" fmla="*/ 25 h 460"/>
              <a:gd name="T52" fmla="*/ 14 w 584"/>
              <a:gd name="T53" fmla="*/ 39 h 460"/>
              <a:gd name="T54" fmla="*/ 6 w 584"/>
              <a:gd name="T55" fmla="*/ 53 h 460"/>
              <a:gd name="T56" fmla="*/ 1 w 584"/>
              <a:gd name="T57" fmla="*/ 69 h 460"/>
              <a:gd name="T58" fmla="*/ 0 w 584"/>
              <a:gd name="T59" fmla="*/ 86 h 460"/>
              <a:gd name="T60" fmla="*/ 0 w 584"/>
              <a:gd name="T61" fmla="*/ 453 h 460"/>
              <a:gd name="T62" fmla="*/ 0 w 584"/>
              <a:gd name="T63" fmla="*/ 458 h 460"/>
              <a:gd name="T64" fmla="*/ 2 w 584"/>
              <a:gd name="T65" fmla="*/ 458 h 460"/>
              <a:gd name="T66" fmla="*/ 136 w 584"/>
              <a:gd name="T67" fmla="*/ 301 h 460"/>
              <a:gd name="T68" fmla="*/ 150 w 584"/>
              <a:gd name="T69" fmla="*/ 289 h 460"/>
              <a:gd name="T70" fmla="*/ 174 w 584"/>
              <a:gd name="T71" fmla="*/ 27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4" h="460">
                <a:moveTo>
                  <a:pt x="192" y="262"/>
                </a:moveTo>
                <a:lnTo>
                  <a:pt x="211" y="254"/>
                </a:lnTo>
                <a:lnTo>
                  <a:pt x="231" y="249"/>
                </a:lnTo>
                <a:lnTo>
                  <a:pt x="240" y="247"/>
                </a:lnTo>
                <a:lnTo>
                  <a:pt x="249" y="246"/>
                </a:lnTo>
                <a:lnTo>
                  <a:pt x="258" y="245"/>
                </a:lnTo>
                <a:lnTo>
                  <a:pt x="268" y="245"/>
                </a:lnTo>
                <a:lnTo>
                  <a:pt x="584" y="245"/>
                </a:lnTo>
                <a:lnTo>
                  <a:pt x="584" y="183"/>
                </a:lnTo>
                <a:lnTo>
                  <a:pt x="584" y="174"/>
                </a:lnTo>
                <a:lnTo>
                  <a:pt x="582" y="167"/>
                </a:lnTo>
                <a:lnTo>
                  <a:pt x="581" y="158"/>
                </a:lnTo>
                <a:lnTo>
                  <a:pt x="578" y="151"/>
                </a:lnTo>
                <a:lnTo>
                  <a:pt x="574" y="143"/>
                </a:lnTo>
                <a:lnTo>
                  <a:pt x="570" y="137"/>
                </a:lnTo>
                <a:lnTo>
                  <a:pt x="565" y="130"/>
                </a:lnTo>
                <a:lnTo>
                  <a:pt x="559" y="124"/>
                </a:lnTo>
                <a:lnTo>
                  <a:pt x="553" y="117"/>
                </a:lnTo>
                <a:lnTo>
                  <a:pt x="545" y="112"/>
                </a:lnTo>
                <a:lnTo>
                  <a:pt x="539" y="107"/>
                </a:lnTo>
                <a:lnTo>
                  <a:pt x="531" y="104"/>
                </a:lnTo>
                <a:lnTo>
                  <a:pt x="524" y="102"/>
                </a:lnTo>
                <a:lnTo>
                  <a:pt x="516" y="100"/>
                </a:lnTo>
                <a:lnTo>
                  <a:pt x="507" y="99"/>
                </a:lnTo>
                <a:lnTo>
                  <a:pt x="499" y="98"/>
                </a:lnTo>
                <a:lnTo>
                  <a:pt x="291" y="98"/>
                </a:lnTo>
                <a:lnTo>
                  <a:pt x="291" y="86"/>
                </a:lnTo>
                <a:lnTo>
                  <a:pt x="291" y="77"/>
                </a:lnTo>
                <a:lnTo>
                  <a:pt x="290" y="69"/>
                </a:lnTo>
                <a:lnTo>
                  <a:pt x="288" y="61"/>
                </a:lnTo>
                <a:lnTo>
                  <a:pt x="286" y="53"/>
                </a:lnTo>
                <a:lnTo>
                  <a:pt x="282" y="46"/>
                </a:lnTo>
                <a:lnTo>
                  <a:pt x="277" y="39"/>
                </a:lnTo>
                <a:lnTo>
                  <a:pt x="273" y="32"/>
                </a:lnTo>
                <a:lnTo>
                  <a:pt x="267" y="25"/>
                </a:lnTo>
                <a:lnTo>
                  <a:pt x="260" y="20"/>
                </a:lnTo>
                <a:lnTo>
                  <a:pt x="254" y="15"/>
                </a:lnTo>
                <a:lnTo>
                  <a:pt x="246" y="10"/>
                </a:lnTo>
                <a:lnTo>
                  <a:pt x="240" y="7"/>
                </a:lnTo>
                <a:lnTo>
                  <a:pt x="231" y="4"/>
                </a:lnTo>
                <a:lnTo>
                  <a:pt x="223" y="3"/>
                </a:lnTo>
                <a:lnTo>
                  <a:pt x="215" y="2"/>
                </a:lnTo>
                <a:lnTo>
                  <a:pt x="206" y="0"/>
                </a:lnTo>
                <a:lnTo>
                  <a:pt x="85" y="0"/>
                </a:lnTo>
                <a:lnTo>
                  <a:pt x="76" y="2"/>
                </a:lnTo>
                <a:lnTo>
                  <a:pt x="68" y="3"/>
                </a:lnTo>
                <a:lnTo>
                  <a:pt x="60" y="4"/>
                </a:lnTo>
                <a:lnTo>
                  <a:pt x="53" y="7"/>
                </a:lnTo>
                <a:lnTo>
                  <a:pt x="45" y="10"/>
                </a:lnTo>
                <a:lnTo>
                  <a:pt x="38" y="15"/>
                </a:lnTo>
                <a:lnTo>
                  <a:pt x="31" y="20"/>
                </a:lnTo>
                <a:lnTo>
                  <a:pt x="25" y="25"/>
                </a:lnTo>
                <a:lnTo>
                  <a:pt x="19" y="32"/>
                </a:lnTo>
                <a:lnTo>
                  <a:pt x="14" y="39"/>
                </a:lnTo>
                <a:lnTo>
                  <a:pt x="10" y="46"/>
                </a:lnTo>
                <a:lnTo>
                  <a:pt x="6" y="53"/>
                </a:lnTo>
                <a:lnTo>
                  <a:pt x="3" y="61"/>
                </a:lnTo>
                <a:lnTo>
                  <a:pt x="1" y="69"/>
                </a:lnTo>
                <a:lnTo>
                  <a:pt x="0" y="77"/>
                </a:lnTo>
                <a:lnTo>
                  <a:pt x="0" y="86"/>
                </a:lnTo>
                <a:lnTo>
                  <a:pt x="0" y="451"/>
                </a:lnTo>
                <a:lnTo>
                  <a:pt x="0" y="453"/>
                </a:lnTo>
                <a:lnTo>
                  <a:pt x="0" y="456"/>
                </a:lnTo>
                <a:lnTo>
                  <a:pt x="0" y="458"/>
                </a:lnTo>
                <a:lnTo>
                  <a:pt x="0" y="460"/>
                </a:lnTo>
                <a:lnTo>
                  <a:pt x="2" y="458"/>
                </a:lnTo>
                <a:lnTo>
                  <a:pt x="130" y="308"/>
                </a:lnTo>
                <a:lnTo>
                  <a:pt x="136" y="301"/>
                </a:lnTo>
                <a:lnTo>
                  <a:pt x="142" y="294"/>
                </a:lnTo>
                <a:lnTo>
                  <a:pt x="150" y="289"/>
                </a:lnTo>
                <a:lnTo>
                  <a:pt x="157" y="282"/>
                </a:lnTo>
                <a:lnTo>
                  <a:pt x="174" y="272"/>
                </a:lnTo>
                <a:lnTo>
                  <a:pt x="192" y="26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2" name="Freeform 125"/>
          <p:cNvSpPr>
            <a:spLocks/>
          </p:cNvSpPr>
          <p:nvPr/>
        </p:nvSpPr>
        <p:spPr bwMode="auto">
          <a:xfrm>
            <a:off x="4127500" y="3883820"/>
            <a:ext cx="727076" cy="257176"/>
          </a:xfrm>
          <a:custGeom>
            <a:avLst/>
            <a:gdLst>
              <a:gd name="T0" fmla="*/ 677 w 688"/>
              <a:gd name="T1" fmla="*/ 4 h 243"/>
              <a:gd name="T2" fmla="*/ 673 w 688"/>
              <a:gd name="T3" fmla="*/ 2 h 243"/>
              <a:gd name="T4" fmla="*/ 666 w 688"/>
              <a:gd name="T5" fmla="*/ 1 h 243"/>
              <a:gd name="T6" fmla="*/ 661 w 688"/>
              <a:gd name="T7" fmla="*/ 0 h 243"/>
              <a:gd name="T8" fmla="*/ 654 w 688"/>
              <a:gd name="T9" fmla="*/ 0 h 243"/>
              <a:gd name="T10" fmla="*/ 241 w 688"/>
              <a:gd name="T11" fmla="*/ 0 h 243"/>
              <a:gd name="T12" fmla="*/ 228 w 688"/>
              <a:gd name="T13" fmla="*/ 1 h 243"/>
              <a:gd name="T14" fmla="*/ 215 w 688"/>
              <a:gd name="T15" fmla="*/ 3 h 243"/>
              <a:gd name="T16" fmla="*/ 201 w 688"/>
              <a:gd name="T17" fmla="*/ 8 h 243"/>
              <a:gd name="T18" fmla="*/ 186 w 688"/>
              <a:gd name="T19" fmla="*/ 13 h 243"/>
              <a:gd name="T20" fmla="*/ 172 w 688"/>
              <a:gd name="T21" fmla="*/ 21 h 243"/>
              <a:gd name="T22" fmla="*/ 160 w 688"/>
              <a:gd name="T23" fmla="*/ 28 h 243"/>
              <a:gd name="T24" fmla="*/ 149 w 688"/>
              <a:gd name="T25" fmla="*/ 37 h 243"/>
              <a:gd name="T26" fmla="*/ 140 w 688"/>
              <a:gd name="T27" fmla="*/ 47 h 243"/>
              <a:gd name="T28" fmla="*/ 12 w 688"/>
              <a:gd name="T29" fmla="*/ 197 h 243"/>
              <a:gd name="T30" fmla="*/ 7 w 688"/>
              <a:gd name="T31" fmla="*/ 203 h 243"/>
              <a:gd name="T32" fmla="*/ 3 w 688"/>
              <a:gd name="T33" fmla="*/ 210 h 243"/>
              <a:gd name="T34" fmla="*/ 1 w 688"/>
              <a:gd name="T35" fmla="*/ 216 h 243"/>
              <a:gd name="T36" fmla="*/ 0 w 688"/>
              <a:gd name="T37" fmla="*/ 223 h 243"/>
              <a:gd name="T38" fmla="*/ 1 w 688"/>
              <a:gd name="T39" fmla="*/ 227 h 243"/>
              <a:gd name="T40" fmla="*/ 3 w 688"/>
              <a:gd name="T41" fmla="*/ 232 h 243"/>
              <a:gd name="T42" fmla="*/ 6 w 688"/>
              <a:gd name="T43" fmla="*/ 235 h 243"/>
              <a:gd name="T44" fmla="*/ 11 w 688"/>
              <a:gd name="T45" fmla="*/ 239 h 243"/>
              <a:gd name="T46" fmla="*/ 16 w 688"/>
              <a:gd name="T47" fmla="*/ 241 h 243"/>
              <a:gd name="T48" fmla="*/ 21 w 688"/>
              <a:gd name="T49" fmla="*/ 242 h 243"/>
              <a:gd name="T50" fmla="*/ 27 w 688"/>
              <a:gd name="T51" fmla="*/ 243 h 243"/>
              <a:gd name="T52" fmla="*/ 33 w 688"/>
              <a:gd name="T53" fmla="*/ 243 h 243"/>
              <a:gd name="T54" fmla="*/ 447 w 688"/>
              <a:gd name="T55" fmla="*/ 243 h 243"/>
              <a:gd name="T56" fmla="*/ 460 w 688"/>
              <a:gd name="T57" fmla="*/ 242 h 243"/>
              <a:gd name="T58" fmla="*/ 474 w 688"/>
              <a:gd name="T59" fmla="*/ 240 h 243"/>
              <a:gd name="T60" fmla="*/ 488 w 688"/>
              <a:gd name="T61" fmla="*/ 235 h 243"/>
              <a:gd name="T62" fmla="*/ 502 w 688"/>
              <a:gd name="T63" fmla="*/ 230 h 243"/>
              <a:gd name="T64" fmla="*/ 516 w 688"/>
              <a:gd name="T65" fmla="*/ 223 h 243"/>
              <a:gd name="T66" fmla="*/ 528 w 688"/>
              <a:gd name="T67" fmla="*/ 215 h 243"/>
              <a:gd name="T68" fmla="*/ 539 w 688"/>
              <a:gd name="T69" fmla="*/ 206 h 243"/>
              <a:gd name="T70" fmla="*/ 547 w 688"/>
              <a:gd name="T71" fmla="*/ 197 h 243"/>
              <a:gd name="T72" fmla="*/ 676 w 688"/>
              <a:gd name="T73" fmla="*/ 47 h 243"/>
              <a:gd name="T74" fmla="*/ 681 w 688"/>
              <a:gd name="T75" fmla="*/ 40 h 243"/>
              <a:gd name="T76" fmla="*/ 685 w 688"/>
              <a:gd name="T77" fmla="*/ 34 h 243"/>
              <a:gd name="T78" fmla="*/ 687 w 688"/>
              <a:gd name="T79" fmla="*/ 27 h 243"/>
              <a:gd name="T80" fmla="*/ 688 w 688"/>
              <a:gd name="T81" fmla="*/ 21 h 243"/>
              <a:gd name="T82" fmla="*/ 687 w 688"/>
              <a:gd name="T83" fmla="*/ 16 h 243"/>
              <a:gd name="T84" fmla="*/ 685 w 688"/>
              <a:gd name="T85" fmla="*/ 11 h 243"/>
              <a:gd name="T86" fmla="*/ 681 w 688"/>
              <a:gd name="T87" fmla="*/ 8 h 243"/>
              <a:gd name="T88" fmla="*/ 677 w 688"/>
              <a:gd name="T89" fmla="*/ 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243">
                <a:moveTo>
                  <a:pt x="677" y="4"/>
                </a:moveTo>
                <a:lnTo>
                  <a:pt x="673" y="2"/>
                </a:lnTo>
                <a:lnTo>
                  <a:pt x="666" y="1"/>
                </a:lnTo>
                <a:lnTo>
                  <a:pt x="661" y="0"/>
                </a:lnTo>
                <a:lnTo>
                  <a:pt x="654" y="0"/>
                </a:lnTo>
                <a:lnTo>
                  <a:pt x="241" y="0"/>
                </a:lnTo>
                <a:lnTo>
                  <a:pt x="228" y="1"/>
                </a:lnTo>
                <a:lnTo>
                  <a:pt x="215" y="3"/>
                </a:lnTo>
                <a:lnTo>
                  <a:pt x="201" y="8"/>
                </a:lnTo>
                <a:lnTo>
                  <a:pt x="186" y="13"/>
                </a:lnTo>
                <a:lnTo>
                  <a:pt x="172" y="21"/>
                </a:lnTo>
                <a:lnTo>
                  <a:pt x="160" y="28"/>
                </a:lnTo>
                <a:lnTo>
                  <a:pt x="149" y="37"/>
                </a:lnTo>
                <a:lnTo>
                  <a:pt x="140" y="47"/>
                </a:lnTo>
                <a:lnTo>
                  <a:pt x="12" y="197"/>
                </a:lnTo>
                <a:lnTo>
                  <a:pt x="7" y="203"/>
                </a:lnTo>
                <a:lnTo>
                  <a:pt x="3" y="210"/>
                </a:lnTo>
                <a:lnTo>
                  <a:pt x="1" y="216"/>
                </a:lnTo>
                <a:lnTo>
                  <a:pt x="0" y="223"/>
                </a:lnTo>
                <a:lnTo>
                  <a:pt x="1" y="227"/>
                </a:lnTo>
                <a:lnTo>
                  <a:pt x="3" y="232"/>
                </a:lnTo>
                <a:lnTo>
                  <a:pt x="6" y="235"/>
                </a:lnTo>
                <a:lnTo>
                  <a:pt x="11" y="239"/>
                </a:lnTo>
                <a:lnTo>
                  <a:pt x="16" y="241"/>
                </a:lnTo>
                <a:lnTo>
                  <a:pt x="21" y="242"/>
                </a:lnTo>
                <a:lnTo>
                  <a:pt x="27" y="243"/>
                </a:lnTo>
                <a:lnTo>
                  <a:pt x="33" y="243"/>
                </a:lnTo>
                <a:lnTo>
                  <a:pt x="447" y="243"/>
                </a:lnTo>
                <a:lnTo>
                  <a:pt x="460" y="242"/>
                </a:lnTo>
                <a:lnTo>
                  <a:pt x="474" y="240"/>
                </a:lnTo>
                <a:lnTo>
                  <a:pt x="488" y="235"/>
                </a:lnTo>
                <a:lnTo>
                  <a:pt x="502" y="230"/>
                </a:lnTo>
                <a:lnTo>
                  <a:pt x="516" y="223"/>
                </a:lnTo>
                <a:lnTo>
                  <a:pt x="528" y="215"/>
                </a:lnTo>
                <a:lnTo>
                  <a:pt x="539" y="206"/>
                </a:lnTo>
                <a:lnTo>
                  <a:pt x="547" y="197"/>
                </a:lnTo>
                <a:lnTo>
                  <a:pt x="676" y="47"/>
                </a:lnTo>
                <a:lnTo>
                  <a:pt x="681" y="40"/>
                </a:lnTo>
                <a:lnTo>
                  <a:pt x="685" y="34"/>
                </a:lnTo>
                <a:lnTo>
                  <a:pt x="687" y="27"/>
                </a:lnTo>
                <a:lnTo>
                  <a:pt x="688" y="21"/>
                </a:lnTo>
                <a:lnTo>
                  <a:pt x="687" y="16"/>
                </a:lnTo>
                <a:lnTo>
                  <a:pt x="685" y="11"/>
                </a:lnTo>
                <a:lnTo>
                  <a:pt x="681" y="8"/>
                </a:lnTo>
                <a:lnTo>
                  <a:pt x="677" y="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3" name="Freeform 126"/>
          <p:cNvSpPr>
            <a:spLocks noEditPoints="1"/>
          </p:cNvSpPr>
          <p:nvPr/>
        </p:nvSpPr>
        <p:spPr bwMode="auto">
          <a:xfrm>
            <a:off x="5705477" y="3575845"/>
            <a:ext cx="768350" cy="565150"/>
          </a:xfrm>
          <a:custGeom>
            <a:avLst/>
            <a:gdLst>
              <a:gd name="T0" fmla="*/ 710 w 726"/>
              <a:gd name="T1" fmla="*/ 265 h 536"/>
              <a:gd name="T2" fmla="*/ 686 w 726"/>
              <a:gd name="T3" fmla="*/ 250 h 536"/>
              <a:gd name="T4" fmla="*/ 658 w 726"/>
              <a:gd name="T5" fmla="*/ 245 h 536"/>
              <a:gd name="T6" fmla="*/ 585 w 726"/>
              <a:gd name="T7" fmla="*/ 174 h 536"/>
              <a:gd name="T8" fmla="*/ 578 w 726"/>
              <a:gd name="T9" fmla="*/ 151 h 536"/>
              <a:gd name="T10" fmla="*/ 565 w 726"/>
              <a:gd name="T11" fmla="*/ 130 h 536"/>
              <a:gd name="T12" fmla="*/ 547 w 726"/>
              <a:gd name="T13" fmla="*/ 112 h 536"/>
              <a:gd name="T14" fmla="*/ 524 w 726"/>
              <a:gd name="T15" fmla="*/ 102 h 536"/>
              <a:gd name="T16" fmla="*/ 499 w 726"/>
              <a:gd name="T17" fmla="*/ 98 h 536"/>
              <a:gd name="T18" fmla="*/ 292 w 726"/>
              <a:gd name="T19" fmla="*/ 77 h 536"/>
              <a:gd name="T20" fmla="*/ 287 w 726"/>
              <a:gd name="T21" fmla="*/ 53 h 536"/>
              <a:gd name="T22" fmla="*/ 274 w 726"/>
              <a:gd name="T23" fmla="*/ 32 h 536"/>
              <a:gd name="T24" fmla="*/ 254 w 726"/>
              <a:gd name="T25" fmla="*/ 15 h 536"/>
              <a:gd name="T26" fmla="*/ 233 w 726"/>
              <a:gd name="T27" fmla="*/ 4 h 536"/>
              <a:gd name="T28" fmla="*/ 208 w 726"/>
              <a:gd name="T29" fmla="*/ 0 h 536"/>
              <a:gd name="T30" fmla="*/ 68 w 726"/>
              <a:gd name="T31" fmla="*/ 3 h 536"/>
              <a:gd name="T32" fmla="*/ 46 w 726"/>
              <a:gd name="T33" fmla="*/ 10 h 536"/>
              <a:gd name="T34" fmla="*/ 25 w 726"/>
              <a:gd name="T35" fmla="*/ 25 h 536"/>
              <a:gd name="T36" fmla="*/ 10 w 726"/>
              <a:gd name="T37" fmla="*/ 46 h 536"/>
              <a:gd name="T38" fmla="*/ 1 w 726"/>
              <a:gd name="T39" fmla="*/ 69 h 536"/>
              <a:gd name="T40" fmla="*/ 0 w 726"/>
              <a:gd name="T41" fmla="*/ 451 h 536"/>
              <a:gd name="T42" fmla="*/ 4 w 726"/>
              <a:gd name="T43" fmla="*/ 476 h 536"/>
              <a:gd name="T44" fmla="*/ 14 w 726"/>
              <a:gd name="T45" fmla="*/ 498 h 536"/>
              <a:gd name="T46" fmla="*/ 32 w 726"/>
              <a:gd name="T47" fmla="*/ 517 h 536"/>
              <a:gd name="T48" fmla="*/ 53 w 726"/>
              <a:gd name="T49" fmla="*/ 530 h 536"/>
              <a:gd name="T50" fmla="*/ 77 w 726"/>
              <a:gd name="T51" fmla="*/ 536 h 536"/>
              <a:gd name="T52" fmla="*/ 512 w 726"/>
              <a:gd name="T53" fmla="*/ 536 h 536"/>
              <a:gd name="T54" fmla="*/ 552 w 726"/>
              <a:gd name="T55" fmla="*/ 523 h 536"/>
              <a:gd name="T56" fmla="*/ 588 w 726"/>
              <a:gd name="T57" fmla="*/ 499 h 536"/>
              <a:gd name="T58" fmla="*/ 716 w 726"/>
              <a:gd name="T59" fmla="*/ 341 h 536"/>
              <a:gd name="T60" fmla="*/ 725 w 726"/>
              <a:gd name="T61" fmla="*/ 318 h 536"/>
              <a:gd name="T62" fmla="*/ 726 w 726"/>
              <a:gd name="T63" fmla="*/ 300 h 536"/>
              <a:gd name="T64" fmla="*/ 721 w 726"/>
              <a:gd name="T65" fmla="*/ 280 h 536"/>
              <a:gd name="T66" fmla="*/ 51 w 726"/>
              <a:gd name="T67" fmla="*/ 72 h 536"/>
              <a:gd name="T68" fmla="*/ 65 w 726"/>
              <a:gd name="T69" fmla="*/ 56 h 536"/>
              <a:gd name="T70" fmla="*/ 86 w 726"/>
              <a:gd name="T71" fmla="*/ 49 h 536"/>
              <a:gd name="T72" fmla="*/ 222 w 726"/>
              <a:gd name="T73" fmla="*/ 52 h 536"/>
              <a:gd name="T74" fmla="*/ 238 w 726"/>
              <a:gd name="T75" fmla="*/ 65 h 536"/>
              <a:gd name="T76" fmla="*/ 243 w 726"/>
              <a:gd name="T77" fmla="*/ 86 h 536"/>
              <a:gd name="T78" fmla="*/ 247 w 726"/>
              <a:gd name="T79" fmla="*/ 125 h 536"/>
              <a:gd name="T80" fmla="*/ 260 w 726"/>
              <a:gd name="T81" fmla="*/ 141 h 536"/>
              <a:gd name="T82" fmla="*/ 280 w 726"/>
              <a:gd name="T83" fmla="*/ 146 h 536"/>
              <a:gd name="T84" fmla="*/ 513 w 726"/>
              <a:gd name="T85" fmla="*/ 149 h 536"/>
              <a:gd name="T86" fmla="*/ 530 w 726"/>
              <a:gd name="T87" fmla="*/ 164 h 536"/>
              <a:gd name="T88" fmla="*/ 536 w 726"/>
              <a:gd name="T89" fmla="*/ 183 h 536"/>
              <a:gd name="T90" fmla="*/ 230 w 726"/>
              <a:gd name="T91" fmla="*/ 245 h 536"/>
              <a:gd name="T92" fmla="*/ 190 w 726"/>
              <a:gd name="T93" fmla="*/ 257 h 536"/>
              <a:gd name="T94" fmla="*/ 156 w 726"/>
              <a:gd name="T95" fmla="*/ 281 h 536"/>
              <a:gd name="T96" fmla="*/ 49 w 726"/>
              <a:gd name="T97" fmla="*/ 86 h 536"/>
              <a:gd name="T98" fmla="*/ 554 w 726"/>
              <a:gd name="T99" fmla="*/ 465 h 536"/>
              <a:gd name="T100" fmla="*/ 532 w 726"/>
              <a:gd name="T101" fmla="*/ 479 h 536"/>
              <a:gd name="T102" fmla="*/ 507 w 726"/>
              <a:gd name="T103" fmla="*/ 487 h 536"/>
              <a:gd name="T104" fmla="*/ 80 w 726"/>
              <a:gd name="T105" fmla="*/ 487 h 536"/>
              <a:gd name="T106" fmla="*/ 71 w 726"/>
              <a:gd name="T107" fmla="*/ 484 h 536"/>
              <a:gd name="T108" fmla="*/ 65 w 726"/>
              <a:gd name="T109" fmla="*/ 478 h 536"/>
              <a:gd name="T110" fmla="*/ 67 w 726"/>
              <a:gd name="T111" fmla="*/ 467 h 536"/>
              <a:gd name="T112" fmla="*/ 184 w 726"/>
              <a:gd name="T113" fmla="*/ 321 h 536"/>
              <a:gd name="T114" fmla="*/ 203 w 726"/>
              <a:gd name="T115" fmla="*/ 305 h 536"/>
              <a:gd name="T116" fmla="*/ 228 w 726"/>
              <a:gd name="T117" fmla="*/ 295 h 536"/>
              <a:gd name="T118" fmla="*/ 658 w 726"/>
              <a:gd name="T119" fmla="*/ 293 h 536"/>
              <a:gd name="T120" fmla="*/ 675 w 726"/>
              <a:gd name="T121" fmla="*/ 299 h 536"/>
              <a:gd name="T122" fmla="*/ 678 w 726"/>
              <a:gd name="T123" fmla="*/ 306 h 536"/>
              <a:gd name="T124" fmla="*/ 674 w 726"/>
              <a:gd name="T125" fmla="*/ 317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536">
                <a:moveTo>
                  <a:pt x="721" y="280"/>
                </a:moveTo>
                <a:lnTo>
                  <a:pt x="716" y="273"/>
                </a:lnTo>
                <a:lnTo>
                  <a:pt x="710" y="265"/>
                </a:lnTo>
                <a:lnTo>
                  <a:pt x="703" y="259"/>
                </a:lnTo>
                <a:lnTo>
                  <a:pt x="696" y="253"/>
                </a:lnTo>
                <a:lnTo>
                  <a:pt x="686" y="250"/>
                </a:lnTo>
                <a:lnTo>
                  <a:pt x="678" y="247"/>
                </a:lnTo>
                <a:lnTo>
                  <a:pt x="668" y="245"/>
                </a:lnTo>
                <a:lnTo>
                  <a:pt x="658" y="245"/>
                </a:lnTo>
                <a:lnTo>
                  <a:pt x="585" y="245"/>
                </a:lnTo>
                <a:lnTo>
                  <a:pt x="585" y="183"/>
                </a:lnTo>
                <a:lnTo>
                  <a:pt x="585" y="174"/>
                </a:lnTo>
                <a:lnTo>
                  <a:pt x="584" y="167"/>
                </a:lnTo>
                <a:lnTo>
                  <a:pt x="581" y="158"/>
                </a:lnTo>
                <a:lnTo>
                  <a:pt x="578" y="151"/>
                </a:lnTo>
                <a:lnTo>
                  <a:pt x="575" y="143"/>
                </a:lnTo>
                <a:lnTo>
                  <a:pt x="571" y="137"/>
                </a:lnTo>
                <a:lnTo>
                  <a:pt x="565" y="130"/>
                </a:lnTo>
                <a:lnTo>
                  <a:pt x="560" y="124"/>
                </a:lnTo>
                <a:lnTo>
                  <a:pt x="553" y="117"/>
                </a:lnTo>
                <a:lnTo>
                  <a:pt x="547" y="112"/>
                </a:lnTo>
                <a:lnTo>
                  <a:pt x="539" y="107"/>
                </a:lnTo>
                <a:lnTo>
                  <a:pt x="532" y="104"/>
                </a:lnTo>
                <a:lnTo>
                  <a:pt x="524" y="102"/>
                </a:lnTo>
                <a:lnTo>
                  <a:pt x="517" y="100"/>
                </a:lnTo>
                <a:lnTo>
                  <a:pt x="508" y="99"/>
                </a:lnTo>
                <a:lnTo>
                  <a:pt x="499" y="98"/>
                </a:lnTo>
                <a:lnTo>
                  <a:pt x="293" y="98"/>
                </a:lnTo>
                <a:lnTo>
                  <a:pt x="293" y="86"/>
                </a:lnTo>
                <a:lnTo>
                  <a:pt x="292" y="77"/>
                </a:lnTo>
                <a:lnTo>
                  <a:pt x="291" y="69"/>
                </a:lnTo>
                <a:lnTo>
                  <a:pt x="289" y="61"/>
                </a:lnTo>
                <a:lnTo>
                  <a:pt x="287" y="53"/>
                </a:lnTo>
                <a:lnTo>
                  <a:pt x="282" y="46"/>
                </a:lnTo>
                <a:lnTo>
                  <a:pt x="278" y="39"/>
                </a:lnTo>
                <a:lnTo>
                  <a:pt x="274" y="32"/>
                </a:lnTo>
                <a:lnTo>
                  <a:pt x="267" y="25"/>
                </a:lnTo>
                <a:lnTo>
                  <a:pt x="261" y="20"/>
                </a:lnTo>
                <a:lnTo>
                  <a:pt x="254" y="15"/>
                </a:lnTo>
                <a:lnTo>
                  <a:pt x="247" y="10"/>
                </a:lnTo>
                <a:lnTo>
                  <a:pt x="240" y="7"/>
                </a:lnTo>
                <a:lnTo>
                  <a:pt x="233" y="4"/>
                </a:lnTo>
                <a:lnTo>
                  <a:pt x="224" y="3"/>
                </a:lnTo>
                <a:lnTo>
                  <a:pt x="216" y="2"/>
                </a:lnTo>
                <a:lnTo>
                  <a:pt x="208" y="0"/>
                </a:lnTo>
                <a:lnTo>
                  <a:pt x="86" y="0"/>
                </a:lnTo>
                <a:lnTo>
                  <a:pt x="77" y="2"/>
                </a:lnTo>
                <a:lnTo>
                  <a:pt x="68" y="3"/>
                </a:lnTo>
                <a:lnTo>
                  <a:pt x="61" y="4"/>
                </a:lnTo>
                <a:lnTo>
                  <a:pt x="53" y="7"/>
                </a:lnTo>
                <a:lnTo>
                  <a:pt x="46" y="10"/>
                </a:lnTo>
                <a:lnTo>
                  <a:pt x="38" y="15"/>
                </a:lnTo>
                <a:lnTo>
                  <a:pt x="32" y="20"/>
                </a:lnTo>
                <a:lnTo>
                  <a:pt x="25" y="25"/>
                </a:lnTo>
                <a:lnTo>
                  <a:pt x="20" y="32"/>
                </a:lnTo>
                <a:lnTo>
                  <a:pt x="14" y="39"/>
                </a:lnTo>
                <a:lnTo>
                  <a:pt x="10" y="46"/>
                </a:lnTo>
                <a:lnTo>
                  <a:pt x="7" y="53"/>
                </a:lnTo>
                <a:lnTo>
                  <a:pt x="4" y="61"/>
                </a:lnTo>
                <a:lnTo>
                  <a:pt x="1" y="69"/>
                </a:lnTo>
                <a:lnTo>
                  <a:pt x="0" y="77"/>
                </a:lnTo>
                <a:lnTo>
                  <a:pt x="0" y="86"/>
                </a:lnTo>
                <a:lnTo>
                  <a:pt x="0" y="451"/>
                </a:lnTo>
                <a:lnTo>
                  <a:pt x="0" y="459"/>
                </a:lnTo>
                <a:lnTo>
                  <a:pt x="1" y="468"/>
                </a:lnTo>
                <a:lnTo>
                  <a:pt x="4" y="476"/>
                </a:lnTo>
                <a:lnTo>
                  <a:pt x="7" y="483"/>
                </a:lnTo>
                <a:lnTo>
                  <a:pt x="10" y="491"/>
                </a:lnTo>
                <a:lnTo>
                  <a:pt x="14" y="498"/>
                </a:lnTo>
                <a:lnTo>
                  <a:pt x="20" y="505"/>
                </a:lnTo>
                <a:lnTo>
                  <a:pt x="25" y="511"/>
                </a:lnTo>
                <a:lnTo>
                  <a:pt x="32" y="517"/>
                </a:lnTo>
                <a:lnTo>
                  <a:pt x="38" y="522"/>
                </a:lnTo>
                <a:lnTo>
                  <a:pt x="46" y="526"/>
                </a:lnTo>
                <a:lnTo>
                  <a:pt x="53" y="530"/>
                </a:lnTo>
                <a:lnTo>
                  <a:pt x="61" y="533"/>
                </a:lnTo>
                <a:lnTo>
                  <a:pt x="68" y="535"/>
                </a:lnTo>
                <a:lnTo>
                  <a:pt x="77" y="536"/>
                </a:lnTo>
                <a:lnTo>
                  <a:pt x="86" y="536"/>
                </a:lnTo>
                <a:lnTo>
                  <a:pt x="499" y="536"/>
                </a:lnTo>
                <a:lnTo>
                  <a:pt x="512" y="536"/>
                </a:lnTo>
                <a:lnTo>
                  <a:pt x="525" y="533"/>
                </a:lnTo>
                <a:lnTo>
                  <a:pt x="539" y="528"/>
                </a:lnTo>
                <a:lnTo>
                  <a:pt x="552" y="523"/>
                </a:lnTo>
                <a:lnTo>
                  <a:pt x="566" y="517"/>
                </a:lnTo>
                <a:lnTo>
                  <a:pt x="578" y="508"/>
                </a:lnTo>
                <a:lnTo>
                  <a:pt x="588" y="499"/>
                </a:lnTo>
                <a:lnTo>
                  <a:pt x="597" y="490"/>
                </a:lnTo>
                <a:lnTo>
                  <a:pt x="709" y="351"/>
                </a:lnTo>
                <a:lnTo>
                  <a:pt x="716" y="341"/>
                </a:lnTo>
                <a:lnTo>
                  <a:pt x="722" y="330"/>
                </a:lnTo>
                <a:lnTo>
                  <a:pt x="724" y="323"/>
                </a:lnTo>
                <a:lnTo>
                  <a:pt x="725" y="318"/>
                </a:lnTo>
                <a:lnTo>
                  <a:pt x="726" y="313"/>
                </a:lnTo>
                <a:lnTo>
                  <a:pt x="726" y="306"/>
                </a:lnTo>
                <a:lnTo>
                  <a:pt x="726" y="300"/>
                </a:lnTo>
                <a:lnTo>
                  <a:pt x="725" y="293"/>
                </a:lnTo>
                <a:lnTo>
                  <a:pt x="724" y="287"/>
                </a:lnTo>
                <a:lnTo>
                  <a:pt x="721" y="280"/>
                </a:lnTo>
                <a:close/>
                <a:moveTo>
                  <a:pt x="49" y="86"/>
                </a:moveTo>
                <a:lnTo>
                  <a:pt x="50" y="78"/>
                </a:lnTo>
                <a:lnTo>
                  <a:pt x="51" y="72"/>
                </a:lnTo>
                <a:lnTo>
                  <a:pt x="55" y="65"/>
                </a:lnTo>
                <a:lnTo>
                  <a:pt x="60" y="60"/>
                </a:lnTo>
                <a:lnTo>
                  <a:pt x="65" y="56"/>
                </a:lnTo>
                <a:lnTo>
                  <a:pt x="72" y="52"/>
                </a:lnTo>
                <a:lnTo>
                  <a:pt x="78" y="50"/>
                </a:lnTo>
                <a:lnTo>
                  <a:pt x="86" y="49"/>
                </a:lnTo>
                <a:lnTo>
                  <a:pt x="208" y="49"/>
                </a:lnTo>
                <a:lnTo>
                  <a:pt x="214" y="50"/>
                </a:lnTo>
                <a:lnTo>
                  <a:pt x="222" y="52"/>
                </a:lnTo>
                <a:lnTo>
                  <a:pt x="227" y="56"/>
                </a:lnTo>
                <a:lnTo>
                  <a:pt x="234" y="60"/>
                </a:lnTo>
                <a:lnTo>
                  <a:pt x="238" y="65"/>
                </a:lnTo>
                <a:lnTo>
                  <a:pt x="241" y="72"/>
                </a:lnTo>
                <a:lnTo>
                  <a:pt x="243" y="78"/>
                </a:lnTo>
                <a:lnTo>
                  <a:pt x="243" y="86"/>
                </a:lnTo>
                <a:lnTo>
                  <a:pt x="243" y="111"/>
                </a:lnTo>
                <a:lnTo>
                  <a:pt x="244" y="117"/>
                </a:lnTo>
                <a:lnTo>
                  <a:pt x="247" y="125"/>
                </a:lnTo>
                <a:lnTo>
                  <a:pt x="250" y="130"/>
                </a:lnTo>
                <a:lnTo>
                  <a:pt x="254" y="137"/>
                </a:lnTo>
                <a:lnTo>
                  <a:pt x="260" y="141"/>
                </a:lnTo>
                <a:lnTo>
                  <a:pt x="266" y="144"/>
                </a:lnTo>
                <a:lnTo>
                  <a:pt x="273" y="146"/>
                </a:lnTo>
                <a:lnTo>
                  <a:pt x="280" y="146"/>
                </a:lnTo>
                <a:lnTo>
                  <a:pt x="499" y="146"/>
                </a:lnTo>
                <a:lnTo>
                  <a:pt x="507" y="147"/>
                </a:lnTo>
                <a:lnTo>
                  <a:pt x="513" y="149"/>
                </a:lnTo>
                <a:lnTo>
                  <a:pt x="520" y="153"/>
                </a:lnTo>
                <a:lnTo>
                  <a:pt x="525" y="157"/>
                </a:lnTo>
                <a:lnTo>
                  <a:pt x="530" y="164"/>
                </a:lnTo>
                <a:lnTo>
                  <a:pt x="533" y="169"/>
                </a:lnTo>
                <a:lnTo>
                  <a:pt x="535" y="176"/>
                </a:lnTo>
                <a:lnTo>
                  <a:pt x="536" y="183"/>
                </a:lnTo>
                <a:lnTo>
                  <a:pt x="536" y="245"/>
                </a:lnTo>
                <a:lnTo>
                  <a:pt x="243" y="245"/>
                </a:lnTo>
                <a:lnTo>
                  <a:pt x="230" y="245"/>
                </a:lnTo>
                <a:lnTo>
                  <a:pt x="217" y="248"/>
                </a:lnTo>
                <a:lnTo>
                  <a:pt x="204" y="252"/>
                </a:lnTo>
                <a:lnTo>
                  <a:pt x="190" y="257"/>
                </a:lnTo>
                <a:lnTo>
                  <a:pt x="177" y="264"/>
                </a:lnTo>
                <a:lnTo>
                  <a:pt x="166" y="273"/>
                </a:lnTo>
                <a:lnTo>
                  <a:pt x="156" y="281"/>
                </a:lnTo>
                <a:lnTo>
                  <a:pt x="146" y="291"/>
                </a:lnTo>
                <a:lnTo>
                  <a:pt x="49" y="411"/>
                </a:lnTo>
                <a:lnTo>
                  <a:pt x="49" y="86"/>
                </a:lnTo>
                <a:close/>
                <a:moveTo>
                  <a:pt x="671" y="321"/>
                </a:moveTo>
                <a:lnTo>
                  <a:pt x="559" y="459"/>
                </a:lnTo>
                <a:lnTo>
                  <a:pt x="554" y="465"/>
                </a:lnTo>
                <a:lnTo>
                  <a:pt x="548" y="470"/>
                </a:lnTo>
                <a:lnTo>
                  <a:pt x="540" y="475"/>
                </a:lnTo>
                <a:lnTo>
                  <a:pt x="532" y="479"/>
                </a:lnTo>
                <a:lnTo>
                  <a:pt x="523" y="483"/>
                </a:lnTo>
                <a:lnTo>
                  <a:pt x="516" y="485"/>
                </a:lnTo>
                <a:lnTo>
                  <a:pt x="507" y="487"/>
                </a:lnTo>
                <a:lnTo>
                  <a:pt x="499" y="487"/>
                </a:lnTo>
                <a:lnTo>
                  <a:pt x="86" y="487"/>
                </a:lnTo>
                <a:lnTo>
                  <a:pt x="80" y="487"/>
                </a:lnTo>
                <a:lnTo>
                  <a:pt x="77" y="486"/>
                </a:lnTo>
                <a:lnTo>
                  <a:pt x="73" y="485"/>
                </a:lnTo>
                <a:lnTo>
                  <a:pt x="71" y="484"/>
                </a:lnTo>
                <a:lnTo>
                  <a:pt x="68" y="482"/>
                </a:lnTo>
                <a:lnTo>
                  <a:pt x="66" y="480"/>
                </a:lnTo>
                <a:lnTo>
                  <a:pt x="65" y="478"/>
                </a:lnTo>
                <a:lnTo>
                  <a:pt x="65" y="475"/>
                </a:lnTo>
                <a:lnTo>
                  <a:pt x="66" y="471"/>
                </a:lnTo>
                <a:lnTo>
                  <a:pt x="67" y="467"/>
                </a:lnTo>
                <a:lnTo>
                  <a:pt x="69" y="464"/>
                </a:lnTo>
                <a:lnTo>
                  <a:pt x="73" y="459"/>
                </a:lnTo>
                <a:lnTo>
                  <a:pt x="184" y="321"/>
                </a:lnTo>
                <a:lnTo>
                  <a:pt x="189" y="316"/>
                </a:lnTo>
                <a:lnTo>
                  <a:pt x="196" y="310"/>
                </a:lnTo>
                <a:lnTo>
                  <a:pt x="203" y="305"/>
                </a:lnTo>
                <a:lnTo>
                  <a:pt x="211" y="301"/>
                </a:lnTo>
                <a:lnTo>
                  <a:pt x="220" y="297"/>
                </a:lnTo>
                <a:lnTo>
                  <a:pt x="228" y="295"/>
                </a:lnTo>
                <a:lnTo>
                  <a:pt x="236" y="293"/>
                </a:lnTo>
                <a:lnTo>
                  <a:pt x="243" y="293"/>
                </a:lnTo>
                <a:lnTo>
                  <a:pt x="658" y="293"/>
                </a:lnTo>
                <a:lnTo>
                  <a:pt x="667" y="294"/>
                </a:lnTo>
                <a:lnTo>
                  <a:pt x="673" y="296"/>
                </a:lnTo>
                <a:lnTo>
                  <a:pt x="675" y="299"/>
                </a:lnTo>
                <a:lnTo>
                  <a:pt x="676" y="301"/>
                </a:lnTo>
                <a:lnTo>
                  <a:pt x="678" y="303"/>
                </a:lnTo>
                <a:lnTo>
                  <a:pt x="678" y="306"/>
                </a:lnTo>
                <a:lnTo>
                  <a:pt x="678" y="309"/>
                </a:lnTo>
                <a:lnTo>
                  <a:pt x="676" y="314"/>
                </a:lnTo>
                <a:lnTo>
                  <a:pt x="674" y="317"/>
                </a:lnTo>
                <a:lnTo>
                  <a:pt x="671" y="32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4" name="Freeform 127"/>
          <p:cNvSpPr>
            <a:spLocks noEditPoints="1"/>
          </p:cNvSpPr>
          <p:nvPr/>
        </p:nvSpPr>
        <p:spPr bwMode="auto">
          <a:xfrm>
            <a:off x="7356477" y="3601245"/>
            <a:ext cx="568326" cy="412750"/>
          </a:xfrm>
          <a:custGeom>
            <a:avLst/>
            <a:gdLst>
              <a:gd name="T0" fmla="*/ 474 w 536"/>
              <a:gd name="T1" fmla="*/ 390 h 390"/>
              <a:gd name="T2" fmla="*/ 487 w 536"/>
              <a:gd name="T3" fmla="*/ 388 h 390"/>
              <a:gd name="T4" fmla="*/ 498 w 536"/>
              <a:gd name="T5" fmla="*/ 385 h 390"/>
              <a:gd name="T6" fmla="*/ 509 w 536"/>
              <a:gd name="T7" fmla="*/ 379 h 390"/>
              <a:gd name="T8" fmla="*/ 517 w 536"/>
              <a:gd name="T9" fmla="*/ 372 h 390"/>
              <a:gd name="T10" fmla="*/ 526 w 536"/>
              <a:gd name="T11" fmla="*/ 362 h 390"/>
              <a:gd name="T12" fmla="*/ 531 w 536"/>
              <a:gd name="T13" fmla="*/ 352 h 390"/>
              <a:gd name="T14" fmla="*/ 535 w 536"/>
              <a:gd name="T15" fmla="*/ 340 h 390"/>
              <a:gd name="T16" fmla="*/ 536 w 536"/>
              <a:gd name="T17" fmla="*/ 329 h 390"/>
              <a:gd name="T18" fmla="*/ 536 w 536"/>
              <a:gd name="T19" fmla="*/ 54 h 390"/>
              <a:gd name="T20" fmla="*/ 533 w 536"/>
              <a:gd name="T21" fmla="*/ 44 h 390"/>
              <a:gd name="T22" fmla="*/ 528 w 536"/>
              <a:gd name="T23" fmla="*/ 33 h 390"/>
              <a:gd name="T24" fmla="*/ 522 w 536"/>
              <a:gd name="T25" fmla="*/ 23 h 390"/>
              <a:gd name="T26" fmla="*/ 513 w 536"/>
              <a:gd name="T27" fmla="*/ 13 h 390"/>
              <a:gd name="T28" fmla="*/ 503 w 536"/>
              <a:gd name="T29" fmla="*/ 7 h 390"/>
              <a:gd name="T30" fmla="*/ 492 w 536"/>
              <a:gd name="T31" fmla="*/ 2 h 390"/>
              <a:gd name="T32" fmla="*/ 481 w 536"/>
              <a:gd name="T33" fmla="*/ 0 h 390"/>
              <a:gd name="T34" fmla="*/ 60 w 536"/>
              <a:gd name="T35" fmla="*/ 0 h 390"/>
              <a:gd name="T36" fmla="*/ 49 w 536"/>
              <a:gd name="T37" fmla="*/ 1 h 390"/>
              <a:gd name="T38" fmla="*/ 38 w 536"/>
              <a:gd name="T39" fmla="*/ 5 h 390"/>
              <a:gd name="T40" fmla="*/ 27 w 536"/>
              <a:gd name="T41" fmla="*/ 10 h 390"/>
              <a:gd name="T42" fmla="*/ 17 w 536"/>
              <a:gd name="T43" fmla="*/ 18 h 390"/>
              <a:gd name="T44" fmla="*/ 10 w 536"/>
              <a:gd name="T45" fmla="*/ 27 h 390"/>
              <a:gd name="T46" fmla="*/ 4 w 536"/>
              <a:gd name="T47" fmla="*/ 38 h 390"/>
              <a:gd name="T48" fmla="*/ 1 w 536"/>
              <a:gd name="T49" fmla="*/ 49 h 390"/>
              <a:gd name="T50" fmla="*/ 0 w 536"/>
              <a:gd name="T51" fmla="*/ 61 h 390"/>
              <a:gd name="T52" fmla="*/ 0 w 536"/>
              <a:gd name="T53" fmla="*/ 335 h 390"/>
              <a:gd name="T54" fmla="*/ 2 w 536"/>
              <a:gd name="T55" fmla="*/ 347 h 390"/>
              <a:gd name="T56" fmla="*/ 6 w 536"/>
              <a:gd name="T57" fmla="*/ 358 h 390"/>
              <a:gd name="T58" fmla="*/ 13 w 536"/>
              <a:gd name="T59" fmla="*/ 367 h 390"/>
              <a:gd name="T60" fmla="*/ 23 w 536"/>
              <a:gd name="T61" fmla="*/ 376 h 390"/>
              <a:gd name="T62" fmla="*/ 32 w 536"/>
              <a:gd name="T63" fmla="*/ 383 h 390"/>
              <a:gd name="T64" fmla="*/ 43 w 536"/>
              <a:gd name="T65" fmla="*/ 387 h 390"/>
              <a:gd name="T66" fmla="*/ 54 w 536"/>
              <a:gd name="T67" fmla="*/ 389 h 390"/>
              <a:gd name="T68" fmla="*/ 49 w 536"/>
              <a:gd name="T69" fmla="*/ 61 h 390"/>
              <a:gd name="T70" fmla="*/ 52 w 536"/>
              <a:gd name="T71" fmla="*/ 52 h 390"/>
              <a:gd name="T72" fmla="*/ 60 w 536"/>
              <a:gd name="T73" fmla="*/ 49 h 390"/>
              <a:gd name="T74" fmla="*/ 479 w 536"/>
              <a:gd name="T75" fmla="*/ 50 h 390"/>
              <a:gd name="T76" fmla="*/ 486 w 536"/>
              <a:gd name="T77" fmla="*/ 56 h 390"/>
              <a:gd name="T78" fmla="*/ 487 w 536"/>
              <a:gd name="T79" fmla="*/ 329 h 390"/>
              <a:gd name="T80" fmla="*/ 483 w 536"/>
              <a:gd name="T81" fmla="*/ 337 h 390"/>
              <a:gd name="T82" fmla="*/ 474 w 536"/>
              <a:gd name="T83" fmla="*/ 340 h 390"/>
              <a:gd name="T84" fmla="*/ 56 w 536"/>
              <a:gd name="T85" fmla="*/ 340 h 390"/>
              <a:gd name="T86" fmla="*/ 50 w 536"/>
              <a:gd name="T87" fmla="*/ 333 h 390"/>
              <a:gd name="T88" fmla="*/ 49 w 536"/>
              <a:gd name="T89" fmla="*/ 6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 h="390">
                <a:moveTo>
                  <a:pt x="60" y="390"/>
                </a:moveTo>
                <a:lnTo>
                  <a:pt x="474" y="390"/>
                </a:lnTo>
                <a:lnTo>
                  <a:pt x="481" y="389"/>
                </a:lnTo>
                <a:lnTo>
                  <a:pt x="487" y="388"/>
                </a:lnTo>
                <a:lnTo>
                  <a:pt x="492" y="387"/>
                </a:lnTo>
                <a:lnTo>
                  <a:pt x="498" y="385"/>
                </a:lnTo>
                <a:lnTo>
                  <a:pt x="503" y="383"/>
                </a:lnTo>
                <a:lnTo>
                  <a:pt x="509" y="379"/>
                </a:lnTo>
                <a:lnTo>
                  <a:pt x="513" y="376"/>
                </a:lnTo>
                <a:lnTo>
                  <a:pt x="517" y="372"/>
                </a:lnTo>
                <a:lnTo>
                  <a:pt x="522" y="367"/>
                </a:lnTo>
                <a:lnTo>
                  <a:pt x="526" y="362"/>
                </a:lnTo>
                <a:lnTo>
                  <a:pt x="528" y="358"/>
                </a:lnTo>
                <a:lnTo>
                  <a:pt x="531" y="352"/>
                </a:lnTo>
                <a:lnTo>
                  <a:pt x="533" y="347"/>
                </a:lnTo>
                <a:lnTo>
                  <a:pt x="535" y="340"/>
                </a:lnTo>
                <a:lnTo>
                  <a:pt x="536" y="335"/>
                </a:lnTo>
                <a:lnTo>
                  <a:pt x="536" y="329"/>
                </a:lnTo>
                <a:lnTo>
                  <a:pt x="536" y="61"/>
                </a:lnTo>
                <a:lnTo>
                  <a:pt x="536" y="54"/>
                </a:lnTo>
                <a:lnTo>
                  <a:pt x="535" y="49"/>
                </a:lnTo>
                <a:lnTo>
                  <a:pt x="533" y="44"/>
                </a:lnTo>
                <a:lnTo>
                  <a:pt x="531" y="38"/>
                </a:lnTo>
                <a:lnTo>
                  <a:pt x="528" y="33"/>
                </a:lnTo>
                <a:lnTo>
                  <a:pt x="526" y="27"/>
                </a:lnTo>
                <a:lnTo>
                  <a:pt x="522" y="23"/>
                </a:lnTo>
                <a:lnTo>
                  <a:pt x="517" y="18"/>
                </a:lnTo>
                <a:lnTo>
                  <a:pt x="513" y="13"/>
                </a:lnTo>
                <a:lnTo>
                  <a:pt x="509" y="10"/>
                </a:lnTo>
                <a:lnTo>
                  <a:pt x="503" y="7"/>
                </a:lnTo>
                <a:lnTo>
                  <a:pt x="498" y="5"/>
                </a:lnTo>
                <a:lnTo>
                  <a:pt x="492" y="2"/>
                </a:lnTo>
                <a:lnTo>
                  <a:pt x="487" y="1"/>
                </a:lnTo>
                <a:lnTo>
                  <a:pt x="481" y="0"/>
                </a:lnTo>
                <a:lnTo>
                  <a:pt x="474" y="0"/>
                </a:lnTo>
                <a:lnTo>
                  <a:pt x="60" y="0"/>
                </a:lnTo>
                <a:lnTo>
                  <a:pt x="54" y="0"/>
                </a:lnTo>
                <a:lnTo>
                  <a:pt x="49" y="1"/>
                </a:lnTo>
                <a:lnTo>
                  <a:pt x="43" y="2"/>
                </a:lnTo>
                <a:lnTo>
                  <a:pt x="38" y="5"/>
                </a:lnTo>
                <a:lnTo>
                  <a:pt x="32" y="7"/>
                </a:lnTo>
                <a:lnTo>
                  <a:pt x="27" y="10"/>
                </a:lnTo>
                <a:lnTo>
                  <a:pt x="23" y="13"/>
                </a:lnTo>
                <a:lnTo>
                  <a:pt x="17" y="18"/>
                </a:lnTo>
                <a:lnTo>
                  <a:pt x="13" y="23"/>
                </a:lnTo>
                <a:lnTo>
                  <a:pt x="10" y="27"/>
                </a:lnTo>
                <a:lnTo>
                  <a:pt x="6" y="33"/>
                </a:lnTo>
                <a:lnTo>
                  <a:pt x="4" y="38"/>
                </a:lnTo>
                <a:lnTo>
                  <a:pt x="2" y="44"/>
                </a:lnTo>
                <a:lnTo>
                  <a:pt x="1" y="49"/>
                </a:lnTo>
                <a:lnTo>
                  <a:pt x="0" y="54"/>
                </a:lnTo>
                <a:lnTo>
                  <a:pt x="0" y="61"/>
                </a:lnTo>
                <a:lnTo>
                  <a:pt x="0" y="329"/>
                </a:lnTo>
                <a:lnTo>
                  <a:pt x="0" y="335"/>
                </a:lnTo>
                <a:lnTo>
                  <a:pt x="1" y="340"/>
                </a:lnTo>
                <a:lnTo>
                  <a:pt x="2" y="347"/>
                </a:lnTo>
                <a:lnTo>
                  <a:pt x="4" y="352"/>
                </a:lnTo>
                <a:lnTo>
                  <a:pt x="6" y="358"/>
                </a:lnTo>
                <a:lnTo>
                  <a:pt x="10" y="362"/>
                </a:lnTo>
                <a:lnTo>
                  <a:pt x="13" y="367"/>
                </a:lnTo>
                <a:lnTo>
                  <a:pt x="17" y="372"/>
                </a:lnTo>
                <a:lnTo>
                  <a:pt x="23" y="376"/>
                </a:lnTo>
                <a:lnTo>
                  <a:pt x="27" y="379"/>
                </a:lnTo>
                <a:lnTo>
                  <a:pt x="32" y="383"/>
                </a:lnTo>
                <a:lnTo>
                  <a:pt x="38" y="385"/>
                </a:lnTo>
                <a:lnTo>
                  <a:pt x="43" y="387"/>
                </a:lnTo>
                <a:lnTo>
                  <a:pt x="49" y="388"/>
                </a:lnTo>
                <a:lnTo>
                  <a:pt x="54" y="389"/>
                </a:lnTo>
                <a:lnTo>
                  <a:pt x="60" y="390"/>
                </a:lnTo>
                <a:close/>
                <a:moveTo>
                  <a:pt x="49" y="61"/>
                </a:moveTo>
                <a:lnTo>
                  <a:pt x="50" y="56"/>
                </a:lnTo>
                <a:lnTo>
                  <a:pt x="52" y="52"/>
                </a:lnTo>
                <a:lnTo>
                  <a:pt x="56" y="50"/>
                </a:lnTo>
                <a:lnTo>
                  <a:pt x="60" y="49"/>
                </a:lnTo>
                <a:lnTo>
                  <a:pt x="474" y="49"/>
                </a:lnTo>
                <a:lnTo>
                  <a:pt x="479" y="50"/>
                </a:lnTo>
                <a:lnTo>
                  <a:pt x="483" y="52"/>
                </a:lnTo>
                <a:lnTo>
                  <a:pt x="486" y="56"/>
                </a:lnTo>
                <a:lnTo>
                  <a:pt x="487" y="61"/>
                </a:lnTo>
                <a:lnTo>
                  <a:pt x="487" y="329"/>
                </a:lnTo>
                <a:lnTo>
                  <a:pt x="486" y="333"/>
                </a:lnTo>
                <a:lnTo>
                  <a:pt x="483" y="337"/>
                </a:lnTo>
                <a:lnTo>
                  <a:pt x="479" y="340"/>
                </a:lnTo>
                <a:lnTo>
                  <a:pt x="474" y="340"/>
                </a:lnTo>
                <a:lnTo>
                  <a:pt x="60" y="340"/>
                </a:lnTo>
                <a:lnTo>
                  <a:pt x="56" y="340"/>
                </a:lnTo>
                <a:lnTo>
                  <a:pt x="52" y="337"/>
                </a:lnTo>
                <a:lnTo>
                  <a:pt x="50" y="333"/>
                </a:lnTo>
                <a:lnTo>
                  <a:pt x="49" y="329"/>
                </a:lnTo>
                <a:lnTo>
                  <a:pt x="49" y="6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5" name="Freeform 128"/>
          <p:cNvSpPr>
            <a:spLocks noEditPoints="1"/>
          </p:cNvSpPr>
          <p:nvPr/>
        </p:nvSpPr>
        <p:spPr bwMode="auto">
          <a:xfrm>
            <a:off x="7254877" y="4039394"/>
            <a:ext cx="771526" cy="76200"/>
          </a:xfrm>
          <a:custGeom>
            <a:avLst/>
            <a:gdLst>
              <a:gd name="T0" fmla="*/ 669 w 730"/>
              <a:gd name="T1" fmla="*/ 0 h 73"/>
              <a:gd name="T2" fmla="*/ 0 w 730"/>
              <a:gd name="T3" fmla="*/ 0 h 73"/>
              <a:gd name="T4" fmla="*/ 0 w 730"/>
              <a:gd name="T5" fmla="*/ 37 h 73"/>
              <a:gd name="T6" fmla="*/ 0 w 730"/>
              <a:gd name="T7" fmla="*/ 40 h 73"/>
              <a:gd name="T8" fmla="*/ 1 w 730"/>
              <a:gd name="T9" fmla="*/ 44 h 73"/>
              <a:gd name="T10" fmla="*/ 2 w 730"/>
              <a:gd name="T11" fmla="*/ 47 h 73"/>
              <a:gd name="T12" fmla="*/ 4 w 730"/>
              <a:gd name="T13" fmla="*/ 51 h 73"/>
              <a:gd name="T14" fmla="*/ 9 w 730"/>
              <a:gd name="T15" fmla="*/ 57 h 73"/>
              <a:gd name="T16" fmla="*/ 17 w 730"/>
              <a:gd name="T17" fmla="*/ 62 h 73"/>
              <a:gd name="T18" fmla="*/ 27 w 730"/>
              <a:gd name="T19" fmla="*/ 67 h 73"/>
              <a:gd name="T20" fmla="*/ 36 w 730"/>
              <a:gd name="T21" fmla="*/ 70 h 73"/>
              <a:gd name="T22" fmla="*/ 48 w 730"/>
              <a:gd name="T23" fmla="*/ 72 h 73"/>
              <a:gd name="T24" fmla="*/ 60 w 730"/>
              <a:gd name="T25" fmla="*/ 73 h 73"/>
              <a:gd name="T26" fmla="*/ 669 w 730"/>
              <a:gd name="T27" fmla="*/ 73 h 73"/>
              <a:gd name="T28" fmla="*/ 681 w 730"/>
              <a:gd name="T29" fmla="*/ 72 h 73"/>
              <a:gd name="T30" fmla="*/ 692 w 730"/>
              <a:gd name="T31" fmla="*/ 70 h 73"/>
              <a:gd name="T32" fmla="*/ 703 w 730"/>
              <a:gd name="T33" fmla="*/ 67 h 73"/>
              <a:gd name="T34" fmla="*/ 711 w 730"/>
              <a:gd name="T35" fmla="*/ 62 h 73"/>
              <a:gd name="T36" fmla="*/ 720 w 730"/>
              <a:gd name="T37" fmla="*/ 57 h 73"/>
              <a:gd name="T38" fmla="*/ 726 w 730"/>
              <a:gd name="T39" fmla="*/ 51 h 73"/>
              <a:gd name="T40" fmla="*/ 728 w 730"/>
              <a:gd name="T41" fmla="*/ 47 h 73"/>
              <a:gd name="T42" fmla="*/ 729 w 730"/>
              <a:gd name="T43" fmla="*/ 44 h 73"/>
              <a:gd name="T44" fmla="*/ 730 w 730"/>
              <a:gd name="T45" fmla="*/ 40 h 73"/>
              <a:gd name="T46" fmla="*/ 730 w 730"/>
              <a:gd name="T47" fmla="*/ 37 h 73"/>
              <a:gd name="T48" fmla="*/ 730 w 730"/>
              <a:gd name="T49" fmla="*/ 0 h 73"/>
              <a:gd name="T50" fmla="*/ 669 w 730"/>
              <a:gd name="T51" fmla="*/ 0 h 73"/>
              <a:gd name="T52" fmla="*/ 395 w 730"/>
              <a:gd name="T53" fmla="*/ 37 h 73"/>
              <a:gd name="T54" fmla="*/ 335 w 730"/>
              <a:gd name="T55" fmla="*/ 37 h 73"/>
              <a:gd name="T56" fmla="*/ 331 w 730"/>
              <a:gd name="T57" fmla="*/ 37 h 73"/>
              <a:gd name="T58" fmla="*/ 329 w 730"/>
              <a:gd name="T59" fmla="*/ 34 h 73"/>
              <a:gd name="T60" fmla="*/ 328 w 730"/>
              <a:gd name="T61" fmla="*/ 33 h 73"/>
              <a:gd name="T62" fmla="*/ 328 w 730"/>
              <a:gd name="T63" fmla="*/ 30 h 73"/>
              <a:gd name="T64" fmla="*/ 328 w 730"/>
              <a:gd name="T65" fmla="*/ 28 h 73"/>
              <a:gd name="T66" fmla="*/ 329 w 730"/>
              <a:gd name="T67" fmla="*/ 26 h 73"/>
              <a:gd name="T68" fmla="*/ 331 w 730"/>
              <a:gd name="T69" fmla="*/ 25 h 73"/>
              <a:gd name="T70" fmla="*/ 335 w 730"/>
              <a:gd name="T71" fmla="*/ 25 h 73"/>
              <a:gd name="T72" fmla="*/ 395 w 730"/>
              <a:gd name="T73" fmla="*/ 25 h 73"/>
              <a:gd name="T74" fmla="*/ 397 w 730"/>
              <a:gd name="T75" fmla="*/ 25 h 73"/>
              <a:gd name="T76" fmla="*/ 399 w 730"/>
              <a:gd name="T77" fmla="*/ 26 h 73"/>
              <a:gd name="T78" fmla="*/ 400 w 730"/>
              <a:gd name="T79" fmla="*/ 28 h 73"/>
              <a:gd name="T80" fmla="*/ 402 w 730"/>
              <a:gd name="T81" fmla="*/ 30 h 73"/>
              <a:gd name="T82" fmla="*/ 400 w 730"/>
              <a:gd name="T83" fmla="*/ 33 h 73"/>
              <a:gd name="T84" fmla="*/ 399 w 730"/>
              <a:gd name="T85" fmla="*/ 34 h 73"/>
              <a:gd name="T86" fmla="*/ 397 w 730"/>
              <a:gd name="T87" fmla="*/ 37 h 73"/>
              <a:gd name="T88" fmla="*/ 395 w 730"/>
              <a:gd name="T89"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73">
                <a:moveTo>
                  <a:pt x="669" y="0"/>
                </a:moveTo>
                <a:lnTo>
                  <a:pt x="0" y="0"/>
                </a:lnTo>
                <a:lnTo>
                  <a:pt x="0" y="37"/>
                </a:lnTo>
                <a:lnTo>
                  <a:pt x="0" y="40"/>
                </a:lnTo>
                <a:lnTo>
                  <a:pt x="1" y="44"/>
                </a:lnTo>
                <a:lnTo>
                  <a:pt x="2" y="47"/>
                </a:lnTo>
                <a:lnTo>
                  <a:pt x="4" y="51"/>
                </a:lnTo>
                <a:lnTo>
                  <a:pt x="9" y="57"/>
                </a:lnTo>
                <a:lnTo>
                  <a:pt x="17" y="62"/>
                </a:lnTo>
                <a:lnTo>
                  <a:pt x="27" y="67"/>
                </a:lnTo>
                <a:lnTo>
                  <a:pt x="36" y="70"/>
                </a:lnTo>
                <a:lnTo>
                  <a:pt x="48" y="72"/>
                </a:lnTo>
                <a:lnTo>
                  <a:pt x="60" y="73"/>
                </a:lnTo>
                <a:lnTo>
                  <a:pt x="669" y="73"/>
                </a:lnTo>
                <a:lnTo>
                  <a:pt x="681" y="72"/>
                </a:lnTo>
                <a:lnTo>
                  <a:pt x="692" y="70"/>
                </a:lnTo>
                <a:lnTo>
                  <a:pt x="703" y="67"/>
                </a:lnTo>
                <a:lnTo>
                  <a:pt x="711" y="62"/>
                </a:lnTo>
                <a:lnTo>
                  <a:pt x="720" y="57"/>
                </a:lnTo>
                <a:lnTo>
                  <a:pt x="726" y="51"/>
                </a:lnTo>
                <a:lnTo>
                  <a:pt x="728" y="47"/>
                </a:lnTo>
                <a:lnTo>
                  <a:pt x="729" y="44"/>
                </a:lnTo>
                <a:lnTo>
                  <a:pt x="730" y="40"/>
                </a:lnTo>
                <a:lnTo>
                  <a:pt x="730" y="37"/>
                </a:lnTo>
                <a:lnTo>
                  <a:pt x="730" y="0"/>
                </a:lnTo>
                <a:lnTo>
                  <a:pt x="669" y="0"/>
                </a:lnTo>
                <a:close/>
                <a:moveTo>
                  <a:pt x="395" y="37"/>
                </a:moveTo>
                <a:lnTo>
                  <a:pt x="335" y="37"/>
                </a:lnTo>
                <a:lnTo>
                  <a:pt x="331" y="37"/>
                </a:lnTo>
                <a:lnTo>
                  <a:pt x="329" y="34"/>
                </a:lnTo>
                <a:lnTo>
                  <a:pt x="328" y="33"/>
                </a:lnTo>
                <a:lnTo>
                  <a:pt x="328" y="30"/>
                </a:lnTo>
                <a:lnTo>
                  <a:pt x="328" y="28"/>
                </a:lnTo>
                <a:lnTo>
                  <a:pt x="329" y="26"/>
                </a:lnTo>
                <a:lnTo>
                  <a:pt x="331" y="25"/>
                </a:lnTo>
                <a:lnTo>
                  <a:pt x="335" y="25"/>
                </a:lnTo>
                <a:lnTo>
                  <a:pt x="395" y="25"/>
                </a:lnTo>
                <a:lnTo>
                  <a:pt x="397" y="25"/>
                </a:lnTo>
                <a:lnTo>
                  <a:pt x="399" y="26"/>
                </a:lnTo>
                <a:lnTo>
                  <a:pt x="400" y="28"/>
                </a:lnTo>
                <a:lnTo>
                  <a:pt x="402" y="30"/>
                </a:lnTo>
                <a:lnTo>
                  <a:pt x="400" y="33"/>
                </a:lnTo>
                <a:lnTo>
                  <a:pt x="399" y="34"/>
                </a:lnTo>
                <a:lnTo>
                  <a:pt x="397" y="37"/>
                </a:lnTo>
                <a:lnTo>
                  <a:pt x="395" y="3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6" name="Freeform 129"/>
          <p:cNvSpPr>
            <a:spLocks/>
          </p:cNvSpPr>
          <p:nvPr/>
        </p:nvSpPr>
        <p:spPr bwMode="auto">
          <a:xfrm>
            <a:off x="8823326" y="3575845"/>
            <a:ext cx="673100" cy="565150"/>
          </a:xfrm>
          <a:custGeom>
            <a:avLst/>
            <a:gdLst>
              <a:gd name="T0" fmla="*/ 570 w 634"/>
              <a:gd name="T1" fmla="*/ 39 h 536"/>
              <a:gd name="T2" fmla="*/ 543 w 634"/>
              <a:gd name="T3" fmla="*/ 20 h 536"/>
              <a:gd name="T4" fmla="*/ 513 w 634"/>
              <a:gd name="T5" fmla="*/ 8 h 536"/>
              <a:gd name="T6" fmla="*/ 480 w 634"/>
              <a:gd name="T7" fmla="*/ 2 h 536"/>
              <a:gd name="T8" fmla="*/ 446 w 634"/>
              <a:gd name="T9" fmla="*/ 2 h 536"/>
              <a:gd name="T10" fmla="*/ 412 w 634"/>
              <a:gd name="T11" fmla="*/ 8 h 536"/>
              <a:gd name="T12" fmla="*/ 383 w 634"/>
              <a:gd name="T13" fmla="*/ 20 h 536"/>
              <a:gd name="T14" fmla="*/ 355 w 634"/>
              <a:gd name="T15" fmla="*/ 39 h 536"/>
              <a:gd name="T16" fmla="*/ 330 w 634"/>
              <a:gd name="T17" fmla="*/ 63 h 536"/>
              <a:gd name="T18" fmla="*/ 312 w 634"/>
              <a:gd name="T19" fmla="*/ 91 h 536"/>
              <a:gd name="T20" fmla="*/ 299 w 634"/>
              <a:gd name="T21" fmla="*/ 121 h 536"/>
              <a:gd name="T22" fmla="*/ 293 w 634"/>
              <a:gd name="T23" fmla="*/ 154 h 536"/>
              <a:gd name="T24" fmla="*/ 292 w 634"/>
              <a:gd name="T25" fmla="*/ 245 h 536"/>
              <a:gd name="T26" fmla="*/ 29 w 634"/>
              <a:gd name="T27" fmla="*/ 245 h 536"/>
              <a:gd name="T28" fmla="*/ 16 w 634"/>
              <a:gd name="T29" fmla="*/ 250 h 536"/>
              <a:gd name="T30" fmla="*/ 6 w 634"/>
              <a:gd name="T31" fmla="*/ 261 h 536"/>
              <a:gd name="T32" fmla="*/ 1 w 634"/>
              <a:gd name="T33" fmla="*/ 274 h 536"/>
              <a:gd name="T34" fmla="*/ 0 w 634"/>
              <a:gd name="T35" fmla="*/ 499 h 536"/>
              <a:gd name="T36" fmla="*/ 3 w 634"/>
              <a:gd name="T37" fmla="*/ 513 h 536"/>
              <a:gd name="T38" fmla="*/ 10 w 634"/>
              <a:gd name="T39" fmla="*/ 525 h 536"/>
              <a:gd name="T40" fmla="*/ 22 w 634"/>
              <a:gd name="T41" fmla="*/ 534 h 536"/>
              <a:gd name="T42" fmla="*/ 36 w 634"/>
              <a:gd name="T43" fmla="*/ 536 h 536"/>
              <a:gd name="T44" fmla="*/ 409 w 634"/>
              <a:gd name="T45" fmla="*/ 536 h 536"/>
              <a:gd name="T46" fmla="*/ 422 w 634"/>
              <a:gd name="T47" fmla="*/ 531 h 536"/>
              <a:gd name="T48" fmla="*/ 433 w 634"/>
              <a:gd name="T49" fmla="*/ 520 h 536"/>
              <a:gd name="T50" fmla="*/ 438 w 634"/>
              <a:gd name="T51" fmla="*/ 507 h 536"/>
              <a:gd name="T52" fmla="*/ 438 w 634"/>
              <a:gd name="T53" fmla="*/ 280 h 536"/>
              <a:gd name="T54" fmla="*/ 436 w 634"/>
              <a:gd name="T55" fmla="*/ 266 h 536"/>
              <a:gd name="T56" fmla="*/ 427 w 634"/>
              <a:gd name="T57" fmla="*/ 255 h 536"/>
              <a:gd name="T58" fmla="*/ 415 w 634"/>
              <a:gd name="T59" fmla="*/ 247 h 536"/>
              <a:gd name="T60" fmla="*/ 401 w 634"/>
              <a:gd name="T61" fmla="*/ 245 h 536"/>
              <a:gd name="T62" fmla="*/ 365 w 634"/>
              <a:gd name="T63" fmla="*/ 171 h 536"/>
              <a:gd name="T64" fmla="*/ 367 w 634"/>
              <a:gd name="T65" fmla="*/ 152 h 536"/>
              <a:gd name="T66" fmla="*/ 372 w 634"/>
              <a:gd name="T67" fmla="*/ 133 h 536"/>
              <a:gd name="T68" fmla="*/ 381 w 634"/>
              <a:gd name="T69" fmla="*/ 117 h 536"/>
              <a:gd name="T70" fmla="*/ 394 w 634"/>
              <a:gd name="T71" fmla="*/ 102 h 536"/>
              <a:gd name="T72" fmla="*/ 409 w 634"/>
              <a:gd name="T73" fmla="*/ 90 h 536"/>
              <a:gd name="T74" fmla="*/ 425 w 634"/>
              <a:gd name="T75" fmla="*/ 80 h 536"/>
              <a:gd name="T76" fmla="*/ 443 w 634"/>
              <a:gd name="T77" fmla="*/ 75 h 536"/>
              <a:gd name="T78" fmla="*/ 463 w 634"/>
              <a:gd name="T79" fmla="*/ 74 h 536"/>
              <a:gd name="T80" fmla="*/ 482 w 634"/>
              <a:gd name="T81" fmla="*/ 75 h 536"/>
              <a:gd name="T82" fmla="*/ 500 w 634"/>
              <a:gd name="T83" fmla="*/ 80 h 536"/>
              <a:gd name="T84" fmla="*/ 517 w 634"/>
              <a:gd name="T85" fmla="*/ 90 h 536"/>
              <a:gd name="T86" fmla="*/ 531 w 634"/>
              <a:gd name="T87" fmla="*/ 102 h 536"/>
              <a:gd name="T88" fmla="*/ 544 w 634"/>
              <a:gd name="T89" fmla="*/ 117 h 536"/>
              <a:gd name="T90" fmla="*/ 553 w 634"/>
              <a:gd name="T91" fmla="*/ 133 h 536"/>
              <a:gd name="T92" fmla="*/ 558 w 634"/>
              <a:gd name="T93" fmla="*/ 152 h 536"/>
              <a:gd name="T94" fmla="*/ 560 w 634"/>
              <a:gd name="T95" fmla="*/ 171 h 536"/>
              <a:gd name="T96" fmla="*/ 560 w 634"/>
              <a:gd name="T97" fmla="*/ 274 h 536"/>
              <a:gd name="T98" fmla="*/ 564 w 634"/>
              <a:gd name="T99" fmla="*/ 282 h 536"/>
              <a:gd name="T100" fmla="*/ 571 w 634"/>
              <a:gd name="T101" fmla="*/ 289 h 536"/>
              <a:gd name="T102" fmla="*/ 580 w 634"/>
              <a:gd name="T103" fmla="*/ 292 h 536"/>
              <a:gd name="T104" fmla="*/ 609 w 634"/>
              <a:gd name="T105" fmla="*/ 293 h 536"/>
              <a:gd name="T106" fmla="*/ 618 w 634"/>
              <a:gd name="T107" fmla="*/ 291 h 536"/>
              <a:gd name="T108" fmla="*/ 626 w 634"/>
              <a:gd name="T109" fmla="*/ 286 h 536"/>
              <a:gd name="T110" fmla="*/ 631 w 634"/>
              <a:gd name="T111" fmla="*/ 278 h 536"/>
              <a:gd name="T112" fmla="*/ 634 w 634"/>
              <a:gd name="T113" fmla="*/ 268 h 536"/>
              <a:gd name="T114" fmla="*/ 632 w 634"/>
              <a:gd name="T115" fmla="*/ 154 h 536"/>
              <a:gd name="T116" fmla="*/ 626 w 634"/>
              <a:gd name="T117" fmla="*/ 121 h 536"/>
              <a:gd name="T118" fmla="*/ 613 w 634"/>
              <a:gd name="T119" fmla="*/ 91 h 536"/>
              <a:gd name="T120" fmla="*/ 595 w 634"/>
              <a:gd name="T121" fmla="*/ 63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36">
                <a:moveTo>
                  <a:pt x="583" y="50"/>
                </a:moveTo>
                <a:lnTo>
                  <a:pt x="570" y="39"/>
                </a:lnTo>
                <a:lnTo>
                  <a:pt x="557" y="29"/>
                </a:lnTo>
                <a:lnTo>
                  <a:pt x="543" y="20"/>
                </a:lnTo>
                <a:lnTo>
                  <a:pt x="528" y="13"/>
                </a:lnTo>
                <a:lnTo>
                  <a:pt x="513" y="8"/>
                </a:lnTo>
                <a:lnTo>
                  <a:pt x="496" y="4"/>
                </a:lnTo>
                <a:lnTo>
                  <a:pt x="480" y="2"/>
                </a:lnTo>
                <a:lnTo>
                  <a:pt x="463" y="0"/>
                </a:lnTo>
                <a:lnTo>
                  <a:pt x="446" y="2"/>
                </a:lnTo>
                <a:lnTo>
                  <a:pt x="428" y="4"/>
                </a:lnTo>
                <a:lnTo>
                  <a:pt x="412" y="8"/>
                </a:lnTo>
                <a:lnTo>
                  <a:pt x="397" y="13"/>
                </a:lnTo>
                <a:lnTo>
                  <a:pt x="383" y="20"/>
                </a:lnTo>
                <a:lnTo>
                  <a:pt x="369" y="29"/>
                </a:lnTo>
                <a:lnTo>
                  <a:pt x="355" y="39"/>
                </a:lnTo>
                <a:lnTo>
                  <a:pt x="342" y="50"/>
                </a:lnTo>
                <a:lnTo>
                  <a:pt x="330" y="63"/>
                </a:lnTo>
                <a:lnTo>
                  <a:pt x="320" y="77"/>
                </a:lnTo>
                <a:lnTo>
                  <a:pt x="312" y="91"/>
                </a:lnTo>
                <a:lnTo>
                  <a:pt x="304" y="106"/>
                </a:lnTo>
                <a:lnTo>
                  <a:pt x="299" y="121"/>
                </a:lnTo>
                <a:lnTo>
                  <a:pt x="296" y="138"/>
                </a:lnTo>
                <a:lnTo>
                  <a:pt x="293" y="154"/>
                </a:lnTo>
                <a:lnTo>
                  <a:pt x="292" y="171"/>
                </a:lnTo>
                <a:lnTo>
                  <a:pt x="292" y="245"/>
                </a:lnTo>
                <a:lnTo>
                  <a:pt x="36" y="245"/>
                </a:lnTo>
                <a:lnTo>
                  <a:pt x="29" y="245"/>
                </a:lnTo>
                <a:lnTo>
                  <a:pt x="22" y="247"/>
                </a:lnTo>
                <a:lnTo>
                  <a:pt x="16" y="250"/>
                </a:lnTo>
                <a:lnTo>
                  <a:pt x="10" y="255"/>
                </a:lnTo>
                <a:lnTo>
                  <a:pt x="6" y="261"/>
                </a:lnTo>
                <a:lnTo>
                  <a:pt x="3" y="266"/>
                </a:lnTo>
                <a:lnTo>
                  <a:pt x="1" y="274"/>
                </a:lnTo>
                <a:lnTo>
                  <a:pt x="0" y="280"/>
                </a:lnTo>
                <a:lnTo>
                  <a:pt x="0" y="499"/>
                </a:lnTo>
                <a:lnTo>
                  <a:pt x="1" y="507"/>
                </a:lnTo>
                <a:lnTo>
                  <a:pt x="3" y="513"/>
                </a:lnTo>
                <a:lnTo>
                  <a:pt x="6" y="520"/>
                </a:lnTo>
                <a:lnTo>
                  <a:pt x="10" y="525"/>
                </a:lnTo>
                <a:lnTo>
                  <a:pt x="16" y="531"/>
                </a:lnTo>
                <a:lnTo>
                  <a:pt x="22" y="534"/>
                </a:lnTo>
                <a:lnTo>
                  <a:pt x="29" y="536"/>
                </a:lnTo>
                <a:lnTo>
                  <a:pt x="36" y="536"/>
                </a:lnTo>
                <a:lnTo>
                  <a:pt x="401" y="536"/>
                </a:lnTo>
                <a:lnTo>
                  <a:pt x="409" y="536"/>
                </a:lnTo>
                <a:lnTo>
                  <a:pt x="415" y="534"/>
                </a:lnTo>
                <a:lnTo>
                  <a:pt x="422" y="531"/>
                </a:lnTo>
                <a:lnTo>
                  <a:pt x="427" y="525"/>
                </a:lnTo>
                <a:lnTo>
                  <a:pt x="433" y="520"/>
                </a:lnTo>
                <a:lnTo>
                  <a:pt x="436" y="513"/>
                </a:lnTo>
                <a:lnTo>
                  <a:pt x="438" y="507"/>
                </a:lnTo>
                <a:lnTo>
                  <a:pt x="438" y="499"/>
                </a:lnTo>
                <a:lnTo>
                  <a:pt x="438" y="280"/>
                </a:lnTo>
                <a:lnTo>
                  <a:pt x="438" y="274"/>
                </a:lnTo>
                <a:lnTo>
                  <a:pt x="436" y="266"/>
                </a:lnTo>
                <a:lnTo>
                  <a:pt x="433" y="261"/>
                </a:lnTo>
                <a:lnTo>
                  <a:pt x="427" y="255"/>
                </a:lnTo>
                <a:lnTo>
                  <a:pt x="422" y="250"/>
                </a:lnTo>
                <a:lnTo>
                  <a:pt x="415" y="247"/>
                </a:lnTo>
                <a:lnTo>
                  <a:pt x="409" y="245"/>
                </a:lnTo>
                <a:lnTo>
                  <a:pt x="401" y="245"/>
                </a:lnTo>
                <a:lnTo>
                  <a:pt x="365" y="245"/>
                </a:lnTo>
                <a:lnTo>
                  <a:pt x="365" y="171"/>
                </a:lnTo>
                <a:lnTo>
                  <a:pt x="366" y="161"/>
                </a:lnTo>
                <a:lnTo>
                  <a:pt x="367" y="152"/>
                </a:lnTo>
                <a:lnTo>
                  <a:pt x="369" y="143"/>
                </a:lnTo>
                <a:lnTo>
                  <a:pt x="372" y="133"/>
                </a:lnTo>
                <a:lnTo>
                  <a:pt x="377" y="126"/>
                </a:lnTo>
                <a:lnTo>
                  <a:pt x="381" y="117"/>
                </a:lnTo>
                <a:lnTo>
                  <a:pt x="387" y="110"/>
                </a:lnTo>
                <a:lnTo>
                  <a:pt x="394" y="102"/>
                </a:lnTo>
                <a:lnTo>
                  <a:pt x="401" y="96"/>
                </a:lnTo>
                <a:lnTo>
                  <a:pt x="409" y="90"/>
                </a:lnTo>
                <a:lnTo>
                  <a:pt x="416" y="85"/>
                </a:lnTo>
                <a:lnTo>
                  <a:pt x="425" y="80"/>
                </a:lnTo>
                <a:lnTo>
                  <a:pt x="434" y="78"/>
                </a:lnTo>
                <a:lnTo>
                  <a:pt x="443" y="75"/>
                </a:lnTo>
                <a:lnTo>
                  <a:pt x="453" y="74"/>
                </a:lnTo>
                <a:lnTo>
                  <a:pt x="463" y="74"/>
                </a:lnTo>
                <a:lnTo>
                  <a:pt x="473" y="74"/>
                </a:lnTo>
                <a:lnTo>
                  <a:pt x="482" y="75"/>
                </a:lnTo>
                <a:lnTo>
                  <a:pt x="491" y="78"/>
                </a:lnTo>
                <a:lnTo>
                  <a:pt x="500" y="80"/>
                </a:lnTo>
                <a:lnTo>
                  <a:pt x="508" y="85"/>
                </a:lnTo>
                <a:lnTo>
                  <a:pt x="517" y="90"/>
                </a:lnTo>
                <a:lnTo>
                  <a:pt x="524" y="96"/>
                </a:lnTo>
                <a:lnTo>
                  <a:pt x="531" y="102"/>
                </a:lnTo>
                <a:lnTo>
                  <a:pt x="539" y="110"/>
                </a:lnTo>
                <a:lnTo>
                  <a:pt x="544" y="117"/>
                </a:lnTo>
                <a:lnTo>
                  <a:pt x="549" y="126"/>
                </a:lnTo>
                <a:lnTo>
                  <a:pt x="553" y="133"/>
                </a:lnTo>
                <a:lnTo>
                  <a:pt x="556" y="143"/>
                </a:lnTo>
                <a:lnTo>
                  <a:pt x="558" y="152"/>
                </a:lnTo>
                <a:lnTo>
                  <a:pt x="559" y="161"/>
                </a:lnTo>
                <a:lnTo>
                  <a:pt x="560" y="171"/>
                </a:lnTo>
                <a:lnTo>
                  <a:pt x="560" y="268"/>
                </a:lnTo>
                <a:lnTo>
                  <a:pt x="560" y="274"/>
                </a:lnTo>
                <a:lnTo>
                  <a:pt x="562" y="278"/>
                </a:lnTo>
                <a:lnTo>
                  <a:pt x="564" y="282"/>
                </a:lnTo>
                <a:lnTo>
                  <a:pt x="568" y="286"/>
                </a:lnTo>
                <a:lnTo>
                  <a:pt x="571" y="289"/>
                </a:lnTo>
                <a:lnTo>
                  <a:pt x="575" y="291"/>
                </a:lnTo>
                <a:lnTo>
                  <a:pt x="580" y="292"/>
                </a:lnTo>
                <a:lnTo>
                  <a:pt x="584" y="293"/>
                </a:lnTo>
                <a:lnTo>
                  <a:pt x="609" y="293"/>
                </a:lnTo>
                <a:lnTo>
                  <a:pt x="613" y="292"/>
                </a:lnTo>
                <a:lnTo>
                  <a:pt x="618" y="291"/>
                </a:lnTo>
                <a:lnTo>
                  <a:pt x="622" y="289"/>
                </a:lnTo>
                <a:lnTo>
                  <a:pt x="626" y="286"/>
                </a:lnTo>
                <a:lnTo>
                  <a:pt x="629" y="282"/>
                </a:lnTo>
                <a:lnTo>
                  <a:pt x="631" y="278"/>
                </a:lnTo>
                <a:lnTo>
                  <a:pt x="632" y="274"/>
                </a:lnTo>
                <a:lnTo>
                  <a:pt x="634" y="268"/>
                </a:lnTo>
                <a:lnTo>
                  <a:pt x="634" y="171"/>
                </a:lnTo>
                <a:lnTo>
                  <a:pt x="632" y="154"/>
                </a:lnTo>
                <a:lnTo>
                  <a:pt x="630" y="138"/>
                </a:lnTo>
                <a:lnTo>
                  <a:pt x="626" y="121"/>
                </a:lnTo>
                <a:lnTo>
                  <a:pt x="621" y="106"/>
                </a:lnTo>
                <a:lnTo>
                  <a:pt x="613" y="91"/>
                </a:lnTo>
                <a:lnTo>
                  <a:pt x="604" y="77"/>
                </a:lnTo>
                <a:lnTo>
                  <a:pt x="595" y="63"/>
                </a:lnTo>
                <a:lnTo>
                  <a:pt x="583" y="5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7" name="Freeform 130"/>
          <p:cNvSpPr>
            <a:spLocks noEditPoints="1"/>
          </p:cNvSpPr>
          <p:nvPr/>
        </p:nvSpPr>
        <p:spPr bwMode="auto">
          <a:xfrm>
            <a:off x="13398500" y="3785395"/>
            <a:ext cx="406400" cy="403226"/>
          </a:xfrm>
          <a:custGeom>
            <a:avLst/>
            <a:gdLst>
              <a:gd name="T0" fmla="*/ 274 w 383"/>
              <a:gd name="T1" fmla="*/ 0 h 383"/>
              <a:gd name="T2" fmla="*/ 15 w 383"/>
              <a:gd name="T3" fmla="*/ 259 h 383"/>
              <a:gd name="T4" fmla="*/ 8 w 383"/>
              <a:gd name="T5" fmla="*/ 267 h 383"/>
              <a:gd name="T6" fmla="*/ 4 w 383"/>
              <a:gd name="T7" fmla="*/ 275 h 383"/>
              <a:gd name="T8" fmla="*/ 1 w 383"/>
              <a:gd name="T9" fmla="*/ 284 h 383"/>
              <a:gd name="T10" fmla="*/ 0 w 383"/>
              <a:gd name="T11" fmla="*/ 294 h 383"/>
              <a:gd name="T12" fmla="*/ 1 w 383"/>
              <a:gd name="T13" fmla="*/ 303 h 383"/>
              <a:gd name="T14" fmla="*/ 4 w 383"/>
              <a:gd name="T15" fmla="*/ 312 h 383"/>
              <a:gd name="T16" fmla="*/ 8 w 383"/>
              <a:gd name="T17" fmla="*/ 321 h 383"/>
              <a:gd name="T18" fmla="*/ 15 w 383"/>
              <a:gd name="T19" fmla="*/ 328 h 383"/>
              <a:gd name="T20" fmla="*/ 55 w 383"/>
              <a:gd name="T21" fmla="*/ 369 h 383"/>
              <a:gd name="T22" fmla="*/ 62 w 383"/>
              <a:gd name="T23" fmla="*/ 375 h 383"/>
              <a:gd name="T24" fmla="*/ 71 w 383"/>
              <a:gd name="T25" fmla="*/ 379 h 383"/>
              <a:gd name="T26" fmla="*/ 80 w 383"/>
              <a:gd name="T27" fmla="*/ 382 h 383"/>
              <a:gd name="T28" fmla="*/ 89 w 383"/>
              <a:gd name="T29" fmla="*/ 383 h 383"/>
              <a:gd name="T30" fmla="*/ 99 w 383"/>
              <a:gd name="T31" fmla="*/ 382 h 383"/>
              <a:gd name="T32" fmla="*/ 108 w 383"/>
              <a:gd name="T33" fmla="*/ 379 h 383"/>
              <a:gd name="T34" fmla="*/ 116 w 383"/>
              <a:gd name="T35" fmla="*/ 375 h 383"/>
              <a:gd name="T36" fmla="*/ 124 w 383"/>
              <a:gd name="T37" fmla="*/ 369 h 383"/>
              <a:gd name="T38" fmla="*/ 383 w 383"/>
              <a:gd name="T39" fmla="*/ 109 h 383"/>
              <a:gd name="T40" fmla="*/ 365 w 383"/>
              <a:gd name="T41" fmla="*/ 102 h 383"/>
              <a:gd name="T42" fmla="*/ 348 w 383"/>
              <a:gd name="T43" fmla="*/ 91 h 383"/>
              <a:gd name="T44" fmla="*/ 332 w 383"/>
              <a:gd name="T45" fmla="*/ 79 h 383"/>
              <a:gd name="T46" fmla="*/ 317 w 383"/>
              <a:gd name="T47" fmla="*/ 66 h 383"/>
              <a:gd name="T48" fmla="*/ 303 w 383"/>
              <a:gd name="T49" fmla="*/ 51 h 383"/>
              <a:gd name="T50" fmla="*/ 291 w 383"/>
              <a:gd name="T51" fmla="*/ 35 h 383"/>
              <a:gd name="T52" fmla="*/ 282 w 383"/>
              <a:gd name="T53" fmla="*/ 18 h 383"/>
              <a:gd name="T54" fmla="*/ 274 w 383"/>
              <a:gd name="T55" fmla="*/ 0 h 383"/>
              <a:gd name="T56" fmla="*/ 131 w 383"/>
              <a:gd name="T57" fmla="*/ 286 h 383"/>
              <a:gd name="T58" fmla="*/ 127 w 383"/>
              <a:gd name="T59" fmla="*/ 289 h 383"/>
              <a:gd name="T60" fmla="*/ 123 w 383"/>
              <a:gd name="T61" fmla="*/ 292 h 383"/>
              <a:gd name="T62" fmla="*/ 119 w 383"/>
              <a:gd name="T63" fmla="*/ 293 h 383"/>
              <a:gd name="T64" fmla="*/ 114 w 383"/>
              <a:gd name="T65" fmla="*/ 294 h 383"/>
              <a:gd name="T66" fmla="*/ 109 w 383"/>
              <a:gd name="T67" fmla="*/ 293 h 383"/>
              <a:gd name="T68" fmla="*/ 105 w 383"/>
              <a:gd name="T69" fmla="*/ 292 h 383"/>
              <a:gd name="T70" fmla="*/ 100 w 383"/>
              <a:gd name="T71" fmla="*/ 289 h 383"/>
              <a:gd name="T72" fmla="*/ 97 w 383"/>
              <a:gd name="T73" fmla="*/ 286 h 383"/>
              <a:gd name="T74" fmla="*/ 94 w 383"/>
              <a:gd name="T75" fmla="*/ 283 h 383"/>
              <a:gd name="T76" fmla="*/ 92 w 383"/>
              <a:gd name="T77" fmla="*/ 279 h 383"/>
              <a:gd name="T78" fmla="*/ 89 w 383"/>
              <a:gd name="T79" fmla="*/ 274 h 383"/>
              <a:gd name="T80" fmla="*/ 89 w 383"/>
              <a:gd name="T81" fmla="*/ 269 h 383"/>
              <a:gd name="T82" fmla="*/ 89 w 383"/>
              <a:gd name="T83" fmla="*/ 265 h 383"/>
              <a:gd name="T84" fmla="*/ 92 w 383"/>
              <a:gd name="T85" fmla="*/ 260 h 383"/>
              <a:gd name="T86" fmla="*/ 94 w 383"/>
              <a:gd name="T87" fmla="*/ 256 h 383"/>
              <a:gd name="T88" fmla="*/ 97 w 383"/>
              <a:gd name="T89" fmla="*/ 252 h 383"/>
              <a:gd name="T90" fmla="*/ 100 w 383"/>
              <a:gd name="T91" fmla="*/ 250 h 383"/>
              <a:gd name="T92" fmla="*/ 105 w 383"/>
              <a:gd name="T93" fmla="*/ 246 h 383"/>
              <a:gd name="T94" fmla="*/ 109 w 383"/>
              <a:gd name="T95" fmla="*/ 245 h 383"/>
              <a:gd name="T96" fmla="*/ 114 w 383"/>
              <a:gd name="T97" fmla="*/ 245 h 383"/>
              <a:gd name="T98" fmla="*/ 119 w 383"/>
              <a:gd name="T99" fmla="*/ 245 h 383"/>
              <a:gd name="T100" fmla="*/ 123 w 383"/>
              <a:gd name="T101" fmla="*/ 246 h 383"/>
              <a:gd name="T102" fmla="*/ 127 w 383"/>
              <a:gd name="T103" fmla="*/ 250 h 383"/>
              <a:gd name="T104" fmla="*/ 131 w 383"/>
              <a:gd name="T105" fmla="*/ 252 h 383"/>
              <a:gd name="T106" fmla="*/ 134 w 383"/>
              <a:gd name="T107" fmla="*/ 256 h 383"/>
              <a:gd name="T108" fmla="*/ 136 w 383"/>
              <a:gd name="T109" fmla="*/ 260 h 383"/>
              <a:gd name="T110" fmla="*/ 138 w 383"/>
              <a:gd name="T111" fmla="*/ 265 h 383"/>
              <a:gd name="T112" fmla="*/ 138 w 383"/>
              <a:gd name="T113" fmla="*/ 269 h 383"/>
              <a:gd name="T114" fmla="*/ 138 w 383"/>
              <a:gd name="T115" fmla="*/ 274 h 383"/>
              <a:gd name="T116" fmla="*/ 136 w 383"/>
              <a:gd name="T117" fmla="*/ 279 h 383"/>
              <a:gd name="T118" fmla="*/ 134 w 383"/>
              <a:gd name="T119" fmla="*/ 283 h 383"/>
              <a:gd name="T120" fmla="*/ 131 w 383"/>
              <a:gd name="T121" fmla="*/ 28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3" h="383">
                <a:moveTo>
                  <a:pt x="274" y="0"/>
                </a:moveTo>
                <a:lnTo>
                  <a:pt x="15" y="259"/>
                </a:lnTo>
                <a:lnTo>
                  <a:pt x="8" y="267"/>
                </a:lnTo>
                <a:lnTo>
                  <a:pt x="4" y="275"/>
                </a:lnTo>
                <a:lnTo>
                  <a:pt x="1" y="284"/>
                </a:lnTo>
                <a:lnTo>
                  <a:pt x="0" y="294"/>
                </a:lnTo>
                <a:lnTo>
                  <a:pt x="1" y="303"/>
                </a:lnTo>
                <a:lnTo>
                  <a:pt x="4" y="312"/>
                </a:lnTo>
                <a:lnTo>
                  <a:pt x="8" y="321"/>
                </a:lnTo>
                <a:lnTo>
                  <a:pt x="15" y="328"/>
                </a:lnTo>
                <a:lnTo>
                  <a:pt x="55" y="369"/>
                </a:lnTo>
                <a:lnTo>
                  <a:pt x="62" y="375"/>
                </a:lnTo>
                <a:lnTo>
                  <a:pt x="71" y="379"/>
                </a:lnTo>
                <a:lnTo>
                  <a:pt x="80" y="382"/>
                </a:lnTo>
                <a:lnTo>
                  <a:pt x="89" y="383"/>
                </a:lnTo>
                <a:lnTo>
                  <a:pt x="99" y="382"/>
                </a:lnTo>
                <a:lnTo>
                  <a:pt x="108" y="379"/>
                </a:lnTo>
                <a:lnTo>
                  <a:pt x="116" y="375"/>
                </a:lnTo>
                <a:lnTo>
                  <a:pt x="124" y="369"/>
                </a:lnTo>
                <a:lnTo>
                  <a:pt x="383" y="109"/>
                </a:lnTo>
                <a:lnTo>
                  <a:pt x="365" y="102"/>
                </a:lnTo>
                <a:lnTo>
                  <a:pt x="348" y="91"/>
                </a:lnTo>
                <a:lnTo>
                  <a:pt x="332" y="79"/>
                </a:lnTo>
                <a:lnTo>
                  <a:pt x="317" y="66"/>
                </a:lnTo>
                <a:lnTo>
                  <a:pt x="303" y="51"/>
                </a:lnTo>
                <a:lnTo>
                  <a:pt x="291" y="35"/>
                </a:lnTo>
                <a:lnTo>
                  <a:pt x="282" y="18"/>
                </a:lnTo>
                <a:lnTo>
                  <a:pt x="274" y="0"/>
                </a:lnTo>
                <a:close/>
                <a:moveTo>
                  <a:pt x="131" y="286"/>
                </a:moveTo>
                <a:lnTo>
                  <a:pt x="127" y="289"/>
                </a:lnTo>
                <a:lnTo>
                  <a:pt x="123" y="292"/>
                </a:lnTo>
                <a:lnTo>
                  <a:pt x="119" y="293"/>
                </a:lnTo>
                <a:lnTo>
                  <a:pt x="114" y="294"/>
                </a:lnTo>
                <a:lnTo>
                  <a:pt x="109" y="293"/>
                </a:lnTo>
                <a:lnTo>
                  <a:pt x="105" y="292"/>
                </a:lnTo>
                <a:lnTo>
                  <a:pt x="100" y="289"/>
                </a:lnTo>
                <a:lnTo>
                  <a:pt x="97" y="286"/>
                </a:lnTo>
                <a:lnTo>
                  <a:pt x="94" y="283"/>
                </a:lnTo>
                <a:lnTo>
                  <a:pt x="92" y="279"/>
                </a:lnTo>
                <a:lnTo>
                  <a:pt x="89" y="274"/>
                </a:lnTo>
                <a:lnTo>
                  <a:pt x="89" y="269"/>
                </a:lnTo>
                <a:lnTo>
                  <a:pt x="89" y="265"/>
                </a:lnTo>
                <a:lnTo>
                  <a:pt x="92" y="260"/>
                </a:lnTo>
                <a:lnTo>
                  <a:pt x="94" y="256"/>
                </a:lnTo>
                <a:lnTo>
                  <a:pt x="97" y="252"/>
                </a:lnTo>
                <a:lnTo>
                  <a:pt x="100" y="250"/>
                </a:lnTo>
                <a:lnTo>
                  <a:pt x="105" y="246"/>
                </a:lnTo>
                <a:lnTo>
                  <a:pt x="109" y="245"/>
                </a:lnTo>
                <a:lnTo>
                  <a:pt x="114" y="245"/>
                </a:lnTo>
                <a:lnTo>
                  <a:pt x="119" y="245"/>
                </a:lnTo>
                <a:lnTo>
                  <a:pt x="123" y="246"/>
                </a:lnTo>
                <a:lnTo>
                  <a:pt x="127" y="250"/>
                </a:lnTo>
                <a:lnTo>
                  <a:pt x="131" y="252"/>
                </a:lnTo>
                <a:lnTo>
                  <a:pt x="134" y="256"/>
                </a:lnTo>
                <a:lnTo>
                  <a:pt x="136" y="260"/>
                </a:lnTo>
                <a:lnTo>
                  <a:pt x="138" y="265"/>
                </a:lnTo>
                <a:lnTo>
                  <a:pt x="138" y="269"/>
                </a:lnTo>
                <a:lnTo>
                  <a:pt x="138" y="274"/>
                </a:lnTo>
                <a:lnTo>
                  <a:pt x="136" y="279"/>
                </a:lnTo>
                <a:lnTo>
                  <a:pt x="134" y="283"/>
                </a:lnTo>
                <a:lnTo>
                  <a:pt x="131" y="28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8" name="Freeform 131"/>
          <p:cNvSpPr>
            <a:spLocks/>
          </p:cNvSpPr>
          <p:nvPr/>
        </p:nvSpPr>
        <p:spPr bwMode="auto">
          <a:xfrm>
            <a:off x="13700126" y="3528220"/>
            <a:ext cx="358776" cy="358776"/>
          </a:xfrm>
          <a:custGeom>
            <a:avLst/>
            <a:gdLst>
              <a:gd name="T0" fmla="*/ 336 w 340"/>
              <a:gd name="T1" fmla="*/ 175 h 340"/>
              <a:gd name="T2" fmla="*/ 331 w 340"/>
              <a:gd name="T3" fmla="*/ 173 h 340"/>
              <a:gd name="T4" fmla="*/ 320 w 340"/>
              <a:gd name="T5" fmla="*/ 176 h 340"/>
              <a:gd name="T6" fmla="*/ 289 w 340"/>
              <a:gd name="T7" fmla="*/ 193 h 340"/>
              <a:gd name="T8" fmla="*/ 263 w 340"/>
              <a:gd name="T9" fmla="*/ 209 h 340"/>
              <a:gd name="T10" fmla="*/ 229 w 340"/>
              <a:gd name="T11" fmla="*/ 230 h 340"/>
              <a:gd name="T12" fmla="*/ 147 w 340"/>
              <a:gd name="T13" fmla="*/ 195 h 340"/>
              <a:gd name="T14" fmla="*/ 258 w 340"/>
              <a:gd name="T15" fmla="*/ 46 h 340"/>
              <a:gd name="T16" fmla="*/ 262 w 340"/>
              <a:gd name="T17" fmla="*/ 40 h 340"/>
              <a:gd name="T18" fmla="*/ 264 w 340"/>
              <a:gd name="T19" fmla="*/ 35 h 340"/>
              <a:gd name="T20" fmla="*/ 262 w 340"/>
              <a:gd name="T21" fmla="*/ 28 h 340"/>
              <a:gd name="T22" fmla="*/ 258 w 340"/>
              <a:gd name="T23" fmla="*/ 24 h 340"/>
              <a:gd name="T24" fmla="*/ 240 w 340"/>
              <a:gd name="T25" fmla="*/ 14 h 340"/>
              <a:gd name="T26" fmla="*/ 217 w 340"/>
              <a:gd name="T27" fmla="*/ 7 h 340"/>
              <a:gd name="T28" fmla="*/ 193 w 340"/>
              <a:gd name="T29" fmla="*/ 1 h 340"/>
              <a:gd name="T30" fmla="*/ 171 w 340"/>
              <a:gd name="T31" fmla="*/ 0 h 340"/>
              <a:gd name="T32" fmla="*/ 137 w 340"/>
              <a:gd name="T33" fmla="*/ 3 h 340"/>
              <a:gd name="T34" fmla="*/ 106 w 340"/>
              <a:gd name="T35" fmla="*/ 12 h 340"/>
              <a:gd name="T36" fmla="*/ 77 w 340"/>
              <a:gd name="T37" fmla="*/ 28 h 340"/>
              <a:gd name="T38" fmla="*/ 51 w 340"/>
              <a:gd name="T39" fmla="*/ 50 h 340"/>
              <a:gd name="T40" fmla="*/ 28 w 340"/>
              <a:gd name="T41" fmla="*/ 76 h 340"/>
              <a:gd name="T42" fmla="*/ 13 w 340"/>
              <a:gd name="T43" fmla="*/ 105 h 340"/>
              <a:gd name="T44" fmla="*/ 3 w 340"/>
              <a:gd name="T45" fmla="*/ 136 h 340"/>
              <a:gd name="T46" fmla="*/ 0 w 340"/>
              <a:gd name="T47" fmla="*/ 171 h 340"/>
              <a:gd name="T48" fmla="*/ 3 w 340"/>
              <a:gd name="T49" fmla="*/ 204 h 340"/>
              <a:gd name="T50" fmla="*/ 13 w 340"/>
              <a:gd name="T51" fmla="*/ 236 h 340"/>
              <a:gd name="T52" fmla="*/ 28 w 340"/>
              <a:gd name="T53" fmla="*/ 265 h 340"/>
              <a:gd name="T54" fmla="*/ 51 w 340"/>
              <a:gd name="T55" fmla="*/ 291 h 340"/>
              <a:gd name="T56" fmla="*/ 77 w 340"/>
              <a:gd name="T57" fmla="*/ 312 h 340"/>
              <a:gd name="T58" fmla="*/ 106 w 340"/>
              <a:gd name="T59" fmla="*/ 328 h 340"/>
              <a:gd name="T60" fmla="*/ 137 w 340"/>
              <a:gd name="T61" fmla="*/ 338 h 340"/>
              <a:gd name="T62" fmla="*/ 171 w 340"/>
              <a:gd name="T63" fmla="*/ 340 h 340"/>
              <a:gd name="T64" fmla="*/ 198 w 340"/>
              <a:gd name="T65" fmla="*/ 339 h 340"/>
              <a:gd name="T66" fmla="*/ 222 w 340"/>
              <a:gd name="T67" fmla="*/ 333 h 340"/>
              <a:gd name="T68" fmla="*/ 246 w 340"/>
              <a:gd name="T69" fmla="*/ 323 h 340"/>
              <a:gd name="T70" fmla="*/ 269 w 340"/>
              <a:gd name="T71" fmla="*/ 309 h 340"/>
              <a:gd name="T72" fmla="*/ 289 w 340"/>
              <a:gd name="T73" fmla="*/ 292 h 340"/>
              <a:gd name="T74" fmla="*/ 308 w 340"/>
              <a:gd name="T75" fmla="*/ 272 h 340"/>
              <a:gd name="T76" fmla="*/ 321 w 340"/>
              <a:gd name="T77" fmla="*/ 251 h 340"/>
              <a:gd name="T78" fmla="*/ 331 w 340"/>
              <a:gd name="T79" fmla="*/ 226 h 340"/>
              <a:gd name="T80" fmla="*/ 338 w 340"/>
              <a:gd name="T81" fmla="*/ 203 h 340"/>
              <a:gd name="T82" fmla="*/ 340 w 340"/>
              <a:gd name="T83" fmla="*/ 186 h 340"/>
              <a:gd name="T84" fmla="*/ 337 w 340"/>
              <a:gd name="T85" fmla="*/ 17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0" h="340">
                <a:moveTo>
                  <a:pt x="337" y="176"/>
                </a:moveTo>
                <a:lnTo>
                  <a:pt x="336" y="175"/>
                </a:lnTo>
                <a:lnTo>
                  <a:pt x="334" y="174"/>
                </a:lnTo>
                <a:lnTo>
                  <a:pt x="331" y="173"/>
                </a:lnTo>
                <a:lnTo>
                  <a:pt x="328" y="173"/>
                </a:lnTo>
                <a:lnTo>
                  <a:pt x="320" y="176"/>
                </a:lnTo>
                <a:lnTo>
                  <a:pt x="301" y="186"/>
                </a:lnTo>
                <a:lnTo>
                  <a:pt x="289" y="193"/>
                </a:lnTo>
                <a:lnTo>
                  <a:pt x="276" y="201"/>
                </a:lnTo>
                <a:lnTo>
                  <a:pt x="263" y="209"/>
                </a:lnTo>
                <a:lnTo>
                  <a:pt x="250" y="217"/>
                </a:lnTo>
                <a:lnTo>
                  <a:pt x="229" y="230"/>
                </a:lnTo>
                <a:lnTo>
                  <a:pt x="220" y="236"/>
                </a:lnTo>
                <a:lnTo>
                  <a:pt x="147" y="195"/>
                </a:lnTo>
                <a:lnTo>
                  <a:pt x="147" y="109"/>
                </a:lnTo>
                <a:lnTo>
                  <a:pt x="258" y="46"/>
                </a:lnTo>
                <a:lnTo>
                  <a:pt x="260" y="43"/>
                </a:lnTo>
                <a:lnTo>
                  <a:pt x="262" y="40"/>
                </a:lnTo>
                <a:lnTo>
                  <a:pt x="263" y="38"/>
                </a:lnTo>
                <a:lnTo>
                  <a:pt x="264" y="35"/>
                </a:lnTo>
                <a:lnTo>
                  <a:pt x="263" y="32"/>
                </a:lnTo>
                <a:lnTo>
                  <a:pt x="262" y="28"/>
                </a:lnTo>
                <a:lnTo>
                  <a:pt x="260" y="26"/>
                </a:lnTo>
                <a:lnTo>
                  <a:pt x="258" y="24"/>
                </a:lnTo>
                <a:lnTo>
                  <a:pt x="249" y="19"/>
                </a:lnTo>
                <a:lnTo>
                  <a:pt x="240" y="14"/>
                </a:lnTo>
                <a:lnTo>
                  <a:pt x="229" y="10"/>
                </a:lnTo>
                <a:lnTo>
                  <a:pt x="217" y="7"/>
                </a:lnTo>
                <a:lnTo>
                  <a:pt x="205" y="3"/>
                </a:lnTo>
                <a:lnTo>
                  <a:pt x="193" y="1"/>
                </a:lnTo>
                <a:lnTo>
                  <a:pt x="182" y="0"/>
                </a:lnTo>
                <a:lnTo>
                  <a:pt x="171" y="0"/>
                </a:lnTo>
                <a:lnTo>
                  <a:pt x="153" y="1"/>
                </a:lnTo>
                <a:lnTo>
                  <a:pt x="137" y="3"/>
                </a:lnTo>
                <a:lnTo>
                  <a:pt x="121" y="7"/>
                </a:lnTo>
                <a:lnTo>
                  <a:pt x="106" y="12"/>
                </a:lnTo>
                <a:lnTo>
                  <a:pt x="91" y="20"/>
                </a:lnTo>
                <a:lnTo>
                  <a:pt x="77" y="28"/>
                </a:lnTo>
                <a:lnTo>
                  <a:pt x="64" y="38"/>
                </a:lnTo>
                <a:lnTo>
                  <a:pt x="51" y="50"/>
                </a:lnTo>
                <a:lnTo>
                  <a:pt x="39" y="63"/>
                </a:lnTo>
                <a:lnTo>
                  <a:pt x="28" y="76"/>
                </a:lnTo>
                <a:lnTo>
                  <a:pt x="19" y="91"/>
                </a:lnTo>
                <a:lnTo>
                  <a:pt x="13" y="105"/>
                </a:lnTo>
                <a:lnTo>
                  <a:pt x="7" y="120"/>
                </a:lnTo>
                <a:lnTo>
                  <a:pt x="3" y="136"/>
                </a:lnTo>
                <a:lnTo>
                  <a:pt x="1" y="154"/>
                </a:lnTo>
                <a:lnTo>
                  <a:pt x="0" y="171"/>
                </a:lnTo>
                <a:lnTo>
                  <a:pt x="1" y="188"/>
                </a:lnTo>
                <a:lnTo>
                  <a:pt x="3" y="204"/>
                </a:lnTo>
                <a:lnTo>
                  <a:pt x="7" y="220"/>
                </a:lnTo>
                <a:lnTo>
                  <a:pt x="13" y="236"/>
                </a:lnTo>
                <a:lnTo>
                  <a:pt x="20" y="251"/>
                </a:lnTo>
                <a:lnTo>
                  <a:pt x="28" y="265"/>
                </a:lnTo>
                <a:lnTo>
                  <a:pt x="39" y="278"/>
                </a:lnTo>
                <a:lnTo>
                  <a:pt x="51" y="291"/>
                </a:lnTo>
                <a:lnTo>
                  <a:pt x="64" y="303"/>
                </a:lnTo>
                <a:lnTo>
                  <a:pt x="77" y="312"/>
                </a:lnTo>
                <a:lnTo>
                  <a:pt x="91" y="321"/>
                </a:lnTo>
                <a:lnTo>
                  <a:pt x="106" y="328"/>
                </a:lnTo>
                <a:lnTo>
                  <a:pt x="121" y="334"/>
                </a:lnTo>
                <a:lnTo>
                  <a:pt x="137" y="338"/>
                </a:lnTo>
                <a:lnTo>
                  <a:pt x="153" y="340"/>
                </a:lnTo>
                <a:lnTo>
                  <a:pt x="171" y="340"/>
                </a:lnTo>
                <a:lnTo>
                  <a:pt x="185" y="340"/>
                </a:lnTo>
                <a:lnTo>
                  <a:pt x="198" y="339"/>
                </a:lnTo>
                <a:lnTo>
                  <a:pt x="209" y="336"/>
                </a:lnTo>
                <a:lnTo>
                  <a:pt x="222" y="333"/>
                </a:lnTo>
                <a:lnTo>
                  <a:pt x="234" y="328"/>
                </a:lnTo>
                <a:lnTo>
                  <a:pt x="246" y="323"/>
                </a:lnTo>
                <a:lnTo>
                  <a:pt x="258" y="317"/>
                </a:lnTo>
                <a:lnTo>
                  <a:pt x="269" y="309"/>
                </a:lnTo>
                <a:lnTo>
                  <a:pt x="280" y="300"/>
                </a:lnTo>
                <a:lnTo>
                  <a:pt x="289" y="292"/>
                </a:lnTo>
                <a:lnTo>
                  <a:pt x="299" y="282"/>
                </a:lnTo>
                <a:lnTo>
                  <a:pt x="308" y="272"/>
                </a:lnTo>
                <a:lnTo>
                  <a:pt x="314" y="262"/>
                </a:lnTo>
                <a:lnTo>
                  <a:pt x="321" y="251"/>
                </a:lnTo>
                <a:lnTo>
                  <a:pt x="327" y="239"/>
                </a:lnTo>
                <a:lnTo>
                  <a:pt x="331" y="226"/>
                </a:lnTo>
                <a:lnTo>
                  <a:pt x="336" y="214"/>
                </a:lnTo>
                <a:lnTo>
                  <a:pt x="338" y="203"/>
                </a:lnTo>
                <a:lnTo>
                  <a:pt x="340" y="195"/>
                </a:lnTo>
                <a:lnTo>
                  <a:pt x="340" y="186"/>
                </a:lnTo>
                <a:lnTo>
                  <a:pt x="340" y="181"/>
                </a:lnTo>
                <a:lnTo>
                  <a:pt x="337" y="17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09" name="Freeform 132"/>
          <p:cNvSpPr>
            <a:spLocks noEditPoints="1"/>
          </p:cNvSpPr>
          <p:nvPr/>
        </p:nvSpPr>
        <p:spPr bwMode="auto">
          <a:xfrm>
            <a:off x="10474327" y="3575845"/>
            <a:ext cx="463550" cy="565150"/>
          </a:xfrm>
          <a:custGeom>
            <a:avLst/>
            <a:gdLst>
              <a:gd name="T0" fmla="*/ 422 w 439"/>
              <a:gd name="T1" fmla="*/ 250 h 536"/>
              <a:gd name="T2" fmla="*/ 409 w 439"/>
              <a:gd name="T3" fmla="*/ 245 h 536"/>
              <a:gd name="T4" fmla="*/ 390 w 439"/>
              <a:gd name="T5" fmla="*/ 245 h 536"/>
              <a:gd name="T6" fmla="*/ 389 w 439"/>
              <a:gd name="T7" fmla="*/ 154 h 536"/>
              <a:gd name="T8" fmla="*/ 382 w 439"/>
              <a:gd name="T9" fmla="*/ 121 h 536"/>
              <a:gd name="T10" fmla="*/ 371 w 439"/>
              <a:gd name="T11" fmla="*/ 91 h 536"/>
              <a:gd name="T12" fmla="*/ 351 w 439"/>
              <a:gd name="T13" fmla="*/ 64 h 536"/>
              <a:gd name="T14" fmla="*/ 326 w 439"/>
              <a:gd name="T15" fmla="*/ 39 h 536"/>
              <a:gd name="T16" fmla="*/ 299 w 439"/>
              <a:gd name="T17" fmla="*/ 20 h 536"/>
              <a:gd name="T18" fmla="*/ 269 w 439"/>
              <a:gd name="T19" fmla="*/ 8 h 536"/>
              <a:gd name="T20" fmla="*/ 237 w 439"/>
              <a:gd name="T21" fmla="*/ 2 h 536"/>
              <a:gd name="T22" fmla="*/ 202 w 439"/>
              <a:gd name="T23" fmla="*/ 2 h 536"/>
              <a:gd name="T24" fmla="*/ 170 w 439"/>
              <a:gd name="T25" fmla="*/ 8 h 536"/>
              <a:gd name="T26" fmla="*/ 139 w 439"/>
              <a:gd name="T27" fmla="*/ 20 h 536"/>
              <a:gd name="T28" fmla="*/ 111 w 439"/>
              <a:gd name="T29" fmla="*/ 39 h 536"/>
              <a:gd name="T30" fmla="*/ 88 w 439"/>
              <a:gd name="T31" fmla="*/ 64 h 536"/>
              <a:gd name="T32" fmla="*/ 68 w 439"/>
              <a:gd name="T33" fmla="*/ 91 h 536"/>
              <a:gd name="T34" fmla="*/ 56 w 439"/>
              <a:gd name="T35" fmla="*/ 121 h 536"/>
              <a:gd name="T36" fmla="*/ 50 w 439"/>
              <a:gd name="T37" fmla="*/ 154 h 536"/>
              <a:gd name="T38" fmla="*/ 49 w 439"/>
              <a:gd name="T39" fmla="*/ 245 h 536"/>
              <a:gd name="T40" fmla="*/ 29 w 439"/>
              <a:gd name="T41" fmla="*/ 245 h 536"/>
              <a:gd name="T42" fmla="*/ 16 w 439"/>
              <a:gd name="T43" fmla="*/ 250 h 536"/>
              <a:gd name="T44" fmla="*/ 6 w 439"/>
              <a:gd name="T45" fmla="*/ 261 h 536"/>
              <a:gd name="T46" fmla="*/ 1 w 439"/>
              <a:gd name="T47" fmla="*/ 274 h 536"/>
              <a:gd name="T48" fmla="*/ 0 w 439"/>
              <a:gd name="T49" fmla="*/ 499 h 536"/>
              <a:gd name="T50" fmla="*/ 2 w 439"/>
              <a:gd name="T51" fmla="*/ 513 h 536"/>
              <a:gd name="T52" fmla="*/ 11 w 439"/>
              <a:gd name="T53" fmla="*/ 525 h 536"/>
              <a:gd name="T54" fmla="*/ 23 w 439"/>
              <a:gd name="T55" fmla="*/ 534 h 536"/>
              <a:gd name="T56" fmla="*/ 37 w 439"/>
              <a:gd name="T57" fmla="*/ 536 h 536"/>
              <a:gd name="T58" fmla="*/ 409 w 439"/>
              <a:gd name="T59" fmla="*/ 536 h 536"/>
              <a:gd name="T60" fmla="*/ 422 w 439"/>
              <a:gd name="T61" fmla="*/ 531 h 536"/>
              <a:gd name="T62" fmla="*/ 432 w 439"/>
              <a:gd name="T63" fmla="*/ 520 h 536"/>
              <a:gd name="T64" fmla="*/ 438 w 439"/>
              <a:gd name="T65" fmla="*/ 507 h 536"/>
              <a:gd name="T66" fmla="*/ 439 w 439"/>
              <a:gd name="T67" fmla="*/ 280 h 536"/>
              <a:gd name="T68" fmla="*/ 435 w 439"/>
              <a:gd name="T69" fmla="*/ 266 h 536"/>
              <a:gd name="T70" fmla="*/ 428 w 439"/>
              <a:gd name="T71" fmla="*/ 255 h 536"/>
              <a:gd name="T72" fmla="*/ 122 w 439"/>
              <a:gd name="T73" fmla="*/ 245 h 536"/>
              <a:gd name="T74" fmla="*/ 122 w 439"/>
              <a:gd name="T75" fmla="*/ 161 h 536"/>
              <a:gd name="T76" fmla="*/ 125 w 439"/>
              <a:gd name="T77" fmla="*/ 143 h 536"/>
              <a:gd name="T78" fmla="*/ 133 w 439"/>
              <a:gd name="T79" fmla="*/ 126 h 536"/>
              <a:gd name="T80" fmla="*/ 144 w 439"/>
              <a:gd name="T81" fmla="*/ 110 h 536"/>
              <a:gd name="T82" fmla="*/ 158 w 439"/>
              <a:gd name="T83" fmla="*/ 96 h 536"/>
              <a:gd name="T84" fmla="*/ 173 w 439"/>
              <a:gd name="T85" fmla="*/ 85 h 536"/>
              <a:gd name="T86" fmla="*/ 190 w 439"/>
              <a:gd name="T87" fmla="*/ 78 h 536"/>
              <a:gd name="T88" fmla="*/ 210 w 439"/>
              <a:gd name="T89" fmla="*/ 74 h 536"/>
              <a:gd name="T90" fmla="*/ 229 w 439"/>
              <a:gd name="T91" fmla="*/ 74 h 536"/>
              <a:gd name="T92" fmla="*/ 247 w 439"/>
              <a:gd name="T93" fmla="*/ 78 h 536"/>
              <a:gd name="T94" fmla="*/ 265 w 439"/>
              <a:gd name="T95" fmla="*/ 85 h 536"/>
              <a:gd name="T96" fmla="*/ 281 w 439"/>
              <a:gd name="T97" fmla="*/ 96 h 536"/>
              <a:gd name="T98" fmla="*/ 295 w 439"/>
              <a:gd name="T99" fmla="*/ 110 h 536"/>
              <a:gd name="T100" fmla="*/ 306 w 439"/>
              <a:gd name="T101" fmla="*/ 126 h 536"/>
              <a:gd name="T102" fmla="*/ 312 w 439"/>
              <a:gd name="T103" fmla="*/ 143 h 536"/>
              <a:gd name="T104" fmla="*/ 317 w 439"/>
              <a:gd name="T105" fmla="*/ 161 h 536"/>
              <a:gd name="T106" fmla="*/ 317 w 439"/>
              <a:gd name="T107" fmla="*/ 24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9" h="536">
                <a:moveTo>
                  <a:pt x="428" y="255"/>
                </a:moveTo>
                <a:lnTo>
                  <a:pt x="422" y="250"/>
                </a:lnTo>
                <a:lnTo>
                  <a:pt x="416" y="247"/>
                </a:lnTo>
                <a:lnTo>
                  <a:pt x="409" y="245"/>
                </a:lnTo>
                <a:lnTo>
                  <a:pt x="402" y="245"/>
                </a:lnTo>
                <a:lnTo>
                  <a:pt x="390" y="245"/>
                </a:lnTo>
                <a:lnTo>
                  <a:pt x="390" y="171"/>
                </a:lnTo>
                <a:lnTo>
                  <a:pt x="389" y="154"/>
                </a:lnTo>
                <a:lnTo>
                  <a:pt x="387" y="138"/>
                </a:lnTo>
                <a:lnTo>
                  <a:pt x="382" y="121"/>
                </a:lnTo>
                <a:lnTo>
                  <a:pt x="377" y="106"/>
                </a:lnTo>
                <a:lnTo>
                  <a:pt x="371" y="91"/>
                </a:lnTo>
                <a:lnTo>
                  <a:pt x="362" y="77"/>
                </a:lnTo>
                <a:lnTo>
                  <a:pt x="351" y="64"/>
                </a:lnTo>
                <a:lnTo>
                  <a:pt x="339" y="51"/>
                </a:lnTo>
                <a:lnTo>
                  <a:pt x="326" y="39"/>
                </a:lnTo>
                <a:lnTo>
                  <a:pt x="313" y="29"/>
                </a:lnTo>
                <a:lnTo>
                  <a:pt x="299" y="20"/>
                </a:lnTo>
                <a:lnTo>
                  <a:pt x="284" y="13"/>
                </a:lnTo>
                <a:lnTo>
                  <a:pt x="269" y="8"/>
                </a:lnTo>
                <a:lnTo>
                  <a:pt x="253" y="4"/>
                </a:lnTo>
                <a:lnTo>
                  <a:pt x="237" y="2"/>
                </a:lnTo>
                <a:lnTo>
                  <a:pt x="219" y="0"/>
                </a:lnTo>
                <a:lnTo>
                  <a:pt x="202" y="2"/>
                </a:lnTo>
                <a:lnTo>
                  <a:pt x="186" y="4"/>
                </a:lnTo>
                <a:lnTo>
                  <a:pt x="170" y="8"/>
                </a:lnTo>
                <a:lnTo>
                  <a:pt x="155" y="13"/>
                </a:lnTo>
                <a:lnTo>
                  <a:pt x="139" y="20"/>
                </a:lnTo>
                <a:lnTo>
                  <a:pt x="125" y="29"/>
                </a:lnTo>
                <a:lnTo>
                  <a:pt x="111" y="39"/>
                </a:lnTo>
                <a:lnTo>
                  <a:pt x="99" y="51"/>
                </a:lnTo>
                <a:lnTo>
                  <a:pt x="88" y="64"/>
                </a:lnTo>
                <a:lnTo>
                  <a:pt x="77" y="77"/>
                </a:lnTo>
                <a:lnTo>
                  <a:pt x="68" y="91"/>
                </a:lnTo>
                <a:lnTo>
                  <a:pt x="62" y="106"/>
                </a:lnTo>
                <a:lnTo>
                  <a:pt x="56" y="121"/>
                </a:lnTo>
                <a:lnTo>
                  <a:pt x="52" y="138"/>
                </a:lnTo>
                <a:lnTo>
                  <a:pt x="50" y="154"/>
                </a:lnTo>
                <a:lnTo>
                  <a:pt x="49" y="171"/>
                </a:lnTo>
                <a:lnTo>
                  <a:pt x="49" y="245"/>
                </a:lnTo>
                <a:lnTo>
                  <a:pt x="37" y="245"/>
                </a:lnTo>
                <a:lnTo>
                  <a:pt x="29" y="245"/>
                </a:lnTo>
                <a:lnTo>
                  <a:pt x="23" y="247"/>
                </a:lnTo>
                <a:lnTo>
                  <a:pt x="16" y="250"/>
                </a:lnTo>
                <a:lnTo>
                  <a:pt x="11" y="255"/>
                </a:lnTo>
                <a:lnTo>
                  <a:pt x="6" y="261"/>
                </a:lnTo>
                <a:lnTo>
                  <a:pt x="2" y="266"/>
                </a:lnTo>
                <a:lnTo>
                  <a:pt x="1" y="274"/>
                </a:lnTo>
                <a:lnTo>
                  <a:pt x="0" y="280"/>
                </a:lnTo>
                <a:lnTo>
                  <a:pt x="0" y="499"/>
                </a:lnTo>
                <a:lnTo>
                  <a:pt x="1" y="507"/>
                </a:lnTo>
                <a:lnTo>
                  <a:pt x="2" y="513"/>
                </a:lnTo>
                <a:lnTo>
                  <a:pt x="6" y="520"/>
                </a:lnTo>
                <a:lnTo>
                  <a:pt x="11" y="525"/>
                </a:lnTo>
                <a:lnTo>
                  <a:pt x="16" y="531"/>
                </a:lnTo>
                <a:lnTo>
                  <a:pt x="23" y="534"/>
                </a:lnTo>
                <a:lnTo>
                  <a:pt x="29" y="536"/>
                </a:lnTo>
                <a:lnTo>
                  <a:pt x="37" y="536"/>
                </a:lnTo>
                <a:lnTo>
                  <a:pt x="402" y="536"/>
                </a:lnTo>
                <a:lnTo>
                  <a:pt x="409" y="536"/>
                </a:lnTo>
                <a:lnTo>
                  <a:pt x="416" y="534"/>
                </a:lnTo>
                <a:lnTo>
                  <a:pt x="422" y="531"/>
                </a:lnTo>
                <a:lnTo>
                  <a:pt x="428" y="525"/>
                </a:lnTo>
                <a:lnTo>
                  <a:pt x="432" y="520"/>
                </a:lnTo>
                <a:lnTo>
                  <a:pt x="435" y="513"/>
                </a:lnTo>
                <a:lnTo>
                  <a:pt x="438" y="507"/>
                </a:lnTo>
                <a:lnTo>
                  <a:pt x="439" y="499"/>
                </a:lnTo>
                <a:lnTo>
                  <a:pt x="439" y="280"/>
                </a:lnTo>
                <a:lnTo>
                  <a:pt x="438" y="274"/>
                </a:lnTo>
                <a:lnTo>
                  <a:pt x="435" y="266"/>
                </a:lnTo>
                <a:lnTo>
                  <a:pt x="432" y="261"/>
                </a:lnTo>
                <a:lnTo>
                  <a:pt x="428" y="255"/>
                </a:lnTo>
                <a:close/>
                <a:moveTo>
                  <a:pt x="317" y="245"/>
                </a:moveTo>
                <a:lnTo>
                  <a:pt x="122" y="245"/>
                </a:lnTo>
                <a:lnTo>
                  <a:pt x="122" y="171"/>
                </a:lnTo>
                <a:lnTo>
                  <a:pt x="122" y="161"/>
                </a:lnTo>
                <a:lnTo>
                  <a:pt x="123" y="152"/>
                </a:lnTo>
                <a:lnTo>
                  <a:pt x="125" y="143"/>
                </a:lnTo>
                <a:lnTo>
                  <a:pt x="129" y="133"/>
                </a:lnTo>
                <a:lnTo>
                  <a:pt x="133" y="126"/>
                </a:lnTo>
                <a:lnTo>
                  <a:pt x="138" y="117"/>
                </a:lnTo>
                <a:lnTo>
                  <a:pt x="144" y="110"/>
                </a:lnTo>
                <a:lnTo>
                  <a:pt x="150" y="102"/>
                </a:lnTo>
                <a:lnTo>
                  <a:pt x="158" y="96"/>
                </a:lnTo>
                <a:lnTo>
                  <a:pt x="165" y="90"/>
                </a:lnTo>
                <a:lnTo>
                  <a:pt x="173" y="85"/>
                </a:lnTo>
                <a:lnTo>
                  <a:pt x="182" y="80"/>
                </a:lnTo>
                <a:lnTo>
                  <a:pt x="190" y="78"/>
                </a:lnTo>
                <a:lnTo>
                  <a:pt x="200" y="75"/>
                </a:lnTo>
                <a:lnTo>
                  <a:pt x="210" y="74"/>
                </a:lnTo>
                <a:lnTo>
                  <a:pt x="219" y="74"/>
                </a:lnTo>
                <a:lnTo>
                  <a:pt x="229" y="74"/>
                </a:lnTo>
                <a:lnTo>
                  <a:pt x="239" y="75"/>
                </a:lnTo>
                <a:lnTo>
                  <a:pt x="247" y="78"/>
                </a:lnTo>
                <a:lnTo>
                  <a:pt x="256" y="80"/>
                </a:lnTo>
                <a:lnTo>
                  <a:pt x="265" y="85"/>
                </a:lnTo>
                <a:lnTo>
                  <a:pt x="273" y="90"/>
                </a:lnTo>
                <a:lnTo>
                  <a:pt x="281" y="96"/>
                </a:lnTo>
                <a:lnTo>
                  <a:pt x="288" y="102"/>
                </a:lnTo>
                <a:lnTo>
                  <a:pt x="295" y="110"/>
                </a:lnTo>
                <a:lnTo>
                  <a:pt x="300" y="117"/>
                </a:lnTo>
                <a:lnTo>
                  <a:pt x="306" y="126"/>
                </a:lnTo>
                <a:lnTo>
                  <a:pt x="309" y="133"/>
                </a:lnTo>
                <a:lnTo>
                  <a:pt x="312" y="143"/>
                </a:lnTo>
                <a:lnTo>
                  <a:pt x="314" y="152"/>
                </a:lnTo>
                <a:lnTo>
                  <a:pt x="317" y="161"/>
                </a:lnTo>
                <a:lnTo>
                  <a:pt x="317" y="171"/>
                </a:lnTo>
                <a:lnTo>
                  <a:pt x="317" y="24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0" name="Freeform 133"/>
          <p:cNvSpPr>
            <a:spLocks/>
          </p:cNvSpPr>
          <p:nvPr/>
        </p:nvSpPr>
        <p:spPr bwMode="auto">
          <a:xfrm>
            <a:off x="12033251" y="3550445"/>
            <a:ext cx="463550" cy="619126"/>
          </a:xfrm>
          <a:custGeom>
            <a:avLst/>
            <a:gdLst>
              <a:gd name="T0" fmla="*/ 422 w 438"/>
              <a:gd name="T1" fmla="*/ 298 h 584"/>
              <a:gd name="T2" fmla="*/ 409 w 438"/>
              <a:gd name="T3" fmla="*/ 292 h 584"/>
              <a:gd name="T4" fmla="*/ 121 w 438"/>
              <a:gd name="T5" fmla="*/ 291 h 584"/>
              <a:gd name="T6" fmla="*/ 122 w 438"/>
              <a:gd name="T7" fmla="*/ 160 h 584"/>
              <a:gd name="T8" fmla="*/ 126 w 438"/>
              <a:gd name="T9" fmla="*/ 141 h 584"/>
              <a:gd name="T10" fmla="*/ 133 w 438"/>
              <a:gd name="T11" fmla="*/ 124 h 584"/>
              <a:gd name="T12" fmla="*/ 144 w 438"/>
              <a:gd name="T13" fmla="*/ 108 h 584"/>
              <a:gd name="T14" fmla="*/ 158 w 438"/>
              <a:gd name="T15" fmla="*/ 95 h 584"/>
              <a:gd name="T16" fmla="*/ 173 w 438"/>
              <a:gd name="T17" fmla="*/ 84 h 584"/>
              <a:gd name="T18" fmla="*/ 190 w 438"/>
              <a:gd name="T19" fmla="*/ 76 h 584"/>
              <a:gd name="T20" fmla="*/ 209 w 438"/>
              <a:gd name="T21" fmla="*/ 73 h 584"/>
              <a:gd name="T22" fmla="*/ 229 w 438"/>
              <a:gd name="T23" fmla="*/ 73 h 584"/>
              <a:gd name="T24" fmla="*/ 248 w 438"/>
              <a:gd name="T25" fmla="*/ 76 h 584"/>
              <a:gd name="T26" fmla="*/ 265 w 438"/>
              <a:gd name="T27" fmla="*/ 84 h 584"/>
              <a:gd name="T28" fmla="*/ 280 w 438"/>
              <a:gd name="T29" fmla="*/ 95 h 584"/>
              <a:gd name="T30" fmla="*/ 294 w 438"/>
              <a:gd name="T31" fmla="*/ 108 h 584"/>
              <a:gd name="T32" fmla="*/ 305 w 438"/>
              <a:gd name="T33" fmla="*/ 124 h 584"/>
              <a:gd name="T34" fmla="*/ 312 w 438"/>
              <a:gd name="T35" fmla="*/ 141 h 584"/>
              <a:gd name="T36" fmla="*/ 316 w 438"/>
              <a:gd name="T37" fmla="*/ 160 h 584"/>
              <a:gd name="T38" fmla="*/ 317 w 438"/>
              <a:gd name="T39" fmla="*/ 175 h 584"/>
              <a:gd name="T40" fmla="*/ 320 w 438"/>
              <a:gd name="T41" fmla="*/ 183 h 584"/>
              <a:gd name="T42" fmla="*/ 328 w 438"/>
              <a:gd name="T43" fmla="*/ 190 h 584"/>
              <a:gd name="T44" fmla="*/ 336 w 438"/>
              <a:gd name="T45" fmla="*/ 194 h 584"/>
              <a:gd name="T46" fmla="*/ 365 w 438"/>
              <a:gd name="T47" fmla="*/ 194 h 584"/>
              <a:gd name="T48" fmla="*/ 374 w 438"/>
              <a:gd name="T49" fmla="*/ 192 h 584"/>
              <a:gd name="T50" fmla="*/ 383 w 438"/>
              <a:gd name="T51" fmla="*/ 187 h 584"/>
              <a:gd name="T52" fmla="*/ 388 w 438"/>
              <a:gd name="T53" fmla="*/ 179 h 584"/>
              <a:gd name="T54" fmla="*/ 389 w 438"/>
              <a:gd name="T55" fmla="*/ 169 h 584"/>
              <a:gd name="T56" fmla="*/ 386 w 438"/>
              <a:gd name="T57" fmla="*/ 136 h 584"/>
              <a:gd name="T58" fmla="*/ 377 w 438"/>
              <a:gd name="T59" fmla="*/ 104 h 584"/>
              <a:gd name="T60" fmla="*/ 361 w 438"/>
              <a:gd name="T61" fmla="*/ 75 h 584"/>
              <a:gd name="T62" fmla="*/ 339 w 438"/>
              <a:gd name="T63" fmla="*/ 49 h 584"/>
              <a:gd name="T64" fmla="*/ 314 w 438"/>
              <a:gd name="T65" fmla="*/ 28 h 584"/>
              <a:gd name="T66" fmla="*/ 284 w 438"/>
              <a:gd name="T67" fmla="*/ 12 h 584"/>
              <a:gd name="T68" fmla="*/ 253 w 438"/>
              <a:gd name="T69" fmla="*/ 3 h 584"/>
              <a:gd name="T70" fmla="*/ 220 w 438"/>
              <a:gd name="T71" fmla="*/ 0 h 584"/>
              <a:gd name="T72" fmla="*/ 185 w 438"/>
              <a:gd name="T73" fmla="*/ 3 h 584"/>
              <a:gd name="T74" fmla="*/ 154 w 438"/>
              <a:gd name="T75" fmla="*/ 12 h 584"/>
              <a:gd name="T76" fmla="*/ 125 w 438"/>
              <a:gd name="T77" fmla="*/ 28 h 584"/>
              <a:gd name="T78" fmla="*/ 99 w 438"/>
              <a:gd name="T79" fmla="*/ 49 h 584"/>
              <a:gd name="T80" fmla="*/ 77 w 438"/>
              <a:gd name="T81" fmla="*/ 75 h 584"/>
              <a:gd name="T82" fmla="*/ 61 w 438"/>
              <a:gd name="T83" fmla="*/ 104 h 584"/>
              <a:gd name="T84" fmla="*/ 52 w 438"/>
              <a:gd name="T85" fmla="*/ 136 h 584"/>
              <a:gd name="T86" fmla="*/ 49 w 438"/>
              <a:gd name="T87" fmla="*/ 169 h 584"/>
              <a:gd name="T88" fmla="*/ 36 w 438"/>
              <a:gd name="T89" fmla="*/ 291 h 584"/>
              <a:gd name="T90" fmla="*/ 22 w 438"/>
              <a:gd name="T91" fmla="*/ 295 h 584"/>
              <a:gd name="T92" fmla="*/ 10 w 438"/>
              <a:gd name="T93" fmla="*/ 302 h 584"/>
              <a:gd name="T94" fmla="*/ 2 w 438"/>
              <a:gd name="T95" fmla="*/ 314 h 584"/>
              <a:gd name="T96" fmla="*/ 0 w 438"/>
              <a:gd name="T97" fmla="*/ 328 h 584"/>
              <a:gd name="T98" fmla="*/ 0 w 438"/>
              <a:gd name="T99" fmla="*/ 555 h 584"/>
              <a:gd name="T100" fmla="*/ 6 w 438"/>
              <a:gd name="T101" fmla="*/ 568 h 584"/>
              <a:gd name="T102" fmla="*/ 17 w 438"/>
              <a:gd name="T103" fmla="*/ 577 h 584"/>
              <a:gd name="T104" fmla="*/ 29 w 438"/>
              <a:gd name="T105" fmla="*/ 583 h 584"/>
              <a:gd name="T106" fmla="*/ 402 w 438"/>
              <a:gd name="T107" fmla="*/ 584 h 584"/>
              <a:gd name="T108" fmla="*/ 416 w 438"/>
              <a:gd name="T109" fmla="*/ 581 h 584"/>
              <a:gd name="T110" fmla="*/ 428 w 438"/>
              <a:gd name="T111" fmla="*/ 573 h 584"/>
              <a:gd name="T112" fmla="*/ 436 w 438"/>
              <a:gd name="T113" fmla="*/ 561 h 584"/>
              <a:gd name="T114" fmla="*/ 438 w 438"/>
              <a:gd name="T115" fmla="*/ 547 h 584"/>
              <a:gd name="T116" fmla="*/ 438 w 438"/>
              <a:gd name="T117" fmla="*/ 320 h 584"/>
              <a:gd name="T118" fmla="*/ 432 w 438"/>
              <a:gd name="T119" fmla="*/ 30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8" h="584">
                <a:moveTo>
                  <a:pt x="428" y="302"/>
                </a:moveTo>
                <a:lnTo>
                  <a:pt x="422" y="298"/>
                </a:lnTo>
                <a:lnTo>
                  <a:pt x="416" y="295"/>
                </a:lnTo>
                <a:lnTo>
                  <a:pt x="409" y="292"/>
                </a:lnTo>
                <a:lnTo>
                  <a:pt x="402" y="291"/>
                </a:lnTo>
                <a:lnTo>
                  <a:pt x="121" y="291"/>
                </a:lnTo>
                <a:lnTo>
                  <a:pt x="121" y="169"/>
                </a:lnTo>
                <a:lnTo>
                  <a:pt x="122" y="160"/>
                </a:lnTo>
                <a:lnTo>
                  <a:pt x="123" y="150"/>
                </a:lnTo>
                <a:lnTo>
                  <a:pt x="126" y="141"/>
                </a:lnTo>
                <a:lnTo>
                  <a:pt x="129" y="133"/>
                </a:lnTo>
                <a:lnTo>
                  <a:pt x="133" y="124"/>
                </a:lnTo>
                <a:lnTo>
                  <a:pt x="137" y="116"/>
                </a:lnTo>
                <a:lnTo>
                  <a:pt x="144" y="108"/>
                </a:lnTo>
                <a:lnTo>
                  <a:pt x="150" y="101"/>
                </a:lnTo>
                <a:lnTo>
                  <a:pt x="158" y="95"/>
                </a:lnTo>
                <a:lnTo>
                  <a:pt x="166" y="88"/>
                </a:lnTo>
                <a:lnTo>
                  <a:pt x="173" y="84"/>
                </a:lnTo>
                <a:lnTo>
                  <a:pt x="182" y="80"/>
                </a:lnTo>
                <a:lnTo>
                  <a:pt x="190" y="76"/>
                </a:lnTo>
                <a:lnTo>
                  <a:pt x="200" y="74"/>
                </a:lnTo>
                <a:lnTo>
                  <a:pt x="209" y="73"/>
                </a:lnTo>
                <a:lnTo>
                  <a:pt x="220" y="72"/>
                </a:lnTo>
                <a:lnTo>
                  <a:pt x="229" y="73"/>
                </a:lnTo>
                <a:lnTo>
                  <a:pt x="238" y="74"/>
                </a:lnTo>
                <a:lnTo>
                  <a:pt x="248" y="76"/>
                </a:lnTo>
                <a:lnTo>
                  <a:pt x="256" y="80"/>
                </a:lnTo>
                <a:lnTo>
                  <a:pt x="265" y="84"/>
                </a:lnTo>
                <a:lnTo>
                  <a:pt x="272" y="88"/>
                </a:lnTo>
                <a:lnTo>
                  <a:pt x="280" y="95"/>
                </a:lnTo>
                <a:lnTo>
                  <a:pt x="288" y="101"/>
                </a:lnTo>
                <a:lnTo>
                  <a:pt x="294" y="108"/>
                </a:lnTo>
                <a:lnTo>
                  <a:pt x="301" y="116"/>
                </a:lnTo>
                <a:lnTo>
                  <a:pt x="305" y="124"/>
                </a:lnTo>
                <a:lnTo>
                  <a:pt x="309" y="133"/>
                </a:lnTo>
                <a:lnTo>
                  <a:pt x="312" y="141"/>
                </a:lnTo>
                <a:lnTo>
                  <a:pt x="315" y="150"/>
                </a:lnTo>
                <a:lnTo>
                  <a:pt x="316" y="160"/>
                </a:lnTo>
                <a:lnTo>
                  <a:pt x="317" y="169"/>
                </a:lnTo>
                <a:lnTo>
                  <a:pt x="317" y="175"/>
                </a:lnTo>
                <a:lnTo>
                  <a:pt x="318" y="179"/>
                </a:lnTo>
                <a:lnTo>
                  <a:pt x="320" y="183"/>
                </a:lnTo>
                <a:lnTo>
                  <a:pt x="323" y="187"/>
                </a:lnTo>
                <a:lnTo>
                  <a:pt x="328" y="190"/>
                </a:lnTo>
                <a:lnTo>
                  <a:pt x="332" y="192"/>
                </a:lnTo>
                <a:lnTo>
                  <a:pt x="336" y="194"/>
                </a:lnTo>
                <a:lnTo>
                  <a:pt x="341" y="194"/>
                </a:lnTo>
                <a:lnTo>
                  <a:pt x="365" y="194"/>
                </a:lnTo>
                <a:lnTo>
                  <a:pt x="370" y="194"/>
                </a:lnTo>
                <a:lnTo>
                  <a:pt x="374" y="192"/>
                </a:lnTo>
                <a:lnTo>
                  <a:pt x="378" y="190"/>
                </a:lnTo>
                <a:lnTo>
                  <a:pt x="383" y="187"/>
                </a:lnTo>
                <a:lnTo>
                  <a:pt x="386" y="183"/>
                </a:lnTo>
                <a:lnTo>
                  <a:pt x="388" y="179"/>
                </a:lnTo>
                <a:lnTo>
                  <a:pt x="389" y="175"/>
                </a:lnTo>
                <a:lnTo>
                  <a:pt x="389" y="169"/>
                </a:lnTo>
                <a:lnTo>
                  <a:pt x="389" y="152"/>
                </a:lnTo>
                <a:lnTo>
                  <a:pt x="386" y="136"/>
                </a:lnTo>
                <a:lnTo>
                  <a:pt x="383" y="120"/>
                </a:lnTo>
                <a:lnTo>
                  <a:pt x="377" y="104"/>
                </a:lnTo>
                <a:lnTo>
                  <a:pt x="370" y="89"/>
                </a:lnTo>
                <a:lnTo>
                  <a:pt x="361" y="75"/>
                </a:lnTo>
                <a:lnTo>
                  <a:pt x="351" y="62"/>
                </a:lnTo>
                <a:lnTo>
                  <a:pt x="339" y="49"/>
                </a:lnTo>
                <a:lnTo>
                  <a:pt x="326" y="38"/>
                </a:lnTo>
                <a:lnTo>
                  <a:pt x="314" y="28"/>
                </a:lnTo>
                <a:lnTo>
                  <a:pt x="299" y="19"/>
                </a:lnTo>
                <a:lnTo>
                  <a:pt x="284" y="12"/>
                </a:lnTo>
                <a:lnTo>
                  <a:pt x="269" y="6"/>
                </a:lnTo>
                <a:lnTo>
                  <a:pt x="253" y="3"/>
                </a:lnTo>
                <a:lnTo>
                  <a:pt x="237" y="0"/>
                </a:lnTo>
                <a:lnTo>
                  <a:pt x="220" y="0"/>
                </a:lnTo>
                <a:lnTo>
                  <a:pt x="202" y="0"/>
                </a:lnTo>
                <a:lnTo>
                  <a:pt x="185" y="3"/>
                </a:lnTo>
                <a:lnTo>
                  <a:pt x="169" y="6"/>
                </a:lnTo>
                <a:lnTo>
                  <a:pt x="154" y="12"/>
                </a:lnTo>
                <a:lnTo>
                  <a:pt x="139" y="19"/>
                </a:lnTo>
                <a:lnTo>
                  <a:pt x="125" y="28"/>
                </a:lnTo>
                <a:lnTo>
                  <a:pt x="112" y="38"/>
                </a:lnTo>
                <a:lnTo>
                  <a:pt x="99" y="49"/>
                </a:lnTo>
                <a:lnTo>
                  <a:pt x="87" y="62"/>
                </a:lnTo>
                <a:lnTo>
                  <a:pt x="77" y="75"/>
                </a:lnTo>
                <a:lnTo>
                  <a:pt x="68" y="89"/>
                </a:lnTo>
                <a:lnTo>
                  <a:pt x="61" y="104"/>
                </a:lnTo>
                <a:lnTo>
                  <a:pt x="55" y="120"/>
                </a:lnTo>
                <a:lnTo>
                  <a:pt x="52" y="136"/>
                </a:lnTo>
                <a:lnTo>
                  <a:pt x="49" y="152"/>
                </a:lnTo>
                <a:lnTo>
                  <a:pt x="49" y="169"/>
                </a:lnTo>
                <a:lnTo>
                  <a:pt x="49" y="291"/>
                </a:lnTo>
                <a:lnTo>
                  <a:pt x="36" y="291"/>
                </a:lnTo>
                <a:lnTo>
                  <a:pt x="29" y="292"/>
                </a:lnTo>
                <a:lnTo>
                  <a:pt x="22" y="295"/>
                </a:lnTo>
                <a:lnTo>
                  <a:pt x="17" y="298"/>
                </a:lnTo>
                <a:lnTo>
                  <a:pt x="10" y="302"/>
                </a:lnTo>
                <a:lnTo>
                  <a:pt x="6" y="307"/>
                </a:lnTo>
                <a:lnTo>
                  <a:pt x="2" y="314"/>
                </a:lnTo>
                <a:lnTo>
                  <a:pt x="0" y="320"/>
                </a:lnTo>
                <a:lnTo>
                  <a:pt x="0" y="328"/>
                </a:lnTo>
                <a:lnTo>
                  <a:pt x="0" y="547"/>
                </a:lnTo>
                <a:lnTo>
                  <a:pt x="0" y="555"/>
                </a:lnTo>
                <a:lnTo>
                  <a:pt x="2" y="561"/>
                </a:lnTo>
                <a:lnTo>
                  <a:pt x="6" y="568"/>
                </a:lnTo>
                <a:lnTo>
                  <a:pt x="10" y="573"/>
                </a:lnTo>
                <a:lnTo>
                  <a:pt x="17" y="577"/>
                </a:lnTo>
                <a:lnTo>
                  <a:pt x="22" y="581"/>
                </a:lnTo>
                <a:lnTo>
                  <a:pt x="29" y="583"/>
                </a:lnTo>
                <a:lnTo>
                  <a:pt x="36" y="584"/>
                </a:lnTo>
                <a:lnTo>
                  <a:pt x="402" y="584"/>
                </a:lnTo>
                <a:lnTo>
                  <a:pt x="409" y="583"/>
                </a:lnTo>
                <a:lnTo>
                  <a:pt x="416" y="581"/>
                </a:lnTo>
                <a:lnTo>
                  <a:pt x="422" y="577"/>
                </a:lnTo>
                <a:lnTo>
                  <a:pt x="428" y="573"/>
                </a:lnTo>
                <a:lnTo>
                  <a:pt x="432" y="568"/>
                </a:lnTo>
                <a:lnTo>
                  <a:pt x="436" y="561"/>
                </a:lnTo>
                <a:lnTo>
                  <a:pt x="438" y="555"/>
                </a:lnTo>
                <a:lnTo>
                  <a:pt x="438" y="547"/>
                </a:lnTo>
                <a:lnTo>
                  <a:pt x="438" y="328"/>
                </a:lnTo>
                <a:lnTo>
                  <a:pt x="438" y="320"/>
                </a:lnTo>
                <a:lnTo>
                  <a:pt x="436" y="314"/>
                </a:lnTo>
                <a:lnTo>
                  <a:pt x="432" y="307"/>
                </a:lnTo>
                <a:lnTo>
                  <a:pt x="428" y="30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611" name="Freeform 134"/>
          <p:cNvSpPr>
            <a:spLocks noEditPoints="1"/>
          </p:cNvSpPr>
          <p:nvPr/>
        </p:nvSpPr>
        <p:spPr bwMode="auto">
          <a:xfrm>
            <a:off x="14944726" y="3601245"/>
            <a:ext cx="774700" cy="514350"/>
          </a:xfrm>
          <a:custGeom>
            <a:avLst/>
            <a:gdLst>
              <a:gd name="T0" fmla="*/ 719 w 731"/>
              <a:gd name="T1" fmla="*/ 4 h 487"/>
              <a:gd name="T2" fmla="*/ 711 w 731"/>
              <a:gd name="T3" fmla="*/ 0 h 487"/>
              <a:gd name="T4" fmla="*/ 25 w 731"/>
              <a:gd name="T5" fmla="*/ 0 h 487"/>
              <a:gd name="T6" fmla="*/ 15 w 731"/>
              <a:gd name="T7" fmla="*/ 1 h 487"/>
              <a:gd name="T8" fmla="*/ 8 w 731"/>
              <a:gd name="T9" fmla="*/ 7 h 487"/>
              <a:gd name="T10" fmla="*/ 2 w 731"/>
              <a:gd name="T11" fmla="*/ 15 h 487"/>
              <a:gd name="T12" fmla="*/ 0 w 731"/>
              <a:gd name="T13" fmla="*/ 24 h 487"/>
              <a:gd name="T14" fmla="*/ 1 w 731"/>
              <a:gd name="T15" fmla="*/ 468 h 487"/>
              <a:gd name="T16" fmla="*/ 4 w 731"/>
              <a:gd name="T17" fmla="*/ 476 h 487"/>
              <a:gd name="T18" fmla="*/ 11 w 731"/>
              <a:gd name="T19" fmla="*/ 483 h 487"/>
              <a:gd name="T20" fmla="*/ 20 w 731"/>
              <a:gd name="T21" fmla="*/ 486 h 487"/>
              <a:gd name="T22" fmla="*/ 706 w 731"/>
              <a:gd name="T23" fmla="*/ 487 h 487"/>
              <a:gd name="T24" fmla="*/ 716 w 731"/>
              <a:gd name="T25" fmla="*/ 485 h 487"/>
              <a:gd name="T26" fmla="*/ 724 w 731"/>
              <a:gd name="T27" fmla="*/ 480 h 487"/>
              <a:gd name="T28" fmla="*/ 729 w 731"/>
              <a:gd name="T29" fmla="*/ 472 h 487"/>
              <a:gd name="T30" fmla="*/ 731 w 731"/>
              <a:gd name="T31" fmla="*/ 462 h 487"/>
              <a:gd name="T32" fmla="*/ 730 w 731"/>
              <a:gd name="T33" fmla="*/ 20 h 487"/>
              <a:gd name="T34" fmla="*/ 727 w 731"/>
              <a:gd name="T35" fmla="*/ 11 h 487"/>
              <a:gd name="T36" fmla="*/ 682 w 731"/>
              <a:gd name="T37" fmla="*/ 340 h 487"/>
              <a:gd name="T38" fmla="*/ 662 w 731"/>
              <a:gd name="T39" fmla="*/ 343 h 487"/>
              <a:gd name="T40" fmla="*/ 645 w 731"/>
              <a:gd name="T41" fmla="*/ 348 h 487"/>
              <a:gd name="T42" fmla="*/ 629 w 731"/>
              <a:gd name="T43" fmla="*/ 357 h 487"/>
              <a:gd name="T44" fmla="*/ 614 w 731"/>
              <a:gd name="T45" fmla="*/ 370 h 487"/>
              <a:gd name="T46" fmla="*/ 601 w 731"/>
              <a:gd name="T47" fmla="*/ 385 h 487"/>
              <a:gd name="T48" fmla="*/ 592 w 731"/>
              <a:gd name="T49" fmla="*/ 401 h 487"/>
              <a:gd name="T50" fmla="*/ 587 w 731"/>
              <a:gd name="T51" fmla="*/ 419 h 487"/>
              <a:gd name="T52" fmla="*/ 584 w 731"/>
              <a:gd name="T53" fmla="*/ 439 h 487"/>
              <a:gd name="T54" fmla="*/ 146 w 731"/>
              <a:gd name="T55" fmla="*/ 428 h 487"/>
              <a:gd name="T56" fmla="*/ 143 w 731"/>
              <a:gd name="T57" fmla="*/ 410 h 487"/>
              <a:gd name="T58" fmla="*/ 135 w 731"/>
              <a:gd name="T59" fmla="*/ 392 h 487"/>
              <a:gd name="T60" fmla="*/ 124 w 731"/>
              <a:gd name="T61" fmla="*/ 377 h 487"/>
              <a:gd name="T62" fmla="*/ 110 w 731"/>
              <a:gd name="T63" fmla="*/ 363 h 487"/>
              <a:gd name="T64" fmla="*/ 95 w 731"/>
              <a:gd name="T65" fmla="*/ 352 h 487"/>
              <a:gd name="T66" fmla="*/ 78 w 731"/>
              <a:gd name="T67" fmla="*/ 345 h 487"/>
              <a:gd name="T68" fmla="*/ 58 w 731"/>
              <a:gd name="T69" fmla="*/ 342 h 487"/>
              <a:gd name="T70" fmla="*/ 49 w 731"/>
              <a:gd name="T71" fmla="*/ 146 h 487"/>
              <a:gd name="T72" fmla="*/ 68 w 731"/>
              <a:gd name="T73" fmla="*/ 144 h 487"/>
              <a:gd name="T74" fmla="*/ 86 w 731"/>
              <a:gd name="T75" fmla="*/ 139 h 487"/>
              <a:gd name="T76" fmla="*/ 103 w 731"/>
              <a:gd name="T77" fmla="*/ 130 h 487"/>
              <a:gd name="T78" fmla="*/ 118 w 731"/>
              <a:gd name="T79" fmla="*/ 118 h 487"/>
              <a:gd name="T80" fmla="*/ 131 w 731"/>
              <a:gd name="T81" fmla="*/ 103 h 487"/>
              <a:gd name="T82" fmla="*/ 139 w 731"/>
              <a:gd name="T83" fmla="*/ 86 h 487"/>
              <a:gd name="T84" fmla="*/ 145 w 731"/>
              <a:gd name="T85" fmla="*/ 68 h 487"/>
              <a:gd name="T86" fmla="*/ 146 w 731"/>
              <a:gd name="T87" fmla="*/ 49 h 487"/>
              <a:gd name="T88" fmla="*/ 585 w 731"/>
              <a:gd name="T89" fmla="*/ 59 h 487"/>
              <a:gd name="T90" fmla="*/ 589 w 731"/>
              <a:gd name="T91" fmla="*/ 77 h 487"/>
              <a:gd name="T92" fmla="*/ 596 w 731"/>
              <a:gd name="T93" fmla="*/ 94 h 487"/>
              <a:gd name="T94" fmla="*/ 606 w 731"/>
              <a:gd name="T95" fmla="*/ 110 h 487"/>
              <a:gd name="T96" fmla="*/ 620 w 731"/>
              <a:gd name="T97" fmla="*/ 124 h 487"/>
              <a:gd name="T98" fmla="*/ 636 w 731"/>
              <a:gd name="T99" fmla="*/ 135 h 487"/>
              <a:gd name="T100" fmla="*/ 653 w 731"/>
              <a:gd name="T101" fmla="*/ 142 h 487"/>
              <a:gd name="T102" fmla="*/ 672 w 731"/>
              <a:gd name="T103" fmla="*/ 146 h 487"/>
              <a:gd name="T104" fmla="*/ 682 w 731"/>
              <a:gd name="T105" fmla="*/ 34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1" h="487">
                <a:moveTo>
                  <a:pt x="724" y="7"/>
                </a:moveTo>
                <a:lnTo>
                  <a:pt x="719" y="4"/>
                </a:lnTo>
                <a:lnTo>
                  <a:pt x="716" y="1"/>
                </a:lnTo>
                <a:lnTo>
                  <a:pt x="711" y="0"/>
                </a:lnTo>
                <a:lnTo>
                  <a:pt x="706" y="0"/>
                </a:lnTo>
                <a:lnTo>
                  <a:pt x="25" y="0"/>
                </a:lnTo>
                <a:lnTo>
                  <a:pt x="20" y="0"/>
                </a:lnTo>
                <a:lnTo>
                  <a:pt x="15" y="1"/>
                </a:lnTo>
                <a:lnTo>
                  <a:pt x="11" y="4"/>
                </a:lnTo>
                <a:lnTo>
                  <a:pt x="8" y="7"/>
                </a:lnTo>
                <a:lnTo>
                  <a:pt x="4" y="11"/>
                </a:lnTo>
                <a:lnTo>
                  <a:pt x="2" y="15"/>
                </a:lnTo>
                <a:lnTo>
                  <a:pt x="1" y="20"/>
                </a:lnTo>
                <a:lnTo>
                  <a:pt x="0" y="24"/>
                </a:lnTo>
                <a:lnTo>
                  <a:pt x="0" y="462"/>
                </a:lnTo>
                <a:lnTo>
                  <a:pt x="1" y="468"/>
                </a:lnTo>
                <a:lnTo>
                  <a:pt x="2" y="472"/>
                </a:lnTo>
                <a:lnTo>
                  <a:pt x="4" y="476"/>
                </a:lnTo>
                <a:lnTo>
                  <a:pt x="8" y="480"/>
                </a:lnTo>
                <a:lnTo>
                  <a:pt x="11" y="483"/>
                </a:lnTo>
                <a:lnTo>
                  <a:pt x="15" y="485"/>
                </a:lnTo>
                <a:lnTo>
                  <a:pt x="20" y="486"/>
                </a:lnTo>
                <a:lnTo>
                  <a:pt x="25" y="487"/>
                </a:lnTo>
                <a:lnTo>
                  <a:pt x="706" y="487"/>
                </a:lnTo>
                <a:lnTo>
                  <a:pt x="711" y="486"/>
                </a:lnTo>
                <a:lnTo>
                  <a:pt x="716" y="485"/>
                </a:lnTo>
                <a:lnTo>
                  <a:pt x="719" y="483"/>
                </a:lnTo>
                <a:lnTo>
                  <a:pt x="724" y="480"/>
                </a:lnTo>
                <a:lnTo>
                  <a:pt x="727" y="476"/>
                </a:lnTo>
                <a:lnTo>
                  <a:pt x="729" y="472"/>
                </a:lnTo>
                <a:lnTo>
                  <a:pt x="730" y="468"/>
                </a:lnTo>
                <a:lnTo>
                  <a:pt x="731" y="462"/>
                </a:lnTo>
                <a:lnTo>
                  <a:pt x="731" y="24"/>
                </a:lnTo>
                <a:lnTo>
                  <a:pt x="730" y="20"/>
                </a:lnTo>
                <a:lnTo>
                  <a:pt x="729" y="15"/>
                </a:lnTo>
                <a:lnTo>
                  <a:pt x="727" y="11"/>
                </a:lnTo>
                <a:lnTo>
                  <a:pt x="724" y="7"/>
                </a:lnTo>
                <a:close/>
                <a:moveTo>
                  <a:pt x="682" y="340"/>
                </a:moveTo>
                <a:lnTo>
                  <a:pt x="672" y="342"/>
                </a:lnTo>
                <a:lnTo>
                  <a:pt x="662" y="343"/>
                </a:lnTo>
                <a:lnTo>
                  <a:pt x="653" y="345"/>
                </a:lnTo>
                <a:lnTo>
                  <a:pt x="645" y="348"/>
                </a:lnTo>
                <a:lnTo>
                  <a:pt x="636" y="352"/>
                </a:lnTo>
                <a:lnTo>
                  <a:pt x="629" y="357"/>
                </a:lnTo>
                <a:lnTo>
                  <a:pt x="620" y="363"/>
                </a:lnTo>
                <a:lnTo>
                  <a:pt x="614" y="370"/>
                </a:lnTo>
                <a:lnTo>
                  <a:pt x="606" y="377"/>
                </a:lnTo>
                <a:lnTo>
                  <a:pt x="601" y="385"/>
                </a:lnTo>
                <a:lnTo>
                  <a:pt x="596" y="392"/>
                </a:lnTo>
                <a:lnTo>
                  <a:pt x="592" y="401"/>
                </a:lnTo>
                <a:lnTo>
                  <a:pt x="589" y="410"/>
                </a:lnTo>
                <a:lnTo>
                  <a:pt x="587" y="419"/>
                </a:lnTo>
                <a:lnTo>
                  <a:pt x="585" y="428"/>
                </a:lnTo>
                <a:lnTo>
                  <a:pt x="584" y="439"/>
                </a:lnTo>
                <a:lnTo>
                  <a:pt x="146" y="439"/>
                </a:lnTo>
                <a:lnTo>
                  <a:pt x="146" y="428"/>
                </a:lnTo>
                <a:lnTo>
                  <a:pt x="145" y="419"/>
                </a:lnTo>
                <a:lnTo>
                  <a:pt x="143" y="410"/>
                </a:lnTo>
                <a:lnTo>
                  <a:pt x="139" y="401"/>
                </a:lnTo>
                <a:lnTo>
                  <a:pt x="135" y="392"/>
                </a:lnTo>
                <a:lnTo>
                  <a:pt x="131" y="385"/>
                </a:lnTo>
                <a:lnTo>
                  <a:pt x="124" y="377"/>
                </a:lnTo>
                <a:lnTo>
                  <a:pt x="118" y="370"/>
                </a:lnTo>
                <a:lnTo>
                  <a:pt x="110" y="363"/>
                </a:lnTo>
                <a:lnTo>
                  <a:pt x="103" y="357"/>
                </a:lnTo>
                <a:lnTo>
                  <a:pt x="95" y="352"/>
                </a:lnTo>
                <a:lnTo>
                  <a:pt x="86" y="348"/>
                </a:lnTo>
                <a:lnTo>
                  <a:pt x="78" y="345"/>
                </a:lnTo>
                <a:lnTo>
                  <a:pt x="68" y="343"/>
                </a:lnTo>
                <a:lnTo>
                  <a:pt x="58" y="342"/>
                </a:lnTo>
                <a:lnTo>
                  <a:pt x="49" y="340"/>
                </a:lnTo>
                <a:lnTo>
                  <a:pt x="49" y="146"/>
                </a:lnTo>
                <a:lnTo>
                  <a:pt x="58" y="146"/>
                </a:lnTo>
                <a:lnTo>
                  <a:pt x="68" y="144"/>
                </a:lnTo>
                <a:lnTo>
                  <a:pt x="78" y="142"/>
                </a:lnTo>
                <a:lnTo>
                  <a:pt x="86" y="139"/>
                </a:lnTo>
                <a:lnTo>
                  <a:pt x="95" y="135"/>
                </a:lnTo>
                <a:lnTo>
                  <a:pt x="103" y="130"/>
                </a:lnTo>
                <a:lnTo>
                  <a:pt x="110" y="124"/>
                </a:lnTo>
                <a:lnTo>
                  <a:pt x="118" y="118"/>
                </a:lnTo>
                <a:lnTo>
                  <a:pt x="124" y="110"/>
                </a:lnTo>
                <a:lnTo>
                  <a:pt x="131" y="103"/>
                </a:lnTo>
                <a:lnTo>
                  <a:pt x="135" y="94"/>
                </a:lnTo>
                <a:lnTo>
                  <a:pt x="139" y="86"/>
                </a:lnTo>
                <a:lnTo>
                  <a:pt x="143" y="77"/>
                </a:lnTo>
                <a:lnTo>
                  <a:pt x="145" y="68"/>
                </a:lnTo>
                <a:lnTo>
                  <a:pt x="146" y="59"/>
                </a:lnTo>
                <a:lnTo>
                  <a:pt x="146" y="49"/>
                </a:lnTo>
                <a:lnTo>
                  <a:pt x="584" y="49"/>
                </a:lnTo>
                <a:lnTo>
                  <a:pt x="585" y="59"/>
                </a:lnTo>
                <a:lnTo>
                  <a:pt x="587" y="68"/>
                </a:lnTo>
                <a:lnTo>
                  <a:pt x="589" y="77"/>
                </a:lnTo>
                <a:lnTo>
                  <a:pt x="592" y="86"/>
                </a:lnTo>
                <a:lnTo>
                  <a:pt x="596" y="94"/>
                </a:lnTo>
                <a:lnTo>
                  <a:pt x="601" y="103"/>
                </a:lnTo>
                <a:lnTo>
                  <a:pt x="606" y="110"/>
                </a:lnTo>
                <a:lnTo>
                  <a:pt x="614" y="118"/>
                </a:lnTo>
                <a:lnTo>
                  <a:pt x="620" y="124"/>
                </a:lnTo>
                <a:lnTo>
                  <a:pt x="629" y="130"/>
                </a:lnTo>
                <a:lnTo>
                  <a:pt x="636" y="135"/>
                </a:lnTo>
                <a:lnTo>
                  <a:pt x="645" y="139"/>
                </a:lnTo>
                <a:lnTo>
                  <a:pt x="653" y="142"/>
                </a:lnTo>
                <a:lnTo>
                  <a:pt x="662" y="144"/>
                </a:lnTo>
                <a:lnTo>
                  <a:pt x="672" y="146"/>
                </a:lnTo>
                <a:lnTo>
                  <a:pt x="682" y="146"/>
                </a:lnTo>
                <a:lnTo>
                  <a:pt x="682" y="34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2" name="Freeform 135"/>
          <p:cNvSpPr>
            <a:spLocks noEditPoints="1"/>
          </p:cNvSpPr>
          <p:nvPr/>
        </p:nvSpPr>
        <p:spPr bwMode="auto">
          <a:xfrm>
            <a:off x="15205076" y="3693320"/>
            <a:ext cx="257176" cy="333376"/>
          </a:xfrm>
          <a:custGeom>
            <a:avLst/>
            <a:gdLst>
              <a:gd name="T0" fmla="*/ 204 w 243"/>
              <a:gd name="T1" fmla="*/ 42 h 316"/>
              <a:gd name="T2" fmla="*/ 186 w 243"/>
              <a:gd name="T3" fmla="*/ 22 h 316"/>
              <a:gd name="T4" fmla="*/ 162 w 243"/>
              <a:gd name="T5" fmla="*/ 7 h 316"/>
              <a:gd name="T6" fmla="*/ 135 w 243"/>
              <a:gd name="T7" fmla="*/ 1 h 316"/>
              <a:gd name="T8" fmla="*/ 107 w 243"/>
              <a:gd name="T9" fmla="*/ 1 h 316"/>
              <a:gd name="T10" fmla="*/ 81 w 243"/>
              <a:gd name="T11" fmla="*/ 7 h 316"/>
              <a:gd name="T12" fmla="*/ 57 w 243"/>
              <a:gd name="T13" fmla="*/ 22 h 316"/>
              <a:gd name="T14" fmla="*/ 38 w 243"/>
              <a:gd name="T15" fmla="*/ 42 h 316"/>
              <a:gd name="T16" fmla="*/ 24 w 243"/>
              <a:gd name="T17" fmla="*/ 64 h 316"/>
              <a:gd name="T18" fmla="*/ 12 w 243"/>
              <a:gd name="T19" fmla="*/ 90 h 316"/>
              <a:gd name="T20" fmla="*/ 4 w 243"/>
              <a:gd name="T21" fmla="*/ 117 h 316"/>
              <a:gd name="T22" fmla="*/ 0 w 243"/>
              <a:gd name="T23" fmla="*/ 144 h 316"/>
              <a:gd name="T24" fmla="*/ 0 w 243"/>
              <a:gd name="T25" fmla="*/ 171 h 316"/>
              <a:gd name="T26" fmla="*/ 4 w 243"/>
              <a:gd name="T27" fmla="*/ 198 h 316"/>
              <a:gd name="T28" fmla="*/ 12 w 243"/>
              <a:gd name="T29" fmla="*/ 225 h 316"/>
              <a:gd name="T30" fmla="*/ 24 w 243"/>
              <a:gd name="T31" fmla="*/ 250 h 316"/>
              <a:gd name="T32" fmla="*/ 38 w 243"/>
              <a:gd name="T33" fmla="*/ 274 h 316"/>
              <a:gd name="T34" fmla="*/ 57 w 243"/>
              <a:gd name="T35" fmla="*/ 293 h 316"/>
              <a:gd name="T36" fmla="*/ 81 w 243"/>
              <a:gd name="T37" fmla="*/ 307 h 316"/>
              <a:gd name="T38" fmla="*/ 107 w 243"/>
              <a:gd name="T39" fmla="*/ 315 h 316"/>
              <a:gd name="T40" fmla="*/ 135 w 243"/>
              <a:gd name="T41" fmla="*/ 315 h 316"/>
              <a:gd name="T42" fmla="*/ 162 w 243"/>
              <a:gd name="T43" fmla="*/ 307 h 316"/>
              <a:gd name="T44" fmla="*/ 186 w 243"/>
              <a:gd name="T45" fmla="*/ 293 h 316"/>
              <a:gd name="T46" fmla="*/ 204 w 243"/>
              <a:gd name="T47" fmla="*/ 274 h 316"/>
              <a:gd name="T48" fmla="*/ 219 w 243"/>
              <a:gd name="T49" fmla="*/ 250 h 316"/>
              <a:gd name="T50" fmla="*/ 231 w 243"/>
              <a:gd name="T51" fmla="*/ 225 h 316"/>
              <a:gd name="T52" fmla="*/ 239 w 243"/>
              <a:gd name="T53" fmla="*/ 198 h 316"/>
              <a:gd name="T54" fmla="*/ 243 w 243"/>
              <a:gd name="T55" fmla="*/ 171 h 316"/>
              <a:gd name="T56" fmla="*/ 243 w 243"/>
              <a:gd name="T57" fmla="*/ 144 h 316"/>
              <a:gd name="T58" fmla="*/ 239 w 243"/>
              <a:gd name="T59" fmla="*/ 117 h 316"/>
              <a:gd name="T60" fmla="*/ 231 w 243"/>
              <a:gd name="T61" fmla="*/ 90 h 316"/>
              <a:gd name="T62" fmla="*/ 219 w 243"/>
              <a:gd name="T63" fmla="*/ 64 h 316"/>
              <a:gd name="T64" fmla="*/ 195 w 243"/>
              <a:gd name="T65" fmla="*/ 254 h 316"/>
              <a:gd name="T66" fmla="*/ 49 w 243"/>
              <a:gd name="T67" fmla="*/ 219 h 316"/>
              <a:gd name="T68" fmla="*/ 97 w 243"/>
              <a:gd name="T69" fmla="*/ 109 h 316"/>
              <a:gd name="T70" fmla="*/ 89 w 243"/>
              <a:gd name="T71" fmla="*/ 118 h 316"/>
              <a:gd name="T72" fmla="*/ 47 w 243"/>
              <a:gd name="T73" fmla="*/ 100 h 316"/>
              <a:gd name="T74" fmla="*/ 146 w 243"/>
              <a:gd name="T75" fmla="*/ 48 h 316"/>
              <a:gd name="T76" fmla="*/ 195 w 243"/>
              <a:gd name="T77" fmla="*/ 21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3" h="316">
                <a:moveTo>
                  <a:pt x="213" y="53"/>
                </a:moveTo>
                <a:lnTo>
                  <a:pt x="204" y="42"/>
                </a:lnTo>
                <a:lnTo>
                  <a:pt x="196" y="31"/>
                </a:lnTo>
                <a:lnTo>
                  <a:pt x="186" y="22"/>
                </a:lnTo>
                <a:lnTo>
                  <a:pt x="174" y="14"/>
                </a:lnTo>
                <a:lnTo>
                  <a:pt x="162" y="7"/>
                </a:lnTo>
                <a:lnTo>
                  <a:pt x="149" y="3"/>
                </a:lnTo>
                <a:lnTo>
                  <a:pt x="135" y="1"/>
                </a:lnTo>
                <a:lnTo>
                  <a:pt x="121" y="0"/>
                </a:lnTo>
                <a:lnTo>
                  <a:pt x="107" y="1"/>
                </a:lnTo>
                <a:lnTo>
                  <a:pt x="94" y="3"/>
                </a:lnTo>
                <a:lnTo>
                  <a:pt x="81" y="7"/>
                </a:lnTo>
                <a:lnTo>
                  <a:pt x="69" y="14"/>
                </a:lnTo>
                <a:lnTo>
                  <a:pt x="57" y="22"/>
                </a:lnTo>
                <a:lnTo>
                  <a:pt x="48" y="31"/>
                </a:lnTo>
                <a:lnTo>
                  <a:pt x="38" y="42"/>
                </a:lnTo>
                <a:lnTo>
                  <a:pt x="30" y="53"/>
                </a:lnTo>
                <a:lnTo>
                  <a:pt x="24" y="64"/>
                </a:lnTo>
                <a:lnTo>
                  <a:pt x="17" y="77"/>
                </a:lnTo>
                <a:lnTo>
                  <a:pt x="12" y="90"/>
                </a:lnTo>
                <a:lnTo>
                  <a:pt x="8" y="103"/>
                </a:lnTo>
                <a:lnTo>
                  <a:pt x="4" y="117"/>
                </a:lnTo>
                <a:lnTo>
                  <a:pt x="1" y="130"/>
                </a:lnTo>
                <a:lnTo>
                  <a:pt x="0" y="144"/>
                </a:lnTo>
                <a:lnTo>
                  <a:pt x="0" y="157"/>
                </a:lnTo>
                <a:lnTo>
                  <a:pt x="0" y="171"/>
                </a:lnTo>
                <a:lnTo>
                  <a:pt x="1" y="184"/>
                </a:lnTo>
                <a:lnTo>
                  <a:pt x="4" y="198"/>
                </a:lnTo>
                <a:lnTo>
                  <a:pt x="8" y="211"/>
                </a:lnTo>
                <a:lnTo>
                  <a:pt x="12" y="225"/>
                </a:lnTo>
                <a:lnTo>
                  <a:pt x="17" y="238"/>
                </a:lnTo>
                <a:lnTo>
                  <a:pt x="24" y="250"/>
                </a:lnTo>
                <a:lnTo>
                  <a:pt x="30" y="262"/>
                </a:lnTo>
                <a:lnTo>
                  <a:pt x="38" y="274"/>
                </a:lnTo>
                <a:lnTo>
                  <a:pt x="48" y="284"/>
                </a:lnTo>
                <a:lnTo>
                  <a:pt x="57" y="293"/>
                </a:lnTo>
                <a:lnTo>
                  <a:pt x="69" y="301"/>
                </a:lnTo>
                <a:lnTo>
                  <a:pt x="81" y="307"/>
                </a:lnTo>
                <a:lnTo>
                  <a:pt x="94" y="312"/>
                </a:lnTo>
                <a:lnTo>
                  <a:pt x="107" y="315"/>
                </a:lnTo>
                <a:lnTo>
                  <a:pt x="121" y="316"/>
                </a:lnTo>
                <a:lnTo>
                  <a:pt x="135" y="315"/>
                </a:lnTo>
                <a:lnTo>
                  <a:pt x="149" y="312"/>
                </a:lnTo>
                <a:lnTo>
                  <a:pt x="162" y="307"/>
                </a:lnTo>
                <a:lnTo>
                  <a:pt x="174" y="301"/>
                </a:lnTo>
                <a:lnTo>
                  <a:pt x="186" y="293"/>
                </a:lnTo>
                <a:lnTo>
                  <a:pt x="196" y="284"/>
                </a:lnTo>
                <a:lnTo>
                  <a:pt x="204" y="274"/>
                </a:lnTo>
                <a:lnTo>
                  <a:pt x="213" y="262"/>
                </a:lnTo>
                <a:lnTo>
                  <a:pt x="219" y="250"/>
                </a:lnTo>
                <a:lnTo>
                  <a:pt x="226" y="238"/>
                </a:lnTo>
                <a:lnTo>
                  <a:pt x="231" y="225"/>
                </a:lnTo>
                <a:lnTo>
                  <a:pt x="236" y="211"/>
                </a:lnTo>
                <a:lnTo>
                  <a:pt x="239" y="198"/>
                </a:lnTo>
                <a:lnTo>
                  <a:pt x="241" y="184"/>
                </a:lnTo>
                <a:lnTo>
                  <a:pt x="243" y="171"/>
                </a:lnTo>
                <a:lnTo>
                  <a:pt x="243" y="157"/>
                </a:lnTo>
                <a:lnTo>
                  <a:pt x="243" y="144"/>
                </a:lnTo>
                <a:lnTo>
                  <a:pt x="241" y="130"/>
                </a:lnTo>
                <a:lnTo>
                  <a:pt x="239" y="117"/>
                </a:lnTo>
                <a:lnTo>
                  <a:pt x="236" y="103"/>
                </a:lnTo>
                <a:lnTo>
                  <a:pt x="231" y="90"/>
                </a:lnTo>
                <a:lnTo>
                  <a:pt x="226" y="77"/>
                </a:lnTo>
                <a:lnTo>
                  <a:pt x="219" y="64"/>
                </a:lnTo>
                <a:lnTo>
                  <a:pt x="213" y="53"/>
                </a:lnTo>
                <a:close/>
                <a:moveTo>
                  <a:pt x="195" y="254"/>
                </a:moveTo>
                <a:lnTo>
                  <a:pt x="49" y="254"/>
                </a:lnTo>
                <a:lnTo>
                  <a:pt x="49" y="219"/>
                </a:lnTo>
                <a:lnTo>
                  <a:pt x="97" y="219"/>
                </a:lnTo>
                <a:lnTo>
                  <a:pt x="97" y="109"/>
                </a:lnTo>
                <a:lnTo>
                  <a:pt x="96" y="109"/>
                </a:lnTo>
                <a:lnTo>
                  <a:pt x="89" y="118"/>
                </a:lnTo>
                <a:lnTo>
                  <a:pt x="76" y="130"/>
                </a:lnTo>
                <a:lnTo>
                  <a:pt x="47" y="100"/>
                </a:lnTo>
                <a:lnTo>
                  <a:pt x="103" y="48"/>
                </a:lnTo>
                <a:lnTo>
                  <a:pt x="146" y="48"/>
                </a:lnTo>
                <a:lnTo>
                  <a:pt x="146" y="219"/>
                </a:lnTo>
                <a:lnTo>
                  <a:pt x="195" y="219"/>
                </a:lnTo>
                <a:lnTo>
                  <a:pt x="195" y="25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3" name="Freeform 136"/>
          <p:cNvSpPr>
            <a:spLocks/>
          </p:cNvSpPr>
          <p:nvPr/>
        </p:nvSpPr>
        <p:spPr bwMode="auto">
          <a:xfrm>
            <a:off x="16557626" y="3550445"/>
            <a:ext cx="561976" cy="615950"/>
          </a:xfrm>
          <a:custGeom>
            <a:avLst/>
            <a:gdLst>
              <a:gd name="T0" fmla="*/ 261 w 532"/>
              <a:gd name="T1" fmla="*/ 155 h 581"/>
              <a:gd name="T2" fmla="*/ 233 w 532"/>
              <a:gd name="T3" fmla="*/ 143 h 581"/>
              <a:gd name="T4" fmla="*/ 202 w 532"/>
              <a:gd name="T5" fmla="*/ 143 h 581"/>
              <a:gd name="T6" fmla="*/ 176 w 532"/>
              <a:gd name="T7" fmla="*/ 154 h 581"/>
              <a:gd name="T8" fmla="*/ 154 w 532"/>
              <a:gd name="T9" fmla="*/ 175 h 581"/>
              <a:gd name="T10" fmla="*/ 144 w 532"/>
              <a:gd name="T11" fmla="*/ 202 h 581"/>
              <a:gd name="T12" fmla="*/ 144 w 532"/>
              <a:gd name="T13" fmla="*/ 233 h 581"/>
              <a:gd name="T14" fmla="*/ 155 w 532"/>
              <a:gd name="T15" fmla="*/ 261 h 581"/>
              <a:gd name="T16" fmla="*/ 326 w 532"/>
              <a:gd name="T17" fmla="*/ 432 h 581"/>
              <a:gd name="T18" fmla="*/ 343 w 532"/>
              <a:gd name="T19" fmla="*/ 426 h 581"/>
              <a:gd name="T20" fmla="*/ 360 w 532"/>
              <a:gd name="T21" fmla="*/ 407 h 581"/>
              <a:gd name="T22" fmla="*/ 201 w 532"/>
              <a:gd name="T23" fmla="*/ 240 h 581"/>
              <a:gd name="T24" fmla="*/ 191 w 532"/>
              <a:gd name="T25" fmla="*/ 217 h 581"/>
              <a:gd name="T26" fmla="*/ 199 w 532"/>
              <a:gd name="T27" fmla="*/ 198 h 581"/>
              <a:gd name="T28" fmla="*/ 217 w 532"/>
              <a:gd name="T29" fmla="*/ 191 h 581"/>
              <a:gd name="T30" fmla="*/ 240 w 532"/>
              <a:gd name="T31" fmla="*/ 201 h 581"/>
              <a:gd name="T32" fmla="*/ 475 w 532"/>
              <a:gd name="T33" fmla="*/ 440 h 581"/>
              <a:gd name="T34" fmla="*/ 484 w 532"/>
              <a:gd name="T35" fmla="*/ 468 h 581"/>
              <a:gd name="T36" fmla="*/ 478 w 532"/>
              <a:gd name="T37" fmla="*/ 504 h 581"/>
              <a:gd name="T38" fmla="*/ 464 w 532"/>
              <a:gd name="T39" fmla="*/ 520 h 581"/>
              <a:gd name="T40" fmla="*/ 439 w 532"/>
              <a:gd name="T41" fmla="*/ 532 h 581"/>
              <a:gd name="T42" fmla="*/ 406 w 532"/>
              <a:gd name="T43" fmla="*/ 530 h 581"/>
              <a:gd name="T44" fmla="*/ 379 w 532"/>
              <a:gd name="T45" fmla="*/ 515 h 581"/>
              <a:gd name="T46" fmla="*/ 65 w 532"/>
              <a:gd name="T47" fmla="*/ 198 h 581"/>
              <a:gd name="T48" fmla="*/ 51 w 532"/>
              <a:gd name="T49" fmla="*/ 164 h 581"/>
              <a:gd name="T50" fmla="*/ 51 w 532"/>
              <a:gd name="T51" fmla="*/ 125 h 581"/>
              <a:gd name="T52" fmla="*/ 65 w 532"/>
              <a:gd name="T53" fmla="*/ 91 h 581"/>
              <a:gd name="T54" fmla="*/ 91 w 532"/>
              <a:gd name="T55" fmla="*/ 64 h 581"/>
              <a:gd name="T56" fmla="*/ 125 w 532"/>
              <a:gd name="T57" fmla="*/ 48 h 581"/>
              <a:gd name="T58" fmla="*/ 163 w 532"/>
              <a:gd name="T59" fmla="*/ 48 h 581"/>
              <a:gd name="T60" fmla="*/ 198 w 532"/>
              <a:gd name="T61" fmla="*/ 64 h 581"/>
              <a:gd name="T62" fmla="*/ 448 w 532"/>
              <a:gd name="T63" fmla="*/ 310 h 581"/>
              <a:gd name="T64" fmla="*/ 465 w 532"/>
              <a:gd name="T65" fmla="*/ 304 h 581"/>
              <a:gd name="T66" fmla="*/ 482 w 532"/>
              <a:gd name="T67" fmla="*/ 285 h 581"/>
              <a:gd name="T68" fmla="*/ 248 w 532"/>
              <a:gd name="T69" fmla="*/ 43 h 581"/>
              <a:gd name="T70" fmla="*/ 200 w 532"/>
              <a:gd name="T71" fmla="*/ 11 h 581"/>
              <a:gd name="T72" fmla="*/ 145 w 532"/>
              <a:gd name="T73" fmla="*/ 0 h 581"/>
              <a:gd name="T74" fmla="*/ 88 w 532"/>
              <a:gd name="T75" fmla="*/ 11 h 581"/>
              <a:gd name="T76" fmla="*/ 42 w 532"/>
              <a:gd name="T77" fmla="*/ 42 h 581"/>
              <a:gd name="T78" fmla="*/ 11 w 532"/>
              <a:gd name="T79" fmla="*/ 88 h 581"/>
              <a:gd name="T80" fmla="*/ 0 w 532"/>
              <a:gd name="T81" fmla="*/ 145 h 581"/>
              <a:gd name="T82" fmla="*/ 11 w 532"/>
              <a:gd name="T83" fmla="*/ 201 h 581"/>
              <a:gd name="T84" fmla="*/ 43 w 532"/>
              <a:gd name="T85" fmla="*/ 248 h 581"/>
              <a:gd name="T86" fmla="*/ 369 w 532"/>
              <a:gd name="T87" fmla="*/ 567 h 581"/>
              <a:gd name="T88" fmla="*/ 416 w 532"/>
              <a:gd name="T89" fmla="*/ 581 h 581"/>
              <a:gd name="T90" fmla="*/ 459 w 532"/>
              <a:gd name="T91" fmla="*/ 576 h 581"/>
              <a:gd name="T92" fmla="*/ 495 w 532"/>
              <a:gd name="T93" fmla="*/ 558 h 581"/>
              <a:gd name="T94" fmla="*/ 520 w 532"/>
              <a:gd name="T95" fmla="*/ 527 h 581"/>
              <a:gd name="T96" fmla="*/ 532 w 532"/>
              <a:gd name="T97" fmla="*/ 488 h 581"/>
              <a:gd name="T98" fmla="*/ 527 w 532"/>
              <a:gd name="T99" fmla="*/ 439 h 581"/>
              <a:gd name="T100" fmla="*/ 503 w 532"/>
              <a:gd name="T101" fmla="*/ 3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2" h="581">
                <a:moveTo>
                  <a:pt x="495" y="387"/>
                </a:moveTo>
                <a:lnTo>
                  <a:pt x="273" y="166"/>
                </a:lnTo>
                <a:lnTo>
                  <a:pt x="268" y="161"/>
                </a:lnTo>
                <a:lnTo>
                  <a:pt x="261" y="155"/>
                </a:lnTo>
                <a:lnTo>
                  <a:pt x="255" y="152"/>
                </a:lnTo>
                <a:lnTo>
                  <a:pt x="248" y="148"/>
                </a:lnTo>
                <a:lnTo>
                  <a:pt x="241" y="146"/>
                </a:lnTo>
                <a:lnTo>
                  <a:pt x="233" y="143"/>
                </a:lnTo>
                <a:lnTo>
                  <a:pt x="226" y="142"/>
                </a:lnTo>
                <a:lnTo>
                  <a:pt x="217" y="142"/>
                </a:lnTo>
                <a:lnTo>
                  <a:pt x="209" y="142"/>
                </a:lnTo>
                <a:lnTo>
                  <a:pt x="202" y="143"/>
                </a:lnTo>
                <a:lnTo>
                  <a:pt x="194" y="146"/>
                </a:lnTo>
                <a:lnTo>
                  <a:pt x="188" y="148"/>
                </a:lnTo>
                <a:lnTo>
                  <a:pt x="181" y="151"/>
                </a:lnTo>
                <a:lnTo>
                  <a:pt x="176" y="154"/>
                </a:lnTo>
                <a:lnTo>
                  <a:pt x="169" y="159"/>
                </a:lnTo>
                <a:lnTo>
                  <a:pt x="164" y="164"/>
                </a:lnTo>
                <a:lnTo>
                  <a:pt x="159" y="169"/>
                </a:lnTo>
                <a:lnTo>
                  <a:pt x="154" y="175"/>
                </a:lnTo>
                <a:lnTo>
                  <a:pt x="151" y="181"/>
                </a:lnTo>
                <a:lnTo>
                  <a:pt x="148" y="188"/>
                </a:lnTo>
                <a:lnTo>
                  <a:pt x="146" y="194"/>
                </a:lnTo>
                <a:lnTo>
                  <a:pt x="144" y="202"/>
                </a:lnTo>
                <a:lnTo>
                  <a:pt x="142" y="209"/>
                </a:lnTo>
                <a:lnTo>
                  <a:pt x="142" y="217"/>
                </a:lnTo>
                <a:lnTo>
                  <a:pt x="142" y="224"/>
                </a:lnTo>
                <a:lnTo>
                  <a:pt x="144" y="233"/>
                </a:lnTo>
                <a:lnTo>
                  <a:pt x="146" y="241"/>
                </a:lnTo>
                <a:lnTo>
                  <a:pt x="148" y="248"/>
                </a:lnTo>
                <a:lnTo>
                  <a:pt x="152" y="255"/>
                </a:lnTo>
                <a:lnTo>
                  <a:pt x="155" y="261"/>
                </a:lnTo>
                <a:lnTo>
                  <a:pt x="161" y="268"/>
                </a:lnTo>
                <a:lnTo>
                  <a:pt x="166" y="273"/>
                </a:lnTo>
                <a:lnTo>
                  <a:pt x="323" y="430"/>
                </a:lnTo>
                <a:lnTo>
                  <a:pt x="326" y="432"/>
                </a:lnTo>
                <a:lnTo>
                  <a:pt x="330" y="433"/>
                </a:lnTo>
                <a:lnTo>
                  <a:pt x="334" y="433"/>
                </a:lnTo>
                <a:lnTo>
                  <a:pt x="338" y="431"/>
                </a:lnTo>
                <a:lnTo>
                  <a:pt x="343" y="426"/>
                </a:lnTo>
                <a:lnTo>
                  <a:pt x="349" y="421"/>
                </a:lnTo>
                <a:lnTo>
                  <a:pt x="354" y="416"/>
                </a:lnTo>
                <a:lnTo>
                  <a:pt x="357" y="411"/>
                </a:lnTo>
                <a:lnTo>
                  <a:pt x="360" y="407"/>
                </a:lnTo>
                <a:lnTo>
                  <a:pt x="361" y="404"/>
                </a:lnTo>
                <a:lnTo>
                  <a:pt x="360" y="399"/>
                </a:lnTo>
                <a:lnTo>
                  <a:pt x="356" y="395"/>
                </a:lnTo>
                <a:lnTo>
                  <a:pt x="201" y="240"/>
                </a:lnTo>
                <a:lnTo>
                  <a:pt x="196" y="234"/>
                </a:lnTo>
                <a:lnTo>
                  <a:pt x="193" y="229"/>
                </a:lnTo>
                <a:lnTo>
                  <a:pt x="191" y="222"/>
                </a:lnTo>
                <a:lnTo>
                  <a:pt x="191" y="217"/>
                </a:lnTo>
                <a:lnTo>
                  <a:pt x="191" y="211"/>
                </a:lnTo>
                <a:lnTo>
                  <a:pt x="193" y="207"/>
                </a:lnTo>
                <a:lnTo>
                  <a:pt x="195" y="203"/>
                </a:lnTo>
                <a:lnTo>
                  <a:pt x="199" y="198"/>
                </a:lnTo>
                <a:lnTo>
                  <a:pt x="202" y="195"/>
                </a:lnTo>
                <a:lnTo>
                  <a:pt x="206" y="193"/>
                </a:lnTo>
                <a:lnTo>
                  <a:pt x="212" y="192"/>
                </a:lnTo>
                <a:lnTo>
                  <a:pt x="217" y="191"/>
                </a:lnTo>
                <a:lnTo>
                  <a:pt x="222" y="192"/>
                </a:lnTo>
                <a:lnTo>
                  <a:pt x="229" y="193"/>
                </a:lnTo>
                <a:lnTo>
                  <a:pt x="234" y="196"/>
                </a:lnTo>
                <a:lnTo>
                  <a:pt x="240" y="201"/>
                </a:lnTo>
                <a:lnTo>
                  <a:pt x="460" y="421"/>
                </a:lnTo>
                <a:lnTo>
                  <a:pt x="466" y="427"/>
                </a:lnTo>
                <a:lnTo>
                  <a:pt x="471" y="434"/>
                </a:lnTo>
                <a:lnTo>
                  <a:pt x="475" y="440"/>
                </a:lnTo>
                <a:lnTo>
                  <a:pt x="478" y="447"/>
                </a:lnTo>
                <a:lnTo>
                  <a:pt x="480" y="454"/>
                </a:lnTo>
                <a:lnTo>
                  <a:pt x="483" y="461"/>
                </a:lnTo>
                <a:lnTo>
                  <a:pt x="484" y="468"/>
                </a:lnTo>
                <a:lnTo>
                  <a:pt x="485" y="477"/>
                </a:lnTo>
                <a:lnTo>
                  <a:pt x="484" y="488"/>
                </a:lnTo>
                <a:lnTo>
                  <a:pt x="480" y="499"/>
                </a:lnTo>
                <a:lnTo>
                  <a:pt x="478" y="504"/>
                </a:lnTo>
                <a:lnTo>
                  <a:pt x="475" y="508"/>
                </a:lnTo>
                <a:lnTo>
                  <a:pt x="472" y="513"/>
                </a:lnTo>
                <a:lnTo>
                  <a:pt x="469" y="517"/>
                </a:lnTo>
                <a:lnTo>
                  <a:pt x="464" y="520"/>
                </a:lnTo>
                <a:lnTo>
                  <a:pt x="460" y="523"/>
                </a:lnTo>
                <a:lnTo>
                  <a:pt x="456" y="527"/>
                </a:lnTo>
                <a:lnTo>
                  <a:pt x="450" y="529"/>
                </a:lnTo>
                <a:lnTo>
                  <a:pt x="439" y="532"/>
                </a:lnTo>
                <a:lnTo>
                  <a:pt x="428" y="533"/>
                </a:lnTo>
                <a:lnTo>
                  <a:pt x="420" y="532"/>
                </a:lnTo>
                <a:lnTo>
                  <a:pt x="412" y="531"/>
                </a:lnTo>
                <a:lnTo>
                  <a:pt x="406" y="530"/>
                </a:lnTo>
                <a:lnTo>
                  <a:pt x="398" y="527"/>
                </a:lnTo>
                <a:lnTo>
                  <a:pt x="392" y="523"/>
                </a:lnTo>
                <a:lnTo>
                  <a:pt x="385" y="519"/>
                </a:lnTo>
                <a:lnTo>
                  <a:pt x="379" y="515"/>
                </a:lnTo>
                <a:lnTo>
                  <a:pt x="372" y="508"/>
                </a:lnTo>
                <a:lnTo>
                  <a:pt x="78" y="214"/>
                </a:lnTo>
                <a:lnTo>
                  <a:pt x="71" y="206"/>
                </a:lnTo>
                <a:lnTo>
                  <a:pt x="65" y="198"/>
                </a:lnTo>
                <a:lnTo>
                  <a:pt x="60" y="190"/>
                </a:lnTo>
                <a:lnTo>
                  <a:pt x="56" y="181"/>
                </a:lnTo>
                <a:lnTo>
                  <a:pt x="53" y="173"/>
                </a:lnTo>
                <a:lnTo>
                  <a:pt x="51" y="164"/>
                </a:lnTo>
                <a:lnTo>
                  <a:pt x="50" y="154"/>
                </a:lnTo>
                <a:lnTo>
                  <a:pt x="48" y="145"/>
                </a:lnTo>
                <a:lnTo>
                  <a:pt x="50" y="135"/>
                </a:lnTo>
                <a:lnTo>
                  <a:pt x="51" y="125"/>
                </a:lnTo>
                <a:lnTo>
                  <a:pt x="53" y="115"/>
                </a:lnTo>
                <a:lnTo>
                  <a:pt x="56" y="107"/>
                </a:lnTo>
                <a:lnTo>
                  <a:pt x="59" y="99"/>
                </a:lnTo>
                <a:lnTo>
                  <a:pt x="65" y="91"/>
                </a:lnTo>
                <a:lnTo>
                  <a:pt x="70" y="83"/>
                </a:lnTo>
                <a:lnTo>
                  <a:pt x="77" y="75"/>
                </a:lnTo>
                <a:lnTo>
                  <a:pt x="84" y="69"/>
                </a:lnTo>
                <a:lnTo>
                  <a:pt x="91" y="64"/>
                </a:lnTo>
                <a:lnTo>
                  <a:pt x="99" y="58"/>
                </a:lnTo>
                <a:lnTo>
                  <a:pt x="108" y="54"/>
                </a:lnTo>
                <a:lnTo>
                  <a:pt x="117" y="51"/>
                </a:lnTo>
                <a:lnTo>
                  <a:pt x="125" y="48"/>
                </a:lnTo>
                <a:lnTo>
                  <a:pt x="135" y="47"/>
                </a:lnTo>
                <a:lnTo>
                  <a:pt x="145" y="47"/>
                </a:lnTo>
                <a:lnTo>
                  <a:pt x="154" y="47"/>
                </a:lnTo>
                <a:lnTo>
                  <a:pt x="163" y="48"/>
                </a:lnTo>
                <a:lnTo>
                  <a:pt x="173" y="52"/>
                </a:lnTo>
                <a:lnTo>
                  <a:pt x="181" y="55"/>
                </a:lnTo>
                <a:lnTo>
                  <a:pt x="190" y="58"/>
                </a:lnTo>
                <a:lnTo>
                  <a:pt x="198" y="64"/>
                </a:lnTo>
                <a:lnTo>
                  <a:pt x="206" y="70"/>
                </a:lnTo>
                <a:lnTo>
                  <a:pt x="214" y="76"/>
                </a:lnTo>
                <a:lnTo>
                  <a:pt x="444" y="308"/>
                </a:lnTo>
                <a:lnTo>
                  <a:pt x="448" y="310"/>
                </a:lnTo>
                <a:lnTo>
                  <a:pt x="452" y="311"/>
                </a:lnTo>
                <a:lnTo>
                  <a:pt x="456" y="311"/>
                </a:lnTo>
                <a:lnTo>
                  <a:pt x="460" y="309"/>
                </a:lnTo>
                <a:lnTo>
                  <a:pt x="465" y="304"/>
                </a:lnTo>
                <a:lnTo>
                  <a:pt x="471" y="299"/>
                </a:lnTo>
                <a:lnTo>
                  <a:pt x="475" y="294"/>
                </a:lnTo>
                <a:lnTo>
                  <a:pt x="479" y="289"/>
                </a:lnTo>
                <a:lnTo>
                  <a:pt x="482" y="285"/>
                </a:lnTo>
                <a:lnTo>
                  <a:pt x="482" y="282"/>
                </a:lnTo>
                <a:lnTo>
                  <a:pt x="482" y="277"/>
                </a:lnTo>
                <a:lnTo>
                  <a:pt x="478" y="273"/>
                </a:lnTo>
                <a:lnTo>
                  <a:pt x="248" y="43"/>
                </a:lnTo>
                <a:lnTo>
                  <a:pt x="236" y="33"/>
                </a:lnTo>
                <a:lnTo>
                  <a:pt x="226" y="24"/>
                </a:lnTo>
                <a:lnTo>
                  <a:pt x="213" y="17"/>
                </a:lnTo>
                <a:lnTo>
                  <a:pt x="200" y="11"/>
                </a:lnTo>
                <a:lnTo>
                  <a:pt x="187" y="6"/>
                </a:lnTo>
                <a:lnTo>
                  <a:pt x="173" y="3"/>
                </a:lnTo>
                <a:lnTo>
                  <a:pt x="159" y="1"/>
                </a:lnTo>
                <a:lnTo>
                  <a:pt x="145" y="0"/>
                </a:lnTo>
                <a:lnTo>
                  <a:pt x="129" y="1"/>
                </a:lnTo>
                <a:lnTo>
                  <a:pt x="115" y="2"/>
                </a:lnTo>
                <a:lnTo>
                  <a:pt x="101" y="6"/>
                </a:lnTo>
                <a:lnTo>
                  <a:pt x="88" y="11"/>
                </a:lnTo>
                <a:lnTo>
                  <a:pt x="75" y="16"/>
                </a:lnTo>
                <a:lnTo>
                  <a:pt x="64" y="24"/>
                </a:lnTo>
                <a:lnTo>
                  <a:pt x="53" y="32"/>
                </a:lnTo>
                <a:lnTo>
                  <a:pt x="42" y="42"/>
                </a:lnTo>
                <a:lnTo>
                  <a:pt x="32" y="53"/>
                </a:lnTo>
                <a:lnTo>
                  <a:pt x="24" y="65"/>
                </a:lnTo>
                <a:lnTo>
                  <a:pt x="16" y="76"/>
                </a:lnTo>
                <a:lnTo>
                  <a:pt x="11" y="88"/>
                </a:lnTo>
                <a:lnTo>
                  <a:pt x="6" y="102"/>
                </a:lnTo>
                <a:lnTo>
                  <a:pt x="3" y="115"/>
                </a:lnTo>
                <a:lnTo>
                  <a:pt x="1" y="130"/>
                </a:lnTo>
                <a:lnTo>
                  <a:pt x="0" y="145"/>
                </a:lnTo>
                <a:lnTo>
                  <a:pt x="1" y="160"/>
                </a:lnTo>
                <a:lnTo>
                  <a:pt x="3" y="174"/>
                </a:lnTo>
                <a:lnTo>
                  <a:pt x="6" y="187"/>
                </a:lnTo>
                <a:lnTo>
                  <a:pt x="11" y="201"/>
                </a:lnTo>
                <a:lnTo>
                  <a:pt x="17" y="213"/>
                </a:lnTo>
                <a:lnTo>
                  <a:pt x="24" y="225"/>
                </a:lnTo>
                <a:lnTo>
                  <a:pt x="33" y="236"/>
                </a:lnTo>
                <a:lnTo>
                  <a:pt x="43" y="248"/>
                </a:lnTo>
                <a:lnTo>
                  <a:pt x="339" y="543"/>
                </a:lnTo>
                <a:lnTo>
                  <a:pt x="349" y="552"/>
                </a:lnTo>
                <a:lnTo>
                  <a:pt x="358" y="560"/>
                </a:lnTo>
                <a:lnTo>
                  <a:pt x="369" y="567"/>
                </a:lnTo>
                <a:lnTo>
                  <a:pt x="380" y="572"/>
                </a:lnTo>
                <a:lnTo>
                  <a:pt x="391" y="575"/>
                </a:lnTo>
                <a:lnTo>
                  <a:pt x="403" y="579"/>
                </a:lnTo>
                <a:lnTo>
                  <a:pt x="416" y="581"/>
                </a:lnTo>
                <a:lnTo>
                  <a:pt x="428" y="581"/>
                </a:lnTo>
                <a:lnTo>
                  <a:pt x="439" y="581"/>
                </a:lnTo>
                <a:lnTo>
                  <a:pt x="449" y="580"/>
                </a:lnTo>
                <a:lnTo>
                  <a:pt x="459" y="576"/>
                </a:lnTo>
                <a:lnTo>
                  <a:pt x="469" y="573"/>
                </a:lnTo>
                <a:lnTo>
                  <a:pt x="478" y="570"/>
                </a:lnTo>
                <a:lnTo>
                  <a:pt x="487" y="565"/>
                </a:lnTo>
                <a:lnTo>
                  <a:pt x="495" y="558"/>
                </a:lnTo>
                <a:lnTo>
                  <a:pt x="503" y="552"/>
                </a:lnTo>
                <a:lnTo>
                  <a:pt x="510" y="543"/>
                </a:lnTo>
                <a:lnTo>
                  <a:pt x="516" y="535"/>
                </a:lnTo>
                <a:lnTo>
                  <a:pt x="520" y="527"/>
                </a:lnTo>
                <a:lnTo>
                  <a:pt x="525" y="517"/>
                </a:lnTo>
                <a:lnTo>
                  <a:pt x="528" y="508"/>
                </a:lnTo>
                <a:lnTo>
                  <a:pt x="531" y="498"/>
                </a:lnTo>
                <a:lnTo>
                  <a:pt x="532" y="488"/>
                </a:lnTo>
                <a:lnTo>
                  <a:pt x="532" y="476"/>
                </a:lnTo>
                <a:lnTo>
                  <a:pt x="532" y="464"/>
                </a:lnTo>
                <a:lnTo>
                  <a:pt x="530" y="451"/>
                </a:lnTo>
                <a:lnTo>
                  <a:pt x="527" y="439"/>
                </a:lnTo>
                <a:lnTo>
                  <a:pt x="524" y="428"/>
                </a:lnTo>
                <a:lnTo>
                  <a:pt x="518" y="418"/>
                </a:lnTo>
                <a:lnTo>
                  <a:pt x="512" y="407"/>
                </a:lnTo>
                <a:lnTo>
                  <a:pt x="503" y="397"/>
                </a:lnTo>
                <a:lnTo>
                  <a:pt x="495" y="38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4" name="Freeform 137"/>
          <p:cNvSpPr>
            <a:spLocks noEditPoints="1"/>
          </p:cNvSpPr>
          <p:nvPr/>
        </p:nvSpPr>
        <p:spPr bwMode="auto">
          <a:xfrm>
            <a:off x="1260477" y="2191544"/>
            <a:ext cx="466726" cy="673100"/>
          </a:xfrm>
          <a:custGeom>
            <a:avLst/>
            <a:gdLst>
              <a:gd name="T0" fmla="*/ 401 w 439"/>
              <a:gd name="T1" fmla="*/ 322 h 634"/>
              <a:gd name="T2" fmla="*/ 386 w 439"/>
              <a:gd name="T3" fmla="*/ 308 h 634"/>
              <a:gd name="T4" fmla="*/ 369 w 439"/>
              <a:gd name="T5" fmla="*/ 298 h 634"/>
              <a:gd name="T6" fmla="*/ 350 w 439"/>
              <a:gd name="T7" fmla="*/ 294 h 634"/>
              <a:gd name="T8" fmla="*/ 342 w 439"/>
              <a:gd name="T9" fmla="*/ 98 h 634"/>
              <a:gd name="T10" fmla="*/ 360 w 439"/>
              <a:gd name="T11" fmla="*/ 94 h 634"/>
              <a:gd name="T12" fmla="*/ 376 w 439"/>
              <a:gd name="T13" fmla="*/ 83 h 634"/>
              <a:gd name="T14" fmla="*/ 387 w 439"/>
              <a:gd name="T15" fmla="*/ 68 h 634"/>
              <a:gd name="T16" fmla="*/ 390 w 439"/>
              <a:gd name="T17" fmla="*/ 50 h 634"/>
              <a:gd name="T18" fmla="*/ 387 w 439"/>
              <a:gd name="T19" fmla="*/ 31 h 634"/>
              <a:gd name="T20" fmla="*/ 376 w 439"/>
              <a:gd name="T21" fmla="*/ 15 h 634"/>
              <a:gd name="T22" fmla="*/ 360 w 439"/>
              <a:gd name="T23" fmla="*/ 4 h 634"/>
              <a:gd name="T24" fmla="*/ 342 w 439"/>
              <a:gd name="T25" fmla="*/ 0 h 634"/>
              <a:gd name="T26" fmla="*/ 89 w 439"/>
              <a:gd name="T27" fmla="*/ 1 h 634"/>
              <a:gd name="T28" fmla="*/ 72 w 439"/>
              <a:gd name="T29" fmla="*/ 9 h 634"/>
              <a:gd name="T30" fmla="*/ 58 w 439"/>
              <a:gd name="T31" fmla="*/ 23 h 634"/>
              <a:gd name="T32" fmla="*/ 50 w 439"/>
              <a:gd name="T33" fmla="*/ 40 h 634"/>
              <a:gd name="T34" fmla="*/ 50 w 439"/>
              <a:gd name="T35" fmla="*/ 58 h 634"/>
              <a:gd name="T36" fmla="*/ 58 w 439"/>
              <a:gd name="T37" fmla="*/ 76 h 634"/>
              <a:gd name="T38" fmla="*/ 72 w 439"/>
              <a:gd name="T39" fmla="*/ 90 h 634"/>
              <a:gd name="T40" fmla="*/ 89 w 439"/>
              <a:gd name="T41" fmla="*/ 97 h 634"/>
              <a:gd name="T42" fmla="*/ 98 w 439"/>
              <a:gd name="T43" fmla="*/ 293 h 634"/>
              <a:gd name="T44" fmla="*/ 79 w 439"/>
              <a:gd name="T45" fmla="*/ 295 h 634"/>
              <a:gd name="T46" fmla="*/ 62 w 439"/>
              <a:gd name="T47" fmla="*/ 302 h 634"/>
              <a:gd name="T48" fmla="*/ 46 w 439"/>
              <a:gd name="T49" fmla="*/ 314 h 634"/>
              <a:gd name="T50" fmla="*/ 31 w 439"/>
              <a:gd name="T51" fmla="*/ 330 h 634"/>
              <a:gd name="T52" fmla="*/ 18 w 439"/>
              <a:gd name="T53" fmla="*/ 350 h 634"/>
              <a:gd name="T54" fmla="*/ 8 w 439"/>
              <a:gd name="T55" fmla="*/ 370 h 634"/>
              <a:gd name="T56" fmla="*/ 2 w 439"/>
              <a:gd name="T57" fmla="*/ 392 h 634"/>
              <a:gd name="T58" fmla="*/ 0 w 439"/>
              <a:gd name="T59" fmla="*/ 415 h 634"/>
              <a:gd name="T60" fmla="*/ 2 w 439"/>
              <a:gd name="T61" fmla="*/ 423 h 634"/>
              <a:gd name="T62" fmla="*/ 8 w 439"/>
              <a:gd name="T63" fmla="*/ 432 h 634"/>
              <a:gd name="T64" fmla="*/ 15 w 439"/>
              <a:gd name="T65" fmla="*/ 437 h 634"/>
              <a:gd name="T66" fmla="*/ 25 w 439"/>
              <a:gd name="T67" fmla="*/ 438 h 634"/>
              <a:gd name="T68" fmla="*/ 208 w 439"/>
              <a:gd name="T69" fmla="*/ 623 h 634"/>
              <a:gd name="T70" fmla="*/ 212 w 439"/>
              <a:gd name="T71" fmla="*/ 631 h 634"/>
              <a:gd name="T72" fmla="*/ 220 w 439"/>
              <a:gd name="T73" fmla="*/ 634 h 634"/>
              <a:gd name="T74" fmla="*/ 224 w 439"/>
              <a:gd name="T75" fmla="*/ 633 h 634"/>
              <a:gd name="T76" fmla="*/ 230 w 439"/>
              <a:gd name="T77" fmla="*/ 626 h 634"/>
              <a:gd name="T78" fmla="*/ 251 w 439"/>
              <a:gd name="T79" fmla="*/ 438 h 634"/>
              <a:gd name="T80" fmla="*/ 419 w 439"/>
              <a:gd name="T81" fmla="*/ 438 h 634"/>
              <a:gd name="T82" fmla="*/ 428 w 439"/>
              <a:gd name="T83" fmla="*/ 435 h 634"/>
              <a:gd name="T84" fmla="*/ 434 w 439"/>
              <a:gd name="T85" fmla="*/ 428 h 634"/>
              <a:gd name="T86" fmla="*/ 439 w 439"/>
              <a:gd name="T87" fmla="*/ 419 h 634"/>
              <a:gd name="T88" fmla="*/ 439 w 439"/>
              <a:gd name="T89" fmla="*/ 403 h 634"/>
              <a:gd name="T90" fmla="*/ 434 w 439"/>
              <a:gd name="T91" fmla="*/ 381 h 634"/>
              <a:gd name="T92" fmla="*/ 427 w 439"/>
              <a:gd name="T93" fmla="*/ 360 h 634"/>
              <a:gd name="T94" fmla="*/ 416 w 439"/>
              <a:gd name="T95" fmla="*/ 340 h 634"/>
              <a:gd name="T96" fmla="*/ 183 w 439"/>
              <a:gd name="T97" fmla="*/ 281 h 634"/>
              <a:gd name="T98" fmla="*/ 180 w 439"/>
              <a:gd name="T99" fmla="*/ 289 h 634"/>
              <a:gd name="T100" fmla="*/ 171 w 439"/>
              <a:gd name="T101" fmla="*/ 293 h 634"/>
              <a:gd name="T102" fmla="*/ 162 w 439"/>
              <a:gd name="T103" fmla="*/ 289 h 634"/>
              <a:gd name="T104" fmla="*/ 159 w 439"/>
              <a:gd name="T105" fmla="*/ 281 h 634"/>
              <a:gd name="T106" fmla="*/ 160 w 439"/>
              <a:gd name="T107" fmla="*/ 105 h 634"/>
              <a:gd name="T108" fmla="*/ 167 w 439"/>
              <a:gd name="T109" fmla="*/ 98 h 634"/>
              <a:gd name="T110" fmla="*/ 176 w 439"/>
              <a:gd name="T111" fmla="*/ 98 h 634"/>
              <a:gd name="T112" fmla="*/ 183 w 439"/>
              <a:gd name="T113" fmla="*/ 105 h 634"/>
              <a:gd name="T114" fmla="*/ 183 w 439"/>
              <a:gd name="T115" fmla="*/ 28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9" h="634">
                <a:moveTo>
                  <a:pt x="409" y="330"/>
                </a:moveTo>
                <a:lnTo>
                  <a:pt x="401" y="322"/>
                </a:lnTo>
                <a:lnTo>
                  <a:pt x="393" y="314"/>
                </a:lnTo>
                <a:lnTo>
                  <a:pt x="386" y="308"/>
                </a:lnTo>
                <a:lnTo>
                  <a:pt x="377" y="302"/>
                </a:lnTo>
                <a:lnTo>
                  <a:pt x="369" y="298"/>
                </a:lnTo>
                <a:lnTo>
                  <a:pt x="360" y="295"/>
                </a:lnTo>
                <a:lnTo>
                  <a:pt x="350" y="294"/>
                </a:lnTo>
                <a:lnTo>
                  <a:pt x="342" y="293"/>
                </a:lnTo>
                <a:lnTo>
                  <a:pt x="342" y="98"/>
                </a:lnTo>
                <a:lnTo>
                  <a:pt x="351" y="97"/>
                </a:lnTo>
                <a:lnTo>
                  <a:pt x="360" y="94"/>
                </a:lnTo>
                <a:lnTo>
                  <a:pt x="369" y="90"/>
                </a:lnTo>
                <a:lnTo>
                  <a:pt x="376" y="83"/>
                </a:lnTo>
                <a:lnTo>
                  <a:pt x="382" y="76"/>
                </a:lnTo>
                <a:lnTo>
                  <a:pt x="387" y="68"/>
                </a:lnTo>
                <a:lnTo>
                  <a:pt x="389" y="58"/>
                </a:lnTo>
                <a:lnTo>
                  <a:pt x="390" y="50"/>
                </a:lnTo>
                <a:lnTo>
                  <a:pt x="389" y="40"/>
                </a:lnTo>
                <a:lnTo>
                  <a:pt x="387" y="31"/>
                </a:lnTo>
                <a:lnTo>
                  <a:pt x="382" y="23"/>
                </a:lnTo>
                <a:lnTo>
                  <a:pt x="376" y="15"/>
                </a:lnTo>
                <a:lnTo>
                  <a:pt x="369" y="9"/>
                </a:lnTo>
                <a:lnTo>
                  <a:pt x="360" y="4"/>
                </a:lnTo>
                <a:lnTo>
                  <a:pt x="351" y="1"/>
                </a:lnTo>
                <a:lnTo>
                  <a:pt x="342" y="0"/>
                </a:lnTo>
                <a:lnTo>
                  <a:pt x="98" y="0"/>
                </a:lnTo>
                <a:lnTo>
                  <a:pt x="89" y="1"/>
                </a:lnTo>
                <a:lnTo>
                  <a:pt x="79" y="4"/>
                </a:lnTo>
                <a:lnTo>
                  <a:pt x="72" y="9"/>
                </a:lnTo>
                <a:lnTo>
                  <a:pt x="64" y="15"/>
                </a:lnTo>
                <a:lnTo>
                  <a:pt x="58" y="23"/>
                </a:lnTo>
                <a:lnTo>
                  <a:pt x="53" y="31"/>
                </a:lnTo>
                <a:lnTo>
                  <a:pt x="50" y="40"/>
                </a:lnTo>
                <a:lnTo>
                  <a:pt x="49" y="50"/>
                </a:lnTo>
                <a:lnTo>
                  <a:pt x="50" y="58"/>
                </a:lnTo>
                <a:lnTo>
                  <a:pt x="53" y="68"/>
                </a:lnTo>
                <a:lnTo>
                  <a:pt x="58" y="76"/>
                </a:lnTo>
                <a:lnTo>
                  <a:pt x="64" y="83"/>
                </a:lnTo>
                <a:lnTo>
                  <a:pt x="72" y="90"/>
                </a:lnTo>
                <a:lnTo>
                  <a:pt x="79" y="94"/>
                </a:lnTo>
                <a:lnTo>
                  <a:pt x="89" y="97"/>
                </a:lnTo>
                <a:lnTo>
                  <a:pt x="98" y="98"/>
                </a:lnTo>
                <a:lnTo>
                  <a:pt x="98" y="293"/>
                </a:lnTo>
                <a:lnTo>
                  <a:pt x="89" y="294"/>
                </a:lnTo>
                <a:lnTo>
                  <a:pt x="79" y="295"/>
                </a:lnTo>
                <a:lnTo>
                  <a:pt x="71" y="298"/>
                </a:lnTo>
                <a:lnTo>
                  <a:pt x="62" y="302"/>
                </a:lnTo>
                <a:lnTo>
                  <a:pt x="54" y="308"/>
                </a:lnTo>
                <a:lnTo>
                  <a:pt x="46" y="314"/>
                </a:lnTo>
                <a:lnTo>
                  <a:pt x="38" y="322"/>
                </a:lnTo>
                <a:lnTo>
                  <a:pt x="31" y="330"/>
                </a:lnTo>
                <a:lnTo>
                  <a:pt x="23" y="340"/>
                </a:lnTo>
                <a:lnTo>
                  <a:pt x="18" y="350"/>
                </a:lnTo>
                <a:lnTo>
                  <a:pt x="12" y="360"/>
                </a:lnTo>
                <a:lnTo>
                  <a:pt x="8" y="370"/>
                </a:lnTo>
                <a:lnTo>
                  <a:pt x="5" y="381"/>
                </a:lnTo>
                <a:lnTo>
                  <a:pt x="2" y="392"/>
                </a:lnTo>
                <a:lnTo>
                  <a:pt x="1" y="403"/>
                </a:lnTo>
                <a:lnTo>
                  <a:pt x="0" y="415"/>
                </a:lnTo>
                <a:lnTo>
                  <a:pt x="1" y="419"/>
                </a:lnTo>
                <a:lnTo>
                  <a:pt x="2" y="423"/>
                </a:lnTo>
                <a:lnTo>
                  <a:pt x="5" y="428"/>
                </a:lnTo>
                <a:lnTo>
                  <a:pt x="8" y="432"/>
                </a:lnTo>
                <a:lnTo>
                  <a:pt x="11" y="435"/>
                </a:lnTo>
                <a:lnTo>
                  <a:pt x="15" y="437"/>
                </a:lnTo>
                <a:lnTo>
                  <a:pt x="20" y="438"/>
                </a:lnTo>
                <a:lnTo>
                  <a:pt x="25" y="438"/>
                </a:lnTo>
                <a:lnTo>
                  <a:pt x="179" y="438"/>
                </a:lnTo>
                <a:lnTo>
                  <a:pt x="208" y="623"/>
                </a:lnTo>
                <a:lnTo>
                  <a:pt x="209" y="627"/>
                </a:lnTo>
                <a:lnTo>
                  <a:pt x="212" y="631"/>
                </a:lnTo>
                <a:lnTo>
                  <a:pt x="215" y="633"/>
                </a:lnTo>
                <a:lnTo>
                  <a:pt x="220" y="634"/>
                </a:lnTo>
                <a:lnTo>
                  <a:pt x="220" y="634"/>
                </a:lnTo>
                <a:lnTo>
                  <a:pt x="224" y="633"/>
                </a:lnTo>
                <a:lnTo>
                  <a:pt x="228" y="631"/>
                </a:lnTo>
                <a:lnTo>
                  <a:pt x="230" y="626"/>
                </a:lnTo>
                <a:lnTo>
                  <a:pt x="231" y="623"/>
                </a:lnTo>
                <a:lnTo>
                  <a:pt x="251" y="438"/>
                </a:lnTo>
                <a:lnTo>
                  <a:pt x="415" y="438"/>
                </a:lnTo>
                <a:lnTo>
                  <a:pt x="419" y="438"/>
                </a:lnTo>
                <a:lnTo>
                  <a:pt x="424" y="437"/>
                </a:lnTo>
                <a:lnTo>
                  <a:pt x="428" y="435"/>
                </a:lnTo>
                <a:lnTo>
                  <a:pt x="431" y="432"/>
                </a:lnTo>
                <a:lnTo>
                  <a:pt x="434" y="428"/>
                </a:lnTo>
                <a:lnTo>
                  <a:pt x="437" y="423"/>
                </a:lnTo>
                <a:lnTo>
                  <a:pt x="439" y="419"/>
                </a:lnTo>
                <a:lnTo>
                  <a:pt x="439" y="415"/>
                </a:lnTo>
                <a:lnTo>
                  <a:pt x="439" y="403"/>
                </a:lnTo>
                <a:lnTo>
                  <a:pt x="437" y="392"/>
                </a:lnTo>
                <a:lnTo>
                  <a:pt x="434" y="381"/>
                </a:lnTo>
                <a:lnTo>
                  <a:pt x="431" y="370"/>
                </a:lnTo>
                <a:lnTo>
                  <a:pt x="427" y="360"/>
                </a:lnTo>
                <a:lnTo>
                  <a:pt x="422" y="350"/>
                </a:lnTo>
                <a:lnTo>
                  <a:pt x="416" y="340"/>
                </a:lnTo>
                <a:lnTo>
                  <a:pt x="409" y="330"/>
                </a:lnTo>
                <a:close/>
                <a:moveTo>
                  <a:pt x="183" y="281"/>
                </a:moveTo>
                <a:lnTo>
                  <a:pt x="183" y="285"/>
                </a:lnTo>
                <a:lnTo>
                  <a:pt x="180" y="289"/>
                </a:lnTo>
                <a:lnTo>
                  <a:pt x="176" y="292"/>
                </a:lnTo>
                <a:lnTo>
                  <a:pt x="171" y="293"/>
                </a:lnTo>
                <a:lnTo>
                  <a:pt x="167" y="292"/>
                </a:lnTo>
                <a:lnTo>
                  <a:pt x="162" y="289"/>
                </a:lnTo>
                <a:lnTo>
                  <a:pt x="160" y="285"/>
                </a:lnTo>
                <a:lnTo>
                  <a:pt x="159" y="281"/>
                </a:lnTo>
                <a:lnTo>
                  <a:pt x="159" y="110"/>
                </a:lnTo>
                <a:lnTo>
                  <a:pt x="160" y="105"/>
                </a:lnTo>
                <a:lnTo>
                  <a:pt x="162" y="101"/>
                </a:lnTo>
                <a:lnTo>
                  <a:pt x="167" y="98"/>
                </a:lnTo>
                <a:lnTo>
                  <a:pt x="171" y="98"/>
                </a:lnTo>
                <a:lnTo>
                  <a:pt x="176" y="98"/>
                </a:lnTo>
                <a:lnTo>
                  <a:pt x="180" y="101"/>
                </a:lnTo>
                <a:lnTo>
                  <a:pt x="183" y="105"/>
                </a:lnTo>
                <a:lnTo>
                  <a:pt x="183" y="110"/>
                </a:lnTo>
                <a:lnTo>
                  <a:pt x="183" y="28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5" name="Freeform 138"/>
          <p:cNvSpPr>
            <a:spLocks noEditPoints="1"/>
          </p:cNvSpPr>
          <p:nvPr/>
        </p:nvSpPr>
        <p:spPr bwMode="auto">
          <a:xfrm>
            <a:off x="2625727" y="2166144"/>
            <a:ext cx="720726" cy="723900"/>
          </a:xfrm>
          <a:custGeom>
            <a:avLst/>
            <a:gdLst>
              <a:gd name="T0" fmla="*/ 671 w 681"/>
              <a:gd name="T1" fmla="*/ 348 h 682"/>
              <a:gd name="T2" fmla="*/ 661 w 681"/>
              <a:gd name="T3" fmla="*/ 333 h 682"/>
              <a:gd name="T4" fmla="*/ 501 w 681"/>
              <a:gd name="T5" fmla="*/ 172 h 682"/>
              <a:gd name="T6" fmla="*/ 487 w 681"/>
              <a:gd name="T7" fmla="*/ 161 h 682"/>
              <a:gd name="T8" fmla="*/ 486 w 681"/>
              <a:gd name="T9" fmla="*/ 29 h 682"/>
              <a:gd name="T10" fmla="*/ 480 w 681"/>
              <a:gd name="T11" fmla="*/ 16 h 682"/>
              <a:gd name="T12" fmla="*/ 471 w 681"/>
              <a:gd name="T13" fmla="*/ 7 h 682"/>
              <a:gd name="T14" fmla="*/ 458 w 681"/>
              <a:gd name="T15" fmla="*/ 1 h 682"/>
              <a:gd name="T16" fmla="*/ 37 w 681"/>
              <a:gd name="T17" fmla="*/ 0 h 682"/>
              <a:gd name="T18" fmla="*/ 23 w 681"/>
              <a:gd name="T19" fmla="*/ 2 h 682"/>
              <a:gd name="T20" fmla="*/ 11 w 681"/>
              <a:gd name="T21" fmla="*/ 11 h 682"/>
              <a:gd name="T22" fmla="*/ 3 w 681"/>
              <a:gd name="T23" fmla="*/ 23 h 682"/>
              <a:gd name="T24" fmla="*/ 0 w 681"/>
              <a:gd name="T25" fmla="*/ 37 h 682"/>
              <a:gd name="T26" fmla="*/ 1 w 681"/>
              <a:gd name="T27" fmla="*/ 555 h 682"/>
              <a:gd name="T28" fmla="*/ 6 w 681"/>
              <a:gd name="T29" fmla="*/ 568 h 682"/>
              <a:gd name="T30" fmla="*/ 16 w 681"/>
              <a:gd name="T31" fmla="*/ 579 h 682"/>
              <a:gd name="T32" fmla="*/ 29 w 681"/>
              <a:gd name="T33" fmla="*/ 584 h 682"/>
              <a:gd name="T34" fmla="*/ 244 w 681"/>
              <a:gd name="T35" fmla="*/ 584 h 682"/>
              <a:gd name="T36" fmla="*/ 244 w 681"/>
              <a:gd name="T37" fmla="*/ 652 h 682"/>
              <a:gd name="T38" fmla="*/ 249 w 681"/>
              <a:gd name="T39" fmla="*/ 665 h 682"/>
              <a:gd name="T40" fmla="*/ 260 w 681"/>
              <a:gd name="T41" fmla="*/ 676 h 682"/>
              <a:gd name="T42" fmla="*/ 273 w 681"/>
              <a:gd name="T43" fmla="*/ 682 h 682"/>
              <a:gd name="T44" fmla="*/ 646 w 681"/>
              <a:gd name="T45" fmla="*/ 682 h 682"/>
              <a:gd name="T46" fmla="*/ 660 w 681"/>
              <a:gd name="T47" fmla="*/ 679 h 682"/>
              <a:gd name="T48" fmla="*/ 672 w 681"/>
              <a:gd name="T49" fmla="*/ 671 h 682"/>
              <a:gd name="T50" fmla="*/ 679 w 681"/>
              <a:gd name="T51" fmla="*/ 660 h 682"/>
              <a:gd name="T52" fmla="*/ 681 w 681"/>
              <a:gd name="T53" fmla="*/ 646 h 682"/>
              <a:gd name="T54" fmla="*/ 681 w 681"/>
              <a:gd name="T55" fmla="*/ 382 h 682"/>
              <a:gd name="T56" fmla="*/ 677 w 681"/>
              <a:gd name="T57" fmla="*/ 365 h 682"/>
              <a:gd name="T58" fmla="*/ 487 w 681"/>
              <a:gd name="T59" fmla="*/ 227 h 682"/>
              <a:gd name="T60" fmla="*/ 487 w 681"/>
              <a:gd name="T61" fmla="*/ 341 h 682"/>
              <a:gd name="T62" fmla="*/ 109 w 681"/>
              <a:gd name="T63" fmla="*/ 97 h 682"/>
              <a:gd name="T64" fmla="*/ 101 w 681"/>
              <a:gd name="T65" fmla="*/ 94 h 682"/>
              <a:gd name="T66" fmla="*/ 97 w 681"/>
              <a:gd name="T67" fmla="*/ 86 h 682"/>
              <a:gd name="T68" fmla="*/ 98 w 681"/>
              <a:gd name="T69" fmla="*/ 56 h 682"/>
              <a:gd name="T70" fmla="*/ 105 w 681"/>
              <a:gd name="T71" fmla="*/ 50 h 682"/>
              <a:gd name="T72" fmla="*/ 378 w 681"/>
              <a:gd name="T73" fmla="*/ 49 h 682"/>
              <a:gd name="T74" fmla="*/ 385 w 681"/>
              <a:gd name="T75" fmla="*/ 52 h 682"/>
              <a:gd name="T76" fmla="*/ 390 w 681"/>
              <a:gd name="T77" fmla="*/ 61 h 682"/>
              <a:gd name="T78" fmla="*/ 389 w 681"/>
              <a:gd name="T79" fmla="*/ 90 h 682"/>
              <a:gd name="T80" fmla="*/ 382 w 681"/>
              <a:gd name="T81" fmla="*/ 96 h 682"/>
              <a:gd name="T82" fmla="*/ 109 w 681"/>
              <a:gd name="T83" fmla="*/ 97 h 682"/>
              <a:gd name="T84" fmla="*/ 293 w 681"/>
              <a:gd name="T85" fmla="*/ 633 h 682"/>
              <a:gd name="T86" fmla="*/ 438 w 681"/>
              <a:gd name="T87" fmla="*/ 195 h 682"/>
              <a:gd name="T88" fmla="*/ 439 w 681"/>
              <a:gd name="T89" fmla="*/ 361 h 682"/>
              <a:gd name="T90" fmla="*/ 444 w 681"/>
              <a:gd name="T91" fmla="*/ 374 h 682"/>
              <a:gd name="T92" fmla="*/ 455 w 681"/>
              <a:gd name="T93" fmla="*/ 384 h 682"/>
              <a:gd name="T94" fmla="*/ 467 w 681"/>
              <a:gd name="T95" fmla="*/ 389 h 682"/>
              <a:gd name="T96" fmla="*/ 633 w 681"/>
              <a:gd name="T97" fmla="*/ 39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1" h="682">
                <a:moveTo>
                  <a:pt x="674" y="357"/>
                </a:moveTo>
                <a:lnTo>
                  <a:pt x="671" y="348"/>
                </a:lnTo>
                <a:lnTo>
                  <a:pt x="666" y="340"/>
                </a:lnTo>
                <a:lnTo>
                  <a:pt x="661" y="333"/>
                </a:lnTo>
                <a:lnTo>
                  <a:pt x="655" y="327"/>
                </a:lnTo>
                <a:lnTo>
                  <a:pt x="501" y="172"/>
                </a:lnTo>
                <a:lnTo>
                  <a:pt x="494" y="167"/>
                </a:lnTo>
                <a:lnTo>
                  <a:pt x="487" y="161"/>
                </a:lnTo>
                <a:lnTo>
                  <a:pt x="487" y="37"/>
                </a:lnTo>
                <a:lnTo>
                  <a:pt x="486" y="29"/>
                </a:lnTo>
                <a:lnTo>
                  <a:pt x="485" y="23"/>
                </a:lnTo>
                <a:lnTo>
                  <a:pt x="480" y="16"/>
                </a:lnTo>
                <a:lnTo>
                  <a:pt x="476" y="11"/>
                </a:lnTo>
                <a:lnTo>
                  <a:pt x="471" y="7"/>
                </a:lnTo>
                <a:lnTo>
                  <a:pt x="464" y="2"/>
                </a:lnTo>
                <a:lnTo>
                  <a:pt x="458" y="1"/>
                </a:lnTo>
                <a:lnTo>
                  <a:pt x="450" y="0"/>
                </a:lnTo>
                <a:lnTo>
                  <a:pt x="37" y="0"/>
                </a:lnTo>
                <a:lnTo>
                  <a:pt x="29" y="1"/>
                </a:lnTo>
                <a:lnTo>
                  <a:pt x="23" y="2"/>
                </a:lnTo>
                <a:lnTo>
                  <a:pt x="16" y="7"/>
                </a:lnTo>
                <a:lnTo>
                  <a:pt x="11" y="11"/>
                </a:lnTo>
                <a:lnTo>
                  <a:pt x="6" y="16"/>
                </a:lnTo>
                <a:lnTo>
                  <a:pt x="3" y="23"/>
                </a:lnTo>
                <a:lnTo>
                  <a:pt x="1" y="29"/>
                </a:lnTo>
                <a:lnTo>
                  <a:pt x="0" y="37"/>
                </a:lnTo>
                <a:lnTo>
                  <a:pt x="0" y="548"/>
                </a:lnTo>
                <a:lnTo>
                  <a:pt x="1" y="555"/>
                </a:lnTo>
                <a:lnTo>
                  <a:pt x="3" y="562"/>
                </a:lnTo>
                <a:lnTo>
                  <a:pt x="6" y="568"/>
                </a:lnTo>
                <a:lnTo>
                  <a:pt x="11" y="574"/>
                </a:lnTo>
                <a:lnTo>
                  <a:pt x="16" y="579"/>
                </a:lnTo>
                <a:lnTo>
                  <a:pt x="23" y="582"/>
                </a:lnTo>
                <a:lnTo>
                  <a:pt x="29" y="584"/>
                </a:lnTo>
                <a:lnTo>
                  <a:pt x="37" y="584"/>
                </a:lnTo>
                <a:lnTo>
                  <a:pt x="244" y="584"/>
                </a:lnTo>
                <a:lnTo>
                  <a:pt x="244" y="646"/>
                </a:lnTo>
                <a:lnTo>
                  <a:pt x="244" y="652"/>
                </a:lnTo>
                <a:lnTo>
                  <a:pt x="246" y="660"/>
                </a:lnTo>
                <a:lnTo>
                  <a:pt x="249" y="665"/>
                </a:lnTo>
                <a:lnTo>
                  <a:pt x="254" y="671"/>
                </a:lnTo>
                <a:lnTo>
                  <a:pt x="260" y="676"/>
                </a:lnTo>
                <a:lnTo>
                  <a:pt x="266" y="679"/>
                </a:lnTo>
                <a:lnTo>
                  <a:pt x="273" y="682"/>
                </a:lnTo>
                <a:lnTo>
                  <a:pt x="280" y="682"/>
                </a:lnTo>
                <a:lnTo>
                  <a:pt x="646" y="682"/>
                </a:lnTo>
                <a:lnTo>
                  <a:pt x="652" y="682"/>
                </a:lnTo>
                <a:lnTo>
                  <a:pt x="660" y="679"/>
                </a:lnTo>
                <a:lnTo>
                  <a:pt x="665" y="676"/>
                </a:lnTo>
                <a:lnTo>
                  <a:pt x="672" y="671"/>
                </a:lnTo>
                <a:lnTo>
                  <a:pt x="676" y="665"/>
                </a:lnTo>
                <a:lnTo>
                  <a:pt x="679" y="660"/>
                </a:lnTo>
                <a:lnTo>
                  <a:pt x="681" y="652"/>
                </a:lnTo>
                <a:lnTo>
                  <a:pt x="681" y="646"/>
                </a:lnTo>
                <a:lnTo>
                  <a:pt x="681" y="390"/>
                </a:lnTo>
                <a:lnTo>
                  <a:pt x="681" y="382"/>
                </a:lnTo>
                <a:lnTo>
                  <a:pt x="680" y="374"/>
                </a:lnTo>
                <a:lnTo>
                  <a:pt x="677" y="365"/>
                </a:lnTo>
                <a:lnTo>
                  <a:pt x="674" y="357"/>
                </a:lnTo>
                <a:close/>
                <a:moveTo>
                  <a:pt x="487" y="227"/>
                </a:moveTo>
                <a:lnTo>
                  <a:pt x="600" y="341"/>
                </a:lnTo>
                <a:lnTo>
                  <a:pt x="487" y="341"/>
                </a:lnTo>
                <a:lnTo>
                  <a:pt x="487" y="227"/>
                </a:lnTo>
                <a:close/>
                <a:moveTo>
                  <a:pt x="109" y="97"/>
                </a:moveTo>
                <a:lnTo>
                  <a:pt x="105" y="96"/>
                </a:lnTo>
                <a:lnTo>
                  <a:pt x="101" y="94"/>
                </a:lnTo>
                <a:lnTo>
                  <a:pt x="98" y="90"/>
                </a:lnTo>
                <a:lnTo>
                  <a:pt x="97" y="86"/>
                </a:lnTo>
                <a:lnTo>
                  <a:pt x="97" y="61"/>
                </a:lnTo>
                <a:lnTo>
                  <a:pt x="98" y="56"/>
                </a:lnTo>
                <a:lnTo>
                  <a:pt x="101" y="52"/>
                </a:lnTo>
                <a:lnTo>
                  <a:pt x="105" y="50"/>
                </a:lnTo>
                <a:lnTo>
                  <a:pt x="109" y="49"/>
                </a:lnTo>
                <a:lnTo>
                  <a:pt x="378" y="49"/>
                </a:lnTo>
                <a:lnTo>
                  <a:pt x="382" y="50"/>
                </a:lnTo>
                <a:lnTo>
                  <a:pt x="385" y="52"/>
                </a:lnTo>
                <a:lnTo>
                  <a:pt x="389" y="56"/>
                </a:lnTo>
                <a:lnTo>
                  <a:pt x="390" y="61"/>
                </a:lnTo>
                <a:lnTo>
                  <a:pt x="390" y="86"/>
                </a:lnTo>
                <a:lnTo>
                  <a:pt x="389" y="90"/>
                </a:lnTo>
                <a:lnTo>
                  <a:pt x="385" y="94"/>
                </a:lnTo>
                <a:lnTo>
                  <a:pt x="382" y="96"/>
                </a:lnTo>
                <a:lnTo>
                  <a:pt x="378" y="97"/>
                </a:lnTo>
                <a:lnTo>
                  <a:pt x="109" y="97"/>
                </a:lnTo>
                <a:close/>
                <a:moveTo>
                  <a:pt x="633" y="633"/>
                </a:moveTo>
                <a:lnTo>
                  <a:pt x="293" y="633"/>
                </a:lnTo>
                <a:lnTo>
                  <a:pt x="293" y="195"/>
                </a:lnTo>
                <a:lnTo>
                  <a:pt x="438" y="195"/>
                </a:lnTo>
                <a:lnTo>
                  <a:pt x="438" y="353"/>
                </a:lnTo>
                <a:lnTo>
                  <a:pt x="439" y="361"/>
                </a:lnTo>
                <a:lnTo>
                  <a:pt x="440" y="367"/>
                </a:lnTo>
                <a:lnTo>
                  <a:pt x="444" y="374"/>
                </a:lnTo>
                <a:lnTo>
                  <a:pt x="449" y="379"/>
                </a:lnTo>
                <a:lnTo>
                  <a:pt x="455" y="384"/>
                </a:lnTo>
                <a:lnTo>
                  <a:pt x="461" y="387"/>
                </a:lnTo>
                <a:lnTo>
                  <a:pt x="467" y="389"/>
                </a:lnTo>
                <a:lnTo>
                  <a:pt x="475" y="390"/>
                </a:lnTo>
                <a:lnTo>
                  <a:pt x="633" y="390"/>
                </a:lnTo>
                <a:lnTo>
                  <a:pt x="633" y="63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6" name="Freeform 139"/>
          <p:cNvSpPr>
            <a:spLocks/>
          </p:cNvSpPr>
          <p:nvPr/>
        </p:nvSpPr>
        <p:spPr bwMode="auto">
          <a:xfrm>
            <a:off x="5781676" y="2220121"/>
            <a:ext cx="257176" cy="615950"/>
          </a:xfrm>
          <a:custGeom>
            <a:avLst/>
            <a:gdLst>
              <a:gd name="T0" fmla="*/ 219 w 243"/>
              <a:gd name="T1" fmla="*/ 0 h 584"/>
              <a:gd name="T2" fmla="*/ 23 w 243"/>
              <a:gd name="T3" fmla="*/ 0 h 584"/>
              <a:gd name="T4" fmla="*/ 19 w 243"/>
              <a:gd name="T5" fmla="*/ 0 h 584"/>
              <a:gd name="T6" fmla="*/ 15 w 243"/>
              <a:gd name="T7" fmla="*/ 2 h 584"/>
              <a:gd name="T8" fmla="*/ 10 w 243"/>
              <a:gd name="T9" fmla="*/ 4 h 584"/>
              <a:gd name="T10" fmla="*/ 6 w 243"/>
              <a:gd name="T11" fmla="*/ 7 h 584"/>
              <a:gd name="T12" fmla="*/ 3 w 243"/>
              <a:gd name="T13" fmla="*/ 11 h 584"/>
              <a:gd name="T14" fmla="*/ 1 w 243"/>
              <a:gd name="T15" fmla="*/ 15 h 584"/>
              <a:gd name="T16" fmla="*/ 0 w 243"/>
              <a:gd name="T17" fmla="*/ 19 h 584"/>
              <a:gd name="T18" fmla="*/ 0 w 243"/>
              <a:gd name="T19" fmla="*/ 25 h 584"/>
              <a:gd name="T20" fmla="*/ 0 w 243"/>
              <a:gd name="T21" fmla="*/ 560 h 584"/>
              <a:gd name="T22" fmla="*/ 0 w 243"/>
              <a:gd name="T23" fmla="*/ 565 h 584"/>
              <a:gd name="T24" fmla="*/ 1 w 243"/>
              <a:gd name="T25" fmla="*/ 569 h 584"/>
              <a:gd name="T26" fmla="*/ 3 w 243"/>
              <a:gd name="T27" fmla="*/ 573 h 584"/>
              <a:gd name="T28" fmla="*/ 6 w 243"/>
              <a:gd name="T29" fmla="*/ 577 h 584"/>
              <a:gd name="T30" fmla="*/ 10 w 243"/>
              <a:gd name="T31" fmla="*/ 580 h 584"/>
              <a:gd name="T32" fmla="*/ 15 w 243"/>
              <a:gd name="T33" fmla="*/ 583 h 584"/>
              <a:gd name="T34" fmla="*/ 19 w 243"/>
              <a:gd name="T35" fmla="*/ 584 h 584"/>
              <a:gd name="T36" fmla="*/ 23 w 243"/>
              <a:gd name="T37" fmla="*/ 584 h 584"/>
              <a:gd name="T38" fmla="*/ 219 w 243"/>
              <a:gd name="T39" fmla="*/ 584 h 584"/>
              <a:gd name="T40" fmla="*/ 223 w 243"/>
              <a:gd name="T41" fmla="*/ 584 h 584"/>
              <a:gd name="T42" fmla="*/ 228 w 243"/>
              <a:gd name="T43" fmla="*/ 583 h 584"/>
              <a:gd name="T44" fmla="*/ 232 w 243"/>
              <a:gd name="T45" fmla="*/ 580 h 584"/>
              <a:gd name="T46" fmla="*/ 235 w 243"/>
              <a:gd name="T47" fmla="*/ 577 h 584"/>
              <a:gd name="T48" fmla="*/ 238 w 243"/>
              <a:gd name="T49" fmla="*/ 573 h 584"/>
              <a:gd name="T50" fmla="*/ 240 w 243"/>
              <a:gd name="T51" fmla="*/ 569 h 584"/>
              <a:gd name="T52" fmla="*/ 243 w 243"/>
              <a:gd name="T53" fmla="*/ 565 h 584"/>
              <a:gd name="T54" fmla="*/ 243 w 243"/>
              <a:gd name="T55" fmla="*/ 560 h 584"/>
              <a:gd name="T56" fmla="*/ 243 w 243"/>
              <a:gd name="T57" fmla="*/ 25 h 584"/>
              <a:gd name="T58" fmla="*/ 243 w 243"/>
              <a:gd name="T59" fmla="*/ 19 h 584"/>
              <a:gd name="T60" fmla="*/ 240 w 243"/>
              <a:gd name="T61" fmla="*/ 15 h 584"/>
              <a:gd name="T62" fmla="*/ 238 w 243"/>
              <a:gd name="T63" fmla="*/ 11 h 584"/>
              <a:gd name="T64" fmla="*/ 235 w 243"/>
              <a:gd name="T65" fmla="*/ 7 h 584"/>
              <a:gd name="T66" fmla="*/ 232 w 243"/>
              <a:gd name="T67" fmla="*/ 4 h 584"/>
              <a:gd name="T68" fmla="*/ 228 w 243"/>
              <a:gd name="T69" fmla="*/ 2 h 584"/>
              <a:gd name="T70" fmla="*/ 223 w 243"/>
              <a:gd name="T71" fmla="*/ 0 h 584"/>
              <a:gd name="T72" fmla="*/ 219 w 243"/>
              <a:gd name="T73"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584">
                <a:moveTo>
                  <a:pt x="219" y="0"/>
                </a:moveTo>
                <a:lnTo>
                  <a:pt x="23" y="0"/>
                </a:lnTo>
                <a:lnTo>
                  <a:pt x="19" y="0"/>
                </a:lnTo>
                <a:lnTo>
                  <a:pt x="15" y="2"/>
                </a:lnTo>
                <a:lnTo>
                  <a:pt x="10" y="4"/>
                </a:lnTo>
                <a:lnTo>
                  <a:pt x="6" y="7"/>
                </a:lnTo>
                <a:lnTo>
                  <a:pt x="3" y="11"/>
                </a:lnTo>
                <a:lnTo>
                  <a:pt x="1" y="15"/>
                </a:lnTo>
                <a:lnTo>
                  <a:pt x="0" y="19"/>
                </a:lnTo>
                <a:lnTo>
                  <a:pt x="0" y="25"/>
                </a:lnTo>
                <a:lnTo>
                  <a:pt x="0" y="560"/>
                </a:lnTo>
                <a:lnTo>
                  <a:pt x="0" y="565"/>
                </a:lnTo>
                <a:lnTo>
                  <a:pt x="1" y="569"/>
                </a:lnTo>
                <a:lnTo>
                  <a:pt x="3" y="573"/>
                </a:lnTo>
                <a:lnTo>
                  <a:pt x="6" y="577"/>
                </a:lnTo>
                <a:lnTo>
                  <a:pt x="10" y="580"/>
                </a:lnTo>
                <a:lnTo>
                  <a:pt x="15" y="583"/>
                </a:lnTo>
                <a:lnTo>
                  <a:pt x="19" y="584"/>
                </a:lnTo>
                <a:lnTo>
                  <a:pt x="23" y="584"/>
                </a:lnTo>
                <a:lnTo>
                  <a:pt x="219" y="584"/>
                </a:lnTo>
                <a:lnTo>
                  <a:pt x="223" y="584"/>
                </a:lnTo>
                <a:lnTo>
                  <a:pt x="228" y="583"/>
                </a:lnTo>
                <a:lnTo>
                  <a:pt x="232" y="580"/>
                </a:lnTo>
                <a:lnTo>
                  <a:pt x="235" y="577"/>
                </a:lnTo>
                <a:lnTo>
                  <a:pt x="238" y="573"/>
                </a:lnTo>
                <a:lnTo>
                  <a:pt x="240" y="569"/>
                </a:lnTo>
                <a:lnTo>
                  <a:pt x="243" y="565"/>
                </a:lnTo>
                <a:lnTo>
                  <a:pt x="243" y="560"/>
                </a:lnTo>
                <a:lnTo>
                  <a:pt x="243" y="25"/>
                </a:lnTo>
                <a:lnTo>
                  <a:pt x="243" y="19"/>
                </a:lnTo>
                <a:lnTo>
                  <a:pt x="240" y="15"/>
                </a:lnTo>
                <a:lnTo>
                  <a:pt x="238" y="11"/>
                </a:lnTo>
                <a:lnTo>
                  <a:pt x="235" y="7"/>
                </a:lnTo>
                <a:lnTo>
                  <a:pt x="232" y="4"/>
                </a:lnTo>
                <a:lnTo>
                  <a:pt x="228" y="2"/>
                </a:lnTo>
                <a:lnTo>
                  <a:pt x="223" y="0"/>
                </a:lnTo>
                <a:lnTo>
                  <a:pt x="21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7" name="Freeform 140"/>
          <p:cNvSpPr>
            <a:spLocks/>
          </p:cNvSpPr>
          <p:nvPr/>
        </p:nvSpPr>
        <p:spPr bwMode="auto">
          <a:xfrm>
            <a:off x="6140451" y="2220121"/>
            <a:ext cx="260350" cy="615950"/>
          </a:xfrm>
          <a:custGeom>
            <a:avLst/>
            <a:gdLst>
              <a:gd name="T0" fmla="*/ 236 w 244"/>
              <a:gd name="T1" fmla="*/ 7 h 584"/>
              <a:gd name="T2" fmla="*/ 233 w 244"/>
              <a:gd name="T3" fmla="*/ 4 h 584"/>
              <a:gd name="T4" fmla="*/ 229 w 244"/>
              <a:gd name="T5" fmla="*/ 2 h 584"/>
              <a:gd name="T6" fmla="*/ 224 w 244"/>
              <a:gd name="T7" fmla="*/ 0 h 584"/>
              <a:gd name="T8" fmla="*/ 219 w 244"/>
              <a:gd name="T9" fmla="*/ 0 h 584"/>
              <a:gd name="T10" fmla="*/ 25 w 244"/>
              <a:gd name="T11" fmla="*/ 0 h 584"/>
              <a:gd name="T12" fmla="*/ 19 w 244"/>
              <a:gd name="T13" fmla="*/ 0 h 584"/>
              <a:gd name="T14" fmla="*/ 15 w 244"/>
              <a:gd name="T15" fmla="*/ 2 h 584"/>
              <a:gd name="T16" fmla="*/ 11 w 244"/>
              <a:gd name="T17" fmla="*/ 4 h 584"/>
              <a:gd name="T18" fmla="*/ 7 w 244"/>
              <a:gd name="T19" fmla="*/ 7 h 584"/>
              <a:gd name="T20" fmla="*/ 4 w 244"/>
              <a:gd name="T21" fmla="*/ 11 h 584"/>
              <a:gd name="T22" fmla="*/ 2 w 244"/>
              <a:gd name="T23" fmla="*/ 15 h 584"/>
              <a:gd name="T24" fmla="*/ 1 w 244"/>
              <a:gd name="T25" fmla="*/ 19 h 584"/>
              <a:gd name="T26" fmla="*/ 0 w 244"/>
              <a:gd name="T27" fmla="*/ 25 h 584"/>
              <a:gd name="T28" fmla="*/ 0 w 244"/>
              <a:gd name="T29" fmla="*/ 560 h 584"/>
              <a:gd name="T30" fmla="*/ 1 w 244"/>
              <a:gd name="T31" fmla="*/ 565 h 584"/>
              <a:gd name="T32" fmla="*/ 2 w 244"/>
              <a:gd name="T33" fmla="*/ 569 h 584"/>
              <a:gd name="T34" fmla="*/ 4 w 244"/>
              <a:gd name="T35" fmla="*/ 573 h 584"/>
              <a:gd name="T36" fmla="*/ 7 w 244"/>
              <a:gd name="T37" fmla="*/ 577 h 584"/>
              <a:gd name="T38" fmla="*/ 11 w 244"/>
              <a:gd name="T39" fmla="*/ 580 h 584"/>
              <a:gd name="T40" fmla="*/ 15 w 244"/>
              <a:gd name="T41" fmla="*/ 583 h 584"/>
              <a:gd name="T42" fmla="*/ 19 w 244"/>
              <a:gd name="T43" fmla="*/ 584 h 584"/>
              <a:gd name="T44" fmla="*/ 25 w 244"/>
              <a:gd name="T45" fmla="*/ 584 h 584"/>
              <a:gd name="T46" fmla="*/ 219 w 244"/>
              <a:gd name="T47" fmla="*/ 584 h 584"/>
              <a:gd name="T48" fmla="*/ 224 w 244"/>
              <a:gd name="T49" fmla="*/ 584 h 584"/>
              <a:gd name="T50" fmla="*/ 229 w 244"/>
              <a:gd name="T51" fmla="*/ 583 h 584"/>
              <a:gd name="T52" fmla="*/ 233 w 244"/>
              <a:gd name="T53" fmla="*/ 580 h 584"/>
              <a:gd name="T54" fmla="*/ 236 w 244"/>
              <a:gd name="T55" fmla="*/ 577 h 584"/>
              <a:gd name="T56" fmla="*/ 240 w 244"/>
              <a:gd name="T57" fmla="*/ 573 h 584"/>
              <a:gd name="T58" fmla="*/ 242 w 244"/>
              <a:gd name="T59" fmla="*/ 569 h 584"/>
              <a:gd name="T60" fmla="*/ 243 w 244"/>
              <a:gd name="T61" fmla="*/ 565 h 584"/>
              <a:gd name="T62" fmla="*/ 244 w 244"/>
              <a:gd name="T63" fmla="*/ 560 h 584"/>
              <a:gd name="T64" fmla="*/ 244 w 244"/>
              <a:gd name="T65" fmla="*/ 25 h 584"/>
              <a:gd name="T66" fmla="*/ 243 w 244"/>
              <a:gd name="T67" fmla="*/ 19 h 584"/>
              <a:gd name="T68" fmla="*/ 242 w 244"/>
              <a:gd name="T69" fmla="*/ 15 h 584"/>
              <a:gd name="T70" fmla="*/ 240 w 244"/>
              <a:gd name="T71" fmla="*/ 11 h 584"/>
              <a:gd name="T72" fmla="*/ 236 w 244"/>
              <a:gd name="T73" fmla="*/ 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4" h="584">
                <a:moveTo>
                  <a:pt x="236" y="7"/>
                </a:moveTo>
                <a:lnTo>
                  <a:pt x="233" y="4"/>
                </a:lnTo>
                <a:lnTo>
                  <a:pt x="229" y="2"/>
                </a:lnTo>
                <a:lnTo>
                  <a:pt x="224" y="0"/>
                </a:lnTo>
                <a:lnTo>
                  <a:pt x="219" y="0"/>
                </a:lnTo>
                <a:lnTo>
                  <a:pt x="25" y="0"/>
                </a:lnTo>
                <a:lnTo>
                  <a:pt x="19" y="0"/>
                </a:lnTo>
                <a:lnTo>
                  <a:pt x="15" y="2"/>
                </a:lnTo>
                <a:lnTo>
                  <a:pt x="11" y="4"/>
                </a:lnTo>
                <a:lnTo>
                  <a:pt x="7" y="7"/>
                </a:lnTo>
                <a:lnTo>
                  <a:pt x="4" y="11"/>
                </a:lnTo>
                <a:lnTo>
                  <a:pt x="2" y="15"/>
                </a:lnTo>
                <a:lnTo>
                  <a:pt x="1" y="19"/>
                </a:lnTo>
                <a:lnTo>
                  <a:pt x="0" y="25"/>
                </a:lnTo>
                <a:lnTo>
                  <a:pt x="0" y="560"/>
                </a:lnTo>
                <a:lnTo>
                  <a:pt x="1" y="565"/>
                </a:lnTo>
                <a:lnTo>
                  <a:pt x="2" y="569"/>
                </a:lnTo>
                <a:lnTo>
                  <a:pt x="4" y="573"/>
                </a:lnTo>
                <a:lnTo>
                  <a:pt x="7" y="577"/>
                </a:lnTo>
                <a:lnTo>
                  <a:pt x="11" y="580"/>
                </a:lnTo>
                <a:lnTo>
                  <a:pt x="15" y="583"/>
                </a:lnTo>
                <a:lnTo>
                  <a:pt x="19" y="584"/>
                </a:lnTo>
                <a:lnTo>
                  <a:pt x="25" y="584"/>
                </a:lnTo>
                <a:lnTo>
                  <a:pt x="219" y="584"/>
                </a:lnTo>
                <a:lnTo>
                  <a:pt x="224" y="584"/>
                </a:lnTo>
                <a:lnTo>
                  <a:pt x="229" y="583"/>
                </a:lnTo>
                <a:lnTo>
                  <a:pt x="233" y="580"/>
                </a:lnTo>
                <a:lnTo>
                  <a:pt x="236" y="577"/>
                </a:lnTo>
                <a:lnTo>
                  <a:pt x="240" y="573"/>
                </a:lnTo>
                <a:lnTo>
                  <a:pt x="242" y="569"/>
                </a:lnTo>
                <a:lnTo>
                  <a:pt x="243" y="565"/>
                </a:lnTo>
                <a:lnTo>
                  <a:pt x="244" y="560"/>
                </a:lnTo>
                <a:lnTo>
                  <a:pt x="244" y="25"/>
                </a:lnTo>
                <a:lnTo>
                  <a:pt x="243" y="19"/>
                </a:lnTo>
                <a:lnTo>
                  <a:pt x="242" y="15"/>
                </a:lnTo>
                <a:lnTo>
                  <a:pt x="240" y="11"/>
                </a:lnTo>
                <a:lnTo>
                  <a:pt x="236"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8" name="Freeform 141"/>
          <p:cNvSpPr>
            <a:spLocks noEditPoints="1"/>
          </p:cNvSpPr>
          <p:nvPr/>
        </p:nvSpPr>
        <p:spPr bwMode="auto">
          <a:xfrm>
            <a:off x="4171951" y="2331245"/>
            <a:ext cx="501650" cy="501650"/>
          </a:xfrm>
          <a:custGeom>
            <a:avLst/>
            <a:gdLst>
              <a:gd name="T0" fmla="*/ 0 w 475"/>
              <a:gd name="T1" fmla="*/ 316 h 475"/>
              <a:gd name="T2" fmla="*/ 0 w 475"/>
              <a:gd name="T3" fmla="*/ 475 h 475"/>
              <a:gd name="T4" fmla="*/ 158 w 475"/>
              <a:gd name="T5" fmla="*/ 475 h 475"/>
              <a:gd name="T6" fmla="*/ 475 w 475"/>
              <a:gd name="T7" fmla="*/ 157 h 475"/>
              <a:gd name="T8" fmla="*/ 316 w 475"/>
              <a:gd name="T9" fmla="*/ 0 h 475"/>
              <a:gd name="T10" fmla="*/ 0 w 475"/>
              <a:gd name="T11" fmla="*/ 316 h 475"/>
              <a:gd name="T12" fmla="*/ 138 w 475"/>
              <a:gd name="T13" fmla="*/ 425 h 475"/>
              <a:gd name="T14" fmla="*/ 97 w 475"/>
              <a:gd name="T15" fmla="*/ 425 h 475"/>
              <a:gd name="T16" fmla="*/ 97 w 475"/>
              <a:gd name="T17" fmla="*/ 376 h 475"/>
              <a:gd name="T18" fmla="*/ 49 w 475"/>
              <a:gd name="T19" fmla="*/ 376 h 475"/>
              <a:gd name="T20" fmla="*/ 49 w 475"/>
              <a:gd name="T21" fmla="*/ 337 h 475"/>
              <a:gd name="T22" fmla="*/ 83 w 475"/>
              <a:gd name="T23" fmla="*/ 302 h 475"/>
              <a:gd name="T24" fmla="*/ 173 w 475"/>
              <a:gd name="T25" fmla="*/ 391 h 475"/>
              <a:gd name="T26" fmla="*/ 138 w 475"/>
              <a:gd name="T27" fmla="*/ 425 h 475"/>
              <a:gd name="T28" fmla="*/ 328 w 475"/>
              <a:gd name="T29" fmla="*/ 64 h 475"/>
              <a:gd name="T30" fmla="*/ 333 w 475"/>
              <a:gd name="T31" fmla="*/ 64 h 475"/>
              <a:gd name="T32" fmla="*/ 335 w 475"/>
              <a:gd name="T33" fmla="*/ 67 h 475"/>
              <a:gd name="T34" fmla="*/ 337 w 475"/>
              <a:gd name="T35" fmla="*/ 69 h 475"/>
              <a:gd name="T36" fmla="*/ 337 w 475"/>
              <a:gd name="T37" fmla="*/ 72 h 475"/>
              <a:gd name="T38" fmla="*/ 336 w 475"/>
              <a:gd name="T39" fmla="*/ 76 h 475"/>
              <a:gd name="T40" fmla="*/ 335 w 475"/>
              <a:gd name="T41" fmla="*/ 78 h 475"/>
              <a:gd name="T42" fmla="*/ 128 w 475"/>
              <a:gd name="T43" fmla="*/ 285 h 475"/>
              <a:gd name="T44" fmla="*/ 125 w 475"/>
              <a:gd name="T45" fmla="*/ 287 h 475"/>
              <a:gd name="T46" fmla="*/ 122 w 475"/>
              <a:gd name="T47" fmla="*/ 288 h 475"/>
              <a:gd name="T48" fmla="*/ 118 w 475"/>
              <a:gd name="T49" fmla="*/ 287 h 475"/>
              <a:gd name="T50" fmla="*/ 115 w 475"/>
              <a:gd name="T51" fmla="*/ 286 h 475"/>
              <a:gd name="T52" fmla="*/ 113 w 475"/>
              <a:gd name="T53" fmla="*/ 284 h 475"/>
              <a:gd name="T54" fmla="*/ 113 w 475"/>
              <a:gd name="T55" fmla="*/ 279 h 475"/>
              <a:gd name="T56" fmla="*/ 113 w 475"/>
              <a:gd name="T57" fmla="*/ 276 h 475"/>
              <a:gd name="T58" fmla="*/ 115 w 475"/>
              <a:gd name="T59" fmla="*/ 273 h 475"/>
              <a:gd name="T60" fmla="*/ 322 w 475"/>
              <a:gd name="T61" fmla="*/ 67 h 475"/>
              <a:gd name="T62" fmla="*/ 325 w 475"/>
              <a:gd name="T63" fmla="*/ 64 h 475"/>
              <a:gd name="T64" fmla="*/ 328 w 475"/>
              <a:gd name="T65" fmla="*/ 6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5" h="475">
                <a:moveTo>
                  <a:pt x="0" y="316"/>
                </a:moveTo>
                <a:lnTo>
                  <a:pt x="0" y="475"/>
                </a:lnTo>
                <a:lnTo>
                  <a:pt x="158" y="475"/>
                </a:lnTo>
                <a:lnTo>
                  <a:pt x="475" y="157"/>
                </a:lnTo>
                <a:lnTo>
                  <a:pt x="316" y="0"/>
                </a:lnTo>
                <a:lnTo>
                  <a:pt x="0" y="316"/>
                </a:lnTo>
                <a:close/>
                <a:moveTo>
                  <a:pt x="138" y="425"/>
                </a:moveTo>
                <a:lnTo>
                  <a:pt x="97" y="425"/>
                </a:lnTo>
                <a:lnTo>
                  <a:pt x="97" y="376"/>
                </a:lnTo>
                <a:lnTo>
                  <a:pt x="49" y="376"/>
                </a:lnTo>
                <a:lnTo>
                  <a:pt x="49" y="337"/>
                </a:lnTo>
                <a:lnTo>
                  <a:pt x="83" y="302"/>
                </a:lnTo>
                <a:lnTo>
                  <a:pt x="173" y="391"/>
                </a:lnTo>
                <a:lnTo>
                  <a:pt x="138" y="425"/>
                </a:lnTo>
                <a:close/>
                <a:moveTo>
                  <a:pt x="328" y="64"/>
                </a:moveTo>
                <a:lnTo>
                  <a:pt x="333" y="64"/>
                </a:lnTo>
                <a:lnTo>
                  <a:pt x="335" y="67"/>
                </a:lnTo>
                <a:lnTo>
                  <a:pt x="337" y="69"/>
                </a:lnTo>
                <a:lnTo>
                  <a:pt x="337" y="72"/>
                </a:lnTo>
                <a:lnTo>
                  <a:pt x="336" y="76"/>
                </a:lnTo>
                <a:lnTo>
                  <a:pt x="335" y="78"/>
                </a:lnTo>
                <a:lnTo>
                  <a:pt x="128" y="285"/>
                </a:lnTo>
                <a:lnTo>
                  <a:pt x="125" y="287"/>
                </a:lnTo>
                <a:lnTo>
                  <a:pt x="122" y="288"/>
                </a:lnTo>
                <a:lnTo>
                  <a:pt x="118" y="287"/>
                </a:lnTo>
                <a:lnTo>
                  <a:pt x="115" y="286"/>
                </a:lnTo>
                <a:lnTo>
                  <a:pt x="113" y="284"/>
                </a:lnTo>
                <a:lnTo>
                  <a:pt x="113" y="279"/>
                </a:lnTo>
                <a:lnTo>
                  <a:pt x="113" y="276"/>
                </a:lnTo>
                <a:lnTo>
                  <a:pt x="115" y="273"/>
                </a:lnTo>
                <a:lnTo>
                  <a:pt x="322" y="67"/>
                </a:lnTo>
                <a:lnTo>
                  <a:pt x="325" y="64"/>
                </a:lnTo>
                <a:lnTo>
                  <a:pt x="328" y="6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19" name="Freeform 142"/>
          <p:cNvSpPr>
            <a:spLocks/>
          </p:cNvSpPr>
          <p:nvPr/>
        </p:nvSpPr>
        <p:spPr bwMode="auto">
          <a:xfrm>
            <a:off x="4530727" y="2223295"/>
            <a:ext cx="250826" cy="250826"/>
          </a:xfrm>
          <a:custGeom>
            <a:avLst/>
            <a:gdLst>
              <a:gd name="T0" fmla="*/ 222 w 236"/>
              <a:gd name="T1" fmla="*/ 104 h 236"/>
              <a:gd name="T2" fmla="*/ 132 w 236"/>
              <a:gd name="T3" fmla="*/ 14 h 236"/>
              <a:gd name="T4" fmla="*/ 124 w 236"/>
              <a:gd name="T5" fmla="*/ 8 h 236"/>
              <a:gd name="T6" fmla="*/ 116 w 236"/>
              <a:gd name="T7" fmla="*/ 3 h 236"/>
              <a:gd name="T8" fmla="*/ 107 w 236"/>
              <a:gd name="T9" fmla="*/ 1 h 236"/>
              <a:gd name="T10" fmla="*/ 97 w 236"/>
              <a:gd name="T11" fmla="*/ 0 h 236"/>
              <a:gd name="T12" fmla="*/ 88 w 236"/>
              <a:gd name="T13" fmla="*/ 1 h 236"/>
              <a:gd name="T14" fmla="*/ 78 w 236"/>
              <a:gd name="T15" fmla="*/ 3 h 236"/>
              <a:gd name="T16" fmla="*/ 70 w 236"/>
              <a:gd name="T17" fmla="*/ 8 h 236"/>
              <a:gd name="T18" fmla="*/ 63 w 236"/>
              <a:gd name="T19" fmla="*/ 14 h 236"/>
              <a:gd name="T20" fmla="*/ 0 w 236"/>
              <a:gd name="T21" fmla="*/ 77 h 236"/>
              <a:gd name="T22" fmla="*/ 158 w 236"/>
              <a:gd name="T23" fmla="*/ 236 h 236"/>
              <a:gd name="T24" fmla="*/ 222 w 236"/>
              <a:gd name="T25" fmla="*/ 172 h 236"/>
              <a:gd name="T26" fmla="*/ 227 w 236"/>
              <a:gd name="T27" fmla="*/ 164 h 236"/>
              <a:gd name="T28" fmla="*/ 231 w 236"/>
              <a:gd name="T29" fmla="*/ 157 h 236"/>
              <a:gd name="T30" fmla="*/ 235 w 236"/>
              <a:gd name="T31" fmla="*/ 148 h 236"/>
              <a:gd name="T32" fmla="*/ 236 w 236"/>
              <a:gd name="T33" fmla="*/ 138 h 236"/>
              <a:gd name="T34" fmla="*/ 235 w 236"/>
              <a:gd name="T35" fmla="*/ 129 h 236"/>
              <a:gd name="T36" fmla="*/ 231 w 236"/>
              <a:gd name="T37" fmla="*/ 119 h 236"/>
              <a:gd name="T38" fmla="*/ 227 w 236"/>
              <a:gd name="T39" fmla="*/ 111 h 236"/>
              <a:gd name="T40" fmla="*/ 222 w 236"/>
              <a:gd name="T41" fmla="*/ 10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36">
                <a:moveTo>
                  <a:pt x="222" y="104"/>
                </a:moveTo>
                <a:lnTo>
                  <a:pt x="132" y="14"/>
                </a:lnTo>
                <a:lnTo>
                  <a:pt x="124" y="8"/>
                </a:lnTo>
                <a:lnTo>
                  <a:pt x="116" y="3"/>
                </a:lnTo>
                <a:lnTo>
                  <a:pt x="107" y="1"/>
                </a:lnTo>
                <a:lnTo>
                  <a:pt x="97" y="0"/>
                </a:lnTo>
                <a:lnTo>
                  <a:pt x="88" y="1"/>
                </a:lnTo>
                <a:lnTo>
                  <a:pt x="78" y="3"/>
                </a:lnTo>
                <a:lnTo>
                  <a:pt x="70" y="8"/>
                </a:lnTo>
                <a:lnTo>
                  <a:pt x="63" y="14"/>
                </a:lnTo>
                <a:lnTo>
                  <a:pt x="0" y="77"/>
                </a:lnTo>
                <a:lnTo>
                  <a:pt x="158" y="236"/>
                </a:lnTo>
                <a:lnTo>
                  <a:pt x="222" y="172"/>
                </a:lnTo>
                <a:lnTo>
                  <a:pt x="227" y="164"/>
                </a:lnTo>
                <a:lnTo>
                  <a:pt x="231" y="157"/>
                </a:lnTo>
                <a:lnTo>
                  <a:pt x="235" y="148"/>
                </a:lnTo>
                <a:lnTo>
                  <a:pt x="236" y="138"/>
                </a:lnTo>
                <a:lnTo>
                  <a:pt x="235" y="129"/>
                </a:lnTo>
                <a:lnTo>
                  <a:pt x="231" y="119"/>
                </a:lnTo>
                <a:lnTo>
                  <a:pt x="227" y="111"/>
                </a:lnTo>
                <a:lnTo>
                  <a:pt x="222" y="10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0" name="Freeform 143"/>
          <p:cNvSpPr>
            <a:spLocks noEditPoints="1"/>
          </p:cNvSpPr>
          <p:nvPr/>
        </p:nvSpPr>
        <p:spPr bwMode="auto">
          <a:xfrm>
            <a:off x="10318750" y="2191544"/>
            <a:ext cx="774700" cy="673100"/>
          </a:xfrm>
          <a:custGeom>
            <a:avLst/>
            <a:gdLst>
              <a:gd name="T0" fmla="*/ 687 w 730"/>
              <a:gd name="T1" fmla="*/ 114 h 634"/>
              <a:gd name="T2" fmla="*/ 661 w 730"/>
              <a:gd name="T3" fmla="*/ 101 h 634"/>
              <a:gd name="T4" fmla="*/ 633 w 730"/>
              <a:gd name="T5" fmla="*/ 98 h 634"/>
              <a:gd name="T6" fmla="*/ 524 w 730"/>
              <a:gd name="T7" fmla="*/ 37 h 634"/>
              <a:gd name="T8" fmla="*/ 503 w 730"/>
              <a:gd name="T9" fmla="*/ 14 h 634"/>
              <a:gd name="T10" fmla="*/ 472 w 730"/>
              <a:gd name="T11" fmla="*/ 1 h 634"/>
              <a:gd name="T12" fmla="*/ 257 w 730"/>
              <a:gd name="T13" fmla="*/ 1 h 634"/>
              <a:gd name="T14" fmla="*/ 228 w 730"/>
              <a:gd name="T15" fmla="*/ 14 h 634"/>
              <a:gd name="T16" fmla="*/ 207 w 730"/>
              <a:gd name="T17" fmla="*/ 37 h 634"/>
              <a:gd name="T18" fmla="*/ 98 w 730"/>
              <a:gd name="T19" fmla="*/ 98 h 634"/>
              <a:gd name="T20" fmla="*/ 68 w 730"/>
              <a:gd name="T21" fmla="*/ 101 h 634"/>
              <a:gd name="T22" fmla="*/ 44 w 730"/>
              <a:gd name="T23" fmla="*/ 114 h 634"/>
              <a:gd name="T24" fmla="*/ 22 w 730"/>
              <a:gd name="T25" fmla="*/ 134 h 634"/>
              <a:gd name="T26" fmla="*/ 7 w 730"/>
              <a:gd name="T27" fmla="*/ 158 h 634"/>
              <a:gd name="T28" fmla="*/ 0 w 730"/>
              <a:gd name="T29" fmla="*/ 186 h 634"/>
              <a:gd name="T30" fmla="*/ 0 w 730"/>
              <a:gd name="T31" fmla="*/ 546 h 634"/>
              <a:gd name="T32" fmla="*/ 7 w 730"/>
              <a:gd name="T33" fmla="*/ 573 h 634"/>
              <a:gd name="T34" fmla="*/ 22 w 730"/>
              <a:gd name="T35" fmla="*/ 598 h 634"/>
              <a:gd name="T36" fmla="*/ 44 w 730"/>
              <a:gd name="T37" fmla="*/ 618 h 634"/>
              <a:gd name="T38" fmla="*/ 68 w 730"/>
              <a:gd name="T39" fmla="*/ 629 h 634"/>
              <a:gd name="T40" fmla="*/ 98 w 730"/>
              <a:gd name="T41" fmla="*/ 634 h 634"/>
              <a:gd name="T42" fmla="*/ 653 w 730"/>
              <a:gd name="T43" fmla="*/ 632 h 634"/>
              <a:gd name="T44" fmla="*/ 679 w 730"/>
              <a:gd name="T45" fmla="*/ 622 h 634"/>
              <a:gd name="T46" fmla="*/ 702 w 730"/>
              <a:gd name="T47" fmla="*/ 605 h 634"/>
              <a:gd name="T48" fmla="*/ 720 w 730"/>
              <a:gd name="T49" fmla="*/ 582 h 634"/>
              <a:gd name="T50" fmla="*/ 728 w 730"/>
              <a:gd name="T51" fmla="*/ 556 h 634"/>
              <a:gd name="T52" fmla="*/ 730 w 730"/>
              <a:gd name="T53" fmla="*/ 195 h 634"/>
              <a:gd name="T54" fmla="*/ 726 w 730"/>
              <a:gd name="T55" fmla="*/ 166 h 634"/>
              <a:gd name="T56" fmla="*/ 714 w 730"/>
              <a:gd name="T57" fmla="*/ 141 h 634"/>
              <a:gd name="T58" fmla="*/ 485 w 730"/>
              <a:gd name="T59" fmla="*/ 486 h 634"/>
              <a:gd name="T60" fmla="*/ 445 w 730"/>
              <a:gd name="T61" fmla="*/ 516 h 634"/>
              <a:gd name="T62" fmla="*/ 399 w 730"/>
              <a:gd name="T63" fmla="*/ 533 h 634"/>
              <a:gd name="T64" fmla="*/ 348 w 730"/>
              <a:gd name="T65" fmla="*/ 536 h 634"/>
              <a:gd name="T66" fmla="*/ 299 w 730"/>
              <a:gd name="T67" fmla="*/ 524 h 634"/>
              <a:gd name="T68" fmla="*/ 257 w 730"/>
              <a:gd name="T69" fmla="*/ 498 h 634"/>
              <a:gd name="T70" fmla="*/ 223 w 730"/>
              <a:gd name="T71" fmla="*/ 460 h 634"/>
              <a:gd name="T72" fmla="*/ 202 w 730"/>
              <a:gd name="T73" fmla="*/ 416 h 634"/>
              <a:gd name="T74" fmla="*/ 195 w 730"/>
              <a:gd name="T75" fmla="*/ 366 h 634"/>
              <a:gd name="T76" fmla="*/ 202 w 730"/>
              <a:gd name="T77" fmla="*/ 316 h 634"/>
              <a:gd name="T78" fmla="*/ 223 w 730"/>
              <a:gd name="T79" fmla="*/ 272 h 634"/>
              <a:gd name="T80" fmla="*/ 257 w 730"/>
              <a:gd name="T81" fmla="*/ 233 h 634"/>
              <a:gd name="T82" fmla="*/ 299 w 730"/>
              <a:gd name="T83" fmla="*/ 207 h 634"/>
              <a:gd name="T84" fmla="*/ 348 w 730"/>
              <a:gd name="T85" fmla="*/ 196 h 634"/>
              <a:gd name="T86" fmla="*/ 399 w 730"/>
              <a:gd name="T87" fmla="*/ 199 h 634"/>
              <a:gd name="T88" fmla="*/ 445 w 730"/>
              <a:gd name="T89" fmla="*/ 215 h 634"/>
              <a:gd name="T90" fmla="*/ 485 w 730"/>
              <a:gd name="T91" fmla="*/ 245 h 634"/>
              <a:gd name="T92" fmla="*/ 517 w 730"/>
              <a:gd name="T93" fmla="*/ 286 h 634"/>
              <a:gd name="T94" fmla="*/ 533 w 730"/>
              <a:gd name="T95" fmla="*/ 331 h 634"/>
              <a:gd name="T96" fmla="*/ 535 w 730"/>
              <a:gd name="T97" fmla="*/ 383 h 634"/>
              <a:gd name="T98" fmla="*/ 523 w 730"/>
              <a:gd name="T99" fmla="*/ 431 h 634"/>
              <a:gd name="T100" fmla="*/ 497 w 730"/>
              <a:gd name="T101" fmla="*/ 4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0" h="634">
                <a:moveTo>
                  <a:pt x="702" y="126"/>
                </a:moveTo>
                <a:lnTo>
                  <a:pt x="695" y="120"/>
                </a:lnTo>
                <a:lnTo>
                  <a:pt x="687" y="114"/>
                </a:lnTo>
                <a:lnTo>
                  <a:pt x="679" y="109"/>
                </a:lnTo>
                <a:lnTo>
                  <a:pt x="671" y="105"/>
                </a:lnTo>
                <a:lnTo>
                  <a:pt x="661" y="101"/>
                </a:lnTo>
                <a:lnTo>
                  <a:pt x="653" y="99"/>
                </a:lnTo>
                <a:lnTo>
                  <a:pt x="643" y="98"/>
                </a:lnTo>
                <a:lnTo>
                  <a:pt x="633" y="98"/>
                </a:lnTo>
                <a:lnTo>
                  <a:pt x="548" y="98"/>
                </a:lnTo>
                <a:lnTo>
                  <a:pt x="528" y="46"/>
                </a:lnTo>
                <a:lnTo>
                  <a:pt x="524" y="37"/>
                </a:lnTo>
                <a:lnTo>
                  <a:pt x="519" y="29"/>
                </a:lnTo>
                <a:lnTo>
                  <a:pt x="511" y="22"/>
                </a:lnTo>
                <a:lnTo>
                  <a:pt x="503" y="14"/>
                </a:lnTo>
                <a:lnTo>
                  <a:pt x="493" y="9"/>
                </a:lnTo>
                <a:lnTo>
                  <a:pt x="483" y="4"/>
                </a:lnTo>
                <a:lnTo>
                  <a:pt x="472" y="1"/>
                </a:lnTo>
                <a:lnTo>
                  <a:pt x="463" y="0"/>
                </a:lnTo>
                <a:lnTo>
                  <a:pt x="268" y="0"/>
                </a:lnTo>
                <a:lnTo>
                  <a:pt x="257" y="1"/>
                </a:lnTo>
                <a:lnTo>
                  <a:pt x="248" y="4"/>
                </a:lnTo>
                <a:lnTo>
                  <a:pt x="238" y="9"/>
                </a:lnTo>
                <a:lnTo>
                  <a:pt x="228" y="14"/>
                </a:lnTo>
                <a:lnTo>
                  <a:pt x="220" y="22"/>
                </a:lnTo>
                <a:lnTo>
                  <a:pt x="212" y="29"/>
                </a:lnTo>
                <a:lnTo>
                  <a:pt x="207" y="37"/>
                </a:lnTo>
                <a:lnTo>
                  <a:pt x="202" y="46"/>
                </a:lnTo>
                <a:lnTo>
                  <a:pt x="183" y="98"/>
                </a:lnTo>
                <a:lnTo>
                  <a:pt x="98" y="98"/>
                </a:lnTo>
                <a:lnTo>
                  <a:pt x="88" y="98"/>
                </a:lnTo>
                <a:lnTo>
                  <a:pt x="78" y="99"/>
                </a:lnTo>
                <a:lnTo>
                  <a:pt x="68" y="101"/>
                </a:lnTo>
                <a:lnTo>
                  <a:pt x="60" y="105"/>
                </a:lnTo>
                <a:lnTo>
                  <a:pt x="51" y="109"/>
                </a:lnTo>
                <a:lnTo>
                  <a:pt x="44" y="114"/>
                </a:lnTo>
                <a:lnTo>
                  <a:pt x="36" y="120"/>
                </a:lnTo>
                <a:lnTo>
                  <a:pt x="28" y="126"/>
                </a:lnTo>
                <a:lnTo>
                  <a:pt x="22" y="134"/>
                </a:lnTo>
                <a:lnTo>
                  <a:pt x="17" y="141"/>
                </a:lnTo>
                <a:lnTo>
                  <a:pt x="11" y="149"/>
                </a:lnTo>
                <a:lnTo>
                  <a:pt x="7" y="158"/>
                </a:lnTo>
                <a:lnTo>
                  <a:pt x="4" y="166"/>
                </a:lnTo>
                <a:lnTo>
                  <a:pt x="1" y="176"/>
                </a:lnTo>
                <a:lnTo>
                  <a:pt x="0" y="186"/>
                </a:lnTo>
                <a:lnTo>
                  <a:pt x="0" y="195"/>
                </a:lnTo>
                <a:lnTo>
                  <a:pt x="0" y="537"/>
                </a:lnTo>
                <a:lnTo>
                  <a:pt x="0" y="546"/>
                </a:lnTo>
                <a:lnTo>
                  <a:pt x="1" y="556"/>
                </a:lnTo>
                <a:lnTo>
                  <a:pt x="4" y="565"/>
                </a:lnTo>
                <a:lnTo>
                  <a:pt x="7" y="573"/>
                </a:lnTo>
                <a:lnTo>
                  <a:pt x="11" y="582"/>
                </a:lnTo>
                <a:lnTo>
                  <a:pt x="17" y="590"/>
                </a:lnTo>
                <a:lnTo>
                  <a:pt x="22" y="598"/>
                </a:lnTo>
                <a:lnTo>
                  <a:pt x="28" y="605"/>
                </a:lnTo>
                <a:lnTo>
                  <a:pt x="36" y="612"/>
                </a:lnTo>
                <a:lnTo>
                  <a:pt x="44" y="618"/>
                </a:lnTo>
                <a:lnTo>
                  <a:pt x="51" y="622"/>
                </a:lnTo>
                <a:lnTo>
                  <a:pt x="60" y="626"/>
                </a:lnTo>
                <a:lnTo>
                  <a:pt x="68" y="629"/>
                </a:lnTo>
                <a:lnTo>
                  <a:pt x="78" y="632"/>
                </a:lnTo>
                <a:lnTo>
                  <a:pt x="88" y="633"/>
                </a:lnTo>
                <a:lnTo>
                  <a:pt x="98" y="634"/>
                </a:lnTo>
                <a:lnTo>
                  <a:pt x="633" y="634"/>
                </a:lnTo>
                <a:lnTo>
                  <a:pt x="643" y="633"/>
                </a:lnTo>
                <a:lnTo>
                  <a:pt x="653" y="632"/>
                </a:lnTo>
                <a:lnTo>
                  <a:pt x="661" y="629"/>
                </a:lnTo>
                <a:lnTo>
                  <a:pt x="671" y="626"/>
                </a:lnTo>
                <a:lnTo>
                  <a:pt x="679" y="622"/>
                </a:lnTo>
                <a:lnTo>
                  <a:pt x="687" y="618"/>
                </a:lnTo>
                <a:lnTo>
                  <a:pt x="695" y="612"/>
                </a:lnTo>
                <a:lnTo>
                  <a:pt x="702" y="605"/>
                </a:lnTo>
                <a:lnTo>
                  <a:pt x="709" y="598"/>
                </a:lnTo>
                <a:lnTo>
                  <a:pt x="714" y="590"/>
                </a:lnTo>
                <a:lnTo>
                  <a:pt x="720" y="582"/>
                </a:lnTo>
                <a:lnTo>
                  <a:pt x="723" y="573"/>
                </a:lnTo>
                <a:lnTo>
                  <a:pt x="726" y="565"/>
                </a:lnTo>
                <a:lnTo>
                  <a:pt x="728" y="556"/>
                </a:lnTo>
                <a:lnTo>
                  <a:pt x="730" y="546"/>
                </a:lnTo>
                <a:lnTo>
                  <a:pt x="730" y="537"/>
                </a:lnTo>
                <a:lnTo>
                  <a:pt x="730" y="195"/>
                </a:lnTo>
                <a:lnTo>
                  <a:pt x="730" y="186"/>
                </a:lnTo>
                <a:lnTo>
                  <a:pt x="728" y="176"/>
                </a:lnTo>
                <a:lnTo>
                  <a:pt x="726" y="166"/>
                </a:lnTo>
                <a:lnTo>
                  <a:pt x="723" y="158"/>
                </a:lnTo>
                <a:lnTo>
                  <a:pt x="720" y="149"/>
                </a:lnTo>
                <a:lnTo>
                  <a:pt x="714" y="141"/>
                </a:lnTo>
                <a:lnTo>
                  <a:pt x="709" y="134"/>
                </a:lnTo>
                <a:lnTo>
                  <a:pt x="702" y="126"/>
                </a:lnTo>
                <a:close/>
                <a:moveTo>
                  <a:pt x="485" y="486"/>
                </a:moveTo>
                <a:lnTo>
                  <a:pt x="473" y="498"/>
                </a:lnTo>
                <a:lnTo>
                  <a:pt x="459" y="509"/>
                </a:lnTo>
                <a:lnTo>
                  <a:pt x="445" y="516"/>
                </a:lnTo>
                <a:lnTo>
                  <a:pt x="430" y="524"/>
                </a:lnTo>
                <a:lnTo>
                  <a:pt x="415" y="529"/>
                </a:lnTo>
                <a:lnTo>
                  <a:pt x="399" y="533"/>
                </a:lnTo>
                <a:lnTo>
                  <a:pt x="383" y="536"/>
                </a:lnTo>
                <a:lnTo>
                  <a:pt x="365" y="537"/>
                </a:lnTo>
                <a:lnTo>
                  <a:pt x="348" y="536"/>
                </a:lnTo>
                <a:lnTo>
                  <a:pt x="331" y="533"/>
                </a:lnTo>
                <a:lnTo>
                  <a:pt x="316" y="529"/>
                </a:lnTo>
                <a:lnTo>
                  <a:pt x="299" y="524"/>
                </a:lnTo>
                <a:lnTo>
                  <a:pt x="285" y="516"/>
                </a:lnTo>
                <a:lnTo>
                  <a:pt x="271" y="509"/>
                </a:lnTo>
                <a:lnTo>
                  <a:pt x="257" y="498"/>
                </a:lnTo>
                <a:lnTo>
                  <a:pt x="244" y="486"/>
                </a:lnTo>
                <a:lnTo>
                  <a:pt x="233" y="473"/>
                </a:lnTo>
                <a:lnTo>
                  <a:pt x="223" y="460"/>
                </a:lnTo>
                <a:lnTo>
                  <a:pt x="214" y="446"/>
                </a:lnTo>
                <a:lnTo>
                  <a:pt x="208" y="431"/>
                </a:lnTo>
                <a:lnTo>
                  <a:pt x="202" y="416"/>
                </a:lnTo>
                <a:lnTo>
                  <a:pt x="198" y="399"/>
                </a:lnTo>
                <a:lnTo>
                  <a:pt x="196" y="383"/>
                </a:lnTo>
                <a:lnTo>
                  <a:pt x="195" y="366"/>
                </a:lnTo>
                <a:lnTo>
                  <a:pt x="196" y="349"/>
                </a:lnTo>
                <a:lnTo>
                  <a:pt x="198" y="331"/>
                </a:lnTo>
                <a:lnTo>
                  <a:pt x="202" y="316"/>
                </a:lnTo>
                <a:lnTo>
                  <a:pt x="208" y="300"/>
                </a:lnTo>
                <a:lnTo>
                  <a:pt x="214" y="286"/>
                </a:lnTo>
                <a:lnTo>
                  <a:pt x="223" y="272"/>
                </a:lnTo>
                <a:lnTo>
                  <a:pt x="234" y="258"/>
                </a:lnTo>
                <a:lnTo>
                  <a:pt x="244" y="245"/>
                </a:lnTo>
                <a:lnTo>
                  <a:pt x="257" y="233"/>
                </a:lnTo>
                <a:lnTo>
                  <a:pt x="271" y="223"/>
                </a:lnTo>
                <a:lnTo>
                  <a:pt x="285" y="215"/>
                </a:lnTo>
                <a:lnTo>
                  <a:pt x="299" y="207"/>
                </a:lnTo>
                <a:lnTo>
                  <a:pt x="316" y="202"/>
                </a:lnTo>
                <a:lnTo>
                  <a:pt x="331" y="199"/>
                </a:lnTo>
                <a:lnTo>
                  <a:pt x="348" y="196"/>
                </a:lnTo>
                <a:lnTo>
                  <a:pt x="365" y="195"/>
                </a:lnTo>
                <a:lnTo>
                  <a:pt x="383" y="196"/>
                </a:lnTo>
                <a:lnTo>
                  <a:pt x="399" y="199"/>
                </a:lnTo>
                <a:lnTo>
                  <a:pt x="415" y="202"/>
                </a:lnTo>
                <a:lnTo>
                  <a:pt x="430" y="207"/>
                </a:lnTo>
                <a:lnTo>
                  <a:pt x="445" y="215"/>
                </a:lnTo>
                <a:lnTo>
                  <a:pt x="459" y="223"/>
                </a:lnTo>
                <a:lnTo>
                  <a:pt x="472" y="233"/>
                </a:lnTo>
                <a:lnTo>
                  <a:pt x="485" y="245"/>
                </a:lnTo>
                <a:lnTo>
                  <a:pt x="497" y="258"/>
                </a:lnTo>
                <a:lnTo>
                  <a:pt x="508" y="272"/>
                </a:lnTo>
                <a:lnTo>
                  <a:pt x="517" y="286"/>
                </a:lnTo>
                <a:lnTo>
                  <a:pt x="523" y="300"/>
                </a:lnTo>
                <a:lnTo>
                  <a:pt x="528" y="316"/>
                </a:lnTo>
                <a:lnTo>
                  <a:pt x="533" y="331"/>
                </a:lnTo>
                <a:lnTo>
                  <a:pt x="535" y="349"/>
                </a:lnTo>
                <a:lnTo>
                  <a:pt x="536" y="366"/>
                </a:lnTo>
                <a:lnTo>
                  <a:pt x="535" y="383"/>
                </a:lnTo>
                <a:lnTo>
                  <a:pt x="533" y="399"/>
                </a:lnTo>
                <a:lnTo>
                  <a:pt x="528" y="416"/>
                </a:lnTo>
                <a:lnTo>
                  <a:pt x="523" y="431"/>
                </a:lnTo>
                <a:lnTo>
                  <a:pt x="517" y="446"/>
                </a:lnTo>
                <a:lnTo>
                  <a:pt x="508" y="460"/>
                </a:lnTo>
                <a:lnTo>
                  <a:pt x="497" y="473"/>
                </a:lnTo>
                <a:lnTo>
                  <a:pt x="485" y="48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1" name="Freeform 144"/>
          <p:cNvSpPr>
            <a:spLocks/>
          </p:cNvSpPr>
          <p:nvPr/>
        </p:nvSpPr>
        <p:spPr bwMode="auto">
          <a:xfrm>
            <a:off x="10588626" y="2464594"/>
            <a:ext cx="231776" cy="231776"/>
          </a:xfrm>
          <a:custGeom>
            <a:avLst/>
            <a:gdLst>
              <a:gd name="T0" fmla="*/ 100 w 219"/>
              <a:gd name="T1" fmla="*/ 1 h 219"/>
              <a:gd name="T2" fmla="*/ 78 w 219"/>
              <a:gd name="T3" fmla="*/ 4 h 219"/>
              <a:gd name="T4" fmla="*/ 59 w 219"/>
              <a:gd name="T5" fmla="*/ 13 h 219"/>
              <a:gd name="T6" fmla="*/ 41 w 219"/>
              <a:gd name="T7" fmla="*/ 25 h 219"/>
              <a:gd name="T8" fmla="*/ 25 w 219"/>
              <a:gd name="T9" fmla="*/ 41 h 219"/>
              <a:gd name="T10" fmla="*/ 13 w 219"/>
              <a:gd name="T11" fmla="*/ 58 h 219"/>
              <a:gd name="T12" fmla="*/ 6 w 219"/>
              <a:gd name="T13" fmla="*/ 78 h 219"/>
              <a:gd name="T14" fmla="*/ 1 w 219"/>
              <a:gd name="T15" fmla="*/ 98 h 219"/>
              <a:gd name="T16" fmla="*/ 1 w 219"/>
              <a:gd name="T17" fmla="*/ 121 h 219"/>
              <a:gd name="T18" fmla="*/ 6 w 219"/>
              <a:gd name="T19" fmla="*/ 141 h 219"/>
              <a:gd name="T20" fmla="*/ 13 w 219"/>
              <a:gd name="T21" fmla="*/ 161 h 219"/>
              <a:gd name="T22" fmla="*/ 25 w 219"/>
              <a:gd name="T23" fmla="*/ 179 h 219"/>
              <a:gd name="T24" fmla="*/ 41 w 219"/>
              <a:gd name="T25" fmla="*/ 194 h 219"/>
              <a:gd name="T26" fmla="*/ 59 w 219"/>
              <a:gd name="T27" fmla="*/ 207 h 219"/>
              <a:gd name="T28" fmla="*/ 78 w 219"/>
              <a:gd name="T29" fmla="*/ 215 h 219"/>
              <a:gd name="T30" fmla="*/ 100 w 219"/>
              <a:gd name="T31" fmla="*/ 219 h 219"/>
              <a:gd name="T32" fmla="*/ 121 w 219"/>
              <a:gd name="T33" fmla="*/ 219 h 219"/>
              <a:gd name="T34" fmla="*/ 143 w 219"/>
              <a:gd name="T35" fmla="*/ 215 h 219"/>
              <a:gd name="T36" fmla="*/ 162 w 219"/>
              <a:gd name="T37" fmla="*/ 207 h 219"/>
              <a:gd name="T38" fmla="*/ 179 w 219"/>
              <a:gd name="T39" fmla="*/ 194 h 219"/>
              <a:gd name="T40" fmla="*/ 196 w 219"/>
              <a:gd name="T41" fmla="*/ 179 h 219"/>
              <a:gd name="T42" fmla="*/ 208 w 219"/>
              <a:gd name="T43" fmla="*/ 161 h 219"/>
              <a:gd name="T44" fmla="*/ 215 w 219"/>
              <a:gd name="T45" fmla="*/ 141 h 219"/>
              <a:gd name="T46" fmla="*/ 219 w 219"/>
              <a:gd name="T47" fmla="*/ 121 h 219"/>
              <a:gd name="T48" fmla="*/ 219 w 219"/>
              <a:gd name="T49" fmla="*/ 98 h 219"/>
              <a:gd name="T50" fmla="*/ 215 w 219"/>
              <a:gd name="T51" fmla="*/ 78 h 219"/>
              <a:gd name="T52" fmla="*/ 208 w 219"/>
              <a:gd name="T53" fmla="*/ 58 h 219"/>
              <a:gd name="T54" fmla="*/ 196 w 219"/>
              <a:gd name="T55" fmla="*/ 41 h 219"/>
              <a:gd name="T56" fmla="*/ 179 w 219"/>
              <a:gd name="T57" fmla="*/ 25 h 219"/>
              <a:gd name="T58" fmla="*/ 162 w 219"/>
              <a:gd name="T59" fmla="*/ 13 h 219"/>
              <a:gd name="T60" fmla="*/ 143 w 219"/>
              <a:gd name="T61" fmla="*/ 4 h 219"/>
              <a:gd name="T62" fmla="*/ 121 w 219"/>
              <a:gd name="T63"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219">
                <a:moveTo>
                  <a:pt x="110" y="0"/>
                </a:moveTo>
                <a:lnTo>
                  <a:pt x="100" y="1"/>
                </a:lnTo>
                <a:lnTo>
                  <a:pt x="89" y="2"/>
                </a:lnTo>
                <a:lnTo>
                  <a:pt x="78" y="4"/>
                </a:lnTo>
                <a:lnTo>
                  <a:pt x="68" y="9"/>
                </a:lnTo>
                <a:lnTo>
                  <a:pt x="59" y="13"/>
                </a:lnTo>
                <a:lnTo>
                  <a:pt x="50" y="18"/>
                </a:lnTo>
                <a:lnTo>
                  <a:pt x="41" y="25"/>
                </a:lnTo>
                <a:lnTo>
                  <a:pt x="33" y="32"/>
                </a:lnTo>
                <a:lnTo>
                  <a:pt x="25" y="41"/>
                </a:lnTo>
                <a:lnTo>
                  <a:pt x="19" y="50"/>
                </a:lnTo>
                <a:lnTo>
                  <a:pt x="13" y="58"/>
                </a:lnTo>
                <a:lnTo>
                  <a:pt x="9" y="68"/>
                </a:lnTo>
                <a:lnTo>
                  <a:pt x="6" y="78"/>
                </a:lnTo>
                <a:lnTo>
                  <a:pt x="2" y="88"/>
                </a:lnTo>
                <a:lnTo>
                  <a:pt x="1" y="98"/>
                </a:lnTo>
                <a:lnTo>
                  <a:pt x="0" y="110"/>
                </a:lnTo>
                <a:lnTo>
                  <a:pt x="1" y="121"/>
                </a:lnTo>
                <a:lnTo>
                  <a:pt x="2" y="132"/>
                </a:lnTo>
                <a:lnTo>
                  <a:pt x="6" y="141"/>
                </a:lnTo>
                <a:lnTo>
                  <a:pt x="9" y="152"/>
                </a:lnTo>
                <a:lnTo>
                  <a:pt x="13" y="161"/>
                </a:lnTo>
                <a:lnTo>
                  <a:pt x="19" y="170"/>
                </a:lnTo>
                <a:lnTo>
                  <a:pt x="25" y="179"/>
                </a:lnTo>
                <a:lnTo>
                  <a:pt x="33" y="187"/>
                </a:lnTo>
                <a:lnTo>
                  <a:pt x="41" y="194"/>
                </a:lnTo>
                <a:lnTo>
                  <a:pt x="50" y="201"/>
                </a:lnTo>
                <a:lnTo>
                  <a:pt x="59" y="207"/>
                </a:lnTo>
                <a:lnTo>
                  <a:pt x="68" y="212"/>
                </a:lnTo>
                <a:lnTo>
                  <a:pt x="78" y="215"/>
                </a:lnTo>
                <a:lnTo>
                  <a:pt x="89" y="217"/>
                </a:lnTo>
                <a:lnTo>
                  <a:pt x="100" y="219"/>
                </a:lnTo>
                <a:lnTo>
                  <a:pt x="110" y="219"/>
                </a:lnTo>
                <a:lnTo>
                  <a:pt x="121" y="219"/>
                </a:lnTo>
                <a:lnTo>
                  <a:pt x="132" y="217"/>
                </a:lnTo>
                <a:lnTo>
                  <a:pt x="143" y="215"/>
                </a:lnTo>
                <a:lnTo>
                  <a:pt x="152" y="212"/>
                </a:lnTo>
                <a:lnTo>
                  <a:pt x="162" y="207"/>
                </a:lnTo>
                <a:lnTo>
                  <a:pt x="171" y="201"/>
                </a:lnTo>
                <a:lnTo>
                  <a:pt x="179" y="194"/>
                </a:lnTo>
                <a:lnTo>
                  <a:pt x="188" y="187"/>
                </a:lnTo>
                <a:lnTo>
                  <a:pt x="196" y="179"/>
                </a:lnTo>
                <a:lnTo>
                  <a:pt x="202" y="170"/>
                </a:lnTo>
                <a:lnTo>
                  <a:pt x="208" y="161"/>
                </a:lnTo>
                <a:lnTo>
                  <a:pt x="212" y="152"/>
                </a:lnTo>
                <a:lnTo>
                  <a:pt x="215" y="141"/>
                </a:lnTo>
                <a:lnTo>
                  <a:pt x="217" y="132"/>
                </a:lnTo>
                <a:lnTo>
                  <a:pt x="219" y="121"/>
                </a:lnTo>
                <a:lnTo>
                  <a:pt x="219" y="110"/>
                </a:lnTo>
                <a:lnTo>
                  <a:pt x="219" y="98"/>
                </a:lnTo>
                <a:lnTo>
                  <a:pt x="217" y="88"/>
                </a:lnTo>
                <a:lnTo>
                  <a:pt x="215" y="78"/>
                </a:lnTo>
                <a:lnTo>
                  <a:pt x="212" y="68"/>
                </a:lnTo>
                <a:lnTo>
                  <a:pt x="208" y="58"/>
                </a:lnTo>
                <a:lnTo>
                  <a:pt x="202" y="50"/>
                </a:lnTo>
                <a:lnTo>
                  <a:pt x="196" y="41"/>
                </a:lnTo>
                <a:lnTo>
                  <a:pt x="188" y="32"/>
                </a:lnTo>
                <a:lnTo>
                  <a:pt x="179" y="25"/>
                </a:lnTo>
                <a:lnTo>
                  <a:pt x="171" y="18"/>
                </a:lnTo>
                <a:lnTo>
                  <a:pt x="162" y="13"/>
                </a:lnTo>
                <a:lnTo>
                  <a:pt x="152" y="9"/>
                </a:lnTo>
                <a:lnTo>
                  <a:pt x="143" y="4"/>
                </a:lnTo>
                <a:lnTo>
                  <a:pt x="132" y="2"/>
                </a:lnTo>
                <a:lnTo>
                  <a:pt x="121" y="1"/>
                </a:lnTo>
                <a:lnTo>
                  <a:pt x="110"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2" name="Freeform 145"/>
          <p:cNvSpPr>
            <a:spLocks noEditPoints="1"/>
          </p:cNvSpPr>
          <p:nvPr/>
        </p:nvSpPr>
        <p:spPr bwMode="auto">
          <a:xfrm>
            <a:off x="13344527" y="2220121"/>
            <a:ext cx="771526" cy="615950"/>
          </a:xfrm>
          <a:custGeom>
            <a:avLst/>
            <a:gdLst>
              <a:gd name="T0" fmla="*/ 708 w 731"/>
              <a:gd name="T1" fmla="*/ 14 h 584"/>
              <a:gd name="T2" fmla="*/ 699 w 731"/>
              <a:gd name="T3" fmla="*/ 7 h 584"/>
              <a:gd name="T4" fmla="*/ 688 w 731"/>
              <a:gd name="T5" fmla="*/ 2 h 584"/>
              <a:gd name="T6" fmla="*/ 676 w 731"/>
              <a:gd name="T7" fmla="*/ 0 h 584"/>
              <a:gd name="T8" fmla="*/ 60 w 731"/>
              <a:gd name="T9" fmla="*/ 0 h 584"/>
              <a:gd name="T10" fmla="*/ 49 w 731"/>
              <a:gd name="T11" fmla="*/ 1 h 584"/>
              <a:gd name="T12" fmla="*/ 38 w 731"/>
              <a:gd name="T13" fmla="*/ 4 h 584"/>
              <a:gd name="T14" fmla="*/ 27 w 731"/>
              <a:gd name="T15" fmla="*/ 10 h 584"/>
              <a:gd name="T16" fmla="*/ 18 w 731"/>
              <a:gd name="T17" fmla="*/ 18 h 584"/>
              <a:gd name="T18" fmla="*/ 10 w 731"/>
              <a:gd name="T19" fmla="*/ 27 h 584"/>
              <a:gd name="T20" fmla="*/ 4 w 731"/>
              <a:gd name="T21" fmla="*/ 38 h 584"/>
              <a:gd name="T22" fmla="*/ 1 w 731"/>
              <a:gd name="T23" fmla="*/ 48 h 584"/>
              <a:gd name="T24" fmla="*/ 0 w 731"/>
              <a:gd name="T25" fmla="*/ 60 h 584"/>
              <a:gd name="T26" fmla="*/ 0 w 731"/>
              <a:gd name="T27" fmla="*/ 530 h 584"/>
              <a:gd name="T28" fmla="*/ 2 w 731"/>
              <a:gd name="T29" fmla="*/ 541 h 584"/>
              <a:gd name="T30" fmla="*/ 7 w 731"/>
              <a:gd name="T31" fmla="*/ 552 h 584"/>
              <a:gd name="T32" fmla="*/ 14 w 731"/>
              <a:gd name="T33" fmla="*/ 561 h 584"/>
              <a:gd name="T34" fmla="*/ 23 w 731"/>
              <a:gd name="T35" fmla="*/ 571 h 584"/>
              <a:gd name="T36" fmla="*/ 32 w 731"/>
              <a:gd name="T37" fmla="*/ 577 h 584"/>
              <a:gd name="T38" fmla="*/ 43 w 731"/>
              <a:gd name="T39" fmla="*/ 582 h 584"/>
              <a:gd name="T40" fmla="*/ 55 w 731"/>
              <a:gd name="T41" fmla="*/ 584 h 584"/>
              <a:gd name="T42" fmla="*/ 670 w 731"/>
              <a:gd name="T43" fmla="*/ 584 h 584"/>
              <a:gd name="T44" fmla="*/ 681 w 731"/>
              <a:gd name="T45" fmla="*/ 583 h 584"/>
              <a:gd name="T46" fmla="*/ 693 w 731"/>
              <a:gd name="T47" fmla="*/ 580 h 584"/>
              <a:gd name="T48" fmla="*/ 703 w 731"/>
              <a:gd name="T49" fmla="*/ 574 h 584"/>
              <a:gd name="T50" fmla="*/ 713 w 731"/>
              <a:gd name="T51" fmla="*/ 567 h 584"/>
              <a:gd name="T52" fmla="*/ 720 w 731"/>
              <a:gd name="T53" fmla="*/ 557 h 584"/>
              <a:gd name="T54" fmla="*/ 726 w 731"/>
              <a:gd name="T55" fmla="*/ 546 h 584"/>
              <a:gd name="T56" fmla="*/ 729 w 731"/>
              <a:gd name="T57" fmla="*/ 535 h 584"/>
              <a:gd name="T58" fmla="*/ 731 w 731"/>
              <a:gd name="T59" fmla="*/ 523 h 584"/>
              <a:gd name="T60" fmla="*/ 730 w 731"/>
              <a:gd name="T61" fmla="*/ 55 h 584"/>
              <a:gd name="T62" fmla="*/ 728 w 731"/>
              <a:gd name="T63" fmla="*/ 43 h 584"/>
              <a:gd name="T64" fmla="*/ 724 w 731"/>
              <a:gd name="T65" fmla="*/ 32 h 584"/>
              <a:gd name="T66" fmla="*/ 717 w 731"/>
              <a:gd name="T67" fmla="*/ 22 h 584"/>
              <a:gd name="T68" fmla="*/ 681 w 731"/>
              <a:gd name="T69" fmla="*/ 523 h 584"/>
              <a:gd name="T70" fmla="*/ 678 w 731"/>
              <a:gd name="T71" fmla="*/ 532 h 584"/>
              <a:gd name="T72" fmla="*/ 670 w 731"/>
              <a:gd name="T73" fmla="*/ 535 h 584"/>
              <a:gd name="T74" fmla="*/ 56 w 731"/>
              <a:gd name="T75" fmla="*/ 534 h 584"/>
              <a:gd name="T76" fmla="*/ 50 w 731"/>
              <a:gd name="T77" fmla="*/ 528 h 584"/>
              <a:gd name="T78" fmla="*/ 49 w 731"/>
              <a:gd name="T79" fmla="*/ 60 h 584"/>
              <a:gd name="T80" fmla="*/ 52 w 731"/>
              <a:gd name="T81" fmla="*/ 52 h 584"/>
              <a:gd name="T82" fmla="*/ 60 w 731"/>
              <a:gd name="T83" fmla="*/ 48 h 584"/>
              <a:gd name="T84" fmla="*/ 674 w 731"/>
              <a:gd name="T85" fmla="*/ 49 h 584"/>
              <a:gd name="T86" fmla="*/ 681 w 731"/>
              <a:gd name="T87" fmla="*/ 56 h 584"/>
              <a:gd name="T88" fmla="*/ 681 w 731"/>
              <a:gd name="T89" fmla="*/ 52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584">
                <a:moveTo>
                  <a:pt x="713" y="18"/>
                </a:moveTo>
                <a:lnTo>
                  <a:pt x="708" y="14"/>
                </a:lnTo>
                <a:lnTo>
                  <a:pt x="703" y="10"/>
                </a:lnTo>
                <a:lnTo>
                  <a:pt x="699" y="7"/>
                </a:lnTo>
                <a:lnTo>
                  <a:pt x="693" y="4"/>
                </a:lnTo>
                <a:lnTo>
                  <a:pt x="688" y="2"/>
                </a:lnTo>
                <a:lnTo>
                  <a:pt x="681" y="1"/>
                </a:lnTo>
                <a:lnTo>
                  <a:pt x="676" y="0"/>
                </a:lnTo>
                <a:lnTo>
                  <a:pt x="670" y="0"/>
                </a:lnTo>
                <a:lnTo>
                  <a:pt x="60" y="0"/>
                </a:lnTo>
                <a:lnTo>
                  <a:pt x="55" y="0"/>
                </a:lnTo>
                <a:lnTo>
                  <a:pt x="49" y="1"/>
                </a:lnTo>
                <a:lnTo>
                  <a:pt x="43" y="2"/>
                </a:lnTo>
                <a:lnTo>
                  <a:pt x="38" y="4"/>
                </a:lnTo>
                <a:lnTo>
                  <a:pt x="32" y="7"/>
                </a:lnTo>
                <a:lnTo>
                  <a:pt x="27" y="10"/>
                </a:lnTo>
                <a:lnTo>
                  <a:pt x="23" y="14"/>
                </a:lnTo>
                <a:lnTo>
                  <a:pt x="18" y="18"/>
                </a:lnTo>
                <a:lnTo>
                  <a:pt x="14" y="22"/>
                </a:lnTo>
                <a:lnTo>
                  <a:pt x="10" y="27"/>
                </a:lnTo>
                <a:lnTo>
                  <a:pt x="7" y="32"/>
                </a:lnTo>
                <a:lnTo>
                  <a:pt x="4" y="38"/>
                </a:lnTo>
                <a:lnTo>
                  <a:pt x="2" y="43"/>
                </a:lnTo>
                <a:lnTo>
                  <a:pt x="1" y="48"/>
                </a:lnTo>
                <a:lnTo>
                  <a:pt x="0" y="55"/>
                </a:lnTo>
                <a:lnTo>
                  <a:pt x="0" y="60"/>
                </a:lnTo>
                <a:lnTo>
                  <a:pt x="0" y="523"/>
                </a:lnTo>
                <a:lnTo>
                  <a:pt x="0" y="530"/>
                </a:lnTo>
                <a:lnTo>
                  <a:pt x="1" y="535"/>
                </a:lnTo>
                <a:lnTo>
                  <a:pt x="2" y="541"/>
                </a:lnTo>
                <a:lnTo>
                  <a:pt x="4" y="546"/>
                </a:lnTo>
                <a:lnTo>
                  <a:pt x="7" y="552"/>
                </a:lnTo>
                <a:lnTo>
                  <a:pt x="10" y="557"/>
                </a:lnTo>
                <a:lnTo>
                  <a:pt x="14" y="561"/>
                </a:lnTo>
                <a:lnTo>
                  <a:pt x="18" y="567"/>
                </a:lnTo>
                <a:lnTo>
                  <a:pt x="23" y="571"/>
                </a:lnTo>
                <a:lnTo>
                  <a:pt x="27" y="574"/>
                </a:lnTo>
                <a:lnTo>
                  <a:pt x="32" y="577"/>
                </a:lnTo>
                <a:lnTo>
                  <a:pt x="38" y="580"/>
                </a:lnTo>
                <a:lnTo>
                  <a:pt x="43" y="582"/>
                </a:lnTo>
                <a:lnTo>
                  <a:pt x="49" y="583"/>
                </a:lnTo>
                <a:lnTo>
                  <a:pt x="55" y="584"/>
                </a:lnTo>
                <a:lnTo>
                  <a:pt x="60" y="584"/>
                </a:lnTo>
                <a:lnTo>
                  <a:pt x="670" y="584"/>
                </a:lnTo>
                <a:lnTo>
                  <a:pt x="676" y="584"/>
                </a:lnTo>
                <a:lnTo>
                  <a:pt x="681" y="583"/>
                </a:lnTo>
                <a:lnTo>
                  <a:pt x="688" y="582"/>
                </a:lnTo>
                <a:lnTo>
                  <a:pt x="693" y="580"/>
                </a:lnTo>
                <a:lnTo>
                  <a:pt x="699" y="577"/>
                </a:lnTo>
                <a:lnTo>
                  <a:pt x="703" y="574"/>
                </a:lnTo>
                <a:lnTo>
                  <a:pt x="708" y="571"/>
                </a:lnTo>
                <a:lnTo>
                  <a:pt x="713" y="567"/>
                </a:lnTo>
                <a:lnTo>
                  <a:pt x="717" y="561"/>
                </a:lnTo>
                <a:lnTo>
                  <a:pt x="720" y="557"/>
                </a:lnTo>
                <a:lnTo>
                  <a:pt x="724" y="552"/>
                </a:lnTo>
                <a:lnTo>
                  <a:pt x="726" y="546"/>
                </a:lnTo>
                <a:lnTo>
                  <a:pt x="728" y="541"/>
                </a:lnTo>
                <a:lnTo>
                  <a:pt x="729" y="535"/>
                </a:lnTo>
                <a:lnTo>
                  <a:pt x="730" y="530"/>
                </a:lnTo>
                <a:lnTo>
                  <a:pt x="731" y="523"/>
                </a:lnTo>
                <a:lnTo>
                  <a:pt x="731" y="60"/>
                </a:lnTo>
                <a:lnTo>
                  <a:pt x="730" y="55"/>
                </a:lnTo>
                <a:lnTo>
                  <a:pt x="729" y="48"/>
                </a:lnTo>
                <a:lnTo>
                  <a:pt x="728" y="43"/>
                </a:lnTo>
                <a:lnTo>
                  <a:pt x="726" y="38"/>
                </a:lnTo>
                <a:lnTo>
                  <a:pt x="724" y="32"/>
                </a:lnTo>
                <a:lnTo>
                  <a:pt x="720" y="27"/>
                </a:lnTo>
                <a:lnTo>
                  <a:pt x="717" y="22"/>
                </a:lnTo>
                <a:lnTo>
                  <a:pt x="713" y="18"/>
                </a:lnTo>
                <a:close/>
                <a:moveTo>
                  <a:pt x="681" y="523"/>
                </a:moveTo>
                <a:lnTo>
                  <a:pt x="681" y="528"/>
                </a:lnTo>
                <a:lnTo>
                  <a:pt x="678" y="532"/>
                </a:lnTo>
                <a:lnTo>
                  <a:pt x="674" y="534"/>
                </a:lnTo>
                <a:lnTo>
                  <a:pt x="670" y="535"/>
                </a:lnTo>
                <a:lnTo>
                  <a:pt x="60" y="535"/>
                </a:lnTo>
                <a:lnTo>
                  <a:pt x="56" y="534"/>
                </a:lnTo>
                <a:lnTo>
                  <a:pt x="52" y="532"/>
                </a:lnTo>
                <a:lnTo>
                  <a:pt x="50" y="528"/>
                </a:lnTo>
                <a:lnTo>
                  <a:pt x="49" y="523"/>
                </a:lnTo>
                <a:lnTo>
                  <a:pt x="49" y="60"/>
                </a:lnTo>
                <a:lnTo>
                  <a:pt x="50" y="56"/>
                </a:lnTo>
                <a:lnTo>
                  <a:pt x="52" y="52"/>
                </a:lnTo>
                <a:lnTo>
                  <a:pt x="56" y="49"/>
                </a:lnTo>
                <a:lnTo>
                  <a:pt x="60" y="48"/>
                </a:lnTo>
                <a:lnTo>
                  <a:pt x="670" y="48"/>
                </a:lnTo>
                <a:lnTo>
                  <a:pt x="674" y="49"/>
                </a:lnTo>
                <a:lnTo>
                  <a:pt x="678" y="52"/>
                </a:lnTo>
                <a:lnTo>
                  <a:pt x="681" y="56"/>
                </a:lnTo>
                <a:lnTo>
                  <a:pt x="681" y="60"/>
                </a:lnTo>
                <a:lnTo>
                  <a:pt x="681" y="52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3" name="Freeform 146"/>
          <p:cNvSpPr>
            <a:spLocks/>
          </p:cNvSpPr>
          <p:nvPr/>
        </p:nvSpPr>
        <p:spPr bwMode="auto">
          <a:xfrm>
            <a:off x="13446126" y="2321720"/>
            <a:ext cx="155576" cy="155576"/>
          </a:xfrm>
          <a:custGeom>
            <a:avLst/>
            <a:gdLst>
              <a:gd name="T0" fmla="*/ 81 w 147"/>
              <a:gd name="T1" fmla="*/ 146 h 147"/>
              <a:gd name="T2" fmla="*/ 95 w 147"/>
              <a:gd name="T3" fmla="*/ 144 h 147"/>
              <a:gd name="T4" fmla="*/ 108 w 147"/>
              <a:gd name="T5" fmla="*/ 138 h 147"/>
              <a:gd name="T6" fmla="*/ 120 w 147"/>
              <a:gd name="T7" fmla="*/ 130 h 147"/>
              <a:gd name="T8" fmla="*/ 130 w 147"/>
              <a:gd name="T9" fmla="*/ 120 h 147"/>
              <a:gd name="T10" fmla="*/ 138 w 147"/>
              <a:gd name="T11" fmla="*/ 108 h 147"/>
              <a:gd name="T12" fmla="*/ 144 w 147"/>
              <a:gd name="T13" fmla="*/ 95 h 147"/>
              <a:gd name="T14" fmla="*/ 146 w 147"/>
              <a:gd name="T15" fmla="*/ 81 h 147"/>
              <a:gd name="T16" fmla="*/ 146 w 147"/>
              <a:gd name="T17" fmla="*/ 66 h 147"/>
              <a:gd name="T18" fmla="*/ 144 w 147"/>
              <a:gd name="T19" fmla="*/ 52 h 147"/>
              <a:gd name="T20" fmla="*/ 138 w 147"/>
              <a:gd name="T21" fmla="*/ 39 h 147"/>
              <a:gd name="T22" fmla="*/ 130 w 147"/>
              <a:gd name="T23" fmla="*/ 27 h 147"/>
              <a:gd name="T24" fmla="*/ 120 w 147"/>
              <a:gd name="T25" fmla="*/ 16 h 147"/>
              <a:gd name="T26" fmla="*/ 108 w 147"/>
              <a:gd name="T27" fmla="*/ 9 h 147"/>
              <a:gd name="T28" fmla="*/ 95 w 147"/>
              <a:gd name="T29" fmla="*/ 3 h 147"/>
              <a:gd name="T30" fmla="*/ 81 w 147"/>
              <a:gd name="T31" fmla="*/ 1 h 147"/>
              <a:gd name="T32" fmla="*/ 66 w 147"/>
              <a:gd name="T33" fmla="*/ 1 h 147"/>
              <a:gd name="T34" fmla="*/ 52 w 147"/>
              <a:gd name="T35" fmla="*/ 3 h 147"/>
              <a:gd name="T36" fmla="*/ 39 w 147"/>
              <a:gd name="T37" fmla="*/ 9 h 147"/>
              <a:gd name="T38" fmla="*/ 27 w 147"/>
              <a:gd name="T39" fmla="*/ 16 h 147"/>
              <a:gd name="T40" fmla="*/ 16 w 147"/>
              <a:gd name="T41" fmla="*/ 27 h 147"/>
              <a:gd name="T42" fmla="*/ 9 w 147"/>
              <a:gd name="T43" fmla="*/ 39 h 147"/>
              <a:gd name="T44" fmla="*/ 3 w 147"/>
              <a:gd name="T45" fmla="*/ 52 h 147"/>
              <a:gd name="T46" fmla="*/ 1 w 147"/>
              <a:gd name="T47" fmla="*/ 66 h 147"/>
              <a:gd name="T48" fmla="*/ 1 w 147"/>
              <a:gd name="T49" fmla="*/ 81 h 147"/>
              <a:gd name="T50" fmla="*/ 3 w 147"/>
              <a:gd name="T51" fmla="*/ 95 h 147"/>
              <a:gd name="T52" fmla="*/ 9 w 147"/>
              <a:gd name="T53" fmla="*/ 108 h 147"/>
              <a:gd name="T54" fmla="*/ 16 w 147"/>
              <a:gd name="T55" fmla="*/ 120 h 147"/>
              <a:gd name="T56" fmla="*/ 27 w 147"/>
              <a:gd name="T57" fmla="*/ 130 h 147"/>
              <a:gd name="T58" fmla="*/ 39 w 147"/>
              <a:gd name="T59" fmla="*/ 138 h 147"/>
              <a:gd name="T60" fmla="*/ 52 w 147"/>
              <a:gd name="T61" fmla="*/ 144 h 147"/>
              <a:gd name="T62" fmla="*/ 66 w 147"/>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7" h="147">
                <a:moveTo>
                  <a:pt x="74" y="147"/>
                </a:moveTo>
                <a:lnTo>
                  <a:pt x="81" y="146"/>
                </a:lnTo>
                <a:lnTo>
                  <a:pt x="88" y="145"/>
                </a:lnTo>
                <a:lnTo>
                  <a:pt x="95" y="144"/>
                </a:lnTo>
                <a:lnTo>
                  <a:pt x="102" y="141"/>
                </a:lnTo>
                <a:lnTo>
                  <a:pt x="108" y="138"/>
                </a:lnTo>
                <a:lnTo>
                  <a:pt x="114" y="134"/>
                </a:lnTo>
                <a:lnTo>
                  <a:pt x="120" y="130"/>
                </a:lnTo>
                <a:lnTo>
                  <a:pt x="125" y="125"/>
                </a:lnTo>
                <a:lnTo>
                  <a:pt x="130" y="120"/>
                </a:lnTo>
                <a:lnTo>
                  <a:pt x="134" y="113"/>
                </a:lnTo>
                <a:lnTo>
                  <a:pt x="138" y="108"/>
                </a:lnTo>
                <a:lnTo>
                  <a:pt x="142" y="101"/>
                </a:lnTo>
                <a:lnTo>
                  <a:pt x="144" y="95"/>
                </a:lnTo>
                <a:lnTo>
                  <a:pt x="145" y="87"/>
                </a:lnTo>
                <a:lnTo>
                  <a:pt x="146" y="81"/>
                </a:lnTo>
                <a:lnTo>
                  <a:pt x="147" y="73"/>
                </a:lnTo>
                <a:lnTo>
                  <a:pt x="146" y="66"/>
                </a:lnTo>
                <a:lnTo>
                  <a:pt x="145" y="58"/>
                </a:lnTo>
                <a:lnTo>
                  <a:pt x="144" y="52"/>
                </a:lnTo>
                <a:lnTo>
                  <a:pt x="142" y="45"/>
                </a:lnTo>
                <a:lnTo>
                  <a:pt x="138" y="39"/>
                </a:lnTo>
                <a:lnTo>
                  <a:pt x="134" y="32"/>
                </a:lnTo>
                <a:lnTo>
                  <a:pt x="130" y="27"/>
                </a:lnTo>
                <a:lnTo>
                  <a:pt x="125" y="22"/>
                </a:lnTo>
                <a:lnTo>
                  <a:pt x="120" y="16"/>
                </a:lnTo>
                <a:lnTo>
                  <a:pt x="114" y="12"/>
                </a:lnTo>
                <a:lnTo>
                  <a:pt x="108" y="9"/>
                </a:lnTo>
                <a:lnTo>
                  <a:pt x="102" y="5"/>
                </a:lnTo>
                <a:lnTo>
                  <a:pt x="95" y="3"/>
                </a:lnTo>
                <a:lnTo>
                  <a:pt x="88" y="1"/>
                </a:lnTo>
                <a:lnTo>
                  <a:pt x="81" y="1"/>
                </a:lnTo>
                <a:lnTo>
                  <a:pt x="74" y="0"/>
                </a:lnTo>
                <a:lnTo>
                  <a:pt x="66" y="1"/>
                </a:lnTo>
                <a:lnTo>
                  <a:pt x="58" y="1"/>
                </a:lnTo>
                <a:lnTo>
                  <a:pt x="52" y="3"/>
                </a:lnTo>
                <a:lnTo>
                  <a:pt x="45" y="5"/>
                </a:lnTo>
                <a:lnTo>
                  <a:pt x="39" y="9"/>
                </a:lnTo>
                <a:lnTo>
                  <a:pt x="33" y="12"/>
                </a:lnTo>
                <a:lnTo>
                  <a:pt x="27" y="16"/>
                </a:lnTo>
                <a:lnTo>
                  <a:pt x="22" y="22"/>
                </a:lnTo>
                <a:lnTo>
                  <a:pt x="16" y="27"/>
                </a:lnTo>
                <a:lnTo>
                  <a:pt x="12" y="32"/>
                </a:lnTo>
                <a:lnTo>
                  <a:pt x="9" y="39"/>
                </a:lnTo>
                <a:lnTo>
                  <a:pt x="6" y="45"/>
                </a:lnTo>
                <a:lnTo>
                  <a:pt x="3" y="52"/>
                </a:lnTo>
                <a:lnTo>
                  <a:pt x="1" y="58"/>
                </a:lnTo>
                <a:lnTo>
                  <a:pt x="1" y="66"/>
                </a:lnTo>
                <a:lnTo>
                  <a:pt x="0" y="73"/>
                </a:lnTo>
                <a:lnTo>
                  <a:pt x="1" y="81"/>
                </a:lnTo>
                <a:lnTo>
                  <a:pt x="1" y="87"/>
                </a:lnTo>
                <a:lnTo>
                  <a:pt x="3" y="95"/>
                </a:lnTo>
                <a:lnTo>
                  <a:pt x="6" y="101"/>
                </a:lnTo>
                <a:lnTo>
                  <a:pt x="9" y="108"/>
                </a:lnTo>
                <a:lnTo>
                  <a:pt x="12" y="113"/>
                </a:lnTo>
                <a:lnTo>
                  <a:pt x="16" y="120"/>
                </a:lnTo>
                <a:lnTo>
                  <a:pt x="22" y="125"/>
                </a:lnTo>
                <a:lnTo>
                  <a:pt x="27" y="130"/>
                </a:lnTo>
                <a:lnTo>
                  <a:pt x="33" y="134"/>
                </a:lnTo>
                <a:lnTo>
                  <a:pt x="39" y="138"/>
                </a:lnTo>
                <a:lnTo>
                  <a:pt x="45" y="141"/>
                </a:lnTo>
                <a:lnTo>
                  <a:pt x="52" y="144"/>
                </a:lnTo>
                <a:lnTo>
                  <a:pt x="58" y="145"/>
                </a:lnTo>
                <a:lnTo>
                  <a:pt x="66" y="146"/>
                </a:lnTo>
                <a:lnTo>
                  <a:pt x="74" y="14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4" name="Freeform 147"/>
          <p:cNvSpPr>
            <a:spLocks/>
          </p:cNvSpPr>
          <p:nvPr/>
        </p:nvSpPr>
        <p:spPr bwMode="auto">
          <a:xfrm>
            <a:off x="13446127" y="2388394"/>
            <a:ext cx="568326" cy="346076"/>
          </a:xfrm>
          <a:custGeom>
            <a:avLst/>
            <a:gdLst>
              <a:gd name="T0" fmla="*/ 183 w 536"/>
              <a:gd name="T1" fmla="*/ 194 h 328"/>
              <a:gd name="T2" fmla="*/ 122 w 536"/>
              <a:gd name="T3" fmla="*/ 133 h 328"/>
              <a:gd name="T4" fmla="*/ 0 w 536"/>
              <a:gd name="T5" fmla="*/ 254 h 328"/>
              <a:gd name="T6" fmla="*/ 0 w 536"/>
              <a:gd name="T7" fmla="*/ 328 h 328"/>
              <a:gd name="T8" fmla="*/ 536 w 536"/>
              <a:gd name="T9" fmla="*/ 328 h 328"/>
              <a:gd name="T10" fmla="*/ 536 w 536"/>
              <a:gd name="T11" fmla="*/ 157 h 328"/>
              <a:gd name="T12" fmla="*/ 378 w 536"/>
              <a:gd name="T13" fmla="*/ 0 h 328"/>
              <a:gd name="T14" fmla="*/ 183 w 536"/>
              <a:gd name="T15" fmla="*/ 194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6" h="328">
                <a:moveTo>
                  <a:pt x="183" y="194"/>
                </a:moveTo>
                <a:lnTo>
                  <a:pt x="122" y="133"/>
                </a:lnTo>
                <a:lnTo>
                  <a:pt x="0" y="254"/>
                </a:lnTo>
                <a:lnTo>
                  <a:pt x="0" y="328"/>
                </a:lnTo>
                <a:lnTo>
                  <a:pt x="536" y="328"/>
                </a:lnTo>
                <a:lnTo>
                  <a:pt x="536" y="157"/>
                </a:lnTo>
                <a:lnTo>
                  <a:pt x="378" y="0"/>
                </a:lnTo>
                <a:lnTo>
                  <a:pt x="183" y="19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5" name="Freeform 148"/>
          <p:cNvSpPr>
            <a:spLocks/>
          </p:cNvSpPr>
          <p:nvPr/>
        </p:nvSpPr>
        <p:spPr bwMode="auto">
          <a:xfrm>
            <a:off x="7331077" y="2220121"/>
            <a:ext cx="619126" cy="615950"/>
          </a:xfrm>
          <a:custGeom>
            <a:avLst/>
            <a:gdLst>
              <a:gd name="T0" fmla="*/ 499 w 584"/>
              <a:gd name="T1" fmla="*/ 85 h 584"/>
              <a:gd name="T2" fmla="*/ 422 w 584"/>
              <a:gd name="T3" fmla="*/ 30 h 584"/>
              <a:gd name="T4" fmla="*/ 332 w 584"/>
              <a:gd name="T5" fmla="*/ 2 h 584"/>
              <a:gd name="T6" fmla="*/ 234 w 584"/>
              <a:gd name="T7" fmla="*/ 5 h 584"/>
              <a:gd name="T8" fmla="*/ 146 w 584"/>
              <a:gd name="T9" fmla="*/ 39 h 584"/>
              <a:gd name="T10" fmla="*/ 72 w 584"/>
              <a:gd name="T11" fmla="*/ 99 h 584"/>
              <a:gd name="T12" fmla="*/ 23 w 584"/>
              <a:gd name="T13" fmla="*/ 180 h 584"/>
              <a:gd name="T14" fmla="*/ 1 w 584"/>
              <a:gd name="T15" fmla="*/ 272 h 584"/>
              <a:gd name="T16" fmla="*/ 12 w 584"/>
              <a:gd name="T17" fmla="*/ 377 h 584"/>
              <a:gd name="T18" fmla="*/ 62 w 584"/>
              <a:gd name="T19" fmla="*/ 471 h 584"/>
              <a:gd name="T20" fmla="*/ 138 w 584"/>
              <a:gd name="T21" fmla="*/ 540 h 584"/>
              <a:gd name="T22" fmla="*/ 177 w 584"/>
              <a:gd name="T23" fmla="*/ 506 h 584"/>
              <a:gd name="T24" fmla="*/ 210 w 584"/>
              <a:gd name="T25" fmla="*/ 300 h 584"/>
              <a:gd name="T26" fmla="*/ 213 w 584"/>
              <a:gd name="T27" fmla="*/ 258 h 584"/>
              <a:gd name="T28" fmla="*/ 229 w 584"/>
              <a:gd name="T29" fmla="*/ 228 h 584"/>
              <a:gd name="T30" fmla="*/ 254 w 584"/>
              <a:gd name="T31" fmla="*/ 213 h 584"/>
              <a:gd name="T32" fmla="*/ 288 w 584"/>
              <a:gd name="T33" fmla="*/ 218 h 584"/>
              <a:gd name="T34" fmla="*/ 305 w 584"/>
              <a:gd name="T35" fmla="*/ 256 h 584"/>
              <a:gd name="T36" fmla="*/ 292 w 584"/>
              <a:gd name="T37" fmla="*/ 313 h 584"/>
              <a:gd name="T38" fmla="*/ 279 w 584"/>
              <a:gd name="T39" fmla="*/ 359 h 584"/>
              <a:gd name="T40" fmla="*/ 280 w 584"/>
              <a:gd name="T41" fmla="*/ 385 h 584"/>
              <a:gd name="T42" fmla="*/ 295 w 584"/>
              <a:gd name="T43" fmla="*/ 406 h 584"/>
              <a:gd name="T44" fmla="*/ 319 w 584"/>
              <a:gd name="T45" fmla="*/ 416 h 584"/>
              <a:gd name="T46" fmla="*/ 362 w 584"/>
              <a:gd name="T47" fmla="*/ 404 h 584"/>
              <a:gd name="T48" fmla="*/ 398 w 584"/>
              <a:gd name="T49" fmla="*/ 358 h 584"/>
              <a:gd name="T50" fmla="*/ 416 w 584"/>
              <a:gd name="T51" fmla="*/ 291 h 584"/>
              <a:gd name="T52" fmla="*/ 413 w 584"/>
              <a:gd name="T53" fmla="*/ 225 h 584"/>
              <a:gd name="T54" fmla="*/ 386 w 584"/>
              <a:gd name="T55" fmla="*/ 179 h 584"/>
              <a:gd name="T56" fmla="*/ 335 w 584"/>
              <a:gd name="T57" fmla="*/ 152 h 584"/>
              <a:gd name="T58" fmla="*/ 265 w 584"/>
              <a:gd name="T59" fmla="*/ 151 h 584"/>
              <a:gd name="T60" fmla="*/ 202 w 584"/>
              <a:gd name="T61" fmla="*/ 179 h 584"/>
              <a:gd name="T62" fmla="*/ 162 w 584"/>
              <a:gd name="T63" fmla="*/ 234 h 584"/>
              <a:gd name="T64" fmla="*/ 152 w 584"/>
              <a:gd name="T65" fmla="*/ 297 h 584"/>
              <a:gd name="T66" fmla="*/ 163 w 584"/>
              <a:gd name="T67" fmla="*/ 333 h 584"/>
              <a:gd name="T68" fmla="*/ 176 w 584"/>
              <a:gd name="T69" fmla="*/ 357 h 584"/>
              <a:gd name="T70" fmla="*/ 170 w 584"/>
              <a:gd name="T71" fmla="*/ 385 h 584"/>
              <a:gd name="T72" fmla="*/ 148 w 584"/>
              <a:gd name="T73" fmla="*/ 390 h 584"/>
              <a:gd name="T74" fmla="*/ 119 w 584"/>
              <a:gd name="T75" fmla="*/ 364 h 584"/>
              <a:gd name="T76" fmla="*/ 101 w 584"/>
              <a:gd name="T77" fmla="*/ 326 h 584"/>
              <a:gd name="T78" fmla="*/ 97 w 584"/>
              <a:gd name="T79" fmla="*/ 255 h 584"/>
              <a:gd name="T80" fmla="*/ 121 w 584"/>
              <a:gd name="T81" fmla="*/ 192 h 584"/>
              <a:gd name="T82" fmla="*/ 171 w 584"/>
              <a:gd name="T83" fmla="*/ 138 h 584"/>
              <a:gd name="T84" fmla="*/ 246 w 584"/>
              <a:gd name="T85" fmla="*/ 105 h 584"/>
              <a:gd name="T86" fmla="*/ 330 w 584"/>
              <a:gd name="T87" fmla="*/ 99 h 584"/>
              <a:gd name="T88" fmla="*/ 390 w 584"/>
              <a:gd name="T89" fmla="*/ 116 h 584"/>
              <a:gd name="T90" fmla="*/ 439 w 584"/>
              <a:gd name="T91" fmla="*/ 150 h 584"/>
              <a:gd name="T92" fmla="*/ 472 w 584"/>
              <a:gd name="T93" fmla="*/ 193 h 584"/>
              <a:gd name="T94" fmla="*/ 487 w 584"/>
              <a:gd name="T95" fmla="*/ 244 h 584"/>
              <a:gd name="T96" fmla="*/ 486 w 584"/>
              <a:gd name="T97" fmla="*/ 306 h 584"/>
              <a:gd name="T98" fmla="*/ 469 w 584"/>
              <a:gd name="T99" fmla="*/ 368 h 584"/>
              <a:gd name="T100" fmla="*/ 438 w 584"/>
              <a:gd name="T101" fmla="*/ 418 h 584"/>
              <a:gd name="T102" fmla="*/ 394 w 584"/>
              <a:gd name="T103" fmla="*/ 451 h 584"/>
              <a:gd name="T104" fmla="*/ 342 w 584"/>
              <a:gd name="T105" fmla="*/ 465 h 584"/>
              <a:gd name="T106" fmla="*/ 287 w 584"/>
              <a:gd name="T107" fmla="*/ 455 h 584"/>
              <a:gd name="T108" fmla="*/ 252 w 584"/>
              <a:gd name="T109" fmla="*/ 460 h 584"/>
              <a:gd name="T110" fmla="*/ 228 w 584"/>
              <a:gd name="T111" fmla="*/ 539 h 584"/>
              <a:gd name="T112" fmla="*/ 271 w 584"/>
              <a:gd name="T113" fmla="*/ 584 h 584"/>
              <a:gd name="T114" fmla="*/ 369 w 584"/>
              <a:gd name="T115" fmla="*/ 574 h 584"/>
              <a:gd name="T116" fmla="*/ 456 w 584"/>
              <a:gd name="T117" fmla="*/ 534 h 584"/>
              <a:gd name="T118" fmla="*/ 524 w 584"/>
              <a:gd name="T119" fmla="*/ 471 h 584"/>
              <a:gd name="T120" fmla="*/ 569 w 584"/>
              <a:gd name="T121" fmla="*/ 386 h 584"/>
              <a:gd name="T122" fmla="*/ 584 w 584"/>
              <a:gd name="T123" fmla="*/ 292 h 584"/>
              <a:gd name="T124" fmla="*/ 569 w 584"/>
              <a:gd name="T125" fmla="*/ 19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584">
                <a:moveTo>
                  <a:pt x="546" y="146"/>
                </a:moveTo>
                <a:lnTo>
                  <a:pt x="536" y="129"/>
                </a:lnTo>
                <a:lnTo>
                  <a:pt x="524" y="113"/>
                </a:lnTo>
                <a:lnTo>
                  <a:pt x="512" y="99"/>
                </a:lnTo>
                <a:lnTo>
                  <a:pt x="499" y="85"/>
                </a:lnTo>
                <a:lnTo>
                  <a:pt x="486" y="72"/>
                </a:lnTo>
                <a:lnTo>
                  <a:pt x="471" y="60"/>
                </a:lnTo>
                <a:lnTo>
                  <a:pt x="456" y="49"/>
                </a:lnTo>
                <a:lnTo>
                  <a:pt x="440" y="39"/>
                </a:lnTo>
                <a:lnTo>
                  <a:pt x="422" y="30"/>
                </a:lnTo>
                <a:lnTo>
                  <a:pt x="405" y="21"/>
                </a:lnTo>
                <a:lnTo>
                  <a:pt x="387" y="15"/>
                </a:lnTo>
                <a:lnTo>
                  <a:pt x="369" y="10"/>
                </a:lnTo>
                <a:lnTo>
                  <a:pt x="350" y="5"/>
                </a:lnTo>
                <a:lnTo>
                  <a:pt x="332" y="2"/>
                </a:lnTo>
                <a:lnTo>
                  <a:pt x="312" y="1"/>
                </a:lnTo>
                <a:lnTo>
                  <a:pt x="293" y="0"/>
                </a:lnTo>
                <a:lnTo>
                  <a:pt x="273" y="1"/>
                </a:lnTo>
                <a:lnTo>
                  <a:pt x="254" y="2"/>
                </a:lnTo>
                <a:lnTo>
                  <a:pt x="234" y="5"/>
                </a:lnTo>
                <a:lnTo>
                  <a:pt x="216" y="10"/>
                </a:lnTo>
                <a:lnTo>
                  <a:pt x="198" y="15"/>
                </a:lnTo>
                <a:lnTo>
                  <a:pt x="180" y="21"/>
                </a:lnTo>
                <a:lnTo>
                  <a:pt x="163" y="30"/>
                </a:lnTo>
                <a:lnTo>
                  <a:pt x="146" y="39"/>
                </a:lnTo>
                <a:lnTo>
                  <a:pt x="130" y="49"/>
                </a:lnTo>
                <a:lnTo>
                  <a:pt x="115" y="60"/>
                </a:lnTo>
                <a:lnTo>
                  <a:pt x="99" y="72"/>
                </a:lnTo>
                <a:lnTo>
                  <a:pt x="85" y="85"/>
                </a:lnTo>
                <a:lnTo>
                  <a:pt x="72" y="99"/>
                </a:lnTo>
                <a:lnTo>
                  <a:pt x="61" y="113"/>
                </a:lnTo>
                <a:lnTo>
                  <a:pt x="50" y="129"/>
                </a:lnTo>
                <a:lnTo>
                  <a:pt x="40" y="146"/>
                </a:lnTo>
                <a:lnTo>
                  <a:pt x="30" y="163"/>
                </a:lnTo>
                <a:lnTo>
                  <a:pt x="23" y="180"/>
                </a:lnTo>
                <a:lnTo>
                  <a:pt x="15" y="197"/>
                </a:lnTo>
                <a:lnTo>
                  <a:pt x="10" y="216"/>
                </a:lnTo>
                <a:lnTo>
                  <a:pt x="6" y="234"/>
                </a:lnTo>
                <a:lnTo>
                  <a:pt x="3" y="254"/>
                </a:lnTo>
                <a:lnTo>
                  <a:pt x="1" y="272"/>
                </a:lnTo>
                <a:lnTo>
                  <a:pt x="0" y="292"/>
                </a:lnTo>
                <a:lnTo>
                  <a:pt x="1" y="314"/>
                </a:lnTo>
                <a:lnTo>
                  <a:pt x="3" y="336"/>
                </a:lnTo>
                <a:lnTo>
                  <a:pt x="8" y="356"/>
                </a:lnTo>
                <a:lnTo>
                  <a:pt x="12" y="377"/>
                </a:lnTo>
                <a:lnTo>
                  <a:pt x="20" y="396"/>
                </a:lnTo>
                <a:lnTo>
                  <a:pt x="27" y="416"/>
                </a:lnTo>
                <a:lnTo>
                  <a:pt x="38" y="435"/>
                </a:lnTo>
                <a:lnTo>
                  <a:pt x="49" y="453"/>
                </a:lnTo>
                <a:lnTo>
                  <a:pt x="62" y="471"/>
                </a:lnTo>
                <a:lnTo>
                  <a:pt x="75" y="487"/>
                </a:lnTo>
                <a:lnTo>
                  <a:pt x="89" y="502"/>
                </a:lnTo>
                <a:lnTo>
                  <a:pt x="105" y="516"/>
                </a:lnTo>
                <a:lnTo>
                  <a:pt x="121" y="529"/>
                </a:lnTo>
                <a:lnTo>
                  <a:pt x="138" y="540"/>
                </a:lnTo>
                <a:lnTo>
                  <a:pt x="157" y="550"/>
                </a:lnTo>
                <a:lnTo>
                  <a:pt x="175" y="560"/>
                </a:lnTo>
                <a:lnTo>
                  <a:pt x="175" y="541"/>
                </a:lnTo>
                <a:lnTo>
                  <a:pt x="176" y="522"/>
                </a:lnTo>
                <a:lnTo>
                  <a:pt x="177" y="506"/>
                </a:lnTo>
                <a:lnTo>
                  <a:pt x="180" y="492"/>
                </a:lnTo>
                <a:lnTo>
                  <a:pt x="218" y="333"/>
                </a:lnTo>
                <a:lnTo>
                  <a:pt x="214" y="324"/>
                </a:lnTo>
                <a:lnTo>
                  <a:pt x="211" y="313"/>
                </a:lnTo>
                <a:lnTo>
                  <a:pt x="210" y="300"/>
                </a:lnTo>
                <a:lnTo>
                  <a:pt x="209" y="287"/>
                </a:lnTo>
                <a:lnTo>
                  <a:pt x="209" y="279"/>
                </a:lnTo>
                <a:lnTo>
                  <a:pt x="210" y="272"/>
                </a:lnTo>
                <a:lnTo>
                  <a:pt x="211" y="264"/>
                </a:lnTo>
                <a:lnTo>
                  <a:pt x="213" y="258"/>
                </a:lnTo>
                <a:lnTo>
                  <a:pt x="215" y="250"/>
                </a:lnTo>
                <a:lnTo>
                  <a:pt x="217" y="245"/>
                </a:lnTo>
                <a:lnTo>
                  <a:pt x="222" y="238"/>
                </a:lnTo>
                <a:lnTo>
                  <a:pt x="225" y="233"/>
                </a:lnTo>
                <a:lnTo>
                  <a:pt x="229" y="228"/>
                </a:lnTo>
                <a:lnTo>
                  <a:pt x="233" y="223"/>
                </a:lnTo>
                <a:lnTo>
                  <a:pt x="238" y="220"/>
                </a:lnTo>
                <a:lnTo>
                  <a:pt x="243" y="217"/>
                </a:lnTo>
                <a:lnTo>
                  <a:pt x="249" y="215"/>
                </a:lnTo>
                <a:lnTo>
                  <a:pt x="254" y="213"/>
                </a:lnTo>
                <a:lnTo>
                  <a:pt x="259" y="211"/>
                </a:lnTo>
                <a:lnTo>
                  <a:pt x="265" y="211"/>
                </a:lnTo>
                <a:lnTo>
                  <a:pt x="273" y="213"/>
                </a:lnTo>
                <a:lnTo>
                  <a:pt x="282" y="215"/>
                </a:lnTo>
                <a:lnTo>
                  <a:pt x="288" y="218"/>
                </a:lnTo>
                <a:lnTo>
                  <a:pt x="294" y="224"/>
                </a:lnTo>
                <a:lnTo>
                  <a:pt x="298" y="231"/>
                </a:lnTo>
                <a:lnTo>
                  <a:pt x="301" y="238"/>
                </a:lnTo>
                <a:lnTo>
                  <a:pt x="304" y="246"/>
                </a:lnTo>
                <a:lnTo>
                  <a:pt x="305" y="256"/>
                </a:lnTo>
                <a:lnTo>
                  <a:pt x="304" y="269"/>
                </a:lnTo>
                <a:lnTo>
                  <a:pt x="300" y="284"/>
                </a:lnTo>
                <a:lnTo>
                  <a:pt x="298" y="294"/>
                </a:lnTo>
                <a:lnTo>
                  <a:pt x="295" y="302"/>
                </a:lnTo>
                <a:lnTo>
                  <a:pt x="292" y="313"/>
                </a:lnTo>
                <a:lnTo>
                  <a:pt x="288" y="324"/>
                </a:lnTo>
                <a:lnTo>
                  <a:pt x="285" y="335"/>
                </a:lnTo>
                <a:lnTo>
                  <a:pt x="283" y="343"/>
                </a:lnTo>
                <a:lnTo>
                  <a:pt x="280" y="352"/>
                </a:lnTo>
                <a:lnTo>
                  <a:pt x="279" y="359"/>
                </a:lnTo>
                <a:lnTo>
                  <a:pt x="278" y="365"/>
                </a:lnTo>
                <a:lnTo>
                  <a:pt x="277" y="370"/>
                </a:lnTo>
                <a:lnTo>
                  <a:pt x="278" y="376"/>
                </a:lnTo>
                <a:lnTo>
                  <a:pt x="278" y="381"/>
                </a:lnTo>
                <a:lnTo>
                  <a:pt x="280" y="385"/>
                </a:lnTo>
                <a:lnTo>
                  <a:pt x="282" y="390"/>
                </a:lnTo>
                <a:lnTo>
                  <a:pt x="284" y="395"/>
                </a:lnTo>
                <a:lnTo>
                  <a:pt x="287" y="398"/>
                </a:lnTo>
                <a:lnTo>
                  <a:pt x="291" y="403"/>
                </a:lnTo>
                <a:lnTo>
                  <a:pt x="295" y="406"/>
                </a:lnTo>
                <a:lnTo>
                  <a:pt x="299" y="409"/>
                </a:lnTo>
                <a:lnTo>
                  <a:pt x="304" y="411"/>
                </a:lnTo>
                <a:lnTo>
                  <a:pt x="308" y="413"/>
                </a:lnTo>
                <a:lnTo>
                  <a:pt x="313" y="414"/>
                </a:lnTo>
                <a:lnTo>
                  <a:pt x="319" y="416"/>
                </a:lnTo>
                <a:lnTo>
                  <a:pt x="324" y="416"/>
                </a:lnTo>
                <a:lnTo>
                  <a:pt x="335" y="414"/>
                </a:lnTo>
                <a:lnTo>
                  <a:pt x="344" y="412"/>
                </a:lnTo>
                <a:lnTo>
                  <a:pt x="353" y="409"/>
                </a:lnTo>
                <a:lnTo>
                  <a:pt x="362" y="404"/>
                </a:lnTo>
                <a:lnTo>
                  <a:pt x="369" y="397"/>
                </a:lnTo>
                <a:lnTo>
                  <a:pt x="377" y="390"/>
                </a:lnTo>
                <a:lnTo>
                  <a:pt x="385" y="381"/>
                </a:lnTo>
                <a:lnTo>
                  <a:pt x="391" y="370"/>
                </a:lnTo>
                <a:lnTo>
                  <a:pt x="398" y="358"/>
                </a:lnTo>
                <a:lnTo>
                  <a:pt x="403" y="346"/>
                </a:lnTo>
                <a:lnTo>
                  <a:pt x="407" y="333"/>
                </a:lnTo>
                <a:lnTo>
                  <a:pt x="411" y="319"/>
                </a:lnTo>
                <a:lnTo>
                  <a:pt x="414" y="305"/>
                </a:lnTo>
                <a:lnTo>
                  <a:pt x="416" y="291"/>
                </a:lnTo>
                <a:lnTo>
                  <a:pt x="417" y="276"/>
                </a:lnTo>
                <a:lnTo>
                  <a:pt x="417" y="260"/>
                </a:lnTo>
                <a:lnTo>
                  <a:pt x="417" y="248"/>
                </a:lnTo>
                <a:lnTo>
                  <a:pt x="416" y="236"/>
                </a:lnTo>
                <a:lnTo>
                  <a:pt x="413" y="225"/>
                </a:lnTo>
                <a:lnTo>
                  <a:pt x="409" y="215"/>
                </a:lnTo>
                <a:lnTo>
                  <a:pt x="405" y="205"/>
                </a:lnTo>
                <a:lnTo>
                  <a:pt x="400" y="196"/>
                </a:lnTo>
                <a:lnTo>
                  <a:pt x="393" y="187"/>
                </a:lnTo>
                <a:lnTo>
                  <a:pt x="386" y="179"/>
                </a:lnTo>
                <a:lnTo>
                  <a:pt x="377" y="171"/>
                </a:lnTo>
                <a:lnTo>
                  <a:pt x="367" y="165"/>
                </a:lnTo>
                <a:lnTo>
                  <a:pt x="358" y="160"/>
                </a:lnTo>
                <a:lnTo>
                  <a:pt x="347" y="155"/>
                </a:lnTo>
                <a:lnTo>
                  <a:pt x="335" y="152"/>
                </a:lnTo>
                <a:lnTo>
                  <a:pt x="323" y="150"/>
                </a:lnTo>
                <a:lnTo>
                  <a:pt x="310" y="149"/>
                </a:lnTo>
                <a:lnTo>
                  <a:pt x="296" y="148"/>
                </a:lnTo>
                <a:lnTo>
                  <a:pt x="280" y="149"/>
                </a:lnTo>
                <a:lnTo>
                  <a:pt x="265" y="151"/>
                </a:lnTo>
                <a:lnTo>
                  <a:pt x="251" y="153"/>
                </a:lnTo>
                <a:lnTo>
                  <a:pt x="238" y="159"/>
                </a:lnTo>
                <a:lnTo>
                  <a:pt x="225" y="164"/>
                </a:lnTo>
                <a:lnTo>
                  <a:pt x="213" y="171"/>
                </a:lnTo>
                <a:lnTo>
                  <a:pt x="202" y="179"/>
                </a:lnTo>
                <a:lnTo>
                  <a:pt x="191" y="189"/>
                </a:lnTo>
                <a:lnTo>
                  <a:pt x="183" y="200"/>
                </a:lnTo>
                <a:lnTo>
                  <a:pt x="174" y="210"/>
                </a:lnTo>
                <a:lnTo>
                  <a:pt x="168" y="222"/>
                </a:lnTo>
                <a:lnTo>
                  <a:pt x="162" y="234"/>
                </a:lnTo>
                <a:lnTo>
                  <a:pt x="158" y="247"/>
                </a:lnTo>
                <a:lnTo>
                  <a:pt x="155" y="260"/>
                </a:lnTo>
                <a:lnTo>
                  <a:pt x="152" y="274"/>
                </a:lnTo>
                <a:lnTo>
                  <a:pt x="151" y="288"/>
                </a:lnTo>
                <a:lnTo>
                  <a:pt x="152" y="297"/>
                </a:lnTo>
                <a:lnTo>
                  <a:pt x="153" y="304"/>
                </a:lnTo>
                <a:lnTo>
                  <a:pt x="155" y="312"/>
                </a:lnTo>
                <a:lnTo>
                  <a:pt x="157" y="319"/>
                </a:lnTo>
                <a:lnTo>
                  <a:pt x="159" y="326"/>
                </a:lnTo>
                <a:lnTo>
                  <a:pt x="163" y="333"/>
                </a:lnTo>
                <a:lnTo>
                  <a:pt x="166" y="339"/>
                </a:lnTo>
                <a:lnTo>
                  <a:pt x="171" y="345"/>
                </a:lnTo>
                <a:lnTo>
                  <a:pt x="174" y="350"/>
                </a:lnTo>
                <a:lnTo>
                  <a:pt x="175" y="353"/>
                </a:lnTo>
                <a:lnTo>
                  <a:pt x="176" y="357"/>
                </a:lnTo>
                <a:lnTo>
                  <a:pt x="175" y="362"/>
                </a:lnTo>
                <a:lnTo>
                  <a:pt x="174" y="366"/>
                </a:lnTo>
                <a:lnTo>
                  <a:pt x="172" y="373"/>
                </a:lnTo>
                <a:lnTo>
                  <a:pt x="171" y="381"/>
                </a:lnTo>
                <a:lnTo>
                  <a:pt x="170" y="385"/>
                </a:lnTo>
                <a:lnTo>
                  <a:pt x="168" y="390"/>
                </a:lnTo>
                <a:lnTo>
                  <a:pt x="164" y="393"/>
                </a:lnTo>
                <a:lnTo>
                  <a:pt x="160" y="394"/>
                </a:lnTo>
                <a:lnTo>
                  <a:pt x="155" y="393"/>
                </a:lnTo>
                <a:lnTo>
                  <a:pt x="148" y="390"/>
                </a:lnTo>
                <a:lnTo>
                  <a:pt x="142" y="385"/>
                </a:lnTo>
                <a:lnTo>
                  <a:pt x="135" y="381"/>
                </a:lnTo>
                <a:lnTo>
                  <a:pt x="129" y="376"/>
                </a:lnTo>
                <a:lnTo>
                  <a:pt x="123" y="370"/>
                </a:lnTo>
                <a:lnTo>
                  <a:pt x="119" y="364"/>
                </a:lnTo>
                <a:lnTo>
                  <a:pt x="115" y="357"/>
                </a:lnTo>
                <a:lnTo>
                  <a:pt x="110" y="351"/>
                </a:lnTo>
                <a:lnTo>
                  <a:pt x="107" y="342"/>
                </a:lnTo>
                <a:lnTo>
                  <a:pt x="104" y="335"/>
                </a:lnTo>
                <a:lnTo>
                  <a:pt x="101" y="326"/>
                </a:lnTo>
                <a:lnTo>
                  <a:pt x="99" y="318"/>
                </a:lnTo>
                <a:lnTo>
                  <a:pt x="96" y="300"/>
                </a:lnTo>
                <a:lnTo>
                  <a:pt x="95" y="281"/>
                </a:lnTo>
                <a:lnTo>
                  <a:pt x="95" y="268"/>
                </a:lnTo>
                <a:lnTo>
                  <a:pt x="97" y="255"/>
                </a:lnTo>
                <a:lnTo>
                  <a:pt x="99" y="243"/>
                </a:lnTo>
                <a:lnTo>
                  <a:pt x="104" y="230"/>
                </a:lnTo>
                <a:lnTo>
                  <a:pt x="108" y="217"/>
                </a:lnTo>
                <a:lnTo>
                  <a:pt x="114" y="205"/>
                </a:lnTo>
                <a:lnTo>
                  <a:pt x="121" y="192"/>
                </a:lnTo>
                <a:lnTo>
                  <a:pt x="129" y="180"/>
                </a:lnTo>
                <a:lnTo>
                  <a:pt x="138" y="169"/>
                </a:lnTo>
                <a:lnTo>
                  <a:pt x="148" y="157"/>
                </a:lnTo>
                <a:lnTo>
                  <a:pt x="159" y="148"/>
                </a:lnTo>
                <a:lnTo>
                  <a:pt x="171" y="138"/>
                </a:lnTo>
                <a:lnTo>
                  <a:pt x="183" y="129"/>
                </a:lnTo>
                <a:lnTo>
                  <a:pt x="197" y="122"/>
                </a:lnTo>
                <a:lnTo>
                  <a:pt x="213" y="115"/>
                </a:lnTo>
                <a:lnTo>
                  <a:pt x="229" y="109"/>
                </a:lnTo>
                <a:lnTo>
                  <a:pt x="246" y="105"/>
                </a:lnTo>
                <a:lnTo>
                  <a:pt x="265" y="101"/>
                </a:lnTo>
                <a:lnTo>
                  <a:pt x="284" y="99"/>
                </a:lnTo>
                <a:lnTo>
                  <a:pt x="304" y="98"/>
                </a:lnTo>
                <a:lnTo>
                  <a:pt x="317" y="98"/>
                </a:lnTo>
                <a:lnTo>
                  <a:pt x="330" y="99"/>
                </a:lnTo>
                <a:lnTo>
                  <a:pt x="342" y="101"/>
                </a:lnTo>
                <a:lnTo>
                  <a:pt x="355" y="105"/>
                </a:lnTo>
                <a:lnTo>
                  <a:pt x="367" y="108"/>
                </a:lnTo>
                <a:lnTo>
                  <a:pt x="378" y="111"/>
                </a:lnTo>
                <a:lnTo>
                  <a:pt x="390" y="116"/>
                </a:lnTo>
                <a:lnTo>
                  <a:pt x="401" y="122"/>
                </a:lnTo>
                <a:lnTo>
                  <a:pt x="412" y="128"/>
                </a:lnTo>
                <a:lnTo>
                  <a:pt x="421" y="135"/>
                </a:lnTo>
                <a:lnTo>
                  <a:pt x="430" y="142"/>
                </a:lnTo>
                <a:lnTo>
                  <a:pt x="439" y="150"/>
                </a:lnTo>
                <a:lnTo>
                  <a:pt x="446" y="157"/>
                </a:lnTo>
                <a:lnTo>
                  <a:pt x="454" y="166"/>
                </a:lnTo>
                <a:lnTo>
                  <a:pt x="460" y="175"/>
                </a:lnTo>
                <a:lnTo>
                  <a:pt x="467" y="184"/>
                </a:lnTo>
                <a:lnTo>
                  <a:pt x="472" y="193"/>
                </a:lnTo>
                <a:lnTo>
                  <a:pt x="476" y="204"/>
                </a:lnTo>
                <a:lnTo>
                  <a:pt x="480" y="214"/>
                </a:lnTo>
                <a:lnTo>
                  <a:pt x="483" y="223"/>
                </a:lnTo>
                <a:lnTo>
                  <a:pt x="486" y="234"/>
                </a:lnTo>
                <a:lnTo>
                  <a:pt x="487" y="244"/>
                </a:lnTo>
                <a:lnTo>
                  <a:pt x="488" y="255"/>
                </a:lnTo>
                <a:lnTo>
                  <a:pt x="489" y="265"/>
                </a:lnTo>
                <a:lnTo>
                  <a:pt x="488" y="279"/>
                </a:lnTo>
                <a:lnTo>
                  <a:pt x="487" y="294"/>
                </a:lnTo>
                <a:lnTo>
                  <a:pt x="486" y="306"/>
                </a:lnTo>
                <a:lnTo>
                  <a:pt x="484" y="319"/>
                </a:lnTo>
                <a:lnTo>
                  <a:pt x="481" y="332"/>
                </a:lnTo>
                <a:lnTo>
                  <a:pt x="477" y="344"/>
                </a:lnTo>
                <a:lnTo>
                  <a:pt x="474" y="356"/>
                </a:lnTo>
                <a:lnTo>
                  <a:pt x="469" y="368"/>
                </a:lnTo>
                <a:lnTo>
                  <a:pt x="463" y="379"/>
                </a:lnTo>
                <a:lnTo>
                  <a:pt x="458" y="390"/>
                </a:lnTo>
                <a:lnTo>
                  <a:pt x="452" y="399"/>
                </a:lnTo>
                <a:lnTo>
                  <a:pt x="445" y="409"/>
                </a:lnTo>
                <a:lnTo>
                  <a:pt x="438" y="418"/>
                </a:lnTo>
                <a:lnTo>
                  <a:pt x="430" y="425"/>
                </a:lnTo>
                <a:lnTo>
                  <a:pt x="422" y="433"/>
                </a:lnTo>
                <a:lnTo>
                  <a:pt x="414" y="440"/>
                </a:lnTo>
                <a:lnTo>
                  <a:pt x="404" y="446"/>
                </a:lnTo>
                <a:lnTo>
                  <a:pt x="394" y="451"/>
                </a:lnTo>
                <a:lnTo>
                  <a:pt x="385" y="455"/>
                </a:lnTo>
                <a:lnTo>
                  <a:pt x="375" y="460"/>
                </a:lnTo>
                <a:lnTo>
                  <a:pt x="364" y="462"/>
                </a:lnTo>
                <a:lnTo>
                  <a:pt x="353" y="464"/>
                </a:lnTo>
                <a:lnTo>
                  <a:pt x="342" y="465"/>
                </a:lnTo>
                <a:lnTo>
                  <a:pt x="331" y="466"/>
                </a:lnTo>
                <a:lnTo>
                  <a:pt x="320" y="465"/>
                </a:lnTo>
                <a:lnTo>
                  <a:pt x="309" y="463"/>
                </a:lnTo>
                <a:lnTo>
                  <a:pt x="298" y="460"/>
                </a:lnTo>
                <a:lnTo>
                  <a:pt x="287" y="455"/>
                </a:lnTo>
                <a:lnTo>
                  <a:pt x="279" y="449"/>
                </a:lnTo>
                <a:lnTo>
                  <a:pt x="270" y="444"/>
                </a:lnTo>
                <a:lnTo>
                  <a:pt x="265" y="436"/>
                </a:lnTo>
                <a:lnTo>
                  <a:pt x="260" y="430"/>
                </a:lnTo>
                <a:lnTo>
                  <a:pt x="252" y="460"/>
                </a:lnTo>
                <a:lnTo>
                  <a:pt x="246" y="484"/>
                </a:lnTo>
                <a:lnTo>
                  <a:pt x="242" y="500"/>
                </a:lnTo>
                <a:lnTo>
                  <a:pt x="240" y="509"/>
                </a:lnTo>
                <a:lnTo>
                  <a:pt x="234" y="523"/>
                </a:lnTo>
                <a:lnTo>
                  <a:pt x="228" y="539"/>
                </a:lnTo>
                <a:lnTo>
                  <a:pt x="220" y="555"/>
                </a:lnTo>
                <a:lnTo>
                  <a:pt x="210" y="572"/>
                </a:lnTo>
                <a:lnTo>
                  <a:pt x="230" y="577"/>
                </a:lnTo>
                <a:lnTo>
                  <a:pt x="251" y="581"/>
                </a:lnTo>
                <a:lnTo>
                  <a:pt x="271" y="584"/>
                </a:lnTo>
                <a:lnTo>
                  <a:pt x="293" y="584"/>
                </a:lnTo>
                <a:lnTo>
                  <a:pt x="312" y="584"/>
                </a:lnTo>
                <a:lnTo>
                  <a:pt x="332" y="582"/>
                </a:lnTo>
                <a:lnTo>
                  <a:pt x="350" y="579"/>
                </a:lnTo>
                <a:lnTo>
                  <a:pt x="369" y="574"/>
                </a:lnTo>
                <a:lnTo>
                  <a:pt x="387" y="569"/>
                </a:lnTo>
                <a:lnTo>
                  <a:pt x="405" y="562"/>
                </a:lnTo>
                <a:lnTo>
                  <a:pt x="422" y="554"/>
                </a:lnTo>
                <a:lnTo>
                  <a:pt x="440" y="545"/>
                </a:lnTo>
                <a:lnTo>
                  <a:pt x="456" y="534"/>
                </a:lnTo>
                <a:lnTo>
                  <a:pt x="471" y="523"/>
                </a:lnTo>
                <a:lnTo>
                  <a:pt x="486" y="512"/>
                </a:lnTo>
                <a:lnTo>
                  <a:pt x="499" y="499"/>
                </a:lnTo>
                <a:lnTo>
                  <a:pt x="512" y="485"/>
                </a:lnTo>
                <a:lnTo>
                  <a:pt x="524" y="471"/>
                </a:lnTo>
                <a:lnTo>
                  <a:pt x="536" y="455"/>
                </a:lnTo>
                <a:lnTo>
                  <a:pt x="546" y="438"/>
                </a:lnTo>
                <a:lnTo>
                  <a:pt x="555" y="422"/>
                </a:lnTo>
                <a:lnTo>
                  <a:pt x="563" y="405"/>
                </a:lnTo>
                <a:lnTo>
                  <a:pt x="569" y="386"/>
                </a:lnTo>
                <a:lnTo>
                  <a:pt x="575" y="368"/>
                </a:lnTo>
                <a:lnTo>
                  <a:pt x="579" y="350"/>
                </a:lnTo>
                <a:lnTo>
                  <a:pt x="582" y="331"/>
                </a:lnTo>
                <a:lnTo>
                  <a:pt x="584" y="312"/>
                </a:lnTo>
                <a:lnTo>
                  <a:pt x="584" y="292"/>
                </a:lnTo>
                <a:lnTo>
                  <a:pt x="584" y="272"/>
                </a:lnTo>
                <a:lnTo>
                  <a:pt x="582" y="254"/>
                </a:lnTo>
                <a:lnTo>
                  <a:pt x="579" y="234"/>
                </a:lnTo>
                <a:lnTo>
                  <a:pt x="575" y="216"/>
                </a:lnTo>
                <a:lnTo>
                  <a:pt x="569" y="197"/>
                </a:lnTo>
                <a:lnTo>
                  <a:pt x="563" y="180"/>
                </a:lnTo>
                <a:lnTo>
                  <a:pt x="555" y="163"/>
                </a:lnTo>
                <a:lnTo>
                  <a:pt x="546" y="14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6" name="Freeform 149"/>
          <p:cNvSpPr>
            <a:spLocks/>
          </p:cNvSpPr>
          <p:nvPr/>
        </p:nvSpPr>
        <p:spPr bwMode="auto">
          <a:xfrm>
            <a:off x="8848727" y="2220121"/>
            <a:ext cx="619126" cy="615950"/>
          </a:xfrm>
          <a:custGeom>
            <a:avLst/>
            <a:gdLst>
              <a:gd name="T0" fmla="*/ 517 w 585"/>
              <a:gd name="T1" fmla="*/ 7 h 584"/>
              <a:gd name="T2" fmla="*/ 110 w 585"/>
              <a:gd name="T3" fmla="*/ 0 h 584"/>
              <a:gd name="T4" fmla="*/ 59 w 585"/>
              <a:gd name="T5" fmla="*/ 13 h 584"/>
              <a:gd name="T6" fmla="*/ 19 w 585"/>
              <a:gd name="T7" fmla="*/ 48 h 584"/>
              <a:gd name="T8" fmla="*/ 0 w 585"/>
              <a:gd name="T9" fmla="*/ 98 h 584"/>
              <a:gd name="T10" fmla="*/ 5 w 585"/>
              <a:gd name="T11" fmla="*/ 506 h 584"/>
              <a:gd name="T12" fmla="*/ 33 w 585"/>
              <a:gd name="T13" fmla="*/ 552 h 584"/>
              <a:gd name="T14" fmla="*/ 78 w 585"/>
              <a:gd name="T15" fmla="*/ 580 h 584"/>
              <a:gd name="T16" fmla="*/ 178 w 585"/>
              <a:gd name="T17" fmla="*/ 556 h 584"/>
              <a:gd name="T18" fmla="*/ 182 w 585"/>
              <a:gd name="T19" fmla="*/ 488 h 584"/>
              <a:gd name="T20" fmla="*/ 210 w 585"/>
              <a:gd name="T21" fmla="*/ 284 h 584"/>
              <a:gd name="T22" fmla="*/ 216 w 585"/>
              <a:gd name="T23" fmla="*/ 248 h 584"/>
              <a:gd name="T24" fmla="*/ 235 w 585"/>
              <a:gd name="T25" fmla="*/ 221 h 584"/>
              <a:gd name="T26" fmla="*/ 260 w 585"/>
              <a:gd name="T27" fmla="*/ 209 h 584"/>
              <a:gd name="T28" fmla="*/ 294 w 585"/>
              <a:gd name="T29" fmla="*/ 222 h 584"/>
              <a:gd name="T30" fmla="*/ 304 w 585"/>
              <a:gd name="T31" fmla="*/ 265 h 584"/>
              <a:gd name="T32" fmla="*/ 289 w 585"/>
              <a:gd name="T33" fmla="*/ 321 h 584"/>
              <a:gd name="T34" fmla="*/ 278 w 585"/>
              <a:gd name="T35" fmla="*/ 360 h 584"/>
              <a:gd name="T36" fmla="*/ 282 w 585"/>
              <a:gd name="T37" fmla="*/ 386 h 584"/>
              <a:gd name="T38" fmla="*/ 300 w 585"/>
              <a:gd name="T39" fmla="*/ 405 h 584"/>
              <a:gd name="T40" fmla="*/ 324 w 585"/>
              <a:gd name="T41" fmla="*/ 411 h 584"/>
              <a:gd name="T42" fmla="*/ 370 w 585"/>
              <a:gd name="T43" fmla="*/ 394 h 584"/>
              <a:gd name="T44" fmla="*/ 402 w 585"/>
              <a:gd name="T45" fmla="*/ 342 h 584"/>
              <a:gd name="T46" fmla="*/ 416 w 585"/>
              <a:gd name="T47" fmla="*/ 273 h 584"/>
              <a:gd name="T48" fmla="*/ 409 w 585"/>
              <a:gd name="T49" fmla="*/ 213 h 584"/>
              <a:gd name="T50" fmla="*/ 376 w 585"/>
              <a:gd name="T51" fmla="*/ 170 h 584"/>
              <a:gd name="T52" fmla="*/ 323 w 585"/>
              <a:gd name="T53" fmla="*/ 149 h 584"/>
              <a:gd name="T54" fmla="*/ 252 w 585"/>
              <a:gd name="T55" fmla="*/ 152 h 584"/>
              <a:gd name="T56" fmla="*/ 194 w 585"/>
              <a:gd name="T57" fmla="*/ 188 h 584"/>
              <a:gd name="T58" fmla="*/ 159 w 585"/>
              <a:gd name="T59" fmla="*/ 244 h 584"/>
              <a:gd name="T60" fmla="*/ 155 w 585"/>
              <a:gd name="T61" fmla="*/ 301 h 584"/>
              <a:gd name="T62" fmla="*/ 169 w 585"/>
              <a:gd name="T63" fmla="*/ 336 h 584"/>
              <a:gd name="T64" fmla="*/ 178 w 585"/>
              <a:gd name="T65" fmla="*/ 358 h 584"/>
              <a:gd name="T66" fmla="*/ 161 w 585"/>
              <a:gd name="T67" fmla="*/ 390 h 584"/>
              <a:gd name="T68" fmla="*/ 131 w 585"/>
              <a:gd name="T69" fmla="*/ 371 h 584"/>
              <a:gd name="T70" fmla="*/ 106 w 585"/>
              <a:gd name="T71" fmla="*/ 331 h 584"/>
              <a:gd name="T72" fmla="*/ 100 w 585"/>
              <a:gd name="T73" fmla="*/ 252 h 584"/>
              <a:gd name="T74" fmla="*/ 124 w 585"/>
              <a:gd name="T75" fmla="*/ 191 h 584"/>
              <a:gd name="T76" fmla="*/ 172 w 585"/>
              <a:gd name="T77" fmla="*/ 137 h 584"/>
              <a:gd name="T78" fmla="*/ 248 w 585"/>
              <a:gd name="T79" fmla="*/ 103 h 584"/>
              <a:gd name="T80" fmla="*/ 343 w 585"/>
              <a:gd name="T81" fmla="*/ 100 h 584"/>
              <a:gd name="T82" fmla="*/ 425 w 585"/>
              <a:gd name="T83" fmla="*/ 137 h 584"/>
              <a:gd name="T84" fmla="*/ 473 w 585"/>
              <a:gd name="T85" fmla="*/ 201 h 584"/>
              <a:gd name="T86" fmla="*/ 486 w 585"/>
              <a:gd name="T87" fmla="*/ 284 h 584"/>
              <a:gd name="T88" fmla="*/ 463 w 585"/>
              <a:gd name="T89" fmla="*/ 374 h 584"/>
              <a:gd name="T90" fmla="*/ 408 w 585"/>
              <a:gd name="T91" fmla="*/ 439 h 584"/>
              <a:gd name="T92" fmla="*/ 331 w 585"/>
              <a:gd name="T93" fmla="*/ 461 h 584"/>
              <a:gd name="T94" fmla="*/ 279 w 585"/>
              <a:gd name="T95" fmla="*/ 445 h 584"/>
              <a:gd name="T96" fmla="*/ 247 w 585"/>
              <a:gd name="T97" fmla="*/ 478 h 584"/>
              <a:gd name="T98" fmla="*/ 214 w 585"/>
              <a:gd name="T99" fmla="*/ 561 h 584"/>
              <a:gd name="T100" fmla="*/ 507 w 585"/>
              <a:gd name="T101" fmla="*/ 580 h 584"/>
              <a:gd name="T102" fmla="*/ 552 w 585"/>
              <a:gd name="T103" fmla="*/ 552 h 584"/>
              <a:gd name="T104" fmla="*/ 580 w 585"/>
              <a:gd name="T105" fmla="*/ 507 h 584"/>
              <a:gd name="T106" fmla="*/ 585 w 585"/>
              <a:gd name="T107" fmla="*/ 98 h 584"/>
              <a:gd name="T108" fmla="*/ 566 w 585"/>
              <a:gd name="T109" fmla="*/ 48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5" h="584">
                <a:moveTo>
                  <a:pt x="552" y="32"/>
                </a:moveTo>
                <a:lnTo>
                  <a:pt x="545" y="25"/>
                </a:lnTo>
                <a:lnTo>
                  <a:pt x="536" y="18"/>
                </a:lnTo>
                <a:lnTo>
                  <a:pt x="526" y="13"/>
                </a:lnTo>
                <a:lnTo>
                  <a:pt x="517" y="7"/>
                </a:lnTo>
                <a:lnTo>
                  <a:pt x="507" y="4"/>
                </a:lnTo>
                <a:lnTo>
                  <a:pt x="497" y="2"/>
                </a:lnTo>
                <a:lnTo>
                  <a:pt x="486" y="1"/>
                </a:lnTo>
                <a:lnTo>
                  <a:pt x="476" y="0"/>
                </a:lnTo>
                <a:lnTo>
                  <a:pt x="110" y="0"/>
                </a:lnTo>
                <a:lnTo>
                  <a:pt x="99" y="1"/>
                </a:lnTo>
                <a:lnTo>
                  <a:pt x="88" y="2"/>
                </a:lnTo>
                <a:lnTo>
                  <a:pt x="78" y="4"/>
                </a:lnTo>
                <a:lnTo>
                  <a:pt x="67" y="7"/>
                </a:lnTo>
                <a:lnTo>
                  <a:pt x="59" y="13"/>
                </a:lnTo>
                <a:lnTo>
                  <a:pt x="49" y="18"/>
                </a:lnTo>
                <a:lnTo>
                  <a:pt x="40" y="25"/>
                </a:lnTo>
                <a:lnTo>
                  <a:pt x="33" y="32"/>
                </a:lnTo>
                <a:lnTo>
                  <a:pt x="25" y="40"/>
                </a:lnTo>
                <a:lnTo>
                  <a:pt x="19" y="48"/>
                </a:lnTo>
                <a:lnTo>
                  <a:pt x="12" y="58"/>
                </a:lnTo>
                <a:lnTo>
                  <a:pt x="8" y="68"/>
                </a:lnTo>
                <a:lnTo>
                  <a:pt x="5" y="78"/>
                </a:lnTo>
                <a:lnTo>
                  <a:pt x="3" y="87"/>
                </a:lnTo>
                <a:lnTo>
                  <a:pt x="0" y="98"/>
                </a:lnTo>
                <a:lnTo>
                  <a:pt x="0" y="109"/>
                </a:lnTo>
                <a:lnTo>
                  <a:pt x="0" y="475"/>
                </a:lnTo>
                <a:lnTo>
                  <a:pt x="0" y="486"/>
                </a:lnTo>
                <a:lnTo>
                  <a:pt x="3" y="497"/>
                </a:lnTo>
                <a:lnTo>
                  <a:pt x="5" y="506"/>
                </a:lnTo>
                <a:lnTo>
                  <a:pt x="8" y="517"/>
                </a:lnTo>
                <a:lnTo>
                  <a:pt x="12" y="526"/>
                </a:lnTo>
                <a:lnTo>
                  <a:pt x="19" y="535"/>
                </a:lnTo>
                <a:lnTo>
                  <a:pt x="25" y="544"/>
                </a:lnTo>
                <a:lnTo>
                  <a:pt x="33" y="552"/>
                </a:lnTo>
                <a:lnTo>
                  <a:pt x="40" y="559"/>
                </a:lnTo>
                <a:lnTo>
                  <a:pt x="49" y="566"/>
                </a:lnTo>
                <a:lnTo>
                  <a:pt x="59" y="572"/>
                </a:lnTo>
                <a:lnTo>
                  <a:pt x="67" y="576"/>
                </a:lnTo>
                <a:lnTo>
                  <a:pt x="78" y="580"/>
                </a:lnTo>
                <a:lnTo>
                  <a:pt x="88" y="582"/>
                </a:lnTo>
                <a:lnTo>
                  <a:pt x="99" y="584"/>
                </a:lnTo>
                <a:lnTo>
                  <a:pt x="110" y="584"/>
                </a:lnTo>
                <a:lnTo>
                  <a:pt x="180" y="584"/>
                </a:lnTo>
                <a:lnTo>
                  <a:pt x="178" y="556"/>
                </a:lnTo>
                <a:lnTo>
                  <a:pt x="176" y="531"/>
                </a:lnTo>
                <a:lnTo>
                  <a:pt x="178" y="519"/>
                </a:lnTo>
                <a:lnTo>
                  <a:pt x="179" y="508"/>
                </a:lnTo>
                <a:lnTo>
                  <a:pt x="180" y="498"/>
                </a:lnTo>
                <a:lnTo>
                  <a:pt x="182" y="488"/>
                </a:lnTo>
                <a:lnTo>
                  <a:pt x="220" y="330"/>
                </a:lnTo>
                <a:lnTo>
                  <a:pt x="215" y="321"/>
                </a:lnTo>
                <a:lnTo>
                  <a:pt x="212" y="310"/>
                </a:lnTo>
                <a:lnTo>
                  <a:pt x="211" y="297"/>
                </a:lnTo>
                <a:lnTo>
                  <a:pt x="210" y="284"/>
                </a:lnTo>
                <a:lnTo>
                  <a:pt x="211" y="276"/>
                </a:lnTo>
                <a:lnTo>
                  <a:pt x="211" y="269"/>
                </a:lnTo>
                <a:lnTo>
                  <a:pt x="212" y="262"/>
                </a:lnTo>
                <a:lnTo>
                  <a:pt x="214" y="255"/>
                </a:lnTo>
                <a:lnTo>
                  <a:pt x="216" y="248"/>
                </a:lnTo>
                <a:lnTo>
                  <a:pt x="220" y="243"/>
                </a:lnTo>
                <a:lnTo>
                  <a:pt x="223" y="236"/>
                </a:lnTo>
                <a:lnTo>
                  <a:pt x="226" y="231"/>
                </a:lnTo>
                <a:lnTo>
                  <a:pt x="230" y="225"/>
                </a:lnTo>
                <a:lnTo>
                  <a:pt x="235" y="221"/>
                </a:lnTo>
                <a:lnTo>
                  <a:pt x="239" y="218"/>
                </a:lnTo>
                <a:lnTo>
                  <a:pt x="245" y="215"/>
                </a:lnTo>
                <a:lnTo>
                  <a:pt x="250" y="213"/>
                </a:lnTo>
                <a:lnTo>
                  <a:pt x="254" y="210"/>
                </a:lnTo>
                <a:lnTo>
                  <a:pt x="260" y="209"/>
                </a:lnTo>
                <a:lnTo>
                  <a:pt x="266" y="209"/>
                </a:lnTo>
                <a:lnTo>
                  <a:pt x="275" y="210"/>
                </a:lnTo>
                <a:lnTo>
                  <a:pt x="282" y="213"/>
                </a:lnTo>
                <a:lnTo>
                  <a:pt x="289" y="217"/>
                </a:lnTo>
                <a:lnTo>
                  <a:pt x="294" y="222"/>
                </a:lnTo>
                <a:lnTo>
                  <a:pt x="299" y="229"/>
                </a:lnTo>
                <a:lnTo>
                  <a:pt x="302" y="236"/>
                </a:lnTo>
                <a:lnTo>
                  <a:pt x="304" y="244"/>
                </a:lnTo>
                <a:lnTo>
                  <a:pt x="305" y="252"/>
                </a:lnTo>
                <a:lnTo>
                  <a:pt x="304" y="265"/>
                </a:lnTo>
                <a:lnTo>
                  <a:pt x="301" y="282"/>
                </a:lnTo>
                <a:lnTo>
                  <a:pt x="299" y="290"/>
                </a:lnTo>
                <a:lnTo>
                  <a:pt x="295" y="299"/>
                </a:lnTo>
                <a:lnTo>
                  <a:pt x="292" y="310"/>
                </a:lnTo>
                <a:lnTo>
                  <a:pt x="289" y="321"/>
                </a:lnTo>
                <a:lnTo>
                  <a:pt x="286" y="330"/>
                </a:lnTo>
                <a:lnTo>
                  <a:pt x="283" y="340"/>
                </a:lnTo>
                <a:lnTo>
                  <a:pt x="281" y="349"/>
                </a:lnTo>
                <a:lnTo>
                  <a:pt x="279" y="355"/>
                </a:lnTo>
                <a:lnTo>
                  <a:pt x="278" y="360"/>
                </a:lnTo>
                <a:lnTo>
                  <a:pt x="278" y="366"/>
                </a:lnTo>
                <a:lnTo>
                  <a:pt x="278" y="371"/>
                </a:lnTo>
                <a:lnTo>
                  <a:pt x="279" y="377"/>
                </a:lnTo>
                <a:lnTo>
                  <a:pt x="280" y="381"/>
                </a:lnTo>
                <a:lnTo>
                  <a:pt x="282" y="386"/>
                </a:lnTo>
                <a:lnTo>
                  <a:pt x="284" y="391"/>
                </a:lnTo>
                <a:lnTo>
                  <a:pt x="288" y="395"/>
                </a:lnTo>
                <a:lnTo>
                  <a:pt x="292" y="398"/>
                </a:lnTo>
                <a:lnTo>
                  <a:pt x="295" y="401"/>
                </a:lnTo>
                <a:lnTo>
                  <a:pt x="300" y="405"/>
                </a:lnTo>
                <a:lnTo>
                  <a:pt x="304" y="407"/>
                </a:lnTo>
                <a:lnTo>
                  <a:pt x="309" y="409"/>
                </a:lnTo>
                <a:lnTo>
                  <a:pt x="314" y="410"/>
                </a:lnTo>
                <a:lnTo>
                  <a:pt x="319" y="411"/>
                </a:lnTo>
                <a:lnTo>
                  <a:pt x="324" y="411"/>
                </a:lnTo>
                <a:lnTo>
                  <a:pt x="334" y="410"/>
                </a:lnTo>
                <a:lnTo>
                  <a:pt x="344" y="408"/>
                </a:lnTo>
                <a:lnTo>
                  <a:pt x="353" y="405"/>
                </a:lnTo>
                <a:lnTo>
                  <a:pt x="361" y="400"/>
                </a:lnTo>
                <a:lnTo>
                  <a:pt x="370" y="394"/>
                </a:lnTo>
                <a:lnTo>
                  <a:pt x="377" y="386"/>
                </a:lnTo>
                <a:lnTo>
                  <a:pt x="384" y="377"/>
                </a:lnTo>
                <a:lnTo>
                  <a:pt x="390" y="366"/>
                </a:lnTo>
                <a:lnTo>
                  <a:pt x="397" y="355"/>
                </a:lnTo>
                <a:lnTo>
                  <a:pt x="402" y="342"/>
                </a:lnTo>
                <a:lnTo>
                  <a:pt x="407" y="330"/>
                </a:lnTo>
                <a:lnTo>
                  <a:pt x="410" y="316"/>
                </a:lnTo>
                <a:lnTo>
                  <a:pt x="413" y="303"/>
                </a:lnTo>
                <a:lnTo>
                  <a:pt x="415" y="288"/>
                </a:lnTo>
                <a:lnTo>
                  <a:pt x="416" y="273"/>
                </a:lnTo>
                <a:lnTo>
                  <a:pt x="416" y="258"/>
                </a:lnTo>
                <a:lnTo>
                  <a:pt x="416" y="245"/>
                </a:lnTo>
                <a:lnTo>
                  <a:pt x="414" y="234"/>
                </a:lnTo>
                <a:lnTo>
                  <a:pt x="412" y="223"/>
                </a:lnTo>
                <a:lnTo>
                  <a:pt x="409" y="213"/>
                </a:lnTo>
                <a:lnTo>
                  <a:pt x="404" y="203"/>
                </a:lnTo>
                <a:lnTo>
                  <a:pt x="399" y="194"/>
                </a:lnTo>
                <a:lnTo>
                  <a:pt x="392" y="186"/>
                </a:lnTo>
                <a:lnTo>
                  <a:pt x="385" y="178"/>
                </a:lnTo>
                <a:lnTo>
                  <a:pt x="376" y="170"/>
                </a:lnTo>
                <a:lnTo>
                  <a:pt x="368" y="164"/>
                </a:lnTo>
                <a:lnTo>
                  <a:pt x="358" y="159"/>
                </a:lnTo>
                <a:lnTo>
                  <a:pt x="347" y="154"/>
                </a:lnTo>
                <a:lnTo>
                  <a:pt x="335" y="151"/>
                </a:lnTo>
                <a:lnTo>
                  <a:pt x="323" y="149"/>
                </a:lnTo>
                <a:lnTo>
                  <a:pt x="310" y="147"/>
                </a:lnTo>
                <a:lnTo>
                  <a:pt x="296" y="147"/>
                </a:lnTo>
                <a:lnTo>
                  <a:pt x="281" y="148"/>
                </a:lnTo>
                <a:lnTo>
                  <a:pt x="266" y="149"/>
                </a:lnTo>
                <a:lnTo>
                  <a:pt x="252" y="152"/>
                </a:lnTo>
                <a:lnTo>
                  <a:pt x="239" y="156"/>
                </a:lnTo>
                <a:lnTo>
                  <a:pt x="226" y="163"/>
                </a:lnTo>
                <a:lnTo>
                  <a:pt x="214" y="169"/>
                </a:lnTo>
                <a:lnTo>
                  <a:pt x="203" y="178"/>
                </a:lnTo>
                <a:lnTo>
                  <a:pt x="194" y="188"/>
                </a:lnTo>
                <a:lnTo>
                  <a:pt x="184" y="197"/>
                </a:lnTo>
                <a:lnTo>
                  <a:pt x="176" y="208"/>
                </a:lnTo>
                <a:lnTo>
                  <a:pt x="169" y="220"/>
                </a:lnTo>
                <a:lnTo>
                  <a:pt x="164" y="232"/>
                </a:lnTo>
                <a:lnTo>
                  <a:pt x="159" y="244"/>
                </a:lnTo>
                <a:lnTo>
                  <a:pt x="156" y="257"/>
                </a:lnTo>
                <a:lnTo>
                  <a:pt x="155" y="271"/>
                </a:lnTo>
                <a:lnTo>
                  <a:pt x="154" y="285"/>
                </a:lnTo>
                <a:lnTo>
                  <a:pt x="154" y="294"/>
                </a:lnTo>
                <a:lnTo>
                  <a:pt x="155" y="301"/>
                </a:lnTo>
                <a:lnTo>
                  <a:pt x="157" y="309"/>
                </a:lnTo>
                <a:lnTo>
                  <a:pt x="159" y="316"/>
                </a:lnTo>
                <a:lnTo>
                  <a:pt x="161" y="323"/>
                </a:lnTo>
                <a:lnTo>
                  <a:pt x="165" y="329"/>
                </a:lnTo>
                <a:lnTo>
                  <a:pt x="169" y="336"/>
                </a:lnTo>
                <a:lnTo>
                  <a:pt x="173" y="342"/>
                </a:lnTo>
                <a:lnTo>
                  <a:pt x="175" y="345"/>
                </a:lnTo>
                <a:lnTo>
                  <a:pt x="178" y="350"/>
                </a:lnTo>
                <a:lnTo>
                  <a:pt x="178" y="354"/>
                </a:lnTo>
                <a:lnTo>
                  <a:pt x="178" y="358"/>
                </a:lnTo>
                <a:lnTo>
                  <a:pt x="174" y="367"/>
                </a:lnTo>
                <a:lnTo>
                  <a:pt x="171" y="381"/>
                </a:lnTo>
                <a:lnTo>
                  <a:pt x="169" y="385"/>
                </a:lnTo>
                <a:lnTo>
                  <a:pt x="166" y="389"/>
                </a:lnTo>
                <a:lnTo>
                  <a:pt x="161" y="390"/>
                </a:lnTo>
                <a:lnTo>
                  <a:pt x="157" y="389"/>
                </a:lnTo>
                <a:lnTo>
                  <a:pt x="149" y="385"/>
                </a:lnTo>
                <a:lnTo>
                  <a:pt x="143" y="381"/>
                </a:lnTo>
                <a:lnTo>
                  <a:pt x="137" y="377"/>
                </a:lnTo>
                <a:lnTo>
                  <a:pt x="131" y="371"/>
                </a:lnTo>
                <a:lnTo>
                  <a:pt x="126" y="366"/>
                </a:lnTo>
                <a:lnTo>
                  <a:pt x="121" y="360"/>
                </a:lnTo>
                <a:lnTo>
                  <a:pt x="117" y="354"/>
                </a:lnTo>
                <a:lnTo>
                  <a:pt x="113" y="346"/>
                </a:lnTo>
                <a:lnTo>
                  <a:pt x="106" y="331"/>
                </a:lnTo>
                <a:lnTo>
                  <a:pt x="101" y="314"/>
                </a:lnTo>
                <a:lnTo>
                  <a:pt x="99" y="297"/>
                </a:lnTo>
                <a:lnTo>
                  <a:pt x="98" y="278"/>
                </a:lnTo>
                <a:lnTo>
                  <a:pt x="98" y="265"/>
                </a:lnTo>
                <a:lnTo>
                  <a:pt x="100" y="252"/>
                </a:lnTo>
                <a:lnTo>
                  <a:pt x="102" y="241"/>
                </a:lnTo>
                <a:lnTo>
                  <a:pt x="106" y="228"/>
                </a:lnTo>
                <a:lnTo>
                  <a:pt x="111" y="215"/>
                </a:lnTo>
                <a:lnTo>
                  <a:pt x="116" y="203"/>
                </a:lnTo>
                <a:lnTo>
                  <a:pt x="124" y="191"/>
                </a:lnTo>
                <a:lnTo>
                  <a:pt x="131" y="179"/>
                </a:lnTo>
                <a:lnTo>
                  <a:pt x="140" y="167"/>
                </a:lnTo>
                <a:lnTo>
                  <a:pt x="149" y="156"/>
                </a:lnTo>
                <a:lnTo>
                  <a:pt x="160" y="147"/>
                </a:lnTo>
                <a:lnTo>
                  <a:pt x="172" y="137"/>
                </a:lnTo>
                <a:lnTo>
                  <a:pt x="184" y="128"/>
                </a:lnTo>
                <a:lnTo>
                  <a:pt x="198" y="121"/>
                </a:lnTo>
                <a:lnTo>
                  <a:pt x="213" y="114"/>
                </a:lnTo>
                <a:lnTo>
                  <a:pt x="230" y="108"/>
                </a:lnTo>
                <a:lnTo>
                  <a:pt x="248" y="103"/>
                </a:lnTo>
                <a:lnTo>
                  <a:pt x="266" y="100"/>
                </a:lnTo>
                <a:lnTo>
                  <a:pt x="284" y="98"/>
                </a:lnTo>
                <a:lnTo>
                  <a:pt x="304" y="97"/>
                </a:lnTo>
                <a:lnTo>
                  <a:pt x="324" y="98"/>
                </a:lnTo>
                <a:lnTo>
                  <a:pt x="343" y="100"/>
                </a:lnTo>
                <a:lnTo>
                  <a:pt x="361" y="106"/>
                </a:lnTo>
                <a:lnTo>
                  <a:pt x="380" y="111"/>
                </a:lnTo>
                <a:lnTo>
                  <a:pt x="396" y="119"/>
                </a:lnTo>
                <a:lnTo>
                  <a:pt x="411" y="127"/>
                </a:lnTo>
                <a:lnTo>
                  <a:pt x="425" y="137"/>
                </a:lnTo>
                <a:lnTo>
                  <a:pt x="437" y="148"/>
                </a:lnTo>
                <a:lnTo>
                  <a:pt x="449" y="160"/>
                </a:lnTo>
                <a:lnTo>
                  <a:pt x="458" y="173"/>
                </a:lnTo>
                <a:lnTo>
                  <a:pt x="467" y="187"/>
                </a:lnTo>
                <a:lnTo>
                  <a:pt x="473" y="201"/>
                </a:lnTo>
                <a:lnTo>
                  <a:pt x="480" y="216"/>
                </a:lnTo>
                <a:lnTo>
                  <a:pt x="484" y="231"/>
                </a:lnTo>
                <a:lnTo>
                  <a:pt x="486" y="247"/>
                </a:lnTo>
                <a:lnTo>
                  <a:pt x="488" y="263"/>
                </a:lnTo>
                <a:lnTo>
                  <a:pt x="486" y="284"/>
                </a:lnTo>
                <a:lnTo>
                  <a:pt x="484" y="304"/>
                </a:lnTo>
                <a:lnTo>
                  <a:pt x="481" y="323"/>
                </a:lnTo>
                <a:lnTo>
                  <a:pt x="477" y="341"/>
                </a:lnTo>
                <a:lnTo>
                  <a:pt x="470" y="358"/>
                </a:lnTo>
                <a:lnTo>
                  <a:pt x="463" y="374"/>
                </a:lnTo>
                <a:lnTo>
                  <a:pt x="454" y="391"/>
                </a:lnTo>
                <a:lnTo>
                  <a:pt x="443" y="405"/>
                </a:lnTo>
                <a:lnTo>
                  <a:pt x="432" y="418"/>
                </a:lnTo>
                <a:lnTo>
                  <a:pt x="421" y="430"/>
                </a:lnTo>
                <a:lnTo>
                  <a:pt x="408" y="439"/>
                </a:lnTo>
                <a:lnTo>
                  <a:pt x="394" y="447"/>
                </a:lnTo>
                <a:lnTo>
                  <a:pt x="380" y="453"/>
                </a:lnTo>
                <a:lnTo>
                  <a:pt x="364" y="458"/>
                </a:lnTo>
                <a:lnTo>
                  <a:pt x="348" y="460"/>
                </a:lnTo>
                <a:lnTo>
                  <a:pt x="331" y="461"/>
                </a:lnTo>
                <a:lnTo>
                  <a:pt x="320" y="460"/>
                </a:lnTo>
                <a:lnTo>
                  <a:pt x="309" y="459"/>
                </a:lnTo>
                <a:lnTo>
                  <a:pt x="299" y="455"/>
                </a:lnTo>
                <a:lnTo>
                  <a:pt x="289" y="450"/>
                </a:lnTo>
                <a:lnTo>
                  <a:pt x="279" y="445"/>
                </a:lnTo>
                <a:lnTo>
                  <a:pt x="272" y="438"/>
                </a:lnTo>
                <a:lnTo>
                  <a:pt x="265" y="432"/>
                </a:lnTo>
                <a:lnTo>
                  <a:pt x="261" y="425"/>
                </a:lnTo>
                <a:lnTo>
                  <a:pt x="253" y="454"/>
                </a:lnTo>
                <a:lnTo>
                  <a:pt x="247" y="478"/>
                </a:lnTo>
                <a:lnTo>
                  <a:pt x="242" y="494"/>
                </a:lnTo>
                <a:lnTo>
                  <a:pt x="240" y="504"/>
                </a:lnTo>
                <a:lnTo>
                  <a:pt x="235" y="521"/>
                </a:lnTo>
                <a:lnTo>
                  <a:pt x="226" y="541"/>
                </a:lnTo>
                <a:lnTo>
                  <a:pt x="214" y="561"/>
                </a:lnTo>
                <a:lnTo>
                  <a:pt x="199" y="584"/>
                </a:lnTo>
                <a:lnTo>
                  <a:pt x="475" y="584"/>
                </a:lnTo>
                <a:lnTo>
                  <a:pt x="486" y="584"/>
                </a:lnTo>
                <a:lnTo>
                  <a:pt x="497" y="582"/>
                </a:lnTo>
                <a:lnTo>
                  <a:pt x="507" y="580"/>
                </a:lnTo>
                <a:lnTo>
                  <a:pt x="517" y="576"/>
                </a:lnTo>
                <a:lnTo>
                  <a:pt x="526" y="572"/>
                </a:lnTo>
                <a:lnTo>
                  <a:pt x="536" y="566"/>
                </a:lnTo>
                <a:lnTo>
                  <a:pt x="545" y="559"/>
                </a:lnTo>
                <a:lnTo>
                  <a:pt x="552" y="552"/>
                </a:lnTo>
                <a:lnTo>
                  <a:pt x="560" y="544"/>
                </a:lnTo>
                <a:lnTo>
                  <a:pt x="566" y="535"/>
                </a:lnTo>
                <a:lnTo>
                  <a:pt x="572" y="526"/>
                </a:lnTo>
                <a:lnTo>
                  <a:pt x="577" y="517"/>
                </a:lnTo>
                <a:lnTo>
                  <a:pt x="580" y="507"/>
                </a:lnTo>
                <a:lnTo>
                  <a:pt x="583" y="497"/>
                </a:lnTo>
                <a:lnTo>
                  <a:pt x="585" y="486"/>
                </a:lnTo>
                <a:lnTo>
                  <a:pt x="585" y="475"/>
                </a:lnTo>
                <a:lnTo>
                  <a:pt x="585" y="110"/>
                </a:lnTo>
                <a:lnTo>
                  <a:pt x="585" y="98"/>
                </a:lnTo>
                <a:lnTo>
                  <a:pt x="583" y="87"/>
                </a:lnTo>
                <a:lnTo>
                  <a:pt x="580" y="78"/>
                </a:lnTo>
                <a:lnTo>
                  <a:pt x="577" y="68"/>
                </a:lnTo>
                <a:lnTo>
                  <a:pt x="572" y="58"/>
                </a:lnTo>
                <a:lnTo>
                  <a:pt x="566" y="48"/>
                </a:lnTo>
                <a:lnTo>
                  <a:pt x="560" y="40"/>
                </a:lnTo>
                <a:lnTo>
                  <a:pt x="552" y="3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7" name="Freeform 150"/>
          <p:cNvSpPr>
            <a:spLocks/>
          </p:cNvSpPr>
          <p:nvPr/>
        </p:nvSpPr>
        <p:spPr bwMode="auto">
          <a:xfrm>
            <a:off x="15049501" y="2245521"/>
            <a:ext cx="565150" cy="565150"/>
          </a:xfrm>
          <a:custGeom>
            <a:avLst/>
            <a:gdLst>
              <a:gd name="T0" fmla="*/ 532 w 534"/>
              <a:gd name="T1" fmla="*/ 57 h 533"/>
              <a:gd name="T2" fmla="*/ 534 w 534"/>
              <a:gd name="T3" fmla="*/ 41 h 533"/>
              <a:gd name="T4" fmla="*/ 533 w 534"/>
              <a:gd name="T5" fmla="*/ 27 h 533"/>
              <a:gd name="T6" fmla="*/ 528 w 534"/>
              <a:gd name="T7" fmla="*/ 15 h 533"/>
              <a:gd name="T8" fmla="*/ 519 w 534"/>
              <a:gd name="T9" fmla="*/ 5 h 533"/>
              <a:gd name="T10" fmla="*/ 505 w 534"/>
              <a:gd name="T11" fmla="*/ 0 h 533"/>
              <a:gd name="T12" fmla="*/ 495 w 534"/>
              <a:gd name="T13" fmla="*/ 0 h 533"/>
              <a:gd name="T14" fmla="*/ 468 w 534"/>
              <a:gd name="T15" fmla="*/ 4 h 533"/>
              <a:gd name="T16" fmla="*/ 451 w 534"/>
              <a:gd name="T17" fmla="*/ 12 h 533"/>
              <a:gd name="T18" fmla="*/ 433 w 534"/>
              <a:gd name="T19" fmla="*/ 21 h 533"/>
              <a:gd name="T20" fmla="*/ 417 w 534"/>
              <a:gd name="T21" fmla="*/ 32 h 533"/>
              <a:gd name="T22" fmla="*/ 403 w 534"/>
              <a:gd name="T23" fmla="*/ 46 h 533"/>
              <a:gd name="T24" fmla="*/ 89 w 534"/>
              <a:gd name="T25" fmla="*/ 46 h 533"/>
              <a:gd name="T26" fmla="*/ 82 w 534"/>
              <a:gd name="T27" fmla="*/ 46 h 533"/>
              <a:gd name="T28" fmla="*/ 77 w 534"/>
              <a:gd name="T29" fmla="*/ 49 h 533"/>
              <a:gd name="T30" fmla="*/ 27 w 534"/>
              <a:gd name="T31" fmla="*/ 100 h 533"/>
              <a:gd name="T32" fmla="*/ 25 w 534"/>
              <a:gd name="T33" fmla="*/ 106 h 533"/>
              <a:gd name="T34" fmla="*/ 26 w 534"/>
              <a:gd name="T35" fmla="*/ 111 h 533"/>
              <a:gd name="T36" fmla="*/ 30 w 534"/>
              <a:gd name="T37" fmla="*/ 115 h 533"/>
              <a:gd name="T38" fmla="*/ 225 w 534"/>
              <a:gd name="T39" fmla="*/ 223 h 533"/>
              <a:gd name="T40" fmla="*/ 52 w 534"/>
              <a:gd name="T41" fmla="*/ 302 h 533"/>
              <a:gd name="T42" fmla="*/ 50 w 534"/>
              <a:gd name="T43" fmla="*/ 301 h 533"/>
              <a:gd name="T44" fmla="*/ 40 w 534"/>
              <a:gd name="T45" fmla="*/ 304 h 533"/>
              <a:gd name="T46" fmla="*/ 1 w 534"/>
              <a:gd name="T47" fmla="*/ 346 h 533"/>
              <a:gd name="T48" fmla="*/ 1 w 534"/>
              <a:gd name="T49" fmla="*/ 354 h 533"/>
              <a:gd name="T50" fmla="*/ 4 w 534"/>
              <a:gd name="T51" fmla="*/ 358 h 533"/>
              <a:gd name="T52" fmla="*/ 102 w 534"/>
              <a:gd name="T53" fmla="*/ 432 h 533"/>
              <a:gd name="T54" fmla="*/ 177 w 534"/>
              <a:gd name="T55" fmla="*/ 531 h 533"/>
              <a:gd name="T56" fmla="*/ 184 w 534"/>
              <a:gd name="T57" fmla="*/ 533 h 533"/>
              <a:gd name="T58" fmla="*/ 193 w 534"/>
              <a:gd name="T59" fmla="*/ 529 h 533"/>
              <a:gd name="T60" fmla="*/ 230 w 534"/>
              <a:gd name="T61" fmla="*/ 490 h 533"/>
              <a:gd name="T62" fmla="*/ 233 w 534"/>
              <a:gd name="T63" fmla="*/ 485 h 533"/>
              <a:gd name="T64" fmla="*/ 212 w 534"/>
              <a:gd name="T65" fmla="*/ 407 h 533"/>
              <a:gd name="T66" fmla="*/ 416 w 534"/>
              <a:gd name="T67" fmla="*/ 502 h 533"/>
              <a:gd name="T68" fmla="*/ 419 w 534"/>
              <a:gd name="T69" fmla="*/ 506 h 533"/>
              <a:gd name="T70" fmla="*/ 425 w 534"/>
              <a:gd name="T71" fmla="*/ 508 h 533"/>
              <a:gd name="T72" fmla="*/ 427 w 534"/>
              <a:gd name="T73" fmla="*/ 508 h 533"/>
              <a:gd name="T74" fmla="*/ 435 w 534"/>
              <a:gd name="T75" fmla="*/ 506 h 533"/>
              <a:gd name="T76" fmla="*/ 485 w 534"/>
              <a:gd name="T77" fmla="*/ 466 h 533"/>
              <a:gd name="T78" fmla="*/ 487 w 534"/>
              <a:gd name="T79" fmla="*/ 461 h 533"/>
              <a:gd name="T80" fmla="*/ 427 w 534"/>
              <a:gd name="T81" fmla="*/ 192 h 533"/>
              <a:gd name="T82" fmla="*/ 495 w 534"/>
              <a:gd name="T83" fmla="*/ 124 h 533"/>
              <a:gd name="T84" fmla="*/ 507 w 534"/>
              <a:gd name="T85" fmla="*/ 108 h 533"/>
              <a:gd name="T86" fmla="*/ 518 w 534"/>
              <a:gd name="T87" fmla="*/ 92 h 533"/>
              <a:gd name="T88" fmla="*/ 525 w 534"/>
              <a:gd name="T89" fmla="*/ 7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4" h="533">
                <a:moveTo>
                  <a:pt x="528" y="66"/>
                </a:moveTo>
                <a:lnTo>
                  <a:pt x="532" y="57"/>
                </a:lnTo>
                <a:lnTo>
                  <a:pt x="533" y="48"/>
                </a:lnTo>
                <a:lnTo>
                  <a:pt x="534" y="41"/>
                </a:lnTo>
                <a:lnTo>
                  <a:pt x="534" y="33"/>
                </a:lnTo>
                <a:lnTo>
                  <a:pt x="533" y="27"/>
                </a:lnTo>
                <a:lnTo>
                  <a:pt x="531" y="20"/>
                </a:lnTo>
                <a:lnTo>
                  <a:pt x="528" y="15"/>
                </a:lnTo>
                <a:lnTo>
                  <a:pt x="524" y="9"/>
                </a:lnTo>
                <a:lnTo>
                  <a:pt x="519" y="5"/>
                </a:lnTo>
                <a:lnTo>
                  <a:pt x="512" y="2"/>
                </a:lnTo>
                <a:lnTo>
                  <a:pt x="505" y="0"/>
                </a:lnTo>
                <a:lnTo>
                  <a:pt x="496" y="0"/>
                </a:lnTo>
                <a:lnTo>
                  <a:pt x="495" y="0"/>
                </a:lnTo>
                <a:lnTo>
                  <a:pt x="482" y="1"/>
                </a:lnTo>
                <a:lnTo>
                  <a:pt x="468" y="4"/>
                </a:lnTo>
                <a:lnTo>
                  <a:pt x="459" y="8"/>
                </a:lnTo>
                <a:lnTo>
                  <a:pt x="451" y="12"/>
                </a:lnTo>
                <a:lnTo>
                  <a:pt x="442" y="16"/>
                </a:lnTo>
                <a:lnTo>
                  <a:pt x="433" y="21"/>
                </a:lnTo>
                <a:lnTo>
                  <a:pt x="426" y="27"/>
                </a:lnTo>
                <a:lnTo>
                  <a:pt x="417" y="32"/>
                </a:lnTo>
                <a:lnTo>
                  <a:pt x="410" y="39"/>
                </a:lnTo>
                <a:lnTo>
                  <a:pt x="403" y="46"/>
                </a:lnTo>
                <a:lnTo>
                  <a:pt x="342" y="107"/>
                </a:lnTo>
                <a:lnTo>
                  <a:pt x="89" y="46"/>
                </a:lnTo>
                <a:lnTo>
                  <a:pt x="86" y="45"/>
                </a:lnTo>
                <a:lnTo>
                  <a:pt x="82" y="46"/>
                </a:lnTo>
                <a:lnTo>
                  <a:pt x="80" y="47"/>
                </a:lnTo>
                <a:lnTo>
                  <a:pt x="77" y="49"/>
                </a:lnTo>
                <a:lnTo>
                  <a:pt x="28" y="98"/>
                </a:lnTo>
                <a:lnTo>
                  <a:pt x="27" y="100"/>
                </a:lnTo>
                <a:lnTo>
                  <a:pt x="25" y="102"/>
                </a:lnTo>
                <a:lnTo>
                  <a:pt x="25" y="106"/>
                </a:lnTo>
                <a:lnTo>
                  <a:pt x="25" y="108"/>
                </a:lnTo>
                <a:lnTo>
                  <a:pt x="26" y="111"/>
                </a:lnTo>
                <a:lnTo>
                  <a:pt x="27" y="113"/>
                </a:lnTo>
                <a:lnTo>
                  <a:pt x="30" y="115"/>
                </a:lnTo>
                <a:lnTo>
                  <a:pt x="32" y="117"/>
                </a:lnTo>
                <a:lnTo>
                  <a:pt x="225" y="223"/>
                </a:lnTo>
                <a:lnTo>
                  <a:pt x="127" y="321"/>
                </a:lnTo>
                <a:lnTo>
                  <a:pt x="52" y="302"/>
                </a:lnTo>
                <a:lnTo>
                  <a:pt x="51" y="301"/>
                </a:lnTo>
                <a:lnTo>
                  <a:pt x="50" y="301"/>
                </a:lnTo>
                <a:lnTo>
                  <a:pt x="45" y="302"/>
                </a:lnTo>
                <a:lnTo>
                  <a:pt x="40" y="304"/>
                </a:lnTo>
                <a:lnTo>
                  <a:pt x="5" y="342"/>
                </a:lnTo>
                <a:lnTo>
                  <a:pt x="1" y="346"/>
                </a:lnTo>
                <a:lnTo>
                  <a:pt x="0" y="351"/>
                </a:lnTo>
                <a:lnTo>
                  <a:pt x="1" y="354"/>
                </a:lnTo>
                <a:lnTo>
                  <a:pt x="3" y="356"/>
                </a:lnTo>
                <a:lnTo>
                  <a:pt x="4" y="358"/>
                </a:lnTo>
                <a:lnTo>
                  <a:pt x="6" y="360"/>
                </a:lnTo>
                <a:lnTo>
                  <a:pt x="102" y="432"/>
                </a:lnTo>
                <a:lnTo>
                  <a:pt x="173" y="528"/>
                </a:lnTo>
                <a:lnTo>
                  <a:pt x="177" y="531"/>
                </a:lnTo>
                <a:lnTo>
                  <a:pt x="183" y="533"/>
                </a:lnTo>
                <a:lnTo>
                  <a:pt x="184" y="533"/>
                </a:lnTo>
                <a:lnTo>
                  <a:pt x="188" y="532"/>
                </a:lnTo>
                <a:lnTo>
                  <a:pt x="193" y="529"/>
                </a:lnTo>
                <a:lnTo>
                  <a:pt x="229" y="493"/>
                </a:lnTo>
                <a:lnTo>
                  <a:pt x="230" y="490"/>
                </a:lnTo>
                <a:lnTo>
                  <a:pt x="233" y="487"/>
                </a:lnTo>
                <a:lnTo>
                  <a:pt x="233" y="485"/>
                </a:lnTo>
                <a:lnTo>
                  <a:pt x="231" y="481"/>
                </a:lnTo>
                <a:lnTo>
                  <a:pt x="212" y="407"/>
                </a:lnTo>
                <a:lnTo>
                  <a:pt x="310" y="309"/>
                </a:lnTo>
                <a:lnTo>
                  <a:pt x="416" y="502"/>
                </a:lnTo>
                <a:lnTo>
                  <a:pt x="417" y="504"/>
                </a:lnTo>
                <a:lnTo>
                  <a:pt x="419" y="506"/>
                </a:lnTo>
                <a:lnTo>
                  <a:pt x="422" y="507"/>
                </a:lnTo>
                <a:lnTo>
                  <a:pt x="425" y="508"/>
                </a:lnTo>
                <a:lnTo>
                  <a:pt x="426" y="508"/>
                </a:lnTo>
                <a:lnTo>
                  <a:pt x="427" y="508"/>
                </a:lnTo>
                <a:lnTo>
                  <a:pt x="431" y="507"/>
                </a:lnTo>
                <a:lnTo>
                  <a:pt x="435" y="506"/>
                </a:lnTo>
                <a:lnTo>
                  <a:pt x="483" y="469"/>
                </a:lnTo>
                <a:lnTo>
                  <a:pt x="485" y="466"/>
                </a:lnTo>
                <a:lnTo>
                  <a:pt x="487" y="464"/>
                </a:lnTo>
                <a:lnTo>
                  <a:pt x="487" y="461"/>
                </a:lnTo>
                <a:lnTo>
                  <a:pt x="487" y="456"/>
                </a:lnTo>
                <a:lnTo>
                  <a:pt x="427" y="192"/>
                </a:lnTo>
                <a:lnTo>
                  <a:pt x="487" y="130"/>
                </a:lnTo>
                <a:lnTo>
                  <a:pt x="495" y="124"/>
                </a:lnTo>
                <a:lnTo>
                  <a:pt x="501" y="116"/>
                </a:lnTo>
                <a:lnTo>
                  <a:pt x="507" y="108"/>
                </a:lnTo>
                <a:lnTo>
                  <a:pt x="512" y="100"/>
                </a:lnTo>
                <a:lnTo>
                  <a:pt x="518" y="92"/>
                </a:lnTo>
                <a:lnTo>
                  <a:pt x="522" y="83"/>
                </a:lnTo>
                <a:lnTo>
                  <a:pt x="525" y="74"/>
                </a:lnTo>
                <a:lnTo>
                  <a:pt x="528" y="6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8" name="Freeform 151"/>
          <p:cNvSpPr>
            <a:spLocks/>
          </p:cNvSpPr>
          <p:nvPr/>
        </p:nvSpPr>
        <p:spPr bwMode="auto">
          <a:xfrm>
            <a:off x="11982451" y="2216944"/>
            <a:ext cx="565150" cy="622300"/>
          </a:xfrm>
          <a:custGeom>
            <a:avLst/>
            <a:gdLst>
              <a:gd name="T0" fmla="*/ 526 w 534"/>
              <a:gd name="T1" fmla="*/ 284 h 590"/>
              <a:gd name="T2" fmla="*/ 20 w 534"/>
              <a:gd name="T3" fmla="*/ 3 h 590"/>
              <a:gd name="T4" fmla="*/ 16 w 534"/>
              <a:gd name="T5" fmla="*/ 1 h 590"/>
              <a:gd name="T6" fmla="*/ 12 w 534"/>
              <a:gd name="T7" fmla="*/ 0 h 590"/>
              <a:gd name="T8" fmla="*/ 12 w 534"/>
              <a:gd name="T9" fmla="*/ 0 h 590"/>
              <a:gd name="T10" fmla="*/ 8 w 534"/>
              <a:gd name="T11" fmla="*/ 1 h 590"/>
              <a:gd name="T12" fmla="*/ 5 w 534"/>
              <a:gd name="T13" fmla="*/ 2 h 590"/>
              <a:gd name="T14" fmla="*/ 3 w 534"/>
              <a:gd name="T15" fmla="*/ 4 h 590"/>
              <a:gd name="T16" fmla="*/ 1 w 534"/>
              <a:gd name="T17" fmla="*/ 7 h 590"/>
              <a:gd name="T18" fmla="*/ 0 w 534"/>
              <a:gd name="T19" fmla="*/ 10 h 590"/>
              <a:gd name="T20" fmla="*/ 0 w 534"/>
              <a:gd name="T21" fmla="*/ 15 h 590"/>
              <a:gd name="T22" fmla="*/ 0 w 534"/>
              <a:gd name="T23" fmla="*/ 575 h 590"/>
              <a:gd name="T24" fmla="*/ 0 w 534"/>
              <a:gd name="T25" fmla="*/ 579 h 590"/>
              <a:gd name="T26" fmla="*/ 1 w 534"/>
              <a:gd name="T27" fmla="*/ 584 h 590"/>
              <a:gd name="T28" fmla="*/ 3 w 534"/>
              <a:gd name="T29" fmla="*/ 587 h 590"/>
              <a:gd name="T30" fmla="*/ 5 w 534"/>
              <a:gd name="T31" fmla="*/ 589 h 590"/>
              <a:gd name="T32" fmla="*/ 9 w 534"/>
              <a:gd name="T33" fmla="*/ 590 h 590"/>
              <a:gd name="T34" fmla="*/ 13 w 534"/>
              <a:gd name="T35" fmla="*/ 590 h 590"/>
              <a:gd name="T36" fmla="*/ 16 w 534"/>
              <a:gd name="T37" fmla="*/ 589 h 590"/>
              <a:gd name="T38" fmla="*/ 20 w 534"/>
              <a:gd name="T39" fmla="*/ 588 h 590"/>
              <a:gd name="T40" fmla="*/ 526 w 534"/>
              <a:gd name="T41" fmla="*/ 307 h 590"/>
              <a:gd name="T42" fmla="*/ 530 w 534"/>
              <a:gd name="T43" fmla="*/ 304 h 590"/>
              <a:gd name="T44" fmla="*/ 532 w 534"/>
              <a:gd name="T45" fmla="*/ 302 h 590"/>
              <a:gd name="T46" fmla="*/ 534 w 534"/>
              <a:gd name="T47" fmla="*/ 299 h 590"/>
              <a:gd name="T48" fmla="*/ 534 w 534"/>
              <a:gd name="T49" fmla="*/ 295 h 590"/>
              <a:gd name="T50" fmla="*/ 534 w 534"/>
              <a:gd name="T51" fmla="*/ 292 h 590"/>
              <a:gd name="T52" fmla="*/ 532 w 534"/>
              <a:gd name="T53" fmla="*/ 289 h 590"/>
              <a:gd name="T54" fmla="*/ 530 w 534"/>
              <a:gd name="T55" fmla="*/ 286 h 590"/>
              <a:gd name="T56" fmla="*/ 526 w 534"/>
              <a:gd name="T57" fmla="*/ 28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4" h="590">
                <a:moveTo>
                  <a:pt x="526" y="284"/>
                </a:moveTo>
                <a:lnTo>
                  <a:pt x="20" y="3"/>
                </a:lnTo>
                <a:lnTo>
                  <a:pt x="16" y="1"/>
                </a:lnTo>
                <a:lnTo>
                  <a:pt x="12" y="0"/>
                </a:lnTo>
                <a:lnTo>
                  <a:pt x="12" y="0"/>
                </a:lnTo>
                <a:lnTo>
                  <a:pt x="8" y="1"/>
                </a:lnTo>
                <a:lnTo>
                  <a:pt x="5" y="2"/>
                </a:lnTo>
                <a:lnTo>
                  <a:pt x="3" y="4"/>
                </a:lnTo>
                <a:lnTo>
                  <a:pt x="1" y="7"/>
                </a:lnTo>
                <a:lnTo>
                  <a:pt x="0" y="10"/>
                </a:lnTo>
                <a:lnTo>
                  <a:pt x="0" y="15"/>
                </a:lnTo>
                <a:lnTo>
                  <a:pt x="0" y="575"/>
                </a:lnTo>
                <a:lnTo>
                  <a:pt x="0" y="579"/>
                </a:lnTo>
                <a:lnTo>
                  <a:pt x="1" y="584"/>
                </a:lnTo>
                <a:lnTo>
                  <a:pt x="3" y="587"/>
                </a:lnTo>
                <a:lnTo>
                  <a:pt x="5" y="589"/>
                </a:lnTo>
                <a:lnTo>
                  <a:pt x="9" y="590"/>
                </a:lnTo>
                <a:lnTo>
                  <a:pt x="13" y="590"/>
                </a:lnTo>
                <a:lnTo>
                  <a:pt x="16" y="589"/>
                </a:lnTo>
                <a:lnTo>
                  <a:pt x="20" y="588"/>
                </a:lnTo>
                <a:lnTo>
                  <a:pt x="526" y="307"/>
                </a:lnTo>
                <a:lnTo>
                  <a:pt x="530" y="304"/>
                </a:lnTo>
                <a:lnTo>
                  <a:pt x="532" y="302"/>
                </a:lnTo>
                <a:lnTo>
                  <a:pt x="534" y="299"/>
                </a:lnTo>
                <a:lnTo>
                  <a:pt x="534" y="295"/>
                </a:lnTo>
                <a:lnTo>
                  <a:pt x="534" y="292"/>
                </a:lnTo>
                <a:lnTo>
                  <a:pt x="532" y="289"/>
                </a:lnTo>
                <a:lnTo>
                  <a:pt x="530" y="286"/>
                </a:lnTo>
                <a:lnTo>
                  <a:pt x="526" y="28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29" name="Freeform 152"/>
          <p:cNvSpPr>
            <a:spLocks noEditPoints="1"/>
          </p:cNvSpPr>
          <p:nvPr/>
        </p:nvSpPr>
        <p:spPr bwMode="auto">
          <a:xfrm>
            <a:off x="16529051" y="2220121"/>
            <a:ext cx="619126" cy="615950"/>
          </a:xfrm>
          <a:custGeom>
            <a:avLst/>
            <a:gdLst>
              <a:gd name="T0" fmla="*/ 512 w 584"/>
              <a:gd name="T1" fmla="*/ 99 h 584"/>
              <a:gd name="T2" fmla="*/ 456 w 584"/>
              <a:gd name="T3" fmla="*/ 49 h 584"/>
              <a:gd name="T4" fmla="*/ 387 w 584"/>
              <a:gd name="T5" fmla="*/ 15 h 584"/>
              <a:gd name="T6" fmla="*/ 312 w 584"/>
              <a:gd name="T7" fmla="*/ 1 h 584"/>
              <a:gd name="T8" fmla="*/ 234 w 584"/>
              <a:gd name="T9" fmla="*/ 5 h 584"/>
              <a:gd name="T10" fmla="*/ 163 w 584"/>
              <a:gd name="T11" fmla="*/ 30 h 584"/>
              <a:gd name="T12" fmla="*/ 99 w 584"/>
              <a:gd name="T13" fmla="*/ 72 h 584"/>
              <a:gd name="T14" fmla="*/ 50 w 584"/>
              <a:gd name="T15" fmla="*/ 129 h 584"/>
              <a:gd name="T16" fmla="*/ 15 w 584"/>
              <a:gd name="T17" fmla="*/ 197 h 584"/>
              <a:gd name="T18" fmla="*/ 1 w 584"/>
              <a:gd name="T19" fmla="*/ 272 h 584"/>
              <a:gd name="T20" fmla="*/ 5 w 584"/>
              <a:gd name="T21" fmla="*/ 350 h 584"/>
              <a:gd name="T22" fmla="*/ 30 w 584"/>
              <a:gd name="T23" fmla="*/ 422 h 584"/>
              <a:gd name="T24" fmla="*/ 72 w 584"/>
              <a:gd name="T25" fmla="*/ 485 h 584"/>
              <a:gd name="T26" fmla="*/ 130 w 584"/>
              <a:gd name="T27" fmla="*/ 534 h 584"/>
              <a:gd name="T28" fmla="*/ 198 w 584"/>
              <a:gd name="T29" fmla="*/ 569 h 584"/>
              <a:gd name="T30" fmla="*/ 272 w 584"/>
              <a:gd name="T31" fmla="*/ 584 h 584"/>
              <a:gd name="T32" fmla="*/ 350 w 584"/>
              <a:gd name="T33" fmla="*/ 579 h 584"/>
              <a:gd name="T34" fmla="*/ 422 w 584"/>
              <a:gd name="T35" fmla="*/ 554 h 584"/>
              <a:gd name="T36" fmla="*/ 486 w 584"/>
              <a:gd name="T37" fmla="*/ 512 h 584"/>
              <a:gd name="T38" fmla="*/ 536 w 584"/>
              <a:gd name="T39" fmla="*/ 455 h 584"/>
              <a:gd name="T40" fmla="*/ 569 w 584"/>
              <a:gd name="T41" fmla="*/ 386 h 584"/>
              <a:gd name="T42" fmla="*/ 584 w 584"/>
              <a:gd name="T43" fmla="*/ 312 h 584"/>
              <a:gd name="T44" fmla="*/ 579 w 584"/>
              <a:gd name="T45" fmla="*/ 234 h 584"/>
              <a:gd name="T46" fmla="*/ 555 w 584"/>
              <a:gd name="T47" fmla="*/ 163 h 584"/>
              <a:gd name="T48" fmla="*/ 457 w 584"/>
              <a:gd name="T49" fmla="*/ 419 h 584"/>
              <a:gd name="T50" fmla="*/ 419 w 584"/>
              <a:gd name="T51" fmla="*/ 457 h 584"/>
              <a:gd name="T52" fmla="*/ 371 w 584"/>
              <a:gd name="T53" fmla="*/ 484 h 584"/>
              <a:gd name="T54" fmla="*/ 320 w 584"/>
              <a:gd name="T55" fmla="*/ 498 h 584"/>
              <a:gd name="T56" fmla="*/ 265 w 584"/>
              <a:gd name="T57" fmla="*/ 498 h 584"/>
              <a:gd name="T58" fmla="*/ 213 w 584"/>
              <a:gd name="T59" fmla="*/ 484 h 584"/>
              <a:gd name="T60" fmla="*/ 166 w 584"/>
              <a:gd name="T61" fmla="*/ 457 h 584"/>
              <a:gd name="T62" fmla="*/ 128 w 584"/>
              <a:gd name="T63" fmla="*/ 419 h 584"/>
              <a:gd name="T64" fmla="*/ 101 w 584"/>
              <a:gd name="T65" fmla="*/ 371 h 584"/>
              <a:gd name="T66" fmla="*/ 87 w 584"/>
              <a:gd name="T67" fmla="*/ 319 h 584"/>
              <a:gd name="T68" fmla="*/ 87 w 584"/>
              <a:gd name="T69" fmla="*/ 264 h 584"/>
              <a:gd name="T70" fmla="*/ 101 w 584"/>
              <a:gd name="T71" fmla="*/ 213 h 584"/>
              <a:gd name="T72" fmla="*/ 128 w 584"/>
              <a:gd name="T73" fmla="*/ 166 h 584"/>
              <a:gd name="T74" fmla="*/ 166 w 584"/>
              <a:gd name="T75" fmla="*/ 128 h 584"/>
              <a:gd name="T76" fmla="*/ 213 w 584"/>
              <a:gd name="T77" fmla="*/ 100 h 584"/>
              <a:gd name="T78" fmla="*/ 265 w 584"/>
              <a:gd name="T79" fmla="*/ 87 h 584"/>
              <a:gd name="T80" fmla="*/ 320 w 584"/>
              <a:gd name="T81" fmla="*/ 87 h 584"/>
              <a:gd name="T82" fmla="*/ 371 w 584"/>
              <a:gd name="T83" fmla="*/ 100 h 584"/>
              <a:gd name="T84" fmla="*/ 419 w 584"/>
              <a:gd name="T85" fmla="*/ 128 h 584"/>
              <a:gd name="T86" fmla="*/ 457 w 584"/>
              <a:gd name="T87" fmla="*/ 166 h 584"/>
              <a:gd name="T88" fmla="*/ 484 w 584"/>
              <a:gd name="T89" fmla="*/ 213 h 584"/>
              <a:gd name="T90" fmla="*/ 498 w 584"/>
              <a:gd name="T91" fmla="*/ 264 h 584"/>
              <a:gd name="T92" fmla="*/ 498 w 584"/>
              <a:gd name="T93" fmla="*/ 319 h 584"/>
              <a:gd name="T94" fmla="*/ 484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6" y="129"/>
                </a:lnTo>
                <a:lnTo>
                  <a:pt x="524" y="113"/>
                </a:lnTo>
                <a:lnTo>
                  <a:pt x="512" y="99"/>
                </a:lnTo>
                <a:lnTo>
                  <a:pt x="499" y="85"/>
                </a:lnTo>
                <a:lnTo>
                  <a:pt x="486" y="72"/>
                </a:lnTo>
                <a:lnTo>
                  <a:pt x="471" y="60"/>
                </a:lnTo>
                <a:lnTo>
                  <a:pt x="456" y="49"/>
                </a:lnTo>
                <a:lnTo>
                  <a:pt x="440" y="39"/>
                </a:lnTo>
                <a:lnTo>
                  <a:pt x="422" y="30"/>
                </a:lnTo>
                <a:lnTo>
                  <a:pt x="405" y="21"/>
                </a:lnTo>
                <a:lnTo>
                  <a:pt x="387" y="15"/>
                </a:lnTo>
                <a:lnTo>
                  <a:pt x="368" y="10"/>
                </a:lnTo>
                <a:lnTo>
                  <a:pt x="350" y="5"/>
                </a:lnTo>
                <a:lnTo>
                  <a:pt x="332" y="2"/>
                </a:lnTo>
                <a:lnTo>
                  <a:pt x="312" y="1"/>
                </a:lnTo>
                <a:lnTo>
                  <a:pt x="293" y="0"/>
                </a:lnTo>
                <a:lnTo>
                  <a:pt x="272" y="1"/>
                </a:lnTo>
                <a:lnTo>
                  <a:pt x="254" y="2"/>
                </a:lnTo>
                <a:lnTo>
                  <a:pt x="234" y="5"/>
                </a:lnTo>
                <a:lnTo>
                  <a:pt x="216" y="10"/>
                </a:lnTo>
                <a:lnTo>
                  <a:pt x="198" y="15"/>
                </a:lnTo>
                <a:lnTo>
                  <a:pt x="180" y="21"/>
                </a:lnTo>
                <a:lnTo>
                  <a:pt x="163" y="30"/>
                </a:lnTo>
                <a:lnTo>
                  <a:pt x="146" y="39"/>
                </a:lnTo>
                <a:lnTo>
                  <a:pt x="130" y="49"/>
                </a:lnTo>
                <a:lnTo>
                  <a:pt x="113" y="60"/>
                </a:lnTo>
                <a:lnTo>
                  <a:pt x="99" y="72"/>
                </a:lnTo>
                <a:lnTo>
                  <a:pt x="85" y="85"/>
                </a:lnTo>
                <a:lnTo>
                  <a:pt x="72" y="99"/>
                </a:lnTo>
                <a:lnTo>
                  <a:pt x="60" y="113"/>
                </a:lnTo>
                <a:lnTo>
                  <a:pt x="50" y="129"/>
                </a:lnTo>
                <a:lnTo>
                  <a:pt x="39" y="146"/>
                </a:lnTo>
                <a:lnTo>
                  <a:pt x="30" y="163"/>
                </a:lnTo>
                <a:lnTo>
                  <a:pt x="23" y="180"/>
                </a:lnTo>
                <a:lnTo>
                  <a:pt x="15" y="197"/>
                </a:lnTo>
                <a:lnTo>
                  <a:pt x="10" y="216"/>
                </a:lnTo>
                <a:lnTo>
                  <a:pt x="5" y="234"/>
                </a:lnTo>
                <a:lnTo>
                  <a:pt x="2" y="254"/>
                </a:lnTo>
                <a:lnTo>
                  <a:pt x="1" y="272"/>
                </a:lnTo>
                <a:lnTo>
                  <a:pt x="0" y="292"/>
                </a:lnTo>
                <a:lnTo>
                  <a:pt x="1" y="312"/>
                </a:lnTo>
                <a:lnTo>
                  <a:pt x="2" y="331"/>
                </a:lnTo>
                <a:lnTo>
                  <a:pt x="5" y="350"/>
                </a:lnTo>
                <a:lnTo>
                  <a:pt x="10" y="368"/>
                </a:lnTo>
                <a:lnTo>
                  <a:pt x="15" y="386"/>
                </a:lnTo>
                <a:lnTo>
                  <a:pt x="23" y="405"/>
                </a:lnTo>
                <a:lnTo>
                  <a:pt x="30" y="422"/>
                </a:lnTo>
                <a:lnTo>
                  <a:pt x="39" y="438"/>
                </a:lnTo>
                <a:lnTo>
                  <a:pt x="50" y="455"/>
                </a:lnTo>
                <a:lnTo>
                  <a:pt x="60" y="471"/>
                </a:lnTo>
                <a:lnTo>
                  <a:pt x="72" y="485"/>
                </a:lnTo>
                <a:lnTo>
                  <a:pt x="85" y="499"/>
                </a:lnTo>
                <a:lnTo>
                  <a:pt x="99" y="512"/>
                </a:lnTo>
                <a:lnTo>
                  <a:pt x="113" y="523"/>
                </a:lnTo>
                <a:lnTo>
                  <a:pt x="130" y="534"/>
                </a:lnTo>
                <a:lnTo>
                  <a:pt x="146" y="545"/>
                </a:lnTo>
                <a:lnTo>
                  <a:pt x="163" y="554"/>
                </a:lnTo>
                <a:lnTo>
                  <a:pt x="180" y="562"/>
                </a:lnTo>
                <a:lnTo>
                  <a:pt x="198" y="569"/>
                </a:lnTo>
                <a:lnTo>
                  <a:pt x="216" y="574"/>
                </a:lnTo>
                <a:lnTo>
                  <a:pt x="234" y="579"/>
                </a:lnTo>
                <a:lnTo>
                  <a:pt x="254" y="582"/>
                </a:lnTo>
                <a:lnTo>
                  <a:pt x="272" y="584"/>
                </a:lnTo>
                <a:lnTo>
                  <a:pt x="293" y="584"/>
                </a:lnTo>
                <a:lnTo>
                  <a:pt x="312" y="584"/>
                </a:lnTo>
                <a:lnTo>
                  <a:pt x="332" y="582"/>
                </a:lnTo>
                <a:lnTo>
                  <a:pt x="350" y="579"/>
                </a:lnTo>
                <a:lnTo>
                  <a:pt x="368" y="574"/>
                </a:lnTo>
                <a:lnTo>
                  <a:pt x="387" y="569"/>
                </a:lnTo>
                <a:lnTo>
                  <a:pt x="405" y="562"/>
                </a:lnTo>
                <a:lnTo>
                  <a:pt x="422" y="554"/>
                </a:lnTo>
                <a:lnTo>
                  <a:pt x="440" y="545"/>
                </a:lnTo>
                <a:lnTo>
                  <a:pt x="456" y="534"/>
                </a:lnTo>
                <a:lnTo>
                  <a:pt x="471" y="523"/>
                </a:lnTo>
                <a:lnTo>
                  <a:pt x="486" y="512"/>
                </a:lnTo>
                <a:lnTo>
                  <a:pt x="499" y="499"/>
                </a:lnTo>
                <a:lnTo>
                  <a:pt x="512" y="485"/>
                </a:lnTo>
                <a:lnTo>
                  <a:pt x="524" y="471"/>
                </a:lnTo>
                <a:lnTo>
                  <a:pt x="536" y="455"/>
                </a:lnTo>
                <a:lnTo>
                  <a:pt x="545" y="438"/>
                </a:lnTo>
                <a:lnTo>
                  <a:pt x="555" y="422"/>
                </a:lnTo>
                <a:lnTo>
                  <a:pt x="563" y="405"/>
                </a:lnTo>
                <a:lnTo>
                  <a:pt x="569" y="386"/>
                </a:lnTo>
                <a:lnTo>
                  <a:pt x="575" y="368"/>
                </a:lnTo>
                <a:lnTo>
                  <a:pt x="579" y="350"/>
                </a:lnTo>
                <a:lnTo>
                  <a:pt x="582" y="331"/>
                </a:lnTo>
                <a:lnTo>
                  <a:pt x="584" y="312"/>
                </a:lnTo>
                <a:lnTo>
                  <a:pt x="584" y="292"/>
                </a:lnTo>
                <a:lnTo>
                  <a:pt x="584" y="272"/>
                </a:lnTo>
                <a:lnTo>
                  <a:pt x="582" y="254"/>
                </a:lnTo>
                <a:lnTo>
                  <a:pt x="579" y="234"/>
                </a:lnTo>
                <a:lnTo>
                  <a:pt x="575" y="216"/>
                </a:lnTo>
                <a:lnTo>
                  <a:pt x="569" y="197"/>
                </a:lnTo>
                <a:lnTo>
                  <a:pt x="563" y="180"/>
                </a:lnTo>
                <a:lnTo>
                  <a:pt x="555" y="163"/>
                </a:lnTo>
                <a:lnTo>
                  <a:pt x="545" y="146"/>
                </a:lnTo>
                <a:close/>
                <a:moveTo>
                  <a:pt x="472" y="396"/>
                </a:moveTo>
                <a:lnTo>
                  <a:pt x="464" y="408"/>
                </a:lnTo>
                <a:lnTo>
                  <a:pt x="457" y="419"/>
                </a:lnTo>
                <a:lnTo>
                  <a:pt x="448" y="428"/>
                </a:lnTo>
                <a:lnTo>
                  <a:pt x="438" y="438"/>
                </a:lnTo>
                <a:lnTo>
                  <a:pt x="429" y="448"/>
                </a:lnTo>
                <a:lnTo>
                  <a:pt x="419" y="457"/>
                </a:lnTo>
                <a:lnTo>
                  <a:pt x="408" y="464"/>
                </a:lnTo>
                <a:lnTo>
                  <a:pt x="396" y="472"/>
                </a:lnTo>
                <a:lnTo>
                  <a:pt x="384" y="478"/>
                </a:lnTo>
                <a:lnTo>
                  <a:pt x="371" y="484"/>
                </a:lnTo>
                <a:lnTo>
                  <a:pt x="360" y="488"/>
                </a:lnTo>
                <a:lnTo>
                  <a:pt x="347" y="492"/>
                </a:lnTo>
                <a:lnTo>
                  <a:pt x="334" y="495"/>
                </a:lnTo>
                <a:lnTo>
                  <a:pt x="320" y="498"/>
                </a:lnTo>
                <a:lnTo>
                  <a:pt x="307" y="499"/>
                </a:lnTo>
                <a:lnTo>
                  <a:pt x="293" y="499"/>
                </a:lnTo>
                <a:lnTo>
                  <a:pt x="279" y="499"/>
                </a:lnTo>
                <a:lnTo>
                  <a:pt x="265" y="498"/>
                </a:lnTo>
                <a:lnTo>
                  <a:pt x="252" y="495"/>
                </a:lnTo>
                <a:lnTo>
                  <a:pt x="239" y="492"/>
                </a:lnTo>
                <a:lnTo>
                  <a:pt x="226" y="488"/>
                </a:lnTo>
                <a:lnTo>
                  <a:pt x="213" y="484"/>
                </a:lnTo>
                <a:lnTo>
                  <a:pt x="201" y="478"/>
                </a:lnTo>
                <a:lnTo>
                  <a:pt x="189" y="472"/>
                </a:lnTo>
                <a:lnTo>
                  <a:pt x="177" y="464"/>
                </a:lnTo>
                <a:lnTo>
                  <a:pt x="166" y="457"/>
                </a:lnTo>
                <a:lnTo>
                  <a:pt x="155" y="448"/>
                </a:lnTo>
                <a:lnTo>
                  <a:pt x="146" y="438"/>
                </a:lnTo>
                <a:lnTo>
                  <a:pt x="137" y="428"/>
                </a:lnTo>
                <a:lnTo>
                  <a:pt x="128" y="419"/>
                </a:lnTo>
                <a:lnTo>
                  <a:pt x="120" y="408"/>
                </a:lnTo>
                <a:lnTo>
                  <a:pt x="113" y="396"/>
                </a:lnTo>
                <a:lnTo>
                  <a:pt x="107" y="384"/>
                </a:lnTo>
                <a:lnTo>
                  <a:pt x="101" y="371"/>
                </a:lnTo>
                <a:lnTo>
                  <a:pt x="96" y="359"/>
                </a:lnTo>
                <a:lnTo>
                  <a:pt x="92" y="346"/>
                </a:lnTo>
                <a:lnTo>
                  <a:pt x="90" y="333"/>
                </a:lnTo>
                <a:lnTo>
                  <a:pt x="87" y="319"/>
                </a:lnTo>
                <a:lnTo>
                  <a:pt x="85" y="306"/>
                </a:lnTo>
                <a:lnTo>
                  <a:pt x="85" y="292"/>
                </a:lnTo>
                <a:lnTo>
                  <a:pt x="85" y="278"/>
                </a:lnTo>
                <a:lnTo>
                  <a:pt x="87" y="264"/>
                </a:lnTo>
                <a:lnTo>
                  <a:pt x="90" y="251"/>
                </a:lnTo>
                <a:lnTo>
                  <a:pt x="92" y="238"/>
                </a:lnTo>
                <a:lnTo>
                  <a:pt x="96" y="225"/>
                </a:lnTo>
                <a:lnTo>
                  <a:pt x="101" y="213"/>
                </a:lnTo>
                <a:lnTo>
                  <a:pt x="107" y="201"/>
                </a:lnTo>
                <a:lnTo>
                  <a:pt x="113" y="188"/>
                </a:lnTo>
                <a:lnTo>
                  <a:pt x="120" y="177"/>
                </a:lnTo>
                <a:lnTo>
                  <a:pt x="128" y="166"/>
                </a:lnTo>
                <a:lnTo>
                  <a:pt x="137" y="155"/>
                </a:lnTo>
                <a:lnTo>
                  <a:pt x="146" y="146"/>
                </a:lnTo>
                <a:lnTo>
                  <a:pt x="155" y="137"/>
                </a:lnTo>
                <a:lnTo>
                  <a:pt x="166" y="128"/>
                </a:lnTo>
                <a:lnTo>
                  <a:pt x="177" y="120"/>
                </a:lnTo>
                <a:lnTo>
                  <a:pt x="189" y="113"/>
                </a:lnTo>
                <a:lnTo>
                  <a:pt x="201" y="107"/>
                </a:lnTo>
                <a:lnTo>
                  <a:pt x="213" y="100"/>
                </a:lnTo>
                <a:lnTo>
                  <a:pt x="226" y="96"/>
                </a:lnTo>
                <a:lnTo>
                  <a:pt x="239" y="92"/>
                </a:lnTo>
                <a:lnTo>
                  <a:pt x="252" y="89"/>
                </a:lnTo>
                <a:lnTo>
                  <a:pt x="265" y="87"/>
                </a:lnTo>
                <a:lnTo>
                  <a:pt x="279" y="85"/>
                </a:lnTo>
                <a:lnTo>
                  <a:pt x="293" y="85"/>
                </a:lnTo>
                <a:lnTo>
                  <a:pt x="307" y="85"/>
                </a:lnTo>
                <a:lnTo>
                  <a:pt x="320" y="87"/>
                </a:lnTo>
                <a:lnTo>
                  <a:pt x="334" y="89"/>
                </a:lnTo>
                <a:lnTo>
                  <a:pt x="347" y="92"/>
                </a:lnTo>
                <a:lnTo>
                  <a:pt x="360" y="96"/>
                </a:lnTo>
                <a:lnTo>
                  <a:pt x="371" y="100"/>
                </a:lnTo>
                <a:lnTo>
                  <a:pt x="384" y="107"/>
                </a:lnTo>
                <a:lnTo>
                  <a:pt x="396" y="113"/>
                </a:lnTo>
                <a:lnTo>
                  <a:pt x="408" y="120"/>
                </a:lnTo>
                <a:lnTo>
                  <a:pt x="419" y="128"/>
                </a:lnTo>
                <a:lnTo>
                  <a:pt x="429" y="137"/>
                </a:lnTo>
                <a:lnTo>
                  <a:pt x="438" y="146"/>
                </a:lnTo>
                <a:lnTo>
                  <a:pt x="448" y="155"/>
                </a:lnTo>
                <a:lnTo>
                  <a:pt x="457" y="166"/>
                </a:lnTo>
                <a:lnTo>
                  <a:pt x="464" y="177"/>
                </a:lnTo>
                <a:lnTo>
                  <a:pt x="472" y="188"/>
                </a:lnTo>
                <a:lnTo>
                  <a:pt x="478" y="201"/>
                </a:lnTo>
                <a:lnTo>
                  <a:pt x="484" y="213"/>
                </a:lnTo>
                <a:lnTo>
                  <a:pt x="488" y="225"/>
                </a:lnTo>
                <a:lnTo>
                  <a:pt x="492" y="238"/>
                </a:lnTo>
                <a:lnTo>
                  <a:pt x="496" y="251"/>
                </a:lnTo>
                <a:lnTo>
                  <a:pt x="498" y="264"/>
                </a:lnTo>
                <a:lnTo>
                  <a:pt x="499" y="278"/>
                </a:lnTo>
                <a:lnTo>
                  <a:pt x="499" y="292"/>
                </a:lnTo>
                <a:lnTo>
                  <a:pt x="499" y="306"/>
                </a:lnTo>
                <a:lnTo>
                  <a:pt x="498" y="319"/>
                </a:lnTo>
                <a:lnTo>
                  <a:pt x="496" y="333"/>
                </a:lnTo>
                <a:lnTo>
                  <a:pt x="492" y="346"/>
                </a:lnTo>
                <a:lnTo>
                  <a:pt x="488" y="359"/>
                </a:lnTo>
                <a:lnTo>
                  <a:pt x="484" y="371"/>
                </a:lnTo>
                <a:lnTo>
                  <a:pt x="478" y="384"/>
                </a:lnTo>
                <a:lnTo>
                  <a:pt x="472" y="39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0" name="Freeform 153"/>
          <p:cNvSpPr>
            <a:spLocks/>
          </p:cNvSpPr>
          <p:nvPr/>
        </p:nvSpPr>
        <p:spPr bwMode="auto">
          <a:xfrm>
            <a:off x="16735426" y="2372521"/>
            <a:ext cx="269876" cy="311150"/>
          </a:xfrm>
          <a:custGeom>
            <a:avLst/>
            <a:gdLst>
              <a:gd name="T0" fmla="*/ 243 w 255"/>
              <a:gd name="T1" fmla="*/ 125 h 292"/>
              <a:gd name="T2" fmla="*/ 36 w 255"/>
              <a:gd name="T3" fmla="*/ 4 h 292"/>
              <a:gd name="T4" fmla="*/ 31 w 255"/>
              <a:gd name="T5" fmla="*/ 1 h 292"/>
              <a:gd name="T6" fmla="*/ 24 w 255"/>
              <a:gd name="T7" fmla="*/ 0 h 292"/>
              <a:gd name="T8" fmla="*/ 19 w 255"/>
              <a:gd name="T9" fmla="*/ 1 h 292"/>
              <a:gd name="T10" fmla="*/ 12 w 255"/>
              <a:gd name="T11" fmla="*/ 3 h 292"/>
              <a:gd name="T12" fmla="*/ 7 w 255"/>
              <a:gd name="T13" fmla="*/ 7 h 292"/>
              <a:gd name="T14" fmla="*/ 3 w 255"/>
              <a:gd name="T15" fmla="*/ 11 h 292"/>
              <a:gd name="T16" fmla="*/ 0 w 255"/>
              <a:gd name="T17" fmla="*/ 18 h 292"/>
              <a:gd name="T18" fmla="*/ 0 w 255"/>
              <a:gd name="T19" fmla="*/ 24 h 292"/>
              <a:gd name="T20" fmla="*/ 0 w 255"/>
              <a:gd name="T21" fmla="*/ 267 h 292"/>
              <a:gd name="T22" fmla="*/ 0 w 255"/>
              <a:gd name="T23" fmla="*/ 275 h 292"/>
              <a:gd name="T24" fmla="*/ 3 w 255"/>
              <a:gd name="T25" fmla="*/ 280 h 292"/>
              <a:gd name="T26" fmla="*/ 7 w 255"/>
              <a:gd name="T27" fmla="*/ 285 h 292"/>
              <a:gd name="T28" fmla="*/ 12 w 255"/>
              <a:gd name="T29" fmla="*/ 289 h 292"/>
              <a:gd name="T30" fmla="*/ 18 w 255"/>
              <a:gd name="T31" fmla="*/ 291 h 292"/>
              <a:gd name="T32" fmla="*/ 24 w 255"/>
              <a:gd name="T33" fmla="*/ 292 h 292"/>
              <a:gd name="T34" fmla="*/ 31 w 255"/>
              <a:gd name="T35" fmla="*/ 291 h 292"/>
              <a:gd name="T36" fmla="*/ 36 w 255"/>
              <a:gd name="T37" fmla="*/ 289 h 292"/>
              <a:gd name="T38" fmla="*/ 243 w 255"/>
              <a:gd name="T39" fmla="*/ 167 h 292"/>
              <a:gd name="T40" fmla="*/ 249 w 255"/>
              <a:gd name="T41" fmla="*/ 163 h 292"/>
              <a:gd name="T42" fmla="*/ 252 w 255"/>
              <a:gd name="T43" fmla="*/ 158 h 292"/>
              <a:gd name="T44" fmla="*/ 255 w 255"/>
              <a:gd name="T45" fmla="*/ 153 h 292"/>
              <a:gd name="T46" fmla="*/ 255 w 255"/>
              <a:gd name="T47" fmla="*/ 146 h 292"/>
              <a:gd name="T48" fmla="*/ 255 w 255"/>
              <a:gd name="T49" fmla="*/ 140 h 292"/>
              <a:gd name="T50" fmla="*/ 252 w 255"/>
              <a:gd name="T51" fmla="*/ 133 h 292"/>
              <a:gd name="T52" fmla="*/ 249 w 255"/>
              <a:gd name="T53" fmla="*/ 129 h 292"/>
              <a:gd name="T54" fmla="*/ 243 w 255"/>
              <a:gd name="T55" fmla="*/ 12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5" h="292">
                <a:moveTo>
                  <a:pt x="243" y="125"/>
                </a:moveTo>
                <a:lnTo>
                  <a:pt x="36" y="4"/>
                </a:lnTo>
                <a:lnTo>
                  <a:pt x="31" y="1"/>
                </a:lnTo>
                <a:lnTo>
                  <a:pt x="24" y="0"/>
                </a:lnTo>
                <a:lnTo>
                  <a:pt x="19" y="1"/>
                </a:lnTo>
                <a:lnTo>
                  <a:pt x="12" y="3"/>
                </a:lnTo>
                <a:lnTo>
                  <a:pt x="7" y="7"/>
                </a:lnTo>
                <a:lnTo>
                  <a:pt x="3" y="11"/>
                </a:lnTo>
                <a:lnTo>
                  <a:pt x="0" y="18"/>
                </a:lnTo>
                <a:lnTo>
                  <a:pt x="0" y="24"/>
                </a:lnTo>
                <a:lnTo>
                  <a:pt x="0" y="267"/>
                </a:lnTo>
                <a:lnTo>
                  <a:pt x="0" y="275"/>
                </a:lnTo>
                <a:lnTo>
                  <a:pt x="3" y="280"/>
                </a:lnTo>
                <a:lnTo>
                  <a:pt x="7" y="285"/>
                </a:lnTo>
                <a:lnTo>
                  <a:pt x="12" y="289"/>
                </a:lnTo>
                <a:lnTo>
                  <a:pt x="18" y="291"/>
                </a:lnTo>
                <a:lnTo>
                  <a:pt x="24" y="292"/>
                </a:lnTo>
                <a:lnTo>
                  <a:pt x="31" y="291"/>
                </a:lnTo>
                <a:lnTo>
                  <a:pt x="36" y="289"/>
                </a:lnTo>
                <a:lnTo>
                  <a:pt x="243" y="167"/>
                </a:lnTo>
                <a:lnTo>
                  <a:pt x="249" y="163"/>
                </a:lnTo>
                <a:lnTo>
                  <a:pt x="252" y="158"/>
                </a:lnTo>
                <a:lnTo>
                  <a:pt x="255" y="153"/>
                </a:lnTo>
                <a:lnTo>
                  <a:pt x="255" y="146"/>
                </a:lnTo>
                <a:lnTo>
                  <a:pt x="255" y="140"/>
                </a:lnTo>
                <a:lnTo>
                  <a:pt x="252" y="133"/>
                </a:lnTo>
                <a:lnTo>
                  <a:pt x="249" y="129"/>
                </a:lnTo>
                <a:lnTo>
                  <a:pt x="243" y="1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631" name="Freeform 154"/>
          <p:cNvSpPr>
            <a:spLocks/>
          </p:cNvSpPr>
          <p:nvPr/>
        </p:nvSpPr>
        <p:spPr bwMode="auto">
          <a:xfrm>
            <a:off x="4194177" y="7652545"/>
            <a:ext cx="565150" cy="720726"/>
          </a:xfrm>
          <a:custGeom>
            <a:avLst/>
            <a:gdLst>
              <a:gd name="T0" fmla="*/ 432 w 533"/>
              <a:gd name="T1" fmla="*/ 381 h 682"/>
              <a:gd name="T2" fmla="*/ 376 w 533"/>
              <a:gd name="T3" fmla="*/ 393 h 682"/>
              <a:gd name="T4" fmla="*/ 319 w 533"/>
              <a:gd name="T5" fmla="*/ 425 h 682"/>
              <a:gd name="T6" fmla="*/ 303 w 533"/>
              <a:gd name="T7" fmla="*/ 421 h 682"/>
              <a:gd name="T8" fmla="*/ 335 w 533"/>
              <a:gd name="T9" fmla="*/ 342 h 682"/>
              <a:gd name="T10" fmla="*/ 402 w 533"/>
              <a:gd name="T11" fmla="*/ 340 h 682"/>
              <a:gd name="T12" fmla="*/ 457 w 533"/>
              <a:gd name="T13" fmla="*/ 319 h 682"/>
              <a:gd name="T14" fmla="*/ 491 w 533"/>
              <a:gd name="T15" fmla="*/ 286 h 682"/>
              <a:gd name="T16" fmla="*/ 514 w 533"/>
              <a:gd name="T17" fmla="*/ 234 h 682"/>
              <a:gd name="T18" fmla="*/ 493 w 533"/>
              <a:gd name="T19" fmla="*/ 186 h 682"/>
              <a:gd name="T20" fmla="*/ 435 w 533"/>
              <a:gd name="T21" fmla="*/ 187 h 682"/>
              <a:gd name="T22" fmla="*/ 390 w 533"/>
              <a:gd name="T23" fmla="*/ 206 h 682"/>
              <a:gd name="T24" fmla="*/ 338 w 533"/>
              <a:gd name="T25" fmla="*/ 259 h 682"/>
              <a:gd name="T26" fmla="*/ 330 w 533"/>
              <a:gd name="T27" fmla="*/ 245 h 682"/>
              <a:gd name="T28" fmla="*/ 339 w 533"/>
              <a:gd name="T29" fmla="*/ 204 h 682"/>
              <a:gd name="T30" fmla="*/ 351 w 533"/>
              <a:gd name="T31" fmla="*/ 144 h 682"/>
              <a:gd name="T32" fmla="*/ 348 w 533"/>
              <a:gd name="T33" fmla="*/ 103 h 682"/>
              <a:gd name="T34" fmla="*/ 330 w 533"/>
              <a:gd name="T35" fmla="*/ 60 h 682"/>
              <a:gd name="T36" fmla="*/ 292 w 533"/>
              <a:gd name="T37" fmla="*/ 24 h 682"/>
              <a:gd name="T38" fmla="*/ 235 w 533"/>
              <a:gd name="T39" fmla="*/ 13 h 682"/>
              <a:gd name="T40" fmla="*/ 212 w 533"/>
              <a:gd name="T41" fmla="*/ 79 h 682"/>
              <a:gd name="T42" fmla="*/ 221 w 533"/>
              <a:gd name="T43" fmla="*/ 134 h 682"/>
              <a:gd name="T44" fmla="*/ 246 w 533"/>
              <a:gd name="T45" fmla="*/ 179 h 682"/>
              <a:gd name="T46" fmla="*/ 293 w 533"/>
              <a:gd name="T47" fmla="*/ 227 h 682"/>
              <a:gd name="T48" fmla="*/ 292 w 533"/>
              <a:gd name="T49" fmla="*/ 304 h 682"/>
              <a:gd name="T50" fmla="*/ 274 w 533"/>
              <a:gd name="T51" fmla="*/ 261 h 682"/>
              <a:gd name="T52" fmla="*/ 231 w 533"/>
              <a:gd name="T53" fmla="*/ 209 h 682"/>
              <a:gd name="T54" fmla="*/ 192 w 533"/>
              <a:gd name="T55" fmla="*/ 189 h 682"/>
              <a:gd name="T56" fmla="*/ 143 w 533"/>
              <a:gd name="T57" fmla="*/ 182 h 682"/>
              <a:gd name="T58" fmla="*/ 81 w 533"/>
              <a:gd name="T59" fmla="*/ 198 h 682"/>
              <a:gd name="T60" fmla="*/ 96 w 533"/>
              <a:gd name="T61" fmla="*/ 256 h 682"/>
              <a:gd name="T62" fmla="*/ 125 w 533"/>
              <a:gd name="T63" fmla="*/ 295 h 682"/>
              <a:gd name="T64" fmla="*/ 180 w 533"/>
              <a:gd name="T65" fmla="*/ 325 h 682"/>
              <a:gd name="T66" fmla="*/ 237 w 533"/>
              <a:gd name="T67" fmla="*/ 336 h 682"/>
              <a:gd name="T68" fmla="*/ 285 w 533"/>
              <a:gd name="T69" fmla="*/ 334 h 682"/>
              <a:gd name="T70" fmla="*/ 258 w 533"/>
              <a:gd name="T71" fmla="*/ 445 h 682"/>
              <a:gd name="T72" fmla="*/ 213 w 533"/>
              <a:gd name="T73" fmla="*/ 391 h 682"/>
              <a:gd name="T74" fmla="*/ 155 w 533"/>
              <a:gd name="T75" fmla="*/ 363 h 682"/>
              <a:gd name="T76" fmla="*/ 72 w 533"/>
              <a:gd name="T77" fmla="*/ 363 h 682"/>
              <a:gd name="T78" fmla="*/ 23 w 533"/>
              <a:gd name="T79" fmla="*/ 411 h 682"/>
              <a:gd name="T80" fmla="*/ 62 w 533"/>
              <a:gd name="T81" fmla="*/ 468 h 682"/>
              <a:gd name="T82" fmla="*/ 105 w 533"/>
              <a:gd name="T83" fmla="*/ 497 h 682"/>
              <a:gd name="T84" fmla="*/ 150 w 533"/>
              <a:gd name="T85" fmla="*/ 509 h 682"/>
              <a:gd name="T86" fmla="*/ 207 w 533"/>
              <a:gd name="T87" fmla="*/ 504 h 682"/>
              <a:gd name="T88" fmla="*/ 204 w 533"/>
              <a:gd name="T89" fmla="*/ 544 h 682"/>
              <a:gd name="T90" fmla="*/ 139 w 533"/>
              <a:gd name="T91" fmla="*/ 607 h 682"/>
              <a:gd name="T92" fmla="*/ 64 w 533"/>
              <a:gd name="T93" fmla="*/ 642 h 682"/>
              <a:gd name="T94" fmla="*/ 9 w 533"/>
              <a:gd name="T95" fmla="*/ 649 h 682"/>
              <a:gd name="T96" fmla="*/ 0 w 533"/>
              <a:gd name="T97" fmla="*/ 662 h 682"/>
              <a:gd name="T98" fmla="*/ 4 w 533"/>
              <a:gd name="T99" fmla="*/ 677 h 682"/>
              <a:gd name="T100" fmla="*/ 36 w 533"/>
              <a:gd name="T101" fmla="*/ 681 h 682"/>
              <a:gd name="T102" fmla="*/ 128 w 533"/>
              <a:gd name="T103" fmla="*/ 653 h 682"/>
              <a:gd name="T104" fmla="*/ 210 w 533"/>
              <a:gd name="T105" fmla="*/ 590 h 682"/>
              <a:gd name="T106" fmla="*/ 273 w 533"/>
              <a:gd name="T107" fmla="*/ 495 h 682"/>
              <a:gd name="T108" fmla="*/ 324 w 533"/>
              <a:gd name="T109" fmla="*/ 518 h 682"/>
              <a:gd name="T110" fmla="*/ 366 w 533"/>
              <a:gd name="T111" fmla="*/ 527 h 682"/>
              <a:gd name="T112" fmla="*/ 412 w 533"/>
              <a:gd name="T113" fmla="*/ 528 h 682"/>
              <a:gd name="T114" fmla="*/ 460 w 533"/>
              <a:gd name="T115" fmla="*/ 512 h 682"/>
              <a:gd name="T116" fmla="*/ 504 w 533"/>
              <a:gd name="T117" fmla="*/ 473 h 682"/>
              <a:gd name="T118" fmla="*/ 520 w 533"/>
              <a:gd name="T119" fmla="*/ 41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 h="682">
                <a:moveTo>
                  <a:pt x="480" y="391"/>
                </a:moveTo>
                <a:lnTo>
                  <a:pt x="467" y="387"/>
                </a:lnTo>
                <a:lnTo>
                  <a:pt x="455" y="383"/>
                </a:lnTo>
                <a:lnTo>
                  <a:pt x="442" y="382"/>
                </a:lnTo>
                <a:lnTo>
                  <a:pt x="432" y="381"/>
                </a:lnTo>
                <a:lnTo>
                  <a:pt x="421" y="382"/>
                </a:lnTo>
                <a:lnTo>
                  <a:pt x="409" y="383"/>
                </a:lnTo>
                <a:lnTo>
                  <a:pt x="398" y="385"/>
                </a:lnTo>
                <a:lnTo>
                  <a:pt x="387" y="389"/>
                </a:lnTo>
                <a:lnTo>
                  <a:pt x="376" y="393"/>
                </a:lnTo>
                <a:lnTo>
                  <a:pt x="366" y="396"/>
                </a:lnTo>
                <a:lnTo>
                  <a:pt x="357" y="401"/>
                </a:lnTo>
                <a:lnTo>
                  <a:pt x="349" y="405"/>
                </a:lnTo>
                <a:lnTo>
                  <a:pt x="334" y="415"/>
                </a:lnTo>
                <a:lnTo>
                  <a:pt x="319" y="425"/>
                </a:lnTo>
                <a:lnTo>
                  <a:pt x="307" y="435"/>
                </a:lnTo>
                <a:lnTo>
                  <a:pt x="301" y="441"/>
                </a:lnTo>
                <a:lnTo>
                  <a:pt x="297" y="445"/>
                </a:lnTo>
                <a:lnTo>
                  <a:pt x="293" y="448"/>
                </a:lnTo>
                <a:lnTo>
                  <a:pt x="303" y="421"/>
                </a:lnTo>
                <a:lnTo>
                  <a:pt x="311" y="395"/>
                </a:lnTo>
                <a:lnTo>
                  <a:pt x="317" y="368"/>
                </a:lnTo>
                <a:lnTo>
                  <a:pt x="321" y="340"/>
                </a:lnTo>
                <a:lnTo>
                  <a:pt x="328" y="341"/>
                </a:lnTo>
                <a:lnTo>
                  <a:pt x="335" y="342"/>
                </a:lnTo>
                <a:lnTo>
                  <a:pt x="346" y="343"/>
                </a:lnTo>
                <a:lnTo>
                  <a:pt x="358" y="343"/>
                </a:lnTo>
                <a:lnTo>
                  <a:pt x="371" y="343"/>
                </a:lnTo>
                <a:lnTo>
                  <a:pt x="386" y="342"/>
                </a:lnTo>
                <a:lnTo>
                  <a:pt x="402" y="340"/>
                </a:lnTo>
                <a:lnTo>
                  <a:pt x="417" y="336"/>
                </a:lnTo>
                <a:lnTo>
                  <a:pt x="434" y="330"/>
                </a:lnTo>
                <a:lnTo>
                  <a:pt x="442" y="327"/>
                </a:lnTo>
                <a:lnTo>
                  <a:pt x="450" y="324"/>
                </a:lnTo>
                <a:lnTo>
                  <a:pt x="457" y="319"/>
                </a:lnTo>
                <a:lnTo>
                  <a:pt x="465" y="313"/>
                </a:lnTo>
                <a:lnTo>
                  <a:pt x="473" y="308"/>
                </a:lnTo>
                <a:lnTo>
                  <a:pt x="479" y="300"/>
                </a:lnTo>
                <a:lnTo>
                  <a:pt x="486" y="294"/>
                </a:lnTo>
                <a:lnTo>
                  <a:pt x="491" y="286"/>
                </a:lnTo>
                <a:lnTo>
                  <a:pt x="497" y="277"/>
                </a:lnTo>
                <a:lnTo>
                  <a:pt x="502" y="269"/>
                </a:lnTo>
                <a:lnTo>
                  <a:pt x="506" y="258"/>
                </a:lnTo>
                <a:lnTo>
                  <a:pt x="510" y="246"/>
                </a:lnTo>
                <a:lnTo>
                  <a:pt x="514" y="234"/>
                </a:lnTo>
                <a:lnTo>
                  <a:pt x="516" y="220"/>
                </a:lnTo>
                <a:lnTo>
                  <a:pt x="518" y="207"/>
                </a:lnTo>
                <a:lnTo>
                  <a:pt x="519" y="192"/>
                </a:lnTo>
                <a:lnTo>
                  <a:pt x="506" y="189"/>
                </a:lnTo>
                <a:lnTo>
                  <a:pt x="493" y="186"/>
                </a:lnTo>
                <a:lnTo>
                  <a:pt x="480" y="184"/>
                </a:lnTo>
                <a:lnTo>
                  <a:pt x="468" y="184"/>
                </a:lnTo>
                <a:lnTo>
                  <a:pt x="456" y="184"/>
                </a:lnTo>
                <a:lnTo>
                  <a:pt x="446" y="185"/>
                </a:lnTo>
                <a:lnTo>
                  <a:pt x="435" y="187"/>
                </a:lnTo>
                <a:lnTo>
                  <a:pt x="426" y="189"/>
                </a:lnTo>
                <a:lnTo>
                  <a:pt x="416" y="192"/>
                </a:lnTo>
                <a:lnTo>
                  <a:pt x="408" y="197"/>
                </a:lnTo>
                <a:lnTo>
                  <a:pt x="399" y="201"/>
                </a:lnTo>
                <a:lnTo>
                  <a:pt x="390" y="206"/>
                </a:lnTo>
                <a:lnTo>
                  <a:pt x="375" y="217"/>
                </a:lnTo>
                <a:lnTo>
                  <a:pt x="363" y="227"/>
                </a:lnTo>
                <a:lnTo>
                  <a:pt x="354" y="238"/>
                </a:lnTo>
                <a:lnTo>
                  <a:pt x="345" y="249"/>
                </a:lnTo>
                <a:lnTo>
                  <a:pt x="338" y="259"/>
                </a:lnTo>
                <a:lnTo>
                  <a:pt x="333" y="266"/>
                </a:lnTo>
                <a:lnTo>
                  <a:pt x="331" y="269"/>
                </a:lnTo>
                <a:lnTo>
                  <a:pt x="329" y="272"/>
                </a:lnTo>
                <a:lnTo>
                  <a:pt x="329" y="260"/>
                </a:lnTo>
                <a:lnTo>
                  <a:pt x="330" y="245"/>
                </a:lnTo>
                <a:lnTo>
                  <a:pt x="329" y="232"/>
                </a:lnTo>
                <a:lnTo>
                  <a:pt x="329" y="226"/>
                </a:lnTo>
                <a:lnTo>
                  <a:pt x="332" y="220"/>
                </a:lnTo>
                <a:lnTo>
                  <a:pt x="335" y="214"/>
                </a:lnTo>
                <a:lnTo>
                  <a:pt x="339" y="204"/>
                </a:lnTo>
                <a:lnTo>
                  <a:pt x="342" y="193"/>
                </a:lnTo>
                <a:lnTo>
                  <a:pt x="345" y="180"/>
                </a:lnTo>
                <a:lnTo>
                  <a:pt x="348" y="166"/>
                </a:lnTo>
                <a:lnTo>
                  <a:pt x="351" y="151"/>
                </a:lnTo>
                <a:lnTo>
                  <a:pt x="351" y="144"/>
                </a:lnTo>
                <a:lnTo>
                  <a:pt x="352" y="136"/>
                </a:lnTo>
                <a:lnTo>
                  <a:pt x="351" y="127"/>
                </a:lnTo>
                <a:lnTo>
                  <a:pt x="351" y="119"/>
                </a:lnTo>
                <a:lnTo>
                  <a:pt x="349" y="111"/>
                </a:lnTo>
                <a:lnTo>
                  <a:pt x="348" y="103"/>
                </a:lnTo>
                <a:lnTo>
                  <a:pt x="346" y="94"/>
                </a:lnTo>
                <a:lnTo>
                  <a:pt x="343" y="85"/>
                </a:lnTo>
                <a:lnTo>
                  <a:pt x="339" y="77"/>
                </a:lnTo>
                <a:lnTo>
                  <a:pt x="335" y="69"/>
                </a:lnTo>
                <a:lnTo>
                  <a:pt x="330" y="60"/>
                </a:lnTo>
                <a:lnTo>
                  <a:pt x="325" y="53"/>
                </a:lnTo>
                <a:lnTo>
                  <a:pt x="318" y="45"/>
                </a:lnTo>
                <a:lnTo>
                  <a:pt x="311" y="38"/>
                </a:lnTo>
                <a:lnTo>
                  <a:pt x="302" y="31"/>
                </a:lnTo>
                <a:lnTo>
                  <a:pt x="292" y="24"/>
                </a:lnTo>
                <a:lnTo>
                  <a:pt x="281" y="17"/>
                </a:lnTo>
                <a:lnTo>
                  <a:pt x="270" y="11"/>
                </a:lnTo>
                <a:lnTo>
                  <a:pt x="258" y="5"/>
                </a:lnTo>
                <a:lnTo>
                  <a:pt x="244" y="0"/>
                </a:lnTo>
                <a:lnTo>
                  <a:pt x="235" y="13"/>
                </a:lnTo>
                <a:lnTo>
                  <a:pt x="227" y="27"/>
                </a:lnTo>
                <a:lnTo>
                  <a:pt x="222" y="40"/>
                </a:lnTo>
                <a:lnTo>
                  <a:pt x="218" y="53"/>
                </a:lnTo>
                <a:lnTo>
                  <a:pt x="214" y="66"/>
                </a:lnTo>
                <a:lnTo>
                  <a:pt x="212" y="79"/>
                </a:lnTo>
                <a:lnTo>
                  <a:pt x="212" y="91"/>
                </a:lnTo>
                <a:lnTo>
                  <a:pt x="212" y="101"/>
                </a:lnTo>
                <a:lnTo>
                  <a:pt x="214" y="112"/>
                </a:lnTo>
                <a:lnTo>
                  <a:pt x="218" y="123"/>
                </a:lnTo>
                <a:lnTo>
                  <a:pt x="221" y="134"/>
                </a:lnTo>
                <a:lnTo>
                  <a:pt x="225" y="145"/>
                </a:lnTo>
                <a:lnTo>
                  <a:pt x="231" y="154"/>
                </a:lnTo>
                <a:lnTo>
                  <a:pt x="235" y="164"/>
                </a:lnTo>
                <a:lnTo>
                  <a:pt x="240" y="172"/>
                </a:lnTo>
                <a:lnTo>
                  <a:pt x="246" y="179"/>
                </a:lnTo>
                <a:lnTo>
                  <a:pt x="258" y="193"/>
                </a:lnTo>
                <a:lnTo>
                  <a:pt x="270" y="206"/>
                </a:lnTo>
                <a:lnTo>
                  <a:pt x="281" y="217"/>
                </a:lnTo>
                <a:lnTo>
                  <a:pt x="289" y="224"/>
                </a:lnTo>
                <a:lnTo>
                  <a:pt x="293" y="227"/>
                </a:lnTo>
                <a:lnTo>
                  <a:pt x="297" y="230"/>
                </a:lnTo>
                <a:lnTo>
                  <a:pt x="297" y="245"/>
                </a:lnTo>
                <a:lnTo>
                  <a:pt x="295" y="262"/>
                </a:lnTo>
                <a:lnTo>
                  <a:pt x="294" y="282"/>
                </a:lnTo>
                <a:lnTo>
                  <a:pt x="292" y="304"/>
                </a:lnTo>
                <a:lnTo>
                  <a:pt x="291" y="298"/>
                </a:lnTo>
                <a:lnTo>
                  <a:pt x="288" y="292"/>
                </a:lnTo>
                <a:lnTo>
                  <a:pt x="285" y="283"/>
                </a:lnTo>
                <a:lnTo>
                  <a:pt x="280" y="273"/>
                </a:lnTo>
                <a:lnTo>
                  <a:pt x="274" y="261"/>
                </a:lnTo>
                <a:lnTo>
                  <a:pt x="267" y="249"/>
                </a:lnTo>
                <a:lnTo>
                  <a:pt x="259" y="238"/>
                </a:lnTo>
                <a:lnTo>
                  <a:pt x="248" y="226"/>
                </a:lnTo>
                <a:lnTo>
                  <a:pt x="237" y="215"/>
                </a:lnTo>
                <a:lnTo>
                  <a:pt x="231" y="209"/>
                </a:lnTo>
                <a:lnTo>
                  <a:pt x="224" y="204"/>
                </a:lnTo>
                <a:lnTo>
                  <a:pt x="217" y="200"/>
                </a:lnTo>
                <a:lnTo>
                  <a:pt x="209" y="195"/>
                </a:lnTo>
                <a:lnTo>
                  <a:pt x="200" y="192"/>
                </a:lnTo>
                <a:lnTo>
                  <a:pt x="192" y="189"/>
                </a:lnTo>
                <a:lnTo>
                  <a:pt x="183" y="186"/>
                </a:lnTo>
                <a:lnTo>
                  <a:pt x="173" y="184"/>
                </a:lnTo>
                <a:lnTo>
                  <a:pt x="165" y="182"/>
                </a:lnTo>
                <a:lnTo>
                  <a:pt x="154" y="182"/>
                </a:lnTo>
                <a:lnTo>
                  <a:pt x="143" y="182"/>
                </a:lnTo>
                <a:lnTo>
                  <a:pt x="131" y="184"/>
                </a:lnTo>
                <a:lnTo>
                  <a:pt x="119" y="186"/>
                </a:lnTo>
                <a:lnTo>
                  <a:pt x="106" y="189"/>
                </a:lnTo>
                <a:lnTo>
                  <a:pt x="93" y="192"/>
                </a:lnTo>
                <a:lnTo>
                  <a:pt x="81" y="198"/>
                </a:lnTo>
                <a:lnTo>
                  <a:pt x="82" y="211"/>
                </a:lnTo>
                <a:lnTo>
                  <a:pt x="84" y="222"/>
                </a:lnTo>
                <a:lnTo>
                  <a:pt x="87" y="234"/>
                </a:lnTo>
                <a:lnTo>
                  <a:pt x="91" y="246"/>
                </a:lnTo>
                <a:lnTo>
                  <a:pt x="96" y="256"/>
                </a:lnTo>
                <a:lnTo>
                  <a:pt x="101" y="266"/>
                </a:lnTo>
                <a:lnTo>
                  <a:pt x="106" y="274"/>
                </a:lnTo>
                <a:lnTo>
                  <a:pt x="112" y="282"/>
                </a:lnTo>
                <a:lnTo>
                  <a:pt x="118" y="288"/>
                </a:lnTo>
                <a:lnTo>
                  <a:pt x="125" y="295"/>
                </a:lnTo>
                <a:lnTo>
                  <a:pt x="132" y="301"/>
                </a:lnTo>
                <a:lnTo>
                  <a:pt x="140" y="307"/>
                </a:lnTo>
                <a:lnTo>
                  <a:pt x="156" y="316"/>
                </a:lnTo>
                <a:lnTo>
                  <a:pt x="172" y="323"/>
                </a:lnTo>
                <a:lnTo>
                  <a:pt x="180" y="325"/>
                </a:lnTo>
                <a:lnTo>
                  <a:pt x="189" y="328"/>
                </a:lnTo>
                <a:lnTo>
                  <a:pt x="197" y="329"/>
                </a:lnTo>
                <a:lnTo>
                  <a:pt x="206" y="331"/>
                </a:lnTo>
                <a:lnTo>
                  <a:pt x="223" y="334"/>
                </a:lnTo>
                <a:lnTo>
                  <a:pt x="237" y="336"/>
                </a:lnTo>
                <a:lnTo>
                  <a:pt x="250" y="336"/>
                </a:lnTo>
                <a:lnTo>
                  <a:pt x="263" y="336"/>
                </a:lnTo>
                <a:lnTo>
                  <a:pt x="275" y="335"/>
                </a:lnTo>
                <a:lnTo>
                  <a:pt x="281" y="335"/>
                </a:lnTo>
                <a:lnTo>
                  <a:pt x="285" y="334"/>
                </a:lnTo>
                <a:lnTo>
                  <a:pt x="288" y="334"/>
                </a:lnTo>
                <a:lnTo>
                  <a:pt x="282" y="364"/>
                </a:lnTo>
                <a:lnTo>
                  <a:pt x="276" y="392"/>
                </a:lnTo>
                <a:lnTo>
                  <a:pt x="267" y="419"/>
                </a:lnTo>
                <a:lnTo>
                  <a:pt x="258" y="445"/>
                </a:lnTo>
                <a:lnTo>
                  <a:pt x="248" y="429"/>
                </a:lnTo>
                <a:lnTo>
                  <a:pt x="236" y="414"/>
                </a:lnTo>
                <a:lnTo>
                  <a:pt x="230" y="406"/>
                </a:lnTo>
                <a:lnTo>
                  <a:pt x="222" y="398"/>
                </a:lnTo>
                <a:lnTo>
                  <a:pt x="213" y="391"/>
                </a:lnTo>
                <a:lnTo>
                  <a:pt x="203" y="383"/>
                </a:lnTo>
                <a:lnTo>
                  <a:pt x="192" y="377"/>
                </a:lnTo>
                <a:lnTo>
                  <a:pt x="180" y="371"/>
                </a:lnTo>
                <a:lnTo>
                  <a:pt x="168" y="366"/>
                </a:lnTo>
                <a:lnTo>
                  <a:pt x="155" y="363"/>
                </a:lnTo>
                <a:lnTo>
                  <a:pt x="142" y="360"/>
                </a:lnTo>
                <a:lnTo>
                  <a:pt x="127" y="358"/>
                </a:lnTo>
                <a:lnTo>
                  <a:pt x="110" y="358"/>
                </a:lnTo>
                <a:lnTo>
                  <a:pt x="91" y="360"/>
                </a:lnTo>
                <a:lnTo>
                  <a:pt x="72" y="363"/>
                </a:lnTo>
                <a:lnTo>
                  <a:pt x="52" y="367"/>
                </a:lnTo>
                <a:lnTo>
                  <a:pt x="32" y="374"/>
                </a:lnTo>
                <a:lnTo>
                  <a:pt x="10" y="381"/>
                </a:lnTo>
                <a:lnTo>
                  <a:pt x="17" y="396"/>
                </a:lnTo>
                <a:lnTo>
                  <a:pt x="23" y="411"/>
                </a:lnTo>
                <a:lnTo>
                  <a:pt x="31" y="424"/>
                </a:lnTo>
                <a:lnTo>
                  <a:pt x="38" y="436"/>
                </a:lnTo>
                <a:lnTo>
                  <a:pt x="47" y="448"/>
                </a:lnTo>
                <a:lnTo>
                  <a:pt x="55" y="458"/>
                </a:lnTo>
                <a:lnTo>
                  <a:pt x="62" y="468"/>
                </a:lnTo>
                <a:lnTo>
                  <a:pt x="71" y="475"/>
                </a:lnTo>
                <a:lnTo>
                  <a:pt x="79" y="482"/>
                </a:lnTo>
                <a:lnTo>
                  <a:pt x="88" y="487"/>
                </a:lnTo>
                <a:lnTo>
                  <a:pt x="97" y="492"/>
                </a:lnTo>
                <a:lnTo>
                  <a:pt x="105" y="497"/>
                </a:lnTo>
                <a:lnTo>
                  <a:pt x="115" y="501"/>
                </a:lnTo>
                <a:lnTo>
                  <a:pt x="124" y="504"/>
                </a:lnTo>
                <a:lnTo>
                  <a:pt x="132" y="506"/>
                </a:lnTo>
                <a:lnTo>
                  <a:pt x="141" y="509"/>
                </a:lnTo>
                <a:lnTo>
                  <a:pt x="150" y="509"/>
                </a:lnTo>
                <a:lnTo>
                  <a:pt x="158" y="510"/>
                </a:lnTo>
                <a:lnTo>
                  <a:pt x="167" y="510"/>
                </a:lnTo>
                <a:lnTo>
                  <a:pt x="176" y="509"/>
                </a:lnTo>
                <a:lnTo>
                  <a:pt x="193" y="507"/>
                </a:lnTo>
                <a:lnTo>
                  <a:pt x="207" y="504"/>
                </a:lnTo>
                <a:lnTo>
                  <a:pt x="221" y="500"/>
                </a:lnTo>
                <a:lnTo>
                  <a:pt x="235" y="496"/>
                </a:lnTo>
                <a:lnTo>
                  <a:pt x="225" y="513"/>
                </a:lnTo>
                <a:lnTo>
                  <a:pt x="214" y="529"/>
                </a:lnTo>
                <a:lnTo>
                  <a:pt x="204" y="544"/>
                </a:lnTo>
                <a:lnTo>
                  <a:pt x="192" y="559"/>
                </a:lnTo>
                <a:lnTo>
                  <a:pt x="179" y="572"/>
                </a:lnTo>
                <a:lnTo>
                  <a:pt x="167" y="585"/>
                </a:lnTo>
                <a:lnTo>
                  <a:pt x="153" y="597"/>
                </a:lnTo>
                <a:lnTo>
                  <a:pt x="139" y="607"/>
                </a:lnTo>
                <a:lnTo>
                  <a:pt x="125" y="617"/>
                </a:lnTo>
                <a:lnTo>
                  <a:pt x="110" y="625"/>
                </a:lnTo>
                <a:lnTo>
                  <a:pt x="96" y="632"/>
                </a:lnTo>
                <a:lnTo>
                  <a:pt x="79" y="638"/>
                </a:lnTo>
                <a:lnTo>
                  <a:pt x="64" y="642"/>
                </a:lnTo>
                <a:lnTo>
                  <a:pt x="49" y="646"/>
                </a:lnTo>
                <a:lnTo>
                  <a:pt x="33" y="648"/>
                </a:lnTo>
                <a:lnTo>
                  <a:pt x="17" y="648"/>
                </a:lnTo>
                <a:lnTo>
                  <a:pt x="12" y="649"/>
                </a:lnTo>
                <a:lnTo>
                  <a:pt x="9" y="649"/>
                </a:lnTo>
                <a:lnTo>
                  <a:pt x="7" y="651"/>
                </a:lnTo>
                <a:lnTo>
                  <a:pt x="4" y="653"/>
                </a:lnTo>
                <a:lnTo>
                  <a:pt x="2" y="655"/>
                </a:lnTo>
                <a:lnTo>
                  <a:pt x="1" y="659"/>
                </a:lnTo>
                <a:lnTo>
                  <a:pt x="0" y="662"/>
                </a:lnTo>
                <a:lnTo>
                  <a:pt x="0" y="665"/>
                </a:lnTo>
                <a:lnTo>
                  <a:pt x="0" y="668"/>
                </a:lnTo>
                <a:lnTo>
                  <a:pt x="1" y="672"/>
                </a:lnTo>
                <a:lnTo>
                  <a:pt x="2" y="675"/>
                </a:lnTo>
                <a:lnTo>
                  <a:pt x="4" y="677"/>
                </a:lnTo>
                <a:lnTo>
                  <a:pt x="7" y="679"/>
                </a:lnTo>
                <a:lnTo>
                  <a:pt x="9" y="681"/>
                </a:lnTo>
                <a:lnTo>
                  <a:pt x="12" y="681"/>
                </a:lnTo>
                <a:lnTo>
                  <a:pt x="17" y="682"/>
                </a:lnTo>
                <a:lnTo>
                  <a:pt x="36" y="681"/>
                </a:lnTo>
                <a:lnTo>
                  <a:pt x="56" y="679"/>
                </a:lnTo>
                <a:lnTo>
                  <a:pt x="74" y="675"/>
                </a:lnTo>
                <a:lnTo>
                  <a:pt x="92" y="669"/>
                </a:lnTo>
                <a:lnTo>
                  <a:pt x="111" y="662"/>
                </a:lnTo>
                <a:lnTo>
                  <a:pt x="128" y="653"/>
                </a:lnTo>
                <a:lnTo>
                  <a:pt x="145" y="644"/>
                </a:lnTo>
                <a:lnTo>
                  <a:pt x="163" y="632"/>
                </a:lnTo>
                <a:lnTo>
                  <a:pt x="179" y="619"/>
                </a:lnTo>
                <a:lnTo>
                  <a:pt x="195" y="605"/>
                </a:lnTo>
                <a:lnTo>
                  <a:pt x="210" y="590"/>
                </a:lnTo>
                <a:lnTo>
                  <a:pt x="224" y="572"/>
                </a:lnTo>
                <a:lnTo>
                  <a:pt x="237" y="555"/>
                </a:lnTo>
                <a:lnTo>
                  <a:pt x="250" y="536"/>
                </a:lnTo>
                <a:lnTo>
                  <a:pt x="262" y="516"/>
                </a:lnTo>
                <a:lnTo>
                  <a:pt x="273" y="495"/>
                </a:lnTo>
                <a:lnTo>
                  <a:pt x="279" y="499"/>
                </a:lnTo>
                <a:lnTo>
                  <a:pt x="287" y="503"/>
                </a:lnTo>
                <a:lnTo>
                  <a:pt x="297" y="507"/>
                </a:lnTo>
                <a:lnTo>
                  <a:pt x="309" y="512"/>
                </a:lnTo>
                <a:lnTo>
                  <a:pt x="324" y="518"/>
                </a:lnTo>
                <a:lnTo>
                  <a:pt x="331" y="520"/>
                </a:lnTo>
                <a:lnTo>
                  <a:pt x="339" y="523"/>
                </a:lnTo>
                <a:lnTo>
                  <a:pt x="347" y="525"/>
                </a:lnTo>
                <a:lnTo>
                  <a:pt x="356" y="526"/>
                </a:lnTo>
                <a:lnTo>
                  <a:pt x="366" y="527"/>
                </a:lnTo>
                <a:lnTo>
                  <a:pt x="374" y="528"/>
                </a:lnTo>
                <a:lnTo>
                  <a:pt x="384" y="529"/>
                </a:lnTo>
                <a:lnTo>
                  <a:pt x="393" y="529"/>
                </a:lnTo>
                <a:lnTo>
                  <a:pt x="402" y="529"/>
                </a:lnTo>
                <a:lnTo>
                  <a:pt x="412" y="528"/>
                </a:lnTo>
                <a:lnTo>
                  <a:pt x="422" y="527"/>
                </a:lnTo>
                <a:lnTo>
                  <a:pt x="432" y="524"/>
                </a:lnTo>
                <a:lnTo>
                  <a:pt x="441" y="520"/>
                </a:lnTo>
                <a:lnTo>
                  <a:pt x="451" y="516"/>
                </a:lnTo>
                <a:lnTo>
                  <a:pt x="460" y="512"/>
                </a:lnTo>
                <a:lnTo>
                  <a:pt x="469" y="506"/>
                </a:lnTo>
                <a:lnTo>
                  <a:pt x="478" y="500"/>
                </a:lnTo>
                <a:lnTo>
                  <a:pt x="487" y="492"/>
                </a:lnTo>
                <a:lnTo>
                  <a:pt x="495" y="483"/>
                </a:lnTo>
                <a:lnTo>
                  <a:pt x="504" y="473"/>
                </a:lnTo>
                <a:lnTo>
                  <a:pt x="511" y="461"/>
                </a:lnTo>
                <a:lnTo>
                  <a:pt x="519" y="448"/>
                </a:lnTo>
                <a:lnTo>
                  <a:pt x="527" y="435"/>
                </a:lnTo>
                <a:lnTo>
                  <a:pt x="533" y="420"/>
                </a:lnTo>
                <a:lnTo>
                  <a:pt x="520" y="410"/>
                </a:lnTo>
                <a:lnTo>
                  <a:pt x="507" y="403"/>
                </a:lnTo>
                <a:lnTo>
                  <a:pt x="494" y="396"/>
                </a:lnTo>
                <a:lnTo>
                  <a:pt x="480" y="39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Tree>
    <p:extLst>
      <p:ext uri="{BB962C8B-B14F-4D97-AF65-F5344CB8AC3E}">
        <p14:creationId xmlns:p14="http://schemas.microsoft.com/office/powerpoint/2010/main" val="127834239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 name="Freeform 6"/>
          <p:cNvSpPr>
            <a:spLocks/>
          </p:cNvSpPr>
          <p:nvPr/>
        </p:nvSpPr>
        <p:spPr bwMode="auto">
          <a:xfrm>
            <a:off x="1158877" y="9274971"/>
            <a:ext cx="336550" cy="238126"/>
          </a:xfrm>
          <a:custGeom>
            <a:avLst/>
            <a:gdLst>
              <a:gd name="T0" fmla="*/ 187 w 317"/>
              <a:gd name="T1" fmla="*/ 225 h 225"/>
              <a:gd name="T2" fmla="*/ 317 w 317"/>
              <a:gd name="T3" fmla="*/ 117 h 225"/>
              <a:gd name="T4" fmla="*/ 129 w 317"/>
              <a:gd name="T5" fmla="*/ 0 h 225"/>
              <a:gd name="T6" fmla="*/ 0 w 317"/>
              <a:gd name="T7" fmla="*/ 104 h 225"/>
              <a:gd name="T8" fmla="*/ 187 w 317"/>
              <a:gd name="T9" fmla="*/ 225 h 225"/>
            </a:gdLst>
            <a:ahLst/>
            <a:cxnLst>
              <a:cxn ang="0">
                <a:pos x="T0" y="T1"/>
              </a:cxn>
              <a:cxn ang="0">
                <a:pos x="T2" y="T3"/>
              </a:cxn>
              <a:cxn ang="0">
                <a:pos x="T4" y="T5"/>
              </a:cxn>
              <a:cxn ang="0">
                <a:pos x="T6" y="T7"/>
              </a:cxn>
              <a:cxn ang="0">
                <a:pos x="T8" y="T9"/>
              </a:cxn>
            </a:cxnLst>
            <a:rect l="0" t="0" r="r" b="b"/>
            <a:pathLst>
              <a:path w="317" h="225">
                <a:moveTo>
                  <a:pt x="187" y="225"/>
                </a:moveTo>
                <a:lnTo>
                  <a:pt x="317" y="117"/>
                </a:lnTo>
                <a:lnTo>
                  <a:pt x="129" y="0"/>
                </a:lnTo>
                <a:lnTo>
                  <a:pt x="0" y="104"/>
                </a:lnTo>
                <a:lnTo>
                  <a:pt x="187" y="2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25" name="Freeform 7"/>
          <p:cNvSpPr>
            <a:spLocks/>
          </p:cNvSpPr>
          <p:nvPr/>
        </p:nvSpPr>
        <p:spPr bwMode="auto">
          <a:xfrm>
            <a:off x="1495426" y="9274971"/>
            <a:ext cx="333376" cy="238126"/>
          </a:xfrm>
          <a:custGeom>
            <a:avLst/>
            <a:gdLst>
              <a:gd name="T0" fmla="*/ 0 w 316"/>
              <a:gd name="T1" fmla="*/ 117 h 225"/>
              <a:gd name="T2" fmla="*/ 130 w 316"/>
              <a:gd name="T3" fmla="*/ 225 h 225"/>
              <a:gd name="T4" fmla="*/ 316 w 316"/>
              <a:gd name="T5" fmla="*/ 104 h 225"/>
              <a:gd name="T6" fmla="*/ 187 w 316"/>
              <a:gd name="T7" fmla="*/ 0 h 225"/>
              <a:gd name="T8" fmla="*/ 0 w 316"/>
              <a:gd name="T9" fmla="*/ 117 h 225"/>
            </a:gdLst>
            <a:ahLst/>
            <a:cxnLst>
              <a:cxn ang="0">
                <a:pos x="T0" y="T1"/>
              </a:cxn>
              <a:cxn ang="0">
                <a:pos x="T2" y="T3"/>
              </a:cxn>
              <a:cxn ang="0">
                <a:pos x="T4" y="T5"/>
              </a:cxn>
              <a:cxn ang="0">
                <a:pos x="T6" y="T7"/>
              </a:cxn>
              <a:cxn ang="0">
                <a:pos x="T8" y="T9"/>
              </a:cxn>
            </a:cxnLst>
            <a:rect l="0" t="0" r="r" b="b"/>
            <a:pathLst>
              <a:path w="316" h="225">
                <a:moveTo>
                  <a:pt x="0" y="117"/>
                </a:moveTo>
                <a:lnTo>
                  <a:pt x="130" y="225"/>
                </a:lnTo>
                <a:lnTo>
                  <a:pt x="316" y="104"/>
                </a:lnTo>
                <a:lnTo>
                  <a:pt x="187" y="0"/>
                </a:lnTo>
                <a:lnTo>
                  <a:pt x="0" y="11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26" name="Freeform 8"/>
          <p:cNvSpPr>
            <a:spLocks/>
          </p:cNvSpPr>
          <p:nvPr/>
        </p:nvSpPr>
        <p:spPr bwMode="auto">
          <a:xfrm>
            <a:off x="1298576" y="9424195"/>
            <a:ext cx="393700" cy="238126"/>
          </a:xfrm>
          <a:custGeom>
            <a:avLst/>
            <a:gdLst>
              <a:gd name="T0" fmla="*/ 187 w 372"/>
              <a:gd name="T1" fmla="*/ 0 h 224"/>
              <a:gd name="T2" fmla="*/ 187 w 372"/>
              <a:gd name="T3" fmla="*/ 0 h 224"/>
              <a:gd name="T4" fmla="*/ 186 w 372"/>
              <a:gd name="T5" fmla="*/ 0 h 224"/>
              <a:gd name="T6" fmla="*/ 186 w 372"/>
              <a:gd name="T7" fmla="*/ 0 h 224"/>
              <a:gd name="T8" fmla="*/ 186 w 372"/>
              <a:gd name="T9" fmla="*/ 0 h 224"/>
              <a:gd name="T10" fmla="*/ 56 w 372"/>
              <a:gd name="T11" fmla="*/ 109 h 224"/>
              <a:gd name="T12" fmla="*/ 0 w 372"/>
              <a:gd name="T13" fmla="*/ 72 h 224"/>
              <a:gd name="T14" fmla="*/ 0 w 372"/>
              <a:gd name="T15" fmla="*/ 113 h 224"/>
              <a:gd name="T16" fmla="*/ 186 w 372"/>
              <a:gd name="T17" fmla="*/ 224 h 224"/>
              <a:gd name="T18" fmla="*/ 186 w 372"/>
              <a:gd name="T19" fmla="*/ 224 h 224"/>
              <a:gd name="T20" fmla="*/ 186 w 372"/>
              <a:gd name="T21" fmla="*/ 224 h 224"/>
              <a:gd name="T22" fmla="*/ 187 w 372"/>
              <a:gd name="T23" fmla="*/ 224 h 224"/>
              <a:gd name="T24" fmla="*/ 187 w 372"/>
              <a:gd name="T25" fmla="*/ 224 h 224"/>
              <a:gd name="T26" fmla="*/ 372 w 372"/>
              <a:gd name="T27" fmla="*/ 113 h 224"/>
              <a:gd name="T28" fmla="*/ 372 w 372"/>
              <a:gd name="T29" fmla="*/ 72 h 224"/>
              <a:gd name="T30" fmla="*/ 317 w 372"/>
              <a:gd name="T31" fmla="*/ 109 h 224"/>
              <a:gd name="T32" fmla="*/ 187 w 372"/>
              <a:gd name="T33"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2" h="224">
                <a:moveTo>
                  <a:pt x="187" y="0"/>
                </a:moveTo>
                <a:lnTo>
                  <a:pt x="187" y="0"/>
                </a:lnTo>
                <a:lnTo>
                  <a:pt x="186" y="0"/>
                </a:lnTo>
                <a:lnTo>
                  <a:pt x="186" y="0"/>
                </a:lnTo>
                <a:lnTo>
                  <a:pt x="186" y="0"/>
                </a:lnTo>
                <a:lnTo>
                  <a:pt x="56" y="109"/>
                </a:lnTo>
                <a:lnTo>
                  <a:pt x="0" y="72"/>
                </a:lnTo>
                <a:lnTo>
                  <a:pt x="0" y="113"/>
                </a:lnTo>
                <a:lnTo>
                  <a:pt x="186" y="224"/>
                </a:lnTo>
                <a:lnTo>
                  <a:pt x="186" y="224"/>
                </a:lnTo>
                <a:lnTo>
                  <a:pt x="186" y="224"/>
                </a:lnTo>
                <a:lnTo>
                  <a:pt x="187" y="224"/>
                </a:lnTo>
                <a:lnTo>
                  <a:pt x="187" y="224"/>
                </a:lnTo>
                <a:lnTo>
                  <a:pt x="372" y="113"/>
                </a:lnTo>
                <a:lnTo>
                  <a:pt x="372" y="72"/>
                </a:lnTo>
                <a:lnTo>
                  <a:pt x="317" y="109"/>
                </a:lnTo>
                <a:lnTo>
                  <a:pt x="18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27" name="Freeform 9"/>
          <p:cNvSpPr>
            <a:spLocks/>
          </p:cNvSpPr>
          <p:nvPr/>
        </p:nvSpPr>
        <p:spPr bwMode="auto">
          <a:xfrm>
            <a:off x="1158877" y="9040021"/>
            <a:ext cx="336550" cy="234950"/>
          </a:xfrm>
          <a:custGeom>
            <a:avLst/>
            <a:gdLst>
              <a:gd name="T0" fmla="*/ 0 w 317"/>
              <a:gd name="T1" fmla="*/ 121 h 223"/>
              <a:gd name="T2" fmla="*/ 129 w 317"/>
              <a:gd name="T3" fmla="*/ 223 h 223"/>
              <a:gd name="T4" fmla="*/ 317 w 317"/>
              <a:gd name="T5" fmla="*/ 108 h 223"/>
              <a:gd name="T6" fmla="*/ 187 w 317"/>
              <a:gd name="T7" fmla="*/ 0 h 223"/>
              <a:gd name="T8" fmla="*/ 0 w 317"/>
              <a:gd name="T9" fmla="*/ 121 h 223"/>
            </a:gdLst>
            <a:ahLst/>
            <a:cxnLst>
              <a:cxn ang="0">
                <a:pos x="T0" y="T1"/>
              </a:cxn>
              <a:cxn ang="0">
                <a:pos x="T2" y="T3"/>
              </a:cxn>
              <a:cxn ang="0">
                <a:pos x="T4" y="T5"/>
              </a:cxn>
              <a:cxn ang="0">
                <a:pos x="T6" y="T7"/>
              </a:cxn>
              <a:cxn ang="0">
                <a:pos x="T8" y="T9"/>
              </a:cxn>
            </a:cxnLst>
            <a:rect l="0" t="0" r="r" b="b"/>
            <a:pathLst>
              <a:path w="317" h="223">
                <a:moveTo>
                  <a:pt x="0" y="121"/>
                </a:moveTo>
                <a:lnTo>
                  <a:pt x="129" y="223"/>
                </a:lnTo>
                <a:lnTo>
                  <a:pt x="317" y="108"/>
                </a:lnTo>
                <a:lnTo>
                  <a:pt x="187" y="0"/>
                </a:lnTo>
                <a:lnTo>
                  <a:pt x="0" y="12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28" name="Freeform 10"/>
          <p:cNvSpPr>
            <a:spLocks/>
          </p:cNvSpPr>
          <p:nvPr/>
        </p:nvSpPr>
        <p:spPr bwMode="auto">
          <a:xfrm>
            <a:off x="1495426" y="9040021"/>
            <a:ext cx="333376" cy="234950"/>
          </a:xfrm>
          <a:custGeom>
            <a:avLst/>
            <a:gdLst>
              <a:gd name="T0" fmla="*/ 130 w 316"/>
              <a:gd name="T1" fmla="*/ 0 h 223"/>
              <a:gd name="T2" fmla="*/ 0 w 316"/>
              <a:gd name="T3" fmla="*/ 108 h 223"/>
              <a:gd name="T4" fmla="*/ 187 w 316"/>
              <a:gd name="T5" fmla="*/ 223 h 223"/>
              <a:gd name="T6" fmla="*/ 316 w 316"/>
              <a:gd name="T7" fmla="*/ 121 h 223"/>
              <a:gd name="T8" fmla="*/ 130 w 316"/>
              <a:gd name="T9" fmla="*/ 0 h 223"/>
            </a:gdLst>
            <a:ahLst/>
            <a:cxnLst>
              <a:cxn ang="0">
                <a:pos x="T0" y="T1"/>
              </a:cxn>
              <a:cxn ang="0">
                <a:pos x="T2" y="T3"/>
              </a:cxn>
              <a:cxn ang="0">
                <a:pos x="T4" y="T5"/>
              </a:cxn>
              <a:cxn ang="0">
                <a:pos x="T6" y="T7"/>
              </a:cxn>
              <a:cxn ang="0">
                <a:pos x="T8" y="T9"/>
              </a:cxn>
            </a:cxnLst>
            <a:rect l="0" t="0" r="r" b="b"/>
            <a:pathLst>
              <a:path w="316" h="223">
                <a:moveTo>
                  <a:pt x="130" y="0"/>
                </a:moveTo>
                <a:lnTo>
                  <a:pt x="0" y="108"/>
                </a:lnTo>
                <a:lnTo>
                  <a:pt x="187" y="223"/>
                </a:lnTo>
                <a:lnTo>
                  <a:pt x="316" y="121"/>
                </a:lnTo>
                <a:lnTo>
                  <a:pt x="130"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29" name="Freeform 11"/>
          <p:cNvSpPr>
            <a:spLocks noEditPoints="1"/>
          </p:cNvSpPr>
          <p:nvPr/>
        </p:nvSpPr>
        <p:spPr bwMode="auto">
          <a:xfrm>
            <a:off x="4165601" y="9040021"/>
            <a:ext cx="619126" cy="619126"/>
          </a:xfrm>
          <a:custGeom>
            <a:avLst/>
            <a:gdLst>
              <a:gd name="T0" fmla="*/ 331 w 584"/>
              <a:gd name="T1" fmla="*/ 3 h 585"/>
              <a:gd name="T2" fmla="*/ 72 w 584"/>
              <a:gd name="T3" fmla="*/ 99 h 585"/>
              <a:gd name="T4" fmla="*/ 9 w 584"/>
              <a:gd name="T5" fmla="*/ 369 h 585"/>
              <a:gd name="T6" fmla="*/ 197 w 584"/>
              <a:gd name="T7" fmla="*/ 569 h 585"/>
              <a:gd name="T8" fmla="*/ 470 w 584"/>
              <a:gd name="T9" fmla="*/ 525 h 585"/>
              <a:gd name="T10" fmla="*/ 584 w 584"/>
              <a:gd name="T11" fmla="*/ 273 h 585"/>
              <a:gd name="T12" fmla="*/ 312 w 584"/>
              <a:gd name="T13" fmla="*/ 433 h 585"/>
              <a:gd name="T14" fmla="*/ 272 w 584"/>
              <a:gd name="T15" fmla="*/ 401 h 585"/>
              <a:gd name="T16" fmla="*/ 224 w 584"/>
              <a:gd name="T17" fmla="*/ 385 h 585"/>
              <a:gd name="T18" fmla="*/ 192 w 584"/>
              <a:gd name="T19" fmla="*/ 341 h 585"/>
              <a:gd name="T20" fmla="*/ 167 w 584"/>
              <a:gd name="T21" fmla="*/ 302 h 585"/>
              <a:gd name="T22" fmla="*/ 179 w 584"/>
              <a:gd name="T23" fmla="*/ 346 h 585"/>
              <a:gd name="T24" fmla="*/ 164 w 584"/>
              <a:gd name="T25" fmla="*/ 322 h 585"/>
              <a:gd name="T26" fmla="*/ 130 w 584"/>
              <a:gd name="T27" fmla="*/ 279 h 585"/>
              <a:gd name="T28" fmla="*/ 112 w 584"/>
              <a:gd name="T29" fmla="*/ 232 h 585"/>
              <a:gd name="T30" fmla="*/ 118 w 584"/>
              <a:gd name="T31" fmla="*/ 204 h 585"/>
              <a:gd name="T32" fmla="*/ 94 w 584"/>
              <a:gd name="T33" fmla="*/ 174 h 585"/>
              <a:gd name="T34" fmla="*/ 179 w 584"/>
              <a:gd name="T35" fmla="*/ 79 h 585"/>
              <a:gd name="T36" fmla="*/ 209 w 584"/>
              <a:gd name="T37" fmla="*/ 68 h 585"/>
              <a:gd name="T38" fmla="*/ 215 w 584"/>
              <a:gd name="T39" fmla="*/ 62 h 585"/>
              <a:gd name="T40" fmla="*/ 244 w 584"/>
              <a:gd name="T41" fmla="*/ 80 h 585"/>
              <a:gd name="T42" fmla="*/ 264 w 584"/>
              <a:gd name="T43" fmla="*/ 78 h 585"/>
              <a:gd name="T44" fmla="*/ 253 w 584"/>
              <a:gd name="T45" fmla="*/ 62 h 585"/>
              <a:gd name="T46" fmla="*/ 287 w 584"/>
              <a:gd name="T47" fmla="*/ 76 h 585"/>
              <a:gd name="T48" fmla="*/ 315 w 584"/>
              <a:gd name="T49" fmla="*/ 72 h 585"/>
              <a:gd name="T50" fmla="*/ 328 w 584"/>
              <a:gd name="T51" fmla="*/ 81 h 585"/>
              <a:gd name="T52" fmla="*/ 298 w 584"/>
              <a:gd name="T53" fmla="*/ 100 h 585"/>
              <a:gd name="T54" fmla="*/ 267 w 584"/>
              <a:gd name="T55" fmla="*/ 133 h 585"/>
              <a:gd name="T56" fmla="*/ 306 w 584"/>
              <a:gd name="T57" fmla="*/ 152 h 585"/>
              <a:gd name="T58" fmla="*/ 342 w 584"/>
              <a:gd name="T59" fmla="*/ 180 h 585"/>
              <a:gd name="T60" fmla="*/ 354 w 584"/>
              <a:gd name="T61" fmla="*/ 153 h 585"/>
              <a:gd name="T62" fmla="*/ 348 w 584"/>
              <a:gd name="T63" fmla="*/ 117 h 585"/>
              <a:gd name="T64" fmla="*/ 393 w 584"/>
              <a:gd name="T65" fmla="*/ 131 h 585"/>
              <a:gd name="T66" fmla="*/ 406 w 584"/>
              <a:gd name="T67" fmla="*/ 136 h 585"/>
              <a:gd name="T68" fmla="*/ 421 w 584"/>
              <a:gd name="T69" fmla="*/ 132 h 585"/>
              <a:gd name="T70" fmla="*/ 441 w 584"/>
              <a:gd name="T71" fmla="*/ 159 h 585"/>
              <a:gd name="T72" fmla="*/ 451 w 584"/>
              <a:gd name="T73" fmla="*/ 180 h 585"/>
              <a:gd name="T74" fmla="*/ 391 w 584"/>
              <a:gd name="T75" fmla="*/ 200 h 585"/>
              <a:gd name="T76" fmla="*/ 418 w 584"/>
              <a:gd name="T77" fmla="*/ 199 h 585"/>
              <a:gd name="T78" fmla="*/ 411 w 584"/>
              <a:gd name="T79" fmla="*/ 218 h 585"/>
              <a:gd name="T80" fmla="*/ 383 w 584"/>
              <a:gd name="T81" fmla="*/ 240 h 585"/>
              <a:gd name="T82" fmla="*/ 355 w 584"/>
              <a:gd name="T83" fmla="*/ 259 h 585"/>
              <a:gd name="T84" fmla="*/ 355 w 584"/>
              <a:gd name="T85" fmla="*/ 280 h 585"/>
              <a:gd name="T86" fmla="*/ 334 w 584"/>
              <a:gd name="T87" fmla="*/ 312 h 585"/>
              <a:gd name="T88" fmla="*/ 327 w 584"/>
              <a:gd name="T89" fmla="*/ 328 h 585"/>
              <a:gd name="T90" fmla="*/ 298 w 584"/>
              <a:gd name="T91" fmla="*/ 308 h 585"/>
              <a:gd name="T92" fmla="*/ 262 w 584"/>
              <a:gd name="T93" fmla="*/ 314 h 585"/>
              <a:gd name="T94" fmla="*/ 251 w 584"/>
              <a:gd name="T95" fmla="*/ 323 h 585"/>
              <a:gd name="T96" fmla="*/ 275 w 584"/>
              <a:gd name="T97" fmla="*/ 383 h 585"/>
              <a:gd name="T98" fmla="*/ 303 w 584"/>
              <a:gd name="T99" fmla="*/ 368 h 585"/>
              <a:gd name="T100" fmla="*/ 301 w 584"/>
              <a:gd name="T101" fmla="*/ 394 h 585"/>
              <a:gd name="T102" fmla="*/ 325 w 584"/>
              <a:gd name="T103" fmla="*/ 417 h 585"/>
              <a:gd name="T104" fmla="*/ 332 w 584"/>
              <a:gd name="T105" fmla="*/ 439 h 585"/>
              <a:gd name="T106" fmla="*/ 339 w 584"/>
              <a:gd name="T107" fmla="*/ 514 h 585"/>
              <a:gd name="T108" fmla="*/ 348 w 584"/>
              <a:gd name="T109" fmla="*/ 452 h 585"/>
              <a:gd name="T110" fmla="*/ 367 w 584"/>
              <a:gd name="T111" fmla="*/ 429 h 585"/>
              <a:gd name="T112" fmla="*/ 382 w 584"/>
              <a:gd name="T113" fmla="*/ 433 h 585"/>
              <a:gd name="T114" fmla="*/ 414 w 584"/>
              <a:gd name="T115" fmla="*/ 437 h 585"/>
              <a:gd name="T116" fmla="*/ 435 w 584"/>
              <a:gd name="T117" fmla="*/ 439 h 585"/>
              <a:gd name="T118" fmla="*/ 468 w 584"/>
              <a:gd name="T119" fmla="*/ 46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585">
                <a:moveTo>
                  <a:pt x="545" y="146"/>
                </a:moveTo>
                <a:lnTo>
                  <a:pt x="535" y="130"/>
                </a:lnTo>
                <a:lnTo>
                  <a:pt x="523" y="114"/>
                </a:lnTo>
                <a:lnTo>
                  <a:pt x="512" y="99"/>
                </a:lnTo>
                <a:lnTo>
                  <a:pt x="499" y="85"/>
                </a:lnTo>
                <a:lnTo>
                  <a:pt x="486" y="73"/>
                </a:lnTo>
                <a:lnTo>
                  <a:pt x="470" y="60"/>
                </a:lnTo>
                <a:lnTo>
                  <a:pt x="455" y="50"/>
                </a:lnTo>
                <a:lnTo>
                  <a:pt x="439" y="40"/>
                </a:lnTo>
                <a:lnTo>
                  <a:pt x="422" y="30"/>
                </a:lnTo>
                <a:lnTo>
                  <a:pt x="405" y="23"/>
                </a:lnTo>
                <a:lnTo>
                  <a:pt x="386" y="16"/>
                </a:lnTo>
                <a:lnTo>
                  <a:pt x="369" y="10"/>
                </a:lnTo>
                <a:lnTo>
                  <a:pt x="350" y="5"/>
                </a:lnTo>
                <a:lnTo>
                  <a:pt x="331" y="3"/>
                </a:lnTo>
                <a:lnTo>
                  <a:pt x="312" y="1"/>
                </a:lnTo>
                <a:lnTo>
                  <a:pt x="292" y="0"/>
                </a:lnTo>
                <a:lnTo>
                  <a:pt x="273" y="1"/>
                </a:lnTo>
                <a:lnTo>
                  <a:pt x="253" y="3"/>
                </a:lnTo>
                <a:lnTo>
                  <a:pt x="234" y="5"/>
                </a:lnTo>
                <a:lnTo>
                  <a:pt x="216" y="10"/>
                </a:lnTo>
                <a:lnTo>
                  <a:pt x="197" y="16"/>
                </a:lnTo>
                <a:lnTo>
                  <a:pt x="180" y="23"/>
                </a:lnTo>
                <a:lnTo>
                  <a:pt x="163" y="30"/>
                </a:lnTo>
                <a:lnTo>
                  <a:pt x="145" y="40"/>
                </a:lnTo>
                <a:lnTo>
                  <a:pt x="129" y="50"/>
                </a:lnTo>
                <a:lnTo>
                  <a:pt x="113" y="60"/>
                </a:lnTo>
                <a:lnTo>
                  <a:pt x="99" y="73"/>
                </a:lnTo>
                <a:lnTo>
                  <a:pt x="85" y="85"/>
                </a:lnTo>
                <a:lnTo>
                  <a:pt x="72" y="99"/>
                </a:lnTo>
                <a:lnTo>
                  <a:pt x="60" y="114"/>
                </a:lnTo>
                <a:lnTo>
                  <a:pt x="49" y="130"/>
                </a:lnTo>
                <a:lnTo>
                  <a:pt x="38" y="146"/>
                </a:lnTo>
                <a:lnTo>
                  <a:pt x="30" y="163"/>
                </a:lnTo>
                <a:lnTo>
                  <a:pt x="22" y="180"/>
                </a:lnTo>
                <a:lnTo>
                  <a:pt x="15" y="198"/>
                </a:lnTo>
                <a:lnTo>
                  <a:pt x="9" y="216"/>
                </a:lnTo>
                <a:lnTo>
                  <a:pt x="5" y="234"/>
                </a:lnTo>
                <a:lnTo>
                  <a:pt x="2" y="254"/>
                </a:lnTo>
                <a:lnTo>
                  <a:pt x="1" y="273"/>
                </a:lnTo>
                <a:lnTo>
                  <a:pt x="0" y="293"/>
                </a:lnTo>
                <a:lnTo>
                  <a:pt x="1" y="312"/>
                </a:lnTo>
                <a:lnTo>
                  <a:pt x="2" y="331"/>
                </a:lnTo>
                <a:lnTo>
                  <a:pt x="5" y="351"/>
                </a:lnTo>
                <a:lnTo>
                  <a:pt x="9" y="369"/>
                </a:lnTo>
                <a:lnTo>
                  <a:pt x="15" y="388"/>
                </a:lnTo>
                <a:lnTo>
                  <a:pt x="22" y="405"/>
                </a:lnTo>
                <a:lnTo>
                  <a:pt x="30" y="422"/>
                </a:lnTo>
                <a:lnTo>
                  <a:pt x="38" y="439"/>
                </a:lnTo>
                <a:lnTo>
                  <a:pt x="49" y="456"/>
                </a:lnTo>
                <a:lnTo>
                  <a:pt x="60" y="471"/>
                </a:lnTo>
                <a:lnTo>
                  <a:pt x="72" y="486"/>
                </a:lnTo>
                <a:lnTo>
                  <a:pt x="85" y="500"/>
                </a:lnTo>
                <a:lnTo>
                  <a:pt x="99" y="512"/>
                </a:lnTo>
                <a:lnTo>
                  <a:pt x="113" y="525"/>
                </a:lnTo>
                <a:lnTo>
                  <a:pt x="129" y="536"/>
                </a:lnTo>
                <a:lnTo>
                  <a:pt x="145" y="545"/>
                </a:lnTo>
                <a:lnTo>
                  <a:pt x="163" y="555"/>
                </a:lnTo>
                <a:lnTo>
                  <a:pt x="180" y="563"/>
                </a:lnTo>
                <a:lnTo>
                  <a:pt x="197" y="569"/>
                </a:lnTo>
                <a:lnTo>
                  <a:pt x="216" y="574"/>
                </a:lnTo>
                <a:lnTo>
                  <a:pt x="234" y="579"/>
                </a:lnTo>
                <a:lnTo>
                  <a:pt x="253" y="582"/>
                </a:lnTo>
                <a:lnTo>
                  <a:pt x="273" y="584"/>
                </a:lnTo>
                <a:lnTo>
                  <a:pt x="292" y="585"/>
                </a:lnTo>
                <a:lnTo>
                  <a:pt x="312" y="584"/>
                </a:lnTo>
                <a:lnTo>
                  <a:pt x="331" y="582"/>
                </a:lnTo>
                <a:lnTo>
                  <a:pt x="350" y="579"/>
                </a:lnTo>
                <a:lnTo>
                  <a:pt x="369" y="574"/>
                </a:lnTo>
                <a:lnTo>
                  <a:pt x="386" y="569"/>
                </a:lnTo>
                <a:lnTo>
                  <a:pt x="405" y="563"/>
                </a:lnTo>
                <a:lnTo>
                  <a:pt x="422" y="555"/>
                </a:lnTo>
                <a:lnTo>
                  <a:pt x="439" y="545"/>
                </a:lnTo>
                <a:lnTo>
                  <a:pt x="455" y="536"/>
                </a:lnTo>
                <a:lnTo>
                  <a:pt x="470" y="525"/>
                </a:lnTo>
                <a:lnTo>
                  <a:pt x="486" y="512"/>
                </a:lnTo>
                <a:lnTo>
                  <a:pt x="499" y="500"/>
                </a:lnTo>
                <a:lnTo>
                  <a:pt x="512" y="486"/>
                </a:lnTo>
                <a:lnTo>
                  <a:pt x="523" y="471"/>
                </a:lnTo>
                <a:lnTo>
                  <a:pt x="535" y="456"/>
                </a:lnTo>
                <a:lnTo>
                  <a:pt x="545" y="439"/>
                </a:lnTo>
                <a:lnTo>
                  <a:pt x="555" y="422"/>
                </a:lnTo>
                <a:lnTo>
                  <a:pt x="562" y="405"/>
                </a:lnTo>
                <a:lnTo>
                  <a:pt x="569" y="388"/>
                </a:lnTo>
                <a:lnTo>
                  <a:pt x="574" y="369"/>
                </a:lnTo>
                <a:lnTo>
                  <a:pt x="578" y="351"/>
                </a:lnTo>
                <a:lnTo>
                  <a:pt x="582" y="331"/>
                </a:lnTo>
                <a:lnTo>
                  <a:pt x="584" y="312"/>
                </a:lnTo>
                <a:lnTo>
                  <a:pt x="584" y="293"/>
                </a:lnTo>
                <a:lnTo>
                  <a:pt x="584" y="273"/>
                </a:lnTo>
                <a:lnTo>
                  <a:pt x="582" y="254"/>
                </a:lnTo>
                <a:lnTo>
                  <a:pt x="578" y="234"/>
                </a:lnTo>
                <a:lnTo>
                  <a:pt x="574" y="216"/>
                </a:lnTo>
                <a:lnTo>
                  <a:pt x="569" y="198"/>
                </a:lnTo>
                <a:lnTo>
                  <a:pt x="562" y="180"/>
                </a:lnTo>
                <a:lnTo>
                  <a:pt x="555" y="163"/>
                </a:lnTo>
                <a:lnTo>
                  <a:pt x="545" y="146"/>
                </a:lnTo>
                <a:close/>
                <a:moveTo>
                  <a:pt x="329" y="446"/>
                </a:moveTo>
                <a:lnTo>
                  <a:pt x="326" y="442"/>
                </a:lnTo>
                <a:lnTo>
                  <a:pt x="326" y="438"/>
                </a:lnTo>
                <a:lnTo>
                  <a:pt x="325" y="441"/>
                </a:lnTo>
                <a:lnTo>
                  <a:pt x="324" y="442"/>
                </a:lnTo>
                <a:lnTo>
                  <a:pt x="320" y="439"/>
                </a:lnTo>
                <a:lnTo>
                  <a:pt x="316" y="436"/>
                </a:lnTo>
                <a:lnTo>
                  <a:pt x="312" y="433"/>
                </a:lnTo>
                <a:lnTo>
                  <a:pt x="310" y="431"/>
                </a:lnTo>
                <a:lnTo>
                  <a:pt x="308" y="430"/>
                </a:lnTo>
                <a:lnTo>
                  <a:pt x="307" y="428"/>
                </a:lnTo>
                <a:lnTo>
                  <a:pt x="306" y="425"/>
                </a:lnTo>
                <a:lnTo>
                  <a:pt x="304" y="422"/>
                </a:lnTo>
                <a:lnTo>
                  <a:pt x="302" y="419"/>
                </a:lnTo>
                <a:lnTo>
                  <a:pt x="301" y="416"/>
                </a:lnTo>
                <a:lnTo>
                  <a:pt x="301" y="415"/>
                </a:lnTo>
                <a:lnTo>
                  <a:pt x="301" y="414"/>
                </a:lnTo>
                <a:lnTo>
                  <a:pt x="297" y="415"/>
                </a:lnTo>
                <a:lnTo>
                  <a:pt x="292" y="414"/>
                </a:lnTo>
                <a:lnTo>
                  <a:pt x="286" y="412"/>
                </a:lnTo>
                <a:lnTo>
                  <a:pt x="279" y="409"/>
                </a:lnTo>
                <a:lnTo>
                  <a:pt x="276" y="406"/>
                </a:lnTo>
                <a:lnTo>
                  <a:pt x="272" y="401"/>
                </a:lnTo>
                <a:lnTo>
                  <a:pt x="270" y="398"/>
                </a:lnTo>
                <a:lnTo>
                  <a:pt x="266" y="396"/>
                </a:lnTo>
                <a:lnTo>
                  <a:pt x="264" y="395"/>
                </a:lnTo>
                <a:lnTo>
                  <a:pt x="261" y="395"/>
                </a:lnTo>
                <a:lnTo>
                  <a:pt x="259" y="396"/>
                </a:lnTo>
                <a:lnTo>
                  <a:pt x="256" y="396"/>
                </a:lnTo>
                <a:lnTo>
                  <a:pt x="252" y="397"/>
                </a:lnTo>
                <a:lnTo>
                  <a:pt x="250" y="397"/>
                </a:lnTo>
                <a:lnTo>
                  <a:pt x="248" y="397"/>
                </a:lnTo>
                <a:lnTo>
                  <a:pt x="244" y="396"/>
                </a:lnTo>
                <a:lnTo>
                  <a:pt x="240" y="394"/>
                </a:lnTo>
                <a:lnTo>
                  <a:pt x="236" y="392"/>
                </a:lnTo>
                <a:lnTo>
                  <a:pt x="232" y="389"/>
                </a:lnTo>
                <a:lnTo>
                  <a:pt x="229" y="388"/>
                </a:lnTo>
                <a:lnTo>
                  <a:pt x="224" y="385"/>
                </a:lnTo>
                <a:lnTo>
                  <a:pt x="218" y="382"/>
                </a:lnTo>
                <a:lnTo>
                  <a:pt x="216" y="380"/>
                </a:lnTo>
                <a:lnTo>
                  <a:pt x="213" y="378"/>
                </a:lnTo>
                <a:lnTo>
                  <a:pt x="211" y="376"/>
                </a:lnTo>
                <a:lnTo>
                  <a:pt x="210" y="374"/>
                </a:lnTo>
                <a:lnTo>
                  <a:pt x="209" y="370"/>
                </a:lnTo>
                <a:lnTo>
                  <a:pt x="208" y="364"/>
                </a:lnTo>
                <a:lnTo>
                  <a:pt x="207" y="358"/>
                </a:lnTo>
                <a:lnTo>
                  <a:pt x="205" y="354"/>
                </a:lnTo>
                <a:lnTo>
                  <a:pt x="203" y="351"/>
                </a:lnTo>
                <a:lnTo>
                  <a:pt x="198" y="347"/>
                </a:lnTo>
                <a:lnTo>
                  <a:pt x="194" y="343"/>
                </a:lnTo>
                <a:lnTo>
                  <a:pt x="191" y="343"/>
                </a:lnTo>
                <a:lnTo>
                  <a:pt x="192" y="342"/>
                </a:lnTo>
                <a:lnTo>
                  <a:pt x="192" y="341"/>
                </a:lnTo>
                <a:lnTo>
                  <a:pt x="192" y="340"/>
                </a:lnTo>
                <a:lnTo>
                  <a:pt x="191" y="338"/>
                </a:lnTo>
                <a:lnTo>
                  <a:pt x="188" y="334"/>
                </a:lnTo>
                <a:lnTo>
                  <a:pt x="185" y="330"/>
                </a:lnTo>
                <a:lnTo>
                  <a:pt x="184" y="328"/>
                </a:lnTo>
                <a:lnTo>
                  <a:pt x="181" y="325"/>
                </a:lnTo>
                <a:lnTo>
                  <a:pt x="178" y="322"/>
                </a:lnTo>
                <a:lnTo>
                  <a:pt x="175" y="319"/>
                </a:lnTo>
                <a:lnTo>
                  <a:pt x="172" y="315"/>
                </a:lnTo>
                <a:lnTo>
                  <a:pt x="170" y="311"/>
                </a:lnTo>
                <a:lnTo>
                  <a:pt x="169" y="308"/>
                </a:lnTo>
                <a:lnTo>
                  <a:pt x="169" y="304"/>
                </a:lnTo>
                <a:lnTo>
                  <a:pt x="169" y="303"/>
                </a:lnTo>
                <a:lnTo>
                  <a:pt x="168" y="303"/>
                </a:lnTo>
                <a:lnTo>
                  <a:pt x="167" y="302"/>
                </a:lnTo>
                <a:lnTo>
                  <a:pt x="166" y="301"/>
                </a:lnTo>
                <a:lnTo>
                  <a:pt x="164" y="301"/>
                </a:lnTo>
                <a:lnTo>
                  <a:pt x="163" y="300"/>
                </a:lnTo>
                <a:lnTo>
                  <a:pt x="161" y="300"/>
                </a:lnTo>
                <a:lnTo>
                  <a:pt x="161" y="300"/>
                </a:lnTo>
                <a:lnTo>
                  <a:pt x="161" y="302"/>
                </a:lnTo>
                <a:lnTo>
                  <a:pt x="162" y="306"/>
                </a:lnTo>
                <a:lnTo>
                  <a:pt x="163" y="309"/>
                </a:lnTo>
                <a:lnTo>
                  <a:pt x="164" y="311"/>
                </a:lnTo>
                <a:lnTo>
                  <a:pt x="166" y="315"/>
                </a:lnTo>
                <a:lnTo>
                  <a:pt x="170" y="322"/>
                </a:lnTo>
                <a:lnTo>
                  <a:pt x="175" y="329"/>
                </a:lnTo>
                <a:lnTo>
                  <a:pt x="178" y="336"/>
                </a:lnTo>
                <a:lnTo>
                  <a:pt x="179" y="341"/>
                </a:lnTo>
                <a:lnTo>
                  <a:pt x="179" y="346"/>
                </a:lnTo>
                <a:lnTo>
                  <a:pt x="178" y="347"/>
                </a:lnTo>
                <a:lnTo>
                  <a:pt x="177" y="346"/>
                </a:lnTo>
                <a:lnTo>
                  <a:pt x="176" y="343"/>
                </a:lnTo>
                <a:lnTo>
                  <a:pt x="176" y="341"/>
                </a:lnTo>
                <a:lnTo>
                  <a:pt x="175" y="339"/>
                </a:lnTo>
                <a:lnTo>
                  <a:pt x="175" y="337"/>
                </a:lnTo>
                <a:lnTo>
                  <a:pt x="172" y="335"/>
                </a:lnTo>
                <a:lnTo>
                  <a:pt x="168" y="333"/>
                </a:lnTo>
                <a:lnTo>
                  <a:pt x="165" y="329"/>
                </a:lnTo>
                <a:lnTo>
                  <a:pt x="163" y="327"/>
                </a:lnTo>
                <a:lnTo>
                  <a:pt x="163" y="327"/>
                </a:lnTo>
                <a:lnTo>
                  <a:pt x="164" y="326"/>
                </a:lnTo>
                <a:lnTo>
                  <a:pt x="164" y="326"/>
                </a:lnTo>
                <a:lnTo>
                  <a:pt x="165" y="326"/>
                </a:lnTo>
                <a:lnTo>
                  <a:pt x="164" y="322"/>
                </a:lnTo>
                <a:lnTo>
                  <a:pt x="161" y="317"/>
                </a:lnTo>
                <a:lnTo>
                  <a:pt x="157" y="313"/>
                </a:lnTo>
                <a:lnTo>
                  <a:pt x="157" y="310"/>
                </a:lnTo>
                <a:lnTo>
                  <a:pt x="154" y="307"/>
                </a:lnTo>
                <a:lnTo>
                  <a:pt x="152" y="301"/>
                </a:lnTo>
                <a:lnTo>
                  <a:pt x="150" y="296"/>
                </a:lnTo>
                <a:lnTo>
                  <a:pt x="148" y="293"/>
                </a:lnTo>
                <a:lnTo>
                  <a:pt x="146" y="290"/>
                </a:lnTo>
                <a:lnTo>
                  <a:pt x="144" y="288"/>
                </a:lnTo>
                <a:lnTo>
                  <a:pt x="141" y="286"/>
                </a:lnTo>
                <a:lnTo>
                  <a:pt x="138" y="284"/>
                </a:lnTo>
                <a:lnTo>
                  <a:pt x="136" y="283"/>
                </a:lnTo>
                <a:lnTo>
                  <a:pt x="134" y="282"/>
                </a:lnTo>
                <a:lnTo>
                  <a:pt x="132" y="281"/>
                </a:lnTo>
                <a:lnTo>
                  <a:pt x="130" y="279"/>
                </a:lnTo>
                <a:lnTo>
                  <a:pt x="126" y="271"/>
                </a:lnTo>
                <a:lnTo>
                  <a:pt x="123" y="267"/>
                </a:lnTo>
                <a:lnTo>
                  <a:pt x="122" y="265"/>
                </a:lnTo>
                <a:lnTo>
                  <a:pt x="122" y="263"/>
                </a:lnTo>
                <a:lnTo>
                  <a:pt x="122" y="262"/>
                </a:lnTo>
                <a:lnTo>
                  <a:pt x="123" y="261"/>
                </a:lnTo>
                <a:lnTo>
                  <a:pt x="121" y="261"/>
                </a:lnTo>
                <a:lnTo>
                  <a:pt x="118" y="260"/>
                </a:lnTo>
                <a:lnTo>
                  <a:pt x="116" y="258"/>
                </a:lnTo>
                <a:lnTo>
                  <a:pt x="115" y="255"/>
                </a:lnTo>
                <a:lnTo>
                  <a:pt x="113" y="247"/>
                </a:lnTo>
                <a:lnTo>
                  <a:pt x="113" y="241"/>
                </a:lnTo>
                <a:lnTo>
                  <a:pt x="112" y="241"/>
                </a:lnTo>
                <a:lnTo>
                  <a:pt x="112" y="238"/>
                </a:lnTo>
                <a:lnTo>
                  <a:pt x="112" y="232"/>
                </a:lnTo>
                <a:lnTo>
                  <a:pt x="113" y="225"/>
                </a:lnTo>
                <a:lnTo>
                  <a:pt x="113" y="218"/>
                </a:lnTo>
                <a:lnTo>
                  <a:pt x="114" y="216"/>
                </a:lnTo>
                <a:lnTo>
                  <a:pt x="115" y="214"/>
                </a:lnTo>
                <a:lnTo>
                  <a:pt x="116" y="213"/>
                </a:lnTo>
                <a:lnTo>
                  <a:pt x="117" y="213"/>
                </a:lnTo>
                <a:lnTo>
                  <a:pt x="116" y="213"/>
                </a:lnTo>
                <a:lnTo>
                  <a:pt x="115" y="212"/>
                </a:lnTo>
                <a:lnTo>
                  <a:pt x="114" y="209"/>
                </a:lnTo>
                <a:lnTo>
                  <a:pt x="113" y="207"/>
                </a:lnTo>
                <a:lnTo>
                  <a:pt x="112" y="203"/>
                </a:lnTo>
                <a:lnTo>
                  <a:pt x="113" y="201"/>
                </a:lnTo>
                <a:lnTo>
                  <a:pt x="114" y="201"/>
                </a:lnTo>
                <a:lnTo>
                  <a:pt x="116" y="202"/>
                </a:lnTo>
                <a:lnTo>
                  <a:pt x="118" y="204"/>
                </a:lnTo>
                <a:lnTo>
                  <a:pt x="119" y="205"/>
                </a:lnTo>
                <a:lnTo>
                  <a:pt x="122" y="204"/>
                </a:lnTo>
                <a:lnTo>
                  <a:pt x="123" y="202"/>
                </a:lnTo>
                <a:lnTo>
                  <a:pt x="124" y="201"/>
                </a:lnTo>
                <a:lnTo>
                  <a:pt x="124" y="199"/>
                </a:lnTo>
                <a:lnTo>
                  <a:pt x="121" y="195"/>
                </a:lnTo>
                <a:lnTo>
                  <a:pt x="115" y="191"/>
                </a:lnTo>
                <a:lnTo>
                  <a:pt x="103" y="182"/>
                </a:lnTo>
                <a:lnTo>
                  <a:pt x="99" y="180"/>
                </a:lnTo>
                <a:lnTo>
                  <a:pt x="100" y="178"/>
                </a:lnTo>
                <a:lnTo>
                  <a:pt x="100" y="176"/>
                </a:lnTo>
                <a:lnTo>
                  <a:pt x="99" y="175"/>
                </a:lnTo>
                <a:lnTo>
                  <a:pt x="98" y="173"/>
                </a:lnTo>
                <a:lnTo>
                  <a:pt x="95" y="175"/>
                </a:lnTo>
                <a:lnTo>
                  <a:pt x="94" y="174"/>
                </a:lnTo>
                <a:lnTo>
                  <a:pt x="92" y="173"/>
                </a:lnTo>
                <a:lnTo>
                  <a:pt x="92" y="171"/>
                </a:lnTo>
                <a:lnTo>
                  <a:pt x="91" y="167"/>
                </a:lnTo>
                <a:lnTo>
                  <a:pt x="90" y="166"/>
                </a:lnTo>
                <a:lnTo>
                  <a:pt x="88" y="165"/>
                </a:lnTo>
                <a:lnTo>
                  <a:pt x="86" y="164"/>
                </a:lnTo>
                <a:lnTo>
                  <a:pt x="95" y="150"/>
                </a:lnTo>
                <a:lnTo>
                  <a:pt x="104" y="138"/>
                </a:lnTo>
                <a:lnTo>
                  <a:pt x="114" y="126"/>
                </a:lnTo>
                <a:lnTo>
                  <a:pt x="125" y="116"/>
                </a:lnTo>
                <a:lnTo>
                  <a:pt x="137" y="106"/>
                </a:lnTo>
                <a:lnTo>
                  <a:pt x="149" y="96"/>
                </a:lnTo>
                <a:lnTo>
                  <a:pt x="162" y="87"/>
                </a:lnTo>
                <a:lnTo>
                  <a:pt x="176" y="79"/>
                </a:lnTo>
                <a:lnTo>
                  <a:pt x="179" y="79"/>
                </a:lnTo>
                <a:lnTo>
                  <a:pt x="183" y="79"/>
                </a:lnTo>
                <a:lnTo>
                  <a:pt x="186" y="80"/>
                </a:lnTo>
                <a:lnTo>
                  <a:pt x="190" y="81"/>
                </a:lnTo>
                <a:lnTo>
                  <a:pt x="192" y="82"/>
                </a:lnTo>
                <a:lnTo>
                  <a:pt x="195" y="85"/>
                </a:lnTo>
                <a:lnTo>
                  <a:pt x="197" y="87"/>
                </a:lnTo>
                <a:lnTo>
                  <a:pt x="199" y="89"/>
                </a:lnTo>
                <a:lnTo>
                  <a:pt x="199" y="86"/>
                </a:lnTo>
                <a:lnTo>
                  <a:pt x="197" y="82"/>
                </a:lnTo>
                <a:lnTo>
                  <a:pt x="199" y="80"/>
                </a:lnTo>
                <a:lnTo>
                  <a:pt x="206" y="78"/>
                </a:lnTo>
                <a:lnTo>
                  <a:pt x="212" y="77"/>
                </a:lnTo>
                <a:lnTo>
                  <a:pt x="217" y="78"/>
                </a:lnTo>
                <a:lnTo>
                  <a:pt x="215" y="73"/>
                </a:lnTo>
                <a:lnTo>
                  <a:pt x="209" y="68"/>
                </a:lnTo>
                <a:lnTo>
                  <a:pt x="208" y="70"/>
                </a:lnTo>
                <a:lnTo>
                  <a:pt x="206" y="69"/>
                </a:lnTo>
                <a:lnTo>
                  <a:pt x="202" y="69"/>
                </a:lnTo>
                <a:lnTo>
                  <a:pt x="197" y="70"/>
                </a:lnTo>
                <a:lnTo>
                  <a:pt x="192" y="72"/>
                </a:lnTo>
                <a:lnTo>
                  <a:pt x="191" y="73"/>
                </a:lnTo>
                <a:lnTo>
                  <a:pt x="188" y="74"/>
                </a:lnTo>
                <a:lnTo>
                  <a:pt x="185" y="77"/>
                </a:lnTo>
                <a:lnTo>
                  <a:pt x="183" y="78"/>
                </a:lnTo>
                <a:lnTo>
                  <a:pt x="181" y="78"/>
                </a:lnTo>
                <a:lnTo>
                  <a:pt x="178" y="78"/>
                </a:lnTo>
                <a:lnTo>
                  <a:pt x="188" y="73"/>
                </a:lnTo>
                <a:lnTo>
                  <a:pt x="196" y="69"/>
                </a:lnTo>
                <a:lnTo>
                  <a:pt x="205" y="65"/>
                </a:lnTo>
                <a:lnTo>
                  <a:pt x="215" y="62"/>
                </a:lnTo>
                <a:lnTo>
                  <a:pt x="216" y="64"/>
                </a:lnTo>
                <a:lnTo>
                  <a:pt x="218" y="65"/>
                </a:lnTo>
                <a:lnTo>
                  <a:pt x="220" y="67"/>
                </a:lnTo>
                <a:lnTo>
                  <a:pt x="222" y="69"/>
                </a:lnTo>
                <a:lnTo>
                  <a:pt x="221" y="69"/>
                </a:lnTo>
                <a:lnTo>
                  <a:pt x="221" y="70"/>
                </a:lnTo>
                <a:lnTo>
                  <a:pt x="220" y="73"/>
                </a:lnTo>
                <a:lnTo>
                  <a:pt x="221" y="78"/>
                </a:lnTo>
                <a:lnTo>
                  <a:pt x="223" y="80"/>
                </a:lnTo>
                <a:lnTo>
                  <a:pt x="225" y="80"/>
                </a:lnTo>
                <a:lnTo>
                  <a:pt x="230" y="80"/>
                </a:lnTo>
                <a:lnTo>
                  <a:pt x="234" y="80"/>
                </a:lnTo>
                <a:lnTo>
                  <a:pt x="237" y="79"/>
                </a:lnTo>
                <a:lnTo>
                  <a:pt x="239" y="79"/>
                </a:lnTo>
                <a:lnTo>
                  <a:pt x="244" y="80"/>
                </a:lnTo>
                <a:lnTo>
                  <a:pt x="248" y="80"/>
                </a:lnTo>
                <a:lnTo>
                  <a:pt x="252" y="80"/>
                </a:lnTo>
                <a:lnTo>
                  <a:pt x="253" y="79"/>
                </a:lnTo>
                <a:lnTo>
                  <a:pt x="252" y="78"/>
                </a:lnTo>
                <a:lnTo>
                  <a:pt x="254" y="80"/>
                </a:lnTo>
                <a:lnTo>
                  <a:pt x="256" y="83"/>
                </a:lnTo>
                <a:lnTo>
                  <a:pt x="257" y="87"/>
                </a:lnTo>
                <a:lnTo>
                  <a:pt x="259" y="91"/>
                </a:lnTo>
                <a:lnTo>
                  <a:pt x="260" y="89"/>
                </a:lnTo>
                <a:lnTo>
                  <a:pt x="260" y="85"/>
                </a:lnTo>
                <a:lnTo>
                  <a:pt x="259" y="82"/>
                </a:lnTo>
                <a:lnTo>
                  <a:pt x="260" y="80"/>
                </a:lnTo>
                <a:lnTo>
                  <a:pt x="261" y="79"/>
                </a:lnTo>
                <a:lnTo>
                  <a:pt x="262" y="78"/>
                </a:lnTo>
                <a:lnTo>
                  <a:pt x="264" y="78"/>
                </a:lnTo>
                <a:lnTo>
                  <a:pt x="266" y="77"/>
                </a:lnTo>
                <a:lnTo>
                  <a:pt x="269" y="76"/>
                </a:lnTo>
                <a:lnTo>
                  <a:pt x="270" y="74"/>
                </a:lnTo>
                <a:lnTo>
                  <a:pt x="271" y="74"/>
                </a:lnTo>
                <a:lnTo>
                  <a:pt x="270" y="73"/>
                </a:lnTo>
                <a:lnTo>
                  <a:pt x="269" y="71"/>
                </a:lnTo>
                <a:lnTo>
                  <a:pt x="266" y="70"/>
                </a:lnTo>
                <a:lnTo>
                  <a:pt x="265" y="69"/>
                </a:lnTo>
                <a:lnTo>
                  <a:pt x="263" y="68"/>
                </a:lnTo>
                <a:lnTo>
                  <a:pt x="261" y="68"/>
                </a:lnTo>
                <a:lnTo>
                  <a:pt x="259" y="67"/>
                </a:lnTo>
                <a:lnTo>
                  <a:pt x="257" y="66"/>
                </a:lnTo>
                <a:lnTo>
                  <a:pt x="254" y="65"/>
                </a:lnTo>
                <a:lnTo>
                  <a:pt x="253" y="64"/>
                </a:lnTo>
                <a:lnTo>
                  <a:pt x="253" y="62"/>
                </a:lnTo>
                <a:lnTo>
                  <a:pt x="253" y="59"/>
                </a:lnTo>
                <a:lnTo>
                  <a:pt x="256" y="57"/>
                </a:lnTo>
                <a:lnTo>
                  <a:pt x="258" y="56"/>
                </a:lnTo>
                <a:lnTo>
                  <a:pt x="262" y="56"/>
                </a:lnTo>
                <a:lnTo>
                  <a:pt x="267" y="56"/>
                </a:lnTo>
                <a:lnTo>
                  <a:pt x="271" y="58"/>
                </a:lnTo>
                <a:lnTo>
                  <a:pt x="274" y="60"/>
                </a:lnTo>
                <a:lnTo>
                  <a:pt x="276" y="64"/>
                </a:lnTo>
                <a:lnTo>
                  <a:pt x="276" y="66"/>
                </a:lnTo>
                <a:lnTo>
                  <a:pt x="273" y="68"/>
                </a:lnTo>
                <a:lnTo>
                  <a:pt x="277" y="69"/>
                </a:lnTo>
                <a:lnTo>
                  <a:pt x="283" y="71"/>
                </a:lnTo>
                <a:lnTo>
                  <a:pt x="285" y="72"/>
                </a:lnTo>
                <a:lnTo>
                  <a:pt x="286" y="73"/>
                </a:lnTo>
                <a:lnTo>
                  <a:pt x="287" y="76"/>
                </a:lnTo>
                <a:lnTo>
                  <a:pt x="287" y="77"/>
                </a:lnTo>
                <a:lnTo>
                  <a:pt x="290" y="72"/>
                </a:lnTo>
                <a:lnTo>
                  <a:pt x="292" y="71"/>
                </a:lnTo>
                <a:lnTo>
                  <a:pt x="294" y="72"/>
                </a:lnTo>
                <a:lnTo>
                  <a:pt x="297" y="77"/>
                </a:lnTo>
                <a:lnTo>
                  <a:pt x="298" y="80"/>
                </a:lnTo>
                <a:lnTo>
                  <a:pt x="299" y="81"/>
                </a:lnTo>
                <a:lnTo>
                  <a:pt x="300" y="83"/>
                </a:lnTo>
                <a:lnTo>
                  <a:pt x="302" y="84"/>
                </a:lnTo>
                <a:lnTo>
                  <a:pt x="303" y="84"/>
                </a:lnTo>
                <a:lnTo>
                  <a:pt x="304" y="83"/>
                </a:lnTo>
                <a:lnTo>
                  <a:pt x="307" y="81"/>
                </a:lnTo>
                <a:lnTo>
                  <a:pt x="311" y="77"/>
                </a:lnTo>
                <a:lnTo>
                  <a:pt x="314" y="73"/>
                </a:lnTo>
                <a:lnTo>
                  <a:pt x="315" y="72"/>
                </a:lnTo>
                <a:lnTo>
                  <a:pt x="313" y="72"/>
                </a:lnTo>
                <a:lnTo>
                  <a:pt x="313" y="71"/>
                </a:lnTo>
                <a:lnTo>
                  <a:pt x="313" y="70"/>
                </a:lnTo>
                <a:lnTo>
                  <a:pt x="314" y="70"/>
                </a:lnTo>
                <a:lnTo>
                  <a:pt x="316" y="68"/>
                </a:lnTo>
                <a:lnTo>
                  <a:pt x="319" y="67"/>
                </a:lnTo>
                <a:lnTo>
                  <a:pt x="321" y="67"/>
                </a:lnTo>
                <a:lnTo>
                  <a:pt x="324" y="68"/>
                </a:lnTo>
                <a:lnTo>
                  <a:pt x="326" y="69"/>
                </a:lnTo>
                <a:lnTo>
                  <a:pt x="327" y="71"/>
                </a:lnTo>
                <a:lnTo>
                  <a:pt x="328" y="74"/>
                </a:lnTo>
                <a:lnTo>
                  <a:pt x="328" y="77"/>
                </a:lnTo>
                <a:lnTo>
                  <a:pt x="328" y="78"/>
                </a:lnTo>
                <a:lnTo>
                  <a:pt x="326" y="78"/>
                </a:lnTo>
                <a:lnTo>
                  <a:pt x="328" y="81"/>
                </a:lnTo>
                <a:lnTo>
                  <a:pt x="329" y="85"/>
                </a:lnTo>
                <a:lnTo>
                  <a:pt x="328" y="87"/>
                </a:lnTo>
                <a:lnTo>
                  <a:pt x="327" y="89"/>
                </a:lnTo>
                <a:lnTo>
                  <a:pt x="325" y="90"/>
                </a:lnTo>
                <a:lnTo>
                  <a:pt x="323" y="90"/>
                </a:lnTo>
                <a:lnTo>
                  <a:pt x="320" y="89"/>
                </a:lnTo>
                <a:lnTo>
                  <a:pt x="317" y="87"/>
                </a:lnTo>
                <a:lnTo>
                  <a:pt x="314" y="86"/>
                </a:lnTo>
                <a:lnTo>
                  <a:pt x="312" y="85"/>
                </a:lnTo>
                <a:lnTo>
                  <a:pt x="310" y="86"/>
                </a:lnTo>
                <a:lnTo>
                  <a:pt x="306" y="87"/>
                </a:lnTo>
                <a:lnTo>
                  <a:pt x="305" y="90"/>
                </a:lnTo>
                <a:lnTo>
                  <a:pt x="302" y="94"/>
                </a:lnTo>
                <a:lnTo>
                  <a:pt x="300" y="98"/>
                </a:lnTo>
                <a:lnTo>
                  <a:pt x="298" y="100"/>
                </a:lnTo>
                <a:lnTo>
                  <a:pt x="294" y="103"/>
                </a:lnTo>
                <a:lnTo>
                  <a:pt x="290" y="105"/>
                </a:lnTo>
                <a:lnTo>
                  <a:pt x="285" y="105"/>
                </a:lnTo>
                <a:lnTo>
                  <a:pt x="279" y="105"/>
                </a:lnTo>
                <a:lnTo>
                  <a:pt x="279" y="105"/>
                </a:lnTo>
                <a:lnTo>
                  <a:pt x="279" y="107"/>
                </a:lnTo>
                <a:lnTo>
                  <a:pt x="277" y="109"/>
                </a:lnTo>
                <a:lnTo>
                  <a:pt x="275" y="112"/>
                </a:lnTo>
                <a:lnTo>
                  <a:pt x="274" y="114"/>
                </a:lnTo>
                <a:lnTo>
                  <a:pt x="273" y="116"/>
                </a:lnTo>
                <a:lnTo>
                  <a:pt x="270" y="120"/>
                </a:lnTo>
                <a:lnTo>
                  <a:pt x="269" y="124"/>
                </a:lnTo>
                <a:lnTo>
                  <a:pt x="267" y="125"/>
                </a:lnTo>
                <a:lnTo>
                  <a:pt x="267" y="130"/>
                </a:lnTo>
                <a:lnTo>
                  <a:pt x="267" y="133"/>
                </a:lnTo>
                <a:lnTo>
                  <a:pt x="266" y="136"/>
                </a:lnTo>
                <a:lnTo>
                  <a:pt x="269" y="136"/>
                </a:lnTo>
                <a:lnTo>
                  <a:pt x="271" y="136"/>
                </a:lnTo>
                <a:lnTo>
                  <a:pt x="272" y="138"/>
                </a:lnTo>
                <a:lnTo>
                  <a:pt x="273" y="140"/>
                </a:lnTo>
                <a:lnTo>
                  <a:pt x="274" y="143"/>
                </a:lnTo>
                <a:lnTo>
                  <a:pt x="275" y="145"/>
                </a:lnTo>
                <a:lnTo>
                  <a:pt x="274" y="146"/>
                </a:lnTo>
                <a:lnTo>
                  <a:pt x="273" y="146"/>
                </a:lnTo>
                <a:lnTo>
                  <a:pt x="279" y="146"/>
                </a:lnTo>
                <a:lnTo>
                  <a:pt x="285" y="146"/>
                </a:lnTo>
                <a:lnTo>
                  <a:pt x="290" y="146"/>
                </a:lnTo>
                <a:lnTo>
                  <a:pt x="296" y="148"/>
                </a:lnTo>
                <a:lnTo>
                  <a:pt x="302" y="150"/>
                </a:lnTo>
                <a:lnTo>
                  <a:pt x="306" y="152"/>
                </a:lnTo>
                <a:lnTo>
                  <a:pt x="310" y="155"/>
                </a:lnTo>
                <a:lnTo>
                  <a:pt x="311" y="158"/>
                </a:lnTo>
                <a:lnTo>
                  <a:pt x="313" y="157"/>
                </a:lnTo>
                <a:lnTo>
                  <a:pt x="315" y="155"/>
                </a:lnTo>
                <a:lnTo>
                  <a:pt x="318" y="157"/>
                </a:lnTo>
                <a:lnTo>
                  <a:pt x="323" y="158"/>
                </a:lnTo>
                <a:lnTo>
                  <a:pt x="326" y="161"/>
                </a:lnTo>
                <a:lnTo>
                  <a:pt x="328" y="168"/>
                </a:lnTo>
                <a:lnTo>
                  <a:pt x="330" y="174"/>
                </a:lnTo>
                <a:lnTo>
                  <a:pt x="333" y="178"/>
                </a:lnTo>
                <a:lnTo>
                  <a:pt x="335" y="180"/>
                </a:lnTo>
                <a:lnTo>
                  <a:pt x="337" y="181"/>
                </a:lnTo>
                <a:lnTo>
                  <a:pt x="339" y="181"/>
                </a:lnTo>
                <a:lnTo>
                  <a:pt x="341" y="180"/>
                </a:lnTo>
                <a:lnTo>
                  <a:pt x="342" y="180"/>
                </a:lnTo>
                <a:lnTo>
                  <a:pt x="344" y="179"/>
                </a:lnTo>
                <a:lnTo>
                  <a:pt x="345" y="178"/>
                </a:lnTo>
                <a:lnTo>
                  <a:pt x="345" y="178"/>
                </a:lnTo>
                <a:lnTo>
                  <a:pt x="346" y="177"/>
                </a:lnTo>
                <a:lnTo>
                  <a:pt x="347" y="176"/>
                </a:lnTo>
                <a:lnTo>
                  <a:pt x="348" y="175"/>
                </a:lnTo>
                <a:lnTo>
                  <a:pt x="348" y="175"/>
                </a:lnTo>
                <a:lnTo>
                  <a:pt x="347" y="174"/>
                </a:lnTo>
                <a:lnTo>
                  <a:pt x="345" y="172"/>
                </a:lnTo>
                <a:lnTo>
                  <a:pt x="343" y="167"/>
                </a:lnTo>
                <a:lnTo>
                  <a:pt x="343" y="164"/>
                </a:lnTo>
                <a:lnTo>
                  <a:pt x="344" y="161"/>
                </a:lnTo>
                <a:lnTo>
                  <a:pt x="346" y="159"/>
                </a:lnTo>
                <a:lnTo>
                  <a:pt x="351" y="157"/>
                </a:lnTo>
                <a:lnTo>
                  <a:pt x="354" y="153"/>
                </a:lnTo>
                <a:lnTo>
                  <a:pt x="356" y="150"/>
                </a:lnTo>
                <a:lnTo>
                  <a:pt x="357" y="148"/>
                </a:lnTo>
                <a:lnTo>
                  <a:pt x="356" y="146"/>
                </a:lnTo>
                <a:lnTo>
                  <a:pt x="355" y="144"/>
                </a:lnTo>
                <a:lnTo>
                  <a:pt x="353" y="141"/>
                </a:lnTo>
                <a:lnTo>
                  <a:pt x="348" y="138"/>
                </a:lnTo>
                <a:lnTo>
                  <a:pt x="347" y="136"/>
                </a:lnTo>
                <a:lnTo>
                  <a:pt x="347" y="134"/>
                </a:lnTo>
                <a:lnTo>
                  <a:pt x="350" y="132"/>
                </a:lnTo>
                <a:lnTo>
                  <a:pt x="352" y="128"/>
                </a:lnTo>
                <a:lnTo>
                  <a:pt x="352" y="126"/>
                </a:lnTo>
                <a:lnTo>
                  <a:pt x="352" y="124"/>
                </a:lnTo>
                <a:lnTo>
                  <a:pt x="351" y="122"/>
                </a:lnTo>
                <a:lnTo>
                  <a:pt x="350" y="119"/>
                </a:lnTo>
                <a:lnTo>
                  <a:pt x="348" y="117"/>
                </a:lnTo>
                <a:lnTo>
                  <a:pt x="350" y="114"/>
                </a:lnTo>
                <a:lnTo>
                  <a:pt x="351" y="112"/>
                </a:lnTo>
                <a:lnTo>
                  <a:pt x="355" y="111"/>
                </a:lnTo>
                <a:lnTo>
                  <a:pt x="364" y="112"/>
                </a:lnTo>
                <a:lnTo>
                  <a:pt x="371" y="114"/>
                </a:lnTo>
                <a:lnTo>
                  <a:pt x="377" y="116"/>
                </a:lnTo>
                <a:lnTo>
                  <a:pt x="378" y="117"/>
                </a:lnTo>
                <a:lnTo>
                  <a:pt x="381" y="119"/>
                </a:lnTo>
                <a:lnTo>
                  <a:pt x="385" y="120"/>
                </a:lnTo>
                <a:lnTo>
                  <a:pt x="387" y="122"/>
                </a:lnTo>
                <a:lnTo>
                  <a:pt x="389" y="123"/>
                </a:lnTo>
                <a:lnTo>
                  <a:pt x="391" y="125"/>
                </a:lnTo>
                <a:lnTo>
                  <a:pt x="389" y="125"/>
                </a:lnTo>
                <a:lnTo>
                  <a:pt x="392" y="127"/>
                </a:lnTo>
                <a:lnTo>
                  <a:pt x="393" y="131"/>
                </a:lnTo>
                <a:lnTo>
                  <a:pt x="392" y="133"/>
                </a:lnTo>
                <a:lnTo>
                  <a:pt x="389" y="135"/>
                </a:lnTo>
                <a:lnTo>
                  <a:pt x="392" y="135"/>
                </a:lnTo>
                <a:lnTo>
                  <a:pt x="396" y="136"/>
                </a:lnTo>
                <a:lnTo>
                  <a:pt x="398" y="137"/>
                </a:lnTo>
                <a:lnTo>
                  <a:pt x="398" y="138"/>
                </a:lnTo>
                <a:lnTo>
                  <a:pt x="398" y="139"/>
                </a:lnTo>
                <a:lnTo>
                  <a:pt x="396" y="140"/>
                </a:lnTo>
                <a:lnTo>
                  <a:pt x="397" y="139"/>
                </a:lnTo>
                <a:lnTo>
                  <a:pt x="399" y="139"/>
                </a:lnTo>
                <a:lnTo>
                  <a:pt x="401" y="139"/>
                </a:lnTo>
                <a:lnTo>
                  <a:pt x="402" y="138"/>
                </a:lnTo>
                <a:lnTo>
                  <a:pt x="404" y="137"/>
                </a:lnTo>
                <a:lnTo>
                  <a:pt x="405" y="137"/>
                </a:lnTo>
                <a:lnTo>
                  <a:pt x="406" y="136"/>
                </a:lnTo>
                <a:lnTo>
                  <a:pt x="406" y="136"/>
                </a:lnTo>
                <a:lnTo>
                  <a:pt x="407" y="135"/>
                </a:lnTo>
                <a:lnTo>
                  <a:pt x="408" y="135"/>
                </a:lnTo>
                <a:lnTo>
                  <a:pt x="409" y="135"/>
                </a:lnTo>
                <a:lnTo>
                  <a:pt x="410" y="136"/>
                </a:lnTo>
                <a:lnTo>
                  <a:pt x="411" y="135"/>
                </a:lnTo>
                <a:lnTo>
                  <a:pt x="412" y="134"/>
                </a:lnTo>
                <a:lnTo>
                  <a:pt x="413" y="132"/>
                </a:lnTo>
                <a:lnTo>
                  <a:pt x="414" y="131"/>
                </a:lnTo>
                <a:lnTo>
                  <a:pt x="416" y="128"/>
                </a:lnTo>
                <a:lnTo>
                  <a:pt x="418" y="128"/>
                </a:lnTo>
                <a:lnTo>
                  <a:pt x="419" y="128"/>
                </a:lnTo>
                <a:lnTo>
                  <a:pt x="420" y="130"/>
                </a:lnTo>
                <a:lnTo>
                  <a:pt x="420" y="131"/>
                </a:lnTo>
                <a:lnTo>
                  <a:pt x="421" y="132"/>
                </a:lnTo>
                <a:lnTo>
                  <a:pt x="422" y="133"/>
                </a:lnTo>
                <a:lnTo>
                  <a:pt x="422" y="134"/>
                </a:lnTo>
                <a:lnTo>
                  <a:pt x="423" y="135"/>
                </a:lnTo>
                <a:lnTo>
                  <a:pt x="423" y="136"/>
                </a:lnTo>
                <a:lnTo>
                  <a:pt x="424" y="138"/>
                </a:lnTo>
                <a:lnTo>
                  <a:pt x="426" y="140"/>
                </a:lnTo>
                <a:lnTo>
                  <a:pt x="428" y="141"/>
                </a:lnTo>
                <a:lnTo>
                  <a:pt x="431" y="144"/>
                </a:lnTo>
                <a:lnTo>
                  <a:pt x="431" y="146"/>
                </a:lnTo>
                <a:lnTo>
                  <a:pt x="432" y="150"/>
                </a:lnTo>
                <a:lnTo>
                  <a:pt x="433" y="153"/>
                </a:lnTo>
                <a:lnTo>
                  <a:pt x="435" y="155"/>
                </a:lnTo>
                <a:lnTo>
                  <a:pt x="437" y="158"/>
                </a:lnTo>
                <a:lnTo>
                  <a:pt x="440" y="159"/>
                </a:lnTo>
                <a:lnTo>
                  <a:pt x="441" y="159"/>
                </a:lnTo>
                <a:lnTo>
                  <a:pt x="443" y="159"/>
                </a:lnTo>
                <a:lnTo>
                  <a:pt x="447" y="158"/>
                </a:lnTo>
                <a:lnTo>
                  <a:pt x="448" y="158"/>
                </a:lnTo>
                <a:lnTo>
                  <a:pt x="450" y="159"/>
                </a:lnTo>
                <a:lnTo>
                  <a:pt x="450" y="161"/>
                </a:lnTo>
                <a:lnTo>
                  <a:pt x="452" y="159"/>
                </a:lnTo>
                <a:lnTo>
                  <a:pt x="452" y="158"/>
                </a:lnTo>
                <a:lnTo>
                  <a:pt x="453" y="162"/>
                </a:lnTo>
                <a:lnTo>
                  <a:pt x="454" y="166"/>
                </a:lnTo>
                <a:lnTo>
                  <a:pt x="458" y="168"/>
                </a:lnTo>
                <a:lnTo>
                  <a:pt x="462" y="168"/>
                </a:lnTo>
                <a:lnTo>
                  <a:pt x="461" y="177"/>
                </a:lnTo>
                <a:lnTo>
                  <a:pt x="459" y="178"/>
                </a:lnTo>
                <a:lnTo>
                  <a:pt x="455" y="180"/>
                </a:lnTo>
                <a:lnTo>
                  <a:pt x="451" y="180"/>
                </a:lnTo>
                <a:lnTo>
                  <a:pt x="449" y="181"/>
                </a:lnTo>
                <a:lnTo>
                  <a:pt x="447" y="182"/>
                </a:lnTo>
                <a:lnTo>
                  <a:pt x="443" y="186"/>
                </a:lnTo>
                <a:lnTo>
                  <a:pt x="440" y="189"/>
                </a:lnTo>
                <a:lnTo>
                  <a:pt x="440" y="191"/>
                </a:lnTo>
                <a:lnTo>
                  <a:pt x="436" y="188"/>
                </a:lnTo>
                <a:lnTo>
                  <a:pt x="432" y="187"/>
                </a:lnTo>
                <a:lnTo>
                  <a:pt x="426" y="186"/>
                </a:lnTo>
                <a:lnTo>
                  <a:pt x="421" y="187"/>
                </a:lnTo>
                <a:lnTo>
                  <a:pt x="409" y="189"/>
                </a:lnTo>
                <a:lnTo>
                  <a:pt x="400" y="191"/>
                </a:lnTo>
                <a:lnTo>
                  <a:pt x="396" y="194"/>
                </a:lnTo>
                <a:lnTo>
                  <a:pt x="393" y="198"/>
                </a:lnTo>
                <a:lnTo>
                  <a:pt x="392" y="198"/>
                </a:lnTo>
                <a:lnTo>
                  <a:pt x="391" y="200"/>
                </a:lnTo>
                <a:lnTo>
                  <a:pt x="391" y="202"/>
                </a:lnTo>
                <a:lnTo>
                  <a:pt x="389" y="204"/>
                </a:lnTo>
                <a:lnTo>
                  <a:pt x="388" y="205"/>
                </a:lnTo>
                <a:lnTo>
                  <a:pt x="387" y="206"/>
                </a:lnTo>
                <a:lnTo>
                  <a:pt x="389" y="205"/>
                </a:lnTo>
                <a:lnTo>
                  <a:pt x="393" y="202"/>
                </a:lnTo>
                <a:lnTo>
                  <a:pt x="395" y="200"/>
                </a:lnTo>
                <a:lnTo>
                  <a:pt x="396" y="199"/>
                </a:lnTo>
                <a:lnTo>
                  <a:pt x="401" y="195"/>
                </a:lnTo>
                <a:lnTo>
                  <a:pt x="406" y="194"/>
                </a:lnTo>
                <a:lnTo>
                  <a:pt x="409" y="193"/>
                </a:lnTo>
                <a:lnTo>
                  <a:pt x="412" y="194"/>
                </a:lnTo>
                <a:lnTo>
                  <a:pt x="415" y="195"/>
                </a:lnTo>
                <a:lnTo>
                  <a:pt x="418" y="196"/>
                </a:lnTo>
                <a:lnTo>
                  <a:pt x="418" y="199"/>
                </a:lnTo>
                <a:lnTo>
                  <a:pt x="415" y="200"/>
                </a:lnTo>
                <a:lnTo>
                  <a:pt x="414" y="201"/>
                </a:lnTo>
                <a:lnTo>
                  <a:pt x="411" y="201"/>
                </a:lnTo>
                <a:lnTo>
                  <a:pt x="409" y="201"/>
                </a:lnTo>
                <a:lnTo>
                  <a:pt x="407" y="201"/>
                </a:lnTo>
                <a:lnTo>
                  <a:pt x="410" y="202"/>
                </a:lnTo>
                <a:lnTo>
                  <a:pt x="412" y="203"/>
                </a:lnTo>
                <a:lnTo>
                  <a:pt x="414" y="204"/>
                </a:lnTo>
                <a:lnTo>
                  <a:pt x="413" y="206"/>
                </a:lnTo>
                <a:lnTo>
                  <a:pt x="416" y="208"/>
                </a:lnTo>
                <a:lnTo>
                  <a:pt x="418" y="211"/>
                </a:lnTo>
                <a:lnTo>
                  <a:pt x="418" y="213"/>
                </a:lnTo>
                <a:lnTo>
                  <a:pt x="416" y="214"/>
                </a:lnTo>
                <a:lnTo>
                  <a:pt x="413" y="216"/>
                </a:lnTo>
                <a:lnTo>
                  <a:pt x="411" y="218"/>
                </a:lnTo>
                <a:lnTo>
                  <a:pt x="408" y="218"/>
                </a:lnTo>
                <a:lnTo>
                  <a:pt x="405" y="218"/>
                </a:lnTo>
                <a:lnTo>
                  <a:pt x="405" y="219"/>
                </a:lnTo>
                <a:lnTo>
                  <a:pt x="405" y="220"/>
                </a:lnTo>
                <a:lnTo>
                  <a:pt x="398" y="225"/>
                </a:lnTo>
                <a:lnTo>
                  <a:pt x="396" y="225"/>
                </a:lnTo>
                <a:lnTo>
                  <a:pt x="393" y="226"/>
                </a:lnTo>
                <a:lnTo>
                  <a:pt x="389" y="228"/>
                </a:lnTo>
                <a:lnTo>
                  <a:pt x="387" y="230"/>
                </a:lnTo>
                <a:lnTo>
                  <a:pt x="386" y="231"/>
                </a:lnTo>
                <a:lnTo>
                  <a:pt x="386" y="234"/>
                </a:lnTo>
                <a:lnTo>
                  <a:pt x="386" y="236"/>
                </a:lnTo>
                <a:lnTo>
                  <a:pt x="385" y="239"/>
                </a:lnTo>
                <a:lnTo>
                  <a:pt x="385" y="240"/>
                </a:lnTo>
                <a:lnTo>
                  <a:pt x="383" y="240"/>
                </a:lnTo>
                <a:lnTo>
                  <a:pt x="380" y="242"/>
                </a:lnTo>
                <a:lnTo>
                  <a:pt x="375" y="243"/>
                </a:lnTo>
                <a:lnTo>
                  <a:pt x="371" y="245"/>
                </a:lnTo>
                <a:lnTo>
                  <a:pt x="368" y="247"/>
                </a:lnTo>
                <a:lnTo>
                  <a:pt x="369" y="248"/>
                </a:lnTo>
                <a:lnTo>
                  <a:pt x="369" y="250"/>
                </a:lnTo>
                <a:lnTo>
                  <a:pt x="368" y="252"/>
                </a:lnTo>
                <a:lnTo>
                  <a:pt x="367" y="253"/>
                </a:lnTo>
                <a:lnTo>
                  <a:pt x="365" y="255"/>
                </a:lnTo>
                <a:lnTo>
                  <a:pt x="364" y="255"/>
                </a:lnTo>
                <a:lnTo>
                  <a:pt x="361" y="254"/>
                </a:lnTo>
                <a:lnTo>
                  <a:pt x="359" y="253"/>
                </a:lnTo>
                <a:lnTo>
                  <a:pt x="358" y="254"/>
                </a:lnTo>
                <a:lnTo>
                  <a:pt x="356" y="256"/>
                </a:lnTo>
                <a:lnTo>
                  <a:pt x="355" y="259"/>
                </a:lnTo>
                <a:lnTo>
                  <a:pt x="354" y="260"/>
                </a:lnTo>
                <a:lnTo>
                  <a:pt x="355" y="262"/>
                </a:lnTo>
                <a:lnTo>
                  <a:pt x="355" y="263"/>
                </a:lnTo>
                <a:lnTo>
                  <a:pt x="354" y="266"/>
                </a:lnTo>
                <a:lnTo>
                  <a:pt x="353" y="267"/>
                </a:lnTo>
                <a:lnTo>
                  <a:pt x="354" y="267"/>
                </a:lnTo>
                <a:lnTo>
                  <a:pt x="355" y="267"/>
                </a:lnTo>
                <a:lnTo>
                  <a:pt x="356" y="268"/>
                </a:lnTo>
                <a:lnTo>
                  <a:pt x="357" y="269"/>
                </a:lnTo>
                <a:lnTo>
                  <a:pt x="358" y="270"/>
                </a:lnTo>
                <a:lnTo>
                  <a:pt x="359" y="270"/>
                </a:lnTo>
                <a:lnTo>
                  <a:pt x="357" y="273"/>
                </a:lnTo>
                <a:lnTo>
                  <a:pt x="355" y="273"/>
                </a:lnTo>
                <a:lnTo>
                  <a:pt x="356" y="276"/>
                </a:lnTo>
                <a:lnTo>
                  <a:pt x="355" y="280"/>
                </a:lnTo>
                <a:lnTo>
                  <a:pt x="353" y="283"/>
                </a:lnTo>
                <a:lnTo>
                  <a:pt x="350" y="287"/>
                </a:lnTo>
                <a:lnTo>
                  <a:pt x="347" y="288"/>
                </a:lnTo>
                <a:lnTo>
                  <a:pt x="345" y="290"/>
                </a:lnTo>
                <a:lnTo>
                  <a:pt x="342" y="292"/>
                </a:lnTo>
                <a:lnTo>
                  <a:pt x="339" y="293"/>
                </a:lnTo>
                <a:lnTo>
                  <a:pt x="337" y="294"/>
                </a:lnTo>
                <a:lnTo>
                  <a:pt x="335" y="294"/>
                </a:lnTo>
                <a:lnTo>
                  <a:pt x="332" y="297"/>
                </a:lnTo>
                <a:lnTo>
                  <a:pt x="330" y="301"/>
                </a:lnTo>
                <a:lnTo>
                  <a:pt x="329" y="304"/>
                </a:lnTo>
                <a:lnTo>
                  <a:pt x="329" y="308"/>
                </a:lnTo>
                <a:lnTo>
                  <a:pt x="330" y="310"/>
                </a:lnTo>
                <a:lnTo>
                  <a:pt x="332" y="311"/>
                </a:lnTo>
                <a:lnTo>
                  <a:pt x="334" y="312"/>
                </a:lnTo>
                <a:lnTo>
                  <a:pt x="337" y="312"/>
                </a:lnTo>
                <a:lnTo>
                  <a:pt x="337" y="315"/>
                </a:lnTo>
                <a:lnTo>
                  <a:pt x="337" y="322"/>
                </a:lnTo>
                <a:lnTo>
                  <a:pt x="338" y="325"/>
                </a:lnTo>
                <a:lnTo>
                  <a:pt x="338" y="328"/>
                </a:lnTo>
                <a:lnTo>
                  <a:pt x="338" y="330"/>
                </a:lnTo>
                <a:lnTo>
                  <a:pt x="338" y="333"/>
                </a:lnTo>
                <a:lnTo>
                  <a:pt x="338" y="336"/>
                </a:lnTo>
                <a:lnTo>
                  <a:pt x="338" y="338"/>
                </a:lnTo>
                <a:lnTo>
                  <a:pt x="337" y="339"/>
                </a:lnTo>
                <a:lnTo>
                  <a:pt x="334" y="339"/>
                </a:lnTo>
                <a:lnTo>
                  <a:pt x="332" y="338"/>
                </a:lnTo>
                <a:lnTo>
                  <a:pt x="330" y="337"/>
                </a:lnTo>
                <a:lnTo>
                  <a:pt x="329" y="334"/>
                </a:lnTo>
                <a:lnTo>
                  <a:pt x="327" y="328"/>
                </a:lnTo>
                <a:lnTo>
                  <a:pt x="325" y="322"/>
                </a:lnTo>
                <a:lnTo>
                  <a:pt x="324" y="317"/>
                </a:lnTo>
                <a:lnTo>
                  <a:pt x="320" y="312"/>
                </a:lnTo>
                <a:lnTo>
                  <a:pt x="318" y="314"/>
                </a:lnTo>
                <a:lnTo>
                  <a:pt x="317" y="315"/>
                </a:lnTo>
                <a:lnTo>
                  <a:pt x="316" y="315"/>
                </a:lnTo>
                <a:lnTo>
                  <a:pt x="315" y="315"/>
                </a:lnTo>
                <a:lnTo>
                  <a:pt x="314" y="314"/>
                </a:lnTo>
                <a:lnTo>
                  <a:pt x="313" y="313"/>
                </a:lnTo>
                <a:lnTo>
                  <a:pt x="312" y="312"/>
                </a:lnTo>
                <a:lnTo>
                  <a:pt x="311" y="311"/>
                </a:lnTo>
                <a:lnTo>
                  <a:pt x="307" y="310"/>
                </a:lnTo>
                <a:lnTo>
                  <a:pt x="303" y="310"/>
                </a:lnTo>
                <a:lnTo>
                  <a:pt x="300" y="309"/>
                </a:lnTo>
                <a:lnTo>
                  <a:pt x="298" y="308"/>
                </a:lnTo>
                <a:lnTo>
                  <a:pt x="293" y="310"/>
                </a:lnTo>
                <a:lnTo>
                  <a:pt x="290" y="310"/>
                </a:lnTo>
                <a:lnTo>
                  <a:pt x="288" y="308"/>
                </a:lnTo>
                <a:lnTo>
                  <a:pt x="287" y="304"/>
                </a:lnTo>
                <a:lnTo>
                  <a:pt x="286" y="307"/>
                </a:lnTo>
                <a:lnTo>
                  <a:pt x="287" y="309"/>
                </a:lnTo>
                <a:lnTo>
                  <a:pt x="288" y="312"/>
                </a:lnTo>
                <a:lnTo>
                  <a:pt x="288" y="313"/>
                </a:lnTo>
                <a:lnTo>
                  <a:pt x="286" y="314"/>
                </a:lnTo>
                <a:lnTo>
                  <a:pt x="285" y="315"/>
                </a:lnTo>
                <a:lnTo>
                  <a:pt x="283" y="315"/>
                </a:lnTo>
                <a:lnTo>
                  <a:pt x="279" y="313"/>
                </a:lnTo>
                <a:lnTo>
                  <a:pt x="276" y="312"/>
                </a:lnTo>
                <a:lnTo>
                  <a:pt x="269" y="313"/>
                </a:lnTo>
                <a:lnTo>
                  <a:pt x="262" y="314"/>
                </a:lnTo>
                <a:lnTo>
                  <a:pt x="258" y="313"/>
                </a:lnTo>
                <a:lnTo>
                  <a:pt x="259" y="314"/>
                </a:lnTo>
                <a:lnTo>
                  <a:pt x="260" y="314"/>
                </a:lnTo>
                <a:lnTo>
                  <a:pt x="261" y="315"/>
                </a:lnTo>
                <a:lnTo>
                  <a:pt x="261" y="315"/>
                </a:lnTo>
                <a:lnTo>
                  <a:pt x="261" y="317"/>
                </a:lnTo>
                <a:lnTo>
                  <a:pt x="260" y="319"/>
                </a:lnTo>
                <a:lnTo>
                  <a:pt x="259" y="319"/>
                </a:lnTo>
                <a:lnTo>
                  <a:pt x="259" y="319"/>
                </a:lnTo>
                <a:lnTo>
                  <a:pt x="258" y="319"/>
                </a:lnTo>
                <a:lnTo>
                  <a:pt x="257" y="319"/>
                </a:lnTo>
                <a:lnTo>
                  <a:pt x="256" y="319"/>
                </a:lnTo>
                <a:lnTo>
                  <a:pt x="256" y="320"/>
                </a:lnTo>
                <a:lnTo>
                  <a:pt x="253" y="321"/>
                </a:lnTo>
                <a:lnTo>
                  <a:pt x="251" y="323"/>
                </a:lnTo>
                <a:lnTo>
                  <a:pt x="249" y="326"/>
                </a:lnTo>
                <a:lnTo>
                  <a:pt x="248" y="327"/>
                </a:lnTo>
                <a:lnTo>
                  <a:pt x="249" y="333"/>
                </a:lnTo>
                <a:lnTo>
                  <a:pt x="250" y="336"/>
                </a:lnTo>
                <a:lnTo>
                  <a:pt x="249" y="340"/>
                </a:lnTo>
                <a:lnTo>
                  <a:pt x="249" y="346"/>
                </a:lnTo>
                <a:lnTo>
                  <a:pt x="248" y="351"/>
                </a:lnTo>
                <a:lnTo>
                  <a:pt x="248" y="355"/>
                </a:lnTo>
                <a:lnTo>
                  <a:pt x="249" y="363"/>
                </a:lnTo>
                <a:lnTo>
                  <a:pt x="251" y="370"/>
                </a:lnTo>
                <a:lnTo>
                  <a:pt x="256" y="377"/>
                </a:lnTo>
                <a:lnTo>
                  <a:pt x="260" y="381"/>
                </a:lnTo>
                <a:lnTo>
                  <a:pt x="263" y="382"/>
                </a:lnTo>
                <a:lnTo>
                  <a:pt x="270" y="382"/>
                </a:lnTo>
                <a:lnTo>
                  <a:pt x="275" y="383"/>
                </a:lnTo>
                <a:lnTo>
                  <a:pt x="278" y="382"/>
                </a:lnTo>
                <a:lnTo>
                  <a:pt x="280" y="381"/>
                </a:lnTo>
                <a:lnTo>
                  <a:pt x="281" y="379"/>
                </a:lnTo>
                <a:lnTo>
                  <a:pt x="283" y="378"/>
                </a:lnTo>
                <a:lnTo>
                  <a:pt x="284" y="375"/>
                </a:lnTo>
                <a:lnTo>
                  <a:pt x="285" y="372"/>
                </a:lnTo>
                <a:lnTo>
                  <a:pt x="285" y="371"/>
                </a:lnTo>
                <a:lnTo>
                  <a:pt x="287" y="368"/>
                </a:lnTo>
                <a:lnTo>
                  <a:pt x="289" y="365"/>
                </a:lnTo>
                <a:lnTo>
                  <a:pt x="291" y="364"/>
                </a:lnTo>
                <a:lnTo>
                  <a:pt x="294" y="364"/>
                </a:lnTo>
                <a:lnTo>
                  <a:pt x="299" y="364"/>
                </a:lnTo>
                <a:lnTo>
                  <a:pt x="301" y="364"/>
                </a:lnTo>
                <a:lnTo>
                  <a:pt x="303" y="366"/>
                </a:lnTo>
                <a:lnTo>
                  <a:pt x="303" y="368"/>
                </a:lnTo>
                <a:lnTo>
                  <a:pt x="302" y="370"/>
                </a:lnTo>
                <a:lnTo>
                  <a:pt x="302" y="372"/>
                </a:lnTo>
                <a:lnTo>
                  <a:pt x="300" y="376"/>
                </a:lnTo>
                <a:lnTo>
                  <a:pt x="299" y="378"/>
                </a:lnTo>
                <a:lnTo>
                  <a:pt x="298" y="381"/>
                </a:lnTo>
                <a:lnTo>
                  <a:pt x="297" y="383"/>
                </a:lnTo>
                <a:lnTo>
                  <a:pt x="296" y="387"/>
                </a:lnTo>
                <a:lnTo>
                  <a:pt x="296" y="391"/>
                </a:lnTo>
                <a:lnTo>
                  <a:pt x="294" y="396"/>
                </a:lnTo>
                <a:lnTo>
                  <a:pt x="294" y="398"/>
                </a:lnTo>
                <a:lnTo>
                  <a:pt x="297" y="398"/>
                </a:lnTo>
                <a:lnTo>
                  <a:pt x="300" y="398"/>
                </a:lnTo>
                <a:lnTo>
                  <a:pt x="300" y="397"/>
                </a:lnTo>
                <a:lnTo>
                  <a:pt x="301" y="396"/>
                </a:lnTo>
                <a:lnTo>
                  <a:pt x="301" y="394"/>
                </a:lnTo>
                <a:lnTo>
                  <a:pt x="301" y="394"/>
                </a:lnTo>
                <a:lnTo>
                  <a:pt x="303" y="396"/>
                </a:lnTo>
                <a:lnTo>
                  <a:pt x="307" y="397"/>
                </a:lnTo>
                <a:lnTo>
                  <a:pt x="310" y="397"/>
                </a:lnTo>
                <a:lnTo>
                  <a:pt x="311" y="396"/>
                </a:lnTo>
                <a:lnTo>
                  <a:pt x="312" y="395"/>
                </a:lnTo>
                <a:lnTo>
                  <a:pt x="313" y="394"/>
                </a:lnTo>
                <a:lnTo>
                  <a:pt x="315" y="396"/>
                </a:lnTo>
                <a:lnTo>
                  <a:pt x="318" y="399"/>
                </a:lnTo>
                <a:lnTo>
                  <a:pt x="320" y="404"/>
                </a:lnTo>
                <a:lnTo>
                  <a:pt x="323" y="407"/>
                </a:lnTo>
                <a:lnTo>
                  <a:pt x="323" y="409"/>
                </a:lnTo>
                <a:lnTo>
                  <a:pt x="324" y="412"/>
                </a:lnTo>
                <a:lnTo>
                  <a:pt x="325" y="416"/>
                </a:lnTo>
                <a:lnTo>
                  <a:pt x="325" y="417"/>
                </a:lnTo>
                <a:lnTo>
                  <a:pt x="324" y="418"/>
                </a:lnTo>
                <a:lnTo>
                  <a:pt x="320" y="419"/>
                </a:lnTo>
                <a:lnTo>
                  <a:pt x="319" y="419"/>
                </a:lnTo>
                <a:lnTo>
                  <a:pt x="318" y="420"/>
                </a:lnTo>
                <a:lnTo>
                  <a:pt x="318" y="421"/>
                </a:lnTo>
                <a:lnTo>
                  <a:pt x="318" y="422"/>
                </a:lnTo>
                <a:lnTo>
                  <a:pt x="319" y="424"/>
                </a:lnTo>
                <a:lnTo>
                  <a:pt x="319" y="425"/>
                </a:lnTo>
                <a:lnTo>
                  <a:pt x="320" y="428"/>
                </a:lnTo>
                <a:lnTo>
                  <a:pt x="321" y="429"/>
                </a:lnTo>
                <a:lnTo>
                  <a:pt x="321" y="431"/>
                </a:lnTo>
                <a:lnTo>
                  <a:pt x="323" y="431"/>
                </a:lnTo>
                <a:lnTo>
                  <a:pt x="326" y="436"/>
                </a:lnTo>
                <a:lnTo>
                  <a:pt x="330" y="439"/>
                </a:lnTo>
                <a:lnTo>
                  <a:pt x="332" y="439"/>
                </a:lnTo>
                <a:lnTo>
                  <a:pt x="335" y="439"/>
                </a:lnTo>
                <a:lnTo>
                  <a:pt x="338" y="439"/>
                </a:lnTo>
                <a:lnTo>
                  <a:pt x="341" y="438"/>
                </a:lnTo>
                <a:lnTo>
                  <a:pt x="341" y="443"/>
                </a:lnTo>
                <a:lnTo>
                  <a:pt x="340" y="447"/>
                </a:lnTo>
                <a:lnTo>
                  <a:pt x="338" y="449"/>
                </a:lnTo>
                <a:lnTo>
                  <a:pt x="335" y="450"/>
                </a:lnTo>
                <a:lnTo>
                  <a:pt x="332" y="449"/>
                </a:lnTo>
                <a:lnTo>
                  <a:pt x="329" y="446"/>
                </a:lnTo>
                <a:close/>
                <a:moveTo>
                  <a:pt x="334" y="532"/>
                </a:moveTo>
                <a:lnTo>
                  <a:pt x="333" y="529"/>
                </a:lnTo>
                <a:lnTo>
                  <a:pt x="333" y="526"/>
                </a:lnTo>
                <a:lnTo>
                  <a:pt x="334" y="523"/>
                </a:lnTo>
                <a:lnTo>
                  <a:pt x="337" y="518"/>
                </a:lnTo>
                <a:lnTo>
                  <a:pt x="339" y="514"/>
                </a:lnTo>
                <a:lnTo>
                  <a:pt x="339" y="511"/>
                </a:lnTo>
                <a:lnTo>
                  <a:pt x="337" y="509"/>
                </a:lnTo>
                <a:lnTo>
                  <a:pt x="335" y="507"/>
                </a:lnTo>
                <a:lnTo>
                  <a:pt x="334" y="504"/>
                </a:lnTo>
                <a:lnTo>
                  <a:pt x="334" y="500"/>
                </a:lnTo>
                <a:lnTo>
                  <a:pt x="335" y="498"/>
                </a:lnTo>
                <a:lnTo>
                  <a:pt x="338" y="493"/>
                </a:lnTo>
                <a:lnTo>
                  <a:pt x="341" y="489"/>
                </a:lnTo>
                <a:lnTo>
                  <a:pt x="345" y="485"/>
                </a:lnTo>
                <a:lnTo>
                  <a:pt x="348" y="482"/>
                </a:lnTo>
                <a:lnTo>
                  <a:pt x="351" y="477"/>
                </a:lnTo>
                <a:lnTo>
                  <a:pt x="351" y="473"/>
                </a:lnTo>
                <a:lnTo>
                  <a:pt x="351" y="466"/>
                </a:lnTo>
                <a:lnTo>
                  <a:pt x="350" y="461"/>
                </a:lnTo>
                <a:lnTo>
                  <a:pt x="348" y="452"/>
                </a:lnTo>
                <a:lnTo>
                  <a:pt x="347" y="444"/>
                </a:lnTo>
                <a:lnTo>
                  <a:pt x="346" y="439"/>
                </a:lnTo>
                <a:lnTo>
                  <a:pt x="347" y="441"/>
                </a:lnTo>
                <a:lnTo>
                  <a:pt x="351" y="442"/>
                </a:lnTo>
                <a:lnTo>
                  <a:pt x="354" y="443"/>
                </a:lnTo>
                <a:lnTo>
                  <a:pt x="355" y="444"/>
                </a:lnTo>
                <a:lnTo>
                  <a:pt x="356" y="442"/>
                </a:lnTo>
                <a:lnTo>
                  <a:pt x="357" y="439"/>
                </a:lnTo>
                <a:lnTo>
                  <a:pt x="358" y="437"/>
                </a:lnTo>
                <a:lnTo>
                  <a:pt x="359" y="435"/>
                </a:lnTo>
                <a:lnTo>
                  <a:pt x="360" y="434"/>
                </a:lnTo>
                <a:lnTo>
                  <a:pt x="362" y="432"/>
                </a:lnTo>
                <a:lnTo>
                  <a:pt x="365" y="431"/>
                </a:lnTo>
                <a:lnTo>
                  <a:pt x="366" y="430"/>
                </a:lnTo>
                <a:lnTo>
                  <a:pt x="367" y="429"/>
                </a:lnTo>
                <a:lnTo>
                  <a:pt x="369" y="428"/>
                </a:lnTo>
                <a:lnTo>
                  <a:pt x="371" y="425"/>
                </a:lnTo>
                <a:lnTo>
                  <a:pt x="373" y="424"/>
                </a:lnTo>
                <a:lnTo>
                  <a:pt x="375" y="423"/>
                </a:lnTo>
                <a:lnTo>
                  <a:pt x="378" y="422"/>
                </a:lnTo>
                <a:lnTo>
                  <a:pt x="380" y="422"/>
                </a:lnTo>
                <a:lnTo>
                  <a:pt x="382" y="424"/>
                </a:lnTo>
                <a:lnTo>
                  <a:pt x="383" y="428"/>
                </a:lnTo>
                <a:lnTo>
                  <a:pt x="381" y="431"/>
                </a:lnTo>
                <a:lnTo>
                  <a:pt x="380" y="433"/>
                </a:lnTo>
                <a:lnTo>
                  <a:pt x="380" y="435"/>
                </a:lnTo>
                <a:lnTo>
                  <a:pt x="380" y="437"/>
                </a:lnTo>
                <a:lnTo>
                  <a:pt x="381" y="438"/>
                </a:lnTo>
                <a:lnTo>
                  <a:pt x="382" y="436"/>
                </a:lnTo>
                <a:lnTo>
                  <a:pt x="382" y="433"/>
                </a:lnTo>
                <a:lnTo>
                  <a:pt x="383" y="430"/>
                </a:lnTo>
                <a:lnTo>
                  <a:pt x="384" y="428"/>
                </a:lnTo>
                <a:lnTo>
                  <a:pt x="386" y="425"/>
                </a:lnTo>
                <a:lnTo>
                  <a:pt x="388" y="424"/>
                </a:lnTo>
                <a:lnTo>
                  <a:pt x="391" y="424"/>
                </a:lnTo>
                <a:lnTo>
                  <a:pt x="393" y="425"/>
                </a:lnTo>
                <a:lnTo>
                  <a:pt x="394" y="426"/>
                </a:lnTo>
                <a:lnTo>
                  <a:pt x="396" y="428"/>
                </a:lnTo>
                <a:lnTo>
                  <a:pt x="398" y="430"/>
                </a:lnTo>
                <a:lnTo>
                  <a:pt x="400" y="430"/>
                </a:lnTo>
                <a:lnTo>
                  <a:pt x="407" y="433"/>
                </a:lnTo>
                <a:lnTo>
                  <a:pt x="414" y="438"/>
                </a:lnTo>
                <a:lnTo>
                  <a:pt x="414" y="438"/>
                </a:lnTo>
                <a:lnTo>
                  <a:pt x="414" y="437"/>
                </a:lnTo>
                <a:lnTo>
                  <a:pt x="414" y="437"/>
                </a:lnTo>
                <a:lnTo>
                  <a:pt x="415" y="436"/>
                </a:lnTo>
                <a:lnTo>
                  <a:pt x="416" y="435"/>
                </a:lnTo>
                <a:lnTo>
                  <a:pt x="418" y="435"/>
                </a:lnTo>
                <a:lnTo>
                  <a:pt x="419" y="434"/>
                </a:lnTo>
                <a:lnTo>
                  <a:pt x="420" y="434"/>
                </a:lnTo>
                <a:lnTo>
                  <a:pt x="421" y="434"/>
                </a:lnTo>
                <a:lnTo>
                  <a:pt x="423" y="434"/>
                </a:lnTo>
                <a:lnTo>
                  <a:pt x="425" y="433"/>
                </a:lnTo>
                <a:lnTo>
                  <a:pt x="426" y="433"/>
                </a:lnTo>
                <a:lnTo>
                  <a:pt x="428" y="434"/>
                </a:lnTo>
                <a:lnTo>
                  <a:pt x="429" y="435"/>
                </a:lnTo>
                <a:lnTo>
                  <a:pt x="431" y="436"/>
                </a:lnTo>
                <a:lnTo>
                  <a:pt x="432" y="436"/>
                </a:lnTo>
                <a:lnTo>
                  <a:pt x="434" y="438"/>
                </a:lnTo>
                <a:lnTo>
                  <a:pt x="435" y="439"/>
                </a:lnTo>
                <a:lnTo>
                  <a:pt x="436" y="441"/>
                </a:lnTo>
                <a:lnTo>
                  <a:pt x="438" y="442"/>
                </a:lnTo>
                <a:lnTo>
                  <a:pt x="440" y="443"/>
                </a:lnTo>
                <a:lnTo>
                  <a:pt x="443" y="445"/>
                </a:lnTo>
                <a:lnTo>
                  <a:pt x="446" y="446"/>
                </a:lnTo>
                <a:lnTo>
                  <a:pt x="447" y="447"/>
                </a:lnTo>
                <a:lnTo>
                  <a:pt x="448" y="449"/>
                </a:lnTo>
                <a:lnTo>
                  <a:pt x="449" y="451"/>
                </a:lnTo>
                <a:lnTo>
                  <a:pt x="449" y="455"/>
                </a:lnTo>
                <a:lnTo>
                  <a:pt x="452" y="456"/>
                </a:lnTo>
                <a:lnTo>
                  <a:pt x="459" y="458"/>
                </a:lnTo>
                <a:lnTo>
                  <a:pt x="460" y="458"/>
                </a:lnTo>
                <a:lnTo>
                  <a:pt x="463" y="459"/>
                </a:lnTo>
                <a:lnTo>
                  <a:pt x="466" y="459"/>
                </a:lnTo>
                <a:lnTo>
                  <a:pt x="468" y="460"/>
                </a:lnTo>
                <a:lnTo>
                  <a:pt x="453" y="474"/>
                </a:lnTo>
                <a:lnTo>
                  <a:pt x="439" y="487"/>
                </a:lnTo>
                <a:lnTo>
                  <a:pt x="423" y="498"/>
                </a:lnTo>
                <a:lnTo>
                  <a:pt x="407" y="507"/>
                </a:lnTo>
                <a:lnTo>
                  <a:pt x="389" y="516"/>
                </a:lnTo>
                <a:lnTo>
                  <a:pt x="372" y="523"/>
                </a:lnTo>
                <a:lnTo>
                  <a:pt x="354" y="528"/>
                </a:lnTo>
                <a:lnTo>
                  <a:pt x="334" y="53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0" name="Freeform 12"/>
          <p:cNvSpPr>
            <a:spLocks noEditPoints="1"/>
          </p:cNvSpPr>
          <p:nvPr/>
        </p:nvSpPr>
        <p:spPr bwMode="auto">
          <a:xfrm>
            <a:off x="7331077" y="9040021"/>
            <a:ext cx="619126" cy="619126"/>
          </a:xfrm>
          <a:custGeom>
            <a:avLst/>
            <a:gdLst>
              <a:gd name="T0" fmla="*/ 544 w 584"/>
              <a:gd name="T1" fmla="*/ 25 h 585"/>
              <a:gd name="T2" fmla="*/ 527 w 584"/>
              <a:gd name="T3" fmla="*/ 13 h 585"/>
              <a:gd name="T4" fmla="*/ 508 w 584"/>
              <a:gd name="T5" fmla="*/ 5 h 585"/>
              <a:gd name="T6" fmla="*/ 486 w 584"/>
              <a:gd name="T7" fmla="*/ 1 h 585"/>
              <a:gd name="T8" fmla="*/ 110 w 584"/>
              <a:gd name="T9" fmla="*/ 0 h 585"/>
              <a:gd name="T10" fmla="*/ 89 w 584"/>
              <a:gd name="T11" fmla="*/ 2 h 585"/>
              <a:gd name="T12" fmla="*/ 68 w 584"/>
              <a:gd name="T13" fmla="*/ 9 h 585"/>
              <a:gd name="T14" fmla="*/ 50 w 584"/>
              <a:gd name="T15" fmla="*/ 18 h 585"/>
              <a:gd name="T16" fmla="*/ 33 w 584"/>
              <a:gd name="T17" fmla="*/ 32 h 585"/>
              <a:gd name="T18" fmla="*/ 18 w 584"/>
              <a:gd name="T19" fmla="*/ 50 h 585"/>
              <a:gd name="T20" fmla="*/ 9 w 584"/>
              <a:gd name="T21" fmla="*/ 68 h 585"/>
              <a:gd name="T22" fmla="*/ 2 w 584"/>
              <a:gd name="T23" fmla="*/ 89 h 585"/>
              <a:gd name="T24" fmla="*/ 0 w 584"/>
              <a:gd name="T25" fmla="*/ 110 h 585"/>
              <a:gd name="T26" fmla="*/ 1 w 584"/>
              <a:gd name="T27" fmla="*/ 486 h 585"/>
              <a:gd name="T28" fmla="*/ 4 w 584"/>
              <a:gd name="T29" fmla="*/ 507 h 585"/>
              <a:gd name="T30" fmla="*/ 13 w 584"/>
              <a:gd name="T31" fmla="*/ 527 h 585"/>
              <a:gd name="T32" fmla="*/ 25 w 584"/>
              <a:gd name="T33" fmla="*/ 544 h 585"/>
              <a:gd name="T34" fmla="*/ 41 w 584"/>
              <a:gd name="T35" fmla="*/ 560 h 585"/>
              <a:gd name="T36" fmla="*/ 58 w 584"/>
              <a:gd name="T37" fmla="*/ 572 h 585"/>
              <a:gd name="T38" fmla="*/ 78 w 584"/>
              <a:gd name="T39" fmla="*/ 580 h 585"/>
              <a:gd name="T40" fmla="*/ 98 w 584"/>
              <a:gd name="T41" fmla="*/ 584 h 585"/>
              <a:gd name="T42" fmla="*/ 475 w 584"/>
              <a:gd name="T43" fmla="*/ 585 h 585"/>
              <a:gd name="T44" fmla="*/ 497 w 584"/>
              <a:gd name="T45" fmla="*/ 583 h 585"/>
              <a:gd name="T46" fmla="*/ 517 w 584"/>
              <a:gd name="T47" fmla="*/ 577 h 585"/>
              <a:gd name="T48" fmla="*/ 536 w 584"/>
              <a:gd name="T49" fmla="*/ 567 h 585"/>
              <a:gd name="T50" fmla="*/ 553 w 584"/>
              <a:gd name="T51" fmla="*/ 553 h 585"/>
              <a:gd name="T52" fmla="*/ 567 w 584"/>
              <a:gd name="T53" fmla="*/ 536 h 585"/>
              <a:gd name="T54" fmla="*/ 577 w 584"/>
              <a:gd name="T55" fmla="*/ 517 h 585"/>
              <a:gd name="T56" fmla="*/ 583 w 584"/>
              <a:gd name="T57" fmla="*/ 497 h 585"/>
              <a:gd name="T58" fmla="*/ 584 w 584"/>
              <a:gd name="T59" fmla="*/ 475 h 585"/>
              <a:gd name="T60" fmla="*/ 584 w 584"/>
              <a:gd name="T61" fmla="*/ 99 h 585"/>
              <a:gd name="T62" fmla="*/ 580 w 584"/>
              <a:gd name="T63" fmla="*/ 78 h 585"/>
              <a:gd name="T64" fmla="*/ 573 w 584"/>
              <a:gd name="T65" fmla="*/ 58 h 585"/>
              <a:gd name="T66" fmla="*/ 561 w 584"/>
              <a:gd name="T67" fmla="*/ 41 h 585"/>
              <a:gd name="T68" fmla="*/ 207 w 584"/>
              <a:gd name="T69" fmla="*/ 487 h 585"/>
              <a:gd name="T70" fmla="*/ 97 w 584"/>
              <a:gd name="T71" fmla="*/ 378 h 585"/>
              <a:gd name="T72" fmla="*/ 415 w 584"/>
              <a:gd name="T73" fmla="*/ 281 h 585"/>
              <a:gd name="T74" fmla="*/ 474 w 584"/>
              <a:gd name="T75" fmla="*/ 221 h 585"/>
              <a:gd name="T76" fmla="*/ 330 w 584"/>
              <a:gd name="T77" fmla="*/ 147 h 585"/>
              <a:gd name="T78" fmla="*/ 369 w 584"/>
              <a:gd name="T79" fmla="*/ 107 h 585"/>
              <a:gd name="T80" fmla="*/ 382 w 584"/>
              <a:gd name="T81" fmla="*/ 101 h 585"/>
              <a:gd name="T82" fmla="*/ 398 w 584"/>
              <a:gd name="T83" fmla="*/ 101 h 585"/>
              <a:gd name="T84" fmla="*/ 411 w 584"/>
              <a:gd name="T85" fmla="*/ 107 h 585"/>
              <a:gd name="T86" fmla="*/ 474 w 584"/>
              <a:gd name="T87" fmla="*/ 170 h 585"/>
              <a:gd name="T88" fmla="*/ 482 w 584"/>
              <a:gd name="T89" fmla="*/ 181 h 585"/>
              <a:gd name="T90" fmla="*/ 484 w 584"/>
              <a:gd name="T91" fmla="*/ 195 h 585"/>
              <a:gd name="T92" fmla="*/ 482 w 584"/>
              <a:gd name="T93" fmla="*/ 209 h 585"/>
              <a:gd name="T94" fmla="*/ 474 w 584"/>
              <a:gd name="T95" fmla="*/ 22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5">
                <a:moveTo>
                  <a:pt x="553" y="32"/>
                </a:moveTo>
                <a:lnTo>
                  <a:pt x="544" y="25"/>
                </a:lnTo>
                <a:lnTo>
                  <a:pt x="536" y="18"/>
                </a:lnTo>
                <a:lnTo>
                  <a:pt x="527" y="13"/>
                </a:lnTo>
                <a:lnTo>
                  <a:pt x="517" y="9"/>
                </a:lnTo>
                <a:lnTo>
                  <a:pt x="508" y="5"/>
                </a:lnTo>
                <a:lnTo>
                  <a:pt x="497" y="2"/>
                </a:lnTo>
                <a:lnTo>
                  <a:pt x="486" y="1"/>
                </a:lnTo>
                <a:lnTo>
                  <a:pt x="475" y="0"/>
                </a:lnTo>
                <a:lnTo>
                  <a:pt x="110" y="0"/>
                </a:lnTo>
                <a:lnTo>
                  <a:pt x="98" y="1"/>
                </a:lnTo>
                <a:lnTo>
                  <a:pt x="89" y="2"/>
                </a:lnTo>
                <a:lnTo>
                  <a:pt x="78" y="5"/>
                </a:lnTo>
                <a:lnTo>
                  <a:pt x="68" y="9"/>
                </a:lnTo>
                <a:lnTo>
                  <a:pt x="58" y="13"/>
                </a:lnTo>
                <a:lnTo>
                  <a:pt x="50" y="18"/>
                </a:lnTo>
                <a:lnTo>
                  <a:pt x="41" y="25"/>
                </a:lnTo>
                <a:lnTo>
                  <a:pt x="33" y="32"/>
                </a:lnTo>
                <a:lnTo>
                  <a:pt x="25" y="41"/>
                </a:lnTo>
                <a:lnTo>
                  <a:pt x="18" y="50"/>
                </a:lnTo>
                <a:lnTo>
                  <a:pt x="13" y="58"/>
                </a:lnTo>
                <a:lnTo>
                  <a:pt x="9" y="68"/>
                </a:lnTo>
                <a:lnTo>
                  <a:pt x="4" y="78"/>
                </a:lnTo>
                <a:lnTo>
                  <a:pt x="2" y="89"/>
                </a:lnTo>
                <a:lnTo>
                  <a:pt x="1" y="99"/>
                </a:lnTo>
                <a:lnTo>
                  <a:pt x="0" y="110"/>
                </a:lnTo>
                <a:lnTo>
                  <a:pt x="0" y="475"/>
                </a:lnTo>
                <a:lnTo>
                  <a:pt x="1" y="486"/>
                </a:lnTo>
                <a:lnTo>
                  <a:pt x="2" y="497"/>
                </a:lnTo>
                <a:lnTo>
                  <a:pt x="4" y="507"/>
                </a:lnTo>
                <a:lnTo>
                  <a:pt x="9" y="517"/>
                </a:lnTo>
                <a:lnTo>
                  <a:pt x="13" y="527"/>
                </a:lnTo>
                <a:lnTo>
                  <a:pt x="18" y="536"/>
                </a:lnTo>
                <a:lnTo>
                  <a:pt x="25" y="544"/>
                </a:lnTo>
                <a:lnTo>
                  <a:pt x="33" y="553"/>
                </a:lnTo>
                <a:lnTo>
                  <a:pt x="41" y="560"/>
                </a:lnTo>
                <a:lnTo>
                  <a:pt x="50" y="567"/>
                </a:lnTo>
                <a:lnTo>
                  <a:pt x="58" y="572"/>
                </a:lnTo>
                <a:lnTo>
                  <a:pt x="68" y="577"/>
                </a:lnTo>
                <a:lnTo>
                  <a:pt x="78" y="580"/>
                </a:lnTo>
                <a:lnTo>
                  <a:pt x="89" y="583"/>
                </a:lnTo>
                <a:lnTo>
                  <a:pt x="98" y="584"/>
                </a:lnTo>
                <a:lnTo>
                  <a:pt x="110" y="585"/>
                </a:lnTo>
                <a:lnTo>
                  <a:pt x="475" y="585"/>
                </a:lnTo>
                <a:lnTo>
                  <a:pt x="486" y="584"/>
                </a:lnTo>
                <a:lnTo>
                  <a:pt x="497" y="583"/>
                </a:lnTo>
                <a:lnTo>
                  <a:pt x="508" y="580"/>
                </a:lnTo>
                <a:lnTo>
                  <a:pt x="517" y="577"/>
                </a:lnTo>
                <a:lnTo>
                  <a:pt x="527" y="572"/>
                </a:lnTo>
                <a:lnTo>
                  <a:pt x="536" y="567"/>
                </a:lnTo>
                <a:lnTo>
                  <a:pt x="544" y="560"/>
                </a:lnTo>
                <a:lnTo>
                  <a:pt x="553" y="553"/>
                </a:lnTo>
                <a:lnTo>
                  <a:pt x="561" y="544"/>
                </a:lnTo>
                <a:lnTo>
                  <a:pt x="567" y="536"/>
                </a:lnTo>
                <a:lnTo>
                  <a:pt x="573" y="527"/>
                </a:lnTo>
                <a:lnTo>
                  <a:pt x="577" y="517"/>
                </a:lnTo>
                <a:lnTo>
                  <a:pt x="580" y="507"/>
                </a:lnTo>
                <a:lnTo>
                  <a:pt x="583" y="497"/>
                </a:lnTo>
                <a:lnTo>
                  <a:pt x="584" y="486"/>
                </a:lnTo>
                <a:lnTo>
                  <a:pt x="584" y="475"/>
                </a:lnTo>
                <a:lnTo>
                  <a:pt x="584" y="110"/>
                </a:lnTo>
                <a:lnTo>
                  <a:pt x="584" y="99"/>
                </a:lnTo>
                <a:lnTo>
                  <a:pt x="583" y="89"/>
                </a:lnTo>
                <a:lnTo>
                  <a:pt x="580" y="78"/>
                </a:lnTo>
                <a:lnTo>
                  <a:pt x="577" y="68"/>
                </a:lnTo>
                <a:lnTo>
                  <a:pt x="573" y="58"/>
                </a:lnTo>
                <a:lnTo>
                  <a:pt x="567" y="50"/>
                </a:lnTo>
                <a:lnTo>
                  <a:pt x="561" y="41"/>
                </a:lnTo>
                <a:lnTo>
                  <a:pt x="553" y="32"/>
                </a:lnTo>
                <a:close/>
                <a:moveTo>
                  <a:pt x="207" y="487"/>
                </a:moveTo>
                <a:lnTo>
                  <a:pt x="97" y="487"/>
                </a:lnTo>
                <a:lnTo>
                  <a:pt x="97" y="378"/>
                </a:lnTo>
                <a:lnTo>
                  <a:pt x="305" y="171"/>
                </a:lnTo>
                <a:lnTo>
                  <a:pt x="415" y="281"/>
                </a:lnTo>
                <a:lnTo>
                  <a:pt x="207" y="487"/>
                </a:lnTo>
                <a:close/>
                <a:moveTo>
                  <a:pt x="474" y="221"/>
                </a:moveTo>
                <a:lnTo>
                  <a:pt x="439" y="256"/>
                </a:lnTo>
                <a:lnTo>
                  <a:pt x="330" y="147"/>
                </a:lnTo>
                <a:lnTo>
                  <a:pt x="364" y="111"/>
                </a:lnTo>
                <a:lnTo>
                  <a:pt x="369" y="107"/>
                </a:lnTo>
                <a:lnTo>
                  <a:pt x="376" y="104"/>
                </a:lnTo>
                <a:lnTo>
                  <a:pt x="382" y="101"/>
                </a:lnTo>
                <a:lnTo>
                  <a:pt x="390" y="100"/>
                </a:lnTo>
                <a:lnTo>
                  <a:pt x="398" y="101"/>
                </a:lnTo>
                <a:lnTo>
                  <a:pt x="404" y="104"/>
                </a:lnTo>
                <a:lnTo>
                  <a:pt x="411" y="107"/>
                </a:lnTo>
                <a:lnTo>
                  <a:pt x="416" y="111"/>
                </a:lnTo>
                <a:lnTo>
                  <a:pt x="474" y="170"/>
                </a:lnTo>
                <a:lnTo>
                  <a:pt x="479" y="175"/>
                </a:lnTo>
                <a:lnTo>
                  <a:pt x="482" y="181"/>
                </a:lnTo>
                <a:lnTo>
                  <a:pt x="484" y="188"/>
                </a:lnTo>
                <a:lnTo>
                  <a:pt x="484" y="195"/>
                </a:lnTo>
                <a:lnTo>
                  <a:pt x="484" y="203"/>
                </a:lnTo>
                <a:lnTo>
                  <a:pt x="482" y="209"/>
                </a:lnTo>
                <a:lnTo>
                  <a:pt x="479" y="216"/>
                </a:lnTo>
                <a:lnTo>
                  <a:pt x="474" y="22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1" name="Freeform 13"/>
          <p:cNvSpPr>
            <a:spLocks/>
          </p:cNvSpPr>
          <p:nvPr/>
        </p:nvSpPr>
        <p:spPr bwMode="auto">
          <a:xfrm>
            <a:off x="7473951" y="9436895"/>
            <a:ext cx="82550" cy="82550"/>
          </a:xfrm>
          <a:custGeom>
            <a:avLst/>
            <a:gdLst>
              <a:gd name="T0" fmla="*/ 0 w 78"/>
              <a:gd name="T1" fmla="*/ 19 h 77"/>
              <a:gd name="T2" fmla="*/ 0 w 78"/>
              <a:gd name="T3" fmla="*/ 41 h 77"/>
              <a:gd name="T4" fmla="*/ 37 w 78"/>
              <a:gd name="T5" fmla="*/ 41 h 77"/>
              <a:gd name="T6" fmla="*/ 37 w 78"/>
              <a:gd name="T7" fmla="*/ 77 h 77"/>
              <a:gd name="T8" fmla="*/ 58 w 78"/>
              <a:gd name="T9" fmla="*/ 77 h 77"/>
              <a:gd name="T10" fmla="*/ 78 w 78"/>
              <a:gd name="T11" fmla="*/ 57 h 77"/>
              <a:gd name="T12" fmla="*/ 21 w 78"/>
              <a:gd name="T13" fmla="*/ 0 h 77"/>
              <a:gd name="T14" fmla="*/ 0 w 78"/>
              <a:gd name="T15" fmla="*/ 19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7">
                <a:moveTo>
                  <a:pt x="0" y="19"/>
                </a:moveTo>
                <a:lnTo>
                  <a:pt x="0" y="41"/>
                </a:lnTo>
                <a:lnTo>
                  <a:pt x="37" y="41"/>
                </a:lnTo>
                <a:lnTo>
                  <a:pt x="37" y="77"/>
                </a:lnTo>
                <a:lnTo>
                  <a:pt x="58" y="77"/>
                </a:lnTo>
                <a:lnTo>
                  <a:pt x="78" y="57"/>
                </a:lnTo>
                <a:lnTo>
                  <a:pt x="21" y="0"/>
                </a:lnTo>
                <a:lnTo>
                  <a:pt x="0" y="1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2" name="Freeform 14"/>
          <p:cNvSpPr>
            <a:spLocks/>
          </p:cNvSpPr>
          <p:nvPr/>
        </p:nvSpPr>
        <p:spPr bwMode="auto">
          <a:xfrm>
            <a:off x="7527927" y="9274971"/>
            <a:ext cx="136526" cy="136526"/>
          </a:xfrm>
          <a:custGeom>
            <a:avLst/>
            <a:gdLst>
              <a:gd name="T0" fmla="*/ 3 w 128"/>
              <a:gd name="T1" fmla="*/ 115 h 129"/>
              <a:gd name="T2" fmla="*/ 1 w 128"/>
              <a:gd name="T3" fmla="*/ 118 h 129"/>
              <a:gd name="T4" fmla="*/ 0 w 128"/>
              <a:gd name="T5" fmla="*/ 120 h 129"/>
              <a:gd name="T6" fmla="*/ 1 w 128"/>
              <a:gd name="T7" fmla="*/ 124 h 129"/>
              <a:gd name="T8" fmla="*/ 2 w 128"/>
              <a:gd name="T9" fmla="*/ 126 h 129"/>
              <a:gd name="T10" fmla="*/ 5 w 128"/>
              <a:gd name="T11" fmla="*/ 128 h 129"/>
              <a:gd name="T12" fmla="*/ 7 w 128"/>
              <a:gd name="T13" fmla="*/ 129 h 129"/>
              <a:gd name="T14" fmla="*/ 11 w 128"/>
              <a:gd name="T15" fmla="*/ 128 h 129"/>
              <a:gd name="T16" fmla="*/ 14 w 128"/>
              <a:gd name="T17" fmla="*/ 125 h 129"/>
              <a:gd name="T18" fmla="*/ 124 w 128"/>
              <a:gd name="T19" fmla="*/ 14 h 129"/>
              <a:gd name="T20" fmla="*/ 127 w 128"/>
              <a:gd name="T21" fmla="*/ 11 h 129"/>
              <a:gd name="T22" fmla="*/ 128 w 128"/>
              <a:gd name="T23" fmla="*/ 8 h 129"/>
              <a:gd name="T24" fmla="*/ 127 w 128"/>
              <a:gd name="T25" fmla="*/ 6 h 129"/>
              <a:gd name="T26" fmla="*/ 125 w 128"/>
              <a:gd name="T27" fmla="*/ 3 h 129"/>
              <a:gd name="T28" fmla="*/ 123 w 128"/>
              <a:gd name="T29" fmla="*/ 0 h 129"/>
              <a:gd name="T30" fmla="*/ 121 w 128"/>
              <a:gd name="T31" fmla="*/ 0 h 129"/>
              <a:gd name="T32" fmla="*/ 118 w 128"/>
              <a:gd name="T33" fmla="*/ 1 h 129"/>
              <a:gd name="T34" fmla="*/ 114 w 128"/>
              <a:gd name="T35" fmla="*/ 4 h 129"/>
              <a:gd name="T36" fmla="*/ 3 w 128"/>
              <a:gd name="T37" fmla="*/ 1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9">
                <a:moveTo>
                  <a:pt x="3" y="115"/>
                </a:moveTo>
                <a:lnTo>
                  <a:pt x="1" y="118"/>
                </a:lnTo>
                <a:lnTo>
                  <a:pt x="0" y="120"/>
                </a:lnTo>
                <a:lnTo>
                  <a:pt x="1" y="124"/>
                </a:lnTo>
                <a:lnTo>
                  <a:pt x="2" y="126"/>
                </a:lnTo>
                <a:lnTo>
                  <a:pt x="5" y="128"/>
                </a:lnTo>
                <a:lnTo>
                  <a:pt x="7" y="129"/>
                </a:lnTo>
                <a:lnTo>
                  <a:pt x="11" y="128"/>
                </a:lnTo>
                <a:lnTo>
                  <a:pt x="14" y="125"/>
                </a:lnTo>
                <a:lnTo>
                  <a:pt x="124" y="14"/>
                </a:lnTo>
                <a:lnTo>
                  <a:pt x="127" y="11"/>
                </a:lnTo>
                <a:lnTo>
                  <a:pt x="128" y="8"/>
                </a:lnTo>
                <a:lnTo>
                  <a:pt x="127" y="6"/>
                </a:lnTo>
                <a:lnTo>
                  <a:pt x="125" y="3"/>
                </a:lnTo>
                <a:lnTo>
                  <a:pt x="123" y="0"/>
                </a:lnTo>
                <a:lnTo>
                  <a:pt x="121" y="0"/>
                </a:lnTo>
                <a:lnTo>
                  <a:pt x="118" y="1"/>
                </a:lnTo>
                <a:lnTo>
                  <a:pt x="114" y="4"/>
                </a:lnTo>
                <a:lnTo>
                  <a:pt x="3" y="11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3" name="Freeform 15"/>
          <p:cNvSpPr>
            <a:spLocks/>
          </p:cNvSpPr>
          <p:nvPr/>
        </p:nvSpPr>
        <p:spPr bwMode="auto">
          <a:xfrm>
            <a:off x="5781677" y="9455944"/>
            <a:ext cx="619126" cy="155576"/>
          </a:xfrm>
          <a:custGeom>
            <a:avLst/>
            <a:gdLst>
              <a:gd name="T0" fmla="*/ 559 w 584"/>
              <a:gd name="T1" fmla="*/ 0 h 147"/>
              <a:gd name="T2" fmla="*/ 23 w 584"/>
              <a:gd name="T3" fmla="*/ 0 h 147"/>
              <a:gd name="T4" fmla="*/ 19 w 584"/>
              <a:gd name="T5" fmla="*/ 1 h 147"/>
              <a:gd name="T6" fmla="*/ 15 w 584"/>
              <a:gd name="T7" fmla="*/ 2 h 147"/>
              <a:gd name="T8" fmla="*/ 10 w 584"/>
              <a:gd name="T9" fmla="*/ 4 h 147"/>
              <a:gd name="T10" fmla="*/ 6 w 584"/>
              <a:gd name="T11" fmla="*/ 7 h 147"/>
              <a:gd name="T12" fmla="*/ 3 w 584"/>
              <a:gd name="T13" fmla="*/ 11 h 147"/>
              <a:gd name="T14" fmla="*/ 1 w 584"/>
              <a:gd name="T15" fmla="*/ 15 h 147"/>
              <a:gd name="T16" fmla="*/ 0 w 584"/>
              <a:gd name="T17" fmla="*/ 19 h 147"/>
              <a:gd name="T18" fmla="*/ 0 w 584"/>
              <a:gd name="T19" fmla="*/ 25 h 147"/>
              <a:gd name="T20" fmla="*/ 0 w 584"/>
              <a:gd name="T21" fmla="*/ 122 h 147"/>
              <a:gd name="T22" fmla="*/ 0 w 584"/>
              <a:gd name="T23" fmla="*/ 126 h 147"/>
              <a:gd name="T24" fmla="*/ 1 w 584"/>
              <a:gd name="T25" fmla="*/ 132 h 147"/>
              <a:gd name="T26" fmla="*/ 3 w 584"/>
              <a:gd name="T27" fmla="*/ 135 h 147"/>
              <a:gd name="T28" fmla="*/ 6 w 584"/>
              <a:gd name="T29" fmla="*/ 139 h 147"/>
              <a:gd name="T30" fmla="*/ 10 w 584"/>
              <a:gd name="T31" fmla="*/ 142 h 147"/>
              <a:gd name="T32" fmla="*/ 15 w 584"/>
              <a:gd name="T33" fmla="*/ 145 h 147"/>
              <a:gd name="T34" fmla="*/ 19 w 584"/>
              <a:gd name="T35" fmla="*/ 146 h 147"/>
              <a:gd name="T36" fmla="*/ 23 w 584"/>
              <a:gd name="T37" fmla="*/ 147 h 147"/>
              <a:gd name="T38" fmla="*/ 559 w 584"/>
              <a:gd name="T39" fmla="*/ 147 h 147"/>
              <a:gd name="T40" fmla="*/ 564 w 584"/>
              <a:gd name="T41" fmla="*/ 146 h 147"/>
              <a:gd name="T42" fmla="*/ 569 w 584"/>
              <a:gd name="T43" fmla="*/ 145 h 147"/>
              <a:gd name="T44" fmla="*/ 573 w 584"/>
              <a:gd name="T45" fmla="*/ 142 h 147"/>
              <a:gd name="T46" fmla="*/ 576 w 584"/>
              <a:gd name="T47" fmla="*/ 139 h 147"/>
              <a:gd name="T48" fmla="*/ 580 w 584"/>
              <a:gd name="T49" fmla="*/ 135 h 147"/>
              <a:gd name="T50" fmla="*/ 582 w 584"/>
              <a:gd name="T51" fmla="*/ 132 h 147"/>
              <a:gd name="T52" fmla="*/ 583 w 584"/>
              <a:gd name="T53" fmla="*/ 126 h 147"/>
              <a:gd name="T54" fmla="*/ 584 w 584"/>
              <a:gd name="T55" fmla="*/ 122 h 147"/>
              <a:gd name="T56" fmla="*/ 584 w 584"/>
              <a:gd name="T57" fmla="*/ 25 h 147"/>
              <a:gd name="T58" fmla="*/ 583 w 584"/>
              <a:gd name="T59" fmla="*/ 19 h 147"/>
              <a:gd name="T60" fmla="*/ 582 w 584"/>
              <a:gd name="T61" fmla="*/ 15 h 147"/>
              <a:gd name="T62" fmla="*/ 580 w 584"/>
              <a:gd name="T63" fmla="*/ 11 h 147"/>
              <a:gd name="T64" fmla="*/ 576 w 584"/>
              <a:gd name="T65" fmla="*/ 7 h 147"/>
              <a:gd name="T66" fmla="*/ 573 w 584"/>
              <a:gd name="T67" fmla="*/ 4 h 147"/>
              <a:gd name="T68" fmla="*/ 569 w 584"/>
              <a:gd name="T69" fmla="*/ 2 h 147"/>
              <a:gd name="T70" fmla="*/ 564 w 584"/>
              <a:gd name="T71" fmla="*/ 1 h 147"/>
              <a:gd name="T72" fmla="*/ 559 w 584"/>
              <a:gd name="T7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4" h="147">
                <a:moveTo>
                  <a:pt x="559" y="0"/>
                </a:moveTo>
                <a:lnTo>
                  <a:pt x="23" y="0"/>
                </a:lnTo>
                <a:lnTo>
                  <a:pt x="19" y="1"/>
                </a:lnTo>
                <a:lnTo>
                  <a:pt x="15" y="2"/>
                </a:lnTo>
                <a:lnTo>
                  <a:pt x="10" y="4"/>
                </a:lnTo>
                <a:lnTo>
                  <a:pt x="6" y="7"/>
                </a:lnTo>
                <a:lnTo>
                  <a:pt x="3" y="11"/>
                </a:lnTo>
                <a:lnTo>
                  <a:pt x="1" y="15"/>
                </a:lnTo>
                <a:lnTo>
                  <a:pt x="0" y="19"/>
                </a:lnTo>
                <a:lnTo>
                  <a:pt x="0" y="25"/>
                </a:lnTo>
                <a:lnTo>
                  <a:pt x="0" y="122"/>
                </a:lnTo>
                <a:lnTo>
                  <a:pt x="0" y="126"/>
                </a:lnTo>
                <a:lnTo>
                  <a:pt x="1" y="132"/>
                </a:lnTo>
                <a:lnTo>
                  <a:pt x="3" y="135"/>
                </a:lnTo>
                <a:lnTo>
                  <a:pt x="6" y="139"/>
                </a:lnTo>
                <a:lnTo>
                  <a:pt x="10" y="142"/>
                </a:lnTo>
                <a:lnTo>
                  <a:pt x="15" y="145"/>
                </a:lnTo>
                <a:lnTo>
                  <a:pt x="19" y="146"/>
                </a:lnTo>
                <a:lnTo>
                  <a:pt x="23" y="147"/>
                </a:lnTo>
                <a:lnTo>
                  <a:pt x="559" y="147"/>
                </a:lnTo>
                <a:lnTo>
                  <a:pt x="564" y="146"/>
                </a:lnTo>
                <a:lnTo>
                  <a:pt x="569" y="145"/>
                </a:lnTo>
                <a:lnTo>
                  <a:pt x="573" y="142"/>
                </a:lnTo>
                <a:lnTo>
                  <a:pt x="576" y="139"/>
                </a:lnTo>
                <a:lnTo>
                  <a:pt x="580" y="135"/>
                </a:lnTo>
                <a:lnTo>
                  <a:pt x="582" y="132"/>
                </a:lnTo>
                <a:lnTo>
                  <a:pt x="583" y="126"/>
                </a:lnTo>
                <a:lnTo>
                  <a:pt x="584" y="122"/>
                </a:lnTo>
                <a:lnTo>
                  <a:pt x="584" y="25"/>
                </a:lnTo>
                <a:lnTo>
                  <a:pt x="583" y="19"/>
                </a:lnTo>
                <a:lnTo>
                  <a:pt x="582" y="15"/>
                </a:lnTo>
                <a:lnTo>
                  <a:pt x="580" y="11"/>
                </a:lnTo>
                <a:lnTo>
                  <a:pt x="576" y="7"/>
                </a:lnTo>
                <a:lnTo>
                  <a:pt x="573" y="4"/>
                </a:lnTo>
                <a:lnTo>
                  <a:pt x="569" y="2"/>
                </a:lnTo>
                <a:lnTo>
                  <a:pt x="564" y="1"/>
                </a:lnTo>
                <a:lnTo>
                  <a:pt x="55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4" name="Freeform 16"/>
          <p:cNvSpPr>
            <a:spLocks/>
          </p:cNvSpPr>
          <p:nvPr/>
        </p:nvSpPr>
        <p:spPr bwMode="auto">
          <a:xfrm>
            <a:off x="5781677" y="9090821"/>
            <a:ext cx="619126" cy="311150"/>
          </a:xfrm>
          <a:custGeom>
            <a:avLst/>
            <a:gdLst>
              <a:gd name="T0" fmla="*/ 580 w 585"/>
              <a:gd name="T1" fmla="*/ 278 h 295"/>
              <a:gd name="T2" fmla="*/ 310 w 585"/>
              <a:gd name="T3" fmla="*/ 8 h 295"/>
              <a:gd name="T4" fmla="*/ 306 w 585"/>
              <a:gd name="T5" fmla="*/ 5 h 295"/>
              <a:gd name="T6" fmla="*/ 302 w 585"/>
              <a:gd name="T7" fmla="*/ 3 h 295"/>
              <a:gd name="T8" fmla="*/ 298 w 585"/>
              <a:gd name="T9" fmla="*/ 2 h 295"/>
              <a:gd name="T10" fmla="*/ 292 w 585"/>
              <a:gd name="T11" fmla="*/ 0 h 295"/>
              <a:gd name="T12" fmla="*/ 292 w 585"/>
              <a:gd name="T13" fmla="*/ 0 h 295"/>
              <a:gd name="T14" fmla="*/ 292 w 585"/>
              <a:gd name="T15" fmla="*/ 0 h 295"/>
              <a:gd name="T16" fmla="*/ 288 w 585"/>
              <a:gd name="T17" fmla="*/ 2 h 295"/>
              <a:gd name="T18" fmla="*/ 284 w 585"/>
              <a:gd name="T19" fmla="*/ 3 h 295"/>
              <a:gd name="T20" fmla="*/ 279 w 585"/>
              <a:gd name="T21" fmla="*/ 5 h 295"/>
              <a:gd name="T22" fmla="*/ 275 w 585"/>
              <a:gd name="T23" fmla="*/ 8 h 295"/>
              <a:gd name="T24" fmla="*/ 5 w 585"/>
              <a:gd name="T25" fmla="*/ 278 h 295"/>
              <a:gd name="T26" fmla="*/ 2 w 585"/>
              <a:gd name="T27" fmla="*/ 281 h 295"/>
              <a:gd name="T28" fmla="*/ 1 w 585"/>
              <a:gd name="T29" fmla="*/ 284 h 295"/>
              <a:gd name="T30" fmla="*/ 0 w 585"/>
              <a:gd name="T31" fmla="*/ 288 h 295"/>
              <a:gd name="T32" fmla="*/ 1 w 585"/>
              <a:gd name="T33" fmla="*/ 291 h 295"/>
              <a:gd name="T34" fmla="*/ 2 w 585"/>
              <a:gd name="T35" fmla="*/ 293 h 295"/>
              <a:gd name="T36" fmla="*/ 4 w 585"/>
              <a:gd name="T37" fmla="*/ 294 h 295"/>
              <a:gd name="T38" fmla="*/ 8 w 585"/>
              <a:gd name="T39" fmla="*/ 295 h 295"/>
              <a:gd name="T40" fmla="*/ 13 w 585"/>
              <a:gd name="T41" fmla="*/ 295 h 295"/>
              <a:gd name="T42" fmla="*/ 573 w 585"/>
              <a:gd name="T43" fmla="*/ 295 h 295"/>
              <a:gd name="T44" fmla="*/ 577 w 585"/>
              <a:gd name="T45" fmla="*/ 295 h 295"/>
              <a:gd name="T46" fmla="*/ 581 w 585"/>
              <a:gd name="T47" fmla="*/ 294 h 295"/>
              <a:gd name="T48" fmla="*/ 583 w 585"/>
              <a:gd name="T49" fmla="*/ 293 h 295"/>
              <a:gd name="T50" fmla="*/ 585 w 585"/>
              <a:gd name="T51" fmla="*/ 291 h 295"/>
              <a:gd name="T52" fmla="*/ 585 w 585"/>
              <a:gd name="T53" fmla="*/ 288 h 295"/>
              <a:gd name="T54" fmla="*/ 585 w 585"/>
              <a:gd name="T55" fmla="*/ 284 h 295"/>
              <a:gd name="T56" fmla="*/ 583 w 585"/>
              <a:gd name="T57" fmla="*/ 281 h 295"/>
              <a:gd name="T58" fmla="*/ 580 w 585"/>
              <a:gd name="T59" fmla="*/ 27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5" h="295">
                <a:moveTo>
                  <a:pt x="580" y="278"/>
                </a:moveTo>
                <a:lnTo>
                  <a:pt x="310" y="8"/>
                </a:lnTo>
                <a:lnTo>
                  <a:pt x="306" y="5"/>
                </a:lnTo>
                <a:lnTo>
                  <a:pt x="302" y="3"/>
                </a:lnTo>
                <a:lnTo>
                  <a:pt x="298" y="2"/>
                </a:lnTo>
                <a:lnTo>
                  <a:pt x="292" y="0"/>
                </a:lnTo>
                <a:lnTo>
                  <a:pt x="292" y="0"/>
                </a:lnTo>
                <a:lnTo>
                  <a:pt x="292" y="0"/>
                </a:lnTo>
                <a:lnTo>
                  <a:pt x="288" y="2"/>
                </a:lnTo>
                <a:lnTo>
                  <a:pt x="284" y="3"/>
                </a:lnTo>
                <a:lnTo>
                  <a:pt x="279" y="5"/>
                </a:lnTo>
                <a:lnTo>
                  <a:pt x="275" y="8"/>
                </a:lnTo>
                <a:lnTo>
                  <a:pt x="5" y="278"/>
                </a:lnTo>
                <a:lnTo>
                  <a:pt x="2" y="281"/>
                </a:lnTo>
                <a:lnTo>
                  <a:pt x="1" y="284"/>
                </a:lnTo>
                <a:lnTo>
                  <a:pt x="0" y="288"/>
                </a:lnTo>
                <a:lnTo>
                  <a:pt x="1" y="291"/>
                </a:lnTo>
                <a:lnTo>
                  <a:pt x="2" y="293"/>
                </a:lnTo>
                <a:lnTo>
                  <a:pt x="4" y="294"/>
                </a:lnTo>
                <a:lnTo>
                  <a:pt x="8" y="295"/>
                </a:lnTo>
                <a:lnTo>
                  <a:pt x="13" y="295"/>
                </a:lnTo>
                <a:lnTo>
                  <a:pt x="573" y="295"/>
                </a:lnTo>
                <a:lnTo>
                  <a:pt x="577" y="295"/>
                </a:lnTo>
                <a:lnTo>
                  <a:pt x="581" y="294"/>
                </a:lnTo>
                <a:lnTo>
                  <a:pt x="583" y="293"/>
                </a:lnTo>
                <a:lnTo>
                  <a:pt x="585" y="291"/>
                </a:lnTo>
                <a:lnTo>
                  <a:pt x="585" y="288"/>
                </a:lnTo>
                <a:lnTo>
                  <a:pt x="585" y="284"/>
                </a:lnTo>
                <a:lnTo>
                  <a:pt x="583" y="281"/>
                </a:lnTo>
                <a:lnTo>
                  <a:pt x="580" y="27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5" name="Freeform 17"/>
          <p:cNvSpPr>
            <a:spLocks/>
          </p:cNvSpPr>
          <p:nvPr/>
        </p:nvSpPr>
        <p:spPr bwMode="auto">
          <a:xfrm>
            <a:off x="8797927" y="9068594"/>
            <a:ext cx="720726" cy="358776"/>
          </a:xfrm>
          <a:custGeom>
            <a:avLst/>
            <a:gdLst>
              <a:gd name="T0" fmla="*/ 74 w 681"/>
              <a:gd name="T1" fmla="*/ 171 h 341"/>
              <a:gd name="T2" fmla="*/ 113 w 681"/>
              <a:gd name="T3" fmla="*/ 198 h 341"/>
              <a:gd name="T4" fmla="*/ 174 w 681"/>
              <a:gd name="T5" fmla="*/ 241 h 341"/>
              <a:gd name="T6" fmla="*/ 223 w 681"/>
              <a:gd name="T7" fmla="*/ 275 h 341"/>
              <a:gd name="T8" fmla="*/ 248 w 681"/>
              <a:gd name="T9" fmla="*/ 292 h 341"/>
              <a:gd name="T10" fmla="*/ 270 w 681"/>
              <a:gd name="T11" fmla="*/ 309 h 341"/>
              <a:gd name="T12" fmla="*/ 288 w 681"/>
              <a:gd name="T13" fmla="*/ 321 h 341"/>
              <a:gd name="T14" fmla="*/ 311 w 681"/>
              <a:gd name="T15" fmla="*/ 332 h 341"/>
              <a:gd name="T16" fmla="*/ 331 w 681"/>
              <a:gd name="T17" fmla="*/ 340 h 341"/>
              <a:gd name="T18" fmla="*/ 341 w 681"/>
              <a:gd name="T19" fmla="*/ 341 h 341"/>
              <a:gd name="T20" fmla="*/ 359 w 681"/>
              <a:gd name="T21" fmla="*/ 337 h 341"/>
              <a:gd name="T22" fmla="*/ 382 w 681"/>
              <a:gd name="T23" fmla="*/ 327 h 341"/>
              <a:gd name="T24" fmla="*/ 402 w 681"/>
              <a:gd name="T25" fmla="*/ 314 h 341"/>
              <a:gd name="T26" fmla="*/ 422 w 681"/>
              <a:gd name="T27" fmla="*/ 300 h 341"/>
              <a:gd name="T28" fmla="*/ 438 w 681"/>
              <a:gd name="T29" fmla="*/ 288 h 341"/>
              <a:gd name="T30" fmla="*/ 462 w 681"/>
              <a:gd name="T31" fmla="*/ 272 h 341"/>
              <a:gd name="T32" fmla="*/ 500 w 681"/>
              <a:gd name="T33" fmla="*/ 245 h 341"/>
              <a:gd name="T34" fmla="*/ 552 w 681"/>
              <a:gd name="T35" fmla="*/ 209 h 341"/>
              <a:gd name="T36" fmla="*/ 617 w 681"/>
              <a:gd name="T37" fmla="*/ 165 h 341"/>
              <a:gd name="T38" fmla="*/ 641 w 681"/>
              <a:gd name="T39" fmla="*/ 143 h 341"/>
              <a:gd name="T40" fmla="*/ 663 w 681"/>
              <a:gd name="T41" fmla="*/ 119 h 341"/>
              <a:gd name="T42" fmla="*/ 671 w 681"/>
              <a:gd name="T43" fmla="*/ 105 h 341"/>
              <a:gd name="T44" fmla="*/ 677 w 681"/>
              <a:gd name="T45" fmla="*/ 91 h 341"/>
              <a:gd name="T46" fmla="*/ 680 w 681"/>
              <a:gd name="T47" fmla="*/ 75 h 341"/>
              <a:gd name="T48" fmla="*/ 681 w 681"/>
              <a:gd name="T49" fmla="*/ 60 h 341"/>
              <a:gd name="T50" fmla="*/ 680 w 681"/>
              <a:gd name="T51" fmla="*/ 48 h 341"/>
              <a:gd name="T52" fmla="*/ 677 w 681"/>
              <a:gd name="T53" fmla="*/ 38 h 341"/>
              <a:gd name="T54" fmla="*/ 672 w 681"/>
              <a:gd name="T55" fmla="*/ 27 h 341"/>
              <a:gd name="T56" fmla="*/ 663 w 681"/>
              <a:gd name="T57" fmla="*/ 17 h 341"/>
              <a:gd name="T58" fmla="*/ 654 w 681"/>
              <a:gd name="T59" fmla="*/ 10 h 341"/>
              <a:gd name="T60" fmla="*/ 644 w 681"/>
              <a:gd name="T61" fmla="*/ 4 h 341"/>
              <a:gd name="T62" fmla="*/ 633 w 681"/>
              <a:gd name="T63" fmla="*/ 1 h 341"/>
              <a:gd name="T64" fmla="*/ 621 w 681"/>
              <a:gd name="T65" fmla="*/ 0 h 341"/>
              <a:gd name="T66" fmla="*/ 53 w 681"/>
              <a:gd name="T67" fmla="*/ 0 h 341"/>
              <a:gd name="T68" fmla="*/ 40 w 681"/>
              <a:gd name="T69" fmla="*/ 3 h 341"/>
              <a:gd name="T70" fmla="*/ 29 w 681"/>
              <a:gd name="T71" fmla="*/ 7 h 341"/>
              <a:gd name="T72" fmla="*/ 19 w 681"/>
              <a:gd name="T73" fmla="*/ 15 h 341"/>
              <a:gd name="T74" fmla="*/ 12 w 681"/>
              <a:gd name="T75" fmla="*/ 25 h 341"/>
              <a:gd name="T76" fmla="*/ 5 w 681"/>
              <a:gd name="T77" fmla="*/ 35 h 341"/>
              <a:gd name="T78" fmla="*/ 1 w 681"/>
              <a:gd name="T79" fmla="*/ 55 h 341"/>
              <a:gd name="T80" fmla="*/ 0 w 681"/>
              <a:gd name="T81" fmla="*/ 75 h 341"/>
              <a:gd name="T82" fmla="*/ 2 w 681"/>
              <a:gd name="T83" fmla="*/ 87 h 341"/>
              <a:gd name="T84" fmla="*/ 12 w 681"/>
              <a:gd name="T85" fmla="*/ 107 h 341"/>
              <a:gd name="T86" fmla="*/ 31 w 681"/>
              <a:gd name="T87" fmla="*/ 134 h 341"/>
              <a:gd name="T88" fmla="*/ 54 w 681"/>
              <a:gd name="T89" fmla="*/ 15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1" h="341">
                <a:moveTo>
                  <a:pt x="65" y="165"/>
                </a:moveTo>
                <a:lnTo>
                  <a:pt x="74" y="171"/>
                </a:lnTo>
                <a:lnTo>
                  <a:pt x="91" y="183"/>
                </a:lnTo>
                <a:lnTo>
                  <a:pt x="113" y="198"/>
                </a:lnTo>
                <a:lnTo>
                  <a:pt x="143" y="219"/>
                </a:lnTo>
                <a:lnTo>
                  <a:pt x="174" y="241"/>
                </a:lnTo>
                <a:lnTo>
                  <a:pt x="201" y="259"/>
                </a:lnTo>
                <a:lnTo>
                  <a:pt x="223" y="275"/>
                </a:lnTo>
                <a:lnTo>
                  <a:pt x="243" y="288"/>
                </a:lnTo>
                <a:lnTo>
                  <a:pt x="248" y="292"/>
                </a:lnTo>
                <a:lnTo>
                  <a:pt x="259" y="300"/>
                </a:lnTo>
                <a:lnTo>
                  <a:pt x="270" y="309"/>
                </a:lnTo>
                <a:lnTo>
                  <a:pt x="280" y="314"/>
                </a:lnTo>
                <a:lnTo>
                  <a:pt x="288" y="321"/>
                </a:lnTo>
                <a:lnTo>
                  <a:pt x="299" y="327"/>
                </a:lnTo>
                <a:lnTo>
                  <a:pt x="311" y="332"/>
                </a:lnTo>
                <a:lnTo>
                  <a:pt x="321" y="337"/>
                </a:lnTo>
                <a:lnTo>
                  <a:pt x="331" y="340"/>
                </a:lnTo>
                <a:lnTo>
                  <a:pt x="340" y="341"/>
                </a:lnTo>
                <a:lnTo>
                  <a:pt x="341" y="341"/>
                </a:lnTo>
                <a:lnTo>
                  <a:pt x="350" y="340"/>
                </a:lnTo>
                <a:lnTo>
                  <a:pt x="359" y="337"/>
                </a:lnTo>
                <a:lnTo>
                  <a:pt x="370" y="332"/>
                </a:lnTo>
                <a:lnTo>
                  <a:pt x="382" y="327"/>
                </a:lnTo>
                <a:lnTo>
                  <a:pt x="393" y="321"/>
                </a:lnTo>
                <a:lnTo>
                  <a:pt x="402" y="314"/>
                </a:lnTo>
                <a:lnTo>
                  <a:pt x="410" y="309"/>
                </a:lnTo>
                <a:lnTo>
                  <a:pt x="422" y="300"/>
                </a:lnTo>
                <a:lnTo>
                  <a:pt x="432" y="292"/>
                </a:lnTo>
                <a:lnTo>
                  <a:pt x="438" y="288"/>
                </a:lnTo>
                <a:lnTo>
                  <a:pt x="449" y="282"/>
                </a:lnTo>
                <a:lnTo>
                  <a:pt x="462" y="272"/>
                </a:lnTo>
                <a:lnTo>
                  <a:pt x="479" y="260"/>
                </a:lnTo>
                <a:lnTo>
                  <a:pt x="500" y="245"/>
                </a:lnTo>
                <a:lnTo>
                  <a:pt x="525" y="229"/>
                </a:lnTo>
                <a:lnTo>
                  <a:pt x="552" y="209"/>
                </a:lnTo>
                <a:lnTo>
                  <a:pt x="582" y="189"/>
                </a:lnTo>
                <a:lnTo>
                  <a:pt x="617" y="165"/>
                </a:lnTo>
                <a:lnTo>
                  <a:pt x="629" y="154"/>
                </a:lnTo>
                <a:lnTo>
                  <a:pt x="641" y="143"/>
                </a:lnTo>
                <a:lnTo>
                  <a:pt x="653" y="132"/>
                </a:lnTo>
                <a:lnTo>
                  <a:pt x="663" y="119"/>
                </a:lnTo>
                <a:lnTo>
                  <a:pt x="667" y="111"/>
                </a:lnTo>
                <a:lnTo>
                  <a:pt x="671" y="105"/>
                </a:lnTo>
                <a:lnTo>
                  <a:pt x="674" y="97"/>
                </a:lnTo>
                <a:lnTo>
                  <a:pt x="677" y="91"/>
                </a:lnTo>
                <a:lnTo>
                  <a:pt x="679" y="83"/>
                </a:lnTo>
                <a:lnTo>
                  <a:pt x="680" y="75"/>
                </a:lnTo>
                <a:lnTo>
                  <a:pt x="681" y="68"/>
                </a:lnTo>
                <a:lnTo>
                  <a:pt x="681" y="60"/>
                </a:lnTo>
                <a:lnTo>
                  <a:pt x="681" y="55"/>
                </a:lnTo>
                <a:lnTo>
                  <a:pt x="680" y="48"/>
                </a:lnTo>
                <a:lnTo>
                  <a:pt x="679" y="43"/>
                </a:lnTo>
                <a:lnTo>
                  <a:pt x="677" y="38"/>
                </a:lnTo>
                <a:lnTo>
                  <a:pt x="675" y="32"/>
                </a:lnTo>
                <a:lnTo>
                  <a:pt x="672" y="27"/>
                </a:lnTo>
                <a:lnTo>
                  <a:pt x="667" y="22"/>
                </a:lnTo>
                <a:lnTo>
                  <a:pt x="663" y="17"/>
                </a:lnTo>
                <a:lnTo>
                  <a:pt x="659" y="14"/>
                </a:lnTo>
                <a:lnTo>
                  <a:pt x="654" y="10"/>
                </a:lnTo>
                <a:lnTo>
                  <a:pt x="649" y="6"/>
                </a:lnTo>
                <a:lnTo>
                  <a:pt x="644" y="4"/>
                </a:lnTo>
                <a:lnTo>
                  <a:pt x="638" y="2"/>
                </a:lnTo>
                <a:lnTo>
                  <a:pt x="633" y="1"/>
                </a:lnTo>
                <a:lnTo>
                  <a:pt x="626" y="0"/>
                </a:lnTo>
                <a:lnTo>
                  <a:pt x="621" y="0"/>
                </a:lnTo>
                <a:lnTo>
                  <a:pt x="60" y="0"/>
                </a:lnTo>
                <a:lnTo>
                  <a:pt x="53" y="0"/>
                </a:lnTo>
                <a:lnTo>
                  <a:pt x="46" y="1"/>
                </a:lnTo>
                <a:lnTo>
                  <a:pt x="40" y="3"/>
                </a:lnTo>
                <a:lnTo>
                  <a:pt x="34" y="5"/>
                </a:lnTo>
                <a:lnTo>
                  <a:pt x="29" y="7"/>
                </a:lnTo>
                <a:lnTo>
                  <a:pt x="24" y="11"/>
                </a:lnTo>
                <a:lnTo>
                  <a:pt x="19" y="15"/>
                </a:lnTo>
                <a:lnTo>
                  <a:pt x="15" y="19"/>
                </a:lnTo>
                <a:lnTo>
                  <a:pt x="12" y="25"/>
                </a:lnTo>
                <a:lnTo>
                  <a:pt x="8" y="30"/>
                </a:lnTo>
                <a:lnTo>
                  <a:pt x="5" y="35"/>
                </a:lnTo>
                <a:lnTo>
                  <a:pt x="3" y="42"/>
                </a:lnTo>
                <a:lnTo>
                  <a:pt x="1" y="55"/>
                </a:lnTo>
                <a:lnTo>
                  <a:pt x="0" y="69"/>
                </a:lnTo>
                <a:lnTo>
                  <a:pt x="0" y="75"/>
                </a:lnTo>
                <a:lnTo>
                  <a:pt x="1" y="81"/>
                </a:lnTo>
                <a:lnTo>
                  <a:pt x="2" y="87"/>
                </a:lnTo>
                <a:lnTo>
                  <a:pt x="5" y="94"/>
                </a:lnTo>
                <a:lnTo>
                  <a:pt x="12" y="107"/>
                </a:lnTo>
                <a:lnTo>
                  <a:pt x="20" y="121"/>
                </a:lnTo>
                <a:lnTo>
                  <a:pt x="31" y="134"/>
                </a:lnTo>
                <a:lnTo>
                  <a:pt x="42" y="146"/>
                </a:lnTo>
                <a:lnTo>
                  <a:pt x="54" y="156"/>
                </a:lnTo>
                <a:lnTo>
                  <a:pt x="65" y="16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6" name="Freeform 18"/>
          <p:cNvSpPr>
            <a:spLocks/>
          </p:cNvSpPr>
          <p:nvPr/>
        </p:nvSpPr>
        <p:spPr bwMode="auto">
          <a:xfrm>
            <a:off x="8797927" y="9249570"/>
            <a:ext cx="720726" cy="384176"/>
          </a:xfrm>
          <a:custGeom>
            <a:avLst/>
            <a:gdLst>
              <a:gd name="T0" fmla="*/ 613 w 681"/>
              <a:gd name="T1" fmla="*/ 54 h 362"/>
              <a:gd name="T2" fmla="*/ 558 w 681"/>
              <a:gd name="T3" fmla="*/ 90 h 362"/>
              <a:gd name="T4" fmla="*/ 511 w 681"/>
              <a:gd name="T5" fmla="*/ 124 h 362"/>
              <a:gd name="T6" fmla="*/ 471 w 681"/>
              <a:gd name="T7" fmla="*/ 152 h 362"/>
              <a:gd name="T8" fmla="*/ 444 w 681"/>
              <a:gd name="T9" fmla="*/ 171 h 362"/>
              <a:gd name="T10" fmla="*/ 426 w 681"/>
              <a:gd name="T11" fmla="*/ 184 h 362"/>
              <a:gd name="T12" fmla="*/ 411 w 681"/>
              <a:gd name="T13" fmla="*/ 193 h 362"/>
              <a:gd name="T14" fmla="*/ 393 w 681"/>
              <a:gd name="T15" fmla="*/ 203 h 362"/>
              <a:gd name="T16" fmla="*/ 371 w 681"/>
              <a:gd name="T17" fmla="*/ 211 h 362"/>
              <a:gd name="T18" fmla="*/ 351 w 681"/>
              <a:gd name="T19" fmla="*/ 216 h 362"/>
              <a:gd name="T20" fmla="*/ 340 w 681"/>
              <a:gd name="T21" fmla="*/ 217 h 362"/>
              <a:gd name="T22" fmla="*/ 320 w 681"/>
              <a:gd name="T23" fmla="*/ 214 h 362"/>
              <a:gd name="T24" fmla="*/ 298 w 681"/>
              <a:gd name="T25" fmla="*/ 207 h 362"/>
              <a:gd name="T26" fmla="*/ 278 w 681"/>
              <a:gd name="T27" fmla="*/ 198 h 362"/>
              <a:gd name="T28" fmla="*/ 262 w 681"/>
              <a:gd name="T29" fmla="*/ 189 h 362"/>
              <a:gd name="T30" fmla="*/ 247 w 681"/>
              <a:gd name="T31" fmla="*/ 178 h 362"/>
              <a:gd name="T32" fmla="*/ 227 w 681"/>
              <a:gd name="T33" fmla="*/ 164 h 362"/>
              <a:gd name="T34" fmla="*/ 196 w 681"/>
              <a:gd name="T35" fmla="*/ 141 h 362"/>
              <a:gd name="T36" fmla="*/ 154 w 681"/>
              <a:gd name="T37" fmla="*/ 112 h 362"/>
              <a:gd name="T38" fmla="*/ 101 w 681"/>
              <a:gd name="T39" fmla="*/ 76 h 362"/>
              <a:gd name="T40" fmla="*/ 38 w 681"/>
              <a:gd name="T41" fmla="*/ 33 h 362"/>
              <a:gd name="T42" fmla="*/ 17 w 681"/>
              <a:gd name="T43" fmla="*/ 17 h 362"/>
              <a:gd name="T44" fmla="*/ 0 w 681"/>
              <a:gd name="T45" fmla="*/ 0 h 362"/>
              <a:gd name="T46" fmla="*/ 0 w 681"/>
              <a:gd name="T47" fmla="*/ 307 h 362"/>
              <a:gd name="T48" fmla="*/ 2 w 681"/>
              <a:gd name="T49" fmla="*/ 319 h 362"/>
              <a:gd name="T50" fmla="*/ 6 w 681"/>
              <a:gd name="T51" fmla="*/ 330 h 362"/>
              <a:gd name="T52" fmla="*/ 13 w 681"/>
              <a:gd name="T53" fmla="*/ 340 h 362"/>
              <a:gd name="T54" fmla="*/ 23 w 681"/>
              <a:gd name="T55" fmla="*/ 348 h 362"/>
              <a:gd name="T56" fmla="*/ 32 w 681"/>
              <a:gd name="T57" fmla="*/ 356 h 362"/>
              <a:gd name="T58" fmla="*/ 43 w 681"/>
              <a:gd name="T59" fmla="*/ 360 h 362"/>
              <a:gd name="T60" fmla="*/ 54 w 681"/>
              <a:gd name="T61" fmla="*/ 362 h 362"/>
              <a:gd name="T62" fmla="*/ 621 w 681"/>
              <a:gd name="T63" fmla="*/ 362 h 362"/>
              <a:gd name="T64" fmla="*/ 633 w 681"/>
              <a:gd name="T65" fmla="*/ 361 h 362"/>
              <a:gd name="T66" fmla="*/ 644 w 681"/>
              <a:gd name="T67" fmla="*/ 358 h 362"/>
              <a:gd name="T68" fmla="*/ 654 w 681"/>
              <a:gd name="T69" fmla="*/ 353 h 362"/>
              <a:gd name="T70" fmla="*/ 664 w 681"/>
              <a:gd name="T71" fmla="*/ 344 h 362"/>
              <a:gd name="T72" fmla="*/ 672 w 681"/>
              <a:gd name="T73" fmla="*/ 335 h 362"/>
              <a:gd name="T74" fmla="*/ 677 w 681"/>
              <a:gd name="T75" fmla="*/ 325 h 362"/>
              <a:gd name="T76" fmla="*/ 680 w 681"/>
              <a:gd name="T77" fmla="*/ 314 h 362"/>
              <a:gd name="T78" fmla="*/ 681 w 681"/>
              <a:gd name="T79" fmla="*/ 302 h 362"/>
              <a:gd name="T80" fmla="*/ 673 w 681"/>
              <a:gd name="T81" fmla="*/ 8 h 362"/>
              <a:gd name="T82" fmla="*/ 654 w 681"/>
              <a:gd name="T83" fmla="*/ 2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81" h="362">
                <a:moveTo>
                  <a:pt x="644" y="33"/>
                </a:moveTo>
                <a:lnTo>
                  <a:pt x="613" y="54"/>
                </a:lnTo>
                <a:lnTo>
                  <a:pt x="585" y="72"/>
                </a:lnTo>
                <a:lnTo>
                  <a:pt x="558" y="90"/>
                </a:lnTo>
                <a:lnTo>
                  <a:pt x="533" y="108"/>
                </a:lnTo>
                <a:lnTo>
                  <a:pt x="511" y="124"/>
                </a:lnTo>
                <a:lnTo>
                  <a:pt x="490" y="138"/>
                </a:lnTo>
                <a:lnTo>
                  <a:pt x="471" y="152"/>
                </a:lnTo>
                <a:lnTo>
                  <a:pt x="453" y="164"/>
                </a:lnTo>
                <a:lnTo>
                  <a:pt x="444" y="171"/>
                </a:lnTo>
                <a:lnTo>
                  <a:pt x="434" y="178"/>
                </a:lnTo>
                <a:lnTo>
                  <a:pt x="426" y="184"/>
                </a:lnTo>
                <a:lnTo>
                  <a:pt x="419" y="189"/>
                </a:lnTo>
                <a:lnTo>
                  <a:pt x="411" y="193"/>
                </a:lnTo>
                <a:lnTo>
                  <a:pt x="403" y="198"/>
                </a:lnTo>
                <a:lnTo>
                  <a:pt x="393" y="203"/>
                </a:lnTo>
                <a:lnTo>
                  <a:pt x="383" y="207"/>
                </a:lnTo>
                <a:lnTo>
                  <a:pt x="371" y="211"/>
                </a:lnTo>
                <a:lnTo>
                  <a:pt x="361" y="214"/>
                </a:lnTo>
                <a:lnTo>
                  <a:pt x="351" y="216"/>
                </a:lnTo>
                <a:lnTo>
                  <a:pt x="341" y="217"/>
                </a:lnTo>
                <a:lnTo>
                  <a:pt x="340" y="217"/>
                </a:lnTo>
                <a:lnTo>
                  <a:pt x="330" y="216"/>
                </a:lnTo>
                <a:lnTo>
                  <a:pt x="320" y="214"/>
                </a:lnTo>
                <a:lnTo>
                  <a:pt x="309" y="211"/>
                </a:lnTo>
                <a:lnTo>
                  <a:pt x="298" y="207"/>
                </a:lnTo>
                <a:lnTo>
                  <a:pt x="287" y="203"/>
                </a:lnTo>
                <a:lnTo>
                  <a:pt x="278" y="198"/>
                </a:lnTo>
                <a:lnTo>
                  <a:pt x="270" y="193"/>
                </a:lnTo>
                <a:lnTo>
                  <a:pt x="262" y="189"/>
                </a:lnTo>
                <a:lnTo>
                  <a:pt x="255" y="184"/>
                </a:lnTo>
                <a:lnTo>
                  <a:pt x="247" y="178"/>
                </a:lnTo>
                <a:lnTo>
                  <a:pt x="237" y="171"/>
                </a:lnTo>
                <a:lnTo>
                  <a:pt x="227" y="164"/>
                </a:lnTo>
                <a:lnTo>
                  <a:pt x="213" y="154"/>
                </a:lnTo>
                <a:lnTo>
                  <a:pt x="196" y="141"/>
                </a:lnTo>
                <a:lnTo>
                  <a:pt x="176" y="128"/>
                </a:lnTo>
                <a:lnTo>
                  <a:pt x="154" y="112"/>
                </a:lnTo>
                <a:lnTo>
                  <a:pt x="129" y="95"/>
                </a:lnTo>
                <a:lnTo>
                  <a:pt x="101" y="76"/>
                </a:lnTo>
                <a:lnTo>
                  <a:pt x="71" y="55"/>
                </a:lnTo>
                <a:lnTo>
                  <a:pt x="38" y="33"/>
                </a:lnTo>
                <a:lnTo>
                  <a:pt x="28" y="25"/>
                </a:lnTo>
                <a:lnTo>
                  <a:pt x="17" y="17"/>
                </a:lnTo>
                <a:lnTo>
                  <a:pt x="8" y="8"/>
                </a:lnTo>
                <a:lnTo>
                  <a:pt x="0" y="0"/>
                </a:lnTo>
                <a:lnTo>
                  <a:pt x="0" y="302"/>
                </a:lnTo>
                <a:lnTo>
                  <a:pt x="0" y="307"/>
                </a:lnTo>
                <a:lnTo>
                  <a:pt x="1" y="314"/>
                </a:lnTo>
                <a:lnTo>
                  <a:pt x="2" y="319"/>
                </a:lnTo>
                <a:lnTo>
                  <a:pt x="4" y="325"/>
                </a:lnTo>
                <a:lnTo>
                  <a:pt x="6" y="330"/>
                </a:lnTo>
                <a:lnTo>
                  <a:pt x="10" y="335"/>
                </a:lnTo>
                <a:lnTo>
                  <a:pt x="13" y="340"/>
                </a:lnTo>
                <a:lnTo>
                  <a:pt x="17" y="344"/>
                </a:lnTo>
                <a:lnTo>
                  <a:pt x="23" y="348"/>
                </a:lnTo>
                <a:lnTo>
                  <a:pt x="27" y="353"/>
                </a:lnTo>
                <a:lnTo>
                  <a:pt x="32" y="356"/>
                </a:lnTo>
                <a:lnTo>
                  <a:pt x="38" y="358"/>
                </a:lnTo>
                <a:lnTo>
                  <a:pt x="43" y="360"/>
                </a:lnTo>
                <a:lnTo>
                  <a:pt x="48" y="361"/>
                </a:lnTo>
                <a:lnTo>
                  <a:pt x="54" y="362"/>
                </a:lnTo>
                <a:lnTo>
                  <a:pt x="60" y="362"/>
                </a:lnTo>
                <a:lnTo>
                  <a:pt x="621" y="362"/>
                </a:lnTo>
                <a:lnTo>
                  <a:pt x="626" y="362"/>
                </a:lnTo>
                <a:lnTo>
                  <a:pt x="633" y="361"/>
                </a:lnTo>
                <a:lnTo>
                  <a:pt x="638" y="360"/>
                </a:lnTo>
                <a:lnTo>
                  <a:pt x="644" y="358"/>
                </a:lnTo>
                <a:lnTo>
                  <a:pt x="649" y="356"/>
                </a:lnTo>
                <a:lnTo>
                  <a:pt x="654" y="353"/>
                </a:lnTo>
                <a:lnTo>
                  <a:pt x="659" y="348"/>
                </a:lnTo>
                <a:lnTo>
                  <a:pt x="664" y="344"/>
                </a:lnTo>
                <a:lnTo>
                  <a:pt x="667" y="340"/>
                </a:lnTo>
                <a:lnTo>
                  <a:pt x="672" y="335"/>
                </a:lnTo>
                <a:lnTo>
                  <a:pt x="675" y="330"/>
                </a:lnTo>
                <a:lnTo>
                  <a:pt x="677" y="325"/>
                </a:lnTo>
                <a:lnTo>
                  <a:pt x="679" y="319"/>
                </a:lnTo>
                <a:lnTo>
                  <a:pt x="680" y="314"/>
                </a:lnTo>
                <a:lnTo>
                  <a:pt x="681" y="307"/>
                </a:lnTo>
                <a:lnTo>
                  <a:pt x="681" y="302"/>
                </a:lnTo>
                <a:lnTo>
                  <a:pt x="681" y="0"/>
                </a:lnTo>
                <a:lnTo>
                  <a:pt x="673" y="8"/>
                </a:lnTo>
                <a:lnTo>
                  <a:pt x="664" y="17"/>
                </a:lnTo>
                <a:lnTo>
                  <a:pt x="654" y="24"/>
                </a:lnTo>
                <a:lnTo>
                  <a:pt x="644" y="3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7" name="Freeform 19"/>
          <p:cNvSpPr>
            <a:spLocks noEditPoints="1"/>
          </p:cNvSpPr>
          <p:nvPr/>
        </p:nvSpPr>
        <p:spPr bwMode="auto">
          <a:xfrm>
            <a:off x="11906251" y="9068595"/>
            <a:ext cx="720726" cy="565150"/>
          </a:xfrm>
          <a:custGeom>
            <a:avLst/>
            <a:gdLst>
              <a:gd name="T0" fmla="*/ 655 w 682"/>
              <a:gd name="T1" fmla="*/ 10 h 535"/>
              <a:gd name="T2" fmla="*/ 639 w 682"/>
              <a:gd name="T3" fmla="*/ 2 h 535"/>
              <a:gd name="T4" fmla="*/ 621 w 682"/>
              <a:gd name="T5" fmla="*/ 0 h 535"/>
              <a:gd name="T6" fmla="*/ 49 w 682"/>
              <a:gd name="T7" fmla="*/ 1 h 535"/>
              <a:gd name="T8" fmla="*/ 33 w 682"/>
              <a:gd name="T9" fmla="*/ 6 h 535"/>
              <a:gd name="T10" fmla="*/ 18 w 682"/>
              <a:gd name="T11" fmla="*/ 17 h 535"/>
              <a:gd name="T12" fmla="*/ 7 w 682"/>
              <a:gd name="T13" fmla="*/ 32 h 535"/>
              <a:gd name="T14" fmla="*/ 1 w 682"/>
              <a:gd name="T15" fmla="*/ 48 h 535"/>
              <a:gd name="T16" fmla="*/ 0 w 682"/>
              <a:gd name="T17" fmla="*/ 475 h 535"/>
              <a:gd name="T18" fmla="*/ 2 w 682"/>
              <a:gd name="T19" fmla="*/ 492 h 535"/>
              <a:gd name="T20" fmla="*/ 10 w 682"/>
              <a:gd name="T21" fmla="*/ 508 h 535"/>
              <a:gd name="T22" fmla="*/ 23 w 682"/>
              <a:gd name="T23" fmla="*/ 521 h 535"/>
              <a:gd name="T24" fmla="*/ 38 w 682"/>
              <a:gd name="T25" fmla="*/ 531 h 535"/>
              <a:gd name="T26" fmla="*/ 55 w 682"/>
              <a:gd name="T27" fmla="*/ 535 h 535"/>
              <a:gd name="T28" fmla="*/ 628 w 682"/>
              <a:gd name="T29" fmla="*/ 535 h 535"/>
              <a:gd name="T30" fmla="*/ 644 w 682"/>
              <a:gd name="T31" fmla="*/ 531 h 535"/>
              <a:gd name="T32" fmla="*/ 659 w 682"/>
              <a:gd name="T33" fmla="*/ 521 h 535"/>
              <a:gd name="T34" fmla="*/ 672 w 682"/>
              <a:gd name="T35" fmla="*/ 508 h 535"/>
              <a:gd name="T36" fmla="*/ 680 w 682"/>
              <a:gd name="T37" fmla="*/ 492 h 535"/>
              <a:gd name="T38" fmla="*/ 682 w 682"/>
              <a:gd name="T39" fmla="*/ 475 h 535"/>
              <a:gd name="T40" fmla="*/ 681 w 682"/>
              <a:gd name="T41" fmla="*/ 48 h 535"/>
              <a:gd name="T42" fmla="*/ 675 w 682"/>
              <a:gd name="T43" fmla="*/ 32 h 535"/>
              <a:gd name="T44" fmla="*/ 664 w 682"/>
              <a:gd name="T45" fmla="*/ 17 h 535"/>
              <a:gd name="T46" fmla="*/ 630 w 682"/>
              <a:gd name="T47" fmla="*/ 484 h 535"/>
              <a:gd name="T48" fmla="*/ 61 w 682"/>
              <a:gd name="T49" fmla="*/ 487 h 535"/>
              <a:gd name="T50" fmla="*/ 50 w 682"/>
              <a:gd name="T51" fmla="*/ 479 h 535"/>
              <a:gd name="T52" fmla="*/ 62 w 682"/>
              <a:gd name="T53" fmla="*/ 195 h 535"/>
              <a:gd name="T54" fmla="*/ 167 w 682"/>
              <a:gd name="T55" fmla="*/ 278 h 535"/>
              <a:gd name="T56" fmla="*/ 255 w 682"/>
              <a:gd name="T57" fmla="*/ 351 h 535"/>
              <a:gd name="T58" fmla="*/ 283 w 682"/>
              <a:gd name="T59" fmla="*/ 370 h 535"/>
              <a:gd name="T60" fmla="*/ 311 w 682"/>
              <a:gd name="T61" fmla="*/ 384 h 535"/>
              <a:gd name="T62" fmla="*/ 340 w 682"/>
              <a:gd name="T63" fmla="*/ 390 h 535"/>
              <a:gd name="T64" fmla="*/ 360 w 682"/>
              <a:gd name="T65" fmla="*/ 387 h 535"/>
              <a:gd name="T66" fmla="*/ 390 w 682"/>
              <a:gd name="T67" fmla="*/ 376 h 535"/>
              <a:gd name="T68" fmla="*/ 413 w 682"/>
              <a:gd name="T69" fmla="*/ 362 h 535"/>
              <a:gd name="T70" fmla="*/ 478 w 682"/>
              <a:gd name="T71" fmla="*/ 310 h 535"/>
              <a:gd name="T72" fmla="*/ 607 w 682"/>
              <a:gd name="T73" fmla="*/ 207 h 535"/>
              <a:gd name="T74" fmla="*/ 633 w 682"/>
              <a:gd name="T75" fmla="*/ 475 h 535"/>
              <a:gd name="T76" fmla="*/ 632 w 682"/>
              <a:gd name="T77" fmla="*/ 86 h 535"/>
              <a:gd name="T78" fmla="*/ 616 w 682"/>
              <a:gd name="T79" fmla="*/ 125 h 535"/>
              <a:gd name="T80" fmla="*/ 588 w 682"/>
              <a:gd name="T81" fmla="*/ 160 h 535"/>
              <a:gd name="T82" fmla="*/ 502 w 682"/>
              <a:gd name="T83" fmla="*/ 228 h 535"/>
              <a:gd name="T84" fmla="*/ 420 w 682"/>
              <a:gd name="T85" fmla="*/ 294 h 535"/>
              <a:gd name="T86" fmla="*/ 393 w 682"/>
              <a:gd name="T87" fmla="*/ 315 h 535"/>
              <a:gd name="T88" fmla="*/ 367 w 682"/>
              <a:gd name="T89" fmla="*/ 332 h 535"/>
              <a:gd name="T90" fmla="*/ 342 w 682"/>
              <a:gd name="T91" fmla="*/ 341 h 535"/>
              <a:gd name="T92" fmla="*/ 324 w 682"/>
              <a:gd name="T93" fmla="*/ 337 h 535"/>
              <a:gd name="T94" fmla="*/ 295 w 682"/>
              <a:gd name="T95" fmla="*/ 321 h 535"/>
              <a:gd name="T96" fmla="*/ 270 w 682"/>
              <a:gd name="T97" fmla="*/ 300 h 535"/>
              <a:gd name="T98" fmla="*/ 218 w 682"/>
              <a:gd name="T99" fmla="*/ 258 h 535"/>
              <a:gd name="T100" fmla="*/ 105 w 682"/>
              <a:gd name="T101" fmla="*/ 168 h 535"/>
              <a:gd name="T102" fmla="*/ 70 w 682"/>
              <a:gd name="T103" fmla="*/ 133 h 535"/>
              <a:gd name="T104" fmla="*/ 52 w 682"/>
              <a:gd name="T105" fmla="*/ 92 h 535"/>
              <a:gd name="T106" fmla="*/ 50 w 682"/>
              <a:gd name="T107" fmla="*/ 56 h 535"/>
              <a:gd name="T108" fmla="*/ 61 w 682"/>
              <a:gd name="T109" fmla="*/ 48 h 535"/>
              <a:gd name="T110" fmla="*/ 627 w 682"/>
              <a:gd name="T111" fmla="*/ 49 h 535"/>
              <a:gd name="T112" fmla="*/ 631 w 682"/>
              <a:gd name="T113" fmla="*/ 55 h 535"/>
              <a:gd name="T114" fmla="*/ 633 w 682"/>
              <a:gd name="T115" fmla="*/ 60 h 535"/>
              <a:gd name="T116" fmla="*/ 633 w 682"/>
              <a:gd name="T117" fmla="*/ 7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535">
                <a:moveTo>
                  <a:pt x="664" y="17"/>
                </a:moveTo>
                <a:lnTo>
                  <a:pt x="659" y="14"/>
                </a:lnTo>
                <a:lnTo>
                  <a:pt x="655" y="10"/>
                </a:lnTo>
                <a:lnTo>
                  <a:pt x="649" y="6"/>
                </a:lnTo>
                <a:lnTo>
                  <a:pt x="644" y="4"/>
                </a:lnTo>
                <a:lnTo>
                  <a:pt x="639" y="2"/>
                </a:lnTo>
                <a:lnTo>
                  <a:pt x="633" y="1"/>
                </a:lnTo>
                <a:lnTo>
                  <a:pt x="628" y="0"/>
                </a:lnTo>
                <a:lnTo>
                  <a:pt x="621" y="0"/>
                </a:lnTo>
                <a:lnTo>
                  <a:pt x="61" y="0"/>
                </a:lnTo>
                <a:lnTo>
                  <a:pt x="55" y="0"/>
                </a:lnTo>
                <a:lnTo>
                  <a:pt x="49" y="1"/>
                </a:lnTo>
                <a:lnTo>
                  <a:pt x="43" y="2"/>
                </a:lnTo>
                <a:lnTo>
                  <a:pt x="38" y="4"/>
                </a:lnTo>
                <a:lnTo>
                  <a:pt x="33" y="6"/>
                </a:lnTo>
                <a:lnTo>
                  <a:pt x="27" y="10"/>
                </a:lnTo>
                <a:lnTo>
                  <a:pt x="23" y="14"/>
                </a:lnTo>
                <a:lnTo>
                  <a:pt x="18" y="17"/>
                </a:lnTo>
                <a:lnTo>
                  <a:pt x="14" y="22"/>
                </a:lnTo>
                <a:lnTo>
                  <a:pt x="10" y="27"/>
                </a:lnTo>
                <a:lnTo>
                  <a:pt x="7" y="32"/>
                </a:lnTo>
                <a:lnTo>
                  <a:pt x="5" y="38"/>
                </a:lnTo>
                <a:lnTo>
                  <a:pt x="2" y="43"/>
                </a:lnTo>
                <a:lnTo>
                  <a:pt x="1" y="48"/>
                </a:lnTo>
                <a:lnTo>
                  <a:pt x="0" y="55"/>
                </a:lnTo>
                <a:lnTo>
                  <a:pt x="0" y="60"/>
                </a:lnTo>
                <a:lnTo>
                  <a:pt x="0" y="475"/>
                </a:lnTo>
                <a:lnTo>
                  <a:pt x="0" y="480"/>
                </a:lnTo>
                <a:lnTo>
                  <a:pt x="1" y="487"/>
                </a:lnTo>
                <a:lnTo>
                  <a:pt x="2" y="492"/>
                </a:lnTo>
                <a:lnTo>
                  <a:pt x="5" y="498"/>
                </a:lnTo>
                <a:lnTo>
                  <a:pt x="7" y="503"/>
                </a:lnTo>
                <a:lnTo>
                  <a:pt x="10" y="508"/>
                </a:lnTo>
                <a:lnTo>
                  <a:pt x="14" y="513"/>
                </a:lnTo>
                <a:lnTo>
                  <a:pt x="18" y="517"/>
                </a:lnTo>
                <a:lnTo>
                  <a:pt x="23" y="521"/>
                </a:lnTo>
                <a:lnTo>
                  <a:pt x="27" y="526"/>
                </a:lnTo>
                <a:lnTo>
                  <a:pt x="33" y="529"/>
                </a:lnTo>
                <a:lnTo>
                  <a:pt x="38" y="531"/>
                </a:lnTo>
                <a:lnTo>
                  <a:pt x="43" y="533"/>
                </a:lnTo>
                <a:lnTo>
                  <a:pt x="49" y="534"/>
                </a:lnTo>
                <a:lnTo>
                  <a:pt x="55" y="535"/>
                </a:lnTo>
                <a:lnTo>
                  <a:pt x="61" y="535"/>
                </a:lnTo>
                <a:lnTo>
                  <a:pt x="621" y="535"/>
                </a:lnTo>
                <a:lnTo>
                  <a:pt x="628" y="535"/>
                </a:lnTo>
                <a:lnTo>
                  <a:pt x="633" y="534"/>
                </a:lnTo>
                <a:lnTo>
                  <a:pt x="639" y="533"/>
                </a:lnTo>
                <a:lnTo>
                  <a:pt x="644" y="531"/>
                </a:lnTo>
                <a:lnTo>
                  <a:pt x="649" y="529"/>
                </a:lnTo>
                <a:lnTo>
                  <a:pt x="655" y="526"/>
                </a:lnTo>
                <a:lnTo>
                  <a:pt x="659" y="521"/>
                </a:lnTo>
                <a:lnTo>
                  <a:pt x="664" y="517"/>
                </a:lnTo>
                <a:lnTo>
                  <a:pt x="669" y="513"/>
                </a:lnTo>
                <a:lnTo>
                  <a:pt x="672" y="508"/>
                </a:lnTo>
                <a:lnTo>
                  <a:pt x="675" y="503"/>
                </a:lnTo>
                <a:lnTo>
                  <a:pt x="677" y="498"/>
                </a:lnTo>
                <a:lnTo>
                  <a:pt x="680" y="492"/>
                </a:lnTo>
                <a:lnTo>
                  <a:pt x="681" y="487"/>
                </a:lnTo>
                <a:lnTo>
                  <a:pt x="682" y="480"/>
                </a:lnTo>
                <a:lnTo>
                  <a:pt x="682" y="475"/>
                </a:lnTo>
                <a:lnTo>
                  <a:pt x="682" y="60"/>
                </a:lnTo>
                <a:lnTo>
                  <a:pt x="682" y="55"/>
                </a:lnTo>
                <a:lnTo>
                  <a:pt x="681" y="48"/>
                </a:lnTo>
                <a:lnTo>
                  <a:pt x="680" y="43"/>
                </a:lnTo>
                <a:lnTo>
                  <a:pt x="677" y="38"/>
                </a:lnTo>
                <a:lnTo>
                  <a:pt x="675" y="32"/>
                </a:lnTo>
                <a:lnTo>
                  <a:pt x="672" y="27"/>
                </a:lnTo>
                <a:lnTo>
                  <a:pt x="669" y="22"/>
                </a:lnTo>
                <a:lnTo>
                  <a:pt x="664" y="17"/>
                </a:lnTo>
                <a:close/>
                <a:moveTo>
                  <a:pt x="633" y="475"/>
                </a:moveTo>
                <a:lnTo>
                  <a:pt x="632" y="479"/>
                </a:lnTo>
                <a:lnTo>
                  <a:pt x="630" y="484"/>
                </a:lnTo>
                <a:lnTo>
                  <a:pt x="626" y="486"/>
                </a:lnTo>
                <a:lnTo>
                  <a:pt x="621" y="487"/>
                </a:lnTo>
                <a:lnTo>
                  <a:pt x="61" y="487"/>
                </a:lnTo>
                <a:lnTo>
                  <a:pt x="56" y="486"/>
                </a:lnTo>
                <a:lnTo>
                  <a:pt x="52" y="484"/>
                </a:lnTo>
                <a:lnTo>
                  <a:pt x="50" y="479"/>
                </a:lnTo>
                <a:lnTo>
                  <a:pt x="49" y="475"/>
                </a:lnTo>
                <a:lnTo>
                  <a:pt x="49" y="182"/>
                </a:lnTo>
                <a:lnTo>
                  <a:pt x="62" y="195"/>
                </a:lnTo>
                <a:lnTo>
                  <a:pt x="75" y="207"/>
                </a:lnTo>
                <a:lnTo>
                  <a:pt x="123" y="245"/>
                </a:lnTo>
                <a:lnTo>
                  <a:pt x="167" y="278"/>
                </a:lnTo>
                <a:lnTo>
                  <a:pt x="204" y="310"/>
                </a:lnTo>
                <a:lnTo>
                  <a:pt x="237" y="336"/>
                </a:lnTo>
                <a:lnTo>
                  <a:pt x="255" y="351"/>
                </a:lnTo>
                <a:lnTo>
                  <a:pt x="269" y="362"/>
                </a:lnTo>
                <a:lnTo>
                  <a:pt x="276" y="366"/>
                </a:lnTo>
                <a:lnTo>
                  <a:pt x="283" y="370"/>
                </a:lnTo>
                <a:lnTo>
                  <a:pt x="292" y="376"/>
                </a:lnTo>
                <a:lnTo>
                  <a:pt x="302" y="380"/>
                </a:lnTo>
                <a:lnTo>
                  <a:pt x="311" y="384"/>
                </a:lnTo>
                <a:lnTo>
                  <a:pt x="322" y="387"/>
                </a:lnTo>
                <a:lnTo>
                  <a:pt x="332" y="389"/>
                </a:lnTo>
                <a:lnTo>
                  <a:pt x="340" y="390"/>
                </a:lnTo>
                <a:lnTo>
                  <a:pt x="342" y="390"/>
                </a:lnTo>
                <a:lnTo>
                  <a:pt x="350" y="389"/>
                </a:lnTo>
                <a:lnTo>
                  <a:pt x="360" y="387"/>
                </a:lnTo>
                <a:lnTo>
                  <a:pt x="371" y="384"/>
                </a:lnTo>
                <a:lnTo>
                  <a:pt x="380" y="380"/>
                </a:lnTo>
                <a:lnTo>
                  <a:pt x="390" y="376"/>
                </a:lnTo>
                <a:lnTo>
                  <a:pt x="399" y="370"/>
                </a:lnTo>
                <a:lnTo>
                  <a:pt x="406" y="366"/>
                </a:lnTo>
                <a:lnTo>
                  <a:pt x="413" y="362"/>
                </a:lnTo>
                <a:lnTo>
                  <a:pt x="427" y="351"/>
                </a:lnTo>
                <a:lnTo>
                  <a:pt x="445" y="336"/>
                </a:lnTo>
                <a:lnTo>
                  <a:pt x="478" y="310"/>
                </a:lnTo>
                <a:lnTo>
                  <a:pt x="515" y="278"/>
                </a:lnTo>
                <a:lnTo>
                  <a:pt x="559" y="245"/>
                </a:lnTo>
                <a:lnTo>
                  <a:pt x="607" y="207"/>
                </a:lnTo>
                <a:lnTo>
                  <a:pt x="620" y="195"/>
                </a:lnTo>
                <a:lnTo>
                  <a:pt x="633" y="182"/>
                </a:lnTo>
                <a:lnTo>
                  <a:pt x="633" y="475"/>
                </a:lnTo>
                <a:close/>
                <a:moveTo>
                  <a:pt x="633" y="70"/>
                </a:moveTo>
                <a:lnTo>
                  <a:pt x="633" y="74"/>
                </a:lnTo>
                <a:lnTo>
                  <a:pt x="632" y="86"/>
                </a:lnTo>
                <a:lnTo>
                  <a:pt x="629" y="98"/>
                </a:lnTo>
                <a:lnTo>
                  <a:pt x="623" y="111"/>
                </a:lnTo>
                <a:lnTo>
                  <a:pt x="616" y="125"/>
                </a:lnTo>
                <a:lnTo>
                  <a:pt x="606" y="138"/>
                </a:lnTo>
                <a:lnTo>
                  <a:pt x="598" y="150"/>
                </a:lnTo>
                <a:lnTo>
                  <a:pt x="588" y="160"/>
                </a:lnTo>
                <a:lnTo>
                  <a:pt x="577" y="168"/>
                </a:lnTo>
                <a:lnTo>
                  <a:pt x="540" y="197"/>
                </a:lnTo>
                <a:lnTo>
                  <a:pt x="502" y="228"/>
                </a:lnTo>
                <a:lnTo>
                  <a:pt x="464" y="258"/>
                </a:lnTo>
                <a:lnTo>
                  <a:pt x="425" y="289"/>
                </a:lnTo>
                <a:lnTo>
                  <a:pt x="420" y="294"/>
                </a:lnTo>
                <a:lnTo>
                  <a:pt x="412" y="300"/>
                </a:lnTo>
                <a:lnTo>
                  <a:pt x="402" y="309"/>
                </a:lnTo>
                <a:lnTo>
                  <a:pt x="393" y="315"/>
                </a:lnTo>
                <a:lnTo>
                  <a:pt x="387" y="321"/>
                </a:lnTo>
                <a:lnTo>
                  <a:pt x="377" y="327"/>
                </a:lnTo>
                <a:lnTo>
                  <a:pt x="367" y="332"/>
                </a:lnTo>
                <a:lnTo>
                  <a:pt x="358" y="337"/>
                </a:lnTo>
                <a:lnTo>
                  <a:pt x="349" y="340"/>
                </a:lnTo>
                <a:lnTo>
                  <a:pt x="342" y="341"/>
                </a:lnTo>
                <a:lnTo>
                  <a:pt x="340" y="341"/>
                </a:lnTo>
                <a:lnTo>
                  <a:pt x="333" y="340"/>
                </a:lnTo>
                <a:lnTo>
                  <a:pt x="324" y="337"/>
                </a:lnTo>
                <a:lnTo>
                  <a:pt x="316" y="332"/>
                </a:lnTo>
                <a:lnTo>
                  <a:pt x="305" y="327"/>
                </a:lnTo>
                <a:lnTo>
                  <a:pt x="295" y="321"/>
                </a:lnTo>
                <a:lnTo>
                  <a:pt x="289" y="315"/>
                </a:lnTo>
                <a:lnTo>
                  <a:pt x="280" y="309"/>
                </a:lnTo>
                <a:lnTo>
                  <a:pt x="270" y="300"/>
                </a:lnTo>
                <a:lnTo>
                  <a:pt x="262" y="294"/>
                </a:lnTo>
                <a:lnTo>
                  <a:pt x="257" y="289"/>
                </a:lnTo>
                <a:lnTo>
                  <a:pt x="218" y="258"/>
                </a:lnTo>
                <a:lnTo>
                  <a:pt x="180" y="228"/>
                </a:lnTo>
                <a:lnTo>
                  <a:pt x="142" y="197"/>
                </a:lnTo>
                <a:lnTo>
                  <a:pt x="105" y="168"/>
                </a:lnTo>
                <a:lnTo>
                  <a:pt x="92" y="157"/>
                </a:lnTo>
                <a:lnTo>
                  <a:pt x="80" y="146"/>
                </a:lnTo>
                <a:lnTo>
                  <a:pt x="70" y="133"/>
                </a:lnTo>
                <a:lnTo>
                  <a:pt x="63" y="120"/>
                </a:lnTo>
                <a:lnTo>
                  <a:pt x="56" y="106"/>
                </a:lnTo>
                <a:lnTo>
                  <a:pt x="52" y="92"/>
                </a:lnTo>
                <a:lnTo>
                  <a:pt x="50" y="76"/>
                </a:lnTo>
                <a:lnTo>
                  <a:pt x="49" y="60"/>
                </a:lnTo>
                <a:lnTo>
                  <a:pt x="50" y="56"/>
                </a:lnTo>
                <a:lnTo>
                  <a:pt x="52" y="52"/>
                </a:lnTo>
                <a:lnTo>
                  <a:pt x="56" y="49"/>
                </a:lnTo>
                <a:lnTo>
                  <a:pt x="61" y="48"/>
                </a:lnTo>
                <a:lnTo>
                  <a:pt x="621" y="48"/>
                </a:lnTo>
                <a:lnTo>
                  <a:pt x="623" y="49"/>
                </a:lnTo>
                <a:lnTo>
                  <a:pt x="627" y="49"/>
                </a:lnTo>
                <a:lnTo>
                  <a:pt x="629" y="49"/>
                </a:lnTo>
                <a:lnTo>
                  <a:pt x="630" y="53"/>
                </a:lnTo>
                <a:lnTo>
                  <a:pt x="631" y="55"/>
                </a:lnTo>
                <a:lnTo>
                  <a:pt x="632" y="56"/>
                </a:lnTo>
                <a:lnTo>
                  <a:pt x="633" y="57"/>
                </a:lnTo>
                <a:lnTo>
                  <a:pt x="633" y="60"/>
                </a:lnTo>
                <a:lnTo>
                  <a:pt x="633" y="65"/>
                </a:lnTo>
                <a:lnTo>
                  <a:pt x="633" y="66"/>
                </a:lnTo>
                <a:lnTo>
                  <a:pt x="633" y="7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8" name="Freeform 20"/>
          <p:cNvSpPr>
            <a:spLocks/>
          </p:cNvSpPr>
          <p:nvPr/>
        </p:nvSpPr>
        <p:spPr bwMode="auto">
          <a:xfrm>
            <a:off x="10502900" y="9068595"/>
            <a:ext cx="406400" cy="565150"/>
          </a:xfrm>
          <a:custGeom>
            <a:avLst/>
            <a:gdLst>
              <a:gd name="T0" fmla="*/ 369 w 385"/>
              <a:gd name="T1" fmla="*/ 444 h 535"/>
              <a:gd name="T2" fmla="*/ 361 w 385"/>
              <a:gd name="T3" fmla="*/ 439 h 535"/>
              <a:gd name="T4" fmla="*/ 349 w 385"/>
              <a:gd name="T5" fmla="*/ 441 h 535"/>
              <a:gd name="T6" fmla="*/ 333 w 385"/>
              <a:gd name="T7" fmla="*/ 445 h 535"/>
              <a:gd name="T8" fmla="*/ 309 w 385"/>
              <a:gd name="T9" fmla="*/ 448 h 535"/>
              <a:gd name="T10" fmla="*/ 271 w 385"/>
              <a:gd name="T11" fmla="*/ 447 h 535"/>
              <a:gd name="T12" fmla="*/ 228 w 385"/>
              <a:gd name="T13" fmla="*/ 434 h 535"/>
              <a:gd name="T14" fmla="*/ 190 w 385"/>
              <a:gd name="T15" fmla="*/ 408 h 535"/>
              <a:gd name="T16" fmla="*/ 161 w 385"/>
              <a:gd name="T17" fmla="*/ 373 h 535"/>
              <a:gd name="T18" fmla="*/ 303 w 385"/>
              <a:gd name="T19" fmla="*/ 352 h 535"/>
              <a:gd name="T20" fmla="*/ 320 w 385"/>
              <a:gd name="T21" fmla="*/ 300 h 535"/>
              <a:gd name="T22" fmla="*/ 317 w 385"/>
              <a:gd name="T23" fmla="*/ 289 h 535"/>
              <a:gd name="T24" fmla="*/ 308 w 385"/>
              <a:gd name="T25" fmla="*/ 285 h 535"/>
              <a:gd name="T26" fmla="*/ 133 w 385"/>
              <a:gd name="T27" fmla="*/ 252 h 535"/>
              <a:gd name="T28" fmla="*/ 326 w 385"/>
              <a:gd name="T29" fmla="*/ 243 h 535"/>
              <a:gd name="T30" fmla="*/ 340 w 385"/>
              <a:gd name="T31" fmla="*/ 189 h 535"/>
              <a:gd name="T32" fmla="*/ 335 w 385"/>
              <a:gd name="T33" fmla="*/ 180 h 535"/>
              <a:gd name="T34" fmla="*/ 149 w 385"/>
              <a:gd name="T35" fmla="*/ 177 h 535"/>
              <a:gd name="T36" fmla="*/ 173 w 385"/>
              <a:gd name="T37" fmla="*/ 139 h 535"/>
              <a:gd name="T38" fmla="*/ 206 w 385"/>
              <a:gd name="T39" fmla="*/ 110 h 535"/>
              <a:gd name="T40" fmla="*/ 247 w 385"/>
              <a:gd name="T41" fmla="*/ 92 h 535"/>
              <a:gd name="T42" fmla="*/ 293 w 385"/>
              <a:gd name="T43" fmla="*/ 86 h 535"/>
              <a:gd name="T44" fmla="*/ 314 w 385"/>
              <a:gd name="T45" fmla="*/ 87 h 535"/>
              <a:gd name="T46" fmla="*/ 334 w 385"/>
              <a:gd name="T47" fmla="*/ 89 h 535"/>
              <a:gd name="T48" fmla="*/ 346 w 385"/>
              <a:gd name="T49" fmla="*/ 93 h 535"/>
              <a:gd name="T50" fmla="*/ 361 w 385"/>
              <a:gd name="T51" fmla="*/ 84 h 535"/>
              <a:gd name="T52" fmla="*/ 372 w 385"/>
              <a:gd name="T53" fmla="*/ 11 h 535"/>
              <a:gd name="T54" fmla="*/ 314 w 385"/>
              <a:gd name="T55" fmla="*/ 0 h 535"/>
              <a:gd name="T56" fmla="*/ 253 w 385"/>
              <a:gd name="T57" fmla="*/ 3 h 535"/>
              <a:gd name="T58" fmla="*/ 176 w 385"/>
              <a:gd name="T59" fmla="*/ 27 h 535"/>
              <a:gd name="T60" fmla="*/ 111 w 385"/>
              <a:gd name="T61" fmla="*/ 74 h 535"/>
              <a:gd name="T62" fmla="*/ 65 w 385"/>
              <a:gd name="T63" fmla="*/ 139 h 535"/>
              <a:gd name="T64" fmla="*/ 7 w 385"/>
              <a:gd name="T65" fmla="*/ 178 h 535"/>
              <a:gd name="T66" fmla="*/ 0 w 385"/>
              <a:gd name="T67" fmla="*/ 233 h 535"/>
              <a:gd name="T68" fmla="*/ 12 w 385"/>
              <a:gd name="T69" fmla="*/ 245 h 535"/>
              <a:gd name="T70" fmla="*/ 37 w 385"/>
              <a:gd name="T71" fmla="*/ 274 h 535"/>
              <a:gd name="T72" fmla="*/ 3 w 385"/>
              <a:gd name="T73" fmla="*/ 288 h 535"/>
              <a:gd name="T74" fmla="*/ 0 w 385"/>
              <a:gd name="T75" fmla="*/ 344 h 535"/>
              <a:gd name="T76" fmla="*/ 48 w 385"/>
              <a:gd name="T77" fmla="*/ 352 h 535"/>
              <a:gd name="T78" fmla="*/ 82 w 385"/>
              <a:gd name="T79" fmla="*/ 427 h 535"/>
              <a:gd name="T80" fmla="*/ 138 w 385"/>
              <a:gd name="T81" fmla="*/ 486 h 535"/>
              <a:gd name="T82" fmla="*/ 211 w 385"/>
              <a:gd name="T83" fmla="*/ 523 h 535"/>
              <a:gd name="T84" fmla="*/ 294 w 385"/>
              <a:gd name="T85" fmla="*/ 535 h 535"/>
              <a:gd name="T86" fmla="*/ 323 w 385"/>
              <a:gd name="T87" fmla="*/ 534 h 535"/>
              <a:gd name="T88" fmla="*/ 347 w 385"/>
              <a:gd name="T89" fmla="*/ 530 h 535"/>
              <a:gd name="T90" fmla="*/ 365 w 385"/>
              <a:gd name="T91" fmla="*/ 527 h 535"/>
              <a:gd name="T92" fmla="*/ 375 w 385"/>
              <a:gd name="T93" fmla="*/ 523 h 535"/>
              <a:gd name="T94" fmla="*/ 385 w 385"/>
              <a:gd name="T95" fmla="*/ 513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5" h="535">
                <a:moveTo>
                  <a:pt x="385" y="508"/>
                </a:moveTo>
                <a:lnTo>
                  <a:pt x="371" y="448"/>
                </a:lnTo>
                <a:lnTo>
                  <a:pt x="371" y="446"/>
                </a:lnTo>
                <a:lnTo>
                  <a:pt x="369" y="444"/>
                </a:lnTo>
                <a:lnTo>
                  <a:pt x="367" y="441"/>
                </a:lnTo>
                <a:lnTo>
                  <a:pt x="365" y="440"/>
                </a:lnTo>
                <a:lnTo>
                  <a:pt x="363" y="439"/>
                </a:lnTo>
                <a:lnTo>
                  <a:pt x="361" y="439"/>
                </a:lnTo>
                <a:lnTo>
                  <a:pt x="358" y="439"/>
                </a:lnTo>
                <a:lnTo>
                  <a:pt x="355" y="439"/>
                </a:lnTo>
                <a:lnTo>
                  <a:pt x="353" y="440"/>
                </a:lnTo>
                <a:lnTo>
                  <a:pt x="349" y="441"/>
                </a:lnTo>
                <a:lnTo>
                  <a:pt x="346" y="443"/>
                </a:lnTo>
                <a:lnTo>
                  <a:pt x="341" y="444"/>
                </a:lnTo>
                <a:lnTo>
                  <a:pt x="338" y="444"/>
                </a:lnTo>
                <a:lnTo>
                  <a:pt x="333" y="445"/>
                </a:lnTo>
                <a:lnTo>
                  <a:pt x="327" y="446"/>
                </a:lnTo>
                <a:lnTo>
                  <a:pt x="321" y="447"/>
                </a:lnTo>
                <a:lnTo>
                  <a:pt x="315" y="448"/>
                </a:lnTo>
                <a:lnTo>
                  <a:pt x="309" y="448"/>
                </a:lnTo>
                <a:lnTo>
                  <a:pt x="301" y="449"/>
                </a:lnTo>
                <a:lnTo>
                  <a:pt x="295" y="449"/>
                </a:lnTo>
                <a:lnTo>
                  <a:pt x="283" y="448"/>
                </a:lnTo>
                <a:lnTo>
                  <a:pt x="271" y="447"/>
                </a:lnTo>
                <a:lnTo>
                  <a:pt x="260" y="445"/>
                </a:lnTo>
                <a:lnTo>
                  <a:pt x="249" y="443"/>
                </a:lnTo>
                <a:lnTo>
                  <a:pt x="239" y="438"/>
                </a:lnTo>
                <a:lnTo>
                  <a:pt x="228" y="434"/>
                </a:lnTo>
                <a:lnTo>
                  <a:pt x="218" y="428"/>
                </a:lnTo>
                <a:lnTo>
                  <a:pt x="207" y="423"/>
                </a:lnTo>
                <a:lnTo>
                  <a:pt x="199" y="416"/>
                </a:lnTo>
                <a:lnTo>
                  <a:pt x="190" y="408"/>
                </a:lnTo>
                <a:lnTo>
                  <a:pt x="182" y="400"/>
                </a:lnTo>
                <a:lnTo>
                  <a:pt x="174" y="392"/>
                </a:lnTo>
                <a:lnTo>
                  <a:pt x="168" y="383"/>
                </a:lnTo>
                <a:lnTo>
                  <a:pt x="161" y="373"/>
                </a:lnTo>
                <a:lnTo>
                  <a:pt x="156" y="363"/>
                </a:lnTo>
                <a:lnTo>
                  <a:pt x="151" y="352"/>
                </a:lnTo>
                <a:lnTo>
                  <a:pt x="298" y="352"/>
                </a:lnTo>
                <a:lnTo>
                  <a:pt x="303" y="352"/>
                </a:lnTo>
                <a:lnTo>
                  <a:pt x="306" y="350"/>
                </a:lnTo>
                <a:lnTo>
                  <a:pt x="309" y="346"/>
                </a:lnTo>
                <a:lnTo>
                  <a:pt x="310" y="342"/>
                </a:lnTo>
                <a:lnTo>
                  <a:pt x="320" y="300"/>
                </a:lnTo>
                <a:lnTo>
                  <a:pt x="320" y="297"/>
                </a:lnTo>
                <a:lnTo>
                  <a:pt x="320" y="295"/>
                </a:lnTo>
                <a:lnTo>
                  <a:pt x="319" y="291"/>
                </a:lnTo>
                <a:lnTo>
                  <a:pt x="317" y="289"/>
                </a:lnTo>
                <a:lnTo>
                  <a:pt x="315" y="287"/>
                </a:lnTo>
                <a:lnTo>
                  <a:pt x="312" y="286"/>
                </a:lnTo>
                <a:lnTo>
                  <a:pt x="310" y="285"/>
                </a:lnTo>
                <a:lnTo>
                  <a:pt x="308" y="285"/>
                </a:lnTo>
                <a:lnTo>
                  <a:pt x="133" y="285"/>
                </a:lnTo>
                <a:lnTo>
                  <a:pt x="133" y="273"/>
                </a:lnTo>
                <a:lnTo>
                  <a:pt x="132" y="262"/>
                </a:lnTo>
                <a:lnTo>
                  <a:pt x="133" y="252"/>
                </a:lnTo>
                <a:lnTo>
                  <a:pt x="133" y="245"/>
                </a:lnTo>
                <a:lnTo>
                  <a:pt x="319" y="245"/>
                </a:lnTo>
                <a:lnTo>
                  <a:pt x="323" y="244"/>
                </a:lnTo>
                <a:lnTo>
                  <a:pt x="326" y="243"/>
                </a:lnTo>
                <a:lnTo>
                  <a:pt x="330" y="240"/>
                </a:lnTo>
                <a:lnTo>
                  <a:pt x="331" y="235"/>
                </a:lnTo>
                <a:lnTo>
                  <a:pt x="340" y="192"/>
                </a:lnTo>
                <a:lnTo>
                  <a:pt x="340" y="189"/>
                </a:lnTo>
                <a:lnTo>
                  <a:pt x="339" y="187"/>
                </a:lnTo>
                <a:lnTo>
                  <a:pt x="339" y="184"/>
                </a:lnTo>
                <a:lnTo>
                  <a:pt x="337" y="181"/>
                </a:lnTo>
                <a:lnTo>
                  <a:pt x="335" y="180"/>
                </a:lnTo>
                <a:lnTo>
                  <a:pt x="333" y="178"/>
                </a:lnTo>
                <a:lnTo>
                  <a:pt x="331" y="177"/>
                </a:lnTo>
                <a:lnTo>
                  <a:pt x="327" y="177"/>
                </a:lnTo>
                <a:lnTo>
                  <a:pt x="149" y="177"/>
                </a:lnTo>
                <a:lnTo>
                  <a:pt x="155" y="167"/>
                </a:lnTo>
                <a:lnTo>
                  <a:pt x="160" y="156"/>
                </a:lnTo>
                <a:lnTo>
                  <a:pt x="166" y="148"/>
                </a:lnTo>
                <a:lnTo>
                  <a:pt x="173" y="139"/>
                </a:lnTo>
                <a:lnTo>
                  <a:pt x="180" y="130"/>
                </a:lnTo>
                <a:lnTo>
                  <a:pt x="189" y="123"/>
                </a:lnTo>
                <a:lnTo>
                  <a:pt x="198" y="116"/>
                </a:lnTo>
                <a:lnTo>
                  <a:pt x="206" y="110"/>
                </a:lnTo>
                <a:lnTo>
                  <a:pt x="216" y="105"/>
                </a:lnTo>
                <a:lnTo>
                  <a:pt x="226" y="99"/>
                </a:lnTo>
                <a:lnTo>
                  <a:pt x="237" y="95"/>
                </a:lnTo>
                <a:lnTo>
                  <a:pt x="247" y="92"/>
                </a:lnTo>
                <a:lnTo>
                  <a:pt x="258" y="89"/>
                </a:lnTo>
                <a:lnTo>
                  <a:pt x="269" y="87"/>
                </a:lnTo>
                <a:lnTo>
                  <a:pt x="281" y="86"/>
                </a:lnTo>
                <a:lnTo>
                  <a:pt x="293" y="86"/>
                </a:lnTo>
                <a:lnTo>
                  <a:pt x="296" y="85"/>
                </a:lnTo>
                <a:lnTo>
                  <a:pt x="304" y="86"/>
                </a:lnTo>
                <a:lnTo>
                  <a:pt x="311" y="87"/>
                </a:lnTo>
                <a:lnTo>
                  <a:pt x="314" y="87"/>
                </a:lnTo>
                <a:lnTo>
                  <a:pt x="318" y="87"/>
                </a:lnTo>
                <a:lnTo>
                  <a:pt x="325" y="88"/>
                </a:lnTo>
                <a:lnTo>
                  <a:pt x="332" y="89"/>
                </a:lnTo>
                <a:lnTo>
                  <a:pt x="334" y="89"/>
                </a:lnTo>
                <a:lnTo>
                  <a:pt x="340" y="91"/>
                </a:lnTo>
                <a:lnTo>
                  <a:pt x="342" y="92"/>
                </a:lnTo>
                <a:lnTo>
                  <a:pt x="345" y="92"/>
                </a:lnTo>
                <a:lnTo>
                  <a:pt x="346" y="93"/>
                </a:lnTo>
                <a:lnTo>
                  <a:pt x="351" y="93"/>
                </a:lnTo>
                <a:lnTo>
                  <a:pt x="355" y="92"/>
                </a:lnTo>
                <a:lnTo>
                  <a:pt x="359" y="88"/>
                </a:lnTo>
                <a:lnTo>
                  <a:pt x="361" y="84"/>
                </a:lnTo>
                <a:lnTo>
                  <a:pt x="377" y="24"/>
                </a:lnTo>
                <a:lnTo>
                  <a:pt x="377" y="18"/>
                </a:lnTo>
                <a:lnTo>
                  <a:pt x="376" y="14"/>
                </a:lnTo>
                <a:lnTo>
                  <a:pt x="372" y="11"/>
                </a:lnTo>
                <a:lnTo>
                  <a:pt x="368" y="8"/>
                </a:lnTo>
                <a:lnTo>
                  <a:pt x="350" y="5"/>
                </a:lnTo>
                <a:lnTo>
                  <a:pt x="333" y="2"/>
                </a:lnTo>
                <a:lnTo>
                  <a:pt x="314" y="0"/>
                </a:lnTo>
                <a:lnTo>
                  <a:pt x="295" y="0"/>
                </a:lnTo>
                <a:lnTo>
                  <a:pt x="294" y="0"/>
                </a:lnTo>
                <a:lnTo>
                  <a:pt x="273" y="1"/>
                </a:lnTo>
                <a:lnTo>
                  <a:pt x="253" y="3"/>
                </a:lnTo>
                <a:lnTo>
                  <a:pt x="232" y="6"/>
                </a:lnTo>
                <a:lnTo>
                  <a:pt x="214" y="12"/>
                </a:lnTo>
                <a:lnTo>
                  <a:pt x="195" y="19"/>
                </a:lnTo>
                <a:lnTo>
                  <a:pt x="176" y="27"/>
                </a:lnTo>
                <a:lnTo>
                  <a:pt x="159" y="37"/>
                </a:lnTo>
                <a:lnTo>
                  <a:pt x="142" y="48"/>
                </a:lnTo>
                <a:lnTo>
                  <a:pt x="125" y="61"/>
                </a:lnTo>
                <a:lnTo>
                  <a:pt x="111" y="74"/>
                </a:lnTo>
                <a:lnTo>
                  <a:pt x="97" y="89"/>
                </a:lnTo>
                <a:lnTo>
                  <a:pt x="85" y="105"/>
                </a:lnTo>
                <a:lnTo>
                  <a:pt x="75" y="122"/>
                </a:lnTo>
                <a:lnTo>
                  <a:pt x="65" y="139"/>
                </a:lnTo>
                <a:lnTo>
                  <a:pt x="56" y="157"/>
                </a:lnTo>
                <a:lnTo>
                  <a:pt x="49" y="177"/>
                </a:lnTo>
                <a:lnTo>
                  <a:pt x="12" y="177"/>
                </a:lnTo>
                <a:lnTo>
                  <a:pt x="7" y="178"/>
                </a:lnTo>
                <a:lnTo>
                  <a:pt x="3" y="180"/>
                </a:lnTo>
                <a:lnTo>
                  <a:pt x="0" y="184"/>
                </a:lnTo>
                <a:lnTo>
                  <a:pt x="0" y="189"/>
                </a:lnTo>
                <a:lnTo>
                  <a:pt x="0" y="233"/>
                </a:lnTo>
                <a:lnTo>
                  <a:pt x="0" y="237"/>
                </a:lnTo>
                <a:lnTo>
                  <a:pt x="3" y="242"/>
                </a:lnTo>
                <a:lnTo>
                  <a:pt x="7" y="244"/>
                </a:lnTo>
                <a:lnTo>
                  <a:pt x="12" y="245"/>
                </a:lnTo>
                <a:lnTo>
                  <a:pt x="37" y="245"/>
                </a:lnTo>
                <a:lnTo>
                  <a:pt x="37" y="254"/>
                </a:lnTo>
                <a:lnTo>
                  <a:pt x="37" y="264"/>
                </a:lnTo>
                <a:lnTo>
                  <a:pt x="37" y="274"/>
                </a:lnTo>
                <a:lnTo>
                  <a:pt x="37" y="285"/>
                </a:lnTo>
                <a:lnTo>
                  <a:pt x="12" y="285"/>
                </a:lnTo>
                <a:lnTo>
                  <a:pt x="8" y="286"/>
                </a:lnTo>
                <a:lnTo>
                  <a:pt x="3" y="288"/>
                </a:lnTo>
                <a:lnTo>
                  <a:pt x="0" y="292"/>
                </a:lnTo>
                <a:lnTo>
                  <a:pt x="0" y="297"/>
                </a:lnTo>
                <a:lnTo>
                  <a:pt x="0" y="340"/>
                </a:lnTo>
                <a:lnTo>
                  <a:pt x="0" y="344"/>
                </a:lnTo>
                <a:lnTo>
                  <a:pt x="3" y="349"/>
                </a:lnTo>
                <a:lnTo>
                  <a:pt x="8" y="351"/>
                </a:lnTo>
                <a:lnTo>
                  <a:pt x="12" y="352"/>
                </a:lnTo>
                <a:lnTo>
                  <a:pt x="48" y="352"/>
                </a:lnTo>
                <a:lnTo>
                  <a:pt x="55" y="372"/>
                </a:lnTo>
                <a:lnTo>
                  <a:pt x="63" y="392"/>
                </a:lnTo>
                <a:lnTo>
                  <a:pt x="72" y="410"/>
                </a:lnTo>
                <a:lnTo>
                  <a:pt x="82" y="427"/>
                </a:lnTo>
                <a:lnTo>
                  <a:pt x="94" y="444"/>
                </a:lnTo>
                <a:lnTo>
                  <a:pt x="108" y="459"/>
                </a:lnTo>
                <a:lnTo>
                  <a:pt x="122" y="473"/>
                </a:lnTo>
                <a:lnTo>
                  <a:pt x="138" y="486"/>
                </a:lnTo>
                <a:lnTo>
                  <a:pt x="156" y="498"/>
                </a:lnTo>
                <a:lnTo>
                  <a:pt x="173" y="507"/>
                </a:lnTo>
                <a:lnTo>
                  <a:pt x="191" y="516"/>
                </a:lnTo>
                <a:lnTo>
                  <a:pt x="211" y="523"/>
                </a:lnTo>
                <a:lnTo>
                  <a:pt x="230" y="529"/>
                </a:lnTo>
                <a:lnTo>
                  <a:pt x="251" y="532"/>
                </a:lnTo>
                <a:lnTo>
                  <a:pt x="272" y="534"/>
                </a:lnTo>
                <a:lnTo>
                  <a:pt x="294" y="535"/>
                </a:lnTo>
                <a:lnTo>
                  <a:pt x="301" y="535"/>
                </a:lnTo>
                <a:lnTo>
                  <a:pt x="309" y="535"/>
                </a:lnTo>
                <a:lnTo>
                  <a:pt x="317" y="534"/>
                </a:lnTo>
                <a:lnTo>
                  <a:pt x="323" y="534"/>
                </a:lnTo>
                <a:lnTo>
                  <a:pt x="330" y="533"/>
                </a:lnTo>
                <a:lnTo>
                  <a:pt x="336" y="532"/>
                </a:lnTo>
                <a:lnTo>
                  <a:pt x="341" y="531"/>
                </a:lnTo>
                <a:lnTo>
                  <a:pt x="347" y="530"/>
                </a:lnTo>
                <a:lnTo>
                  <a:pt x="352" y="529"/>
                </a:lnTo>
                <a:lnTo>
                  <a:pt x="357" y="529"/>
                </a:lnTo>
                <a:lnTo>
                  <a:pt x="361" y="528"/>
                </a:lnTo>
                <a:lnTo>
                  <a:pt x="365" y="527"/>
                </a:lnTo>
                <a:lnTo>
                  <a:pt x="368" y="526"/>
                </a:lnTo>
                <a:lnTo>
                  <a:pt x="371" y="525"/>
                </a:lnTo>
                <a:lnTo>
                  <a:pt x="373" y="523"/>
                </a:lnTo>
                <a:lnTo>
                  <a:pt x="375" y="523"/>
                </a:lnTo>
                <a:lnTo>
                  <a:pt x="377" y="522"/>
                </a:lnTo>
                <a:lnTo>
                  <a:pt x="380" y="520"/>
                </a:lnTo>
                <a:lnTo>
                  <a:pt x="384" y="517"/>
                </a:lnTo>
                <a:lnTo>
                  <a:pt x="385" y="513"/>
                </a:lnTo>
                <a:lnTo>
                  <a:pt x="385" y="50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39" name="Freeform 21"/>
          <p:cNvSpPr>
            <a:spLocks/>
          </p:cNvSpPr>
          <p:nvPr/>
        </p:nvSpPr>
        <p:spPr bwMode="auto">
          <a:xfrm>
            <a:off x="13369927" y="9081294"/>
            <a:ext cx="720726" cy="282576"/>
          </a:xfrm>
          <a:custGeom>
            <a:avLst/>
            <a:gdLst>
              <a:gd name="T0" fmla="*/ 12 w 681"/>
              <a:gd name="T1" fmla="*/ 182 h 267"/>
              <a:gd name="T2" fmla="*/ 535 w 681"/>
              <a:gd name="T3" fmla="*/ 182 h 267"/>
              <a:gd name="T4" fmla="*/ 535 w 681"/>
              <a:gd name="T5" fmla="*/ 256 h 267"/>
              <a:gd name="T6" fmla="*/ 537 w 681"/>
              <a:gd name="T7" fmla="*/ 260 h 267"/>
              <a:gd name="T8" fmla="*/ 539 w 681"/>
              <a:gd name="T9" fmla="*/ 264 h 267"/>
              <a:gd name="T10" fmla="*/ 543 w 681"/>
              <a:gd name="T11" fmla="*/ 266 h 267"/>
              <a:gd name="T12" fmla="*/ 547 w 681"/>
              <a:gd name="T13" fmla="*/ 267 h 267"/>
              <a:gd name="T14" fmla="*/ 552 w 681"/>
              <a:gd name="T15" fmla="*/ 266 h 267"/>
              <a:gd name="T16" fmla="*/ 556 w 681"/>
              <a:gd name="T17" fmla="*/ 264 h 267"/>
              <a:gd name="T18" fmla="*/ 678 w 681"/>
              <a:gd name="T19" fmla="*/ 142 h 267"/>
              <a:gd name="T20" fmla="*/ 680 w 681"/>
              <a:gd name="T21" fmla="*/ 139 h 267"/>
              <a:gd name="T22" fmla="*/ 681 w 681"/>
              <a:gd name="T23" fmla="*/ 134 h 267"/>
              <a:gd name="T24" fmla="*/ 680 w 681"/>
              <a:gd name="T25" fmla="*/ 129 h 267"/>
              <a:gd name="T26" fmla="*/ 678 w 681"/>
              <a:gd name="T27" fmla="*/ 125 h 267"/>
              <a:gd name="T28" fmla="*/ 556 w 681"/>
              <a:gd name="T29" fmla="*/ 4 h 267"/>
              <a:gd name="T30" fmla="*/ 552 w 681"/>
              <a:gd name="T31" fmla="*/ 1 h 267"/>
              <a:gd name="T32" fmla="*/ 547 w 681"/>
              <a:gd name="T33" fmla="*/ 0 h 267"/>
              <a:gd name="T34" fmla="*/ 542 w 681"/>
              <a:gd name="T35" fmla="*/ 1 h 267"/>
              <a:gd name="T36" fmla="*/ 539 w 681"/>
              <a:gd name="T37" fmla="*/ 3 h 267"/>
              <a:gd name="T38" fmla="*/ 535 w 681"/>
              <a:gd name="T39" fmla="*/ 7 h 267"/>
              <a:gd name="T40" fmla="*/ 535 w 681"/>
              <a:gd name="T41" fmla="*/ 12 h 267"/>
              <a:gd name="T42" fmla="*/ 535 w 681"/>
              <a:gd name="T43" fmla="*/ 85 h 267"/>
              <a:gd name="T44" fmla="*/ 12 w 681"/>
              <a:gd name="T45" fmla="*/ 85 h 267"/>
              <a:gd name="T46" fmla="*/ 7 w 681"/>
              <a:gd name="T47" fmla="*/ 86 h 267"/>
              <a:gd name="T48" fmla="*/ 3 w 681"/>
              <a:gd name="T49" fmla="*/ 88 h 267"/>
              <a:gd name="T50" fmla="*/ 0 w 681"/>
              <a:gd name="T51" fmla="*/ 93 h 267"/>
              <a:gd name="T52" fmla="*/ 0 w 681"/>
              <a:gd name="T53" fmla="*/ 97 h 267"/>
              <a:gd name="T54" fmla="*/ 0 w 681"/>
              <a:gd name="T55" fmla="*/ 170 h 267"/>
              <a:gd name="T56" fmla="*/ 0 w 681"/>
              <a:gd name="T57" fmla="*/ 175 h 267"/>
              <a:gd name="T58" fmla="*/ 3 w 681"/>
              <a:gd name="T59" fmla="*/ 179 h 267"/>
              <a:gd name="T60" fmla="*/ 7 w 681"/>
              <a:gd name="T61" fmla="*/ 182 h 267"/>
              <a:gd name="T62" fmla="*/ 12 w 681"/>
              <a:gd name="T63" fmla="*/ 18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1" h="267">
                <a:moveTo>
                  <a:pt x="12" y="182"/>
                </a:moveTo>
                <a:lnTo>
                  <a:pt x="535" y="182"/>
                </a:lnTo>
                <a:lnTo>
                  <a:pt x="535" y="256"/>
                </a:lnTo>
                <a:lnTo>
                  <a:pt x="537" y="260"/>
                </a:lnTo>
                <a:lnTo>
                  <a:pt x="539" y="264"/>
                </a:lnTo>
                <a:lnTo>
                  <a:pt x="543" y="266"/>
                </a:lnTo>
                <a:lnTo>
                  <a:pt x="547" y="267"/>
                </a:lnTo>
                <a:lnTo>
                  <a:pt x="552" y="266"/>
                </a:lnTo>
                <a:lnTo>
                  <a:pt x="556" y="264"/>
                </a:lnTo>
                <a:lnTo>
                  <a:pt x="678" y="142"/>
                </a:lnTo>
                <a:lnTo>
                  <a:pt x="680" y="139"/>
                </a:lnTo>
                <a:lnTo>
                  <a:pt x="681" y="134"/>
                </a:lnTo>
                <a:lnTo>
                  <a:pt x="680" y="129"/>
                </a:lnTo>
                <a:lnTo>
                  <a:pt x="678" y="125"/>
                </a:lnTo>
                <a:lnTo>
                  <a:pt x="556" y="4"/>
                </a:lnTo>
                <a:lnTo>
                  <a:pt x="552" y="1"/>
                </a:lnTo>
                <a:lnTo>
                  <a:pt x="547" y="0"/>
                </a:lnTo>
                <a:lnTo>
                  <a:pt x="542" y="1"/>
                </a:lnTo>
                <a:lnTo>
                  <a:pt x="539" y="3"/>
                </a:lnTo>
                <a:lnTo>
                  <a:pt x="535" y="7"/>
                </a:lnTo>
                <a:lnTo>
                  <a:pt x="535" y="12"/>
                </a:lnTo>
                <a:lnTo>
                  <a:pt x="535" y="85"/>
                </a:lnTo>
                <a:lnTo>
                  <a:pt x="12" y="85"/>
                </a:lnTo>
                <a:lnTo>
                  <a:pt x="7" y="86"/>
                </a:lnTo>
                <a:lnTo>
                  <a:pt x="3" y="88"/>
                </a:lnTo>
                <a:lnTo>
                  <a:pt x="0" y="93"/>
                </a:lnTo>
                <a:lnTo>
                  <a:pt x="0" y="97"/>
                </a:lnTo>
                <a:lnTo>
                  <a:pt x="0" y="170"/>
                </a:lnTo>
                <a:lnTo>
                  <a:pt x="0" y="175"/>
                </a:lnTo>
                <a:lnTo>
                  <a:pt x="3" y="179"/>
                </a:lnTo>
                <a:lnTo>
                  <a:pt x="7" y="182"/>
                </a:lnTo>
                <a:lnTo>
                  <a:pt x="12" y="18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0" name="Freeform 22"/>
          <p:cNvSpPr>
            <a:spLocks/>
          </p:cNvSpPr>
          <p:nvPr/>
        </p:nvSpPr>
        <p:spPr bwMode="auto">
          <a:xfrm>
            <a:off x="13369927" y="9338470"/>
            <a:ext cx="720726" cy="282576"/>
          </a:xfrm>
          <a:custGeom>
            <a:avLst/>
            <a:gdLst>
              <a:gd name="T0" fmla="*/ 669 w 681"/>
              <a:gd name="T1" fmla="*/ 85 h 267"/>
              <a:gd name="T2" fmla="*/ 146 w 681"/>
              <a:gd name="T3" fmla="*/ 85 h 267"/>
              <a:gd name="T4" fmla="*/ 146 w 681"/>
              <a:gd name="T5" fmla="*/ 12 h 267"/>
              <a:gd name="T6" fmla="*/ 144 w 681"/>
              <a:gd name="T7" fmla="*/ 7 h 267"/>
              <a:gd name="T8" fmla="*/ 142 w 681"/>
              <a:gd name="T9" fmla="*/ 3 h 267"/>
              <a:gd name="T10" fmla="*/ 138 w 681"/>
              <a:gd name="T11" fmla="*/ 1 h 267"/>
              <a:gd name="T12" fmla="*/ 134 w 681"/>
              <a:gd name="T13" fmla="*/ 0 h 267"/>
              <a:gd name="T14" fmla="*/ 128 w 681"/>
              <a:gd name="T15" fmla="*/ 1 h 267"/>
              <a:gd name="T16" fmla="*/ 125 w 681"/>
              <a:gd name="T17" fmla="*/ 3 h 267"/>
              <a:gd name="T18" fmla="*/ 3 w 681"/>
              <a:gd name="T19" fmla="*/ 125 h 267"/>
              <a:gd name="T20" fmla="*/ 0 w 681"/>
              <a:gd name="T21" fmla="*/ 128 h 267"/>
              <a:gd name="T22" fmla="*/ 0 w 681"/>
              <a:gd name="T23" fmla="*/ 134 h 267"/>
              <a:gd name="T24" fmla="*/ 0 w 681"/>
              <a:gd name="T25" fmla="*/ 138 h 267"/>
              <a:gd name="T26" fmla="*/ 3 w 681"/>
              <a:gd name="T27" fmla="*/ 141 h 267"/>
              <a:gd name="T28" fmla="*/ 124 w 681"/>
              <a:gd name="T29" fmla="*/ 263 h 267"/>
              <a:gd name="T30" fmla="*/ 128 w 681"/>
              <a:gd name="T31" fmla="*/ 266 h 267"/>
              <a:gd name="T32" fmla="*/ 134 w 681"/>
              <a:gd name="T33" fmla="*/ 267 h 267"/>
              <a:gd name="T34" fmla="*/ 138 w 681"/>
              <a:gd name="T35" fmla="*/ 266 h 267"/>
              <a:gd name="T36" fmla="*/ 142 w 681"/>
              <a:gd name="T37" fmla="*/ 263 h 267"/>
              <a:gd name="T38" fmla="*/ 144 w 681"/>
              <a:gd name="T39" fmla="*/ 260 h 267"/>
              <a:gd name="T40" fmla="*/ 146 w 681"/>
              <a:gd name="T41" fmla="*/ 255 h 267"/>
              <a:gd name="T42" fmla="*/ 146 w 681"/>
              <a:gd name="T43" fmla="*/ 182 h 267"/>
              <a:gd name="T44" fmla="*/ 669 w 681"/>
              <a:gd name="T45" fmla="*/ 182 h 267"/>
              <a:gd name="T46" fmla="*/ 674 w 681"/>
              <a:gd name="T47" fmla="*/ 181 h 267"/>
              <a:gd name="T48" fmla="*/ 678 w 681"/>
              <a:gd name="T49" fmla="*/ 178 h 267"/>
              <a:gd name="T50" fmla="*/ 680 w 681"/>
              <a:gd name="T51" fmla="*/ 175 h 267"/>
              <a:gd name="T52" fmla="*/ 681 w 681"/>
              <a:gd name="T53" fmla="*/ 170 h 267"/>
              <a:gd name="T54" fmla="*/ 681 w 681"/>
              <a:gd name="T55" fmla="*/ 97 h 267"/>
              <a:gd name="T56" fmla="*/ 680 w 681"/>
              <a:gd name="T57" fmla="*/ 93 h 267"/>
              <a:gd name="T58" fmla="*/ 678 w 681"/>
              <a:gd name="T59" fmla="*/ 88 h 267"/>
              <a:gd name="T60" fmla="*/ 674 w 681"/>
              <a:gd name="T61" fmla="*/ 85 h 267"/>
              <a:gd name="T62" fmla="*/ 669 w 681"/>
              <a:gd name="T63" fmla="*/ 8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1" h="267">
                <a:moveTo>
                  <a:pt x="669" y="85"/>
                </a:moveTo>
                <a:lnTo>
                  <a:pt x="146" y="85"/>
                </a:lnTo>
                <a:lnTo>
                  <a:pt x="146" y="12"/>
                </a:lnTo>
                <a:lnTo>
                  <a:pt x="144" y="7"/>
                </a:lnTo>
                <a:lnTo>
                  <a:pt x="142" y="3"/>
                </a:lnTo>
                <a:lnTo>
                  <a:pt x="138" y="1"/>
                </a:lnTo>
                <a:lnTo>
                  <a:pt x="134" y="0"/>
                </a:lnTo>
                <a:lnTo>
                  <a:pt x="128" y="1"/>
                </a:lnTo>
                <a:lnTo>
                  <a:pt x="125" y="3"/>
                </a:lnTo>
                <a:lnTo>
                  <a:pt x="3" y="125"/>
                </a:lnTo>
                <a:lnTo>
                  <a:pt x="0" y="128"/>
                </a:lnTo>
                <a:lnTo>
                  <a:pt x="0" y="134"/>
                </a:lnTo>
                <a:lnTo>
                  <a:pt x="0" y="138"/>
                </a:lnTo>
                <a:lnTo>
                  <a:pt x="3" y="141"/>
                </a:lnTo>
                <a:lnTo>
                  <a:pt x="124" y="263"/>
                </a:lnTo>
                <a:lnTo>
                  <a:pt x="128" y="266"/>
                </a:lnTo>
                <a:lnTo>
                  <a:pt x="134" y="267"/>
                </a:lnTo>
                <a:lnTo>
                  <a:pt x="138" y="266"/>
                </a:lnTo>
                <a:lnTo>
                  <a:pt x="142" y="263"/>
                </a:lnTo>
                <a:lnTo>
                  <a:pt x="144" y="260"/>
                </a:lnTo>
                <a:lnTo>
                  <a:pt x="146" y="255"/>
                </a:lnTo>
                <a:lnTo>
                  <a:pt x="146" y="182"/>
                </a:lnTo>
                <a:lnTo>
                  <a:pt x="669" y="182"/>
                </a:lnTo>
                <a:lnTo>
                  <a:pt x="674" y="181"/>
                </a:lnTo>
                <a:lnTo>
                  <a:pt x="678" y="178"/>
                </a:lnTo>
                <a:lnTo>
                  <a:pt x="680" y="175"/>
                </a:lnTo>
                <a:lnTo>
                  <a:pt x="681" y="170"/>
                </a:lnTo>
                <a:lnTo>
                  <a:pt x="681" y="97"/>
                </a:lnTo>
                <a:lnTo>
                  <a:pt x="680" y="93"/>
                </a:lnTo>
                <a:lnTo>
                  <a:pt x="678" y="88"/>
                </a:lnTo>
                <a:lnTo>
                  <a:pt x="674" y="85"/>
                </a:lnTo>
                <a:lnTo>
                  <a:pt x="669" y="8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1" name="Freeform 23"/>
          <p:cNvSpPr>
            <a:spLocks/>
          </p:cNvSpPr>
          <p:nvPr/>
        </p:nvSpPr>
        <p:spPr bwMode="auto">
          <a:xfrm>
            <a:off x="16760826" y="9490870"/>
            <a:ext cx="155576" cy="142876"/>
          </a:xfrm>
          <a:custGeom>
            <a:avLst/>
            <a:gdLst>
              <a:gd name="T0" fmla="*/ 122 w 146"/>
              <a:gd name="T1" fmla="*/ 0 h 134"/>
              <a:gd name="T2" fmla="*/ 25 w 146"/>
              <a:gd name="T3" fmla="*/ 0 h 134"/>
              <a:gd name="T4" fmla="*/ 20 w 146"/>
              <a:gd name="T5" fmla="*/ 0 h 134"/>
              <a:gd name="T6" fmla="*/ 15 w 146"/>
              <a:gd name="T7" fmla="*/ 3 h 134"/>
              <a:gd name="T8" fmla="*/ 11 w 146"/>
              <a:gd name="T9" fmla="*/ 5 h 134"/>
              <a:gd name="T10" fmla="*/ 8 w 146"/>
              <a:gd name="T11" fmla="*/ 8 h 134"/>
              <a:gd name="T12" fmla="*/ 5 w 146"/>
              <a:gd name="T13" fmla="*/ 11 h 134"/>
              <a:gd name="T14" fmla="*/ 2 w 146"/>
              <a:gd name="T15" fmla="*/ 16 h 134"/>
              <a:gd name="T16" fmla="*/ 0 w 146"/>
              <a:gd name="T17" fmla="*/ 20 h 134"/>
              <a:gd name="T18" fmla="*/ 0 w 146"/>
              <a:gd name="T19" fmla="*/ 25 h 134"/>
              <a:gd name="T20" fmla="*/ 0 w 146"/>
              <a:gd name="T21" fmla="*/ 110 h 134"/>
              <a:gd name="T22" fmla="*/ 0 w 146"/>
              <a:gd name="T23" fmla="*/ 115 h 134"/>
              <a:gd name="T24" fmla="*/ 2 w 146"/>
              <a:gd name="T25" fmla="*/ 119 h 134"/>
              <a:gd name="T26" fmla="*/ 5 w 146"/>
              <a:gd name="T27" fmla="*/ 124 h 134"/>
              <a:gd name="T28" fmla="*/ 8 w 146"/>
              <a:gd name="T29" fmla="*/ 127 h 134"/>
              <a:gd name="T30" fmla="*/ 11 w 146"/>
              <a:gd name="T31" fmla="*/ 130 h 134"/>
              <a:gd name="T32" fmla="*/ 15 w 146"/>
              <a:gd name="T33" fmla="*/ 132 h 134"/>
              <a:gd name="T34" fmla="*/ 20 w 146"/>
              <a:gd name="T35" fmla="*/ 134 h 134"/>
              <a:gd name="T36" fmla="*/ 25 w 146"/>
              <a:gd name="T37" fmla="*/ 134 h 134"/>
              <a:gd name="T38" fmla="*/ 122 w 146"/>
              <a:gd name="T39" fmla="*/ 134 h 134"/>
              <a:gd name="T40" fmla="*/ 127 w 146"/>
              <a:gd name="T41" fmla="*/ 134 h 134"/>
              <a:gd name="T42" fmla="*/ 131 w 146"/>
              <a:gd name="T43" fmla="*/ 132 h 134"/>
              <a:gd name="T44" fmla="*/ 135 w 146"/>
              <a:gd name="T45" fmla="*/ 130 h 134"/>
              <a:gd name="T46" fmla="*/ 140 w 146"/>
              <a:gd name="T47" fmla="*/ 127 h 134"/>
              <a:gd name="T48" fmla="*/ 143 w 146"/>
              <a:gd name="T49" fmla="*/ 124 h 134"/>
              <a:gd name="T50" fmla="*/ 145 w 146"/>
              <a:gd name="T51" fmla="*/ 119 h 134"/>
              <a:gd name="T52" fmla="*/ 146 w 146"/>
              <a:gd name="T53" fmla="*/ 115 h 134"/>
              <a:gd name="T54" fmla="*/ 146 w 146"/>
              <a:gd name="T55" fmla="*/ 110 h 134"/>
              <a:gd name="T56" fmla="*/ 146 w 146"/>
              <a:gd name="T57" fmla="*/ 25 h 134"/>
              <a:gd name="T58" fmla="*/ 146 w 146"/>
              <a:gd name="T59" fmla="*/ 20 h 134"/>
              <a:gd name="T60" fmla="*/ 145 w 146"/>
              <a:gd name="T61" fmla="*/ 16 h 134"/>
              <a:gd name="T62" fmla="*/ 143 w 146"/>
              <a:gd name="T63" fmla="*/ 11 h 134"/>
              <a:gd name="T64" fmla="*/ 140 w 146"/>
              <a:gd name="T65" fmla="*/ 8 h 134"/>
              <a:gd name="T66" fmla="*/ 135 w 146"/>
              <a:gd name="T67" fmla="*/ 5 h 134"/>
              <a:gd name="T68" fmla="*/ 131 w 146"/>
              <a:gd name="T69" fmla="*/ 3 h 134"/>
              <a:gd name="T70" fmla="*/ 127 w 146"/>
              <a:gd name="T71" fmla="*/ 0 h 134"/>
              <a:gd name="T72" fmla="*/ 122 w 146"/>
              <a:gd name="T7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34">
                <a:moveTo>
                  <a:pt x="122" y="0"/>
                </a:moveTo>
                <a:lnTo>
                  <a:pt x="25" y="0"/>
                </a:lnTo>
                <a:lnTo>
                  <a:pt x="20" y="0"/>
                </a:lnTo>
                <a:lnTo>
                  <a:pt x="15" y="3"/>
                </a:lnTo>
                <a:lnTo>
                  <a:pt x="11" y="5"/>
                </a:lnTo>
                <a:lnTo>
                  <a:pt x="8" y="8"/>
                </a:lnTo>
                <a:lnTo>
                  <a:pt x="5" y="11"/>
                </a:lnTo>
                <a:lnTo>
                  <a:pt x="2" y="16"/>
                </a:lnTo>
                <a:lnTo>
                  <a:pt x="0" y="20"/>
                </a:lnTo>
                <a:lnTo>
                  <a:pt x="0" y="25"/>
                </a:lnTo>
                <a:lnTo>
                  <a:pt x="0" y="110"/>
                </a:lnTo>
                <a:lnTo>
                  <a:pt x="0" y="115"/>
                </a:lnTo>
                <a:lnTo>
                  <a:pt x="2" y="119"/>
                </a:lnTo>
                <a:lnTo>
                  <a:pt x="5" y="124"/>
                </a:lnTo>
                <a:lnTo>
                  <a:pt x="8" y="127"/>
                </a:lnTo>
                <a:lnTo>
                  <a:pt x="11" y="130"/>
                </a:lnTo>
                <a:lnTo>
                  <a:pt x="15" y="132"/>
                </a:lnTo>
                <a:lnTo>
                  <a:pt x="20" y="134"/>
                </a:lnTo>
                <a:lnTo>
                  <a:pt x="25" y="134"/>
                </a:lnTo>
                <a:lnTo>
                  <a:pt x="122" y="134"/>
                </a:lnTo>
                <a:lnTo>
                  <a:pt x="127" y="134"/>
                </a:lnTo>
                <a:lnTo>
                  <a:pt x="131" y="132"/>
                </a:lnTo>
                <a:lnTo>
                  <a:pt x="135" y="130"/>
                </a:lnTo>
                <a:lnTo>
                  <a:pt x="140" y="127"/>
                </a:lnTo>
                <a:lnTo>
                  <a:pt x="143" y="124"/>
                </a:lnTo>
                <a:lnTo>
                  <a:pt x="145" y="119"/>
                </a:lnTo>
                <a:lnTo>
                  <a:pt x="146" y="115"/>
                </a:lnTo>
                <a:lnTo>
                  <a:pt x="146" y="110"/>
                </a:lnTo>
                <a:lnTo>
                  <a:pt x="146" y="25"/>
                </a:lnTo>
                <a:lnTo>
                  <a:pt x="146" y="20"/>
                </a:lnTo>
                <a:lnTo>
                  <a:pt x="145" y="16"/>
                </a:lnTo>
                <a:lnTo>
                  <a:pt x="143" y="11"/>
                </a:lnTo>
                <a:lnTo>
                  <a:pt x="140" y="8"/>
                </a:lnTo>
                <a:lnTo>
                  <a:pt x="135" y="5"/>
                </a:lnTo>
                <a:lnTo>
                  <a:pt x="131" y="3"/>
                </a:lnTo>
                <a:lnTo>
                  <a:pt x="127" y="0"/>
                </a:lnTo>
                <a:lnTo>
                  <a:pt x="122"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2" name="Freeform 24"/>
          <p:cNvSpPr>
            <a:spLocks/>
          </p:cNvSpPr>
          <p:nvPr/>
        </p:nvSpPr>
        <p:spPr bwMode="auto">
          <a:xfrm>
            <a:off x="16751300" y="9068594"/>
            <a:ext cx="177800" cy="358776"/>
          </a:xfrm>
          <a:custGeom>
            <a:avLst/>
            <a:gdLst>
              <a:gd name="T0" fmla="*/ 162 w 169"/>
              <a:gd name="T1" fmla="*/ 7 h 341"/>
              <a:gd name="T2" fmla="*/ 158 w 169"/>
              <a:gd name="T3" fmla="*/ 4 h 341"/>
              <a:gd name="T4" fmla="*/ 155 w 169"/>
              <a:gd name="T5" fmla="*/ 2 h 341"/>
              <a:gd name="T6" fmla="*/ 151 w 169"/>
              <a:gd name="T7" fmla="*/ 0 h 341"/>
              <a:gd name="T8" fmla="*/ 145 w 169"/>
              <a:gd name="T9" fmla="*/ 0 h 341"/>
              <a:gd name="T10" fmla="*/ 145 w 169"/>
              <a:gd name="T11" fmla="*/ 0 h 341"/>
              <a:gd name="T12" fmla="*/ 23 w 169"/>
              <a:gd name="T13" fmla="*/ 0 h 341"/>
              <a:gd name="T14" fmla="*/ 23 w 169"/>
              <a:gd name="T15" fmla="*/ 0 h 341"/>
              <a:gd name="T16" fmla="*/ 19 w 169"/>
              <a:gd name="T17" fmla="*/ 0 h 341"/>
              <a:gd name="T18" fmla="*/ 14 w 169"/>
              <a:gd name="T19" fmla="*/ 2 h 341"/>
              <a:gd name="T20" fmla="*/ 10 w 169"/>
              <a:gd name="T21" fmla="*/ 4 h 341"/>
              <a:gd name="T22" fmla="*/ 7 w 169"/>
              <a:gd name="T23" fmla="*/ 7 h 341"/>
              <a:gd name="T24" fmla="*/ 4 w 169"/>
              <a:gd name="T25" fmla="*/ 11 h 341"/>
              <a:gd name="T26" fmla="*/ 1 w 169"/>
              <a:gd name="T27" fmla="*/ 15 h 341"/>
              <a:gd name="T28" fmla="*/ 0 w 169"/>
              <a:gd name="T29" fmla="*/ 19 h 341"/>
              <a:gd name="T30" fmla="*/ 0 w 169"/>
              <a:gd name="T31" fmla="*/ 24 h 341"/>
              <a:gd name="T32" fmla="*/ 10 w 169"/>
              <a:gd name="T33" fmla="*/ 316 h 341"/>
              <a:gd name="T34" fmla="*/ 11 w 169"/>
              <a:gd name="T35" fmla="*/ 322 h 341"/>
              <a:gd name="T36" fmla="*/ 12 w 169"/>
              <a:gd name="T37" fmla="*/ 326 h 341"/>
              <a:gd name="T38" fmla="*/ 16 w 169"/>
              <a:gd name="T39" fmla="*/ 329 h 341"/>
              <a:gd name="T40" fmla="*/ 19 w 169"/>
              <a:gd name="T41" fmla="*/ 333 h 341"/>
              <a:gd name="T42" fmla="*/ 22 w 169"/>
              <a:gd name="T43" fmla="*/ 337 h 341"/>
              <a:gd name="T44" fmla="*/ 26 w 169"/>
              <a:gd name="T45" fmla="*/ 339 h 341"/>
              <a:gd name="T46" fmla="*/ 31 w 169"/>
              <a:gd name="T47" fmla="*/ 340 h 341"/>
              <a:gd name="T48" fmla="*/ 36 w 169"/>
              <a:gd name="T49" fmla="*/ 341 h 341"/>
              <a:gd name="T50" fmla="*/ 133 w 169"/>
              <a:gd name="T51" fmla="*/ 341 h 341"/>
              <a:gd name="T52" fmla="*/ 138 w 169"/>
              <a:gd name="T53" fmla="*/ 340 h 341"/>
              <a:gd name="T54" fmla="*/ 142 w 169"/>
              <a:gd name="T55" fmla="*/ 339 h 341"/>
              <a:gd name="T56" fmla="*/ 146 w 169"/>
              <a:gd name="T57" fmla="*/ 337 h 341"/>
              <a:gd name="T58" fmla="*/ 151 w 169"/>
              <a:gd name="T59" fmla="*/ 333 h 341"/>
              <a:gd name="T60" fmla="*/ 154 w 169"/>
              <a:gd name="T61" fmla="*/ 329 h 341"/>
              <a:gd name="T62" fmla="*/ 156 w 169"/>
              <a:gd name="T63" fmla="*/ 326 h 341"/>
              <a:gd name="T64" fmla="*/ 157 w 169"/>
              <a:gd name="T65" fmla="*/ 322 h 341"/>
              <a:gd name="T66" fmla="*/ 158 w 169"/>
              <a:gd name="T67" fmla="*/ 316 h 341"/>
              <a:gd name="T68" fmla="*/ 169 w 169"/>
              <a:gd name="T69" fmla="*/ 24 h 341"/>
              <a:gd name="T70" fmla="*/ 169 w 169"/>
              <a:gd name="T71" fmla="*/ 19 h 341"/>
              <a:gd name="T72" fmla="*/ 168 w 169"/>
              <a:gd name="T73" fmla="*/ 15 h 341"/>
              <a:gd name="T74" fmla="*/ 166 w 169"/>
              <a:gd name="T75" fmla="*/ 11 h 341"/>
              <a:gd name="T76" fmla="*/ 162 w 169"/>
              <a:gd name="T77" fmla="*/ 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341">
                <a:moveTo>
                  <a:pt x="162" y="7"/>
                </a:moveTo>
                <a:lnTo>
                  <a:pt x="158" y="4"/>
                </a:lnTo>
                <a:lnTo>
                  <a:pt x="155" y="2"/>
                </a:lnTo>
                <a:lnTo>
                  <a:pt x="151" y="0"/>
                </a:lnTo>
                <a:lnTo>
                  <a:pt x="145" y="0"/>
                </a:lnTo>
                <a:lnTo>
                  <a:pt x="145" y="0"/>
                </a:lnTo>
                <a:lnTo>
                  <a:pt x="23" y="0"/>
                </a:lnTo>
                <a:lnTo>
                  <a:pt x="23" y="0"/>
                </a:lnTo>
                <a:lnTo>
                  <a:pt x="19" y="0"/>
                </a:lnTo>
                <a:lnTo>
                  <a:pt x="14" y="2"/>
                </a:lnTo>
                <a:lnTo>
                  <a:pt x="10" y="4"/>
                </a:lnTo>
                <a:lnTo>
                  <a:pt x="7" y="7"/>
                </a:lnTo>
                <a:lnTo>
                  <a:pt x="4" y="11"/>
                </a:lnTo>
                <a:lnTo>
                  <a:pt x="1" y="15"/>
                </a:lnTo>
                <a:lnTo>
                  <a:pt x="0" y="19"/>
                </a:lnTo>
                <a:lnTo>
                  <a:pt x="0" y="24"/>
                </a:lnTo>
                <a:lnTo>
                  <a:pt x="10" y="316"/>
                </a:lnTo>
                <a:lnTo>
                  <a:pt x="11" y="322"/>
                </a:lnTo>
                <a:lnTo>
                  <a:pt x="12" y="326"/>
                </a:lnTo>
                <a:lnTo>
                  <a:pt x="16" y="329"/>
                </a:lnTo>
                <a:lnTo>
                  <a:pt x="19" y="333"/>
                </a:lnTo>
                <a:lnTo>
                  <a:pt x="22" y="337"/>
                </a:lnTo>
                <a:lnTo>
                  <a:pt x="26" y="339"/>
                </a:lnTo>
                <a:lnTo>
                  <a:pt x="31" y="340"/>
                </a:lnTo>
                <a:lnTo>
                  <a:pt x="36" y="341"/>
                </a:lnTo>
                <a:lnTo>
                  <a:pt x="133" y="341"/>
                </a:lnTo>
                <a:lnTo>
                  <a:pt x="138" y="340"/>
                </a:lnTo>
                <a:lnTo>
                  <a:pt x="142" y="339"/>
                </a:lnTo>
                <a:lnTo>
                  <a:pt x="146" y="337"/>
                </a:lnTo>
                <a:lnTo>
                  <a:pt x="151" y="333"/>
                </a:lnTo>
                <a:lnTo>
                  <a:pt x="154" y="329"/>
                </a:lnTo>
                <a:lnTo>
                  <a:pt x="156" y="326"/>
                </a:lnTo>
                <a:lnTo>
                  <a:pt x="157" y="322"/>
                </a:lnTo>
                <a:lnTo>
                  <a:pt x="158" y="316"/>
                </a:lnTo>
                <a:lnTo>
                  <a:pt x="169" y="24"/>
                </a:lnTo>
                <a:lnTo>
                  <a:pt x="169" y="19"/>
                </a:lnTo>
                <a:lnTo>
                  <a:pt x="168" y="15"/>
                </a:lnTo>
                <a:lnTo>
                  <a:pt x="166" y="11"/>
                </a:lnTo>
                <a:lnTo>
                  <a:pt x="162"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3" name="Freeform 25"/>
          <p:cNvSpPr>
            <a:spLocks noEditPoints="1"/>
          </p:cNvSpPr>
          <p:nvPr/>
        </p:nvSpPr>
        <p:spPr bwMode="auto">
          <a:xfrm>
            <a:off x="15024101" y="9040021"/>
            <a:ext cx="619126" cy="619126"/>
          </a:xfrm>
          <a:custGeom>
            <a:avLst/>
            <a:gdLst>
              <a:gd name="T0" fmla="*/ 523 w 584"/>
              <a:gd name="T1" fmla="*/ 114 h 585"/>
              <a:gd name="T2" fmla="*/ 484 w 584"/>
              <a:gd name="T3" fmla="*/ 73 h 585"/>
              <a:gd name="T4" fmla="*/ 438 w 584"/>
              <a:gd name="T5" fmla="*/ 40 h 585"/>
              <a:gd name="T6" fmla="*/ 386 w 584"/>
              <a:gd name="T7" fmla="*/ 16 h 585"/>
              <a:gd name="T8" fmla="*/ 330 w 584"/>
              <a:gd name="T9" fmla="*/ 3 h 585"/>
              <a:gd name="T10" fmla="*/ 272 w 584"/>
              <a:gd name="T11" fmla="*/ 1 h 585"/>
              <a:gd name="T12" fmla="*/ 216 w 584"/>
              <a:gd name="T13" fmla="*/ 10 h 585"/>
              <a:gd name="T14" fmla="*/ 162 w 584"/>
              <a:gd name="T15" fmla="*/ 30 h 585"/>
              <a:gd name="T16" fmla="*/ 113 w 584"/>
              <a:gd name="T17" fmla="*/ 60 h 585"/>
              <a:gd name="T18" fmla="*/ 72 w 584"/>
              <a:gd name="T19" fmla="*/ 99 h 585"/>
              <a:gd name="T20" fmla="*/ 38 w 584"/>
              <a:gd name="T21" fmla="*/ 146 h 585"/>
              <a:gd name="T22" fmla="*/ 15 w 584"/>
              <a:gd name="T23" fmla="*/ 198 h 585"/>
              <a:gd name="T24" fmla="*/ 2 w 584"/>
              <a:gd name="T25" fmla="*/ 254 h 585"/>
              <a:gd name="T26" fmla="*/ 0 w 584"/>
              <a:gd name="T27" fmla="*/ 312 h 585"/>
              <a:gd name="T28" fmla="*/ 9 w 584"/>
              <a:gd name="T29" fmla="*/ 369 h 585"/>
              <a:gd name="T30" fmla="*/ 30 w 584"/>
              <a:gd name="T31" fmla="*/ 422 h 585"/>
              <a:gd name="T32" fmla="*/ 60 w 584"/>
              <a:gd name="T33" fmla="*/ 471 h 585"/>
              <a:gd name="T34" fmla="*/ 99 w 584"/>
              <a:gd name="T35" fmla="*/ 512 h 585"/>
              <a:gd name="T36" fmla="*/ 145 w 584"/>
              <a:gd name="T37" fmla="*/ 545 h 585"/>
              <a:gd name="T38" fmla="*/ 197 w 584"/>
              <a:gd name="T39" fmla="*/ 569 h 585"/>
              <a:gd name="T40" fmla="*/ 252 w 584"/>
              <a:gd name="T41" fmla="*/ 582 h 585"/>
              <a:gd name="T42" fmla="*/ 312 w 584"/>
              <a:gd name="T43" fmla="*/ 584 h 585"/>
              <a:gd name="T44" fmla="*/ 368 w 584"/>
              <a:gd name="T45" fmla="*/ 574 h 585"/>
              <a:gd name="T46" fmla="*/ 421 w 584"/>
              <a:gd name="T47" fmla="*/ 555 h 585"/>
              <a:gd name="T48" fmla="*/ 470 w 584"/>
              <a:gd name="T49" fmla="*/ 525 h 585"/>
              <a:gd name="T50" fmla="*/ 511 w 584"/>
              <a:gd name="T51" fmla="*/ 486 h 585"/>
              <a:gd name="T52" fmla="*/ 545 w 584"/>
              <a:gd name="T53" fmla="*/ 439 h 585"/>
              <a:gd name="T54" fmla="*/ 569 w 584"/>
              <a:gd name="T55" fmla="*/ 388 h 585"/>
              <a:gd name="T56" fmla="*/ 582 w 584"/>
              <a:gd name="T57" fmla="*/ 331 h 585"/>
              <a:gd name="T58" fmla="*/ 583 w 584"/>
              <a:gd name="T59" fmla="*/ 273 h 585"/>
              <a:gd name="T60" fmla="*/ 574 w 584"/>
              <a:gd name="T61" fmla="*/ 216 h 585"/>
              <a:gd name="T62" fmla="*/ 554 w 584"/>
              <a:gd name="T63" fmla="*/ 163 h 585"/>
              <a:gd name="T64" fmla="*/ 340 w 584"/>
              <a:gd name="T65" fmla="*/ 479 h 585"/>
              <a:gd name="T66" fmla="*/ 329 w 584"/>
              <a:gd name="T67" fmla="*/ 487 h 585"/>
              <a:gd name="T68" fmla="*/ 247 w 584"/>
              <a:gd name="T69" fmla="*/ 484 h 585"/>
              <a:gd name="T70" fmla="*/ 243 w 584"/>
              <a:gd name="T71" fmla="*/ 403 h 585"/>
              <a:gd name="T72" fmla="*/ 251 w 584"/>
              <a:gd name="T73" fmla="*/ 391 h 585"/>
              <a:gd name="T74" fmla="*/ 333 w 584"/>
              <a:gd name="T75" fmla="*/ 391 h 585"/>
              <a:gd name="T76" fmla="*/ 340 w 584"/>
              <a:gd name="T77" fmla="*/ 403 h 585"/>
              <a:gd name="T78" fmla="*/ 339 w 584"/>
              <a:gd name="T79" fmla="*/ 348 h 585"/>
              <a:gd name="T80" fmla="*/ 327 w 584"/>
              <a:gd name="T81" fmla="*/ 353 h 585"/>
              <a:gd name="T82" fmla="*/ 247 w 584"/>
              <a:gd name="T83" fmla="*/ 351 h 585"/>
              <a:gd name="T84" fmla="*/ 237 w 584"/>
              <a:gd name="T85" fmla="*/ 108 h 585"/>
              <a:gd name="T86" fmla="*/ 239 w 584"/>
              <a:gd name="T87" fmla="*/ 103 h 585"/>
              <a:gd name="T88" fmla="*/ 250 w 584"/>
              <a:gd name="T89" fmla="*/ 98 h 585"/>
              <a:gd name="T90" fmla="*/ 343 w 584"/>
              <a:gd name="T91" fmla="*/ 100 h 585"/>
              <a:gd name="T92" fmla="*/ 346 w 584"/>
              <a:gd name="T93" fmla="*/ 10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4" h="585">
                <a:moveTo>
                  <a:pt x="545" y="146"/>
                </a:moveTo>
                <a:lnTo>
                  <a:pt x="534" y="130"/>
                </a:lnTo>
                <a:lnTo>
                  <a:pt x="523" y="114"/>
                </a:lnTo>
                <a:lnTo>
                  <a:pt x="511" y="99"/>
                </a:lnTo>
                <a:lnTo>
                  <a:pt x="498" y="85"/>
                </a:lnTo>
                <a:lnTo>
                  <a:pt x="484" y="73"/>
                </a:lnTo>
                <a:lnTo>
                  <a:pt x="470" y="60"/>
                </a:lnTo>
                <a:lnTo>
                  <a:pt x="454" y="50"/>
                </a:lnTo>
                <a:lnTo>
                  <a:pt x="438" y="40"/>
                </a:lnTo>
                <a:lnTo>
                  <a:pt x="421" y="30"/>
                </a:lnTo>
                <a:lnTo>
                  <a:pt x="403" y="23"/>
                </a:lnTo>
                <a:lnTo>
                  <a:pt x="386" y="16"/>
                </a:lnTo>
                <a:lnTo>
                  <a:pt x="368" y="10"/>
                </a:lnTo>
                <a:lnTo>
                  <a:pt x="349" y="5"/>
                </a:lnTo>
                <a:lnTo>
                  <a:pt x="330" y="3"/>
                </a:lnTo>
                <a:lnTo>
                  <a:pt x="312" y="1"/>
                </a:lnTo>
                <a:lnTo>
                  <a:pt x="291" y="0"/>
                </a:lnTo>
                <a:lnTo>
                  <a:pt x="272" y="1"/>
                </a:lnTo>
                <a:lnTo>
                  <a:pt x="252" y="3"/>
                </a:lnTo>
                <a:lnTo>
                  <a:pt x="234" y="5"/>
                </a:lnTo>
                <a:lnTo>
                  <a:pt x="216" y="10"/>
                </a:lnTo>
                <a:lnTo>
                  <a:pt x="197" y="16"/>
                </a:lnTo>
                <a:lnTo>
                  <a:pt x="179" y="23"/>
                </a:lnTo>
                <a:lnTo>
                  <a:pt x="162" y="30"/>
                </a:lnTo>
                <a:lnTo>
                  <a:pt x="145" y="40"/>
                </a:lnTo>
                <a:lnTo>
                  <a:pt x="128" y="50"/>
                </a:lnTo>
                <a:lnTo>
                  <a:pt x="113" y="60"/>
                </a:lnTo>
                <a:lnTo>
                  <a:pt x="99" y="73"/>
                </a:lnTo>
                <a:lnTo>
                  <a:pt x="85" y="85"/>
                </a:lnTo>
                <a:lnTo>
                  <a:pt x="72" y="99"/>
                </a:lnTo>
                <a:lnTo>
                  <a:pt x="60" y="114"/>
                </a:lnTo>
                <a:lnTo>
                  <a:pt x="49" y="130"/>
                </a:lnTo>
                <a:lnTo>
                  <a:pt x="38" y="146"/>
                </a:lnTo>
                <a:lnTo>
                  <a:pt x="30" y="163"/>
                </a:lnTo>
                <a:lnTo>
                  <a:pt x="21" y="180"/>
                </a:lnTo>
                <a:lnTo>
                  <a:pt x="15" y="198"/>
                </a:lnTo>
                <a:lnTo>
                  <a:pt x="9" y="216"/>
                </a:lnTo>
                <a:lnTo>
                  <a:pt x="5" y="234"/>
                </a:lnTo>
                <a:lnTo>
                  <a:pt x="2" y="254"/>
                </a:lnTo>
                <a:lnTo>
                  <a:pt x="0" y="273"/>
                </a:lnTo>
                <a:lnTo>
                  <a:pt x="0" y="293"/>
                </a:lnTo>
                <a:lnTo>
                  <a:pt x="0" y="312"/>
                </a:lnTo>
                <a:lnTo>
                  <a:pt x="2" y="331"/>
                </a:lnTo>
                <a:lnTo>
                  <a:pt x="5" y="351"/>
                </a:lnTo>
                <a:lnTo>
                  <a:pt x="9" y="369"/>
                </a:lnTo>
                <a:lnTo>
                  <a:pt x="15" y="388"/>
                </a:lnTo>
                <a:lnTo>
                  <a:pt x="21" y="405"/>
                </a:lnTo>
                <a:lnTo>
                  <a:pt x="30" y="422"/>
                </a:lnTo>
                <a:lnTo>
                  <a:pt x="38" y="439"/>
                </a:lnTo>
                <a:lnTo>
                  <a:pt x="49" y="456"/>
                </a:lnTo>
                <a:lnTo>
                  <a:pt x="60" y="471"/>
                </a:lnTo>
                <a:lnTo>
                  <a:pt x="72" y="486"/>
                </a:lnTo>
                <a:lnTo>
                  <a:pt x="85" y="500"/>
                </a:lnTo>
                <a:lnTo>
                  <a:pt x="99" y="512"/>
                </a:lnTo>
                <a:lnTo>
                  <a:pt x="113" y="525"/>
                </a:lnTo>
                <a:lnTo>
                  <a:pt x="128" y="536"/>
                </a:lnTo>
                <a:lnTo>
                  <a:pt x="145" y="545"/>
                </a:lnTo>
                <a:lnTo>
                  <a:pt x="162" y="555"/>
                </a:lnTo>
                <a:lnTo>
                  <a:pt x="179" y="563"/>
                </a:lnTo>
                <a:lnTo>
                  <a:pt x="197" y="569"/>
                </a:lnTo>
                <a:lnTo>
                  <a:pt x="216" y="574"/>
                </a:lnTo>
                <a:lnTo>
                  <a:pt x="234" y="579"/>
                </a:lnTo>
                <a:lnTo>
                  <a:pt x="252" y="582"/>
                </a:lnTo>
                <a:lnTo>
                  <a:pt x="272" y="584"/>
                </a:lnTo>
                <a:lnTo>
                  <a:pt x="291" y="585"/>
                </a:lnTo>
                <a:lnTo>
                  <a:pt x="312" y="584"/>
                </a:lnTo>
                <a:lnTo>
                  <a:pt x="330" y="582"/>
                </a:lnTo>
                <a:lnTo>
                  <a:pt x="349" y="579"/>
                </a:lnTo>
                <a:lnTo>
                  <a:pt x="368" y="574"/>
                </a:lnTo>
                <a:lnTo>
                  <a:pt x="386" y="569"/>
                </a:lnTo>
                <a:lnTo>
                  <a:pt x="403" y="563"/>
                </a:lnTo>
                <a:lnTo>
                  <a:pt x="421" y="555"/>
                </a:lnTo>
                <a:lnTo>
                  <a:pt x="438" y="545"/>
                </a:lnTo>
                <a:lnTo>
                  <a:pt x="454" y="536"/>
                </a:lnTo>
                <a:lnTo>
                  <a:pt x="470" y="525"/>
                </a:lnTo>
                <a:lnTo>
                  <a:pt x="484" y="512"/>
                </a:lnTo>
                <a:lnTo>
                  <a:pt x="498" y="500"/>
                </a:lnTo>
                <a:lnTo>
                  <a:pt x="511" y="486"/>
                </a:lnTo>
                <a:lnTo>
                  <a:pt x="523" y="471"/>
                </a:lnTo>
                <a:lnTo>
                  <a:pt x="534" y="456"/>
                </a:lnTo>
                <a:lnTo>
                  <a:pt x="545" y="439"/>
                </a:lnTo>
                <a:lnTo>
                  <a:pt x="554" y="422"/>
                </a:lnTo>
                <a:lnTo>
                  <a:pt x="562" y="405"/>
                </a:lnTo>
                <a:lnTo>
                  <a:pt x="569" y="388"/>
                </a:lnTo>
                <a:lnTo>
                  <a:pt x="574" y="369"/>
                </a:lnTo>
                <a:lnTo>
                  <a:pt x="578" y="351"/>
                </a:lnTo>
                <a:lnTo>
                  <a:pt x="582" y="331"/>
                </a:lnTo>
                <a:lnTo>
                  <a:pt x="583" y="312"/>
                </a:lnTo>
                <a:lnTo>
                  <a:pt x="584" y="293"/>
                </a:lnTo>
                <a:lnTo>
                  <a:pt x="583" y="273"/>
                </a:lnTo>
                <a:lnTo>
                  <a:pt x="582" y="254"/>
                </a:lnTo>
                <a:lnTo>
                  <a:pt x="578" y="234"/>
                </a:lnTo>
                <a:lnTo>
                  <a:pt x="574" y="216"/>
                </a:lnTo>
                <a:lnTo>
                  <a:pt x="569" y="198"/>
                </a:lnTo>
                <a:lnTo>
                  <a:pt x="562" y="180"/>
                </a:lnTo>
                <a:lnTo>
                  <a:pt x="554" y="163"/>
                </a:lnTo>
                <a:lnTo>
                  <a:pt x="545" y="146"/>
                </a:lnTo>
                <a:close/>
                <a:moveTo>
                  <a:pt x="340" y="475"/>
                </a:moveTo>
                <a:lnTo>
                  <a:pt x="340" y="479"/>
                </a:lnTo>
                <a:lnTo>
                  <a:pt x="336" y="484"/>
                </a:lnTo>
                <a:lnTo>
                  <a:pt x="333" y="487"/>
                </a:lnTo>
                <a:lnTo>
                  <a:pt x="329" y="487"/>
                </a:lnTo>
                <a:lnTo>
                  <a:pt x="255" y="487"/>
                </a:lnTo>
                <a:lnTo>
                  <a:pt x="251" y="486"/>
                </a:lnTo>
                <a:lnTo>
                  <a:pt x="247" y="484"/>
                </a:lnTo>
                <a:lnTo>
                  <a:pt x="244" y="479"/>
                </a:lnTo>
                <a:lnTo>
                  <a:pt x="243" y="475"/>
                </a:lnTo>
                <a:lnTo>
                  <a:pt x="243" y="403"/>
                </a:lnTo>
                <a:lnTo>
                  <a:pt x="244" y="397"/>
                </a:lnTo>
                <a:lnTo>
                  <a:pt x="247" y="394"/>
                </a:lnTo>
                <a:lnTo>
                  <a:pt x="251" y="391"/>
                </a:lnTo>
                <a:lnTo>
                  <a:pt x="255" y="390"/>
                </a:lnTo>
                <a:lnTo>
                  <a:pt x="329" y="390"/>
                </a:lnTo>
                <a:lnTo>
                  <a:pt x="333" y="391"/>
                </a:lnTo>
                <a:lnTo>
                  <a:pt x="336" y="394"/>
                </a:lnTo>
                <a:lnTo>
                  <a:pt x="340" y="397"/>
                </a:lnTo>
                <a:lnTo>
                  <a:pt x="340" y="403"/>
                </a:lnTo>
                <a:lnTo>
                  <a:pt x="340" y="475"/>
                </a:lnTo>
                <a:close/>
                <a:moveTo>
                  <a:pt x="340" y="344"/>
                </a:moveTo>
                <a:lnTo>
                  <a:pt x="339" y="348"/>
                </a:lnTo>
                <a:lnTo>
                  <a:pt x="335" y="351"/>
                </a:lnTo>
                <a:lnTo>
                  <a:pt x="331" y="353"/>
                </a:lnTo>
                <a:lnTo>
                  <a:pt x="327" y="353"/>
                </a:lnTo>
                <a:lnTo>
                  <a:pt x="257" y="353"/>
                </a:lnTo>
                <a:lnTo>
                  <a:pt x="251" y="353"/>
                </a:lnTo>
                <a:lnTo>
                  <a:pt x="247" y="351"/>
                </a:lnTo>
                <a:lnTo>
                  <a:pt x="244" y="348"/>
                </a:lnTo>
                <a:lnTo>
                  <a:pt x="244" y="344"/>
                </a:lnTo>
                <a:lnTo>
                  <a:pt x="237" y="108"/>
                </a:lnTo>
                <a:lnTo>
                  <a:pt x="237" y="106"/>
                </a:lnTo>
                <a:lnTo>
                  <a:pt x="237" y="104"/>
                </a:lnTo>
                <a:lnTo>
                  <a:pt x="239" y="103"/>
                </a:lnTo>
                <a:lnTo>
                  <a:pt x="240" y="100"/>
                </a:lnTo>
                <a:lnTo>
                  <a:pt x="245" y="98"/>
                </a:lnTo>
                <a:lnTo>
                  <a:pt x="250" y="98"/>
                </a:lnTo>
                <a:lnTo>
                  <a:pt x="333" y="98"/>
                </a:lnTo>
                <a:lnTo>
                  <a:pt x="339" y="98"/>
                </a:lnTo>
                <a:lnTo>
                  <a:pt x="343" y="100"/>
                </a:lnTo>
                <a:lnTo>
                  <a:pt x="344" y="103"/>
                </a:lnTo>
                <a:lnTo>
                  <a:pt x="345" y="104"/>
                </a:lnTo>
                <a:lnTo>
                  <a:pt x="346" y="106"/>
                </a:lnTo>
                <a:lnTo>
                  <a:pt x="346" y="108"/>
                </a:lnTo>
                <a:lnTo>
                  <a:pt x="340" y="3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4" name="Freeform 26"/>
          <p:cNvSpPr>
            <a:spLocks noEditPoints="1"/>
          </p:cNvSpPr>
          <p:nvPr/>
        </p:nvSpPr>
        <p:spPr bwMode="auto">
          <a:xfrm>
            <a:off x="16529051" y="7662071"/>
            <a:ext cx="619126" cy="615950"/>
          </a:xfrm>
          <a:custGeom>
            <a:avLst/>
            <a:gdLst>
              <a:gd name="T0" fmla="*/ 544 w 584"/>
              <a:gd name="T1" fmla="*/ 24 h 584"/>
              <a:gd name="T2" fmla="*/ 526 w 584"/>
              <a:gd name="T3" fmla="*/ 12 h 584"/>
              <a:gd name="T4" fmla="*/ 508 w 584"/>
              <a:gd name="T5" fmla="*/ 4 h 584"/>
              <a:gd name="T6" fmla="*/ 486 w 584"/>
              <a:gd name="T7" fmla="*/ 0 h 584"/>
              <a:gd name="T8" fmla="*/ 110 w 584"/>
              <a:gd name="T9" fmla="*/ 0 h 584"/>
              <a:gd name="T10" fmla="*/ 87 w 584"/>
              <a:gd name="T11" fmla="*/ 2 h 584"/>
              <a:gd name="T12" fmla="*/ 68 w 584"/>
              <a:gd name="T13" fmla="*/ 7 h 584"/>
              <a:gd name="T14" fmla="*/ 50 w 584"/>
              <a:gd name="T15" fmla="*/ 18 h 584"/>
              <a:gd name="T16" fmla="*/ 32 w 584"/>
              <a:gd name="T17" fmla="*/ 32 h 584"/>
              <a:gd name="T18" fmla="*/ 18 w 584"/>
              <a:gd name="T19" fmla="*/ 48 h 584"/>
              <a:gd name="T20" fmla="*/ 9 w 584"/>
              <a:gd name="T21" fmla="*/ 67 h 584"/>
              <a:gd name="T22" fmla="*/ 2 w 584"/>
              <a:gd name="T23" fmla="*/ 87 h 584"/>
              <a:gd name="T24" fmla="*/ 0 w 584"/>
              <a:gd name="T25" fmla="*/ 109 h 584"/>
              <a:gd name="T26" fmla="*/ 1 w 584"/>
              <a:gd name="T27" fmla="*/ 486 h 584"/>
              <a:gd name="T28" fmla="*/ 4 w 584"/>
              <a:gd name="T29" fmla="*/ 506 h 584"/>
              <a:gd name="T30" fmla="*/ 13 w 584"/>
              <a:gd name="T31" fmla="*/ 525 h 584"/>
              <a:gd name="T32" fmla="*/ 25 w 584"/>
              <a:gd name="T33" fmla="*/ 544 h 584"/>
              <a:gd name="T34" fmla="*/ 41 w 584"/>
              <a:gd name="T35" fmla="*/ 559 h 584"/>
              <a:gd name="T36" fmla="*/ 58 w 584"/>
              <a:gd name="T37" fmla="*/ 571 h 584"/>
              <a:gd name="T38" fmla="*/ 78 w 584"/>
              <a:gd name="T39" fmla="*/ 579 h 584"/>
              <a:gd name="T40" fmla="*/ 98 w 584"/>
              <a:gd name="T41" fmla="*/ 583 h 584"/>
              <a:gd name="T42" fmla="*/ 475 w 584"/>
              <a:gd name="T43" fmla="*/ 584 h 584"/>
              <a:gd name="T44" fmla="*/ 497 w 584"/>
              <a:gd name="T45" fmla="*/ 582 h 584"/>
              <a:gd name="T46" fmla="*/ 517 w 584"/>
              <a:gd name="T47" fmla="*/ 575 h 584"/>
              <a:gd name="T48" fmla="*/ 536 w 584"/>
              <a:gd name="T49" fmla="*/ 565 h 584"/>
              <a:gd name="T50" fmla="*/ 553 w 584"/>
              <a:gd name="T51" fmla="*/ 551 h 584"/>
              <a:gd name="T52" fmla="*/ 567 w 584"/>
              <a:gd name="T53" fmla="*/ 535 h 584"/>
              <a:gd name="T54" fmla="*/ 577 w 584"/>
              <a:gd name="T55" fmla="*/ 516 h 584"/>
              <a:gd name="T56" fmla="*/ 582 w 584"/>
              <a:gd name="T57" fmla="*/ 496 h 584"/>
              <a:gd name="T58" fmla="*/ 584 w 584"/>
              <a:gd name="T59" fmla="*/ 474 h 584"/>
              <a:gd name="T60" fmla="*/ 584 w 584"/>
              <a:gd name="T61" fmla="*/ 98 h 584"/>
              <a:gd name="T62" fmla="*/ 580 w 584"/>
              <a:gd name="T63" fmla="*/ 76 h 584"/>
              <a:gd name="T64" fmla="*/ 572 w 584"/>
              <a:gd name="T65" fmla="*/ 58 h 584"/>
              <a:gd name="T66" fmla="*/ 559 w 584"/>
              <a:gd name="T67" fmla="*/ 40 h 584"/>
              <a:gd name="T68" fmla="*/ 487 w 584"/>
              <a:gd name="T69" fmla="*/ 304 h 584"/>
              <a:gd name="T70" fmla="*/ 484 w 584"/>
              <a:gd name="T71" fmla="*/ 317 h 584"/>
              <a:gd name="T72" fmla="*/ 472 w 584"/>
              <a:gd name="T73" fmla="*/ 326 h 584"/>
              <a:gd name="T74" fmla="*/ 463 w 584"/>
              <a:gd name="T75" fmla="*/ 328 h 584"/>
              <a:gd name="T76" fmla="*/ 454 w 584"/>
              <a:gd name="T77" fmla="*/ 326 h 584"/>
              <a:gd name="T78" fmla="*/ 446 w 584"/>
              <a:gd name="T79" fmla="*/ 320 h 584"/>
              <a:gd name="T80" fmla="*/ 188 w 584"/>
              <a:gd name="T81" fmla="*/ 469 h 584"/>
              <a:gd name="T82" fmla="*/ 180 w 584"/>
              <a:gd name="T83" fmla="*/ 475 h 584"/>
              <a:gd name="T84" fmla="*/ 171 w 584"/>
              <a:gd name="T85" fmla="*/ 477 h 584"/>
              <a:gd name="T86" fmla="*/ 161 w 584"/>
              <a:gd name="T87" fmla="*/ 475 h 584"/>
              <a:gd name="T88" fmla="*/ 153 w 584"/>
              <a:gd name="T89" fmla="*/ 469 h 584"/>
              <a:gd name="T90" fmla="*/ 111 w 584"/>
              <a:gd name="T91" fmla="*/ 426 h 584"/>
              <a:gd name="T92" fmla="*/ 108 w 584"/>
              <a:gd name="T93" fmla="*/ 419 h 584"/>
              <a:gd name="T94" fmla="*/ 108 w 584"/>
              <a:gd name="T95" fmla="*/ 409 h 584"/>
              <a:gd name="T96" fmla="*/ 111 w 584"/>
              <a:gd name="T97" fmla="*/ 400 h 584"/>
              <a:gd name="T98" fmla="*/ 317 w 584"/>
              <a:gd name="T99" fmla="*/ 193 h 584"/>
              <a:gd name="T100" fmla="*/ 260 w 584"/>
              <a:gd name="T101" fmla="*/ 136 h 584"/>
              <a:gd name="T102" fmla="*/ 257 w 584"/>
              <a:gd name="T103" fmla="*/ 129 h 584"/>
              <a:gd name="T104" fmla="*/ 256 w 584"/>
              <a:gd name="T105" fmla="*/ 123 h 584"/>
              <a:gd name="T106" fmla="*/ 256 w 584"/>
              <a:gd name="T107" fmla="*/ 115 h 584"/>
              <a:gd name="T108" fmla="*/ 261 w 584"/>
              <a:gd name="T109" fmla="*/ 105 h 584"/>
              <a:gd name="T110" fmla="*/ 273 w 584"/>
              <a:gd name="T111" fmla="*/ 98 h 584"/>
              <a:gd name="T112" fmla="*/ 463 w 584"/>
              <a:gd name="T113" fmla="*/ 97 h 584"/>
              <a:gd name="T114" fmla="*/ 472 w 584"/>
              <a:gd name="T115" fmla="*/ 99 h 584"/>
              <a:gd name="T116" fmla="*/ 479 w 584"/>
              <a:gd name="T117" fmla="*/ 104 h 584"/>
              <a:gd name="T118" fmla="*/ 485 w 584"/>
              <a:gd name="T119" fmla="*/ 112 h 584"/>
              <a:gd name="T120" fmla="*/ 487 w 584"/>
              <a:gd name="T121" fmla="*/ 12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 h="584">
                <a:moveTo>
                  <a:pt x="553" y="32"/>
                </a:moveTo>
                <a:lnTo>
                  <a:pt x="544" y="24"/>
                </a:lnTo>
                <a:lnTo>
                  <a:pt x="536" y="18"/>
                </a:lnTo>
                <a:lnTo>
                  <a:pt x="526" y="12"/>
                </a:lnTo>
                <a:lnTo>
                  <a:pt x="517" y="7"/>
                </a:lnTo>
                <a:lnTo>
                  <a:pt x="508" y="4"/>
                </a:lnTo>
                <a:lnTo>
                  <a:pt x="497" y="2"/>
                </a:lnTo>
                <a:lnTo>
                  <a:pt x="486" y="0"/>
                </a:lnTo>
                <a:lnTo>
                  <a:pt x="475" y="0"/>
                </a:lnTo>
                <a:lnTo>
                  <a:pt x="110" y="0"/>
                </a:lnTo>
                <a:lnTo>
                  <a:pt x="98" y="0"/>
                </a:lnTo>
                <a:lnTo>
                  <a:pt x="87" y="2"/>
                </a:lnTo>
                <a:lnTo>
                  <a:pt x="78" y="4"/>
                </a:lnTo>
                <a:lnTo>
                  <a:pt x="68" y="7"/>
                </a:lnTo>
                <a:lnTo>
                  <a:pt x="58" y="12"/>
                </a:lnTo>
                <a:lnTo>
                  <a:pt x="50" y="18"/>
                </a:lnTo>
                <a:lnTo>
                  <a:pt x="41" y="24"/>
                </a:lnTo>
                <a:lnTo>
                  <a:pt x="32" y="32"/>
                </a:lnTo>
                <a:lnTo>
                  <a:pt x="25" y="40"/>
                </a:lnTo>
                <a:lnTo>
                  <a:pt x="18" y="48"/>
                </a:lnTo>
                <a:lnTo>
                  <a:pt x="13" y="58"/>
                </a:lnTo>
                <a:lnTo>
                  <a:pt x="9" y="67"/>
                </a:lnTo>
                <a:lnTo>
                  <a:pt x="4" y="76"/>
                </a:lnTo>
                <a:lnTo>
                  <a:pt x="2" y="87"/>
                </a:lnTo>
                <a:lnTo>
                  <a:pt x="1" y="98"/>
                </a:lnTo>
                <a:lnTo>
                  <a:pt x="0" y="109"/>
                </a:lnTo>
                <a:lnTo>
                  <a:pt x="0" y="474"/>
                </a:lnTo>
                <a:lnTo>
                  <a:pt x="1" y="486"/>
                </a:lnTo>
                <a:lnTo>
                  <a:pt x="2" y="496"/>
                </a:lnTo>
                <a:lnTo>
                  <a:pt x="4" y="506"/>
                </a:lnTo>
                <a:lnTo>
                  <a:pt x="9" y="516"/>
                </a:lnTo>
                <a:lnTo>
                  <a:pt x="13" y="525"/>
                </a:lnTo>
                <a:lnTo>
                  <a:pt x="18" y="535"/>
                </a:lnTo>
                <a:lnTo>
                  <a:pt x="25" y="544"/>
                </a:lnTo>
                <a:lnTo>
                  <a:pt x="32" y="551"/>
                </a:lnTo>
                <a:lnTo>
                  <a:pt x="41" y="559"/>
                </a:lnTo>
                <a:lnTo>
                  <a:pt x="50" y="565"/>
                </a:lnTo>
                <a:lnTo>
                  <a:pt x="58" y="571"/>
                </a:lnTo>
                <a:lnTo>
                  <a:pt x="68" y="575"/>
                </a:lnTo>
                <a:lnTo>
                  <a:pt x="78" y="579"/>
                </a:lnTo>
                <a:lnTo>
                  <a:pt x="87" y="582"/>
                </a:lnTo>
                <a:lnTo>
                  <a:pt x="98" y="583"/>
                </a:lnTo>
                <a:lnTo>
                  <a:pt x="110" y="584"/>
                </a:lnTo>
                <a:lnTo>
                  <a:pt x="475" y="584"/>
                </a:lnTo>
                <a:lnTo>
                  <a:pt x="486" y="583"/>
                </a:lnTo>
                <a:lnTo>
                  <a:pt x="497" y="582"/>
                </a:lnTo>
                <a:lnTo>
                  <a:pt x="508" y="579"/>
                </a:lnTo>
                <a:lnTo>
                  <a:pt x="517" y="575"/>
                </a:lnTo>
                <a:lnTo>
                  <a:pt x="526" y="571"/>
                </a:lnTo>
                <a:lnTo>
                  <a:pt x="536" y="565"/>
                </a:lnTo>
                <a:lnTo>
                  <a:pt x="544" y="559"/>
                </a:lnTo>
                <a:lnTo>
                  <a:pt x="553" y="551"/>
                </a:lnTo>
                <a:lnTo>
                  <a:pt x="559" y="544"/>
                </a:lnTo>
                <a:lnTo>
                  <a:pt x="567" y="535"/>
                </a:lnTo>
                <a:lnTo>
                  <a:pt x="572" y="525"/>
                </a:lnTo>
                <a:lnTo>
                  <a:pt x="577" y="516"/>
                </a:lnTo>
                <a:lnTo>
                  <a:pt x="580" y="506"/>
                </a:lnTo>
                <a:lnTo>
                  <a:pt x="582" y="496"/>
                </a:lnTo>
                <a:lnTo>
                  <a:pt x="584" y="486"/>
                </a:lnTo>
                <a:lnTo>
                  <a:pt x="584" y="474"/>
                </a:lnTo>
                <a:lnTo>
                  <a:pt x="584" y="109"/>
                </a:lnTo>
                <a:lnTo>
                  <a:pt x="584" y="98"/>
                </a:lnTo>
                <a:lnTo>
                  <a:pt x="582" y="87"/>
                </a:lnTo>
                <a:lnTo>
                  <a:pt x="580" y="76"/>
                </a:lnTo>
                <a:lnTo>
                  <a:pt x="577" y="67"/>
                </a:lnTo>
                <a:lnTo>
                  <a:pt x="572" y="58"/>
                </a:lnTo>
                <a:lnTo>
                  <a:pt x="567" y="48"/>
                </a:lnTo>
                <a:lnTo>
                  <a:pt x="559" y="40"/>
                </a:lnTo>
                <a:lnTo>
                  <a:pt x="553" y="32"/>
                </a:lnTo>
                <a:close/>
                <a:moveTo>
                  <a:pt x="487" y="304"/>
                </a:moveTo>
                <a:lnTo>
                  <a:pt x="486" y="311"/>
                </a:lnTo>
                <a:lnTo>
                  <a:pt x="484" y="317"/>
                </a:lnTo>
                <a:lnTo>
                  <a:pt x="478" y="322"/>
                </a:lnTo>
                <a:lnTo>
                  <a:pt x="472" y="326"/>
                </a:lnTo>
                <a:lnTo>
                  <a:pt x="468" y="328"/>
                </a:lnTo>
                <a:lnTo>
                  <a:pt x="463" y="328"/>
                </a:lnTo>
                <a:lnTo>
                  <a:pt x="458" y="328"/>
                </a:lnTo>
                <a:lnTo>
                  <a:pt x="454" y="326"/>
                </a:lnTo>
                <a:lnTo>
                  <a:pt x="449" y="324"/>
                </a:lnTo>
                <a:lnTo>
                  <a:pt x="446" y="320"/>
                </a:lnTo>
                <a:lnTo>
                  <a:pt x="391" y="266"/>
                </a:lnTo>
                <a:lnTo>
                  <a:pt x="188" y="469"/>
                </a:lnTo>
                <a:lnTo>
                  <a:pt x="184" y="473"/>
                </a:lnTo>
                <a:lnTo>
                  <a:pt x="180" y="475"/>
                </a:lnTo>
                <a:lnTo>
                  <a:pt x="175" y="476"/>
                </a:lnTo>
                <a:lnTo>
                  <a:pt x="171" y="477"/>
                </a:lnTo>
                <a:lnTo>
                  <a:pt x="166" y="476"/>
                </a:lnTo>
                <a:lnTo>
                  <a:pt x="161" y="475"/>
                </a:lnTo>
                <a:lnTo>
                  <a:pt x="158" y="473"/>
                </a:lnTo>
                <a:lnTo>
                  <a:pt x="153" y="469"/>
                </a:lnTo>
                <a:lnTo>
                  <a:pt x="114" y="430"/>
                </a:lnTo>
                <a:lnTo>
                  <a:pt x="111" y="426"/>
                </a:lnTo>
                <a:lnTo>
                  <a:pt x="109" y="423"/>
                </a:lnTo>
                <a:lnTo>
                  <a:pt x="108" y="419"/>
                </a:lnTo>
                <a:lnTo>
                  <a:pt x="107" y="413"/>
                </a:lnTo>
                <a:lnTo>
                  <a:pt x="108" y="409"/>
                </a:lnTo>
                <a:lnTo>
                  <a:pt x="109" y="405"/>
                </a:lnTo>
                <a:lnTo>
                  <a:pt x="111" y="400"/>
                </a:lnTo>
                <a:lnTo>
                  <a:pt x="114" y="396"/>
                </a:lnTo>
                <a:lnTo>
                  <a:pt x="317" y="193"/>
                </a:lnTo>
                <a:lnTo>
                  <a:pt x="263" y="138"/>
                </a:lnTo>
                <a:lnTo>
                  <a:pt x="260" y="136"/>
                </a:lnTo>
                <a:lnTo>
                  <a:pt x="258" y="132"/>
                </a:lnTo>
                <a:lnTo>
                  <a:pt x="257" y="129"/>
                </a:lnTo>
                <a:lnTo>
                  <a:pt x="256" y="126"/>
                </a:lnTo>
                <a:lnTo>
                  <a:pt x="256" y="123"/>
                </a:lnTo>
                <a:lnTo>
                  <a:pt x="256" y="119"/>
                </a:lnTo>
                <a:lnTo>
                  <a:pt x="256" y="115"/>
                </a:lnTo>
                <a:lnTo>
                  <a:pt x="258" y="112"/>
                </a:lnTo>
                <a:lnTo>
                  <a:pt x="261" y="105"/>
                </a:lnTo>
                <a:lnTo>
                  <a:pt x="267" y="100"/>
                </a:lnTo>
                <a:lnTo>
                  <a:pt x="273" y="98"/>
                </a:lnTo>
                <a:lnTo>
                  <a:pt x="280" y="97"/>
                </a:lnTo>
                <a:lnTo>
                  <a:pt x="463" y="97"/>
                </a:lnTo>
                <a:lnTo>
                  <a:pt x="468" y="97"/>
                </a:lnTo>
                <a:lnTo>
                  <a:pt x="472" y="99"/>
                </a:lnTo>
                <a:lnTo>
                  <a:pt x="476" y="101"/>
                </a:lnTo>
                <a:lnTo>
                  <a:pt x="479" y="104"/>
                </a:lnTo>
                <a:lnTo>
                  <a:pt x="483" y="108"/>
                </a:lnTo>
                <a:lnTo>
                  <a:pt x="485" y="112"/>
                </a:lnTo>
                <a:lnTo>
                  <a:pt x="487" y="116"/>
                </a:lnTo>
                <a:lnTo>
                  <a:pt x="487" y="121"/>
                </a:lnTo>
                <a:lnTo>
                  <a:pt x="487" y="30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5" name="Freeform 27"/>
          <p:cNvSpPr>
            <a:spLocks/>
          </p:cNvSpPr>
          <p:nvPr/>
        </p:nvSpPr>
        <p:spPr bwMode="auto">
          <a:xfrm>
            <a:off x="11906251" y="7712871"/>
            <a:ext cx="565150" cy="565150"/>
          </a:xfrm>
          <a:custGeom>
            <a:avLst/>
            <a:gdLst>
              <a:gd name="T0" fmla="*/ 499 w 536"/>
              <a:gd name="T1" fmla="*/ 292 h 536"/>
              <a:gd name="T2" fmla="*/ 491 w 536"/>
              <a:gd name="T3" fmla="*/ 296 h 536"/>
              <a:gd name="T4" fmla="*/ 487 w 536"/>
              <a:gd name="T5" fmla="*/ 305 h 536"/>
              <a:gd name="T6" fmla="*/ 487 w 536"/>
              <a:gd name="T7" fmla="*/ 432 h 536"/>
              <a:gd name="T8" fmla="*/ 484 w 536"/>
              <a:gd name="T9" fmla="*/ 444 h 536"/>
              <a:gd name="T10" fmla="*/ 480 w 536"/>
              <a:gd name="T11" fmla="*/ 455 h 536"/>
              <a:gd name="T12" fmla="*/ 473 w 536"/>
              <a:gd name="T13" fmla="*/ 465 h 536"/>
              <a:gd name="T14" fmla="*/ 465 w 536"/>
              <a:gd name="T15" fmla="*/ 473 h 536"/>
              <a:gd name="T16" fmla="*/ 455 w 536"/>
              <a:gd name="T17" fmla="*/ 480 h 536"/>
              <a:gd name="T18" fmla="*/ 444 w 536"/>
              <a:gd name="T19" fmla="*/ 485 h 536"/>
              <a:gd name="T20" fmla="*/ 432 w 536"/>
              <a:gd name="T21" fmla="*/ 487 h 536"/>
              <a:gd name="T22" fmla="*/ 109 w 536"/>
              <a:gd name="T23" fmla="*/ 487 h 536"/>
              <a:gd name="T24" fmla="*/ 97 w 536"/>
              <a:gd name="T25" fmla="*/ 486 h 536"/>
              <a:gd name="T26" fmla="*/ 87 w 536"/>
              <a:gd name="T27" fmla="*/ 483 h 536"/>
              <a:gd name="T28" fmla="*/ 76 w 536"/>
              <a:gd name="T29" fmla="*/ 477 h 536"/>
              <a:gd name="T30" fmla="*/ 66 w 536"/>
              <a:gd name="T31" fmla="*/ 469 h 536"/>
              <a:gd name="T32" fmla="*/ 59 w 536"/>
              <a:gd name="T33" fmla="*/ 460 h 536"/>
              <a:gd name="T34" fmla="*/ 53 w 536"/>
              <a:gd name="T35" fmla="*/ 449 h 536"/>
              <a:gd name="T36" fmla="*/ 50 w 536"/>
              <a:gd name="T37" fmla="*/ 439 h 536"/>
              <a:gd name="T38" fmla="*/ 49 w 536"/>
              <a:gd name="T39" fmla="*/ 426 h 536"/>
              <a:gd name="T40" fmla="*/ 49 w 536"/>
              <a:gd name="T41" fmla="*/ 104 h 536"/>
              <a:gd name="T42" fmla="*/ 51 w 536"/>
              <a:gd name="T43" fmla="*/ 92 h 536"/>
              <a:gd name="T44" fmla="*/ 55 w 536"/>
              <a:gd name="T45" fmla="*/ 81 h 536"/>
              <a:gd name="T46" fmla="*/ 63 w 536"/>
              <a:gd name="T47" fmla="*/ 71 h 536"/>
              <a:gd name="T48" fmla="*/ 72 w 536"/>
              <a:gd name="T49" fmla="*/ 63 h 536"/>
              <a:gd name="T50" fmla="*/ 81 w 536"/>
              <a:gd name="T51" fmla="*/ 55 h 536"/>
              <a:gd name="T52" fmla="*/ 92 w 536"/>
              <a:gd name="T53" fmla="*/ 51 h 536"/>
              <a:gd name="T54" fmla="*/ 104 w 536"/>
              <a:gd name="T55" fmla="*/ 49 h 536"/>
              <a:gd name="T56" fmla="*/ 377 w 536"/>
              <a:gd name="T57" fmla="*/ 49 h 536"/>
              <a:gd name="T58" fmla="*/ 386 w 536"/>
              <a:gd name="T59" fmla="*/ 46 h 536"/>
              <a:gd name="T60" fmla="*/ 390 w 536"/>
              <a:gd name="T61" fmla="*/ 37 h 536"/>
              <a:gd name="T62" fmla="*/ 389 w 536"/>
              <a:gd name="T63" fmla="*/ 8 h 536"/>
              <a:gd name="T64" fmla="*/ 383 w 536"/>
              <a:gd name="T65" fmla="*/ 1 h 536"/>
              <a:gd name="T66" fmla="*/ 109 w 536"/>
              <a:gd name="T67" fmla="*/ 0 h 536"/>
              <a:gd name="T68" fmla="*/ 88 w 536"/>
              <a:gd name="T69" fmla="*/ 2 h 536"/>
              <a:gd name="T70" fmla="*/ 67 w 536"/>
              <a:gd name="T71" fmla="*/ 8 h 536"/>
              <a:gd name="T72" fmla="*/ 49 w 536"/>
              <a:gd name="T73" fmla="*/ 19 h 536"/>
              <a:gd name="T74" fmla="*/ 33 w 536"/>
              <a:gd name="T75" fmla="*/ 33 h 536"/>
              <a:gd name="T76" fmla="*/ 19 w 536"/>
              <a:gd name="T77" fmla="*/ 49 h 536"/>
              <a:gd name="T78" fmla="*/ 8 w 536"/>
              <a:gd name="T79" fmla="*/ 67 h 536"/>
              <a:gd name="T80" fmla="*/ 2 w 536"/>
              <a:gd name="T81" fmla="*/ 88 h 536"/>
              <a:gd name="T82" fmla="*/ 0 w 536"/>
              <a:gd name="T83" fmla="*/ 109 h 536"/>
              <a:gd name="T84" fmla="*/ 0 w 536"/>
              <a:gd name="T85" fmla="*/ 438 h 536"/>
              <a:gd name="T86" fmla="*/ 5 w 536"/>
              <a:gd name="T87" fmla="*/ 458 h 536"/>
              <a:gd name="T88" fmla="*/ 12 w 536"/>
              <a:gd name="T89" fmla="*/ 477 h 536"/>
              <a:gd name="T90" fmla="*/ 25 w 536"/>
              <a:gd name="T91" fmla="*/ 496 h 536"/>
              <a:gd name="T92" fmla="*/ 40 w 536"/>
              <a:gd name="T93" fmla="*/ 511 h 536"/>
              <a:gd name="T94" fmla="*/ 59 w 536"/>
              <a:gd name="T95" fmla="*/ 523 h 536"/>
              <a:gd name="T96" fmla="*/ 78 w 536"/>
              <a:gd name="T97" fmla="*/ 531 h 536"/>
              <a:gd name="T98" fmla="*/ 99 w 536"/>
              <a:gd name="T99" fmla="*/ 535 h 536"/>
              <a:gd name="T100" fmla="*/ 426 w 536"/>
              <a:gd name="T101" fmla="*/ 536 h 536"/>
              <a:gd name="T102" fmla="*/ 448 w 536"/>
              <a:gd name="T103" fmla="*/ 534 h 536"/>
              <a:gd name="T104" fmla="*/ 468 w 536"/>
              <a:gd name="T105" fmla="*/ 527 h 536"/>
              <a:gd name="T106" fmla="*/ 486 w 536"/>
              <a:gd name="T107" fmla="*/ 517 h 536"/>
              <a:gd name="T108" fmla="*/ 504 w 536"/>
              <a:gd name="T109" fmla="*/ 503 h 536"/>
              <a:gd name="T110" fmla="*/ 518 w 536"/>
              <a:gd name="T111" fmla="*/ 487 h 536"/>
              <a:gd name="T112" fmla="*/ 527 w 536"/>
              <a:gd name="T113" fmla="*/ 468 h 536"/>
              <a:gd name="T114" fmla="*/ 534 w 536"/>
              <a:gd name="T115" fmla="*/ 448 h 536"/>
              <a:gd name="T116" fmla="*/ 536 w 536"/>
              <a:gd name="T117" fmla="*/ 426 h 536"/>
              <a:gd name="T118" fmla="*/ 535 w 536"/>
              <a:gd name="T119" fmla="*/ 299 h 536"/>
              <a:gd name="T120" fmla="*/ 528 w 536"/>
              <a:gd name="T121" fmla="*/ 293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6" h="536">
                <a:moveTo>
                  <a:pt x="524" y="292"/>
                </a:moveTo>
                <a:lnTo>
                  <a:pt x="499" y="292"/>
                </a:lnTo>
                <a:lnTo>
                  <a:pt x="495" y="293"/>
                </a:lnTo>
                <a:lnTo>
                  <a:pt x="491" y="296"/>
                </a:lnTo>
                <a:lnTo>
                  <a:pt x="488" y="299"/>
                </a:lnTo>
                <a:lnTo>
                  <a:pt x="487" y="305"/>
                </a:lnTo>
                <a:lnTo>
                  <a:pt x="487" y="426"/>
                </a:lnTo>
                <a:lnTo>
                  <a:pt x="487" y="432"/>
                </a:lnTo>
                <a:lnTo>
                  <a:pt x="486" y="439"/>
                </a:lnTo>
                <a:lnTo>
                  <a:pt x="484" y="444"/>
                </a:lnTo>
                <a:lnTo>
                  <a:pt x="483" y="449"/>
                </a:lnTo>
                <a:lnTo>
                  <a:pt x="480" y="455"/>
                </a:lnTo>
                <a:lnTo>
                  <a:pt x="477" y="460"/>
                </a:lnTo>
                <a:lnTo>
                  <a:pt x="473" y="465"/>
                </a:lnTo>
                <a:lnTo>
                  <a:pt x="469" y="469"/>
                </a:lnTo>
                <a:lnTo>
                  <a:pt x="465" y="473"/>
                </a:lnTo>
                <a:lnTo>
                  <a:pt x="460" y="477"/>
                </a:lnTo>
                <a:lnTo>
                  <a:pt x="455" y="480"/>
                </a:lnTo>
                <a:lnTo>
                  <a:pt x="450" y="483"/>
                </a:lnTo>
                <a:lnTo>
                  <a:pt x="444" y="485"/>
                </a:lnTo>
                <a:lnTo>
                  <a:pt x="439" y="486"/>
                </a:lnTo>
                <a:lnTo>
                  <a:pt x="432" y="487"/>
                </a:lnTo>
                <a:lnTo>
                  <a:pt x="426" y="487"/>
                </a:lnTo>
                <a:lnTo>
                  <a:pt x="109" y="487"/>
                </a:lnTo>
                <a:lnTo>
                  <a:pt x="104" y="487"/>
                </a:lnTo>
                <a:lnTo>
                  <a:pt x="97" y="486"/>
                </a:lnTo>
                <a:lnTo>
                  <a:pt x="92" y="485"/>
                </a:lnTo>
                <a:lnTo>
                  <a:pt x="87" y="483"/>
                </a:lnTo>
                <a:lnTo>
                  <a:pt x="81" y="480"/>
                </a:lnTo>
                <a:lnTo>
                  <a:pt x="76" y="477"/>
                </a:lnTo>
                <a:lnTo>
                  <a:pt x="72" y="473"/>
                </a:lnTo>
                <a:lnTo>
                  <a:pt x="66" y="469"/>
                </a:lnTo>
                <a:lnTo>
                  <a:pt x="63" y="465"/>
                </a:lnTo>
                <a:lnTo>
                  <a:pt x="59" y="460"/>
                </a:lnTo>
                <a:lnTo>
                  <a:pt x="55" y="455"/>
                </a:lnTo>
                <a:lnTo>
                  <a:pt x="53" y="449"/>
                </a:lnTo>
                <a:lnTo>
                  <a:pt x="51" y="444"/>
                </a:lnTo>
                <a:lnTo>
                  <a:pt x="50" y="439"/>
                </a:lnTo>
                <a:lnTo>
                  <a:pt x="49" y="432"/>
                </a:lnTo>
                <a:lnTo>
                  <a:pt x="49" y="426"/>
                </a:lnTo>
                <a:lnTo>
                  <a:pt x="49" y="109"/>
                </a:lnTo>
                <a:lnTo>
                  <a:pt x="49" y="104"/>
                </a:lnTo>
                <a:lnTo>
                  <a:pt x="50" y="97"/>
                </a:lnTo>
                <a:lnTo>
                  <a:pt x="51" y="92"/>
                </a:lnTo>
                <a:lnTo>
                  <a:pt x="53" y="87"/>
                </a:lnTo>
                <a:lnTo>
                  <a:pt x="55" y="81"/>
                </a:lnTo>
                <a:lnTo>
                  <a:pt x="59" y="76"/>
                </a:lnTo>
                <a:lnTo>
                  <a:pt x="63" y="71"/>
                </a:lnTo>
                <a:lnTo>
                  <a:pt x="66" y="66"/>
                </a:lnTo>
                <a:lnTo>
                  <a:pt x="72" y="63"/>
                </a:lnTo>
                <a:lnTo>
                  <a:pt x="76" y="59"/>
                </a:lnTo>
                <a:lnTo>
                  <a:pt x="81" y="55"/>
                </a:lnTo>
                <a:lnTo>
                  <a:pt x="87" y="53"/>
                </a:lnTo>
                <a:lnTo>
                  <a:pt x="92" y="51"/>
                </a:lnTo>
                <a:lnTo>
                  <a:pt x="97" y="50"/>
                </a:lnTo>
                <a:lnTo>
                  <a:pt x="104" y="49"/>
                </a:lnTo>
                <a:lnTo>
                  <a:pt x="109" y="49"/>
                </a:lnTo>
                <a:lnTo>
                  <a:pt x="377" y="49"/>
                </a:lnTo>
                <a:lnTo>
                  <a:pt x="383" y="48"/>
                </a:lnTo>
                <a:lnTo>
                  <a:pt x="386" y="46"/>
                </a:lnTo>
                <a:lnTo>
                  <a:pt x="389" y="41"/>
                </a:lnTo>
                <a:lnTo>
                  <a:pt x="390" y="37"/>
                </a:lnTo>
                <a:lnTo>
                  <a:pt x="390" y="12"/>
                </a:lnTo>
                <a:lnTo>
                  <a:pt x="389" y="8"/>
                </a:lnTo>
                <a:lnTo>
                  <a:pt x="386" y="3"/>
                </a:lnTo>
                <a:lnTo>
                  <a:pt x="383" y="1"/>
                </a:lnTo>
                <a:lnTo>
                  <a:pt x="377" y="0"/>
                </a:lnTo>
                <a:lnTo>
                  <a:pt x="109" y="0"/>
                </a:lnTo>
                <a:lnTo>
                  <a:pt x="99" y="0"/>
                </a:lnTo>
                <a:lnTo>
                  <a:pt x="88" y="2"/>
                </a:lnTo>
                <a:lnTo>
                  <a:pt x="78" y="5"/>
                </a:lnTo>
                <a:lnTo>
                  <a:pt x="67" y="8"/>
                </a:lnTo>
                <a:lnTo>
                  <a:pt x="59" y="12"/>
                </a:lnTo>
                <a:lnTo>
                  <a:pt x="49" y="19"/>
                </a:lnTo>
                <a:lnTo>
                  <a:pt x="40" y="25"/>
                </a:lnTo>
                <a:lnTo>
                  <a:pt x="33" y="33"/>
                </a:lnTo>
                <a:lnTo>
                  <a:pt x="25" y="40"/>
                </a:lnTo>
                <a:lnTo>
                  <a:pt x="19" y="49"/>
                </a:lnTo>
                <a:lnTo>
                  <a:pt x="12" y="59"/>
                </a:lnTo>
                <a:lnTo>
                  <a:pt x="8" y="67"/>
                </a:lnTo>
                <a:lnTo>
                  <a:pt x="5" y="78"/>
                </a:lnTo>
                <a:lnTo>
                  <a:pt x="2" y="88"/>
                </a:lnTo>
                <a:lnTo>
                  <a:pt x="0" y="98"/>
                </a:lnTo>
                <a:lnTo>
                  <a:pt x="0" y="109"/>
                </a:lnTo>
                <a:lnTo>
                  <a:pt x="0" y="426"/>
                </a:lnTo>
                <a:lnTo>
                  <a:pt x="0" y="438"/>
                </a:lnTo>
                <a:lnTo>
                  <a:pt x="2" y="448"/>
                </a:lnTo>
                <a:lnTo>
                  <a:pt x="5" y="458"/>
                </a:lnTo>
                <a:lnTo>
                  <a:pt x="8" y="468"/>
                </a:lnTo>
                <a:lnTo>
                  <a:pt x="12" y="477"/>
                </a:lnTo>
                <a:lnTo>
                  <a:pt x="19" y="487"/>
                </a:lnTo>
                <a:lnTo>
                  <a:pt x="25" y="496"/>
                </a:lnTo>
                <a:lnTo>
                  <a:pt x="33" y="503"/>
                </a:lnTo>
                <a:lnTo>
                  <a:pt x="40" y="511"/>
                </a:lnTo>
                <a:lnTo>
                  <a:pt x="49" y="517"/>
                </a:lnTo>
                <a:lnTo>
                  <a:pt x="59" y="523"/>
                </a:lnTo>
                <a:lnTo>
                  <a:pt x="67" y="527"/>
                </a:lnTo>
                <a:lnTo>
                  <a:pt x="78" y="531"/>
                </a:lnTo>
                <a:lnTo>
                  <a:pt x="88" y="534"/>
                </a:lnTo>
                <a:lnTo>
                  <a:pt x="99" y="535"/>
                </a:lnTo>
                <a:lnTo>
                  <a:pt x="109" y="536"/>
                </a:lnTo>
                <a:lnTo>
                  <a:pt x="426" y="536"/>
                </a:lnTo>
                <a:lnTo>
                  <a:pt x="438" y="535"/>
                </a:lnTo>
                <a:lnTo>
                  <a:pt x="448" y="534"/>
                </a:lnTo>
                <a:lnTo>
                  <a:pt x="458" y="531"/>
                </a:lnTo>
                <a:lnTo>
                  <a:pt x="468" y="527"/>
                </a:lnTo>
                <a:lnTo>
                  <a:pt x="478" y="523"/>
                </a:lnTo>
                <a:lnTo>
                  <a:pt x="486" y="517"/>
                </a:lnTo>
                <a:lnTo>
                  <a:pt x="495" y="511"/>
                </a:lnTo>
                <a:lnTo>
                  <a:pt x="504" y="503"/>
                </a:lnTo>
                <a:lnTo>
                  <a:pt x="511" y="496"/>
                </a:lnTo>
                <a:lnTo>
                  <a:pt x="518" y="487"/>
                </a:lnTo>
                <a:lnTo>
                  <a:pt x="523" y="477"/>
                </a:lnTo>
                <a:lnTo>
                  <a:pt x="527" y="468"/>
                </a:lnTo>
                <a:lnTo>
                  <a:pt x="532" y="458"/>
                </a:lnTo>
                <a:lnTo>
                  <a:pt x="534" y="448"/>
                </a:lnTo>
                <a:lnTo>
                  <a:pt x="535" y="438"/>
                </a:lnTo>
                <a:lnTo>
                  <a:pt x="536" y="426"/>
                </a:lnTo>
                <a:lnTo>
                  <a:pt x="536" y="305"/>
                </a:lnTo>
                <a:lnTo>
                  <a:pt x="535" y="299"/>
                </a:lnTo>
                <a:lnTo>
                  <a:pt x="533" y="296"/>
                </a:lnTo>
                <a:lnTo>
                  <a:pt x="528" y="293"/>
                </a:lnTo>
                <a:lnTo>
                  <a:pt x="524" y="29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46" name="Freeform 28"/>
          <p:cNvSpPr>
            <a:spLocks/>
          </p:cNvSpPr>
          <p:nvPr/>
        </p:nvSpPr>
        <p:spPr bwMode="auto">
          <a:xfrm>
            <a:off x="12182476" y="7662070"/>
            <a:ext cx="444500" cy="444500"/>
          </a:xfrm>
          <a:custGeom>
            <a:avLst/>
            <a:gdLst>
              <a:gd name="T0" fmla="*/ 413 w 421"/>
              <a:gd name="T1" fmla="*/ 6 h 421"/>
              <a:gd name="T2" fmla="*/ 410 w 421"/>
              <a:gd name="T3" fmla="*/ 4 h 421"/>
              <a:gd name="T4" fmla="*/ 406 w 421"/>
              <a:gd name="T5" fmla="*/ 1 h 421"/>
              <a:gd name="T6" fmla="*/ 401 w 421"/>
              <a:gd name="T7" fmla="*/ 0 h 421"/>
              <a:gd name="T8" fmla="*/ 397 w 421"/>
              <a:gd name="T9" fmla="*/ 0 h 421"/>
              <a:gd name="T10" fmla="*/ 202 w 421"/>
              <a:gd name="T11" fmla="*/ 0 h 421"/>
              <a:gd name="T12" fmla="*/ 197 w 421"/>
              <a:gd name="T13" fmla="*/ 0 h 421"/>
              <a:gd name="T14" fmla="*/ 193 w 421"/>
              <a:gd name="T15" fmla="*/ 1 h 421"/>
              <a:gd name="T16" fmla="*/ 189 w 421"/>
              <a:gd name="T17" fmla="*/ 4 h 421"/>
              <a:gd name="T18" fmla="*/ 184 w 421"/>
              <a:gd name="T19" fmla="*/ 6 h 421"/>
              <a:gd name="T20" fmla="*/ 181 w 421"/>
              <a:gd name="T21" fmla="*/ 10 h 421"/>
              <a:gd name="T22" fmla="*/ 179 w 421"/>
              <a:gd name="T23" fmla="*/ 15 h 421"/>
              <a:gd name="T24" fmla="*/ 178 w 421"/>
              <a:gd name="T25" fmla="*/ 19 h 421"/>
              <a:gd name="T26" fmla="*/ 178 w 421"/>
              <a:gd name="T27" fmla="*/ 23 h 421"/>
              <a:gd name="T28" fmla="*/ 178 w 421"/>
              <a:gd name="T29" fmla="*/ 29 h 421"/>
              <a:gd name="T30" fmla="*/ 179 w 421"/>
              <a:gd name="T31" fmla="*/ 33 h 421"/>
              <a:gd name="T32" fmla="*/ 181 w 421"/>
              <a:gd name="T33" fmla="*/ 37 h 421"/>
              <a:gd name="T34" fmla="*/ 184 w 421"/>
              <a:gd name="T35" fmla="*/ 41 h 421"/>
              <a:gd name="T36" fmla="*/ 251 w 421"/>
              <a:gd name="T37" fmla="*/ 108 h 421"/>
              <a:gd name="T38" fmla="*/ 4 w 421"/>
              <a:gd name="T39" fmla="*/ 356 h 421"/>
              <a:gd name="T40" fmla="*/ 1 w 421"/>
              <a:gd name="T41" fmla="*/ 360 h 421"/>
              <a:gd name="T42" fmla="*/ 0 w 421"/>
              <a:gd name="T43" fmla="*/ 365 h 421"/>
              <a:gd name="T44" fmla="*/ 1 w 421"/>
              <a:gd name="T45" fmla="*/ 369 h 421"/>
              <a:gd name="T46" fmla="*/ 4 w 421"/>
              <a:gd name="T47" fmla="*/ 373 h 421"/>
              <a:gd name="T48" fmla="*/ 47 w 421"/>
              <a:gd name="T49" fmla="*/ 416 h 421"/>
              <a:gd name="T50" fmla="*/ 51 w 421"/>
              <a:gd name="T51" fmla="*/ 420 h 421"/>
              <a:gd name="T52" fmla="*/ 56 w 421"/>
              <a:gd name="T53" fmla="*/ 421 h 421"/>
              <a:gd name="T54" fmla="*/ 60 w 421"/>
              <a:gd name="T55" fmla="*/ 420 h 421"/>
              <a:gd name="T56" fmla="*/ 64 w 421"/>
              <a:gd name="T57" fmla="*/ 416 h 421"/>
              <a:gd name="T58" fmla="*/ 313 w 421"/>
              <a:gd name="T59" fmla="*/ 169 h 421"/>
              <a:gd name="T60" fmla="*/ 380 w 421"/>
              <a:gd name="T61" fmla="*/ 236 h 421"/>
              <a:gd name="T62" fmla="*/ 383 w 421"/>
              <a:gd name="T63" fmla="*/ 238 h 421"/>
              <a:gd name="T64" fmla="*/ 387 w 421"/>
              <a:gd name="T65" fmla="*/ 241 h 421"/>
              <a:gd name="T66" fmla="*/ 392 w 421"/>
              <a:gd name="T67" fmla="*/ 243 h 421"/>
              <a:gd name="T68" fmla="*/ 397 w 421"/>
              <a:gd name="T69" fmla="*/ 243 h 421"/>
              <a:gd name="T70" fmla="*/ 401 w 421"/>
              <a:gd name="T71" fmla="*/ 243 h 421"/>
              <a:gd name="T72" fmla="*/ 406 w 421"/>
              <a:gd name="T73" fmla="*/ 241 h 421"/>
              <a:gd name="T74" fmla="*/ 410 w 421"/>
              <a:gd name="T75" fmla="*/ 238 h 421"/>
              <a:gd name="T76" fmla="*/ 413 w 421"/>
              <a:gd name="T77" fmla="*/ 236 h 421"/>
              <a:gd name="T78" fmla="*/ 416 w 421"/>
              <a:gd name="T79" fmla="*/ 232 h 421"/>
              <a:gd name="T80" fmla="*/ 420 w 421"/>
              <a:gd name="T81" fmla="*/ 227 h 421"/>
              <a:gd name="T82" fmla="*/ 421 w 421"/>
              <a:gd name="T83" fmla="*/ 223 h 421"/>
              <a:gd name="T84" fmla="*/ 421 w 421"/>
              <a:gd name="T85" fmla="*/ 219 h 421"/>
              <a:gd name="T86" fmla="*/ 421 w 421"/>
              <a:gd name="T87" fmla="*/ 23 h 421"/>
              <a:gd name="T88" fmla="*/ 421 w 421"/>
              <a:gd name="T89" fmla="*/ 19 h 421"/>
              <a:gd name="T90" fmla="*/ 420 w 421"/>
              <a:gd name="T91" fmla="*/ 15 h 421"/>
              <a:gd name="T92" fmla="*/ 416 w 421"/>
              <a:gd name="T93" fmla="*/ 10 h 421"/>
              <a:gd name="T94" fmla="*/ 413 w 421"/>
              <a:gd name="T95" fmla="*/ 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1" h="421">
                <a:moveTo>
                  <a:pt x="413" y="6"/>
                </a:moveTo>
                <a:lnTo>
                  <a:pt x="410" y="4"/>
                </a:lnTo>
                <a:lnTo>
                  <a:pt x="406" y="1"/>
                </a:lnTo>
                <a:lnTo>
                  <a:pt x="401" y="0"/>
                </a:lnTo>
                <a:lnTo>
                  <a:pt x="397" y="0"/>
                </a:lnTo>
                <a:lnTo>
                  <a:pt x="202" y="0"/>
                </a:lnTo>
                <a:lnTo>
                  <a:pt x="197" y="0"/>
                </a:lnTo>
                <a:lnTo>
                  <a:pt x="193" y="1"/>
                </a:lnTo>
                <a:lnTo>
                  <a:pt x="189" y="4"/>
                </a:lnTo>
                <a:lnTo>
                  <a:pt x="184" y="6"/>
                </a:lnTo>
                <a:lnTo>
                  <a:pt x="181" y="10"/>
                </a:lnTo>
                <a:lnTo>
                  <a:pt x="179" y="15"/>
                </a:lnTo>
                <a:lnTo>
                  <a:pt x="178" y="19"/>
                </a:lnTo>
                <a:lnTo>
                  <a:pt x="178" y="23"/>
                </a:lnTo>
                <a:lnTo>
                  <a:pt x="178" y="29"/>
                </a:lnTo>
                <a:lnTo>
                  <a:pt x="179" y="33"/>
                </a:lnTo>
                <a:lnTo>
                  <a:pt x="181" y="37"/>
                </a:lnTo>
                <a:lnTo>
                  <a:pt x="184" y="41"/>
                </a:lnTo>
                <a:lnTo>
                  <a:pt x="251" y="108"/>
                </a:lnTo>
                <a:lnTo>
                  <a:pt x="4" y="356"/>
                </a:lnTo>
                <a:lnTo>
                  <a:pt x="1" y="360"/>
                </a:lnTo>
                <a:lnTo>
                  <a:pt x="0" y="365"/>
                </a:lnTo>
                <a:lnTo>
                  <a:pt x="1" y="369"/>
                </a:lnTo>
                <a:lnTo>
                  <a:pt x="4" y="373"/>
                </a:lnTo>
                <a:lnTo>
                  <a:pt x="47" y="416"/>
                </a:lnTo>
                <a:lnTo>
                  <a:pt x="51" y="420"/>
                </a:lnTo>
                <a:lnTo>
                  <a:pt x="56" y="421"/>
                </a:lnTo>
                <a:lnTo>
                  <a:pt x="60" y="420"/>
                </a:lnTo>
                <a:lnTo>
                  <a:pt x="64" y="416"/>
                </a:lnTo>
                <a:lnTo>
                  <a:pt x="313" y="169"/>
                </a:lnTo>
                <a:lnTo>
                  <a:pt x="380" y="236"/>
                </a:lnTo>
                <a:lnTo>
                  <a:pt x="383" y="238"/>
                </a:lnTo>
                <a:lnTo>
                  <a:pt x="387" y="241"/>
                </a:lnTo>
                <a:lnTo>
                  <a:pt x="392" y="243"/>
                </a:lnTo>
                <a:lnTo>
                  <a:pt x="397" y="243"/>
                </a:lnTo>
                <a:lnTo>
                  <a:pt x="401" y="243"/>
                </a:lnTo>
                <a:lnTo>
                  <a:pt x="406" y="241"/>
                </a:lnTo>
                <a:lnTo>
                  <a:pt x="410" y="238"/>
                </a:lnTo>
                <a:lnTo>
                  <a:pt x="413" y="236"/>
                </a:lnTo>
                <a:lnTo>
                  <a:pt x="416" y="232"/>
                </a:lnTo>
                <a:lnTo>
                  <a:pt x="420" y="227"/>
                </a:lnTo>
                <a:lnTo>
                  <a:pt x="421" y="223"/>
                </a:lnTo>
                <a:lnTo>
                  <a:pt x="421" y="219"/>
                </a:lnTo>
                <a:lnTo>
                  <a:pt x="421" y="23"/>
                </a:lnTo>
                <a:lnTo>
                  <a:pt x="421" y="19"/>
                </a:lnTo>
                <a:lnTo>
                  <a:pt x="420" y="15"/>
                </a:lnTo>
                <a:lnTo>
                  <a:pt x="416" y="10"/>
                </a:lnTo>
                <a:lnTo>
                  <a:pt x="413" y="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47" name="Freeform 29"/>
          <p:cNvSpPr>
            <a:spLocks noEditPoints="1"/>
          </p:cNvSpPr>
          <p:nvPr/>
        </p:nvSpPr>
        <p:spPr bwMode="auto">
          <a:xfrm>
            <a:off x="2625727" y="9119395"/>
            <a:ext cx="720726" cy="463550"/>
          </a:xfrm>
          <a:custGeom>
            <a:avLst/>
            <a:gdLst>
              <a:gd name="T0" fmla="*/ 629 w 681"/>
              <a:gd name="T1" fmla="*/ 133 h 439"/>
              <a:gd name="T2" fmla="*/ 553 w 681"/>
              <a:gd name="T3" fmla="*/ 67 h 439"/>
              <a:gd name="T4" fmla="*/ 462 w 681"/>
              <a:gd name="T5" fmla="*/ 21 h 439"/>
              <a:gd name="T6" fmla="*/ 366 w 681"/>
              <a:gd name="T7" fmla="*/ 1 h 439"/>
              <a:gd name="T8" fmla="*/ 268 w 681"/>
              <a:gd name="T9" fmla="*/ 8 h 439"/>
              <a:gd name="T10" fmla="*/ 174 w 681"/>
              <a:gd name="T11" fmla="*/ 41 h 439"/>
              <a:gd name="T12" fmla="*/ 88 w 681"/>
              <a:gd name="T13" fmla="*/ 98 h 439"/>
              <a:gd name="T14" fmla="*/ 21 w 681"/>
              <a:gd name="T15" fmla="*/ 172 h 439"/>
              <a:gd name="T16" fmla="*/ 0 w 681"/>
              <a:gd name="T17" fmla="*/ 213 h 439"/>
              <a:gd name="T18" fmla="*/ 4 w 681"/>
              <a:gd name="T19" fmla="*/ 239 h 439"/>
              <a:gd name="T20" fmla="*/ 53 w 681"/>
              <a:gd name="T21" fmla="*/ 306 h 439"/>
              <a:gd name="T22" fmla="*/ 128 w 681"/>
              <a:gd name="T23" fmla="*/ 372 h 439"/>
              <a:gd name="T24" fmla="*/ 220 w 681"/>
              <a:gd name="T25" fmla="*/ 418 h 439"/>
              <a:gd name="T26" fmla="*/ 316 w 681"/>
              <a:gd name="T27" fmla="*/ 438 h 439"/>
              <a:gd name="T28" fmla="*/ 415 w 681"/>
              <a:gd name="T29" fmla="*/ 431 h 439"/>
              <a:gd name="T30" fmla="*/ 509 w 681"/>
              <a:gd name="T31" fmla="*/ 399 h 439"/>
              <a:gd name="T32" fmla="*/ 593 w 681"/>
              <a:gd name="T33" fmla="*/ 342 h 439"/>
              <a:gd name="T34" fmla="*/ 660 w 681"/>
              <a:gd name="T35" fmla="*/ 267 h 439"/>
              <a:gd name="T36" fmla="*/ 681 w 681"/>
              <a:gd name="T37" fmla="*/ 226 h 439"/>
              <a:gd name="T38" fmla="*/ 677 w 681"/>
              <a:gd name="T39" fmla="*/ 200 h 439"/>
              <a:gd name="T40" fmla="*/ 277 w 681"/>
              <a:gd name="T41" fmla="*/ 75 h 439"/>
              <a:gd name="T42" fmla="*/ 317 w 681"/>
              <a:gd name="T43" fmla="*/ 58 h 439"/>
              <a:gd name="T44" fmla="*/ 348 w 681"/>
              <a:gd name="T45" fmla="*/ 57 h 439"/>
              <a:gd name="T46" fmla="*/ 357 w 681"/>
              <a:gd name="T47" fmla="*/ 66 h 439"/>
              <a:gd name="T48" fmla="*/ 357 w 681"/>
              <a:gd name="T49" fmla="*/ 80 h 439"/>
              <a:gd name="T50" fmla="*/ 348 w 681"/>
              <a:gd name="T51" fmla="*/ 90 h 439"/>
              <a:gd name="T52" fmla="*/ 325 w 681"/>
              <a:gd name="T53" fmla="*/ 93 h 439"/>
              <a:gd name="T54" fmla="*/ 297 w 681"/>
              <a:gd name="T55" fmla="*/ 105 h 439"/>
              <a:gd name="T56" fmla="*/ 275 w 681"/>
              <a:gd name="T57" fmla="*/ 127 h 439"/>
              <a:gd name="T58" fmla="*/ 263 w 681"/>
              <a:gd name="T59" fmla="*/ 155 h 439"/>
              <a:gd name="T60" fmla="*/ 260 w 681"/>
              <a:gd name="T61" fmla="*/ 177 h 439"/>
              <a:gd name="T62" fmla="*/ 250 w 681"/>
              <a:gd name="T63" fmla="*/ 188 h 439"/>
              <a:gd name="T64" fmla="*/ 236 w 681"/>
              <a:gd name="T65" fmla="*/ 188 h 439"/>
              <a:gd name="T66" fmla="*/ 227 w 681"/>
              <a:gd name="T67" fmla="*/ 177 h 439"/>
              <a:gd name="T68" fmla="*/ 228 w 681"/>
              <a:gd name="T69" fmla="*/ 148 h 439"/>
              <a:gd name="T70" fmla="*/ 244 w 681"/>
              <a:gd name="T71" fmla="*/ 107 h 439"/>
              <a:gd name="T72" fmla="*/ 487 w 681"/>
              <a:gd name="T73" fmla="*/ 355 h 439"/>
              <a:gd name="T74" fmla="*/ 406 w 681"/>
              <a:gd name="T75" fmla="*/ 384 h 439"/>
              <a:gd name="T76" fmla="*/ 318 w 681"/>
              <a:gd name="T77" fmla="*/ 389 h 439"/>
              <a:gd name="T78" fmla="*/ 234 w 681"/>
              <a:gd name="T79" fmla="*/ 372 h 439"/>
              <a:gd name="T80" fmla="*/ 156 w 681"/>
              <a:gd name="T81" fmla="*/ 332 h 439"/>
              <a:gd name="T82" fmla="*/ 91 w 681"/>
              <a:gd name="T83" fmla="*/ 274 h 439"/>
              <a:gd name="T84" fmla="*/ 64 w 681"/>
              <a:gd name="T85" fmla="*/ 198 h 439"/>
              <a:gd name="T86" fmla="*/ 133 w 681"/>
              <a:gd name="T87" fmla="*/ 125 h 439"/>
              <a:gd name="T88" fmla="*/ 188 w 681"/>
              <a:gd name="T89" fmla="*/ 95 h 439"/>
              <a:gd name="T90" fmla="*/ 174 w 681"/>
              <a:gd name="T91" fmla="*/ 138 h 439"/>
              <a:gd name="T92" fmla="*/ 172 w 681"/>
              <a:gd name="T93" fmla="*/ 188 h 439"/>
              <a:gd name="T94" fmla="*/ 190 w 681"/>
              <a:gd name="T95" fmla="*/ 251 h 439"/>
              <a:gd name="T96" fmla="*/ 233 w 681"/>
              <a:gd name="T97" fmla="*/ 303 h 439"/>
              <a:gd name="T98" fmla="*/ 290 w 681"/>
              <a:gd name="T99" fmla="*/ 334 h 439"/>
              <a:gd name="T100" fmla="*/ 358 w 681"/>
              <a:gd name="T101" fmla="*/ 341 h 439"/>
              <a:gd name="T102" fmla="*/ 421 w 681"/>
              <a:gd name="T103" fmla="*/ 322 h 439"/>
              <a:gd name="T104" fmla="*/ 473 w 681"/>
              <a:gd name="T105" fmla="*/ 279 h 439"/>
              <a:gd name="T106" fmla="*/ 504 w 681"/>
              <a:gd name="T107" fmla="*/ 221 h 439"/>
              <a:gd name="T108" fmla="*/ 511 w 681"/>
              <a:gd name="T109" fmla="*/ 159 h 439"/>
              <a:gd name="T110" fmla="*/ 502 w 681"/>
              <a:gd name="T111" fmla="*/ 116 h 439"/>
              <a:gd name="T112" fmla="*/ 510 w 681"/>
              <a:gd name="T113" fmla="*/ 98 h 439"/>
              <a:gd name="T114" fmla="*/ 585 w 681"/>
              <a:gd name="T115" fmla="*/ 159 h 439"/>
              <a:gd name="T116" fmla="*/ 620 w 681"/>
              <a:gd name="T117" fmla="*/ 239 h 439"/>
              <a:gd name="T118" fmla="*/ 559 w 681"/>
              <a:gd name="T119" fmla="*/ 30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1" h="439">
                <a:moveTo>
                  <a:pt x="674" y="194"/>
                </a:moveTo>
                <a:lnTo>
                  <a:pt x="660" y="172"/>
                </a:lnTo>
                <a:lnTo>
                  <a:pt x="646" y="152"/>
                </a:lnTo>
                <a:lnTo>
                  <a:pt x="629" y="133"/>
                </a:lnTo>
                <a:lnTo>
                  <a:pt x="612" y="115"/>
                </a:lnTo>
                <a:lnTo>
                  <a:pt x="593" y="98"/>
                </a:lnTo>
                <a:lnTo>
                  <a:pt x="573" y="81"/>
                </a:lnTo>
                <a:lnTo>
                  <a:pt x="553" y="67"/>
                </a:lnTo>
                <a:lnTo>
                  <a:pt x="531" y="53"/>
                </a:lnTo>
                <a:lnTo>
                  <a:pt x="509" y="41"/>
                </a:lnTo>
                <a:lnTo>
                  <a:pt x="485" y="31"/>
                </a:lnTo>
                <a:lnTo>
                  <a:pt x="462" y="21"/>
                </a:lnTo>
                <a:lnTo>
                  <a:pt x="438" y="13"/>
                </a:lnTo>
                <a:lnTo>
                  <a:pt x="415" y="8"/>
                </a:lnTo>
                <a:lnTo>
                  <a:pt x="390" y="4"/>
                </a:lnTo>
                <a:lnTo>
                  <a:pt x="366" y="1"/>
                </a:lnTo>
                <a:lnTo>
                  <a:pt x="341" y="0"/>
                </a:lnTo>
                <a:lnTo>
                  <a:pt x="316" y="1"/>
                </a:lnTo>
                <a:lnTo>
                  <a:pt x="291" y="4"/>
                </a:lnTo>
                <a:lnTo>
                  <a:pt x="268" y="8"/>
                </a:lnTo>
                <a:lnTo>
                  <a:pt x="243" y="13"/>
                </a:lnTo>
                <a:lnTo>
                  <a:pt x="220" y="21"/>
                </a:lnTo>
                <a:lnTo>
                  <a:pt x="196" y="31"/>
                </a:lnTo>
                <a:lnTo>
                  <a:pt x="174" y="41"/>
                </a:lnTo>
                <a:lnTo>
                  <a:pt x="151" y="53"/>
                </a:lnTo>
                <a:lnTo>
                  <a:pt x="128" y="67"/>
                </a:lnTo>
                <a:lnTo>
                  <a:pt x="108" y="81"/>
                </a:lnTo>
                <a:lnTo>
                  <a:pt x="88" y="98"/>
                </a:lnTo>
                <a:lnTo>
                  <a:pt x="70" y="115"/>
                </a:lnTo>
                <a:lnTo>
                  <a:pt x="53" y="133"/>
                </a:lnTo>
                <a:lnTo>
                  <a:pt x="37" y="152"/>
                </a:lnTo>
                <a:lnTo>
                  <a:pt x="21" y="172"/>
                </a:lnTo>
                <a:lnTo>
                  <a:pt x="7" y="194"/>
                </a:lnTo>
                <a:lnTo>
                  <a:pt x="4" y="200"/>
                </a:lnTo>
                <a:lnTo>
                  <a:pt x="2" y="207"/>
                </a:lnTo>
                <a:lnTo>
                  <a:pt x="0" y="213"/>
                </a:lnTo>
                <a:lnTo>
                  <a:pt x="0" y="220"/>
                </a:lnTo>
                <a:lnTo>
                  <a:pt x="0" y="226"/>
                </a:lnTo>
                <a:lnTo>
                  <a:pt x="2" y="233"/>
                </a:lnTo>
                <a:lnTo>
                  <a:pt x="4" y="239"/>
                </a:lnTo>
                <a:lnTo>
                  <a:pt x="7" y="246"/>
                </a:lnTo>
                <a:lnTo>
                  <a:pt x="21" y="267"/>
                </a:lnTo>
                <a:lnTo>
                  <a:pt x="37" y="288"/>
                </a:lnTo>
                <a:lnTo>
                  <a:pt x="53" y="306"/>
                </a:lnTo>
                <a:lnTo>
                  <a:pt x="70" y="324"/>
                </a:lnTo>
                <a:lnTo>
                  <a:pt x="88" y="342"/>
                </a:lnTo>
                <a:lnTo>
                  <a:pt x="108" y="357"/>
                </a:lnTo>
                <a:lnTo>
                  <a:pt x="128" y="372"/>
                </a:lnTo>
                <a:lnTo>
                  <a:pt x="151" y="386"/>
                </a:lnTo>
                <a:lnTo>
                  <a:pt x="174" y="398"/>
                </a:lnTo>
                <a:lnTo>
                  <a:pt x="196" y="409"/>
                </a:lnTo>
                <a:lnTo>
                  <a:pt x="220" y="418"/>
                </a:lnTo>
                <a:lnTo>
                  <a:pt x="243" y="426"/>
                </a:lnTo>
                <a:lnTo>
                  <a:pt x="268" y="431"/>
                </a:lnTo>
                <a:lnTo>
                  <a:pt x="291" y="436"/>
                </a:lnTo>
                <a:lnTo>
                  <a:pt x="316" y="438"/>
                </a:lnTo>
                <a:lnTo>
                  <a:pt x="341" y="439"/>
                </a:lnTo>
                <a:lnTo>
                  <a:pt x="366" y="438"/>
                </a:lnTo>
                <a:lnTo>
                  <a:pt x="390" y="436"/>
                </a:lnTo>
                <a:lnTo>
                  <a:pt x="415" y="431"/>
                </a:lnTo>
                <a:lnTo>
                  <a:pt x="438" y="426"/>
                </a:lnTo>
                <a:lnTo>
                  <a:pt x="462" y="418"/>
                </a:lnTo>
                <a:lnTo>
                  <a:pt x="485" y="409"/>
                </a:lnTo>
                <a:lnTo>
                  <a:pt x="509" y="399"/>
                </a:lnTo>
                <a:lnTo>
                  <a:pt x="531" y="386"/>
                </a:lnTo>
                <a:lnTo>
                  <a:pt x="553" y="372"/>
                </a:lnTo>
                <a:lnTo>
                  <a:pt x="573" y="358"/>
                </a:lnTo>
                <a:lnTo>
                  <a:pt x="593" y="342"/>
                </a:lnTo>
                <a:lnTo>
                  <a:pt x="612" y="324"/>
                </a:lnTo>
                <a:lnTo>
                  <a:pt x="629" y="307"/>
                </a:lnTo>
                <a:lnTo>
                  <a:pt x="646" y="288"/>
                </a:lnTo>
                <a:lnTo>
                  <a:pt x="660" y="267"/>
                </a:lnTo>
                <a:lnTo>
                  <a:pt x="674" y="246"/>
                </a:lnTo>
                <a:lnTo>
                  <a:pt x="677" y="239"/>
                </a:lnTo>
                <a:lnTo>
                  <a:pt x="680" y="233"/>
                </a:lnTo>
                <a:lnTo>
                  <a:pt x="681" y="226"/>
                </a:lnTo>
                <a:lnTo>
                  <a:pt x="681" y="220"/>
                </a:lnTo>
                <a:lnTo>
                  <a:pt x="681" y="213"/>
                </a:lnTo>
                <a:lnTo>
                  <a:pt x="680" y="207"/>
                </a:lnTo>
                <a:lnTo>
                  <a:pt x="677" y="200"/>
                </a:lnTo>
                <a:lnTo>
                  <a:pt x="674" y="194"/>
                </a:lnTo>
                <a:close/>
                <a:moveTo>
                  <a:pt x="259" y="89"/>
                </a:moveTo>
                <a:lnTo>
                  <a:pt x="268" y="81"/>
                </a:lnTo>
                <a:lnTo>
                  <a:pt x="277" y="75"/>
                </a:lnTo>
                <a:lnTo>
                  <a:pt x="287" y="68"/>
                </a:lnTo>
                <a:lnTo>
                  <a:pt x="297" y="64"/>
                </a:lnTo>
                <a:lnTo>
                  <a:pt x="307" y="60"/>
                </a:lnTo>
                <a:lnTo>
                  <a:pt x="317" y="58"/>
                </a:lnTo>
                <a:lnTo>
                  <a:pt x="329" y="55"/>
                </a:lnTo>
                <a:lnTo>
                  <a:pt x="341" y="55"/>
                </a:lnTo>
                <a:lnTo>
                  <a:pt x="344" y="55"/>
                </a:lnTo>
                <a:lnTo>
                  <a:pt x="348" y="57"/>
                </a:lnTo>
                <a:lnTo>
                  <a:pt x="351" y="59"/>
                </a:lnTo>
                <a:lnTo>
                  <a:pt x="354" y="61"/>
                </a:lnTo>
                <a:lnTo>
                  <a:pt x="356" y="63"/>
                </a:lnTo>
                <a:lnTo>
                  <a:pt x="357" y="66"/>
                </a:lnTo>
                <a:lnTo>
                  <a:pt x="358" y="70"/>
                </a:lnTo>
                <a:lnTo>
                  <a:pt x="359" y="74"/>
                </a:lnTo>
                <a:lnTo>
                  <a:pt x="358" y="77"/>
                </a:lnTo>
                <a:lnTo>
                  <a:pt x="357" y="80"/>
                </a:lnTo>
                <a:lnTo>
                  <a:pt x="356" y="84"/>
                </a:lnTo>
                <a:lnTo>
                  <a:pt x="354" y="87"/>
                </a:lnTo>
                <a:lnTo>
                  <a:pt x="351" y="89"/>
                </a:lnTo>
                <a:lnTo>
                  <a:pt x="348" y="90"/>
                </a:lnTo>
                <a:lnTo>
                  <a:pt x="344" y="91"/>
                </a:lnTo>
                <a:lnTo>
                  <a:pt x="341" y="92"/>
                </a:lnTo>
                <a:lnTo>
                  <a:pt x="332" y="92"/>
                </a:lnTo>
                <a:lnTo>
                  <a:pt x="325" y="93"/>
                </a:lnTo>
                <a:lnTo>
                  <a:pt x="317" y="95"/>
                </a:lnTo>
                <a:lnTo>
                  <a:pt x="311" y="98"/>
                </a:lnTo>
                <a:lnTo>
                  <a:pt x="303" y="101"/>
                </a:lnTo>
                <a:lnTo>
                  <a:pt x="297" y="105"/>
                </a:lnTo>
                <a:lnTo>
                  <a:pt x="290" y="109"/>
                </a:lnTo>
                <a:lnTo>
                  <a:pt x="285" y="115"/>
                </a:lnTo>
                <a:lnTo>
                  <a:pt x="280" y="121"/>
                </a:lnTo>
                <a:lnTo>
                  <a:pt x="275" y="127"/>
                </a:lnTo>
                <a:lnTo>
                  <a:pt x="271" y="133"/>
                </a:lnTo>
                <a:lnTo>
                  <a:pt x="268" y="141"/>
                </a:lnTo>
                <a:lnTo>
                  <a:pt x="264" y="147"/>
                </a:lnTo>
                <a:lnTo>
                  <a:pt x="263" y="155"/>
                </a:lnTo>
                <a:lnTo>
                  <a:pt x="262" y="162"/>
                </a:lnTo>
                <a:lnTo>
                  <a:pt x="261" y="171"/>
                </a:lnTo>
                <a:lnTo>
                  <a:pt x="261" y="174"/>
                </a:lnTo>
                <a:lnTo>
                  <a:pt x="260" y="177"/>
                </a:lnTo>
                <a:lnTo>
                  <a:pt x="259" y="181"/>
                </a:lnTo>
                <a:lnTo>
                  <a:pt x="256" y="184"/>
                </a:lnTo>
                <a:lnTo>
                  <a:pt x="254" y="186"/>
                </a:lnTo>
                <a:lnTo>
                  <a:pt x="250" y="188"/>
                </a:lnTo>
                <a:lnTo>
                  <a:pt x="247" y="188"/>
                </a:lnTo>
                <a:lnTo>
                  <a:pt x="244" y="189"/>
                </a:lnTo>
                <a:lnTo>
                  <a:pt x="240" y="188"/>
                </a:lnTo>
                <a:lnTo>
                  <a:pt x="236" y="188"/>
                </a:lnTo>
                <a:lnTo>
                  <a:pt x="233" y="186"/>
                </a:lnTo>
                <a:lnTo>
                  <a:pt x="231" y="184"/>
                </a:lnTo>
                <a:lnTo>
                  <a:pt x="228" y="181"/>
                </a:lnTo>
                <a:lnTo>
                  <a:pt x="227" y="177"/>
                </a:lnTo>
                <a:lnTo>
                  <a:pt x="226" y="174"/>
                </a:lnTo>
                <a:lnTo>
                  <a:pt x="226" y="171"/>
                </a:lnTo>
                <a:lnTo>
                  <a:pt x="226" y="159"/>
                </a:lnTo>
                <a:lnTo>
                  <a:pt x="228" y="148"/>
                </a:lnTo>
                <a:lnTo>
                  <a:pt x="230" y="138"/>
                </a:lnTo>
                <a:lnTo>
                  <a:pt x="233" y="127"/>
                </a:lnTo>
                <a:lnTo>
                  <a:pt x="239" y="117"/>
                </a:lnTo>
                <a:lnTo>
                  <a:pt x="244" y="107"/>
                </a:lnTo>
                <a:lnTo>
                  <a:pt x="251" y="98"/>
                </a:lnTo>
                <a:lnTo>
                  <a:pt x="259" y="89"/>
                </a:lnTo>
                <a:close/>
                <a:moveTo>
                  <a:pt x="506" y="344"/>
                </a:moveTo>
                <a:lnTo>
                  <a:pt x="487" y="355"/>
                </a:lnTo>
                <a:lnTo>
                  <a:pt x="467" y="364"/>
                </a:lnTo>
                <a:lnTo>
                  <a:pt x="447" y="372"/>
                </a:lnTo>
                <a:lnTo>
                  <a:pt x="426" y="378"/>
                </a:lnTo>
                <a:lnTo>
                  <a:pt x="406" y="384"/>
                </a:lnTo>
                <a:lnTo>
                  <a:pt x="384" y="387"/>
                </a:lnTo>
                <a:lnTo>
                  <a:pt x="363" y="389"/>
                </a:lnTo>
                <a:lnTo>
                  <a:pt x="341" y="390"/>
                </a:lnTo>
                <a:lnTo>
                  <a:pt x="318" y="389"/>
                </a:lnTo>
                <a:lnTo>
                  <a:pt x="297" y="387"/>
                </a:lnTo>
                <a:lnTo>
                  <a:pt x="276" y="384"/>
                </a:lnTo>
                <a:lnTo>
                  <a:pt x="255" y="378"/>
                </a:lnTo>
                <a:lnTo>
                  <a:pt x="234" y="372"/>
                </a:lnTo>
                <a:lnTo>
                  <a:pt x="215" y="364"/>
                </a:lnTo>
                <a:lnTo>
                  <a:pt x="194" y="355"/>
                </a:lnTo>
                <a:lnTo>
                  <a:pt x="176" y="344"/>
                </a:lnTo>
                <a:lnTo>
                  <a:pt x="156" y="332"/>
                </a:lnTo>
                <a:lnTo>
                  <a:pt x="139" y="319"/>
                </a:lnTo>
                <a:lnTo>
                  <a:pt x="122" y="305"/>
                </a:lnTo>
                <a:lnTo>
                  <a:pt x="106" y="290"/>
                </a:lnTo>
                <a:lnTo>
                  <a:pt x="91" y="274"/>
                </a:lnTo>
                <a:lnTo>
                  <a:pt x="75" y="256"/>
                </a:lnTo>
                <a:lnTo>
                  <a:pt x="61" y="239"/>
                </a:lnTo>
                <a:lnTo>
                  <a:pt x="48" y="220"/>
                </a:lnTo>
                <a:lnTo>
                  <a:pt x="64" y="198"/>
                </a:lnTo>
                <a:lnTo>
                  <a:pt x="80" y="177"/>
                </a:lnTo>
                <a:lnTo>
                  <a:pt x="96" y="159"/>
                </a:lnTo>
                <a:lnTo>
                  <a:pt x="113" y="141"/>
                </a:lnTo>
                <a:lnTo>
                  <a:pt x="133" y="125"/>
                </a:lnTo>
                <a:lnTo>
                  <a:pt x="152" y="111"/>
                </a:lnTo>
                <a:lnTo>
                  <a:pt x="173" y="98"/>
                </a:lnTo>
                <a:lnTo>
                  <a:pt x="193" y="86"/>
                </a:lnTo>
                <a:lnTo>
                  <a:pt x="188" y="95"/>
                </a:lnTo>
                <a:lnTo>
                  <a:pt x="183" y="105"/>
                </a:lnTo>
                <a:lnTo>
                  <a:pt x="179" y="116"/>
                </a:lnTo>
                <a:lnTo>
                  <a:pt x="176" y="127"/>
                </a:lnTo>
                <a:lnTo>
                  <a:pt x="174" y="138"/>
                </a:lnTo>
                <a:lnTo>
                  <a:pt x="172" y="148"/>
                </a:lnTo>
                <a:lnTo>
                  <a:pt x="170" y="159"/>
                </a:lnTo>
                <a:lnTo>
                  <a:pt x="170" y="171"/>
                </a:lnTo>
                <a:lnTo>
                  <a:pt x="172" y="188"/>
                </a:lnTo>
                <a:lnTo>
                  <a:pt x="174" y="204"/>
                </a:lnTo>
                <a:lnTo>
                  <a:pt x="177" y="221"/>
                </a:lnTo>
                <a:lnTo>
                  <a:pt x="182" y="236"/>
                </a:lnTo>
                <a:lnTo>
                  <a:pt x="190" y="251"/>
                </a:lnTo>
                <a:lnTo>
                  <a:pt x="199" y="265"/>
                </a:lnTo>
                <a:lnTo>
                  <a:pt x="208" y="279"/>
                </a:lnTo>
                <a:lnTo>
                  <a:pt x="220" y="291"/>
                </a:lnTo>
                <a:lnTo>
                  <a:pt x="233" y="303"/>
                </a:lnTo>
                <a:lnTo>
                  <a:pt x="247" y="314"/>
                </a:lnTo>
                <a:lnTo>
                  <a:pt x="261" y="322"/>
                </a:lnTo>
                <a:lnTo>
                  <a:pt x="275" y="329"/>
                </a:lnTo>
                <a:lnTo>
                  <a:pt x="290" y="334"/>
                </a:lnTo>
                <a:lnTo>
                  <a:pt x="307" y="338"/>
                </a:lnTo>
                <a:lnTo>
                  <a:pt x="324" y="341"/>
                </a:lnTo>
                <a:lnTo>
                  <a:pt x="341" y="342"/>
                </a:lnTo>
                <a:lnTo>
                  <a:pt x="358" y="341"/>
                </a:lnTo>
                <a:lnTo>
                  <a:pt x="375" y="338"/>
                </a:lnTo>
                <a:lnTo>
                  <a:pt x="391" y="334"/>
                </a:lnTo>
                <a:lnTo>
                  <a:pt x="406" y="329"/>
                </a:lnTo>
                <a:lnTo>
                  <a:pt x="421" y="322"/>
                </a:lnTo>
                <a:lnTo>
                  <a:pt x="435" y="314"/>
                </a:lnTo>
                <a:lnTo>
                  <a:pt x="448" y="303"/>
                </a:lnTo>
                <a:lnTo>
                  <a:pt x="461" y="291"/>
                </a:lnTo>
                <a:lnTo>
                  <a:pt x="473" y="279"/>
                </a:lnTo>
                <a:lnTo>
                  <a:pt x="483" y="265"/>
                </a:lnTo>
                <a:lnTo>
                  <a:pt x="491" y="251"/>
                </a:lnTo>
                <a:lnTo>
                  <a:pt x="499" y="236"/>
                </a:lnTo>
                <a:lnTo>
                  <a:pt x="504" y="221"/>
                </a:lnTo>
                <a:lnTo>
                  <a:pt x="509" y="204"/>
                </a:lnTo>
                <a:lnTo>
                  <a:pt x="511" y="188"/>
                </a:lnTo>
                <a:lnTo>
                  <a:pt x="512" y="171"/>
                </a:lnTo>
                <a:lnTo>
                  <a:pt x="511" y="159"/>
                </a:lnTo>
                <a:lnTo>
                  <a:pt x="510" y="148"/>
                </a:lnTo>
                <a:lnTo>
                  <a:pt x="509" y="138"/>
                </a:lnTo>
                <a:lnTo>
                  <a:pt x="505" y="127"/>
                </a:lnTo>
                <a:lnTo>
                  <a:pt x="502" y="116"/>
                </a:lnTo>
                <a:lnTo>
                  <a:pt x="498" y="105"/>
                </a:lnTo>
                <a:lnTo>
                  <a:pt x="493" y="95"/>
                </a:lnTo>
                <a:lnTo>
                  <a:pt x="488" y="86"/>
                </a:lnTo>
                <a:lnTo>
                  <a:pt x="510" y="98"/>
                </a:lnTo>
                <a:lnTo>
                  <a:pt x="530" y="111"/>
                </a:lnTo>
                <a:lnTo>
                  <a:pt x="550" y="125"/>
                </a:lnTo>
                <a:lnTo>
                  <a:pt x="568" y="141"/>
                </a:lnTo>
                <a:lnTo>
                  <a:pt x="585" y="159"/>
                </a:lnTo>
                <a:lnTo>
                  <a:pt x="602" y="177"/>
                </a:lnTo>
                <a:lnTo>
                  <a:pt x="618" y="198"/>
                </a:lnTo>
                <a:lnTo>
                  <a:pt x="633" y="220"/>
                </a:lnTo>
                <a:lnTo>
                  <a:pt x="620" y="239"/>
                </a:lnTo>
                <a:lnTo>
                  <a:pt x="606" y="256"/>
                </a:lnTo>
                <a:lnTo>
                  <a:pt x="592" y="274"/>
                </a:lnTo>
                <a:lnTo>
                  <a:pt x="575" y="290"/>
                </a:lnTo>
                <a:lnTo>
                  <a:pt x="559" y="305"/>
                </a:lnTo>
                <a:lnTo>
                  <a:pt x="543" y="319"/>
                </a:lnTo>
                <a:lnTo>
                  <a:pt x="525" y="332"/>
                </a:lnTo>
                <a:lnTo>
                  <a:pt x="506" y="3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8" name="Freeform 30"/>
          <p:cNvSpPr>
            <a:spLocks/>
          </p:cNvSpPr>
          <p:nvPr/>
        </p:nvSpPr>
        <p:spPr bwMode="auto">
          <a:xfrm>
            <a:off x="1558926" y="7884320"/>
            <a:ext cx="114300" cy="203200"/>
          </a:xfrm>
          <a:custGeom>
            <a:avLst/>
            <a:gdLst>
              <a:gd name="T0" fmla="*/ 80 w 110"/>
              <a:gd name="T1" fmla="*/ 129 h 191"/>
              <a:gd name="T2" fmla="*/ 88 w 110"/>
              <a:gd name="T3" fmla="*/ 117 h 191"/>
              <a:gd name="T4" fmla="*/ 93 w 110"/>
              <a:gd name="T5" fmla="*/ 106 h 191"/>
              <a:gd name="T6" fmla="*/ 98 w 110"/>
              <a:gd name="T7" fmla="*/ 94 h 191"/>
              <a:gd name="T8" fmla="*/ 103 w 110"/>
              <a:gd name="T9" fmla="*/ 82 h 191"/>
              <a:gd name="T10" fmla="*/ 106 w 110"/>
              <a:gd name="T11" fmla="*/ 70 h 191"/>
              <a:gd name="T12" fmla="*/ 108 w 110"/>
              <a:gd name="T13" fmla="*/ 57 h 191"/>
              <a:gd name="T14" fmla="*/ 110 w 110"/>
              <a:gd name="T15" fmla="*/ 45 h 191"/>
              <a:gd name="T16" fmla="*/ 110 w 110"/>
              <a:gd name="T17" fmla="*/ 32 h 191"/>
              <a:gd name="T18" fmla="*/ 109 w 110"/>
              <a:gd name="T19" fmla="*/ 16 h 191"/>
              <a:gd name="T20" fmla="*/ 107 w 110"/>
              <a:gd name="T21" fmla="*/ 0 h 191"/>
              <a:gd name="T22" fmla="*/ 0 w 110"/>
              <a:gd name="T23" fmla="*/ 191 h 191"/>
              <a:gd name="T24" fmla="*/ 13 w 110"/>
              <a:gd name="T25" fmla="*/ 186 h 191"/>
              <a:gd name="T26" fmla="*/ 24 w 110"/>
              <a:gd name="T27" fmla="*/ 180 h 191"/>
              <a:gd name="T28" fmla="*/ 35 w 110"/>
              <a:gd name="T29" fmla="*/ 173 h 191"/>
              <a:gd name="T30" fmla="*/ 45 w 110"/>
              <a:gd name="T31" fmla="*/ 165 h 191"/>
              <a:gd name="T32" fmla="*/ 55 w 110"/>
              <a:gd name="T33" fmla="*/ 158 h 191"/>
              <a:gd name="T34" fmla="*/ 64 w 110"/>
              <a:gd name="T35" fmla="*/ 148 h 191"/>
              <a:gd name="T36" fmla="*/ 72 w 110"/>
              <a:gd name="T37" fmla="*/ 138 h 191"/>
              <a:gd name="T38" fmla="*/ 80 w 110"/>
              <a:gd name="T39" fmla="*/ 12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 h="191">
                <a:moveTo>
                  <a:pt x="80" y="129"/>
                </a:moveTo>
                <a:lnTo>
                  <a:pt x="88" y="117"/>
                </a:lnTo>
                <a:lnTo>
                  <a:pt x="93" y="106"/>
                </a:lnTo>
                <a:lnTo>
                  <a:pt x="98" y="94"/>
                </a:lnTo>
                <a:lnTo>
                  <a:pt x="103" y="82"/>
                </a:lnTo>
                <a:lnTo>
                  <a:pt x="106" y="70"/>
                </a:lnTo>
                <a:lnTo>
                  <a:pt x="108" y="57"/>
                </a:lnTo>
                <a:lnTo>
                  <a:pt x="110" y="45"/>
                </a:lnTo>
                <a:lnTo>
                  <a:pt x="110" y="32"/>
                </a:lnTo>
                <a:lnTo>
                  <a:pt x="109" y="16"/>
                </a:lnTo>
                <a:lnTo>
                  <a:pt x="107" y="0"/>
                </a:lnTo>
                <a:lnTo>
                  <a:pt x="0" y="191"/>
                </a:lnTo>
                <a:lnTo>
                  <a:pt x="13" y="186"/>
                </a:lnTo>
                <a:lnTo>
                  <a:pt x="24" y="180"/>
                </a:lnTo>
                <a:lnTo>
                  <a:pt x="35" y="173"/>
                </a:lnTo>
                <a:lnTo>
                  <a:pt x="45" y="165"/>
                </a:lnTo>
                <a:lnTo>
                  <a:pt x="55" y="158"/>
                </a:lnTo>
                <a:lnTo>
                  <a:pt x="64" y="148"/>
                </a:lnTo>
                <a:lnTo>
                  <a:pt x="72" y="138"/>
                </a:lnTo>
                <a:lnTo>
                  <a:pt x="80" y="12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49" name="Freeform 31"/>
          <p:cNvSpPr>
            <a:spLocks noEditPoints="1"/>
          </p:cNvSpPr>
          <p:nvPr/>
        </p:nvSpPr>
        <p:spPr bwMode="auto">
          <a:xfrm>
            <a:off x="1133477" y="7700171"/>
            <a:ext cx="527050" cy="539750"/>
          </a:xfrm>
          <a:custGeom>
            <a:avLst/>
            <a:gdLst>
              <a:gd name="T0" fmla="*/ 498 w 498"/>
              <a:gd name="T1" fmla="*/ 34 h 511"/>
              <a:gd name="T2" fmla="*/ 490 w 498"/>
              <a:gd name="T3" fmla="*/ 25 h 511"/>
              <a:gd name="T4" fmla="*/ 467 w 498"/>
              <a:gd name="T5" fmla="*/ 11 h 511"/>
              <a:gd name="T6" fmla="*/ 444 w 498"/>
              <a:gd name="T7" fmla="*/ 0 h 511"/>
              <a:gd name="T8" fmla="*/ 432 w 498"/>
              <a:gd name="T9" fmla="*/ 4 h 511"/>
              <a:gd name="T10" fmla="*/ 376 w 498"/>
              <a:gd name="T11" fmla="*/ 38 h 511"/>
              <a:gd name="T12" fmla="*/ 292 w 498"/>
              <a:gd name="T13" fmla="*/ 39 h 511"/>
              <a:gd name="T14" fmla="*/ 197 w 498"/>
              <a:gd name="T15" fmla="*/ 65 h 511"/>
              <a:gd name="T16" fmla="*/ 112 w 498"/>
              <a:gd name="T17" fmla="*/ 116 h 511"/>
              <a:gd name="T18" fmla="*/ 39 w 498"/>
              <a:gd name="T19" fmla="*/ 187 h 511"/>
              <a:gd name="T20" fmla="*/ 2 w 498"/>
              <a:gd name="T21" fmla="*/ 242 h 511"/>
              <a:gd name="T22" fmla="*/ 2 w 498"/>
              <a:gd name="T23" fmla="*/ 269 h 511"/>
              <a:gd name="T24" fmla="*/ 45 w 498"/>
              <a:gd name="T25" fmla="*/ 331 h 511"/>
              <a:gd name="T26" fmla="*/ 112 w 498"/>
              <a:gd name="T27" fmla="*/ 394 h 511"/>
              <a:gd name="T28" fmla="*/ 161 w 498"/>
              <a:gd name="T29" fmla="*/ 428 h 511"/>
              <a:gd name="T30" fmla="*/ 175 w 498"/>
              <a:gd name="T31" fmla="*/ 464 h 511"/>
              <a:gd name="T32" fmla="*/ 173 w 498"/>
              <a:gd name="T33" fmla="*/ 480 h 511"/>
              <a:gd name="T34" fmla="*/ 213 w 498"/>
              <a:gd name="T35" fmla="*/ 505 h 511"/>
              <a:gd name="T36" fmla="*/ 235 w 498"/>
              <a:gd name="T37" fmla="*/ 510 h 511"/>
              <a:gd name="T38" fmla="*/ 268 w 498"/>
              <a:gd name="T39" fmla="*/ 452 h 511"/>
              <a:gd name="T40" fmla="*/ 323 w 498"/>
              <a:gd name="T41" fmla="*/ 353 h 511"/>
              <a:gd name="T42" fmla="*/ 398 w 498"/>
              <a:gd name="T43" fmla="*/ 221 h 511"/>
              <a:gd name="T44" fmla="*/ 463 w 498"/>
              <a:gd name="T45" fmla="*/ 104 h 511"/>
              <a:gd name="T46" fmla="*/ 212 w 498"/>
              <a:gd name="T47" fmla="*/ 398 h 511"/>
              <a:gd name="T48" fmla="*/ 122 w 498"/>
              <a:gd name="T49" fmla="*/ 340 h 511"/>
              <a:gd name="T50" fmla="*/ 50 w 498"/>
              <a:gd name="T51" fmla="*/ 255 h 511"/>
              <a:gd name="T52" fmla="*/ 115 w 498"/>
              <a:gd name="T53" fmla="*/ 177 h 511"/>
              <a:gd name="T54" fmla="*/ 195 w 498"/>
              <a:gd name="T55" fmla="*/ 121 h 511"/>
              <a:gd name="T56" fmla="*/ 177 w 498"/>
              <a:gd name="T57" fmla="*/ 162 h 511"/>
              <a:gd name="T58" fmla="*/ 171 w 498"/>
              <a:gd name="T59" fmla="*/ 207 h 511"/>
              <a:gd name="T60" fmla="*/ 176 w 498"/>
              <a:gd name="T61" fmla="*/ 247 h 511"/>
              <a:gd name="T62" fmla="*/ 190 w 498"/>
              <a:gd name="T63" fmla="*/ 284 h 511"/>
              <a:gd name="T64" fmla="*/ 212 w 498"/>
              <a:gd name="T65" fmla="*/ 318 h 511"/>
              <a:gd name="T66" fmla="*/ 241 w 498"/>
              <a:gd name="T67" fmla="*/ 345 h 511"/>
              <a:gd name="T68" fmla="*/ 349 w 498"/>
              <a:gd name="T69" fmla="*/ 127 h 511"/>
              <a:gd name="T70" fmla="*/ 326 w 498"/>
              <a:gd name="T71" fmla="*/ 129 h 511"/>
              <a:gd name="T72" fmla="*/ 298 w 498"/>
              <a:gd name="T73" fmla="*/ 141 h 511"/>
              <a:gd name="T74" fmla="*/ 276 w 498"/>
              <a:gd name="T75" fmla="*/ 163 h 511"/>
              <a:gd name="T76" fmla="*/ 264 w 498"/>
              <a:gd name="T77" fmla="*/ 191 h 511"/>
              <a:gd name="T78" fmla="*/ 262 w 498"/>
              <a:gd name="T79" fmla="*/ 214 h 511"/>
              <a:gd name="T80" fmla="*/ 251 w 498"/>
              <a:gd name="T81" fmla="*/ 224 h 511"/>
              <a:gd name="T82" fmla="*/ 237 w 498"/>
              <a:gd name="T83" fmla="*/ 224 h 511"/>
              <a:gd name="T84" fmla="*/ 227 w 498"/>
              <a:gd name="T85" fmla="*/ 214 h 511"/>
              <a:gd name="T86" fmla="*/ 228 w 498"/>
              <a:gd name="T87" fmla="*/ 184 h 511"/>
              <a:gd name="T88" fmla="*/ 245 w 498"/>
              <a:gd name="T89" fmla="*/ 143 h 511"/>
              <a:gd name="T90" fmla="*/ 278 w 498"/>
              <a:gd name="T91" fmla="*/ 110 h 511"/>
              <a:gd name="T92" fmla="*/ 319 w 498"/>
              <a:gd name="T93" fmla="*/ 93 h 511"/>
              <a:gd name="T94" fmla="*/ 349 w 498"/>
              <a:gd name="T95" fmla="*/ 92 h 511"/>
              <a:gd name="T96" fmla="*/ 359 w 498"/>
              <a:gd name="T97" fmla="*/ 103 h 511"/>
              <a:gd name="T98" fmla="*/ 359 w 498"/>
              <a:gd name="T99" fmla="*/ 11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8" h="511">
                <a:moveTo>
                  <a:pt x="498" y="40"/>
                </a:moveTo>
                <a:lnTo>
                  <a:pt x="498" y="39"/>
                </a:lnTo>
                <a:lnTo>
                  <a:pt x="498" y="37"/>
                </a:lnTo>
                <a:lnTo>
                  <a:pt x="498" y="34"/>
                </a:lnTo>
                <a:lnTo>
                  <a:pt x="497" y="31"/>
                </a:lnTo>
                <a:lnTo>
                  <a:pt x="495" y="28"/>
                </a:lnTo>
                <a:lnTo>
                  <a:pt x="492" y="26"/>
                </a:lnTo>
                <a:lnTo>
                  <a:pt x="490" y="25"/>
                </a:lnTo>
                <a:lnTo>
                  <a:pt x="484" y="22"/>
                </a:lnTo>
                <a:lnTo>
                  <a:pt x="479" y="19"/>
                </a:lnTo>
                <a:lnTo>
                  <a:pt x="472" y="15"/>
                </a:lnTo>
                <a:lnTo>
                  <a:pt x="467" y="11"/>
                </a:lnTo>
                <a:lnTo>
                  <a:pt x="460" y="8"/>
                </a:lnTo>
                <a:lnTo>
                  <a:pt x="454" y="5"/>
                </a:lnTo>
                <a:lnTo>
                  <a:pt x="448" y="3"/>
                </a:lnTo>
                <a:lnTo>
                  <a:pt x="444" y="0"/>
                </a:lnTo>
                <a:lnTo>
                  <a:pt x="441" y="0"/>
                </a:lnTo>
                <a:lnTo>
                  <a:pt x="438" y="0"/>
                </a:lnTo>
                <a:lnTo>
                  <a:pt x="436" y="1"/>
                </a:lnTo>
                <a:lnTo>
                  <a:pt x="432" y="4"/>
                </a:lnTo>
                <a:lnTo>
                  <a:pt x="431" y="6"/>
                </a:lnTo>
                <a:lnTo>
                  <a:pt x="411" y="42"/>
                </a:lnTo>
                <a:lnTo>
                  <a:pt x="393" y="40"/>
                </a:lnTo>
                <a:lnTo>
                  <a:pt x="376" y="38"/>
                </a:lnTo>
                <a:lnTo>
                  <a:pt x="359" y="37"/>
                </a:lnTo>
                <a:lnTo>
                  <a:pt x="342" y="36"/>
                </a:lnTo>
                <a:lnTo>
                  <a:pt x="317" y="37"/>
                </a:lnTo>
                <a:lnTo>
                  <a:pt x="292" y="39"/>
                </a:lnTo>
                <a:lnTo>
                  <a:pt x="267" y="44"/>
                </a:lnTo>
                <a:lnTo>
                  <a:pt x="243" y="49"/>
                </a:lnTo>
                <a:lnTo>
                  <a:pt x="220" y="56"/>
                </a:lnTo>
                <a:lnTo>
                  <a:pt x="197" y="65"/>
                </a:lnTo>
                <a:lnTo>
                  <a:pt x="175" y="76"/>
                </a:lnTo>
                <a:lnTo>
                  <a:pt x="153" y="88"/>
                </a:lnTo>
                <a:lnTo>
                  <a:pt x="132" y="102"/>
                </a:lnTo>
                <a:lnTo>
                  <a:pt x="112" y="116"/>
                </a:lnTo>
                <a:lnTo>
                  <a:pt x="92" y="132"/>
                </a:lnTo>
                <a:lnTo>
                  <a:pt x="74" y="149"/>
                </a:lnTo>
                <a:lnTo>
                  <a:pt x="56" y="168"/>
                </a:lnTo>
                <a:lnTo>
                  <a:pt x="39" y="187"/>
                </a:lnTo>
                <a:lnTo>
                  <a:pt x="23" y="208"/>
                </a:lnTo>
                <a:lnTo>
                  <a:pt x="9" y="229"/>
                </a:lnTo>
                <a:lnTo>
                  <a:pt x="5" y="236"/>
                </a:lnTo>
                <a:lnTo>
                  <a:pt x="2" y="242"/>
                </a:lnTo>
                <a:lnTo>
                  <a:pt x="1" y="249"/>
                </a:lnTo>
                <a:lnTo>
                  <a:pt x="0" y="255"/>
                </a:lnTo>
                <a:lnTo>
                  <a:pt x="1" y="263"/>
                </a:lnTo>
                <a:lnTo>
                  <a:pt x="2" y="269"/>
                </a:lnTo>
                <a:lnTo>
                  <a:pt x="5" y="276"/>
                </a:lnTo>
                <a:lnTo>
                  <a:pt x="9" y="282"/>
                </a:lnTo>
                <a:lnTo>
                  <a:pt x="26" y="307"/>
                </a:lnTo>
                <a:lnTo>
                  <a:pt x="45" y="331"/>
                </a:lnTo>
                <a:lnTo>
                  <a:pt x="65" y="353"/>
                </a:lnTo>
                <a:lnTo>
                  <a:pt x="88" y="375"/>
                </a:lnTo>
                <a:lnTo>
                  <a:pt x="100" y="385"/>
                </a:lnTo>
                <a:lnTo>
                  <a:pt x="112" y="394"/>
                </a:lnTo>
                <a:lnTo>
                  <a:pt x="123" y="403"/>
                </a:lnTo>
                <a:lnTo>
                  <a:pt x="135" y="412"/>
                </a:lnTo>
                <a:lnTo>
                  <a:pt x="148" y="420"/>
                </a:lnTo>
                <a:lnTo>
                  <a:pt x="161" y="428"/>
                </a:lnTo>
                <a:lnTo>
                  <a:pt x="174" y="434"/>
                </a:lnTo>
                <a:lnTo>
                  <a:pt x="188" y="441"/>
                </a:lnTo>
                <a:lnTo>
                  <a:pt x="181" y="454"/>
                </a:lnTo>
                <a:lnTo>
                  <a:pt x="175" y="464"/>
                </a:lnTo>
                <a:lnTo>
                  <a:pt x="172" y="470"/>
                </a:lnTo>
                <a:lnTo>
                  <a:pt x="171" y="474"/>
                </a:lnTo>
                <a:lnTo>
                  <a:pt x="172" y="478"/>
                </a:lnTo>
                <a:lnTo>
                  <a:pt x="173" y="480"/>
                </a:lnTo>
                <a:lnTo>
                  <a:pt x="174" y="483"/>
                </a:lnTo>
                <a:lnTo>
                  <a:pt x="177" y="484"/>
                </a:lnTo>
                <a:lnTo>
                  <a:pt x="198" y="496"/>
                </a:lnTo>
                <a:lnTo>
                  <a:pt x="213" y="505"/>
                </a:lnTo>
                <a:lnTo>
                  <a:pt x="224" y="510"/>
                </a:lnTo>
                <a:lnTo>
                  <a:pt x="228" y="511"/>
                </a:lnTo>
                <a:lnTo>
                  <a:pt x="231" y="511"/>
                </a:lnTo>
                <a:lnTo>
                  <a:pt x="235" y="510"/>
                </a:lnTo>
                <a:lnTo>
                  <a:pt x="237" y="508"/>
                </a:lnTo>
                <a:lnTo>
                  <a:pt x="239" y="505"/>
                </a:lnTo>
                <a:lnTo>
                  <a:pt x="257" y="471"/>
                </a:lnTo>
                <a:lnTo>
                  <a:pt x="268" y="452"/>
                </a:lnTo>
                <a:lnTo>
                  <a:pt x="280" y="431"/>
                </a:lnTo>
                <a:lnTo>
                  <a:pt x="293" y="407"/>
                </a:lnTo>
                <a:lnTo>
                  <a:pt x="308" y="381"/>
                </a:lnTo>
                <a:lnTo>
                  <a:pt x="323" y="353"/>
                </a:lnTo>
                <a:lnTo>
                  <a:pt x="340" y="323"/>
                </a:lnTo>
                <a:lnTo>
                  <a:pt x="359" y="291"/>
                </a:lnTo>
                <a:lnTo>
                  <a:pt x="378" y="255"/>
                </a:lnTo>
                <a:lnTo>
                  <a:pt x="398" y="221"/>
                </a:lnTo>
                <a:lnTo>
                  <a:pt x="415" y="188"/>
                </a:lnTo>
                <a:lnTo>
                  <a:pt x="432" y="158"/>
                </a:lnTo>
                <a:lnTo>
                  <a:pt x="447" y="130"/>
                </a:lnTo>
                <a:lnTo>
                  <a:pt x="463" y="104"/>
                </a:lnTo>
                <a:lnTo>
                  <a:pt x="475" y="80"/>
                </a:lnTo>
                <a:lnTo>
                  <a:pt x="487" y="60"/>
                </a:lnTo>
                <a:lnTo>
                  <a:pt x="498" y="40"/>
                </a:lnTo>
                <a:close/>
                <a:moveTo>
                  <a:pt x="212" y="398"/>
                </a:moveTo>
                <a:lnTo>
                  <a:pt x="188" y="386"/>
                </a:lnTo>
                <a:lnTo>
                  <a:pt x="164" y="373"/>
                </a:lnTo>
                <a:lnTo>
                  <a:pt x="143" y="358"/>
                </a:lnTo>
                <a:lnTo>
                  <a:pt x="122" y="340"/>
                </a:lnTo>
                <a:lnTo>
                  <a:pt x="102" y="322"/>
                </a:lnTo>
                <a:lnTo>
                  <a:pt x="83" y="302"/>
                </a:lnTo>
                <a:lnTo>
                  <a:pt x="66" y="279"/>
                </a:lnTo>
                <a:lnTo>
                  <a:pt x="50" y="255"/>
                </a:lnTo>
                <a:lnTo>
                  <a:pt x="64" y="234"/>
                </a:lnTo>
                <a:lnTo>
                  <a:pt x="80" y="213"/>
                </a:lnTo>
                <a:lnTo>
                  <a:pt x="97" y="195"/>
                </a:lnTo>
                <a:lnTo>
                  <a:pt x="115" y="177"/>
                </a:lnTo>
                <a:lnTo>
                  <a:pt x="133" y="161"/>
                </a:lnTo>
                <a:lnTo>
                  <a:pt x="153" y="146"/>
                </a:lnTo>
                <a:lnTo>
                  <a:pt x="173" y="133"/>
                </a:lnTo>
                <a:lnTo>
                  <a:pt x="195" y="121"/>
                </a:lnTo>
                <a:lnTo>
                  <a:pt x="189" y="131"/>
                </a:lnTo>
                <a:lnTo>
                  <a:pt x="184" y="142"/>
                </a:lnTo>
                <a:lnTo>
                  <a:pt x="181" y="152"/>
                </a:lnTo>
                <a:lnTo>
                  <a:pt x="177" y="162"/>
                </a:lnTo>
                <a:lnTo>
                  <a:pt x="174" y="173"/>
                </a:lnTo>
                <a:lnTo>
                  <a:pt x="173" y="184"/>
                </a:lnTo>
                <a:lnTo>
                  <a:pt x="172" y="196"/>
                </a:lnTo>
                <a:lnTo>
                  <a:pt x="171" y="207"/>
                </a:lnTo>
                <a:lnTo>
                  <a:pt x="172" y="217"/>
                </a:lnTo>
                <a:lnTo>
                  <a:pt x="172" y="227"/>
                </a:lnTo>
                <a:lnTo>
                  <a:pt x="174" y="237"/>
                </a:lnTo>
                <a:lnTo>
                  <a:pt x="176" y="247"/>
                </a:lnTo>
                <a:lnTo>
                  <a:pt x="178" y="256"/>
                </a:lnTo>
                <a:lnTo>
                  <a:pt x="182" y="266"/>
                </a:lnTo>
                <a:lnTo>
                  <a:pt x="186" y="275"/>
                </a:lnTo>
                <a:lnTo>
                  <a:pt x="190" y="284"/>
                </a:lnTo>
                <a:lnTo>
                  <a:pt x="195" y="293"/>
                </a:lnTo>
                <a:lnTo>
                  <a:pt x="200" y="302"/>
                </a:lnTo>
                <a:lnTo>
                  <a:pt x="205" y="310"/>
                </a:lnTo>
                <a:lnTo>
                  <a:pt x="212" y="318"/>
                </a:lnTo>
                <a:lnTo>
                  <a:pt x="218" y="325"/>
                </a:lnTo>
                <a:lnTo>
                  <a:pt x="226" y="332"/>
                </a:lnTo>
                <a:lnTo>
                  <a:pt x="234" y="338"/>
                </a:lnTo>
                <a:lnTo>
                  <a:pt x="241" y="345"/>
                </a:lnTo>
                <a:lnTo>
                  <a:pt x="212" y="398"/>
                </a:lnTo>
                <a:close/>
                <a:moveTo>
                  <a:pt x="355" y="122"/>
                </a:moveTo>
                <a:lnTo>
                  <a:pt x="351" y="125"/>
                </a:lnTo>
                <a:lnTo>
                  <a:pt x="349" y="127"/>
                </a:lnTo>
                <a:lnTo>
                  <a:pt x="346" y="128"/>
                </a:lnTo>
                <a:lnTo>
                  <a:pt x="342" y="128"/>
                </a:lnTo>
                <a:lnTo>
                  <a:pt x="334" y="128"/>
                </a:lnTo>
                <a:lnTo>
                  <a:pt x="326" y="129"/>
                </a:lnTo>
                <a:lnTo>
                  <a:pt x="319" y="131"/>
                </a:lnTo>
                <a:lnTo>
                  <a:pt x="311" y="133"/>
                </a:lnTo>
                <a:lnTo>
                  <a:pt x="305" y="136"/>
                </a:lnTo>
                <a:lnTo>
                  <a:pt x="298" y="141"/>
                </a:lnTo>
                <a:lnTo>
                  <a:pt x="292" y="145"/>
                </a:lnTo>
                <a:lnTo>
                  <a:pt x="285" y="150"/>
                </a:lnTo>
                <a:lnTo>
                  <a:pt x="280" y="157"/>
                </a:lnTo>
                <a:lnTo>
                  <a:pt x="276" y="163"/>
                </a:lnTo>
                <a:lnTo>
                  <a:pt x="271" y="170"/>
                </a:lnTo>
                <a:lnTo>
                  <a:pt x="268" y="176"/>
                </a:lnTo>
                <a:lnTo>
                  <a:pt x="266" y="184"/>
                </a:lnTo>
                <a:lnTo>
                  <a:pt x="264" y="191"/>
                </a:lnTo>
                <a:lnTo>
                  <a:pt x="263" y="199"/>
                </a:lnTo>
                <a:lnTo>
                  <a:pt x="263" y="207"/>
                </a:lnTo>
                <a:lnTo>
                  <a:pt x="263" y="211"/>
                </a:lnTo>
                <a:lnTo>
                  <a:pt x="262" y="214"/>
                </a:lnTo>
                <a:lnTo>
                  <a:pt x="259" y="217"/>
                </a:lnTo>
                <a:lnTo>
                  <a:pt x="257" y="220"/>
                </a:lnTo>
                <a:lnTo>
                  <a:pt x="254" y="222"/>
                </a:lnTo>
                <a:lnTo>
                  <a:pt x="251" y="224"/>
                </a:lnTo>
                <a:lnTo>
                  <a:pt x="248" y="225"/>
                </a:lnTo>
                <a:lnTo>
                  <a:pt x="244" y="225"/>
                </a:lnTo>
                <a:lnTo>
                  <a:pt x="241" y="225"/>
                </a:lnTo>
                <a:lnTo>
                  <a:pt x="237" y="224"/>
                </a:lnTo>
                <a:lnTo>
                  <a:pt x="235" y="222"/>
                </a:lnTo>
                <a:lnTo>
                  <a:pt x="231" y="220"/>
                </a:lnTo>
                <a:lnTo>
                  <a:pt x="229" y="217"/>
                </a:lnTo>
                <a:lnTo>
                  <a:pt x="227" y="214"/>
                </a:lnTo>
                <a:lnTo>
                  <a:pt x="226" y="211"/>
                </a:lnTo>
                <a:lnTo>
                  <a:pt x="226" y="207"/>
                </a:lnTo>
                <a:lnTo>
                  <a:pt x="227" y="195"/>
                </a:lnTo>
                <a:lnTo>
                  <a:pt x="228" y="184"/>
                </a:lnTo>
                <a:lnTo>
                  <a:pt x="230" y="173"/>
                </a:lnTo>
                <a:lnTo>
                  <a:pt x="235" y="162"/>
                </a:lnTo>
                <a:lnTo>
                  <a:pt x="239" y="153"/>
                </a:lnTo>
                <a:lnTo>
                  <a:pt x="245" y="143"/>
                </a:lnTo>
                <a:lnTo>
                  <a:pt x="252" y="134"/>
                </a:lnTo>
                <a:lnTo>
                  <a:pt x="261" y="126"/>
                </a:lnTo>
                <a:lnTo>
                  <a:pt x="269" y="117"/>
                </a:lnTo>
                <a:lnTo>
                  <a:pt x="278" y="110"/>
                </a:lnTo>
                <a:lnTo>
                  <a:pt x="288" y="104"/>
                </a:lnTo>
                <a:lnTo>
                  <a:pt x="297" y="100"/>
                </a:lnTo>
                <a:lnTo>
                  <a:pt x="308" y="96"/>
                </a:lnTo>
                <a:lnTo>
                  <a:pt x="319" y="93"/>
                </a:lnTo>
                <a:lnTo>
                  <a:pt x="330" y="92"/>
                </a:lnTo>
                <a:lnTo>
                  <a:pt x="342" y="91"/>
                </a:lnTo>
                <a:lnTo>
                  <a:pt x="345" y="91"/>
                </a:lnTo>
                <a:lnTo>
                  <a:pt x="349" y="92"/>
                </a:lnTo>
                <a:lnTo>
                  <a:pt x="351" y="94"/>
                </a:lnTo>
                <a:lnTo>
                  <a:pt x="355" y="96"/>
                </a:lnTo>
                <a:lnTo>
                  <a:pt x="357" y="100"/>
                </a:lnTo>
                <a:lnTo>
                  <a:pt x="359" y="103"/>
                </a:lnTo>
                <a:lnTo>
                  <a:pt x="360" y="106"/>
                </a:lnTo>
                <a:lnTo>
                  <a:pt x="360" y="109"/>
                </a:lnTo>
                <a:lnTo>
                  <a:pt x="360" y="113"/>
                </a:lnTo>
                <a:lnTo>
                  <a:pt x="359" y="117"/>
                </a:lnTo>
                <a:lnTo>
                  <a:pt x="357" y="119"/>
                </a:lnTo>
                <a:lnTo>
                  <a:pt x="355" y="12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0" name="Freeform 32"/>
          <p:cNvSpPr>
            <a:spLocks/>
          </p:cNvSpPr>
          <p:nvPr/>
        </p:nvSpPr>
        <p:spPr bwMode="auto">
          <a:xfrm>
            <a:off x="1495426" y="7804944"/>
            <a:ext cx="358776" cy="396876"/>
          </a:xfrm>
          <a:custGeom>
            <a:avLst/>
            <a:gdLst>
              <a:gd name="T0" fmla="*/ 333 w 341"/>
              <a:gd name="T1" fmla="*/ 128 h 373"/>
              <a:gd name="T2" fmla="*/ 321 w 341"/>
              <a:gd name="T3" fmla="*/ 110 h 373"/>
              <a:gd name="T4" fmla="*/ 308 w 341"/>
              <a:gd name="T5" fmla="*/ 93 h 373"/>
              <a:gd name="T6" fmla="*/ 294 w 341"/>
              <a:gd name="T7" fmla="*/ 75 h 373"/>
              <a:gd name="T8" fmla="*/ 278 w 341"/>
              <a:gd name="T9" fmla="*/ 58 h 373"/>
              <a:gd name="T10" fmla="*/ 261 w 341"/>
              <a:gd name="T11" fmla="*/ 42 h 373"/>
              <a:gd name="T12" fmla="*/ 244 w 341"/>
              <a:gd name="T13" fmla="*/ 27 h 373"/>
              <a:gd name="T14" fmla="*/ 226 w 341"/>
              <a:gd name="T15" fmla="*/ 13 h 373"/>
              <a:gd name="T16" fmla="*/ 209 w 341"/>
              <a:gd name="T17" fmla="*/ 0 h 373"/>
              <a:gd name="T18" fmla="*/ 184 w 341"/>
              <a:gd name="T19" fmla="*/ 43 h 373"/>
              <a:gd name="T20" fmla="*/ 200 w 341"/>
              <a:gd name="T21" fmla="*/ 54 h 373"/>
              <a:gd name="T22" fmla="*/ 216 w 341"/>
              <a:gd name="T23" fmla="*/ 66 h 373"/>
              <a:gd name="T24" fmla="*/ 230 w 341"/>
              <a:gd name="T25" fmla="*/ 79 h 373"/>
              <a:gd name="T26" fmla="*/ 244 w 341"/>
              <a:gd name="T27" fmla="*/ 93 h 373"/>
              <a:gd name="T28" fmla="*/ 257 w 341"/>
              <a:gd name="T29" fmla="*/ 107 h 373"/>
              <a:gd name="T30" fmla="*/ 268 w 341"/>
              <a:gd name="T31" fmla="*/ 122 h 373"/>
              <a:gd name="T32" fmla="*/ 280 w 341"/>
              <a:gd name="T33" fmla="*/ 138 h 373"/>
              <a:gd name="T34" fmla="*/ 292 w 341"/>
              <a:gd name="T35" fmla="*/ 154 h 373"/>
              <a:gd name="T36" fmla="*/ 280 w 341"/>
              <a:gd name="T37" fmla="*/ 173 h 373"/>
              <a:gd name="T38" fmla="*/ 267 w 341"/>
              <a:gd name="T39" fmla="*/ 189 h 373"/>
              <a:gd name="T40" fmla="*/ 254 w 341"/>
              <a:gd name="T41" fmla="*/ 205 h 373"/>
              <a:gd name="T42" fmla="*/ 240 w 341"/>
              <a:gd name="T43" fmla="*/ 220 h 373"/>
              <a:gd name="T44" fmla="*/ 225 w 341"/>
              <a:gd name="T45" fmla="*/ 234 h 373"/>
              <a:gd name="T46" fmla="*/ 210 w 341"/>
              <a:gd name="T47" fmla="*/ 247 h 373"/>
              <a:gd name="T48" fmla="*/ 194 w 341"/>
              <a:gd name="T49" fmla="*/ 260 h 373"/>
              <a:gd name="T50" fmla="*/ 177 w 341"/>
              <a:gd name="T51" fmla="*/ 272 h 373"/>
              <a:gd name="T52" fmla="*/ 159 w 341"/>
              <a:gd name="T53" fmla="*/ 282 h 373"/>
              <a:gd name="T54" fmla="*/ 142 w 341"/>
              <a:gd name="T55" fmla="*/ 291 h 373"/>
              <a:gd name="T56" fmla="*/ 124 w 341"/>
              <a:gd name="T57" fmla="*/ 300 h 373"/>
              <a:gd name="T58" fmla="*/ 105 w 341"/>
              <a:gd name="T59" fmla="*/ 307 h 373"/>
              <a:gd name="T60" fmla="*/ 87 w 341"/>
              <a:gd name="T61" fmla="*/ 313 h 373"/>
              <a:gd name="T62" fmla="*/ 68 w 341"/>
              <a:gd name="T63" fmla="*/ 317 h 373"/>
              <a:gd name="T64" fmla="*/ 48 w 341"/>
              <a:gd name="T65" fmla="*/ 322 h 373"/>
              <a:gd name="T66" fmla="*/ 28 w 341"/>
              <a:gd name="T67" fmla="*/ 324 h 373"/>
              <a:gd name="T68" fmla="*/ 0 w 341"/>
              <a:gd name="T69" fmla="*/ 373 h 373"/>
              <a:gd name="T70" fmla="*/ 21 w 341"/>
              <a:gd name="T71" fmla="*/ 373 h 373"/>
              <a:gd name="T72" fmla="*/ 42 w 341"/>
              <a:gd name="T73" fmla="*/ 371 h 373"/>
              <a:gd name="T74" fmla="*/ 62 w 341"/>
              <a:gd name="T75" fmla="*/ 369 h 373"/>
              <a:gd name="T76" fmla="*/ 82 w 341"/>
              <a:gd name="T77" fmla="*/ 365 h 373"/>
              <a:gd name="T78" fmla="*/ 102 w 341"/>
              <a:gd name="T79" fmla="*/ 359 h 373"/>
              <a:gd name="T80" fmla="*/ 122 w 341"/>
              <a:gd name="T81" fmla="*/ 353 h 373"/>
              <a:gd name="T82" fmla="*/ 140 w 341"/>
              <a:gd name="T83" fmla="*/ 346 h 373"/>
              <a:gd name="T84" fmla="*/ 159 w 341"/>
              <a:gd name="T85" fmla="*/ 338 h 373"/>
              <a:gd name="T86" fmla="*/ 178 w 341"/>
              <a:gd name="T87" fmla="*/ 328 h 373"/>
              <a:gd name="T88" fmla="*/ 196 w 341"/>
              <a:gd name="T89" fmla="*/ 317 h 373"/>
              <a:gd name="T90" fmla="*/ 213 w 341"/>
              <a:gd name="T91" fmla="*/ 306 h 373"/>
              <a:gd name="T92" fmla="*/ 230 w 341"/>
              <a:gd name="T93" fmla="*/ 295 h 373"/>
              <a:gd name="T94" fmla="*/ 246 w 341"/>
              <a:gd name="T95" fmla="*/ 280 h 373"/>
              <a:gd name="T96" fmla="*/ 262 w 341"/>
              <a:gd name="T97" fmla="*/ 266 h 373"/>
              <a:gd name="T98" fmla="*/ 277 w 341"/>
              <a:gd name="T99" fmla="*/ 251 h 373"/>
              <a:gd name="T100" fmla="*/ 291 w 341"/>
              <a:gd name="T101" fmla="*/ 236 h 373"/>
              <a:gd name="T102" fmla="*/ 304 w 341"/>
              <a:gd name="T103" fmla="*/ 221 h 373"/>
              <a:gd name="T104" fmla="*/ 315 w 341"/>
              <a:gd name="T105" fmla="*/ 207 h 373"/>
              <a:gd name="T106" fmla="*/ 325 w 341"/>
              <a:gd name="T107" fmla="*/ 193 h 373"/>
              <a:gd name="T108" fmla="*/ 333 w 341"/>
              <a:gd name="T109" fmla="*/ 181 h 373"/>
              <a:gd name="T110" fmla="*/ 337 w 341"/>
              <a:gd name="T111" fmla="*/ 175 h 373"/>
              <a:gd name="T112" fmla="*/ 339 w 341"/>
              <a:gd name="T113" fmla="*/ 168 h 373"/>
              <a:gd name="T114" fmla="*/ 340 w 341"/>
              <a:gd name="T115" fmla="*/ 161 h 373"/>
              <a:gd name="T116" fmla="*/ 341 w 341"/>
              <a:gd name="T117" fmla="*/ 154 h 373"/>
              <a:gd name="T118" fmla="*/ 340 w 341"/>
              <a:gd name="T119" fmla="*/ 148 h 373"/>
              <a:gd name="T120" fmla="*/ 339 w 341"/>
              <a:gd name="T121" fmla="*/ 141 h 373"/>
              <a:gd name="T122" fmla="*/ 337 w 341"/>
              <a:gd name="T123" fmla="*/ 135 h 373"/>
              <a:gd name="T124" fmla="*/ 333 w 341"/>
              <a:gd name="T125" fmla="*/ 12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73">
                <a:moveTo>
                  <a:pt x="333" y="128"/>
                </a:moveTo>
                <a:lnTo>
                  <a:pt x="321" y="110"/>
                </a:lnTo>
                <a:lnTo>
                  <a:pt x="308" y="93"/>
                </a:lnTo>
                <a:lnTo>
                  <a:pt x="294" y="75"/>
                </a:lnTo>
                <a:lnTo>
                  <a:pt x="278" y="58"/>
                </a:lnTo>
                <a:lnTo>
                  <a:pt x="261" y="42"/>
                </a:lnTo>
                <a:lnTo>
                  <a:pt x="244" y="27"/>
                </a:lnTo>
                <a:lnTo>
                  <a:pt x="226" y="13"/>
                </a:lnTo>
                <a:lnTo>
                  <a:pt x="209" y="0"/>
                </a:lnTo>
                <a:lnTo>
                  <a:pt x="184" y="43"/>
                </a:lnTo>
                <a:lnTo>
                  <a:pt x="200" y="54"/>
                </a:lnTo>
                <a:lnTo>
                  <a:pt x="216" y="66"/>
                </a:lnTo>
                <a:lnTo>
                  <a:pt x="230" y="79"/>
                </a:lnTo>
                <a:lnTo>
                  <a:pt x="244" y="93"/>
                </a:lnTo>
                <a:lnTo>
                  <a:pt x="257" y="107"/>
                </a:lnTo>
                <a:lnTo>
                  <a:pt x="268" y="122"/>
                </a:lnTo>
                <a:lnTo>
                  <a:pt x="280" y="138"/>
                </a:lnTo>
                <a:lnTo>
                  <a:pt x="292" y="154"/>
                </a:lnTo>
                <a:lnTo>
                  <a:pt x="280" y="173"/>
                </a:lnTo>
                <a:lnTo>
                  <a:pt x="267" y="189"/>
                </a:lnTo>
                <a:lnTo>
                  <a:pt x="254" y="205"/>
                </a:lnTo>
                <a:lnTo>
                  <a:pt x="240" y="220"/>
                </a:lnTo>
                <a:lnTo>
                  <a:pt x="225" y="234"/>
                </a:lnTo>
                <a:lnTo>
                  <a:pt x="210" y="247"/>
                </a:lnTo>
                <a:lnTo>
                  <a:pt x="194" y="260"/>
                </a:lnTo>
                <a:lnTo>
                  <a:pt x="177" y="272"/>
                </a:lnTo>
                <a:lnTo>
                  <a:pt x="159" y="282"/>
                </a:lnTo>
                <a:lnTo>
                  <a:pt x="142" y="291"/>
                </a:lnTo>
                <a:lnTo>
                  <a:pt x="124" y="300"/>
                </a:lnTo>
                <a:lnTo>
                  <a:pt x="105" y="307"/>
                </a:lnTo>
                <a:lnTo>
                  <a:pt x="87" y="313"/>
                </a:lnTo>
                <a:lnTo>
                  <a:pt x="68" y="317"/>
                </a:lnTo>
                <a:lnTo>
                  <a:pt x="48" y="322"/>
                </a:lnTo>
                <a:lnTo>
                  <a:pt x="28" y="324"/>
                </a:lnTo>
                <a:lnTo>
                  <a:pt x="0" y="373"/>
                </a:lnTo>
                <a:lnTo>
                  <a:pt x="21" y="373"/>
                </a:lnTo>
                <a:lnTo>
                  <a:pt x="42" y="371"/>
                </a:lnTo>
                <a:lnTo>
                  <a:pt x="62" y="369"/>
                </a:lnTo>
                <a:lnTo>
                  <a:pt x="82" y="365"/>
                </a:lnTo>
                <a:lnTo>
                  <a:pt x="102" y="359"/>
                </a:lnTo>
                <a:lnTo>
                  <a:pt x="122" y="353"/>
                </a:lnTo>
                <a:lnTo>
                  <a:pt x="140" y="346"/>
                </a:lnTo>
                <a:lnTo>
                  <a:pt x="159" y="338"/>
                </a:lnTo>
                <a:lnTo>
                  <a:pt x="178" y="328"/>
                </a:lnTo>
                <a:lnTo>
                  <a:pt x="196" y="317"/>
                </a:lnTo>
                <a:lnTo>
                  <a:pt x="213" y="306"/>
                </a:lnTo>
                <a:lnTo>
                  <a:pt x="230" y="295"/>
                </a:lnTo>
                <a:lnTo>
                  <a:pt x="246" y="280"/>
                </a:lnTo>
                <a:lnTo>
                  <a:pt x="262" y="266"/>
                </a:lnTo>
                <a:lnTo>
                  <a:pt x="277" y="251"/>
                </a:lnTo>
                <a:lnTo>
                  <a:pt x="291" y="236"/>
                </a:lnTo>
                <a:lnTo>
                  <a:pt x="304" y="221"/>
                </a:lnTo>
                <a:lnTo>
                  <a:pt x="315" y="207"/>
                </a:lnTo>
                <a:lnTo>
                  <a:pt x="325" y="193"/>
                </a:lnTo>
                <a:lnTo>
                  <a:pt x="333" y="181"/>
                </a:lnTo>
                <a:lnTo>
                  <a:pt x="337" y="175"/>
                </a:lnTo>
                <a:lnTo>
                  <a:pt x="339" y="168"/>
                </a:lnTo>
                <a:lnTo>
                  <a:pt x="340" y="161"/>
                </a:lnTo>
                <a:lnTo>
                  <a:pt x="341" y="154"/>
                </a:lnTo>
                <a:lnTo>
                  <a:pt x="340" y="148"/>
                </a:lnTo>
                <a:lnTo>
                  <a:pt x="339" y="141"/>
                </a:lnTo>
                <a:lnTo>
                  <a:pt x="337" y="135"/>
                </a:lnTo>
                <a:lnTo>
                  <a:pt x="333" y="12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1" name="Freeform 33"/>
          <p:cNvSpPr>
            <a:spLocks/>
          </p:cNvSpPr>
          <p:nvPr/>
        </p:nvSpPr>
        <p:spPr bwMode="auto">
          <a:xfrm>
            <a:off x="15176501" y="7636670"/>
            <a:ext cx="311150" cy="663576"/>
          </a:xfrm>
          <a:custGeom>
            <a:avLst/>
            <a:gdLst>
              <a:gd name="T0" fmla="*/ 195 w 293"/>
              <a:gd name="T1" fmla="*/ 205 h 627"/>
              <a:gd name="T2" fmla="*/ 195 w 293"/>
              <a:gd name="T3" fmla="*/ 151 h 627"/>
              <a:gd name="T4" fmla="*/ 195 w 293"/>
              <a:gd name="T5" fmla="*/ 140 h 627"/>
              <a:gd name="T6" fmla="*/ 196 w 293"/>
              <a:gd name="T7" fmla="*/ 133 h 627"/>
              <a:gd name="T8" fmla="*/ 198 w 293"/>
              <a:gd name="T9" fmla="*/ 126 h 627"/>
              <a:gd name="T10" fmla="*/ 201 w 293"/>
              <a:gd name="T11" fmla="*/ 120 h 627"/>
              <a:gd name="T12" fmla="*/ 203 w 293"/>
              <a:gd name="T13" fmla="*/ 117 h 627"/>
              <a:gd name="T14" fmla="*/ 207 w 293"/>
              <a:gd name="T15" fmla="*/ 114 h 627"/>
              <a:gd name="T16" fmla="*/ 210 w 293"/>
              <a:gd name="T17" fmla="*/ 112 h 627"/>
              <a:gd name="T18" fmla="*/ 214 w 293"/>
              <a:gd name="T19" fmla="*/ 110 h 627"/>
              <a:gd name="T20" fmla="*/ 225 w 293"/>
              <a:gd name="T21" fmla="*/ 109 h 627"/>
              <a:gd name="T22" fmla="*/ 238 w 293"/>
              <a:gd name="T23" fmla="*/ 108 h 627"/>
              <a:gd name="T24" fmla="*/ 292 w 293"/>
              <a:gd name="T25" fmla="*/ 108 h 627"/>
              <a:gd name="T26" fmla="*/ 292 w 293"/>
              <a:gd name="T27" fmla="*/ 0 h 627"/>
              <a:gd name="T28" fmla="*/ 206 w 293"/>
              <a:gd name="T29" fmla="*/ 0 h 627"/>
              <a:gd name="T30" fmla="*/ 187 w 293"/>
              <a:gd name="T31" fmla="*/ 1 h 627"/>
              <a:gd name="T32" fmla="*/ 171 w 293"/>
              <a:gd name="T33" fmla="*/ 2 h 627"/>
              <a:gd name="T34" fmla="*/ 155 w 293"/>
              <a:gd name="T35" fmla="*/ 5 h 627"/>
              <a:gd name="T36" fmla="*/ 141 w 293"/>
              <a:gd name="T37" fmla="*/ 9 h 627"/>
              <a:gd name="T38" fmla="*/ 128 w 293"/>
              <a:gd name="T39" fmla="*/ 14 h 627"/>
              <a:gd name="T40" fmla="*/ 117 w 293"/>
              <a:gd name="T41" fmla="*/ 21 h 627"/>
              <a:gd name="T42" fmla="*/ 106 w 293"/>
              <a:gd name="T43" fmla="*/ 27 h 627"/>
              <a:gd name="T44" fmla="*/ 98 w 293"/>
              <a:gd name="T45" fmla="*/ 36 h 627"/>
              <a:gd name="T46" fmla="*/ 90 w 293"/>
              <a:gd name="T47" fmla="*/ 45 h 627"/>
              <a:gd name="T48" fmla="*/ 83 w 293"/>
              <a:gd name="T49" fmla="*/ 55 h 627"/>
              <a:gd name="T50" fmla="*/ 78 w 293"/>
              <a:gd name="T51" fmla="*/ 67 h 627"/>
              <a:gd name="T52" fmla="*/ 74 w 293"/>
              <a:gd name="T53" fmla="*/ 80 h 627"/>
              <a:gd name="T54" fmla="*/ 69 w 293"/>
              <a:gd name="T55" fmla="*/ 93 h 627"/>
              <a:gd name="T56" fmla="*/ 67 w 293"/>
              <a:gd name="T57" fmla="*/ 108 h 627"/>
              <a:gd name="T58" fmla="*/ 65 w 293"/>
              <a:gd name="T59" fmla="*/ 123 h 627"/>
              <a:gd name="T60" fmla="*/ 65 w 293"/>
              <a:gd name="T61" fmla="*/ 140 h 627"/>
              <a:gd name="T62" fmla="*/ 65 w 293"/>
              <a:gd name="T63" fmla="*/ 205 h 627"/>
              <a:gd name="T64" fmla="*/ 0 w 293"/>
              <a:gd name="T65" fmla="*/ 205 h 627"/>
              <a:gd name="T66" fmla="*/ 0 w 293"/>
              <a:gd name="T67" fmla="*/ 313 h 627"/>
              <a:gd name="T68" fmla="*/ 65 w 293"/>
              <a:gd name="T69" fmla="*/ 313 h 627"/>
              <a:gd name="T70" fmla="*/ 65 w 293"/>
              <a:gd name="T71" fmla="*/ 627 h 627"/>
              <a:gd name="T72" fmla="*/ 195 w 293"/>
              <a:gd name="T73" fmla="*/ 627 h 627"/>
              <a:gd name="T74" fmla="*/ 195 w 293"/>
              <a:gd name="T75" fmla="*/ 313 h 627"/>
              <a:gd name="T76" fmla="*/ 281 w 293"/>
              <a:gd name="T77" fmla="*/ 313 h 627"/>
              <a:gd name="T78" fmla="*/ 293 w 293"/>
              <a:gd name="T79" fmla="*/ 205 h 627"/>
              <a:gd name="T80" fmla="*/ 195 w 293"/>
              <a:gd name="T81" fmla="*/ 205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627">
                <a:moveTo>
                  <a:pt x="195" y="205"/>
                </a:moveTo>
                <a:lnTo>
                  <a:pt x="195" y="151"/>
                </a:lnTo>
                <a:lnTo>
                  <a:pt x="195" y="140"/>
                </a:lnTo>
                <a:lnTo>
                  <a:pt x="196" y="133"/>
                </a:lnTo>
                <a:lnTo>
                  <a:pt x="198" y="126"/>
                </a:lnTo>
                <a:lnTo>
                  <a:pt x="201" y="120"/>
                </a:lnTo>
                <a:lnTo>
                  <a:pt x="203" y="117"/>
                </a:lnTo>
                <a:lnTo>
                  <a:pt x="207" y="114"/>
                </a:lnTo>
                <a:lnTo>
                  <a:pt x="210" y="112"/>
                </a:lnTo>
                <a:lnTo>
                  <a:pt x="214" y="110"/>
                </a:lnTo>
                <a:lnTo>
                  <a:pt x="225" y="109"/>
                </a:lnTo>
                <a:lnTo>
                  <a:pt x="238" y="108"/>
                </a:lnTo>
                <a:lnTo>
                  <a:pt x="292" y="108"/>
                </a:lnTo>
                <a:lnTo>
                  <a:pt x="292" y="0"/>
                </a:lnTo>
                <a:lnTo>
                  <a:pt x="206" y="0"/>
                </a:lnTo>
                <a:lnTo>
                  <a:pt x="187" y="1"/>
                </a:lnTo>
                <a:lnTo>
                  <a:pt x="171" y="2"/>
                </a:lnTo>
                <a:lnTo>
                  <a:pt x="155" y="5"/>
                </a:lnTo>
                <a:lnTo>
                  <a:pt x="141" y="9"/>
                </a:lnTo>
                <a:lnTo>
                  <a:pt x="128" y="14"/>
                </a:lnTo>
                <a:lnTo>
                  <a:pt x="117" y="21"/>
                </a:lnTo>
                <a:lnTo>
                  <a:pt x="106" y="27"/>
                </a:lnTo>
                <a:lnTo>
                  <a:pt x="98" y="36"/>
                </a:lnTo>
                <a:lnTo>
                  <a:pt x="90" y="45"/>
                </a:lnTo>
                <a:lnTo>
                  <a:pt x="83" y="55"/>
                </a:lnTo>
                <a:lnTo>
                  <a:pt x="78" y="67"/>
                </a:lnTo>
                <a:lnTo>
                  <a:pt x="74" y="80"/>
                </a:lnTo>
                <a:lnTo>
                  <a:pt x="69" y="93"/>
                </a:lnTo>
                <a:lnTo>
                  <a:pt x="67" y="108"/>
                </a:lnTo>
                <a:lnTo>
                  <a:pt x="65" y="123"/>
                </a:lnTo>
                <a:lnTo>
                  <a:pt x="65" y="140"/>
                </a:lnTo>
                <a:lnTo>
                  <a:pt x="65" y="205"/>
                </a:lnTo>
                <a:lnTo>
                  <a:pt x="0" y="205"/>
                </a:lnTo>
                <a:lnTo>
                  <a:pt x="0" y="313"/>
                </a:lnTo>
                <a:lnTo>
                  <a:pt x="65" y="313"/>
                </a:lnTo>
                <a:lnTo>
                  <a:pt x="65" y="627"/>
                </a:lnTo>
                <a:lnTo>
                  <a:pt x="195" y="627"/>
                </a:lnTo>
                <a:lnTo>
                  <a:pt x="195" y="313"/>
                </a:lnTo>
                <a:lnTo>
                  <a:pt x="281" y="313"/>
                </a:lnTo>
                <a:lnTo>
                  <a:pt x="293" y="205"/>
                </a:lnTo>
                <a:lnTo>
                  <a:pt x="195" y="20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52" name="Freeform 34"/>
          <p:cNvSpPr>
            <a:spLocks noEditPoints="1"/>
          </p:cNvSpPr>
          <p:nvPr/>
        </p:nvSpPr>
        <p:spPr bwMode="auto">
          <a:xfrm>
            <a:off x="13420727" y="7662071"/>
            <a:ext cx="619126" cy="615950"/>
          </a:xfrm>
          <a:custGeom>
            <a:avLst/>
            <a:gdLst>
              <a:gd name="T0" fmla="*/ 544 w 585"/>
              <a:gd name="T1" fmla="*/ 24 h 584"/>
              <a:gd name="T2" fmla="*/ 526 w 585"/>
              <a:gd name="T3" fmla="*/ 12 h 584"/>
              <a:gd name="T4" fmla="*/ 507 w 585"/>
              <a:gd name="T5" fmla="*/ 4 h 584"/>
              <a:gd name="T6" fmla="*/ 486 w 585"/>
              <a:gd name="T7" fmla="*/ 0 h 584"/>
              <a:gd name="T8" fmla="*/ 109 w 585"/>
              <a:gd name="T9" fmla="*/ 0 h 584"/>
              <a:gd name="T10" fmla="*/ 88 w 585"/>
              <a:gd name="T11" fmla="*/ 2 h 584"/>
              <a:gd name="T12" fmla="*/ 67 w 585"/>
              <a:gd name="T13" fmla="*/ 7 h 584"/>
              <a:gd name="T14" fmla="*/ 49 w 585"/>
              <a:gd name="T15" fmla="*/ 18 h 584"/>
              <a:gd name="T16" fmla="*/ 32 w 585"/>
              <a:gd name="T17" fmla="*/ 32 h 584"/>
              <a:gd name="T18" fmla="*/ 18 w 585"/>
              <a:gd name="T19" fmla="*/ 48 h 584"/>
              <a:gd name="T20" fmla="*/ 8 w 585"/>
              <a:gd name="T21" fmla="*/ 67 h 584"/>
              <a:gd name="T22" fmla="*/ 3 w 585"/>
              <a:gd name="T23" fmla="*/ 87 h 584"/>
              <a:gd name="T24" fmla="*/ 0 w 585"/>
              <a:gd name="T25" fmla="*/ 109 h 584"/>
              <a:gd name="T26" fmla="*/ 0 w 585"/>
              <a:gd name="T27" fmla="*/ 486 h 584"/>
              <a:gd name="T28" fmla="*/ 5 w 585"/>
              <a:gd name="T29" fmla="*/ 506 h 584"/>
              <a:gd name="T30" fmla="*/ 12 w 585"/>
              <a:gd name="T31" fmla="*/ 525 h 584"/>
              <a:gd name="T32" fmla="*/ 25 w 585"/>
              <a:gd name="T33" fmla="*/ 544 h 584"/>
              <a:gd name="T34" fmla="*/ 40 w 585"/>
              <a:gd name="T35" fmla="*/ 559 h 584"/>
              <a:gd name="T36" fmla="*/ 59 w 585"/>
              <a:gd name="T37" fmla="*/ 571 h 584"/>
              <a:gd name="T38" fmla="*/ 77 w 585"/>
              <a:gd name="T39" fmla="*/ 579 h 584"/>
              <a:gd name="T40" fmla="*/ 99 w 585"/>
              <a:gd name="T41" fmla="*/ 583 h 584"/>
              <a:gd name="T42" fmla="*/ 474 w 585"/>
              <a:gd name="T43" fmla="*/ 584 h 584"/>
              <a:gd name="T44" fmla="*/ 497 w 585"/>
              <a:gd name="T45" fmla="*/ 582 h 584"/>
              <a:gd name="T46" fmla="*/ 517 w 585"/>
              <a:gd name="T47" fmla="*/ 575 h 584"/>
              <a:gd name="T48" fmla="*/ 535 w 585"/>
              <a:gd name="T49" fmla="*/ 565 h 584"/>
              <a:gd name="T50" fmla="*/ 552 w 585"/>
              <a:gd name="T51" fmla="*/ 551 h 584"/>
              <a:gd name="T52" fmla="*/ 566 w 585"/>
              <a:gd name="T53" fmla="*/ 535 h 584"/>
              <a:gd name="T54" fmla="*/ 576 w 585"/>
              <a:gd name="T55" fmla="*/ 516 h 584"/>
              <a:gd name="T56" fmla="*/ 582 w 585"/>
              <a:gd name="T57" fmla="*/ 496 h 584"/>
              <a:gd name="T58" fmla="*/ 585 w 585"/>
              <a:gd name="T59" fmla="*/ 474 h 584"/>
              <a:gd name="T60" fmla="*/ 584 w 585"/>
              <a:gd name="T61" fmla="*/ 98 h 584"/>
              <a:gd name="T62" fmla="*/ 580 w 585"/>
              <a:gd name="T63" fmla="*/ 76 h 584"/>
              <a:gd name="T64" fmla="*/ 572 w 585"/>
              <a:gd name="T65" fmla="*/ 58 h 584"/>
              <a:gd name="T66" fmla="*/ 560 w 585"/>
              <a:gd name="T67" fmla="*/ 40 h 584"/>
              <a:gd name="T68" fmla="*/ 497 w 585"/>
              <a:gd name="T69" fmla="*/ 300 h 584"/>
              <a:gd name="T70" fmla="*/ 431 w 585"/>
              <a:gd name="T71" fmla="*/ 542 h 584"/>
              <a:gd name="T72" fmla="*/ 331 w 585"/>
              <a:gd name="T73" fmla="*/ 300 h 584"/>
              <a:gd name="T74" fmla="*/ 281 w 585"/>
              <a:gd name="T75" fmla="*/ 217 h 584"/>
              <a:gd name="T76" fmla="*/ 331 w 585"/>
              <a:gd name="T77" fmla="*/ 167 h 584"/>
              <a:gd name="T78" fmla="*/ 333 w 585"/>
              <a:gd name="T79" fmla="*/ 141 h 584"/>
              <a:gd name="T80" fmla="*/ 337 w 585"/>
              <a:gd name="T81" fmla="*/ 119 h 584"/>
              <a:gd name="T82" fmla="*/ 345 w 585"/>
              <a:gd name="T83" fmla="*/ 101 h 584"/>
              <a:gd name="T84" fmla="*/ 356 w 585"/>
              <a:gd name="T85" fmla="*/ 86 h 584"/>
              <a:gd name="T86" fmla="*/ 371 w 585"/>
              <a:gd name="T87" fmla="*/ 74 h 584"/>
              <a:gd name="T88" fmla="*/ 389 w 585"/>
              <a:gd name="T89" fmla="*/ 65 h 584"/>
              <a:gd name="T90" fmla="*/ 412 w 585"/>
              <a:gd name="T91" fmla="*/ 60 h 584"/>
              <a:gd name="T92" fmla="*/ 439 w 585"/>
              <a:gd name="T93" fmla="*/ 58 h 584"/>
              <a:gd name="T94" fmla="*/ 506 w 585"/>
              <a:gd name="T95" fmla="*/ 142 h 584"/>
              <a:gd name="T96" fmla="*/ 454 w 585"/>
              <a:gd name="T97" fmla="*/ 142 h 584"/>
              <a:gd name="T98" fmla="*/ 441 w 585"/>
              <a:gd name="T99" fmla="*/ 145 h 584"/>
              <a:gd name="T100" fmla="*/ 435 w 585"/>
              <a:gd name="T101" fmla="*/ 153 h 584"/>
              <a:gd name="T102" fmla="*/ 431 w 585"/>
              <a:gd name="T103" fmla="*/ 167 h 584"/>
              <a:gd name="T104" fmla="*/ 431 w 585"/>
              <a:gd name="T105" fmla="*/ 217 h 584"/>
              <a:gd name="T106" fmla="*/ 497 w 585"/>
              <a:gd name="T107" fmla="*/ 30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5" h="584">
                <a:moveTo>
                  <a:pt x="552" y="32"/>
                </a:moveTo>
                <a:lnTo>
                  <a:pt x="544" y="24"/>
                </a:lnTo>
                <a:lnTo>
                  <a:pt x="535" y="18"/>
                </a:lnTo>
                <a:lnTo>
                  <a:pt x="526" y="12"/>
                </a:lnTo>
                <a:lnTo>
                  <a:pt x="517" y="7"/>
                </a:lnTo>
                <a:lnTo>
                  <a:pt x="507" y="4"/>
                </a:lnTo>
                <a:lnTo>
                  <a:pt x="497" y="2"/>
                </a:lnTo>
                <a:lnTo>
                  <a:pt x="486" y="0"/>
                </a:lnTo>
                <a:lnTo>
                  <a:pt x="474" y="0"/>
                </a:lnTo>
                <a:lnTo>
                  <a:pt x="109" y="0"/>
                </a:lnTo>
                <a:lnTo>
                  <a:pt x="99" y="0"/>
                </a:lnTo>
                <a:lnTo>
                  <a:pt x="88" y="2"/>
                </a:lnTo>
                <a:lnTo>
                  <a:pt x="77" y="4"/>
                </a:lnTo>
                <a:lnTo>
                  <a:pt x="67" y="7"/>
                </a:lnTo>
                <a:lnTo>
                  <a:pt x="59" y="12"/>
                </a:lnTo>
                <a:lnTo>
                  <a:pt x="49" y="18"/>
                </a:lnTo>
                <a:lnTo>
                  <a:pt x="40" y="24"/>
                </a:lnTo>
                <a:lnTo>
                  <a:pt x="32" y="32"/>
                </a:lnTo>
                <a:lnTo>
                  <a:pt x="25" y="40"/>
                </a:lnTo>
                <a:lnTo>
                  <a:pt x="18" y="48"/>
                </a:lnTo>
                <a:lnTo>
                  <a:pt x="12" y="58"/>
                </a:lnTo>
                <a:lnTo>
                  <a:pt x="8" y="67"/>
                </a:lnTo>
                <a:lnTo>
                  <a:pt x="5" y="76"/>
                </a:lnTo>
                <a:lnTo>
                  <a:pt x="3" y="87"/>
                </a:lnTo>
                <a:lnTo>
                  <a:pt x="0" y="98"/>
                </a:lnTo>
                <a:lnTo>
                  <a:pt x="0" y="109"/>
                </a:lnTo>
                <a:lnTo>
                  <a:pt x="0" y="474"/>
                </a:lnTo>
                <a:lnTo>
                  <a:pt x="0" y="486"/>
                </a:lnTo>
                <a:lnTo>
                  <a:pt x="3" y="496"/>
                </a:lnTo>
                <a:lnTo>
                  <a:pt x="5" y="506"/>
                </a:lnTo>
                <a:lnTo>
                  <a:pt x="8" y="516"/>
                </a:lnTo>
                <a:lnTo>
                  <a:pt x="12" y="525"/>
                </a:lnTo>
                <a:lnTo>
                  <a:pt x="18" y="535"/>
                </a:lnTo>
                <a:lnTo>
                  <a:pt x="25" y="544"/>
                </a:lnTo>
                <a:lnTo>
                  <a:pt x="32" y="551"/>
                </a:lnTo>
                <a:lnTo>
                  <a:pt x="40" y="559"/>
                </a:lnTo>
                <a:lnTo>
                  <a:pt x="49" y="565"/>
                </a:lnTo>
                <a:lnTo>
                  <a:pt x="59" y="571"/>
                </a:lnTo>
                <a:lnTo>
                  <a:pt x="67" y="575"/>
                </a:lnTo>
                <a:lnTo>
                  <a:pt x="77" y="579"/>
                </a:lnTo>
                <a:lnTo>
                  <a:pt x="88" y="582"/>
                </a:lnTo>
                <a:lnTo>
                  <a:pt x="99" y="583"/>
                </a:lnTo>
                <a:lnTo>
                  <a:pt x="109" y="584"/>
                </a:lnTo>
                <a:lnTo>
                  <a:pt x="474" y="584"/>
                </a:lnTo>
                <a:lnTo>
                  <a:pt x="486" y="583"/>
                </a:lnTo>
                <a:lnTo>
                  <a:pt x="497" y="582"/>
                </a:lnTo>
                <a:lnTo>
                  <a:pt x="507" y="579"/>
                </a:lnTo>
                <a:lnTo>
                  <a:pt x="517" y="575"/>
                </a:lnTo>
                <a:lnTo>
                  <a:pt x="526" y="571"/>
                </a:lnTo>
                <a:lnTo>
                  <a:pt x="535" y="565"/>
                </a:lnTo>
                <a:lnTo>
                  <a:pt x="544" y="559"/>
                </a:lnTo>
                <a:lnTo>
                  <a:pt x="552" y="551"/>
                </a:lnTo>
                <a:lnTo>
                  <a:pt x="560" y="544"/>
                </a:lnTo>
                <a:lnTo>
                  <a:pt x="566" y="535"/>
                </a:lnTo>
                <a:lnTo>
                  <a:pt x="572" y="525"/>
                </a:lnTo>
                <a:lnTo>
                  <a:pt x="576" y="516"/>
                </a:lnTo>
                <a:lnTo>
                  <a:pt x="580" y="506"/>
                </a:lnTo>
                <a:lnTo>
                  <a:pt x="582" y="496"/>
                </a:lnTo>
                <a:lnTo>
                  <a:pt x="584" y="486"/>
                </a:lnTo>
                <a:lnTo>
                  <a:pt x="585" y="474"/>
                </a:lnTo>
                <a:lnTo>
                  <a:pt x="585" y="109"/>
                </a:lnTo>
                <a:lnTo>
                  <a:pt x="584" y="98"/>
                </a:lnTo>
                <a:lnTo>
                  <a:pt x="582" y="87"/>
                </a:lnTo>
                <a:lnTo>
                  <a:pt x="580" y="76"/>
                </a:lnTo>
                <a:lnTo>
                  <a:pt x="576" y="67"/>
                </a:lnTo>
                <a:lnTo>
                  <a:pt x="572" y="58"/>
                </a:lnTo>
                <a:lnTo>
                  <a:pt x="566" y="48"/>
                </a:lnTo>
                <a:lnTo>
                  <a:pt x="560" y="40"/>
                </a:lnTo>
                <a:lnTo>
                  <a:pt x="552" y="32"/>
                </a:lnTo>
                <a:close/>
                <a:moveTo>
                  <a:pt x="497" y="300"/>
                </a:moveTo>
                <a:lnTo>
                  <a:pt x="431" y="300"/>
                </a:lnTo>
                <a:lnTo>
                  <a:pt x="431" y="542"/>
                </a:lnTo>
                <a:lnTo>
                  <a:pt x="331" y="542"/>
                </a:lnTo>
                <a:lnTo>
                  <a:pt x="331" y="300"/>
                </a:lnTo>
                <a:lnTo>
                  <a:pt x="281" y="300"/>
                </a:lnTo>
                <a:lnTo>
                  <a:pt x="281" y="217"/>
                </a:lnTo>
                <a:lnTo>
                  <a:pt x="331" y="217"/>
                </a:lnTo>
                <a:lnTo>
                  <a:pt x="331" y="167"/>
                </a:lnTo>
                <a:lnTo>
                  <a:pt x="332" y="154"/>
                </a:lnTo>
                <a:lnTo>
                  <a:pt x="333" y="141"/>
                </a:lnTo>
                <a:lnTo>
                  <a:pt x="334" y="130"/>
                </a:lnTo>
                <a:lnTo>
                  <a:pt x="337" y="119"/>
                </a:lnTo>
                <a:lnTo>
                  <a:pt x="341" y="110"/>
                </a:lnTo>
                <a:lnTo>
                  <a:pt x="345" y="101"/>
                </a:lnTo>
                <a:lnTo>
                  <a:pt x="350" y="92"/>
                </a:lnTo>
                <a:lnTo>
                  <a:pt x="356" y="86"/>
                </a:lnTo>
                <a:lnTo>
                  <a:pt x="363" y="80"/>
                </a:lnTo>
                <a:lnTo>
                  <a:pt x="371" y="74"/>
                </a:lnTo>
                <a:lnTo>
                  <a:pt x="379" y="69"/>
                </a:lnTo>
                <a:lnTo>
                  <a:pt x="389" y="65"/>
                </a:lnTo>
                <a:lnTo>
                  <a:pt x="400" y="62"/>
                </a:lnTo>
                <a:lnTo>
                  <a:pt x="412" y="60"/>
                </a:lnTo>
                <a:lnTo>
                  <a:pt x="425" y="59"/>
                </a:lnTo>
                <a:lnTo>
                  <a:pt x="439" y="58"/>
                </a:lnTo>
                <a:lnTo>
                  <a:pt x="506" y="58"/>
                </a:lnTo>
                <a:lnTo>
                  <a:pt x="506" y="142"/>
                </a:lnTo>
                <a:lnTo>
                  <a:pt x="464" y="142"/>
                </a:lnTo>
                <a:lnTo>
                  <a:pt x="454" y="142"/>
                </a:lnTo>
                <a:lnTo>
                  <a:pt x="446" y="143"/>
                </a:lnTo>
                <a:lnTo>
                  <a:pt x="441" y="145"/>
                </a:lnTo>
                <a:lnTo>
                  <a:pt x="437" y="149"/>
                </a:lnTo>
                <a:lnTo>
                  <a:pt x="435" y="153"/>
                </a:lnTo>
                <a:lnTo>
                  <a:pt x="432" y="159"/>
                </a:lnTo>
                <a:lnTo>
                  <a:pt x="431" y="167"/>
                </a:lnTo>
                <a:lnTo>
                  <a:pt x="431" y="176"/>
                </a:lnTo>
                <a:lnTo>
                  <a:pt x="431" y="217"/>
                </a:lnTo>
                <a:lnTo>
                  <a:pt x="506" y="217"/>
                </a:lnTo>
                <a:lnTo>
                  <a:pt x="497" y="30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3" name="Freeform 35"/>
          <p:cNvSpPr>
            <a:spLocks/>
          </p:cNvSpPr>
          <p:nvPr/>
        </p:nvSpPr>
        <p:spPr bwMode="auto">
          <a:xfrm>
            <a:off x="8797927" y="7712871"/>
            <a:ext cx="720726" cy="514350"/>
          </a:xfrm>
          <a:custGeom>
            <a:avLst/>
            <a:gdLst>
              <a:gd name="T0" fmla="*/ 662 w 681"/>
              <a:gd name="T1" fmla="*/ 13 h 487"/>
              <a:gd name="T2" fmla="*/ 652 w 681"/>
              <a:gd name="T3" fmla="*/ 13 h 487"/>
              <a:gd name="T4" fmla="*/ 644 w 681"/>
              <a:gd name="T5" fmla="*/ 16 h 487"/>
              <a:gd name="T6" fmla="*/ 487 w 681"/>
              <a:gd name="T7" fmla="*/ 172 h 487"/>
              <a:gd name="T8" fmla="*/ 486 w 681"/>
              <a:gd name="T9" fmla="*/ 98 h 487"/>
              <a:gd name="T10" fmla="*/ 482 w 681"/>
              <a:gd name="T11" fmla="*/ 78 h 487"/>
              <a:gd name="T12" fmla="*/ 474 w 681"/>
              <a:gd name="T13" fmla="*/ 59 h 487"/>
              <a:gd name="T14" fmla="*/ 462 w 681"/>
              <a:gd name="T15" fmla="*/ 40 h 487"/>
              <a:gd name="T16" fmla="*/ 446 w 681"/>
              <a:gd name="T17" fmla="*/ 25 h 487"/>
              <a:gd name="T18" fmla="*/ 429 w 681"/>
              <a:gd name="T19" fmla="*/ 12 h 487"/>
              <a:gd name="T20" fmla="*/ 409 w 681"/>
              <a:gd name="T21" fmla="*/ 5 h 487"/>
              <a:gd name="T22" fmla="*/ 388 w 681"/>
              <a:gd name="T23" fmla="*/ 0 h 487"/>
              <a:gd name="T24" fmla="*/ 109 w 681"/>
              <a:gd name="T25" fmla="*/ 0 h 487"/>
              <a:gd name="T26" fmla="*/ 87 w 681"/>
              <a:gd name="T27" fmla="*/ 2 h 487"/>
              <a:gd name="T28" fmla="*/ 67 w 681"/>
              <a:gd name="T29" fmla="*/ 8 h 487"/>
              <a:gd name="T30" fmla="*/ 48 w 681"/>
              <a:gd name="T31" fmla="*/ 19 h 487"/>
              <a:gd name="T32" fmla="*/ 31 w 681"/>
              <a:gd name="T33" fmla="*/ 33 h 487"/>
              <a:gd name="T34" fmla="*/ 17 w 681"/>
              <a:gd name="T35" fmla="*/ 49 h 487"/>
              <a:gd name="T36" fmla="*/ 7 w 681"/>
              <a:gd name="T37" fmla="*/ 67 h 487"/>
              <a:gd name="T38" fmla="*/ 2 w 681"/>
              <a:gd name="T39" fmla="*/ 88 h 487"/>
              <a:gd name="T40" fmla="*/ 0 w 681"/>
              <a:gd name="T41" fmla="*/ 109 h 487"/>
              <a:gd name="T42" fmla="*/ 0 w 681"/>
              <a:gd name="T43" fmla="*/ 389 h 487"/>
              <a:gd name="T44" fmla="*/ 4 w 681"/>
              <a:gd name="T45" fmla="*/ 409 h 487"/>
              <a:gd name="T46" fmla="*/ 12 w 681"/>
              <a:gd name="T47" fmla="*/ 429 h 487"/>
              <a:gd name="T48" fmla="*/ 25 w 681"/>
              <a:gd name="T49" fmla="*/ 446 h 487"/>
              <a:gd name="T50" fmla="*/ 40 w 681"/>
              <a:gd name="T51" fmla="*/ 462 h 487"/>
              <a:gd name="T52" fmla="*/ 58 w 681"/>
              <a:gd name="T53" fmla="*/ 474 h 487"/>
              <a:gd name="T54" fmla="*/ 77 w 681"/>
              <a:gd name="T55" fmla="*/ 483 h 487"/>
              <a:gd name="T56" fmla="*/ 98 w 681"/>
              <a:gd name="T57" fmla="*/ 486 h 487"/>
              <a:gd name="T58" fmla="*/ 377 w 681"/>
              <a:gd name="T59" fmla="*/ 487 h 487"/>
              <a:gd name="T60" fmla="*/ 398 w 681"/>
              <a:gd name="T61" fmla="*/ 485 h 487"/>
              <a:gd name="T62" fmla="*/ 419 w 681"/>
              <a:gd name="T63" fmla="*/ 479 h 487"/>
              <a:gd name="T64" fmla="*/ 437 w 681"/>
              <a:gd name="T65" fmla="*/ 469 h 487"/>
              <a:gd name="T66" fmla="*/ 455 w 681"/>
              <a:gd name="T67" fmla="*/ 455 h 487"/>
              <a:gd name="T68" fmla="*/ 469 w 681"/>
              <a:gd name="T69" fmla="*/ 438 h 487"/>
              <a:gd name="T70" fmla="*/ 478 w 681"/>
              <a:gd name="T71" fmla="*/ 419 h 487"/>
              <a:gd name="T72" fmla="*/ 485 w 681"/>
              <a:gd name="T73" fmla="*/ 400 h 487"/>
              <a:gd name="T74" fmla="*/ 487 w 681"/>
              <a:gd name="T75" fmla="*/ 377 h 487"/>
              <a:gd name="T76" fmla="*/ 640 w 681"/>
              <a:gd name="T77" fmla="*/ 468 h 487"/>
              <a:gd name="T78" fmla="*/ 648 w 681"/>
              <a:gd name="T79" fmla="*/ 473 h 487"/>
              <a:gd name="T80" fmla="*/ 658 w 681"/>
              <a:gd name="T81" fmla="*/ 475 h 487"/>
              <a:gd name="T82" fmla="*/ 666 w 681"/>
              <a:gd name="T83" fmla="*/ 473 h 487"/>
              <a:gd name="T84" fmla="*/ 678 w 681"/>
              <a:gd name="T85" fmla="*/ 465 h 487"/>
              <a:gd name="T86" fmla="*/ 681 w 681"/>
              <a:gd name="T87" fmla="*/ 450 h 487"/>
              <a:gd name="T88" fmla="*/ 680 w 681"/>
              <a:gd name="T89" fmla="*/ 29 h 487"/>
              <a:gd name="T90" fmla="*/ 673 w 681"/>
              <a:gd name="T91" fmla="*/ 1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1" h="487">
                <a:moveTo>
                  <a:pt x="666" y="14"/>
                </a:moveTo>
                <a:lnTo>
                  <a:pt x="662" y="13"/>
                </a:lnTo>
                <a:lnTo>
                  <a:pt x="658" y="12"/>
                </a:lnTo>
                <a:lnTo>
                  <a:pt x="652" y="13"/>
                </a:lnTo>
                <a:lnTo>
                  <a:pt x="648" y="14"/>
                </a:lnTo>
                <a:lnTo>
                  <a:pt x="644" y="16"/>
                </a:lnTo>
                <a:lnTo>
                  <a:pt x="640" y="20"/>
                </a:lnTo>
                <a:lnTo>
                  <a:pt x="487" y="172"/>
                </a:lnTo>
                <a:lnTo>
                  <a:pt x="487" y="109"/>
                </a:lnTo>
                <a:lnTo>
                  <a:pt x="486" y="98"/>
                </a:lnTo>
                <a:lnTo>
                  <a:pt x="485" y="88"/>
                </a:lnTo>
                <a:lnTo>
                  <a:pt x="482" y="78"/>
                </a:lnTo>
                <a:lnTo>
                  <a:pt x="478" y="67"/>
                </a:lnTo>
                <a:lnTo>
                  <a:pt x="474" y="59"/>
                </a:lnTo>
                <a:lnTo>
                  <a:pt x="469" y="49"/>
                </a:lnTo>
                <a:lnTo>
                  <a:pt x="462" y="40"/>
                </a:lnTo>
                <a:lnTo>
                  <a:pt x="455" y="33"/>
                </a:lnTo>
                <a:lnTo>
                  <a:pt x="446" y="25"/>
                </a:lnTo>
                <a:lnTo>
                  <a:pt x="437" y="19"/>
                </a:lnTo>
                <a:lnTo>
                  <a:pt x="429" y="12"/>
                </a:lnTo>
                <a:lnTo>
                  <a:pt x="419" y="8"/>
                </a:lnTo>
                <a:lnTo>
                  <a:pt x="409" y="5"/>
                </a:lnTo>
                <a:lnTo>
                  <a:pt x="398" y="2"/>
                </a:lnTo>
                <a:lnTo>
                  <a:pt x="388" y="0"/>
                </a:lnTo>
                <a:lnTo>
                  <a:pt x="377" y="0"/>
                </a:lnTo>
                <a:lnTo>
                  <a:pt x="109" y="0"/>
                </a:lnTo>
                <a:lnTo>
                  <a:pt x="98" y="0"/>
                </a:lnTo>
                <a:lnTo>
                  <a:pt x="87" y="2"/>
                </a:lnTo>
                <a:lnTo>
                  <a:pt x="77" y="5"/>
                </a:lnTo>
                <a:lnTo>
                  <a:pt x="67" y="8"/>
                </a:lnTo>
                <a:lnTo>
                  <a:pt x="58" y="12"/>
                </a:lnTo>
                <a:lnTo>
                  <a:pt x="48" y="19"/>
                </a:lnTo>
                <a:lnTo>
                  <a:pt x="40" y="25"/>
                </a:lnTo>
                <a:lnTo>
                  <a:pt x="31" y="33"/>
                </a:lnTo>
                <a:lnTo>
                  <a:pt x="25" y="40"/>
                </a:lnTo>
                <a:lnTo>
                  <a:pt x="17" y="49"/>
                </a:lnTo>
                <a:lnTo>
                  <a:pt x="12" y="59"/>
                </a:lnTo>
                <a:lnTo>
                  <a:pt x="7" y="67"/>
                </a:lnTo>
                <a:lnTo>
                  <a:pt x="4" y="78"/>
                </a:lnTo>
                <a:lnTo>
                  <a:pt x="2" y="88"/>
                </a:lnTo>
                <a:lnTo>
                  <a:pt x="0" y="98"/>
                </a:lnTo>
                <a:lnTo>
                  <a:pt x="0" y="109"/>
                </a:lnTo>
                <a:lnTo>
                  <a:pt x="0" y="377"/>
                </a:lnTo>
                <a:lnTo>
                  <a:pt x="0" y="389"/>
                </a:lnTo>
                <a:lnTo>
                  <a:pt x="2" y="400"/>
                </a:lnTo>
                <a:lnTo>
                  <a:pt x="4" y="409"/>
                </a:lnTo>
                <a:lnTo>
                  <a:pt x="7" y="419"/>
                </a:lnTo>
                <a:lnTo>
                  <a:pt x="12" y="429"/>
                </a:lnTo>
                <a:lnTo>
                  <a:pt x="17" y="438"/>
                </a:lnTo>
                <a:lnTo>
                  <a:pt x="25" y="446"/>
                </a:lnTo>
                <a:lnTo>
                  <a:pt x="31" y="455"/>
                </a:lnTo>
                <a:lnTo>
                  <a:pt x="40" y="462"/>
                </a:lnTo>
                <a:lnTo>
                  <a:pt x="48" y="469"/>
                </a:lnTo>
                <a:lnTo>
                  <a:pt x="58" y="474"/>
                </a:lnTo>
                <a:lnTo>
                  <a:pt x="67" y="479"/>
                </a:lnTo>
                <a:lnTo>
                  <a:pt x="77" y="483"/>
                </a:lnTo>
                <a:lnTo>
                  <a:pt x="87" y="485"/>
                </a:lnTo>
                <a:lnTo>
                  <a:pt x="98" y="486"/>
                </a:lnTo>
                <a:lnTo>
                  <a:pt x="109" y="487"/>
                </a:lnTo>
                <a:lnTo>
                  <a:pt x="377" y="487"/>
                </a:lnTo>
                <a:lnTo>
                  <a:pt x="388" y="486"/>
                </a:lnTo>
                <a:lnTo>
                  <a:pt x="398" y="485"/>
                </a:lnTo>
                <a:lnTo>
                  <a:pt x="409" y="483"/>
                </a:lnTo>
                <a:lnTo>
                  <a:pt x="419" y="479"/>
                </a:lnTo>
                <a:lnTo>
                  <a:pt x="429" y="474"/>
                </a:lnTo>
                <a:lnTo>
                  <a:pt x="437" y="469"/>
                </a:lnTo>
                <a:lnTo>
                  <a:pt x="446" y="462"/>
                </a:lnTo>
                <a:lnTo>
                  <a:pt x="455" y="455"/>
                </a:lnTo>
                <a:lnTo>
                  <a:pt x="462" y="446"/>
                </a:lnTo>
                <a:lnTo>
                  <a:pt x="469" y="438"/>
                </a:lnTo>
                <a:lnTo>
                  <a:pt x="474" y="429"/>
                </a:lnTo>
                <a:lnTo>
                  <a:pt x="478" y="419"/>
                </a:lnTo>
                <a:lnTo>
                  <a:pt x="482" y="409"/>
                </a:lnTo>
                <a:lnTo>
                  <a:pt x="485" y="400"/>
                </a:lnTo>
                <a:lnTo>
                  <a:pt x="486" y="389"/>
                </a:lnTo>
                <a:lnTo>
                  <a:pt x="487" y="377"/>
                </a:lnTo>
                <a:lnTo>
                  <a:pt x="487" y="314"/>
                </a:lnTo>
                <a:lnTo>
                  <a:pt x="640" y="468"/>
                </a:lnTo>
                <a:lnTo>
                  <a:pt x="644" y="471"/>
                </a:lnTo>
                <a:lnTo>
                  <a:pt x="648" y="473"/>
                </a:lnTo>
                <a:lnTo>
                  <a:pt x="652" y="474"/>
                </a:lnTo>
                <a:lnTo>
                  <a:pt x="658" y="475"/>
                </a:lnTo>
                <a:lnTo>
                  <a:pt x="662" y="474"/>
                </a:lnTo>
                <a:lnTo>
                  <a:pt x="666" y="473"/>
                </a:lnTo>
                <a:lnTo>
                  <a:pt x="673" y="469"/>
                </a:lnTo>
                <a:lnTo>
                  <a:pt x="678" y="465"/>
                </a:lnTo>
                <a:lnTo>
                  <a:pt x="680" y="458"/>
                </a:lnTo>
                <a:lnTo>
                  <a:pt x="681" y="450"/>
                </a:lnTo>
                <a:lnTo>
                  <a:pt x="681" y="37"/>
                </a:lnTo>
                <a:lnTo>
                  <a:pt x="680" y="29"/>
                </a:lnTo>
                <a:lnTo>
                  <a:pt x="678" y="23"/>
                </a:lnTo>
                <a:lnTo>
                  <a:pt x="673" y="17"/>
                </a:lnTo>
                <a:lnTo>
                  <a:pt x="666" y="1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4" name="Freeform 36"/>
          <p:cNvSpPr>
            <a:spLocks/>
          </p:cNvSpPr>
          <p:nvPr/>
        </p:nvSpPr>
        <p:spPr bwMode="auto">
          <a:xfrm>
            <a:off x="7280277" y="7658895"/>
            <a:ext cx="720726" cy="619126"/>
          </a:xfrm>
          <a:custGeom>
            <a:avLst/>
            <a:gdLst>
              <a:gd name="T0" fmla="*/ 670 w 682"/>
              <a:gd name="T1" fmla="*/ 5 h 585"/>
              <a:gd name="T2" fmla="*/ 662 w 682"/>
              <a:gd name="T3" fmla="*/ 1 h 585"/>
              <a:gd name="T4" fmla="*/ 609 w 682"/>
              <a:gd name="T5" fmla="*/ 1 h 585"/>
              <a:gd name="T6" fmla="*/ 599 w 682"/>
              <a:gd name="T7" fmla="*/ 2 h 585"/>
              <a:gd name="T8" fmla="*/ 591 w 682"/>
              <a:gd name="T9" fmla="*/ 7 h 585"/>
              <a:gd name="T10" fmla="*/ 586 w 682"/>
              <a:gd name="T11" fmla="*/ 16 h 585"/>
              <a:gd name="T12" fmla="*/ 584 w 682"/>
              <a:gd name="T13" fmla="*/ 24 h 585"/>
              <a:gd name="T14" fmla="*/ 582 w 682"/>
              <a:gd name="T15" fmla="*/ 279 h 585"/>
              <a:gd name="T16" fmla="*/ 309 w 682"/>
              <a:gd name="T17" fmla="*/ 5 h 585"/>
              <a:gd name="T18" fmla="*/ 300 w 682"/>
              <a:gd name="T19" fmla="*/ 0 h 585"/>
              <a:gd name="T20" fmla="*/ 298 w 682"/>
              <a:gd name="T21" fmla="*/ 0 h 585"/>
              <a:gd name="T22" fmla="*/ 294 w 682"/>
              <a:gd name="T23" fmla="*/ 2 h 585"/>
              <a:gd name="T24" fmla="*/ 292 w 682"/>
              <a:gd name="T25" fmla="*/ 8 h 585"/>
              <a:gd name="T26" fmla="*/ 292 w 682"/>
              <a:gd name="T27" fmla="*/ 282 h 585"/>
              <a:gd name="T28" fmla="*/ 287 w 682"/>
              <a:gd name="T29" fmla="*/ 275 h 585"/>
              <a:gd name="T30" fmla="*/ 11 w 682"/>
              <a:gd name="T31" fmla="*/ 2 h 585"/>
              <a:gd name="T32" fmla="*/ 7 w 682"/>
              <a:gd name="T33" fmla="*/ 0 h 585"/>
              <a:gd name="T34" fmla="*/ 5 w 682"/>
              <a:gd name="T35" fmla="*/ 1 h 585"/>
              <a:gd name="T36" fmla="*/ 1 w 682"/>
              <a:gd name="T37" fmla="*/ 5 h 585"/>
              <a:gd name="T38" fmla="*/ 0 w 682"/>
              <a:gd name="T39" fmla="*/ 13 h 585"/>
              <a:gd name="T40" fmla="*/ 0 w 682"/>
              <a:gd name="T41" fmla="*/ 577 h 585"/>
              <a:gd name="T42" fmla="*/ 3 w 682"/>
              <a:gd name="T43" fmla="*/ 583 h 585"/>
              <a:gd name="T44" fmla="*/ 7 w 682"/>
              <a:gd name="T45" fmla="*/ 585 h 585"/>
              <a:gd name="T46" fmla="*/ 14 w 682"/>
              <a:gd name="T47" fmla="*/ 583 h 585"/>
              <a:gd name="T48" fmla="*/ 287 w 682"/>
              <a:gd name="T49" fmla="*/ 309 h 585"/>
              <a:gd name="T50" fmla="*/ 292 w 682"/>
              <a:gd name="T51" fmla="*/ 302 h 585"/>
              <a:gd name="T52" fmla="*/ 292 w 682"/>
              <a:gd name="T53" fmla="*/ 577 h 585"/>
              <a:gd name="T54" fmla="*/ 294 w 682"/>
              <a:gd name="T55" fmla="*/ 583 h 585"/>
              <a:gd name="T56" fmla="*/ 300 w 682"/>
              <a:gd name="T57" fmla="*/ 585 h 585"/>
              <a:gd name="T58" fmla="*/ 305 w 682"/>
              <a:gd name="T59" fmla="*/ 583 h 585"/>
              <a:gd name="T60" fmla="*/ 579 w 682"/>
              <a:gd name="T61" fmla="*/ 309 h 585"/>
              <a:gd name="T62" fmla="*/ 584 w 682"/>
              <a:gd name="T63" fmla="*/ 302 h 585"/>
              <a:gd name="T64" fmla="*/ 585 w 682"/>
              <a:gd name="T65" fmla="*/ 565 h 585"/>
              <a:gd name="T66" fmla="*/ 588 w 682"/>
              <a:gd name="T67" fmla="*/ 574 h 585"/>
              <a:gd name="T68" fmla="*/ 596 w 682"/>
              <a:gd name="T69" fmla="*/ 580 h 585"/>
              <a:gd name="T70" fmla="*/ 603 w 682"/>
              <a:gd name="T71" fmla="*/ 585 h 585"/>
              <a:gd name="T72" fmla="*/ 657 w 682"/>
              <a:gd name="T73" fmla="*/ 585 h 585"/>
              <a:gd name="T74" fmla="*/ 667 w 682"/>
              <a:gd name="T75" fmla="*/ 583 h 585"/>
              <a:gd name="T76" fmla="*/ 675 w 682"/>
              <a:gd name="T77" fmla="*/ 577 h 585"/>
              <a:gd name="T78" fmla="*/ 680 w 682"/>
              <a:gd name="T79" fmla="*/ 570 h 585"/>
              <a:gd name="T80" fmla="*/ 682 w 682"/>
              <a:gd name="T81" fmla="*/ 560 h 585"/>
              <a:gd name="T82" fmla="*/ 681 w 682"/>
              <a:gd name="T83" fmla="*/ 20 h 585"/>
              <a:gd name="T84" fmla="*/ 678 w 682"/>
              <a:gd name="T85" fmla="*/ 1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2" h="585">
                <a:moveTo>
                  <a:pt x="675" y="7"/>
                </a:moveTo>
                <a:lnTo>
                  <a:pt x="670" y="5"/>
                </a:lnTo>
                <a:lnTo>
                  <a:pt x="666" y="2"/>
                </a:lnTo>
                <a:lnTo>
                  <a:pt x="662" y="1"/>
                </a:lnTo>
                <a:lnTo>
                  <a:pt x="657" y="1"/>
                </a:lnTo>
                <a:lnTo>
                  <a:pt x="609" y="1"/>
                </a:lnTo>
                <a:lnTo>
                  <a:pt x="603" y="1"/>
                </a:lnTo>
                <a:lnTo>
                  <a:pt x="599" y="2"/>
                </a:lnTo>
                <a:lnTo>
                  <a:pt x="596" y="5"/>
                </a:lnTo>
                <a:lnTo>
                  <a:pt x="591" y="7"/>
                </a:lnTo>
                <a:lnTo>
                  <a:pt x="588" y="11"/>
                </a:lnTo>
                <a:lnTo>
                  <a:pt x="586" y="16"/>
                </a:lnTo>
                <a:lnTo>
                  <a:pt x="585" y="20"/>
                </a:lnTo>
                <a:lnTo>
                  <a:pt x="584" y="24"/>
                </a:lnTo>
                <a:lnTo>
                  <a:pt x="584" y="282"/>
                </a:lnTo>
                <a:lnTo>
                  <a:pt x="582" y="279"/>
                </a:lnTo>
                <a:lnTo>
                  <a:pt x="579" y="275"/>
                </a:lnTo>
                <a:lnTo>
                  <a:pt x="309" y="5"/>
                </a:lnTo>
                <a:lnTo>
                  <a:pt x="304" y="2"/>
                </a:lnTo>
                <a:lnTo>
                  <a:pt x="300" y="0"/>
                </a:lnTo>
                <a:lnTo>
                  <a:pt x="299" y="0"/>
                </a:lnTo>
                <a:lnTo>
                  <a:pt x="298" y="0"/>
                </a:lnTo>
                <a:lnTo>
                  <a:pt x="297" y="1"/>
                </a:lnTo>
                <a:lnTo>
                  <a:pt x="294" y="2"/>
                </a:lnTo>
                <a:lnTo>
                  <a:pt x="293" y="5"/>
                </a:lnTo>
                <a:lnTo>
                  <a:pt x="292" y="8"/>
                </a:lnTo>
                <a:lnTo>
                  <a:pt x="292" y="13"/>
                </a:lnTo>
                <a:lnTo>
                  <a:pt x="292" y="282"/>
                </a:lnTo>
                <a:lnTo>
                  <a:pt x="290" y="279"/>
                </a:lnTo>
                <a:lnTo>
                  <a:pt x="287" y="275"/>
                </a:lnTo>
                <a:lnTo>
                  <a:pt x="17" y="5"/>
                </a:lnTo>
                <a:lnTo>
                  <a:pt x="11" y="2"/>
                </a:lnTo>
                <a:lnTo>
                  <a:pt x="7" y="0"/>
                </a:lnTo>
                <a:lnTo>
                  <a:pt x="7" y="0"/>
                </a:lnTo>
                <a:lnTo>
                  <a:pt x="6" y="0"/>
                </a:lnTo>
                <a:lnTo>
                  <a:pt x="5" y="1"/>
                </a:lnTo>
                <a:lnTo>
                  <a:pt x="3" y="2"/>
                </a:lnTo>
                <a:lnTo>
                  <a:pt x="1" y="5"/>
                </a:lnTo>
                <a:lnTo>
                  <a:pt x="0" y="8"/>
                </a:lnTo>
                <a:lnTo>
                  <a:pt x="0" y="13"/>
                </a:lnTo>
                <a:lnTo>
                  <a:pt x="0" y="573"/>
                </a:lnTo>
                <a:lnTo>
                  <a:pt x="0" y="577"/>
                </a:lnTo>
                <a:lnTo>
                  <a:pt x="1" y="580"/>
                </a:lnTo>
                <a:lnTo>
                  <a:pt x="3" y="583"/>
                </a:lnTo>
                <a:lnTo>
                  <a:pt x="5" y="585"/>
                </a:lnTo>
                <a:lnTo>
                  <a:pt x="7" y="585"/>
                </a:lnTo>
                <a:lnTo>
                  <a:pt x="10" y="585"/>
                </a:lnTo>
                <a:lnTo>
                  <a:pt x="14" y="583"/>
                </a:lnTo>
                <a:lnTo>
                  <a:pt x="17" y="579"/>
                </a:lnTo>
                <a:lnTo>
                  <a:pt x="287" y="309"/>
                </a:lnTo>
                <a:lnTo>
                  <a:pt x="290" y="306"/>
                </a:lnTo>
                <a:lnTo>
                  <a:pt x="292" y="302"/>
                </a:lnTo>
                <a:lnTo>
                  <a:pt x="292" y="573"/>
                </a:lnTo>
                <a:lnTo>
                  <a:pt x="292" y="577"/>
                </a:lnTo>
                <a:lnTo>
                  <a:pt x="293" y="580"/>
                </a:lnTo>
                <a:lnTo>
                  <a:pt x="294" y="583"/>
                </a:lnTo>
                <a:lnTo>
                  <a:pt x="297" y="585"/>
                </a:lnTo>
                <a:lnTo>
                  <a:pt x="300" y="585"/>
                </a:lnTo>
                <a:lnTo>
                  <a:pt x="302" y="585"/>
                </a:lnTo>
                <a:lnTo>
                  <a:pt x="305" y="583"/>
                </a:lnTo>
                <a:lnTo>
                  <a:pt x="309" y="579"/>
                </a:lnTo>
                <a:lnTo>
                  <a:pt x="579" y="309"/>
                </a:lnTo>
                <a:lnTo>
                  <a:pt x="582" y="306"/>
                </a:lnTo>
                <a:lnTo>
                  <a:pt x="584" y="302"/>
                </a:lnTo>
                <a:lnTo>
                  <a:pt x="584" y="560"/>
                </a:lnTo>
                <a:lnTo>
                  <a:pt x="585" y="565"/>
                </a:lnTo>
                <a:lnTo>
                  <a:pt x="586" y="570"/>
                </a:lnTo>
                <a:lnTo>
                  <a:pt x="588" y="574"/>
                </a:lnTo>
                <a:lnTo>
                  <a:pt x="591" y="577"/>
                </a:lnTo>
                <a:lnTo>
                  <a:pt x="596" y="580"/>
                </a:lnTo>
                <a:lnTo>
                  <a:pt x="599" y="583"/>
                </a:lnTo>
                <a:lnTo>
                  <a:pt x="603" y="585"/>
                </a:lnTo>
                <a:lnTo>
                  <a:pt x="609" y="585"/>
                </a:lnTo>
                <a:lnTo>
                  <a:pt x="657" y="585"/>
                </a:lnTo>
                <a:lnTo>
                  <a:pt x="662" y="585"/>
                </a:lnTo>
                <a:lnTo>
                  <a:pt x="667" y="583"/>
                </a:lnTo>
                <a:lnTo>
                  <a:pt x="670" y="580"/>
                </a:lnTo>
                <a:lnTo>
                  <a:pt x="675" y="577"/>
                </a:lnTo>
                <a:lnTo>
                  <a:pt x="678" y="574"/>
                </a:lnTo>
                <a:lnTo>
                  <a:pt x="680" y="570"/>
                </a:lnTo>
                <a:lnTo>
                  <a:pt x="681" y="565"/>
                </a:lnTo>
                <a:lnTo>
                  <a:pt x="682" y="560"/>
                </a:lnTo>
                <a:lnTo>
                  <a:pt x="682" y="24"/>
                </a:lnTo>
                <a:lnTo>
                  <a:pt x="681" y="20"/>
                </a:lnTo>
                <a:lnTo>
                  <a:pt x="680" y="16"/>
                </a:lnTo>
                <a:lnTo>
                  <a:pt x="678" y="11"/>
                </a:lnTo>
                <a:lnTo>
                  <a:pt x="675" y="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5" name="Freeform 37"/>
          <p:cNvSpPr>
            <a:spLocks/>
          </p:cNvSpPr>
          <p:nvPr/>
        </p:nvSpPr>
        <p:spPr bwMode="auto">
          <a:xfrm>
            <a:off x="10617200" y="7614444"/>
            <a:ext cx="180976" cy="180976"/>
          </a:xfrm>
          <a:custGeom>
            <a:avLst/>
            <a:gdLst>
              <a:gd name="T0" fmla="*/ 94 w 171"/>
              <a:gd name="T1" fmla="*/ 171 h 171"/>
              <a:gd name="T2" fmla="*/ 110 w 171"/>
              <a:gd name="T3" fmla="*/ 168 h 171"/>
              <a:gd name="T4" fmla="*/ 125 w 171"/>
              <a:gd name="T5" fmla="*/ 161 h 171"/>
              <a:gd name="T6" fmla="*/ 139 w 171"/>
              <a:gd name="T7" fmla="*/ 152 h 171"/>
              <a:gd name="T8" fmla="*/ 151 w 171"/>
              <a:gd name="T9" fmla="*/ 140 h 171"/>
              <a:gd name="T10" fmla="*/ 161 w 171"/>
              <a:gd name="T11" fmla="*/ 126 h 171"/>
              <a:gd name="T12" fmla="*/ 167 w 171"/>
              <a:gd name="T13" fmla="*/ 111 h 171"/>
              <a:gd name="T14" fmla="*/ 170 w 171"/>
              <a:gd name="T15" fmla="*/ 94 h 171"/>
              <a:gd name="T16" fmla="*/ 170 w 171"/>
              <a:gd name="T17" fmla="*/ 77 h 171"/>
              <a:gd name="T18" fmla="*/ 167 w 171"/>
              <a:gd name="T19" fmla="*/ 61 h 171"/>
              <a:gd name="T20" fmla="*/ 161 w 171"/>
              <a:gd name="T21" fmla="*/ 46 h 171"/>
              <a:gd name="T22" fmla="*/ 151 w 171"/>
              <a:gd name="T23" fmla="*/ 32 h 171"/>
              <a:gd name="T24" fmla="*/ 139 w 171"/>
              <a:gd name="T25" fmla="*/ 20 h 171"/>
              <a:gd name="T26" fmla="*/ 125 w 171"/>
              <a:gd name="T27" fmla="*/ 10 h 171"/>
              <a:gd name="T28" fmla="*/ 110 w 171"/>
              <a:gd name="T29" fmla="*/ 5 h 171"/>
              <a:gd name="T30" fmla="*/ 94 w 171"/>
              <a:gd name="T31" fmla="*/ 2 h 171"/>
              <a:gd name="T32" fmla="*/ 77 w 171"/>
              <a:gd name="T33" fmla="*/ 2 h 171"/>
              <a:gd name="T34" fmla="*/ 61 w 171"/>
              <a:gd name="T35" fmla="*/ 5 h 171"/>
              <a:gd name="T36" fmla="*/ 45 w 171"/>
              <a:gd name="T37" fmla="*/ 10 h 171"/>
              <a:gd name="T38" fmla="*/ 31 w 171"/>
              <a:gd name="T39" fmla="*/ 20 h 171"/>
              <a:gd name="T40" fmla="*/ 19 w 171"/>
              <a:gd name="T41" fmla="*/ 32 h 171"/>
              <a:gd name="T42" fmla="*/ 10 w 171"/>
              <a:gd name="T43" fmla="*/ 46 h 171"/>
              <a:gd name="T44" fmla="*/ 3 w 171"/>
              <a:gd name="T45" fmla="*/ 61 h 171"/>
              <a:gd name="T46" fmla="*/ 0 w 171"/>
              <a:gd name="T47" fmla="*/ 77 h 171"/>
              <a:gd name="T48" fmla="*/ 0 w 171"/>
              <a:gd name="T49" fmla="*/ 94 h 171"/>
              <a:gd name="T50" fmla="*/ 3 w 171"/>
              <a:gd name="T51" fmla="*/ 111 h 171"/>
              <a:gd name="T52" fmla="*/ 10 w 171"/>
              <a:gd name="T53" fmla="*/ 126 h 171"/>
              <a:gd name="T54" fmla="*/ 19 w 171"/>
              <a:gd name="T55" fmla="*/ 140 h 171"/>
              <a:gd name="T56" fmla="*/ 31 w 171"/>
              <a:gd name="T57" fmla="*/ 152 h 171"/>
              <a:gd name="T58" fmla="*/ 45 w 171"/>
              <a:gd name="T59" fmla="*/ 161 h 171"/>
              <a:gd name="T60" fmla="*/ 61 w 171"/>
              <a:gd name="T61" fmla="*/ 168 h 171"/>
              <a:gd name="T62" fmla="*/ 77 w 171"/>
              <a:gd name="T6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171">
                <a:moveTo>
                  <a:pt x="85" y="171"/>
                </a:moveTo>
                <a:lnTo>
                  <a:pt x="94" y="171"/>
                </a:lnTo>
                <a:lnTo>
                  <a:pt x="103" y="170"/>
                </a:lnTo>
                <a:lnTo>
                  <a:pt x="110" y="168"/>
                </a:lnTo>
                <a:lnTo>
                  <a:pt x="118" y="165"/>
                </a:lnTo>
                <a:lnTo>
                  <a:pt x="125" y="161"/>
                </a:lnTo>
                <a:lnTo>
                  <a:pt x="133" y="157"/>
                </a:lnTo>
                <a:lnTo>
                  <a:pt x="139" y="152"/>
                </a:lnTo>
                <a:lnTo>
                  <a:pt x="146" y="146"/>
                </a:lnTo>
                <a:lnTo>
                  <a:pt x="151" y="140"/>
                </a:lnTo>
                <a:lnTo>
                  <a:pt x="157" y="133"/>
                </a:lnTo>
                <a:lnTo>
                  <a:pt x="161" y="126"/>
                </a:lnTo>
                <a:lnTo>
                  <a:pt x="164" y="119"/>
                </a:lnTo>
                <a:lnTo>
                  <a:pt x="167" y="111"/>
                </a:lnTo>
                <a:lnTo>
                  <a:pt x="169" y="103"/>
                </a:lnTo>
                <a:lnTo>
                  <a:pt x="170" y="94"/>
                </a:lnTo>
                <a:lnTo>
                  <a:pt x="171" y="86"/>
                </a:lnTo>
                <a:lnTo>
                  <a:pt x="170" y="77"/>
                </a:lnTo>
                <a:lnTo>
                  <a:pt x="169" y="68"/>
                </a:lnTo>
                <a:lnTo>
                  <a:pt x="167" y="61"/>
                </a:lnTo>
                <a:lnTo>
                  <a:pt x="164" y="53"/>
                </a:lnTo>
                <a:lnTo>
                  <a:pt x="161" y="46"/>
                </a:lnTo>
                <a:lnTo>
                  <a:pt x="157" y="39"/>
                </a:lnTo>
                <a:lnTo>
                  <a:pt x="151" y="32"/>
                </a:lnTo>
                <a:lnTo>
                  <a:pt x="146" y="25"/>
                </a:lnTo>
                <a:lnTo>
                  <a:pt x="139" y="20"/>
                </a:lnTo>
                <a:lnTo>
                  <a:pt x="133" y="14"/>
                </a:lnTo>
                <a:lnTo>
                  <a:pt x="125" y="10"/>
                </a:lnTo>
                <a:lnTo>
                  <a:pt x="118" y="7"/>
                </a:lnTo>
                <a:lnTo>
                  <a:pt x="110" y="5"/>
                </a:lnTo>
                <a:lnTo>
                  <a:pt x="103" y="3"/>
                </a:lnTo>
                <a:lnTo>
                  <a:pt x="94" y="2"/>
                </a:lnTo>
                <a:lnTo>
                  <a:pt x="85" y="0"/>
                </a:lnTo>
                <a:lnTo>
                  <a:pt x="77" y="2"/>
                </a:lnTo>
                <a:lnTo>
                  <a:pt x="68" y="3"/>
                </a:lnTo>
                <a:lnTo>
                  <a:pt x="61" y="5"/>
                </a:lnTo>
                <a:lnTo>
                  <a:pt x="53" y="7"/>
                </a:lnTo>
                <a:lnTo>
                  <a:pt x="45" y="10"/>
                </a:lnTo>
                <a:lnTo>
                  <a:pt x="38" y="14"/>
                </a:lnTo>
                <a:lnTo>
                  <a:pt x="31" y="20"/>
                </a:lnTo>
                <a:lnTo>
                  <a:pt x="25" y="25"/>
                </a:lnTo>
                <a:lnTo>
                  <a:pt x="19" y="32"/>
                </a:lnTo>
                <a:lnTo>
                  <a:pt x="14" y="39"/>
                </a:lnTo>
                <a:lnTo>
                  <a:pt x="10" y="46"/>
                </a:lnTo>
                <a:lnTo>
                  <a:pt x="7" y="53"/>
                </a:lnTo>
                <a:lnTo>
                  <a:pt x="3" y="61"/>
                </a:lnTo>
                <a:lnTo>
                  <a:pt x="1" y="68"/>
                </a:lnTo>
                <a:lnTo>
                  <a:pt x="0" y="77"/>
                </a:lnTo>
                <a:lnTo>
                  <a:pt x="0" y="86"/>
                </a:lnTo>
                <a:lnTo>
                  <a:pt x="0" y="94"/>
                </a:lnTo>
                <a:lnTo>
                  <a:pt x="1" y="103"/>
                </a:lnTo>
                <a:lnTo>
                  <a:pt x="3" y="111"/>
                </a:lnTo>
                <a:lnTo>
                  <a:pt x="7" y="119"/>
                </a:lnTo>
                <a:lnTo>
                  <a:pt x="10" y="126"/>
                </a:lnTo>
                <a:lnTo>
                  <a:pt x="14" y="133"/>
                </a:lnTo>
                <a:lnTo>
                  <a:pt x="19" y="140"/>
                </a:lnTo>
                <a:lnTo>
                  <a:pt x="25" y="146"/>
                </a:lnTo>
                <a:lnTo>
                  <a:pt x="31" y="152"/>
                </a:lnTo>
                <a:lnTo>
                  <a:pt x="38" y="157"/>
                </a:lnTo>
                <a:lnTo>
                  <a:pt x="45" y="161"/>
                </a:lnTo>
                <a:lnTo>
                  <a:pt x="53" y="165"/>
                </a:lnTo>
                <a:lnTo>
                  <a:pt x="61" y="168"/>
                </a:lnTo>
                <a:lnTo>
                  <a:pt x="68" y="170"/>
                </a:lnTo>
                <a:lnTo>
                  <a:pt x="77" y="171"/>
                </a:lnTo>
                <a:lnTo>
                  <a:pt x="85" y="17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6" name="Freeform 38"/>
          <p:cNvSpPr>
            <a:spLocks/>
          </p:cNvSpPr>
          <p:nvPr/>
        </p:nvSpPr>
        <p:spPr bwMode="auto">
          <a:xfrm>
            <a:off x="10448927" y="7808121"/>
            <a:ext cx="514350" cy="514350"/>
          </a:xfrm>
          <a:custGeom>
            <a:avLst/>
            <a:gdLst>
              <a:gd name="T0" fmla="*/ 385 w 487"/>
              <a:gd name="T1" fmla="*/ 41 h 487"/>
              <a:gd name="T2" fmla="*/ 370 w 487"/>
              <a:gd name="T3" fmla="*/ 24 h 487"/>
              <a:gd name="T4" fmla="*/ 353 w 487"/>
              <a:gd name="T5" fmla="*/ 11 h 487"/>
              <a:gd name="T6" fmla="*/ 336 w 487"/>
              <a:gd name="T7" fmla="*/ 3 h 487"/>
              <a:gd name="T8" fmla="*/ 318 w 487"/>
              <a:gd name="T9" fmla="*/ 0 h 487"/>
              <a:gd name="T10" fmla="*/ 161 w 487"/>
              <a:gd name="T11" fmla="*/ 1 h 487"/>
              <a:gd name="T12" fmla="*/ 143 w 487"/>
              <a:gd name="T13" fmla="*/ 6 h 487"/>
              <a:gd name="T14" fmla="*/ 127 w 487"/>
              <a:gd name="T15" fmla="*/ 16 h 487"/>
              <a:gd name="T16" fmla="*/ 112 w 487"/>
              <a:gd name="T17" fmla="*/ 31 h 487"/>
              <a:gd name="T18" fmla="*/ 7 w 487"/>
              <a:gd name="T19" fmla="*/ 187 h 487"/>
              <a:gd name="T20" fmla="*/ 2 w 487"/>
              <a:gd name="T21" fmla="*/ 196 h 487"/>
              <a:gd name="T22" fmla="*/ 0 w 487"/>
              <a:gd name="T23" fmla="*/ 207 h 487"/>
              <a:gd name="T24" fmla="*/ 4 w 487"/>
              <a:gd name="T25" fmla="*/ 221 h 487"/>
              <a:gd name="T26" fmla="*/ 11 w 487"/>
              <a:gd name="T27" fmla="*/ 233 h 487"/>
              <a:gd name="T28" fmla="*/ 23 w 487"/>
              <a:gd name="T29" fmla="*/ 241 h 487"/>
              <a:gd name="T30" fmla="*/ 37 w 487"/>
              <a:gd name="T31" fmla="*/ 244 h 487"/>
              <a:gd name="T32" fmla="*/ 47 w 487"/>
              <a:gd name="T33" fmla="*/ 243 h 487"/>
              <a:gd name="T34" fmla="*/ 54 w 487"/>
              <a:gd name="T35" fmla="*/ 240 h 487"/>
              <a:gd name="T36" fmla="*/ 62 w 487"/>
              <a:gd name="T37" fmla="*/ 234 h 487"/>
              <a:gd name="T38" fmla="*/ 67 w 487"/>
              <a:gd name="T39" fmla="*/ 228 h 487"/>
              <a:gd name="T40" fmla="*/ 171 w 487"/>
              <a:gd name="T41" fmla="*/ 98 h 487"/>
              <a:gd name="T42" fmla="*/ 77 w 487"/>
              <a:gd name="T43" fmla="*/ 304 h 487"/>
              <a:gd name="T44" fmla="*/ 74 w 487"/>
              <a:gd name="T45" fmla="*/ 317 h 487"/>
              <a:gd name="T46" fmla="*/ 76 w 487"/>
              <a:gd name="T47" fmla="*/ 326 h 487"/>
              <a:gd name="T48" fmla="*/ 81 w 487"/>
              <a:gd name="T49" fmla="*/ 334 h 487"/>
              <a:gd name="T50" fmla="*/ 89 w 487"/>
              <a:gd name="T51" fmla="*/ 339 h 487"/>
              <a:gd name="T52" fmla="*/ 99 w 487"/>
              <a:gd name="T53" fmla="*/ 341 h 487"/>
              <a:gd name="T54" fmla="*/ 171 w 487"/>
              <a:gd name="T55" fmla="*/ 445 h 487"/>
              <a:gd name="T56" fmla="*/ 174 w 487"/>
              <a:gd name="T57" fmla="*/ 461 h 487"/>
              <a:gd name="T58" fmla="*/ 184 w 487"/>
              <a:gd name="T59" fmla="*/ 475 h 487"/>
              <a:gd name="T60" fmla="*/ 198 w 487"/>
              <a:gd name="T61" fmla="*/ 484 h 487"/>
              <a:gd name="T62" fmla="*/ 214 w 487"/>
              <a:gd name="T63" fmla="*/ 487 h 487"/>
              <a:gd name="T64" fmla="*/ 283 w 487"/>
              <a:gd name="T65" fmla="*/ 487 h 487"/>
              <a:gd name="T66" fmla="*/ 298 w 487"/>
              <a:gd name="T67" fmla="*/ 480 h 487"/>
              <a:gd name="T68" fmla="*/ 310 w 487"/>
              <a:gd name="T69" fmla="*/ 469 h 487"/>
              <a:gd name="T70" fmla="*/ 317 w 487"/>
              <a:gd name="T71" fmla="*/ 453 h 487"/>
              <a:gd name="T72" fmla="*/ 318 w 487"/>
              <a:gd name="T73" fmla="*/ 341 h 487"/>
              <a:gd name="T74" fmla="*/ 396 w 487"/>
              <a:gd name="T75" fmla="*/ 341 h 487"/>
              <a:gd name="T76" fmla="*/ 404 w 487"/>
              <a:gd name="T77" fmla="*/ 337 h 487"/>
              <a:gd name="T78" fmla="*/ 411 w 487"/>
              <a:gd name="T79" fmla="*/ 330 h 487"/>
              <a:gd name="T80" fmla="*/ 414 w 487"/>
              <a:gd name="T81" fmla="*/ 322 h 487"/>
              <a:gd name="T82" fmla="*/ 414 w 487"/>
              <a:gd name="T83" fmla="*/ 310 h 487"/>
              <a:gd name="T84" fmla="*/ 318 w 487"/>
              <a:gd name="T85" fmla="*/ 148 h 487"/>
              <a:gd name="T86" fmla="*/ 334 w 487"/>
              <a:gd name="T87" fmla="*/ 98 h 487"/>
              <a:gd name="T88" fmla="*/ 424 w 487"/>
              <a:gd name="T89" fmla="*/ 231 h 487"/>
              <a:gd name="T90" fmla="*/ 430 w 487"/>
              <a:gd name="T91" fmla="*/ 237 h 487"/>
              <a:gd name="T92" fmla="*/ 438 w 487"/>
              <a:gd name="T93" fmla="*/ 242 h 487"/>
              <a:gd name="T94" fmla="*/ 446 w 487"/>
              <a:gd name="T95" fmla="*/ 244 h 487"/>
              <a:gd name="T96" fmla="*/ 458 w 487"/>
              <a:gd name="T97" fmla="*/ 243 h 487"/>
              <a:gd name="T98" fmla="*/ 471 w 487"/>
              <a:gd name="T99" fmla="*/ 237 h 487"/>
              <a:gd name="T100" fmla="*/ 482 w 487"/>
              <a:gd name="T101" fmla="*/ 228 h 487"/>
              <a:gd name="T102" fmla="*/ 487 w 487"/>
              <a:gd name="T103" fmla="*/ 215 h 487"/>
              <a:gd name="T104" fmla="*/ 487 w 487"/>
              <a:gd name="T105" fmla="*/ 202 h 487"/>
              <a:gd name="T106" fmla="*/ 484 w 487"/>
              <a:gd name="T107" fmla="*/ 19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7" h="487">
                <a:moveTo>
                  <a:pt x="482" y="187"/>
                </a:moveTo>
                <a:lnTo>
                  <a:pt x="385" y="41"/>
                </a:lnTo>
                <a:lnTo>
                  <a:pt x="377" y="31"/>
                </a:lnTo>
                <a:lnTo>
                  <a:pt x="370" y="24"/>
                </a:lnTo>
                <a:lnTo>
                  <a:pt x="362" y="16"/>
                </a:lnTo>
                <a:lnTo>
                  <a:pt x="353" y="11"/>
                </a:lnTo>
                <a:lnTo>
                  <a:pt x="345" y="6"/>
                </a:lnTo>
                <a:lnTo>
                  <a:pt x="336" y="3"/>
                </a:lnTo>
                <a:lnTo>
                  <a:pt x="326" y="1"/>
                </a:lnTo>
                <a:lnTo>
                  <a:pt x="318" y="0"/>
                </a:lnTo>
                <a:lnTo>
                  <a:pt x="171" y="0"/>
                </a:lnTo>
                <a:lnTo>
                  <a:pt x="161" y="1"/>
                </a:lnTo>
                <a:lnTo>
                  <a:pt x="153" y="3"/>
                </a:lnTo>
                <a:lnTo>
                  <a:pt x="143" y="6"/>
                </a:lnTo>
                <a:lnTo>
                  <a:pt x="135" y="11"/>
                </a:lnTo>
                <a:lnTo>
                  <a:pt x="127" y="16"/>
                </a:lnTo>
                <a:lnTo>
                  <a:pt x="119" y="24"/>
                </a:lnTo>
                <a:lnTo>
                  <a:pt x="112" y="31"/>
                </a:lnTo>
                <a:lnTo>
                  <a:pt x="104" y="41"/>
                </a:lnTo>
                <a:lnTo>
                  <a:pt x="7" y="187"/>
                </a:lnTo>
                <a:lnTo>
                  <a:pt x="5" y="192"/>
                </a:lnTo>
                <a:lnTo>
                  <a:pt x="2" y="196"/>
                </a:lnTo>
                <a:lnTo>
                  <a:pt x="1" y="202"/>
                </a:lnTo>
                <a:lnTo>
                  <a:pt x="0" y="207"/>
                </a:lnTo>
                <a:lnTo>
                  <a:pt x="1" y="215"/>
                </a:lnTo>
                <a:lnTo>
                  <a:pt x="4" y="221"/>
                </a:lnTo>
                <a:lnTo>
                  <a:pt x="7" y="228"/>
                </a:lnTo>
                <a:lnTo>
                  <a:pt x="11" y="233"/>
                </a:lnTo>
                <a:lnTo>
                  <a:pt x="16" y="237"/>
                </a:lnTo>
                <a:lnTo>
                  <a:pt x="23" y="241"/>
                </a:lnTo>
                <a:lnTo>
                  <a:pt x="29" y="243"/>
                </a:lnTo>
                <a:lnTo>
                  <a:pt x="37" y="244"/>
                </a:lnTo>
                <a:lnTo>
                  <a:pt x="42" y="244"/>
                </a:lnTo>
                <a:lnTo>
                  <a:pt x="47" y="243"/>
                </a:lnTo>
                <a:lnTo>
                  <a:pt x="51" y="242"/>
                </a:lnTo>
                <a:lnTo>
                  <a:pt x="54" y="240"/>
                </a:lnTo>
                <a:lnTo>
                  <a:pt x="59" y="237"/>
                </a:lnTo>
                <a:lnTo>
                  <a:pt x="62" y="234"/>
                </a:lnTo>
                <a:lnTo>
                  <a:pt x="65" y="231"/>
                </a:lnTo>
                <a:lnTo>
                  <a:pt x="67" y="228"/>
                </a:lnTo>
                <a:lnTo>
                  <a:pt x="154" y="98"/>
                </a:lnTo>
                <a:lnTo>
                  <a:pt x="171" y="98"/>
                </a:lnTo>
                <a:lnTo>
                  <a:pt x="171" y="148"/>
                </a:lnTo>
                <a:lnTo>
                  <a:pt x="77" y="304"/>
                </a:lnTo>
                <a:lnTo>
                  <a:pt x="75" y="310"/>
                </a:lnTo>
                <a:lnTo>
                  <a:pt x="74" y="317"/>
                </a:lnTo>
                <a:lnTo>
                  <a:pt x="74" y="322"/>
                </a:lnTo>
                <a:lnTo>
                  <a:pt x="76" y="326"/>
                </a:lnTo>
                <a:lnTo>
                  <a:pt x="78" y="330"/>
                </a:lnTo>
                <a:lnTo>
                  <a:pt x="81" y="334"/>
                </a:lnTo>
                <a:lnTo>
                  <a:pt x="85" y="337"/>
                </a:lnTo>
                <a:lnTo>
                  <a:pt x="89" y="339"/>
                </a:lnTo>
                <a:lnTo>
                  <a:pt x="93" y="341"/>
                </a:lnTo>
                <a:lnTo>
                  <a:pt x="99" y="341"/>
                </a:lnTo>
                <a:lnTo>
                  <a:pt x="171" y="341"/>
                </a:lnTo>
                <a:lnTo>
                  <a:pt x="171" y="445"/>
                </a:lnTo>
                <a:lnTo>
                  <a:pt x="172" y="453"/>
                </a:lnTo>
                <a:lnTo>
                  <a:pt x="174" y="461"/>
                </a:lnTo>
                <a:lnTo>
                  <a:pt x="178" y="469"/>
                </a:lnTo>
                <a:lnTo>
                  <a:pt x="184" y="475"/>
                </a:lnTo>
                <a:lnTo>
                  <a:pt x="190" y="480"/>
                </a:lnTo>
                <a:lnTo>
                  <a:pt x="198" y="484"/>
                </a:lnTo>
                <a:lnTo>
                  <a:pt x="205" y="487"/>
                </a:lnTo>
                <a:lnTo>
                  <a:pt x="214" y="487"/>
                </a:lnTo>
                <a:lnTo>
                  <a:pt x="275" y="487"/>
                </a:lnTo>
                <a:lnTo>
                  <a:pt x="283" y="487"/>
                </a:lnTo>
                <a:lnTo>
                  <a:pt x="291" y="484"/>
                </a:lnTo>
                <a:lnTo>
                  <a:pt x="298" y="480"/>
                </a:lnTo>
                <a:lnTo>
                  <a:pt x="305" y="475"/>
                </a:lnTo>
                <a:lnTo>
                  <a:pt x="310" y="469"/>
                </a:lnTo>
                <a:lnTo>
                  <a:pt x="315" y="461"/>
                </a:lnTo>
                <a:lnTo>
                  <a:pt x="317" y="453"/>
                </a:lnTo>
                <a:lnTo>
                  <a:pt x="318" y="445"/>
                </a:lnTo>
                <a:lnTo>
                  <a:pt x="318" y="341"/>
                </a:lnTo>
                <a:lnTo>
                  <a:pt x="390" y="341"/>
                </a:lnTo>
                <a:lnTo>
                  <a:pt x="396" y="341"/>
                </a:lnTo>
                <a:lnTo>
                  <a:pt x="400" y="339"/>
                </a:lnTo>
                <a:lnTo>
                  <a:pt x="404" y="337"/>
                </a:lnTo>
                <a:lnTo>
                  <a:pt x="407" y="334"/>
                </a:lnTo>
                <a:lnTo>
                  <a:pt x="411" y="330"/>
                </a:lnTo>
                <a:lnTo>
                  <a:pt x="413" y="326"/>
                </a:lnTo>
                <a:lnTo>
                  <a:pt x="414" y="322"/>
                </a:lnTo>
                <a:lnTo>
                  <a:pt x="415" y="317"/>
                </a:lnTo>
                <a:lnTo>
                  <a:pt x="414" y="310"/>
                </a:lnTo>
                <a:lnTo>
                  <a:pt x="412" y="304"/>
                </a:lnTo>
                <a:lnTo>
                  <a:pt x="318" y="148"/>
                </a:lnTo>
                <a:lnTo>
                  <a:pt x="318" y="98"/>
                </a:lnTo>
                <a:lnTo>
                  <a:pt x="334" y="98"/>
                </a:lnTo>
                <a:lnTo>
                  <a:pt x="420" y="228"/>
                </a:lnTo>
                <a:lnTo>
                  <a:pt x="424" y="231"/>
                </a:lnTo>
                <a:lnTo>
                  <a:pt x="427" y="234"/>
                </a:lnTo>
                <a:lnTo>
                  <a:pt x="430" y="237"/>
                </a:lnTo>
                <a:lnTo>
                  <a:pt x="434" y="240"/>
                </a:lnTo>
                <a:lnTo>
                  <a:pt x="438" y="242"/>
                </a:lnTo>
                <a:lnTo>
                  <a:pt x="442" y="243"/>
                </a:lnTo>
                <a:lnTo>
                  <a:pt x="446" y="244"/>
                </a:lnTo>
                <a:lnTo>
                  <a:pt x="452" y="244"/>
                </a:lnTo>
                <a:lnTo>
                  <a:pt x="458" y="243"/>
                </a:lnTo>
                <a:lnTo>
                  <a:pt x="466" y="241"/>
                </a:lnTo>
                <a:lnTo>
                  <a:pt x="471" y="237"/>
                </a:lnTo>
                <a:lnTo>
                  <a:pt x="478" y="233"/>
                </a:lnTo>
                <a:lnTo>
                  <a:pt x="482" y="228"/>
                </a:lnTo>
                <a:lnTo>
                  <a:pt x="485" y="221"/>
                </a:lnTo>
                <a:lnTo>
                  <a:pt x="487" y="215"/>
                </a:lnTo>
                <a:lnTo>
                  <a:pt x="487" y="207"/>
                </a:lnTo>
                <a:lnTo>
                  <a:pt x="487" y="202"/>
                </a:lnTo>
                <a:lnTo>
                  <a:pt x="486" y="196"/>
                </a:lnTo>
                <a:lnTo>
                  <a:pt x="484" y="192"/>
                </a:lnTo>
                <a:lnTo>
                  <a:pt x="482" y="18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7" name="Freeform 39"/>
          <p:cNvSpPr>
            <a:spLocks/>
          </p:cNvSpPr>
          <p:nvPr/>
        </p:nvSpPr>
        <p:spPr bwMode="auto">
          <a:xfrm>
            <a:off x="4089401" y="6357145"/>
            <a:ext cx="771526" cy="463550"/>
          </a:xfrm>
          <a:custGeom>
            <a:avLst/>
            <a:gdLst>
              <a:gd name="T0" fmla="*/ 726 w 730"/>
              <a:gd name="T1" fmla="*/ 214 h 438"/>
              <a:gd name="T2" fmla="*/ 710 w 730"/>
              <a:gd name="T3" fmla="*/ 206 h 438"/>
              <a:gd name="T4" fmla="*/ 664 w 730"/>
              <a:gd name="T5" fmla="*/ 193 h 438"/>
              <a:gd name="T6" fmla="*/ 486 w 730"/>
              <a:gd name="T7" fmla="*/ 170 h 438"/>
              <a:gd name="T8" fmla="*/ 377 w 730"/>
              <a:gd name="T9" fmla="*/ 145 h 438"/>
              <a:gd name="T10" fmla="*/ 292 w 730"/>
              <a:gd name="T11" fmla="*/ 12 h 438"/>
              <a:gd name="T12" fmla="*/ 309 w 730"/>
              <a:gd name="T13" fmla="*/ 10 h 438"/>
              <a:gd name="T14" fmla="*/ 315 w 730"/>
              <a:gd name="T15" fmla="*/ 8 h 438"/>
              <a:gd name="T16" fmla="*/ 317 w 730"/>
              <a:gd name="T17" fmla="*/ 6 h 438"/>
              <a:gd name="T18" fmla="*/ 315 w 730"/>
              <a:gd name="T19" fmla="*/ 3 h 438"/>
              <a:gd name="T20" fmla="*/ 309 w 730"/>
              <a:gd name="T21" fmla="*/ 2 h 438"/>
              <a:gd name="T22" fmla="*/ 292 w 730"/>
              <a:gd name="T23" fmla="*/ 0 h 438"/>
              <a:gd name="T24" fmla="*/ 170 w 730"/>
              <a:gd name="T25" fmla="*/ 12 h 438"/>
              <a:gd name="T26" fmla="*/ 195 w 730"/>
              <a:gd name="T27" fmla="*/ 170 h 438"/>
              <a:gd name="T28" fmla="*/ 61 w 730"/>
              <a:gd name="T29" fmla="*/ 85 h 438"/>
              <a:gd name="T30" fmla="*/ 12 w 730"/>
              <a:gd name="T31" fmla="*/ 97 h 438"/>
              <a:gd name="T32" fmla="*/ 24 w 730"/>
              <a:gd name="T33" fmla="*/ 170 h 438"/>
              <a:gd name="T34" fmla="*/ 73 w 730"/>
              <a:gd name="T35" fmla="*/ 182 h 438"/>
              <a:gd name="T36" fmla="*/ 0 w 730"/>
              <a:gd name="T37" fmla="*/ 194 h 438"/>
              <a:gd name="T38" fmla="*/ 73 w 730"/>
              <a:gd name="T39" fmla="*/ 252 h 438"/>
              <a:gd name="T40" fmla="*/ 24 w 730"/>
              <a:gd name="T41" fmla="*/ 256 h 438"/>
              <a:gd name="T42" fmla="*/ 12 w 730"/>
              <a:gd name="T43" fmla="*/ 267 h 438"/>
              <a:gd name="T44" fmla="*/ 24 w 730"/>
              <a:gd name="T45" fmla="*/ 353 h 438"/>
              <a:gd name="T46" fmla="*/ 134 w 730"/>
              <a:gd name="T47" fmla="*/ 267 h 438"/>
              <a:gd name="T48" fmla="*/ 195 w 730"/>
              <a:gd name="T49" fmla="*/ 426 h 438"/>
              <a:gd name="T50" fmla="*/ 170 w 730"/>
              <a:gd name="T51" fmla="*/ 438 h 438"/>
              <a:gd name="T52" fmla="*/ 302 w 730"/>
              <a:gd name="T53" fmla="*/ 437 h 438"/>
              <a:gd name="T54" fmla="*/ 312 w 730"/>
              <a:gd name="T55" fmla="*/ 435 h 438"/>
              <a:gd name="T56" fmla="*/ 316 w 730"/>
              <a:gd name="T57" fmla="*/ 433 h 438"/>
              <a:gd name="T58" fmla="*/ 316 w 730"/>
              <a:gd name="T59" fmla="*/ 430 h 438"/>
              <a:gd name="T60" fmla="*/ 312 w 730"/>
              <a:gd name="T61" fmla="*/ 428 h 438"/>
              <a:gd name="T62" fmla="*/ 302 w 730"/>
              <a:gd name="T63" fmla="*/ 426 h 438"/>
              <a:gd name="T64" fmla="*/ 266 w 730"/>
              <a:gd name="T65" fmla="*/ 426 h 438"/>
              <a:gd name="T66" fmla="*/ 402 w 730"/>
              <a:gd name="T67" fmla="*/ 292 h 438"/>
              <a:gd name="T68" fmla="*/ 620 w 730"/>
              <a:gd name="T69" fmla="*/ 256 h 438"/>
              <a:gd name="T70" fmla="*/ 702 w 730"/>
              <a:gd name="T71" fmla="*/ 234 h 438"/>
              <a:gd name="T72" fmla="*/ 723 w 730"/>
              <a:gd name="T73" fmla="*/ 225 h 438"/>
              <a:gd name="T74" fmla="*/ 730 w 730"/>
              <a:gd name="T75" fmla="*/ 21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0" h="438">
                <a:moveTo>
                  <a:pt x="730" y="218"/>
                </a:moveTo>
                <a:lnTo>
                  <a:pt x="726" y="214"/>
                </a:lnTo>
                <a:lnTo>
                  <a:pt x="720" y="210"/>
                </a:lnTo>
                <a:lnTo>
                  <a:pt x="710" y="206"/>
                </a:lnTo>
                <a:lnTo>
                  <a:pt x="698" y="203"/>
                </a:lnTo>
                <a:lnTo>
                  <a:pt x="664" y="193"/>
                </a:lnTo>
                <a:lnTo>
                  <a:pt x="620" y="182"/>
                </a:lnTo>
                <a:lnTo>
                  <a:pt x="486" y="170"/>
                </a:lnTo>
                <a:lnTo>
                  <a:pt x="402" y="145"/>
                </a:lnTo>
                <a:lnTo>
                  <a:pt x="377" y="145"/>
                </a:lnTo>
                <a:lnTo>
                  <a:pt x="266" y="12"/>
                </a:lnTo>
                <a:lnTo>
                  <a:pt x="292" y="12"/>
                </a:lnTo>
                <a:lnTo>
                  <a:pt x="302" y="12"/>
                </a:lnTo>
                <a:lnTo>
                  <a:pt x="309" y="10"/>
                </a:lnTo>
                <a:lnTo>
                  <a:pt x="312" y="9"/>
                </a:lnTo>
                <a:lnTo>
                  <a:pt x="315" y="8"/>
                </a:lnTo>
                <a:lnTo>
                  <a:pt x="316" y="7"/>
                </a:lnTo>
                <a:lnTo>
                  <a:pt x="317" y="6"/>
                </a:lnTo>
                <a:lnTo>
                  <a:pt x="316" y="4"/>
                </a:lnTo>
                <a:lnTo>
                  <a:pt x="315" y="3"/>
                </a:lnTo>
                <a:lnTo>
                  <a:pt x="312" y="2"/>
                </a:lnTo>
                <a:lnTo>
                  <a:pt x="309" y="2"/>
                </a:lnTo>
                <a:lnTo>
                  <a:pt x="302" y="0"/>
                </a:lnTo>
                <a:lnTo>
                  <a:pt x="292" y="0"/>
                </a:lnTo>
                <a:lnTo>
                  <a:pt x="170" y="0"/>
                </a:lnTo>
                <a:lnTo>
                  <a:pt x="170" y="12"/>
                </a:lnTo>
                <a:lnTo>
                  <a:pt x="195" y="12"/>
                </a:lnTo>
                <a:lnTo>
                  <a:pt x="195" y="170"/>
                </a:lnTo>
                <a:lnTo>
                  <a:pt x="134" y="170"/>
                </a:lnTo>
                <a:lnTo>
                  <a:pt x="61" y="85"/>
                </a:lnTo>
                <a:lnTo>
                  <a:pt x="24" y="85"/>
                </a:lnTo>
                <a:lnTo>
                  <a:pt x="12" y="97"/>
                </a:lnTo>
                <a:lnTo>
                  <a:pt x="12" y="170"/>
                </a:lnTo>
                <a:lnTo>
                  <a:pt x="24" y="170"/>
                </a:lnTo>
                <a:lnTo>
                  <a:pt x="24" y="182"/>
                </a:lnTo>
                <a:lnTo>
                  <a:pt x="73" y="182"/>
                </a:lnTo>
                <a:lnTo>
                  <a:pt x="73" y="185"/>
                </a:lnTo>
                <a:lnTo>
                  <a:pt x="0" y="194"/>
                </a:lnTo>
                <a:lnTo>
                  <a:pt x="0" y="243"/>
                </a:lnTo>
                <a:lnTo>
                  <a:pt x="73" y="252"/>
                </a:lnTo>
                <a:lnTo>
                  <a:pt x="73" y="256"/>
                </a:lnTo>
                <a:lnTo>
                  <a:pt x="24" y="256"/>
                </a:lnTo>
                <a:lnTo>
                  <a:pt x="24" y="267"/>
                </a:lnTo>
                <a:lnTo>
                  <a:pt x="12" y="267"/>
                </a:lnTo>
                <a:lnTo>
                  <a:pt x="12" y="341"/>
                </a:lnTo>
                <a:lnTo>
                  <a:pt x="24" y="353"/>
                </a:lnTo>
                <a:lnTo>
                  <a:pt x="61" y="353"/>
                </a:lnTo>
                <a:lnTo>
                  <a:pt x="134" y="267"/>
                </a:lnTo>
                <a:lnTo>
                  <a:pt x="195" y="267"/>
                </a:lnTo>
                <a:lnTo>
                  <a:pt x="195" y="426"/>
                </a:lnTo>
                <a:lnTo>
                  <a:pt x="170" y="426"/>
                </a:lnTo>
                <a:lnTo>
                  <a:pt x="170" y="438"/>
                </a:lnTo>
                <a:lnTo>
                  <a:pt x="292" y="438"/>
                </a:lnTo>
                <a:lnTo>
                  <a:pt x="302" y="437"/>
                </a:lnTo>
                <a:lnTo>
                  <a:pt x="309" y="436"/>
                </a:lnTo>
                <a:lnTo>
                  <a:pt x="312" y="435"/>
                </a:lnTo>
                <a:lnTo>
                  <a:pt x="315" y="434"/>
                </a:lnTo>
                <a:lnTo>
                  <a:pt x="316" y="433"/>
                </a:lnTo>
                <a:lnTo>
                  <a:pt x="317" y="432"/>
                </a:lnTo>
                <a:lnTo>
                  <a:pt x="316" y="430"/>
                </a:lnTo>
                <a:lnTo>
                  <a:pt x="315" y="429"/>
                </a:lnTo>
                <a:lnTo>
                  <a:pt x="312" y="428"/>
                </a:lnTo>
                <a:lnTo>
                  <a:pt x="309" y="427"/>
                </a:lnTo>
                <a:lnTo>
                  <a:pt x="302" y="426"/>
                </a:lnTo>
                <a:lnTo>
                  <a:pt x="292" y="426"/>
                </a:lnTo>
                <a:lnTo>
                  <a:pt x="266" y="426"/>
                </a:lnTo>
                <a:lnTo>
                  <a:pt x="377" y="292"/>
                </a:lnTo>
                <a:lnTo>
                  <a:pt x="402" y="292"/>
                </a:lnTo>
                <a:lnTo>
                  <a:pt x="486" y="267"/>
                </a:lnTo>
                <a:lnTo>
                  <a:pt x="620" y="256"/>
                </a:lnTo>
                <a:lnTo>
                  <a:pt x="669" y="244"/>
                </a:lnTo>
                <a:lnTo>
                  <a:pt x="702" y="234"/>
                </a:lnTo>
                <a:lnTo>
                  <a:pt x="715" y="230"/>
                </a:lnTo>
                <a:lnTo>
                  <a:pt x="723" y="225"/>
                </a:lnTo>
                <a:lnTo>
                  <a:pt x="728" y="222"/>
                </a:lnTo>
                <a:lnTo>
                  <a:pt x="730" y="219"/>
                </a:lnTo>
                <a:lnTo>
                  <a:pt x="730" y="21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8" name="Freeform 40"/>
          <p:cNvSpPr>
            <a:spLocks/>
          </p:cNvSpPr>
          <p:nvPr/>
        </p:nvSpPr>
        <p:spPr bwMode="auto">
          <a:xfrm>
            <a:off x="6140450" y="7662070"/>
            <a:ext cx="206376" cy="203200"/>
          </a:xfrm>
          <a:custGeom>
            <a:avLst/>
            <a:gdLst>
              <a:gd name="T0" fmla="*/ 169 w 194"/>
              <a:gd name="T1" fmla="*/ 143 h 193"/>
              <a:gd name="T2" fmla="*/ 51 w 194"/>
              <a:gd name="T3" fmla="*/ 25 h 193"/>
              <a:gd name="T4" fmla="*/ 45 w 194"/>
              <a:gd name="T5" fmla="*/ 20 h 193"/>
              <a:gd name="T6" fmla="*/ 40 w 194"/>
              <a:gd name="T7" fmla="*/ 16 h 193"/>
              <a:gd name="T8" fmla="*/ 34 w 194"/>
              <a:gd name="T9" fmla="*/ 12 h 193"/>
              <a:gd name="T10" fmla="*/ 28 w 194"/>
              <a:gd name="T11" fmla="*/ 8 h 193"/>
              <a:gd name="T12" fmla="*/ 15 w 194"/>
              <a:gd name="T13" fmla="*/ 3 h 193"/>
              <a:gd name="T14" fmla="*/ 0 w 194"/>
              <a:gd name="T15" fmla="*/ 0 h 193"/>
              <a:gd name="T16" fmla="*/ 0 w 194"/>
              <a:gd name="T17" fmla="*/ 193 h 193"/>
              <a:gd name="T18" fmla="*/ 194 w 194"/>
              <a:gd name="T19" fmla="*/ 193 h 193"/>
              <a:gd name="T20" fmla="*/ 190 w 194"/>
              <a:gd name="T21" fmla="*/ 178 h 193"/>
              <a:gd name="T22" fmla="*/ 185 w 194"/>
              <a:gd name="T23" fmla="*/ 165 h 193"/>
              <a:gd name="T24" fmla="*/ 181 w 194"/>
              <a:gd name="T25" fmla="*/ 158 h 193"/>
              <a:gd name="T26" fmla="*/ 178 w 194"/>
              <a:gd name="T27" fmla="*/ 153 h 193"/>
              <a:gd name="T28" fmla="*/ 174 w 194"/>
              <a:gd name="T29" fmla="*/ 148 h 193"/>
              <a:gd name="T30" fmla="*/ 169 w 194"/>
              <a:gd name="T31" fmla="*/ 14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193">
                <a:moveTo>
                  <a:pt x="169" y="143"/>
                </a:moveTo>
                <a:lnTo>
                  <a:pt x="51" y="25"/>
                </a:lnTo>
                <a:lnTo>
                  <a:pt x="45" y="20"/>
                </a:lnTo>
                <a:lnTo>
                  <a:pt x="40" y="16"/>
                </a:lnTo>
                <a:lnTo>
                  <a:pt x="34" y="12"/>
                </a:lnTo>
                <a:lnTo>
                  <a:pt x="28" y="8"/>
                </a:lnTo>
                <a:lnTo>
                  <a:pt x="15" y="3"/>
                </a:lnTo>
                <a:lnTo>
                  <a:pt x="0" y="0"/>
                </a:lnTo>
                <a:lnTo>
                  <a:pt x="0" y="193"/>
                </a:lnTo>
                <a:lnTo>
                  <a:pt x="194" y="193"/>
                </a:lnTo>
                <a:lnTo>
                  <a:pt x="190" y="178"/>
                </a:lnTo>
                <a:lnTo>
                  <a:pt x="185" y="165"/>
                </a:lnTo>
                <a:lnTo>
                  <a:pt x="181" y="158"/>
                </a:lnTo>
                <a:lnTo>
                  <a:pt x="178" y="153"/>
                </a:lnTo>
                <a:lnTo>
                  <a:pt x="174" y="148"/>
                </a:lnTo>
                <a:lnTo>
                  <a:pt x="169" y="14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59" name="Freeform 41"/>
          <p:cNvSpPr>
            <a:spLocks/>
          </p:cNvSpPr>
          <p:nvPr/>
        </p:nvSpPr>
        <p:spPr bwMode="auto">
          <a:xfrm>
            <a:off x="5832477" y="7662071"/>
            <a:ext cx="514350" cy="615950"/>
          </a:xfrm>
          <a:custGeom>
            <a:avLst/>
            <a:gdLst>
              <a:gd name="T0" fmla="*/ 280 w 487"/>
              <a:gd name="T1" fmla="*/ 243 h 584"/>
              <a:gd name="T2" fmla="*/ 272 w 487"/>
              <a:gd name="T3" fmla="*/ 243 h 584"/>
              <a:gd name="T4" fmla="*/ 266 w 487"/>
              <a:gd name="T5" fmla="*/ 240 h 584"/>
              <a:gd name="T6" fmla="*/ 259 w 487"/>
              <a:gd name="T7" fmla="*/ 237 h 584"/>
              <a:gd name="T8" fmla="*/ 254 w 487"/>
              <a:gd name="T9" fmla="*/ 232 h 584"/>
              <a:gd name="T10" fmla="*/ 250 w 487"/>
              <a:gd name="T11" fmla="*/ 226 h 584"/>
              <a:gd name="T12" fmla="*/ 246 w 487"/>
              <a:gd name="T13" fmla="*/ 220 h 584"/>
              <a:gd name="T14" fmla="*/ 244 w 487"/>
              <a:gd name="T15" fmla="*/ 213 h 584"/>
              <a:gd name="T16" fmla="*/ 243 w 487"/>
              <a:gd name="T17" fmla="*/ 206 h 584"/>
              <a:gd name="T18" fmla="*/ 243 w 487"/>
              <a:gd name="T19" fmla="*/ 0 h 584"/>
              <a:gd name="T20" fmla="*/ 37 w 487"/>
              <a:gd name="T21" fmla="*/ 0 h 584"/>
              <a:gd name="T22" fmla="*/ 29 w 487"/>
              <a:gd name="T23" fmla="*/ 0 h 584"/>
              <a:gd name="T24" fmla="*/ 23 w 487"/>
              <a:gd name="T25" fmla="*/ 2 h 584"/>
              <a:gd name="T26" fmla="*/ 16 w 487"/>
              <a:gd name="T27" fmla="*/ 5 h 584"/>
              <a:gd name="T28" fmla="*/ 11 w 487"/>
              <a:gd name="T29" fmla="*/ 10 h 584"/>
              <a:gd name="T30" fmla="*/ 6 w 487"/>
              <a:gd name="T31" fmla="*/ 16 h 584"/>
              <a:gd name="T32" fmla="*/ 2 w 487"/>
              <a:gd name="T33" fmla="*/ 22 h 584"/>
              <a:gd name="T34" fmla="*/ 0 w 487"/>
              <a:gd name="T35" fmla="*/ 29 h 584"/>
              <a:gd name="T36" fmla="*/ 0 w 487"/>
              <a:gd name="T37" fmla="*/ 36 h 584"/>
              <a:gd name="T38" fmla="*/ 0 w 487"/>
              <a:gd name="T39" fmla="*/ 547 h 584"/>
              <a:gd name="T40" fmla="*/ 0 w 487"/>
              <a:gd name="T41" fmla="*/ 555 h 584"/>
              <a:gd name="T42" fmla="*/ 2 w 487"/>
              <a:gd name="T43" fmla="*/ 561 h 584"/>
              <a:gd name="T44" fmla="*/ 6 w 487"/>
              <a:gd name="T45" fmla="*/ 568 h 584"/>
              <a:gd name="T46" fmla="*/ 11 w 487"/>
              <a:gd name="T47" fmla="*/ 573 h 584"/>
              <a:gd name="T48" fmla="*/ 16 w 487"/>
              <a:gd name="T49" fmla="*/ 577 h 584"/>
              <a:gd name="T50" fmla="*/ 23 w 487"/>
              <a:gd name="T51" fmla="*/ 581 h 584"/>
              <a:gd name="T52" fmla="*/ 29 w 487"/>
              <a:gd name="T53" fmla="*/ 583 h 584"/>
              <a:gd name="T54" fmla="*/ 37 w 487"/>
              <a:gd name="T55" fmla="*/ 584 h 584"/>
              <a:gd name="T56" fmla="*/ 451 w 487"/>
              <a:gd name="T57" fmla="*/ 584 h 584"/>
              <a:gd name="T58" fmla="*/ 458 w 487"/>
              <a:gd name="T59" fmla="*/ 583 h 584"/>
              <a:gd name="T60" fmla="*/ 465 w 487"/>
              <a:gd name="T61" fmla="*/ 581 h 584"/>
              <a:gd name="T62" fmla="*/ 471 w 487"/>
              <a:gd name="T63" fmla="*/ 577 h 584"/>
              <a:gd name="T64" fmla="*/ 477 w 487"/>
              <a:gd name="T65" fmla="*/ 573 h 584"/>
              <a:gd name="T66" fmla="*/ 481 w 487"/>
              <a:gd name="T67" fmla="*/ 568 h 584"/>
              <a:gd name="T68" fmla="*/ 484 w 487"/>
              <a:gd name="T69" fmla="*/ 561 h 584"/>
              <a:gd name="T70" fmla="*/ 486 w 487"/>
              <a:gd name="T71" fmla="*/ 555 h 584"/>
              <a:gd name="T72" fmla="*/ 487 w 487"/>
              <a:gd name="T73" fmla="*/ 547 h 584"/>
              <a:gd name="T74" fmla="*/ 487 w 487"/>
              <a:gd name="T75" fmla="*/ 243 h 584"/>
              <a:gd name="T76" fmla="*/ 280 w 487"/>
              <a:gd name="T77" fmla="*/ 24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7" h="584">
                <a:moveTo>
                  <a:pt x="280" y="243"/>
                </a:moveTo>
                <a:lnTo>
                  <a:pt x="272" y="243"/>
                </a:lnTo>
                <a:lnTo>
                  <a:pt x="266" y="240"/>
                </a:lnTo>
                <a:lnTo>
                  <a:pt x="259" y="237"/>
                </a:lnTo>
                <a:lnTo>
                  <a:pt x="254" y="232"/>
                </a:lnTo>
                <a:lnTo>
                  <a:pt x="250" y="226"/>
                </a:lnTo>
                <a:lnTo>
                  <a:pt x="246" y="220"/>
                </a:lnTo>
                <a:lnTo>
                  <a:pt x="244" y="213"/>
                </a:lnTo>
                <a:lnTo>
                  <a:pt x="243" y="206"/>
                </a:lnTo>
                <a:lnTo>
                  <a:pt x="243" y="0"/>
                </a:lnTo>
                <a:lnTo>
                  <a:pt x="37" y="0"/>
                </a:lnTo>
                <a:lnTo>
                  <a:pt x="29" y="0"/>
                </a:lnTo>
                <a:lnTo>
                  <a:pt x="23" y="2"/>
                </a:lnTo>
                <a:lnTo>
                  <a:pt x="16" y="5"/>
                </a:lnTo>
                <a:lnTo>
                  <a:pt x="11" y="10"/>
                </a:lnTo>
                <a:lnTo>
                  <a:pt x="6" y="16"/>
                </a:lnTo>
                <a:lnTo>
                  <a:pt x="2" y="22"/>
                </a:lnTo>
                <a:lnTo>
                  <a:pt x="0" y="29"/>
                </a:lnTo>
                <a:lnTo>
                  <a:pt x="0" y="36"/>
                </a:lnTo>
                <a:lnTo>
                  <a:pt x="0" y="547"/>
                </a:lnTo>
                <a:lnTo>
                  <a:pt x="0" y="555"/>
                </a:lnTo>
                <a:lnTo>
                  <a:pt x="2" y="561"/>
                </a:lnTo>
                <a:lnTo>
                  <a:pt x="6" y="568"/>
                </a:lnTo>
                <a:lnTo>
                  <a:pt x="11" y="573"/>
                </a:lnTo>
                <a:lnTo>
                  <a:pt x="16" y="577"/>
                </a:lnTo>
                <a:lnTo>
                  <a:pt x="23" y="581"/>
                </a:lnTo>
                <a:lnTo>
                  <a:pt x="29" y="583"/>
                </a:lnTo>
                <a:lnTo>
                  <a:pt x="37" y="584"/>
                </a:lnTo>
                <a:lnTo>
                  <a:pt x="451" y="584"/>
                </a:lnTo>
                <a:lnTo>
                  <a:pt x="458" y="583"/>
                </a:lnTo>
                <a:lnTo>
                  <a:pt x="465" y="581"/>
                </a:lnTo>
                <a:lnTo>
                  <a:pt x="471" y="577"/>
                </a:lnTo>
                <a:lnTo>
                  <a:pt x="477" y="573"/>
                </a:lnTo>
                <a:lnTo>
                  <a:pt x="481" y="568"/>
                </a:lnTo>
                <a:lnTo>
                  <a:pt x="484" y="561"/>
                </a:lnTo>
                <a:lnTo>
                  <a:pt x="486" y="555"/>
                </a:lnTo>
                <a:lnTo>
                  <a:pt x="487" y="547"/>
                </a:lnTo>
                <a:lnTo>
                  <a:pt x="487" y="243"/>
                </a:lnTo>
                <a:lnTo>
                  <a:pt x="280" y="24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0" name="Freeform 42"/>
          <p:cNvSpPr>
            <a:spLocks noEditPoints="1"/>
          </p:cNvSpPr>
          <p:nvPr/>
        </p:nvSpPr>
        <p:spPr bwMode="auto">
          <a:xfrm>
            <a:off x="5702300" y="4899821"/>
            <a:ext cx="774700" cy="669926"/>
          </a:xfrm>
          <a:custGeom>
            <a:avLst/>
            <a:gdLst>
              <a:gd name="T0" fmla="*/ 682 w 730"/>
              <a:gd name="T1" fmla="*/ 1 h 634"/>
              <a:gd name="T2" fmla="*/ 38 w 730"/>
              <a:gd name="T3" fmla="*/ 4 h 634"/>
              <a:gd name="T4" fmla="*/ 7 w 730"/>
              <a:gd name="T5" fmla="*/ 32 h 634"/>
              <a:gd name="T6" fmla="*/ 0 w 730"/>
              <a:gd name="T7" fmla="*/ 579 h 634"/>
              <a:gd name="T8" fmla="*/ 19 w 730"/>
              <a:gd name="T9" fmla="*/ 615 h 634"/>
              <a:gd name="T10" fmla="*/ 55 w 730"/>
              <a:gd name="T11" fmla="*/ 633 h 634"/>
              <a:gd name="T12" fmla="*/ 698 w 730"/>
              <a:gd name="T13" fmla="*/ 626 h 634"/>
              <a:gd name="T14" fmla="*/ 726 w 730"/>
              <a:gd name="T15" fmla="*/ 596 h 634"/>
              <a:gd name="T16" fmla="*/ 729 w 730"/>
              <a:gd name="T17" fmla="*/ 49 h 634"/>
              <a:gd name="T18" fmla="*/ 146 w 730"/>
              <a:gd name="T19" fmla="*/ 560 h 634"/>
              <a:gd name="T20" fmla="*/ 127 w 730"/>
              <a:gd name="T21" fmla="*/ 584 h 634"/>
              <a:gd name="T22" fmla="*/ 53 w 730"/>
              <a:gd name="T23" fmla="*/ 573 h 634"/>
              <a:gd name="T24" fmla="*/ 53 w 730"/>
              <a:gd name="T25" fmla="*/ 498 h 634"/>
              <a:gd name="T26" fmla="*/ 127 w 730"/>
              <a:gd name="T27" fmla="*/ 488 h 634"/>
              <a:gd name="T28" fmla="*/ 146 w 730"/>
              <a:gd name="T29" fmla="*/ 512 h 634"/>
              <a:gd name="T30" fmla="*/ 135 w 730"/>
              <a:gd name="T31" fmla="*/ 434 h 634"/>
              <a:gd name="T32" fmla="*/ 60 w 730"/>
              <a:gd name="T33" fmla="*/ 434 h 634"/>
              <a:gd name="T34" fmla="*/ 49 w 730"/>
              <a:gd name="T35" fmla="*/ 361 h 634"/>
              <a:gd name="T36" fmla="*/ 74 w 730"/>
              <a:gd name="T37" fmla="*/ 341 h 634"/>
              <a:gd name="T38" fmla="*/ 145 w 730"/>
              <a:gd name="T39" fmla="*/ 356 h 634"/>
              <a:gd name="T40" fmla="*/ 142 w 730"/>
              <a:gd name="T41" fmla="*/ 282 h 634"/>
              <a:gd name="T42" fmla="*/ 68 w 730"/>
              <a:gd name="T43" fmla="*/ 291 h 634"/>
              <a:gd name="T44" fmla="*/ 49 w 730"/>
              <a:gd name="T45" fmla="*/ 268 h 634"/>
              <a:gd name="T46" fmla="*/ 64 w 730"/>
              <a:gd name="T47" fmla="*/ 196 h 634"/>
              <a:gd name="T48" fmla="*/ 140 w 730"/>
              <a:gd name="T49" fmla="*/ 202 h 634"/>
              <a:gd name="T50" fmla="*/ 146 w 730"/>
              <a:gd name="T51" fmla="*/ 126 h 634"/>
              <a:gd name="T52" fmla="*/ 122 w 730"/>
              <a:gd name="T53" fmla="*/ 147 h 634"/>
              <a:gd name="T54" fmla="*/ 51 w 730"/>
              <a:gd name="T55" fmla="*/ 132 h 634"/>
              <a:gd name="T56" fmla="*/ 56 w 730"/>
              <a:gd name="T57" fmla="*/ 56 h 634"/>
              <a:gd name="T58" fmla="*/ 131 w 730"/>
              <a:gd name="T59" fmla="*/ 51 h 634"/>
              <a:gd name="T60" fmla="*/ 146 w 730"/>
              <a:gd name="T61" fmla="*/ 122 h 634"/>
              <a:gd name="T62" fmla="*/ 521 w 730"/>
              <a:gd name="T63" fmla="*/ 583 h 634"/>
              <a:gd name="T64" fmla="*/ 202 w 730"/>
              <a:gd name="T65" fmla="*/ 578 h 634"/>
              <a:gd name="T66" fmla="*/ 197 w 730"/>
              <a:gd name="T67" fmla="*/ 356 h 634"/>
              <a:gd name="T68" fmla="*/ 511 w 730"/>
              <a:gd name="T69" fmla="*/ 341 h 634"/>
              <a:gd name="T70" fmla="*/ 536 w 730"/>
              <a:gd name="T71" fmla="*/ 361 h 634"/>
              <a:gd name="T72" fmla="*/ 528 w 730"/>
              <a:gd name="T73" fmla="*/ 285 h 634"/>
              <a:gd name="T74" fmla="*/ 210 w 730"/>
              <a:gd name="T75" fmla="*/ 290 h 634"/>
              <a:gd name="T76" fmla="*/ 195 w 730"/>
              <a:gd name="T77" fmla="*/ 73 h 634"/>
              <a:gd name="T78" fmla="*/ 214 w 730"/>
              <a:gd name="T79" fmla="*/ 50 h 634"/>
              <a:gd name="T80" fmla="*/ 532 w 730"/>
              <a:gd name="T81" fmla="*/ 60 h 634"/>
              <a:gd name="T82" fmla="*/ 681 w 730"/>
              <a:gd name="T83" fmla="*/ 569 h 634"/>
              <a:gd name="T84" fmla="*/ 609 w 730"/>
              <a:gd name="T85" fmla="*/ 584 h 634"/>
              <a:gd name="T86" fmla="*/ 586 w 730"/>
              <a:gd name="T87" fmla="*/ 565 h 634"/>
              <a:gd name="T88" fmla="*/ 595 w 730"/>
              <a:gd name="T89" fmla="*/ 491 h 634"/>
              <a:gd name="T90" fmla="*/ 671 w 730"/>
              <a:gd name="T91" fmla="*/ 491 h 634"/>
              <a:gd name="T92" fmla="*/ 682 w 730"/>
              <a:gd name="T93" fmla="*/ 415 h 634"/>
              <a:gd name="T94" fmla="*/ 662 w 730"/>
              <a:gd name="T95" fmla="*/ 438 h 634"/>
              <a:gd name="T96" fmla="*/ 589 w 730"/>
              <a:gd name="T97" fmla="*/ 428 h 634"/>
              <a:gd name="T98" fmla="*/ 589 w 730"/>
              <a:gd name="T99" fmla="*/ 352 h 634"/>
              <a:gd name="T100" fmla="*/ 662 w 730"/>
              <a:gd name="T101" fmla="*/ 341 h 634"/>
              <a:gd name="T102" fmla="*/ 682 w 730"/>
              <a:gd name="T103" fmla="*/ 366 h 634"/>
              <a:gd name="T104" fmla="*/ 671 w 730"/>
              <a:gd name="T105" fmla="*/ 288 h 634"/>
              <a:gd name="T106" fmla="*/ 595 w 730"/>
              <a:gd name="T107" fmla="*/ 288 h 634"/>
              <a:gd name="T108" fmla="*/ 586 w 730"/>
              <a:gd name="T109" fmla="*/ 215 h 634"/>
              <a:gd name="T110" fmla="*/ 609 w 730"/>
              <a:gd name="T111" fmla="*/ 195 h 634"/>
              <a:gd name="T112" fmla="*/ 681 w 730"/>
              <a:gd name="T113" fmla="*/ 210 h 634"/>
              <a:gd name="T114" fmla="*/ 678 w 730"/>
              <a:gd name="T115" fmla="*/ 135 h 634"/>
              <a:gd name="T116" fmla="*/ 604 w 730"/>
              <a:gd name="T117" fmla="*/ 146 h 634"/>
              <a:gd name="T118" fmla="*/ 584 w 730"/>
              <a:gd name="T119" fmla="*/ 122 h 634"/>
              <a:gd name="T120" fmla="*/ 600 w 730"/>
              <a:gd name="T121" fmla="*/ 51 h 634"/>
              <a:gd name="T122" fmla="*/ 675 w 730"/>
              <a:gd name="T123" fmla="*/ 5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0" h="634">
                <a:moveTo>
                  <a:pt x="713" y="18"/>
                </a:moveTo>
                <a:lnTo>
                  <a:pt x="709" y="14"/>
                </a:lnTo>
                <a:lnTo>
                  <a:pt x="703" y="11"/>
                </a:lnTo>
                <a:lnTo>
                  <a:pt x="698" y="7"/>
                </a:lnTo>
                <a:lnTo>
                  <a:pt x="694" y="4"/>
                </a:lnTo>
                <a:lnTo>
                  <a:pt x="688" y="3"/>
                </a:lnTo>
                <a:lnTo>
                  <a:pt x="682" y="1"/>
                </a:lnTo>
                <a:lnTo>
                  <a:pt x="676" y="1"/>
                </a:lnTo>
                <a:lnTo>
                  <a:pt x="670" y="0"/>
                </a:lnTo>
                <a:lnTo>
                  <a:pt x="61" y="0"/>
                </a:lnTo>
                <a:lnTo>
                  <a:pt x="55" y="1"/>
                </a:lnTo>
                <a:lnTo>
                  <a:pt x="49" y="1"/>
                </a:lnTo>
                <a:lnTo>
                  <a:pt x="43" y="3"/>
                </a:lnTo>
                <a:lnTo>
                  <a:pt x="38" y="4"/>
                </a:lnTo>
                <a:lnTo>
                  <a:pt x="33" y="7"/>
                </a:lnTo>
                <a:lnTo>
                  <a:pt x="27" y="11"/>
                </a:lnTo>
                <a:lnTo>
                  <a:pt x="23" y="14"/>
                </a:lnTo>
                <a:lnTo>
                  <a:pt x="19" y="18"/>
                </a:lnTo>
                <a:lnTo>
                  <a:pt x="14" y="23"/>
                </a:lnTo>
                <a:lnTo>
                  <a:pt x="10" y="28"/>
                </a:lnTo>
                <a:lnTo>
                  <a:pt x="7" y="32"/>
                </a:lnTo>
                <a:lnTo>
                  <a:pt x="5" y="38"/>
                </a:lnTo>
                <a:lnTo>
                  <a:pt x="2" y="43"/>
                </a:lnTo>
                <a:lnTo>
                  <a:pt x="1" y="49"/>
                </a:lnTo>
                <a:lnTo>
                  <a:pt x="0" y="55"/>
                </a:lnTo>
                <a:lnTo>
                  <a:pt x="0" y="61"/>
                </a:lnTo>
                <a:lnTo>
                  <a:pt x="0" y="572"/>
                </a:lnTo>
                <a:lnTo>
                  <a:pt x="0" y="579"/>
                </a:lnTo>
                <a:lnTo>
                  <a:pt x="1" y="584"/>
                </a:lnTo>
                <a:lnTo>
                  <a:pt x="2" y="591"/>
                </a:lnTo>
                <a:lnTo>
                  <a:pt x="5" y="596"/>
                </a:lnTo>
                <a:lnTo>
                  <a:pt x="7" y="601"/>
                </a:lnTo>
                <a:lnTo>
                  <a:pt x="10" y="606"/>
                </a:lnTo>
                <a:lnTo>
                  <a:pt x="14" y="611"/>
                </a:lnTo>
                <a:lnTo>
                  <a:pt x="19" y="615"/>
                </a:lnTo>
                <a:lnTo>
                  <a:pt x="23" y="620"/>
                </a:lnTo>
                <a:lnTo>
                  <a:pt x="27" y="623"/>
                </a:lnTo>
                <a:lnTo>
                  <a:pt x="33" y="626"/>
                </a:lnTo>
                <a:lnTo>
                  <a:pt x="38" y="628"/>
                </a:lnTo>
                <a:lnTo>
                  <a:pt x="43" y="631"/>
                </a:lnTo>
                <a:lnTo>
                  <a:pt x="49" y="633"/>
                </a:lnTo>
                <a:lnTo>
                  <a:pt x="55" y="633"/>
                </a:lnTo>
                <a:lnTo>
                  <a:pt x="61" y="634"/>
                </a:lnTo>
                <a:lnTo>
                  <a:pt x="670" y="634"/>
                </a:lnTo>
                <a:lnTo>
                  <a:pt x="676" y="633"/>
                </a:lnTo>
                <a:lnTo>
                  <a:pt x="682" y="633"/>
                </a:lnTo>
                <a:lnTo>
                  <a:pt x="688" y="631"/>
                </a:lnTo>
                <a:lnTo>
                  <a:pt x="694" y="628"/>
                </a:lnTo>
                <a:lnTo>
                  <a:pt x="698" y="626"/>
                </a:lnTo>
                <a:lnTo>
                  <a:pt x="703" y="623"/>
                </a:lnTo>
                <a:lnTo>
                  <a:pt x="709" y="620"/>
                </a:lnTo>
                <a:lnTo>
                  <a:pt x="713" y="615"/>
                </a:lnTo>
                <a:lnTo>
                  <a:pt x="717" y="611"/>
                </a:lnTo>
                <a:lnTo>
                  <a:pt x="721" y="606"/>
                </a:lnTo>
                <a:lnTo>
                  <a:pt x="724" y="601"/>
                </a:lnTo>
                <a:lnTo>
                  <a:pt x="726" y="596"/>
                </a:lnTo>
                <a:lnTo>
                  <a:pt x="728" y="591"/>
                </a:lnTo>
                <a:lnTo>
                  <a:pt x="729" y="584"/>
                </a:lnTo>
                <a:lnTo>
                  <a:pt x="730" y="579"/>
                </a:lnTo>
                <a:lnTo>
                  <a:pt x="730" y="572"/>
                </a:lnTo>
                <a:lnTo>
                  <a:pt x="730" y="61"/>
                </a:lnTo>
                <a:lnTo>
                  <a:pt x="730" y="55"/>
                </a:lnTo>
                <a:lnTo>
                  <a:pt x="729" y="49"/>
                </a:lnTo>
                <a:lnTo>
                  <a:pt x="728" y="43"/>
                </a:lnTo>
                <a:lnTo>
                  <a:pt x="726" y="38"/>
                </a:lnTo>
                <a:lnTo>
                  <a:pt x="724" y="32"/>
                </a:lnTo>
                <a:lnTo>
                  <a:pt x="721" y="28"/>
                </a:lnTo>
                <a:lnTo>
                  <a:pt x="717" y="23"/>
                </a:lnTo>
                <a:lnTo>
                  <a:pt x="713" y="18"/>
                </a:lnTo>
                <a:close/>
                <a:moveTo>
                  <a:pt x="146" y="560"/>
                </a:moveTo>
                <a:lnTo>
                  <a:pt x="146" y="565"/>
                </a:lnTo>
                <a:lnTo>
                  <a:pt x="145" y="569"/>
                </a:lnTo>
                <a:lnTo>
                  <a:pt x="142" y="573"/>
                </a:lnTo>
                <a:lnTo>
                  <a:pt x="140" y="578"/>
                </a:lnTo>
                <a:lnTo>
                  <a:pt x="135" y="581"/>
                </a:lnTo>
                <a:lnTo>
                  <a:pt x="131" y="583"/>
                </a:lnTo>
                <a:lnTo>
                  <a:pt x="127" y="584"/>
                </a:lnTo>
                <a:lnTo>
                  <a:pt x="122" y="584"/>
                </a:lnTo>
                <a:lnTo>
                  <a:pt x="74" y="584"/>
                </a:lnTo>
                <a:lnTo>
                  <a:pt x="68" y="584"/>
                </a:lnTo>
                <a:lnTo>
                  <a:pt x="64" y="583"/>
                </a:lnTo>
                <a:lnTo>
                  <a:pt x="60" y="581"/>
                </a:lnTo>
                <a:lnTo>
                  <a:pt x="56" y="578"/>
                </a:lnTo>
                <a:lnTo>
                  <a:pt x="53" y="573"/>
                </a:lnTo>
                <a:lnTo>
                  <a:pt x="51" y="569"/>
                </a:lnTo>
                <a:lnTo>
                  <a:pt x="49" y="565"/>
                </a:lnTo>
                <a:lnTo>
                  <a:pt x="49" y="560"/>
                </a:lnTo>
                <a:lnTo>
                  <a:pt x="49" y="512"/>
                </a:lnTo>
                <a:lnTo>
                  <a:pt x="49" y="506"/>
                </a:lnTo>
                <a:lnTo>
                  <a:pt x="51" y="502"/>
                </a:lnTo>
                <a:lnTo>
                  <a:pt x="53" y="498"/>
                </a:lnTo>
                <a:lnTo>
                  <a:pt x="56" y="494"/>
                </a:lnTo>
                <a:lnTo>
                  <a:pt x="60" y="491"/>
                </a:lnTo>
                <a:lnTo>
                  <a:pt x="64" y="489"/>
                </a:lnTo>
                <a:lnTo>
                  <a:pt x="68" y="488"/>
                </a:lnTo>
                <a:lnTo>
                  <a:pt x="74" y="487"/>
                </a:lnTo>
                <a:lnTo>
                  <a:pt x="122" y="487"/>
                </a:lnTo>
                <a:lnTo>
                  <a:pt x="127" y="488"/>
                </a:lnTo>
                <a:lnTo>
                  <a:pt x="131" y="489"/>
                </a:lnTo>
                <a:lnTo>
                  <a:pt x="135" y="491"/>
                </a:lnTo>
                <a:lnTo>
                  <a:pt x="140" y="494"/>
                </a:lnTo>
                <a:lnTo>
                  <a:pt x="142" y="498"/>
                </a:lnTo>
                <a:lnTo>
                  <a:pt x="145" y="502"/>
                </a:lnTo>
                <a:lnTo>
                  <a:pt x="146" y="506"/>
                </a:lnTo>
                <a:lnTo>
                  <a:pt x="146" y="512"/>
                </a:lnTo>
                <a:lnTo>
                  <a:pt x="146" y="560"/>
                </a:lnTo>
                <a:close/>
                <a:moveTo>
                  <a:pt x="146" y="415"/>
                </a:moveTo>
                <a:lnTo>
                  <a:pt x="146" y="419"/>
                </a:lnTo>
                <a:lnTo>
                  <a:pt x="145" y="423"/>
                </a:lnTo>
                <a:lnTo>
                  <a:pt x="142" y="428"/>
                </a:lnTo>
                <a:lnTo>
                  <a:pt x="140" y="431"/>
                </a:lnTo>
                <a:lnTo>
                  <a:pt x="135" y="434"/>
                </a:lnTo>
                <a:lnTo>
                  <a:pt x="131" y="437"/>
                </a:lnTo>
                <a:lnTo>
                  <a:pt x="127" y="438"/>
                </a:lnTo>
                <a:lnTo>
                  <a:pt x="122" y="438"/>
                </a:lnTo>
                <a:lnTo>
                  <a:pt x="74" y="438"/>
                </a:lnTo>
                <a:lnTo>
                  <a:pt x="68" y="438"/>
                </a:lnTo>
                <a:lnTo>
                  <a:pt x="64" y="437"/>
                </a:lnTo>
                <a:lnTo>
                  <a:pt x="60" y="434"/>
                </a:lnTo>
                <a:lnTo>
                  <a:pt x="56" y="431"/>
                </a:lnTo>
                <a:lnTo>
                  <a:pt x="53" y="428"/>
                </a:lnTo>
                <a:lnTo>
                  <a:pt x="51" y="423"/>
                </a:lnTo>
                <a:lnTo>
                  <a:pt x="49" y="419"/>
                </a:lnTo>
                <a:lnTo>
                  <a:pt x="49" y="415"/>
                </a:lnTo>
                <a:lnTo>
                  <a:pt x="49" y="366"/>
                </a:lnTo>
                <a:lnTo>
                  <a:pt x="49" y="361"/>
                </a:lnTo>
                <a:lnTo>
                  <a:pt x="51" y="356"/>
                </a:lnTo>
                <a:lnTo>
                  <a:pt x="53" y="352"/>
                </a:lnTo>
                <a:lnTo>
                  <a:pt x="56" y="349"/>
                </a:lnTo>
                <a:lnTo>
                  <a:pt x="60" y="345"/>
                </a:lnTo>
                <a:lnTo>
                  <a:pt x="64" y="343"/>
                </a:lnTo>
                <a:lnTo>
                  <a:pt x="68" y="341"/>
                </a:lnTo>
                <a:lnTo>
                  <a:pt x="74" y="341"/>
                </a:lnTo>
                <a:lnTo>
                  <a:pt x="122" y="341"/>
                </a:lnTo>
                <a:lnTo>
                  <a:pt x="127" y="341"/>
                </a:lnTo>
                <a:lnTo>
                  <a:pt x="131" y="343"/>
                </a:lnTo>
                <a:lnTo>
                  <a:pt x="135" y="345"/>
                </a:lnTo>
                <a:lnTo>
                  <a:pt x="140" y="349"/>
                </a:lnTo>
                <a:lnTo>
                  <a:pt x="142" y="352"/>
                </a:lnTo>
                <a:lnTo>
                  <a:pt x="145" y="356"/>
                </a:lnTo>
                <a:lnTo>
                  <a:pt x="146" y="361"/>
                </a:lnTo>
                <a:lnTo>
                  <a:pt x="146" y="366"/>
                </a:lnTo>
                <a:lnTo>
                  <a:pt x="146" y="415"/>
                </a:lnTo>
                <a:close/>
                <a:moveTo>
                  <a:pt x="146" y="268"/>
                </a:moveTo>
                <a:lnTo>
                  <a:pt x="146" y="273"/>
                </a:lnTo>
                <a:lnTo>
                  <a:pt x="145" y="277"/>
                </a:lnTo>
                <a:lnTo>
                  <a:pt x="142" y="282"/>
                </a:lnTo>
                <a:lnTo>
                  <a:pt x="140" y="285"/>
                </a:lnTo>
                <a:lnTo>
                  <a:pt x="135" y="288"/>
                </a:lnTo>
                <a:lnTo>
                  <a:pt x="131" y="290"/>
                </a:lnTo>
                <a:lnTo>
                  <a:pt x="127" y="291"/>
                </a:lnTo>
                <a:lnTo>
                  <a:pt x="122" y="293"/>
                </a:lnTo>
                <a:lnTo>
                  <a:pt x="74" y="293"/>
                </a:lnTo>
                <a:lnTo>
                  <a:pt x="68" y="291"/>
                </a:lnTo>
                <a:lnTo>
                  <a:pt x="64" y="290"/>
                </a:lnTo>
                <a:lnTo>
                  <a:pt x="60" y="288"/>
                </a:lnTo>
                <a:lnTo>
                  <a:pt x="56" y="285"/>
                </a:lnTo>
                <a:lnTo>
                  <a:pt x="53" y="282"/>
                </a:lnTo>
                <a:lnTo>
                  <a:pt x="51" y="277"/>
                </a:lnTo>
                <a:lnTo>
                  <a:pt x="49" y="273"/>
                </a:lnTo>
                <a:lnTo>
                  <a:pt x="49" y="268"/>
                </a:lnTo>
                <a:lnTo>
                  <a:pt x="49" y="219"/>
                </a:lnTo>
                <a:lnTo>
                  <a:pt x="49" y="215"/>
                </a:lnTo>
                <a:lnTo>
                  <a:pt x="51" y="210"/>
                </a:lnTo>
                <a:lnTo>
                  <a:pt x="53" y="206"/>
                </a:lnTo>
                <a:lnTo>
                  <a:pt x="56" y="202"/>
                </a:lnTo>
                <a:lnTo>
                  <a:pt x="60" y="199"/>
                </a:lnTo>
                <a:lnTo>
                  <a:pt x="64" y="196"/>
                </a:lnTo>
                <a:lnTo>
                  <a:pt x="68" y="195"/>
                </a:lnTo>
                <a:lnTo>
                  <a:pt x="74" y="195"/>
                </a:lnTo>
                <a:lnTo>
                  <a:pt x="122" y="195"/>
                </a:lnTo>
                <a:lnTo>
                  <a:pt x="127" y="195"/>
                </a:lnTo>
                <a:lnTo>
                  <a:pt x="131" y="196"/>
                </a:lnTo>
                <a:lnTo>
                  <a:pt x="135" y="199"/>
                </a:lnTo>
                <a:lnTo>
                  <a:pt x="140" y="202"/>
                </a:lnTo>
                <a:lnTo>
                  <a:pt x="142" y="206"/>
                </a:lnTo>
                <a:lnTo>
                  <a:pt x="145" y="210"/>
                </a:lnTo>
                <a:lnTo>
                  <a:pt x="146" y="215"/>
                </a:lnTo>
                <a:lnTo>
                  <a:pt x="146" y="219"/>
                </a:lnTo>
                <a:lnTo>
                  <a:pt x="146" y="268"/>
                </a:lnTo>
                <a:close/>
                <a:moveTo>
                  <a:pt x="146" y="122"/>
                </a:moveTo>
                <a:lnTo>
                  <a:pt x="146" y="126"/>
                </a:lnTo>
                <a:lnTo>
                  <a:pt x="145" y="132"/>
                </a:lnTo>
                <a:lnTo>
                  <a:pt x="142" y="135"/>
                </a:lnTo>
                <a:lnTo>
                  <a:pt x="140" y="139"/>
                </a:lnTo>
                <a:lnTo>
                  <a:pt x="135" y="142"/>
                </a:lnTo>
                <a:lnTo>
                  <a:pt x="131" y="145"/>
                </a:lnTo>
                <a:lnTo>
                  <a:pt x="127" y="146"/>
                </a:lnTo>
                <a:lnTo>
                  <a:pt x="122" y="147"/>
                </a:lnTo>
                <a:lnTo>
                  <a:pt x="74" y="147"/>
                </a:lnTo>
                <a:lnTo>
                  <a:pt x="68" y="146"/>
                </a:lnTo>
                <a:lnTo>
                  <a:pt x="64" y="145"/>
                </a:lnTo>
                <a:lnTo>
                  <a:pt x="60" y="142"/>
                </a:lnTo>
                <a:lnTo>
                  <a:pt x="56" y="139"/>
                </a:lnTo>
                <a:lnTo>
                  <a:pt x="53" y="135"/>
                </a:lnTo>
                <a:lnTo>
                  <a:pt x="51" y="132"/>
                </a:lnTo>
                <a:lnTo>
                  <a:pt x="49" y="126"/>
                </a:lnTo>
                <a:lnTo>
                  <a:pt x="49" y="122"/>
                </a:lnTo>
                <a:lnTo>
                  <a:pt x="49" y="73"/>
                </a:lnTo>
                <a:lnTo>
                  <a:pt x="49" y="69"/>
                </a:lnTo>
                <a:lnTo>
                  <a:pt x="51" y="64"/>
                </a:lnTo>
                <a:lnTo>
                  <a:pt x="53" y="60"/>
                </a:lnTo>
                <a:lnTo>
                  <a:pt x="56" y="56"/>
                </a:lnTo>
                <a:lnTo>
                  <a:pt x="60" y="53"/>
                </a:lnTo>
                <a:lnTo>
                  <a:pt x="64" y="51"/>
                </a:lnTo>
                <a:lnTo>
                  <a:pt x="68" y="50"/>
                </a:lnTo>
                <a:lnTo>
                  <a:pt x="74" y="49"/>
                </a:lnTo>
                <a:lnTo>
                  <a:pt x="122" y="49"/>
                </a:lnTo>
                <a:lnTo>
                  <a:pt x="127" y="50"/>
                </a:lnTo>
                <a:lnTo>
                  <a:pt x="131" y="51"/>
                </a:lnTo>
                <a:lnTo>
                  <a:pt x="135" y="53"/>
                </a:lnTo>
                <a:lnTo>
                  <a:pt x="140" y="56"/>
                </a:lnTo>
                <a:lnTo>
                  <a:pt x="142" y="60"/>
                </a:lnTo>
                <a:lnTo>
                  <a:pt x="145" y="64"/>
                </a:lnTo>
                <a:lnTo>
                  <a:pt x="146" y="69"/>
                </a:lnTo>
                <a:lnTo>
                  <a:pt x="146" y="73"/>
                </a:lnTo>
                <a:lnTo>
                  <a:pt x="146" y="122"/>
                </a:lnTo>
                <a:close/>
                <a:moveTo>
                  <a:pt x="536" y="560"/>
                </a:moveTo>
                <a:lnTo>
                  <a:pt x="536" y="565"/>
                </a:lnTo>
                <a:lnTo>
                  <a:pt x="534" y="569"/>
                </a:lnTo>
                <a:lnTo>
                  <a:pt x="532" y="573"/>
                </a:lnTo>
                <a:lnTo>
                  <a:pt x="528" y="578"/>
                </a:lnTo>
                <a:lnTo>
                  <a:pt x="525" y="581"/>
                </a:lnTo>
                <a:lnTo>
                  <a:pt x="521" y="583"/>
                </a:lnTo>
                <a:lnTo>
                  <a:pt x="516" y="584"/>
                </a:lnTo>
                <a:lnTo>
                  <a:pt x="511" y="584"/>
                </a:lnTo>
                <a:lnTo>
                  <a:pt x="219" y="584"/>
                </a:lnTo>
                <a:lnTo>
                  <a:pt x="214" y="584"/>
                </a:lnTo>
                <a:lnTo>
                  <a:pt x="210" y="583"/>
                </a:lnTo>
                <a:lnTo>
                  <a:pt x="206" y="581"/>
                </a:lnTo>
                <a:lnTo>
                  <a:pt x="202" y="578"/>
                </a:lnTo>
                <a:lnTo>
                  <a:pt x="199" y="573"/>
                </a:lnTo>
                <a:lnTo>
                  <a:pt x="197" y="569"/>
                </a:lnTo>
                <a:lnTo>
                  <a:pt x="196" y="565"/>
                </a:lnTo>
                <a:lnTo>
                  <a:pt x="195" y="560"/>
                </a:lnTo>
                <a:lnTo>
                  <a:pt x="195" y="366"/>
                </a:lnTo>
                <a:lnTo>
                  <a:pt x="196" y="361"/>
                </a:lnTo>
                <a:lnTo>
                  <a:pt x="197" y="356"/>
                </a:lnTo>
                <a:lnTo>
                  <a:pt x="199" y="352"/>
                </a:lnTo>
                <a:lnTo>
                  <a:pt x="202" y="349"/>
                </a:lnTo>
                <a:lnTo>
                  <a:pt x="206" y="345"/>
                </a:lnTo>
                <a:lnTo>
                  <a:pt x="210" y="343"/>
                </a:lnTo>
                <a:lnTo>
                  <a:pt x="214" y="341"/>
                </a:lnTo>
                <a:lnTo>
                  <a:pt x="219" y="341"/>
                </a:lnTo>
                <a:lnTo>
                  <a:pt x="511" y="341"/>
                </a:lnTo>
                <a:lnTo>
                  <a:pt x="516" y="341"/>
                </a:lnTo>
                <a:lnTo>
                  <a:pt x="521" y="343"/>
                </a:lnTo>
                <a:lnTo>
                  <a:pt x="525" y="345"/>
                </a:lnTo>
                <a:lnTo>
                  <a:pt x="528" y="349"/>
                </a:lnTo>
                <a:lnTo>
                  <a:pt x="532" y="352"/>
                </a:lnTo>
                <a:lnTo>
                  <a:pt x="534" y="356"/>
                </a:lnTo>
                <a:lnTo>
                  <a:pt x="536" y="361"/>
                </a:lnTo>
                <a:lnTo>
                  <a:pt x="536" y="366"/>
                </a:lnTo>
                <a:lnTo>
                  <a:pt x="536" y="560"/>
                </a:lnTo>
                <a:close/>
                <a:moveTo>
                  <a:pt x="536" y="268"/>
                </a:moveTo>
                <a:lnTo>
                  <a:pt x="536" y="273"/>
                </a:lnTo>
                <a:lnTo>
                  <a:pt x="534" y="277"/>
                </a:lnTo>
                <a:lnTo>
                  <a:pt x="532" y="282"/>
                </a:lnTo>
                <a:lnTo>
                  <a:pt x="528" y="285"/>
                </a:lnTo>
                <a:lnTo>
                  <a:pt x="525" y="288"/>
                </a:lnTo>
                <a:lnTo>
                  <a:pt x="521" y="290"/>
                </a:lnTo>
                <a:lnTo>
                  <a:pt x="516" y="291"/>
                </a:lnTo>
                <a:lnTo>
                  <a:pt x="511" y="293"/>
                </a:lnTo>
                <a:lnTo>
                  <a:pt x="219" y="293"/>
                </a:lnTo>
                <a:lnTo>
                  <a:pt x="214" y="291"/>
                </a:lnTo>
                <a:lnTo>
                  <a:pt x="210" y="290"/>
                </a:lnTo>
                <a:lnTo>
                  <a:pt x="206" y="288"/>
                </a:lnTo>
                <a:lnTo>
                  <a:pt x="202" y="285"/>
                </a:lnTo>
                <a:lnTo>
                  <a:pt x="199" y="282"/>
                </a:lnTo>
                <a:lnTo>
                  <a:pt x="197" y="277"/>
                </a:lnTo>
                <a:lnTo>
                  <a:pt x="196" y="273"/>
                </a:lnTo>
                <a:lnTo>
                  <a:pt x="195" y="268"/>
                </a:lnTo>
                <a:lnTo>
                  <a:pt x="195" y="73"/>
                </a:lnTo>
                <a:lnTo>
                  <a:pt x="196" y="69"/>
                </a:lnTo>
                <a:lnTo>
                  <a:pt x="197" y="64"/>
                </a:lnTo>
                <a:lnTo>
                  <a:pt x="199" y="60"/>
                </a:lnTo>
                <a:lnTo>
                  <a:pt x="202" y="56"/>
                </a:lnTo>
                <a:lnTo>
                  <a:pt x="206" y="53"/>
                </a:lnTo>
                <a:lnTo>
                  <a:pt x="210" y="51"/>
                </a:lnTo>
                <a:lnTo>
                  <a:pt x="214" y="50"/>
                </a:lnTo>
                <a:lnTo>
                  <a:pt x="219" y="49"/>
                </a:lnTo>
                <a:lnTo>
                  <a:pt x="511" y="49"/>
                </a:lnTo>
                <a:lnTo>
                  <a:pt x="516" y="50"/>
                </a:lnTo>
                <a:lnTo>
                  <a:pt x="521" y="51"/>
                </a:lnTo>
                <a:lnTo>
                  <a:pt x="525" y="53"/>
                </a:lnTo>
                <a:lnTo>
                  <a:pt x="528" y="56"/>
                </a:lnTo>
                <a:lnTo>
                  <a:pt x="532" y="60"/>
                </a:lnTo>
                <a:lnTo>
                  <a:pt x="534" y="64"/>
                </a:lnTo>
                <a:lnTo>
                  <a:pt x="536" y="69"/>
                </a:lnTo>
                <a:lnTo>
                  <a:pt x="536" y="73"/>
                </a:lnTo>
                <a:lnTo>
                  <a:pt x="536" y="268"/>
                </a:lnTo>
                <a:close/>
                <a:moveTo>
                  <a:pt x="682" y="560"/>
                </a:moveTo>
                <a:lnTo>
                  <a:pt x="682" y="565"/>
                </a:lnTo>
                <a:lnTo>
                  <a:pt x="681" y="569"/>
                </a:lnTo>
                <a:lnTo>
                  <a:pt x="678" y="573"/>
                </a:lnTo>
                <a:lnTo>
                  <a:pt x="675" y="578"/>
                </a:lnTo>
                <a:lnTo>
                  <a:pt x="671" y="581"/>
                </a:lnTo>
                <a:lnTo>
                  <a:pt x="667" y="583"/>
                </a:lnTo>
                <a:lnTo>
                  <a:pt x="662" y="584"/>
                </a:lnTo>
                <a:lnTo>
                  <a:pt x="658" y="584"/>
                </a:lnTo>
                <a:lnTo>
                  <a:pt x="609" y="584"/>
                </a:lnTo>
                <a:lnTo>
                  <a:pt x="604" y="584"/>
                </a:lnTo>
                <a:lnTo>
                  <a:pt x="600" y="583"/>
                </a:lnTo>
                <a:lnTo>
                  <a:pt x="595" y="581"/>
                </a:lnTo>
                <a:lnTo>
                  <a:pt x="592" y="578"/>
                </a:lnTo>
                <a:lnTo>
                  <a:pt x="589" y="573"/>
                </a:lnTo>
                <a:lnTo>
                  <a:pt x="587" y="569"/>
                </a:lnTo>
                <a:lnTo>
                  <a:pt x="586" y="565"/>
                </a:lnTo>
                <a:lnTo>
                  <a:pt x="584" y="560"/>
                </a:lnTo>
                <a:lnTo>
                  <a:pt x="584" y="512"/>
                </a:lnTo>
                <a:lnTo>
                  <a:pt x="586" y="506"/>
                </a:lnTo>
                <a:lnTo>
                  <a:pt x="587" y="502"/>
                </a:lnTo>
                <a:lnTo>
                  <a:pt x="589" y="498"/>
                </a:lnTo>
                <a:lnTo>
                  <a:pt x="592" y="494"/>
                </a:lnTo>
                <a:lnTo>
                  <a:pt x="595" y="491"/>
                </a:lnTo>
                <a:lnTo>
                  <a:pt x="600" y="489"/>
                </a:lnTo>
                <a:lnTo>
                  <a:pt x="604" y="488"/>
                </a:lnTo>
                <a:lnTo>
                  <a:pt x="609" y="487"/>
                </a:lnTo>
                <a:lnTo>
                  <a:pt x="658" y="487"/>
                </a:lnTo>
                <a:lnTo>
                  <a:pt x="662" y="488"/>
                </a:lnTo>
                <a:lnTo>
                  <a:pt x="667" y="489"/>
                </a:lnTo>
                <a:lnTo>
                  <a:pt x="671" y="491"/>
                </a:lnTo>
                <a:lnTo>
                  <a:pt x="675" y="494"/>
                </a:lnTo>
                <a:lnTo>
                  <a:pt x="678" y="498"/>
                </a:lnTo>
                <a:lnTo>
                  <a:pt x="681" y="502"/>
                </a:lnTo>
                <a:lnTo>
                  <a:pt x="682" y="506"/>
                </a:lnTo>
                <a:lnTo>
                  <a:pt x="682" y="512"/>
                </a:lnTo>
                <a:lnTo>
                  <a:pt x="682" y="560"/>
                </a:lnTo>
                <a:close/>
                <a:moveTo>
                  <a:pt x="682" y="415"/>
                </a:moveTo>
                <a:lnTo>
                  <a:pt x="682" y="419"/>
                </a:lnTo>
                <a:lnTo>
                  <a:pt x="681" y="423"/>
                </a:lnTo>
                <a:lnTo>
                  <a:pt x="678" y="428"/>
                </a:lnTo>
                <a:lnTo>
                  <a:pt x="675" y="431"/>
                </a:lnTo>
                <a:lnTo>
                  <a:pt x="671" y="434"/>
                </a:lnTo>
                <a:lnTo>
                  <a:pt x="667" y="437"/>
                </a:lnTo>
                <a:lnTo>
                  <a:pt x="662" y="438"/>
                </a:lnTo>
                <a:lnTo>
                  <a:pt x="658" y="438"/>
                </a:lnTo>
                <a:lnTo>
                  <a:pt x="609" y="438"/>
                </a:lnTo>
                <a:lnTo>
                  <a:pt x="604" y="438"/>
                </a:lnTo>
                <a:lnTo>
                  <a:pt x="600" y="437"/>
                </a:lnTo>
                <a:lnTo>
                  <a:pt x="595" y="434"/>
                </a:lnTo>
                <a:lnTo>
                  <a:pt x="592" y="431"/>
                </a:lnTo>
                <a:lnTo>
                  <a:pt x="589" y="428"/>
                </a:lnTo>
                <a:lnTo>
                  <a:pt x="587" y="423"/>
                </a:lnTo>
                <a:lnTo>
                  <a:pt x="586" y="419"/>
                </a:lnTo>
                <a:lnTo>
                  <a:pt x="584" y="415"/>
                </a:lnTo>
                <a:lnTo>
                  <a:pt x="584" y="366"/>
                </a:lnTo>
                <a:lnTo>
                  <a:pt x="586" y="361"/>
                </a:lnTo>
                <a:lnTo>
                  <a:pt x="587" y="356"/>
                </a:lnTo>
                <a:lnTo>
                  <a:pt x="589" y="352"/>
                </a:lnTo>
                <a:lnTo>
                  <a:pt x="592" y="349"/>
                </a:lnTo>
                <a:lnTo>
                  <a:pt x="595" y="345"/>
                </a:lnTo>
                <a:lnTo>
                  <a:pt x="600" y="343"/>
                </a:lnTo>
                <a:lnTo>
                  <a:pt x="604" y="341"/>
                </a:lnTo>
                <a:lnTo>
                  <a:pt x="609" y="341"/>
                </a:lnTo>
                <a:lnTo>
                  <a:pt x="658" y="341"/>
                </a:lnTo>
                <a:lnTo>
                  <a:pt x="662" y="341"/>
                </a:lnTo>
                <a:lnTo>
                  <a:pt x="667" y="343"/>
                </a:lnTo>
                <a:lnTo>
                  <a:pt x="671" y="345"/>
                </a:lnTo>
                <a:lnTo>
                  <a:pt x="675" y="349"/>
                </a:lnTo>
                <a:lnTo>
                  <a:pt x="678" y="352"/>
                </a:lnTo>
                <a:lnTo>
                  <a:pt x="681" y="356"/>
                </a:lnTo>
                <a:lnTo>
                  <a:pt x="682" y="361"/>
                </a:lnTo>
                <a:lnTo>
                  <a:pt x="682" y="366"/>
                </a:lnTo>
                <a:lnTo>
                  <a:pt x="682" y="415"/>
                </a:lnTo>
                <a:close/>
                <a:moveTo>
                  <a:pt x="682" y="268"/>
                </a:moveTo>
                <a:lnTo>
                  <a:pt x="682" y="273"/>
                </a:lnTo>
                <a:lnTo>
                  <a:pt x="681" y="277"/>
                </a:lnTo>
                <a:lnTo>
                  <a:pt x="678" y="282"/>
                </a:lnTo>
                <a:lnTo>
                  <a:pt x="675" y="285"/>
                </a:lnTo>
                <a:lnTo>
                  <a:pt x="671" y="288"/>
                </a:lnTo>
                <a:lnTo>
                  <a:pt x="667" y="290"/>
                </a:lnTo>
                <a:lnTo>
                  <a:pt x="662" y="291"/>
                </a:lnTo>
                <a:lnTo>
                  <a:pt x="658" y="293"/>
                </a:lnTo>
                <a:lnTo>
                  <a:pt x="609" y="293"/>
                </a:lnTo>
                <a:lnTo>
                  <a:pt x="604" y="291"/>
                </a:lnTo>
                <a:lnTo>
                  <a:pt x="600" y="290"/>
                </a:lnTo>
                <a:lnTo>
                  <a:pt x="595" y="288"/>
                </a:lnTo>
                <a:lnTo>
                  <a:pt x="592" y="285"/>
                </a:lnTo>
                <a:lnTo>
                  <a:pt x="589" y="282"/>
                </a:lnTo>
                <a:lnTo>
                  <a:pt x="587" y="277"/>
                </a:lnTo>
                <a:lnTo>
                  <a:pt x="586" y="273"/>
                </a:lnTo>
                <a:lnTo>
                  <a:pt x="584" y="268"/>
                </a:lnTo>
                <a:lnTo>
                  <a:pt x="584" y="219"/>
                </a:lnTo>
                <a:lnTo>
                  <a:pt x="586" y="215"/>
                </a:lnTo>
                <a:lnTo>
                  <a:pt x="587" y="210"/>
                </a:lnTo>
                <a:lnTo>
                  <a:pt x="589" y="206"/>
                </a:lnTo>
                <a:lnTo>
                  <a:pt x="592" y="202"/>
                </a:lnTo>
                <a:lnTo>
                  <a:pt x="595" y="199"/>
                </a:lnTo>
                <a:lnTo>
                  <a:pt x="600" y="196"/>
                </a:lnTo>
                <a:lnTo>
                  <a:pt x="604" y="195"/>
                </a:lnTo>
                <a:lnTo>
                  <a:pt x="609" y="195"/>
                </a:lnTo>
                <a:lnTo>
                  <a:pt x="658" y="195"/>
                </a:lnTo>
                <a:lnTo>
                  <a:pt x="662" y="195"/>
                </a:lnTo>
                <a:lnTo>
                  <a:pt x="667" y="196"/>
                </a:lnTo>
                <a:lnTo>
                  <a:pt x="671" y="199"/>
                </a:lnTo>
                <a:lnTo>
                  <a:pt x="675" y="202"/>
                </a:lnTo>
                <a:lnTo>
                  <a:pt x="678" y="206"/>
                </a:lnTo>
                <a:lnTo>
                  <a:pt x="681" y="210"/>
                </a:lnTo>
                <a:lnTo>
                  <a:pt x="682" y="215"/>
                </a:lnTo>
                <a:lnTo>
                  <a:pt x="682" y="219"/>
                </a:lnTo>
                <a:lnTo>
                  <a:pt x="682" y="268"/>
                </a:lnTo>
                <a:close/>
                <a:moveTo>
                  <a:pt x="682" y="122"/>
                </a:moveTo>
                <a:lnTo>
                  <a:pt x="682" y="126"/>
                </a:lnTo>
                <a:lnTo>
                  <a:pt x="681" y="132"/>
                </a:lnTo>
                <a:lnTo>
                  <a:pt x="678" y="135"/>
                </a:lnTo>
                <a:lnTo>
                  <a:pt x="675" y="139"/>
                </a:lnTo>
                <a:lnTo>
                  <a:pt x="671" y="142"/>
                </a:lnTo>
                <a:lnTo>
                  <a:pt x="667" y="145"/>
                </a:lnTo>
                <a:lnTo>
                  <a:pt x="662" y="146"/>
                </a:lnTo>
                <a:lnTo>
                  <a:pt x="658" y="147"/>
                </a:lnTo>
                <a:lnTo>
                  <a:pt x="609" y="147"/>
                </a:lnTo>
                <a:lnTo>
                  <a:pt x="604" y="146"/>
                </a:lnTo>
                <a:lnTo>
                  <a:pt x="600" y="145"/>
                </a:lnTo>
                <a:lnTo>
                  <a:pt x="595" y="142"/>
                </a:lnTo>
                <a:lnTo>
                  <a:pt x="592" y="139"/>
                </a:lnTo>
                <a:lnTo>
                  <a:pt x="589" y="135"/>
                </a:lnTo>
                <a:lnTo>
                  <a:pt x="587" y="132"/>
                </a:lnTo>
                <a:lnTo>
                  <a:pt x="586" y="126"/>
                </a:lnTo>
                <a:lnTo>
                  <a:pt x="584" y="122"/>
                </a:lnTo>
                <a:lnTo>
                  <a:pt x="584" y="73"/>
                </a:lnTo>
                <a:lnTo>
                  <a:pt x="586" y="69"/>
                </a:lnTo>
                <a:lnTo>
                  <a:pt x="587" y="64"/>
                </a:lnTo>
                <a:lnTo>
                  <a:pt x="589" y="60"/>
                </a:lnTo>
                <a:lnTo>
                  <a:pt x="592" y="56"/>
                </a:lnTo>
                <a:lnTo>
                  <a:pt x="595" y="53"/>
                </a:lnTo>
                <a:lnTo>
                  <a:pt x="600" y="51"/>
                </a:lnTo>
                <a:lnTo>
                  <a:pt x="604" y="50"/>
                </a:lnTo>
                <a:lnTo>
                  <a:pt x="609" y="49"/>
                </a:lnTo>
                <a:lnTo>
                  <a:pt x="658" y="49"/>
                </a:lnTo>
                <a:lnTo>
                  <a:pt x="662" y="50"/>
                </a:lnTo>
                <a:lnTo>
                  <a:pt x="667" y="51"/>
                </a:lnTo>
                <a:lnTo>
                  <a:pt x="671" y="53"/>
                </a:lnTo>
                <a:lnTo>
                  <a:pt x="675" y="56"/>
                </a:lnTo>
                <a:lnTo>
                  <a:pt x="678" y="60"/>
                </a:lnTo>
                <a:lnTo>
                  <a:pt x="681" y="64"/>
                </a:lnTo>
                <a:lnTo>
                  <a:pt x="682" y="69"/>
                </a:lnTo>
                <a:lnTo>
                  <a:pt x="682" y="73"/>
                </a:lnTo>
                <a:lnTo>
                  <a:pt x="682" y="1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1" name="Freeform 43"/>
          <p:cNvSpPr>
            <a:spLocks/>
          </p:cNvSpPr>
          <p:nvPr/>
        </p:nvSpPr>
        <p:spPr bwMode="auto">
          <a:xfrm>
            <a:off x="1209677" y="6306345"/>
            <a:ext cx="568326" cy="565150"/>
          </a:xfrm>
          <a:custGeom>
            <a:avLst/>
            <a:gdLst>
              <a:gd name="T0" fmla="*/ 533 w 536"/>
              <a:gd name="T1" fmla="*/ 15 h 536"/>
              <a:gd name="T2" fmla="*/ 530 w 536"/>
              <a:gd name="T3" fmla="*/ 9 h 536"/>
              <a:gd name="T4" fmla="*/ 525 w 536"/>
              <a:gd name="T5" fmla="*/ 3 h 536"/>
              <a:gd name="T6" fmla="*/ 518 w 536"/>
              <a:gd name="T7" fmla="*/ 1 h 536"/>
              <a:gd name="T8" fmla="*/ 512 w 536"/>
              <a:gd name="T9" fmla="*/ 0 h 536"/>
              <a:gd name="T10" fmla="*/ 25 w 536"/>
              <a:gd name="T11" fmla="*/ 0 h 536"/>
              <a:gd name="T12" fmla="*/ 17 w 536"/>
              <a:gd name="T13" fmla="*/ 1 h 536"/>
              <a:gd name="T14" fmla="*/ 11 w 536"/>
              <a:gd name="T15" fmla="*/ 3 h 536"/>
              <a:gd name="T16" fmla="*/ 5 w 536"/>
              <a:gd name="T17" fmla="*/ 9 h 536"/>
              <a:gd name="T18" fmla="*/ 2 w 536"/>
              <a:gd name="T19" fmla="*/ 15 h 536"/>
              <a:gd name="T20" fmla="*/ 0 w 536"/>
              <a:gd name="T21" fmla="*/ 19 h 536"/>
              <a:gd name="T22" fmla="*/ 0 w 536"/>
              <a:gd name="T23" fmla="*/ 25 h 536"/>
              <a:gd name="T24" fmla="*/ 0 w 536"/>
              <a:gd name="T25" fmla="*/ 26 h 536"/>
              <a:gd name="T26" fmla="*/ 0 w 536"/>
              <a:gd name="T27" fmla="*/ 30 h 536"/>
              <a:gd name="T28" fmla="*/ 2 w 536"/>
              <a:gd name="T29" fmla="*/ 34 h 536"/>
              <a:gd name="T30" fmla="*/ 4 w 536"/>
              <a:gd name="T31" fmla="*/ 38 h 536"/>
              <a:gd name="T32" fmla="*/ 7 w 536"/>
              <a:gd name="T33" fmla="*/ 41 h 536"/>
              <a:gd name="T34" fmla="*/ 194 w 536"/>
              <a:gd name="T35" fmla="*/ 229 h 536"/>
              <a:gd name="T36" fmla="*/ 194 w 536"/>
              <a:gd name="T37" fmla="*/ 414 h 536"/>
              <a:gd name="T38" fmla="*/ 195 w 536"/>
              <a:gd name="T39" fmla="*/ 419 h 536"/>
              <a:gd name="T40" fmla="*/ 196 w 536"/>
              <a:gd name="T41" fmla="*/ 423 h 536"/>
              <a:gd name="T42" fmla="*/ 198 w 536"/>
              <a:gd name="T43" fmla="*/ 428 h 536"/>
              <a:gd name="T44" fmla="*/ 202 w 536"/>
              <a:gd name="T45" fmla="*/ 431 h 536"/>
              <a:gd name="T46" fmla="*/ 299 w 536"/>
              <a:gd name="T47" fmla="*/ 528 h 536"/>
              <a:gd name="T48" fmla="*/ 303 w 536"/>
              <a:gd name="T49" fmla="*/ 531 h 536"/>
              <a:gd name="T50" fmla="*/ 306 w 536"/>
              <a:gd name="T51" fmla="*/ 533 h 536"/>
              <a:gd name="T52" fmla="*/ 312 w 536"/>
              <a:gd name="T53" fmla="*/ 536 h 536"/>
              <a:gd name="T54" fmla="*/ 316 w 536"/>
              <a:gd name="T55" fmla="*/ 536 h 536"/>
              <a:gd name="T56" fmla="*/ 322 w 536"/>
              <a:gd name="T57" fmla="*/ 536 h 536"/>
              <a:gd name="T58" fmla="*/ 326 w 536"/>
              <a:gd name="T59" fmla="*/ 533 h 536"/>
              <a:gd name="T60" fmla="*/ 332 w 536"/>
              <a:gd name="T61" fmla="*/ 530 h 536"/>
              <a:gd name="T62" fmla="*/ 337 w 536"/>
              <a:gd name="T63" fmla="*/ 525 h 536"/>
              <a:gd name="T64" fmla="*/ 340 w 536"/>
              <a:gd name="T65" fmla="*/ 518 h 536"/>
              <a:gd name="T66" fmla="*/ 341 w 536"/>
              <a:gd name="T67" fmla="*/ 511 h 536"/>
              <a:gd name="T68" fmla="*/ 341 w 536"/>
              <a:gd name="T69" fmla="*/ 229 h 536"/>
              <a:gd name="T70" fmla="*/ 528 w 536"/>
              <a:gd name="T71" fmla="*/ 41 h 536"/>
              <a:gd name="T72" fmla="*/ 531 w 536"/>
              <a:gd name="T73" fmla="*/ 39 h 536"/>
              <a:gd name="T74" fmla="*/ 533 w 536"/>
              <a:gd name="T75" fmla="*/ 36 h 536"/>
              <a:gd name="T76" fmla="*/ 534 w 536"/>
              <a:gd name="T77" fmla="*/ 32 h 536"/>
              <a:gd name="T78" fmla="*/ 535 w 536"/>
              <a:gd name="T79" fmla="*/ 29 h 536"/>
              <a:gd name="T80" fmla="*/ 536 w 536"/>
              <a:gd name="T81" fmla="*/ 26 h 536"/>
              <a:gd name="T82" fmla="*/ 535 w 536"/>
              <a:gd name="T83" fmla="*/ 23 h 536"/>
              <a:gd name="T84" fmla="*/ 535 w 536"/>
              <a:gd name="T85" fmla="*/ 18 h 536"/>
              <a:gd name="T86" fmla="*/ 533 w 536"/>
              <a:gd name="T87" fmla="*/ 1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6" h="536">
                <a:moveTo>
                  <a:pt x="533" y="15"/>
                </a:moveTo>
                <a:lnTo>
                  <a:pt x="530" y="9"/>
                </a:lnTo>
                <a:lnTo>
                  <a:pt x="525" y="3"/>
                </a:lnTo>
                <a:lnTo>
                  <a:pt x="518" y="1"/>
                </a:lnTo>
                <a:lnTo>
                  <a:pt x="512" y="0"/>
                </a:lnTo>
                <a:lnTo>
                  <a:pt x="25" y="0"/>
                </a:lnTo>
                <a:lnTo>
                  <a:pt x="17" y="1"/>
                </a:lnTo>
                <a:lnTo>
                  <a:pt x="11" y="3"/>
                </a:lnTo>
                <a:lnTo>
                  <a:pt x="5" y="9"/>
                </a:lnTo>
                <a:lnTo>
                  <a:pt x="2" y="15"/>
                </a:lnTo>
                <a:lnTo>
                  <a:pt x="0" y="19"/>
                </a:lnTo>
                <a:lnTo>
                  <a:pt x="0" y="25"/>
                </a:lnTo>
                <a:lnTo>
                  <a:pt x="0" y="26"/>
                </a:lnTo>
                <a:lnTo>
                  <a:pt x="0" y="30"/>
                </a:lnTo>
                <a:lnTo>
                  <a:pt x="2" y="34"/>
                </a:lnTo>
                <a:lnTo>
                  <a:pt x="4" y="38"/>
                </a:lnTo>
                <a:lnTo>
                  <a:pt x="7" y="41"/>
                </a:lnTo>
                <a:lnTo>
                  <a:pt x="194" y="229"/>
                </a:lnTo>
                <a:lnTo>
                  <a:pt x="194" y="414"/>
                </a:lnTo>
                <a:lnTo>
                  <a:pt x="195" y="419"/>
                </a:lnTo>
                <a:lnTo>
                  <a:pt x="196" y="423"/>
                </a:lnTo>
                <a:lnTo>
                  <a:pt x="198" y="428"/>
                </a:lnTo>
                <a:lnTo>
                  <a:pt x="202" y="431"/>
                </a:lnTo>
                <a:lnTo>
                  <a:pt x="299" y="528"/>
                </a:lnTo>
                <a:lnTo>
                  <a:pt x="303" y="531"/>
                </a:lnTo>
                <a:lnTo>
                  <a:pt x="306" y="533"/>
                </a:lnTo>
                <a:lnTo>
                  <a:pt x="312" y="536"/>
                </a:lnTo>
                <a:lnTo>
                  <a:pt x="316" y="536"/>
                </a:lnTo>
                <a:lnTo>
                  <a:pt x="322" y="536"/>
                </a:lnTo>
                <a:lnTo>
                  <a:pt x="326" y="533"/>
                </a:lnTo>
                <a:lnTo>
                  <a:pt x="332" y="530"/>
                </a:lnTo>
                <a:lnTo>
                  <a:pt x="337" y="525"/>
                </a:lnTo>
                <a:lnTo>
                  <a:pt x="340" y="518"/>
                </a:lnTo>
                <a:lnTo>
                  <a:pt x="341" y="511"/>
                </a:lnTo>
                <a:lnTo>
                  <a:pt x="341" y="229"/>
                </a:lnTo>
                <a:lnTo>
                  <a:pt x="528" y="41"/>
                </a:lnTo>
                <a:lnTo>
                  <a:pt x="531" y="39"/>
                </a:lnTo>
                <a:lnTo>
                  <a:pt x="533" y="36"/>
                </a:lnTo>
                <a:lnTo>
                  <a:pt x="534" y="32"/>
                </a:lnTo>
                <a:lnTo>
                  <a:pt x="535" y="29"/>
                </a:lnTo>
                <a:lnTo>
                  <a:pt x="536" y="26"/>
                </a:lnTo>
                <a:lnTo>
                  <a:pt x="535" y="23"/>
                </a:lnTo>
                <a:lnTo>
                  <a:pt x="535" y="18"/>
                </a:lnTo>
                <a:lnTo>
                  <a:pt x="533" y="1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62" name="Freeform 44"/>
          <p:cNvSpPr>
            <a:spLocks noEditPoints="1"/>
          </p:cNvSpPr>
          <p:nvPr/>
        </p:nvSpPr>
        <p:spPr bwMode="auto">
          <a:xfrm>
            <a:off x="5730877" y="3499645"/>
            <a:ext cx="720726" cy="619126"/>
          </a:xfrm>
          <a:custGeom>
            <a:avLst/>
            <a:gdLst>
              <a:gd name="T0" fmla="*/ 621 w 682"/>
              <a:gd name="T1" fmla="*/ 154 h 584"/>
              <a:gd name="T2" fmla="*/ 442 w 682"/>
              <a:gd name="T3" fmla="*/ 147 h 584"/>
              <a:gd name="T4" fmla="*/ 449 w 682"/>
              <a:gd name="T5" fmla="*/ 87 h 584"/>
              <a:gd name="T6" fmla="*/ 433 w 682"/>
              <a:gd name="T7" fmla="*/ 40 h 584"/>
              <a:gd name="T8" fmla="*/ 393 w 682"/>
              <a:gd name="T9" fmla="*/ 10 h 584"/>
              <a:gd name="T10" fmla="*/ 340 w 682"/>
              <a:gd name="T11" fmla="*/ 0 h 584"/>
              <a:gd name="T12" fmla="*/ 308 w 682"/>
              <a:gd name="T13" fmla="*/ 11 h 584"/>
              <a:gd name="T14" fmla="*/ 278 w 682"/>
              <a:gd name="T15" fmla="*/ 50 h 584"/>
              <a:gd name="T16" fmla="*/ 244 w 682"/>
              <a:gd name="T17" fmla="*/ 112 h 584"/>
              <a:gd name="T18" fmla="*/ 207 w 682"/>
              <a:gd name="T19" fmla="*/ 157 h 584"/>
              <a:gd name="T20" fmla="*/ 188 w 682"/>
              <a:gd name="T21" fmla="*/ 177 h 584"/>
              <a:gd name="T22" fmla="*/ 166 w 682"/>
              <a:gd name="T23" fmla="*/ 194 h 584"/>
              <a:gd name="T24" fmla="*/ 29 w 682"/>
              <a:gd name="T25" fmla="*/ 199 h 584"/>
              <a:gd name="T26" fmla="*/ 0 w 682"/>
              <a:gd name="T27" fmla="*/ 235 h 584"/>
              <a:gd name="T28" fmla="*/ 8 w 682"/>
              <a:gd name="T29" fmla="*/ 514 h 584"/>
              <a:gd name="T30" fmla="*/ 49 w 682"/>
              <a:gd name="T31" fmla="*/ 536 h 584"/>
              <a:gd name="T32" fmla="*/ 243 w 682"/>
              <a:gd name="T33" fmla="*/ 559 h 584"/>
              <a:gd name="T34" fmla="*/ 324 w 682"/>
              <a:gd name="T35" fmla="*/ 581 h 584"/>
              <a:gd name="T36" fmla="*/ 391 w 682"/>
              <a:gd name="T37" fmla="*/ 583 h 584"/>
              <a:gd name="T38" fmla="*/ 443 w 682"/>
              <a:gd name="T39" fmla="*/ 562 h 584"/>
              <a:gd name="T40" fmla="*/ 476 w 682"/>
              <a:gd name="T41" fmla="*/ 519 h 584"/>
              <a:gd name="T42" fmla="*/ 489 w 682"/>
              <a:gd name="T43" fmla="*/ 464 h 584"/>
              <a:gd name="T44" fmla="*/ 505 w 682"/>
              <a:gd name="T45" fmla="*/ 421 h 584"/>
              <a:gd name="T46" fmla="*/ 511 w 682"/>
              <a:gd name="T47" fmla="*/ 376 h 584"/>
              <a:gd name="T48" fmla="*/ 594 w 682"/>
              <a:gd name="T49" fmla="*/ 342 h 584"/>
              <a:gd name="T50" fmla="*/ 637 w 682"/>
              <a:gd name="T51" fmla="*/ 325 h 584"/>
              <a:gd name="T52" fmla="*/ 670 w 682"/>
              <a:gd name="T53" fmla="*/ 290 h 584"/>
              <a:gd name="T54" fmla="*/ 682 w 682"/>
              <a:gd name="T55" fmla="*/ 243 h 584"/>
              <a:gd name="T56" fmla="*/ 670 w 682"/>
              <a:gd name="T57" fmla="*/ 199 h 584"/>
              <a:gd name="T58" fmla="*/ 86 w 682"/>
              <a:gd name="T59" fmla="*/ 483 h 584"/>
              <a:gd name="T60" fmla="*/ 64 w 682"/>
              <a:gd name="T61" fmla="*/ 486 h 584"/>
              <a:gd name="T62" fmla="*/ 49 w 682"/>
              <a:gd name="T63" fmla="*/ 468 h 584"/>
              <a:gd name="T64" fmla="*/ 55 w 682"/>
              <a:gd name="T65" fmla="*/ 446 h 584"/>
              <a:gd name="T66" fmla="*/ 78 w 682"/>
              <a:gd name="T67" fmla="*/ 440 h 584"/>
              <a:gd name="T68" fmla="*/ 95 w 682"/>
              <a:gd name="T69" fmla="*/ 454 h 584"/>
              <a:gd name="T70" fmla="*/ 93 w 682"/>
              <a:gd name="T71" fmla="*/ 476 h 584"/>
              <a:gd name="T72" fmla="*/ 594 w 682"/>
              <a:gd name="T73" fmla="*/ 292 h 584"/>
              <a:gd name="T74" fmla="*/ 470 w 682"/>
              <a:gd name="T75" fmla="*/ 322 h 584"/>
              <a:gd name="T76" fmla="*/ 467 w 682"/>
              <a:gd name="T77" fmla="*/ 357 h 584"/>
              <a:gd name="T78" fmla="*/ 454 w 682"/>
              <a:gd name="T79" fmla="*/ 384 h 584"/>
              <a:gd name="T80" fmla="*/ 457 w 682"/>
              <a:gd name="T81" fmla="*/ 417 h 584"/>
              <a:gd name="T82" fmla="*/ 439 w 682"/>
              <a:gd name="T83" fmla="*/ 448 h 584"/>
              <a:gd name="T84" fmla="*/ 434 w 682"/>
              <a:gd name="T85" fmla="*/ 487 h 584"/>
              <a:gd name="T86" fmla="*/ 421 w 682"/>
              <a:gd name="T87" fmla="*/ 516 h 584"/>
              <a:gd name="T88" fmla="*/ 394 w 682"/>
              <a:gd name="T89" fmla="*/ 533 h 584"/>
              <a:gd name="T90" fmla="*/ 348 w 682"/>
              <a:gd name="T91" fmla="*/ 536 h 584"/>
              <a:gd name="T92" fmla="*/ 258 w 682"/>
              <a:gd name="T93" fmla="*/ 512 h 584"/>
              <a:gd name="T94" fmla="*/ 172 w 682"/>
              <a:gd name="T95" fmla="*/ 488 h 584"/>
              <a:gd name="T96" fmla="*/ 164 w 682"/>
              <a:gd name="T97" fmla="*/ 243 h 584"/>
              <a:gd name="T98" fmla="*/ 198 w 682"/>
              <a:gd name="T99" fmla="*/ 231 h 584"/>
              <a:gd name="T100" fmla="*/ 237 w 682"/>
              <a:gd name="T101" fmla="*/ 196 h 584"/>
              <a:gd name="T102" fmla="*/ 292 w 682"/>
              <a:gd name="T103" fmla="*/ 127 h 584"/>
              <a:gd name="T104" fmla="*/ 332 w 682"/>
              <a:gd name="T105" fmla="*/ 56 h 584"/>
              <a:gd name="T106" fmla="*/ 365 w 682"/>
              <a:gd name="T107" fmla="*/ 52 h 584"/>
              <a:gd name="T108" fmla="*/ 394 w 682"/>
              <a:gd name="T109" fmla="*/ 72 h 584"/>
              <a:gd name="T110" fmla="*/ 402 w 682"/>
              <a:gd name="T111" fmla="*/ 97 h 584"/>
              <a:gd name="T112" fmla="*/ 390 w 682"/>
              <a:gd name="T113" fmla="*/ 145 h 584"/>
              <a:gd name="T114" fmla="*/ 366 w 682"/>
              <a:gd name="T115" fmla="*/ 187 h 584"/>
              <a:gd name="T116" fmla="*/ 602 w 682"/>
              <a:gd name="T117" fmla="*/ 199 h 584"/>
              <a:gd name="T118" fmla="*/ 632 w 682"/>
              <a:gd name="T119" fmla="*/ 235 h 584"/>
              <a:gd name="T120" fmla="*/ 618 w 682"/>
              <a:gd name="T121" fmla="*/ 278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2" h="584">
                <a:moveTo>
                  <a:pt x="652" y="175"/>
                </a:moveTo>
                <a:lnTo>
                  <a:pt x="645" y="169"/>
                </a:lnTo>
                <a:lnTo>
                  <a:pt x="637" y="163"/>
                </a:lnTo>
                <a:lnTo>
                  <a:pt x="630" y="158"/>
                </a:lnTo>
                <a:lnTo>
                  <a:pt x="621" y="154"/>
                </a:lnTo>
                <a:lnTo>
                  <a:pt x="612" y="150"/>
                </a:lnTo>
                <a:lnTo>
                  <a:pt x="603" y="148"/>
                </a:lnTo>
                <a:lnTo>
                  <a:pt x="594" y="147"/>
                </a:lnTo>
                <a:lnTo>
                  <a:pt x="584" y="147"/>
                </a:lnTo>
                <a:lnTo>
                  <a:pt x="442" y="147"/>
                </a:lnTo>
                <a:lnTo>
                  <a:pt x="445" y="135"/>
                </a:lnTo>
                <a:lnTo>
                  <a:pt x="448" y="123"/>
                </a:lnTo>
                <a:lnTo>
                  <a:pt x="449" y="110"/>
                </a:lnTo>
                <a:lnTo>
                  <a:pt x="450" y="97"/>
                </a:lnTo>
                <a:lnTo>
                  <a:pt x="449" y="87"/>
                </a:lnTo>
                <a:lnTo>
                  <a:pt x="448" y="76"/>
                </a:lnTo>
                <a:lnTo>
                  <a:pt x="446" y="66"/>
                </a:lnTo>
                <a:lnTo>
                  <a:pt x="442" y="56"/>
                </a:lnTo>
                <a:lnTo>
                  <a:pt x="437" y="48"/>
                </a:lnTo>
                <a:lnTo>
                  <a:pt x="433" y="40"/>
                </a:lnTo>
                <a:lnTo>
                  <a:pt x="427" y="33"/>
                </a:lnTo>
                <a:lnTo>
                  <a:pt x="419" y="26"/>
                </a:lnTo>
                <a:lnTo>
                  <a:pt x="412" y="20"/>
                </a:lnTo>
                <a:lnTo>
                  <a:pt x="403" y="15"/>
                </a:lnTo>
                <a:lnTo>
                  <a:pt x="393" y="10"/>
                </a:lnTo>
                <a:lnTo>
                  <a:pt x="383" y="7"/>
                </a:lnTo>
                <a:lnTo>
                  <a:pt x="374" y="5"/>
                </a:lnTo>
                <a:lnTo>
                  <a:pt x="363" y="2"/>
                </a:lnTo>
                <a:lnTo>
                  <a:pt x="352" y="1"/>
                </a:lnTo>
                <a:lnTo>
                  <a:pt x="340" y="0"/>
                </a:lnTo>
                <a:lnTo>
                  <a:pt x="334" y="1"/>
                </a:lnTo>
                <a:lnTo>
                  <a:pt x="326" y="2"/>
                </a:lnTo>
                <a:lnTo>
                  <a:pt x="320" y="5"/>
                </a:lnTo>
                <a:lnTo>
                  <a:pt x="314" y="7"/>
                </a:lnTo>
                <a:lnTo>
                  <a:pt x="308" y="11"/>
                </a:lnTo>
                <a:lnTo>
                  <a:pt x="302" y="15"/>
                </a:lnTo>
                <a:lnTo>
                  <a:pt x="298" y="21"/>
                </a:lnTo>
                <a:lnTo>
                  <a:pt x="293" y="26"/>
                </a:lnTo>
                <a:lnTo>
                  <a:pt x="285" y="38"/>
                </a:lnTo>
                <a:lnTo>
                  <a:pt x="278" y="50"/>
                </a:lnTo>
                <a:lnTo>
                  <a:pt x="271" y="63"/>
                </a:lnTo>
                <a:lnTo>
                  <a:pt x="264" y="77"/>
                </a:lnTo>
                <a:lnTo>
                  <a:pt x="257" y="91"/>
                </a:lnTo>
                <a:lnTo>
                  <a:pt x="251" y="101"/>
                </a:lnTo>
                <a:lnTo>
                  <a:pt x="244" y="112"/>
                </a:lnTo>
                <a:lnTo>
                  <a:pt x="234" y="123"/>
                </a:lnTo>
                <a:lnTo>
                  <a:pt x="225" y="136"/>
                </a:lnTo>
                <a:lnTo>
                  <a:pt x="213" y="150"/>
                </a:lnTo>
                <a:lnTo>
                  <a:pt x="212" y="153"/>
                </a:lnTo>
                <a:lnTo>
                  <a:pt x="207" y="157"/>
                </a:lnTo>
                <a:lnTo>
                  <a:pt x="203" y="161"/>
                </a:lnTo>
                <a:lnTo>
                  <a:pt x="201" y="164"/>
                </a:lnTo>
                <a:lnTo>
                  <a:pt x="197" y="169"/>
                </a:lnTo>
                <a:lnTo>
                  <a:pt x="192" y="173"/>
                </a:lnTo>
                <a:lnTo>
                  <a:pt x="188" y="177"/>
                </a:lnTo>
                <a:lnTo>
                  <a:pt x="184" y="182"/>
                </a:lnTo>
                <a:lnTo>
                  <a:pt x="179" y="185"/>
                </a:lnTo>
                <a:lnTo>
                  <a:pt x="175" y="188"/>
                </a:lnTo>
                <a:lnTo>
                  <a:pt x="171" y="191"/>
                </a:lnTo>
                <a:lnTo>
                  <a:pt x="166" y="194"/>
                </a:lnTo>
                <a:lnTo>
                  <a:pt x="162" y="195"/>
                </a:lnTo>
                <a:lnTo>
                  <a:pt x="158" y="196"/>
                </a:lnTo>
                <a:lnTo>
                  <a:pt x="49" y="196"/>
                </a:lnTo>
                <a:lnTo>
                  <a:pt x="39" y="196"/>
                </a:lnTo>
                <a:lnTo>
                  <a:pt x="29" y="199"/>
                </a:lnTo>
                <a:lnTo>
                  <a:pt x="22" y="203"/>
                </a:lnTo>
                <a:lnTo>
                  <a:pt x="14" y="210"/>
                </a:lnTo>
                <a:lnTo>
                  <a:pt x="8" y="217"/>
                </a:lnTo>
                <a:lnTo>
                  <a:pt x="3" y="225"/>
                </a:lnTo>
                <a:lnTo>
                  <a:pt x="0" y="235"/>
                </a:lnTo>
                <a:lnTo>
                  <a:pt x="0" y="244"/>
                </a:lnTo>
                <a:lnTo>
                  <a:pt x="0" y="487"/>
                </a:lnTo>
                <a:lnTo>
                  <a:pt x="0" y="497"/>
                </a:lnTo>
                <a:lnTo>
                  <a:pt x="3" y="507"/>
                </a:lnTo>
                <a:lnTo>
                  <a:pt x="8" y="514"/>
                </a:lnTo>
                <a:lnTo>
                  <a:pt x="14" y="522"/>
                </a:lnTo>
                <a:lnTo>
                  <a:pt x="22" y="528"/>
                </a:lnTo>
                <a:lnTo>
                  <a:pt x="29" y="533"/>
                </a:lnTo>
                <a:lnTo>
                  <a:pt x="39" y="536"/>
                </a:lnTo>
                <a:lnTo>
                  <a:pt x="49" y="536"/>
                </a:lnTo>
                <a:lnTo>
                  <a:pt x="158" y="536"/>
                </a:lnTo>
                <a:lnTo>
                  <a:pt x="172" y="538"/>
                </a:lnTo>
                <a:lnTo>
                  <a:pt x="190" y="542"/>
                </a:lnTo>
                <a:lnTo>
                  <a:pt x="214" y="549"/>
                </a:lnTo>
                <a:lnTo>
                  <a:pt x="243" y="559"/>
                </a:lnTo>
                <a:lnTo>
                  <a:pt x="260" y="565"/>
                </a:lnTo>
                <a:lnTo>
                  <a:pt x="278" y="570"/>
                </a:lnTo>
                <a:lnTo>
                  <a:pt x="294" y="575"/>
                </a:lnTo>
                <a:lnTo>
                  <a:pt x="309" y="578"/>
                </a:lnTo>
                <a:lnTo>
                  <a:pt x="324" y="581"/>
                </a:lnTo>
                <a:lnTo>
                  <a:pt x="338" y="583"/>
                </a:lnTo>
                <a:lnTo>
                  <a:pt x="352" y="584"/>
                </a:lnTo>
                <a:lnTo>
                  <a:pt x="365" y="584"/>
                </a:lnTo>
                <a:lnTo>
                  <a:pt x="378" y="584"/>
                </a:lnTo>
                <a:lnTo>
                  <a:pt x="391" y="583"/>
                </a:lnTo>
                <a:lnTo>
                  <a:pt x="403" y="580"/>
                </a:lnTo>
                <a:lnTo>
                  <a:pt x="414" y="577"/>
                </a:lnTo>
                <a:lnTo>
                  <a:pt x="424" y="573"/>
                </a:lnTo>
                <a:lnTo>
                  <a:pt x="434" y="567"/>
                </a:lnTo>
                <a:lnTo>
                  <a:pt x="443" y="562"/>
                </a:lnTo>
                <a:lnTo>
                  <a:pt x="451" y="554"/>
                </a:lnTo>
                <a:lnTo>
                  <a:pt x="459" y="547"/>
                </a:lnTo>
                <a:lnTo>
                  <a:pt x="466" y="538"/>
                </a:lnTo>
                <a:lnTo>
                  <a:pt x="471" y="528"/>
                </a:lnTo>
                <a:lnTo>
                  <a:pt x="476" y="519"/>
                </a:lnTo>
                <a:lnTo>
                  <a:pt x="480" y="508"/>
                </a:lnTo>
                <a:lnTo>
                  <a:pt x="482" y="496"/>
                </a:lnTo>
                <a:lnTo>
                  <a:pt x="484" y="484"/>
                </a:lnTo>
                <a:lnTo>
                  <a:pt x="484" y="471"/>
                </a:lnTo>
                <a:lnTo>
                  <a:pt x="489" y="464"/>
                </a:lnTo>
                <a:lnTo>
                  <a:pt x="494" y="456"/>
                </a:lnTo>
                <a:lnTo>
                  <a:pt x="498" y="447"/>
                </a:lnTo>
                <a:lnTo>
                  <a:pt x="501" y="440"/>
                </a:lnTo>
                <a:lnTo>
                  <a:pt x="503" y="431"/>
                </a:lnTo>
                <a:lnTo>
                  <a:pt x="505" y="421"/>
                </a:lnTo>
                <a:lnTo>
                  <a:pt x="507" y="413"/>
                </a:lnTo>
                <a:lnTo>
                  <a:pt x="507" y="403"/>
                </a:lnTo>
                <a:lnTo>
                  <a:pt x="507" y="394"/>
                </a:lnTo>
                <a:lnTo>
                  <a:pt x="505" y="387"/>
                </a:lnTo>
                <a:lnTo>
                  <a:pt x="511" y="376"/>
                </a:lnTo>
                <a:lnTo>
                  <a:pt x="515" y="364"/>
                </a:lnTo>
                <a:lnTo>
                  <a:pt x="518" y="353"/>
                </a:lnTo>
                <a:lnTo>
                  <a:pt x="520" y="342"/>
                </a:lnTo>
                <a:lnTo>
                  <a:pt x="584" y="342"/>
                </a:lnTo>
                <a:lnTo>
                  <a:pt x="594" y="342"/>
                </a:lnTo>
                <a:lnTo>
                  <a:pt x="604" y="339"/>
                </a:lnTo>
                <a:lnTo>
                  <a:pt x="612" y="337"/>
                </a:lnTo>
                <a:lnTo>
                  <a:pt x="621" y="334"/>
                </a:lnTo>
                <a:lnTo>
                  <a:pt x="630" y="331"/>
                </a:lnTo>
                <a:lnTo>
                  <a:pt x="637" y="325"/>
                </a:lnTo>
                <a:lnTo>
                  <a:pt x="645" y="319"/>
                </a:lnTo>
                <a:lnTo>
                  <a:pt x="652" y="312"/>
                </a:lnTo>
                <a:lnTo>
                  <a:pt x="659" y="305"/>
                </a:lnTo>
                <a:lnTo>
                  <a:pt x="665" y="297"/>
                </a:lnTo>
                <a:lnTo>
                  <a:pt x="670" y="290"/>
                </a:lnTo>
                <a:lnTo>
                  <a:pt x="674" y="281"/>
                </a:lnTo>
                <a:lnTo>
                  <a:pt x="677" y="272"/>
                </a:lnTo>
                <a:lnTo>
                  <a:pt x="679" y="263"/>
                </a:lnTo>
                <a:lnTo>
                  <a:pt x="680" y="254"/>
                </a:lnTo>
                <a:lnTo>
                  <a:pt x="682" y="243"/>
                </a:lnTo>
                <a:lnTo>
                  <a:pt x="680" y="234"/>
                </a:lnTo>
                <a:lnTo>
                  <a:pt x="679" y="225"/>
                </a:lnTo>
                <a:lnTo>
                  <a:pt x="677" y="216"/>
                </a:lnTo>
                <a:lnTo>
                  <a:pt x="674" y="208"/>
                </a:lnTo>
                <a:lnTo>
                  <a:pt x="670" y="199"/>
                </a:lnTo>
                <a:lnTo>
                  <a:pt x="665" y="190"/>
                </a:lnTo>
                <a:lnTo>
                  <a:pt x="659" y="183"/>
                </a:lnTo>
                <a:lnTo>
                  <a:pt x="652" y="175"/>
                </a:lnTo>
                <a:close/>
                <a:moveTo>
                  <a:pt x="90" y="481"/>
                </a:moveTo>
                <a:lnTo>
                  <a:pt x="86" y="483"/>
                </a:lnTo>
                <a:lnTo>
                  <a:pt x="82" y="486"/>
                </a:lnTo>
                <a:lnTo>
                  <a:pt x="78" y="487"/>
                </a:lnTo>
                <a:lnTo>
                  <a:pt x="72" y="487"/>
                </a:lnTo>
                <a:lnTo>
                  <a:pt x="68" y="487"/>
                </a:lnTo>
                <a:lnTo>
                  <a:pt x="64" y="486"/>
                </a:lnTo>
                <a:lnTo>
                  <a:pt x="59" y="483"/>
                </a:lnTo>
                <a:lnTo>
                  <a:pt x="55" y="481"/>
                </a:lnTo>
                <a:lnTo>
                  <a:pt x="52" y="476"/>
                </a:lnTo>
                <a:lnTo>
                  <a:pt x="50" y="472"/>
                </a:lnTo>
                <a:lnTo>
                  <a:pt x="49" y="468"/>
                </a:lnTo>
                <a:lnTo>
                  <a:pt x="49" y="464"/>
                </a:lnTo>
                <a:lnTo>
                  <a:pt x="49" y="458"/>
                </a:lnTo>
                <a:lnTo>
                  <a:pt x="50" y="454"/>
                </a:lnTo>
                <a:lnTo>
                  <a:pt x="52" y="449"/>
                </a:lnTo>
                <a:lnTo>
                  <a:pt x="55" y="446"/>
                </a:lnTo>
                <a:lnTo>
                  <a:pt x="59" y="443"/>
                </a:lnTo>
                <a:lnTo>
                  <a:pt x="64" y="441"/>
                </a:lnTo>
                <a:lnTo>
                  <a:pt x="68" y="440"/>
                </a:lnTo>
                <a:lnTo>
                  <a:pt x="72" y="439"/>
                </a:lnTo>
                <a:lnTo>
                  <a:pt x="78" y="440"/>
                </a:lnTo>
                <a:lnTo>
                  <a:pt x="82" y="441"/>
                </a:lnTo>
                <a:lnTo>
                  <a:pt x="86" y="443"/>
                </a:lnTo>
                <a:lnTo>
                  <a:pt x="90" y="446"/>
                </a:lnTo>
                <a:lnTo>
                  <a:pt x="93" y="449"/>
                </a:lnTo>
                <a:lnTo>
                  <a:pt x="95" y="454"/>
                </a:lnTo>
                <a:lnTo>
                  <a:pt x="96" y="458"/>
                </a:lnTo>
                <a:lnTo>
                  <a:pt x="97" y="464"/>
                </a:lnTo>
                <a:lnTo>
                  <a:pt x="96" y="468"/>
                </a:lnTo>
                <a:lnTo>
                  <a:pt x="95" y="472"/>
                </a:lnTo>
                <a:lnTo>
                  <a:pt x="93" y="476"/>
                </a:lnTo>
                <a:lnTo>
                  <a:pt x="90" y="481"/>
                </a:lnTo>
                <a:close/>
                <a:moveTo>
                  <a:pt x="618" y="278"/>
                </a:moveTo>
                <a:lnTo>
                  <a:pt x="610" y="284"/>
                </a:lnTo>
                <a:lnTo>
                  <a:pt x="603" y="290"/>
                </a:lnTo>
                <a:lnTo>
                  <a:pt x="594" y="292"/>
                </a:lnTo>
                <a:lnTo>
                  <a:pt x="584" y="293"/>
                </a:lnTo>
                <a:lnTo>
                  <a:pt x="458" y="293"/>
                </a:lnTo>
                <a:lnTo>
                  <a:pt x="463" y="300"/>
                </a:lnTo>
                <a:lnTo>
                  <a:pt x="468" y="311"/>
                </a:lnTo>
                <a:lnTo>
                  <a:pt x="470" y="322"/>
                </a:lnTo>
                <a:lnTo>
                  <a:pt x="471" y="332"/>
                </a:lnTo>
                <a:lnTo>
                  <a:pt x="471" y="338"/>
                </a:lnTo>
                <a:lnTo>
                  <a:pt x="470" y="345"/>
                </a:lnTo>
                <a:lnTo>
                  <a:pt x="469" y="350"/>
                </a:lnTo>
                <a:lnTo>
                  <a:pt x="467" y="357"/>
                </a:lnTo>
                <a:lnTo>
                  <a:pt x="463" y="362"/>
                </a:lnTo>
                <a:lnTo>
                  <a:pt x="460" y="367"/>
                </a:lnTo>
                <a:lnTo>
                  <a:pt x="456" y="373"/>
                </a:lnTo>
                <a:lnTo>
                  <a:pt x="451" y="377"/>
                </a:lnTo>
                <a:lnTo>
                  <a:pt x="454" y="384"/>
                </a:lnTo>
                <a:lnTo>
                  <a:pt x="456" y="390"/>
                </a:lnTo>
                <a:lnTo>
                  <a:pt x="458" y="397"/>
                </a:lnTo>
                <a:lnTo>
                  <a:pt x="458" y="403"/>
                </a:lnTo>
                <a:lnTo>
                  <a:pt x="458" y="411"/>
                </a:lnTo>
                <a:lnTo>
                  <a:pt x="457" y="417"/>
                </a:lnTo>
                <a:lnTo>
                  <a:pt x="455" y="425"/>
                </a:lnTo>
                <a:lnTo>
                  <a:pt x="451" y="431"/>
                </a:lnTo>
                <a:lnTo>
                  <a:pt x="448" y="438"/>
                </a:lnTo>
                <a:lnTo>
                  <a:pt x="444" y="443"/>
                </a:lnTo>
                <a:lnTo>
                  <a:pt x="439" y="448"/>
                </a:lnTo>
                <a:lnTo>
                  <a:pt x="433" y="452"/>
                </a:lnTo>
                <a:lnTo>
                  <a:pt x="434" y="462"/>
                </a:lnTo>
                <a:lnTo>
                  <a:pt x="435" y="473"/>
                </a:lnTo>
                <a:lnTo>
                  <a:pt x="435" y="481"/>
                </a:lnTo>
                <a:lnTo>
                  <a:pt x="434" y="487"/>
                </a:lnTo>
                <a:lnTo>
                  <a:pt x="433" y="495"/>
                </a:lnTo>
                <a:lnTo>
                  <a:pt x="431" y="500"/>
                </a:lnTo>
                <a:lnTo>
                  <a:pt x="428" y="507"/>
                </a:lnTo>
                <a:lnTo>
                  <a:pt x="426" y="511"/>
                </a:lnTo>
                <a:lnTo>
                  <a:pt x="421" y="516"/>
                </a:lnTo>
                <a:lnTo>
                  <a:pt x="417" y="521"/>
                </a:lnTo>
                <a:lnTo>
                  <a:pt x="413" y="524"/>
                </a:lnTo>
                <a:lnTo>
                  <a:pt x="407" y="527"/>
                </a:lnTo>
                <a:lnTo>
                  <a:pt x="401" y="530"/>
                </a:lnTo>
                <a:lnTo>
                  <a:pt x="394" y="533"/>
                </a:lnTo>
                <a:lnTo>
                  <a:pt x="388" y="534"/>
                </a:lnTo>
                <a:lnTo>
                  <a:pt x="380" y="535"/>
                </a:lnTo>
                <a:lnTo>
                  <a:pt x="372" y="536"/>
                </a:lnTo>
                <a:lnTo>
                  <a:pt x="363" y="536"/>
                </a:lnTo>
                <a:lnTo>
                  <a:pt x="348" y="536"/>
                </a:lnTo>
                <a:lnTo>
                  <a:pt x="331" y="534"/>
                </a:lnTo>
                <a:lnTo>
                  <a:pt x="313" y="529"/>
                </a:lnTo>
                <a:lnTo>
                  <a:pt x="295" y="524"/>
                </a:lnTo>
                <a:lnTo>
                  <a:pt x="277" y="518"/>
                </a:lnTo>
                <a:lnTo>
                  <a:pt x="258" y="512"/>
                </a:lnTo>
                <a:lnTo>
                  <a:pt x="240" y="506"/>
                </a:lnTo>
                <a:lnTo>
                  <a:pt x="221" y="500"/>
                </a:lnTo>
                <a:lnTo>
                  <a:pt x="204" y="495"/>
                </a:lnTo>
                <a:lnTo>
                  <a:pt x="187" y="491"/>
                </a:lnTo>
                <a:lnTo>
                  <a:pt x="172" y="488"/>
                </a:lnTo>
                <a:lnTo>
                  <a:pt x="158" y="487"/>
                </a:lnTo>
                <a:lnTo>
                  <a:pt x="146" y="487"/>
                </a:lnTo>
                <a:lnTo>
                  <a:pt x="146" y="244"/>
                </a:lnTo>
                <a:lnTo>
                  <a:pt x="158" y="244"/>
                </a:lnTo>
                <a:lnTo>
                  <a:pt x="164" y="243"/>
                </a:lnTo>
                <a:lnTo>
                  <a:pt x="172" y="243"/>
                </a:lnTo>
                <a:lnTo>
                  <a:pt x="178" y="241"/>
                </a:lnTo>
                <a:lnTo>
                  <a:pt x="185" y="239"/>
                </a:lnTo>
                <a:lnTo>
                  <a:pt x="191" y="236"/>
                </a:lnTo>
                <a:lnTo>
                  <a:pt x="198" y="231"/>
                </a:lnTo>
                <a:lnTo>
                  <a:pt x="204" y="227"/>
                </a:lnTo>
                <a:lnTo>
                  <a:pt x="211" y="223"/>
                </a:lnTo>
                <a:lnTo>
                  <a:pt x="218" y="216"/>
                </a:lnTo>
                <a:lnTo>
                  <a:pt x="227" y="208"/>
                </a:lnTo>
                <a:lnTo>
                  <a:pt x="237" y="196"/>
                </a:lnTo>
                <a:lnTo>
                  <a:pt x="250" y="182"/>
                </a:lnTo>
                <a:lnTo>
                  <a:pt x="262" y="167"/>
                </a:lnTo>
                <a:lnTo>
                  <a:pt x="274" y="153"/>
                </a:lnTo>
                <a:lnTo>
                  <a:pt x="284" y="140"/>
                </a:lnTo>
                <a:lnTo>
                  <a:pt x="292" y="127"/>
                </a:lnTo>
                <a:lnTo>
                  <a:pt x="298" y="117"/>
                </a:lnTo>
                <a:lnTo>
                  <a:pt x="306" y="102"/>
                </a:lnTo>
                <a:lnTo>
                  <a:pt x="318" y="79"/>
                </a:lnTo>
                <a:lnTo>
                  <a:pt x="327" y="63"/>
                </a:lnTo>
                <a:lnTo>
                  <a:pt x="332" y="56"/>
                </a:lnTo>
                <a:lnTo>
                  <a:pt x="335" y="52"/>
                </a:lnTo>
                <a:lnTo>
                  <a:pt x="338" y="50"/>
                </a:lnTo>
                <a:lnTo>
                  <a:pt x="340" y="49"/>
                </a:lnTo>
                <a:lnTo>
                  <a:pt x="353" y="50"/>
                </a:lnTo>
                <a:lnTo>
                  <a:pt x="365" y="52"/>
                </a:lnTo>
                <a:lnTo>
                  <a:pt x="375" y="55"/>
                </a:lnTo>
                <a:lnTo>
                  <a:pt x="385" y="61"/>
                </a:lnTo>
                <a:lnTo>
                  <a:pt x="389" y="64"/>
                </a:lnTo>
                <a:lnTo>
                  <a:pt x="392" y="67"/>
                </a:lnTo>
                <a:lnTo>
                  <a:pt x="394" y="72"/>
                </a:lnTo>
                <a:lnTo>
                  <a:pt x="397" y="76"/>
                </a:lnTo>
                <a:lnTo>
                  <a:pt x="399" y="81"/>
                </a:lnTo>
                <a:lnTo>
                  <a:pt x="401" y="86"/>
                </a:lnTo>
                <a:lnTo>
                  <a:pt x="401" y="92"/>
                </a:lnTo>
                <a:lnTo>
                  <a:pt x="402" y="97"/>
                </a:lnTo>
                <a:lnTo>
                  <a:pt x="401" y="106"/>
                </a:lnTo>
                <a:lnTo>
                  <a:pt x="400" y="114"/>
                </a:lnTo>
                <a:lnTo>
                  <a:pt x="399" y="122"/>
                </a:lnTo>
                <a:lnTo>
                  <a:pt x="395" y="130"/>
                </a:lnTo>
                <a:lnTo>
                  <a:pt x="390" y="145"/>
                </a:lnTo>
                <a:lnTo>
                  <a:pt x="383" y="156"/>
                </a:lnTo>
                <a:lnTo>
                  <a:pt x="377" y="167"/>
                </a:lnTo>
                <a:lnTo>
                  <a:pt x="370" y="177"/>
                </a:lnTo>
                <a:lnTo>
                  <a:pt x="368" y="182"/>
                </a:lnTo>
                <a:lnTo>
                  <a:pt x="366" y="187"/>
                </a:lnTo>
                <a:lnTo>
                  <a:pt x="365" y="191"/>
                </a:lnTo>
                <a:lnTo>
                  <a:pt x="365" y="196"/>
                </a:lnTo>
                <a:lnTo>
                  <a:pt x="584" y="196"/>
                </a:lnTo>
                <a:lnTo>
                  <a:pt x="593" y="197"/>
                </a:lnTo>
                <a:lnTo>
                  <a:pt x="602" y="199"/>
                </a:lnTo>
                <a:lnTo>
                  <a:pt x="610" y="203"/>
                </a:lnTo>
                <a:lnTo>
                  <a:pt x="618" y="210"/>
                </a:lnTo>
                <a:lnTo>
                  <a:pt x="624" y="217"/>
                </a:lnTo>
                <a:lnTo>
                  <a:pt x="629" y="226"/>
                </a:lnTo>
                <a:lnTo>
                  <a:pt x="632" y="235"/>
                </a:lnTo>
                <a:lnTo>
                  <a:pt x="633" y="244"/>
                </a:lnTo>
                <a:lnTo>
                  <a:pt x="632" y="254"/>
                </a:lnTo>
                <a:lnTo>
                  <a:pt x="629" y="263"/>
                </a:lnTo>
                <a:lnTo>
                  <a:pt x="624" y="270"/>
                </a:lnTo>
                <a:lnTo>
                  <a:pt x="618" y="27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3" name="Freeform 45"/>
          <p:cNvSpPr>
            <a:spLocks noEditPoints="1"/>
          </p:cNvSpPr>
          <p:nvPr/>
        </p:nvSpPr>
        <p:spPr bwMode="auto">
          <a:xfrm>
            <a:off x="2705101" y="6258721"/>
            <a:ext cx="565150" cy="657226"/>
          </a:xfrm>
          <a:custGeom>
            <a:avLst/>
            <a:gdLst>
              <a:gd name="T0" fmla="*/ 522 w 536"/>
              <a:gd name="T1" fmla="*/ 37 h 621"/>
              <a:gd name="T2" fmla="*/ 344 w 536"/>
              <a:gd name="T3" fmla="*/ 78 h 621"/>
              <a:gd name="T4" fmla="*/ 228 w 536"/>
              <a:gd name="T5" fmla="*/ 80 h 621"/>
              <a:gd name="T6" fmla="*/ 231 w 536"/>
              <a:gd name="T7" fmla="*/ 55 h 621"/>
              <a:gd name="T8" fmla="*/ 224 w 536"/>
              <a:gd name="T9" fmla="*/ 32 h 621"/>
              <a:gd name="T10" fmla="*/ 209 w 536"/>
              <a:gd name="T11" fmla="*/ 14 h 621"/>
              <a:gd name="T12" fmla="*/ 188 w 536"/>
              <a:gd name="T13" fmla="*/ 3 h 621"/>
              <a:gd name="T14" fmla="*/ 164 w 536"/>
              <a:gd name="T15" fmla="*/ 1 h 621"/>
              <a:gd name="T16" fmla="*/ 142 w 536"/>
              <a:gd name="T17" fmla="*/ 7 h 621"/>
              <a:gd name="T18" fmla="*/ 123 w 536"/>
              <a:gd name="T19" fmla="*/ 23 h 621"/>
              <a:gd name="T20" fmla="*/ 112 w 536"/>
              <a:gd name="T21" fmla="*/ 43 h 621"/>
              <a:gd name="T22" fmla="*/ 110 w 536"/>
              <a:gd name="T23" fmla="*/ 70 h 621"/>
              <a:gd name="T24" fmla="*/ 108 w 536"/>
              <a:gd name="T25" fmla="*/ 98 h 621"/>
              <a:gd name="T26" fmla="*/ 60 w 536"/>
              <a:gd name="T27" fmla="*/ 127 h 621"/>
              <a:gd name="T28" fmla="*/ 13 w 536"/>
              <a:gd name="T29" fmla="*/ 178 h 621"/>
              <a:gd name="T30" fmla="*/ 0 w 536"/>
              <a:gd name="T31" fmla="*/ 201 h 621"/>
              <a:gd name="T32" fmla="*/ 4 w 536"/>
              <a:gd name="T33" fmla="*/ 219 h 621"/>
              <a:gd name="T34" fmla="*/ 19 w 536"/>
              <a:gd name="T35" fmla="*/ 231 h 621"/>
              <a:gd name="T36" fmla="*/ 42 w 536"/>
              <a:gd name="T37" fmla="*/ 224 h 621"/>
              <a:gd name="T38" fmla="*/ 58 w 536"/>
              <a:gd name="T39" fmla="*/ 201 h 621"/>
              <a:gd name="T40" fmla="*/ 99 w 536"/>
              <a:gd name="T41" fmla="*/ 157 h 621"/>
              <a:gd name="T42" fmla="*/ 137 w 536"/>
              <a:gd name="T43" fmla="*/ 139 h 621"/>
              <a:gd name="T44" fmla="*/ 183 w 536"/>
              <a:gd name="T45" fmla="*/ 134 h 621"/>
              <a:gd name="T46" fmla="*/ 156 w 536"/>
              <a:gd name="T47" fmla="*/ 188 h 621"/>
              <a:gd name="T48" fmla="*/ 128 w 536"/>
              <a:gd name="T49" fmla="*/ 213 h 621"/>
              <a:gd name="T50" fmla="*/ 106 w 536"/>
              <a:gd name="T51" fmla="*/ 245 h 621"/>
              <a:gd name="T52" fmla="*/ 97 w 536"/>
              <a:gd name="T53" fmla="*/ 283 h 621"/>
              <a:gd name="T54" fmla="*/ 100 w 536"/>
              <a:gd name="T55" fmla="*/ 606 h 621"/>
              <a:gd name="T56" fmla="*/ 113 w 536"/>
              <a:gd name="T57" fmla="*/ 620 h 621"/>
              <a:gd name="T58" fmla="*/ 321 w 536"/>
              <a:gd name="T59" fmla="*/ 621 h 621"/>
              <a:gd name="T60" fmla="*/ 337 w 536"/>
              <a:gd name="T61" fmla="*/ 610 h 621"/>
              <a:gd name="T62" fmla="*/ 340 w 536"/>
              <a:gd name="T63" fmla="*/ 292 h 621"/>
              <a:gd name="T64" fmla="*/ 334 w 536"/>
              <a:gd name="T65" fmla="*/ 251 h 621"/>
              <a:gd name="T66" fmla="*/ 313 w 536"/>
              <a:gd name="T67" fmla="*/ 215 h 621"/>
              <a:gd name="T68" fmla="*/ 282 w 536"/>
              <a:gd name="T69" fmla="*/ 188 h 621"/>
              <a:gd name="T70" fmla="*/ 243 w 536"/>
              <a:gd name="T71" fmla="*/ 173 h 621"/>
              <a:gd name="T72" fmla="*/ 344 w 536"/>
              <a:gd name="T73" fmla="*/ 141 h 621"/>
              <a:gd name="T74" fmla="*/ 522 w 536"/>
              <a:gd name="T75" fmla="*/ 182 h 621"/>
              <a:gd name="T76" fmla="*/ 533 w 536"/>
              <a:gd name="T77" fmla="*/ 178 h 621"/>
              <a:gd name="T78" fmla="*/ 536 w 536"/>
              <a:gd name="T79" fmla="*/ 50 h 621"/>
              <a:gd name="T80" fmla="*/ 532 w 536"/>
              <a:gd name="T81" fmla="*/ 40 h 621"/>
              <a:gd name="T82" fmla="*/ 175 w 536"/>
              <a:gd name="T83" fmla="*/ 85 h 621"/>
              <a:gd name="T84" fmla="*/ 157 w 536"/>
              <a:gd name="T85" fmla="*/ 82 h 621"/>
              <a:gd name="T86" fmla="*/ 146 w 536"/>
              <a:gd name="T87" fmla="*/ 66 h 621"/>
              <a:gd name="T88" fmla="*/ 150 w 536"/>
              <a:gd name="T89" fmla="*/ 47 h 621"/>
              <a:gd name="T90" fmla="*/ 166 w 536"/>
              <a:gd name="T91" fmla="*/ 38 h 621"/>
              <a:gd name="T92" fmla="*/ 184 w 536"/>
              <a:gd name="T93" fmla="*/ 41 h 621"/>
              <a:gd name="T94" fmla="*/ 195 w 536"/>
              <a:gd name="T95" fmla="*/ 56 h 621"/>
              <a:gd name="T96" fmla="*/ 190 w 536"/>
              <a:gd name="T97" fmla="*/ 74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6" h="621">
                <a:moveTo>
                  <a:pt x="532" y="40"/>
                </a:moveTo>
                <a:lnTo>
                  <a:pt x="527" y="38"/>
                </a:lnTo>
                <a:lnTo>
                  <a:pt x="523" y="37"/>
                </a:lnTo>
                <a:lnTo>
                  <a:pt x="522" y="37"/>
                </a:lnTo>
                <a:lnTo>
                  <a:pt x="521" y="38"/>
                </a:lnTo>
                <a:lnTo>
                  <a:pt x="350" y="73"/>
                </a:lnTo>
                <a:lnTo>
                  <a:pt x="347" y="75"/>
                </a:lnTo>
                <a:lnTo>
                  <a:pt x="344" y="78"/>
                </a:lnTo>
                <a:lnTo>
                  <a:pt x="342" y="82"/>
                </a:lnTo>
                <a:lnTo>
                  <a:pt x="340" y="85"/>
                </a:lnTo>
                <a:lnTo>
                  <a:pt x="226" y="85"/>
                </a:lnTo>
                <a:lnTo>
                  <a:pt x="228" y="80"/>
                </a:lnTo>
                <a:lnTo>
                  <a:pt x="230" y="73"/>
                </a:lnTo>
                <a:lnTo>
                  <a:pt x="231" y="68"/>
                </a:lnTo>
                <a:lnTo>
                  <a:pt x="231" y="61"/>
                </a:lnTo>
                <a:lnTo>
                  <a:pt x="231" y="55"/>
                </a:lnTo>
                <a:lnTo>
                  <a:pt x="230" y="50"/>
                </a:lnTo>
                <a:lnTo>
                  <a:pt x="229" y="43"/>
                </a:lnTo>
                <a:lnTo>
                  <a:pt x="227" y="38"/>
                </a:lnTo>
                <a:lnTo>
                  <a:pt x="224" y="32"/>
                </a:lnTo>
                <a:lnTo>
                  <a:pt x="222" y="28"/>
                </a:lnTo>
                <a:lnTo>
                  <a:pt x="217" y="23"/>
                </a:lnTo>
                <a:lnTo>
                  <a:pt x="213" y="18"/>
                </a:lnTo>
                <a:lnTo>
                  <a:pt x="209" y="14"/>
                </a:lnTo>
                <a:lnTo>
                  <a:pt x="204" y="11"/>
                </a:lnTo>
                <a:lnTo>
                  <a:pt x="199" y="7"/>
                </a:lnTo>
                <a:lnTo>
                  <a:pt x="194" y="5"/>
                </a:lnTo>
                <a:lnTo>
                  <a:pt x="188" y="3"/>
                </a:lnTo>
                <a:lnTo>
                  <a:pt x="183" y="1"/>
                </a:lnTo>
                <a:lnTo>
                  <a:pt x="176" y="1"/>
                </a:lnTo>
                <a:lnTo>
                  <a:pt x="171" y="0"/>
                </a:lnTo>
                <a:lnTo>
                  <a:pt x="164" y="1"/>
                </a:lnTo>
                <a:lnTo>
                  <a:pt x="158" y="1"/>
                </a:lnTo>
                <a:lnTo>
                  <a:pt x="153" y="3"/>
                </a:lnTo>
                <a:lnTo>
                  <a:pt x="147" y="5"/>
                </a:lnTo>
                <a:lnTo>
                  <a:pt x="142" y="7"/>
                </a:lnTo>
                <a:lnTo>
                  <a:pt x="136" y="11"/>
                </a:lnTo>
                <a:lnTo>
                  <a:pt x="132" y="14"/>
                </a:lnTo>
                <a:lnTo>
                  <a:pt x="128" y="18"/>
                </a:lnTo>
                <a:lnTo>
                  <a:pt x="123" y="23"/>
                </a:lnTo>
                <a:lnTo>
                  <a:pt x="119" y="28"/>
                </a:lnTo>
                <a:lnTo>
                  <a:pt x="117" y="32"/>
                </a:lnTo>
                <a:lnTo>
                  <a:pt x="114" y="38"/>
                </a:lnTo>
                <a:lnTo>
                  <a:pt x="112" y="43"/>
                </a:lnTo>
                <a:lnTo>
                  <a:pt x="110" y="50"/>
                </a:lnTo>
                <a:lnTo>
                  <a:pt x="109" y="55"/>
                </a:lnTo>
                <a:lnTo>
                  <a:pt x="109" y="61"/>
                </a:lnTo>
                <a:lnTo>
                  <a:pt x="110" y="70"/>
                </a:lnTo>
                <a:lnTo>
                  <a:pt x="112" y="78"/>
                </a:lnTo>
                <a:lnTo>
                  <a:pt x="115" y="86"/>
                </a:lnTo>
                <a:lnTo>
                  <a:pt x="119" y="94"/>
                </a:lnTo>
                <a:lnTo>
                  <a:pt x="108" y="98"/>
                </a:lnTo>
                <a:lnTo>
                  <a:pt x="99" y="102"/>
                </a:lnTo>
                <a:lnTo>
                  <a:pt x="88" y="108"/>
                </a:lnTo>
                <a:lnTo>
                  <a:pt x="78" y="114"/>
                </a:lnTo>
                <a:lnTo>
                  <a:pt x="60" y="127"/>
                </a:lnTo>
                <a:lnTo>
                  <a:pt x="46" y="139"/>
                </a:lnTo>
                <a:lnTo>
                  <a:pt x="34" y="152"/>
                </a:lnTo>
                <a:lnTo>
                  <a:pt x="22" y="166"/>
                </a:lnTo>
                <a:lnTo>
                  <a:pt x="13" y="178"/>
                </a:lnTo>
                <a:lnTo>
                  <a:pt x="8" y="187"/>
                </a:lnTo>
                <a:lnTo>
                  <a:pt x="5" y="192"/>
                </a:lnTo>
                <a:lnTo>
                  <a:pt x="2" y="196"/>
                </a:lnTo>
                <a:lnTo>
                  <a:pt x="0" y="201"/>
                </a:lnTo>
                <a:lnTo>
                  <a:pt x="0" y="205"/>
                </a:lnTo>
                <a:lnTo>
                  <a:pt x="0" y="210"/>
                </a:lnTo>
                <a:lnTo>
                  <a:pt x="1" y="215"/>
                </a:lnTo>
                <a:lnTo>
                  <a:pt x="4" y="219"/>
                </a:lnTo>
                <a:lnTo>
                  <a:pt x="6" y="223"/>
                </a:lnTo>
                <a:lnTo>
                  <a:pt x="9" y="227"/>
                </a:lnTo>
                <a:lnTo>
                  <a:pt x="13" y="229"/>
                </a:lnTo>
                <a:lnTo>
                  <a:pt x="19" y="231"/>
                </a:lnTo>
                <a:lnTo>
                  <a:pt x="24" y="232"/>
                </a:lnTo>
                <a:lnTo>
                  <a:pt x="32" y="231"/>
                </a:lnTo>
                <a:lnTo>
                  <a:pt x="37" y="229"/>
                </a:lnTo>
                <a:lnTo>
                  <a:pt x="42" y="224"/>
                </a:lnTo>
                <a:lnTo>
                  <a:pt x="46" y="218"/>
                </a:lnTo>
                <a:lnTo>
                  <a:pt x="48" y="215"/>
                </a:lnTo>
                <a:lnTo>
                  <a:pt x="51" y="209"/>
                </a:lnTo>
                <a:lnTo>
                  <a:pt x="58" y="201"/>
                </a:lnTo>
                <a:lnTo>
                  <a:pt x="67" y="189"/>
                </a:lnTo>
                <a:lnTo>
                  <a:pt x="79" y="175"/>
                </a:lnTo>
                <a:lnTo>
                  <a:pt x="92" y="163"/>
                </a:lnTo>
                <a:lnTo>
                  <a:pt x="99" y="157"/>
                </a:lnTo>
                <a:lnTo>
                  <a:pt x="107" y="153"/>
                </a:lnTo>
                <a:lnTo>
                  <a:pt x="117" y="148"/>
                </a:lnTo>
                <a:lnTo>
                  <a:pt x="127" y="143"/>
                </a:lnTo>
                <a:lnTo>
                  <a:pt x="137" y="139"/>
                </a:lnTo>
                <a:lnTo>
                  <a:pt x="148" y="137"/>
                </a:lnTo>
                <a:lnTo>
                  <a:pt x="159" y="135"/>
                </a:lnTo>
                <a:lnTo>
                  <a:pt x="171" y="134"/>
                </a:lnTo>
                <a:lnTo>
                  <a:pt x="183" y="134"/>
                </a:lnTo>
                <a:lnTo>
                  <a:pt x="183" y="177"/>
                </a:lnTo>
                <a:lnTo>
                  <a:pt x="173" y="180"/>
                </a:lnTo>
                <a:lnTo>
                  <a:pt x="164" y="183"/>
                </a:lnTo>
                <a:lnTo>
                  <a:pt x="156" y="188"/>
                </a:lnTo>
                <a:lnTo>
                  <a:pt x="148" y="193"/>
                </a:lnTo>
                <a:lnTo>
                  <a:pt x="141" y="199"/>
                </a:lnTo>
                <a:lnTo>
                  <a:pt x="134" y="205"/>
                </a:lnTo>
                <a:lnTo>
                  <a:pt x="128" y="213"/>
                </a:lnTo>
                <a:lnTo>
                  <a:pt x="121" y="220"/>
                </a:lnTo>
                <a:lnTo>
                  <a:pt x="116" y="228"/>
                </a:lnTo>
                <a:lnTo>
                  <a:pt x="110" y="236"/>
                </a:lnTo>
                <a:lnTo>
                  <a:pt x="106" y="245"/>
                </a:lnTo>
                <a:lnTo>
                  <a:pt x="103" y="255"/>
                </a:lnTo>
                <a:lnTo>
                  <a:pt x="101" y="263"/>
                </a:lnTo>
                <a:lnTo>
                  <a:pt x="99" y="273"/>
                </a:lnTo>
                <a:lnTo>
                  <a:pt x="97" y="283"/>
                </a:lnTo>
                <a:lnTo>
                  <a:pt x="97" y="292"/>
                </a:lnTo>
                <a:lnTo>
                  <a:pt x="97" y="597"/>
                </a:lnTo>
                <a:lnTo>
                  <a:pt x="97" y="601"/>
                </a:lnTo>
                <a:lnTo>
                  <a:pt x="100" y="606"/>
                </a:lnTo>
                <a:lnTo>
                  <a:pt x="102" y="610"/>
                </a:lnTo>
                <a:lnTo>
                  <a:pt x="105" y="614"/>
                </a:lnTo>
                <a:lnTo>
                  <a:pt x="108" y="617"/>
                </a:lnTo>
                <a:lnTo>
                  <a:pt x="113" y="620"/>
                </a:lnTo>
                <a:lnTo>
                  <a:pt x="117" y="621"/>
                </a:lnTo>
                <a:lnTo>
                  <a:pt x="121" y="621"/>
                </a:lnTo>
                <a:lnTo>
                  <a:pt x="317" y="621"/>
                </a:lnTo>
                <a:lnTo>
                  <a:pt x="321" y="621"/>
                </a:lnTo>
                <a:lnTo>
                  <a:pt x="325" y="620"/>
                </a:lnTo>
                <a:lnTo>
                  <a:pt x="330" y="617"/>
                </a:lnTo>
                <a:lnTo>
                  <a:pt x="334" y="614"/>
                </a:lnTo>
                <a:lnTo>
                  <a:pt x="337" y="610"/>
                </a:lnTo>
                <a:lnTo>
                  <a:pt x="339" y="606"/>
                </a:lnTo>
                <a:lnTo>
                  <a:pt x="340" y="601"/>
                </a:lnTo>
                <a:lnTo>
                  <a:pt x="340" y="597"/>
                </a:lnTo>
                <a:lnTo>
                  <a:pt x="340" y="292"/>
                </a:lnTo>
                <a:lnTo>
                  <a:pt x="340" y="282"/>
                </a:lnTo>
                <a:lnTo>
                  <a:pt x="339" y="271"/>
                </a:lnTo>
                <a:lnTo>
                  <a:pt x="337" y="261"/>
                </a:lnTo>
                <a:lnTo>
                  <a:pt x="334" y="251"/>
                </a:lnTo>
                <a:lnTo>
                  <a:pt x="330" y="242"/>
                </a:lnTo>
                <a:lnTo>
                  <a:pt x="325" y="233"/>
                </a:lnTo>
                <a:lnTo>
                  <a:pt x="320" y="223"/>
                </a:lnTo>
                <a:lnTo>
                  <a:pt x="313" y="215"/>
                </a:lnTo>
                <a:lnTo>
                  <a:pt x="306" y="207"/>
                </a:lnTo>
                <a:lnTo>
                  <a:pt x="298" y="200"/>
                </a:lnTo>
                <a:lnTo>
                  <a:pt x="291" y="193"/>
                </a:lnTo>
                <a:lnTo>
                  <a:pt x="282" y="188"/>
                </a:lnTo>
                <a:lnTo>
                  <a:pt x="274" y="183"/>
                </a:lnTo>
                <a:lnTo>
                  <a:pt x="264" y="179"/>
                </a:lnTo>
                <a:lnTo>
                  <a:pt x="254" y="176"/>
                </a:lnTo>
                <a:lnTo>
                  <a:pt x="243" y="173"/>
                </a:lnTo>
                <a:lnTo>
                  <a:pt x="243" y="134"/>
                </a:lnTo>
                <a:lnTo>
                  <a:pt x="340" y="134"/>
                </a:lnTo>
                <a:lnTo>
                  <a:pt x="342" y="138"/>
                </a:lnTo>
                <a:lnTo>
                  <a:pt x="344" y="141"/>
                </a:lnTo>
                <a:lnTo>
                  <a:pt x="347" y="145"/>
                </a:lnTo>
                <a:lnTo>
                  <a:pt x="350" y="146"/>
                </a:lnTo>
                <a:lnTo>
                  <a:pt x="521" y="182"/>
                </a:lnTo>
                <a:lnTo>
                  <a:pt x="522" y="182"/>
                </a:lnTo>
                <a:lnTo>
                  <a:pt x="523" y="183"/>
                </a:lnTo>
                <a:lnTo>
                  <a:pt x="527" y="182"/>
                </a:lnTo>
                <a:lnTo>
                  <a:pt x="532" y="180"/>
                </a:lnTo>
                <a:lnTo>
                  <a:pt x="533" y="178"/>
                </a:lnTo>
                <a:lnTo>
                  <a:pt x="535" y="176"/>
                </a:lnTo>
                <a:lnTo>
                  <a:pt x="535" y="174"/>
                </a:lnTo>
                <a:lnTo>
                  <a:pt x="536" y="170"/>
                </a:lnTo>
                <a:lnTo>
                  <a:pt x="536" y="50"/>
                </a:lnTo>
                <a:lnTo>
                  <a:pt x="535" y="46"/>
                </a:lnTo>
                <a:lnTo>
                  <a:pt x="535" y="44"/>
                </a:lnTo>
                <a:lnTo>
                  <a:pt x="533" y="41"/>
                </a:lnTo>
                <a:lnTo>
                  <a:pt x="532" y="40"/>
                </a:lnTo>
                <a:close/>
                <a:moveTo>
                  <a:pt x="187" y="79"/>
                </a:moveTo>
                <a:lnTo>
                  <a:pt x="184" y="82"/>
                </a:lnTo>
                <a:lnTo>
                  <a:pt x="180" y="84"/>
                </a:lnTo>
                <a:lnTo>
                  <a:pt x="175" y="85"/>
                </a:lnTo>
                <a:lnTo>
                  <a:pt x="171" y="85"/>
                </a:lnTo>
                <a:lnTo>
                  <a:pt x="166" y="85"/>
                </a:lnTo>
                <a:lnTo>
                  <a:pt x="161" y="84"/>
                </a:lnTo>
                <a:lnTo>
                  <a:pt x="157" y="82"/>
                </a:lnTo>
                <a:lnTo>
                  <a:pt x="154" y="79"/>
                </a:lnTo>
                <a:lnTo>
                  <a:pt x="150" y="74"/>
                </a:lnTo>
                <a:lnTo>
                  <a:pt x="148" y="70"/>
                </a:lnTo>
                <a:lnTo>
                  <a:pt x="146" y="66"/>
                </a:lnTo>
                <a:lnTo>
                  <a:pt x="146" y="61"/>
                </a:lnTo>
                <a:lnTo>
                  <a:pt x="146" y="56"/>
                </a:lnTo>
                <a:lnTo>
                  <a:pt x="148" y="52"/>
                </a:lnTo>
                <a:lnTo>
                  <a:pt x="150" y="47"/>
                </a:lnTo>
                <a:lnTo>
                  <a:pt x="154" y="44"/>
                </a:lnTo>
                <a:lnTo>
                  <a:pt x="157" y="41"/>
                </a:lnTo>
                <a:lnTo>
                  <a:pt x="161" y="39"/>
                </a:lnTo>
                <a:lnTo>
                  <a:pt x="166" y="38"/>
                </a:lnTo>
                <a:lnTo>
                  <a:pt x="171" y="37"/>
                </a:lnTo>
                <a:lnTo>
                  <a:pt x="175" y="38"/>
                </a:lnTo>
                <a:lnTo>
                  <a:pt x="180" y="39"/>
                </a:lnTo>
                <a:lnTo>
                  <a:pt x="184" y="41"/>
                </a:lnTo>
                <a:lnTo>
                  <a:pt x="187" y="44"/>
                </a:lnTo>
                <a:lnTo>
                  <a:pt x="190" y="47"/>
                </a:lnTo>
                <a:lnTo>
                  <a:pt x="193" y="52"/>
                </a:lnTo>
                <a:lnTo>
                  <a:pt x="195" y="56"/>
                </a:lnTo>
                <a:lnTo>
                  <a:pt x="195" y="61"/>
                </a:lnTo>
                <a:lnTo>
                  <a:pt x="195" y="66"/>
                </a:lnTo>
                <a:lnTo>
                  <a:pt x="193" y="70"/>
                </a:lnTo>
                <a:lnTo>
                  <a:pt x="190" y="74"/>
                </a:lnTo>
                <a:lnTo>
                  <a:pt x="187" y="7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64" name="Freeform 46"/>
          <p:cNvSpPr>
            <a:spLocks/>
          </p:cNvSpPr>
          <p:nvPr/>
        </p:nvSpPr>
        <p:spPr bwMode="auto">
          <a:xfrm>
            <a:off x="5908677" y="6226971"/>
            <a:ext cx="361950" cy="619126"/>
          </a:xfrm>
          <a:custGeom>
            <a:avLst/>
            <a:gdLst>
              <a:gd name="T0" fmla="*/ 47 w 341"/>
              <a:gd name="T1" fmla="*/ 480 h 584"/>
              <a:gd name="T2" fmla="*/ 69 w 341"/>
              <a:gd name="T3" fmla="*/ 504 h 584"/>
              <a:gd name="T4" fmla="*/ 95 w 341"/>
              <a:gd name="T5" fmla="*/ 525 h 584"/>
              <a:gd name="T6" fmla="*/ 121 w 341"/>
              <a:gd name="T7" fmla="*/ 544 h 584"/>
              <a:gd name="T8" fmla="*/ 148 w 341"/>
              <a:gd name="T9" fmla="*/ 561 h 584"/>
              <a:gd name="T10" fmla="*/ 178 w 341"/>
              <a:gd name="T11" fmla="*/ 576 h 584"/>
              <a:gd name="T12" fmla="*/ 194 w 341"/>
              <a:gd name="T13" fmla="*/ 584 h 584"/>
              <a:gd name="T14" fmla="*/ 190 w 341"/>
              <a:gd name="T15" fmla="*/ 572 h 584"/>
              <a:gd name="T16" fmla="*/ 180 w 341"/>
              <a:gd name="T17" fmla="*/ 549 h 584"/>
              <a:gd name="T18" fmla="*/ 175 w 341"/>
              <a:gd name="T19" fmla="*/ 528 h 584"/>
              <a:gd name="T20" fmla="*/ 171 w 341"/>
              <a:gd name="T21" fmla="*/ 508 h 584"/>
              <a:gd name="T22" fmla="*/ 171 w 341"/>
              <a:gd name="T23" fmla="*/ 490 h 584"/>
              <a:gd name="T24" fmla="*/ 176 w 341"/>
              <a:gd name="T25" fmla="*/ 471 h 584"/>
              <a:gd name="T26" fmla="*/ 184 w 341"/>
              <a:gd name="T27" fmla="*/ 454 h 584"/>
              <a:gd name="T28" fmla="*/ 197 w 341"/>
              <a:gd name="T29" fmla="*/ 438 h 584"/>
              <a:gd name="T30" fmla="*/ 212 w 341"/>
              <a:gd name="T31" fmla="*/ 424 h 584"/>
              <a:gd name="T32" fmla="*/ 229 w 341"/>
              <a:gd name="T33" fmla="*/ 411 h 584"/>
              <a:gd name="T34" fmla="*/ 247 w 341"/>
              <a:gd name="T35" fmla="*/ 397 h 584"/>
              <a:gd name="T36" fmla="*/ 265 w 341"/>
              <a:gd name="T37" fmla="*/ 382 h 584"/>
              <a:gd name="T38" fmla="*/ 283 w 341"/>
              <a:gd name="T39" fmla="*/ 367 h 584"/>
              <a:gd name="T40" fmla="*/ 300 w 341"/>
              <a:gd name="T41" fmla="*/ 349 h 584"/>
              <a:gd name="T42" fmla="*/ 314 w 341"/>
              <a:gd name="T43" fmla="*/ 331 h 584"/>
              <a:gd name="T44" fmla="*/ 327 w 341"/>
              <a:gd name="T45" fmla="*/ 311 h 584"/>
              <a:gd name="T46" fmla="*/ 335 w 341"/>
              <a:gd name="T47" fmla="*/ 286 h 584"/>
              <a:gd name="T48" fmla="*/ 340 w 341"/>
              <a:gd name="T49" fmla="*/ 258 h 584"/>
              <a:gd name="T50" fmla="*/ 340 w 341"/>
              <a:gd name="T51" fmla="*/ 225 h 584"/>
              <a:gd name="T52" fmla="*/ 335 w 341"/>
              <a:gd name="T53" fmla="*/ 190 h 584"/>
              <a:gd name="T54" fmla="*/ 325 w 341"/>
              <a:gd name="T55" fmla="*/ 157 h 584"/>
              <a:gd name="T56" fmla="*/ 311 w 341"/>
              <a:gd name="T57" fmla="*/ 129 h 584"/>
              <a:gd name="T58" fmla="*/ 293 w 341"/>
              <a:gd name="T59" fmla="*/ 104 h 584"/>
              <a:gd name="T60" fmla="*/ 272 w 341"/>
              <a:gd name="T61" fmla="*/ 81 h 584"/>
              <a:gd name="T62" fmla="*/ 247 w 341"/>
              <a:gd name="T63" fmla="*/ 59 h 584"/>
              <a:gd name="T64" fmla="*/ 220 w 341"/>
              <a:gd name="T65" fmla="*/ 40 h 584"/>
              <a:gd name="T66" fmla="*/ 193 w 341"/>
              <a:gd name="T67" fmla="*/ 23 h 584"/>
              <a:gd name="T68" fmla="*/ 163 w 341"/>
              <a:gd name="T69" fmla="*/ 7 h 584"/>
              <a:gd name="T70" fmla="*/ 146 w 341"/>
              <a:gd name="T71" fmla="*/ 1 h 584"/>
              <a:gd name="T72" fmla="*/ 151 w 341"/>
              <a:gd name="T73" fmla="*/ 13 h 584"/>
              <a:gd name="T74" fmla="*/ 161 w 341"/>
              <a:gd name="T75" fmla="*/ 35 h 584"/>
              <a:gd name="T76" fmla="*/ 167 w 341"/>
              <a:gd name="T77" fmla="*/ 57 h 584"/>
              <a:gd name="T78" fmla="*/ 170 w 341"/>
              <a:gd name="T79" fmla="*/ 76 h 584"/>
              <a:gd name="T80" fmla="*/ 170 w 341"/>
              <a:gd name="T81" fmla="*/ 95 h 584"/>
              <a:gd name="T82" fmla="*/ 165 w 341"/>
              <a:gd name="T83" fmla="*/ 113 h 584"/>
              <a:gd name="T84" fmla="*/ 156 w 341"/>
              <a:gd name="T85" fmla="*/ 130 h 584"/>
              <a:gd name="T86" fmla="*/ 144 w 341"/>
              <a:gd name="T87" fmla="*/ 145 h 584"/>
              <a:gd name="T88" fmla="*/ 129 w 341"/>
              <a:gd name="T89" fmla="*/ 159 h 584"/>
              <a:gd name="T90" fmla="*/ 112 w 341"/>
              <a:gd name="T91" fmla="*/ 173 h 584"/>
              <a:gd name="T92" fmla="*/ 95 w 341"/>
              <a:gd name="T93" fmla="*/ 187 h 584"/>
              <a:gd name="T94" fmla="*/ 76 w 341"/>
              <a:gd name="T95" fmla="*/ 202 h 584"/>
              <a:gd name="T96" fmla="*/ 58 w 341"/>
              <a:gd name="T97" fmla="*/ 218 h 584"/>
              <a:gd name="T98" fmla="*/ 42 w 341"/>
              <a:gd name="T99" fmla="*/ 234 h 584"/>
              <a:gd name="T100" fmla="*/ 27 w 341"/>
              <a:gd name="T101" fmla="*/ 252 h 584"/>
              <a:gd name="T102" fmla="*/ 15 w 341"/>
              <a:gd name="T103" fmla="*/ 274 h 584"/>
              <a:gd name="T104" fmla="*/ 5 w 341"/>
              <a:gd name="T105" fmla="*/ 299 h 584"/>
              <a:gd name="T106" fmla="*/ 1 w 341"/>
              <a:gd name="T107" fmla="*/ 326 h 584"/>
              <a:gd name="T108" fmla="*/ 1 w 341"/>
              <a:gd name="T109" fmla="*/ 359 h 584"/>
              <a:gd name="T110" fmla="*/ 6 w 341"/>
              <a:gd name="T111" fmla="*/ 394 h 584"/>
              <a:gd name="T112" fmla="*/ 16 w 341"/>
              <a:gd name="T113" fmla="*/ 426 h 584"/>
              <a:gd name="T114" fmla="*/ 30 w 341"/>
              <a:gd name="T115" fmla="*/ 45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1" h="584">
                <a:moveTo>
                  <a:pt x="38" y="468"/>
                </a:moveTo>
                <a:lnTo>
                  <a:pt x="47" y="480"/>
                </a:lnTo>
                <a:lnTo>
                  <a:pt x="58" y="492"/>
                </a:lnTo>
                <a:lnTo>
                  <a:pt x="69" y="504"/>
                </a:lnTo>
                <a:lnTo>
                  <a:pt x="82" y="515"/>
                </a:lnTo>
                <a:lnTo>
                  <a:pt x="95" y="525"/>
                </a:lnTo>
                <a:lnTo>
                  <a:pt x="108" y="535"/>
                </a:lnTo>
                <a:lnTo>
                  <a:pt x="121" y="544"/>
                </a:lnTo>
                <a:lnTo>
                  <a:pt x="134" y="552"/>
                </a:lnTo>
                <a:lnTo>
                  <a:pt x="148" y="561"/>
                </a:lnTo>
                <a:lnTo>
                  <a:pt x="163" y="569"/>
                </a:lnTo>
                <a:lnTo>
                  <a:pt x="178" y="576"/>
                </a:lnTo>
                <a:lnTo>
                  <a:pt x="195" y="584"/>
                </a:lnTo>
                <a:lnTo>
                  <a:pt x="194" y="584"/>
                </a:lnTo>
                <a:lnTo>
                  <a:pt x="196" y="584"/>
                </a:lnTo>
                <a:lnTo>
                  <a:pt x="190" y="572"/>
                </a:lnTo>
                <a:lnTo>
                  <a:pt x="184" y="561"/>
                </a:lnTo>
                <a:lnTo>
                  <a:pt x="180" y="549"/>
                </a:lnTo>
                <a:lnTo>
                  <a:pt x="177" y="538"/>
                </a:lnTo>
                <a:lnTo>
                  <a:pt x="175" y="528"/>
                </a:lnTo>
                <a:lnTo>
                  <a:pt x="172" y="518"/>
                </a:lnTo>
                <a:lnTo>
                  <a:pt x="171" y="508"/>
                </a:lnTo>
                <a:lnTo>
                  <a:pt x="170" y="498"/>
                </a:lnTo>
                <a:lnTo>
                  <a:pt x="171" y="490"/>
                </a:lnTo>
                <a:lnTo>
                  <a:pt x="172" y="480"/>
                </a:lnTo>
                <a:lnTo>
                  <a:pt x="176" y="471"/>
                </a:lnTo>
                <a:lnTo>
                  <a:pt x="180" y="462"/>
                </a:lnTo>
                <a:lnTo>
                  <a:pt x="184" y="454"/>
                </a:lnTo>
                <a:lnTo>
                  <a:pt x="191" y="446"/>
                </a:lnTo>
                <a:lnTo>
                  <a:pt x="197" y="438"/>
                </a:lnTo>
                <a:lnTo>
                  <a:pt x="204" y="432"/>
                </a:lnTo>
                <a:lnTo>
                  <a:pt x="212" y="424"/>
                </a:lnTo>
                <a:lnTo>
                  <a:pt x="220" y="417"/>
                </a:lnTo>
                <a:lnTo>
                  <a:pt x="229" y="411"/>
                </a:lnTo>
                <a:lnTo>
                  <a:pt x="237" y="403"/>
                </a:lnTo>
                <a:lnTo>
                  <a:pt x="247" y="397"/>
                </a:lnTo>
                <a:lnTo>
                  <a:pt x="256" y="389"/>
                </a:lnTo>
                <a:lnTo>
                  <a:pt x="265" y="382"/>
                </a:lnTo>
                <a:lnTo>
                  <a:pt x="274" y="374"/>
                </a:lnTo>
                <a:lnTo>
                  <a:pt x="283" y="367"/>
                </a:lnTo>
                <a:lnTo>
                  <a:pt x="291" y="358"/>
                </a:lnTo>
                <a:lnTo>
                  <a:pt x="300" y="349"/>
                </a:lnTo>
                <a:lnTo>
                  <a:pt x="307" y="341"/>
                </a:lnTo>
                <a:lnTo>
                  <a:pt x="314" y="331"/>
                </a:lnTo>
                <a:lnTo>
                  <a:pt x="320" y="321"/>
                </a:lnTo>
                <a:lnTo>
                  <a:pt x="327" y="311"/>
                </a:lnTo>
                <a:lnTo>
                  <a:pt x="331" y="298"/>
                </a:lnTo>
                <a:lnTo>
                  <a:pt x="335" y="286"/>
                </a:lnTo>
                <a:lnTo>
                  <a:pt x="339" y="272"/>
                </a:lnTo>
                <a:lnTo>
                  <a:pt x="340" y="258"/>
                </a:lnTo>
                <a:lnTo>
                  <a:pt x="341" y="244"/>
                </a:lnTo>
                <a:lnTo>
                  <a:pt x="340" y="225"/>
                </a:lnTo>
                <a:lnTo>
                  <a:pt x="339" y="207"/>
                </a:lnTo>
                <a:lnTo>
                  <a:pt x="335" y="190"/>
                </a:lnTo>
                <a:lnTo>
                  <a:pt x="330" y="173"/>
                </a:lnTo>
                <a:lnTo>
                  <a:pt x="325" y="157"/>
                </a:lnTo>
                <a:lnTo>
                  <a:pt x="318" y="142"/>
                </a:lnTo>
                <a:lnTo>
                  <a:pt x="311" y="129"/>
                </a:lnTo>
                <a:lnTo>
                  <a:pt x="303" y="116"/>
                </a:lnTo>
                <a:lnTo>
                  <a:pt x="293" y="104"/>
                </a:lnTo>
                <a:lnTo>
                  <a:pt x="284" y="92"/>
                </a:lnTo>
                <a:lnTo>
                  <a:pt x="272" y="81"/>
                </a:lnTo>
                <a:lnTo>
                  <a:pt x="260" y="70"/>
                </a:lnTo>
                <a:lnTo>
                  <a:pt x="247" y="59"/>
                </a:lnTo>
                <a:lnTo>
                  <a:pt x="234" y="49"/>
                </a:lnTo>
                <a:lnTo>
                  <a:pt x="220" y="40"/>
                </a:lnTo>
                <a:lnTo>
                  <a:pt x="207" y="31"/>
                </a:lnTo>
                <a:lnTo>
                  <a:pt x="193" y="23"/>
                </a:lnTo>
                <a:lnTo>
                  <a:pt x="179" y="16"/>
                </a:lnTo>
                <a:lnTo>
                  <a:pt x="163" y="7"/>
                </a:lnTo>
                <a:lnTo>
                  <a:pt x="146" y="0"/>
                </a:lnTo>
                <a:lnTo>
                  <a:pt x="146" y="1"/>
                </a:lnTo>
                <a:lnTo>
                  <a:pt x="145" y="0"/>
                </a:lnTo>
                <a:lnTo>
                  <a:pt x="151" y="13"/>
                </a:lnTo>
                <a:lnTo>
                  <a:pt x="156" y="23"/>
                </a:lnTo>
                <a:lnTo>
                  <a:pt x="161" y="35"/>
                </a:lnTo>
                <a:lnTo>
                  <a:pt x="164" y="46"/>
                </a:lnTo>
                <a:lnTo>
                  <a:pt x="167" y="57"/>
                </a:lnTo>
                <a:lnTo>
                  <a:pt x="169" y="67"/>
                </a:lnTo>
                <a:lnTo>
                  <a:pt x="170" y="76"/>
                </a:lnTo>
                <a:lnTo>
                  <a:pt x="170" y="85"/>
                </a:lnTo>
                <a:lnTo>
                  <a:pt x="170" y="95"/>
                </a:lnTo>
                <a:lnTo>
                  <a:pt x="168" y="104"/>
                </a:lnTo>
                <a:lnTo>
                  <a:pt x="165" y="113"/>
                </a:lnTo>
                <a:lnTo>
                  <a:pt x="162" y="122"/>
                </a:lnTo>
                <a:lnTo>
                  <a:pt x="156" y="130"/>
                </a:lnTo>
                <a:lnTo>
                  <a:pt x="151" y="138"/>
                </a:lnTo>
                <a:lnTo>
                  <a:pt x="144" y="145"/>
                </a:lnTo>
                <a:lnTo>
                  <a:pt x="137" y="153"/>
                </a:lnTo>
                <a:lnTo>
                  <a:pt x="129" y="159"/>
                </a:lnTo>
                <a:lnTo>
                  <a:pt x="121" y="167"/>
                </a:lnTo>
                <a:lnTo>
                  <a:pt x="112" y="173"/>
                </a:lnTo>
                <a:lnTo>
                  <a:pt x="103" y="180"/>
                </a:lnTo>
                <a:lnTo>
                  <a:pt x="95" y="187"/>
                </a:lnTo>
                <a:lnTo>
                  <a:pt x="85" y="194"/>
                </a:lnTo>
                <a:lnTo>
                  <a:pt x="76" y="202"/>
                </a:lnTo>
                <a:lnTo>
                  <a:pt x="67" y="210"/>
                </a:lnTo>
                <a:lnTo>
                  <a:pt x="58" y="218"/>
                </a:lnTo>
                <a:lnTo>
                  <a:pt x="49" y="226"/>
                </a:lnTo>
                <a:lnTo>
                  <a:pt x="42" y="234"/>
                </a:lnTo>
                <a:lnTo>
                  <a:pt x="34" y="244"/>
                </a:lnTo>
                <a:lnTo>
                  <a:pt x="27" y="252"/>
                </a:lnTo>
                <a:lnTo>
                  <a:pt x="20" y="263"/>
                </a:lnTo>
                <a:lnTo>
                  <a:pt x="15" y="274"/>
                </a:lnTo>
                <a:lnTo>
                  <a:pt x="9" y="286"/>
                </a:lnTo>
                <a:lnTo>
                  <a:pt x="5" y="299"/>
                </a:lnTo>
                <a:lnTo>
                  <a:pt x="3" y="313"/>
                </a:lnTo>
                <a:lnTo>
                  <a:pt x="1" y="326"/>
                </a:lnTo>
                <a:lnTo>
                  <a:pt x="0" y="341"/>
                </a:lnTo>
                <a:lnTo>
                  <a:pt x="1" y="359"/>
                </a:lnTo>
                <a:lnTo>
                  <a:pt x="3" y="376"/>
                </a:lnTo>
                <a:lnTo>
                  <a:pt x="6" y="394"/>
                </a:lnTo>
                <a:lnTo>
                  <a:pt x="10" y="411"/>
                </a:lnTo>
                <a:lnTo>
                  <a:pt x="16" y="426"/>
                </a:lnTo>
                <a:lnTo>
                  <a:pt x="22" y="441"/>
                </a:lnTo>
                <a:lnTo>
                  <a:pt x="30" y="455"/>
                </a:lnTo>
                <a:lnTo>
                  <a:pt x="38" y="46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5" name="Freeform 47"/>
          <p:cNvSpPr>
            <a:spLocks/>
          </p:cNvSpPr>
          <p:nvPr/>
        </p:nvSpPr>
        <p:spPr bwMode="auto">
          <a:xfrm>
            <a:off x="5807077" y="6896894"/>
            <a:ext cx="565150" cy="53976"/>
          </a:xfrm>
          <a:custGeom>
            <a:avLst/>
            <a:gdLst>
              <a:gd name="T0" fmla="*/ 533 w 536"/>
              <a:gd name="T1" fmla="*/ 4 h 49"/>
              <a:gd name="T2" fmla="*/ 529 w 536"/>
              <a:gd name="T3" fmla="*/ 0 h 49"/>
              <a:gd name="T4" fmla="*/ 524 w 536"/>
              <a:gd name="T5" fmla="*/ 0 h 49"/>
              <a:gd name="T6" fmla="*/ 12 w 536"/>
              <a:gd name="T7" fmla="*/ 0 h 49"/>
              <a:gd name="T8" fmla="*/ 8 w 536"/>
              <a:gd name="T9" fmla="*/ 0 h 49"/>
              <a:gd name="T10" fmla="*/ 5 w 536"/>
              <a:gd name="T11" fmla="*/ 4 h 49"/>
              <a:gd name="T12" fmla="*/ 1 w 536"/>
              <a:gd name="T13" fmla="*/ 8 h 49"/>
              <a:gd name="T14" fmla="*/ 0 w 536"/>
              <a:gd name="T15" fmla="*/ 12 h 49"/>
              <a:gd name="T16" fmla="*/ 0 w 536"/>
              <a:gd name="T17" fmla="*/ 36 h 49"/>
              <a:gd name="T18" fmla="*/ 1 w 536"/>
              <a:gd name="T19" fmla="*/ 41 h 49"/>
              <a:gd name="T20" fmla="*/ 5 w 536"/>
              <a:gd name="T21" fmla="*/ 45 h 49"/>
              <a:gd name="T22" fmla="*/ 8 w 536"/>
              <a:gd name="T23" fmla="*/ 48 h 49"/>
              <a:gd name="T24" fmla="*/ 12 w 536"/>
              <a:gd name="T25" fmla="*/ 49 h 49"/>
              <a:gd name="T26" fmla="*/ 524 w 536"/>
              <a:gd name="T27" fmla="*/ 49 h 49"/>
              <a:gd name="T28" fmla="*/ 529 w 536"/>
              <a:gd name="T29" fmla="*/ 48 h 49"/>
              <a:gd name="T30" fmla="*/ 533 w 536"/>
              <a:gd name="T31" fmla="*/ 45 h 49"/>
              <a:gd name="T32" fmla="*/ 535 w 536"/>
              <a:gd name="T33" fmla="*/ 41 h 49"/>
              <a:gd name="T34" fmla="*/ 536 w 536"/>
              <a:gd name="T35" fmla="*/ 36 h 49"/>
              <a:gd name="T36" fmla="*/ 536 w 536"/>
              <a:gd name="T37" fmla="*/ 12 h 49"/>
              <a:gd name="T38" fmla="*/ 535 w 536"/>
              <a:gd name="T39" fmla="*/ 8 h 49"/>
              <a:gd name="T40" fmla="*/ 533 w 536"/>
              <a:gd name="T41"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49">
                <a:moveTo>
                  <a:pt x="533" y="4"/>
                </a:moveTo>
                <a:lnTo>
                  <a:pt x="529" y="0"/>
                </a:lnTo>
                <a:lnTo>
                  <a:pt x="524" y="0"/>
                </a:lnTo>
                <a:lnTo>
                  <a:pt x="12" y="0"/>
                </a:lnTo>
                <a:lnTo>
                  <a:pt x="8" y="0"/>
                </a:lnTo>
                <a:lnTo>
                  <a:pt x="5" y="4"/>
                </a:lnTo>
                <a:lnTo>
                  <a:pt x="1" y="8"/>
                </a:lnTo>
                <a:lnTo>
                  <a:pt x="0" y="12"/>
                </a:lnTo>
                <a:lnTo>
                  <a:pt x="0" y="36"/>
                </a:lnTo>
                <a:lnTo>
                  <a:pt x="1" y="41"/>
                </a:lnTo>
                <a:lnTo>
                  <a:pt x="5" y="45"/>
                </a:lnTo>
                <a:lnTo>
                  <a:pt x="8" y="48"/>
                </a:lnTo>
                <a:lnTo>
                  <a:pt x="12" y="49"/>
                </a:lnTo>
                <a:lnTo>
                  <a:pt x="524" y="49"/>
                </a:lnTo>
                <a:lnTo>
                  <a:pt x="529" y="48"/>
                </a:lnTo>
                <a:lnTo>
                  <a:pt x="533" y="45"/>
                </a:lnTo>
                <a:lnTo>
                  <a:pt x="535" y="41"/>
                </a:lnTo>
                <a:lnTo>
                  <a:pt x="536" y="36"/>
                </a:lnTo>
                <a:lnTo>
                  <a:pt x="536" y="12"/>
                </a:lnTo>
                <a:lnTo>
                  <a:pt x="535" y="8"/>
                </a:lnTo>
                <a:lnTo>
                  <a:pt x="533" y="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6" name="Freeform 48"/>
          <p:cNvSpPr>
            <a:spLocks/>
          </p:cNvSpPr>
          <p:nvPr/>
        </p:nvSpPr>
        <p:spPr bwMode="auto">
          <a:xfrm>
            <a:off x="8810626" y="6277771"/>
            <a:ext cx="104776" cy="619126"/>
          </a:xfrm>
          <a:custGeom>
            <a:avLst/>
            <a:gdLst>
              <a:gd name="T0" fmla="*/ 83 w 97"/>
              <a:gd name="T1" fmla="*/ 15 h 585"/>
              <a:gd name="T2" fmla="*/ 75 w 97"/>
              <a:gd name="T3" fmla="*/ 9 h 585"/>
              <a:gd name="T4" fmla="*/ 67 w 97"/>
              <a:gd name="T5" fmla="*/ 5 h 585"/>
              <a:gd name="T6" fmla="*/ 58 w 97"/>
              <a:gd name="T7" fmla="*/ 1 h 585"/>
              <a:gd name="T8" fmla="*/ 48 w 97"/>
              <a:gd name="T9" fmla="*/ 0 h 585"/>
              <a:gd name="T10" fmla="*/ 39 w 97"/>
              <a:gd name="T11" fmla="*/ 1 h 585"/>
              <a:gd name="T12" fmla="*/ 30 w 97"/>
              <a:gd name="T13" fmla="*/ 5 h 585"/>
              <a:gd name="T14" fmla="*/ 21 w 97"/>
              <a:gd name="T15" fmla="*/ 9 h 585"/>
              <a:gd name="T16" fmla="*/ 14 w 97"/>
              <a:gd name="T17" fmla="*/ 15 h 585"/>
              <a:gd name="T18" fmla="*/ 7 w 97"/>
              <a:gd name="T19" fmla="*/ 23 h 585"/>
              <a:gd name="T20" fmla="*/ 3 w 97"/>
              <a:gd name="T21" fmla="*/ 30 h 585"/>
              <a:gd name="T22" fmla="*/ 1 w 97"/>
              <a:gd name="T23" fmla="*/ 39 h 585"/>
              <a:gd name="T24" fmla="*/ 0 w 97"/>
              <a:gd name="T25" fmla="*/ 49 h 585"/>
              <a:gd name="T26" fmla="*/ 0 w 97"/>
              <a:gd name="T27" fmla="*/ 56 h 585"/>
              <a:gd name="T28" fmla="*/ 1 w 97"/>
              <a:gd name="T29" fmla="*/ 62 h 585"/>
              <a:gd name="T30" fmla="*/ 3 w 97"/>
              <a:gd name="T31" fmla="*/ 68 h 585"/>
              <a:gd name="T32" fmla="*/ 6 w 97"/>
              <a:gd name="T33" fmla="*/ 74 h 585"/>
              <a:gd name="T34" fmla="*/ 9 w 97"/>
              <a:gd name="T35" fmla="*/ 78 h 585"/>
              <a:gd name="T36" fmla="*/ 14 w 97"/>
              <a:gd name="T37" fmla="*/ 83 h 585"/>
              <a:gd name="T38" fmla="*/ 18 w 97"/>
              <a:gd name="T39" fmla="*/ 88 h 585"/>
              <a:gd name="T40" fmla="*/ 25 w 97"/>
              <a:gd name="T41" fmla="*/ 91 h 585"/>
              <a:gd name="T42" fmla="*/ 25 w 97"/>
              <a:gd name="T43" fmla="*/ 572 h 585"/>
              <a:gd name="T44" fmla="*/ 25 w 97"/>
              <a:gd name="T45" fmla="*/ 578 h 585"/>
              <a:gd name="T46" fmla="*/ 28 w 97"/>
              <a:gd name="T47" fmla="*/ 581 h 585"/>
              <a:gd name="T48" fmla="*/ 32 w 97"/>
              <a:gd name="T49" fmla="*/ 584 h 585"/>
              <a:gd name="T50" fmla="*/ 36 w 97"/>
              <a:gd name="T51" fmla="*/ 585 h 585"/>
              <a:gd name="T52" fmla="*/ 60 w 97"/>
              <a:gd name="T53" fmla="*/ 585 h 585"/>
              <a:gd name="T54" fmla="*/ 66 w 97"/>
              <a:gd name="T55" fmla="*/ 584 h 585"/>
              <a:gd name="T56" fmla="*/ 69 w 97"/>
              <a:gd name="T57" fmla="*/ 581 h 585"/>
              <a:gd name="T58" fmla="*/ 72 w 97"/>
              <a:gd name="T59" fmla="*/ 578 h 585"/>
              <a:gd name="T60" fmla="*/ 73 w 97"/>
              <a:gd name="T61" fmla="*/ 572 h 585"/>
              <a:gd name="T62" fmla="*/ 73 w 97"/>
              <a:gd name="T63" fmla="*/ 91 h 585"/>
              <a:gd name="T64" fmla="*/ 79 w 97"/>
              <a:gd name="T65" fmla="*/ 88 h 585"/>
              <a:gd name="T66" fmla="*/ 83 w 97"/>
              <a:gd name="T67" fmla="*/ 83 h 585"/>
              <a:gd name="T68" fmla="*/ 87 w 97"/>
              <a:gd name="T69" fmla="*/ 78 h 585"/>
              <a:gd name="T70" fmla="*/ 92 w 97"/>
              <a:gd name="T71" fmla="*/ 74 h 585"/>
              <a:gd name="T72" fmla="*/ 94 w 97"/>
              <a:gd name="T73" fmla="*/ 68 h 585"/>
              <a:gd name="T74" fmla="*/ 96 w 97"/>
              <a:gd name="T75" fmla="*/ 62 h 585"/>
              <a:gd name="T76" fmla="*/ 97 w 97"/>
              <a:gd name="T77" fmla="*/ 56 h 585"/>
              <a:gd name="T78" fmla="*/ 97 w 97"/>
              <a:gd name="T79" fmla="*/ 49 h 585"/>
              <a:gd name="T80" fmla="*/ 96 w 97"/>
              <a:gd name="T81" fmla="*/ 39 h 585"/>
              <a:gd name="T82" fmla="*/ 94 w 97"/>
              <a:gd name="T83" fmla="*/ 30 h 585"/>
              <a:gd name="T84" fmla="*/ 89 w 97"/>
              <a:gd name="T85" fmla="*/ 23 h 585"/>
              <a:gd name="T86" fmla="*/ 83 w 97"/>
              <a:gd name="T87" fmla="*/ 1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585">
                <a:moveTo>
                  <a:pt x="83" y="15"/>
                </a:moveTo>
                <a:lnTo>
                  <a:pt x="75" y="9"/>
                </a:lnTo>
                <a:lnTo>
                  <a:pt x="67" y="5"/>
                </a:lnTo>
                <a:lnTo>
                  <a:pt x="58" y="1"/>
                </a:lnTo>
                <a:lnTo>
                  <a:pt x="48" y="0"/>
                </a:lnTo>
                <a:lnTo>
                  <a:pt x="39" y="1"/>
                </a:lnTo>
                <a:lnTo>
                  <a:pt x="30" y="5"/>
                </a:lnTo>
                <a:lnTo>
                  <a:pt x="21" y="9"/>
                </a:lnTo>
                <a:lnTo>
                  <a:pt x="14" y="15"/>
                </a:lnTo>
                <a:lnTo>
                  <a:pt x="7" y="23"/>
                </a:lnTo>
                <a:lnTo>
                  <a:pt x="3" y="30"/>
                </a:lnTo>
                <a:lnTo>
                  <a:pt x="1" y="39"/>
                </a:lnTo>
                <a:lnTo>
                  <a:pt x="0" y="49"/>
                </a:lnTo>
                <a:lnTo>
                  <a:pt x="0" y="56"/>
                </a:lnTo>
                <a:lnTo>
                  <a:pt x="1" y="62"/>
                </a:lnTo>
                <a:lnTo>
                  <a:pt x="3" y="68"/>
                </a:lnTo>
                <a:lnTo>
                  <a:pt x="6" y="74"/>
                </a:lnTo>
                <a:lnTo>
                  <a:pt x="9" y="78"/>
                </a:lnTo>
                <a:lnTo>
                  <a:pt x="14" y="83"/>
                </a:lnTo>
                <a:lnTo>
                  <a:pt x="18" y="88"/>
                </a:lnTo>
                <a:lnTo>
                  <a:pt x="25" y="91"/>
                </a:lnTo>
                <a:lnTo>
                  <a:pt x="25" y="572"/>
                </a:lnTo>
                <a:lnTo>
                  <a:pt x="25" y="578"/>
                </a:lnTo>
                <a:lnTo>
                  <a:pt x="28" y="581"/>
                </a:lnTo>
                <a:lnTo>
                  <a:pt x="32" y="584"/>
                </a:lnTo>
                <a:lnTo>
                  <a:pt x="36" y="585"/>
                </a:lnTo>
                <a:lnTo>
                  <a:pt x="60" y="585"/>
                </a:lnTo>
                <a:lnTo>
                  <a:pt x="66" y="584"/>
                </a:lnTo>
                <a:lnTo>
                  <a:pt x="69" y="581"/>
                </a:lnTo>
                <a:lnTo>
                  <a:pt x="72" y="578"/>
                </a:lnTo>
                <a:lnTo>
                  <a:pt x="73" y="572"/>
                </a:lnTo>
                <a:lnTo>
                  <a:pt x="73" y="91"/>
                </a:lnTo>
                <a:lnTo>
                  <a:pt x="79" y="88"/>
                </a:lnTo>
                <a:lnTo>
                  <a:pt x="83" y="83"/>
                </a:lnTo>
                <a:lnTo>
                  <a:pt x="87" y="78"/>
                </a:lnTo>
                <a:lnTo>
                  <a:pt x="92" y="74"/>
                </a:lnTo>
                <a:lnTo>
                  <a:pt x="94" y="68"/>
                </a:lnTo>
                <a:lnTo>
                  <a:pt x="96" y="62"/>
                </a:lnTo>
                <a:lnTo>
                  <a:pt x="97" y="56"/>
                </a:lnTo>
                <a:lnTo>
                  <a:pt x="97" y="49"/>
                </a:lnTo>
                <a:lnTo>
                  <a:pt x="96" y="39"/>
                </a:lnTo>
                <a:lnTo>
                  <a:pt x="94" y="30"/>
                </a:lnTo>
                <a:lnTo>
                  <a:pt x="89" y="23"/>
                </a:lnTo>
                <a:lnTo>
                  <a:pt x="83" y="1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7" name="Freeform 49"/>
          <p:cNvSpPr>
            <a:spLocks/>
          </p:cNvSpPr>
          <p:nvPr/>
        </p:nvSpPr>
        <p:spPr bwMode="auto">
          <a:xfrm>
            <a:off x="8915401" y="6331745"/>
            <a:ext cx="590550" cy="412750"/>
          </a:xfrm>
          <a:custGeom>
            <a:avLst/>
            <a:gdLst>
              <a:gd name="T0" fmla="*/ 550 w 560"/>
              <a:gd name="T1" fmla="*/ 4 h 390"/>
              <a:gd name="T2" fmla="*/ 541 w 560"/>
              <a:gd name="T3" fmla="*/ 1 h 390"/>
              <a:gd name="T4" fmla="*/ 528 w 560"/>
              <a:gd name="T5" fmla="*/ 2 h 390"/>
              <a:gd name="T6" fmla="*/ 508 w 560"/>
              <a:gd name="T7" fmla="*/ 13 h 390"/>
              <a:gd name="T8" fmla="*/ 490 w 560"/>
              <a:gd name="T9" fmla="*/ 21 h 390"/>
              <a:gd name="T10" fmla="*/ 472 w 560"/>
              <a:gd name="T11" fmla="*/ 31 h 390"/>
              <a:gd name="T12" fmla="*/ 451 w 560"/>
              <a:gd name="T13" fmla="*/ 40 h 390"/>
              <a:gd name="T14" fmla="*/ 428 w 560"/>
              <a:gd name="T15" fmla="*/ 47 h 390"/>
              <a:gd name="T16" fmla="*/ 406 w 560"/>
              <a:gd name="T17" fmla="*/ 52 h 390"/>
              <a:gd name="T18" fmla="*/ 385 w 560"/>
              <a:gd name="T19" fmla="*/ 52 h 390"/>
              <a:gd name="T20" fmla="*/ 369 w 560"/>
              <a:gd name="T21" fmla="*/ 48 h 390"/>
              <a:gd name="T22" fmla="*/ 338 w 560"/>
              <a:gd name="T23" fmla="*/ 34 h 390"/>
              <a:gd name="T24" fmla="*/ 297 w 560"/>
              <a:gd name="T25" fmla="*/ 17 h 390"/>
              <a:gd name="T26" fmla="*/ 260 w 560"/>
              <a:gd name="T27" fmla="*/ 6 h 390"/>
              <a:gd name="T28" fmla="*/ 222 w 560"/>
              <a:gd name="T29" fmla="*/ 1 h 390"/>
              <a:gd name="T30" fmla="*/ 185 w 560"/>
              <a:gd name="T31" fmla="*/ 1 h 390"/>
              <a:gd name="T32" fmla="*/ 147 w 560"/>
              <a:gd name="T33" fmla="*/ 6 h 390"/>
              <a:gd name="T34" fmla="*/ 107 w 560"/>
              <a:gd name="T35" fmla="*/ 18 h 390"/>
              <a:gd name="T36" fmla="*/ 64 w 560"/>
              <a:gd name="T37" fmla="*/ 35 h 390"/>
              <a:gd name="T38" fmla="*/ 24 w 560"/>
              <a:gd name="T39" fmla="*/ 56 h 390"/>
              <a:gd name="T40" fmla="*/ 6 w 560"/>
              <a:gd name="T41" fmla="*/ 67 h 390"/>
              <a:gd name="T42" fmla="*/ 1 w 560"/>
              <a:gd name="T43" fmla="*/ 78 h 390"/>
              <a:gd name="T44" fmla="*/ 0 w 560"/>
              <a:gd name="T45" fmla="*/ 366 h 390"/>
              <a:gd name="T46" fmla="*/ 2 w 560"/>
              <a:gd name="T47" fmla="*/ 374 h 390"/>
              <a:gd name="T48" fmla="*/ 7 w 560"/>
              <a:gd name="T49" fmla="*/ 383 h 390"/>
              <a:gd name="T50" fmla="*/ 15 w 560"/>
              <a:gd name="T51" fmla="*/ 389 h 390"/>
              <a:gd name="T52" fmla="*/ 25 w 560"/>
              <a:gd name="T53" fmla="*/ 390 h 390"/>
              <a:gd name="T54" fmla="*/ 37 w 560"/>
              <a:gd name="T55" fmla="*/ 386 h 390"/>
              <a:gd name="T56" fmla="*/ 87 w 560"/>
              <a:gd name="T57" fmla="*/ 363 h 390"/>
              <a:gd name="T58" fmla="*/ 133 w 560"/>
              <a:gd name="T59" fmla="*/ 344 h 390"/>
              <a:gd name="T60" fmla="*/ 175 w 560"/>
              <a:gd name="T61" fmla="*/ 335 h 390"/>
              <a:gd name="T62" fmla="*/ 214 w 560"/>
              <a:gd name="T63" fmla="*/ 331 h 390"/>
              <a:gd name="T64" fmla="*/ 241 w 560"/>
              <a:gd name="T65" fmla="*/ 333 h 390"/>
              <a:gd name="T66" fmla="*/ 268 w 560"/>
              <a:gd name="T67" fmla="*/ 339 h 390"/>
              <a:gd name="T68" fmla="*/ 292 w 560"/>
              <a:gd name="T69" fmla="*/ 347 h 390"/>
              <a:gd name="T70" fmla="*/ 312 w 560"/>
              <a:gd name="T71" fmla="*/ 357 h 390"/>
              <a:gd name="T72" fmla="*/ 330 w 560"/>
              <a:gd name="T73" fmla="*/ 367 h 390"/>
              <a:gd name="T74" fmla="*/ 353 w 560"/>
              <a:gd name="T75" fmla="*/ 376 h 390"/>
              <a:gd name="T76" fmla="*/ 377 w 560"/>
              <a:gd name="T77" fmla="*/ 382 h 390"/>
              <a:gd name="T78" fmla="*/ 400 w 560"/>
              <a:gd name="T79" fmla="*/ 384 h 390"/>
              <a:gd name="T80" fmla="*/ 431 w 560"/>
              <a:gd name="T81" fmla="*/ 381 h 390"/>
              <a:gd name="T82" fmla="*/ 464 w 560"/>
              <a:gd name="T83" fmla="*/ 373 h 390"/>
              <a:gd name="T84" fmla="*/ 501 w 560"/>
              <a:gd name="T85" fmla="*/ 359 h 390"/>
              <a:gd name="T86" fmla="*/ 540 w 560"/>
              <a:gd name="T87" fmla="*/ 340 h 390"/>
              <a:gd name="T88" fmla="*/ 555 w 560"/>
              <a:gd name="T89" fmla="*/ 329 h 390"/>
              <a:gd name="T90" fmla="*/ 559 w 560"/>
              <a:gd name="T91" fmla="*/ 324 h 390"/>
              <a:gd name="T92" fmla="*/ 560 w 560"/>
              <a:gd name="T93" fmla="*/ 315 h 390"/>
              <a:gd name="T94" fmla="*/ 559 w 560"/>
              <a:gd name="T95" fmla="*/ 20 h 390"/>
              <a:gd name="T96" fmla="*/ 556 w 560"/>
              <a:gd name="T97" fmla="*/ 1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0" h="390">
                <a:moveTo>
                  <a:pt x="553" y="7"/>
                </a:moveTo>
                <a:lnTo>
                  <a:pt x="550" y="4"/>
                </a:lnTo>
                <a:lnTo>
                  <a:pt x="545" y="2"/>
                </a:lnTo>
                <a:lnTo>
                  <a:pt x="541" y="1"/>
                </a:lnTo>
                <a:lnTo>
                  <a:pt x="536" y="0"/>
                </a:lnTo>
                <a:lnTo>
                  <a:pt x="528" y="2"/>
                </a:lnTo>
                <a:lnTo>
                  <a:pt x="515" y="8"/>
                </a:lnTo>
                <a:lnTo>
                  <a:pt x="508" y="13"/>
                </a:lnTo>
                <a:lnTo>
                  <a:pt x="499" y="17"/>
                </a:lnTo>
                <a:lnTo>
                  <a:pt x="490" y="21"/>
                </a:lnTo>
                <a:lnTo>
                  <a:pt x="482" y="26"/>
                </a:lnTo>
                <a:lnTo>
                  <a:pt x="472" y="31"/>
                </a:lnTo>
                <a:lnTo>
                  <a:pt x="462" y="35"/>
                </a:lnTo>
                <a:lnTo>
                  <a:pt x="451" y="40"/>
                </a:lnTo>
                <a:lnTo>
                  <a:pt x="439" y="44"/>
                </a:lnTo>
                <a:lnTo>
                  <a:pt x="428" y="47"/>
                </a:lnTo>
                <a:lnTo>
                  <a:pt x="417" y="51"/>
                </a:lnTo>
                <a:lnTo>
                  <a:pt x="406" y="52"/>
                </a:lnTo>
                <a:lnTo>
                  <a:pt x="395" y="52"/>
                </a:lnTo>
                <a:lnTo>
                  <a:pt x="385" y="52"/>
                </a:lnTo>
                <a:lnTo>
                  <a:pt x="377" y="51"/>
                </a:lnTo>
                <a:lnTo>
                  <a:pt x="369" y="48"/>
                </a:lnTo>
                <a:lnTo>
                  <a:pt x="362" y="45"/>
                </a:lnTo>
                <a:lnTo>
                  <a:pt x="338" y="34"/>
                </a:lnTo>
                <a:lnTo>
                  <a:pt x="316" y="26"/>
                </a:lnTo>
                <a:lnTo>
                  <a:pt x="297" y="17"/>
                </a:lnTo>
                <a:lnTo>
                  <a:pt x="279" y="12"/>
                </a:lnTo>
                <a:lnTo>
                  <a:pt x="260" y="6"/>
                </a:lnTo>
                <a:lnTo>
                  <a:pt x="242" y="3"/>
                </a:lnTo>
                <a:lnTo>
                  <a:pt x="222" y="1"/>
                </a:lnTo>
                <a:lnTo>
                  <a:pt x="202" y="0"/>
                </a:lnTo>
                <a:lnTo>
                  <a:pt x="185" y="1"/>
                </a:lnTo>
                <a:lnTo>
                  <a:pt x="166" y="3"/>
                </a:lnTo>
                <a:lnTo>
                  <a:pt x="147" y="6"/>
                </a:lnTo>
                <a:lnTo>
                  <a:pt x="127" y="12"/>
                </a:lnTo>
                <a:lnTo>
                  <a:pt x="107" y="18"/>
                </a:lnTo>
                <a:lnTo>
                  <a:pt x="85" y="26"/>
                </a:lnTo>
                <a:lnTo>
                  <a:pt x="64" y="35"/>
                </a:lnTo>
                <a:lnTo>
                  <a:pt x="42" y="46"/>
                </a:lnTo>
                <a:lnTo>
                  <a:pt x="24" y="56"/>
                </a:lnTo>
                <a:lnTo>
                  <a:pt x="12" y="62"/>
                </a:lnTo>
                <a:lnTo>
                  <a:pt x="6" y="67"/>
                </a:lnTo>
                <a:lnTo>
                  <a:pt x="3" y="72"/>
                </a:lnTo>
                <a:lnTo>
                  <a:pt x="1" y="78"/>
                </a:lnTo>
                <a:lnTo>
                  <a:pt x="0" y="83"/>
                </a:lnTo>
                <a:lnTo>
                  <a:pt x="0" y="366"/>
                </a:lnTo>
                <a:lnTo>
                  <a:pt x="1" y="370"/>
                </a:lnTo>
                <a:lnTo>
                  <a:pt x="2" y="374"/>
                </a:lnTo>
                <a:lnTo>
                  <a:pt x="4" y="379"/>
                </a:lnTo>
                <a:lnTo>
                  <a:pt x="7" y="383"/>
                </a:lnTo>
                <a:lnTo>
                  <a:pt x="11" y="385"/>
                </a:lnTo>
                <a:lnTo>
                  <a:pt x="15" y="389"/>
                </a:lnTo>
                <a:lnTo>
                  <a:pt x="19" y="390"/>
                </a:lnTo>
                <a:lnTo>
                  <a:pt x="25" y="390"/>
                </a:lnTo>
                <a:lnTo>
                  <a:pt x="30" y="389"/>
                </a:lnTo>
                <a:lnTo>
                  <a:pt x="37" y="386"/>
                </a:lnTo>
                <a:lnTo>
                  <a:pt x="63" y="373"/>
                </a:lnTo>
                <a:lnTo>
                  <a:pt x="87" y="363"/>
                </a:lnTo>
                <a:lnTo>
                  <a:pt x="110" y="353"/>
                </a:lnTo>
                <a:lnTo>
                  <a:pt x="133" y="344"/>
                </a:lnTo>
                <a:lnTo>
                  <a:pt x="154" y="339"/>
                </a:lnTo>
                <a:lnTo>
                  <a:pt x="175" y="335"/>
                </a:lnTo>
                <a:lnTo>
                  <a:pt x="194" y="331"/>
                </a:lnTo>
                <a:lnTo>
                  <a:pt x="214" y="331"/>
                </a:lnTo>
                <a:lnTo>
                  <a:pt x="228" y="331"/>
                </a:lnTo>
                <a:lnTo>
                  <a:pt x="241" y="333"/>
                </a:lnTo>
                <a:lnTo>
                  <a:pt x="255" y="336"/>
                </a:lnTo>
                <a:lnTo>
                  <a:pt x="268" y="339"/>
                </a:lnTo>
                <a:lnTo>
                  <a:pt x="281" y="343"/>
                </a:lnTo>
                <a:lnTo>
                  <a:pt x="292" y="347"/>
                </a:lnTo>
                <a:lnTo>
                  <a:pt x="302" y="353"/>
                </a:lnTo>
                <a:lnTo>
                  <a:pt x="312" y="357"/>
                </a:lnTo>
                <a:lnTo>
                  <a:pt x="321" y="363"/>
                </a:lnTo>
                <a:lnTo>
                  <a:pt x="330" y="367"/>
                </a:lnTo>
                <a:lnTo>
                  <a:pt x="341" y="371"/>
                </a:lnTo>
                <a:lnTo>
                  <a:pt x="353" y="376"/>
                </a:lnTo>
                <a:lnTo>
                  <a:pt x="365" y="380"/>
                </a:lnTo>
                <a:lnTo>
                  <a:pt x="377" y="382"/>
                </a:lnTo>
                <a:lnTo>
                  <a:pt x="389" y="383"/>
                </a:lnTo>
                <a:lnTo>
                  <a:pt x="400" y="384"/>
                </a:lnTo>
                <a:lnTo>
                  <a:pt x="415" y="383"/>
                </a:lnTo>
                <a:lnTo>
                  <a:pt x="431" y="381"/>
                </a:lnTo>
                <a:lnTo>
                  <a:pt x="447" y="378"/>
                </a:lnTo>
                <a:lnTo>
                  <a:pt x="464" y="373"/>
                </a:lnTo>
                <a:lnTo>
                  <a:pt x="483" y="367"/>
                </a:lnTo>
                <a:lnTo>
                  <a:pt x="501" y="359"/>
                </a:lnTo>
                <a:lnTo>
                  <a:pt x="520" y="351"/>
                </a:lnTo>
                <a:lnTo>
                  <a:pt x="540" y="340"/>
                </a:lnTo>
                <a:lnTo>
                  <a:pt x="550" y="335"/>
                </a:lnTo>
                <a:lnTo>
                  <a:pt x="555" y="329"/>
                </a:lnTo>
                <a:lnTo>
                  <a:pt x="557" y="327"/>
                </a:lnTo>
                <a:lnTo>
                  <a:pt x="559" y="324"/>
                </a:lnTo>
                <a:lnTo>
                  <a:pt x="560" y="319"/>
                </a:lnTo>
                <a:lnTo>
                  <a:pt x="560" y="315"/>
                </a:lnTo>
                <a:lnTo>
                  <a:pt x="560" y="25"/>
                </a:lnTo>
                <a:lnTo>
                  <a:pt x="559" y="20"/>
                </a:lnTo>
                <a:lnTo>
                  <a:pt x="558" y="15"/>
                </a:lnTo>
                <a:lnTo>
                  <a:pt x="556" y="12"/>
                </a:lnTo>
                <a:lnTo>
                  <a:pt x="553" y="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8" name="Freeform 50"/>
          <p:cNvSpPr>
            <a:spLocks noEditPoints="1"/>
          </p:cNvSpPr>
          <p:nvPr/>
        </p:nvSpPr>
        <p:spPr bwMode="auto">
          <a:xfrm>
            <a:off x="7331077" y="6277771"/>
            <a:ext cx="619126" cy="619126"/>
          </a:xfrm>
          <a:custGeom>
            <a:avLst/>
            <a:gdLst>
              <a:gd name="T0" fmla="*/ 527 w 584"/>
              <a:gd name="T1" fmla="*/ 13 h 585"/>
              <a:gd name="T2" fmla="*/ 486 w 584"/>
              <a:gd name="T3" fmla="*/ 1 h 585"/>
              <a:gd name="T4" fmla="*/ 89 w 584"/>
              <a:gd name="T5" fmla="*/ 2 h 585"/>
              <a:gd name="T6" fmla="*/ 50 w 584"/>
              <a:gd name="T7" fmla="*/ 19 h 585"/>
              <a:gd name="T8" fmla="*/ 18 w 584"/>
              <a:gd name="T9" fmla="*/ 50 h 585"/>
              <a:gd name="T10" fmla="*/ 2 w 584"/>
              <a:gd name="T11" fmla="*/ 89 h 585"/>
              <a:gd name="T12" fmla="*/ 1 w 584"/>
              <a:gd name="T13" fmla="*/ 486 h 585"/>
              <a:gd name="T14" fmla="*/ 13 w 584"/>
              <a:gd name="T15" fmla="*/ 527 h 585"/>
              <a:gd name="T16" fmla="*/ 41 w 584"/>
              <a:gd name="T17" fmla="*/ 561 h 585"/>
              <a:gd name="T18" fmla="*/ 78 w 584"/>
              <a:gd name="T19" fmla="*/ 580 h 585"/>
              <a:gd name="T20" fmla="*/ 475 w 584"/>
              <a:gd name="T21" fmla="*/ 585 h 585"/>
              <a:gd name="T22" fmla="*/ 517 w 584"/>
              <a:gd name="T23" fmla="*/ 577 h 585"/>
              <a:gd name="T24" fmla="*/ 553 w 584"/>
              <a:gd name="T25" fmla="*/ 553 h 585"/>
              <a:gd name="T26" fmla="*/ 577 w 584"/>
              <a:gd name="T27" fmla="*/ 517 h 585"/>
              <a:gd name="T28" fmla="*/ 584 w 584"/>
              <a:gd name="T29" fmla="*/ 475 h 585"/>
              <a:gd name="T30" fmla="*/ 580 w 584"/>
              <a:gd name="T31" fmla="*/ 78 h 585"/>
              <a:gd name="T32" fmla="*/ 561 w 584"/>
              <a:gd name="T33" fmla="*/ 41 h 585"/>
              <a:gd name="T34" fmla="*/ 230 w 584"/>
              <a:gd name="T35" fmla="*/ 360 h 585"/>
              <a:gd name="T36" fmla="*/ 201 w 584"/>
              <a:gd name="T37" fmla="*/ 372 h 585"/>
              <a:gd name="T38" fmla="*/ 170 w 584"/>
              <a:gd name="T39" fmla="*/ 372 h 585"/>
              <a:gd name="T40" fmla="*/ 141 w 584"/>
              <a:gd name="T41" fmla="*/ 360 h 585"/>
              <a:gd name="T42" fmla="*/ 118 w 584"/>
              <a:gd name="T43" fmla="*/ 337 h 585"/>
              <a:gd name="T44" fmla="*/ 106 w 584"/>
              <a:gd name="T45" fmla="*/ 309 h 585"/>
              <a:gd name="T46" fmla="*/ 106 w 584"/>
              <a:gd name="T47" fmla="*/ 277 h 585"/>
              <a:gd name="T48" fmla="*/ 118 w 584"/>
              <a:gd name="T49" fmla="*/ 249 h 585"/>
              <a:gd name="T50" fmla="*/ 141 w 584"/>
              <a:gd name="T51" fmla="*/ 226 h 585"/>
              <a:gd name="T52" fmla="*/ 170 w 584"/>
              <a:gd name="T53" fmla="*/ 214 h 585"/>
              <a:gd name="T54" fmla="*/ 201 w 584"/>
              <a:gd name="T55" fmla="*/ 214 h 585"/>
              <a:gd name="T56" fmla="*/ 230 w 584"/>
              <a:gd name="T57" fmla="*/ 226 h 585"/>
              <a:gd name="T58" fmla="*/ 253 w 584"/>
              <a:gd name="T59" fmla="*/ 249 h 585"/>
              <a:gd name="T60" fmla="*/ 265 w 584"/>
              <a:gd name="T61" fmla="*/ 277 h 585"/>
              <a:gd name="T62" fmla="*/ 265 w 584"/>
              <a:gd name="T63" fmla="*/ 309 h 585"/>
              <a:gd name="T64" fmla="*/ 253 w 584"/>
              <a:gd name="T65" fmla="*/ 337 h 585"/>
              <a:gd name="T66" fmla="*/ 450 w 584"/>
              <a:gd name="T67" fmla="*/ 355 h 585"/>
              <a:gd name="T68" fmla="*/ 423 w 584"/>
              <a:gd name="T69" fmla="*/ 371 h 585"/>
              <a:gd name="T70" fmla="*/ 392 w 584"/>
              <a:gd name="T71" fmla="*/ 373 h 585"/>
              <a:gd name="T72" fmla="*/ 362 w 584"/>
              <a:gd name="T73" fmla="*/ 364 h 585"/>
              <a:gd name="T74" fmla="*/ 337 w 584"/>
              <a:gd name="T75" fmla="*/ 344 h 585"/>
              <a:gd name="T76" fmla="*/ 323 w 584"/>
              <a:gd name="T77" fmla="*/ 317 h 585"/>
              <a:gd name="T78" fmla="*/ 320 w 584"/>
              <a:gd name="T79" fmla="*/ 284 h 585"/>
              <a:gd name="T80" fmla="*/ 328 w 584"/>
              <a:gd name="T81" fmla="*/ 255 h 585"/>
              <a:gd name="T82" fmla="*/ 349 w 584"/>
              <a:gd name="T83" fmla="*/ 230 h 585"/>
              <a:gd name="T84" fmla="*/ 376 w 584"/>
              <a:gd name="T85" fmla="*/ 215 h 585"/>
              <a:gd name="T86" fmla="*/ 408 w 584"/>
              <a:gd name="T87" fmla="*/ 213 h 585"/>
              <a:gd name="T88" fmla="*/ 438 w 584"/>
              <a:gd name="T89" fmla="*/ 222 h 585"/>
              <a:gd name="T90" fmla="*/ 462 w 584"/>
              <a:gd name="T91" fmla="*/ 242 h 585"/>
              <a:gd name="T92" fmla="*/ 477 w 584"/>
              <a:gd name="T93" fmla="*/ 269 h 585"/>
              <a:gd name="T94" fmla="*/ 481 w 584"/>
              <a:gd name="T95" fmla="*/ 301 h 585"/>
              <a:gd name="T96" fmla="*/ 471 w 584"/>
              <a:gd name="T97" fmla="*/ 33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4" h="585">
                <a:moveTo>
                  <a:pt x="553" y="33"/>
                </a:moveTo>
                <a:lnTo>
                  <a:pt x="544" y="25"/>
                </a:lnTo>
                <a:lnTo>
                  <a:pt x="536" y="19"/>
                </a:lnTo>
                <a:lnTo>
                  <a:pt x="527" y="13"/>
                </a:lnTo>
                <a:lnTo>
                  <a:pt x="517" y="9"/>
                </a:lnTo>
                <a:lnTo>
                  <a:pt x="508" y="6"/>
                </a:lnTo>
                <a:lnTo>
                  <a:pt x="497" y="2"/>
                </a:lnTo>
                <a:lnTo>
                  <a:pt x="486" y="1"/>
                </a:lnTo>
                <a:lnTo>
                  <a:pt x="475" y="0"/>
                </a:lnTo>
                <a:lnTo>
                  <a:pt x="110" y="0"/>
                </a:lnTo>
                <a:lnTo>
                  <a:pt x="98" y="1"/>
                </a:lnTo>
                <a:lnTo>
                  <a:pt x="89" y="2"/>
                </a:lnTo>
                <a:lnTo>
                  <a:pt x="78" y="6"/>
                </a:lnTo>
                <a:lnTo>
                  <a:pt x="68" y="9"/>
                </a:lnTo>
                <a:lnTo>
                  <a:pt x="58" y="13"/>
                </a:lnTo>
                <a:lnTo>
                  <a:pt x="50" y="19"/>
                </a:lnTo>
                <a:lnTo>
                  <a:pt x="41" y="25"/>
                </a:lnTo>
                <a:lnTo>
                  <a:pt x="33" y="33"/>
                </a:lnTo>
                <a:lnTo>
                  <a:pt x="25" y="41"/>
                </a:lnTo>
                <a:lnTo>
                  <a:pt x="18" y="50"/>
                </a:lnTo>
                <a:lnTo>
                  <a:pt x="13" y="59"/>
                </a:lnTo>
                <a:lnTo>
                  <a:pt x="9" y="68"/>
                </a:lnTo>
                <a:lnTo>
                  <a:pt x="4" y="78"/>
                </a:lnTo>
                <a:lnTo>
                  <a:pt x="2" y="89"/>
                </a:lnTo>
                <a:lnTo>
                  <a:pt x="1" y="100"/>
                </a:lnTo>
                <a:lnTo>
                  <a:pt x="0" y="110"/>
                </a:lnTo>
                <a:lnTo>
                  <a:pt x="0" y="475"/>
                </a:lnTo>
                <a:lnTo>
                  <a:pt x="1" y="486"/>
                </a:lnTo>
                <a:lnTo>
                  <a:pt x="2" y="497"/>
                </a:lnTo>
                <a:lnTo>
                  <a:pt x="4" y="508"/>
                </a:lnTo>
                <a:lnTo>
                  <a:pt x="9" y="517"/>
                </a:lnTo>
                <a:lnTo>
                  <a:pt x="13" y="527"/>
                </a:lnTo>
                <a:lnTo>
                  <a:pt x="18" y="536"/>
                </a:lnTo>
                <a:lnTo>
                  <a:pt x="25" y="544"/>
                </a:lnTo>
                <a:lnTo>
                  <a:pt x="33" y="553"/>
                </a:lnTo>
                <a:lnTo>
                  <a:pt x="41" y="561"/>
                </a:lnTo>
                <a:lnTo>
                  <a:pt x="50" y="567"/>
                </a:lnTo>
                <a:lnTo>
                  <a:pt x="58" y="572"/>
                </a:lnTo>
                <a:lnTo>
                  <a:pt x="68" y="577"/>
                </a:lnTo>
                <a:lnTo>
                  <a:pt x="78" y="580"/>
                </a:lnTo>
                <a:lnTo>
                  <a:pt x="89" y="583"/>
                </a:lnTo>
                <a:lnTo>
                  <a:pt x="98" y="584"/>
                </a:lnTo>
                <a:lnTo>
                  <a:pt x="110" y="585"/>
                </a:lnTo>
                <a:lnTo>
                  <a:pt x="475" y="585"/>
                </a:lnTo>
                <a:lnTo>
                  <a:pt x="486" y="584"/>
                </a:lnTo>
                <a:lnTo>
                  <a:pt x="497" y="583"/>
                </a:lnTo>
                <a:lnTo>
                  <a:pt x="508" y="580"/>
                </a:lnTo>
                <a:lnTo>
                  <a:pt x="517" y="577"/>
                </a:lnTo>
                <a:lnTo>
                  <a:pt x="527" y="572"/>
                </a:lnTo>
                <a:lnTo>
                  <a:pt x="536" y="567"/>
                </a:lnTo>
                <a:lnTo>
                  <a:pt x="544" y="561"/>
                </a:lnTo>
                <a:lnTo>
                  <a:pt x="553" y="553"/>
                </a:lnTo>
                <a:lnTo>
                  <a:pt x="561" y="544"/>
                </a:lnTo>
                <a:lnTo>
                  <a:pt x="567" y="536"/>
                </a:lnTo>
                <a:lnTo>
                  <a:pt x="573" y="527"/>
                </a:lnTo>
                <a:lnTo>
                  <a:pt x="577" y="517"/>
                </a:lnTo>
                <a:lnTo>
                  <a:pt x="580" y="508"/>
                </a:lnTo>
                <a:lnTo>
                  <a:pt x="583" y="497"/>
                </a:lnTo>
                <a:lnTo>
                  <a:pt x="584" y="486"/>
                </a:lnTo>
                <a:lnTo>
                  <a:pt x="584" y="475"/>
                </a:lnTo>
                <a:lnTo>
                  <a:pt x="584" y="110"/>
                </a:lnTo>
                <a:lnTo>
                  <a:pt x="584" y="100"/>
                </a:lnTo>
                <a:lnTo>
                  <a:pt x="583" y="89"/>
                </a:lnTo>
                <a:lnTo>
                  <a:pt x="580" y="78"/>
                </a:lnTo>
                <a:lnTo>
                  <a:pt x="577" y="68"/>
                </a:lnTo>
                <a:lnTo>
                  <a:pt x="573" y="59"/>
                </a:lnTo>
                <a:lnTo>
                  <a:pt x="567" y="50"/>
                </a:lnTo>
                <a:lnTo>
                  <a:pt x="561" y="41"/>
                </a:lnTo>
                <a:lnTo>
                  <a:pt x="553" y="33"/>
                </a:lnTo>
                <a:close/>
                <a:moveTo>
                  <a:pt x="242" y="350"/>
                </a:moveTo>
                <a:lnTo>
                  <a:pt x="237" y="355"/>
                </a:lnTo>
                <a:lnTo>
                  <a:pt x="230" y="360"/>
                </a:lnTo>
                <a:lnTo>
                  <a:pt x="224" y="364"/>
                </a:lnTo>
                <a:lnTo>
                  <a:pt x="216" y="367"/>
                </a:lnTo>
                <a:lnTo>
                  <a:pt x="209" y="371"/>
                </a:lnTo>
                <a:lnTo>
                  <a:pt x="201" y="372"/>
                </a:lnTo>
                <a:lnTo>
                  <a:pt x="193" y="373"/>
                </a:lnTo>
                <a:lnTo>
                  <a:pt x="185" y="374"/>
                </a:lnTo>
                <a:lnTo>
                  <a:pt x="177" y="373"/>
                </a:lnTo>
                <a:lnTo>
                  <a:pt x="170" y="372"/>
                </a:lnTo>
                <a:lnTo>
                  <a:pt x="162" y="371"/>
                </a:lnTo>
                <a:lnTo>
                  <a:pt x="155" y="367"/>
                </a:lnTo>
                <a:lnTo>
                  <a:pt x="147" y="364"/>
                </a:lnTo>
                <a:lnTo>
                  <a:pt x="141" y="360"/>
                </a:lnTo>
                <a:lnTo>
                  <a:pt x="134" y="355"/>
                </a:lnTo>
                <a:lnTo>
                  <a:pt x="129" y="350"/>
                </a:lnTo>
                <a:lnTo>
                  <a:pt x="123" y="344"/>
                </a:lnTo>
                <a:lnTo>
                  <a:pt x="118" y="337"/>
                </a:lnTo>
                <a:lnTo>
                  <a:pt x="114" y="331"/>
                </a:lnTo>
                <a:lnTo>
                  <a:pt x="110" y="324"/>
                </a:lnTo>
                <a:lnTo>
                  <a:pt x="108" y="317"/>
                </a:lnTo>
                <a:lnTo>
                  <a:pt x="106" y="309"/>
                </a:lnTo>
                <a:lnTo>
                  <a:pt x="105" y="301"/>
                </a:lnTo>
                <a:lnTo>
                  <a:pt x="105" y="293"/>
                </a:lnTo>
                <a:lnTo>
                  <a:pt x="105" y="284"/>
                </a:lnTo>
                <a:lnTo>
                  <a:pt x="106" y="277"/>
                </a:lnTo>
                <a:lnTo>
                  <a:pt x="108" y="269"/>
                </a:lnTo>
                <a:lnTo>
                  <a:pt x="110" y="262"/>
                </a:lnTo>
                <a:lnTo>
                  <a:pt x="114" y="255"/>
                </a:lnTo>
                <a:lnTo>
                  <a:pt x="118" y="249"/>
                </a:lnTo>
                <a:lnTo>
                  <a:pt x="123" y="242"/>
                </a:lnTo>
                <a:lnTo>
                  <a:pt x="129" y="236"/>
                </a:lnTo>
                <a:lnTo>
                  <a:pt x="134" y="230"/>
                </a:lnTo>
                <a:lnTo>
                  <a:pt x="141" y="226"/>
                </a:lnTo>
                <a:lnTo>
                  <a:pt x="147" y="222"/>
                </a:lnTo>
                <a:lnTo>
                  <a:pt x="155" y="218"/>
                </a:lnTo>
                <a:lnTo>
                  <a:pt x="162" y="215"/>
                </a:lnTo>
                <a:lnTo>
                  <a:pt x="170" y="214"/>
                </a:lnTo>
                <a:lnTo>
                  <a:pt x="177" y="213"/>
                </a:lnTo>
                <a:lnTo>
                  <a:pt x="185" y="212"/>
                </a:lnTo>
                <a:lnTo>
                  <a:pt x="193" y="213"/>
                </a:lnTo>
                <a:lnTo>
                  <a:pt x="201" y="214"/>
                </a:lnTo>
                <a:lnTo>
                  <a:pt x="209" y="215"/>
                </a:lnTo>
                <a:lnTo>
                  <a:pt x="216" y="218"/>
                </a:lnTo>
                <a:lnTo>
                  <a:pt x="224" y="222"/>
                </a:lnTo>
                <a:lnTo>
                  <a:pt x="230" y="226"/>
                </a:lnTo>
                <a:lnTo>
                  <a:pt x="237" y="230"/>
                </a:lnTo>
                <a:lnTo>
                  <a:pt x="242" y="236"/>
                </a:lnTo>
                <a:lnTo>
                  <a:pt x="247" y="242"/>
                </a:lnTo>
                <a:lnTo>
                  <a:pt x="253" y="249"/>
                </a:lnTo>
                <a:lnTo>
                  <a:pt x="257" y="255"/>
                </a:lnTo>
                <a:lnTo>
                  <a:pt x="260" y="262"/>
                </a:lnTo>
                <a:lnTo>
                  <a:pt x="263" y="269"/>
                </a:lnTo>
                <a:lnTo>
                  <a:pt x="265" y="277"/>
                </a:lnTo>
                <a:lnTo>
                  <a:pt x="266" y="284"/>
                </a:lnTo>
                <a:lnTo>
                  <a:pt x="266" y="293"/>
                </a:lnTo>
                <a:lnTo>
                  <a:pt x="266" y="301"/>
                </a:lnTo>
                <a:lnTo>
                  <a:pt x="265" y="309"/>
                </a:lnTo>
                <a:lnTo>
                  <a:pt x="263" y="317"/>
                </a:lnTo>
                <a:lnTo>
                  <a:pt x="260" y="324"/>
                </a:lnTo>
                <a:lnTo>
                  <a:pt x="257" y="331"/>
                </a:lnTo>
                <a:lnTo>
                  <a:pt x="253" y="337"/>
                </a:lnTo>
                <a:lnTo>
                  <a:pt x="247" y="344"/>
                </a:lnTo>
                <a:lnTo>
                  <a:pt x="242" y="350"/>
                </a:lnTo>
                <a:close/>
                <a:moveTo>
                  <a:pt x="457" y="350"/>
                </a:moveTo>
                <a:lnTo>
                  <a:pt x="450" y="355"/>
                </a:lnTo>
                <a:lnTo>
                  <a:pt x="445" y="360"/>
                </a:lnTo>
                <a:lnTo>
                  <a:pt x="438" y="364"/>
                </a:lnTo>
                <a:lnTo>
                  <a:pt x="431" y="367"/>
                </a:lnTo>
                <a:lnTo>
                  <a:pt x="423" y="371"/>
                </a:lnTo>
                <a:lnTo>
                  <a:pt x="416" y="372"/>
                </a:lnTo>
                <a:lnTo>
                  <a:pt x="408" y="373"/>
                </a:lnTo>
                <a:lnTo>
                  <a:pt x="400" y="374"/>
                </a:lnTo>
                <a:lnTo>
                  <a:pt x="392" y="373"/>
                </a:lnTo>
                <a:lnTo>
                  <a:pt x="384" y="372"/>
                </a:lnTo>
                <a:lnTo>
                  <a:pt x="376" y="371"/>
                </a:lnTo>
                <a:lnTo>
                  <a:pt x="368" y="367"/>
                </a:lnTo>
                <a:lnTo>
                  <a:pt x="362" y="364"/>
                </a:lnTo>
                <a:lnTo>
                  <a:pt x="355" y="360"/>
                </a:lnTo>
                <a:lnTo>
                  <a:pt x="349" y="355"/>
                </a:lnTo>
                <a:lnTo>
                  <a:pt x="342" y="350"/>
                </a:lnTo>
                <a:lnTo>
                  <a:pt x="337" y="344"/>
                </a:lnTo>
                <a:lnTo>
                  <a:pt x="333" y="337"/>
                </a:lnTo>
                <a:lnTo>
                  <a:pt x="328" y="331"/>
                </a:lnTo>
                <a:lnTo>
                  <a:pt x="325" y="324"/>
                </a:lnTo>
                <a:lnTo>
                  <a:pt x="323" y="317"/>
                </a:lnTo>
                <a:lnTo>
                  <a:pt x="321" y="309"/>
                </a:lnTo>
                <a:lnTo>
                  <a:pt x="320" y="301"/>
                </a:lnTo>
                <a:lnTo>
                  <a:pt x="319" y="293"/>
                </a:lnTo>
                <a:lnTo>
                  <a:pt x="320" y="284"/>
                </a:lnTo>
                <a:lnTo>
                  <a:pt x="321" y="277"/>
                </a:lnTo>
                <a:lnTo>
                  <a:pt x="323" y="269"/>
                </a:lnTo>
                <a:lnTo>
                  <a:pt x="325" y="262"/>
                </a:lnTo>
                <a:lnTo>
                  <a:pt x="328" y="255"/>
                </a:lnTo>
                <a:lnTo>
                  <a:pt x="333" y="249"/>
                </a:lnTo>
                <a:lnTo>
                  <a:pt x="337" y="242"/>
                </a:lnTo>
                <a:lnTo>
                  <a:pt x="342" y="236"/>
                </a:lnTo>
                <a:lnTo>
                  <a:pt x="349" y="230"/>
                </a:lnTo>
                <a:lnTo>
                  <a:pt x="355" y="226"/>
                </a:lnTo>
                <a:lnTo>
                  <a:pt x="362" y="222"/>
                </a:lnTo>
                <a:lnTo>
                  <a:pt x="368" y="218"/>
                </a:lnTo>
                <a:lnTo>
                  <a:pt x="376" y="215"/>
                </a:lnTo>
                <a:lnTo>
                  <a:pt x="384" y="214"/>
                </a:lnTo>
                <a:lnTo>
                  <a:pt x="392" y="213"/>
                </a:lnTo>
                <a:lnTo>
                  <a:pt x="400" y="212"/>
                </a:lnTo>
                <a:lnTo>
                  <a:pt x="408" y="213"/>
                </a:lnTo>
                <a:lnTo>
                  <a:pt x="416" y="214"/>
                </a:lnTo>
                <a:lnTo>
                  <a:pt x="423" y="215"/>
                </a:lnTo>
                <a:lnTo>
                  <a:pt x="431" y="218"/>
                </a:lnTo>
                <a:lnTo>
                  <a:pt x="438" y="222"/>
                </a:lnTo>
                <a:lnTo>
                  <a:pt x="445" y="226"/>
                </a:lnTo>
                <a:lnTo>
                  <a:pt x="450" y="230"/>
                </a:lnTo>
                <a:lnTo>
                  <a:pt x="457" y="236"/>
                </a:lnTo>
                <a:lnTo>
                  <a:pt x="462" y="242"/>
                </a:lnTo>
                <a:lnTo>
                  <a:pt x="468" y="249"/>
                </a:lnTo>
                <a:lnTo>
                  <a:pt x="471" y="255"/>
                </a:lnTo>
                <a:lnTo>
                  <a:pt x="474" y="262"/>
                </a:lnTo>
                <a:lnTo>
                  <a:pt x="477" y="269"/>
                </a:lnTo>
                <a:lnTo>
                  <a:pt x="480" y="277"/>
                </a:lnTo>
                <a:lnTo>
                  <a:pt x="481" y="284"/>
                </a:lnTo>
                <a:lnTo>
                  <a:pt x="481" y="293"/>
                </a:lnTo>
                <a:lnTo>
                  <a:pt x="481" y="301"/>
                </a:lnTo>
                <a:lnTo>
                  <a:pt x="480" y="309"/>
                </a:lnTo>
                <a:lnTo>
                  <a:pt x="477" y="317"/>
                </a:lnTo>
                <a:lnTo>
                  <a:pt x="474" y="324"/>
                </a:lnTo>
                <a:lnTo>
                  <a:pt x="471" y="331"/>
                </a:lnTo>
                <a:lnTo>
                  <a:pt x="468" y="337"/>
                </a:lnTo>
                <a:lnTo>
                  <a:pt x="462" y="344"/>
                </a:lnTo>
                <a:lnTo>
                  <a:pt x="457" y="35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69" name="Freeform 51"/>
          <p:cNvSpPr>
            <a:spLocks/>
          </p:cNvSpPr>
          <p:nvPr/>
        </p:nvSpPr>
        <p:spPr bwMode="auto">
          <a:xfrm>
            <a:off x="10318750" y="6306345"/>
            <a:ext cx="774700" cy="565150"/>
          </a:xfrm>
          <a:custGeom>
            <a:avLst/>
            <a:gdLst>
              <a:gd name="T0" fmla="*/ 682 w 730"/>
              <a:gd name="T1" fmla="*/ 281 h 536"/>
              <a:gd name="T2" fmla="*/ 652 w 730"/>
              <a:gd name="T3" fmla="*/ 260 h 536"/>
              <a:gd name="T4" fmla="*/ 617 w 730"/>
              <a:gd name="T5" fmla="*/ 247 h 536"/>
              <a:gd name="T6" fmla="*/ 632 w 730"/>
              <a:gd name="T7" fmla="*/ 208 h 536"/>
              <a:gd name="T8" fmla="*/ 631 w 730"/>
              <a:gd name="T9" fmla="*/ 175 h 536"/>
              <a:gd name="T10" fmla="*/ 622 w 730"/>
              <a:gd name="T11" fmla="*/ 149 h 536"/>
              <a:gd name="T12" fmla="*/ 604 w 730"/>
              <a:gd name="T13" fmla="*/ 126 h 536"/>
              <a:gd name="T14" fmla="*/ 581 w 730"/>
              <a:gd name="T15" fmla="*/ 108 h 536"/>
              <a:gd name="T16" fmla="*/ 555 w 730"/>
              <a:gd name="T17" fmla="*/ 99 h 536"/>
              <a:gd name="T18" fmla="*/ 526 w 730"/>
              <a:gd name="T19" fmla="*/ 97 h 536"/>
              <a:gd name="T20" fmla="*/ 501 w 730"/>
              <a:gd name="T21" fmla="*/ 104 h 536"/>
              <a:gd name="T22" fmla="*/ 480 w 730"/>
              <a:gd name="T23" fmla="*/ 116 h 536"/>
              <a:gd name="T24" fmla="*/ 459 w 730"/>
              <a:gd name="T25" fmla="*/ 95 h 536"/>
              <a:gd name="T26" fmla="*/ 434 w 730"/>
              <a:gd name="T27" fmla="*/ 62 h 536"/>
              <a:gd name="T28" fmla="*/ 401 w 730"/>
              <a:gd name="T29" fmla="*/ 34 h 536"/>
              <a:gd name="T30" fmla="*/ 363 w 730"/>
              <a:gd name="T31" fmla="*/ 13 h 536"/>
              <a:gd name="T32" fmla="*/ 321 w 730"/>
              <a:gd name="T33" fmla="*/ 2 h 536"/>
              <a:gd name="T34" fmla="*/ 272 w 730"/>
              <a:gd name="T35" fmla="*/ 1 h 536"/>
              <a:gd name="T36" fmla="*/ 217 w 730"/>
              <a:gd name="T37" fmla="*/ 14 h 536"/>
              <a:gd name="T38" fmla="*/ 169 w 730"/>
              <a:gd name="T39" fmla="*/ 43 h 536"/>
              <a:gd name="T40" fmla="*/ 130 w 730"/>
              <a:gd name="T41" fmla="*/ 87 h 536"/>
              <a:gd name="T42" fmla="*/ 105 w 730"/>
              <a:gd name="T43" fmla="*/ 137 h 536"/>
              <a:gd name="T44" fmla="*/ 98 w 730"/>
              <a:gd name="T45" fmla="*/ 194 h 536"/>
              <a:gd name="T46" fmla="*/ 88 w 730"/>
              <a:gd name="T47" fmla="*/ 217 h 536"/>
              <a:gd name="T48" fmla="*/ 59 w 730"/>
              <a:gd name="T49" fmla="*/ 237 h 536"/>
              <a:gd name="T50" fmla="*/ 34 w 730"/>
              <a:gd name="T51" fmla="*/ 263 h 536"/>
              <a:gd name="T52" fmla="*/ 15 w 730"/>
              <a:gd name="T53" fmla="*/ 295 h 536"/>
              <a:gd name="T54" fmla="*/ 4 w 730"/>
              <a:gd name="T55" fmla="*/ 328 h 536"/>
              <a:gd name="T56" fmla="*/ 0 w 730"/>
              <a:gd name="T57" fmla="*/ 365 h 536"/>
              <a:gd name="T58" fmla="*/ 7 w 730"/>
              <a:gd name="T59" fmla="*/ 415 h 536"/>
              <a:gd name="T60" fmla="*/ 28 w 730"/>
              <a:gd name="T61" fmla="*/ 459 h 536"/>
              <a:gd name="T62" fmla="*/ 63 w 730"/>
              <a:gd name="T63" fmla="*/ 497 h 536"/>
              <a:gd name="T64" fmla="*/ 105 w 730"/>
              <a:gd name="T65" fmla="*/ 523 h 536"/>
              <a:gd name="T66" fmla="*/ 153 w 730"/>
              <a:gd name="T67" fmla="*/ 535 h 536"/>
              <a:gd name="T68" fmla="*/ 600 w 730"/>
              <a:gd name="T69" fmla="*/ 535 h 536"/>
              <a:gd name="T70" fmla="*/ 641 w 730"/>
              <a:gd name="T71" fmla="*/ 525 h 536"/>
              <a:gd name="T72" fmla="*/ 676 w 730"/>
              <a:gd name="T73" fmla="*/ 503 h 536"/>
              <a:gd name="T74" fmla="*/ 707 w 730"/>
              <a:gd name="T75" fmla="*/ 470 h 536"/>
              <a:gd name="T76" fmla="*/ 725 w 730"/>
              <a:gd name="T77" fmla="*/ 432 h 536"/>
              <a:gd name="T78" fmla="*/ 730 w 730"/>
              <a:gd name="T79" fmla="*/ 390 h 536"/>
              <a:gd name="T80" fmla="*/ 726 w 730"/>
              <a:gd name="T81" fmla="*/ 353 h 536"/>
              <a:gd name="T82" fmla="*/ 712 w 730"/>
              <a:gd name="T83" fmla="*/ 31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0" h="536">
                <a:moveTo>
                  <a:pt x="698" y="298"/>
                </a:moveTo>
                <a:lnTo>
                  <a:pt x="690" y="288"/>
                </a:lnTo>
                <a:lnTo>
                  <a:pt x="682" y="281"/>
                </a:lnTo>
                <a:lnTo>
                  <a:pt x="672" y="272"/>
                </a:lnTo>
                <a:lnTo>
                  <a:pt x="662" y="266"/>
                </a:lnTo>
                <a:lnTo>
                  <a:pt x="652" y="260"/>
                </a:lnTo>
                <a:lnTo>
                  <a:pt x="641" y="255"/>
                </a:lnTo>
                <a:lnTo>
                  <a:pt x="630" y="251"/>
                </a:lnTo>
                <a:lnTo>
                  <a:pt x="617" y="247"/>
                </a:lnTo>
                <a:lnTo>
                  <a:pt x="625" y="235"/>
                </a:lnTo>
                <a:lnTo>
                  <a:pt x="629" y="222"/>
                </a:lnTo>
                <a:lnTo>
                  <a:pt x="632" y="208"/>
                </a:lnTo>
                <a:lnTo>
                  <a:pt x="633" y="194"/>
                </a:lnTo>
                <a:lnTo>
                  <a:pt x="632" y="185"/>
                </a:lnTo>
                <a:lnTo>
                  <a:pt x="631" y="175"/>
                </a:lnTo>
                <a:lnTo>
                  <a:pt x="629" y="166"/>
                </a:lnTo>
                <a:lnTo>
                  <a:pt x="626" y="158"/>
                </a:lnTo>
                <a:lnTo>
                  <a:pt x="622" y="149"/>
                </a:lnTo>
                <a:lnTo>
                  <a:pt x="617" y="140"/>
                </a:lnTo>
                <a:lnTo>
                  <a:pt x="612" y="133"/>
                </a:lnTo>
                <a:lnTo>
                  <a:pt x="604" y="126"/>
                </a:lnTo>
                <a:lnTo>
                  <a:pt x="598" y="119"/>
                </a:lnTo>
                <a:lnTo>
                  <a:pt x="590" y="113"/>
                </a:lnTo>
                <a:lnTo>
                  <a:pt x="581" y="108"/>
                </a:lnTo>
                <a:lnTo>
                  <a:pt x="573" y="105"/>
                </a:lnTo>
                <a:lnTo>
                  <a:pt x="564" y="102"/>
                </a:lnTo>
                <a:lnTo>
                  <a:pt x="555" y="99"/>
                </a:lnTo>
                <a:lnTo>
                  <a:pt x="546" y="98"/>
                </a:lnTo>
                <a:lnTo>
                  <a:pt x="536" y="97"/>
                </a:lnTo>
                <a:lnTo>
                  <a:pt x="526" y="97"/>
                </a:lnTo>
                <a:lnTo>
                  <a:pt x="518" y="98"/>
                </a:lnTo>
                <a:lnTo>
                  <a:pt x="510" y="100"/>
                </a:lnTo>
                <a:lnTo>
                  <a:pt x="501" y="104"/>
                </a:lnTo>
                <a:lnTo>
                  <a:pt x="494" y="107"/>
                </a:lnTo>
                <a:lnTo>
                  <a:pt x="486" y="110"/>
                </a:lnTo>
                <a:lnTo>
                  <a:pt x="480" y="116"/>
                </a:lnTo>
                <a:lnTo>
                  <a:pt x="472" y="121"/>
                </a:lnTo>
                <a:lnTo>
                  <a:pt x="467" y="108"/>
                </a:lnTo>
                <a:lnTo>
                  <a:pt x="459" y="95"/>
                </a:lnTo>
                <a:lnTo>
                  <a:pt x="452" y="83"/>
                </a:lnTo>
                <a:lnTo>
                  <a:pt x="443" y="72"/>
                </a:lnTo>
                <a:lnTo>
                  <a:pt x="434" y="62"/>
                </a:lnTo>
                <a:lnTo>
                  <a:pt x="424" y="52"/>
                </a:lnTo>
                <a:lnTo>
                  <a:pt x="413" y="42"/>
                </a:lnTo>
                <a:lnTo>
                  <a:pt x="401" y="34"/>
                </a:lnTo>
                <a:lnTo>
                  <a:pt x="389" y="26"/>
                </a:lnTo>
                <a:lnTo>
                  <a:pt x="376" y="18"/>
                </a:lnTo>
                <a:lnTo>
                  <a:pt x="363" y="13"/>
                </a:lnTo>
                <a:lnTo>
                  <a:pt x="349" y="9"/>
                </a:lnTo>
                <a:lnTo>
                  <a:pt x="336" y="4"/>
                </a:lnTo>
                <a:lnTo>
                  <a:pt x="321" y="2"/>
                </a:lnTo>
                <a:lnTo>
                  <a:pt x="307" y="0"/>
                </a:lnTo>
                <a:lnTo>
                  <a:pt x="292" y="0"/>
                </a:lnTo>
                <a:lnTo>
                  <a:pt x="272" y="1"/>
                </a:lnTo>
                <a:lnTo>
                  <a:pt x="253" y="3"/>
                </a:lnTo>
                <a:lnTo>
                  <a:pt x="235" y="8"/>
                </a:lnTo>
                <a:lnTo>
                  <a:pt x="217" y="14"/>
                </a:lnTo>
                <a:lnTo>
                  <a:pt x="200" y="23"/>
                </a:lnTo>
                <a:lnTo>
                  <a:pt x="184" y="32"/>
                </a:lnTo>
                <a:lnTo>
                  <a:pt x="169" y="43"/>
                </a:lnTo>
                <a:lnTo>
                  <a:pt x="155" y="57"/>
                </a:lnTo>
                <a:lnTo>
                  <a:pt x="141" y="71"/>
                </a:lnTo>
                <a:lnTo>
                  <a:pt x="130" y="87"/>
                </a:lnTo>
                <a:lnTo>
                  <a:pt x="119" y="103"/>
                </a:lnTo>
                <a:lnTo>
                  <a:pt x="112" y="120"/>
                </a:lnTo>
                <a:lnTo>
                  <a:pt x="105" y="137"/>
                </a:lnTo>
                <a:lnTo>
                  <a:pt x="101" y="156"/>
                </a:lnTo>
                <a:lnTo>
                  <a:pt x="99" y="175"/>
                </a:lnTo>
                <a:lnTo>
                  <a:pt x="98" y="194"/>
                </a:lnTo>
                <a:lnTo>
                  <a:pt x="98" y="202"/>
                </a:lnTo>
                <a:lnTo>
                  <a:pt x="99" y="211"/>
                </a:lnTo>
                <a:lnTo>
                  <a:pt x="88" y="217"/>
                </a:lnTo>
                <a:lnTo>
                  <a:pt x="77" y="222"/>
                </a:lnTo>
                <a:lnTo>
                  <a:pt x="67" y="229"/>
                </a:lnTo>
                <a:lnTo>
                  <a:pt x="59" y="237"/>
                </a:lnTo>
                <a:lnTo>
                  <a:pt x="50" y="245"/>
                </a:lnTo>
                <a:lnTo>
                  <a:pt x="41" y="254"/>
                </a:lnTo>
                <a:lnTo>
                  <a:pt x="34" y="263"/>
                </a:lnTo>
                <a:lnTo>
                  <a:pt x="27" y="273"/>
                </a:lnTo>
                <a:lnTo>
                  <a:pt x="21" y="284"/>
                </a:lnTo>
                <a:lnTo>
                  <a:pt x="15" y="295"/>
                </a:lnTo>
                <a:lnTo>
                  <a:pt x="10" y="306"/>
                </a:lnTo>
                <a:lnTo>
                  <a:pt x="7" y="317"/>
                </a:lnTo>
                <a:lnTo>
                  <a:pt x="4" y="328"/>
                </a:lnTo>
                <a:lnTo>
                  <a:pt x="1" y="340"/>
                </a:lnTo>
                <a:lnTo>
                  <a:pt x="0" y="353"/>
                </a:lnTo>
                <a:lnTo>
                  <a:pt x="0" y="365"/>
                </a:lnTo>
                <a:lnTo>
                  <a:pt x="0" y="382"/>
                </a:lnTo>
                <a:lnTo>
                  <a:pt x="4" y="400"/>
                </a:lnTo>
                <a:lnTo>
                  <a:pt x="7" y="415"/>
                </a:lnTo>
                <a:lnTo>
                  <a:pt x="12" y="431"/>
                </a:lnTo>
                <a:lnTo>
                  <a:pt x="20" y="445"/>
                </a:lnTo>
                <a:lnTo>
                  <a:pt x="28" y="459"/>
                </a:lnTo>
                <a:lnTo>
                  <a:pt x="38" y="473"/>
                </a:lnTo>
                <a:lnTo>
                  <a:pt x="50" y="486"/>
                </a:lnTo>
                <a:lnTo>
                  <a:pt x="63" y="497"/>
                </a:lnTo>
                <a:lnTo>
                  <a:pt x="76" y="508"/>
                </a:lnTo>
                <a:lnTo>
                  <a:pt x="90" y="516"/>
                </a:lnTo>
                <a:lnTo>
                  <a:pt x="105" y="523"/>
                </a:lnTo>
                <a:lnTo>
                  <a:pt x="120" y="528"/>
                </a:lnTo>
                <a:lnTo>
                  <a:pt x="136" y="532"/>
                </a:lnTo>
                <a:lnTo>
                  <a:pt x="153" y="535"/>
                </a:lnTo>
                <a:lnTo>
                  <a:pt x="170" y="536"/>
                </a:lnTo>
                <a:lnTo>
                  <a:pt x="585" y="536"/>
                </a:lnTo>
                <a:lnTo>
                  <a:pt x="600" y="535"/>
                </a:lnTo>
                <a:lnTo>
                  <a:pt x="614" y="533"/>
                </a:lnTo>
                <a:lnTo>
                  <a:pt x="628" y="529"/>
                </a:lnTo>
                <a:lnTo>
                  <a:pt x="641" y="525"/>
                </a:lnTo>
                <a:lnTo>
                  <a:pt x="653" y="518"/>
                </a:lnTo>
                <a:lnTo>
                  <a:pt x="666" y="512"/>
                </a:lnTo>
                <a:lnTo>
                  <a:pt x="676" y="503"/>
                </a:lnTo>
                <a:lnTo>
                  <a:pt x="687" y="492"/>
                </a:lnTo>
                <a:lnTo>
                  <a:pt x="698" y="482"/>
                </a:lnTo>
                <a:lnTo>
                  <a:pt x="707" y="470"/>
                </a:lnTo>
                <a:lnTo>
                  <a:pt x="714" y="458"/>
                </a:lnTo>
                <a:lnTo>
                  <a:pt x="720" y="446"/>
                </a:lnTo>
                <a:lnTo>
                  <a:pt x="725" y="432"/>
                </a:lnTo>
                <a:lnTo>
                  <a:pt x="728" y="419"/>
                </a:lnTo>
                <a:lnTo>
                  <a:pt x="729" y="404"/>
                </a:lnTo>
                <a:lnTo>
                  <a:pt x="730" y="390"/>
                </a:lnTo>
                <a:lnTo>
                  <a:pt x="730" y="377"/>
                </a:lnTo>
                <a:lnTo>
                  <a:pt x="728" y="365"/>
                </a:lnTo>
                <a:lnTo>
                  <a:pt x="726" y="353"/>
                </a:lnTo>
                <a:lnTo>
                  <a:pt x="723" y="341"/>
                </a:lnTo>
                <a:lnTo>
                  <a:pt x="719" y="329"/>
                </a:lnTo>
                <a:lnTo>
                  <a:pt x="712" y="319"/>
                </a:lnTo>
                <a:lnTo>
                  <a:pt x="706" y="309"/>
                </a:lnTo>
                <a:lnTo>
                  <a:pt x="698" y="29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70" name="Freeform 52"/>
          <p:cNvSpPr>
            <a:spLocks/>
          </p:cNvSpPr>
          <p:nvPr/>
        </p:nvSpPr>
        <p:spPr bwMode="auto">
          <a:xfrm>
            <a:off x="13395327" y="6306345"/>
            <a:ext cx="669926" cy="565150"/>
          </a:xfrm>
          <a:custGeom>
            <a:avLst/>
            <a:gdLst>
              <a:gd name="T0" fmla="*/ 601 w 632"/>
              <a:gd name="T1" fmla="*/ 117 h 536"/>
              <a:gd name="T2" fmla="*/ 587 w 632"/>
              <a:gd name="T3" fmla="*/ 107 h 536"/>
              <a:gd name="T4" fmla="*/ 573 w 632"/>
              <a:gd name="T5" fmla="*/ 100 h 536"/>
              <a:gd name="T6" fmla="*/ 556 w 632"/>
              <a:gd name="T7" fmla="*/ 97 h 536"/>
              <a:gd name="T8" fmla="*/ 292 w 632"/>
              <a:gd name="T9" fmla="*/ 97 h 536"/>
              <a:gd name="T10" fmla="*/ 291 w 632"/>
              <a:gd name="T11" fmla="*/ 77 h 536"/>
              <a:gd name="T12" fmla="*/ 288 w 632"/>
              <a:gd name="T13" fmla="*/ 61 h 536"/>
              <a:gd name="T14" fmla="*/ 282 w 632"/>
              <a:gd name="T15" fmla="*/ 45 h 536"/>
              <a:gd name="T16" fmla="*/ 273 w 632"/>
              <a:gd name="T17" fmla="*/ 31 h 536"/>
              <a:gd name="T18" fmla="*/ 261 w 632"/>
              <a:gd name="T19" fmla="*/ 19 h 536"/>
              <a:gd name="T20" fmla="*/ 247 w 632"/>
              <a:gd name="T21" fmla="*/ 10 h 536"/>
              <a:gd name="T22" fmla="*/ 232 w 632"/>
              <a:gd name="T23" fmla="*/ 3 h 536"/>
              <a:gd name="T24" fmla="*/ 216 w 632"/>
              <a:gd name="T25" fmla="*/ 0 h 536"/>
              <a:gd name="T26" fmla="*/ 85 w 632"/>
              <a:gd name="T27" fmla="*/ 0 h 536"/>
              <a:gd name="T28" fmla="*/ 68 w 632"/>
              <a:gd name="T29" fmla="*/ 1 h 536"/>
              <a:gd name="T30" fmla="*/ 52 w 632"/>
              <a:gd name="T31" fmla="*/ 7 h 536"/>
              <a:gd name="T32" fmla="*/ 38 w 632"/>
              <a:gd name="T33" fmla="*/ 14 h 536"/>
              <a:gd name="T34" fmla="*/ 24 w 632"/>
              <a:gd name="T35" fmla="*/ 25 h 536"/>
              <a:gd name="T36" fmla="*/ 14 w 632"/>
              <a:gd name="T37" fmla="*/ 38 h 536"/>
              <a:gd name="T38" fmla="*/ 6 w 632"/>
              <a:gd name="T39" fmla="*/ 53 h 536"/>
              <a:gd name="T40" fmla="*/ 2 w 632"/>
              <a:gd name="T41" fmla="*/ 68 h 536"/>
              <a:gd name="T42" fmla="*/ 0 w 632"/>
              <a:gd name="T43" fmla="*/ 85 h 536"/>
              <a:gd name="T44" fmla="*/ 1 w 632"/>
              <a:gd name="T45" fmla="*/ 459 h 536"/>
              <a:gd name="T46" fmla="*/ 3 w 632"/>
              <a:gd name="T47" fmla="*/ 475 h 536"/>
              <a:gd name="T48" fmla="*/ 9 w 632"/>
              <a:gd name="T49" fmla="*/ 490 h 536"/>
              <a:gd name="T50" fmla="*/ 19 w 632"/>
              <a:gd name="T51" fmla="*/ 504 h 536"/>
              <a:gd name="T52" fmla="*/ 31 w 632"/>
              <a:gd name="T53" fmla="*/ 516 h 536"/>
              <a:gd name="T54" fmla="*/ 45 w 632"/>
              <a:gd name="T55" fmla="*/ 526 h 536"/>
              <a:gd name="T56" fmla="*/ 60 w 632"/>
              <a:gd name="T57" fmla="*/ 532 h 536"/>
              <a:gd name="T58" fmla="*/ 76 w 632"/>
              <a:gd name="T59" fmla="*/ 536 h 536"/>
              <a:gd name="T60" fmla="*/ 547 w 632"/>
              <a:gd name="T61" fmla="*/ 536 h 536"/>
              <a:gd name="T62" fmla="*/ 564 w 632"/>
              <a:gd name="T63" fmla="*/ 535 h 536"/>
              <a:gd name="T64" fmla="*/ 581 w 632"/>
              <a:gd name="T65" fmla="*/ 529 h 536"/>
              <a:gd name="T66" fmla="*/ 595 w 632"/>
              <a:gd name="T67" fmla="*/ 522 h 536"/>
              <a:gd name="T68" fmla="*/ 608 w 632"/>
              <a:gd name="T69" fmla="*/ 511 h 536"/>
              <a:gd name="T70" fmla="*/ 618 w 632"/>
              <a:gd name="T71" fmla="*/ 498 h 536"/>
              <a:gd name="T72" fmla="*/ 627 w 632"/>
              <a:gd name="T73" fmla="*/ 483 h 536"/>
              <a:gd name="T74" fmla="*/ 631 w 632"/>
              <a:gd name="T75" fmla="*/ 468 h 536"/>
              <a:gd name="T76" fmla="*/ 632 w 632"/>
              <a:gd name="T77" fmla="*/ 450 h 536"/>
              <a:gd name="T78" fmla="*/ 632 w 632"/>
              <a:gd name="T79" fmla="*/ 174 h 536"/>
              <a:gd name="T80" fmla="*/ 629 w 632"/>
              <a:gd name="T81" fmla="*/ 158 h 536"/>
              <a:gd name="T82" fmla="*/ 623 w 632"/>
              <a:gd name="T83" fmla="*/ 143 h 536"/>
              <a:gd name="T84" fmla="*/ 614 w 632"/>
              <a:gd name="T85" fmla="*/ 12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536">
                <a:moveTo>
                  <a:pt x="608" y="122"/>
                </a:moveTo>
                <a:lnTo>
                  <a:pt x="601" y="117"/>
                </a:lnTo>
                <a:lnTo>
                  <a:pt x="595" y="111"/>
                </a:lnTo>
                <a:lnTo>
                  <a:pt x="587" y="107"/>
                </a:lnTo>
                <a:lnTo>
                  <a:pt x="581" y="104"/>
                </a:lnTo>
                <a:lnTo>
                  <a:pt x="573" y="100"/>
                </a:lnTo>
                <a:lnTo>
                  <a:pt x="564" y="99"/>
                </a:lnTo>
                <a:lnTo>
                  <a:pt x="556" y="97"/>
                </a:lnTo>
                <a:lnTo>
                  <a:pt x="547" y="97"/>
                </a:lnTo>
                <a:lnTo>
                  <a:pt x="292" y="97"/>
                </a:lnTo>
                <a:lnTo>
                  <a:pt x="292" y="85"/>
                </a:lnTo>
                <a:lnTo>
                  <a:pt x="291" y="77"/>
                </a:lnTo>
                <a:lnTo>
                  <a:pt x="290" y="68"/>
                </a:lnTo>
                <a:lnTo>
                  <a:pt x="288" y="61"/>
                </a:lnTo>
                <a:lnTo>
                  <a:pt x="286" y="53"/>
                </a:lnTo>
                <a:lnTo>
                  <a:pt x="282" y="45"/>
                </a:lnTo>
                <a:lnTo>
                  <a:pt x="278" y="38"/>
                </a:lnTo>
                <a:lnTo>
                  <a:pt x="273" y="31"/>
                </a:lnTo>
                <a:lnTo>
                  <a:pt x="266" y="25"/>
                </a:lnTo>
                <a:lnTo>
                  <a:pt x="261" y="19"/>
                </a:lnTo>
                <a:lnTo>
                  <a:pt x="253" y="14"/>
                </a:lnTo>
                <a:lnTo>
                  <a:pt x="247" y="10"/>
                </a:lnTo>
                <a:lnTo>
                  <a:pt x="239" y="7"/>
                </a:lnTo>
                <a:lnTo>
                  <a:pt x="232" y="3"/>
                </a:lnTo>
                <a:lnTo>
                  <a:pt x="223" y="1"/>
                </a:lnTo>
                <a:lnTo>
                  <a:pt x="216" y="0"/>
                </a:lnTo>
                <a:lnTo>
                  <a:pt x="207" y="0"/>
                </a:lnTo>
                <a:lnTo>
                  <a:pt x="85" y="0"/>
                </a:lnTo>
                <a:lnTo>
                  <a:pt x="76" y="0"/>
                </a:lnTo>
                <a:lnTo>
                  <a:pt x="68" y="1"/>
                </a:lnTo>
                <a:lnTo>
                  <a:pt x="60" y="3"/>
                </a:lnTo>
                <a:lnTo>
                  <a:pt x="52" y="7"/>
                </a:lnTo>
                <a:lnTo>
                  <a:pt x="45" y="10"/>
                </a:lnTo>
                <a:lnTo>
                  <a:pt x="38" y="14"/>
                </a:lnTo>
                <a:lnTo>
                  <a:pt x="31" y="19"/>
                </a:lnTo>
                <a:lnTo>
                  <a:pt x="24" y="25"/>
                </a:lnTo>
                <a:lnTo>
                  <a:pt x="19" y="31"/>
                </a:lnTo>
                <a:lnTo>
                  <a:pt x="14" y="38"/>
                </a:lnTo>
                <a:lnTo>
                  <a:pt x="9" y="45"/>
                </a:lnTo>
                <a:lnTo>
                  <a:pt x="6" y="53"/>
                </a:lnTo>
                <a:lnTo>
                  <a:pt x="3" y="61"/>
                </a:lnTo>
                <a:lnTo>
                  <a:pt x="2" y="68"/>
                </a:lnTo>
                <a:lnTo>
                  <a:pt x="1" y="77"/>
                </a:lnTo>
                <a:lnTo>
                  <a:pt x="0" y="85"/>
                </a:lnTo>
                <a:lnTo>
                  <a:pt x="0" y="450"/>
                </a:lnTo>
                <a:lnTo>
                  <a:pt x="1" y="459"/>
                </a:lnTo>
                <a:lnTo>
                  <a:pt x="2" y="468"/>
                </a:lnTo>
                <a:lnTo>
                  <a:pt x="3" y="475"/>
                </a:lnTo>
                <a:lnTo>
                  <a:pt x="6" y="483"/>
                </a:lnTo>
                <a:lnTo>
                  <a:pt x="9" y="490"/>
                </a:lnTo>
                <a:lnTo>
                  <a:pt x="14" y="498"/>
                </a:lnTo>
                <a:lnTo>
                  <a:pt x="19" y="504"/>
                </a:lnTo>
                <a:lnTo>
                  <a:pt x="24" y="511"/>
                </a:lnTo>
                <a:lnTo>
                  <a:pt x="31" y="516"/>
                </a:lnTo>
                <a:lnTo>
                  <a:pt x="38" y="522"/>
                </a:lnTo>
                <a:lnTo>
                  <a:pt x="45" y="526"/>
                </a:lnTo>
                <a:lnTo>
                  <a:pt x="52" y="529"/>
                </a:lnTo>
                <a:lnTo>
                  <a:pt x="60" y="532"/>
                </a:lnTo>
                <a:lnTo>
                  <a:pt x="68" y="535"/>
                </a:lnTo>
                <a:lnTo>
                  <a:pt x="76" y="536"/>
                </a:lnTo>
                <a:lnTo>
                  <a:pt x="85" y="536"/>
                </a:lnTo>
                <a:lnTo>
                  <a:pt x="547" y="536"/>
                </a:lnTo>
                <a:lnTo>
                  <a:pt x="556" y="536"/>
                </a:lnTo>
                <a:lnTo>
                  <a:pt x="564" y="535"/>
                </a:lnTo>
                <a:lnTo>
                  <a:pt x="573" y="532"/>
                </a:lnTo>
                <a:lnTo>
                  <a:pt x="581" y="529"/>
                </a:lnTo>
                <a:lnTo>
                  <a:pt x="587" y="526"/>
                </a:lnTo>
                <a:lnTo>
                  <a:pt x="595" y="522"/>
                </a:lnTo>
                <a:lnTo>
                  <a:pt x="601" y="516"/>
                </a:lnTo>
                <a:lnTo>
                  <a:pt x="608" y="511"/>
                </a:lnTo>
                <a:lnTo>
                  <a:pt x="614" y="504"/>
                </a:lnTo>
                <a:lnTo>
                  <a:pt x="618" y="498"/>
                </a:lnTo>
                <a:lnTo>
                  <a:pt x="623" y="490"/>
                </a:lnTo>
                <a:lnTo>
                  <a:pt x="627" y="483"/>
                </a:lnTo>
                <a:lnTo>
                  <a:pt x="629" y="475"/>
                </a:lnTo>
                <a:lnTo>
                  <a:pt x="631" y="468"/>
                </a:lnTo>
                <a:lnTo>
                  <a:pt x="632" y="459"/>
                </a:lnTo>
                <a:lnTo>
                  <a:pt x="632" y="450"/>
                </a:lnTo>
                <a:lnTo>
                  <a:pt x="632" y="183"/>
                </a:lnTo>
                <a:lnTo>
                  <a:pt x="632" y="174"/>
                </a:lnTo>
                <a:lnTo>
                  <a:pt x="631" y="165"/>
                </a:lnTo>
                <a:lnTo>
                  <a:pt x="629" y="158"/>
                </a:lnTo>
                <a:lnTo>
                  <a:pt x="627" y="150"/>
                </a:lnTo>
                <a:lnTo>
                  <a:pt x="623" y="143"/>
                </a:lnTo>
                <a:lnTo>
                  <a:pt x="618" y="136"/>
                </a:lnTo>
                <a:lnTo>
                  <a:pt x="614" y="129"/>
                </a:lnTo>
                <a:lnTo>
                  <a:pt x="608" y="1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71" name="Freeform 53"/>
          <p:cNvSpPr>
            <a:spLocks noEditPoints="1"/>
          </p:cNvSpPr>
          <p:nvPr/>
        </p:nvSpPr>
        <p:spPr bwMode="auto">
          <a:xfrm>
            <a:off x="14998701" y="6306345"/>
            <a:ext cx="669926" cy="565150"/>
          </a:xfrm>
          <a:custGeom>
            <a:avLst/>
            <a:gdLst>
              <a:gd name="T0" fmla="*/ 595 w 633"/>
              <a:gd name="T1" fmla="*/ 111 h 536"/>
              <a:gd name="T2" fmla="*/ 573 w 633"/>
              <a:gd name="T3" fmla="*/ 100 h 536"/>
              <a:gd name="T4" fmla="*/ 548 w 633"/>
              <a:gd name="T5" fmla="*/ 97 h 536"/>
              <a:gd name="T6" fmla="*/ 291 w 633"/>
              <a:gd name="T7" fmla="*/ 77 h 536"/>
              <a:gd name="T8" fmla="*/ 286 w 633"/>
              <a:gd name="T9" fmla="*/ 53 h 536"/>
              <a:gd name="T10" fmla="*/ 273 w 633"/>
              <a:gd name="T11" fmla="*/ 31 h 536"/>
              <a:gd name="T12" fmla="*/ 253 w 633"/>
              <a:gd name="T13" fmla="*/ 14 h 536"/>
              <a:gd name="T14" fmla="*/ 232 w 633"/>
              <a:gd name="T15" fmla="*/ 3 h 536"/>
              <a:gd name="T16" fmla="*/ 207 w 633"/>
              <a:gd name="T17" fmla="*/ 0 h 536"/>
              <a:gd name="T18" fmla="*/ 68 w 633"/>
              <a:gd name="T19" fmla="*/ 1 h 536"/>
              <a:gd name="T20" fmla="*/ 45 w 633"/>
              <a:gd name="T21" fmla="*/ 10 h 536"/>
              <a:gd name="T22" fmla="*/ 25 w 633"/>
              <a:gd name="T23" fmla="*/ 25 h 536"/>
              <a:gd name="T24" fmla="*/ 9 w 633"/>
              <a:gd name="T25" fmla="*/ 45 h 536"/>
              <a:gd name="T26" fmla="*/ 2 w 633"/>
              <a:gd name="T27" fmla="*/ 68 h 536"/>
              <a:gd name="T28" fmla="*/ 0 w 633"/>
              <a:gd name="T29" fmla="*/ 450 h 536"/>
              <a:gd name="T30" fmla="*/ 3 w 633"/>
              <a:gd name="T31" fmla="*/ 475 h 536"/>
              <a:gd name="T32" fmla="*/ 14 w 633"/>
              <a:gd name="T33" fmla="*/ 498 h 536"/>
              <a:gd name="T34" fmla="*/ 31 w 633"/>
              <a:gd name="T35" fmla="*/ 516 h 536"/>
              <a:gd name="T36" fmla="*/ 53 w 633"/>
              <a:gd name="T37" fmla="*/ 529 h 536"/>
              <a:gd name="T38" fmla="*/ 76 w 633"/>
              <a:gd name="T39" fmla="*/ 536 h 536"/>
              <a:gd name="T40" fmla="*/ 556 w 633"/>
              <a:gd name="T41" fmla="*/ 536 h 536"/>
              <a:gd name="T42" fmla="*/ 581 w 633"/>
              <a:gd name="T43" fmla="*/ 529 h 536"/>
              <a:gd name="T44" fmla="*/ 601 w 633"/>
              <a:gd name="T45" fmla="*/ 516 h 536"/>
              <a:gd name="T46" fmla="*/ 619 w 633"/>
              <a:gd name="T47" fmla="*/ 498 h 536"/>
              <a:gd name="T48" fmla="*/ 629 w 633"/>
              <a:gd name="T49" fmla="*/ 475 h 536"/>
              <a:gd name="T50" fmla="*/ 633 w 633"/>
              <a:gd name="T51" fmla="*/ 450 h 536"/>
              <a:gd name="T52" fmla="*/ 631 w 633"/>
              <a:gd name="T53" fmla="*/ 165 h 536"/>
              <a:gd name="T54" fmla="*/ 623 w 633"/>
              <a:gd name="T55" fmla="*/ 143 h 536"/>
              <a:gd name="T56" fmla="*/ 608 w 633"/>
              <a:gd name="T57" fmla="*/ 122 h 536"/>
              <a:gd name="T58" fmla="*/ 582 w 633"/>
              <a:gd name="T59" fmla="*/ 464 h 536"/>
              <a:gd name="T60" fmla="*/ 568 w 633"/>
              <a:gd name="T61" fmla="*/ 481 h 536"/>
              <a:gd name="T62" fmla="*/ 548 w 633"/>
              <a:gd name="T63" fmla="*/ 487 h 536"/>
              <a:gd name="T64" fmla="*/ 71 w 633"/>
              <a:gd name="T65" fmla="*/ 484 h 536"/>
              <a:gd name="T66" fmla="*/ 55 w 633"/>
              <a:gd name="T67" fmla="*/ 471 h 536"/>
              <a:gd name="T68" fmla="*/ 48 w 633"/>
              <a:gd name="T69" fmla="*/ 450 h 536"/>
              <a:gd name="T70" fmla="*/ 52 w 633"/>
              <a:gd name="T71" fmla="*/ 71 h 536"/>
              <a:gd name="T72" fmla="*/ 64 w 633"/>
              <a:gd name="T73" fmla="*/ 55 h 536"/>
              <a:gd name="T74" fmla="*/ 85 w 633"/>
              <a:gd name="T75" fmla="*/ 49 h 536"/>
              <a:gd name="T76" fmla="*/ 221 w 633"/>
              <a:gd name="T77" fmla="*/ 51 h 536"/>
              <a:gd name="T78" fmla="*/ 237 w 633"/>
              <a:gd name="T79" fmla="*/ 65 h 536"/>
              <a:gd name="T80" fmla="*/ 244 w 633"/>
              <a:gd name="T81" fmla="*/ 85 h 536"/>
              <a:gd name="T82" fmla="*/ 246 w 633"/>
              <a:gd name="T83" fmla="*/ 123 h 536"/>
              <a:gd name="T84" fmla="*/ 260 w 633"/>
              <a:gd name="T85" fmla="*/ 140 h 536"/>
              <a:gd name="T86" fmla="*/ 280 w 633"/>
              <a:gd name="T87" fmla="*/ 146 h 536"/>
              <a:gd name="T88" fmla="*/ 562 w 633"/>
              <a:gd name="T89" fmla="*/ 149 h 536"/>
              <a:gd name="T90" fmla="*/ 579 w 633"/>
              <a:gd name="T91" fmla="*/ 162 h 536"/>
              <a:gd name="T92" fmla="*/ 584 w 633"/>
              <a:gd name="T93" fmla="*/ 183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3" h="536">
                <a:moveTo>
                  <a:pt x="608" y="122"/>
                </a:moveTo>
                <a:lnTo>
                  <a:pt x="601" y="117"/>
                </a:lnTo>
                <a:lnTo>
                  <a:pt x="595" y="111"/>
                </a:lnTo>
                <a:lnTo>
                  <a:pt x="587" y="107"/>
                </a:lnTo>
                <a:lnTo>
                  <a:pt x="581" y="104"/>
                </a:lnTo>
                <a:lnTo>
                  <a:pt x="573" y="100"/>
                </a:lnTo>
                <a:lnTo>
                  <a:pt x="565" y="99"/>
                </a:lnTo>
                <a:lnTo>
                  <a:pt x="556" y="97"/>
                </a:lnTo>
                <a:lnTo>
                  <a:pt x="548" y="97"/>
                </a:lnTo>
                <a:lnTo>
                  <a:pt x="292" y="97"/>
                </a:lnTo>
                <a:lnTo>
                  <a:pt x="292" y="85"/>
                </a:lnTo>
                <a:lnTo>
                  <a:pt x="291" y="77"/>
                </a:lnTo>
                <a:lnTo>
                  <a:pt x="290" y="68"/>
                </a:lnTo>
                <a:lnTo>
                  <a:pt x="289" y="61"/>
                </a:lnTo>
                <a:lnTo>
                  <a:pt x="286" y="53"/>
                </a:lnTo>
                <a:lnTo>
                  <a:pt x="283" y="45"/>
                </a:lnTo>
                <a:lnTo>
                  <a:pt x="278" y="38"/>
                </a:lnTo>
                <a:lnTo>
                  <a:pt x="273" y="31"/>
                </a:lnTo>
                <a:lnTo>
                  <a:pt x="268" y="25"/>
                </a:lnTo>
                <a:lnTo>
                  <a:pt x="261" y="19"/>
                </a:lnTo>
                <a:lnTo>
                  <a:pt x="253" y="14"/>
                </a:lnTo>
                <a:lnTo>
                  <a:pt x="247" y="10"/>
                </a:lnTo>
                <a:lnTo>
                  <a:pt x="239" y="7"/>
                </a:lnTo>
                <a:lnTo>
                  <a:pt x="232" y="3"/>
                </a:lnTo>
                <a:lnTo>
                  <a:pt x="223" y="1"/>
                </a:lnTo>
                <a:lnTo>
                  <a:pt x="216" y="0"/>
                </a:lnTo>
                <a:lnTo>
                  <a:pt x="207" y="0"/>
                </a:lnTo>
                <a:lnTo>
                  <a:pt x="85" y="0"/>
                </a:lnTo>
                <a:lnTo>
                  <a:pt x="76" y="0"/>
                </a:lnTo>
                <a:lnTo>
                  <a:pt x="68" y="1"/>
                </a:lnTo>
                <a:lnTo>
                  <a:pt x="60" y="3"/>
                </a:lnTo>
                <a:lnTo>
                  <a:pt x="53" y="7"/>
                </a:lnTo>
                <a:lnTo>
                  <a:pt x="45" y="10"/>
                </a:lnTo>
                <a:lnTo>
                  <a:pt x="39" y="14"/>
                </a:lnTo>
                <a:lnTo>
                  <a:pt x="31" y="19"/>
                </a:lnTo>
                <a:lnTo>
                  <a:pt x="25" y="25"/>
                </a:lnTo>
                <a:lnTo>
                  <a:pt x="19" y="31"/>
                </a:lnTo>
                <a:lnTo>
                  <a:pt x="14" y="38"/>
                </a:lnTo>
                <a:lnTo>
                  <a:pt x="9" y="45"/>
                </a:lnTo>
                <a:lnTo>
                  <a:pt x="6" y="53"/>
                </a:lnTo>
                <a:lnTo>
                  <a:pt x="3" y="61"/>
                </a:lnTo>
                <a:lnTo>
                  <a:pt x="2" y="68"/>
                </a:lnTo>
                <a:lnTo>
                  <a:pt x="1" y="77"/>
                </a:lnTo>
                <a:lnTo>
                  <a:pt x="0" y="85"/>
                </a:lnTo>
                <a:lnTo>
                  <a:pt x="0" y="450"/>
                </a:lnTo>
                <a:lnTo>
                  <a:pt x="1" y="459"/>
                </a:lnTo>
                <a:lnTo>
                  <a:pt x="2" y="468"/>
                </a:lnTo>
                <a:lnTo>
                  <a:pt x="3" y="475"/>
                </a:lnTo>
                <a:lnTo>
                  <a:pt x="6" y="483"/>
                </a:lnTo>
                <a:lnTo>
                  <a:pt x="9" y="490"/>
                </a:lnTo>
                <a:lnTo>
                  <a:pt x="14" y="498"/>
                </a:lnTo>
                <a:lnTo>
                  <a:pt x="19" y="504"/>
                </a:lnTo>
                <a:lnTo>
                  <a:pt x="25" y="511"/>
                </a:lnTo>
                <a:lnTo>
                  <a:pt x="31" y="516"/>
                </a:lnTo>
                <a:lnTo>
                  <a:pt x="39" y="522"/>
                </a:lnTo>
                <a:lnTo>
                  <a:pt x="45" y="526"/>
                </a:lnTo>
                <a:lnTo>
                  <a:pt x="53" y="529"/>
                </a:lnTo>
                <a:lnTo>
                  <a:pt x="60" y="532"/>
                </a:lnTo>
                <a:lnTo>
                  <a:pt x="68" y="535"/>
                </a:lnTo>
                <a:lnTo>
                  <a:pt x="76" y="536"/>
                </a:lnTo>
                <a:lnTo>
                  <a:pt x="85" y="536"/>
                </a:lnTo>
                <a:lnTo>
                  <a:pt x="548" y="536"/>
                </a:lnTo>
                <a:lnTo>
                  <a:pt x="556" y="536"/>
                </a:lnTo>
                <a:lnTo>
                  <a:pt x="565" y="535"/>
                </a:lnTo>
                <a:lnTo>
                  <a:pt x="573" y="532"/>
                </a:lnTo>
                <a:lnTo>
                  <a:pt x="581" y="529"/>
                </a:lnTo>
                <a:lnTo>
                  <a:pt x="587" y="526"/>
                </a:lnTo>
                <a:lnTo>
                  <a:pt x="595" y="522"/>
                </a:lnTo>
                <a:lnTo>
                  <a:pt x="601" y="516"/>
                </a:lnTo>
                <a:lnTo>
                  <a:pt x="608" y="511"/>
                </a:lnTo>
                <a:lnTo>
                  <a:pt x="614" y="504"/>
                </a:lnTo>
                <a:lnTo>
                  <a:pt x="619" y="498"/>
                </a:lnTo>
                <a:lnTo>
                  <a:pt x="623" y="490"/>
                </a:lnTo>
                <a:lnTo>
                  <a:pt x="627" y="483"/>
                </a:lnTo>
                <a:lnTo>
                  <a:pt x="629" y="475"/>
                </a:lnTo>
                <a:lnTo>
                  <a:pt x="631" y="468"/>
                </a:lnTo>
                <a:lnTo>
                  <a:pt x="633" y="459"/>
                </a:lnTo>
                <a:lnTo>
                  <a:pt x="633" y="450"/>
                </a:lnTo>
                <a:lnTo>
                  <a:pt x="633" y="183"/>
                </a:lnTo>
                <a:lnTo>
                  <a:pt x="633" y="174"/>
                </a:lnTo>
                <a:lnTo>
                  <a:pt x="631" y="165"/>
                </a:lnTo>
                <a:lnTo>
                  <a:pt x="629" y="158"/>
                </a:lnTo>
                <a:lnTo>
                  <a:pt x="627" y="150"/>
                </a:lnTo>
                <a:lnTo>
                  <a:pt x="623" y="143"/>
                </a:lnTo>
                <a:lnTo>
                  <a:pt x="619" y="136"/>
                </a:lnTo>
                <a:lnTo>
                  <a:pt x="614" y="129"/>
                </a:lnTo>
                <a:lnTo>
                  <a:pt x="608" y="122"/>
                </a:lnTo>
                <a:close/>
                <a:moveTo>
                  <a:pt x="584" y="450"/>
                </a:moveTo>
                <a:lnTo>
                  <a:pt x="584" y="458"/>
                </a:lnTo>
                <a:lnTo>
                  <a:pt x="582" y="464"/>
                </a:lnTo>
                <a:lnTo>
                  <a:pt x="579" y="471"/>
                </a:lnTo>
                <a:lnTo>
                  <a:pt x="574" y="476"/>
                </a:lnTo>
                <a:lnTo>
                  <a:pt x="568" y="481"/>
                </a:lnTo>
                <a:lnTo>
                  <a:pt x="562" y="484"/>
                </a:lnTo>
                <a:lnTo>
                  <a:pt x="555" y="486"/>
                </a:lnTo>
                <a:lnTo>
                  <a:pt x="548" y="487"/>
                </a:lnTo>
                <a:lnTo>
                  <a:pt x="85" y="487"/>
                </a:lnTo>
                <a:lnTo>
                  <a:pt x="77" y="486"/>
                </a:lnTo>
                <a:lnTo>
                  <a:pt x="71" y="484"/>
                </a:lnTo>
                <a:lnTo>
                  <a:pt x="64" y="481"/>
                </a:lnTo>
                <a:lnTo>
                  <a:pt x="59" y="476"/>
                </a:lnTo>
                <a:lnTo>
                  <a:pt x="55" y="471"/>
                </a:lnTo>
                <a:lnTo>
                  <a:pt x="52" y="464"/>
                </a:lnTo>
                <a:lnTo>
                  <a:pt x="49" y="458"/>
                </a:lnTo>
                <a:lnTo>
                  <a:pt x="48" y="450"/>
                </a:lnTo>
                <a:lnTo>
                  <a:pt x="48" y="85"/>
                </a:lnTo>
                <a:lnTo>
                  <a:pt x="49" y="78"/>
                </a:lnTo>
                <a:lnTo>
                  <a:pt x="52" y="71"/>
                </a:lnTo>
                <a:lnTo>
                  <a:pt x="55" y="65"/>
                </a:lnTo>
                <a:lnTo>
                  <a:pt x="59" y="59"/>
                </a:lnTo>
                <a:lnTo>
                  <a:pt x="64" y="55"/>
                </a:lnTo>
                <a:lnTo>
                  <a:pt x="71" y="51"/>
                </a:lnTo>
                <a:lnTo>
                  <a:pt x="77" y="50"/>
                </a:lnTo>
                <a:lnTo>
                  <a:pt x="85" y="49"/>
                </a:lnTo>
                <a:lnTo>
                  <a:pt x="207" y="49"/>
                </a:lnTo>
                <a:lnTo>
                  <a:pt x="215" y="50"/>
                </a:lnTo>
                <a:lnTo>
                  <a:pt x="221" y="51"/>
                </a:lnTo>
                <a:lnTo>
                  <a:pt x="228" y="55"/>
                </a:lnTo>
                <a:lnTo>
                  <a:pt x="233" y="59"/>
                </a:lnTo>
                <a:lnTo>
                  <a:pt x="237" y="65"/>
                </a:lnTo>
                <a:lnTo>
                  <a:pt x="241" y="71"/>
                </a:lnTo>
                <a:lnTo>
                  <a:pt x="243" y="78"/>
                </a:lnTo>
                <a:lnTo>
                  <a:pt x="244" y="85"/>
                </a:lnTo>
                <a:lnTo>
                  <a:pt x="244" y="109"/>
                </a:lnTo>
                <a:lnTo>
                  <a:pt x="244" y="117"/>
                </a:lnTo>
                <a:lnTo>
                  <a:pt x="246" y="123"/>
                </a:lnTo>
                <a:lnTo>
                  <a:pt x="249" y="130"/>
                </a:lnTo>
                <a:lnTo>
                  <a:pt x="255" y="135"/>
                </a:lnTo>
                <a:lnTo>
                  <a:pt x="260" y="140"/>
                </a:lnTo>
                <a:lnTo>
                  <a:pt x="265" y="144"/>
                </a:lnTo>
                <a:lnTo>
                  <a:pt x="273" y="146"/>
                </a:lnTo>
                <a:lnTo>
                  <a:pt x="280" y="146"/>
                </a:lnTo>
                <a:lnTo>
                  <a:pt x="548" y="146"/>
                </a:lnTo>
                <a:lnTo>
                  <a:pt x="555" y="147"/>
                </a:lnTo>
                <a:lnTo>
                  <a:pt x="562" y="149"/>
                </a:lnTo>
                <a:lnTo>
                  <a:pt x="568" y="152"/>
                </a:lnTo>
                <a:lnTo>
                  <a:pt x="574" y="157"/>
                </a:lnTo>
                <a:lnTo>
                  <a:pt x="579" y="162"/>
                </a:lnTo>
                <a:lnTo>
                  <a:pt x="582" y="168"/>
                </a:lnTo>
                <a:lnTo>
                  <a:pt x="584" y="175"/>
                </a:lnTo>
                <a:lnTo>
                  <a:pt x="584" y="183"/>
                </a:lnTo>
                <a:lnTo>
                  <a:pt x="584" y="4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2" name="Freeform 54"/>
          <p:cNvSpPr>
            <a:spLocks/>
          </p:cNvSpPr>
          <p:nvPr/>
        </p:nvSpPr>
        <p:spPr bwMode="auto">
          <a:xfrm>
            <a:off x="1133477" y="4950621"/>
            <a:ext cx="568326" cy="568326"/>
          </a:xfrm>
          <a:custGeom>
            <a:avLst/>
            <a:gdLst>
              <a:gd name="T0" fmla="*/ 521 w 536"/>
              <a:gd name="T1" fmla="*/ 342 h 535"/>
              <a:gd name="T2" fmla="*/ 491 w 536"/>
              <a:gd name="T3" fmla="*/ 370 h 535"/>
              <a:gd name="T4" fmla="*/ 488 w 536"/>
              <a:gd name="T5" fmla="*/ 426 h 535"/>
              <a:gd name="T6" fmla="*/ 484 w 536"/>
              <a:gd name="T7" fmla="*/ 443 h 535"/>
              <a:gd name="T8" fmla="*/ 478 w 536"/>
              <a:gd name="T9" fmla="*/ 459 h 535"/>
              <a:gd name="T10" fmla="*/ 465 w 536"/>
              <a:gd name="T11" fmla="*/ 474 h 535"/>
              <a:gd name="T12" fmla="*/ 450 w 536"/>
              <a:gd name="T13" fmla="*/ 482 h 535"/>
              <a:gd name="T14" fmla="*/ 432 w 536"/>
              <a:gd name="T15" fmla="*/ 486 h 535"/>
              <a:gd name="T16" fmla="*/ 104 w 536"/>
              <a:gd name="T17" fmla="*/ 486 h 535"/>
              <a:gd name="T18" fmla="*/ 87 w 536"/>
              <a:gd name="T19" fmla="*/ 482 h 535"/>
              <a:gd name="T20" fmla="*/ 72 w 536"/>
              <a:gd name="T21" fmla="*/ 474 h 535"/>
              <a:gd name="T22" fmla="*/ 59 w 536"/>
              <a:gd name="T23" fmla="*/ 459 h 535"/>
              <a:gd name="T24" fmla="*/ 51 w 536"/>
              <a:gd name="T25" fmla="*/ 443 h 535"/>
              <a:gd name="T26" fmla="*/ 49 w 536"/>
              <a:gd name="T27" fmla="*/ 426 h 535"/>
              <a:gd name="T28" fmla="*/ 50 w 536"/>
              <a:gd name="T29" fmla="*/ 98 h 535"/>
              <a:gd name="T30" fmla="*/ 56 w 536"/>
              <a:gd name="T31" fmla="*/ 81 h 535"/>
              <a:gd name="T32" fmla="*/ 67 w 536"/>
              <a:gd name="T33" fmla="*/ 66 h 535"/>
              <a:gd name="T34" fmla="*/ 81 w 536"/>
              <a:gd name="T35" fmla="*/ 56 h 535"/>
              <a:gd name="T36" fmla="*/ 98 w 536"/>
              <a:gd name="T37" fmla="*/ 50 h 535"/>
              <a:gd name="T38" fmla="*/ 426 w 536"/>
              <a:gd name="T39" fmla="*/ 48 h 535"/>
              <a:gd name="T40" fmla="*/ 446 w 536"/>
              <a:gd name="T41" fmla="*/ 51 h 535"/>
              <a:gd name="T42" fmla="*/ 456 w 536"/>
              <a:gd name="T43" fmla="*/ 48 h 535"/>
              <a:gd name="T44" fmla="*/ 478 w 536"/>
              <a:gd name="T45" fmla="*/ 24 h 535"/>
              <a:gd name="T46" fmla="*/ 477 w 536"/>
              <a:gd name="T47" fmla="*/ 16 h 535"/>
              <a:gd name="T48" fmla="*/ 471 w 536"/>
              <a:gd name="T49" fmla="*/ 9 h 535"/>
              <a:gd name="T50" fmla="*/ 438 w 536"/>
              <a:gd name="T51" fmla="*/ 1 h 535"/>
              <a:gd name="T52" fmla="*/ 99 w 536"/>
              <a:gd name="T53" fmla="*/ 1 h 535"/>
              <a:gd name="T54" fmla="*/ 67 w 536"/>
              <a:gd name="T55" fmla="*/ 8 h 535"/>
              <a:gd name="T56" fmla="*/ 40 w 536"/>
              <a:gd name="T57" fmla="*/ 24 h 535"/>
              <a:gd name="T58" fmla="*/ 19 w 536"/>
              <a:gd name="T59" fmla="*/ 49 h 535"/>
              <a:gd name="T60" fmla="*/ 5 w 536"/>
              <a:gd name="T61" fmla="*/ 77 h 535"/>
              <a:gd name="T62" fmla="*/ 0 w 536"/>
              <a:gd name="T63" fmla="*/ 110 h 535"/>
              <a:gd name="T64" fmla="*/ 3 w 536"/>
              <a:gd name="T65" fmla="*/ 448 h 535"/>
              <a:gd name="T66" fmla="*/ 12 w 536"/>
              <a:gd name="T67" fmla="*/ 478 h 535"/>
              <a:gd name="T68" fmla="*/ 33 w 536"/>
              <a:gd name="T69" fmla="*/ 504 h 535"/>
              <a:gd name="T70" fmla="*/ 59 w 536"/>
              <a:gd name="T71" fmla="*/ 523 h 535"/>
              <a:gd name="T72" fmla="*/ 88 w 536"/>
              <a:gd name="T73" fmla="*/ 534 h 535"/>
              <a:gd name="T74" fmla="*/ 426 w 536"/>
              <a:gd name="T75" fmla="*/ 535 h 535"/>
              <a:gd name="T76" fmla="*/ 458 w 536"/>
              <a:gd name="T77" fmla="*/ 531 h 535"/>
              <a:gd name="T78" fmla="*/ 486 w 536"/>
              <a:gd name="T79" fmla="*/ 518 h 535"/>
              <a:gd name="T80" fmla="*/ 511 w 536"/>
              <a:gd name="T81" fmla="*/ 495 h 535"/>
              <a:gd name="T82" fmla="*/ 527 w 536"/>
              <a:gd name="T83" fmla="*/ 468 h 535"/>
              <a:gd name="T84" fmla="*/ 535 w 536"/>
              <a:gd name="T85" fmla="*/ 437 h 535"/>
              <a:gd name="T86" fmla="*/ 535 w 536"/>
              <a:gd name="T87" fmla="*/ 350 h 535"/>
              <a:gd name="T88" fmla="*/ 529 w 536"/>
              <a:gd name="T89" fmla="*/ 343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 h="535">
                <a:moveTo>
                  <a:pt x="529" y="343"/>
                </a:moveTo>
                <a:lnTo>
                  <a:pt x="524" y="342"/>
                </a:lnTo>
                <a:lnTo>
                  <a:pt x="521" y="342"/>
                </a:lnTo>
                <a:lnTo>
                  <a:pt x="518" y="343"/>
                </a:lnTo>
                <a:lnTo>
                  <a:pt x="516" y="345"/>
                </a:lnTo>
                <a:lnTo>
                  <a:pt x="491" y="370"/>
                </a:lnTo>
                <a:lnTo>
                  <a:pt x="489" y="373"/>
                </a:lnTo>
                <a:lnTo>
                  <a:pt x="488" y="379"/>
                </a:lnTo>
                <a:lnTo>
                  <a:pt x="488" y="426"/>
                </a:lnTo>
                <a:lnTo>
                  <a:pt x="488" y="433"/>
                </a:lnTo>
                <a:lnTo>
                  <a:pt x="486" y="438"/>
                </a:lnTo>
                <a:lnTo>
                  <a:pt x="484" y="443"/>
                </a:lnTo>
                <a:lnTo>
                  <a:pt x="483" y="450"/>
                </a:lnTo>
                <a:lnTo>
                  <a:pt x="480" y="454"/>
                </a:lnTo>
                <a:lnTo>
                  <a:pt x="478" y="459"/>
                </a:lnTo>
                <a:lnTo>
                  <a:pt x="473" y="465"/>
                </a:lnTo>
                <a:lnTo>
                  <a:pt x="469" y="469"/>
                </a:lnTo>
                <a:lnTo>
                  <a:pt x="465" y="474"/>
                </a:lnTo>
                <a:lnTo>
                  <a:pt x="461" y="477"/>
                </a:lnTo>
                <a:lnTo>
                  <a:pt x="455" y="480"/>
                </a:lnTo>
                <a:lnTo>
                  <a:pt x="450" y="482"/>
                </a:lnTo>
                <a:lnTo>
                  <a:pt x="444" y="484"/>
                </a:lnTo>
                <a:lnTo>
                  <a:pt x="439" y="485"/>
                </a:lnTo>
                <a:lnTo>
                  <a:pt x="432" y="486"/>
                </a:lnTo>
                <a:lnTo>
                  <a:pt x="426" y="486"/>
                </a:lnTo>
                <a:lnTo>
                  <a:pt x="110" y="486"/>
                </a:lnTo>
                <a:lnTo>
                  <a:pt x="104" y="486"/>
                </a:lnTo>
                <a:lnTo>
                  <a:pt x="98" y="485"/>
                </a:lnTo>
                <a:lnTo>
                  <a:pt x="92" y="484"/>
                </a:lnTo>
                <a:lnTo>
                  <a:pt x="87" y="482"/>
                </a:lnTo>
                <a:lnTo>
                  <a:pt x="81" y="480"/>
                </a:lnTo>
                <a:lnTo>
                  <a:pt x="76" y="477"/>
                </a:lnTo>
                <a:lnTo>
                  <a:pt x="72" y="474"/>
                </a:lnTo>
                <a:lnTo>
                  <a:pt x="67" y="469"/>
                </a:lnTo>
                <a:lnTo>
                  <a:pt x="63" y="465"/>
                </a:lnTo>
                <a:lnTo>
                  <a:pt x="59" y="459"/>
                </a:lnTo>
                <a:lnTo>
                  <a:pt x="56" y="454"/>
                </a:lnTo>
                <a:lnTo>
                  <a:pt x="53" y="450"/>
                </a:lnTo>
                <a:lnTo>
                  <a:pt x="51" y="443"/>
                </a:lnTo>
                <a:lnTo>
                  <a:pt x="50" y="438"/>
                </a:lnTo>
                <a:lnTo>
                  <a:pt x="49" y="433"/>
                </a:lnTo>
                <a:lnTo>
                  <a:pt x="49" y="426"/>
                </a:lnTo>
                <a:lnTo>
                  <a:pt x="49" y="110"/>
                </a:lnTo>
                <a:lnTo>
                  <a:pt x="49" y="103"/>
                </a:lnTo>
                <a:lnTo>
                  <a:pt x="50" y="98"/>
                </a:lnTo>
                <a:lnTo>
                  <a:pt x="51" y="91"/>
                </a:lnTo>
                <a:lnTo>
                  <a:pt x="53" y="86"/>
                </a:lnTo>
                <a:lnTo>
                  <a:pt x="56" y="81"/>
                </a:lnTo>
                <a:lnTo>
                  <a:pt x="59" y="76"/>
                </a:lnTo>
                <a:lnTo>
                  <a:pt x="63" y="71"/>
                </a:lnTo>
                <a:lnTo>
                  <a:pt x="67" y="66"/>
                </a:lnTo>
                <a:lnTo>
                  <a:pt x="72" y="62"/>
                </a:lnTo>
                <a:lnTo>
                  <a:pt x="76" y="59"/>
                </a:lnTo>
                <a:lnTo>
                  <a:pt x="81" y="56"/>
                </a:lnTo>
                <a:lnTo>
                  <a:pt x="87" y="54"/>
                </a:lnTo>
                <a:lnTo>
                  <a:pt x="92" y="51"/>
                </a:lnTo>
                <a:lnTo>
                  <a:pt x="98" y="50"/>
                </a:lnTo>
                <a:lnTo>
                  <a:pt x="104" y="49"/>
                </a:lnTo>
                <a:lnTo>
                  <a:pt x="110" y="48"/>
                </a:lnTo>
                <a:lnTo>
                  <a:pt x="426" y="48"/>
                </a:lnTo>
                <a:lnTo>
                  <a:pt x="435" y="49"/>
                </a:lnTo>
                <a:lnTo>
                  <a:pt x="443" y="51"/>
                </a:lnTo>
                <a:lnTo>
                  <a:pt x="446" y="51"/>
                </a:lnTo>
                <a:lnTo>
                  <a:pt x="450" y="51"/>
                </a:lnTo>
                <a:lnTo>
                  <a:pt x="453" y="50"/>
                </a:lnTo>
                <a:lnTo>
                  <a:pt x="456" y="48"/>
                </a:lnTo>
                <a:lnTo>
                  <a:pt x="475" y="30"/>
                </a:lnTo>
                <a:lnTo>
                  <a:pt x="477" y="27"/>
                </a:lnTo>
                <a:lnTo>
                  <a:pt x="478" y="24"/>
                </a:lnTo>
                <a:lnTo>
                  <a:pt x="478" y="21"/>
                </a:lnTo>
                <a:lnTo>
                  <a:pt x="478" y="18"/>
                </a:lnTo>
                <a:lnTo>
                  <a:pt x="477" y="16"/>
                </a:lnTo>
                <a:lnTo>
                  <a:pt x="476" y="12"/>
                </a:lnTo>
                <a:lnTo>
                  <a:pt x="473" y="11"/>
                </a:lnTo>
                <a:lnTo>
                  <a:pt x="471" y="9"/>
                </a:lnTo>
                <a:lnTo>
                  <a:pt x="461" y="5"/>
                </a:lnTo>
                <a:lnTo>
                  <a:pt x="450" y="3"/>
                </a:lnTo>
                <a:lnTo>
                  <a:pt x="438" y="1"/>
                </a:lnTo>
                <a:lnTo>
                  <a:pt x="426" y="0"/>
                </a:lnTo>
                <a:lnTo>
                  <a:pt x="110" y="0"/>
                </a:lnTo>
                <a:lnTo>
                  <a:pt x="99" y="1"/>
                </a:lnTo>
                <a:lnTo>
                  <a:pt x="88" y="2"/>
                </a:lnTo>
                <a:lnTo>
                  <a:pt x="78" y="5"/>
                </a:lnTo>
                <a:lnTo>
                  <a:pt x="67" y="8"/>
                </a:lnTo>
                <a:lnTo>
                  <a:pt x="59" y="12"/>
                </a:lnTo>
                <a:lnTo>
                  <a:pt x="49" y="18"/>
                </a:lnTo>
                <a:lnTo>
                  <a:pt x="40" y="24"/>
                </a:lnTo>
                <a:lnTo>
                  <a:pt x="33" y="32"/>
                </a:lnTo>
                <a:lnTo>
                  <a:pt x="25" y="41"/>
                </a:lnTo>
                <a:lnTo>
                  <a:pt x="19" y="49"/>
                </a:lnTo>
                <a:lnTo>
                  <a:pt x="12" y="58"/>
                </a:lnTo>
                <a:lnTo>
                  <a:pt x="8" y="68"/>
                </a:lnTo>
                <a:lnTo>
                  <a:pt x="5" y="77"/>
                </a:lnTo>
                <a:lnTo>
                  <a:pt x="3" y="88"/>
                </a:lnTo>
                <a:lnTo>
                  <a:pt x="0" y="99"/>
                </a:lnTo>
                <a:lnTo>
                  <a:pt x="0" y="110"/>
                </a:lnTo>
                <a:lnTo>
                  <a:pt x="0" y="426"/>
                </a:lnTo>
                <a:lnTo>
                  <a:pt x="0" y="437"/>
                </a:lnTo>
                <a:lnTo>
                  <a:pt x="3" y="448"/>
                </a:lnTo>
                <a:lnTo>
                  <a:pt x="5" y="458"/>
                </a:lnTo>
                <a:lnTo>
                  <a:pt x="8" y="468"/>
                </a:lnTo>
                <a:lnTo>
                  <a:pt x="12" y="478"/>
                </a:lnTo>
                <a:lnTo>
                  <a:pt x="19" y="486"/>
                </a:lnTo>
                <a:lnTo>
                  <a:pt x="25" y="495"/>
                </a:lnTo>
                <a:lnTo>
                  <a:pt x="33" y="504"/>
                </a:lnTo>
                <a:lnTo>
                  <a:pt x="40" y="511"/>
                </a:lnTo>
                <a:lnTo>
                  <a:pt x="49" y="518"/>
                </a:lnTo>
                <a:lnTo>
                  <a:pt x="59" y="523"/>
                </a:lnTo>
                <a:lnTo>
                  <a:pt x="67" y="528"/>
                </a:lnTo>
                <a:lnTo>
                  <a:pt x="78" y="531"/>
                </a:lnTo>
                <a:lnTo>
                  <a:pt x="88" y="534"/>
                </a:lnTo>
                <a:lnTo>
                  <a:pt x="99" y="535"/>
                </a:lnTo>
                <a:lnTo>
                  <a:pt x="110" y="535"/>
                </a:lnTo>
                <a:lnTo>
                  <a:pt x="426" y="535"/>
                </a:lnTo>
                <a:lnTo>
                  <a:pt x="438" y="535"/>
                </a:lnTo>
                <a:lnTo>
                  <a:pt x="449" y="534"/>
                </a:lnTo>
                <a:lnTo>
                  <a:pt x="458" y="531"/>
                </a:lnTo>
                <a:lnTo>
                  <a:pt x="468" y="528"/>
                </a:lnTo>
                <a:lnTo>
                  <a:pt x="478" y="523"/>
                </a:lnTo>
                <a:lnTo>
                  <a:pt x="486" y="518"/>
                </a:lnTo>
                <a:lnTo>
                  <a:pt x="496" y="511"/>
                </a:lnTo>
                <a:lnTo>
                  <a:pt x="504" y="504"/>
                </a:lnTo>
                <a:lnTo>
                  <a:pt x="511" y="495"/>
                </a:lnTo>
                <a:lnTo>
                  <a:pt x="518" y="486"/>
                </a:lnTo>
                <a:lnTo>
                  <a:pt x="523" y="478"/>
                </a:lnTo>
                <a:lnTo>
                  <a:pt x="527" y="468"/>
                </a:lnTo>
                <a:lnTo>
                  <a:pt x="532" y="458"/>
                </a:lnTo>
                <a:lnTo>
                  <a:pt x="534" y="448"/>
                </a:lnTo>
                <a:lnTo>
                  <a:pt x="535" y="437"/>
                </a:lnTo>
                <a:lnTo>
                  <a:pt x="536" y="426"/>
                </a:lnTo>
                <a:lnTo>
                  <a:pt x="536" y="354"/>
                </a:lnTo>
                <a:lnTo>
                  <a:pt x="535" y="350"/>
                </a:lnTo>
                <a:lnTo>
                  <a:pt x="534" y="347"/>
                </a:lnTo>
                <a:lnTo>
                  <a:pt x="532" y="345"/>
                </a:lnTo>
                <a:lnTo>
                  <a:pt x="529" y="34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3" name="Freeform 55"/>
          <p:cNvSpPr>
            <a:spLocks noEditPoints="1"/>
          </p:cNvSpPr>
          <p:nvPr/>
        </p:nvSpPr>
        <p:spPr bwMode="auto">
          <a:xfrm>
            <a:off x="1390651" y="5029994"/>
            <a:ext cx="390526" cy="384176"/>
          </a:xfrm>
          <a:custGeom>
            <a:avLst/>
            <a:gdLst>
              <a:gd name="T0" fmla="*/ 0 w 367"/>
              <a:gd name="T1" fmla="*/ 256 h 365"/>
              <a:gd name="T2" fmla="*/ 0 w 367"/>
              <a:gd name="T3" fmla="*/ 365 h 365"/>
              <a:gd name="T4" fmla="*/ 111 w 367"/>
              <a:gd name="T5" fmla="*/ 365 h 365"/>
              <a:gd name="T6" fmla="*/ 367 w 367"/>
              <a:gd name="T7" fmla="*/ 110 h 365"/>
              <a:gd name="T8" fmla="*/ 256 w 367"/>
              <a:gd name="T9" fmla="*/ 0 h 365"/>
              <a:gd name="T10" fmla="*/ 0 w 367"/>
              <a:gd name="T11" fmla="*/ 256 h 365"/>
              <a:gd name="T12" fmla="*/ 95 w 367"/>
              <a:gd name="T13" fmla="*/ 328 h 365"/>
              <a:gd name="T14" fmla="*/ 74 w 367"/>
              <a:gd name="T15" fmla="*/ 328 h 365"/>
              <a:gd name="T16" fmla="*/ 74 w 367"/>
              <a:gd name="T17" fmla="*/ 293 h 365"/>
              <a:gd name="T18" fmla="*/ 37 w 367"/>
              <a:gd name="T19" fmla="*/ 293 h 365"/>
              <a:gd name="T20" fmla="*/ 37 w 367"/>
              <a:gd name="T21" fmla="*/ 271 h 365"/>
              <a:gd name="T22" fmla="*/ 81 w 367"/>
              <a:gd name="T23" fmla="*/ 227 h 365"/>
              <a:gd name="T24" fmla="*/ 140 w 367"/>
              <a:gd name="T25" fmla="*/ 285 h 365"/>
              <a:gd name="T26" fmla="*/ 95 w 367"/>
              <a:gd name="T27" fmla="*/ 328 h 365"/>
              <a:gd name="T28" fmla="*/ 262 w 367"/>
              <a:gd name="T29" fmla="*/ 67 h 365"/>
              <a:gd name="T30" fmla="*/ 129 w 367"/>
              <a:gd name="T31" fmla="*/ 201 h 365"/>
              <a:gd name="T32" fmla="*/ 126 w 367"/>
              <a:gd name="T33" fmla="*/ 203 h 365"/>
              <a:gd name="T34" fmla="*/ 122 w 367"/>
              <a:gd name="T35" fmla="*/ 204 h 365"/>
              <a:gd name="T36" fmla="*/ 119 w 367"/>
              <a:gd name="T37" fmla="*/ 203 h 365"/>
              <a:gd name="T38" fmla="*/ 116 w 367"/>
              <a:gd name="T39" fmla="*/ 201 h 365"/>
              <a:gd name="T40" fmla="*/ 114 w 367"/>
              <a:gd name="T41" fmla="*/ 198 h 365"/>
              <a:gd name="T42" fmla="*/ 114 w 367"/>
              <a:gd name="T43" fmla="*/ 194 h 365"/>
              <a:gd name="T44" fmla="*/ 115 w 367"/>
              <a:gd name="T45" fmla="*/ 191 h 365"/>
              <a:gd name="T46" fmla="*/ 117 w 367"/>
              <a:gd name="T47" fmla="*/ 188 h 365"/>
              <a:gd name="T48" fmla="*/ 250 w 367"/>
              <a:gd name="T49" fmla="*/ 55 h 365"/>
              <a:gd name="T50" fmla="*/ 253 w 367"/>
              <a:gd name="T51" fmla="*/ 53 h 365"/>
              <a:gd name="T52" fmla="*/ 256 w 367"/>
              <a:gd name="T53" fmla="*/ 52 h 365"/>
              <a:gd name="T54" fmla="*/ 260 w 367"/>
              <a:gd name="T55" fmla="*/ 53 h 365"/>
              <a:gd name="T56" fmla="*/ 263 w 367"/>
              <a:gd name="T57" fmla="*/ 55 h 365"/>
              <a:gd name="T58" fmla="*/ 265 w 367"/>
              <a:gd name="T59" fmla="*/ 58 h 365"/>
              <a:gd name="T60" fmla="*/ 265 w 367"/>
              <a:gd name="T61" fmla="*/ 61 h 365"/>
              <a:gd name="T62" fmla="*/ 265 w 367"/>
              <a:gd name="T63" fmla="*/ 64 h 365"/>
              <a:gd name="T64" fmla="*/ 262 w 367"/>
              <a:gd name="T65" fmla="*/ 6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365">
                <a:moveTo>
                  <a:pt x="0" y="256"/>
                </a:moveTo>
                <a:lnTo>
                  <a:pt x="0" y="365"/>
                </a:lnTo>
                <a:lnTo>
                  <a:pt x="111" y="365"/>
                </a:lnTo>
                <a:lnTo>
                  <a:pt x="367" y="110"/>
                </a:lnTo>
                <a:lnTo>
                  <a:pt x="256" y="0"/>
                </a:lnTo>
                <a:lnTo>
                  <a:pt x="0" y="256"/>
                </a:lnTo>
                <a:close/>
                <a:moveTo>
                  <a:pt x="95" y="328"/>
                </a:moveTo>
                <a:lnTo>
                  <a:pt x="74" y="328"/>
                </a:lnTo>
                <a:lnTo>
                  <a:pt x="74" y="293"/>
                </a:lnTo>
                <a:lnTo>
                  <a:pt x="37" y="293"/>
                </a:lnTo>
                <a:lnTo>
                  <a:pt x="37" y="271"/>
                </a:lnTo>
                <a:lnTo>
                  <a:pt x="81" y="227"/>
                </a:lnTo>
                <a:lnTo>
                  <a:pt x="140" y="285"/>
                </a:lnTo>
                <a:lnTo>
                  <a:pt x="95" y="328"/>
                </a:lnTo>
                <a:close/>
                <a:moveTo>
                  <a:pt x="262" y="67"/>
                </a:moveTo>
                <a:lnTo>
                  <a:pt x="129" y="201"/>
                </a:lnTo>
                <a:lnTo>
                  <a:pt x="126" y="203"/>
                </a:lnTo>
                <a:lnTo>
                  <a:pt x="122" y="204"/>
                </a:lnTo>
                <a:lnTo>
                  <a:pt x="119" y="203"/>
                </a:lnTo>
                <a:lnTo>
                  <a:pt x="116" y="201"/>
                </a:lnTo>
                <a:lnTo>
                  <a:pt x="114" y="198"/>
                </a:lnTo>
                <a:lnTo>
                  <a:pt x="114" y="194"/>
                </a:lnTo>
                <a:lnTo>
                  <a:pt x="115" y="191"/>
                </a:lnTo>
                <a:lnTo>
                  <a:pt x="117" y="188"/>
                </a:lnTo>
                <a:lnTo>
                  <a:pt x="250" y="55"/>
                </a:lnTo>
                <a:lnTo>
                  <a:pt x="253" y="53"/>
                </a:lnTo>
                <a:lnTo>
                  <a:pt x="256" y="52"/>
                </a:lnTo>
                <a:lnTo>
                  <a:pt x="260" y="53"/>
                </a:lnTo>
                <a:lnTo>
                  <a:pt x="263" y="55"/>
                </a:lnTo>
                <a:lnTo>
                  <a:pt x="265" y="58"/>
                </a:lnTo>
                <a:lnTo>
                  <a:pt x="265" y="61"/>
                </a:lnTo>
                <a:lnTo>
                  <a:pt x="265" y="64"/>
                </a:lnTo>
                <a:lnTo>
                  <a:pt x="262" y="6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4" name="Freeform 56"/>
          <p:cNvSpPr>
            <a:spLocks/>
          </p:cNvSpPr>
          <p:nvPr/>
        </p:nvSpPr>
        <p:spPr bwMode="auto">
          <a:xfrm>
            <a:off x="1689100" y="4953794"/>
            <a:ext cx="165100" cy="165100"/>
          </a:xfrm>
          <a:custGeom>
            <a:avLst/>
            <a:gdLst>
              <a:gd name="T0" fmla="*/ 145 w 155"/>
              <a:gd name="T1" fmla="*/ 69 h 155"/>
              <a:gd name="T2" fmla="*/ 87 w 155"/>
              <a:gd name="T3" fmla="*/ 11 h 155"/>
              <a:gd name="T4" fmla="*/ 81 w 155"/>
              <a:gd name="T5" fmla="*/ 6 h 155"/>
              <a:gd name="T6" fmla="*/ 75 w 155"/>
              <a:gd name="T7" fmla="*/ 3 h 155"/>
              <a:gd name="T8" fmla="*/ 68 w 155"/>
              <a:gd name="T9" fmla="*/ 1 h 155"/>
              <a:gd name="T10" fmla="*/ 61 w 155"/>
              <a:gd name="T11" fmla="*/ 0 h 155"/>
              <a:gd name="T12" fmla="*/ 53 w 155"/>
              <a:gd name="T13" fmla="*/ 1 h 155"/>
              <a:gd name="T14" fmla="*/ 47 w 155"/>
              <a:gd name="T15" fmla="*/ 3 h 155"/>
              <a:gd name="T16" fmla="*/ 40 w 155"/>
              <a:gd name="T17" fmla="*/ 6 h 155"/>
              <a:gd name="T18" fmla="*/ 35 w 155"/>
              <a:gd name="T19" fmla="*/ 11 h 155"/>
              <a:gd name="T20" fmla="*/ 0 w 155"/>
              <a:gd name="T21" fmla="*/ 45 h 155"/>
              <a:gd name="T22" fmla="*/ 109 w 155"/>
              <a:gd name="T23" fmla="*/ 155 h 155"/>
              <a:gd name="T24" fmla="*/ 145 w 155"/>
              <a:gd name="T25" fmla="*/ 121 h 155"/>
              <a:gd name="T26" fmla="*/ 149 w 155"/>
              <a:gd name="T27" fmla="*/ 114 h 155"/>
              <a:gd name="T28" fmla="*/ 153 w 155"/>
              <a:gd name="T29" fmla="*/ 109 h 155"/>
              <a:gd name="T30" fmla="*/ 155 w 155"/>
              <a:gd name="T31" fmla="*/ 101 h 155"/>
              <a:gd name="T32" fmla="*/ 155 w 155"/>
              <a:gd name="T33" fmla="*/ 95 h 155"/>
              <a:gd name="T34" fmla="*/ 155 w 155"/>
              <a:gd name="T35" fmla="*/ 87 h 155"/>
              <a:gd name="T36" fmla="*/ 153 w 155"/>
              <a:gd name="T37" fmla="*/ 81 h 155"/>
              <a:gd name="T38" fmla="*/ 149 w 155"/>
              <a:gd name="T39" fmla="*/ 74 h 155"/>
              <a:gd name="T40" fmla="*/ 145 w 155"/>
              <a:gd name="T41" fmla="*/ 6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55">
                <a:moveTo>
                  <a:pt x="145" y="69"/>
                </a:moveTo>
                <a:lnTo>
                  <a:pt x="87" y="11"/>
                </a:lnTo>
                <a:lnTo>
                  <a:pt x="81" y="6"/>
                </a:lnTo>
                <a:lnTo>
                  <a:pt x="75" y="3"/>
                </a:lnTo>
                <a:lnTo>
                  <a:pt x="68" y="1"/>
                </a:lnTo>
                <a:lnTo>
                  <a:pt x="61" y="0"/>
                </a:lnTo>
                <a:lnTo>
                  <a:pt x="53" y="1"/>
                </a:lnTo>
                <a:lnTo>
                  <a:pt x="47" y="3"/>
                </a:lnTo>
                <a:lnTo>
                  <a:pt x="40" y="6"/>
                </a:lnTo>
                <a:lnTo>
                  <a:pt x="35" y="11"/>
                </a:lnTo>
                <a:lnTo>
                  <a:pt x="0" y="45"/>
                </a:lnTo>
                <a:lnTo>
                  <a:pt x="109" y="155"/>
                </a:lnTo>
                <a:lnTo>
                  <a:pt x="145" y="121"/>
                </a:lnTo>
                <a:lnTo>
                  <a:pt x="149" y="114"/>
                </a:lnTo>
                <a:lnTo>
                  <a:pt x="153" y="109"/>
                </a:lnTo>
                <a:lnTo>
                  <a:pt x="155" y="101"/>
                </a:lnTo>
                <a:lnTo>
                  <a:pt x="155" y="95"/>
                </a:lnTo>
                <a:lnTo>
                  <a:pt x="155" y="87"/>
                </a:lnTo>
                <a:lnTo>
                  <a:pt x="153" y="81"/>
                </a:lnTo>
                <a:lnTo>
                  <a:pt x="149" y="74"/>
                </a:lnTo>
                <a:lnTo>
                  <a:pt x="145" y="6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5" name="Freeform 57"/>
          <p:cNvSpPr>
            <a:spLocks noEditPoints="1"/>
          </p:cNvSpPr>
          <p:nvPr/>
        </p:nvSpPr>
        <p:spPr bwMode="auto">
          <a:xfrm>
            <a:off x="11931651" y="6277771"/>
            <a:ext cx="669926" cy="619126"/>
          </a:xfrm>
          <a:custGeom>
            <a:avLst/>
            <a:gdLst>
              <a:gd name="T0" fmla="*/ 611 w 634"/>
              <a:gd name="T1" fmla="*/ 547 h 585"/>
              <a:gd name="T2" fmla="*/ 584 w 634"/>
              <a:gd name="T3" fmla="*/ 542 h 585"/>
              <a:gd name="T4" fmla="*/ 566 w 634"/>
              <a:gd name="T5" fmla="*/ 535 h 585"/>
              <a:gd name="T6" fmla="*/ 556 w 634"/>
              <a:gd name="T7" fmla="*/ 521 h 585"/>
              <a:gd name="T8" fmla="*/ 539 w 634"/>
              <a:gd name="T9" fmla="*/ 483 h 585"/>
              <a:gd name="T10" fmla="*/ 521 w 634"/>
              <a:gd name="T11" fmla="*/ 436 h 585"/>
              <a:gd name="T12" fmla="*/ 503 w 634"/>
              <a:gd name="T13" fmla="*/ 393 h 585"/>
              <a:gd name="T14" fmla="*/ 474 w 634"/>
              <a:gd name="T15" fmla="*/ 324 h 585"/>
              <a:gd name="T16" fmla="*/ 450 w 634"/>
              <a:gd name="T17" fmla="*/ 266 h 585"/>
              <a:gd name="T18" fmla="*/ 341 w 634"/>
              <a:gd name="T19" fmla="*/ 9 h 585"/>
              <a:gd name="T20" fmla="*/ 181 w 634"/>
              <a:gd name="T21" fmla="*/ 276 h 585"/>
              <a:gd name="T22" fmla="*/ 82 w 634"/>
              <a:gd name="T23" fmla="*/ 527 h 585"/>
              <a:gd name="T24" fmla="*/ 68 w 634"/>
              <a:gd name="T25" fmla="*/ 539 h 585"/>
              <a:gd name="T26" fmla="*/ 31 w 634"/>
              <a:gd name="T27" fmla="*/ 548 h 585"/>
              <a:gd name="T28" fmla="*/ 0 w 634"/>
              <a:gd name="T29" fmla="*/ 585 h 585"/>
              <a:gd name="T30" fmla="*/ 41 w 634"/>
              <a:gd name="T31" fmla="*/ 583 h 585"/>
              <a:gd name="T32" fmla="*/ 91 w 634"/>
              <a:gd name="T33" fmla="*/ 577 h 585"/>
              <a:gd name="T34" fmla="*/ 205 w 634"/>
              <a:gd name="T35" fmla="*/ 583 h 585"/>
              <a:gd name="T36" fmla="*/ 224 w 634"/>
              <a:gd name="T37" fmla="*/ 574 h 585"/>
              <a:gd name="T38" fmla="*/ 216 w 634"/>
              <a:gd name="T39" fmla="*/ 551 h 585"/>
              <a:gd name="T40" fmla="*/ 197 w 634"/>
              <a:gd name="T41" fmla="*/ 548 h 585"/>
              <a:gd name="T42" fmla="*/ 178 w 634"/>
              <a:gd name="T43" fmla="*/ 544 h 585"/>
              <a:gd name="T44" fmla="*/ 152 w 634"/>
              <a:gd name="T45" fmla="*/ 535 h 585"/>
              <a:gd name="T46" fmla="*/ 146 w 634"/>
              <a:gd name="T47" fmla="*/ 524 h 585"/>
              <a:gd name="T48" fmla="*/ 154 w 634"/>
              <a:gd name="T49" fmla="*/ 486 h 585"/>
              <a:gd name="T50" fmla="*/ 188 w 634"/>
              <a:gd name="T51" fmla="*/ 398 h 585"/>
              <a:gd name="T52" fmla="*/ 401 w 634"/>
              <a:gd name="T53" fmla="*/ 470 h 585"/>
              <a:gd name="T54" fmla="*/ 420 w 634"/>
              <a:gd name="T55" fmla="*/ 525 h 585"/>
              <a:gd name="T56" fmla="*/ 418 w 634"/>
              <a:gd name="T57" fmla="*/ 534 h 585"/>
              <a:gd name="T58" fmla="*/ 407 w 634"/>
              <a:gd name="T59" fmla="*/ 540 h 585"/>
              <a:gd name="T60" fmla="*/ 340 w 634"/>
              <a:gd name="T61" fmla="*/ 555 h 585"/>
              <a:gd name="T62" fmla="*/ 361 w 634"/>
              <a:gd name="T63" fmla="*/ 583 h 585"/>
              <a:gd name="T64" fmla="*/ 460 w 634"/>
              <a:gd name="T65" fmla="*/ 579 h 585"/>
              <a:gd name="T66" fmla="*/ 507 w 634"/>
              <a:gd name="T67" fmla="*/ 579 h 585"/>
              <a:gd name="T68" fmla="*/ 561 w 634"/>
              <a:gd name="T69" fmla="*/ 582 h 585"/>
              <a:gd name="T70" fmla="*/ 617 w 634"/>
              <a:gd name="T71" fmla="*/ 584 h 585"/>
              <a:gd name="T72" fmla="*/ 634 w 634"/>
              <a:gd name="T73" fmla="*/ 575 h 585"/>
              <a:gd name="T74" fmla="*/ 335 w 634"/>
              <a:gd name="T75" fmla="*/ 337 h 585"/>
              <a:gd name="T76" fmla="*/ 307 w 634"/>
              <a:gd name="T77" fmla="*/ 337 h 585"/>
              <a:gd name="T78" fmla="*/ 270 w 634"/>
              <a:gd name="T79" fmla="*/ 336 h 585"/>
              <a:gd name="T80" fmla="*/ 226 w 634"/>
              <a:gd name="T81" fmla="*/ 336 h 585"/>
              <a:gd name="T82" fmla="*/ 284 w 634"/>
              <a:gd name="T83" fmla="*/ 181 h 585"/>
              <a:gd name="T84" fmla="*/ 311 w 634"/>
              <a:gd name="T85" fmla="*/ 245 h 585"/>
              <a:gd name="T86" fmla="*/ 339 w 634"/>
              <a:gd name="T87" fmla="*/ 31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585">
                <a:moveTo>
                  <a:pt x="632" y="553"/>
                </a:moveTo>
                <a:lnTo>
                  <a:pt x="621" y="550"/>
                </a:lnTo>
                <a:lnTo>
                  <a:pt x="611" y="547"/>
                </a:lnTo>
                <a:lnTo>
                  <a:pt x="602" y="544"/>
                </a:lnTo>
                <a:lnTo>
                  <a:pt x="592" y="543"/>
                </a:lnTo>
                <a:lnTo>
                  <a:pt x="584" y="542"/>
                </a:lnTo>
                <a:lnTo>
                  <a:pt x="577" y="540"/>
                </a:lnTo>
                <a:lnTo>
                  <a:pt x="570" y="538"/>
                </a:lnTo>
                <a:lnTo>
                  <a:pt x="566" y="535"/>
                </a:lnTo>
                <a:lnTo>
                  <a:pt x="563" y="531"/>
                </a:lnTo>
                <a:lnTo>
                  <a:pt x="561" y="527"/>
                </a:lnTo>
                <a:lnTo>
                  <a:pt x="556" y="521"/>
                </a:lnTo>
                <a:lnTo>
                  <a:pt x="553" y="513"/>
                </a:lnTo>
                <a:lnTo>
                  <a:pt x="545" y="497"/>
                </a:lnTo>
                <a:lnTo>
                  <a:pt x="539" y="483"/>
                </a:lnTo>
                <a:lnTo>
                  <a:pt x="532" y="469"/>
                </a:lnTo>
                <a:lnTo>
                  <a:pt x="528" y="456"/>
                </a:lnTo>
                <a:lnTo>
                  <a:pt x="521" y="436"/>
                </a:lnTo>
                <a:lnTo>
                  <a:pt x="514" y="420"/>
                </a:lnTo>
                <a:lnTo>
                  <a:pt x="509" y="406"/>
                </a:lnTo>
                <a:lnTo>
                  <a:pt x="503" y="393"/>
                </a:lnTo>
                <a:lnTo>
                  <a:pt x="493" y="369"/>
                </a:lnTo>
                <a:lnTo>
                  <a:pt x="483" y="346"/>
                </a:lnTo>
                <a:lnTo>
                  <a:pt x="474" y="324"/>
                </a:lnTo>
                <a:lnTo>
                  <a:pt x="467" y="305"/>
                </a:lnTo>
                <a:lnTo>
                  <a:pt x="460" y="290"/>
                </a:lnTo>
                <a:lnTo>
                  <a:pt x="450" y="266"/>
                </a:lnTo>
                <a:lnTo>
                  <a:pt x="437" y="232"/>
                </a:lnTo>
                <a:lnTo>
                  <a:pt x="419" y="191"/>
                </a:lnTo>
                <a:lnTo>
                  <a:pt x="341" y="9"/>
                </a:lnTo>
                <a:lnTo>
                  <a:pt x="337" y="0"/>
                </a:lnTo>
                <a:lnTo>
                  <a:pt x="288" y="0"/>
                </a:lnTo>
                <a:lnTo>
                  <a:pt x="181" y="276"/>
                </a:lnTo>
                <a:lnTo>
                  <a:pt x="92" y="510"/>
                </a:lnTo>
                <a:lnTo>
                  <a:pt x="86" y="520"/>
                </a:lnTo>
                <a:lnTo>
                  <a:pt x="82" y="527"/>
                </a:lnTo>
                <a:lnTo>
                  <a:pt x="78" y="533"/>
                </a:lnTo>
                <a:lnTo>
                  <a:pt x="73" y="536"/>
                </a:lnTo>
                <a:lnTo>
                  <a:pt x="68" y="539"/>
                </a:lnTo>
                <a:lnTo>
                  <a:pt x="59" y="542"/>
                </a:lnTo>
                <a:lnTo>
                  <a:pt x="46" y="545"/>
                </a:lnTo>
                <a:lnTo>
                  <a:pt x="31" y="548"/>
                </a:lnTo>
                <a:lnTo>
                  <a:pt x="13" y="552"/>
                </a:lnTo>
                <a:lnTo>
                  <a:pt x="1" y="555"/>
                </a:lnTo>
                <a:lnTo>
                  <a:pt x="0" y="585"/>
                </a:lnTo>
                <a:lnTo>
                  <a:pt x="9" y="585"/>
                </a:lnTo>
                <a:lnTo>
                  <a:pt x="25" y="584"/>
                </a:lnTo>
                <a:lnTo>
                  <a:pt x="41" y="583"/>
                </a:lnTo>
                <a:lnTo>
                  <a:pt x="56" y="582"/>
                </a:lnTo>
                <a:lnTo>
                  <a:pt x="72" y="580"/>
                </a:lnTo>
                <a:lnTo>
                  <a:pt x="91" y="577"/>
                </a:lnTo>
                <a:lnTo>
                  <a:pt x="139" y="580"/>
                </a:lnTo>
                <a:lnTo>
                  <a:pt x="177" y="582"/>
                </a:lnTo>
                <a:lnTo>
                  <a:pt x="205" y="583"/>
                </a:lnTo>
                <a:lnTo>
                  <a:pt x="223" y="584"/>
                </a:lnTo>
                <a:lnTo>
                  <a:pt x="224" y="580"/>
                </a:lnTo>
                <a:lnTo>
                  <a:pt x="224" y="574"/>
                </a:lnTo>
                <a:lnTo>
                  <a:pt x="224" y="563"/>
                </a:lnTo>
                <a:lnTo>
                  <a:pt x="224" y="552"/>
                </a:lnTo>
                <a:lnTo>
                  <a:pt x="216" y="551"/>
                </a:lnTo>
                <a:lnTo>
                  <a:pt x="208" y="550"/>
                </a:lnTo>
                <a:lnTo>
                  <a:pt x="201" y="549"/>
                </a:lnTo>
                <a:lnTo>
                  <a:pt x="197" y="548"/>
                </a:lnTo>
                <a:lnTo>
                  <a:pt x="193" y="547"/>
                </a:lnTo>
                <a:lnTo>
                  <a:pt x="191" y="547"/>
                </a:lnTo>
                <a:lnTo>
                  <a:pt x="178" y="544"/>
                </a:lnTo>
                <a:lnTo>
                  <a:pt x="167" y="542"/>
                </a:lnTo>
                <a:lnTo>
                  <a:pt x="159" y="539"/>
                </a:lnTo>
                <a:lnTo>
                  <a:pt x="152" y="535"/>
                </a:lnTo>
                <a:lnTo>
                  <a:pt x="149" y="533"/>
                </a:lnTo>
                <a:lnTo>
                  <a:pt x="147" y="528"/>
                </a:lnTo>
                <a:lnTo>
                  <a:pt x="146" y="524"/>
                </a:lnTo>
                <a:lnTo>
                  <a:pt x="146" y="518"/>
                </a:lnTo>
                <a:lnTo>
                  <a:pt x="148" y="507"/>
                </a:lnTo>
                <a:lnTo>
                  <a:pt x="154" y="486"/>
                </a:lnTo>
                <a:lnTo>
                  <a:pt x="167" y="450"/>
                </a:lnTo>
                <a:lnTo>
                  <a:pt x="178" y="420"/>
                </a:lnTo>
                <a:lnTo>
                  <a:pt x="188" y="398"/>
                </a:lnTo>
                <a:lnTo>
                  <a:pt x="194" y="382"/>
                </a:lnTo>
                <a:lnTo>
                  <a:pt x="365" y="382"/>
                </a:lnTo>
                <a:lnTo>
                  <a:pt x="401" y="470"/>
                </a:lnTo>
                <a:lnTo>
                  <a:pt x="418" y="513"/>
                </a:lnTo>
                <a:lnTo>
                  <a:pt x="420" y="520"/>
                </a:lnTo>
                <a:lnTo>
                  <a:pt x="420" y="525"/>
                </a:lnTo>
                <a:lnTo>
                  <a:pt x="420" y="528"/>
                </a:lnTo>
                <a:lnTo>
                  <a:pt x="419" y="530"/>
                </a:lnTo>
                <a:lnTo>
                  <a:pt x="418" y="534"/>
                </a:lnTo>
                <a:lnTo>
                  <a:pt x="416" y="536"/>
                </a:lnTo>
                <a:lnTo>
                  <a:pt x="413" y="538"/>
                </a:lnTo>
                <a:lnTo>
                  <a:pt x="407" y="540"/>
                </a:lnTo>
                <a:lnTo>
                  <a:pt x="400" y="542"/>
                </a:lnTo>
                <a:lnTo>
                  <a:pt x="390" y="544"/>
                </a:lnTo>
                <a:lnTo>
                  <a:pt x="340" y="555"/>
                </a:lnTo>
                <a:lnTo>
                  <a:pt x="339" y="568"/>
                </a:lnTo>
                <a:lnTo>
                  <a:pt x="339" y="584"/>
                </a:lnTo>
                <a:lnTo>
                  <a:pt x="361" y="583"/>
                </a:lnTo>
                <a:lnTo>
                  <a:pt x="437" y="580"/>
                </a:lnTo>
                <a:lnTo>
                  <a:pt x="448" y="579"/>
                </a:lnTo>
                <a:lnTo>
                  <a:pt x="460" y="579"/>
                </a:lnTo>
                <a:lnTo>
                  <a:pt x="474" y="579"/>
                </a:lnTo>
                <a:lnTo>
                  <a:pt x="488" y="579"/>
                </a:lnTo>
                <a:lnTo>
                  <a:pt x="507" y="579"/>
                </a:lnTo>
                <a:lnTo>
                  <a:pt x="525" y="580"/>
                </a:lnTo>
                <a:lnTo>
                  <a:pt x="542" y="580"/>
                </a:lnTo>
                <a:lnTo>
                  <a:pt x="561" y="582"/>
                </a:lnTo>
                <a:lnTo>
                  <a:pt x="581" y="583"/>
                </a:lnTo>
                <a:lnTo>
                  <a:pt x="599" y="584"/>
                </a:lnTo>
                <a:lnTo>
                  <a:pt x="617" y="584"/>
                </a:lnTo>
                <a:lnTo>
                  <a:pt x="633" y="585"/>
                </a:lnTo>
                <a:lnTo>
                  <a:pt x="634" y="580"/>
                </a:lnTo>
                <a:lnTo>
                  <a:pt x="634" y="575"/>
                </a:lnTo>
                <a:lnTo>
                  <a:pt x="633" y="566"/>
                </a:lnTo>
                <a:lnTo>
                  <a:pt x="632" y="553"/>
                </a:lnTo>
                <a:close/>
                <a:moveTo>
                  <a:pt x="335" y="337"/>
                </a:moveTo>
                <a:lnTo>
                  <a:pt x="327" y="337"/>
                </a:lnTo>
                <a:lnTo>
                  <a:pt x="315" y="337"/>
                </a:lnTo>
                <a:lnTo>
                  <a:pt x="307" y="337"/>
                </a:lnTo>
                <a:lnTo>
                  <a:pt x="297" y="337"/>
                </a:lnTo>
                <a:lnTo>
                  <a:pt x="284" y="337"/>
                </a:lnTo>
                <a:lnTo>
                  <a:pt x="270" y="336"/>
                </a:lnTo>
                <a:lnTo>
                  <a:pt x="255" y="336"/>
                </a:lnTo>
                <a:lnTo>
                  <a:pt x="240" y="336"/>
                </a:lnTo>
                <a:lnTo>
                  <a:pt x="226" y="336"/>
                </a:lnTo>
                <a:lnTo>
                  <a:pt x="212" y="336"/>
                </a:lnTo>
                <a:lnTo>
                  <a:pt x="277" y="164"/>
                </a:lnTo>
                <a:lnTo>
                  <a:pt x="284" y="181"/>
                </a:lnTo>
                <a:lnTo>
                  <a:pt x="293" y="200"/>
                </a:lnTo>
                <a:lnTo>
                  <a:pt x="301" y="220"/>
                </a:lnTo>
                <a:lnTo>
                  <a:pt x="311" y="245"/>
                </a:lnTo>
                <a:lnTo>
                  <a:pt x="322" y="271"/>
                </a:lnTo>
                <a:lnTo>
                  <a:pt x="332" y="295"/>
                </a:lnTo>
                <a:lnTo>
                  <a:pt x="339" y="318"/>
                </a:lnTo>
                <a:lnTo>
                  <a:pt x="347" y="336"/>
                </a:lnTo>
                <a:lnTo>
                  <a:pt x="335" y="33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76" name="Freeform 58"/>
          <p:cNvSpPr>
            <a:spLocks/>
          </p:cNvSpPr>
          <p:nvPr/>
        </p:nvSpPr>
        <p:spPr bwMode="auto">
          <a:xfrm>
            <a:off x="16557626" y="6226970"/>
            <a:ext cx="257176" cy="723900"/>
          </a:xfrm>
          <a:custGeom>
            <a:avLst/>
            <a:gdLst>
              <a:gd name="T0" fmla="*/ 214 w 243"/>
              <a:gd name="T1" fmla="*/ 1 h 682"/>
              <a:gd name="T2" fmla="*/ 205 w 243"/>
              <a:gd name="T3" fmla="*/ 4 h 682"/>
              <a:gd name="T4" fmla="*/ 199 w 243"/>
              <a:gd name="T5" fmla="*/ 10 h 682"/>
              <a:gd name="T6" fmla="*/ 194 w 243"/>
              <a:gd name="T7" fmla="*/ 19 h 682"/>
              <a:gd name="T8" fmla="*/ 194 w 243"/>
              <a:gd name="T9" fmla="*/ 182 h 682"/>
              <a:gd name="T10" fmla="*/ 192 w 243"/>
              <a:gd name="T11" fmla="*/ 192 h 682"/>
              <a:gd name="T12" fmla="*/ 187 w 243"/>
              <a:gd name="T13" fmla="*/ 199 h 682"/>
              <a:gd name="T14" fmla="*/ 179 w 243"/>
              <a:gd name="T15" fmla="*/ 205 h 682"/>
              <a:gd name="T16" fmla="*/ 170 w 243"/>
              <a:gd name="T17" fmla="*/ 207 h 682"/>
              <a:gd name="T18" fmla="*/ 161 w 243"/>
              <a:gd name="T19" fmla="*/ 205 h 682"/>
              <a:gd name="T20" fmla="*/ 153 w 243"/>
              <a:gd name="T21" fmla="*/ 199 h 682"/>
              <a:gd name="T22" fmla="*/ 148 w 243"/>
              <a:gd name="T23" fmla="*/ 192 h 682"/>
              <a:gd name="T24" fmla="*/ 146 w 243"/>
              <a:gd name="T25" fmla="*/ 182 h 682"/>
              <a:gd name="T26" fmla="*/ 146 w 243"/>
              <a:gd name="T27" fmla="*/ 19 h 682"/>
              <a:gd name="T28" fmla="*/ 141 w 243"/>
              <a:gd name="T29" fmla="*/ 10 h 682"/>
              <a:gd name="T30" fmla="*/ 135 w 243"/>
              <a:gd name="T31" fmla="*/ 4 h 682"/>
              <a:gd name="T32" fmla="*/ 126 w 243"/>
              <a:gd name="T33" fmla="*/ 1 h 682"/>
              <a:gd name="T34" fmla="*/ 116 w 243"/>
              <a:gd name="T35" fmla="*/ 1 h 682"/>
              <a:gd name="T36" fmla="*/ 108 w 243"/>
              <a:gd name="T37" fmla="*/ 4 h 682"/>
              <a:gd name="T38" fmla="*/ 101 w 243"/>
              <a:gd name="T39" fmla="*/ 10 h 682"/>
              <a:gd name="T40" fmla="*/ 97 w 243"/>
              <a:gd name="T41" fmla="*/ 19 h 682"/>
              <a:gd name="T42" fmla="*/ 97 w 243"/>
              <a:gd name="T43" fmla="*/ 182 h 682"/>
              <a:gd name="T44" fmla="*/ 95 w 243"/>
              <a:gd name="T45" fmla="*/ 192 h 682"/>
              <a:gd name="T46" fmla="*/ 89 w 243"/>
              <a:gd name="T47" fmla="*/ 199 h 682"/>
              <a:gd name="T48" fmla="*/ 82 w 243"/>
              <a:gd name="T49" fmla="*/ 205 h 682"/>
              <a:gd name="T50" fmla="*/ 72 w 243"/>
              <a:gd name="T51" fmla="*/ 207 h 682"/>
              <a:gd name="T52" fmla="*/ 64 w 243"/>
              <a:gd name="T53" fmla="*/ 205 h 682"/>
              <a:gd name="T54" fmla="*/ 55 w 243"/>
              <a:gd name="T55" fmla="*/ 199 h 682"/>
              <a:gd name="T56" fmla="*/ 49 w 243"/>
              <a:gd name="T57" fmla="*/ 192 h 682"/>
              <a:gd name="T58" fmla="*/ 48 w 243"/>
              <a:gd name="T59" fmla="*/ 182 h 682"/>
              <a:gd name="T60" fmla="*/ 47 w 243"/>
              <a:gd name="T61" fmla="*/ 19 h 682"/>
              <a:gd name="T62" fmla="*/ 44 w 243"/>
              <a:gd name="T63" fmla="*/ 10 h 682"/>
              <a:gd name="T64" fmla="*/ 38 w 243"/>
              <a:gd name="T65" fmla="*/ 4 h 682"/>
              <a:gd name="T66" fmla="*/ 29 w 243"/>
              <a:gd name="T67" fmla="*/ 1 h 682"/>
              <a:gd name="T68" fmla="*/ 19 w 243"/>
              <a:gd name="T69" fmla="*/ 1 h 682"/>
              <a:gd name="T70" fmla="*/ 11 w 243"/>
              <a:gd name="T71" fmla="*/ 4 h 682"/>
              <a:gd name="T72" fmla="*/ 3 w 243"/>
              <a:gd name="T73" fmla="*/ 10 h 682"/>
              <a:gd name="T74" fmla="*/ 0 w 243"/>
              <a:gd name="T75" fmla="*/ 19 h 682"/>
              <a:gd name="T76" fmla="*/ 0 w 243"/>
              <a:gd name="T77" fmla="*/ 267 h 682"/>
              <a:gd name="T78" fmla="*/ 3 w 243"/>
              <a:gd name="T79" fmla="*/ 290 h 682"/>
              <a:gd name="T80" fmla="*/ 13 w 243"/>
              <a:gd name="T81" fmla="*/ 310 h 682"/>
              <a:gd name="T82" fmla="*/ 29 w 243"/>
              <a:gd name="T83" fmla="*/ 326 h 682"/>
              <a:gd name="T84" fmla="*/ 48 w 243"/>
              <a:gd name="T85" fmla="*/ 336 h 682"/>
              <a:gd name="T86" fmla="*/ 49 w 243"/>
              <a:gd name="T87" fmla="*/ 642 h 682"/>
              <a:gd name="T88" fmla="*/ 56 w 243"/>
              <a:gd name="T89" fmla="*/ 659 h 682"/>
              <a:gd name="T90" fmla="*/ 70 w 243"/>
              <a:gd name="T91" fmla="*/ 673 h 682"/>
              <a:gd name="T92" fmla="*/ 87 w 243"/>
              <a:gd name="T93" fmla="*/ 681 h 682"/>
              <a:gd name="T94" fmla="*/ 146 w 243"/>
              <a:gd name="T95" fmla="*/ 682 h 682"/>
              <a:gd name="T96" fmla="*/ 164 w 243"/>
              <a:gd name="T97" fmla="*/ 678 h 682"/>
              <a:gd name="T98" fmla="*/ 180 w 243"/>
              <a:gd name="T99" fmla="*/ 667 h 682"/>
              <a:gd name="T100" fmla="*/ 191 w 243"/>
              <a:gd name="T101" fmla="*/ 652 h 682"/>
              <a:gd name="T102" fmla="*/ 194 w 243"/>
              <a:gd name="T103" fmla="*/ 633 h 682"/>
              <a:gd name="T104" fmla="*/ 205 w 243"/>
              <a:gd name="T105" fmla="*/ 332 h 682"/>
              <a:gd name="T106" fmla="*/ 222 w 243"/>
              <a:gd name="T107" fmla="*/ 319 h 682"/>
              <a:gd name="T108" fmla="*/ 235 w 243"/>
              <a:gd name="T109" fmla="*/ 300 h 682"/>
              <a:gd name="T110" fmla="*/ 242 w 243"/>
              <a:gd name="T111" fmla="*/ 279 h 682"/>
              <a:gd name="T112" fmla="*/ 243 w 243"/>
              <a:gd name="T113" fmla="*/ 24 h 682"/>
              <a:gd name="T114" fmla="*/ 241 w 243"/>
              <a:gd name="T115" fmla="*/ 15 h 682"/>
              <a:gd name="T116" fmla="*/ 235 w 243"/>
              <a:gd name="T117" fmla="*/ 7 h 682"/>
              <a:gd name="T118" fmla="*/ 228 w 243"/>
              <a:gd name="T119" fmla="*/ 2 h 682"/>
              <a:gd name="T120" fmla="*/ 219 w 243"/>
              <a:gd name="T121" fmla="*/ 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682">
                <a:moveTo>
                  <a:pt x="219" y="0"/>
                </a:moveTo>
                <a:lnTo>
                  <a:pt x="214" y="1"/>
                </a:lnTo>
                <a:lnTo>
                  <a:pt x="209" y="2"/>
                </a:lnTo>
                <a:lnTo>
                  <a:pt x="205" y="4"/>
                </a:lnTo>
                <a:lnTo>
                  <a:pt x="202" y="7"/>
                </a:lnTo>
                <a:lnTo>
                  <a:pt x="199" y="10"/>
                </a:lnTo>
                <a:lnTo>
                  <a:pt x="196" y="15"/>
                </a:lnTo>
                <a:lnTo>
                  <a:pt x="194" y="19"/>
                </a:lnTo>
                <a:lnTo>
                  <a:pt x="194" y="24"/>
                </a:lnTo>
                <a:lnTo>
                  <a:pt x="194" y="182"/>
                </a:lnTo>
                <a:lnTo>
                  <a:pt x="194" y="187"/>
                </a:lnTo>
                <a:lnTo>
                  <a:pt x="192" y="192"/>
                </a:lnTo>
                <a:lnTo>
                  <a:pt x="190" y="196"/>
                </a:lnTo>
                <a:lnTo>
                  <a:pt x="187" y="199"/>
                </a:lnTo>
                <a:lnTo>
                  <a:pt x="183" y="203"/>
                </a:lnTo>
                <a:lnTo>
                  <a:pt x="179" y="205"/>
                </a:lnTo>
                <a:lnTo>
                  <a:pt x="175" y="206"/>
                </a:lnTo>
                <a:lnTo>
                  <a:pt x="170" y="207"/>
                </a:lnTo>
                <a:lnTo>
                  <a:pt x="165" y="206"/>
                </a:lnTo>
                <a:lnTo>
                  <a:pt x="161" y="205"/>
                </a:lnTo>
                <a:lnTo>
                  <a:pt x="156" y="203"/>
                </a:lnTo>
                <a:lnTo>
                  <a:pt x="153" y="199"/>
                </a:lnTo>
                <a:lnTo>
                  <a:pt x="150" y="196"/>
                </a:lnTo>
                <a:lnTo>
                  <a:pt x="148" y="192"/>
                </a:lnTo>
                <a:lnTo>
                  <a:pt x="146" y="187"/>
                </a:lnTo>
                <a:lnTo>
                  <a:pt x="146" y="182"/>
                </a:lnTo>
                <a:lnTo>
                  <a:pt x="146" y="24"/>
                </a:lnTo>
                <a:lnTo>
                  <a:pt x="146" y="19"/>
                </a:lnTo>
                <a:lnTo>
                  <a:pt x="143" y="15"/>
                </a:lnTo>
                <a:lnTo>
                  <a:pt x="141" y="10"/>
                </a:lnTo>
                <a:lnTo>
                  <a:pt x="138" y="7"/>
                </a:lnTo>
                <a:lnTo>
                  <a:pt x="135" y="4"/>
                </a:lnTo>
                <a:lnTo>
                  <a:pt x="130" y="2"/>
                </a:lnTo>
                <a:lnTo>
                  <a:pt x="126" y="1"/>
                </a:lnTo>
                <a:lnTo>
                  <a:pt x="121" y="0"/>
                </a:lnTo>
                <a:lnTo>
                  <a:pt x="116" y="1"/>
                </a:lnTo>
                <a:lnTo>
                  <a:pt x="112" y="2"/>
                </a:lnTo>
                <a:lnTo>
                  <a:pt x="108" y="4"/>
                </a:lnTo>
                <a:lnTo>
                  <a:pt x="105" y="7"/>
                </a:lnTo>
                <a:lnTo>
                  <a:pt x="101" y="10"/>
                </a:lnTo>
                <a:lnTo>
                  <a:pt x="99" y="15"/>
                </a:lnTo>
                <a:lnTo>
                  <a:pt x="97" y="19"/>
                </a:lnTo>
                <a:lnTo>
                  <a:pt x="97" y="24"/>
                </a:lnTo>
                <a:lnTo>
                  <a:pt x="97" y="182"/>
                </a:lnTo>
                <a:lnTo>
                  <a:pt x="96" y="187"/>
                </a:lnTo>
                <a:lnTo>
                  <a:pt x="95" y="192"/>
                </a:lnTo>
                <a:lnTo>
                  <a:pt x="93" y="196"/>
                </a:lnTo>
                <a:lnTo>
                  <a:pt x="89" y="199"/>
                </a:lnTo>
                <a:lnTo>
                  <a:pt x="86" y="203"/>
                </a:lnTo>
                <a:lnTo>
                  <a:pt x="82" y="205"/>
                </a:lnTo>
                <a:lnTo>
                  <a:pt x="78" y="206"/>
                </a:lnTo>
                <a:lnTo>
                  <a:pt x="72" y="207"/>
                </a:lnTo>
                <a:lnTo>
                  <a:pt x="68" y="206"/>
                </a:lnTo>
                <a:lnTo>
                  <a:pt x="64" y="205"/>
                </a:lnTo>
                <a:lnTo>
                  <a:pt x="59" y="203"/>
                </a:lnTo>
                <a:lnTo>
                  <a:pt x="55" y="199"/>
                </a:lnTo>
                <a:lnTo>
                  <a:pt x="53" y="196"/>
                </a:lnTo>
                <a:lnTo>
                  <a:pt x="49" y="192"/>
                </a:lnTo>
                <a:lnTo>
                  <a:pt x="48" y="187"/>
                </a:lnTo>
                <a:lnTo>
                  <a:pt x="48" y="182"/>
                </a:lnTo>
                <a:lnTo>
                  <a:pt x="48" y="24"/>
                </a:lnTo>
                <a:lnTo>
                  <a:pt x="47" y="19"/>
                </a:lnTo>
                <a:lnTo>
                  <a:pt x="46" y="15"/>
                </a:lnTo>
                <a:lnTo>
                  <a:pt x="44" y="10"/>
                </a:lnTo>
                <a:lnTo>
                  <a:pt x="41" y="7"/>
                </a:lnTo>
                <a:lnTo>
                  <a:pt x="38" y="4"/>
                </a:lnTo>
                <a:lnTo>
                  <a:pt x="33" y="2"/>
                </a:lnTo>
                <a:lnTo>
                  <a:pt x="29" y="1"/>
                </a:lnTo>
                <a:lnTo>
                  <a:pt x="24" y="0"/>
                </a:lnTo>
                <a:lnTo>
                  <a:pt x="19" y="1"/>
                </a:lnTo>
                <a:lnTo>
                  <a:pt x="15" y="2"/>
                </a:lnTo>
                <a:lnTo>
                  <a:pt x="11" y="4"/>
                </a:lnTo>
                <a:lnTo>
                  <a:pt x="6" y="7"/>
                </a:lnTo>
                <a:lnTo>
                  <a:pt x="3" y="10"/>
                </a:lnTo>
                <a:lnTo>
                  <a:pt x="1" y="15"/>
                </a:lnTo>
                <a:lnTo>
                  <a:pt x="0" y="19"/>
                </a:lnTo>
                <a:lnTo>
                  <a:pt x="0" y="24"/>
                </a:lnTo>
                <a:lnTo>
                  <a:pt x="0" y="267"/>
                </a:lnTo>
                <a:lnTo>
                  <a:pt x="0" y="279"/>
                </a:lnTo>
                <a:lnTo>
                  <a:pt x="3" y="290"/>
                </a:lnTo>
                <a:lnTo>
                  <a:pt x="7" y="300"/>
                </a:lnTo>
                <a:lnTo>
                  <a:pt x="13" y="310"/>
                </a:lnTo>
                <a:lnTo>
                  <a:pt x="20" y="319"/>
                </a:lnTo>
                <a:lnTo>
                  <a:pt x="29" y="326"/>
                </a:lnTo>
                <a:lnTo>
                  <a:pt x="38" y="332"/>
                </a:lnTo>
                <a:lnTo>
                  <a:pt x="48" y="336"/>
                </a:lnTo>
                <a:lnTo>
                  <a:pt x="48" y="633"/>
                </a:lnTo>
                <a:lnTo>
                  <a:pt x="49" y="642"/>
                </a:lnTo>
                <a:lnTo>
                  <a:pt x="52" y="652"/>
                </a:lnTo>
                <a:lnTo>
                  <a:pt x="56" y="659"/>
                </a:lnTo>
                <a:lnTo>
                  <a:pt x="62" y="667"/>
                </a:lnTo>
                <a:lnTo>
                  <a:pt x="70" y="673"/>
                </a:lnTo>
                <a:lnTo>
                  <a:pt x="79" y="678"/>
                </a:lnTo>
                <a:lnTo>
                  <a:pt x="87" y="681"/>
                </a:lnTo>
                <a:lnTo>
                  <a:pt x="97" y="682"/>
                </a:lnTo>
                <a:lnTo>
                  <a:pt x="146" y="682"/>
                </a:lnTo>
                <a:lnTo>
                  <a:pt x="155" y="681"/>
                </a:lnTo>
                <a:lnTo>
                  <a:pt x="164" y="678"/>
                </a:lnTo>
                <a:lnTo>
                  <a:pt x="173" y="673"/>
                </a:lnTo>
                <a:lnTo>
                  <a:pt x="180" y="667"/>
                </a:lnTo>
                <a:lnTo>
                  <a:pt x="187" y="659"/>
                </a:lnTo>
                <a:lnTo>
                  <a:pt x="191" y="652"/>
                </a:lnTo>
                <a:lnTo>
                  <a:pt x="193" y="642"/>
                </a:lnTo>
                <a:lnTo>
                  <a:pt x="194" y="633"/>
                </a:lnTo>
                <a:lnTo>
                  <a:pt x="194" y="336"/>
                </a:lnTo>
                <a:lnTo>
                  <a:pt x="205" y="332"/>
                </a:lnTo>
                <a:lnTo>
                  <a:pt x="214" y="326"/>
                </a:lnTo>
                <a:lnTo>
                  <a:pt x="222" y="319"/>
                </a:lnTo>
                <a:lnTo>
                  <a:pt x="230" y="310"/>
                </a:lnTo>
                <a:lnTo>
                  <a:pt x="235" y="300"/>
                </a:lnTo>
                <a:lnTo>
                  <a:pt x="240" y="290"/>
                </a:lnTo>
                <a:lnTo>
                  <a:pt x="242" y="279"/>
                </a:lnTo>
                <a:lnTo>
                  <a:pt x="243" y="267"/>
                </a:lnTo>
                <a:lnTo>
                  <a:pt x="243" y="24"/>
                </a:lnTo>
                <a:lnTo>
                  <a:pt x="243" y="19"/>
                </a:lnTo>
                <a:lnTo>
                  <a:pt x="241" y="15"/>
                </a:lnTo>
                <a:lnTo>
                  <a:pt x="238" y="10"/>
                </a:lnTo>
                <a:lnTo>
                  <a:pt x="235" y="7"/>
                </a:lnTo>
                <a:lnTo>
                  <a:pt x="232" y="4"/>
                </a:lnTo>
                <a:lnTo>
                  <a:pt x="228" y="2"/>
                </a:lnTo>
                <a:lnTo>
                  <a:pt x="223" y="1"/>
                </a:lnTo>
                <a:lnTo>
                  <a:pt x="21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7" name="Freeform 59"/>
          <p:cNvSpPr>
            <a:spLocks/>
          </p:cNvSpPr>
          <p:nvPr/>
        </p:nvSpPr>
        <p:spPr bwMode="auto">
          <a:xfrm>
            <a:off x="16865600" y="6226970"/>
            <a:ext cx="257176" cy="723900"/>
          </a:xfrm>
          <a:custGeom>
            <a:avLst/>
            <a:gdLst>
              <a:gd name="T0" fmla="*/ 237 w 244"/>
              <a:gd name="T1" fmla="*/ 7 h 682"/>
              <a:gd name="T2" fmla="*/ 234 w 244"/>
              <a:gd name="T3" fmla="*/ 4 h 682"/>
              <a:gd name="T4" fmla="*/ 229 w 244"/>
              <a:gd name="T5" fmla="*/ 2 h 682"/>
              <a:gd name="T6" fmla="*/ 225 w 244"/>
              <a:gd name="T7" fmla="*/ 1 h 682"/>
              <a:gd name="T8" fmla="*/ 220 w 244"/>
              <a:gd name="T9" fmla="*/ 0 h 682"/>
              <a:gd name="T10" fmla="*/ 122 w 244"/>
              <a:gd name="T11" fmla="*/ 0 h 682"/>
              <a:gd name="T12" fmla="*/ 111 w 244"/>
              <a:gd name="T13" fmla="*/ 1 h 682"/>
              <a:gd name="T14" fmla="*/ 99 w 244"/>
              <a:gd name="T15" fmla="*/ 2 h 682"/>
              <a:gd name="T16" fmla="*/ 87 w 244"/>
              <a:gd name="T17" fmla="*/ 5 h 682"/>
              <a:gd name="T18" fmla="*/ 76 w 244"/>
              <a:gd name="T19" fmla="*/ 9 h 682"/>
              <a:gd name="T20" fmla="*/ 65 w 244"/>
              <a:gd name="T21" fmla="*/ 14 h 682"/>
              <a:gd name="T22" fmla="*/ 55 w 244"/>
              <a:gd name="T23" fmla="*/ 20 h 682"/>
              <a:gd name="T24" fmla="*/ 46 w 244"/>
              <a:gd name="T25" fmla="*/ 28 h 682"/>
              <a:gd name="T26" fmla="*/ 36 w 244"/>
              <a:gd name="T27" fmla="*/ 35 h 682"/>
              <a:gd name="T28" fmla="*/ 28 w 244"/>
              <a:gd name="T29" fmla="*/ 45 h 682"/>
              <a:gd name="T30" fmla="*/ 21 w 244"/>
              <a:gd name="T31" fmla="*/ 55 h 682"/>
              <a:gd name="T32" fmla="*/ 14 w 244"/>
              <a:gd name="T33" fmla="*/ 64 h 682"/>
              <a:gd name="T34" fmla="*/ 10 w 244"/>
              <a:gd name="T35" fmla="*/ 75 h 682"/>
              <a:gd name="T36" fmla="*/ 6 w 244"/>
              <a:gd name="T37" fmla="*/ 86 h 682"/>
              <a:gd name="T38" fmla="*/ 3 w 244"/>
              <a:gd name="T39" fmla="*/ 98 h 682"/>
              <a:gd name="T40" fmla="*/ 1 w 244"/>
              <a:gd name="T41" fmla="*/ 110 h 682"/>
              <a:gd name="T42" fmla="*/ 0 w 244"/>
              <a:gd name="T43" fmla="*/ 122 h 682"/>
              <a:gd name="T44" fmla="*/ 0 w 244"/>
              <a:gd name="T45" fmla="*/ 426 h 682"/>
              <a:gd name="T46" fmla="*/ 1 w 244"/>
              <a:gd name="T47" fmla="*/ 430 h 682"/>
              <a:gd name="T48" fmla="*/ 5 w 244"/>
              <a:gd name="T49" fmla="*/ 435 h 682"/>
              <a:gd name="T50" fmla="*/ 8 w 244"/>
              <a:gd name="T51" fmla="*/ 437 h 682"/>
              <a:gd name="T52" fmla="*/ 13 w 244"/>
              <a:gd name="T53" fmla="*/ 438 h 682"/>
              <a:gd name="T54" fmla="*/ 98 w 244"/>
              <a:gd name="T55" fmla="*/ 438 h 682"/>
              <a:gd name="T56" fmla="*/ 98 w 244"/>
              <a:gd name="T57" fmla="*/ 633 h 682"/>
              <a:gd name="T58" fmla="*/ 99 w 244"/>
              <a:gd name="T59" fmla="*/ 642 h 682"/>
              <a:gd name="T60" fmla="*/ 102 w 244"/>
              <a:gd name="T61" fmla="*/ 652 h 682"/>
              <a:gd name="T62" fmla="*/ 106 w 244"/>
              <a:gd name="T63" fmla="*/ 659 h 682"/>
              <a:gd name="T64" fmla="*/ 113 w 244"/>
              <a:gd name="T65" fmla="*/ 667 h 682"/>
              <a:gd name="T66" fmla="*/ 120 w 244"/>
              <a:gd name="T67" fmla="*/ 673 h 682"/>
              <a:gd name="T68" fmla="*/ 128 w 244"/>
              <a:gd name="T69" fmla="*/ 678 h 682"/>
              <a:gd name="T70" fmla="*/ 138 w 244"/>
              <a:gd name="T71" fmla="*/ 681 h 682"/>
              <a:gd name="T72" fmla="*/ 147 w 244"/>
              <a:gd name="T73" fmla="*/ 682 h 682"/>
              <a:gd name="T74" fmla="*/ 196 w 244"/>
              <a:gd name="T75" fmla="*/ 682 h 682"/>
              <a:gd name="T76" fmla="*/ 205 w 244"/>
              <a:gd name="T77" fmla="*/ 681 h 682"/>
              <a:gd name="T78" fmla="*/ 214 w 244"/>
              <a:gd name="T79" fmla="*/ 678 h 682"/>
              <a:gd name="T80" fmla="*/ 222 w 244"/>
              <a:gd name="T81" fmla="*/ 673 h 682"/>
              <a:gd name="T82" fmla="*/ 229 w 244"/>
              <a:gd name="T83" fmla="*/ 667 h 682"/>
              <a:gd name="T84" fmla="*/ 236 w 244"/>
              <a:gd name="T85" fmla="*/ 659 h 682"/>
              <a:gd name="T86" fmla="*/ 240 w 244"/>
              <a:gd name="T87" fmla="*/ 652 h 682"/>
              <a:gd name="T88" fmla="*/ 243 w 244"/>
              <a:gd name="T89" fmla="*/ 642 h 682"/>
              <a:gd name="T90" fmla="*/ 244 w 244"/>
              <a:gd name="T91" fmla="*/ 633 h 682"/>
              <a:gd name="T92" fmla="*/ 244 w 244"/>
              <a:gd name="T93" fmla="*/ 24 h 682"/>
              <a:gd name="T94" fmla="*/ 243 w 244"/>
              <a:gd name="T95" fmla="*/ 19 h 682"/>
              <a:gd name="T96" fmla="*/ 242 w 244"/>
              <a:gd name="T97" fmla="*/ 15 h 682"/>
              <a:gd name="T98" fmla="*/ 240 w 244"/>
              <a:gd name="T99" fmla="*/ 10 h 682"/>
              <a:gd name="T100" fmla="*/ 237 w 244"/>
              <a:gd name="T101" fmla="*/ 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682">
                <a:moveTo>
                  <a:pt x="237" y="7"/>
                </a:moveTo>
                <a:lnTo>
                  <a:pt x="234" y="4"/>
                </a:lnTo>
                <a:lnTo>
                  <a:pt x="229" y="2"/>
                </a:lnTo>
                <a:lnTo>
                  <a:pt x="225" y="1"/>
                </a:lnTo>
                <a:lnTo>
                  <a:pt x="220" y="0"/>
                </a:lnTo>
                <a:lnTo>
                  <a:pt x="122" y="0"/>
                </a:lnTo>
                <a:lnTo>
                  <a:pt x="111" y="1"/>
                </a:lnTo>
                <a:lnTo>
                  <a:pt x="99" y="2"/>
                </a:lnTo>
                <a:lnTo>
                  <a:pt x="87" y="5"/>
                </a:lnTo>
                <a:lnTo>
                  <a:pt x="76" y="9"/>
                </a:lnTo>
                <a:lnTo>
                  <a:pt x="65" y="14"/>
                </a:lnTo>
                <a:lnTo>
                  <a:pt x="55" y="20"/>
                </a:lnTo>
                <a:lnTo>
                  <a:pt x="46" y="28"/>
                </a:lnTo>
                <a:lnTo>
                  <a:pt x="36" y="35"/>
                </a:lnTo>
                <a:lnTo>
                  <a:pt x="28" y="45"/>
                </a:lnTo>
                <a:lnTo>
                  <a:pt x="21" y="55"/>
                </a:lnTo>
                <a:lnTo>
                  <a:pt x="14" y="64"/>
                </a:lnTo>
                <a:lnTo>
                  <a:pt x="10" y="75"/>
                </a:lnTo>
                <a:lnTo>
                  <a:pt x="6" y="86"/>
                </a:lnTo>
                <a:lnTo>
                  <a:pt x="3" y="98"/>
                </a:lnTo>
                <a:lnTo>
                  <a:pt x="1" y="110"/>
                </a:lnTo>
                <a:lnTo>
                  <a:pt x="0" y="122"/>
                </a:lnTo>
                <a:lnTo>
                  <a:pt x="0" y="426"/>
                </a:lnTo>
                <a:lnTo>
                  <a:pt x="1" y="430"/>
                </a:lnTo>
                <a:lnTo>
                  <a:pt x="5" y="435"/>
                </a:lnTo>
                <a:lnTo>
                  <a:pt x="8" y="437"/>
                </a:lnTo>
                <a:lnTo>
                  <a:pt x="13" y="438"/>
                </a:lnTo>
                <a:lnTo>
                  <a:pt x="98" y="438"/>
                </a:lnTo>
                <a:lnTo>
                  <a:pt x="98" y="633"/>
                </a:lnTo>
                <a:lnTo>
                  <a:pt x="99" y="642"/>
                </a:lnTo>
                <a:lnTo>
                  <a:pt x="102" y="652"/>
                </a:lnTo>
                <a:lnTo>
                  <a:pt x="106" y="659"/>
                </a:lnTo>
                <a:lnTo>
                  <a:pt x="113" y="667"/>
                </a:lnTo>
                <a:lnTo>
                  <a:pt x="120" y="673"/>
                </a:lnTo>
                <a:lnTo>
                  <a:pt x="128" y="678"/>
                </a:lnTo>
                <a:lnTo>
                  <a:pt x="138" y="681"/>
                </a:lnTo>
                <a:lnTo>
                  <a:pt x="147" y="682"/>
                </a:lnTo>
                <a:lnTo>
                  <a:pt x="196" y="682"/>
                </a:lnTo>
                <a:lnTo>
                  <a:pt x="205" y="681"/>
                </a:lnTo>
                <a:lnTo>
                  <a:pt x="214" y="678"/>
                </a:lnTo>
                <a:lnTo>
                  <a:pt x="222" y="673"/>
                </a:lnTo>
                <a:lnTo>
                  <a:pt x="229" y="667"/>
                </a:lnTo>
                <a:lnTo>
                  <a:pt x="236" y="659"/>
                </a:lnTo>
                <a:lnTo>
                  <a:pt x="240" y="652"/>
                </a:lnTo>
                <a:lnTo>
                  <a:pt x="243" y="642"/>
                </a:lnTo>
                <a:lnTo>
                  <a:pt x="244" y="633"/>
                </a:lnTo>
                <a:lnTo>
                  <a:pt x="244" y="24"/>
                </a:lnTo>
                <a:lnTo>
                  <a:pt x="243" y="19"/>
                </a:lnTo>
                <a:lnTo>
                  <a:pt x="242" y="15"/>
                </a:lnTo>
                <a:lnTo>
                  <a:pt x="240" y="10"/>
                </a:lnTo>
                <a:lnTo>
                  <a:pt x="237"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8" name="Freeform 60"/>
          <p:cNvSpPr>
            <a:spLocks/>
          </p:cNvSpPr>
          <p:nvPr/>
        </p:nvSpPr>
        <p:spPr bwMode="auto">
          <a:xfrm>
            <a:off x="2676526" y="4925221"/>
            <a:ext cx="622300" cy="619126"/>
          </a:xfrm>
          <a:custGeom>
            <a:avLst/>
            <a:gdLst>
              <a:gd name="T0" fmla="*/ 580 w 587"/>
              <a:gd name="T1" fmla="*/ 276 h 586"/>
              <a:gd name="T2" fmla="*/ 310 w 587"/>
              <a:gd name="T3" fmla="*/ 5 h 586"/>
              <a:gd name="T4" fmla="*/ 305 w 587"/>
              <a:gd name="T5" fmla="*/ 2 h 586"/>
              <a:gd name="T6" fmla="*/ 301 w 587"/>
              <a:gd name="T7" fmla="*/ 0 h 586"/>
              <a:gd name="T8" fmla="*/ 300 w 587"/>
              <a:gd name="T9" fmla="*/ 0 h 586"/>
              <a:gd name="T10" fmla="*/ 298 w 587"/>
              <a:gd name="T11" fmla="*/ 0 h 586"/>
              <a:gd name="T12" fmla="*/ 297 w 587"/>
              <a:gd name="T13" fmla="*/ 1 h 586"/>
              <a:gd name="T14" fmla="*/ 295 w 587"/>
              <a:gd name="T15" fmla="*/ 2 h 586"/>
              <a:gd name="T16" fmla="*/ 294 w 587"/>
              <a:gd name="T17" fmla="*/ 5 h 586"/>
              <a:gd name="T18" fmla="*/ 293 w 587"/>
              <a:gd name="T19" fmla="*/ 8 h 586"/>
              <a:gd name="T20" fmla="*/ 293 w 587"/>
              <a:gd name="T21" fmla="*/ 13 h 586"/>
              <a:gd name="T22" fmla="*/ 293 w 587"/>
              <a:gd name="T23" fmla="*/ 283 h 586"/>
              <a:gd name="T24" fmla="*/ 291 w 587"/>
              <a:gd name="T25" fmla="*/ 279 h 586"/>
              <a:gd name="T26" fmla="*/ 288 w 587"/>
              <a:gd name="T27" fmla="*/ 276 h 586"/>
              <a:gd name="T28" fmla="*/ 18 w 587"/>
              <a:gd name="T29" fmla="*/ 5 h 586"/>
              <a:gd name="T30" fmla="*/ 12 w 587"/>
              <a:gd name="T31" fmla="*/ 2 h 586"/>
              <a:gd name="T32" fmla="*/ 8 w 587"/>
              <a:gd name="T33" fmla="*/ 0 h 586"/>
              <a:gd name="T34" fmla="*/ 8 w 587"/>
              <a:gd name="T35" fmla="*/ 0 h 586"/>
              <a:gd name="T36" fmla="*/ 7 w 587"/>
              <a:gd name="T37" fmla="*/ 0 h 586"/>
              <a:gd name="T38" fmla="*/ 6 w 587"/>
              <a:gd name="T39" fmla="*/ 1 h 586"/>
              <a:gd name="T40" fmla="*/ 4 w 587"/>
              <a:gd name="T41" fmla="*/ 2 h 586"/>
              <a:gd name="T42" fmla="*/ 1 w 587"/>
              <a:gd name="T43" fmla="*/ 5 h 586"/>
              <a:gd name="T44" fmla="*/ 0 w 587"/>
              <a:gd name="T45" fmla="*/ 8 h 586"/>
              <a:gd name="T46" fmla="*/ 0 w 587"/>
              <a:gd name="T47" fmla="*/ 13 h 586"/>
              <a:gd name="T48" fmla="*/ 0 w 587"/>
              <a:gd name="T49" fmla="*/ 573 h 586"/>
              <a:gd name="T50" fmla="*/ 0 w 587"/>
              <a:gd name="T51" fmla="*/ 577 h 586"/>
              <a:gd name="T52" fmla="*/ 1 w 587"/>
              <a:gd name="T53" fmla="*/ 581 h 586"/>
              <a:gd name="T54" fmla="*/ 4 w 587"/>
              <a:gd name="T55" fmla="*/ 584 h 586"/>
              <a:gd name="T56" fmla="*/ 6 w 587"/>
              <a:gd name="T57" fmla="*/ 585 h 586"/>
              <a:gd name="T58" fmla="*/ 8 w 587"/>
              <a:gd name="T59" fmla="*/ 586 h 586"/>
              <a:gd name="T60" fmla="*/ 11 w 587"/>
              <a:gd name="T61" fmla="*/ 585 h 586"/>
              <a:gd name="T62" fmla="*/ 14 w 587"/>
              <a:gd name="T63" fmla="*/ 583 h 586"/>
              <a:gd name="T64" fmla="*/ 18 w 587"/>
              <a:gd name="T65" fmla="*/ 580 h 586"/>
              <a:gd name="T66" fmla="*/ 288 w 587"/>
              <a:gd name="T67" fmla="*/ 310 h 586"/>
              <a:gd name="T68" fmla="*/ 291 w 587"/>
              <a:gd name="T69" fmla="*/ 306 h 586"/>
              <a:gd name="T70" fmla="*/ 293 w 587"/>
              <a:gd name="T71" fmla="*/ 303 h 586"/>
              <a:gd name="T72" fmla="*/ 293 w 587"/>
              <a:gd name="T73" fmla="*/ 573 h 586"/>
              <a:gd name="T74" fmla="*/ 293 w 587"/>
              <a:gd name="T75" fmla="*/ 577 h 586"/>
              <a:gd name="T76" fmla="*/ 294 w 587"/>
              <a:gd name="T77" fmla="*/ 581 h 586"/>
              <a:gd name="T78" fmla="*/ 295 w 587"/>
              <a:gd name="T79" fmla="*/ 584 h 586"/>
              <a:gd name="T80" fmla="*/ 297 w 587"/>
              <a:gd name="T81" fmla="*/ 585 h 586"/>
              <a:gd name="T82" fmla="*/ 301 w 587"/>
              <a:gd name="T83" fmla="*/ 586 h 586"/>
              <a:gd name="T84" fmla="*/ 303 w 587"/>
              <a:gd name="T85" fmla="*/ 585 h 586"/>
              <a:gd name="T86" fmla="*/ 306 w 587"/>
              <a:gd name="T87" fmla="*/ 583 h 586"/>
              <a:gd name="T88" fmla="*/ 310 w 587"/>
              <a:gd name="T89" fmla="*/ 580 h 586"/>
              <a:gd name="T90" fmla="*/ 580 w 587"/>
              <a:gd name="T91" fmla="*/ 310 h 586"/>
              <a:gd name="T92" fmla="*/ 584 w 587"/>
              <a:gd name="T93" fmla="*/ 306 h 586"/>
              <a:gd name="T94" fmla="*/ 586 w 587"/>
              <a:gd name="T95" fmla="*/ 302 h 586"/>
              <a:gd name="T96" fmla="*/ 587 w 587"/>
              <a:gd name="T97" fmla="*/ 298 h 586"/>
              <a:gd name="T98" fmla="*/ 587 w 587"/>
              <a:gd name="T99" fmla="*/ 292 h 586"/>
              <a:gd name="T100" fmla="*/ 587 w 587"/>
              <a:gd name="T101" fmla="*/ 288 h 586"/>
              <a:gd name="T102" fmla="*/ 586 w 587"/>
              <a:gd name="T103" fmla="*/ 284 h 586"/>
              <a:gd name="T104" fmla="*/ 584 w 587"/>
              <a:gd name="T105" fmla="*/ 279 h 586"/>
              <a:gd name="T106" fmla="*/ 580 w 587"/>
              <a:gd name="T107" fmla="*/ 27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7" h="586">
                <a:moveTo>
                  <a:pt x="580" y="276"/>
                </a:moveTo>
                <a:lnTo>
                  <a:pt x="310" y="5"/>
                </a:lnTo>
                <a:lnTo>
                  <a:pt x="305" y="2"/>
                </a:lnTo>
                <a:lnTo>
                  <a:pt x="301" y="0"/>
                </a:lnTo>
                <a:lnTo>
                  <a:pt x="300" y="0"/>
                </a:lnTo>
                <a:lnTo>
                  <a:pt x="298" y="0"/>
                </a:lnTo>
                <a:lnTo>
                  <a:pt x="297" y="1"/>
                </a:lnTo>
                <a:lnTo>
                  <a:pt x="295" y="2"/>
                </a:lnTo>
                <a:lnTo>
                  <a:pt x="294" y="5"/>
                </a:lnTo>
                <a:lnTo>
                  <a:pt x="293" y="8"/>
                </a:lnTo>
                <a:lnTo>
                  <a:pt x="293" y="13"/>
                </a:lnTo>
                <a:lnTo>
                  <a:pt x="293" y="283"/>
                </a:lnTo>
                <a:lnTo>
                  <a:pt x="291" y="279"/>
                </a:lnTo>
                <a:lnTo>
                  <a:pt x="288" y="276"/>
                </a:lnTo>
                <a:lnTo>
                  <a:pt x="18" y="5"/>
                </a:lnTo>
                <a:lnTo>
                  <a:pt x="12" y="2"/>
                </a:lnTo>
                <a:lnTo>
                  <a:pt x="8" y="0"/>
                </a:lnTo>
                <a:lnTo>
                  <a:pt x="8" y="0"/>
                </a:lnTo>
                <a:lnTo>
                  <a:pt x="7" y="0"/>
                </a:lnTo>
                <a:lnTo>
                  <a:pt x="6" y="1"/>
                </a:lnTo>
                <a:lnTo>
                  <a:pt x="4" y="2"/>
                </a:lnTo>
                <a:lnTo>
                  <a:pt x="1" y="5"/>
                </a:lnTo>
                <a:lnTo>
                  <a:pt x="0" y="8"/>
                </a:lnTo>
                <a:lnTo>
                  <a:pt x="0" y="13"/>
                </a:lnTo>
                <a:lnTo>
                  <a:pt x="0" y="573"/>
                </a:lnTo>
                <a:lnTo>
                  <a:pt x="0" y="577"/>
                </a:lnTo>
                <a:lnTo>
                  <a:pt x="1" y="581"/>
                </a:lnTo>
                <a:lnTo>
                  <a:pt x="4" y="584"/>
                </a:lnTo>
                <a:lnTo>
                  <a:pt x="6" y="585"/>
                </a:lnTo>
                <a:lnTo>
                  <a:pt x="8" y="586"/>
                </a:lnTo>
                <a:lnTo>
                  <a:pt x="11" y="585"/>
                </a:lnTo>
                <a:lnTo>
                  <a:pt x="14" y="583"/>
                </a:lnTo>
                <a:lnTo>
                  <a:pt x="18" y="580"/>
                </a:lnTo>
                <a:lnTo>
                  <a:pt x="288" y="310"/>
                </a:lnTo>
                <a:lnTo>
                  <a:pt x="291" y="306"/>
                </a:lnTo>
                <a:lnTo>
                  <a:pt x="293" y="303"/>
                </a:lnTo>
                <a:lnTo>
                  <a:pt x="293" y="573"/>
                </a:lnTo>
                <a:lnTo>
                  <a:pt x="293" y="577"/>
                </a:lnTo>
                <a:lnTo>
                  <a:pt x="294" y="581"/>
                </a:lnTo>
                <a:lnTo>
                  <a:pt x="295" y="584"/>
                </a:lnTo>
                <a:lnTo>
                  <a:pt x="297" y="585"/>
                </a:lnTo>
                <a:lnTo>
                  <a:pt x="301" y="586"/>
                </a:lnTo>
                <a:lnTo>
                  <a:pt x="303" y="585"/>
                </a:lnTo>
                <a:lnTo>
                  <a:pt x="306" y="583"/>
                </a:lnTo>
                <a:lnTo>
                  <a:pt x="310" y="580"/>
                </a:lnTo>
                <a:lnTo>
                  <a:pt x="580" y="310"/>
                </a:lnTo>
                <a:lnTo>
                  <a:pt x="584" y="306"/>
                </a:lnTo>
                <a:lnTo>
                  <a:pt x="586" y="302"/>
                </a:lnTo>
                <a:lnTo>
                  <a:pt x="587" y="298"/>
                </a:lnTo>
                <a:lnTo>
                  <a:pt x="587" y="292"/>
                </a:lnTo>
                <a:lnTo>
                  <a:pt x="587" y="288"/>
                </a:lnTo>
                <a:lnTo>
                  <a:pt x="586" y="284"/>
                </a:lnTo>
                <a:lnTo>
                  <a:pt x="584" y="279"/>
                </a:lnTo>
                <a:lnTo>
                  <a:pt x="580" y="27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79" name="Freeform 61"/>
          <p:cNvSpPr>
            <a:spLocks/>
          </p:cNvSpPr>
          <p:nvPr/>
        </p:nvSpPr>
        <p:spPr bwMode="auto">
          <a:xfrm>
            <a:off x="4140200" y="3528220"/>
            <a:ext cx="307976" cy="257176"/>
          </a:xfrm>
          <a:custGeom>
            <a:avLst/>
            <a:gdLst>
              <a:gd name="T0" fmla="*/ 243 w 291"/>
              <a:gd name="T1" fmla="*/ 0 h 243"/>
              <a:gd name="T2" fmla="*/ 48 w 291"/>
              <a:gd name="T3" fmla="*/ 0 h 243"/>
              <a:gd name="T4" fmla="*/ 39 w 291"/>
              <a:gd name="T5" fmla="*/ 1 h 243"/>
              <a:gd name="T6" fmla="*/ 30 w 291"/>
              <a:gd name="T7" fmla="*/ 3 h 243"/>
              <a:gd name="T8" fmla="*/ 21 w 291"/>
              <a:gd name="T9" fmla="*/ 8 h 243"/>
              <a:gd name="T10" fmla="*/ 14 w 291"/>
              <a:gd name="T11" fmla="*/ 14 h 243"/>
              <a:gd name="T12" fmla="*/ 7 w 291"/>
              <a:gd name="T13" fmla="*/ 22 h 243"/>
              <a:gd name="T14" fmla="*/ 3 w 291"/>
              <a:gd name="T15" fmla="*/ 30 h 243"/>
              <a:gd name="T16" fmla="*/ 0 w 291"/>
              <a:gd name="T17" fmla="*/ 39 h 243"/>
              <a:gd name="T18" fmla="*/ 0 w 291"/>
              <a:gd name="T19" fmla="*/ 49 h 243"/>
              <a:gd name="T20" fmla="*/ 0 w 291"/>
              <a:gd name="T21" fmla="*/ 194 h 243"/>
              <a:gd name="T22" fmla="*/ 0 w 291"/>
              <a:gd name="T23" fmla="*/ 204 h 243"/>
              <a:gd name="T24" fmla="*/ 3 w 291"/>
              <a:gd name="T25" fmla="*/ 213 h 243"/>
              <a:gd name="T26" fmla="*/ 7 w 291"/>
              <a:gd name="T27" fmla="*/ 221 h 243"/>
              <a:gd name="T28" fmla="*/ 14 w 291"/>
              <a:gd name="T29" fmla="*/ 229 h 243"/>
              <a:gd name="T30" fmla="*/ 21 w 291"/>
              <a:gd name="T31" fmla="*/ 236 h 243"/>
              <a:gd name="T32" fmla="*/ 30 w 291"/>
              <a:gd name="T33" fmla="*/ 240 h 243"/>
              <a:gd name="T34" fmla="*/ 39 w 291"/>
              <a:gd name="T35" fmla="*/ 242 h 243"/>
              <a:gd name="T36" fmla="*/ 48 w 291"/>
              <a:gd name="T37" fmla="*/ 243 h 243"/>
              <a:gd name="T38" fmla="*/ 243 w 291"/>
              <a:gd name="T39" fmla="*/ 243 h 243"/>
              <a:gd name="T40" fmla="*/ 253 w 291"/>
              <a:gd name="T41" fmla="*/ 242 h 243"/>
              <a:gd name="T42" fmla="*/ 261 w 291"/>
              <a:gd name="T43" fmla="*/ 240 h 243"/>
              <a:gd name="T44" fmla="*/ 270 w 291"/>
              <a:gd name="T45" fmla="*/ 236 h 243"/>
              <a:gd name="T46" fmla="*/ 277 w 291"/>
              <a:gd name="T47" fmla="*/ 229 h 243"/>
              <a:gd name="T48" fmla="*/ 284 w 291"/>
              <a:gd name="T49" fmla="*/ 221 h 243"/>
              <a:gd name="T50" fmla="*/ 288 w 291"/>
              <a:gd name="T51" fmla="*/ 213 h 243"/>
              <a:gd name="T52" fmla="*/ 290 w 291"/>
              <a:gd name="T53" fmla="*/ 204 h 243"/>
              <a:gd name="T54" fmla="*/ 291 w 291"/>
              <a:gd name="T55" fmla="*/ 194 h 243"/>
              <a:gd name="T56" fmla="*/ 291 w 291"/>
              <a:gd name="T57" fmla="*/ 49 h 243"/>
              <a:gd name="T58" fmla="*/ 290 w 291"/>
              <a:gd name="T59" fmla="*/ 39 h 243"/>
              <a:gd name="T60" fmla="*/ 288 w 291"/>
              <a:gd name="T61" fmla="*/ 30 h 243"/>
              <a:gd name="T62" fmla="*/ 284 w 291"/>
              <a:gd name="T63" fmla="*/ 22 h 243"/>
              <a:gd name="T64" fmla="*/ 277 w 291"/>
              <a:gd name="T65" fmla="*/ 14 h 243"/>
              <a:gd name="T66" fmla="*/ 270 w 291"/>
              <a:gd name="T67" fmla="*/ 8 h 243"/>
              <a:gd name="T68" fmla="*/ 261 w 291"/>
              <a:gd name="T69" fmla="*/ 3 h 243"/>
              <a:gd name="T70" fmla="*/ 253 w 291"/>
              <a:gd name="T71" fmla="*/ 1 h 243"/>
              <a:gd name="T72" fmla="*/ 243 w 291"/>
              <a:gd name="T73"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1" h="243">
                <a:moveTo>
                  <a:pt x="243" y="0"/>
                </a:moveTo>
                <a:lnTo>
                  <a:pt x="48" y="0"/>
                </a:lnTo>
                <a:lnTo>
                  <a:pt x="39" y="1"/>
                </a:lnTo>
                <a:lnTo>
                  <a:pt x="30" y="3"/>
                </a:lnTo>
                <a:lnTo>
                  <a:pt x="21" y="8"/>
                </a:lnTo>
                <a:lnTo>
                  <a:pt x="14" y="14"/>
                </a:lnTo>
                <a:lnTo>
                  <a:pt x="7" y="22"/>
                </a:lnTo>
                <a:lnTo>
                  <a:pt x="3" y="30"/>
                </a:lnTo>
                <a:lnTo>
                  <a:pt x="0" y="39"/>
                </a:lnTo>
                <a:lnTo>
                  <a:pt x="0" y="49"/>
                </a:lnTo>
                <a:lnTo>
                  <a:pt x="0" y="194"/>
                </a:lnTo>
                <a:lnTo>
                  <a:pt x="0" y="204"/>
                </a:lnTo>
                <a:lnTo>
                  <a:pt x="3" y="213"/>
                </a:lnTo>
                <a:lnTo>
                  <a:pt x="7" y="221"/>
                </a:lnTo>
                <a:lnTo>
                  <a:pt x="14" y="229"/>
                </a:lnTo>
                <a:lnTo>
                  <a:pt x="21" y="236"/>
                </a:lnTo>
                <a:lnTo>
                  <a:pt x="30" y="240"/>
                </a:lnTo>
                <a:lnTo>
                  <a:pt x="39" y="242"/>
                </a:lnTo>
                <a:lnTo>
                  <a:pt x="48" y="243"/>
                </a:lnTo>
                <a:lnTo>
                  <a:pt x="243" y="243"/>
                </a:lnTo>
                <a:lnTo>
                  <a:pt x="253" y="242"/>
                </a:lnTo>
                <a:lnTo>
                  <a:pt x="261" y="240"/>
                </a:lnTo>
                <a:lnTo>
                  <a:pt x="270" y="236"/>
                </a:lnTo>
                <a:lnTo>
                  <a:pt x="277" y="229"/>
                </a:lnTo>
                <a:lnTo>
                  <a:pt x="284" y="221"/>
                </a:lnTo>
                <a:lnTo>
                  <a:pt x="288" y="213"/>
                </a:lnTo>
                <a:lnTo>
                  <a:pt x="290" y="204"/>
                </a:lnTo>
                <a:lnTo>
                  <a:pt x="291" y="194"/>
                </a:lnTo>
                <a:lnTo>
                  <a:pt x="291" y="49"/>
                </a:lnTo>
                <a:lnTo>
                  <a:pt x="290" y="39"/>
                </a:lnTo>
                <a:lnTo>
                  <a:pt x="288" y="30"/>
                </a:lnTo>
                <a:lnTo>
                  <a:pt x="284" y="22"/>
                </a:lnTo>
                <a:lnTo>
                  <a:pt x="277" y="14"/>
                </a:lnTo>
                <a:lnTo>
                  <a:pt x="270" y="8"/>
                </a:lnTo>
                <a:lnTo>
                  <a:pt x="261" y="3"/>
                </a:lnTo>
                <a:lnTo>
                  <a:pt x="253" y="1"/>
                </a:lnTo>
                <a:lnTo>
                  <a:pt x="24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0" name="Freeform 62"/>
          <p:cNvSpPr>
            <a:spLocks/>
          </p:cNvSpPr>
          <p:nvPr/>
        </p:nvSpPr>
        <p:spPr bwMode="auto">
          <a:xfrm>
            <a:off x="4140200" y="3836194"/>
            <a:ext cx="307976" cy="257176"/>
          </a:xfrm>
          <a:custGeom>
            <a:avLst/>
            <a:gdLst>
              <a:gd name="T0" fmla="*/ 243 w 291"/>
              <a:gd name="T1" fmla="*/ 0 h 244"/>
              <a:gd name="T2" fmla="*/ 48 w 291"/>
              <a:gd name="T3" fmla="*/ 0 h 244"/>
              <a:gd name="T4" fmla="*/ 39 w 291"/>
              <a:gd name="T5" fmla="*/ 1 h 244"/>
              <a:gd name="T6" fmla="*/ 30 w 291"/>
              <a:gd name="T7" fmla="*/ 4 h 244"/>
              <a:gd name="T8" fmla="*/ 21 w 291"/>
              <a:gd name="T9" fmla="*/ 8 h 244"/>
              <a:gd name="T10" fmla="*/ 14 w 291"/>
              <a:gd name="T11" fmla="*/ 15 h 244"/>
              <a:gd name="T12" fmla="*/ 7 w 291"/>
              <a:gd name="T13" fmla="*/ 22 h 244"/>
              <a:gd name="T14" fmla="*/ 3 w 291"/>
              <a:gd name="T15" fmla="*/ 30 h 244"/>
              <a:gd name="T16" fmla="*/ 0 w 291"/>
              <a:gd name="T17" fmla="*/ 40 h 244"/>
              <a:gd name="T18" fmla="*/ 0 w 291"/>
              <a:gd name="T19" fmla="*/ 49 h 244"/>
              <a:gd name="T20" fmla="*/ 0 w 291"/>
              <a:gd name="T21" fmla="*/ 195 h 244"/>
              <a:gd name="T22" fmla="*/ 0 w 291"/>
              <a:gd name="T23" fmla="*/ 205 h 244"/>
              <a:gd name="T24" fmla="*/ 3 w 291"/>
              <a:gd name="T25" fmla="*/ 213 h 244"/>
              <a:gd name="T26" fmla="*/ 7 w 291"/>
              <a:gd name="T27" fmla="*/ 222 h 244"/>
              <a:gd name="T28" fmla="*/ 14 w 291"/>
              <a:gd name="T29" fmla="*/ 230 h 244"/>
              <a:gd name="T30" fmla="*/ 21 w 291"/>
              <a:gd name="T31" fmla="*/ 235 h 244"/>
              <a:gd name="T32" fmla="*/ 30 w 291"/>
              <a:gd name="T33" fmla="*/ 240 h 244"/>
              <a:gd name="T34" fmla="*/ 39 w 291"/>
              <a:gd name="T35" fmla="*/ 243 h 244"/>
              <a:gd name="T36" fmla="*/ 48 w 291"/>
              <a:gd name="T37" fmla="*/ 244 h 244"/>
              <a:gd name="T38" fmla="*/ 243 w 291"/>
              <a:gd name="T39" fmla="*/ 244 h 244"/>
              <a:gd name="T40" fmla="*/ 253 w 291"/>
              <a:gd name="T41" fmla="*/ 243 h 244"/>
              <a:gd name="T42" fmla="*/ 261 w 291"/>
              <a:gd name="T43" fmla="*/ 240 h 244"/>
              <a:gd name="T44" fmla="*/ 270 w 291"/>
              <a:gd name="T45" fmla="*/ 235 h 244"/>
              <a:gd name="T46" fmla="*/ 277 w 291"/>
              <a:gd name="T47" fmla="*/ 230 h 244"/>
              <a:gd name="T48" fmla="*/ 284 w 291"/>
              <a:gd name="T49" fmla="*/ 222 h 244"/>
              <a:gd name="T50" fmla="*/ 288 w 291"/>
              <a:gd name="T51" fmla="*/ 213 h 244"/>
              <a:gd name="T52" fmla="*/ 290 w 291"/>
              <a:gd name="T53" fmla="*/ 205 h 244"/>
              <a:gd name="T54" fmla="*/ 291 w 291"/>
              <a:gd name="T55" fmla="*/ 195 h 244"/>
              <a:gd name="T56" fmla="*/ 291 w 291"/>
              <a:gd name="T57" fmla="*/ 49 h 244"/>
              <a:gd name="T58" fmla="*/ 290 w 291"/>
              <a:gd name="T59" fmla="*/ 40 h 244"/>
              <a:gd name="T60" fmla="*/ 288 w 291"/>
              <a:gd name="T61" fmla="*/ 30 h 244"/>
              <a:gd name="T62" fmla="*/ 284 w 291"/>
              <a:gd name="T63" fmla="*/ 22 h 244"/>
              <a:gd name="T64" fmla="*/ 277 w 291"/>
              <a:gd name="T65" fmla="*/ 15 h 244"/>
              <a:gd name="T66" fmla="*/ 270 w 291"/>
              <a:gd name="T67" fmla="*/ 8 h 244"/>
              <a:gd name="T68" fmla="*/ 261 w 291"/>
              <a:gd name="T69" fmla="*/ 4 h 244"/>
              <a:gd name="T70" fmla="*/ 253 w 291"/>
              <a:gd name="T71" fmla="*/ 1 h 244"/>
              <a:gd name="T72" fmla="*/ 243 w 291"/>
              <a:gd name="T7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1" h="244">
                <a:moveTo>
                  <a:pt x="243" y="0"/>
                </a:moveTo>
                <a:lnTo>
                  <a:pt x="48" y="0"/>
                </a:lnTo>
                <a:lnTo>
                  <a:pt x="39" y="1"/>
                </a:lnTo>
                <a:lnTo>
                  <a:pt x="30" y="4"/>
                </a:lnTo>
                <a:lnTo>
                  <a:pt x="21" y="8"/>
                </a:lnTo>
                <a:lnTo>
                  <a:pt x="14" y="15"/>
                </a:lnTo>
                <a:lnTo>
                  <a:pt x="7" y="22"/>
                </a:lnTo>
                <a:lnTo>
                  <a:pt x="3" y="30"/>
                </a:lnTo>
                <a:lnTo>
                  <a:pt x="0" y="40"/>
                </a:lnTo>
                <a:lnTo>
                  <a:pt x="0" y="49"/>
                </a:lnTo>
                <a:lnTo>
                  <a:pt x="0" y="195"/>
                </a:lnTo>
                <a:lnTo>
                  <a:pt x="0" y="205"/>
                </a:lnTo>
                <a:lnTo>
                  <a:pt x="3" y="213"/>
                </a:lnTo>
                <a:lnTo>
                  <a:pt x="7" y="222"/>
                </a:lnTo>
                <a:lnTo>
                  <a:pt x="14" y="230"/>
                </a:lnTo>
                <a:lnTo>
                  <a:pt x="21" y="235"/>
                </a:lnTo>
                <a:lnTo>
                  <a:pt x="30" y="240"/>
                </a:lnTo>
                <a:lnTo>
                  <a:pt x="39" y="243"/>
                </a:lnTo>
                <a:lnTo>
                  <a:pt x="48" y="244"/>
                </a:lnTo>
                <a:lnTo>
                  <a:pt x="243" y="244"/>
                </a:lnTo>
                <a:lnTo>
                  <a:pt x="253" y="243"/>
                </a:lnTo>
                <a:lnTo>
                  <a:pt x="261" y="240"/>
                </a:lnTo>
                <a:lnTo>
                  <a:pt x="270" y="235"/>
                </a:lnTo>
                <a:lnTo>
                  <a:pt x="277" y="230"/>
                </a:lnTo>
                <a:lnTo>
                  <a:pt x="284" y="222"/>
                </a:lnTo>
                <a:lnTo>
                  <a:pt x="288" y="213"/>
                </a:lnTo>
                <a:lnTo>
                  <a:pt x="290" y="205"/>
                </a:lnTo>
                <a:lnTo>
                  <a:pt x="291" y="195"/>
                </a:lnTo>
                <a:lnTo>
                  <a:pt x="291" y="49"/>
                </a:lnTo>
                <a:lnTo>
                  <a:pt x="290" y="40"/>
                </a:lnTo>
                <a:lnTo>
                  <a:pt x="288" y="30"/>
                </a:lnTo>
                <a:lnTo>
                  <a:pt x="284" y="22"/>
                </a:lnTo>
                <a:lnTo>
                  <a:pt x="277" y="15"/>
                </a:lnTo>
                <a:lnTo>
                  <a:pt x="270" y="8"/>
                </a:lnTo>
                <a:lnTo>
                  <a:pt x="261" y="4"/>
                </a:lnTo>
                <a:lnTo>
                  <a:pt x="253" y="1"/>
                </a:lnTo>
                <a:lnTo>
                  <a:pt x="243"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1" name="Freeform 63"/>
          <p:cNvSpPr>
            <a:spLocks/>
          </p:cNvSpPr>
          <p:nvPr/>
        </p:nvSpPr>
        <p:spPr bwMode="auto">
          <a:xfrm>
            <a:off x="4502150" y="3528220"/>
            <a:ext cx="307976" cy="257176"/>
          </a:xfrm>
          <a:custGeom>
            <a:avLst/>
            <a:gdLst>
              <a:gd name="T0" fmla="*/ 278 w 293"/>
              <a:gd name="T1" fmla="*/ 14 h 243"/>
              <a:gd name="T2" fmla="*/ 270 w 293"/>
              <a:gd name="T3" fmla="*/ 8 h 243"/>
              <a:gd name="T4" fmla="*/ 262 w 293"/>
              <a:gd name="T5" fmla="*/ 3 h 243"/>
              <a:gd name="T6" fmla="*/ 254 w 293"/>
              <a:gd name="T7" fmla="*/ 1 h 243"/>
              <a:gd name="T8" fmla="*/ 244 w 293"/>
              <a:gd name="T9" fmla="*/ 0 h 243"/>
              <a:gd name="T10" fmla="*/ 49 w 293"/>
              <a:gd name="T11" fmla="*/ 0 h 243"/>
              <a:gd name="T12" fmla="*/ 40 w 293"/>
              <a:gd name="T13" fmla="*/ 1 h 243"/>
              <a:gd name="T14" fmla="*/ 30 w 293"/>
              <a:gd name="T15" fmla="*/ 3 h 243"/>
              <a:gd name="T16" fmla="*/ 23 w 293"/>
              <a:gd name="T17" fmla="*/ 8 h 243"/>
              <a:gd name="T18" fmla="*/ 15 w 293"/>
              <a:gd name="T19" fmla="*/ 14 h 243"/>
              <a:gd name="T20" fmla="*/ 9 w 293"/>
              <a:gd name="T21" fmla="*/ 22 h 243"/>
              <a:gd name="T22" fmla="*/ 4 w 293"/>
              <a:gd name="T23" fmla="*/ 30 h 243"/>
              <a:gd name="T24" fmla="*/ 1 w 293"/>
              <a:gd name="T25" fmla="*/ 39 h 243"/>
              <a:gd name="T26" fmla="*/ 0 w 293"/>
              <a:gd name="T27" fmla="*/ 49 h 243"/>
              <a:gd name="T28" fmla="*/ 0 w 293"/>
              <a:gd name="T29" fmla="*/ 194 h 243"/>
              <a:gd name="T30" fmla="*/ 1 w 293"/>
              <a:gd name="T31" fmla="*/ 204 h 243"/>
              <a:gd name="T32" fmla="*/ 4 w 293"/>
              <a:gd name="T33" fmla="*/ 213 h 243"/>
              <a:gd name="T34" fmla="*/ 9 w 293"/>
              <a:gd name="T35" fmla="*/ 221 h 243"/>
              <a:gd name="T36" fmla="*/ 15 w 293"/>
              <a:gd name="T37" fmla="*/ 229 h 243"/>
              <a:gd name="T38" fmla="*/ 23 w 293"/>
              <a:gd name="T39" fmla="*/ 236 h 243"/>
              <a:gd name="T40" fmla="*/ 30 w 293"/>
              <a:gd name="T41" fmla="*/ 240 h 243"/>
              <a:gd name="T42" fmla="*/ 40 w 293"/>
              <a:gd name="T43" fmla="*/ 242 h 243"/>
              <a:gd name="T44" fmla="*/ 49 w 293"/>
              <a:gd name="T45" fmla="*/ 243 h 243"/>
              <a:gd name="T46" fmla="*/ 244 w 293"/>
              <a:gd name="T47" fmla="*/ 243 h 243"/>
              <a:gd name="T48" fmla="*/ 254 w 293"/>
              <a:gd name="T49" fmla="*/ 242 h 243"/>
              <a:gd name="T50" fmla="*/ 262 w 293"/>
              <a:gd name="T51" fmla="*/ 240 h 243"/>
              <a:gd name="T52" fmla="*/ 270 w 293"/>
              <a:gd name="T53" fmla="*/ 236 h 243"/>
              <a:gd name="T54" fmla="*/ 278 w 293"/>
              <a:gd name="T55" fmla="*/ 229 h 243"/>
              <a:gd name="T56" fmla="*/ 284 w 293"/>
              <a:gd name="T57" fmla="*/ 221 h 243"/>
              <a:gd name="T58" fmla="*/ 289 w 293"/>
              <a:gd name="T59" fmla="*/ 213 h 243"/>
              <a:gd name="T60" fmla="*/ 292 w 293"/>
              <a:gd name="T61" fmla="*/ 204 h 243"/>
              <a:gd name="T62" fmla="*/ 293 w 293"/>
              <a:gd name="T63" fmla="*/ 194 h 243"/>
              <a:gd name="T64" fmla="*/ 293 w 293"/>
              <a:gd name="T65" fmla="*/ 49 h 243"/>
              <a:gd name="T66" fmla="*/ 292 w 293"/>
              <a:gd name="T67" fmla="*/ 39 h 243"/>
              <a:gd name="T68" fmla="*/ 289 w 293"/>
              <a:gd name="T69" fmla="*/ 30 h 243"/>
              <a:gd name="T70" fmla="*/ 284 w 293"/>
              <a:gd name="T71" fmla="*/ 22 h 243"/>
              <a:gd name="T72" fmla="*/ 278 w 293"/>
              <a:gd name="T73" fmla="*/ 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3" h="243">
                <a:moveTo>
                  <a:pt x="278" y="14"/>
                </a:moveTo>
                <a:lnTo>
                  <a:pt x="270" y="8"/>
                </a:lnTo>
                <a:lnTo>
                  <a:pt x="262" y="3"/>
                </a:lnTo>
                <a:lnTo>
                  <a:pt x="254" y="1"/>
                </a:lnTo>
                <a:lnTo>
                  <a:pt x="244" y="0"/>
                </a:lnTo>
                <a:lnTo>
                  <a:pt x="49" y="0"/>
                </a:lnTo>
                <a:lnTo>
                  <a:pt x="40" y="1"/>
                </a:lnTo>
                <a:lnTo>
                  <a:pt x="30" y="3"/>
                </a:lnTo>
                <a:lnTo>
                  <a:pt x="23" y="8"/>
                </a:lnTo>
                <a:lnTo>
                  <a:pt x="15" y="14"/>
                </a:lnTo>
                <a:lnTo>
                  <a:pt x="9" y="22"/>
                </a:lnTo>
                <a:lnTo>
                  <a:pt x="4" y="30"/>
                </a:lnTo>
                <a:lnTo>
                  <a:pt x="1" y="39"/>
                </a:lnTo>
                <a:lnTo>
                  <a:pt x="0" y="49"/>
                </a:lnTo>
                <a:lnTo>
                  <a:pt x="0" y="194"/>
                </a:lnTo>
                <a:lnTo>
                  <a:pt x="1" y="204"/>
                </a:lnTo>
                <a:lnTo>
                  <a:pt x="4" y="213"/>
                </a:lnTo>
                <a:lnTo>
                  <a:pt x="9" y="221"/>
                </a:lnTo>
                <a:lnTo>
                  <a:pt x="15" y="229"/>
                </a:lnTo>
                <a:lnTo>
                  <a:pt x="23" y="236"/>
                </a:lnTo>
                <a:lnTo>
                  <a:pt x="30" y="240"/>
                </a:lnTo>
                <a:lnTo>
                  <a:pt x="40" y="242"/>
                </a:lnTo>
                <a:lnTo>
                  <a:pt x="49" y="243"/>
                </a:lnTo>
                <a:lnTo>
                  <a:pt x="244" y="243"/>
                </a:lnTo>
                <a:lnTo>
                  <a:pt x="254" y="242"/>
                </a:lnTo>
                <a:lnTo>
                  <a:pt x="262" y="240"/>
                </a:lnTo>
                <a:lnTo>
                  <a:pt x="270" y="236"/>
                </a:lnTo>
                <a:lnTo>
                  <a:pt x="278" y="229"/>
                </a:lnTo>
                <a:lnTo>
                  <a:pt x="284" y="221"/>
                </a:lnTo>
                <a:lnTo>
                  <a:pt x="289" y="213"/>
                </a:lnTo>
                <a:lnTo>
                  <a:pt x="292" y="204"/>
                </a:lnTo>
                <a:lnTo>
                  <a:pt x="293" y="194"/>
                </a:lnTo>
                <a:lnTo>
                  <a:pt x="293" y="49"/>
                </a:lnTo>
                <a:lnTo>
                  <a:pt x="292" y="39"/>
                </a:lnTo>
                <a:lnTo>
                  <a:pt x="289" y="30"/>
                </a:lnTo>
                <a:lnTo>
                  <a:pt x="284" y="22"/>
                </a:lnTo>
                <a:lnTo>
                  <a:pt x="278" y="1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2" name="Freeform 64"/>
          <p:cNvSpPr>
            <a:spLocks/>
          </p:cNvSpPr>
          <p:nvPr/>
        </p:nvSpPr>
        <p:spPr bwMode="auto">
          <a:xfrm>
            <a:off x="4502150" y="3836194"/>
            <a:ext cx="307976" cy="257176"/>
          </a:xfrm>
          <a:custGeom>
            <a:avLst/>
            <a:gdLst>
              <a:gd name="T0" fmla="*/ 244 w 293"/>
              <a:gd name="T1" fmla="*/ 0 h 244"/>
              <a:gd name="T2" fmla="*/ 49 w 293"/>
              <a:gd name="T3" fmla="*/ 0 h 244"/>
              <a:gd name="T4" fmla="*/ 40 w 293"/>
              <a:gd name="T5" fmla="*/ 1 h 244"/>
              <a:gd name="T6" fmla="*/ 30 w 293"/>
              <a:gd name="T7" fmla="*/ 4 h 244"/>
              <a:gd name="T8" fmla="*/ 23 w 293"/>
              <a:gd name="T9" fmla="*/ 8 h 244"/>
              <a:gd name="T10" fmla="*/ 15 w 293"/>
              <a:gd name="T11" fmla="*/ 15 h 244"/>
              <a:gd name="T12" fmla="*/ 9 w 293"/>
              <a:gd name="T13" fmla="*/ 22 h 244"/>
              <a:gd name="T14" fmla="*/ 4 w 293"/>
              <a:gd name="T15" fmla="*/ 30 h 244"/>
              <a:gd name="T16" fmla="*/ 1 w 293"/>
              <a:gd name="T17" fmla="*/ 40 h 244"/>
              <a:gd name="T18" fmla="*/ 0 w 293"/>
              <a:gd name="T19" fmla="*/ 49 h 244"/>
              <a:gd name="T20" fmla="*/ 0 w 293"/>
              <a:gd name="T21" fmla="*/ 195 h 244"/>
              <a:gd name="T22" fmla="*/ 1 w 293"/>
              <a:gd name="T23" fmla="*/ 205 h 244"/>
              <a:gd name="T24" fmla="*/ 4 w 293"/>
              <a:gd name="T25" fmla="*/ 213 h 244"/>
              <a:gd name="T26" fmla="*/ 9 w 293"/>
              <a:gd name="T27" fmla="*/ 222 h 244"/>
              <a:gd name="T28" fmla="*/ 15 w 293"/>
              <a:gd name="T29" fmla="*/ 230 h 244"/>
              <a:gd name="T30" fmla="*/ 23 w 293"/>
              <a:gd name="T31" fmla="*/ 235 h 244"/>
              <a:gd name="T32" fmla="*/ 30 w 293"/>
              <a:gd name="T33" fmla="*/ 240 h 244"/>
              <a:gd name="T34" fmla="*/ 40 w 293"/>
              <a:gd name="T35" fmla="*/ 243 h 244"/>
              <a:gd name="T36" fmla="*/ 49 w 293"/>
              <a:gd name="T37" fmla="*/ 244 h 244"/>
              <a:gd name="T38" fmla="*/ 244 w 293"/>
              <a:gd name="T39" fmla="*/ 244 h 244"/>
              <a:gd name="T40" fmla="*/ 254 w 293"/>
              <a:gd name="T41" fmla="*/ 243 h 244"/>
              <a:gd name="T42" fmla="*/ 262 w 293"/>
              <a:gd name="T43" fmla="*/ 240 h 244"/>
              <a:gd name="T44" fmla="*/ 270 w 293"/>
              <a:gd name="T45" fmla="*/ 235 h 244"/>
              <a:gd name="T46" fmla="*/ 278 w 293"/>
              <a:gd name="T47" fmla="*/ 230 h 244"/>
              <a:gd name="T48" fmla="*/ 284 w 293"/>
              <a:gd name="T49" fmla="*/ 222 h 244"/>
              <a:gd name="T50" fmla="*/ 289 w 293"/>
              <a:gd name="T51" fmla="*/ 213 h 244"/>
              <a:gd name="T52" fmla="*/ 292 w 293"/>
              <a:gd name="T53" fmla="*/ 205 h 244"/>
              <a:gd name="T54" fmla="*/ 293 w 293"/>
              <a:gd name="T55" fmla="*/ 195 h 244"/>
              <a:gd name="T56" fmla="*/ 293 w 293"/>
              <a:gd name="T57" fmla="*/ 49 h 244"/>
              <a:gd name="T58" fmla="*/ 292 w 293"/>
              <a:gd name="T59" fmla="*/ 40 h 244"/>
              <a:gd name="T60" fmla="*/ 289 w 293"/>
              <a:gd name="T61" fmla="*/ 30 h 244"/>
              <a:gd name="T62" fmla="*/ 284 w 293"/>
              <a:gd name="T63" fmla="*/ 22 h 244"/>
              <a:gd name="T64" fmla="*/ 278 w 293"/>
              <a:gd name="T65" fmla="*/ 15 h 244"/>
              <a:gd name="T66" fmla="*/ 270 w 293"/>
              <a:gd name="T67" fmla="*/ 8 h 244"/>
              <a:gd name="T68" fmla="*/ 262 w 293"/>
              <a:gd name="T69" fmla="*/ 4 h 244"/>
              <a:gd name="T70" fmla="*/ 254 w 293"/>
              <a:gd name="T71" fmla="*/ 1 h 244"/>
              <a:gd name="T72" fmla="*/ 244 w 293"/>
              <a:gd name="T7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3" h="244">
                <a:moveTo>
                  <a:pt x="244" y="0"/>
                </a:moveTo>
                <a:lnTo>
                  <a:pt x="49" y="0"/>
                </a:lnTo>
                <a:lnTo>
                  <a:pt x="40" y="1"/>
                </a:lnTo>
                <a:lnTo>
                  <a:pt x="30" y="4"/>
                </a:lnTo>
                <a:lnTo>
                  <a:pt x="23" y="8"/>
                </a:lnTo>
                <a:lnTo>
                  <a:pt x="15" y="15"/>
                </a:lnTo>
                <a:lnTo>
                  <a:pt x="9" y="22"/>
                </a:lnTo>
                <a:lnTo>
                  <a:pt x="4" y="30"/>
                </a:lnTo>
                <a:lnTo>
                  <a:pt x="1" y="40"/>
                </a:lnTo>
                <a:lnTo>
                  <a:pt x="0" y="49"/>
                </a:lnTo>
                <a:lnTo>
                  <a:pt x="0" y="195"/>
                </a:lnTo>
                <a:lnTo>
                  <a:pt x="1" y="205"/>
                </a:lnTo>
                <a:lnTo>
                  <a:pt x="4" y="213"/>
                </a:lnTo>
                <a:lnTo>
                  <a:pt x="9" y="222"/>
                </a:lnTo>
                <a:lnTo>
                  <a:pt x="15" y="230"/>
                </a:lnTo>
                <a:lnTo>
                  <a:pt x="23" y="235"/>
                </a:lnTo>
                <a:lnTo>
                  <a:pt x="30" y="240"/>
                </a:lnTo>
                <a:lnTo>
                  <a:pt x="40" y="243"/>
                </a:lnTo>
                <a:lnTo>
                  <a:pt x="49" y="244"/>
                </a:lnTo>
                <a:lnTo>
                  <a:pt x="244" y="244"/>
                </a:lnTo>
                <a:lnTo>
                  <a:pt x="254" y="243"/>
                </a:lnTo>
                <a:lnTo>
                  <a:pt x="262" y="240"/>
                </a:lnTo>
                <a:lnTo>
                  <a:pt x="270" y="235"/>
                </a:lnTo>
                <a:lnTo>
                  <a:pt x="278" y="230"/>
                </a:lnTo>
                <a:lnTo>
                  <a:pt x="284" y="222"/>
                </a:lnTo>
                <a:lnTo>
                  <a:pt x="289" y="213"/>
                </a:lnTo>
                <a:lnTo>
                  <a:pt x="292" y="205"/>
                </a:lnTo>
                <a:lnTo>
                  <a:pt x="293" y="195"/>
                </a:lnTo>
                <a:lnTo>
                  <a:pt x="293" y="49"/>
                </a:lnTo>
                <a:lnTo>
                  <a:pt x="292" y="40"/>
                </a:lnTo>
                <a:lnTo>
                  <a:pt x="289" y="30"/>
                </a:lnTo>
                <a:lnTo>
                  <a:pt x="284" y="22"/>
                </a:lnTo>
                <a:lnTo>
                  <a:pt x="278" y="15"/>
                </a:lnTo>
                <a:lnTo>
                  <a:pt x="270" y="8"/>
                </a:lnTo>
                <a:lnTo>
                  <a:pt x="262" y="4"/>
                </a:lnTo>
                <a:lnTo>
                  <a:pt x="254" y="1"/>
                </a:lnTo>
                <a:lnTo>
                  <a:pt x="244"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3" name="Freeform 65"/>
          <p:cNvSpPr>
            <a:spLocks/>
          </p:cNvSpPr>
          <p:nvPr/>
        </p:nvSpPr>
        <p:spPr bwMode="auto">
          <a:xfrm>
            <a:off x="4286250" y="5029994"/>
            <a:ext cx="498476" cy="381000"/>
          </a:xfrm>
          <a:custGeom>
            <a:avLst/>
            <a:gdLst>
              <a:gd name="T0" fmla="*/ 78 w 471"/>
              <a:gd name="T1" fmla="*/ 128 h 362"/>
              <a:gd name="T2" fmla="*/ 76 w 471"/>
              <a:gd name="T3" fmla="*/ 125 h 362"/>
              <a:gd name="T4" fmla="*/ 72 w 471"/>
              <a:gd name="T5" fmla="*/ 124 h 362"/>
              <a:gd name="T6" fmla="*/ 68 w 471"/>
              <a:gd name="T7" fmla="*/ 123 h 362"/>
              <a:gd name="T8" fmla="*/ 65 w 471"/>
              <a:gd name="T9" fmla="*/ 122 h 362"/>
              <a:gd name="T10" fmla="*/ 61 w 471"/>
              <a:gd name="T11" fmla="*/ 123 h 362"/>
              <a:gd name="T12" fmla="*/ 57 w 471"/>
              <a:gd name="T13" fmla="*/ 124 h 362"/>
              <a:gd name="T14" fmla="*/ 54 w 471"/>
              <a:gd name="T15" fmla="*/ 125 h 362"/>
              <a:gd name="T16" fmla="*/ 51 w 471"/>
              <a:gd name="T17" fmla="*/ 128 h 362"/>
              <a:gd name="T18" fmla="*/ 5 w 471"/>
              <a:gd name="T19" fmla="*/ 174 h 362"/>
              <a:gd name="T20" fmla="*/ 3 w 471"/>
              <a:gd name="T21" fmla="*/ 177 h 362"/>
              <a:gd name="T22" fmla="*/ 1 w 471"/>
              <a:gd name="T23" fmla="*/ 180 h 362"/>
              <a:gd name="T24" fmla="*/ 0 w 471"/>
              <a:gd name="T25" fmla="*/ 184 h 362"/>
              <a:gd name="T26" fmla="*/ 0 w 471"/>
              <a:gd name="T27" fmla="*/ 187 h 362"/>
              <a:gd name="T28" fmla="*/ 0 w 471"/>
              <a:gd name="T29" fmla="*/ 191 h 362"/>
              <a:gd name="T30" fmla="*/ 1 w 471"/>
              <a:gd name="T31" fmla="*/ 194 h 362"/>
              <a:gd name="T32" fmla="*/ 3 w 471"/>
              <a:gd name="T33" fmla="*/ 198 h 362"/>
              <a:gd name="T34" fmla="*/ 5 w 471"/>
              <a:gd name="T35" fmla="*/ 201 h 362"/>
              <a:gd name="T36" fmla="*/ 160 w 471"/>
              <a:gd name="T37" fmla="*/ 356 h 362"/>
              <a:gd name="T38" fmla="*/ 162 w 471"/>
              <a:gd name="T39" fmla="*/ 358 h 362"/>
              <a:gd name="T40" fmla="*/ 165 w 471"/>
              <a:gd name="T41" fmla="*/ 360 h 362"/>
              <a:gd name="T42" fmla="*/ 169 w 471"/>
              <a:gd name="T43" fmla="*/ 361 h 362"/>
              <a:gd name="T44" fmla="*/ 172 w 471"/>
              <a:gd name="T45" fmla="*/ 362 h 362"/>
              <a:gd name="T46" fmla="*/ 173 w 471"/>
              <a:gd name="T47" fmla="*/ 362 h 362"/>
              <a:gd name="T48" fmla="*/ 174 w 471"/>
              <a:gd name="T49" fmla="*/ 362 h 362"/>
              <a:gd name="T50" fmla="*/ 177 w 471"/>
              <a:gd name="T51" fmla="*/ 362 h 362"/>
              <a:gd name="T52" fmla="*/ 182 w 471"/>
              <a:gd name="T53" fmla="*/ 361 h 362"/>
              <a:gd name="T54" fmla="*/ 185 w 471"/>
              <a:gd name="T55" fmla="*/ 358 h 362"/>
              <a:gd name="T56" fmla="*/ 188 w 471"/>
              <a:gd name="T57" fmla="*/ 356 h 362"/>
              <a:gd name="T58" fmla="*/ 466 w 471"/>
              <a:gd name="T59" fmla="*/ 79 h 362"/>
              <a:gd name="T60" fmla="*/ 468 w 471"/>
              <a:gd name="T61" fmla="*/ 76 h 362"/>
              <a:gd name="T62" fmla="*/ 470 w 471"/>
              <a:gd name="T63" fmla="*/ 72 h 362"/>
              <a:gd name="T64" fmla="*/ 471 w 471"/>
              <a:gd name="T65" fmla="*/ 69 h 362"/>
              <a:gd name="T66" fmla="*/ 471 w 471"/>
              <a:gd name="T67" fmla="*/ 65 h 362"/>
              <a:gd name="T68" fmla="*/ 471 w 471"/>
              <a:gd name="T69" fmla="*/ 60 h 362"/>
              <a:gd name="T70" fmla="*/ 470 w 471"/>
              <a:gd name="T71" fmla="*/ 57 h 362"/>
              <a:gd name="T72" fmla="*/ 468 w 471"/>
              <a:gd name="T73" fmla="*/ 54 h 362"/>
              <a:gd name="T74" fmla="*/ 466 w 471"/>
              <a:gd name="T75" fmla="*/ 51 h 362"/>
              <a:gd name="T76" fmla="*/ 420 w 471"/>
              <a:gd name="T77" fmla="*/ 5 h 362"/>
              <a:gd name="T78" fmla="*/ 417 w 471"/>
              <a:gd name="T79" fmla="*/ 3 h 362"/>
              <a:gd name="T80" fmla="*/ 414 w 471"/>
              <a:gd name="T81" fmla="*/ 1 h 362"/>
              <a:gd name="T82" fmla="*/ 410 w 471"/>
              <a:gd name="T83" fmla="*/ 0 h 362"/>
              <a:gd name="T84" fmla="*/ 406 w 471"/>
              <a:gd name="T85" fmla="*/ 0 h 362"/>
              <a:gd name="T86" fmla="*/ 403 w 471"/>
              <a:gd name="T87" fmla="*/ 0 h 362"/>
              <a:gd name="T88" fmla="*/ 399 w 471"/>
              <a:gd name="T89" fmla="*/ 1 h 362"/>
              <a:gd name="T90" fmla="*/ 395 w 471"/>
              <a:gd name="T91" fmla="*/ 3 h 362"/>
              <a:gd name="T92" fmla="*/ 392 w 471"/>
              <a:gd name="T93" fmla="*/ 5 h 362"/>
              <a:gd name="T94" fmla="*/ 174 w 471"/>
              <a:gd name="T95" fmla="*/ 225 h 362"/>
              <a:gd name="T96" fmla="*/ 78 w 471"/>
              <a:gd name="T97" fmla="*/ 12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1" h="362">
                <a:moveTo>
                  <a:pt x="78" y="128"/>
                </a:moveTo>
                <a:lnTo>
                  <a:pt x="76" y="125"/>
                </a:lnTo>
                <a:lnTo>
                  <a:pt x="72" y="124"/>
                </a:lnTo>
                <a:lnTo>
                  <a:pt x="68" y="123"/>
                </a:lnTo>
                <a:lnTo>
                  <a:pt x="65" y="122"/>
                </a:lnTo>
                <a:lnTo>
                  <a:pt x="61" y="123"/>
                </a:lnTo>
                <a:lnTo>
                  <a:pt x="57" y="124"/>
                </a:lnTo>
                <a:lnTo>
                  <a:pt x="54" y="125"/>
                </a:lnTo>
                <a:lnTo>
                  <a:pt x="51" y="128"/>
                </a:lnTo>
                <a:lnTo>
                  <a:pt x="5" y="174"/>
                </a:lnTo>
                <a:lnTo>
                  <a:pt x="3" y="177"/>
                </a:lnTo>
                <a:lnTo>
                  <a:pt x="1" y="180"/>
                </a:lnTo>
                <a:lnTo>
                  <a:pt x="0" y="184"/>
                </a:lnTo>
                <a:lnTo>
                  <a:pt x="0" y="187"/>
                </a:lnTo>
                <a:lnTo>
                  <a:pt x="0" y="191"/>
                </a:lnTo>
                <a:lnTo>
                  <a:pt x="1" y="194"/>
                </a:lnTo>
                <a:lnTo>
                  <a:pt x="3" y="198"/>
                </a:lnTo>
                <a:lnTo>
                  <a:pt x="5" y="201"/>
                </a:lnTo>
                <a:lnTo>
                  <a:pt x="160" y="356"/>
                </a:lnTo>
                <a:lnTo>
                  <a:pt x="162" y="358"/>
                </a:lnTo>
                <a:lnTo>
                  <a:pt x="165" y="360"/>
                </a:lnTo>
                <a:lnTo>
                  <a:pt x="169" y="361"/>
                </a:lnTo>
                <a:lnTo>
                  <a:pt x="172" y="362"/>
                </a:lnTo>
                <a:lnTo>
                  <a:pt x="173" y="362"/>
                </a:lnTo>
                <a:lnTo>
                  <a:pt x="174" y="362"/>
                </a:lnTo>
                <a:lnTo>
                  <a:pt x="177" y="362"/>
                </a:lnTo>
                <a:lnTo>
                  <a:pt x="182" y="361"/>
                </a:lnTo>
                <a:lnTo>
                  <a:pt x="185" y="358"/>
                </a:lnTo>
                <a:lnTo>
                  <a:pt x="188" y="356"/>
                </a:lnTo>
                <a:lnTo>
                  <a:pt x="466" y="79"/>
                </a:lnTo>
                <a:lnTo>
                  <a:pt x="468" y="76"/>
                </a:lnTo>
                <a:lnTo>
                  <a:pt x="470" y="72"/>
                </a:lnTo>
                <a:lnTo>
                  <a:pt x="471" y="69"/>
                </a:lnTo>
                <a:lnTo>
                  <a:pt x="471" y="65"/>
                </a:lnTo>
                <a:lnTo>
                  <a:pt x="471" y="60"/>
                </a:lnTo>
                <a:lnTo>
                  <a:pt x="470" y="57"/>
                </a:lnTo>
                <a:lnTo>
                  <a:pt x="468" y="54"/>
                </a:lnTo>
                <a:lnTo>
                  <a:pt x="466" y="51"/>
                </a:lnTo>
                <a:lnTo>
                  <a:pt x="420" y="5"/>
                </a:lnTo>
                <a:lnTo>
                  <a:pt x="417" y="3"/>
                </a:lnTo>
                <a:lnTo>
                  <a:pt x="414" y="1"/>
                </a:lnTo>
                <a:lnTo>
                  <a:pt x="410" y="0"/>
                </a:lnTo>
                <a:lnTo>
                  <a:pt x="406" y="0"/>
                </a:lnTo>
                <a:lnTo>
                  <a:pt x="403" y="0"/>
                </a:lnTo>
                <a:lnTo>
                  <a:pt x="399" y="1"/>
                </a:lnTo>
                <a:lnTo>
                  <a:pt x="395" y="3"/>
                </a:lnTo>
                <a:lnTo>
                  <a:pt x="392" y="5"/>
                </a:lnTo>
                <a:lnTo>
                  <a:pt x="174" y="225"/>
                </a:lnTo>
                <a:lnTo>
                  <a:pt x="78" y="12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4" name="Freeform 66"/>
          <p:cNvSpPr>
            <a:spLocks/>
          </p:cNvSpPr>
          <p:nvPr/>
        </p:nvSpPr>
        <p:spPr bwMode="auto">
          <a:xfrm>
            <a:off x="4165601" y="4925221"/>
            <a:ext cx="619126" cy="619126"/>
          </a:xfrm>
          <a:custGeom>
            <a:avLst/>
            <a:gdLst>
              <a:gd name="T0" fmla="*/ 328 w 585"/>
              <a:gd name="T1" fmla="*/ 477 h 584"/>
              <a:gd name="T2" fmla="*/ 320 w 585"/>
              <a:gd name="T3" fmla="*/ 485 h 584"/>
              <a:gd name="T4" fmla="*/ 312 w 585"/>
              <a:gd name="T5" fmla="*/ 489 h 584"/>
              <a:gd name="T6" fmla="*/ 290 w 585"/>
              <a:gd name="T7" fmla="*/ 493 h 584"/>
              <a:gd name="T8" fmla="*/ 277 w 585"/>
              <a:gd name="T9" fmla="*/ 491 h 584"/>
              <a:gd name="T10" fmla="*/ 264 w 585"/>
              <a:gd name="T11" fmla="*/ 487 h 584"/>
              <a:gd name="T12" fmla="*/ 252 w 585"/>
              <a:gd name="T13" fmla="*/ 477 h 584"/>
              <a:gd name="T14" fmla="*/ 90 w 585"/>
              <a:gd name="T15" fmla="*/ 314 h 584"/>
              <a:gd name="T16" fmla="*/ 83 w 585"/>
              <a:gd name="T17" fmla="*/ 295 h 584"/>
              <a:gd name="T18" fmla="*/ 83 w 585"/>
              <a:gd name="T19" fmla="*/ 273 h 584"/>
              <a:gd name="T20" fmla="*/ 90 w 585"/>
              <a:gd name="T21" fmla="*/ 255 h 584"/>
              <a:gd name="T22" fmla="*/ 143 w 585"/>
              <a:gd name="T23" fmla="*/ 201 h 584"/>
              <a:gd name="T24" fmla="*/ 160 w 585"/>
              <a:gd name="T25" fmla="*/ 189 h 584"/>
              <a:gd name="T26" fmla="*/ 181 w 585"/>
              <a:gd name="T27" fmla="*/ 184 h 584"/>
              <a:gd name="T28" fmla="*/ 201 w 585"/>
              <a:gd name="T29" fmla="*/ 189 h 584"/>
              <a:gd name="T30" fmla="*/ 219 w 585"/>
              <a:gd name="T31" fmla="*/ 201 h 584"/>
              <a:gd name="T32" fmla="*/ 441 w 585"/>
              <a:gd name="T33" fmla="*/ 121 h 584"/>
              <a:gd name="T34" fmla="*/ 335 w 585"/>
              <a:gd name="T35" fmla="*/ 15 h 584"/>
              <a:gd name="T36" fmla="*/ 325 w 585"/>
              <a:gd name="T37" fmla="*/ 7 h 584"/>
              <a:gd name="T38" fmla="*/ 313 w 585"/>
              <a:gd name="T39" fmla="*/ 2 h 584"/>
              <a:gd name="T40" fmla="*/ 300 w 585"/>
              <a:gd name="T41" fmla="*/ 0 h 584"/>
              <a:gd name="T42" fmla="*/ 286 w 585"/>
              <a:gd name="T43" fmla="*/ 0 h 584"/>
              <a:gd name="T44" fmla="*/ 272 w 585"/>
              <a:gd name="T45" fmla="*/ 2 h 584"/>
              <a:gd name="T46" fmla="*/ 260 w 585"/>
              <a:gd name="T47" fmla="*/ 7 h 584"/>
              <a:gd name="T48" fmla="*/ 249 w 585"/>
              <a:gd name="T49" fmla="*/ 15 h 584"/>
              <a:gd name="T50" fmla="*/ 20 w 585"/>
              <a:gd name="T51" fmla="*/ 243 h 584"/>
              <a:gd name="T52" fmla="*/ 11 w 585"/>
              <a:gd name="T53" fmla="*/ 254 h 584"/>
              <a:gd name="T54" fmla="*/ 5 w 585"/>
              <a:gd name="T55" fmla="*/ 265 h 584"/>
              <a:gd name="T56" fmla="*/ 2 w 585"/>
              <a:gd name="T57" fmla="*/ 278 h 584"/>
              <a:gd name="T58" fmla="*/ 0 w 585"/>
              <a:gd name="T59" fmla="*/ 291 h 584"/>
              <a:gd name="T60" fmla="*/ 2 w 585"/>
              <a:gd name="T61" fmla="*/ 305 h 584"/>
              <a:gd name="T62" fmla="*/ 5 w 585"/>
              <a:gd name="T63" fmla="*/ 318 h 584"/>
              <a:gd name="T64" fmla="*/ 11 w 585"/>
              <a:gd name="T65" fmla="*/ 330 h 584"/>
              <a:gd name="T66" fmla="*/ 20 w 585"/>
              <a:gd name="T67" fmla="*/ 341 h 584"/>
              <a:gd name="T68" fmla="*/ 249 w 585"/>
              <a:gd name="T69" fmla="*/ 569 h 584"/>
              <a:gd name="T70" fmla="*/ 260 w 585"/>
              <a:gd name="T71" fmla="*/ 576 h 584"/>
              <a:gd name="T72" fmla="*/ 272 w 585"/>
              <a:gd name="T73" fmla="*/ 581 h 584"/>
              <a:gd name="T74" fmla="*/ 286 w 585"/>
              <a:gd name="T75" fmla="*/ 584 h 584"/>
              <a:gd name="T76" fmla="*/ 300 w 585"/>
              <a:gd name="T77" fmla="*/ 584 h 584"/>
              <a:gd name="T78" fmla="*/ 313 w 585"/>
              <a:gd name="T79" fmla="*/ 581 h 584"/>
              <a:gd name="T80" fmla="*/ 325 w 585"/>
              <a:gd name="T81" fmla="*/ 576 h 584"/>
              <a:gd name="T82" fmla="*/ 335 w 585"/>
              <a:gd name="T83" fmla="*/ 569 h 584"/>
              <a:gd name="T84" fmla="*/ 564 w 585"/>
              <a:gd name="T85" fmla="*/ 341 h 584"/>
              <a:gd name="T86" fmla="*/ 573 w 585"/>
              <a:gd name="T87" fmla="*/ 330 h 584"/>
              <a:gd name="T88" fmla="*/ 579 w 585"/>
              <a:gd name="T89" fmla="*/ 318 h 584"/>
              <a:gd name="T90" fmla="*/ 583 w 585"/>
              <a:gd name="T91" fmla="*/ 305 h 584"/>
              <a:gd name="T92" fmla="*/ 585 w 585"/>
              <a:gd name="T93" fmla="*/ 291 h 584"/>
              <a:gd name="T94" fmla="*/ 583 w 585"/>
              <a:gd name="T95" fmla="*/ 278 h 584"/>
              <a:gd name="T96" fmla="*/ 579 w 585"/>
              <a:gd name="T97" fmla="*/ 265 h 584"/>
              <a:gd name="T98" fmla="*/ 573 w 585"/>
              <a:gd name="T99" fmla="*/ 254 h 584"/>
              <a:gd name="T100" fmla="*/ 564 w 585"/>
              <a:gd name="T101" fmla="*/ 24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5" h="584">
                <a:moveTo>
                  <a:pt x="563" y="242"/>
                </a:moveTo>
                <a:lnTo>
                  <a:pt x="328" y="477"/>
                </a:lnTo>
                <a:lnTo>
                  <a:pt x="325" y="481"/>
                </a:lnTo>
                <a:lnTo>
                  <a:pt x="320" y="485"/>
                </a:lnTo>
                <a:lnTo>
                  <a:pt x="316" y="487"/>
                </a:lnTo>
                <a:lnTo>
                  <a:pt x="312" y="489"/>
                </a:lnTo>
                <a:lnTo>
                  <a:pt x="301" y="492"/>
                </a:lnTo>
                <a:lnTo>
                  <a:pt x="290" y="493"/>
                </a:lnTo>
                <a:lnTo>
                  <a:pt x="279" y="493"/>
                </a:lnTo>
                <a:lnTo>
                  <a:pt x="277" y="491"/>
                </a:lnTo>
                <a:lnTo>
                  <a:pt x="271" y="489"/>
                </a:lnTo>
                <a:lnTo>
                  <a:pt x="264" y="487"/>
                </a:lnTo>
                <a:lnTo>
                  <a:pt x="258" y="482"/>
                </a:lnTo>
                <a:lnTo>
                  <a:pt x="252" y="477"/>
                </a:lnTo>
                <a:lnTo>
                  <a:pt x="98" y="323"/>
                </a:lnTo>
                <a:lnTo>
                  <a:pt x="90" y="314"/>
                </a:lnTo>
                <a:lnTo>
                  <a:pt x="86" y="304"/>
                </a:lnTo>
                <a:lnTo>
                  <a:pt x="83" y="295"/>
                </a:lnTo>
                <a:lnTo>
                  <a:pt x="82" y="284"/>
                </a:lnTo>
                <a:lnTo>
                  <a:pt x="83" y="273"/>
                </a:lnTo>
                <a:lnTo>
                  <a:pt x="86" y="263"/>
                </a:lnTo>
                <a:lnTo>
                  <a:pt x="90" y="255"/>
                </a:lnTo>
                <a:lnTo>
                  <a:pt x="98" y="247"/>
                </a:lnTo>
                <a:lnTo>
                  <a:pt x="143" y="201"/>
                </a:lnTo>
                <a:lnTo>
                  <a:pt x="152" y="194"/>
                </a:lnTo>
                <a:lnTo>
                  <a:pt x="160" y="189"/>
                </a:lnTo>
                <a:lnTo>
                  <a:pt x="170" y="185"/>
                </a:lnTo>
                <a:lnTo>
                  <a:pt x="181" y="184"/>
                </a:lnTo>
                <a:lnTo>
                  <a:pt x="192" y="185"/>
                </a:lnTo>
                <a:lnTo>
                  <a:pt x="201" y="189"/>
                </a:lnTo>
                <a:lnTo>
                  <a:pt x="210" y="194"/>
                </a:lnTo>
                <a:lnTo>
                  <a:pt x="219" y="201"/>
                </a:lnTo>
                <a:lnTo>
                  <a:pt x="290" y="272"/>
                </a:lnTo>
                <a:lnTo>
                  <a:pt x="441" y="121"/>
                </a:lnTo>
                <a:lnTo>
                  <a:pt x="341" y="20"/>
                </a:lnTo>
                <a:lnTo>
                  <a:pt x="335" y="15"/>
                </a:lnTo>
                <a:lnTo>
                  <a:pt x="330" y="11"/>
                </a:lnTo>
                <a:lnTo>
                  <a:pt x="325" y="7"/>
                </a:lnTo>
                <a:lnTo>
                  <a:pt x="319" y="5"/>
                </a:lnTo>
                <a:lnTo>
                  <a:pt x="313" y="2"/>
                </a:lnTo>
                <a:lnTo>
                  <a:pt x="306" y="1"/>
                </a:lnTo>
                <a:lnTo>
                  <a:pt x="300" y="0"/>
                </a:lnTo>
                <a:lnTo>
                  <a:pt x="292" y="0"/>
                </a:lnTo>
                <a:lnTo>
                  <a:pt x="286" y="0"/>
                </a:lnTo>
                <a:lnTo>
                  <a:pt x="278" y="1"/>
                </a:lnTo>
                <a:lnTo>
                  <a:pt x="272" y="2"/>
                </a:lnTo>
                <a:lnTo>
                  <a:pt x="266" y="5"/>
                </a:lnTo>
                <a:lnTo>
                  <a:pt x="260" y="7"/>
                </a:lnTo>
                <a:lnTo>
                  <a:pt x="254" y="11"/>
                </a:lnTo>
                <a:lnTo>
                  <a:pt x="249" y="15"/>
                </a:lnTo>
                <a:lnTo>
                  <a:pt x="244" y="20"/>
                </a:lnTo>
                <a:lnTo>
                  <a:pt x="20" y="243"/>
                </a:lnTo>
                <a:lnTo>
                  <a:pt x="16" y="248"/>
                </a:lnTo>
                <a:lnTo>
                  <a:pt x="11" y="254"/>
                </a:lnTo>
                <a:lnTo>
                  <a:pt x="8" y="259"/>
                </a:lnTo>
                <a:lnTo>
                  <a:pt x="5" y="265"/>
                </a:lnTo>
                <a:lnTo>
                  <a:pt x="3" y="272"/>
                </a:lnTo>
                <a:lnTo>
                  <a:pt x="2" y="278"/>
                </a:lnTo>
                <a:lnTo>
                  <a:pt x="1" y="285"/>
                </a:lnTo>
                <a:lnTo>
                  <a:pt x="0" y="291"/>
                </a:lnTo>
                <a:lnTo>
                  <a:pt x="1" y="299"/>
                </a:lnTo>
                <a:lnTo>
                  <a:pt x="2" y="305"/>
                </a:lnTo>
                <a:lnTo>
                  <a:pt x="3" y="312"/>
                </a:lnTo>
                <a:lnTo>
                  <a:pt x="5" y="318"/>
                </a:lnTo>
                <a:lnTo>
                  <a:pt x="8" y="324"/>
                </a:lnTo>
                <a:lnTo>
                  <a:pt x="11" y="330"/>
                </a:lnTo>
                <a:lnTo>
                  <a:pt x="16" y="336"/>
                </a:lnTo>
                <a:lnTo>
                  <a:pt x="20" y="341"/>
                </a:lnTo>
                <a:lnTo>
                  <a:pt x="244" y="563"/>
                </a:lnTo>
                <a:lnTo>
                  <a:pt x="249" y="569"/>
                </a:lnTo>
                <a:lnTo>
                  <a:pt x="254" y="573"/>
                </a:lnTo>
                <a:lnTo>
                  <a:pt x="260" y="576"/>
                </a:lnTo>
                <a:lnTo>
                  <a:pt x="266" y="579"/>
                </a:lnTo>
                <a:lnTo>
                  <a:pt x="272" y="581"/>
                </a:lnTo>
                <a:lnTo>
                  <a:pt x="278" y="583"/>
                </a:lnTo>
                <a:lnTo>
                  <a:pt x="286" y="584"/>
                </a:lnTo>
                <a:lnTo>
                  <a:pt x="292" y="584"/>
                </a:lnTo>
                <a:lnTo>
                  <a:pt x="300" y="584"/>
                </a:lnTo>
                <a:lnTo>
                  <a:pt x="306" y="583"/>
                </a:lnTo>
                <a:lnTo>
                  <a:pt x="313" y="581"/>
                </a:lnTo>
                <a:lnTo>
                  <a:pt x="319" y="579"/>
                </a:lnTo>
                <a:lnTo>
                  <a:pt x="325" y="576"/>
                </a:lnTo>
                <a:lnTo>
                  <a:pt x="330" y="573"/>
                </a:lnTo>
                <a:lnTo>
                  <a:pt x="335" y="569"/>
                </a:lnTo>
                <a:lnTo>
                  <a:pt x="341" y="563"/>
                </a:lnTo>
                <a:lnTo>
                  <a:pt x="564" y="341"/>
                </a:lnTo>
                <a:lnTo>
                  <a:pt x="569" y="336"/>
                </a:lnTo>
                <a:lnTo>
                  <a:pt x="573" y="330"/>
                </a:lnTo>
                <a:lnTo>
                  <a:pt x="576" y="324"/>
                </a:lnTo>
                <a:lnTo>
                  <a:pt x="579" y="318"/>
                </a:lnTo>
                <a:lnTo>
                  <a:pt x="582" y="312"/>
                </a:lnTo>
                <a:lnTo>
                  <a:pt x="583" y="305"/>
                </a:lnTo>
                <a:lnTo>
                  <a:pt x="584" y="299"/>
                </a:lnTo>
                <a:lnTo>
                  <a:pt x="585" y="291"/>
                </a:lnTo>
                <a:lnTo>
                  <a:pt x="584" y="285"/>
                </a:lnTo>
                <a:lnTo>
                  <a:pt x="583" y="278"/>
                </a:lnTo>
                <a:lnTo>
                  <a:pt x="582" y="272"/>
                </a:lnTo>
                <a:lnTo>
                  <a:pt x="579" y="265"/>
                </a:lnTo>
                <a:lnTo>
                  <a:pt x="576" y="259"/>
                </a:lnTo>
                <a:lnTo>
                  <a:pt x="573" y="254"/>
                </a:lnTo>
                <a:lnTo>
                  <a:pt x="569" y="248"/>
                </a:lnTo>
                <a:lnTo>
                  <a:pt x="564" y="243"/>
                </a:lnTo>
                <a:lnTo>
                  <a:pt x="563" y="24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5" name="Freeform 67"/>
          <p:cNvSpPr>
            <a:spLocks noEditPoints="1"/>
          </p:cNvSpPr>
          <p:nvPr/>
        </p:nvSpPr>
        <p:spPr bwMode="auto">
          <a:xfrm>
            <a:off x="7331077" y="4925221"/>
            <a:ext cx="619126" cy="619126"/>
          </a:xfrm>
          <a:custGeom>
            <a:avLst/>
            <a:gdLst>
              <a:gd name="T0" fmla="*/ 512 w 584"/>
              <a:gd name="T1" fmla="*/ 99 h 584"/>
              <a:gd name="T2" fmla="*/ 456 w 584"/>
              <a:gd name="T3" fmla="*/ 49 h 584"/>
              <a:gd name="T4" fmla="*/ 387 w 584"/>
              <a:gd name="T5" fmla="*/ 15 h 584"/>
              <a:gd name="T6" fmla="*/ 312 w 584"/>
              <a:gd name="T7" fmla="*/ 0 h 584"/>
              <a:gd name="T8" fmla="*/ 234 w 584"/>
              <a:gd name="T9" fmla="*/ 5 h 584"/>
              <a:gd name="T10" fmla="*/ 163 w 584"/>
              <a:gd name="T11" fmla="*/ 30 h 584"/>
              <a:gd name="T12" fmla="*/ 99 w 584"/>
              <a:gd name="T13" fmla="*/ 72 h 584"/>
              <a:gd name="T14" fmla="*/ 50 w 584"/>
              <a:gd name="T15" fmla="*/ 128 h 584"/>
              <a:gd name="T16" fmla="*/ 15 w 584"/>
              <a:gd name="T17" fmla="*/ 197 h 584"/>
              <a:gd name="T18" fmla="*/ 1 w 584"/>
              <a:gd name="T19" fmla="*/ 272 h 584"/>
              <a:gd name="T20" fmla="*/ 6 w 584"/>
              <a:gd name="T21" fmla="*/ 350 h 584"/>
              <a:gd name="T22" fmla="*/ 30 w 584"/>
              <a:gd name="T23" fmla="*/ 422 h 584"/>
              <a:gd name="T24" fmla="*/ 72 w 584"/>
              <a:gd name="T25" fmla="*/ 485 h 584"/>
              <a:gd name="T26" fmla="*/ 130 w 584"/>
              <a:gd name="T27" fmla="*/ 534 h 584"/>
              <a:gd name="T28" fmla="*/ 198 w 584"/>
              <a:gd name="T29" fmla="*/ 569 h 584"/>
              <a:gd name="T30" fmla="*/ 273 w 584"/>
              <a:gd name="T31" fmla="*/ 583 h 584"/>
              <a:gd name="T32" fmla="*/ 350 w 584"/>
              <a:gd name="T33" fmla="*/ 579 h 584"/>
              <a:gd name="T34" fmla="*/ 422 w 584"/>
              <a:gd name="T35" fmla="*/ 554 h 584"/>
              <a:gd name="T36" fmla="*/ 486 w 584"/>
              <a:gd name="T37" fmla="*/ 512 h 584"/>
              <a:gd name="T38" fmla="*/ 536 w 584"/>
              <a:gd name="T39" fmla="*/ 454 h 584"/>
              <a:gd name="T40" fmla="*/ 569 w 584"/>
              <a:gd name="T41" fmla="*/ 386 h 584"/>
              <a:gd name="T42" fmla="*/ 584 w 584"/>
              <a:gd name="T43" fmla="*/ 312 h 584"/>
              <a:gd name="T44" fmla="*/ 579 w 584"/>
              <a:gd name="T45" fmla="*/ 234 h 584"/>
              <a:gd name="T46" fmla="*/ 555 w 584"/>
              <a:gd name="T47" fmla="*/ 162 h 584"/>
              <a:gd name="T48" fmla="*/ 507 w 584"/>
              <a:gd name="T49" fmla="*/ 408 h 584"/>
              <a:gd name="T50" fmla="*/ 481 w 584"/>
              <a:gd name="T51" fmla="*/ 447 h 584"/>
              <a:gd name="T52" fmla="*/ 447 w 584"/>
              <a:gd name="T53" fmla="*/ 479 h 584"/>
              <a:gd name="T54" fmla="*/ 409 w 584"/>
              <a:gd name="T55" fmla="*/ 505 h 584"/>
              <a:gd name="T56" fmla="*/ 364 w 584"/>
              <a:gd name="T57" fmla="*/ 525 h 584"/>
              <a:gd name="T58" fmla="*/ 317 w 584"/>
              <a:gd name="T59" fmla="*/ 534 h 584"/>
              <a:gd name="T60" fmla="*/ 268 w 584"/>
              <a:gd name="T61" fmla="*/ 534 h 584"/>
              <a:gd name="T62" fmla="*/ 220 w 584"/>
              <a:gd name="T63" fmla="*/ 525 h 584"/>
              <a:gd name="T64" fmla="*/ 176 w 584"/>
              <a:gd name="T65" fmla="*/ 505 h 584"/>
              <a:gd name="T66" fmla="*/ 137 w 584"/>
              <a:gd name="T67" fmla="*/ 479 h 584"/>
              <a:gd name="T68" fmla="*/ 105 w 584"/>
              <a:gd name="T69" fmla="*/ 447 h 584"/>
              <a:gd name="T70" fmla="*/ 79 w 584"/>
              <a:gd name="T71" fmla="*/ 408 h 584"/>
              <a:gd name="T72" fmla="*/ 60 w 584"/>
              <a:gd name="T73" fmla="*/ 364 h 584"/>
              <a:gd name="T74" fmla="*/ 50 w 584"/>
              <a:gd name="T75" fmla="*/ 316 h 584"/>
              <a:gd name="T76" fmla="*/ 50 w 584"/>
              <a:gd name="T77" fmla="*/ 268 h 584"/>
              <a:gd name="T78" fmla="*/ 60 w 584"/>
              <a:gd name="T79" fmla="*/ 220 h 584"/>
              <a:gd name="T80" fmla="*/ 79 w 584"/>
              <a:gd name="T81" fmla="*/ 176 h 584"/>
              <a:gd name="T82" fmla="*/ 105 w 584"/>
              <a:gd name="T83" fmla="*/ 137 h 584"/>
              <a:gd name="T84" fmla="*/ 137 w 584"/>
              <a:gd name="T85" fmla="*/ 105 h 584"/>
              <a:gd name="T86" fmla="*/ 176 w 584"/>
              <a:gd name="T87" fmla="*/ 79 h 584"/>
              <a:gd name="T88" fmla="*/ 220 w 584"/>
              <a:gd name="T89" fmla="*/ 59 h 584"/>
              <a:gd name="T90" fmla="*/ 268 w 584"/>
              <a:gd name="T91" fmla="*/ 49 h 584"/>
              <a:gd name="T92" fmla="*/ 317 w 584"/>
              <a:gd name="T93" fmla="*/ 49 h 584"/>
              <a:gd name="T94" fmla="*/ 364 w 584"/>
              <a:gd name="T95" fmla="*/ 59 h 584"/>
              <a:gd name="T96" fmla="*/ 409 w 584"/>
              <a:gd name="T97" fmla="*/ 79 h 584"/>
              <a:gd name="T98" fmla="*/ 447 w 584"/>
              <a:gd name="T99" fmla="*/ 105 h 584"/>
              <a:gd name="T100" fmla="*/ 481 w 584"/>
              <a:gd name="T101" fmla="*/ 137 h 584"/>
              <a:gd name="T102" fmla="*/ 507 w 584"/>
              <a:gd name="T103" fmla="*/ 176 h 584"/>
              <a:gd name="T104" fmla="*/ 525 w 584"/>
              <a:gd name="T105" fmla="*/ 220 h 584"/>
              <a:gd name="T106" fmla="*/ 535 w 584"/>
              <a:gd name="T107" fmla="*/ 268 h 584"/>
              <a:gd name="T108" fmla="*/ 535 w 584"/>
              <a:gd name="T109" fmla="*/ 316 h 584"/>
              <a:gd name="T110" fmla="*/ 525 w 584"/>
              <a:gd name="T111" fmla="*/ 36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584">
                <a:moveTo>
                  <a:pt x="546" y="146"/>
                </a:moveTo>
                <a:lnTo>
                  <a:pt x="536" y="128"/>
                </a:lnTo>
                <a:lnTo>
                  <a:pt x="524" y="113"/>
                </a:lnTo>
                <a:lnTo>
                  <a:pt x="512" y="99"/>
                </a:lnTo>
                <a:lnTo>
                  <a:pt x="499" y="85"/>
                </a:lnTo>
                <a:lnTo>
                  <a:pt x="486" y="72"/>
                </a:lnTo>
                <a:lnTo>
                  <a:pt x="471" y="60"/>
                </a:lnTo>
                <a:lnTo>
                  <a:pt x="456" y="49"/>
                </a:lnTo>
                <a:lnTo>
                  <a:pt x="440" y="39"/>
                </a:lnTo>
                <a:lnTo>
                  <a:pt x="422" y="30"/>
                </a:lnTo>
                <a:lnTo>
                  <a:pt x="405" y="21"/>
                </a:lnTo>
                <a:lnTo>
                  <a:pt x="387" y="15"/>
                </a:lnTo>
                <a:lnTo>
                  <a:pt x="369" y="9"/>
                </a:lnTo>
                <a:lnTo>
                  <a:pt x="350" y="5"/>
                </a:lnTo>
                <a:lnTo>
                  <a:pt x="332" y="2"/>
                </a:lnTo>
                <a:lnTo>
                  <a:pt x="312" y="0"/>
                </a:lnTo>
                <a:lnTo>
                  <a:pt x="293" y="0"/>
                </a:lnTo>
                <a:lnTo>
                  <a:pt x="273" y="0"/>
                </a:lnTo>
                <a:lnTo>
                  <a:pt x="254" y="2"/>
                </a:lnTo>
                <a:lnTo>
                  <a:pt x="234" y="5"/>
                </a:lnTo>
                <a:lnTo>
                  <a:pt x="216" y="9"/>
                </a:lnTo>
                <a:lnTo>
                  <a:pt x="198" y="15"/>
                </a:lnTo>
                <a:lnTo>
                  <a:pt x="180" y="21"/>
                </a:lnTo>
                <a:lnTo>
                  <a:pt x="163" y="30"/>
                </a:lnTo>
                <a:lnTo>
                  <a:pt x="146" y="39"/>
                </a:lnTo>
                <a:lnTo>
                  <a:pt x="130" y="49"/>
                </a:lnTo>
                <a:lnTo>
                  <a:pt x="115" y="60"/>
                </a:lnTo>
                <a:lnTo>
                  <a:pt x="99" y="72"/>
                </a:lnTo>
                <a:lnTo>
                  <a:pt x="85" y="85"/>
                </a:lnTo>
                <a:lnTo>
                  <a:pt x="72" y="99"/>
                </a:lnTo>
                <a:lnTo>
                  <a:pt x="61" y="113"/>
                </a:lnTo>
                <a:lnTo>
                  <a:pt x="50" y="128"/>
                </a:lnTo>
                <a:lnTo>
                  <a:pt x="40" y="146"/>
                </a:lnTo>
                <a:lnTo>
                  <a:pt x="30" y="162"/>
                </a:lnTo>
                <a:lnTo>
                  <a:pt x="23" y="179"/>
                </a:lnTo>
                <a:lnTo>
                  <a:pt x="15" y="197"/>
                </a:lnTo>
                <a:lnTo>
                  <a:pt x="10" y="216"/>
                </a:lnTo>
                <a:lnTo>
                  <a:pt x="6" y="234"/>
                </a:lnTo>
                <a:lnTo>
                  <a:pt x="3" y="252"/>
                </a:lnTo>
                <a:lnTo>
                  <a:pt x="1" y="272"/>
                </a:lnTo>
                <a:lnTo>
                  <a:pt x="0" y="291"/>
                </a:lnTo>
                <a:lnTo>
                  <a:pt x="1" y="312"/>
                </a:lnTo>
                <a:lnTo>
                  <a:pt x="3" y="331"/>
                </a:lnTo>
                <a:lnTo>
                  <a:pt x="6" y="350"/>
                </a:lnTo>
                <a:lnTo>
                  <a:pt x="10" y="368"/>
                </a:lnTo>
                <a:lnTo>
                  <a:pt x="15" y="386"/>
                </a:lnTo>
                <a:lnTo>
                  <a:pt x="23" y="404"/>
                </a:lnTo>
                <a:lnTo>
                  <a:pt x="30" y="422"/>
                </a:lnTo>
                <a:lnTo>
                  <a:pt x="40" y="438"/>
                </a:lnTo>
                <a:lnTo>
                  <a:pt x="50" y="454"/>
                </a:lnTo>
                <a:lnTo>
                  <a:pt x="61" y="471"/>
                </a:lnTo>
                <a:lnTo>
                  <a:pt x="72" y="485"/>
                </a:lnTo>
                <a:lnTo>
                  <a:pt x="85" y="499"/>
                </a:lnTo>
                <a:lnTo>
                  <a:pt x="99" y="512"/>
                </a:lnTo>
                <a:lnTo>
                  <a:pt x="115" y="523"/>
                </a:lnTo>
                <a:lnTo>
                  <a:pt x="130" y="534"/>
                </a:lnTo>
                <a:lnTo>
                  <a:pt x="146" y="545"/>
                </a:lnTo>
                <a:lnTo>
                  <a:pt x="163" y="554"/>
                </a:lnTo>
                <a:lnTo>
                  <a:pt x="180" y="562"/>
                </a:lnTo>
                <a:lnTo>
                  <a:pt x="198" y="569"/>
                </a:lnTo>
                <a:lnTo>
                  <a:pt x="216" y="574"/>
                </a:lnTo>
                <a:lnTo>
                  <a:pt x="234" y="579"/>
                </a:lnTo>
                <a:lnTo>
                  <a:pt x="254" y="582"/>
                </a:lnTo>
                <a:lnTo>
                  <a:pt x="273" y="583"/>
                </a:lnTo>
                <a:lnTo>
                  <a:pt x="293" y="584"/>
                </a:lnTo>
                <a:lnTo>
                  <a:pt x="312" y="583"/>
                </a:lnTo>
                <a:lnTo>
                  <a:pt x="332" y="582"/>
                </a:lnTo>
                <a:lnTo>
                  <a:pt x="350" y="579"/>
                </a:lnTo>
                <a:lnTo>
                  <a:pt x="369" y="574"/>
                </a:lnTo>
                <a:lnTo>
                  <a:pt x="387" y="569"/>
                </a:lnTo>
                <a:lnTo>
                  <a:pt x="405" y="562"/>
                </a:lnTo>
                <a:lnTo>
                  <a:pt x="422" y="554"/>
                </a:lnTo>
                <a:lnTo>
                  <a:pt x="440" y="545"/>
                </a:lnTo>
                <a:lnTo>
                  <a:pt x="456" y="534"/>
                </a:lnTo>
                <a:lnTo>
                  <a:pt x="471" y="523"/>
                </a:lnTo>
                <a:lnTo>
                  <a:pt x="486" y="512"/>
                </a:lnTo>
                <a:lnTo>
                  <a:pt x="499" y="499"/>
                </a:lnTo>
                <a:lnTo>
                  <a:pt x="512" y="485"/>
                </a:lnTo>
                <a:lnTo>
                  <a:pt x="524" y="471"/>
                </a:lnTo>
                <a:lnTo>
                  <a:pt x="536" y="454"/>
                </a:lnTo>
                <a:lnTo>
                  <a:pt x="546" y="438"/>
                </a:lnTo>
                <a:lnTo>
                  <a:pt x="555" y="422"/>
                </a:lnTo>
                <a:lnTo>
                  <a:pt x="563" y="404"/>
                </a:lnTo>
                <a:lnTo>
                  <a:pt x="569" y="386"/>
                </a:lnTo>
                <a:lnTo>
                  <a:pt x="575" y="368"/>
                </a:lnTo>
                <a:lnTo>
                  <a:pt x="579" y="350"/>
                </a:lnTo>
                <a:lnTo>
                  <a:pt x="582" y="331"/>
                </a:lnTo>
                <a:lnTo>
                  <a:pt x="584" y="312"/>
                </a:lnTo>
                <a:lnTo>
                  <a:pt x="584" y="291"/>
                </a:lnTo>
                <a:lnTo>
                  <a:pt x="584" y="272"/>
                </a:lnTo>
                <a:lnTo>
                  <a:pt x="582" y="252"/>
                </a:lnTo>
                <a:lnTo>
                  <a:pt x="579" y="234"/>
                </a:lnTo>
                <a:lnTo>
                  <a:pt x="575" y="216"/>
                </a:lnTo>
                <a:lnTo>
                  <a:pt x="569" y="197"/>
                </a:lnTo>
                <a:lnTo>
                  <a:pt x="563" y="179"/>
                </a:lnTo>
                <a:lnTo>
                  <a:pt x="555" y="162"/>
                </a:lnTo>
                <a:lnTo>
                  <a:pt x="546" y="146"/>
                </a:lnTo>
                <a:close/>
                <a:moveTo>
                  <a:pt x="516" y="386"/>
                </a:moveTo>
                <a:lnTo>
                  <a:pt x="512" y="397"/>
                </a:lnTo>
                <a:lnTo>
                  <a:pt x="507" y="408"/>
                </a:lnTo>
                <a:lnTo>
                  <a:pt x="500" y="419"/>
                </a:lnTo>
                <a:lnTo>
                  <a:pt x="494" y="428"/>
                </a:lnTo>
                <a:lnTo>
                  <a:pt x="487" y="438"/>
                </a:lnTo>
                <a:lnTo>
                  <a:pt x="481" y="447"/>
                </a:lnTo>
                <a:lnTo>
                  <a:pt x="473" y="455"/>
                </a:lnTo>
                <a:lnTo>
                  <a:pt x="465" y="464"/>
                </a:lnTo>
                <a:lnTo>
                  <a:pt x="457" y="472"/>
                </a:lnTo>
                <a:lnTo>
                  <a:pt x="447" y="479"/>
                </a:lnTo>
                <a:lnTo>
                  <a:pt x="439" y="487"/>
                </a:lnTo>
                <a:lnTo>
                  <a:pt x="429" y="493"/>
                </a:lnTo>
                <a:lnTo>
                  <a:pt x="419" y="500"/>
                </a:lnTo>
                <a:lnTo>
                  <a:pt x="409" y="505"/>
                </a:lnTo>
                <a:lnTo>
                  <a:pt x="399" y="510"/>
                </a:lnTo>
                <a:lnTo>
                  <a:pt x="387" y="516"/>
                </a:lnTo>
                <a:lnTo>
                  <a:pt x="376" y="520"/>
                </a:lnTo>
                <a:lnTo>
                  <a:pt x="364" y="525"/>
                </a:lnTo>
                <a:lnTo>
                  <a:pt x="353" y="528"/>
                </a:lnTo>
                <a:lnTo>
                  <a:pt x="341" y="530"/>
                </a:lnTo>
                <a:lnTo>
                  <a:pt x="330" y="532"/>
                </a:lnTo>
                <a:lnTo>
                  <a:pt x="317" y="534"/>
                </a:lnTo>
                <a:lnTo>
                  <a:pt x="305" y="535"/>
                </a:lnTo>
                <a:lnTo>
                  <a:pt x="293" y="535"/>
                </a:lnTo>
                <a:lnTo>
                  <a:pt x="280" y="535"/>
                </a:lnTo>
                <a:lnTo>
                  <a:pt x="268" y="534"/>
                </a:lnTo>
                <a:lnTo>
                  <a:pt x="256" y="532"/>
                </a:lnTo>
                <a:lnTo>
                  <a:pt x="244" y="530"/>
                </a:lnTo>
                <a:lnTo>
                  <a:pt x="232" y="528"/>
                </a:lnTo>
                <a:lnTo>
                  <a:pt x="220" y="525"/>
                </a:lnTo>
                <a:lnTo>
                  <a:pt x="210" y="520"/>
                </a:lnTo>
                <a:lnTo>
                  <a:pt x="198" y="516"/>
                </a:lnTo>
                <a:lnTo>
                  <a:pt x="187" y="510"/>
                </a:lnTo>
                <a:lnTo>
                  <a:pt x="176" y="505"/>
                </a:lnTo>
                <a:lnTo>
                  <a:pt x="166" y="500"/>
                </a:lnTo>
                <a:lnTo>
                  <a:pt x="156" y="493"/>
                </a:lnTo>
                <a:lnTo>
                  <a:pt x="147" y="487"/>
                </a:lnTo>
                <a:lnTo>
                  <a:pt x="137" y="479"/>
                </a:lnTo>
                <a:lnTo>
                  <a:pt x="129" y="472"/>
                </a:lnTo>
                <a:lnTo>
                  <a:pt x="120" y="464"/>
                </a:lnTo>
                <a:lnTo>
                  <a:pt x="112" y="455"/>
                </a:lnTo>
                <a:lnTo>
                  <a:pt x="105" y="447"/>
                </a:lnTo>
                <a:lnTo>
                  <a:pt x="98" y="438"/>
                </a:lnTo>
                <a:lnTo>
                  <a:pt x="91" y="428"/>
                </a:lnTo>
                <a:lnTo>
                  <a:pt x="85" y="419"/>
                </a:lnTo>
                <a:lnTo>
                  <a:pt x="79" y="408"/>
                </a:lnTo>
                <a:lnTo>
                  <a:pt x="74" y="397"/>
                </a:lnTo>
                <a:lnTo>
                  <a:pt x="68" y="386"/>
                </a:lnTo>
                <a:lnTo>
                  <a:pt x="64" y="374"/>
                </a:lnTo>
                <a:lnTo>
                  <a:pt x="60" y="364"/>
                </a:lnTo>
                <a:lnTo>
                  <a:pt x="56" y="352"/>
                </a:lnTo>
                <a:lnTo>
                  <a:pt x="54" y="340"/>
                </a:lnTo>
                <a:lnTo>
                  <a:pt x="52" y="328"/>
                </a:lnTo>
                <a:lnTo>
                  <a:pt x="50" y="316"/>
                </a:lnTo>
                <a:lnTo>
                  <a:pt x="50" y="304"/>
                </a:lnTo>
                <a:lnTo>
                  <a:pt x="49" y="291"/>
                </a:lnTo>
                <a:lnTo>
                  <a:pt x="50" y="279"/>
                </a:lnTo>
                <a:lnTo>
                  <a:pt x="50" y="268"/>
                </a:lnTo>
                <a:lnTo>
                  <a:pt x="52" y="256"/>
                </a:lnTo>
                <a:lnTo>
                  <a:pt x="54" y="244"/>
                </a:lnTo>
                <a:lnTo>
                  <a:pt x="56" y="232"/>
                </a:lnTo>
                <a:lnTo>
                  <a:pt x="60" y="220"/>
                </a:lnTo>
                <a:lnTo>
                  <a:pt x="64" y="208"/>
                </a:lnTo>
                <a:lnTo>
                  <a:pt x="68" y="197"/>
                </a:lnTo>
                <a:lnTo>
                  <a:pt x="74" y="187"/>
                </a:lnTo>
                <a:lnTo>
                  <a:pt x="79" y="176"/>
                </a:lnTo>
                <a:lnTo>
                  <a:pt x="85" y="165"/>
                </a:lnTo>
                <a:lnTo>
                  <a:pt x="91" y="155"/>
                </a:lnTo>
                <a:lnTo>
                  <a:pt x="98" y="146"/>
                </a:lnTo>
                <a:lnTo>
                  <a:pt x="105" y="137"/>
                </a:lnTo>
                <a:lnTo>
                  <a:pt x="112" y="128"/>
                </a:lnTo>
                <a:lnTo>
                  <a:pt x="120" y="120"/>
                </a:lnTo>
                <a:lnTo>
                  <a:pt x="129" y="112"/>
                </a:lnTo>
                <a:lnTo>
                  <a:pt x="137" y="105"/>
                </a:lnTo>
                <a:lnTo>
                  <a:pt x="147" y="97"/>
                </a:lnTo>
                <a:lnTo>
                  <a:pt x="156" y="90"/>
                </a:lnTo>
                <a:lnTo>
                  <a:pt x="166" y="84"/>
                </a:lnTo>
                <a:lnTo>
                  <a:pt x="176" y="79"/>
                </a:lnTo>
                <a:lnTo>
                  <a:pt x="187" y="73"/>
                </a:lnTo>
                <a:lnTo>
                  <a:pt x="198" y="68"/>
                </a:lnTo>
                <a:lnTo>
                  <a:pt x="210" y="63"/>
                </a:lnTo>
                <a:lnTo>
                  <a:pt x="220" y="59"/>
                </a:lnTo>
                <a:lnTo>
                  <a:pt x="232" y="56"/>
                </a:lnTo>
                <a:lnTo>
                  <a:pt x="244" y="53"/>
                </a:lnTo>
                <a:lnTo>
                  <a:pt x="256" y="51"/>
                </a:lnTo>
                <a:lnTo>
                  <a:pt x="268" y="49"/>
                </a:lnTo>
                <a:lnTo>
                  <a:pt x="280" y="48"/>
                </a:lnTo>
                <a:lnTo>
                  <a:pt x="293" y="48"/>
                </a:lnTo>
                <a:lnTo>
                  <a:pt x="305" y="48"/>
                </a:lnTo>
                <a:lnTo>
                  <a:pt x="317" y="49"/>
                </a:lnTo>
                <a:lnTo>
                  <a:pt x="330" y="51"/>
                </a:lnTo>
                <a:lnTo>
                  <a:pt x="341" y="53"/>
                </a:lnTo>
                <a:lnTo>
                  <a:pt x="353" y="56"/>
                </a:lnTo>
                <a:lnTo>
                  <a:pt x="364" y="59"/>
                </a:lnTo>
                <a:lnTo>
                  <a:pt x="376" y="63"/>
                </a:lnTo>
                <a:lnTo>
                  <a:pt x="387" y="68"/>
                </a:lnTo>
                <a:lnTo>
                  <a:pt x="399" y="73"/>
                </a:lnTo>
                <a:lnTo>
                  <a:pt x="409" y="79"/>
                </a:lnTo>
                <a:lnTo>
                  <a:pt x="419" y="84"/>
                </a:lnTo>
                <a:lnTo>
                  <a:pt x="429" y="90"/>
                </a:lnTo>
                <a:lnTo>
                  <a:pt x="439" y="97"/>
                </a:lnTo>
                <a:lnTo>
                  <a:pt x="447" y="105"/>
                </a:lnTo>
                <a:lnTo>
                  <a:pt x="457" y="112"/>
                </a:lnTo>
                <a:lnTo>
                  <a:pt x="465" y="120"/>
                </a:lnTo>
                <a:lnTo>
                  <a:pt x="473" y="128"/>
                </a:lnTo>
                <a:lnTo>
                  <a:pt x="481" y="137"/>
                </a:lnTo>
                <a:lnTo>
                  <a:pt x="487" y="146"/>
                </a:lnTo>
                <a:lnTo>
                  <a:pt x="494" y="155"/>
                </a:lnTo>
                <a:lnTo>
                  <a:pt x="500" y="165"/>
                </a:lnTo>
                <a:lnTo>
                  <a:pt x="507" y="176"/>
                </a:lnTo>
                <a:lnTo>
                  <a:pt x="512" y="187"/>
                </a:lnTo>
                <a:lnTo>
                  <a:pt x="516" y="197"/>
                </a:lnTo>
                <a:lnTo>
                  <a:pt x="522" y="208"/>
                </a:lnTo>
                <a:lnTo>
                  <a:pt x="525" y="220"/>
                </a:lnTo>
                <a:lnTo>
                  <a:pt x="528" y="232"/>
                </a:lnTo>
                <a:lnTo>
                  <a:pt x="531" y="244"/>
                </a:lnTo>
                <a:lnTo>
                  <a:pt x="534" y="256"/>
                </a:lnTo>
                <a:lnTo>
                  <a:pt x="535" y="268"/>
                </a:lnTo>
                <a:lnTo>
                  <a:pt x="536" y="279"/>
                </a:lnTo>
                <a:lnTo>
                  <a:pt x="536" y="291"/>
                </a:lnTo>
                <a:lnTo>
                  <a:pt x="536" y="304"/>
                </a:lnTo>
                <a:lnTo>
                  <a:pt x="535" y="316"/>
                </a:lnTo>
                <a:lnTo>
                  <a:pt x="534" y="328"/>
                </a:lnTo>
                <a:lnTo>
                  <a:pt x="531" y="340"/>
                </a:lnTo>
                <a:lnTo>
                  <a:pt x="528" y="352"/>
                </a:lnTo>
                <a:lnTo>
                  <a:pt x="525" y="364"/>
                </a:lnTo>
                <a:lnTo>
                  <a:pt x="522" y="374"/>
                </a:lnTo>
                <a:lnTo>
                  <a:pt x="516" y="38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6" name="Freeform 68"/>
          <p:cNvSpPr>
            <a:spLocks/>
          </p:cNvSpPr>
          <p:nvPr/>
        </p:nvSpPr>
        <p:spPr bwMode="auto">
          <a:xfrm>
            <a:off x="7493000" y="5261770"/>
            <a:ext cx="295276" cy="139700"/>
          </a:xfrm>
          <a:custGeom>
            <a:avLst/>
            <a:gdLst>
              <a:gd name="T0" fmla="*/ 217 w 281"/>
              <a:gd name="T1" fmla="*/ 22 h 134"/>
              <a:gd name="T2" fmla="*/ 197 w 281"/>
              <a:gd name="T3" fmla="*/ 11 h 134"/>
              <a:gd name="T4" fmla="*/ 175 w 281"/>
              <a:gd name="T5" fmla="*/ 4 h 134"/>
              <a:gd name="T6" fmla="*/ 153 w 281"/>
              <a:gd name="T7" fmla="*/ 0 h 134"/>
              <a:gd name="T8" fmla="*/ 129 w 281"/>
              <a:gd name="T9" fmla="*/ 0 h 134"/>
              <a:gd name="T10" fmla="*/ 106 w 281"/>
              <a:gd name="T11" fmla="*/ 4 h 134"/>
              <a:gd name="T12" fmla="*/ 84 w 281"/>
              <a:gd name="T13" fmla="*/ 11 h 134"/>
              <a:gd name="T14" fmla="*/ 64 w 281"/>
              <a:gd name="T15" fmla="*/ 22 h 134"/>
              <a:gd name="T16" fmla="*/ 45 w 281"/>
              <a:gd name="T17" fmla="*/ 36 h 134"/>
              <a:gd name="T18" fmla="*/ 28 w 281"/>
              <a:gd name="T19" fmla="*/ 52 h 134"/>
              <a:gd name="T20" fmla="*/ 16 w 281"/>
              <a:gd name="T21" fmla="*/ 70 h 134"/>
              <a:gd name="T22" fmla="*/ 5 w 281"/>
              <a:gd name="T23" fmla="*/ 91 h 134"/>
              <a:gd name="T24" fmla="*/ 0 w 281"/>
              <a:gd name="T25" fmla="*/ 107 h 134"/>
              <a:gd name="T26" fmla="*/ 1 w 281"/>
              <a:gd name="T27" fmla="*/ 117 h 134"/>
              <a:gd name="T28" fmla="*/ 6 w 281"/>
              <a:gd name="T29" fmla="*/ 125 h 134"/>
              <a:gd name="T30" fmla="*/ 12 w 281"/>
              <a:gd name="T31" fmla="*/ 131 h 134"/>
              <a:gd name="T32" fmla="*/ 22 w 281"/>
              <a:gd name="T33" fmla="*/ 134 h 134"/>
              <a:gd name="T34" fmla="*/ 32 w 281"/>
              <a:gd name="T35" fmla="*/ 133 h 134"/>
              <a:gd name="T36" fmla="*/ 40 w 281"/>
              <a:gd name="T37" fmla="*/ 129 h 134"/>
              <a:gd name="T38" fmla="*/ 46 w 281"/>
              <a:gd name="T39" fmla="*/ 121 h 134"/>
              <a:gd name="T40" fmla="*/ 50 w 281"/>
              <a:gd name="T41" fmla="*/ 109 h 134"/>
              <a:gd name="T42" fmla="*/ 58 w 281"/>
              <a:gd name="T43" fmla="*/ 96 h 134"/>
              <a:gd name="T44" fmla="*/ 66 w 281"/>
              <a:gd name="T45" fmla="*/ 83 h 134"/>
              <a:gd name="T46" fmla="*/ 77 w 281"/>
              <a:gd name="T47" fmla="*/ 72 h 134"/>
              <a:gd name="T48" fmla="*/ 89 w 281"/>
              <a:gd name="T49" fmla="*/ 63 h 134"/>
              <a:gd name="T50" fmla="*/ 103 w 281"/>
              <a:gd name="T51" fmla="*/ 56 h 134"/>
              <a:gd name="T52" fmla="*/ 117 w 281"/>
              <a:gd name="T53" fmla="*/ 52 h 134"/>
              <a:gd name="T54" fmla="*/ 133 w 281"/>
              <a:gd name="T55" fmla="*/ 49 h 134"/>
              <a:gd name="T56" fmla="*/ 148 w 281"/>
              <a:gd name="T57" fmla="*/ 49 h 134"/>
              <a:gd name="T58" fmla="*/ 163 w 281"/>
              <a:gd name="T59" fmla="*/ 52 h 134"/>
              <a:gd name="T60" fmla="*/ 179 w 281"/>
              <a:gd name="T61" fmla="*/ 56 h 134"/>
              <a:gd name="T62" fmla="*/ 192 w 281"/>
              <a:gd name="T63" fmla="*/ 63 h 134"/>
              <a:gd name="T64" fmla="*/ 205 w 281"/>
              <a:gd name="T65" fmla="*/ 72 h 134"/>
              <a:gd name="T66" fmla="*/ 215 w 281"/>
              <a:gd name="T67" fmla="*/ 83 h 134"/>
              <a:gd name="T68" fmla="*/ 224 w 281"/>
              <a:gd name="T69" fmla="*/ 96 h 134"/>
              <a:gd name="T70" fmla="*/ 230 w 281"/>
              <a:gd name="T71" fmla="*/ 109 h 134"/>
              <a:gd name="T72" fmla="*/ 236 w 281"/>
              <a:gd name="T73" fmla="*/ 121 h 134"/>
              <a:gd name="T74" fmla="*/ 241 w 281"/>
              <a:gd name="T75" fmla="*/ 129 h 134"/>
              <a:gd name="T76" fmla="*/ 250 w 281"/>
              <a:gd name="T77" fmla="*/ 133 h 134"/>
              <a:gd name="T78" fmla="*/ 260 w 281"/>
              <a:gd name="T79" fmla="*/ 134 h 134"/>
              <a:gd name="T80" fmla="*/ 268 w 281"/>
              <a:gd name="T81" fmla="*/ 131 h 134"/>
              <a:gd name="T82" fmla="*/ 276 w 281"/>
              <a:gd name="T83" fmla="*/ 125 h 134"/>
              <a:gd name="T84" fmla="*/ 280 w 281"/>
              <a:gd name="T85" fmla="*/ 117 h 134"/>
              <a:gd name="T86" fmla="*/ 281 w 281"/>
              <a:gd name="T87" fmla="*/ 107 h 134"/>
              <a:gd name="T88" fmla="*/ 276 w 281"/>
              <a:gd name="T89" fmla="*/ 91 h 134"/>
              <a:gd name="T90" fmla="*/ 266 w 281"/>
              <a:gd name="T91" fmla="*/ 70 h 134"/>
              <a:gd name="T92" fmla="*/ 253 w 281"/>
              <a:gd name="T93" fmla="*/ 52 h 134"/>
              <a:gd name="T94" fmla="*/ 237 w 281"/>
              <a:gd name="T95" fmla="*/ 3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1" h="134">
                <a:moveTo>
                  <a:pt x="227" y="28"/>
                </a:moveTo>
                <a:lnTo>
                  <a:pt x="217" y="22"/>
                </a:lnTo>
                <a:lnTo>
                  <a:pt x="208" y="16"/>
                </a:lnTo>
                <a:lnTo>
                  <a:pt x="197" y="11"/>
                </a:lnTo>
                <a:lnTo>
                  <a:pt x="186" y="8"/>
                </a:lnTo>
                <a:lnTo>
                  <a:pt x="175" y="4"/>
                </a:lnTo>
                <a:lnTo>
                  <a:pt x="165" y="2"/>
                </a:lnTo>
                <a:lnTo>
                  <a:pt x="153" y="0"/>
                </a:lnTo>
                <a:lnTo>
                  <a:pt x="141" y="0"/>
                </a:lnTo>
                <a:lnTo>
                  <a:pt x="129" y="0"/>
                </a:lnTo>
                <a:lnTo>
                  <a:pt x="117" y="2"/>
                </a:lnTo>
                <a:lnTo>
                  <a:pt x="106" y="4"/>
                </a:lnTo>
                <a:lnTo>
                  <a:pt x="94" y="8"/>
                </a:lnTo>
                <a:lnTo>
                  <a:pt x="84" y="11"/>
                </a:lnTo>
                <a:lnTo>
                  <a:pt x="74" y="16"/>
                </a:lnTo>
                <a:lnTo>
                  <a:pt x="64" y="22"/>
                </a:lnTo>
                <a:lnTo>
                  <a:pt x="54" y="28"/>
                </a:lnTo>
                <a:lnTo>
                  <a:pt x="45" y="36"/>
                </a:lnTo>
                <a:lnTo>
                  <a:pt x="36" y="43"/>
                </a:lnTo>
                <a:lnTo>
                  <a:pt x="28" y="52"/>
                </a:lnTo>
                <a:lnTo>
                  <a:pt x="22" y="61"/>
                </a:lnTo>
                <a:lnTo>
                  <a:pt x="16" y="70"/>
                </a:lnTo>
                <a:lnTo>
                  <a:pt x="10" y="80"/>
                </a:lnTo>
                <a:lnTo>
                  <a:pt x="5" y="91"/>
                </a:lnTo>
                <a:lnTo>
                  <a:pt x="1" y="103"/>
                </a:lnTo>
                <a:lnTo>
                  <a:pt x="0" y="107"/>
                </a:lnTo>
                <a:lnTo>
                  <a:pt x="0" y="111"/>
                </a:lnTo>
                <a:lnTo>
                  <a:pt x="1" y="117"/>
                </a:lnTo>
                <a:lnTo>
                  <a:pt x="3" y="121"/>
                </a:lnTo>
                <a:lnTo>
                  <a:pt x="6" y="125"/>
                </a:lnTo>
                <a:lnTo>
                  <a:pt x="9" y="129"/>
                </a:lnTo>
                <a:lnTo>
                  <a:pt x="12" y="131"/>
                </a:lnTo>
                <a:lnTo>
                  <a:pt x="18" y="133"/>
                </a:lnTo>
                <a:lnTo>
                  <a:pt x="22" y="134"/>
                </a:lnTo>
                <a:lnTo>
                  <a:pt x="26" y="134"/>
                </a:lnTo>
                <a:lnTo>
                  <a:pt x="32" y="133"/>
                </a:lnTo>
                <a:lnTo>
                  <a:pt x="36" y="132"/>
                </a:lnTo>
                <a:lnTo>
                  <a:pt x="40" y="129"/>
                </a:lnTo>
                <a:lnTo>
                  <a:pt x="44" y="125"/>
                </a:lnTo>
                <a:lnTo>
                  <a:pt x="46" y="121"/>
                </a:lnTo>
                <a:lnTo>
                  <a:pt x="48" y="117"/>
                </a:lnTo>
                <a:lnTo>
                  <a:pt x="50" y="109"/>
                </a:lnTo>
                <a:lnTo>
                  <a:pt x="53" y="103"/>
                </a:lnTo>
                <a:lnTo>
                  <a:pt x="58" y="96"/>
                </a:lnTo>
                <a:lnTo>
                  <a:pt x="61" y="90"/>
                </a:lnTo>
                <a:lnTo>
                  <a:pt x="66" y="83"/>
                </a:lnTo>
                <a:lnTo>
                  <a:pt x="72" y="78"/>
                </a:lnTo>
                <a:lnTo>
                  <a:pt x="77" y="72"/>
                </a:lnTo>
                <a:lnTo>
                  <a:pt x="82" y="68"/>
                </a:lnTo>
                <a:lnTo>
                  <a:pt x="89" y="63"/>
                </a:lnTo>
                <a:lnTo>
                  <a:pt x="97" y="60"/>
                </a:lnTo>
                <a:lnTo>
                  <a:pt x="103" y="56"/>
                </a:lnTo>
                <a:lnTo>
                  <a:pt x="111" y="53"/>
                </a:lnTo>
                <a:lnTo>
                  <a:pt x="117" y="52"/>
                </a:lnTo>
                <a:lnTo>
                  <a:pt x="125" y="50"/>
                </a:lnTo>
                <a:lnTo>
                  <a:pt x="133" y="49"/>
                </a:lnTo>
                <a:lnTo>
                  <a:pt x="141" y="49"/>
                </a:lnTo>
                <a:lnTo>
                  <a:pt x="148" y="49"/>
                </a:lnTo>
                <a:lnTo>
                  <a:pt x="156" y="50"/>
                </a:lnTo>
                <a:lnTo>
                  <a:pt x="163" y="52"/>
                </a:lnTo>
                <a:lnTo>
                  <a:pt x="171" y="53"/>
                </a:lnTo>
                <a:lnTo>
                  <a:pt x="179" y="56"/>
                </a:lnTo>
                <a:lnTo>
                  <a:pt x="185" y="60"/>
                </a:lnTo>
                <a:lnTo>
                  <a:pt x="192" y="63"/>
                </a:lnTo>
                <a:lnTo>
                  <a:pt x="198" y="68"/>
                </a:lnTo>
                <a:lnTo>
                  <a:pt x="205" y="72"/>
                </a:lnTo>
                <a:lnTo>
                  <a:pt x="210" y="78"/>
                </a:lnTo>
                <a:lnTo>
                  <a:pt x="215" y="83"/>
                </a:lnTo>
                <a:lnTo>
                  <a:pt x="220" y="90"/>
                </a:lnTo>
                <a:lnTo>
                  <a:pt x="224" y="96"/>
                </a:lnTo>
                <a:lnTo>
                  <a:pt x="227" y="103"/>
                </a:lnTo>
                <a:lnTo>
                  <a:pt x="230" y="109"/>
                </a:lnTo>
                <a:lnTo>
                  <a:pt x="234" y="117"/>
                </a:lnTo>
                <a:lnTo>
                  <a:pt x="236" y="121"/>
                </a:lnTo>
                <a:lnTo>
                  <a:pt x="238" y="125"/>
                </a:lnTo>
                <a:lnTo>
                  <a:pt x="241" y="129"/>
                </a:lnTo>
                <a:lnTo>
                  <a:pt x="246" y="132"/>
                </a:lnTo>
                <a:lnTo>
                  <a:pt x="250" y="133"/>
                </a:lnTo>
                <a:lnTo>
                  <a:pt x="255" y="134"/>
                </a:lnTo>
                <a:lnTo>
                  <a:pt x="260" y="134"/>
                </a:lnTo>
                <a:lnTo>
                  <a:pt x="264" y="133"/>
                </a:lnTo>
                <a:lnTo>
                  <a:pt x="268" y="131"/>
                </a:lnTo>
                <a:lnTo>
                  <a:pt x="273" y="129"/>
                </a:lnTo>
                <a:lnTo>
                  <a:pt x="276" y="125"/>
                </a:lnTo>
                <a:lnTo>
                  <a:pt x="278" y="121"/>
                </a:lnTo>
                <a:lnTo>
                  <a:pt x="280" y="117"/>
                </a:lnTo>
                <a:lnTo>
                  <a:pt x="281" y="111"/>
                </a:lnTo>
                <a:lnTo>
                  <a:pt x="281" y="107"/>
                </a:lnTo>
                <a:lnTo>
                  <a:pt x="280" y="103"/>
                </a:lnTo>
                <a:lnTo>
                  <a:pt x="276" y="91"/>
                </a:lnTo>
                <a:lnTo>
                  <a:pt x="271" y="80"/>
                </a:lnTo>
                <a:lnTo>
                  <a:pt x="266" y="70"/>
                </a:lnTo>
                <a:lnTo>
                  <a:pt x="260" y="61"/>
                </a:lnTo>
                <a:lnTo>
                  <a:pt x="253" y="52"/>
                </a:lnTo>
                <a:lnTo>
                  <a:pt x="246" y="43"/>
                </a:lnTo>
                <a:lnTo>
                  <a:pt x="237" y="36"/>
                </a:lnTo>
                <a:lnTo>
                  <a:pt x="227" y="2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7" name="Freeform 69"/>
          <p:cNvSpPr>
            <a:spLocks/>
          </p:cNvSpPr>
          <p:nvPr/>
        </p:nvSpPr>
        <p:spPr bwMode="auto">
          <a:xfrm>
            <a:off x="7486650" y="5080794"/>
            <a:ext cx="101600" cy="101600"/>
          </a:xfrm>
          <a:custGeom>
            <a:avLst/>
            <a:gdLst>
              <a:gd name="T0" fmla="*/ 49 w 97"/>
              <a:gd name="T1" fmla="*/ 97 h 97"/>
              <a:gd name="T2" fmla="*/ 58 w 97"/>
              <a:gd name="T3" fmla="*/ 97 h 97"/>
              <a:gd name="T4" fmla="*/ 67 w 97"/>
              <a:gd name="T5" fmla="*/ 93 h 97"/>
              <a:gd name="T6" fmla="*/ 76 w 97"/>
              <a:gd name="T7" fmla="*/ 89 h 97"/>
              <a:gd name="T8" fmla="*/ 83 w 97"/>
              <a:gd name="T9" fmla="*/ 83 h 97"/>
              <a:gd name="T10" fmla="*/ 89 w 97"/>
              <a:gd name="T11" fmla="*/ 75 h 97"/>
              <a:gd name="T12" fmla="*/ 93 w 97"/>
              <a:gd name="T13" fmla="*/ 68 h 97"/>
              <a:gd name="T14" fmla="*/ 96 w 97"/>
              <a:gd name="T15" fmla="*/ 58 h 97"/>
              <a:gd name="T16" fmla="*/ 97 w 97"/>
              <a:gd name="T17" fmla="*/ 48 h 97"/>
              <a:gd name="T18" fmla="*/ 96 w 97"/>
              <a:gd name="T19" fmla="*/ 38 h 97"/>
              <a:gd name="T20" fmla="*/ 93 w 97"/>
              <a:gd name="T21" fmla="*/ 30 h 97"/>
              <a:gd name="T22" fmla="*/ 89 w 97"/>
              <a:gd name="T23" fmla="*/ 21 h 97"/>
              <a:gd name="T24" fmla="*/ 83 w 97"/>
              <a:gd name="T25" fmla="*/ 14 h 97"/>
              <a:gd name="T26" fmla="*/ 76 w 97"/>
              <a:gd name="T27" fmla="*/ 8 h 97"/>
              <a:gd name="T28" fmla="*/ 67 w 97"/>
              <a:gd name="T29" fmla="*/ 3 h 97"/>
              <a:gd name="T30" fmla="*/ 58 w 97"/>
              <a:gd name="T31" fmla="*/ 1 h 97"/>
              <a:gd name="T32" fmla="*/ 49 w 97"/>
              <a:gd name="T33" fmla="*/ 0 h 97"/>
              <a:gd name="T34" fmla="*/ 39 w 97"/>
              <a:gd name="T35" fmla="*/ 1 h 97"/>
              <a:gd name="T36" fmla="*/ 29 w 97"/>
              <a:gd name="T37" fmla="*/ 3 h 97"/>
              <a:gd name="T38" fmla="*/ 22 w 97"/>
              <a:gd name="T39" fmla="*/ 8 h 97"/>
              <a:gd name="T40" fmla="*/ 14 w 97"/>
              <a:gd name="T41" fmla="*/ 14 h 97"/>
              <a:gd name="T42" fmla="*/ 8 w 97"/>
              <a:gd name="T43" fmla="*/ 21 h 97"/>
              <a:gd name="T44" fmla="*/ 3 w 97"/>
              <a:gd name="T45" fmla="*/ 30 h 97"/>
              <a:gd name="T46" fmla="*/ 0 w 97"/>
              <a:gd name="T47" fmla="*/ 38 h 97"/>
              <a:gd name="T48" fmla="*/ 0 w 97"/>
              <a:gd name="T49" fmla="*/ 48 h 97"/>
              <a:gd name="T50" fmla="*/ 0 w 97"/>
              <a:gd name="T51" fmla="*/ 58 h 97"/>
              <a:gd name="T52" fmla="*/ 3 w 97"/>
              <a:gd name="T53" fmla="*/ 68 h 97"/>
              <a:gd name="T54" fmla="*/ 8 w 97"/>
              <a:gd name="T55" fmla="*/ 75 h 97"/>
              <a:gd name="T56" fmla="*/ 14 w 97"/>
              <a:gd name="T57" fmla="*/ 83 h 97"/>
              <a:gd name="T58" fmla="*/ 22 w 97"/>
              <a:gd name="T59" fmla="*/ 89 h 97"/>
              <a:gd name="T60" fmla="*/ 29 w 97"/>
              <a:gd name="T61" fmla="*/ 93 h 97"/>
              <a:gd name="T62" fmla="*/ 39 w 97"/>
              <a:gd name="T63" fmla="*/ 97 h 97"/>
              <a:gd name="T64" fmla="*/ 49 w 97"/>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97">
                <a:moveTo>
                  <a:pt x="49" y="97"/>
                </a:moveTo>
                <a:lnTo>
                  <a:pt x="58" y="97"/>
                </a:lnTo>
                <a:lnTo>
                  <a:pt x="67" y="93"/>
                </a:lnTo>
                <a:lnTo>
                  <a:pt x="76" y="89"/>
                </a:lnTo>
                <a:lnTo>
                  <a:pt x="83" y="83"/>
                </a:lnTo>
                <a:lnTo>
                  <a:pt x="89" y="75"/>
                </a:lnTo>
                <a:lnTo>
                  <a:pt x="93" y="68"/>
                </a:lnTo>
                <a:lnTo>
                  <a:pt x="96" y="58"/>
                </a:lnTo>
                <a:lnTo>
                  <a:pt x="97" y="48"/>
                </a:lnTo>
                <a:lnTo>
                  <a:pt x="96" y="38"/>
                </a:lnTo>
                <a:lnTo>
                  <a:pt x="93" y="30"/>
                </a:lnTo>
                <a:lnTo>
                  <a:pt x="89" y="21"/>
                </a:lnTo>
                <a:lnTo>
                  <a:pt x="83" y="14"/>
                </a:lnTo>
                <a:lnTo>
                  <a:pt x="76" y="8"/>
                </a:lnTo>
                <a:lnTo>
                  <a:pt x="67" y="3"/>
                </a:lnTo>
                <a:lnTo>
                  <a:pt x="58" y="1"/>
                </a:lnTo>
                <a:lnTo>
                  <a:pt x="49" y="0"/>
                </a:lnTo>
                <a:lnTo>
                  <a:pt x="39" y="1"/>
                </a:lnTo>
                <a:lnTo>
                  <a:pt x="29" y="3"/>
                </a:lnTo>
                <a:lnTo>
                  <a:pt x="22" y="8"/>
                </a:lnTo>
                <a:lnTo>
                  <a:pt x="14" y="14"/>
                </a:lnTo>
                <a:lnTo>
                  <a:pt x="8" y="21"/>
                </a:lnTo>
                <a:lnTo>
                  <a:pt x="3" y="30"/>
                </a:lnTo>
                <a:lnTo>
                  <a:pt x="0" y="38"/>
                </a:lnTo>
                <a:lnTo>
                  <a:pt x="0" y="48"/>
                </a:lnTo>
                <a:lnTo>
                  <a:pt x="0" y="58"/>
                </a:lnTo>
                <a:lnTo>
                  <a:pt x="3" y="68"/>
                </a:lnTo>
                <a:lnTo>
                  <a:pt x="8" y="75"/>
                </a:lnTo>
                <a:lnTo>
                  <a:pt x="14" y="83"/>
                </a:lnTo>
                <a:lnTo>
                  <a:pt x="22" y="89"/>
                </a:lnTo>
                <a:lnTo>
                  <a:pt x="29" y="93"/>
                </a:lnTo>
                <a:lnTo>
                  <a:pt x="39" y="97"/>
                </a:lnTo>
                <a:lnTo>
                  <a:pt x="49"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8" name="Freeform 70"/>
          <p:cNvSpPr>
            <a:spLocks/>
          </p:cNvSpPr>
          <p:nvPr/>
        </p:nvSpPr>
        <p:spPr bwMode="auto">
          <a:xfrm>
            <a:off x="7693026" y="5080794"/>
            <a:ext cx="101600" cy="101600"/>
          </a:xfrm>
          <a:custGeom>
            <a:avLst/>
            <a:gdLst>
              <a:gd name="T0" fmla="*/ 49 w 98"/>
              <a:gd name="T1" fmla="*/ 0 h 97"/>
              <a:gd name="T2" fmla="*/ 39 w 98"/>
              <a:gd name="T3" fmla="*/ 1 h 97"/>
              <a:gd name="T4" fmla="*/ 31 w 98"/>
              <a:gd name="T5" fmla="*/ 3 h 97"/>
              <a:gd name="T6" fmla="*/ 22 w 98"/>
              <a:gd name="T7" fmla="*/ 8 h 97"/>
              <a:gd name="T8" fmla="*/ 14 w 98"/>
              <a:gd name="T9" fmla="*/ 14 h 97"/>
              <a:gd name="T10" fmla="*/ 8 w 98"/>
              <a:gd name="T11" fmla="*/ 21 h 97"/>
              <a:gd name="T12" fmla="*/ 4 w 98"/>
              <a:gd name="T13" fmla="*/ 30 h 97"/>
              <a:gd name="T14" fmla="*/ 1 w 98"/>
              <a:gd name="T15" fmla="*/ 38 h 97"/>
              <a:gd name="T16" fmla="*/ 0 w 98"/>
              <a:gd name="T17" fmla="*/ 48 h 97"/>
              <a:gd name="T18" fmla="*/ 1 w 98"/>
              <a:gd name="T19" fmla="*/ 58 h 97"/>
              <a:gd name="T20" fmla="*/ 4 w 98"/>
              <a:gd name="T21" fmla="*/ 68 h 97"/>
              <a:gd name="T22" fmla="*/ 8 w 98"/>
              <a:gd name="T23" fmla="*/ 75 h 97"/>
              <a:gd name="T24" fmla="*/ 14 w 98"/>
              <a:gd name="T25" fmla="*/ 83 h 97"/>
              <a:gd name="T26" fmla="*/ 22 w 98"/>
              <a:gd name="T27" fmla="*/ 89 h 97"/>
              <a:gd name="T28" fmla="*/ 31 w 98"/>
              <a:gd name="T29" fmla="*/ 93 h 97"/>
              <a:gd name="T30" fmla="*/ 39 w 98"/>
              <a:gd name="T31" fmla="*/ 97 h 97"/>
              <a:gd name="T32" fmla="*/ 49 w 98"/>
              <a:gd name="T33" fmla="*/ 97 h 97"/>
              <a:gd name="T34" fmla="*/ 59 w 98"/>
              <a:gd name="T35" fmla="*/ 97 h 97"/>
              <a:gd name="T36" fmla="*/ 67 w 98"/>
              <a:gd name="T37" fmla="*/ 93 h 97"/>
              <a:gd name="T38" fmla="*/ 76 w 98"/>
              <a:gd name="T39" fmla="*/ 89 h 97"/>
              <a:gd name="T40" fmla="*/ 84 w 98"/>
              <a:gd name="T41" fmla="*/ 83 h 97"/>
              <a:gd name="T42" fmla="*/ 90 w 98"/>
              <a:gd name="T43" fmla="*/ 75 h 97"/>
              <a:gd name="T44" fmla="*/ 94 w 98"/>
              <a:gd name="T45" fmla="*/ 68 h 97"/>
              <a:gd name="T46" fmla="*/ 97 w 98"/>
              <a:gd name="T47" fmla="*/ 58 h 97"/>
              <a:gd name="T48" fmla="*/ 98 w 98"/>
              <a:gd name="T49" fmla="*/ 48 h 97"/>
              <a:gd name="T50" fmla="*/ 97 w 98"/>
              <a:gd name="T51" fmla="*/ 38 h 97"/>
              <a:gd name="T52" fmla="*/ 94 w 98"/>
              <a:gd name="T53" fmla="*/ 30 h 97"/>
              <a:gd name="T54" fmla="*/ 90 w 98"/>
              <a:gd name="T55" fmla="*/ 21 h 97"/>
              <a:gd name="T56" fmla="*/ 84 w 98"/>
              <a:gd name="T57" fmla="*/ 14 h 97"/>
              <a:gd name="T58" fmla="*/ 76 w 98"/>
              <a:gd name="T59" fmla="*/ 8 h 97"/>
              <a:gd name="T60" fmla="*/ 67 w 98"/>
              <a:gd name="T61" fmla="*/ 3 h 97"/>
              <a:gd name="T62" fmla="*/ 59 w 98"/>
              <a:gd name="T63" fmla="*/ 1 h 97"/>
              <a:gd name="T64" fmla="*/ 49 w 98"/>
              <a:gd name="T6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97">
                <a:moveTo>
                  <a:pt x="49" y="0"/>
                </a:moveTo>
                <a:lnTo>
                  <a:pt x="39" y="1"/>
                </a:lnTo>
                <a:lnTo>
                  <a:pt x="31" y="3"/>
                </a:lnTo>
                <a:lnTo>
                  <a:pt x="22" y="8"/>
                </a:lnTo>
                <a:lnTo>
                  <a:pt x="14" y="14"/>
                </a:lnTo>
                <a:lnTo>
                  <a:pt x="8" y="21"/>
                </a:lnTo>
                <a:lnTo>
                  <a:pt x="4" y="30"/>
                </a:lnTo>
                <a:lnTo>
                  <a:pt x="1" y="38"/>
                </a:lnTo>
                <a:lnTo>
                  <a:pt x="0" y="48"/>
                </a:lnTo>
                <a:lnTo>
                  <a:pt x="1" y="58"/>
                </a:lnTo>
                <a:lnTo>
                  <a:pt x="4" y="68"/>
                </a:lnTo>
                <a:lnTo>
                  <a:pt x="8" y="75"/>
                </a:lnTo>
                <a:lnTo>
                  <a:pt x="14" y="83"/>
                </a:lnTo>
                <a:lnTo>
                  <a:pt x="22" y="89"/>
                </a:lnTo>
                <a:lnTo>
                  <a:pt x="31" y="93"/>
                </a:lnTo>
                <a:lnTo>
                  <a:pt x="39" y="97"/>
                </a:lnTo>
                <a:lnTo>
                  <a:pt x="49" y="97"/>
                </a:lnTo>
                <a:lnTo>
                  <a:pt x="59" y="97"/>
                </a:lnTo>
                <a:lnTo>
                  <a:pt x="67" y="93"/>
                </a:lnTo>
                <a:lnTo>
                  <a:pt x="76" y="89"/>
                </a:lnTo>
                <a:lnTo>
                  <a:pt x="84" y="83"/>
                </a:lnTo>
                <a:lnTo>
                  <a:pt x="90" y="75"/>
                </a:lnTo>
                <a:lnTo>
                  <a:pt x="94" y="68"/>
                </a:lnTo>
                <a:lnTo>
                  <a:pt x="97" y="58"/>
                </a:lnTo>
                <a:lnTo>
                  <a:pt x="98" y="48"/>
                </a:lnTo>
                <a:lnTo>
                  <a:pt x="97" y="38"/>
                </a:lnTo>
                <a:lnTo>
                  <a:pt x="94" y="30"/>
                </a:lnTo>
                <a:lnTo>
                  <a:pt x="90" y="21"/>
                </a:lnTo>
                <a:lnTo>
                  <a:pt x="84" y="14"/>
                </a:lnTo>
                <a:lnTo>
                  <a:pt x="76" y="8"/>
                </a:lnTo>
                <a:lnTo>
                  <a:pt x="67" y="3"/>
                </a:lnTo>
                <a:lnTo>
                  <a:pt x="59" y="1"/>
                </a:lnTo>
                <a:lnTo>
                  <a:pt x="4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89" name="Freeform 71"/>
          <p:cNvSpPr>
            <a:spLocks/>
          </p:cNvSpPr>
          <p:nvPr/>
        </p:nvSpPr>
        <p:spPr bwMode="auto">
          <a:xfrm>
            <a:off x="15024101" y="4925221"/>
            <a:ext cx="619126" cy="619126"/>
          </a:xfrm>
          <a:custGeom>
            <a:avLst/>
            <a:gdLst>
              <a:gd name="T0" fmla="*/ 550 w 584"/>
              <a:gd name="T1" fmla="*/ 217 h 584"/>
              <a:gd name="T2" fmla="*/ 564 w 584"/>
              <a:gd name="T3" fmla="*/ 218 h 584"/>
              <a:gd name="T4" fmla="*/ 579 w 584"/>
              <a:gd name="T5" fmla="*/ 208 h 584"/>
              <a:gd name="T6" fmla="*/ 584 w 584"/>
              <a:gd name="T7" fmla="*/ 24 h 584"/>
              <a:gd name="T8" fmla="*/ 579 w 584"/>
              <a:gd name="T9" fmla="*/ 11 h 584"/>
              <a:gd name="T10" fmla="*/ 569 w 584"/>
              <a:gd name="T11" fmla="*/ 2 h 584"/>
              <a:gd name="T12" fmla="*/ 389 w 584"/>
              <a:gd name="T13" fmla="*/ 0 h 584"/>
              <a:gd name="T14" fmla="*/ 370 w 584"/>
              <a:gd name="T15" fmla="*/ 8 h 584"/>
              <a:gd name="T16" fmla="*/ 365 w 584"/>
              <a:gd name="T17" fmla="*/ 22 h 584"/>
              <a:gd name="T18" fmla="*/ 366 w 584"/>
              <a:gd name="T19" fmla="*/ 32 h 584"/>
              <a:gd name="T20" fmla="*/ 372 w 584"/>
              <a:gd name="T21" fmla="*/ 41 h 584"/>
              <a:gd name="T22" fmla="*/ 156 w 584"/>
              <a:gd name="T23" fmla="*/ 96 h 584"/>
              <a:gd name="T24" fmla="*/ 216 w 584"/>
              <a:gd name="T25" fmla="*/ 35 h 584"/>
              <a:gd name="T26" fmla="*/ 219 w 584"/>
              <a:gd name="T27" fmla="*/ 26 h 584"/>
              <a:gd name="T28" fmla="*/ 217 w 584"/>
              <a:gd name="T29" fmla="*/ 15 h 584"/>
              <a:gd name="T30" fmla="*/ 201 w 584"/>
              <a:gd name="T31" fmla="*/ 1 h 584"/>
              <a:gd name="T32" fmla="*/ 19 w 584"/>
              <a:gd name="T33" fmla="*/ 0 h 584"/>
              <a:gd name="T34" fmla="*/ 6 w 584"/>
              <a:gd name="T35" fmla="*/ 7 h 584"/>
              <a:gd name="T36" fmla="*/ 0 w 584"/>
              <a:gd name="T37" fmla="*/ 19 h 584"/>
              <a:gd name="T38" fmla="*/ 1 w 584"/>
              <a:gd name="T39" fmla="*/ 202 h 584"/>
              <a:gd name="T40" fmla="*/ 15 w 584"/>
              <a:gd name="T41" fmla="*/ 217 h 584"/>
              <a:gd name="T42" fmla="*/ 29 w 584"/>
              <a:gd name="T43" fmla="*/ 218 h 584"/>
              <a:gd name="T44" fmla="*/ 41 w 584"/>
              <a:gd name="T45" fmla="*/ 211 h 584"/>
              <a:gd name="T46" fmla="*/ 96 w 584"/>
              <a:gd name="T47" fmla="*/ 427 h 584"/>
              <a:gd name="T48" fmla="*/ 35 w 584"/>
              <a:gd name="T49" fmla="*/ 367 h 584"/>
              <a:gd name="T50" fmla="*/ 25 w 584"/>
              <a:gd name="T51" fmla="*/ 365 h 584"/>
              <a:gd name="T52" fmla="*/ 15 w 584"/>
              <a:gd name="T53" fmla="*/ 367 h 584"/>
              <a:gd name="T54" fmla="*/ 1 w 584"/>
              <a:gd name="T55" fmla="*/ 382 h 584"/>
              <a:gd name="T56" fmla="*/ 0 w 584"/>
              <a:gd name="T57" fmla="*/ 564 h 584"/>
              <a:gd name="T58" fmla="*/ 6 w 584"/>
              <a:gd name="T59" fmla="*/ 576 h 584"/>
              <a:gd name="T60" fmla="*/ 19 w 584"/>
              <a:gd name="T61" fmla="*/ 584 h 584"/>
              <a:gd name="T62" fmla="*/ 201 w 584"/>
              <a:gd name="T63" fmla="*/ 583 h 584"/>
              <a:gd name="T64" fmla="*/ 217 w 584"/>
              <a:gd name="T65" fmla="*/ 569 h 584"/>
              <a:gd name="T66" fmla="*/ 219 w 584"/>
              <a:gd name="T67" fmla="*/ 558 h 584"/>
              <a:gd name="T68" fmla="*/ 216 w 584"/>
              <a:gd name="T69" fmla="*/ 548 h 584"/>
              <a:gd name="T70" fmla="*/ 156 w 584"/>
              <a:gd name="T71" fmla="*/ 488 h 584"/>
              <a:gd name="T72" fmla="*/ 372 w 584"/>
              <a:gd name="T73" fmla="*/ 543 h 584"/>
              <a:gd name="T74" fmla="*/ 366 w 584"/>
              <a:gd name="T75" fmla="*/ 552 h 584"/>
              <a:gd name="T76" fmla="*/ 365 w 584"/>
              <a:gd name="T77" fmla="*/ 561 h 584"/>
              <a:gd name="T78" fmla="*/ 370 w 584"/>
              <a:gd name="T79" fmla="*/ 575 h 584"/>
              <a:gd name="T80" fmla="*/ 389 w 584"/>
              <a:gd name="T81" fmla="*/ 584 h 584"/>
              <a:gd name="T82" fmla="*/ 569 w 584"/>
              <a:gd name="T83" fmla="*/ 582 h 584"/>
              <a:gd name="T84" fmla="*/ 579 w 584"/>
              <a:gd name="T85" fmla="*/ 573 h 584"/>
              <a:gd name="T86" fmla="*/ 584 w 584"/>
              <a:gd name="T87" fmla="*/ 559 h 584"/>
              <a:gd name="T88" fmla="*/ 579 w 584"/>
              <a:gd name="T89" fmla="*/ 376 h 584"/>
              <a:gd name="T90" fmla="*/ 565 w 584"/>
              <a:gd name="T91" fmla="*/ 366 h 584"/>
              <a:gd name="T92" fmla="*/ 555 w 584"/>
              <a:gd name="T93" fmla="*/ 365 h 584"/>
              <a:gd name="T94" fmla="*/ 545 w 584"/>
              <a:gd name="T95" fmla="*/ 369 h 584"/>
              <a:gd name="T96" fmla="*/ 353 w 584"/>
              <a:gd name="T97" fmla="*/ 29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4" h="584">
                <a:moveTo>
                  <a:pt x="543" y="211"/>
                </a:moveTo>
                <a:lnTo>
                  <a:pt x="546" y="215"/>
                </a:lnTo>
                <a:lnTo>
                  <a:pt x="550" y="217"/>
                </a:lnTo>
                <a:lnTo>
                  <a:pt x="555" y="218"/>
                </a:lnTo>
                <a:lnTo>
                  <a:pt x="559" y="219"/>
                </a:lnTo>
                <a:lnTo>
                  <a:pt x="564" y="218"/>
                </a:lnTo>
                <a:lnTo>
                  <a:pt x="569" y="217"/>
                </a:lnTo>
                <a:lnTo>
                  <a:pt x="575" y="212"/>
                </a:lnTo>
                <a:lnTo>
                  <a:pt x="579" y="208"/>
                </a:lnTo>
                <a:lnTo>
                  <a:pt x="583" y="202"/>
                </a:lnTo>
                <a:lnTo>
                  <a:pt x="584" y="194"/>
                </a:lnTo>
                <a:lnTo>
                  <a:pt x="584" y="24"/>
                </a:lnTo>
                <a:lnTo>
                  <a:pt x="583" y="19"/>
                </a:lnTo>
                <a:lnTo>
                  <a:pt x="582" y="15"/>
                </a:lnTo>
                <a:lnTo>
                  <a:pt x="579" y="11"/>
                </a:lnTo>
                <a:lnTo>
                  <a:pt x="576" y="7"/>
                </a:lnTo>
                <a:lnTo>
                  <a:pt x="573" y="4"/>
                </a:lnTo>
                <a:lnTo>
                  <a:pt x="569" y="2"/>
                </a:lnTo>
                <a:lnTo>
                  <a:pt x="564" y="0"/>
                </a:lnTo>
                <a:lnTo>
                  <a:pt x="559" y="0"/>
                </a:lnTo>
                <a:lnTo>
                  <a:pt x="389" y="0"/>
                </a:lnTo>
                <a:lnTo>
                  <a:pt x="382" y="1"/>
                </a:lnTo>
                <a:lnTo>
                  <a:pt x="375" y="3"/>
                </a:lnTo>
                <a:lnTo>
                  <a:pt x="370" y="8"/>
                </a:lnTo>
                <a:lnTo>
                  <a:pt x="367" y="15"/>
                </a:lnTo>
                <a:lnTo>
                  <a:pt x="366" y="18"/>
                </a:lnTo>
                <a:lnTo>
                  <a:pt x="365" y="22"/>
                </a:lnTo>
                <a:lnTo>
                  <a:pt x="365" y="26"/>
                </a:lnTo>
                <a:lnTo>
                  <a:pt x="365" y="29"/>
                </a:lnTo>
                <a:lnTo>
                  <a:pt x="366" y="32"/>
                </a:lnTo>
                <a:lnTo>
                  <a:pt x="367" y="35"/>
                </a:lnTo>
                <a:lnTo>
                  <a:pt x="369" y="39"/>
                </a:lnTo>
                <a:lnTo>
                  <a:pt x="372" y="41"/>
                </a:lnTo>
                <a:lnTo>
                  <a:pt x="426" y="96"/>
                </a:lnTo>
                <a:lnTo>
                  <a:pt x="291" y="231"/>
                </a:lnTo>
                <a:lnTo>
                  <a:pt x="156" y="96"/>
                </a:lnTo>
                <a:lnTo>
                  <a:pt x="211" y="41"/>
                </a:lnTo>
                <a:lnTo>
                  <a:pt x="213" y="39"/>
                </a:lnTo>
                <a:lnTo>
                  <a:pt x="216" y="35"/>
                </a:lnTo>
                <a:lnTo>
                  <a:pt x="218" y="32"/>
                </a:lnTo>
                <a:lnTo>
                  <a:pt x="219" y="29"/>
                </a:lnTo>
                <a:lnTo>
                  <a:pt x="219" y="26"/>
                </a:lnTo>
                <a:lnTo>
                  <a:pt x="219" y="22"/>
                </a:lnTo>
                <a:lnTo>
                  <a:pt x="218" y="18"/>
                </a:lnTo>
                <a:lnTo>
                  <a:pt x="217" y="15"/>
                </a:lnTo>
                <a:lnTo>
                  <a:pt x="212" y="8"/>
                </a:lnTo>
                <a:lnTo>
                  <a:pt x="208" y="3"/>
                </a:lnTo>
                <a:lnTo>
                  <a:pt x="201" y="1"/>
                </a:lnTo>
                <a:lnTo>
                  <a:pt x="194" y="0"/>
                </a:lnTo>
                <a:lnTo>
                  <a:pt x="23" y="0"/>
                </a:lnTo>
                <a:lnTo>
                  <a:pt x="19" y="0"/>
                </a:lnTo>
                <a:lnTo>
                  <a:pt x="15" y="2"/>
                </a:lnTo>
                <a:lnTo>
                  <a:pt x="10" y="4"/>
                </a:lnTo>
                <a:lnTo>
                  <a:pt x="6" y="7"/>
                </a:lnTo>
                <a:lnTo>
                  <a:pt x="4" y="11"/>
                </a:lnTo>
                <a:lnTo>
                  <a:pt x="1" y="15"/>
                </a:lnTo>
                <a:lnTo>
                  <a:pt x="0" y="19"/>
                </a:lnTo>
                <a:lnTo>
                  <a:pt x="0" y="24"/>
                </a:lnTo>
                <a:lnTo>
                  <a:pt x="0" y="194"/>
                </a:lnTo>
                <a:lnTo>
                  <a:pt x="1" y="202"/>
                </a:lnTo>
                <a:lnTo>
                  <a:pt x="3" y="208"/>
                </a:lnTo>
                <a:lnTo>
                  <a:pt x="8" y="212"/>
                </a:lnTo>
                <a:lnTo>
                  <a:pt x="15" y="217"/>
                </a:lnTo>
                <a:lnTo>
                  <a:pt x="19" y="218"/>
                </a:lnTo>
                <a:lnTo>
                  <a:pt x="23" y="219"/>
                </a:lnTo>
                <a:lnTo>
                  <a:pt x="29" y="218"/>
                </a:lnTo>
                <a:lnTo>
                  <a:pt x="33" y="217"/>
                </a:lnTo>
                <a:lnTo>
                  <a:pt x="37" y="215"/>
                </a:lnTo>
                <a:lnTo>
                  <a:pt x="41" y="211"/>
                </a:lnTo>
                <a:lnTo>
                  <a:pt x="96" y="156"/>
                </a:lnTo>
                <a:lnTo>
                  <a:pt x="231" y="291"/>
                </a:lnTo>
                <a:lnTo>
                  <a:pt x="96" y="427"/>
                </a:lnTo>
                <a:lnTo>
                  <a:pt x="41" y="372"/>
                </a:lnTo>
                <a:lnTo>
                  <a:pt x="37" y="369"/>
                </a:lnTo>
                <a:lnTo>
                  <a:pt x="35" y="367"/>
                </a:lnTo>
                <a:lnTo>
                  <a:pt x="32" y="366"/>
                </a:lnTo>
                <a:lnTo>
                  <a:pt x="29" y="365"/>
                </a:lnTo>
                <a:lnTo>
                  <a:pt x="25" y="365"/>
                </a:lnTo>
                <a:lnTo>
                  <a:pt x="22" y="365"/>
                </a:lnTo>
                <a:lnTo>
                  <a:pt x="18" y="366"/>
                </a:lnTo>
                <a:lnTo>
                  <a:pt x="15" y="367"/>
                </a:lnTo>
                <a:lnTo>
                  <a:pt x="8" y="370"/>
                </a:lnTo>
                <a:lnTo>
                  <a:pt x="3" y="376"/>
                </a:lnTo>
                <a:lnTo>
                  <a:pt x="1" y="382"/>
                </a:lnTo>
                <a:lnTo>
                  <a:pt x="0" y="390"/>
                </a:lnTo>
                <a:lnTo>
                  <a:pt x="0" y="559"/>
                </a:lnTo>
                <a:lnTo>
                  <a:pt x="0" y="564"/>
                </a:lnTo>
                <a:lnTo>
                  <a:pt x="1" y="569"/>
                </a:lnTo>
                <a:lnTo>
                  <a:pt x="4" y="573"/>
                </a:lnTo>
                <a:lnTo>
                  <a:pt x="6" y="576"/>
                </a:lnTo>
                <a:lnTo>
                  <a:pt x="10" y="580"/>
                </a:lnTo>
                <a:lnTo>
                  <a:pt x="15" y="582"/>
                </a:lnTo>
                <a:lnTo>
                  <a:pt x="19" y="584"/>
                </a:lnTo>
                <a:lnTo>
                  <a:pt x="23" y="584"/>
                </a:lnTo>
                <a:lnTo>
                  <a:pt x="194" y="584"/>
                </a:lnTo>
                <a:lnTo>
                  <a:pt x="201" y="583"/>
                </a:lnTo>
                <a:lnTo>
                  <a:pt x="208" y="581"/>
                </a:lnTo>
                <a:lnTo>
                  <a:pt x="212" y="575"/>
                </a:lnTo>
                <a:lnTo>
                  <a:pt x="217" y="569"/>
                </a:lnTo>
                <a:lnTo>
                  <a:pt x="218" y="566"/>
                </a:lnTo>
                <a:lnTo>
                  <a:pt x="219" y="561"/>
                </a:lnTo>
                <a:lnTo>
                  <a:pt x="219" y="558"/>
                </a:lnTo>
                <a:lnTo>
                  <a:pt x="219" y="555"/>
                </a:lnTo>
                <a:lnTo>
                  <a:pt x="218" y="552"/>
                </a:lnTo>
                <a:lnTo>
                  <a:pt x="216" y="548"/>
                </a:lnTo>
                <a:lnTo>
                  <a:pt x="213" y="545"/>
                </a:lnTo>
                <a:lnTo>
                  <a:pt x="211" y="543"/>
                </a:lnTo>
                <a:lnTo>
                  <a:pt x="156" y="488"/>
                </a:lnTo>
                <a:lnTo>
                  <a:pt x="291" y="353"/>
                </a:lnTo>
                <a:lnTo>
                  <a:pt x="426" y="488"/>
                </a:lnTo>
                <a:lnTo>
                  <a:pt x="372" y="543"/>
                </a:lnTo>
                <a:lnTo>
                  <a:pt x="369" y="545"/>
                </a:lnTo>
                <a:lnTo>
                  <a:pt x="367" y="548"/>
                </a:lnTo>
                <a:lnTo>
                  <a:pt x="366" y="552"/>
                </a:lnTo>
                <a:lnTo>
                  <a:pt x="365" y="555"/>
                </a:lnTo>
                <a:lnTo>
                  <a:pt x="365" y="558"/>
                </a:lnTo>
                <a:lnTo>
                  <a:pt x="365" y="561"/>
                </a:lnTo>
                <a:lnTo>
                  <a:pt x="366" y="566"/>
                </a:lnTo>
                <a:lnTo>
                  <a:pt x="367" y="569"/>
                </a:lnTo>
                <a:lnTo>
                  <a:pt x="370" y="575"/>
                </a:lnTo>
                <a:lnTo>
                  <a:pt x="375" y="581"/>
                </a:lnTo>
                <a:lnTo>
                  <a:pt x="382" y="583"/>
                </a:lnTo>
                <a:lnTo>
                  <a:pt x="389" y="584"/>
                </a:lnTo>
                <a:lnTo>
                  <a:pt x="559" y="584"/>
                </a:lnTo>
                <a:lnTo>
                  <a:pt x="564" y="584"/>
                </a:lnTo>
                <a:lnTo>
                  <a:pt x="569" y="582"/>
                </a:lnTo>
                <a:lnTo>
                  <a:pt x="573" y="580"/>
                </a:lnTo>
                <a:lnTo>
                  <a:pt x="576" y="576"/>
                </a:lnTo>
                <a:lnTo>
                  <a:pt x="579" y="573"/>
                </a:lnTo>
                <a:lnTo>
                  <a:pt x="582" y="569"/>
                </a:lnTo>
                <a:lnTo>
                  <a:pt x="583" y="564"/>
                </a:lnTo>
                <a:lnTo>
                  <a:pt x="584" y="559"/>
                </a:lnTo>
                <a:lnTo>
                  <a:pt x="584" y="390"/>
                </a:lnTo>
                <a:lnTo>
                  <a:pt x="583" y="382"/>
                </a:lnTo>
                <a:lnTo>
                  <a:pt x="579" y="376"/>
                </a:lnTo>
                <a:lnTo>
                  <a:pt x="575" y="370"/>
                </a:lnTo>
                <a:lnTo>
                  <a:pt x="569" y="367"/>
                </a:lnTo>
                <a:lnTo>
                  <a:pt x="565" y="366"/>
                </a:lnTo>
                <a:lnTo>
                  <a:pt x="561" y="365"/>
                </a:lnTo>
                <a:lnTo>
                  <a:pt x="558" y="365"/>
                </a:lnTo>
                <a:lnTo>
                  <a:pt x="555" y="365"/>
                </a:lnTo>
                <a:lnTo>
                  <a:pt x="551" y="366"/>
                </a:lnTo>
                <a:lnTo>
                  <a:pt x="548" y="367"/>
                </a:lnTo>
                <a:lnTo>
                  <a:pt x="545" y="369"/>
                </a:lnTo>
                <a:lnTo>
                  <a:pt x="543" y="372"/>
                </a:lnTo>
                <a:lnTo>
                  <a:pt x="488" y="427"/>
                </a:lnTo>
                <a:lnTo>
                  <a:pt x="353" y="291"/>
                </a:lnTo>
                <a:lnTo>
                  <a:pt x="488" y="156"/>
                </a:lnTo>
                <a:lnTo>
                  <a:pt x="543" y="21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0" name="Freeform 72"/>
          <p:cNvSpPr>
            <a:spLocks noEditPoints="1"/>
          </p:cNvSpPr>
          <p:nvPr/>
        </p:nvSpPr>
        <p:spPr bwMode="auto">
          <a:xfrm>
            <a:off x="10318750" y="3604421"/>
            <a:ext cx="774700" cy="412750"/>
          </a:xfrm>
          <a:custGeom>
            <a:avLst/>
            <a:gdLst>
              <a:gd name="T0" fmla="*/ 628 w 730"/>
              <a:gd name="T1" fmla="*/ 23 h 390"/>
              <a:gd name="T2" fmla="*/ 555 w 730"/>
              <a:gd name="T3" fmla="*/ 2 h 390"/>
              <a:gd name="T4" fmla="*/ 156 w 730"/>
              <a:gd name="T5" fmla="*/ 5 h 390"/>
              <a:gd name="T6" fmla="*/ 87 w 730"/>
              <a:gd name="T7" fmla="*/ 33 h 390"/>
              <a:gd name="T8" fmla="*/ 32 w 730"/>
              <a:gd name="T9" fmla="*/ 88 h 390"/>
              <a:gd name="T10" fmla="*/ 4 w 730"/>
              <a:gd name="T11" fmla="*/ 157 h 390"/>
              <a:gd name="T12" fmla="*/ 4 w 730"/>
              <a:gd name="T13" fmla="*/ 235 h 390"/>
              <a:gd name="T14" fmla="*/ 32 w 730"/>
              <a:gd name="T15" fmla="*/ 304 h 390"/>
              <a:gd name="T16" fmla="*/ 87 w 730"/>
              <a:gd name="T17" fmla="*/ 359 h 390"/>
              <a:gd name="T18" fmla="*/ 156 w 730"/>
              <a:gd name="T19" fmla="*/ 387 h 390"/>
              <a:gd name="T20" fmla="*/ 230 w 730"/>
              <a:gd name="T21" fmla="*/ 387 h 390"/>
              <a:gd name="T22" fmla="*/ 294 w 730"/>
              <a:gd name="T23" fmla="*/ 363 h 390"/>
              <a:gd name="T24" fmla="*/ 422 w 730"/>
              <a:gd name="T25" fmla="*/ 354 h 390"/>
              <a:gd name="T26" fmla="*/ 483 w 730"/>
              <a:gd name="T27" fmla="*/ 384 h 390"/>
              <a:gd name="T28" fmla="*/ 555 w 730"/>
              <a:gd name="T29" fmla="*/ 389 h 390"/>
              <a:gd name="T30" fmla="*/ 628 w 730"/>
              <a:gd name="T31" fmla="*/ 369 h 390"/>
              <a:gd name="T32" fmla="*/ 687 w 730"/>
              <a:gd name="T33" fmla="*/ 319 h 390"/>
              <a:gd name="T34" fmla="*/ 723 w 730"/>
              <a:gd name="T35" fmla="*/ 253 h 390"/>
              <a:gd name="T36" fmla="*/ 729 w 730"/>
              <a:gd name="T37" fmla="*/ 176 h 390"/>
              <a:gd name="T38" fmla="*/ 708 w 730"/>
              <a:gd name="T39" fmla="*/ 104 h 390"/>
              <a:gd name="T40" fmla="*/ 317 w 730"/>
              <a:gd name="T41" fmla="*/ 220 h 390"/>
              <a:gd name="T42" fmla="*/ 305 w 730"/>
              <a:gd name="T43" fmla="*/ 233 h 390"/>
              <a:gd name="T44" fmla="*/ 228 w 730"/>
              <a:gd name="T45" fmla="*/ 314 h 390"/>
              <a:gd name="T46" fmla="*/ 166 w 730"/>
              <a:gd name="T47" fmla="*/ 317 h 390"/>
              <a:gd name="T48" fmla="*/ 158 w 730"/>
              <a:gd name="T49" fmla="*/ 233 h 390"/>
              <a:gd name="T50" fmla="*/ 74 w 730"/>
              <a:gd name="T51" fmla="*/ 225 h 390"/>
              <a:gd name="T52" fmla="*/ 76 w 730"/>
              <a:gd name="T53" fmla="*/ 162 h 390"/>
              <a:gd name="T54" fmla="*/ 158 w 730"/>
              <a:gd name="T55" fmla="*/ 86 h 390"/>
              <a:gd name="T56" fmla="*/ 170 w 730"/>
              <a:gd name="T57" fmla="*/ 74 h 390"/>
              <a:gd name="T58" fmla="*/ 230 w 730"/>
              <a:gd name="T59" fmla="*/ 81 h 390"/>
              <a:gd name="T60" fmla="*/ 309 w 730"/>
              <a:gd name="T61" fmla="*/ 160 h 390"/>
              <a:gd name="T62" fmla="*/ 317 w 730"/>
              <a:gd name="T63" fmla="*/ 220 h 390"/>
              <a:gd name="T64" fmla="*/ 497 w 730"/>
              <a:gd name="T65" fmla="*/ 292 h 390"/>
              <a:gd name="T66" fmla="*/ 460 w 730"/>
              <a:gd name="T67" fmla="*/ 286 h 390"/>
              <a:gd name="T68" fmla="*/ 439 w 730"/>
              <a:gd name="T69" fmla="*/ 254 h 390"/>
              <a:gd name="T70" fmla="*/ 446 w 730"/>
              <a:gd name="T71" fmla="*/ 218 h 390"/>
              <a:gd name="T72" fmla="*/ 478 w 730"/>
              <a:gd name="T73" fmla="*/ 197 h 390"/>
              <a:gd name="T74" fmla="*/ 514 w 730"/>
              <a:gd name="T75" fmla="*/ 203 h 390"/>
              <a:gd name="T76" fmla="*/ 535 w 730"/>
              <a:gd name="T77" fmla="*/ 235 h 390"/>
              <a:gd name="T78" fmla="*/ 527 w 730"/>
              <a:gd name="T79" fmla="*/ 272 h 390"/>
              <a:gd name="T80" fmla="*/ 603 w 730"/>
              <a:gd name="T81" fmla="*/ 193 h 390"/>
              <a:gd name="T82" fmla="*/ 565 w 730"/>
              <a:gd name="T83" fmla="*/ 193 h 390"/>
              <a:gd name="T84" fmla="*/ 539 w 730"/>
              <a:gd name="T85" fmla="*/ 166 h 390"/>
              <a:gd name="T86" fmla="*/ 539 w 730"/>
              <a:gd name="T87" fmla="*/ 128 h 390"/>
              <a:gd name="T88" fmla="*/ 565 w 730"/>
              <a:gd name="T89" fmla="*/ 102 h 390"/>
              <a:gd name="T90" fmla="*/ 603 w 730"/>
              <a:gd name="T91" fmla="*/ 102 h 390"/>
              <a:gd name="T92" fmla="*/ 630 w 730"/>
              <a:gd name="T93" fmla="*/ 128 h 390"/>
              <a:gd name="T94" fmla="*/ 630 w 730"/>
              <a:gd name="T95" fmla="*/ 16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390">
                <a:moveTo>
                  <a:pt x="673" y="58"/>
                </a:moveTo>
                <a:lnTo>
                  <a:pt x="659" y="45"/>
                </a:lnTo>
                <a:lnTo>
                  <a:pt x="643" y="33"/>
                </a:lnTo>
                <a:lnTo>
                  <a:pt x="628" y="23"/>
                </a:lnTo>
                <a:lnTo>
                  <a:pt x="611" y="16"/>
                </a:lnTo>
                <a:lnTo>
                  <a:pt x="593" y="9"/>
                </a:lnTo>
                <a:lnTo>
                  <a:pt x="575" y="5"/>
                </a:lnTo>
                <a:lnTo>
                  <a:pt x="555" y="2"/>
                </a:lnTo>
                <a:lnTo>
                  <a:pt x="536" y="0"/>
                </a:lnTo>
                <a:lnTo>
                  <a:pt x="195" y="0"/>
                </a:lnTo>
                <a:lnTo>
                  <a:pt x="175" y="2"/>
                </a:lnTo>
                <a:lnTo>
                  <a:pt x="156" y="5"/>
                </a:lnTo>
                <a:lnTo>
                  <a:pt x="137" y="9"/>
                </a:lnTo>
                <a:lnTo>
                  <a:pt x="120" y="16"/>
                </a:lnTo>
                <a:lnTo>
                  <a:pt x="103" y="23"/>
                </a:lnTo>
                <a:lnTo>
                  <a:pt x="87" y="33"/>
                </a:lnTo>
                <a:lnTo>
                  <a:pt x="72" y="45"/>
                </a:lnTo>
                <a:lnTo>
                  <a:pt x="56" y="58"/>
                </a:lnTo>
                <a:lnTo>
                  <a:pt x="44" y="73"/>
                </a:lnTo>
                <a:lnTo>
                  <a:pt x="32" y="88"/>
                </a:lnTo>
                <a:lnTo>
                  <a:pt x="22" y="104"/>
                </a:lnTo>
                <a:lnTo>
                  <a:pt x="14" y="121"/>
                </a:lnTo>
                <a:lnTo>
                  <a:pt x="8" y="139"/>
                </a:lnTo>
                <a:lnTo>
                  <a:pt x="4" y="157"/>
                </a:lnTo>
                <a:lnTo>
                  <a:pt x="0" y="176"/>
                </a:lnTo>
                <a:lnTo>
                  <a:pt x="0" y="196"/>
                </a:lnTo>
                <a:lnTo>
                  <a:pt x="0" y="215"/>
                </a:lnTo>
                <a:lnTo>
                  <a:pt x="4" y="235"/>
                </a:lnTo>
                <a:lnTo>
                  <a:pt x="8" y="253"/>
                </a:lnTo>
                <a:lnTo>
                  <a:pt x="14" y="270"/>
                </a:lnTo>
                <a:lnTo>
                  <a:pt x="22" y="288"/>
                </a:lnTo>
                <a:lnTo>
                  <a:pt x="32" y="304"/>
                </a:lnTo>
                <a:lnTo>
                  <a:pt x="44" y="319"/>
                </a:lnTo>
                <a:lnTo>
                  <a:pt x="56" y="333"/>
                </a:lnTo>
                <a:lnTo>
                  <a:pt x="72" y="347"/>
                </a:lnTo>
                <a:lnTo>
                  <a:pt x="87" y="359"/>
                </a:lnTo>
                <a:lnTo>
                  <a:pt x="103" y="369"/>
                </a:lnTo>
                <a:lnTo>
                  <a:pt x="120" y="376"/>
                </a:lnTo>
                <a:lnTo>
                  <a:pt x="137" y="383"/>
                </a:lnTo>
                <a:lnTo>
                  <a:pt x="156" y="387"/>
                </a:lnTo>
                <a:lnTo>
                  <a:pt x="175" y="389"/>
                </a:lnTo>
                <a:lnTo>
                  <a:pt x="195" y="390"/>
                </a:lnTo>
                <a:lnTo>
                  <a:pt x="213" y="390"/>
                </a:lnTo>
                <a:lnTo>
                  <a:pt x="230" y="387"/>
                </a:lnTo>
                <a:lnTo>
                  <a:pt x="247" y="384"/>
                </a:lnTo>
                <a:lnTo>
                  <a:pt x="264" y="378"/>
                </a:lnTo>
                <a:lnTo>
                  <a:pt x="279" y="372"/>
                </a:lnTo>
                <a:lnTo>
                  <a:pt x="294" y="363"/>
                </a:lnTo>
                <a:lnTo>
                  <a:pt x="309" y="354"/>
                </a:lnTo>
                <a:lnTo>
                  <a:pt x="323" y="342"/>
                </a:lnTo>
                <a:lnTo>
                  <a:pt x="407" y="342"/>
                </a:lnTo>
                <a:lnTo>
                  <a:pt x="422" y="354"/>
                </a:lnTo>
                <a:lnTo>
                  <a:pt x="436" y="363"/>
                </a:lnTo>
                <a:lnTo>
                  <a:pt x="451" y="372"/>
                </a:lnTo>
                <a:lnTo>
                  <a:pt x="467" y="378"/>
                </a:lnTo>
                <a:lnTo>
                  <a:pt x="483" y="384"/>
                </a:lnTo>
                <a:lnTo>
                  <a:pt x="500" y="387"/>
                </a:lnTo>
                <a:lnTo>
                  <a:pt x="518" y="390"/>
                </a:lnTo>
                <a:lnTo>
                  <a:pt x="536" y="390"/>
                </a:lnTo>
                <a:lnTo>
                  <a:pt x="555" y="389"/>
                </a:lnTo>
                <a:lnTo>
                  <a:pt x="575" y="387"/>
                </a:lnTo>
                <a:lnTo>
                  <a:pt x="593" y="383"/>
                </a:lnTo>
                <a:lnTo>
                  <a:pt x="611" y="376"/>
                </a:lnTo>
                <a:lnTo>
                  <a:pt x="628" y="369"/>
                </a:lnTo>
                <a:lnTo>
                  <a:pt x="643" y="359"/>
                </a:lnTo>
                <a:lnTo>
                  <a:pt x="659" y="347"/>
                </a:lnTo>
                <a:lnTo>
                  <a:pt x="673" y="333"/>
                </a:lnTo>
                <a:lnTo>
                  <a:pt x="687" y="319"/>
                </a:lnTo>
                <a:lnTo>
                  <a:pt x="698" y="304"/>
                </a:lnTo>
                <a:lnTo>
                  <a:pt x="708" y="288"/>
                </a:lnTo>
                <a:lnTo>
                  <a:pt x="716" y="270"/>
                </a:lnTo>
                <a:lnTo>
                  <a:pt x="723" y="253"/>
                </a:lnTo>
                <a:lnTo>
                  <a:pt x="727" y="235"/>
                </a:lnTo>
                <a:lnTo>
                  <a:pt x="729" y="215"/>
                </a:lnTo>
                <a:lnTo>
                  <a:pt x="730" y="196"/>
                </a:lnTo>
                <a:lnTo>
                  <a:pt x="729" y="176"/>
                </a:lnTo>
                <a:lnTo>
                  <a:pt x="727" y="157"/>
                </a:lnTo>
                <a:lnTo>
                  <a:pt x="723" y="139"/>
                </a:lnTo>
                <a:lnTo>
                  <a:pt x="716" y="121"/>
                </a:lnTo>
                <a:lnTo>
                  <a:pt x="708" y="104"/>
                </a:lnTo>
                <a:lnTo>
                  <a:pt x="698" y="88"/>
                </a:lnTo>
                <a:lnTo>
                  <a:pt x="687" y="73"/>
                </a:lnTo>
                <a:lnTo>
                  <a:pt x="673" y="58"/>
                </a:lnTo>
                <a:close/>
                <a:moveTo>
                  <a:pt x="317" y="220"/>
                </a:moveTo>
                <a:lnTo>
                  <a:pt x="316" y="225"/>
                </a:lnTo>
                <a:lnTo>
                  <a:pt x="314" y="229"/>
                </a:lnTo>
                <a:lnTo>
                  <a:pt x="309" y="232"/>
                </a:lnTo>
                <a:lnTo>
                  <a:pt x="305" y="233"/>
                </a:lnTo>
                <a:lnTo>
                  <a:pt x="231" y="233"/>
                </a:lnTo>
                <a:lnTo>
                  <a:pt x="231" y="305"/>
                </a:lnTo>
                <a:lnTo>
                  <a:pt x="230" y="310"/>
                </a:lnTo>
                <a:lnTo>
                  <a:pt x="228" y="314"/>
                </a:lnTo>
                <a:lnTo>
                  <a:pt x="224" y="317"/>
                </a:lnTo>
                <a:lnTo>
                  <a:pt x="220" y="318"/>
                </a:lnTo>
                <a:lnTo>
                  <a:pt x="170" y="318"/>
                </a:lnTo>
                <a:lnTo>
                  <a:pt x="166" y="317"/>
                </a:lnTo>
                <a:lnTo>
                  <a:pt x="161" y="314"/>
                </a:lnTo>
                <a:lnTo>
                  <a:pt x="159" y="310"/>
                </a:lnTo>
                <a:lnTo>
                  <a:pt x="158" y="305"/>
                </a:lnTo>
                <a:lnTo>
                  <a:pt x="158" y="233"/>
                </a:lnTo>
                <a:lnTo>
                  <a:pt x="86" y="233"/>
                </a:lnTo>
                <a:lnTo>
                  <a:pt x="80" y="232"/>
                </a:lnTo>
                <a:lnTo>
                  <a:pt x="76" y="229"/>
                </a:lnTo>
                <a:lnTo>
                  <a:pt x="74" y="225"/>
                </a:lnTo>
                <a:lnTo>
                  <a:pt x="73" y="220"/>
                </a:lnTo>
                <a:lnTo>
                  <a:pt x="73" y="171"/>
                </a:lnTo>
                <a:lnTo>
                  <a:pt x="74" y="167"/>
                </a:lnTo>
                <a:lnTo>
                  <a:pt x="76" y="162"/>
                </a:lnTo>
                <a:lnTo>
                  <a:pt x="80" y="160"/>
                </a:lnTo>
                <a:lnTo>
                  <a:pt x="86" y="159"/>
                </a:lnTo>
                <a:lnTo>
                  <a:pt x="158" y="159"/>
                </a:lnTo>
                <a:lnTo>
                  <a:pt x="158" y="86"/>
                </a:lnTo>
                <a:lnTo>
                  <a:pt x="159" y="81"/>
                </a:lnTo>
                <a:lnTo>
                  <a:pt x="161" y="77"/>
                </a:lnTo>
                <a:lnTo>
                  <a:pt x="166" y="75"/>
                </a:lnTo>
                <a:lnTo>
                  <a:pt x="170" y="74"/>
                </a:lnTo>
                <a:lnTo>
                  <a:pt x="220" y="74"/>
                </a:lnTo>
                <a:lnTo>
                  <a:pt x="224" y="75"/>
                </a:lnTo>
                <a:lnTo>
                  <a:pt x="228" y="77"/>
                </a:lnTo>
                <a:lnTo>
                  <a:pt x="230" y="81"/>
                </a:lnTo>
                <a:lnTo>
                  <a:pt x="231" y="86"/>
                </a:lnTo>
                <a:lnTo>
                  <a:pt x="231" y="159"/>
                </a:lnTo>
                <a:lnTo>
                  <a:pt x="305" y="159"/>
                </a:lnTo>
                <a:lnTo>
                  <a:pt x="309" y="160"/>
                </a:lnTo>
                <a:lnTo>
                  <a:pt x="314" y="162"/>
                </a:lnTo>
                <a:lnTo>
                  <a:pt x="316" y="167"/>
                </a:lnTo>
                <a:lnTo>
                  <a:pt x="317" y="171"/>
                </a:lnTo>
                <a:lnTo>
                  <a:pt x="317" y="220"/>
                </a:lnTo>
                <a:close/>
                <a:moveTo>
                  <a:pt x="521" y="279"/>
                </a:moveTo>
                <a:lnTo>
                  <a:pt x="514" y="286"/>
                </a:lnTo>
                <a:lnTo>
                  <a:pt x="506" y="290"/>
                </a:lnTo>
                <a:lnTo>
                  <a:pt x="497" y="292"/>
                </a:lnTo>
                <a:lnTo>
                  <a:pt x="487" y="293"/>
                </a:lnTo>
                <a:lnTo>
                  <a:pt x="478" y="292"/>
                </a:lnTo>
                <a:lnTo>
                  <a:pt x="468" y="290"/>
                </a:lnTo>
                <a:lnTo>
                  <a:pt x="460" y="286"/>
                </a:lnTo>
                <a:lnTo>
                  <a:pt x="453" y="279"/>
                </a:lnTo>
                <a:lnTo>
                  <a:pt x="446" y="272"/>
                </a:lnTo>
                <a:lnTo>
                  <a:pt x="442" y="263"/>
                </a:lnTo>
                <a:lnTo>
                  <a:pt x="439" y="254"/>
                </a:lnTo>
                <a:lnTo>
                  <a:pt x="439" y="245"/>
                </a:lnTo>
                <a:lnTo>
                  <a:pt x="439" y="235"/>
                </a:lnTo>
                <a:lnTo>
                  <a:pt x="442" y="226"/>
                </a:lnTo>
                <a:lnTo>
                  <a:pt x="446" y="218"/>
                </a:lnTo>
                <a:lnTo>
                  <a:pt x="453" y="210"/>
                </a:lnTo>
                <a:lnTo>
                  <a:pt x="460" y="203"/>
                </a:lnTo>
                <a:lnTo>
                  <a:pt x="468" y="199"/>
                </a:lnTo>
                <a:lnTo>
                  <a:pt x="478" y="197"/>
                </a:lnTo>
                <a:lnTo>
                  <a:pt x="487" y="196"/>
                </a:lnTo>
                <a:lnTo>
                  <a:pt x="497" y="197"/>
                </a:lnTo>
                <a:lnTo>
                  <a:pt x="506" y="199"/>
                </a:lnTo>
                <a:lnTo>
                  <a:pt x="514" y="203"/>
                </a:lnTo>
                <a:lnTo>
                  <a:pt x="521" y="210"/>
                </a:lnTo>
                <a:lnTo>
                  <a:pt x="527" y="218"/>
                </a:lnTo>
                <a:lnTo>
                  <a:pt x="532" y="226"/>
                </a:lnTo>
                <a:lnTo>
                  <a:pt x="535" y="235"/>
                </a:lnTo>
                <a:lnTo>
                  <a:pt x="536" y="245"/>
                </a:lnTo>
                <a:lnTo>
                  <a:pt x="535" y="254"/>
                </a:lnTo>
                <a:lnTo>
                  <a:pt x="532" y="263"/>
                </a:lnTo>
                <a:lnTo>
                  <a:pt x="527" y="272"/>
                </a:lnTo>
                <a:lnTo>
                  <a:pt x="521" y="279"/>
                </a:lnTo>
                <a:close/>
                <a:moveTo>
                  <a:pt x="619" y="182"/>
                </a:moveTo>
                <a:lnTo>
                  <a:pt x="612" y="187"/>
                </a:lnTo>
                <a:lnTo>
                  <a:pt x="603" y="193"/>
                </a:lnTo>
                <a:lnTo>
                  <a:pt x="594" y="195"/>
                </a:lnTo>
                <a:lnTo>
                  <a:pt x="585" y="196"/>
                </a:lnTo>
                <a:lnTo>
                  <a:pt x="575" y="195"/>
                </a:lnTo>
                <a:lnTo>
                  <a:pt x="565" y="193"/>
                </a:lnTo>
                <a:lnTo>
                  <a:pt x="558" y="187"/>
                </a:lnTo>
                <a:lnTo>
                  <a:pt x="550" y="182"/>
                </a:lnTo>
                <a:lnTo>
                  <a:pt x="544" y="174"/>
                </a:lnTo>
                <a:lnTo>
                  <a:pt x="539" y="166"/>
                </a:lnTo>
                <a:lnTo>
                  <a:pt x="537" y="157"/>
                </a:lnTo>
                <a:lnTo>
                  <a:pt x="536" y="147"/>
                </a:lnTo>
                <a:lnTo>
                  <a:pt x="537" y="138"/>
                </a:lnTo>
                <a:lnTo>
                  <a:pt x="539" y="128"/>
                </a:lnTo>
                <a:lnTo>
                  <a:pt x="544" y="120"/>
                </a:lnTo>
                <a:lnTo>
                  <a:pt x="550" y="113"/>
                </a:lnTo>
                <a:lnTo>
                  <a:pt x="558" y="106"/>
                </a:lnTo>
                <a:lnTo>
                  <a:pt x="565" y="102"/>
                </a:lnTo>
                <a:lnTo>
                  <a:pt x="575" y="100"/>
                </a:lnTo>
                <a:lnTo>
                  <a:pt x="585" y="99"/>
                </a:lnTo>
                <a:lnTo>
                  <a:pt x="594" y="100"/>
                </a:lnTo>
                <a:lnTo>
                  <a:pt x="603" y="102"/>
                </a:lnTo>
                <a:lnTo>
                  <a:pt x="612" y="106"/>
                </a:lnTo>
                <a:lnTo>
                  <a:pt x="619" y="113"/>
                </a:lnTo>
                <a:lnTo>
                  <a:pt x="625" y="120"/>
                </a:lnTo>
                <a:lnTo>
                  <a:pt x="630" y="128"/>
                </a:lnTo>
                <a:lnTo>
                  <a:pt x="632" y="138"/>
                </a:lnTo>
                <a:lnTo>
                  <a:pt x="633" y="147"/>
                </a:lnTo>
                <a:lnTo>
                  <a:pt x="632" y="157"/>
                </a:lnTo>
                <a:lnTo>
                  <a:pt x="630" y="166"/>
                </a:lnTo>
                <a:lnTo>
                  <a:pt x="625" y="174"/>
                </a:lnTo>
                <a:lnTo>
                  <a:pt x="619" y="18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1" name="Freeform 73"/>
          <p:cNvSpPr>
            <a:spLocks noEditPoints="1"/>
          </p:cNvSpPr>
          <p:nvPr/>
        </p:nvSpPr>
        <p:spPr bwMode="auto">
          <a:xfrm>
            <a:off x="8848727" y="4963321"/>
            <a:ext cx="619126" cy="542926"/>
          </a:xfrm>
          <a:custGeom>
            <a:avLst/>
            <a:gdLst>
              <a:gd name="T0" fmla="*/ 405 w 585"/>
              <a:gd name="T1" fmla="*/ 170 h 511"/>
              <a:gd name="T2" fmla="*/ 438 w 585"/>
              <a:gd name="T3" fmla="*/ 165 h 511"/>
              <a:gd name="T4" fmla="*/ 466 w 585"/>
              <a:gd name="T5" fmla="*/ 145 h 511"/>
              <a:gd name="T6" fmla="*/ 484 w 585"/>
              <a:gd name="T7" fmla="*/ 118 h 511"/>
              <a:gd name="T8" fmla="*/ 491 w 585"/>
              <a:gd name="T9" fmla="*/ 86 h 511"/>
              <a:gd name="T10" fmla="*/ 484 w 585"/>
              <a:gd name="T11" fmla="*/ 52 h 511"/>
              <a:gd name="T12" fmla="*/ 466 w 585"/>
              <a:gd name="T13" fmla="*/ 25 h 511"/>
              <a:gd name="T14" fmla="*/ 438 w 585"/>
              <a:gd name="T15" fmla="*/ 6 h 511"/>
              <a:gd name="T16" fmla="*/ 405 w 585"/>
              <a:gd name="T17" fmla="*/ 0 h 511"/>
              <a:gd name="T18" fmla="*/ 369 w 585"/>
              <a:gd name="T19" fmla="*/ 7 h 511"/>
              <a:gd name="T20" fmla="*/ 341 w 585"/>
              <a:gd name="T21" fmla="*/ 30 h 511"/>
              <a:gd name="T22" fmla="*/ 232 w 585"/>
              <a:gd name="T23" fmla="*/ 17 h 511"/>
              <a:gd name="T24" fmla="*/ 199 w 585"/>
              <a:gd name="T25" fmla="*/ 2 h 511"/>
              <a:gd name="T26" fmla="*/ 162 w 585"/>
              <a:gd name="T27" fmla="*/ 2 h 511"/>
              <a:gd name="T28" fmla="*/ 132 w 585"/>
              <a:gd name="T29" fmla="*/ 15 h 511"/>
              <a:gd name="T30" fmla="*/ 108 w 585"/>
              <a:gd name="T31" fmla="*/ 38 h 511"/>
              <a:gd name="T32" fmla="*/ 97 w 585"/>
              <a:gd name="T33" fmla="*/ 69 h 511"/>
              <a:gd name="T34" fmla="*/ 97 w 585"/>
              <a:gd name="T35" fmla="*/ 102 h 511"/>
              <a:gd name="T36" fmla="*/ 108 w 585"/>
              <a:gd name="T37" fmla="*/ 132 h 511"/>
              <a:gd name="T38" fmla="*/ 132 w 585"/>
              <a:gd name="T39" fmla="*/ 157 h 511"/>
              <a:gd name="T40" fmla="*/ 162 w 585"/>
              <a:gd name="T41" fmla="*/ 169 h 511"/>
              <a:gd name="T42" fmla="*/ 8 w 585"/>
              <a:gd name="T43" fmla="*/ 171 h 511"/>
              <a:gd name="T44" fmla="*/ 0 w 585"/>
              <a:gd name="T45" fmla="*/ 305 h 511"/>
              <a:gd name="T46" fmla="*/ 12 w 585"/>
              <a:gd name="T47" fmla="*/ 317 h 511"/>
              <a:gd name="T48" fmla="*/ 51 w 585"/>
              <a:gd name="T49" fmla="*/ 489 h 511"/>
              <a:gd name="T50" fmla="*/ 72 w 585"/>
              <a:gd name="T51" fmla="*/ 509 h 511"/>
              <a:gd name="T52" fmla="*/ 507 w 585"/>
              <a:gd name="T53" fmla="*/ 511 h 511"/>
              <a:gd name="T54" fmla="*/ 530 w 585"/>
              <a:gd name="T55" fmla="*/ 495 h 511"/>
              <a:gd name="T56" fmla="*/ 536 w 585"/>
              <a:gd name="T57" fmla="*/ 317 h 511"/>
              <a:gd name="T58" fmla="*/ 584 w 585"/>
              <a:gd name="T59" fmla="*/ 309 h 511"/>
              <a:gd name="T60" fmla="*/ 581 w 585"/>
              <a:gd name="T61" fmla="*/ 174 h 511"/>
              <a:gd name="T62" fmla="*/ 397 w 585"/>
              <a:gd name="T63" fmla="*/ 49 h 511"/>
              <a:gd name="T64" fmla="*/ 425 w 585"/>
              <a:gd name="T65" fmla="*/ 54 h 511"/>
              <a:gd name="T66" fmla="*/ 441 w 585"/>
              <a:gd name="T67" fmla="*/ 78 h 511"/>
              <a:gd name="T68" fmla="*/ 436 w 585"/>
              <a:gd name="T69" fmla="*/ 105 h 511"/>
              <a:gd name="T70" fmla="*/ 412 w 585"/>
              <a:gd name="T71" fmla="*/ 121 h 511"/>
              <a:gd name="T72" fmla="*/ 180 w 585"/>
              <a:gd name="T73" fmla="*/ 121 h 511"/>
              <a:gd name="T74" fmla="*/ 154 w 585"/>
              <a:gd name="T75" fmla="*/ 112 h 511"/>
              <a:gd name="T76" fmla="*/ 143 w 585"/>
              <a:gd name="T77" fmla="*/ 86 h 511"/>
              <a:gd name="T78" fmla="*/ 154 w 585"/>
              <a:gd name="T79" fmla="*/ 60 h 511"/>
              <a:gd name="T80" fmla="*/ 180 w 585"/>
              <a:gd name="T81" fmla="*/ 49 h 511"/>
              <a:gd name="T82" fmla="*/ 206 w 585"/>
              <a:gd name="T83" fmla="*/ 61 h 511"/>
              <a:gd name="T84" fmla="*/ 354 w 585"/>
              <a:gd name="T85" fmla="*/ 443 h 511"/>
              <a:gd name="T86" fmla="*/ 346 w 585"/>
              <a:gd name="T87" fmla="*/ 457 h 511"/>
              <a:gd name="T88" fmla="*/ 329 w 585"/>
              <a:gd name="T89" fmla="*/ 463 h 511"/>
              <a:gd name="T90" fmla="*/ 242 w 585"/>
              <a:gd name="T91" fmla="*/ 459 h 511"/>
              <a:gd name="T92" fmla="*/ 232 w 585"/>
              <a:gd name="T93" fmla="*/ 447 h 511"/>
              <a:gd name="T94" fmla="*/ 354 w 585"/>
              <a:gd name="T95" fmla="*/ 243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11">
                <a:moveTo>
                  <a:pt x="581" y="174"/>
                </a:moveTo>
                <a:lnTo>
                  <a:pt x="577" y="171"/>
                </a:lnTo>
                <a:lnTo>
                  <a:pt x="573" y="170"/>
                </a:lnTo>
                <a:lnTo>
                  <a:pt x="405" y="170"/>
                </a:lnTo>
                <a:lnTo>
                  <a:pt x="414" y="170"/>
                </a:lnTo>
                <a:lnTo>
                  <a:pt x="422" y="169"/>
                </a:lnTo>
                <a:lnTo>
                  <a:pt x="430" y="167"/>
                </a:lnTo>
                <a:lnTo>
                  <a:pt x="438" y="165"/>
                </a:lnTo>
                <a:lnTo>
                  <a:pt x="445" y="160"/>
                </a:lnTo>
                <a:lnTo>
                  <a:pt x="452" y="157"/>
                </a:lnTo>
                <a:lnTo>
                  <a:pt x="459" y="152"/>
                </a:lnTo>
                <a:lnTo>
                  <a:pt x="466" y="145"/>
                </a:lnTo>
                <a:lnTo>
                  <a:pt x="471" y="140"/>
                </a:lnTo>
                <a:lnTo>
                  <a:pt x="477" y="132"/>
                </a:lnTo>
                <a:lnTo>
                  <a:pt x="481" y="126"/>
                </a:lnTo>
                <a:lnTo>
                  <a:pt x="484" y="118"/>
                </a:lnTo>
                <a:lnTo>
                  <a:pt x="486" y="111"/>
                </a:lnTo>
                <a:lnTo>
                  <a:pt x="489" y="102"/>
                </a:lnTo>
                <a:lnTo>
                  <a:pt x="490" y="94"/>
                </a:lnTo>
                <a:lnTo>
                  <a:pt x="491" y="86"/>
                </a:lnTo>
                <a:lnTo>
                  <a:pt x="490" y="77"/>
                </a:lnTo>
                <a:lnTo>
                  <a:pt x="489" y="69"/>
                </a:lnTo>
                <a:lnTo>
                  <a:pt x="486" y="60"/>
                </a:lnTo>
                <a:lnTo>
                  <a:pt x="484" y="52"/>
                </a:lnTo>
                <a:lnTo>
                  <a:pt x="481" y="45"/>
                </a:lnTo>
                <a:lnTo>
                  <a:pt x="477" y="38"/>
                </a:lnTo>
                <a:lnTo>
                  <a:pt x="471" y="32"/>
                </a:lnTo>
                <a:lnTo>
                  <a:pt x="466" y="25"/>
                </a:lnTo>
                <a:lnTo>
                  <a:pt x="459" y="19"/>
                </a:lnTo>
                <a:lnTo>
                  <a:pt x="452" y="15"/>
                </a:lnTo>
                <a:lnTo>
                  <a:pt x="445" y="10"/>
                </a:lnTo>
                <a:lnTo>
                  <a:pt x="438" y="6"/>
                </a:lnTo>
                <a:lnTo>
                  <a:pt x="430" y="4"/>
                </a:lnTo>
                <a:lnTo>
                  <a:pt x="422" y="2"/>
                </a:lnTo>
                <a:lnTo>
                  <a:pt x="414" y="0"/>
                </a:lnTo>
                <a:lnTo>
                  <a:pt x="405" y="0"/>
                </a:lnTo>
                <a:lnTo>
                  <a:pt x="396" y="0"/>
                </a:lnTo>
                <a:lnTo>
                  <a:pt x="386" y="2"/>
                </a:lnTo>
                <a:lnTo>
                  <a:pt x="377" y="4"/>
                </a:lnTo>
                <a:lnTo>
                  <a:pt x="369" y="7"/>
                </a:lnTo>
                <a:lnTo>
                  <a:pt x="361" y="11"/>
                </a:lnTo>
                <a:lnTo>
                  <a:pt x="354" y="17"/>
                </a:lnTo>
                <a:lnTo>
                  <a:pt x="347" y="22"/>
                </a:lnTo>
                <a:lnTo>
                  <a:pt x="341" y="30"/>
                </a:lnTo>
                <a:lnTo>
                  <a:pt x="292" y="92"/>
                </a:lnTo>
                <a:lnTo>
                  <a:pt x="243" y="30"/>
                </a:lnTo>
                <a:lnTo>
                  <a:pt x="238" y="22"/>
                </a:lnTo>
                <a:lnTo>
                  <a:pt x="232" y="17"/>
                </a:lnTo>
                <a:lnTo>
                  <a:pt x="224" y="11"/>
                </a:lnTo>
                <a:lnTo>
                  <a:pt x="216" y="7"/>
                </a:lnTo>
                <a:lnTo>
                  <a:pt x="208" y="4"/>
                </a:lnTo>
                <a:lnTo>
                  <a:pt x="199" y="2"/>
                </a:lnTo>
                <a:lnTo>
                  <a:pt x="189" y="0"/>
                </a:lnTo>
                <a:lnTo>
                  <a:pt x="180" y="0"/>
                </a:lnTo>
                <a:lnTo>
                  <a:pt x="171" y="0"/>
                </a:lnTo>
                <a:lnTo>
                  <a:pt x="162" y="2"/>
                </a:lnTo>
                <a:lnTo>
                  <a:pt x="155" y="4"/>
                </a:lnTo>
                <a:lnTo>
                  <a:pt x="147" y="6"/>
                </a:lnTo>
                <a:lnTo>
                  <a:pt x="140" y="10"/>
                </a:lnTo>
                <a:lnTo>
                  <a:pt x="132" y="15"/>
                </a:lnTo>
                <a:lnTo>
                  <a:pt x="126" y="19"/>
                </a:lnTo>
                <a:lnTo>
                  <a:pt x="119" y="25"/>
                </a:lnTo>
                <a:lnTo>
                  <a:pt x="114" y="32"/>
                </a:lnTo>
                <a:lnTo>
                  <a:pt x="108" y="38"/>
                </a:lnTo>
                <a:lnTo>
                  <a:pt x="104" y="45"/>
                </a:lnTo>
                <a:lnTo>
                  <a:pt x="101" y="52"/>
                </a:lnTo>
                <a:lnTo>
                  <a:pt x="98" y="60"/>
                </a:lnTo>
                <a:lnTo>
                  <a:pt x="97" y="69"/>
                </a:lnTo>
                <a:lnTo>
                  <a:pt x="95" y="77"/>
                </a:lnTo>
                <a:lnTo>
                  <a:pt x="94" y="86"/>
                </a:lnTo>
                <a:lnTo>
                  <a:pt x="95" y="94"/>
                </a:lnTo>
                <a:lnTo>
                  <a:pt x="97" y="102"/>
                </a:lnTo>
                <a:lnTo>
                  <a:pt x="98" y="111"/>
                </a:lnTo>
                <a:lnTo>
                  <a:pt x="101" y="118"/>
                </a:lnTo>
                <a:lnTo>
                  <a:pt x="104" y="126"/>
                </a:lnTo>
                <a:lnTo>
                  <a:pt x="108" y="132"/>
                </a:lnTo>
                <a:lnTo>
                  <a:pt x="114" y="140"/>
                </a:lnTo>
                <a:lnTo>
                  <a:pt x="119" y="145"/>
                </a:lnTo>
                <a:lnTo>
                  <a:pt x="126" y="152"/>
                </a:lnTo>
                <a:lnTo>
                  <a:pt x="132" y="157"/>
                </a:lnTo>
                <a:lnTo>
                  <a:pt x="140" y="160"/>
                </a:lnTo>
                <a:lnTo>
                  <a:pt x="147" y="165"/>
                </a:lnTo>
                <a:lnTo>
                  <a:pt x="155" y="167"/>
                </a:lnTo>
                <a:lnTo>
                  <a:pt x="162" y="169"/>
                </a:lnTo>
                <a:lnTo>
                  <a:pt x="171" y="170"/>
                </a:lnTo>
                <a:lnTo>
                  <a:pt x="180" y="170"/>
                </a:lnTo>
                <a:lnTo>
                  <a:pt x="12" y="170"/>
                </a:lnTo>
                <a:lnTo>
                  <a:pt x="8" y="171"/>
                </a:lnTo>
                <a:lnTo>
                  <a:pt x="4" y="174"/>
                </a:lnTo>
                <a:lnTo>
                  <a:pt x="2" y="178"/>
                </a:lnTo>
                <a:lnTo>
                  <a:pt x="0" y="183"/>
                </a:lnTo>
                <a:lnTo>
                  <a:pt x="0" y="305"/>
                </a:lnTo>
                <a:lnTo>
                  <a:pt x="2" y="309"/>
                </a:lnTo>
                <a:lnTo>
                  <a:pt x="4" y="314"/>
                </a:lnTo>
                <a:lnTo>
                  <a:pt x="8" y="316"/>
                </a:lnTo>
                <a:lnTo>
                  <a:pt x="12" y="317"/>
                </a:lnTo>
                <a:lnTo>
                  <a:pt x="49" y="317"/>
                </a:lnTo>
                <a:lnTo>
                  <a:pt x="49" y="474"/>
                </a:lnTo>
                <a:lnTo>
                  <a:pt x="50" y="482"/>
                </a:lnTo>
                <a:lnTo>
                  <a:pt x="51" y="489"/>
                </a:lnTo>
                <a:lnTo>
                  <a:pt x="54" y="495"/>
                </a:lnTo>
                <a:lnTo>
                  <a:pt x="60" y="500"/>
                </a:lnTo>
                <a:lnTo>
                  <a:pt x="65" y="506"/>
                </a:lnTo>
                <a:lnTo>
                  <a:pt x="72" y="509"/>
                </a:lnTo>
                <a:lnTo>
                  <a:pt x="78" y="511"/>
                </a:lnTo>
                <a:lnTo>
                  <a:pt x="86" y="511"/>
                </a:lnTo>
                <a:lnTo>
                  <a:pt x="499" y="511"/>
                </a:lnTo>
                <a:lnTo>
                  <a:pt x="507" y="511"/>
                </a:lnTo>
                <a:lnTo>
                  <a:pt x="513" y="509"/>
                </a:lnTo>
                <a:lnTo>
                  <a:pt x="520" y="506"/>
                </a:lnTo>
                <a:lnTo>
                  <a:pt x="525" y="500"/>
                </a:lnTo>
                <a:lnTo>
                  <a:pt x="530" y="495"/>
                </a:lnTo>
                <a:lnTo>
                  <a:pt x="533" y="489"/>
                </a:lnTo>
                <a:lnTo>
                  <a:pt x="535" y="482"/>
                </a:lnTo>
                <a:lnTo>
                  <a:pt x="536" y="474"/>
                </a:lnTo>
                <a:lnTo>
                  <a:pt x="536" y="317"/>
                </a:lnTo>
                <a:lnTo>
                  <a:pt x="573" y="317"/>
                </a:lnTo>
                <a:lnTo>
                  <a:pt x="577" y="316"/>
                </a:lnTo>
                <a:lnTo>
                  <a:pt x="581" y="314"/>
                </a:lnTo>
                <a:lnTo>
                  <a:pt x="584" y="309"/>
                </a:lnTo>
                <a:lnTo>
                  <a:pt x="585" y="305"/>
                </a:lnTo>
                <a:lnTo>
                  <a:pt x="585" y="183"/>
                </a:lnTo>
                <a:lnTo>
                  <a:pt x="584" y="178"/>
                </a:lnTo>
                <a:lnTo>
                  <a:pt x="581" y="174"/>
                </a:lnTo>
                <a:close/>
                <a:moveTo>
                  <a:pt x="378" y="61"/>
                </a:moveTo>
                <a:lnTo>
                  <a:pt x="384" y="56"/>
                </a:lnTo>
                <a:lnTo>
                  <a:pt x="390" y="51"/>
                </a:lnTo>
                <a:lnTo>
                  <a:pt x="397" y="49"/>
                </a:lnTo>
                <a:lnTo>
                  <a:pt x="405" y="49"/>
                </a:lnTo>
                <a:lnTo>
                  <a:pt x="412" y="49"/>
                </a:lnTo>
                <a:lnTo>
                  <a:pt x="419" y="51"/>
                </a:lnTo>
                <a:lnTo>
                  <a:pt x="425" y="54"/>
                </a:lnTo>
                <a:lnTo>
                  <a:pt x="431" y="60"/>
                </a:lnTo>
                <a:lnTo>
                  <a:pt x="436" y="65"/>
                </a:lnTo>
                <a:lnTo>
                  <a:pt x="439" y="72"/>
                </a:lnTo>
                <a:lnTo>
                  <a:pt x="441" y="78"/>
                </a:lnTo>
                <a:lnTo>
                  <a:pt x="441" y="86"/>
                </a:lnTo>
                <a:lnTo>
                  <a:pt x="441" y="92"/>
                </a:lnTo>
                <a:lnTo>
                  <a:pt x="439" y="100"/>
                </a:lnTo>
                <a:lnTo>
                  <a:pt x="436" y="105"/>
                </a:lnTo>
                <a:lnTo>
                  <a:pt x="431" y="112"/>
                </a:lnTo>
                <a:lnTo>
                  <a:pt x="425" y="116"/>
                </a:lnTo>
                <a:lnTo>
                  <a:pt x="419" y="119"/>
                </a:lnTo>
                <a:lnTo>
                  <a:pt x="412" y="121"/>
                </a:lnTo>
                <a:lnTo>
                  <a:pt x="405" y="121"/>
                </a:lnTo>
                <a:lnTo>
                  <a:pt x="331" y="121"/>
                </a:lnTo>
                <a:lnTo>
                  <a:pt x="378" y="61"/>
                </a:lnTo>
                <a:close/>
                <a:moveTo>
                  <a:pt x="180" y="121"/>
                </a:moveTo>
                <a:lnTo>
                  <a:pt x="172" y="121"/>
                </a:lnTo>
                <a:lnTo>
                  <a:pt x="166" y="119"/>
                </a:lnTo>
                <a:lnTo>
                  <a:pt x="159" y="116"/>
                </a:lnTo>
                <a:lnTo>
                  <a:pt x="154" y="112"/>
                </a:lnTo>
                <a:lnTo>
                  <a:pt x="149" y="105"/>
                </a:lnTo>
                <a:lnTo>
                  <a:pt x="146" y="100"/>
                </a:lnTo>
                <a:lnTo>
                  <a:pt x="144" y="92"/>
                </a:lnTo>
                <a:lnTo>
                  <a:pt x="143" y="86"/>
                </a:lnTo>
                <a:lnTo>
                  <a:pt x="144" y="78"/>
                </a:lnTo>
                <a:lnTo>
                  <a:pt x="146" y="72"/>
                </a:lnTo>
                <a:lnTo>
                  <a:pt x="149" y="65"/>
                </a:lnTo>
                <a:lnTo>
                  <a:pt x="154" y="60"/>
                </a:lnTo>
                <a:lnTo>
                  <a:pt x="159" y="54"/>
                </a:lnTo>
                <a:lnTo>
                  <a:pt x="166" y="51"/>
                </a:lnTo>
                <a:lnTo>
                  <a:pt x="172" y="49"/>
                </a:lnTo>
                <a:lnTo>
                  <a:pt x="180" y="49"/>
                </a:lnTo>
                <a:lnTo>
                  <a:pt x="187" y="49"/>
                </a:lnTo>
                <a:lnTo>
                  <a:pt x="195" y="51"/>
                </a:lnTo>
                <a:lnTo>
                  <a:pt x="200" y="56"/>
                </a:lnTo>
                <a:lnTo>
                  <a:pt x="206" y="61"/>
                </a:lnTo>
                <a:lnTo>
                  <a:pt x="254" y="121"/>
                </a:lnTo>
                <a:lnTo>
                  <a:pt x="180" y="121"/>
                </a:lnTo>
                <a:close/>
                <a:moveTo>
                  <a:pt x="354" y="243"/>
                </a:moveTo>
                <a:lnTo>
                  <a:pt x="354" y="443"/>
                </a:lnTo>
                <a:lnTo>
                  <a:pt x="353" y="447"/>
                </a:lnTo>
                <a:lnTo>
                  <a:pt x="351" y="452"/>
                </a:lnTo>
                <a:lnTo>
                  <a:pt x="349" y="455"/>
                </a:lnTo>
                <a:lnTo>
                  <a:pt x="346" y="457"/>
                </a:lnTo>
                <a:lnTo>
                  <a:pt x="343" y="459"/>
                </a:lnTo>
                <a:lnTo>
                  <a:pt x="338" y="462"/>
                </a:lnTo>
                <a:lnTo>
                  <a:pt x="334" y="463"/>
                </a:lnTo>
                <a:lnTo>
                  <a:pt x="329" y="463"/>
                </a:lnTo>
                <a:lnTo>
                  <a:pt x="256" y="463"/>
                </a:lnTo>
                <a:lnTo>
                  <a:pt x="251" y="463"/>
                </a:lnTo>
                <a:lnTo>
                  <a:pt x="247" y="462"/>
                </a:lnTo>
                <a:lnTo>
                  <a:pt x="242" y="459"/>
                </a:lnTo>
                <a:lnTo>
                  <a:pt x="238" y="457"/>
                </a:lnTo>
                <a:lnTo>
                  <a:pt x="236" y="455"/>
                </a:lnTo>
                <a:lnTo>
                  <a:pt x="234" y="452"/>
                </a:lnTo>
                <a:lnTo>
                  <a:pt x="232" y="447"/>
                </a:lnTo>
                <a:lnTo>
                  <a:pt x="232" y="443"/>
                </a:lnTo>
                <a:lnTo>
                  <a:pt x="232" y="170"/>
                </a:lnTo>
                <a:lnTo>
                  <a:pt x="354" y="170"/>
                </a:lnTo>
                <a:lnTo>
                  <a:pt x="354" y="24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2" name="Freeform 74"/>
          <p:cNvSpPr>
            <a:spLocks noEditPoints="1"/>
          </p:cNvSpPr>
          <p:nvPr/>
        </p:nvSpPr>
        <p:spPr bwMode="auto">
          <a:xfrm>
            <a:off x="11931651" y="4950621"/>
            <a:ext cx="669926" cy="568326"/>
          </a:xfrm>
          <a:custGeom>
            <a:avLst/>
            <a:gdLst>
              <a:gd name="T0" fmla="*/ 592 w 634"/>
              <a:gd name="T1" fmla="*/ 99 h 535"/>
              <a:gd name="T2" fmla="*/ 590 w 634"/>
              <a:gd name="T3" fmla="*/ 50 h 535"/>
              <a:gd name="T4" fmla="*/ 577 w 634"/>
              <a:gd name="T5" fmla="*/ 9 h 535"/>
              <a:gd name="T6" fmla="*/ 517 w 634"/>
              <a:gd name="T7" fmla="*/ 8 h 535"/>
              <a:gd name="T8" fmla="*/ 449 w 634"/>
              <a:gd name="T9" fmla="*/ 46 h 535"/>
              <a:gd name="T10" fmla="*/ 351 w 634"/>
              <a:gd name="T11" fmla="*/ 49 h 535"/>
              <a:gd name="T12" fmla="*/ 234 w 634"/>
              <a:gd name="T13" fmla="*/ 56 h 535"/>
              <a:gd name="T14" fmla="*/ 150 w 634"/>
              <a:gd name="T15" fmla="*/ 23 h 535"/>
              <a:gd name="T16" fmla="*/ 81 w 634"/>
              <a:gd name="T17" fmla="*/ 1 h 535"/>
              <a:gd name="T18" fmla="*/ 50 w 634"/>
              <a:gd name="T19" fmla="*/ 30 h 535"/>
              <a:gd name="T20" fmla="*/ 42 w 634"/>
              <a:gd name="T21" fmla="*/ 72 h 535"/>
              <a:gd name="T22" fmla="*/ 48 w 634"/>
              <a:gd name="T23" fmla="*/ 132 h 535"/>
              <a:gd name="T24" fmla="*/ 21 w 634"/>
              <a:gd name="T25" fmla="*/ 197 h 535"/>
              <a:gd name="T26" fmla="*/ 1 w 634"/>
              <a:gd name="T27" fmla="*/ 276 h 535"/>
              <a:gd name="T28" fmla="*/ 3 w 634"/>
              <a:gd name="T29" fmla="*/ 353 h 535"/>
              <a:gd name="T30" fmla="*/ 18 w 634"/>
              <a:gd name="T31" fmla="*/ 412 h 535"/>
              <a:gd name="T32" fmla="*/ 48 w 634"/>
              <a:gd name="T33" fmla="*/ 458 h 535"/>
              <a:gd name="T34" fmla="*/ 91 w 634"/>
              <a:gd name="T35" fmla="*/ 492 h 535"/>
              <a:gd name="T36" fmla="*/ 142 w 634"/>
              <a:gd name="T37" fmla="*/ 515 h 535"/>
              <a:gd name="T38" fmla="*/ 198 w 634"/>
              <a:gd name="T39" fmla="*/ 528 h 535"/>
              <a:gd name="T40" fmla="*/ 256 w 634"/>
              <a:gd name="T41" fmla="*/ 534 h 535"/>
              <a:gd name="T42" fmla="*/ 309 w 634"/>
              <a:gd name="T43" fmla="*/ 535 h 535"/>
              <a:gd name="T44" fmla="*/ 372 w 634"/>
              <a:gd name="T45" fmla="*/ 535 h 535"/>
              <a:gd name="T46" fmla="*/ 434 w 634"/>
              <a:gd name="T47" fmla="*/ 529 h 535"/>
              <a:gd name="T48" fmla="*/ 502 w 634"/>
              <a:gd name="T49" fmla="*/ 512 h 535"/>
              <a:gd name="T50" fmla="*/ 557 w 634"/>
              <a:gd name="T51" fmla="*/ 484 h 535"/>
              <a:gd name="T52" fmla="*/ 603 w 634"/>
              <a:gd name="T53" fmla="*/ 438 h 535"/>
              <a:gd name="T54" fmla="*/ 624 w 634"/>
              <a:gd name="T55" fmla="*/ 384 h 535"/>
              <a:gd name="T56" fmla="*/ 633 w 634"/>
              <a:gd name="T57" fmla="*/ 317 h 535"/>
              <a:gd name="T58" fmla="*/ 626 w 634"/>
              <a:gd name="T59" fmla="*/ 235 h 535"/>
              <a:gd name="T60" fmla="*/ 594 w 634"/>
              <a:gd name="T61" fmla="*/ 163 h 535"/>
              <a:gd name="T62" fmla="*/ 523 w 634"/>
              <a:gd name="T63" fmla="*/ 445 h 535"/>
              <a:gd name="T64" fmla="*/ 485 w 634"/>
              <a:gd name="T65" fmla="*/ 476 h 535"/>
              <a:gd name="T66" fmla="*/ 432 w 634"/>
              <a:gd name="T67" fmla="*/ 493 h 535"/>
              <a:gd name="T68" fmla="*/ 379 w 634"/>
              <a:gd name="T69" fmla="*/ 498 h 535"/>
              <a:gd name="T70" fmla="*/ 270 w 634"/>
              <a:gd name="T71" fmla="*/ 499 h 535"/>
              <a:gd name="T72" fmla="*/ 215 w 634"/>
              <a:gd name="T73" fmla="*/ 495 h 535"/>
              <a:gd name="T74" fmla="*/ 162 w 634"/>
              <a:gd name="T75" fmla="*/ 481 h 535"/>
              <a:gd name="T76" fmla="*/ 120 w 634"/>
              <a:gd name="T77" fmla="*/ 455 h 535"/>
              <a:gd name="T78" fmla="*/ 93 w 634"/>
              <a:gd name="T79" fmla="*/ 411 h 535"/>
              <a:gd name="T80" fmla="*/ 86 w 634"/>
              <a:gd name="T81" fmla="*/ 354 h 535"/>
              <a:gd name="T82" fmla="*/ 96 w 634"/>
              <a:gd name="T83" fmla="*/ 314 h 535"/>
              <a:gd name="T84" fmla="*/ 119 w 634"/>
              <a:gd name="T85" fmla="*/ 280 h 535"/>
              <a:gd name="T86" fmla="*/ 152 w 634"/>
              <a:gd name="T87" fmla="*/ 260 h 535"/>
              <a:gd name="T88" fmla="*/ 193 w 634"/>
              <a:gd name="T89" fmla="*/ 257 h 535"/>
              <a:gd name="T90" fmla="*/ 271 w 634"/>
              <a:gd name="T91" fmla="*/ 265 h 535"/>
              <a:gd name="T92" fmla="*/ 333 w 634"/>
              <a:gd name="T93" fmla="*/ 267 h 535"/>
              <a:gd name="T94" fmla="*/ 403 w 634"/>
              <a:gd name="T95" fmla="*/ 260 h 535"/>
              <a:gd name="T96" fmla="*/ 462 w 634"/>
              <a:gd name="T97" fmla="*/ 257 h 535"/>
              <a:gd name="T98" fmla="*/ 500 w 634"/>
              <a:gd name="T99" fmla="*/ 268 h 535"/>
              <a:gd name="T100" fmla="*/ 528 w 634"/>
              <a:gd name="T101" fmla="*/ 295 h 535"/>
              <a:gd name="T102" fmla="*/ 544 w 634"/>
              <a:gd name="T103" fmla="*/ 333 h 535"/>
              <a:gd name="T104" fmla="*/ 548 w 634"/>
              <a:gd name="T105" fmla="*/ 382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4" h="535">
                <a:moveTo>
                  <a:pt x="582" y="146"/>
                </a:moveTo>
                <a:lnTo>
                  <a:pt x="586" y="131"/>
                </a:lnTo>
                <a:lnTo>
                  <a:pt x="590" y="115"/>
                </a:lnTo>
                <a:lnTo>
                  <a:pt x="592" y="99"/>
                </a:lnTo>
                <a:lnTo>
                  <a:pt x="592" y="83"/>
                </a:lnTo>
                <a:lnTo>
                  <a:pt x="592" y="72"/>
                </a:lnTo>
                <a:lnTo>
                  <a:pt x="591" y="61"/>
                </a:lnTo>
                <a:lnTo>
                  <a:pt x="590" y="50"/>
                </a:lnTo>
                <a:lnTo>
                  <a:pt x="588" y="41"/>
                </a:lnTo>
                <a:lnTo>
                  <a:pt x="584" y="30"/>
                </a:lnTo>
                <a:lnTo>
                  <a:pt x="581" y="20"/>
                </a:lnTo>
                <a:lnTo>
                  <a:pt x="577" y="9"/>
                </a:lnTo>
                <a:lnTo>
                  <a:pt x="572" y="0"/>
                </a:lnTo>
                <a:lnTo>
                  <a:pt x="553" y="1"/>
                </a:lnTo>
                <a:lnTo>
                  <a:pt x="535" y="4"/>
                </a:lnTo>
                <a:lnTo>
                  <a:pt x="517" y="8"/>
                </a:lnTo>
                <a:lnTo>
                  <a:pt x="501" y="15"/>
                </a:lnTo>
                <a:lnTo>
                  <a:pt x="485" y="23"/>
                </a:lnTo>
                <a:lnTo>
                  <a:pt x="468" y="34"/>
                </a:lnTo>
                <a:lnTo>
                  <a:pt x="449" y="46"/>
                </a:lnTo>
                <a:lnTo>
                  <a:pt x="430" y="61"/>
                </a:lnTo>
                <a:lnTo>
                  <a:pt x="404" y="56"/>
                </a:lnTo>
                <a:lnTo>
                  <a:pt x="378" y="51"/>
                </a:lnTo>
                <a:lnTo>
                  <a:pt x="351" y="49"/>
                </a:lnTo>
                <a:lnTo>
                  <a:pt x="323" y="48"/>
                </a:lnTo>
                <a:lnTo>
                  <a:pt x="293" y="49"/>
                </a:lnTo>
                <a:lnTo>
                  <a:pt x="262" y="52"/>
                </a:lnTo>
                <a:lnTo>
                  <a:pt x="234" y="56"/>
                </a:lnTo>
                <a:lnTo>
                  <a:pt x="205" y="62"/>
                </a:lnTo>
                <a:lnTo>
                  <a:pt x="186" y="47"/>
                </a:lnTo>
                <a:lnTo>
                  <a:pt x="167" y="34"/>
                </a:lnTo>
                <a:lnTo>
                  <a:pt x="150" y="23"/>
                </a:lnTo>
                <a:lnTo>
                  <a:pt x="134" y="15"/>
                </a:lnTo>
                <a:lnTo>
                  <a:pt x="118" y="8"/>
                </a:lnTo>
                <a:lnTo>
                  <a:pt x="100" y="4"/>
                </a:lnTo>
                <a:lnTo>
                  <a:pt x="81" y="1"/>
                </a:lnTo>
                <a:lnTo>
                  <a:pt x="62" y="0"/>
                </a:lnTo>
                <a:lnTo>
                  <a:pt x="57" y="9"/>
                </a:lnTo>
                <a:lnTo>
                  <a:pt x="53" y="20"/>
                </a:lnTo>
                <a:lnTo>
                  <a:pt x="50" y="30"/>
                </a:lnTo>
                <a:lnTo>
                  <a:pt x="46" y="41"/>
                </a:lnTo>
                <a:lnTo>
                  <a:pt x="44" y="50"/>
                </a:lnTo>
                <a:lnTo>
                  <a:pt x="43" y="61"/>
                </a:lnTo>
                <a:lnTo>
                  <a:pt x="42" y="72"/>
                </a:lnTo>
                <a:lnTo>
                  <a:pt x="42" y="83"/>
                </a:lnTo>
                <a:lnTo>
                  <a:pt x="42" y="100"/>
                </a:lnTo>
                <a:lnTo>
                  <a:pt x="44" y="116"/>
                </a:lnTo>
                <a:lnTo>
                  <a:pt x="48" y="132"/>
                </a:lnTo>
                <a:lnTo>
                  <a:pt x="52" y="147"/>
                </a:lnTo>
                <a:lnTo>
                  <a:pt x="40" y="164"/>
                </a:lnTo>
                <a:lnTo>
                  <a:pt x="29" y="180"/>
                </a:lnTo>
                <a:lnTo>
                  <a:pt x="21" y="197"/>
                </a:lnTo>
                <a:lnTo>
                  <a:pt x="13" y="215"/>
                </a:lnTo>
                <a:lnTo>
                  <a:pt x="8" y="235"/>
                </a:lnTo>
                <a:lnTo>
                  <a:pt x="3" y="255"/>
                </a:lnTo>
                <a:lnTo>
                  <a:pt x="1" y="276"/>
                </a:lnTo>
                <a:lnTo>
                  <a:pt x="0" y="299"/>
                </a:lnTo>
                <a:lnTo>
                  <a:pt x="1" y="317"/>
                </a:lnTo>
                <a:lnTo>
                  <a:pt x="2" y="335"/>
                </a:lnTo>
                <a:lnTo>
                  <a:pt x="3" y="353"/>
                </a:lnTo>
                <a:lnTo>
                  <a:pt x="7" y="369"/>
                </a:lnTo>
                <a:lnTo>
                  <a:pt x="10" y="385"/>
                </a:lnTo>
                <a:lnTo>
                  <a:pt x="14" y="399"/>
                </a:lnTo>
                <a:lnTo>
                  <a:pt x="18" y="412"/>
                </a:lnTo>
                <a:lnTo>
                  <a:pt x="24" y="424"/>
                </a:lnTo>
                <a:lnTo>
                  <a:pt x="30" y="436"/>
                </a:lnTo>
                <a:lnTo>
                  <a:pt x="39" y="448"/>
                </a:lnTo>
                <a:lnTo>
                  <a:pt x="48" y="458"/>
                </a:lnTo>
                <a:lnTo>
                  <a:pt x="57" y="468"/>
                </a:lnTo>
                <a:lnTo>
                  <a:pt x="67" y="477"/>
                </a:lnTo>
                <a:lnTo>
                  <a:pt x="79" y="485"/>
                </a:lnTo>
                <a:lnTo>
                  <a:pt x="91" y="492"/>
                </a:lnTo>
                <a:lnTo>
                  <a:pt x="103" y="498"/>
                </a:lnTo>
                <a:lnTo>
                  <a:pt x="116" y="505"/>
                </a:lnTo>
                <a:lnTo>
                  <a:pt x="129" y="509"/>
                </a:lnTo>
                <a:lnTo>
                  <a:pt x="142" y="515"/>
                </a:lnTo>
                <a:lnTo>
                  <a:pt x="154" y="518"/>
                </a:lnTo>
                <a:lnTo>
                  <a:pt x="169" y="522"/>
                </a:lnTo>
                <a:lnTo>
                  <a:pt x="183" y="525"/>
                </a:lnTo>
                <a:lnTo>
                  <a:pt x="198" y="528"/>
                </a:lnTo>
                <a:lnTo>
                  <a:pt x="213" y="530"/>
                </a:lnTo>
                <a:lnTo>
                  <a:pt x="228" y="532"/>
                </a:lnTo>
                <a:lnTo>
                  <a:pt x="243" y="533"/>
                </a:lnTo>
                <a:lnTo>
                  <a:pt x="256" y="534"/>
                </a:lnTo>
                <a:lnTo>
                  <a:pt x="269" y="534"/>
                </a:lnTo>
                <a:lnTo>
                  <a:pt x="282" y="535"/>
                </a:lnTo>
                <a:lnTo>
                  <a:pt x="295" y="535"/>
                </a:lnTo>
                <a:lnTo>
                  <a:pt x="309" y="535"/>
                </a:lnTo>
                <a:lnTo>
                  <a:pt x="323" y="535"/>
                </a:lnTo>
                <a:lnTo>
                  <a:pt x="340" y="535"/>
                </a:lnTo>
                <a:lnTo>
                  <a:pt x="356" y="535"/>
                </a:lnTo>
                <a:lnTo>
                  <a:pt x="372" y="535"/>
                </a:lnTo>
                <a:lnTo>
                  <a:pt x="387" y="534"/>
                </a:lnTo>
                <a:lnTo>
                  <a:pt x="402" y="533"/>
                </a:lnTo>
                <a:lnTo>
                  <a:pt x="417" y="531"/>
                </a:lnTo>
                <a:lnTo>
                  <a:pt x="434" y="529"/>
                </a:lnTo>
                <a:lnTo>
                  <a:pt x="451" y="525"/>
                </a:lnTo>
                <a:lnTo>
                  <a:pt x="470" y="522"/>
                </a:lnTo>
                <a:lnTo>
                  <a:pt x="486" y="518"/>
                </a:lnTo>
                <a:lnTo>
                  <a:pt x="502" y="512"/>
                </a:lnTo>
                <a:lnTo>
                  <a:pt x="516" y="507"/>
                </a:lnTo>
                <a:lnTo>
                  <a:pt x="530" y="502"/>
                </a:lnTo>
                <a:lnTo>
                  <a:pt x="544" y="494"/>
                </a:lnTo>
                <a:lnTo>
                  <a:pt x="557" y="484"/>
                </a:lnTo>
                <a:lnTo>
                  <a:pt x="570" y="475"/>
                </a:lnTo>
                <a:lnTo>
                  <a:pt x="582" y="464"/>
                </a:lnTo>
                <a:lnTo>
                  <a:pt x="593" y="452"/>
                </a:lnTo>
                <a:lnTo>
                  <a:pt x="603" y="438"/>
                </a:lnTo>
                <a:lnTo>
                  <a:pt x="610" y="424"/>
                </a:lnTo>
                <a:lnTo>
                  <a:pt x="616" y="412"/>
                </a:lnTo>
                <a:lnTo>
                  <a:pt x="621" y="399"/>
                </a:lnTo>
                <a:lnTo>
                  <a:pt x="624" y="384"/>
                </a:lnTo>
                <a:lnTo>
                  <a:pt x="628" y="369"/>
                </a:lnTo>
                <a:lnTo>
                  <a:pt x="631" y="353"/>
                </a:lnTo>
                <a:lnTo>
                  <a:pt x="632" y="335"/>
                </a:lnTo>
                <a:lnTo>
                  <a:pt x="633" y="317"/>
                </a:lnTo>
                <a:lnTo>
                  <a:pt x="634" y="299"/>
                </a:lnTo>
                <a:lnTo>
                  <a:pt x="633" y="276"/>
                </a:lnTo>
                <a:lnTo>
                  <a:pt x="631" y="254"/>
                </a:lnTo>
                <a:lnTo>
                  <a:pt x="626" y="235"/>
                </a:lnTo>
                <a:lnTo>
                  <a:pt x="621" y="215"/>
                </a:lnTo>
                <a:lnTo>
                  <a:pt x="613" y="197"/>
                </a:lnTo>
                <a:lnTo>
                  <a:pt x="605" y="179"/>
                </a:lnTo>
                <a:lnTo>
                  <a:pt x="594" y="163"/>
                </a:lnTo>
                <a:lnTo>
                  <a:pt x="582" y="146"/>
                </a:lnTo>
                <a:close/>
                <a:moveTo>
                  <a:pt x="536" y="424"/>
                </a:moveTo>
                <a:lnTo>
                  <a:pt x="529" y="436"/>
                </a:lnTo>
                <a:lnTo>
                  <a:pt x="523" y="445"/>
                </a:lnTo>
                <a:lnTo>
                  <a:pt x="514" y="455"/>
                </a:lnTo>
                <a:lnTo>
                  <a:pt x="505" y="463"/>
                </a:lnTo>
                <a:lnTo>
                  <a:pt x="496" y="469"/>
                </a:lnTo>
                <a:lnTo>
                  <a:pt x="485" y="476"/>
                </a:lnTo>
                <a:lnTo>
                  <a:pt x="472" y="481"/>
                </a:lnTo>
                <a:lnTo>
                  <a:pt x="459" y="485"/>
                </a:lnTo>
                <a:lnTo>
                  <a:pt x="445" y="490"/>
                </a:lnTo>
                <a:lnTo>
                  <a:pt x="432" y="493"/>
                </a:lnTo>
                <a:lnTo>
                  <a:pt x="419" y="495"/>
                </a:lnTo>
                <a:lnTo>
                  <a:pt x="406" y="497"/>
                </a:lnTo>
                <a:lnTo>
                  <a:pt x="392" y="498"/>
                </a:lnTo>
                <a:lnTo>
                  <a:pt x="379" y="498"/>
                </a:lnTo>
                <a:lnTo>
                  <a:pt x="364" y="499"/>
                </a:lnTo>
                <a:lnTo>
                  <a:pt x="349" y="499"/>
                </a:lnTo>
                <a:lnTo>
                  <a:pt x="285" y="499"/>
                </a:lnTo>
                <a:lnTo>
                  <a:pt x="270" y="499"/>
                </a:lnTo>
                <a:lnTo>
                  <a:pt x="255" y="498"/>
                </a:lnTo>
                <a:lnTo>
                  <a:pt x="242" y="498"/>
                </a:lnTo>
                <a:lnTo>
                  <a:pt x="228" y="497"/>
                </a:lnTo>
                <a:lnTo>
                  <a:pt x="215" y="495"/>
                </a:lnTo>
                <a:lnTo>
                  <a:pt x="202" y="493"/>
                </a:lnTo>
                <a:lnTo>
                  <a:pt x="189" y="490"/>
                </a:lnTo>
                <a:lnTo>
                  <a:pt x="175" y="485"/>
                </a:lnTo>
                <a:lnTo>
                  <a:pt x="162" y="481"/>
                </a:lnTo>
                <a:lnTo>
                  <a:pt x="149" y="476"/>
                </a:lnTo>
                <a:lnTo>
                  <a:pt x="138" y="469"/>
                </a:lnTo>
                <a:lnTo>
                  <a:pt x="129" y="463"/>
                </a:lnTo>
                <a:lnTo>
                  <a:pt x="120" y="455"/>
                </a:lnTo>
                <a:lnTo>
                  <a:pt x="111" y="445"/>
                </a:lnTo>
                <a:lnTo>
                  <a:pt x="105" y="436"/>
                </a:lnTo>
                <a:lnTo>
                  <a:pt x="98" y="424"/>
                </a:lnTo>
                <a:lnTo>
                  <a:pt x="93" y="411"/>
                </a:lnTo>
                <a:lnTo>
                  <a:pt x="89" y="397"/>
                </a:lnTo>
                <a:lnTo>
                  <a:pt x="86" y="382"/>
                </a:lnTo>
                <a:lnTo>
                  <a:pt x="85" y="366"/>
                </a:lnTo>
                <a:lnTo>
                  <a:pt x="86" y="354"/>
                </a:lnTo>
                <a:lnTo>
                  <a:pt x="88" y="343"/>
                </a:lnTo>
                <a:lnTo>
                  <a:pt x="90" y="333"/>
                </a:lnTo>
                <a:lnTo>
                  <a:pt x="92" y="323"/>
                </a:lnTo>
                <a:lnTo>
                  <a:pt x="96" y="314"/>
                </a:lnTo>
                <a:lnTo>
                  <a:pt x="100" y="304"/>
                </a:lnTo>
                <a:lnTo>
                  <a:pt x="106" y="295"/>
                </a:lnTo>
                <a:lnTo>
                  <a:pt x="112" y="288"/>
                </a:lnTo>
                <a:lnTo>
                  <a:pt x="119" y="280"/>
                </a:lnTo>
                <a:lnTo>
                  <a:pt x="126" y="274"/>
                </a:lnTo>
                <a:lnTo>
                  <a:pt x="134" y="268"/>
                </a:lnTo>
                <a:lnTo>
                  <a:pt x="143" y="264"/>
                </a:lnTo>
                <a:lnTo>
                  <a:pt x="152" y="260"/>
                </a:lnTo>
                <a:lnTo>
                  <a:pt x="162" y="258"/>
                </a:lnTo>
                <a:lnTo>
                  <a:pt x="172" y="257"/>
                </a:lnTo>
                <a:lnTo>
                  <a:pt x="183" y="255"/>
                </a:lnTo>
                <a:lnTo>
                  <a:pt x="193" y="257"/>
                </a:lnTo>
                <a:lnTo>
                  <a:pt x="210" y="258"/>
                </a:lnTo>
                <a:lnTo>
                  <a:pt x="231" y="260"/>
                </a:lnTo>
                <a:lnTo>
                  <a:pt x="257" y="264"/>
                </a:lnTo>
                <a:lnTo>
                  <a:pt x="271" y="265"/>
                </a:lnTo>
                <a:lnTo>
                  <a:pt x="286" y="266"/>
                </a:lnTo>
                <a:lnTo>
                  <a:pt x="301" y="267"/>
                </a:lnTo>
                <a:lnTo>
                  <a:pt x="318" y="267"/>
                </a:lnTo>
                <a:lnTo>
                  <a:pt x="333" y="267"/>
                </a:lnTo>
                <a:lnTo>
                  <a:pt x="348" y="266"/>
                </a:lnTo>
                <a:lnTo>
                  <a:pt x="363" y="265"/>
                </a:lnTo>
                <a:lnTo>
                  <a:pt x="377" y="264"/>
                </a:lnTo>
                <a:lnTo>
                  <a:pt x="403" y="260"/>
                </a:lnTo>
                <a:lnTo>
                  <a:pt x="424" y="258"/>
                </a:lnTo>
                <a:lnTo>
                  <a:pt x="441" y="257"/>
                </a:lnTo>
                <a:lnTo>
                  <a:pt x="451" y="255"/>
                </a:lnTo>
                <a:lnTo>
                  <a:pt x="462" y="257"/>
                </a:lnTo>
                <a:lnTo>
                  <a:pt x="472" y="258"/>
                </a:lnTo>
                <a:lnTo>
                  <a:pt x="482" y="260"/>
                </a:lnTo>
                <a:lnTo>
                  <a:pt x="491" y="264"/>
                </a:lnTo>
                <a:lnTo>
                  <a:pt x="500" y="268"/>
                </a:lnTo>
                <a:lnTo>
                  <a:pt x="508" y="274"/>
                </a:lnTo>
                <a:lnTo>
                  <a:pt x="515" y="280"/>
                </a:lnTo>
                <a:lnTo>
                  <a:pt x="522" y="288"/>
                </a:lnTo>
                <a:lnTo>
                  <a:pt x="528" y="295"/>
                </a:lnTo>
                <a:lnTo>
                  <a:pt x="534" y="304"/>
                </a:lnTo>
                <a:lnTo>
                  <a:pt x="538" y="314"/>
                </a:lnTo>
                <a:lnTo>
                  <a:pt x="542" y="323"/>
                </a:lnTo>
                <a:lnTo>
                  <a:pt x="544" y="333"/>
                </a:lnTo>
                <a:lnTo>
                  <a:pt x="547" y="343"/>
                </a:lnTo>
                <a:lnTo>
                  <a:pt x="548" y="354"/>
                </a:lnTo>
                <a:lnTo>
                  <a:pt x="549" y="366"/>
                </a:lnTo>
                <a:lnTo>
                  <a:pt x="548" y="382"/>
                </a:lnTo>
                <a:lnTo>
                  <a:pt x="545" y="397"/>
                </a:lnTo>
                <a:lnTo>
                  <a:pt x="541" y="411"/>
                </a:lnTo>
                <a:lnTo>
                  <a:pt x="536" y="42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3" name="Freeform 75"/>
          <p:cNvSpPr>
            <a:spLocks/>
          </p:cNvSpPr>
          <p:nvPr/>
        </p:nvSpPr>
        <p:spPr bwMode="auto">
          <a:xfrm>
            <a:off x="12087226" y="5261770"/>
            <a:ext cx="101600" cy="152400"/>
          </a:xfrm>
          <a:custGeom>
            <a:avLst/>
            <a:gdLst>
              <a:gd name="T0" fmla="*/ 76 w 97"/>
              <a:gd name="T1" fmla="*/ 13 h 146"/>
              <a:gd name="T2" fmla="*/ 70 w 97"/>
              <a:gd name="T3" fmla="*/ 8 h 146"/>
              <a:gd name="T4" fmla="*/ 64 w 97"/>
              <a:gd name="T5" fmla="*/ 3 h 146"/>
              <a:gd name="T6" fmla="*/ 56 w 97"/>
              <a:gd name="T7" fmla="*/ 1 h 146"/>
              <a:gd name="T8" fmla="*/ 49 w 97"/>
              <a:gd name="T9" fmla="*/ 0 h 146"/>
              <a:gd name="T10" fmla="*/ 41 w 97"/>
              <a:gd name="T11" fmla="*/ 1 h 146"/>
              <a:gd name="T12" fmla="*/ 33 w 97"/>
              <a:gd name="T13" fmla="*/ 3 h 146"/>
              <a:gd name="T14" fmla="*/ 27 w 97"/>
              <a:gd name="T15" fmla="*/ 8 h 146"/>
              <a:gd name="T16" fmla="*/ 20 w 97"/>
              <a:gd name="T17" fmla="*/ 13 h 146"/>
              <a:gd name="T18" fmla="*/ 15 w 97"/>
              <a:gd name="T19" fmla="*/ 20 h 146"/>
              <a:gd name="T20" fmla="*/ 11 w 97"/>
              <a:gd name="T21" fmla="*/ 27 h 146"/>
              <a:gd name="T22" fmla="*/ 7 w 97"/>
              <a:gd name="T23" fmla="*/ 35 h 146"/>
              <a:gd name="T24" fmla="*/ 4 w 97"/>
              <a:gd name="T25" fmla="*/ 42 h 146"/>
              <a:gd name="T26" fmla="*/ 2 w 97"/>
              <a:gd name="T27" fmla="*/ 50 h 146"/>
              <a:gd name="T28" fmla="*/ 1 w 97"/>
              <a:gd name="T29" fmla="*/ 57 h 146"/>
              <a:gd name="T30" fmla="*/ 0 w 97"/>
              <a:gd name="T31" fmla="*/ 66 h 146"/>
              <a:gd name="T32" fmla="*/ 0 w 97"/>
              <a:gd name="T33" fmla="*/ 74 h 146"/>
              <a:gd name="T34" fmla="*/ 0 w 97"/>
              <a:gd name="T35" fmla="*/ 81 h 146"/>
              <a:gd name="T36" fmla="*/ 1 w 97"/>
              <a:gd name="T37" fmla="*/ 89 h 146"/>
              <a:gd name="T38" fmla="*/ 2 w 97"/>
              <a:gd name="T39" fmla="*/ 96 h 146"/>
              <a:gd name="T40" fmla="*/ 4 w 97"/>
              <a:gd name="T41" fmla="*/ 105 h 146"/>
              <a:gd name="T42" fmla="*/ 7 w 97"/>
              <a:gd name="T43" fmla="*/ 112 h 146"/>
              <a:gd name="T44" fmla="*/ 11 w 97"/>
              <a:gd name="T45" fmla="*/ 120 h 146"/>
              <a:gd name="T46" fmla="*/ 15 w 97"/>
              <a:gd name="T47" fmla="*/ 126 h 146"/>
              <a:gd name="T48" fmla="*/ 20 w 97"/>
              <a:gd name="T49" fmla="*/ 133 h 146"/>
              <a:gd name="T50" fmla="*/ 27 w 97"/>
              <a:gd name="T51" fmla="*/ 139 h 146"/>
              <a:gd name="T52" fmla="*/ 33 w 97"/>
              <a:gd name="T53" fmla="*/ 143 h 146"/>
              <a:gd name="T54" fmla="*/ 41 w 97"/>
              <a:gd name="T55" fmla="*/ 146 h 146"/>
              <a:gd name="T56" fmla="*/ 49 w 97"/>
              <a:gd name="T57" fmla="*/ 146 h 146"/>
              <a:gd name="T58" fmla="*/ 56 w 97"/>
              <a:gd name="T59" fmla="*/ 146 h 146"/>
              <a:gd name="T60" fmla="*/ 64 w 97"/>
              <a:gd name="T61" fmla="*/ 143 h 146"/>
              <a:gd name="T62" fmla="*/ 70 w 97"/>
              <a:gd name="T63" fmla="*/ 139 h 146"/>
              <a:gd name="T64" fmla="*/ 76 w 97"/>
              <a:gd name="T65" fmla="*/ 133 h 146"/>
              <a:gd name="T66" fmla="*/ 81 w 97"/>
              <a:gd name="T67" fmla="*/ 126 h 146"/>
              <a:gd name="T68" fmla="*/ 85 w 97"/>
              <a:gd name="T69" fmla="*/ 120 h 146"/>
              <a:gd name="T70" fmla="*/ 90 w 97"/>
              <a:gd name="T71" fmla="*/ 112 h 146"/>
              <a:gd name="T72" fmla="*/ 92 w 97"/>
              <a:gd name="T73" fmla="*/ 105 h 146"/>
              <a:gd name="T74" fmla="*/ 94 w 97"/>
              <a:gd name="T75" fmla="*/ 96 h 146"/>
              <a:gd name="T76" fmla="*/ 96 w 97"/>
              <a:gd name="T77" fmla="*/ 89 h 146"/>
              <a:gd name="T78" fmla="*/ 97 w 97"/>
              <a:gd name="T79" fmla="*/ 81 h 146"/>
              <a:gd name="T80" fmla="*/ 97 w 97"/>
              <a:gd name="T81" fmla="*/ 74 h 146"/>
              <a:gd name="T82" fmla="*/ 97 w 97"/>
              <a:gd name="T83" fmla="*/ 66 h 146"/>
              <a:gd name="T84" fmla="*/ 96 w 97"/>
              <a:gd name="T85" fmla="*/ 57 h 146"/>
              <a:gd name="T86" fmla="*/ 94 w 97"/>
              <a:gd name="T87" fmla="*/ 50 h 146"/>
              <a:gd name="T88" fmla="*/ 92 w 97"/>
              <a:gd name="T89" fmla="*/ 42 h 146"/>
              <a:gd name="T90" fmla="*/ 90 w 97"/>
              <a:gd name="T91" fmla="*/ 35 h 146"/>
              <a:gd name="T92" fmla="*/ 85 w 97"/>
              <a:gd name="T93" fmla="*/ 27 h 146"/>
              <a:gd name="T94" fmla="*/ 81 w 97"/>
              <a:gd name="T95" fmla="*/ 20 h 146"/>
              <a:gd name="T96" fmla="*/ 76 w 97"/>
              <a:gd name="T97"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46">
                <a:moveTo>
                  <a:pt x="76" y="13"/>
                </a:moveTo>
                <a:lnTo>
                  <a:pt x="70" y="8"/>
                </a:lnTo>
                <a:lnTo>
                  <a:pt x="64" y="3"/>
                </a:lnTo>
                <a:lnTo>
                  <a:pt x="56" y="1"/>
                </a:lnTo>
                <a:lnTo>
                  <a:pt x="49" y="0"/>
                </a:lnTo>
                <a:lnTo>
                  <a:pt x="41" y="1"/>
                </a:lnTo>
                <a:lnTo>
                  <a:pt x="33" y="3"/>
                </a:lnTo>
                <a:lnTo>
                  <a:pt x="27" y="8"/>
                </a:lnTo>
                <a:lnTo>
                  <a:pt x="20" y="13"/>
                </a:lnTo>
                <a:lnTo>
                  <a:pt x="15" y="20"/>
                </a:lnTo>
                <a:lnTo>
                  <a:pt x="11" y="27"/>
                </a:lnTo>
                <a:lnTo>
                  <a:pt x="7" y="35"/>
                </a:lnTo>
                <a:lnTo>
                  <a:pt x="4" y="42"/>
                </a:lnTo>
                <a:lnTo>
                  <a:pt x="2" y="50"/>
                </a:lnTo>
                <a:lnTo>
                  <a:pt x="1" y="57"/>
                </a:lnTo>
                <a:lnTo>
                  <a:pt x="0" y="66"/>
                </a:lnTo>
                <a:lnTo>
                  <a:pt x="0" y="74"/>
                </a:lnTo>
                <a:lnTo>
                  <a:pt x="0" y="81"/>
                </a:lnTo>
                <a:lnTo>
                  <a:pt x="1" y="89"/>
                </a:lnTo>
                <a:lnTo>
                  <a:pt x="2" y="96"/>
                </a:lnTo>
                <a:lnTo>
                  <a:pt x="4" y="105"/>
                </a:lnTo>
                <a:lnTo>
                  <a:pt x="7" y="112"/>
                </a:lnTo>
                <a:lnTo>
                  <a:pt x="11" y="120"/>
                </a:lnTo>
                <a:lnTo>
                  <a:pt x="15" y="126"/>
                </a:lnTo>
                <a:lnTo>
                  <a:pt x="20" y="133"/>
                </a:lnTo>
                <a:lnTo>
                  <a:pt x="27" y="139"/>
                </a:lnTo>
                <a:lnTo>
                  <a:pt x="33" y="143"/>
                </a:lnTo>
                <a:lnTo>
                  <a:pt x="41" y="146"/>
                </a:lnTo>
                <a:lnTo>
                  <a:pt x="49" y="146"/>
                </a:lnTo>
                <a:lnTo>
                  <a:pt x="56" y="146"/>
                </a:lnTo>
                <a:lnTo>
                  <a:pt x="64" y="143"/>
                </a:lnTo>
                <a:lnTo>
                  <a:pt x="70" y="139"/>
                </a:lnTo>
                <a:lnTo>
                  <a:pt x="76" y="133"/>
                </a:lnTo>
                <a:lnTo>
                  <a:pt x="81" y="126"/>
                </a:lnTo>
                <a:lnTo>
                  <a:pt x="85" y="120"/>
                </a:lnTo>
                <a:lnTo>
                  <a:pt x="90" y="112"/>
                </a:lnTo>
                <a:lnTo>
                  <a:pt x="92" y="105"/>
                </a:lnTo>
                <a:lnTo>
                  <a:pt x="94" y="96"/>
                </a:lnTo>
                <a:lnTo>
                  <a:pt x="96" y="89"/>
                </a:lnTo>
                <a:lnTo>
                  <a:pt x="97" y="81"/>
                </a:lnTo>
                <a:lnTo>
                  <a:pt x="97" y="74"/>
                </a:lnTo>
                <a:lnTo>
                  <a:pt x="97" y="66"/>
                </a:lnTo>
                <a:lnTo>
                  <a:pt x="96" y="57"/>
                </a:lnTo>
                <a:lnTo>
                  <a:pt x="94" y="50"/>
                </a:lnTo>
                <a:lnTo>
                  <a:pt x="92" y="42"/>
                </a:lnTo>
                <a:lnTo>
                  <a:pt x="90" y="35"/>
                </a:lnTo>
                <a:lnTo>
                  <a:pt x="85" y="27"/>
                </a:lnTo>
                <a:lnTo>
                  <a:pt x="81" y="20"/>
                </a:lnTo>
                <a:lnTo>
                  <a:pt x="76" y="1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4" name="Freeform 76"/>
          <p:cNvSpPr>
            <a:spLocks/>
          </p:cNvSpPr>
          <p:nvPr/>
        </p:nvSpPr>
        <p:spPr bwMode="auto">
          <a:xfrm>
            <a:off x="12344400" y="5261770"/>
            <a:ext cx="101600" cy="152400"/>
          </a:xfrm>
          <a:custGeom>
            <a:avLst/>
            <a:gdLst>
              <a:gd name="T0" fmla="*/ 77 w 97"/>
              <a:gd name="T1" fmla="*/ 13 h 146"/>
              <a:gd name="T2" fmla="*/ 70 w 97"/>
              <a:gd name="T3" fmla="*/ 8 h 146"/>
              <a:gd name="T4" fmla="*/ 64 w 97"/>
              <a:gd name="T5" fmla="*/ 3 h 146"/>
              <a:gd name="T6" fmla="*/ 56 w 97"/>
              <a:gd name="T7" fmla="*/ 1 h 146"/>
              <a:gd name="T8" fmla="*/ 49 w 97"/>
              <a:gd name="T9" fmla="*/ 0 h 146"/>
              <a:gd name="T10" fmla="*/ 41 w 97"/>
              <a:gd name="T11" fmla="*/ 1 h 146"/>
              <a:gd name="T12" fmla="*/ 33 w 97"/>
              <a:gd name="T13" fmla="*/ 3 h 146"/>
              <a:gd name="T14" fmla="*/ 27 w 97"/>
              <a:gd name="T15" fmla="*/ 8 h 146"/>
              <a:gd name="T16" fmla="*/ 22 w 97"/>
              <a:gd name="T17" fmla="*/ 13 h 146"/>
              <a:gd name="T18" fmla="*/ 16 w 97"/>
              <a:gd name="T19" fmla="*/ 20 h 146"/>
              <a:gd name="T20" fmla="*/ 12 w 97"/>
              <a:gd name="T21" fmla="*/ 27 h 146"/>
              <a:gd name="T22" fmla="*/ 7 w 97"/>
              <a:gd name="T23" fmla="*/ 35 h 146"/>
              <a:gd name="T24" fmla="*/ 5 w 97"/>
              <a:gd name="T25" fmla="*/ 42 h 146"/>
              <a:gd name="T26" fmla="*/ 3 w 97"/>
              <a:gd name="T27" fmla="*/ 50 h 146"/>
              <a:gd name="T28" fmla="*/ 1 w 97"/>
              <a:gd name="T29" fmla="*/ 57 h 146"/>
              <a:gd name="T30" fmla="*/ 0 w 97"/>
              <a:gd name="T31" fmla="*/ 66 h 146"/>
              <a:gd name="T32" fmla="*/ 0 w 97"/>
              <a:gd name="T33" fmla="*/ 74 h 146"/>
              <a:gd name="T34" fmla="*/ 0 w 97"/>
              <a:gd name="T35" fmla="*/ 81 h 146"/>
              <a:gd name="T36" fmla="*/ 1 w 97"/>
              <a:gd name="T37" fmla="*/ 89 h 146"/>
              <a:gd name="T38" fmla="*/ 3 w 97"/>
              <a:gd name="T39" fmla="*/ 96 h 146"/>
              <a:gd name="T40" fmla="*/ 5 w 97"/>
              <a:gd name="T41" fmla="*/ 105 h 146"/>
              <a:gd name="T42" fmla="*/ 7 w 97"/>
              <a:gd name="T43" fmla="*/ 112 h 146"/>
              <a:gd name="T44" fmla="*/ 12 w 97"/>
              <a:gd name="T45" fmla="*/ 120 h 146"/>
              <a:gd name="T46" fmla="*/ 16 w 97"/>
              <a:gd name="T47" fmla="*/ 126 h 146"/>
              <a:gd name="T48" fmla="*/ 22 w 97"/>
              <a:gd name="T49" fmla="*/ 133 h 146"/>
              <a:gd name="T50" fmla="*/ 27 w 97"/>
              <a:gd name="T51" fmla="*/ 139 h 146"/>
              <a:gd name="T52" fmla="*/ 33 w 97"/>
              <a:gd name="T53" fmla="*/ 143 h 146"/>
              <a:gd name="T54" fmla="*/ 41 w 97"/>
              <a:gd name="T55" fmla="*/ 146 h 146"/>
              <a:gd name="T56" fmla="*/ 49 w 97"/>
              <a:gd name="T57" fmla="*/ 146 h 146"/>
              <a:gd name="T58" fmla="*/ 56 w 97"/>
              <a:gd name="T59" fmla="*/ 146 h 146"/>
              <a:gd name="T60" fmla="*/ 64 w 97"/>
              <a:gd name="T61" fmla="*/ 143 h 146"/>
              <a:gd name="T62" fmla="*/ 70 w 97"/>
              <a:gd name="T63" fmla="*/ 139 h 146"/>
              <a:gd name="T64" fmla="*/ 77 w 97"/>
              <a:gd name="T65" fmla="*/ 133 h 146"/>
              <a:gd name="T66" fmla="*/ 82 w 97"/>
              <a:gd name="T67" fmla="*/ 126 h 146"/>
              <a:gd name="T68" fmla="*/ 86 w 97"/>
              <a:gd name="T69" fmla="*/ 120 h 146"/>
              <a:gd name="T70" fmla="*/ 90 w 97"/>
              <a:gd name="T71" fmla="*/ 112 h 146"/>
              <a:gd name="T72" fmla="*/ 93 w 97"/>
              <a:gd name="T73" fmla="*/ 105 h 146"/>
              <a:gd name="T74" fmla="*/ 95 w 97"/>
              <a:gd name="T75" fmla="*/ 96 h 146"/>
              <a:gd name="T76" fmla="*/ 96 w 97"/>
              <a:gd name="T77" fmla="*/ 89 h 146"/>
              <a:gd name="T78" fmla="*/ 97 w 97"/>
              <a:gd name="T79" fmla="*/ 81 h 146"/>
              <a:gd name="T80" fmla="*/ 97 w 97"/>
              <a:gd name="T81" fmla="*/ 74 h 146"/>
              <a:gd name="T82" fmla="*/ 97 w 97"/>
              <a:gd name="T83" fmla="*/ 66 h 146"/>
              <a:gd name="T84" fmla="*/ 96 w 97"/>
              <a:gd name="T85" fmla="*/ 57 h 146"/>
              <a:gd name="T86" fmla="*/ 95 w 97"/>
              <a:gd name="T87" fmla="*/ 50 h 146"/>
              <a:gd name="T88" fmla="*/ 93 w 97"/>
              <a:gd name="T89" fmla="*/ 42 h 146"/>
              <a:gd name="T90" fmla="*/ 90 w 97"/>
              <a:gd name="T91" fmla="*/ 35 h 146"/>
              <a:gd name="T92" fmla="*/ 86 w 97"/>
              <a:gd name="T93" fmla="*/ 27 h 146"/>
              <a:gd name="T94" fmla="*/ 82 w 97"/>
              <a:gd name="T95" fmla="*/ 20 h 146"/>
              <a:gd name="T96" fmla="*/ 77 w 97"/>
              <a:gd name="T97" fmla="*/ 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146">
                <a:moveTo>
                  <a:pt x="77" y="13"/>
                </a:moveTo>
                <a:lnTo>
                  <a:pt x="70" y="8"/>
                </a:lnTo>
                <a:lnTo>
                  <a:pt x="64" y="3"/>
                </a:lnTo>
                <a:lnTo>
                  <a:pt x="56" y="1"/>
                </a:lnTo>
                <a:lnTo>
                  <a:pt x="49" y="0"/>
                </a:lnTo>
                <a:lnTo>
                  <a:pt x="41" y="1"/>
                </a:lnTo>
                <a:lnTo>
                  <a:pt x="33" y="3"/>
                </a:lnTo>
                <a:lnTo>
                  <a:pt x="27" y="8"/>
                </a:lnTo>
                <a:lnTo>
                  <a:pt x="22" y="13"/>
                </a:lnTo>
                <a:lnTo>
                  <a:pt x="16" y="20"/>
                </a:lnTo>
                <a:lnTo>
                  <a:pt x="12" y="27"/>
                </a:lnTo>
                <a:lnTo>
                  <a:pt x="7" y="35"/>
                </a:lnTo>
                <a:lnTo>
                  <a:pt x="5" y="42"/>
                </a:lnTo>
                <a:lnTo>
                  <a:pt x="3" y="50"/>
                </a:lnTo>
                <a:lnTo>
                  <a:pt x="1" y="57"/>
                </a:lnTo>
                <a:lnTo>
                  <a:pt x="0" y="66"/>
                </a:lnTo>
                <a:lnTo>
                  <a:pt x="0" y="74"/>
                </a:lnTo>
                <a:lnTo>
                  <a:pt x="0" y="81"/>
                </a:lnTo>
                <a:lnTo>
                  <a:pt x="1" y="89"/>
                </a:lnTo>
                <a:lnTo>
                  <a:pt x="3" y="96"/>
                </a:lnTo>
                <a:lnTo>
                  <a:pt x="5" y="105"/>
                </a:lnTo>
                <a:lnTo>
                  <a:pt x="7" y="112"/>
                </a:lnTo>
                <a:lnTo>
                  <a:pt x="12" y="120"/>
                </a:lnTo>
                <a:lnTo>
                  <a:pt x="16" y="126"/>
                </a:lnTo>
                <a:lnTo>
                  <a:pt x="22" y="133"/>
                </a:lnTo>
                <a:lnTo>
                  <a:pt x="27" y="139"/>
                </a:lnTo>
                <a:lnTo>
                  <a:pt x="33" y="143"/>
                </a:lnTo>
                <a:lnTo>
                  <a:pt x="41" y="146"/>
                </a:lnTo>
                <a:lnTo>
                  <a:pt x="49" y="146"/>
                </a:lnTo>
                <a:lnTo>
                  <a:pt x="56" y="146"/>
                </a:lnTo>
                <a:lnTo>
                  <a:pt x="64" y="143"/>
                </a:lnTo>
                <a:lnTo>
                  <a:pt x="70" y="139"/>
                </a:lnTo>
                <a:lnTo>
                  <a:pt x="77" y="133"/>
                </a:lnTo>
                <a:lnTo>
                  <a:pt x="82" y="126"/>
                </a:lnTo>
                <a:lnTo>
                  <a:pt x="86" y="120"/>
                </a:lnTo>
                <a:lnTo>
                  <a:pt x="90" y="112"/>
                </a:lnTo>
                <a:lnTo>
                  <a:pt x="93" y="105"/>
                </a:lnTo>
                <a:lnTo>
                  <a:pt x="95" y="96"/>
                </a:lnTo>
                <a:lnTo>
                  <a:pt x="96" y="89"/>
                </a:lnTo>
                <a:lnTo>
                  <a:pt x="97" y="81"/>
                </a:lnTo>
                <a:lnTo>
                  <a:pt x="97" y="74"/>
                </a:lnTo>
                <a:lnTo>
                  <a:pt x="97" y="66"/>
                </a:lnTo>
                <a:lnTo>
                  <a:pt x="96" y="57"/>
                </a:lnTo>
                <a:lnTo>
                  <a:pt x="95" y="50"/>
                </a:lnTo>
                <a:lnTo>
                  <a:pt x="93" y="42"/>
                </a:lnTo>
                <a:lnTo>
                  <a:pt x="90" y="35"/>
                </a:lnTo>
                <a:lnTo>
                  <a:pt x="86" y="27"/>
                </a:lnTo>
                <a:lnTo>
                  <a:pt x="82" y="20"/>
                </a:lnTo>
                <a:lnTo>
                  <a:pt x="77" y="1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5" name="Freeform 77"/>
          <p:cNvSpPr>
            <a:spLocks/>
          </p:cNvSpPr>
          <p:nvPr/>
        </p:nvSpPr>
        <p:spPr bwMode="auto">
          <a:xfrm>
            <a:off x="10398127" y="4931571"/>
            <a:ext cx="615950" cy="603250"/>
          </a:xfrm>
          <a:custGeom>
            <a:avLst/>
            <a:gdLst>
              <a:gd name="T0" fmla="*/ 499 w 584"/>
              <a:gd name="T1" fmla="*/ 87 h 570"/>
              <a:gd name="T2" fmla="*/ 422 w 584"/>
              <a:gd name="T3" fmla="*/ 30 h 570"/>
              <a:gd name="T4" fmla="*/ 331 w 584"/>
              <a:gd name="T5" fmla="*/ 3 h 570"/>
              <a:gd name="T6" fmla="*/ 234 w 584"/>
              <a:gd name="T7" fmla="*/ 7 h 570"/>
              <a:gd name="T8" fmla="*/ 145 w 584"/>
              <a:gd name="T9" fmla="*/ 40 h 570"/>
              <a:gd name="T10" fmla="*/ 72 w 584"/>
              <a:gd name="T11" fmla="*/ 100 h 570"/>
              <a:gd name="T12" fmla="*/ 22 w 584"/>
              <a:gd name="T13" fmla="*/ 181 h 570"/>
              <a:gd name="T14" fmla="*/ 1 w 584"/>
              <a:gd name="T15" fmla="*/ 273 h 570"/>
              <a:gd name="T16" fmla="*/ 14 w 584"/>
              <a:gd name="T17" fmla="*/ 384 h 570"/>
              <a:gd name="T18" fmla="*/ 70 w 584"/>
              <a:gd name="T19" fmla="*/ 483 h 570"/>
              <a:gd name="T20" fmla="*/ 157 w 584"/>
              <a:gd name="T21" fmla="*/ 553 h 570"/>
              <a:gd name="T22" fmla="*/ 212 w 584"/>
              <a:gd name="T23" fmla="*/ 569 h 570"/>
              <a:gd name="T24" fmla="*/ 220 w 584"/>
              <a:gd name="T25" fmla="*/ 556 h 570"/>
              <a:gd name="T26" fmla="*/ 220 w 584"/>
              <a:gd name="T27" fmla="*/ 509 h 570"/>
              <a:gd name="T28" fmla="*/ 177 w 584"/>
              <a:gd name="T29" fmla="*/ 503 h 570"/>
              <a:gd name="T30" fmla="*/ 138 w 584"/>
              <a:gd name="T31" fmla="*/ 490 h 570"/>
              <a:gd name="T32" fmla="*/ 117 w 584"/>
              <a:gd name="T33" fmla="*/ 458 h 570"/>
              <a:gd name="T34" fmla="*/ 93 w 584"/>
              <a:gd name="T35" fmla="*/ 427 h 570"/>
              <a:gd name="T36" fmla="*/ 79 w 584"/>
              <a:gd name="T37" fmla="*/ 416 h 570"/>
              <a:gd name="T38" fmla="*/ 90 w 584"/>
              <a:gd name="T39" fmla="*/ 406 h 570"/>
              <a:gd name="T40" fmla="*/ 127 w 584"/>
              <a:gd name="T41" fmla="*/ 426 h 570"/>
              <a:gd name="T42" fmla="*/ 151 w 584"/>
              <a:gd name="T43" fmla="*/ 456 h 570"/>
              <a:gd name="T44" fmla="*/ 181 w 584"/>
              <a:gd name="T45" fmla="*/ 469 h 570"/>
              <a:gd name="T46" fmla="*/ 223 w 584"/>
              <a:gd name="T47" fmla="*/ 449 h 570"/>
              <a:gd name="T48" fmla="*/ 218 w 584"/>
              <a:gd name="T49" fmla="*/ 419 h 570"/>
              <a:gd name="T50" fmla="*/ 174 w 584"/>
              <a:gd name="T51" fmla="*/ 405 h 570"/>
              <a:gd name="T52" fmla="*/ 134 w 584"/>
              <a:gd name="T53" fmla="*/ 375 h 570"/>
              <a:gd name="T54" fmla="*/ 110 w 584"/>
              <a:gd name="T55" fmla="*/ 322 h 570"/>
              <a:gd name="T56" fmla="*/ 108 w 584"/>
              <a:gd name="T57" fmla="*/ 255 h 570"/>
              <a:gd name="T58" fmla="*/ 129 w 584"/>
              <a:gd name="T59" fmla="*/ 208 h 570"/>
              <a:gd name="T60" fmla="*/ 129 w 584"/>
              <a:gd name="T61" fmla="*/ 162 h 570"/>
              <a:gd name="T62" fmla="*/ 144 w 584"/>
              <a:gd name="T63" fmla="*/ 121 h 570"/>
              <a:gd name="T64" fmla="*/ 203 w 584"/>
              <a:gd name="T65" fmla="*/ 142 h 570"/>
              <a:gd name="T66" fmla="*/ 274 w 584"/>
              <a:gd name="T67" fmla="*/ 143 h 570"/>
              <a:gd name="T68" fmla="*/ 366 w 584"/>
              <a:gd name="T69" fmla="*/ 151 h 570"/>
              <a:gd name="T70" fmla="*/ 414 w 584"/>
              <a:gd name="T71" fmla="*/ 125 h 570"/>
              <a:gd name="T72" fmla="*/ 449 w 584"/>
              <a:gd name="T73" fmla="*/ 132 h 570"/>
              <a:gd name="T74" fmla="*/ 453 w 584"/>
              <a:gd name="T75" fmla="*/ 182 h 570"/>
              <a:gd name="T76" fmla="*/ 467 w 584"/>
              <a:gd name="T77" fmla="*/ 226 h 570"/>
              <a:gd name="T78" fmla="*/ 479 w 584"/>
              <a:gd name="T79" fmla="*/ 278 h 570"/>
              <a:gd name="T80" fmla="*/ 466 w 584"/>
              <a:gd name="T81" fmla="*/ 347 h 570"/>
              <a:gd name="T82" fmla="*/ 437 w 584"/>
              <a:gd name="T83" fmla="*/ 389 h 570"/>
              <a:gd name="T84" fmla="*/ 393 w 584"/>
              <a:gd name="T85" fmla="*/ 413 h 570"/>
              <a:gd name="T86" fmla="*/ 345 w 584"/>
              <a:gd name="T87" fmla="*/ 421 h 570"/>
              <a:gd name="T88" fmla="*/ 363 w 584"/>
              <a:gd name="T89" fmla="*/ 451 h 570"/>
              <a:gd name="T90" fmla="*/ 365 w 584"/>
              <a:gd name="T91" fmla="*/ 560 h 570"/>
              <a:gd name="T92" fmla="*/ 376 w 584"/>
              <a:gd name="T93" fmla="*/ 570 h 570"/>
              <a:gd name="T94" fmla="*/ 447 w 584"/>
              <a:gd name="T95" fmla="*/ 541 h 570"/>
              <a:gd name="T96" fmla="*/ 529 w 584"/>
              <a:gd name="T97" fmla="*/ 465 h 570"/>
              <a:gd name="T98" fmla="*/ 576 w 584"/>
              <a:gd name="T99" fmla="*/ 362 h 570"/>
              <a:gd name="T100" fmla="*/ 582 w 584"/>
              <a:gd name="T101" fmla="*/ 254 h 570"/>
              <a:gd name="T102" fmla="*/ 555 w 584"/>
              <a:gd name="T103" fmla="*/ 16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4" h="570">
                <a:moveTo>
                  <a:pt x="545" y="146"/>
                </a:moveTo>
                <a:lnTo>
                  <a:pt x="535" y="130"/>
                </a:lnTo>
                <a:lnTo>
                  <a:pt x="523" y="115"/>
                </a:lnTo>
                <a:lnTo>
                  <a:pt x="512" y="100"/>
                </a:lnTo>
                <a:lnTo>
                  <a:pt x="499" y="87"/>
                </a:lnTo>
                <a:lnTo>
                  <a:pt x="486" y="74"/>
                </a:lnTo>
                <a:lnTo>
                  <a:pt x="471" y="62"/>
                </a:lnTo>
                <a:lnTo>
                  <a:pt x="455" y="50"/>
                </a:lnTo>
                <a:lnTo>
                  <a:pt x="439" y="40"/>
                </a:lnTo>
                <a:lnTo>
                  <a:pt x="422" y="30"/>
                </a:lnTo>
                <a:lnTo>
                  <a:pt x="405" y="23"/>
                </a:lnTo>
                <a:lnTo>
                  <a:pt x="386" y="16"/>
                </a:lnTo>
                <a:lnTo>
                  <a:pt x="369" y="11"/>
                </a:lnTo>
                <a:lnTo>
                  <a:pt x="350" y="7"/>
                </a:lnTo>
                <a:lnTo>
                  <a:pt x="331" y="3"/>
                </a:lnTo>
                <a:lnTo>
                  <a:pt x="312" y="1"/>
                </a:lnTo>
                <a:lnTo>
                  <a:pt x="292" y="0"/>
                </a:lnTo>
                <a:lnTo>
                  <a:pt x="273" y="1"/>
                </a:lnTo>
                <a:lnTo>
                  <a:pt x="253" y="3"/>
                </a:lnTo>
                <a:lnTo>
                  <a:pt x="234" y="7"/>
                </a:lnTo>
                <a:lnTo>
                  <a:pt x="216" y="11"/>
                </a:lnTo>
                <a:lnTo>
                  <a:pt x="197" y="16"/>
                </a:lnTo>
                <a:lnTo>
                  <a:pt x="180" y="23"/>
                </a:lnTo>
                <a:lnTo>
                  <a:pt x="163" y="30"/>
                </a:lnTo>
                <a:lnTo>
                  <a:pt x="145" y="40"/>
                </a:lnTo>
                <a:lnTo>
                  <a:pt x="129" y="50"/>
                </a:lnTo>
                <a:lnTo>
                  <a:pt x="114" y="62"/>
                </a:lnTo>
                <a:lnTo>
                  <a:pt x="99" y="74"/>
                </a:lnTo>
                <a:lnTo>
                  <a:pt x="85" y="87"/>
                </a:lnTo>
                <a:lnTo>
                  <a:pt x="72" y="100"/>
                </a:lnTo>
                <a:lnTo>
                  <a:pt x="60" y="115"/>
                </a:lnTo>
                <a:lnTo>
                  <a:pt x="49" y="130"/>
                </a:lnTo>
                <a:lnTo>
                  <a:pt x="40" y="146"/>
                </a:lnTo>
                <a:lnTo>
                  <a:pt x="30" y="163"/>
                </a:lnTo>
                <a:lnTo>
                  <a:pt x="22" y="181"/>
                </a:lnTo>
                <a:lnTo>
                  <a:pt x="15" y="198"/>
                </a:lnTo>
                <a:lnTo>
                  <a:pt x="9" y="216"/>
                </a:lnTo>
                <a:lnTo>
                  <a:pt x="5" y="235"/>
                </a:lnTo>
                <a:lnTo>
                  <a:pt x="3" y="254"/>
                </a:lnTo>
                <a:lnTo>
                  <a:pt x="1" y="273"/>
                </a:lnTo>
                <a:lnTo>
                  <a:pt x="0" y="293"/>
                </a:lnTo>
                <a:lnTo>
                  <a:pt x="1" y="317"/>
                </a:lnTo>
                <a:lnTo>
                  <a:pt x="4" y="339"/>
                </a:lnTo>
                <a:lnTo>
                  <a:pt x="8" y="362"/>
                </a:lnTo>
                <a:lnTo>
                  <a:pt x="14" y="384"/>
                </a:lnTo>
                <a:lnTo>
                  <a:pt x="21" y="405"/>
                </a:lnTo>
                <a:lnTo>
                  <a:pt x="31" y="426"/>
                </a:lnTo>
                <a:lnTo>
                  <a:pt x="43" y="445"/>
                </a:lnTo>
                <a:lnTo>
                  <a:pt x="56" y="465"/>
                </a:lnTo>
                <a:lnTo>
                  <a:pt x="70" y="483"/>
                </a:lnTo>
                <a:lnTo>
                  <a:pt x="86" y="500"/>
                </a:lnTo>
                <a:lnTo>
                  <a:pt x="102" y="515"/>
                </a:lnTo>
                <a:lnTo>
                  <a:pt x="120" y="529"/>
                </a:lnTo>
                <a:lnTo>
                  <a:pt x="138" y="541"/>
                </a:lnTo>
                <a:lnTo>
                  <a:pt x="157" y="553"/>
                </a:lnTo>
                <a:lnTo>
                  <a:pt x="178" y="562"/>
                </a:lnTo>
                <a:lnTo>
                  <a:pt x="199" y="570"/>
                </a:lnTo>
                <a:lnTo>
                  <a:pt x="205" y="570"/>
                </a:lnTo>
                <a:lnTo>
                  <a:pt x="209" y="570"/>
                </a:lnTo>
                <a:lnTo>
                  <a:pt x="212" y="569"/>
                </a:lnTo>
                <a:lnTo>
                  <a:pt x="215" y="567"/>
                </a:lnTo>
                <a:lnTo>
                  <a:pt x="217" y="565"/>
                </a:lnTo>
                <a:lnTo>
                  <a:pt x="219" y="563"/>
                </a:lnTo>
                <a:lnTo>
                  <a:pt x="220" y="560"/>
                </a:lnTo>
                <a:lnTo>
                  <a:pt x="220" y="556"/>
                </a:lnTo>
                <a:lnTo>
                  <a:pt x="220" y="551"/>
                </a:lnTo>
                <a:lnTo>
                  <a:pt x="220" y="536"/>
                </a:lnTo>
                <a:lnTo>
                  <a:pt x="220" y="526"/>
                </a:lnTo>
                <a:lnTo>
                  <a:pt x="220" y="517"/>
                </a:lnTo>
                <a:lnTo>
                  <a:pt x="220" y="509"/>
                </a:lnTo>
                <a:lnTo>
                  <a:pt x="220" y="501"/>
                </a:lnTo>
                <a:lnTo>
                  <a:pt x="210" y="503"/>
                </a:lnTo>
                <a:lnTo>
                  <a:pt x="202" y="504"/>
                </a:lnTo>
                <a:lnTo>
                  <a:pt x="190" y="504"/>
                </a:lnTo>
                <a:lnTo>
                  <a:pt x="177" y="503"/>
                </a:lnTo>
                <a:lnTo>
                  <a:pt x="163" y="502"/>
                </a:lnTo>
                <a:lnTo>
                  <a:pt x="156" y="500"/>
                </a:lnTo>
                <a:lnTo>
                  <a:pt x="150" y="498"/>
                </a:lnTo>
                <a:lnTo>
                  <a:pt x="143" y="495"/>
                </a:lnTo>
                <a:lnTo>
                  <a:pt x="138" y="490"/>
                </a:lnTo>
                <a:lnTo>
                  <a:pt x="133" y="486"/>
                </a:lnTo>
                <a:lnTo>
                  <a:pt x="127" y="481"/>
                </a:lnTo>
                <a:lnTo>
                  <a:pt x="124" y="474"/>
                </a:lnTo>
                <a:lnTo>
                  <a:pt x="121" y="467"/>
                </a:lnTo>
                <a:lnTo>
                  <a:pt x="117" y="458"/>
                </a:lnTo>
                <a:lnTo>
                  <a:pt x="112" y="449"/>
                </a:lnTo>
                <a:lnTo>
                  <a:pt x="106" y="439"/>
                </a:lnTo>
                <a:lnTo>
                  <a:pt x="101" y="434"/>
                </a:lnTo>
                <a:lnTo>
                  <a:pt x="97" y="430"/>
                </a:lnTo>
                <a:lnTo>
                  <a:pt x="93" y="427"/>
                </a:lnTo>
                <a:lnTo>
                  <a:pt x="88" y="425"/>
                </a:lnTo>
                <a:lnTo>
                  <a:pt x="86" y="422"/>
                </a:lnTo>
                <a:lnTo>
                  <a:pt x="84" y="420"/>
                </a:lnTo>
                <a:lnTo>
                  <a:pt x="81" y="418"/>
                </a:lnTo>
                <a:lnTo>
                  <a:pt x="79" y="416"/>
                </a:lnTo>
                <a:lnTo>
                  <a:pt x="77" y="413"/>
                </a:lnTo>
                <a:lnTo>
                  <a:pt x="77" y="411"/>
                </a:lnTo>
                <a:lnTo>
                  <a:pt x="80" y="408"/>
                </a:lnTo>
                <a:lnTo>
                  <a:pt x="84" y="407"/>
                </a:lnTo>
                <a:lnTo>
                  <a:pt x="90" y="406"/>
                </a:lnTo>
                <a:lnTo>
                  <a:pt x="98" y="407"/>
                </a:lnTo>
                <a:lnTo>
                  <a:pt x="107" y="411"/>
                </a:lnTo>
                <a:lnTo>
                  <a:pt x="117" y="417"/>
                </a:lnTo>
                <a:lnTo>
                  <a:pt x="123" y="421"/>
                </a:lnTo>
                <a:lnTo>
                  <a:pt x="127" y="426"/>
                </a:lnTo>
                <a:lnTo>
                  <a:pt x="131" y="431"/>
                </a:lnTo>
                <a:lnTo>
                  <a:pt x="136" y="436"/>
                </a:lnTo>
                <a:lnTo>
                  <a:pt x="140" y="444"/>
                </a:lnTo>
                <a:lnTo>
                  <a:pt x="145" y="451"/>
                </a:lnTo>
                <a:lnTo>
                  <a:pt x="151" y="456"/>
                </a:lnTo>
                <a:lnTo>
                  <a:pt x="156" y="460"/>
                </a:lnTo>
                <a:lnTo>
                  <a:pt x="163" y="465"/>
                </a:lnTo>
                <a:lnTo>
                  <a:pt x="169" y="467"/>
                </a:lnTo>
                <a:lnTo>
                  <a:pt x="176" y="468"/>
                </a:lnTo>
                <a:lnTo>
                  <a:pt x="181" y="469"/>
                </a:lnTo>
                <a:lnTo>
                  <a:pt x="193" y="468"/>
                </a:lnTo>
                <a:lnTo>
                  <a:pt x="203" y="467"/>
                </a:lnTo>
                <a:lnTo>
                  <a:pt x="212" y="465"/>
                </a:lnTo>
                <a:lnTo>
                  <a:pt x="220" y="461"/>
                </a:lnTo>
                <a:lnTo>
                  <a:pt x="223" y="449"/>
                </a:lnTo>
                <a:lnTo>
                  <a:pt x="226" y="439"/>
                </a:lnTo>
                <a:lnTo>
                  <a:pt x="232" y="430"/>
                </a:lnTo>
                <a:lnTo>
                  <a:pt x="239" y="421"/>
                </a:lnTo>
                <a:lnTo>
                  <a:pt x="229" y="420"/>
                </a:lnTo>
                <a:lnTo>
                  <a:pt x="218" y="419"/>
                </a:lnTo>
                <a:lnTo>
                  <a:pt x="209" y="417"/>
                </a:lnTo>
                <a:lnTo>
                  <a:pt x="199" y="415"/>
                </a:lnTo>
                <a:lnTo>
                  <a:pt x="191" y="413"/>
                </a:lnTo>
                <a:lnTo>
                  <a:pt x="182" y="409"/>
                </a:lnTo>
                <a:lnTo>
                  <a:pt x="174" y="405"/>
                </a:lnTo>
                <a:lnTo>
                  <a:pt x="164" y="400"/>
                </a:lnTo>
                <a:lnTo>
                  <a:pt x="155" y="394"/>
                </a:lnTo>
                <a:lnTo>
                  <a:pt x="148" y="389"/>
                </a:lnTo>
                <a:lnTo>
                  <a:pt x="140" y="382"/>
                </a:lnTo>
                <a:lnTo>
                  <a:pt x="134" y="375"/>
                </a:lnTo>
                <a:lnTo>
                  <a:pt x="128" y="366"/>
                </a:lnTo>
                <a:lnTo>
                  <a:pt x="123" y="357"/>
                </a:lnTo>
                <a:lnTo>
                  <a:pt x="117" y="347"/>
                </a:lnTo>
                <a:lnTo>
                  <a:pt x="113" y="335"/>
                </a:lnTo>
                <a:lnTo>
                  <a:pt x="110" y="322"/>
                </a:lnTo>
                <a:lnTo>
                  <a:pt x="108" y="308"/>
                </a:lnTo>
                <a:lnTo>
                  <a:pt x="107" y="293"/>
                </a:lnTo>
                <a:lnTo>
                  <a:pt x="106" y="278"/>
                </a:lnTo>
                <a:lnTo>
                  <a:pt x="107" y="266"/>
                </a:lnTo>
                <a:lnTo>
                  <a:pt x="108" y="255"/>
                </a:lnTo>
                <a:lnTo>
                  <a:pt x="110" y="245"/>
                </a:lnTo>
                <a:lnTo>
                  <a:pt x="113" y="235"/>
                </a:lnTo>
                <a:lnTo>
                  <a:pt x="117" y="226"/>
                </a:lnTo>
                <a:lnTo>
                  <a:pt x="123" y="216"/>
                </a:lnTo>
                <a:lnTo>
                  <a:pt x="129" y="208"/>
                </a:lnTo>
                <a:lnTo>
                  <a:pt x="136" y="199"/>
                </a:lnTo>
                <a:lnTo>
                  <a:pt x="133" y="190"/>
                </a:lnTo>
                <a:lnTo>
                  <a:pt x="130" y="182"/>
                </a:lnTo>
                <a:lnTo>
                  <a:pt x="129" y="172"/>
                </a:lnTo>
                <a:lnTo>
                  <a:pt x="129" y="162"/>
                </a:lnTo>
                <a:lnTo>
                  <a:pt x="130" y="152"/>
                </a:lnTo>
                <a:lnTo>
                  <a:pt x="133" y="143"/>
                </a:lnTo>
                <a:lnTo>
                  <a:pt x="135" y="132"/>
                </a:lnTo>
                <a:lnTo>
                  <a:pt x="139" y="121"/>
                </a:lnTo>
                <a:lnTo>
                  <a:pt x="144" y="121"/>
                </a:lnTo>
                <a:lnTo>
                  <a:pt x="152" y="121"/>
                </a:lnTo>
                <a:lnTo>
                  <a:pt x="161" y="123"/>
                </a:lnTo>
                <a:lnTo>
                  <a:pt x="171" y="127"/>
                </a:lnTo>
                <a:lnTo>
                  <a:pt x="190" y="135"/>
                </a:lnTo>
                <a:lnTo>
                  <a:pt x="203" y="142"/>
                </a:lnTo>
                <a:lnTo>
                  <a:pt x="212" y="147"/>
                </a:lnTo>
                <a:lnTo>
                  <a:pt x="219" y="151"/>
                </a:lnTo>
                <a:lnTo>
                  <a:pt x="237" y="147"/>
                </a:lnTo>
                <a:lnTo>
                  <a:pt x="256" y="144"/>
                </a:lnTo>
                <a:lnTo>
                  <a:pt x="274" y="143"/>
                </a:lnTo>
                <a:lnTo>
                  <a:pt x="292" y="142"/>
                </a:lnTo>
                <a:lnTo>
                  <a:pt x="311" y="143"/>
                </a:lnTo>
                <a:lnTo>
                  <a:pt x="329" y="144"/>
                </a:lnTo>
                <a:lnTo>
                  <a:pt x="347" y="147"/>
                </a:lnTo>
                <a:lnTo>
                  <a:pt x="366" y="151"/>
                </a:lnTo>
                <a:lnTo>
                  <a:pt x="380" y="143"/>
                </a:lnTo>
                <a:lnTo>
                  <a:pt x="387" y="138"/>
                </a:lnTo>
                <a:lnTo>
                  <a:pt x="396" y="134"/>
                </a:lnTo>
                <a:lnTo>
                  <a:pt x="405" y="130"/>
                </a:lnTo>
                <a:lnTo>
                  <a:pt x="414" y="125"/>
                </a:lnTo>
                <a:lnTo>
                  <a:pt x="424" y="122"/>
                </a:lnTo>
                <a:lnTo>
                  <a:pt x="433" y="121"/>
                </a:lnTo>
                <a:lnTo>
                  <a:pt x="439" y="121"/>
                </a:lnTo>
                <a:lnTo>
                  <a:pt x="446" y="121"/>
                </a:lnTo>
                <a:lnTo>
                  <a:pt x="449" y="132"/>
                </a:lnTo>
                <a:lnTo>
                  <a:pt x="452" y="143"/>
                </a:lnTo>
                <a:lnTo>
                  <a:pt x="454" y="152"/>
                </a:lnTo>
                <a:lnTo>
                  <a:pt x="454" y="162"/>
                </a:lnTo>
                <a:lnTo>
                  <a:pt x="454" y="172"/>
                </a:lnTo>
                <a:lnTo>
                  <a:pt x="453" y="182"/>
                </a:lnTo>
                <a:lnTo>
                  <a:pt x="451" y="190"/>
                </a:lnTo>
                <a:lnTo>
                  <a:pt x="449" y="199"/>
                </a:lnTo>
                <a:lnTo>
                  <a:pt x="455" y="208"/>
                </a:lnTo>
                <a:lnTo>
                  <a:pt x="462" y="216"/>
                </a:lnTo>
                <a:lnTo>
                  <a:pt x="467" y="226"/>
                </a:lnTo>
                <a:lnTo>
                  <a:pt x="472" y="235"/>
                </a:lnTo>
                <a:lnTo>
                  <a:pt x="475" y="245"/>
                </a:lnTo>
                <a:lnTo>
                  <a:pt x="477" y="255"/>
                </a:lnTo>
                <a:lnTo>
                  <a:pt x="478" y="266"/>
                </a:lnTo>
                <a:lnTo>
                  <a:pt x="479" y="278"/>
                </a:lnTo>
                <a:lnTo>
                  <a:pt x="478" y="293"/>
                </a:lnTo>
                <a:lnTo>
                  <a:pt x="477" y="308"/>
                </a:lnTo>
                <a:lnTo>
                  <a:pt x="474" y="322"/>
                </a:lnTo>
                <a:lnTo>
                  <a:pt x="471" y="335"/>
                </a:lnTo>
                <a:lnTo>
                  <a:pt x="466" y="347"/>
                </a:lnTo>
                <a:lnTo>
                  <a:pt x="462" y="358"/>
                </a:lnTo>
                <a:lnTo>
                  <a:pt x="457" y="366"/>
                </a:lnTo>
                <a:lnTo>
                  <a:pt x="451" y="375"/>
                </a:lnTo>
                <a:lnTo>
                  <a:pt x="445" y="382"/>
                </a:lnTo>
                <a:lnTo>
                  <a:pt x="437" y="389"/>
                </a:lnTo>
                <a:lnTo>
                  <a:pt x="428" y="394"/>
                </a:lnTo>
                <a:lnTo>
                  <a:pt x="420" y="400"/>
                </a:lnTo>
                <a:lnTo>
                  <a:pt x="411" y="405"/>
                </a:lnTo>
                <a:lnTo>
                  <a:pt x="401" y="409"/>
                </a:lnTo>
                <a:lnTo>
                  <a:pt x="393" y="413"/>
                </a:lnTo>
                <a:lnTo>
                  <a:pt x="384" y="415"/>
                </a:lnTo>
                <a:lnTo>
                  <a:pt x="376" y="417"/>
                </a:lnTo>
                <a:lnTo>
                  <a:pt x="366" y="419"/>
                </a:lnTo>
                <a:lnTo>
                  <a:pt x="356" y="420"/>
                </a:lnTo>
                <a:lnTo>
                  <a:pt x="345" y="421"/>
                </a:lnTo>
                <a:lnTo>
                  <a:pt x="350" y="427"/>
                </a:lnTo>
                <a:lnTo>
                  <a:pt x="354" y="432"/>
                </a:lnTo>
                <a:lnTo>
                  <a:pt x="357" y="438"/>
                </a:lnTo>
                <a:lnTo>
                  <a:pt x="360" y="444"/>
                </a:lnTo>
                <a:lnTo>
                  <a:pt x="363" y="451"/>
                </a:lnTo>
                <a:lnTo>
                  <a:pt x="364" y="459"/>
                </a:lnTo>
                <a:lnTo>
                  <a:pt x="365" y="467"/>
                </a:lnTo>
                <a:lnTo>
                  <a:pt x="365" y="476"/>
                </a:lnTo>
                <a:lnTo>
                  <a:pt x="365" y="556"/>
                </a:lnTo>
                <a:lnTo>
                  <a:pt x="365" y="560"/>
                </a:lnTo>
                <a:lnTo>
                  <a:pt x="366" y="563"/>
                </a:lnTo>
                <a:lnTo>
                  <a:pt x="368" y="565"/>
                </a:lnTo>
                <a:lnTo>
                  <a:pt x="370" y="567"/>
                </a:lnTo>
                <a:lnTo>
                  <a:pt x="372" y="569"/>
                </a:lnTo>
                <a:lnTo>
                  <a:pt x="376" y="570"/>
                </a:lnTo>
                <a:lnTo>
                  <a:pt x="380" y="570"/>
                </a:lnTo>
                <a:lnTo>
                  <a:pt x="384" y="570"/>
                </a:lnTo>
                <a:lnTo>
                  <a:pt x="406" y="562"/>
                </a:lnTo>
                <a:lnTo>
                  <a:pt x="426" y="553"/>
                </a:lnTo>
                <a:lnTo>
                  <a:pt x="447" y="541"/>
                </a:lnTo>
                <a:lnTo>
                  <a:pt x="465" y="529"/>
                </a:lnTo>
                <a:lnTo>
                  <a:pt x="482" y="515"/>
                </a:lnTo>
                <a:lnTo>
                  <a:pt x="499" y="500"/>
                </a:lnTo>
                <a:lnTo>
                  <a:pt x="514" y="483"/>
                </a:lnTo>
                <a:lnTo>
                  <a:pt x="529" y="465"/>
                </a:lnTo>
                <a:lnTo>
                  <a:pt x="542" y="445"/>
                </a:lnTo>
                <a:lnTo>
                  <a:pt x="553" y="426"/>
                </a:lnTo>
                <a:lnTo>
                  <a:pt x="562" y="405"/>
                </a:lnTo>
                <a:lnTo>
                  <a:pt x="571" y="384"/>
                </a:lnTo>
                <a:lnTo>
                  <a:pt x="576" y="362"/>
                </a:lnTo>
                <a:lnTo>
                  <a:pt x="581" y="339"/>
                </a:lnTo>
                <a:lnTo>
                  <a:pt x="584" y="317"/>
                </a:lnTo>
                <a:lnTo>
                  <a:pt x="584" y="293"/>
                </a:lnTo>
                <a:lnTo>
                  <a:pt x="584" y="273"/>
                </a:lnTo>
                <a:lnTo>
                  <a:pt x="582" y="254"/>
                </a:lnTo>
                <a:lnTo>
                  <a:pt x="579" y="235"/>
                </a:lnTo>
                <a:lnTo>
                  <a:pt x="574" y="216"/>
                </a:lnTo>
                <a:lnTo>
                  <a:pt x="569" y="198"/>
                </a:lnTo>
                <a:lnTo>
                  <a:pt x="562" y="181"/>
                </a:lnTo>
                <a:lnTo>
                  <a:pt x="555" y="163"/>
                </a:lnTo>
                <a:lnTo>
                  <a:pt x="545" y="14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496" name="Freeform 78"/>
          <p:cNvSpPr>
            <a:spLocks/>
          </p:cNvSpPr>
          <p:nvPr/>
        </p:nvSpPr>
        <p:spPr bwMode="auto">
          <a:xfrm>
            <a:off x="1403350" y="3998121"/>
            <a:ext cx="12700" cy="9526"/>
          </a:xfrm>
          <a:custGeom>
            <a:avLst/>
            <a:gdLst>
              <a:gd name="T0" fmla="*/ 6 w 12"/>
              <a:gd name="T1" fmla="*/ 0 h 10"/>
              <a:gd name="T2" fmla="*/ 2 w 12"/>
              <a:gd name="T3" fmla="*/ 1 h 10"/>
              <a:gd name="T4" fmla="*/ 1 w 12"/>
              <a:gd name="T5" fmla="*/ 2 h 10"/>
              <a:gd name="T6" fmla="*/ 0 w 12"/>
              <a:gd name="T7" fmla="*/ 4 h 10"/>
              <a:gd name="T8" fmla="*/ 0 w 12"/>
              <a:gd name="T9" fmla="*/ 6 h 10"/>
              <a:gd name="T10" fmla="*/ 0 w 12"/>
              <a:gd name="T11" fmla="*/ 8 h 10"/>
              <a:gd name="T12" fmla="*/ 2 w 12"/>
              <a:gd name="T13" fmla="*/ 10 h 10"/>
              <a:gd name="T14" fmla="*/ 4 w 12"/>
              <a:gd name="T15" fmla="*/ 10 h 10"/>
              <a:gd name="T16" fmla="*/ 7 w 12"/>
              <a:gd name="T17" fmla="*/ 10 h 10"/>
              <a:gd name="T18" fmla="*/ 10 w 12"/>
              <a:gd name="T19" fmla="*/ 9 h 10"/>
              <a:gd name="T20" fmla="*/ 11 w 12"/>
              <a:gd name="T21" fmla="*/ 8 h 10"/>
              <a:gd name="T22" fmla="*/ 12 w 12"/>
              <a:gd name="T23" fmla="*/ 5 h 10"/>
              <a:gd name="T24" fmla="*/ 12 w 12"/>
              <a:gd name="T25" fmla="*/ 4 h 10"/>
              <a:gd name="T26" fmla="*/ 11 w 12"/>
              <a:gd name="T27" fmla="*/ 2 h 10"/>
              <a:gd name="T28" fmla="*/ 10 w 12"/>
              <a:gd name="T29" fmla="*/ 1 h 10"/>
              <a:gd name="T30" fmla="*/ 8 w 12"/>
              <a:gd name="T31" fmla="*/ 0 h 10"/>
              <a:gd name="T32" fmla="*/ 6 w 1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6" y="0"/>
                </a:moveTo>
                <a:lnTo>
                  <a:pt x="2" y="1"/>
                </a:lnTo>
                <a:lnTo>
                  <a:pt x="1" y="2"/>
                </a:lnTo>
                <a:lnTo>
                  <a:pt x="0" y="4"/>
                </a:lnTo>
                <a:lnTo>
                  <a:pt x="0" y="6"/>
                </a:lnTo>
                <a:lnTo>
                  <a:pt x="0" y="8"/>
                </a:lnTo>
                <a:lnTo>
                  <a:pt x="2" y="10"/>
                </a:lnTo>
                <a:lnTo>
                  <a:pt x="4" y="10"/>
                </a:lnTo>
                <a:lnTo>
                  <a:pt x="7" y="10"/>
                </a:lnTo>
                <a:lnTo>
                  <a:pt x="10" y="9"/>
                </a:lnTo>
                <a:lnTo>
                  <a:pt x="11" y="8"/>
                </a:lnTo>
                <a:lnTo>
                  <a:pt x="12" y="5"/>
                </a:lnTo>
                <a:lnTo>
                  <a:pt x="12" y="4"/>
                </a:lnTo>
                <a:lnTo>
                  <a:pt x="11" y="2"/>
                </a:lnTo>
                <a:lnTo>
                  <a:pt x="10" y="1"/>
                </a:lnTo>
                <a:lnTo>
                  <a:pt x="8" y="0"/>
                </a:lnTo>
                <a:lnTo>
                  <a:pt x="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7" name="Freeform 79"/>
          <p:cNvSpPr>
            <a:spLocks/>
          </p:cNvSpPr>
          <p:nvPr/>
        </p:nvSpPr>
        <p:spPr bwMode="auto">
          <a:xfrm>
            <a:off x="1377950" y="4001295"/>
            <a:ext cx="12700" cy="9526"/>
          </a:xfrm>
          <a:custGeom>
            <a:avLst/>
            <a:gdLst>
              <a:gd name="T0" fmla="*/ 7 w 13"/>
              <a:gd name="T1" fmla="*/ 0 h 9"/>
              <a:gd name="T2" fmla="*/ 4 w 13"/>
              <a:gd name="T3" fmla="*/ 0 h 9"/>
              <a:gd name="T4" fmla="*/ 2 w 13"/>
              <a:gd name="T5" fmla="*/ 1 h 9"/>
              <a:gd name="T6" fmla="*/ 0 w 13"/>
              <a:gd name="T7" fmla="*/ 2 h 9"/>
              <a:gd name="T8" fmla="*/ 0 w 13"/>
              <a:gd name="T9" fmla="*/ 5 h 9"/>
              <a:gd name="T10" fmla="*/ 0 w 13"/>
              <a:gd name="T11" fmla="*/ 7 h 9"/>
              <a:gd name="T12" fmla="*/ 3 w 13"/>
              <a:gd name="T13" fmla="*/ 8 h 9"/>
              <a:gd name="T14" fmla="*/ 4 w 13"/>
              <a:gd name="T15" fmla="*/ 9 h 9"/>
              <a:gd name="T16" fmla="*/ 7 w 13"/>
              <a:gd name="T17" fmla="*/ 9 h 9"/>
              <a:gd name="T18" fmla="*/ 9 w 13"/>
              <a:gd name="T19" fmla="*/ 9 h 9"/>
              <a:gd name="T20" fmla="*/ 11 w 13"/>
              <a:gd name="T21" fmla="*/ 8 h 9"/>
              <a:gd name="T22" fmla="*/ 12 w 13"/>
              <a:gd name="T23" fmla="*/ 7 h 9"/>
              <a:gd name="T24" fmla="*/ 13 w 13"/>
              <a:gd name="T25" fmla="*/ 5 h 9"/>
              <a:gd name="T26" fmla="*/ 12 w 13"/>
              <a:gd name="T27" fmla="*/ 2 h 9"/>
              <a:gd name="T28" fmla="*/ 11 w 13"/>
              <a:gd name="T29" fmla="*/ 1 h 9"/>
              <a:gd name="T30" fmla="*/ 9 w 13"/>
              <a:gd name="T31" fmla="*/ 0 h 9"/>
              <a:gd name="T32" fmla="*/ 7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7" y="0"/>
                </a:moveTo>
                <a:lnTo>
                  <a:pt x="4" y="0"/>
                </a:lnTo>
                <a:lnTo>
                  <a:pt x="2" y="1"/>
                </a:lnTo>
                <a:lnTo>
                  <a:pt x="0" y="2"/>
                </a:lnTo>
                <a:lnTo>
                  <a:pt x="0" y="5"/>
                </a:lnTo>
                <a:lnTo>
                  <a:pt x="0" y="7"/>
                </a:lnTo>
                <a:lnTo>
                  <a:pt x="3" y="8"/>
                </a:lnTo>
                <a:lnTo>
                  <a:pt x="4" y="9"/>
                </a:lnTo>
                <a:lnTo>
                  <a:pt x="7" y="9"/>
                </a:lnTo>
                <a:lnTo>
                  <a:pt x="9" y="9"/>
                </a:lnTo>
                <a:lnTo>
                  <a:pt x="11" y="8"/>
                </a:lnTo>
                <a:lnTo>
                  <a:pt x="12" y="7"/>
                </a:lnTo>
                <a:lnTo>
                  <a:pt x="13" y="5"/>
                </a:lnTo>
                <a:lnTo>
                  <a:pt x="12" y="2"/>
                </a:lnTo>
                <a:lnTo>
                  <a:pt x="11" y="1"/>
                </a:lnTo>
                <a:lnTo>
                  <a:pt x="9" y="0"/>
                </a:lnTo>
                <a:lnTo>
                  <a:pt x="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8" name="Freeform 80"/>
          <p:cNvSpPr>
            <a:spLocks/>
          </p:cNvSpPr>
          <p:nvPr/>
        </p:nvSpPr>
        <p:spPr bwMode="auto">
          <a:xfrm>
            <a:off x="1352550" y="3998121"/>
            <a:ext cx="15876" cy="9526"/>
          </a:xfrm>
          <a:custGeom>
            <a:avLst/>
            <a:gdLst>
              <a:gd name="T0" fmla="*/ 0 w 13"/>
              <a:gd name="T1" fmla="*/ 3 h 10"/>
              <a:gd name="T2" fmla="*/ 0 w 13"/>
              <a:gd name="T3" fmla="*/ 5 h 10"/>
              <a:gd name="T4" fmla="*/ 1 w 13"/>
              <a:gd name="T5" fmla="*/ 6 h 10"/>
              <a:gd name="T6" fmla="*/ 2 w 13"/>
              <a:gd name="T7" fmla="*/ 9 h 10"/>
              <a:gd name="T8" fmla="*/ 5 w 13"/>
              <a:gd name="T9" fmla="*/ 9 h 10"/>
              <a:gd name="T10" fmla="*/ 7 w 13"/>
              <a:gd name="T11" fmla="*/ 10 h 10"/>
              <a:gd name="T12" fmla="*/ 9 w 13"/>
              <a:gd name="T13" fmla="*/ 10 h 10"/>
              <a:gd name="T14" fmla="*/ 11 w 13"/>
              <a:gd name="T15" fmla="*/ 9 h 10"/>
              <a:gd name="T16" fmla="*/ 12 w 13"/>
              <a:gd name="T17" fmla="*/ 6 h 10"/>
              <a:gd name="T18" fmla="*/ 13 w 13"/>
              <a:gd name="T19" fmla="*/ 5 h 10"/>
              <a:gd name="T20" fmla="*/ 12 w 13"/>
              <a:gd name="T21" fmla="*/ 3 h 10"/>
              <a:gd name="T22" fmla="*/ 9 w 13"/>
              <a:gd name="T23" fmla="*/ 2 h 10"/>
              <a:gd name="T24" fmla="*/ 7 w 13"/>
              <a:gd name="T25" fmla="*/ 1 h 10"/>
              <a:gd name="T26" fmla="*/ 4 w 13"/>
              <a:gd name="T27" fmla="*/ 0 h 10"/>
              <a:gd name="T28" fmla="*/ 3 w 13"/>
              <a:gd name="T29" fmla="*/ 1 h 10"/>
              <a:gd name="T30" fmla="*/ 1 w 13"/>
              <a:gd name="T31" fmla="*/ 2 h 10"/>
              <a:gd name="T32" fmla="*/ 0 w 13"/>
              <a:gd name="T3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0" y="3"/>
                </a:moveTo>
                <a:lnTo>
                  <a:pt x="0" y="5"/>
                </a:lnTo>
                <a:lnTo>
                  <a:pt x="1" y="6"/>
                </a:lnTo>
                <a:lnTo>
                  <a:pt x="2" y="9"/>
                </a:lnTo>
                <a:lnTo>
                  <a:pt x="5" y="9"/>
                </a:lnTo>
                <a:lnTo>
                  <a:pt x="7" y="10"/>
                </a:lnTo>
                <a:lnTo>
                  <a:pt x="9" y="10"/>
                </a:lnTo>
                <a:lnTo>
                  <a:pt x="11" y="9"/>
                </a:lnTo>
                <a:lnTo>
                  <a:pt x="12" y="6"/>
                </a:lnTo>
                <a:lnTo>
                  <a:pt x="13" y="5"/>
                </a:lnTo>
                <a:lnTo>
                  <a:pt x="12" y="3"/>
                </a:lnTo>
                <a:lnTo>
                  <a:pt x="9" y="2"/>
                </a:lnTo>
                <a:lnTo>
                  <a:pt x="7" y="1"/>
                </a:lnTo>
                <a:lnTo>
                  <a:pt x="4" y="0"/>
                </a:lnTo>
                <a:lnTo>
                  <a:pt x="3" y="1"/>
                </a:lnTo>
                <a:lnTo>
                  <a:pt x="1" y="2"/>
                </a:lnTo>
                <a:lnTo>
                  <a:pt x="0"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499" name="Freeform 81"/>
          <p:cNvSpPr>
            <a:spLocks/>
          </p:cNvSpPr>
          <p:nvPr/>
        </p:nvSpPr>
        <p:spPr bwMode="auto">
          <a:xfrm>
            <a:off x="1184277" y="3499645"/>
            <a:ext cx="619126" cy="619126"/>
          </a:xfrm>
          <a:custGeom>
            <a:avLst/>
            <a:gdLst>
              <a:gd name="T0" fmla="*/ 526 w 584"/>
              <a:gd name="T1" fmla="*/ 13 h 584"/>
              <a:gd name="T2" fmla="*/ 486 w 584"/>
              <a:gd name="T3" fmla="*/ 1 h 584"/>
              <a:gd name="T4" fmla="*/ 87 w 584"/>
              <a:gd name="T5" fmla="*/ 2 h 584"/>
              <a:gd name="T6" fmla="*/ 49 w 584"/>
              <a:gd name="T7" fmla="*/ 19 h 584"/>
              <a:gd name="T8" fmla="*/ 17 w 584"/>
              <a:gd name="T9" fmla="*/ 50 h 584"/>
              <a:gd name="T10" fmla="*/ 1 w 584"/>
              <a:gd name="T11" fmla="*/ 89 h 584"/>
              <a:gd name="T12" fmla="*/ 0 w 584"/>
              <a:gd name="T13" fmla="*/ 486 h 584"/>
              <a:gd name="T14" fmla="*/ 12 w 584"/>
              <a:gd name="T15" fmla="*/ 527 h 584"/>
              <a:gd name="T16" fmla="*/ 40 w 584"/>
              <a:gd name="T17" fmla="*/ 561 h 584"/>
              <a:gd name="T18" fmla="*/ 77 w 584"/>
              <a:gd name="T19" fmla="*/ 580 h 584"/>
              <a:gd name="T20" fmla="*/ 194 w 584"/>
              <a:gd name="T21" fmla="*/ 584 h 584"/>
              <a:gd name="T22" fmla="*/ 215 w 584"/>
              <a:gd name="T23" fmla="*/ 579 h 584"/>
              <a:gd name="T24" fmla="*/ 219 w 584"/>
              <a:gd name="T25" fmla="*/ 567 h 584"/>
              <a:gd name="T26" fmla="*/ 219 w 584"/>
              <a:gd name="T27" fmla="*/ 519 h 584"/>
              <a:gd name="T28" fmla="*/ 201 w 584"/>
              <a:gd name="T29" fmla="*/ 505 h 584"/>
              <a:gd name="T30" fmla="*/ 155 w 584"/>
              <a:gd name="T31" fmla="*/ 500 h 584"/>
              <a:gd name="T32" fmla="*/ 132 w 584"/>
              <a:gd name="T33" fmla="*/ 485 h 584"/>
              <a:gd name="T34" fmla="*/ 117 w 584"/>
              <a:gd name="T35" fmla="*/ 458 h 584"/>
              <a:gd name="T36" fmla="*/ 96 w 584"/>
              <a:gd name="T37" fmla="*/ 430 h 584"/>
              <a:gd name="T38" fmla="*/ 83 w 584"/>
              <a:gd name="T39" fmla="*/ 420 h 584"/>
              <a:gd name="T40" fmla="*/ 77 w 584"/>
              <a:gd name="T41" fmla="*/ 411 h 584"/>
              <a:gd name="T42" fmla="*/ 97 w 584"/>
              <a:gd name="T43" fmla="*/ 407 h 584"/>
              <a:gd name="T44" fmla="*/ 126 w 584"/>
              <a:gd name="T45" fmla="*/ 426 h 584"/>
              <a:gd name="T46" fmla="*/ 145 w 584"/>
              <a:gd name="T47" fmla="*/ 451 h 584"/>
              <a:gd name="T48" fmla="*/ 168 w 584"/>
              <a:gd name="T49" fmla="*/ 467 h 584"/>
              <a:gd name="T50" fmla="*/ 203 w 584"/>
              <a:gd name="T51" fmla="*/ 467 h 584"/>
              <a:gd name="T52" fmla="*/ 226 w 584"/>
              <a:gd name="T53" fmla="*/ 439 h 584"/>
              <a:gd name="T54" fmla="*/ 218 w 584"/>
              <a:gd name="T55" fmla="*/ 419 h 584"/>
              <a:gd name="T56" fmla="*/ 181 w 584"/>
              <a:gd name="T57" fmla="*/ 408 h 584"/>
              <a:gd name="T58" fmla="*/ 147 w 584"/>
              <a:gd name="T59" fmla="*/ 389 h 584"/>
              <a:gd name="T60" fmla="*/ 122 w 584"/>
              <a:gd name="T61" fmla="*/ 357 h 584"/>
              <a:gd name="T62" fmla="*/ 107 w 584"/>
              <a:gd name="T63" fmla="*/ 308 h 584"/>
              <a:gd name="T64" fmla="*/ 107 w 584"/>
              <a:gd name="T65" fmla="*/ 255 h 584"/>
              <a:gd name="T66" fmla="*/ 122 w 584"/>
              <a:gd name="T67" fmla="*/ 216 h 584"/>
              <a:gd name="T68" fmla="*/ 131 w 584"/>
              <a:gd name="T69" fmla="*/ 182 h 584"/>
              <a:gd name="T70" fmla="*/ 132 w 584"/>
              <a:gd name="T71" fmla="*/ 143 h 584"/>
              <a:gd name="T72" fmla="*/ 151 w 584"/>
              <a:gd name="T73" fmla="*/ 121 h 584"/>
              <a:gd name="T74" fmla="*/ 203 w 584"/>
              <a:gd name="T75" fmla="*/ 142 h 584"/>
              <a:gd name="T76" fmla="*/ 255 w 584"/>
              <a:gd name="T77" fmla="*/ 144 h 584"/>
              <a:gd name="T78" fmla="*/ 328 w 584"/>
              <a:gd name="T79" fmla="*/ 144 h 584"/>
              <a:gd name="T80" fmla="*/ 387 w 584"/>
              <a:gd name="T81" fmla="*/ 139 h 584"/>
              <a:gd name="T82" fmla="*/ 423 w 584"/>
              <a:gd name="T83" fmla="*/ 122 h 584"/>
              <a:gd name="T84" fmla="*/ 449 w 584"/>
              <a:gd name="T85" fmla="*/ 132 h 584"/>
              <a:gd name="T86" fmla="*/ 455 w 584"/>
              <a:gd name="T87" fmla="*/ 172 h 584"/>
              <a:gd name="T88" fmla="*/ 455 w 584"/>
              <a:gd name="T89" fmla="*/ 208 h 584"/>
              <a:gd name="T90" fmla="*/ 474 w 584"/>
              <a:gd name="T91" fmla="*/ 245 h 584"/>
              <a:gd name="T92" fmla="*/ 477 w 584"/>
              <a:gd name="T93" fmla="*/ 293 h 584"/>
              <a:gd name="T94" fmla="*/ 467 w 584"/>
              <a:gd name="T95" fmla="*/ 347 h 584"/>
              <a:gd name="T96" fmla="*/ 444 w 584"/>
              <a:gd name="T97" fmla="*/ 381 h 584"/>
              <a:gd name="T98" fmla="*/ 410 w 584"/>
              <a:gd name="T99" fmla="*/ 405 h 584"/>
              <a:gd name="T100" fmla="*/ 375 w 584"/>
              <a:gd name="T101" fmla="*/ 417 h 584"/>
              <a:gd name="T102" fmla="*/ 349 w 584"/>
              <a:gd name="T103" fmla="*/ 427 h 584"/>
              <a:gd name="T104" fmla="*/ 362 w 584"/>
              <a:gd name="T105" fmla="*/ 451 h 584"/>
              <a:gd name="T106" fmla="*/ 364 w 584"/>
              <a:gd name="T107" fmla="*/ 567 h 584"/>
              <a:gd name="T108" fmla="*/ 373 w 584"/>
              <a:gd name="T109" fmla="*/ 582 h 584"/>
              <a:gd name="T110" fmla="*/ 389 w 584"/>
              <a:gd name="T111" fmla="*/ 584 h 584"/>
              <a:gd name="T112" fmla="*/ 506 w 584"/>
              <a:gd name="T113" fmla="*/ 580 h 584"/>
              <a:gd name="T114" fmla="*/ 543 w 584"/>
              <a:gd name="T115" fmla="*/ 561 h 584"/>
              <a:gd name="T116" fmla="*/ 571 w 584"/>
              <a:gd name="T117" fmla="*/ 527 h 584"/>
              <a:gd name="T118" fmla="*/ 583 w 584"/>
              <a:gd name="T119" fmla="*/ 486 h 584"/>
              <a:gd name="T120" fmla="*/ 582 w 584"/>
              <a:gd name="T121" fmla="*/ 89 h 584"/>
              <a:gd name="T122" fmla="*/ 566 w 584"/>
              <a:gd name="T123" fmla="*/ 5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 h="584">
                <a:moveTo>
                  <a:pt x="552" y="33"/>
                </a:moveTo>
                <a:lnTo>
                  <a:pt x="543" y="25"/>
                </a:lnTo>
                <a:lnTo>
                  <a:pt x="535" y="19"/>
                </a:lnTo>
                <a:lnTo>
                  <a:pt x="526" y="13"/>
                </a:lnTo>
                <a:lnTo>
                  <a:pt x="516" y="9"/>
                </a:lnTo>
                <a:lnTo>
                  <a:pt x="506" y="5"/>
                </a:lnTo>
                <a:lnTo>
                  <a:pt x="496" y="2"/>
                </a:lnTo>
                <a:lnTo>
                  <a:pt x="486" y="1"/>
                </a:lnTo>
                <a:lnTo>
                  <a:pt x="474" y="0"/>
                </a:lnTo>
                <a:lnTo>
                  <a:pt x="109" y="0"/>
                </a:lnTo>
                <a:lnTo>
                  <a:pt x="98" y="1"/>
                </a:lnTo>
                <a:lnTo>
                  <a:pt x="87" y="2"/>
                </a:lnTo>
                <a:lnTo>
                  <a:pt x="77" y="5"/>
                </a:lnTo>
                <a:lnTo>
                  <a:pt x="67" y="9"/>
                </a:lnTo>
                <a:lnTo>
                  <a:pt x="57" y="13"/>
                </a:lnTo>
                <a:lnTo>
                  <a:pt x="49" y="19"/>
                </a:lnTo>
                <a:lnTo>
                  <a:pt x="40" y="25"/>
                </a:lnTo>
                <a:lnTo>
                  <a:pt x="31" y="33"/>
                </a:lnTo>
                <a:lnTo>
                  <a:pt x="24" y="41"/>
                </a:lnTo>
                <a:lnTo>
                  <a:pt x="17" y="50"/>
                </a:lnTo>
                <a:lnTo>
                  <a:pt x="12" y="59"/>
                </a:lnTo>
                <a:lnTo>
                  <a:pt x="8" y="68"/>
                </a:lnTo>
                <a:lnTo>
                  <a:pt x="4" y="78"/>
                </a:lnTo>
                <a:lnTo>
                  <a:pt x="1" y="89"/>
                </a:lnTo>
                <a:lnTo>
                  <a:pt x="0" y="99"/>
                </a:lnTo>
                <a:lnTo>
                  <a:pt x="0" y="110"/>
                </a:lnTo>
                <a:lnTo>
                  <a:pt x="0" y="475"/>
                </a:lnTo>
                <a:lnTo>
                  <a:pt x="0" y="486"/>
                </a:lnTo>
                <a:lnTo>
                  <a:pt x="1" y="497"/>
                </a:lnTo>
                <a:lnTo>
                  <a:pt x="4" y="508"/>
                </a:lnTo>
                <a:lnTo>
                  <a:pt x="8" y="518"/>
                </a:lnTo>
                <a:lnTo>
                  <a:pt x="12" y="527"/>
                </a:lnTo>
                <a:lnTo>
                  <a:pt x="17" y="536"/>
                </a:lnTo>
                <a:lnTo>
                  <a:pt x="24" y="545"/>
                </a:lnTo>
                <a:lnTo>
                  <a:pt x="31" y="553"/>
                </a:lnTo>
                <a:lnTo>
                  <a:pt x="40" y="561"/>
                </a:lnTo>
                <a:lnTo>
                  <a:pt x="49" y="567"/>
                </a:lnTo>
                <a:lnTo>
                  <a:pt x="57" y="573"/>
                </a:lnTo>
                <a:lnTo>
                  <a:pt x="67" y="577"/>
                </a:lnTo>
                <a:lnTo>
                  <a:pt x="77" y="580"/>
                </a:lnTo>
                <a:lnTo>
                  <a:pt x="87" y="583"/>
                </a:lnTo>
                <a:lnTo>
                  <a:pt x="98" y="584"/>
                </a:lnTo>
                <a:lnTo>
                  <a:pt x="109" y="584"/>
                </a:lnTo>
                <a:lnTo>
                  <a:pt x="194" y="584"/>
                </a:lnTo>
                <a:lnTo>
                  <a:pt x="202" y="584"/>
                </a:lnTo>
                <a:lnTo>
                  <a:pt x="207" y="584"/>
                </a:lnTo>
                <a:lnTo>
                  <a:pt x="211" y="583"/>
                </a:lnTo>
                <a:lnTo>
                  <a:pt x="215" y="579"/>
                </a:lnTo>
                <a:lnTo>
                  <a:pt x="217" y="577"/>
                </a:lnTo>
                <a:lnTo>
                  <a:pt x="218" y="574"/>
                </a:lnTo>
                <a:lnTo>
                  <a:pt x="219" y="570"/>
                </a:lnTo>
                <a:lnTo>
                  <a:pt x="219" y="567"/>
                </a:lnTo>
                <a:lnTo>
                  <a:pt x="219" y="560"/>
                </a:lnTo>
                <a:lnTo>
                  <a:pt x="219" y="541"/>
                </a:lnTo>
                <a:lnTo>
                  <a:pt x="219" y="529"/>
                </a:lnTo>
                <a:lnTo>
                  <a:pt x="219" y="519"/>
                </a:lnTo>
                <a:lnTo>
                  <a:pt x="219" y="510"/>
                </a:lnTo>
                <a:lnTo>
                  <a:pt x="219" y="501"/>
                </a:lnTo>
                <a:lnTo>
                  <a:pt x="211" y="503"/>
                </a:lnTo>
                <a:lnTo>
                  <a:pt x="201" y="505"/>
                </a:lnTo>
                <a:lnTo>
                  <a:pt x="189" y="505"/>
                </a:lnTo>
                <a:lnTo>
                  <a:pt x="176" y="503"/>
                </a:lnTo>
                <a:lnTo>
                  <a:pt x="163" y="501"/>
                </a:lnTo>
                <a:lnTo>
                  <a:pt x="155" y="500"/>
                </a:lnTo>
                <a:lnTo>
                  <a:pt x="149" y="498"/>
                </a:lnTo>
                <a:lnTo>
                  <a:pt x="144" y="495"/>
                </a:lnTo>
                <a:lnTo>
                  <a:pt x="137" y="491"/>
                </a:lnTo>
                <a:lnTo>
                  <a:pt x="132" y="485"/>
                </a:lnTo>
                <a:lnTo>
                  <a:pt x="127" y="480"/>
                </a:lnTo>
                <a:lnTo>
                  <a:pt x="123" y="474"/>
                </a:lnTo>
                <a:lnTo>
                  <a:pt x="121" y="467"/>
                </a:lnTo>
                <a:lnTo>
                  <a:pt x="117" y="458"/>
                </a:lnTo>
                <a:lnTo>
                  <a:pt x="112" y="449"/>
                </a:lnTo>
                <a:lnTo>
                  <a:pt x="105" y="439"/>
                </a:lnTo>
                <a:lnTo>
                  <a:pt x="100" y="434"/>
                </a:lnTo>
                <a:lnTo>
                  <a:pt x="96" y="430"/>
                </a:lnTo>
                <a:lnTo>
                  <a:pt x="92" y="427"/>
                </a:lnTo>
                <a:lnTo>
                  <a:pt x="89" y="425"/>
                </a:lnTo>
                <a:lnTo>
                  <a:pt x="85" y="422"/>
                </a:lnTo>
                <a:lnTo>
                  <a:pt x="83" y="420"/>
                </a:lnTo>
                <a:lnTo>
                  <a:pt x="81" y="418"/>
                </a:lnTo>
                <a:lnTo>
                  <a:pt x="79" y="415"/>
                </a:lnTo>
                <a:lnTo>
                  <a:pt x="77" y="413"/>
                </a:lnTo>
                <a:lnTo>
                  <a:pt x="77" y="411"/>
                </a:lnTo>
                <a:lnTo>
                  <a:pt x="79" y="408"/>
                </a:lnTo>
                <a:lnTo>
                  <a:pt x="83" y="407"/>
                </a:lnTo>
                <a:lnTo>
                  <a:pt x="90" y="406"/>
                </a:lnTo>
                <a:lnTo>
                  <a:pt x="97" y="407"/>
                </a:lnTo>
                <a:lnTo>
                  <a:pt x="106" y="411"/>
                </a:lnTo>
                <a:lnTo>
                  <a:pt x="117" y="417"/>
                </a:lnTo>
                <a:lnTo>
                  <a:pt x="122" y="420"/>
                </a:lnTo>
                <a:lnTo>
                  <a:pt x="126" y="426"/>
                </a:lnTo>
                <a:lnTo>
                  <a:pt x="131" y="431"/>
                </a:lnTo>
                <a:lnTo>
                  <a:pt x="135" y="437"/>
                </a:lnTo>
                <a:lnTo>
                  <a:pt x="139" y="444"/>
                </a:lnTo>
                <a:lnTo>
                  <a:pt x="145" y="451"/>
                </a:lnTo>
                <a:lnTo>
                  <a:pt x="150" y="456"/>
                </a:lnTo>
                <a:lnTo>
                  <a:pt x="157" y="460"/>
                </a:lnTo>
                <a:lnTo>
                  <a:pt x="162" y="464"/>
                </a:lnTo>
                <a:lnTo>
                  <a:pt x="168" y="467"/>
                </a:lnTo>
                <a:lnTo>
                  <a:pt x="175" y="468"/>
                </a:lnTo>
                <a:lnTo>
                  <a:pt x="181" y="469"/>
                </a:lnTo>
                <a:lnTo>
                  <a:pt x="192" y="468"/>
                </a:lnTo>
                <a:lnTo>
                  <a:pt x="203" y="467"/>
                </a:lnTo>
                <a:lnTo>
                  <a:pt x="212" y="465"/>
                </a:lnTo>
                <a:lnTo>
                  <a:pt x="220" y="461"/>
                </a:lnTo>
                <a:lnTo>
                  <a:pt x="222" y="448"/>
                </a:lnTo>
                <a:lnTo>
                  <a:pt x="226" y="439"/>
                </a:lnTo>
                <a:lnTo>
                  <a:pt x="231" y="429"/>
                </a:lnTo>
                <a:lnTo>
                  <a:pt x="239" y="421"/>
                </a:lnTo>
                <a:lnTo>
                  <a:pt x="228" y="420"/>
                </a:lnTo>
                <a:lnTo>
                  <a:pt x="218" y="419"/>
                </a:lnTo>
                <a:lnTo>
                  <a:pt x="208" y="417"/>
                </a:lnTo>
                <a:lnTo>
                  <a:pt x="200" y="415"/>
                </a:lnTo>
                <a:lnTo>
                  <a:pt x="191" y="413"/>
                </a:lnTo>
                <a:lnTo>
                  <a:pt x="181" y="408"/>
                </a:lnTo>
                <a:lnTo>
                  <a:pt x="173" y="405"/>
                </a:lnTo>
                <a:lnTo>
                  <a:pt x="164" y="400"/>
                </a:lnTo>
                <a:lnTo>
                  <a:pt x="154" y="394"/>
                </a:lnTo>
                <a:lnTo>
                  <a:pt x="147" y="389"/>
                </a:lnTo>
                <a:lnTo>
                  <a:pt x="139" y="381"/>
                </a:lnTo>
                <a:lnTo>
                  <a:pt x="133" y="375"/>
                </a:lnTo>
                <a:lnTo>
                  <a:pt x="127" y="366"/>
                </a:lnTo>
                <a:lnTo>
                  <a:pt x="122" y="357"/>
                </a:lnTo>
                <a:lnTo>
                  <a:pt x="118" y="346"/>
                </a:lnTo>
                <a:lnTo>
                  <a:pt x="113" y="335"/>
                </a:lnTo>
                <a:lnTo>
                  <a:pt x="110" y="322"/>
                </a:lnTo>
                <a:lnTo>
                  <a:pt x="107" y="308"/>
                </a:lnTo>
                <a:lnTo>
                  <a:pt x="106" y="293"/>
                </a:lnTo>
                <a:lnTo>
                  <a:pt x="105" y="278"/>
                </a:lnTo>
                <a:lnTo>
                  <a:pt x="106" y="266"/>
                </a:lnTo>
                <a:lnTo>
                  <a:pt x="107" y="255"/>
                </a:lnTo>
                <a:lnTo>
                  <a:pt x="109" y="245"/>
                </a:lnTo>
                <a:lnTo>
                  <a:pt x="112" y="235"/>
                </a:lnTo>
                <a:lnTo>
                  <a:pt x="117" y="225"/>
                </a:lnTo>
                <a:lnTo>
                  <a:pt x="122" y="216"/>
                </a:lnTo>
                <a:lnTo>
                  <a:pt x="128" y="208"/>
                </a:lnTo>
                <a:lnTo>
                  <a:pt x="135" y="199"/>
                </a:lnTo>
                <a:lnTo>
                  <a:pt x="133" y="190"/>
                </a:lnTo>
                <a:lnTo>
                  <a:pt x="131" y="182"/>
                </a:lnTo>
                <a:lnTo>
                  <a:pt x="130" y="172"/>
                </a:lnTo>
                <a:lnTo>
                  <a:pt x="128" y="162"/>
                </a:lnTo>
                <a:lnTo>
                  <a:pt x="130" y="153"/>
                </a:lnTo>
                <a:lnTo>
                  <a:pt x="132" y="143"/>
                </a:lnTo>
                <a:lnTo>
                  <a:pt x="134" y="132"/>
                </a:lnTo>
                <a:lnTo>
                  <a:pt x="138" y="121"/>
                </a:lnTo>
                <a:lnTo>
                  <a:pt x="145" y="120"/>
                </a:lnTo>
                <a:lnTo>
                  <a:pt x="151" y="121"/>
                </a:lnTo>
                <a:lnTo>
                  <a:pt x="161" y="123"/>
                </a:lnTo>
                <a:lnTo>
                  <a:pt x="171" y="127"/>
                </a:lnTo>
                <a:lnTo>
                  <a:pt x="189" y="134"/>
                </a:lnTo>
                <a:lnTo>
                  <a:pt x="203" y="142"/>
                </a:lnTo>
                <a:lnTo>
                  <a:pt x="212" y="147"/>
                </a:lnTo>
                <a:lnTo>
                  <a:pt x="218" y="151"/>
                </a:lnTo>
                <a:lnTo>
                  <a:pt x="236" y="147"/>
                </a:lnTo>
                <a:lnTo>
                  <a:pt x="255" y="144"/>
                </a:lnTo>
                <a:lnTo>
                  <a:pt x="273" y="143"/>
                </a:lnTo>
                <a:lnTo>
                  <a:pt x="292" y="142"/>
                </a:lnTo>
                <a:lnTo>
                  <a:pt x="310" y="143"/>
                </a:lnTo>
                <a:lnTo>
                  <a:pt x="328" y="144"/>
                </a:lnTo>
                <a:lnTo>
                  <a:pt x="347" y="147"/>
                </a:lnTo>
                <a:lnTo>
                  <a:pt x="365" y="151"/>
                </a:lnTo>
                <a:lnTo>
                  <a:pt x="379" y="143"/>
                </a:lnTo>
                <a:lnTo>
                  <a:pt x="387" y="139"/>
                </a:lnTo>
                <a:lnTo>
                  <a:pt x="395" y="134"/>
                </a:lnTo>
                <a:lnTo>
                  <a:pt x="405" y="130"/>
                </a:lnTo>
                <a:lnTo>
                  <a:pt x="415" y="126"/>
                </a:lnTo>
                <a:lnTo>
                  <a:pt x="423" y="122"/>
                </a:lnTo>
                <a:lnTo>
                  <a:pt x="432" y="121"/>
                </a:lnTo>
                <a:lnTo>
                  <a:pt x="440" y="120"/>
                </a:lnTo>
                <a:lnTo>
                  <a:pt x="445" y="121"/>
                </a:lnTo>
                <a:lnTo>
                  <a:pt x="449" y="132"/>
                </a:lnTo>
                <a:lnTo>
                  <a:pt x="451" y="143"/>
                </a:lnTo>
                <a:lnTo>
                  <a:pt x="454" y="153"/>
                </a:lnTo>
                <a:lnTo>
                  <a:pt x="455" y="162"/>
                </a:lnTo>
                <a:lnTo>
                  <a:pt x="455" y="172"/>
                </a:lnTo>
                <a:lnTo>
                  <a:pt x="454" y="182"/>
                </a:lnTo>
                <a:lnTo>
                  <a:pt x="451" y="190"/>
                </a:lnTo>
                <a:lnTo>
                  <a:pt x="448" y="199"/>
                </a:lnTo>
                <a:lnTo>
                  <a:pt x="455" y="208"/>
                </a:lnTo>
                <a:lnTo>
                  <a:pt x="461" y="216"/>
                </a:lnTo>
                <a:lnTo>
                  <a:pt x="467" y="225"/>
                </a:lnTo>
                <a:lnTo>
                  <a:pt x="471" y="235"/>
                </a:lnTo>
                <a:lnTo>
                  <a:pt x="474" y="245"/>
                </a:lnTo>
                <a:lnTo>
                  <a:pt x="476" y="255"/>
                </a:lnTo>
                <a:lnTo>
                  <a:pt x="477" y="266"/>
                </a:lnTo>
                <a:lnTo>
                  <a:pt x="478" y="278"/>
                </a:lnTo>
                <a:lnTo>
                  <a:pt x="477" y="293"/>
                </a:lnTo>
                <a:lnTo>
                  <a:pt x="476" y="308"/>
                </a:lnTo>
                <a:lnTo>
                  <a:pt x="474" y="322"/>
                </a:lnTo>
                <a:lnTo>
                  <a:pt x="471" y="335"/>
                </a:lnTo>
                <a:lnTo>
                  <a:pt x="467" y="347"/>
                </a:lnTo>
                <a:lnTo>
                  <a:pt x="461" y="358"/>
                </a:lnTo>
                <a:lnTo>
                  <a:pt x="456" y="366"/>
                </a:lnTo>
                <a:lnTo>
                  <a:pt x="450" y="375"/>
                </a:lnTo>
                <a:lnTo>
                  <a:pt x="444" y="381"/>
                </a:lnTo>
                <a:lnTo>
                  <a:pt x="436" y="389"/>
                </a:lnTo>
                <a:lnTo>
                  <a:pt x="429" y="394"/>
                </a:lnTo>
                <a:lnTo>
                  <a:pt x="419" y="400"/>
                </a:lnTo>
                <a:lnTo>
                  <a:pt x="410" y="405"/>
                </a:lnTo>
                <a:lnTo>
                  <a:pt x="402" y="408"/>
                </a:lnTo>
                <a:lnTo>
                  <a:pt x="392" y="413"/>
                </a:lnTo>
                <a:lnTo>
                  <a:pt x="383" y="415"/>
                </a:lnTo>
                <a:lnTo>
                  <a:pt x="375" y="417"/>
                </a:lnTo>
                <a:lnTo>
                  <a:pt x="365" y="419"/>
                </a:lnTo>
                <a:lnTo>
                  <a:pt x="355" y="420"/>
                </a:lnTo>
                <a:lnTo>
                  <a:pt x="344" y="421"/>
                </a:lnTo>
                <a:lnTo>
                  <a:pt x="349" y="427"/>
                </a:lnTo>
                <a:lnTo>
                  <a:pt x="353" y="431"/>
                </a:lnTo>
                <a:lnTo>
                  <a:pt x="356" y="438"/>
                </a:lnTo>
                <a:lnTo>
                  <a:pt x="360" y="444"/>
                </a:lnTo>
                <a:lnTo>
                  <a:pt x="362" y="451"/>
                </a:lnTo>
                <a:lnTo>
                  <a:pt x="363" y="458"/>
                </a:lnTo>
                <a:lnTo>
                  <a:pt x="364" y="467"/>
                </a:lnTo>
                <a:lnTo>
                  <a:pt x="364" y="475"/>
                </a:lnTo>
                <a:lnTo>
                  <a:pt x="364" y="567"/>
                </a:lnTo>
                <a:lnTo>
                  <a:pt x="365" y="573"/>
                </a:lnTo>
                <a:lnTo>
                  <a:pt x="366" y="577"/>
                </a:lnTo>
                <a:lnTo>
                  <a:pt x="368" y="580"/>
                </a:lnTo>
                <a:lnTo>
                  <a:pt x="373" y="582"/>
                </a:lnTo>
                <a:lnTo>
                  <a:pt x="376" y="583"/>
                </a:lnTo>
                <a:lnTo>
                  <a:pt x="380" y="584"/>
                </a:lnTo>
                <a:lnTo>
                  <a:pt x="383" y="584"/>
                </a:lnTo>
                <a:lnTo>
                  <a:pt x="389" y="584"/>
                </a:lnTo>
                <a:lnTo>
                  <a:pt x="474" y="584"/>
                </a:lnTo>
                <a:lnTo>
                  <a:pt x="486" y="584"/>
                </a:lnTo>
                <a:lnTo>
                  <a:pt x="496" y="583"/>
                </a:lnTo>
                <a:lnTo>
                  <a:pt x="506" y="580"/>
                </a:lnTo>
                <a:lnTo>
                  <a:pt x="516" y="577"/>
                </a:lnTo>
                <a:lnTo>
                  <a:pt x="526" y="573"/>
                </a:lnTo>
                <a:lnTo>
                  <a:pt x="535" y="567"/>
                </a:lnTo>
                <a:lnTo>
                  <a:pt x="543" y="561"/>
                </a:lnTo>
                <a:lnTo>
                  <a:pt x="552" y="553"/>
                </a:lnTo>
                <a:lnTo>
                  <a:pt x="559" y="545"/>
                </a:lnTo>
                <a:lnTo>
                  <a:pt x="566" y="536"/>
                </a:lnTo>
                <a:lnTo>
                  <a:pt x="571" y="527"/>
                </a:lnTo>
                <a:lnTo>
                  <a:pt x="576" y="518"/>
                </a:lnTo>
                <a:lnTo>
                  <a:pt x="580" y="508"/>
                </a:lnTo>
                <a:lnTo>
                  <a:pt x="582" y="497"/>
                </a:lnTo>
                <a:lnTo>
                  <a:pt x="583" y="486"/>
                </a:lnTo>
                <a:lnTo>
                  <a:pt x="584" y="475"/>
                </a:lnTo>
                <a:lnTo>
                  <a:pt x="584" y="110"/>
                </a:lnTo>
                <a:lnTo>
                  <a:pt x="583" y="99"/>
                </a:lnTo>
                <a:lnTo>
                  <a:pt x="582" y="89"/>
                </a:lnTo>
                <a:lnTo>
                  <a:pt x="580" y="78"/>
                </a:lnTo>
                <a:lnTo>
                  <a:pt x="576" y="68"/>
                </a:lnTo>
                <a:lnTo>
                  <a:pt x="571" y="59"/>
                </a:lnTo>
                <a:lnTo>
                  <a:pt x="566" y="50"/>
                </a:lnTo>
                <a:lnTo>
                  <a:pt x="559" y="41"/>
                </a:lnTo>
                <a:lnTo>
                  <a:pt x="552" y="3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0" name="Freeform 82"/>
          <p:cNvSpPr>
            <a:spLocks/>
          </p:cNvSpPr>
          <p:nvPr/>
        </p:nvSpPr>
        <p:spPr bwMode="auto">
          <a:xfrm>
            <a:off x="1304927" y="3950495"/>
            <a:ext cx="9526" cy="9526"/>
          </a:xfrm>
          <a:custGeom>
            <a:avLst/>
            <a:gdLst>
              <a:gd name="T0" fmla="*/ 2 w 9"/>
              <a:gd name="T1" fmla="*/ 1 h 9"/>
              <a:gd name="T2" fmla="*/ 0 w 9"/>
              <a:gd name="T3" fmla="*/ 2 h 9"/>
              <a:gd name="T4" fmla="*/ 0 w 9"/>
              <a:gd name="T5" fmla="*/ 3 h 9"/>
              <a:gd name="T6" fmla="*/ 0 w 9"/>
              <a:gd name="T7" fmla="*/ 5 h 9"/>
              <a:gd name="T8" fmla="*/ 2 w 9"/>
              <a:gd name="T9" fmla="*/ 7 h 9"/>
              <a:gd name="T10" fmla="*/ 4 w 9"/>
              <a:gd name="T11" fmla="*/ 8 h 9"/>
              <a:gd name="T12" fmla="*/ 6 w 9"/>
              <a:gd name="T13" fmla="*/ 9 h 9"/>
              <a:gd name="T14" fmla="*/ 7 w 9"/>
              <a:gd name="T15" fmla="*/ 9 h 9"/>
              <a:gd name="T16" fmla="*/ 8 w 9"/>
              <a:gd name="T17" fmla="*/ 8 h 9"/>
              <a:gd name="T18" fmla="*/ 9 w 9"/>
              <a:gd name="T19" fmla="*/ 7 h 9"/>
              <a:gd name="T20" fmla="*/ 9 w 9"/>
              <a:gd name="T21" fmla="*/ 6 h 9"/>
              <a:gd name="T22" fmla="*/ 9 w 9"/>
              <a:gd name="T23" fmla="*/ 4 h 9"/>
              <a:gd name="T24" fmla="*/ 7 w 9"/>
              <a:gd name="T25" fmla="*/ 2 h 9"/>
              <a:gd name="T26" fmla="*/ 6 w 9"/>
              <a:gd name="T27" fmla="*/ 1 h 9"/>
              <a:gd name="T28" fmla="*/ 4 w 9"/>
              <a:gd name="T29" fmla="*/ 0 h 9"/>
              <a:gd name="T30" fmla="*/ 3 w 9"/>
              <a:gd name="T31" fmla="*/ 0 h 9"/>
              <a:gd name="T32" fmla="*/ 2 w 9"/>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2" y="1"/>
                </a:moveTo>
                <a:lnTo>
                  <a:pt x="0" y="2"/>
                </a:lnTo>
                <a:lnTo>
                  <a:pt x="0" y="3"/>
                </a:lnTo>
                <a:lnTo>
                  <a:pt x="0" y="5"/>
                </a:lnTo>
                <a:lnTo>
                  <a:pt x="2" y="7"/>
                </a:lnTo>
                <a:lnTo>
                  <a:pt x="4" y="8"/>
                </a:lnTo>
                <a:lnTo>
                  <a:pt x="6" y="9"/>
                </a:lnTo>
                <a:lnTo>
                  <a:pt x="7" y="9"/>
                </a:lnTo>
                <a:lnTo>
                  <a:pt x="8" y="8"/>
                </a:lnTo>
                <a:lnTo>
                  <a:pt x="9" y="7"/>
                </a:lnTo>
                <a:lnTo>
                  <a:pt x="9" y="6"/>
                </a:lnTo>
                <a:lnTo>
                  <a:pt x="9" y="4"/>
                </a:lnTo>
                <a:lnTo>
                  <a:pt x="7" y="2"/>
                </a:lnTo>
                <a:lnTo>
                  <a:pt x="6" y="1"/>
                </a:lnTo>
                <a:lnTo>
                  <a:pt x="4" y="0"/>
                </a:lnTo>
                <a:lnTo>
                  <a:pt x="3" y="0"/>
                </a:lnTo>
                <a:lnTo>
                  <a:pt x="2" y="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1" name="Freeform 83"/>
          <p:cNvSpPr>
            <a:spLocks/>
          </p:cNvSpPr>
          <p:nvPr/>
        </p:nvSpPr>
        <p:spPr bwMode="auto">
          <a:xfrm>
            <a:off x="1295401" y="3940971"/>
            <a:ext cx="6350" cy="6350"/>
          </a:xfrm>
          <a:custGeom>
            <a:avLst/>
            <a:gdLst>
              <a:gd name="T0" fmla="*/ 0 w 7"/>
              <a:gd name="T1" fmla="*/ 1 h 6"/>
              <a:gd name="T2" fmla="*/ 0 w 7"/>
              <a:gd name="T3" fmla="*/ 3 h 6"/>
              <a:gd name="T4" fmla="*/ 0 w 7"/>
              <a:gd name="T5" fmla="*/ 4 h 6"/>
              <a:gd name="T6" fmla="*/ 1 w 7"/>
              <a:gd name="T7" fmla="*/ 5 h 6"/>
              <a:gd name="T8" fmla="*/ 3 w 7"/>
              <a:gd name="T9" fmla="*/ 6 h 6"/>
              <a:gd name="T10" fmla="*/ 4 w 7"/>
              <a:gd name="T11" fmla="*/ 6 h 6"/>
              <a:gd name="T12" fmla="*/ 5 w 7"/>
              <a:gd name="T13" fmla="*/ 6 h 6"/>
              <a:gd name="T14" fmla="*/ 6 w 7"/>
              <a:gd name="T15" fmla="*/ 6 h 6"/>
              <a:gd name="T16" fmla="*/ 7 w 7"/>
              <a:gd name="T17" fmla="*/ 5 h 6"/>
              <a:gd name="T18" fmla="*/ 7 w 7"/>
              <a:gd name="T19" fmla="*/ 4 h 6"/>
              <a:gd name="T20" fmla="*/ 7 w 7"/>
              <a:gd name="T21" fmla="*/ 3 h 6"/>
              <a:gd name="T22" fmla="*/ 6 w 7"/>
              <a:gd name="T23" fmla="*/ 2 h 6"/>
              <a:gd name="T24" fmla="*/ 5 w 7"/>
              <a:gd name="T25" fmla="*/ 1 h 6"/>
              <a:gd name="T26" fmla="*/ 2 w 7"/>
              <a:gd name="T27" fmla="*/ 0 h 6"/>
              <a:gd name="T28" fmla="*/ 0 w 7"/>
              <a:gd name="T2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0" y="1"/>
                </a:moveTo>
                <a:lnTo>
                  <a:pt x="0" y="3"/>
                </a:lnTo>
                <a:lnTo>
                  <a:pt x="0" y="4"/>
                </a:lnTo>
                <a:lnTo>
                  <a:pt x="1" y="5"/>
                </a:lnTo>
                <a:lnTo>
                  <a:pt x="3" y="6"/>
                </a:lnTo>
                <a:lnTo>
                  <a:pt x="4" y="6"/>
                </a:lnTo>
                <a:lnTo>
                  <a:pt x="5" y="6"/>
                </a:lnTo>
                <a:lnTo>
                  <a:pt x="6" y="6"/>
                </a:lnTo>
                <a:lnTo>
                  <a:pt x="7" y="5"/>
                </a:lnTo>
                <a:lnTo>
                  <a:pt x="7" y="4"/>
                </a:lnTo>
                <a:lnTo>
                  <a:pt x="7" y="3"/>
                </a:lnTo>
                <a:lnTo>
                  <a:pt x="6" y="2"/>
                </a:lnTo>
                <a:lnTo>
                  <a:pt x="5" y="1"/>
                </a:lnTo>
                <a:lnTo>
                  <a:pt x="2" y="0"/>
                </a:lnTo>
                <a:lnTo>
                  <a:pt x="0" y="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2" name="Freeform 84"/>
          <p:cNvSpPr>
            <a:spLocks/>
          </p:cNvSpPr>
          <p:nvPr/>
        </p:nvSpPr>
        <p:spPr bwMode="auto">
          <a:xfrm>
            <a:off x="1317627" y="3966370"/>
            <a:ext cx="9526" cy="12700"/>
          </a:xfrm>
          <a:custGeom>
            <a:avLst/>
            <a:gdLst>
              <a:gd name="T0" fmla="*/ 2 w 10"/>
              <a:gd name="T1" fmla="*/ 1 h 11"/>
              <a:gd name="T2" fmla="*/ 0 w 10"/>
              <a:gd name="T3" fmla="*/ 2 h 11"/>
              <a:gd name="T4" fmla="*/ 0 w 10"/>
              <a:gd name="T5" fmla="*/ 3 h 11"/>
              <a:gd name="T6" fmla="*/ 0 w 10"/>
              <a:gd name="T7" fmla="*/ 5 h 11"/>
              <a:gd name="T8" fmla="*/ 2 w 10"/>
              <a:gd name="T9" fmla="*/ 7 h 11"/>
              <a:gd name="T10" fmla="*/ 3 w 10"/>
              <a:gd name="T11" fmla="*/ 9 h 11"/>
              <a:gd name="T12" fmla="*/ 6 w 10"/>
              <a:gd name="T13" fmla="*/ 11 h 11"/>
              <a:gd name="T14" fmla="*/ 7 w 10"/>
              <a:gd name="T15" fmla="*/ 11 h 11"/>
              <a:gd name="T16" fmla="*/ 9 w 10"/>
              <a:gd name="T17" fmla="*/ 11 h 11"/>
              <a:gd name="T18" fmla="*/ 10 w 10"/>
              <a:gd name="T19" fmla="*/ 8 h 11"/>
              <a:gd name="T20" fmla="*/ 10 w 10"/>
              <a:gd name="T21" fmla="*/ 7 h 11"/>
              <a:gd name="T22" fmla="*/ 10 w 10"/>
              <a:gd name="T23" fmla="*/ 5 h 11"/>
              <a:gd name="T24" fmla="*/ 9 w 10"/>
              <a:gd name="T25" fmla="*/ 3 h 11"/>
              <a:gd name="T26" fmla="*/ 7 w 10"/>
              <a:gd name="T27" fmla="*/ 1 h 11"/>
              <a:gd name="T28" fmla="*/ 6 w 10"/>
              <a:gd name="T29" fmla="*/ 0 h 11"/>
              <a:gd name="T30" fmla="*/ 3 w 10"/>
              <a:gd name="T31" fmla="*/ 0 h 11"/>
              <a:gd name="T32" fmla="*/ 2 w 10"/>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2" y="1"/>
                </a:moveTo>
                <a:lnTo>
                  <a:pt x="0" y="2"/>
                </a:lnTo>
                <a:lnTo>
                  <a:pt x="0" y="3"/>
                </a:lnTo>
                <a:lnTo>
                  <a:pt x="0" y="5"/>
                </a:lnTo>
                <a:lnTo>
                  <a:pt x="2" y="7"/>
                </a:lnTo>
                <a:lnTo>
                  <a:pt x="3" y="9"/>
                </a:lnTo>
                <a:lnTo>
                  <a:pt x="6" y="11"/>
                </a:lnTo>
                <a:lnTo>
                  <a:pt x="7" y="11"/>
                </a:lnTo>
                <a:lnTo>
                  <a:pt x="9" y="11"/>
                </a:lnTo>
                <a:lnTo>
                  <a:pt x="10" y="8"/>
                </a:lnTo>
                <a:lnTo>
                  <a:pt x="10" y="7"/>
                </a:lnTo>
                <a:lnTo>
                  <a:pt x="10" y="5"/>
                </a:lnTo>
                <a:lnTo>
                  <a:pt x="9" y="3"/>
                </a:lnTo>
                <a:lnTo>
                  <a:pt x="7" y="1"/>
                </a:lnTo>
                <a:lnTo>
                  <a:pt x="6" y="0"/>
                </a:lnTo>
                <a:lnTo>
                  <a:pt x="3" y="0"/>
                </a:lnTo>
                <a:lnTo>
                  <a:pt x="2" y="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3" name="Freeform 85"/>
          <p:cNvSpPr>
            <a:spLocks/>
          </p:cNvSpPr>
          <p:nvPr/>
        </p:nvSpPr>
        <p:spPr bwMode="auto">
          <a:xfrm>
            <a:off x="1333501" y="3982244"/>
            <a:ext cx="9526" cy="12700"/>
          </a:xfrm>
          <a:custGeom>
            <a:avLst/>
            <a:gdLst>
              <a:gd name="T0" fmla="*/ 1 w 11"/>
              <a:gd name="T1" fmla="*/ 2 h 12"/>
              <a:gd name="T2" fmla="*/ 0 w 11"/>
              <a:gd name="T3" fmla="*/ 3 h 12"/>
              <a:gd name="T4" fmla="*/ 0 w 11"/>
              <a:gd name="T5" fmla="*/ 5 h 12"/>
              <a:gd name="T6" fmla="*/ 1 w 11"/>
              <a:gd name="T7" fmla="*/ 8 h 12"/>
              <a:gd name="T8" fmla="*/ 2 w 11"/>
              <a:gd name="T9" fmla="*/ 9 h 12"/>
              <a:gd name="T10" fmla="*/ 5 w 11"/>
              <a:gd name="T11" fmla="*/ 11 h 12"/>
              <a:gd name="T12" fmla="*/ 7 w 11"/>
              <a:gd name="T13" fmla="*/ 12 h 12"/>
              <a:gd name="T14" fmla="*/ 9 w 11"/>
              <a:gd name="T15" fmla="*/ 12 h 12"/>
              <a:gd name="T16" fmla="*/ 10 w 11"/>
              <a:gd name="T17" fmla="*/ 11 h 12"/>
              <a:gd name="T18" fmla="*/ 11 w 11"/>
              <a:gd name="T19" fmla="*/ 9 h 12"/>
              <a:gd name="T20" fmla="*/ 11 w 11"/>
              <a:gd name="T21" fmla="*/ 6 h 12"/>
              <a:gd name="T22" fmla="*/ 11 w 11"/>
              <a:gd name="T23" fmla="*/ 5 h 12"/>
              <a:gd name="T24" fmla="*/ 9 w 11"/>
              <a:gd name="T25" fmla="*/ 3 h 12"/>
              <a:gd name="T26" fmla="*/ 7 w 11"/>
              <a:gd name="T27" fmla="*/ 1 h 12"/>
              <a:gd name="T28" fmla="*/ 5 w 11"/>
              <a:gd name="T29" fmla="*/ 0 h 12"/>
              <a:gd name="T30" fmla="*/ 2 w 11"/>
              <a:gd name="T31" fmla="*/ 1 h 12"/>
              <a:gd name="T32" fmla="*/ 1 w 11"/>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 y="2"/>
                </a:moveTo>
                <a:lnTo>
                  <a:pt x="0" y="3"/>
                </a:lnTo>
                <a:lnTo>
                  <a:pt x="0" y="5"/>
                </a:lnTo>
                <a:lnTo>
                  <a:pt x="1" y="8"/>
                </a:lnTo>
                <a:lnTo>
                  <a:pt x="2" y="9"/>
                </a:lnTo>
                <a:lnTo>
                  <a:pt x="5" y="11"/>
                </a:lnTo>
                <a:lnTo>
                  <a:pt x="7" y="12"/>
                </a:lnTo>
                <a:lnTo>
                  <a:pt x="9" y="12"/>
                </a:lnTo>
                <a:lnTo>
                  <a:pt x="10" y="11"/>
                </a:lnTo>
                <a:lnTo>
                  <a:pt x="11" y="9"/>
                </a:lnTo>
                <a:lnTo>
                  <a:pt x="11" y="6"/>
                </a:lnTo>
                <a:lnTo>
                  <a:pt x="11" y="5"/>
                </a:lnTo>
                <a:lnTo>
                  <a:pt x="9" y="3"/>
                </a:lnTo>
                <a:lnTo>
                  <a:pt x="7" y="1"/>
                </a:lnTo>
                <a:lnTo>
                  <a:pt x="5" y="0"/>
                </a:lnTo>
                <a:lnTo>
                  <a:pt x="2" y="1"/>
                </a:lnTo>
                <a:lnTo>
                  <a:pt x="1" y="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4" name="Freeform 86"/>
          <p:cNvSpPr>
            <a:spLocks noEditPoints="1"/>
          </p:cNvSpPr>
          <p:nvPr/>
        </p:nvSpPr>
        <p:spPr bwMode="auto">
          <a:xfrm>
            <a:off x="16529051" y="4925221"/>
            <a:ext cx="619126" cy="619126"/>
          </a:xfrm>
          <a:custGeom>
            <a:avLst/>
            <a:gdLst>
              <a:gd name="T0" fmla="*/ 524 w 584"/>
              <a:gd name="T1" fmla="*/ 113 h 584"/>
              <a:gd name="T2" fmla="*/ 486 w 584"/>
              <a:gd name="T3" fmla="*/ 72 h 584"/>
              <a:gd name="T4" fmla="*/ 440 w 584"/>
              <a:gd name="T5" fmla="*/ 39 h 584"/>
              <a:gd name="T6" fmla="*/ 387 w 584"/>
              <a:gd name="T7" fmla="*/ 15 h 584"/>
              <a:gd name="T8" fmla="*/ 332 w 584"/>
              <a:gd name="T9" fmla="*/ 2 h 584"/>
              <a:gd name="T10" fmla="*/ 272 w 584"/>
              <a:gd name="T11" fmla="*/ 0 h 584"/>
              <a:gd name="T12" fmla="*/ 216 w 584"/>
              <a:gd name="T13" fmla="*/ 9 h 584"/>
              <a:gd name="T14" fmla="*/ 163 w 584"/>
              <a:gd name="T15" fmla="*/ 30 h 584"/>
              <a:gd name="T16" fmla="*/ 113 w 584"/>
              <a:gd name="T17" fmla="*/ 60 h 584"/>
              <a:gd name="T18" fmla="*/ 72 w 584"/>
              <a:gd name="T19" fmla="*/ 99 h 584"/>
              <a:gd name="T20" fmla="*/ 39 w 584"/>
              <a:gd name="T21" fmla="*/ 146 h 584"/>
              <a:gd name="T22" fmla="*/ 15 w 584"/>
              <a:gd name="T23" fmla="*/ 197 h 584"/>
              <a:gd name="T24" fmla="*/ 2 w 584"/>
              <a:gd name="T25" fmla="*/ 252 h 584"/>
              <a:gd name="T26" fmla="*/ 1 w 584"/>
              <a:gd name="T27" fmla="*/ 312 h 584"/>
              <a:gd name="T28" fmla="*/ 10 w 584"/>
              <a:gd name="T29" fmla="*/ 368 h 584"/>
              <a:gd name="T30" fmla="*/ 30 w 584"/>
              <a:gd name="T31" fmla="*/ 422 h 584"/>
              <a:gd name="T32" fmla="*/ 60 w 584"/>
              <a:gd name="T33" fmla="*/ 471 h 584"/>
              <a:gd name="T34" fmla="*/ 99 w 584"/>
              <a:gd name="T35" fmla="*/ 512 h 584"/>
              <a:gd name="T36" fmla="*/ 146 w 584"/>
              <a:gd name="T37" fmla="*/ 545 h 584"/>
              <a:gd name="T38" fmla="*/ 198 w 584"/>
              <a:gd name="T39" fmla="*/ 569 h 584"/>
              <a:gd name="T40" fmla="*/ 254 w 584"/>
              <a:gd name="T41" fmla="*/ 582 h 584"/>
              <a:gd name="T42" fmla="*/ 312 w 584"/>
              <a:gd name="T43" fmla="*/ 583 h 584"/>
              <a:gd name="T44" fmla="*/ 368 w 584"/>
              <a:gd name="T45" fmla="*/ 574 h 584"/>
              <a:gd name="T46" fmla="*/ 422 w 584"/>
              <a:gd name="T47" fmla="*/ 554 h 584"/>
              <a:gd name="T48" fmla="*/ 471 w 584"/>
              <a:gd name="T49" fmla="*/ 523 h 584"/>
              <a:gd name="T50" fmla="*/ 512 w 584"/>
              <a:gd name="T51" fmla="*/ 485 h 584"/>
              <a:gd name="T52" fmla="*/ 545 w 584"/>
              <a:gd name="T53" fmla="*/ 438 h 584"/>
              <a:gd name="T54" fmla="*/ 569 w 584"/>
              <a:gd name="T55" fmla="*/ 386 h 584"/>
              <a:gd name="T56" fmla="*/ 582 w 584"/>
              <a:gd name="T57" fmla="*/ 331 h 584"/>
              <a:gd name="T58" fmla="*/ 584 w 584"/>
              <a:gd name="T59" fmla="*/ 272 h 584"/>
              <a:gd name="T60" fmla="*/ 575 w 584"/>
              <a:gd name="T61" fmla="*/ 216 h 584"/>
              <a:gd name="T62" fmla="*/ 555 w 584"/>
              <a:gd name="T63" fmla="*/ 162 h 584"/>
              <a:gd name="T64" fmla="*/ 435 w 584"/>
              <a:gd name="T65" fmla="*/ 250 h 584"/>
              <a:gd name="T66" fmla="*/ 428 w 584"/>
              <a:gd name="T67" fmla="*/ 266 h 584"/>
              <a:gd name="T68" fmla="*/ 159 w 584"/>
              <a:gd name="T69" fmla="*/ 262 h 584"/>
              <a:gd name="T70" fmla="*/ 152 w 584"/>
              <a:gd name="T71" fmla="*/ 244 h 584"/>
              <a:gd name="T72" fmla="*/ 152 w 584"/>
              <a:gd name="T73" fmla="*/ 220 h 584"/>
              <a:gd name="T74" fmla="*/ 163 w 584"/>
              <a:gd name="T75" fmla="*/ 195 h 584"/>
              <a:gd name="T76" fmla="*/ 186 w 584"/>
              <a:gd name="T77" fmla="*/ 177 h 584"/>
              <a:gd name="T78" fmla="*/ 209 w 584"/>
              <a:gd name="T79" fmla="*/ 171 h 584"/>
              <a:gd name="T80" fmla="*/ 231 w 584"/>
              <a:gd name="T81" fmla="*/ 176 h 584"/>
              <a:gd name="T82" fmla="*/ 248 w 584"/>
              <a:gd name="T83" fmla="*/ 185 h 584"/>
              <a:gd name="T84" fmla="*/ 261 w 584"/>
              <a:gd name="T85" fmla="*/ 200 h 584"/>
              <a:gd name="T86" fmla="*/ 274 w 584"/>
              <a:gd name="T87" fmla="*/ 207 h 584"/>
              <a:gd name="T88" fmla="*/ 306 w 584"/>
              <a:gd name="T89" fmla="*/ 209 h 584"/>
              <a:gd name="T90" fmla="*/ 323 w 584"/>
              <a:gd name="T91" fmla="*/ 202 h 584"/>
              <a:gd name="T92" fmla="*/ 336 w 584"/>
              <a:gd name="T93" fmla="*/ 191 h 584"/>
              <a:gd name="T94" fmla="*/ 351 w 584"/>
              <a:gd name="T95" fmla="*/ 178 h 584"/>
              <a:gd name="T96" fmla="*/ 371 w 584"/>
              <a:gd name="T97" fmla="*/ 173 h 584"/>
              <a:gd name="T98" fmla="*/ 395 w 584"/>
              <a:gd name="T99" fmla="*/ 174 h 584"/>
              <a:gd name="T100" fmla="*/ 419 w 584"/>
              <a:gd name="T101" fmla="*/ 188 h 584"/>
              <a:gd name="T102" fmla="*/ 434 w 584"/>
              <a:gd name="T103" fmla="*/ 211 h 584"/>
              <a:gd name="T104" fmla="*/ 437 w 584"/>
              <a:gd name="T105" fmla="*/ 23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584">
                <a:moveTo>
                  <a:pt x="545" y="146"/>
                </a:moveTo>
                <a:lnTo>
                  <a:pt x="536" y="128"/>
                </a:lnTo>
                <a:lnTo>
                  <a:pt x="524" y="113"/>
                </a:lnTo>
                <a:lnTo>
                  <a:pt x="512" y="99"/>
                </a:lnTo>
                <a:lnTo>
                  <a:pt x="499" y="85"/>
                </a:lnTo>
                <a:lnTo>
                  <a:pt x="486" y="72"/>
                </a:lnTo>
                <a:lnTo>
                  <a:pt x="471" y="60"/>
                </a:lnTo>
                <a:lnTo>
                  <a:pt x="456" y="49"/>
                </a:lnTo>
                <a:lnTo>
                  <a:pt x="440" y="39"/>
                </a:lnTo>
                <a:lnTo>
                  <a:pt x="422" y="30"/>
                </a:lnTo>
                <a:lnTo>
                  <a:pt x="405" y="21"/>
                </a:lnTo>
                <a:lnTo>
                  <a:pt x="387" y="15"/>
                </a:lnTo>
                <a:lnTo>
                  <a:pt x="368" y="9"/>
                </a:lnTo>
                <a:lnTo>
                  <a:pt x="350" y="5"/>
                </a:lnTo>
                <a:lnTo>
                  <a:pt x="332" y="2"/>
                </a:lnTo>
                <a:lnTo>
                  <a:pt x="312" y="0"/>
                </a:lnTo>
                <a:lnTo>
                  <a:pt x="293" y="0"/>
                </a:lnTo>
                <a:lnTo>
                  <a:pt x="272" y="0"/>
                </a:lnTo>
                <a:lnTo>
                  <a:pt x="254" y="2"/>
                </a:lnTo>
                <a:lnTo>
                  <a:pt x="234" y="5"/>
                </a:lnTo>
                <a:lnTo>
                  <a:pt x="216" y="9"/>
                </a:lnTo>
                <a:lnTo>
                  <a:pt x="198" y="15"/>
                </a:lnTo>
                <a:lnTo>
                  <a:pt x="180" y="21"/>
                </a:lnTo>
                <a:lnTo>
                  <a:pt x="163" y="30"/>
                </a:lnTo>
                <a:lnTo>
                  <a:pt x="146" y="39"/>
                </a:lnTo>
                <a:lnTo>
                  <a:pt x="130" y="49"/>
                </a:lnTo>
                <a:lnTo>
                  <a:pt x="113" y="60"/>
                </a:lnTo>
                <a:lnTo>
                  <a:pt x="99" y="72"/>
                </a:lnTo>
                <a:lnTo>
                  <a:pt x="85" y="85"/>
                </a:lnTo>
                <a:lnTo>
                  <a:pt x="72" y="99"/>
                </a:lnTo>
                <a:lnTo>
                  <a:pt x="60" y="113"/>
                </a:lnTo>
                <a:lnTo>
                  <a:pt x="50" y="128"/>
                </a:lnTo>
                <a:lnTo>
                  <a:pt x="39" y="146"/>
                </a:lnTo>
                <a:lnTo>
                  <a:pt x="30" y="162"/>
                </a:lnTo>
                <a:lnTo>
                  <a:pt x="23" y="179"/>
                </a:lnTo>
                <a:lnTo>
                  <a:pt x="15" y="197"/>
                </a:lnTo>
                <a:lnTo>
                  <a:pt x="10" y="216"/>
                </a:lnTo>
                <a:lnTo>
                  <a:pt x="5" y="234"/>
                </a:lnTo>
                <a:lnTo>
                  <a:pt x="2" y="252"/>
                </a:lnTo>
                <a:lnTo>
                  <a:pt x="1" y="272"/>
                </a:lnTo>
                <a:lnTo>
                  <a:pt x="0" y="291"/>
                </a:lnTo>
                <a:lnTo>
                  <a:pt x="1" y="312"/>
                </a:lnTo>
                <a:lnTo>
                  <a:pt x="2" y="331"/>
                </a:lnTo>
                <a:lnTo>
                  <a:pt x="5" y="350"/>
                </a:lnTo>
                <a:lnTo>
                  <a:pt x="10" y="368"/>
                </a:lnTo>
                <a:lnTo>
                  <a:pt x="15" y="386"/>
                </a:lnTo>
                <a:lnTo>
                  <a:pt x="23" y="404"/>
                </a:lnTo>
                <a:lnTo>
                  <a:pt x="30" y="422"/>
                </a:lnTo>
                <a:lnTo>
                  <a:pt x="39" y="438"/>
                </a:lnTo>
                <a:lnTo>
                  <a:pt x="50" y="454"/>
                </a:lnTo>
                <a:lnTo>
                  <a:pt x="60" y="471"/>
                </a:lnTo>
                <a:lnTo>
                  <a:pt x="72" y="485"/>
                </a:lnTo>
                <a:lnTo>
                  <a:pt x="85" y="499"/>
                </a:lnTo>
                <a:lnTo>
                  <a:pt x="99" y="512"/>
                </a:lnTo>
                <a:lnTo>
                  <a:pt x="113" y="523"/>
                </a:lnTo>
                <a:lnTo>
                  <a:pt x="130" y="534"/>
                </a:lnTo>
                <a:lnTo>
                  <a:pt x="146" y="545"/>
                </a:lnTo>
                <a:lnTo>
                  <a:pt x="163" y="554"/>
                </a:lnTo>
                <a:lnTo>
                  <a:pt x="180" y="562"/>
                </a:lnTo>
                <a:lnTo>
                  <a:pt x="198" y="569"/>
                </a:lnTo>
                <a:lnTo>
                  <a:pt x="216" y="574"/>
                </a:lnTo>
                <a:lnTo>
                  <a:pt x="234" y="579"/>
                </a:lnTo>
                <a:lnTo>
                  <a:pt x="254" y="582"/>
                </a:lnTo>
                <a:lnTo>
                  <a:pt x="272" y="583"/>
                </a:lnTo>
                <a:lnTo>
                  <a:pt x="293" y="584"/>
                </a:lnTo>
                <a:lnTo>
                  <a:pt x="312" y="583"/>
                </a:lnTo>
                <a:lnTo>
                  <a:pt x="332" y="582"/>
                </a:lnTo>
                <a:lnTo>
                  <a:pt x="350" y="579"/>
                </a:lnTo>
                <a:lnTo>
                  <a:pt x="368" y="574"/>
                </a:lnTo>
                <a:lnTo>
                  <a:pt x="387" y="569"/>
                </a:lnTo>
                <a:lnTo>
                  <a:pt x="405" y="562"/>
                </a:lnTo>
                <a:lnTo>
                  <a:pt x="422" y="554"/>
                </a:lnTo>
                <a:lnTo>
                  <a:pt x="440" y="545"/>
                </a:lnTo>
                <a:lnTo>
                  <a:pt x="456" y="534"/>
                </a:lnTo>
                <a:lnTo>
                  <a:pt x="471" y="523"/>
                </a:lnTo>
                <a:lnTo>
                  <a:pt x="486" y="512"/>
                </a:lnTo>
                <a:lnTo>
                  <a:pt x="499" y="499"/>
                </a:lnTo>
                <a:lnTo>
                  <a:pt x="512" y="485"/>
                </a:lnTo>
                <a:lnTo>
                  <a:pt x="524" y="471"/>
                </a:lnTo>
                <a:lnTo>
                  <a:pt x="536" y="454"/>
                </a:lnTo>
                <a:lnTo>
                  <a:pt x="545" y="438"/>
                </a:lnTo>
                <a:lnTo>
                  <a:pt x="555" y="422"/>
                </a:lnTo>
                <a:lnTo>
                  <a:pt x="563" y="404"/>
                </a:lnTo>
                <a:lnTo>
                  <a:pt x="569" y="386"/>
                </a:lnTo>
                <a:lnTo>
                  <a:pt x="575" y="368"/>
                </a:lnTo>
                <a:lnTo>
                  <a:pt x="579" y="350"/>
                </a:lnTo>
                <a:lnTo>
                  <a:pt x="582" y="331"/>
                </a:lnTo>
                <a:lnTo>
                  <a:pt x="584" y="312"/>
                </a:lnTo>
                <a:lnTo>
                  <a:pt x="584" y="291"/>
                </a:lnTo>
                <a:lnTo>
                  <a:pt x="584" y="272"/>
                </a:lnTo>
                <a:lnTo>
                  <a:pt x="582" y="252"/>
                </a:lnTo>
                <a:lnTo>
                  <a:pt x="579" y="234"/>
                </a:lnTo>
                <a:lnTo>
                  <a:pt x="575" y="216"/>
                </a:lnTo>
                <a:lnTo>
                  <a:pt x="569" y="197"/>
                </a:lnTo>
                <a:lnTo>
                  <a:pt x="563" y="179"/>
                </a:lnTo>
                <a:lnTo>
                  <a:pt x="555" y="162"/>
                </a:lnTo>
                <a:lnTo>
                  <a:pt x="545" y="146"/>
                </a:lnTo>
                <a:close/>
                <a:moveTo>
                  <a:pt x="436" y="244"/>
                </a:moveTo>
                <a:lnTo>
                  <a:pt x="435" y="250"/>
                </a:lnTo>
                <a:lnTo>
                  <a:pt x="433" y="257"/>
                </a:lnTo>
                <a:lnTo>
                  <a:pt x="430" y="262"/>
                </a:lnTo>
                <a:lnTo>
                  <a:pt x="428" y="266"/>
                </a:lnTo>
                <a:lnTo>
                  <a:pt x="294" y="446"/>
                </a:lnTo>
                <a:lnTo>
                  <a:pt x="162" y="266"/>
                </a:lnTo>
                <a:lnTo>
                  <a:pt x="159" y="262"/>
                </a:lnTo>
                <a:lnTo>
                  <a:pt x="157" y="257"/>
                </a:lnTo>
                <a:lnTo>
                  <a:pt x="154" y="250"/>
                </a:lnTo>
                <a:lnTo>
                  <a:pt x="152" y="244"/>
                </a:lnTo>
                <a:lnTo>
                  <a:pt x="151" y="236"/>
                </a:lnTo>
                <a:lnTo>
                  <a:pt x="151" y="229"/>
                </a:lnTo>
                <a:lnTo>
                  <a:pt x="152" y="220"/>
                </a:lnTo>
                <a:lnTo>
                  <a:pt x="154" y="211"/>
                </a:lnTo>
                <a:lnTo>
                  <a:pt x="158" y="203"/>
                </a:lnTo>
                <a:lnTo>
                  <a:pt x="163" y="195"/>
                </a:lnTo>
                <a:lnTo>
                  <a:pt x="170" y="188"/>
                </a:lnTo>
                <a:lnTo>
                  <a:pt x="177" y="181"/>
                </a:lnTo>
                <a:lnTo>
                  <a:pt x="186" y="177"/>
                </a:lnTo>
                <a:lnTo>
                  <a:pt x="193" y="174"/>
                </a:lnTo>
                <a:lnTo>
                  <a:pt x="201" y="173"/>
                </a:lnTo>
                <a:lnTo>
                  <a:pt x="209" y="171"/>
                </a:lnTo>
                <a:lnTo>
                  <a:pt x="217" y="173"/>
                </a:lnTo>
                <a:lnTo>
                  <a:pt x="225" y="174"/>
                </a:lnTo>
                <a:lnTo>
                  <a:pt x="231" y="176"/>
                </a:lnTo>
                <a:lnTo>
                  <a:pt x="238" y="178"/>
                </a:lnTo>
                <a:lnTo>
                  <a:pt x="243" y="182"/>
                </a:lnTo>
                <a:lnTo>
                  <a:pt x="248" y="185"/>
                </a:lnTo>
                <a:lnTo>
                  <a:pt x="254" y="191"/>
                </a:lnTo>
                <a:lnTo>
                  <a:pt x="258" y="195"/>
                </a:lnTo>
                <a:lnTo>
                  <a:pt x="261" y="200"/>
                </a:lnTo>
                <a:lnTo>
                  <a:pt x="266" y="202"/>
                </a:lnTo>
                <a:lnTo>
                  <a:pt x="270" y="205"/>
                </a:lnTo>
                <a:lnTo>
                  <a:pt x="274" y="207"/>
                </a:lnTo>
                <a:lnTo>
                  <a:pt x="284" y="209"/>
                </a:lnTo>
                <a:lnTo>
                  <a:pt x="294" y="210"/>
                </a:lnTo>
                <a:lnTo>
                  <a:pt x="306" y="209"/>
                </a:lnTo>
                <a:lnTo>
                  <a:pt x="315" y="207"/>
                </a:lnTo>
                <a:lnTo>
                  <a:pt x="320" y="205"/>
                </a:lnTo>
                <a:lnTo>
                  <a:pt x="323" y="202"/>
                </a:lnTo>
                <a:lnTo>
                  <a:pt x="327" y="200"/>
                </a:lnTo>
                <a:lnTo>
                  <a:pt x="330" y="195"/>
                </a:lnTo>
                <a:lnTo>
                  <a:pt x="336" y="191"/>
                </a:lnTo>
                <a:lnTo>
                  <a:pt x="340" y="185"/>
                </a:lnTo>
                <a:lnTo>
                  <a:pt x="346" y="182"/>
                </a:lnTo>
                <a:lnTo>
                  <a:pt x="351" y="178"/>
                </a:lnTo>
                <a:lnTo>
                  <a:pt x="357" y="176"/>
                </a:lnTo>
                <a:lnTo>
                  <a:pt x="364" y="174"/>
                </a:lnTo>
                <a:lnTo>
                  <a:pt x="371" y="173"/>
                </a:lnTo>
                <a:lnTo>
                  <a:pt x="379" y="171"/>
                </a:lnTo>
                <a:lnTo>
                  <a:pt x="388" y="173"/>
                </a:lnTo>
                <a:lnTo>
                  <a:pt x="395" y="174"/>
                </a:lnTo>
                <a:lnTo>
                  <a:pt x="404" y="177"/>
                </a:lnTo>
                <a:lnTo>
                  <a:pt x="411" y="181"/>
                </a:lnTo>
                <a:lnTo>
                  <a:pt x="419" y="188"/>
                </a:lnTo>
                <a:lnTo>
                  <a:pt x="425" y="195"/>
                </a:lnTo>
                <a:lnTo>
                  <a:pt x="431" y="203"/>
                </a:lnTo>
                <a:lnTo>
                  <a:pt x="434" y="211"/>
                </a:lnTo>
                <a:lnTo>
                  <a:pt x="436" y="220"/>
                </a:lnTo>
                <a:lnTo>
                  <a:pt x="437" y="229"/>
                </a:lnTo>
                <a:lnTo>
                  <a:pt x="437" y="236"/>
                </a:lnTo>
                <a:lnTo>
                  <a:pt x="436"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5" name="Freeform 87"/>
          <p:cNvSpPr>
            <a:spLocks noEditPoints="1"/>
          </p:cNvSpPr>
          <p:nvPr/>
        </p:nvSpPr>
        <p:spPr bwMode="auto">
          <a:xfrm>
            <a:off x="2676527" y="7662071"/>
            <a:ext cx="619126" cy="615950"/>
          </a:xfrm>
          <a:custGeom>
            <a:avLst/>
            <a:gdLst>
              <a:gd name="T0" fmla="*/ 342 w 585"/>
              <a:gd name="T1" fmla="*/ 145 h 584"/>
              <a:gd name="T2" fmla="*/ 488 w 585"/>
              <a:gd name="T3" fmla="*/ 194 h 584"/>
              <a:gd name="T4" fmla="*/ 580 w 585"/>
              <a:gd name="T5" fmla="*/ 506 h 584"/>
              <a:gd name="T6" fmla="*/ 553 w 585"/>
              <a:gd name="T7" fmla="*/ 551 h 584"/>
              <a:gd name="T8" fmla="*/ 508 w 585"/>
              <a:gd name="T9" fmla="*/ 579 h 584"/>
              <a:gd name="T10" fmla="*/ 304 w 585"/>
              <a:gd name="T11" fmla="*/ 570 h 584"/>
              <a:gd name="T12" fmla="*/ 310 w 585"/>
              <a:gd name="T13" fmla="*/ 500 h 584"/>
              <a:gd name="T14" fmla="*/ 289 w 585"/>
              <a:gd name="T15" fmla="*/ 450 h 584"/>
              <a:gd name="T16" fmla="*/ 228 w 585"/>
              <a:gd name="T17" fmla="*/ 393 h 584"/>
              <a:gd name="T18" fmla="*/ 203 w 585"/>
              <a:gd name="T19" fmla="*/ 366 h 584"/>
              <a:gd name="T20" fmla="*/ 200 w 585"/>
              <a:gd name="T21" fmla="*/ 335 h 584"/>
              <a:gd name="T22" fmla="*/ 241 w 585"/>
              <a:gd name="T23" fmla="*/ 288 h 584"/>
              <a:gd name="T24" fmla="*/ 275 w 585"/>
              <a:gd name="T25" fmla="*/ 239 h 584"/>
              <a:gd name="T26" fmla="*/ 282 w 585"/>
              <a:gd name="T27" fmla="*/ 176 h 584"/>
              <a:gd name="T28" fmla="*/ 261 w 585"/>
              <a:gd name="T29" fmla="*/ 110 h 584"/>
              <a:gd name="T30" fmla="*/ 237 w 585"/>
              <a:gd name="T31" fmla="*/ 84 h 584"/>
              <a:gd name="T32" fmla="*/ 226 w 585"/>
              <a:gd name="T33" fmla="*/ 72 h 584"/>
              <a:gd name="T34" fmla="*/ 114 w 585"/>
              <a:gd name="T35" fmla="*/ 51 h 584"/>
              <a:gd name="T36" fmla="*/ 41 w 585"/>
              <a:gd name="T37" fmla="*/ 76 h 584"/>
              <a:gd name="T38" fmla="*/ 0 w 585"/>
              <a:gd name="T39" fmla="*/ 113 h 584"/>
              <a:gd name="T40" fmla="*/ 12 w 585"/>
              <a:gd name="T41" fmla="*/ 59 h 584"/>
              <a:gd name="T42" fmla="*/ 48 w 585"/>
              <a:gd name="T43" fmla="*/ 18 h 584"/>
              <a:gd name="T44" fmla="*/ 99 w 585"/>
              <a:gd name="T45" fmla="*/ 0 h 584"/>
              <a:gd name="T46" fmla="*/ 508 w 585"/>
              <a:gd name="T47" fmla="*/ 4 h 584"/>
              <a:gd name="T48" fmla="*/ 553 w 585"/>
              <a:gd name="T49" fmla="*/ 32 h 584"/>
              <a:gd name="T50" fmla="*/ 580 w 585"/>
              <a:gd name="T51" fmla="*/ 76 h 584"/>
              <a:gd name="T52" fmla="*/ 488 w 585"/>
              <a:gd name="T53" fmla="*/ 145 h 584"/>
              <a:gd name="T54" fmla="*/ 106 w 585"/>
              <a:gd name="T55" fmla="*/ 303 h 584"/>
              <a:gd name="T56" fmla="*/ 152 w 585"/>
              <a:gd name="T57" fmla="*/ 313 h 584"/>
              <a:gd name="T58" fmla="*/ 187 w 585"/>
              <a:gd name="T59" fmla="*/ 300 h 584"/>
              <a:gd name="T60" fmla="*/ 207 w 585"/>
              <a:gd name="T61" fmla="*/ 271 h 584"/>
              <a:gd name="T62" fmla="*/ 213 w 585"/>
              <a:gd name="T63" fmla="*/ 229 h 584"/>
              <a:gd name="T64" fmla="*/ 203 w 585"/>
              <a:gd name="T65" fmla="*/ 167 h 584"/>
              <a:gd name="T66" fmla="*/ 175 w 585"/>
              <a:gd name="T67" fmla="*/ 109 h 584"/>
              <a:gd name="T68" fmla="*/ 124 w 585"/>
              <a:gd name="T69" fmla="*/ 76 h 584"/>
              <a:gd name="T70" fmla="*/ 80 w 585"/>
              <a:gd name="T71" fmla="*/ 82 h 584"/>
              <a:gd name="T72" fmla="*/ 52 w 585"/>
              <a:gd name="T73" fmla="*/ 109 h 584"/>
              <a:gd name="T74" fmla="*/ 38 w 585"/>
              <a:gd name="T75" fmla="*/ 146 h 584"/>
              <a:gd name="T76" fmla="*/ 39 w 585"/>
              <a:gd name="T77" fmla="*/ 192 h 584"/>
              <a:gd name="T78" fmla="*/ 56 w 585"/>
              <a:gd name="T79" fmla="*/ 241 h 584"/>
              <a:gd name="T80" fmla="*/ 124 w 585"/>
              <a:gd name="T81" fmla="*/ 367 h 584"/>
              <a:gd name="T82" fmla="*/ 117 w 585"/>
              <a:gd name="T83" fmla="*/ 335 h 584"/>
              <a:gd name="T84" fmla="*/ 46 w 585"/>
              <a:gd name="T85" fmla="*/ 325 h 584"/>
              <a:gd name="T86" fmla="*/ 0 w 585"/>
              <a:gd name="T87" fmla="*/ 455 h 584"/>
              <a:gd name="T88" fmla="*/ 85 w 585"/>
              <a:gd name="T89" fmla="*/ 429 h 584"/>
              <a:gd name="T90" fmla="*/ 137 w 585"/>
              <a:gd name="T91" fmla="*/ 408 h 584"/>
              <a:gd name="T92" fmla="*/ 124 w 585"/>
              <a:gd name="T93" fmla="*/ 373 h 584"/>
              <a:gd name="T94" fmla="*/ 242 w 585"/>
              <a:gd name="T95" fmla="*/ 508 h 584"/>
              <a:gd name="T96" fmla="*/ 218 w 585"/>
              <a:gd name="T97" fmla="*/ 482 h 584"/>
              <a:gd name="T98" fmla="*/ 189 w 585"/>
              <a:gd name="T99" fmla="*/ 461 h 584"/>
              <a:gd name="T100" fmla="*/ 152 w 585"/>
              <a:gd name="T101" fmla="*/ 446 h 584"/>
              <a:gd name="T102" fmla="*/ 101 w 585"/>
              <a:gd name="T103" fmla="*/ 450 h 584"/>
              <a:gd name="T104" fmla="*/ 50 w 585"/>
              <a:gd name="T105" fmla="*/ 466 h 584"/>
              <a:gd name="T106" fmla="*/ 10 w 585"/>
              <a:gd name="T107" fmla="*/ 497 h 584"/>
              <a:gd name="T108" fmla="*/ 21 w 585"/>
              <a:gd name="T109" fmla="*/ 537 h 584"/>
              <a:gd name="T110" fmla="*/ 52 w 585"/>
              <a:gd name="T111" fmla="*/ 568 h 584"/>
              <a:gd name="T112" fmla="*/ 92 w 585"/>
              <a:gd name="T113" fmla="*/ 583 h 584"/>
              <a:gd name="T114" fmla="*/ 259 w 585"/>
              <a:gd name="T115" fmla="*/ 55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 h="584">
                <a:moveTo>
                  <a:pt x="488" y="145"/>
                </a:moveTo>
                <a:lnTo>
                  <a:pt x="488" y="48"/>
                </a:lnTo>
                <a:lnTo>
                  <a:pt x="439" y="48"/>
                </a:lnTo>
                <a:lnTo>
                  <a:pt x="439" y="145"/>
                </a:lnTo>
                <a:lnTo>
                  <a:pt x="342" y="145"/>
                </a:lnTo>
                <a:lnTo>
                  <a:pt x="342" y="194"/>
                </a:lnTo>
                <a:lnTo>
                  <a:pt x="439" y="194"/>
                </a:lnTo>
                <a:lnTo>
                  <a:pt x="439" y="291"/>
                </a:lnTo>
                <a:lnTo>
                  <a:pt x="488" y="291"/>
                </a:lnTo>
                <a:lnTo>
                  <a:pt x="488" y="194"/>
                </a:lnTo>
                <a:lnTo>
                  <a:pt x="585" y="194"/>
                </a:lnTo>
                <a:lnTo>
                  <a:pt x="585" y="474"/>
                </a:lnTo>
                <a:lnTo>
                  <a:pt x="585" y="486"/>
                </a:lnTo>
                <a:lnTo>
                  <a:pt x="583" y="496"/>
                </a:lnTo>
                <a:lnTo>
                  <a:pt x="580" y="506"/>
                </a:lnTo>
                <a:lnTo>
                  <a:pt x="577" y="516"/>
                </a:lnTo>
                <a:lnTo>
                  <a:pt x="573" y="525"/>
                </a:lnTo>
                <a:lnTo>
                  <a:pt x="567" y="535"/>
                </a:lnTo>
                <a:lnTo>
                  <a:pt x="560" y="544"/>
                </a:lnTo>
                <a:lnTo>
                  <a:pt x="553" y="551"/>
                </a:lnTo>
                <a:lnTo>
                  <a:pt x="545" y="559"/>
                </a:lnTo>
                <a:lnTo>
                  <a:pt x="536" y="565"/>
                </a:lnTo>
                <a:lnTo>
                  <a:pt x="526" y="571"/>
                </a:lnTo>
                <a:lnTo>
                  <a:pt x="518" y="575"/>
                </a:lnTo>
                <a:lnTo>
                  <a:pt x="508" y="579"/>
                </a:lnTo>
                <a:lnTo>
                  <a:pt x="497" y="582"/>
                </a:lnTo>
                <a:lnTo>
                  <a:pt x="486" y="583"/>
                </a:lnTo>
                <a:lnTo>
                  <a:pt x="476" y="584"/>
                </a:lnTo>
                <a:lnTo>
                  <a:pt x="297" y="584"/>
                </a:lnTo>
                <a:lnTo>
                  <a:pt x="304" y="570"/>
                </a:lnTo>
                <a:lnTo>
                  <a:pt x="308" y="555"/>
                </a:lnTo>
                <a:lnTo>
                  <a:pt x="311" y="540"/>
                </a:lnTo>
                <a:lnTo>
                  <a:pt x="313" y="524"/>
                </a:lnTo>
                <a:lnTo>
                  <a:pt x="311" y="511"/>
                </a:lnTo>
                <a:lnTo>
                  <a:pt x="310" y="500"/>
                </a:lnTo>
                <a:lnTo>
                  <a:pt x="307" y="489"/>
                </a:lnTo>
                <a:lnTo>
                  <a:pt x="304" y="477"/>
                </a:lnTo>
                <a:lnTo>
                  <a:pt x="300" y="467"/>
                </a:lnTo>
                <a:lnTo>
                  <a:pt x="294" y="457"/>
                </a:lnTo>
                <a:lnTo>
                  <a:pt x="289" y="450"/>
                </a:lnTo>
                <a:lnTo>
                  <a:pt x="282" y="442"/>
                </a:lnTo>
                <a:lnTo>
                  <a:pt x="269" y="428"/>
                </a:lnTo>
                <a:lnTo>
                  <a:pt x="255" y="415"/>
                </a:lnTo>
                <a:lnTo>
                  <a:pt x="241" y="402"/>
                </a:lnTo>
                <a:lnTo>
                  <a:pt x="228" y="393"/>
                </a:lnTo>
                <a:lnTo>
                  <a:pt x="222" y="387"/>
                </a:lnTo>
                <a:lnTo>
                  <a:pt x="216" y="383"/>
                </a:lnTo>
                <a:lnTo>
                  <a:pt x="211" y="378"/>
                </a:lnTo>
                <a:lnTo>
                  <a:pt x="207" y="372"/>
                </a:lnTo>
                <a:lnTo>
                  <a:pt x="203" y="366"/>
                </a:lnTo>
                <a:lnTo>
                  <a:pt x="200" y="360"/>
                </a:lnTo>
                <a:lnTo>
                  <a:pt x="199" y="355"/>
                </a:lnTo>
                <a:lnTo>
                  <a:pt x="198" y="349"/>
                </a:lnTo>
                <a:lnTo>
                  <a:pt x="199" y="342"/>
                </a:lnTo>
                <a:lnTo>
                  <a:pt x="200" y="335"/>
                </a:lnTo>
                <a:lnTo>
                  <a:pt x="203" y="329"/>
                </a:lnTo>
                <a:lnTo>
                  <a:pt x="207" y="324"/>
                </a:lnTo>
                <a:lnTo>
                  <a:pt x="216" y="312"/>
                </a:lnTo>
                <a:lnTo>
                  <a:pt x="228" y="300"/>
                </a:lnTo>
                <a:lnTo>
                  <a:pt x="241" y="288"/>
                </a:lnTo>
                <a:lnTo>
                  <a:pt x="253" y="275"/>
                </a:lnTo>
                <a:lnTo>
                  <a:pt x="260" y="268"/>
                </a:lnTo>
                <a:lnTo>
                  <a:pt x="265" y="260"/>
                </a:lnTo>
                <a:lnTo>
                  <a:pt x="270" y="250"/>
                </a:lnTo>
                <a:lnTo>
                  <a:pt x="275" y="239"/>
                </a:lnTo>
                <a:lnTo>
                  <a:pt x="278" y="229"/>
                </a:lnTo>
                <a:lnTo>
                  <a:pt x="281" y="217"/>
                </a:lnTo>
                <a:lnTo>
                  <a:pt x="282" y="204"/>
                </a:lnTo>
                <a:lnTo>
                  <a:pt x="283" y="190"/>
                </a:lnTo>
                <a:lnTo>
                  <a:pt x="282" y="176"/>
                </a:lnTo>
                <a:lnTo>
                  <a:pt x="281" y="163"/>
                </a:lnTo>
                <a:lnTo>
                  <a:pt x="278" y="149"/>
                </a:lnTo>
                <a:lnTo>
                  <a:pt x="274" y="135"/>
                </a:lnTo>
                <a:lnTo>
                  <a:pt x="267" y="122"/>
                </a:lnTo>
                <a:lnTo>
                  <a:pt x="261" y="110"/>
                </a:lnTo>
                <a:lnTo>
                  <a:pt x="253" y="99"/>
                </a:lnTo>
                <a:lnTo>
                  <a:pt x="245" y="89"/>
                </a:lnTo>
                <a:lnTo>
                  <a:pt x="242" y="87"/>
                </a:lnTo>
                <a:lnTo>
                  <a:pt x="239" y="85"/>
                </a:lnTo>
                <a:lnTo>
                  <a:pt x="237" y="84"/>
                </a:lnTo>
                <a:lnTo>
                  <a:pt x="235" y="83"/>
                </a:lnTo>
                <a:lnTo>
                  <a:pt x="233" y="81"/>
                </a:lnTo>
                <a:lnTo>
                  <a:pt x="230" y="78"/>
                </a:lnTo>
                <a:lnTo>
                  <a:pt x="228" y="76"/>
                </a:lnTo>
                <a:lnTo>
                  <a:pt x="226" y="72"/>
                </a:lnTo>
                <a:lnTo>
                  <a:pt x="278" y="72"/>
                </a:lnTo>
                <a:lnTo>
                  <a:pt x="330" y="48"/>
                </a:lnTo>
                <a:lnTo>
                  <a:pt x="164" y="48"/>
                </a:lnTo>
                <a:lnTo>
                  <a:pt x="138" y="49"/>
                </a:lnTo>
                <a:lnTo>
                  <a:pt x="114" y="51"/>
                </a:lnTo>
                <a:lnTo>
                  <a:pt x="91" y="56"/>
                </a:lnTo>
                <a:lnTo>
                  <a:pt x="70" y="62"/>
                </a:lnTo>
                <a:lnTo>
                  <a:pt x="60" y="67"/>
                </a:lnTo>
                <a:lnTo>
                  <a:pt x="50" y="71"/>
                </a:lnTo>
                <a:lnTo>
                  <a:pt x="41" y="76"/>
                </a:lnTo>
                <a:lnTo>
                  <a:pt x="33" y="83"/>
                </a:lnTo>
                <a:lnTo>
                  <a:pt x="24" y="89"/>
                </a:lnTo>
                <a:lnTo>
                  <a:pt x="16" y="97"/>
                </a:lnTo>
                <a:lnTo>
                  <a:pt x="8" y="104"/>
                </a:lnTo>
                <a:lnTo>
                  <a:pt x="0" y="113"/>
                </a:lnTo>
                <a:lnTo>
                  <a:pt x="2" y="102"/>
                </a:lnTo>
                <a:lnTo>
                  <a:pt x="3" y="90"/>
                </a:lnTo>
                <a:lnTo>
                  <a:pt x="5" y="80"/>
                </a:lnTo>
                <a:lnTo>
                  <a:pt x="8" y="69"/>
                </a:lnTo>
                <a:lnTo>
                  <a:pt x="12" y="59"/>
                </a:lnTo>
                <a:lnTo>
                  <a:pt x="18" y="50"/>
                </a:lnTo>
                <a:lnTo>
                  <a:pt x="24" y="41"/>
                </a:lnTo>
                <a:lnTo>
                  <a:pt x="32" y="32"/>
                </a:lnTo>
                <a:lnTo>
                  <a:pt x="39" y="24"/>
                </a:lnTo>
                <a:lnTo>
                  <a:pt x="48" y="18"/>
                </a:lnTo>
                <a:lnTo>
                  <a:pt x="57" y="13"/>
                </a:lnTo>
                <a:lnTo>
                  <a:pt x="66" y="7"/>
                </a:lnTo>
                <a:lnTo>
                  <a:pt x="77" y="4"/>
                </a:lnTo>
                <a:lnTo>
                  <a:pt x="87" y="2"/>
                </a:lnTo>
                <a:lnTo>
                  <a:pt x="99" y="0"/>
                </a:lnTo>
                <a:lnTo>
                  <a:pt x="111" y="0"/>
                </a:lnTo>
                <a:lnTo>
                  <a:pt x="476" y="0"/>
                </a:lnTo>
                <a:lnTo>
                  <a:pt x="486" y="0"/>
                </a:lnTo>
                <a:lnTo>
                  <a:pt x="497" y="2"/>
                </a:lnTo>
                <a:lnTo>
                  <a:pt x="508" y="4"/>
                </a:lnTo>
                <a:lnTo>
                  <a:pt x="518" y="7"/>
                </a:lnTo>
                <a:lnTo>
                  <a:pt x="526" y="12"/>
                </a:lnTo>
                <a:lnTo>
                  <a:pt x="536" y="18"/>
                </a:lnTo>
                <a:lnTo>
                  <a:pt x="545" y="24"/>
                </a:lnTo>
                <a:lnTo>
                  <a:pt x="553" y="32"/>
                </a:lnTo>
                <a:lnTo>
                  <a:pt x="560" y="40"/>
                </a:lnTo>
                <a:lnTo>
                  <a:pt x="567" y="48"/>
                </a:lnTo>
                <a:lnTo>
                  <a:pt x="573" y="58"/>
                </a:lnTo>
                <a:lnTo>
                  <a:pt x="577" y="67"/>
                </a:lnTo>
                <a:lnTo>
                  <a:pt x="580" y="76"/>
                </a:lnTo>
                <a:lnTo>
                  <a:pt x="583" y="87"/>
                </a:lnTo>
                <a:lnTo>
                  <a:pt x="585" y="98"/>
                </a:lnTo>
                <a:lnTo>
                  <a:pt x="585" y="109"/>
                </a:lnTo>
                <a:lnTo>
                  <a:pt x="585" y="145"/>
                </a:lnTo>
                <a:lnTo>
                  <a:pt x="488" y="145"/>
                </a:lnTo>
                <a:close/>
                <a:moveTo>
                  <a:pt x="76" y="277"/>
                </a:moveTo>
                <a:lnTo>
                  <a:pt x="83" y="285"/>
                </a:lnTo>
                <a:lnTo>
                  <a:pt x="90" y="291"/>
                </a:lnTo>
                <a:lnTo>
                  <a:pt x="98" y="298"/>
                </a:lnTo>
                <a:lnTo>
                  <a:pt x="106" y="303"/>
                </a:lnTo>
                <a:lnTo>
                  <a:pt x="115" y="307"/>
                </a:lnTo>
                <a:lnTo>
                  <a:pt x="124" y="311"/>
                </a:lnTo>
                <a:lnTo>
                  <a:pt x="133" y="313"/>
                </a:lnTo>
                <a:lnTo>
                  <a:pt x="143" y="313"/>
                </a:lnTo>
                <a:lnTo>
                  <a:pt x="152" y="313"/>
                </a:lnTo>
                <a:lnTo>
                  <a:pt x="160" y="312"/>
                </a:lnTo>
                <a:lnTo>
                  <a:pt x="168" y="310"/>
                </a:lnTo>
                <a:lnTo>
                  <a:pt x="174" y="307"/>
                </a:lnTo>
                <a:lnTo>
                  <a:pt x="181" y="304"/>
                </a:lnTo>
                <a:lnTo>
                  <a:pt x="187" y="300"/>
                </a:lnTo>
                <a:lnTo>
                  <a:pt x="192" y="295"/>
                </a:lnTo>
                <a:lnTo>
                  <a:pt x="196" y="290"/>
                </a:lnTo>
                <a:lnTo>
                  <a:pt x="200" y="284"/>
                </a:lnTo>
                <a:lnTo>
                  <a:pt x="203" y="277"/>
                </a:lnTo>
                <a:lnTo>
                  <a:pt x="207" y="271"/>
                </a:lnTo>
                <a:lnTo>
                  <a:pt x="209" y="263"/>
                </a:lnTo>
                <a:lnTo>
                  <a:pt x="211" y="256"/>
                </a:lnTo>
                <a:lnTo>
                  <a:pt x="212" y="247"/>
                </a:lnTo>
                <a:lnTo>
                  <a:pt x="212" y="238"/>
                </a:lnTo>
                <a:lnTo>
                  <a:pt x="213" y="229"/>
                </a:lnTo>
                <a:lnTo>
                  <a:pt x="212" y="217"/>
                </a:lnTo>
                <a:lnTo>
                  <a:pt x="211" y="205"/>
                </a:lnTo>
                <a:lnTo>
                  <a:pt x="210" y="193"/>
                </a:lnTo>
                <a:lnTo>
                  <a:pt x="207" y="180"/>
                </a:lnTo>
                <a:lnTo>
                  <a:pt x="203" y="167"/>
                </a:lnTo>
                <a:lnTo>
                  <a:pt x="199" y="155"/>
                </a:lnTo>
                <a:lnTo>
                  <a:pt x="195" y="143"/>
                </a:lnTo>
                <a:lnTo>
                  <a:pt x="189" y="130"/>
                </a:lnTo>
                <a:lnTo>
                  <a:pt x="183" y="119"/>
                </a:lnTo>
                <a:lnTo>
                  <a:pt x="175" y="109"/>
                </a:lnTo>
                <a:lnTo>
                  <a:pt x="167" y="99"/>
                </a:lnTo>
                <a:lnTo>
                  <a:pt x="157" y="91"/>
                </a:lnTo>
                <a:lnTo>
                  <a:pt x="146" y="84"/>
                </a:lnTo>
                <a:lnTo>
                  <a:pt x="135" y="80"/>
                </a:lnTo>
                <a:lnTo>
                  <a:pt x="124" y="76"/>
                </a:lnTo>
                <a:lnTo>
                  <a:pt x="112" y="75"/>
                </a:lnTo>
                <a:lnTo>
                  <a:pt x="103" y="76"/>
                </a:lnTo>
                <a:lnTo>
                  <a:pt x="95" y="77"/>
                </a:lnTo>
                <a:lnTo>
                  <a:pt x="87" y="80"/>
                </a:lnTo>
                <a:lnTo>
                  <a:pt x="80" y="82"/>
                </a:lnTo>
                <a:lnTo>
                  <a:pt x="74" y="86"/>
                </a:lnTo>
                <a:lnTo>
                  <a:pt x="67" y="90"/>
                </a:lnTo>
                <a:lnTo>
                  <a:pt x="62" y="96"/>
                </a:lnTo>
                <a:lnTo>
                  <a:pt x="57" y="102"/>
                </a:lnTo>
                <a:lnTo>
                  <a:pt x="52" y="109"/>
                </a:lnTo>
                <a:lnTo>
                  <a:pt x="48" y="115"/>
                </a:lnTo>
                <a:lnTo>
                  <a:pt x="45" y="123"/>
                </a:lnTo>
                <a:lnTo>
                  <a:pt x="41" y="130"/>
                </a:lnTo>
                <a:lnTo>
                  <a:pt x="40" y="139"/>
                </a:lnTo>
                <a:lnTo>
                  <a:pt x="38" y="146"/>
                </a:lnTo>
                <a:lnTo>
                  <a:pt x="37" y="155"/>
                </a:lnTo>
                <a:lnTo>
                  <a:pt x="37" y="165"/>
                </a:lnTo>
                <a:lnTo>
                  <a:pt x="37" y="173"/>
                </a:lnTo>
                <a:lnTo>
                  <a:pt x="38" y="183"/>
                </a:lnTo>
                <a:lnTo>
                  <a:pt x="39" y="192"/>
                </a:lnTo>
                <a:lnTo>
                  <a:pt x="41" y="203"/>
                </a:lnTo>
                <a:lnTo>
                  <a:pt x="44" y="212"/>
                </a:lnTo>
                <a:lnTo>
                  <a:pt x="47" y="222"/>
                </a:lnTo>
                <a:lnTo>
                  <a:pt x="51" y="232"/>
                </a:lnTo>
                <a:lnTo>
                  <a:pt x="56" y="241"/>
                </a:lnTo>
                <a:lnTo>
                  <a:pt x="60" y="251"/>
                </a:lnTo>
                <a:lnTo>
                  <a:pt x="65" y="261"/>
                </a:lnTo>
                <a:lnTo>
                  <a:pt x="71" y="270"/>
                </a:lnTo>
                <a:lnTo>
                  <a:pt x="76" y="277"/>
                </a:lnTo>
                <a:close/>
                <a:moveTo>
                  <a:pt x="124" y="367"/>
                </a:moveTo>
                <a:lnTo>
                  <a:pt x="124" y="361"/>
                </a:lnTo>
                <a:lnTo>
                  <a:pt x="125" y="354"/>
                </a:lnTo>
                <a:lnTo>
                  <a:pt x="128" y="344"/>
                </a:lnTo>
                <a:lnTo>
                  <a:pt x="131" y="333"/>
                </a:lnTo>
                <a:lnTo>
                  <a:pt x="117" y="335"/>
                </a:lnTo>
                <a:lnTo>
                  <a:pt x="104" y="335"/>
                </a:lnTo>
                <a:lnTo>
                  <a:pt x="89" y="335"/>
                </a:lnTo>
                <a:lnTo>
                  <a:pt x="74" y="333"/>
                </a:lnTo>
                <a:lnTo>
                  <a:pt x="60" y="329"/>
                </a:lnTo>
                <a:lnTo>
                  <a:pt x="46" y="325"/>
                </a:lnTo>
                <a:lnTo>
                  <a:pt x="34" y="318"/>
                </a:lnTo>
                <a:lnTo>
                  <a:pt x="22" y="311"/>
                </a:lnTo>
                <a:lnTo>
                  <a:pt x="11" y="301"/>
                </a:lnTo>
                <a:lnTo>
                  <a:pt x="0" y="291"/>
                </a:lnTo>
                <a:lnTo>
                  <a:pt x="0" y="455"/>
                </a:lnTo>
                <a:lnTo>
                  <a:pt x="16" y="449"/>
                </a:lnTo>
                <a:lnTo>
                  <a:pt x="32" y="442"/>
                </a:lnTo>
                <a:lnTo>
                  <a:pt x="48" y="437"/>
                </a:lnTo>
                <a:lnTo>
                  <a:pt x="66" y="433"/>
                </a:lnTo>
                <a:lnTo>
                  <a:pt x="85" y="429"/>
                </a:lnTo>
                <a:lnTo>
                  <a:pt x="104" y="426"/>
                </a:lnTo>
                <a:lnTo>
                  <a:pt x="126" y="424"/>
                </a:lnTo>
                <a:lnTo>
                  <a:pt x="147" y="423"/>
                </a:lnTo>
                <a:lnTo>
                  <a:pt x="142" y="415"/>
                </a:lnTo>
                <a:lnTo>
                  <a:pt x="137" y="408"/>
                </a:lnTo>
                <a:lnTo>
                  <a:pt x="132" y="400"/>
                </a:lnTo>
                <a:lnTo>
                  <a:pt x="129" y="394"/>
                </a:lnTo>
                <a:lnTo>
                  <a:pt x="127" y="386"/>
                </a:lnTo>
                <a:lnTo>
                  <a:pt x="125" y="380"/>
                </a:lnTo>
                <a:lnTo>
                  <a:pt x="124" y="373"/>
                </a:lnTo>
                <a:lnTo>
                  <a:pt x="124" y="367"/>
                </a:lnTo>
                <a:close/>
                <a:moveTo>
                  <a:pt x="253" y="528"/>
                </a:moveTo>
                <a:lnTo>
                  <a:pt x="251" y="521"/>
                </a:lnTo>
                <a:lnTo>
                  <a:pt x="247" y="515"/>
                </a:lnTo>
                <a:lnTo>
                  <a:pt x="242" y="508"/>
                </a:lnTo>
                <a:lnTo>
                  <a:pt x="238" y="503"/>
                </a:lnTo>
                <a:lnTo>
                  <a:pt x="235" y="497"/>
                </a:lnTo>
                <a:lnTo>
                  <a:pt x="228" y="492"/>
                </a:lnTo>
                <a:lnTo>
                  <a:pt x="223" y="486"/>
                </a:lnTo>
                <a:lnTo>
                  <a:pt x="218" y="482"/>
                </a:lnTo>
                <a:lnTo>
                  <a:pt x="213" y="478"/>
                </a:lnTo>
                <a:lnTo>
                  <a:pt x="206" y="473"/>
                </a:lnTo>
                <a:lnTo>
                  <a:pt x="198" y="467"/>
                </a:lnTo>
                <a:lnTo>
                  <a:pt x="194" y="464"/>
                </a:lnTo>
                <a:lnTo>
                  <a:pt x="189" y="461"/>
                </a:lnTo>
                <a:lnTo>
                  <a:pt x="182" y="454"/>
                </a:lnTo>
                <a:lnTo>
                  <a:pt x="174" y="450"/>
                </a:lnTo>
                <a:lnTo>
                  <a:pt x="170" y="447"/>
                </a:lnTo>
                <a:lnTo>
                  <a:pt x="162" y="447"/>
                </a:lnTo>
                <a:lnTo>
                  <a:pt x="152" y="446"/>
                </a:lnTo>
                <a:lnTo>
                  <a:pt x="141" y="447"/>
                </a:lnTo>
                <a:lnTo>
                  <a:pt x="131" y="447"/>
                </a:lnTo>
                <a:lnTo>
                  <a:pt x="120" y="448"/>
                </a:lnTo>
                <a:lnTo>
                  <a:pt x="111" y="449"/>
                </a:lnTo>
                <a:lnTo>
                  <a:pt x="101" y="450"/>
                </a:lnTo>
                <a:lnTo>
                  <a:pt x="90" y="452"/>
                </a:lnTo>
                <a:lnTo>
                  <a:pt x="80" y="455"/>
                </a:lnTo>
                <a:lnTo>
                  <a:pt x="70" y="457"/>
                </a:lnTo>
                <a:lnTo>
                  <a:pt x="60" y="462"/>
                </a:lnTo>
                <a:lnTo>
                  <a:pt x="50" y="466"/>
                </a:lnTo>
                <a:lnTo>
                  <a:pt x="40" y="470"/>
                </a:lnTo>
                <a:lnTo>
                  <a:pt x="32" y="477"/>
                </a:lnTo>
                <a:lnTo>
                  <a:pt x="24" y="483"/>
                </a:lnTo>
                <a:lnTo>
                  <a:pt x="17" y="490"/>
                </a:lnTo>
                <a:lnTo>
                  <a:pt x="10" y="497"/>
                </a:lnTo>
                <a:lnTo>
                  <a:pt x="6" y="506"/>
                </a:lnTo>
                <a:lnTo>
                  <a:pt x="8" y="515"/>
                </a:lnTo>
                <a:lnTo>
                  <a:pt x="12" y="522"/>
                </a:lnTo>
                <a:lnTo>
                  <a:pt x="16" y="530"/>
                </a:lnTo>
                <a:lnTo>
                  <a:pt x="21" y="537"/>
                </a:lnTo>
                <a:lnTo>
                  <a:pt x="25" y="544"/>
                </a:lnTo>
                <a:lnTo>
                  <a:pt x="32" y="550"/>
                </a:lnTo>
                <a:lnTo>
                  <a:pt x="38" y="557"/>
                </a:lnTo>
                <a:lnTo>
                  <a:pt x="45" y="562"/>
                </a:lnTo>
                <a:lnTo>
                  <a:pt x="52" y="568"/>
                </a:lnTo>
                <a:lnTo>
                  <a:pt x="60" y="572"/>
                </a:lnTo>
                <a:lnTo>
                  <a:pt x="67" y="575"/>
                </a:lnTo>
                <a:lnTo>
                  <a:pt x="76" y="578"/>
                </a:lnTo>
                <a:lnTo>
                  <a:pt x="84" y="581"/>
                </a:lnTo>
                <a:lnTo>
                  <a:pt x="92" y="583"/>
                </a:lnTo>
                <a:lnTo>
                  <a:pt x="101" y="584"/>
                </a:lnTo>
                <a:lnTo>
                  <a:pt x="111" y="584"/>
                </a:lnTo>
                <a:lnTo>
                  <a:pt x="254" y="584"/>
                </a:lnTo>
                <a:lnTo>
                  <a:pt x="257" y="571"/>
                </a:lnTo>
                <a:lnTo>
                  <a:pt x="259" y="557"/>
                </a:lnTo>
                <a:lnTo>
                  <a:pt x="259" y="549"/>
                </a:lnTo>
                <a:lnTo>
                  <a:pt x="256" y="542"/>
                </a:lnTo>
                <a:lnTo>
                  <a:pt x="255" y="534"/>
                </a:lnTo>
                <a:lnTo>
                  <a:pt x="253" y="52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06" name="Freeform 88"/>
          <p:cNvSpPr>
            <a:spLocks noEditPoints="1"/>
          </p:cNvSpPr>
          <p:nvPr/>
        </p:nvSpPr>
        <p:spPr bwMode="auto">
          <a:xfrm>
            <a:off x="4140201" y="7633495"/>
            <a:ext cx="428626" cy="669926"/>
          </a:xfrm>
          <a:custGeom>
            <a:avLst/>
            <a:gdLst>
              <a:gd name="T0" fmla="*/ 317 w 404"/>
              <a:gd name="T1" fmla="*/ 357 h 633"/>
              <a:gd name="T2" fmla="*/ 275 w 404"/>
              <a:gd name="T3" fmla="*/ 315 h 633"/>
              <a:gd name="T4" fmla="*/ 274 w 404"/>
              <a:gd name="T5" fmla="*/ 288 h 633"/>
              <a:gd name="T6" fmla="*/ 315 w 404"/>
              <a:gd name="T7" fmla="*/ 241 h 633"/>
              <a:gd name="T8" fmla="*/ 349 w 404"/>
              <a:gd name="T9" fmla="*/ 192 h 633"/>
              <a:gd name="T10" fmla="*/ 356 w 404"/>
              <a:gd name="T11" fmla="*/ 126 h 633"/>
              <a:gd name="T12" fmla="*/ 335 w 404"/>
              <a:gd name="T13" fmla="*/ 64 h 633"/>
              <a:gd name="T14" fmla="*/ 308 w 404"/>
              <a:gd name="T15" fmla="*/ 34 h 633"/>
              <a:gd name="T16" fmla="*/ 219 w 404"/>
              <a:gd name="T17" fmla="*/ 1 h 633"/>
              <a:gd name="T18" fmla="*/ 140 w 404"/>
              <a:gd name="T19" fmla="*/ 15 h 633"/>
              <a:gd name="T20" fmla="*/ 86 w 404"/>
              <a:gd name="T21" fmla="*/ 52 h 633"/>
              <a:gd name="T22" fmla="*/ 50 w 404"/>
              <a:gd name="T23" fmla="*/ 107 h 633"/>
              <a:gd name="T24" fmla="*/ 42 w 404"/>
              <a:gd name="T25" fmla="*/ 170 h 633"/>
              <a:gd name="T26" fmla="*/ 64 w 404"/>
              <a:gd name="T27" fmla="*/ 231 h 633"/>
              <a:gd name="T28" fmla="*/ 114 w 404"/>
              <a:gd name="T29" fmla="*/ 273 h 633"/>
              <a:gd name="T30" fmla="*/ 179 w 404"/>
              <a:gd name="T31" fmla="*/ 288 h 633"/>
              <a:gd name="T32" fmla="*/ 201 w 404"/>
              <a:gd name="T33" fmla="*/ 299 h 633"/>
              <a:gd name="T34" fmla="*/ 196 w 404"/>
              <a:gd name="T35" fmla="*/ 318 h 633"/>
              <a:gd name="T36" fmla="*/ 206 w 404"/>
              <a:gd name="T37" fmla="*/ 353 h 633"/>
              <a:gd name="T38" fmla="*/ 192 w 404"/>
              <a:gd name="T39" fmla="*/ 377 h 633"/>
              <a:gd name="T40" fmla="*/ 121 w 404"/>
              <a:gd name="T41" fmla="*/ 390 h 633"/>
              <a:gd name="T42" fmla="*/ 50 w 404"/>
              <a:gd name="T43" fmla="*/ 421 h 633"/>
              <a:gd name="T44" fmla="*/ 7 w 404"/>
              <a:gd name="T45" fmla="*/ 477 h 633"/>
              <a:gd name="T46" fmla="*/ 2 w 404"/>
              <a:gd name="T47" fmla="*/ 539 h 633"/>
              <a:gd name="T48" fmla="*/ 31 w 404"/>
              <a:gd name="T49" fmla="*/ 587 h 633"/>
              <a:gd name="T50" fmla="*/ 82 w 404"/>
              <a:gd name="T51" fmla="*/ 616 h 633"/>
              <a:gd name="T52" fmla="*/ 139 w 404"/>
              <a:gd name="T53" fmla="*/ 631 h 633"/>
              <a:gd name="T54" fmla="*/ 221 w 404"/>
              <a:gd name="T55" fmla="*/ 630 h 633"/>
              <a:gd name="T56" fmla="*/ 318 w 404"/>
              <a:gd name="T57" fmla="*/ 595 h 633"/>
              <a:gd name="T58" fmla="*/ 374 w 404"/>
              <a:gd name="T59" fmla="*/ 533 h 633"/>
              <a:gd name="T60" fmla="*/ 386 w 404"/>
              <a:gd name="T61" fmla="*/ 465 h 633"/>
              <a:gd name="T62" fmla="*/ 372 w 404"/>
              <a:gd name="T63" fmla="*/ 418 h 633"/>
              <a:gd name="T64" fmla="*/ 199 w 404"/>
              <a:gd name="T65" fmla="*/ 262 h 633"/>
              <a:gd name="T66" fmla="*/ 156 w 404"/>
              <a:gd name="T67" fmla="*/ 236 h 633"/>
              <a:gd name="T68" fmla="*/ 129 w 404"/>
              <a:gd name="T69" fmla="*/ 194 h 633"/>
              <a:gd name="T70" fmla="*/ 113 w 404"/>
              <a:gd name="T71" fmla="*/ 144 h 633"/>
              <a:gd name="T72" fmla="*/ 112 w 404"/>
              <a:gd name="T73" fmla="*/ 99 h 633"/>
              <a:gd name="T74" fmla="*/ 126 w 404"/>
              <a:gd name="T75" fmla="*/ 60 h 633"/>
              <a:gd name="T76" fmla="*/ 154 w 404"/>
              <a:gd name="T77" fmla="*/ 34 h 633"/>
              <a:gd name="T78" fmla="*/ 197 w 404"/>
              <a:gd name="T79" fmla="*/ 28 h 633"/>
              <a:gd name="T80" fmla="*/ 249 w 404"/>
              <a:gd name="T81" fmla="*/ 60 h 633"/>
              <a:gd name="T82" fmla="*/ 277 w 404"/>
              <a:gd name="T83" fmla="*/ 120 h 633"/>
              <a:gd name="T84" fmla="*/ 287 w 404"/>
              <a:gd name="T85" fmla="*/ 181 h 633"/>
              <a:gd name="T86" fmla="*/ 281 w 404"/>
              <a:gd name="T87" fmla="*/ 222 h 633"/>
              <a:gd name="T88" fmla="*/ 261 w 404"/>
              <a:gd name="T89" fmla="*/ 251 h 633"/>
              <a:gd name="T90" fmla="*/ 226 w 404"/>
              <a:gd name="T91" fmla="*/ 264 h 633"/>
              <a:gd name="T92" fmla="*/ 302 w 404"/>
              <a:gd name="T93" fmla="*/ 573 h 633"/>
              <a:gd name="T94" fmla="*/ 256 w 404"/>
              <a:gd name="T95" fmla="*/ 594 h 633"/>
              <a:gd name="T96" fmla="*/ 201 w 404"/>
              <a:gd name="T97" fmla="*/ 598 h 633"/>
              <a:gd name="T98" fmla="*/ 141 w 404"/>
              <a:gd name="T99" fmla="*/ 585 h 633"/>
              <a:gd name="T100" fmla="*/ 91 w 404"/>
              <a:gd name="T101" fmla="*/ 553 h 633"/>
              <a:gd name="T102" fmla="*/ 70 w 404"/>
              <a:gd name="T103" fmla="*/ 496 h 633"/>
              <a:gd name="T104" fmla="*/ 85 w 404"/>
              <a:gd name="T105" fmla="*/ 448 h 633"/>
              <a:gd name="T106" fmla="*/ 124 w 404"/>
              <a:gd name="T107" fmla="*/ 418 h 633"/>
              <a:gd name="T108" fmla="*/ 175 w 404"/>
              <a:gd name="T109" fmla="*/ 403 h 633"/>
              <a:gd name="T110" fmla="*/ 226 w 404"/>
              <a:gd name="T111" fmla="*/ 398 h 633"/>
              <a:gd name="T112" fmla="*/ 263 w 404"/>
              <a:gd name="T113" fmla="*/ 412 h 633"/>
              <a:gd name="T114" fmla="*/ 293 w 404"/>
              <a:gd name="T115" fmla="*/ 434 h 633"/>
              <a:gd name="T116" fmla="*/ 316 w 404"/>
              <a:gd name="T117" fmla="*/ 460 h 633"/>
              <a:gd name="T118" fmla="*/ 331 w 404"/>
              <a:gd name="T119" fmla="*/ 493 h 633"/>
              <a:gd name="T120" fmla="*/ 327 w 404"/>
              <a:gd name="T121" fmla="*/ 5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633">
                <a:moveTo>
                  <a:pt x="364" y="403"/>
                </a:moveTo>
                <a:lnTo>
                  <a:pt x="353" y="390"/>
                </a:lnTo>
                <a:lnTo>
                  <a:pt x="341" y="378"/>
                </a:lnTo>
                <a:lnTo>
                  <a:pt x="329" y="367"/>
                </a:lnTo>
                <a:lnTo>
                  <a:pt x="317" y="357"/>
                </a:lnTo>
                <a:lnTo>
                  <a:pt x="305" y="347"/>
                </a:lnTo>
                <a:lnTo>
                  <a:pt x="295" y="339"/>
                </a:lnTo>
                <a:lnTo>
                  <a:pt x="286" y="329"/>
                </a:lnTo>
                <a:lnTo>
                  <a:pt x="278" y="320"/>
                </a:lnTo>
                <a:lnTo>
                  <a:pt x="275" y="315"/>
                </a:lnTo>
                <a:lnTo>
                  <a:pt x="274" y="311"/>
                </a:lnTo>
                <a:lnTo>
                  <a:pt x="273" y="305"/>
                </a:lnTo>
                <a:lnTo>
                  <a:pt x="272" y="301"/>
                </a:lnTo>
                <a:lnTo>
                  <a:pt x="273" y="295"/>
                </a:lnTo>
                <a:lnTo>
                  <a:pt x="274" y="288"/>
                </a:lnTo>
                <a:lnTo>
                  <a:pt x="277" y="282"/>
                </a:lnTo>
                <a:lnTo>
                  <a:pt x="281" y="275"/>
                </a:lnTo>
                <a:lnTo>
                  <a:pt x="290" y="263"/>
                </a:lnTo>
                <a:lnTo>
                  <a:pt x="302" y="252"/>
                </a:lnTo>
                <a:lnTo>
                  <a:pt x="315" y="241"/>
                </a:lnTo>
                <a:lnTo>
                  <a:pt x="327" y="228"/>
                </a:lnTo>
                <a:lnTo>
                  <a:pt x="334" y="220"/>
                </a:lnTo>
                <a:lnTo>
                  <a:pt x="339" y="213"/>
                </a:lnTo>
                <a:lnTo>
                  <a:pt x="344" y="203"/>
                </a:lnTo>
                <a:lnTo>
                  <a:pt x="349" y="192"/>
                </a:lnTo>
                <a:lnTo>
                  <a:pt x="353" y="181"/>
                </a:lnTo>
                <a:lnTo>
                  <a:pt x="355" y="169"/>
                </a:lnTo>
                <a:lnTo>
                  <a:pt x="357" y="156"/>
                </a:lnTo>
                <a:lnTo>
                  <a:pt x="357" y="142"/>
                </a:lnTo>
                <a:lnTo>
                  <a:pt x="356" y="126"/>
                </a:lnTo>
                <a:lnTo>
                  <a:pt x="354" y="110"/>
                </a:lnTo>
                <a:lnTo>
                  <a:pt x="349" y="94"/>
                </a:lnTo>
                <a:lnTo>
                  <a:pt x="342" y="78"/>
                </a:lnTo>
                <a:lnTo>
                  <a:pt x="339" y="70"/>
                </a:lnTo>
                <a:lnTo>
                  <a:pt x="335" y="64"/>
                </a:lnTo>
                <a:lnTo>
                  <a:pt x="330" y="57"/>
                </a:lnTo>
                <a:lnTo>
                  <a:pt x="325" y="51"/>
                </a:lnTo>
                <a:lnTo>
                  <a:pt x="320" y="45"/>
                </a:lnTo>
                <a:lnTo>
                  <a:pt x="313" y="40"/>
                </a:lnTo>
                <a:lnTo>
                  <a:pt x="308" y="34"/>
                </a:lnTo>
                <a:lnTo>
                  <a:pt x="301" y="30"/>
                </a:lnTo>
                <a:lnTo>
                  <a:pt x="352" y="30"/>
                </a:lnTo>
                <a:lnTo>
                  <a:pt x="404" y="0"/>
                </a:lnTo>
                <a:lnTo>
                  <a:pt x="237" y="0"/>
                </a:lnTo>
                <a:lnTo>
                  <a:pt x="219" y="1"/>
                </a:lnTo>
                <a:lnTo>
                  <a:pt x="202" y="2"/>
                </a:lnTo>
                <a:lnTo>
                  <a:pt x="183" y="4"/>
                </a:lnTo>
                <a:lnTo>
                  <a:pt x="166" y="7"/>
                </a:lnTo>
                <a:lnTo>
                  <a:pt x="153" y="11"/>
                </a:lnTo>
                <a:lnTo>
                  <a:pt x="140" y="15"/>
                </a:lnTo>
                <a:lnTo>
                  <a:pt x="128" y="20"/>
                </a:lnTo>
                <a:lnTo>
                  <a:pt x="118" y="27"/>
                </a:lnTo>
                <a:lnTo>
                  <a:pt x="107" y="34"/>
                </a:lnTo>
                <a:lnTo>
                  <a:pt x="96" y="42"/>
                </a:lnTo>
                <a:lnTo>
                  <a:pt x="86" y="52"/>
                </a:lnTo>
                <a:lnTo>
                  <a:pt x="77" y="61"/>
                </a:lnTo>
                <a:lnTo>
                  <a:pt x="69" y="72"/>
                </a:lnTo>
                <a:lnTo>
                  <a:pt x="61" y="83"/>
                </a:lnTo>
                <a:lnTo>
                  <a:pt x="55" y="95"/>
                </a:lnTo>
                <a:lnTo>
                  <a:pt x="50" y="107"/>
                </a:lnTo>
                <a:lnTo>
                  <a:pt x="46" y="119"/>
                </a:lnTo>
                <a:lnTo>
                  <a:pt x="43" y="130"/>
                </a:lnTo>
                <a:lnTo>
                  <a:pt x="42" y="143"/>
                </a:lnTo>
                <a:lnTo>
                  <a:pt x="41" y="156"/>
                </a:lnTo>
                <a:lnTo>
                  <a:pt x="42" y="170"/>
                </a:lnTo>
                <a:lnTo>
                  <a:pt x="43" y="183"/>
                </a:lnTo>
                <a:lnTo>
                  <a:pt x="46" y="196"/>
                </a:lnTo>
                <a:lnTo>
                  <a:pt x="51" y="208"/>
                </a:lnTo>
                <a:lnTo>
                  <a:pt x="57" y="220"/>
                </a:lnTo>
                <a:lnTo>
                  <a:pt x="64" y="231"/>
                </a:lnTo>
                <a:lnTo>
                  <a:pt x="72" y="241"/>
                </a:lnTo>
                <a:lnTo>
                  <a:pt x="82" y="250"/>
                </a:lnTo>
                <a:lnTo>
                  <a:pt x="92" y="259"/>
                </a:lnTo>
                <a:lnTo>
                  <a:pt x="102" y="266"/>
                </a:lnTo>
                <a:lnTo>
                  <a:pt x="114" y="273"/>
                </a:lnTo>
                <a:lnTo>
                  <a:pt x="126" y="278"/>
                </a:lnTo>
                <a:lnTo>
                  <a:pt x="138" y="283"/>
                </a:lnTo>
                <a:lnTo>
                  <a:pt x="151" y="285"/>
                </a:lnTo>
                <a:lnTo>
                  <a:pt x="165" y="287"/>
                </a:lnTo>
                <a:lnTo>
                  <a:pt x="179" y="288"/>
                </a:lnTo>
                <a:lnTo>
                  <a:pt x="191" y="287"/>
                </a:lnTo>
                <a:lnTo>
                  <a:pt x="205" y="286"/>
                </a:lnTo>
                <a:lnTo>
                  <a:pt x="204" y="289"/>
                </a:lnTo>
                <a:lnTo>
                  <a:pt x="203" y="293"/>
                </a:lnTo>
                <a:lnTo>
                  <a:pt x="201" y="299"/>
                </a:lnTo>
                <a:lnTo>
                  <a:pt x="200" y="302"/>
                </a:lnTo>
                <a:lnTo>
                  <a:pt x="199" y="305"/>
                </a:lnTo>
                <a:lnTo>
                  <a:pt x="197" y="310"/>
                </a:lnTo>
                <a:lnTo>
                  <a:pt x="197" y="314"/>
                </a:lnTo>
                <a:lnTo>
                  <a:pt x="196" y="318"/>
                </a:lnTo>
                <a:lnTo>
                  <a:pt x="197" y="325"/>
                </a:lnTo>
                <a:lnTo>
                  <a:pt x="199" y="331"/>
                </a:lnTo>
                <a:lnTo>
                  <a:pt x="201" y="338"/>
                </a:lnTo>
                <a:lnTo>
                  <a:pt x="203" y="345"/>
                </a:lnTo>
                <a:lnTo>
                  <a:pt x="206" y="353"/>
                </a:lnTo>
                <a:lnTo>
                  <a:pt x="210" y="359"/>
                </a:lnTo>
                <a:lnTo>
                  <a:pt x="216" y="367"/>
                </a:lnTo>
                <a:lnTo>
                  <a:pt x="221" y="376"/>
                </a:lnTo>
                <a:lnTo>
                  <a:pt x="207" y="376"/>
                </a:lnTo>
                <a:lnTo>
                  <a:pt x="192" y="377"/>
                </a:lnTo>
                <a:lnTo>
                  <a:pt x="178" y="379"/>
                </a:lnTo>
                <a:lnTo>
                  <a:pt x="164" y="380"/>
                </a:lnTo>
                <a:lnTo>
                  <a:pt x="150" y="383"/>
                </a:lnTo>
                <a:lnTo>
                  <a:pt x="135" y="386"/>
                </a:lnTo>
                <a:lnTo>
                  <a:pt x="121" y="390"/>
                </a:lnTo>
                <a:lnTo>
                  <a:pt x="106" y="394"/>
                </a:lnTo>
                <a:lnTo>
                  <a:pt x="91" y="399"/>
                </a:lnTo>
                <a:lnTo>
                  <a:pt x="77" y="406"/>
                </a:lnTo>
                <a:lnTo>
                  <a:pt x="62" y="412"/>
                </a:lnTo>
                <a:lnTo>
                  <a:pt x="50" y="421"/>
                </a:lnTo>
                <a:lnTo>
                  <a:pt x="39" y="431"/>
                </a:lnTo>
                <a:lnTo>
                  <a:pt x="29" y="440"/>
                </a:lnTo>
                <a:lnTo>
                  <a:pt x="20" y="451"/>
                </a:lnTo>
                <a:lnTo>
                  <a:pt x="14" y="463"/>
                </a:lnTo>
                <a:lnTo>
                  <a:pt x="7" y="477"/>
                </a:lnTo>
                <a:lnTo>
                  <a:pt x="3" y="490"/>
                </a:lnTo>
                <a:lnTo>
                  <a:pt x="0" y="503"/>
                </a:lnTo>
                <a:lnTo>
                  <a:pt x="0" y="515"/>
                </a:lnTo>
                <a:lnTo>
                  <a:pt x="0" y="527"/>
                </a:lnTo>
                <a:lnTo>
                  <a:pt x="2" y="539"/>
                </a:lnTo>
                <a:lnTo>
                  <a:pt x="6" y="549"/>
                </a:lnTo>
                <a:lnTo>
                  <a:pt x="11" y="560"/>
                </a:lnTo>
                <a:lnTo>
                  <a:pt x="17" y="571"/>
                </a:lnTo>
                <a:lnTo>
                  <a:pt x="24" y="580"/>
                </a:lnTo>
                <a:lnTo>
                  <a:pt x="31" y="587"/>
                </a:lnTo>
                <a:lnTo>
                  <a:pt x="40" y="595"/>
                </a:lnTo>
                <a:lnTo>
                  <a:pt x="50" y="601"/>
                </a:lnTo>
                <a:lnTo>
                  <a:pt x="59" y="607"/>
                </a:lnTo>
                <a:lnTo>
                  <a:pt x="70" y="612"/>
                </a:lnTo>
                <a:lnTo>
                  <a:pt x="82" y="616"/>
                </a:lnTo>
                <a:lnTo>
                  <a:pt x="93" y="621"/>
                </a:lnTo>
                <a:lnTo>
                  <a:pt x="105" y="624"/>
                </a:lnTo>
                <a:lnTo>
                  <a:pt x="116" y="627"/>
                </a:lnTo>
                <a:lnTo>
                  <a:pt x="128" y="629"/>
                </a:lnTo>
                <a:lnTo>
                  <a:pt x="139" y="631"/>
                </a:lnTo>
                <a:lnTo>
                  <a:pt x="151" y="633"/>
                </a:lnTo>
                <a:lnTo>
                  <a:pt x="162" y="633"/>
                </a:lnTo>
                <a:lnTo>
                  <a:pt x="174" y="633"/>
                </a:lnTo>
                <a:lnTo>
                  <a:pt x="199" y="633"/>
                </a:lnTo>
                <a:lnTo>
                  <a:pt x="221" y="630"/>
                </a:lnTo>
                <a:lnTo>
                  <a:pt x="244" y="626"/>
                </a:lnTo>
                <a:lnTo>
                  <a:pt x="264" y="621"/>
                </a:lnTo>
                <a:lnTo>
                  <a:pt x="284" y="613"/>
                </a:lnTo>
                <a:lnTo>
                  <a:pt x="301" y="606"/>
                </a:lnTo>
                <a:lnTo>
                  <a:pt x="318" y="595"/>
                </a:lnTo>
                <a:lnTo>
                  <a:pt x="334" y="583"/>
                </a:lnTo>
                <a:lnTo>
                  <a:pt x="345" y="571"/>
                </a:lnTo>
                <a:lnTo>
                  <a:pt x="356" y="559"/>
                </a:lnTo>
                <a:lnTo>
                  <a:pt x="366" y="546"/>
                </a:lnTo>
                <a:lnTo>
                  <a:pt x="374" y="533"/>
                </a:lnTo>
                <a:lnTo>
                  <a:pt x="379" y="519"/>
                </a:lnTo>
                <a:lnTo>
                  <a:pt x="383" y="505"/>
                </a:lnTo>
                <a:lnTo>
                  <a:pt x="385" y="491"/>
                </a:lnTo>
                <a:lnTo>
                  <a:pt x="386" y="476"/>
                </a:lnTo>
                <a:lnTo>
                  <a:pt x="386" y="465"/>
                </a:lnTo>
                <a:lnTo>
                  <a:pt x="384" y="455"/>
                </a:lnTo>
                <a:lnTo>
                  <a:pt x="383" y="445"/>
                </a:lnTo>
                <a:lnTo>
                  <a:pt x="380" y="435"/>
                </a:lnTo>
                <a:lnTo>
                  <a:pt x="377" y="426"/>
                </a:lnTo>
                <a:lnTo>
                  <a:pt x="372" y="418"/>
                </a:lnTo>
                <a:lnTo>
                  <a:pt x="368" y="410"/>
                </a:lnTo>
                <a:lnTo>
                  <a:pt x="364" y="403"/>
                </a:lnTo>
                <a:close/>
                <a:moveTo>
                  <a:pt x="217" y="264"/>
                </a:moveTo>
                <a:lnTo>
                  <a:pt x="207" y="264"/>
                </a:lnTo>
                <a:lnTo>
                  <a:pt x="199" y="262"/>
                </a:lnTo>
                <a:lnTo>
                  <a:pt x="189" y="259"/>
                </a:lnTo>
                <a:lnTo>
                  <a:pt x="180" y="255"/>
                </a:lnTo>
                <a:lnTo>
                  <a:pt x="172" y="249"/>
                </a:lnTo>
                <a:lnTo>
                  <a:pt x="164" y="244"/>
                </a:lnTo>
                <a:lnTo>
                  <a:pt x="156" y="236"/>
                </a:lnTo>
                <a:lnTo>
                  <a:pt x="150" y="229"/>
                </a:lnTo>
                <a:lnTo>
                  <a:pt x="145" y="221"/>
                </a:lnTo>
                <a:lnTo>
                  <a:pt x="139" y="213"/>
                </a:lnTo>
                <a:lnTo>
                  <a:pt x="134" y="203"/>
                </a:lnTo>
                <a:lnTo>
                  <a:pt x="129" y="194"/>
                </a:lnTo>
                <a:lnTo>
                  <a:pt x="125" y="183"/>
                </a:lnTo>
                <a:lnTo>
                  <a:pt x="121" y="174"/>
                </a:lnTo>
                <a:lnTo>
                  <a:pt x="119" y="164"/>
                </a:lnTo>
                <a:lnTo>
                  <a:pt x="115" y="154"/>
                </a:lnTo>
                <a:lnTo>
                  <a:pt x="113" y="144"/>
                </a:lnTo>
                <a:lnTo>
                  <a:pt x="112" y="135"/>
                </a:lnTo>
                <a:lnTo>
                  <a:pt x="111" y="125"/>
                </a:lnTo>
                <a:lnTo>
                  <a:pt x="111" y="116"/>
                </a:lnTo>
                <a:lnTo>
                  <a:pt x="111" y="108"/>
                </a:lnTo>
                <a:lnTo>
                  <a:pt x="112" y="99"/>
                </a:lnTo>
                <a:lnTo>
                  <a:pt x="114" y="90"/>
                </a:lnTo>
                <a:lnTo>
                  <a:pt x="116" y="83"/>
                </a:lnTo>
                <a:lnTo>
                  <a:pt x="119" y="74"/>
                </a:lnTo>
                <a:lnTo>
                  <a:pt x="122" y="68"/>
                </a:lnTo>
                <a:lnTo>
                  <a:pt x="126" y="60"/>
                </a:lnTo>
                <a:lnTo>
                  <a:pt x="131" y="54"/>
                </a:lnTo>
                <a:lnTo>
                  <a:pt x="136" y="47"/>
                </a:lnTo>
                <a:lnTo>
                  <a:pt x="141" y="42"/>
                </a:lnTo>
                <a:lnTo>
                  <a:pt x="148" y="38"/>
                </a:lnTo>
                <a:lnTo>
                  <a:pt x="154" y="34"/>
                </a:lnTo>
                <a:lnTo>
                  <a:pt x="161" y="31"/>
                </a:lnTo>
                <a:lnTo>
                  <a:pt x="168" y="29"/>
                </a:lnTo>
                <a:lnTo>
                  <a:pt x="177" y="28"/>
                </a:lnTo>
                <a:lnTo>
                  <a:pt x="186" y="28"/>
                </a:lnTo>
                <a:lnTo>
                  <a:pt x="197" y="28"/>
                </a:lnTo>
                <a:lnTo>
                  <a:pt x="209" y="31"/>
                </a:lnTo>
                <a:lnTo>
                  <a:pt x="220" y="37"/>
                </a:lnTo>
                <a:lnTo>
                  <a:pt x="231" y="43"/>
                </a:lnTo>
                <a:lnTo>
                  <a:pt x="241" y="52"/>
                </a:lnTo>
                <a:lnTo>
                  <a:pt x="249" y="60"/>
                </a:lnTo>
                <a:lnTo>
                  <a:pt x="257" y="71"/>
                </a:lnTo>
                <a:lnTo>
                  <a:pt x="263" y="83"/>
                </a:lnTo>
                <a:lnTo>
                  <a:pt x="269" y="95"/>
                </a:lnTo>
                <a:lnTo>
                  <a:pt x="273" y="107"/>
                </a:lnTo>
                <a:lnTo>
                  <a:pt x="277" y="120"/>
                </a:lnTo>
                <a:lnTo>
                  <a:pt x="281" y="133"/>
                </a:lnTo>
                <a:lnTo>
                  <a:pt x="284" y="144"/>
                </a:lnTo>
                <a:lnTo>
                  <a:pt x="286" y="157"/>
                </a:lnTo>
                <a:lnTo>
                  <a:pt x="287" y="169"/>
                </a:lnTo>
                <a:lnTo>
                  <a:pt x="287" y="181"/>
                </a:lnTo>
                <a:lnTo>
                  <a:pt x="287" y="190"/>
                </a:lnTo>
                <a:lnTo>
                  <a:pt x="286" y="198"/>
                </a:lnTo>
                <a:lnTo>
                  <a:pt x="285" y="207"/>
                </a:lnTo>
                <a:lnTo>
                  <a:pt x="283" y="215"/>
                </a:lnTo>
                <a:lnTo>
                  <a:pt x="281" y="222"/>
                </a:lnTo>
                <a:lnTo>
                  <a:pt x="277" y="230"/>
                </a:lnTo>
                <a:lnTo>
                  <a:pt x="274" y="236"/>
                </a:lnTo>
                <a:lnTo>
                  <a:pt x="271" y="242"/>
                </a:lnTo>
                <a:lnTo>
                  <a:pt x="267" y="247"/>
                </a:lnTo>
                <a:lnTo>
                  <a:pt x="261" y="251"/>
                </a:lnTo>
                <a:lnTo>
                  <a:pt x="255" y="256"/>
                </a:lnTo>
                <a:lnTo>
                  <a:pt x="249" y="259"/>
                </a:lnTo>
                <a:lnTo>
                  <a:pt x="242" y="261"/>
                </a:lnTo>
                <a:lnTo>
                  <a:pt x="234" y="263"/>
                </a:lnTo>
                <a:lnTo>
                  <a:pt x="226" y="264"/>
                </a:lnTo>
                <a:lnTo>
                  <a:pt x="217" y="264"/>
                </a:lnTo>
                <a:close/>
                <a:moveTo>
                  <a:pt x="323" y="550"/>
                </a:moveTo>
                <a:lnTo>
                  <a:pt x="316" y="559"/>
                </a:lnTo>
                <a:lnTo>
                  <a:pt x="310" y="567"/>
                </a:lnTo>
                <a:lnTo>
                  <a:pt x="302" y="573"/>
                </a:lnTo>
                <a:lnTo>
                  <a:pt x="294" y="579"/>
                </a:lnTo>
                <a:lnTo>
                  <a:pt x="285" y="583"/>
                </a:lnTo>
                <a:lnTo>
                  <a:pt x="275" y="587"/>
                </a:lnTo>
                <a:lnTo>
                  <a:pt x="266" y="590"/>
                </a:lnTo>
                <a:lnTo>
                  <a:pt x="256" y="594"/>
                </a:lnTo>
                <a:lnTo>
                  <a:pt x="245" y="596"/>
                </a:lnTo>
                <a:lnTo>
                  <a:pt x="235" y="597"/>
                </a:lnTo>
                <a:lnTo>
                  <a:pt x="224" y="598"/>
                </a:lnTo>
                <a:lnTo>
                  <a:pt x="213" y="598"/>
                </a:lnTo>
                <a:lnTo>
                  <a:pt x="201" y="598"/>
                </a:lnTo>
                <a:lnTo>
                  <a:pt x="189" y="597"/>
                </a:lnTo>
                <a:lnTo>
                  <a:pt x="177" y="595"/>
                </a:lnTo>
                <a:lnTo>
                  <a:pt x="165" y="593"/>
                </a:lnTo>
                <a:lnTo>
                  <a:pt x="153" y="589"/>
                </a:lnTo>
                <a:lnTo>
                  <a:pt x="141" y="585"/>
                </a:lnTo>
                <a:lnTo>
                  <a:pt x="129" y="581"/>
                </a:lnTo>
                <a:lnTo>
                  <a:pt x="119" y="575"/>
                </a:lnTo>
                <a:lnTo>
                  <a:pt x="108" y="569"/>
                </a:lnTo>
                <a:lnTo>
                  <a:pt x="99" y="561"/>
                </a:lnTo>
                <a:lnTo>
                  <a:pt x="91" y="553"/>
                </a:lnTo>
                <a:lnTo>
                  <a:pt x="83" y="543"/>
                </a:lnTo>
                <a:lnTo>
                  <a:pt x="78" y="532"/>
                </a:lnTo>
                <a:lnTo>
                  <a:pt x="73" y="521"/>
                </a:lnTo>
                <a:lnTo>
                  <a:pt x="71" y="509"/>
                </a:lnTo>
                <a:lnTo>
                  <a:pt x="70" y="496"/>
                </a:lnTo>
                <a:lnTo>
                  <a:pt x="70" y="486"/>
                </a:lnTo>
                <a:lnTo>
                  <a:pt x="72" y="475"/>
                </a:lnTo>
                <a:lnTo>
                  <a:pt x="75" y="465"/>
                </a:lnTo>
                <a:lnTo>
                  <a:pt x="80" y="457"/>
                </a:lnTo>
                <a:lnTo>
                  <a:pt x="85" y="448"/>
                </a:lnTo>
                <a:lnTo>
                  <a:pt x="92" y="440"/>
                </a:lnTo>
                <a:lnTo>
                  <a:pt x="99" y="434"/>
                </a:lnTo>
                <a:lnTo>
                  <a:pt x="107" y="427"/>
                </a:lnTo>
                <a:lnTo>
                  <a:pt x="114" y="423"/>
                </a:lnTo>
                <a:lnTo>
                  <a:pt x="124" y="418"/>
                </a:lnTo>
                <a:lnTo>
                  <a:pt x="134" y="413"/>
                </a:lnTo>
                <a:lnTo>
                  <a:pt x="143" y="410"/>
                </a:lnTo>
                <a:lnTo>
                  <a:pt x="154" y="407"/>
                </a:lnTo>
                <a:lnTo>
                  <a:pt x="165" y="405"/>
                </a:lnTo>
                <a:lnTo>
                  <a:pt x="175" y="403"/>
                </a:lnTo>
                <a:lnTo>
                  <a:pt x="185" y="400"/>
                </a:lnTo>
                <a:lnTo>
                  <a:pt x="194" y="399"/>
                </a:lnTo>
                <a:lnTo>
                  <a:pt x="205" y="398"/>
                </a:lnTo>
                <a:lnTo>
                  <a:pt x="215" y="398"/>
                </a:lnTo>
                <a:lnTo>
                  <a:pt x="226" y="398"/>
                </a:lnTo>
                <a:lnTo>
                  <a:pt x="236" y="398"/>
                </a:lnTo>
                <a:lnTo>
                  <a:pt x="244" y="398"/>
                </a:lnTo>
                <a:lnTo>
                  <a:pt x="248" y="401"/>
                </a:lnTo>
                <a:lnTo>
                  <a:pt x="256" y="407"/>
                </a:lnTo>
                <a:lnTo>
                  <a:pt x="263" y="412"/>
                </a:lnTo>
                <a:lnTo>
                  <a:pt x="269" y="416"/>
                </a:lnTo>
                <a:lnTo>
                  <a:pt x="273" y="419"/>
                </a:lnTo>
                <a:lnTo>
                  <a:pt x="280" y="424"/>
                </a:lnTo>
                <a:lnTo>
                  <a:pt x="287" y="430"/>
                </a:lnTo>
                <a:lnTo>
                  <a:pt x="293" y="434"/>
                </a:lnTo>
                <a:lnTo>
                  <a:pt x="297" y="438"/>
                </a:lnTo>
                <a:lnTo>
                  <a:pt x="302" y="444"/>
                </a:lnTo>
                <a:lnTo>
                  <a:pt x="309" y="450"/>
                </a:lnTo>
                <a:lnTo>
                  <a:pt x="313" y="454"/>
                </a:lnTo>
                <a:lnTo>
                  <a:pt x="316" y="460"/>
                </a:lnTo>
                <a:lnTo>
                  <a:pt x="321" y="466"/>
                </a:lnTo>
                <a:lnTo>
                  <a:pt x="325" y="473"/>
                </a:lnTo>
                <a:lnTo>
                  <a:pt x="327" y="479"/>
                </a:lnTo>
                <a:lnTo>
                  <a:pt x="329" y="486"/>
                </a:lnTo>
                <a:lnTo>
                  <a:pt x="331" y="493"/>
                </a:lnTo>
                <a:lnTo>
                  <a:pt x="332" y="501"/>
                </a:lnTo>
                <a:lnTo>
                  <a:pt x="332" y="508"/>
                </a:lnTo>
                <a:lnTo>
                  <a:pt x="332" y="520"/>
                </a:lnTo>
                <a:lnTo>
                  <a:pt x="330" y="531"/>
                </a:lnTo>
                <a:lnTo>
                  <a:pt x="327" y="541"/>
                </a:lnTo>
                <a:lnTo>
                  <a:pt x="323" y="55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07" name="Freeform 89"/>
          <p:cNvSpPr>
            <a:spLocks/>
          </p:cNvSpPr>
          <p:nvPr/>
        </p:nvSpPr>
        <p:spPr bwMode="auto">
          <a:xfrm>
            <a:off x="4552950" y="7633495"/>
            <a:ext cx="257176" cy="260350"/>
          </a:xfrm>
          <a:custGeom>
            <a:avLst/>
            <a:gdLst>
              <a:gd name="T0" fmla="*/ 147 w 244"/>
              <a:gd name="T1" fmla="*/ 97 h 244"/>
              <a:gd name="T2" fmla="*/ 147 w 244"/>
              <a:gd name="T3" fmla="*/ 0 h 244"/>
              <a:gd name="T4" fmla="*/ 98 w 244"/>
              <a:gd name="T5" fmla="*/ 0 h 244"/>
              <a:gd name="T6" fmla="*/ 98 w 244"/>
              <a:gd name="T7" fmla="*/ 97 h 244"/>
              <a:gd name="T8" fmla="*/ 0 w 244"/>
              <a:gd name="T9" fmla="*/ 97 h 244"/>
              <a:gd name="T10" fmla="*/ 0 w 244"/>
              <a:gd name="T11" fmla="*/ 146 h 244"/>
              <a:gd name="T12" fmla="*/ 98 w 244"/>
              <a:gd name="T13" fmla="*/ 146 h 244"/>
              <a:gd name="T14" fmla="*/ 98 w 244"/>
              <a:gd name="T15" fmla="*/ 244 h 244"/>
              <a:gd name="T16" fmla="*/ 147 w 244"/>
              <a:gd name="T17" fmla="*/ 244 h 244"/>
              <a:gd name="T18" fmla="*/ 147 w 244"/>
              <a:gd name="T19" fmla="*/ 146 h 244"/>
              <a:gd name="T20" fmla="*/ 244 w 244"/>
              <a:gd name="T21" fmla="*/ 146 h 244"/>
              <a:gd name="T22" fmla="*/ 244 w 244"/>
              <a:gd name="T23" fmla="*/ 97 h 244"/>
              <a:gd name="T24" fmla="*/ 147 w 244"/>
              <a:gd name="T25" fmla="*/ 9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244">
                <a:moveTo>
                  <a:pt x="147" y="97"/>
                </a:moveTo>
                <a:lnTo>
                  <a:pt x="147" y="0"/>
                </a:lnTo>
                <a:lnTo>
                  <a:pt x="98" y="0"/>
                </a:lnTo>
                <a:lnTo>
                  <a:pt x="98" y="97"/>
                </a:lnTo>
                <a:lnTo>
                  <a:pt x="0" y="97"/>
                </a:lnTo>
                <a:lnTo>
                  <a:pt x="0" y="146"/>
                </a:lnTo>
                <a:lnTo>
                  <a:pt x="98" y="146"/>
                </a:lnTo>
                <a:lnTo>
                  <a:pt x="98" y="244"/>
                </a:lnTo>
                <a:lnTo>
                  <a:pt x="147" y="244"/>
                </a:lnTo>
                <a:lnTo>
                  <a:pt x="147" y="146"/>
                </a:lnTo>
                <a:lnTo>
                  <a:pt x="244" y="146"/>
                </a:lnTo>
                <a:lnTo>
                  <a:pt x="244" y="97"/>
                </a:lnTo>
                <a:lnTo>
                  <a:pt x="147"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08" name="Freeform 90"/>
          <p:cNvSpPr>
            <a:spLocks/>
          </p:cNvSpPr>
          <p:nvPr/>
        </p:nvSpPr>
        <p:spPr bwMode="auto">
          <a:xfrm>
            <a:off x="13525500" y="4950621"/>
            <a:ext cx="409576" cy="568326"/>
          </a:xfrm>
          <a:custGeom>
            <a:avLst/>
            <a:gdLst>
              <a:gd name="T0" fmla="*/ 380 w 387"/>
              <a:gd name="T1" fmla="*/ 372 h 535"/>
              <a:gd name="T2" fmla="*/ 314 w 387"/>
              <a:gd name="T3" fmla="*/ 372 h 535"/>
              <a:gd name="T4" fmla="*/ 305 w 387"/>
              <a:gd name="T5" fmla="*/ 375 h 535"/>
              <a:gd name="T6" fmla="*/ 301 w 387"/>
              <a:gd name="T7" fmla="*/ 384 h 535"/>
              <a:gd name="T8" fmla="*/ 144 w 387"/>
              <a:gd name="T9" fmla="*/ 453 h 535"/>
              <a:gd name="T10" fmla="*/ 260 w 387"/>
              <a:gd name="T11" fmla="*/ 308 h 535"/>
              <a:gd name="T12" fmla="*/ 269 w 387"/>
              <a:gd name="T13" fmla="*/ 305 h 535"/>
              <a:gd name="T14" fmla="*/ 272 w 387"/>
              <a:gd name="T15" fmla="*/ 296 h 535"/>
              <a:gd name="T16" fmla="*/ 271 w 387"/>
              <a:gd name="T17" fmla="*/ 241 h 535"/>
              <a:gd name="T18" fmla="*/ 264 w 387"/>
              <a:gd name="T19" fmla="*/ 235 h 535"/>
              <a:gd name="T20" fmla="*/ 144 w 387"/>
              <a:gd name="T21" fmla="*/ 234 h 535"/>
              <a:gd name="T22" fmla="*/ 144 w 387"/>
              <a:gd name="T23" fmla="*/ 145 h 535"/>
              <a:gd name="T24" fmla="*/ 147 w 387"/>
              <a:gd name="T25" fmla="*/ 132 h 535"/>
              <a:gd name="T26" fmla="*/ 152 w 387"/>
              <a:gd name="T27" fmla="*/ 120 h 535"/>
              <a:gd name="T28" fmla="*/ 159 w 387"/>
              <a:gd name="T29" fmla="*/ 111 h 535"/>
              <a:gd name="T30" fmla="*/ 169 w 387"/>
              <a:gd name="T31" fmla="*/ 101 h 535"/>
              <a:gd name="T32" fmla="*/ 180 w 387"/>
              <a:gd name="T33" fmla="*/ 95 h 535"/>
              <a:gd name="T34" fmla="*/ 193 w 387"/>
              <a:gd name="T35" fmla="*/ 90 h 535"/>
              <a:gd name="T36" fmla="*/ 208 w 387"/>
              <a:gd name="T37" fmla="*/ 88 h 535"/>
              <a:gd name="T38" fmla="*/ 224 w 387"/>
              <a:gd name="T39" fmla="*/ 88 h 535"/>
              <a:gd name="T40" fmla="*/ 242 w 387"/>
              <a:gd name="T41" fmla="*/ 91 h 535"/>
              <a:gd name="T42" fmla="*/ 266 w 387"/>
              <a:gd name="T43" fmla="*/ 101 h 535"/>
              <a:gd name="T44" fmla="*/ 284 w 387"/>
              <a:gd name="T45" fmla="*/ 112 h 535"/>
              <a:gd name="T46" fmla="*/ 289 w 387"/>
              <a:gd name="T47" fmla="*/ 115 h 535"/>
              <a:gd name="T48" fmla="*/ 293 w 387"/>
              <a:gd name="T49" fmla="*/ 117 h 535"/>
              <a:gd name="T50" fmla="*/ 301 w 387"/>
              <a:gd name="T51" fmla="*/ 115 h 535"/>
              <a:gd name="T52" fmla="*/ 343 w 387"/>
              <a:gd name="T53" fmla="*/ 64 h 535"/>
              <a:gd name="T54" fmla="*/ 346 w 387"/>
              <a:gd name="T55" fmla="*/ 56 h 535"/>
              <a:gd name="T56" fmla="*/ 342 w 387"/>
              <a:gd name="T57" fmla="*/ 47 h 535"/>
              <a:gd name="T58" fmla="*/ 313 w 387"/>
              <a:gd name="T59" fmla="*/ 27 h 535"/>
              <a:gd name="T60" fmla="*/ 282 w 387"/>
              <a:gd name="T61" fmla="*/ 11 h 535"/>
              <a:gd name="T62" fmla="*/ 249 w 387"/>
              <a:gd name="T63" fmla="*/ 3 h 535"/>
              <a:gd name="T64" fmla="*/ 215 w 387"/>
              <a:gd name="T65" fmla="*/ 0 h 535"/>
              <a:gd name="T66" fmla="*/ 180 w 387"/>
              <a:gd name="T67" fmla="*/ 3 h 535"/>
              <a:gd name="T68" fmla="*/ 149 w 387"/>
              <a:gd name="T69" fmla="*/ 10 h 535"/>
              <a:gd name="T70" fmla="*/ 121 w 387"/>
              <a:gd name="T71" fmla="*/ 23 h 535"/>
              <a:gd name="T72" fmla="*/ 96 w 387"/>
              <a:gd name="T73" fmla="*/ 43 h 535"/>
              <a:gd name="T74" fmla="*/ 75 w 387"/>
              <a:gd name="T75" fmla="*/ 64 h 535"/>
              <a:gd name="T76" fmla="*/ 60 w 387"/>
              <a:gd name="T77" fmla="*/ 90 h 535"/>
              <a:gd name="T78" fmla="*/ 51 w 387"/>
              <a:gd name="T79" fmla="*/ 118 h 535"/>
              <a:gd name="T80" fmla="*/ 48 w 387"/>
              <a:gd name="T81" fmla="*/ 150 h 535"/>
              <a:gd name="T82" fmla="*/ 13 w 387"/>
              <a:gd name="T83" fmla="*/ 234 h 535"/>
              <a:gd name="T84" fmla="*/ 4 w 387"/>
              <a:gd name="T85" fmla="*/ 238 h 535"/>
              <a:gd name="T86" fmla="*/ 0 w 387"/>
              <a:gd name="T87" fmla="*/ 247 h 535"/>
              <a:gd name="T88" fmla="*/ 1 w 387"/>
              <a:gd name="T89" fmla="*/ 301 h 535"/>
              <a:gd name="T90" fmla="*/ 7 w 387"/>
              <a:gd name="T91" fmla="*/ 307 h 535"/>
              <a:gd name="T92" fmla="*/ 48 w 387"/>
              <a:gd name="T93" fmla="*/ 308 h 535"/>
              <a:gd name="T94" fmla="*/ 12 w 387"/>
              <a:gd name="T95" fmla="*/ 454 h 535"/>
              <a:gd name="T96" fmla="*/ 3 w 387"/>
              <a:gd name="T97" fmla="*/ 457 h 535"/>
              <a:gd name="T98" fmla="*/ 0 w 387"/>
              <a:gd name="T99" fmla="*/ 466 h 535"/>
              <a:gd name="T100" fmla="*/ 0 w 387"/>
              <a:gd name="T101" fmla="*/ 529 h 535"/>
              <a:gd name="T102" fmla="*/ 6 w 387"/>
              <a:gd name="T103" fmla="*/ 535 h 535"/>
              <a:gd name="T104" fmla="*/ 375 w 387"/>
              <a:gd name="T105" fmla="*/ 535 h 535"/>
              <a:gd name="T106" fmla="*/ 384 w 387"/>
              <a:gd name="T107" fmla="*/ 532 h 535"/>
              <a:gd name="T108" fmla="*/ 387 w 387"/>
              <a:gd name="T109" fmla="*/ 523 h 535"/>
              <a:gd name="T110" fmla="*/ 386 w 387"/>
              <a:gd name="T111" fmla="*/ 38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7" h="535">
                <a:moveTo>
                  <a:pt x="384" y="375"/>
                </a:moveTo>
                <a:lnTo>
                  <a:pt x="380" y="372"/>
                </a:lnTo>
                <a:lnTo>
                  <a:pt x="375" y="372"/>
                </a:lnTo>
                <a:lnTo>
                  <a:pt x="314" y="372"/>
                </a:lnTo>
                <a:lnTo>
                  <a:pt x="309" y="372"/>
                </a:lnTo>
                <a:lnTo>
                  <a:pt x="305" y="375"/>
                </a:lnTo>
                <a:lnTo>
                  <a:pt x="302" y="380"/>
                </a:lnTo>
                <a:lnTo>
                  <a:pt x="301" y="384"/>
                </a:lnTo>
                <a:lnTo>
                  <a:pt x="301" y="453"/>
                </a:lnTo>
                <a:lnTo>
                  <a:pt x="144" y="453"/>
                </a:lnTo>
                <a:lnTo>
                  <a:pt x="144" y="308"/>
                </a:lnTo>
                <a:lnTo>
                  <a:pt x="260" y="308"/>
                </a:lnTo>
                <a:lnTo>
                  <a:pt x="264" y="307"/>
                </a:lnTo>
                <a:lnTo>
                  <a:pt x="269" y="305"/>
                </a:lnTo>
                <a:lnTo>
                  <a:pt x="271" y="301"/>
                </a:lnTo>
                <a:lnTo>
                  <a:pt x="272" y="296"/>
                </a:lnTo>
                <a:lnTo>
                  <a:pt x="272" y="247"/>
                </a:lnTo>
                <a:lnTo>
                  <a:pt x="271" y="241"/>
                </a:lnTo>
                <a:lnTo>
                  <a:pt x="269" y="238"/>
                </a:lnTo>
                <a:lnTo>
                  <a:pt x="264" y="235"/>
                </a:lnTo>
                <a:lnTo>
                  <a:pt x="260" y="234"/>
                </a:lnTo>
                <a:lnTo>
                  <a:pt x="144" y="234"/>
                </a:lnTo>
                <a:lnTo>
                  <a:pt x="144" y="153"/>
                </a:lnTo>
                <a:lnTo>
                  <a:pt x="144" y="145"/>
                </a:lnTo>
                <a:lnTo>
                  <a:pt x="145" y="139"/>
                </a:lnTo>
                <a:lnTo>
                  <a:pt x="147" y="132"/>
                </a:lnTo>
                <a:lnTo>
                  <a:pt x="149" y="126"/>
                </a:lnTo>
                <a:lnTo>
                  <a:pt x="152" y="120"/>
                </a:lnTo>
                <a:lnTo>
                  <a:pt x="155" y="115"/>
                </a:lnTo>
                <a:lnTo>
                  <a:pt x="159" y="111"/>
                </a:lnTo>
                <a:lnTo>
                  <a:pt x="164" y="105"/>
                </a:lnTo>
                <a:lnTo>
                  <a:pt x="169" y="101"/>
                </a:lnTo>
                <a:lnTo>
                  <a:pt x="175" y="98"/>
                </a:lnTo>
                <a:lnTo>
                  <a:pt x="180" y="95"/>
                </a:lnTo>
                <a:lnTo>
                  <a:pt x="186" y="92"/>
                </a:lnTo>
                <a:lnTo>
                  <a:pt x="193" y="90"/>
                </a:lnTo>
                <a:lnTo>
                  <a:pt x="201" y="89"/>
                </a:lnTo>
                <a:lnTo>
                  <a:pt x="208" y="88"/>
                </a:lnTo>
                <a:lnTo>
                  <a:pt x="216" y="88"/>
                </a:lnTo>
                <a:lnTo>
                  <a:pt x="224" y="88"/>
                </a:lnTo>
                <a:lnTo>
                  <a:pt x="233" y="89"/>
                </a:lnTo>
                <a:lnTo>
                  <a:pt x="242" y="91"/>
                </a:lnTo>
                <a:lnTo>
                  <a:pt x="251" y="95"/>
                </a:lnTo>
                <a:lnTo>
                  <a:pt x="266" y="101"/>
                </a:lnTo>
                <a:lnTo>
                  <a:pt x="277" y="106"/>
                </a:lnTo>
                <a:lnTo>
                  <a:pt x="284" y="112"/>
                </a:lnTo>
                <a:lnTo>
                  <a:pt x="287" y="114"/>
                </a:lnTo>
                <a:lnTo>
                  <a:pt x="289" y="115"/>
                </a:lnTo>
                <a:lnTo>
                  <a:pt x="291" y="116"/>
                </a:lnTo>
                <a:lnTo>
                  <a:pt x="293" y="117"/>
                </a:lnTo>
                <a:lnTo>
                  <a:pt x="296" y="117"/>
                </a:lnTo>
                <a:lnTo>
                  <a:pt x="301" y="115"/>
                </a:lnTo>
                <a:lnTo>
                  <a:pt x="304" y="112"/>
                </a:lnTo>
                <a:lnTo>
                  <a:pt x="343" y="64"/>
                </a:lnTo>
                <a:lnTo>
                  <a:pt x="345" y="60"/>
                </a:lnTo>
                <a:lnTo>
                  <a:pt x="346" y="56"/>
                </a:lnTo>
                <a:lnTo>
                  <a:pt x="345" y="51"/>
                </a:lnTo>
                <a:lnTo>
                  <a:pt x="342" y="47"/>
                </a:lnTo>
                <a:lnTo>
                  <a:pt x="328" y="36"/>
                </a:lnTo>
                <a:lnTo>
                  <a:pt x="313" y="27"/>
                </a:lnTo>
                <a:lnTo>
                  <a:pt x="298" y="19"/>
                </a:lnTo>
                <a:lnTo>
                  <a:pt x="282" y="11"/>
                </a:lnTo>
                <a:lnTo>
                  <a:pt x="266" y="7"/>
                </a:lnTo>
                <a:lnTo>
                  <a:pt x="249" y="3"/>
                </a:lnTo>
                <a:lnTo>
                  <a:pt x="232" y="1"/>
                </a:lnTo>
                <a:lnTo>
                  <a:pt x="215" y="0"/>
                </a:lnTo>
                <a:lnTo>
                  <a:pt x="197" y="1"/>
                </a:lnTo>
                <a:lnTo>
                  <a:pt x="180" y="3"/>
                </a:lnTo>
                <a:lnTo>
                  <a:pt x="164" y="6"/>
                </a:lnTo>
                <a:lnTo>
                  <a:pt x="149" y="10"/>
                </a:lnTo>
                <a:lnTo>
                  <a:pt x="135" y="17"/>
                </a:lnTo>
                <a:lnTo>
                  <a:pt x="121" y="23"/>
                </a:lnTo>
                <a:lnTo>
                  <a:pt x="108" y="32"/>
                </a:lnTo>
                <a:lnTo>
                  <a:pt x="96" y="43"/>
                </a:lnTo>
                <a:lnTo>
                  <a:pt x="84" y="54"/>
                </a:lnTo>
                <a:lnTo>
                  <a:pt x="75" y="64"/>
                </a:lnTo>
                <a:lnTo>
                  <a:pt x="67" y="77"/>
                </a:lnTo>
                <a:lnTo>
                  <a:pt x="60" y="90"/>
                </a:lnTo>
                <a:lnTo>
                  <a:pt x="55" y="104"/>
                </a:lnTo>
                <a:lnTo>
                  <a:pt x="51" y="118"/>
                </a:lnTo>
                <a:lnTo>
                  <a:pt x="49" y="133"/>
                </a:lnTo>
                <a:lnTo>
                  <a:pt x="48" y="150"/>
                </a:lnTo>
                <a:lnTo>
                  <a:pt x="48" y="234"/>
                </a:lnTo>
                <a:lnTo>
                  <a:pt x="13" y="234"/>
                </a:lnTo>
                <a:lnTo>
                  <a:pt x="7" y="235"/>
                </a:lnTo>
                <a:lnTo>
                  <a:pt x="4" y="238"/>
                </a:lnTo>
                <a:lnTo>
                  <a:pt x="1" y="241"/>
                </a:lnTo>
                <a:lnTo>
                  <a:pt x="0" y="247"/>
                </a:lnTo>
                <a:lnTo>
                  <a:pt x="0" y="296"/>
                </a:lnTo>
                <a:lnTo>
                  <a:pt x="1" y="301"/>
                </a:lnTo>
                <a:lnTo>
                  <a:pt x="4" y="305"/>
                </a:lnTo>
                <a:lnTo>
                  <a:pt x="7" y="307"/>
                </a:lnTo>
                <a:lnTo>
                  <a:pt x="13" y="308"/>
                </a:lnTo>
                <a:lnTo>
                  <a:pt x="48" y="308"/>
                </a:lnTo>
                <a:lnTo>
                  <a:pt x="48" y="454"/>
                </a:lnTo>
                <a:lnTo>
                  <a:pt x="12" y="454"/>
                </a:lnTo>
                <a:lnTo>
                  <a:pt x="7" y="455"/>
                </a:lnTo>
                <a:lnTo>
                  <a:pt x="3" y="457"/>
                </a:lnTo>
                <a:lnTo>
                  <a:pt x="0" y="462"/>
                </a:lnTo>
                <a:lnTo>
                  <a:pt x="0" y="466"/>
                </a:lnTo>
                <a:lnTo>
                  <a:pt x="0" y="523"/>
                </a:lnTo>
                <a:lnTo>
                  <a:pt x="0" y="529"/>
                </a:lnTo>
                <a:lnTo>
                  <a:pt x="3" y="532"/>
                </a:lnTo>
                <a:lnTo>
                  <a:pt x="6" y="535"/>
                </a:lnTo>
                <a:lnTo>
                  <a:pt x="12" y="535"/>
                </a:lnTo>
                <a:lnTo>
                  <a:pt x="375" y="535"/>
                </a:lnTo>
                <a:lnTo>
                  <a:pt x="380" y="535"/>
                </a:lnTo>
                <a:lnTo>
                  <a:pt x="384" y="532"/>
                </a:lnTo>
                <a:lnTo>
                  <a:pt x="386" y="529"/>
                </a:lnTo>
                <a:lnTo>
                  <a:pt x="387" y="523"/>
                </a:lnTo>
                <a:lnTo>
                  <a:pt x="387" y="384"/>
                </a:lnTo>
                <a:lnTo>
                  <a:pt x="386" y="380"/>
                </a:lnTo>
                <a:lnTo>
                  <a:pt x="384" y="37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09" name="Freeform 91"/>
          <p:cNvSpPr>
            <a:spLocks/>
          </p:cNvSpPr>
          <p:nvPr/>
        </p:nvSpPr>
        <p:spPr bwMode="auto">
          <a:xfrm>
            <a:off x="11931650" y="3448844"/>
            <a:ext cx="206376" cy="206376"/>
          </a:xfrm>
          <a:custGeom>
            <a:avLst/>
            <a:gdLst>
              <a:gd name="T0" fmla="*/ 108 w 196"/>
              <a:gd name="T1" fmla="*/ 194 h 195"/>
              <a:gd name="T2" fmla="*/ 126 w 196"/>
              <a:gd name="T3" fmla="*/ 191 h 195"/>
              <a:gd name="T4" fmla="*/ 144 w 196"/>
              <a:gd name="T5" fmla="*/ 183 h 195"/>
              <a:gd name="T6" fmla="*/ 160 w 196"/>
              <a:gd name="T7" fmla="*/ 172 h 195"/>
              <a:gd name="T8" fmla="*/ 174 w 196"/>
              <a:gd name="T9" fmla="*/ 158 h 195"/>
              <a:gd name="T10" fmla="*/ 184 w 196"/>
              <a:gd name="T11" fmla="*/ 143 h 195"/>
              <a:gd name="T12" fmla="*/ 191 w 196"/>
              <a:gd name="T13" fmla="*/ 126 h 195"/>
              <a:gd name="T14" fmla="*/ 194 w 196"/>
              <a:gd name="T15" fmla="*/ 108 h 195"/>
              <a:gd name="T16" fmla="*/ 194 w 196"/>
              <a:gd name="T17" fmla="*/ 87 h 195"/>
              <a:gd name="T18" fmla="*/ 191 w 196"/>
              <a:gd name="T19" fmla="*/ 69 h 195"/>
              <a:gd name="T20" fmla="*/ 184 w 196"/>
              <a:gd name="T21" fmla="*/ 52 h 195"/>
              <a:gd name="T22" fmla="*/ 174 w 196"/>
              <a:gd name="T23" fmla="*/ 35 h 195"/>
              <a:gd name="T24" fmla="*/ 160 w 196"/>
              <a:gd name="T25" fmla="*/ 21 h 195"/>
              <a:gd name="T26" fmla="*/ 144 w 196"/>
              <a:gd name="T27" fmla="*/ 12 h 195"/>
              <a:gd name="T28" fmla="*/ 126 w 196"/>
              <a:gd name="T29" fmla="*/ 4 h 195"/>
              <a:gd name="T30" fmla="*/ 108 w 196"/>
              <a:gd name="T31" fmla="*/ 1 h 195"/>
              <a:gd name="T32" fmla="*/ 88 w 196"/>
              <a:gd name="T33" fmla="*/ 1 h 195"/>
              <a:gd name="T34" fmla="*/ 69 w 196"/>
              <a:gd name="T35" fmla="*/ 4 h 195"/>
              <a:gd name="T36" fmla="*/ 52 w 196"/>
              <a:gd name="T37" fmla="*/ 12 h 195"/>
              <a:gd name="T38" fmla="*/ 37 w 196"/>
              <a:gd name="T39" fmla="*/ 21 h 195"/>
              <a:gd name="T40" fmla="*/ 23 w 196"/>
              <a:gd name="T41" fmla="*/ 35 h 195"/>
              <a:gd name="T42" fmla="*/ 12 w 196"/>
              <a:gd name="T43" fmla="*/ 52 h 195"/>
              <a:gd name="T44" fmla="*/ 4 w 196"/>
              <a:gd name="T45" fmla="*/ 69 h 195"/>
              <a:gd name="T46" fmla="*/ 1 w 196"/>
              <a:gd name="T47" fmla="*/ 87 h 195"/>
              <a:gd name="T48" fmla="*/ 1 w 196"/>
              <a:gd name="T49" fmla="*/ 108 h 195"/>
              <a:gd name="T50" fmla="*/ 4 w 196"/>
              <a:gd name="T51" fmla="*/ 126 h 195"/>
              <a:gd name="T52" fmla="*/ 12 w 196"/>
              <a:gd name="T53" fmla="*/ 143 h 195"/>
              <a:gd name="T54" fmla="*/ 23 w 196"/>
              <a:gd name="T55" fmla="*/ 158 h 195"/>
              <a:gd name="T56" fmla="*/ 37 w 196"/>
              <a:gd name="T57" fmla="*/ 172 h 195"/>
              <a:gd name="T58" fmla="*/ 52 w 196"/>
              <a:gd name="T59" fmla="*/ 183 h 195"/>
              <a:gd name="T60" fmla="*/ 69 w 196"/>
              <a:gd name="T61" fmla="*/ 191 h 195"/>
              <a:gd name="T62" fmla="*/ 88 w 196"/>
              <a:gd name="T63"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195">
                <a:moveTo>
                  <a:pt x="98" y="195"/>
                </a:moveTo>
                <a:lnTo>
                  <a:pt x="108" y="194"/>
                </a:lnTo>
                <a:lnTo>
                  <a:pt x="118" y="193"/>
                </a:lnTo>
                <a:lnTo>
                  <a:pt x="126" y="191"/>
                </a:lnTo>
                <a:lnTo>
                  <a:pt x="135" y="188"/>
                </a:lnTo>
                <a:lnTo>
                  <a:pt x="144" y="183"/>
                </a:lnTo>
                <a:lnTo>
                  <a:pt x="151" y="179"/>
                </a:lnTo>
                <a:lnTo>
                  <a:pt x="160" y="172"/>
                </a:lnTo>
                <a:lnTo>
                  <a:pt x="166" y="166"/>
                </a:lnTo>
                <a:lnTo>
                  <a:pt x="174" y="158"/>
                </a:lnTo>
                <a:lnTo>
                  <a:pt x="179" y="151"/>
                </a:lnTo>
                <a:lnTo>
                  <a:pt x="184" y="143"/>
                </a:lnTo>
                <a:lnTo>
                  <a:pt x="188" y="135"/>
                </a:lnTo>
                <a:lnTo>
                  <a:pt x="191" y="126"/>
                </a:lnTo>
                <a:lnTo>
                  <a:pt x="193" y="116"/>
                </a:lnTo>
                <a:lnTo>
                  <a:pt x="194" y="108"/>
                </a:lnTo>
                <a:lnTo>
                  <a:pt x="196" y="97"/>
                </a:lnTo>
                <a:lnTo>
                  <a:pt x="194" y="87"/>
                </a:lnTo>
                <a:lnTo>
                  <a:pt x="193" y="77"/>
                </a:lnTo>
                <a:lnTo>
                  <a:pt x="191" y="69"/>
                </a:lnTo>
                <a:lnTo>
                  <a:pt x="188" y="60"/>
                </a:lnTo>
                <a:lnTo>
                  <a:pt x="184" y="52"/>
                </a:lnTo>
                <a:lnTo>
                  <a:pt x="179" y="44"/>
                </a:lnTo>
                <a:lnTo>
                  <a:pt x="174" y="35"/>
                </a:lnTo>
                <a:lnTo>
                  <a:pt x="166" y="29"/>
                </a:lnTo>
                <a:lnTo>
                  <a:pt x="160" y="21"/>
                </a:lnTo>
                <a:lnTo>
                  <a:pt x="151" y="16"/>
                </a:lnTo>
                <a:lnTo>
                  <a:pt x="144" y="12"/>
                </a:lnTo>
                <a:lnTo>
                  <a:pt x="135" y="7"/>
                </a:lnTo>
                <a:lnTo>
                  <a:pt x="126" y="4"/>
                </a:lnTo>
                <a:lnTo>
                  <a:pt x="118" y="2"/>
                </a:lnTo>
                <a:lnTo>
                  <a:pt x="108" y="1"/>
                </a:lnTo>
                <a:lnTo>
                  <a:pt x="98" y="0"/>
                </a:lnTo>
                <a:lnTo>
                  <a:pt x="88" y="1"/>
                </a:lnTo>
                <a:lnTo>
                  <a:pt x="79" y="2"/>
                </a:lnTo>
                <a:lnTo>
                  <a:pt x="69" y="4"/>
                </a:lnTo>
                <a:lnTo>
                  <a:pt x="61" y="7"/>
                </a:lnTo>
                <a:lnTo>
                  <a:pt x="52" y="12"/>
                </a:lnTo>
                <a:lnTo>
                  <a:pt x="44" y="16"/>
                </a:lnTo>
                <a:lnTo>
                  <a:pt x="37" y="21"/>
                </a:lnTo>
                <a:lnTo>
                  <a:pt x="29" y="29"/>
                </a:lnTo>
                <a:lnTo>
                  <a:pt x="23" y="35"/>
                </a:lnTo>
                <a:lnTo>
                  <a:pt x="16" y="43"/>
                </a:lnTo>
                <a:lnTo>
                  <a:pt x="12" y="52"/>
                </a:lnTo>
                <a:lnTo>
                  <a:pt x="8" y="60"/>
                </a:lnTo>
                <a:lnTo>
                  <a:pt x="4" y="69"/>
                </a:lnTo>
                <a:lnTo>
                  <a:pt x="2" y="77"/>
                </a:lnTo>
                <a:lnTo>
                  <a:pt x="1" y="87"/>
                </a:lnTo>
                <a:lnTo>
                  <a:pt x="0" y="97"/>
                </a:lnTo>
                <a:lnTo>
                  <a:pt x="1" y="108"/>
                </a:lnTo>
                <a:lnTo>
                  <a:pt x="2" y="116"/>
                </a:lnTo>
                <a:lnTo>
                  <a:pt x="4" y="126"/>
                </a:lnTo>
                <a:lnTo>
                  <a:pt x="8" y="135"/>
                </a:lnTo>
                <a:lnTo>
                  <a:pt x="12" y="143"/>
                </a:lnTo>
                <a:lnTo>
                  <a:pt x="16" y="151"/>
                </a:lnTo>
                <a:lnTo>
                  <a:pt x="23" y="158"/>
                </a:lnTo>
                <a:lnTo>
                  <a:pt x="29" y="166"/>
                </a:lnTo>
                <a:lnTo>
                  <a:pt x="37" y="172"/>
                </a:lnTo>
                <a:lnTo>
                  <a:pt x="44" y="179"/>
                </a:lnTo>
                <a:lnTo>
                  <a:pt x="52" y="183"/>
                </a:lnTo>
                <a:lnTo>
                  <a:pt x="61" y="188"/>
                </a:lnTo>
                <a:lnTo>
                  <a:pt x="69" y="191"/>
                </a:lnTo>
                <a:lnTo>
                  <a:pt x="79" y="193"/>
                </a:lnTo>
                <a:lnTo>
                  <a:pt x="88" y="194"/>
                </a:lnTo>
                <a:lnTo>
                  <a:pt x="98" y="19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0" name="Freeform 92"/>
          <p:cNvSpPr>
            <a:spLocks/>
          </p:cNvSpPr>
          <p:nvPr/>
        </p:nvSpPr>
        <p:spPr bwMode="auto">
          <a:xfrm>
            <a:off x="12112626" y="3553620"/>
            <a:ext cx="307976" cy="307976"/>
          </a:xfrm>
          <a:custGeom>
            <a:avLst/>
            <a:gdLst>
              <a:gd name="T0" fmla="*/ 54 w 292"/>
              <a:gd name="T1" fmla="*/ 260 h 293"/>
              <a:gd name="T2" fmla="*/ 77 w 292"/>
              <a:gd name="T3" fmla="*/ 275 h 293"/>
              <a:gd name="T4" fmla="*/ 103 w 292"/>
              <a:gd name="T5" fmla="*/ 286 h 293"/>
              <a:gd name="T6" fmla="*/ 131 w 292"/>
              <a:gd name="T7" fmla="*/ 291 h 293"/>
              <a:gd name="T8" fmla="*/ 161 w 292"/>
              <a:gd name="T9" fmla="*/ 291 h 293"/>
              <a:gd name="T10" fmla="*/ 189 w 292"/>
              <a:gd name="T11" fmla="*/ 286 h 293"/>
              <a:gd name="T12" fmla="*/ 215 w 292"/>
              <a:gd name="T13" fmla="*/ 275 h 293"/>
              <a:gd name="T14" fmla="*/ 238 w 292"/>
              <a:gd name="T15" fmla="*/ 260 h 293"/>
              <a:gd name="T16" fmla="*/ 259 w 292"/>
              <a:gd name="T17" fmla="*/ 239 h 293"/>
              <a:gd name="T18" fmla="*/ 275 w 292"/>
              <a:gd name="T19" fmla="*/ 215 h 293"/>
              <a:gd name="T20" fmla="*/ 286 w 292"/>
              <a:gd name="T21" fmla="*/ 189 h 293"/>
              <a:gd name="T22" fmla="*/ 291 w 292"/>
              <a:gd name="T23" fmla="*/ 161 h 293"/>
              <a:gd name="T24" fmla="*/ 291 w 292"/>
              <a:gd name="T25" fmla="*/ 132 h 293"/>
              <a:gd name="T26" fmla="*/ 286 w 292"/>
              <a:gd name="T27" fmla="*/ 104 h 293"/>
              <a:gd name="T28" fmla="*/ 275 w 292"/>
              <a:gd name="T29" fmla="*/ 78 h 293"/>
              <a:gd name="T30" fmla="*/ 259 w 292"/>
              <a:gd name="T31" fmla="*/ 54 h 293"/>
              <a:gd name="T32" fmla="*/ 238 w 292"/>
              <a:gd name="T33" fmla="*/ 33 h 293"/>
              <a:gd name="T34" fmla="*/ 215 w 292"/>
              <a:gd name="T35" fmla="*/ 17 h 293"/>
              <a:gd name="T36" fmla="*/ 189 w 292"/>
              <a:gd name="T37" fmla="*/ 6 h 293"/>
              <a:gd name="T38" fmla="*/ 161 w 292"/>
              <a:gd name="T39" fmla="*/ 1 h 293"/>
              <a:gd name="T40" fmla="*/ 131 w 292"/>
              <a:gd name="T41" fmla="*/ 1 h 293"/>
              <a:gd name="T42" fmla="*/ 103 w 292"/>
              <a:gd name="T43" fmla="*/ 6 h 293"/>
              <a:gd name="T44" fmla="*/ 77 w 292"/>
              <a:gd name="T45" fmla="*/ 17 h 293"/>
              <a:gd name="T46" fmla="*/ 54 w 292"/>
              <a:gd name="T47" fmla="*/ 33 h 293"/>
              <a:gd name="T48" fmla="*/ 33 w 292"/>
              <a:gd name="T49" fmla="*/ 54 h 293"/>
              <a:gd name="T50" fmla="*/ 17 w 292"/>
              <a:gd name="T51" fmla="*/ 78 h 293"/>
              <a:gd name="T52" fmla="*/ 6 w 292"/>
              <a:gd name="T53" fmla="*/ 104 h 293"/>
              <a:gd name="T54" fmla="*/ 1 w 292"/>
              <a:gd name="T55" fmla="*/ 132 h 293"/>
              <a:gd name="T56" fmla="*/ 1 w 292"/>
              <a:gd name="T57" fmla="*/ 161 h 293"/>
              <a:gd name="T58" fmla="*/ 6 w 292"/>
              <a:gd name="T59" fmla="*/ 189 h 293"/>
              <a:gd name="T60" fmla="*/ 17 w 292"/>
              <a:gd name="T61" fmla="*/ 215 h 293"/>
              <a:gd name="T62" fmla="*/ 33 w 292"/>
              <a:gd name="T63" fmla="*/ 23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3">
                <a:moveTo>
                  <a:pt x="43" y="249"/>
                </a:moveTo>
                <a:lnTo>
                  <a:pt x="54" y="260"/>
                </a:lnTo>
                <a:lnTo>
                  <a:pt x="66" y="269"/>
                </a:lnTo>
                <a:lnTo>
                  <a:pt x="77" y="275"/>
                </a:lnTo>
                <a:lnTo>
                  <a:pt x="90" y="282"/>
                </a:lnTo>
                <a:lnTo>
                  <a:pt x="103" y="286"/>
                </a:lnTo>
                <a:lnTo>
                  <a:pt x="117" y="289"/>
                </a:lnTo>
                <a:lnTo>
                  <a:pt x="131" y="291"/>
                </a:lnTo>
                <a:lnTo>
                  <a:pt x="147" y="293"/>
                </a:lnTo>
                <a:lnTo>
                  <a:pt x="161" y="291"/>
                </a:lnTo>
                <a:lnTo>
                  <a:pt x="175" y="289"/>
                </a:lnTo>
                <a:lnTo>
                  <a:pt x="189" y="286"/>
                </a:lnTo>
                <a:lnTo>
                  <a:pt x="202" y="282"/>
                </a:lnTo>
                <a:lnTo>
                  <a:pt x="215" y="275"/>
                </a:lnTo>
                <a:lnTo>
                  <a:pt x="226" y="269"/>
                </a:lnTo>
                <a:lnTo>
                  <a:pt x="238" y="260"/>
                </a:lnTo>
                <a:lnTo>
                  <a:pt x="249" y="249"/>
                </a:lnTo>
                <a:lnTo>
                  <a:pt x="259" y="239"/>
                </a:lnTo>
                <a:lnTo>
                  <a:pt x="269" y="227"/>
                </a:lnTo>
                <a:lnTo>
                  <a:pt x="275" y="215"/>
                </a:lnTo>
                <a:lnTo>
                  <a:pt x="282" y="203"/>
                </a:lnTo>
                <a:lnTo>
                  <a:pt x="286" y="189"/>
                </a:lnTo>
                <a:lnTo>
                  <a:pt x="289" y="176"/>
                </a:lnTo>
                <a:lnTo>
                  <a:pt x="291" y="161"/>
                </a:lnTo>
                <a:lnTo>
                  <a:pt x="292" y="147"/>
                </a:lnTo>
                <a:lnTo>
                  <a:pt x="291" y="132"/>
                </a:lnTo>
                <a:lnTo>
                  <a:pt x="289" y="118"/>
                </a:lnTo>
                <a:lnTo>
                  <a:pt x="286" y="104"/>
                </a:lnTo>
                <a:lnTo>
                  <a:pt x="282" y="91"/>
                </a:lnTo>
                <a:lnTo>
                  <a:pt x="275" y="78"/>
                </a:lnTo>
                <a:lnTo>
                  <a:pt x="269" y="66"/>
                </a:lnTo>
                <a:lnTo>
                  <a:pt x="259" y="54"/>
                </a:lnTo>
                <a:lnTo>
                  <a:pt x="249" y="43"/>
                </a:lnTo>
                <a:lnTo>
                  <a:pt x="238" y="33"/>
                </a:lnTo>
                <a:lnTo>
                  <a:pt x="226" y="25"/>
                </a:lnTo>
                <a:lnTo>
                  <a:pt x="215" y="17"/>
                </a:lnTo>
                <a:lnTo>
                  <a:pt x="202" y="11"/>
                </a:lnTo>
                <a:lnTo>
                  <a:pt x="189" y="6"/>
                </a:lnTo>
                <a:lnTo>
                  <a:pt x="175" y="3"/>
                </a:lnTo>
                <a:lnTo>
                  <a:pt x="161" y="1"/>
                </a:lnTo>
                <a:lnTo>
                  <a:pt x="147" y="0"/>
                </a:lnTo>
                <a:lnTo>
                  <a:pt x="131" y="1"/>
                </a:lnTo>
                <a:lnTo>
                  <a:pt x="117" y="3"/>
                </a:lnTo>
                <a:lnTo>
                  <a:pt x="103" y="6"/>
                </a:lnTo>
                <a:lnTo>
                  <a:pt x="90" y="11"/>
                </a:lnTo>
                <a:lnTo>
                  <a:pt x="77" y="17"/>
                </a:lnTo>
                <a:lnTo>
                  <a:pt x="66" y="25"/>
                </a:lnTo>
                <a:lnTo>
                  <a:pt x="54" y="33"/>
                </a:lnTo>
                <a:lnTo>
                  <a:pt x="43" y="43"/>
                </a:lnTo>
                <a:lnTo>
                  <a:pt x="33" y="54"/>
                </a:lnTo>
                <a:lnTo>
                  <a:pt x="25" y="66"/>
                </a:lnTo>
                <a:lnTo>
                  <a:pt x="17" y="78"/>
                </a:lnTo>
                <a:lnTo>
                  <a:pt x="10" y="91"/>
                </a:lnTo>
                <a:lnTo>
                  <a:pt x="6" y="104"/>
                </a:lnTo>
                <a:lnTo>
                  <a:pt x="3" y="118"/>
                </a:lnTo>
                <a:lnTo>
                  <a:pt x="1" y="132"/>
                </a:lnTo>
                <a:lnTo>
                  <a:pt x="0" y="147"/>
                </a:lnTo>
                <a:lnTo>
                  <a:pt x="1" y="161"/>
                </a:lnTo>
                <a:lnTo>
                  <a:pt x="3" y="176"/>
                </a:lnTo>
                <a:lnTo>
                  <a:pt x="6" y="189"/>
                </a:lnTo>
                <a:lnTo>
                  <a:pt x="10" y="203"/>
                </a:lnTo>
                <a:lnTo>
                  <a:pt x="17" y="215"/>
                </a:lnTo>
                <a:lnTo>
                  <a:pt x="25" y="227"/>
                </a:lnTo>
                <a:lnTo>
                  <a:pt x="33" y="239"/>
                </a:lnTo>
                <a:lnTo>
                  <a:pt x="43" y="24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1" name="Freeform 93"/>
          <p:cNvSpPr>
            <a:spLocks/>
          </p:cNvSpPr>
          <p:nvPr/>
        </p:nvSpPr>
        <p:spPr bwMode="auto">
          <a:xfrm>
            <a:off x="12395200" y="3448844"/>
            <a:ext cx="206376" cy="206376"/>
          </a:xfrm>
          <a:custGeom>
            <a:avLst/>
            <a:gdLst>
              <a:gd name="T0" fmla="*/ 108 w 195"/>
              <a:gd name="T1" fmla="*/ 194 h 195"/>
              <a:gd name="T2" fmla="*/ 126 w 195"/>
              <a:gd name="T3" fmla="*/ 191 h 195"/>
              <a:gd name="T4" fmla="*/ 143 w 195"/>
              <a:gd name="T5" fmla="*/ 183 h 195"/>
              <a:gd name="T6" fmla="*/ 158 w 195"/>
              <a:gd name="T7" fmla="*/ 172 h 195"/>
              <a:gd name="T8" fmla="*/ 172 w 195"/>
              <a:gd name="T9" fmla="*/ 158 h 195"/>
              <a:gd name="T10" fmla="*/ 183 w 195"/>
              <a:gd name="T11" fmla="*/ 143 h 195"/>
              <a:gd name="T12" fmla="*/ 191 w 195"/>
              <a:gd name="T13" fmla="*/ 126 h 195"/>
              <a:gd name="T14" fmla="*/ 194 w 195"/>
              <a:gd name="T15" fmla="*/ 108 h 195"/>
              <a:gd name="T16" fmla="*/ 194 w 195"/>
              <a:gd name="T17" fmla="*/ 87 h 195"/>
              <a:gd name="T18" fmla="*/ 191 w 195"/>
              <a:gd name="T19" fmla="*/ 69 h 195"/>
              <a:gd name="T20" fmla="*/ 183 w 195"/>
              <a:gd name="T21" fmla="*/ 52 h 195"/>
              <a:gd name="T22" fmla="*/ 172 w 195"/>
              <a:gd name="T23" fmla="*/ 35 h 195"/>
              <a:gd name="T24" fmla="*/ 158 w 195"/>
              <a:gd name="T25" fmla="*/ 21 h 195"/>
              <a:gd name="T26" fmla="*/ 143 w 195"/>
              <a:gd name="T27" fmla="*/ 12 h 195"/>
              <a:gd name="T28" fmla="*/ 126 w 195"/>
              <a:gd name="T29" fmla="*/ 4 h 195"/>
              <a:gd name="T30" fmla="*/ 108 w 195"/>
              <a:gd name="T31" fmla="*/ 1 h 195"/>
              <a:gd name="T32" fmla="*/ 87 w 195"/>
              <a:gd name="T33" fmla="*/ 1 h 195"/>
              <a:gd name="T34" fmla="*/ 69 w 195"/>
              <a:gd name="T35" fmla="*/ 4 h 195"/>
              <a:gd name="T36" fmla="*/ 51 w 195"/>
              <a:gd name="T37" fmla="*/ 12 h 195"/>
              <a:gd name="T38" fmla="*/ 35 w 195"/>
              <a:gd name="T39" fmla="*/ 21 h 195"/>
              <a:gd name="T40" fmla="*/ 21 w 195"/>
              <a:gd name="T41" fmla="*/ 35 h 195"/>
              <a:gd name="T42" fmla="*/ 11 w 195"/>
              <a:gd name="T43" fmla="*/ 52 h 195"/>
              <a:gd name="T44" fmla="*/ 4 w 195"/>
              <a:gd name="T45" fmla="*/ 69 h 195"/>
              <a:gd name="T46" fmla="*/ 1 w 195"/>
              <a:gd name="T47" fmla="*/ 87 h 195"/>
              <a:gd name="T48" fmla="*/ 1 w 195"/>
              <a:gd name="T49" fmla="*/ 108 h 195"/>
              <a:gd name="T50" fmla="*/ 4 w 195"/>
              <a:gd name="T51" fmla="*/ 126 h 195"/>
              <a:gd name="T52" fmla="*/ 11 w 195"/>
              <a:gd name="T53" fmla="*/ 143 h 195"/>
              <a:gd name="T54" fmla="*/ 21 w 195"/>
              <a:gd name="T55" fmla="*/ 158 h 195"/>
              <a:gd name="T56" fmla="*/ 35 w 195"/>
              <a:gd name="T57" fmla="*/ 172 h 195"/>
              <a:gd name="T58" fmla="*/ 51 w 195"/>
              <a:gd name="T59" fmla="*/ 183 h 195"/>
              <a:gd name="T60" fmla="*/ 69 w 195"/>
              <a:gd name="T61" fmla="*/ 191 h 195"/>
              <a:gd name="T62" fmla="*/ 87 w 195"/>
              <a:gd name="T63"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95">
                <a:moveTo>
                  <a:pt x="97" y="195"/>
                </a:moveTo>
                <a:lnTo>
                  <a:pt x="108" y="194"/>
                </a:lnTo>
                <a:lnTo>
                  <a:pt x="116" y="193"/>
                </a:lnTo>
                <a:lnTo>
                  <a:pt x="126" y="191"/>
                </a:lnTo>
                <a:lnTo>
                  <a:pt x="135" y="188"/>
                </a:lnTo>
                <a:lnTo>
                  <a:pt x="143" y="183"/>
                </a:lnTo>
                <a:lnTo>
                  <a:pt x="151" y="179"/>
                </a:lnTo>
                <a:lnTo>
                  <a:pt x="158" y="172"/>
                </a:lnTo>
                <a:lnTo>
                  <a:pt x="166" y="166"/>
                </a:lnTo>
                <a:lnTo>
                  <a:pt x="172" y="158"/>
                </a:lnTo>
                <a:lnTo>
                  <a:pt x="179" y="151"/>
                </a:lnTo>
                <a:lnTo>
                  <a:pt x="183" y="143"/>
                </a:lnTo>
                <a:lnTo>
                  <a:pt x="187" y="135"/>
                </a:lnTo>
                <a:lnTo>
                  <a:pt x="191" y="126"/>
                </a:lnTo>
                <a:lnTo>
                  <a:pt x="193" y="116"/>
                </a:lnTo>
                <a:lnTo>
                  <a:pt x="194" y="108"/>
                </a:lnTo>
                <a:lnTo>
                  <a:pt x="195" y="97"/>
                </a:lnTo>
                <a:lnTo>
                  <a:pt x="194" y="87"/>
                </a:lnTo>
                <a:lnTo>
                  <a:pt x="193" y="77"/>
                </a:lnTo>
                <a:lnTo>
                  <a:pt x="191" y="69"/>
                </a:lnTo>
                <a:lnTo>
                  <a:pt x="187" y="60"/>
                </a:lnTo>
                <a:lnTo>
                  <a:pt x="183" y="52"/>
                </a:lnTo>
                <a:lnTo>
                  <a:pt x="179" y="44"/>
                </a:lnTo>
                <a:lnTo>
                  <a:pt x="172" y="35"/>
                </a:lnTo>
                <a:lnTo>
                  <a:pt x="166" y="29"/>
                </a:lnTo>
                <a:lnTo>
                  <a:pt x="158" y="21"/>
                </a:lnTo>
                <a:lnTo>
                  <a:pt x="151" y="16"/>
                </a:lnTo>
                <a:lnTo>
                  <a:pt x="143" y="12"/>
                </a:lnTo>
                <a:lnTo>
                  <a:pt x="135" y="7"/>
                </a:lnTo>
                <a:lnTo>
                  <a:pt x="126" y="4"/>
                </a:lnTo>
                <a:lnTo>
                  <a:pt x="116" y="2"/>
                </a:lnTo>
                <a:lnTo>
                  <a:pt x="108" y="1"/>
                </a:lnTo>
                <a:lnTo>
                  <a:pt x="97" y="0"/>
                </a:lnTo>
                <a:lnTo>
                  <a:pt x="87" y="1"/>
                </a:lnTo>
                <a:lnTo>
                  <a:pt x="77" y="2"/>
                </a:lnTo>
                <a:lnTo>
                  <a:pt x="69" y="4"/>
                </a:lnTo>
                <a:lnTo>
                  <a:pt x="60" y="7"/>
                </a:lnTo>
                <a:lnTo>
                  <a:pt x="51" y="12"/>
                </a:lnTo>
                <a:lnTo>
                  <a:pt x="44" y="16"/>
                </a:lnTo>
                <a:lnTo>
                  <a:pt x="35" y="21"/>
                </a:lnTo>
                <a:lnTo>
                  <a:pt x="29" y="29"/>
                </a:lnTo>
                <a:lnTo>
                  <a:pt x="21" y="35"/>
                </a:lnTo>
                <a:lnTo>
                  <a:pt x="16" y="43"/>
                </a:lnTo>
                <a:lnTo>
                  <a:pt x="11" y="52"/>
                </a:lnTo>
                <a:lnTo>
                  <a:pt x="7" y="60"/>
                </a:lnTo>
                <a:lnTo>
                  <a:pt x="4" y="69"/>
                </a:lnTo>
                <a:lnTo>
                  <a:pt x="2" y="77"/>
                </a:lnTo>
                <a:lnTo>
                  <a:pt x="1" y="87"/>
                </a:lnTo>
                <a:lnTo>
                  <a:pt x="0" y="97"/>
                </a:lnTo>
                <a:lnTo>
                  <a:pt x="1" y="108"/>
                </a:lnTo>
                <a:lnTo>
                  <a:pt x="2" y="116"/>
                </a:lnTo>
                <a:lnTo>
                  <a:pt x="4" y="126"/>
                </a:lnTo>
                <a:lnTo>
                  <a:pt x="7" y="135"/>
                </a:lnTo>
                <a:lnTo>
                  <a:pt x="11" y="143"/>
                </a:lnTo>
                <a:lnTo>
                  <a:pt x="16" y="151"/>
                </a:lnTo>
                <a:lnTo>
                  <a:pt x="21" y="158"/>
                </a:lnTo>
                <a:lnTo>
                  <a:pt x="29" y="166"/>
                </a:lnTo>
                <a:lnTo>
                  <a:pt x="35" y="172"/>
                </a:lnTo>
                <a:lnTo>
                  <a:pt x="44" y="179"/>
                </a:lnTo>
                <a:lnTo>
                  <a:pt x="51" y="183"/>
                </a:lnTo>
                <a:lnTo>
                  <a:pt x="60" y="188"/>
                </a:lnTo>
                <a:lnTo>
                  <a:pt x="69" y="191"/>
                </a:lnTo>
                <a:lnTo>
                  <a:pt x="77" y="193"/>
                </a:lnTo>
                <a:lnTo>
                  <a:pt x="87" y="194"/>
                </a:lnTo>
                <a:lnTo>
                  <a:pt x="97" y="19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2" name="Freeform 94"/>
          <p:cNvSpPr>
            <a:spLocks/>
          </p:cNvSpPr>
          <p:nvPr/>
        </p:nvSpPr>
        <p:spPr bwMode="auto">
          <a:xfrm>
            <a:off x="12414251" y="3655220"/>
            <a:ext cx="238126" cy="206376"/>
          </a:xfrm>
          <a:custGeom>
            <a:avLst/>
            <a:gdLst>
              <a:gd name="T0" fmla="*/ 178 w 226"/>
              <a:gd name="T1" fmla="*/ 0 h 195"/>
              <a:gd name="T2" fmla="*/ 173 w 226"/>
              <a:gd name="T3" fmla="*/ 1 h 195"/>
              <a:gd name="T4" fmla="*/ 162 w 226"/>
              <a:gd name="T5" fmla="*/ 8 h 195"/>
              <a:gd name="T6" fmla="*/ 154 w 226"/>
              <a:gd name="T7" fmla="*/ 12 h 195"/>
              <a:gd name="T8" fmla="*/ 146 w 226"/>
              <a:gd name="T9" fmla="*/ 15 h 195"/>
              <a:gd name="T10" fmla="*/ 135 w 226"/>
              <a:gd name="T11" fmla="*/ 20 h 195"/>
              <a:gd name="T12" fmla="*/ 124 w 226"/>
              <a:gd name="T13" fmla="*/ 24 h 195"/>
              <a:gd name="T14" fmla="*/ 113 w 226"/>
              <a:gd name="T15" fmla="*/ 27 h 195"/>
              <a:gd name="T16" fmla="*/ 101 w 226"/>
              <a:gd name="T17" fmla="*/ 30 h 195"/>
              <a:gd name="T18" fmla="*/ 91 w 226"/>
              <a:gd name="T19" fmla="*/ 31 h 195"/>
              <a:gd name="T20" fmla="*/ 79 w 226"/>
              <a:gd name="T21" fmla="*/ 33 h 195"/>
              <a:gd name="T22" fmla="*/ 67 w 226"/>
              <a:gd name="T23" fmla="*/ 31 h 195"/>
              <a:gd name="T24" fmla="*/ 54 w 226"/>
              <a:gd name="T25" fmla="*/ 29 h 195"/>
              <a:gd name="T26" fmla="*/ 41 w 226"/>
              <a:gd name="T27" fmla="*/ 27 h 195"/>
              <a:gd name="T28" fmla="*/ 29 w 226"/>
              <a:gd name="T29" fmla="*/ 23 h 195"/>
              <a:gd name="T30" fmla="*/ 30 w 226"/>
              <a:gd name="T31" fmla="*/ 37 h 195"/>
              <a:gd name="T32" fmla="*/ 30 w 226"/>
              <a:gd name="T33" fmla="*/ 49 h 195"/>
              <a:gd name="T34" fmla="*/ 30 w 226"/>
              <a:gd name="T35" fmla="*/ 62 h 195"/>
              <a:gd name="T36" fmla="*/ 29 w 226"/>
              <a:gd name="T37" fmla="*/ 75 h 195"/>
              <a:gd name="T38" fmla="*/ 26 w 226"/>
              <a:gd name="T39" fmla="*/ 87 h 195"/>
              <a:gd name="T40" fmla="*/ 23 w 226"/>
              <a:gd name="T41" fmla="*/ 99 h 195"/>
              <a:gd name="T42" fmla="*/ 18 w 226"/>
              <a:gd name="T43" fmla="*/ 111 h 195"/>
              <a:gd name="T44" fmla="*/ 13 w 226"/>
              <a:gd name="T45" fmla="*/ 123 h 195"/>
              <a:gd name="T46" fmla="*/ 7 w 226"/>
              <a:gd name="T47" fmla="*/ 134 h 195"/>
              <a:gd name="T48" fmla="*/ 0 w 226"/>
              <a:gd name="T49" fmla="*/ 146 h 195"/>
              <a:gd name="T50" fmla="*/ 15 w 226"/>
              <a:gd name="T51" fmla="*/ 147 h 195"/>
              <a:gd name="T52" fmla="*/ 29 w 226"/>
              <a:gd name="T53" fmla="*/ 149 h 195"/>
              <a:gd name="T54" fmla="*/ 43 w 226"/>
              <a:gd name="T55" fmla="*/ 153 h 195"/>
              <a:gd name="T56" fmla="*/ 56 w 226"/>
              <a:gd name="T57" fmla="*/ 159 h 195"/>
              <a:gd name="T58" fmla="*/ 68 w 226"/>
              <a:gd name="T59" fmla="*/ 165 h 195"/>
              <a:gd name="T60" fmla="*/ 80 w 226"/>
              <a:gd name="T61" fmla="*/ 174 h 195"/>
              <a:gd name="T62" fmla="*/ 91 w 226"/>
              <a:gd name="T63" fmla="*/ 184 h 195"/>
              <a:gd name="T64" fmla="*/ 100 w 226"/>
              <a:gd name="T65" fmla="*/ 195 h 195"/>
              <a:gd name="T66" fmla="*/ 151 w 226"/>
              <a:gd name="T67" fmla="*/ 195 h 195"/>
              <a:gd name="T68" fmla="*/ 166 w 226"/>
              <a:gd name="T69" fmla="*/ 193 h 195"/>
              <a:gd name="T70" fmla="*/ 180 w 226"/>
              <a:gd name="T71" fmla="*/ 190 h 195"/>
              <a:gd name="T72" fmla="*/ 187 w 226"/>
              <a:gd name="T73" fmla="*/ 188 h 195"/>
              <a:gd name="T74" fmla="*/ 193 w 226"/>
              <a:gd name="T75" fmla="*/ 186 h 195"/>
              <a:gd name="T76" fmla="*/ 199 w 226"/>
              <a:gd name="T77" fmla="*/ 183 h 195"/>
              <a:gd name="T78" fmla="*/ 204 w 226"/>
              <a:gd name="T79" fmla="*/ 179 h 195"/>
              <a:gd name="T80" fmla="*/ 209 w 226"/>
              <a:gd name="T81" fmla="*/ 175 h 195"/>
              <a:gd name="T82" fmla="*/ 214 w 226"/>
              <a:gd name="T83" fmla="*/ 171 h 195"/>
              <a:gd name="T84" fmla="*/ 217 w 226"/>
              <a:gd name="T85" fmla="*/ 165 h 195"/>
              <a:gd name="T86" fmla="*/ 220 w 226"/>
              <a:gd name="T87" fmla="*/ 160 h 195"/>
              <a:gd name="T88" fmla="*/ 222 w 226"/>
              <a:gd name="T89" fmla="*/ 155 h 195"/>
              <a:gd name="T90" fmla="*/ 223 w 226"/>
              <a:gd name="T91" fmla="*/ 148 h 195"/>
              <a:gd name="T92" fmla="*/ 225 w 226"/>
              <a:gd name="T93" fmla="*/ 142 h 195"/>
              <a:gd name="T94" fmla="*/ 226 w 226"/>
              <a:gd name="T95" fmla="*/ 134 h 195"/>
              <a:gd name="T96" fmla="*/ 225 w 226"/>
              <a:gd name="T97" fmla="*/ 103 h 195"/>
              <a:gd name="T98" fmla="*/ 222 w 226"/>
              <a:gd name="T99" fmla="*/ 76 h 195"/>
              <a:gd name="T100" fmla="*/ 220 w 226"/>
              <a:gd name="T101" fmla="*/ 63 h 195"/>
              <a:gd name="T102" fmla="*/ 219 w 226"/>
              <a:gd name="T103" fmla="*/ 52 h 195"/>
              <a:gd name="T104" fmla="*/ 216 w 226"/>
              <a:gd name="T105" fmla="*/ 42 h 195"/>
              <a:gd name="T106" fmla="*/ 214 w 226"/>
              <a:gd name="T107" fmla="*/ 34 h 195"/>
              <a:gd name="T108" fmla="*/ 210 w 226"/>
              <a:gd name="T109" fmla="*/ 25 h 195"/>
              <a:gd name="T110" fmla="*/ 207 w 226"/>
              <a:gd name="T111" fmla="*/ 19 h 195"/>
              <a:gd name="T112" fmla="*/ 203 w 226"/>
              <a:gd name="T113" fmla="*/ 13 h 195"/>
              <a:gd name="T114" fmla="*/ 199 w 226"/>
              <a:gd name="T115" fmla="*/ 8 h 195"/>
              <a:gd name="T116" fmla="*/ 194 w 226"/>
              <a:gd name="T117" fmla="*/ 4 h 195"/>
              <a:gd name="T118" fmla="*/ 189 w 226"/>
              <a:gd name="T119" fmla="*/ 2 h 195"/>
              <a:gd name="T120" fmla="*/ 183 w 226"/>
              <a:gd name="T121" fmla="*/ 0 h 195"/>
              <a:gd name="T122" fmla="*/ 178 w 226"/>
              <a:gd name="T12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95">
                <a:moveTo>
                  <a:pt x="178" y="0"/>
                </a:moveTo>
                <a:lnTo>
                  <a:pt x="173" y="1"/>
                </a:lnTo>
                <a:lnTo>
                  <a:pt x="162" y="8"/>
                </a:lnTo>
                <a:lnTo>
                  <a:pt x="154" y="12"/>
                </a:lnTo>
                <a:lnTo>
                  <a:pt x="146" y="15"/>
                </a:lnTo>
                <a:lnTo>
                  <a:pt x="135" y="20"/>
                </a:lnTo>
                <a:lnTo>
                  <a:pt x="124" y="24"/>
                </a:lnTo>
                <a:lnTo>
                  <a:pt x="113" y="27"/>
                </a:lnTo>
                <a:lnTo>
                  <a:pt x="101" y="30"/>
                </a:lnTo>
                <a:lnTo>
                  <a:pt x="91" y="31"/>
                </a:lnTo>
                <a:lnTo>
                  <a:pt x="79" y="33"/>
                </a:lnTo>
                <a:lnTo>
                  <a:pt x="67" y="31"/>
                </a:lnTo>
                <a:lnTo>
                  <a:pt x="54" y="29"/>
                </a:lnTo>
                <a:lnTo>
                  <a:pt x="41" y="27"/>
                </a:lnTo>
                <a:lnTo>
                  <a:pt x="29" y="23"/>
                </a:lnTo>
                <a:lnTo>
                  <a:pt x="30" y="37"/>
                </a:lnTo>
                <a:lnTo>
                  <a:pt x="30" y="49"/>
                </a:lnTo>
                <a:lnTo>
                  <a:pt x="30" y="62"/>
                </a:lnTo>
                <a:lnTo>
                  <a:pt x="29" y="75"/>
                </a:lnTo>
                <a:lnTo>
                  <a:pt x="26" y="87"/>
                </a:lnTo>
                <a:lnTo>
                  <a:pt x="23" y="99"/>
                </a:lnTo>
                <a:lnTo>
                  <a:pt x="18" y="111"/>
                </a:lnTo>
                <a:lnTo>
                  <a:pt x="13" y="123"/>
                </a:lnTo>
                <a:lnTo>
                  <a:pt x="7" y="134"/>
                </a:lnTo>
                <a:lnTo>
                  <a:pt x="0" y="146"/>
                </a:lnTo>
                <a:lnTo>
                  <a:pt x="15" y="147"/>
                </a:lnTo>
                <a:lnTo>
                  <a:pt x="29" y="149"/>
                </a:lnTo>
                <a:lnTo>
                  <a:pt x="43" y="153"/>
                </a:lnTo>
                <a:lnTo>
                  <a:pt x="56" y="159"/>
                </a:lnTo>
                <a:lnTo>
                  <a:pt x="68" y="165"/>
                </a:lnTo>
                <a:lnTo>
                  <a:pt x="80" y="174"/>
                </a:lnTo>
                <a:lnTo>
                  <a:pt x="91" y="184"/>
                </a:lnTo>
                <a:lnTo>
                  <a:pt x="100" y="195"/>
                </a:lnTo>
                <a:lnTo>
                  <a:pt x="151" y="195"/>
                </a:lnTo>
                <a:lnTo>
                  <a:pt x="166" y="193"/>
                </a:lnTo>
                <a:lnTo>
                  <a:pt x="180" y="190"/>
                </a:lnTo>
                <a:lnTo>
                  <a:pt x="187" y="188"/>
                </a:lnTo>
                <a:lnTo>
                  <a:pt x="193" y="186"/>
                </a:lnTo>
                <a:lnTo>
                  <a:pt x="199" y="183"/>
                </a:lnTo>
                <a:lnTo>
                  <a:pt x="204" y="179"/>
                </a:lnTo>
                <a:lnTo>
                  <a:pt x="209" y="175"/>
                </a:lnTo>
                <a:lnTo>
                  <a:pt x="214" y="171"/>
                </a:lnTo>
                <a:lnTo>
                  <a:pt x="217" y="165"/>
                </a:lnTo>
                <a:lnTo>
                  <a:pt x="220" y="160"/>
                </a:lnTo>
                <a:lnTo>
                  <a:pt x="222" y="155"/>
                </a:lnTo>
                <a:lnTo>
                  <a:pt x="223" y="148"/>
                </a:lnTo>
                <a:lnTo>
                  <a:pt x="225" y="142"/>
                </a:lnTo>
                <a:lnTo>
                  <a:pt x="226" y="134"/>
                </a:lnTo>
                <a:lnTo>
                  <a:pt x="225" y="103"/>
                </a:lnTo>
                <a:lnTo>
                  <a:pt x="222" y="76"/>
                </a:lnTo>
                <a:lnTo>
                  <a:pt x="220" y="63"/>
                </a:lnTo>
                <a:lnTo>
                  <a:pt x="219" y="52"/>
                </a:lnTo>
                <a:lnTo>
                  <a:pt x="216" y="42"/>
                </a:lnTo>
                <a:lnTo>
                  <a:pt x="214" y="34"/>
                </a:lnTo>
                <a:lnTo>
                  <a:pt x="210" y="25"/>
                </a:lnTo>
                <a:lnTo>
                  <a:pt x="207" y="19"/>
                </a:lnTo>
                <a:lnTo>
                  <a:pt x="203" y="13"/>
                </a:lnTo>
                <a:lnTo>
                  <a:pt x="199" y="8"/>
                </a:lnTo>
                <a:lnTo>
                  <a:pt x="194" y="4"/>
                </a:lnTo>
                <a:lnTo>
                  <a:pt x="189" y="2"/>
                </a:lnTo>
                <a:lnTo>
                  <a:pt x="183" y="0"/>
                </a:lnTo>
                <a:lnTo>
                  <a:pt x="178"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3" name="Freeform 95"/>
          <p:cNvSpPr>
            <a:spLocks/>
          </p:cNvSpPr>
          <p:nvPr/>
        </p:nvSpPr>
        <p:spPr bwMode="auto">
          <a:xfrm>
            <a:off x="11982451" y="3836195"/>
            <a:ext cx="568326" cy="336550"/>
          </a:xfrm>
          <a:custGeom>
            <a:avLst/>
            <a:gdLst>
              <a:gd name="T0" fmla="*/ 526 w 535"/>
              <a:gd name="T1" fmla="*/ 126 h 317"/>
              <a:gd name="T2" fmla="*/ 521 w 535"/>
              <a:gd name="T3" fmla="*/ 105 h 317"/>
              <a:gd name="T4" fmla="*/ 515 w 535"/>
              <a:gd name="T5" fmla="*/ 86 h 317"/>
              <a:gd name="T6" fmla="*/ 506 w 535"/>
              <a:gd name="T7" fmla="*/ 68 h 317"/>
              <a:gd name="T8" fmla="*/ 497 w 535"/>
              <a:gd name="T9" fmla="*/ 50 h 317"/>
              <a:gd name="T10" fmla="*/ 485 w 535"/>
              <a:gd name="T11" fmla="*/ 35 h 317"/>
              <a:gd name="T12" fmla="*/ 472 w 535"/>
              <a:gd name="T13" fmla="*/ 22 h 317"/>
              <a:gd name="T14" fmla="*/ 454 w 535"/>
              <a:gd name="T15" fmla="*/ 12 h 317"/>
              <a:gd name="T16" fmla="*/ 436 w 535"/>
              <a:gd name="T17" fmla="*/ 4 h 317"/>
              <a:gd name="T18" fmla="*/ 414 w 535"/>
              <a:gd name="T19" fmla="*/ 1 h 317"/>
              <a:gd name="T20" fmla="*/ 397 w 535"/>
              <a:gd name="T21" fmla="*/ 2 h 317"/>
              <a:gd name="T22" fmla="*/ 373 w 535"/>
              <a:gd name="T23" fmla="*/ 17 h 317"/>
              <a:gd name="T24" fmla="*/ 351 w 535"/>
              <a:gd name="T25" fmla="*/ 31 h 317"/>
              <a:gd name="T26" fmla="*/ 330 w 535"/>
              <a:gd name="T27" fmla="*/ 41 h 317"/>
              <a:gd name="T28" fmla="*/ 305 w 535"/>
              <a:gd name="T29" fmla="*/ 48 h 317"/>
              <a:gd name="T30" fmla="*/ 279 w 535"/>
              <a:gd name="T31" fmla="*/ 53 h 317"/>
              <a:gd name="T32" fmla="*/ 255 w 535"/>
              <a:gd name="T33" fmla="*/ 53 h 317"/>
              <a:gd name="T34" fmla="*/ 229 w 535"/>
              <a:gd name="T35" fmla="*/ 48 h 317"/>
              <a:gd name="T36" fmla="*/ 204 w 535"/>
              <a:gd name="T37" fmla="*/ 41 h 317"/>
              <a:gd name="T38" fmla="*/ 183 w 535"/>
              <a:gd name="T39" fmla="*/ 31 h 317"/>
              <a:gd name="T40" fmla="*/ 161 w 535"/>
              <a:gd name="T41" fmla="*/ 17 h 317"/>
              <a:gd name="T42" fmla="*/ 137 w 535"/>
              <a:gd name="T43" fmla="*/ 2 h 317"/>
              <a:gd name="T44" fmla="*/ 120 w 535"/>
              <a:gd name="T45" fmla="*/ 1 h 317"/>
              <a:gd name="T46" fmla="*/ 98 w 535"/>
              <a:gd name="T47" fmla="*/ 4 h 317"/>
              <a:gd name="T48" fmla="*/ 80 w 535"/>
              <a:gd name="T49" fmla="*/ 12 h 317"/>
              <a:gd name="T50" fmla="*/ 62 w 535"/>
              <a:gd name="T51" fmla="*/ 22 h 317"/>
              <a:gd name="T52" fmla="*/ 49 w 535"/>
              <a:gd name="T53" fmla="*/ 35 h 317"/>
              <a:gd name="T54" fmla="*/ 38 w 535"/>
              <a:gd name="T55" fmla="*/ 50 h 317"/>
              <a:gd name="T56" fmla="*/ 28 w 535"/>
              <a:gd name="T57" fmla="*/ 68 h 317"/>
              <a:gd name="T58" fmla="*/ 19 w 535"/>
              <a:gd name="T59" fmla="*/ 86 h 317"/>
              <a:gd name="T60" fmla="*/ 13 w 535"/>
              <a:gd name="T61" fmla="*/ 105 h 317"/>
              <a:gd name="T62" fmla="*/ 8 w 535"/>
              <a:gd name="T63" fmla="*/ 126 h 317"/>
              <a:gd name="T64" fmla="*/ 4 w 535"/>
              <a:gd name="T65" fmla="*/ 149 h 317"/>
              <a:gd name="T66" fmla="*/ 1 w 535"/>
              <a:gd name="T67" fmla="*/ 169 h 317"/>
              <a:gd name="T68" fmla="*/ 0 w 535"/>
              <a:gd name="T69" fmla="*/ 189 h 317"/>
              <a:gd name="T70" fmla="*/ 0 w 535"/>
              <a:gd name="T71" fmla="*/ 208 h 317"/>
              <a:gd name="T72" fmla="*/ 0 w 535"/>
              <a:gd name="T73" fmla="*/ 230 h 317"/>
              <a:gd name="T74" fmla="*/ 3 w 535"/>
              <a:gd name="T75" fmla="*/ 250 h 317"/>
              <a:gd name="T76" fmla="*/ 11 w 535"/>
              <a:gd name="T77" fmla="*/ 267 h 317"/>
              <a:gd name="T78" fmla="*/ 20 w 535"/>
              <a:gd name="T79" fmla="*/ 284 h 317"/>
              <a:gd name="T80" fmla="*/ 34 w 535"/>
              <a:gd name="T81" fmla="*/ 297 h 317"/>
              <a:gd name="T82" fmla="*/ 50 w 535"/>
              <a:gd name="T83" fmla="*/ 306 h 317"/>
              <a:gd name="T84" fmla="*/ 69 w 535"/>
              <a:gd name="T85" fmla="*/ 313 h 317"/>
              <a:gd name="T86" fmla="*/ 89 w 535"/>
              <a:gd name="T87" fmla="*/ 316 h 317"/>
              <a:gd name="T88" fmla="*/ 433 w 535"/>
              <a:gd name="T89" fmla="*/ 317 h 317"/>
              <a:gd name="T90" fmla="*/ 455 w 535"/>
              <a:gd name="T91" fmla="*/ 315 h 317"/>
              <a:gd name="T92" fmla="*/ 475 w 535"/>
              <a:gd name="T93" fmla="*/ 310 h 317"/>
              <a:gd name="T94" fmla="*/ 492 w 535"/>
              <a:gd name="T95" fmla="*/ 302 h 317"/>
              <a:gd name="T96" fmla="*/ 507 w 535"/>
              <a:gd name="T97" fmla="*/ 290 h 317"/>
              <a:gd name="T98" fmla="*/ 519 w 535"/>
              <a:gd name="T99" fmla="*/ 276 h 317"/>
              <a:gd name="T100" fmla="*/ 528 w 535"/>
              <a:gd name="T101" fmla="*/ 259 h 317"/>
              <a:gd name="T102" fmla="*/ 533 w 535"/>
              <a:gd name="T103" fmla="*/ 239 h 317"/>
              <a:gd name="T104" fmla="*/ 535 w 535"/>
              <a:gd name="T105" fmla="*/ 218 h 317"/>
              <a:gd name="T106" fmla="*/ 534 w 535"/>
              <a:gd name="T107" fmla="*/ 198 h 317"/>
              <a:gd name="T108" fmla="*/ 533 w 535"/>
              <a:gd name="T109" fmla="*/ 179 h 317"/>
              <a:gd name="T110" fmla="*/ 531 w 535"/>
              <a:gd name="T111" fmla="*/ 158 h 317"/>
              <a:gd name="T112" fmla="*/ 528 w 535"/>
              <a:gd name="T113" fmla="*/ 13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5" h="317">
                <a:moveTo>
                  <a:pt x="528" y="137"/>
                </a:moveTo>
                <a:lnTo>
                  <a:pt x="526" y="126"/>
                </a:lnTo>
                <a:lnTo>
                  <a:pt x="524" y="116"/>
                </a:lnTo>
                <a:lnTo>
                  <a:pt x="521" y="105"/>
                </a:lnTo>
                <a:lnTo>
                  <a:pt x="518" y="96"/>
                </a:lnTo>
                <a:lnTo>
                  <a:pt x="515" y="86"/>
                </a:lnTo>
                <a:lnTo>
                  <a:pt x="511" y="77"/>
                </a:lnTo>
                <a:lnTo>
                  <a:pt x="506" y="68"/>
                </a:lnTo>
                <a:lnTo>
                  <a:pt x="502" y="59"/>
                </a:lnTo>
                <a:lnTo>
                  <a:pt x="497" y="50"/>
                </a:lnTo>
                <a:lnTo>
                  <a:pt x="491" y="42"/>
                </a:lnTo>
                <a:lnTo>
                  <a:pt x="485" y="35"/>
                </a:lnTo>
                <a:lnTo>
                  <a:pt x="478" y="28"/>
                </a:lnTo>
                <a:lnTo>
                  <a:pt x="472" y="22"/>
                </a:lnTo>
                <a:lnTo>
                  <a:pt x="463" y="17"/>
                </a:lnTo>
                <a:lnTo>
                  <a:pt x="454" y="12"/>
                </a:lnTo>
                <a:lnTo>
                  <a:pt x="446" y="7"/>
                </a:lnTo>
                <a:lnTo>
                  <a:pt x="436" y="4"/>
                </a:lnTo>
                <a:lnTo>
                  <a:pt x="425" y="2"/>
                </a:lnTo>
                <a:lnTo>
                  <a:pt x="414" y="1"/>
                </a:lnTo>
                <a:lnTo>
                  <a:pt x="404" y="0"/>
                </a:lnTo>
                <a:lnTo>
                  <a:pt x="397" y="2"/>
                </a:lnTo>
                <a:lnTo>
                  <a:pt x="386" y="8"/>
                </a:lnTo>
                <a:lnTo>
                  <a:pt x="373" y="17"/>
                </a:lnTo>
                <a:lnTo>
                  <a:pt x="359" y="27"/>
                </a:lnTo>
                <a:lnTo>
                  <a:pt x="351" y="31"/>
                </a:lnTo>
                <a:lnTo>
                  <a:pt x="341" y="36"/>
                </a:lnTo>
                <a:lnTo>
                  <a:pt x="330" y="41"/>
                </a:lnTo>
                <a:lnTo>
                  <a:pt x="318" y="45"/>
                </a:lnTo>
                <a:lnTo>
                  <a:pt x="305" y="48"/>
                </a:lnTo>
                <a:lnTo>
                  <a:pt x="292" y="50"/>
                </a:lnTo>
                <a:lnTo>
                  <a:pt x="279" y="53"/>
                </a:lnTo>
                <a:lnTo>
                  <a:pt x="268" y="53"/>
                </a:lnTo>
                <a:lnTo>
                  <a:pt x="255" y="53"/>
                </a:lnTo>
                <a:lnTo>
                  <a:pt x="242" y="50"/>
                </a:lnTo>
                <a:lnTo>
                  <a:pt x="229" y="48"/>
                </a:lnTo>
                <a:lnTo>
                  <a:pt x="216" y="45"/>
                </a:lnTo>
                <a:lnTo>
                  <a:pt x="204" y="41"/>
                </a:lnTo>
                <a:lnTo>
                  <a:pt x="193" y="36"/>
                </a:lnTo>
                <a:lnTo>
                  <a:pt x="183" y="31"/>
                </a:lnTo>
                <a:lnTo>
                  <a:pt x="175" y="27"/>
                </a:lnTo>
                <a:lnTo>
                  <a:pt x="161" y="17"/>
                </a:lnTo>
                <a:lnTo>
                  <a:pt x="148" y="8"/>
                </a:lnTo>
                <a:lnTo>
                  <a:pt x="137" y="2"/>
                </a:lnTo>
                <a:lnTo>
                  <a:pt x="130" y="0"/>
                </a:lnTo>
                <a:lnTo>
                  <a:pt x="120" y="1"/>
                </a:lnTo>
                <a:lnTo>
                  <a:pt x="109" y="2"/>
                </a:lnTo>
                <a:lnTo>
                  <a:pt x="98" y="4"/>
                </a:lnTo>
                <a:lnTo>
                  <a:pt x="88" y="7"/>
                </a:lnTo>
                <a:lnTo>
                  <a:pt x="80" y="12"/>
                </a:lnTo>
                <a:lnTo>
                  <a:pt x="71" y="17"/>
                </a:lnTo>
                <a:lnTo>
                  <a:pt x="62" y="22"/>
                </a:lnTo>
                <a:lnTo>
                  <a:pt x="56" y="28"/>
                </a:lnTo>
                <a:lnTo>
                  <a:pt x="49" y="35"/>
                </a:lnTo>
                <a:lnTo>
                  <a:pt x="43" y="42"/>
                </a:lnTo>
                <a:lnTo>
                  <a:pt x="38" y="50"/>
                </a:lnTo>
                <a:lnTo>
                  <a:pt x="32" y="59"/>
                </a:lnTo>
                <a:lnTo>
                  <a:pt x="28" y="68"/>
                </a:lnTo>
                <a:lnTo>
                  <a:pt x="23" y="77"/>
                </a:lnTo>
                <a:lnTo>
                  <a:pt x="19" y="86"/>
                </a:lnTo>
                <a:lnTo>
                  <a:pt x="16" y="96"/>
                </a:lnTo>
                <a:lnTo>
                  <a:pt x="13" y="105"/>
                </a:lnTo>
                <a:lnTo>
                  <a:pt x="11" y="116"/>
                </a:lnTo>
                <a:lnTo>
                  <a:pt x="8" y="126"/>
                </a:lnTo>
                <a:lnTo>
                  <a:pt x="6" y="137"/>
                </a:lnTo>
                <a:lnTo>
                  <a:pt x="4" y="149"/>
                </a:lnTo>
                <a:lnTo>
                  <a:pt x="3" y="158"/>
                </a:lnTo>
                <a:lnTo>
                  <a:pt x="1" y="169"/>
                </a:lnTo>
                <a:lnTo>
                  <a:pt x="1" y="179"/>
                </a:lnTo>
                <a:lnTo>
                  <a:pt x="0" y="189"/>
                </a:lnTo>
                <a:lnTo>
                  <a:pt x="0" y="198"/>
                </a:lnTo>
                <a:lnTo>
                  <a:pt x="0" y="208"/>
                </a:lnTo>
                <a:lnTo>
                  <a:pt x="0" y="218"/>
                </a:lnTo>
                <a:lnTo>
                  <a:pt x="0" y="230"/>
                </a:lnTo>
                <a:lnTo>
                  <a:pt x="1" y="239"/>
                </a:lnTo>
                <a:lnTo>
                  <a:pt x="3" y="250"/>
                </a:lnTo>
                <a:lnTo>
                  <a:pt x="6" y="259"/>
                </a:lnTo>
                <a:lnTo>
                  <a:pt x="11" y="267"/>
                </a:lnTo>
                <a:lnTo>
                  <a:pt x="15" y="276"/>
                </a:lnTo>
                <a:lnTo>
                  <a:pt x="20" y="284"/>
                </a:lnTo>
                <a:lnTo>
                  <a:pt x="27" y="290"/>
                </a:lnTo>
                <a:lnTo>
                  <a:pt x="34" y="297"/>
                </a:lnTo>
                <a:lnTo>
                  <a:pt x="42" y="302"/>
                </a:lnTo>
                <a:lnTo>
                  <a:pt x="50" y="306"/>
                </a:lnTo>
                <a:lnTo>
                  <a:pt x="59" y="310"/>
                </a:lnTo>
                <a:lnTo>
                  <a:pt x="69" y="313"/>
                </a:lnTo>
                <a:lnTo>
                  <a:pt x="79" y="315"/>
                </a:lnTo>
                <a:lnTo>
                  <a:pt x="89" y="316"/>
                </a:lnTo>
                <a:lnTo>
                  <a:pt x="101" y="317"/>
                </a:lnTo>
                <a:lnTo>
                  <a:pt x="433" y="317"/>
                </a:lnTo>
                <a:lnTo>
                  <a:pt x="445" y="316"/>
                </a:lnTo>
                <a:lnTo>
                  <a:pt x="455" y="315"/>
                </a:lnTo>
                <a:lnTo>
                  <a:pt x="465" y="313"/>
                </a:lnTo>
                <a:lnTo>
                  <a:pt x="475" y="310"/>
                </a:lnTo>
                <a:lnTo>
                  <a:pt x="484" y="306"/>
                </a:lnTo>
                <a:lnTo>
                  <a:pt x="492" y="302"/>
                </a:lnTo>
                <a:lnTo>
                  <a:pt x="500" y="297"/>
                </a:lnTo>
                <a:lnTo>
                  <a:pt x="507" y="290"/>
                </a:lnTo>
                <a:lnTo>
                  <a:pt x="514" y="284"/>
                </a:lnTo>
                <a:lnTo>
                  <a:pt x="519" y="276"/>
                </a:lnTo>
                <a:lnTo>
                  <a:pt x="524" y="267"/>
                </a:lnTo>
                <a:lnTo>
                  <a:pt x="528" y="259"/>
                </a:lnTo>
                <a:lnTo>
                  <a:pt x="531" y="250"/>
                </a:lnTo>
                <a:lnTo>
                  <a:pt x="533" y="239"/>
                </a:lnTo>
                <a:lnTo>
                  <a:pt x="534" y="230"/>
                </a:lnTo>
                <a:lnTo>
                  <a:pt x="535" y="218"/>
                </a:lnTo>
                <a:lnTo>
                  <a:pt x="534" y="208"/>
                </a:lnTo>
                <a:lnTo>
                  <a:pt x="534" y="198"/>
                </a:lnTo>
                <a:lnTo>
                  <a:pt x="534" y="189"/>
                </a:lnTo>
                <a:lnTo>
                  <a:pt x="533" y="179"/>
                </a:lnTo>
                <a:lnTo>
                  <a:pt x="533" y="169"/>
                </a:lnTo>
                <a:lnTo>
                  <a:pt x="531" y="158"/>
                </a:lnTo>
                <a:lnTo>
                  <a:pt x="530" y="149"/>
                </a:lnTo>
                <a:lnTo>
                  <a:pt x="528" y="13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4" name="Freeform 96"/>
          <p:cNvSpPr>
            <a:spLocks/>
          </p:cNvSpPr>
          <p:nvPr/>
        </p:nvSpPr>
        <p:spPr bwMode="auto">
          <a:xfrm>
            <a:off x="11877676" y="3655220"/>
            <a:ext cx="241300" cy="206376"/>
          </a:xfrm>
          <a:custGeom>
            <a:avLst/>
            <a:gdLst>
              <a:gd name="T0" fmla="*/ 226 w 226"/>
              <a:gd name="T1" fmla="*/ 146 h 195"/>
              <a:gd name="T2" fmla="*/ 220 w 226"/>
              <a:gd name="T3" fmla="*/ 134 h 195"/>
              <a:gd name="T4" fmla="*/ 213 w 226"/>
              <a:gd name="T5" fmla="*/ 123 h 195"/>
              <a:gd name="T6" fmla="*/ 208 w 226"/>
              <a:gd name="T7" fmla="*/ 111 h 195"/>
              <a:gd name="T8" fmla="*/ 203 w 226"/>
              <a:gd name="T9" fmla="*/ 99 h 195"/>
              <a:gd name="T10" fmla="*/ 200 w 226"/>
              <a:gd name="T11" fmla="*/ 87 h 195"/>
              <a:gd name="T12" fmla="*/ 197 w 226"/>
              <a:gd name="T13" fmla="*/ 75 h 195"/>
              <a:gd name="T14" fmla="*/ 196 w 226"/>
              <a:gd name="T15" fmla="*/ 62 h 195"/>
              <a:gd name="T16" fmla="*/ 196 w 226"/>
              <a:gd name="T17" fmla="*/ 49 h 195"/>
              <a:gd name="T18" fmla="*/ 196 w 226"/>
              <a:gd name="T19" fmla="*/ 37 h 195"/>
              <a:gd name="T20" fmla="*/ 197 w 226"/>
              <a:gd name="T21" fmla="*/ 23 h 195"/>
              <a:gd name="T22" fmla="*/ 185 w 226"/>
              <a:gd name="T23" fmla="*/ 27 h 195"/>
              <a:gd name="T24" fmla="*/ 172 w 226"/>
              <a:gd name="T25" fmla="*/ 29 h 195"/>
              <a:gd name="T26" fmla="*/ 159 w 226"/>
              <a:gd name="T27" fmla="*/ 31 h 195"/>
              <a:gd name="T28" fmla="*/ 147 w 226"/>
              <a:gd name="T29" fmla="*/ 33 h 195"/>
              <a:gd name="T30" fmla="*/ 135 w 226"/>
              <a:gd name="T31" fmla="*/ 31 h 195"/>
              <a:gd name="T32" fmla="*/ 125 w 226"/>
              <a:gd name="T33" fmla="*/ 30 h 195"/>
              <a:gd name="T34" fmla="*/ 113 w 226"/>
              <a:gd name="T35" fmla="*/ 27 h 195"/>
              <a:gd name="T36" fmla="*/ 102 w 226"/>
              <a:gd name="T37" fmla="*/ 24 h 195"/>
              <a:gd name="T38" fmla="*/ 91 w 226"/>
              <a:gd name="T39" fmla="*/ 20 h 195"/>
              <a:gd name="T40" fmla="*/ 81 w 226"/>
              <a:gd name="T41" fmla="*/ 15 h 195"/>
              <a:gd name="T42" fmla="*/ 72 w 226"/>
              <a:gd name="T43" fmla="*/ 12 h 195"/>
              <a:gd name="T44" fmla="*/ 64 w 226"/>
              <a:gd name="T45" fmla="*/ 8 h 195"/>
              <a:gd name="T46" fmla="*/ 53 w 226"/>
              <a:gd name="T47" fmla="*/ 1 h 195"/>
              <a:gd name="T48" fmla="*/ 48 w 226"/>
              <a:gd name="T49" fmla="*/ 0 h 195"/>
              <a:gd name="T50" fmla="*/ 43 w 226"/>
              <a:gd name="T51" fmla="*/ 0 h 195"/>
              <a:gd name="T52" fmla="*/ 37 w 226"/>
              <a:gd name="T53" fmla="*/ 2 h 195"/>
              <a:gd name="T54" fmla="*/ 32 w 226"/>
              <a:gd name="T55" fmla="*/ 4 h 195"/>
              <a:gd name="T56" fmla="*/ 27 w 226"/>
              <a:gd name="T57" fmla="*/ 8 h 195"/>
              <a:gd name="T58" fmla="*/ 23 w 226"/>
              <a:gd name="T59" fmla="*/ 13 h 195"/>
              <a:gd name="T60" fmla="*/ 19 w 226"/>
              <a:gd name="T61" fmla="*/ 19 h 195"/>
              <a:gd name="T62" fmla="*/ 16 w 226"/>
              <a:gd name="T63" fmla="*/ 25 h 195"/>
              <a:gd name="T64" fmla="*/ 12 w 226"/>
              <a:gd name="T65" fmla="*/ 34 h 195"/>
              <a:gd name="T66" fmla="*/ 10 w 226"/>
              <a:gd name="T67" fmla="*/ 42 h 195"/>
              <a:gd name="T68" fmla="*/ 7 w 226"/>
              <a:gd name="T69" fmla="*/ 52 h 195"/>
              <a:gd name="T70" fmla="*/ 6 w 226"/>
              <a:gd name="T71" fmla="*/ 63 h 195"/>
              <a:gd name="T72" fmla="*/ 4 w 226"/>
              <a:gd name="T73" fmla="*/ 76 h 195"/>
              <a:gd name="T74" fmla="*/ 2 w 226"/>
              <a:gd name="T75" fmla="*/ 103 h 195"/>
              <a:gd name="T76" fmla="*/ 0 w 226"/>
              <a:gd name="T77" fmla="*/ 134 h 195"/>
              <a:gd name="T78" fmla="*/ 2 w 226"/>
              <a:gd name="T79" fmla="*/ 142 h 195"/>
              <a:gd name="T80" fmla="*/ 3 w 226"/>
              <a:gd name="T81" fmla="*/ 148 h 195"/>
              <a:gd name="T82" fmla="*/ 4 w 226"/>
              <a:gd name="T83" fmla="*/ 155 h 195"/>
              <a:gd name="T84" fmla="*/ 6 w 226"/>
              <a:gd name="T85" fmla="*/ 160 h 195"/>
              <a:gd name="T86" fmla="*/ 9 w 226"/>
              <a:gd name="T87" fmla="*/ 165 h 195"/>
              <a:gd name="T88" fmla="*/ 12 w 226"/>
              <a:gd name="T89" fmla="*/ 171 h 195"/>
              <a:gd name="T90" fmla="*/ 17 w 226"/>
              <a:gd name="T91" fmla="*/ 175 h 195"/>
              <a:gd name="T92" fmla="*/ 22 w 226"/>
              <a:gd name="T93" fmla="*/ 179 h 195"/>
              <a:gd name="T94" fmla="*/ 27 w 226"/>
              <a:gd name="T95" fmla="*/ 183 h 195"/>
              <a:gd name="T96" fmla="*/ 33 w 226"/>
              <a:gd name="T97" fmla="*/ 186 h 195"/>
              <a:gd name="T98" fmla="*/ 39 w 226"/>
              <a:gd name="T99" fmla="*/ 188 h 195"/>
              <a:gd name="T100" fmla="*/ 46 w 226"/>
              <a:gd name="T101" fmla="*/ 190 h 195"/>
              <a:gd name="T102" fmla="*/ 60 w 226"/>
              <a:gd name="T103" fmla="*/ 193 h 195"/>
              <a:gd name="T104" fmla="*/ 75 w 226"/>
              <a:gd name="T105" fmla="*/ 195 h 195"/>
              <a:gd name="T106" fmla="*/ 126 w 226"/>
              <a:gd name="T107" fmla="*/ 195 h 195"/>
              <a:gd name="T108" fmla="*/ 135 w 226"/>
              <a:gd name="T109" fmla="*/ 184 h 195"/>
              <a:gd name="T110" fmla="*/ 146 w 226"/>
              <a:gd name="T111" fmla="*/ 174 h 195"/>
              <a:gd name="T112" fmla="*/ 158 w 226"/>
              <a:gd name="T113" fmla="*/ 165 h 195"/>
              <a:gd name="T114" fmla="*/ 170 w 226"/>
              <a:gd name="T115" fmla="*/ 159 h 195"/>
              <a:gd name="T116" fmla="*/ 183 w 226"/>
              <a:gd name="T117" fmla="*/ 153 h 195"/>
              <a:gd name="T118" fmla="*/ 197 w 226"/>
              <a:gd name="T119" fmla="*/ 149 h 195"/>
              <a:gd name="T120" fmla="*/ 211 w 226"/>
              <a:gd name="T121" fmla="*/ 147 h 195"/>
              <a:gd name="T122" fmla="*/ 226 w 226"/>
              <a:gd name="T123" fmla="*/ 14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95">
                <a:moveTo>
                  <a:pt x="226" y="146"/>
                </a:moveTo>
                <a:lnTo>
                  <a:pt x="220" y="134"/>
                </a:lnTo>
                <a:lnTo>
                  <a:pt x="213" y="123"/>
                </a:lnTo>
                <a:lnTo>
                  <a:pt x="208" y="111"/>
                </a:lnTo>
                <a:lnTo>
                  <a:pt x="203" y="99"/>
                </a:lnTo>
                <a:lnTo>
                  <a:pt x="200" y="87"/>
                </a:lnTo>
                <a:lnTo>
                  <a:pt x="197" y="75"/>
                </a:lnTo>
                <a:lnTo>
                  <a:pt x="196" y="62"/>
                </a:lnTo>
                <a:lnTo>
                  <a:pt x="196" y="49"/>
                </a:lnTo>
                <a:lnTo>
                  <a:pt x="196" y="37"/>
                </a:lnTo>
                <a:lnTo>
                  <a:pt x="197" y="23"/>
                </a:lnTo>
                <a:lnTo>
                  <a:pt x="185" y="27"/>
                </a:lnTo>
                <a:lnTo>
                  <a:pt x="172" y="29"/>
                </a:lnTo>
                <a:lnTo>
                  <a:pt x="159" y="31"/>
                </a:lnTo>
                <a:lnTo>
                  <a:pt x="147" y="33"/>
                </a:lnTo>
                <a:lnTo>
                  <a:pt x="135" y="31"/>
                </a:lnTo>
                <a:lnTo>
                  <a:pt x="125" y="30"/>
                </a:lnTo>
                <a:lnTo>
                  <a:pt x="113" y="27"/>
                </a:lnTo>
                <a:lnTo>
                  <a:pt x="102" y="24"/>
                </a:lnTo>
                <a:lnTo>
                  <a:pt x="91" y="20"/>
                </a:lnTo>
                <a:lnTo>
                  <a:pt x="81" y="15"/>
                </a:lnTo>
                <a:lnTo>
                  <a:pt x="72" y="12"/>
                </a:lnTo>
                <a:lnTo>
                  <a:pt x="64" y="8"/>
                </a:lnTo>
                <a:lnTo>
                  <a:pt x="53" y="1"/>
                </a:lnTo>
                <a:lnTo>
                  <a:pt x="48" y="0"/>
                </a:lnTo>
                <a:lnTo>
                  <a:pt x="43" y="0"/>
                </a:lnTo>
                <a:lnTo>
                  <a:pt x="37" y="2"/>
                </a:lnTo>
                <a:lnTo>
                  <a:pt x="32" y="4"/>
                </a:lnTo>
                <a:lnTo>
                  <a:pt x="27" y="8"/>
                </a:lnTo>
                <a:lnTo>
                  <a:pt x="23" y="13"/>
                </a:lnTo>
                <a:lnTo>
                  <a:pt x="19" y="19"/>
                </a:lnTo>
                <a:lnTo>
                  <a:pt x="16" y="25"/>
                </a:lnTo>
                <a:lnTo>
                  <a:pt x="12" y="34"/>
                </a:lnTo>
                <a:lnTo>
                  <a:pt x="10" y="42"/>
                </a:lnTo>
                <a:lnTo>
                  <a:pt x="7" y="52"/>
                </a:lnTo>
                <a:lnTo>
                  <a:pt x="6" y="63"/>
                </a:lnTo>
                <a:lnTo>
                  <a:pt x="4" y="76"/>
                </a:lnTo>
                <a:lnTo>
                  <a:pt x="2" y="103"/>
                </a:lnTo>
                <a:lnTo>
                  <a:pt x="0" y="134"/>
                </a:lnTo>
                <a:lnTo>
                  <a:pt x="2" y="142"/>
                </a:lnTo>
                <a:lnTo>
                  <a:pt x="3" y="148"/>
                </a:lnTo>
                <a:lnTo>
                  <a:pt x="4" y="155"/>
                </a:lnTo>
                <a:lnTo>
                  <a:pt x="6" y="160"/>
                </a:lnTo>
                <a:lnTo>
                  <a:pt x="9" y="165"/>
                </a:lnTo>
                <a:lnTo>
                  <a:pt x="12" y="171"/>
                </a:lnTo>
                <a:lnTo>
                  <a:pt x="17" y="175"/>
                </a:lnTo>
                <a:lnTo>
                  <a:pt x="22" y="179"/>
                </a:lnTo>
                <a:lnTo>
                  <a:pt x="27" y="183"/>
                </a:lnTo>
                <a:lnTo>
                  <a:pt x="33" y="186"/>
                </a:lnTo>
                <a:lnTo>
                  <a:pt x="39" y="188"/>
                </a:lnTo>
                <a:lnTo>
                  <a:pt x="46" y="190"/>
                </a:lnTo>
                <a:lnTo>
                  <a:pt x="60" y="193"/>
                </a:lnTo>
                <a:lnTo>
                  <a:pt x="75" y="195"/>
                </a:lnTo>
                <a:lnTo>
                  <a:pt x="126" y="195"/>
                </a:lnTo>
                <a:lnTo>
                  <a:pt x="135" y="184"/>
                </a:lnTo>
                <a:lnTo>
                  <a:pt x="146" y="174"/>
                </a:lnTo>
                <a:lnTo>
                  <a:pt x="158" y="165"/>
                </a:lnTo>
                <a:lnTo>
                  <a:pt x="170" y="159"/>
                </a:lnTo>
                <a:lnTo>
                  <a:pt x="183" y="153"/>
                </a:lnTo>
                <a:lnTo>
                  <a:pt x="197" y="149"/>
                </a:lnTo>
                <a:lnTo>
                  <a:pt x="211" y="147"/>
                </a:lnTo>
                <a:lnTo>
                  <a:pt x="226" y="14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5" name="Freeform 97"/>
          <p:cNvSpPr>
            <a:spLocks noEditPoints="1"/>
          </p:cNvSpPr>
          <p:nvPr/>
        </p:nvSpPr>
        <p:spPr bwMode="auto">
          <a:xfrm>
            <a:off x="8848727" y="3448844"/>
            <a:ext cx="619126" cy="723900"/>
          </a:xfrm>
          <a:custGeom>
            <a:avLst/>
            <a:gdLst>
              <a:gd name="T0" fmla="*/ 536 w 585"/>
              <a:gd name="T1" fmla="*/ 158 h 682"/>
              <a:gd name="T2" fmla="*/ 522 w 585"/>
              <a:gd name="T3" fmla="*/ 14 h 682"/>
              <a:gd name="T4" fmla="*/ 243 w 585"/>
              <a:gd name="T5" fmla="*/ 0 h 682"/>
              <a:gd name="T6" fmla="*/ 203 w 585"/>
              <a:gd name="T7" fmla="*/ 21 h 682"/>
              <a:gd name="T8" fmla="*/ 195 w 585"/>
              <a:gd name="T9" fmla="*/ 162 h 682"/>
              <a:gd name="T10" fmla="*/ 181 w 585"/>
              <a:gd name="T11" fmla="*/ 184 h 682"/>
              <a:gd name="T12" fmla="*/ 161 w 585"/>
              <a:gd name="T13" fmla="*/ 204 h 682"/>
              <a:gd name="T14" fmla="*/ 124 w 585"/>
              <a:gd name="T15" fmla="*/ 235 h 682"/>
              <a:gd name="T16" fmla="*/ 62 w 585"/>
              <a:gd name="T17" fmla="*/ 271 h 682"/>
              <a:gd name="T18" fmla="*/ 14 w 585"/>
              <a:gd name="T19" fmla="*/ 303 h 682"/>
              <a:gd name="T20" fmla="*/ 0 w 585"/>
              <a:gd name="T21" fmla="*/ 333 h 682"/>
              <a:gd name="T22" fmla="*/ 7 w 585"/>
              <a:gd name="T23" fmla="*/ 384 h 682"/>
              <a:gd name="T24" fmla="*/ 33 w 585"/>
              <a:gd name="T25" fmla="*/ 426 h 682"/>
              <a:gd name="T26" fmla="*/ 76 w 585"/>
              <a:gd name="T27" fmla="*/ 449 h 682"/>
              <a:gd name="T28" fmla="*/ 135 w 585"/>
              <a:gd name="T29" fmla="*/ 446 h 682"/>
              <a:gd name="T30" fmla="*/ 151 w 585"/>
              <a:gd name="T31" fmla="*/ 612 h 682"/>
              <a:gd name="T32" fmla="*/ 175 w 585"/>
              <a:gd name="T33" fmla="*/ 653 h 682"/>
              <a:gd name="T34" fmla="*/ 215 w 585"/>
              <a:gd name="T35" fmla="*/ 678 h 682"/>
              <a:gd name="T36" fmla="*/ 263 w 585"/>
              <a:gd name="T37" fmla="*/ 680 h 682"/>
              <a:gd name="T38" fmla="*/ 305 w 585"/>
              <a:gd name="T39" fmla="*/ 659 h 682"/>
              <a:gd name="T40" fmla="*/ 334 w 585"/>
              <a:gd name="T41" fmla="*/ 622 h 682"/>
              <a:gd name="T42" fmla="*/ 341 w 585"/>
              <a:gd name="T43" fmla="*/ 520 h 682"/>
              <a:gd name="T44" fmla="*/ 395 w 585"/>
              <a:gd name="T45" fmla="*/ 507 h 682"/>
              <a:gd name="T46" fmla="*/ 439 w 585"/>
              <a:gd name="T47" fmla="*/ 501 h 682"/>
              <a:gd name="T48" fmla="*/ 472 w 585"/>
              <a:gd name="T49" fmla="*/ 485 h 682"/>
              <a:gd name="T50" fmla="*/ 530 w 585"/>
              <a:gd name="T51" fmla="*/ 472 h 682"/>
              <a:gd name="T52" fmla="*/ 569 w 585"/>
              <a:gd name="T53" fmla="*/ 433 h 682"/>
              <a:gd name="T54" fmla="*/ 585 w 585"/>
              <a:gd name="T55" fmla="*/ 377 h 682"/>
              <a:gd name="T56" fmla="*/ 578 w 585"/>
              <a:gd name="T57" fmla="*/ 310 h 682"/>
              <a:gd name="T58" fmla="*/ 445 w 585"/>
              <a:gd name="T59" fmla="*/ 56 h 682"/>
              <a:gd name="T60" fmla="*/ 468 w 585"/>
              <a:gd name="T61" fmla="*/ 49 h 682"/>
              <a:gd name="T62" fmla="*/ 485 w 585"/>
              <a:gd name="T63" fmla="*/ 63 h 682"/>
              <a:gd name="T64" fmla="*/ 483 w 585"/>
              <a:gd name="T65" fmla="*/ 86 h 682"/>
              <a:gd name="T66" fmla="*/ 463 w 585"/>
              <a:gd name="T67" fmla="*/ 97 h 682"/>
              <a:gd name="T68" fmla="*/ 442 w 585"/>
              <a:gd name="T69" fmla="*/ 86 h 682"/>
              <a:gd name="T70" fmla="*/ 440 w 585"/>
              <a:gd name="T71" fmla="*/ 63 h 682"/>
              <a:gd name="T72" fmla="*/ 511 w 585"/>
              <a:gd name="T73" fmla="*/ 425 h 682"/>
              <a:gd name="T74" fmla="*/ 480 w 585"/>
              <a:gd name="T75" fmla="*/ 435 h 682"/>
              <a:gd name="T76" fmla="*/ 443 w 585"/>
              <a:gd name="T77" fmla="*/ 443 h 682"/>
              <a:gd name="T78" fmla="*/ 410 w 585"/>
              <a:gd name="T79" fmla="*/ 458 h 682"/>
              <a:gd name="T80" fmla="*/ 377 w 585"/>
              <a:gd name="T81" fmla="*/ 451 h 682"/>
              <a:gd name="T82" fmla="*/ 350 w 585"/>
              <a:gd name="T83" fmla="*/ 468 h 682"/>
              <a:gd name="T84" fmla="*/ 311 w 585"/>
              <a:gd name="T85" fmla="*/ 468 h 682"/>
              <a:gd name="T86" fmla="*/ 289 w 585"/>
              <a:gd name="T87" fmla="*/ 602 h 682"/>
              <a:gd name="T88" fmla="*/ 253 w 585"/>
              <a:gd name="T89" fmla="*/ 632 h 682"/>
              <a:gd name="T90" fmla="*/ 210 w 585"/>
              <a:gd name="T91" fmla="*/ 618 h 682"/>
              <a:gd name="T92" fmla="*/ 195 w 585"/>
              <a:gd name="T93" fmla="*/ 365 h 682"/>
              <a:gd name="T94" fmla="*/ 166 w 585"/>
              <a:gd name="T95" fmla="*/ 377 h 682"/>
              <a:gd name="T96" fmla="*/ 114 w 585"/>
              <a:gd name="T97" fmla="*/ 400 h 682"/>
              <a:gd name="T98" fmla="*/ 80 w 585"/>
              <a:gd name="T99" fmla="*/ 399 h 682"/>
              <a:gd name="T100" fmla="*/ 61 w 585"/>
              <a:gd name="T101" fmla="*/ 385 h 682"/>
              <a:gd name="T102" fmla="*/ 50 w 585"/>
              <a:gd name="T103" fmla="*/ 338 h 682"/>
              <a:gd name="T104" fmla="*/ 78 w 585"/>
              <a:gd name="T105" fmla="*/ 318 h 682"/>
              <a:gd name="T106" fmla="*/ 116 w 585"/>
              <a:gd name="T107" fmla="*/ 299 h 682"/>
              <a:gd name="T108" fmla="*/ 182 w 585"/>
              <a:gd name="T109" fmla="*/ 250 h 682"/>
              <a:gd name="T110" fmla="*/ 216 w 585"/>
              <a:gd name="T111" fmla="*/ 218 h 682"/>
              <a:gd name="T112" fmla="*/ 239 w 585"/>
              <a:gd name="T113" fmla="*/ 184 h 682"/>
              <a:gd name="T114" fmla="*/ 243 w 585"/>
              <a:gd name="T115" fmla="*/ 145 h 682"/>
              <a:gd name="T116" fmla="*/ 494 w 585"/>
              <a:gd name="T117" fmla="*/ 204 h 682"/>
              <a:gd name="T118" fmla="*/ 524 w 585"/>
              <a:gd name="T119" fmla="*/ 296 h 682"/>
              <a:gd name="T120" fmla="*/ 536 w 585"/>
              <a:gd name="T121" fmla="*/ 373 h 682"/>
              <a:gd name="T122" fmla="*/ 527 w 585"/>
              <a:gd name="T123" fmla="*/ 40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5" h="682">
                <a:moveTo>
                  <a:pt x="559" y="243"/>
                </a:moveTo>
                <a:lnTo>
                  <a:pt x="549" y="215"/>
                </a:lnTo>
                <a:lnTo>
                  <a:pt x="542" y="191"/>
                </a:lnTo>
                <a:lnTo>
                  <a:pt x="537" y="171"/>
                </a:lnTo>
                <a:lnTo>
                  <a:pt x="536" y="158"/>
                </a:lnTo>
                <a:lnTo>
                  <a:pt x="536" y="48"/>
                </a:lnTo>
                <a:lnTo>
                  <a:pt x="535" y="39"/>
                </a:lnTo>
                <a:lnTo>
                  <a:pt x="533" y="30"/>
                </a:lnTo>
                <a:lnTo>
                  <a:pt x="527" y="21"/>
                </a:lnTo>
                <a:lnTo>
                  <a:pt x="522" y="14"/>
                </a:lnTo>
                <a:lnTo>
                  <a:pt x="515" y="8"/>
                </a:lnTo>
                <a:lnTo>
                  <a:pt x="506" y="3"/>
                </a:lnTo>
                <a:lnTo>
                  <a:pt x="497" y="1"/>
                </a:lnTo>
                <a:lnTo>
                  <a:pt x="488" y="0"/>
                </a:lnTo>
                <a:lnTo>
                  <a:pt x="243" y="0"/>
                </a:lnTo>
                <a:lnTo>
                  <a:pt x="234" y="1"/>
                </a:lnTo>
                <a:lnTo>
                  <a:pt x="225" y="3"/>
                </a:lnTo>
                <a:lnTo>
                  <a:pt x="216" y="8"/>
                </a:lnTo>
                <a:lnTo>
                  <a:pt x="209" y="14"/>
                </a:lnTo>
                <a:lnTo>
                  <a:pt x="203" y="21"/>
                </a:lnTo>
                <a:lnTo>
                  <a:pt x="199" y="30"/>
                </a:lnTo>
                <a:lnTo>
                  <a:pt x="196" y="39"/>
                </a:lnTo>
                <a:lnTo>
                  <a:pt x="195" y="48"/>
                </a:lnTo>
                <a:lnTo>
                  <a:pt x="195" y="158"/>
                </a:lnTo>
                <a:lnTo>
                  <a:pt x="195" y="162"/>
                </a:lnTo>
                <a:lnTo>
                  <a:pt x="194" y="166"/>
                </a:lnTo>
                <a:lnTo>
                  <a:pt x="192" y="170"/>
                </a:lnTo>
                <a:lnTo>
                  <a:pt x="188" y="176"/>
                </a:lnTo>
                <a:lnTo>
                  <a:pt x="184" y="180"/>
                </a:lnTo>
                <a:lnTo>
                  <a:pt x="181" y="184"/>
                </a:lnTo>
                <a:lnTo>
                  <a:pt x="178" y="188"/>
                </a:lnTo>
                <a:lnTo>
                  <a:pt x="172" y="193"/>
                </a:lnTo>
                <a:lnTo>
                  <a:pt x="168" y="197"/>
                </a:lnTo>
                <a:lnTo>
                  <a:pt x="165" y="201"/>
                </a:lnTo>
                <a:lnTo>
                  <a:pt x="161" y="204"/>
                </a:lnTo>
                <a:lnTo>
                  <a:pt x="156" y="208"/>
                </a:lnTo>
                <a:lnTo>
                  <a:pt x="152" y="211"/>
                </a:lnTo>
                <a:lnTo>
                  <a:pt x="149" y="214"/>
                </a:lnTo>
                <a:lnTo>
                  <a:pt x="137" y="225"/>
                </a:lnTo>
                <a:lnTo>
                  <a:pt x="124" y="235"/>
                </a:lnTo>
                <a:lnTo>
                  <a:pt x="112" y="244"/>
                </a:lnTo>
                <a:lnTo>
                  <a:pt x="101" y="251"/>
                </a:lnTo>
                <a:lnTo>
                  <a:pt x="91" y="257"/>
                </a:lnTo>
                <a:lnTo>
                  <a:pt x="77" y="264"/>
                </a:lnTo>
                <a:lnTo>
                  <a:pt x="62" y="271"/>
                </a:lnTo>
                <a:lnTo>
                  <a:pt x="50" y="278"/>
                </a:lnTo>
                <a:lnTo>
                  <a:pt x="38" y="285"/>
                </a:lnTo>
                <a:lnTo>
                  <a:pt x="25" y="293"/>
                </a:lnTo>
                <a:lnTo>
                  <a:pt x="20" y="298"/>
                </a:lnTo>
                <a:lnTo>
                  <a:pt x="14" y="303"/>
                </a:lnTo>
                <a:lnTo>
                  <a:pt x="10" y="309"/>
                </a:lnTo>
                <a:lnTo>
                  <a:pt x="7" y="314"/>
                </a:lnTo>
                <a:lnTo>
                  <a:pt x="4" y="320"/>
                </a:lnTo>
                <a:lnTo>
                  <a:pt x="2" y="327"/>
                </a:lnTo>
                <a:lnTo>
                  <a:pt x="0" y="333"/>
                </a:lnTo>
                <a:lnTo>
                  <a:pt x="0" y="341"/>
                </a:lnTo>
                <a:lnTo>
                  <a:pt x="0" y="353"/>
                </a:lnTo>
                <a:lnTo>
                  <a:pt x="2" y="364"/>
                </a:lnTo>
                <a:lnTo>
                  <a:pt x="4" y="374"/>
                </a:lnTo>
                <a:lnTo>
                  <a:pt x="7" y="384"/>
                </a:lnTo>
                <a:lnTo>
                  <a:pt x="10" y="394"/>
                </a:lnTo>
                <a:lnTo>
                  <a:pt x="14" y="402"/>
                </a:lnTo>
                <a:lnTo>
                  <a:pt x="20" y="411"/>
                </a:lnTo>
                <a:lnTo>
                  <a:pt x="26" y="420"/>
                </a:lnTo>
                <a:lnTo>
                  <a:pt x="33" y="426"/>
                </a:lnTo>
                <a:lnTo>
                  <a:pt x="40" y="433"/>
                </a:lnTo>
                <a:lnTo>
                  <a:pt x="48" y="438"/>
                </a:lnTo>
                <a:lnTo>
                  <a:pt x="57" y="442"/>
                </a:lnTo>
                <a:lnTo>
                  <a:pt x="66" y="446"/>
                </a:lnTo>
                <a:lnTo>
                  <a:pt x="76" y="449"/>
                </a:lnTo>
                <a:lnTo>
                  <a:pt x="87" y="450"/>
                </a:lnTo>
                <a:lnTo>
                  <a:pt x="98" y="450"/>
                </a:lnTo>
                <a:lnTo>
                  <a:pt x="112" y="450"/>
                </a:lnTo>
                <a:lnTo>
                  <a:pt x="124" y="448"/>
                </a:lnTo>
                <a:lnTo>
                  <a:pt x="135" y="446"/>
                </a:lnTo>
                <a:lnTo>
                  <a:pt x="146" y="442"/>
                </a:lnTo>
                <a:lnTo>
                  <a:pt x="146" y="584"/>
                </a:lnTo>
                <a:lnTo>
                  <a:pt x="147" y="594"/>
                </a:lnTo>
                <a:lnTo>
                  <a:pt x="148" y="603"/>
                </a:lnTo>
                <a:lnTo>
                  <a:pt x="151" y="612"/>
                </a:lnTo>
                <a:lnTo>
                  <a:pt x="154" y="622"/>
                </a:lnTo>
                <a:lnTo>
                  <a:pt x="158" y="629"/>
                </a:lnTo>
                <a:lnTo>
                  <a:pt x="162" y="638"/>
                </a:lnTo>
                <a:lnTo>
                  <a:pt x="169" y="645"/>
                </a:lnTo>
                <a:lnTo>
                  <a:pt x="175" y="653"/>
                </a:lnTo>
                <a:lnTo>
                  <a:pt x="183" y="659"/>
                </a:lnTo>
                <a:lnTo>
                  <a:pt x="191" y="665"/>
                </a:lnTo>
                <a:lnTo>
                  <a:pt x="198" y="670"/>
                </a:lnTo>
                <a:lnTo>
                  <a:pt x="207" y="675"/>
                </a:lnTo>
                <a:lnTo>
                  <a:pt x="215" y="678"/>
                </a:lnTo>
                <a:lnTo>
                  <a:pt x="224" y="680"/>
                </a:lnTo>
                <a:lnTo>
                  <a:pt x="234" y="681"/>
                </a:lnTo>
                <a:lnTo>
                  <a:pt x="243" y="682"/>
                </a:lnTo>
                <a:lnTo>
                  <a:pt x="253" y="681"/>
                </a:lnTo>
                <a:lnTo>
                  <a:pt x="263" y="680"/>
                </a:lnTo>
                <a:lnTo>
                  <a:pt x="272" y="678"/>
                </a:lnTo>
                <a:lnTo>
                  <a:pt x="280" y="675"/>
                </a:lnTo>
                <a:lnTo>
                  <a:pt x="289" y="670"/>
                </a:lnTo>
                <a:lnTo>
                  <a:pt x="297" y="666"/>
                </a:lnTo>
                <a:lnTo>
                  <a:pt x="305" y="659"/>
                </a:lnTo>
                <a:lnTo>
                  <a:pt x="313" y="653"/>
                </a:lnTo>
                <a:lnTo>
                  <a:pt x="319" y="645"/>
                </a:lnTo>
                <a:lnTo>
                  <a:pt x="324" y="638"/>
                </a:lnTo>
                <a:lnTo>
                  <a:pt x="330" y="630"/>
                </a:lnTo>
                <a:lnTo>
                  <a:pt x="334" y="622"/>
                </a:lnTo>
                <a:lnTo>
                  <a:pt x="337" y="613"/>
                </a:lnTo>
                <a:lnTo>
                  <a:pt x="340" y="603"/>
                </a:lnTo>
                <a:lnTo>
                  <a:pt x="341" y="594"/>
                </a:lnTo>
                <a:lnTo>
                  <a:pt x="341" y="584"/>
                </a:lnTo>
                <a:lnTo>
                  <a:pt x="341" y="520"/>
                </a:lnTo>
                <a:lnTo>
                  <a:pt x="354" y="518"/>
                </a:lnTo>
                <a:lnTo>
                  <a:pt x="364" y="515"/>
                </a:lnTo>
                <a:lnTo>
                  <a:pt x="376" y="512"/>
                </a:lnTo>
                <a:lnTo>
                  <a:pt x="386" y="506"/>
                </a:lnTo>
                <a:lnTo>
                  <a:pt x="395" y="507"/>
                </a:lnTo>
                <a:lnTo>
                  <a:pt x="403" y="507"/>
                </a:lnTo>
                <a:lnTo>
                  <a:pt x="412" y="506"/>
                </a:lnTo>
                <a:lnTo>
                  <a:pt x="422" y="505"/>
                </a:lnTo>
                <a:lnTo>
                  <a:pt x="430" y="504"/>
                </a:lnTo>
                <a:lnTo>
                  <a:pt x="439" y="501"/>
                </a:lnTo>
                <a:lnTo>
                  <a:pt x="448" y="497"/>
                </a:lnTo>
                <a:lnTo>
                  <a:pt x="455" y="494"/>
                </a:lnTo>
                <a:lnTo>
                  <a:pt x="463" y="489"/>
                </a:lnTo>
                <a:lnTo>
                  <a:pt x="470" y="483"/>
                </a:lnTo>
                <a:lnTo>
                  <a:pt x="472" y="485"/>
                </a:lnTo>
                <a:lnTo>
                  <a:pt x="485" y="483"/>
                </a:lnTo>
                <a:lnTo>
                  <a:pt x="497" y="482"/>
                </a:lnTo>
                <a:lnTo>
                  <a:pt x="509" y="480"/>
                </a:lnTo>
                <a:lnTo>
                  <a:pt x="520" y="476"/>
                </a:lnTo>
                <a:lnTo>
                  <a:pt x="530" y="472"/>
                </a:lnTo>
                <a:lnTo>
                  <a:pt x="539" y="466"/>
                </a:lnTo>
                <a:lnTo>
                  <a:pt x="547" y="459"/>
                </a:lnTo>
                <a:lnTo>
                  <a:pt x="556" y="451"/>
                </a:lnTo>
                <a:lnTo>
                  <a:pt x="562" y="442"/>
                </a:lnTo>
                <a:lnTo>
                  <a:pt x="569" y="433"/>
                </a:lnTo>
                <a:lnTo>
                  <a:pt x="573" y="423"/>
                </a:lnTo>
                <a:lnTo>
                  <a:pt x="577" y="412"/>
                </a:lnTo>
                <a:lnTo>
                  <a:pt x="580" y="401"/>
                </a:lnTo>
                <a:lnTo>
                  <a:pt x="583" y="390"/>
                </a:lnTo>
                <a:lnTo>
                  <a:pt x="585" y="377"/>
                </a:lnTo>
                <a:lnTo>
                  <a:pt x="585" y="364"/>
                </a:lnTo>
                <a:lnTo>
                  <a:pt x="585" y="351"/>
                </a:lnTo>
                <a:lnTo>
                  <a:pt x="583" y="338"/>
                </a:lnTo>
                <a:lnTo>
                  <a:pt x="581" y="324"/>
                </a:lnTo>
                <a:lnTo>
                  <a:pt x="578" y="310"/>
                </a:lnTo>
                <a:lnTo>
                  <a:pt x="574" y="293"/>
                </a:lnTo>
                <a:lnTo>
                  <a:pt x="570" y="277"/>
                </a:lnTo>
                <a:lnTo>
                  <a:pt x="564" y="261"/>
                </a:lnTo>
                <a:lnTo>
                  <a:pt x="559" y="243"/>
                </a:lnTo>
                <a:close/>
                <a:moveTo>
                  <a:pt x="445" y="56"/>
                </a:moveTo>
                <a:lnTo>
                  <a:pt x="450" y="53"/>
                </a:lnTo>
                <a:lnTo>
                  <a:pt x="454" y="50"/>
                </a:lnTo>
                <a:lnTo>
                  <a:pt x="458" y="49"/>
                </a:lnTo>
                <a:lnTo>
                  <a:pt x="463" y="48"/>
                </a:lnTo>
                <a:lnTo>
                  <a:pt x="468" y="49"/>
                </a:lnTo>
                <a:lnTo>
                  <a:pt x="472" y="50"/>
                </a:lnTo>
                <a:lnTo>
                  <a:pt x="477" y="53"/>
                </a:lnTo>
                <a:lnTo>
                  <a:pt x="480" y="56"/>
                </a:lnTo>
                <a:lnTo>
                  <a:pt x="483" y="59"/>
                </a:lnTo>
                <a:lnTo>
                  <a:pt x="485" y="63"/>
                </a:lnTo>
                <a:lnTo>
                  <a:pt x="486" y="68"/>
                </a:lnTo>
                <a:lnTo>
                  <a:pt x="488" y="73"/>
                </a:lnTo>
                <a:lnTo>
                  <a:pt x="486" y="77"/>
                </a:lnTo>
                <a:lnTo>
                  <a:pt x="485" y="82"/>
                </a:lnTo>
                <a:lnTo>
                  <a:pt x="483" y="86"/>
                </a:lnTo>
                <a:lnTo>
                  <a:pt x="480" y="90"/>
                </a:lnTo>
                <a:lnTo>
                  <a:pt x="477" y="94"/>
                </a:lnTo>
                <a:lnTo>
                  <a:pt x="472" y="96"/>
                </a:lnTo>
                <a:lnTo>
                  <a:pt x="468" y="97"/>
                </a:lnTo>
                <a:lnTo>
                  <a:pt x="463" y="97"/>
                </a:lnTo>
                <a:lnTo>
                  <a:pt x="458" y="97"/>
                </a:lnTo>
                <a:lnTo>
                  <a:pt x="454" y="96"/>
                </a:lnTo>
                <a:lnTo>
                  <a:pt x="450" y="94"/>
                </a:lnTo>
                <a:lnTo>
                  <a:pt x="445" y="90"/>
                </a:lnTo>
                <a:lnTo>
                  <a:pt x="442" y="86"/>
                </a:lnTo>
                <a:lnTo>
                  <a:pt x="440" y="82"/>
                </a:lnTo>
                <a:lnTo>
                  <a:pt x="439" y="77"/>
                </a:lnTo>
                <a:lnTo>
                  <a:pt x="439" y="73"/>
                </a:lnTo>
                <a:lnTo>
                  <a:pt x="439" y="68"/>
                </a:lnTo>
                <a:lnTo>
                  <a:pt x="440" y="63"/>
                </a:lnTo>
                <a:lnTo>
                  <a:pt x="442" y="59"/>
                </a:lnTo>
                <a:lnTo>
                  <a:pt x="445" y="56"/>
                </a:lnTo>
                <a:close/>
                <a:moveTo>
                  <a:pt x="520" y="417"/>
                </a:moveTo>
                <a:lnTo>
                  <a:pt x="517" y="421"/>
                </a:lnTo>
                <a:lnTo>
                  <a:pt x="511" y="425"/>
                </a:lnTo>
                <a:lnTo>
                  <a:pt x="506" y="428"/>
                </a:lnTo>
                <a:lnTo>
                  <a:pt x="500" y="431"/>
                </a:lnTo>
                <a:lnTo>
                  <a:pt x="494" y="433"/>
                </a:lnTo>
                <a:lnTo>
                  <a:pt x="488" y="434"/>
                </a:lnTo>
                <a:lnTo>
                  <a:pt x="480" y="435"/>
                </a:lnTo>
                <a:lnTo>
                  <a:pt x="472" y="435"/>
                </a:lnTo>
                <a:lnTo>
                  <a:pt x="461" y="435"/>
                </a:lnTo>
                <a:lnTo>
                  <a:pt x="451" y="434"/>
                </a:lnTo>
                <a:lnTo>
                  <a:pt x="448" y="439"/>
                </a:lnTo>
                <a:lnTo>
                  <a:pt x="443" y="443"/>
                </a:lnTo>
                <a:lnTo>
                  <a:pt x="438" y="448"/>
                </a:lnTo>
                <a:lnTo>
                  <a:pt x="431" y="452"/>
                </a:lnTo>
                <a:lnTo>
                  <a:pt x="424" y="454"/>
                </a:lnTo>
                <a:lnTo>
                  <a:pt x="417" y="456"/>
                </a:lnTo>
                <a:lnTo>
                  <a:pt x="410" y="458"/>
                </a:lnTo>
                <a:lnTo>
                  <a:pt x="403" y="459"/>
                </a:lnTo>
                <a:lnTo>
                  <a:pt x="397" y="458"/>
                </a:lnTo>
                <a:lnTo>
                  <a:pt x="389" y="456"/>
                </a:lnTo>
                <a:lnTo>
                  <a:pt x="383" y="454"/>
                </a:lnTo>
                <a:lnTo>
                  <a:pt x="377" y="451"/>
                </a:lnTo>
                <a:lnTo>
                  <a:pt x="372" y="456"/>
                </a:lnTo>
                <a:lnTo>
                  <a:pt x="367" y="461"/>
                </a:lnTo>
                <a:lnTo>
                  <a:pt x="361" y="464"/>
                </a:lnTo>
                <a:lnTo>
                  <a:pt x="356" y="466"/>
                </a:lnTo>
                <a:lnTo>
                  <a:pt x="350" y="468"/>
                </a:lnTo>
                <a:lnTo>
                  <a:pt x="344" y="470"/>
                </a:lnTo>
                <a:lnTo>
                  <a:pt x="338" y="472"/>
                </a:lnTo>
                <a:lnTo>
                  <a:pt x="332" y="472"/>
                </a:lnTo>
                <a:lnTo>
                  <a:pt x="321" y="470"/>
                </a:lnTo>
                <a:lnTo>
                  <a:pt x="311" y="468"/>
                </a:lnTo>
                <a:lnTo>
                  <a:pt x="302" y="464"/>
                </a:lnTo>
                <a:lnTo>
                  <a:pt x="292" y="459"/>
                </a:lnTo>
                <a:lnTo>
                  <a:pt x="292" y="584"/>
                </a:lnTo>
                <a:lnTo>
                  <a:pt x="292" y="594"/>
                </a:lnTo>
                <a:lnTo>
                  <a:pt x="289" y="602"/>
                </a:lnTo>
                <a:lnTo>
                  <a:pt x="284" y="611"/>
                </a:lnTo>
                <a:lnTo>
                  <a:pt x="278" y="618"/>
                </a:lnTo>
                <a:lnTo>
                  <a:pt x="270" y="625"/>
                </a:lnTo>
                <a:lnTo>
                  <a:pt x="262" y="629"/>
                </a:lnTo>
                <a:lnTo>
                  <a:pt x="253" y="632"/>
                </a:lnTo>
                <a:lnTo>
                  <a:pt x="243" y="632"/>
                </a:lnTo>
                <a:lnTo>
                  <a:pt x="235" y="632"/>
                </a:lnTo>
                <a:lnTo>
                  <a:pt x="225" y="629"/>
                </a:lnTo>
                <a:lnTo>
                  <a:pt x="218" y="625"/>
                </a:lnTo>
                <a:lnTo>
                  <a:pt x="210" y="618"/>
                </a:lnTo>
                <a:lnTo>
                  <a:pt x="203" y="611"/>
                </a:lnTo>
                <a:lnTo>
                  <a:pt x="199" y="602"/>
                </a:lnTo>
                <a:lnTo>
                  <a:pt x="196" y="594"/>
                </a:lnTo>
                <a:lnTo>
                  <a:pt x="195" y="584"/>
                </a:lnTo>
                <a:lnTo>
                  <a:pt x="195" y="365"/>
                </a:lnTo>
                <a:lnTo>
                  <a:pt x="191" y="366"/>
                </a:lnTo>
                <a:lnTo>
                  <a:pt x="186" y="367"/>
                </a:lnTo>
                <a:lnTo>
                  <a:pt x="182" y="368"/>
                </a:lnTo>
                <a:lnTo>
                  <a:pt x="176" y="371"/>
                </a:lnTo>
                <a:lnTo>
                  <a:pt x="166" y="377"/>
                </a:lnTo>
                <a:lnTo>
                  <a:pt x="156" y="383"/>
                </a:lnTo>
                <a:lnTo>
                  <a:pt x="144" y="390"/>
                </a:lnTo>
                <a:lnTo>
                  <a:pt x="130" y="396"/>
                </a:lnTo>
                <a:lnTo>
                  <a:pt x="121" y="398"/>
                </a:lnTo>
                <a:lnTo>
                  <a:pt x="114" y="400"/>
                </a:lnTo>
                <a:lnTo>
                  <a:pt x="106" y="401"/>
                </a:lnTo>
                <a:lnTo>
                  <a:pt x="98" y="401"/>
                </a:lnTo>
                <a:lnTo>
                  <a:pt x="91" y="401"/>
                </a:lnTo>
                <a:lnTo>
                  <a:pt x="86" y="400"/>
                </a:lnTo>
                <a:lnTo>
                  <a:pt x="80" y="399"/>
                </a:lnTo>
                <a:lnTo>
                  <a:pt x="76" y="397"/>
                </a:lnTo>
                <a:lnTo>
                  <a:pt x="72" y="395"/>
                </a:lnTo>
                <a:lnTo>
                  <a:pt x="67" y="392"/>
                </a:lnTo>
                <a:lnTo>
                  <a:pt x="64" y="388"/>
                </a:lnTo>
                <a:lnTo>
                  <a:pt x="61" y="385"/>
                </a:lnTo>
                <a:lnTo>
                  <a:pt x="56" y="375"/>
                </a:lnTo>
                <a:lnTo>
                  <a:pt x="52" y="366"/>
                </a:lnTo>
                <a:lnTo>
                  <a:pt x="50" y="354"/>
                </a:lnTo>
                <a:lnTo>
                  <a:pt x="49" y="341"/>
                </a:lnTo>
                <a:lnTo>
                  <a:pt x="50" y="338"/>
                </a:lnTo>
                <a:lnTo>
                  <a:pt x="53" y="333"/>
                </a:lnTo>
                <a:lnTo>
                  <a:pt x="59" y="330"/>
                </a:lnTo>
                <a:lnTo>
                  <a:pt x="65" y="326"/>
                </a:lnTo>
                <a:lnTo>
                  <a:pt x="72" y="321"/>
                </a:lnTo>
                <a:lnTo>
                  <a:pt x="78" y="318"/>
                </a:lnTo>
                <a:lnTo>
                  <a:pt x="85" y="314"/>
                </a:lnTo>
                <a:lnTo>
                  <a:pt x="92" y="311"/>
                </a:lnTo>
                <a:lnTo>
                  <a:pt x="98" y="309"/>
                </a:lnTo>
                <a:lnTo>
                  <a:pt x="101" y="306"/>
                </a:lnTo>
                <a:lnTo>
                  <a:pt x="116" y="299"/>
                </a:lnTo>
                <a:lnTo>
                  <a:pt x="127" y="292"/>
                </a:lnTo>
                <a:lnTo>
                  <a:pt x="139" y="284"/>
                </a:lnTo>
                <a:lnTo>
                  <a:pt x="153" y="274"/>
                </a:lnTo>
                <a:lnTo>
                  <a:pt x="167" y="263"/>
                </a:lnTo>
                <a:lnTo>
                  <a:pt x="182" y="250"/>
                </a:lnTo>
                <a:lnTo>
                  <a:pt x="184" y="248"/>
                </a:lnTo>
                <a:lnTo>
                  <a:pt x="187" y="245"/>
                </a:lnTo>
                <a:lnTo>
                  <a:pt x="198" y="235"/>
                </a:lnTo>
                <a:lnTo>
                  <a:pt x="208" y="226"/>
                </a:lnTo>
                <a:lnTo>
                  <a:pt x="216" y="218"/>
                </a:lnTo>
                <a:lnTo>
                  <a:pt x="225" y="208"/>
                </a:lnTo>
                <a:lnTo>
                  <a:pt x="229" y="202"/>
                </a:lnTo>
                <a:lnTo>
                  <a:pt x="234" y="196"/>
                </a:lnTo>
                <a:lnTo>
                  <a:pt x="237" y="190"/>
                </a:lnTo>
                <a:lnTo>
                  <a:pt x="239" y="184"/>
                </a:lnTo>
                <a:lnTo>
                  <a:pt x="241" y="178"/>
                </a:lnTo>
                <a:lnTo>
                  <a:pt x="242" y="171"/>
                </a:lnTo>
                <a:lnTo>
                  <a:pt x="243" y="165"/>
                </a:lnTo>
                <a:lnTo>
                  <a:pt x="243" y="158"/>
                </a:lnTo>
                <a:lnTo>
                  <a:pt x="243" y="145"/>
                </a:lnTo>
                <a:lnTo>
                  <a:pt x="488" y="145"/>
                </a:lnTo>
                <a:lnTo>
                  <a:pt x="488" y="158"/>
                </a:lnTo>
                <a:lnTo>
                  <a:pt x="488" y="172"/>
                </a:lnTo>
                <a:lnTo>
                  <a:pt x="491" y="188"/>
                </a:lnTo>
                <a:lnTo>
                  <a:pt x="494" y="204"/>
                </a:lnTo>
                <a:lnTo>
                  <a:pt x="499" y="222"/>
                </a:lnTo>
                <a:lnTo>
                  <a:pt x="506" y="239"/>
                </a:lnTo>
                <a:lnTo>
                  <a:pt x="511" y="258"/>
                </a:lnTo>
                <a:lnTo>
                  <a:pt x="518" y="277"/>
                </a:lnTo>
                <a:lnTo>
                  <a:pt x="524" y="296"/>
                </a:lnTo>
                <a:lnTo>
                  <a:pt x="530" y="314"/>
                </a:lnTo>
                <a:lnTo>
                  <a:pt x="533" y="331"/>
                </a:lnTo>
                <a:lnTo>
                  <a:pt x="535" y="348"/>
                </a:lnTo>
                <a:lnTo>
                  <a:pt x="536" y="365"/>
                </a:lnTo>
                <a:lnTo>
                  <a:pt x="536" y="373"/>
                </a:lnTo>
                <a:lnTo>
                  <a:pt x="535" y="381"/>
                </a:lnTo>
                <a:lnTo>
                  <a:pt x="534" y="387"/>
                </a:lnTo>
                <a:lnTo>
                  <a:pt x="532" y="395"/>
                </a:lnTo>
                <a:lnTo>
                  <a:pt x="530" y="400"/>
                </a:lnTo>
                <a:lnTo>
                  <a:pt x="527" y="407"/>
                </a:lnTo>
                <a:lnTo>
                  <a:pt x="524" y="412"/>
                </a:lnTo>
                <a:lnTo>
                  <a:pt x="520" y="41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6" name="Freeform 98"/>
          <p:cNvSpPr>
            <a:spLocks noEditPoints="1"/>
          </p:cNvSpPr>
          <p:nvPr/>
        </p:nvSpPr>
        <p:spPr bwMode="auto">
          <a:xfrm>
            <a:off x="7280277" y="3499645"/>
            <a:ext cx="720726" cy="619126"/>
          </a:xfrm>
          <a:custGeom>
            <a:avLst/>
            <a:gdLst>
              <a:gd name="T0" fmla="*/ 632 w 682"/>
              <a:gd name="T1" fmla="*/ 196 h 584"/>
              <a:gd name="T2" fmla="*/ 506 w 682"/>
              <a:gd name="T3" fmla="*/ 188 h 584"/>
              <a:gd name="T4" fmla="*/ 484 w 682"/>
              <a:gd name="T5" fmla="*/ 169 h 584"/>
              <a:gd name="T6" fmla="*/ 468 w 682"/>
              <a:gd name="T7" fmla="*/ 150 h 584"/>
              <a:gd name="T8" fmla="*/ 424 w 682"/>
              <a:gd name="T9" fmla="*/ 91 h 584"/>
              <a:gd name="T10" fmla="*/ 388 w 682"/>
              <a:gd name="T11" fmla="*/ 26 h 584"/>
              <a:gd name="T12" fmla="*/ 361 w 682"/>
              <a:gd name="T13" fmla="*/ 5 h 584"/>
              <a:gd name="T14" fmla="*/ 318 w 682"/>
              <a:gd name="T15" fmla="*/ 2 h 584"/>
              <a:gd name="T16" fmla="*/ 270 w 682"/>
              <a:gd name="T17" fmla="*/ 20 h 584"/>
              <a:gd name="T18" fmla="*/ 239 w 682"/>
              <a:gd name="T19" fmla="*/ 56 h 584"/>
              <a:gd name="T20" fmla="*/ 232 w 682"/>
              <a:gd name="T21" fmla="*/ 110 h 584"/>
              <a:gd name="T22" fmla="*/ 87 w 682"/>
              <a:gd name="T23" fmla="*/ 147 h 584"/>
              <a:gd name="T24" fmla="*/ 44 w 682"/>
              <a:gd name="T25" fmla="*/ 163 h 584"/>
              <a:gd name="T26" fmla="*/ 11 w 682"/>
              <a:gd name="T27" fmla="*/ 199 h 584"/>
              <a:gd name="T28" fmla="*/ 0 w 682"/>
              <a:gd name="T29" fmla="*/ 243 h 584"/>
              <a:gd name="T30" fmla="*/ 11 w 682"/>
              <a:gd name="T31" fmla="*/ 290 h 584"/>
              <a:gd name="T32" fmla="*/ 44 w 682"/>
              <a:gd name="T33" fmla="*/ 325 h 584"/>
              <a:gd name="T34" fmla="*/ 87 w 682"/>
              <a:gd name="T35" fmla="*/ 342 h 584"/>
              <a:gd name="T36" fmla="*/ 170 w 682"/>
              <a:gd name="T37" fmla="*/ 376 h 584"/>
              <a:gd name="T38" fmla="*/ 176 w 682"/>
              <a:gd name="T39" fmla="*/ 421 h 584"/>
              <a:gd name="T40" fmla="*/ 192 w 682"/>
              <a:gd name="T41" fmla="*/ 464 h 584"/>
              <a:gd name="T42" fmla="*/ 201 w 682"/>
              <a:gd name="T43" fmla="*/ 509 h 584"/>
              <a:gd name="T44" fmla="*/ 231 w 682"/>
              <a:gd name="T45" fmla="*/ 555 h 584"/>
              <a:gd name="T46" fmla="*/ 280 w 682"/>
              <a:gd name="T47" fmla="*/ 581 h 584"/>
              <a:gd name="T48" fmla="*/ 343 w 682"/>
              <a:gd name="T49" fmla="*/ 583 h 584"/>
              <a:gd name="T50" fmla="*/ 421 w 682"/>
              <a:gd name="T51" fmla="*/ 565 h 584"/>
              <a:gd name="T52" fmla="*/ 523 w 682"/>
              <a:gd name="T53" fmla="*/ 536 h 584"/>
              <a:gd name="T54" fmla="*/ 667 w 682"/>
              <a:gd name="T55" fmla="*/ 522 h 584"/>
              <a:gd name="T56" fmla="*/ 682 w 682"/>
              <a:gd name="T57" fmla="*/ 244 h 584"/>
              <a:gd name="T58" fmla="*/ 535 w 682"/>
              <a:gd name="T59" fmla="*/ 487 h 584"/>
              <a:gd name="T60" fmla="*/ 460 w 682"/>
              <a:gd name="T61" fmla="*/ 499 h 584"/>
              <a:gd name="T62" fmla="*/ 368 w 682"/>
              <a:gd name="T63" fmla="*/ 529 h 584"/>
              <a:gd name="T64" fmla="*/ 301 w 682"/>
              <a:gd name="T65" fmla="*/ 535 h 584"/>
              <a:gd name="T66" fmla="*/ 270 w 682"/>
              <a:gd name="T67" fmla="*/ 524 h 584"/>
              <a:gd name="T68" fmla="*/ 251 w 682"/>
              <a:gd name="T69" fmla="*/ 501 h 584"/>
              <a:gd name="T70" fmla="*/ 247 w 682"/>
              <a:gd name="T71" fmla="*/ 461 h 584"/>
              <a:gd name="T72" fmla="*/ 230 w 682"/>
              <a:gd name="T73" fmla="*/ 431 h 584"/>
              <a:gd name="T74" fmla="*/ 223 w 682"/>
              <a:gd name="T75" fmla="*/ 397 h 584"/>
              <a:gd name="T76" fmla="*/ 221 w 682"/>
              <a:gd name="T77" fmla="*/ 367 h 584"/>
              <a:gd name="T78" fmla="*/ 210 w 682"/>
              <a:gd name="T79" fmla="*/ 338 h 584"/>
              <a:gd name="T80" fmla="*/ 223 w 682"/>
              <a:gd name="T81" fmla="*/ 293 h 584"/>
              <a:gd name="T82" fmla="*/ 63 w 682"/>
              <a:gd name="T83" fmla="*/ 278 h 584"/>
              <a:gd name="T84" fmla="*/ 49 w 682"/>
              <a:gd name="T85" fmla="*/ 235 h 584"/>
              <a:gd name="T86" fmla="*/ 79 w 682"/>
              <a:gd name="T87" fmla="*/ 199 h 584"/>
              <a:gd name="T88" fmla="*/ 315 w 682"/>
              <a:gd name="T89" fmla="*/ 187 h 584"/>
              <a:gd name="T90" fmla="*/ 291 w 682"/>
              <a:gd name="T91" fmla="*/ 145 h 584"/>
              <a:gd name="T92" fmla="*/ 279 w 682"/>
              <a:gd name="T93" fmla="*/ 97 h 584"/>
              <a:gd name="T94" fmla="*/ 287 w 682"/>
              <a:gd name="T95" fmla="*/ 72 h 584"/>
              <a:gd name="T96" fmla="*/ 316 w 682"/>
              <a:gd name="T97" fmla="*/ 52 h 584"/>
              <a:gd name="T98" fmla="*/ 352 w 682"/>
              <a:gd name="T99" fmla="*/ 59 h 584"/>
              <a:gd name="T100" fmla="*/ 371 w 682"/>
              <a:gd name="T101" fmla="*/ 92 h 584"/>
              <a:gd name="T102" fmla="*/ 397 w 682"/>
              <a:gd name="T103" fmla="*/ 140 h 584"/>
              <a:gd name="T104" fmla="*/ 434 w 682"/>
              <a:gd name="T105" fmla="*/ 184 h 584"/>
              <a:gd name="T106" fmla="*/ 447 w 682"/>
              <a:gd name="T107" fmla="*/ 199 h 584"/>
              <a:gd name="T108" fmla="*/ 486 w 682"/>
              <a:gd name="T109" fmla="*/ 234 h 584"/>
              <a:gd name="T110" fmla="*/ 517 w 682"/>
              <a:gd name="T111" fmla="*/ 244 h 584"/>
              <a:gd name="T112" fmla="*/ 622 w 682"/>
              <a:gd name="T113" fmla="*/ 483 h 584"/>
              <a:gd name="T114" fmla="*/ 599 w 682"/>
              <a:gd name="T115" fmla="*/ 486 h 584"/>
              <a:gd name="T116" fmla="*/ 585 w 682"/>
              <a:gd name="T117" fmla="*/ 468 h 584"/>
              <a:gd name="T118" fmla="*/ 591 w 682"/>
              <a:gd name="T119" fmla="*/ 446 h 584"/>
              <a:gd name="T120" fmla="*/ 613 w 682"/>
              <a:gd name="T121" fmla="*/ 440 h 584"/>
              <a:gd name="T122" fmla="*/ 631 w 682"/>
              <a:gd name="T123" fmla="*/ 454 h 584"/>
              <a:gd name="T124" fmla="*/ 629 w 682"/>
              <a:gd name="T125" fmla="*/ 47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2" h="584">
                <a:moveTo>
                  <a:pt x="667" y="210"/>
                </a:moveTo>
                <a:lnTo>
                  <a:pt x="659" y="203"/>
                </a:lnTo>
                <a:lnTo>
                  <a:pt x="652" y="199"/>
                </a:lnTo>
                <a:lnTo>
                  <a:pt x="642" y="196"/>
                </a:lnTo>
                <a:lnTo>
                  <a:pt x="632" y="196"/>
                </a:lnTo>
                <a:lnTo>
                  <a:pt x="523" y="196"/>
                </a:lnTo>
                <a:lnTo>
                  <a:pt x="519" y="195"/>
                </a:lnTo>
                <a:lnTo>
                  <a:pt x="515" y="194"/>
                </a:lnTo>
                <a:lnTo>
                  <a:pt x="510" y="191"/>
                </a:lnTo>
                <a:lnTo>
                  <a:pt x="506" y="188"/>
                </a:lnTo>
                <a:lnTo>
                  <a:pt x="502" y="185"/>
                </a:lnTo>
                <a:lnTo>
                  <a:pt x="497" y="182"/>
                </a:lnTo>
                <a:lnTo>
                  <a:pt x="493" y="177"/>
                </a:lnTo>
                <a:lnTo>
                  <a:pt x="489" y="173"/>
                </a:lnTo>
                <a:lnTo>
                  <a:pt x="484" y="169"/>
                </a:lnTo>
                <a:lnTo>
                  <a:pt x="480" y="164"/>
                </a:lnTo>
                <a:lnTo>
                  <a:pt x="478" y="161"/>
                </a:lnTo>
                <a:lnTo>
                  <a:pt x="474" y="157"/>
                </a:lnTo>
                <a:lnTo>
                  <a:pt x="469" y="153"/>
                </a:lnTo>
                <a:lnTo>
                  <a:pt x="468" y="150"/>
                </a:lnTo>
                <a:lnTo>
                  <a:pt x="456" y="136"/>
                </a:lnTo>
                <a:lnTo>
                  <a:pt x="447" y="123"/>
                </a:lnTo>
                <a:lnTo>
                  <a:pt x="437" y="112"/>
                </a:lnTo>
                <a:lnTo>
                  <a:pt x="430" y="101"/>
                </a:lnTo>
                <a:lnTo>
                  <a:pt x="424" y="91"/>
                </a:lnTo>
                <a:lnTo>
                  <a:pt x="417" y="77"/>
                </a:lnTo>
                <a:lnTo>
                  <a:pt x="410" y="63"/>
                </a:lnTo>
                <a:lnTo>
                  <a:pt x="403" y="50"/>
                </a:lnTo>
                <a:lnTo>
                  <a:pt x="396" y="38"/>
                </a:lnTo>
                <a:lnTo>
                  <a:pt x="388" y="26"/>
                </a:lnTo>
                <a:lnTo>
                  <a:pt x="383" y="21"/>
                </a:lnTo>
                <a:lnTo>
                  <a:pt x="379" y="15"/>
                </a:lnTo>
                <a:lnTo>
                  <a:pt x="373" y="11"/>
                </a:lnTo>
                <a:lnTo>
                  <a:pt x="367" y="7"/>
                </a:lnTo>
                <a:lnTo>
                  <a:pt x="361" y="5"/>
                </a:lnTo>
                <a:lnTo>
                  <a:pt x="355" y="2"/>
                </a:lnTo>
                <a:lnTo>
                  <a:pt x="347" y="1"/>
                </a:lnTo>
                <a:lnTo>
                  <a:pt x="341" y="0"/>
                </a:lnTo>
                <a:lnTo>
                  <a:pt x="329" y="1"/>
                </a:lnTo>
                <a:lnTo>
                  <a:pt x="318" y="2"/>
                </a:lnTo>
                <a:lnTo>
                  <a:pt x="307" y="5"/>
                </a:lnTo>
                <a:lnTo>
                  <a:pt x="298" y="7"/>
                </a:lnTo>
                <a:lnTo>
                  <a:pt x="288" y="11"/>
                </a:lnTo>
                <a:lnTo>
                  <a:pt x="278" y="15"/>
                </a:lnTo>
                <a:lnTo>
                  <a:pt x="270" y="20"/>
                </a:lnTo>
                <a:lnTo>
                  <a:pt x="262" y="26"/>
                </a:lnTo>
                <a:lnTo>
                  <a:pt x="254" y="33"/>
                </a:lnTo>
                <a:lnTo>
                  <a:pt x="249" y="40"/>
                </a:lnTo>
                <a:lnTo>
                  <a:pt x="244" y="48"/>
                </a:lnTo>
                <a:lnTo>
                  <a:pt x="239" y="56"/>
                </a:lnTo>
                <a:lnTo>
                  <a:pt x="235" y="66"/>
                </a:lnTo>
                <a:lnTo>
                  <a:pt x="233" y="76"/>
                </a:lnTo>
                <a:lnTo>
                  <a:pt x="232" y="87"/>
                </a:lnTo>
                <a:lnTo>
                  <a:pt x="231" y="97"/>
                </a:lnTo>
                <a:lnTo>
                  <a:pt x="232" y="110"/>
                </a:lnTo>
                <a:lnTo>
                  <a:pt x="233" y="123"/>
                </a:lnTo>
                <a:lnTo>
                  <a:pt x="236" y="135"/>
                </a:lnTo>
                <a:lnTo>
                  <a:pt x="239" y="147"/>
                </a:lnTo>
                <a:lnTo>
                  <a:pt x="97" y="147"/>
                </a:lnTo>
                <a:lnTo>
                  <a:pt x="87" y="147"/>
                </a:lnTo>
                <a:lnTo>
                  <a:pt x="78" y="148"/>
                </a:lnTo>
                <a:lnTo>
                  <a:pt x="69" y="150"/>
                </a:lnTo>
                <a:lnTo>
                  <a:pt x="60" y="154"/>
                </a:lnTo>
                <a:lnTo>
                  <a:pt x="51" y="158"/>
                </a:lnTo>
                <a:lnTo>
                  <a:pt x="44" y="163"/>
                </a:lnTo>
                <a:lnTo>
                  <a:pt x="36" y="169"/>
                </a:lnTo>
                <a:lnTo>
                  <a:pt x="29" y="175"/>
                </a:lnTo>
                <a:lnTo>
                  <a:pt x="22" y="183"/>
                </a:lnTo>
                <a:lnTo>
                  <a:pt x="16" y="190"/>
                </a:lnTo>
                <a:lnTo>
                  <a:pt x="11" y="199"/>
                </a:lnTo>
                <a:lnTo>
                  <a:pt x="7" y="207"/>
                </a:lnTo>
                <a:lnTo>
                  <a:pt x="4" y="216"/>
                </a:lnTo>
                <a:lnTo>
                  <a:pt x="2" y="225"/>
                </a:lnTo>
                <a:lnTo>
                  <a:pt x="1" y="234"/>
                </a:lnTo>
                <a:lnTo>
                  <a:pt x="0" y="243"/>
                </a:lnTo>
                <a:lnTo>
                  <a:pt x="1" y="254"/>
                </a:lnTo>
                <a:lnTo>
                  <a:pt x="2" y="263"/>
                </a:lnTo>
                <a:lnTo>
                  <a:pt x="4" y="272"/>
                </a:lnTo>
                <a:lnTo>
                  <a:pt x="7" y="281"/>
                </a:lnTo>
                <a:lnTo>
                  <a:pt x="11" y="290"/>
                </a:lnTo>
                <a:lnTo>
                  <a:pt x="16" y="297"/>
                </a:lnTo>
                <a:lnTo>
                  <a:pt x="22" y="305"/>
                </a:lnTo>
                <a:lnTo>
                  <a:pt x="29" y="312"/>
                </a:lnTo>
                <a:lnTo>
                  <a:pt x="36" y="319"/>
                </a:lnTo>
                <a:lnTo>
                  <a:pt x="44" y="325"/>
                </a:lnTo>
                <a:lnTo>
                  <a:pt x="51" y="330"/>
                </a:lnTo>
                <a:lnTo>
                  <a:pt x="60" y="334"/>
                </a:lnTo>
                <a:lnTo>
                  <a:pt x="69" y="337"/>
                </a:lnTo>
                <a:lnTo>
                  <a:pt x="78" y="339"/>
                </a:lnTo>
                <a:lnTo>
                  <a:pt x="87" y="342"/>
                </a:lnTo>
                <a:lnTo>
                  <a:pt x="97" y="342"/>
                </a:lnTo>
                <a:lnTo>
                  <a:pt x="162" y="342"/>
                </a:lnTo>
                <a:lnTo>
                  <a:pt x="163" y="353"/>
                </a:lnTo>
                <a:lnTo>
                  <a:pt x="166" y="364"/>
                </a:lnTo>
                <a:lnTo>
                  <a:pt x="170" y="376"/>
                </a:lnTo>
                <a:lnTo>
                  <a:pt x="176" y="387"/>
                </a:lnTo>
                <a:lnTo>
                  <a:pt x="174" y="394"/>
                </a:lnTo>
                <a:lnTo>
                  <a:pt x="174" y="403"/>
                </a:lnTo>
                <a:lnTo>
                  <a:pt x="174" y="413"/>
                </a:lnTo>
                <a:lnTo>
                  <a:pt x="176" y="421"/>
                </a:lnTo>
                <a:lnTo>
                  <a:pt x="178" y="431"/>
                </a:lnTo>
                <a:lnTo>
                  <a:pt x="180" y="440"/>
                </a:lnTo>
                <a:lnTo>
                  <a:pt x="183" y="447"/>
                </a:lnTo>
                <a:lnTo>
                  <a:pt x="187" y="456"/>
                </a:lnTo>
                <a:lnTo>
                  <a:pt x="192" y="464"/>
                </a:lnTo>
                <a:lnTo>
                  <a:pt x="197" y="471"/>
                </a:lnTo>
                <a:lnTo>
                  <a:pt x="197" y="473"/>
                </a:lnTo>
                <a:lnTo>
                  <a:pt x="197" y="486"/>
                </a:lnTo>
                <a:lnTo>
                  <a:pt x="199" y="498"/>
                </a:lnTo>
                <a:lnTo>
                  <a:pt x="201" y="509"/>
                </a:lnTo>
                <a:lnTo>
                  <a:pt x="205" y="520"/>
                </a:lnTo>
                <a:lnTo>
                  <a:pt x="210" y="530"/>
                </a:lnTo>
                <a:lnTo>
                  <a:pt x="216" y="539"/>
                </a:lnTo>
                <a:lnTo>
                  <a:pt x="222" y="548"/>
                </a:lnTo>
                <a:lnTo>
                  <a:pt x="231" y="555"/>
                </a:lnTo>
                <a:lnTo>
                  <a:pt x="239" y="563"/>
                </a:lnTo>
                <a:lnTo>
                  <a:pt x="248" y="568"/>
                </a:lnTo>
                <a:lnTo>
                  <a:pt x="259" y="574"/>
                </a:lnTo>
                <a:lnTo>
                  <a:pt x="268" y="578"/>
                </a:lnTo>
                <a:lnTo>
                  <a:pt x="280" y="581"/>
                </a:lnTo>
                <a:lnTo>
                  <a:pt x="292" y="583"/>
                </a:lnTo>
                <a:lnTo>
                  <a:pt x="304" y="584"/>
                </a:lnTo>
                <a:lnTo>
                  <a:pt x="318" y="584"/>
                </a:lnTo>
                <a:lnTo>
                  <a:pt x="330" y="584"/>
                </a:lnTo>
                <a:lnTo>
                  <a:pt x="343" y="583"/>
                </a:lnTo>
                <a:lnTo>
                  <a:pt x="357" y="581"/>
                </a:lnTo>
                <a:lnTo>
                  <a:pt x="372" y="578"/>
                </a:lnTo>
                <a:lnTo>
                  <a:pt x="387" y="575"/>
                </a:lnTo>
                <a:lnTo>
                  <a:pt x="403" y="570"/>
                </a:lnTo>
                <a:lnTo>
                  <a:pt x="421" y="565"/>
                </a:lnTo>
                <a:lnTo>
                  <a:pt x="438" y="559"/>
                </a:lnTo>
                <a:lnTo>
                  <a:pt x="467" y="549"/>
                </a:lnTo>
                <a:lnTo>
                  <a:pt x="491" y="542"/>
                </a:lnTo>
                <a:lnTo>
                  <a:pt x="509" y="538"/>
                </a:lnTo>
                <a:lnTo>
                  <a:pt x="523" y="536"/>
                </a:lnTo>
                <a:lnTo>
                  <a:pt x="632" y="536"/>
                </a:lnTo>
                <a:lnTo>
                  <a:pt x="642" y="536"/>
                </a:lnTo>
                <a:lnTo>
                  <a:pt x="652" y="533"/>
                </a:lnTo>
                <a:lnTo>
                  <a:pt x="659" y="528"/>
                </a:lnTo>
                <a:lnTo>
                  <a:pt x="667" y="522"/>
                </a:lnTo>
                <a:lnTo>
                  <a:pt x="673" y="514"/>
                </a:lnTo>
                <a:lnTo>
                  <a:pt x="678" y="507"/>
                </a:lnTo>
                <a:lnTo>
                  <a:pt x="681" y="497"/>
                </a:lnTo>
                <a:lnTo>
                  <a:pt x="682" y="487"/>
                </a:lnTo>
                <a:lnTo>
                  <a:pt x="682" y="244"/>
                </a:lnTo>
                <a:lnTo>
                  <a:pt x="681" y="235"/>
                </a:lnTo>
                <a:lnTo>
                  <a:pt x="678" y="225"/>
                </a:lnTo>
                <a:lnTo>
                  <a:pt x="673" y="217"/>
                </a:lnTo>
                <a:lnTo>
                  <a:pt x="667" y="210"/>
                </a:lnTo>
                <a:close/>
                <a:moveTo>
                  <a:pt x="535" y="487"/>
                </a:moveTo>
                <a:lnTo>
                  <a:pt x="523" y="487"/>
                </a:lnTo>
                <a:lnTo>
                  <a:pt x="509" y="488"/>
                </a:lnTo>
                <a:lnTo>
                  <a:pt x="494" y="491"/>
                </a:lnTo>
                <a:lnTo>
                  <a:pt x="477" y="495"/>
                </a:lnTo>
                <a:lnTo>
                  <a:pt x="460" y="499"/>
                </a:lnTo>
                <a:lnTo>
                  <a:pt x="441" y="506"/>
                </a:lnTo>
                <a:lnTo>
                  <a:pt x="423" y="512"/>
                </a:lnTo>
                <a:lnTo>
                  <a:pt x="405" y="518"/>
                </a:lnTo>
                <a:lnTo>
                  <a:pt x="386" y="524"/>
                </a:lnTo>
                <a:lnTo>
                  <a:pt x="368" y="529"/>
                </a:lnTo>
                <a:lnTo>
                  <a:pt x="349" y="534"/>
                </a:lnTo>
                <a:lnTo>
                  <a:pt x="332" y="536"/>
                </a:lnTo>
                <a:lnTo>
                  <a:pt x="316" y="536"/>
                </a:lnTo>
                <a:lnTo>
                  <a:pt x="308" y="536"/>
                </a:lnTo>
                <a:lnTo>
                  <a:pt x="301" y="535"/>
                </a:lnTo>
                <a:lnTo>
                  <a:pt x="293" y="534"/>
                </a:lnTo>
                <a:lnTo>
                  <a:pt x="287" y="533"/>
                </a:lnTo>
                <a:lnTo>
                  <a:pt x="280" y="530"/>
                </a:lnTo>
                <a:lnTo>
                  <a:pt x="275" y="527"/>
                </a:lnTo>
                <a:lnTo>
                  <a:pt x="270" y="524"/>
                </a:lnTo>
                <a:lnTo>
                  <a:pt x="265" y="521"/>
                </a:lnTo>
                <a:lnTo>
                  <a:pt x="261" y="516"/>
                </a:lnTo>
                <a:lnTo>
                  <a:pt x="257" y="512"/>
                </a:lnTo>
                <a:lnTo>
                  <a:pt x="253" y="507"/>
                </a:lnTo>
                <a:lnTo>
                  <a:pt x="251" y="501"/>
                </a:lnTo>
                <a:lnTo>
                  <a:pt x="249" y="495"/>
                </a:lnTo>
                <a:lnTo>
                  <a:pt x="248" y="487"/>
                </a:lnTo>
                <a:lnTo>
                  <a:pt x="247" y="481"/>
                </a:lnTo>
                <a:lnTo>
                  <a:pt x="246" y="472"/>
                </a:lnTo>
                <a:lnTo>
                  <a:pt x="247" y="461"/>
                </a:lnTo>
                <a:lnTo>
                  <a:pt x="248" y="452"/>
                </a:lnTo>
                <a:lnTo>
                  <a:pt x="243" y="447"/>
                </a:lnTo>
                <a:lnTo>
                  <a:pt x="237" y="443"/>
                </a:lnTo>
                <a:lnTo>
                  <a:pt x="233" y="438"/>
                </a:lnTo>
                <a:lnTo>
                  <a:pt x="230" y="431"/>
                </a:lnTo>
                <a:lnTo>
                  <a:pt x="226" y="425"/>
                </a:lnTo>
                <a:lnTo>
                  <a:pt x="225" y="417"/>
                </a:lnTo>
                <a:lnTo>
                  <a:pt x="223" y="411"/>
                </a:lnTo>
                <a:lnTo>
                  <a:pt x="223" y="403"/>
                </a:lnTo>
                <a:lnTo>
                  <a:pt x="223" y="397"/>
                </a:lnTo>
                <a:lnTo>
                  <a:pt x="225" y="390"/>
                </a:lnTo>
                <a:lnTo>
                  <a:pt x="227" y="384"/>
                </a:lnTo>
                <a:lnTo>
                  <a:pt x="230" y="377"/>
                </a:lnTo>
                <a:lnTo>
                  <a:pt x="225" y="373"/>
                </a:lnTo>
                <a:lnTo>
                  <a:pt x="221" y="367"/>
                </a:lnTo>
                <a:lnTo>
                  <a:pt x="218" y="362"/>
                </a:lnTo>
                <a:lnTo>
                  <a:pt x="214" y="357"/>
                </a:lnTo>
                <a:lnTo>
                  <a:pt x="212" y="350"/>
                </a:lnTo>
                <a:lnTo>
                  <a:pt x="211" y="345"/>
                </a:lnTo>
                <a:lnTo>
                  <a:pt x="210" y="338"/>
                </a:lnTo>
                <a:lnTo>
                  <a:pt x="210" y="332"/>
                </a:lnTo>
                <a:lnTo>
                  <a:pt x="211" y="322"/>
                </a:lnTo>
                <a:lnTo>
                  <a:pt x="213" y="311"/>
                </a:lnTo>
                <a:lnTo>
                  <a:pt x="218" y="300"/>
                </a:lnTo>
                <a:lnTo>
                  <a:pt x="223" y="293"/>
                </a:lnTo>
                <a:lnTo>
                  <a:pt x="97" y="293"/>
                </a:lnTo>
                <a:lnTo>
                  <a:pt x="88" y="292"/>
                </a:lnTo>
                <a:lnTo>
                  <a:pt x="78" y="290"/>
                </a:lnTo>
                <a:lnTo>
                  <a:pt x="71" y="284"/>
                </a:lnTo>
                <a:lnTo>
                  <a:pt x="63" y="278"/>
                </a:lnTo>
                <a:lnTo>
                  <a:pt x="57" y="270"/>
                </a:lnTo>
                <a:lnTo>
                  <a:pt x="52" y="263"/>
                </a:lnTo>
                <a:lnTo>
                  <a:pt x="49" y="254"/>
                </a:lnTo>
                <a:lnTo>
                  <a:pt x="48" y="244"/>
                </a:lnTo>
                <a:lnTo>
                  <a:pt x="49" y="235"/>
                </a:lnTo>
                <a:lnTo>
                  <a:pt x="52" y="226"/>
                </a:lnTo>
                <a:lnTo>
                  <a:pt x="57" y="217"/>
                </a:lnTo>
                <a:lnTo>
                  <a:pt x="63" y="210"/>
                </a:lnTo>
                <a:lnTo>
                  <a:pt x="71" y="203"/>
                </a:lnTo>
                <a:lnTo>
                  <a:pt x="79" y="199"/>
                </a:lnTo>
                <a:lnTo>
                  <a:pt x="88" y="196"/>
                </a:lnTo>
                <a:lnTo>
                  <a:pt x="97" y="196"/>
                </a:lnTo>
                <a:lnTo>
                  <a:pt x="316" y="196"/>
                </a:lnTo>
                <a:lnTo>
                  <a:pt x="316" y="191"/>
                </a:lnTo>
                <a:lnTo>
                  <a:pt x="315" y="187"/>
                </a:lnTo>
                <a:lnTo>
                  <a:pt x="313" y="182"/>
                </a:lnTo>
                <a:lnTo>
                  <a:pt x="311" y="177"/>
                </a:lnTo>
                <a:lnTo>
                  <a:pt x="304" y="167"/>
                </a:lnTo>
                <a:lnTo>
                  <a:pt x="298" y="156"/>
                </a:lnTo>
                <a:lnTo>
                  <a:pt x="291" y="145"/>
                </a:lnTo>
                <a:lnTo>
                  <a:pt x="286" y="130"/>
                </a:lnTo>
                <a:lnTo>
                  <a:pt x="282" y="122"/>
                </a:lnTo>
                <a:lnTo>
                  <a:pt x="281" y="114"/>
                </a:lnTo>
                <a:lnTo>
                  <a:pt x="280" y="106"/>
                </a:lnTo>
                <a:lnTo>
                  <a:pt x="279" y="97"/>
                </a:lnTo>
                <a:lnTo>
                  <a:pt x="280" y="92"/>
                </a:lnTo>
                <a:lnTo>
                  <a:pt x="280" y="86"/>
                </a:lnTo>
                <a:lnTo>
                  <a:pt x="282" y="81"/>
                </a:lnTo>
                <a:lnTo>
                  <a:pt x="284" y="76"/>
                </a:lnTo>
                <a:lnTo>
                  <a:pt x="287" y="72"/>
                </a:lnTo>
                <a:lnTo>
                  <a:pt x="289" y="67"/>
                </a:lnTo>
                <a:lnTo>
                  <a:pt x="292" y="64"/>
                </a:lnTo>
                <a:lnTo>
                  <a:pt x="297" y="61"/>
                </a:lnTo>
                <a:lnTo>
                  <a:pt x="306" y="55"/>
                </a:lnTo>
                <a:lnTo>
                  <a:pt x="316" y="52"/>
                </a:lnTo>
                <a:lnTo>
                  <a:pt x="328" y="50"/>
                </a:lnTo>
                <a:lnTo>
                  <a:pt x="341" y="49"/>
                </a:lnTo>
                <a:lnTo>
                  <a:pt x="344" y="50"/>
                </a:lnTo>
                <a:lnTo>
                  <a:pt x="347" y="53"/>
                </a:lnTo>
                <a:lnTo>
                  <a:pt x="352" y="59"/>
                </a:lnTo>
                <a:lnTo>
                  <a:pt x="356" y="65"/>
                </a:lnTo>
                <a:lnTo>
                  <a:pt x="360" y="73"/>
                </a:lnTo>
                <a:lnTo>
                  <a:pt x="363" y="79"/>
                </a:lnTo>
                <a:lnTo>
                  <a:pt x="367" y="86"/>
                </a:lnTo>
                <a:lnTo>
                  <a:pt x="371" y="92"/>
                </a:lnTo>
                <a:lnTo>
                  <a:pt x="373" y="99"/>
                </a:lnTo>
                <a:lnTo>
                  <a:pt x="374" y="101"/>
                </a:lnTo>
                <a:lnTo>
                  <a:pt x="383" y="116"/>
                </a:lnTo>
                <a:lnTo>
                  <a:pt x="389" y="127"/>
                </a:lnTo>
                <a:lnTo>
                  <a:pt x="397" y="140"/>
                </a:lnTo>
                <a:lnTo>
                  <a:pt x="407" y="153"/>
                </a:lnTo>
                <a:lnTo>
                  <a:pt x="419" y="167"/>
                </a:lnTo>
                <a:lnTo>
                  <a:pt x="432" y="182"/>
                </a:lnTo>
                <a:lnTo>
                  <a:pt x="433" y="183"/>
                </a:lnTo>
                <a:lnTo>
                  <a:pt x="434" y="184"/>
                </a:lnTo>
                <a:lnTo>
                  <a:pt x="434" y="185"/>
                </a:lnTo>
                <a:lnTo>
                  <a:pt x="435" y="186"/>
                </a:lnTo>
                <a:lnTo>
                  <a:pt x="436" y="186"/>
                </a:lnTo>
                <a:lnTo>
                  <a:pt x="436" y="187"/>
                </a:lnTo>
                <a:lnTo>
                  <a:pt x="447" y="199"/>
                </a:lnTo>
                <a:lnTo>
                  <a:pt x="455" y="208"/>
                </a:lnTo>
                <a:lnTo>
                  <a:pt x="463" y="216"/>
                </a:lnTo>
                <a:lnTo>
                  <a:pt x="474" y="225"/>
                </a:lnTo>
                <a:lnTo>
                  <a:pt x="479" y="230"/>
                </a:lnTo>
                <a:lnTo>
                  <a:pt x="486" y="234"/>
                </a:lnTo>
                <a:lnTo>
                  <a:pt x="491" y="237"/>
                </a:lnTo>
                <a:lnTo>
                  <a:pt x="497" y="240"/>
                </a:lnTo>
                <a:lnTo>
                  <a:pt x="504" y="241"/>
                </a:lnTo>
                <a:lnTo>
                  <a:pt x="510" y="243"/>
                </a:lnTo>
                <a:lnTo>
                  <a:pt x="517" y="244"/>
                </a:lnTo>
                <a:lnTo>
                  <a:pt x="523" y="244"/>
                </a:lnTo>
                <a:lnTo>
                  <a:pt x="535" y="244"/>
                </a:lnTo>
                <a:lnTo>
                  <a:pt x="535" y="487"/>
                </a:lnTo>
                <a:close/>
                <a:moveTo>
                  <a:pt x="626" y="481"/>
                </a:moveTo>
                <a:lnTo>
                  <a:pt x="622" y="483"/>
                </a:lnTo>
                <a:lnTo>
                  <a:pt x="617" y="486"/>
                </a:lnTo>
                <a:lnTo>
                  <a:pt x="613" y="487"/>
                </a:lnTo>
                <a:lnTo>
                  <a:pt x="609" y="487"/>
                </a:lnTo>
                <a:lnTo>
                  <a:pt x="603" y="487"/>
                </a:lnTo>
                <a:lnTo>
                  <a:pt x="599" y="486"/>
                </a:lnTo>
                <a:lnTo>
                  <a:pt x="595" y="483"/>
                </a:lnTo>
                <a:lnTo>
                  <a:pt x="591" y="481"/>
                </a:lnTo>
                <a:lnTo>
                  <a:pt x="588" y="476"/>
                </a:lnTo>
                <a:lnTo>
                  <a:pt x="586" y="472"/>
                </a:lnTo>
                <a:lnTo>
                  <a:pt x="585" y="468"/>
                </a:lnTo>
                <a:lnTo>
                  <a:pt x="584" y="464"/>
                </a:lnTo>
                <a:lnTo>
                  <a:pt x="585" y="458"/>
                </a:lnTo>
                <a:lnTo>
                  <a:pt x="586" y="454"/>
                </a:lnTo>
                <a:lnTo>
                  <a:pt x="588" y="449"/>
                </a:lnTo>
                <a:lnTo>
                  <a:pt x="591" y="446"/>
                </a:lnTo>
                <a:lnTo>
                  <a:pt x="595" y="443"/>
                </a:lnTo>
                <a:lnTo>
                  <a:pt x="599" y="441"/>
                </a:lnTo>
                <a:lnTo>
                  <a:pt x="603" y="440"/>
                </a:lnTo>
                <a:lnTo>
                  <a:pt x="609" y="439"/>
                </a:lnTo>
                <a:lnTo>
                  <a:pt x="613" y="440"/>
                </a:lnTo>
                <a:lnTo>
                  <a:pt x="617" y="441"/>
                </a:lnTo>
                <a:lnTo>
                  <a:pt x="622" y="443"/>
                </a:lnTo>
                <a:lnTo>
                  <a:pt x="626" y="446"/>
                </a:lnTo>
                <a:lnTo>
                  <a:pt x="629" y="449"/>
                </a:lnTo>
                <a:lnTo>
                  <a:pt x="631" y="454"/>
                </a:lnTo>
                <a:lnTo>
                  <a:pt x="632" y="458"/>
                </a:lnTo>
                <a:lnTo>
                  <a:pt x="632" y="464"/>
                </a:lnTo>
                <a:lnTo>
                  <a:pt x="632" y="468"/>
                </a:lnTo>
                <a:lnTo>
                  <a:pt x="631" y="472"/>
                </a:lnTo>
                <a:lnTo>
                  <a:pt x="629" y="476"/>
                </a:lnTo>
                <a:lnTo>
                  <a:pt x="626" y="48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17" name="Freeform 99"/>
          <p:cNvSpPr>
            <a:spLocks noEditPoints="1"/>
          </p:cNvSpPr>
          <p:nvPr/>
        </p:nvSpPr>
        <p:spPr bwMode="auto">
          <a:xfrm>
            <a:off x="16529051" y="3448844"/>
            <a:ext cx="619126" cy="723900"/>
          </a:xfrm>
          <a:custGeom>
            <a:avLst/>
            <a:gdLst>
              <a:gd name="T0" fmla="*/ 517 w 584"/>
              <a:gd name="T1" fmla="*/ 205 h 682"/>
              <a:gd name="T2" fmla="*/ 463 w 584"/>
              <a:gd name="T3" fmla="*/ 192 h 682"/>
              <a:gd name="T4" fmla="*/ 421 w 584"/>
              <a:gd name="T5" fmla="*/ 176 h 682"/>
              <a:gd name="T6" fmla="*/ 376 w 584"/>
              <a:gd name="T7" fmla="*/ 170 h 682"/>
              <a:gd name="T8" fmla="*/ 340 w 584"/>
              <a:gd name="T9" fmla="*/ 87 h 682"/>
              <a:gd name="T10" fmla="*/ 325 w 584"/>
              <a:gd name="T11" fmla="*/ 44 h 682"/>
              <a:gd name="T12" fmla="*/ 289 w 584"/>
              <a:gd name="T13" fmla="*/ 12 h 682"/>
              <a:gd name="T14" fmla="*/ 243 w 584"/>
              <a:gd name="T15" fmla="*/ 0 h 682"/>
              <a:gd name="T16" fmla="*/ 199 w 584"/>
              <a:gd name="T17" fmla="*/ 12 h 682"/>
              <a:gd name="T18" fmla="*/ 162 w 584"/>
              <a:gd name="T19" fmla="*/ 44 h 682"/>
              <a:gd name="T20" fmla="*/ 147 w 584"/>
              <a:gd name="T21" fmla="*/ 87 h 682"/>
              <a:gd name="T22" fmla="*/ 110 w 584"/>
              <a:gd name="T23" fmla="*/ 232 h 682"/>
              <a:gd name="T24" fmla="*/ 56 w 584"/>
              <a:gd name="T25" fmla="*/ 239 h 682"/>
              <a:gd name="T26" fmla="*/ 19 w 584"/>
              <a:gd name="T27" fmla="*/ 271 h 682"/>
              <a:gd name="T28" fmla="*/ 2 w 584"/>
              <a:gd name="T29" fmla="*/ 318 h 682"/>
              <a:gd name="T30" fmla="*/ 4 w 584"/>
              <a:gd name="T31" fmla="*/ 361 h 682"/>
              <a:gd name="T32" fmla="*/ 26 w 584"/>
              <a:gd name="T33" fmla="*/ 388 h 682"/>
              <a:gd name="T34" fmla="*/ 91 w 584"/>
              <a:gd name="T35" fmla="*/ 424 h 682"/>
              <a:gd name="T36" fmla="*/ 150 w 584"/>
              <a:gd name="T37" fmla="*/ 468 h 682"/>
              <a:gd name="T38" fmla="*/ 167 w 584"/>
              <a:gd name="T39" fmla="*/ 485 h 682"/>
              <a:gd name="T40" fmla="*/ 188 w 584"/>
              <a:gd name="T41" fmla="*/ 506 h 682"/>
              <a:gd name="T42" fmla="*/ 195 w 584"/>
              <a:gd name="T43" fmla="*/ 632 h 682"/>
              <a:gd name="T44" fmla="*/ 217 w 584"/>
              <a:gd name="T45" fmla="*/ 673 h 682"/>
              <a:gd name="T46" fmla="*/ 497 w 584"/>
              <a:gd name="T47" fmla="*/ 681 h 682"/>
              <a:gd name="T48" fmla="*/ 532 w 584"/>
              <a:gd name="T49" fmla="*/ 652 h 682"/>
              <a:gd name="T50" fmla="*/ 541 w 584"/>
              <a:gd name="T51" fmla="*/ 491 h 682"/>
              <a:gd name="T52" fmla="*/ 575 w 584"/>
              <a:gd name="T53" fmla="*/ 387 h 682"/>
              <a:gd name="T54" fmla="*/ 584 w 584"/>
              <a:gd name="T55" fmla="*/ 316 h 682"/>
              <a:gd name="T56" fmla="*/ 572 w 584"/>
              <a:gd name="T57" fmla="*/ 257 h 682"/>
              <a:gd name="T58" fmla="*/ 476 w 584"/>
              <a:gd name="T59" fmla="*/ 629 h 682"/>
              <a:gd name="T60" fmla="*/ 454 w 584"/>
              <a:gd name="T61" fmla="*/ 631 h 682"/>
              <a:gd name="T62" fmla="*/ 438 w 584"/>
              <a:gd name="T63" fmla="*/ 613 h 682"/>
              <a:gd name="T64" fmla="*/ 446 w 584"/>
              <a:gd name="T65" fmla="*/ 591 h 682"/>
              <a:gd name="T66" fmla="*/ 468 w 584"/>
              <a:gd name="T67" fmla="*/ 585 h 682"/>
              <a:gd name="T68" fmla="*/ 485 w 584"/>
              <a:gd name="T69" fmla="*/ 599 h 682"/>
              <a:gd name="T70" fmla="*/ 483 w 584"/>
              <a:gd name="T71" fmla="*/ 622 h 682"/>
              <a:gd name="T72" fmla="*/ 505 w 584"/>
              <a:gd name="T73" fmla="*/ 441 h 682"/>
              <a:gd name="T74" fmla="*/ 487 w 584"/>
              <a:gd name="T75" fmla="*/ 523 h 682"/>
              <a:gd name="T76" fmla="*/ 242 w 584"/>
              <a:gd name="T77" fmla="*/ 510 h 682"/>
              <a:gd name="T78" fmla="*/ 227 w 584"/>
              <a:gd name="T79" fmla="*/ 477 h 682"/>
              <a:gd name="T80" fmla="*/ 181 w 584"/>
              <a:gd name="T81" fmla="*/ 432 h 682"/>
              <a:gd name="T82" fmla="*/ 117 w 584"/>
              <a:gd name="T83" fmla="*/ 383 h 682"/>
              <a:gd name="T84" fmla="*/ 52 w 584"/>
              <a:gd name="T85" fmla="*/ 346 h 682"/>
              <a:gd name="T86" fmla="*/ 55 w 584"/>
              <a:gd name="T87" fmla="*/ 306 h 682"/>
              <a:gd name="T88" fmla="*/ 76 w 584"/>
              <a:gd name="T89" fmla="*/ 284 h 682"/>
              <a:gd name="T90" fmla="*/ 106 w 584"/>
              <a:gd name="T91" fmla="*/ 280 h 682"/>
              <a:gd name="T92" fmla="*/ 155 w 584"/>
              <a:gd name="T93" fmla="*/ 298 h 682"/>
              <a:gd name="T94" fmla="*/ 191 w 584"/>
              <a:gd name="T95" fmla="*/ 316 h 682"/>
              <a:gd name="T96" fmla="*/ 203 w 584"/>
              <a:gd name="T97" fmla="*/ 71 h 682"/>
              <a:gd name="T98" fmla="*/ 244 w 584"/>
              <a:gd name="T99" fmla="*/ 48 h 682"/>
              <a:gd name="T100" fmla="*/ 284 w 584"/>
              <a:gd name="T101" fmla="*/ 71 h 682"/>
              <a:gd name="T102" fmla="*/ 300 w 584"/>
              <a:gd name="T103" fmla="*/ 218 h 682"/>
              <a:gd name="T104" fmla="*/ 344 w 584"/>
              <a:gd name="T105" fmla="*/ 211 h 682"/>
              <a:gd name="T106" fmla="*/ 371 w 584"/>
              <a:gd name="T107" fmla="*/ 225 h 682"/>
              <a:gd name="T108" fmla="*/ 403 w 584"/>
              <a:gd name="T109" fmla="*/ 223 h 682"/>
              <a:gd name="T110" fmla="*/ 437 w 584"/>
              <a:gd name="T111" fmla="*/ 234 h 682"/>
              <a:gd name="T112" fmla="*/ 472 w 584"/>
              <a:gd name="T113" fmla="*/ 246 h 682"/>
              <a:gd name="T114" fmla="*/ 505 w 584"/>
              <a:gd name="T115" fmla="*/ 253 h 682"/>
              <a:gd name="T116" fmla="*/ 527 w 584"/>
              <a:gd name="T117" fmla="*/ 274 h 682"/>
              <a:gd name="T118" fmla="*/ 536 w 584"/>
              <a:gd name="T119" fmla="*/ 310 h 682"/>
              <a:gd name="T120" fmla="*/ 524 w 584"/>
              <a:gd name="T121" fmla="*/ 38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 h="682">
                <a:moveTo>
                  <a:pt x="554" y="230"/>
                </a:moveTo>
                <a:lnTo>
                  <a:pt x="546" y="222"/>
                </a:lnTo>
                <a:lnTo>
                  <a:pt x="537" y="216"/>
                </a:lnTo>
                <a:lnTo>
                  <a:pt x="528" y="210"/>
                </a:lnTo>
                <a:lnTo>
                  <a:pt x="517" y="205"/>
                </a:lnTo>
                <a:lnTo>
                  <a:pt x="506" y="202"/>
                </a:lnTo>
                <a:lnTo>
                  <a:pt x="496" y="199"/>
                </a:lnTo>
                <a:lnTo>
                  <a:pt x="484" y="197"/>
                </a:lnTo>
                <a:lnTo>
                  <a:pt x="471" y="197"/>
                </a:lnTo>
                <a:lnTo>
                  <a:pt x="463" y="192"/>
                </a:lnTo>
                <a:lnTo>
                  <a:pt x="455" y="188"/>
                </a:lnTo>
                <a:lnTo>
                  <a:pt x="447" y="183"/>
                </a:lnTo>
                <a:lnTo>
                  <a:pt x="438" y="180"/>
                </a:lnTo>
                <a:lnTo>
                  <a:pt x="430" y="178"/>
                </a:lnTo>
                <a:lnTo>
                  <a:pt x="421" y="176"/>
                </a:lnTo>
                <a:lnTo>
                  <a:pt x="413" y="175"/>
                </a:lnTo>
                <a:lnTo>
                  <a:pt x="403" y="175"/>
                </a:lnTo>
                <a:lnTo>
                  <a:pt x="394" y="175"/>
                </a:lnTo>
                <a:lnTo>
                  <a:pt x="387" y="176"/>
                </a:lnTo>
                <a:lnTo>
                  <a:pt x="376" y="170"/>
                </a:lnTo>
                <a:lnTo>
                  <a:pt x="364" y="166"/>
                </a:lnTo>
                <a:lnTo>
                  <a:pt x="353" y="163"/>
                </a:lnTo>
                <a:lnTo>
                  <a:pt x="341" y="162"/>
                </a:lnTo>
                <a:lnTo>
                  <a:pt x="341" y="97"/>
                </a:lnTo>
                <a:lnTo>
                  <a:pt x="340" y="87"/>
                </a:lnTo>
                <a:lnTo>
                  <a:pt x="339" y="79"/>
                </a:lnTo>
                <a:lnTo>
                  <a:pt x="337" y="69"/>
                </a:lnTo>
                <a:lnTo>
                  <a:pt x="334" y="60"/>
                </a:lnTo>
                <a:lnTo>
                  <a:pt x="329" y="52"/>
                </a:lnTo>
                <a:lnTo>
                  <a:pt x="325" y="44"/>
                </a:lnTo>
                <a:lnTo>
                  <a:pt x="319" y="36"/>
                </a:lnTo>
                <a:lnTo>
                  <a:pt x="312" y="29"/>
                </a:lnTo>
                <a:lnTo>
                  <a:pt x="305" y="22"/>
                </a:lnTo>
                <a:lnTo>
                  <a:pt x="297" y="16"/>
                </a:lnTo>
                <a:lnTo>
                  <a:pt x="289" y="12"/>
                </a:lnTo>
                <a:lnTo>
                  <a:pt x="281" y="7"/>
                </a:lnTo>
                <a:lnTo>
                  <a:pt x="272" y="4"/>
                </a:lnTo>
                <a:lnTo>
                  <a:pt x="262" y="2"/>
                </a:lnTo>
                <a:lnTo>
                  <a:pt x="253" y="1"/>
                </a:lnTo>
                <a:lnTo>
                  <a:pt x="243" y="0"/>
                </a:lnTo>
                <a:lnTo>
                  <a:pt x="233" y="1"/>
                </a:lnTo>
                <a:lnTo>
                  <a:pt x="225" y="2"/>
                </a:lnTo>
                <a:lnTo>
                  <a:pt x="215" y="4"/>
                </a:lnTo>
                <a:lnTo>
                  <a:pt x="206" y="7"/>
                </a:lnTo>
                <a:lnTo>
                  <a:pt x="199" y="12"/>
                </a:lnTo>
                <a:lnTo>
                  <a:pt x="190" y="16"/>
                </a:lnTo>
                <a:lnTo>
                  <a:pt x="182" y="22"/>
                </a:lnTo>
                <a:lnTo>
                  <a:pt x="175" y="29"/>
                </a:lnTo>
                <a:lnTo>
                  <a:pt x="168" y="36"/>
                </a:lnTo>
                <a:lnTo>
                  <a:pt x="162" y="44"/>
                </a:lnTo>
                <a:lnTo>
                  <a:pt x="158" y="52"/>
                </a:lnTo>
                <a:lnTo>
                  <a:pt x="153" y="60"/>
                </a:lnTo>
                <a:lnTo>
                  <a:pt x="150" y="69"/>
                </a:lnTo>
                <a:lnTo>
                  <a:pt x="148" y="79"/>
                </a:lnTo>
                <a:lnTo>
                  <a:pt x="147" y="87"/>
                </a:lnTo>
                <a:lnTo>
                  <a:pt x="146" y="97"/>
                </a:lnTo>
                <a:lnTo>
                  <a:pt x="146" y="239"/>
                </a:lnTo>
                <a:lnTo>
                  <a:pt x="135" y="236"/>
                </a:lnTo>
                <a:lnTo>
                  <a:pt x="123" y="233"/>
                </a:lnTo>
                <a:lnTo>
                  <a:pt x="110" y="232"/>
                </a:lnTo>
                <a:lnTo>
                  <a:pt x="97" y="231"/>
                </a:lnTo>
                <a:lnTo>
                  <a:pt x="86" y="232"/>
                </a:lnTo>
                <a:lnTo>
                  <a:pt x="76" y="233"/>
                </a:lnTo>
                <a:lnTo>
                  <a:pt x="66" y="235"/>
                </a:lnTo>
                <a:lnTo>
                  <a:pt x="56" y="239"/>
                </a:lnTo>
                <a:lnTo>
                  <a:pt x="47" y="244"/>
                </a:lnTo>
                <a:lnTo>
                  <a:pt x="40" y="249"/>
                </a:lnTo>
                <a:lnTo>
                  <a:pt x="32" y="255"/>
                </a:lnTo>
                <a:lnTo>
                  <a:pt x="26" y="262"/>
                </a:lnTo>
                <a:lnTo>
                  <a:pt x="19" y="271"/>
                </a:lnTo>
                <a:lnTo>
                  <a:pt x="14" y="278"/>
                </a:lnTo>
                <a:lnTo>
                  <a:pt x="10" y="288"/>
                </a:lnTo>
                <a:lnTo>
                  <a:pt x="6" y="298"/>
                </a:lnTo>
                <a:lnTo>
                  <a:pt x="3" y="307"/>
                </a:lnTo>
                <a:lnTo>
                  <a:pt x="2" y="318"/>
                </a:lnTo>
                <a:lnTo>
                  <a:pt x="1" y="329"/>
                </a:lnTo>
                <a:lnTo>
                  <a:pt x="0" y="341"/>
                </a:lnTo>
                <a:lnTo>
                  <a:pt x="1" y="347"/>
                </a:lnTo>
                <a:lnTo>
                  <a:pt x="2" y="355"/>
                </a:lnTo>
                <a:lnTo>
                  <a:pt x="4" y="361"/>
                </a:lnTo>
                <a:lnTo>
                  <a:pt x="6" y="367"/>
                </a:lnTo>
                <a:lnTo>
                  <a:pt x="11" y="373"/>
                </a:lnTo>
                <a:lnTo>
                  <a:pt x="15" y="379"/>
                </a:lnTo>
                <a:lnTo>
                  <a:pt x="19" y="383"/>
                </a:lnTo>
                <a:lnTo>
                  <a:pt x="26" y="388"/>
                </a:lnTo>
                <a:lnTo>
                  <a:pt x="38" y="396"/>
                </a:lnTo>
                <a:lnTo>
                  <a:pt x="50" y="404"/>
                </a:lnTo>
                <a:lnTo>
                  <a:pt x="63" y="410"/>
                </a:lnTo>
                <a:lnTo>
                  <a:pt x="77" y="418"/>
                </a:lnTo>
                <a:lnTo>
                  <a:pt x="91" y="424"/>
                </a:lnTo>
                <a:lnTo>
                  <a:pt x="100" y="431"/>
                </a:lnTo>
                <a:lnTo>
                  <a:pt x="111" y="437"/>
                </a:lnTo>
                <a:lnTo>
                  <a:pt x="123" y="447"/>
                </a:lnTo>
                <a:lnTo>
                  <a:pt x="136" y="456"/>
                </a:lnTo>
                <a:lnTo>
                  <a:pt x="150" y="468"/>
                </a:lnTo>
                <a:lnTo>
                  <a:pt x="152" y="469"/>
                </a:lnTo>
                <a:lnTo>
                  <a:pt x="157" y="474"/>
                </a:lnTo>
                <a:lnTo>
                  <a:pt x="161" y="478"/>
                </a:lnTo>
                <a:lnTo>
                  <a:pt x="164" y="481"/>
                </a:lnTo>
                <a:lnTo>
                  <a:pt x="167" y="485"/>
                </a:lnTo>
                <a:lnTo>
                  <a:pt x="173" y="489"/>
                </a:lnTo>
                <a:lnTo>
                  <a:pt x="177" y="493"/>
                </a:lnTo>
                <a:lnTo>
                  <a:pt x="181" y="497"/>
                </a:lnTo>
                <a:lnTo>
                  <a:pt x="185" y="502"/>
                </a:lnTo>
                <a:lnTo>
                  <a:pt x="188" y="506"/>
                </a:lnTo>
                <a:lnTo>
                  <a:pt x="191" y="510"/>
                </a:lnTo>
                <a:lnTo>
                  <a:pt x="193" y="515"/>
                </a:lnTo>
                <a:lnTo>
                  <a:pt x="194" y="519"/>
                </a:lnTo>
                <a:lnTo>
                  <a:pt x="195" y="523"/>
                </a:lnTo>
                <a:lnTo>
                  <a:pt x="195" y="632"/>
                </a:lnTo>
                <a:lnTo>
                  <a:pt x="195" y="642"/>
                </a:lnTo>
                <a:lnTo>
                  <a:pt x="199" y="652"/>
                </a:lnTo>
                <a:lnTo>
                  <a:pt x="203" y="659"/>
                </a:lnTo>
                <a:lnTo>
                  <a:pt x="209" y="667"/>
                </a:lnTo>
                <a:lnTo>
                  <a:pt x="217" y="673"/>
                </a:lnTo>
                <a:lnTo>
                  <a:pt x="225" y="678"/>
                </a:lnTo>
                <a:lnTo>
                  <a:pt x="234" y="681"/>
                </a:lnTo>
                <a:lnTo>
                  <a:pt x="244" y="682"/>
                </a:lnTo>
                <a:lnTo>
                  <a:pt x="487" y="682"/>
                </a:lnTo>
                <a:lnTo>
                  <a:pt x="497" y="681"/>
                </a:lnTo>
                <a:lnTo>
                  <a:pt x="505" y="678"/>
                </a:lnTo>
                <a:lnTo>
                  <a:pt x="514" y="673"/>
                </a:lnTo>
                <a:lnTo>
                  <a:pt x="522" y="667"/>
                </a:lnTo>
                <a:lnTo>
                  <a:pt x="528" y="659"/>
                </a:lnTo>
                <a:lnTo>
                  <a:pt x="532" y="652"/>
                </a:lnTo>
                <a:lnTo>
                  <a:pt x="535" y="642"/>
                </a:lnTo>
                <a:lnTo>
                  <a:pt x="536" y="632"/>
                </a:lnTo>
                <a:lnTo>
                  <a:pt x="536" y="523"/>
                </a:lnTo>
                <a:lnTo>
                  <a:pt x="537" y="509"/>
                </a:lnTo>
                <a:lnTo>
                  <a:pt x="541" y="491"/>
                </a:lnTo>
                <a:lnTo>
                  <a:pt x="549" y="467"/>
                </a:lnTo>
                <a:lnTo>
                  <a:pt x="558" y="438"/>
                </a:lnTo>
                <a:lnTo>
                  <a:pt x="565" y="421"/>
                </a:lnTo>
                <a:lnTo>
                  <a:pt x="570" y="404"/>
                </a:lnTo>
                <a:lnTo>
                  <a:pt x="575" y="387"/>
                </a:lnTo>
                <a:lnTo>
                  <a:pt x="578" y="372"/>
                </a:lnTo>
                <a:lnTo>
                  <a:pt x="581" y="357"/>
                </a:lnTo>
                <a:lnTo>
                  <a:pt x="583" y="343"/>
                </a:lnTo>
                <a:lnTo>
                  <a:pt x="584" y="329"/>
                </a:lnTo>
                <a:lnTo>
                  <a:pt x="584" y="316"/>
                </a:lnTo>
                <a:lnTo>
                  <a:pt x="584" y="303"/>
                </a:lnTo>
                <a:lnTo>
                  <a:pt x="583" y="290"/>
                </a:lnTo>
                <a:lnTo>
                  <a:pt x="580" y="278"/>
                </a:lnTo>
                <a:lnTo>
                  <a:pt x="577" y="267"/>
                </a:lnTo>
                <a:lnTo>
                  <a:pt x="572" y="257"/>
                </a:lnTo>
                <a:lnTo>
                  <a:pt x="567" y="247"/>
                </a:lnTo>
                <a:lnTo>
                  <a:pt x="562" y="238"/>
                </a:lnTo>
                <a:lnTo>
                  <a:pt x="554" y="230"/>
                </a:lnTo>
                <a:close/>
                <a:moveTo>
                  <a:pt x="479" y="626"/>
                </a:moveTo>
                <a:lnTo>
                  <a:pt x="476" y="629"/>
                </a:lnTo>
                <a:lnTo>
                  <a:pt x="472" y="631"/>
                </a:lnTo>
                <a:lnTo>
                  <a:pt x="468" y="632"/>
                </a:lnTo>
                <a:lnTo>
                  <a:pt x="463" y="632"/>
                </a:lnTo>
                <a:lnTo>
                  <a:pt x="458" y="632"/>
                </a:lnTo>
                <a:lnTo>
                  <a:pt x="454" y="631"/>
                </a:lnTo>
                <a:lnTo>
                  <a:pt x="449" y="629"/>
                </a:lnTo>
                <a:lnTo>
                  <a:pt x="446" y="626"/>
                </a:lnTo>
                <a:lnTo>
                  <a:pt x="443" y="622"/>
                </a:lnTo>
                <a:lnTo>
                  <a:pt x="441" y="617"/>
                </a:lnTo>
                <a:lnTo>
                  <a:pt x="438" y="613"/>
                </a:lnTo>
                <a:lnTo>
                  <a:pt x="438" y="609"/>
                </a:lnTo>
                <a:lnTo>
                  <a:pt x="438" y="603"/>
                </a:lnTo>
                <a:lnTo>
                  <a:pt x="441" y="599"/>
                </a:lnTo>
                <a:lnTo>
                  <a:pt x="443" y="596"/>
                </a:lnTo>
                <a:lnTo>
                  <a:pt x="446" y="591"/>
                </a:lnTo>
                <a:lnTo>
                  <a:pt x="449" y="588"/>
                </a:lnTo>
                <a:lnTo>
                  <a:pt x="454" y="586"/>
                </a:lnTo>
                <a:lnTo>
                  <a:pt x="458" y="585"/>
                </a:lnTo>
                <a:lnTo>
                  <a:pt x="463" y="584"/>
                </a:lnTo>
                <a:lnTo>
                  <a:pt x="468" y="585"/>
                </a:lnTo>
                <a:lnTo>
                  <a:pt x="472" y="586"/>
                </a:lnTo>
                <a:lnTo>
                  <a:pt x="476" y="588"/>
                </a:lnTo>
                <a:lnTo>
                  <a:pt x="479" y="591"/>
                </a:lnTo>
                <a:lnTo>
                  <a:pt x="483" y="596"/>
                </a:lnTo>
                <a:lnTo>
                  <a:pt x="485" y="599"/>
                </a:lnTo>
                <a:lnTo>
                  <a:pt x="487" y="603"/>
                </a:lnTo>
                <a:lnTo>
                  <a:pt x="487" y="609"/>
                </a:lnTo>
                <a:lnTo>
                  <a:pt x="487" y="613"/>
                </a:lnTo>
                <a:lnTo>
                  <a:pt x="485" y="617"/>
                </a:lnTo>
                <a:lnTo>
                  <a:pt x="483" y="622"/>
                </a:lnTo>
                <a:lnTo>
                  <a:pt x="479" y="626"/>
                </a:lnTo>
                <a:close/>
                <a:moveTo>
                  <a:pt x="524" y="386"/>
                </a:moveTo>
                <a:lnTo>
                  <a:pt x="517" y="405"/>
                </a:lnTo>
                <a:lnTo>
                  <a:pt x="512" y="423"/>
                </a:lnTo>
                <a:lnTo>
                  <a:pt x="505" y="441"/>
                </a:lnTo>
                <a:lnTo>
                  <a:pt x="499" y="460"/>
                </a:lnTo>
                <a:lnTo>
                  <a:pt x="494" y="477"/>
                </a:lnTo>
                <a:lnTo>
                  <a:pt x="490" y="494"/>
                </a:lnTo>
                <a:lnTo>
                  <a:pt x="488" y="509"/>
                </a:lnTo>
                <a:lnTo>
                  <a:pt x="487" y="523"/>
                </a:lnTo>
                <a:lnTo>
                  <a:pt x="487" y="535"/>
                </a:lnTo>
                <a:lnTo>
                  <a:pt x="244" y="535"/>
                </a:lnTo>
                <a:lnTo>
                  <a:pt x="244" y="523"/>
                </a:lnTo>
                <a:lnTo>
                  <a:pt x="243" y="517"/>
                </a:lnTo>
                <a:lnTo>
                  <a:pt x="242" y="510"/>
                </a:lnTo>
                <a:lnTo>
                  <a:pt x="241" y="503"/>
                </a:lnTo>
                <a:lnTo>
                  <a:pt x="239" y="496"/>
                </a:lnTo>
                <a:lnTo>
                  <a:pt x="235" y="490"/>
                </a:lnTo>
                <a:lnTo>
                  <a:pt x="231" y="483"/>
                </a:lnTo>
                <a:lnTo>
                  <a:pt x="227" y="477"/>
                </a:lnTo>
                <a:lnTo>
                  <a:pt x="222" y="470"/>
                </a:lnTo>
                <a:lnTo>
                  <a:pt x="216" y="463"/>
                </a:lnTo>
                <a:lnTo>
                  <a:pt x="207" y="454"/>
                </a:lnTo>
                <a:lnTo>
                  <a:pt x="195" y="445"/>
                </a:lnTo>
                <a:lnTo>
                  <a:pt x="181" y="432"/>
                </a:lnTo>
                <a:lnTo>
                  <a:pt x="166" y="419"/>
                </a:lnTo>
                <a:lnTo>
                  <a:pt x="152" y="408"/>
                </a:lnTo>
                <a:lnTo>
                  <a:pt x="139" y="397"/>
                </a:lnTo>
                <a:lnTo>
                  <a:pt x="126" y="390"/>
                </a:lnTo>
                <a:lnTo>
                  <a:pt x="117" y="383"/>
                </a:lnTo>
                <a:lnTo>
                  <a:pt x="101" y="375"/>
                </a:lnTo>
                <a:lnTo>
                  <a:pt x="79" y="364"/>
                </a:lnTo>
                <a:lnTo>
                  <a:pt x="62" y="354"/>
                </a:lnTo>
                <a:lnTo>
                  <a:pt x="56" y="350"/>
                </a:lnTo>
                <a:lnTo>
                  <a:pt x="52" y="346"/>
                </a:lnTo>
                <a:lnTo>
                  <a:pt x="50" y="343"/>
                </a:lnTo>
                <a:lnTo>
                  <a:pt x="49" y="341"/>
                </a:lnTo>
                <a:lnTo>
                  <a:pt x="50" y="328"/>
                </a:lnTo>
                <a:lnTo>
                  <a:pt x="52" y="316"/>
                </a:lnTo>
                <a:lnTo>
                  <a:pt x="55" y="306"/>
                </a:lnTo>
                <a:lnTo>
                  <a:pt x="60" y="297"/>
                </a:lnTo>
                <a:lnTo>
                  <a:pt x="64" y="292"/>
                </a:lnTo>
                <a:lnTo>
                  <a:pt x="67" y="289"/>
                </a:lnTo>
                <a:lnTo>
                  <a:pt x="71" y="287"/>
                </a:lnTo>
                <a:lnTo>
                  <a:pt x="76" y="284"/>
                </a:lnTo>
                <a:lnTo>
                  <a:pt x="80" y="283"/>
                </a:lnTo>
                <a:lnTo>
                  <a:pt x="85" y="280"/>
                </a:lnTo>
                <a:lnTo>
                  <a:pt x="92" y="280"/>
                </a:lnTo>
                <a:lnTo>
                  <a:pt x="97" y="279"/>
                </a:lnTo>
                <a:lnTo>
                  <a:pt x="106" y="280"/>
                </a:lnTo>
                <a:lnTo>
                  <a:pt x="113" y="282"/>
                </a:lnTo>
                <a:lnTo>
                  <a:pt x="122" y="283"/>
                </a:lnTo>
                <a:lnTo>
                  <a:pt x="130" y="286"/>
                </a:lnTo>
                <a:lnTo>
                  <a:pt x="144" y="291"/>
                </a:lnTo>
                <a:lnTo>
                  <a:pt x="155" y="298"/>
                </a:lnTo>
                <a:lnTo>
                  <a:pt x="166" y="304"/>
                </a:lnTo>
                <a:lnTo>
                  <a:pt x="176" y="311"/>
                </a:lnTo>
                <a:lnTo>
                  <a:pt x="181" y="313"/>
                </a:lnTo>
                <a:lnTo>
                  <a:pt x="187" y="315"/>
                </a:lnTo>
                <a:lnTo>
                  <a:pt x="191" y="316"/>
                </a:lnTo>
                <a:lnTo>
                  <a:pt x="195" y="316"/>
                </a:lnTo>
                <a:lnTo>
                  <a:pt x="195" y="97"/>
                </a:lnTo>
                <a:lnTo>
                  <a:pt x="195" y="88"/>
                </a:lnTo>
                <a:lnTo>
                  <a:pt x="199" y="80"/>
                </a:lnTo>
                <a:lnTo>
                  <a:pt x="203" y="71"/>
                </a:lnTo>
                <a:lnTo>
                  <a:pt x="209" y="63"/>
                </a:lnTo>
                <a:lnTo>
                  <a:pt x="217" y="57"/>
                </a:lnTo>
                <a:lnTo>
                  <a:pt x="226" y="53"/>
                </a:lnTo>
                <a:lnTo>
                  <a:pt x="234" y="49"/>
                </a:lnTo>
                <a:lnTo>
                  <a:pt x="244" y="48"/>
                </a:lnTo>
                <a:lnTo>
                  <a:pt x="253" y="49"/>
                </a:lnTo>
                <a:lnTo>
                  <a:pt x="262" y="53"/>
                </a:lnTo>
                <a:lnTo>
                  <a:pt x="270" y="57"/>
                </a:lnTo>
                <a:lnTo>
                  <a:pt x="278" y="63"/>
                </a:lnTo>
                <a:lnTo>
                  <a:pt x="284" y="71"/>
                </a:lnTo>
                <a:lnTo>
                  <a:pt x="288" y="79"/>
                </a:lnTo>
                <a:lnTo>
                  <a:pt x="292" y="88"/>
                </a:lnTo>
                <a:lnTo>
                  <a:pt x="293" y="97"/>
                </a:lnTo>
                <a:lnTo>
                  <a:pt x="293" y="223"/>
                </a:lnTo>
                <a:lnTo>
                  <a:pt x="300" y="218"/>
                </a:lnTo>
                <a:lnTo>
                  <a:pt x="310" y="214"/>
                </a:lnTo>
                <a:lnTo>
                  <a:pt x="322" y="211"/>
                </a:lnTo>
                <a:lnTo>
                  <a:pt x="332" y="210"/>
                </a:lnTo>
                <a:lnTo>
                  <a:pt x="338" y="210"/>
                </a:lnTo>
                <a:lnTo>
                  <a:pt x="344" y="211"/>
                </a:lnTo>
                <a:lnTo>
                  <a:pt x="350" y="212"/>
                </a:lnTo>
                <a:lnTo>
                  <a:pt x="356" y="215"/>
                </a:lnTo>
                <a:lnTo>
                  <a:pt x="362" y="218"/>
                </a:lnTo>
                <a:lnTo>
                  <a:pt x="367" y="221"/>
                </a:lnTo>
                <a:lnTo>
                  <a:pt x="371" y="225"/>
                </a:lnTo>
                <a:lnTo>
                  <a:pt x="377" y="230"/>
                </a:lnTo>
                <a:lnTo>
                  <a:pt x="383" y="228"/>
                </a:lnTo>
                <a:lnTo>
                  <a:pt x="390" y="225"/>
                </a:lnTo>
                <a:lnTo>
                  <a:pt x="396" y="223"/>
                </a:lnTo>
                <a:lnTo>
                  <a:pt x="403" y="223"/>
                </a:lnTo>
                <a:lnTo>
                  <a:pt x="410" y="223"/>
                </a:lnTo>
                <a:lnTo>
                  <a:pt x="417" y="225"/>
                </a:lnTo>
                <a:lnTo>
                  <a:pt x="424" y="226"/>
                </a:lnTo>
                <a:lnTo>
                  <a:pt x="431" y="230"/>
                </a:lnTo>
                <a:lnTo>
                  <a:pt x="437" y="234"/>
                </a:lnTo>
                <a:lnTo>
                  <a:pt x="443" y="237"/>
                </a:lnTo>
                <a:lnTo>
                  <a:pt x="447" y="243"/>
                </a:lnTo>
                <a:lnTo>
                  <a:pt x="451" y="248"/>
                </a:lnTo>
                <a:lnTo>
                  <a:pt x="462" y="247"/>
                </a:lnTo>
                <a:lnTo>
                  <a:pt x="472" y="246"/>
                </a:lnTo>
                <a:lnTo>
                  <a:pt x="479" y="246"/>
                </a:lnTo>
                <a:lnTo>
                  <a:pt x="487" y="247"/>
                </a:lnTo>
                <a:lnTo>
                  <a:pt x="494" y="248"/>
                </a:lnTo>
                <a:lnTo>
                  <a:pt x="500" y="250"/>
                </a:lnTo>
                <a:lnTo>
                  <a:pt x="505" y="253"/>
                </a:lnTo>
                <a:lnTo>
                  <a:pt x="511" y="257"/>
                </a:lnTo>
                <a:lnTo>
                  <a:pt x="516" y="260"/>
                </a:lnTo>
                <a:lnTo>
                  <a:pt x="519" y="264"/>
                </a:lnTo>
                <a:lnTo>
                  <a:pt x="524" y="269"/>
                </a:lnTo>
                <a:lnTo>
                  <a:pt x="527" y="274"/>
                </a:lnTo>
                <a:lnTo>
                  <a:pt x="529" y="280"/>
                </a:lnTo>
                <a:lnTo>
                  <a:pt x="532" y="287"/>
                </a:lnTo>
                <a:lnTo>
                  <a:pt x="533" y="293"/>
                </a:lnTo>
                <a:lnTo>
                  <a:pt x="535" y="301"/>
                </a:lnTo>
                <a:lnTo>
                  <a:pt x="536" y="310"/>
                </a:lnTo>
                <a:lnTo>
                  <a:pt x="536" y="318"/>
                </a:lnTo>
                <a:lnTo>
                  <a:pt x="535" y="333"/>
                </a:lnTo>
                <a:lnTo>
                  <a:pt x="532" y="351"/>
                </a:lnTo>
                <a:lnTo>
                  <a:pt x="529" y="368"/>
                </a:lnTo>
                <a:lnTo>
                  <a:pt x="524" y="38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8" name="Freeform 100"/>
          <p:cNvSpPr>
            <a:spLocks noEditPoints="1"/>
          </p:cNvSpPr>
          <p:nvPr/>
        </p:nvSpPr>
        <p:spPr bwMode="auto">
          <a:xfrm>
            <a:off x="15024101" y="3553621"/>
            <a:ext cx="619126" cy="514350"/>
          </a:xfrm>
          <a:custGeom>
            <a:avLst/>
            <a:gdLst>
              <a:gd name="T0" fmla="*/ 503 w 584"/>
              <a:gd name="T1" fmla="*/ 45 h 487"/>
              <a:gd name="T2" fmla="*/ 493 w 584"/>
              <a:gd name="T3" fmla="*/ 27 h 487"/>
              <a:gd name="T4" fmla="*/ 479 w 584"/>
              <a:gd name="T5" fmla="*/ 13 h 487"/>
              <a:gd name="T6" fmla="*/ 461 w 584"/>
              <a:gd name="T7" fmla="*/ 3 h 487"/>
              <a:gd name="T8" fmla="*/ 440 w 584"/>
              <a:gd name="T9" fmla="*/ 0 h 487"/>
              <a:gd name="T10" fmla="*/ 132 w 584"/>
              <a:gd name="T11" fmla="*/ 1 h 487"/>
              <a:gd name="T12" fmla="*/ 113 w 584"/>
              <a:gd name="T13" fmla="*/ 7 h 487"/>
              <a:gd name="T14" fmla="*/ 97 w 584"/>
              <a:gd name="T15" fmla="*/ 19 h 487"/>
              <a:gd name="T16" fmla="*/ 84 w 584"/>
              <a:gd name="T17" fmla="*/ 36 h 487"/>
              <a:gd name="T18" fmla="*/ 5 w 584"/>
              <a:gd name="T19" fmla="*/ 276 h 487"/>
              <a:gd name="T20" fmla="*/ 0 w 584"/>
              <a:gd name="T21" fmla="*/ 304 h 487"/>
              <a:gd name="T22" fmla="*/ 0 w 584"/>
              <a:gd name="T23" fmla="*/ 433 h 487"/>
              <a:gd name="T24" fmla="*/ 2 w 584"/>
              <a:gd name="T25" fmla="*/ 444 h 487"/>
              <a:gd name="T26" fmla="*/ 6 w 584"/>
              <a:gd name="T27" fmla="*/ 454 h 487"/>
              <a:gd name="T28" fmla="*/ 12 w 584"/>
              <a:gd name="T29" fmla="*/ 465 h 487"/>
              <a:gd name="T30" fmla="*/ 22 w 584"/>
              <a:gd name="T31" fmla="*/ 474 h 487"/>
              <a:gd name="T32" fmla="*/ 32 w 584"/>
              <a:gd name="T33" fmla="*/ 480 h 487"/>
              <a:gd name="T34" fmla="*/ 43 w 584"/>
              <a:gd name="T35" fmla="*/ 485 h 487"/>
              <a:gd name="T36" fmla="*/ 54 w 584"/>
              <a:gd name="T37" fmla="*/ 487 h 487"/>
              <a:gd name="T38" fmla="*/ 523 w 584"/>
              <a:gd name="T39" fmla="*/ 487 h 487"/>
              <a:gd name="T40" fmla="*/ 535 w 584"/>
              <a:gd name="T41" fmla="*/ 486 h 487"/>
              <a:gd name="T42" fmla="*/ 546 w 584"/>
              <a:gd name="T43" fmla="*/ 483 h 487"/>
              <a:gd name="T44" fmla="*/ 557 w 584"/>
              <a:gd name="T45" fmla="*/ 477 h 487"/>
              <a:gd name="T46" fmla="*/ 565 w 584"/>
              <a:gd name="T47" fmla="*/ 470 h 487"/>
              <a:gd name="T48" fmla="*/ 574 w 584"/>
              <a:gd name="T49" fmla="*/ 460 h 487"/>
              <a:gd name="T50" fmla="*/ 579 w 584"/>
              <a:gd name="T51" fmla="*/ 450 h 487"/>
              <a:gd name="T52" fmla="*/ 583 w 584"/>
              <a:gd name="T53" fmla="*/ 438 h 487"/>
              <a:gd name="T54" fmla="*/ 584 w 584"/>
              <a:gd name="T55" fmla="*/ 426 h 487"/>
              <a:gd name="T56" fmla="*/ 583 w 584"/>
              <a:gd name="T57" fmla="*/ 293 h 487"/>
              <a:gd name="T58" fmla="*/ 127 w 584"/>
              <a:gd name="T59" fmla="*/ 60 h 487"/>
              <a:gd name="T60" fmla="*/ 132 w 584"/>
              <a:gd name="T61" fmla="*/ 52 h 487"/>
              <a:gd name="T62" fmla="*/ 143 w 584"/>
              <a:gd name="T63" fmla="*/ 48 h 487"/>
              <a:gd name="T64" fmla="*/ 446 w 584"/>
              <a:gd name="T65" fmla="*/ 50 h 487"/>
              <a:gd name="T66" fmla="*/ 454 w 584"/>
              <a:gd name="T67" fmla="*/ 56 h 487"/>
              <a:gd name="T68" fmla="*/ 516 w 584"/>
              <a:gd name="T69" fmla="*/ 244 h 487"/>
              <a:gd name="T70" fmla="*/ 127 w 584"/>
              <a:gd name="T71" fmla="*/ 60 h 487"/>
              <a:gd name="T72" fmla="*/ 534 w 584"/>
              <a:gd name="T73" fmla="*/ 431 h 487"/>
              <a:gd name="T74" fmla="*/ 528 w 584"/>
              <a:gd name="T75" fmla="*/ 437 h 487"/>
              <a:gd name="T76" fmla="*/ 60 w 584"/>
              <a:gd name="T77" fmla="*/ 438 h 487"/>
              <a:gd name="T78" fmla="*/ 51 w 584"/>
              <a:gd name="T79" fmla="*/ 435 h 487"/>
              <a:gd name="T80" fmla="*/ 48 w 584"/>
              <a:gd name="T81" fmla="*/ 426 h 487"/>
              <a:gd name="T82" fmla="*/ 49 w 584"/>
              <a:gd name="T83" fmla="*/ 300 h 487"/>
              <a:gd name="T84" fmla="*/ 56 w 584"/>
              <a:gd name="T85" fmla="*/ 294 h 487"/>
              <a:gd name="T86" fmla="*/ 523 w 584"/>
              <a:gd name="T87" fmla="*/ 293 h 487"/>
              <a:gd name="T88" fmla="*/ 531 w 584"/>
              <a:gd name="T89" fmla="*/ 296 h 487"/>
              <a:gd name="T90" fmla="*/ 535 w 584"/>
              <a:gd name="T91" fmla="*/ 30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4" h="487">
                <a:moveTo>
                  <a:pt x="577" y="276"/>
                </a:moveTo>
                <a:lnTo>
                  <a:pt x="503" y="45"/>
                </a:lnTo>
                <a:lnTo>
                  <a:pt x="498" y="36"/>
                </a:lnTo>
                <a:lnTo>
                  <a:pt x="493" y="27"/>
                </a:lnTo>
                <a:lnTo>
                  <a:pt x="487" y="19"/>
                </a:lnTo>
                <a:lnTo>
                  <a:pt x="479" y="13"/>
                </a:lnTo>
                <a:lnTo>
                  <a:pt x="469" y="7"/>
                </a:lnTo>
                <a:lnTo>
                  <a:pt x="461" y="3"/>
                </a:lnTo>
                <a:lnTo>
                  <a:pt x="451" y="1"/>
                </a:lnTo>
                <a:lnTo>
                  <a:pt x="440" y="0"/>
                </a:lnTo>
                <a:lnTo>
                  <a:pt x="143" y="0"/>
                </a:lnTo>
                <a:lnTo>
                  <a:pt x="132" y="1"/>
                </a:lnTo>
                <a:lnTo>
                  <a:pt x="123" y="3"/>
                </a:lnTo>
                <a:lnTo>
                  <a:pt x="113" y="7"/>
                </a:lnTo>
                <a:lnTo>
                  <a:pt x="104" y="13"/>
                </a:lnTo>
                <a:lnTo>
                  <a:pt x="97" y="19"/>
                </a:lnTo>
                <a:lnTo>
                  <a:pt x="89" y="27"/>
                </a:lnTo>
                <a:lnTo>
                  <a:pt x="84" y="36"/>
                </a:lnTo>
                <a:lnTo>
                  <a:pt x="81" y="45"/>
                </a:lnTo>
                <a:lnTo>
                  <a:pt x="5" y="276"/>
                </a:lnTo>
                <a:lnTo>
                  <a:pt x="1" y="293"/>
                </a:lnTo>
                <a:lnTo>
                  <a:pt x="0" y="304"/>
                </a:lnTo>
                <a:lnTo>
                  <a:pt x="0" y="426"/>
                </a:lnTo>
                <a:lnTo>
                  <a:pt x="0" y="433"/>
                </a:lnTo>
                <a:lnTo>
                  <a:pt x="1" y="438"/>
                </a:lnTo>
                <a:lnTo>
                  <a:pt x="2" y="444"/>
                </a:lnTo>
                <a:lnTo>
                  <a:pt x="4" y="450"/>
                </a:lnTo>
                <a:lnTo>
                  <a:pt x="6" y="454"/>
                </a:lnTo>
                <a:lnTo>
                  <a:pt x="9" y="460"/>
                </a:lnTo>
                <a:lnTo>
                  <a:pt x="12" y="465"/>
                </a:lnTo>
                <a:lnTo>
                  <a:pt x="17" y="470"/>
                </a:lnTo>
                <a:lnTo>
                  <a:pt x="22" y="474"/>
                </a:lnTo>
                <a:lnTo>
                  <a:pt x="27" y="477"/>
                </a:lnTo>
                <a:lnTo>
                  <a:pt x="32" y="480"/>
                </a:lnTo>
                <a:lnTo>
                  <a:pt x="37" y="483"/>
                </a:lnTo>
                <a:lnTo>
                  <a:pt x="43" y="485"/>
                </a:lnTo>
                <a:lnTo>
                  <a:pt x="48" y="486"/>
                </a:lnTo>
                <a:lnTo>
                  <a:pt x="54" y="487"/>
                </a:lnTo>
                <a:lnTo>
                  <a:pt x="60" y="487"/>
                </a:lnTo>
                <a:lnTo>
                  <a:pt x="523" y="487"/>
                </a:lnTo>
                <a:lnTo>
                  <a:pt x="529" y="487"/>
                </a:lnTo>
                <a:lnTo>
                  <a:pt x="535" y="486"/>
                </a:lnTo>
                <a:lnTo>
                  <a:pt x="541" y="485"/>
                </a:lnTo>
                <a:lnTo>
                  <a:pt x="546" y="483"/>
                </a:lnTo>
                <a:lnTo>
                  <a:pt x="551" y="480"/>
                </a:lnTo>
                <a:lnTo>
                  <a:pt x="557" y="477"/>
                </a:lnTo>
                <a:lnTo>
                  <a:pt x="561" y="474"/>
                </a:lnTo>
                <a:lnTo>
                  <a:pt x="565" y="470"/>
                </a:lnTo>
                <a:lnTo>
                  <a:pt x="570" y="465"/>
                </a:lnTo>
                <a:lnTo>
                  <a:pt x="574" y="460"/>
                </a:lnTo>
                <a:lnTo>
                  <a:pt x="576" y="454"/>
                </a:lnTo>
                <a:lnTo>
                  <a:pt x="579" y="450"/>
                </a:lnTo>
                <a:lnTo>
                  <a:pt x="582" y="444"/>
                </a:lnTo>
                <a:lnTo>
                  <a:pt x="583" y="438"/>
                </a:lnTo>
                <a:lnTo>
                  <a:pt x="584" y="433"/>
                </a:lnTo>
                <a:lnTo>
                  <a:pt x="584" y="426"/>
                </a:lnTo>
                <a:lnTo>
                  <a:pt x="584" y="304"/>
                </a:lnTo>
                <a:lnTo>
                  <a:pt x="583" y="293"/>
                </a:lnTo>
                <a:lnTo>
                  <a:pt x="577" y="276"/>
                </a:lnTo>
                <a:close/>
                <a:moveTo>
                  <a:pt x="127" y="60"/>
                </a:moveTo>
                <a:lnTo>
                  <a:pt x="129" y="56"/>
                </a:lnTo>
                <a:lnTo>
                  <a:pt x="132" y="52"/>
                </a:lnTo>
                <a:lnTo>
                  <a:pt x="138" y="50"/>
                </a:lnTo>
                <a:lnTo>
                  <a:pt x="143" y="48"/>
                </a:lnTo>
                <a:lnTo>
                  <a:pt x="440" y="48"/>
                </a:lnTo>
                <a:lnTo>
                  <a:pt x="446" y="50"/>
                </a:lnTo>
                <a:lnTo>
                  <a:pt x="450" y="52"/>
                </a:lnTo>
                <a:lnTo>
                  <a:pt x="454" y="56"/>
                </a:lnTo>
                <a:lnTo>
                  <a:pt x="456" y="60"/>
                </a:lnTo>
                <a:lnTo>
                  <a:pt x="516" y="244"/>
                </a:lnTo>
                <a:lnTo>
                  <a:pt x="66" y="244"/>
                </a:lnTo>
                <a:lnTo>
                  <a:pt x="127" y="60"/>
                </a:lnTo>
                <a:close/>
                <a:moveTo>
                  <a:pt x="535" y="426"/>
                </a:moveTo>
                <a:lnTo>
                  <a:pt x="534" y="431"/>
                </a:lnTo>
                <a:lnTo>
                  <a:pt x="531" y="435"/>
                </a:lnTo>
                <a:lnTo>
                  <a:pt x="528" y="437"/>
                </a:lnTo>
                <a:lnTo>
                  <a:pt x="523" y="438"/>
                </a:lnTo>
                <a:lnTo>
                  <a:pt x="60" y="438"/>
                </a:lnTo>
                <a:lnTo>
                  <a:pt x="56" y="437"/>
                </a:lnTo>
                <a:lnTo>
                  <a:pt x="51" y="435"/>
                </a:lnTo>
                <a:lnTo>
                  <a:pt x="49" y="431"/>
                </a:lnTo>
                <a:lnTo>
                  <a:pt x="48" y="426"/>
                </a:lnTo>
                <a:lnTo>
                  <a:pt x="48" y="304"/>
                </a:lnTo>
                <a:lnTo>
                  <a:pt x="49" y="300"/>
                </a:lnTo>
                <a:lnTo>
                  <a:pt x="51" y="296"/>
                </a:lnTo>
                <a:lnTo>
                  <a:pt x="56" y="294"/>
                </a:lnTo>
                <a:lnTo>
                  <a:pt x="60" y="293"/>
                </a:lnTo>
                <a:lnTo>
                  <a:pt x="523" y="293"/>
                </a:lnTo>
                <a:lnTo>
                  <a:pt x="528" y="294"/>
                </a:lnTo>
                <a:lnTo>
                  <a:pt x="531" y="296"/>
                </a:lnTo>
                <a:lnTo>
                  <a:pt x="534" y="300"/>
                </a:lnTo>
                <a:lnTo>
                  <a:pt x="535" y="304"/>
                </a:lnTo>
                <a:lnTo>
                  <a:pt x="535" y="42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19" name="Freeform 101"/>
          <p:cNvSpPr>
            <a:spLocks/>
          </p:cNvSpPr>
          <p:nvPr/>
        </p:nvSpPr>
        <p:spPr bwMode="auto">
          <a:xfrm>
            <a:off x="15376526" y="3906044"/>
            <a:ext cx="66676" cy="66676"/>
          </a:xfrm>
          <a:custGeom>
            <a:avLst/>
            <a:gdLst>
              <a:gd name="T0" fmla="*/ 31 w 61"/>
              <a:gd name="T1" fmla="*/ 0 h 61"/>
              <a:gd name="T2" fmla="*/ 24 w 61"/>
              <a:gd name="T3" fmla="*/ 1 h 61"/>
              <a:gd name="T4" fmla="*/ 19 w 61"/>
              <a:gd name="T5" fmla="*/ 2 h 61"/>
              <a:gd name="T6" fmla="*/ 13 w 61"/>
              <a:gd name="T7" fmla="*/ 5 h 61"/>
              <a:gd name="T8" fmla="*/ 9 w 61"/>
              <a:gd name="T9" fmla="*/ 9 h 61"/>
              <a:gd name="T10" fmla="*/ 5 w 61"/>
              <a:gd name="T11" fmla="*/ 14 h 61"/>
              <a:gd name="T12" fmla="*/ 2 w 61"/>
              <a:gd name="T13" fmla="*/ 19 h 61"/>
              <a:gd name="T14" fmla="*/ 0 w 61"/>
              <a:gd name="T15" fmla="*/ 24 h 61"/>
              <a:gd name="T16" fmla="*/ 0 w 61"/>
              <a:gd name="T17" fmla="*/ 31 h 61"/>
              <a:gd name="T18" fmla="*/ 0 w 61"/>
              <a:gd name="T19" fmla="*/ 36 h 61"/>
              <a:gd name="T20" fmla="*/ 2 w 61"/>
              <a:gd name="T21" fmla="*/ 42 h 61"/>
              <a:gd name="T22" fmla="*/ 5 w 61"/>
              <a:gd name="T23" fmla="*/ 47 h 61"/>
              <a:gd name="T24" fmla="*/ 9 w 61"/>
              <a:gd name="T25" fmla="*/ 53 h 61"/>
              <a:gd name="T26" fmla="*/ 13 w 61"/>
              <a:gd name="T27" fmla="*/ 56 h 61"/>
              <a:gd name="T28" fmla="*/ 19 w 61"/>
              <a:gd name="T29" fmla="*/ 59 h 61"/>
              <a:gd name="T30" fmla="*/ 24 w 61"/>
              <a:gd name="T31" fmla="*/ 60 h 61"/>
              <a:gd name="T32" fmla="*/ 31 w 61"/>
              <a:gd name="T33" fmla="*/ 61 h 61"/>
              <a:gd name="T34" fmla="*/ 37 w 61"/>
              <a:gd name="T35" fmla="*/ 60 h 61"/>
              <a:gd name="T36" fmla="*/ 42 w 61"/>
              <a:gd name="T37" fmla="*/ 59 h 61"/>
              <a:gd name="T38" fmla="*/ 48 w 61"/>
              <a:gd name="T39" fmla="*/ 56 h 61"/>
              <a:gd name="T40" fmla="*/ 52 w 61"/>
              <a:gd name="T41" fmla="*/ 53 h 61"/>
              <a:gd name="T42" fmla="*/ 56 w 61"/>
              <a:gd name="T43" fmla="*/ 47 h 61"/>
              <a:gd name="T44" fmla="*/ 59 w 61"/>
              <a:gd name="T45" fmla="*/ 42 h 61"/>
              <a:gd name="T46" fmla="*/ 61 w 61"/>
              <a:gd name="T47" fmla="*/ 36 h 61"/>
              <a:gd name="T48" fmla="*/ 61 w 61"/>
              <a:gd name="T49" fmla="*/ 31 h 61"/>
              <a:gd name="T50" fmla="*/ 61 w 61"/>
              <a:gd name="T51" fmla="*/ 24 h 61"/>
              <a:gd name="T52" fmla="*/ 59 w 61"/>
              <a:gd name="T53" fmla="*/ 19 h 61"/>
              <a:gd name="T54" fmla="*/ 56 w 61"/>
              <a:gd name="T55" fmla="*/ 14 h 61"/>
              <a:gd name="T56" fmla="*/ 52 w 61"/>
              <a:gd name="T57" fmla="*/ 9 h 61"/>
              <a:gd name="T58" fmla="*/ 48 w 61"/>
              <a:gd name="T59" fmla="*/ 5 h 61"/>
              <a:gd name="T60" fmla="*/ 42 w 61"/>
              <a:gd name="T61" fmla="*/ 2 h 61"/>
              <a:gd name="T62" fmla="*/ 37 w 61"/>
              <a:gd name="T63" fmla="*/ 1 h 61"/>
              <a:gd name="T64" fmla="*/ 31 w 61"/>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1">
                <a:moveTo>
                  <a:pt x="31" y="0"/>
                </a:moveTo>
                <a:lnTo>
                  <a:pt x="24" y="1"/>
                </a:lnTo>
                <a:lnTo>
                  <a:pt x="19" y="2"/>
                </a:lnTo>
                <a:lnTo>
                  <a:pt x="13" y="5"/>
                </a:lnTo>
                <a:lnTo>
                  <a:pt x="9" y="9"/>
                </a:lnTo>
                <a:lnTo>
                  <a:pt x="5" y="14"/>
                </a:lnTo>
                <a:lnTo>
                  <a:pt x="2" y="19"/>
                </a:lnTo>
                <a:lnTo>
                  <a:pt x="0" y="24"/>
                </a:lnTo>
                <a:lnTo>
                  <a:pt x="0" y="31"/>
                </a:lnTo>
                <a:lnTo>
                  <a:pt x="0" y="36"/>
                </a:lnTo>
                <a:lnTo>
                  <a:pt x="2" y="42"/>
                </a:lnTo>
                <a:lnTo>
                  <a:pt x="5" y="47"/>
                </a:lnTo>
                <a:lnTo>
                  <a:pt x="9" y="53"/>
                </a:lnTo>
                <a:lnTo>
                  <a:pt x="13" y="56"/>
                </a:lnTo>
                <a:lnTo>
                  <a:pt x="19" y="59"/>
                </a:lnTo>
                <a:lnTo>
                  <a:pt x="24" y="60"/>
                </a:lnTo>
                <a:lnTo>
                  <a:pt x="31" y="61"/>
                </a:lnTo>
                <a:lnTo>
                  <a:pt x="37" y="60"/>
                </a:lnTo>
                <a:lnTo>
                  <a:pt x="42" y="59"/>
                </a:lnTo>
                <a:lnTo>
                  <a:pt x="48" y="56"/>
                </a:lnTo>
                <a:lnTo>
                  <a:pt x="52" y="53"/>
                </a:lnTo>
                <a:lnTo>
                  <a:pt x="56" y="47"/>
                </a:lnTo>
                <a:lnTo>
                  <a:pt x="59" y="42"/>
                </a:lnTo>
                <a:lnTo>
                  <a:pt x="61" y="36"/>
                </a:lnTo>
                <a:lnTo>
                  <a:pt x="61" y="31"/>
                </a:lnTo>
                <a:lnTo>
                  <a:pt x="61" y="24"/>
                </a:lnTo>
                <a:lnTo>
                  <a:pt x="59" y="19"/>
                </a:lnTo>
                <a:lnTo>
                  <a:pt x="56" y="14"/>
                </a:lnTo>
                <a:lnTo>
                  <a:pt x="52" y="9"/>
                </a:lnTo>
                <a:lnTo>
                  <a:pt x="48" y="5"/>
                </a:lnTo>
                <a:lnTo>
                  <a:pt x="42" y="2"/>
                </a:lnTo>
                <a:lnTo>
                  <a:pt x="37" y="1"/>
                </a:lnTo>
                <a:lnTo>
                  <a:pt x="31"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0" name="Freeform 102"/>
          <p:cNvSpPr>
            <a:spLocks/>
          </p:cNvSpPr>
          <p:nvPr/>
        </p:nvSpPr>
        <p:spPr bwMode="auto">
          <a:xfrm>
            <a:off x="15481300" y="3906044"/>
            <a:ext cx="63500" cy="66676"/>
          </a:xfrm>
          <a:custGeom>
            <a:avLst/>
            <a:gdLst>
              <a:gd name="T0" fmla="*/ 30 w 60"/>
              <a:gd name="T1" fmla="*/ 0 h 61"/>
              <a:gd name="T2" fmla="*/ 24 w 60"/>
              <a:gd name="T3" fmla="*/ 1 h 61"/>
              <a:gd name="T4" fmla="*/ 18 w 60"/>
              <a:gd name="T5" fmla="*/ 2 h 61"/>
              <a:gd name="T6" fmla="*/ 14 w 60"/>
              <a:gd name="T7" fmla="*/ 5 h 61"/>
              <a:gd name="T8" fmla="*/ 8 w 60"/>
              <a:gd name="T9" fmla="*/ 9 h 61"/>
              <a:gd name="T10" fmla="*/ 5 w 60"/>
              <a:gd name="T11" fmla="*/ 14 h 61"/>
              <a:gd name="T12" fmla="*/ 2 w 60"/>
              <a:gd name="T13" fmla="*/ 19 h 61"/>
              <a:gd name="T14" fmla="*/ 1 w 60"/>
              <a:gd name="T15" fmla="*/ 24 h 61"/>
              <a:gd name="T16" fmla="*/ 0 w 60"/>
              <a:gd name="T17" fmla="*/ 31 h 61"/>
              <a:gd name="T18" fmla="*/ 1 w 60"/>
              <a:gd name="T19" fmla="*/ 36 h 61"/>
              <a:gd name="T20" fmla="*/ 2 w 60"/>
              <a:gd name="T21" fmla="*/ 42 h 61"/>
              <a:gd name="T22" fmla="*/ 5 w 60"/>
              <a:gd name="T23" fmla="*/ 47 h 61"/>
              <a:gd name="T24" fmla="*/ 8 w 60"/>
              <a:gd name="T25" fmla="*/ 53 h 61"/>
              <a:gd name="T26" fmla="*/ 14 w 60"/>
              <a:gd name="T27" fmla="*/ 56 h 61"/>
              <a:gd name="T28" fmla="*/ 18 w 60"/>
              <a:gd name="T29" fmla="*/ 59 h 61"/>
              <a:gd name="T30" fmla="*/ 24 w 60"/>
              <a:gd name="T31" fmla="*/ 60 h 61"/>
              <a:gd name="T32" fmla="*/ 30 w 60"/>
              <a:gd name="T33" fmla="*/ 61 h 61"/>
              <a:gd name="T34" fmla="*/ 36 w 60"/>
              <a:gd name="T35" fmla="*/ 60 h 61"/>
              <a:gd name="T36" fmla="*/ 42 w 60"/>
              <a:gd name="T37" fmla="*/ 59 h 61"/>
              <a:gd name="T38" fmla="*/ 47 w 60"/>
              <a:gd name="T39" fmla="*/ 56 h 61"/>
              <a:gd name="T40" fmla="*/ 51 w 60"/>
              <a:gd name="T41" fmla="*/ 53 h 61"/>
              <a:gd name="T42" fmla="*/ 56 w 60"/>
              <a:gd name="T43" fmla="*/ 47 h 61"/>
              <a:gd name="T44" fmla="*/ 58 w 60"/>
              <a:gd name="T45" fmla="*/ 42 h 61"/>
              <a:gd name="T46" fmla="*/ 60 w 60"/>
              <a:gd name="T47" fmla="*/ 36 h 61"/>
              <a:gd name="T48" fmla="*/ 60 w 60"/>
              <a:gd name="T49" fmla="*/ 31 h 61"/>
              <a:gd name="T50" fmla="*/ 60 w 60"/>
              <a:gd name="T51" fmla="*/ 24 h 61"/>
              <a:gd name="T52" fmla="*/ 58 w 60"/>
              <a:gd name="T53" fmla="*/ 19 h 61"/>
              <a:gd name="T54" fmla="*/ 56 w 60"/>
              <a:gd name="T55" fmla="*/ 14 h 61"/>
              <a:gd name="T56" fmla="*/ 51 w 60"/>
              <a:gd name="T57" fmla="*/ 9 h 61"/>
              <a:gd name="T58" fmla="*/ 47 w 60"/>
              <a:gd name="T59" fmla="*/ 5 h 61"/>
              <a:gd name="T60" fmla="*/ 42 w 60"/>
              <a:gd name="T61" fmla="*/ 2 h 61"/>
              <a:gd name="T62" fmla="*/ 36 w 60"/>
              <a:gd name="T63" fmla="*/ 1 h 61"/>
              <a:gd name="T64" fmla="*/ 30 w 60"/>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1">
                <a:moveTo>
                  <a:pt x="30" y="0"/>
                </a:moveTo>
                <a:lnTo>
                  <a:pt x="24" y="1"/>
                </a:lnTo>
                <a:lnTo>
                  <a:pt x="18" y="2"/>
                </a:lnTo>
                <a:lnTo>
                  <a:pt x="14" y="5"/>
                </a:lnTo>
                <a:lnTo>
                  <a:pt x="8" y="9"/>
                </a:lnTo>
                <a:lnTo>
                  <a:pt x="5" y="14"/>
                </a:lnTo>
                <a:lnTo>
                  <a:pt x="2" y="19"/>
                </a:lnTo>
                <a:lnTo>
                  <a:pt x="1" y="24"/>
                </a:lnTo>
                <a:lnTo>
                  <a:pt x="0" y="31"/>
                </a:lnTo>
                <a:lnTo>
                  <a:pt x="1" y="36"/>
                </a:lnTo>
                <a:lnTo>
                  <a:pt x="2" y="42"/>
                </a:lnTo>
                <a:lnTo>
                  <a:pt x="5" y="47"/>
                </a:lnTo>
                <a:lnTo>
                  <a:pt x="8" y="53"/>
                </a:lnTo>
                <a:lnTo>
                  <a:pt x="14" y="56"/>
                </a:lnTo>
                <a:lnTo>
                  <a:pt x="18" y="59"/>
                </a:lnTo>
                <a:lnTo>
                  <a:pt x="24" y="60"/>
                </a:lnTo>
                <a:lnTo>
                  <a:pt x="30" y="61"/>
                </a:lnTo>
                <a:lnTo>
                  <a:pt x="36" y="60"/>
                </a:lnTo>
                <a:lnTo>
                  <a:pt x="42" y="59"/>
                </a:lnTo>
                <a:lnTo>
                  <a:pt x="47" y="56"/>
                </a:lnTo>
                <a:lnTo>
                  <a:pt x="51" y="53"/>
                </a:lnTo>
                <a:lnTo>
                  <a:pt x="56" y="47"/>
                </a:lnTo>
                <a:lnTo>
                  <a:pt x="58" y="42"/>
                </a:lnTo>
                <a:lnTo>
                  <a:pt x="60" y="36"/>
                </a:lnTo>
                <a:lnTo>
                  <a:pt x="60" y="31"/>
                </a:lnTo>
                <a:lnTo>
                  <a:pt x="60" y="24"/>
                </a:lnTo>
                <a:lnTo>
                  <a:pt x="58" y="19"/>
                </a:lnTo>
                <a:lnTo>
                  <a:pt x="56" y="14"/>
                </a:lnTo>
                <a:lnTo>
                  <a:pt x="51" y="9"/>
                </a:lnTo>
                <a:lnTo>
                  <a:pt x="47" y="5"/>
                </a:lnTo>
                <a:lnTo>
                  <a:pt x="42" y="2"/>
                </a:lnTo>
                <a:lnTo>
                  <a:pt x="36" y="1"/>
                </a:lnTo>
                <a:lnTo>
                  <a:pt x="30"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1" name="Freeform 103"/>
          <p:cNvSpPr>
            <a:spLocks noEditPoints="1"/>
          </p:cNvSpPr>
          <p:nvPr/>
        </p:nvSpPr>
        <p:spPr bwMode="auto">
          <a:xfrm>
            <a:off x="13369927" y="3499645"/>
            <a:ext cx="720726" cy="619126"/>
          </a:xfrm>
          <a:custGeom>
            <a:avLst/>
            <a:gdLst>
              <a:gd name="T0" fmla="*/ 592 w 681"/>
              <a:gd name="T1" fmla="*/ 19 h 584"/>
              <a:gd name="T2" fmla="*/ 520 w 681"/>
              <a:gd name="T3" fmla="*/ 1 h 584"/>
              <a:gd name="T4" fmla="*/ 463 w 681"/>
              <a:gd name="T5" fmla="*/ 6 h 584"/>
              <a:gd name="T6" fmla="*/ 417 w 681"/>
              <a:gd name="T7" fmla="*/ 24 h 584"/>
              <a:gd name="T8" fmla="*/ 377 w 681"/>
              <a:gd name="T9" fmla="*/ 51 h 584"/>
              <a:gd name="T10" fmla="*/ 326 w 681"/>
              <a:gd name="T11" fmla="*/ 69 h 584"/>
              <a:gd name="T12" fmla="*/ 285 w 681"/>
              <a:gd name="T13" fmla="*/ 38 h 584"/>
              <a:gd name="T14" fmla="*/ 242 w 681"/>
              <a:gd name="T15" fmla="*/ 13 h 584"/>
              <a:gd name="T16" fmla="*/ 193 w 681"/>
              <a:gd name="T17" fmla="*/ 1 h 584"/>
              <a:gd name="T18" fmla="*/ 123 w 681"/>
              <a:gd name="T19" fmla="*/ 7 h 584"/>
              <a:gd name="T20" fmla="*/ 60 w 681"/>
              <a:gd name="T21" fmla="*/ 37 h 584"/>
              <a:gd name="T22" fmla="*/ 18 w 681"/>
              <a:gd name="T23" fmla="*/ 88 h 584"/>
              <a:gd name="T24" fmla="*/ 0 w 681"/>
              <a:gd name="T25" fmla="*/ 158 h 584"/>
              <a:gd name="T26" fmla="*/ 4 w 681"/>
              <a:gd name="T27" fmla="*/ 217 h 584"/>
              <a:gd name="T28" fmla="*/ 24 w 681"/>
              <a:gd name="T29" fmla="*/ 267 h 584"/>
              <a:gd name="T30" fmla="*/ 47 w 681"/>
              <a:gd name="T31" fmla="*/ 305 h 584"/>
              <a:gd name="T32" fmla="*/ 82 w 681"/>
              <a:gd name="T33" fmla="*/ 345 h 584"/>
              <a:gd name="T34" fmla="*/ 331 w 681"/>
              <a:gd name="T35" fmla="*/ 583 h 584"/>
              <a:gd name="T36" fmla="*/ 350 w 681"/>
              <a:gd name="T37" fmla="*/ 583 h 584"/>
              <a:gd name="T38" fmla="*/ 614 w 681"/>
              <a:gd name="T39" fmla="*/ 329 h 584"/>
              <a:gd name="T40" fmla="*/ 653 w 681"/>
              <a:gd name="T41" fmla="*/ 275 h 584"/>
              <a:gd name="T42" fmla="*/ 673 w 681"/>
              <a:gd name="T43" fmla="*/ 231 h 584"/>
              <a:gd name="T44" fmla="*/ 681 w 681"/>
              <a:gd name="T45" fmla="*/ 189 h 584"/>
              <a:gd name="T46" fmla="*/ 675 w 681"/>
              <a:gd name="T47" fmla="*/ 121 h 584"/>
              <a:gd name="T48" fmla="*/ 645 w 681"/>
              <a:gd name="T49" fmla="*/ 60 h 584"/>
              <a:gd name="T50" fmla="*/ 120 w 681"/>
              <a:gd name="T51" fmla="*/ 313 h 584"/>
              <a:gd name="T52" fmla="*/ 66 w 681"/>
              <a:gd name="T53" fmla="*/ 244 h 584"/>
              <a:gd name="T54" fmla="*/ 49 w 681"/>
              <a:gd name="T55" fmla="*/ 195 h 584"/>
              <a:gd name="T56" fmla="*/ 51 w 681"/>
              <a:gd name="T57" fmla="*/ 149 h 584"/>
              <a:gd name="T58" fmla="*/ 66 w 681"/>
              <a:gd name="T59" fmla="*/ 103 h 584"/>
              <a:gd name="T60" fmla="*/ 92 w 681"/>
              <a:gd name="T61" fmla="*/ 74 h 584"/>
              <a:gd name="T62" fmla="*/ 126 w 681"/>
              <a:gd name="T63" fmla="*/ 56 h 584"/>
              <a:gd name="T64" fmla="*/ 162 w 681"/>
              <a:gd name="T65" fmla="*/ 50 h 584"/>
              <a:gd name="T66" fmla="*/ 202 w 681"/>
              <a:gd name="T67" fmla="*/ 52 h 584"/>
              <a:gd name="T68" fmla="*/ 246 w 681"/>
              <a:gd name="T69" fmla="*/ 69 h 584"/>
              <a:gd name="T70" fmla="*/ 284 w 681"/>
              <a:gd name="T71" fmla="*/ 97 h 584"/>
              <a:gd name="T72" fmla="*/ 322 w 681"/>
              <a:gd name="T73" fmla="*/ 134 h 584"/>
              <a:gd name="T74" fmla="*/ 340 w 681"/>
              <a:gd name="T75" fmla="*/ 143 h 584"/>
              <a:gd name="T76" fmla="*/ 359 w 681"/>
              <a:gd name="T77" fmla="*/ 134 h 584"/>
              <a:gd name="T78" fmla="*/ 397 w 681"/>
              <a:gd name="T79" fmla="*/ 97 h 584"/>
              <a:gd name="T80" fmla="*/ 435 w 681"/>
              <a:gd name="T81" fmla="*/ 69 h 584"/>
              <a:gd name="T82" fmla="*/ 479 w 681"/>
              <a:gd name="T83" fmla="*/ 52 h 584"/>
              <a:gd name="T84" fmla="*/ 518 w 681"/>
              <a:gd name="T85" fmla="*/ 50 h 584"/>
              <a:gd name="T86" fmla="*/ 554 w 681"/>
              <a:gd name="T87" fmla="*/ 56 h 584"/>
              <a:gd name="T88" fmla="*/ 589 w 681"/>
              <a:gd name="T89" fmla="*/ 74 h 584"/>
              <a:gd name="T90" fmla="*/ 615 w 681"/>
              <a:gd name="T91" fmla="*/ 103 h 584"/>
              <a:gd name="T92" fmla="*/ 630 w 681"/>
              <a:gd name="T93" fmla="*/ 149 h 584"/>
              <a:gd name="T94" fmla="*/ 632 w 681"/>
              <a:gd name="T95" fmla="*/ 195 h 584"/>
              <a:gd name="T96" fmla="*/ 614 w 681"/>
              <a:gd name="T97" fmla="*/ 244 h 584"/>
              <a:gd name="T98" fmla="*/ 561 w 681"/>
              <a:gd name="T99" fmla="*/ 315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1" h="584">
                <a:moveTo>
                  <a:pt x="633" y="48"/>
                </a:moveTo>
                <a:lnTo>
                  <a:pt x="621" y="37"/>
                </a:lnTo>
                <a:lnTo>
                  <a:pt x="607" y="27"/>
                </a:lnTo>
                <a:lnTo>
                  <a:pt x="592" y="19"/>
                </a:lnTo>
                <a:lnTo>
                  <a:pt x="575" y="12"/>
                </a:lnTo>
                <a:lnTo>
                  <a:pt x="558" y="7"/>
                </a:lnTo>
                <a:lnTo>
                  <a:pt x="540" y="4"/>
                </a:lnTo>
                <a:lnTo>
                  <a:pt x="520" y="1"/>
                </a:lnTo>
                <a:lnTo>
                  <a:pt x="500" y="0"/>
                </a:lnTo>
                <a:lnTo>
                  <a:pt x="488" y="1"/>
                </a:lnTo>
                <a:lnTo>
                  <a:pt x="475" y="2"/>
                </a:lnTo>
                <a:lnTo>
                  <a:pt x="463" y="6"/>
                </a:lnTo>
                <a:lnTo>
                  <a:pt x="451" y="9"/>
                </a:lnTo>
                <a:lnTo>
                  <a:pt x="439" y="13"/>
                </a:lnTo>
                <a:lnTo>
                  <a:pt x="427" y="19"/>
                </a:lnTo>
                <a:lnTo>
                  <a:pt x="417" y="24"/>
                </a:lnTo>
                <a:lnTo>
                  <a:pt x="406" y="31"/>
                </a:lnTo>
                <a:lnTo>
                  <a:pt x="395" y="38"/>
                </a:lnTo>
                <a:lnTo>
                  <a:pt x="386" y="45"/>
                </a:lnTo>
                <a:lnTo>
                  <a:pt x="377" y="51"/>
                </a:lnTo>
                <a:lnTo>
                  <a:pt x="369" y="56"/>
                </a:lnTo>
                <a:lnTo>
                  <a:pt x="354" y="69"/>
                </a:lnTo>
                <a:lnTo>
                  <a:pt x="340" y="82"/>
                </a:lnTo>
                <a:lnTo>
                  <a:pt x="326" y="69"/>
                </a:lnTo>
                <a:lnTo>
                  <a:pt x="312" y="56"/>
                </a:lnTo>
                <a:lnTo>
                  <a:pt x="303" y="51"/>
                </a:lnTo>
                <a:lnTo>
                  <a:pt x="295" y="45"/>
                </a:lnTo>
                <a:lnTo>
                  <a:pt x="285" y="38"/>
                </a:lnTo>
                <a:lnTo>
                  <a:pt x="275" y="31"/>
                </a:lnTo>
                <a:lnTo>
                  <a:pt x="264" y="24"/>
                </a:lnTo>
                <a:lnTo>
                  <a:pt x="254" y="19"/>
                </a:lnTo>
                <a:lnTo>
                  <a:pt x="242" y="13"/>
                </a:lnTo>
                <a:lnTo>
                  <a:pt x="230" y="9"/>
                </a:lnTo>
                <a:lnTo>
                  <a:pt x="217" y="6"/>
                </a:lnTo>
                <a:lnTo>
                  <a:pt x="205" y="2"/>
                </a:lnTo>
                <a:lnTo>
                  <a:pt x="193" y="1"/>
                </a:lnTo>
                <a:lnTo>
                  <a:pt x="181" y="0"/>
                </a:lnTo>
                <a:lnTo>
                  <a:pt x="161" y="1"/>
                </a:lnTo>
                <a:lnTo>
                  <a:pt x="141" y="4"/>
                </a:lnTo>
                <a:lnTo>
                  <a:pt x="123" y="7"/>
                </a:lnTo>
                <a:lnTo>
                  <a:pt x="106" y="12"/>
                </a:lnTo>
                <a:lnTo>
                  <a:pt x="89" y="19"/>
                </a:lnTo>
                <a:lnTo>
                  <a:pt x="74" y="27"/>
                </a:lnTo>
                <a:lnTo>
                  <a:pt x="60" y="37"/>
                </a:lnTo>
                <a:lnTo>
                  <a:pt x="47" y="48"/>
                </a:lnTo>
                <a:lnTo>
                  <a:pt x="36" y="60"/>
                </a:lnTo>
                <a:lnTo>
                  <a:pt x="27" y="74"/>
                </a:lnTo>
                <a:lnTo>
                  <a:pt x="18" y="88"/>
                </a:lnTo>
                <a:lnTo>
                  <a:pt x="12" y="104"/>
                </a:lnTo>
                <a:lnTo>
                  <a:pt x="6" y="121"/>
                </a:lnTo>
                <a:lnTo>
                  <a:pt x="2" y="140"/>
                </a:lnTo>
                <a:lnTo>
                  <a:pt x="0" y="158"/>
                </a:lnTo>
                <a:lnTo>
                  <a:pt x="0" y="178"/>
                </a:lnTo>
                <a:lnTo>
                  <a:pt x="0" y="191"/>
                </a:lnTo>
                <a:lnTo>
                  <a:pt x="2" y="204"/>
                </a:lnTo>
                <a:lnTo>
                  <a:pt x="4" y="217"/>
                </a:lnTo>
                <a:lnTo>
                  <a:pt x="8" y="231"/>
                </a:lnTo>
                <a:lnTo>
                  <a:pt x="13" y="244"/>
                </a:lnTo>
                <a:lnTo>
                  <a:pt x="18" y="256"/>
                </a:lnTo>
                <a:lnTo>
                  <a:pt x="24" y="267"/>
                </a:lnTo>
                <a:lnTo>
                  <a:pt x="29" y="277"/>
                </a:lnTo>
                <a:lnTo>
                  <a:pt x="34" y="286"/>
                </a:lnTo>
                <a:lnTo>
                  <a:pt x="41" y="296"/>
                </a:lnTo>
                <a:lnTo>
                  <a:pt x="47" y="305"/>
                </a:lnTo>
                <a:lnTo>
                  <a:pt x="55" y="315"/>
                </a:lnTo>
                <a:lnTo>
                  <a:pt x="67" y="330"/>
                </a:lnTo>
                <a:lnTo>
                  <a:pt x="75" y="339"/>
                </a:lnTo>
                <a:lnTo>
                  <a:pt x="82" y="345"/>
                </a:lnTo>
                <a:lnTo>
                  <a:pt x="86" y="349"/>
                </a:lnTo>
                <a:lnTo>
                  <a:pt x="324" y="578"/>
                </a:lnTo>
                <a:lnTo>
                  <a:pt x="327" y="581"/>
                </a:lnTo>
                <a:lnTo>
                  <a:pt x="331" y="583"/>
                </a:lnTo>
                <a:lnTo>
                  <a:pt x="336" y="584"/>
                </a:lnTo>
                <a:lnTo>
                  <a:pt x="340" y="584"/>
                </a:lnTo>
                <a:lnTo>
                  <a:pt x="345" y="584"/>
                </a:lnTo>
                <a:lnTo>
                  <a:pt x="350" y="583"/>
                </a:lnTo>
                <a:lnTo>
                  <a:pt x="353" y="581"/>
                </a:lnTo>
                <a:lnTo>
                  <a:pt x="357" y="578"/>
                </a:lnTo>
                <a:lnTo>
                  <a:pt x="594" y="350"/>
                </a:lnTo>
                <a:lnTo>
                  <a:pt x="614" y="329"/>
                </a:lnTo>
                <a:lnTo>
                  <a:pt x="633" y="307"/>
                </a:lnTo>
                <a:lnTo>
                  <a:pt x="640" y="296"/>
                </a:lnTo>
                <a:lnTo>
                  <a:pt x="647" y="285"/>
                </a:lnTo>
                <a:lnTo>
                  <a:pt x="653" y="275"/>
                </a:lnTo>
                <a:lnTo>
                  <a:pt x="660" y="264"/>
                </a:lnTo>
                <a:lnTo>
                  <a:pt x="665" y="253"/>
                </a:lnTo>
                <a:lnTo>
                  <a:pt x="669" y="242"/>
                </a:lnTo>
                <a:lnTo>
                  <a:pt x="673" y="231"/>
                </a:lnTo>
                <a:lnTo>
                  <a:pt x="676" y="221"/>
                </a:lnTo>
                <a:lnTo>
                  <a:pt x="678" y="210"/>
                </a:lnTo>
                <a:lnTo>
                  <a:pt x="680" y="200"/>
                </a:lnTo>
                <a:lnTo>
                  <a:pt x="681" y="189"/>
                </a:lnTo>
                <a:lnTo>
                  <a:pt x="681" y="178"/>
                </a:lnTo>
                <a:lnTo>
                  <a:pt x="680" y="158"/>
                </a:lnTo>
                <a:lnTo>
                  <a:pt x="678" y="140"/>
                </a:lnTo>
                <a:lnTo>
                  <a:pt x="675" y="121"/>
                </a:lnTo>
                <a:lnTo>
                  <a:pt x="669" y="104"/>
                </a:lnTo>
                <a:lnTo>
                  <a:pt x="662" y="88"/>
                </a:lnTo>
                <a:lnTo>
                  <a:pt x="654" y="74"/>
                </a:lnTo>
                <a:lnTo>
                  <a:pt x="645" y="60"/>
                </a:lnTo>
                <a:lnTo>
                  <a:pt x="633" y="48"/>
                </a:lnTo>
                <a:close/>
                <a:moveTo>
                  <a:pt x="561" y="315"/>
                </a:moveTo>
                <a:lnTo>
                  <a:pt x="340" y="527"/>
                </a:lnTo>
                <a:lnTo>
                  <a:pt x="120" y="313"/>
                </a:lnTo>
                <a:lnTo>
                  <a:pt x="102" y="296"/>
                </a:lnTo>
                <a:lnTo>
                  <a:pt x="88" y="279"/>
                </a:lnTo>
                <a:lnTo>
                  <a:pt x="75" y="262"/>
                </a:lnTo>
                <a:lnTo>
                  <a:pt x="66" y="244"/>
                </a:lnTo>
                <a:lnTo>
                  <a:pt x="58" y="227"/>
                </a:lnTo>
                <a:lnTo>
                  <a:pt x="53" y="211"/>
                </a:lnTo>
                <a:lnTo>
                  <a:pt x="51" y="203"/>
                </a:lnTo>
                <a:lnTo>
                  <a:pt x="49" y="195"/>
                </a:lnTo>
                <a:lnTo>
                  <a:pt x="48" y="187"/>
                </a:lnTo>
                <a:lnTo>
                  <a:pt x="48" y="178"/>
                </a:lnTo>
                <a:lnTo>
                  <a:pt x="48" y="163"/>
                </a:lnTo>
                <a:lnTo>
                  <a:pt x="51" y="149"/>
                </a:lnTo>
                <a:lnTo>
                  <a:pt x="53" y="136"/>
                </a:lnTo>
                <a:lnTo>
                  <a:pt x="56" y="124"/>
                </a:lnTo>
                <a:lnTo>
                  <a:pt x="60" y="113"/>
                </a:lnTo>
                <a:lnTo>
                  <a:pt x="66" y="103"/>
                </a:lnTo>
                <a:lnTo>
                  <a:pt x="71" y="94"/>
                </a:lnTo>
                <a:lnTo>
                  <a:pt x="78" y="87"/>
                </a:lnTo>
                <a:lnTo>
                  <a:pt x="84" y="80"/>
                </a:lnTo>
                <a:lnTo>
                  <a:pt x="92" y="74"/>
                </a:lnTo>
                <a:lnTo>
                  <a:pt x="99" y="68"/>
                </a:lnTo>
                <a:lnTo>
                  <a:pt x="108" y="64"/>
                </a:lnTo>
                <a:lnTo>
                  <a:pt x="117" y="60"/>
                </a:lnTo>
                <a:lnTo>
                  <a:pt x="126" y="56"/>
                </a:lnTo>
                <a:lnTo>
                  <a:pt x="135" y="54"/>
                </a:lnTo>
                <a:lnTo>
                  <a:pt x="144" y="52"/>
                </a:lnTo>
                <a:lnTo>
                  <a:pt x="153" y="51"/>
                </a:lnTo>
                <a:lnTo>
                  <a:pt x="162" y="50"/>
                </a:lnTo>
                <a:lnTo>
                  <a:pt x="171" y="50"/>
                </a:lnTo>
                <a:lnTo>
                  <a:pt x="181" y="49"/>
                </a:lnTo>
                <a:lnTo>
                  <a:pt x="191" y="50"/>
                </a:lnTo>
                <a:lnTo>
                  <a:pt x="202" y="52"/>
                </a:lnTo>
                <a:lnTo>
                  <a:pt x="213" y="54"/>
                </a:lnTo>
                <a:lnTo>
                  <a:pt x="223" y="59"/>
                </a:lnTo>
                <a:lnTo>
                  <a:pt x="235" y="64"/>
                </a:lnTo>
                <a:lnTo>
                  <a:pt x="246" y="69"/>
                </a:lnTo>
                <a:lnTo>
                  <a:pt x="256" y="76"/>
                </a:lnTo>
                <a:lnTo>
                  <a:pt x="265" y="83"/>
                </a:lnTo>
                <a:lnTo>
                  <a:pt x="275" y="91"/>
                </a:lnTo>
                <a:lnTo>
                  <a:pt x="284" y="97"/>
                </a:lnTo>
                <a:lnTo>
                  <a:pt x="291" y="104"/>
                </a:lnTo>
                <a:lnTo>
                  <a:pt x="299" y="110"/>
                </a:lnTo>
                <a:lnTo>
                  <a:pt x="312" y="123"/>
                </a:lnTo>
                <a:lnTo>
                  <a:pt x="322" y="134"/>
                </a:lnTo>
                <a:lnTo>
                  <a:pt x="325" y="137"/>
                </a:lnTo>
                <a:lnTo>
                  <a:pt x="330" y="141"/>
                </a:lnTo>
                <a:lnTo>
                  <a:pt x="335" y="142"/>
                </a:lnTo>
                <a:lnTo>
                  <a:pt x="340" y="143"/>
                </a:lnTo>
                <a:lnTo>
                  <a:pt x="345" y="142"/>
                </a:lnTo>
                <a:lnTo>
                  <a:pt x="351" y="141"/>
                </a:lnTo>
                <a:lnTo>
                  <a:pt x="355" y="137"/>
                </a:lnTo>
                <a:lnTo>
                  <a:pt x="359" y="134"/>
                </a:lnTo>
                <a:lnTo>
                  <a:pt x="369" y="123"/>
                </a:lnTo>
                <a:lnTo>
                  <a:pt x="382" y="110"/>
                </a:lnTo>
                <a:lnTo>
                  <a:pt x="389" y="104"/>
                </a:lnTo>
                <a:lnTo>
                  <a:pt x="397" y="97"/>
                </a:lnTo>
                <a:lnTo>
                  <a:pt x="406" y="91"/>
                </a:lnTo>
                <a:lnTo>
                  <a:pt x="414" y="83"/>
                </a:lnTo>
                <a:lnTo>
                  <a:pt x="424" y="76"/>
                </a:lnTo>
                <a:lnTo>
                  <a:pt x="435" y="69"/>
                </a:lnTo>
                <a:lnTo>
                  <a:pt x="446" y="64"/>
                </a:lnTo>
                <a:lnTo>
                  <a:pt x="457" y="59"/>
                </a:lnTo>
                <a:lnTo>
                  <a:pt x="467" y="54"/>
                </a:lnTo>
                <a:lnTo>
                  <a:pt x="479" y="52"/>
                </a:lnTo>
                <a:lnTo>
                  <a:pt x="489" y="50"/>
                </a:lnTo>
                <a:lnTo>
                  <a:pt x="500" y="49"/>
                </a:lnTo>
                <a:lnTo>
                  <a:pt x="510" y="50"/>
                </a:lnTo>
                <a:lnTo>
                  <a:pt x="518" y="50"/>
                </a:lnTo>
                <a:lnTo>
                  <a:pt x="528" y="51"/>
                </a:lnTo>
                <a:lnTo>
                  <a:pt x="537" y="52"/>
                </a:lnTo>
                <a:lnTo>
                  <a:pt x="545" y="54"/>
                </a:lnTo>
                <a:lnTo>
                  <a:pt x="554" y="56"/>
                </a:lnTo>
                <a:lnTo>
                  <a:pt x="564" y="60"/>
                </a:lnTo>
                <a:lnTo>
                  <a:pt x="572" y="64"/>
                </a:lnTo>
                <a:lnTo>
                  <a:pt x="581" y="68"/>
                </a:lnTo>
                <a:lnTo>
                  <a:pt x="589" y="74"/>
                </a:lnTo>
                <a:lnTo>
                  <a:pt x="597" y="80"/>
                </a:lnTo>
                <a:lnTo>
                  <a:pt x="603" y="87"/>
                </a:lnTo>
                <a:lnTo>
                  <a:pt x="610" y="94"/>
                </a:lnTo>
                <a:lnTo>
                  <a:pt x="615" y="103"/>
                </a:lnTo>
                <a:lnTo>
                  <a:pt x="620" y="113"/>
                </a:lnTo>
                <a:lnTo>
                  <a:pt x="624" y="124"/>
                </a:lnTo>
                <a:lnTo>
                  <a:pt x="628" y="136"/>
                </a:lnTo>
                <a:lnTo>
                  <a:pt x="630" y="149"/>
                </a:lnTo>
                <a:lnTo>
                  <a:pt x="632" y="163"/>
                </a:lnTo>
                <a:lnTo>
                  <a:pt x="633" y="178"/>
                </a:lnTo>
                <a:lnTo>
                  <a:pt x="633" y="187"/>
                </a:lnTo>
                <a:lnTo>
                  <a:pt x="632" y="195"/>
                </a:lnTo>
                <a:lnTo>
                  <a:pt x="630" y="203"/>
                </a:lnTo>
                <a:lnTo>
                  <a:pt x="628" y="211"/>
                </a:lnTo>
                <a:lnTo>
                  <a:pt x="623" y="228"/>
                </a:lnTo>
                <a:lnTo>
                  <a:pt x="614" y="244"/>
                </a:lnTo>
                <a:lnTo>
                  <a:pt x="605" y="262"/>
                </a:lnTo>
                <a:lnTo>
                  <a:pt x="593" y="279"/>
                </a:lnTo>
                <a:lnTo>
                  <a:pt x="578" y="296"/>
                </a:lnTo>
                <a:lnTo>
                  <a:pt x="561" y="31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p>
        </p:txBody>
      </p:sp>
      <p:sp>
        <p:nvSpPr>
          <p:cNvPr id="522" name="Freeform 104"/>
          <p:cNvSpPr>
            <a:spLocks/>
          </p:cNvSpPr>
          <p:nvPr/>
        </p:nvSpPr>
        <p:spPr bwMode="auto">
          <a:xfrm>
            <a:off x="10344150" y="2143921"/>
            <a:ext cx="723900" cy="619126"/>
          </a:xfrm>
          <a:custGeom>
            <a:avLst/>
            <a:gdLst>
              <a:gd name="T0" fmla="*/ 621 w 683"/>
              <a:gd name="T1" fmla="*/ 36 h 585"/>
              <a:gd name="T2" fmla="*/ 592 w 683"/>
              <a:gd name="T3" fmla="*/ 19 h 585"/>
              <a:gd name="T4" fmla="*/ 560 w 683"/>
              <a:gd name="T5" fmla="*/ 7 h 585"/>
              <a:gd name="T6" fmla="*/ 521 w 683"/>
              <a:gd name="T7" fmla="*/ 1 h 585"/>
              <a:gd name="T8" fmla="*/ 488 w 683"/>
              <a:gd name="T9" fmla="*/ 1 h 585"/>
              <a:gd name="T10" fmla="*/ 464 w 683"/>
              <a:gd name="T11" fmla="*/ 5 h 585"/>
              <a:gd name="T12" fmla="*/ 440 w 683"/>
              <a:gd name="T13" fmla="*/ 13 h 585"/>
              <a:gd name="T14" fmla="*/ 417 w 683"/>
              <a:gd name="T15" fmla="*/ 23 h 585"/>
              <a:gd name="T16" fmla="*/ 396 w 683"/>
              <a:gd name="T17" fmla="*/ 37 h 585"/>
              <a:gd name="T18" fmla="*/ 378 w 683"/>
              <a:gd name="T19" fmla="*/ 50 h 585"/>
              <a:gd name="T20" fmla="*/ 355 w 683"/>
              <a:gd name="T21" fmla="*/ 69 h 585"/>
              <a:gd name="T22" fmla="*/ 327 w 683"/>
              <a:gd name="T23" fmla="*/ 69 h 585"/>
              <a:gd name="T24" fmla="*/ 305 w 683"/>
              <a:gd name="T25" fmla="*/ 50 h 585"/>
              <a:gd name="T26" fmla="*/ 286 w 683"/>
              <a:gd name="T27" fmla="*/ 37 h 585"/>
              <a:gd name="T28" fmla="*/ 265 w 683"/>
              <a:gd name="T29" fmla="*/ 23 h 585"/>
              <a:gd name="T30" fmla="*/ 242 w 683"/>
              <a:gd name="T31" fmla="*/ 13 h 585"/>
              <a:gd name="T32" fmla="*/ 218 w 683"/>
              <a:gd name="T33" fmla="*/ 5 h 585"/>
              <a:gd name="T34" fmla="*/ 194 w 683"/>
              <a:gd name="T35" fmla="*/ 1 h 585"/>
              <a:gd name="T36" fmla="*/ 161 w 683"/>
              <a:gd name="T37" fmla="*/ 1 h 585"/>
              <a:gd name="T38" fmla="*/ 123 w 683"/>
              <a:gd name="T39" fmla="*/ 7 h 585"/>
              <a:gd name="T40" fmla="*/ 90 w 683"/>
              <a:gd name="T41" fmla="*/ 19 h 585"/>
              <a:gd name="T42" fmla="*/ 62 w 683"/>
              <a:gd name="T43" fmla="*/ 36 h 585"/>
              <a:gd name="T44" fmla="*/ 37 w 683"/>
              <a:gd name="T45" fmla="*/ 60 h 585"/>
              <a:gd name="T46" fmla="*/ 20 w 683"/>
              <a:gd name="T47" fmla="*/ 88 h 585"/>
              <a:gd name="T48" fmla="*/ 7 w 683"/>
              <a:gd name="T49" fmla="*/ 121 h 585"/>
              <a:gd name="T50" fmla="*/ 1 w 683"/>
              <a:gd name="T51" fmla="*/ 158 h 585"/>
              <a:gd name="T52" fmla="*/ 1 w 683"/>
              <a:gd name="T53" fmla="*/ 191 h 585"/>
              <a:gd name="T54" fmla="*/ 5 w 683"/>
              <a:gd name="T55" fmla="*/ 218 h 585"/>
              <a:gd name="T56" fmla="*/ 14 w 683"/>
              <a:gd name="T57" fmla="*/ 244 h 585"/>
              <a:gd name="T58" fmla="*/ 24 w 683"/>
              <a:gd name="T59" fmla="*/ 266 h 585"/>
              <a:gd name="T60" fmla="*/ 36 w 683"/>
              <a:gd name="T61" fmla="*/ 286 h 585"/>
              <a:gd name="T62" fmla="*/ 49 w 683"/>
              <a:gd name="T63" fmla="*/ 305 h 585"/>
              <a:gd name="T64" fmla="*/ 68 w 683"/>
              <a:gd name="T65" fmla="*/ 329 h 585"/>
              <a:gd name="T66" fmla="*/ 82 w 683"/>
              <a:gd name="T67" fmla="*/ 345 h 585"/>
              <a:gd name="T68" fmla="*/ 324 w 683"/>
              <a:gd name="T69" fmla="*/ 577 h 585"/>
              <a:gd name="T70" fmla="*/ 332 w 683"/>
              <a:gd name="T71" fmla="*/ 583 h 585"/>
              <a:gd name="T72" fmla="*/ 341 w 683"/>
              <a:gd name="T73" fmla="*/ 585 h 585"/>
              <a:gd name="T74" fmla="*/ 350 w 683"/>
              <a:gd name="T75" fmla="*/ 583 h 585"/>
              <a:gd name="T76" fmla="*/ 358 w 683"/>
              <a:gd name="T77" fmla="*/ 577 h 585"/>
              <a:gd name="T78" fmla="*/ 616 w 683"/>
              <a:gd name="T79" fmla="*/ 328 h 585"/>
              <a:gd name="T80" fmla="*/ 641 w 683"/>
              <a:gd name="T81" fmla="*/ 295 h 585"/>
              <a:gd name="T82" fmla="*/ 655 w 683"/>
              <a:gd name="T83" fmla="*/ 274 h 585"/>
              <a:gd name="T84" fmla="*/ 665 w 683"/>
              <a:gd name="T85" fmla="*/ 252 h 585"/>
              <a:gd name="T86" fmla="*/ 674 w 683"/>
              <a:gd name="T87" fmla="*/ 231 h 585"/>
              <a:gd name="T88" fmla="*/ 679 w 683"/>
              <a:gd name="T89" fmla="*/ 210 h 585"/>
              <a:gd name="T90" fmla="*/ 682 w 683"/>
              <a:gd name="T91" fmla="*/ 189 h 585"/>
              <a:gd name="T92" fmla="*/ 682 w 683"/>
              <a:gd name="T93" fmla="*/ 158 h 585"/>
              <a:gd name="T94" fmla="*/ 675 w 683"/>
              <a:gd name="T95" fmla="*/ 121 h 585"/>
              <a:gd name="T96" fmla="*/ 663 w 683"/>
              <a:gd name="T97" fmla="*/ 88 h 585"/>
              <a:gd name="T98" fmla="*/ 645 w 683"/>
              <a:gd name="T99" fmla="*/ 6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3" h="585">
                <a:moveTo>
                  <a:pt x="634" y="47"/>
                </a:moveTo>
                <a:lnTo>
                  <a:pt x="621" y="36"/>
                </a:lnTo>
                <a:lnTo>
                  <a:pt x="607" y="27"/>
                </a:lnTo>
                <a:lnTo>
                  <a:pt x="592" y="19"/>
                </a:lnTo>
                <a:lnTo>
                  <a:pt x="577" y="12"/>
                </a:lnTo>
                <a:lnTo>
                  <a:pt x="560" y="7"/>
                </a:lnTo>
                <a:lnTo>
                  <a:pt x="540" y="3"/>
                </a:lnTo>
                <a:lnTo>
                  <a:pt x="521" y="1"/>
                </a:lnTo>
                <a:lnTo>
                  <a:pt x="500" y="0"/>
                </a:lnTo>
                <a:lnTo>
                  <a:pt x="488" y="1"/>
                </a:lnTo>
                <a:lnTo>
                  <a:pt x="476" y="2"/>
                </a:lnTo>
                <a:lnTo>
                  <a:pt x="464" y="5"/>
                </a:lnTo>
                <a:lnTo>
                  <a:pt x="453" y="8"/>
                </a:lnTo>
                <a:lnTo>
                  <a:pt x="440" y="13"/>
                </a:lnTo>
                <a:lnTo>
                  <a:pt x="429" y="18"/>
                </a:lnTo>
                <a:lnTo>
                  <a:pt x="417" y="23"/>
                </a:lnTo>
                <a:lnTo>
                  <a:pt x="406" y="30"/>
                </a:lnTo>
                <a:lnTo>
                  <a:pt x="396" y="37"/>
                </a:lnTo>
                <a:lnTo>
                  <a:pt x="387" y="44"/>
                </a:lnTo>
                <a:lnTo>
                  <a:pt x="378" y="50"/>
                </a:lnTo>
                <a:lnTo>
                  <a:pt x="371" y="57"/>
                </a:lnTo>
                <a:lnTo>
                  <a:pt x="355" y="69"/>
                </a:lnTo>
                <a:lnTo>
                  <a:pt x="341" y="83"/>
                </a:lnTo>
                <a:lnTo>
                  <a:pt x="327" y="69"/>
                </a:lnTo>
                <a:lnTo>
                  <a:pt x="312" y="57"/>
                </a:lnTo>
                <a:lnTo>
                  <a:pt x="305" y="50"/>
                </a:lnTo>
                <a:lnTo>
                  <a:pt x="296" y="44"/>
                </a:lnTo>
                <a:lnTo>
                  <a:pt x="286" y="37"/>
                </a:lnTo>
                <a:lnTo>
                  <a:pt x="275" y="30"/>
                </a:lnTo>
                <a:lnTo>
                  <a:pt x="265" y="23"/>
                </a:lnTo>
                <a:lnTo>
                  <a:pt x="254" y="18"/>
                </a:lnTo>
                <a:lnTo>
                  <a:pt x="242" y="13"/>
                </a:lnTo>
                <a:lnTo>
                  <a:pt x="230" y="8"/>
                </a:lnTo>
                <a:lnTo>
                  <a:pt x="218" y="5"/>
                </a:lnTo>
                <a:lnTo>
                  <a:pt x="206" y="2"/>
                </a:lnTo>
                <a:lnTo>
                  <a:pt x="194" y="1"/>
                </a:lnTo>
                <a:lnTo>
                  <a:pt x="183" y="0"/>
                </a:lnTo>
                <a:lnTo>
                  <a:pt x="161" y="1"/>
                </a:lnTo>
                <a:lnTo>
                  <a:pt x="142" y="3"/>
                </a:lnTo>
                <a:lnTo>
                  <a:pt x="123" y="7"/>
                </a:lnTo>
                <a:lnTo>
                  <a:pt x="106" y="12"/>
                </a:lnTo>
                <a:lnTo>
                  <a:pt x="90" y="19"/>
                </a:lnTo>
                <a:lnTo>
                  <a:pt x="75" y="27"/>
                </a:lnTo>
                <a:lnTo>
                  <a:pt x="62" y="36"/>
                </a:lnTo>
                <a:lnTo>
                  <a:pt x="49" y="47"/>
                </a:lnTo>
                <a:lnTo>
                  <a:pt x="37" y="60"/>
                </a:lnTo>
                <a:lnTo>
                  <a:pt x="27" y="73"/>
                </a:lnTo>
                <a:lnTo>
                  <a:pt x="20" y="88"/>
                </a:lnTo>
                <a:lnTo>
                  <a:pt x="12" y="103"/>
                </a:lnTo>
                <a:lnTo>
                  <a:pt x="7" y="121"/>
                </a:lnTo>
                <a:lnTo>
                  <a:pt x="3" y="139"/>
                </a:lnTo>
                <a:lnTo>
                  <a:pt x="1" y="158"/>
                </a:lnTo>
                <a:lnTo>
                  <a:pt x="0" y="178"/>
                </a:lnTo>
                <a:lnTo>
                  <a:pt x="1" y="191"/>
                </a:lnTo>
                <a:lnTo>
                  <a:pt x="2" y="204"/>
                </a:lnTo>
                <a:lnTo>
                  <a:pt x="5" y="218"/>
                </a:lnTo>
                <a:lnTo>
                  <a:pt x="9" y="231"/>
                </a:lnTo>
                <a:lnTo>
                  <a:pt x="14" y="244"/>
                </a:lnTo>
                <a:lnTo>
                  <a:pt x="18" y="256"/>
                </a:lnTo>
                <a:lnTo>
                  <a:pt x="24" y="266"/>
                </a:lnTo>
                <a:lnTo>
                  <a:pt x="29" y="277"/>
                </a:lnTo>
                <a:lnTo>
                  <a:pt x="36" y="286"/>
                </a:lnTo>
                <a:lnTo>
                  <a:pt x="42" y="295"/>
                </a:lnTo>
                <a:lnTo>
                  <a:pt x="49" y="305"/>
                </a:lnTo>
                <a:lnTo>
                  <a:pt x="55" y="314"/>
                </a:lnTo>
                <a:lnTo>
                  <a:pt x="68" y="329"/>
                </a:lnTo>
                <a:lnTo>
                  <a:pt x="77" y="339"/>
                </a:lnTo>
                <a:lnTo>
                  <a:pt x="82" y="345"/>
                </a:lnTo>
                <a:lnTo>
                  <a:pt x="88" y="348"/>
                </a:lnTo>
                <a:lnTo>
                  <a:pt x="324" y="577"/>
                </a:lnTo>
                <a:lnTo>
                  <a:pt x="328" y="581"/>
                </a:lnTo>
                <a:lnTo>
                  <a:pt x="332" y="583"/>
                </a:lnTo>
                <a:lnTo>
                  <a:pt x="336" y="584"/>
                </a:lnTo>
                <a:lnTo>
                  <a:pt x="341" y="585"/>
                </a:lnTo>
                <a:lnTo>
                  <a:pt x="346" y="584"/>
                </a:lnTo>
                <a:lnTo>
                  <a:pt x="350" y="583"/>
                </a:lnTo>
                <a:lnTo>
                  <a:pt x="354" y="581"/>
                </a:lnTo>
                <a:lnTo>
                  <a:pt x="358" y="577"/>
                </a:lnTo>
                <a:lnTo>
                  <a:pt x="595" y="349"/>
                </a:lnTo>
                <a:lnTo>
                  <a:pt x="616" y="328"/>
                </a:lnTo>
                <a:lnTo>
                  <a:pt x="633" y="306"/>
                </a:lnTo>
                <a:lnTo>
                  <a:pt x="641" y="295"/>
                </a:lnTo>
                <a:lnTo>
                  <a:pt x="648" y="285"/>
                </a:lnTo>
                <a:lnTo>
                  <a:pt x="655" y="274"/>
                </a:lnTo>
                <a:lnTo>
                  <a:pt x="660" y="263"/>
                </a:lnTo>
                <a:lnTo>
                  <a:pt x="665" y="252"/>
                </a:lnTo>
                <a:lnTo>
                  <a:pt x="670" y="241"/>
                </a:lnTo>
                <a:lnTo>
                  <a:pt x="674" y="231"/>
                </a:lnTo>
                <a:lnTo>
                  <a:pt x="677" y="220"/>
                </a:lnTo>
                <a:lnTo>
                  <a:pt x="679" y="210"/>
                </a:lnTo>
                <a:lnTo>
                  <a:pt x="680" y="199"/>
                </a:lnTo>
                <a:lnTo>
                  <a:pt x="682" y="189"/>
                </a:lnTo>
                <a:lnTo>
                  <a:pt x="683" y="178"/>
                </a:lnTo>
                <a:lnTo>
                  <a:pt x="682" y="158"/>
                </a:lnTo>
                <a:lnTo>
                  <a:pt x="679" y="139"/>
                </a:lnTo>
                <a:lnTo>
                  <a:pt x="675" y="121"/>
                </a:lnTo>
                <a:lnTo>
                  <a:pt x="670" y="103"/>
                </a:lnTo>
                <a:lnTo>
                  <a:pt x="663" y="88"/>
                </a:lnTo>
                <a:lnTo>
                  <a:pt x="655" y="73"/>
                </a:lnTo>
                <a:lnTo>
                  <a:pt x="645" y="60"/>
                </a:lnTo>
                <a:lnTo>
                  <a:pt x="634" y="4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3" name="Freeform 105"/>
          <p:cNvSpPr>
            <a:spLocks/>
          </p:cNvSpPr>
          <p:nvPr/>
        </p:nvSpPr>
        <p:spPr bwMode="auto">
          <a:xfrm>
            <a:off x="5857877" y="2299495"/>
            <a:ext cx="463550" cy="412750"/>
          </a:xfrm>
          <a:custGeom>
            <a:avLst/>
            <a:gdLst>
              <a:gd name="T0" fmla="*/ 219 w 438"/>
              <a:gd name="T1" fmla="*/ 0 h 390"/>
              <a:gd name="T2" fmla="*/ 1 w 438"/>
              <a:gd name="T3" fmla="*/ 181 h 390"/>
              <a:gd name="T4" fmla="*/ 1 w 438"/>
              <a:gd name="T5" fmla="*/ 182 h 390"/>
              <a:gd name="T6" fmla="*/ 0 w 438"/>
              <a:gd name="T7" fmla="*/ 182 h 390"/>
              <a:gd name="T8" fmla="*/ 0 w 438"/>
              <a:gd name="T9" fmla="*/ 183 h 390"/>
              <a:gd name="T10" fmla="*/ 0 w 438"/>
              <a:gd name="T11" fmla="*/ 183 h 390"/>
              <a:gd name="T12" fmla="*/ 0 w 438"/>
              <a:gd name="T13" fmla="*/ 367 h 390"/>
              <a:gd name="T14" fmla="*/ 1 w 438"/>
              <a:gd name="T15" fmla="*/ 371 h 390"/>
              <a:gd name="T16" fmla="*/ 2 w 438"/>
              <a:gd name="T17" fmla="*/ 375 h 390"/>
              <a:gd name="T18" fmla="*/ 4 w 438"/>
              <a:gd name="T19" fmla="*/ 379 h 390"/>
              <a:gd name="T20" fmla="*/ 8 w 438"/>
              <a:gd name="T21" fmla="*/ 383 h 390"/>
              <a:gd name="T22" fmla="*/ 11 w 438"/>
              <a:gd name="T23" fmla="*/ 386 h 390"/>
              <a:gd name="T24" fmla="*/ 15 w 438"/>
              <a:gd name="T25" fmla="*/ 388 h 390"/>
              <a:gd name="T26" fmla="*/ 19 w 438"/>
              <a:gd name="T27" fmla="*/ 390 h 390"/>
              <a:gd name="T28" fmla="*/ 25 w 438"/>
              <a:gd name="T29" fmla="*/ 390 h 390"/>
              <a:gd name="T30" fmla="*/ 171 w 438"/>
              <a:gd name="T31" fmla="*/ 390 h 390"/>
              <a:gd name="T32" fmla="*/ 171 w 438"/>
              <a:gd name="T33" fmla="*/ 245 h 390"/>
              <a:gd name="T34" fmla="*/ 268 w 438"/>
              <a:gd name="T35" fmla="*/ 245 h 390"/>
              <a:gd name="T36" fmla="*/ 268 w 438"/>
              <a:gd name="T37" fmla="*/ 390 h 390"/>
              <a:gd name="T38" fmla="*/ 415 w 438"/>
              <a:gd name="T39" fmla="*/ 390 h 390"/>
              <a:gd name="T40" fmla="*/ 419 w 438"/>
              <a:gd name="T41" fmla="*/ 390 h 390"/>
              <a:gd name="T42" fmla="*/ 423 w 438"/>
              <a:gd name="T43" fmla="*/ 388 h 390"/>
              <a:gd name="T44" fmla="*/ 428 w 438"/>
              <a:gd name="T45" fmla="*/ 386 h 390"/>
              <a:gd name="T46" fmla="*/ 431 w 438"/>
              <a:gd name="T47" fmla="*/ 383 h 390"/>
              <a:gd name="T48" fmla="*/ 434 w 438"/>
              <a:gd name="T49" fmla="*/ 379 h 390"/>
              <a:gd name="T50" fmla="*/ 436 w 438"/>
              <a:gd name="T51" fmla="*/ 375 h 390"/>
              <a:gd name="T52" fmla="*/ 438 w 438"/>
              <a:gd name="T53" fmla="*/ 371 h 390"/>
              <a:gd name="T54" fmla="*/ 438 w 438"/>
              <a:gd name="T55" fmla="*/ 367 h 390"/>
              <a:gd name="T56" fmla="*/ 438 w 438"/>
              <a:gd name="T57" fmla="*/ 183 h 390"/>
              <a:gd name="T58" fmla="*/ 438 w 438"/>
              <a:gd name="T59" fmla="*/ 182 h 390"/>
              <a:gd name="T60" fmla="*/ 438 w 438"/>
              <a:gd name="T61" fmla="*/ 181 h 390"/>
              <a:gd name="T62" fmla="*/ 219 w 438"/>
              <a:gd name="T6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8" h="390">
                <a:moveTo>
                  <a:pt x="219" y="0"/>
                </a:moveTo>
                <a:lnTo>
                  <a:pt x="1" y="181"/>
                </a:lnTo>
                <a:lnTo>
                  <a:pt x="1" y="182"/>
                </a:lnTo>
                <a:lnTo>
                  <a:pt x="0" y="182"/>
                </a:lnTo>
                <a:lnTo>
                  <a:pt x="0" y="183"/>
                </a:lnTo>
                <a:lnTo>
                  <a:pt x="0" y="183"/>
                </a:lnTo>
                <a:lnTo>
                  <a:pt x="0" y="367"/>
                </a:lnTo>
                <a:lnTo>
                  <a:pt x="1" y="371"/>
                </a:lnTo>
                <a:lnTo>
                  <a:pt x="2" y="375"/>
                </a:lnTo>
                <a:lnTo>
                  <a:pt x="4" y="379"/>
                </a:lnTo>
                <a:lnTo>
                  <a:pt x="8" y="383"/>
                </a:lnTo>
                <a:lnTo>
                  <a:pt x="11" y="386"/>
                </a:lnTo>
                <a:lnTo>
                  <a:pt x="15" y="388"/>
                </a:lnTo>
                <a:lnTo>
                  <a:pt x="19" y="390"/>
                </a:lnTo>
                <a:lnTo>
                  <a:pt x="25" y="390"/>
                </a:lnTo>
                <a:lnTo>
                  <a:pt x="171" y="390"/>
                </a:lnTo>
                <a:lnTo>
                  <a:pt x="171" y="245"/>
                </a:lnTo>
                <a:lnTo>
                  <a:pt x="268" y="245"/>
                </a:lnTo>
                <a:lnTo>
                  <a:pt x="268" y="390"/>
                </a:lnTo>
                <a:lnTo>
                  <a:pt x="415" y="390"/>
                </a:lnTo>
                <a:lnTo>
                  <a:pt x="419" y="390"/>
                </a:lnTo>
                <a:lnTo>
                  <a:pt x="423" y="388"/>
                </a:lnTo>
                <a:lnTo>
                  <a:pt x="428" y="386"/>
                </a:lnTo>
                <a:lnTo>
                  <a:pt x="431" y="383"/>
                </a:lnTo>
                <a:lnTo>
                  <a:pt x="434" y="379"/>
                </a:lnTo>
                <a:lnTo>
                  <a:pt x="436" y="375"/>
                </a:lnTo>
                <a:lnTo>
                  <a:pt x="438" y="371"/>
                </a:lnTo>
                <a:lnTo>
                  <a:pt x="438" y="367"/>
                </a:lnTo>
                <a:lnTo>
                  <a:pt x="438" y="183"/>
                </a:lnTo>
                <a:lnTo>
                  <a:pt x="438" y="182"/>
                </a:lnTo>
                <a:lnTo>
                  <a:pt x="438" y="181"/>
                </a:lnTo>
                <a:lnTo>
                  <a:pt x="21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4" name="Freeform 106"/>
          <p:cNvSpPr>
            <a:spLocks/>
          </p:cNvSpPr>
          <p:nvPr/>
        </p:nvSpPr>
        <p:spPr bwMode="auto">
          <a:xfrm>
            <a:off x="5765800" y="2194720"/>
            <a:ext cx="647700" cy="304800"/>
          </a:xfrm>
          <a:custGeom>
            <a:avLst/>
            <a:gdLst>
              <a:gd name="T0" fmla="*/ 609 w 613"/>
              <a:gd name="T1" fmla="*/ 238 h 287"/>
              <a:gd name="T2" fmla="*/ 525 w 613"/>
              <a:gd name="T3" fmla="*/ 169 h 287"/>
              <a:gd name="T4" fmla="*/ 525 w 613"/>
              <a:gd name="T5" fmla="*/ 13 h 287"/>
              <a:gd name="T6" fmla="*/ 524 w 613"/>
              <a:gd name="T7" fmla="*/ 9 h 287"/>
              <a:gd name="T8" fmla="*/ 522 w 613"/>
              <a:gd name="T9" fmla="*/ 5 h 287"/>
              <a:gd name="T10" fmla="*/ 518 w 613"/>
              <a:gd name="T11" fmla="*/ 2 h 287"/>
              <a:gd name="T12" fmla="*/ 514 w 613"/>
              <a:gd name="T13" fmla="*/ 1 h 287"/>
              <a:gd name="T14" fmla="*/ 440 w 613"/>
              <a:gd name="T15" fmla="*/ 1 h 287"/>
              <a:gd name="T16" fmla="*/ 436 w 613"/>
              <a:gd name="T17" fmla="*/ 2 h 287"/>
              <a:gd name="T18" fmla="*/ 432 w 613"/>
              <a:gd name="T19" fmla="*/ 5 h 287"/>
              <a:gd name="T20" fmla="*/ 429 w 613"/>
              <a:gd name="T21" fmla="*/ 9 h 287"/>
              <a:gd name="T22" fmla="*/ 428 w 613"/>
              <a:gd name="T23" fmla="*/ 13 h 287"/>
              <a:gd name="T24" fmla="*/ 428 w 613"/>
              <a:gd name="T25" fmla="*/ 88 h 287"/>
              <a:gd name="T26" fmla="*/ 335 w 613"/>
              <a:gd name="T27" fmla="*/ 10 h 287"/>
              <a:gd name="T28" fmla="*/ 329 w 613"/>
              <a:gd name="T29" fmla="*/ 6 h 287"/>
              <a:gd name="T30" fmla="*/ 322 w 613"/>
              <a:gd name="T31" fmla="*/ 2 h 287"/>
              <a:gd name="T32" fmla="*/ 315 w 613"/>
              <a:gd name="T33" fmla="*/ 1 h 287"/>
              <a:gd name="T34" fmla="*/ 306 w 613"/>
              <a:gd name="T35" fmla="*/ 0 h 287"/>
              <a:gd name="T36" fmla="*/ 306 w 613"/>
              <a:gd name="T37" fmla="*/ 0 h 287"/>
              <a:gd name="T38" fmla="*/ 298 w 613"/>
              <a:gd name="T39" fmla="*/ 1 h 287"/>
              <a:gd name="T40" fmla="*/ 291 w 613"/>
              <a:gd name="T41" fmla="*/ 2 h 287"/>
              <a:gd name="T42" fmla="*/ 284 w 613"/>
              <a:gd name="T43" fmla="*/ 6 h 287"/>
              <a:gd name="T44" fmla="*/ 277 w 613"/>
              <a:gd name="T45" fmla="*/ 10 h 287"/>
              <a:gd name="T46" fmla="*/ 4 w 613"/>
              <a:gd name="T47" fmla="*/ 238 h 287"/>
              <a:gd name="T48" fmla="*/ 1 w 613"/>
              <a:gd name="T49" fmla="*/ 242 h 287"/>
              <a:gd name="T50" fmla="*/ 0 w 613"/>
              <a:gd name="T51" fmla="*/ 246 h 287"/>
              <a:gd name="T52" fmla="*/ 1 w 613"/>
              <a:gd name="T53" fmla="*/ 251 h 287"/>
              <a:gd name="T54" fmla="*/ 3 w 613"/>
              <a:gd name="T55" fmla="*/ 255 h 287"/>
              <a:gd name="T56" fmla="*/ 27 w 613"/>
              <a:gd name="T57" fmla="*/ 283 h 287"/>
              <a:gd name="T58" fmla="*/ 30 w 613"/>
              <a:gd name="T59" fmla="*/ 286 h 287"/>
              <a:gd name="T60" fmla="*/ 34 w 613"/>
              <a:gd name="T61" fmla="*/ 287 h 287"/>
              <a:gd name="T62" fmla="*/ 38 w 613"/>
              <a:gd name="T63" fmla="*/ 287 h 287"/>
              <a:gd name="T64" fmla="*/ 43 w 613"/>
              <a:gd name="T65" fmla="*/ 285 h 287"/>
              <a:gd name="T66" fmla="*/ 306 w 613"/>
              <a:gd name="T67" fmla="*/ 65 h 287"/>
              <a:gd name="T68" fmla="*/ 570 w 613"/>
              <a:gd name="T69" fmla="*/ 285 h 287"/>
              <a:gd name="T70" fmla="*/ 573 w 613"/>
              <a:gd name="T71" fmla="*/ 286 h 287"/>
              <a:gd name="T72" fmla="*/ 577 w 613"/>
              <a:gd name="T73" fmla="*/ 287 h 287"/>
              <a:gd name="T74" fmla="*/ 578 w 613"/>
              <a:gd name="T75" fmla="*/ 287 h 287"/>
              <a:gd name="T76" fmla="*/ 584 w 613"/>
              <a:gd name="T77" fmla="*/ 286 h 287"/>
              <a:gd name="T78" fmla="*/ 587 w 613"/>
              <a:gd name="T79" fmla="*/ 283 h 287"/>
              <a:gd name="T80" fmla="*/ 611 w 613"/>
              <a:gd name="T81" fmla="*/ 255 h 287"/>
              <a:gd name="T82" fmla="*/ 613 w 613"/>
              <a:gd name="T83" fmla="*/ 251 h 287"/>
              <a:gd name="T84" fmla="*/ 613 w 613"/>
              <a:gd name="T85" fmla="*/ 246 h 287"/>
              <a:gd name="T86" fmla="*/ 612 w 613"/>
              <a:gd name="T87" fmla="*/ 242 h 287"/>
              <a:gd name="T88" fmla="*/ 609 w 613"/>
              <a:gd name="T89" fmla="*/ 23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3" h="287">
                <a:moveTo>
                  <a:pt x="609" y="238"/>
                </a:moveTo>
                <a:lnTo>
                  <a:pt x="525" y="169"/>
                </a:lnTo>
                <a:lnTo>
                  <a:pt x="525" y="13"/>
                </a:lnTo>
                <a:lnTo>
                  <a:pt x="524" y="9"/>
                </a:lnTo>
                <a:lnTo>
                  <a:pt x="522" y="5"/>
                </a:lnTo>
                <a:lnTo>
                  <a:pt x="518" y="2"/>
                </a:lnTo>
                <a:lnTo>
                  <a:pt x="514" y="1"/>
                </a:lnTo>
                <a:lnTo>
                  <a:pt x="440" y="1"/>
                </a:lnTo>
                <a:lnTo>
                  <a:pt x="436" y="2"/>
                </a:lnTo>
                <a:lnTo>
                  <a:pt x="432" y="5"/>
                </a:lnTo>
                <a:lnTo>
                  <a:pt x="429" y="9"/>
                </a:lnTo>
                <a:lnTo>
                  <a:pt x="428" y="13"/>
                </a:lnTo>
                <a:lnTo>
                  <a:pt x="428" y="88"/>
                </a:lnTo>
                <a:lnTo>
                  <a:pt x="335" y="10"/>
                </a:lnTo>
                <a:lnTo>
                  <a:pt x="329" y="6"/>
                </a:lnTo>
                <a:lnTo>
                  <a:pt x="322" y="2"/>
                </a:lnTo>
                <a:lnTo>
                  <a:pt x="315" y="1"/>
                </a:lnTo>
                <a:lnTo>
                  <a:pt x="306" y="0"/>
                </a:lnTo>
                <a:lnTo>
                  <a:pt x="306" y="0"/>
                </a:lnTo>
                <a:lnTo>
                  <a:pt x="298" y="1"/>
                </a:lnTo>
                <a:lnTo>
                  <a:pt x="291" y="2"/>
                </a:lnTo>
                <a:lnTo>
                  <a:pt x="284" y="6"/>
                </a:lnTo>
                <a:lnTo>
                  <a:pt x="277" y="10"/>
                </a:lnTo>
                <a:lnTo>
                  <a:pt x="4" y="238"/>
                </a:lnTo>
                <a:lnTo>
                  <a:pt x="1" y="242"/>
                </a:lnTo>
                <a:lnTo>
                  <a:pt x="0" y="246"/>
                </a:lnTo>
                <a:lnTo>
                  <a:pt x="1" y="251"/>
                </a:lnTo>
                <a:lnTo>
                  <a:pt x="3" y="255"/>
                </a:lnTo>
                <a:lnTo>
                  <a:pt x="27" y="283"/>
                </a:lnTo>
                <a:lnTo>
                  <a:pt x="30" y="286"/>
                </a:lnTo>
                <a:lnTo>
                  <a:pt x="34" y="287"/>
                </a:lnTo>
                <a:lnTo>
                  <a:pt x="38" y="287"/>
                </a:lnTo>
                <a:lnTo>
                  <a:pt x="43" y="285"/>
                </a:lnTo>
                <a:lnTo>
                  <a:pt x="306" y="65"/>
                </a:lnTo>
                <a:lnTo>
                  <a:pt x="570" y="285"/>
                </a:lnTo>
                <a:lnTo>
                  <a:pt x="573" y="286"/>
                </a:lnTo>
                <a:lnTo>
                  <a:pt x="577" y="287"/>
                </a:lnTo>
                <a:lnTo>
                  <a:pt x="578" y="287"/>
                </a:lnTo>
                <a:lnTo>
                  <a:pt x="584" y="286"/>
                </a:lnTo>
                <a:lnTo>
                  <a:pt x="587" y="283"/>
                </a:lnTo>
                <a:lnTo>
                  <a:pt x="611" y="255"/>
                </a:lnTo>
                <a:lnTo>
                  <a:pt x="613" y="251"/>
                </a:lnTo>
                <a:lnTo>
                  <a:pt x="613" y="246"/>
                </a:lnTo>
                <a:lnTo>
                  <a:pt x="612" y="242"/>
                </a:lnTo>
                <a:lnTo>
                  <a:pt x="609" y="23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5" name="Freeform 107"/>
          <p:cNvSpPr>
            <a:spLocks/>
          </p:cNvSpPr>
          <p:nvPr/>
        </p:nvSpPr>
        <p:spPr bwMode="auto">
          <a:xfrm>
            <a:off x="1133477" y="2324894"/>
            <a:ext cx="720726" cy="257176"/>
          </a:xfrm>
          <a:custGeom>
            <a:avLst/>
            <a:gdLst>
              <a:gd name="T0" fmla="*/ 578 w 683"/>
              <a:gd name="T1" fmla="*/ 8 h 244"/>
              <a:gd name="T2" fmla="*/ 571 w 683"/>
              <a:gd name="T3" fmla="*/ 2 h 244"/>
              <a:gd name="T4" fmla="*/ 561 w 683"/>
              <a:gd name="T5" fmla="*/ 0 h 244"/>
              <a:gd name="T6" fmla="*/ 552 w 683"/>
              <a:gd name="T7" fmla="*/ 2 h 244"/>
              <a:gd name="T8" fmla="*/ 544 w 683"/>
              <a:gd name="T9" fmla="*/ 8 h 244"/>
              <a:gd name="T10" fmla="*/ 538 w 683"/>
              <a:gd name="T11" fmla="*/ 15 h 244"/>
              <a:gd name="T12" fmla="*/ 537 w 683"/>
              <a:gd name="T13" fmla="*/ 25 h 244"/>
              <a:gd name="T14" fmla="*/ 147 w 683"/>
              <a:gd name="T15" fmla="*/ 74 h 244"/>
              <a:gd name="T16" fmla="*/ 146 w 683"/>
              <a:gd name="T17" fmla="*/ 20 h 244"/>
              <a:gd name="T18" fmla="*/ 143 w 683"/>
              <a:gd name="T19" fmla="*/ 12 h 244"/>
              <a:gd name="T20" fmla="*/ 136 w 683"/>
              <a:gd name="T21" fmla="*/ 5 h 244"/>
              <a:gd name="T22" fmla="*/ 128 w 683"/>
              <a:gd name="T23" fmla="*/ 1 h 244"/>
              <a:gd name="T24" fmla="*/ 118 w 683"/>
              <a:gd name="T25" fmla="*/ 1 h 244"/>
              <a:gd name="T26" fmla="*/ 109 w 683"/>
              <a:gd name="T27" fmla="*/ 5 h 244"/>
              <a:gd name="T28" fmla="*/ 8 w 683"/>
              <a:gd name="T29" fmla="*/ 105 h 244"/>
              <a:gd name="T30" fmla="*/ 2 w 683"/>
              <a:gd name="T31" fmla="*/ 114 h 244"/>
              <a:gd name="T32" fmla="*/ 0 w 683"/>
              <a:gd name="T33" fmla="*/ 122 h 244"/>
              <a:gd name="T34" fmla="*/ 2 w 683"/>
              <a:gd name="T35" fmla="*/ 132 h 244"/>
              <a:gd name="T36" fmla="*/ 8 w 683"/>
              <a:gd name="T37" fmla="*/ 140 h 244"/>
              <a:gd name="T38" fmla="*/ 109 w 683"/>
              <a:gd name="T39" fmla="*/ 240 h 244"/>
              <a:gd name="T40" fmla="*/ 118 w 683"/>
              <a:gd name="T41" fmla="*/ 243 h 244"/>
              <a:gd name="T42" fmla="*/ 128 w 683"/>
              <a:gd name="T43" fmla="*/ 243 h 244"/>
              <a:gd name="T44" fmla="*/ 136 w 683"/>
              <a:gd name="T45" fmla="*/ 240 h 244"/>
              <a:gd name="T46" fmla="*/ 143 w 683"/>
              <a:gd name="T47" fmla="*/ 233 h 244"/>
              <a:gd name="T48" fmla="*/ 146 w 683"/>
              <a:gd name="T49" fmla="*/ 225 h 244"/>
              <a:gd name="T50" fmla="*/ 147 w 683"/>
              <a:gd name="T51" fmla="*/ 171 h 244"/>
              <a:gd name="T52" fmla="*/ 537 w 683"/>
              <a:gd name="T53" fmla="*/ 219 h 244"/>
              <a:gd name="T54" fmla="*/ 538 w 683"/>
              <a:gd name="T55" fmla="*/ 229 h 244"/>
              <a:gd name="T56" fmla="*/ 544 w 683"/>
              <a:gd name="T57" fmla="*/ 237 h 244"/>
              <a:gd name="T58" fmla="*/ 552 w 683"/>
              <a:gd name="T59" fmla="*/ 242 h 244"/>
              <a:gd name="T60" fmla="*/ 561 w 683"/>
              <a:gd name="T61" fmla="*/ 244 h 244"/>
              <a:gd name="T62" fmla="*/ 571 w 683"/>
              <a:gd name="T63" fmla="*/ 242 h 244"/>
              <a:gd name="T64" fmla="*/ 578 w 683"/>
              <a:gd name="T65" fmla="*/ 237 h 244"/>
              <a:gd name="T66" fmla="*/ 679 w 683"/>
              <a:gd name="T67" fmla="*/ 135 h 244"/>
              <a:gd name="T68" fmla="*/ 682 w 683"/>
              <a:gd name="T69" fmla="*/ 127 h 244"/>
              <a:gd name="T70" fmla="*/ 682 w 683"/>
              <a:gd name="T71" fmla="*/ 118 h 244"/>
              <a:gd name="T72" fmla="*/ 679 w 683"/>
              <a:gd name="T73" fmla="*/ 10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3" h="244">
                <a:moveTo>
                  <a:pt x="675" y="105"/>
                </a:moveTo>
                <a:lnTo>
                  <a:pt x="578" y="8"/>
                </a:lnTo>
                <a:lnTo>
                  <a:pt x="574" y="5"/>
                </a:lnTo>
                <a:lnTo>
                  <a:pt x="571" y="2"/>
                </a:lnTo>
                <a:lnTo>
                  <a:pt x="565" y="1"/>
                </a:lnTo>
                <a:lnTo>
                  <a:pt x="561" y="0"/>
                </a:lnTo>
                <a:lnTo>
                  <a:pt x="556" y="1"/>
                </a:lnTo>
                <a:lnTo>
                  <a:pt x="552" y="2"/>
                </a:lnTo>
                <a:lnTo>
                  <a:pt x="548" y="5"/>
                </a:lnTo>
                <a:lnTo>
                  <a:pt x="544" y="8"/>
                </a:lnTo>
                <a:lnTo>
                  <a:pt x="540" y="12"/>
                </a:lnTo>
                <a:lnTo>
                  <a:pt x="538" y="15"/>
                </a:lnTo>
                <a:lnTo>
                  <a:pt x="537" y="20"/>
                </a:lnTo>
                <a:lnTo>
                  <a:pt x="537" y="25"/>
                </a:lnTo>
                <a:lnTo>
                  <a:pt x="537" y="74"/>
                </a:lnTo>
                <a:lnTo>
                  <a:pt x="147" y="74"/>
                </a:lnTo>
                <a:lnTo>
                  <a:pt x="147" y="25"/>
                </a:lnTo>
                <a:lnTo>
                  <a:pt x="146" y="20"/>
                </a:lnTo>
                <a:lnTo>
                  <a:pt x="145" y="15"/>
                </a:lnTo>
                <a:lnTo>
                  <a:pt x="143" y="12"/>
                </a:lnTo>
                <a:lnTo>
                  <a:pt x="140" y="8"/>
                </a:lnTo>
                <a:lnTo>
                  <a:pt x="136" y="5"/>
                </a:lnTo>
                <a:lnTo>
                  <a:pt x="132" y="2"/>
                </a:lnTo>
                <a:lnTo>
                  <a:pt x="128" y="1"/>
                </a:lnTo>
                <a:lnTo>
                  <a:pt x="122" y="0"/>
                </a:lnTo>
                <a:lnTo>
                  <a:pt x="118" y="1"/>
                </a:lnTo>
                <a:lnTo>
                  <a:pt x="114" y="2"/>
                </a:lnTo>
                <a:lnTo>
                  <a:pt x="109" y="5"/>
                </a:lnTo>
                <a:lnTo>
                  <a:pt x="105" y="8"/>
                </a:lnTo>
                <a:lnTo>
                  <a:pt x="8" y="105"/>
                </a:lnTo>
                <a:lnTo>
                  <a:pt x="5" y="109"/>
                </a:lnTo>
                <a:lnTo>
                  <a:pt x="2" y="114"/>
                </a:lnTo>
                <a:lnTo>
                  <a:pt x="1" y="118"/>
                </a:lnTo>
                <a:lnTo>
                  <a:pt x="0" y="122"/>
                </a:lnTo>
                <a:lnTo>
                  <a:pt x="1" y="127"/>
                </a:lnTo>
                <a:lnTo>
                  <a:pt x="2" y="132"/>
                </a:lnTo>
                <a:lnTo>
                  <a:pt x="5" y="135"/>
                </a:lnTo>
                <a:lnTo>
                  <a:pt x="8" y="140"/>
                </a:lnTo>
                <a:lnTo>
                  <a:pt x="105" y="237"/>
                </a:lnTo>
                <a:lnTo>
                  <a:pt x="109" y="240"/>
                </a:lnTo>
                <a:lnTo>
                  <a:pt x="114" y="242"/>
                </a:lnTo>
                <a:lnTo>
                  <a:pt x="118" y="243"/>
                </a:lnTo>
                <a:lnTo>
                  <a:pt x="122" y="244"/>
                </a:lnTo>
                <a:lnTo>
                  <a:pt x="128" y="243"/>
                </a:lnTo>
                <a:lnTo>
                  <a:pt x="132" y="242"/>
                </a:lnTo>
                <a:lnTo>
                  <a:pt x="136" y="240"/>
                </a:lnTo>
                <a:lnTo>
                  <a:pt x="140" y="237"/>
                </a:lnTo>
                <a:lnTo>
                  <a:pt x="143" y="233"/>
                </a:lnTo>
                <a:lnTo>
                  <a:pt x="145" y="229"/>
                </a:lnTo>
                <a:lnTo>
                  <a:pt x="146" y="225"/>
                </a:lnTo>
                <a:lnTo>
                  <a:pt x="147" y="219"/>
                </a:lnTo>
                <a:lnTo>
                  <a:pt x="147" y="171"/>
                </a:lnTo>
                <a:lnTo>
                  <a:pt x="537" y="171"/>
                </a:lnTo>
                <a:lnTo>
                  <a:pt x="537" y="219"/>
                </a:lnTo>
                <a:lnTo>
                  <a:pt x="537" y="225"/>
                </a:lnTo>
                <a:lnTo>
                  <a:pt x="538" y="229"/>
                </a:lnTo>
                <a:lnTo>
                  <a:pt x="540" y="233"/>
                </a:lnTo>
                <a:lnTo>
                  <a:pt x="544" y="237"/>
                </a:lnTo>
                <a:lnTo>
                  <a:pt x="548" y="240"/>
                </a:lnTo>
                <a:lnTo>
                  <a:pt x="552" y="242"/>
                </a:lnTo>
                <a:lnTo>
                  <a:pt x="556" y="243"/>
                </a:lnTo>
                <a:lnTo>
                  <a:pt x="561" y="244"/>
                </a:lnTo>
                <a:lnTo>
                  <a:pt x="565" y="243"/>
                </a:lnTo>
                <a:lnTo>
                  <a:pt x="571" y="242"/>
                </a:lnTo>
                <a:lnTo>
                  <a:pt x="574" y="240"/>
                </a:lnTo>
                <a:lnTo>
                  <a:pt x="578" y="237"/>
                </a:lnTo>
                <a:lnTo>
                  <a:pt x="675" y="140"/>
                </a:lnTo>
                <a:lnTo>
                  <a:pt x="679" y="135"/>
                </a:lnTo>
                <a:lnTo>
                  <a:pt x="681" y="132"/>
                </a:lnTo>
                <a:lnTo>
                  <a:pt x="682" y="127"/>
                </a:lnTo>
                <a:lnTo>
                  <a:pt x="683" y="122"/>
                </a:lnTo>
                <a:lnTo>
                  <a:pt x="682" y="118"/>
                </a:lnTo>
                <a:lnTo>
                  <a:pt x="681" y="114"/>
                </a:lnTo>
                <a:lnTo>
                  <a:pt x="679" y="109"/>
                </a:lnTo>
                <a:lnTo>
                  <a:pt x="675" y="10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6" name="Freeform 108"/>
          <p:cNvSpPr>
            <a:spLocks noEditPoints="1"/>
          </p:cNvSpPr>
          <p:nvPr/>
        </p:nvSpPr>
        <p:spPr bwMode="auto">
          <a:xfrm>
            <a:off x="4191001" y="2093121"/>
            <a:ext cx="568326" cy="720726"/>
          </a:xfrm>
          <a:custGeom>
            <a:avLst/>
            <a:gdLst>
              <a:gd name="T0" fmla="*/ 521 w 536"/>
              <a:gd name="T1" fmla="*/ 148 h 682"/>
              <a:gd name="T2" fmla="*/ 389 w 536"/>
              <a:gd name="T3" fmla="*/ 147 h 682"/>
              <a:gd name="T4" fmla="*/ 387 w 536"/>
              <a:gd name="T5" fmla="*/ 23 h 682"/>
              <a:gd name="T6" fmla="*/ 373 w 536"/>
              <a:gd name="T7" fmla="*/ 7 h 682"/>
              <a:gd name="T8" fmla="*/ 354 w 536"/>
              <a:gd name="T9" fmla="*/ 0 h 682"/>
              <a:gd name="T10" fmla="*/ 169 w 536"/>
              <a:gd name="T11" fmla="*/ 3 h 682"/>
              <a:gd name="T12" fmla="*/ 153 w 536"/>
              <a:gd name="T13" fmla="*/ 16 h 682"/>
              <a:gd name="T14" fmla="*/ 146 w 536"/>
              <a:gd name="T15" fmla="*/ 37 h 682"/>
              <a:gd name="T16" fmla="*/ 20 w 536"/>
              <a:gd name="T17" fmla="*/ 147 h 682"/>
              <a:gd name="T18" fmla="*/ 7 w 536"/>
              <a:gd name="T19" fmla="*/ 153 h 682"/>
              <a:gd name="T20" fmla="*/ 0 w 536"/>
              <a:gd name="T21" fmla="*/ 166 h 682"/>
              <a:gd name="T22" fmla="*/ 0 w 536"/>
              <a:gd name="T23" fmla="*/ 663 h 682"/>
              <a:gd name="T24" fmla="*/ 7 w 536"/>
              <a:gd name="T25" fmla="*/ 675 h 682"/>
              <a:gd name="T26" fmla="*/ 20 w 536"/>
              <a:gd name="T27" fmla="*/ 681 h 682"/>
              <a:gd name="T28" fmla="*/ 517 w 536"/>
              <a:gd name="T29" fmla="*/ 681 h 682"/>
              <a:gd name="T30" fmla="*/ 529 w 536"/>
              <a:gd name="T31" fmla="*/ 675 h 682"/>
              <a:gd name="T32" fmla="*/ 535 w 536"/>
              <a:gd name="T33" fmla="*/ 663 h 682"/>
              <a:gd name="T34" fmla="*/ 535 w 536"/>
              <a:gd name="T35" fmla="*/ 166 h 682"/>
              <a:gd name="T36" fmla="*/ 529 w 536"/>
              <a:gd name="T37" fmla="*/ 153 h 682"/>
              <a:gd name="T38" fmla="*/ 198 w 536"/>
              <a:gd name="T39" fmla="*/ 53 h 682"/>
              <a:gd name="T40" fmla="*/ 232 w 536"/>
              <a:gd name="T41" fmla="*/ 49 h 682"/>
              <a:gd name="T42" fmla="*/ 242 w 536"/>
              <a:gd name="T43" fmla="*/ 56 h 682"/>
              <a:gd name="T44" fmla="*/ 292 w 536"/>
              <a:gd name="T45" fmla="*/ 98 h 682"/>
              <a:gd name="T46" fmla="*/ 296 w 536"/>
              <a:gd name="T47" fmla="*/ 53 h 682"/>
              <a:gd name="T48" fmla="*/ 329 w 536"/>
              <a:gd name="T49" fmla="*/ 49 h 682"/>
              <a:gd name="T50" fmla="*/ 341 w 536"/>
              <a:gd name="T51" fmla="*/ 56 h 682"/>
              <a:gd name="T52" fmla="*/ 341 w 536"/>
              <a:gd name="T53" fmla="*/ 188 h 682"/>
              <a:gd name="T54" fmla="*/ 329 w 536"/>
              <a:gd name="T55" fmla="*/ 195 h 682"/>
              <a:gd name="T56" fmla="*/ 296 w 536"/>
              <a:gd name="T57" fmla="*/ 191 h 682"/>
              <a:gd name="T58" fmla="*/ 292 w 536"/>
              <a:gd name="T59" fmla="*/ 147 h 682"/>
              <a:gd name="T60" fmla="*/ 242 w 536"/>
              <a:gd name="T61" fmla="*/ 188 h 682"/>
              <a:gd name="T62" fmla="*/ 232 w 536"/>
              <a:gd name="T63" fmla="*/ 195 h 682"/>
              <a:gd name="T64" fmla="*/ 198 w 536"/>
              <a:gd name="T65" fmla="*/ 191 h 682"/>
              <a:gd name="T66" fmla="*/ 195 w 536"/>
              <a:gd name="T67" fmla="*/ 62 h 682"/>
              <a:gd name="T68" fmla="*/ 341 w 536"/>
              <a:gd name="T69" fmla="*/ 549 h 682"/>
              <a:gd name="T70" fmla="*/ 333 w 536"/>
              <a:gd name="T71" fmla="*/ 537 h 682"/>
              <a:gd name="T72" fmla="*/ 202 w 536"/>
              <a:gd name="T73" fmla="*/ 537 h 682"/>
              <a:gd name="T74" fmla="*/ 195 w 536"/>
              <a:gd name="T75" fmla="*/ 549 h 682"/>
              <a:gd name="T76" fmla="*/ 49 w 536"/>
              <a:gd name="T77" fmla="*/ 195 h 682"/>
              <a:gd name="T78" fmla="*/ 147 w 536"/>
              <a:gd name="T79" fmla="*/ 215 h 682"/>
              <a:gd name="T80" fmla="*/ 157 w 536"/>
              <a:gd name="T81" fmla="*/ 233 h 682"/>
              <a:gd name="T82" fmla="*/ 175 w 536"/>
              <a:gd name="T83" fmla="*/ 243 h 682"/>
              <a:gd name="T84" fmla="*/ 360 w 536"/>
              <a:gd name="T85" fmla="*/ 243 h 682"/>
              <a:gd name="T86" fmla="*/ 380 w 536"/>
              <a:gd name="T87" fmla="*/ 233 h 682"/>
              <a:gd name="T88" fmla="*/ 389 w 536"/>
              <a:gd name="T89" fmla="*/ 215 h 682"/>
              <a:gd name="T90" fmla="*/ 488 w 536"/>
              <a:gd name="T91" fmla="*/ 195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 h="682">
                <a:moveTo>
                  <a:pt x="529" y="153"/>
                </a:moveTo>
                <a:lnTo>
                  <a:pt x="525" y="150"/>
                </a:lnTo>
                <a:lnTo>
                  <a:pt x="521" y="148"/>
                </a:lnTo>
                <a:lnTo>
                  <a:pt x="517" y="147"/>
                </a:lnTo>
                <a:lnTo>
                  <a:pt x="511" y="147"/>
                </a:lnTo>
                <a:lnTo>
                  <a:pt x="389" y="147"/>
                </a:lnTo>
                <a:lnTo>
                  <a:pt x="389" y="37"/>
                </a:lnTo>
                <a:lnTo>
                  <a:pt x="389" y="29"/>
                </a:lnTo>
                <a:lnTo>
                  <a:pt x="387" y="23"/>
                </a:lnTo>
                <a:lnTo>
                  <a:pt x="384" y="16"/>
                </a:lnTo>
                <a:lnTo>
                  <a:pt x="380" y="11"/>
                </a:lnTo>
                <a:lnTo>
                  <a:pt x="373" y="7"/>
                </a:lnTo>
                <a:lnTo>
                  <a:pt x="368" y="3"/>
                </a:lnTo>
                <a:lnTo>
                  <a:pt x="360" y="1"/>
                </a:lnTo>
                <a:lnTo>
                  <a:pt x="354" y="0"/>
                </a:lnTo>
                <a:lnTo>
                  <a:pt x="183" y="0"/>
                </a:lnTo>
                <a:lnTo>
                  <a:pt x="175" y="1"/>
                </a:lnTo>
                <a:lnTo>
                  <a:pt x="169" y="3"/>
                </a:lnTo>
                <a:lnTo>
                  <a:pt x="162" y="7"/>
                </a:lnTo>
                <a:lnTo>
                  <a:pt x="157" y="11"/>
                </a:lnTo>
                <a:lnTo>
                  <a:pt x="153" y="16"/>
                </a:lnTo>
                <a:lnTo>
                  <a:pt x="148" y="23"/>
                </a:lnTo>
                <a:lnTo>
                  <a:pt x="147" y="29"/>
                </a:lnTo>
                <a:lnTo>
                  <a:pt x="146" y="37"/>
                </a:lnTo>
                <a:lnTo>
                  <a:pt x="146" y="147"/>
                </a:lnTo>
                <a:lnTo>
                  <a:pt x="24" y="147"/>
                </a:lnTo>
                <a:lnTo>
                  <a:pt x="20" y="147"/>
                </a:lnTo>
                <a:lnTo>
                  <a:pt x="16" y="148"/>
                </a:lnTo>
                <a:lnTo>
                  <a:pt x="11" y="150"/>
                </a:lnTo>
                <a:lnTo>
                  <a:pt x="7" y="153"/>
                </a:lnTo>
                <a:lnTo>
                  <a:pt x="4" y="158"/>
                </a:lnTo>
                <a:lnTo>
                  <a:pt x="2" y="162"/>
                </a:lnTo>
                <a:lnTo>
                  <a:pt x="0" y="166"/>
                </a:lnTo>
                <a:lnTo>
                  <a:pt x="0" y="171"/>
                </a:lnTo>
                <a:lnTo>
                  <a:pt x="0" y="658"/>
                </a:lnTo>
                <a:lnTo>
                  <a:pt x="0" y="663"/>
                </a:lnTo>
                <a:lnTo>
                  <a:pt x="2" y="667"/>
                </a:lnTo>
                <a:lnTo>
                  <a:pt x="4" y="672"/>
                </a:lnTo>
                <a:lnTo>
                  <a:pt x="7" y="675"/>
                </a:lnTo>
                <a:lnTo>
                  <a:pt x="11" y="678"/>
                </a:lnTo>
                <a:lnTo>
                  <a:pt x="16" y="680"/>
                </a:lnTo>
                <a:lnTo>
                  <a:pt x="20" y="681"/>
                </a:lnTo>
                <a:lnTo>
                  <a:pt x="24" y="682"/>
                </a:lnTo>
                <a:lnTo>
                  <a:pt x="511" y="682"/>
                </a:lnTo>
                <a:lnTo>
                  <a:pt x="517" y="681"/>
                </a:lnTo>
                <a:lnTo>
                  <a:pt x="521" y="680"/>
                </a:lnTo>
                <a:lnTo>
                  <a:pt x="525" y="678"/>
                </a:lnTo>
                <a:lnTo>
                  <a:pt x="529" y="675"/>
                </a:lnTo>
                <a:lnTo>
                  <a:pt x="532" y="672"/>
                </a:lnTo>
                <a:lnTo>
                  <a:pt x="534" y="667"/>
                </a:lnTo>
                <a:lnTo>
                  <a:pt x="535" y="663"/>
                </a:lnTo>
                <a:lnTo>
                  <a:pt x="536" y="658"/>
                </a:lnTo>
                <a:lnTo>
                  <a:pt x="536" y="171"/>
                </a:lnTo>
                <a:lnTo>
                  <a:pt x="535" y="166"/>
                </a:lnTo>
                <a:lnTo>
                  <a:pt x="534" y="162"/>
                </a:lnTo>
                <a:lnTo>
                  <a:pt x="532" y="158"/>
                </a:lnTo>
                <a:lnTo>
                  <a:pt x="529" y="153"/>
                </a:lnTo>
                <a:close/>
                <a:moveTo>
                  <a:pt x="195" y="62"/>
                </a:moveTo>
                <a:lnTo>
                  <a:pt x="196" y="56"/>
                </a:lnTo>
                <a:lnTo>
                  <a:pt x="198" y="53"/>
                </a:lnTo>
                <a:lnTo>
                  <a:pt x="202" y="50"/>
                </a:lnTo>
                <a:lnTo>
                  <a:pt x="207" y="49"/>
                </a:lnTo>
                <a:lnTo>
                  <a:pt x="232" y="49"/>
                </a:lnTo>
                <a:lnTo>
                  <a:pt x="236" y="50"/>
                </a:lnTo>
                <a:lnTo>
                  <a:pt x="240" y="53"/>
                </a:lnTo>
                <a:lnTo>
                  <a:pt x="242" y="56"/>
                </a:lnTo>
                <a:lnTo>
                  <a:pt x="243" y="62"/>
                </a:lnTo>
                <a:lnTo>
                  <a:pt x="243" y="98"/>
                </a:lnTo>
                <a:lnTo>
                  <a:pt x="292" y="98"/>
                </a:lnTo>
                <a:lnTo>
                  <a:pt x="292" y="62"/>
                </a:lnTo>
                <a:lnTo>
                  <a:pt x="293" y="56"/>
                </a:lnTo>
                <a:lnTo>
                  <a:pt x="296" y="53"/>
                </a:lnTo>
                <a:lnTo>
                  <a:pt x="300" y="50"/>
                </a:lnTo>
                <a:lnTo>
                  <a:pt x="305" y="49"/>
                </a:lnTo>
                <a:lnTo>
                  <a:pt x="329" y="49"/>
                </a:lnTo>
                <a:lnTo>
                  <a:pt x="333" y="50"/>
                </a:lnTo>
                <a:lnTo>
                  <a:pt x="337" y="53"/>
                </a:lnTo>
                <a:lnTo>
                  <a:pt x="341" y="56"/>
                </a:lnTo>
                <a:lnTo>
                  <a:pt x="341" y="62"/>
                </a:lnTo>
                <a:lnTo>
                  <a:pt x="341" y="183"/>
                </a:lnTo>
                <a:lnTo>
                  <a:pt x="341" y="188"/>
                </a:lnTo>
                <a:lnTo>
                  <a:pt x="337" y="191"/>
                </a:lnTo>
                <a:lnTo>
                  <a:pt x="333" y="194"/>
                </a:lnTo>
                <a:lnTo>
                  <a:pt x="329" y="195"/>
                </a:lnTo>
                <a:lnTo>
                  <a:pt x="305" y="195"/>
                </a:lnTo>
                <a:lnTo>
                  <a:pt x="300" y="194"/>
                </a:lnTo>
                <a:lnTo>
                  <a:pt x="296" y="191"/>
                </a:lnTo>
                <a:lnTo>
                  <a:pt x="293" y="188"/>
                </a:lnTo>
                <a:lnTo>
                  <a:pt x="292" y="183"/>
                </a:lnTo>
                <a:lnTo>
                  <a:pt x="292" y="147"/>
                </a:lnTo>
                <a:lnTo>
                  <a:pt x="243" y="147"/>
                </a:lnTo>
                <a:lnTo>
                  <a:pt x="243" y="183"/>
                </a:lnTo>
                <a:lnTo>
                  <a:pt x="242" y="188"/>
                </a:lnTo>
                <a:lnTo>
                  <a:pt x="240" y="191"/>
                </a:lnTo>
                <a:lnTo>
                  <a:pt x="236" y="194"/>
                </a:lnTo>
                <a:lnTo>
                  <a:pt x="232" y="195"/>
                </a:lnTo>
                <a:lnTo>
                  <a:pt x="207" y="195"/>
                </a:lnTo>
                <a:lnTo>
                  <a:pt x="202" y="194"/>
                </a:lnTo>
                <a:lnTo>
                  <a:pt x="198" y="191"/>
                </a:lnTo>
                <a:lnTo>
                  <a:pt x="196" y="188"/>
                </a:lnTo>
                <a:lnTo>
                  <a:pt x="195" y="183"/>
                </a:lnTo>
                <a:lnTo>
                  <a:pt x="195" y="62"/>
                </a:lnTo>
                <a:close/>
                <a:moveTo>
                  <a:pt x="488" y="634"/>
                </a:moveTo>
                <a:lnTo>
                  <a:pt x="341" y="634"/>
                </a:lnTo>
                <a:lnTo>
                  <a:pt x="341" y="549"/>
                </a:lnTo>
                <a:lnTo>
                  <a:pt x="341" y="543"/>
                </a:lnTo>
                <a:lnTo>
                  <a:pt x="337" y="540"/>
                </a:lnTo>
                <a:lnTo>
                  <a:pt x="333" y="537"/>
                </a:lnTo>
                <a:lnTo>
                  <a:pt x="329" y="536"/>
                </a:lnTo>
                <a:lnTo>
                  <a:pt x="207" y="536"/>
                </a:lnTo>
                <a:lnTo>
                  <a:pt x="202" y="537"/>
                </a:lnTo>
                <a:lnTo>
                  <a:pt x="198" y="540"/>
                </a:lnTo>
                <a:lnTo>
                  <a:pt x="196" y="543"/>
                </a:lnTo>
                <a:lnTo>
                  <a:pt x="195" y="549"/>
                </a:lnTo>
                <a:lnTo>
                  <a:pt x="195" y="634"/>
                </a:lnTo>
                <a:lnTo>
                  <a:pt x="49" y="634"/>
                </a:lnTo>
                <a:lnTo>
                  <a:pt x="49" y="195"/>
                </a:lnTo>
                <a:lnTo>
                  <a:pt x="146" y="195"/>
                </a:lnTo>
                <a:lnTo>
                  <a:pt x="146" y="207"/>
                </a:lnTo>
                <a:lnTo>
                  <a:pt x="147" y="215"/>
                </a:lnTo>
                <a:lnTo>
                  <a:pt x="148" y="221"/>
                </a:lnTo>
                <a:lnTo>
                  <a:pt x="153" y="228"/>
                </a:lnTo>
                <a:lnTo>
                  <a:pt x="157" y="233"/>
                </a:lnTo>
                <a:lnTo>
                  <a:pt x="162" y="238"/>
                </a:lnTo>
                <a:lnTo>
                  <a:pt x="169" y="241"/>
                </a:lnTo>
                <a:lnTo>
                  <a:pt x="175" y="243"/>
                </a:lnTo>
                <a:lnTo>
                  <a:pt x="183" y="244"/>
                </a:lnTo>
                <a:lnTo>
                  <a:pt x="354" y="244"/>
                </a:lnTo>
                <a:lnTo>
                  <a:pt x="360" y="243"/>
                </a:lnTo>
                <a:lnTo>
                  <a:pt x="368" y="241"/>
                </a:lnTo>
                <a:lnTo>
                  <a:pt x="373" y="238"/>
                </a:lnTo>
                <a:lnTo>
                  <a:pt x="380" y="233"/>
                </a:lnTo>
                <a:lnTo>
                  <a:pt x="384" y="228"/>
                </a:lnTo>
                <a:lnTo>
                  <a:pt x="387" y="221"/>
                </a:lnTo>
                <a:lnTo>
                  <a:pt x="389" y="215"/>
                </a:lnTo>
                <a:lnTo>
                  <a:pt x="389" y="207"/>
                </a:lnTo>
                <a:lnTo>
                  <a:pt x="389" y="195"/>
                </a:lnTo>
                <a:lnTo>
                  <a:pt x="488" y="195"/>
                </a:lnTo>
                <a:lnTo>
                  <a:pt x="488" y="63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7" name="Freeform 109"/>
          <p:cNvSpPr>
            <a:spLocks/>
          </p:cNvSpPr>
          <p:nvPr/>
        </p:nvSpPr>
        <p:spPr bwMode="auto">
          <a:xfrm>
            <a:off x="4295776" y="2607470"/>
            <a:ext cx="50800" cy="53976"/>
          </a:xfrm>
          <a:custGeom>
            <a:avLst/>
            <a:gdLst>
              <a:gd name="T0" fmla="*/ 36 w 48"/>
              <a:gd name="T1" fmla="*/ 0 h 49"/>
              <a:gd name="T2" fmla="*/ 12 w 48"/>
              <a:gd name="T3" fmla="*/ 0 h 49"/>
              <a:gd name="T4" fmla="*/ 7 w 48"/>
              <a:gd name="T5" fmla="*/ 1 h 49"/>
              <a:gd name="T6" fmla="*/ 3 w 48"/>
              <a:gd name="T7" fmla="*/ 4 h 49"/>
              <a:gd name="T8" fmla="*/ 1 w 48"/>
              <a:gd name="T9" fmla="*/ 8 h 49"/>
              <a:gd name="T10" fmla="*/ 0 w 48"/>
              <a:gd name="T11" fmla="*/ 13 h 49"/>
              <a:gd name="T12" fmla="*/ 0 w 48"/>
              <a:gd name="T13" fmla="*/ 37 h 49"/>
              <a:gd name="T14" fmla="*/ 1 w 48"/>
              <a:gd name="T15" fmla="*/ 41 h 49"/>
              <a:gd name="T16" fmla="*/ 3 w 48"/>
              <a:gd name="T17" fmla="*/ 45 h 49"/>
              <a:gd name="T18" fmla="*/ 7 w 48"/>
              <a:gd name="T19" fmla="*/ 49 h 49"/>
              <a:gd name="T20" fmla="*/ 12 w 48"/>
              <a:gd name="T21" fmla="*/ 49 h 49"/>
              <a:gd name="T22" fmla="*/ 36 w 48"/>
              <a:gd name="T23" fmla="*/ 49 h 49"/>
              <a:gd name="T24" fmla="*/ 41 w 48"/>
              <a:gd name="T25" fmla="*/ 49 h 49"/>
              <a:gd name="T26" fmla="*/ 45 w 48"/>
              <a:gd name="T27" fmla="*/ 45 h 49"/>
              <a:gd name="T28" fmla="*/ 47 w 48"/>
              <a:gd name="T29" fmla="*/ 41 h 49"/>
              <a:gd name="T30" fmla="*/ 48 w 48"/>
              <a:gd name="T31" fmla="*/ 37 h 49"/>
              <a:gd name="T32" fmla="*/ 48 w 48"/>
              <a:gd name="T33" fmla="*/ 13 h 49"/>
              <a:gd name="T34" fmla="*/ 47 w 48"/>
              <a:gd name="T35" fmla="*/ 8 h 49"/>
              <a:gd name="T36" fmla="*/ 45 w 48"/>
              <a:gd name="T37" fmla="*/ 4 h 49"/>
              <a:gd name="T38" fmla="*/ 41 w 48"/>
              <a:gd name="T39" fmla="*/ 1 h 49"/>
              <a:gd name="T40" fmla="*/ 36 w 48"/>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36" y="0"/>
                </a:moveTo>
                <a:lnTo>
                  <a:pt x="12" y="0"/>
                </a:lnTo>
                <a:lnTo>
                  <a:pt x="7" y="1"/>
                </a:lnTo>
                <a:lnTo>
                  <a:pt x="3" y="4"/>
                </a:lnTo>
                <a:lnTo>
                  <a:pt x="1" y="8"/>
                </a:lnTo>
                <a:lnTo>
                  <a:pt x="0" y="13"/>
                </a:lnTo>
                <a:lnTo>
                  <a:pt x="0" y="37"/>
                </a:lnTo>
                <a:lnTo>
                  <a:pt x="1" y="41"/>
                </a:lnTo>
                <a:lnTo>
                  <a:pt x="3" y="45"/>
                </a:lnTo>
                <a:lnTo>
                  <a:pt x="7" y="49"/>
                </a:lnTo>
                <a:lnTo>
                  <a:pt x="12" y="49"/>
                </a:lnTo>
                <a:lnTo>
                  <a:pt x="36" y="49"/>
                </a:lnTo>
                <a:lnTo>
                  <a:pt x="41" y="49"/>
                </a:lnTo>
                <a:lnTo>
                  <a:pt x="45" y="45"/>
                </a:lnTo>
                <a:lnTo>
                  <a:pt x="47" y="41"/>
                </a:lnTo>
                <a:lnTo>
                  <a:pt x="48" y="37"/>
                </a:lnTo>
                <a:lnTo>
                  <a:pt x="48" y="13"/>
                </a:lnTo>
                <a:lnTo>
                  <a:pt x="47" y="8"/>
                </a:lnTo>
                <a:lnTo>
                  <a:pt x="45" y="4"/>
                </a:lnTo>
                <a:lnTo>
                  <a:pt x="41" y="1"/>
                </a:lnTo>
                <a:lnTo>
                  <a:pt x="3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8" name="Freeform 110"/>
          <p:cNvSpPr>
            <a:spLocks/>
          </p:cNvSpPr>
          <p:nvPr/>
        </p:nvSpPr>
        <p:spPr bwMode="auto">
          <a:xfrm>
            <a:off x="4295776" y="2505870"/>
            <a:ext cx="50800" cy="50800"/>
          </a:xfrm>
          <a:custGeom>
            <a:avLst/>
            <a:gdLst>
              <a:gd name="T0" fmla="*/ 36 w 48"/>
              <a:gd name="T1" fmla="*/ 0 h 48"/>
              <a:gd name="T2" fmla="*/ 12 w 48"/>
              <a:gd name="T3" fmla="*/ 0 h 48"/>
              <a:gd name="T4" fmla="*/ 7 w 48"/>
              <a:gd name="T5" fmla="*/ 1 h 48"/>
              <a:gd name="T6" fmla="*/ 3 w 48"/>
              <a:gd name="T7" fmla="*/ 4 h 48"/>
              <a:gd name="T8" fmla="*/ 1 w 48"/>
              <a:gd name="T9" fmla="*/ 7 h 48"/>
              <a:gd name="T10" fmla="*/ 0 w 48"/>
              <a:gd name="T11" fmla="*/ 12 h 48"/>
              <a:gd name="T12" fmla="*/ 0 w 48"/>
              <a:gd name="T13" fmla="*/ 37 h 48"/>
              <a:gd name="T14" fmla="*/ 1 w 48"/>
              <a:gd name="T15" fmla="*/ 41 h 48"/>
              <a:gd name="T16" fmla="*/ 3 w 48"/>
              <a:gd name="T17" fmla="*/ 45 h 48"/>
              <a:gd name="T18" fmla="*/ 7 w 48"/>
              <a:gd name="T19" fmla="*/ 47 h 48"/>
              <a:gd name="T20" fmla="*/ 12 w 48"/>
              <a:gd name="T21" fmla="*/ 48 h 48"/>
              <a:gd name="T22" fmla="*/ 36 w 48"/>
              <a:gd name="T23" fmla="*/ 48 h 48"/>
              <a:gd name="T24" fmla="*/ 41 w 48"/>
              <a:gd name="T25" fmla="*/ 47 h 48"/>
              <a:gd name="T26" fmla="*/ 45 w 48"/>
              <a:gd name="T27" fmla="*/ 45 h 48"/>
              <a:gd name="T28" fmla="*/ 47 w 48"/>
              <a:gd name="T29" fmla="*/ 41 h 48"/>
              <a:gd name="T30" fmla="*/ 48 w 48"/>
              <a:gd name="T31" fmla="*/ 37 h 48"/>
              <a:gd name="T32" fmla="*/ 48 w 48"/>
              <a:gd name="T33" fmla="*/ 12 h 48"/>
              <a:gd name="T34" fmla="*/ 47 w 48"/>
              <a:gd name="T35" fmla="*/ 7 h 48"/>
              <a:gd name="T36" fmla="*/ 45 w 48"/>
              <a:gd name="T37" fmla="*/ 4 h 48"/>
              <a:gd name="T38" fmla="*/ 41 w 48"/>
              <a:gd name="T39" fmla="*/ 1 h 48"/>
              <a:gd name="T40" fmla="*/ 36 w 4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36" y="0"/>
                </a:moveTo>
                <a:lnTo>
                  <a:pt x="12" y="0"/>
                </a:lnTo>
                <a:lnTo>
                  <a:pt x="7" y="1"/>
                </a:lnTo>
                <a:lnTo>
                  <a:pt x="3" y="4"/>
                </a:lnTo>
                <a:lnTo>
                  <a:pt x="1" y="7"/>
                </a:lnTo>
                <a:lnTo>
                  <a:pt x="0" y="12"/>
                </a:lnTo>
                <a:lnTo>
                  <a:pt x="0" y="37"/>
                </a:lnTo>
                <a:lnTo>
                  <a:pt x="1" y="41"/>
                </a:lnTo>
                <a:lnTo>
                  <a:pt x="3" y="45"/>
                </a:lnTo>
                <a:lnTo>
                  <a:pt x="7" y="47"/>
                </a:lnTo>
                <a:lnTo>
                  <a:pt x="12" y="48"/>
                </a:lnTo>
                <a:lnTo>
                  <a:pt x="36" y="48"/>
                </a:lnTo>
                <a:lnTo>
                  <a:pt x="41" y="47"/>
                </a:lnTo>
                <a:lnTo>
                  <a:pt x="45" y="45"/>
                </a:lnTo>
                <a:lnTo>
                  <a:pt x="47" y="41"/>
                </a:lnTo>
                <a:lnTo>
                  <a:pt x="48" y="37"/>
                </a:lnTo>
                <a:lnTo>
                  <a:pt x="48" y="12"/>
                </a:lnTo>
                <a:lnTo>
                  <a:pt x="47" y="7"/>
                </a:lnTo>
                <a:lnTo>
                  <a:pt x="45" y="4"/>
                </a:lnTo>
                <a:lnTo>
                  <a:pt x="41" y="1"/>
                </a:lnTo>
                <a:lnTo>
                  <a:pt x="3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29" name="Freeform 111"/>
          <p:cNvSpPr>
            <a:spLocks/>
          </p:cNvSpPr>
          <p:nvPr/>
        </p:nvSpPr>
        <p:spPr bwMode="auto">
          <a:xfrm>
            <a:off x="4397376" y="2505870"/>
            <a:ext cx="50800" cy="50800"/>
          </a:xfrm>
          <a:custGeom>
            <a:avLst/>
            <a:gdLst>
              <a:gd name="T0" fmla="*/ 37 w 48"/>
              <a:gd name="T1" fmla="*/ 0 h 48"/>
              <a:gd name="T2" fmla="*/ 12 w 48"/>
              <a:gd name="T3" fmla="*/ 0 h 48"/>
              <a:gd name="T4" fmla="*/ 7 w 48"/>
              <a:gd name="T5" fmla="*/ 1 h 48"/>
              <a:gd name="T6" fmla="*/ 3 w 48"/>
              <a:gd name="T7" fmla="*/ 4 h 48"/>
              <a:gd name="T8" fmla="*/ 1 w 48"/>
              <a:gd name="T9" fmla="*/ 7 h 48"/>
              <a:gd name="T10" fmla="*/ 0 w 48"/>
              <a:gd name="T11" fmla="*/ 12 h 48"/>
              <a:gd name="T12" fmla="*/ 0 w 48"/>
              <a:gd name="T13" fmla="*/ 37 h 48"/>
              <a:gd name="T14" fmla="*/ 1 w 48"/>
              <a:gd name="T15" fmla="*/ 41 h 48"/>
              <a:gd name="T16" fmla="*/ 3 w 48"/>
              <a:gd name="T17" fmla="*/ 45 h 48"/>
              <a:gd name="T18" fmla="*/ 7 w 48"/>
              <a:gd name="T19" fmla="*/ 47 h 48"/>
              <a:gd name="T20" fmla="*/ 12 w 48"/>
              <a:gd name="T21" fmla="*/ 48 h 48"/>
              <a:gd name="T22" fmla="*/ 37 w 48"/>
              <a:gd name="T23" fmla="*/ 48 h 48"/>
              <a:gd name="T24" fmla="*/ 41 w 48"/>
              <a:gd name="T25" fmla="*/ 47 h 48"/>
              <a:gd name="T26" fmla="*/ 45 w 48"/>
              <a:gd name="T27" fmla="*/ 45 h 48"/>
              <a:gd name="T28" fmla="*/ 47 w 48"/>
              <a:gd name="T29" fmla="*/ 41 h 48"/>
              <a:gd name="T30" fmla="*/ 48 w 48"/>
              <a:gd name="T31" fmla="*/ 37 h 48"/>
              <a:gd name="T32" fmla="*/ 48 w 48"/>
              <a:gd name="T33" fmla="*/ 12 h 48"/>
              <a:gd name="T34" fmla="*/ 47 w 48"/>
              <a:gd name="T35" fmla="*/ 7 h 48"/>
              <a:gd name="T36" fmla="*/ 45 w 48"/>
              <a:gd name="T37" fmla="*/ 4 h 48"/>
              <a:gd name="T38" fmla="*/ 41 w 48"/>
              <a:gd name="T39" fmla="*/ 1 h 48"/>
              <a:gd name="T40" fmla="*/ 37 w 4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37" y="0"/>
                </a:moveTo>
                <a:lnTo>
                  <a:pt x="12" y="0"/>
                </a:lnTo>
                <a:lnTo>
                  <a:pt x="7" y="1"/>
                </a:lnTo>
                <a:lnTo>
                  <a:pt x="3" y="4"/>
                </a:lnTo>
                <a:lnTo>
                  <a:pt x="1" y="7"/>
                </a:lnTo>
                <a:lnTo>
                  <a:pt x="0" y="12"/>
                </a:lnTo>
                <a:lnTo>
                  <a:pt x="0" y="37"/>
                </a:lnTo>
                <a:lnTo>
                  <a:pt x="1" y="41"/>
                </a:lnTo>
                <a:lnTo>
                  <a:pt x="3" y="45"/>
                </a:lnTo>
                <a:lnTo>
                  <a:pt x="7" y="47"/>
                </a:lnTo>
                <a:lnTo>
                  <a:pt x="12" y="48"/>
                </a:lnTo>
                <a:lnTo>
                  <a:pt x="37" y="48"/>
                </a:lnTo>
                <a:lnTo>
                  <a:pt x="41" y="47"/>
                </a:lnTo>
                <a:lnTo>
                  <a:pt x="45" y="45"/>
                </a:lnTo>
                <a:lnTo>
                  <a:pt x="47" y="41"/>
                </a:lnTo>
                <a:lnTo>
                  <a:pt x="48" y="37"/>
                </a:lnTo>
                <a:lnTo>
                  <a:pt x="48" y="12"/>
                </a:lnTo>
                <a:lnTo>
                  <a:pt x="47" y="7"/>
                </a:lnTo>
                <a:lnTo>
                  <a:pt x="45" y="4"/>
                </a:lnTo>
                <a:lnTo>
                  <a:pt x="41"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0" name="Freeform 112"/>
          <p:cNvSpPr>
            <a:spLocks/>
          </p:cNvSpPr>
          <p:nvPr/>
        </p:nvSpPr>
        <p:spPr bwMode="auto">
          <a:xfrm>
            <a:off x="4295776" y="2404270"/>
            <a:ext cx="50800" cy="50800"/>
          </a:xfrm>
          <a:custGeom>
            <a:avLst/>
            <a:gdLst>
              <a:gd name="T0" fmla="*/ 36 w 48"/>
              <a:gd name="T1" fmla="*/ 0 h 48"/>
              <a:gd name="T2" fmla="*/ 12 w 48"/>
              <a:gd name="T3" fmla="*/ 0 h 48"/>
              <a:gd name="T4" fmla="*/ 7 w 48"/>
              <a:gd name="T5" fmla="*/ 1 h 48"/>
              <a:gd name="T6" fmla="*/ 3 w 48"/>
              <a:gd name="T7" fmla="*/ 3 h 48"/>
              <a:gd name="T8" fmla="*/ 1 w 48"/>
              <a:gd name="T9" fmla="*/ 7 h 48"/>
              <a:gd name="T10" fmla="*/ 0 w 48"/>
              <a:gd name="T11" fmla="*/ 12 h 48"/>
              <a:gd name="T12" fmla="*/ 0 w 48"/>
              <a:gd name="T13" fmla="*/ 36 h 48"/>
              <a:gd name="T14" fmla="*/ 1 w 48"/>
              <a:gd name="T15" fmla="*/ 41 h 48"/>
              <a:gd name="T16" fmla="*/ 3 w 48"/>
              <a:gd name="T17" fmla="*/ 45 h 48"/>
              <a:gd name="T18" fmla="*/ 7 w 48"/>
              <a:gd name="T19" fmla="*/ 47 h 48"/>
              <a:gd name="T20" fmla="*/ 12 w 48"/>
              <a:gd name="T21" fmla="*/ 48 h 48"/>
              <a:gd name="T22" fmla="*/ 36 w 48"/>
              <a:gd name="T23" fmla="*/ 48 h 48"/>
              <a:gd name="T24" fmla="*/ 41 w 48"/>
              <a:gd name="T25" fmla="*/ 47 h 48"/>
              <a:gd name="T26" fmla="*/ 45 w 48"/>
              <a:gd name="T27" fmla="*/ 45 h 48"/>
              <a:gd name="T28" fmla="*/ 47 w 48"/>
              <a:gd name="T29" fmla="*/ 41 h 48"/>
              <a:gd name="T30" fmla="*/ 48 w 48"/>
              <a:gd name="T31" fmla="*/ 36 h 48"/>
              <a:gd name="T32" fmla="*/ 48 w 48"/>
              <a:gd name="T33" fmla="*/ 12 h 48"/>
              <a:gd name="T34" fmla="*/ 47 w 48"/>
              <a:gd name="T35" fmla="*/ 7 h 48"/>
              <a:gd name="T36" fmla="*/ 45 w 48"/>
              <a:gd name="T37" fmla="*/ 3 h 48"/>
              <a:gd name="T38" fmla="*/ 41 w 48"/>
              <a:gd name="T39" fmla="*/ 1 h 48"/>
              <a:gd name="T40" fmla="*/ 36 w 4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36" y="0"/>
                </a:moveTo>
                <a:lnTo>
                  <a:pt x="12" y="0"/>
                </a:lnTo>
                <a:lnTo>
                  <a:pt x="7" y="1"/>
                </a:lnTo>
                <a:lnTo>
                  <a:pt x="3" y="3"/>
                </a:lnTo>
                <a:lnTo>
                  <a:pt x="1" y="7"/>
                </a:lnTo>
                <a:lnTo>
                  <a:pt x="0" y="12"/>
                </a:lnTo>
                <a:lnTo>
                  <a:pt x="0" y="36"/>
                </a:lnTo>
                <a:lnTo>
                  <a:pt x="1" y="41"/>
                </a:lnTo>
                <a:lnTo>
                  <a:pt x="3" y="45"/>
                </a:lnTo>
                <a:lnTo>
                  <a:pt x="7" y="47"/>
                </a:lnTo>
                <a:lnTo>
                  <a:pt x="12" y="48"/>
                </a:lnTo>
                <a:lnTo>
                  <a:pt x="36" y="48"/>
                </a:lnTo>
                <a:lnTo>
                  <a:pt x="41" y="47"/>
                </a:lnTo>
                <a:lnTo>
                  <a:pt x="45" y="45"/>
                </a:lnTo>
                <a:lnTo>
                  <a:pt x="47" y="41"/>
                </a:lnTo>
                <a:lnTo>
                  <a:pt x="48" y="36"/>
                </a:lnTo>
                <a:lnTo>
                  <a:pt x="48" y="12"/>
                </a:lnTo>
                <a:lnTo>
                  <a:pt x="47" y="7"/>
                </a:lnTo>
                <a:lnTo>
                  <a:pt x="45" y="3"/>
                </a:lnTo>
                <a:lnTo>
                  <a:pt x="41" y="1"/>
                </a:lnTo>
                <a:lnTo>
                  <a:pt x="3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1" name="Freeform 113"/>
          <p:cNvSpPr>
            <a:spLocks/>
          </p:cNvSpPr>
          <p:nvPr/>
        </p:nvSpPr>
        <p:spPr bwMode="auto">
          <a:xfrm>
            <a:off x="4603750" y="2607470"/>
            <a:ext cx="53976" cy="53976"/>
          </a:xfrm>
          <a:custGeom>
            <a:avLst/>
            <a:gdLst>
              <a:gd name="T0" fmla="*/ 37 w 50"/>
              <a:gd name="T1" fmla="*/ 0 h 49"/>
              <a:gd name="T2" fmla="*/ 13 w 50"/>
              <a:gd name="T3" fmla="*/ 0 h 49"/>
              <a:gd name="T4" fmla="*/ 8 w 50"/>
              <a:gd name="T5" fmla="*/ 1 h 49"/>
              <a:gd name="T6" fmla="*/ 5 w 50"/>
              <a:gd name="T7" fmla="*/ 4 h 49"/>
              <a:gd name="T8" fmla="*/ 1 w 50"/>
              <a:gd name="T9" fmla="*/ 8 h 49"/>
              <a:gd name="T10" fmla="*/ 0 w 50"/>
              <a:gd name="T11" fmla="*/ 13 h 49"/>
              <a:gd name="T12" fmla="*/ 0 w 50"/>
              <a:gd name="T13" fmla="*/ 37 h 49"/>
              <a:gd name="T14" fmla="*/ 1 w 50"/>
              <a:gd name="T15" fmla="*/ 41 h 49"/>
              <a:gd name="T16" fmla="*/ 5 w 50"/>
              <a:gd name="T17" fmla="*/ 45 h 49"/>
              <a:gd name="T18" fmla="*/ 8 w 50"/>
              <a:gd name="T19" fmla="*/ 49 h 49"/>
              <a:gd name="T20" fmla="*/ 13 w 50"/>
              <a:gd name="T21" fmla="*/ 49 h 49"/>
              <a:gd name="T22" fmla="*/ 37 w 50"/>
              <a:gd name="T23" fmla="*/ 49 h 49"/>
              <a:gd name="T24" fmla="*/ 42 w 50"/>
              <a:gd name="T25" fmla="*/ 49 h 49"/>
              <a:gd name="T26" fmla="*/ 46 w 50"/>
              <a:gd name="T27" fmla="*/ 45 h 49"/>
              <a:gd name="T28" fmla="*/ 49 w 50"/>
              <a:gd name="T29" fmla="*/ 41 h 49"/>
              <a:gd name="T30" fmla="*/ 50 w 50"/>
              <a:gd name="T31" fmla="*/ 37 h 49"/>
              <a:gd name="T32" fmla="*/ 50 w 50"/>
              <a:gd name="T33" fmla="*/ 13 h 49"/>
              <a:gd name="T34" fmla="*/ 49 w 50"/>
              <a:gd name="T35" fmla="*/ 8 h 49"/>
              <a:gd name="T36" fmla="*/ 46 w 50"/>
              <a:gd name="T37" fmla="*/ 4 h 49"/>
              <a:gd name="T38" fmla="*/ 42 w 50"/>
              <a:gd name="T39" fmla="*/ 1 h 49"/>
              <a:gd name="T40" fmla="*/ 37 w 50"/>
              <a:gd name="T4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37" y="0"/>
                </a:moveTo>
                <a:lnTo>
                  <a:pt x="13" y="0"/>
                </a:lnTo>
                <a:lnTo>
                  <a:pt x="8" y="1"/>
                </a:lnTo>
                <a:lnTo>
                  <a:pt x="5" y="4"/>
                </a:lnTo>
                <a:lnTo>
                  <a:pt x="1" y="8"/>
                </a:lnTo>
                <a:lnTo>
                  <a:pt x="0" y="13"/>
                </a:lnTo>
                <a:lnTo>
                  <a:pt x="0" y="37"/>
                </a:lnTo>
                <a:lnTo>
                  <a:pt x="1" y="41"/>
                </a:lnTo>
                <a:lnTo>
                  <a:pt x="5" y="45"/>
                </a:lnTo>
                <a:lnTo>
                  <a:pt x="8" y="49"/>
                </a:lnTo>
                <a:lnTo>
                  <a:pt x="13" y="49"/>
                </a:lnTo>
                <a:lnTo>
                  <a:pt x="37" y="49"/>
                </a:lnTo>
                <a:lnTo>
                  <a:pt x="42" y="49"/>
                </a:lnTo>
                <a:lnTo>
                  <a:pt x="46" y="45"/>
                </a:lnTo>
                <a:lnTo>
                  <a:pt x="49" y="41"/>
                </a:lnTo>
                <a:lnTo>
                  <a:pt x="50" y="37"/>
                </a:lnTo>
                <a:lnTo>
                  <a:pt x="50" y="13"/>
                </a:lnTo>
                <a:lnTo>
                  <a:pt x="49" y="8"/>
                </a:lnTo>
                <a:lnTo>
                  <a:pt x="46" y="4"/>
                </a:lnTo>
                <a:lnTo>
                  <a:pt x="42"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2" name="Freeform 114"/>
          <p:cNvSpPr>
            <a:spLocks/>
          </p:cNvSpPr>
          <p:nvPr/>
        </p:nvSpPr>
        <p:spPr bwMode="auto">
          <a:xfrm>
            <a:off x="4502150" y="2505870"/>
            <a:ext cx="50800" cy="50800"/>
          </a:xfrm>
          <a:custGeom>
            <a:avLst/>
            <a:gdLst>
              <a:gd name="T0" fmla="*/ 37 w 49"/>
              <a:gd name="T1" fmla="*/ 0 h 48"/>
              <a:gd name="T2" fmla="*/ 13 w 49"/>
              <a:gd name="T3" fmla="*/ 0 h 48"/>
              <a:gd name="T4" fmla="*/ 8 w 49"/>
              <a:gd name="T5" fmla="*/ 1 h 48"/>
              <a:gd name="T6" fmla="*/ 4 w 49"/>
              <a:gd name="T7" fmla="*/ 4 h 48"/>
              <a:gd name="T8" fmla="*/ 1 w 49"/>
              <a:gd name="T9" fmla="*/ 7 h 48"/>
              <a:gd name="T10" fmla="*/ 0 w 49"/>
              <a:gd name="T11" fmla="*/ 12 h 48"/>
              <a:gd name="T12" fmla="*/ 0 w 49"/>
              <a:gd name="T13" fmla="*/ 37 h 48"/>
              <a:gd name="T14" fmla="*/ 1 w 49"/>
              <a:gd name="T15" fmla="*/ 41 h 48"/>
              <a:gd name="T16" fmla="*/ 4 w 49"/>
              <a:gd name="T17" fmla="*/ 45 h 48"/>
              <a:gd name="T18" fmla="*/ 8 w 49"/>
              <a:gd name="T19" fmla="*/ 47 h 48"/>
              <a:gd name="T20" fmla="*/ 13 w 49"/>
              <a:gd name="T21" fmla="*/ 48 h 48"/>
              <a:gd name="T22" fmla="*/ 37 w 49"/>
              <a:gd name="T23" fmla="*/ 48 h 48"/>
              <a:gd name="T24" fmla="*/ 41 w 49"/>
              <a:gd name="T25" fmla="*/ 47 h 48"/>
              <a:gd name="T26" fmla="*/ 45 w 49"/>
              <a:gd name="T27" fmla="*/ 45 h 48"/>
              <a:gd name="T28" fmla="*/ 49 w 49"/>
              <a:gd name="T29" fmla="*/ 41 h 48"/>
              <a:gd name="T30" fmla="*/ 49 w 49"/>
              <a:gd name="T31" fmla="*/ 37 h 48"/>
              <a:gd name="T32" fmla="*/ 49 w 49"/>
              <a:gd name="T33" fmla="*/ 12 h 48"/>
              <a:gd name="T34" fmla="*/ 49 w 49"/>
              <a:gd name="T35" fmla="*/ 7 h 48"/>
              <a:gd name="T36" fmla="*/ 45 w 49"/>
              <a:gd name="T37" fmla="*/ 4 h 48"/>
              <a:gd name="T38" fmla="*/ 41 w 49"/>
              <a:gd name="T39" fmla="*/ 1 h 48"/>
              <a:gd name="T40" fmla="*/ 37 w 49"/>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37" y="0"/>
                </a:moveTo>
                <a:lnTo>
                  <a:pt x="13" y="0"/>
                </a:lnTo>
                <a:lnTo>
                  <a:pt x="8" y="1"/>
                </a:lnTo>
                <a:lnTo>
                  <a:pt x="4" y="4"/>
                </a:lnTo>
                <a:lnTo>
                  <a:pt x="1" y="7"/>
                </a:lnTo>
                <a:lnTo>
                  <a:pt x="0" y="12"/>
                </a:lnTo>
                <a:lnTo>
                  <a:pt x="0" y="37"/>
                </a:lnTo>
                <a:lnTo>
                  <a:pt x="1" y="41"/>
                </a:lnTo>
                <a:lnTo>
                  <a:pt x="4" y="45"/>
                </a:lnTo>
                <a:lnTo>
                  <a:pt x="8" y="47"/>
                </a:lnTo>
                <a:lnTo>
                  <a:pt x="13" y="48"/>
                </a:lnTo>
                <a:lnTo>
                  <a:pt x="37" y="48"/>
                </a:lnTo>
                <a:lnTo>
                  <a:pt x="41" y="47"/>
                </a:lnTo>
                <a:lnTo>
                  <a:pt x="45" y="45"/>
                </a:lnTo>
                <a:lnTo>
                  <a:pt x="49" y="41"/>
                </a:lnTo>
                <a:lnTo>
                  <a:pt x="49" y="37"/>
                </a:lnTo>
                <a:lnTo>
                  <a:pt x="49" y="12"/>
                </a:lnTo>
                <a:lnTo>
                  <a:pt x="49" y="7"/>
                </a:lnTo>
                <a:lnTo>
                  <a:pt x="45" y="4"/>
                </a:lnTo>
                <a:lnTo>
                  <a:pt x="41"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3" name="Freeform 115"/>
          <p:cNvSpPr>
            <a:spLocks/>
          </p:cNvSpPr>
          <p:nvPr/>
        </p:nvSpPr>
        <p:spPr bwMode="auto">
          <a:xfrm>
            <a:off x="4397376" y="2404270"/>
            <a:ext cx="50800" cy="50800"/>
          </a:xfrm>
          <a:custGeom>
            <a:avLst/>
            <a:gdLst>
              <a:gd name="T0" fmla="*/ 37 w 48"/>
              <a:gd name="T1" fmla="*/ 0 h 48"/>
              <a:gd name="T2" fmla="*/ 12 w 48"/>
              <a:gd name="T3" fmla="*/ 0 h 48"/>
              <a:gd name="T4" fmla="*/ 7 w 48"/>
              <a:gd name="T5" fmla="*/ 1 h 48"/>
              <a:gd name="T6" fmla="*/ 3 w 48"/>
              <a:gd name="T7" fmla="*/ 3 h 48"/>
              <a:gd name="T8" fmla="*/ 1 w 48"/>
              <a:gd name="T9" fmla="*/ 7 h 48"/>
              <a:gd name="T10" fmla="*/ 0 w 48"/>
              <a:gd name="T11" fmla="*/ 12 h 48"/>
              <a:gd name="T12" fmla="*/ 0 w 48"/>
              <a:gd name="T13" fmla="*/ 36 h 48"/>
              <a:gd name="T14" fmla="*/ 1 w 48"/>
              <a:gd name="T15" fmla="*/ 41 h 48"/>
              <a:gd name="T16" fmla="*/ 3 w 48"/>
              <a:gd name="T17" fmla="*/ 45 h 48"/>
              <a:gd name="T18" fmla="*/ 7 w 48"/>
              <a:gd name="T19" fmla="*/ 47 h 48"/>
              <a:gd name="T20" fmla="*/ 12 w 48"/>
              <a:gd name="T21" fmla="*/ 48 h 48"/>
              <a:gd name="T22" fmla="*/ 37 w 48"/>
              <a:gd name="T23" fmla="*/ 48 h 48"/>
              <a:gd name="T24" fmla="*/ 41 w 48"/>
              <a:gd name="T25" fmla="*/ 47 h 48"/>
              <a:gd name="T26" fmla="*/ 45 w 48"/>
              <a:gd name="T27" fmla="*/ 45 h 48"/>
              <a:gd name="T28" fmla="*/ 47 w 48"/>
              <a:gd name="T29" fmla="*/ 41 h 48"/>
              <a:gd name="T30" fmla="*/ 48 w 48"/>
              <a:gd name="T31" fmla="*/ 36 h 48"/>
              <a:gd name="T32" fmla="*/ 48 w 48"/>
              <a:gd name="T33" fmla="*/ 12 h 48"/>
              <a:gd name="T34" fmla="*/ 47 w 48"/>
              <a:gd name="T35" fmla="*/ 7 h 48"/>
              <a:gd name="T36" fmla="*/ 45 w 48"/>
              <a:gd name="T37" fmla="*/ 3 h 48"/>
              <a:gd name="T38" fmla="*/ 41 w 48"/>
              <a:gd name="T39" fmla="*/ 1 h 48"/>
              <a:gd name="T40" fmla="*/ 37 w 48"/>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37" y="0"/>
                </a:moveTo>
                <a:lnTo>
                  <a:pt x="12" y="0"/>
                </a:lnTo>
                <a:lnTo>
                  <a:pt x="7" y="1"/>
                </a:lnTo>
                <a:lnTo>
                  <a:pt x="3" y="3"/>
                </a:lnTo>
                <a:lnTo>
                  <a:pt x="1" y="7"/>
                </a:lnTo>
                <a:lnTo>
                  <a:pt x="0" y="12"/>
                </a:lnTo>
                <a:lnTo>
                  <a:pt x="0" y="36"/>
                </a:lnTo>
                <a:lnTo>
                  <a:pt x="1" y="41"/>
                </a:lnTo>
                <a:lnTo>
                  <a:pt x="3" y="45"/>
                </a:lnTo>
                <a:lnTo>
                  <a:pt x="7" y="47"/>
                </a:lnTo>
                <a:lnTo>
                  <a:pt x="12" y="48"/>
                </a:lnTo>
                <a:lnTo>
                  <a:pt x="37" y="48"/>
                </a:lnTo>
                <a:lnTo>
                  <a:pt x="41" y="47"/>
                </a:lnTo>
                <a:lnTo>
                  <a:pt x="45" y="45"/>
                </a:lnTo>
                <a:lnTo>
                  <a:pt x="47" y="41"/>
                </a:lnTo>
                <a:lnTo>
                  <a:pt x="48" y="36"/>
                </a:lnTo>
                <a:lnTo>
                  <a:pt x="48" y="12"/>
                </a:lnTo>
                <a:lnTo>
                  <a:pt x="47" y="7"/>
                </a:lnTo>
                <a:lnTo>
                  <a:pt x="45" y="3"/>
                </a:lnTo>
                <a:lnTo>
                  <a:pt x="41"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4" name="Freeform 116"/>
          <p:cNvSpPr>
            <a:spLocks/>
          </p:cNvSpPr>
          <p:nvPr/>
        </p:nvSpPr>
        <p:spPr bwMode="auto">
          <a:xfrm>
            <a:off x="4603750" y="2505870"/>
            <a:ext cx="53976" cy="50800"/>
          </a:xfrm>
          <a:custGeom>
            <a:avLst/>
            <a:gdLst>
              <a:gd name="T0" fmla="*/ 37 w 50"/>
              <a:gd name="T1" fmla="*/ 0 h 48"/>
              <a:gd name="T2" fmla="*/ 13 w 50"/>
              <a:gd name="T3" fmla="*/ 0 h 48"/>
              <a:gd name="T4" fmla="*/ 8 w 50"/>
              <a:gd name="T5" fmla="*/ 1 h 48"/>
              <a:gd name="T6" fmla="*/ 5 w 50"/>
              <a:gd name="T7" fmla="*/ 4 h 48"/>
              <a:gd name="T8" fmla="*/ 1 w 50"/>
              <a:gd name="T9" fmla="*/ 7 h 48"/>
              <a:gd name="T10" fmla="*/ 0 w 50"/>
              <a:gd name="T11" fmla="*/ 12 h 48"/>
              <a:gd name="T12" fmla="*/ 0 w 50"/>
              <a:gd name="T13" fmla="*/ 37 h 48"/>
              <a:gd name="T14" fmla="*/ 1 w 50"/>
              <a:gd name="T15" fmla="*/ 41 h 48"/>
              <a:gd name="T16" fmla="*/ 5 w 50"/>
              <a:gd name="T17" fmla="*/ 45 h 48"/>
              <a:gd name="T18" fmla="*/ 8 w 50"/>
              <a:gd name="T19" fmla="*/ 47 h 48"/>
              <a:gd name="T20" fmla="*/ 13 w 50"/>
              <a:gd name="T21" fmla="*/ 48 h 48"/>
              <a:gd name="T22" fmla="*/ 37 w 50"/>
              <a:gd name="T23" fmla="*/ 48 h 48"/>
              <a:gd name="T24" fmla="*/ 42 w 50"/>
              <a:gd name="T25" fmla="*/ 47 h 48"/>
              <a:gd name="T26" fmla="*/ 46 w 50"/>
              <a:gd name="T27" fmla="*/ 45 h 48"/>
              <a:gd name="T28" fmla="*/ 49 w 50"/>
              <a:gd name="T29" fmla="*/ 41 h 48"/>
              <a:gd name="T30" fmla="*/ 50 w 50"/>
              <a:gd name="T31" fmla="*/ 37 h 48"/>
              <a:gd name="T32" fmla="*/ 50 w 50"/>
              <a:gd name="T33" fmla="*/ 12 h 48"/>
              <a:gd name="T34" fmla="*/ 49 w 50"/>
              <a:gd name="T35" fmla="*/ 7 h 48"/>
              <a:gd name="T36" fmla="*/ 46 w 50"/>
              <a:gd name="T37" fmla="*/ 4 h 48"/>
              <a:gd name="T38" fmla="*/ 42 w 50"/>
              <a:gd name="T39" fmla="*/ 1 h 48"/>
              <a:gd name="T40" fmla="*/ 37 w 50"/>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8">
                <a:moveTo>
                  <a:pt x="37" y="0"/>
                </a:moveTo>
                <a:lnTo>
                  <a:pt x="13" y="0"/>
                </a:lnTo>
                <a:lnTo>
                  <a:pt x="8" y="1"/>
                </a:lnTo>
                <a:lnTo>
                  <a:pt x="5" y="4"/>
                </a:lnTo>
                <a:lnTo>
                  <a:pt x="1" y="7"/>
                </a:lnTo>
                <a:lnTo>
                  <a:pt x="0" y="12"/>
                </a:lnTo>
                <a:lnTo>
                  <a:pt x="0" y="37"/>
                </a:lnTo>
                <a:lnTo>
                  <a:pt x="1" y="41"/>
                </a:lnTo>
                <a:lnTo>
                  <a:pt x="5" y="45"/>
                </a:lnTo>
                <a:lnTo>
                  <a:pt x="8" y="47"/>
                </a:lnTo>
                <a:lnTo>
                  <a:pt x="13" y="48"/>
                </a:lnTo>
                <a:lnTo>
                  <a:pt x="37" y="48"/>
                </a:lnTo>
                <a:lnTo>
                  <a:pt x="42" y="47"/>
                </a:lnTo>
                <a:lnTo>
                  <a:pt x="46" y="45"/>
                </a:lnTo>
                <a:lnTo>
                  <a:pt x="49" y="41"/>
                </a:lnTo>
                <a:lnTo>
                  <a:pt x="50" y="37"/>
                </a:lnTo>
                <a:lnTo>
                  <a:pt x="50" y="12"/>
                </a:lnTo>
                <a:lnTo>
                  <a:pt x="49" y="7"/>
                </a:lnTo>
                <a:lnTo>
                  <a:pt x="46" y="4"/>
                </a:lnTo>
                <a:lnTo>
                  <a:pt x="42"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5" name="Freeform 117"/>
          <p:cNvSpPr>
            <a:spLocks/>
          </p:cNvSpPr>
          <p:nvPr/>
        </p:nvSpPr>
        <p:spPr bwMode="auto">
          <a:xfrm>
            <a:off x="4502150" y="2404270"/>
            <a:ext cx="50800" cy="50800"/>
          </a:xfrm>
          <a:custGeom>
            <a:avLst/>
            <a:gdLst>
              <a:gd name="T0" fmla="*/ 37 w 49"/>
              <a:gd name="T1" fmla="*/ 0 h 48"/>
              <a:gd name="T2" fmla="*/ 13 w 49"/>
              <a:gd name="T3" fmla="*/ 0 h 48"/>
              <a:gd name="T4" fmla="*/ 8 w 49"/>
              <a:gd name="T5" fmla="*/ 1 h 48"/>
              <a:gd name="T6" fmla="*/ 4 w 49"/>
              <a:gd name="T7" fmla="*/ 3 h 48"/>
              <a:gd name="T8" fmla="*/ 1 w 49"/>
              <a:gd name="T9" fmla="*/ 7 h 48"/>
              <a:gd name="T10" fmla="*/ 0 w 49"/>
              <a:gd name="T11" fmla="*/ 12 h 48"/>
              <a:gd name="T12" fmla="*/ 0 w 49"/>
              <a:gd name="T13" fmla="*/ 36 h 48"/>
              <a:gd name="T14" fmla="*/ 1 w 49"/>
              <a:gd name="T15" fmla="*/ 41 h 48"/>
              <a:gd name="T16" fmla="*/ 4 w 49"/>
              <a:gd name="T17" fmla="*/ 45 h 48"/>
              <a:gd name="T18" fmla="*/ 8 w 49"/>
              <a:gd name="T19" fmla="*/ 47 h 48"/>
              <a:gd name="T20" fmla="*/ 13 w 49"/>
              <a:gd name="T21" fmla="*/ 48 h 48"/>
              <a:gd name="T22" fmla="*/ 37 w 49"/>
              <a:gd name="T23" fmla="*/ 48 h 48"/>
              <a:gd name="T24" fmla="*/ 41 w 49"/>
              <a:gd name="T25" fmla="*/ 47 h 48"/>
              <a:gd name="T26" fmla="*/ 45 w 49"/>
              <a:gd name="T27" fmla="*/ 45 h 48"/>
              <a:gd name="T28" fmla="*/ 49 w 49"/>
              <a:gd name="T29" fmla="*/ 41 h 48"/>
              <a:gd name="T30" fmla="*/ 49 w 49"/>
              <a:gd name="T31" fmla="*/ 36 h 48"/>
              <a:gd name="T32" fmla="*/ 49 w 49"/>
              <a:gd name="T33" fmla="*/ 12 h 48"/>
              <a:gd name="T34" fmla="*/ 49 w 49"/>
              <a:gd name="T35" fmla="*/ 7 h 48"/>
              <a:gd name="T36" fmla="*/ 45 w 49"/>
              <a:gd name="T37" fmla="*/ 3 h 48"/>
              <a:gd name="T38" fmla="*/ 41 w 49"/>
              <a:gd name="T39" fmla="*/ 1 h 48"/>
              <a:gd name="T40" fmla="*/ 37 w 49"/>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37" y="0"/>
                </a:moveTo>
                <a:lnTo>
                  <a:pt x="13" y="0"/>
                </a:lnTo>
                <a:lnTo>
                  <a:pt x="8" y="1"/>
                </a:lnTo>
                <a:lnTo>
                  <a:pt x="4" y="3"/>
                </a:lnTo>
                <a:lnTo>
                  <a:pt x="1" y="7"/>
                </a:lnTo>
                <a:lnTo>
                  <a:pt x="0" y="12"/>
                </a:lnTo>
                <a:lnTo>
                  <a:pt x="0" y="36"/>
                </a:lnTo>
                <a:lnTo>
                  <a:pt x="1" y="41"/>
                </a:lnTo>
                <a:lnTo>
                  <a:pt x="4" y="45"/>
                </a:lnTo>
                <a:lnTo>
                  <a:pt x="8" y="47"/>
                </a:lnTo>
                <a:lnTo>
                  <a:pt x="13" y="48"/>
                </a:lnTo>
                <a:lnTo>
                  <a:pt x="37" y="48"/>
                </a:lnTo>
                <a:lnTo>
                  <a:pt x="41" y="47"/>
                </a:lnTo>
                <a:lnTo>
                  <a:pt x="45" y="45"/>
                </a:lnTo>
                <a:lnTo>
                  <a:pt x="49" y="41"/>
                </a:lnTo>
                <a:lnTo>
                  <a:pt x="49" y="36"/>
                </a:lnTo>
                <a:lnTo>
                  <a:pt x="49" y="12"/>
                </a:lnTo>
                <a:lnTo>
                  <a:pt x="49" y="7"/>
                </a:lnTo>
                <a:lnTo>
                  <a:pt x="45" y="3"/>
                </a:lnTo>
                <a:lnTo>
                  <a:pt x="41" y="1"/>
                </a:lnTo>
                <a:lnTo>
                  <a:pt x="3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6" name="Freeform 118"/>
          <p:cNvSpPr>
            <a:spLocks/>
          </p:cNvSpPr>
          <p:nvPr/>
        </p:nvSpPr>
        <p:spPr bwMode="auto">
          <a:xfrm>
            <a:off x="4603750" y="2404270"/>
            <a:ext cx="53976" cy="50800"/>
          </a:xfrm>
          <a:custGeom>
            <a:avLst/>
            <a:gdLst>
              <a:gd name="T0" fmla="*/ 0 w 50"/>
              <a:gd name="T1" fmla="*/ 36 h 48"/>
              <a:gd name="T2" fmla="*/ 1 w 50"/>
              <a:gd name="T3" fmla="*/ 41 h 48"/>
              <a:gd name="T4" fmla="*/ 5 w 50"/>
              <a:gd name="T5" fmla="*/ 45 h 48"/>
              <a:gd name="T6" fmla="*/ 8 w 50"/>
              <a:gd name="T7" fmla="*/ 47 h 48"/>
              <a:gd name="T8" fmla="*/ 13 w 50"/>
              <a:gd name="T9" fmla="*/ 48 h 48"/>
              <a:gd name="T10" fmla="*/ 37 w 50"/>
              <a:gd name="T11" fmla="*/ 48 h 48"/>
              <a:gd name="T12" fmla="*/ 42 w 50"/>
              <a:gd name="T13" fmla="*/ 47 h 48"/>
              <a:gd name="T14" fmla="*/ 46 w 50"/>
              <a:gd name="T15" fmla="*/ 45 h 48"/>
              <a:gd name="T16" fmla="*/ 49 w 50"/>
              <a:gd name="T17" fmla="*/ 41 h 48"/>
              <a:gd name="T18" fmla="*/ 50 w 50"/>
              <a:gd name="T19" fmla="*/ 36 h 48"/>
              <a:gd name="T20" fmla="*/ 50 w 50"/>
              <a:gd name="T21" fmla="*/ 12 h 48"/>
              <a:gd name="T22" fmla="*/ 49 w 50"/>
              <a:gd name="T23" fmla="*/ 7 h 48"/>
              <a:gd name="T24" fmla="*/ 46 w 50"/>
              <a:gd name="T25" fmla="*/ 3 h 48"/>
              <a:gd name="T26" fmla="*/ 42 w 50"/>
              <a:gd name="T27" fmla="*/ 1 h 48"/>
              <a:gd name="T28" fmla="*/ 37 w 50"/>
              <a:gd name="T29" fmla="*/ 0 h 48"/>
              <a:gd name="T30" fmla="*/ 13 w 50"/>
              <a:gd name="T31" fmla="*/ 0 h 48"/>
              <a:gd name="T32" fmla="*/ 8 w 50"/>
              <a:gd name="T33" fmla="*/ 1 h 48"/>
              <a:gd name="T34" fmla="*/ 5 w 50"/>
              <a:gd name="T35" fmla="*/ 3 h 48"/>
              <a:gd name="T36" fmla="*/ 1 w 50"/>
              <a:gd name="T37" fmla="*/ 7 h 48"/>
              <a:gd name="T38" fmla="*/ 0 w 50"/>
              <a:gd name="T39" fmla="*/ 12 h 48"/>
              <a:gd name="T40" fmla="*/ 0 w 50"/>
              <a:gd name="T41"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8">
                <a:moveTo>
                  <a:pt x="0" y="36"/>
                </a:moveTo>
                <a:lnTo>
                  <a:pt x="1" y="41"/>
                </a:lnTo>
                <a:lnTo>
                  <a:pt x="5" y="45"/>
                </a:lnTo>
                <a:lnTo>
                  <a:pt x="8" y="47"/>
                </a:lnTo>
                <a:lnTo>
                  <a:pt x="13" y="48"/>
                </a:lnTo>
                <a:lnTo>
                  <a:pt x="37" y="48"/>
                </a:lnTo>
                <a:lnTo>
                  <a:pt x="42" y="47"/>
                </a:lnTo>
                <a:lnTo>
                  <a:pt x="46" y="45"/>
                </a:lnTo>
                <a:lnTo>
                  <a:pt x="49" y="41"/>
                </a:lnTo>
                <a:lnTo>
                  <a:pt x="50" y="36"/>
                </a:lnTo>
                <a:lnTo>
                  <a:pt x="50" y="12"/>
                </a:lnTo>
                <a:lnTo>
                  <a:pt x="49" y="7"/>
                </a:lnTo>
                <a:lnTo>
                  <a:pt x="46" y="3"/>
                </a:lnTo>
                <a:lnTo>
                  <a:pt x="42" y="1"/>
                </a:lnTo>
                <a:lnTo>
                  <a:pt x="37" y="0"/>
                </a:lnTo>
                <a:lnTo>
                  <a:pt x="13" y="0"/>
                </a:lnTo>
                <a:lnTo>
                  <a:pt x="8" y="1"/>
                </a:lnTo>
                <a:lnTo>
                  <a:pt x="5" y="3"/>
                </a:lnTo>
                <a:lnTo>
                  <a:pt x="1" y="7"/>
                </a:lnTo>
                <a:lnTo>
                  <a:pt x="0" y="12"/>
                </a:lnTo>
                <a:lnTo>
                  <a:pt x="0" y="3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7" name="Freeform 119"/>
          <p:cNvSpPr>
            <a:spLocks noEditPoints="1"/>
          </p:cNvSpPr>
          <p:nvPr/>
        </p:nvSpPr>
        <p:spPr bwMode="auto">
          <a:xfrm>
            <a:off x="7331077" y="2143921"/>
            <a:ext cx="619126" cy="619126"/>
          </a:xfrm>
          <a:custGeom>
            <a:avLst/>
            <a:gdLst>
              <a:gd name="T0" fmla="*/ 536 w 584"/>
              <a:gd name="T1" fmla="*/ 18 h 585"/>
              <a:gd name="T2" fmla="*/ 508 w 584"/>
              <a:gd name="T3" fmla="*/ 5 h 585"/>
              <a:gd name="T4" fmla="*/ 475 w 584"/>
              <a:gd name="T5" fmla="*/ 0 h 585"/>
              <a:gd name="T6" fmla="*/ 89 w 584"/>
              <a:gd name="T7" fmla="*/ 2 h 585"/>
              <a:gd name="T8" fmla="*/ 58 w 584"/>
              <a:gd name="T9" fmla="*/ 13 h 585"/>
              <a:gd name="T10" fmla="*/ 33 w 584"/>
              <a:gd name="T11" fmla="*/ 32 h 585"/>
              <a:gd name="T12" fmla="*/ 13 w 584"/>
              <a:gd name="T13" fmla="*/ 58 h 585"/>
              <a:gd name="T14" fmla="*/ 2 w 584"/>
              <a:gd name="T15" fmla="*/ 88 h 585"/>
              <a:gd name="T16" fmla="*/ 0 w 584"/>
              <a:gd name="T17" fmla="*/ 475 h 585"/>
              <a:gd name="T18" fmla="*/ 4 w 584"/>
              <a:gd name="T19" fmla="*/ 507 h 585"/>
              <a:gd name="T20" fmla="*/ 18 w 584"/>
              <a:gd name="T21" fmla="*/ 535 h 585"/>
              <a:gd name="T22" fmla="*/ 41 w 584"/>
              <a:gd name="T23" fmla="*/ 560 h 585"/>
              <a:gd name="T24" fmla="*/ 68 w 584"/>
              <a:gd name="T25" fmla="*/ 576 h 585"/>
              <a:gd name="T26" fmla="*/ 98 w 584"/>
              <a:gd name="T27" fmla="*/ 584 h 585"/>
              <a:gd name="T28" fmla="*/ 486 w 584"/>
              <a:gd name="T29" fmla="*/ 584 h 585"/>
              <a:gd name="T30" fmla="*/ 517 w 584"/>
              <a:gd name="T31" fmla="*/ 576 h 585"/>
              <a:gd name="T32" fmla="*/ 544 w 584"/>
              <a:gd name="T33" fmla="*/ 560 h 585"/>
              <a:gd name="T34" fmla="*/ 567 w 584"/>
              <a:gd name="T35" fmla="*/ 535 h 585"/>
              <a:gd name="T36" fmla="*/ 580 w 584"/>
              <a:gd name="T37" fmla="*/ 507 h 585"/>
              <a:gd name="T38" fmla="*/ 584 w 584"/>
              <a:gd name="T39" fmla="*/ 475 h 585"/>
              <a:gd name="T40" fmla="*/ 583 w 584"/>
              <a:gd name="T41" fmla="*/ 88 h 585"/>
              <a:gd name="T42" fmla="*/ 573 w 584"/>
              <a:gd name="T43" fmla="*/ 58 h 585"/>
              <a:gd name="T44" fmla="*/ 553 w 584"/>
              <a:gd name="T45" fmla="*/ 32 h 585"/>
              <a:gd name="T46" fmla="*/ 486 w 584"/>
              <a:gd name="T47" fmla="*/ 471 h 585"/>
              <a:gd name="T48" fmla="*/ 476 w 584"/>
              <a:gd name="T49" fmla="*/ 483 h 585"/>
              <a:gd name="T50" fmla="*/ 463 w 584"/>
              <a:gd name="T51" fmla="*/ 487 h 585"/>
              <a:gd name="T52" fmla="*/ 405 w 584"/>
              <a:gd name="T53" fmla="*/ 486 h 585"/>
              <a:gd name="T54" fmla="*/ 394 w 584"/>
              <a:gd name="T55" fmla="*/ 476 h 585"/>
              <a:gd name="T56" fmla="*/ 390 w 584"/>
              <a:gd name="T57" fmla="*/ 463 h 585"/>
              <a:gd name="T58" fmla="*/ 196 w 584"/>
              <a:gd name="T59" fmla="*/ 463 h 585"/>
              <a:gd name="T60" fmla="*/ 191 w 584"/>
              <a:gd name="T61" fmla="*/ 476 h 585"/>
              <a:gd name="T62" fmla="*/ 180 w 584"/>
              <a:gd name="T63" fmla="*/ 486 h 585"/>
              <a:gd name="T64" fmla="*/ 122 w 584"/>
              <a:gd name="T65" fmla="*/ 487 h 585"/>
              <a:gd name="T66" fmla="*/ 109 w 584"/>
              <a:gd name="T67" fmla="*/ 483 h 585"/>
              <a:gd name="T68" fmla="*/ 99 w 584"/>
              <a:gd name="T69" fmla="*/ 471 h 585"/>
              <a:gd name="T70" fmla="*/ 97 w 584"/>
              <a:gd name="T71" fmla="*/ 122 h 585"/>
              <a:gd name="T72" fmla="*/ 102 w 584"/>
              <a:gd name="T73" fmla="*/ 109 h 585"/>
              <a:gd name="T74" fmla="*/ 112 w 584"/>
              <a:gd name="T75" fmla="*/ 99 h 585"/>
              <a:gd name="T76" fmla="*/ 171 w 584"/>
              <a:gd name="T77" fmla="*/ 98 h 585"/>
              <a:gd name="T78" fmla="*/ 184 w 584"/>
              <a:gd name="T79" fmla="*/ 101 h 585"/>
              <a:gd name="T80" fmla="*/ 193 w 584"/>
              <a:gd name="T81" fmla="*/ 113 h 585"/>
              <a:gd name="T82" fmla="*/ 196 w 584"/>
              <a:gd name="T83" fmla="*/ 244 h 585"/>
              <a:gd name="T84" fmla="*/ 390 w 584"/>
              <a:gd name="T85" fmla="*/ 117 h 585"/>
              <a:gd name="T86" fmla="*/ 398 w 584"/>
              <a:gd name="T87" fmla="*/ 104 h 585"/>
              <a:gd name="T88" fmla="*/ 409 w 584"/>
              <a:gd name="T89" fmla="*/ 98 h 585"/>
              <a:gd name="T90" fmla="*/ 468 w 584"/>
              <a:gd name="T91" fmla="*/ 98 h 585"/>
              <a:gd name="T92" fmla="*/ 481 w 584"/>
              <a:gd name="T93" fmla="*/ 104 h 585"/>
              <a:gd name="T94" fmla="*/ 487 w 584"/>
              <a:gd name="T95" fmla="*/ 1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5">
                <a:moveTo>
                  <a:pt x="553" y="32"/>
                </a:moveTo>
                <a:lnTo>
                  <a:pt x="544" y="24"/>
                </a:lnTo>
                <a:lnTo>
                  <a:pt x="536" y="18"/>
                </a:lnTo>
                <a:lnTo>
                  <a:pt x="527" y="13"/>
                </a:lnTo>
                <a:lnTo>
                  <a:pt x="517" y="8"/>
                </a:lnTo>
                <a:lnTo>
                  <a:pt x="508" y="5"/>
                </a:lnTo>
                <a:lnTo>
                  <a:pt x="497" y="2"/>
                </a:lnTo>
                <a:lnTo>
                  <a:pt x="486" y="1"/>
                </a:lnTo>
                <a:lnTo>
                  <a:pt x="475" y="0"/>
                </a:lnTo>
                <a:lnTo>
                  <a:pt x="110" y="0"/>
                </a:lnTo>
                <a:lnTo>
                  <a:pt x="98" y="1"/>
                </a:lnTo>
                <a:lnTo>
                  <a:pt x="89" y="2"/>
                </a:lnTo>
                <a:lnTo>
                  <a:pt x="78" y="5"/>
                </a:lnTo>
                <a:lnTo>
                  <a:pt x="68" y="8"/>
                </a:lnTo>
                <a:lnTo>
                  <a:pt x="58" y="13"/>
                </a:lnTo>
                <a:lnTo>
                  <a:pt x="50" y="18"/>
                </a:lnTo>
                <a:lnTo>
                  <a:pt x="41" y="24"/>
                </a:lnTo>
                <a:lnTo>
                  <a:pt x="33" y="32"/>
                </a:lnTo>
                <a:lnTo>
                  <a:pt x="25" y="41"/>
                </a:lnTo>
                <a:lnTo>
                  <a:pt x="18" y="49"/>
                </a:lnTo>
                <a:lnTo>
                  <a:pt x="13" y="58"/>
                </a:lnTo>
                <a:lnTo>
                  <a:pt x="9" y="68"/>
                </a:lnTo>
                <a:lnTo>
                  <a:pt x="4" y="77"/>
                </a:lnTo>
                <a:lnTo>
                  <a:pt x="2" y="88"/>
                </a:lnTo>
                <a:lnTo>
                  <a:pt x="1" y="99"/>
                </a:lnTo>
                <a:lnTo>
                  <a:pt x="0" y="110"/>
                </a:lnTo>
                <a:lnTo>
                  <a:pt x="0" y="475"/>
                </a:lnTo>
                <a:lnTo>
                  <a:pt x="1" y="486"/>
                </a:lnTo>
                <a:lnTo>
                  <a:pt x="2" y="496"/>
                </a:lnTo>
                <a:lnTo>
                  <a:pt x="4" y="507"/>
                </a:lnTo>
                <a:lnTo>
                  <a:pt x="9" y="517"/>
                </a:lnTo>
                <a:lnTo>
                  <a:pt x="13" y="527"/>
                </a:lnTo>
                <a:lnTo>
                  <a:pt x="18" y="535"/>
                </a:lnTo>
                <a:lnTo>
                  <a:pt x="25" y="544"/>
                </a:lnTo>
                <a:lnTo>
                  <a:pt x="33" y="552"/>
                </a:lnTo>
                <a:lnTo>
                  <a:pt x="41" y="560"/>
                </a:lnTo>
                <a:lnTo>
                  <a:pt x="50" y="567"/>
                </a:lnTo>
                <a:lnTo>
                  <a:pt x="58" y="572"/>
                </a:lnTo>
                <a:lnTo>
                  <a:pt x="68" y="576"/>
                </a:lnTo>
                <a:lnTo>
                  <a:pt x="78" y="579"/>
                </a:lnTo>
                <a:lnTo>
                  <a:pt x="89" y="583"/>
                </a:lnTo>
                <a:lnTo>
                  <a:pt x="98" y="584"/>
                </a:lnTo>
                <a:lnTo>
                  <a:pt x="110" y="585"/>
                </a:lnTo>
                <a:lnTo>
                  <a:pt x="475" y="585"/>
                </a:lnTo>
                <a:lnTo>
                  <a:pt x="486" y="584"/>
                </a:lnTo>
                <a:lnTo>
                  <a:pt x="497" y="583"/>
                </a:lnTo>
                <a:lnTo>
                  <a:pt x="508" y="579"/>
                </a:lnTo>
                <a:lnTo>
                  <a:pt x="517" y="576"/>
                </a:lnTo>
                <a:lnTo>
                  <a:pt x="527" y="572"/>
                </a:lnTo>
                <a:lnTo>
                  <a:pt x="536" y="567"/>
                </a:lnTo>
                <a:lnTo>
                  <a:pt x="544" y="560"/>
                </a:lnTo>
                <a:lnTo>
                  <a:pt x="553" y="552"/>
                </a:lnTo>
                <a:lnTo>
                  <a:pt x="561" y="544"/>
                </a:lnTo>
                <a:lnTo>
                  <a:pt x="567" y="535"/>
                </a:lnTo>
                <a:lnTo>
                  <a:pt x="573" y="527"/>
                </a:lnTo>
                <a:lnTo>
                  <a:pt x="577" y="517"/>
                </a:lnTo>
                <a:lnTo>
                  <a:pt x="580" y="507"/>
                </a:lnTo>
                <a:lnTo>
                  <a:pt x="583" y="496"/>
                </a:lnTo>
                <a:lnTo>
                  <a:pt x="584" y="486"/>
                </a:lnTo>
                <a:lnTo>
                  <a:pt x="584" y="475"/>
                </a:lnTo>
                <a:lnTo>
                  <a:pt x="584" y="110"/>
                </a:lnTo>
                <a:lnTo>
                  <a:pt x="584" y="99"/>
                </a:lnTo>
                <a:lnTo>
                  <a:pt x="583" y="88"/>
                </a:lnTo>
                <a:lnTo>
                  <a:pt x="580" y="77"/>
                </a:lnTo>
                <a:lnTo>
                  <a:pt x="577" y="68"/>
                </a:lnTo>
                <a:lnTo>
                  <a:pt x="573" y="58"/>
                </a:lnTo>
                <a:lnTo>
                  <a:pt x="567" y="49"/>
                </a:lnTo>
                <a:lnTo>
                  <a:pt x="561" y="41"/>
                </a:lnTo>
                <a:lnTo>
                  <a:pt x="553" y="32"/>
                </a:lnTo>
                <a:close/>
                <a:moveTo>
                  <a:pt x="487" y="463"/>
                </a:moveTo>
                <a:lnTo>
                  <a:pt x="487" y="467"/>
                </a:lnTo>
                <a:lnTo>
                  <a:pt x="486" y="471"/>
                </a:lnTo>
                <a:lnTo>
                  <a:pt x="483" y="476"/>
                </a:lnTo>
                <a:lnTo>
                  <a:pt x="481" y="480"/>
                </a:lnTo>
                <a:lnTo>
                  <a:pt x="476" y="483"/>
                </a:lnTo>
                <a:lnTo>
                  <a:pt x="472" y="486"/>
                </a:lnTo>
                <a:lnTo>
                  <a:pt x="468" y="487"/>
                </a:lnTo>
                <a:lnTo>
                  <a:pt x="463" y="487"/>
                </a:lnTo>
                <a:lnTo>
                  <a:pt x="415" y="487"/>
                </a:lnTo>
                <a:lnTo>
                  <a:pt x="409" y="487"/>
                </a:lnTo>
                <a:lnTo>
                  <a:pt x="405" y="486"/>
                </a:lnTo>
                <a:lnTo>
                  <a:pt x="401" y="483"/>
                </a:lnTo>
                <a:lnTo>
                  <a:pt x="398" y="480"/>
                </a:lnTo>
                <a:lnTo>
                  <a:pt x="394" y="476"/>
                </a:lnTo>
                <a:lnTo>
                  <a:pt x="392" y="471"/>
                </a:lnTo>
                <a:lnTo>
                  <a:pt x="390" y="467"/>
                </a:lnTo>
                <a:lnTo>
                  <a:pt x="390" y="463"/>
                </a:lnTo>
                <a:lnTo>
                  <a:pt x="390" y="341"/>
                </a:lnTo>
                <a:lnTo>
                  <a:pt x="196" y="341"/>
                </a:lnTo>
                <a:lnTo>
                  <a:pt x="196" y="463"/>
                </a:lnTo>
                <a:lnTo>
                  <a:pt x="195" y="467"/>
                </a:lnTo>
                <a:lnTo>
                  <a:pt x="193" y="471"/>
                </a:lnTo>
                <a:lnTo>
                  <a:pt x="191" y="476"/>
                </a:lnTo>
                <a:lnTo>
                  <a:pt x="188" y="480"/>
                </a:lnTo>
                <a:lnTo>
                  <a:pt x="184" y="483"/>
                </a:lnTo>
                <a:lnTo>
                  <a:pt x="180" y="486"/>
                </a:lnTo>
                <a:lnTo>
                  <a:pt x="176" y="487"/>
                </a:lnTo>
                <a:lnTo>
                  <a:pt x="171" y="487"/>
                </a:lnTo>
                <a:lnTo>
                  <a:pt x="122" y="487"/>
                </a:lnTo>
                <a:lnTo>
                  <a:pt x="118" y="487"/>
                </a:lnTo>
                <a:lnTo>
                  <a:pt x="112" y="486"/>
                </a:lnTo>
                <a:lnTo>
                  <a:pt x="109" y="483"/>
                </a:lnTo>
                <a:lnTo>
                  <a:pt x="105" y="480"/>
                </a:lnTo>
                <a:lnTo>
                  <a:pt x="102" y="476"/>
                </a:lnTo>
                <a:lnTo>
                  <a:pt x="99" y="471"/>
                </a:lnTo>
                <a:lnTo>
                  <a:pt x="98" y="467"/>
                </a:lnTo>
                <a:lnTo>
                  <a:pt x="97" y="463"/>
                </a:lnTo>
                <a:lnTo>
                  <a:pt x="97" y="122"/>
                </a:lnTo>
                <a:lnTo>
                  <a:pt x="98" y="117"/>
                </a:lnTo>
                <a:lnTo>
                  <a:pt x="99" y="113"/>
                </a:lnTo>
                <a:lnTo>
                  <a:pt x="102" y="109"/>
                </a:lnTo>
                <a:lnTo>
                  <a:pt x="105" y="104"/>
                </a:lnTo>
                <a:lnTo>
                  <a:pt x="109" y="101"/>
                </a:lnTo>
                <a:lnTo>
                  <a:pt x="112" y="99"/>
                </a:lnTo>
                <a:lnTo>
                  <a:pt x="118" y="98"/>
                </a:lnTo>
                <a:lnTo>
                  <a:pt x="122" y="98"/>
                </a:lnTo>
                <a:lnTo>
                  <a:pt x="171" y="98"/>
                </a:lnTo>
                <a:lnTo>
                  <a:pt x="176" y="98"/>
                </a:lnTo>
                <a:lnTo>
                  <a:pt x="180" y="99"/>
                </a:lnTo>
                <a:lnTo>
                  <a:pt x="184" y="101"/>
                </a:lnTo>
                <a:lnTo>
                  <a:pt x="188" y="104"/>
                </a:lnTo>
                <a:lnTo>
                  <a:pt x="191" y="109"/>
                </a:lnTo>
                <a:lnTo>
                  <a:pt x="193" y="113"/>
                </a:lnTo>
                <a:lnTo>
                  <a:pt x="195" y="117"/>
                </a:lnTo>
                <a:lnTo>
                  <a:pt x="196" y="122"/>
                </a:lnTo>
                <a:lnTo>
                  <a:pt x="196" y="244"/>
                </a:lnTo>
                <a:lnTo>
                  <a:pt x="390" y="244"/>
                </a:lnTo>
                <a:lnTo>
                  <a:pt x="390" y="122"/>
                </a:lnTo>
                <a:lnTo>
                  <a:pt x="390" y="117"/>
                </a:lnTo>
                <a:lnTo>
                  <a:pt x="392" y="113"/>
                </a:lnTo>
                <a:lnTo>
                  <a:pt x="394" y="109"/>
                </a:lnTo>
                <a:lnTo>
                  <a:pt x="398" y="104"/>
                </a:lnTo>
                <a:lnTo>
                  <a:pt x="401" y="101"/>
                </a:lnTo>
                <a:lnTo>
                  <a:pt x="405" y="99"/>
                </a:lnTo>
                <a:lnTo>
                  <a:pt x="409" y="98"/>
                </a:lnTo>
                <a:lnTo>
                  <a:pt x="415" y="98"/>
                </a:lnTo>
                <a:lnTo>
                  <a:pt x="463" y="98"/>
                </a:lnTo>
                <a:lnTo>
                  <a:pt x="468" y="98"/>
                </a:lnTo>
                <a:lnTo>
                  <a:pt x="472" y="99"/>
                </a:lnTo>
                <a:lnTo>
                  <a:pt x="476" y="101"/>
                </a:lnTo>
                <a:lnTo>
                  <a:pt x="481" y="104"/>
                </a:lnTo>
                <a:lnTo>
                  <a:pt x="483" y="109"/>
                </a:lnTo>
                <a:lnTo>
                  <a:pt x="486" y="113"/>
                </a:lnTo>
                <a:lnTo>
                  <a:pt x="487" y="117"/>
                </a:lnTo>
                <a:lnTo>
                  <a:pt x="487" y="122"/>
                </a:lnTo>
                <a:lnTo>
                  <a:pt x="487" y="4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8" name="Freeform 120"/>
          <p:cNvSpPr>
            <a:spLocks noEditPoints="1"/>
          </p:cNvSpPr>
          <p:nvPr/>
        </p:nvSpPr>
        <p:spPr bwMode="auto">
          <a:xfrm>
            <a:off x="8874127" y="2131221"/>
            <a:ext cx="568326" cy="644526"/>
          </a:xfrm>
          <a:custGeom>
            <a:avLst/>
            <a:gdLst>
              <a:gd name="T0" fmla="*/ 0 w 536"/>
              <a:gd name="T1" fmla="*/ 0 h 609"/>
              <a:gd name="T2" fmla="*/ 49 w 536"/>
              <a:gd name="T3" fmla="*/ 547 h 609"/>
              <a:gd name="T4" fmla="*/ 268 w 536"/>
              <a:gd name="T5" fmla="*/ 609 h 609"/>
              <a:gd name="T6" fmla="*/ 487 w 536"/>
              <a:gd name="T7" fmla="*/ 547 h 609"/>
              <a:gd name="T8" fmla="*/ 536 w 536"/>
              <a:gd name="T9" fmla="*/ 0 h 609"/>
              <a:gd name="T10" fmla="*/ 0 w 536"/>
              <a:gd name="T11" fmla="*/ 0 h 609"/>
              <a:gd name="T12" fmla="*/ 430 w 536"/>
              <a:gd name="T13" fmla="*/ 178 h 609"/>
              <a:gd name="T14" fmla="*/ 174 w 536"/>
              <a:gd name="T15" fmla="*/ 178 h 609"/>
              <a:gd name="T16" fmla="*/ 179 w 536"/>
              <a:gd name="T17" fmla="*/ 247 h 609"/>
              <a:gd name="T18" fmla="*/ 425 w 536"/>
              <a:gd name="T19" fmla="*/ 247 h 609"/>
              <a:gd name="T20" fmla="*/ 406 w 536"/>
              <a:gd name="T21" fmla="*/ 454 h 609"/>
              <a:gd name="T22" fmla="*/ 269 w 536"/>
              <a:gd name="T23" fmla="*/ 492 h 609"/>
              <a:gd name="T24" fmla="*/ 269 w 536"/>
              <a:gd name="T25" fmla="*/ 492 h 609"/>
              <a:gd name="T26" fmla="*/ 268 w 536"/>
              <a:gd name="T27" fmla="*/ 492 h 609"/>
              <a:gd name="T28" fmla="*/ 130 w 536"/>
              <a:gd name="T29" fmla="*/ 454 h 609"/>
              <a:gd name="T30" fmla="*/ 121 w 536"/>
              <a:gd name="T31" fmla="*/ 349 h 609"/>
              <a:gd name="T32" fmla="*/ 188 w 536"/>
              <a:gd name="T33" fmla="*/ 349 h 609"/>
              <a:gd name="T34" fmla="*/ 194 w 536"/>
              <a:gd name="T35" fmla="*/ 401 h 609"/>
              <a:gd name="T36" fmla="*/ 268 w 536"/>
              <a:gd name="T37" fmla="*/ 422 h 609"/>
              <a:gd name="T38" fmla="*/ 343 w 536"/>
              <a:gd name="T39" fmla="*/ 401 h 609"/>
              <a:gd name="T40" fmla="*/ 351 w 536"/>
              <a:gd name="T41" fmla="*/ 315 h 609"/>
              <a:gd name="T42" fmla="*/ 118 w 536"/>
              <a:gd name="T43" fmla="*/ 315 h 609"/>
              <a:gd name="T44" fmla="*/ 101 w 536"/>
              <a:gd name="T45" fmla="*/ 112 h 609"/>
              <a:gd name="T46" fmla="*/ 437 w 536"/>
              <a:gd name="T47" fmla="*/ 112 h 609"/>
              <a:gd name="T48" fmla="*/ 430 w 536"/>
              <a:gd name="T49" fmla="*/ 178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6" h="609">
                <a:moveTo>
                  <a:pt x="0" y="0"/>
                </a:moveTo>
                <a:lnTo>
                  <a:pt x="49" y="547"/>
                </a:lnTo>
                <a:lnTo>
                  <a:pt x="268" y="609"/>
                </a:lnTo>
                <a:lnTo>
                  <a:pt x="487" y="547"/>
                </a:lnTo>
                <a:lnTo>
                  <a:pt x="536" y="0"/>
                </a:lnTo>
                <a:lnTo>
                  <a:pt x="0" y="0"/>
                </a:lnTo>
                <a:close/>
                <a:moveTo>
                  <a:pt x="430" y="178"/>
                </a:moveTo>
                <a:lnTo>
                  <a:pt x="174" y="178"/>
                </a:lnTo>
                <a:lnTo>
                  <a:pt x="179" y="247"/>
                </a:lnTo>
                <a:lnTo>
                  <a:pt x="425" y="247"/>
                </a:lnTo>
                <a:lnTo>
                  <a:pt x="406" y="454"/>
                </a:lnTo>
                <a:lnTo>
                  <a:pt x="269" y="492"/>
                </a:lnTo>
                <a:lnTo>
                  <a:pt x="269" y="492"/>
                </a:lnTo>
                <a:lnTo>
                  <a:pt x="268" y="492"/>
                </a:lnTo>
                <a:lnTo>
                  <a:pt x="130" y="454"/>
                </a:lnTo>
                <a:lnTo>
                  <a:pt x="121" y="349"/>
                </a:lnTo>
                <a:lnTo>
                  <a:pt x="188" y="349"/>
                </a:lnTo>
                <a:lnTo>
                  <a:pt x="194" y="401"/>
                </a:lnTo>
                <a:lnTo>
                  <a:pt x="268" y="422"/>
                </a:lnTo>
                <a:lnTo>
                  <a:pt x="343" y="401"/>
                </a:lnTo>
                <a:lnTo>
                  <a:pt x="351" y="315"/>
                </a:lnTo>
                <a:lnTo>
                  <a:pt x="118" y="315"/>
                </a:lnTo>
                <a:lnTo>
                  <a:pt x="101" y="112"/>
                </a:lnTo>
                <a:lnTo>
                  <a:pt x="437" y="112"/>
                </a:lnTo>
                <a:lnTo>
                  <a:pt x="430" y="17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39" name="Freeform 121"/>
          <p:cNvSpPr>
            <a:spLocks noEditPoints="1"/>
          </p:cNvSpPr>
          <p:nvPr/>
        </p:nvSpPr>
        <p:spPr bwMode="auto">
          <a:xfrm>
            <a:off x="11957051" y="2197895"/>
            <a:ext cx="619126" cy="514350"/>
          </a:xfrm>
          <a:custGeom>
            <a:avLst/>
            <a:gdLst>
              <a:gd name="T0" fmla="*/ 484 w 584"/>
              <a:gd name="T1" fmla="*/ 22 h 487"/>
              <a:gd name="T2" fmla="*/ 478 w 584"/>
              <a:gd name="T3" fmla="*/ 13 h 487"/>
              <a:gd name="T4" fmla="*/ 471 w 584"/>
              <a:gd name="T5" fmla="*/ 7 h 487"/>
              <a:gd name="T6" fmla="*/ 460 w 584"/>
              <a:gd name="T7" fmla="*/ 1 h 487"/>
              <a:gd name="T8" fmla="*/ 450 w 584"/>
              <a:gd name="T9" fmla="*/ 0 h 487"/>
              <a:gd name="T10" fmla="*/ 128 w 584"/>
              <a:gd name="T11" fmla="*/ 0 h 487"/>
              <a:gd name="T12" fmla="*/ 119 w 584"/>
              <a:gd name="T13" fmla="*/ 4 h 487"/>
              <a:gd name="T14" fmla="*/ 109 w 584"/>
              <a:gd name="T15" fmla="*/ 10 h 487"/>
              <a:gd name="T16" fmla="*/ 102 w 584"/>
              <a:gd name="T17" fmla="*/ 18 h 487"/>
              <a:gd name="T18" fmla="*/ 10 w 584"/>
              <a:gd name="T19" fmla="*/ 232 h 487"/>
              <a:gd name="T20" fmla="*/ 2 w 584"/>
              <a:gd name="T21" fmla="*/ 255 h 487"/>
              <a:gd name="T22" fmla="*/ 0 w 584"/>
              <a:gd name="T23" fmla="*/ 279 h 487"/>
              <a:gd name="T24" fmla="*/ 0 w 584"/>
              <a:gd name="T25" fmla="*/ 467 h 487"/>
              <a:gd name="T26" fmla="*/ 4 w 584"/>
              <a:gd name="T27" fmla="*/ 475 h 487"/>
              <a:gd name="T28" fmla="*/ 11 w 584"/>
              <a:gd name="T29" fmla="*/ 483 h 487"/>
              <a:gd name="T30" fmla="*/ 19 w 584"/>
              <a:gd name="T31" fmla="*/ 486 h 487"/>
              <a:gd name="T32" fmla="*/ 560 w 584"/>
              <a:gd name="T33" fmla="*/ 487 h 487"/>
              <a:gd name="T34" fmla="*/ 569 w 584"/>
              <a:gd name="T35" fmla="*/ 485 h 487"/>
              <a:gd name="T36" fmla="*/ 577 w 584"/>
              <a:gd name="T37" fmla="*/ 480 h 487"/>
              <a:gd name="T38" fmla="*/ 582 w 584"/>
              <a:gd name="T39" fmla="*/ 472 h 487"/>
              <a:gd name="T40" fmla="*/ 584 w 584"/>
              <a:gd name="T41" fmla="*/ 462 h 487"/>
              <a:gd name="T42" fmla="*/ 584 w 584"/>
              <a:gd name="T43" fmla="*/ 267 h 487"/>
              <a:gd name="T44" fmla="*/ 579 w 584"/>
              <a:gd name="T45" fmla="*/ 244 h 487"/>
              <a:gd name="T46" fmla="*/ 389 w 584"/>
              <a:gd name="T47" fmla="*/ 268 h 487"/>
              <a:gd name="T48" fmla="*/ 231 w 584"/>
              <a:gd name="T49" fmla="*/ 340 h 487"/>
              <a:gd name="T50" fmla="*/ 74 w 584"/>
              <a:gd name="T51" fmla="*/ 268 h 487"/>
              <a:gd name="T52" fmla="*/ 75 w 584"/>
              <a:gd name="T53" fmla="*/ 265 h 487"/>
              <a:gd name="T54" fmla="*/ 77 w 584"/>
              <a:gd name="T55" fmla="*/ 262 h 487"/>
              <a:gd name="T56" fmla="*/ 426 w 584"/>
              <a:gd name="T57" fmla="*/ 73 h 487"/>
              <a:gd name="T58" fmla="*/ 507 w 584"/>
              <a:gd name="T59" fmla="*/ 263 h 487"/>
              <a:gd name="T60" fmla="*/ 509 w 584"/>
              <a:gd name="T61" fmla="*/ 266 h 487"/>
              <a:gd name="T62" fmla="*/ 389 w 584"/>
              <a:gd name="T63" fmla="*/ 268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487">
                <a:moveTo>
                  <a:pt x="574" y="232"/>
                </a:moveTo>
                <a:lnTo>
                  <a:pt x="484" y="22"/>
                </a:lnTo>
                <a:lnTo>
                  <a:pt x="482" y="18"/>
                </a:lnTo>
                <a:lnTo>
                  <a:pt x="478" y="13"/>
                </a:lnTo>
                <a:lnTo>
                  <a:pt x="475" y="10"/>
                </a:lnTo>
                <a:lnTo>
                  <a:pt x="471" y="7"/>
                </a:lnTo>
                <a:lnTo>
                  <a:pt x="465" y="4"/>
                </a:lnTo>
                <a:lnTo>
                  <a:pt x="460" y="1"/>
                </a:lnTo>
                <a:lnTo>
                  <a:pt x="456" y="0"/>
                </a:lnTo>
                <a:lnTo>
                  <a:pt x="450" y="0"/>
                </a:lnTo>
                <a:lnTo>
                  <a:pt x="134" y="0"/>
                </a:lnTo>
                <a:lnTo>
                  <a:pt x="128" y="0"/>
                </a:lnTo>
                <a:lnTo>
                  <a:pt x="124" y="1"/>
                </a:lnTo>
                <a:lnTo>
                  <a:pt x="119" y="4"/>
                </a:lnTo>
                <a:lnTo>
                  <a:pt x="113" y="7"/>
                </a:lnTo>
                <a:lnTo>
                  <a:pt x="109" y="10"/>
                </a:lnTo>
                <a:lnTo>
                  <a:pt x="106" y="13"/>
                </a:lnTo>
                <a:lnTo>
                  <a:pt x="102" y="18"/>
                </a:lnTo>
                <a:lnTo>
                  <a:pt x="100" y="22"/>
                </a:lnTo>
                <a:lnTo>
                  <a:pt x="10" y="232"/>
                </a:lnTo>
                <a:lnTo>
                  <a:pt x="5" y="244"/>
                </a:lnTo>
                <a:lnTo>
                  <a:pt x="2" y="255"/>
                </a:lnTo>
                <a:lnTo>
                  <a:pt x="0" y="267"/>
                </a:lnTo>
                <a:lnTo>
                  <a:pt x="0" y="279"/>
                </a:lnTo>
                <a:lnTo>
                  <a:pt x="0" y="462"/>
                </a:lnTo>
                <a:lnTo>
                  <a:pt x="0" y="467"/>
                </a:lnTo>
                <a:lnTo>
                  <a:pt x="2" y="472"/>
                </a:lnTo>
                <a:lnTo>
                  <a:pt x="4" y="475"/>
                </a:lnTo>
                <a:lnTo>
                  <a:pt x="7" y="480"/>
                </a:lnTo>
                <a:lnTo>
                  <a:pt x="11" y="483"/>
                </a:lnTo>
                <a:lnTo>
                  <a:pt x="15" y="485"/>
                </a:lnTo>
                <a:lnTo>
                  <a:pt x="19" y="486"/>
                </a:lnTo>
                <a:lnTo>
                  <a:pt x="24" y="487"/>
                </a:lnTo>
                <a:lnTo>
                  <a:pt x="560" y="487"/>
                </a:lnTo>
                <a:lnTo>
                  <a:pt x="565" y="486"/>
                </a:lnTo>
                <a:lnTo>
                  <a:pt x="569" y="485"/>
                </a:lnTo>
                <a:lnTo>
                  <a:pt x="573" y="483"/>
                </a:lnTo>
                <a:lnTo>
                  <a:pt x="577" y="480"/>
                </a:lnTo>
                <a:lnTo>
                  <a:pt x="580" y="475"/>
                </a:lnTo>
                <a:lnTo>
                  <a:pt x="582" y="472"/>
                </a:lnTo>
                <a:lnTo>
                  <a:pt x="584" y="467"/>
                </a:lnTo>
                <a:lnTo>
                  <a:pt x="584" y="462"/>
                </a:lnTo>
                <a:lnTo>
                  <a:pt x="584" y="279"/>
                </a:lnTo>
                <a:lnTo>
                  <a:pt x="584" y="267"/>
                </a:lnTo>
                <a:lnTo>
                  <a:pt x="582" y="255"/>
                </a:lnTo>
                <a:lnTo>
                  <a:pt x="579" y="244"/>
                </a:lnTo>
                <a:lnTo>
                  <a:pt x="574" y="232"/>
                </a:lnTo>
                <a:close/>
                <a:moveTo>
                  <a:pt x="389" y="268"/>
                </a:moveTo>
                <a:lnTo>
                  <a:pt x="353" y="340"/>
                </a:lnTo>
                <a:lnTo>
                  <a:pt x="231" y="340"/>
                </a:lnTo>
                <a:lnTo>
                  <a:pt x="195" y="268"/>
                </a:lnTo>
                <a:lnTo>
                  <a:pt x="74" y="268"/>
                </a:lnTo>
                <a:lnTo>
                  <a:pt x="75" y="267"/>
                </a:lnTo>
                <a:lnTo>
                  <a:pt x="75" y="265"/>
                </a:lnTo>
                <a:lnTo>
                  <a:pt x="77" y="263"/>
                </a:lnTo>
                <a:lnTo>
                  <a:pt x="77" y="262"/>
                </a:lnTo>
                <a:lnTo>
                  <a:pt x="158" y="73"/>
                </a:lnTo>
                <a:lnTo>
                  <a:pt x="426" y="73"/>
                </a:lnTo>
                <a:lnTo>
                  <a:pt x="507" y="262"/>
                </a:lnTo>
                <a:lnTo>
                  <a:pt x="507" y="263"/>
                </a:lnTo>
                <a:lnTo>
                  <a:pt x="509" y="265"/>
                </a:lnTo>
                <a:lnTo>
                  <a:pt x="509" y="266"/>
                </a:lnTo>
                <a:lnTo>
                  <a:pt x="510" y="268"/>
                </a:lnTo>
                <a:lnTo>
                  <a:pt x="389" y="26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0" name="Freeform 122"/>
          <p:cNvSpPr>
            <a:spLocks/>
          </p:cNvSpPr>
          <p:nvPr/>
        </p:nvSpPr>
        <p:spPr bwMode="auto">
          <a:xfrm>
            <a:off x="2676526" y="2461421"/>
            <a:ext cx="304800" cy="301626"/>
          </a:xfrm>
          <a:custGeom>
            <a:avLst/>
            <a:gdLst>
              <a:gd name="T0" fmla="*/ 240 w 288"/>
              <a:gd name="T1" fmla="*/ 3 h 287"/>
              <a:gd name="T2" fmla="*/ 237 w 288"/>
              <a:gd name="T3" fmla="*/ 1 h 287"/>
              <a:gd name="T4" fmla="*/ 232 w 288"/>
              <a:gd name="T5" fmla="*/ 0 h 287"/>
              <a:gd name="T6" fmla="*/ 227 w 288"/>
              <a:gd name="T7" fmla="*/ 1 h 287"/>
              <a:gd name="T8" fmla="*/ 223 w 288"/>
              <a:gd name="T9" fmla="*/ 3 h 287"/>
              <a:gd name="T10" fmla="*/ 97 w 288"/>
              <a:gd name="T11" fmla="*/ 129 h 287"/>
              <a:gd name="T12" fmla="*/ 43 w 288"/>
              <a:gd name="T13" fmla="*/ 74 h 287"/>
              <a:gd name="T14" fmla="*/ 38 w 288"/>
              <a:gd name="T15" fmla="*/ 71 h 287"/>
              <a:gd name="T16" fmla="*/ 34 w 288"/>
              <a:gd name="T17" fmla="*/ 69 h 287"/>
              <a:gd name="T18" fmla="*/ 30 w 288"/>
              <a:gd name="T19" fmla="*/ 68 h 287"/>
              <a:gd name="T20" fmla="*/ 25 w 288"/>
              <a:gd name="T21" fmla="*/ 68 h 287"/>
              <a:gd name="T22" fmla="*/ 20 w 288"/>
              <a:gd name="T23" fmla="*/ 68 h 287"/>
              <a:gd name="T24" fmla="*/ 16 w 288"/>
              <a:gd name="T25" fmla="*/ 69 h 287"/>
              <a:gd name="T26" fmla="*/ 11 w 288"/>
              <a:gd name="T27" fmla="*/ 71 h 287"/>
              <a:gd name="T28" fmla="*/ 8 w 288"/>
              <a:gd name="T29" fmla="*/ 74 h 287"/>
              <a:gd name="T30" fmla="*/ 5 w 288"/>
              <a:gd name="T31" fmla="*/ 78 h 287"/>
              <a:gd name="T32" fmla="*/ 3 w 288"/>
              <a:gd name="T33" fmla="*/ 83 h 287"/>
              <a:gd name="T34" fmla="*/ 2 w 288"/>
              <a:gd name="T35" fmla="*/ 87 h 287"/>
              <a:gd name="T36" fmla="*/ 0 w 288"/>
              <a:gd name="T37" fmla="*/ 91 h 287"/>
              <a:gd name="T38" fmla="*/ 0 w 288"/>
              <a:gd name="T39" fmla="*/ 262 h 287"/>
              <a:gd name="T40" fmla="*/ 2 w 288"/>
              <a:gd name="T41" fmla="*/ 267 h 287"/>
              <a:gd name="T42" fmla="*/ 3 w 288"/>
              <a:gd name="T43" fmla="*/ 272 h 287"/>
              <a:gd name="T44" fmla="*/ 5 w 288"/>
              <a:gd name="T45" fmla="*/ 275 h 287"/>
              <a:gd name="T46" fmla="*/ 8 w 288"/>
              <a:gd name="T47" fmla="*/ 279 h 287"/>
              <a:gd name="T48" fmla="*/ 11 w 288"/>
              <a:gd name="T49" fmla="*/ 283 h 287"/>
              <a:gd name="T50" fmla="*/ 16 w 288"/>
              <a:gd name="T51" fmla="*/ 285 h 287"/>
              <a:gd name="T52" fmla="*/ 20 w 288"/>
              <a:gd name="T53" fmla="*/ 286 h 287"/>
              <a:gd name="T54" fmla="*/ 25 w 288"/>
              <a:gd name="T55" fmla="*/ 287 h 287"/>
              <a:gd name="T56" fmla="*/ 196 w 288"/>
              <a:gd name="T57" fmla="*/ 287 h 287"/>
              <a:gd name="T58" fmla="*/ 200 w 288"/>
              <a:gd name="T59" fmla="*/ 286 h 287"/>
              <a:gd name="T60" fmla="*/ 205 w 288"/>
              <a:gd name="T61" fmla="*/ 285 h 287"/>
              <a:gd name="T62" fmla="*/ 209 w 288"/>
              <a:gd name="T63" fmla="*/ 283 h 287"/>
              <a:gd name="T64" fmla="*/ 212 w 288"/>
              <a:gd name="T65" fmla="*/ 279 h 287"/>
              <a:gd name="T66" fmla="*/ 215 w 288"/>
              <a:gd name="T67" fmla="*/ 275 h 287"/>
              <a:gd name="T68" fmla="*/ 218 w 288"/>
              <a:gd name="T69" fmla="*/ 272 h 287"/>
              <a:gd name="T70" fmla="*/ 220 w 288"/>
              <a:gd name="T71" fmla="*/ 267 h 287"/>
              <a:gd name="T72" fmla="*/ 220 w 288"/>
              <a:gd name="T73" fmla="*/ 262 h 287"/>
              <a:gd name="T74" fmla="*/ 220 w 288"/>
              <a:gd name="T75" fmla="*/ 258 h 287"/>
              <a:gd name="T76" fmla="*/ 218 w 288"/>
              <a:gd name="T77" fmla="*/ 253 h 287"/>
              <a:gd name="T78" fmla="*/ 215 w 288"/>
              <a:gd name="T79" fmla="*/ 249 h 287"/>
              <a:gd name="T80" fmla="*/ 212 w 288"/>
              <a:gd name="T81" fmla="*/ 245 h 287"/>
              <a:gd name="T82" fmla="*/ 158 w 288"/>
              <a:gd name="T83" fmla="*/ 191 h 287"/>
              <a:gd name="T84" fmla="*/ 284 w 288"/>
              <a:gd name="T85" fmla="*/ 64 h 287"/>
              <a:gd name="T86" fmla="*/ 287 w 288"/>
              <a:gd name="T87" fmla="*/ 60 h 287"/>
              <a:gd name="T88" fmla="*/ 288 w 288"/>
              <a:gd name="T89" fmla="*/ 55 h 287"/>
              <a:gd name="T90" fmla="*/ 287 w 288"/>
              <a:gd name="T91" fmla="*/ 50 h 287"/>
              <a:gd name="T92" fmla="*/ 284 w 288"/>
              <a:gd name="T93" fmla="*/ 46 h 287"/>
              <a:gd name="T94" fmla="*/ 240 w 288"/>
              <a:gd name="T95" fmla="*/ 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 h="287">
                <a:moveTo>
                  <a:pt x="240" y="3"/>
                </a:moveTo>
                <a:lnTo>
                  <a:pt x="237" y="1"/>
                </a:lnTo>
                <a:lnTo>
                  <a:pt x="232" y="0"/>
                </a:lnTo>
                <a:lnTo>
                  <a:pt x="227" y="1"/>
                </a:lnTo>
                <a:lnTo>
                  <a:pt x="223" y="3"/>
                </a:lnTo>
                <a:lnTo>
                  <a:pt x="97" y="129"/>
                </a:lnTo>
                <a:lnTo>
                  <a:pt x="43" y="74"/>
                </a:lnTo>
                <a:lnTo>
                  <a:pt x="38" y="71"/>
                </a:lnTo>
                <a:lnTo>
                  <a:pt x="34" y="69"/>
                </a:lnTo>
                <a:lnTo>
                  <a:pt x="30" y="68"/>
                </a:lnTo>
                <a:lnTo>
                  <a:pt x="25" y="68"/>
                </a:lnTo>
                <a:lnTo>
                  <a:pt x="20" y="68"/>
                </a:lnTo>
                <a:lnTo>
                  <a:pt x="16" y="69"/>
                </a:lnTo>
                <a:lnTo>
                  <a:pt x="11" y="71"/>
                </a:lnTo>
                <a:lnTo>
                  <a:pt x="8" y="74"/>
                </a:lnTo>
                <a:lnTo>
                  <a:pt x="5" y="78"/>
                </a:lnTo>
                <a:lnTo>
                  <a:pt x="3" y="83"/>
                </a:lnTo>
                <a:lnTo>
                  <a:pt x="2" y="87"/>
                </a:lnTo>
                <a:lnTo>
                  <a:pt x="0" y="91"/>
                </a:lnTo>
                <a:lnTo>
                  <a:pt x="0" y="262"/>
                </a:lnTo>
                <a:lnTo>
                  <a:pt x="2" y="267"/>
                </a:lnTo>
                <a:lnTo>
                  <a:pt x="3" y="272"/>
                </a:lnTo>
                <a:lnTo>
                  <a:pt x="5" y="275"/>
                </a:lnTo>
                <a:lnTo>
                  <a:pt x="8" y="279"/>
                </a:lnTo>
                <a:lnTo>
                  <a:pt x="11" y="283"/>
                </a:lnTo>
                <a:lnTo>
                  <a:pt x="16" y="285"/>
                </a:lnTo>
                <a:lnTo>
                  <a:pt x="20" y="286"/>
                </a:lnTo>
                <a:lnTo>
                  <a:pt x="25" y="287"/>
                </a:lnTo>
                <a:lnTo>
                  <a:pt x="196" y="287"/>
                </a:lnTo>
                <a:lnTo>
                  <a:pt x="200" y="286"/>
                </a:lnTo>
                <a:lnTo>
                  <a:pt x="205" y="285"/>
                </a:lnTo>
                <a:lnTo>
                  <a:pt x="209" y="283"/>
                </a:lnTo>
                <a:lnTo>
                  <a:pt x="212" y="279"/>
                </a:lnTo>
                <a:lnTo>
                  <a:pt x="215" y="275"/>
                </a:lnTo>
                <a:lnTo>
                  <a:pt x="218" y="272"/>
                </a:lnTo>
                <a:lnTo>
                  <a:pt x="220" y="267"/>
                </a:lnTo>
                <a:lnTo>
                  <a:pt x="220" y="262"/>
                </a:lnTo>
                <a:lnTo>
                  <a:pt x="220" y="258"/>
                </a:lnTo>
                <a:lnTo>
                  <a:pt x="218" y="253"/>
                </a:lnTo>
                <a:lnTo>
                  <a:pt x="215" y="249"/>
                </a:lnTo>
                <a:lnTo>
                  <a:pt x="212" y="245"/>
                </a:lnTo>
                <a:lnTo>
                  <a:pt x="158" y="191"/>
                </a:lnTo>
                <a:lnTo>
                  <a:pt x="284" y="64"/>
                </a:lnTo>
                <a:lnTo>
                  <a:pt x="287" y="60"/>
                </a:lnTo>
                <a:lnTo>
                  <a:pt x="288" y="55"/>
                </a:lnTo>
                <a:lnTo>
                  <a:pt x="287" y="50"/>
                </a:lnTo>
                <a:lnTo>
                  <a:pt x="284" y="46"/>
                </a:lnTo>
                <a:lnTo>
                  <a:pt x="240" y="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1" name="Freeform 123"/>
          <p:cNvSpPr>
            <a:spLocks/>
          </p:cNvSpPr>
          <p:nvPr/>
        </p:nvSpPr>
        <p:spPr bwMode="auto">
          <a:xfrm>
            <a:off x="2990850" y="2143920"/>
            <a:ext cx="304800" cy="304800"/>
          </a:xfrm>
          <a:custGeom>
            <a:avLst/>
            <a:gdLst>
              <a:gd name="T0" fmla="*/ 281 w 288"/>
              <a:gd name="T1" fmla="*/ 7 h 287"/>
              <a:gd name="T2" fmla="*/ 277 w 288"/>
              <a:gd name="T3" fmla="*/ 4 h 287"/>
              <a:gd name="T4" fmla="*/ 273 w 288"/>
              <a:gd name="T5" fmla="*/ 2 h 287"/>
              <a:gd name="T6" fmla="*/ 268 w 288"/>
              <a:gd name="T7" fmla="*/ 1 h 287"/>
              <a:gd name="T8" fmla="*/ 264 w 288"/>
              <a:gd name="T9" fmla="*/ 0 h 287"/>
              <a:gd name="T10" fmla="*/ 93 w 288"/>
              <a:gd name="T11" fmla="*/ 0 h 287"/>
              <a:gd name="T12" fmla="*/ 88 w 288"/>
              <a:gd name="T13" fmla="*/ 1 h 287"/>
              <a:gd name="T14" fmla="*/ 84 w 288"/>
              <a:gd name="T15" fmla="*/ 2 h 287"/>
              <a:gd name="T16" fmla="*/ 80 w 288"/>
              <a:gd name="T17" fmla="*/ 4 h 287"/>
              <a:gd name="T18" fmla="*/ 76 w 288"/>
              <a:gd name="T19" fmla="*/ 7 h 287"/>
              <a:gd name="T20" fmla="*/ 73 w 288"/>
              <a:gd name="T21" fmla="*/ 12 h 287"/>
              <a:gd name="T22" fmla="*/ 71 w 288"/>
              <a:gd name="T23" fmla="*/ 15 h 287"/>
              <a:gd name="T24" fmla="*/ 70 w 288"/>
              <a:gd name="T25" fmla="*/ 20 h 287"/>
              <a:gd name="T26" fmla="*/ 68 w 288"/>
              <a:gd name="T27" fmla="*/ 24 h 287"/>
              <a:gd name="T28" fmla="*/ 70 w 288"/>
              <a:gd name="T29" fmla="*/ 29 h 287"/>
              <a:gd name="T30" fmla="*/ 71 w 288"/>
              <a:gd name="T31" fmla="*/ 34 h 287"/>
              <a:gd name="T32" fmla="*/ 73 w 288"/>
              <a:gd name="T33" fmla="*/ 37 h 287"/>
              <a:gd name="T34" fmla="*/ 76 w 288"/>
              <a:gd name="T35" fmla="*/ 42 h 287"/>
              <a:gd name="T36" fmla="*/ 131 w 288"/>
              <a:gd name="T37" fmla="*/ 97 h 287"/>
              <a:gd name="T38" fmla="*/ 5 w 288"/>
              <a:gd name="T39" fmla="*/ 223 h 287"/>
              <a:gd name="T40" fmla="*/ 2 w 288"/>
              <a:gd name="T41" fmla="*/ 226 h 287"/>
              <a:gd name="T42" fmla="*/ 0 w 288"/>
              <a:gd name="T43" fmla="*/ 232 h 287"/>
              <a:gd name="T44" fmla="*/ 2 w 288"/>
              <a:gd name="T45" fmla="*/ 236 h 287"/>
              <a:gd name="T46" fmla="*/ 5 w 288"/>
              <a:gd name="T47" fmla="*/ 240 h 287"/>
              <a:gd name="T48" fmla="*/ 48 w 288"/>
              <a:gd name="T49" fmla="*/ 284 h 287"/>
              <a:gd name="T50" fmla="*/ 52 w 288"/>
              <a:gd name="T51" fmla="*/ 287 h 287"/>
              <a:gd name="T52" fmla="*/ 57 w 288"/>
              <a:gd name="T53" fmla="*/ 287 h 287"/>
              <a:gd name="T54" fmla="*/ 61 w 288"/>
              <a:gd name="T55" fmla="*/ 287 h 287"/>
              <a:gd name="T56" fmla="*/ 65 w 288"/>
              <a:gd name="T57" fmla="*/ 284 h 287"/>
              <a:gd name="T58" fmla="*/ 192 w 288"/>
              <a:gd name="T59" fmla="*/ 157 h 287"/>
              <a:gd name="T60" fmla="*/ 247 w 288"/>
              <a:gd name="T61" fmla="*/ 212 h 287"/>
              <a:gd name="T62" fmla="*/ 250 w 288"/>
              <a:gd name="T63" fmla="*/ 216 h 287"/>
              <a:gd name="T64" fmla="*/ 254 w 288"/>
              <a:gd name="T65" fmla="*/ 218 h 287"/>
              <a:gd name="T66" fmla="*/ 259 w 288"/>
              <a:gd name="T67" fmla="*/ 219 h 287"/>
              <a:gd name="T68" fmla="*/ 264 w 288"/>
              <a:gd name="T69" fmla="*/ 219 h 287"/>
              <a:gd name="T70" fmla="*/ 268 w 288"/>
              <a:gd name="T71" fmla="*/ 219 h 287"/>
              <a:gd name="T72" fmla="*/ 273 w 288"/>
              <a:gd name="T73" fmla="*/ 218 h 287"/>
              <a:gd name="T74" fmla="*/ 277 w 288"/>
              <a:gd name="T75" fmla="*/ 216 h 287"/>
              <a:gd name="T76" fmla="*/ 281 w 288"/>
              <a:gd name="T77" fmla="*/ 212 h 287"/>
              <a:gd name="T78" fmla="*/ 284 w 288"/>
              <a:gd name="T79" fmla="*/ 208 h 287"/>
              <a:gd name="T80" fmla="*/ 287 w 288"/>
              <a:gd name="T81" fmla="*/ 204 h 287"/>
              <a:gd name="T82" fmla="*/ 288 w 288"/>
              <a:gd name="T83" fmla="*/ 199 h 287"/>
              <a:gd name="T84" fmla="*/ 288 w 288"/>
              <a:gd name="T85" fmla="*/ 195 h 287"/>
              <a:gd name="T86" fmla="*/ 288 w 288"/>
              <a:gd name="T87" fmla="*/ 24 h 287"/>
              <a:gd name="T88" fmla="*/ 288 w 288"/>
              <a:gd name="T89" fmla="*/ 20 h 287"/>
              <a:gd name="T90" fmla="*/ 287 w 288"/>
              <a:gd name="T91" fmla="*/ 15 h 287"/>
              <a:gd name="T92" fmla="*/ 284 w 288"/>
              <a:gd name="T93" fmla="*/ 12 h 287"/>
              <a:gd name="T94" fmla="*/ 281 w 288"/>
              <a:gd name="T95" fmla="*/ 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 h="287">
                <a:moveTo>
                  <a:pt x="281" y="7"/>
                </a:moveTo>
                <a:lnTo>
                  <a:pt x="277" y="4"/>
                </a:lnTo>
                <a:lnTo>
                  <a:pt x="273" y="2"/>
                </a:lnTo>
                <a:lnTo>
                  <a:pt x="268" y="1"/>
                </a:lnTo>
                <a:lnTo>
                  <a:pt x="264" y="0"/>
                </a:lnTo>
                <a:lnTo>
                  <a:pt x="93" y="0"/>
                </a:lnTo>
                <a:lnTo>
                  <a:pt x="88" y="1"/>
                </a:lnTo>
                <a:lnTo>
                  <a:pt x="84" y="2"/>
                </a:lnTo>
                <a:lnTo>
                  <a:pt x="80" y="4"/>
                </a:lnTo>
                <a:lnTo>
                  <a:pt x="76" y="7"/>
                </a:lnTo>
                <a:lnTo>
                  <a:pt x="73" y="12"/>
                </a:lnTo>
                <a:lnTo>
                  <a:pt x="71" y="15"/>
                </a:lnTo>
                <a:lnTo>
                  <a:pt x="70" y="20"/>
                </a:lnTo>
                <a:lnTo>
                  <a:pt x="68" y="24"/>
                </a:lnTo>
                <a:lnTo>
                  <a:pt x="70" y="29"/>
                </a:lnTo>
                <a:lnTo>
                  <a:pt x="71" y="34"/>
                </a:lnTo>
                <a:lnTo>
                  <a:pt x="73" y="37"/>
                </a:lnTo>
                <a:lnTo>
                  <a:pt x="76" y="42"/>
                </a:lnTo>
                <a:lnTo>
                  <a:pt x="131" y="97"/>
                </a:lnTo>
                <a:lnTo>
                  <a:pt x="5" y="223"/>
                </a:lnTo>
                <a:lnTo>
                  <a:pt x="2" y="226"/>
                </a:lnTo>
                <a:lnTo>
                  <a:pt x="0" y="232"/>
                </a:lnTo>
                <a:lnTo>
                  <a:pt x="2" y="236"/>
                </a:lnTo>
                <a:lnTo>
                  <a:pt x="5" y="240"/>
                </a:lnTo>
                <a:lnTo>
                  <a:pt x="48" y="284"/>
                </a:lnTo>
                <a:lnTo>
                  <a:pt x="52" y="287"/>
                </a:lnTo>
                <a:lnTo>
                  <a:pt x="57" y="287"/>
                </a:lnTo>
                <a:lnTo>
                  <a:pt x="61" y="287"/>
                </a:lnTo>
                <a:lnTo>
                  <a:pt x="65" y="284"/>
                </a:lnTo>
                <a:lnTo>
                  <a:pt x="192" y="157"/>
                </a:lnTo>
                <a:lnTo>
                  <a:pt x="247" y="212"/>
                </a:lnTo>
                <a:lnTo>
                  <a:pt x="250" y="216"/>
                </a:lnTo>
                <a:lnTo>
                  <a:pt x="254" y="218"/>
                </a:lnTo>
                <a:lnTo>
                  <a:pt x="259" y="219"/>
                </a:lnTo>
                <a:lnTo>
                  <a:pt x="264" y="219"/>
                </a:lnTo>
                <a:lnTo>
                  <a:pt x="268" y="219"/>
                </a:lnTo>
                <a:lnTo>
                  <a:pt x="273" y="218"/>
                </a:lnTo>
                <a:lnTo>
                  <a:pt x="277" y="216"/>
                </a:lnTo>
                <a:lnTo>
                  <a:pt x="281" y="212"/>
                </a:lnTo>
                <a:lnTo>
                  <a:pt x="284" y="208"/>
                </a:lnTo>
                <a:lnTo>
                  <a:pt x="287" y="204"/>
                </a:lnTo>
                <a:lnTo>
                  <a:pt x="288" y="199"/>
                </a:lnTo>
                <a:lnTo>
                  <a:pt x="288" y="195"/>
                </a:lnTo>
                <a:lnTo>
                  <a:pt x="288" y="24"/>
                </a:lnTo>
                <a:lnTo>
                  <a:pt x="288" y="20"/>
                </a:lnTo>
                <a:lnTo>
                  <a:pt x="287" y="15"/>
                </a:lnTo>
                <a:lnTo>
                  <a:pt x="284" y="12"/>
                </a:lnTo>
                <a:lnTo>
                  <a:pt x="281" y="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2" name="Freeform 124"/>
          <p:cNvSpPr>
            <a:spLocks/>
          </p:cNvSpPr>
          <p:nvPr/>
        </p:nvSpPr>
        <p:spPr bwMode="auto">
          <a:xfrm>
            <a:off x="13369926" y="2324894"/>
            <a:ext cx="142876" cy="257176"/>
          </a:xfrm>
          <a:custGeom>
            <a:avLst/>
            <a:gdLst>
              <a:gd name="T0" fmla="*/ 12 w 134"/>
              <a:gd name="T1" fmla="*/ 244 h 244"/>
              <a:gd name="T2" fmla="*/ 16 w 134"/>
              <a:gd name="T3" fmla="*/ 243 h 244"/>
              <a:gd name="T4" fmla="*/ 20 w 134"/>
              <a:gd name="T5" fmla="*/ 241 h 244"/>
              <a:gd name="T6" fmla="*/ 129 w 134"/>
              <a:gd name="T7" fmla="*/ 131 h 244"/>
              <a:gd name="T8" fmla="*/ 133 w 134"/>
              <a:gd name="T9" fmla="*/ 128 h 244"/>
              <a:gd name="T10" fmla="*/ 134 w 134"/>
              <a:gd name="T11" fmla="*/ 122 h 244"/>
              <a:gd name="T12" fmla="*/ 133 w 134"/>
              <a:gd name="T13" fmla="*/ 118 h 244"/>
              <a:gd name="T14" fmla="*/ 129 w 134"/>
              <a:gd name="T15" fmla="*/ 114 h 244"/>
              <a:gd name="T16" fmla="*/ 20 w 134"/>
              <a:gd name="T17" fmla="*/ 3 h 244"/>
              <a:gd name="T18" fmla="*/ 16 w 134"/>
              <a:gd name="T19" fmla="*/ 1 h 244"/>
              <a:gd name="T20" fmla="*/ 12 w 134"/>
              <a:gd name="T21" fmla="*/ 0 h 244"/>
              <a:gd name="T22" fmla="*/ 7 w 134"/>
              <a:gd name="T23" fmla="*/ 1 h 244"/>
              <a:gd name="T24" fmla="*/ 3 w 134"/>
              <a:gd name="T25" fmla="*/ 5 h 244"/>
              <a:gd name="T26" fmla="*/ 0 w 134"/>
              <a:gd name="T27" fmla="*/ 8 h 244"/>
              <a:gd name="T28" fmla="*/ 0 w 134"/>
              <a:gd name="T29" fmla="*/ 13 h 244"/>
              <a:gd name="T30" fmla="*/ 0 w 134"/>
              <a:gd name="T31" fmla="*/ 232 h 244"/>
              <a:gd name="T32" fmla="*/ 0 w 134"/>
              <a:gd name="T33" fmla="*/ 237 h 244"/>
              <a:gd name="T34" fmla="*/ 3 w 134"/>
              <a:gd name="T35" fmla="*/ 240 h 244"/>
              <a:gd name="T36" fmla="*/ 7 w 134"/>
              <a:gd name="T37" fmla="*/ 243 h 244"/>
              <a:gd name="T38" fmla="*/ 12 w 134"/>
              <a:gd name="T39"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244">
                <a:moveTo>
                  <a:pt x="12" y="244"/>
                </a:moveTo>
                <a:lnTo>
                  <a:pt x="16" y="243"/>
                </a:lnTo>
                <a:lnTo>
                  <a:pt x="20" y="241"/>
                </a:lnTo>
                <a:lnTo>
                  <a:pt x="129" y="131"/>
                </a:lnTo>
                <a:lnTo>
                  <a:pt x="133" y="128"/>
                </a:lnTo>
                <a:lnTo>
                  <a:pt x="134" y="122"/>
                </a:lnTo>
                <a:lnTo>
                  <a:pt x="133" y="118"/>
                </a:lnTo>
                <a:lnTo>
                  <a:pt x="129" y="114"/>
                </a:lnTo>
                <a:lnTo>
                  <a:pt x="20" y="3"/>
                </a:lnTo>
                <a:lnTo>
                  <a:pt x="16" y="1"/>
                </a:lnTo>
                <a:lnTo>
                  <a:pt x="12" y="0"/>
                </a:lnTo>
                <a:lnTo>
                  <a:pt x="7" y="1"/>
                </a:lnTo>
                <a:lnTo>
                  <a:pt x="3" y="5"/>
                </a:lnTo>
                <a:lnTo>
                  <a:pt x="0" y="8"/>
                </a:lnTo>
                <a:lnTo>
                  <a:pt x="0" y="13"/>
                </a:lnTo>
                <a:lnTo>
                  <a:pt x="0" y="232"/>
                </a:lnTo>
                <a:lnTo>
                  <a:pt x="0" y="237"/>
                </a:lnTo>
                <a:lnTo>
                  <a:pt x="3" y="240"/>
                </a:lnTo>
                <a:lnTo>
                  <a:pt x="7" y="243"/>
                </a:lnTo>
                <a:lnTo>
                  <a:pt x="12" y="24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3" name="Freeform 125"/>
          <p:cNvSpPr>
            <a:spLocks/>
          </p:cNvSpPr>
          <p:nvPr/>
        </p:nvSpPr>
        <p:spPr bwMode="auto">
          <a:xfrm>
            <a:off x="13369927" y="2636044"/>
            <a:ext cx="720726" cy="101600"/>
          </a:xfrm>
          <a:custGeom>
            <a:avLst/>
            <a:gdLst>
              <a:gd name="T0" fmla="*/ 669 w 681"/>
              <a:gd name="T1" fmla="*/ 0 h 97"/>
              <a:gd name="T2" fmla="*/ 12 w 681"/>
              <a:gd name="T3" fmla="*/ 0 h 97"/>
              <a:gd name="T4" fmla="*/ 7 w 681"/>
              <a:gd name="T5" fmla="*/ 1 h 97"/>
              <a:gd name="T6" fmla="*/ 3 w 681"/>
              <a:gd name="T7" fmla="*/ 3 h 97"/>
              <a:gd name="T8" fmla="*/ 0 w 681"/>
              <a:gd name="T9" fmla="*/ 7 h 97"/>
              <a:gd name="T10" fmla="*/ 0 w 681"/>
              <a:gd name="T11" fmla="*/ 12 h 97"/>
              <a:gd name="T12" fmla="*/ 0 w 681"/>
              <a:gd name="T13" fmla="*/ 85 h 97"/>
              <a:gd name="T14" fmla="*/ 0 w 681"/>
              <a:gd name="T15" fmla="*/ 89 h 97"/>
              <a:gd name="T16" fmla="*/ 3 w 681"/>
              <a:gd name="T17" fmla="*/ 94 h 97"/>
              <a:gd name="T18" fmla="*/ 7 w 681"/>
              <a:gd name="T19" fmla="*/ 96 h 97"/>
              <a:gd name="T20" fmla="*/ 12 w 681"/>
              <a:gd name="T21" fmla="*/ 97 h 97"/>
              <a:gd name="T22" fmla="*/ 669 w 681"/>
              <a:gd name="T23" fmla="*/ 97 h 97"/>
              <a:gd name="T24" fmla="*/ 674 w 681"/>
              <a:gd name="T25" fmla="*/ 96 h 97"/>
              <a:gd name="T26" fmla="*/ 678 w 681"/>
              <a:gd name="T27" fmla="*/ 94 h 97"/>
              <a:gd name="T28" fmla="*/ 680 w 681"/>
              <a:gd name="T29" fmla="*/ 89 h 97"/>
              <a:gd name="T30" fmla="*/ 681 w 681"/>
              <a:gd name="T31" fmla="*/ 85 h 97"/>
              <a:gd name="T32" fmla="*/ 681 w 681"/>
              <a:gd name="T33" fmla="*/ 12 h 97"/>
              <a:gd name="T34" fmla="*/ 680 w 681"/>
              <a:gd name="T35" fmla="*/ 7 h 97"/>
              <a:gd name="T36" fmla="*/ 678 w 681"/>
              <a:gd name="T37" fmla="*/ 3 h 97"/>
              <a:gd name="T38" fmla="*/ 674 w 681"/>
              <a:gd name="T39" fmla="*/ 1 h 97"/>
              <a:gd name="T40" fmla="*/ 669 w 681"/>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1" h="97">
                <a:moveTo>
                  <a:pt x="669" y="0"/>
                </a:moveTo>
                <a:lnTo>
                  <a:pt x="12" y="0"/>
                </a:lnTo>
                <a:lnTo>
                  <a:pt x="7" y="1"/>
                </a:lnTo>
                <a:lnTo>
                  <a:pt x="3" y="3"/>
                </a:lnTo>
                <a:lnTo>
                  <a:pt x="0" y="7"/>
                </a:lnTo>
                <a:lnTo>
                  <a:pt x="0" y="12"/>
                </a:lnTo>
                <a:lnTo>
                  <a:pt x="0" y="85"/>
                </a:lnTo>
                <a:lnTo>
                  <a:pt x="0" y="89"/>
                </a:lnTo>
                <a:lnTo>
                  <a:pt x="3" y="94"/>
                </a:lnTo>
                <a:lnTo>
                  <a:pt x="7" y="96"/>
                </a:lnTo>
                <a:lnTo>
                  <a:pt x="12" y="97"/>
                </a:lnTo>
                <a:lnTo>
                  <a:pt x="669" y="97"/>
                </a:lnTo>
                <a:lnTo>
                  <a:pt x="674" y="96"/>
                </a:lnTo>
                <a:lnTo>
                  <a:pt x="678" y="94"/>
                </a:lnTo>
                <a:lnTo>
                  <a:pt x="680" y="89"/>
                </a:lnTo>
                <a:lnTo>
                  <a:pt x="681" y="85"/>
                </a:lnTo>
                <a:lnTo>
                  <a:pt x="681" y="12"/>
                </a:lnTo>
                <a:lnTo>
                  <a:pt x="680" y="7"/>
                </a:lnTo>
                <a:lnTo>
                  <a:pt x="678" y="3"/>
                </a:lnTo>
                <a:lnTo>
                  <a:pt x="674" y="1"/>
                </a:lnTo>
                <a:lnTo>
                  <a:pt x="669"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4" name="Freeform 126"/>
          <p:cNvSpPr>
            <a:spLocks/>
          </p:cNvSpPr>
          <p:nvPr/>
        </p:nvSpPr>
        <p:spPr bwMode="auto">
          <a:xfrm>
            <a:off x="13627101" y="2480470"/>
            <a:ext cx="463550" cy="101600"/>
          </a:xfrm>
          <a:custGeom>
            <a:avLst/>
            <a:gdLst>
              <a:gd name="T0" fmla="*/ 426 w 438"/>
              <a:gd name="T1" fmla="*/ 0 h 97"/>
              <a:gd name="T2" fmla="*/ 12 w 438"/>
              <a:gd name="T3" fmla="*/ 0 h 97"/>
              <a:gd name="T4" fmla="*/ 7 w 438"/>
              <a:gd name="T5" fmla="*/ 0 h 97"/>
              <a:gd name="T6" fmla="*/ 3 w 438"/>
              <a:gd name="T7" fmla="*/ 3 h 97"/>
              <a:gd name="T8" fmla="*/ 1 w 438"/>
              <a:gd name="T9" fmla="*/ 8 h 97"/>
              <a:gd name="T10" fmla="*/ 0 w 438"/>
              <a:gd name="T11" fmla="*/ 12 h 97"/>
              <a:gd name="T12" fmla="*/ 0 w 438"/>
              <a:gd name="T13" fmla="*/ 85 h 97"/>
              <a:gd name="T14" fmla="*/ 1 w 438"/>
              <a:gd name="T15" fmla="*/ 90 h 97"/>
              <a:gd name="T16" fmla="*/ 3 w 438"/>
              <a:gd name="T17" fmla="*/ 93 h 97"/>
              <a:gd name="T18" fmla="*/ 7 w 438"/>
              <a:gd name="T19" fmla="*/ 96 h 97"/>
              <a:gd name="T20" fmla="*/ 12 w 438"/>
              <a:gd name="T21" fmla="*/ 97 h 97"/>
              <a:gd name="T22" fmla="*/ 426 w 438"/>
              <a:gd name="T23" fmla="*/ 97 h 97"/>
              <a:gd name="T24" fmla="*/ 431 w 438"/>
              <a:gd name="T25" fmla="*/ 96 h 97"/>
              <a:gd name="T26" fmla="*/ 435 w 438"/>
              <a:gd name="T27" fmla="*/ 93 h 97"/>
              <a:gd name="T28" fmla="*/ 437 w 438"/>
              <a:gd name="T29" fmla="*/ 90 h 97"/>
              <a:gd name="T30" fmla="*/ 438 w 438"/>
              <a:gd name="T31" fmla="*/ 85 h 97"/>
              <a:gd name="T32" fmla="*/ 438 w 438"/>
              <a:gd name="T33" fmla="*/ 12 h 97"/>
              <a:gd name="T34" fmla="*/ 437 w 438"/>
              <a:gd name="T35" fmla="*/ 8 h 97"/>
              <a:gd name="T36" fmla="*/ 435 w 438"/>
              <a:gd name="T37" fmla="*/ 3 h 97"/>
              <a:gd name="T38" fmla="*/ 431 w 438"/>
              <a:gd name="T39" fmla="*/ 0 h 97"/>
              <a:gd name="T40" fmla="*/ 426 w 438"/>
              <a:gd name="T4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 h="97">
                <a:moveTo>
                  <a:pt x="426" y="0"/>
                </a:moveTo>
                <a:lnTo>
                  <a:pt x="12" y="0"/>
                </a:lnTo>
                <a:lnTo>
                  <a:pt x="7" y="0"/>
                </a:lnTo>
                <a:lnTo>
                  <a:pt x="3" y="3"/>
                </a:lnTo>
                <a:lnTo>
                  <a:pt x="1" y="8"/>
                </a:lnTo>
                <a:lnTo>
                  <a:pt x="0" y="12"/>
                </a:lnTo>
                <a:lnTo>
                  <a:pt x="0" y="85"/>
                </a:lnTo>
                <a:lnTo>
                  <a:pt x="1" y="90"/>
                </a:lnTo>
                <a:lnTo>
                  <a:pt x="3" y="93"/>
                </a:lnTo>
                <a:lnTo>
                  <a:pt x="7" y="96"/>
                </a:lnTo>
                <a:lnTo>
                  <a:pt x="12" y="97"/>
                </a:lnTo>
                <a:lnTo>
                  <a:pt x="426" y="97"/>
                </a:lnTo>
                <a:lnTo>
                  <a:pt x="431" y="96"/>
                </a:lnTo>
                <a:lnTo>
                  <a:pt x="435" y="93"/>
                </a:lnTo>
                <a:lnTo>
                  <a:pt x="437" y="90"/>
                </a:lnTo>
                <a:lnTo>
                  <a:pt x="438" y="85"/>
                </a:lnTo>
                <a:lnTo>
                  <a:pt x="438" y="12"/>
                </a:lnTo>
                <a:lnTo>
                  <a:pt x="437" y="8"/>
                </a:lnTo>
                <a:lnTo>
                  <a:pt x="435" y="3"/>
                </a:lnTo>
                <a:lnTo>
                  <a:pt x="431" y="0"/>
                </a:lnTo>
                <a:lnTo>
                  <a:pt x="42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5" name="Freeform 127"/>
          <p:cNvSpPr>
            <a:spLocks/>
          </p:cNvSpPr>
          <p:nvPr/>
        </p:nvSpPr>
        <p:spPr bwMode="auto">
          <a:xfrm>
            <a:off x="13627101" y="2324894"/>
            <a:ext cx="463550" cy="104776"/>
          </a:xfrm>
          <a:custGeom>
            <a:avLst/>
            <a:gdLst>
              <a:gd name="T0" fmla="*/ 426 w 438"/>
              <a:gd name="T1" fmla="*/ 0 h 98"/>
              <a:gd name="T2" fmla="*/ 12 w 438"/>
              <a:gd name="T3" fmla="*/ 0 h 98"/>
              <a:gd name="T4" fmla="*/ 7 w 438"/>
              <a:gd name="T5" fmla="*/ 1 h 98"/>
              <a:gd name="T6" fmla="*/ 3 w 438"/>
              <a:gd name="T7" fmla="*/ 5 h 98"/>
              <a:gd name="T8" fmla="*/ 1 w 438"/>
              <a:gd name="T9" fmla="*/ 8 h 98"/>
              <a:gd name="T10" fmla="*/ 0 w 438"/>
              <a:gd name="T11" fmla="*/ 13 h 98"/>
              <a:gd name="T12" fmla="*/ 0 w 438"/>
              <a:gd name="T13" fmla="*/ 86 h 98"/>
              <a:gd name="T14" fmla="*/ 1 w 438"/>
              <a:gd name="T15" fmla="*/ 91 h 98"/>
              <a:gd name="T16" fmla="*/ 3 w 438"/>
              <a:gd name="T17" fmla="*/ 94 h 98"/>
              <a:gd name="T18" fmla="*/ 7 w 438"/>
              <a:gd name="T19" fmla="*/ 97 h 98"/>
              <a:gd name="T20" fmla="*/ 12 w 438"/>
              <a:gd name="T21" fmla="*/ 98 h 98"/>
              <a:gd name="T22" fmla="*/ 426 w 438"/>
              <a:gd name="T23" fmla="*/ 98 h 98"/>
              <a:gd name="T24" fmla="*/ 431 w 438"/>
              <a:gd name="T25" fmla="*/ 97 h 98"/>
              <a:gd name="T26" fmla="*/ 435 w 438"/>
              <a:gd name="T27" fmla="*/ 94 h 98"/>
              <a:gd name="T28" fmla="*/ 437 w 438"/>
              <a:gd name="T29" fmla="*/ 91 h 98"/>
              <a:gd name="T30" fmla="*/ 438 w 438"/>
              <a:gd name="T31" fmla="*/ 86 h 98"/>
              <a:gd name="T32" fmla="*/ 438 w 438"/>
              <a:gd name="T33" fmla="*/ 13 h 98"/>
              <a:gd name="T34" fmla="*/ 437 w 438"/>
              <a:gd name="T35" fmla="*/ 8 h 98"/>
              <a:gd name="T36" fmla="*/ 435 w 438"/>
              <a:gd name="T37" fmla="*/ 5 h 98"/>
              <a:gd name="T38" fmla="*/ 431 w 438"/>
              <a:gd name="T39" fmla="*/ 1 h 98"/>
              <a:gd name="T40" fmla="*/ 426 w 438"/>
              <a:gd name="T4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8" h="98">
                <a:moveTo>
                  <a:pt x="426" y="0"/>
                </a:moveTo>
                <a:lnTo>
                  <a:pt x="12" y="0"/>
                </a:lnTo>
                <a:lnTo>
                  <a:pt x="7" y="1"/>
                </a:lnTo>
                <a:lnTo>
                  <a:pt x="3" y="5"/>
                </a:lnTo>
                <a:lnTo>
                  <a:pt x="1" y="8"/>
                </a:lnTo>
                <a:lnTo>
                  <a:pt x="0" y="13"/>
                </a:lnTo>
                <a:lnTo>
                  <a:pt x="0" y="86"/>
                </a:lnTo>
                <a:lnTo>
                  <a:pt x="1" y="91"/>
                </a:lnTo>
                <a:lnTo>
                  <a:pt x="3" y="94"/>
                </a:lnTo>
                <a:lnTo>
                  <a:pt x="7" y="97"/>
                </a:lnTo>
                <a:lnTo>
                  <a:pt x="12" y="98"/>
                </a:lnTo>
                <a:lnTo>
                  <a:pt x="426" y="98"/>
                </a:lnTo>
                <a:lnTo>
                  <a:pt x="431" y="97"/>
                </a:lnTo>
                <a:lnTo>
                  <a:pt x="435" y="94"/>
                </a:lnTo>
                <a:lnTo>
                  <a:pt x="437" y="91"/>
                </a:lnTo>
                <a:lnTo>
                  <a:pt x="438" y="86"/>
                </a:lnTo>
                <a:lnTo>
                  <a:pt x="438" y="13"/>
                </a:lnTo>
                <a:lnTo>
                  <a:pt x="437" y="8"/>
                </a:lnTo>
                <a:lnTo>
                  <a:pt x="435" y="5"/>
                </a:lnTo>
                <a:lnTo>
                  <a:pt x="431" y="1"/>
                </a:lnTo>
                <a:lnTo>
                  <a:pt x="426"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6" name="Freeform 128"/>
          <p:cNvSpPr>
            <a:spLocks/>
          </p:cNvSpPr>
          <p:nvPr/>
        </p:nvSpPr>
        <p:spPr bwMode="auto">
          <a:xfrm>
            <a:off x="13369927" y="2169320"/>
            <a:ext cx="720726" cy="104776"/>
          </a:xfrm>
          <a:custGeom>
            <a:avLst/>
            <a:gdLst>
              <a:gd name="T0" fmla="*/ 678 w 681"/>
              <a:gd name="T1" fmla="*/ 4 h 98"/>
              <a:gd name="T2" fmla="*/ 674 w 681"/>
              <a:gd name="T3" fmla="*/ 2 h 98"/>
              <a:gd name="T4" fmla="*/ 669 w 681"/>
              <a:gd name="T5" fmla="*/ 0 h 98"/>
              <a:gd name="T6" fmla="*/ 12 w 681"/>
              <a:gd name="T7" fmla="*/ 0 h 98"/>
              <a:gd name="T8" fmla="*/ 7 w 681"/>
              <a:gd name="T9" fmla="*/ 2 h 98"/>
              <a:gd name="T10" fmla="*/ 3 w 681"/>
              <a:gd name="T11" fmla="*/ 4 h 98"/>
              <a:gd name="T12" fmla="*/ 0 w 681"/>
              <a:gd name="T13" fmla="*/ 8 h 98"/>
              <a:gd name="T14" fmla="*/ 0 w 681"/>
              <a:gd name="T15" fmla="*/ 12 h 98"/>
              <a:gd name="T16" fmla="*/ 0 w 681"/>
              <a:gd name="T17" fmla="*/ 86 h 98"/>
              <a:gd name="T18" fmla="*/ 0 w 681"/>
              <a:gd name="T19" fmla="*/ 90 h 98"/>
              <a:gd name="T20" fmla="*/ 3 w 681"/>
              <a:gd name="T21" fmla="*/ 94 h 98"/>
              <a:gd name="T22" fmla="*/ 7 w 681"/>
              <a:gd name="T23" fmla="*/ 97 h 98"/>
              <a:gd name="T24" fmla="*/ 12 w 681"/>
              <a:gd name="T25" fmla="*/ 98 h 98"/>
              <a:gd name="T26" fmla="*/ 669 w 681"/>
              <a:gd name="T27" fmla="*/ 98 h 98"/>
              <a:gd name="T28" fmla="*/ 674 w 681"/>
              <a:gd name="T29" fmla="*/ 97 h 98"/>
              <a:gd name="T30" fmla="*/ 678 w 681"/>
              <a:gd name="T31" fmla="*/ 94 h 98"/>
              <a:gd name="T32" fmla="*/ 680 w 681"/>
              <a:gd name="T33" fmla="*/ 90 h 98"/>
              <a:gd name="T34" fmla="*/ 681 w 681"/>
              <a:gd name="T35" fmla="*/ 86 h 98"/>
              <a:gd name="T36" fmla="*/ 681 w 681"/>
              <a:gd name="T37" fmla="*/ 12 h 98"/>
              <a:gd name="T38" fmla="*/ 680 w 681"/>
              <a:gd name="T39" fmla="*/ 8 h 98"/>
              <a:gd name="T40" fmla="*/ 678 w 681"/>
              <a:gd name="T41"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1" h="98">
                <a:moveTo>
                  <a:pt x="678" y="4"/>
                </a:moveTo>
                <a:lnTo>
                  <a:pt x="674" y="2"/>
                </a:lnTo>
                <a:lnTo>
                  <a:pt x="669" y="0"/>
                </a:lnTo>
                <a:lnTo>
                  <a:pt x="12" y="0"/>
                </a:lnTo>
                <a:lnTo>
                  <a:pt x="7" y="2"/>
                </a:lnTo>
                <a:lnTo>
                  <a:pt x="3" y="4"/>
                </a:lnTo>
                <a:lnTo>
                  <a:pt x="0" y="8"/>
                </a:lnTo>
                <a:lnTo>
                  <a:pt x="0" y="12"/>
                </a:lnTo>
                <a:lnTo>
                  <a:pt x="0" y="86"/>
                </a:lnTo>
                <a:lnTo>
                  <a:pt x="0" y="90"/>
                </a:lnTo>
                <a:lnTo>
                  <a:pt x="3" y="94"/>
                </a:lnTo>
                <a:lnTo>
                  <a:pt x="7" y="97"/>
                </a:lnTo>
                <a:lnTo>
                  <a:pt x="12" y="98"/>
                </a:lnTo>
                <a:lnTo>
                  <a:pt x="669" y="98"/>
                </a:lnTo>
                <a:lnTo>
                  <a:pt x="674" y="97"/>
                </a:lnTo>
                <a:lnTo>
                  <a:pt x="678" y="94"/>
                </a:lnTo>
                <a:lnTo>
                  <a:pt x="680" y="90"/>
                </a:lnTo>
                <a:lnTo>
                  <a:pt x="681" y="86"/>
                </a:lnTo>
                <a:lnTo>
                  <a:pt x="681" y="12"/>
                </a:lnTo>
                <a:lnTo>
                  <a:pt x="680" y="8"/>
                </a:lnTo>
                <a:lnTo>
                  <a:pt x="678" y="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7" name="Freeform 129"/>
          <p:cNvSpPr>
            <a:spLocks noEditPoints="1"/>
          </p:cNvSpPr>
          <p:nvPr/>
        </p:nvSpPr>
        <p:spPr bwMode="auto">
          <a:xfrm>
            <a:off x="15024101" y="2143921"/>
            <a:ext cx="619126" cy="619126"/>
          </a:xfrm>
          <a:custGeom>
            <a:avLst/>
            <a:gdLst>
              <a:gd name="T0" fmla="*/ 523 w 584"/>
              <a:gd name="T1" fmla="*/ 114 h 585"/>
              <a:gd name="T2" fmla="*/ 484 w 584"/>
              <a:gd name="T3" fmla="*/ 73 h 585"/>
              <a:gd name="T4" fmla="*/ 438 w 584"/>
              <a:gd name="T5" fmla="*/ 40 h 585"/>
              <a:gd name="T6" fmla="*/ 386 w 584"/>
              <a:gd name="T7" fmla="*/ 16 h 585"/>
              <a:gd name="T8" fmla="*/ 330 w 584"/>
              <a:gd name="T9" fmla="*/ 3 h 585"/>
              <a:gd name="T10" fmla="*/ 272 w 584"/>
              <a:gd name="T11" fmla="*/ 1 h 585"/>
              <a:gd name="T12" fmla="*/ 216 w 584"/>
              <a:gd name="T13" fmla="*/ 10 h 585"/>
              <a:gd name="T14" fmla="*/ 162 w 584"/>
              <a:gd name="T15" fmla="*/ 30 h 585"/>
              <a:gd name="T16" fmla="*/ 113 w 584"/>
              <a:gd name="T17" fmla="*/ 61 h 585"/>
              <a:gd name="T18" fmla="*/ 72 w 584"/>
              <a:gd name="T19" fmla="*/ 99 h 585"/>
              <a:gd name="T20" fmla="*/ 38 w 584"/>
              <a:gd name="T21" fmla="*/ 145 h 585"/>
              <a:gd name="T22" fmla="*/ 15 w 584"/>
              <a:gd name="T23" fmla="*/ 197 h 585"/>
              <a:gd name="T24" fmla="*/ 2 w 584"/>
              <a:gd name="T25" fmla="*/ 253 h 585"/>
              <a:gd name="T26" fmla="*/ 0 w 584"/>
              <a:gd name="T27" fmla="*/ 312 h 585"/>
              <a:gd name="T28" fmla="*/ 9 w 584"/>
              <a:gd name="T29" fmla="*/ 369 h 585"/>
              <a:gd name="T30" fmla="*/ 30 w 584"/>
              <a:gd name="T31" fmla="*/ 422 h 585"/>
              <a:gd name="T32" fmla="*/ 60 w 584"/>
              <a:gd name="T33" fmla="*/ 470 h 585"/>
              <a:gd name="T34" fmla="*/ 99 w 584"/>
              <a:gd name="T35" fmla="*/ 513 h 585"/>
              <a:gd name="T36" fmla="*/ 145 w 584"/>
              <a:gd name="T37" fmla="*/ 545 h 585"/>
              <a:gd name="T38" fmla="*/ 197 w 584"/>
              <a:gd name="T39" fmla="*/ 569 h 585"/>
              <a:gd name="T40" fmla="*/ 252 w 584"/>
              <a:gd name="T41" fmla="*/ 582 h 585"/>
              <a:gd name="T42" fmla="*/ 312 w 584"/>
              <a:gd name="T43" fmla="*/ 584 h 585"/>
              <a:gd name="T44" fmla="*/ 368 w 584"/>
              <a:gd name="T45" fmla="*/ 575 h 585"/>
              <a:gd name="T46" fmla="*/ 421 w 584"/>
              <a:gd name="T47" fmla="*/ 555 h 585"/>
              <a:gd name="T48" fmla="*/ 470 w 584"/>
              <a:gd name="T49" fmla="*/ 524 h 585"/>
              <a:gd name="T50" fmla="*/ 511 w 584"/>
              <a:gd name="T51" fmla="*/ 486 h 585"/>
              <a:gd name="T52" fmla="*/ 545 w 584"/>
              <a:gd name="T53" fmla="*/ 439 h 585"/>
              <a:gd name="T54" fmla="*/ 569 w 584"/>
              <a:gd name="T55" fmla="*/ 387 h 585"/>
              <a:gd name="T56" fmla="*/ 582 w 584"/>
              <a:gd name="T57" fmla="*/ 331 h 585"/>
              <a:gd name="T58" fmla="*/ 583 w 584"/>
              <a:gd name="T59" fmla="*/ 273 h 585"/>
              <a:gd name="T60" fmla="*/ 574 w 584"/>
              <a:gd name="T61" fmla="*/ 216 h 585"/>
              <a:gd name="T62" fmla="*/ 554 w 584"/>
              <a:gd name="T63" fmla="*/ 163 h 585"/>
              <a:gd name="T64" fmla="*/ 244 w 584"/>
              <a:gd name="T65" fmla="*/ 69 h 585"/>
              <a:gd name="T66" fmla="*/ 255 w 584"/>
              <a:gd name="T67" fmla="*/ 61 h 585"/>
              <a:gd name="T68" fmla="*/ 336 w 584"/>
              <a:gd name="T69" fmla="*/ 64 h 585"/>
              <a:gd name="T70" fmla="*/ 340 w 584"/>
              <a:gd name="T71" fmla="*/ 134 h 585"/>
              <a:gd name="T72" fmla="*/ 333 w 584"/>
              <a:gd name="T73" fmla="*/ 145 h 585"/>
              <a:gd name="T74" fmla="*/ 250 w 584"/>
              <a:gd name="T75" fmla="*/ 145 h 585"/>
              <a:gd name="T76" fmla="*/ 243 w 584"/>
              <a:gd name="T77" fmla="*/ 134 h 585"/>
              <a:gd name="T78" fmla="*/ 388 w 584"/>
              <a:gd name="T79" fmla="*/ 480 h 585"/>
              <a:gd name="T80" fmla="*/ 376 w 584"/>
              <a:gd name="T81" fmla="*/ 487 h 585"/>
              <a:gd name="T82" fmla="*/ 197 w 584"/>
              <a:gd name="T83" fmla="*/ 483 h 585"/>
              <a:gd name="T84" fmla="*/ 194 w 584"/>
              <a:gd name="T85" fmla="*/ 414 h 585"/>
              <a:gd name="T86" fmla="*/ 201 w 584"/>
              <a:gd name="T87" fmla="*/ 402 h 585"/>
              <a:gd name="T88" fmla="*/ 243 w 584"/>
              <a:gd name="T89" fmla="*/ 280 h 585"/>
              <a:gd name="T90" fmla="*/ 197 w 584"/>
              <a:gd name="T91" fmla="*/ 277 h 585"/>
              <a:gd name="T92" fmla="*/ 194 w 584"/>
              <a:gd name="T93" fmla="*/ 207 h 585"/>
              <a:gd name="T94" fmla="*/ 201 w 584"/>
              <a:gd name="T95" fmla="*/ 196 h 585"/>
              <a:gd name="T96" fmla="*/ 333 w 584"/>
              <a:gd name="T97" fmla="*/ 196 h 585"/>
              <a:gd name="T98" fmla="*/ 340 w 584"/>
              <a:gd name="T99" fmla="*/ 207 h 585"/>
              <a:gd name="T100" fmla="*/ 382 w 584"/>
              <a:gd name="T101" fmla="*/ 402 h 585"/>
              <a:gd name="T102" fmla="*/ 389 w 584"/>
              <a:gd name="T103" fmla="*/ 414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4" h="585">
                <a:moveTo>
                  <a:pt x="545" y="145"/>
                </a:moveTo>
                <a:lnTo>
                  <a:pt x="534" y="129"/>
                </a:lnTo>
                <a:lnTo>
                  <a:pt x="523" y="114"/>
                </a:lnTo>
                <a:lnTo>
                  <a:pt x="511" y="99"/>
                </a:lnTo>
                <a:lnTo>
                  <a:pt x="498" y="86"/>
                </a:lnTo>
                <a:lnTo>
                  <a:pt x="484" y="73"/>
                </a:lnTo>
                <a:lnTo>
                  <a:pt x="470" y="61"/>
                </a:lnTo>
                <a:lnTo>
                  <a:pt x="454" y="49"/>
                </a:lnTo>
                <a:lnTo>
                  <a:pt x="438" y="40"/>
                </a:lnTo>
                <a:lnTo>
                  <a:pt x="421" y="30"/>
                </a:lnTo>
                <a:lnTo>
                  <a:pt x="403" y="22"/>
                </a:lnTo>
                <a:lnTo>
                  <a:pt x="386" y="16"/>
                </a:lnTo>
                <a:lnTo>
                  <a:pt x="368" y="10"/>
                </a:lnTo>
                <a:lnTo>
                  <a:pt x="349" y="6"/>
                </a:lnTo>
                <a:lnTo>
                  <a:pt x="330" y="3"/>
                </a:lnTo>
                <a:lnTo>
                  <a:pt x="312" y="1"/>
                </a:lnTo>
                <a:lnTo>
                  <a:pt x="291" y="0"/>
                </a:lnTo>
                <a:lnTo>
                  <a:pt x="272" y="1"/>
                </a:lnTo>
                <a:lnTo>
                  <a:pt x="252" y="3"/>
                </a:lnTo>
                <a:lnTo>
                  <a:pt x="234" y="6"/>
                </a:lnTo>
                <a:lnTo>
                  <a:pt x="216" y="10"/>
                </a:lnTo>
                <a:lnTo>
                  <a:pt x="197" y="16"/>
                </a:lnTo>
                <a:lnTo>
                  <a:pt x="179" y="22"/>
                </a:lnTo>
                <a:lnTo>
                  <a:pt x="162" y="30"/>
                </a:lnTo>
                <a:lnTo>
                  <a:pt x="145" y="40"/>
                </a:lnTo>
                <a:lnTo>
                  <a:pt x="128" y="49"/>
                </a:lnTo>
                <a:lnTo>
                  <a:pt x="113" y="61"/>
                </a:lnTo>
                <a:lnTo>
                  <a:pt x="99" y="73"/>
                </a:lnTo>
                <a:lnTo>
                  <a:pt x="85" y="86"/>
                </a:lnTo>
                <a:lnTo>
                  <a:pt x="72" y="99"/>
                </a:lnTo>
                <a:lnTo>
                  <a:pt x="60" y="114"/>
                </a:lnTo>
                <a:lnTo>
                  <a:pt x="49" y="129"/>
                </a:lnTo>
                <a:lnTo>
                  <a:pt x="38" y="145"/>
                </a:lnTo>
                <a:lnTo>
                  <a:pt x="30" y="163"/>
                </a:lnTo>
                <a:lnTo>
                  <a:pt x="21" y="180"/>
                </a:lnTo>
                <a:lnTo>
                  <a:pt x="15" y="197"/>
                </a:lnTo>
                <a:lnTo>
                  <a:pt x="9" y="216"/>
                </a:lnTo>
                <a:lnTo>
                  <a:pt x="5" y="234"/>
                </a:lnTo>
                <a:lnTo>
                  <a:pt x="2" y="253"/>
                </a:lnTo>
                <a:lnTo>
                  <a:pt x="0" y="273"/>
                </a:lnTo>
                <a:lnTo>
                  <a:pt x="0" y="292"/>
                </a:lnTo>
                <a:lnTo>
                  <a:pt x="0" y="312"/>
                </a:lnTo>
                <a:lnTo>
                  <a:pt x="2" y="331"/>
                </a:lnTo>
                <a:lnTo>
                  <a:pt x="5" y="351"/>
                </a:lnTo>
                <a:lnTo>
                  <a:pt x="9" y="369"/>
                </a:lnTo>
                <a:lnTo>
                  <a:pt x="15" y="387"/>
                </a:lnTo>
                <a:lnTo>
                  <a:pt x="21" y="405"/>
                </a:lnTo>
                <a:lnTo>
                  <a:pt x="30" y="422"/>
                </a:lnTo>
                <a:lnTo>
                  <a:pt x="38" y="439"/>
                </a:lnTo>
                <a:lnTo>
                  <a:pt x="49" y="455"/>
                </a:lnTo>
                <a:lnTo>
                  <a:pt x="60" y="470"/>
                </a:lnTo>
                <a:lnTo>
                  <a:pt x="72" y="486"/>
                </a:lnTo>
                <a:lnTo>
                  <a:pt x="85" y="500"/>
                </a:lnTo>
                <a:lnTo>
                  <a:pt x="99" y="513"/>
                </a:lnTo>
                <a:lnTo>
                  <a:pt x="113" y="524"/>
                </a:lnTo>
                <a:lnTo>
                  <a:pt x="128" y="535"/>
                </a:lnTo>
                <a:lnTo>
                  <a:pt x="145" y="545"/>
                </a:lnTo>
                <a:lnTo>
                  <a:pt x="162" y="555"/>
                </a:lnTo>
                <a:lnTo>
                  <a:pt x="179" y="562"/>
                </a:lnTo>
                <a:lnTo>
                  <a:pt x="197" y="569"/>
                </a:lnTo>
                <a:lnTo>
                  <a:pt x="216" y="575"/>
                </a:lnTo>
                <a:lnTo>
                  <a:pt x="234" y="579"/>
                </a:lnTo>
                <a:lnTo>
                  <a:pt x="252" y="582"/>
                </a:lnTo>
                <a:lnTo>
                  <a:pt x="272" y="584"/>
                </a:lnTo>
                <a:lnTo>
                  <a:pt x="291" y="585"/>
                </a:lnTo>
                <a:lnTo>
                  <a:pt x="312" y="584"/>
                </a:lnTo>
                <a:lnTo>
                  <a:pt x="330" y="582"/>
                </a:lnTo>
                <a:lnTo>
                  <a:pt x="349" y="579"/>
                </a:lnTo>
                <a:lnTo>
                  <a:pt x="368" y="575"/>
                </a:lnTo>
                <a:lnTo>
                  <a:pt x="386" y="569"/>
                </a:lnTo>
                <a:lnTo>
                  <a:pt x="403" y="562"/>
                </a:lnTo>
                <a:lnTo>
                  <a:pt x="421" y="555"/>
                </a:lnTo>
                <a:lnTo>
                  <a:pt x="438" y="545"/>
                </a:lnTo>
                <a:lnTo>
                  <a:pt x="454" y="535"/>
                </a:lnTo>
                <a:lnTo>
                  <a:pt x="470" y="524"/>
                </a:lnTo>
                <a:lnTo>
                  <a:pt x="484" y="513"/>
                </a:lnTo>
                <a:lnTo>
                  <a:pt x="498" y="500"/>
                </a:lnTo>
                <a:lnTo>
                  <a:pt x="511" y="486"/>
                </a:lnTo>
                <a:lnTo>
                  <a:pt x="523" y="470"/>
                </a:lnTo>
                <a:lnTo>
                  <a:pt x="534" y="455"/>
                </a:lnTo>
                <a:lnTo>
                  <a:pt x="545" y="439"/>
                </a:lnTo>
                <a:lnTo>
                  <a:pt x="554" y="422"/>
                </a:lnTo>
                <a:lnTo>
                  <a:pt x="562" y="405"/>
                </a:lnTo>
                <a:lnTo>
                  <a:pt x="569" y="387"/>
                </a:lnTo>
                <a:lnTo>
                  <a:pt x="574" y="369"/>
                </a:lnTo>
                <a:lnTo>
                  <a:pt x="578" y="351"/>
                </a:lnTo>
                <a:lnTo>
                  <a:pt x="582" y="331"/>
                </a:lnTo>
                <a:lnTo>
                  <a:pt x="583" y="312"/>
                </a:lnTo>
                <a:lnTo>
                  <a:pt x="584" y="292"/>
                </a:lnTo>
                <a:lnTo>
                  <a:pt x="583" y="273"/>
                </a:lnTo>
                <a:lnTo>
                  <a:pt x="582" y="253"/>
                </a:lnTo>
                <a:lnTo>
                  <a:pt x="578" y="234"/>
                </a:lnTo>
                <a:lnTo>
                  <a:pt x="574" y="216"/>
                </a:lnTo>
                <a:lnTo>
                  <a:pt x="569" y="197"/>
                </a:lnTo>
                <a:lnTo>
                  <a:pt x="562" y="180"/>
                </a:lnTo>
                <a:lnTo>
                  <a:pt x="554" y="163"/>
                </a:lnTo>
                <a:lnTo>
                  <a:pt x="545" y="145"/>
                </a:lnTo>
                <a:close/>
                <a:moveTo>
                  <a:pt x="243" y="73"/>
                </a:moveTo>
                <a:lnTo>
                  <a:pt x="244" y="69"/>
                </a:lnTo>
                <a:lnTo>
                  <a:pt x="246" y="64"/>
                </a:lnTo>
                <a:lnTo>
                  <a:pt x="250" y="62"/>
                </a:lnTo>
                <a:lnTo>
                  <a:pt x="255" y="61"/>
                </a:lnTo>
                <a:lnTo>
                  <a:pt x="328" y="61"/>
                </a:lnTo>
                <a:lnTo>
                  <a:pt x="333" y="62"/>
                </a:lnTo>
                <a:lnTo>
                  <a:pt x="336" y="64"/>
                </a:lnTo>
                <a:lnTo>
                  <a:pt x="340" y="69"/>
                </a:lnTo>
                <a:lnTo>
                  <a:pt x="340" y="73"/>
                </a:lnTo>
                <a:lnTo>
                  <a:pt x="340" y="134"/>
                </a:lnTo>
                <a:lnTo>
                  <a:pt x="340" y="139"/>
                </a:lnTo>
                <a:lnTo>
                  <a:pt x="336" y="143"/>
                </a:lnTo>
                <a:lnTo>
                  <a:pt x="333" y="145"/>
                </a:lnTo>
                <a:lnTo>
                  <a:pt x="328" y="146"/>
                </a:lnTo>
                <a:lnTo>
                  <a:pt x="255" y="146"/>
                </a:lnTo>
                <a:lnTo>
                  <a:pt x="250" y="145"/>
                </a:lnTo>
                <a:lnTo>
                  <a:pt x="246" y="143"/>
                </a:lnTo>
                <a:lnTo>
                  <a:pt x="244" y="139"/>
                </a:lnTo>
                <a:lnTo>
                  <a:pt x="243" y="134"/>
                </a:lnTo>
                <a:lnTo>
                  <a:pt x="243" y="73"/>
                </a:lnTo>
                <a:close/>
                <a:moveTo>
                  <a:pt x="389" y="475"/>
                </a:moveTo>
                <a:lnTo>
                  <a:pt x="388" y="480"/>
                </a:lnTo>
                <a:lnTo>
                  <a:pt x="385" y="483"/>
                </a:lnTo>
                <a:lnTo>
                  <a:pt x="382" y="487"/>
                </a:lnTo>
                <a:lnTo>
                  <a:pt x="376" y="487"/>
                </a:lnTo>
                <a:lnTo>
                  <a:pt x="206" y="487"/>
                </a:lnTo>
                <a:lnTo>
                  <a:pt x="201" y="487"/>
                </a:lnTo>
                <a:lnTo>
                  <a:pt x="197" y="483"/>
                </a:lnTo>
                <a:lnTo>
                  <a:pt x="195" y="480"/>
                </a:lnTo>
                <a:lnTo>
                  <a:pt x="194" y="475"/>
                </a:lnTo>
                <a:lnTo>
                  <a:pt x="194" y="414"/>
                </a:lnTo>
                <a:lnTo>
                  <a:pt x="195" y="409"/>
                </a:lnTo>
                <a:lnTo>
                  <a:pt x="197" y="406"/>
                </a:lnTo>
                <a:lnTo>
                  <a:pt x="201" y="402"/>
                </a:lnTo>
                <a:lnTo>
                  <a:pt x="206" y="402"/>
                </a:lnTo>
                <a:lnTo>
                  <a:pt x="243" y="402"/>
                </a:lnTo>
                <a:lnTo>
                  <a:pt x="243" y="280"/>
                </a:lnTo>
                <a:lnTo>
                  <a:pt x="206" y="280"/>
                </a:lnTo>
                <a:lnTo>
                  <a:pt x="201" y="279"/>
                </a:lnTo>
                <a:lnTo>
                  <a:pt x="197" y="277"/>
                </a:lnTo>
                <a:lnTo>
                  <a:pt x="195" y="273"/>
                </a:lnTo>
                <a:lnTo>
                  <a:pt x="194" y="268"/>
                </a:lnTo>
                <a:lnTo>
                  <a:pt x="194" y="207"/>
                </a:lnTo>
                <a:lnTo>
                  <a:pt x="195" y="203"/>
                </a:lnTo>
                <a:lnTo>
                  <a:pt x="197" y="198"/>
                </a:lnTo>
                <a:lnTo>
                  <a:pt x="201" y="196"/>
                </a:lnTo>
                <a:lnTo>
                  <a:pt x="206" y="195"/>
                </a:lnTo>
                <a:lnTo>
                  <a:pt x="328" y="195"/>
                </a:lnTo>
                <a:lnTo>
                  <a:pt x="333" y="196"/>
                </a:lnTo>
                <a:lnTo>
                  <a:pt x="336" y="198"/>
                </a:lnTo>
                <a:lnTo>
                  <a:pt x="340" y="203"/>
                </a:lnTo>
                <a:lnTo>
                  <a:pt x="340" y="207"/>
                </a:lnTo>
                <a:lnTo>
                  <a:pt x="340" y="402"/>
                </a:lnTo>
                <a:lnTo>
                  <a:pt x="376" y="402"/>
                </a:lnTo>
                <a:lnTo>
                  <a:pt x="382" y="402"/>
                </a:lnTo>
                <a:lnTo>
                  <a:pt x="385" y="406"/>
                </a:lnTo>
                <a:lnTo>
                  <a:pt x="388" y="409"/>
                </a:lnTo>
                <a:lnTo>
                  <a:pt x="389" y="414"/>
                </a:lnTo>
                <a:lnTo>
                  <a:pt x="389" y="47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8" name="Freeform 130"/>
          <p:cNvSpPr>
            <a:spLocks/>
          </p:cNvSpPr>
          <p:nvPr/>
        </p:nvSpPr>
        <p:spPr bwMode="auto">
          <a:xfrm>
            <a:off x="16633827" y="2143921"/>
            <a:ext cx="412750" cy="619126"/>
          </a:xfrm>
          <a:custGeom>
            <a:avLst/>
            <a:gdLst>
              <a:gd name="T0" fmla="*/ 363 w 390"/>
              <a:gd name="T1" fmla="*/ 2 h 585"/>
              <a:gd name="T2" fmla="*/ 324 w 390"/>
              <a:gd name="T3" fmla="*/ 4 h 585"/>
              <a:gd name="T4" fmla="*/ 283 w 390"/>
              <a:gd name="T5" fmla="*/ 6 h 585"/>
              <a:gd name="T6" fmla="*/ 256 w 390"/>
              <a:gd name="T7" fmla="*/ 6 h 585"/>
              <a:gd name="T8" fmla="*/ 121 w 390"/>
              <a:gd name="T9" fmla="*/ 0 h 585"/>
              <a:gd name="T10" fmla="*/ 119 w 390"/>
              <a:gd name="T11" fmla="*/ 40 h 585"/>
              <a:gd name="T12" fmla="*/ 146 w 390"/>
              <a:gd name="T13" fmla="*/ 43 h 585"/>
              <a:gd name="T14" fmla="*/ 174 w 390"/>
              <a:gd name="T15" fmla="*/ 48 h 585"/>
              <a:gd name="T16" fmla="*/ 183 w 390"/>
              <a:gd name="T17" fmla="*/ 65 h 585"/>
              <a:gd name="T18" fmla="*/ 172 w 390"/>
              <a:gd name="T19" fmla="*/ 137 h 585"/>
              <a:gd name="T20" fmla="*/ 155 w 390"/>
              <a:gd name="T21" fmla="*/ 220 h 585"/>
              <a:gd name="T22" fmla="*/ 152 w 390"/>
              <a:gd name="T23" fmla="*/ 224 h 585"/>
              <a:gd name="T24" fmla="*/ 149 w 390"/>
              <a:gd name="T25" fmla="*/ 236 h 585"/>
              <a:gd name="T26" fmla="*/ 145 w 390"/>
              <a:gd name="T27" fmla="*/ 253 h 585"/>
              <a:gd name="T28" fmla="*/ 138 w 390"/>
              <a:gd name="T29" fmla="*/ 279 h 585"/>
              <a:gd name="T30" fmla="*/ 132 w 390"/>
              <a:gd name="T31" fmla="*/ 312 h 585"/>
              <a:gd name="T32" fmla="*/ 106 w 390"/>
              <a:gd name="T33" fmla="*/ 438 h 585"/>
              <a:gd name="T34" fmla="*/ 93 w 390"/>
              <a:gd name="T35" fmla="*/ 502 h 585"/>
              <a:gd name="T36" fmla="*/ 85 w 390"/>
              <a:gd name="T37" fmla="*/ 521 h 585"/>
              <a:gd name="T38" fmla="*/ 71 w 390"/>
              <a:gd name="T39" fmla="*/ 533 h 585"/>
              <a:gd name="T40" fmla="*/ 50 w 390"/>
              <a:gd name="T41" fmla="*/ 541 h 585"/>
              <a:gd name="T42" fmla="*/ 15 w 390"/>
              <a:gd name="T43" fmla="*/ 549 h 585"/>
              <a:gd name="T44" fmla="*/ 0 w 390"/>
              <a:gd name="T45" fmla="*/ 584 h 585"/>
              <a:gd name="T46" fmla="*/ 14 w 390"/>
              <a:gd name="T47" fmla="*/ 583 h 585"/>
              <a:gd name="T48" fmla="*/ 38 w 390"/>
              <a:gd name="T49" fmla="*/ 581 h 585"/>
              <a:gd name="T50" fmla="*/ 80 w 390"/>
              <a:gd name="T51" fmla="*/ 577 h 585"/>
              <a:gd name="T52" fmla="*/ 104 w 390"/>
              <a:gd name="T53" fmla="*/ 576 h 585"/>
              <a:gd name="T54" fmla="*/ 201 w 390"/>
              <a:gd name="T55" fmla="*/ 579 h 585"/>
              <a:gd name="T56" fmla="*/ 228 w 390"/>
              <a:gd name="T57" fmla="*/ 583 h 585"/>
              <a:gd name="T58" fmla="*/ 241 w 390"/>
              <a:gd name="T59" fmla="*/ 584 h 585"/>
              <a:gd name="T60" fmla="*/ 253 w 390"/>
              <a:gd name="T61" fmla="*/ 584 h 585"/>
              <a:gd name="T62" fmla="*/ 265 w 390"/>
              <a:gd name="T63" fmla="*/ 584 h 585"/>
              <a:gd name="T64" fmla="*/ 271 w 390"/>
              <a:gd name="T65" fmla="*/ 577 h 585"/>
              <a:gd name="T66" fmla="*/ 276 w 390"/>
              <a:gd name="T67" fmla="*/ 557 h 585"/>
              <a:gd name="T68" fmla="*/ 264 w 390"/>
              <a:gd name="T69" fmla="*/ 544 h 585"/>
              <a:gd name="T70" fmla="*/ 240 w 390"/>
              <a:gd name="T71" fmla="*/ 541 h 585"/>
              <a:gd name="T72" fmla="*/ 217 w 390"/>
              <a:gd name="T73" fmla="*/ 536 h 585"/>
              <a:gd name="T74" fmla="*/ 205 w 390"/>
              <a:gd name="T75" fmla="*/ 528 h 585"/>
              <a:gd name="T76" fmla="*/ 210 w 390"/>
              <a:gd name="T77" fmla="*/ 506 h 585"/>
              <a:gd name="T78" fmla="*/ 241 w 390"/>
              <a:gd name="T79" fmla="*/ 357 h 585"/>
              <a:gd name="T80" fmla="*/ 268 w 390"/>
              <a:gd name="T81" fmla="*/ 217 h 585"/>
              <a:gd name="T82" fmla="*/ 281 w 390"/>
              <a:gd name="T83" fmla="*/ 158 h 585"/>
              <a:gd name="T84" fmla="*/ 291 w 390"/>
              <a:gd name="T85" fmla="*/ 108 h 585"/>
              <a:gd name="T86" fmla="*/ 296 w 390"/>
              <a:gd name="T87" fmla="*/ 81 h 585"/>
              <a:gd name="T88" fmla="*/ 300 w 390"/>
              <a:gd name="T89" fmla="*/ 64 h 585"/>
              <a:gd name="T90" fmla="*/ 311 w 390"/>
              <a:gd name="T91" fmla="*/ 55 h 585"/>
              <a:gd name="T92" fmla="*/ 330 w 390"/>
              <a:gd name="T93" fmla="*/ 49 h 585"/>
              <a:gd name="T94" fmla="*/ 352 w 390"/>
              <a:gd name="T95" fmla="*/ 44 h 585"/>
              <a:gd name="T96" fmla="*/ 373 w 390"/>
              <a:gd name="T97" fmla="*/ 37 h 585"/>
              <a:gd name="T98" fmla="*/ 386 w 390"/>
              <a:gd name="T99" fmla="*/ 24 h 585"/>
              <a:gd name="T100" fmla="*/ 389 w 390"/>
              <a:gd name="T101" fmla="*/ 7 h 585"/>
              <a:gd name="T102" fmla="*/ 387 w 390"/>
              <a:gd name="T103" fmla="*/ 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0" h="585">
                <a:moveTo>
                  <a:pt x="376" y="1"/>
                </a:moveTo>
                <a:lnTo>
                  <a:pt x="363" y="2"/>
                </a:lnTo>
                <a:lnTo>
                  <a:pt x="350" y="3"/>
                </a:lnTo>
                <a:lnTo>
                  <a:pt x="324" y="4"/>
                </a:lnTo>
                <a:lnTo>
                  <a:pt x="303" y="5"/>
                </a:lnTo>
                <a:lnTo>
                  <a:pt x="283" y="6"/>
                </a:lnTo>
                <a:lnTo>
                  <a:pt x="269" y="6"/>
                </a:lnTo>
                <a:lnTo>
                  <a:pt x="256" y="6"/>
                </a:lnTo>
                <a:lnTo>
                  <a:pt x="241" y="5"/>
                </a:lnTo>
                <a:lnTo>
                  <a:pt x="121" y="0"/>
                </a:lnTo>
                <a:lnTo>
                  <a:pt x="114" y="40"/>
                </a:lnTo>
                <a:lnTo>
                  <a:pt x="119" y="40"/>
                </a:lnTo>
                <a:lnTo>
                  <a:pt x="128" y="41"/>
                </a:lnTo>
                <a:lnTo>
                  <a:pt x="146" y="43"/>
                </a:lnTo>
                <a:lnTo>
                  <a:pt x="161" y="45"/>
                </a:lnTo>
                <a:lnTo>
                  <a:pt x="174" y="48"/>
                </a:lnTo>
                <a:lnTo>
                  <a:pt x="183" y="51"/>
                </a:lnTo>
                <a:lnTo>
                  <a:pt x="183" y="65"/>
                </a:lnTo>
                <a:lnTo>
                  <a:pt x="179" y="85"/>
                </a:lnTo>
                <a:lnTo>
                  <a:pt x="172" y="137"/>
                </a:lnTo>
                <a:lnTo>
                  <a:pt x="165" y="161"/>
                </a:lnTo>
                <a:lnTo>
                  <a:pt x="155" y="220"/>
                </a:lnTo>
                <a:lnTo>
                  <a:pt x="154" y="221"/>
                </a:lnTo>
                <a:lnTo>
                  <a:pt x="152" y="224"/>
                </a:lnTo>
                <a:lnTo>
                  <a:pt x="151" y="230"/>
                </a:lnTo>
                <a:lnTo>
                  <a:pt x="149" y="236"/>
                </a:lnTo>
                <a:lnTo>
                  <a:pt x="147" y="245"/>
                </a:lnTo>
                <a:lnTo>
                  <a:pt x="145" y="253"/>
                </a:lnTo>
                <a:lnTo>
                  <a:pt x="142" y="265"/>
                </a:lnTo>
                <a:lnTo>
                  <a:pt x="138" y="279"/>
                </a:lnTo>
                <a:lnTo>
                  <a:pt x="135" y="294"/>
                </a:lnTo>
                <a:lnTo>
                  <a:pt x="132" y="312"/>
                </a:lnTo>
                <a:lnTo>
                  <a:pt x="128" y="335"/>
                </a:lnTo>
                <a:lnTo>
                  <a:pt x="106" y="438"/>
                </a:lnTo>
                <a:lnTo>
                  <a:pt x="96" y="491"/>
                </a:lnTo>
                <a:lnTo>
                  <a:pt x="93" y="502"/>
                </a:lnTo>
                <a:lnTo>
                  <a:pt x="90" y="513"/>
                </a:lnTo>
                <a:lnTo>
                  <a:pt x="85" y="521"/>
                </a:lnTo>
                <a:lnTo>
                  <a:pt x="80" y="529"/>
                </a:lnTo>
                <a:lnTo>
                  <a:pt x="71" y="533"/>
                </a:lnTo>
                <a:lnTo>
                  <a:pt x="62" y="536"/>
                </a:lnTo>
                <a:lnTo>
                  <a:pt x="50" y="541"/>
                </a:lnTo>
                <a:lnTo>
                  <a:pt x="36" y="544"/>
                </a:lnTo>
                <a:lnTo>
                  <a:pt x="15" y="549"/>
                </a:lnTo>
                <a:lnTo>
                  <a:pt x="7" y="551"/>
                </a:lnTo>
                <a:lnTo>
                  <a:pt x="0" y="584"/>
                </a:lnTo>
                <a:lnTo>
                  <a:pt x="7" y="583"/>
                </a:lnTo>
                <a:lnTo>
                  <a:pt x="14" y="583"/>
                </a:lnTo>
                <a:lnTo>
                  <a:pt x="25" y="582"/>
                </a:lnTo>
                <a:lnTo>
                  <a:pt x="38" y="581"/>
                </a:lnTo>
                <a:lnTo>
                  <a:pt x="61" y="578"/>
                </a:lnTo>
                <a:lnTo>
                  <a:pt x="80" y="577"/>
                </a:lnTo>
                <a:lnTo>
                  <a:pt x="94" y="576"/>
                </a:lnTo>
                <a:lnTo>
                  <a:pt x="104" y="576"/>
                </a:lnTo>
                <a:lnTo>
                  <a:pt x="179" y="577"/>
                </a:lnTo>
                <a:lnTo>
                  <a:pt x="201" y="579"/>
                </a:lnTo>
                <a:lnTo>
                  <a:pt x="217" y="581"/>
                </a:lnTo>
                <a:lnTo>
                  <a:pt x="228" y="583"/>
                </a:lnTo>
                <a:lnTo>
                  <a:pt x="235" y="584"/>
                </a:lnTo>
                <a:lnTo>
                  <a:pt x="241" y="584"/>
                </a:lnTo>
                <a:lnTo>
                  <a:pt x="245" y="585"/>
                </a:lnTo>
                <a:lnTo>
                  <a:pt x="253" y="584"/>
                </a:lnTo>
                <a:lnTo>
                  <a:pt x="262" y="584"/>
                </a:lnTo>
                <a:lnTo>
                  <a:pt x="265" y="584"/>
                </a:lnTo>
                <a:lnTo>
                  <a:pt x="270" y="584"/>
                </a:lnTo>
                <a:lnTo>
                  <a:pt x="271" y="577"/>
                </a:lnTo>
                <a:lnTo>
                  <a:pt x="273" y="568"/>
                </a:lnTo>
                <a:lnTo>
                  <a:pt x="276" y="557"/>
                </a:lnTo>
                <a:lnTo>
                  <a:pt x="276" y="546"/>
                </a:lnTo>
                <a:lnTo>
                  <a:pt x="264" y="544"/>
                </a:lnTo>
                <a:lnTo>
                  <a:pt x="251" y="542"/>
                </a:lnTo>
                <a:lnTo>
                  <a:pt x="240" y="541"/>
                </a:lnTo>
                <a:lnTo>
                  <a:pt x="229" y="538"/>
                </a:lnTo>
                <a:lnTo>
                  <a:pt x="217" y="536"/>
                </a:lnTo>
                <a:lnTo>
                  <a:pt x="205" y="534"/>
                </a:lnTo>
                <a:lnTo>
                  <a:pt x="205" y="528"/>
                </a:lnTo>
                <a:lnTo>
                  <a:pt x="205" y="523"/>
                </a:lnTo>
                <a:lnTo>
                  <a:pt x="210" y="506"/>
                </a:lnTo>
                <a:lnTo>
                  <a:pt x="226" y="417"/>
                </a:lnTo>
                <a:lnTo>
                  <a:pt x="241" y="357"/>
                </a:lnTo>
                <a:lnTo>
                  <a:pt x="264" y="238"/>
                </a:lnTo>
                <a:lnTo>
                  <a:pt x="268" y="217"/>
                </a:lnTo>
                <a:lnTo>
                  <a:pt x="274" y="190"/>
                </a:lnTo>
                <a:lnTo>
                  <a:pt x="281" y="158"/>
                </a:lnTo>
                <a:lnTo>
                  <a:pt x="289" y="123"/>
                </a:lnTo>
                <a:lnTo>
                  <a:pt x="291" y="108"/>
                </a:lnTo>
                <a:lnTo>
                  <a:pt x="294" y="91"/>
                </a:lnTo>
                <a:lnTo>
                  <a:pt x="296" y="81"/>
                </a:lnTo>
                <a:lnTo>
                  <a:pt x="298" y="72"/>
                </a:lnTo>
                <a:lnTo>
                  <a:pt x="300" y="64"/>
                </a:lnTo>
                <a:lnTo>
                  <a:pt x="303" y="58"/>
                </a:lnTo>
                <a:lnTo>
                  <a:pt x="311" y="55"/>
                </a:lnTo>
                <a:lnTo>
                  <a:pt x="320" y="51"/>
                </a:lnTo>
                <a:lnTo>
                  <a:pt x="330" y="49"/>
                </a:lnTo>
                <a:lnTo>
                  <a:pt x="341" y="46"/>
                </a:lnTo>
                <a:lnTo>
                  <a:pt x="352" y="44"/>
                </a:lnTo>
                <a:lnTo>
                  <a:pt x="362" y="41"/>
                </a:lnTo>
                <a:lnTo>
                  <a:pt x="373" y="37"/>
                </a:lnTo>
                <a:lnTo>
                  <a:pt x="382" y="34"/>
                </a:lnTo>
                <a:lnTo>
                  <a:pt x="386" y="24"/>
                </a:lnTo>
                <a:lnTo>
                  <a:pt x="388" y="15"/>
                </a:lnTo>
                <a:lnTo>
                  <a:pt x="389" y="7"/>
                </a:lnTo>
                <a:lnTo>
                  <a:pt x="390" y="0"/>
                </a:lnTo>
                <a:lnTo>
                  <a:pt x="387" y="1"/>
                </a:lnTo>
                <a:lnTo>
                  <a:pt x="376" y="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549" name="Freeform 131"/>
          <p:cNvSpPr>
            <a:spLocks noEditPoints="1"/>
          </p:cNvSpPr>
          <p:nvPr/>
        </p:nvSpPr>
        <p:spPr bwMode="auto">
          <a:xfrm>
            <a:off x="2676527" y="3499645"/>
            <a:ext cx="619126" cy="619126"/>
          </a:xfrm>
          <a:custGeom>
            <a:avLst/>
            <a:gdLst>
              <a:gd name="T0" fmla="*/ 486 w 585"/>
              <a:gd name="T1" fmla="*/ 73 h 584"/>
              <a:gd name="T2" fmla="*/ 387 w 585"/>
              <a:gd name="T3" fmla="*/ 15 h 584"/>
              <a:gd name="T4" fmla="*/ 273 w 585"/>
              <a:gd name="T5" fmla="*/ 1 h 584"/>
              <a:gd name="T6" fmla="*/ 164 w 585"/>
              <a:gd name="T7" fmla="*/ 31 h 584"/>
              <a:gd name="T8" fmla="*/ 73 w 585"/>
              <a:gd name="T9" fmla="*/ 100 h 584"/>
              <a:gd name="T10" fmla="*/ 16 w 585"/>
              <a:gd name="T11" fmla="*/ 198 h 584"/>
              <a:gd name="T12" fmla="*/ 2 w 585"/>
              <a:gd name="T13" fmla="*/ 312 h 584"/>
              <a:gd name="T14" fmla="*/ 31 w 585"/>
              <a:gd name="T15" fmla="*/ 422 h 584"/>
              <a:gd name="T16" fmla="*/ 100 w 585"/>
              <a:gd name="T17" fmla="*/ 512 h 584"/>
              <a:gd name="T18" fmla="*/ 198 w 585"/>
              <a:gd name="T19" fmla="*/ 569 h 584"/>
              <a:gd name="T20" fmla="*/ 313 w 585"/>
              <a:gd name="T21" fmla="*/ 584 h 584"/>
              <a:gd name="T22" fmla="*/ 423 w 585"/>
              <a:gd name="T23" fmla="*/ 555 h 584"/>
              <a:gd name="T24" fmla="*/ 512 w 585"/>
              <a:gd name="T25" fmla="*/ 486 h 584"/>
              <a:gd name="T26" fmla="*/ 570 w 585"/>
              <a:gd name="T27" fmla="*/ 387 h 584"/>
              <a:gd name="T28" fmla="*/ 585 w 585"/>
              <a:gd name="T29" fmla="*/ 273 h 584"/>
              <a:gd name="T30" fmla="*/ 556 w 585"/>
              <a:gd name="T31" fmla="*/ 163 h 584"/>
              <a:gd name="T32" fmla="*/ 382 w 585"/>
              <a:gd name="T33" fmla="*/ 59 h 584"/>
              <a:gd name="T34" fmla="*/ 448 w 585"/>
              <a:gd name="T35" fmla="*/ 118 h 584"/>
              <a:gd name="T36" fmla="*/ 388 w 585"/>
              <a:gd name="T37" fmla="*/ 167 h 584"/>
              <a:gd name="T38" fmla="*/ 305 w 585"/>
              <a:gd name="T39" fmla="*/ 157 h 584"/>
              <a:gd name="T40" fmla="*/ 278 w 585"/>
              <a:gd name="T41" fmla="*/ 43 h 584"/>
              <a:gd name="T42" fmla="*/ 138 w 585"/>
              <a:gd name="T43" fmla="*/ 97 h 584"/>
              <a:gd name="T44" fmla="*/ 233 w 585"/>
              <a:gd name="T45" fmla="*/ 134 h 584"/>
              <a:gd name="T46" fmla="*/ 164 w 585"/>
              <a:gd name="T47" fmla="*/ 234 h 584"/>
              <a:gd name="T48" fmla="*/ 57 w 585"/>
              <a:gd name="T49" fmla="*/ 213 h 584"/>
              <a:gd name="T50" fmla="*/ 98 w 585"/>
              <a:gd name="T51" fmla="*/ 137 h 584"/>
              <a:gd name="T52" fmla="*/ 45 w 585"/>
              <a:gd name="T53" fmla="*/ 316 h 584"/>
              <a:gd name="T54" fmla="*/ 144 w 585"/>
              <a:gd name="T55" fmla="*/ 280 h 584"/>
              <a:gd name="T56" fmla="*/ 305 w 585"/>
              <a:gd name="T57" fmla="*/ 261 h 584"/>
              <a:gd name="T58" fmla="*/ 311 w 585"/>
              <a:gd name="T59" fmla="*/ 294 h 584"/>
              <a:gd name="T60" fmla="*/ 257 w 585"/>
              <a:gd name="T61" fmla="*/ 318 h 584"/>
              <a:gd name="T62" fmla="*/ 182 w 585"/>
              <a:gd name="T63" fmla="*/ 370 h 584"/>
              <a:gd name="T64" fmla="*/ 107 w 585"/>
              <a:gd name="T65" fmla="*/ 459 h 584"/>
              <a:gd name="T66" fmla="*/ 270 w 585"/>
              <a:gd name="T67" fmla="*/ 541 h 584"/>
              <a:gd name="T68" fmla="*/ 152 w 585"/>
              <a:gd name="T69" fmla="*/ 499 h 584"/>
              <a:gd name="T70" fmla="*/ 179 w 585"/>
              <a:gd name="T71" fmla="*/ 433 h 584"/>
              <a:gd name="T72" fmla="*/ 253 w 585"/>
              <a:gd name="T73" fmla="*/ 374 h 584"/>
              <a:gd name="T74" fmla="*/ 319 w 585"/>
              <a:gd name="T75" fmla="*/ 339 h 584"/>
              <a:gd name="T76" fmla="*/ 355 w 585"/>
              <a:gd name="T77" fmla="*/ 381 h 584"/>
              <a:gd name="T78" fmla="*/ 390 w 585"/>
              <a:gd name="T79" fmla="*/ 523 h 584"/>
              <a:gd name="T80" fmla="*/ 318 w 585"/>
              <a:gd name="T81" fmla="*/ 541 h 584"/>
              <a:gd name="T82" fmla="*/ 480 w 585"/>
              <a:gd name="T83" fmla="*/ 458 h 584"/>
              <a:gd name="T84" fmla="*/ 428 w 585"/>
              <a:gd name="T85" fmla="*/ 478 h 584"/>
              <a:gd name="T86" fmla="*/ 391 w 585"/>
              <a:gd name="T87" fmla="*/ 344 h 584"/>
              <a:gd name="T88" fmla="*/ 480 w 585"/>
              <a:gd name="T89" fmla="*/ 320 h 584"/>
              <a:gd name="T90" fmla="*/ 531 w 585"/>
              <a:gd name="T91" fmla="*/ 370 h 584"/>
              <a:gd name="T92" fmla="*/ 538 w 585"/>
              <a:gd name="T93" fmla="*/ 290 h 584"/>
              <a:gd name="T94" fmla="*/ 497 w 585"/>
              <a:gd name="T95" fmla="*/ 283 h 584"/>
              <a:gd name="T96" fmla="*/ 425 w 585"/>
              <a:gd name="T97" fmla="*/ 279 h 584"/>
              <a:gd name="T98" fmla="*/ 365 w 585"/>
              <a:gd name="T99" fmla="*/ 276 h 584"/>
              <a:gd name="T100" fmla="*/ 346 w 585"/>
              <a:gd name="T101" fmla="*/ 234 h 584"/>
              <a:gd name="T102" fmla="*/ 418 w 585"/>
              <a:gd name="T103" fmla="*/ 196 h 584"/>
              <a:gd name="T104" fmla="*/ 478 w 585"/>
              <a:gd name="T105" fmla="*/ 144 h 584"/>
              <a:gd name="T106" fmla="*/ 520 w 585"/>
              <a:gd name="T107" fmla="*/ 188 h 584"/>
              <a:gd name="T108" fmla="*/ 538 w 585"/>
              <a:gd name="T109" fmla="*/ 29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5" h="584">
                <a:moveTo>
                  <a:pt x="546" y="146"/>
                </a:moveTo>
                <a:lnTo>
                  <a:pt x="536" y="130"/>
                </a:lnTo>
                <a:lnTo>
                  <a:pt x="524" y="115"/>
                </a:lnTo>
                <a:lnTo>
                  <a:pt x="512" y="100"/>
                </a:lnTo>
                <a:lnTo>
                  <a:pt x="499" y="86"/>
                </a:lnTo>
                <a:lnTo>
                  <a:pt x="486" y="73"/>
                </a:lnTo>
                <a:lnTo>
                  <a:pt x="471" y="61"/>
                </a:lnTo>
                <a:lnTo>
                  <a:pt x="456" y="50"/>
                </a:lnTo>
                <a:lnTo>
                  <a:pt x="440" y="40"/>
                </a:lnTo>
                <a:lnTo>
                  <a:pt x="423" y="31"/>
                </a:lnTo>
                <a:lnTo>
                  <a:pt x="405" y="23"/>
                </a:lnTo>
                <a:lnTo>
                  <a:pt x="387" y="15"/>
                </a:lnTo>
                <a:lnTo>
                  <a:pt x="369" y="10"/>
                </a:lnTo>
                <a:lnTo>
                  <a:pt x="350" y="6"/>
                </a:lnTo>
                <a:lnTo>
                  <a:pt x="332" y="4"/>
                </a:lnTo>
                <a:lnTo>
                  <a:pt x="313" y="1"/>
                </a:lnTo>
                <a:lnTo>
                  <a:pt x="293" y="0"/>
                </a:lnTo>
                <a:lnTo>
                  <a:pt x="273" y="1"/>
                </a:lnTo>
                <a:lnTo>
                  <a:pt x="254" y="4"/>
                </a:lnTo>
                <a:lnTo>
                  <a:pt x="235" y="6"/>
                </a:lnTo>
                <a:lnTo>
                  <a:pt x="216" y="10"/>
                </a:lnTo>
                <a:lnTo>
                  <a:pt x="198" y="15"/>
                </a:lnTo>
                <a:lnTo>
                  <a:pt x="181" y="23"/>
                </a:lnTo>
                <a:lnTo>
                  <a:pt x="164" y="31"/>
                </a:lnTo>
                <a:lnTo>
                  <a:pt x="146" y="40"/>
                </a:lnTo>
                <a:lnTo>
                  <a:pt x="130" y="50"/>
                </a:lnTo>
                <a:lnTo>
                  <a:pt x="114" y="61"/>
                </a:lnTo>
                <a:lnTo>
                  <a:pt x="100" y="73"/>
                </a:lnTo>
                <a:lnTo>
                  <a:pt x="86" y="86"/>
                </a:lnTo>
                <a:lnTo>
                  <a:pt x="73" y="100"/>
                </a:lnTo>
                <a:lnTo>
                  <a:pt x="61" y="115"/>
                </a:lnTo>
                <a:lnTo>
                  <a:pt x="50" y="130"/>
                </a:lnTo>
                <a:lnTo>
                  <a:pt x="39" y="146"/>
                </a:lnTo>
                <a:lnTo>
                  <a:pt x="31" y="163"/>
                </a:lnTo>
                <a:lnTo>
                  <a:pt x="23" y="181"/>
                </a:lnTo>
                <a:lnTo>
                  <a:pt x="16" y="198"/>
                </a:lnTo>
                <a:lnTo>
                  <a:pt x="10" y="216"/>
                </a:lnTo>
                <a:lnTo>
                  <a:pt x="6" y="235"/>
                </a:lnTo>
                <a:lnTo>
                  <a:pt x="3" y="254"/>
                </a:lnTo>
                <a:lnTo>
                  <a:pt x="2" y="273"/>
                </a:lnTo>
                <a:lnTo>
                  <a:pt x="0" y="293"/>
                </a:lnTo>
                <a:lnTo>
                  <a:pt x="2" y="312"/>
                </a:lnTo>
                <a:lnTo>
                  <a:pt x="3" y="332"/>
                </a:lnTo>
                <a:lnTo>
                  <a:pt x="6" y="350"/>
                </a:lnTo>
                <a:lnTo>
                  <a:pt x="10" y="370"/>
                </a:lnTo>
                <a:lnTo>
                  <a:pt x="16" y="387"/>
                </a:lnTo>
                <a:lnTo>
                  <a:pt x="23" y="405"/>
                </a:lnTo>
                <a:lnTo>
                  <a:pt x="31" y="422"/>
                </a:lnTo>
                <a:lnTo>
                  <a:pt x="39" y="440"/>
                </a:lnTo>
                <a:lnTo>
                  <a:pt x="50" y="456"/>
                </a:lnTo>
                <a:lnTo>
                  <a:pt x="61" y="471"/>
                </a:lnTo>
                <a:lnTo>
                  <a:pt x="73" y="486"/>
                </a:lnTo>
                <a:lnTo>
                  <a:pt x="86" y="499"/>
                </a:lnTo>
                <a:lnTo>
                  <a:pt x="100" y="512"/>
                </a:lnTo>
                <a:lnTo>
                  <a:pt x="114" y="524"/>
                </a:lnTo>
                <a:lnTo>
                  <a:pt x="130" y="536"/>
                </a:lnTo>
                <a:lnTo>
                  <a:pt x="146" y="546"/>
                </a:lnTo>
                <a:lnTo>
                  <a:pt x="164" y="555"/>
                </a:lnTo>
                <a:lnTo>
                  <a:pt x="181" y="563"/>
                </a:lnTo>
                <a:lnTo>
                  <a:pt x="198" y="569"/>
                </a:lnTo>
                <a:lnTo>
                  <a:pt x="216" y="575"/>
                </a:lnTo>
                <a:lnTo>
                  <a:pt x="235" y="579"/>
                </a:lnTo>
                <a:lnTo>
                  <a:pt x="254" y="582"/>
                </a:lnTo>
                <a:lnTo>
                  <a:pt x="273" y="584"/>
                </a:lnTo>
                <a:lnTo>
                  <a:pt x="293" y="584"/>
                </a:lnTo>
                <a:lnTo>
                  <a:pt x="313" y="584"/>
                </a:lnTo>
                <a:lnTo>
                  <a:pt x="332" y="582"/>
                </a:lnTo>
                <a:lnTo>
                  <a:pt x="350" y="579"/>
                </a:lnTo>
                <a:lnTo>
                  <a:pt x="369" y="575"/>
                </a:lnTo>
                <a:lnTo>
                  <a:pt x="387" y="569"/>
                </a:lnTo>
                <a:lnTo>
                  <a:pt x="405" y="563"/>
                </a:lnTo>
                <a:lnTo>
                  <a:pt x="423" y="555"/>
                </a:lnTo>
                <a:lnTo>
                  <a:pt x="440" y="546"/>
                </a:lnTo>
                <a:lnTo>
                  <a:pt x="456" y="536"/>
                </a:lnTo>
                <a:lnTo>
                  <a:pt x="471" y="524"/>
                </a:lnTo>
                <a:lnTo>
                  <a:pt x="486" y="512"/>
                </a:lnTo>
                <a:lnTo>
                  <a:pt x="499" y="499"/>
                </a:lnTo>
                <a:lnTo>
                  <a:pt x="512" y="486"/>
                </a:lnTo>
                <a:lnTo>
                  <a:pt x="524" y="471"/>
                </a:lnTo>
                <a:lnTo>
                  <a:pt x="536" y="456"/>
                </a:lnTo>
                <a:lnTo>
                  <a:pt x="546" y="440"/>
                </a:lnTo>
                <a:lnTo>
                  <a:pt x="556" y="422"/>
                </a:lnTo>
                <a:lnTo>
                  <a:pt x="563" y="405"/>
                </a:lnTo>
                <a:lnTo>
                  <a:pt x="570" y="387"/>
                </a:lnTo>
                <a:lnTo>
                  <a:pt x="575" y="370"/>
                </a:lnTo>
                <a:lnTo>
                  <a:pt x="579" y="350"/>
                </a:lnTo>
                <a:lnTo>
                  <a:pt x="583" y="332"/>
                </a:lnTo>
                <a:lnTo>
                  <a:pt x="585" y="312"/>
                </a:lnTo>
                <a:lnTo>
                  <a:pt x="585" y="293"/>
                </a:lnTo>
                <a:lnTo>
                  <a:pt x="585" y="273"/>
                </a:lnTo>
                <a:lnTo>
                  <a:pt x="583" y="254"/>
                </a:lnTo>
                <a:lnTo>
                  <a:pt x="579" y="235"/>
                </a:lnTo>
                <a:lnTo>
                  <a:pt x="575" y="216"/>
                </a:lnTo>
                <a:lnTo>
                  <a:pt x="570" y="198"/>
                </a:lnTo>
                <a:lnTo>
                  <a:pt x="563" y="181"/>
                </a:lnTo>
                <a:lnTo>
                  <a:pt x="556" y="163"/>
                </a:lnTo>
                <a:lnTo>
                  <a:pt x="546" y="146"/>
                </a:lnTo>
                <a:close/>
                <a:moveTo>
                  <a:pt x="293" y="43"/>
                </a:moveTo>
                <a:lnTo>
                  <a:pt x="316" y="45"/>
                </a:lnTo>
                <a:lnTo>
                  <a:pt x="338" y="47"/>
                </a:lnTo>
                <a:lnTo>
                  <a:pt x="360" y="52"/>
                </a:lnTo>
                <a:lnTo>
                  <a:pt x="382" y="59"/>
                </a:lnTo>
                <a:lnTo>
                  <a:pt x="401" y="67"/>
                </a:lnTo>
                <a:lnTo>
                  <a:pt x="421" y="78"/>
                </a:lnTo>
                <a:lnTo>
                  <a:pt x="440" y="91"/>
                </a:lnTo>
                <a:lnTo>
                  <a:pt x="457" y="106"/>
                </a:lnTo>
                <a:lnTo>
                  <a:pt x="453" y="113"/>
                </a:lnTo>
                <a:lnTo>
                  <a:pt x="448" y="118"/>
                </a:lnTo>
                <a:lnTo>
                  <a:pt x="439" y="128"/>
                </a:lnTo>
                <a:lnTo>
                  <a:pt x="427" y="139"/>
                </a:lnTo>
                <a:lnTo>
                  <a:pt x="414" y="149"/>
                </a:lnTo>
                <a:lnTo>
                  <a:pt x="407" y="155"/>
                </a:lnTo>
                <a:lnTo>
                  <a:pt x="398" y="160"/>
                </a:lnTo>
                <a:lnTo>
                  <a:pt x="388" y="167"/>
                </a:lnTo>
                <a:lnTo>
                  <a:pt x="377" y="173"/>
                </a:lnTo>
                <a:lnTo>
                  <a:pt x="365" y="180"/>
                </a:lnTo>
                <a:lnTo>
                  <a:pt x="353" y="185"/>
                </a:lnTo>
                <a:lnTo>
                  <a:pt x="341" y="190"/>
                </a:lnTo>
                <a:lnTo>
                  <a:pt x="328" y="196"/>
                </a:lnTo>
                <a:lnTo>
                  <a:pt x="305" y="157"/>
                </a:lnTo>
                <a:lnTo>
                  <a:pt x="282" y="119"/>
                </a:lnTo>
                <a:lnTo>
                  <a:pt x="259" y="83"/>
                </a:lnTo>
                <a:lnTo>
                  <a:pt x="234" y="50"/>
                </a:lnTo>
                <a:lnTo>
                  <a:pt x="249" y="47"/>
                </a:lnTo>
                <a:lnTo>
                  <a:pt x="264" y="45"/>
                </a:lnTo>
                <a:lnTo>
                  <a:pt x="278" y="43"/>
                </a:lnTo>
                <a:lnTo>
                  <a:pt x="293" y="43"/>
                </a:lnTo>
                <a:close/>
                <a:moveTo>
                  <a:pt x="98" y="137"/>
                </a:moveTo>
                <a:lnTo>
                  <a:pt x="106" y="127"/>
                </a:lnTo>
                <a:lnTo>
                  <a:pt x="116" y="116"/>
                </a:lnTo>
                <a:lnTo>
                  <a:pt x="127" y="106"/>
                </a:lnTo>
                <a:lnTo>
                  <a:pt x="138" y="97"/>
                </a:lnTo>
                <a:lnTo>
                  <a:pt x="149" y="89"/>
                </a:lnTo>
                <a:lnTo>
                  <a:pt x="161" y="81"/>
                </a:lnTo>
                <a:lnTo>
                  <a:pt x="173" y="74"/>
                </a:lnTo>
                <a:lnTo>
                  <a:pt x="186" y="67"/>
                </a:lnTo>
                <a:lnTo>
                  <a:pt x="210" y="100"/>
                </a:lnTo>
                <a:lnTo>
                  <a:pt x="233" y="134"/>
                </a:lnTo>
                <a:lnTo>
                  <a:pt x="256" y="172"/>
                </a:lnTo>
                <a:lnTo>
                  <a:pt x="279" y="211"/>
                </a:lnTo>
                <a:lnTo>
                  <a:pt x="250" y="218"/>
                </a:lnTo>
                <a:lnTo>
                  <a:pt x="222" y="224"/>
                </a:lnTo>
                <a:lnTo>
                  <a:pt x="193" y="229"/>
                </a:lnTo>
                <a:lnTo>
                  <a:pt x="164" y="234"/>
                </a:lnTo>
                <a:lnTo>
                  <a:pt x="134" y="237"/>
                </a:lnTo>
                <a:lnTo>
                  <a:pt x="106" y="240"/>
                </a:lnTo>
                <a:lnTo>
                  <a:pt x="77" y="241"/>
                </a:lnTo>
                <a:lnTo>
                  <a:pt x="49" y="241"/>
                </a:lnTo>
                <a:lnTo>
                  <a:pt x="52" y="227"/>
                </a:lnTo>
                <a:lnTo>
                  <a:pt x="57" y="213"/>
                </a:lnTo>
                <a:lnTo>
                  <a:pt x="61" y="200"/>
                </a:lnTo>
                <a:lnTo>
                  <a:pt x="66" y="187"/>
                </a:lnTo>
                <a:lnTo>
                  <a:pt x="73" y="174"/>
                </a:lnTo>
                <a:lnTo>
                  <a:pt x="80" y="161"/>
                </a:lnTo>
                <a:lnTo>
                  <a:pt x="89" y="149"/>
                </a:lnTo>
                <a:lnTo>
                  <a:pt x="98" y="137"/>
                </a:lnTo>
                <a:close/>
                <a:moveTo>
                  <a:pt x="60" y="383"/>
                </a:moveTo>
                <a:lnTo>
                  <a:pt x="56" y="372"/>
                </a:lnTo>
                <a:lnTo>
                  <a:pt x="52" y="361"/>
                </a:lnTo>
                <a:lnTo>
                  <a:pt x="50" y="350"/>
                </a:lnTo>
                <a:lnTo>
                  <a:pt x="47" y="339"/>
                </a:lnTo>
                <a:lnTo>
                  <a:pt x="45" y="316"/>
                </a:lnTo>
                <a:lnTo>
                  <a:pt x="44" y="293"/>
                </a:lnTo>
                <a:lnTo>
                  <a:pt x="44" y="289"/>
                </a:lnTo>
                <a:lnTo>
                  <a:pt x="44" y="284"/>
                </a:lnTo>
                <a:lnTo>
                  <a:pt x="78" y="284"/>
                </a:lnTo>
                <a:lnTo>
                  <a:pt x="112" y="282"/>
                </a:lnTo>
                <a:lnTo>
                  <a:pt x="144" y="280"/>
                </a:lnTo>
                <a:lnTo>
                  <a:pt x="176" y="276"/>
                </a:lnTo>
                <a:lnTo>
                  <a:pt x="208" y="271"/>
                </a:lnTo>
                <a:lnTo>
                  <a:pt x="239" y="265"/>
                </a:lnTo>
                <a:lnTo>
                  <a:pt x="269" y="257"/>
                </a:lnTo>
                <a:lnTo>
                  <a:pt x="300" y="250"/>
                </a:lnTo>
                <a:lnTo>
                  <a:pt x="305" y="261"/>
                </a:lnTo>
                <a:lnTo>
                  <a:pt x="310" y="271"/>
                </a:lnTo>
                <a:lnTo>
                  <a:pt x="316" y="282"/>
                </a:lnTo>
                <a:lnTo>
                  <a:pt x="320" y="292"/>
                </a:lnTo>
                <a:lnTo>
                  <a:pt x="318" y="293"/>
                </a:lnTo>
                <a:lnTo>
                  <a:pt x="315" y="293"/>
                </a:lnTo>
                <a:lnTo>
                  <a:pt x="311" y="294"/>
                </a:lnTo>
                <a:lnTo>
                  <a:pt x="310" y="295"/>
                </a:lnTo>
                <a:lnTo>
                  <a:pt x="296" y="299"/>
                </a:lnTo>
                <a:lnTo>
                  <a:pt x="288" y="303"/>
                </a:lnTo>
                <a:lnTo>
                  <a:pt x="279" y="307"/>
                </a:lnTo>
                <a:lnTo>
                  <a:pt x="269" y="312"/>
                </a:lnTo>
                <a:lnTo>
                  <a:pt x="257" y="318"/>
                </a:lnTo>
                <a:lnTo>
                  <a:pt x="246" y="324"/>
                </a:lnTo>
                <a:lnTo>
                  <a:pt x="234" y="332"/>
                </a:lnTo>
                <a:lnTo>
                  <a:pt x="221" y="340"/>
                </a:lnTo>
                <a:lnTo>
                  <a:pt x="208" y="349"/>
                </a:lnTo>
                <a:lnTo>
                  <a:pt x="195" y="359"/>
                </a:lnTo>
                <a:lnTo>
                  <a:pt x="182" y="370"/>
                </a:lnTo>
                <a:lnTo>
                  <a:pt x="168" y="383"/>
                </a:lnTo>
                <a:lnTo>
                  <a:pt x="154" y="397"/>
                </a:lnTo>
                <a:lnTo>
                  <a:pt x="141" y="411"/>
                </a:lnTo>
                <a:lnTo>
                  <a:pt x="128" y="427"/>
                </a:lnTo>
                <a:lnTo>
                  <a:pt x="117" y="443"/>
                </a:lnTo>
                <a:lnTo>
                  <a:pt x="107" y="459"/>
                </a:lnTo>
                <a:lnTo>
                  <a:pt x="92" y="442"/>
                </a:lnTo>
                <a:lnTo>
                  <a:pt x="80" y="424"/>
                </a:lnTo>
                <a:lnTo>
                  <a:pt x="70" y="403"/>
                </a:lnTo>
                <a:lnTo>
                  <a:pt x="60" y="383"/>
                </a:lnTo>
                <a:close/>
                <a:moveTo>
                  <a:pt x="293" y="542"/>
                </a:moveTo>
                <a:lnTo>
                  <a:pt x="270" y="541"/>
                </a:lnTo>
                <a:lnTo>
                  <a:pt x="250" y="539"/>
                </a:lnTo>
                <a:lnTo>
                  <a:pt x="228" y="535"/>
                </a:lnTo>
                <a:lnTo>
                  <a:pt x="209" y="528"/>
                </a:lnTo>
                <a:lnTo>
                  <a:pt x="189" y="520"/>
                </a:lnTo>
                <a:lnTo>
                  <a:pt x="170" y="510"/>
                </a:lnTo>
                <a:lnTo>
                  <a:pt x="152" y="499"/>
                </a:lnTo>
                <a:lnTo>
                  <a:pt x="133" y="485"/>
                </a:lnTo>
                <a:lnTo>
                  <a:pt x="140" y="489"/>
                </a:lnTo>
                <a:lnTo>
                  <a:pt x="147" y="475"/>
                </a:lnTo>
                <a:lnTo>
                  <a:pt x="156" y="460"/>
                </a:lnTo>
                <a:lnTo>
                  <a:pt x="167" y="447"/>
                </a:lnTo>
                <a:lnTo>
                  <a:pt x="179" y="433"/>
                </a:lnTo>
                <a:lnTo>
                  <a:pt x="192" y="420"/>
                </a:lnTo>
                <a:lnTo>
                  <a:pt x="205" y="408"/>
                </a:lnTo>
                <a:lnTo>
                  <a:pt x="216" y="399"/>
                </a:lnTo>
                <a:lnTo>
                  <a:pt x="228" y="390"/>
                </a:lnTo>
                <a:lnTo>
                  <a:pt x="241" y="381"/>
                </a:lnTo>
                <a:lnTo>
                  <a:pt x="253" y="374"/>
                </a:lnTo>
                <a:lnTo>
                  <a:pt x="267" y="366"/>
                </a:lnTo>
                <a:lnTo>
                  <a:pt x="280" y="359"/>
                </a:lnTo>
                <a:lnTo>
                  <a:pt x="293" y="351"/>
                </a:lnTo>
                <a:lnTo>
                  <a:pt x="304" y="347"/>
                </a:lnTo>
                <a:lnTo>
                  <a:pt x="313" y="343"/>
                </a:lnTo>
                <a:lnTo>
                  <a:pt x="319" y="339"/>
                </a:lnTo>
                <a:lnTo>
                  <a:pt x="329" y="336"/>
                </a:lnTo>
                <a:lnTo>
                  <a:pt x="335" y="334"/>
                </a:lnTo>
                <a:lnTo>
                  <a:pt x="336" y="333"/>
                </a:lnTo>
                <a:lnTo>
                  <a:pt x="337" y="333"/>
                </a:lnTo>
                <a:lnTo>
                  <a:pt x="346" y="358"/>
                </a:lnTo>
                <a:lnTo>
                  <a:pt x="355" y="381"/>
                </a:lnTo>
                <a:lnTo>
                  <a:pt x="362" y="405"/>
                </a:lnTo>
                <a:lnTo>
                  <a:pt x="369" y="429"/>
                </a:lnTo>
                <a:lnTo>
                  <a:pt x="375" y="453"/>
                </a:lnTo>
                <a:lnTo>
                  <a:pt x="381" y="476"/>
                </a:lnTo>
                <a:lnTo>
                  <a:pt x="386" y="499"/>
                </a:lnTo>
                <a:lnTo>
                  <a:pt x="390" y="523"/>
                </a:lnTo>
                <a:lnTo>
                  <a:pt x="378" y="527"/>
                </a:lnTo>
                <a:lnTo>
                  <a:pt x="367" y="532"/>
                </a:lnTo>
                <a:lnTo>
                  <a:pt x="355" y="535"/>
                </a:lnTo>
                <a:lnTo>
                  <a:pt x="343" y="537"/>
                </a:lnTo>
                <a:lnTo>
                  <a:pt x="330" y="539"/>
                </a:lnTo>
                <a:lnTo>
                  <a:pt x="318" y="541"/>
                </a:lnTo>
                <a:lnTo>
                  <a:pt x="305" y="542"/>
                </a:lnTo>
                <a:lnTo>
                  <a:pt x="293" y="542"/>
                </a:lnTo>
                <a:close/>
                <a:moveTo>
                  <a:pt x="503" y="428"/>
                </a:moveTo>
                <a:lnTo>
                  <a:pt x="495" y="439"/>
                </a:lnTo>
                <a:lnTo>
                  <a:pt x="488" y="448"/>
                </a:lnTo>
                <a:lnTo>
                  <a:pt x="480" y="458"/>
                </a:lnTo>
                <a:lnTo>
                  <a:pt x="471" y="468"/>
                </a:lnTo>
                <a:lnTo>
                  <a:pt x="463" y="476"/>
                </a:lnTo>
                <a:lnTo>
                  <a:pt x="453" y="484"/>
                </a:lnTo>
                <a:lnTo>
                  <a:pt x="443" y="493"/>
                </a:lnTo>
                <a:lnTo>
                  <a:pt x="432" y="500"/>
                </a:lnTo>
                <a:lnTo>
                  <a:pt x="428" y="478"/>
                </a:lnTo>
                <a:lnTo>
                  <a:pt x="424" y="456"/>
                </a:lnTo>
                <a:lnTo>
                  <a:pt x="418" y="433"/>
                </a:lnTo>
                <a:lnTo>
                  <a:pt x="413" y="412"/>
                </a:lnTo>
                <a:lnTo>
                  <a:pt x="407" y="389"/>
                </a:lnTo>
                <a:lnTo>
                  <a:pt x="399" y="366"/>
                </a:lnTo>
                <a:lnTo>
                  <a:pt x="391" y="344"/>
                </a:lnTo>
                <a:lnTo>
                  <a:pt x="384" y="321"/>
                </a:lnTo>
                <a:lnTo>
                  <a:pt x="403" y="319"/>
                </a:lnTo>
                <a:lnTo>
                  <a:pt x="422" y="318"/>
                </a:lnTo>
                <a:lnTo>
                  <a:pt x="441" y="318"/>
                </a:lnTo>
                <a:lnTo>
                  <a:pt x="461" y="318"/>
                </a:lnTo>
                <a:lnTo>
                  <a:pt x="480" y="320"/>
                </a:lnTo>
                <a:lnTo>
                  <a:pt x="499" y="323"/>
                </a:lnTo>
                <a:lnTo>
                  <a:pt x="520" y="327"/>
                </a:lnTo>
                <a:lnTo>
                  <a:pt x="539" y="333"/>
                </a:lnTo>
                <a:lnTo>
                  <a:pt x="537" y="345"/>
                </a:lnTo>
                <a:lnTo>
                  <a:pt x="534" y="358"/>
                </a:lnTo>
                <a:lnTo>
                  <a:pt x="531" y="370"/>
                </a:lnTo>
                <a:lnTo>
                  <a:pt x="526" y="383"/>
                </a:lnTo>
                <a:lnTo>
                  <a:pt x="521" y="393"/>
                </a:lnTo>
                <a:lnTo>
                  <a:pt x="516" y="405"/>
                </a:lnTo>
                <a:lnTo>
                  <a:pt x="509" y="417"/>
                </a:lnTo>
                <a:lnTo>
                  <a:pt x="503" y="428"/>
                </a:lnTo>
                <a:close/>
                <a:moveTo>
                  <a:pt x="538" y="290"/>
                </a:moveTo>
                <a:lnTo>
                  <a:pt x="534" y="289"/>
                </a:lnTo>
                <a:lnTo>
                  <a:pt x="529" y="288"/>
                </a:lnTo>
                <a:lnTo>
                  <a:pt x="523" y="286"/>
                </a:lnTo>
                <a:lnTo>
                  <a:pt x="516" y="285"/>
                </a:lnTo>
                <a:lnTo>
                  <a:pt x="507" y="284"/>
                </a:lnTo>
                <a:lnTo>
                  <a:pt x="497" y="283"/>
                </a:lnTo>
                <a:lnTo>
                  <a:pt x="486" y="282"/>
                </a:lnTo>
                <a:lnTo>
                  <a:pt x="476" y="281"/>
                </a:lnTo>
                <a:lnTo>
                  <a:pt x="464" y="280"/>
                </a:lnTo>
                <a:lnTo>
                  <a:pt x="451" y="279"/>
                </a:lnTo>
                <a:lnTo>
                  <a:pt x="438" y="279"/>
                </a:lnTo>
                <a:lnTo>
                  <a:pt x="425" y="279"/>
                </a:lnTo>
                <a:lnTo>
                  <a:pt x="411" y="279"/>
                </a:lnTo>
                <a:lnTo>
                  <a:pt x="397" y="280"/>
                </a:lnTo>
                <a:lnTo>
                  <a:pt x="383" y="281"/>
                </a:lnTo>
                <a:lnTo>
                  <a:pt x="369" y="282"/>
                </a:lnTo>
                <a:lnTo>
                  <a:pt x="368" y="280"/>
                </a:lnTo>
                <a:lnTo>
                  <a:pt x="365" y="276"/>
                </a:lnTo>
                <a:lnTo>
                  <a:pt x="364" y="272"/>
                </a:lnTo>
                <a:lnTo>
                  <a:pt x="363" y="269"/>
                </a:lnTo>
                <a:lnTo>
                  <a:pt x="359" y="261"/>
                </a:lnTo>
                <a:lnTo>
                  <a:pt x="356" y="252"/>
                </a:lnTo>
                <a:lnTo>
                  <a:pt x="351" y="243"/>
                </a:lnTo>
                <a:lnTo>
                  <a:pt x="346" y="234"/>
                </a:lnTo>
                <a:lnTo>
                  <a:pt x="359" y="227"/>
                </a:lnTo>
                <a:lnTo>
                  <a:pt x="372" y="222"/>
                </a:lnTo>
                <a:lnTo>
                  <a:pt x="385" y="215"/>
                </a:lnTo>
                <a:lnTo>
                  <a:pt x="397" y="209"/>
                </a:lnTo>
                <a:lnTo>
                  <a:pt x="408" y="202"/>
                </a:lnTo>
                <a:lnTo>
                  <a:pt x="418" y="196"/>
                </a:lnTo>
                <a:lnTo>
                  <a:pt x="427" y="189"/>
                </a:lnTo>
                <a:lnTo>
                  <a:pt x="435" y="184"/>
                </a:lnTo>
                <a:lnTo>
                  <a:pt x="449" y="173"/>
                </a:lnTo>
                <a:lnTo>
                  <a:pt x="462" y="161"/>
                </a:lnTo>
                <a:lnTo>
                  <a:pt x="472" y="150"/>
                </a:lnTo>
                <a:lnTo>
                  <a:pt x="478" y="144"/>
                </a:lnTo>
                <a:lnTo>
                  <a:pt x="482" y="140"/>
                </a:lnTo>
                <a:lnTo>
                  <a:pt x="485" y="134"/>
                </a:lnTo>
                <a:lnTo>
                  <a:pt x="485" y="134"/>
                </a:lnTo>
                <a:lnTo>
                  <a:pt x="498" y="151"/>
                </a:lnTo>
                <a:lnTo>
                  <a:pt x="510" y="169"/>
                </a:lnTo>
                <a:lnTo>
                  <a:pt x="520" y="188"/>
                </a:lnTo>
                <a:lnTo>
                  <a:pt x="527" y="207"/>
                </a:lnTo>
                <a:lnTo>
                  <a:pt x="534" y="227"/>
                </a:lnTo>
                <a:lnTo>
                  <a:pt x="538" y="248"/>
                </a:lnTo>
                <a:lnTo>
                  <a:pt x="542" y="268"/>
                </a:lnTo>
                <a:lnTo>
                  <a:pt x="543" y="290"/>
                </a:lnTo>
                <a:lnTo>
                  <a:pt x="538" y="2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p>
        </p:txBody>
      </p:sp>
      <p:sp>
        <p:nvSpPr>
          <p:cNvPr id="132" name="Прямоугольник 131"/>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Icons set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5811609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 name="Freeform 6"/>
          <p:cNvSpPr>
            <a:spLocks noEditPoints="1"/>
          </p:cNvSpPr>
          <p:nvPr/>
        </p:nvSpPr>
        <p:spPr bwMode="auto">
          <a:xfrm>
            <a:off x="1184277" y="9087645"/>
            <a:ext cx="619126" cy="619126"/>
          </a:xfrm>
          <a:custGeom>
            <a:avLst/>
            <a:gdLst>
              <a:gd name="T0" fmla="*/ 526 w 584"/>
              <a:gd name="T1" fmla="*/ 12 h 584"/>
              <a:gd name="T2" fmla="*/ 486 w 584"/>
              <a:gd name="T3" fmla="*/ 0 h 584"/>
              <a:gd name="T4" fmla="*/ 87 w 584"/>
              <a:gd name="T5" fmla="*/ 2 h 584"/>
              <a:gd name="T6" fmla="*/ 49 w 584"/>
              <a:gd name="T7" fmla="*/ 18 h 584"/>
              <a:gd name="T8" fmla="*/ 17 w 584"/>
              <a:gd name="T9" fmla="*/ 49 h 584"/>
              <a:gd name="T10" fmla="*/ 1 w 584"/>
              <a:gd name="T11" fmla="*/ 88 h 584"/>
              <a:gd name="T12" fmla="*/ 0 w 584"/>
              <a:gd name="T13" fmla="*/ 486 h 584"/>
              <a:gd name="T14" fmla="*/ 12 w 584"/>
              <a:gd name="T15" fmla="*/ 526 h 584"/>
              <a:gd name="T16" fmla="*/ 40 w 584"/>
              <a:gd name="T17" fmla="*/ 560 h 584"/>
              <a:gd name="T18" fmla="*/ 77 w 584"/>
              <a:gd name="T19" fmla="*/ 580 h 584"/>
              <a:gd name="T20" fmla="*/ 474 w 584"/>
              <a:gd name="T21" fmla="*/ 584 h 584"/>
              <a:gd name="T22" fmla="*/ 516 w 584"/>
              <a:gd name="T23" fmla="*/ 576 h 584"/>
              <a:gd name="T24" fmla="*/ 552 w 584"/>
              <a:gd name="T25" fmla="*/ 552 h 584"/>
              <a:gd name="T26" fmla="*/ 576 w 584"/>
              <a:gd name="T27" fmla="*/ 516 h 584"/>
              <a:gd name="T28" fmla="*/ 584 w 584"/>
              <a:gd name="T29" fmla="*/ 474 h 584"/>
              <a:gd name="T30" fmla="*/ 580 w 584"/>
              <a:gd name="T31" fmla="*/ 77 h 584"/>
              <a:gd name="T32" fmla="*/ 559 w 584"/>
              <a:gd name="T33" fmla="*/ 40 h 584"/>
              <a:gd name="T34" fmla="*/ 434 w 584"/>
              <a:gd name="T35" fmla="*/ 412 h 584"/>
              <a:gd name="T36" fmla="*/ 425 w 584"/>
              <a:gd name="T37" fmla="*/ 456 h 584"/>
              <a:gd name="T38" fmla="*/ 414 w 584"/>
              <a:gd name="T39" fmla="*/ 482 h 584"/>
              <a:gd name="T40" fmla="*/ 366 w 584"/>
              <a:gd name="T41" fmla="*/ 506 h 584"/>
              <a:gd name="T42" fmla="*/ 285 w 584"/>
              <a:gd name="T43" fmla="*/ 515 h 584"/>
              <a:gd name="T44" fmla="*/ 212 w 584"/>
              <a:gd name="T45" fmla="*/ 504 h 584"/>
              <a:gd name="T46" fmla="*/ 173 w 584"/>
              <a:gd name="T47" fmla="*/ 484 h 584"/>
              <a:gd name="T48" fmla="*/ 154 w 584"/>
              <a:gd name="T49" fmla="*/ 439 h 584"/>
              <a:gd name="T50" fmla="*/ 152 w 584"/>
              <a:gd name="T51" fmla="*/ 382 h 584"/>
              <a:gd name="T52" fmla="*/ 218 w 584"/>
              <a:gd name="T53" fmla="*/ 413 h 584"/>
              <a:gd name="T54" fmla="*/ 292 w 584"/>
              <a:gd name="T55" fmla="*/ 424 h 584"/>
              <a:gd name="T56" fmla="*/ 365 w 584"/>
              <a:gd name="T57" fmla="*/ 413 h 584"/>
              <a:gd name="T58" fmla="*/ 431 w 584"/>
              <a:gd name="T59" fmla="*/ 382 h 584"/>
              <a:gd name="T60" fmla="*/ 437 w 584"/>
              <a:gd name="T61" fmla="*/ 389 h 584"/>
              <a:gd name="T62" fmla="*/ 481 w 584"/>
              <a:gd name="T63" fmla="*/ 168 h 584"/>
              <a:gd name="T64" fmla="*/ 465 w 584"/>
              <a:gd name="T65" fmla="*/ 255 h 584"/>
              <a:gd name="T66" fmla="*/ 450 w 584"/>
              <a:gd name="T67" fmla="*/ 335 h 584"/>
              <a:gd name="T68" fmla="*/ 427 w 584"/>
              <a:gd name="T69" fmla="*/ 358 h 584"/>
              <a:gd name="T70" fmla="*/ 363 w 584"/>
              <a:gd name="T71" fmla="*/ 382 h 584"/>
              <a:gd name="T72" fmla="*/ 275 w 584"/>
              <a:gd name="T73" fmla="*/ 388 h 584"/>
              <a:gd name="T74" fmla="*/ 204 w 584"/>
              <a:gd name="T75" fmla="*/ 377 h 584"/>
              <a:gd name="T76" fmla="*/ 153 w 584"/>
              <a:gd name="T77" fmla="*/ 355 h 584"/>
              <a:gd name="T78" fmla="*/ 132 w 584"/>
              <a:gd name="T79" fmla="*/ 332 h 584"/>
              <a:gd name="T80" fmla="*/ 126 w 584"/>
              <a:gd name="T81" fmla="*/ 306 h 584"/>
              <a:gd name="T82" fmla="*/ 120 w 584"/>
              <a:gd name="T83" fmla="*/ 268 h 584"/>
              <a:gd name="T84" fmla="*/ 108 w 584"/>
              <a:gd name="T85" fmla="*/ 199 h 584"/>
              <a:gd name="T86" fmla="*/ 100 w 584"/>
              <a:gd name="T87" fmla="*/ 145 h 584"/>
              <a:gd name="T88" fmla="*/ 106 w 584"/>
              <a:gd name="T89" fmla="*/ 117 h 584"/>
              <a:gd name="T90" fmla="*/ 137 w 584"/>
              <a:gd name="T91" fmla="*/ 94 h 584"/>
              <a:gd name="T92" fmla="*/ 212 w 584"/>
              <a:gd name="T93" fmla="*/ 75 h 584"/>
              <a:gd name="T94" fmla="*/ 311 w 584"/>
              <a:gd name="T95" fmla="*/ 69 h 584"/>
              <a:gd name="T96" fmla="*/ 401 w 584"/>
              <a:gd name="T97" fmla="*/ 80 h 584"/>
              <a:gd name="T98" fmla="*/ 449 w 584"/>
              <a:gd name="T99" fmla="*/ 96 h 584"/>
              <a:gd name="T100" fmla="*/ 476 w 584"/>
              <a:gd name="T101" fmla="*/ 114 h 584"/>
              <a:gd name="T102" fmla="*/ 485 w 584"/>
              <a:gd name="T103" fmla="*/ 138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4" h="584">
                <a:moveTo>
                  <a:pt x="552" y="32"/>
                </a:moveTo>
                <a:lnTo>
                  <a:pt x="543" y="25"/>
                </a:lnTo>
                <a:lnTo>
                  <a:pt x="535" y="18"/>
                </a:lnTo>
                <a:lnTo>
                  <a:pt x="526" y="12"/>
                </a:lnTo>
                <a:lnTo>
                  <a:pt x="516" y="8"/>
                </a:lnTo>
                <a:lnTo>
                  <a:pt x="506" y="5"/>
                </a:lnTo>
                <a:lnTo>
                  <a:pt x="496" y="2"/>
                </a:lnTo>
                <a:lnTo>
                  <a:pt x="486" y="0"/>
                </a:lnTo>
                <a:lnTo>
                  <a:pt x="474" y="0"/>
                </a:lnTo>
                <a:lnTo>
                  <a:pt x="109" y="0"/>
                </a:lnTo>
                <a:lnTo>
                  <a:pt x="98" y="0"/>
                </a:lnTo>
                <a:lnTo>
                  <a:pt x="87" y="2"/>
                </a:lnTo>
                <a:lnTo>
                  <a:pt x="77" y="5"/>
                </a:lnTo>
                <a:lnTo>
                  <a:pt x="67" y="8"/>
                </a:lnTo>
                <a:lnTo>
                  <a:pt x="57" y="12"/>
                </a:lnTo>
                <a:lnTo>
                  <a:pt x="49" y="18"/>
                </a:lnTo>
                <a:lnTo>
                  <a:pt x="40" y="25"/>
                </a:lnTo>
                <a:lnTo>
                  <a:pt x="31" y="32"/>
                </a:lnTo>
                <a:lnTo>
                  <a:pt x="24" y="40"/>
                </a:lnTo>
                <a:lnTo>
                  <a:pt x="17" y="49"/>
                </a:lnTo>
                <a:lnTo>
                  <a:pt x="12" y="59"/>
                </a:lnTo>
                <a:lnTo>
                  <a:pt x="8" y="67"/>
                </a:lnTo>
                <a:lnTo>
                  <a:pt x="4" y="77"/>
                </a:lnTo>
                <a:lnTo>
                  <a:pt x="1" y="88"/>
                </a:lnTo>
                <a:lnTo>
                  <a:pt x="0" y="99"/>
                </a:lnTo>
                <a:lnTo>
                  <a:pt x="0" y="109"/>
                </a:lnTo>
                <a:lnTo>
                  <a:pt x="0" y="474"/>
                </a:lnTo>
                <a:lnTo>
                  <a:pt x="0" y="486"/>
                </a:lnTo>
                <a:lnTo>
                  <a:pt x="1" y="497"/>
                </a:lnTo>
                <a:lnTo>
                  <a:pt x="4" y="507"/>
                </a:lnTo>
                <a:lnTo>
                  <a:pt x="8" y="516"/>
                </a:lnTo>
                <a:lnTo>
                  <a:pt x="12" y="526"/>
                </a:lnTo>
                <a:lnTo>
                  <a:pt x="17" y="535"/>
                </a:lnTo>
                <a:lnTo>
                  <a:pt x="24" y="543"/>
                </a:lnTo>
                <a:lnTo>
                  <a:pt x="31" y="552"/>
                </a:lnTo>
                <a:lnTo>
                  <a:pt x="40" y="560"/>
                </a:lnTo>
                <a:lnTo>
                  <a:pt x="49" y="566"/>
                </a:lnTo>
                <a:lnTo>
                  <a:pt x="57" y="571"/>
                </a:lnTo>
                <a:lnTo>
                  <a:pt x="67" y="576"/>
                </a:lnTo>
                <a:lnTo>
                  <a:pt x="77" y="580"/>
                </a:lnTo>
                <a:lnTo>
                  <a:pt x="87" y="582"/>
                </a:lnTo>
                <a:lnTo>
                  <a:pt x="98" y="583"/>
                </a:lnTo>
                <a:lnTo>
                  <a:pt x="109" y="584"/>
                </a:lnTo>
                <a:lnTo>
                  <a:pt x="474" y="584"/>
                </a:lnTo>
                <a:lnTo>
                  <a:pt x="486" y="583"/>
                </a:lnTo>
                <a:lnTo>
                  <a:pt x="496" y="582"/>
                </a:lnTo>
                <a:lnTo>
                  <a:pt x="506" y="580"/>
                </a:lnTo>
                <a:lnTo>
                  <a:pt x="516" y="576"/>
                </a:lnTo>
                <a:lnTo>
                  <a:pt x="526" y="571"/>
                </a:lnTo>
                <a:lnTo>
                  <a:pt x="535" y="566"/>
                </a:lnTo>
                <a:lnTo>
                  <a:pt x="543" y="560"/>
                </a:lnTo>
                <a:lnTo>
                  <a:pt x="552" y="552"/>
                </a:lnTo>
                <a:lnTo>
                  <a:pt x="559" y="543"/>
                </a:lnTo>
                <a:lnTo>
                  <a:pt x="566" y="535"/>
                </a:lnTo>
                <a:lnTo>
                  <a:pt x="571" y="526"/>
                </a:lnTo>
                <a:lnTo>
                  <a:pt x="576" y="516"/>
                </a:lnTo>
                <a:lnTo>
                  <a:pt x="580" y="507"/>
                </a:lnTo>
                <a:lnTo>
                  <a:pt x="582" y="497"/>
                </a:lnTo>
                <a:lnTo>
                  <a:pt x="583" y="486"/>
                </a:lnTo>
                <a:lnTo>
                  <a:pt x="584" y="474"/>
                </a:lnTo>
                <a:lnTo>
                  <a:pt x="584" y="109"/>
                </a:lnTo>
                <a:lnTo>
                  <a:pt x="583" y="99"/>
                </a:lnTo>
                <a:lnTo>
                  <a:pt x="582" y="88"/>
                </a:lnTo>
                <a:lnTo>
                  <a:pt x="580" y="77"/>
                </a:lnTo>
                <a:lnTo>
                  <a:pt x="576" y="67"/>
                </a:lnTo>
                <a:lnTo>
                  <a:pt x="571" y="59"/>
                </a:lnTo>
                <a:lnTo>
                  <a:pt x="566" y="49"/>
                </a:lnTo>
                <a:lnTo>
                  <a:pt x="559" y="40"/>
                </a:lnTo>
                <a:lnTo>
                  <a:pt x="552" y="32"/>
                </a:lnTo>
                <a:close/>
                <a:moveTo>
                  <a:pt x="436" y="401"/>
                </a:moveTo>
                <a:lnTo>
                  <a:pt x="434" y="407"/>
                </a:lnTo>
                <a:lnTo>
                  <a:pt x="434" y="412"/>
                </a:lnTo>
                <a:lnTo>
                  <a:pt x="432" y="421"/>
                </a:lnTo>
                <a:lnTo>
                  <a:pt x="429" y="439"/>
                </a:lnTo>
                <a:lnTo>
                  <a:pt x="428" y="448"/>
                </a:lnTo>
                <a:lnTo>
                  <a:pt x="425" y="456"/>
                </a:lnTo>
                <a:lnTo>
                  <a:pt x="423" y="465"/>
                </a:lnTo>
                <a:lnTo>
                  <a:pt x="421" y="471"/>
                </a:lnTo>
                <a:lnTo>
                  <a:pt x="417" y="476"/>
                </a:lnTo>
                <a:lnTo>
                  <a:pt x="414" y="482"/>
                </a:lnTo>
                <a:lnTo>
                  <a:pt x="408" y="486"/>
                </a:lnTo>
                <a:lnTo>
                  <a:pt x="402" y="490"/>
                </a:lnTo>
                <a:lnTo>
                  <a:pt x="384" y="499"/>
                </a:lnTo>
                <a:lnTo>
                  <a:pt x="366" y="506"/>
                </a:lnTo>
                <a:lnTo>
                  <a:pt x="348" y="511"/>
                </a:lnTo>
                <a:lnTo>
                  <a:pt x="327" y="514"/>
                </a:lnTo>
                <a:lnTo>
                  <a:pt x="307" y="516"/>
                </a:lnTo>
                <a:lnTo>
                  <a:pt x="285" y="515"/>
                </a:lnTo>
                <a:lnTo>
                  <a:pt x="262" y="514"/>
                </a:lnTo>
                <a:lnTo>
                  <a:pt x="240" y="511"/>
                </a:lnTo>
                <a:lnTo>
                  <a:pt x="225" y="508"/>
                </a:lnTo>
                <a:lnTo>
                  <a:pt x="212" y="504"/>
                </a:lnTo>
                <a:lnTo>
                  <a:pt x="200" y="500"/>
                </a:lnTo>
                <a:lnTo>
                  <a:pt x="190" y="495"/>
                </a:lnTo>
                <a:lnTo>
                  <a:pt x="180" y="489"/>
                </a:lnTo>
                <a:lnTo>
                  <a:pt x="173" y="484"/>
                </a:lnTo>
                <a:lnTo>
                  <a:pt x="166" y="476"/>
                </a:lnTo>
                <a:lnTo>
                  <a:pt x="162" y="469"/>
                </a:lnTo>
                <a:lnTo>
                  <a:pt x="159" y="456"/>
                </a:lnTo>
                <a:lnTo>
                  <a:pt x="154" y="439"/>
                </a:lnTo>
                <a:lnTo>
                  <a:pt x="151" y="416"/>
                </a:lnTo>
                <a:lnTo>
                  <a:pt x="146" y="390"/>
                </a:lnTo>
                <a:lnTo>
                  <a:pt x="148" y="385"/>
                </a:lnTo>
                <a:lnTo>
                  <a:pt x="152" y="382"/>
                </a:lnTo>
                <a:lnTo>
                  <a:pt x="168" y="392"/>
                </a:lnTo>
                <a:lnTo>
                  <a:pt x="185" y="401"/>
                </a:lnTo>
                <a:lnTo>
                  <a:pt x="201" y="407"/>
                </a:lnTo>
                <a:lnTo>
                  <a:pt x="218" y="413"/>
                </a:lnTo>
                <a:lnTo>
                  <a:pt x="235" y="417"/>
                </a:lnTo>
                <a:lnTo>
                  <a:pt x="254" y="420"/>
                </a:lnTo>
                <a:lnTo>
                  <a:pt x="272" y="422"/>
                </a:lnTo>
                <a:lnTo>
                  <a:pt x="292" y="424"/>
                </a:lnTo>
                <a:lnTo>
                  <a:pt x="311" y="422"/>
                </a:lnTo>
                <a:lnTo>
                  <a:pt x="329" y="420"/>
                </a:lnTo>
                <a:lnTo>
                  <a:pt x="348" y="417"/>
                </a:lnTo>
                <a:lnTo>
                  <a:pt x="365" y="413"/>
                </a:lnTo>
                <a:lnTo>
                  <a:pt x="382" y="407"/>
                </a:lnTo>
                <a:lnTo>
                  <a:pt x="398" y="401"/>
                </a:lnTo>
                <a:lnTo>
                  <a:pt x="415" y="392"/>
                </a:lnTo>
                <a:lnTo>
                  <a:pt x="431" y="382"/>
                </a:lnTo>
                <a:lnTo>
                  <a:pt x="433" y="384"/>
                </a:lnTo>
                <a:lnTo>
                  <a:pt x="435" y="385"/>
                </a:lnTo>
                <a:lnTo>
                  <a:pt x="436" y="387"/>
                </a:lnTo>
                <a:lnTo>
                  <a:pt x="437" y="389"/>
                </a:lnTo>
                <a:lnTo>
                  <a:pt x="437" y="394"/>
                </a:lnTo>
                <a:lnTo>
                  <a:pt x="436" y="401"/>
                </a:lnTo>
                <a:close/>
                <a:moveTo>
                  <a:pt x="484" y="147"/>
                </a:moveTo>
                <a:lnTo>
                  <a:pt x="481" y="168"/>
                </a:lnTo>
                <a:lnTo>
                  <a:pt x="477" y="188"/>
                </a:lnTo>
                <a:lnTo>
                  <a:pt x="473" y="210"/>
                </a:lnTo>
                <a:lnTo>
                  <a:pt x="470" y="231"/>
                </a:lnTo>
                <a:lnTo>
                  <a:pt x="465" y="255"/>
                </a:lnTo>
                <a:lnTo>
                  <a:pt x="462" y="278"/>
                </a:lnTo>
                <a:lnTo>
                  <a:pt x="458" y="303"/>
                </a:lnTo>
                <a:lnTo>
                  <a:pt x="452" y="327"/>
                </a:lnTo>
                <a:lnTo>
                  <a:pt x="450" y="335"/>
                </a:lnTo>
                <a:lnTo>
                  <a:pt x="446" y="343"/>
                </a:lnTo>
                <a:lnTo>
                  <a:pt x="440" y="349"/>
                </a:lnTo>
                <a:lnTo>
                  <a:pt x="434" y="353"/>
                </a:lnTo>
                <a:lnTo>
                  <a:pt x="427" y="358"/>
                </a:lnTo>
                <a:lnTo>
                  <a:pt x="419" y="362"/>
                </a:lnTo>
                <a:lnTo>
                  <a:pt x="401" y="371"/>
                </a:lnTo>
                <a:lnTo>
                  <a:pt x="382" y="377"/>
                </a:lnTo>
                <a:lnTo>
                  <a:pt x="363" y="382"/>
                </a:lnTo>
                <a:lnTo>
                  <a:pt x="342" y="386"/>
                </a:lnTo>
                <a:lnTo>
                  <a:pt x="321" y="388"/>
                </a:lnTo>
                <a:lnTo>
                  <a:pt x="299" y="389"/>
                </a:lnTo>
                <a:lnTo>
                  <a:pt x="275" y="388"/>
                </a:lnTo>
                <a:lnTo>
                  <a:pt x="252" y="387"/>
                </a:lnTo>
                <a:lnTo>
                  <a:pt x="234" y="385"/>
                </a:lnTo>
                <a:lnTo>
                  <a:pt x="219" y="381"/>
                </a:lnTo>
                <a:lnTo>
                  <a:pt x="204" y="377"/>
                </a:lnTo>
                <a:lnTo>
                  <a:pt x="190" y="373"/>
                </a:lnTo>
                <a:lnTo>
                  <a:pt x="177" y="368"/>
                </a:lnTo>
                <a:lnTo>
                  <a:pt x="165" y="362"/>
                </a:lnTo>
                <a:lnTo>
                  <a:pt x="153" y="355"/>
                </a:lnTo>
                <a:lnTo>
                  <a:pt x="144" y="348"/>
                </a:lnTo>
                <a:lnTo>
                  <a:pt x="138" y="344"/>
                </a:lnTo>
                <a:lnTo>
                  <a:pt x="135" y="338"/>
                </a:lnTo>
                <a:lnTo>
                  <a:pt x="132" y="332"/>
                </a:lnTo>
                <a:lnTo>
                  <a:pt x="131" y="327"/>
                </a:lnTo>
                <a:lnTo>
                  <a:pt x="130" y="322"/>
                </a:lnTo>
                <a:lnTo>
                  <a:pt x="127" y="313"/>
                </a:lnTo>
                <a:lnTo>
                  <a:pt x="126" y="306"/>
                </a:lnTo>
                <a:lnTo>
                  <a:pt x="126" y="302"/>
                </a:lnTo>
                <a:lnTo>
                  <a:pt x="124" y="294"/>
                </a:lnTo>
                <a:lnTo>
                  <a:pt x="122" y="282"/>
                </a:lnTo>
                <a:lnTo>
                  <a:pt x="120" y="268"/>
                </a:lnTo>
                <a:lnTo>
                  <a:pt x="117" y="250"/>
                </a:lnTo>
                <a:lnTo>
                  <a:pt x="113" y="231"/>
                </a:lnTo>
                <a:lnTo>
                  <a:pt x="110" y="214"/>
                </a:lnTo>
                <a:lnTo>
                  <a:pt x="108" y="199"/>
                </a:lnTo>
                <a:lnTo>
                  <a:pt x="106" y="185"/>
                </a:lnTo>
                <a:lnTo>
                  <a:pt x="104" y="172"/>
                </a:lnTo>
                <a:lnTo>
                  <a:pt x="101" y="158"/>
                </a:lnTo>
                <a:lnTo>
                  <a:pt x="100" y="145"/>
                </a:lnTo>
                <a:lnTo>
                  <a:pt x="98" y="132"/>
                </a:lnTo>
                <a:lnTo>
                  <a:pt x="99" y="127"/>
                </a:lnTo>
                <a:lnTo>
                  <a:pt x="101" y="121"/>
                </a:lnTo>
                <a:lnTo>
                  <a:pt x="106" y="117"/>
                </a:lnTo>
                <a:lnTo>
                  <a:pt x="110" y="111"/>
                </a:lnTo>
                <a:lnTo>
                  <a:pt x="119" y="104"/>
                </a:lnTo>
                <a:lnTo>
                  <a:pt x="127" y="99"/>
                </a:lnTo>
                <a:lnTo>
                  <a:pt x="137" y="94"/>
                </a:lnTo>
                <a:lnTo>
                  <a:pt x="150" y="90"/>
                </a:lnTo>
                <a:lnTo>
                  <a:pt x="168" y="83"/>
                </a:lnTo>
                <a:lnTo>
                  <a:pt x="190" y="78"/>
                </a:lnTo>
                <a:lnTo>
                  <a:pt x="212" y="75"/>
                </a:lnTo>
                <a:lnTo>
                  <a:pt x="236" y="72"/>
                </a:lnTo>
                <a:lnTo>
                  <a:pt x="261" y="69"/>
                </a:lnTo>
                <a:lnTo>
                  <a:pt x="286" y="69"/>
                </a:lnTo>
                <a:lnTo>
                  <a:pt x="311" y="69"/>
                </a:lnTo>
                <a:lnTo>
                  <a:pt x="334" y="70"/>
                </a:lnTo>
                <a:lnTo>
                  <a:pt x="356" y="73"/>
                </a:lnTo>
                <a:lnTo>
                  <a:pt x="379" y="76"/>
                </a:lnTo>
                <a:lnTo>
                  <a:pt x="401" y="80"/>
                </a:lnTo>
                <a:lnTo>
                  <a:pt x="421" y="86"/>
                </a:lnTo>
                <a:lnTo>
                  <a:pt x="432" y="89"/>
                </a:lnTo>
                <a:lnTo>
                  <a:pt x="441" y="92"/>
                </a:lnTo>
                <a:lnTo>
                  <a:pt x="449" y="96"/>
                </a:lnTo>
                <a:lnTo>
                  <a:pt x="458" y="101"/>
                </a:lnTo>
                <a:lnTo>
                  <a:pt x="464" y="105"/>
                </a:lnTo>
                <a:lnTo>
                  <a:pt x="471" y="109"/>
                </a:lnTo>
                <a:lnTo>
                  <a:pt x="476" y="114"/>
                </a:lnTo>
                <a:lnTo>
                  <a:pt x="481" y="119"/>
                </a:lnTo>
                <a:lnTo>
                  <a:pt x="483" y="124"/>
                </a:lnTo>
                <a:lnTo>
                  <a:pt x="485" y="130"/>
                </a:lnTo>
                <a:lnTo>
                  <a:pt x="485" y="138"/>
                </a:lnTo>
                <a:lnTo>
                  <a:pt x="484" y="14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59" name="Freeform 7"/>
          <p:cNvSpPr>
            <a:spLocks noEditPoints="1"/>
          </p:cNvSpPr>
          <p:nvPr/>
        </p:nvSpPr>
        <p:spPr bwMode="auto">
          <a:xfrm>
            <a:off x="1428750" y="9322594"/>
            <a:ext cx="130176" cy="130176"/>
          </a:xfrm>
          <a:custGeom>
            <a:avLst/>
            <a:gdLst>
              <a:gd name="T0" fmla="*/ 84 w 123"/>
              <a:gd name="T1" fmla="*/ 5 h 123"/>
              <a:gd name="T2" fmla="*/ 71 w 123"/>
              <a:gd name="T3" fmla="*/ 1 h 123"/>
              <a:gd name="T4" fmla="*/ 57 w 123"/>
              <a:gd name="T5" fmla="*/ 0 h 123"/>
              <a:gd name="T6" fmla="*/ 44 w 123"/>
              <a:gd name="T7" fmla="*/ 2 h 123"/>
              <a:gd name="T8" fmla="*/ 29 w 123"/>
              <a:gd name="T9" fmla="*/ 8 h 123"/>
              <a:gd name="T10" fmla="*/ 16 w 123"/>
              <a:gd name="T11" fmla="*/ 21 h 123"/>
              <a:gd name="T12" fmla="*/ 5 w 123"/>
              <a:gd name="T13" fmla="*/ 37 h 123"/>
              <a:gd name="T14" fmla="*/ 1 w 123"/>
              <a:gd name="T15" fmla="*/ 55 h 123"/>
              <a:gd name="T16" fmla="*/ 1 w 123"/>
              <a:gd name="T17" fmla="*/ 71 h 123"/>
              <a:gd name="T18" fmla="*/ 4 w 123"/>
              <a:gd name="T19" fmla="*/ 82 h 123"/>
              <a:gd name="T20" fmla="*/ 10 w 123"/>
              <a:gd name="T21" fmla="*/ 93 h 123"/>
              <a:gd name="T22" fmla="*/ 17 w 123"/>
              <a:gd name="T23" fmla="*/ 102 h 123"/>
              <a:gd name="T24" fmla="*/ 27 w 123"/>
              <a:gd name="T25" fmla="*/ 111 h 123"/>
              <a:gd name="T26" fmla="*/ 38 w 123"/>
              <a:gd name="T27" fmla="*/ 117 h 123"/>
              <a:gd name="T28" fmla="*/ 49 w 123"/>
              <a:gd name="T29" fmla="*/ 122 h 123"/>
              <a:gd name="T30" fmla="*/ 60 w 123"/>
              <a:gd name="T31" fmla="*/ 123 h 123"/>
              <a:gd name="T32" fmla="*/ 73 w 123"/>
              <a:gd name="T33" fmla="*/ 122 h 123"/>
              <a:gd name="T34" fmla="*/ 84 w 123"/>
              <a:gd name="T35" fmla="*/ 118 h 123"/>
              <a:gd name="T36" fmla="*/ 95 w 123"/>
              <a:gd name="T37" fmla="*/ 112 h 123"/>
              <a:gd name="T38" fmla="*/ 105 w 123"/>
              <a:gd name="T39" fmla="*/ 104 h 123"/>
              <a:gd name="T40" fmla="*/ 112 w 123"/>
              <a:gd name="T41" fmla="*/ 94 h 123"/>
              <a:gd name="T42" fmla="*/ 119 w 123"/>
              <a:gd name="T43" fmla="*/ 83 h 123"/>
              <a:gd name="T44" fmla="*/ 122 w 123"/>
              <a:gd name="T45" fmla="*/ 71 h 123"/>
              <a:gd name="T46" fmla="*/ 123 w 123"/>
              <a:gd name="T47" fmla="*/ 59 h 123"/>
              <a:gd name="T48" fmla="*/ 121 w 123"/>
              <a:gd name="T49" fmla="*/ 46 h 123"/>
              <a:gd name="T50" fmla="*/ 117 w 123"/>
              <a:gd name="T51" fmla="*/ 33 h 123"/>
              <a:gd name="T52" fmla="*/ 109 w 123"/>
              <a:gd name="T53" fmla="*/ 22 h 123"/>
              <a:gd name="T54" fmla="*/ 98 w 123"/>
              <a:gd name="T55" fmla="*/ 13 h 123"/>
              <a:gd name="T56" fmla="*/ 79 w 123"/>
              <a:gd name="T57" fmla="*/ 87 h 123"/>
              <a:gd name="T58" fmla="*/ 70 w 123"/>
              <a:gd name="T59" fmla="*/ 90 h 123"/>
              <a:gd name="T60" fmla="*/ 63 w 123"/>
              <a:gd name="T61" fmla="*/ 93 h 123"/>
              <a:gd name="T62" fmla="*/ 55 w 123"/>
              <a:gd name="T63" fmla="*/ 91 h 123"/>
              <a:gd name="T64" fmla="*/ 48 w 123"/>
              <a:gd name="T65" fmla="*/ 88 h 123"/>
              <a:gd name="T66" fmla="*/ 40 w 123"/>
              <a:gd name="T67" fmla="*/ 84 h 123"/>
              <a:gd name="T68" fmla="*/ 36 w 123"/>
              <a:gd name="T69" fmla="*/ 79 h 123"/>
              <a:gd name="T70" fmla="*/ 32 w 123"/>
              <a:gd name="T71" fmla="*/ 71 h 123"/>
              <a:gd name="T72" fmla="*/ 31 w 123"/>
              <a:gd name="T73" fmla="*/ 61 h 123"/>
              <a:gd name="T74" fmla="*/ 32 w 123"/>
              <a:gd name="T75" fmla="*/ 53 h 123"/>
              <a:gd name="T76" fmla="*/ 35 w 123"/>
              <a:gd name="T77" fmla="*/ 44 h 123"/>
              <a:gd name="T78" fmla="*/ 40 w 123"/>
              <a:gd name="T79" fmla="*/ 39 h 123"/>
              <a:gd name="T80" fmla="*/ 48 w 123"/>
              <a:gd name="T81" fmla="*/ 34 h 123"/>
              <a:gd name="T82" fmla="*/ 62 w 123"/>
              <a:gd name="T83" fmla="*/ 30 h 123"/>
              <a:gd name="T84" fmla="*/ 77 w 123"/>
              <a:gd name="T85" fmla="*/ 34 h 123"/>
              <a:gd name="T86" fmla="*/ 89 w 123"/>
              <a:gd name="T87" fmla="*/ 45 h 123"/>
              <a:gd name="T88" fmla="*/ 92 w 123"/>
              <a:gd name="T89" fmla="*/ 59 h 123"/>
              <a:gd name="T90" fmla="*/ 92 w 123"/>
              <a:gd name="T91" fmla="*/ 68 h 123"/>
              <a:gd name="T92" fmla="*/ 90 w 123"/>
              <a:gd name="T93" fmla="*/ 74 h 123"/>
              <a:gd name="T94" fmla="*/ 85 w 123"/>
              <a:gd name="T95" fmla="*/ 81 h 123"/>
              <a:gd name="T96" fmla="*/ 79 w 123"/>
              <a:gd name="T97" fmla="*/ 8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 h="123">
                <a:moveTo>
                  <a:pt x="92" y="8"/>
                </a:moveTo>
                <a:lnTo>
                  <a:pt x="84" y="5"/>
                </a:lnTo>
                <a:lnTo>
                  <a:pt x="78" y="2"/>
                </a:lnTo>
                <a:lnTo>
                  <a:pt x="71" y="1"/>
                </a:lnTo>
                <a:lnTo>
                  <a:pt x="65" y="0"/>
                </a:lnTo>
                <a:lnTo>
                  <a:pt x="57" y="0"/>
                </a:lnTo>
                <a:lnTo>
                  <a:pt x="51" y="1"/>
                </a:lnTo>
                <a:lnTo>
                  <a:pt x="44" y="2"/>
                </a:lnTo>
                <a:lnTo>
                  <a:pt x="38" y="4"/>
                </a:lnTo>
                <a:lnTo>
                  <a:pt x="29" y="8"/>
                </a:lnTo>
                <a:lnTo>
                  <a:pt x="23" y="15"/>
                </a:lnTo>
                <a:lnTo>
                  <a:pt x="16" y="21"/>
                </a:lnTo>
                <a:lnTo>
                  <a:pt x="10" y="29"/>
                </a:lnTo>
                <a:lnTo>
                  <a:pt x="5" y="37"/>
                </a:lnTo>
                <a:lnTo>
                  <a:pt x="2" y="46"/>
                </a:lnTo>
                <a:lnTo>
                  <a:pt x="1" y="55"/>
                </a:lnTo>
                <a:lnTo>
                  <a:pt x="0" y="64"/>
                </a:lnTo>
                <a:lnTo>
                  <a:pt x="1" y="71"/>
                </a:lnTo>
                <a:lnTo>
                  <a:pt x="2" y="76"/>
                </a:lnTo>
                <a:lnTo>
                  <a:pt x="4" y="82"/>
                </a:lnTo>
                <a:lnTo>
                  <a:pt x="6" y="87"/>
                </a:lnTo>
                <a:lnTo>
                  <a:pt x="10" y="93"/>
                </a:lnTo>
                <a:lnTo>
                  <a:pt x="13" y="98"/>
                </a:lnTo>
                <a:lnTo>
                  <a:pt x="17" y="102"/>
                </a:lnTo>
                <a:lnTo>
                  <a:pt x="22" y="108"/>
                </a:lnTo>
                <a:lnTo>
                  <a:pt x="27" y="111"/>
                </a:lnTo>
                <a:lnTo>
                  <a:pt x="32" y="115"/>
                </a:lnTo>
                <a:lnTo>
                  <a:pt x="38" y="117"/>
                </a:lnTo>
                <a:lnTo>
                  <a:pt x="43" y="120"/>
                </a:lnTo>
                <a:lnTo>
                  <a:pt x="49" y="122"/>
                </a:lnTo>
                <a:lnTo>
                  <a:pt x="55" y="123"/>
                </a:lnTo>
                <a:lnTo>
                  <a:pt x="60" y="123"/>
                </a:lnTo>
                <a:lnTo>
                  <a:pt x="67" y="123"/>
                </a:lnTo>
                <a:lnTo>
                  <a:pt x="73" y="122"/>
                </a:lnTo>
                <a:lnTo>
                  <a:pt x="79" y="121"/>
                </a:lnTo>
                <a:lnTo>
                  <a:pt x="84" y="118"/>
                </a:lnTo>
                <a:lnTo>
                  <a:pt x="90" y="115"/>
                </a:lnTo>
                <a:lnTo>
                  <a:pt x="95" y="112"/>
                </a:lnTo>
                <a:lnTo>
                  <a:pt x="100" y="109"/>
                </a:lnTo>
                <a:lnTo>
                  <a:pt x="105" y="104"/>
                </a:lnTo>
                <a:lnTo>
                  <a:pt x="109" y="99"/>
                </a:lnTo>
                <a:lnTo>
                  <a:pt x="112" y="94"/>
                </a:lnTo>
                <a:lnTo>
                  <a:pt x="116" y="88"/>
                </a:lnTo>
                <a:lnTo>
                  <a:pt x="119" y="83"/>
                </a:lnTo>
                <a:lnTo>
                  <a:pt x="121" y="77"/>
                </a:lnTo>
                <a:lnTo>
                  <a:pt x="122" y="71"/>
                </a:lnTo>
                <a:lnTo>
                  <a:pt x="123" y="66"/>
                </a:lnTo>
                <a:lnTo>
                  <a:pt x="123" y="59"/>
                </a:lnTo>
                <a:lnTo>
                  <a:pt x="123" y="54"/>
                </a:lnTo>
                <a:lnTo>
                  <a:pt x="121" y="46"/>
                </a:lnTo>
                <a:lnTo>
                  <a:pt x="119" y="40"/>
                </a:lnTo>
                <a:lnTo>
                  <a:pt x="117" y="33"/>
                </a:lnTo>
                <a:lnTo>
                  <a:pt x="113" y="28"/>
                </a:lnTo>
                <a:lnTo>
                  <a:pt x="109" y="22"/>
                </a:lnTo>
                <a:lnTo>
                  <a:pt x="104" y="17"/>
                </a:lnTo>
                <a:lnTo>
                  <a:pt x="98" y="13"/>
                </a:lnTo>
                <a:lnTo>
                  <a:pt x="92" y="8"/>
                </a:lnTo>
                <a:close/>
                <a:moveTo>
                  <a:pt x="79" y="87"/>
                </a:moveTo>
                <a:lnTo>
                  <a:pt x="75" y="89"/>
                </a:lnTo>
                <a:lnTo>
                  <a:pt x="70" y="90"/>
                </a:lnTo>
                <a:lnTo>
                  <a:pt x="67" y="91"/>
                </a:lnTo>
                <a:lnTo>
                  <a:pt x="63" y="93"/>
                </a:lnTo>
                <a:lnTo>
                  <a:pt x="59" y="93"/>
                </a:lnTo>
                <a:lnTo>
                  <a:pt x="55" y="91"/>
                </a:lnTo>
                <a:lnTo>
                  <a:pt x="52" y="90"/>
                </a:lnTo>
                <a:lnTo>
                  <a:pt x="48" y="88"/>
                </a:lnTo>
                <a:lnTo>
                  <a:pt x="44" y="86"/>
                </a:lnTo>
                <a:lnTo>
                  <a:pt x="40" y="84"/>
                </a:lnTo>
                <a:lnTo>
                  <a:pt x="38" y="81"/>
                </a:lnTo>
                <a:lnTo>
                  <a:pt x="36" y="79"/>
                </a:lnTo>
                <a:lnTo>
                  <a:pt x="33" y="74"/>
                </a:lnTo>
                <a:lnTo>
                  <a:pt x="32" y="71"/>
                </a:lnTo>
                <a:lnTo>
                  <a:pt x="31" y="67"/>
                </a:lnTo>
                <a:lnTo>
                  <a:pt x="31" y="61"/>
                </a:lnTo>
                <a:lnTo>
                  <a:pt x="31" y="57"/>
                </a:lnTo>
                <a:lnTo>
                  <a:pt x="32" y="53"/>
                </a:lnTo>
                <a:lnTo>
                  <a:pt x="33" y="48"/>
                </a:lnTo>
                <a:lnTo>
                  <a:pt x="35" y="44"/>
                </a:lnTo>
                <a:lnTo>
                  <a:pt x="38" y="41"/>
                </a:lnTo>
                <a:lnTo>
                  <a:pt x="40" y="39"/>
                </a:lnTo>
                <a:lnTo>
                  <a:pt x="43" y="35"/>
                </a:lnTo>
                <a:lnTo>
                  <a:pt x="48" y="34"/>
                </a:lnTo>
                <a:lnTo>
                  <a:pt x="54" y="31"/>
                </a:lnTo>
                <a:lnTo>
                  <a:pt x="62" y="30"/>
                </a:lnTo>
                <a:lnTo>
                  <a:pt x="69" y="31"/>
                </a:lnTo>
                <a:lnTo>
                  <a:pt x="77" y="34"/>
                </a:lnTo>
                <a:lnTo>
                  <a:pt x="83" y="39"/>
                </a:lnTo>
                <a:lnTo>
                  <a:pt x="89" y="45"/>
                </a:lnTo>
                <a:lnTo>
                  <a:pt x="91" y="52"/>
                </a:lnTo>
                <a:lnTo>
                  <a:pt x="92" y="59"/>
                </a:lnTo>
                <a:lnTo>
                  <a:pt x="93" y="63"/>
                </a:lnTo>
                <a:lnTo>
                  <a:pt x="92" y="68"/>
                </a:lnTo>
                <a:lnTo>
                  <a:pt x="92" y="71"/>
                </a:lnTo>
                <a:lnTo>
                  <a:pt x="90" y="74"/>
                </a:lnTo>
                <a:lnTo>
                  <a:pt x="87" y="77"/>
                </a:lnTo>
                <a:lnTo>
                  <a:pt x="85" y="81"/>
                </a:lnTo>
                <a:lnTo>
                  <a:pt x="82" y="84"/>
                </a:lnTo>
                <a:lnTo>
                  <a:pt x="79" y="8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0" name="Freeform 8"/>
          <p:cNvSpPr>
            <a:spLocks/>
          </p:cNvSpPr>
          <p:nvPr/>
        </p:nvSpPr>
        <p:spPr bwMode="auto">
          <a:xfrm>
            <a:off x="1358900" y="9192421"/>
            <a:ext cx="269876" cy="57150"/>
          </a:xfrm>
          <a:custGeom>
            <a:avLst/>
            <a:gdLst>
              <a:gd name="T0" fmla="*/ 238 w 253"/>
              <a:gd name="T1" fmla="*/ 16 h 54"/>
              <a:gd name="T2" fmla="*/ 229 w 253"/>
              <a:gd name="T3" fmla="*/ 11 h 54"/>
              <a:gd name="T4" fmla="*/ 222 w 253"/>
              <a:gd name="T5" fmla="*/ 9 h 54"/>
              <a:gd name="T6" fmla="*/ 214 w 253"/>
              <a:gd name="T7" fmla="*/ 8 h 54"/>
              <a:gd name="T8" fmla="*/ 202 w 253"/>
              <a:gd name="T9" fmla="*/ 6 h 54"/>
              <a:gd name="T10" fmla="*/ 183 w 253"/>
              <a:gd name="T11" fmla="*/ 3 h 54"/>
              <a:gd name="T12" fmla="*/ 163 w 253"/>
              <a:gd name="T13" fmla="*/ 2 h 54"/>
              <a:gd name="T14" fmla="*/ 143 w 253"/>
              <a:gd name="T15" fmla="*/ 0 h 54"/>
              <a:gd name="T16" fmla="*/ 123 w 253"/>
              <a:gd name="T17" fmla="*/ 0 h 54"/>
              <a:gd name="T18" fmla="*/ 104 w 253"/>
              <a:gd name="T19" fmla="*/ 1 h 54"/>
              <a:gd name="T20" fmla="*/ 86 w 253"/>
              <a:gd name="T21" fmla="*/ 2 h 54"/>
              <a:gd name="T22" fmla="*/ 66 w 253"/>
              <a:gd name="T23" fmla="*/ 4 h 54"/>
              <a:gd name="T24" fmla="*/ 47 w 253"/>
              <a:gd name="T25" fmla="*/ 6 h 54"/>
              <a:gd name="T26" fmla="*/ 37 w 253"/>
              <a:gd name="T27" fmla="*/ 8 h 54"/>
              <a:gd name="T28" fmla="*/ 29 w 253"/>
              <a:gd name="T29" fmla="*/ 9 h 54"/>
              <a:gd name="T30" fmla="*/ 22 w 253"/>
              <a:gd name="T31" fmla="*/ 11 h 54"/>
              <a:gd name="T32" fmla="*/ 14 w 253"/>
              <a:gd name="T33" fmla="*/ 16 h 54"/>
              <a:gd name="T34" fmla="*/ 10 w 253"/>
              <a:gd name="T35" fmla="*/ 18 h 54"/>
              <a:gd name="T36" fmla="*/ 7 w 253"/>
              <a:gd name="T37" fmla="*/ 21 h 54"/>
              <a:gd name="T38" fmla="*/ 3 w 253"/>
              <a:gd name="T39" fmla="*/ 24 h 54"/>
              <a:gd name="T40" fmla="*/ 0 w 253"/>
              <a:gd name="T41" fmla="*/ 28 h 54"/>
              <a:gd name="T42" fmla="*/ 5 w 253"/>
              <a:gd name="T43" fmla="*/ 31 h 54"/>
              <a:gd name="T44" fmla="*/ 10 w 253"/>
              <a:gd name="T45" fmla="*/ 34 h 54"/>
              <a:gd name="T46" fmla="*/ 15 w 253"/>
              <a:gd name="T47" fmla="*/ 37 h 54"/>
              <a:gd name="T48" fmla="*/ 21 w 253"/>
              <a:gd name="T49" fmla="*/ 40 h 54"/>
              <a:gd name="T50" fmla="*/ 33 w 253"/>
              <a:gd name="T51" fmla="*/ 44 h 54"/>
              <a:gd name="T52" fmla="*/ 41 w 253"/>
              <a:gd name="T53" fmla="*/ 46 h 54"/>
              <a:gd name="T54" fmla="*/ 51 w 253"/>
              <a:gd name="T55" fmla="*/ 47 h 54"/>
              <a:gd name="T56" fmla="*/ 65 w 253"/>
              <a:gd name="T57" fmla="*/ 49 h 54"/>
              <a:gd name="T58" fmla="*/ 97 w 253"/>
              <a:gd name="T59" fmla="*/ 52 h 54"/>
              <a:gd name="T60" fmla="*/ 128 w 253"/>
              <a:gd name="T61" fmla="*/ 54 h 54"/>
              <a:gd name="T62" fmla="*/ 159 w 253"/>
              <a:gd name="T63" fmla="*/ 52 h 54"/>
              <a:gd name="T64" fmla="*/ 188 w 253"/>
              <a:gd name="T65" fmla="*/ 49 h 54"/>
              <a:gd name="T66" fmla="*/ 203 w 253"/>
              <a:gd name="T67" fmla="*/ 48 h 54"/>
              <a:gd name="T68" fmla="*/ 213 w 253"/>
              <a:gd name="T69" fmla="*/ 46 h 54"/>
              <a:gd name="T70" fmla="*/ 222 w 253"/>
              <a:gd name="T71" fmla="*/ 44 h 54"/>
              <a:gd name="T72" fmla="*/ 232 w 253"/>
              <a:gd name="T73" fmla="*/ 41 h 54"/>
              <a:gd name="T74" fmla="*/ 239 w 253"/>
              <a:gd name="T75" fmla="*/ 37 h 54"/>
              <a:gd name="T76" fmla="*/ 244 w 253"/>
              <a:gd name="T77" fmla="*/ 34 h 54"/>
              <a:gd name="T78" fmla="*/ 249 w 253"/>
              <a:gd name="T79" fmla="*/ 31 h 54"/>
              <a:gd name="T80" fmla="*/ 253 w 253"/>
              <a:gd name="T81" fmla="*/ 28 h 54"/>
              <a:gd name="T82" fmla="*/ 250 w 253"/>
              <a:gd name="T83" fmla="*/ 24 h 54"/>
              <a:gd name="T84" fmla="*/ 246 w 253"/>
              <a:gd name="T85" fmla="*/ 21 h 54"/>
              <a:gd name="T86" fmla="*/ 243 w 253"/>
              <a:gd name="T87" fmla="*/ 18 h 54"/>
              <a:gd name="T88" fmla="*/ 238 w 253"/>
              <a:gd name="T89"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54">
                <a:moveTo>
                  <a:pt x="238" y="16"/>
                </a:moveTo>
                <a:lnTo>
                  <a:pt x="229" y="11"/>
                </a:lnTo>
                <a:lnTo>
                  <a:pt x="222" y="9"/>
                </a:lnTo>
                <a:lnTo>
                  <a:pt x="214" y="8"/>
                </a:lnTo>
                <a:lnTo>
                  <a:pt x="202" y="6"/>
                </a:lnTo>
                <a:lnTo>
                  <a:pt x="183" y="3"/>
                </a:lnTo>
                <a:lnTo>
                  <a:pt x="163" y="2"/>
                </a:lnTo>
                <a:lnTo>
                  <a:pt x="143" y="0"/>
                </a:lnTo>
                <a:lnTo>
                  <a:pt x="123" y="0"/>
                </a:lnTo>
                <a:lnTo>
                  <a:pt x="104" y="1"/>
                </a:lnTo>
                <a:lnTo>
                  <a:pt x="86" y="2"/>
                </a:lnTo>
                <a:lnTo>
                  <a:pt x="66" y="4"/>
                </a:lnTo>
                <a:lnTo>
                  <a:pt x="47" y="6"/>
                </a:lnTo>
                <a:lnTo>
                  <a:pt x="37" y="8"/>
                </a:lnTo>
                <a:lnTo>
                  <a:pt x="29" y="9"/>
                </a:lnTo>
                <a:lnTo>
                  <a:pt x="22" y="11"/>
                </a:lnTo>
                <a:lnTo>
                  <a:pt x="14" y="16"/>
                </a:lnTo>
                <a:lnTo>
                  <a:pt x="10" y="18"/>
                </a:lnTo>
                <a:lnTo>
                  <a:pt x="7" y="21"/>
                </a:lnTo>
                <a:lnTo>
                  <a:pt x="3" y="24"/>
                </a:lnTo>
                <a:lnTo>
                  <a:pt x="0" y="28"/>
                </a:lnTo>
                <a:lnTo>
                  <a:pt x="5" y="31"/>
                </a:lnTo>
                <a:lnTo>
                  <a:pt x="10" y="34"/>
                </a:lnTo>
                <a:lnTo>
                  <a:pt x="15" y="37"/>
                </a:lnTo>
                <a:lnTo>
                  <a:pt x="21" y="40"/>
                </a:lnTo>
                <a:lnTo>
                  <a:pt x="33" y="44"/>
                </a:lnTo>
                <a:lnTo>
                  <a:pt x="41" y="46"/>
                </a:lnTo>
                <a:lnTo>
                  <a:pt x="51" y="47"/>
                </a:lnTo>
                <a:lnTo>
                  <a:pt x="65" y="49"/>
                </a:lnTo>
                <a:lnTo>
                  <a:pt x="97" y="52"/>
                </a:lnTo>
                <a:lnTo>
                  <a:pt x="128" y="54"/>
                </a:lnTo>
                <a:lnTo>
                  <a:pt x="159" y="52"/>
                </a:lnTo>
                <a:lnTo>
                  <a:pt x="188" y="49"/>
                </a:lnTo>
                <a:lnTo>
                  <a:pt x="203" y="48"/>
                </a:lnTo>
                <a:lnTo>
                  <a:pt x="213" y="46"/>
                </a:lnTo>
                <a:lnTo>
                  <a:pt x="222" y="44"/>
                </a:lnTo>
                <a:lnTo>
                  <a:pt x="232" y="41"/>
                </a:lnTo>
                <a:lnTo>
                  <a:pt x="239" y="37"/>
                </a:lnTo>
                <a:lnTo>
                  <a:pt x="244" y="34"/>
                </a:lnTo>
                <a:lnTo>
                  <a:pt x="249" y="31"/>
                </a:lnTo>
                <a:lnTo>
                  <a:pt x="253" y="28"/>
                </a:lnTo>
                <a:lnTo>
                  <a:pt x="250" y="24"/>
                </a:lnTo>
                <a:lnTo>
                  <a:pt x="246" y="21"/>
                </a:lnTo>
                <a:lnTo>
                  <a:pt x="243" y="18"/>
                </a:lnTo>
                <a:lnTo>
                  <a:pt x="238" y="1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1" name="Freeform 9"/>
          <p:cNvSpPr>
            <a:spLocks noEditPoints="1"/>
          </p:cNvSpPr>
          <p:nvPr/>
        </p:nvSpPr>
        <p:spPr bwMode="auto">
          <a:xfrm>
            <a:off x="2705101" y="9087645"/>
            <a:ext cx="565150" cy="619126"/>
          </a:xfrm>
          <a:custGeom>
            <a:avLst/>
            <a:gdLst>
              <a:gd name="T0" fmla="*/ 470 w 536"/>
              <a:gd name="T1" fmla="*/ 287 h 584"/>
              <a:gd name="T2" fmla="*/ 415 w 536"/>
              <a:gd name="T3" fmla="*/ 263 h 584"/>
              <a:gd name="T4" fmla="*/ 448 w 536"/>
              <a:gd name="T5" fmla="*/ 233 h 584"/>
              <a:gd name="T6" fmla="*/ 485 w 536"/>
              <a:gd name="T7" fmla="*/ 200 h 584"/>
              <a:gd name="T8" fmla="*/ 504 w 536"/>
              <a:gd name="T9" fmla="*/ 154 h 584"/>
              <a:gd name="T10" fmla="*/ 500 w 536"/>
              <a:gd name="T11" fmla="*/ 105 h 584"/>
              <a:gd name="T12" fmla="*/ 480 w 536"/>
              <a:gd name="T13" fmla="*/ 64 h 584"/>
              <a:gd name="T14" fmla="*/ 443 w 536"/>
              <a:gd name="T15" fmla="*/ 32 h 584"/>
              <a:gd name="T16" fmla="*/ 405 w 536"/>
              <a:gd name="T17" fmla="*/ 13 h 584"/>
              <a:gd name="T18" fmla="*/ 340 w 536"/>
              <a:gd name="T19" fmla="*/ 1 h 584"/>
              <a:gd name="T20" fmla="*/ 280 w 536"/>
              <a:gd name="T21" fmla="*/ 0 h 584"/>
              <a:gd name="T22" fmla="*/ 267 w 536"/>
              <a:gd name="T23" fmla="*/ 0 h 584"/>
              <a:gd name="T24" fmla="*/ 100 w 536"/>
              <a:gd name="T25" fmla="*/ 6 h 584"/>
              <a:gd name="T26" fmla="*/ 29 w 536"/>
              <a:gd name="T27" fmla="*/ 42 h 584"/>
              <a:gd name="T28" fmla="*/ 62 w 536"/>
              <a:gd name="T29" fmla="*/ 47 h 584"/>
              <a:gd name="T30" fmla="*/ 77 w 536"/>
              <a:gd name="T31" fmla="*/ 54 h 584"/>
              <a:gd name="T32" fmla="*/ 80 w 536"/>
              <a:gd name="T33" fmla="*/ 96 h 584"/>
              <a:gd name="T34" fmla="*/ 85 w 536"/>
              <a:gd name="T35" fmla="*/ 250 h 584"/>
              <a:gd name="T36" fmla="*/ 82 w 536"/>
              <a:gd name="T37" fmla="*/ 499 h 584"/>
              <a:gd name="T38" fmla="*/ 64 w 536"/>
              <a:gd name="T39" fmla="*/ 536 h 584"/>
              <a:gd name="T40" fmla="*/ 15 w 536"/>
              <a:gd name="T41" fmla="*/ 546 h 584"/>
              <a:gd name="T42" fmla="*/ 72 w 536"/>
              <a:gd name="T43" fmla="*/ 582 h 584"/>
              <a:gd name="T44" fmla="*/ 172 w 536"/>
              <a:gd name="T45" fmla="*/ 577 h 584"/>
              <a:gd name="T46" fmla="*/ 313 w 536"/>
              <a:gd name="T47" fmla="*/ 578 h 584"/>
              <a:gd name="T48" fmla="*/ 390 w 536"/>
              <a:gd name="T49" fmla="*/ 568 h 584"/>
              <a:gd name="T50" fmla="*/ 458 w 536"/>
              <a:gd name="T51" fmla="*/ 542 h 584"/>
              <a:gd name="T52" fmla="*/ 507 w 536"/>
              <a:gd name="T53" fmla="*/ 499 h 584"/>
              <a:gd name="T54" fmla="*/ 529 w 536"/>
              <a:gd name="T55" fmla="*/ 448 h 584"/>
              <a:gd name="T56" fmla="*/ 535 w 536"/>
              <a:gd name="T57" fmla="*/ 391 h 584"/>
              <a:gd name="T58" fmla="*/ 522 w 536"/>
              <a:gd name="T59" fmla="*/ 346 h 584"/>
              <a:gd name="T60" fmla="*/ 202 w 536"/>
              <a:gd name="T61" fmla="*/ 45 h 584"/>
              <a:gd name="T62" fmla="*/ 252 w 536"/>
              <a:gd name="T63" fmla="*/ 39 h 584"/>
              <a:gd name="T64" fmla="*/ 309 w 536"/>
              <a:gd name="T65" fmla="*/ 47 h 584"/>
              <a:gd name="T66" fmla="*/ 349 w 536"/>
              <a:gd name="T67" fmla="*/ 67 h 584"/>
              <a:gd name="T68" fmla="*/ 374 w 536"/>
              <a:gd name="T69" fmla="*/ 100 h 584"/>
              <a:gd name="T70" fmla="*/ 382 w 536"/>
              <a:gd name="T71" fmla="*/ 138 h 584"/>
              <a:gd name="T72" fmla="*/ 373 w 536"/>
              <a:gd name="T73" fmla="*/ 190 h 584"/>
              <a:gd name="T74" fmla="*/ 348 w 536"/>
              <a:gd name="T75" fmla="*/ 224 h 584"/>
              <a:gd name="T76" fmla="*/ 306 w 536"/>
              <a:gd name="T77" fmla="*/ 242 h 584"/>
              <a:gd name="T78" fmla="*/ 248 w 536"/>
              <a:gd name="T79" fmla="*/ 249 h 584"/>
              <a:gd name="T80" fmla="*/ 205 w 536"/>
              <a:gd name="T81" fmla="*/ 246 h 584"/>
              <a:gd name="T82" fmla="*/ 205 w 536"/>
              <a:gd name="T83" fmla="*/ 150 h 584"/>
              <a:gd name="T84" fmla="*/ 203 w 536"/>
              <a:gd name="T85" fmla="*/ 60 h 584"/>
              <a:gd name="T86" fmla="*/ 385 w 536"/>
              <a:gd name="T87" fmla="*/ 497 h 584"/>
              <a:gd name="T88" fmla="*/ 362 w 536"/>
              <a:gd name="T89" fmla="*/ 517 h 584"/>
              <a:gd name="T90" fmla="*/ 330 w 536"/>
              <a:gd name="T91" fmla="*/ 534 h 584"/>
              <a:gd name="T92" fmla="*/ 265 w 536"/>
              <a:gd name="T93" fmla="*/ 542 h 584"/>
              <a:gd name="T94" fmla="*/ 211 w 536"/>
              <a:gd name="T95" fmla="*/ 530 h 584"/>
              <a:gd name="T96" fmla="*/ 205 w 536"/>
              <a:gd name="T97" fmla="*/ 345 h 584"/>
              <a:gd name="T98" fmla="*/ 231 w 536"/>
              <a:gd name="T99" fmla="*/ 286 h 584"/>
              <a:gd name="T100" fmla="*/ 310 w 536"/>
              <a:gd name="T101" fmla="*/ 291 h 584"/>
              <a:gd name="T102" fmla="*/ 346 w 536"/>
              <a:gd name="T103" fmla="*/ 302 h 584"/>
              <a:gd name="T104" fmla="*/ 374 w 536"/>
              <a:gd name="T105" fmla="*/ 323 h 584"/>
              <a:gd name="T106" fmla="*/ 396 w 536"/>
              <a:gd name="T107" fmla="*/ 352 h 584"/>
              <a:gd name="T108" fmla="*/ 406 w 536"/>
              <a:gd name="T109" fmla="*/ 394 h 584"/>
              <a:gd name="T110" fmla="*/ 402 w 536"/>
              <a:gd name="T111" fmla="*/ 46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 h="584">
                <a:moveTo>
                  <a:pt x="500" y="313"/>
                </a:moveTo>
                <a:lnTo>
                  <a:pt x="492" y="304"/>
                </a:lnTo>
                <a:lnTo>
                  <a:pt x="482" y="295"/>
                </a:lnTo>
                <a:lnTo>
                  <a:pt x="470" y="287"/>
                </a:lnTo>
                <a:lnTo>
                  <a:pt x="458" y="280"/>
                </a:lnTo>
                <a:lnTo>
                  <a:pt x="445" y="273"/>
                </a:lnTo>
                <a:lnTo>
                  <a:pt x="431" y="268"/>
                </a:lnTo>
                <a:lnTo>
                  <a:pt x="415" y="263"/>
                </a:lnTo>
                <a:lnTo>
                  <a:pt x="399" y="258"/>
                </a:lnTo>
                <a:lnTo>
                  <a:pt x="420" y="249"/>
                </a:lnTo>
                <a:lnTo>
                  <a:pt x="437" y="240"/>
                </a:lnTo>
                <a:lnTo>
                  <a:pt x="448" y="233"/>
                </a:lnTo>
                <a:lnTo>
                  <a:pt x="456" y="229"/>
                </a:lnTo>
                <a:lnTo>
                  <a:pt x="468" y="219"/>
                </a:lnTo>
                <a:lnTo>
                  <a:pt x="478" y="210"/>
                </a:lnTo>
                <a:lnTo>
                  <a:pt x="485" y="200"/>
                </a:lnTo>
                <a:lnTo>
                  <a:pt x="493" y="189"/>
                </a:lnTo>
                <a:lnTo>
                  <a:pt x="497" y="177"/>
                </a:lnTo>
                <a:lnTo>
                  <a:pt x="501" y="165"/>
                </a:lnTo>
                <a:lnTo>
                  <a:pt x="504" y="154"/>
                </a:lnTo>
                <a:lnTo>
                  <a:pt x="505" y="141"/>
                </a:lnTo>
                <a:lnTo>
                  <a:pt x="504" y="128"/>
                </a:lnTo>
                <a:lnTo>
                  <a:pt x="502" y="117"/>
                </a:lnTo>
                <a:lnTo>
                  <a:pt x="500" y="105"/>
                </a:lnTo>
                <a:lnTo>
                  <a:pt x="496" y="94"/>
                </a:lnTo>
                <a:lnTo>
                  <a:pt x="492" y="83"/>
                </a:lnTo>
                <a:lnTo>
                  <a:pt x="486" y="74"/>
                </a:lnTo>
                <a:lnTo>
                  <a:pt x="480" y="64"/>
                </a:lnTo>
                <a:lnTo>
                  <a:pt x="472" y="54"/>
                </a:lnTo>
                <a:lnTo>
                  <a:pt x="463" y="46"/>
                </a:lnTo>
                <a:lnTo>
                  <a:pt x="454" y="38"/>
                </a:lnTo>
                <a:lnTo>
                  <a:pt x="443" y="32"/>
                </a:lnTo>
                <a:lnTo>
                  <a:pt x="433" y="25"/>
                </a:lnTo>
                <a:lnTo>
                  <a:pt x="423" y="21"/>
                </a:lnTo>
                <a:lnTo>
                  <a:pt x="414" y="16"/>
                </a:lnTo>
                <a:lnTo>
                  <a:pt x="405" y="13"/>
                </a:lnTo>
                <a:lnTo>
                  <a:pt x="397" y="11"/>
                </a:lnTo>
                <a:lnTo>
                  <a:pt x="377" y="6"/>
                </a:lnTo>
                <a:lnTo>
                  <a:pt x="359" y="2"/>
                </a:lnTo>
                <a:lnTo>
                  <a:pt x="340" y="1"/>
                </a:lnTo>
                <a:lnTo>
                  <a:pt x="324" y="0"/>
                </a:lnTo>
                <a:lnTo>
                  <a:pt x="295" y="0"/>
                </a:lnTo>
                <a:lnTo>
                  <a:pt x="288" y="0"/>
                </a:lnTo>
                <a:lnTo>
                  <a:pt x="280" y="0"/>
                </a:lnTo>
                <a:lnTo>
                  <a:pt x="275" y="0"/>
                </a:lnTo>
                <a:lnTo>
                  <a:pt x="272" y="0"/>
                </a:lnTo>
                <a:lnTo>
                  <a:pt x="269" y="0"/>
                </a:lnTo>
                <a:lnTo>
                  <a:pt x="267" y="0"/>
                </a:lnTo>
                <a:lnTo>
                  <a:pt x="264" y="0"/>
                </a:lnTo>
                <a:lnTo>
                  <a:pt x="262" y="0"/>
                </a:lnTo>
                <a:lnTo>
                  <a:pt x="244" y="0"/>
                </a:lnTo>
                <a:lnTo>
                  <a:pt x="100" y="6"/>
                </a:lnTo>
                <a:lnTo>
                  <a:pt x="0" y="8"/>
                </a:lnTo>
                <a:lnTo>
                  <a:pt x="2" y="39"/>
                </a:lnTo>
                <a:lnTo>
                  <a:pt x="16" y="41"/>
                </a:lnTo>
                <a:lnTo>
                  <a:pt x="29" y="42"/>
                </a:lnTo>
                <a:lnTo>
                  <a:pt x="38" y="43"/>
                </a:lnTo>
                <a:lnTo>
                  <a:pt x="46" y="45"/>
                </a:lnTo>
                <a:lnTo>
                  <a:pt x="54" y="46"/>
                </a:lnTo>
                <a:lnTo>
                  <a:pt x="62" y="47"/>
                </a:lnTo>
                <a:lnTo>
                  <a:pt x="67" y="48"/>
                </a:lnTo>
                <a:lnTo>
                  <a:pt x="72" y="50"/>
                </a:lnTo>
                <a:lnTo>
                  <a:pt x="75" y="53"/>
                </a:lnTo>
                <a:lnTo>
                  <a:pt x="77" y="54"/>
                </a:lnTo>
                <a:lnTo>
                  <a:pt x="78" y="61"/>
                </a:lnTo>
                <a:lnTo>
                  <a:pt x="79" y="69"/>
                </a:lnTo>
                <a:lnTo>
                  <a:pt x="80" y="81"/>
                </a:lnTo>
                <a:lnTo>
                  <a:pt x="80" y="96"/>
                </a:lnTo>
                <a:lnTo>
                  <a:pt x="81" y="127"/>
                </a:lnTo>
                <a:lnTo>
                  <a:pt x="82" y="163"/>
                </a:lnTo>
                <a:lnTo>
                  <a:pt x="83" y="203"/>
                </a:lnTo>
                <a:lnTo>
                  <a:pt x="85" y="250"/>
                </a:lnTo>
                <a:lnTo>
                  <a:pt x="85" y="439"/>
                </a:lnTo>
                <a:lnTo>
                  <a:pt x="85" y="462"/>
                </a:lnTo>
                <a:lnTo>
                  <a:pt x="83" y="482"/>
                </a:lnTo>
                <a:lnTo>
                  <a:pt x="82" y="499"/>
                </a:lnTo>
                <a:lnTo>
                  <a:pt x="81" y="513"/>
                </a:lnTo>
                <a:lnTo>
                  <a:pt x="79" y="522"/>
                </a:lnTo>
                <a:lnTo>
                  <a:pt x="74" y="533"/>
                </a:lnTo>
                <a:lnTo>
                  <a:pt x="64" y="536"/>
                </a:lnTo>
                <a:lnTo>
                  <a:pt x="53" y="539"/>
                </a:lnTo>
                <a:lnTo>
                  <a:pt x="40" y="541"/>
                </a:lnTo>
                <a:lnTo>
                  <a:pt x="26" y="544"/>
                </a:lnTo>
                <a:lnTo>
                  <a:pt x="15" y="546"/>
                </a:lnTo>
                <a:lnTo>
                  <a:pt x="0" y="549"/>
                </a:lnTo>
                <a:lnTo>
                  <a:pt x="0" y="584"/>
                </a:lnTo>
                <a:lnTo>
                  <a:pt x="40" y="583"/>
                </a:lnTo>
                <a:lnTo>
                  <a:pt x="72" y="582"/>
                </a:lnTo>
                <a:lnTo>
                  <a:pt x="92" y="581"/>
                </a:lnTo>
                <a:lnTo>
                  <a:pt x="104" y="580"/>
                </a:lnTo>
                <a:lnTo>
                  <a:pt x="141" y="578"/>
                </a:lnTo>
                <a:lnTo>
                  <a:pt x="172" y="577"/>
                </a:lnTo>
                <a:lnTo>
                  <a:pt x="198" y="576"/>
                </a:lnTo>
                <a:lnTo>
                  <a:pt x="217" y="576"/>
                </a:lnTo>
                <a:lnTo>
                  <a:pt x="292" y="578"/>
                </a:lnTo>
                <a:lnTo>
                  <a:pt x="313" y="578"/>
                </a:lnTo>
                <a:lnTo>
                  <a:pt x="333" y="577"/>
                </a:lnTo>
                <a:lnTo>
                  <a:pt x="350" y="576"/>
                </a:lnTo>
                <a:lnTo>
                  <a:pt x="367" y="574"/>
                </a:lnTo>
                <a:lnTo>
                  <a:pt x="390" y="568"/>
                </a:lnTo>
                <a:lnTo>
                  <a:pt x="411" y="563"/>
                </a:lnTo>
                <a:lnTo>
                  <a:pt x="429" y="557"/>
                </a:lnTo>
                <a:lnTo>
                  <a:pt x="444" y="551"/>
                </a:lnTo>
                <a:lnTo>
                  <a:pt x="458" y="542"/>
                </a:lnTo>
                <a:lnTo>
                  <a:pt x="472" y="534"/>
                </a:lnTo>
                <a:lnTo>
                  <a:pt x="485" y="522"/>
                </a:lnTo>
                <a:lnTo>
                  <a:pt x="498" y="509"/>
                </a:lnTo>
                <a:lnTo>
                  <a:pt x="507" y="499"/>
                </a:lnTo>
                <a:lnTo>
                  <a:pt x="514" y="487"/>
                </a:lnTo>
                <a:lnTo>
                  <a:pt x="520" y="476"/>
                </a:lnTo>
                <a:lnTo>
                  <a:pt x="525" y="465"/>
                </a:lnTo>
                <a:lnTo>
                  <a:pt x="529" y="448"/>
                </a:lnTo>
                <a:lnTo>
                  <a:pt x="533" y="433"/>
                </a:lnTo>
                <a:lnTo>
                  <a:pt x="535" y="418"/>
                </a:lnTo>
                <a:lnTo>
                  <a:pt x="536" y="404"/>
                </a:lnTo>
                <a:lnTo>
                  <a:pt x="535" y="391"/>
                </a:lnTo>
                <a:lnTo>
                  <a:pt x="534" y="379"/>
                </a:lnTo>
                <a:lnTo>
                  <a:pt x="531" y="367"/>
                </a:lnTo>
                <a:lnTo>
                  <a:pt x="527" y="357"/>
                </a:lnTo>
                <a:lnTo>
                  <a:pt x="522" y="346"/>
                </a:lnTo>
                <a:lnTo>
                  <a:pt x="517" y="335"/>
                </a:lnTo>
                <a:lnTo>
                  <a:pt x="509" y="324"/>
                </a:lnTo>
                <a:lnTo>
                  <a:pt x="500" y="313"/>
                </a:lnTo>
                <a:close/>
                <a:moveTo>
                  <a:pt x="202" y="45"/>
                </a:moveTo>
                <a:lnTo>
                  <a:pt x="217" y="42"/>
                </a:lnTo>
                <a:lnTo>
                  <a:pt x="230" y="40"/>
                </a:lnTo>
                <a:lnTo>
                  <a:pt x="242" y="39"/>
                </a:lnTo>
                <a:lnTo>
                  <a:pt x="252" y="39"/>
                </a:lnTo>
                <a:lnTo>
                  <a:pt x="268" y="39"/>
                </a:lnTo>
                <a:lnTo>
                  <a:pt x="282" y="41"/>
                </a:lnTo>
                <a:lnTo>
                  <a:pt x="296" y="43"/>
                </a:lnTo>
                <a:lnTo>
                  <a:pt x="309" y="47"/>
                </a:lnTo>
                <a:lnTo>
                  <a:pt x="321" y="50"/>
                </a:lnTo>
                <a:lnTo>
                  <a:pt x="331" y="55"/>
                </a:lnTo>
                <a:lnTo>
                  <a:pt x="340" y="61"/>
                </a:lnTo>
                <a:lnTo>
                  <a:pt x="349" y="67"/>
                </a:lnTo>
                <a:lnTo>
                  <a:pt x="357" y="75"/>
                </a:lnTo>
                <a:lnTo>
                  <a:pt x="363" y="82"/>
                </a:lnTo>
                <a:lnTo>
                  <a:pt x="369" y="91"/>
                </a:lnTo>
                <a:lnTo>
                  <a:pt x="374" y="100"/>
                </a:lnTo>
                <a:lnTo>
                  <a:pt x="377" y="109"/>
                </a:lnTo>
                <a:lnTo>
                  <a:pt x="379" y="118"/>
                </a:lnTo>
                <a:lnTo>
                  <a:pt x="382" y="129"/>
                </a:lnTo>
                <a:lnTo>
                  <a:pt x="382" y="138"/>
                </a:lnTo>
                <a:lnTo>
                  <a:pt x="382" y="154"/>
                </a:lnTo>
                <a:lnTo>
                  <a:pt x="379" y="167"/>
                </a:lnTo>
                <a:lnTo>
                  <a:pt x="377" y="179"/>
                </a:lnTo>
                <a:lnTo>
                  <a:pt x="373" y="190"/>
                </a:lnTo>
                <a:lnTo>
                  <a:pt x="369" y="200"/>
                </a:lnTo>
                <a:lnTo>
                  <a:pt x="362" y="210"/>
                </a:lnTo>
                <a:lnTo>
                  <a:pt x="356" y="217"/>
                </a:lnTo>
                <a:lnTo>
                  <a:pt x="348" y="224"/>
                </a:lnTo>
                <a:lnTo>
                  <a:pt x="338" y="230"/>
                </a:lnTo>
                <a:lnTo>
                  <a:pt x="329" y="235"/>
                </a:lnTo>
                <a:lnTo>
                  <a:pt x="318" y="239"/>
                </a:lnTo>
                <a:lnTo>
                  <a:pt x="306" y="242"/>
                </a:lnTo>
                <a:lnTo>
                  <a:pt x="293" y="245"/>
                </a:lnTo>
                <a:lnTo>
                  <a:pt x="279" y="248"/>
                </a:lnTo>
                <a:lnTo>
                  <a:pt x="264" y="249"/>
                </a:lnTo>
                <a:lnTo>
                  <a:pt x="248" y="249"/>
                </a:lnTo>
                <a:lnTo>
                  <a:pt x="236" y="249"/>
                </a:lnTo>
                <a:lnTo>
                  <a:pt x="224" y="249"/>
                </a:lnTo>
                <a:lnTo>
                  <a:pt x="214" y="248"/>
                </a:lnTo>
                <a:lnTo>
                  <a:pt x="205" y="246"/>
                </a:lnTo>
                <a:lnTo>
                  <a:pt x="205" y="232"/>
                </a:lnTo>
                <a:lnTo>
                  <a:pt x="205" y="217"/>
                </a:lnTo>
                <a:lnTo>
                  <a:pt x="205" y="179"/>
                </a:lnTo>
                <a:lnTo>
                  <a:pt x="205" y="150"/>
                </a:lnTo>
                <a:lnTo>
                  <a:pt x="205" y="123"/>
                </a:lnTo>
                <a:lnTo>
                  <a:pt x="204" y="97"/>
                </a:lnTo>
                <a:lnTo>
                  <a:pt x="203" y="74"/>
                </a:lnTo>
                <a:lnTo>
                  <a:pt x="203" y="60"/>
                </a:lnTo>
                <a:lnTo>
                  <a:pt x="202" y="45"/>
                </a:lnTo>
                <a:close/>
                <a:moveTo>
                  <a:pt x="393" y="484"/>
                </a:moveTo>
                <a:lnTo>
                  <a:pt x="389" y="490"/>
                </a:lnTo>
                <a:lnTo>
                  <a:pt x="385" y="497"/>
                </a:lnTo>
                <a:lnTo>
                  <a:pt x="379" y="502"/>
                </a:lnTo>
                <a:lnTo>
                  <a:pt x="374" y="508"/>
                </a:lnTo>
                <a:lnTo>
                  <a:pt x="369" y="513"/>
                </a:lnTo>
                <a:lnTo>
                  <a:pt x="362" y="517"/>
                </a:lnTo>
                <a:lnTo>
                  <a:pt x="355" y="523"/>
                </a:lnTo>
                <a:lnTo>
                  <a:pt x="347" y="526"/>
                </a:lnTo>
                <a:lnTo>
                  <a:pt x="338" y="530"/>
                </a:lnTo>
                <a:lnTo>
                  <a:pt x="330" y="534"/>
                </a:lnTo>
                <a:lnTo>
                  <a:pt x="320" y="536"/>
                </a:lnTo>
                <a:lnTo>
                  <a:pt x="310" y="538"/>
                </a:lnTo>
                <a:lnTo>
                  <a:pt x="289" y="541"/>
                </a:lnTo>
                <a:lnTo>
                  <a:pt x="265" y="542"/>
                </a:lnTo>
                <a:lnTo>
                  <a:pt x="252" y="541"/>
                </a:lnTo>
                <a:lnTo>
                  <a:pt x="239" y="539"/>
                </a:lnTo>
                <a:lnTo>
                  <a:pt x="225" y="535"/>
                </a:lnTo>
                <a:lnTo>
                  <a:pt x="211" y="530"/>
                </a:lnTo>
                <a:lnTo>
                  <a:pt x="208" y="521"/>
                </a:lnTo>
                <a:lnTo>
                  <a:pt x="207" y="513"/>
                </a:lnTo>
                <a:lnTo>
                  <a:pt x="205" y="411"/>
                </a:lnTo>
                <a:lnTo>
                  <a:pt x="205" y="345"/>
                </a:lnTo>
                <a:lnTo>
                  <a:pt x="205" y="290"/>
                </a:lnTo>
                <a:lnTo>
                  <a:pt x="212" y="289"/>
                </a:lnTo>
                <a:lnTo>
                  <a:pt x="221" y="287"/>
                </a:lnTo>
                <a:lnTo>
                  <a:pt x="231" y="286"/>
                </a:lnTo>
                <a:lnTo>
                  <a:pt x="244" y="286"/>
                </a:lnTo>
                <a:lnTo>
                  <a:pt x="274" y="286"/>
                </a:lnTo>
                <a:lnTo>
                  <a:pt x="299" y="290"/>
                </a:lnTo>
                <a:lnTo>
                  <a:pt x="310" y="291"/>
                </a:lnTo>
                <a:lnTo>
                  <a:pt x="321" y="293"/>
                </a:lnTo>
                <a:lnTo>
                  <a:pt x="330" y="295"/>
                </a:lnTo>
                <a:lnTo>
                  <a:pt x="338" y="298"/>
                </a:lnTo>
                <a:lnTo>
                  <a:pt x="346" y="302"/>
                </a:lnTo>
                <a:lnTo>
                  <a:pt x="353" y="306"/>
                </a:lnTo>
                <a:lnTo>
                  <a:pt x="361" y="310"/>
                </a:lnTo>
                <a:lnTo>
                  <a:pt x="367" y="317"/>
                </a:lnTo>
                <a:lnTo>
                  <a:pt x="374" y="323"/>
                </a:lnTo>
                <a:lnTo>
                  <a:pt x="380" y="330"/>
                </a:lnTo>
                <a:lnTo>
                  <a:pt x="386" y="337"/>
                </a:lnTo>
                <a:lnTo>
                  <a:pt x="392" y="346"/>
                </a:lnTo>
                <a:lnTo>
                  <a:pt x="396" y="352"/>
                </a:lnTo>
                <a:lnTo>
                  <a:pt x="399" y="360"/>
                </a:lnTo>
                <a:lnTo>
                  <a:pt x="401" y="367"/>
                </a:lnTo>
                <a:lnTo>
                  <a:pt x="403" y="376"/>
                </a:lnTo>
                <a:lnTo>
                  <a:pt x="406" y="394"/>
                </a:lnTo>
                <a:lnTo>
                  <a:pt x="407" y="415"/>
                </a:lnTo>
                <a:lnTo>
                  <a:pt x="406" y="434"/>
                </a:lnTo>
                <a:lnTo>
                  <a:pt x="404" y="453"/>
                </a:lnTo>
                <a:lnTo>
                  <a:pt x="402" y="461"/>
                </a:lnTo>
                <a:lnTo>
                  <a:pt x="399" y="469"/>
                </a:lnTo>
                <a:lnTo>
                  <a:pt x="397" y="476"/>
                </a:lnTo>
                <a:lnTo>
                  <a:pt x="393" y="48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2" name="Freeform 10"/>
          <p:cNvSpPr>
            <a:spLocks noEditPoints="1"/>
          </p:cNvSpPr>
          <p:nvPr/>
        </p:nvSpPr>
        <p:spPr bwMode="auto">
          <a:xfrm>
            <a:off x="5756277" y="9087645"/>
            <a:ext cx="669926" cy="619126"/>
          </a:xfrm>
          <a:custGeom>
            <a:avLst/>
            <a:gdLst>
              <a:gd name="T0" fmla="*/ 608 w 634"/>
              <a:gd name="T1" fmla="*/ 120 h 584"/>
              <a:gd name="T2" fmla="*/ 485 w 634"/>
              <a:gd name="T3" fmla="*/ 514 h 584"/>
              <a:gd name="T4" fmla="*/ 472 w 634"/>
              <a:gd name="T5" fmla="*/ 529 h 584"/>
              <a:gd name="T6" fmla="*/ 450 w 634"/>
              <a:gd name="T7" fmla="*/ 536 h 584"/>
              <a:gd name="T8" fmla="*/ 70 w 634"/>
              <a:gd name="T9" fmla="*/ 531 h 584"/>
              <a:gd name="T10" fmla="*/ 47 w 634"/>
              <a:gd name="T11" fmla="*/ 515 h 584"/>
              <a:gd name="T12" fmla="*/ 43 w 634"/>
              <a:gd name="T13" fmla="*/ 496 h 584"/>
              <a:gd name="T14" fmla="*/ 55 w 634"/>
              <a:gd name="T15" fmla="*/ 487 h 584"/>
              <a:gd name="T16" fmla="*/ 420 w 634"/>
              <a:gd name="T17" fmla="*/ 484 h 584"/>
              <a:gd name="T18" fmla="*/ 438 w 634"/>
              <a:gd name="T19" fmla="*/ 474 h 584"/>
              <a:gd name="T20" fmla="*/ 466 w 634"/>
              <a:gd name="T21" fmla="*/ 415 h 584"/>
              <a:gd name="T22" fmla="*/ 573 w 634"/>
              <a:gd name="T23" fmla="*/ 51 h 584"/>
              <a:gd name="T24" fmla="*/ 567 w 634"/>
              <a:gd name="T25" fmla="*/ 26 h 584"/>
              <a:gd name="T26" fmla="*/ 551 w 634"/>
              <a:gd name="T27" fmla="*/ 8 h 584"/>
              <a:gd name="T28" fmla="*/ 527 w 634"/>
              <a:gd name="T29" fmla="*/ 0 h 584"/>
              <a:gd name="T30" fmla="*/ 223 w 634"/>
              <a:gd name="T31" fmla="*/ 1 h 584"/>
              <a:gd name="T32" fmla="*/ 193 w 634"/>
              <a:gd name="T33" fmla="*/ 0 h 584"/>
              <a:gd name="T34" fmla="*/ 169 w 634"/>
              <a:gd name="T35" fmla="*/ 13 h 584"/>
              <a:gd name="T36" fmla="*/ 156 w 634"/>
              <a:gd name="T37" fmla="*/ 39 h 584"/>
              <a:gd name="T38" fmla="*/ 145 w 634"/>
              <a:gd name="T39" fmla="*/ 64 h 584"/>
              <a:gd name="T40" fmla="*/ 130 w 634"/>
              <a:gd name="T41" fmla="*/ 81 h 584"/>
              <a:gd name="T42" fmla="*/ 128 w 634"/>
              <a:gd name="T43" fmla="*/ 97 h 584"/>
              <a:gd name="T44" fmla="*/ 126 w 634"/>
              <a:gd name="T45" fmla="*/ 124 h 584"/>
              <a:gd name="T46" fmla="*/ 102 w 634"/>
              <a:gd name="T47" fmla="*/ 176 h 584"/>
              <a:gd name="T48" fmla="*/ 86 w 634"/>
              <a:gd name="T49" fmla="*/ 197 h 584"/>
              <a:gd name="T50" fmla="*/ 86 w 634"/>
              <a:gd name="T51" fmla="*/ 219 h 584"/>
              <a:gd name="T52" fmla="*/ 78 w 634"/>
              <a:gd name="T53" fmla="*/ 254 h 584"/>
              <a:gd name="T54" fmla="*/ 61 w 634"/>
              <a:gd name="T55" fmla="*/ 289 h 584"/>
              <a:gd name="T56" fmla="*/ 48 w 634"/>
              <a:gd name="T57" fmla="*/ 308 h 584"/>
              <a:gd name="T58" fmla="*/ 48 w 634"/>
              <a:gd name="T59" fmla="*/ 331 h 584"/>
              <a:gd name="T60" fmla="*/ 37 w 634"/>
              <a:gd name="T61" fmla="*/ 365 h 584"/>
              <a:gd name="T62" fmla="*/ 19 w 634"/>
              <a:gd name="T63" fmla="*/ 400 h 584"/>
              <a:gd name="T64" fmla="*/ 7 w 634"/>
              <a:gd name="T65" fmla="*/ 418 h 584"/>
              <a:gd name="T66" fmla="*/ 5 w 634"/>
              <a:gd name="T67" fmla="*/ 433 h 584"/>
              <a:gd name="T68" fmla="*/ 5 w 634"/>
              <a:gd name="T69" fmla="*/ 455 h 584"/>
              <a:gd name="T70" fmla="*/ 1 w 634"/>
              <a:gd name="T71" fmla="*/ 478 h 584"/>
              <a:gd name="T72" fmla="*/ 4 w 634"/>
              <a:gd name="T73" fmla="*/ 514 h 584"/>
              <a:gd name="T74" fmla="*/ 19 w 634"/>
              <a:gd name="T75" fmla="*/ 541 h 584"/>
              <a:gd name="T76" fmla="*/ 42 w 634"/>
              <a:gd name="T77" fmla="*/ 564 h 584"/>
              <a:gd name="T78" fmla="*/ 70 w 634"/>
              <a:gd name="T79" fmla="*/ 579 h 584"/>
              <a:gd name="T80" fmla="*/ 99 w 634"/>
              <a:gd name="T81" fmla="*/ 584 h 584"/>
              <a:gd name="T82" fmla="*/ 486 w 634"/>
              <a:gd name="T83" fmla="*/ 575 h 584"/>
              <a:gd name="T84" fmla="*/ 521 w 634"/>
              <a:gd name="T85" fmla="*/ 539 h 584"/>
              <a:gd name="T86" fmla="*/ 633 w 634"/>
              <a:gd name="T87" fmla="*/ 169 h 584"/>
              <a:gd name="T88" fmla="*/ 629 w 634"/>
              <a:gd name="T89" fmla="*/ 144 h 584"/>
              <a:gd name="T90" fmla="*/ 227 w 634"/>
              <a:gd name="T91" fmla="*/ 109 h 584"/>
              <a:gd name="T92" fmla="*/ 243 w 634"/>
              <a:gd name="T93" fmla="*/ 97 h 584"/>
              <a:gd name="T94" fmla="*/ 480 w 634"/>
              <a:gd name="T95" fmla="*/ 100 h 584"/>
              <a:gd name="T96" fmla="*/ 474 w 634"/>
              <a:gd name="T97" fmla="*/ 134 h 584"/>
              <a:gd name="T98" fmla="*/ 459 w 634"/>
              <a:gd name="T99" fmla="*/ 146 h 584"/>
              <a:gd name="T100" fmla="*/ 221 w 634"/>
              <a:gd name="T101" fmla="*/ 144 h 584"/>
              <a:gd name="T102" fmla="*/ 187 w 634"/>
              <a:gd name="T103" fmla="*/ 231 h 584"/>
              <a:gd name="T104" fmla="*/ 206 w 634"/>
              <a:gd name="T105" fmla="*/ 196 h 584"/>
              <a:gd name="T106" fmla="*/ 447 w 634"/>
              <a:gd name="T107" fmla="*/ 196 h 584"/>
              <a:gd name="T108" fmla="*/ 451 w 634"/>
              <a:gd name="T109" fmla="*/ 206 h 584"/>
              <a:gd name="T110" fmla="*/ 432 w 634"/>
              <a:gd name="T111" fmla="*/ 242 h 584"/>
              <a:gd name="T112" fmla="*/ 191 w 634"/>
              <a:gd name="T113" fmla="*/ 242 h 584"/>
              <a:gd name="T114" fmla="*/ 187 w 634"/>
              <a:gd name="T115" fmla="*/ 23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4" h="584">
                <a:moveTo>
                  <a:pt x="623" y="133"/>
                </a:moveTo>
                <a:lnTo>
                  <a:pt x="619" y="128"/>
                </a:lnTo>
                <a:lnTo>
                  <a:pt x="614" y="123"/>
                </a:lnTo>
                <a:lnTo>
                  <a:pt x="608" y="120"/>
                </a:lnTo>
                <a:lnTo>
                  <a:pt x="601" y="117"/>
                </a:lnTo>
                <a:lnTo>
                  <a:pt x="601" y="129"/>
                </a:lnTo>
                <a:lnTo>
                  <a:pt x="599" y="138"/>
                </a:lnTo>
                <a:lnTo>
                  <a:pt x="485" y="514"/>
                </a:lnTo>
                <a:lnTo>
                  <a:pt x="483" y="519"/>
                </a:lnTo>
                <a:lnTo>
                  <a:pt x="480" y="523"/>
                </a:lnTo>
                <a:lnTo>
                  <a:pt x="476" y="526"/>
                </a:lnTo>
                <a:lnTo>
                  <a:pt x="472" y="529"/>
                </a:lnTo>
                <a:lnTo>
                  <a:pt x="466" y="533"/>
                </a:lnTo>
                <a:lnTo>
                  <a:pt x="461" y="534"/>
                </a:lnTo>
                <a:lnTo>
                  <a:pt x="456" y="535"/>
                </a:lnTo>
                <a:lnTo>
                  <a:pt x="450" y="536"/>
                </a:lnTo>
                <a:lnTo>
                  <a:pt x="99" y="536"/>
                </a:lnTo>
                <a:lnTo>
                  <a:pt x="88" y="535"/>
                </a:lnTo>
                <a:lnTo>
                  <a:pt x="79" y="534"/>
                </a:lnTo>
                <a:lnTo>
                  <a:pt x="70" y="531"/>
                </a:lnTo>
                <a:lnTo>
                  <a:pt x="62" y="529"/>
                </a:lnTo>
                <a:lnTo>
                  <a:pt x="56" y="525"/>
                </a:lnTo>
                <a:lnTo>
                  <a:pt x="52" y="521"/>
                </a:lnTo>
                <a:lnTo>
                  <a:pt x="47" y="515"/>
                </a:lnTo>
                <a:lnTo>
                  <a:pt x="44" y="509"/>
                </a:lnTo>
                <a:lnTo>
                  <a:pt x="43" y="504"/>
                </a:lnTo>
                <a:lnTo>
                  <a:pt x="43" y="500"/>
                </a:lnTo>
                <a:lnTo>
                  <a:pt x="43" y="496"/>
                </a:lnTo>
                <a:lnTo>
                  <a:pt x="45" y="493"/>
                </a:lnTo>
                <a:lnTo>
                  <a:pt x="47" y="490"/>
                </a:lnTo>
                <a:lnTo>
                  <a:pt x="51" y="488"/>
                </a:lnTo>
                <a:lnTo>
                  <a:pt x="55" y="487"/>
                </a:lnTo>
                <a:lnTo>
                  <a:pt x="59" y="487"/>
                </a:lnTo>
                <a:lnTo>
                  <a:pt x="390" y="487"/>
                </a:lnTo>
                <a:lnTo>
                  <a:pt x="406" y="486"/>
                </a:lnTo>
                <a:lnTo>
                  <a:pt x="420" y="484"/>
                </a:lnTo>
                <a:lnTo>
                  <a:pt x="425" y="482"/>
                </a:lnTo>
                <a:lnTo>
                  <a:pt x="431" y="480"/>
                </a:lnTo>
                <a:lnTo>
                  <a:pt x="435" y="476"/>
                </a:lnTo>
                <a:lnTo>
                  <a:pt x="438" y="474"/>
                </a:lnTo>
                <a:lnTo>
                  <a:pt x="446" y="466"/>
                </a:lnTo>
                <a:lnTo>
                  <a:pt x="452" y="453"/>
                </a:lnTo>
                <a:lnTo>
                  <a:pt x="459" y="436"/>
                </a:lnTo>
                <a:lnTo>
                  <a:pt x="466" y="415"/>
                </a:lnTo>
                <a:lnTo>
                  <a:pt x="570" y="70"/>
                </a:lnTo>
                <a:lnTo>
                  <a:pt x="572" y="64"/>
                </a:lnTo>
                <a:lnTo>
                  <a:pt x="573" y="57"/>
                </a:lnTo>
                <a:lnTo>
                  <a:pt x="573" y="51"/>
                </a:lnTo>
                <a:lnTo>
                  <a:pt x="572" y="45"/>
                </a:lnTo>
                <a:lnTo>
                  <a:pt x="571" y="38"/>
                </a:lnTo>
                <a:lnTo>
                  <a:pt x="569" y="33"/>
                </a:lnTo>
                <a:lnTo>
                  <a:pt x="567" y="26"/>
                </a:lnTo>
                <a:lnTo>
                  <a:pt x="564" y="21"/>
                </a:lnTo>
                <a:lnTo>
                  <a:pt x="559" y="16"/>
                </a:lnTo>
                <a:lnTo>
                  <a:pt x="555" y="12"/>
                </a:lnTo>
                <a:lnTo>
                  <a:pt x="551" y="8"/>
                </a:lnTo>
                <a:lnTo>
                  <a:pt x="545" y="6"/>
                </a:lnTo>
                <a:lnTo>
                  <a:pt x="539" y="3"/>
                </a:lnTo>
                <a:lnTo>
                  <a:pt x="533" y="1"/>
                </a:lnTo>
                <a:lnTo>
                  <a:pt x="527" y="0"/>
                </a:lnTo>
                <a:lnTo>
                  <a:pt x="520" y="0"/>
                </a:lnTo>
                <a:lnTo>
                  <a:pt x="231" y="0"/>
                </a:lnTo>
                <a:lnTo>
                  <a:pt x="230" y="0"/>
                </a:lnTo>
                <a:lnTo>
                  <a:pt x="223" y="1"/>
                </a:lnTo>
                <a:lnTo>
                  <a:pt x="211" y="3"/>
                </a:lnTo>
                <a:lnTo>
                  <a:pt x="211" y="2"/>
                </a:lnTo>
                <a:lnTo>
                  <a:pt x="202" y="0"/>
                </a:lnTo>
                <a:lnTo>
                  <a:pt x="193" y="0"/>
                </a:lnTo>
                <a:lnTo>
                  <a:pt x="187" y="1"/>
                </a:lnTo>
                <a:lnTo>
                  <a:pt x="179" y="5"/>
                </a:lnTo>
                <a:lnTo>
                  <a:pt x="174" y="9"/>
                </a:lnTo>
                <a:lnTo>
                  <a:pt x="169" y="13"/>
                </a:lnTo>
                <a:lnTo>
                  <a:pt x="166" y="19"/>
                </a:lnTo>
                <a:lnTo>
                  <a:pt x="162" y="26"/>
                </a:lnTo>
                <a:lnTo>
                  <a:pt x="159" y="33"/>
                </a:lnTo>
                <a:lnTo>
                  <a:pt x="156" y="39"/>
                </a:lnTo>
                <a:lnTo>
                  <a:pt x="153" y="46"/>
                </a:lnTo>
                <a:lnTo>
                  <a:pt x="150" y="53"/>
                </a:lnTo>
                <a:lnTo>
                  <a:pt x="147" y="59"/>
                </a:lnTo>
                <a:lnTo>
                  <a:pt x="145" y="64"/>
                </a:lnTo>
                <a:lnTo>
                  <a:pt x="141" y="68"/>
                </a:lnTo>
                <a:lnTo>
                  <a:pt x="138" y="73"/>
                </a:lnTo>
                <a:lnTo>
                  <a:pt x="134" y="77"/>
                </a:lnTo>
                <a:lnTo>
                  <a:pt x="130" y="81"/>
                </a:lnTo>
                <a:lnTo>
                  <a:pt x="128" y="84"/>
                </a:lnTo>
                <a:lnTo>
                  <a:pt x="127" y="88"/>
                </a:lnTo>
                <a:lnTo>
                  <a:pt x="127" y="92"/>
                </a:lnTo>
                <a:lnTo>
                  <a:pt x="128" y="97"/>
                </a:lnTo>
                <a:lnTo>
                  <a:pt x="129" y="104"/>
                </a:lnTo>
                <a:lnTo>
                  <a:pt x="129" y="107"/>
                </a:lnTo>
                <a:lnTo>
                  <a:pt x="128" y="116"/>
                </a:lnTo>
                <a:lnTo>
                  <a:pt x="126" y="124"/>
                </a:lnTo>
                <a:lnTo>
                  <a:pt x="123" y="134"/>
                </a:lnTo>
                <a:lnTo>
                  <a:pt x="119" y="144"/>
                </a:lnTo>
                <a:lnTo>
                  <a:pt x="110" y="163"/>
                </a:lnTo>
                <a:lnTo>
                  <a:pt x="102" y="176"/>
                </a:lnTo>
                <a:lnTo>
                  <a:pt x="100" y="179"/>
                </a:lnTo>
                <a:lnTo>
                  <a:pt x="94" y="185"/>
                </a:lnTo>
                <a:lnTo>
                  <a:pt x="88" y="191"/>
                </a:lnTo>
                <a:lnTo>
                  <a:pt x="86" y="197"/>
                </a:lnTo>
                <a:lnTo>
                  <a:pt x="85" y="200"/>
                </a:lnTo>
                <a:lnTo>
                  <a:pt x="85" y="208"/>
                </a:lnTo>
                <a:lnTo>
                  <a:pt x="86" y="215"/>
                </a:lnTo>
                <a:lnTo>
                  <a:pt x="86" y="219"/>
                </a:lnTo>
                <a:lnTo>
                  <a:pt x="85" y="227"/>
                </a:lnTo>
                <a:lnTo>
                  <a:pt x="83" y="235"/>
                </a:lnTo>
                <a:lnTo>
                  <a:pt x="81" y="243"/>
                </a:lnTo>
                <a:lnTo>
                  <a:pt x="78" y="254"/>
                </a:lnTo>
                <a:lnTo>
                  <a:pt x="73" y="264"/>
                </a:lnTo>
                <a:lnTo>
                  <a:pt x="69" y="273"/>
                </a:lnTo>
                <a:lnTo>
                  <a:pt x="65" y="281"/>
                </a:lnTo>
                <a:lnTo>
                  <a:pt x="61" y="289"/>
                </a:lnTo>
                <a:lnTo>
                  <a:pt x="59" y="292"/>
                </a:lnTo>
                <a:lnTo>
                  <a:pt x="55" y="297"/>
                </a:lnTo>
                <a:lnTo>
                  <a:pt x="51" y="304"/>
                </a:lnTo>
                <a:lnTo>
                  <a:pt x="48" y="308"/>
                </a:lnTo>
                <a:lnTo>
                  <a:pt x="47" y="312"/>
                </a:lnTo>
                <a:lnTo>
                  <a:pt x="48" y="319"/>
                </a:lnTo>
                <a:lnTo>
                  <a:pt x="48" y="325"/>
                </a:lnTo>
                <a:lnTo>
                  <a:pt x="48" y="331"/>
                </a:lnTo>
                <a:lnTo>
                  <a:pt x="46" y="338"/>
                </a:lnTo>
                <a:lnTo>
                  <a:pt x="44" y="346"/>
                </a:lnTo>
                <a:lnTo>
                  <a:pt x="41" y="355"/>
                </a:lnTo>
                <a:lnTo>
                  <a:pt x="37" y="365"/>
                </a:lnTo>
                <a:lnTo>
                  <a:pt x="32" y="375"/>
                </a:lnTo>
                <a:lnTo>
                  <a:pt x="28" y="384"/>
                </a:lnTo>
                <a:lnTo>
                  <a:pt x="24" y="392"/>
                </a:lnTo>
                <a:lnTo>
                  <a:pt x="19" y="400"/>
                </a:lnTo>
                <a:lnTo>
                  <a:pt x="17" y="404"/>
                </a:lnTo>
                <a:lnTo>
                  <a:pt x="14" y="408"/>
                </a:lnTo>
                <a:lnTo>
                  <a:pt x="10" y="414"/>
                </a:lnTo>
                <a:lnTo>
                  <a:pt x="7" y="418"/>
                </a:lnTo>
                <a:lnTo>
                  <a:pt x="5" y="421"/>
                </a:lnTo>
                <a:lnTo>
                  <a:pt x="4" y="426"/>
                </a:lnTo>
                <a:lnTo>
                  <a:pt x="4" y="429"/>
                </a:lnTo>
                <a:lnTo>
                  <a:pt x="5" y="433"/>
                </a:lnTo>
                <a:lnTo>
                  <a:pt x="6" y="438"/>
                </a:lnTo>
                <a:lnTo>
                  <a:pt x="6" y="441"/>
                </a:lnTo>
                <a:lnTo>
                  <a:pt x="5" y="447"/>
                </a:lnTo>
                <a:lnTo>
                  <a:pt x="5" y="455"/>
                </a:lnTo>
                <a:lnTo>
                  <a:pt x="4" y="462"/>
                </a:lnTo>
                <a:lnTo>
                  <a:pt x="4" y="466"/>
                </a:lnTo>
                <a:lnTo>
                  <a:pt x="2" y="471"/>
                </a:lnTo>
                <a:lnTo>
                  <a:pt x="1" y="478"/>
                </a:lnTo>
                <a:lnTo>
                  <a:pt x="0" y="483"/>
                </a:lnTo>
                <a:lnTo>
                  <a:pt x="0" y="489"/>
                </a:lnTo>
                <a:lnTo>
                  <a:pt x="1" y="501"/>
                </a:lnTo>
                <a:lnTo>
                  <a:pt x="4" y="514"/>
                </a:lnTo>
                <a:lnTo>
                  <a:pt x="7" y="521"/>
                </a:lnTo>
                <a:lnTo>
                  <a:pt x="11" y="528"/>
                </a:lnTo>
                <a:lnTo>
                  <a:pt x="15" y="535"/>
                </a:lnTo>
                <a:lnTo>
                  <a:pt x="19" y="541"/>
                </a:lnTo>
                <a:lnTo>
                  <a:pt x="25" y="548"/>
                </a:lnTo>
                <a:lnTo>
                  <a:pt x="30" y="553"/>
                </a:lnTo>
                <a:lnTo>
                  <a:pt x="35" y="558"/>
                </a:lnTo>
                <a:lnTo>
                  <a:pt x="42" y="564"/>
                </a:lnTo>
                <a:lnTo>
                  <a:pt x="49" y="568"/>
                </a:lnTo>
                <a:lnTo>
                  <a:pt x="56" y="573"/>
                </a:lnTo>
                <a:lnTo>
                  <a:pt x="62" y="577"/>
                </a:lnTo>
                <a:lnTo>
                  <a:pt x="70" y="579"/>
                </a:lnTo>
                <a:lnTo>
                  <a:pt x="78" y="581"/>
                </a:lnTo>
                <a:lnTo>
                  <a:pt x="84" y="583"/>
                </a:lnTo>
                <a:lnTo>
                  <a:pt x="92" y="584"/>
                </a:lnTo>
                <a:lnTo>
                  <a:pt x="99" y="584"/>
                </a:lnTo>
                <a:lnTo>
                  <a:pt x="450" y="584"/>
                </a:lnTo>
                <a:lnTo>
                  <a:pt x="462" y="583"/>
                </a:lnTo>
                <a:lnTo>
                  <a:pt x="474" y="580"/>
                </a:lnTo>
                <a:lnTo>
                  <a:pt x="486" y="575"/>
                </a:lnTo>
                <a:lnTo>
                  <a:pt x="497" y="568"/>
                </a:lnTo>
                <a:lnTo>
                  <a:pt x="506" y="558"/>
                </a:lnTo>
                <a:lnTo>
                  <a:pt x="515" y="549"/>
                </a:lnTo>
                <a:lnTo>
                  <a:pt x="521" y="539"/>
                </a:lnTo>
                <a:lnTo>
                  <a:pt x="526" y="527"/>
                </a:lnTo>
                <a:lnTo>
                  <a:pt x="631" y="182"/>
                </a:lnTo>
                <a:lnTo>
                  <a:pt x="632" y="175"/>
                </a:lnTo>
                <a:lnTo>
                  <a:pt x="633" y="169"/>
                </a:lnTo>
                <a:lnTo>
                  <a:pt x="634" y="162"/>
                </a:lnTo>
                <a:lnTo>
                  <a:pt x="633" y="156"/>
                </a:lnTo>
                <a:lnTo>
                  <a:pt x="632" y="150"/>
                </a:lnTo>
                <a:lnTo>
                  <a:pt x="629" y="144"/>
                </a:lnTo>
                <a:lnTo>
                  <a:pt x="627" y="138"/>
                </a:lnTo>
                <a:lnTo>
                  <a:pt x="623" y="133"/>
                </a:lnTo>
                <a:close/>
                <a:moveTo>
                  <a:pt x="219" y="134"/>
                </a:moveTo>
                <a:lnTo>
                  <a:pt x="227" y="109"/>
                </a:lnTo>
                <a:lnTo>
                  <a:pt x="229" y="105"/>
                </a:lnTo>
                <a:lnTo>
                  <a:pt x="233" y="101"/>
                </a:lnTo>
                <a:lnTo>
                  <a:pt x="237" y="99"/>
                </a:lnTo>
                <a:lnTo>
                  <a:pt x="243" y="97"/>
                </a:lnTo>
                <a:lnTo>
                  <a:pt x="474" y="97"/>
                </a:lnTo>
                <a:lnTo>
                  <a:pt x="476" y="97"/>
                </a:lnTo>
                <a:lnTo>
                  <a:pt x="478" y="99"/>
                </a:lnTo>
                <a:lnTo>
                  <a:pt x="480" y="100"/>
                </a:lnTo>
                <a:lnTo>
                  <a:pt x="481" y="101"/>
                </a:lnTo>
                <a:lnTo>
                  <a:pt x="483" y="105"/>
                </a:lnTo>
                <a:lnTo>
                  <a:pt x="483" y="109"/>
                </a:lnTo>
                <a:lnTo>
                  <a:pt x="474" y="134"/>
                </a:lnTo>
                <a:lnTo>
                  <a:pt x="472" y="138"/>
                </a:lnTo>
                <a:lnTo>
                  <a:pt x="469" y="143"/>
                </a:lnTo>
                <a:lnTo>
                  <a:pt x="463" y="145"/>
                </a:lnTo>
                <a:lnTo>
                  <a:pt x="459" y="146"/>
                </a:lnTo>
                <a:lnTo>
                  <a:pt x="227" y="146"/>
                </a:lnTo>
                <a:lnTo>
                  <a:pt x="224" y="146"/>
                </a:lnTo>
                <a:lnTo>
                  <a:pt x="222" y="145"/>
                </a:lnTo>
                <a:lnTo>
                  <a:pt x="221" y="144"/>
                </a:lnTo>
                <a:lnTo>
                  <a:pt x="219" y="143"/>
                </a:lnTo>
                <a:lnTo>
                  <a:pt x="218" y="138"/>
                </a:lnTo>
                <a:lnTo>
                  <a:pt x="219" y="134"/>
                </a:lnTo>
                <a:close/>
                <a:moveTo>
                  <a:pt x="187" y="231"/>
                </a:moveTo>
                <a:lnTo>
                  <a:pt x="195" y="206"/>
                </a:lnTo>
                <a:lnTo>
                  <a:pt x="197" y="202"/>
                </a:lnTo>
                <a:lnTo>
                  <a:pt x="202" y="198"/>
                </a:lnTo>
                <a:lnTo>
                  <a:pt x="206" y="196"/>
                </a:lnTo>
                <a:lnTo>
                  <a:pt x="211" y="195"/>
                </a:lnTo>
                <a:lnTo>
                  <a:pt x="443" y="195"/>
                </a:lnTo>
                <a:lnTo>
                  <a:pt x="445" y="195"/>
                </a:lnTo>
                <a:lnTo>
                  <a:pt x="447" y="196"/>
                </a:lnTo>
                <a:lnTo>
                  <a:pt x="449" y="197"/>
                </a:lnTo>
                <a:lnTo>
                  <a:pt x="450" y="198"/>
                </a:lnTo>
                <a:lnTo>
                  <a:pt x="451" y="202"/>
                </a:lnTo>
                <a:lnTo>
                  <a:pt x="451" y="206"/>
                </a:lnTo>
                <a:lnTo>
                  <a:pt x="443" y="231"/>
                </a:lnTo>
                <a:lnTo>
                  <a:pt x="440" y="236"/>
                </a:lnTo>
                <a:lnTo>
                  <a:pt x="436" y="240"/>
                </a:lnTo>
                <a:lnTo>
                  <a:pt x="432" y="242"/>
                </a:lnTo>
                <a:lnTo>
                  <a:pt x="426" y="243"/>
                </a:lnTo>
                <a:lnTo>
                  <a:pt x="195" y="243"/>
                </a:lnTo>
                <a:lnTo>
                  <a:pt x="193" y="243"/>
                </a:lnTo>
                <a:lnTo>
                  <a:pt x="191" y="242"/>
                </a:lnTo>
                <a:lnTo>
                  <a:pt x="189" y="241"/>
                </a:lnTo>
                <a:lnTo>
                  <a:pt x="188" y="240"/>
                </a:lnTo>
                <a:lnTo>
                  <a:pt x="187" y="236"/>
                </a:lnTo>
                <a:lnTo>
                  <a:pt x="187" y="23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3" name="Freeform 11"/>
          <p:cNvSpPr>
            <a:spLocks/>
          </p:cNvSpPr>
          <p:nvPr/>
        </p:nvSpPr>
        <p:spPr bwMode="auto">
          <a:xfrm>
            <a:off x="8797927" y="9446421"/>
            <a:ext cx="720726" cy="260350"/>
          </a:xfrm>
          <a:custGeom>
            <a:avLst/>
            <a:gdLst>
              <a:gd name="T0" fmla="*/ 425 w 681"/>
              <a:gd name="T1" fmla="*/ 62 h 244"/>
              <a:gd name="T2" fmla="*/ 425 w 681"/>
              <a:gd name="T3" fmla="*/ 66 h 244"/>
              <a:gd name="T4" fmla="*/ 424 w 681"/>
              <a:gd name="T5" fmla="*/ 71 h 244"/>
              <a:gd name="T6" fmla="*/ 422 w 681"/>
              <a:gd name="T7" fmla="*/ 75 h 244"/>
              <a:gd name="T8" fmla="*/ 419 w 681"/>
              <a:gd name="T9" fmla="*/ 79 h 244"/>
              <a:gd name="T10" fmla="*/ 415 w 681"/>
              <a:gd name="T11" fmla="*/ 82 h 244"/>
              <a:gd name="T12" fmla="*/ 410 w 681"/>
              <a:gd name="T13" fmla="*/ 85 h 244"/>
              <a:gd name="T14" fmla="*/ 406 w 681"/>
              <a:gd name="T15" fmla="*/ 86 h 244"/>
              <a:gd name="T16" fmla="*/ 402 w 681"/>
              <a:gd name="T17" fmla="*/ 86 h 244"/>
              <a:gd name="T18" fmla="*/ 280 w 681"/>
              <a:gd name="T19" fmla="*/ 86 h 244"/>
              <a:gd name="T20" fmla="*/ 275 w 681"/>
              <a:gd name="T21" fmla="*/ 86 h 244"/>
              <a:gd name="T22" fmla="*/ 270 w 681"/>
              <a:gd name="T23" fmla="*/ 85 h 244"/>
              <a:gd name="T24" fmla="*/ 267 w 681"/>
              <a:gd name="T25" fmla="*/ 82 h 244"/>
              <a:gd name="T26" fmla="*/ 262 w 681"/>
              <a:gd name="T27" fmla="*/ 79 h 244"/>
              <a:gd name="T28" fmla="*/ 259 w 681"/>
              <a:gd name="T29" fmla="*/ 75 h 244"/>
              <a:gd name="T30" fmla="*/ 257 w 681"/>
              <a:gd name="T31" fmla="*/ 71 h 244"/>
              <a:gd name="T32" fmla="*/ 256 w 681"/>
              <a:gd name="T33" fmla="*/ 66 h 244"/>
              <a:gd name="T34" fmla="*/ 255 w 681"/>
              <a:gd name="T35" fmla="*/ 62 h 244"/>
              <a:gd name="T36" fmla="*/ 255 w 681"/>
              <a:gd name="T37" fmla="*/ 0 h 244"/>
              <a:gd name="T38" fmla="*/ 0 w 681"/>
              <a:gd name="T39" fmla="*/ 0 h 244"/>
              <a:gd name="T40" fmla="*/ 0 w 681"/>
              <a:gd name="T41" fmla="*/ 184 h 244"/>
              <a:gd name="T42" fmla="*/ 0 w 681"/>
              <a:gd name="T43" fmla="*/ 189 h 244"/>
              <a:gd name="T44" fmla="*/ 1 w 681"/>
              <a:gd name="T45" fmla="*/ 196 h 244"/>
              <a:gd name="T46" fmla="*/ 2 w 681"/>
              <a:gd name="T47" fmla="*/ 201 h 244"/>
              <a:gd name="T48" fmla="*/ 4 w 681"/>
              <a:gd name="T49" fmla="*/ 207 h 244"/>
              <a:gd name="T50" fmla="*/ 6 w 681"/>
              <a:gd name="T51" fmla="*/ 212 h 244"/>
              <a:gd name="T52" fmla="*/ 10 w 681"/>
              <a:gd name="T53" fmla="*/ 217 h 244"/>
              <a:gd name="T54" fmla="*/ 13 w 681"/>
              <a:gd name="T55" fmla="*/ 222 h 244"/>
              <a:gd name="T56" fmla="*/ 17 w 681"/>
              <a:gd name="T57" fmla="*/ 226 h 244"/>
              <a:gd name="T58" fmla="*/ 23 w 681"/>
              <a:gd name="T59" fmla="*/ 230 h 244"/>
              <a:gd name="T60" fmla="*/ 27 w 681"/>
              <a:gd name="T61" fmla="*/ 235 h 244"/>
              <a:gd name="T62" fmla="*/ 32 w 681"/>
              <a:gd name="T63" fmla="*/ 237 h 244"/>
              <a:gd name="T64" fmla="*/ 38 w 681"/>
              <a:gd name="T65" fmla="*/ 240 h 244"/>
              <a:gd name="T66" fmla="*/ 43 w 681"/>
              <a:gd name="T67" fmla="*/ 242 h 244"/>
              <a:gd name="T68" fmla="*/ 48 w 681"/>
              <a:gd name="T69" fmla="*/ 243 h 244"/>
              <a:gd name="T70" fmla="*/ 54 w 681"/>
              <a:gd name="T71" fmla="*/ 244 h 244"/>
              <a:gd name="T72" fmla="*/ 60 w 681"/>
              <a:gd name="T73" fmla="*/ 244 h 244"/>
              <a:gd name="T74" fmla="*/ 621 w 681"/>
              <a:gd name="T75" fmla="*/ 244 h 244"/>
              <a:gd name="T76" fmla="*/ 626 w 681"/>
              <a:gd name="T77" fmla="*/ 244 h 244"/>
              <a:gd name="T78" fmla="*/ 633 w 681"/>
              <a:gd name="T79" fmla="*/ 243 h 244"/>
              <a:gd name="T80" fmla="*/ 638 w 681"/>
              <a:gd name="T81" fmla="*/ 242 h 244"/>
              <a:gd name="T82" fmla="*/ 644 w 681"/>
              <a:gd name="T83" fmla="*/ 240 h 244"/>
              <a:gd name="T84" fmla="*/ 649 w 681"/>
              <a:gd name="T85" fmla="*/ 237 h 244"/>
              <a:gd name="T86" fmla="*/ 654 w 681"/>
              <a:gd name="T87" fmla="*/ 235 h 244"/>
              <a:gd name="T88" fmla="*/ 659 w 681"/>
              <a:gd name="T89" fmla="*/ 230 h 244"/>
              <a:gd name="T90" fmla="*/ 664 w 681"/>
              <a:gd name="T91" fmla="*/ 226 h 244"/>
              <a:gd name="T92" fmla="*/ 667 w 681"/>
              <a:gd name="T93" fmla="*/ 222 h 244"/>
              <a:gd name="T94" fmla="*/ 672 w 681"/>
              <a:gd name="T95" fmla="*/ 217 h 244"/>
              <a:gd name="T96" fmla="*/ 675 w 681"/>
              <a:gd name="T97" fmla="*/ 212 h 244"/>
              <a:gd name="T98" fmla="*/ 677 w 681"/>
              <a:gd name="T99" fmla="*/ 207 h 244"/>
              <a:gd name="T100" fmla="*/ 679 w 681"/>
              <a:gd name="T101" fmla="*/ 201 h 244"/>
              <a:gd name="T102" fmla="*/ 680 w 681"/>
              <a:gd name="T103" fmla="*/ 196 h 244"/>
              <a:gd name="T104" fmla="*/ 681 w 681"/>
              <a:gd name="T105" fmla="*/ 189 h 244"/>
              <a:gd name="T106" fmla="*/ 681 w 681"/>
              <a:gd name="T107" fmla="*/ 184 h 244"/>
              <a:gd name="T108" fmla="*/ 681 w 681"/>
              <a:gd name="T109" fmla="*/ 0 h 244"/>
              <a:gd name="T110" fmla="*/ 425 w 681"/>
              <a:gd name="T111" fmla="*/ 0 h 244"/>
              <a:gd name="T112" fmla="*/ 425 w 681"/>
              <a:gd name="T113" fmla="*/ 6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1" h="244">
                <a:moveTo>
                  <a:pt x="425" y="62"/>
                </a:moveTo>
                <a:lnTo>
                  <a:pt x="425" y="66"/>
                </a:lnTo>
                <a:lnTo>
                  <a:pt x="424" y="71"/>
                </a:lnTo>
                <a:lnTo>
                  <a:pt x="422" y="75"/>
                </a:lnTo>
                <a:lnTo>
                  <a:pt x="419" y="79"/>
                </a:lnTo>
                <a:lnTo>
                  <a:pt x="415" y="82"/>
                </a:lnTo>
                <a:lnTo>
                  <a:pt x="410" y="85"/>
                </a:lnTo>
                <a:lnTo>
                  <a:pt x="406" y="86"/>
                </a:lnTo>
                <a:lnTo>
                  <a:pt x="402" y="86"/>
                </a:lnTo>
                <a:lnTo>
                  <a:pt x="280" y="86"/>
                </a:lnTo>
                <a:lnTo>
                  <a:pt x="275" y="86"/>
                </a:lnTo>
                <a:lnTo>
                  <a:pt x="270" y="85"/>
                </a:lnTo>
                <a:lnTo>
                  <a:pt x="267" y="82"/>
                </a:lnTo>
                <a:lnTo>
                  <a:pt x="262" y="79"/>
                </a:lnTo>
                <a:lnTo>
                  <a:pt x="259" y="75"/>
                </a:lnTo>
                <a:lnTo>
                  <a:pt x="257" y="71"/>
                </a:lnTo>
                <a:lnTo>
                  <a:pt x="256" y="66"/>
                </a:lnTo>
                <a:lnTo>
                  <a:pt x="255" y="62"/>
                </a:lnTo>
                <a:lnTo>
                  <a:pt x="255" y="0"/>
                </a:lnTo>
                <a:lnTo>
                  <a:pt x="0" y="0"/>
                </a:lnTo>
                <a:lnTo>
                  <a:pt x="0" y="184"/>
                </a:lnTo>
                <a:lnTo>
                  <a:pt x="0" y="189"/>
                </a:lnTo>
                <a:lnTo>
                  <a:pt x="1" y="196"/>
                </a:lnTo>
                <a:lnTo>
                  <a:pt x="2" y="201"/>
                </a:lnTo>
                <a:lnTo>
                  <a:pt x="4" y="207"/>
                </a:lnTo>
                <a:lnTo>
                  <a:pt x="6" y="212"/>
                </a:lnTo>
                <a:lnTo>
                  <a:pt x="10" y="217"/>
                </a:lnTo>
                <a:lnTo>
                  <a:pt x="13" y="222"/>
                </a:lnTo>
                <a:lnTo>
                  <a:pt x="17" y="226"/>
                </a:lnTo>
                <a:lnTo>
                  <a:pt x="23" y="230"/>
                </a:lnTo>
                <a:lnTo>
                  <a:pt x="27" y="235"/>
                </a:lnTo>
                <a:lnTo>
                  <a:pt x="32" y="237"/>
                </a:lnTo>
                <a:lnTo>
                  <a:pt x="38" y="240"/>
                </a:lnTo>
                <a:lnTo>
                  <a:pt x="43" y="242"/>
                </a:lnTo>
                <a:lnTo>
                  <a:pt x="48" y="243"/>
                </a:lnTo>
                <a:lnTo>
                  <a:pt x="54" y="244"/>
                </a:lnTo>
                <a:lnTo>
                  <a:pt x="60" y="244"/>
                </a:lnTo>
                <a:lnTo>
                  <a:pt x="621" y="244"/>
                </a:lnTo>
                <a:lnTo>
                  <a:pt x="626" y="244"/>
                </a:lnTo>
                <a:lnTo>
                  <a:pt x="633" y="243"/>
                </a:lnTo>
                <a:lnTo>
                  <a:pt x="638" y="242"/>
                </a:lnTo>
                <a:lnTo>
                  <a:pt x="644" y="240"/>
                </a:lnTo>
                <a:lnTo>
                  <a:pt x="649" y="237"/>
                </a:lnTo>
                <a:lnTo>
                  <a:pt x="654" y="235"/>
                </a:lnTo>
                <a:lnTo>
                  <a:pt x="659" y="230"/>
                </a:lnTo>
                <a:lnTo>
                  <a:pt x="664" y="226"/>
                </a:lnTo>
                <a:lnTo>
                  <a:pt x="667" y="222"/>
                </a:lnTo>
                <a:lnTo>
                  <a:pt x="672" y="217"/>
                </a:lnTo>
                <a:lnTo>
                  <a:pt x="675" y="212"/>
                </a:lnTo>
                <a:lnTo>
                  <a:pt x="677" y="207"/>
                </a:lnTo>
                <a:lnTo>
                  <a:pt x="679" y="201"/>
                </a:lnTo>
                <a:lnTo>
                  <a:pt x="680" y="196"/>
                </a:lnTo>
                <a:lnTo>
                  <a:pt x="681" y="189"/>
                </a:lnTo>
                <a:lnTo>
                  <a:pt x="681" y="184"/>
                </a:lnTo>
                <a:lnTo>
                  <a:pt x="681" y="0"/>
                </a:lnTo>
                <a:lnTo>
                  <a:pt x="425" y="0"/>
                </a:lnTo>
                <a:lnTo>
                  <a:pt x="425" y="6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4" name="Rectangle 12"/>
          <p:cNvSpPr>
            <a:spLocks noChangeArrowheads="1"/>
          </p:cNvSpPr>
          <p:nvPr/>
        </p:nvSpPr>
        <p:spPr bwMode="auto">
          <a:xfrm>
            <a:off x="9105900" y="9446420"/>
            <a:ext cx="104776" cy="53976"/>
          </a:xfrm>
          <a:prstGeom prst="rect">
            <a:avLst/>
          </a:pr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5" name="Freeform 13"/>
          <p:cNvSpPr>
            <a:spLocks noEditPoints="1"/>
          </p:cNvSpPr>
          <p:nvPr/>
        </p:nvSpPr>
        <p:spPr bwMode="auto">
          <a:xfrm>
            <a:off x="8797927" y="9087645"/>
            <a:ext cx="720726" cy="323850"/>
          </a:xfrm>
          <a:custGeom>
            <a:avLst/>
            <a:gdLst>
              <a:gd name="T0" fmla="*/ 664 w 681"/>
              <a:gd name="T1" fmla="*/ 115 h 305"/>
              <a:gd name="T2" fmla="*/ 659 w 681"/>
              <a:gd name="T3" fmla="*/ 111 h 305"/>
              <a:gd name="T4" fmla="*/ 654 w 681"/>
              <a:gd name="T5" fmla="*/ 107 h 305"/>
              <a:gd name="T6" fmla="*/ 649 w 681"/>
              <a:gd name="T7" fmla="*/ 104 h 305"/>
              <a:gd name="T8" fmla="*/ 644 w 681"/>
              <a:gd name="T9" fmla="*/ 102 h 305"/>
              <a:gd name="T10" fmla="*/ 638 w 681"/>
              <a:gd name="T11" fmla="*/ 100 h 305"/>
              <a:gd name="T12" fmla="*/ 633 w 681"/>
              <a:gd name="T13" fmla="*/ 99 h 305"/>
              <a:gd name="T14" fmla="*/ 626 w 681"/>
              <a:gd name="T15" fmla="*/ 97 h 305"/>
              <a:gd name="T16" fmla="*/ 621 w 681"/>
              <a:gd name="T17" fmla="*/ 97 h 305"/>
              <a:gd name="T18" fmla="*/ 487 w 681"/>
              <a:gd name="T19" fmla="*/ 97 h 305"/>
              <a:gd name="T20" fmla="*/ 487 w 681"/>
              <a:gd name="T21" fmla="*/ 37 h 305"/>
              <a:gd name="T22" fmla="*/ 486 w 681"/>
              <a:gd name="T23" fmla="*/ 29 h 305"/>
              <a:gd name="T24" fmla="*/ 484 w 681"/>
              <a:gd name="T25" fmla="*/ 23 h 305"/>
              <a:gd name="T26" fmla="*/ 480 w 681"/>
              <a:gd name="T27" fmla="*/ 16 h 305"/>
              <a:gd name="T28" fmla="*/ 476 w 681"/>
              <a:gd name="T29" fmla="*/ 11 h 305"/>
              <a:gd name="T30" fmla="*/ 471 w 681"/>
              <a:gd name="T31" fmla="*/ 6 h 305"/>
              <a:gd name="T32" fmla="*/ 464 w 681"/>
              <a:gd name="T33" fmla="*/ 2 h 305"/>
              <a:gd name="T34" fmla="*/ 458 w 681"/>
              <a:gd name="T35" fmla="*/ 0 h 305"/>
              <a:gd name="T36" fmla="*/ 450 w 681"/>
              <a:gd name="T37" fmla="*/ 0 h 305"/>
              <a:gd name="T38" fmla="*/ 231 w 681"/>
              <a:gd name="T39" fmla="*/ 0 h 305"/>
              <a:gd name="T40" fmla="*/ 223 w 681"/>
              <a:gd name="T41" fmla="*/ 0 h 305"/>
              <a:gd name="T42" fmla="*/ 217 w 681"/>
              <a:gd name="T43" fmla="*/ 2 h 305"/>
              <a:gd name="T44" fmla="*/ 210 w 681"/>
              <a:gd name="T45" fmla="*/ 6 h 305"/>
              <a:gd name="T46" fmla="*/ 205 w 681"/>
              <a:gd name="T47" fmla="*/ 11 h 305"/>
              <a:gd name="T48" fmla="*/ 201 w 681"/>
              <a:gd name="T49" fmla="*/ 16 h 305"/>
              <a:gd name="T50" fmla="*/ 197 w 681"/>
              <a:gd name="T51" fmla="*/ 23 h 305"/>
              <a:gd name="T52" fmla="*/ 195 w 681"/>
              <a:gd name="T53" fmla="*/ 29 h 305"/>
              <a:gd name="T54" fmla="*/ 194 w 681"/>
              <a:gd name="T55" fmla="*/ 37 h 305"/>
              <a:gd name="T56" fmla="*/ 194 w 681"/>
              <a:gd name="T57" fmla="*/ 97 h 305"/>
              <a:gd name="T58" fmla="*/ 60 w 681"/>
              <a:gd name="T59" fmla="*/ 97 h 305"/>
              <a:gd name="T60" fmla="*/ 54 w 681"/>
              <a:gd name="T61" fmla="*/ 97 h 305"/>
              <a:gd name="T62" fmla="*/ 48 w 681"/>
              <a:gd name="T63" fmla="*/ 99 h 305"/>
              <a:gd name="T64" fmla="*/ 43 w 681"/>
              <a:gd name="T65" fmla="*/ 100 h 305"/>
              <a:gd name="T66" fmla="*/ 38 w 681"/>
              <a:gd name="T67" fmla="*/ 102 h 305"/>
              <a:gd name="T68" fmla="*/ 32 w 681"/>
              <a:gd name="T69" fmla="*/ 104 h 305"/>
              <a:gd name="T70" fmla="*/ 27 w 681"/>
              <a:gd name="T71" fmla="*/ 107 h 305"/>
              <a:gd name="T72" fmla="*/ 23 w 681"/>
              <a:gd name="T73" fmla="*/ 111 h 305"/>
              <a:gd name="T74" fmla="*/ 17 w 681"/>
              <a:gd name="T75" fmla="*/ 115 h 305"/>
              <a:gd name="T76" fmla="*/ 13 w 681"/>
              <a:gd name="T77" fmla="*/ 120 h 305"/>
              <a:gd name="T78" fmla="*/ 10 w 681"/>
              <a:gd name="T79" fmla="*/ 124 h 305"/>
              <a:gd name="T80" fmla="*/ 6 w 681"/>
              <a:gd name="T81" fmla="*/ 130 h 305"/>
              <a:gd name="T82" fmla="*/ 4 w 681"/>
              <a:gd name="T83" fmla="*/ 135 h 305"/>
              <a:gd name="T84" fmla="*/ 2 w 681"/>
              <a:gd name="T85" fmla="*/ 141 h 305"/>
              <a:gd name="T86" fmla="*/ 1 w 681"/>
              <a:gd name="T87" fmla="*/ 146 h 305"/>
              <a:gd name="T88" fmla="*/ 0 w 681"/>
              <a:gd name="T89" fmla="*/ 152 h 305"/>
              <a:gd name="T90" fmla="*/ 0 w 681"/>
              <a:gd name="T91" fmla="*/ 158 h 305"/>
              <a:gd name="T92" fmla="*/ 0 w 681"/>
              <a:gd name="T93" fmla="*/ 305 h 305"/>
              <a:gd name="T94" fmla="*/ 681 w 681"/>
              <a:gd name="T95" fmla="*/ 305 h 305"/>
              <a:gd name="T96" fmla="*/ 681 w 681"/>
              <a:gd name="T97" fmla="*/ 158 h 305"/>
              <a:gd name="T98" fmla="*/ 681 w 681"/>
              <a:gd name="T99" fmla="*/ 152 h 305"/>
              <a:gd name="T100" fmla="*/ 680 w 681"/>
              <a:gd name="T101" fmla="*/ 146 h 305"/>
              <a:gd name="T102" fmla="*/ 679 w 681"/>
              <a:gd name="T103" fmla="*/ 141 h 305"/>
              <a:gd name="T104" fmla="*/ 677 w 681"/>
              <a:gd name="T105" fmla="*/ 135 h 305"/>
              <a:gd name="T106" fmla="*/ 675 w 681"/>
              <a:gd name="T107" fmla="*/ 130 h 305"/>
              <a:gd name="T108" fmla="*/ 672 w 681"/>
              <a:gd name="T109" fmla="*/ 124 h 305"/>
              <a:gd name="T110" fmla="*/ 667 w 681"/>
              <a:gd name="T111" fmla="*/ 120 h 305"/>
              <a:gd name="T112" fmla="*/ 664 w 681"/>
              <a:gd name="T113" fmla="*/ 115 h 305"/>
              <a:gd name="T114" fmla="*/ 438 w 681"/>
              <a:gd name="T115" fmla="*/ 97 h 305"/>
              <a:gd name="T116" fmla="*/ 243 w 681"/>
              <a:gd name="T117" fmla="*/ 97 h 305"/>
              <a:gd name="T118" fmla="*/ 243 w 681"/>
              <a:gd name="T119" fmla="*/ 49 h 305"/>
              <a:gd name="T120" fmla="*/ 438 w 681"/>
              <a:gd name="T121" fmla="*/ 49 h 305"/>
              <a:gd name="T122" fmla="*/ 438 w 681"/>
              <a:gd name="T123" fmla="*/ 9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1" h="305">
                <a:moveTo>
                  <a:pt x="664" y="115"/>
                </a:moveTo>
                <a:lnTo>
                  <a:pt x="659" y="111"/>
                </a:lnTo>
                <a:lnTo>
                  <a:pt x="654" y="107"/>
                </a:lnTo>
                <a:lnTo>
                  <a:pt x="649" y="104"/>
                </a:lnTo>
                <a:lnTo>
                  <a:pt x="644" y="102"/>
                </a:lnTo>
                <a:lnTo>
                  <a:pt x="638" y="100"/>
                </a:lnTo>
                <a:lnTo>
                  <a:pt x="633" y="99"/>
                </a:lnTo>
                <a:lnTo>
                  <a:pt x="626" y="97"/>
                </a:lnTo>
                <a:lnTo>
                  <a:pt x="621" y="97"/>
                </a:lnTo>
                <a:lnTo>
                  <a:pt x="487" y="97"/>
                </a:lnTo>
                <a:lnTo>
                  <a:pt x="487" y="37"/>
                </a:lnTo>
                <a:lnTo>
                  <a:pt x="486" y="29"/>
                </a:lnTo>
                <a:lnTo>
                  <a:pt x="484" y="23"/>
                </a:lnTo>
                <a:lnTo>
                  <a:pt x="480" y="16"/>
                </a:lnTo>
                <a:lnTo>
                  <a:pt x="476" y="11"/>
                </a:lnTo>
                <a:lnTo>
                  <a:pt x="471" y="6"/>
                </a:lnTo>
                <a:lnTo>
                  <a:pt x="464" y="2"/>
                </a:lnTo>
                <a:lnTo>
                  <a:pt x="458" y="0"/>
                </a:lnTo>
                <a:lnTo>
                  <a:pt x="450" y="0"/>
                </a:lnTo>
                <a:lnTo>
                  <a:pt x="231" y="0"/>
                </a:lnTo>
                <a:lnTo>
                  <a:pt x="223" y="0"/>
                </a:lnTo>
                <a:lnTo>
                  <a:pt x="217" y="2"/>
                </a:lnTo>
                <a:lnTo>
                  <a:pt x="210" y="6"/>
                </a:lnTo>
                <a:lnTo>
                  <a:pt x="205" y="11"/>
                </a:lnTo>
                <a:lnTo>
                  <a:pt x="201" y="16"/>
                </a:lnTo>
                <a:lnTo>
                  <a:pt x="197" y="23"/>
                </a:lnTo>
                <a:lnTo>
                  <a:pt x="195" y="29"/>
                </a:lnTo>
                <a:lnTo>
                  <a:pt x="194" y="37"/>
                </a:lnTo>
                <a:lnTo>
                  <a:pt x="194" y="97"/>
                </a:lnTo>
                <a:lnTo>
                  <a:pt x="60" y="97"/>
                </a:lnTo>
                <a:lnTo>
                  <a:pt x="54" y="97"/>
                </a:lnTo>
                <a:lnTo>
                  <a:pt x="48" y="99"/>
                </a:lnTo>
                <a:lnTo>
                  <a:pt x="43" y="100"/>
                </a:lnTo>
                <a:lnTo>
                  <a:pt x="38" y="102"/>
                </a:lnTo>
                <a:lnTo>
                  <a:pt x="32" y="104"/>
                </a:lnTo>
                <a:lnTo>
                  <a:pt x="27" y="107"/>
                </a:lnTo>
                <a:lnTo>
                  <a:pt x="23" y="111"/>
                </a:lnTo>
                <a:lnTo>
                  <a:pt x="17" y="115"/>
                </a:lnTo>
                <a:lnTo>
                  <a:pt x="13" y="120"/>
                </a:lnTo>
                <a:lnTo>
                  <a:pt x="10" y="124"/>
                </a:lnTo>
                <a:lnTo>
                  <a:pt x="6" y="130"/>
                </a:lnTo>
                <a:lnTo>
                  <a:pt x="4" y="135"/>
                </a:lnTo>
                <a:lnTo>
                  <a:pt x="2" y="141"/>
                </a:lnTo>
                <a:lnTo>
                  <a:pt x="1" y="146"/>
                </a:lnTo>
                <a:lnTo>
                  <a:pt x="0" y="152"/>
                </a:lnTo>
                <a:lnTo>
                  <a:pt x="0" y="158"/>
                </a:lnTo>
                <a:lnTo>
                  <a:pt x="0" y="305"/>
                </a:lnTo>
                <a:lnTo>
                  <a:pt x="681" y="305"/>
                </a:lnTo>
                <a:lnTo>
                  <a:pt x="681" y="158"/>
                </a:lnTo>
                <a:lnTo>
                  <a:pt x="681" y="152"/>
                </a:lnTo>
                <a:lnTo>
                  <a:pt x="680" y="146"/>
                </a:lnTo>
                <a:lnTo>
                  <a:pt x="679" y="141"/>
                </a:lnTo>
                <a:lnTo>
                  <a:pt x="677" y="135"/>
                </a:lnTo>
                <a:lnTo>
                  <a:pt x="675" y="130"/>
                </a:lnTo>
                <a:lnTo>
                  <a:pt x="672" y="124"/>
                </a:lnTo>
                <a:lnTo>
                  <a:pt x="667" y="120"/>
                </a:lnTo>
                <a:lnTo>
                  <a:pt x="664" y="115"/>
                </a:lnTo>
                <a:close/>
                <a:moveTo>
                  <a:pt x="438" y="97"/>
                </a:moveTo>
                <a:lnTo>
                  <a:pt x="243" y="97"/>
                </a:lnTo>
                <a:lnTo>
                  <a:pt x="243" y="49"/>
                </a:lnTo>
                <a:lnTo>
                  <a:pt x="438" y="49"/>
                </a:lnTo>
                <a:lnTo>
                  <a:pt x="438" y="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6" name="Freeform 14"/>
          <p:cNvSpPr>
            <a:spLocks/>
          </p:cNvSpPr>
          <p:nvPr/>
        </p:nvSpPr>
        <p:spPr bwMode="auto">
          <a:xfrm>
            <a:off x="4152901" y="9182895"/>
            <a:ext cx="644526" cy="530226"/>
          </a:xfrm>
          <a:custGeom>
            <a:avLst/>
            <a:gdLst>
              <a:gd name="T0" fmla="*/ 594 w 609"/>
              <a:gd name="T1" fmla="*/ 221 h 500"/>
              <a:gd name="T2" fmla="*/ 499 w 609"/>
              <a:gd name="T3" fmla="*/ 219 h 500"/>
              <a:gd name="T4" fmla="*/ 568 w 609"/>
              <a:gd name="T5" fmla="*/ 38 h 500"/>
              <a:gd name="T6" fmla="*/ 572 w 609"/>
              <a:gd name="T7" fmla="*/ 25 h 500"/>
              <a:gd name="T8" fmla="*/ 568 w 609"/>
              <a:gd name="T9" fmla="*/ 11 h 500"/>
              <a:gd name="T10" fmla="*/ 557 w 609"/>
              <a:gd name="T11" fmla="*/ 2 h 500"/>
              <a:gd name="T12" fmla="*/ 543 w 609"/>
              <a:gd name="T13" fmla="*/ 1 h 500"/>
              <a:gd name="T14" fmla="*/ 530 w 609"/>
              <a:gd name="T15" fmla="*/ 8 h 500"/>
              <a:gd name="T16" fmla="*/ 77 w 609"/>
              <a:gd name="T17" fmla="*/ 8 h 500"/>
              <a:gd name="T18" fmla="*/ 66 w 609"/>
              <a:gd name="T19" fmla="*/ 1 h 500"/>
              <a:gd name="T20" fmla="*/ 52 w 609"/>
              <a:gd name="T21" fmla="*/ 2 h 500"/>
              <a:gd name="T22" fmla="*/ 40 w 609"/>
              <a:gd name="T23" fmla="*/ 11 h 500"/>
              <a:gd name="T24" fmla="*/ 36 w 609"/>
              <a:gd name="T25" fmla="*/ 25 h 500"/>
              <a:gd name="T26" fmla="*/ 40 w 609"/>
              <a:gd name="T27" fmla="*/ 38 h 500"/>
              <a:gd name="T28" fmla="*/ 109 w 609"/>
              <a:gd name="T29" fmla="*/ 219 h 500"/>
              <a:gd name="T30" fmla="*/ 15 w 609"/>
              <a:gd name="T31" fmla="*/ 221 h 500"/>
              <a:gd name="T32" fmla="*/ 4 w 609"/>
              <a:gd name="T33" fmla="*/ 230 h 500"/>
              <a:gd name="T34" fmla="*/ 0 w 609"/>
              <a:gd name="T35" fmla="*/ 244 h 500"/>
              <a:gd name="T36" fmla="*/ 4 w 609"/>
              <a:gd name="T37" fmla="*/ 257 h 500"/>
              <a:gd name="T38" fmla="*/ 15 w 609"/>
              <a:gd name="T39" fmla="*/ 267 h 500"/>
              <a:gd name="T40" fmla="*/ 109 w 609"/>
              <a:gd name="T41" fmla="*/ 268 h 500"/>
              <a:gd name="T42" fmla="*/ 112 w 609"/>
              <a:gd name="T43" fmla="*/ 311 h 500"/>
              <a:gd name="T44" fmla="*/ 122 w 609"/>
              <a:gd name="T45" fmla="*/ 350 h 500"/>
              <a:gd name="T46" fmla="*/ 55 w 609"/>
              <a:gd name="T47" fmla="*/ 459 h 500"/>
              <a:gd name="T48" fmla="*/ 48 w 609"/>
              <a:gd name="T49" fmla="*/ 472 h 500"/>
              <a:gd name="T50" fmla="*/ 50 w 609"/>
              <a:gd name="T51" fmla="*/ 486 h 500"/>
              <a:gd name="T52" fmla="*/ 60 w 609"/>
              <a:gd name="T53" fmla="*/ 496 h 500"/>
              <a:gd name="T54" fmla="*/ 73 w 609"/>
              <a:gd name="T55" fmla="*/ 500 h 500"/>
              <a:gd name="T56" fmla="*/ 87 w 609"/>
              <a:gd name="T57" fmla="*/ 494 h 500"/>
              <a:gd name="T58" fmla="*/ 166 w 609"/>
              <a:gd name="T59" fmla="*/ 418 h 500"/>
              <a:gd name="T60" fmla="*/ 195 w 609"/>
              <a:gd name="T61" fmla="*/ 437 h 500"/>
              <a:gd name="T62" fmla="*/ 223 w 609"/>
              <a:gd name="T63" fmla="*/ 452 h 500"/>
              <a:gd name="T64" fmla="*/ 250 w 609"/>
              <a:gd name="T65" fmla="*/ 460 h 500"/>
              <a:gd name="T66" fmla="*/ 279 w 609"/>
              <a:gd name="T67" fmla="*/ 463 h 500"/>
              <a:gd name="T68" fmla="*/ 328 w 609"/>
              <a:gd name="T69" fmla="*/ 463 h 500"/>
              <a:gd name="T70" fmla="*/ 356 w 609"/>
              <a:gd name="T71" fmla="*/ 460 h 500"/>
              <a:gd name="T72" fmla="*/ 396 w 609"/>
              <a:gd name="T73" fmla="*/ 447 h 500"/>
              <a:gd name="T74" fmla="*/ 432 w 609"/>
              <a:gd name="T75" fmla="*/ 426 h 500"/>
              <a:gd name="T76" fmla="*/ 443 w 609"/>
              <a:gd name="T77" fmla="*/ 417 h 500"/>
              <a:gd name="T78" fmla="*/ 526 w 609"/>
              <a:gd name="T79" fmla="*/ 498 h 500"/>
              <a:gd name="T80" fmla="*/ 540 w 609"/>
              <a:gd name="T81" fmla="*/ 499 h 500"/>
              <a:gd name="T82" fmla="*/ 553 w 609"/>
              <a:gd name="T83" fmla="*/ 492 h 500"/>
              <a:gd name="T84" fmla="*/ 559 w 609"/>
              <a:gd name="T85" fmla="*/ 479 h 500"/>
              <a:gd name="T86" fmla="*/ 558 w 609"/>
              <a:gd name="T87" fmla="*/ 465 h 500"/>
              <a:gd name="T88" fmla="*/ 474 w 609"/>
              <a:gd name="T89" fmla="*/ 379 h 500"/>
              <a:gd name="T90" fmla="*/ 489 w 609"/>
              <a:gd name="T91" fmla="*/ 341 h 500"/>
              <a:gd name="T92" fmla="*/ 498 w 609"/>
              <a:gd name="T93" fmla="*/ 299 h 500"/>
              <a:gd name="T94" fmla="*/ 584 w 609"/>
              <a:gd name="T95" fmla="*/ 268 h 500"/>
              <a:gd name="T96" fmla="*/ 597 w 609"/>
              <a:gd name="T97" fmla="*/ 264 h 500"/>
              <a:gd name="T98" fmla="*/ 607 w 609"/>
              <a:gd name="T99" fmla="*/ 253 h 500"/>
              <a:gd name="T100" fmla="*/ 608 w 609"/>
              <a:gd name="T101" fmla="*/ 239 h 500"/>
              <a:gd name="T102" fmla="*/ 601 w 609"/>
              <a:gd name="T103" fmla="*/ 22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00">
                <a:moveTo>
                  <a:pt x="601" y="227"/>
                </a:moveTo>
                <a:lnTo>
                  <a:pt x="597" y="223"/>
                </a:lnTo>
                <a:lnTo>
                  <a:pt x="594" y="221"/>
                </a:lnTo>
                <a:lnTo>
                  <a:pt x="588" y="220"/>
                </a:lnTo>
                <a:lnTo>
                  <a:pt x="584" y="219"/>
                </a:lnTo>
                <a:lnTo>
                  <a:pt x="499" y="219"/>
                </a:lnTo>
                <a:lnTo>
                  <a:pt x="499" y="108"/>
                </a:lnTo>
                <a:lnTo>
                  <a:pt x="565" y="42"/>
                </a:lnTo>
                <a:lnTo>
                  <a:pt x="568" y="38"/>
                </a:lnTo>
                <a:lnTo>
                  <a:pt x="570" y="33"/>
                </a:lnTo>
                <a:lnTo>
                  <a:pt x="571" y="29"/>
                </a:lnTo>
                <a:lnTo>
                  <a:pt x="572" y="25"/>
                </a:lnTo>
                <a:lnTo>
                  <a:pt x="571" y="19"/>
                </a:lnTo>
                <a:lnTo>
                  <a:pt x="570" y="15"/>
                </a:lnTo>
                <a:lnTo>
                  <a:pt x="568" y="11"/>
                </a:lnTo>
                <a:lnTo>
                  <a:pt x="565" y="8"/>
                </a:lnTo>
                <a:lnTo>
                  <a:pt x="561" y="4"/>
                </a:lnTo>
                <a:lnTo>
                  <a:pt x="557" y="2"/>
                </a:lnTo>
                <a:lnTo>
                  <a:pt x="553" y="1"/>
                </a:lnTo>
                <a:lnTo>
                  <a:pt x="547" y="0"/>
                </a:lnTo>
                <a:lnTo>
                  <a:pt x="543" y="1"/>
                </a:lnTo>
                <a:lnTo>
                  <a:pt x="539" y="2"/>
                </a:lnTo>
                <a:lnTo>
                  <a:pt x="534" y="4"/>
                </a:lnTo>
                <a:lnTo>
                  <a:pt x="530" y="8"/>
                </a:lnTo>
                <a:lnTo>
                  <a:pt x="464" y="73"/>
                </a:lnTo>
                <a:lnTo>
                  <a:pt x="143" y="73"/>
                </a:lnTo>
                <a:lnTo>
                  <a:pt x="77" y="8"/>
                </a:lnTo>
                <a:lnTo>
                  <a:pt x="74" y="4"/>
                </a:lnTo>
                <a:lnTo>
                  <a:pt x="70" y="2"/>
                </a:lnTo>
                <a:lnTo>
                  <a:pt x="66" y="1"/>
                </a:lnTo>
                <a:lnTo>
                  <a:pt x="60" y="0"/>
                </a:lnTo>
                <a:lnTo>
                  <a:pt x="56" y="1"/>
                </a:lnTo>
                <a:lnTo>
                  <a:pt x="52" y="2"/>
                </a:lnTo>
                <a:lnTo>
                  <a:pt x="47" y="4"/>
                </a:lnTo>
                <a:lnTo>
                  <a:pt x="43" y="8"/>
                </a:lnTo>
                <a:lnTo>
                  <a:pt x="40" y="11"/>
                </a:lnTo>
                <a:lnTo>
                  <a:pt x="38" y="15"/>
                </a:lnTo>
                <a:lnTo>
                  <a:pt x="36" y="19"/>
                </a:lnTo>
                <a:lnTo>
                  <a:pt x="36" y="25"/>
                </a:lnTo>
                <a:lnTo>
                  <a:pt x="36" y="29"/>
                </a:lnTo>
                <a:lnTo>
                  <a:pt x="38" y="33"/>
                </a:lnTo>
                <a:lnTo>
                  <a:pt x="40" y="38"/>
                </a:lnTo>
                <a:lnTo>
                  <a:pt x="43" y="42"/>
                </a:lnTo>
                <a:lnTo>
                  <a:pt x="109" y="108"/>
                </a:lnTo>
                <a:lnTo>
                  <a:pt x="109" y="219"/>
                </a:lnTo>
                <a:lnTo>
                  <a:pt x="23" y="219"/>
                </a:lnTo>
                <a:lnTo>
                  <a:pt x="19" y="220"/>
                </a:lnTo>
                <a:lnTo>
                  <a:pt x="15" y="221"/>
                </a:lnTo>
                <a:lnTo>
                  <a:pt x="11" y="223"/>
                </a:lnTo>
                <a:lnTo>
                  <a:pt x="7" y="227"/>
                </a:lnTo>
                <a:lnTo>
                  <a:pt x="4" y="230"/>
                </a:lnTo>
                <a:lnTo>
                  <a:pt x="2" y="234"/>
                </a:lnTo>
                <a:lnTo>
                  <a:pt x="0" y="239"/>
                </a:lnTo>
                <a:lnTo>
                  <a:pt x="0" y="244"/>
                </a:lnTo>
                <a:lnTo>
                  <a:pt x="0" y="248"/>
                </a:lnTo>
                <a:lnTo>
                  <a:pt x="2" y="253"/>
                </a:lnTo>
                <a:lnTo>
                  <a:pt x="4" y="257"/>
                </a:lnTo>
                <a:lnTo>
                  <a:pt x="7" y="261"/>
                </a:lnTo>
                <a:lnTo>
                  <a:pt x="11" y="264"/>
                </a:lnTo>
                <a:lnTo>
                  <a:pt x="15" y="267"/>
                </a:lnTo>
                <a:lnTo>
                  <a:pt x="19" y="268"/>
                </a:lnTo>
                <a:lnTo>
                  <a:pt x="23" y="268"/>
                </a:lnTo>
                <a:lnTo>
                  <a:pt x="109" y="268"/>
                </a:lnTo>
                <a:lnTo>
                  <a:pt x="110" y="283"/>
                </a:lnTo>
                <a:lnTo>
                  <a:pt x="111" y="297"/>
                </a:lnTo>
                <a:lnTo>
                  <a:pt x="112" y="311"/>
                </a:lnTo>
                <a:lnTo>
                  <a:pt x="114" y="325"/>
                </a:lnTo>
                <a:lnTo>
                  <a:pt x="117" y="337"/>
                </a:lnTo>
                <a:lnTo>
                  <a:pt x="122" y="350"/>
                </a:lnTo>
                <a:lnTo>
                  <a:pt x="126" y="362"/>
                </a:lnTo>
                <a:lnTo>
                  <a:pt x="131" y="372"/>
                </a:lnTo>
                <a:lnTo>
                  <a:pt x="55" y="459"/>
                </a:lnTo>
                <a:lnTo>
                  <a:pt x="52" y="462"/>
                </a:lnTo>
                <a:lnTo>
                  <a:pt x="49" y="466"/>
                </a:lnTo>
                <a:lnTo>
                  <a:pt x="48" y="472"/>
                </a:lnTo>
                <a:lnTo>
                  <a:pt x="48" y="476"/>
                </a:lnTo>
                <a:lnTo>
                  <a:pt x="49" y="482"/>
                </a:lnTo>
                <a:lnTo>
                  <a:pt x="50" y="486"/>
                </a:lnTo>
                <a:lnTo>
                  <a:pt x="53" y="490"/>
                </a:lnTo>
                <a:lnTo>
                  <a:pt x="56" y="493"/>
                </a:lnTo>
                <a:lnTo>
                  <a:pt x="60" y="496"/>
                </a:lnTo>
                <a:lnTo>
                  <a:pt x="65" y="498"/>
                </a:lnTo>
                <a:lnTo>
                  <a:pt x="68" y="499"/>
                </a:lnTo>
                <a:lnTo>
                  <a:pt x="73" y="500"/>
                </a:lnTo>
                <a:lnTo>
                  <a:pt x="77" y="499"/>
                </a:lnTo>
                <a:lnTo>
                  <a:pt x="83" y="498"/>
                </a:lnTo>
                <a:lnTo>
                  <a:pt x="87" y="494"/>
                </a:lnTo>
                <a:lnTo>
                  <a:pt x="90" y="491"/>
                </a:lnTo>
                <a:lnTo>
                  <a:pt x="161" y="412"/>
                </a:lnTo>
                <a:lnTo>
                  <a:pt x="166" y="418"/>
                </a:lnTo>
                <a:lnTo>
                  <a:pt x="173" y="423"/>
                </a:lnTo>
                <a:lnTo>
                  <a:pt x="183" y="431"/>
                </a:lnTo>
                <a:lnTo>
                  <a:pt x="195" y="437"/>
                </a:lnTo>
                <a:lnTo>
                  <a:pt x="208" y="445"/>
                </a:lnTo>
                <a:lnTo>
                  <a:pt x="216" y="449"/>
                </a:lnTo>
                <a:lnTo>
                  <a:pt x="223" y="452"/>
                </a:lnTo>
                <a:lnTo>
                  <a:pt x="232" y="455"/>
                </a:lnTo>
                <a:lnTo>
                  <a:pt x="241" y="458"/>
                </a:lnTo>
                <a:lnTo>
                  <a:pt x="250" y="460"/>
                </a:lnTo>
                <a:lnTo>
                  <a:pt x="260" y="462"/>
                </a:lnTo>
                <a:lnTo>
                  <a:pt x="270" y="462"/>
                </a:lnTo>
                <a:lnTo>
                  <a:pt x="279" y="463"/>
                </a:lnTo>
                <a:lnTo>
                  <a:pt x="279" y="122"/>
                </a:lnTo>
                <a:lnTo>
                  <a:pt x="328" y="122"/>
                </a:lnTo>
                <a:lnTo>
                  <a:pt x="328" y="463"/>
                </a:lnTo>
                <a:lnTo>
                  <a:pt x="338" y="462"/>
                </a:lnTo>
                <a:lnTo>
                  <a:pt x="346" y="462"/>
                </a:lnTo>
                <a:lnTo>
                  <a:pt x="356" y="460"/>
                </a:lnTo>
                <a:lnTo>
                  <a:pt x="365" y="458"/>
                </a:lnTo>
                <a:lnTo>
                  <a:pt x="382" y="452"/>
                </a:lnTo>
                <a:lnTo>
                  <a:pt x="396" y="447"/>
                </a:lnTo>
                <a:lnTo>
                  <a:pt x="409" y="440"/>
                </a:lnTo>
                <a:lnTo>
                  <a:pt x="421" y="433"/>
                </a:lnTo>
                <a:lnTo>
                  <a:pt x="432" y="426"/>
                </a:lnTo>
                <a:lnTo>
                  <a:pt x="437" y="422"/>
                </a:lnTo>
                <a:lnTo>
                  <a:pt x="440" y="419"/>
                </a:lnTo>
                <a:lnTo>
                  <a:pt x="443" y="417"/>
                </a:lnTo>
                <a:lnTo>
                  <a:pt x="518" y="492"/>
                </a:lnTo>
                <a:lnTo>
                  <a:pt x="521" y="496"/>
                </a:lnTo>
                <a:lnTo>
                  <a:pt x="526" y="498"/>
                </a:lnTo>
                <a:lnTo>
                  <a:pt x="530" y="499"/>
                </a:lnTo>
                <a:lnTo>
                  <a:pt x="535" y="500"/>
                </a:lnTo>
                <a:lnTo>
                  <a:pt x="540" y="499"/>
                </a:lnTo>
                <a:lnTo>
                  <a:pt x="545" y="498"/>
                </a:lnTo>
                <a:lnTo>
                  <a:pt x="548" y="496"/>
                </a:lnTo>
                <a:lnTo>
                  <a:pt x="553" y="492"/>
                </a:lnTo>
                <a:lnTo>
                  <a:pt x="556" y="488"/>
                </a:lnTo>
                <a:lnTo>
                  <a:pt x="558" y="485"/>
                </a:lnTo>
                <a:lnTo>
                  <a:pt x="559" y="479"/>
                </a:lnTo>
                <a:lnTo>
                  <a:pt x="559" y="475"/>
                </a:lnTo>
                <a:lnTo>
                  <a:pt x="559" y="471"/>
                </a:lnTo>
                <a:lnTo>
                  <a:pt x="558" y="465"/>
                </a:lnTo>
                <a:lnTo>
                  <a:pt x="556" y="462"/>
                </a:lnTo>
                <a:lnTo>
                  <a:pt x="553" y="458"/>
                </a:lnTo>
                <a:lnTo>
                  <a:pt x="474" y="379"/>
                </a:lnTo>
                <a:lnTo>
                  <a:pt x="479" y="367"/>
                </a:lnTo>
                <a:lnTo>
                  <a:pt x="485" y="354"/>
                </a:lnTo>
                <a:lnTo>
                  <a:pt x="489" y="341"/>
                </a:lnTo>
                <a:lnTo>
                  <a:pt x="492" y="328"/>
                </a:lnTo>
                <a:lnTo>
                  <a:pt x="495" y="314"/>
                </a:lnTo>
                <a:lnTo>
                  <a:pt x="498" y="299"/>
                </a:lnTo>
                <a:lnTo>
                  <a:pt x="499" y="284"/>
                </a:lnTo>
                <a:lnTo>
                  <a:pt x="499" y="268"/>
                </a:lnTo>
                <a:lnTo>
                  <a:pt x="584" y="268"/>
                </a:lnTo>
                <a:lnTo>
                  <a:pt x="588" y="268"/>
                </a:lnTo>
                <a:lnTo>
                  <a:pt x="594" y="267"/>
                </a:lnTo>
                <a:lnTo>
                  <a:pt x="597" y="264"/>
                </a:lnTo>
                <a:lnTo>
                  <a:pt x="601" y="261"/>
                </a:lnTo>
                <a:lnTo>
                  <a:pt x="605" y="257"/>
                </a:lnTo>
                <a:lnTo>
                  <a:pt x="607" y="253"/>
                </a:lnTo>
                <a:lnTo>
                  <a:pt x="608" y="248"/>
                </a:lnTo>
                <a:lnTo>
                  <a:pt x="609" y="244"/>
                </a:lnTo>
                <a:lnTo>
                  <a:pt x="608" y="239"/>
                </a:lnTo>
                <a:lnTo>
                  <a:pt x="607" y="234"/>
                </a:lnTo>
                <a:lnTo>
                  <a:pt x="605" y="230"/>
                </a:lnTo>
                <a:lnTo>
                  <a:pt x="601" y="22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7" name="Freeform 15"/>
          <p:cNvSpPr>
            <a:spLocks/>
          </p:cNvSpPr>
          <p:nvPr/>
        </p:nvSpPr>
        <p:spPr bwMode="auto">
          <a:xfrm>
            <a:off x="4346576" y="9081294"/>
            <a:ext cx="257176" cy="130176"/>
          </a:xfrm>
          <a:custGeom>
            <a:avLst/>
            <a:gdLst>
              <a:gd name="T0" fmla="*/ 209 w 243"/>
              <a:gd name="T1" fmla="*/ 35 h 122"/>
              <a:gd name="T2" fmla="*/ 199 w 243"/>
              <a:gd name="T3" fmla="*/ 27 h 122"/>
              <a:gd name="T4" fmla="*/ 189 w 243"/>
              <a:gd name="T5" fmla="*/ 20 h 122"/>
              <a:gd name="T6" fmla="*/ 180 w 243"/>
              <a:gd name="T7" fmla="*/ 14 h 122"/>
              <a:gd name="T8" fmla="*/ 169 w 243"/>
              <a:gd name="T9" fmla="*/ 8 h 122"/>
              <a:gd name="T10" fmla="*/ 158 w 243"/>
              <a:gd name="T11" fmla="*/ 5 h 122"/>
              <a:gd name="T12" fmla="*/ 146 w 243"/>
              <a:gd name="T13" fmla="*/ 2 h 122"/>
              <a:gd name="T14" fmla="*/ 134 w 243"/>
              <a:gd name="T15" fmla="*/ 1 h 122"/>
              <a:gd name="T16" fmla="*/ 122 w 243"/>
              <a:gd name="T17" fmla="*/ 0 h 122"/>
              <a:gd name="T18" fmla="*/ 109 w 243"/>
              <a:gd name="T19" fmla="*/ 1 h 122"/>
              <a:gd name="T20" fmla="*/ 97 w 243"/>
              <a:gd name="T21" fmla="*/ 2 h 122"/>
              <a:gd name="T22" fmla="*/ 87 w 243"/>
              <a:gd name="T23" fmla="*/ 5 h 122"/>
              <a:gd name="T24" fmla="*/ 75 w 243"/>
              <a:gd name="T25" fmla="*/ 8 h 122"/>
              <a:gd name="T26" fmla="*/ 65 w 243"/>
              <a:gd name="T27" fmla="*/ 14 h 122"/>
              <a:gd name="T28" fmla="*/ 54 w 243"/>
              <a:gd name="T29" fmla="*/ 20 h 122"/>
              <a:gd name="T30" fmla="*/ 45 w 243"/>
              <a:gd name="T31" fmla="*/ 27 h 122"/>
              <a:gd name="T32" fmla="*/ 36 w 243"/>
              <a:gd name="T33" fmla="*/ 35 h 122"/>
              <a:gd name="T34" fmla="*/ 27 w 243"/>
              <a:gd name="T35" fmla="*/ 44 h 122"/>
              <a:gd name="T36" fmla="*/ 21 w 243"/>
              <a:gd name="T37" fmla="*/ 54 h 122"/>
              <a:gd name="T38" fmla="*/ 14 w 243"/>
              <a:gd name="T39" fmla="*/ 65 h 122"/>
              <a:gd name="T40" fmla="*/ 9 w 243"/>
              <a:gd name="T41" fmla="*/ 74 h 122"/>
              <a:gd name="T42" fmla="*/ 6 w 243"/>
              <a:gd name="T43" fmla="*/ 86 h 122"/>
              <a:gd name="T44" fmla="*/ 2 w 243"/>
              <a:gd name="T45" fmla="*/ 97 h 122"/>
              <a:gd name="T46" fmla="*/ 1 w 243"/>
              <a:gd name="T47" fmla="*/ 109 h 122"/>
              <a:gd name="T48" fmla="*/ 0 w 243"/>
              <a:gd name="T49" fmla="*/ 122 h 122"/>
              <a:gd name="T50" fmla="*/ 243 w 243"/>
              <a:gd name="T51" fmla="*/ 122 h 122"/>
              <a:gd name="T52" fmla="*/ 243 w 243"/>
              <a:gd name="T53" fmla="*/ 109 h 122"/>
              <a:gd name="T54" fmla="*/ 241 w 243"/>
              <a:gd name="T55" fmla="*/ 97 h 122"/>
              <a:gd name="T56" fmla="*/ 239 w 243"/>
              <a:gd name="T57" fmla="*/ 86 h 122"/>
              <a:gd name="T58" fmla="*/ 235 w 243"/>
              <a:gd name="T59" fmla="*/ 74 h 122"/>
              <a:gd name="T60" fmla="*/ 230 w 243"/>
              <a:gd name="T61" fmla="*/ 65 h 122"/>
              <a:gd name="T62" fmla="*/ 224 w 243"/>
              <a:gd name="T63" fmla="*/ 54 h 122"/>
              <a:gd name="T64" fmla="*/ 216 w 243"/>
              <a:gd name="T65" fmla="*/ 44 h 122"/>
              <a:gd name="T66" fmla="*/ 209 w 243"/>
              <a:gd name="T67"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3" h="122">
                <a:moveTo>
                  <a:pt x="209" y="35"/>
                </a:moveTo>
                <a:lnTo>
                  <a:pt x="199" y="27"/>
                </a:lnTo>
                <a:lnTo>
                  <a:pt x="189" y="20"/>
                </a:lnTo>
                <a:lnTo>
                  <a:pt x="180" y="14"/>
                </a:lnTo>
                <a:lnTo>
                  <a:pt x="169" y="8"/>
                </a:lnTo>
                <a:lnTo>
                  <a:pt x="158" y="5"/>
                </a:lnTo>
                <a:lnTo>
                  <a:pt x="146" y="2"/>
                </a:lnTo>
                <a:lnTo>
                  <a:pt x="134" y="1"/>
                </a:lnTo>
                <a:lnTo>
                  <a:pt x="122" y="0"/>
                </a:lnTo>
                <a:lnTo>
                  <a:pt x="109" y="1"/>
                </a:lnTo>
                <a:lnTo>
                  <a:pt x="97" y="2"/>
                </a:lnTo>
                <a:lnTo>
                  <a:pt x="87" y="5"/>
                </a:lnTo>
                <a:lnTo>
                  <a:pt x="75" y="8"/>
                </a:lnTo>
                <a:lnTo>
                  <a:pt x="65" y="14"/>
                </a:lnTo>
                <a:lnTo>
                  <a:pt x="54" y="20"/>
                </a:lnTo>
                <a:lnTo>
                  <a:pt x="45" y="27"/>
                </a:lnTo>
                <a:lnTo>
                  <a:pt x="36" y="35"/>
                </a:lnTo>
                <a:lnTo>
                  <a:pt x="27" y="44"/>
                </a:lnTo>
                <a:lnTo>
                  <a:pt x="21" y="54"/>
                </a:lnTo>
                <a:lnTo>
                  <a:pt x="14" y="65"/>
                </a:lnTo>
                <a:lnTo>
                  <a:pt x="9" y="74"/>
                </a:lnTo>
                <a:lnTo>
                  <a:pt x="6" y="86"/>
                </a:lnTo>
                <a:lnTo>
                  <a:pt x="2" y="97"/>
                </a:lnTo>
                <a:lnTo>
                  <a:pt x="1" y="109"/>
                </a:lnTo>
                <a:lnTo>
                  <a:pt x="0" y="122"/>
                </a:lnTo>
                <a:lnTo>
                  <a:pt x="243" y="122"/>
                </a:lnTo>
                <a:lnTo>
                  <a:pt x="243" y="109"/>
                </a:lnTo>
                <a:lnTo>
                  <a:pt x="241" y="97"/>
                </a:lnTo>
                <a:lnTo>
                  <a:pt x="239" y="86"/>
                </a:lnTo>
                <a:lnTo>
                  <a:pt x="235" y="74"/>
                </a:lnTo>
                <a:lnTo>
                  <a:pt x="230" y="65"/>
                </a:lnTo>
                <a:lnTo>
                  <a:pt x="224" y="54"/>
                </a:lnTo>
                <a:lnTo>
                  <a:pt x="216" y="44"/>
                </a:lnTo>
                <a:lnTo>
                  <a:pt x="209" y="3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8" name="Freeform 16"/>
          <p:cNvSpPr>
            <a:spLocks noEditPoints="1"/>
          </p:cNvSpPr>
          <p:nvPr/>
        </p:nvSpPr>
        <p:spPr bwMode="auto">
          <a:xfrm>
            <a:off x="7356477" y="9036845"/>
            <a:ext cx="568326" cy="720726"/>
          </a:xfrm>
          <a:custGeom>
            <a:avLst/>
            <a:gdLst>
              <a:gd name="T0" fmla="*/ 528 w 536"/>
              <a:gd name="T1" fmla="*/ 6 h 681"/>
              <a:gd name="T2" fmla="*/ 525 w 536"/>
              <a:gd name="T3" fmla="*/ 3 h 681"/>
              <a:gd name="T4" fmla="*/ 521 w 536"/>
              <a:gd name="T5" fmla="*/ 1 h 681"/>
              <a:gd name="T6" fmla="*/ 516 w 536"/>
              <a:gd name="T7" fmla="*/ 0 h 681"/>
              <a:gd name="T8" fmla="*/ 511 w 536"/>
              <a:gd name="T9" fmla="*/ 0 h 681"/>
              <a:gd name="T10" fmla="*/ 24 w 536"/>
              <a:gd name="T11" fmla="*/ 0 h 681"/>
              <a:gd name="T12" fmla="*/ 19 w 536"/>
              <a:gd name="T13" fmla="*/ 0 h 681"/>
              <a:gd name="T14" fmla="*/ 15 w 536"/>
              <a:gd name="T15" fmla="*/ 1 h 681"/>
              <a:gd name="T16" fmla="*/ 11 w 536"/>
              <a:gd name="T17" fmla="*/ 3 h 681"/>
              <a:gd name="T18" fmla="*/ 6 w 536"/>
              <a:gd name="T19" fmla="*/ 6 h 681"/>
              <a:gd name="T20" fmla="*/ 4 w 536"/>
              <a:gd name="T21" fmla="*/ 10 h 681"/>
              <a:gd name="T22" fmla="*/ 1 w 536"/>
              <a:gd name="T23" fmla="*/ 15 h 681"/>
              <a:gd name="T24" fmla="*/ 0 w 536"/>
              <a:gd name="T25" fmla="*/ 19 h 681"/>
              <a:gd name="T26" fmla="*/ 0 w 536"/>
              <a:gd name="T27" fmla="*/ 23 h 681"/>
              <a:gd name="T28" fmla="*/ 0 w 536"/>
              <a:gd name="T29" fmla="*/ 656 h 681"/>
              <a:gd name="T30" fmla="*/ 0 w 536"/>
              <a:gd name="T31" fmla="*/ 662 h 681"/>
              <a:gd name="T32" fmla="*/ 1 w 536"/>
              <a:gd name="T33" fmla="*/ 666 h 681"/>
              <a:gd name="T34" fmla="*/ 4 w 536"/>
              <a:gd name="T35" fmla="*/ 670 h 681"/>
              <a:gd name="T36" fmla="*/ 6 w 536"/>
              <a:gd name="T37" fmla="*/ 673 h 681"/>
              <a:gd name="T38" fmla="*/ 11 w 536"/>
              <a:gd name="T39" fmla="*/ 677 h 681"/>
              <a:gd name="T40" fmla="*/ 15 w 536"/>
              <a:gd name="T41" fmla="*/ 679 h 681"/>
              <a:gd name="T42" fmla="*/ 19 w 536"/>
              <a:gd name="T43" fmla="*/ 681 h 681"/>
              <a:gd name="T44" fmla="*/ 24 w 536"/>
              <a:gd name="T45" fmla="*/ 681 h 681"/>
              <a:gd name="T46" fmla="*/ 511 w 536"/>
              <a:gd name="T47" fmla="*/ 681 h 681"/>
              <a:gd name="T48" fmla="*/ 516 w 536"/>
              <a:gd name="T49" fmla="*/ 681 h 681"/>
              <a:gd name="T50" fmla="*/ 521 w 536"/>
              <a:gd name="T51" fmla="*/ 679 h 681"/>
              <a:gd name="T52" fmla="*/ 525 w 536"/>
              <a:gd name="T53" fmla="*/ 677 h 681"/>
              <a:gd name="T54" fmla="*/ 528 w 536"/>
              <a:gd name="T55" fmla="*/ 673 h 681"/>
              <a:gd name="T56" fmla="*/ 531 w 536"/>
              <a:gd name="T57" fmla="*/ 670 h 681"/>
              <a:gd name="T58" fmla="*/ 533 w 536"/>
              <a:gd name="T59" fmla="*/ 666 h 681"/>
              <a:gd name="T60" fmla="*/ 535 w 536"/>
              <a:gd name="T61" fmla="*/ 662 h 681"/>
              <a:gd name="T62" fmla="*/ 536 w 536"/>
              <a:gd name="T63" fmla="*/ 656 h 681"/>
              <a:gd name="T64" fmla="*/ 536 w 536"/>
              <a:gd name="T65" fmla="*/ 23 h 681"/>
              <a:gd name="T66" fmla="*/ 535 w 536"/>
              <a:gd name="T67" fmla="*/ 19 h 681"/>
              <a:gd name="T68" fmla="*/ 533 w 536"/>
              <a:gd name="T69" fmla="*/ 15 h 681"/>
              <a:gd name="T70" fmla="*/ 531 w 536"/>
              <a:gd name="T71" fmla="*/ 10 h 681"/>
              <a:gd name="T72" fmla="*/ 528 w 536"/>
              <a:gd name="T73" fmla="*/ 6 h 681"/>
              <a:gd name="T74" fmla="*/ 487 w 536"/>
              <a:gd name="T75" fmla="*/ 632 h 681"/>
              <a:gd name="T76" fmla="*/ 340 w 536"/>
              <a:gd name="T77" fmla="*/ 632 h 681"/>
              <a:gd name="T78" fmla="*/ 340 w 536"/>
              <a:gd name="T79" fmla="*/ 547 h 681"/>
              <a:gd name="T80" fmla="*/ 340 w 536"/>
              <a:gd name="T81" fmla="*/ 543 h 681"/>
              <a:gd name="T82" fmla="*/ 337 w 536"/>
              <a:gd name="T83" fmla="*/ 538 h 681"/>
              <a:gd name="T84" fmla="*/ 333 w 536"/>
              <a:gd name="T85" fmla="*/ 536 h 681"/>
              <a:gd name="T86" fmla="*/ 328 w 536"/>
              <a:gd name="T87" fmla="*/ 535 h 681"/>
              <a:gd name="T88" fmla="*/ 206 w 536"/>
              <a:gd name="T89" fmla="*/ 535 h 681"/>
              <a:gd name="T90" fmla="*/ 202 w 536"/>
              <a:gd name="T91" fmla="*/ 536 h 681"/>
              <a:gd name="T92" fmla="*/ 199 w 536"/>
              <a:gd name="T93" fmla="*/ 538 h 681"/>
              <a:gd name="T94" fmla="*/ 195 w 536"/>
              <a:gd name="T95" fmla="*/ 543 h 681"/>
              <a:gd name="T96" fmla="*/ 194 w 536"/>
              <a:gd name="T97" fmla="*/ 547 h 681"/>
              <a:gd name="T98" fmla="*/ 194 w 536"/>
              <a:gd name="T99" fmla="*/ 632 h 681"/>
              <a:gd name="T100" fmla="*/ 49 w 536"/>
              <a:gd name="T101" fmla="*/ 632 h 681"/>
              <a:gd name="T102" fmla="*/ 49 w 536"/>
              <a:gd name="T103" fmla="*/ 48 h 681"/>
              <a:gd name="T104" fmla="*/ 487 w 536"/>
              <a:gd name="T105" fmla="*/ 48 h 681"/>
              <a:gd name="T106" fmla="*/ 487 w 536"/>
              <a:gd name="T107" fmla="*/ 63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6" h="681">
                <a:moveTo>
                  <a:pt x="528" y="6"/>
                </a:moveTo>
                <a:lnTo>
                  <a:pt x="525" y="3"/>
                </a:lnTo>
                <a:lnTo>
                  <a:pt x="521" y="1"/>
                </a:lnTo>
                <a:lnTo>
                  <a:pt x="516" y="0"/>
                </a:lnTo>
                <a:lnTo>
                  <a:pt x="511" y="0"/>
                </a:lnTo>
                <a:lnTo>
                  <a:pt x="24" y="0"/>
                </a:lnTo>
                <a:lnTo>
                  <a:pt x="19" y="0"/>
                </a:lnTo>
                <a:lnTo>
                  <a:pt x="15" y="1"/>
                </a:lnTo>
                <a:lnTo>
                  <a:pt x="11" y="3"/>
                </a:lnTo>
                <a:lnTo>
                  <a:pt x="6" y="6"/>
                </a:lnTo>
                <a:lnTo>
                  <a:pt x="4" y="10"/>
                </a:lnTo>
                <a:lnTo>
                  <a:pt x="1" y="15"/>
                </a:lnTo>
                <a:lnTo>
                  <a:pt x="0" y="19"/>
                </a:lnTo>
                <a:lnTo>
                  <a:pt x="0" y="23"/>
                </a:lnTo>
                <a:lnTo>
                  <a:pt x="0" y="656"/>
                </a:lnTo>
                <a:lnTo>
                  <a:pt x="0" y="662"/>
                </a:lnTo>
                <a:lnTo>
                  <a:pt x="1" y="666"/>
                </a:lnTo>
                <a:lnTo>
                  <a:pt x="4" y="670"/>
                </a:lnTo>
                <a:lnTo>
                  <a:pt x="6" y="673"/>
                </a:lnTo>
                <a:lnTo>
                  <a:pt x="11" y="677"/>
                </a:lnTo>
                <a:lnTo>
                  <a:pt x="15" y="679"/>
                </a:lnTo>
                <a:lnTo>
                  <a:pt x="19" y="681"/>
                </a:lnTo>
                <a:lnTo>
                  <a:pt x="24" y="681"/>
                </a:lnTo>
                <a:lnTo>
                  <a:pt x="511" y="681"/>
                </a:lnTo>
                <a:lnTo>
                  <a:pt x="516" y="681"/>
                </a:lnTo>
                <a:lnTo>
                  <a:pt x="521" y="679"/>
                </a:lnTo>
                <a:lnTo>
                  <a:pt x="525" y="677"/>
                </a:lnTo>
                <a:lnTo>
                  <a:pt x="528" y="673"/>
                </a:lnTo>
                <a:lnTo>
                  <a:pt x="531" y="670"/>
                </a:lnTo>
                <a:lnTo>
                  <a:pt x="533" y="666"/>
                </a:lnTo>
                <a:lnTo>
                  <a:pt x="535" y="662"/>
                </a:lnTo>
                <a:lnTo>
                  <a:pt x="536" y="656"/>
                </a:lnTo>
                <a:lnTo>
                  <a:pt x="536" y="23"/>
                </a:lnTo>
                <a:lnTo>
                  <a:pt x="535" y="19"/>
                </a:lnTo>
                <a:lnTo>
                  <a:pt x="533" y="15"/>
                </a:lnTo>
                <a:lnTo>
                  <a:pt x="531" y="10"/>
                </a:lnTo>
                <a:lnTo>
                  <a:pt x="528" y="6"/>
                </a:lnTo>
                <a:close/>
                <a:moveTo>
                  <a:pt x="487" y="632"/>
                </a:moveTo>
                <a:lnTo>
                  <a:pt x="340" y="632"/>
                </a:lnTo>
                <a:lnTo>
                  <a:pt x="340" y="547"/>
                </a:lnTo>
                <a:lnTo>
                  <a:pt x="340" y="543"/>
                </a:lnTo>
                <a:lnTo>
                  <a:pt x="337" y="538"/>
                </a:lnTo>
                <a:lnTo>
                  <a:pt x="333" y="536"/>
                </a:lnTo>
                <a:lnTo>
                  <a:pt x="328" y="535"/>
                </a:lnTo>
                <a:lnTo>
                  <a:pt x="206" y="535"/>
                </a:lnTo>
                <a:lnTo>
                  <a:pt x="202" y="536"/>
                </a:lnTo>
                <a:lnTo>
                  <a:pt x="199" y="538"/>
                </a:lnTo>
                <a:lnTo>
                  <a:pt x="195" y="543"/>
                </a:lnTo>
                <a:lnTo>
                  <a:pt x="194" y="547"/>
                </a:lnTo>
                <a:lnTo>
                  <a:pt x="194" y="632"/>
                </a:lnTo>
                <a:lnTo>
                  <a:pt x="49" y="632"/>
                </a:lnTo>
                <a:lnTo>
                  <a:pt x="49" y="48"/>
                </a:lnTo>
                <a:lnTo>
                  <a:pt x="487" y="48"/>
                </a:lnTo>
                <a:lnTo>
                  <a:pt x="487" y="63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69" name="Freeform 17"/>
          <p:cNvSpPr>
            <a:spLocks/>
          </p:cNvSpPr>
          <p:nvPr/>
        </p:nvSpPr>
        <p:spPr bwMode="auto">
          <a:xfrm>
            <a:off x="7461250" y="9551194"/>
            <a:ext cx="50800" cy="50800"/>
          </a:xfrm>
          <a:custGeom>
            <a:avLst/>
            <a:gdLst>
              <a:gd name="T0" fmla="*/ 12 w 49"/>
              <a:gd name="T1" fmla="*/ 48 h 48"/>
              <a:gd name="T2" fmla="*/ 37 w 49"/>
              <a:gd name="T3" fmla="*/ 48 h 48"/>
              <a:gd name="T4" fmla="*/ 41 w 49"/>
              <a:gd name="T5" fmla="*/ 47 h 48"/>
              <a:gd name="T6" fmla="*/ 46 w 49"/>
              <a:gd name="T7" fmla="*/ 44 h 48"/>
              <a:gd name="T8" fmla="*/ 48 w 49"/>
              <a:gd name="T9" fmla="*/ 41 h 48"/>
              <a:gd name="T10" fmla="*/ 49 w 49"/>
              <a:gd name="T11" fmla="*/ 35 h 48"/>
              <a:gd name="T12" fmla="*/ 49 w 49"/>
              <a:gd name="T13" fmla="*/ 12 h 48"/>
              <a:gd name="T14" fmla="*/ 48 w 49"/>
              <a:gd name="T15" fmla="*/ 7 h 48"/>
              <a:gd name="T16" fmla="*/ 46 w 49"/>
              <a:gd name="T17" fmla="*/ 3 h 48"/>
              <a:gd name="T18" fmla="*/ 41 w 49"/>
              <a:gd name="T19" fmla="*/ 0 h 48"/>
              <a:gd name="T20" fmla="*/ 37 w 49"/>
              <a:gd name="T21" fmla="*/ 0 h 48"/>
              <a:gd name="T22" fmla="*/ 12 w 49"/>
              <a:gd name="T23" fmla="*/ 0 h 48"/>
              <a:gd name="T24" fmla="*/ 8 w 49"/>
              <a:gd name="T25" fmla="*/ 0 h 48"/>
              <a:gd name="T26" fmla="*/ 3 w 49"/>
              <a:gd name="T27" fmla="*/ 3 h 48"/>
              <a:gd name="T28" fmla="*/ 1 w 49"/>
              <a:gd name="T29" fmla="*/ 7 h 48"/>
              <a:gd name="T30" fmla="*/ 0 w 49"/>
              <a:gd name="T31" fmla="*/ 12 h 48"/>
              <a:gd name="T32" fmla="*/ 0 w 49"/>
              <a:gd name="T33" fmla="*/ 35 h 48"/>
              <a:gd name="T34" fmla="*/ 1 w 49"/>
              <a:gd name="T35" fmla="*/ 41 h 48"/>
              <a:gd name="T36" fmla="*/ 3 w 49"/>
              <a:gd name="T37" fmla="*/ 44 h 48"/>
              <a:gd name="T38" fmla="*/ 8 w 49"/>
              <a:gd name="T39" fmla="*/ 47 h 48"/>
              <a:gd name="T40" fmla="*/ 12 w 49"/>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12" y="48"/>
                </a:moveTo>
                <a:lnTo>
                  <a:pt x="37" y="48"/>
                </a:lnTo>
                <a:lnTo>
                  <a:pt x="41" y="47"/>
                </a:lnTo>
                <a:lnTo>
                  <a:pt x="46" y="44"/>
                </a:lnTo>
                <a:lnTo>
                  <a:pt x="48" y="41"/>
                </a:lnTo>
                <a:lnTo>
                  <a:pt x="49" y="35"/>
                </a:lnTo>
                <a:lnTo>
                  <a:pt x="49" y="12"/>
                </a:lnTo>
                <a:lnTo>
                  <a:pt x="48" y="7"/>
                </a:lnTo>
                <a:lnTo>
                  <a:pt x="46" y="3"/>
                </a:lnTo>
                <a:lnTo>
                  <a:pt x="41" y="0"/>
                </a:lnTo>
                <a:lnTo>
                  <a:pt x="37" y="0"/>
                </a:lnTo>
                <a:lnTo>
                  <a:pt x="12" y="0"/>
                </a:lnTo>
                <a:lnTo>
                  <a:pt x="8" y="0"/>
                </a:lnTo>
                <a:lnTo>
                  <a:pt x="3" y="3"/>
                </a:lnTo>
                <a:lnTo>
                  <a:pt x="1" y="7"/>
                </a:lnTo>
                <a:lnTo>
                  <a:pt x="0" y="12"/>
                </a:lnTo>
                <a:lnTo>
                  <a:pt x="0" y="35"/>
                </a:lnTo>
                <a:lnTo>
                  <a:pt x="1" y="41"/>
                </a:lnTo>
                <a:lnTo>
                  <a:pt x="3" y="44"/>
                </a:lnTo>
                <a:lnTo>
                  <a:pt x="8" y="47"/>
                </a:lnTo>
                <a:lnTo>
                  <a:pt x="12"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0" name="Freeform 18"/>
          <p:cNvSpPr>
            <a:spLocks/>
          </p:cNvSpPr>
          <p:nvPr/>
        </p:nvSpPr>
        <p:spPr bwMode="auto">
          <a:xfrm>
            <a:off x="7461250" y="9446420"/>
            <a:ext cx="50800" cy="53976"/>
          </a:xfrm>
          <a:custGeom>
            <a:avLst/>
            <a:gdLst>
              <a:gd name="T0" fmla="*/ 12 w 49"/>
              <a:gd name="T1" fmla="*/ 50 h 50"/>
              <a:gd name="T2" fmla="*/ 37 w 49"/>
              <a:gd name="T3" fmla="*/ 50 h 50"/>
              <a:gd name="T4" fmla="*/ 41 w 49"/>
              <a:gd name="T5" fmla="*/ 49 h 50"/>
              <a:gd name="T6" fmla="*/ 46 w 49"/>
              <a:gd name="T7" fmla="*/ 46 h 50"/>
              <a:gd name="T8" fmla="*/ 48 w 49"/>
              <a:gd name="T9" fmla="*/ 42 h 50"/>
              <a:gd name="T10" fmla="*/ 49 w 49"/>
              <a:gd name="T11" fmla="*/ 37 h 50"/>
              <a:gd name="T12" fmla="*/ 49 w 49"/>
              <a:gd name="T13" fmla="*/ 13 h 50"/>
              <a:gd name="T14" fmla="*/ 48 w 49"/>
              <a:gd name="T15" fmla="*/ 8 h 50"/>
              <a:gd name="T16" fmla="*/ 46 w 49"/>
              <a:gd name="T17" fmla="*/ 5 h 50"/>
              <a:gd name="T18" fmla="*/ 41 w 49"/>
              <a:gd name="T19" fmla="*/ 1 h 50"/>
              <a:gd name="T20" fmla="*/ 37 w 49"/>
              <a:gd name="T21" fmla="*/ 0 h 50"/>
              <a:gd name="T22" fmla="*/ 12 w 49"/>
              <a:gd name="T23" fmla="*/ 0 h 50"/>
              <a:gd name="T24" fmla="*/ 8 w 49"/>
              <a:gd name="T25" fmla="*/ 1 h 50"/>
              <a:gd name="T26" fmla="*/ 3 w 49"/>
              <a:gd name="T27" fmla="*/ 5 h 50"/>
              <a:gd name="T28" fmla="*/ 1 w 49"/>
              <a:gd name="T29" fmla="*/ 8 h 50"/>
              <a:gd name="T30" fmla="*/ 0 w 49"/>
              <a:gd name="T31" fmla="*/ 13 h 50"/>
              <a:gd name="T32" fmla="*/ 0 w 49"/>
              <a:gd name="T33" fmla="*/ 37 h 50"/>
              <a:gd name="T34" fmla="*/ 1 w 49"/>
              <a:gd name="T35" fmla="*/ 42 h 50"/>
              <a:gd name="T36" fmla="*/ 3 w 49"/>
              <a:gd name="T37" fmla="*/ 46 h 50"/>
              <a:gd name="T38" fmla="*/ 8 w 49"/>
              <a:gd name="T39" fmla="*/ 49 h 50"/>
              <a:gd name="T40" fmla="*/ 12 w 49"/>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0">
                <a:moveTo>
                  <a:pt x="12" y="50"/>
                </a:moveTo>
                <a:lnTo>
                  <a:pt x="37" y="50"/>
                </a:lnTo>
                <a:lnTo>
                  <a:pt x="41" y="49"/>
                </a:lnTo>
                <a:lnTo>
                  <a:pt x="46" y="46"/>
                </a:lnTo>
                <a:lnTo>
                  <a:pt x="48" y="42"/>
                </a:lnTo>
                <a:lnTo>
                  <a:pt x="49" y="37"/>
                </a:lnTo>
                <a:lnTo>
                  <a:pt x="49" y="13"/>
                </a:lnTo>
                <a:lnTo>
                  <a:pt x="48" y="8"/>
                </a:lnTo>
                <a:lnTo>
                  <a:pt x="46" y="5"/>
                </a:lnTo>
                <a:lnTo>
                  <a:pt x="41" y="1"/>
                </a:lnTo>
                <a:lnTo>
                  <a:pt x="37" y="0"/>
                </a:lnTo>
                <a:lnTo>
                  <a:pt x="12" y="0"/>
                </a:lnTo>
                <a:lnTo>
                  <a:pt x="8" y="1"/>
                </a:lnTo>
                <a:lnTo>
                  <a:pt x="3" y="5"/>
                </a:lnTo>
                <a:lnTo>
                  <a:pt x="1" y="8"/>
                </a:lnTo>
                <a:lnTo>
                  <a:pt x="0" y="13"/>
                </a:lnTo>
                <a:lnTo>
                  <a:pt x="0" y="37"/>
                </a:lnTo>
                <a:lnTo>
                  <a:pt x="1" y="42"/>
                </a:lnTo>
                <a:lnTo>
                  <a:pt x="3" y="46"/>
                </a:lnTo>
                <a:lnTo>
                  <a:pt x="8" y="49"/>
                </a:lnTo>
                <a:lnTo>
                  <a:pt x="12" y="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1" name="Freeform 19"/>
          <p:cNvSpPr>
            <a:spLocks/>
          </p:cNvSpPr>
          <p:nvPr/>
        </p:nvSpPr>
        <p:spPr bwMode="auto">
          <a:xfrm>
            <a:off x="7562850" y="9446420"/>
            <a:ext cx="50800" cy="53976"/>
          </a:xfrm>
          <a:custGeom>
            <a:avLst/>
            <a:gdLst>
              <a:gd name="T0" fmla="*/ 12 w 49"/>
              <a:gd name="T1" fmla="*/ 50 h 50"/>
              <a:gd name="T2" fmla="*/ 37 w 49"/>
              <a:gd name="T3" fmla="*/ 50 h 50"/>
              <a:gd name="T4" fmla="*/ 41 w 49"/>
              <a:gd name="T5" fmla="*/ 49 h 50"/>
              <a:gd name="T6" fmla="*/ 46 w 49"/>
              <a:gd name="T7" fmla="*/ 46 h 50"/>
              <a:gd name="T8" fmla="*/ 48 w 49"/>
              <a:gd name="T9" fmla="*/ 42 h 50"/>
              <a:gd name="T10" fmla="*/ 49 w 49"/>
              <a:gd name="T11" fmla="*/ 37 h 50"/>
              <a:gd name="T12" fmla="*/ 49 w 49"/>
              <a:gd name="T13" fmla="*/ 13 h 50"/>
              <a:gd name="T14" fmla="*/ 48 w 49"/>
              <a:gd name="T15" fmla="*/ 8 h 50"/>
              <a:gd name="T16" fmla="*/ 46 w 49"/>
              <a:gd name="T17" fmla="*/ 5 h 50"/>
              <a:gd name="T18" fmla="*/ 41 w 49"/>
              <a:gd name="T19" fmla="*/ 1 h 50"/>
              <a:gd name="T20" fmla="*/ 37 w 49"/>
              <a:gd name="T21" fmla="*/ 0 h 50"/>
              <a:gd name="T22" fmla="*/ 12 w 49"/>
              <a:gd name="T23" fmla="*/ 0 h 50"/>
              <a:gd name="T24" fmla="*/ 8 w 49"/>
              <a:gd name="T25" fmla="*/ 1 h 50"/>
              <a:gd name="T26" fmla="*/ 5 w 49"/>
              <a:gd name="T27" fmla="*/ 5 h 50"/>
              <a:gd name="T28" fmla="*/ 1 w 49"/>
              <a:gd name="T29" fmla="*/ 8 h 50"/>
              <a:gd name="T30" fmla="*/ 0 w 49"/>
              <a:gd name="T31" fmla="*/ 13 h 50"/>
              <a:gd name="T32" fmla="*/ 0 w 49"/>
              <a:gd name="T33" fmla="*/ 37 h 50"/>
              <a:gd name="T34" fmla="*/ 1 w 49"/>
              <a:gd name="T35" fmla="*/ 42 h 50"/>
              <a:gd name="T36" fmla="*/ 5 w 49"/>
              <a:gd name="T37" fmla="*/ 46 h 50"/>
              <a:gd name="T38" fmla="*/ 8 w 49"/>
              <a:gd name="T39" fmla="*/ 49 h 50"/>
              <a:gd name="T40" fmla="*/ 12 w 49"/>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50">
                <a:moveTo>
                  <a:pt x="12" y="50"/>
                </a:moveTo>
                <a:lnTo>
                  <a:pt x="37" y="50"/>
                </a:lnTo>
                <a:lnTo>
                  <a:pt x="41" y="49"/>
                </a:lnTo>
                <a:lnTo>
                  <a:pt x="46" y="46"/>
                </a:lnTo>
                <a:lnTo>
                  <a:pt x="48" y="42"/>
                </a:lnTo>
                <a:lnTo>
                  <a:pt x="49" y="37"/>
                </a:lnTo>
                <a:lnTo>
                  <a:pt x="49" y="13"/>
                </a:lnTo>
                <a:lnTo>
                  <a:pt x="48" y="8"/>
                </a:lnTo>
                <a:lnTo>
                  <a:pt x="46" y="5"/>
                </a:lnTo>
                <a:lnTo>
                  <a:pt x="41" y="1"/>
                </a:lnTo>
                <a:lnTo>
                  <a:pt x="37" y="0"/>
                </a:lnTo>
                <a:lnTo>
                  <a:pt x="12" y="0"/>
                </a:lnTo>
                <a:lnTo>
                  <a:pt x="8" y="1"/>
                </a:lnTo>
                <a:lnTo>
                  <a:pt x="5" y="5"/>
                </a:lnTo>
                <a:lnTo>
                  <a:pt x="1" y="8"/>
                </a:lnTo>
                <a:lnTo>
                  <a:pt x="0" y="13"/>
                </a:lnTo>
                <a:lnTo>
                  <a:pt x="0" y="37"/>
                </a:lnTo>
                <a:lnTo>
                  <a:pt x="1" y="42"/>
                </a:lnTo>
                <a:lnTo>
                  <a:pt x="5" y="46"/>
                </a:lnTo>
                <a:lnTo>
                  <a:pt x="8" y="49"/>
                </a:lnTo>
                <a:lnTo>
                  <a:pt x="12" y="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2" name="Freeform 20"/>
          <p:cNvSpPr>
            <a:spLocks/>
          </p:cNvSpPr>
          <p:nvPr/>
        </p:nvSpPr>
        <p:spPr bwMode="auto">
          <a:xfrm>
            <a:off x="7461250" y="9344820"/>
            <a:ext cx="50800" cy="50800"/>
          </a:xfrm>
          <a:custGeom>
            <a:avLst/>
            <a:gdLst>
              <a:gd name="T0" fmla="*/ 12 w 49"/>
              <a:gd name="T1" fmla="*/ 49 h 49"/>
              <a:gd name="T2" fmla="*/ 37 w 49"/>
              <a:gd name="T3" fmla="*/ 49 h 49"/>
              <a:gd name="T4" fmla="*/ 41 w 49"/>
              <a:gd name="T5" fmla="*/ 48 h 49"/>
              <a:gd name="T6" fmla="*/ 46 w 49"/>
              <a:gd name="T7" fmla="*/ 46 h 49"/>
              <a:gd name="T8" fmla="*/ 48 w 49"/>
              <a:gd name="T9" fmla="*/ 41 h 49"/>
              <a:gd name="T10" fmla="*/ 49 w 49"/>
              <a:gd name="T11" fmla="*/ 37 h 49"/>
              <a:gd name="T12" fmla="*/ 49 w 49"/>
              <a:gd name="T13" fmla="*/ 12 h 49"/>
              <a:gd name="T14" fmla="*/ 48 w 49"/>
              <a:gd name="T15" fmla="*/ 8 h 49"/>
              <a:gd name="T16" fmla="*/ 46 w 49"/>
              <a:gd name="T17" fmla="*/ 5 h 49"/>
              <a:gd name="T18" fmla="*/ 41 w 49"/>
              <a:gd name="T19" fmla="*/ 1 h 49"/>
              <a:gd name="T20" fmla="*/ 37 w 49"/>
              <a:gd name="T21" fmla="*/ 0 h 49"/>
              <a:gd name="T22" fmla="*/ 12 w 49"/>
              <a:gd name="T23" fmla="*/ 0 h 49"/>
              <a:gd name="T24" fmla="*/ 8 w 49"/>
              <a:gd name="T25" fmla="*/ 1 h 49"/>
              <a:gd name="T26" fmla="*/ 3 w 49"/>
              <a:gd name="T27" fmla="*/ 5 h 49"/>
              <a:gd name="T28" fmla="*/ 1 w 49"/>
              <a:gd name="T29" fmla="*/ 8 h 49"/>
              <a:gd name="T30" fmla="*/ 0 w 49"/>
              <a:gd name="T31" fmla="*/ 12 h 49"/>
              <a:gd name="T32" fmla="*/ 0 w 49"/>
              <a:gd name="T33" fmla="*/ 37 h 49"/>
              <a:gd name="T34" fmla="*/ 1 w 49"/>
              <a:gd name="T35" fmla="*/ 41 h 49"/>
              <a:gd name="T36" fmla="*/ 3 w 49"/>
              <a:gd name="T37" fmla="*/ 46 h 49"/>
              <a:gd name="T38" fmla="*/ 8 w 49"/>
              <a:gd name="T39" fmla="*/ 48 h 49"/>
              <a:gd name="T40" fmla="*/ 12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12" y="49"/>
                </a:moveTo>
                <a:lnTo>
                  <a:pt x="37" y="49"/>
                </a:lnTo>
                <a:lnTo>
                  <a:pt x="41" y="48"/>
                </a:lnTo>
                <a:lnTo>
                  <a:pt x="46" y="46"/>
                </a:lnTo>
                <a:lnTo>
                  <a:pt x="48" y="41"/>
                </a:lnTo>
                <a:lnTo>
                  <a:pt x="49" y="37"/>
                </a:lnTo>
                <a:lnTo>
                  <a:pt x="49" y="12"/>
                </a:lnTo>
                <a:lnTo>
                  <a:pt x="48" y="8"/>
                </a:lnTo>
                <a:lnTo>
                  <a:pt x="46" y="5"/>
                </a:lnTo>
                <a:lnTo>
                  <a:pt x="41" y="1"/>
                </a:lnTo>
                <a:lnTo>
                  <a:pt x="37" y="0"/>
                </a:lnTo>
                <a:lnTo>
                  <a:pt x="12" y="0"/>
                </a:lnTo>
                <a:lnTo>
                  <a:pt x="8" y="1"/>
                </a:lnTo>
                <a:lnTo>
                  <a:pt x="3" y="5"/>
                </a:lnTo>
                <a:lnTo>
                  <a:pt x="1" y="8"/>
                </a:lnTo>
                <a:lnTo>
                  <a:pt x="0" y="12"/>
                </a:lnTo>
                <a:lnTo>
                  <a:pt x="0" y="37"/>
                </a:lnTo>
                <a:lnTo>
                  <a:pt x="1" y="41"/>
                </a:lnTo>
                <a:lnTo>
                  <a:pt x="3" y="46"/>
                </a:lnTo>
                <a:lnTo>
                  <a:pt x="8"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3" name="Freeform 21"/>
          <p:cNvSpPr>
            <a:spLocks/>
          </p:cNvSpPr>
          <p:nvPr/>
        </p:nvSpPr>
        <p:spPr bwMode="auto">
          <a:xfrm>
            <a:off x="7769226" y="9551194"/>
            <a:ext cx="50800" cy="50800"/>
          </a:xfrm>
          <a:custGeom>
            <a:avLst/>
            <a:gdLst>
              <a:gd name="T0" fmla="*/ 12 w 48"/>
              <a:gd name="T1" fmla="*/ 48 h 48"/>
              <a:gd name="T2" fmla="*/ 35 w 48"/>
              <a:gd name="T3" fmla="*/ 48 h 48"/>
              <a:gd name="T4" fmla="*/ 41 w 48"/>
              <a:gd name="T5" fmla="*/ 47 h 48"/>
              <a:gd name="T6" fmla="*/ 44 w 48"/>
              <a:gd name="T7" fmla="*/ 44 h 48"/>
              <a:gd name="T8" fmla="*/ 47 w 48"/>
              <a:gd name="T9" fmla="*/ 41 h 48"/>
              <a:gd name="T10" fmla="*/ 48 w 48"/>
              <a:gd name="T11" fmla="*/ 35 h 48"/>
              <a:gd name="T12" fmla="*/ 48 w 48"/>
              <a:gd name="T13" fmla="*/ 12 h 48"/>
              <a:gd name="T14" fmla="*/ 47 w 48"/>
              <a:gd name="T15" fmla="*/ 7 h 48"/>
              <a:gd name="T16" fmla="*/ 44 w 48"/>
              <a:gd name="T17" fmla="*/ 3 h 48"/>
              <a:gd name="T18" fmla="*/ 41 w 48"/>
              <a:gd name="T19" fmla="*/ 0 h 48"/>
              <a:gd name="T20" fmla="*/ 35 w 48"/>
              <a:gd name="T21" fmla="*/ 0 h 48"/>
              <a:gd name="T22" fmla="*/ 12 w 48"/>
              <a:gd name="T23" fmla="*/ 0 h 48"/>
              <a:gd name="T24" fmla="*/ 7 w 48"/>
              <a:gd name="T25" fmla="*/ 0 h 48"/>
              <a:gd name="T26" fmla="*/ 3 w 48"/>
              <a:gd name="T27" fmla="*/ 3 h 48"/>
              <a:gd name="T28" fmla="*/ 0 w 48"/>
              <a:gd name="T29" fmla="*/ 7 h 48"/>
              <a:gd name="T30" fmla="*/ 0 w 48"/>
              <a:gd name="T31" fmla="*/ 12 h 48"/>
              <a:gd name="T32" fmla="*/ 0 w 48"/>
              <a:gd name="T33" fmla="*/ 35 h 48"/>
              <a:gd name="T34" fmla="*/ 0 w 48"/>
              <a:gd name="T35" fmla="*/ 41 h 48"/>
              <a:gd name="T36" fmla="*/ 3 w 48"/>
              <a:gd name="T37" fmla="*/ 44 h 48"/>
              <a:gd name="T38" fmla="*/ 7 w 48"/>
              <a:gd name="T39" fmla="*/ 47 h 48"/>
              <a:gd name="T40" fmla="*/ 12 w 48"/>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12" y="48"/>
                </a:moveTo>
                <a:lnTo>
                  <a:pt x="35" y="48"/>
                </a:lnTo>
                <a:lnTo>
                  <a:pt x="41" y="47"/>
                </a:lnTo>
                <a:lnTo>
                  <a:pt x="44" y="44"/>
                </a:lnTo>
                <a:lnTo>
                  <a:pt x="47" y="41"/>
                </a:lnTo>
                <a:lnTo>
                  <a:pt x="48" y="35"/>
                </a:lnTo>
                <a:lnTo>
                  <a:pt x="48" y="12"/>
                </a:lnTo>
                <a:lnTo>
                  <a:pt x="47" y="7"/>
                </a:lnTo>
                <a:lnTo>
                  <a:pt x="44" y="3"/>
                </a:lnTo>
                <a:lnTo>
                  <a:pt x="41" y="0"/>
                </a:lnTo>
                <a:lnTo>
                  <a:pt x="35" y="0"/>
                </a:lnTo>
                <a:lnTo>
                  <a:pt x="12" y="0"/>
                </a:lnTo>
                <a:lnTo>
                  <a:pt x="7" y="0"/>
                </a:lnTo>
                <a:lnTo>
                  <a:pt x="3" y="3"/>
                </a:lnTo>
                <a:lnTo>
                  <a:pt x="0" y="7"/>
                </a:lnTo>
                <a:lnTo>
                  <a:pt x="0" y="12"/>
                </a:lnTo>
                <a:lnTo>
                  <a:pt x="0" y="35"/>
                </a:lnTo>
                <a:lnTo>
                  <a:pt x="0" y="41"/>
                </a:lnTo>
                <a:lnTo>
                  <a:pt x="3" y="44"/>
                </a:lnTo>
                <a:lnTo>
                  <a:pt x="7" y="47"/>
                </a:lnTo>
                <a:lnTo>
                  <a:pt x="12"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4" name="Freeform 22"/>
          <p:cNvSpPr>
            <a:spLocks/>
          </p:cNvSpPr>
          <p:nvPr/>
        </p:nvSpPr>
        <p:spPr bwMode="auto">
          <a:xfrm>
            <a:off x="7667626" y="9446420"/>
            <a:ext cx="50800" cy="53976"/>
          </a:xfrm>
          <a:custGeom>
            <a:avLst/>
            <a:gdLst>
              <a:gd name="T0" fmla="*/ 13 w 48"/>
              <a:gd name="T1" fmla="*/ 50 h 50"/>
              <a:gd name="T2" fmla="*/ 36 w 48"/>
              <a:gd name="T3" fmla="*/ 50 h 50"/>
              <a:gd name="T4" fmla="*/ 41 w 48"/>
              <a:gd name="T5" fmla="*/ 49 h 50"/>
              <a:gd name="T6" fmla="*/ 45 w 48"/>
              <a:gd name="T7" fmla="*/ 46 h 50"/>
              <a:gd name="T8" fmla="*/ 48 w 48"/>
              <a:gd name="T9" fmla="*/ 42 h 50"/>
              <a:gd name="T10" fmla="*/ 48 w 48"/>
              <a:gd name="T11" fmla="*/ 37 h 50"/>
              <a:gd name="T12" fmla="*/ 48 w 48"/>
              <a:gd name="T13" fmla="*/ 13 h 50"/>
              <a:gd name="T14" fmla="*/ 48 w 48"/>
              <a:gd name="T15" fmla="*/ 8 h 50"/>
              <a:gd name="T16" fmla="*/ 45 w 48"/>
              <a:gd name="T17" fmla="*/ 5 h 50"/>
              <a:gd name="T18" fmla="*/ 41 w 48"/>
              <a:gd name="T19" fmla="*/ 1 h 50"/>
              <a:gd name="T20" fmla="*/ 36 w 48"/>
              <a:gd name="T21" fmla="*/ 0 h 50"/>
              <a:gd name="T22" fmla="*/ 13 w 48"/>
              <a:gd name="T23" fmla="*/ 0 h 50"/>
              <a:gd name="T24" fmla="*/ 7 w 48"/>
              <a:gd name="T25" fmla="*/ 1 h 50"/>
              <a:gd name="T26" fmla="*/ 4 w 48"/>
              <a:gd name="T27" fmla="*/ 5 h 50"/>
              <a:gd name="T28" fmla="*/ 1 w 48"/>
              <a:gd name="T29" fmla="*/ 8 h 50"/>
              <a:gd name="T30" fmla="*/ 0 w 48"/>
              <a:gd name="T31" fmla="*/ 13 h 50"/>
              <a:gd name="T32" fmla="*/ 0 w 48"/>
              <a:gd name="T33" fmla="*/ 37 h 50"/>
              <a:gd name="T34" fmla="*/ 1 w 48"/>
              <a:gd name="T35" fmla="*/ 42 h 50"/>
              <a:gd name="T36" fmla="*/ 4 w 48"/>
              <a:gd name="T37" fmla="*/ 46 h 50"/>
              <a:gd name="T38" fmla="*/ 7 w 48"/>
              <a:gd name="T39" fmla="*/ 49 h 50"/>
              <a:gd name="T40" fmla="*/ 13 w 48"/>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0">
                <a:moveTo>
                  <a:pt x="13" y="50"/>
                </a:moveTo>
                <a:lnTo>
                  <a:pt x="36" y="50"/>
                </a:lnTo>
                <a:lnTo>
                  <a:pt x="41" y="49"/>
                </a:lnTo>
                <a:lnTo>
                  <a:pt x="45" y="46"/>
                </a:lnTo>
                <a:lnTo>
                  <a:pt x="48" y="42"/>
                </a:lnTo>
                <a:lnTo>
                  <a:pt x="48" y="37"/>
                </a:lnTo>
                <a:lnTo>
                  <a:pt x="48" y="13"/>
                </a:lnTo>
                <a:lnTo>
                  <a:pt x="48" y="8"/>
                </a:lnTo>
                <a:lnTo>
                  <a:pt x="45" y="5"/>
                </a:lnTo>
                <a:lnTo>
                  <a:pt x="41" y="1"/>
                </a:lnTo>
                <a:lnTo>
                  <a:pt x="36" y="0"/>
                </a:lnTo>
                <a:lnTo>
                  <a:pt x="13" y="0"/>
                </a:lnTo>
                <a:lnTo>
                  <a:pt x="7" y="1"/>
                </a:lnTo>
                <a:lnTo>
                  <a:pt x="4" y="5"/>
                </a:lnTo>
                <a:lnTo>
                  <a:pt x="1" y="8"/>
                </a:lnTo>
                <a:lnTo>
                  <a:pt x="0" y="13"/>
                </a:lnTo>
                <a:lnTo>
                  <a:pt x="0" y="37"/>
                </a:lnTo>
                <a:lnTo>
                  <a:pt x="1" y="42"/>
                </a:lnTo>
                <a:lnTo>
                  <a:pt x="4" y="46"/>
                </a:lnTo>
                <a:lnTo>
                  <a:pt x="7" y="49"/>
                </a:lnTo>
                <a:lnTo>
                  <a:pt x="13" y="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5" name="Freeform 23"/>
          <p:cNvSpPr>
            <a:spLocks/>
          </p:cNvSpPr>
          <p:nvPr/>
        </p:nvSpPr>
        <p:spPr bwMode="auto">
          <a:xfrm>
            <a:off x="7562850" y="9344820"/>
            <a:ext cx="50800" cy="50800"/>
          </a:xfrm>
          <a:custGeom>
            <a:avLst/>
            <a:gdLst>
              <a:gd name="T0" fmla="*/ 12 w 49"/>
              <a:gd name="T1" fmla="*/ 49 h 49"/>
              <a:gd name="T2" fmla="*/ 37 w 49"/>
              <a:gd name="T3" fmla="*/ 49 h 49"/>
              <a:gd name="T4" fmla="*/ 41 w 49"/>
              <a:gd name="T5" fmla="*/ 48 h 49"/>
              <a:gd name="T6" fmla="*/ 46 w 49"/>
              <a:gd name="T7" fmla="*/ 46 h 49"/>
              <a:gd name="T8" fmla="*/ 48 w 49"/>
              <a:gd name="T9" fmla="*/ 41 h 49"/>
              <a:gd name="T10" fmla="*/ 49 w 49"/>
              <a:gd name="T11" fmla="*/ 37 h 49"/>
              <a:gd name="T12" fmla="*/ 49 w 49"/>
              <a:gd name="T13" fmla="*/ 12 h 49"/>
              <a:gd name="T14" fmla="*/ 48 w 49"/>
              <a:gd name="T15" fmla="*/ 8 h 49"/>
              <a:gd name="T16" fmla="*/ 46 w 49"/>
              <a:gd name="T17" fmla="*/ 5 h 49"/>
              <a:gd name="T18" fmla="*/ 41 w 49"/>
              <a:gd name="T19" fmla="*/ 1 h 49"/>
              <a:gd name="T20" fmla="*/ 37 w 49"/>
              <a:gd name="T21" fmla="*/ 0 h 49"/>
              <a:gd name="T22" fmla="*/ 12 w 49"/>
              <a:gd name="T23" fmla="*/ 0 h 49"/>
              <a:gd name="T24" fmla="*/ 8 w 49"/>
              <a:gd name="T25" fmla="*/ 1 h 49"/>
              <a:gd name="T26" fmla="*/ 5 w 49"/>
              <a:gd name="T27" fmla="*/ 5 h 49"/>
              <a:gd name="T28" fmla="*/ 1 w 49"/>
              <a:gd name="T29" fmla="*/ 8 h 49"/>
              <a:gd name="T30" fmla="*/ 0 w 49"/>
              <a:gd name="T31" fmla="*/ 12 h 49"/>
              <a:gd name="T32" fmla="*/ 0 w 49"/>
              <a:gd name="T33" fmla="*/ 37 h 49"/>
              <a:gd name="T34" fmla="*/ 1 w 49"/>
              <a:gd name="T35" fmla="*/ 41 h 49"/>
              <a:gd name="T36" fmla="*/ 5 w 49"/>
              <a:gd name="T37" fmla="*/ 46 h 49"/>
              <a:gd name="T38" fmla="*/ 8 w 49"/>
              <a:gd name="T39" fmla="*/ 48 h 49"/>
              <a:gd name="T40" fmla="*/ 12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12" y="49"/>
                </a:moveTo>
                <a:lnTo>
                  <a:pt x="37" y="49"/>
                </a:lnTo>
                <a:lnTo>
                  <a:pt x="41" y="48"/>
                </a:lnTo>
                <a:lnTo>
                  <a:pt x="46" y="46"/>
                </a:lnTo>
                <a:lnTo>
                  <a:pt x="48" y="41"/>
                </a:lnTo>
                <a:lnTo>
                  <a:pt x="49" y="37"/>
                </a:lnTo>
                <a:lnTo>
                  <a:pt x="49" y="12"/>
                </a:lnTo>
                <a:lnTo>
                  <a:pt x="48" y="8"/>
                </a:lnTo>
                <a:lnTo>
                  <a:pt x="46" y="5"/>
                </a:lnTo>
                <a:lnTo>
                  <a:pt x="41" y="1"/>
                </a:lnTo>
                <a:lnTo>
                  <a:pt x="37" y="0"/>
                </a:lnTo>
                <a:lnTo>
                  <a:pt x="12" y="0"/>
                </a:lnTo>
                <a:lnTo>
                  <a:pt x="8" y="1"/>
                </a:lnTo>
                <a:lnTo>
                  <a:pt x="5" y="5"/>
                </a:lnTo>
                <a:lnTo>
                  <a:pt x="1" y="8"/>
                </a:lnTo>
                <a:lnTo>
                  <a:pt x="0" y="12"/>
                </a:lnTo>
                <a:lnTo>
                  <a:pt x="0" y="37"/>
                </a:lnTo>
                <a:lnTo>
                  <a:pt x="1" y="41"/>
                </a:lnTo>
                <a:lnTo>
                  <a:pt x="5" y="46"/>
                </a:lnTo>
                <a:lnTo>
                  <a:pt x="8"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6" name="Freeform 24"/>
          <p:cNvSpPr>
            <a:spLocks/>
          </p:cNvSpPr>
          <p:nvPr/>
        </p:nvSpPr>
        <p:spPr bwMode="auto">
          <a:xfrm>
            <a:off x="7461250" y="9243220"/>
            <a:ext cx="50800" cy="50800"/>
          </a:xfrm>
          <a:custGeom>
            <a:avLst/>
            <a:gdLst>
              <a:gd name="T0" fmla="*/ 12 w 49"/>
              <a:gd name="T1" fmla="*/ 49 h 49"/>
              <a:gd name="T2" fmla="*/ 37 w 49"/>
              <a:gd name="T3" fmla="*/ 49 h 49"/>
              <a:gd name="T4" fmla="*/ 41 w 49"/>
              <a:gd name="T5" fmla="*/ 48 h 49"/>
              <a:gd name="T6" fmla="*/ 46 w 49"/>
              <a:gd name="T7" fmla="*/ 45 h 49"/>
              <a:gd name="T8" fmla="*/ 48 w 49"/>
              <a:gd name="T9" fmla="*/ 41 h 49"/>
              <a:gd name="T10" fmla="*/ 49 w 49"/>
              <a:gd name="T11" fmla="*/ 37 h 49"/>
              <a:gd name="T12" fmla="*/ 49 w 49"/>
              <a:gd name="T13" fmla="*/ 12 h 49"/>
              <a:gd name="T14" fmla="*/ 48 w 49"/>
              <a:gd name="T15" fmla="*/ 8 h 49"/>
              <a:gd name="T16" fmla="*/ 46 w 49"/>
              <a:gd name="T17" fmla="*/ 3 h 49"/>
              <a:gd name="T18" fmla="*/ 41 w 49"/>
              <a:gd name="T19" fmla="*/ 1 h 49"/>
              <a:gd name="T20" fmla="*/ 37 w 49"/>
              <a:gd name="T21" fmla="*/ 0 h 49"/>
              <a:gd name="T22" fmla="*/ 12 w 49"/>
              <a:gd name="T23" fmla="*/ 0 h 49"/>
              <a:gd name="T24" fmla="*/ 8 w 49"/>
              <a:gd name="T25" fmla="*/ 1 h 49"/>
              <a:gd name="T26" fmla="*/ 3 w 49"/>
              <a:gd name="T27" fmla="*/ 3 h 49"/>
              <a:gd name="T28" fmla="*/ 1 w 49"/>
              <a:gd name="T29" fmla="*/ 8 h 49"/>
              <a:gd name="T30" fmla="*/ 0 w 49"/>
              <a:gd name="T31" fmla="*/ 12 h 49"/>
              <a:gd name="T32" fmla="*/ 0 w 49"/>
              <a:gd name="T33" fmla="*/ 37 h 49"/>
              <a:gd name="T34" fmla="*/ 1 w 49"/>
              <a:gd name="T35" fmla="*/ 41 h 49"/>
              <a:gd name="T36" fmla="*/ 3 w 49"/>
              <a:gd name="T37" fmla="*/ 45 h 49"/>
              <a:gd name="T38" fmla="*/ 8 w 49"/>
              <a:gd name="T39" fmla="*/ 48 h 49"/>
              <a:gd name="T40" fmla="*/ 12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12" y="49"/>
                </a:moveTo>
                <a:lnTo>
                  <a:pt x="37" y="49"/>
                </a:lnTo>
                <a:lnTo>
                  <a:pt x="41" y="48"/>
                </a:lnTo>
                <a:lnTo>
                  <a:pt x="46" y="45"/>
                </a:lnTo>
                <a:lnTo>
                  <a:pt x="48" y="41"/>
                </a:lnTo>
                <a:lnTo>
                  <a:pt x="49" y="37"/>
                </a:lnTo>
                <a:lnTo>
                  <a:pt x="49" y="12"/>
                </a:lnTo>
                <a:lnTo>
                  <a:pt x="48" y="8"/>
                </a:lnTo>
                <a:lnTo>
                  <a:pt x="46" y="3"/>
                </a:lnTo>
                <a:lnTo>
                  <a:pt x="41" y="1"/>
                </a:lnTo>
                <a:lnTo>
                  <a:pt x="37" y="0"/>
                </a:lnTo>
                <a:lnTo>
                  <a:pt x="12" y="0"/>
                </a:lnTo>
                <a:lnTo>
                  <a:pt x="8" y="1"/>
                </a:lnTo>
                <a:lnTo>
                  <a:pt x="3" y="3"/>
                </a:lnTo>
                <a:lnTo>
                  <a:pt x="1" y="8"/>
                </a:lnTo>
                <a:lnTo>
                  <a:pt x="0" y="12"/>
                </a:lnTo>
                <a:lnTo>
                  <a:pt x="0" y="37"/>
                </a:lnTo>
                <a:lnTo>
                  <a:pt x="1" y="41"/>
                </a:lnTo>
                <a:lnTo>
                  <a:pt x="3" y="45"/>
                </a:lnTo>
                <a:lnTo>
                  <a:pt x="8"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7" name="Freeform 25"/>
          <p:cNvSpPr>
            <a:spLocks/>
          </p:cNvSpPr>
          <p:nvPr/>
        </p:nvSpPr>
        <p:spPr bwMode="auto">
          <a:xfrm>
            <a:off x="7769226" y="9446420"/>
            <a:ext cx="50800" cy="53976"/>
          </a:xfrm>
          <a:custGeom>
            <a:avLst/>
            <a:gdLst>
              <a:gd name="T0" fmla="*/ 12 w 48"/>
              <a:gd name="T1" fmla="*/ 50 h 50"/>
              <a:gd name="T2" fmla="*/ 35 w 48"/>
              <a:gd name="T3" fmla="*/ 50 h 50"/>
              <a:gd name="T4" fmla="*/ 41 w 48"/>
              <a:gd name="T5" fmla="*/ 49 h 50"/>
              <a:gd name="T6" fmla="*/ 44 w 48"/>
              <a:gd name="T7" fmla="*/ 46 h 50"/>
              <a:gd name="T8" fmla="*/ 47 w 48"/>
              <a:gd name="T9" fmla="*/ 42 h 50"/>
              <a:gd name="T10" fmla="*/ 48 w 48"/>
              <a:gd name="T11" fmla="*/ 37 h 50"/>
              <a:gd name="T12" fmla="*/ 48 w 48"/>
              <a:gd name="T13" fmla="*/ 13 h 50"/>
              <a:gd name="T14" fmla="*/ 47 w 48"/>
              <a:gd name="T15" fmla="*/ 8 h 50"/>
              <a:gd name="T16" fmla="*/ 44 w 48"/>
              <a:gd name="T17" fmla="*/ 5 h 50"/>
              <a:gd name="T18" fmla="*/ 41 w 48"/>
              <a:gd name="T19" fmla="*/ 1 h 50"/>
              <a:gd name="T20" fmla="*/ 35 w 48"/>
              <a:gd name="T21" fmla="*/ 0 h 50"/>
              <a:gd name="T22" fmla="*/ 12 w 48"/>
              <a:gd name="T23" fmla="*/ 0 h 50"/>
              <a:gd name="T24" fmla="*/ 7 w 48"/>
              <a:gd name="T25" fmla="*/ 1 h 50"/>
              <a:gd name="T26" fmla="*/ 3 w 48"/>
              <a:gd name="T27" fmla="*/ 5 h 50"/>
              <a:gd name="T28" fmla="*/ 0 w 48"/>
              <a:gd name="T29" fmla="*/ 8 h 50"/>
              <a:gd name="T30" fmla="*/ 0 w 48"/>
              <a:gd name="T31" fmla="*/ 13 h 50"/>
              <a:gd name="T32" fmla="*/ 0 w 48"/>
              <a:gd name="T33" fmla="*/ 37 h 50"/>
              <a:gd name="T34" fmla="*/ 0 w 48"/>
              <a:gd name="T35" fmla="*/ 42 h 50"/>
              <a:gd name="T36" fmla="*/ 3 w 48"/>
              <a:gd name="T37" fmla="*/ 46 h 50"/>
              <a:gd name="T38" fmla="*/ 7 w 48"/>
              <a:gd name="T39" fmla="*/ 49 h 50"/>
              <a:gd name="T40" fmla="*/ 12 w 48"/>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50">
                <a:moveTo>
                  <a:pt x="12" y="50"/>
                </a:moveTo>
                <a:lnTo>
                  <a:pt x="35" y="50"/>
                </a:lnTo>
                <a:lnTo>
                  <a:pt x="41" y="49"/>
                </a:lnTo>
                <a:lnTo>
                  <a:pt x="44" y="46"/>
                </a:lnTo>
                <a:lnTo>
                  <a:pt x="47" y="42"/>
                </a:lnTo>
                <a:lnTo>
                  <a:pt x="48" y="37"/>
                </a:lnTo>
                <a:lnTo>
                  <a:pt x="48" y="13"/>
                </a:lnTo>
                <a:lnTo>
                  <a:pt x="47" y="8"/>
                </a:lnTo>
                <a:lnTo>
                  <a:pt x="44" y="5"/>
                </a:lnTo>
                <a:lnTo>
                  <a:pt x="41" y="1"/>
                </a:lnTo>
                <a:lnTo>
                  <a:pt x="35" y="0"/>
                </a:lnTo>
                <a:lnTo>
                  <a:pt x="12" y="0"/>
                </a:lnTo>
                <a:lnTo>
                  <a:pt x="7" y="1"/>
                </a:lnTo>
                <a:lnTo>
                  <a:pt x="3" y="5"/>
                </a:lnTo>
                <a:lnTo>
                  <a:pt x="0" y="8"/>
                </a:lnTo>
                <a:lnTo>
                  <a:pt x="0" y="13"/>
                </a:lnTo>
                <a:lnTo>
                  <a:pt x="0" y="37"/>
                </a:lnTo>
                <a:lnTo>
                  <a:pt x="0" y="42"/>
                </a:lnTo>
                <a:lnTo>
                  <a:pt x="3" y="46"/>
                </a:lnTo>
                <a:lnTo>
                  <a:pt x="7" y="49"/>
                </a:lnTo>
                <a:lnTo>
                  <a:pt x="12" y="5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8" name="Freeform 26"/>
          <p:cNvSpPr>
            <a:spLocks/>
          </p:cNvSpPr>
          <p:nvPr/>
        </p:nvSpPr>
        <p:spPr bwMode="auto">
          <a:xfrm>
            <a:off x="7667626" y="9344820"/>
            <a:ext cx="50800" cy="50800"/>
          </a:xfrm>
          <a:custGeom>
            <a:avLst/>
            <a:gdLst>
              <a:gd name="T0" fmla="*/ 13 w 48"/>
              <a:gd name="T1" fmla="*/ 49 h 49"/>
              <a:gd name="T2" fmla="*/ 36 w 48"/>
              <a:gd name="T3" fmla="*/ 49 h 49"/>
              <a:gd name="T4" fmla="*/ 41 w 48"/>
              <a:gd name="T5" fmla="*/ 48 h 49"/>
              <a:gd name="T6" fmla="*/ 45 w 48"/>
              <a:gd name="T7" fmla="*/ 46 h 49"/>
              <a:gd name="T8" fmla="*/ 48 w 48"/>
              <a:gd name="T9" fmla="*/ 41 h 49"/>
              <a:gd name="T10" fmla="*/ 48 w 48"/>
              <a:gd name="T11" fmla="*/ 37 h 49"/>
              <a:gd name="T12" fmla="*/ 48 w 48"/>
              <a:gd name="T13" fmla="*/ 12 h 49"/>
              <a:gd name="T14" fmla="*/ 48 w 48"/>
              <a:gd name="T15" fmla="*/ 8 h 49"/>
              <a:gd name="T16" fmla="*/ 45 w 48"/>
              <a:gd name="T17" fmla="*/ 5 h 49"/>
              <a:gd name="T18" fmla="*/ 41 w 48"/>
              <a:gd name="T19" fmla="*/ 1 h 49"/>
              <a:gd name="T20" fmla="*/ 36 w 48"/>
              <a:gd name="T21" fmla="*/ 0 h 49"/>
              <a:gd name="T22" fmla="*/ 13 w 48"/>
              <a:gd name="T23" fmla="*/ 0 h 49"/>
              <a:gd name="T24" fmla="*/ 7 w 48"/>
              <a:gd name="T25" fmla="*/ 1 h 49"/>
              <a:gd name="T26" fmla="*/ 4 w 48"/>
              <a:gd name="T27" fmla="*/ 5 h 49"/>
              <a:gd name="T28" fmla="*/ 1 w 48"/>
              <a:gd name="T29" fmla="*/ 8 h 49"/>
              <a:gd name="T30" fmla="*/ 0 w 48"/>
              <a:gd name="T31" fmla="*/ 12 h 49"/>
              <a:gd name="T32" fmla="*/ 0 w 48"/>
              <a:gd name="T33" fmla="*/ 37 h 49"/>
              <a:gd name="T34" fmla="*/ 1 w 48"/>
              <a:gd name="T35" fmla="*/ 41 h 49"/>
              <a:gd name="T36" fmla="*/ 4 w 48"/>
              <a:gd name="T37" fmla="*/ 46 h 49"/>
              <a:gd name="T38" fmla="*/ 7 w 48"/>
              <a:gd name="T39" fmla="*/ 48 h 49"/>
              <a:gd name="T40" fmla="*/ 13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13" y="49"/>
                </a:moveTo>
                <a:lnTo>
                  <a:pt x="36" y="49"/>
                </a:lnTo>
                <a:lnTo>
                  <a:pt x="41" y="48"/>
                </a:lnTo>
                <a:lnTo>
                  <a:pt x="45" y="46"/>
                </a:lnTo>
                <a:lnTo>
                  <a:pt x="48" y="41"/>
                </a:lnTo>
                <a:lnTo>
                  <a:pt x="48" y="37"/>
                </a:lnTo>
                <a:lnTo>
                  <a:pt x="48" y="12"/>
                </a:lnTo>
                <a:lnTo>
                  <a:pt x="48" y="8"/>
                </a:lnTo>
                <a:lnTo>
                  <a:pt x="45" y="5"/>
                </a:lnTo>
                <a:lnTo>
                  <a:pt x="41" y="1"/>
                </a:lnTo>
                <a:lnTo>
                  <a:pt x="36" y="0"/>
                </a:lnTo>
                <a:lnTo>
                  <a:pt x="13" y="0"/>
                </a:lnTo>
                <a:lnTo>
                  <a:pt x="7" y="1"/>
                </a:lnTo>
                <a:lnTo>
                  <a:pt x="4" y="5"/>
                </a:lnTo>
                <a:lnTo>
                  <a:pt x="1" y="8"/>
                </a:lnTo>
                <a:lnTo>
                  <a:pt x="0" y="12"/>
                </a:lnTo>
                <a:lnTo>
                  <a:pt x="0" y="37"/>
                </a:lnTo>
                <a:lnTo>
                  <a:pt x="1" y="41"/>
                </a:lnTo>
                <a:lnTo>
                  <a:pt x="4" y="46"/>
                </a:lnTo>
                <a:lnTo>
                  <a:pt x="7" y="48"/>
                </a:lnTo>
                <a:lnTo>
                  <a:pt x="13"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79" name="Freeform 27"/>
          <p:cNvSpPr>
            <a:spLocks/>
          </p:cNvSpPr>
          <p:nvPr/>
        </p:nvSpPr>
        <p:spPr bwMode="auto">
          <a:xfrm>
            <a:off x="7562850" y="9243220"/>
            <a:ext cx="50800" cy="50800"/>
          </a:xfrm>
          <a:custGeom>
            <a:avLst/>
            <a:gdLst>
              <a:gd name="T0" fmla="*/ 12 w 49"/>
              <a:gd name="T1" fmla="*/ 49 h 49"/>
              <a:gd name="T2" fmla="*/ 37 w 49"/>
              <a:gd name="T3" fmla="*/ 49 h 49"/>
              <a:gd name="T4" fmla="*/ 41 w 49"/>
              <a:gd name="T5" fmla="*/ 48 h 49"/>
              <a:gd name="T6" fmla="*/ 46 w 49"/>
              <a:gd name="T7" fmla="*/ 45 h 49"/>
              <a:gd name="T8" fmla="*/ 48 w 49"/>
              <a:gd name="T9" fmla="*/ 41 h 49"/>
              <a:gd name="T10" fmla="*/ 49 w 49"/>
              <a:gd name="T11" fmla="*/ 37 h 49"/>
              <a:gd name="T12" fmla="*/ 49 w 49"/>
              <a:gd name="T13" fmla="*/ 12 h 49"/>
              <a:gd name="T14" fmla="*/ 48 w 49"/>
              <a:gd name="T15" fmla="*/ 8 h 49"/>
              <a:gd name="T16" fmla="*/ 46 w 49"/>
              <a:gd name="T17" fmla="*/ 3 h 49"/>
              <a:gd name="T18" fmla="*/ 41 w 49"/>
              <a:gd name="T19" fmla="*/ 1 h 49"/>
              <a:gd name="T20" fmla="*/ 37 w 49"/>
              <a:gd name="T21" fmla="*/ 0 h 49"/>
              <a:gd name="T22" fmla="*/ 12 w 49"/>
              <a:gd name="T23" fmla="*/ 0 h 49"/>
              <a:gd name="T24" fmla="*/ 8 w 49"/>
              <a:gd name="T25" fmla="*/ 1 h 49"/>
              <a:gd name="T26" fmla="*/ 5 w 49"/>
              <a:gd name="T27" fmla="*/ 3 h 49"/>
              <a:gd name="T28" fmla="*/ 1 w 49"/>
              <a:gd name="T29" fmla="*/ 8 h 49"/>
              <a:gd name="T30" fmla="*/ 0 w 49"/>
              <a:gd name="T31" fmla="*/ 12 h 49"/>
              <a:gd name="T32" fmla="*/ 0 w 49"/>
              <a:gd name="T33" fmla="*/ 37 h 49"/>
              <a:gd name="T34" fmla="*/ 1 w 49"/>
              <a:gd name="T35" fmla="*/ 41 h 49"/>
              <a:gd name="T36" fmla="*/ 5 w 49"/>
              <a:gd name="T37" fmla="*/ 45 h 49"/>
              <a:gd name="T38" fmla="*/ 8 w 49"/>
              <a:gd name="T39" fmla="*/ 48 h 49"/>
              <a:gd name="T40" fmla="*/ 12 w 49"/>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9">
                <a:moveTo>
                  <a:pt x="12" y="49"/>
                </a:moveTo>
                <a:lnTo>
                  <a:pt x="37" y="49"/>
                </a:lnTo>
                <a:lnTo>
                  <a:pt x="41" y="48"/>
                </a:lnTo>
                <a:lnTo>
                  <a:pt x="46" y="45"/>
                </a:lnTo>
                <a:lnTo>
                  <a:pt x="48" y="41"/>
                </a:lnTo>
                <a:lnTo>
                  <a:pt x="49" y="37"/>
                </a:lnTo>
                <a:lnTo>
                  <a:pt x="49" y="12"/>
                </a:lnTo>
                <a:lnTo>
                  <a:pt x="48" y="8"/>
                </a:lnTo>
                <a:lnTo>
                  <a:pt x="46" y="3"/>
                </a:lnTo>
                <a:lnTo>
                  <a:pt x="41" y="1"/>
                </a:lnTo>
                <a:lnTo>
                  <a:pt x="37" y="0"/>
                </a:lnTo>
                <a:lnTo>
                  <a:pt x="12" y="0"/>
                </a:lnTo>
                <a:lnTo>
                  <a:pt x="8" y="1"/>
                </a:lnTo>
                <a:lnTo>
                  <a:pt x="5" y="3"/>
                </a:lnTo>
                <a:lnTo>
                  <a:pt x="1" y="8"/>
                </a:lnTo>
                <a:lnTo>
                  <a:pt x="0" y="12"/>
                </a:lnTo>
                <a:lnTo>
                  <a:pt x="0" y="37"/>
                </a:lnTo>
                <a:lnTo>
                  <a:pt x="1" y="41"/>
                </a:lnTo>
                <a:lnTo>
                  <a:pt x="5" y="45"/>
                </a:lnTo>
                <a:lnTo>
                  <a:pt x="8"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0" name="Freeform 28"/>
          <p:cNvSpPr>
            <a:spLocks/>
          </p:cNvSpPr>
          <p:nvPr/>
        </p:nvSpPr>
        <p:spPr bwMode="auto">
          <a:xfrm>
            <a:off x="7461250" y="9138444"/>
            <a:ext cx="50800" cy="50800"/>
          </a:xfrm>
          <a:custGeom>
            <a:avLst/>
            <a:gdLst>
              <a:gd name="T0" fmla="*/ 12 w 49"/>
              <a:gd name="T1" fmla="*/ 48 h 48"/>
              <a:gd name="T2" fmla="*/ 37 w 49"/>
              <a:gd name="T3" fmla="*/ 48 h 48"/>
              <a:gd name="T4" fmla="*/ 41 w 49"/>
              <a:gd name="T5" fmla="*/ 47 h 48"/>
              <a:gd name="T6" fmla="*/ 46 w 49"/>
              <a:gd name="T7" fmla="*/ 45 h 48"/>
              <a:gd name="T8" fmla="*/ 48 w 49"/>
              <a:gd name="T9" fmla="*/ 41 h 48"/>
              <a:gd name="T10" fmla="*/ 49 w 49"/>
              <a:gd name="T11" fmla="*/ 37 h 48"/>
              <a:gd name="T12" fmla="*/ 49 w 49"/>
              <a:gd name="T13" fmla="*/ 12 h 48"/>
              <a:gd name="T14" fmla="*/ 48 w 49"/>
              <a:gd name="T15" fmla="*/ 7 h 48"/>
              <a:gd name="T16" fmla="*/ 46 w 49"/>
              <a:gd name="T17" fmla="*/ 3 h 48"/>
              <a:gd name="T18" fmla="*/ 41 w 49"/>
              <a:gd name="T19" fmla="*/ 1 h 48"/>
              <a:gd name="T20" fmla="*/ 37 w 49"/>
              <a:gd name="T21" fmla="*/ 0 h 48"/>
              <a:gd name="T22" fmla="*/ 12 w 49"/>
              <a:gd name="T23" fmla="*/ 0 h 48"/>
              <a:gd name="T24" fmla="*/ 8 w 49"/>
              <a:gd name="T25" fmla="*/ 1 h 48"/>
              <a:gd name="T26" fmla="*/ 3 w 49"/>
              <a:gd name="T27" fmla="*/ 3 h 48"/>
              <a:gd name="T28" fmla="*/ 1 w 49"/>
              <a:gd name="T29" fmla="*/ 7 h 48"/>
              <a:gd name="T30" fmla="*/ 0 w 49"/>
              <a:gd name="T31" fmla="*/ 12 h 48"/>
              <a:gd name="T32" fmla="*/ 0 w 49"/>
              <a:gd name="T33" fmla="*/ 37 h 48"/>
              <a:gd name="T34" fmla="*/ 1 w 49"/>
              <a:gd name="T35" fmla="*/ 41 h 48"/>
              <a:gd name="T36" fmla="*/ 3 w 49"/>
              <a:gd name="T37" fmla="*/ 45 h 48"/>
              <a:gd name="T38" fmla="*/ 8 w 49"/>
              <a:gd name="T39" fmla="*/ 47 h 48"/>
              <a:gd name="T40" fmla="*/ 12 w 49"/>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12" y="48"/>
                </a:moveTo>
                <a:lnTo>
                  <a:pt x="37" y="48"/>
                </a:lnTo>
                <a:lnTo>
                  <a:pt x="41" y="47"/>
                </a:lnTo>
                <a:lnTo>
                  <a:pt x="46" y="45"/>
                </a:lnTo>
                <a:lnTo>
                  <a:pt x="48" y="41"/>
                </a:lnTo>
                <a:lnTo>
                  <a:pt x="49" y="37"/>
                </a:lnTo>
                <a:lnTo>
                  <a:pt x="49" y="12"/>
                </a:lnTo>
                <a:lnTo>
                  <a:pt x="48" y="7"/>
                </a:lnTo>
                <a:lnTo>
                  <a:pt x="46" y="3"/>
                </a:lnTo>
                <a:lnTo>
                  <a:pt x="41" y="1"/>
                </a:lnTo>
                <a:lnTo>
                  <a:pt x="37" y="0"/>
                </a:lnTo>
                <a:lnTo>
                  <a:pt x="12" y="0"/>
                </a:lnTo>
                <a:lnTo>
                  <a:pt x="8" y="1"/>
                </a:lnTo>
                <a:lnTo>
                  <a:pt x="3" y="3"/>
                </a:lnTo>
                <a:lnTo>
                  <a:pt x="1" y="7"/>
                </a:lnTo>
                <a:lnTo>
                  <a:pt x="0" y="12"/>
                </a:lnTo>
                <a:lnTo>
                  <a:pt x="0" y="37"/>
                </a:lnTo>
                <a:lnTo>
                  <a:pt x="1" y="41"/>
                </a:lnTo>
                <a:lnTo>
                  <a:pt x="3" y="45"/>
                </a:lnTo>
                <a:lnTo>
                  <a:pt x="8" y="47"/>
                </a:lnTo>
                <a:lnTo>
                  <a:pt x="12"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1" name="Freeform 29"/>
          <p:cNvSpPr>
            <a:spLocks/>
          </p:cNvSpPr>
          <p:nvPr/>
        </p:nvSpPr>
        <p:spPr bwMode="auto">
          <a:xfrm>
            <a:off x="7769226" y="9344820"/>
            <a:ext cx="50800" cy="50800"/>
          </a:xfrm>
          <a:custGeom>
            <a:avLst/>
            <a:gdLst>
              <a:gd name="T0" fmla="*/ 12 w 48"/>
              <a:gd name="T1" fmla="*/ 49 h 49"/>
              <a:gd name="T2" fmla="*/ 35 w 48"/>
              <a:gd name="T3" fmla="*/ 49 h 49"/>
              <a:gd name="T4" fmla="*/ 41 w 48"/>
              <a:gd name="T5" fmla="*/ 48 h 49"/>
              <a:gd name="T6" fmla="*/ 44 w 48"/>
              <a:gd name="T7" fmla="*/ 46 h 49"/>
              <a:gd name="T8" fmla="*/ 47 w 48"/>
              <a:gd name="T9" fmla="*/ 41 h 49"/>
              <a:gd name="T10" fmla="*/ 48 w 48"/>
              <a:gd name="T11" fmla="*/ 37 h 49"/>
              <a:gd name="T12" fmla="*/ 48 w 48"/>
              <a:gd name="T13" fmla="*/ 12 h 49"/>
              <a:gd name="T14" fmla="*/ 47 w 48"/>
              <a:gd name="T15" fmla="*/ 8 h 49"/>
              <a:gd name="T16" fmla="*/ 44 w 48"/>
              <a:gd name="T17" fmla="*/ 5 h 49"/>
              <a:gd name="T18" fmla="*/ 41 w 48"/>
              <a:gd name="T19" fmla="*/ 1 h 49"/>
              <a:gd name="T20" fmla="*/ 35 w 48"/>
              <a:gd name="T21" fmla="*/ 0 h 49"/>
              <a:gd name="T22" fmla="*/ 12 w 48"/>
              <a:gd name="T23" fmla="*/ 0 h 49"/>
              <a:gd name="T24" fmla="*/ 7 w 48"/>
              <a:gd name="T25" fmla="*/ 1 h 49"/>
              <a:gd name="T26" fmla="*/ 3 w 48"/>
              <a:gd name="T27" fmla="*/ 5 h 49"/>
              <a:gd name="T28" fmla="*/ 0 w 48"/>
              <a:gd name="T29" fmla="*/ 8 h 49"/>
              <a:gd name="T30" fmla="*/ 0 w 48"/>
              <a:gd name="T31" fmla="*/ 12 h 49"/>
              <a:gd name="T32" fmla="*/ 0 w 48"/>
              <a:gd name="T33" fmla="*/ 37 h 49"/>
              <a:gd name="T34" fmla="*/ 0 w 48"/>
              <a:gd name="T35" fmla="*/ 41 h 49"/>
              <a:gd name="T36" fmla="*/ 3 w 48"/>
              <a:gd name="T37" fmla="*/ 46 h 49"/>
              <a:gd name="T38" fmla="*/ 7 w 48"/>
              <a:gd name="T39" fmla="*/ 48 h 49"/>
              <a:gd name="T40" fmla="*/ 12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12" y="49"/>
                </a:moveTo>
                <a:lnTo>
                  <a:pt x="35" y="49"/>
                </a:lnTo>
                <a:lnTo>
                  <a:pt x="41" y="48"/>
                </a:lnTo>
                <a:lnTo>
                  <a:pt x="44" y="46"/>
                </a:lnTo>
                <a:lnTo>
                  <a:pt x="47" y="41"/>
                </a:lnTo>
                <a:lnTo>
                  <a:pt x="48" y="37"/>
                </a:lnTo>
                <a:lnTo>
                  <a:pt x="48" y="12"/>
                </a:lnTo>
                <a:lnTo>
                  <a:pt x="47" y="8"/>
                </a:lnTo>
                <a:lnTo>
                  <a:pt x="44" y="5"/>
                </a:lnTo>
                <a:lnTo>
                  <a:pt x="41" y="1"/>
                </a:lnTo>
                <a:lnTo>
                  <a:pt x="35" y="0"/>
                </a:lnTo>
                <a:lnTo>
                  <a:pt x="12" y="0"/>
                </a:lnTo>
                <a:lnTo>
                  <a:pt x="7" y="1"/>
                </a:lnTo>
                <a:lnTo>
                  <a:pt x="3" y="5"/>
                </a:lnTo>
                <a:lnTo>
                  <a:pt x="0" y="8"/>
                </a:lnTo>
                <a:lnTo>
                  <a:pt x="0" y="12"/>
                </a:lnTo>
                <a:lnTo>
                  <a:pt x="0" y="37"/>
                </a:lnTo>
                <a:lnTo>
                  <a:pt x="0" y="41"/>
                </a:lnTo>
                <a:lnTo>
                  <a:pt x="3" y="46"/>
                </a:lnTo>
                <a:lnTo>
                  <a:pt x="7"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2" name="Freeform 30"/>
          <p:cNvSpPr>
            <a:spLocks/>
          </p:cNvSpPr>
          <p:nvPr/>
        </p:nvSpPr>
        <p:spPr bwMode="auto">
          <a:xfrm>
            <a:off x="7667626" y="9243220"/>
            <a:ext cx="50800" cy="50800"/>
          </a:xfrm>
          <a:custGeom>
            <a:avLst/>
            <a:gdLst>
              <a:gd name="T0" fmla="*/ 13 w 48"/>
              <a:gd name="T1" fmla="*/ 49 h 49"/>
              <a:gd name="T2" fmla="*/ 36 w 48"/>
              <a:gd name="T3" fmla="*/ 49 h 49"/>
              <a:gd name="T4" fmla="*/ 41 w 48"/>
              <a:gd name="T5" fmla="*/ 48 h 49"/>
              <a:gd name="T6" fmla="*/ 45 w 48"/>
              <a:gd name="T7" fmla="*/ 45 h 49"/>
              <a:gd name="T8" fmla="*/ 48 w 48"/>
              <a:gd name="T9" fmla="*/ 41 h 49"/>
              <a:gd name="T10" fmla="*/ 48 w 48"/>
              <a:gd name="T11" fmla="*/ 37 h 49"/>
              <a:gd name="T12" fmla="*/ 48 w 48"/>
              <a:gd name="T13" fmla="*/ 12 h 49"/>
              <a:gd name="T14" fmla="*/ 48 w 48"/>
              <a:gd name="T15" fmla="*/ 8 h 49"/>
              <a:gd name="T16" fmla="*/ 45 w 48"/>
              <a:gd name="T17" fmla="*/ 3 h 49"/>
              <a:gd name="T18" fmla="*/ 41 w 48"/>
              <a:gd name="T19" fmla="*/ 1 h 49"/>
              <a:gd name="T20" fmla="*/ 36 w 48"/>
              <a:gd name="T21" fmla="*/ 0 h 49"/>
              <a:gd name="T22" fmla="*/ 13 w 48"/>
              <a:gd name="T23" fmla="*/ 0 h 49"/>
              <a:gd name="T24" fmla="*/ 7 w 48"/>
              <a:gd name="T25" fmla="*/ 1 h 49"/>
              <a:gd name="T26" fmla="*/ 4 w 48"/>
              <a:gd name="T27" fmla="*/ 3 h 49"/>
              <a:gd name="T28" fmla="*/ 1 w 48"/>
              <a:gd name="T29" fmla="*/ 8 h 49"/>
              <a:gd name="T30" fmla="*/ 0 w 48"/>
              <a:gd name="T31" fmla="*/ 12 h 49"/>
              <a:gd name="T32" fmla="*/ 0 w 48"/>
              <a:gd name="T33" fmla="*/ 37 h 49"/>
              <a:gd name="T34" fmla="*/ 1 w 48"/>
              <a:gd name="T35" fmla="*/ 41 h 49"/>
              <a:gd name="T36" fmla="*/ 4 w 48"/>
              <a:gd name="T37" fmla="*/ 45 h 49"/>
              <a:gd name="T38" fmla="*/ 7 w 48"/>
              <a:gd name="T39" fmla="*/ 48 h 49"/>
              <a:gd name="T40" fmla="*/ 13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13" y="49"/>
                </a:moveTo>
                <a:lnTo>
                  <a:pt x="36" y="49"/>
                </a:lnTo>
                <a:lnTo>
                  <a:pt x="41" y="48"/>
                </a:lnTo>
                <a:lnTo>
                  <a:pt x="45" y="45"/>
                </a:lnTo>
                <a:lnTo>
                  <a:pt x="48" y="41"/>
                </a:lnTo>
                <a:lnTo>
                  <a:pt x="48" y="37"/>
                </a:lnTo>
                <a:lnTo>
                  <a:pt x="48" y="12"/>
                </a:lnTo>
                <a:lnTo>
                  <a:pt x="48" y="8"/>
                </a:lnTo>
                <a:lnTo>
                  <a:pt x="45" y="3"/>
                </a:lnTo>
                <a:lnTo>
                  <a:pt x="41" y="1"/>
                </a:lnTo>
                <a:lnTo>
                  <a:pt x="36" y="0"/>
                </a:lnTo>
                <a:lnTo>
                  <a:pt x="13" y="0"/>
                </a:lnTo>
                <a:lnTo>
                  <a:pt x="7" y="1"/>
                </a:lnTo>
                <a:lnTo>
                  <a:pt x="4" y="3"/>
                </a:lnTo>
                <a:lnTo>
                  <a:pt x="1" y="8"/>
                </a:lnTo>
                <a:lnTo>
                  <a:pt x="0" y="12"/>
                </a:lnTo>
                <a:lnTo>
                  <a:pt x="0" y="37"/>
                </a:lnTo>
                <a:lnTo>
                  <a:pt x="1" y="41"/>
                </a:lnTo>
                <a:lnTo>
                  <a:pt x="4" y="45"/>
                </a:lnTo>
                <a:lnTo>
                  <a:pt x="7" y="48"/>
                </a:lnTo>
                <a:lnTo>
                  <a:pt x="13"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3" name="Freeform 31"/>
          <p:cNvSpPr>
            <a:spLocks/>
          </p:cNvSpPr>
          <p:nvPr/>
        </p:nvSpPr>
        <p:spPr bwMode="auto">
          <a:xfrm>
            <a:off x="7562850" y="9138444"/>
            <a:ext cx="50800" cy="50800"/>
          </a:xfrm>
          <a:custGeom>
            <a:avLst/>
            <a:gdLst>
              <a:gd name="T0" fmla="*/ 12 w 49"/>
              <a:gd name="T1" fmla="*/ 48 h 48"/>
              <a:gd name="T2" fmla="*/ 37 w 49"/>
              <a:gd name="T3" fmla="*/ 48 h 48"/>
              <a:gd name="T4" fmla="*/ 41 w 49"/>
              <a:gd name="T5" fmla="*/ 47 h 48"/>
              <a:gd name="T6" fmla="*/ 46 w 49"/>
              <a:gd name="T7" fmla="*/ 45 h 48"/>
              <a:gd name="T8" fmla="*/ 48 w 49"/>
              <a:gd name="T9" fmla="*/ 41 h 48"/>
              <a:gd name="T10" fmla="*/ 49 w 49"/>
              <a:gd name="T11" fmla="*/ 37 h 48"/>
              <a:gd name="T12" fmla="*/ 49 w 49"/>
              <a:gd name="T13" fmla="*/ 12 h 48"/>
              <a:gd name="T14" fmla="*/ 48 w 49"/>
              <a:gd name="T15" fmla="*/ 7 h 48"/>
              <a:gd name="T16" fmla="*/ 46 w 49"/>
              <a:gd name="T17" fmla="*/ 3 h 48"/>
              <a:gd name="T18" fmla="*/ 41 w 49"/>
              <a:gd name="T19" fmla="*/ 1 h 48"/>
              <a:gd name="T20" fmla="*/ 37 w 49"/>
              <a:gd name="T21" fmla="*/ 0 h 48"/>
              <a:gd name="T22" fmla="*/ 12 w 49"/>
              <a:gd name="T23" fmla="*/ 0 h 48"/>
              <a:gd name="T24" fmla="*/ 8 w 49"/>
              <a:gd name="T25" fmla="*/ 1 h 48"/>
              <a:gd name="T26" fmla="*/ 5 w 49"/>
              <a:gd name="T27" fmla="*/ 3 h 48"/>
              <a:gd name="T28" fmla="*/ 1 w 49"/>
              <a:gd name="T29" fmla="*/ 7 h 48"/>
              <a:gd name="T30" fmla="*/ 0 w 49"/>
              <a:gd name="T31" fmla="*/ 12 h 48"/>
              <a:gd name="T32" fmla="*/ 0 w 49"/>
              <a:gd name="T33" fmla="*/ 37 h 48"/>
              <a:gd name="T34" fmla="*/ 1 w 49"/>
              <a:gd name="T35" fmla="*/ 41 h 48"/>
              <a:gd name="T36" fmla="*/ 5 w 49"/>
              <a:gd name="T37" fmla="*/ 45 h 48"/>
              <a:gd name="T38" fmla="*/ 8 w 49"/>
              <a:gd name="T39" fmla="*/ 47 h 48"/>
              <a:gd name="T40" fmla="*/ 12 w 49"/>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8">
                <a:moveTo>
                  <a:pt x="12" y="48"/>
                </a:moveTo>
                <a:lnTo>
                  <a:pt x="37" y="48"/>
                </a:lnTo>
                <a:lnTo>
                  <a:pt x="41" y="47"/>
                </a:lnTo>
                <a:lnTo>
                  <a:pt x="46" y="45"/>
                </a:lnTo>
                <a:lnTo>
                  <a:pt x="48" y="41"/>
                </a:lnTo>
                <a:lnTo>
                  <a:pt x="49" y="37"/>
                </a:lnTo>
                <a:lnTo>
                  <a:pt x="49" y="12"/>
                </a:lnTo>
                <a:lnTo>
                  <a:pt x="48" y="7"/>
                </a:lnTo>
                <a:lnTo>
                  <a:pt x="46" y="3"/>
                </a:lnTo>
                <a:lnTo>
                  <a:pt x="41" y="1"/>
                </a:lnTo>
                <a:lnTo>
                  <a:pt x="37" y="0"/>
                </a:lnTo>
                <a:lnTo>
                  <a:pt x="12" y="0"/>
                </a:lnTo>
                <a:lnTo>
                  <a:pt x="8" y="1"/>
                </a:lnTo>
                <a:lnTo>
                  <a:pt x="5" y="3"/>
                </a:lnTo>
                <a:lnTo>
                  <a:pt x="1" y="7"/>
                </a:lnTo>
                <a:lnTo>
                  <a:pt x="0" y="12"/>
                </a:lnTo>
                <a:lnTo>
                  <a:pt x="0" y="37"/>
                </a:lnTo>
                <a:lnTo>
                  <a:pt x="1" y="41"/>
                </a:lnTo>
                <a:lnTo>
                  <a:pt x="5" y="45"/>
                </a:lnTo>
                <a:lnTo>
                  <a:pt x="8" y="47"/>
                </a:lnTo>
                <a:lnTo>
                  <a:pt x="12"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4" name="Freeform 32"/>
          <p:cNvSpPr>
            <a:spLocks/>
          </p:cNvSpPr>
          <p:nvPr/>
        </p:nvSpPr>
        <p:spPr bwMode="auto">
          <a:xfrm>
            <a:off x="7769226" y="9243220"/>
            <a:ext cx="50800" cy="50800"/>
          </a:xfrm>
          <a:custGeom>
            <a:avLst/>
            <a:gdLst>
              <a:gd name="T0" fmla="*/ 12 w 48"/>
              <a:gd name="T1" fmla="*/ 49 h 49"/>
              <a:gd name="T2" fmla="*/ 35 w 48"/>
              <a:gd name="T3" fmla="*/ 49 h 49"/>
              <a:gd name="T4" fmla="*/ 41 w 48"/>
              <a:gd name="T5" fmla="*/ 48 h 49"/>
              <a:gd name="T6" fmla="*/ 44 w 48"/>
              <a:gd name="T7" fmla="*/ 45 h 49"/>
              <a:gd name="T8" fmla="*/ 47 w 48"/>
              <a:gd name="T9" fmla="*/ 41 h 49"/>
              <a:gd name="T10" fmla="*/ 48 w 48"/>
              <a:gd name="T11" fmla="*/ 37 h 49"/>
              <a:gd name="T12" fmla="*/ 48 w 48"/>
              <a:gd name="T13" fmla="*/ 12 h 49"/>
              <a:gd name="T14" fmla="*/ 47 w 48"/>
              <a:gd name="T15" fmla="*/ 8 h 49"/>
              <a:gd name="T16" fmla="*/ 44 w 48"/>
              <a:gd name="T17" fmla="*/ 3 h 49"/>
              <a:gd name="T18" fmla="*/ 41 w 48"/>
              <a:gd name="T19" fmla="*/ 1 h 49"/>
              <a:gd name="T20" fmla="*/ 35 w 48"/>
              <a:gd name="T21" fmla="*/ 0 h 49"/>
              <a:gd name="T22" fmla="*/ 12 w 48"/>
              <a:gd name="T23" fmla="*/ 0 h 49"/>
              <a:gd name="T24" fmla="*/ 7 w 48"/>
              <a:gd name="T25" fmla="*/ 1 h 49"/>
              <a:gd name="T26" fmla="*/ 3 w 48"/>
              <a:gd name="T27" fmla="*/ 3 h 49"/>
              <a:gd name="T28" fmla="*/ 0 w 48"/>
              <a:gd name="T29" fmla="*/ 8 h 49"/>
              <a:gd name="T30" fmla="*/ 0 w 48"/>
              <a:gd name="T31" fmla="*/ 12 h 49"/>
              <a:gd name="T32" fmla="*/ 0 w 48"/>
              <a:gd name="T33" fmla="*/ 37 h 49"/>
              <a:gd name="T34" fmla="*/ 0 w 48"/>
              <a:gd name="T35" fmla="*/ 41 h 49"/>
              <a:gd name="T36" fmla="*/ 3 w 48"/>
              <a:gd name="T37" fmla="*/ 45 h 49"/>
              <a:gd name="T38" fmla="*/ 7 w 48"/>
              <a:gd name="T39" fmla="*/ 48 h 49"/>
              <a:gd name="T40" fmla="*/ 12 w 48"/>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12" y="49"/>
                </a:moveTo>
                <a:lnTo>
                  <a:pt x="35" y="49"/>
                </a:lnTo>
                <a:lnTo>
                  <a:pt x="41" y="48"/>
                </a:lnTo>
                <a:lnTo>
                  <a:pt x="44" y="45"/>
                </a:lnTo>
                <a:lnTo>
                  <a:pt x="47" y="41"/>
                </a:lnTo>
                <a:lnTo>
                  <a:pt x="48" y="37"/>
                </a:lnTo>
                <a:lnTo>
                  <a:pt x="48" y="12"/>
                </a:lnTo>
                <a:lnTo>
                  <a:pt x="47" y="8"/>
                </a:lnTo>
                <a:lnTo>
                  <a:pt x="44" y="3"/>
                </a:lnTo>
                <a:lnTo>
                  <a:pt x="41" y="1"/>
                </a:lnTo>
                <a:lnTo>
                  <a:pt x="35" y="0"/>
                </a:lnTo>
                <a:lnTo>
                  <a:pt x="12" y="0"/>
                </a:lnTo>
                <a:lnTo>
                  <a:pt x="7" y="1"/>
                </a:lnTo>
                <a:lnTo>
                  <a:pt x="3" y="3"/>
                </a:lnTo>
                <a:lnTo>
                  <a:pt x="0" y="8"/>
                </a:lnTo>
                <a:lnTo>
                  <a:pt x="0" y="12"/>
                </a:lnTo>
                <a:lnTo>
                  <a:pt x="0" y="37"/>
                </a:lnTo>
                <a:lnTo>
                  <a:pt x="0" y="41"/>
                </a:lnTo>
                <a:lnTo>
                  <a:pt x="3" y="45"/>
                </a:lnTo>
                <a:lnTo>
                  <a:pt x="7" y="48"/>
                </a:lnTo>
                <a:lnTo>
                  <a:pt x="12" y="4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5" name="Freeform 33"/>
          <p:cNvSpPr>
            <a:spLocks/>
          </p:cNvSpPr>
          <p:nvPr/>
        </p:nvSpPr>
        <p:spPr bwMode="auto">
          <a:xfrm>
            <a:off x="7667626" y="9138444"/>
            <a:ext cx="50800" cy="50800"/>
          </a:xfrm>
          <a:custGeom>
            <a:avLst/>
            <a:gdLst>
              <a:gd name="T0" fmla="*/ 13 w 48"/>
              <a:gd name="T1" fmla="*/ 48 h 48"/>
              <a:gd name="T2" fmla="*/ 36 w 48"/>
              <a:gd name="T3" fmla="*/ 48 h 48"/>
              <a:gd name="T4" fmla="*/ 41 w 48"/>
              <a:gd name="T5" fmla="*/ 47 h 48"/>
              <a:gd name="T6" fmla="*/ 45 w 48"/>
              <a:gd name="T7" fmla="*/ 45 h 48"/>
              <a:gd name="T8" fmla="*/ 48 w 48"/>
              <a:gd name="T9" fmla="*/ 41 h 48"/>
              <a:gd name="T10" fmla="*/ 48 w 48"/>
              <a:gd name="T11" fmla="*/ 37 h 48"/>
              <a:gd name="T12" fmla="*/ 48 w 48"/>
              <a:gd name="T13" fmla="*/ 12 h 48"/>
              <a:gd name="T14" fmla="*/ 48 w 48"/>
              <a:gd name="T15" fmla="*/ 7 h 48"/>
              <a:gd name="T16" fmla="*/ 45 w 48"/>
              <a:gd name="T17" fmla="*/ 3 h 48"/>
              <a:gd name="T18" fmla="*/ 41 w 48"/>
              <a:gd name="T19" fmla="*/ 1 h 48"/>
              <a:gd name="T20" fmla="*/ 36 w 48"/>
              <a:gd name="T21" fmla="*/ 0 h 48"/>
              <a:gd name="T22" fmla="*/ 13 w 48"/>
              <a:gd name="T23" fmla="*/ 0 h 48"/>
              <a:gd name="T24" fmla="*/ 7 w 48"/>
              <a:gd name="T25" fmla="*/ 1 h 48"/>
              <a:gd name="T26" fmla="*/ 4 w 48"/>
              <a:gd name="T27" fmla="*/ 3 h 48"/>
              <a:gd name="T28" fmla="*/ 1 w 48"/>
              <a:gd name="T29" fmla="*/ 7 h 48"/>
              <a:gd name="T30" fmla="*/ 0 w 48"/>
              <a:gd name="T31" fmla="*/ 12 h 48"/>
              <a:gd name="T32" fmla="*/ 0 w 48"/>
              <a:gd name="T33" fmla="*/ 37 h 48"/>
              <a:gd name="T34" fmla="*/ 1 w 48"/>
              <a:gd name="T35" fmla="*/ 41 h 48"/>
              <a:gd name="T36" fmla="*/ 4 w 48"/>
              <a:gd name="T37" fmla="*/ 45 h 48"/>
              <a:gd name="T38" fmla="*/ 7 w 48"/>
              <a:gd name="T39" fmla="*/ 47 h 48"/>
              <a:gd name="T40" fmla="*/ 13 w 48"/>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13" y="48"/>
                </a:moveTo>
                <a:lnTo>
                  <a:pt x="36" y="48"/>
                </a:lnTo>
                <a:lnTo>
                  <a:pt x="41" y="47"/>
                </a:lnTo>
                <a:lnTo>
                  <a:pt x="45" y="45"/>
                </a:lnTo>
                <a:lnTo>
                  <a:pt x="48" y="41"/>
                </a:lnTo>
                <a:lnTo>
                  <a:pt x="48" y="37"/>
                </a:lnTo>
                <a:lnTo>
                  <a:pt x="48" y="12"/>
                </a:lnTo>
                <a:lnTo>
                  <a:pt x="48" y="7"/>
                </a:lnTo>
                <a:lnTo>
                  <a:pt x="45" y="3"/>
                </a:lnTo>
                <a:lnTo>
                  <a:pt x="41" y="1"/>
                </a:lnTo>
                <a:lnTo>
                  <a:pt x="36" y="0"/>
                </a:lnTo>
                <a:lnTo>
                  <a:pt x="13" y="0"/>
                </a:lnTo>
                <a:lnTo>
                  <a:pt x="7" y="1"/>
                </a:lnTo>
                <a:lnTo>
                  <a:pt x="4" y="3"/>
                </a:lnTo>
                <a:lnTo>
                  <a:pt x="1" y="7"/>
                </a:lnTo>
                <a:lnTo>
                  <a:pt x="0" y="12"/>
                </a:lnTo>
                <a:lnTo>
                  <a:pt x="0" y="37"/>
                </a:lnTo>
                <a:lnTo>
                  <a:pt x="1" y="41"/>
                </a:lnTo>
                <a:lnTo>
                  <a:pt x="4" y="45"/>
                </a:lnTo>
                <a:lnTo>
                  <a:pt x="7" y="47"/>
                </a:lnTo>
                <a:lnTo>
                  <a:pt x="13"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6" name="Freeform 34"/>
          <p:cNvSpPr>
            <a:spLocks/>
          </p:cNvSpPr>
          <p:nvPr/>
        </p:nvSpPr>
        <p:spPr bwMode="auto">
          <a:xfrm>
            <a:off x="7769226" y="9138444"/>
            <a:ext cx="50800" cy="50800"/>
          </a:xfrm>
          <a:custGeom>
            <a:avLst/>
            <a:gdLst>
              <a:gd name="T0" fmla="*/ 12 w 48"/>
              <a:gd name="T1" fmla="*/ 48 h 48"/>
              <a:gd name="T2" fmla="*/ 35 w 48"/>
              <a:gd name="T3" fmla="*/ 48 h 48"/>
              <a:gd name="T4" fmla="*/ 41 w 48"/>
              <a:gd name="T5" fmla="*/ 47 h 48"/>
              <a:gd name="T6" fmla="*/ 44 w 48"/>
              <a:gd name="T7" fmla="*/ 45 h 48"/>
              <a:gd name="T8" fmla="*/ 47 w 48"/>
              <a:gd name="T9" fmla="*/ 41 h 48"/>
              <a:gd name="T10" fmla="*/ 48 w 48"/>
              <a:gd name="T11" fmla="*/ 37 h 48"/>
              <a:gd name="T12" fmla="*/ 48 w 48"/>
              <a:gd name="T13" fmla="*/ 12 h 48"/>
              <a:gd name="T14" fmla="*/ 47 w 48"/>
              <a:gd name="T15" fmla="*/ 7 h 48"/>
              <a:gd name="T16" fmla="*/ 44 w 48"/>
              <a:gd name="T17" fmla="*/ 3 h 48"/>
              <a:gd name="T18" fmla="*/ 41 w 48"/>
              <a:gd name="T19" fmla="*/ 1 h 48"/>
              <a:gd name="T20" fmla="*/ 35 w 48"/>
              <a:gd name="T21" fmla="*/ 0 h 48"/>
              <a:gd name="T22" fmla="*/ 12 w 48"/>
              <a:gd name="T23" fmla="*/ 0 h 48"/>
              <a:gd name="T24" fmla="*/ 7 w 48"/>
              <a:gd name="T25" fmla="*/ 1 h 48"/>
              <a:gd name="T26" fmla="*/ 3 w 48"/>
              <a:gd name="T27" fmla="*/ 3 h 48"/>
              <a:gd name="T28" fmla="*/ 0 w 48"/>
              <a:gd name="T29" fmla="*/ 7 h 48"/>
              <a:gd name="T30" fmla="*/ 0 w 48"/>
              <a:gd name="T31" fmla="*/ 12 h 48"/>
              <a:gd name="T32" fmla="*/ 0 w 48"/>
              <a:gd name="T33" fmla="*/ 37 h 48"/>
              <a:gd name="T34" fmla="*/ 0 w 48"/>
              <a:gd name="T35" fmla="*/ 41 h 48"/>
              <a:gd name="T36" fmla="*/ 3 w 48"/>
              <a:gd name="T37" fmla="*/ 45 h 48"/>
              <a:gd name="T38" fmla="*/ 7 w 48"/>
              <a:gd name="T39" fmla="*/ 47 h 48"/>
              <a:gd name="T40" fmla="*/ 12 w 48"/>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8">
                <a:moveTo>
                  <a:pt x="12" y="48"/>
                </a:moveTo>
                <a:lnTo>
                  <a:pt x="35" y="48"/>
                </a:lnTo>
                <a:lnTo>
                  <a:pt x="41" y="47"/>
                </a:lnTo>
                <a:lnTo>
                  <a:pt x="44" y="45"/>
                </a:lnTo>
                <a:lnTo>
                  <a:pt x="47" y="41"/>
                </a:lnTo>
                <a:lnTo>
                  <a:pt x="48" y="37"/>
                </a:lnTo>
                <a:lnTo>
                  <a:pt x="48" y="12"/>
                </a:lnTo>
                <a:lnTo>
                  <a:pt x="47" y="7"/>
                </a:lnTo>
                <a:lnTo>
                  <a:pt x="44" y="3"/>
                </a:lnTo>
                <a:lnTo>
                  <a:pt x="41" y="1"/>
                </a:lnTo>
                <a:lnTo>
                  <a:pt x="35" y="0"/>
                </a:lnTo>
                <a:lnTo>
                  <a:pt x="12" y="0"/>
                </a:lnTo>
                <a:lnTo>
                  <a:pt x="7" y="1"/>
                </a:lnTo>
                <a:lnTo>
                  <a:pt x="3" y="3"/>
                </a:lnTo>
                <a:lnTo>
                  <a:pt x="0" y="7"/>
                </a:lnTo>
                <a:lnTo>
                  <a:pt x="0" y="12"/>
                </a:lnTo>
                <a:lnTo>
                  <a:pt x="0" y="37"/>
                </a:lnTo>
                <a:lnTo>
                  <a:pt x="0" y="41"/>
                </a:lnTo>
                <a:lnTo>
                  <a:pt x="3" y="45"/>
                </a:lnTo>
                <a:lnTo>
                  <a:pt x="7" y="47"/>
                </a:lnTo>
                <a:lnTo>
                  <a:pt x="12" y="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7" name="Freeform 35"/>
          <p:cNvSpPr>
            <a:spLocks noEditPoints="1"/>
          </p:cNvSpPr>
          <p:nvPr/>
        </p:nvSpPr>
        <p:spPr bwMode="auto">
          <a:xfrm>
            <a:off x="10344150" y="9087645"/>
            <a:ext cx="723900" cy="619126"/>
          </a:xfrm>
          <a:custGeom>
            <a:avLst/>
            <a:gdLst>
              <a:gd name="T0" fmla="*/ 643 w 683"/>
              <a:gd name="T1" fmla="*/ 196 h 584"/>
              <a:gd name="T2" fmla="*/ 630 w 683"/>
              <a:gd name="T3" fmla="*/ 30 h 584"/>
              <a:gd name="T4" fmla="*/ 603 w 683"/>
              <a:gd name="T5" fmla="*/ 3 h 584"/>
              <a:gd name="T6" fmla="*/ 541 w 683"/>
              <a:gd name="T7" fmla="*/ 34 h 584"/>
              <a:gd name="T8" fmla="*/ 455 w 683"/>
              <a:gd name="T9" fmla="*/ 89 h 584"/>
              <a:gd name="T10" fmla="*/ 369 w 683"/>
              <a:gd name="T11" fmla="*/ 126 h 584"/>
              <a:gd name="T12" fmla="*/ 285 w 683"/>
              <a:gd name="T13" fmla="*/ 144 h 584"/>
              <a:gd name="T14" fmla="*/ 55 w 683"/>
              <a:gd name="T15" fmla="*/ 146 h 584"/>
              <a:gd name="T16" fmla="*/ 32 w 683"/>
              <a:gd name="T17" fmla="*/ 152 h 584"/>
              <a:gd name="T18" fmla="*/ 14 w 683"/>
              <a:gd name="T19" fmla="*/ 169 h 584"/>
              <a:gd name="T20" fmla="*/ 3 w 683"/>
              <a:gd name="T21" fmla="*/ 189 h 584"/>
              <a:gd name="T22" fmla="*/ 0 w 683"/>
              <a:gd name="T23" fmla="*/ 280 h 584"/>
              <a:gd name="T24" fmla="*/ 4 w 683"/>
              <a:gd name="T25" fmla="*/ 303 h 584"/>
              <a:gd name="T26" fmla="*/ 18 w 683"/>
              <a:gd name="T27" fmla="*/ 323 h 584"/>
              <a:gd name="T28" fmla="*/ 38 w 683"/>
              <a:gd name="T29" fmla="*/ 336 h 584"/>
              <a:gd name="T30" fmla="*/ 62 w 683"/>
              <a:gd name="T31" fmla="*/ 340 h 584"/>
              <a:gd name="T32" fmla="*/ 101 w 683"/>
              <a:gd name="T33" fmla="*/ 372 h 584"/>
              <a:gd name="T34" fmla="*/ 97 w 683"/>
              <a:gd name="T35" fmla="*/ 412 h 584"/>
              <a:gd name="T36" fmla="*/ 102 w 683"/>
              <a:gd name="T37" fmla="*/ 447 h 584"/>
              <a:gd name="T38" fmla="*/ 110 w 683"/>
              <a:gd name="T39" fmla="*/ 486 h 584"/>
              <a:gd name="T40" fmla="*/ 121 w 683"/>
              <a:gd name="T41" fmla="*/ 516 h 584"/>
              <a:gd name="T42" fmla="*/ 134 w 683"/>
              <a:gd name="T43" fmla="*/ 556 h 584"/>
              <a:gd name="T44" fmla="*/ 151 w 683"/>
              <a:gd name="T45" fmla="*/ 573 h 584"/>
              <a:gd name="T46" fmla="*/ 202 w 683"/>
              <a:gd name="T47" fmla="*/ 584 h 584"/>
              <a:gd name="T48" fmla="*/ 257 w 683"/>
              <a:gd name="T49" fmla="*/ 576 h 584"/>
              <a:gd name="T50" fmla="*/ 281 w 683"/>
              <a:gd name="T51" fmla="*/ 562 h 584"/>
              <a:gd name="T52" fmla="*/ 280 w 683"/>
              <a:gd name="T53" fmla="*/ 536 h 584"/>
              <a:gd name="T54" fmla="*/ 243 w 683"/>
              <a:gd name="T55" fmla="*/ 498 h 584"/>
              <a:gd name="T56" fmla="*/ 236 w 683"/>
              <a:gd name="T57" fmla="*/ 472 h 584"/>
              <a:gd name="T58" fmla="*/ 241 w 683"/>
              <a:gd name="T59" fmla="*/ 447 h 584"/>
              <a:gd name="T60" fmla="*/ 230 w 683"/>
              <a:gd name="T61" fmla="*/ 415 h 584"/>
              <a:gd name="T62" fmla="*/ 236 w 683"/>
              <a:gd name="T63" fmla="*/ 376 h 584"/>
              <a:gd name="T64" fmla="*/ 266 w 683"/>
              <a:gd name="T65" fmla="*/ 347 h 584"/>
              <a:gd name="T66" fmla="*/ 333 w 683"/>
              <a:gd name="T67" fmla="*/ 351 h 584"/>
              <a:gd name="T68" fmla="*/ 409 w 683"/>
              <a:gd name="T69" fmla="*/ 376 h 584"/>
              <a:gd name="T70" fmla="*/ 486 w 683"/>
              <a:gd name="T71" fmla="*/ 416 h 584"/>
              <a:gd name="T72" fmla="*/ 565 w 683"/>
              <a:gd name="T73" fmla="*/ 471 h 584"/>
              <a:gd name="T74" fmla="*/ 611 w 683"/>
              <a:gd name="T75" fmla="*/ 479 h 584"/>
              <a:gd name="T76" fmla="*/ 633 w 683"/>
              <a:gd name="T77" fmla="*/ 447 h 584"/>
              <a:gd name="T78" fmla="*/ 652 w 683"/>
              <a:gd name="T79" fmla="*/ 289 h 584"/>
              <a:gd name="T80" fmla="*/ 678 w 683"/>
              <a:gd name="T81" fmla="*/ 262 h 584"/>
              <a:gd name="T82" fmla="*/ 678 w 683"/>
              <a:gd name="T83" fmla="*/ 225 h 584"/>
              <a:gd name="T84" fmla="*/ 566 w 683"/>
              <a:gd name="T85" fmla="*/ 411 h 584"/>
              <a:gd name="T86" fmla="*/ 493 w 683"/>
              <a:gd name="T87" fmla="*/ 363 h 584"/>
              <a:gd name="T88" fmla="*/ 419 w 683"/>
              <a:gd name="T89" fmla="*/ 327 h 584"/>
              <a:gd name="T90" fmla="*/ 347 w 683"/>
              <a:gd name="T91" fmla="*/ 304 h 584"/>
              <a:gd name="T92" fmla="*/ 293 w 683"/>
              <a:gd name="T93" fmla="*/ 191 h 584"/>
              <a:gd name="T94" fmla="*/ 364 w 683"/>
              <a:gd name="T95" fmla="*/ 177 h 584"/>
              <a:gd name="T96" fmla="*/ 436 w 683"/>
              <a:gd name="T97" fmla="*/ 151 h 584"/>
              <a:gd name="T98" fmla="*/ 510 w 683"/>
              <a:gd name="T99" fmla="*/ 113 h 584"/>
              <a:gd name="T100" fmla="*/ 584 w 683"/>
              <a:gd name="T101" fmla="*/ 6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3" h="584">
                <a:moveTo>
                  <a:pt x="668" y="209"/>
                </a:moveTo>
                <a:lnTo>
                  <a:pt x="660" y="202"/>
                </a:lnTo>
                <a:lnTo>
                  <a:pt x="652" y="198"/>
                </a:lnTo>
                <a:lnTo>
                  <a:pt x="643" y="196"/>
                </a:lnTo>
                <a:lnTo>
                  <a:pt x="633" y="195"/>
                </a:lnTo>
                <a:lnTo>
                  <a:pt x="633" y="49"/>
                </a:lnTo>
                <a:lnTo>
                  <a:pt x="633" y="39"/>
                </a:lnTo>
                <a:lnTo>
                  <a:pt x="630" y="30"/>
                </a:lnTo>
                <a:lnTo>
                  <a:pt x="625" y="22"/>
                </a:lnTo>
                <a:lnTo>
                  <a:pt x="619" y="14"/>
                </a:lnTo>
                <a:lnTo>
                  <a:pt x="611" y="8"/>
                </a:lnTo>
                <a:lnTo>
                  <a:pt x="603" y="3"/>
                </a:lnTo>
                <a:lnTo>
                  <a:pt x="594" y="0"/>
                </a:lnTo>
                <a:lnTo>
                  <a:pt x="584" y="0"/>
                </a:lnTo>
                <a:lnTo>
                  <a:pt x="563" y="18"/>
                </a:lnTo>
                <a:lnTo>
                  <a:pt x="541" y="34"/>
                </a:lnTo>
                <a:lnTo>
                  <a:pt x="520" y="49"/>
                </a:lnTo>
                <a:lnTo>
                  <a:pt x="498" y="64"/>
                </a:lnTo>
                <a:lnTo>
                  <a:pt x="476" y="77"/>
                </a:lnTo>
                <a:lnTo>
                  <a:pt x="455" y="89"/>
                </a:lnTo>
                <a:lnTo>
                  <a:pt x="433" y="100"/>
                </a:lnTo>
                <a:lnTo>
                  <a:pt x="412" y="109"/>
                </a:lnTo>
                <a:lnTo>
                  <a:pt x="391" y="118"/>
                </a:lnTo>
                <a:lnTo>
                  <a:pt x="369" y="126"/>
                </a:lnTo>
                <a:lnTo>
                  <a:pt x="348" y="132"/>
                </a:lnTo>
                <a:lnTo>
                  <a:pt x="327" y="136"/>
                </a:lnTo>
                <a:lnTo>
                  <a:pt x="306" y="141"/>
                </a:lnTo>
                <a:lnTo>
                  <a:pt x="285" y="144"/>
                </a:lnTo>
                <a:lnTo>
                  <a:pt x="265" y="145"/>
                </a:lnTo>
                <a:lnTo>
                  <a:pt x="244" y="146"/>
                </a:lnTo>
                <a:lnTo>
                  <a:pt x="62" y="146"/>
                </a:lnTo>
                <a:lnTo>
                  <a:pt x="55" y="146"/>
                </a:lnTo>
                <a:lnTo>
                  <a:pt x="49" y="147"/>
                </a:lnTo>
                <a:lnTo>
                  <a:pt x="43" y="148"/>
                </a:lnTo>
                <a:lnTo>
                  <a:pt x="38" y="150"/>
                </a:lnTo>
                <a:lnTo>
                  <a:pt x="32" y="152"/>
                </a:lnTo>
                <a:lnTo>
                  <a:pt x="27" y="156"/>
                </a:lnTo>
                <a:lnTo>
                  <a:pt x="23" y="159"/>
                </a:lnTo>
                <a:lnTo>
                  <a:pt x="18" y="163"/>
                </a:lnTo>
                <a:lnTo>
                  <a:pt x="14" y="169"/>
                </a:lnTo>
                <a:lnTo>
                  <a:pt x="11" y="173"/>
                </a:lnTo>
                <a:lnTo>
                  <a:pt x="8" y="178"/>
                </a:lnTo>
                <a:lnTo>
                  <a:pt x="4" y="184"/>
                </a:lnTo>
                <a:lnTo>
                  <a:pt x="3" y="189"/>
                </a:lnTo>
                <a:lnTo>
                  <a:pt x="1" y="195"/>
                </a:lnTo>
                <a:lnTo>
                  <a:pt x="0" y="200"/>
                </a:lnTo>
                <a:lnTo>
                  <a:pt x="0" y="206"/>
                </a:lnTo>
                <a:lnTo>
                  <a:pt x="0" y="280"/>
                </a:lnTo>
                <a:lnTo>
                  <a:pt x="0" y="286"/>
                </a:lnTo>
                <a:lnTo>
                  <a:pt x="1" y="292"/>
                </a:lnTo>
                <a:lnTo>
                  <a:pt x="3" y="297"/>
                </a:lnTo>
                <a:lnTo>
                  <a:pt x="4" y="303"/>
                </a:lnTo>
                <a:lnTo>
                  <a:pt x="8" y="308"/>
                </a:lnTo>
                <a:lnTo>
                  <a:pt x="11" y="313"/>
                </a:lnTo>
                <a:lnTo>
                  <a:pt x="14" y="318"/>
                </a:lnTo>
                <a:lnTo>
                  <a:pt x="18" y="323"/>
                </a:lnTo>
                <a:lnTo>
                  <a:pt x="23" y="327"/>
                </a:lnTo>
                <a:lnTo>
                  <a:pt x="27" y="331"/>
                </a:lnTo>
                <a:lnTo>
                  <a:pt x="32" y="334"/>
                </a:lnTo>
                <a:lnTo>
                  <a:pt x="38" y="336"/>
                </a:lnTo>
                <a:lnTo>
                  <a:pt x="43" y="338"/>
                </a:lnTo>
                <a:lnTo>
                  <a:pt x="49" y="339"/>
                </a:lnTo>
                <a:lnTo>
                  <a:pt x="55" y="340"/>
                </a:lnTo>
                <a:lnTo>
                  <a:pt x="62" y="340"/>
                </a:lnTo>
                <a:lnTo>
                  <a:pt x="108" y="340"/>
                </a:lnTo>
                <a:lnTo>
                  <a:pt x="105" y="351"/>
                </a:lnTo>
                <a:lnTo>
                  <a:pt x="103" y="361"/>
                </a:lnTo>
                <a:lnTo>
                  <a:pt x="101" y="372"/>
                </a:lnTo>
                <a:lnTo>
                  <a:pt x="99" y="382"/>
                </a:lnTo>
                <a:lnTo>
                  <a:pt x="98" y="393"/>
                </a:lnTo>
                <a:lnTo>
                  <a:pt x="98" y="403"/>
                </a:lnTo>
                <a:lnTo>
                  <a:pt x="97" y="412"/>
                </a:lnTo>
                <a:lnTo>
                  <a:pt x="98" y="420"/>
                </a:lnTo>
                <a:lnTo>
                  <a:pt x="98" y="429"/>
                </a:lnTo>
                <a:lnTo>
                  <a:pt x="99" y="438"/>
                </a:lnTo>
                <a:lnTo>
                  <a:pt x="102" y="447"/>
                </a:lnTo>
                <a:lnTo>
                  <a:pt x="104" y="458"/>
                </a:lnTo>
                <a:lnTo>
                  <a:pt x="106" y="469"/>
                </a:lnTo>
                <a:lnTo>
                  <a:pt x="108" y="479"/>
                </a:lnTo>
                <a:lnTo>
                  <a:pt x="110" y="486"/>
                </a:lnTo>
                <a:lnTo>
                  <a:pt x="112" y="493"/>
                </a:lnTo>
                <a:lnTo>
                  <a:pt x="115" y="499"/>
                </a:lnTo>
                <a:lnTo>
                  <a:pt x="117" y="507"/>
                </a:lnTo>
                <a:lnTo>
                  <a:pt x="121" y="516"/>
                </a:lnTo>
                <a:lnTo>
                  <a:pt x="124" y="528"/>
                </a:lnTo>
                <a:lnTo>
                  <a:pt x="129" y="540"/>
                </a:lnTo>
                <a:lnTo>
                  <a:pt x="132" y="549"/>
                </a:lnTo>
                <a:lnTo>
                  <a:pt x="134" y="556"/>
                </a:lnTo>
                <a:lnTo>
                  <a:pt x="136" y="562"/>
                </a:lnTo>
                <a:lnTo>
                  <a:pt x="140" y="565"/>
                </a:lnTo>
                <a:lnTo>
                  <a:pt x="146" y="569"/>
                </a:lnTo>
                <a:lnTo>
                  <a:pt x="151" y="573"/>
                </a:lnTo>
                <a:lnTo>
                  <a:pt x="157" y="575"/>
                </a:lnTo>
                <a:lnTo>
                  <a:pt x="171" y="579"/>
                </a:lnTo>
                <a:lnTo>
                  <a:pt x="186" y="582"/>
                </a:lnTo>
                <a:lnTo>
                  <a:pt x="202" y="584"/>
                </a:lnTo>
                <a:lnTo>
                  <a:pt x="218" y="584"/>
                </a:lnTo>
                <a:lnTo>
                  <a:pt x="234" y="582"/>
                </a:lnTo>
                <a:lnTo>
                  <a:pt x="250" y="578"/>
                </a:lnTo>
                <a:lnTo>
                  <a:pt x="257" y="576"/>
                </a:lnTo>
                <a:lnTo>
                  <a:pt x="265" y="573"/>
                </a:lnTo>
                <a:lnTo>
                  <a:pt x="271" y="569"/>
                </a:lnTo>
                <a:lnTo>
                  <a:pt x="277" y="566"/>
                </a:lnTo>
                <a:lnTo>
                  <a:pt x="281" y="562"/>
                </a:lnTo>
                <a:lnTo>
                  <a:pt x="285" y="557"/>
                </a:lnTo>
                <a:lnTo>
                  <a:pt x="290" y="552"/>
                </a:lnTo>
                <a:lnTo>
                  <a:pt x="293" y="547"/>
                </a:lnTo>
                <a:lnTo>
                  <a:pt x="280" y="536"/>
                </a:lnTo>
                <a:lnTo>
                  <a:pt x="269" y="527"/>
                </a:lnTo>
                <a:lnTo>
                  <a:pt x="260" y="519"/>
                </a:lnTo>
                <a:lnTo>
                  <a:pt x="251" y="509"/>
                </a:lnTo>
                <a:lnTo>
                  <a:pt x="243" y="498"/>
                </a:lnTo>
                <a:lnTo>
                  <a:pt x="238" y="487"/>
                </a:lnTo>
                <a:lnTo>
                  <a:pt x="237" y="483"/>
                </a:lnTo>
                <a:lnTo>
                  <a:pt x="236" y="478"/>
                </a:lnTo>
                <a:lnTo>
                  <a:pt x="236" y="472"/>
                </a:lnTo>
                <a:lnTo>
                  <a:pt x="236" y="466"/>
                </a:lnTo>
                <a:lnTo>
                  <a:pt x="237" y="459"/>
                </a:lnTo>
                <a:lnTo>
                  <a:pt x="239" y="453"/>
                </a:lnTo>
                <a:lnTo>
                  <a:pt x="241" y="447"/>
                </a:lnTo>
                <a:lnTo>
                  <a:pt x="244" y="441"/>
                </a:lnTo>
                <a:lnTo>
                  <a:pt x="238" y="433"/>
                </a:lnTo>
                <a:lnTo>
                  <a:pt x="233" y="425"/>
                </a:lnTo>
                <a:lnTo>
                  <a:pt x="230" y="415"/>
                </a:lnTo>
                <a:lnTo>
                  <a:pt x="229" y="405"/>
                </a:lnTo>
                <a:lnTo>
                  <a:pt x="230" y="395"/>
                </a:lnTo>
                <a:lnTo>
                  <a:pt x="232" y="386"/>
                </a:lnTo>
                <a:lnTo>
                  <a:pt x="236" y="376"/>
                </a:lnTo>
                <a:lnTo>
                  <a:pt x="241" y="367"/>
                </a:lnTo>
                <a:lnTo>
                  <a:pt x="248" y="359"/>
                </a:lnTo>
                <a:lnTo>
                  <a:pt x="256" y="352"/>
                </a:lnTo>
                <a:lnTo>
                  <a:pt x="266" y="347"/>
                </a:lnTo>
                <a:lnTo>
                  <a:pt x="275" y="343"/>
                </a:lnTo>
                <a:lnTo>
                  <a:pt x="295" y="344"/>
                </a:lnTo>
                <a:lnTo>
                  <a:pt x="313" y="347"/>
                </a:lnTo>
                <a:lnTo>
                  <a:pt x="333" y="351"/>
                </a:lnTo>
                <a:lnTo>
                  <a:pt x="351" y="355"/>
                </a:lnTo>
                <a:lnTo>
                  <a:pt x="371" y="362"/>
                </a:lnTo>
                <a:lnTo>
                  <a:pt x="390" y="368"/>
                </a:lnTo>
                <a:lnTo>
                  <a:pt x="409" y="376"/>
                </a:lnTo>
                <a:lnTo>
                  <a:pt x="428" y="385"/>
                </a:lnTo>
                <a:lnTo>
                  <a:pt x="447" y="394"/>
                </a:lnTo>
                <a:lnTo>
                  <a:pt x="467" y="404"/>
                </a:lnTo>
                <a:lnTo>
                  <a:pt x="486" y="416"/>
                </a:lnTo>
                <a:lnTo>
                  <a:pt x="506" y="428"/>
                </a:lnTo>
                <a:lnTo>
                  <a:pt x="526" y="442"/>
                </a:lnTo>
                <a:lnTo>
                  <a:pt x="545" y="456"/>
                </a:lnTo>
                <a:lnTo>
                  <a:pt x="565" y="471"/>
                </a:lnTo>
                <a:lnTo>
                  <a:pt x="584" y="486"/>
                </a:lnTo>
                <a:lnTo>
                  <a:pt x="594" y="486"/>
                </a:lnTo>
                <a:lnTo>
                  <a:pt x="603" y="483"/>
                </a:lnTo>
                <a:lnTo>
                  <a:pt x="611" y="479"/>
                </a:lnTo>
                <a:lnTo>
                  <a:pt x="619" y="472"/>
                </a:lnTo>
                <a:lnTo>
                  <a:pt x="625" y="465"/>
                </a:lnTo>
                <a:lnTo>
                  <a:pt x="630" y="456"/>
                </a:lnTo>
                <a:lnTo>
                  <a:pt x="633" y="447"/>
                </a:lnTo>
                <a:lnTo>
                  <a:pt x="633" y="438"/>
                </a:lnTo>
                <a:lnTo>
                  <a:pt x="633" y="292"/>
                </a:lnTo>
                <a:lnTo>
                  <a:pt x="643" y="291"/>
                </a:lnTo>
                <a:lnTo>
                  <a:pt x="652" y="289"/>
                </a:lnTo>
                <a:lnTo>
                  <a:pt x="660" y="284"/>
                </a:lnTo>
                <a:lnTo>
                  <a:pt x="668" y="278"/>
                </a:lnTo>
                <a:lnTo>
                  <a:pt x="674" y="270"/>
                </a:lnTo>
                <a:lnTo>
                  <a:pt x="678" y="262"/>
                </a:lnTo>
                <a:lnTo>
                  <a:pt x="682" y="253"/>
                </a:lnTo>
                <a:lnTo>
                  <a:pt x="683" y="243"/>
                </a:lnTo>
                <a:lnTo>
                  <a:pt x="682" y="233"/>
                </a:lnTo>
                <a:lnTo>
                  <a:pt x="678" y="225"/>
                </a:lnTo>
                <a:lnTo>
                  <a:pt x="674" y="216"/>
                </a:lnTo>
                <a:lnTo>
                  <a:pt x="668" y="209"/>
                </a:lnTo>
                <a:close/>
                <a:moveTo>
                  <a:pt x="584" y="425"/>
                </a:moveTo>
                <a:lnTo>
                  <a:pt x="566" y="411"/>
                </a:lnTo>
                <a:lnTo>
                  <a:pt x="548" y="398"/>
                </a:lnTo>
                <a:lnTo>
                  <a:pt x="529" y="385"/>
                </a:lnTo>
                <a:lnTo>
                  <a:pt x="511" y="374"/>
                </a:lnTo>
                <a:lnTo>
                  <a:pt x="493" y="363"/>
                </a:lnTo>
                <a:lnTo>
                  <a:pt x="474" y="352"/>
                </a:lnTo>
                <a:lnTo>
                  <a:pt x="456" y="344"/>
                </a:lnTo>
                <a:lnTo>
                  <a:pt x="437" y="335"/>
                </a:lnTo>
                <a:lnTo>
                  <a:pt x="419" y="327"/>
                </a:lnTo>
                <a:lnTo>
                  <a:pt x="401" y="320"/>
                </a:lnTo>
                <a:lnTo>
                  <a:pt x="382" y="314"/>
                </a:lnTo>
                <a:lnTo>
                  <a:pt x="364" y="309"/>
                </a:lnTo>
                <a:lnTo>
                  <a:pt x="347" y="304"/>
                </a:lnTo>
                <a:lnTo>
                  <a:pt x="328" y="300"/>
                </a:lnTo>
                <a:lnTo>
                  <a:pt x="310" y="297"/>
                </a:lnTo>
                <a:lnTo>
                  <a:pt x="293" y="295"/>
                </a:lnTo>
                <a:lnTo>
                  <a:pt x="293" y="191"/>
                </a:lnTo>
                <a:lnTo>
                  <a:pt x="310" y="189"/>
                </a:lnTo>
                <a:lnTo>
                  <a:pt x="328" y="186"/>
                </a:lnTo>
                <a:lnTo>
                  <a:pt x="346" y="183"/>
                </a:lnTo>
                <a:lnTo>
                  <a:pt x="364" y="177"/>
                </a:lnTo>
                <a:lnTo>
                  <a:pt x="382" y="172"/>
                </a:lnTo>
                <a:lnTo>
                  <a:pt x="401" y="167"/>
                </a:lnTo>
                <a:lnTo>
                  <a:pt x="418" y="159"/>
                </a:lnTo>
                <a:lnTo>
                  <a:pt x="436" y="151"/>
                </a:lnTo>
                <a:lnTo>
                  <a:pt x="455" y="143"/>
                </a:lnTo>
                <a:lnTo>
                  <a:pt x="473" y="133"/>
                </a:lnTo>
                <a:lnTo>
                  <a:pt x="491" y="123"/>
                </a:lnTo>
                <a:lnTo>
                  <a:pt x="510" y="113"/>
                </a:lnTo>
                <a:lnTo>
                  <a:pt x="529" y="101"/>
                </a:lnTo>
                <a:lnTo>
                  <a:pt x="548" y="89"/>
                </a:lnTo>
                <a:lnTo>
                  <a:pt x="566" y="76"/>
                </a:lnTo>
                <a:lnTo>
                  <a:pt x="584" y="62"/>
                </a:lnTo>
                <a:lnTo>
                  <a:pt x="584" y="42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8" name="Freeform 36"/>
          <p:cNvSpPr>
            <a:spLocks noEditPoints="1"/>
          </p:cNvSpPr>
          <p:nvPr/>
        </p:nvSpPr>
        <p:spPr bwMode="auto">
          <a:xfrm>
            <a:off x="13420727" y="9087645"/>
            <a:ext cx="619126" cy="619126"/>
          </a:xfrm>
          <a:custGeom>
            <a:avLst/>
            <a:gdLst>
              <a:gd name="T0" fmla="*/ 512 w 585"/>
              <a:gd name="T1" fmla="*/ 100 h 584"/>
              <a:gd name="T2" fmla="*/ 455 w 585"/>
              <a:gd name="T3" fmla="*/ 50 h 584"/>
              <a:gd name="T4" fmla="*/ 387 w 585"/>
              <a:gd name="T5" fmla="*/ 15 h 584"/>
              <a:gd name="T6" fmla="*/ 312 w 585"/>
              <a:gd name="T7" fmla="*/ 0 h 584"/>
              <a:gd name="T8" fmla="*/ 235 w 585"/>
              <a:gd name="T9" fmla="*/ 6 h 584"/>
              <a:gd name="T10" fmla="*/ 162 w 585"/>
              <a:gd name="T11" fmla="*/ 30 h 584"/>
              <a:gd name="T12" fmla="*/ 99 w 585"/>
              <a:gd name="T13" fmla="*/ 73 h 584"/>
              <a:gd name="T14" fmla="*/ 49 w 585"/>
              <a:gd name="T15" fmla="*/ 129 h 584"/>
              <a:gd name="T16" fmla="*/ 15 w 585"/>
              <a:gd name="T17" fmla="*/ 198 h 584"/>
              <a:gd name="T18" fmla="*/ 0 w 585"/>
              <a:gd name="T19" fmla="*/ 272 h 584"/>
              <a:gd name="T20" fmla="*/ 6 w 585"/>
              <a:gd name="T21" fmla="*/ 350 h 584"/>
              <a:gd name="T22" fmla="*/ 31 w 585"/>
              <a:gd name="T23" fmla="*/ 421 h 584"/>
              <a:gd name="T24" fmla="*/ 73 w 585"/>
              <a:gd name="T25" fmla="*/ 485 h 584"/>
              <a:gd name="T26" fmla="*/ 129 w 585"/>
              <a:gd name="T27" fmla="*/ 535 h 584"/>
              <a:gd name="T28" fmla="*/ 198 w 585"/>
              <a:gd name="T29" fmla="*/ 569 h 584"/>
              <a:gd name="T30" fmla="*/ 273 w 585"/>
              <a:gd name="T31" fmla="*/ 583 h 584"/>
              <a:gd name="T32" fmla="*/ 350 w 585"/>
              <a:gd name="T33" fmla="*/ 579 h 584"/>
              <a:gd name="T34" fmla="*/ 422 w 585"/>
              <a:gd name="T35" fmla="*/ 554 h 584"/>
              <a:gd name="T36" fmla="*/ 485 w 585"/>
              <a:gd name="T37" fmla="*/ 512 h 584"/>
              <a:gd name="T38" fmla="*/ 535 w 585"/>
              <a:gd name="T39" fmla="*/ 455 h 584"/>
              <a:gd name="T40" fmla="*/ 570 w 585"/>
              <a:gd name="T41" fmla="*/ 387 h 584"/>
              <a:gd name="T42" fmla="*/ 584 w 585"/>
              <a:gd name="T43" fmla="*/ 312 h 584"/>
              <a:gd name="T44" fmla="*/ 579 w 585"/>
              <a:gd name="T45" fmla="*/ 235 h 584"/>
              <a:gd name="T46" fmla="*/ 554 w 585"/>
              <a:gd name="T47" fmla="*/ 162 h 584"/>
              <a:gd name="T48" fmla="*/ 506 w 585"/>
              <a:gd name="T49" fmla="*/ 408 h 584"/>
              <a:gd name="T50" fmla="*/ 480 w 585"/>
              <a:gd name="T51" fmla="*/ 447 h 584"/>
              <a:gd name="T52" fmla="*/ 447 w 585"/>
              <a:gd name="T53" fmla="*/ 480 h 584"/>
              <a:gd name="T54" fmla="*/ 409 w 585"/>
              <a:gd name="T55" fmla="*/ 506 h 584"/>
              <a:gd name="T56" fmla="*/ 364 w 585"/>
              <a:gd name="T57" fmla="*/ 525 h 584"/>
              <a:gd name="T58" fmla="*/ 317 w 585"/>
              <a:gd name="T59" fmla="*/ 535 h 584"/>
              <a:gd name="T60" fmla="*/ 268 w 585"/>
              <a:gd name="T61" fmla="*/ 535 h 584"/>
              <a:gd name="T62" fmla="*/ 221 w 585"/>
              <a:gd name="T63" fmla="*/ 525 h 584"/>
              <a:gd name="T64" fmla="*/ 176 w 585"/>
              <a:gd name="T65" fmla="*/ 506 h 584"/>
              <a:gd name="T66" fmla="*/ 138 w 585"/>
              <a:gd name="T67" fmla="*/ 480 h 584"/>
              <a:gd name="T68" fmla="*/ 105 w 585"/>
              <a:gd name="T69" fmla="*/ 447 h 584"/>
              <a:gd name="T70" fmla="*/ 79 w 585"/>
              <a:gd name="T71" fmla="*/ 408 h 584"/>
              <a:gd name="T72" fmla="*/ 60 w 585"/>
              <a:gd name="T73" fmla="*/ 364 h 584"/>
              <a:gd name="T74" fmla="*/ 50 w 585"/>
              <a:gd name="T75" fmla="*/ 317 h 584"/>
              <a:gd name="T76" fmla="*/ 50 w 585"/>
              <a:gd name="T77" fmla="*/ 268 h 584"/>
              <a:gd name="T78" fmla="*/ 60 w 585"/>
              <a:gd name="T79" fmla="*/ 221 h 584"/>
              <a:gd name="T80" fmla="*/ 79 w 585"/>
              <a:gd name="T81" fmla="*/ 176 h 584"/>
              <a:gd name="T82" fmla="*/ 105 w 585"/>
              <a:gd name="T83" fmla="*/ 137 h 584"/>
              <a:gd name="T84" fmla="*/ 138 w 585"/>
              <a:gd name="T85" fmla="*/ 105 h 584"/>
              <a:gd name="T86" fmla="*/ 176 w 585"/>
              <a:gd name="T87" fmla="*/ 79 h 584"/>
              <a:gd name="T88" fmla="*/ 221 w 585"/>
              <a:gd name="T89" fmla="*/ 60 h 584"/>
              <a:gd name="T90" fmla="*/ 268 w 585"/>
              <a:gd name="T91" fmla="*/ 50 h 584"/>
              <a:gd name="T92" fmla="*/ 317 w 585"/>
              <a:gd name="T93" fmla="*/ 50 h 584"/>
              <a:gd name="T94" fmla="*/ 364 w 585"/>
              <a:gd name="T95" fmla="*/ 60 h 584"/>
              <a:gd name="T96" fmla="*/ 409 w 585"/>
              <a:gd name="T97" fmla="*/ 79 h 584"/>
              <a:gd name="T98" fmla="*/ 447 w 585"/>
              <a:gd name="T99" fmla="*/ 105 h 584"/>
              <a:gd name="T100" fmla="*/ 480 w 585"/>
              <a:gd name="T101" fmla="*/ 137 h 584"/>
              <a:gd name="T102" fmla="*/ 506 w 585"/>
              <a:gd name="T103" fmla="*/ 176 h 584"/>
              <a:gd name="T104" fmla="*/ 525 w 585"/>
              <a:gd name="T105" fmla="*/ 221 h 584"/>
              <a:gd name="T106" fmla="*/ 535 w 585"/>
              <a:gd name="T107" fmla="*/ 268 h 584"/>
              <a:gd name="T108" fmla="*/ 535 w 585"/>
              <a:gd name="T109" fmla="*/ 317 h 584"/>
              <a:gd name="T110" fmla="*/ 525 w 585"/>
              <a:gd name="T111" fmla="*/ 36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5" h="584">
                <a:moveTo>
                  <a:pt x="546" y="145"/>
                </a:moveTo>
                <a:lnTo>
                  <a:pt x="535" y="129"/>
                </a:lnTo>
                <a:lnTo>
                  <a:pt x="524" y="114"/>
                </a:lnTo>
                <a:lnTo>
                  <a:pt x="512" y="100"/>
                </a:lnTo>
                <a:lnTo>
                  <a:pt x="499" y="86"/>
                </a:lnTo>
                <a:lnTo>
                  <a:pt x="485" y="73"/>
                </a:lnTo>
                <a:lnTo>
                  <a:pt x="471" y="61"/>
                </a:lnTo>
                <a:lnTo>
                  <a:pt x="455" y="50"/>
                </a:lnTo>
                <a:lnTo>
                  <a:pt x="439" y="39"/>
                </a:lnTo>
                <a:lnTo>
                  <a:pt x="422" y="30"/>
                </a:lnTo>
                <a:lnTo>
                  <a:pt x="404" y="22"/>
                </a:lnTo>
                <a:lnTo>
                  <a:pt x="387" y="15"/>
                </a:lnTo>
                <a:lnTo>
                  <a:pt x="369" y="10"/>
                </a:lnTo>
                <a:lnTo>
                  <a:pt x="350" y="6"/>
                </a:lnTo>
                <a:lnTo>
                  <a:pt x="331" y="2"/>
                </a:lnTo>
                <a:lnTo>
                  <a:pt x="312" y="0"/>
                </a:lnTo>
                <a:lnTo>
                  <a:pt x="292" y="0"/>
                </a:lnTo>
                <a:lnTo>
                  <a:pt x="273" y="0"/>
                </a:lnTo>
                <a:lnTo>
                  <a:pt x="253" y="2"/>
                </a:lnTo>
                <a:lnTo>
                  <a:pt x="235" y="6"/>
                </a:lnTo>
                <a:lnTo>
                  <a:pt x="216" y="10"/>
                </a:lnTo>
                <a:lnTo>
                  <a:pt x="198" y="15"/>
                </a:lnTo>
                <a:lnTo>
                  <a:pt x="180" y="22"/>
                </a:lnTo>
                <a:lnTo>
                  <a:pt x="162" y="30"/>
                </a:lnTo>
                <a:lnTo>
                  <a:pt x="145" y="39"/>
                </a:lnTo>
                <a:lnTo>
                  <a:pt x="129" y="49"/>
                </a:lnTo>
                <a:lnTo>
                  <a:pt x="114" y="61"/>
                </a:lnTo>
                <a:lnTo>
                  <a:pt x="99" y="73"/>
                </a:lnTo>
                <a:lnTo>
                  <a:pt x="86" y="86"/>
                </a:lnTo>
                <a:lnTo>
                  <a:pt x="73" y="99"/>
                </a:lnTo>
                <a:lnTo>
                  <a:pt x="61" y="114"/>
                </a:lnTo>
                <a:lnTo>
                  <a:pt x="49" y="129"/>
                </a:lnTo>
                <a:lnTo>
                  <a:pt x="39" y="145"/>
                </a:lnTo>
                <a:lnTo>
                  <a:pt x="31" y="162"/>
                </a:lnTo>
                <a:lnTo>
                  <a:pt x="22" y="179"/>
                </a:lnTo>
                <a:lnTo>
                  <a:pt x="15" y="198"/>
                </a:lnTo>
                <a:lnTo>
                  <a:pt x="10" y="216"/>
                </a:lnTo>
                <a:lnTo>
                  <a:pt x="6" y="235"/>
                </a:lnTo>
                <a:lnTo>
                  <a:pt x="3" y="253"/>
                </a:lnTo>
                <a:lnTo>
                  <a:pt x="0" y="272"/>
                </a:lnTo>
                <a:lnTo>
                  <a:pt x="0" y="292"/>
                </a:lnTo>
                <a:lnTo>
                  <a:pt x="0" y="312"/>
                </a:lnTo>
                <a:lnTo>
                  <a:pt x="3" y="331"/>
                </a:lnTo>
                <a:lnTo>
                  <a:pt x="6" y="350"/>
                </a:lnTo>
                <a:lnTo>
                  <a:pt x="10" y="368"/>
                </a:lnTo>
                <a:lnTo>
                  <a:pt x="15" y="387"/>
                </a:lnTo>
                <a:lnTo>
                  <a:pt x="22" y="404"/>
                </a:lnTo>
                <a:lnTo>
                  <a:pt x="31" y="421"/>
                </a:lnTo>
                <a:lnTo>
                  <a:pt x="39" y="439"/>
                </a:lnTo>
                <a:lnTo>
                  <a:pt x="49" y="455"/>
                </a:lnTo>
                <a:lnTo>
                  <a:pt x="61" y="471"/>
                </a:lnTo>
                <a:lnTo>
                  <a:pt x="73" y="485"/>
                </a:lnTo>
                <a:lnTo>
                  <a:pt x="86" y="499"/>
                </a:lnTo>
                <a:lnTo>
                  <a:pt x="99" y="512"/>
                </a:lnTo>
                <a:lnTo>
                  <a:pt x="114" y="524"/>
                </a:lnTo>
                <a:lnTo>
                  <a:pt x="129" y="535"/>
                </a:lnTo>
                <a:lnTo>
                  <a:pt x="145" y="546"/>
                </a:lnTo>
                <a:lnTo>
                  <a:pt x="162" y="554"/>
                </a:lnTo>
                <a:lnTo>
                  <a:pt x="180" y="562"/>
                </a:lnTo>
                <a:lnTo>
                  <a:pt x="198" y="569"/>
                </a:lnTo>
                <a:lnTo>
                  <a:pt x="216" y="575"/>
                </a:lnTo>
                <a:lnTo>
                  <a:pt x="235" y="579"/>
                </a:lnTo>
                <a:lnTo>
                  <a:pt x="253" y="582"/>
                </a:lnTo>
                <a:lnTo>
                  <a:pt x="273" y="583"/>
                </a:lnTo>
                <a:lnTo>
                  <a:pt x="292" y="584"/>
                </a:lnTo>
                <a:lnTo>
                  <a:pt x="312" y="583"/>
                </a:lnTo>
                <a:lnTo>
                  <a:pt x="331" y="582"/>
                </a:lnTo>
                <a:lnTo>
                  <a:pt x="350" y="579"/>
                </a:lnTo>
                <a:lnTo>
                  <a:pt x="369" y="575"/>
                </a:lnTo>
                <a:lnTo>
                  <a:pt x="387" y="569"/>
                </a:lnTo>
                <a:lnTo>
                  <a:pt x="404" y="562"/>
                </a:lnTo>
                <a:lnTo>
                  <a:pt x="422" y="554"/>
                </a:lnTo>
                <a:lnTo>
                  <a:pt x="439" y="546"/>
                </a:lnTo>
                <a:lnTo>
                  <a:pt x="455" y="535"/>
                </a:lnTo>
                <a:lnTo>
                  <a:pt x="471" y="524"/>
                </a:lnTo>
                <a:lnTo>
                  <a:pt x="485" y="512"/>
                </a:lnTo>
                <a:lnTo>
                  <a:pt x="499" y="499"/>
                </a:lnTo>
                <a:lnTo>
                  <a:pt x="512" y="485"/>
                </a:lnTo>
                <a:lnTo>
                  <a:pt x="524" y="471"/>
                </a:lnTo>
                <a:lnTo>
                  <a:pt x="535" y="455"/>
                </a:lnTo>
                <a:lnTo>
                  <a:pt x="546" y="439"/>
                </a:lnTo>
                <a:lnTo>
                  <a:pt x="554" y="421"/>
                </a:lnTo>
                <a:lnTo>
                  <a:pt x="562" y="404"/>
                </a:lnTo>
                <a:lnTo>
                  <a:pt x="570" y="387"/>
                </a:lnTo>
                <a:lnTo>
                  <a:pt x="575" y="368"/>
                </a:lnTo>
                <a:lnTo>
                  <a:pt x="579" y="350"/>
                </a:lnTo>
                <a:lnTo>
                  <a:pt x="582" y="331"/>
                </a:lnTo>
                <a:lnTo>
                  <a:pt x="584" y="312"/>
                </a:lnTo>
                <a:lnTo>
                  <a:pt x="585" y="292"/>
                </a:lnTo>
                <a:lnTo>
                  <a:pt x="584" y="272"/>
                </a:lnTo>
                <a:lnTo>
                  <a:pt x="582" y="253"/>
                </a:lnTo>
                <a:lnTo>
                  <a:pt x="579" y="235"/>
                </a:lnTo>
                <a:lnTo>
                  <a:pt x="575" y="216"/>
                </a:lnTo>
                <a:lnTo>
                  <a:pt x="570" y="198"/>
                </a:lnTo>
                <a:lnTo>
                  <a:pt x="562" y="179"/>
                </a:lnTo>
                <a:lnTo>
                  <a:pt x="554" y="162"/>
                </a:lnTo>
                <a:lnTo>
                  <a:pt x="546" y="145"/>
                </a:lnTo>
                <a:close/>
                <a:moveTo>
                  <a:pt x="517" y="387"/>
                </a:moveTo>
                <a:lnTo>
                  <a:pt x="511" y="398"/>
                </a:lnTo>
                <a:lnTo>
                  <a:pt x="506" y="408"/>
                </a:lnTo>
                <a:lnTo>
                  <a:pt x="500" y="419"/>
                </a:lnTo>
                <a:lnTo>
                  <a:pt x="494" y="429"/>
                </a:lnTo>
                <a:lnTo>
                  <a:pt x="487" y="439"/>
                </a:lnTo>
                <a:lnTo>
                  <a:pt x="480" y="447"/>
                </a:lnTo>
                <a:lnTo>
                  <a:pt x="472" y="456"/>
                </a:lnTo>
                <a:lnTo>
                  <a:pt x="465" y="465"/>
                </a:lnTo>
                <a:lnTo>
                  <a:pt x="456" y="472"/>
                </a:lnTo>
                <a:lnTo>
                  <a:pt x="447" y="480"/>
                </a:lnTo>
                <a:lnTo>
                  <a:pt x="438" y="487"/>
                </a:lnTo>
                <a:lnTo>
                  <a:pt x="429" y="494"/>
                </a:lnTo>
                <a:lnTo>
                  <a:pt x="419" y="500"/>
                </a:lnTo>
                <a:lnTo>
                  <a:pt x="409" y="506"/>
                </a:lnTo>
                <a:lnTo>
                  <a:pt x="398" y="511"/>
                </a:lnTo>
                <a:lnTo>
                  <a:pt x="387" y="516"/>
                </a:lnTo>
                <a:lnTo>
                  <a:pt x="375" y="521"/>
                </a:lnTo>
                <a:lnTo>
                  <a:pt x="364" y="525"/>
                </a:lnTo>
                <a:lnTo>
                  <a:pt x="352" y="528"/>
                </a:lnTo>
                <a:lnTo>
                  <a:pt x="341" y="530"/>
                </a:lnTo>
                <a:lnTo>
                  <a:pt x="329" y="533"/>
                </a:lnTo>
                <a:lnTo>
                  <a:pt x="317" y="535"/>
                </a:lnTo>
                <a:lnTo>
                  <a:pt x="305" y="536"/>
                </a:lnTo>
                <a:lnTo>
                  <a:pt x="292" y="536"/>
                </a:lnTo>
                <a:lnTo>
                  <a:pt x="280" y="536"/>
                </a:lnTo>
                <a:lnTo>
                  <a:pt x="268" y="535"/>
                </a:lnTo>
                <a:lnTo>
                  <a:pt x="256" y="533"/>
                </a:lnTo>
                <a:lnTo>
                  <a:pt x="244" y="530"/>
                </a:lnTo>
                <a:lnTo>
                  <a:pt x="233" y="528"/>
                </a:lnTo>
                <a:lnTo>
                  <a:pt x="221" y="525"/>
                </a:lnTo>
                <a:lnTo>
                  <a:pt x="209" y="521"/>
                </a:lnTo>
                <a:lnTo>
                  <a:pt x="198" y="516"/>
                </a:lnTo>
                <a:lnTo>
                  <a:pt x="186" y="511"/>
                </a:lnTo>
                <a:lnTo>
                  <a:pt x="176" y="506"/>
                </a:lnTo>
                <a:lnTo>
                  <a:pt x="166" y="500"/>
                </a:lnTo>
                <a:lnTo>
                  <a:pt x="156" y="494"/>
                </a:lnTo>
                <a:lnTo>
                  <a:pt x="146" y="487"/>
                </a:lnTo>
                <a:lnTo>
                  <a:pt x="138" y="480"/>
                </a:lnTo>
                <a:lnTo>
                  <a:pt x="129" y="472"/>
                </a:lnTo>
                <a:lnTo>
                  <a:pt x="120" y="465"/>
                </a:lnTo>
                <a:lnTo>
                  <a:pt x="113" y="456"/>
                </a:lnTo>
                <a:lnTo>
                  <a:pt x="105" y="447"/>
                </a:lnTo>
                <a:lnTo>
                  <a:pt x="98" y="439"/>
                </a:lnTo>
                <a:lnTo>
                  <a:pt x="91" y="429"/>
                </a:lnTo>
                <a:lnTo>
                  <a:pt x="85" y="419"/>
                </a:lnTo>
                <a:lnTo>
                  <a:pt x="79" y="408"/>
                </a:lnTo>
                <a:lnTo>
                  <a:pt x="73" y="398"/>
                </a:lnTo>
                <a:lnTo>
                  <a:pt x="68" y="387"/>
                </a:lnTo>
                <a:lnTo>
                  <a:pt x="64" y="375"/>
                </a:lnTo>
                <a:lnTo>
                  <a:pt x="60" y="364"/>
                </a:lnTo>
                <a:lnTo>
                  <a:pt x="57" y="352"/>
                </a:lnTo>
                <a:lnTo>
                  <a:pt x="53" y="340"/>
                </a:lnTo>
                <a:lnTo>
                  <a:pt x="51" y="328"/>
                </a:lnTo>
                <a:lnTo>
                  <a:pt x="50" y="317"/>
                </a:lnTo>
                <a:lnTo>
                  <a:pt x="49" y="305"/>
                </a:lnTo>
                <a:lnTo>
                  <a:pt x="49" y="292"/>
                </a:lnTo>
                <a:lnTo>
                  <a:pt x="49" y="280"/>
                </a:lnTo>
                <a:lnTo>
                  <a:pt x="50" y="268"/>
                </a:lnTo>
                <a:lnTo>
                  <a:pt x="51" y="256"/>
                </a:lnTo>
                <a:lnTo>
                  <a:pt x="53" y="244"/>
                </a:lnTo>
                <a:lnTo>
                  <a:pt x="57" y="232"/>
                </a:lnTo>
                <a:lnTo>
                  <a:pt x="60" y="221"/>
                </a:lnTo>
                <a:lnTo>
                  <a:pt x="64" y="209"/>
                </a:lnTo>
                <a:lnTo>
                  <a:pt x="68" y="198"/>
                </a:lnTo>
                <a:lnTo>
                  <a:pt x="73" y="187"/>
                </a:lnTo>
                <a:lnTo>
                  <a:pt x="79" y="176"/>
                </a:lnTo>
                <a:lnTo>
                  <a:pt x="85" y="165"/>
                </a:lnTo>
                <a:lnTo>
                  <a:pt x="91" y="156"/>
                </a:lnTo>
                <a:lnTo>
                  <a:pt x="98" y="146"/>
                </a:lnTo>
                <a:lnTo>
                  <a:pt x="105" y="137"/>
                </a:lnTo>
                <a:lnTo>
                  <a:pt x="113" y="129"/>
                </a:lnTo>
                <a:lnTo>
                  <a:pt x="120" y="120"/>
                </a:lnTo>
                <a:lnTo>
                  <a:pt x="129" y="113"/>
                </a:lnTo>
                <a:lnTo>
                  <a:pt x="138" y="105"/>
                </a:lnTo>
                <a:lnTo>
                  <a:pt x="146" y="97"/>
                </a:lnTo>
                <a:lnTo>
                  <a:pt x="156" y="91"/>
                </a:lnTo>
                <a:lnTo>
                  <a:pt x="166" y="84"/>
                </a:lnTo>
                <a:lnTo>
                  <a:pt x="176" y="79"/>
                </a:lnTo>
                <a:lnTo>
                  <a:pt x="186" y="73"/>
                </a:lnTo>
                <a:lnTo>
                  <a:pt x="198" y="68"/>
                </a:lnTo>
                <a:lnTo>
                  <a:pt x="209" y="64"/>
                </a:lnTo>
                <a:lnTo>
                  <a:pt x="221" y="60"/>
                </a:lnTo>
                <a:lnTo>
                  <a:pt x="233" y="56"/>
                </a:lnTo>
                <a:lnTo>
                  <a:pt x="244" y="53"/>
                </a:lnTo>
                <a:lnTo>
                  <a:pt x="256" y="51"/>
                </a:lnTo>
                <a:lnTo>
                  <a:pt x="268" y="50"/>
                </a:lnTo>
                <a:lnTo>
                  <a:pt x="280" y="49"/>
                </a:lnTo>
                <a:lnTo>
                  <a:pt x="292" y="49"/>
                </a:lnTo>
                <a:lnTo>
                  <a:pt x="305" y="49"/>
                </a:lnTo>
                <a:lnTo>
                  <a:pt x="317" y="50"/>
                </a:lnTo>
                <a:lnTo>
                  <a:pt x="329" y="51"/>
                </a:lnTo>
                <a:lnTo>
                  <a:pt x="341" y="53"/>
                </a:lnTo>
                <a:lnTo>
                  <a:pt x="352" y="56"/>
                </a:lnTo>
                <a:lnTo>
                  <a:pt x="364" y="60"/>
                </a:lnTo>
                <a:lnTo>
                  <a:pt x="375" y="64"/>
                </a:lnTo>
                <a:lnTo>
                  <a:pt x="387" y="68"/>
                </a:lnTo>
                <a:lnTo>
                  <a:pt x="398" y="73"/>
                </a:lnTo>
                <a:lnTo>
                  <a:pt x="409" y="79"/>
                </a:lnTo>
                <a:lnTo>
                  <a:pt x="419" y="84"/>
                </a:lnTo>
                <a:lnTo>
                  <a:pt x="429" y="91"/>
                </a:lnTo>
                <a:lnTo>
                  <a:pt x="438" y="97"/>
                </a:lnTo>
                <a:lnTo>
                  <a:pt x="447" y="105"/>
                </a:lnTo>
                <a:lnTo>
                  <a:pt x="456" y="113"/>
                </a:lnTo>
                <a:lnTo>
                  <a:pt x="465" y="120"/>
                </a:lnTo>
                <a:lnTo>
                  <a:pt x="472" y="129"/>
                </a:lnTo>
                <a:lnTo>
                  <a:pt x="480" y="137"/>
                </a:lnTo>
                <a:lnTo>
                  <a:pt x="487" y="146"/>
                </a:lnTo>
                <a:lnTo>
                  <a:pt x="494" y="156"/>
                </a:lnTo>
                <a:lnTo>
                  <a:pt x="500" y="165"/>
                </a:lnTo>
                <a:lnTo>
                  <a:pt x="506" y="176"/>
                </a:lnTo>
                <a:lnTo>
                  <a:pt x="511" y="187"/>
                </a:lnTo>
                <a:lnTo>
                  <a:pt x="517" y="198"/>
                </a:lnTo>
                <a:lnTo>
                  <a:pt x="521" y="209"/>
                </a:lnTo>
                <a:lnTo>
                  <a:pt x="525" y="221"/>
                </a:lnTo>
                <a:lnTo>
                  <a:pt x="528" y="232"/>
                </a:lnTo>
                <a:lnTo>
                  <a:pt x="531" y="244"/>
                </a:lnTo>
                <a:lnTo>
                  <a:pt x="533" y="256"/>
                </a:lnTo>
                <a:lnTo>
                  <a:pt x="535" y="268"/>
                </a:lnTo>
                <a:lnTo>
                  <a:pt x="536" y="280"/>
                </a:lnTo>
                <a:lnTo>
                  <a:pt x="536" y="292"/>
                </a:lnTo>
                <a:lnTo>
                  <a:pt x="536" y="305"/>
                </a:lnTo>
                <a:lnTo>
                  <a:pt x="535" y="317"/>
                </a:lnTo>
                <a:lnTo>
                  <a:pt x="533" y="328"/>
                </a:lnTo>
                <a:lnTo>
                  <a:pt x="531" y="340"/>
                </a:lnTo>
                <a:lnTo>
                  <a:pt x="528" y="352"/>
                </a:lnTo>
                <a:lnTo>
                  <a:pt x="525" y="364"/>
                </a:lnTo>
                <a:lnTo>
                  <a:pt x="521" y="375"/>
                </a:lnTo>
                <a:lnTo>
                  <a:pt x="517" y="38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89" name="Freeform 37"/>
          <p:cNvSpPr>
            <a:spLocks noEditPoints="1"/>
          </p:cNvSpPr>
          <p:nvPr/>
        </p:nvSpPr>
        <p:spPr bwMode="auto">
          <a:xfrm>
            <a:off x="13525500" y="9189245"/>
            <a:ext cx="409576" cy="412750"/>
          </a:xfrm>
          <a:custGeom>
            <a:avLst/>
            <a:gdLst>
              <a:gd name="T0" fmla="*/ 155 w 389"/>
              <a:gd name="T1" fmla="*/ 4 h 390"/>
              <a:gd name="T2" fmla="*/ 102 w 389"/>
              <a:gd name="T3" fmla="*/ 23 h 390"/>
              <a:gd name="T4" fmla="*/ 57 w 389"/>
              <a:gd name="T5" fmla="*/ 58 h 390"/>
              <a:gd name="T6" fmla="*/ 22 w 389"/>
              <a:gd name="T7" fmla="*/ 103 h 390"/>
              <a:gd name="T8" fmla="*/ 3 w 389"/>
              <a:gd name="T9" fmla="*/ 156 h 390"/>
              <a:gd name="T10" fmla="*/ 1 w 389"/>
              <a:gd name="T11" fmla="*/ 215 h 390"/>
              <a:gd name="T12" fmla="*/ 14 w 389"/>
              <a:gd name="T13" fmla="*/ 270 h 390"/>
              <a:gd name="T14" fmla="*/ 43 w 389"/>
              <a:gd name="T15" fmla="*/ 318 h 390"/>
              <a:gd name="T16" fmla="*/ 87 w 389"/>
              <a:gd name="T17" fmla="*/ 358 h 390"/>
              <a:gd name="T18" fmla="*/ 137 w 389"/>
              <a:gd name="T19" fmla="*/ 382 h 390"/>
              <a:gd name="T20" fmla="*/ 194 w 389"/>
              <a:gd name="T21" fmla="*/ 390 h 390"/>
              <a:gd name="T22" fmla="*/ 251 w 389"/>
              <a:gd name="T23" fmla="*/ 382 h 390"/>
              <a:gd name="T24" fmla="*/ 302 w 389"/>
              <a:gd name="T25" fmla="*/ 358 h 390"/>
              <a:gd name="T26" fmla="*/ 345 w 389"/>
              <a:gd name="T27" fmla="*/ 318 h 390"/>
              <a:gd name="T28" fmla="*/ 374 w 389"/>
              <a:gd name="T29" fmla="*/ 270 h 390"/>
              <a:gd name="T30" fmla="*/ 388 w 389"/>
              <a:gd name="T31" fmla="*/ 215 h 390"/>
              <a:gd name="T32" fmla="*/ 385 w 389"/>
              <a:gd name="T33" fmla="*/ 156 h 390"/>
              <a:gd name="T34" fmla="*/ 367 w 389"/>
              <a:gd name="T35" fmla="*/ 103 h 390"/>
              <a:gd name="T36" fmla="*/ 332 w 389"/>
              <a:gd name="T37" fmla="*/ 58 h 390"/>
              <a:gd name="T38" fmla="*/ 286 w 389"/>
              <a:gd name="T39" fmla="*/ 23 h 390"/>
              <a:gd name="T40" fmla="*/ 233 w 389"/>
              <a:gd name="T41" fmla="*/ 4 h 390"/>
              <a:gd name="T42" fmla="*/ 298 w 389"/>
              <a:gd name="T43" fmla="*/ 298 h 390"/>
              <a:gd name="T44" fmla="*/ 263 w 389"/>
              <a:gd name="T45" fmla="*/ 324 h 390"/>
              <a:gd name="T46" fmla="*/ 223 w 389"/>
              <a:gd name="T47" fmla="*/ 338 h 390"/>
              <a:gd name="T48" fmla="*/ 180 w 389"/>
              <a:gd name="T49" fmla="*/ 341 h 390"/>
              <a:gd name="T50" fmla="*/ 138 w 389"/>
              <a:gd name="T51" fmla="*/ 331 h 390"/>
              <a:gd name="T52" fmla="*/ 102 w 389"/>
              <a:gd name="T53" fmla="*/ 308 h 390"/>
              <a:gd name="T54" fmla="*/ 72 w 389"/>
              <a:gd name="T55" fmla="*/ 276 h 390"/>
              <a:gd name="T56" fmla="*/ 55 w 389"/>
              <a:gd name="T57" fmla="*/ 238 h 390"/>
              <a:gd name="T58" fmla="*/ 48 w 389"/>
              <a:gd name="T59" fmla="*/ 195 h 390"/>
              <a:gd name="T60" fmla="*/ 55 w 389"/>
              <a:gd name="T61" fmla="*/ 153 h 390"/>
              <a:gd name="T62" fmla="*/ 72 w 389"/>
              <a:gd name="T63" fmla="*/ 115 h 390"/>
              <a:gd name="T64" fmla="*/ 102 w 389"/>
              <a:gd name="T65" fmla="*/ 81 h 390"/>
              <a:gd name="T66" fmla="*/ 138 w 389"/>
              <a:gd name="T67" fmla="*/ 60 h 390"/>
              <a:gd name="T68" fmla="*/ 180 w 389"/>
              <a:gd name="T69" fmla="*/ 50 h 390"/>
              <a:gd name="T70" fmla="*/ 223 w 389"/>
              <a:gd name="T71" fmla="*/ 51 h 390"/>
              <a:gd name="T72" fmla="*/ 263 w 389"/>
              <a:gd name="T73" fmla="*/ 65 h 390"/>
              <a:gd name="T74" fmla="*/ 298 w 389"/>
              <a:gd name="T75" fmla="*/ 92 h 390"/>
              <a:gd name="T76" fmla="*/ 324 w 389"/>
              <a:gd name="T77" fmla="*/ 127 h 390"/>
              <a:gd name="T78" fmla="*/ 338 w 389"/>
              <a:gd name="T79" fmla="*/ 166 h 390"/>
              <a:gd name="T80" fmla="*/ 340 w 389"/>
              <a:gd name="T81" fmla="*/ 210 h 390"/>
              <a:gd name="T82" fmla="*/ 330 w 389"/>
              <a:gd name="T83" fmla="*/ 251 h 390"/>
              <a:gd name="T84" fmla="*/ 307 w 389"/>
              <a:gd name="T85" fmla="*/ 28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9" h="390">
                <a:moveTo>
                  <a:pt x="194" y="0"/>
                </a:moveTo>
                <a:lnTo>
                  <a:pt x="175" y="2"/>
                </a:lnTo>
                <a:lnTo>
                  <a:pt x="155" y="4"/>
                </a:lnTo>
                <a:lnTo>
                  <a:pt x="137" y="8"/>
                </a:lnTo>
                <a:lnTo>
                  <a:pt x="119" y="14"/>
                </a:lnTo>
                <a:lnTo>
                  <a:pt x="102" y="23"/>
                </a:lnTo>
                <a:lnTo>
                  <a:pt x="87" y="33"/>
                </a:lnTo>
                <a:lnTo>
                  <a:pt x="71" y="44"/>
                </a:lnTo>
                <a:lnTo>
                  <a:pt x="57" y="58"/>
                </a:lnTo>
                <a:lnTo>
                  <a:pt x="43" y="72"/>
                </a:lnTo>
                <a:lnTo>
                  <a:pt x="32" y="88"/>
                </a:lnTo>
                <a:lnTo>
                  <a:pt x="22" y="103"/>
                </a:lnTo>
                <a:lnTo>
                  <a:pt x="14" y="120"/>
                </a:lnTo>
                <a:lnTo>
                  <a:pt x="7" y="138"/>
                </a:lnTo>
                <a:lnTo>
                  <a:pt x="3" y="156"/>
                </a:lnTo>
                <a:lnTo>
                  <a:pt x="1" y="175"/>
                </a:lnTo>
                <a:lnTo>
                  <a:pt x="0" y="195"/>
                </a:lnTo>
                <a:lnTo>
                  <a:pt x="1" y="215"/>
                </a:lnTo>
                <a:lnTo>
                  <a:pt x="3" y="234"/>
                </a:lnTo>
                <a:lnTo>
                  <a:pt x="7" y="252"/>
                </a:lnTo>
                <a:lnTo>
                  <a:pt x="14" y="270"/>
                </a:lnTo>
                <a:lnTo>
                  <a:pt x="22" y="287"/>
                </a:lnTo>
                <a:lnTo>
                  <a:pt x="32" y="303"/>
                </a:lnTo>
                <a:lnTo>
                  <a:pt x="43" y="318"/>
                </a:lnTo>
                <a:lnTo>
                  <a:pt x="57" y="333"/>
                </a:lnTo>
                <a:lnTo>
                  <a:pt x="71" y="346"/>
                </a:lnTo>
                <a:lnTo>
                  <a:pt x="87" y="358"/>
                </a:lnTo>
                <a:lnTo>
                  <a:pt x="102" y="368"/>
                </a:lnTo>
                <a:lnTo>
                  <a:pt x="119" y="375"/>
                </a:lnTo>
                <a:lnTo>
                  <a:pt x="137" y="382"/>
                </a:lnTo>
                <a:lnTo>
                  <a:pt x="155" y="386"/>
                </a:lnTo>
                <a:lnTo>
                  <a:pt x="175" y="389"/>
                </a:lnTo>
                <a:lnTo>
                  <a:pt x="194" y="390"/>
                </a:lnTo>
                <a:lnTo>
                  <a:pt x="214" y="389"/>
                </a:lnTo>
                <a:lnTo>
                  <a:pt x="233" y="386"/>
                </a:lnTo>
                <a:lnTo>
                  <a:pt x="251" y="382"/>
                </a:lnTo>
                <a:lnTo>
                  <a:pt x="270" y="375"/>
                </a:lnTo>
                <a:lnTo>
                  <a:pt x="286" y="368"/>
                </a:lnTo>
                <a:lnTo>
                  <a:pt x="302" y="358"/>
                </a:lnTo>
                <a:lnTo>
                  <a:pt x="317" y="346"/>
                </a:lnTo>
                <a:lnTo>
                  <a:pt x="332" y="333"/>
                </a:lnTo>
                <a:lnTo>
                  <a:pt x="345" y="318"/>
                </a:lnTo>
                <a:lnTo>
                  <a:pt x="357" y="303"/>
                </a:lnTo>
                <a:lnTo>
                  <a:pt x="367" y="287"/>
                </a:lnTo>
                <a:lnTo>
                  <a:pt x="374" y="270"/>
                </a:lnTo>
                <a:lnTo>
                  <a:pt x="381" y="252"/>
                </a:lnTo>
                <a:lnTo>
                  <a:pt x="385" y="234"/>
                </a:lnTo>
                <a:lnTo>
                  <a:pt x="388" y="215"/>
                </a:lnTo>
                <a:lnTo>
                  <a:pt x="389" y="195"/>
                </a:lnTo>
                <a:lnTo>
                  <a:pt x="388" y="175"/>
                </a:lnTo>
                <a:lnTo>
                  <a:pt x="385" y="156"/>
                </a:lnTo>
                <a:lnTo>
                  <a:pt x="381" y="138"/>
                </a:lnTo>
                <a:lnTo>
                  <a:pt x="374" y="120"/>
                </a:lnTo>
                <a:lnTo>
                  <a:pt x="367" y="103"/>
                </a:lnTo>
                <a:lnTo>
                  <a:pt x="357" y="88"/>
                </a:lnTo>
                <a:lnTo>
                  <a:pt x="345" y="72"/>
                </a:lnTo>
                <a:lnTo>
                  <a:pt x="332" y="58"/>
                </a:lnTo>
                <a:lnTo>
                  <a:pt x="317" y="44"/>
                </a:lnTo>
                <a:lnTo>
                  <a:pt x="302" y="33"/>
                </a:lnTo>
                <a:lnTo>
                  <a:pt x="286" y="23"/>
                </a:lnTo>
                <a:lnTo>
                  <a:pt x="270" y="14"/>
                </a:lnTo>
                <a:lnTo>
                  <a:pt x="251" y="8"/>
                </a:lnTo>
                <a:lnTo>
                  <a:pt x="233" y="4"/>
                </a:lnTo>
                <a:lnTo>
                  <a:pt x="214" y="2"/>
                </a:lnTo>
                <a:lnTo>
                  <a:pt x="194" y="0"/>
                </a:lnTo>
                <a:close/>
                <a:moveTo>
                  <a:pt x="298" y="298"/>
                </a:moveTo>
                <a:lnTo>
                  <a:pt x="287" y="308"/>
                </a:lnTo>
                <a:lnTo>
                  <a:pt x="275" y="317"/>
                </a:lnTo>
                <a:lnTo>
                  <a:pt x="263" y="324"/>
                </a:lnTo>
                <a:lnTo>
                  <a:pt x="250" y="331"/>
                </a:lnTo>
                <a:lnTo>
                  <a:pt x="237" y="335"/>
                </a:lnTo>
                <a:lnTo>
                  <a:pt x="223" y="338"/>
                </a:lnTo>
                <a:lnTo>
                  <a:pt x="209" y="341"/>
                </a:lnTo>
                <a:lnTo>
                  <a:pt x="194" y="342"/>
                </a:lnTo>
                <a:lnTo>
                  <a:pt x="180" y="341"/>
                </a:lnTo>
                <a:lnTo>
                  <a:pt x="165" y="338"/>
                </a:lnTo>
                <a:lnTo>
                  <a:pt x="152" y="335"/>
                </a:lnTo>
                <a:lnTo>
                  <a:pt x="138" y="331"/>
                </a:lnTo>
                <a:lnTo>
                  <a:pt x="126" y="324"/>
                </a:lnTo>
                <a:lnTo>
                  <a:pt x="113" y="317"/>
                </a:lnTo>
                <a:lnTo>
                  <a:pt x="102" y="308"/>
                </a:lnTo>
                <a:lnTo>
                  <a:pt x="91" y="298"/>
                </a:lnTo>
                <a:lnTo>
                  <a:pt x="81" y="288"/>
                </a:lnTo>
                <a:lnTo>
                  <a:pt x="72" y="276"/>
                </a:lnTo>
                <a:lnTo>
                  <a:pt x="64" y="264"/>
                </a:lnTo>
                <a:lnTo>
                  <a:pt x="59" y="251"/>
                </a:lnTo>
                <a:lnTo>
                  <a:pt x="55" y="238"/>
                </a:lnTo>
                <a:lnTo>
                  <a:pt x="50" y="224"/>
                </a:lnTo>
                <a:lnTo>
                  <a:pt x="49" y="210"/>
                </a:lnTo>
                <a:lnTo>
                  <a:pt x="48" y="195"/>
                </a:lnTo>
                <a:lnTo>
                  <a:pt x="49" y="181"/>
                </a:lnTo>
                <a:lnTo>
                  <a:pt x="50" y="166"/>
                </a:lnTo>
                <a:lnTo>
                  <a:pt x="55" y="153"/>
                </a:lnTo>
                <a:lnTo>
                  <a:pt x="59" y="139"/>
                </a:lnTo>
                <a:lnTo>
                  <a:pt x="64" y="127"/>
                </a:lnTo>
                <a:lnTo>
                  <a:pt x="72" y="115"/>
                </a:lnTo>
                <a:lnTo>
                  <a:pt x="81" y="103"/>
                </a:lnTo>
                <a:lnTo>
                  <a:pt x="91" y="92"/>
                </a:lnTo>
                <a:lnTo>
                  <a:pt x="102" y="81"/>
                </a:lnTo>
                <a:lnTo>
                  <a:pt x="113" y="73"/>
                </a:lnTo>
                <a:lnTo>
                  <a:pt x="126" y="65"/>
                </a:lnTo>
                <a:lnTo>
                  <a:pt x="138" y="60"/>
                </a:lnTo>
                <a:lnTo>
                  <a:pt x="152" y="55"/>
                </a:lnTo>
                <a:lnTo>
                  <a:pt x="165" y="51"/>
                </a:lnTo>
                <a:lnTo>
                  <a:pt x="180" y="50"/>
                </a:lnTo>
                <a:lnTo>
                  <a:pt x="194" y="49"/>
                </a:lnTo>
                <a:lnTo>
                  <a:pt x="209" y="50"/>
                </a:lnTo>
                <a:lnTo>
                  <a:pt x="223" y="51"/>
                </a:lnTo>
                <a:lnTo>
                  <a:pt x="237" y="55"/>
                </a:lnTo>
                <a:lnTo>
                  <a:pt x="250" y="60"/>
                </a:lnTo>
                <a:lnTo>
                  <a:pt x="263" y="65"/>
                </a:lnTo>
                <a:lnTo>
                  <a:pt x="275" y="73"/>
                </a:lnTo>
                <a:lnTo>
                  <a:pt x="287" y="81"/>
                </a:lnTo>
                <a:lnTo>
                  <a:pt x="298" y="92"/>
                </a:lnTo>
                <a:lnTo>
                  <a:pt x="307" y="103"/>
                </a:lnTo>
                <a:lnTo>
                  <a:pt x="316" y="115"/>
                </a:lnTo>
                <a:lnTo>
                  <a:pt x="324" y="127"/>
                </a:lnTo>
                <a:lnTo>
                  <a:pt x="330" y="139"/>
                </a:lnTo>
                <a:lnTo>
                  <a:pt x="334" y="153"/>
                </a:lnTo>
                <a:lnTo>
                  <a:pt x="338" y="166"/>
                </a:lnTo>
                <a:lnTo>
                  <a:pt x="340" y="181"/>
                </a:lnTo>
                <a:lnTo>
                  <a:pt x="341" y="195"/>
                </a:lnTo>
                <a:lnTo>
                  <a:pt x="340" y="210"/>
                </a:lnTo>
                <a:lnTo>
                  <a:pt x="338" y="224"/>
                </a:lnTo>
                <a:lnTo>
                  <a:pt x="334" y="238"/>
                </a:lnTo>
                <a:lnTo>
                  <a:pt x="330" y="251"/>
                </a:lnTo>
                <a:lnTo>
                  <a:pt x="324" y="264"/>
                </a:lnTo>
                <a:lnTo>
                  <a:pt x="316" y="276"/>
                </a:lnTo>
                <a:lnTo>
                  <a:pt x="307" y="288"/>
                </a:lnTo>
                <a:lnTo>
                  <a:pt x="298" y="29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0" name="Freeform 38"/>
          <p:cNvSpPr>
            <a:spLocks/>
          </p:cNvSpPr>
          <p:nvPr/>
        </p:nvSpPr>
        <p:spPr bwMode="auto">
          <a:xfrm>
            <a:off x="13627100" y="9294020"/>
            <a:ext cx="206376" cy="206376"/>
          </a:xfrm>
          <a:custGeom>
            <a:avLst/>
            <a:gdLst>
              <a:gd name="T0" fmla="*/ 87 w 194"/>
              <a:gd name="T1" fmla="*/ 1 h 195"/>
              <a:gd name="T2" fmla="*/ 69 w 194"/>
              <a:gd name="T3" fmla="*/ 4 h 195"/>
              <a:gd name="T4" fmla="*/ 52 w 194"/>
              <a:gd name="T5" fmla="*/ 10 h 195"/>
              <a:gd name="T6" fmla="*/ 35 w 194"/>
              <a:gd name="T7" fmla="*/ 21 h 195"/>
              <a:gd name="T8" fmla="*/ 21 w 194"/>
              <a:gd name="T9" fmla="*/ 35 h 195"/>
              <a:gd name="T10" fmla="*/ 11 w 194"/>
              <a:gd name="T11" fmla="*/ 51 h 195"/>
              <a:gd name="T12" fmla="*/ 4 w 194"/>
              <a:gd name="T13" fmla="*/ 69 h 195"/>
              <a:gd name="T14" fmla="*/ 1 w 194"/>
              <a:gd name="T15" fmla="*/ 87 h 195"/>
              <a:gd name="T16" fmla="*/ 1 w 194"/>
              <a:gd name="T17" fmla="*/ 107 h 195"/>
              <a:gd name="T18" fmla="*/ 4 w 194"/>
              <a:gd name="T19" fmla="*/ 126 h 195"/>
              <a:gd name="T20" fmla="*/ 11 w 194"/>
              <a:gd name="T21" fmla="*/ 143 h 195"/>
              <a:gd name="T22" fmla="*/ 21 w 194"/>
              <a:gd name="T23" fmla="*/ 158 h 195"/>
              <a:gd name="T24" fmla="*/ 35 w 194"/>
              <a:gd name="T25" fmla="*/ 172 h 195"/>
              <a:gd name="T26" fmla="*/ 52 w 194"/>
              <a:gd name="T27" fmla="*/ 183 h 195"/>
              <a:gd name="T28" fmla="*/ 69 w 194"/>
              <a:gd name="T29" fmla="*/ 191 h 195"/>
              <a:gd name="T30" fmla="*/ 87 w 194"/>
              <a:gd name="T31" fmla="*/ 194 h 195"/>
              <a:gd name="T32" fmla="*/ 107 w 194"/>
              <a:gd name="T33" fmla="*/ 194 h 195"/>
              <a:gd name="T34" fmla="*/ 126 w 194"/>
              <a:gd name="T35" fmla="*/ 191 h 195"/>
              <a:gd name="T36" fmla="*/ 143 w 194"/>
              <a:gd name="T37" fmla="*/ 183 h 195"/>
              <a:gd name="T38" fmla="*/ 159 w 194"/>
              <a:gd name="T39" fmla="*/ 172 h 195"/>
              <a:gd name="T40" fmla="*/ 173 w 194"/>
              <a:gd name="T41" fmla="*/ 158 h 195"/>
              <a:gd name="T42" fmla="*/ 183 w 194"/>
              <a:gd name="T43" fmla="*/ 143 h 195"/>
              <a:gd name="T44" fmla="*/ 191 w 194"/>
              <a:gd name="T45" fmla="*/ 126 h 195"/>
              <a:gd name="T46" fmla="*/ 194 w 194"/>
              <a:gd name="T47" fmla="*/ 107 h 195"/>
              <a:gd name="T48" fmla="*/ 194 w 194"/>
              <a:gd name="T49" fmla="*/ 87 h 195"/>
              <a:gd name="T50" fmla="*/ 191 w 194"/>
              <a:gd name="T51" fmla="*/ 69 h 195"/>
              <a:gd name="T52" fmla="*/ 183 w 194"/>
              <a:gd name="T53" fmla="*/ 51 h 195"/>
              <a:gd name="T54" fmla="*/ 173 w 194"/>
              <a:gd name="T55" fmla="*/ 35 h 195"/>
              <a:gd name="T56" fmla="*/ 159 w 194"/>
              <a:gd name="T57" fmla="*/ 21 h 195"/>
              <a:gd name="T58" fmla="*/ 143 w 194"/>
              <a:gd name="T59" fmla="*/ 10 h 195"/>
              <a:gd name="T60" fmla="*/ 126 w 194"/>
              <a:gd name="T61" fmla="*/ 4 h 195"/>
              <a:gd name="T62" fmla="*/ 107 w 194"/>
              <a:gd name="T63" fmla="*/ 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195">
                <a:moveTo>
                  <a:pt x="97" y="0"/>
                </a:moveTo>
                <a:lnTo>
                  <a:pt x="87" y="1"/>
                </a:lnTo>
                <a:lnTo>
                  <a:pt x="78" y="2"/>
                </a:lnTo>
                <a:lnTo>
                  <a:pt x="69" y="4"/>
                </a:lnTo>
                <a:lnTo>
                  <a:pt x="60" y="7"/>
                </a:lnTo>
                <a:lnTo>
                  <a:pt x="52" y="10"/>
                </a:lnTo>
                <a:lnTo>
                  <a:pt x="43" y="16"/>
                </a:lnTo>
                <a:lnTo>
                  <a:pt x="35" y="21"/>
                </a:lnTo>
                <a:lnTo>
                  <a:pt x="29" y="29"/>
                </a:lnTo>
                <a:lnTo>
                  <a:pt x="21" y="35"/>
                </a:lnTo>
                <a:lnTo>
                  <a:pt x="16" y="43"/>
                </a:lnTo>
                <a:lnTo>
                  <a:pt x="11" y="51"/>
                </a:lnTo>
                <a:lnTo>
                  <a:pt x="7" y="60"/>
                </a:lnTo>
                <a:lnTo>
                  <a:pt x="4" y="69"/>
                </a:lnTo>
                <a:lnTo>
                  <a:pt x="2" y="77"/>
                </a:lnTo>
                <a:lnTo>
                  <a:pt x="1" y="87"/>
                </a:lnTo>
                <a:lnTo>
                  <a:pt x="0" y="97"/>
                </a:lnTo>
                <a:lnTo>
                  <a:pt x="1" y="107"/>
                </a:lnTo>
                <a:lnTo>
                  <a:pt x="2" y="116"/>
                </a:lnTo>
                <a:lnTo>
                  <a:pt x="4" y="126"/>
                </a:lnTo>
                <a:lnTo>
                  <a:pt x="7" y="135"/>
                </a:lnTo>
                <a:lnTo>
                  <a:pt x="11" y="143"/>
                </a:lnTo>
                <a:lnTo>
                  <a:pt x="16" y="151"/>
                </a:lnTo>
                <a:lnTo>
                  <a:pt x="21" y="158"/>
                </a:lnTo>
                <a:lnTo>
                  <a:pt x="29" y="166"/>
                </a:lnTo>
                <a:lnTo>
                  <a:pt x="35" y="172"/>
                </a:lnTo>
                <a:lnTo>
                  <a:pt x="43" y="179"/>
                </a:lnTo>
                <a:lnTo>
                  <a:pt x="52" y="183"/>
                </a:lnTo>
                <a:lnTo>
                  <a:pt x="60" y="187"/>
                </a:lnTo>
                <a:lnTo>
                  <a:pt x="69" y="191"/>
                </a:lnTo>
                <a:lnTo>
                  <a:pt x="78" y="193"/>
                </a:lnTo>
                <a:lnTo>
                  <a:pt x="87" y="194"/>
                </a:lnTo>
                <a:lnTo>
                  <a:pt x="97" y="195"/>
                </a:lnTo>
                <a:lnTo>
                  <a:pt x="107" y="194"/>
                </a:lnTo>
                <a:lnTo>
                  <a:pt x="116" y="193"/>
                </a:lnTo>
                <a:lnTo>
                  <a:pt x="126" y="191"/>
                </a:lnTo>
                <a:lnTo>
                  <a:pt x="135" y="187"/>
                </a:lnTo>
                <a:lnTo>
                  <a:pt x="143" y="183"/>
                </a:lnTo>
                <a:lnTo>
                  <a:pt x="151" y="179"/>
                </a:lnTo>
                <a:lnTo>
                  <a:pt x="159" y="172"/>
                </a:lnTo>
                <a:lnTo>
                  <a:pt x="166" y="166"/>
                </a:lnTo>
                <a:lnTo>
                  <a:pt x="173" y="158"/>
                </a:lnTo>
                <a:lnTo>
                  <a:pt x="179" y="151"/>
                </a:lnTo>
                <a:lnTo>
                  <a:pt x="183" y="143"/>
                </a:lnTo>
                <a:lnTo>
                  <a:pt x="188" y="135"/>
                </a:lnTo>
                <a:lnTo>
                  <a:pt x="191" y="126"/>
                </a:lnTo>
                <a:lnTo>
                  <a:pt x="193" y="116"/>
                </a:lnTo>
                <a:lnTo>
                  <a:pt x="194" y="107"/>
                </a:lnTo>
                <a:lnTo>
                  <a:pt x="194" y="97"/>
                </a:lnTo>
                <a:lnTo>
                  <a:pt x="194" y="87"/>
                </a:lnTo>
                <a:lnTo>
                  <a:pt x="193" y="77"/>
                </a:lnTo>
                <a:lnTo>
                  <a:pt x="191" y="69"/>
                </a:lnTo>
                <a:lnTo>
                  <a:pt x="188" y="60"/>
                </a:lnTo>
                <a:lnTo>
                  <a:pt x="183" y="51"/>
                </a:lnTo>
                <a:lnTo>
                  <a:pt x="179" y="43"/>
                </a:lnTo>
                <a:lnTo>
                  <a:pt x="173" y="35"/>
                </a:lnTo>
                <a:lnTo>
                  <a:pt x="166" y="29"/>
                </a:lnTo>
                <a:lnTo>
                  <a:pt x="159" y="21"/>
                </a:lnTo>
                <a:lnTo>
                  <a:pt x="151" y="16"/>
                </a:lnTo>
                <a:lnTo>
                  <a:pt x="143" y="10"/>
                </a:lnTo>
                <a:lnTo>
                  <a:pt x="135" y="7"/>
                </a:lnTo>
                <a:lnTo>
                  <a:pt x="126" y="4"/>
                </a:lnTo>
                <a:lnTo>
                  <a:pt x="116" y="2"/>
                </a:lnTo>
                <a:lnTo>
                  <a:pt x="107" y="1"/>
                </a:lnTo>
                <a:lnTo>
                  <a:pt x="9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1" name="Freeform 39"/>
          <p:cNvSpPr>
            <a:spLocks noEditPoints="1"/>
          </p:cNvSpPr>
          <p:nvPr/>
        </p:nvSpPr>
        <p:spPr bwMode="auto">
          <a:xfrm>
            <a:off x="11931651" y="9036845"/>
            <a:ext cx="669926" cy="720726"/>
          </a:xfrm>
          <a:custGeom>
            <a:avLst/>
            <a:gdLst>
              <a:gd name="T0" fmla="*/ 604 w 634"/>
              <a:gd name="T1" fmla="*/ 100 h 681"/>
              <a:gd name="T2" fmla="*/ 536 w 634"/>
              <a:gd name="T3" fmla="*/ 97 h 681"/>
              <a:gd name="T4" fmla="*/ 535 w 634"/>
              <a:gd name="T5" fmla="*/ 48 h 681"/>
              <a:gd name="T6" fmla="*/ 529 w 634"/>
              <a:gd name="T7" fmla="*/ 32 h 681"/>
              <a:gd name="T8" fmla="*/ 518 w 634"/>
              <a:gd name="T9" fmla="*/ 17 h 681"/>
              <a:gd name="T10" fmla="*/ 504 w 634"/>
              <a:gd name="T11" fmla="*/ 6 h 681"/>
              <a:gd name="T12" fmla="*/ 487 w 634"/>
              <a:gd name="T13" fmla="*/ 1 h 681"/>
              <a:gd name="T14" fmla="*/ 451 w 634"/>
              <a:gd name="T15" fmla="*/ 0 h 681"/>
              <a:gd name="T16" fmla="*/ 433 w 634"/>
              <a:gd name="T17" fmla="*/ 2 h 681"/>
              <a:gd name="T18" fmla="*/ 417 w 634"/>
              <a:gd name="T19" fmla="*/ 9 h 681"/>
              <a:gd name="T20" fmla="*/ 404 w 634"/>
              <a:gd name="T21" fmla="*/ 21 h 681"/>
              <a:gd name="T22" fmla="*/ 394 w 634"/>
              <a:gd name="T23" fmla="*/ 36 h 681"/>
              <a:gd name="T24" fmla="*/ 390 w 634"/>
              <a:gd name="T25" fmla="*/ 54 h 681"/>
              <a:gd name="T26" fmla="*/ 244 w 634"/>
              <a:gd name="T27" fmla="*/ 97 h 681"/>
              <a:gd name="T28" fmla="*/ 243 w 634"/>
              <a:gd name="T29" fmla="*/ 48 h 681"/>
              <a:gd name="T30" fmla="*/ 237 w 634"/>
              <a:gd name="T31" fmla="*/ 32 h 681"/>
              <a:gd name="T32" fmla="*/ 226 w 634"/>
              <a:gd name="T33" fmla="*/ 17 h 681"/>
              <a:gd name="T34" fmla="*/ 212 w 634"/>
              <a:gd name="T35" fmla="*/ 6 h 681"/>
              <a:gd name="T36" fmla="*/ 196 w 634"/>
              <a:gd name="T37" fmla="*/ 1 h 681"/>
              <a:gd name="T38" fmla="*/ 159 w 634"/>
              <a:gd name="T39" fmla="*/ 0 h 681"/>
              <a:gd name="T40" fmla="*/ 140 w 634"/>
              <a:gd name="T41" fmla="*/ 2 h 681"/>
              <a:gd name="T42" fmla="*/ 125 w 634"/>
              <a:gd name="T43" fmla="*/ 9 h 681"/>
              <a:gd name="T44" fmla="*/ 111 w 634"/>
              <a:gd name="T45" fmla="*/ 21 h 681"/>
              <a:gd name="T46" fmla="*/ 103 w 634"/>
              <a:gd name="T47" fmla="*/ 36 h 681"/>
              <a:gd name="T48" fmla="*/ 98 w 634"/>
              <a:gd name="T49" fmla="*/ 54 h 681"/>
              <a:gd name="T50" fmla="*/ 49 w 634"/>
              <a:gd name="T51" fmla="*/ 97 h 681"/>
              <a:gd name="T52" fmla="*/ 23 w 634"/>
              <a:gd name="T53" fmla="*/ 104 h 681"/>
              <a:gd name="T54" fmla="*/ 4 w 634"/>
              <a:gd name="T55" fmla="*/ 127 h 681"/>
              <a:gd name="T56" fmla="*/ 0 w 634"/>
              <a:gd name="T57" fmla="*/ 632 h 681"/>
              <a:gd name="T58" fmla="*/ 9 w 634"/>
              <a:gd name="T59" fmla="*/ 659 h 681"/>
              <a:gd name="T60" fmla="*/ 30 w 634"/>
              <a:gd name="T61" fmla="*/ 678 h 681"/>
              <a:gd name="T62" fmla="*/ 585 w 634"/>
              <a:gd name="T63" fmla="*/ 681 h 681"/>
              <a:gd name="T64" fmla="*/ 611 w 634"/>
              <a:gd name="T65" fmla="*/ 672 h 681"/>
              <a:gd name="T66" fmla="*/ 630 w 634"/>
              <a:gd name="T67" fmla="*/ 651 h 681"/>
              <a:gd name="T68" fmla="*/ 634 w 634"/>
              <a:gd name="T69" fmla="*/ 145 h 681"/>
              <a:gd name="T70" fmla="*/ 625 w 634"/>
              <a:gd name="T71" fmla="*/ 118 h 681"/>
              <a:gd name="T72" fmla="*/ 440 w 634"/>
              <a:gd name="T73" fmla="*/ 56 h 681"/>
              <a:gd name="T74" fmla="*/ 451 w 634"/>
              <a:gd name="T75" fmla="*/ 48 h 681"/>
              <a:gd name="T76" fmla="*/ 484 w 634"/>
              <a:gd name="T77" fmla="*/ 51 h 681"/>
              <a:gd name="T78" fmla="*/ 487 w 634"/>
              <a:gd name="T79" fmla="*/ 169 h 681"/>
              <a:gd name="T80" fmla="*/ 481 w 634"/>
              <a:gd name="T81" fmla="*/ 181 h 681"/>
              <a:gd name="T82" fmla="*/ 446 w 634"/>
              <a:gd name="T83" fmla="*/ 181 h 681"/>
              <a:gd name="T84" fmla="*/ 439 w 634"/>
              <a:gd name="T85" fmla="*/ 169 h 681"/>
              <a:gd name="T86" fmla="*/ 147 w 634"/>
              <a:gd name="T87" fmla="*/ 56 h 681"/>
              <a:gd name="T88" fmla="*/ 159 w 634"/>
              <a:gd name="T89" fmla="*/ 48 h 681"/>
              <a:gd name="T90" fmla="*/ 192 w 634"/>
              <a:gd name="T91" fmla="*/ 51 h 681"/>
              <a:gd name="T92" fmla="*/ 196 w 634"/>
              <a:gd name="T93" fmla="*/ 169 h 681"/>
              <a:gd name="T94" fmla="*/ 188 w 634"/>
              <a:gd name="T95" fmla="*/ 181 h 681"/>
              <a:gd name="T96" fmla="*/ 153 w 634"/>
              <a:gd name="T97" fmla="*/ 181 h 681"/>
              <a:gd name="T98" fmla="*/ 147 w 634"/>
              <a:gd name="T99" fmla="*/ 169 h 681"/>
              <a:gd name="T100" fmla="*/ 49 w 634"/>
              <a:gd name="T101" fmla="*/ 632 h 681"/>
              <a:gd name="T102" fmla="*/ 585 w 634"/>
              <a:gd name="T103" fmla="*/ 63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81">
                <a:moveTo>
                  <a:pt x="619" y="111"/>
                </a:moveTo>
                <a:lnTo>
                  <a:pt x="611" y="104"/>
                </a:lnTo>
                <a:lnTo>
                  <a:pt x="604" y="100"/>
                </a:lnTo>
                <a:lnTo>
                  <a:pt x="594" y="98"/>
                </a:lnTo>
                <a:lnTo>
                  <a:pt x="585" y="97"/>
                </a:lnTo>
                <a:lnTo>
                  <a:pt x="536" y="97"/>
                </a:lnTo>
                <a:lnTo>
                  <a:pt x="536" y="60"/>
                </a:lnTo>
                <a:lnTo>
                  <a:pt x="536" y="54"/>
                </a:lnTo>
                <a:lnTo>
                  <a:pt x="535" y="48"/>
                </a:lnTo>
                <a:lnTo>
                  <a:pt x="534" y="43"/>
                </a:lnTo>
                <a:lnTo>
                  <a:pt x="531" y="36"/>
                </a:lnTo>
                <a:lnTo>
                  <a:pt x="529" y="32"/>
                </a:lnTo>
                <a:lnTo>
                  <a:pt x="526" y="27"/>
                </a:lnTo>
                <a:lnTo>
                  <a:pt x="523" y="21"/>
                </a:lnTo>
                <a:lnTo>
                  <a:pt x="518" y="17"/>
                </a:lnTo>
                <a:lnTo>
                  <a:pt x="514" y="13"/>
                </a:lnTo>
                <a:lnTo>
                  <a:pt x="509" y="9"/>
                </a:lnTo>
                <a:lnTo>
                  <a:pt x="504" y="6"/>
                </a:lnTo>
                <a:lnTo>
                  <a:pt x="499" y="4"/>
                </a:lnTo>
                <a:lnTo>
                  <a:pt x="494" y="2"/>
                </a:lnTo>
                <a:lnTo>
                  <a:pt x="487" y="1"/>
                </a:lnTo>
                <a:lnTo>
                  <a:pt x="482" y="0"/>
                </a:lnTo>
                <a:lnTo>
                  <a:pt x="475" y="0"/>
                </a:lnTo>
                <a:lnTo>
                  <a:pt x="451" y="0"/>
                </a:lnTo>
                <a:lnTo>
                  <a:pt x="445" y="0"/>
                </a:lnTo>
                <a:lnTo>
                  <a:pt x="439" y="1"/>
                </a:lnTo>
                <a:lnTo>
                  <a:pt x="433" y="2"/>
                </a:lnTo>
                <a:lnTo>
                  <a:pt x="428" y="4"/>
                </a:lnTo>
                <a:lnTo>
                  <a:pt x="422" y="6"/>
                </a:lnTo>
                <a:lnTo>
                  <a:pt x="417" y="9"/>
                </a:lnTo>
                <a:lnTo>
                  <a:pt x="413" y="13"/>
                </a:lnTo>
                <a:lnTo>
                  <a:pt x="408" y="17"/>
                </a:lnTo>
                <a:lnTo>
                  <a:pt x="404" y="21"/>
                </a:lnTo>
                <a:lnTo>
                  <a:pt x="400" y="27"/>
                </a:lnTo>
                <a:lnTo>
                  <a:pt x="397" y="32"/>
                </a:lnTo>
                <a:lnTo>
                  <a:pt x="394" y="36"/>
                </a:lnTo>
                <a:lnTo>
                  <a:pt x="392" y="43"/>
                </a:lnTo>
                <a:lnTo>
                  <a:pt x="391" y="48"/>
                </a:lnTo>
                <a:lnTo>
                  <a:pt x="390" y="54"/>
                </a:lnTo>
                <a:lnTo>
                  <a:pt x="390" y="60"/>
                </a:lnTo>
                <a:lnTo>
                  <a:pt x="390" y="97"/>
                </a:lnTo>
                <a:lnTo>
                  <a:pt x="244" y="97"/>
                </a:lnTo>
                <a:lnTo>
                  <a:pt x="244" y="60"/>
                </a:lnTo>
                <a:lnTo>
                  <a:pt x="244" y="54"/>
                </a:lnTo>
                <a:lnTo>
                  <a:pt x="243" y="48"/>
                </a:lnTo>
                <a:lnTo>
                  <a:pt x="242" y="43"/>
                </a:lnTo>
                <a:lnTo>
                  <a:pt x="240" y="36"/>
                </a:lnTo>
                <a:lnTo>
                  <a:pt x="237" y="32"/>
                </a:lnTo>
                <a:lnTo>
                  <a:pt x="234" y="27"/>
                </a:lnTo>
                <a:lnTo>
                  <a:pt x="230" y="21"/>
                </a:lnTo>
                <a:lnTo>
                  <a:pt x="226" y="17"/>
                </a:lnTo>
                <a:lnTo>
                  <a:pt x="221" y="13"/>
                </a:lnTo>
                <a:lnTo>
                  <a:pt x="217" y="9"/>
                </a:lnTo>
                <a:lnTo>
                  <a:pt x="212" y="6"/>
                </a:lnTo>
                <a:lnTo>
                  <a:pt x="206" y="4"/>
                </a:lnTo>
                <a:lnTo>
                  <a:pt x="201" y="2"/>
                </a:lnTo>
                <a:lnTo>
                  <a:pt x="196" y="1"/>
                </a:lnTo>
                <a:lnTo>
                  <a:pt x="189" y="0"/>
                </a:lnTo>
                <a:lnTo>
                  <a:pt x="183" y="0"/>
                </a:lnTo>
                <a:lnTo>
                  <a:pt x="159" y="0"/>
                </a:lnTo>
                <a:lnTo>
                  <a:pt x="152" y="0"/>
                </a:lnTo>
                <a:lnTo>
                  <a:pt x="147" y="1"/>
                </a:lnTo>
                <a:lnTo>
                  <a:pt x="140" y="2"/>
                </a:lnTo>
                <a:lnTo>
                  <a:pt x="135" y="4"/>
                </a:lnTo>
                <a:lnTo>
                  <a:pt x="131" y="6"/>
                </a:lnTo>
                <a:lnTo>
                  <a:pt x="125" y="9"/>
                </a:lnTo>
                <a:lnTo>
                  <a:pt x="120" y="13"/>
                </a:lnTo>
                <a:lnTo>
                  <a:pt x="116" y="17"/>
                </a:lnTo>
                <a:lnTo>
                  <a:pt x="111" y="21"/>
                </a:lnTo>
                <a:lnTo>
                  <a:pt x="108" y="27"/>
                </a:lnTo>
                <a:lnTo>
                  <a:pt x="105" y="32"/>
                </a:lnTo>
                <a:lnTo>
                  <a:pt x="103" y="36"/>
                </a:lnTo>
                <a:lnTo>
                  <a:pt x="100" y="43"/>
                </a:lnTo>
                <a:lnTo>
                  <a:pt x="99" y="48"/>
                </a:lnTo>
                <a:lnTo>
                  <a:pt x="98" y="54"/>
                </a:lnTo>
                <a:lnTo>
                  <a:pt x="98" y="60"/>
                </a:lnTo>
                <a:lnTo>
                  <a:pt x="98" y="97"/>
                </a:lnTo>
                <a:lnTo>
                  <a:pt x="49" y="97"/>
                </a:lnTo>
                <a:lnTo>
                  <a:pt x="40" y="98"/>
                </a:lnTo>
                <a:lnTo>
                  <a:pt x="30" y="100"/>
                </a:lnTo>
                <a:lnTo>
                  <a:pt x="23" y="104"/>
                </a:lnTo>
                <a:lnTo>
                  <a:pt x="15" y="111"/>
                </a:lnTo>
                <a:lnTo>
                  <a:pt x="9" y="118"/>
                </a:lnTo>
                <a:lnTo>
                  <a:pt x="4" y="127"/>
                </a:lnTo>
                <a:lnTo>
                  <a:pt x="1" y="136"/>
                </a:lnTo>
                <a:lnTo>
                  <a:pt x="0" y="145"/>
                </a:lnTo>
                <a:lnTo>
                  <a:pt x="0" y="632"/>
                </a:lnTo>
                <a:lnTo>
                  <a:pt x="1" y="642"/>
                </a:lnTo>
                <a:lnTo>
                  <a:pt x="4" y="651"/>
                </a:lnTo>
                <a:lnTo>
                  <a:pt x="9" y="659"/>
                </a:lnTo>
                <a:lnTo>
                  <a:pt x="15" y="667"/>
                </a:lnTo>
                <a:lnTo>
                  <a:pt x="23" y="672"/>
                </a:lnTo>
                <a:lnTo>
                  <a:pt x="30" y="678"/>
                </a:lnTo>
                <a:lnTo>
                  <a:pt x="40" y="680"/>
                </a:lnTo>
                <a:lnTo>
                  <a:pt x="49" y="681"/>
                </a:lnTo>
                <a:lnTo>
                  <a:pt x="585" y="681"/>
                </a:lnTo>
                <a:lnTo>
                  <a:pt x="594" y="680"/>
                </a:lnTo>
                <a:lnTo>
                  <a:pt x="604" y="678"/>
                </a:lnTo>
                <a:lnTo>
                  <a:pt x="611" y="672"/>
                </a:lnTo>
                <a:lnTo>
                  <a:pt x="619" y="667"/>
                </a:lnTo>
                <a:lnTo>
                  <a:pt x="625" y="659"/>
                </a:lnTo>
                <a:lnTo>
                  <a:pt x="630" y="651"/>
                </a:lnTo>
                <a:lnTo>
                  <a:pt x="633" y="642"/>
                </a:lnTo>
                <a:lnTo>
                  <a:pt x="634" y="632"/>
                </a:lnTo>
                <a:lnTo>
                  <a:pt x="634" y="145"/>
                </a:lnTo>
                <a:lnTo>
                  <a:pt x="633" y="136"/>
                </a:lnTo>
                <a:lnTo>
                  <a:pt x="630" y="127"/>
                </a:lnTo>
                <a:lnTo>
                  <a:pt x="625" y="118"/>
                </a:lnTo>
                <a:lnTo>
                  <a:pt x="619" y="111"/>
                </a:lnTo>
                <a:close/>
                <a:moveTo>
                  <a:pt x="439" y="60"/>
                </a:moveTo>
                <a:lnTo>
                  <a:pt x="440" y="56"/>
                </a:lnTo>
                <a:lnTo>
                  <a:pt x="442" y="51"/>
                </a:lnTo>
                <a:lnTo>
                  <a:pt x="446" y="49"/>
                </a:lnTo>
                <a:lnTo>
                  <a:pt x="451" y="48"/>
                </a:lnTo>
                <a:lnTo>
                  <a:pt x="475" y="48"/>
                </a:lnTo>
                <a:lnTo>
                  <a:pt x="481" y="49"/>
                </a:lnTo>
                <a:lnTo>
                  <a:pt x="484" y="51"/>
                </a:lnTo>
                <a:lnTo>
                  <a:pt x="487" y="56"/>
                </a:lnTo>
                <a:lnTo>
                  <a:pt x="487" y="60"/>
                </a:lnTo>
                <a:lnTo>
                  <a:pt x="487" y="169"/>
                </a:lnTo>
                <a:lnTo>
                  <a:pt x="487" y="175"/>
                </a:lnTo>
                <a:lnTo>
                  <a:pt x="484" y="179"/>
                </a:lnTo>
                <a:lnTo>
                  <a:pt x="481" y="181"/>
                </a:lnTo>
                <a:lnTo>
                  <a:pt x="475" y="182"/>
                </a:lnTo>
                <a:lnTo>
                  <a:pt x="451" y="182"/>
                </a:lnTo>
                <a:lnTo>
                  <a:pt x="446" y="181"/>
                </a:lnTo>
                <a:lnTo>
                  <a:pt x="442" y="179"/>
                </a:lnTo>
                <a:lnTo>
                  <a:pt x="440" y="175"/>
                </a:lnTo>
                <a:lnTo>
                  <a:pt x="439" y="169"/>
                </a:lnTo>
                <a:lnTo>
                  <a:pt x="439" y="60"/>
                </a:lnTo>
                <a:close/>
                <a:moveTo>
                  <a:pt x="147" y="60"/>
                </a:moveTo>
                <a:lnTo>
                  <a:pt x="147" y="56"/>
                </a:lnTo>
                <a:lnTo>
                  <a:pt x="150" y="51"/>
                </a:lnTo>
                <a:lnTo>
                  <a:pt x="153" y="49"/>
                </a:lnTo>
                <a:lnTo>
                  <a:pt x="159" y="48"/>
                </a:lnTo>
                <a:lnTo>
                  <a:pt x="183" y="48"/>
                </a:lnTo>
                <a:lnTo>
                  <a:pt x="188" y="49"/>
                </a:lnTo>
                <a:lnTo>
                  <a:pt x="192" y="51"/>
                </a:lnTo>
                <a:lnTo>
                  <a:pt x="194" y="56"/>
                </a:lnTo>
                <a:lnTo>
                  <a:pt x="196" y="60"/>
                </a:lnTo>
                <a:lnTo>
                  <a:pt x="196" y="169"/>
                </a:lnTo>
                <a:lnTo>
                  <a:pt x="194" y="175"/>
                </a:lnTo>
                <a:lnTo>
                  <a:pt x="192" y="179"/>
                </a:lnTo>
                <a:lnTo>
                  <a:pt x="188" y="181"/>
                </a:lnTo>
                <a:lnTo>
                  <a:pt x="183" y="182"/>
                </a:lnTo>
                <a:lnTo>
                  <a:pt x="159" y="182"/>
                </a:lnTo>
                <a:lnTo>
                  <a:pt x="153" y="181"/>
                </a:lnTo>
                <a:lnTo>
                  <a:pt x="150" y="179"/>
                </a:lnTo>
                <a:lnTo>
                  <a:pt x="147" y="175"/>
                </a:lnTo>
                <a:lnTo>
                  <a:pt x="147" y="169"/>
                </a:lnTo>
                <a:lnTo>
                  <a:pt x="147" y="60"/>
                </a:lnTo>
                <a:close/>
                <a:moveTo>
                  <a:pt x="585" y="632"/>
                </a:moveTo>
                <a:lnTo>
                  <a:pt x="49" y="632"/>
                </a:lnTo>
                <a:lnTo>
                  <a:pt x="49" y="243"/>
                </a:lnTo>
                <a:lnTo>
                  <a:pt x="585" y="243"/>
                </a:lnTo>
                <a:lnTo>
                  <a:pt x="585" y="63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2" name="Freeform 40"/>
          <p:cNvSpPr>
            <a:spLocks noEditPoints="1"/>
          </p:cNvSpPr>
          <p:nvPr/>
        </p:nvSpPr>
        <p:spPr bwMode="auto">
          <a:xfrm>
            <a:off x="14998701" y="9036845"/>
            <a:ext cx="669926" cy="720726"/>
          </a:xfrm>
          <a:custGeom>
            <a:avLst/>
            <a:gdLst>
              <a:gd name="T0" fmla="*/ 594 w 633"/>
              <a:gd name="T1" fmla="*/ 98 h 681"/>
              <a:gd name="T2" fmla="*/ 535 w 633"/>
              <a:gd name="T3" fmla="*/ 54 h 681"/>
              <a:gd name="T4" fmla="*/ 529 w 633"/>
              <a:gd name="T5" fmla="*/ 32 h 681"/>
              <a:gd name="T6" fmla="*/ 513 w 633"/>
              <a:gd name="T7" fmla="*/ 13 h 681"/>
              <a:gd name="T8" fmla="*/ 492 w 633"/>
              <a:gd name="T9" fmla="*/ 2 h 681"/>
              <a:gd name="T10" fmla="*/ 450 w 633"/>
              <a:gd name="T11" fmla="*/ 0 h 681"/>
              <a:gd name="T12" fmla="*/ 427 w 633"/>
              <a:gd name="T13" fmla="*/ 4 h 681"/>
              <a:gd name="T14" fmla="*/ 408 w 633"/>
              <a:gd name="T15" fmla="*/ 17 h 681"/>
              <a:gd name="T16" fmla="*/ 394 w 633"/>
              <a:gd name="T17" fmla="*/ 36 h 681"/>
              <a:gd name="T18" fmla="*/ 390 w 633"/>
              <a:gd name="T19" fmla="*/ 60 h 681"/>
              <a:gd name="T20" fmla="*/ 243 w 633"/>
              <a:gd name="T21" fmla="*/ 54 h 681"/>
              <a:gd name="T22" fmla="*/ 236 w 633"/>
              <a:gd name="T23" fmla="*/ 32 h 681"/>
              <a:gd name="T24" fmla="*/ 221 w 633"/>
              <a:gd name="T25" fmla="*/ 13 h 681"/>
              <a:gd name="T26" fmla="*/ 201 w 633"/>
              <a:gd name="T27" fmla="*/ 2 h 681"/>
              <a:gd name="T28" fmla="*/ 158 w 633"/>
              <a:gd name="T29" fmla="*/ 0 h 681"/>
              <a:gd name="T30" fmla="*/ 135 w 633"/>
              <a:gd name="T31" fmla="*/ 4 h 681"/>
              <a:gd name="T32" fmla="*/ 115 w 633"/>
              <a:gd name="T33" fmla="*/ 17 h 681"/>
              <a:gd name="T34" fmla="*/ 102 w 633"/>
              <a:gd name="T35" fmla="*/ 36 h 681"/>
              <a:gd name="T36" fmla="*/ 97 w 633"/>
              <a:gd name="T37" fmla="*/ 60 h 681"/>
              <a:gd name="T38" fmla="*/ 30 w 633"/>
              <a:gd name="T39" fmla="*/ 100 h 681"/>
              <a:gd name="T40" fmla="*/ 4 w 633"/>
              <a:gd name="T41" fmla="*/ 127 h 681"/>
              <a:gd name="T42" fmla="*/ 1 w 633"/>
              <a:gd name="T43" fmla="*/ 642 h 681"/>
              <a:gd name="T44" fmla="*/ 22 w 633"/>
              <a:gd name="T45" fmla="*/ 672 h 681"/>
              <a:gd name="T46" fmla="*/ 584 w 633"/>
              <a:gd name="T47" fmla="*/ 681 h 681"/>
              <a:gd name="T48" fmla="*/ 619 w 633"/>
              <a:gd name="T49" fmla="*/ 667 h 681"/>
              <a:gd name="T50" fmla="*/ 633 w 633"/>
              <a:gd name="T51" fmla="*/ 632 h 681"/>
              <a:gd name="T52" fmla="*/ 625 w 633"/>
              <a:gd name="T53" fmla="*/ 118 h 681"/>
              <a:gd name="T54" fmla="*/ 48 w 633"/>
              <a:gd name="T55" fmla="*/ 522 h 681"/>
              <a:gd name="T56" fmla="*/ 48 w 633"/>
              <a:gd name="T57" fmla="*/ 499 h 681"/>
              <a:gd name="T58" fmla="*/ 158 w 633"/>
              <a:gd name="T59" fmla="*/ 353 h 681"/>
              <a:gd name="T60" fmla="*/ 158 w 633"/>
              <a:gd name="T61" fmla="*/ 353 h 681"/>
              <a:gd name="T62" fmla="*/ 147 w 633"/>
              <a:gd name="T63" fmla="*/ 60 h 681"/>
              <a:gd name="T64" fmla="*/ 158 w 633"/>
              <a:gd name="T65" fmla="*/ 48 h 681"/>
              <a:gd name="T66" fmla="*/ 194 w 633"/>
              <a:gd name="T67" fmla="*/ 56 h 681"/>
              <a:gd name="T68" fmla="*/ 191 w 633"/>
              <a:gd name="T69" fmla="*/ 178 h 681"/>
              <a:gd name="T70" fmla="*/ 154 w 633"/>
              <a:gd name="T71" fmla="*/ 181 h 681"/>
              <a:gd name="T72" fmla="*/ 182 w 633"/>
              <a:gd name="T73" fmla="*/ 522 h 681"/>
              <a:gd name="T74" fmla="*/ 182 w 633"/>
              <a:gd name="T75" fmla="*/ 499 h 681"/>
              <a:gd name="T76" fmla="*/ 304 w 633"/>
              <a:gd name="T77" fmla="*/ 353 h 681"/>
              <a:gd name="T78" fmla="*/ 304 w 633"/>
              <a:gd name="T79" fmla="*/ 353 h 681"/>
              <a:gd name="T80" fmla="*/ 450 w 633"/>
              <a:gd name="T81" fmla="*/ 522 h 681"/>
              <a:gd name="T82" fmla="*/ 329 w 633"/>
              <a:gd name="T83" fmla="*/ 376 h 681"/>
              <a:gd name="T84" fmla="*/ 329 w 633"/>
              <a:gd name="T85" fmla="*/ 353 h 681"/>
              <a:gd name="T86" fmla="*/ 441 w 633"/>
              <a:gd name="T87" fmla="*/ 178 h 681"/>
              <a:gd name="T88" fmla="*/ 439 w 633"/>
              <a:gd name="T89" fmla="*/ 56 h 681"/>
              <a:gd name="T90" fmla="*/ 475 w 633"/>
              <a:gd name="T91" fmla="*/ 48 h 681"/>
              <a:gd name="T92" fmla="*/ 487 w 633"/>
              <a:gd name="T93" fmla="*/ 60 h 681"/>
              <a:gd name="T94" fmla="*/ 479 w 633"/>
              <a:gd name="T95" fmla="*/ 181 h 681"/>
              <a:gd name="T96" fmla="*/ 441 w 633"/>
              <a:gd name="T97" fmla="*/ 178 h 681"/>
              <a:gd name="T98" fmla="*/ 584 w 633"/>
              <a:gd name="T99" fmla="*/ 522 h 681"/>
              <a:gd name="T100" fmla="*/ 475 w 633"/>
              <a:gd name="T101" fmla="*/ 376 h 681"/>
              <a:gd name="T102" fmla="*/ 475 w 633"/>
              <a:gd name="T103" fmla="*/ 35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3" h="681">
                <a:moveTo>
                  <a:pt x="619" y="111"/>
                </a:moveTo>
                <a:lnTo>
                  <a:pt x="611" y="104"/>
                </a:lnTo>
                <a:lnTo>
                  <a:pt x="602" y="100"/>
                </a:lnTo>
                <a:lnTo>
                  <a:pt x="594" y="98"/>
                </a:lnTo>
                <a:lnTo>
                  <a:pt x="584" y="97"/>
                </a:lnTo>
                <a:lnTo>
                  <a:pt x="535" y="97"/>
                </a:lnTo>
                <a:lnTo>
                  <a:pt x="535" y="60"/>
                </a:lnTo>
                <a:lnTo>
                  <a:pt x="535" y="54"/>
                </a:lnTo>
                <a:lnTo>
                  <a:pt x="534" y="48"/>
                </a:lnTo>
                <a:lnTo>
                  <a:pt x="533" y="43"/>
                </a:lnTo>
                <a:lnTo>
                  <a:pt x="531" y="36"/>
                </a:lnTo>
                <a:lnTo>
                  <a:pt x="529" y="32"/>
                </a:lnTo>
                <a:lnTo>
                  <a:pt x="526" y="27"/>
                </a:lnTo>
                <a:lnTo>
                  <a:pt x="522" y="21"/>
                </a:lnTo>
                <a:lnTo>
                  <a:pt x="518" y="17"/>
                </a:lnTo>
                <a:lnTo>
                  <a:pt x="513" y="13"/>
                </a:lnTo>
                <a:lnTo>
                  <a:pt x="508" y="9"/>
                </a:lnTo>
                <a:lnTo>
                  <a:pt x="503" y="6"/>
                </a:lnTo>
                <a:lnTo>
                  <a:pt x="498" y="4"/>
                </a:lnTo>
                <a:lnTo>
                  <a:pt x="492" y="2"/>
                </a:lnTo>
                <a:lnTo>
                  <a:pt x="487" y="1"/>
                </a:lnTo>
                <a:lnTo>
                  <a:pt x="481" y="0"/>
                </a:lnTo>
                <a:lnTo>
                  <a:pt x="475" y="0"/>
                </a:lnTo>
                <a:lnTo>
                  <a:pt x="450" y="0"/>
                </a:lnTo>
                <a:lnTo>
                  <a:pt x="445" y="0"/>
                </a:lnTo>
                <a:lnTo>
                  <a:pt x="438" y="1"/>
                </a:lnTo>
                <a:lnTo>
                  <a:pt x="433" y="2"/>
                </a:lnTo>
                <a:lnTo>
                  <a:pt x="427" y="4"/>
                </a:lnTo>
                <a:lnTo>
                  <a:pt x="422" y="6"/>
                </a:lnTo>
                <a:lnTo>
                  <a:pt x="417" y="9"/>
                </a:lnTo>
                <a:lnTo>
                  <a:pt x="412" y="13"/>
                </a:lnTo>
                <a:lnTo>
                  <a:pt x="408" y="17"/>
                </a:lnTo>
                <a:lnTo>
                  <a:pt x="404" y="21"/>
                </a:lnTo>
                <a:lnTo>
                  <a:pt x="399" y="27"/>
                </a:lnTo>
                <a:lnTo>
                  <a:pt x="396" y="32"/>
                </a:lnTo>
                <a:lnTo>
                  <a:pt x="394" y="36"/>
                </a:lnTo>
                <a:lnTo>
                  <a:pt x="392" y="43"/>
                </a:lnTo>
                <a:lnTo>
                  <a:pt x="391" y="48"/>
                </a:lnTo>
                <a:lnTo>
                  <a:pt x="390" y="54"/>
                </a:lnTo>
                <a:lnTo>
                  <a:pt x="390" y="60"/>
                </a:lnTo>
                <a:lnTo>
                  <a:pt x="390" y="97"/>
                </a:lnTo>
                <a:lnTo>
                  <a:pt x="244" y="97"/>
                </a:lnTo>
                <a:lnTo>
                  <a:pt x="244" y="60"/>
                </a:lnTo>
                <a:lnTo>
                  <a:pt x="243" y="54"/>
                </a:lnTo>
                <a:lnTo>
                  <a:pt x="243" y="48"/>
                </a:lnTo>
                <a:lnTo>
                  <a:pt x="241" y="43"/>
                </a:lnTo>
                <a:lnTo>
                  <a:pt x="239" y="36"/>
                </a:lnTo>
                <a:lnTo>
                  <a:pt x="236" y="32"/>
                </a:lnTo>
                <a:lnTo>
                  <a:pt x="233" y="27"/>
                </a:lnTo>
                <a:lnTo>
                  <a:pt x="230" y="21"/>
                </a:lnTo>
                <a:lnTo>
                  <a:pt x="225" y="17"/>
                </a:lnTo>
                <a:lnTo>
                  <a:pt x="221" y="13"/>
                </a:lnTo>
                <a:lnTo>
                  <a:pt x="216" y="9"/>
                </a:lnTo>
                <a:lnTo>
                  <a:pt x="211" y="6"/>
                </a:lnTo>
                <a:lnTo>
                  <a:pt x="206" y="4"/>
                </a:lnTo>
                <a:lnTo>
                  <a:pt x="201" y="2"/>
                </a:lnTo>
                <a:lnTo>
                  <a:pt x="195" y="1"/>
                </a:lnTo>
                <a:lnTo>
                  <a:pt x="189" y="0"/>
                </a:lnTo>
                <a:lnTo>
                  <a:pt x="182" y="0"/>
                </a:lnTo>
                <a:lnTo>
                  <a:pt x="158" y="0"/>
                </a:lnTo>
                <a:lnTo>
                  <a:pt x="152" y="0"/>
                </a:lnTo>
                <a:lnTo>
                  <a:pt x="147" y="1"/>
                </a:lnTo>
                <a:lnTo>
                  <a:pt x="140" y="2"/>
                </a:lnTo>
                <a:lnTo>
                  <a:pt x="135" y="4"/>
                </a:lnTo>
                <a:lnTo>
                  <a:pt x="129" y="6"/>
                </a:lnTo>
                <a:lnTo>
                  <a:pt x="125" y="9"/>
                </a:lnTo>
                <a:lnTo>
                  <a:pt x="120" y="13"/>
                </a:lnTo>
                <a:lnTo>
                  <a:pt x="115" y="17"/>
                </a:lnTo>
                <a:lnTo>
                  <a:pt x="111" y="21"/>
                </a:lnTo>
                <a:lnTo>
                  <a:pt x="108" y="27"/>
                </a:lnTo>
                <a:lnTo>
                  <a:pt x="104" y="32"/>
                </a:lnTo>
                <a:lnTo>
                  <a:pt x="102" y="36"/>
                </a:lnTo>
                <a:lnTo>
                  <a:pt x="100" y="43"/>
                </a:lnTo>
                <a:lnTo>
                  <a:pt x="98" y="48"/>
                </a:lnTo>
                <a:lnTo>
                  <a:pt x="98" y="54"/>
                </a:lnTo>
                <a:lnTo>
                  <a:pt x="97" y="60"/>
                </a:lnTo>
                <a:lnTo>
                  <a:pt x="97" y="97"/>
                </a:lnTo>
                <a:lnTo>
                  <a:pt x="48" y="97"/>
                </a:lnTo>
                <a:lnTo>
                  <a:pt x="39" y="98"/>
                </a:lnTo>
                <a:lnTo>
                  <a:pt x="30" y="100"/>
                </a:lnTo>
                <a:lnTo>
                  <a:pt x="22" y="104"/>
                </a:lnTo>
                <a:lnTo>
                  <a:pt x="15" y="111"/>
                </a:lnTo>
                <a:lnTo>
                  <a:pt x="8" y="118"/>
                </a:lnTo>
                <a:lnTo>
                  <a:pt x="4" y="127"/>
                </a:lnTo>
                <a:lnTo>
                  <a:pt x="1" y="136"/>
                </a:lnTo>
                <a:lnTo>
                  <a:pt x="0" y="145"/>
                </a:lnTo>
                <a:lnTo>
                  <a:pt x="0" y="632"/>
                </a:lnTo>
                <a:lnTo>
                  <a:pt x="1" y="642"/>
                </a:lnTo>
                <a:lnTo>
                  <a:pt x="4" y="651"/>
                </a:lnTo>
                <a:lnTo>
                  <a:pt x="8" y="659"/>
                </a:lnTo>
                <a:lnTo>
                  <a:pt x="15" y="667"/>
                </a:lnTo>
                <a:lnTo>
                  <a:pt x="22" y="672"/>
                </a:lnTo>
                <a:lnTo>
                  <a:pt x="30" y="678"/>
                </a:lnTo>
                <a:lnTo>
                  <a:pt x="39" y="680"/>
                </a:lnTo>
                <a:lnTo>
                  <a:pt x="48" y="681"/>
                </a:lnTo>
                <a:lnTo>
                  <a:pt x="584" y="681"/>
                </a:lnTo>
                <a:lnTo>
                  <a:pt x="594" y="680"/>
                </a:lnTo>
                <a:lnTo>
                  <a:pt x="602" y="678"/>
                </a:lnTo>
                <a:lnTo>
                  <a:pt x="611" y="672"/>
                </a:lnTo>
                <a:lnTo>
                  <a:pt x="619" y="667"/>
                </a:lnTo>
                <a:lnTo>
                  <a:pt x="625" y="659"/>
                </a:lnTo>
                <a:lnTo>
                  <a:pt x="629" y="651"/>
                </a:lnTo>
                <a:lnTo>
                  <a:pt x="633" y="642"/>
                </a:lnTo>
                <a:lnTo>
                  <a:pt x="633" y="632"/>
                </a:lnTo>
                <a:lnTo>
                  <a:pt x="633" y="145"/>
                </a:lnTo>
                <a:lnTo>
                  <a:pt x="633" y="136"/>
                </a:lnTo>
                <a:lnTo>
                  <a:pt x="629" y="127"/>
                </a:lnTo>
                <a:lnTo>
                  <a:pt x="625" y="118"/>
                </a:lnTo>
                <a:lnTo>
                  <a:pt x="619" y="111"/>
                </a:lnTo>
                <a:close/>
                <a:moveTo>
                  <a:pt x="158" y="632"/>
                </a:moveTo>
                <a:lnTo>
                  <a:pt x="48" y="632"/>
                </a:lnTo>
                <a:lnTo>
                  <a:pt x="48" y="522"/>
                </a:lnTo>
                <a:lnTo>
                  <a:pt x="158" y="522"/>
                </a:lnTo>
                <a:lnTo>
                  <a:pt x="158" y="632"/>
                </a:lnTo>
                <a:close/>
                <a:moveTo>
                  <a:pt x="158" y="499"/>
                </a:moveTo>
                <a:lnTo>
                  <a:pt x="48" y="499"/>
                </a:lnTo>
                <a:lnTo>
                  <a:pt x="48" y="376"/>
                </a:lnTo>
                <a:lnTo>
                  <a:pt x="158" y="376"/>
                </a:lnTo>
                <a:lnTo>
                  <a:pt x="158" y="499"/>
                </a:lnTo>
                <a:close/>
                <a:moveTo>
                  <a:pt x="158" y="353"/>
                </a:moveTo>
                <a:lnTo>
                  <a:pt x="48" y="353"/>
                </a:lnTo>
                <a:lnTo>
                  <a:pt x="48" y="243"/>
                </a:lnTo>
                <a:lnTo>
                  <a:pt x="158" y="243"/>
                </a:lnTo>
                <a:lnTo>
                  <a:pt x="158" y="353"/>
                </a:lnTo>
                <a:close/>
                <a:moveTo>
                  <a:pt x="150" y="178"/>
                </a:moveTo>
                <a:lnTo>
                  <a:pt x="147" y="175"/>
                </a:lnTo>
                <a:lnTo>
                  <a:pt x="147" y="169"/>
                </a:lnTo>
                <a:lnTo>
                  <a:pt x="147" y="60"/>
                </a:lnTo>
                <a:lnTo>
                  <a:pt x="147" y="56"/>
                </a:lnTo>
                <a:lnTo>
                  <a:pt x="150" y="51"/>
                </a:lnTo>
                <a:lnTo>
                  <a:pt x="154" y="49"/>
                </a:lnTo>
                <a:lnTo>
                  <a:pt x="158" y="48"/>
                </a:lnTo>
                <a:lnTo>
                  <a:pt x="182" y="48"/>
                </a:lnTo>
                <a:lnTo>
                  <a:pt x="188" y="49"/>
                </a:lnTo>
                <a:lnTo>
                  <a:pt x="191" y="51"/>
                </a:lnTo>
                <a:lnTo>
                  <a:pt x="194" y="56"/>
                </a:lnTo>
                <a:lnTo>
                  <a:pt x="195" y="60"/>
                </a:lnTo>
                <a:lnTo>
                  <a:pt x="195" y="169"/>
                </a:lnTo>
                <a:lnTo>
                  <a:pt x="194" y="175"/>
                </a:lnTo>
                <a:lnTo>
                  <a:pt x="191" y="178"/>
                </a:lnTo>
                <a:lnTo>
                  <a:pt x="188" y="181"/>
                </a:lnTo>
                <a:lnTo>
                  <a:pt x="182" y="182"/>
                </a:lnTo>
                <a:lnTo>
                  <a:pt x="158" y="182"/>
                </a:lnTo>
                <a:lnTo>
                  <a:pt x="154" y="181"/>
                </a:lnTo>
                <a:lnTo>
                  <a:pt x="150" y="178"/>
                </a:lnTo>
                <a:close/>
                <a:moveTo>
                  <a:pt x="304" y="632"/>
                </a:moveTo>
                <a:lnTo>
                  <a:pt x="182" y="632"/>
                </a:lnTo>
                <a:lnTo>
                  <a:pt x="182" y="522"/>
                </a:lnTo>
                <a:lnTo>
                  <a:pt x="304" y="522"/>
                </a:lnTo>
                <a:lnTo>
                  <a:pt x="304" y="632"/>
                </a:lnTo>
                <a:close/>
                <a:moveTo>
                  <a:pt x="304" y="499"/>
                </a:moveTo>
                <a:lnTo>
                  <a:pt x="182" y="499"/>
                </a:lnTo>
                <a:lnTo>
                  <a:pt x="182" y="376"/>
                </a:lnTo>
                <a:lnTo>
                  <a:pt x="304" y="376"/>
                </a:lnTo>
                <a:lnTo>
                  <a:pt x="304" y="499"/>
                </a:lnTo>
                <a:close/>
                <a:moveTo>
                  <a:pt x="304" y="353"/>
                </a:moveTo>
                <a:lnTo>
                  <a:pt x="182" y="353"/>
                </a:lnTo>
                <a:lnTo>
                  <a:pt x="182" y="243"/>
                </a:lnTo>
                <a:lnTo>
                  <a:pt x="304" y="243"/>
                </a:lnTo>
                <a:lnTo>
                  <a:pt x="304" y="353"/>
                </a:lnTo>
                <a:close/>
                <a:moveTo>
                  <a:pt x="450" y="632"/>
                </a:moveTo>
                <a:lnTo>
                  <a:pt x="329" y="632"/>
                </a:lnTo>
                <a:lnTo>
                  <a:pt x="329" y="522"/>
                </a:lnTo>
                <a:lnTo>
                  <a:pt x="450" y="522"/>
                </a:lnTo>
                <a:lnTo>
                  <a:pt x="450" y="632"/>
                </a:lnTo>
                <a:close/>
                <a:moveTo>
                  <a:pt x="450" y="499"/>
                </a:moveTo>
                <a:lnTo>
                  <a:pt x="329" y="499"/>
                </a:lnTo>
                <a:lnTo>
                  <a:pt x="329" y="376"/>
                </a:lnTo>
                <a:lnTo>
                  <a:pt x="450" y="376"/>
                </a:lnTo>
                <a:lnTo>
                  <a:pt x="450" y="499"/>
                </a:lnTo>
                <a:close/>
                <a:moveTo>
                  <a:pt x="450" y="353"/>
                </a:moveTo>
                <a:lnTo>
                  <a:pt x="329" y="353"/>
                </a:lnTo>
                <a:lnTo>
                  <a:pt x="329" y="243"/>
                </a:lnTo>
                <a:lnTo>
                  <a:pt x="450" y="243"/>
                </a:lnTo>
                <a:lnTo>
                  <a:pt x="450" y="353"/>
                </a:lnTo>
                <a:close/>
                <a:moveTo>
                  <a:pt x="441" y="178"/>
                </a:moveTo>
                <a:lnTo>
                  <a:pt x="439" y="175"/>
                </a:lnTo>
                <a:lnTo>
                  <a:pt x="438" y="169"/>
                </a:lnTo>
                <a:lnTo>
                  <a:pt x="438" y="60"/>
                </a:lnTo>
                <a:lnTo>
                  <a:pt x="439" y="56"/>
                </a:lnTo>
                <a:lnTo>
                  <a:pt x="441" y="51"/>
                </a:lnTo>
                <a:lnTo>
                  <a:pt x="446" y="49"/>
                </a:lnTo>
                <a:lnTo>
                  <a:pt x="450" y="48"/>
                </a:lnTo>
                <a:lnTo>
                  <a:pt x="475" y="48"/>
                </a:lnTo>
                <a:lnTo>
                  <a:pt x="479" y="49"/>
                </a:lnTo>
                <a:lnTo>
                  <a:pt x="484" y="51"/>
                </a:lnTo>
                <a:lnTo>
                  <a:pt x="486" y="56"/>
                </a:lnTo>
                <a:lnTo>
                  <a:pt x="487" y="60"/>
                </a:lnTo>
                <a:lnTo>
                  <a:pt x="487" y="169"/>
                </a:lnTo>
                <a:lnTo>
                  <a:pt x="486" y="175"/>
                </a:lnTo>
                <a:lnTo>
                  <a:pt x="484" y="178"/>
                </a:lnTo>
                <a:lnTo>
                  <a:pt x="479" y="181"/>
                </a:lnTo>
                <a:lnTo>
                  <a:pt x="475" y="182"/>
                </a:lnTo>
                <a:lnTo>
                  <a:pt x="450" y="182"/>
                </a:lnTo>
                <a:lnTo>
                  <a:pt x="446" y="181"/>
                </a:lnTo>
                <a:lnTo>
                  <a:pt x="441" y="178"/>
                </a:lnTo>
                <a:close/>
                <a:moveTo>
                  <a:pt x="584" y="632"/>
                </a:moveTo>
                <a:lnTo>
                  <a:pt x="475" y="632"/>
                </a:lnTo>
                <a:lnTo>
                  <a:pt x="475" y="522"/>
                </a:lnTo>
                <a:lnTo>
                  <a:pt x="584" y="522"/>
                </a:lnTo>
                <a:lnTo>
                  <a:pt x="584" y="632"/>
                </a:lnTo>
                <a:close/>
                <a:moveTo>
                  <a:pt x="584" y="499"/>
                </a:moveTo>
                <a:lnTo>
                  <a:pt x="475" y="499"/>
                </a:lnTo>
                <a:lnTo>
                  <a:pt x="475" y="376"/>
                </a:lnTo>
                <a:lnTo>
                  <a:pt x="584" y="376"/>
                </a:lnTo>
                <a:lnTo>
                  <a:pt x="584" y="499"/>
                </a:lnTo>
                <a:close/>
                <a:moveTo>
                  <a:pt x="584" y="353"/>
                </a:moveTo>
                <a:lnTo>
                  <a:pt x="475" y="353"/>
                </a:lnTo>
                <a:lnTo>
                  <a:pt x="475" y="243"/>
                </a:lnTo>
                <a:lnTo>
                  <a:pt x="584" y="243"/>
                </a:lnTo>
                <a:lnTo>
                  <a:pt x="584" y="35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3" name="Freeform 41"/>
          <p:cNvSpPr>
            <a:spLocks noEditPoints="1"/>
          </p:cNvSpPr>
          <p:nvPr/>
        </p:nvSpPr>
        <p:spPr bwMode="auto">
          <a:xfrm>
            <a:off x="10344150" y="7719221"/>
            <a:ext cx="723900" cy="619126"/>
          </a:xfrm>
          <a:custGeom>
            <a:avLst/>
            <a:gdLst>
              <a:gd name="T0" fmla="*/ 660 w 683"/>
              <a:gd name="T1" fmla="*/ 7 h 584"/>
              <a:gd name="T2" fmla="*/ 643 w 683"/>
              <a:gd name="T3" fmla="*/ 1 h 584"/>
              <a:gd name="T4" fmla="*/ 49 w 683"/>
              <a:gd name="T5" fmla="*/ 0 h 584"/>
              <a:gd name="T6" fmla="*/ 30 w 683"/>
              <a:gd name="T7" fmla="*/ 3 h 584"/>
              <a:gd name="T8" fmla="*/ 14 w 683"/>
              <a:gd name="T9" fmla="*/ 14 h 584"/>
              <a:gd name="T10" fmla="*/ 4 w 683"/>
              <a:gd name="T11" fmla="*/ 30 h 584"/>
              <a:gd name="T12" fmla="*/ 0 w 683"/>
              <a:gd name="T13" fmla="*/ 48 h 584"/>
              <a:gd name="T14" fmla="*/ 1 w 683"/>
              <a:gd name="T15" fmla="*/ 545 h 584"/>
              <a:gd name="T16" fmla="*/ 9 w 683"/>
              <a:gd name="T17" fmla="*/ 562 h 584"/>
              <a:gd name="T18" fmla="*/ 22 w 683"/>
              <a:gd name="T19" fmla="*/ 576 h 584"/>
              <a:gd name="T20" fmla="*/ 39 w 683"/>
              <a:gd name="T21" fmla="*/ 583 h 584"/>
              <a:gd name="T22" fmla="*/ 633 w 683"/>
              <a:gd name="T23" fmla="*/ 584 h 584"/>
              <a:gd name="T24" fmla="*/ 652 w 683"/>
              <a:gd name="T25" fmla="*/ 581 h 584"/>
              <a:gd name="T26" fmla="*/ 668 w 683"/>
              <a:gd name="T27" fmla="*/ 570 h 584"/>
              <a:gd name="T28" fmla="*/ 678 w 683"/>
              <a:gd name="T29" fmla="*/ 554 h 584"/>
              <a:gd name="T30" fmla="*/ 683 w 683"/>
              <a:gd name="T31" fmla="*/ 535 h 584"/>
              <a:gd name="T32" fmla="*/ 682 w 683"/>
              <a:gd name="T33" fmla="*/ 39 h 584"/>
              <a:gd name="T34" fmla="*/ 674 w 683"/>
              <a:gd name="T35" fmla="*/ 21 h 584"/>
              <a:gd name="T36" fmla="*/ 97 w 683"/>
              <a:gd name="T37" fmla="*/ 24 h 584"/>
              <a:gd name="T38" fmla="*/ 244 w 683"/>
              <a:gd name="T39" fmla="*/ 73 h 584"/>
              <a:gd name="T40" fmla="*/ 97 w 683"/>
              <a:gd name="T41" fmla="*/ 24 h 584"/>
              <a:gd name="T42" fmla="*/ 49 w 683"/>
              <a:gd name="T43" fmla="*/ 535 h 584"/>
              <a:gd name="T44" fmla="*/ 633 w 683"/>
              <a:gd name="T45" fmla="*/ 487 h 584"/>
              <a:gd name="T46" fmla="*/ 196 w 683"/>
              <a:gd name="T47" fmla="*/ 317 h 584"/>
              <a:gd name="T48" fmla="*/ 198 w 683"/>
              <a:gd name="T49" fmla="*/ 288 h 584"/>
              <a:gd name="T50" fmla="*/ 205 w 683"/>
              <a:gd name="T51" fmla="*/ 261 h 584"/>
              <a:gd name="T52" fmla="*/ 219 w 683"/>
              <a:gd name="T53" fmla="*/ 236 h 584"/>
              <a:gd name="T54" fmla="*/ 238 w 683"/>
              <a:gd name="T55" fmla="*/ 214 h 584"/>
              <a:gd name="T56" fmla="*/ 260 w 683"/>
              <a:gd name="T57" fmla="*/ 195 h 584"/>
              <a:gd name="T58" fmla="*/ 285 w 683"/>
              <a:gd name="T59" fmla="*/ 181 h 584"/>
              <a:gd name="T60" fmla="*/ 312 w 683"/>
              <a:gd name="T61" fmla="*/ 174 h 584"/>
              <a:gd name="T62" fmla="*/ 341 w 683"/>
              <a:gd name="T63" fmla="*/ 170 h 584"/>
              <a:gd name="T64" fmla="*/ 371 w 683"/>
              <a:gd name="T65" fmla="*/ 174 h 584"/>
              <a:gd name="T66" fmla="*/ 398 w 683"/>
              <a:gd name="T67" fmla="*/ 181 h 584"/>
              <a:gd name="T68" fmla="*/ 422 w 683"/>
              <a:gd name="T69" fmla="*/ 195 h 584"/>
              <a:gd name="T70" fmla="*/ 445 w 683"/>
              <a:gd name="T71" fmla="*/ 214 h 584"/>
              <a:gd name="T72" fmla="*/ 463 w 683"/>
              <a:gd name="T73" fmla="*/ 236 h 584"/>
              <a:gd name="T74" fmla="*/ 476 w 683"/>
              <a:gd name="T75" fmla="*/ 261 h 584"/>
              <a:gd name="T76" fmla="*/ 485 w 683"/>
              <a:gd name="T77" fmla="*/ 288 h 584"/>
              <a:gd name="T78" fmla="*/ 487 w 683"/>
              <a:gd name="T79" fmla="*/ 317 h 584"/>
              <a:gd name="T80" fmla="*/ 485 w 683"/>
              <a:gd name="T81" fmla="*/ 346 h 584"/>
              <a:gd name="T82" fmla="*/ 476 w 683"/>
              <a:gd name="T83" fmla="*/ 373 h 584"/>
              <a:gd name="T84" fmla="*/ 463 w 683"/>
              <a:gd name="T85" fmla="*/ 398 h 584"/>
              <a:gd name="T86" fmla="*/ 445 w 683"/>
              <a:gd name="T87" fmla="*/ 420 h 584"/>
              <a:gd name="T88" fmla="*/ 422 w 683"/>
              <a:gd name="T89" fmla="*/ 439 h 584"/>
              <a:gd name="T90" fmla="*/ 398 w 683"/>
              <a:gd name="T91" fmla="*/ 452 h 584"/>
              <a:gd name="T92" fmla="*/ 371 w 683"/>
              <a:gd name="T93" fmla="*/ 461 h 584"/>
              <a:gd name="T94" fmla="*/ 341 w 683"/>
              <a:gd name="T95" fmla="*/ 463 h 584"/>
              <a:gd name="T96" fmla="*/ 312 w 683"/>
              <a:gd name="T97" fmla="*/ 461 h 584"/>
              <a:gd name="T98" fmla="*/ 285 w 683"/>
              <a:gd name="T99" fmla="*/ 452 h 584"/>
              <a:gd name="T100" fmla="*/ 260 w 683"/>
              <a:gd name="T101" fmla="*/ 439 h 584"/>
              <a:gd name="T102" fmla="*/ 238 w 683"/>
              <a:gd name="T103" fmla="*/ 420 h 584"/>
              <a:gd name="T104" fmla="*/ 219 w 683"/>
              <a:gd name="T105" fmla="*/ 398 h 584"/>
              <a:gd name="T106" fmla="*/ 205 w 683"/>
              <a:gd name="T107" fmla="*/ 373 h 584"/>
              <a:gd name="T108" fmla="*/ 198 w 683"/>
              <a:gd name="T109" fmla="*/ 346 h 584"/>
              <a:gd name="T110" fmla="*/ 196 w 683"/>
              <a:gd name="T111" fmla="*/ 317 h 584"/>
              <a:gd name="T112" fmla="*/ 633 w 683"/>
              <a:gd name="T113" fmla="*/ 146 h 584"/>
              <a:gd name="T114" fmla="*/ 49 w 683"/>
              <a:gd name="T115" fmla="*/ 97 h 584"/>
              <a:gd name="T116" fmla="*/ 319 w 683"/>
              <a:gd name="T117" fmla="*/ 48 h 584"/>
              <a:gd name="T118" fmla="*/ 633 w 683"/>
              <a:gd name="T119" fmla="*/ 10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3" h="584">
                <a:moveTo>
                  <a:pt x="668" y="14"/>
                </a:moveTo>
                <a:lnTo>
                  <a:pt x="660" y="7"/>
                </a:lnTo>
                <a:lnTo>
                  <a:pt x="652" y="3"/>
                </a:lnTo>
                <a:lnTo>
                  <a:pt x="643" y="1"/>
                </a:lnTo>
                <a:lnTo>
                  <a:pt x="633" y="0"/>
                </a:lnTo>
                <a:lnTo>
                  <a:pt x="49" y="0"/>
                </a:lnTo>
                <a:lnTo>
                  <a:pt x="39" y="1"/>
                </a:lnTo>
                <a:lnTo>
                  <a:pt x="30" y="3"/>
                </a:lnTo>
                <a:lnTo>
                  <a:pt x="22" y="7"/>
                </a:lnTo>
                <a:lnTo>
                  <a:pt x="14" y="14"/>
                </a:lnTo>
                <a:lnTo>
                  <a:pt x="9" y="21"/>
                </a:lnTo>
                <a:lnTo>
                  <a:pt x="4" y="30"/>
                </a:lnTo>
                <a:lnTo>
                  <a:pt x="1" y="39"/>
                </a:lnTo>
                <a:lnTo>
                  <a:pt x="0" y="48"/>
                </a:lnTo>
                <a:lnTo>
                  <a:pt x="0" y="535"/>
                </a:lnTo>
                <a:lnTo>
                  <a:pt x="1" y="545"/>
                </a:lnTo>
                <a:lnTo>
                  <a:pt x="3" y="554"/>
                </a:lnTo>
                <a:lnTo>
                  <a:pt x="9" y="562"/>
                </a:lnTo>
                <a:lnTo>
                  <a:pt x="14" y="570"/>
                </a:lnTo>
                <a:lnTo>
                  <a:pt x="22" y="576"/>
                </a:lnTo>
                <a:lnTo>
                  <a:pt x="30" y="581"/>
                </a:lnTo>
                <a:lnTo>
                  <a:pt x="39" y="583"/>
                </a:lnTo>
                <a:lnTo>
                  <a:pt x="49" y="584"/>
                </a:lnTo>
                <a:lnTo>
                  <a:pt x="633" y="584"/>
                </a:lnTo>
                <a:lnTo>
                  <a:pt x="643" y="583"/>
                </a:lnTo>
                <a:lnTo>
                  <a:pt x="652" y="581"/>
                </a:lnTo>
                <a:lnTo>
                  <a:pt x="660" y="576"/>
                </a:lnTo>
                <a:lnTo>
                  <a:pt x="668" y="570"/>
                </a:lnTo>
                <a:lnTo>
                  <a:pt x="674" y="562"/>
                </a:lnTo>
                <a:lnTo>
                  <a:pt x="678" y="554"/>
                </a:lnTo>
                <a:lnTo>
                  <a:pt x="682" y="545"/>
                </a:lnTo>
                <a:lnTo>
                  <a:pt x="683" y="535"/>
                </a:lnTo>
                <a:lnTo>
                  <a:pt x="683" y="48"/>
                </a:lnTo>
                <a:lnTo>
                  <a:pt x="682" y="39"/>
                </a:lnTo>
                <a:lnTo>
                  <a:pt x="678" y="30"/>
                </a:lnTo>
                <a:lnTo>
                  <a:pt x="674" y="21"/>
                </a:lnTo>
                <a:lnTo>
                  <a:pt x="668" y="14"/>
                </a:lnTo>
                <a:close/>
                <a:moveTo>
                  <a:pt x="97" y="24"/>
                </a:moveTo>
                <a:lnTo>
                  <a:pt x="244" y="24"/>
                </a:lnTo>
                <a:lnTo>
                  <a:pt x="244" y="73"/>
                </a:lnTo>
                <a:lnTo>
                  <a:pt x="97" y="73"/>
                </a:lnTo>
                <a:lnTo>
                  <a:pt x="97" y="24"/>
                </a:lnTo>
                <a:close/>
                <a:moveTo>
                  <a:pt x="633" y="535"/>
                </a:moveTo>
                <a:lnTo>
                  <a:pt x="49" y="535"/>
                </a:lnTo>
                <a:lnTo>
                  <a:pt x="49" y="487"/>
                </a:lnTo>
                <a:lnTo>
                  <a:pt x="633" y="487"/>
                </a:lnTo>
                <a:lnTo>
                  <a:pt x="633" y="535"/>
                </a:lnTo>
                <a:close/>
                <a:moveTo>
                  <a:pt x="196" y="317"/>
                </a:moveTo>
                <a:lnTo>
                  <a:pt x="196" y="302"/>
                </a:lnTo>
                <a:lnTo>
                  <a:pt x="198" y="288"/>
                </a:lnTo>
                <a:lnTo>
                  <a:pt x="201" y="274"/>
                </a:lnTo>
                <a:lnTo>
                  <a:pt x="205" y="261"/>
                </a:lnTo>
                <a:lnTo>
                  <a:pt x="212" y="248"/>
                </a:lnTo>
                <a:lnTo>
                  <a:pt x="219" y="236"/>
                </a:lnTo>
                <a:lnTo>
                  <a:pt x="228" y="224"/>
                </a:lnTo>
                <a:lnTo>
                  <a:pt x="238" y="214"/>
                </a:lnTo>
                <a:lnTo>
                  <a:pt x="248" y="204"/>
                </a:lnTo>
                <a:lnTo>
                  <a:pt x="260" y="195"/>
                </a:lnTo>
                <a:lnTo>
                  <a:pt x="272" y="188"/>
                </a:lnTo>
                <a:lnTo>
                  <a:pt x="285" y="181"/>
                </a:lnTo>
                <a:lnTo>
                  <a:pt x="298" y="177"/>
                </a:lnTo>
                <a:lnTo>
                  <a:pt x="312" y="174"/>
                </a:lnTo>
                <a:lnTo>
                  <a:pt x="326" y="171"/>
                </a:lnTo>
                <a:lnTo>
                  <a:pt x="341" y="170"/>
                </a:lnTo>
                <a:lnTo>
                  <a:pt x="356" y="171"/>
                </a:lnTo>
                <a:lnTo>
                  <a:pt x="371" y="174"/>
                </a:lnTo>
                <a:lnTo>
                  <a:pt x="385" y="177"/>
                </a:lnTo>
                <a:lnTo>
                  <a:pt x="398" y="181"/>
                </a:lnTo>
                <a:lnTo>
                  <a:pt x="409" y="188"/>
                </a:lnTo>
                <a:lnTo>
                  <a:pt x="422" y="195"/>
                </a:lnTo>
                <a:lnTo>
                  <a:pt x="433" y="204"/>
                </a:lnTo>
                <a:lnTo>
                  <a:pt x="445" y="214"/>
                </a:lnTo>
                <a:lnTo>
                  <a:pt x="455" y="224"/>
                </a:lnTo>
                <a:lnTo>
                  <a:pt x="463" y="236"/>
                </a:lnTo>
                <a:lnTo>
                  <a:pt x="471" y="248"/>
                </a:lnTo>
                <a:lnTo>
                  <a:pt x="476" y="261"/>
                </a:lnTo>
                <a:lnTo>
                  <a:pt x="482" y="274"/>
                </a:lnTo>
                <a:lnTo>
                  <a:pt x="485" y="288"/>
                </a:lnTo>
                <a:lnTo>
                  <a:pt x="487" y="302"/>
                </a:lnTo>
                <a:lnTo>
                  <a:pt x="487" y="317"/>
                </a:lnTo>
                <a:lnTo>
                  <a:pt x="487" y="331"/>
                </a:lnTo>
                <a:lnTo>
                  <a:pt x="485" y="346"/>
                </a:lnTo>
                <a:lnTo>
                  <a:pt x="482" y="359"/>
                </a:lnTo>
                <a:lnTo>
                  <a:pt x="476" y="373"/>
                </a:lnTo>
                <a:lnTo>
                  <a:pt x="471" y="385"/>
                </a:lnTo>
                <a:lnTo>
                  <a:pt x="463" y="398"/>
                </a:lnTo>
                <a:lnTo>
                  <a:pt x="455" y="409"/>
                </a:lnTo>
                <a:lnTo>
                  <a:pt x="445" y="420"/>
                </a:lnTo>
                <a:lnTo>
                  <a:pt x="433" y="431"/>
                </a:lnTo>
                <a:lnTo>
                  <a:pt x="422" y="439"/>
                </a:lnTo>
                <a:lnTo>
                  <a:pt x="409" y="447"/>
                </a:lnTo>
                <a:lnTo>
                  <a:pt x="398" y="452"/>
                </a:lnTo>
                <a:lnTo>
                  <a:pt x="385" y="457"/>
                </a:lnTo>
                <a:lnTo>
                  <a:pt x="371" y="461"/>
                </a:lnTo>
                <a:lnTo>
                  <a:pt x="356" y="462"/>
                </a:lnTo>
                <a:lnTo>
                  <a:pt x="341" y="463"/>
                </a:lnTo>
                <a:lnTo>
                  <a:pt x="326" y="462"/>
                </a:lnTo>
                <a:lnTo>
                  <a:pt x="312" y="461"/>
                </a:lnTo>
                <a:lnTo>
                  <a:pt x="298" y="457"/>
                </a:lnTo>
                <a:lnTo>
                  <a:pt x="285" y="452"/>
                </a:lnTo>
                <a:lnTo>
                  <a:pt x="272" y="447"/>
                </a:lnTo>
                <a:lnTo>
                  <a:pt x="260" y="439"/>
                </a:lnTo>
                <a:lnTo>
                  <a:pt x="248" y="431"/>
                </a:lnTo>
                <a:lnTo>
                  <a:pt x="238" y="420"/>
                </a:lnTo>
                <a:lnTo>
                  <a:pt x="228" y="409"/>
                </a:lnTo>
                <a:lnTo>
                  <a:pt x="219" y="398"/>
                </a:lnTo>
                <a:lnTo>
                  <a:pt x="212" y="385"/>
                </a:lnTo>
                <a:lnTo>
                  <a:pt x="205" y="373"/>
                </a:lnTo>
                <a:lnTo>
                  <a:pt x="201" y="359"/>
                </a:lnTo>
                <a:lnTo>
                  <a:pt x="198" y="346"/>
                </a:lnTo>
                <a:lnTo>
                  <a:pt x="196" y="331"/>
                </a:lnTo>
                <a:lnTo>
                  <a:pt x="196" y="317"/>
                </a:lnTo>
                <a:close/>
                <a:moveTo>
                  <a:pt x="633" y="101"/>
                </a:moveTo>
                <a:lnTo>
                  <a:pt x="633" y="146"/>
                </a:lnTo>
                <a:lnTo>
                  <a:pt x="49" y="146"/>
                </a:lnTo>
                <a:lnTo>
                  <a:pt x="49" y="97"/>
                </a:lnTo>
                <a:lnTo>
                  <a:pt x="294" y="97"/>
                </a:lnTo>
                <a:lnTo>
                  <a:pt x="319" y="48"/>
                </a:lnTo>
                <a:lnTo>
                  <a:pt x="633" y="48"/>
                </a:lnTo>
                <a:lnTo>
                  <a:pt x="633" y="10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4" name="Freeform 42"/>
          <p:cNvSpPr>
            <a:spLocks noEditPoints="1"/>
          </p:cNvSpPr>
          <p:nvPr/>
        </p:nvSpPr>
        <p:spPr bwMode="auto">
          <a:xfrm>
            <a:off x="10604500" y="7954170"/>
            <a:ext cx="206376" cy="203200"/>
          </a:xfrm>
          <a:custGeom>
            <a:avLst/>
            <a:gdLst>
              <a:gd name="T0" fmla="*/ 173 w 195"/>
              <a:gd name="T1" fmla="*/ 159 h 194"/>
              <a:gd name="T2" fmla="*/ 184 w 195"/>
              <a:gd name="T3" fmla="*/ 143 h 194"/>
              <a:gd name="T4" fmla="*/ 190 w 195"/>
              <a:gd name="T5" fmla="*/ 125 h 194"/>
              <a:gd name="T6" fmla="*/ 195 w 195"/>
              <a:gd name="T7" fmla="*/ 107 h 194"/>
              <a:gd name="T8" fmla="*/ 195 w 195"/>
              <a:gd name="T9" fmla="*/ 88 h 194"/>
              <a:gd name="T10" fmla="*/ 190 w 195"/>
              <a:gd name="T11" fmla="*/ 68 h 194"/>
              <a:gd name="T12" fmla="*/ 184 w 195"/>
              <a:gd name="T13" fmla="*/ 51 h 194"/>
              <a:gd name="T14" fmla="*/ 173 w 195"/>
              <a:gd name="T15" fmla="*/ 36 h 194"/>
              <a:gd name="T16" fmla="*/ 159 w 195"/>
              <a:gd name="T17" fmla="*/ 22 h 194"/>
              <a:gd name="T18" fmla="*/ 143 w 195"/>
              <a:gd name="T19" fmla="*/ 11 h 194"/>
              <a:gd name="T20" fmla="*/ 125 w 195"/>
              <a:gd name="T21" fmla="*/ 3 h 194"/>
              <a:gd name="T22" fmla="*/ 107 w 195"/>
              <a:gd name="T23" fmla="*/ 0 h 194"/>
              <a:gd name="T24" fmla="*/ 88 w 195"/>
              <a:gd name="T25" fmla="*/ 0 h 194"/>
              <a:gd name="T26" fmla="*/ 68 w 195"/>
              <a:gd name="T27" fmla="*/ 3 h 194"/>
              <a:gd name="T28" fmla="*/ 51 w 195"/>
              <a:gd name="T29" fmla="*/ 11 h 194"/>
              <a:gd name="T30" fmla="*/ 36 w 195"/>
              <a:gd name="T31" fmla="*/ 22 h 194"/>
              <a:gd name="T32" fmla="*/ 22 w 195"/>
              <a:gd name="T33" fmla="*/ 36 h 194"/>
              <a:gd name="T34" fmla="*/ 11 w 195"/>
              <a:gd name="T35" fmla="*/ 51 h 194"/>
              <a:gd name="T36" fmla="*/ 3 w 195"/>
              <a:gd name="T37" fmla="*/ 68 h 194"/>
              <a:gd name="T38" fmla="*/ 0 w 195"/>
              <a:gd name="T39" fmla="*/ 88 h 194"/>
              <a:gd name="T40" fmla="*/ 0 w 195"/>
              <a:gd name="T41" fmla="*/ 107 h 194"/>
              <a:gd name="T42" fmla="*/ 3 w 195"/>
              <a:gd name="T43" fmla="*/ 125 h 194"/>
              <a:gd name="T44" fmla="*/ 11 w 195"/>
              <a:gd name="T45" fmla="*/ 143 h 194"/>
              <a:gd name="T46" fmla="*/ 22 w 195"/>
              <a:gd name="T47" fmla="*/ 159 h 194"/>
              <a:gd name="T48" fmla="*/ 36 w 195"/>
              <a:gd name="T49" fmla="*/ 173 h 194"/>
              <a:gd name="T50" fmla="*/ 51 w 195"/>
              <a:gd name="T51" fmla="*/ 184 h 194"/>
              <a:gd name="T52" fmla="*/ 68 w 195"/>
              <a:gd name="T53" fmla="*/ 190 h 194"/>
              <a:gd name="T54" fmla="*/ 88 w 195"/>
              <a:gd name="T55" fmla="*/ 193 h 194"/>
              <a:gd name="T56" fmla="*/ 107 w 195"/>
              <a:gd name="T57" fmla="*/ 193 h 194"/>
              <a:gd name="T58" fmla="*/ 125 w 195"/>
              <a:gd name="T59" fmla="*/ 190 h 194"/>
              <a:gd name="T60" fmla="*/ 143 w 195"/>
              <a:gd name="T61" fmla="*/ 184 h 194"/>
              <a:gd name="T62" fmla="*/ 159 w 195"/>
              <a:gd name="T63" fmla="*/ 173 h 194"/>
              <a:gd name="T64" fmla="*/ 71 w 195"/>
              <a:gd name="T65" fmla="*/ 70 h 194"/>
              <a:gd name="T66" fmla="*/ 64 w 195"/>
              <a:gd name="T67" fmla="*/ 82 h 194"/>
              <a:gd name="T68" fmla="*/ 61 w 195"/>
              <a:gd name="T69" fmla="*/ 96 h 194"/>
              <a:gd name="T70" fmla="*/ 57 w 195"/>
              <a:gd name="T71" fmla="*/ 105 h 194"/>
              <a:gd name="T72" fmla="*/ 49 w 195"/>
              <a:gd name="T73" fmla="*/ 108 h 194"/>
              <a:gd name="T74" fmla="*/ 40 w 195"/>
              <a:gd name="T75" fmla="*/ 105 h 194"/>
              <a:gd name="T76" fmla="*/ 37 w 195"/>
              <a:gd name="T77" fmla="*/ 96 h 194"/>
              <a:gd name="T78" fmla="*/ 38 w 195"/>
              <a:gd name="T79" fmla="*/ 84 h 194"/>
              <a:gd name="T80" fmla="*/ 41 w 195"/>
              <a:gd name="T81" fmla="*/ 72 h 194"/>
              <a:gd name="T82" fmla="*/ 47 w 195"/>
              <a:gd name="T83" fmla="*/ 63 h 194"/>
              <a:gd name="T84" fmla="*/ 54 w 195"/>
              <a:gd name="T85" fmla="*/ 53 h 194"/>
              <a:gd name="T86" fmla="*/ 64 w 195"/>
              <a:gd name="T87" fmla="*/ 45 h 194"/>
              <a:gd name="T88" fmla="*/ 74 w 195"/>
              <a:gd name="T89" fmla="*/ 40 h 194"/>
              <a:gd name="T90" fmla="*/ 85 w 195"/>
              <a:gd name="T91" fmla="*/ 37 h 194"/>
              <a:gd name="T92" fmla="*/ 97 w 195"/>
              <a:gd name="T93" fmla="*/ 36 h 194"/>
              <a:gd name="T94" fmla="*/ 106 w 195"/>
              <a:gd name="T95" fmla="*/ 39 h 194"/>
              <a:gd name="T96" fmla="*/ 109 w 195"/>
              <a:gd name="T97" fmla="*/ 48 h 194"/>
              <a:gd name="T98" fmla="*/ 106 w 195"/>
              <a:gd name="T99" fmla="*/ 56 h 194"/>
              <a:gd name="T100" fmla="*/ 97 w 195"/>
              <a:gd name="T101" fmla="*/ 59 h 194"/>
              <a:gd name="T102" fmla="*/ 83 w 195"/>
              <a:gd name="T103" fmla="*/ 63 h 194"/>
              <a:gd name="T104" fmla="*/ 71 w 195"/>
              <a:gd name="T105" fmla="*/ 7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 h="194">
                <a:moveTo>
                  <a:pt x="166" y="165"/>
                </a:moveTo>
                <a:lnTo>
                  <a:pt x="173" y="159"/>
                </a:lnTo>
                <a:lnTo>
                  <a:pt x="178" y="151"/>
                </a:lnTo>
                <a:lnTo>
                  <a:pt x="184" y="143"/>
                </a:lnTo>
                <a:lnTo>
                  <a:pt x="187" y="134"/>
                </a:lnTo>
                <a:lnTo>
                  <a:pt x="190" y="125"/>
                </a:lnTo>
                <a:lnTo>
                  <a:pt x="192" y="117"/>
                </a:lnTo>
                <a:lnTo>
                  <a:pt x="195" y="107"/>
                </a:lnTo>
                <a:lnTo>
                  <a:pt x="195" y="97"/>
                </a:lnTo>
                <a:lnTo>
                  <a:pt x="195" y="88"/>
                </a:lnTo>
                <a:lnTo>
                  <a:pt x="192" y="78"/>
                </a:lnTo>
                <a:lnTo>
                  <a:pt x="190" y="68"/>
                </a:lnTo>
                <a:lnTo>
                  <a:pt x="187" y="59"/>
                </a:lnTo>
                <a:lnTo>
                  <a:pt x="184" y="51"/>
                </a:lnTo>
                <a:lnTo>
                  <a:pt x="178" y="43"/>
                </a:lnTo>
                <a:lnTo>
                  <a:pt x="173" y="36"/>
                </a:lnTo>
                <a:lnTo>
                  <a:pt x="166" y="28"/>
                </a:lnTo>
                <a:lnTo>
                  <a:pt x="159" y="22"/>
                </a:lnTo>
                <a:lnTo>
                  <a:pt x="151" y="15"/>
                </a:lnTo>
                <a:lnTo>
                  <a:pt x="143" y="11"/>
                </a:lnTo>
                <a:lnTo>
                  <a:pt x="134" y="7"/>
                </a:lnTo>
                <a:lnTo>
                  <a:pt x="125" y="3"/>
                </a:lnTo>
                <a:lnTo>
                  <a:pt x="117" y="1"/>
                </a:lnTo>
                <a:lnTo>
                  <a:pt x="107" y="0"/>
                </a:lnTo>
                <a:lnTo>
                  <a:pt x="97" y="0"/>
                </a:lnTo>
                <a:lnTo>
                  <a:pt x="88" y="0"/>
                </a:lnTo>
                <a:lnTo>
                  <a:pt x="78" y="1"/>
                </a:lnTo>
                <a:lnTo>
                  <a:pt x="68" y="3"/>
                </a:lnTo>
                <a:lnTo>
                  <a:pt x="60" y="7"/>
                </a:lnTo>
                <a:lnTo>
                  <a:pt x="51" y="11"/>
                </a:lnTo>
                <a:lnTo>
                  <a:pt x="43" y="15"/>
                </a:lnTo>
                <a:lnTo>
                  <a:pt x="36" y="22"/>
                </a:lnTo>
                <a:lnTo>
                  <a:pt x="28" y="28"/>
                </a:lnTo>
                <a:lnTo>
                  <a:pt x="22" y="36"/>
                </a:lnTo>
                <a:lnTo>
                  <a:pt x="16" y="43"/>
                </a:lnTo>
                <a:lnTo>
                  <a:pt x="11" y="51"/>
                </a:lnTo>
                <a:lnTo>
                  <a:pt x="7" y="59"/>
                </a:lnTo>
                <a:lnTo>
                  <a:pt x="3" y="68"/>
                </a:lnTo>
                <a:lnTo>
                  <a:pt x="1" y="78"/>
                </a:lnTo>
                <a:lnTo>
                  <a:pt x="0" y="88"/>
                </a:lnTo>
                <a:lnTo>
                  <a:pt x="0" y="97"/>
                </a:lnTo>
                <a:lnTo>
                  <a:pt x="0" y="107"/>
                </a:lnTo>
                <a:lnTo>
                  <a:pt x="1" y="117"/>
                </a:lnTo>
                <a:lnTo>
                  <a:pt x="3" y="125"/>
                </a:lnTo>
                <a:lnTo>
                  <a:pt x="7" y="134"/>
                </a:lnTo>
                <a:lnTo>
                  <a:pt x="11" y="143"/>
                </a:lnTo>
                <a:lnTo>
                  <a:pt x="16" y="151"/>
                </a:lnTo>
                <a:lnTo>
                  <a:pt x="22" y="159"/>
                </a:lnTo>
                <a:lnTo>
                  <a:pt x="28" y="165"/>
                </a:lnTo>
                <a:lnTo>
                  <a:pt x="36" y="173"/>
                </a:lnTo>
                <a:lnTo>
                  <a:pt x="43" y="178"/>
                </a:lnTo>
                <a:lnTo>
                  <a:pt x="51" y="184"/>
                </a:lnTo>
                <a:lnTo>
                  <a:pt x="60" y="187"/>
                </a:lnTo>
                <a:lnTo>
                  <a:pt x="68" y="190"/>
                </a:lnTo>
                <a:lnTo>
                  <a:pt x="78" y="192"/>
                </a:lnTo>
                <a:lnTo>
                  <a:pt x="88" y="193"/>
                </a:lnTo>
                <a:lnTo>
                  <a:pt x="97" y="194"/>
                </a:lnTo>
                <a:lnTo>
                  <a:pt x="107" y="193"/>
                </a:lnTo>
                <a:lnTo>
                  <a:pt x="117" y="192"/>
                </a:lnTo>
                <a:lnTo>
                  <a:pt x="125" y="190"/>
                </a:lnTo>
                <a:lnTo>
                  <a:pt x="134" y="187"/>
                </a:lnTo>
                <a:lnTo>
                  <a:pt x="143" y="184"/>
                </a:lnTo>
                <a:lnTo>
                  <a:pt x="151" y="178"/>
                </a:lnTo>
                <a:lnTo>
                  <a:pt x="159" y="173"/>
                </a:lnTo>
                <a:lnTo>
                  <a:pt x="166" y="165"/>
                </a:lnTo>
                <a:close/>
                <a:moveTo>
                  <a:pt x="71" y="70"/>
                </a:moveTo>
                <a:lnTo>
                  <a:pt x="67" y="76"/>
                </a:lnTo>
                <a:lnTo>
                  <a:pt x="64" y="82"/>
                </a:lnTo>
                <a:lnTo>
                  <a:pt x="62" y="89"/>
                </a:lnTo>
                <a:lnTo>
                  <a:pt x="61" y="96"/>
                </a:lnTo>
                <a:lnTo>
                  <a:pt x="60" y="102"/>
                </a:lnTo>
                <a:lnTo>
                  <a:pt x="57" y="105"/>
                </a:lnTo>
                <a:lnTo>
                  <a:pt x="53" y="107"/>
                </a:lnTo>
                <a:lnTo>
                  <a:pt x="49" y="108"/>
                </a:lnTo>
                <a:lnTo>
                  <a:pt x="43" y="107"/>
                </a:lnTo>
                <a:lnTo>
                  <a:pt x="40" y="105"/>
                </a:lnTo>
                <a:lnTo>
                  <a:pt x="37" y="102"/>
                </a:lnTo>
                <a:lnTo>
                  <a:pt x="37" y="96"/>
                </a:lnTo>
                <a:lnTo>
                  <a:pt x="37" y="90"/>
                </a:lnTo>
                <a:lnTo>
                  <a:pt x="38" y="84"/>
                </a:lnTo>
                <a:lnTo>
                  <a:pt x="39" y="79"/>
                </a:lnTo>
                <a:lnTo>
                  <a:pt x="41" y="72"/>
                </a:lnTo>
                <a:lnTo>
                  <a:pt x="43" y="68"/>
                </a:lnTo>
                <a:lnTo>
                  <a:pt x="47" y="63"/>
                </a:lnTo>
                <a:lnTo>
                  <a:pt x="50" y="57"/>
                </a:lnTo>
                <a:lnTo>
                  <a:pt x="54" y="53"/>
                </a:lnTo>
                <a:lnTo>
                  <a:pt x="58" y="49"/>
                </a:lnTo>
                <a:lnTo>
                  <a:pt x="64" y="45"/>
                </a:lnTo>
                <a:lnTo>
                  <a:pt x="68" y="42"/>
                </a:lnTo>
                <a:lnTo>
                  <a:pt x="74" y="40"/>
                </a:lnTo>
                <a:lnTo>
                  <a:pt x="79" y="38"/>
                </a:lnTo>
                <a:lnTo>
                  <a:pt x="85" y="37"/>
                </a:lnTo>
                <a:lnTo>
                  <a:pt x="91" y="36"/>
                </a:lnTo>
                <a:lnTo>
                  <a:pt x="97" y="36"/>
                </a:lnTo>
                <a:lnTo>
                  <a:pt x="102" y="36"/>
                </a:lnTo>
                <a:lnTo>
                  <a:pt x="106" y="39"/>
                </a:lnTo>
                <a:lnTo>
                  <a:pt x="108" y="42"/>
                </a:lnTo>
                <a:lnTo>
                  <a:pt x="109" y="48"/>
                </a:lnTo>
                <a:lnTo>
                  <a:pt x="108" y="52"/>
                </a:lnTo>
                <a:lnTo>
                  <a:pt x="106" y="56"/>
                </a:lnTo>
                <a:lnTo>
                  <a:pt x="102" y="58"/>
                </a:lnTo>
                <a:lnTo>
                  <a:pt x="97" y="59"/>
                </a:lnTo>
                <a:lnTo>
                  <a:pt x="90" y="61"/>
                </a:lnTo>
                <a:lnTo>
                  <a:pt x="83" y="63"/>
                </a:lnTo>
                <a:lnTo>
                  <a:pt x="77" y="66"/>
                </a:lnTo>
                <a:lnTo>
                  <a:pt x="71" y="7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5" name="Freeform 43"/>
          <p:cNvSpPr>
            <a:spLocks/>
          </p:cNvSpPr>
          <p:nvPr/>
        </p:nvSpPr>
        <p:spPr bwMode="auto">
          <a:xfrm>
            <a:off x="16633827" y="9281320"/>
            <a:ext cx="412750" cy="231776"/>
          </a:xfrm>
          <a:custGeom>
            <a:avLst/>
            <a:gdLst>
              <a:gd name="T0" fmla="*/ 382 w 390"/>
              <a:gd name="T1" fmla="*/ 177 h 219"/>
              <a:gd name="T2" fmla="*/ 213 w 390"/>
              <a:gd name="T3" fmla="*/ 7 h 219"/>
              <a:gd name="T4" fmla="*/ 209 w 390"/>
              <a:gd name="T5" fmla="*/ 4 h 219"/>
              <a:gd name="T6" fmla="*/ 204 w 390"/>
              <a:gd name="T7" fmla="*/ 2 h 219"/>
              <a:gd name="T8" fmla="*/ 200 w 390"/>
              <a:gd name="T9" fmla="*/ 0 h 219"/>
              <a:gd name="T10" fmla="*/ 196 w 390"/>
              <a:gd name="T11" fmla="*/ 0 h 219"/>
              <a:gd name="T12" fmla="*/ 190 w 390"/>
              <a:gd name="T13" fmla="*/ 0 h 219"/>
              <a:gd name="T14" fmla="*/ 186 w 390"/>
              <a:gd name="T15" fmla="*/ 2 h 219"/>
              <a:gd name="T16" fmla="*/ 182 w 390"/>
              <a:gd name="T17" fmla="*/ 4 h 219"/>
              <a:gd name="T18" fmla="*/ 178 w 390"/>
              <a:gd name="T19" fmla="*/ 7 h 219"/>
              <a:gd name="T20" fmla="*/ 8 w 390"/>
              <a:gd name="T21" fmla="*/ 177 h 219"/>
              <a:gd name="T22" fmla="*/ 4 w 390"/>
              <a:gd name="T23" fmla="*/ 181 h 219"/>
              <a:gd name="T24" fmla="*/ 2 w 390"/>
              <a:gd name="T25" fmla="*/ 185 h 219"/>
              <a:gd name="T26" fmla="*/ 1 w 390"/>
              <a:gd name="T27" fmla="*/ 190 h 219"/>
              <a:gd name="T28" fmla="*/ 0 w 390"/>
              <a:gd name="T29" fmla="*/ 194 h 219"/>
              <a:gd name="T30" fmla="*/ 1 w 390"/>
              <a:gd name="T31" fmla="*/ 199 h 219"/>
              <a:gd name="T32" fmla="*/ 2 w 390"/>
              <a:gd name="T33" fmla="*/ 204 h 219"/>
              <a:gd name="T34" fmla="*/ 4 w 390"/>
              <a:gd name="T35" fmla="*/ 208 h 219"/>
              <a:gd name="T36" fmla="*/ 8 w 390"/>
              <a:gd name="T37" fmla="*/ 211 h 219"/>
              <a:gd name="T38" fmla="*/ 12 w 390"/>
              <a:gd name="T39" fmla="*/ 215 h 219"/>
              <a:gd name="T40" fmla="*/ 15 w 390"/>
              <a:gd name="T41" fmla="*/ 217 h 219"/>
              <a:gd name="T42" fmla="*/ 20 w 390"/>
              <a:gd name="T43" fmla="*/ 218 h 219"/>
              <a:gd name="T44" fmla="*/ 25 w 390"/>
              <a:gd name="T45" fmla="*/ 219 h 219"/>
              <a:gd name="T46" fmla="*/ 366 w 390"/>
              <a:gd name="T47" fmla="*/ 219 h 219"/>
              <a:gd name="T48" fmla="*/ 371 w 390"/>
              <a:gd name="T49" fmla="*/ 218 h 219"/>
              <a:gd name="T50" fmla="*/ 375 w 390"/>
              <a:gd name="T51" fmla="*/ 217 h 219"/>
              <a:gd name="T52" fmla="*/ 379 w 390"/>
              <a:gd name="T53" fmla="*/ 215 h 219"/>
              <a:gd name="T54" fmla="*/ 382 w 390"/>
              <a:gd name="T55" fmla="*/ 211 h 219"/>
              <a:gd name="T56" fmla="*/ 386 w 390"/>
              <a:gd name="T57" fmla="*/ 208 h 219"/>
              <a:gd name="T58" fmla="*/ 388 w 390"/>
              <a:gd name="T59" fmla="*/ 204 h 219"/>
              <a:gd name="T60" fmla="*/ 390 w 390"/>
              <a:gd name="T61" fmla="*/ 199 h 219"/>
              <a:gd name="T62" fmla="*/ 390 w 390"/>
              <a:gd name="T63" fmla="*/ 194 h 219"/>
              <a:gd name="T64" fmla="*/ 390 w 390"/>
              <a:gd name="T65" fmla="*/ 190 h 219"/>
              <a:gd name="T66" fmla="*/ 388 w 390"/>
              <a:gd name="T67" fmla="*/ 185 h 219"/>
              <a:gd name="T68" fmla="*/ 386 w 390"/>
              <a:gd name="T69" fmla="*/ 181 h 219"/>
              <a:gd name="T70" fmla="*/ 382 w 390"/>
              <a:gd name="T71" fmla="*/ 1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0" h="219">
                <a:moveTo>
                  <a:pt x="382" y="177"/>
                </a:moveTo>
                <a:lnTo>
                  <a:pt x="213" y="7"/>
                </a:lnTo>
                <a:lnTo>
                  <a:pt x="209" y="4"/>
                </a:lnTo>
                <a:lnTo>
                  <a:pt x="204" y="2"/>
                </a:lnTo>
                <a:lnTo>
                  <a:pt x="200" y="0"/>
                </a:lnTo>
                <a:lnTo>
                  <a:pt x="196" y="0"/>
                </a:lnTo>
                <a:lnTo>
                  <a:pt x="190" y="0"/>
                </a:lnTo>
                <a:lnTo>
                  <a:pt x="186" y="2"/>
                </a:lnTo>
                <a:lnTo>
                  <a:pt x="182" y="4"/>
                </a:lnTo>
                <a:lnTo>
                  <a:pt x="178" y="7"/>
                </a:lnTo>
                <a:lnTo>
                  <a:pt x="8" y="177"/>
                </a:lnTo>
                <a:lnTo>
                  <a:pt x="4" y="181"/>
                </a:lnTo>
                <a:lnTo>
                  <a:pt x="2" y="185"/>
                </a:lnTo>
                <a:lnTo>
                  <a:pt x="1" y="190"/>
                </a:lnTo>
                <a:lnTo>
                  <a:pt x="0" y="194"/>
                </a:lnTo>
                <a:lnTo>
                  <a:pt x="1" y="199"/>
                </a:lnTo>
                <a:lnTo>
                  <a:pt x="2" y="204"/>
                </a:lnTo>
                <a:lnTo>
                  <a:pt x="4" y="208"/>
                </a:lnTo>
                <a:lnTo>
                  <a:pt x="8" y="211"/>
                </a:lnTo>
                <a:lnTo>
                  <a:pt x="12" y="215"/>
                </a:lnTo>
                <a:lnTo>
                  <a:pt x="15" y="217"/>
                </a:lnTo>
                <a:lnTo>
                  <a:pt x="20" y="218"/>
                </a:lnTo>
                <a:lnTo>
                  <a:pt x="25" y="219"/>
                </a:lnTo>
                <a:lnTo>
                  <a:pt x="366" y="219"/>
                </a:lnTo>
                <a:lnTo>
                  <a:pt x="371" y="218"/>
                </a:lnTo>
                <a:lnTo>
                  <a:pt x="375" y="217"/>
                </a:lnTo>
                <a:lnTo>
                  <a:pt x="379" y="215"/>
                </a:lnTo>
                <a:lnTo>
                  <a:pt x="382" y="211"/>
                </a:lnTo>
                <a:lnTo>
                  <a:pt x="386" y="208"/>
                </a:lnTo>
                <a:lnTo>
                  <a:pt x="388" y="204"/>
                </a:lnTo>
                <a:lnTo>
                  <a:pt x="390" y="199"/>
                </a:lnTo>
                <a:lnTo>
                  <a:pt x="390" y="194"/>
                </a:lnTo>
                <a:lnTo>
                  <a:pt x="390" y="190"/>
                </a:lnTo>
                <a:lnTo>
                  <a:pt x="388" y="185"/>
                </a:lnTo>
                <a:lnTo>
                  <a:pt x="386" y="181"/>
                </a:lnTo>
                <a:lnTo>
                  <a:pt x="382" y="1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6" name="Freeform 44"/>
          <p:cNvSpPr>
            <a:spLocks/>
          </p:cNvSpPr>
          <p:nvPr/>
        </p:nvSpPr>
        <p:spPr bwMode="auto">
          <a:xfrm>
            <a:off x="1289051" y="7912894"/>
            <a:ext cx="412750" cy="231776"/>
          </a:xfrm>
          <a:custGeom>
            <a:avLst/>
            <a:gdLst>
              <a:gd name="T0" fmla="*/ 382 w 390"/>
              <a:gd name="T1" fmla="*/ 8 h 219"/>
              <a:gd name="T2" fmla="*/ 378 w 390"/>
              <a:gd name="T3" fmla="*/ 5 h 219"/>
              <a:gd name="T4" fmla="*/ 375 w 390"/>
              <a:gd name="T5" fmla="*/ 2 h 219"/>
              <a:gd name="T6" fmla="*/ 370 w 390"/>
              <a:gd name="T7" fmla="*/ 0 h 219"/>
              <a:gd name="T8" fmla="*/ 365 w 390"/>
              <a:gd name="T9" fmla="*/ 0 h 219"/>
              <a:gd name="T10" fmla="*/ 24 w 390"/>
              <a:gd name="T11" fmla="*/ 0 h 219"/>
              <a:gd name="T12" fmla="*/ 20 w 390"/>
              <a:gd name="T13" fmla="*/ 0 h 219"/>
              <a:gd name="T14" fmla="*/ 15 w 390"/>
              <a:gd name="T15" fmla="*/ 2 h 219"/>
              <a:gd name="T16" fmla="*/ 11 w 390"/>
              <a:gd name="T17" fmla="*/ 5 h 219"/>
              <a:gd name="T18" fmla="*/ 7 w 390"/>
              <a:gd name="T19" fmla="*/ 8 h 219"/>
              <a:gd name="T20" fmla="*/ 4 w 390"/>
              <a:gd name="T21" fmla="*/ 11 h 219"/>
              <a:gd name="T22" fmla="*/ 1 w 390"/>
              <a:gd name="T23" fmla="*/ 15 h 219"/>
              <a:gd name="T24" fmla="*/ 0 w 390"/>
              <a:gd name="T25" fmla="*/ 20 h 219"/>
              <a:gd name="T26" fmla="*/ 0 w 390"/>
              <a:gd name="T27" fmla="*/ 25 h 219"/>
              <a:gd name="T28" fmla="*/ 0 w 390"/>
              <a:gd name="T29" fmla="*/ 29 h 219"/>
              <a:gd name="T30" fmla="*/ 1 w 390"/>
              <a:gd name="T31" fmla="*/ 34 h 219"/>
              <a:gd name="T32" fmla="*/ 4 w 390"/>
              <a:gd name="T33" fmla="*/ 38 h 219"/>
              <a:gd name="T34" fmla="*/ 7 w 390"/>
              <a:gd name="T35" fmla="*/ 41 h 219"/>
              <a:gd name="T36" fmla="*/ 177 w 390"/>
              <a:gd name="T37" fmla="*/ 212 h 219"/>
              <a:gd name="T38" fmla="*/ 182 w 390"/>
              <a:gd name="T39" fmla="*/ 215 h 219"/>
              <a:gd name="T40" fmla="*/ 186 w 390"/>
              <a:gd name="T41" fmla="*/ 217 h 219"/>
              <a:gd name="T42" fmla="*/ 190 w 390"/>
              <a:gd name="T43" fmla="*/ 219 h 219"/>
              <a:gd name="T44" fmla="*/ 195 w 390"/>
              <a:gd name="T45" fmla="*/ 219 h 219"/>
              <a:gd name="T46" fmla="*/ 200 w 390"/>
              <a:gd name="T47" fmla="*/ 219 h 219"/>
              <a:gd name="T48" fmla="*/ 204 w 390"/>
              <a:gd name="T49" fmla="*/ 217 h 219"/>
              <a:gd name="T50" fmla="*/ 208 w 390"/>
              <a:gd name="T51" fmla="*/ 215 h 219"/>
              <a:gd name="T52" fmla="*/ 212 w 390"/>
              <a:gd name="T53" fmla="*/ 212 h 219"/>
              <a:gd name="T54" fmla="*/ 382 w 390"/>
              <a:gd name="T55" fmla="*/ 41 h 219"/>
              <a:gd name="T56" fmla="*/ 386 w 390"/>
              <a:gd name="T57" fmla="*/ 38 h 219"/>
              <a:gd name="T58" fmla="*/ 388 w 390"/>
              <a:gd name="T59" fmla="*/ 34 h 219"/>
              <a:gd name="T60" fmla="*/ 389 w 390"/>
              <a:gd name="T61" fmla="*/ 29 h 219"/>
              <a:gd name="T62" fmla="*/ 390 w 390"/>
              <a:gd name="T63" fmla="*/ 25 h 219"/>
              <a:gd name="T64" fmla="*/ 389 w 390"/>
              <a:gd name="T65" fmla="*/ 20 h 219"/>
              <a:gd name="T66" fmla="*/ 388 w 390"/>
              <a:gd name="T67" fmla="*/ 15 h 219"/>
              <a:gd name="T68" fmla="*/ 386 w 390"/>
              <a:gd name="T69" fmla="*/ 11 h 219"/>
              <a:gd name="T70" fmla="*/ 382 w 390"/>
              <a:gd name="T71" fmla="*/ 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0" h="219">
                <a:moveTo>
                  <a:pt x="382" y="8"/>
                </a:moveTo>
                <a:lnTo>
                  <a:pt x="378" y="5"/>
                </a:lnTo>
                <a:lnTo>
                  <a:pt x="375" y="2"/>
                </a:lnTo>
                <a:lnTo>
                  <a:pt x="370" y="0"/>
                </a:lnTo>
                <a:lnTo>
                  <a:pt x="365" y="0"/>
                </a:lnTo>
                <a:lnTo>
                  <a:pt x="24" y="0"/>
                </a:lnTo>
                <a:lnTo>
                  <a:pt x="20" y="0"/>
                </a:lnTo>
                <a:lnTo>
                  <a:pt x="15" y="2"/>
                </a:lnTo>
                <a:lnTo>
                  <a:pt x="11" y="5"/>
                </a:lnTo>
                <a:lnTo>
                  <a:pt x="7" y="8"/>
                </a:lnTo>
                <a:lnTo>
                  <a:pt x="4" y="11"/>
                </a:lnTo>
                <a:lnTo>
                  <a:pt x="1" y="15"/>
                </a:lnTo>
                <a:lnTo>
                  <a:pt x="0" y="20"/>
                </a:lnTo>
                <a:lnTo>
                  <a:pt x="0" y="25"/>
                </a:lnTo>
                <a:lnTo>
                  <a:pt x="0" y="29"/>
                </a:lnTo>
                <a:lnTo>
                  <a:pt x="1" y="34"/>
                </a:lnTo>
                <a:lnTo>
                  <a:pt x="4" y="38"/>
                </a:lnTo>
                <a:lnTo>
                  <a:pt x="7" y="41"/>
                </a:lnTo>
                <a:lnTo>
                  <a:pt x="177" y="212"/>
                </a:lnTo>
                <a:lnTo>
                  <a:pt x="182" y="215"/>
                </a:lnTo>
                <a:lnTo>
                  <a:pt x="186" y="217"/>
                </a:lnTo>
                <a:lnTo>
                  <a:pt x="190" y="219"/>
                </a:lnTo>
                <a:lnTo>
                  <a:pt x="195" y="219"/>
                </a:lnTo>
                <a:lnTo>
                  <a:pt x="200" y="219"/>
                </a:lnTo>
                <a:lnTo>
                  <a:pt x="204" y="217"/>
                </a:lnTo>
                <a:lnTo>
                  <a:pt x="208" y="215"/>
                </a:lnTo>
                <a:lnTo>
                  <a:pt x="212" y="212"/>
                </a:lnTo>
                <a:lnTo>
                  <a:pt x="382" y="41"/>
                </a:lnTo>
                <a:lnTo>
                  <a:pt x="386" y="38"/>
                </a:lnTo>
                <a:lnTo>
                  <a:pt x="388" y="34"/>
                </a:lnTo>
                <a:lnTo>
                  <a:pt x="389" y="29"/>
                </a:lnTo>
                <a:lnTo>
                  <a:pt x="390" y="25"/>
                </a:lnTo>
                <a:lnTo>
                  <a:pt x="389" y="20"/>
                </a:lnTo>
                <a:lnTo>
                  <a:pt x="388" y="15"/>
                </a:lnTo>
                <a:lnTo>
                  <a:pt x="386" y="11"/>
                </a:lnTo>
                <a:lnTo>
                  <a:pt x="382" y="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7" name="Freeform 45"/>
          <p:cNvSpPr>
            <a:spLocks noEditPoints="1"/>
          </p:cNvSpPr>
          <p:nvPr/>
        </p:nvSpPr>
        <p:spPr bwMode="auto">
          <a:xfrm>
            <a:off x="2625727" y="7744621"/>
            <a:ext cx="720726" cy="568326"/>
          </a:xfrm>
          <a:custGeom>
            <a:avLst/>
            <a:gdLst>
              <a:gd name="T0" fmla="*/ 681 w 681"/>
              <a:gd name="T1" fmla="*/ 516 h 536"/>
              <a:gd name="T2" fmla="*/ 675 w 681"/>
              <a:gd name="T3" fmla="*/ 529 h 536"/>
              <a:gd name="T4" fmla="*/ 662 w 681"/>
              <a:gd name="T5" fmla="*/ 535 h 536"/>
              <a:gd name="T6" fmla="*/ 19 w 681"/>
              <a:gd name="T7" fmla="*/ 535 h 536"/>
              <a:gd name="T8" fmla="*/ 7 w 681"/>
              <a:gd name="T9" fmla="*/ 529 h 536"/>
              <a:gd name="T10" fmla="*/ 0 w 681"/>
              <a:gd name="T11" fmla="*/ 516 h 536"/>
              <a:gd name="T12" fmla="*/ 0 w 681"/>
              <a:gd name="T13" fmla="*/ 457 h 536"/>
              <a:gd name="T14" fmla="*/ 7 w 681"/>
              <a:gd name="T15" fmla="*/ 445 h 536"/>
              <a:gd name="T16" fmla="*/ 19 w 681"/>
              <a:gd name="T17" fmla="*/ 439 h 536"/>
              <a:gd name="T18" fmla="*/ 662 w 681"/>
              <a:gd name="T19" fmla="*/ 439 h 536"/>
              <a:gd name="T20" fmla="*/ 675 w 681"/>
              <a:gd name="T21" fmla="*/ 445 h 536"/>
              <a:gd name="T22" fmla="*/ 681 w 681"/>
              <a:gd name="T23" fmla="*/ 457 h 536"/>
              <a:gd name="T24" fmla="*/ 165 w 681"/>
              <a:gd name="T25" fmla="*/ 292 h 536"/>
              <a:gd name="T26" fmla="*/ 153 w 681"/>
              <a:gd name="T27" fmla="*/ 300 h 536"/>
              <a:gd name="T28" fmla="*/ 147 w 681"/>
              <a:gd name="T29" fmla="*/ 312 h 536"/>
              <a:gd name="T30" fmla="*/ 147 w 681"/>
              <a:gd name="T31" fmla="*/ 370 h 536"/>
              <a:gd name="T32" fmla="*/ 153 w 681"/>
              <a:gd name="T33" fmla="*/ 383 h 536"/>
              <a:gd name="T34" fmla="*/ 165 w 681"/>
              <a:gd name="T35" fmla="*/ 389 h 536"/>
              <a:gd name="T36" fmla="*/ 516 w 681"/>
              <a:gd name="T37" fmla="*/ 389 h 536"/>
              <a:gd name="T38" fmla="*/ 528 w 681"/>
              <a:gd name="T39" fmla="*/ 383 h 536"/>
              <a:gd name="T40" fmla="*/ 536 w 681"/>
              <a:gd name="T41" fmla="*/ 370 h 536"/>
              <a:gd name="T42" fmla="*/ 536 w 681"/>
              <a:gd name="T43" fmla="*/ 312 h 536"/>
              <a:gd name="T44" fmla="*/ 528 w 681"/>
              <a:gd name="T45" fmla="*/ 300 h 536"/>
              <a:gd name="T46" fmla="*/ 516 w 681"/>
              <a:gd name="T47" fmla="*/ 292 h 536"/>
              <a:gd name="T48" fmla="*/ 73 w 681"/>
              <a:gd name="T49" fmla="*/ 244 h 536"/>
              <a:gd name="T50" fmla="*/ 618 w 681"/>
              <a:gd name="T51" fmla="*/ 241 h 536"/>
              <a:gd name="T52" fmla="*/ 629 w 681"/>
              <a:gd name="T53" fmla="*/ 233 h 536"/>
              <a:gd name="T54" fmla="*/ 633 w 681"/>
              <a:gd name="T55" fmla="*/ 219 h 536"/>
              <a:gd name="T56" fmla="*/ 632 w 681"/>
              <a:gd name="T57" fmla="*/ 161 h 536"/>
              <a:gd name="T58" fmla="*/ 622 w 681"/>
              <a:gd name="T59" fmla="*/ 150 h 536"/>
              <a:gd name="T60" fmla="*/ 609 w 681"/>
              <a:gd name="T61" fmla="*/ 146 h 536"/>
              <a:gd name="T62" fmla="*/ 64 w 681"/>
              <a:gd name="T63" fmla="*/ 147 h 536"/>
              <a:gd name="T64" fmla="*/ 53 w 681"/>
              <a:gd name="T65" fmla="*/ 157 h 536"/>
              <a:gd name="T66" fmla="*/ 48 w 681"/>
              <a:gd name="T67" fmla="*/ 170 h 536"/>
              <a:gd name="T68" fmla="*/ 51 w 681"/>
              <a:gd name="T69" fmla="*/ 228 h 536"/>
              <a:gd name="T70" fmla="*/ 59 w 681"/>
              <a:gd name="T71" fmla="*/ 239 h 536"/>
              <a:gd name="T72" fmla="*/ 73 w 681"/>
              <a:gd name="T73" fmla="*/ 244 h 536"/>
              <a:gd name="T74" fmla="*/ 467 w 681"/>
              <a:gd name="T75" fmla="*/ 97 h 536"/>
              <a:gd name="T76" fmla="*/ 479 w 681"/>
              <a:gd name="T77" fmla="*/ 90 h 536"/>
              <a:gd name="T78" fmla="*/ 487 w 681"/>
              <a:gd name="T79" fmla="*/ 78 h 536"/>
              <a:gd name="T80" fmla="*/ 487 w 681"/>
              <a:gd name="T81" fmla="*/ 20 h 536"/>
              <a:gd name="T82" fmla="*/ 479 w 681"/>
              <a:gd name="T83" fmla="*/ 7 h 536"/>
              <a:gd name="T84" fmla="*/ 467 w 681"/>
              <a:gd name="T85" fmla="*/ 1 h 536"/>
              <a:gd name="T86" fmla="*/ 215 w 681"/>
              <a:gd name="T87" fmla="*/ 1 h 536"/>
              <a:gd name="T88" fmla="*/ 202 w 681"/>
              <a:gd name="T89" fmla="*/ 7 h 536"/>
              <a:gd name="T90" fmla="*/ 195 w 681"/>
              <a:gd name="T91" fmla="*/ 20 h 536"/>
              <a:gd name="T92" fmla="*/ 195 w 681"/>
              <a:gd name="T93" fmla="*/ 78 h 536"/>
              <a:gd name="T94" fmla="*/ 202 w 681"/>
              <a:gd name="T95" fmla="*/ 90 h 536"/>
              <a:gd name="T96" fmla="*/ 215 w 681"/>
              <a:gd name="T97" fmla="*/ 97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1" h="536">
                <a:moveTo>
                  <a:pt x="681" y="463"/>
                </a:moveTo>
                <a:lnTo>
                  <a:pt x="681" y="511"/>
                </a:lnTo>
                <a:lnTo>
                  <a:pt x="681" y="516"/>
                </a:lnTo>
                <a:lnTo>
                  <a:pt x="680" y="520"/>
                </a:lnTo>
                <a:lnTo>
                  <a:pt x="678" y="524"/>
                </a:lnTo>
                <a:lnTo>
                  <a:pt x="675" y="529"/>
                </a:lnTo>
                <a:lnTo>
                  <a:pt x="671" y="532"/>
                </a:lnTo>
                <a:lnTo>
                  <a:pt x="666" y="534"/>
                </a:lnTo>
                <a:lnTo>
                  <a:pt x="662" y="535"/>
                </a:lnTo>
                <a:lnTo>
                  <a:pt x="658" y="536"/>
                </a:lnTo>
                <a:lnTo>
                  <a:pt x="25" y="536"/>
                </a:lnTo>
                <a:lnTo>
                  <a:pt x="19" y="535"/>
                </a:lnTo>
                <a:lnTo>
                  <a:pt x="15" y="534"/>
                </a:lnTo>
                <a:lnTo>
                  <a:pt x="11" y="532"/>
                </a:lnTo>
                <a:lnTo>
                  <a:pt x="7" y="529"/>
                </a:lnTo>
                <a:lnTo>
                  <a:pt x="4" y="524"/>
                </a:lnTo>
                <a:lnTo>
                  <a:pt x="2" y="520"/>
                </a:lnTo>
                <a:lnTo>
                  <a:pt x="0" y="516"/>
                </a:lnTo>
                <a:lnTo>
                  <a:pt x="0" y="511"/>
                </a:lnTo>
                <a:lnTo>
                  <a:pt x="0" y="463"/>
                </a:lnTo>
                <a:lnTo>
                  <a:pt x="0" y="457"/>
                </a:lnTo>
                <a:lnTo>
                  <a:pt x="2" y="453"/>
                </a:lnTo>
                <a:lnTo>
                  <a:pt x="4" y="450"/>
                </a:lnTo>
                <a:lnTo>
                  <a:pt x="7" y="445"/>
                </a:lnTo>
                <a:lnTo>
                  <a:pt x="11" y="442"/>
                </a:lnTo>
                <a:lnTo>
                  <a:pt x="15" y="440"/>
                </a:lnTo>
                <a:lnTo>
                  <a:pt x="19" y="439"/>
                </a:lnTo>
                <a:lnTo>
                  <a:pt x="25" y="438"/>
                </a:lnTo>
                <a:lnTo>
                  <a:pt x="658" y="438"/>
                </a:lnTo>
                <a:lnTo>
                  <a:pt x="662" y="439"/>
                </a:lnTo>
                <a:lnTo>
                  <a:pt x="666" y="440"/>
                </a:lnTo>
                <a:lnTo>
                  <a:pt x="671" y="442"/>
                </a:lnTo>
                <a:lnTo>
                  <a:pt x="675" y="445"/>
                </a:lnTo>
                <a:lnTo>
                  <a:pt x="678" y="450"/>
                </a:lnTo>
                <a:lnTo>
                  <a:pt x="680" y="453"/>
                </a:lnTo>
                <a:lnTo>
                  <a:pt x="681" y="457"/>
                </a:lnTo>
                <a:lnTo>
                  <a:pt x="681" y="463"/>
                </a:lnTo>
                <a:close/>
                <a:moveTo>
                  <a:pt x="170" y="292"/>
                </a:moveTo>
                <a:lnTo>
                  <a:pt x="165" y="292"/>
                </a:lnTo>
                <a:lnTo>
                  <a:pt x="161" y="294"/>
                </a:lnTo>
                <a:lnTo>
                  <a:pt x="158" y="296"/>
                </a:lnTo>
                <a:lnTo>
                  <a:pt x="153" y="300"/>
                </a:lnTo>
                <a:lnTo>
                  <a:pt x="150" y="303"/>
                </a:lnTo>
                <a:lnTo>
                  <a:pt x="148" y="307"/>
                </a:lnTo>
                <a:lnTo>
                  <a:pt x="147" y="312"/>
                </a:lnTo>
                <a:lnTo>
                  <a:pt x="146" y="317"/>
                </a:lnTo>
                <a:lnTo>
                  <a:pt x="146" y="366"/>
                </a:lnTo>
                <a:lnTo>
                  <a:pt x="147" y="370"/>
                </a:lnTo>
                <a:lnTo>
                  <a:pt x="148" y="374"/>
                </a:lnTo>
                <a:lnTo>
                  <a:pt x="150" y="379"/>
                </a:lnTo>
                <a:lnTo>
                  <a:pt x="153" y="383"/>
                </a:lnTo>
                <a:lnTo>
                  <a:pt x="158" y="385"/>
                </a:lnTo>
                <a:lnTo>
                  <a:pt x="161" y="388"/>
                </a:lnTo>
                <a:lnTo>
                  <a:pt x="165" y="389"/>
                </a:lnTo>
                <a:lnTo>
                  <a:pt x="170" y="389"/>
                </a:lnTo>
                <a:lnTo>
                  <a:pt x="512" y="389"/>
                </a:lnTo>
                <a:lnTo>
                  <a:pt x="516" y="389"/>
                </a:lnTo>
                <a:lnTo>
                  <a:pt x="520" y="388"/>
                </a:lnTo>
                <a:lnTo>
                  <a:pt x="525" y="385"/>
                </a:lnTo>
                <a:lnTo>
                  <a:pt x="528" y="383"/>
                </a:lnTo>
                <a:lnTo>
                  <a:pt x="531" y="379"/>
                </a:lnTo>
                <a:lnTo>
                  <a:pt x="533" y="374"/>
                </a:lnTo>
                <a:lnTo>
                  <a:pt x="536" y="370"/>
                </a:lnTo>
                <a:lnTo>
                  <a:pt x="536" y="366"/>
                </a:lnTo>
                <a:lnTo>
                  <a:pt x="536" y="317"/>
                </a:lnTo>
                <a:lnTo>
                  <a:pt x="536" y="312"/>
                </a:lnTo>
                <a:lnTo>
                  <a:pt x="533" y="307"/>
                </a:lnTo>
                <a:lnTo>
                  <a:pt x="531" y="303"/>
                </a:lnTo>
                <a:lnTo>
                  <a:pt x="528" y="300"/>
                </a:lnTo>
                <a:lnTo>
                  <a:pt x="525" y="296"/>
                </a:lnTo>
                <a:lnTo>
                  <a:pt x="520" y="294"/>
                </a:lnTo>
                <a:lnTo>
                  <a:pt x="516" y="292"/>
                </a:lnTo>
                <a:lnTo>
                  <a:pt x="512" y="292"/>
                </a:lnTo>
                <a:lnTo>
                  <a:pt x="170" y="292"/>
                </a:lnTo>
                <a:close/>
                <a:moveTo>
                  <a:pt x="73" y="244"/>
                </a:moveTo>
                <a:lnTo>
                  <a:pt x="609" y="244"/>
                </a:lnTo>
                <a:lnTo>
                  <a:pt x="613" y="242"/>
                </a:lnTo>
                <a:lnTo>
                  <a:pt x="618" y="241"/>
                </a:lnTo>
                <a:lnTo>
                  <a:pt x="622" y="239"/>
                </a:lnTo>
                <a:lnTo>
                  <a:pt x="626" y="236"/>
                </a:lnTo>
                <a:lnTo>
                  <a:pt x="629" y="233"/>
                </a:lnTo>
                <a:lnTo>
                  <a:pt x="632" y="228"/>
                </a:lnTo>
                <a:lnTo>
                  <a:pt x="633" y="224"/>
                </a:lnTo>
                <a:lnTo>
                  <a:pt x="633" y="219"/>
                </a:lnTo>
                <a:lnTo>
                  <a:pt x="633" y="170"/>
                </a:lnTo>
                <a:lnTo>
                  <a:pt x="633" y="166"/>
                </a:lnTo>
                <a:lnTo>
                  <a:pt x="632" y="161"/>
                </a:lnTo>
                <a:lnTo>
                  <a:pt x="629" y="157"/>
                </a:lnTo>
                <a:lnTo>
                  <a:pt x="626" y="153"/>
                </a:lnTo>
                <a:lnTo>
                  <a:pt x="622" y="150"/>
                </a:lnTo>
                <a:lnTo>
                  <a:pt x="618" y="147"/>
                </a:lnTo>
                <a:lnTo>
                  <a:pt x="613" y="146"/>
                </a:lnTo>
                <a:lnTo>
                  <a:pt x="609" y="146"/>
                </a:lnTo>
                <a:lnTo>
                  <a:pt x="73" y="146"/>
                </a:lnTo>
                <a:lnTo>
                  <a:pt x="68" y="146"/>
                </a:lnTo>
                <a:lnTo>
                  <a:pt x="64" y="147"/>
                </a:lnTo>
                <a:lnTo>
                  <a:pt x="59" y="150"/>
                </a:lnTo>
                <a:lnTo>
                  <a:pt x="56" y="153"/>
                </a:lnTo>
                <a:lnTo>
                  <a:pt x="53" y="157"/>
                </a:lnTo>
                <a:lnTo>
                  <a:pt x="51" y="161"/>
                </a:lnTo>
                <a:lnTo>
                  <a:pt x="50" y="166"/>
                </a:lnTo>
                <a:lnTo>
                  <a:pt x="48" y="170"/>
                </a:lnTo>
                <a:lnTo>
                  <a:pt x="48" y="219"/>
                </a:lnTo>
                <a:lnTo>
                  <a:pt x="50" y="224"/>
                </a:lnTo>
                <a:lnTo>
                  <a:pt x="51" y="228"/>
                </a:lnTo>
                <a:lnTo>
                  <a:pt x="53" y="233"/>
                </a:lnTo>
                <a:lnTo>
                  <a:pt x="56" y="236"/>
                </a:lnTo>
                <a:lnTo>
                  <a:pt x="59" y="239"/>
                </a:lnTo>
                <a:lnTo>
                  <a:pt x="64" y="241"/>
                </a:lnTo>
                <a:lnTo>
                  <a:pt x="68" y="242"/>
                </a:lnTo>
                <a:lnTo>
                  <a:pt x="73" y="244"/>
                </a:lnTo>
                <a:close/>
                <a:moveTo>
                  <a:pt x="219" y="98"/>
                </a:moveTo>
                <a:lnTo>
                  <a:pt x="462" y="98"/>
                </a:lnTo>
                <a:lnTo>
                  <a:pt x="467" y="97"/>
                </a:lnTo>
                <a:lnTo>
                  <a:pt x="472" y="96"/>
                </a:lnTo>
                <a:lnTo>
                  <a:pt x="476" y="93"/>
                </a:lnTo>
                <a:lnTo>
                  <a:pt x="479" y="90"/>
                </a:lnTo>
                <a:lnTo>
                  <a:pt x="483" y="86"/>
                </a:lnTo>
                <a:lnTo>
                  <a:pt x="485" y="83"/>
                </a:lnTo>
                <a:lnTo>
                  <a:pt x="487" y="78"/>
                </a:lnTo>
                <a:lnTo>
                  <a:pt x="487" y="73"/>
                </a:lnTo>
                <a:lnTo>
                  <a:pt x="487" y="24"/>
                </a:lnTo>
                <a:lnTo>
                  <a:pt x="487" y="20"/>
                </a:lnTo>
                <a:lnTo>
                  <a:pt x="485" y="15"/>
                </a:lnTo>
                <a:lnTo>
                  <a:pt x="483" y="11"/>
                </a:lnTo>
                <a:lnTo>
                  <a:pt x="479" y="7"/>
                </a:lnTo>
                <a:lnTo>
                  <a:pt x="476" y="4"/>
                </a:lnTo>
                <a:lnTo>
                  <a:pt x="472" y="2"/>
                </a:lnTo>
                <a:lnTo>
                  <a:pt x="467" y="1"/>
                </a:lnTo>
                <a:lnTo>
                  <a:pt x="462" y="0"/>
                </a:lnTo>
                <a:lnTo>
                  <a:pt x="219" y="0"/>
                </a:lnTo>
                <a:lnTo>
                  <a:pt x="215" y="1"/>
                </a:lnTo>
                <a:lnTo>
                  <a:pt x="209" y="2"/>
                </a:lnTo>
                <a:lnTo>
                  <a:pt x="206" y="4"/>
                </a:lnTo>
                <a:lnTo>
                  <a:pt x="202" y="7"/>
                </a:lnTo>
                <a:lnTo>
                  <a:pt x="199" y="11"/>
                </a:lnTo>
                <a:lnTo>
                  <a:pt x="196" y="15"/>
                </a:lnTo>
                <a:lnTo>
                  <a:pt x="195" y="20"/>
                </a:lnTo>
                <a:lnTo>
                  <a:pt x="194" y="24"/>
                </a:lnTo>
                <a:lnTo>
                  <a:pt x="194" y="73"/>
                </a:lnTo>
                <a:lnTo>
                  <a:pt x="195" y="78"/>
                </a:lnTo>
                <a:lnTo>
                  <a:pt x="196" y="83"/>
                </a:lnTo>
                <a:lnTo>
                  <a:pt x="199" y="86"/>
                </a:lnTo>
                <a:lnTo>
                  <a:pt x="202" y="90"/>
                </a:lnTo>
                <a:lnTo>
                  <a:pt x="206" y="93"/>
                </a:lnTo>
                <a:lnTo>
                  <a:pt x="209" y="96"/>
                </a:lnTo>
                <a:lnTo>
                  <a:pt x="215" y="97"/>
                </a:lnTo>
                <a:lnTo>
                  <a:pt x="219" y="9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8" name="Freeform 46"/>
          <p:cNvSpPr>
            <a:spLocks/>
          </p:cNvSpPr>
          <p:nvPr/>
        </p:nvSpPr>
        <p:spPr bwMode="auto">
          <a:xfrm>
            <a:off x="4165601" y="7719221"/>
            <a:ext cx="619126" cy="619126"/>
          </a:xfrm>
          <a:custGeom>
            <a:avLst/>
            <a:gdLst>
              <a:gd name="T0" fmla="*/ 523 w 584"/>
              <a:gd name="T1" fmla="*/ 291 h 584"/>
              <a:gd name="T2" fmla="*/ 581 w 584"/>
              <a:gd name="T3" fmla="*/ 235 h 584"/>
              <a:gd name="T4" fmla="*/ 584 w 584"/>
              <a:gd name="T5" fmla="*/ 221 h 584"/>
              <a:gd name="T6" fmla="*/ 581 w 584"/>
              <a:gd name="T7" fmla="*/ 207 h 584"/>
              <a:gd name="T8" fmla="*/ 571 w 584"/>
              <a:gd name="T9" fmla="*/ 197 h 584"/>
              <a:gd name="T10" fmla="*/ 492 w 584"/>
              <a:gd name="T11" fmla="*/ 176 h 584"/>
              <a:gd name="T12" fmla="*/ 514 w 584"/>
              <a:gd name="T13" fmla="*/ 98 h 584"/>
              <a:gd name="T14" fmla="*/ 510 w 584"/>
              <a:gd name="T15" fmla="*/ 85 h 584"/>
              <a:gd name="T16" fmla="*/ 500 w 584"/>
              <a:gd name="T17" fmla="*/ 74 h 584"/>
              <a:gd name="T18" fmla="*/ 486 w 584"/>
              <a:gd name="T19" fmla="*/ 70 h 584"/>
              <a:gd name="T20" fmla="*/ 408 w 584"/>
              <a:gd name="T21" fmla="*/ 92 h 584"/>
              <a:gd name="T22" fmla="*/ 386 w 584"/>
              <a:gd name="T23" fmla="*/ 13 h 584"/>
              <a:gd name="T24" fmla="*/ 378 w 584"/>
              <a:gd name="T25" fmla="*/ 3 h 584"/>
              <a:gd name="T26" fmla="*/ 362 w 584"/>
              <a:gd name="T27" fmla="*/ 0 h 584"/>
              <a:gd name="T28" fmla="*/ 350 w 584"/>
              <a:gd name="T29" fmla="*/ 3 h 584"/>
              <a:gd name="T30" fmla="*/ 292 w 584"/>
              <a:gd name="T31" fmla="*/ 61 h 584"/>
              <a:gd name="T32" fmla="*/ 236 w 584"/>
              <a:gd name="T33" fmla="*/ 4 h 584"/>
              <a:gd name="T34" fmla="*/ 227 w 584"/>
              <a:gd name="T35" fmla="*/ 0 h 584"/>
              <a:gd name="T36" fmla="*/ 222 w 584"/>
              <a:gd name="T37" fmla="*/ 0 h 584"/>
              <a:gd name="T38" fmla="*/ 215 w 584"/>
              <a:gd name="T39" fmla="*/ 1 h 584"/>
              <a:gd name="T40" fmla="*/ 202 w 584"/>
              <a:gd name="T41" fmla="*/ 7 h 584"/>
              <a:gd name="T42" fmla="*/ 195 w 584"/>
              <a:gd name="T43" fmla="*/ 20 h 584"/>
              <a:gd name="T44" fmla="*/ 105 w 584"/>
              <a:gd name="T45" fmla="*/ 71 h 584"/>
              <a:gd name="T46" fmla="*/ 91 w 584"/>
              <a:gd name="T47" fmla="*/ 71 h 584"/>
              <a:gd name="T48" fmla="*/ 78 w 584"/>
              <a:gd name="T49" fmla="*/ 79 h 584"/>
              <a:gd name="T50" fmla="*/ 71 w 584"/>
              <a:gd name="T51" fmla="*/ 90 h 584"/>
              <a:gd name="T52" fmla="*/ 72 w 584"/>
              <a:gd name="T53" fmla="*/ 106 h 584"/>
              <a:gd name="T54" fmla="*/ 20 w 584"/>
              <a:gd name="T55" fmla="*/ 194 h 584"/>
              <a:gd name="T56" fmla="*/ 8 w 584"/>
              <a:gd name="T57" fmla="*/ 201 h 584"/>
              <a:gd name="T58" fmla="*/ 1 w 584"/>
              <a:gd name="T59" fmla="*/ 214 h 584"/>
              <a:gd name="T60" fmla="*/ 1 w 584"/>
              <a:gd name="T61" fmla="*/ 229 h 584"/>
              <a:gd name="T62" fmla="*/ 8 w 584"/>
              <a:gd name="T63" fmla="*/ 241 h 584"/>
              <a:gd name="T64" fmla="*/ 8 w 584"/>
              <a:gd name="T65" fmla="*/ 343 h 584"/>
              <a:gd name="T66" fmla="*/ 1 w 584"/>
              <a:gd name="T67" fmla="*/ 355 h 584"/>
              <a:gd name="T68" fmla="*/ 1 w 584"/>
              <a:gd name="T69" fmla="*/ 370 h 584"/>
              <a:gd name="T70" fmla="*/ 8 w 584"/>
              <a:gd name="T71" fmla="*/ 382 h 584"/>
              <a:gd name="T72" fmla="*/ 20 w 584"/>
              <a:gd name="T73" fmla="*/ 390 h 584"/>
              <a:gd name="T74" fmla="*/ 72 w 584"/>
              <a:gd name="T75" fmla="*/ 478 h 584"/>
              <a:gd name="T76" fmla="*/ 71 w 584"/>
              <a:gd name="T77" fmla="*/ 492 h 584"/>
              <a:gd name="T78" fmla="*/ 78 w 584"/>
              <a:gd name="T79" fmla="*/ 505 h 584"/>
              <a:gd name="T80" fmla="*/ 91 w 584"/>
              <a:gd name="T81" fmla="*/ 513 h 584"/>
              <a:gd name="T82" fmla="*/ 105 w 584"/>
              <a:gd name="T83" fmla="*/ 512 h 584"/>
              <a:gd name="T84" fmla="*/ 195 w 584"/>
              <a:gd name="T85" fmla="*/ 563 h 584"/>
              <a:gd name="T86" fmla="*/ 202 w 584"/>
              <a:gd name="T87" fmla="*/ 576 h 584"/>
              <a:gd name="T88" fmla="*/ 215 w 584"/>
              <a:gd name="T89" fmla="*/ 583 h 584"/>
              <a:gd name="T90" fmla="*/ 229 w 584"/>
              <a:gd name="T91" fmla="*/ 583 h 584"/>
              <a:gd name="T92" fmla="*/ 240 w 584"/>
              <a:gd name="T93" fmla="*/ 575 h 584"/>
              <a:gd name="T94" fmla="*/ 343 w 584"/>
              <a:gd name="T95" fmla="*/ 575 h 584"/>
              <a:gd name="T96" fmla="*/ 352 w 584"/>
              <a:gd name="T97" fmla="*/ 582 h 584"/>
              <a:gd name="T98" fmla="*/ 362 w 584"/>
              <a:gd name="T99" fmla="*/ 584 h 584"/>
              <a:gd name="T100" fmla="*/ 370 w 584"/>
              <a:gd name="T101" fmla="*/ 583 h 584"/>
              <a:gd name="T102" fmla="*/ 383 w 584"/>
              <a:gd name="T103" fmla="*/ 576 h 584"/>
              <a:gd name="T104" fmla="*/ 389 w 584"/>
              <a:gd name="T105" fmla="*/ 563 h 584"/>
              <a:gd name="T106" fmla="*/ 478 w 584"/>
              <a:gd name="T107" fmla="*/ 512 h 584"/>
              <a:gd name="T108" fmla="*/ 493 w 584"/>
              <a:gd name="T109" fmla="*/ 513 h 584"/>
              <a:gd name="T110" fmla="*/ 505 w 584"/>
              <a:gd name="T111" fmla="*/ 505 h 584"/>
              <a:gd name="T112" fmla="*/ 513 w 584"/>
              <a:gd name="T113" fmla="*/ 492 h 584"/>
              <a:gd name="T114" fmla="*/ 513 w 584"/>
              <a:gd name="T115" fmla="*/ 478 h 584"/>
              <a:gd name="T116" fmla="*/ 563 w 584"/>
              <a:gd name="T117" fmla="*/ 390 h 584"/>
              <a:gd name="T118" fmla="*/ 576 w 584"/>
              <a:gd name="T119" fmla="*/ 382 h 584"/>
              <a:gd name="T120" fmla="*/ 584 w 584"/>
              <a:gd name="T121" fmla="*/ 370 h 584"/>
              <a:gd name="T122" fmla="*/ 584 w 584"/>
              <a:gd name="T123" fmla="*/ 355 h 584"/>
              <a:gd name="T124" fmla="*/ 576 w 584"/>
              <a:gd name="T125" fmla="*/ 34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584">
                <a:moveTo>
                  <a:pt x="576" y="343"/>
                </a:moveTo>
                <a:lnTo>
                  <a:pt x="523" y="291"/>
                </a:lnTo>
                <a:lnTo>
                  <a:pt x="576" y="241"/>
                </a:lnTo>
                <a:lnTo>
                  <a:pt x="581" y="235"/>
                </a:lnTo>
                <a:lnTo>
                  <a:pt x="584" y="229"/>
                </a:lnTo>
                <a:lnTo>
                  <a:pt x="584" y="221"/>
                </a:lnTo>
                <a:lnTo>
                  <a:pt x="584" y="214"/>
                </a:lnTo>
                <a:lnTo>
                  <a:pt x="581" y="207"/>
                </a:lnTo>
                <a:lnTo>
                  <a:pt x="576" y="201"/>
                </a:lnTo>
                <a:lnTo>
                  <a:pt x="571" y="197"/>
                </a:lnTo>
                <a:lnTo>
                  <a:pt x="563" y="194"/>
                </a:lnTo>
                <a:lnTo>
                  <a:pt x="492" y="176"/>
                </a:lnTo>
                <a:lnTo>
                  <a:pt x="513" y="106"/>
                </a:lnTo>
                <a:lnTo>
                  <a:pt x="514" y="98"/>
                </a:lnTo>
                <a:lnTo>
                  <a:pt x="513" y="90"/>
                </a:lnTo>
                <a:lnTo>
                  <a:pt x="510" y="85"/>
                </a:lnTo>
                <a:lnTo>
                  <a:pt x="505" y="79"/>
                </a:lnTo>
                <a:lnTo>
                  <a:pt x="500" y="74"/>
                </a:lnTo>
                <a:lnTo>
                  <a:pt x="493" y="71"/>
                </a:lnTo>
                <a:lnTo>
                  <a:pt x="486" y="70"/>
                </a:lnTo>
                <a:lnTo>
                  <a:pt x="478" y="71"/>
                </a:lnTo>
                <a:lnTo>
                  <a:pt x="408" y="92"/>
                </a:lnTo>
                <a:lnTo>
                  <a:pt x="389" y="20"/>
                </a:lnTo>
                <a:lnTo>
                  <a:pt x="386" y="13"/>
                </a:lnTo>
                <a:lnTo>
                  <a:pt x="383" y="7"/>
                </a:lnTo>
                <a:lnTo>
                  <a:pt x="378" y="3"/>
                </a:lnTo>
                <a:lnTo>
                  <a:pt x="370" y="1"/>
                </a:lnTo>
                <a:lnTo>
                  <a:pt x="362" y="0"/>
                </a:lnTo>
                <a:lnTo>
                  <a:pt x="356" y="1"/>
                </a:lnTo>
                <a:lnTo>
                  <a:pt x="350" y="3"/>
                </a:lnTo>
                <a:lnTo>
                  <a:pt x="343" y="8"/>
                </a:lnTo>
                <a:lnTo>
                  <a:pt x="292" y="61"/>
                </a:lnTo>
                <a:lnTo>
                  <a:pt x="240" y="8"/>
                </a:lnTo>
                <a:lnTo>
                  <a:pt x="236" y="4"/>
                </a:lnTo>
                <a:lnTo>
                  <a:pt x="233" y="2"/>
                </a:lnTo>
                <a:lnTo>
                  <a:pt x="227" y="0"/>
                </a:lnTo>
                <a:lnTo>
                  <a:pt x="223" y="0"/>
                </a:lnTo>
                <a:lnTo>
                  <a:pt x="222" y="0"/>
                </a:lnTo>
                <a:lnTo>
                  <a:pt x="218" y="0"/>
                </a:lnTo>
                <a:lnTo>
                  <a:pt x="215" y="1"/>
                </a:lnTo>
                <a:lnTo>
                  <a:pt x="207" y="3"/>
                </a:lnTo>
                <a:lnTo>
                  <a:pt x="202" y="7"/>
                </a:lnTo>
                <a:lnTo>
                  <a:pt x="197" y="13"/>
                </a:lnTo>
                <a:lnTo>
                  <a:pt x="195" y="20"/>
                </a:lnTo>
                <a:lnTo>
                  <a:pt x="177" y="92"/>
                </a:lnTo>
                <a:lnTo>
                  <a:pt x="105" y="71"/>
                </a:lnTo>
                <a:lnTo>
                  <a:pt x="98" y="70"/>
                </a:lnTo>
                <a:lnTo>
                  <a:pt x="91" y="71"/>
                </a:lnTo>
                <a:lnTo>
                  <a:pt x="85" y="74"/>
                </a:lnTo>
                <a:lnTo>
                  <a:pt x="78" y="79"/>
                </a:lnTo>
                <a:lnTo>
                  <a:pt x="74" y="85"/>
                </a:lnTo>
                <a:lnTo>
                  <a:pt x="71" y="90"/>
                </a:lnTo>
                <a:lnTo>
                  <a:pt x="71" y="98"/>
                </a:lnTo>
                <a:lnTo>
                  <a:pt x="72" y="106"/>
                </a:lnTo>
                <a:lnTo>
                  <a:pt x="91" y="176"/>
                </a:lnTo>
                <a:lnTo>
                  <a:pt x="20" y="194"/>
                </a:lnTo>
                <a:lnTo>
                  <a:pt x="14" y="197"/>
                </a:lnTo>
                <a:lnTo>
                  <a:pt x="8" y="201"/>
                </a:lnTo>
                <a:lnTo>
                  <a:pt x="4" y="207"/>
                </a:lnTo>
                <a:lnTo>
                  <a:pt x="1" y="214"/>
                </a:lnTo>
                <a:lnTo>
                  <a:pt x="0" y="221"/>
                </a:lnTo>
                <a:lnTo>
                  <a:pt x="1" y="229"/>
                </a:lnTo>
                <a:lnTo>
                  <a:pt x="4" y="235"/>
                </a:lnTo>
                <a:lnTo>
                  <a:pt x="8" y="241"/>
                </a:lnTo>
                <a:lnTo>
                  <a:pt x="61" y="291"/>
                </a:lnTo>
                <a:lnTo>
                  <a:pt x="8" y="343"/>
                </a:lnTo>
                <a:lnTo>
                  <a:pt x="4" y="349"/>
                </a:lnTo>
                <a:lnTo>
                  <a:pt x="1" y="355"/>
                </a:lnTo>
                <a:lnTo>
                  <a:pt x="0" y="363"/>
                </a:lnTo>
                <a:lnTo>
                  <a:pt x="1" y="370"/>
                </a:lnTo>
                <a:lnTo>
                  <a:pt x="4" y="377"/>
                </a:lnTo>
                <a:lnTo>
                  <a:pt x="8" y="382"/>
                </a:lnTo>
                <a:lnTo>
                  <a:pt x="14" y="386"/>
                </a:lnTo>
                <a:lnTo>
                  <a:pt x="20" y="390"/>
                </a:lnTo>
                <a:lnTo>
                  <a:pt x="91" y="408"/>
                </a:lnTo>
                <a:lnTo>
                  <a:pt x="72" y="478"/>
                </a:lnTo>
                <a:lnTo>
                  <a:pt x="71" y="486"/>
                </a:lnTo>
                <a:lnTo>
                  <a:pt x="71" y="492"/>
                </a:lnTo>
                <a:lnTo>
                  <a:pt x="74" y="499"/>
                </a:lnTo>
                <a:lnTo>
                  <a:pt x="78" y="505"/>
                </a:lnTo>
                <a:lnTo>
                  <a:pt x="85" y="509"/>
                </a:lnTo>
                <a:lnTo>
                  <a:pt x="91" y="513"/>
                </a:lnTo>
                <a:lnTo>
                  <a:pt x="98" y="514"/>
                </a:lnTo>
                <a:lnTo>
                  <a:pt x="105" y="512"/>
                </a:lnTo>
                <a:lnTo>
                  <a:pt x="177" y="492"/>
                </a:lnTo>
                <a:lnTo>
                  <a:pt x="195" y="563"/>
                </a:lnTo>
                <a:lnTo>
                  <a:pt x="197" y="571"/>
                </a:lnTo>
                <a:lnTo>
                  <a:pt x="202" y="576"/>
                </a:lnTo>
                <a:lnTo>
                  <a:pt x="207" y="581"/>
                </a:lnTo>
                <a:lnTo>
                  <a:pt x="215" y="583"/>
                </a:lnTo>
                <a:lnTo>
                  <a:pt x="222" y="584"/>
                </a:lnTo>
                <a:lnTo>
                  <a:pt x="229" y="583"/>
                </a:lnTo>
                <a:lnTo>
                  <a:pt x="235" y="581"/>
                </a:lnTo>
                <a:lnTo>
                  <a:pt x="240" y="575"/>
                </a:lnTo>
                <a:lnTo>
                  <a:pt x="292" y="523"/>
                </a:lnTo>
                <a:lnTo>
                  <a:pt x="343" y="575"/>
                </a:lnTo>
                <a:lnTo>
                  <a:pt x="347" y="580"/>
                </a:lnTo>
                <a:lnTo>
                  <a:pt x="352" y="582"/>
                </a:lnTo>
                <a:lnTo>
                  <a:pt x="357" y="584"/>
                </a:lnTo>
                <a:lnTo>
                  <a:pt x="362" y="584"/>
                </a:lnTo>
                <a:lnTo>
                  <a:pt x="366" y="584"/>
                </a:lnTo>
                <a:lnTo>
                  <a:pt x="370" y="583"/>
                </a:lnTo>
                <a:lnTo>
                  <a:pt x="378" y="581"/>
                </a:lnTo>
                <a:lnTo>
                  <a:pt x="383" y="576"/>
                </a:lnTo>
                <a:lnTo>
                  <a:pt x="386" y="570"/>
                </a:lnTo>
                <a:lnTo>
                  <a:pt x="389" y="563"/>
                </a:lnTo>
                <a:lnTo>
                  <a:pt x="408" y="492"/>
                </a:lnTo>
                <a:lnTo>
                  <a:pt x="478" y="512"/>
                </a:lnTo>
                <a:lnTo>
                  <a:pt x="486" y="514"/>
                </a:lnTo>
                <a:lnTo>
                  <a:pt x="493" y="513"/>
                </a:lnTo>
                <a:lnTo>
                  <a:pt x="500" y="509"/>
                </a:lnTo>
                <a:lnTo>
                  <a:pt x="505" y="505"/>
                </a:lnTo>
                <a:lnTo>
                  <a:pt x="510" y="499"/>
                </a:lnTo>
                <a:lnTo>
                  <a:pt x="513" y="492"/>
                </a:lnTo>
                <a:lnTo>
                  <a:pt x="514" y="486"/>
                </a:lnTo>
                <a:lnTo>
                  <a:pt x="513" y="478"/>
                </a:lnTo>
                <a:lnTo>
                  <a:pt x="492" y="408"/>
                </a:lnTo>
                <a:lnTo>
                  <a:pt x="563" y="390"/>
                </a:lnTo>
                <a:lnTo>
                  <a:pt x="571" y="386"/>
                </a:lnTo>
                <a:lnTo>
                  <a:pt x="576" y="382"/>
                </a:lnTo>
                <a:lnTo>
                  <a:pt x="581" y="377"/>
                </a:lnTo>
                <a:lnTo>
                  <a:pt x="584" y="370"/>
                </a:lnTo>
                <a:lnTo>
                  <a:pt x="584" y="363"/>
                </a:lnTo>
                <a:lnTo>
                  <a:pt x="584" y="355"/>
                </a:lnTo>
                <a:lnTo>
                  <a:pt x="581" y="349"/>
                </a:lnTo>
                <a:lnTo>
                  <a:pt x="576" y="34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9" name="Freeform 47"/>
          <p:cNvSpPr>
            <a:spLocks/>
          </p:cNvSpPr>
          <p:nvPr/>
        </p:nvSpPr>
        <p:spPr bwMode="auto">
          <a:xfrm>
            <a:off x="7305677" y="7744621"/>
            <a:ext cx="568326" cy="568326"/>
          </a:xfrm>
          <a:custGeom>
            <a:avLst/>
            <a:gdLst>
              <a:gd name="T0" fmla="*/ 524 w 536"/>
              <a:gd name="T1" fmla="*/ 293 h 536"/>
              <a:gd name="T2" fmla="*/ 491 w 536"/>
              <a:gd name="T3" fmla="*/ 321 h 536"/>
              <a:gd name="T4" fmla="*/ 487 w 536"/>
              <a:gd name="T5" fmla="*/ 426 h 536"/>
              <a:gd name="T6" fmla="*/ 485 w 536"/>
              <a:gd name="T7" fmla="*/ 444 h 536"/>
              <a:gd name="T8" fmla="*/ 478 w 536"/>
              <a:gd name="T9" fmla="*/ 460 h 536"/>
              <a:gd name="T10" fmla="*/ 465 w 536"/>
              <a:gd name="T11" fmla="*/ 474 h 536"/>
              <a:gd name="T12" fmla="*/ 450 w 536"/>
              <a:gd name="T13" fmla="*/ 482 h 536"/>
              <a:gd name="T14" fmla="*/ 432 w 536"/>
              <a:gd name="T15" fmla="*/ 487 h 536"/>
              <a:gd name="T16" fmla="*/ 104 w 536"/>
              <a:gd name="T17" fmla="*/ 487 h 536"/>
              <a:gd name="T18" fmla="*/ 87 w 536"/>
              <a:gd name="T19" fmla="*/ 482 h 536"/>
              <a:gd name="T20" fmla="*/ 72 w 536"/>
              <a:gd name="T21" fmla="*/ 474 h 536"/>
              <a:gd name="T22" fmla="*/ 59 w 536"/>
              <a:gd name="T23" fmla="*/ 460 h 536"/>
              <a:gd name="T24" fmla="*/ 51 w 536"/>
              <a:gd name="T25" fmla="*/ 444 h 536"/>
              <a:gd name="T26" fmla="*/ 49 w 536"/>
              <a:gd name="T27" fmla="*/ 426 h 536"/>
              <a:gd name="T28" fmla="*/ 50 w 536"/>
              <a:gd name="T29" fmla="*/ 98 h 536"/>
              <a:gd name="T30" fmla="*/ 55 w 536"/>
              <a:gd name="T31" fmla="*/ 81 h 536"/>
              <a:gd name="T32" fmla="*/ 67 w 536"/>
              <a:gd name="T33" fmla="*/ 66 h 536"/>
              <a:gd name="T34" fmla="*/ 81 w 536"/>
              <a:gd name="T35" fmla="*/ 56 h 536"/>
              <a:gd name="T36" fmla="*/ 98 w 536"/>
              <a:gd name="T37" fmla="*/ 50 h 536"/>
              <a:gd name="T38" fmla="*/ 426 w 536"/>
              <a:gd name="T39" fmla="*/ 48 h 536"/>
              <a:gd name="T40" fmla="*/ 445 w 536"/>
              <a:gd name="T41" fmla="*/ 51 h 536"/>
              <a:gd name="T42" fmla="*/ 456 w 536"/>
              <a:gd name="T43" fmla="*/ 48 h 536"/>
              <a:gd name="T44" fmla="*/ 478 w 536"/>
              <a:gd name="T45" fmla="*/ 24 h 536"/>
              <a:gd name="T46" fmla="*/ 477 w 536"/>
              <a:gd name="T47" fmla="*/ 16 h 536"/>
              <a:gd name="T48" fmla="*/ 471 w 536"/>
              <a:gd name="T49" fmla="*/ 9 h 536"/>
              <a:gd name="T50" fmla="*/ 438 w 536"/>
              <a:gd name="T51" fmla="*/ 1 h 536"/>
              <a:gd name="T52" fmla="*/ 99 w 536"/>
              <a:gd name="T53" fmla="*/ 1 h 536"/>
              <a:gd name="T54" fmla="*/ 67 w 536"/>
              <a:gd name="T55" fmla="*/ 8 h 536"/>
              <a:gd name="T56" fmla="*/ 40 w 536"/>
              <a:gd name="T57" fmla="*/ 24 h 536"/>
              <a:gd name="T58" fmla="*/ 19 w 536"/>
              <a:gd name="T59" fmla="*/ 49 h 536"/>
              <a:gd name="T60" fmla="*/ 5 w 536"/>
              <a:gd name="T61" fmla="*/ 77 h 536"/>
              <a:gd name="T62" fmla="*/ 0 w 536"/>
              <a:gd name="T63" fmla="*/ 110 h 536"/>
              <a:gd name="T64" fmla="*/ 3 w 536"/>
              <a:gd name="T65" fmla="*/ 448 h 536"/>
              <a:gd name="T66" fmla="*/ 12 w 536"/>
              <a:gd name="T67" fmla="*/ 478 h 536"/>
              <a:gd name="T68" fmla="*/ 33 w 536"/>
              <a:gd name="T69" fmla="*/ 504 h 536"/>
              <a:gd name="T70" fmla="*/ 59 w 536"/>
              <a:gd name="T71" fmla="*/ 523 h 536"/>
              <a:gd name="T72" fmla="*/ 88 w 536"/>
              <a:gd name="T73" fmla="*/ 534 h 536"/>
              <a:gd name="T74" fmla="*/ 426 w 536"/>
              <a:gd name="T75" fmla="*/ 536 h 536"/>
              <a:gd name="T76" fmla="*/ 458 w 536"/>
              <a:gd name="T77" fmla="*/ 531 h 536"/>
              <a:gd name="T78" fmla="*/ 487 w 536"/>
              <a:gd name="T79" fmla="*/ 518 h 536"/>
              <a:gd name="T80" fmla="*/ 511 w 536"/>
              <a:gd name="T81" fmla="*/ 495 h 536"/>
              <a:gd name="T82" fmla="*/ 528 w 536"/>
              <a:gd name="T83" fmla="*/ 468 h 536"/>
              <a:gd name="T84" fmla="*/ 535 w 536"/>
              <a:gd name="T85" fmla="*/ 437 h 536"/>
              <a:gd name="T86" fmla="*/ 535 w 536"/>
              <a:gd name="T87" fmla="*/ 302 h 536"/>
              <a:gd name="T88" fmla="*/ 528 w 536"/>
              <a:gd name="T89" fmla="*/ 29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6" h="536">
                <a:moveTo>
                  <a:pt x="528" y="294"/>
                </a:moveTo>
                <a:lnTo>
                  <a:pt x="526" y="293"/>
                </a:lnTo>
                <a:lnTo>
                  <a:pt x="524" y="293"/>
                </a:lnTo>
                <a:lnTo>
                  <a:pt x="519" y="294"/>
                </a:lnTo>
                <a:lnTo>
                  <a:pt x="516" y="296"/>
                </a:lnTo>
                <a:lnTo>
                  <a:pt x="491" y="321"/>
                </a:lnTo>
                <a:lnTo>
                  <a:pt x="489" y="325"/>
                </a:lnTo>
                <a:lnTo>
                  <a:pt x="487" y="330"/>
                </a:lnTo>
                <a:lnTo>
                  <a:pt x="487" y="426"/>
                </a:lnTo>
                <a:lnTo>
                  <a:pt x="487" y="433"/>
                </a:lnTo>
                <a:lnTo>
                  <a:pt x="486" y="438"/>
                </a:lnTo>
                <a:lnTo>
                  <a:pt x="485" y="444"/>
                </a:lnTo>
                <a:lnTo>
                  <a:pt x="483" y="450"/>
                </a:lnTo>
                <a:lnTo>
                  <a:pt x="480" y="454"/>
                </a:lnTo>
                <a:lnTo>
                  <a:pt x="478" y="460"/>
                </a:lnTo>
                <a:lnTo>
                  <a:pt x="473" y="465"/>
                </a:lnTo>
                <a:lnTo>
                  <a:pt x="469" y="469"/>
                </a:lnTo>
                <a:lnTo>
                  <a:pt x="465" y="474"/>
                </a:lnTo>
                <a:lnTo>
                  <a:pt x="460" y="477"/>
                </a:lnTo>
                <a:lnTo>
                  <a:pt x="455" y="480"/>
                </a:lnTo>
                <a:lnTo>
                  <a:pt x="450" y="482"/>
                </a:lnTo>
                <a:lnTo>
                  <a:pt x="444" y="484"/>
                </a:lnTo>
                <a:lnTo>
                  <a:pt x="439" y="485"/>
                </a:lnTo>
                <a:lnTo>
                  <a:pt x="432" y="487"/>
                </a:lnTo>
                <a:lnTo>
                  <a:pt x="426" y="487"/>
                </a:lnTo>
                <a:lnTo>
                  <a:pt x="109" y="487"/>
                </a:lnTo>
                <a:lnTo>
                  <a:pt x="104" y="487"/>
                </a:lnTo>
                <a:lnTo>
                  <a:pt x="98" y="485"/>
                </a:lnTo>
                <a:lnTo>
                  <a:pt x="92" y="484"/>
                </a:lnTo>
                <a:lnTo>
                  <a:pt x="87" y="482"/>
                </a:lnTo>
                <a:lnTo>
                  <a:pt x="81" y="480"/>
                </a:lnTo>
                <a:lnTo>
                  <a:pt x="76" y="477"/>
                </a:lnTo>
                <a:lnTo>
                  <a:pt x="72" y="474"/>
                </a:lnTo>
                <a:lnTo>
                  <a:pt x="67" y="469"/>
                </a:lnTo>
                <a:lnTo>
                  <a:pt x="63" y="465"/>
                </a:lnTo>
                <a:lnTo>
                  <a:pt x="59" y="460"/>
                </a:lnTo>
                <a:lnTo>
                  <a:pt x="55" y="454"/>
                </a:lnTo>
                <a:lnTo>
                  <a:pt x="53" y="450"/>
                </a:lnTo>
                <a:lnTo>
                  <a:pt x="51" y="444"/>
                </a:lnTo>
                <a:lnTo>
                  <a:pt x="50" y="438"/>
                </a:lnTo>
                <a:lnTo>
                  <a:pt x="49" y="433"/>
                </a:lnTo>
                <a:lnTo>
                  <a:pt x="49" y="426"/>
                </a:lnTo>
                <a:lnTo>
                  <a:pt x="49" y="110"/>
                </a:lnTo>
                <a:lnTo>
                  <a:pt x="49" y="103"/>
                </a:lnTo>
                <a:lnTo>
                  <a:pt x="50" y="98"/>
                </a:lnTo>
                <a:lnTo>
                  <a:pt x="51" y="91"/>
                </a:lnTo>
                <a:lnTo>
                  <a:pt x="53" y="86"/>
                </a:lnTo>
                <a:lnTo>
                  <a:pt x="55" y="81"/>
                </a:lnTo>
                <a:lnTo>
                  <a:pt x="59" y="76"/>
                </a:lnTo>
                <a:lnTo>
                  <a:pt x="63" y="71"/>
                </a:lnTo>
                <a:lnTo>
                  <a:pt x="67" y="66"/>
                </a:lnTo>
                <a:lnTo>
                  <a:pt x="72" y="62"/>
                </a:lnTo>
                <a:lnTo>
                  <a:pt x="76" y="59"/>
                </a:lnTo>
                <a:lnTo>
                  <a:pt x="81" y="56"/>
                </a:lnTo>
                <a:lnTo>
                  <a:pt x="87" y="54"/>
                </a:lnTo>
                <a:lnTo>
                  <a:pt x="92" y="51"/>
                </a:lnTo>
                <a:lnTo>
                  <a:pt x="98" y="50"/>
                </a:lnTo>
                <a:lnTo>
                  <a:pt x="104" y="49"/>
                </a:lnTo>
                <a:lnTo>
                  <a:pt x="109" y="48"/>
                </a:lnTo>
                <a:lnTo>
                  <a:pt x="426" y="48"/>
                </a:lnTo>
                <a:lnTo>
                  <a:pt x="435" y="49"/>
                </a:lnTo>
                <a:lnTo>
                  <a:pt x="443" y="51"/>
                </a:lnTo>
                <a:lnTo>
                  <a:pt x="445" y="51"/>
                </a:lnTo>
                <a:lnTo>
                  <a:pt x="446" y="51"/>
                </a:lnTo>
                <a:lnTo>
                  <a:pt x="452" y="50"/>
                </a:lnTo>
                <a:lnTo>
                  <a:pt x="456" y="48"/>
                </a:lnTo>
                <a:lnTo>
                  <a:pt x="474" y="30"/>
                </a:lnTo>
                <a:lnTo>
                  <a:pt x="477" y="27"/>
                </a:lnTo>
                <a:lnTo>
                  <a:pt x="478" y="24"/>
                </a:lnTo>
                <a:lnTo>
                  <a:pt x="478" y="21"/>
                </a:lnTo>
                <a:lnTo>
                  <a:pt x="478" y="18"/>
                </a:lnTo>
                <a:lnTo>
                  <a:pt x="477" y="16"/>
                </a:lnTo>
                <a:lnTo>
                  <a:pt x="476" y="12"/>
                </a:lnTo>
                <a:lnTo>
                  <a:pt x="473" y="11"/>
                </a:lnTo>
                <a:lnTo>
                  <a:pt x="471" y="9"/>
                </a:lnTo>
                <a:lnTo>
                  <a:pt x="460" y="5"/>
                </a:lnTo>
                <a:lnTo>
                  <a:pt x="450" y="3"/>
                </a:lnTo>
                <a:lnTo>
                  <a:pt x="438" y="1"/>
                </a:lnTo>
                <a:lnTo>
                  <a:pt x="426" y="0"/>
                </a:lnTo>
                <a:lnTo>
                  <a:pt x="109" y="0"/>
                </a:lnTo>
                <a:lnTo>
                  <a:pt x="99" y="1"/>
                </a:lnTo>
                <a:lnTo>
                  <a:pt x="88" y="2"/>
                </a:lnTo>
                <a:lnTo>
                  <a:pt x="78" y="5"/>
                </a:lnTo>
                <a:lnTo>
                  <a:pt x="67" y="8"/>
                </a:lnTo>
                <a:lnTo>
                  <a:pt x="59" y="12"/>
                </a:lnTo>
                <a:lnTo>
                  <a:pt x="49" y="18"/>
                </a:lnTo>
                <a:lnTo>
                  <a:pt x="40" y="24"/>
                </a:lnTo>
                <a:lnTo>
                  <a:pt x="33" y="32"/>
                </a:lnTo>
                <a:lnTo>
                  <a:pt x="25" y="41"/>
                </a:lnTo>
                <a:lnTo>
                  <a:pt x="19" y="49"/>
                </a:lnTo>
                <a:lnTo>
                  <a:pt x="12" y="58"/>
                </a:lnTo>
                <a:lnTo>
                  <a:pt x="8" y="68"/>
                </a:lnTo>
                <a:lnTo>
                  <a:pt x="5" y="77"/>
                </a:lnTo>
                <a:lnTo>
                  <a:pt x="3" y="88"/>
                </a:lnTo>
                <a:lnTo>
                  <a:pt x="0" y="99"/>
                </a:lnTo>
                <a:lnTo>
                  <a:pt x="0" y="110"/>
                </a:lnTo>
                <a:lnTo>
                  <a:pt x="0" y="426"/>
                </a:lnTo>
                <a:lnTo>
                  <a:pt x="0" y="437"/>
                </a:lnTo>
                <a:lnTo>
                  <a:pt x="3" y="448"/>
                </a:lnTo>
                <a:lnTo>
                  <a:pt x="5" y="458"/>
                </a:lnTo>
                <a:lnTo>
                  <a:pt x="8" y="468"/>
                </a:lnTo>
                <a:lnTo>
                  <a:pt x="12" y="478"/>
                </a:lnTo>
                <a:lnTo>
                  <a:pt x="19" y="487"/>
                </a:lnTo>
                <a:lnTo>
                  <a:pt x="25" y="495"/>
                </a:lnTo>
                <a:lnTo>
                  <a:pt x="33" y="504"/>
                </a:lnTo>
                <a:lnTo>
                  <a:pt x="40" y="511"/>
                </a:lnTo>
                <a:lnTo>
                  <a:pt x="49" y="518"/>
                </a:lnTo>
                <a:lnTo>
                  <a:pt x="59" y="523"/>
                </a:lnTo>
                <a:lnTo>
                  <a:pt x="67" y="528"/>
                </a:lnTo>
                <a:lnTo>
                  <a:pt x="78" y="531"/>
                </a:lnTo>
                <a:lnTo>
                  <a:pt x="88" y="534"/>
                </a:lnTo>
                <a:lnTo>
                  <a:pt x="99" y="535"/>
                </a:lnTo>
                <a:lnTo>
                  <a:pt x="109" y="536"/>
                </a:lnTo>
                <a:lnTo>
                  <a:pt x="426" y="536"/>
                </a:lnTo>
                <a:lnTo>
                  <a:pt x="438" y="535"/>
                </a:lnTo>
                <a:lnTo>
                  <a:pt x="449" y="534"/>
                </a:lnTo>
                <a:lnTo>
                  <a:pt x="458" y="531"/>
                </a:lnTo>
                <a:lnTo>
                  <a:pt x="468" y="528"/>
                </a:lnTo>
                <a:lnTo>
                  <a:pt x="478" y="523"/>
                </a:lnTo>
                <a:lnTo>
                  <a:pt x="487" y="518"/>
                </a:lnTo>
                <a:lnTo>
                  <a:pt x="496" y="511"/>
                </a:lnTo>
                <a:lnTo>
                  <a:pt x="504" y="504"/>
                </a:lnTo>
                <a:lnTo>
                  <a:pt x="511" y="495"/>
                </a:lnTo>
                <a:lnTo>
                  <a:pt x="518" y="487"/>
                </a:lnTo>
                <a:lnTo>
                  <a:pt x="523" y="478"/>
                </a:lnTo>
                <a:lnTo>
                  <a:pt x="528" y="468"/>
                </a:lnTo>
                <a:lnTo>
                  <a:pt x="532" y="458"/>
                </a:lnTo>
                <a:lnTo>
                  <a:pt x="534" y="448"/>
                </a:lnTo>
                <a:lnTo>
                  <a:pt x="535" y="437"/>
                </a:lnTo>
                <a:lnTo>
                  <a:pt x="536" y="426"/>
                </a:lnTo>
                <a:lnTo>
                  <a:pt x="536" y="305"/>
                </a:lnTo>
                <a:lnTo>
                  <a:pt x="535" y="302"/>
                </a:lnTo>
                <a:lnTo>
                  <a:pt x="534" y="299"/>
                </a:lnTo>
                <a:lnTo>
                  <a:pt x="532" y="295"/>
                </a:lnTo>
                <a:lnTo>
                  <a:pt x="528" y="29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0" name="Freeform 48"/>
          <p:cNvSpPr>
            <a:spLocks/>
          </p:cNvSpPr>
          <p:nvPr/>
        </p:nvSpPr>
        <p:spPr bwMode="auto">
          <a:xfrm>
            <a:off x="7410451" y="7770021"/>
            <a:ext cx="565150" cy="438150"/>
          </a:xfrm>
          <a:custGeom>
            <a:avLst/>
            <a:gdLst>
              <a:gd name="T0" fmla="*/ 526 w 535"/>
              <a:gd name="T1" fmla="*/ 52 h 414"/>
              <a:gd name="T2" fmla="*/ 484 w 535"/>
              <a:gd name="T3" fmla="*/ 10 h 414"/>
              <a:gd name="T4" fmla="*/ 479 w 535"/>
              <a:gd name="T5" fmla="*/ 6 h 414"/>
              <a:gd name="T6" fmla="*/ 474 w 535"/>
              <a:gd name="T7" fmla="*/ 3 h 414"/>
              <a:gd name="T8" fmla="*/ 468 w 535"/>
              <a:gd name="T9" fmla="*/ 1 h 414"/>
              <a:gd name="T10" fmla="*/ 462 w 535"/>
              <a:gd name="T11" fmla="*/ 0 h 414"/>
              <a:gd name="T12" fmla="*/ 456 w 535"/>
              <a:gd name="T13" fmla="*/ 1 h 414"/>
              <a:gd name="T14" fmla="*/ 451 w 535"/>
              <a:gd name="T15" fmla="*/ 3 h 414"/>
              <a:gd name="T16" fmla="*/ 446 w 535"/>
              <a:gd name="T17" fmla="*/ 6 h 414"/>
              <a:gd name="T18" fmla="*/ 440 w 535"/>
              <a:gd name="T19" fmla="*/ 10 h 414"/>
              <a:gd name="T20" fmla="*/ 194 w 535"/>
              <a:gd name="T21" fmla="*/ 256 h 414"/>
              <a:gd name="T22" fmla="*/ 95 w 535"/>
              <a:gd name="T23" fmla="*/ 156 h 414"/>
              <a:gd name="T24" fmla="*/ 89 w 535"/>
              <a:gd name="T25" fmla="*/ 152 h 414"/>
              <a:gd name="T26" fmla="*/ 85 w 535"/>
              <a:gd name="T27" fmla="*/ 149 h 414"/>
              <a:gd name="T28" fmla="*/ 78 w 535"/>
              <a:gd name="T29" fmla="*/ 147 h 414"/>
              <a:gd name="T30" fmla="*/ 73 w 535"/>
              <a:gd name="T31" fmla="*/ 147 h 414"/>
              <a:gd name="T32" fmla="*/ 67 w 535"/>
              <a:gd name="T33" fmla="*/ 147 h 414"/>
              <a:gd name="T34" fmla="*/ 61 w 535"/>
              <a:gd name="T35" fmla="*/ 149 h 414"/>
              <a:gd name="T36" fmla="*/ 56 w 535"/>
              <a:gd name="T37" fmla="*/ 152 h 414"/>
              <a:gd name="T38" fmla="*/ 51 w 535"/>
              <a:gd name="T39" fmla="*/ 156 h 414"/>
              <a:gd name="T40" fmla="*/ 9 w 535"/>
              <a:gd name="T41" fmla="*/ 198 h 414"/>
              <a:gd name="T42" fmla="*/ 5 w 535"/>
              <a:gd name="T43" fmla="*/ 202 h 414"/>
              <a:gd name="T44" fmla="*/ 3 w 535"/>
              <a:gd name="T45" fmla="*/ 208 h 414"/>
              <a:gd name="T46" fmla="*/ 1 w 535"/>
              <a:gd name="T47" fmla="*/ 213 h 414"/>
              <a:gd name="T48" fmla="*/ 0 w 535"/>
              <a:gd name="T49" fmla="*/ 220 h 414"/>
              <a:gd name="T50" fmla="*/ 1 w 535"/>
              <a:gd name="T51" fmla="*/ 226 h 414"/>
              <a:gd name="T52" fmla="*/ 3 w 535"/>
              <a:gd name="T53" fmla="*/ 231 h 414"/>
              <a:gd name="T54" fmla="*/ 5 w 535"/>
              <a:gd name="T55" fmla="*/ 237 h 414"/>
              <a:gd name="T56" fmla="*/ 9 w 535"/>
              <a:gd name="T57" fmla="*/ 241 h 414"/>
              <a:gd name="T58" fmla="*/ 172 w 535"/>
              <a:gd name="T59" fmla="*/ 404 h 414"/>
              <a:gd name="T60" fmla="*/ 178 w 535"/>
              <a:gd name="T61" fmla="*/ 409 h 414"/>
              <a:gd name="T62" fmla="*/ 183 w 535"/>
              <a:gd name="T63" fmla="*/ 412 h 414"/>
              <a:gd name="T64" fmla="*/ 189 w 535"/>
              <a:gd name="T65" fmla="*/ 413 h 414"/>
              <a:gd name="T66" fmla="*/ 194 w 535"/>
              <a:gd name="T67" fmla="*/ 414 h 414"/>
              <a:gd name="T68" fmla="*/ 200 w 535"/>
              <a:gd name="T69" fmla="*/ 413 h 414"/>
              <a:gd name="T70" fmla="*/ 206 w 535"/>
              <a:gd name="T71" fmla="*/ 412 h 414"/>
              <a:gd name="T72" fmla="*/ 211 w 535"/>
              <a:gd name="T73" fmla="*/ 409 h 414"/>
              <a:gd name="T74" fmla="*/ 217 w 535"/>
              <a:gd name="T75" fmla="*/ 404 h 414"/>
              <a:gd name="T76" fmla="*/ 526 w 535"/>
              <a:gd name="T77" fmla="*/ 95 h 414"/>
              <a:gd name="T78" fmla="*/ 530 w 535"/>
              <a:gd name="T79" fmla="*/ 90 h 414"/>
              <a:gd name="T80" fmla="*/ 533 w 535"/>
              <a:gd name="T81" fmla="*/ 85 h 414"/>
              <a:gd name="T82" fmla="*/ 534 w 535"/>
              <a:gd name="T83" fmla="*/ 79 h 414"/>
              <a:gd name="T84" fmla="*/ 535 w 535"/>
              <a:gd name="T85" fmla="*/ 74 h 414"/>
              <a:gd name="T86" fmla="*/ 534 w 535"/>
              <a:gd name="T87" fmla="*/ 67 h 414"/>
              <a:gd name="T88" fmla="*/ 533 w 535"/>
              <a:gd name="T89" fmla="*/ 62 h 414"/>
              <a:gd name="T90" fmla="*/ 530 w 535"/>
              <a:gd name="T91" fmla="*/ 57 h 414"/>
              <a:gd name="T92" fmla="*/ 526 w 535"/>
              <a:gd name="T93" fmla="*/ 5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5" h="414">
                <a:moveTo>
                  <a:pt x="526" y="52"/>
                </a:moveTo>
                <a:lnTo>
                  <a:pt x="484" y="10"/>
                </a:lnTo>
                <a:lnTo>
                  <a:pt x="479" y="6"/>
                </a:lnTo>
                <a:lnTo>
                  <a:pt x="474" y="3"/>
                </a:lnTo>
                <a:lnTo>
                  <a:pt x="468" y="1"/>
                </a:lnTo>
                <a:lnTo>
                  <a:pt x="462" y="0"/>
                </a:lnTo>
                <a:lnTo>
                  <a:pt x="456" y="1"/>
                </a:lnTo>
                <a:lnTo>
                  <a:pt x="451" y="3"/>
                </a:lnTo>
                <a:lnTo>
                  <a:pt x="446" y="6"/>
                </a:lnTo>
                <a:lnTo>
                  <a:pt x="440" y="10"/>
                </a:lnTo>
                <a:lnTo>
                  <a:pt x="194" y="256"/>
                </a:lnTo>
                <a:lnTo>
                  <a:pt x="95" y="156"/>
                </a:lnTo>
                <a:lnTo>
                  <a:pt x="89" y="152"/>
                </a:lnTo>
                <a:lnTo>
                  <a:pt x="85" y="149"/>
                </a:lnTo>
                <a:lnTo>
                  <a:pt x="78" y="147"/>
                </a:lnTo>
                <a:lnTo>
                  <a:pt x="73" y="147"/>
                </a:lnTo>
                <a:lnTo>
                  <a:pt x="67" y="147"/>
                </a:lnTo>
                <a:lnTo>
                  <a:pt x="61" y="149"/>
                </a:lnTo>
                <a:lnTo>
                  <a:pt x="56" y="152"/>
                </a:lnTo>
                <a:lnTo>
                  <a:pt x="51" y="156"/>
                </a:lnTo>
                <a:lnTo>
                  <a:pt x="9" y="198"/>
                </a:lnTo>
                <a:lnTo>
                  <a:pt x="5" y="202"/>
                </a:lnTo>
                <a:lnTo>
                  <a:pt x="3" y="208"/>
                </a:lnTo>
                <a:lnTo>
                  <a:pt x="1" y="213"/>
                </a:lnTo>
                <a:lnTo>
                  <a:pt x="0" y="220"/>
                </a:lnTo>
                <a:lnTo>
                  <a:pt x="1" y="226"/>
                </a:lnTo>
                <a:lnTo>
                  <a:pt x="3" y="231"/>
                </a:lnTo>
                <a:lnTo>
                  <a:pt x="5" y="237"/>
                </a:lnTo>
                <a:lnTo>
                  <a:pt x="9" y="241"/>
                </a:lnTo>
                <a:lnTo>
                  <a:pt x="172" y="404"/>
                </a:lnTo>
                <a:lnTo>
                  <a:pt x="178" y="409"/>
                </a:lnTo>
                <a:lnTo>
                  <a:pt x="183" y="412"/>
                </a:lnTo>
                <a:lnTo>
                  <a:pt x="189" y="413"/>
                </a:lnTo>
                <a:lnTo>
                  <a:pt x="194" y="414"/>
                </a:lnTo>
                <a:lnTo>
                  <a:pt x="200" y="413"/>
                </a:lnTo>
                <a:lnTo>
                  <a:pt x="206" y="412"/>
                </a:lnTo>
                <a:lnTo>
                  <a:pt x="211" y="409"/>
                </a:lnTo>
                <a:lnTo>
                  <a:pt x="217" y="404"/>
                </a:lnTo>
                <a:lnTo>
                  <a:pt x="526" y="95"/>
                </a:lnTo>
                <a:lnTo>
                  <a:pt x="530" y="90"/>
                </a:lnTo>
                <a:lnTo>
                  <a:pt x="533" y="85"/>
                </a:lnTo>
                <a:lnTo>
                  <a:pt x="534" y="79"/>
                </a:lnTo>
                <a:lnTo>
                  <a:pt x="535" y="74"/>
                </a:lnTo>
                <a:lnTo>
                  <a:pt x="534" y="67"/>
                </a:lnTo>
                <a:lnTo>
                  <a:pt x="533" y="62"/>
                </a:lnTo>
                <a:lnTo>
                  <a:pt x="530" y="57"/>
                </a:lnTo>
                <a:lnTo>
                  <a:pt x="526" y="5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1" name="Freeform 49"/>
          <p:cNvSpPr>
            <a:spLocks noEditPoints="1"/>
          </p:cNvSpPr>
          <p:nvPr/>
        </p:nvSpPr>
        <p:spPr bwMode="auto">
          <a:xfrm>
            <a:off x="5807077" y="7744621"/>
            <a:ext cx="565150" cy="568326"/>
          </a:xfrm>
          <a:custGeom>
            <a:avLst/>
            <a:gdLst>
              <a:gd name="T0" fmla="*/ 487 w 536"/>
              <a:gd name="T1" fmla="*/ 18 h 536"/>
              <a:gd name="T2" fmla="*/ 458 w 536"/>
              <a:gd name="T3" fmla="*/ 5 h 536"/>
              <a:gd name="T4" fmla="*/ 427 w 536"/>
              <a:gd name="T5" fmla="*/ 0 h 536"/>
              <a:gd name="T6" fmla="*/ 88 w 536"/>
              <a:gd name="T7" fmla="*/ 2 h 536"/>
              <a:gd name="T8" fmla="*/ 59 w 536"/>
              <a:gd name="T9" fmla="*/ 12 h 536"/>
              <a:gd name="T10" fmla="*/ 33 w 536"/>
              <a:gd name="T11" fmla="*/ 32 h 536"/>
              <a:gd name="T12" fmla="*/ 13 w 536"/>
              <a:gd name="T13" fmla="*/ 58 h 536"/>
              <a:gd name="T14" fmla="*/ 3 w 536"/>
              <a:gd name="T15" fmla="*/ 88 h 536"/>
              <a:gd name="T16" fmla="*/ 0 w 536"/>
              <a:gd name="T17" fmla="*/ 426 h 536"/>
              <a:gd name="T18" fmla="*/ 5 w 536"/>
              <a:gd name="T19" fmla="*/ 458 h 536"/>
              <a:gd name="T20" fmla="*/ 19 w 536"/>
              <a:gd name="T21" fmla="*/ 487 h 536"/>
              <a:gd name="T22" fmla="*/ 41 w 536"/>
              <a:gd name="T23" fmla="*/ 511 h 536"/>
              <a:gd name="T24" fmla="*/ 68 w 536"/>
              <a:gd name="T25" fmla="*/ 528 h 536"/>
              <a:gd name="T26" fmla="*/ 99 w 536"/>
              <a:gd name="T27" fmla="*/ 535 h 536"/>
              <a:gd name="T28" fmla="*/ 438 w 536"/>
              <a:gd name="T29" fmla="*/ 535 h 536"/>
              <a:gd name="T30" fmla="*/ 469 w 536"/>
              <a:gd name="T31" fmla="*/ 528 h 536"/>
              <a:gd name="T32" fmla="*/ 496 w 536"/>
              <a:gd name="T33" fmla="*/ 511 h 536"/>
              <a:gd name="T34" fmla="*/ 518 w 536"/>
              <a:gd name="T35" fmla="*/ 487 h 536"/>
              <a:gd name="T36" fmla="*/ 532 w 536"/>
              <a:gd name="T37" fmla="*/ 458 h 536"/>
              <a:gd name="T38" fmla="*/ 536 w 536"/>
              <a:gd name="T39" fmla="*/ 426 h 536"/>
              <a:gd name="T40" fmla="*/ 534 w 536"/>
              <a:gd name="T41" fmla="*/ 88 h 536"/>
              <a:gd name="T42" fmla="*/ 524 w 536"/>
              <a:gd name="T43" fmla="*/ 58 h 536"/>
              <a:gd name="T44" fmla="*/ 504 w 536"/>
              <a:gd name="T45" fmla="*/ 32 h 536"/>
              <a:gd name="T46" fmla="*/ 486 w 536"/>
              <a:gd name="T47" fmla="*/ 438 h 536"/>
              <a:gd name="T48" fmla="*/ 481 w 536"/>
              <a:gd name="T49" fmla="*/ 454 h 536"/>
              <a:gd name="T50" fmla="*/ 470 w 536"/>
              <a:gd name="T51" fmla="*/ 469 h 536"/>
              <a:gd name="T52" fmla="*/ 455 w 536"/>
              <a:gd name="T53" fmla="*/ 480 h 536"/>
              <a:gd name="T54" fmla="*/ 439 w 536"/>
              <a:gd name="T55" fmla="*/ 485 h 536"/>
              <a:gd name="T56" fmla="*/ 111 w 536"/>
              <a:gd name="T57" fmla="*/ 487 h 536"/>
              <a:gd name="T58" fmla="*/ 92 w 536"/>
              <a:gd name="T59" fmla="*/ 484 h 536"/>
              <a:gd name="T60" fmla="*/ 77 w 536"/>
              <a:gd name="T61" fmla="*/ 477 h 536"/>
              <a:gd name="T62" fmla="*/ 63 w 536"/>
              <a:gd name="T63" fmla="*/ 465 h 536"/>
              <a:gd name="T64" fmla="*/ 53 w 536"/>
              <a:gd name="T65" fmla="*/ 450 h 536"/>
              <a:gd name="T66" fmla="*/ 50 w 536"/>
              <a:gd name="T67" fmla="*/ 433 h 536"/>
              <a:gd name="T68" fmla="*/ 50 w 536"/>
              <a:gd name="T69" fmla="*/ 103 h 536"/>
              <a:gd name="T70" fmla="*/ 53 w 536"/>
              <a:gd name="T71" fmla="*/ 86 h 536"/>
              <a:gd name="T72" fmla="*/ 63 w 536"/>
              <a:gd name="T73" fmla="*/ 71 h 536"/>
              <a:gd name="T74" fmla="*/ 77 w 536"/>
              <a:gd name="T75" fmla="*/ 59 h 536"/>
              <a:gd name="T76" fmla="*/ 92 w 536"/>
              <a:gd name="T77" fmla="*/ 51 h 536"/>
              <a:gd name="T78" fmla="*/ 111 w 536"/>
              <a:gd name="T79" fmla="*/ 49 h 536"/>
              <a:gd name="T80" fmla="*/ 439 w 536"/>
              <a:gd name="T81" fmla="*/ 50 h 536"/>
              <a:gd name="T82" fmla="*/ 455 w 536"/>
              <a:gd name="T83" fmla="*/ 56 h 536"/>
              <a:gd name="T84" fmla="*/ 470 w 536"/>
              <a:gd name="T85" fmla="*/ 66 h 536"/>
              <a:gd name="T86" fmla="*/ 481 w 536"/>
              <a:gd name="T87" fmla="*/ 81 h 536"/>
              <a:gd name="T88" fmla="*/ 486 w 536"/>
              <a:gd name="T89" fmla="*/ 98 h 536"/>
              <a:gd name="T90" fmla="*/ 487 w 536"/>
              <a:gd name="T91" fmla="*/ 426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6" h="536">
                <a:moveTo>
                  <a:pt x="504" y="32"/>
                </a:moveTo>
                <a:lnTo>
                  <a:pt x="496" y="24"/>
                </a:lnTo>
                <a:lnTo>
                  <a:pt x="487" y="18"/>
                </a:lnTo>
                <a:lnTo>
                  <a:pt x="478" y="12"/>
                </a:lnTo>
                <a:lnTo>
                  <a:pt x="469" y="8"/>
                </a:lnTo>
                <a:lnTo>
                  <a:pt x="458" y="5"/>
                </a:lnTo>
                <a:lnTo>
                  <a:pt x="449" y="2"/>
                </a:lnTo>
                <a:lnTo>
                  <a:pt x="438" y="1"/>
                </a:lnTo>
                <a:lnTo>
                  <a:pt x="427" y="0"/>
                </a:lnTo>
                <a:lnTo>
                  <a:pt x="111" y="0"/>
                </a:lnTo>
                <a:lnTo>
                  <a:pt x="99" y="1"/>
                </a:lnTo>
                <a:lnTo>
                  <a:pt x="88" y="2"/>
                </a:lnTo>
                <a:lnTo>
                  <a:pt x="78" y="5"/>
                </a:lnTo>
                <a:lnTo>
                  <a:pt x="68" y="8"/>
                </a:lnTo>
                <a:lnTo>
                  <a:pt x="59" y="12"/>
                </a:lnTo>
                <a:lnTo>
                  <a:pt x="50" y="18"/>
                </a:lnTo>
                <a:lnTo>
                  <a:pt x="41" y="24"/>
                </a:lnTo>
                <a:lnTo>
                  <a:pt x="33" y="32"/>
                </a:lnTo>
                <a:lnTo>
                  <a:pt x="25" y="41"/>
                </a:lnTo>
                <a:lnTo>
                  <a:pt x="19" y="49"/>
                </a:lnTo>
                <a:lnTo>
                  <a:pt x="13" y="58"/>
                </a:lnTo>
                <a:lnTo>
                  <a:pt x="9" y="68"/>
                </a:lnTo>
                <a:lnTo>
                  <a:pt x="5" y="77"/>
                </a:lnTo>
                <a:lnTo>
                  <a:pt x="3" y="88"/>
                </a:lnTo>
                <a:lnTo>
                  <a:pt x="1" y="99"/>
                </a:lnTo>
                <a:lnTo>
                  <a:pt x="0" y="110"/>
                </a:lnTo>
                <a:lnTo>
                  <a:pt x="0" y="426"/>
                </a:lnTo>
                <a:lnTo>
                  <a:pt x="1" y="437"/>
                </a:lnTo>
                <a:lnTo>
                  <a:pt x="3" y="448"/>
                </a:lnTo>
                <a:lnTo>
                  <a:pt x="5" y="458"/>
                </a:lnTo>
                <a:lnTo>
                  <a:pt x="9" y="468"/>
                </a:lnTo>
                <a:lnTo>
                  <a:pt x="13" y="478"/>
                </a:lnTo>
                <a:lnTo>
                  <a:pt x="19" y="487"/>
                </a:lnTo>
                <a:lnTo>
                  <a:pt x="25" y="495"/>
                </a:lnTo>
                <a:lnTo>
                  <a:pt x="33" y="504"/>
                </a:lnTo>
                <a:lnTo>
                  <a:pt x="41" y="511"/>
                </a:lnTo>
                <a:lnTo>
                  <a:pt x="50" y="518"/>
                </a:lnTo>
                <a:lnTo>
                  <a:pt x="59" y="523"/>
                </a:lnTo>
                <a:lnTo>
                  <a:pt x="68" y="528"/>
                </a:lnTo>
                <a:lnTo>
                  <a:pt x="78" y="531"/>
                </a:lnTo>
                <a:lnTo>
                  <a:pt x="88" y="534"/>
                </a:lnTo>
                <a:lnTo>
                  <a:pt x="99" y="535"/>
                </a:lnTo>
                <a:lnTo>
                  <a:pt x="111" y="536"/>
                </a:lnTo>
                <a:lnTo>
                  <a:pt x="427" y="536"/>
                </a:lnTo>
                <a:lnTo>
                  <a:pt x="438" y="535"/>
                </a:lnTo>
                <a:lnTo>
                  <a:pt x="449" y="534"/>
                </a:lnTo>
                <a:lnTo>
                  <a:pt x="458" y="531"/>
                </a:lnTo>
                <a:lnTo>
                  <a:pt x="469" y="528"/>
                </a:lnTo>
                <a:lnTo>
                  <a:pt x="478" y="523"/>
                </a:lnTo>
                <a:lnTo>
                  <a:pt x="487" y="518"/>
                </a:lnTo>
                <a:lnTo>
                  <a:pt x="496" y="511"/>
                </a:lnTo>
                <a:lnTo>
                  <a:pt x="504" y="504"/>
                </a:lnTo>
                <a:lnTo>
                  <a:pt x="511" y="495"/>
                </a:lnTo>
                <a:lnTo>
                  <a:pt x="518" y="487"/>
                </a:lnTo>
                <a:lnTo>
                  <a:pt x="524" y="478"/>
                </a:lnTo>
                <a:lnTo>
                  <a:pt x="529" y="468"/>
                </a:lnTo>
                <a:lnTo>
                  <a:pt x="532" y="458"/>
                </a:lnTo>
                <a:lnTo>
                  <a:pt x="534" y="448"/>
                </a:lnTo>
                <a:lnTo>
                  <a:pt x="536" y="437"/>
                </a:lnTo>
                <a:lnTo>
                  <a:pt x="536" y="426"/>
                </a:lnTo>
                <a:lnTo>
                  <a:pt x="536" y="110"/>
                </a:lnTo>
                <a:lnTo>
                  <a:pt x="536" y="99"/>
                </a:lnTo>
                <a:lnTo>
                  <a:pt x="534" y="88"/>
                </a:lnTo>
                <a:lnTo>
                  <a:pt x="532" y="77"/>
                </a:lnTo>
                <a:lnTo>
                  <a:pt x="529" y="68"/>
                </a:lnTo>
                <a:lnTo>
                  <a:pt x="524" y="58"/>
                </a:lnTo>
                <a:lnTo>
                  <a:pt x="518" y="49"/>
                </a:lnTo>
                <a:lnTo>
                  <a:pt x="511" y="41"/>
                </a:lnTo>
                <a:lnTo>
                  <a:pt x="504" y="32"/>
                </a:lnTo>
                <a:close/>
                <a:moveTo>
                  <a:pt x="487" y="426"/>
                </a:moveTo>
                <a:lnTo>
                  <a:pt x="487" y="433"/>
                </a:lnTo>
                <a:lnTo>
                  <a:pt x="486" y="438"/>
                </a:lnTo>
                <a:lnTo>
                  <a:pt x="485" y="444"/>
                </a:lnTo>
                <a:lnTo>
                  <a:pt x="483" y="450"/>
                </a:lnTo>
                <a:lnTo>
                  <a:pt x="481" y="454"/>
                </a:lnTo>
                <a:lnTo>
                  <a:pt x="478" y="460"/>
                </a:lnTo>
                <a:lnTo>
                  <a:pt x="473" y="465"/>
                </a:lnTo>
                <a:lnTo>
                  <a:pt x="470" y="469"/>
                </a:lnTo>
                <a:lnTo>
                  <a:pt x="465" y="474"/>
                </a:lnTo>
                <a:lnTo>
                  <a:pt x="460" y="477"/>
                </a:lnTo>
                <a:lnTo>
                  <a:pt x="455" y="480"/>
                </a:lnTo>
                <a:lnTo>
                  <a:pt x="450" y="482"/>
                </a:lnTo>
                <a:lnTo>
                  <a:pt x="444" y="484"/>
                </a:lnTo>
                <a:lnTo>
                  <a:pt x="439" y="485"/>
                </a:lnTo>
                <a:lnTo>
                  <a:pt x="432" y="487"/>
                </a:lnTo>
                <a:lnTo>
                  <a:pt x="427" y="487"/>
                </a:lnTo>
                <a:lnTo>
                  <a:pt x="111" y="487"/>
                </a:lnTo>
                <a:lnTo>
                  <a:pt x="104" y="487"/>
                </a:lnTo>
                <a:lnTo>
                  <a:pt x="98" y="485"/>
                </a:lnTo>
                <a:lnTo>
                  <a:pt x="92" y="484"/>
                </a:lnTo>
                <a:lnTo>
                  <a:pt x="87" y="482"/>
                </a:lnTo>
                <a:lnTo>
                  <a:pt x="81" y="480"/>
                </a:lnTo>
                <a:lnTo>
                  <a:pt x="77" y="477"/>
                </a:lnTo>
                <a:lnTo>
                  <a:pt x="72" y="474"/>
                </a:lnTo>
                <a:lnTo>
                  <a:pt x="67" y="469"/>
                </a:lnTo>
                <a:lnTo>
                  <a:pt x="63" y="465"/>
                </a:lnTo>
                <a:lnTo>
                  <a:pt x="60" y="460"/>
                </a:lnTo>
                <a:lnTo>
                  <a:pt x="57" y="454"/>
                </a:lnTo>
                <a:lnTo>
                  <a:pt x="53" y="450"/>
                </a:lnTo>
                <a:lnTo>
                  <a:pt x="52" y="444"/>
                </a:lnTo>
                <a:lnTo>
                  <a:pt x="50" y="438"/>
                </a:lnTo>
                <a:lnTo>
                  <a:pt x="50" y="433"/>
                </a:lnTo>
                <a:lnTo>
                  <a:pt x="49" y="426"/>
                </a:lnTo>
                <a:lnTo>
                  <a:pt x="49" y="110"/>
                </a:lnTo>
                <a:lnTo>
                  <a:pt x="50" y="103"/>
                </a:lnTo>
                <a:lnTo>
                  <a:pt x="50" y="98"/>
                </a:lnTo>
                <a:lnTo>
                  <a:pt x="52" y="91"/>
                </a:lnTo>
                <a:lnTo>
                  <a:pt x="53" y="86"/>
                </a:lnTo>
                <a:lnTo>
                  <a:pt x="57" y="81"/>
                </a:lnTo>
                <a:lnTo>
                  <a:pt x="60" y="76"/>
                </a:lnTo>
                <a:lnTo>
                  <a:pt x="63" y="71"/>
                </a:lnTo>
                <a:lnTo>
                  <a:pt x="67" y="66"/>
                </a:lnTo>
                <a:lnTo>
                  <a:pt x="72" y="62"/>
                </a:lnTo>
                <a:lnTo>
                  <a:pt x="77" y="59"/>
                </a:lnTo>
                <a:lnTo>
                  <a:pt x="81" y="56"/>
                </a:lnTo>
                <a:lnTo>
                  <a:pt x="87" y="54"/>
                </a:lnTo>
                <a:lnTo>
                  <a:pt x="92" y="51"/>
                </a:lnTo>
                <a:lnTo>
                  <a:pt x="98" y="50"/>
                </a:lnTo>
                <a:lnTo>
                  <a:pt x="104" y="49"/>
                </a:lnTo>
                <a:lnTo>
                  <a:pt x="111" y="49"/>
                </a:lnTo>
                <a:lnTo>
                  <a:pt x="427" y="49"/>
                </a:lnTo>
                <a:lnTo>
                  <a:pt x="432" y="49"/>
                </a:lnTo>
                <a:lnTo>
                  <a:pt x="439" y="50"/>
                </a:lnTo>
                <a:lnTo>
                  <a:pt x="444" y="51"/>
                </a:lnTo>
                <a:lnTo>
                  <a:pt x="450" y="54"/>
                </a:lnTo>
                <a:lnTo>
                  <a:pt x="455" y="56"/>
                </a:lnTo>
                <a:lnTo>
                  <a:pt x="460" y="59"/>
                </a:lnTo>
                <a:lnTo>
                  <a:pt x="465" y="62"/>
                </a:lnTo>
                <a:lnTo>
                  <a:pt x="470" y="66"/>
                </a:lnTo>
                <a:lnTo>
                  <a:pt x="473" y="71"/>
                </a:lnTo>
                <a:lnTo>
                  <a:pt x="478" y="76"/>
                </a:lnTo>
                <a:lnTo>
                  <a:pt x="481" y="81"/>
                </a:lnTo>
                <a:lnTo>
                  <a:pt x="483" y="86"/>
                </a:lnTo>
                <a:lnTo>
                  <a:pt x="485" y="91"/>
                </a:lnTo>
                <a:lnTo>
                  <a:pt x="486" y="98"/>
                </a:lnTo>
                <a:lnTo>
                  <a:pt x="487" y="103"/>
                </a:lnTo>
                <a:lnTo>
                  <a:pt x="487" y="110"/>
                </a:lnTo>
                <a:lnTo>
                  <a:pt x="487" y="42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2" name="Freeform 50"/>
          <p:cNvSpPr>
            <a:spLocks noEditPoints="1"/>
          </p:cNvSpPr>
          <p:nvPr/>
        </p:nvSpPr>
        <p:spPr bwMode="auto">
          <a:xfrm>
            <a:off x="8848727" y="7719221"/>
            <a:ext cx="619126" cy="619126"/>
          </a:xfrm>
          <a:custGeom>
            <a:avLst/>
            <a:gdLst>
              <a:gd name="T0" fmla="*/ 524 w 585"/>
              <a:gd name="T1" fmla="*/ 113 h 584"/>
              <a:gd name="T2" fmla="*/ 485 w 585"/>
              <a:gd name="T3" fmla="*/ 72 h 584"/>
              <a:gd name="T4" fmla="*/ 439 w 585"/>
              <a:gd name="T5" fmla="*/ 39 h 584"/>
              <a:gd name="T6" fmla="*/ 387 w 585"/>
              <a:gd name="T7" fmla="*/ 15 h 584"/>
              <a:gd name="T8" fmla="*/ 332 w 585"/>
              <a:gd name="T9" fmla="*/ 2 h 584"/>
              <a:gd name="T10" fmla="*/ 273 w 585"/>
              <a:gd name="T11" fmla="*/ 0 h 584"/>
              <a:gd name="T12" fmla="*/ 216 w 585"/>
              <a:gd name="T13" fmla="*/ 9 h 584"/>
              <a:gd name="T14" fmla="*/ 162 w 585"/>
              <a:gd name="T15" fmla="*/ 30 h 584"/>
              <a:gd name="T16" fmla="*/ 114 w 585"/>
              <a:gd name="T17" fmla="*/ 60 h 584"/>
              <a:gd name="T18" fmla="*/ 73 w 585"/>
              <a:gd name="T19" fmla="*/ 99 h 584"/>
              <a:gd name="T20" fmla="*/ 39 w 585"/>
              <a:gd name="T21" fmla="*/ 146 h 584"/>
              <a:gd name="T22" fmla="*/ 16 w 585"/>
              <a:gd name="T23" fmla="*/ 197 h 584"/>
              <a:gd name="T24" fmla="*/ 3 w 585"/>
              <a:gd name="T25" fmla="*/ 252 h 584"/>
              <a:gd name="T26" fmla="*/ 0 w 585"/>
              <a:gd name="T27" fmla="*/ 312 h 584"/>
              <a:gd name="T28" fmla="*/ 10 w 585"/>
              <a:gd name="T29" fmla="*/ 368 h 584"/>
              <a:gd name="T30" fmla="*/ 31 w 585"/>
              <a:gd name="T31" fmla="*/ 422 h 584"/>
              <a:gd name="T32" fmla="*/ 61 w 585"/>
              <a:gd name="T33" fmla="*/ 471 h 584"/>
              <a:gd name="T34" fmla="*/ 100 w 585"/>
              <a:gd name="T35" fmla="*/ 512 h 584"/>
              <a:gd name="T36" fmla="*/ 146 w 585"/>
              <a:gd name="T37" fmla="*/ 545 h 584"/>
              <a:gd name="T38" fmla="*/ 198 w 585"/>
              <a:gd name="T39" fmla="*/ 569 h 584"/>
              <a:gd name="T40" fmla="*/ 253 w 585"/>
              <a:gd name="T41" fmla="*/ 582 h 584"/>
              <a:gd name="T42" fmla="*/ 313 w 585"/>
              <a:gd name="T43" fmla="*/ 583 h 584"/>
              <a:gd name="T44" fmla="*/ 369 w 585"/>
              <a:gd name="T45" fmla="*/ 574 h 584"/>
              <a:gd name="T46" fmla="*/ 422 w 585"/>
              <a:gd name="T47" fmla="*/ 554 h 584"/>
              <a:gd name="T48" fmla="*/ 471 w 585"/>
              <a:gd name="T49" fmla="*/ 523 h 584"/>
              <a:gd name="T50" fmla="*/ 512 w 585"/>
              <a:gd name="T51" fmla="*/ 485 h 584"/>
              <a:gd name="T52" fmla="*/ 546 w 585"/>
              <a:gd name="T53" fmla="*/ 438 h 584"/>
              <a:gd name="T54" fmla="*/ 570 w 585"/>
              <a:gd name="T55" fmla="*/ 386 h 584"/>
              <a:gd name="T56" fmla="*/ 583 w 585"/>
              <a:gd name="T57" fmla="*/ 331 h 584"/>
              <a:gd name="T58" fmla="*/ 584 w 585"/>
              <a:gd name="T59" fmla="*/ 272 h 584"/>
              <a:gd name="T60" fmla="*/ 575 w 585"/>
              <a:gd name="T61" fmla="*/ 216 h 584"/>
              <a:gd name="T62" fmla="*/ 554 w 585"/>
              <a:gd name="T63" fmla="*/ 162 h 584"/>
              <a:gd name="T64" fmla="*/ 276 w 585"/>
              <a:gd name="T65" fmla="*/ 454 h 584"/>
              <a:gd name="T66" fmla="*/ 263 w 585"/>
              <a:gd name="T67" fmla="*/ 461 h 584"/>
              <a:gd name="T68" fmla="*/ 249 w 585"/>
              <a:gd name="T69" fmla="*/ 460 h 584"/>
              <a:gd name="T70" fmla="*/ 103 w 585"/>
              <a:gd name="T71" fmla="*/ 316 h 584"/>
              <a:gd name="T72" fmla="*/ 97 w 585"/>
              <a:gd name="T73" fmla="*/ 304 h 584"/>
              <a:gd name="T74" fmla="*/ 98 w 585"/>
              <a:gd name="T75" fmla="*/ 289 h 584"/>
              <a:gd name="T76" fmla="*/ 138 w 585"/>
              <a:gd name="T77" fmla="*/ 247 h 584"/>
              <a:gd name="T78" fmla="*/ 149 w 585"/>
              <a:gd name="T79" fmla="*/ 241 h 584"/>
              <a:gd name="T80" fmla="*/ 164 w 585"/>
              <a:gd name="T81" fmla="*/ 242 h 584"/>
              <a:gd name="T82" fmla="*/ 257 w 585"/>
              <a:gd name="T83" fmla="*/ 333 h 584"/>
              <a:gd name="T84" fmla="*/ 421 w 585"/>
              <a:gd name="T85" fmla="*/ 173 h 584"/>
              <a:gd name="T86" fmla="*/ 435 w 585"/>
              <a:gd name="T87" fmla="*/ 171 h 584"/>
              <a:gd name="T88" fmla="*/ 448 w 585"/>
              <a:gd name="T89" fmla="*/ 178 h 584"/>
              <a:gd name="T90" fmla="*/ 488 w 585"/>
              <a:gd name="T91" fmla="*/ 220 h 584"/>
              <a:gd name="T92" fmla="*/ 489 w 585"/>
              <a:gd name="T93" fmla="*/ 235 h 584"/>
              <a:gd name="T94" fmla="*/ 482 w 585"/>
              <a:gd name="T95" fmla="*/ 24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4">
                <a:moveTo>
                  <a:pt x="546" y="146"/>
                </a:moveTo>
                <a:lnTo>
                  <a:pt x="535" y="129"/>
                </a:lnTo>
                <a:lnTo>
                  <a:pt x="524" y="113"/>
                </a:lnTo>
                <a:lnTo>
                  <a:pt x="512" y="99"/>
                </a:lnTo>
                <a:lnTo>
                  <a:pt x="499" y="85"/>
                </a:lnTo>
                <a:lnTo>
                  <a:pt x="485" y="72"/>
                </a:lnTo>
                <a:lnTo>
                  <a:pt x="471" y="60"/>
                </a:lnTo>
                <a:lnTo>
                  <a:pt x="455" y="49"/>
                </a:lnTo>
                <a:lnTo>
                  <a:pt x="439" y="39"/>
                </a:lnTo>
                <a:lnTo>
                  <a:pt x="422" y="30"/>
                </a:lnTo>
                <a:lnTo>
                  <a:pt x="404" y="21"/>
                </a:lnTo>
                <a:lnTo>
                  <a:pt x="387" y="15"/>
                </a:lnTo>
                <a:lnTo>
                  <a:pt x="369" y="9"/>
                </a:lnTo>
                <a:lnTo>
                  <a:pt x="350" y="5"/>
                </a:lnTo>
                <a:lnTo>
                  <a:pt x="332" y="2"/>
                </a:lnTo>
                <a:lnTo>
                  <a:pt x="313" y="0"/>
                </a:lnTo>
                <a:lnTo>
                  <a:pt x="292" y="0"/>
                </a:lnTo>
                <a:lnTo>
                  <a:pt x="273" y="0"/>
                </a:lnTo>
                <a:lnTo>
                  <a:pt x="253" y="2"/>
                </a:lnTo>
                <a:lnTo>
                  <a:pt x="235" y="5"/>
                </a:lnTo>
                <a:lnTo>
                  <a:pt x="216" y="9"/>
                </a:lnTo>
                <a:lnTo>
                  <a:pt x="198" y="15"/>
                </a:lnTo>
                <a:lnTo>
                  <a:pt x="180" y="21"/>
                </a:lnTo>
                <a:lnTo>
                  <a:pt x="162" y="30"/>
                </a:lnTo>
                <a:lnTo>
                  <a:pt x="146" y="39"/>
                </a:lnTo>
                <a:lnTo>
                  <a:pt x="129" y="49"/>
                </a:lnTo>
                <a:lnTo>
                  <a:pt x="114" y="60"/>
                </a:lnTo>
                <a:lnTo>
                  <a:pt x="100" y="72"/>
                </a:lnTo>
                <a:lnTo>
                  <a:pt x="86" y="85"/>
                </a:lnTo>
                <a:lnTo>
                  <a:pt x="73" y="99"/>
                </a:lnTo>
                <a:lnTo>
                  <a:pt x="61" y="113"/>
                </a:lnTo>
                <a:lnTo>
                  <a:pt x="50" y="129"/>
                </a:lnTo>
                <a:lnTo>
                  <a:pt x="39" y="146"/>
                </a:lnTo>
                <a:lnTo>
                  <a:pt x="31" y="162"/>
                </a:lnTo>
                <a:lnTo>
                  <a:pt x="22" y="179"/>
                </a:lnTo>
                <a:lnTo>
                  <a:pt x="16" y="197"/>
                </a:lnTo>
                <a:lnTo>
                  <a:pt x="10" y="216"/>
                </a:lnTo>
                <a:lnTo>
                  <a:pt x="6" y="234"/>
                </a:lnTo>
                <a:lnTo>
                  <a:pt x="3" y="252"/>
                </a:lnTo>
                <a:lnTo>
                  <a:pt x="0" y="272"/>
                </a:lnTo>
                <a:lnTo>
                  <a:pt x="0" y="291"/>
                </a:lnTo>
                <a:lnTo>
                  <a:pt x="0" y="312"/>
                </a:lnTo>
                <a:lnTo>
                  <a:pt x="3" y="331"/>
                </a:lnTo>
                <a:lnTo>
                  <a:pt x="6" y="350"/>
                </a:lnTo>
                <a:lnTo>
                  <a:pt x="10" y="368"/>
                </a:lnTo>
                <a:lnTo>
                  <a:pt x="16" y="386"/>
                </a:lnTo>
                <a:lnTo>
                  <a:pt x="22" y="404"/>
                </a:lnTo>
                <a:lnTo>
                  <a:pt x="31" y="422"/>
                </a:lnTo>
                <a:lnTo>
                  <a:pt x="39" y="438"/>
                </a:lnTo>
                <a:lnTo>
                  <a:pt x="50" y="454"/>
                </a:lnTo>
                <a:lnTo>
                  <a:pt x="61" y="471"/>
                </a:lnTo>
                <a:lnTo>
                  <a:pt x="73" y="485"/>
                </a:lnTo>
                <a:lnTo>
                  <a:pt x="86" y="499"/>
                </a:lnTo>
                <a:lnTo>
                  <a:pt x="100" y="512"/>
                </a:lnTo>
                <a:lnTo>
                  <a:pt x="114" y="523"/>
                </a:lnTo>
                <a:lnTo>
                  <a:pt x="129" y="534"/>
                </a:lnTo>
                <a:lnTo>
                  <a:pt x="146" y="545"/>
                </a:lnTo>
                <a:lnTo>
                  <a:pt x="162" y="554"/>
                </a:lnTo>
                <a:lnTo>
                  <a:pt x="180" y="562"/>
                </a:lnTo>
                <a:lnTo>
                  <a:pt x="198" y="569"/>
                </a:lnTo>
                <a:lnTo>
                  <a:pt x="216" y="574"/>
                </a:lnTo>
                <a:lnTo>
                  <a:pt x="235" y="579"/>
                </a:lnTo>
                <a:lnTo>
                  <a:pt x="253" y="582"/>
                </a:lnTo>
                <a:lnTo>
                  <a:pt x="273" y="583"/>
                </a:lnTo>
                <a:lnTo>
                  <a:pt x="292" y="584"/>
                </a:lnTo>
                <a:lnTo>
                  <a:pt x="313" y="583"/>
                </a:lnTo>
                <a:lnTo>
                  <a:pt x="332" y="582"/>
                </a:lnTo>
                <a:lnTo>
                  <a:pt x="350" y="579"/>
                </a:lnTo>
                <a:lnTo>
                  <a:pt x="369" y="574"/>
                </a:lnTo>
                <a:lnTo>
                  <a:pt x="387" y="569"/>
                </a:lnTo>
                <a:lnTo>
                  <a:pt x="404" y="562"/>
                </a:lnTo>
                <a:lnTo>
                  <a:pt x="422" y="554"/>
                </a:lnTo>
                <a:lnTo>
                  <a:pt x="439" y="545"/>
                </a:lnTo>
                <a:lnTo>
                  <a:pt x="455" y="534"/>
                </a:lnTo>
                <a:lnTo>
                  <a:pt x="471" y="523"/>
                </a:lnTo>
                <a:lnTo>
                  <a:pt x="485" y="512"/>
                </a:lnTo>
                <a:lnTo>
                  <a:pt x="499" y="499"/>
                </a:lnTo>
                <a:lnTo>
                  <a:pt x="512" y="485"/>
                </a:lnTo>
                <a:lnTo>
                  <a:pt x="524" y="471"/>
                </a:lnTo>
                <a:lnTo>
                  <a:pt x="535" y="454"/>
                </a:lnTo>
                <a:lnTo>
                  <a:pt x="546" y="438"/>
                </a:lnTo>
                <a:lnTo>
                  <a:pt x="554" y="422"/>
                </a:lnTo>
                <a:lnTo>
                  <a:pt x="563" y="404"/>
                </a:lnTo>
                <a:lnTo>
                  <a:pt x="570" y="386"/>
                </a:lnTo>
                <a:lnTo>
                  <a:pt x="575" y="368"/>
                </a:lnTo>
                <a:lnTo>
                  <a:pt x="579" y="350"/>
                </a:lnTo>
                <a:lnTo>
                  <a:pt x="583" y="331"/>
                </a:lnTo>
                <a:lnTo>
                  <a:pt x="584" y="312"/>
                </a:lnTo>
                <a:lnTo>
                  <a:pt x="585" y="291"/>
                </a:lnTo>
                <a:lnTo>
                  <a:pt x="584" y="272"/>
                </a:lnTo>
                <a:lnTo>
                  <a:pt x="583" y="252"/>
                </a:lnTo>
                <a:lnTo>
                  <a:pt x="579" y="234"/>
                </a:lnTo>
                <a:lnTo>
                  <a:pt x="575" y="216"/>
                </a:lnTo>
                <a:lnTo>
                  <a:pt x="570" y="197"/>
                </a:lnTo>
                <a:lnTo>
                  <a:pt x="563" y="179"/>
                </a:lnTo>
                <a:lnTo>
                  <a:pt x="554" y="162"/>
                </a:lnTo>
                <a:lnTo>
                  <a:pt x="546" y="146"/>
                </a:lnTo>
                <a:close/>
                <a:moveTo>
                  <a:pt x="482" y="247"/>
                </a:moveTo>
                <a:lnTo>
                  <a:pt x="276" y="454"/>
                </a:lnTo>
                <a:lnTo>
                  <a:pt x="272" y="457"/>
                </a:lnTo>
                <a:lnTo>
                  <a:pt x="267" y="460"/>
                </a:lnTo>
                <a:lnTo>
                  <a:pt x="263" y="461"/>
                </a:lnTo>
                <a:lnTo>
                  <a:pt x="257" y="461"/>
                </a:lnTo>
                <a:lnTo>
                  <a:pt x="253" y="461"/>
                </a:lnTo>
                <a:lnTo>
                  <a:pt x="249" y="460"/>
                </a:lnTo>
                <a:lnTo>
                  <a:pt x="245" y="457"/>
                </a:lnTo>
                <a:lnTo>
                  <a:pt x="240" y="454"/>
                </a:lnTo>
                <a:lnTo>
                  <a:pt x="103" y="316"/>
                </a:lnTo>
                <a:lnTo>
                  <a:pt x="100" y="313"/>
                </a:lnTo>
                <a:lnTo>
                  <a:pt x="98" y="309"/>
                </a:lnTo>
                <a:lnTo>
                  <a:pt x="97" y="304"/>
                </a:lnTo>
                <a:lnTo>
                  <a:pt x="97" y="299"/>
                </a:lnTo>
                <a:lnTo>
                  <a:pt x="97" y="293"/>
                </a:lnTo>
                <a:lnTo>
                  <a:pt x="98" y="289"/>
                </a:lnTo>
                <a:lnTo>
                  <a:pt x="100" y="285"/>
                </a:lnTo>
                <a:lnTo>
                  <a:pt x="103" y="282"/>
                </a:lnTo>
                <a:lnTo>
                  <a:pt x="138" y="247"/>
                </a:lnTo>
                <a:lnTo>
                  <a:pt x="141" y="244"/>
                </a:lnTo>
                <a:lnTo>
                  <a:pt x="145" y="242"/>
                </a:lnTo>
                <a:lnTo>
                  <a:pt x="149" y="241"/>
                </a:lnTo>
                <a:lnTo>
                  <a:pt x="155" y="241"/>
                </a:lnTo>
                <a:lnTo>
                  <a:pt x="159" y="241"/>
                </a:lnTo>
                <a:lnTo>
                  <a:pt x="164" y="242"/>
                </a:lnTo>
                <a:lnTo>
                  <a:pt x="168" y="244"/>
                </a:lnTo>
                <a:lnTo>
                  <a:pt x="172" y="247"/>
                </a:lnTo>
                <a:lnTo>
                  <a:pt x="257" y="333"/>
                </a:lnTo>
                <a:lnTo>
                  <a:pt x="413" y="178"/>
                </a:lnTo>
                <a:lnTo>
                  <a:pt x="417" y="176"/>
                </a:lnTo>
                <a:lnTo>
                  <a:pt x="421" y="173"/>
                </a:lnTo>
                <a:lnTo>
                  <a:pt x="426" y="171"/>
                </a:lnTo>
                <a:lnTo>
                  <a:pt x="430" y="171"/>
                </a:lnTo>
                <a:lnTo>
                  <a:pt x="435" y="171"/>
                </a:lnTo>
                <a:lnTo>
                  <a:pt x="439" y="173"/>
                </a:lnTo>
                <a:lnTo>
                  <a:pt x="443" y="176"/>
                </a:lnTo>
                <a:lnTo>
                  <a:pt x="448" y="178"/>
                </a:lnTo>
                <a:lnTo>
                  <a:pt x="482" y="212"/>
                </a:lnTo>
                <a:lnTo>
                  <a:pt x="485" y="217"/>
                </a:lnTo>
                <a:lnTo>
                  <a:pt x="488" y="220"/>
                </a:lnTo>
                <a:lnTo>
                  <a:pt x="489" y="225"/>
                </a:lnTo>
                <a:lnTo>
                  <a:pt x="489" y="230"/>
                </a:lnTo>
                <a:lnTo>
                  <a:pt x="489" y="235"/>
                </a:lnTo>
                <a:lnTo>
                  <a:pt x="488" y="239"/>
                </a:lnTo>
                <a:lnTo>
                  <a:pt x="485" y="244"/>
                </a:lnTo>
                <a:lnTo>
                  <a:pt x="482" y="24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3" name="Freeform 51"/>
          <p:cNvSpPr>
            <a:spLocks/>
          </p:cNvSpPr>
          <p:nvPr/>
        </p:nvSpPr>
        <p:spPr bwMode="auto">
          <a:xfrm>
            <a:off x="11918950" y="7719221"/>
            <a:ext cx="101600" cy="619126"/>
          </a:xfrm>
          <a:custGeom>
            <a:avLst/>
            <a:gdLst>
              <a:gd name="T0" fmla="*/ 49 w 97"/>
              <a:gd name="T1" fmla="*/ 0 h 584"/>
              <a:gd name="T2" fmla="*/ 39 w 97"/>
              <a:gd name="T3" fmla="*/ 1 h 584"/>
              <a:gd name="T4" fmla="*/ 30 w 97"/>
              <a:gd name="T5" fmla="*/ 3 h 584"/>
              <a:gd name="T6" fmla="*/ 22 w 97"/>
              <a:gd name="T7" fmla="*/ 7 h 584"/>
              <a:gd name="T8" fmla="*/ 14 w 97"/>
              <a:gd name="T9" fmla="*/ 14 h 584"/>
              <a:gd name="T10" fmla="*/ 9 w 97"/>
              <a:gd name="T11" fmla="*/ 21 h 584"/>
              <a:gd name="T12" fmla="*/ 3 w 97"/>
              <a:gd name="T13" fmla="*/ 30 h 584"/>
              <a:gd name="T14" fmla="*/ 1 w 97"/>
              <a:gd name="T15" fmla="*/ 39 h 584"/>
              <a:gd name="T16" fmla="*/ 0 w 97"/>
              <a:gd name="T17" fmla="*/ 48 h 584"/>
              <a:gd name="T18" fmla="*/ 0 w 97"/>
              <a:gd name="T19" fmla="*/ 55 h 584"/>
              <a:gd name="T20" fmla="*/ 2 w 97"/>
              <a:gd name="T21" fmla="*/ 61 h 584"/>
              <a:gd name="T22" fmla="*/ 4 w 97"/>
              <a:gd name="T23" fmla="*/ 67 h 584"/>
              <a:gd name="T24" fmla="*/ 7 w 97"/>
              <a:gd name="T25" fmla="*/ 73 h 584"/>
              <a:gd name="T26" fmla="*/ 11 w 97"/>
              <a:gd name="T27" fmla="*/ 78 h 584"/>
              <a:gd name="T28" fmla="*/ 14 w 97"/>
              <a:gd name="T29" fmla="*/ 83 h 584"/>
              <a:gd name="T30" fmla="*/ 20 w 97"/>
              <a:gd name="T31" fmla="*/ 86 h 584"/>
              <a:gd name="T32" fmla="*/ 25 w 97"/>
              <a:gd name="T33" fmla="*/ 90 h 584"/>
              <a:gd name="T34" fmla="*/ 25 w 97"/>
              <a:gd name="T35" fmla="*/ 572 h 584"/>
              <a:gd name="T36" fmla="*/ 25 w 97"/>
              <a:gd name="T37" fmla="*/ 576 h 584"/>
              <a:gd name="T38" fmla="*/ 28 w 97"/>
              <a:gd name="T39" fmla="*/ 581 h 584"/>
              <a:gd name="T40" fmla="*/ 31 w 97"/>
              <a:gd name="T41" fmla="*/ 583 h 584"/>
              <a:gd name="T42" fmla="*/ 37 w 97"/>
              <a:gd name="T43" fmla="*/ 584 h 584"/>
              <a:gd name="T44" fmla="*/ 61 w 97"/>
              <a:gd name="T45" fmla="*/ 584 h 584"/>
              <a:gd name="T46" fmla="*/ 66 w 97"/>
              <a:gd name="T47" fmla="*/ 583 h 584"/>
              <a:gd name="T48" fmla="*/ 70 w 97"/>
              <a:gd name="T49" fmla="*/ 581 h 584"/>
              <a:gd name="T50" fmla="*/ 73 w 97"/>
              <a:gd name="T51" fmla="*/ 576 h 584"/>
              <a:gd name="T52" fmla="*/ 74 w 97"/>
              <a:gd name="T53" fmla="*/ 572 h 584"/>
              <a:gd name="T54" fmla="*/ 74 w 97"/>
              <a:gd name="T55" fmla="*/ 90 h 584"/>
              <a:gd name="T56" fmla="*/ 79 w 97"/>
              <a:gd name="T57" fmla="*/ 86 h 584"/>
              <a:gd name="T58" fmla="*/ 83 w 97"/>
              <a:gd name="T59" fmla="*/ 83 h 584"/>
              <a:gd name="T60" fmla="*/ 88 w 97"/>
              <a:gd name="T61" fmla="*/ 78 h 584"/>
              <a:gd name="T62" fmla="*/ 91 w 97"/>
              <a:gd name="T63" fmla="*/ 73 h 584"/>
              <a:gd name="T64" fmla="*/ 94 w 97"/>
              <a:gd name="T65" fmla="*/ 67 h 584"/>
              <a:gd name="T66" fmla="*/ 96 w 97"/>
              <a:gd name="T67" fmla="*/ 61 h 584"/>
              <a:gd name="T68" fmla="*/ 97 w 97"/>
              <a:gd name="T69" fmla="*/ 55 h 584"/>
              <a:gd name="T70" fmla="*/ 97 w 97"/>
              <a:gd name="T71" fmla="*/ 48 h 584"/>
              <a:gd name="T72" fmla="*/ 96 w 97"/>
              <a:gd name="T73" fmla="*/ 39 h 584"/>
              <a:gd name="T74" fmla="*/ 94 w 97"/>
              <a:gd name="T75" fmla="*/ 30 h 584"/>
              <a:gd name="T76" fmla="*/ 90 w 97"/>
              <a:gd name="T77" fmla="*/ 21 h 584"/>
              <a:gd name="T78" fmla="*/ 83 w 97"/>
              <a:gd name="T79" fmla="*/ 14 h 584"/>
              <a:gd name="T80" fmla="*/ 76 w 97"/>
              <a:gd name="T81" fmla="*/ 7 h 584"/>
              <a:gd name="T82" fmla="*/ 68 w 97"/>
              <a:gd name="T83" fmla="*/ 3 h 584"/>
              <a:gd name="T84" fmla="*/ 58 w 97"/>
              <a:gd name="T85" fmla="*/ 1 h 584"/>
              <a:gd name="T86" fmla="*/ 49 w 97"/>
              <a:gd name="T87"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584">
                <a:moveTo>
                  <a:pt x="49" y="0"/>
                </a:moveTo>
                <a:lnTo>
                  <a:pt x="39" y="1"/>
                </a:lnTo>
                <a:lnTo>
                  <a:pt x="30" y="3"/>
                </a:lnTo>
                <a:lnTo>
                  <a:pt x="22" y="7"/>
                </a:lnTo>
                <a:lnTo>
                  <a:pt x="14" y="14"/>
                </a:lnTo>
                <a:lnTo>
                  <a:pt x="9" y="21"/>
                </a:lnTo>
                <a:lnTo>
                  <a:pt x="3" y="30"/>
                </a:lnTo>
                <a:lnTo>
                  <a:pt x="1" y="39"/>
                </a:lnTo>
                <a:lnTo>
                  <a:pt x="0" y="48"/>
                </a:lnTo>
                <a:lnTo>
                  <a:pt x="0" y="55"/>
                </a:lnTo>
                <a:lnTo>
                  <a:pt x="2" y="61"/>
                </a:lnTo>
                <a:lnTo>
                  <a:pt x="4" y="67"/>
                </a:lnTo>
                <a:lnTo>
                  <a:pt x="7" y="73"/>
                </a:lnTo>
                <a:lnTo>
                  <a:pt x="11" y="78"/>
                </a:lnTo>
                <a:lnTo>
                  <a:pt x="14" y="83"/>
                </a:lnTo>
                <a:lnTo>
                  <a:pt x="20" y="86"/>
                </a:lnTo>
                <a:lnTo>
                  <a:pt x="25" y="90"/>
                </a:lnTo>
                <a:lnTo>
                  <a:pt x="25" y="572"/>
                </a:lnTo>
                <a:lnTo>
                  <a:pt x="25" y="576"/>
                </a:lnTo>
                <a:lnTo>
                  <a:pt x="28" y="581"/>
                </a:lnTo>
                <a:lnTo>
                  <a:pt x="31" y="583"/>
                </a:lnTo>
                <a:lnTo>
                  <a:pt x="37" y="584"/>
                </a:lnTo>
                <a:lnTo>
                  <a:pt x="61" y="584"/>
                </a:lnTo>
                <a:lnTo>
                  <a:pt x="66" y="583"/>
                </a:lnTo>
                <a:lnTo>
                  <a:pt x="70" y="581"/>
                </a:lnTo>
                <a:lnTo>
                  <a:pt x="73" y="576"/>
                </a:lnTo>
                <a:lnTo>
                  <a:pt x="74" y="572"/>
                </a:lnTo>
                <a:lnTo>
                  <a:pt x="74" y="90"/>
                </a:lnTo>
                <a:lnTo>
                  <a:pt x="79" y="86"/>
                </a:lnTo>
                <a:lnTo>
                  <a:pt x="83" y="83"/>
                </a:lnTo>
                <a:lnTo>
                  <a:pt x="88" y="78"/>
                </a:lnTo>
                <a:lnTo>
                  <a:pt x="91" y="73"/>
                </a:lnTo>
                <a:lnTo>
                  <a:pt x="94" y="67"/>
                </a:lnTo>
                <a:lnTo>
                  <a:pt x="96" y="61"/>
                </a:lnTo>
                <a:lnTo>
                  <a:pt x="97" y="55"/>
                </a:lnTo>
                <a:lnTo>
                  <a:pt x="97" y="48"/>
                </a:lnTo>
                <a:lnTo>
                  <a:pt x="96" y="39"/>
                </a:lnTo>
                <a:lnTo>
                  <a:pt x="94" y="30"/>
                </a:lnTo>
                <a:lnTo>
                  <a:pt x="90" y="21"/>
                </a:lnTo>
                <a:lnTo>
                  <a:pt x="83" y="14"/>
                </a:lnTo>
                <a:lnTo>
                  <a:pt x="76" y="7"/>
                </a:lnTo>
                <a:lnTo>
                  <a:pt x="68" y="3"/>
                </a:lnTo>
                <a:lnTo>
                  <a:pt x="58" y="1"/>
                </a:lnTo>
                <a:lnTo>
                  <a:pt x="4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4" name="Freeform 52"/>
          <p:cNvSpPr>
            <a:spLocks noEditPoints="1"/>
          </p:cNvSpPr>
          <p:nvPr/>
        </p:nvSpPr>
        <p:spPr bwMode="auto">
          <a:xfrm>
            <a:off x="12020551" y="7770021"/>
            <a:ext cx="593726" cy="412750"/>
          </a:xfrm>
          <a:custGeom>
            <a:avLst/>
            <a:gdLst>
              <a:gd name="T0" fmla="*/ 532 w 561"/>
              <a:gd name="T1" fmla="*/ 0 h 390"/>
              <a:gd name="T2" fmla="*/ 496 w 561"/>
              <a:gd name="T3" fmla="*/ 20 h 390"/>
              <a:gd name="T4" fmla="*/ 435 w 561"/>
              <a:gd name="T5" fmla="*/ 46 h 390"/>
              <a:gd name="T6" fmla="*/ 386 w 561"/>
              <a:gd name="T7" fmla="*/ 51 h 390"/>
              <a:gd name="T8" fmla="*/ 341 w 561"/>
              <a:gd name="T9" fmla="*/ 35 h 390"/>
              <a:gd name="T10" fmla="*/ 264 w 561"/>
              <a:gd name="T11" fmla="*/ 7 h 390"/>
              <a:gd name="T12" fmla="*/ 188 w 561"/>
              <a:gd name="T13" fmla="*/ 0 h 390"/>
              <a:gd name="T14" fmla="*/ 129 w 561"/>
              <a:gd name="T15" fmla="*/ 11 h 390"/>
              <a:gd name="T16" fmla="*/ 73 w 561"/>
              <a:gd name="T17" fmla="*/ 32 h 390"/>
              <a:gd name="T18" fmla="*/ 26 w 561"/>
              <a:gd name="T19" fmla="*/ 54 h 390"/>
              <a:gd name="T20" fmla="*/ 1 w 561"/>
              <a:gd name="T21" fmla="*/ 77 h 390"/>
              <a:gd name="T22" fmla="*/ 4 w 561"/>
              <a:gd name="T23" fmla="*/ 378 h 390"/>
              <a:gd name="T24" fmla="*/ 25 w 561"/>
              <a:gd name="T25" fmla="*/ 390 h 390"/>
              <a:gd name="T26" fmla="*/ 77 w 561"/>
              <a:gd name="T27" fmla="*/ 365 h 390"/>
              <a:gd name="T28" fmla="*/ 172 w 561"/>
              <a:gd name="T29" fmla="*/ 335 h 390"/>
              <a:gd name="T30" fmla="*/ 236 w 561"/>
              <a:gd name="T31" fmla="*/ 332 h 390"/>
              <a:gd name="T32" fmla="*/ 277 w 561"/>
              <a:gd name="T33" fmla="*/ 342 h 390"/>
              <a:gd name="T34" fmla="*/ 308 w 561"/>
              <a:gd name="T35" fmla="*/ 355 h 390"/>
              <a:gd name="T36" fmla="*/ 355 w 561"/>
              <a:gd name="T37" fmla="*/ 377 h 390"/>
              <a:gd name="T38" fmla="*/ 415 w 561"/>
              <a:gd name="T39" fmla="*/ 384 h 390"/>
              <a:gd name="T40" fmla="*/ 482 w 561"/>
              <a:gd name="T41" fmla="*/ 367 h 390"/>
              <a:gd name="T42" fmla="*/ 544 w 561"/>
              <a:gd name="T43" fmla="*/ 338 h 390"/>
              <a:gd name="T44" fmla="*/ 560 w 561"/>
              <a:gd name="T45" fmla="*/ 322 h 390"/>
              <a:gd name="T46" fmla="*/ 558 w 561"/>
              <a:gd name="T47" fmla="*/ 13 h 390"/>
              <a:gd name="T48" fmla="*/ 69 w 561"/>
              <a:gd name="T49" fmla="*/ 87 h 390"/>
              <a:gd name="T50" fmla="*/ 144 w 561"/>
              <a:gd name="T51" fmla="*/ 58 h 390"/>
              <a:gd name="T52" fmla="*/ 196 w 561"/>
              <a:gd name="T53" fmla="*/ 125 h 390"/>
              <a:gd name="T54" fmla="*/ 127 w 561"/>
              <a:gd name="T55" fmla="*/ 136 h 390"/>
              <a:gd name="T56" fmla="*/ 49 w 561"/>
              <a:gd name="T57" fmla="*/ 169 h 390"/>
              <a:gd name="T58" fmla="*/ 161 w 561"/>
              <a:gd name="T59" fmla="*/ 288 h 390"/>
              <a:gd name="T60" fmla="*/ 88 w 561"/>
              <a:gd name="T61" fmla="*/ 309 h 390"/>
              <a:gd name="T62" fmla="*/ 68 w 561"/>
              <a:gd name="T63" fmla="*/ 245 h 390"/>
              <a:gd name="T64" fmla="*/ 143 w 561"/>
              <a:gd name="T65" fmla="*/ 220 h 390"/>
              <a:gd name="T66" fmla="*/ 196 w 561"/>
              <a:gd name="T67" fmla="*/ 283 h 390"/>
              <a:gd name="T68" fmla="*/ 466 w 561"/>
              <a:gd name="T69" fmla="*/ 322 h 390"/>
              <a:gd name="T70" fmla="*/ 412 w 561"/>
              <a:gd name="T71" fmla="*/ 335 h 390"/>
              <a:gd name="T72" fmla="*/ 374 w 561"/>
              <a:gd name="T73" fmla="*/ 332 h 390"/>
              <a:gd name="T74" fmla="*/ 397 w 561"/>
              <a:gd name="T75" fmla="*/ 263 h 390"/>
              <a:gd name="T76" fmla="*/ 469 w 561"/>
              <a:gd name="T77" fmla="*/ 249 h 390"/>
              <a:gd name="T78" fmla="*/ 512 w 561"/>
              <a:gd name="T79" fmla="*/ 139 h 390"/>
              <a:gd name="T80" fmla="*/ 430 w 561"/>
              <a:gd name="T81" fmla="*/ 172 h 390"/>
              <a:gd name="T82" fmla="*/ 381 w 561"/>
              <a:gd name="T83" fmla="*/ 175 h 390"/>
              <a:gd name="T84" fmla="*/ 359 w 561"/>
              <a:gd name="T85" fmla="*/ 255 h 390"/>
              <a:gd name="T86" fmla="*/ 293 w 561"/>
              <a:gd name="T87" fmla="*/ 227 h 390"/>
              <a:gd name="T88" fmla="*/ 222 w 561"/>
              <a:gd name="T89" fmla="*/ 210 h 390"/>
              <a:gd name="T90" fmla="*/ 206 w 561"/>
              <a:gd name="T91" fmla="*/ 125 h 390"/>
              <a:gd name="T92" fmla="*/ 239 w 561"/>
              <a:gd name="T93" fmla="*/ 126 h 390"/>
              <a:gd name="T94" fmla="*/ 268 w 561"/>
              <a:gd name="T95" fmla="*/ 131 h 390"/>
              <a:gd name="T96" fmla="*/ 295 w 561"/>
              <a:gd name="T97" fmla="*/ 140 h 390"/>
              <a:gd name="T98" fmla="*/ 321 w 561"/>
              <a:gd name="T99" fmla="*/ 152 h 390"/>
              <a:gd name="T100" fmla="*/ 347 w 561"/>
              <a:gd name="T101" fmla="*/ 164 h 390"/>
              <a:gd name="T102" fmla="*/ 366 w 561"/>
              <a:gd name="T103" fmla="*/ 98 h 390"/>
              <a:gd name="T104" fmla="*/ 423 w 561"/>
              <a:gd name="T105" fmla="*/ 99 h 390"/>
              <a:gd name="T106" fmla="*/ 481 w 561"/>
              <a:gd name="T107" fmla="*/ 8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1" h="390">
                <a:moveTo>
                  <a:pt x="549" y="4"/>
                </a:moveTo>
                <a:lnTo>
                  <a:pt x="544" y="1"/>
                </a:lnTo>
                <a:lnTo>
                  <a:pt x="537" y="0"/>
                </a:lnTo>
                <a:lnTo>
                  <a:pt x="532" y="0"/>
                </a:lnTo>
                <a:lnTo>
                  <a:pt x="525" y="3"/>
                </a:lnTo>
                <a:lnTo>
                  <a:pt x="521" y="6"/>
                </a:lnTo>
                <a:lnTo>
                  <a:pt x="513" y="9"/>
                </a:lnTo>
                <a:lnTo>
                  <a:pt x="496" y="20"/>
                </a:lnTo>
                <a:lnTo>
                  <a:pt x="480" y="28"/>
                </a:lnTo>
                <a:lnTo>
                  <a:pt x="464" y="35"/>
                </a:lnTo>
                <a:lnTo>
                  <a:pt x="449" y="41"/>
                </a:lnTo>
                <a:lnTo>
                  <a:pt x="435" y="46"/>
                </a:lnTo>
                <a:lnTo>
                  <a:pt x="420" y="49"/>
                </a:lnTo>
                <a:lnTo>
                  <a:pt x="408" y="51"/>
                </a:lnTo>
                <a:lnTo>
                  <a:pt x="396" y="52"/>
                </a:lnTo>
                <a:lnTo>
                  <a:pt x="386" y="51"/>
                </a:lnTo>
                <a:lnTo>
                  <a:pt x="377" y="50"/>
                </a:lnTo>
                <a:lnTo>
                  <a:pt x="370" y="48"/>
                </a:lnTo>
                <a:lnTo>
                  <a:pt x="362" y="45"/>
                </a:lnTo>
                <a:lnTo>
                  <a:pt x="341" y="35"/>
                </a:lnTo>
                <a:lnTo>
                  <a:pt x="321" y="26"/>
                </a:lnTo>
                <a:lnTo>
                  <a:pt x="301" y="19"/>
                </a:lnTo>
                <a:lnTo>
                  <a:pt x="282" y="12"/>
                </a:lnTo>
                <a:lnTo>
                  <a:pt x="264" y="7"/>
                </a:lnTo>
                <a:lnTo>
                  <a:pt x="244" y="4"/>
                </a:lnTo>
                <a:lnTo>
                  <a:pt x="224" y="1"/>
                </a:lnTo>
                <a:lnTo>
                  <a:pt x="202" y="0"/>
                </a:lnTo>
                <a:lnTo>
                  <a:pt x="188" y="0"/>
                </a:lnTo>
                <a:lnTo>
                  <a:pt x="174" y="3"/>
                </a:lnTo>
                <a:lnTo>
                  <a:pt x="159" y="5"/>
                </a:lnTo>
                <a:lnTo>
                  <a:pt x="144" y="8"/>
                </a:lnTo>
                <a:lnTo>
                  <a:pt x="129" y="11"/>
                </a:lnTo>
                <a:lnTo>
                  <a:pt x="114" y="15"/>
                </a:lnTo>
                <a:lnTo>
                  <a:pt x="100" y="21"/>
                </a:lnTo>
                <a:lnTo>
                  <a:pt x="86" y="26"/>
                </a:lnTo>
                <a:lnTo>
                  <a:pt x="73" y="32"/>
                </a:lnTo>
                <a:lnTo>
                  <a:pt x="62" y="37"/>
                </a:lnTo>
                <a:lnTo>
                  <a:pt x="51" y="41"/>
                </a:lnTo>
                <a:lnTo>
                  <a:pt x="42" y="46"/>
                </a:lnTo>
                <a:lnTo>
                  <a:pt x="26" y="54"/>
                </a:lnTo>
                <a:lnTo>
                  <a:pt x="12" y="62"/>
                </a:lnTo>
                <a:lnTo>
                  <a:pt x="7" y="66"/>
                </a:lnTo>
                <a:lnTo>
                  <a:pt x="4" y="72"/>
                </a:lnTo>
                <a:lnTo>
                  <a:pt x="1" y="77"/>
                </a:lnTo>
                <a:lnTo>
                  <a:pt x="0" y="84"/>
                </a:lnTo>
                <a:lnTo>
                  <a:pt x="0" y="365"/>
                </a:lnTo>
                <a:lnTo>
                  <a:pt x="1" y="372"/>
                </a:lnTo>
                <a:lnTo>
                  <a:pt x="4" y="378"/>
                </a:lnTo>
                <a:lnTo>
                  <a:pt x="8" y="383"/>
                </a:lnTo>
                <a:lnTo>
                  <a:pt x="13" y="387"/>
                </a:lnTo>
                <a:lnTo>
                  <a:pt x="19" y="389"/>
                </a:lnTo>
                <a:lnTo>
                  <a:pt x="25" y="390"/>
                </a:lnTo>
                <a:lnTo>
                  <a:pt x="32" y="389"/>
                </a:lnTo>
                <a:lnTo>
                  <a:pt x="37" y="387"/>
                </a:lnTo>
                <a:lnTo>
                  <a:pt x="57" y="376"/>
                </a:lnTo>
                <a:lnTo>
                  <a:pt x="77" y="365"/>
                </a:lnTo>
                <a:lnTo>
                  <a:pt x="100" y="357"/>
                </a:lnTo>
                <a:lnTo>
                  <a:pt x="125" y="348"/>
                </a:lnTo>
                <a:lnTo>
                  <a:pt x="149" y="340"/>
                </a:lnTo>
                <a:lnTo>
                  <a:pt x="172" y="335"/>
                </a:lnTo>
                <a:lnTo>
                  <a:pt x="194" y="332"/>
                </a:lnTo>
                <a:lnTo>
                  <a:pt x="214" y="331"/>
                </a:lnTo>
                <a:lnTo>
                  <a:pt x="225" y="331"/>
                </a:lnTo>
                <a:lnTo>
                  <a:pt x="236" y="332"/>
                </a:lnTo>
                <a:lnTo>
                  <a:pt x="247" y="334"/>
                </a:lnTo>
                <a:lnTo>
                  <a:pt x="257" y="336"/>
                </a:lnTo>
                <a:lnTo>
                  <a:pt x="268" y="339"/>
                </a:lnTo>
                <a:lnTo>
                  <a:pt x="277" y="342"/>
                </a:lnTo>
                <a:lnTo>
                  <a:pt x="285" y="345"/>
                </a:lnTo>
                <a:lnTo>
                  <a:pt x="292" y="347"/>
                </a:lnTo>
                <a:lnTo>
                  <a:pt x="300" y="350"/>
                </a:lnTo>
                <a:lnTo>
                  <a:pt x="308" y="355"/>
                </a:lnTo>
                <a:lnTo>
                  <a:pt x="318" y="360"/>
                </a:lnTo>
                <a:lnTo>
                  <a:pt x="330" y="365"/>
                </a:lnTo>
                <a:lnTo>
                  <a:pt x="341" y="371"/>
                </a:lnTo>
                <a:lnTo>
                  <a:pt x="355" y="377"/>
                </a:lnTo>
                <a:lnTo>
                  <a:pt x="369" y="380"/>
                </a:lnTo>
                <a:lnTo>
                  <a:pt x="384" y="384"/>
                </a:lnTo>
                <a:lnTo>
                  <a:pt x="401" y="384"/>
                </a:lnTo>
                <a:lnTo>
                  <a:pt x="415" y="384"/>
                </a:lnTo>
                <a:lnTo>
                  <a:pt x="431" y="382"/>
                </a:lnTo>
                <a:lnTo>
                  <a:pt x="447" y="378"/>
                </a:lnTo>
                <a:lnTo>
                  <a:pt x="465" y="373"/>
                </a:lnTo>
                <a:lnTo>
                  <a:pt x="482" y="367"/>
                </a:lnTo>
                <a:lnTo>
                  <a:pt x="501" y="359"/>
                </a:lnTo>
                <a:lnTo>
                  <a:pt x="521" y="350"/>
                </a:lnTo>
                <a:lnTo>
                  <a:pt x="541" y="340"/>
                </a:lnTo>
                <a:lnTo>
                  <a:pt x="544" y="338"/>
                </a:lnTo>
                <a:lnTo>
                  <a:pt x="548" y="336"/>
                </a:lnTo>
                <a:lnTo>
                  <a:pt x="553" y="333"/>
                </a:lnTo>
                <a:lnTo>
                  <a:pt x="558" y="328"/>
                </a:lnTo>
                <a:lnTo>
                  <a:pt x="560" y="322"/>
                </a:lnTo>
                <a:lnTo>
                  <a:pt x="561" y="315"/>
                </a:lnTo>
                <a:lnTo>
                  <a:pt x="561" y="25"/>
                </a:lnTo>
                <a:lnTo>
                  <a:pt x="560" y="19"/>
                </a:lnTo>
                <a:lnTo>
                  <a:pt x="558" y="13"/>
                </a:lnTo>
                <a:lnTo>
                  <a:pt x="554" y="8"/>
                </a:lnTo>
                <a:lnTo>
                  <a:pt x="549" y="4"/>
                </a:lnTo>
                <a:close/>
                <a:moveTo>
                  <a:pt x="49" y="98"/>
                </a:moveTo>
                <a:lnTo>
                  <a:pt x="69" y="87"/>
                </a:lnTo>
                <a:lnTo>
                  <a:pt x="89" y="77"/>
                </a:lnTo>
                <a:lnTo>
                  <a:pt x="107" y="69"/>
                </a:lnTo>
                <a:lnTo>
                  <a:pt x="127" y="63"/>
                </a:lnTo>
                <a:lnTo>
                  <a:pt x="144" y="58"/>
                </a:lnTo>
                <a:lnTo>
                  <a:pt x="161" y="53"/>
                </a:lnTo>
                <a:lnTo>
                  <a:pt x="179" y="51"/>
                </a:lnTo>
                <a:lnTo>
                  <a:pt x="196" y="49"/>
                </a:lnTo>
                <a:lnTo>
                  <a:pt x="196" y="125"/>
                </a:lnTo>
                <a:lnTo>
                  <a:pt x="180" y="126"/>
                </a:lnTo>
                <a:lnTo>
                  <a:pt x="162" y="128"/>
                </a:lnTo>
                <a:lnTo>
                  <a:pt x="145" y="132"/>
                </a:lnTo>
                <a:lnTo>
                  <a:pt x="127" y="136"/>
                </a:lnTo>
                <a:lnTo>
                  <a:pt x="108" y="143"/>
                </a:lnTo>
                <a:lnTo>
                  <a:pt x="89" y="150"/>
                </a:lnTo>
                <a:lnTo>
                  <a:pt x="69" y="159"/>
                </a:lnTo>
                <a:lnTo>
                  <a:pt x="49" y="169"/>
                </a:lnTo>
                <a:lnTo>
                  <a:pt x="49" y="98"/>
                </a:lnTo>
                <a:close/>
                <a:moveTo>
                  <a:pt x="196" y="283"/>
                </a:moveTo>
                <a:lnTo>
                  <a:pt x="179" y="285"/>
                </a:lnTo>
                <a:lnTo>
                  <a:pt x="161" y="288"/>
                </a:lnTo>
                <a:lnTo>
                  <a:pt x="143" y="292"/>
                </a:lnTo>
                <a:lnTo>
                  <a:pt x="125" y="296"/>
                </a:lnTo>
                <a:lnTo>
                  <a:pt x="106" y="303"/>
                </a:lnTo>
                <a:lnTo>
                  <a:pt x="88" y="309"/>
                </a:lnTo>
                <a:lnTo>
                  <a:pt x="68" y="317"/>
                </a:lnTo>
                <a:lnTo>
                  <a:pt x="49" y="325"/>
                </a:lnTo>
                <a:lnTo>
                  <a:pt x="49" y="255"/>
                </a:lnTo>
                <a:lnTo>
                  <a:pt x="68" y="245"/>
                </a:lnTo>
                <a:lnTo>
                  <a:pt x="88" y="238"/>
                </a:lnTo>
                <a:lnTo>
                  <a:pt x="106" y="230"/>
                </a:lnTo>
                <a:lnTo>
                  <a:pt x="125" y="225"/>
                </a:lnTo>
                <a:lnTo>
                  <a:pt x="143" y="220"/>
                </a:lnTo>
                <a:lnTo>
                  <a:pt x="160" y="215"/>
                </a:lnTo>
                <a:lnTo>
                  <a:pt x="179" y="212"/>
                </a:lnTo>
                <a:lnTo>
                  <a:pt x="196" y="210"/>
                </a:lnTo>
                <a:lnTo>
                  <a:pt x="196" y="283"/>
                </a:lnTo>
                <a:close/>
                <a:moveTo>
                  <a:pt x="512" y="301"/>
                </a:moveTo>
                <a:lnTo>
                  <a:pt x="496" y="309"/>
                </a:lnTo>
                <a:lnTo>
                  <a:pt x="480" y="316"/>
                </a:lnTo>
                <a:lnTo>
                  <a:pt x="466" y="322"/>
                </a:lnTo>
                <a:lnTo>
                  <a:pt x="452" y="326"/>
                </a:lnTo>
                <a:lnTo>
                  <a:pt x="438" y="331"/>
                </a:lnTo>
                <a:lnTo>
                  <a:pt x="425" y="333"/>
                </a:lnTo>
                <a:lnTo>
                  <a:pt x="412" y="335"/>
                </a:lnTo>
                <a:lnTo>
                  <a:pt x="401" y="335"/>
                </a:lnTo>
                <a:lnTo>
                  <a:pt x="391" y="335"/>
                </a:lnTo>
                <a:lnTo>
                  <a:pt x="383" y="334"/>
                </a:lnTo>
                <a:lnTo>
                  <a:pt x="374" y="332"/>
                </a:lnTo>
                <a:lnTo>
                  <a:pt x="366" y="329"/>
                </a:lnTo>
                <a:lnTo>
                  <a:pt x="366" y="257"/>
                </a:lnTo>
                <a:lnTo>
                  <a:pt x="381" y="261"/>
                </a:lnTo>
                <a:lnTo>
                  <a:pt x="397" y="263"/>
                </a:lnTo>
                <a:lnTo>
                  <a:pt x="413" y="262"/>
                </a:lnTo>
                <a:lnTo>
                  <a:pt x="431" y="260"/>
                </a:lnTo>
                <a:lnTo>
                  <a:pt x="450" y="255"/>
                </a:lnTo>
                <a:lnTo>
                  <a:pt x="469" y="249"/>
                </a:lnTo>
                <a:lnTo>
                  <a:pt x="491" y="240"/>
                </a:lnTo>
                <a:lnTo>
                  <a:pt x="512" y="230"/>
                </a:lnTo>
                <a:lnTo>
                  <a:pt x="512" y="301"/>
                </a:lnTo>
                <a:close/>
                <a:moveTo>
                  <a:pt x="512" y="139"/>
                </a:moveTo>
                <a:lnTo>
                  <a:pt x="491" y="149"/>
                </a:lnTo>
                <a:lnTo>
                  <a:pt x="469" y="159"/>
                </a:lnTo>
                <a:lnTo>
                  <a:pt x="450" y="167"/>
                </a:lnTo>
                <a:lnTo>
                  <a:pt x="430" y="172"/>
                </a:lnTo>
                <a:lnTo>
                  <a:pt x="413" y="175"/>
                </a:lnTo>
                <a:lnTo>
                  <a:pt x="397" y="176"/>
                </a:lnTo>
                <a:lnTo>
                  <a:pt x="388" y="176"/>
                </a:lnTo>
                <a:lnTo>
                  <a:pt x="381" y="175"/>
                </a:lnTo>
                <a:lnTo>
                  <a:pt x="373" y="174"/>
                </a:lnTo>
                <a:lnTo>
                  <a:pt x="366" y="172"/>
                </a:lnTo>
                <a:lnTo>
                  <a:pt x="366" y="257"/>
                </a:lnTo>
                <a:lnTo>
                  <a:pt x="359" y="255"/>
                </a:lnTo>
                <a:lnTo>
                  <a:pt x="351" y="252"/>
                </a:lnTo>
                <a:lnTo>
                  <a:pt x="331" y="242"/>
                </a:lnTo>
                <a:lnTo>
                  <a:pt x="312" y="234"/>
                </a:lnTo>
                <a:lnTo>
                  <a:pt x="293" y="227"/>
                </a:lnTo>
                <a:lnTo>
                  <a:pt x="276" y="221"/>
                </a:lnTo>
                <a:lnTo>
                  <a:pt x="258" y="216"/>
                </a:lnTo>
                <a:lnTo>
                  <a:pt x="240" y="212"/>
                </a:lnTo>
                <a:lnTo>
                  <a:pt x="222" y="210"/>
                </a:lnTo>
                <a:lnTo>
                  <a:pt x="202" y="210"/>
                </a:lnTo>
                <a:lnTo>
                  <a:pt x="196" y="210"/>
                </a:lnTo>
                <a:lnTo>
                  <a:pt x="196" y="126"/>
                </a:lnTo>
                <a:lnTo>
                  <a:pt x="206" y="125"/>
                </a:lnTo>
                <a:lnTo>
                  <a:pt x="214" y="123"/>
                </a:lnTo>
                <a:lnTo>
                  <a:pt x="223" y="125"/>
                </a:lnTo>
                <a:lnTo>
                  <a:pt x="230" y="125"/>
                </a:lnTo>
                <a:lnTo>
                  <a:pt x="239" y="126"/>
                </a:lnTo>
                <a:lnTo>
                  <a:pt x="246" y="127"/>
                </a:lnTo>
                <a:lnTo>
                  <a:pt x="253" y="128"/>
                </a:lnTo>
                <a:lnTo>
                  <a:pt x="261" y="129"/>
                </a:lnTo>
                <a:lnTo>
                  <a:pt x="268" y="131"/>
                </a:lnTo>
                <a:lnTo>
                  <a:pt x="275" y="132"/>
                </a:lnTo>
                <a:lnTo>
                  <a:pt x="280" y="134"/>
                </a:lnTo>
                <a:lnTo>
                  <a:pt x="288" y="137"/>
                </a:lnTo>
                <a:lnTo>
                  <a:pt x="295" y="140"/>
                </a:lnTo>
                <a:lnTo>
                  <a:pt x="301" y="142"/>
                </a:lnTo>
                <a:lnTo>
                  <a:pt x="305" y="144"/>
                </a:lnTo>
                <a:lnTo>
                  <a:pt x="314" y="148"/>
                </a:lnTo>
                <a:lnTo>
                  <a:pt x="321" y="152"/>
                </a:lnTo>
                <a:lnTo>
                  <a:pt x="325" y="154"/>
                </a:lnTo>
                <a:lnTo>
                  <a:pt x="330" y="156"/>
                </a:lnTo>
                <a:lnTo>
                  <a:pt x="338" y="160"/>
                </a:lnTo>
                <a:lnTo>
                  <a:pt x="347" y="164"/>
                </a:lnTo>
                <a:lnTo>
                  <a:pt x="351" y="167"/>
                </a:lnTo>
                <a:lnTo>
                  <a:pt x="359" y="170"/>
                </a:lnTo>
                <a:lnTo>
                  <a:pt x="366" y="172"/>
                </a:lnTo>
                <a:lnTo>
                  <a:pt x="366" y="98"/>
                </a:lnTo>
                <a:lnTo>
                  <a:pt x="379" y="100"/>
                </a:lnTo>
                <a:lnTo>
                  <a:pt x="396" y="101"/>
                </a:lnTo>
                <a:lnTo>
                  <a:pt x="409" y="100"/>
                </a:lnTo>
                <a:lnTo>
                  <a:pt x="423" y="99"/>
                </a:lnTo>
                <a:lnTo>
                  <a:pt x="437" y="95"/>
                </a:lnTo>
                <a:lnTo>
                  <a:pt x="451" y="92"/>
                </a:lnTo>
                <a:lnTo>
                  <a:pt x="466" y="87"/>
                </a:lnTo>
                <a:lnTo>
                  <a:pt x="481" y="81"/>
                </a:lnTo>
                <a:lnTo>
                  <a:pt x="496" y="74"/>
                </a:lnTo>
                <a:lnTo>
                  <a:pt x="512" y="66"/>
                </a:lnTo>
                <a:lnTo>
                  <a:pt x="512" y="13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5" name="Freeform 53"/>
          <p:cNvSpPr>
            <a:spLocks noEditPoints="1"/>
          </p:cNvSpPr>
          <p:nvPr/>
        </p:nvSpPr>
        <p:spPr bwMode="auto">
          <a:xfrm>
            <a:off x="15024101" y="7719221"/>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6" name="Freeform 54"/>
          <p:cNvSpPr>
            <a:spLocks/>
          </p:cNvSpPr>
          <p:nvPr/>
        </p:nvSpPr>
        <p:spPr bwMode="auto">
          <a:xfrm>
            <a:off x="15163801" y="7909721"/>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7" name="Freeform 55"/>
          <p:cNvSpPr>
            <a:spLocks noEditPoints="1"/>
          </p:cNvSpPr>
          <p:nvPr/>
        </p:nvSpPr>
        <p:spPr bwMode="auto">
          <a:xfrm>
            <a:off x="16529051" y="7719221"/>
            <a:ext cx="619126" cy="619126"/>
          </a:xfrm>
          <a:custGeom>
            <a:avLst/>
            <a:gdLst>
              <a:gd name="T0" fmla="*/ 544 w 584"/>
              <a:gd name="T1" fmla="*/ 25 h 584"/>
              <a:gd name="T2" fmla="*/ 526 w 584"/>
              <a:gd name="T3" fmla="*/ 13 h 584"/>
              <a:gd name="T4" fmla="*/ 508 w 584"/>
              <a:gd name="T5" fmla="*/ 4 h 584"/>
              <a:gd name="T6" fmla="*/ 486 w 584"/>
              <a:gd name="T7" fmla="*/ 0 h 584"/>
              <a:gd name="T8" fmla="*/ 110 w 584"/>
              <a:gd name="T9" fmla="*/ 0 h 584"/>
              <a:gd name="T10" fmla="*/ 87 w 584"/>
              <a:gd name="T11" fmla="*/ 2 h 584"/>
              <a:gd name="T12" fmla="*/ 68 w 584"/>
              <a:gd name="T13" fmla="*/ 7 h 584"/>
              <a:gd name="T14" fmla="*/ 50 w 584"/>
              <a:gd name="T15" fmla="*/ 18 h 584"/>
              <a:gd name="T16" fmla="*/ 32 w 584"/>
              <a:gd name="T17" fmla="*/ 32 h 584"/>
              <a:gd name="T18" fmla="*/ 18 w 584"/>
              <a:gd name="T19" fmla="*/ 48 h 584"/>
              <a:gd name="T20" fmla="*/ 9 w 584"/>
              <a:gd name="T21" fmla="*/ 67 h 584"/>
              <a:gd name="T22" fmla="*/ 2 w 584"/>
              <a:gd name="T23" fmla="*/ 87 h 584"/>
              <a:gd name="T24" fmla="*/ 0 w 584"/>
              <a:gd name="T25" fmla="*/ 109 h 584"/>
              <a:gd name="T26" fmla="*/ 1 w 584"/>
              <a:gd name="T27" fmla="*/ 486 h 584"/>
              <a:gd name="T28" fmla="*/ 4 w 584"/>
              <a:gd name="T29" fmla="*/ 506 h 584"/>
              <a:gd name="T30" fmla="*/ 13 w 584"/>
              <a:gd name="T31" fmla="*/ 526 h 584"/>
              <a:gd name="T32" fmla="*/ 25 w 584"/>
              <a:gd name="T33" fmla="*/ 544 h 584"/>
              <a:gd name="T34" fmla="*/ 41 w 584"/>
              <a:gd name="T35" fmla="*/ 559 h 584"/>
              <a:gd name="T36" fmla="*/ 58 w 584"/>
              <a:gd name="T37" fmla="*/ 571 h 584"/>
              <a:gd name="T38" fmla="*/ 78 w 584"/>
              <a:gd name="T39" fmla="*/ 580 h 584"/>
              <a:gd name="T40" fmla="*/ 98 w 584"/>
              <a:gd name="T41" fmla="*/ 584 h 584"/>
              <a:gd name="T42" fmla="*/ 475 w 584"/>
              <a:gd name="T43" fmla="*/ 584 h 584"/>
              <a:gd name="T44" fmla="*/ 497 w 584"/>
              <a:gd name="T45" fmla="*/ 582 h 584"/>
              <a:gd name="T46" fmla="*/ 517 w 584"/>
              <a:gd name="T47" fmla="*/ 576 h 584"/>
              <a:gd name="T48" fmla="*/ 536 w 584"/>
              <a:gd name="T49" fmla="*/ 566 h 584"/>
              <a:gd name="T50" fmla="*/ 553 w 584"/>
              <a:gd name="T51" fmla="*/ 552 h 584"/>
              <a:gd name="T52" fmla="*/ 567 w 584"/>
              <a:gd name="T53" fmla="*/ 535 h 584"/>
              <a:gd name="T54" fmla="*/ 577 w 584"/>
              <a:gd name="T55" fmla="*/ 516 h 584"/>
              <a:gd name="T56" fmla="*/ 582 w 584"/>
              <a:gd name="T57" fmla="*/ 496 h 584"/>
              <a:gd name="T58" fmla="*/ 584 w 584"/>
              <a:gd name="T59" fmla="*/ 475 h 584"/>
              <a:gd name="T60" fmla="*/ 584 w 584"/>
              <a:gd name="T61" fmla="*/ 98 h 584"/>
              <a:gd name="T62" fmla="*/ 580 w 584"/>
              <a:gd name="T63" fmla="*/ 78 h 584"/>
              <a:gd name="T64" fmla="*/ 572 w 584"/>
              <a:gd name="T65" fmla="*/ 58 h 584"/>
              <a:gd name="T66" fmla="*/ 559 w 584"/>
              <a:gd name="T67" fmla="*/ 40 h 584"/>
              <a:gd name="T68" fmla="*/ 495 w 584"/>
              <a:gd name="T69" fmla="*/ 211 h 584"/>
              <a:gd name="T70" fmla="*/ 257 w 584"/>
              <a:gd name="T71" fmla="*/ 448 h 584"/>
              <a:gd name="T72" fmla="*/ 248 w 584"/>
              <a:gd name="T73" fmla="*/ 452 h 584"/>
              <a:gd name="T74" fmla="*/ 239 w 584"/>
              <a:gd name="T75" fmla="*/ 452 h 584"/>
              <a:gd name="T76" fmla="*/ 230 w 584"/>
              <a:gd name="T77" fmla="*/ 448 h 584"/>
              <a:gd name="T78" fmla="*/ 91 w 584"/>
              <a:gd name="T79" fmla="*/ 309 h 584"/>
              <a:gd name="T80" fmla="*/ 85 w 584"/>
              <a:gd name="T81" fmla="*/ 301 h 584"/>
              <a:gd name="T82" fmla="*/ 83 w 584"/>
              <a:gd name="T83" fmla="*/ 291 h 584"/>
              <a:gd name="T84" fmla="*/ 85 w 584"/>
              <a:gd name="T85" fmla="*/ 283 h 584"/>
              <a:gd name="T86" fmla="*/ 91 w 584"/>
              <a:gd name="T87" fmla="*/ 275 h 584"/>
              <a:gd name="T88" fmla="*/ 133 w 584"/>
              <a:gd name="T89" fmla="*/ 233 h 584"/>
              <a:gd name="T90" fmla="*/ 141 w 584"/>
              <a:gd name="T91" fmla="*/ 229 h 584"/>
              <a:gd name="T92" fmla="*/ 151 w 584"/>
              <a:gd name="T93" fmla="*/ 229 h 584"/>
              <a:gd name="T94" fmla="*/ 160 w 584"/>
              <a:gd name="T95" fmla="*/ 233 h 584"/>
              <a:gd name="T96" fmla="*/ 244 w 584"/>
              <a:gd name="T97" fmla="*/ 316 h 584"/>
              <a:gd name="T98" fmla="*/ 425 w 584"/>
              <a:gd name="T99" fmla="*/ 136 h 584"/>
              <a:gd name="T100" fmla="*/ 434 w 584"/>
              <a:gd name="T101" fmla="*/ 132 h 584"/>
              <a:gd name="T102" fmla="*/ 443 w 584"/>
              <a:gd name="T103" fmla="*/ 132 h 584"/>
              <a:gd name="T104" fmla="*/ 451 w 584"/>
              <a:gd name="T105" fmla="*/ 136 h 584"/>
              <a:gd name="T106" fmla="*/ 495 w 584"/>
              <a:gd name="T107" fmla="*/ 177 h 584"/>
              <a:gd name="T108" fmla="*/ 500 w 584"/>
              <a:gd name="T109" fmla="*/ 185 h 584"/>
              <a:gd name="T110" fmla="*/ 501 w 584"/>
              <a:gd name="T111" fmla="*/ 194 h 584"/>
              <a:gd name="T112" fmla="*/ 500 w 584"/>
              <a:gd name="T113" fmla="*/ 204 h 584"/>
              <a:gd name="T114" fmla="*/ 495 w 584"/>
              <a:gd name="T115" fmla="*/ 21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584">
                <a:moveTo>
                  <a:pt x="553" y="32"/>
                </a:moveTo>
                <a:lnTo>
                  <a:pt x="544" y="25"/>
                </a:lnTo>
                <a:lnTo>
                  <a:pt x="536" y="18"/>
                </a:lnTo>
                <a:lnTo>
                  <a:pt x="526" y="13"/>
                </a:lnTo>
                <a:lnTo>
                  <a:pt x="517" y="7"/>
                </a:lnTo>
                <a:lnTo>
                  <a:pt x="508" y="4"/>
                </a:lnTo>
                <a:lnTo>
                  <a:pt x="497" y="2"/>
                </a:lnTo>
                <a:lnTo>
                  <a:pt x="486" y="0"/>
                </a:lnTo>
                <a:lnTo>
                  <a:pt x="475" y="0"/>
                </a:lnTo>
                <a:lnTo>
                  <a:pt x="110" y="0"/>
                </a:lnTo>
                <a:lnTo>
                  <a:pt x="98" y="0"/>
                </a:lnTo>
                <a:lnTo>
                  <a:pt x="87" y="2"/>
                </a:lnTo>
                <a:lnTo>
                  <a:pt x="78" y="4"/>
                </a:lnTo>
                <a:lnTo>
                  <a:pt x="68" y="7"/>
                </a:lnTo>
                <a:lnTo>
                  <a:pt x="58" y="13"/>
                </a:lnTo>
                <a:lnTo>
                  <a:pt x="50" y="18"/>
                </a:lnTo>
                <a:lnTo>
                  <a:pt x="41" y="25"/>
                </a:lnTo>
                <a:lnTo>
                  <a:pt x="32" y="32"/>
                </a:lnTo>
                <a:lnTo>
                  <a:pt x="25" y="40"/>
                </a:lnTo>
                <a:lnTo>
                  <a:pt x="18" y="48"/>
                </a:lnTo>
                <a:lnTo>
                  <a:pt x="13" y="58"/>
                </a:lnTo>
                <a:lnTo>
                  <a:pt x="9" y="67"/>
                </a:lnTo>
                <a:lnTo>
                  <a:pt x="4" y="78"/>
                </a:lnTo>
                <a:lnTo>
                  <a:pt x="2" y="87"/>
                </a:lnTo>
                <a:lnTo>
                  <a:pt x="1" y="98"/>
                </a:lnTo>
                <a:lnTo>
                  <a:pt x="0" y="109"/>
                </a:lnTo>
                <a:lnTo>
                  <a:pt x="0" y="475"/>
                </a:lnTo>
                <a:lnTo>
                  <a:pt x="1" y="486"/>
                </a:lnTo>
                <a:lnTo>
                  <a:pt x="2" y="496"/>
                </a:lnTo>
                <a:lnTo>
                  <a:pt x="4" y="506"/>
                </a:lnTo>
                <a:lnTo>
                  <a:pt x="9" y="516"/>
                </a:lnTo>
                <a:lnTo>
                  <a:pt x="13" y="526"/>
                </a:lnTo>
                <a:lnTo>
                  <a:pt x="18" y="535"/>
                </a:lnTo>
                <a:lnTo>
                  <a:pt x="25" y="544"/>
                </a:lnTo>
                <a:lnTo>
                  <a:pt x="32" y="552"/>
                </a:lnTo>
                <a:lnTo>
                  <a:pt x="41" y="559"/>
                </a:lnTo>
                <a:lnTo>
                  <a:pt x="50" y="566"/>
                </a:lnTo>
                <a:lnTo>
                  <a:pt x="58" y="571"/>
                </a:lnTo>
                <a:lnTo>
                  <a:pt x="68" y="576"/>
                </a:lnTo>
                <a:lnTo>
                  <a:pt x="78" y="580"/>
                </a:lnTo>
                <a:lnTo>
                  <a:pt x="87" y="582"/>
                </a:lnTo>
                <a:lnTo>
                  <a:pt x="98" y="584"/>
                </a:lnTo>
                <a:lnTo>
                  <a:pt x="110" y="584"/>
                </a:lnTo>
                <a:lnTo>
                  <a:pt x="475" y="584"/>
                </a:lnTo>
                <a:lnTo>
                  <a:pt x="486" y="584"/>
                </a:lnTo>
                <a:lnTo>
                  <a:pt x="497" y="582"/>
                </a:lnTo>
                <a:lnTo>
                  <a:pt x="508" y="580"/>
                </a:lnTo>
                <a:lnTo>
                  <a:pt x="517" y="576"/>
                </a:lnTo>
                <a:lnTo>
                  <a:pt x="526" y="571"/>
                </a:lnTo>
                <a:lnTo>
                  <a:pt x="536" y="566"/>
                </a:lnTo>
                <a:lnTo>
                  <a:pt x="544" y="559"/>
                </a:lnTo>
                <a:lnTo>
                  <a:pt x="553" y="552"/>
                </a:lnTo>
                <a:lnTo>
                  <a:pt x="559" y="544"/>
                </a:lnTo>
                <a:lnTo>
                  <a:pt x="567" y="535"/>
                </a:lnTo>
                <a:lnTo>
                  <a:pt x="572" y="526"/>
                </a:lnTo>
                <a:lnTo>
                  <a:pt x="577" y="516"/>
                </a:lnTo>
                <a:lnTo>
                  <a:pt x="580" y="506"/>
                </a:lnTo>
                <a:lnTo>
                  <a:pt x="582" y="496"/>
                </a:lnTo>
                <a:lnTo>
                  <a:pt x="584" y="486"/>
                </a:lnTo>
                <a:lnTo>
                  <a:pt x="584" y="475"/>
                </a:lnTo>
                <a:lnTo>
                  <a:pt x="584" y="109"/>
                </a:lnTo>
                <a:lnTo>
                  <a:pt x="584" y="98"/>
                </a:lnTo>
                <a:lnTo>
                  <a:pt x="582" y="87"/>
                </a:lnTo>
                <a:lnTo>
                  <a:pt x="580" y="78"/>
                </a:lnTo>
                <a:lnTo>
                  <a:pt x="577" y="67"/>
                </a:lnTo>
                <a:lnTo>
                  <a:pt x="572" y="58"/>
                </a:lnTo>
                <a:lnTo>
                  <a:pt x="567" y="48"/>
                </a:lnTo>
                <a:lnTo>
                  <a:pt x="559" y="40"/>
                </a:lnTo>
                <a:lnTo>
                  <a:pt x="553" y="32"/>
                </a:lnTo>
                <a:close/>
                <a:moveTo>
                  <a:pt x="495" y="211"/>
                </a:moveTo>
                <a:lnTo>
                  <a:pt x="260" y="445"/>
                </a:lnTo>
                <a:lnTo>
                  <a:pt x="257" y="448"/>
                </a:lnTo>
                <a:lnTo>
                  <a:pt x="253" y="450"/>
                </a:lnTo>
                <a:lnTo>
                  <a:pt x="248" y="452"/>
                </a:lnTo>
                <a:lnTo>
                  <a:pt x="244" y="452"/>
                </a:lnTo>
                <a:lnTo>
                  <a:pt x="239" y="452"/>
                </a:lnTo>
                <a:lnTo>
                  <a:pt x="234" y="450"/>
                </a:lnTo>
                <a:lnTo>
                  <a:pt x="230" y="448"/>
                </a:lnTo>
                <a:lnTo>
                  <a:pt x="227" y="445"/>
                </a:lnTo>
                <a:lnTo>
                  <a:pt x="91" y="309"/>
                </a:lnTo>
                <a:lnTo>
                  <a:pt x="87" y="305"/>
                </a:lnTo>
                <a:lnTo>
                  <a:pt x="85" y="301"/>
                </a:lnTo>
                <a:lnTo>
                  <a:pt x="83" y="297"/>
                </a:lnTo>
                <a:lnTo>
                  <a:pt x="83" y="291"/>
                </a:lnTo>
                <a:lnTo>
                  <a:pt x="83" y="287"/>
                </a:lnTo>
                <a:lnTo>
                  <a:pt x="85" y="283"/>
                </a:lnTo>
                <a:lnTo>
                  <a:pt x="87" y="278"/>
                </a:lnTo>
                <a:lnTo>
                  <a:pt x="91" y="275"/>
                </a:lnTo>
                <a:lnTo>
                  <a:pt x="130" y="236"/>
                </a:lnTo>
                <a:lnTo>
                  <a:pt x="133" y="233"/>
                </a:lnTo>
                <a:lnTo>
                  <a:pt x="137" y="231"/>
                </a:lnTo>
                <a:lnTo>
                  <a:pt x="141" y="229"/>
                </a:lnTo>
                <a:lnTo>
                  <a:pt x="146" y="229"/>
                </a:lnTo>
                <a:lnTo>
                  <a:pt x="151" y="229"/>
                </a:lnTo>
                <a:lnTo>
                  <a:pt x="155" y="231"/>
                </a:lnTo>
                <a:lnTo>
                  <a:pt x="160" y="233"/>
                </a:lnTo>
                <a:lnTo>
                  <a:pt x="163" y="236"/>
                </a:lnTo>
                <a:lnTo>
                  <a:pt x="244" y="316"/>
                </a:lnTo>
                <a:lnTo>
                  <a:pt x="421" y="138"/>
                </a:lnTo>
                <a:lnTo>
                  <a:pt x="425" y="136"/>
                </a:lnTo>
                <a:lnTo>
                  <a:pt x="429" y="133"/>
                </a:lnTo>
                <a:lnTo>
                  <a:pt x="434" y="132"/>
                </a:lnTo>
                <a:lnTo>
                  <a:pt x="438" y="132"/>
                </a:lnTo>
                <a:lnTo>
                  <a:pt x="443" y="132"/>
                </a:lnTo>
                <a:lnTo>
                  <a:pt x="448" y="133"/>
                </a:lnTo>
                <a:lnTo>
                  <a:pt x="451" y="136"/>
                </a:lnTo>
                <a:lnTo>
                  <a:pt x="456" y="138"/>
                </a:lnTo>
                <a:lnTo>
                  <a:pt x="495" y="177"/>
                </a:lnTo>
                <a:lnTo>
                  <a:pt x="498" y="181"/>
                </a:lnTo>
                <a:lnTo>
                  <a:pt x="500" y="185"/>
                </a:lnTo>
                <a:lnTo>
                  <a:pt x="501" y="190"/>
                </a:lnTo>
                <a:lnTo>
                  <a:pt x="501" y="194"/>
                </a:lnTo>
                <a:lnTo>
                  <a:pt x="501" y="200"/>
                </a:lnTo>
                <a:lnTo>
                  <a:pt x="500" y="204"/>
                </a:lnTo>
                <a:lnTo>
                  <a:pt x="498" y="208"/>
                </a:lnTo>
                <a:lnTo>
                  <a:pt x="495" y="21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8" name="Freeform 56"/>
          <p:cNvSpPr>
            <a:spLocks/>
          </p:cNvSpPr>
          <p:nvPr/>
        </p:nvSpPr>
        <p:spPr bwMode="auto">
          <a:xfrm>
            <a:off x="13417550" y="7830344"/>
            <a:ext cx="625476" cy="396876"/>
          </a:xfrm>
          <a:custGeom>
            <a:avLst/>
            <a:gdLst>
              <a:gd name="T0" fmla="*/ 579 w 593"/>
              <a:gd name="T1" fmla="*/ 43 h 373"/>
              <a:gd name="T2" fmla="*/ 550 w 593"/>
              <a:gd name="T3" fmla="*/ 14 h 373"/>
              <a:gd name="T4" fmla="*/ 542 w 593"/>
              <a:gd name="T5" fmla="*/ 8 h 373"/>
              <a:gd name="T6" fmla="*/ 534 w 593"/>
              <a:gd name="T7" fmla="*/ 4 h 373"/>
              <a:gd name="T8" fmla="*/ 525 w 593"/>
              <a:gd name="T9" fmla="*/ 1 h 373"/>
              <a:gd name="T10" fmla="*/ 515 w 593"/>
              <a:gd name="T11" fmla="*/ 0 h 373"/>
              <a:gd name="T12" fmla="*/ 505 w 593"/>
              <a:gd name="T13" fmla="*/ 1 h 373"/>
              <a:gd name="T14" fmla="*/ 497 w 593"/>
              <a:gd name="T15" fmla="*/ 4 h 373"/>
              <a:gd name="T16" fmla="*/ 488 w 593"/>
              <a:gd name="T17" fmla="*/ 8 h 373"/>
              <a:gd name="T18" fmla="*/ 482 w 593"/>
              <a:gd name="T19" fmla="*/ 14 h 373"/>
              <a:gd name="T20" fmla="*/ 296 w 593"/>
              <a:gd name="T21" fmla="*/ 199 h 373"/>
              <a:gd name="T22" fmla="*/ 111 w 593"/>
              <a:gd name="T23" fmla="*/ 14 h 373"/>
              <a:gd name="T24" fmla="*/ 104 w 593"/>
              <a:gd name="T25" fmla="*/ 8 h 373"/>
              <a:gd name="T26" fmla="*/ 96 w 593"/>
              <a:gd name="T27" fmla="*/ 4 h 373"/>
              <a:gd name="T28" fmla="*/ 86 w 593"/>
              <a:gd name="T29" fmla="*/ 1 h 373"/>
              <a:gd name="T30" fmla="*/ 77 w 593"/>
              <a:gd name="T31" fmla="*/ 0 h 373"/>
              <a:gd name="T32" fmla="*/ 67 w 593"/>
              <a:gd name="T33" fmla="*/ 1 h 373"/>
              <a:gd name="T34" fmla="*/ 58 w 593"/>
              <a:gd name="T35" fmla="*/ 4 h 373"/>
              <a:gd name="T36" fmla="*/ 50 w 593"/>
              <a:gd name="T37" fmla="*/ 8 h 373"/>
              <a:gd name="T38" fmla="*/ 42 w 593"/>
              <a:gd name="T39" fmla="*/ 14 h 373"/>
              <a:gd name="T40" fmla="*/ 14 w 593"/>
              <a:gd name="T41" fmla="*/ 43 h 373"/>
              <a:gd name="T42" fmla="*/ 8 w 593"/>
              <a:gd name="T43" fmla="*/ 50 h 373"/>
              <a:gd name="T44" fmla="*/ 3 w 593"/>
              <a:gd name="T45" fmla="*/ 59 h 373"/>
              <a:gd name="T46" fmla="*/ 1 w 593"/>
              <a:gd name="T47" fmla="*/ 68 h 373"/>
              <a:gd name="T48" fmla="*/ 0 w 593"/>
              <a:gd name="T49" fmla="*/ 77 h 373"/>
              <a:gd name="T50" fmla="*/ 1 w 593"/>
              <a:gd name="T51" fmla="*/ 87 h 373"/>
              <a:gd name="T52" fmla="*/ 3 w 593"/>
              <a:gd name="T53" fmla="*/ 96 h 373"/>
              <a:gd name="T54" fmla="*/ 8 w 593"/>
              <a:gd name="T55" fmla="*/ 104 h 373"/>
              <a:gd name="T56" fmla="*/ 14 w 593"/>
              <a:gd name="T57" fmla="*/ 112 h 373"/>
              <a:gd name="T58" fmla="*/ 262 w 593"/>
              <a:gd name="T59" fmla="*/ 359 h 373"/>
              <a:gd name="T60" fmla="*/ 269 w 593"/>
              <a:gd name="T61" fmla="*/ 366 h 373"/>
              <a:gd name="T62" fmla="*/ 278 w 593"/>
              <a:gd name="T63" fmla="*/ 370 h 373"/>
              <a:gd name="T64" fmla="*/ 286 w 593"/>
              <a:gd name="T65" fmla="*/ 373 h 373"/>
              <a:gd name="T66" fmla="*/ 296 w 593"/>
              <a:gd name="T67" fmla="*/ 373 h 373"/>
              <a:gd name="T68" fmla="*/ 306 w 593"/>
              <a:gd name="T69" fmla="*/ 373 h 373"/>
              <a:gd name="T70" fmla="*/ 315 w 593"/>
              <a:gd name="T71" fmla="*/ 370 h 373"/>
              <a:gd name="T72" fmla="*/ 323 w 593"/>
              <a:gd name="T73" fmla="*/ 366 h 373"/>
              <a:gd name="T74" fmla="*/ 331 w 593"/>
              <a:gd name="T75" fmla="*/ 359 h 373"/>
              <a:gd name="T76" fmla="*/ 579 w 593"/>
              <a:gd name="T77" fmla="*/ 112 h 373"/>
              <a:gd name="T78" fmla="*/ 584 w 593"/>
              <a:gd name="T79" fmla="*/ 104 h 373"/>
              <a:gd name="T80" fmla="*/ 589 w 593"/>
              <a:gd name="T81" fmla="*/ 96 h 373"/>
              <a:gd name="T82" fmla="*/ 592 w 593"/>
              <a:gd name="T83" fmla="*/ 87 h 373"/>
              <a:gd name="T84" fmla="*/ 593 w 593"/>
              <a:gd name="T85" fmla="*/ 77 h 373"/>
              <a:gd name="T86" fmla="*/ 592 w 593"/>
              <a:gd name="T87" fmla="*/ 68 h 373"/>
              <a:gd name="T88" fmla="*/ 589 w 593"/>
              <a:gd name="T89" fmla="*/ 59 h 373"/>
              <a:gd name="T90" fmla="*/ 584 w 593"/>
              <a:gd name="T91" fmla="*/ 50 h 373"/>
              <a:gd name="T92" fmla="*/ 579 w 593"/>
              <a:gd name="T93" fmla="*/ 4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3" h="373">
                <a:moveTo>
                  <a:pt x="579" y="43"/>
                </a:moveTo>
                <a:lnTo>
                  <a:pt x="550" y="14"/>
                </a:lnTo>
                <a:lnTo>
                  <a:pt x="542" y="8"/>
                </a:lnTo>
                <a:lnTo>
                  <a:pt x="534" y="4"/>
                </a:lnTo>
                <a:lnTo>
                  <a:pt x="525" y="1"/>
                </a:lnTo>
                <a:lnTo>
                  <a:pt x="515" y="0"/>
                </a:lnTo>
                <a:lnTo>
                  <a:pt x="505" y="1"/>
                </a:lnTo>
                <a:lnTo>
                  <a:pt x="497" y="4"/>
                </a:lnTo>
                <a:lnTo>
                  <a:pt x="488" y="8"/>
                </a:lnTo>
                <a:lnTo>
                  <a:pt x="482" y="14"/>
                </a:lnTo>
                <a:lnTo>
                  <a:pt x="296" y="199"/>
                </a:lnTo>
                <a:lnTo>
                  <a:pt x="111" y="14"/>
                </a:lnTo>
                <a:lnTo>
                  <a:pt x="104" y="8"/>
                </a:lnTo>
                <a:lnTo>
                  <a:pt x="96" y="4"/>
                </a:lnTo>
                <a:lnTo>
                  <a:pt x="86" y="1"/>
                </a:lnTo>
                <a:lnTo>
                  <a:pt x="77" y="0"/>
                </a:lnTo>
                <a:lnTo>
                  <a:pt x="67" y="1"/>
                </a:lnTo>
                <a:lnTo>
                  <a:pt x="58" y="4"/>
                </a:lnTo>
                <a:lnTo>
                  <a:pt x="50" y="8"/>
                </a:lnTo>
                <a:lnTo>
                  <a:pt x="42" y="14"/>
                </a:lnTo>
                <a:lnTo>
                  <a:pt x="14" y="43"/>
                </a:lnTo>
                <a:lnTo>
                  <a:pt x="8" y="50"/>
                </a:lnTo>
                <a:lnTo>
                  <a:pt x="3" y="59"/>
                </a:lnTo>
                <a:lnTo>
                  <a:pt x="1" y="68"/>
                </a:lnTo>
                <a:lnTo>
                  <a:pt x="0" y="77"/>
                </a:lnTo>
                <a:lnTo>
                  <a:pt x="1" y="87"/>
                </a:lnTo>
                <a:lnTo>
                  <a:pt x="3" y="96"/>
                </a:lnTo>
                <a:lnTo>
                  <a:pt x="8" y="104"/>
                </a:lnTo>
                <a:lnTo>
                  <a:pt x="14" y="112"/>
                </a:lnTo>
                <a:lnTo>
                  <a:pt x="262" y="359"/>
                </a:lnTo>
                <a:lnTo>
                  <a:pt x="269" y="366"/>
                </a:lnTo>
                <a:lnTo>
                  <a:pt x="278" y="370"/>
                </a:lnTo>
                <a:lnTo>
                  <a:pt x="286" y="373"/>
                </a:lnTo>
                <a:lnTo>
                  <a:pt x="296" y="373"/>
                </a:lnTo>
                <a:lnTo>
                  <a:pt x="306" y="373"/>
                </a:lnTo>
                <a:lnTo>
                  <a:pt x="315" y="370"/>
                </a:lnTo>
                <a:lnTo>
                  <a:pt x="323" y="366"/>
                </a:lnTo>
                <a:lnTo>
                  <a:pt x="331" y="359"/>
                </a:lnTo>
                <a:lnTo>
                  <a:pt x="579" y="112"/>
                </a:lnTo>
                <a:lnTo>
                  <a:pt x="584" y="104"/>
                </a:lnTo>
                <a:lnTo>
                  <a:pt x="589" y="96"/>
                </a:lnTo>
                <a:lnTo>
                  <a:pt x="592" y="87"/>
                </a:lnTo>
                <a:lnTo>
                  <a:pt x="593" y="77"/>
                </a:lnTo>
                <a:lnTo>
                  <a:pt x="592" y="68"/>
                </a:lnTo>
                <a:lnTo>
                  <a:pt x="589" y="59"/>
                </a:lnTo>
                <a:lnTo>
                  <a:pt x="584" y="50"/>
                </a:lnTo>
                <a:lnTo>
                  <a:pt x="579" y="4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9" name="Freeform 57"/>
          <p:cNvSpPr>
            <a:spLocks/>
          </p:cNvSpPr>
          <p:nvPr/>
        </p:nvSpPr>
        <p:spPr bwMode="auto">
          <a:xfrm>
            <a:off x="1181101" y="6417470"/>
            <a:ext cx="628650" cy="393700"/>
          </a:xfrm>
          <a:custGeom>
            <a:avLst/>
            <a:gdLst>
              <a:gd name="T0" fmla="*/ 577 w 593"/>
              <a:gd name="T1" fmla="*/ 262 h 373"/>
              <a:gd name="T2" fmla="*/ 330 w 593"/>
              <a:gd name="T3" fmla="*/ 14 h 373"/>
              <a:gd name="T4" fmla="*/ 323 w 593"/>
              <a:gd name="T5" fmla="*/ 8 h 373"/>
              <a:gd name="T6" fmla="*/ 314 w 593"/>
              <a:gd name="T7" fmla="*/ 4 h 373"/>
              <a:gd name="T8" fmla="*/ 305 w 593"/>
              <a:gd name="T9" fmla="*/ 1 h 373"/>
              <a:gd name="T10" fmla="*/ 296 w 593"/>
              <a:gd name="T11" fmla="*/ 0 h 373"/>
              <a:gd name="T12" fmla="*/ 286 w 593"/>
              <a:gd name="T13" fmla="*/ 1 h 373"/>
              <a:gd name="T14" fmla="*/ 277 w 593"/>
              <a:gd name="T15" fmla="*/ 4 h 373"/>
              <a:gd name="T16" fmla="*/ 269 w 593"/>
              <a:gd name="T17" fmla="*/ 8 h 373"/>
              <a:gd name="T18" fmla="*/ 261 w 593"/>
              <a:gd name="T19" fmla="*/ 14 h 373"/>
              <a:gd name="T20" fmla="*/ 14 w 593"/>
              <a:gd name="T21" fmla="*/ 262 h 373"/>
              <a:gd name="T22" fmla="*/ 7 w 593"/>
              <a:gd name="T23" fmla="*/ 270 h 373"/>
              <a:gd name="T24" fmla="*/ 3 w 593"/>
              <a:gd name="T25" fmla="*/ 278 h 373"/>
              <a:gd name="T26" fmla="*/ 1 w 593"/>
              <a:gd name="T27" fmla="*/ 287 h 373"/>
              <a:gd name="T28" fmla="*/ 0 w 593"/>
              <a:gd name="T29" fmla="*/ 297 h 373"/>
              <a:gd name="T30" fmla="*/ 1 w 593"/>
              <a:gd name="T31" fmla="*/ 307 h 373"/>
              <a:gd name="T32" fmla="*/ 3 w 593"/>
              <a:gd name="T33" fmla="*/ 315 h 373"/>
              <a:gd name="T34" fmla="*/ 7 w 593"/>
              <a:gd name="T35" fmla="*/ 324 h 373"/>
              <a:gd name="T36" fmla="*/ 14 w 593"/>
              <a:gd name="T37" fmla="*/ 331 h 373"/>
              <a:gd name="T38" fmla="*/ 42 w 593"/>
              <a:gd name="T39" fmla="*/ 359 h 373"/>
              <a:gd name="T40" fmla="*/ 49 w 593"/>
              <a:gd name="T41" fmla="*/ 366 h 373"/>
              <a:gd name="T42" fmla="*/ 58 w 593"/>
              <a:gd name="T43" fmla="*/ 370 h 373"/>
              <a:gd name="T44" fmla="*/ 67 w 593"/>
              <a:gd name="T45" fmla="*/ 373 h 373"/>
              <a:gd name="T46" fmla="*/ 76 w 593"/>
              <a:gd name="T47" fmla="*/ 373 h 373"/>
              <a:gd name="T48" fmla="*/ 86 w 593"/>
              <a:gd name="T49" fmla="*/ 373 h 373"/>
              <a:gd name="T50" fmla="*/ 96 w 593"/>
              <a:gd name="T51" fmla="*/ 370 h 373"/>
              <a:gd name="T52" fmla="*/ 103 w 593"/>
              <a:gd name="T53" fmla="*/ 366 h 373"/>
              <a:gd name="T54" fmla="*/ 111 w 593"/>
              <a:gd name="T55" fmla="*/ 359 h 373"/>
              <a:gd name="T56" fmla="*/ 296 w 593"/>
              <a:gd name="T57" fmla="*/ 175 h 373"/>
              <a:gd name="T58" fmla="*/ 480 w 593"/>
              <a:gd name="T59" fmla="*/ 359 h 373"/>
              <a:gd name="T60" fmla="*/ 488 w 593"/>
              <a:gd name="T61" fmla="*/ 366 h 373"/>
              <a:gd name="T62" fmla="*/ 496 w 593"/>
              <a:gd name="T63" fmla="*/ 370 h 373"/>
              <a:gd name="T64" fmla="*/ 505 w 593"/>
              <a:gd name="T65" fmla="*/ 373 h 373"/>
              <a:gd name="T66" fmla="*/ 515 w 593"/>
              <a:gd name="T67" fmla="*/ 373 h 373"/>
              <a:gd name="T68" fmla="*/ 525 w 593"/>
              <a:gd name="T69" fmla="*/ 373 h 373"/>
              <a:gd name="T70" fmla="*/ 533 w 593"/>
              <a:gd name="T71" fmla="*/ 370 h 373"/>
              <a:gd name="T72" fmla="*/ 542 w 593"/>
              <a:gd name="T73" fmla="*/ 366 h 373"/>
              <a:gd name="T74" fmla="*/ 549 w 593"/>
              <a:gd name="T75" fmla="*/ 359 h 373"/>
              <a:gd name="T76" fmla="*/ 579 w 593"/>
              <a:gd name="T77" fmla="*/ 331 h 373"/>
              <a:gd name="T78" fmla="*/ 584 w 593"/>
              <a:gd name="T79" fmla="*/ 324 h 373"/>
              <a:gd name="T80" fmla="*/ 588 w 593"/>
              <a:gd name="T81" fmla="*/ 315 h 373"/>
              <a:gd name="T82" fmla="*/ 591 w 593"/>
              <a:gd name="T83" fmla="*/ 307 h 373"/>
              <a:gd name="T84" fmla="*/ 593 w 593"/>
              <a:gd name="T85" fmla="*/ 297 h 373"/>
              <a:gd name="T86" fmla="*/ 591 w 593"/>
              <a:gd name="T87" fmla="*/ 287 h 373"/>
              <a:gd name="T88" fmla="*/ 588 w 593"/>
              <a:gd name="T89" fmla="*/ 278 h 373"/>
              <a:gd name="T90" fmla="*/ 584 w 593"/>
              <a:gd name="T91" fmla="*/ 270 h 373"/>
              <a:gd name="T92" fmla="*/ 577 w 593"/>
              <a:gd name="T93" fmla="*/ 26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3" h="373">
                <a:moveTo>
                  <a:pt x="577" y="262"/>
                </a:moveTo>
                <a:lnTo>
                  <a:pt x="330" y="14"/>
                </a:lnTo>
                <a:lnTo>
                  <a:pt x="323" y="8"/>
                </a:lnTo>
                <a:lnTo>
                  <a:pt x="314" y="4"/>
                </a:lnTo>
                <a:lnTo>
                  <a:pt x="305" y="1"/>
                </a:lnTo>
                <a:lnTo>
                  <a:pt x="296" y="0"/>
                </a:lnTo>
                <a:lnTo>
                  <a:pt x="286" y="1"/>
                </a:lnTo>
                <a:lnTo>
                  <a:pt x="277" y="4"/>
                </a:lnTo>
                <a:lnTo>
                  <a:pt x="269" y="8"/>
                </a:lnTo>
                <a:lnTo>
                  <a:pt x="261" y="14"/>
                </a:lnTo>
                <a:lnTo>
                  <a:pt x="14" y="262"/>
                </a:lnTo>
                <a:lnTo>
                  <a:pt x="7" y="270"/>
                </a:lnTo>
                <a:lnTo>
                  <a:pt x="3" y="278"/>
                </a:lnTo>
                <a:lnTo>
                  <a:pt x="1" y="287"/>
                </a:lnTo>
                <a:lnTo>
                  <a:pt x="0" y="297"/>
                </a:lnTo>
                <a:lnTo>
                  <a:pt x="1" y="307"/>
                </a:lnTo>
                <a:lnTo>
                  <a:pt x="3" y="315"/>
                </a:lnTo>
                <a:lnTo>
                  <a:pt x="7" y="324"/>
                </a:lnTo>
                <a:lnTo>
                  <a:pt x="14" y="331"/>
                </a:lnTo>
                <a:lnTo>
                  <a:pt x="42" y="359"/>
                </a:lnTo>
                <a:lnTo>
                  <a:pt x="49" y="366"/>
                </a:lnTo>
                <a:lnTo>
                  <a:pt x="58" y="370"/>
                </a:lnTo>
                <a:lnTo>
                  <a:pt x="67" y="373"/>
                </a:lnTo>
                <a:lnTo>
                  <a:pt x="76" y="373"/>
                </a:lnTo>
                <a:lnTo>
                  <a:pt x="86" y="373"/>
                </a:lnTo>
                <a:lnTo>
                  <a:pt x="96" y="370"/>
                </a:lnTo>
                <a:lnTo>
                  <a:pt x="103" y="366"/>
                </a:lnTo>
                <a:lnTo>
                  <a:pt x="111" y="359"/>
                </a:lnTo>
                <a:lnTo>
                  <a:pt x="296" y="175"/>
                </a:lnTo>
                <a:lnTo>
                  <a:pt x="480" y="359"/>
                </a:lnTo>
                <a:lnTo>
                  <a:pt x="488" y="366"/>
                </a:lnTo>
                <a:lnTo>
                  <a:pt x="496" y="370"/>
                </a:lnTo>
                <a:lnTo>
                  <a:pt x="505" y="373"/>
                </a:lnTo>
                <a:lnTo>
                  <a:pt x="515" y="373"/>
                </a:lnTo>
                <a:lnTo>
                  <a:pt x="525" y="373"/>
                </a:lnTo>
                <a:lnTo>
                  <a:pt x="533" y="370"/>
                </a:lnTo>
                <a:lnTo>
                  <a:pt x="542" y="366"/>
                </a:lnTo>
                <a:lnTo>
                  <a:pt x="549" y="359"/>
                </a:lnTo>
                <a:lnTo>
                  <a:pt x="579" y="331"/>
                </a:lnTo>
                <a:lnTo>
                  <a:pt x="584" y="324"/>
                </a:lnTo>
                <a:lnTo>
                  <a:pt x="588" y="315"/>
                </a:lnTo>
                <a:lnTo>
                  <a:pt x="591" y="307"/>
                </a:lnTo>
                <a:lnTo>
                  <a:pt x="593" y="297"/>
                </a:lnTo>
                <a:lnTo>
                  <a:pt x="591" y="287"/>
                </a:lnTo>
                <a:lnTo>
                  <a:pt x="588" y="278"/>
                </a:lnTo>
                <a:lnTo>
                  <a:pt x="584" y="270"/>
                </a:lnTo>
                <a:lnTo>
                  <a:pt x="577" y="26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0" name="Freeform 58"/>
          <p:cNvSpPr>
            <a:spLocks/>
          </p:cNvSpPr>
          <p:nvPr/>
        </p:nvSpPr>
        <p:spPr bwMode="auto">
          <a:xfrm>
            <a:off x="2790826" y="6303170"/>
            <a:ext cx="393700" cy="625476"/>
          </a:xfrm>
          <a:custGeom>
            <a:avLst/>
            <a:gdLst>
              <a:gd name="T0" fmla="*/ 174 w 374"/>
              <a:gd name="T1" fmla="*/ 297 h 593"/>
              <a:gd name="T2" fmla="*/ 360 w 374"/>
              <a:gd name="T3" fmla="*/ 111 h 593"/>
              <a:gd name="T4" fmla="*/ 365 w 374"/>
              <a:gd name="T5" fmla="*/ 105 h 593"/>
              <a:gd name="T6" fmla="*/ 370 w 374"/>
              <a:gd name="T7" fmla="*/ 96 h 593"/>
              <a:gd name="T8" fmla="*/ 373 w 374"/>
              <a:gd name="T9" fmla="*/ 87 h 593"/>
              <a:gd name="T10" fmla="*/ 374 w 374"/>
              <a:gd name="T11" fmla="*/ 76 h 593"/>
              <a:gd name="T12" fmla="*/ 373 w 374"/>
              <a:gd name="T13" fmla="*/ 67 h 593"/>
              <a:gd name="T14" fmla="*/ 370 w 374"/>
              <a:gd name="T15" fmla="*/ 58 h 593"/>
              <a:gd name="T16" fmla="*/ 365 w 374"/>
              <a:gd name="T17" fmla="*/ 49 h 593"/>
              <a:gd name="T18" fmla="*/ 360 w 374"/>
              <a:gd name="T19" fmla="*/ 43 h 593"/>
              <a:gd name="T20" fmla="*/ 331 w 374"/>
              <a:gd name="T21" fmla="*/ 14 h 593"/>
              <a:gd name="T22" fmla="*/ 323 w 374"/>
              <a:gd name="T23" fmla="*/ 7 h 593"/>
              <a:gd name="T24" fmla="*/ 316 w 374"/>
              <a:gd name="T25" fmla="*/ 3 h 593"/>
              <a:gd name="T26" fmla="*/ 306 w 374"/>
              <a:gd name="T27" fmla="*/ 1 h 593"/>
              <a:gd name="T28" fmla="*/ 296 w 374"/>
              <a:gd name="T29" fmla="*/ 0 h 593"/>
              <a:gd name="T30" fmla="*/ 286 w 374"/>
              <a:gd name="T31" fmla="*/ 1 h 593"/>
              <a:gd name="T32" fmla="*/ 278 w 374"/>
              <a:gd name="T33" fmla="*/ 3 h 593"/>
              <a:gd name="T34" fmla="*/ 269 w 374"/>
              <a:gd name="T35" fmla="*/ 7 h 593"/>
              <a:gd name="T36" fmla="*/ 262 w 374"/>
              <a:gd name="T37" fmla="*/ 14 h 593"/>
              <a:gd name="T38" fmla="*/ 14 w 374"/>
              <a:gd name="T39" fmla="*/ 262 h 593"/>
              <a:gd name="T40" fmla="*/ 8 w 374"/>
              <a:gd name="T41" fmla="*/ 269 h 593"/>
              <a:gd name="T42" fmla="*/ 4 w 374"/>
              <a:gd name="T43" fmla="*/ 277 h 593"/>
              <a:gd name="T44" fmla="*/ 1 w 374"/>
              <a:gd name="T45" fmla="*/ 286 h 593"/>
              <a:gd name="T46" fmla="*/ 0 w 374"/>
              <a:gd name="T47" fmla="*/ 296 h 593"/>
              <a:gd name="T48" fmla="*/ 1 w 374"/>
              <a:gd name="T49" fmla="*/ 306 h 593"/>
              <a:gd name="T50" fmla="*/ 4 w 374"/>
              <a:gd name="T51" fmla="*/ 315 h 593"/>
              <a:gd name="T52" fmla="*/ 8 w 374"/>
              <a:gd name="T53" fmla="*/ 323 h 593"/>
              <a:gd name="T54" fmla="*/ 14 w 374"/>
              <a:gd name="T55" fmla="*/ 330 h 593"/>
              <a:gd name="T56" fmla="*/ 262 w 374"/>
              <a:gd name="T57" fmla="*/ 579 h 593"/>
              <a:gd name="T58" fmla="*/ 269 w 374"/>
              <a:gd name="T59" fmla="*/ 584 h 593"/>
              <a:gd name="T60" fmla="*/ 278 w 374"/>
              <a:gd name="T61" fmla="*/ 588 h 593"/>
              <a:gd name="T62" fmla="*/ 286 w 374"/>
              <a:gd name="T63" fmla="*/ 592 h 593"/>
              <a:gd name="T64" fmla="*/ 296 w 374"/>
              <a:gd name="T65" fmla="*/ 593 h 593"/>
              <a:gd name="T66" fmla="*/ 306 w 374"/>
              <a:gd name="T67" fmla="*/ 592 h 593"/>
              <a:gd name="T68" fmla="*/ 316 w 374"/>
              <a:gd name="T69" fmla="*/ 588 h 593"/>
              <a:gd name="T70" fmla="*/ 323 w 374"/>
              <a:gd name="T71" fmla="*/ 584 h 593"/>
              <a:gd name="T72" fmla="*/ 331 w 374"/>
              <a:gd name="T73" fmla="*/ 579 h 593"/>
              <a:gd name="T74" fmla="*/ 360 w 374"/>
              <a:gd name="T75" fmla="*/ 549 h 593"/>
              <a:gd name="T76" fmla="*/ 365 w 374"/>
              <a:gd name="T77" fmla="*/ 542 h 593"/>
              <a:gd name="T78" fmla="*/ 370 w 374"/>
              <a:gd name="T79" fmla="*/ 534 h 593"/>
              <a:gd name="T80" fmla="*/ 373 w 374"/>
              <a:gd name="T81" fmla="*/ 526 h 593"/>
              <a:gd name="T82" fmla="*/ 374 w 374"/>
              <a:gd name="T83" fmla="*/ 516 h 593"/>
              <a:gd name="T84" fmla="*/ 373 w 374"/>
              <a:gd name="T85" fmla="*/ 506 h 593"/>
              <a:gd name="T86" fmla="*/ 370 w 374"/>
              <a:gd name="T87" fmla="*/ 496 h 593"/>
              <a:gd name="T88" fmla="*/ 365 w 374"/>
              <a:gd name="T89" fmla="*/ 489 h 593"/>
              <a:gd name="T90" fmla="*/ 360 w 374"/>
              <a:gd name="T91" fmla="*/ 481 h 593"/>
              <a:gd name="T92" fmla="*/ 174 w 374"/>
              <a:gd name="T93" fmla="*/ 29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4" h="593">
                <a:moveTo>
                  <a:pt x="174" y="297"/>
                </a:moveTo>
                <a:lnTo>
                  <a:pt x="360" y="111"/>
                </a:lnTo>
                <a:lnTo>
                  <a:pt x="365" y="105"/>
                </a:lnTo>
                <a:lnTo>
                  <a:pt x="370" y="96"/>
                </a:lnTo>
                <a:lnTo>
                  <a:pt x="373" y="87"/>
                </a:lnTo>
                <a:lnTo>
                  <a:pt x="374" y="76"/>
                </a:lnTo>
                <a:lnTo>
                  <a:pt x="373" y="67"/>
                </a:lnTo>
                <a:lnTo>
                  <a:pt x="370" y="58"/>
                </a:lnTo>
                <a:lnTo>
                  <a:pt x="365" y="49"/>
                </a:lnTo>
                <a:lnTo>
                  <a:pt x="360" y="43"/>
                </a:lnTo>
                <a:lnTo>
                  <a:pt x="331" y="14"/>
                </a:lnTo>
                <a:lnTo>
                  <a:pt x="323" y="7"/>
                </a:lnTo>
                <a:lnTo>
                  <a:pt x="316" y="3"/>
                </a:lnTo>
                <a:lnTo>
                  <a:pt x="306" y="1"/>
                </a:lnTo>
                <a:lnTo>
                  <a:pt x="296" y="0"/>
                </a:lnTo>
                <a:lnTo>
                  <a:pt x="286" y="1"/>
                </a:lnTo>
                <a:lnTo>
                  <a:pt x="278" y="3"/>
                </a:lnTo>
                <a:lnTo>
                  <a:pt x="269" y="7"/>
                </a:lnTo>
                <a:lnTo>
                  <a:pt x="262" y="14"/>
                </a:lnTo>
                <a:lnTo>
                  <a:pt x="14" y="262"/>
                </a:lnTo>
                <a:lnTo>
                  <a:pt x="8" y="269"/>
                </a:lnTo>
                <a:lnTo>
                  <a:pt x="4" y="277"/>
                </a:lnTo>
                <a:lnTo>
                  <a:pt x="1" y="286"/>
                </a:lnTo>
                <a:lnTo>
                  <a:pt x="0" y="296"/>
                </a:lnTo>
                <a:lnTo>
                  <a:pt x="1" y="306"/>
                </a:lnTo>
                <a:lnTo>
                  <a:pt x="4" y="315"/>
                </a:lnTo>
                <a:lnTo>
                  <a:pt x="8" y="323"/>
                </a:lnTo>
                <a:lnTo>
                  <a:pt x="14" y="330"/>
                </a:lnTo>
                <a:lnTo>
                  <a:pt x="262" y="579"/>
                </a:lnTo>
                <a:lnTo>
                  <a:pt x="269" y="584"/>
                </a:lnTo>
                <a:lnTo>
                  <a:pt x="278" y="588"/>
                </a:lnTo>
                <a:lnTo>
                  <a:pt x="286" y="592"/>
                </a:lnTo>
                <a:lnTo>
                  <a:pt x="296" y="593"/>
                </a:lnTo>
                <a:lnTo>
                  <a:pt x="306" y="592"/>
                </a:lnTo>
                <a:lnTo>
                  <a:pt x="316" y="588"/>
                </a:lnTo>
                <a:lnTo>
                  <a:pt x="323" y="584"/>
                </a:lnTo>
                <a:lnTo>
                  <a:pt x="331" y="579"/>
                </a:lnTo>
                <a:lnTo>
                  <a:pt x="360" y="549"/>
                </a:lnTo>
                <a:lnTo>
                  <a:pt x="365" y="542"/>
                </a:lnTo>
                <a:lnTo>
                  <a:pt x="370" y="534"/>
                </a:lnTo>
                <a:lnTo>
                  <a:pt x="373" y="526"/>
                </a:lnTo>
                <a:lnTo>
                  <a:pt x="374" y="516"/>
                </a:lnTo>
                <a:lnTo>
                  <a:pt x="373" y="506"/>
                </a:lnTo>
                <a:lnTo>
                  <a:pt x="370" y="496"/>
                </a:lnTo>
                <a:lnTo>
                  <a:pt x="365" y="489"/>
                </a:lnTo>
                <a:lnTo>
                  <a:pt x="360" y="481"/>
                </a:lnTo>
                <a:lnTo>
                  <a:pt x="174" y="29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1" name="Freeform 59"/>
          <p:cNvSpPr>
            <a:spLocks noEditPoints="1"/>
          </p:cNvSpPr>
          <p:nvPr/>
        </p:nvSpPr>
        <p:spPr bwMode="auto">
          <a:xfrm>
            <a:off x="4352927" y="6306345"/>
            <a:ext cx="619126" cy="619126"/>
          </a:xfrm>
          <a:custGeom>
            <a:avLst/>
            <a:gdLst>
              <a:gd name="T0" fmla="*/ 524 w 584"/>
              <a:gd name="T1" fmla="*/ 113 h 584"/>
              <a:gd name="T2" fmla="*/ 485 w 584"/>
              <a:gd name="T3" fmla="*/ 72 h 584"/>
              <a:gd name="T4" fmla="*/ 438 w 584"/>
              <a:gd name="T5" fmla="*/ 39 h 584"/>
              <a:gd name="T6" fmla="*/ 386 w 584"/>
              <a:gd name="T7" fmla="*/ 15 h 584"/>
              <a:gd name="T8" fmla="*/ 330 w 584"/>
              <a:gd name="T9" fmla="*/ 2 h 584"/>
              <a:gd name="T10" fmla="*/ 272 w 584"/>
              <a:gd name="T11" fmla="*/ 0 h 584"/>
              <a:gd name="T12" fmla="*/ 215 w 584"/>
              <a:gd name="T13" fmla="*/ 10 h 584"/>
              <a:gd name="T14" fmla="*/ 162 w 584"/>
              <a:gd name="T15" fmla="*/ 30 h 584"/>
              <a:gd name="T16" fmla="*/ 113 w 584"/>
              <a:gd name="T17" fmla="*/ 61 h 584"/>
              <a:gd name="T18" fmla="*/ 72 w 584"/>
              <a:gd name="T19" fmla="*/ 99 h 584"/>
              <a:gd name="T20" fmla="*/ 39 w 584"/>
              <a:gd name="T21" fmla="*/ 146 h 584"/>
              <a:gd name="T22" fmla="*/ 15 w 584"/>
              <a:gd name="T23" fmla="*/ 198 h 584"/>
              <a:gd name="T24" fmla="*/ 2 w 584"/>
              <a:gd name="T25" fmla="*/ 253 h 584"/>
              <a:gd name="T26" fmla="*/ 0 w 584"/>
              <a:gd name="T27" fmla="*/ 312 h 584"/>
              <a:gd name="T28" fmla="*/ 9 w 584"/>
              <a:gd name="T29" fmla="*/ 368 h 584"/>
              <a:gd name="T30" fmla="*/ 29 w 584"/>
              <a:gd name="T31" fmla="*/ 422 h 584"/>
              <a:gd name="T32" fmla="*/ 60 w 584"/>
              <a:gd name="T33" fmla="*/ 471 h 584"/>
              <a:gd name="T34" fmla="*/ 98 w 584"/>
              <a:gd name="T35" fmla="*/ 512 h 584"/>
              <a:gd name="T36" fmla="*/ 144 w 584"/>
              <a:gd name="T37" fmla="*/ 545 h 584"/>
              <a:gd name="T38" fmla="*/ 197 w 584"/>
              <a:gd name="T39" fmla="*/ 569 h 584"/>
              <a:gd name="T40" fmla="*/ 252 w 584"/>
              <a:gd name="T41" fmla="*/ 582 h 584"/>
              <a:gd name="T42" fmla="*/ 311 w 584"/>
              <a:gd name="T43" fmla="*/ 583 h 584"/>
              <a:gd name="T44" fmla="*/ 368 w 584"/>
              <a:gd name="T45" fmla="*/ 575 h 584"/>
              <a:gd name="T46" fmla="*/ 421 w 584"/>
              <a:gd name="T47" fmla="*/ 554 h 584"/>
              <a:gd name="T48" fmla="*/ 471 w 584"/>
              <a:gd name="T49" fmla="*/ 524 h 584"/>
              <a:gd name="T50" fmla="*/ 512 w 584"/>
              <a:gd name="T51" fmla="*/ 485 h 584"/>
              <a:gd name="T52" fmla="*/ 545 w 584"/>
              <a:gd name="T53" fmla="*/ 438 h 584"/>
              <a:gd name="T54" fmla="*/ 569 w 584"/>
              <a:gd name="T55" fmla="*/ 387 h 584"/>
              <a:gd name="T56" fmla="*/ 582 w 584"/>
              <a:gd name="T57" fmla="*/ 332 h 584"/>
              <a:gd name="T58" fmla="*/ 583 w 584"/>
              <a:gd name="T59" fmla="*/ 272 h 584"/>
              <a:gd name="T60" fmla="*/ 574 w 584"/>
              <a:gd name="T61" fmla="*/ 216 h 584"/>
              <a:gd name="T62" fmla="*/ 554 w 584"/>
              <a:gd name="T63" fmla="*/ 162 h 584"/>
              <a:gd name="T64" fmla="*/ 309 w 584"/>
              <a:gd name="T65" fmla="*/ 445 h 584"/>
              <a:gd name="T66" fmla="*/ 297 w 584"/>
              <a:gd name="T67" fmla="*/ 453 h 584"/>
              <a:gd name="T68" fmla="*/ 283 w 584"/>
              <a:gd name="T69" fmla="*/ 450 h 584"/>
              <a:gd name="T70" fmla="*/ 101 w 584"/>
              <a:gd name="T71" fmla="*/ 272 h 584"/>
              <a:gd name="T72" fmla="*/ 95 w 584"/>
              <a:gd name="T73" fmla="*/ 260 h 584"/>
              <a:gd name="T74" fmla="*/ 96 w 584"/>
              <a:gd name="T75" fmla="*/ 246 h 584"/>
              <a:gd name="T76" fmla="*/ 140 w 584"/>
              <a:gd name="T77" fmla="*/ 200 h 584"/>
              <a:gd name="T78" fmla="*/ 153 w 584"/>
              <a:gd name="T79" fmla="*/ 193 h 584"/>
              <a:gd name="T80" fmla="*/ 167 w 584"/>
              <a:gd name="T81" fmla="*/ 194 h 584"/>
              <a:gd name="T82" fmla="*/ 291 w 584"/>
              <a:gd name="T83" fmla="*/ 316 h 584"/>
              <a:gd name="T84" fmla="*/ 417 w 584"/>
              <a:gd name="T85" fmla="*/ 194 h 584"/>
              <a:gd name="T86" fmla="*/ 431 w 584"/>
              <a:gd name="T87" fmla="*/ 193 h 584"/>
              <a:gd name="T88" fmla="*/ 443 w 584"/>
              <a:gd name="T89" fmla="*/ 200 h 584"/>
              <a:gd name="T90" fmla="*/ 487 w 584"/>
              <a:gd name="T91" fmla="*/ 246 h 584"/>
              <a:gd name="T92" fmla="*/ 488 w 584"/>
              <a:gd name="T93" fmla="*/ 260 h 584"/>
              <a:gd name="T94" fmla="*/ 481 w 584"/>
              <a:gd name="T95" fmla="*/ 27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4" y="113"/>
                </a:lnTo>
                <a:lnTo>
                  <a:pt x="512" y="99"/>
                </a:lnTo>
                <a:lnTo>
                  <a:pt x="499" y="85"/>
                </a:lnTo>
                <a:lnTo>
                  <a:pt x="485" y="72"/>
                </a:lnTo>
                <a:lnTo>
                  <a:pt x="471" y="61"/>
                </a:lnTo>
                <a:lnTo>
                  <a:pt x="454" y="50"/>
                </a:lnTo>
                <a:lnTo>
                  <a:pt x="438" y="39"/>
                </a:lnTo>
                <a:lnTo>
                  <a:pt x="421" y="30"/>
                </a:lnTo>
                <a:lnTo>
                  <a:pt x="404" y="22"/>
                </a:lnTo>
                <a:lnTo>
                  <a:pt x="386" y="15"/>
                </a:lnTo>
                <a:lnTo>
                  <a:pt x="368" y="10"/>
                </a:lnTo>
                <a:lnTo>
                  <a:pt x="350" y="6"/>
                </a:lnTo>
                <a:lnTo>
                  <a:pt x="330" y="2"/>
                </a:lnTo>
                <a:lnTo>
                  <a:pt x="311" y="0"/>
                </a:lnTo>
                <a:lnTo>
                  <a:pt x="291" y="0"/>
                </a:lnTo>
                <a:lnTo>
                  <a:pt x="272" y="0"/>
                </a:lnTo>
                <a:lnTo>
                  <a:pt x="252" y="2"/>
                </a:lnTo>
                <a:lnTo>
                  <a:pt x="234" y="6"/>
                </a:lnTo>
                <a:lnTo>
                  <a:pt x="215" y="10"/>
                </a:lnTo>
                <a:lnTo>
                  <a:pt x="197" y="15"/>
                </a:lnTo>
                <a:lnTo>
                  <a:pt x="179" y="22"/>
                </a:lnTo>
                <a:lnTo>
                  <a:pt x="162" y="30"/>
                </a:lnTo>
                <a:lnTo>
                  <a:pt x="144" y="39"/>
                </a:lnTo>
                <a:lnTo>
                  <a:pt x="128" y="50"/>
                </a:lnTo>
                <a:lnTo>
                  <a:pt x="113" y="61"/>
                </a:lnTo>
                <a:lnTo>
                  <a:pt x="98" y="72"/>
                </a:lnTo>
                <a:lnTo>
                  <a:pt x="85" y="85"/>
                </a:lnTo>
                <a:lnTo>
                  <a:pt x="72" y="99"/>
                </a:lnTo>
                <a:lnTo>
                  <a:pt x="60" y="113"/>
                </a:lnTo>
                <a:lnTo>
                  <a:pt x="48" y="129"/>
                </a:lnTo>
                <a:lnTo>
                  <a:pt x="39" y="146"/>
                </a:lnTo>
                <a:lnTo>
                  <a:pt x="29" y="162"/>
                </a:lnTo>
                <a:lnTo>
                  <a:pt x="21" y="179"/>
                </a:lnTo>
                <a:lnTo>
                  <a:pt x="15" y="198"/>
                </a:lnTo>
                <a:lnTo>
                  <a:pt x="9" y="216"/>
                </a:lnTo>
                <a:lnTo>
                  <a:pt x="5" y="234"/>
                </a:lnTo>
                <a:lnTo>
                  <a:pt x="2" y="253"/>
                </a:lnTo>
                <a:lnTo>
                  <a:pt x="0" y="272"/>
                </a:lnTo>
                <a:lnTo>
                  <a:pt x="0" y="292"/>
                </a:lnTo>
                <a:lnTo>
                  <a:pt x="0" y="312"/>
                </a:lnTo>
                <a:lnTo>
                  <a:pt x="2" y="332"/>
                </a:lnTo>
                <a:lnTo>
                  <a:pt x="5" y="350"/>
                </a:lnTo>
                <a:lnTo>
                  <a:pt x="9" y="368"/>
                </a:lnTo>
                <a:lnTo>
                  <a:pt x="15" y="387"/>
                </a:lnTo>
                <a:lnTo>
                  <a:pt x="21" y="404"/>
                </a:lnTo>
                <a:lnTo>
                  <a:pt x="29" y="422"/>
                </a:lnTo>
                <a:lnTo>
                  <a:pt x="39" y="438"/>
                </a:lnTo>
                <a:lnTo>
                  <a:pt x="48" y="455"/>
                </a:lnTo>
                <a:lnTo>
                  <a:pt x="60" y="471"/>
                </a:lnTo>
                <a:lnTo>
                  <a:pt x="72" y="485"/>
                </a:lnTo>
                <a:lnTo>
                  <a:pt x="85" y="499"/>
                </a:lnTo>
                <a:lnTo>
                  <a:pt x="98" y="512"/>
                </a:lnTo>
                <a:lnTo>
                  <a:pt x="113" y="524"/>
                </a:lnTo>
                <a:lnTo>
                  <a:pt x="128" y="535"/>
                </a:lnTo>
                <a:lnTo>
                  <a:pt x="144" y="545"/>
                </a:lnTo>
                <a:lnTo>
                  <a:pt x="162" y="554"/>
                </a:lnTo>
                <a:lnTo>
                  <a:pt x="179" y="563"/>
                </a:lnTo>
                <a:lnTo>
                  <a:pt x="197" y="569"/>
                </a:lnTo>
                <a:lnTo>
                  <a:pt x="215" y="575"/>
                </a:lnTo>
                <a:lnTo>
                  <a:pt x="234" y="579"/>
                </a:lnTo>
                <a:lnTo>
                  <a:pt x="252" y="582"/>
                </a:lnTo>
                <a:lnTo>
                  <a:pt x="272" y="583"/>
                </a:lnTo>
                <a:lnTo>
                  <a:pt x="291" y="584"/>
                </a:lnTo>
                <a:lnTo>
                  <a:pt x="311" y="583"/>
                </a:lnTo>
                <a:lnTo>
                  <a:pt x="330" y="582"/>
                </a:lnTo>
                <a:lnTo>
                  <a:pt x="350" y="579"/>
                </a:lnTo>
                <a:lnTo>
                  <a:pt x="368" y="575"/>
                </a:lnTo>
                <a:lnTo>
                  <a:pt x="386" y="569"/>
                </a:lnTo>
                <a:lnTo>
                  <a:pt x="404" y="563"/>
                </a:lnTo>
                <a:lnTo>
                  <a:pt x="421" y="554"/>
                </a:lnTo>
                <a:lnTo>
                  <a:pt x="438" y="545"/>
                </a:lnTo>
                <a:lnTo>
                  <a:pt x="454" y="535"/>
                </a:lnTo>
                <a:lnTo>
                  <a:pt x="471" y="524"/>
                </a:lnTo>
                <a:lnTo>
                  <a:pt x="485" y="512"/>
                </a:lnTo>
                <a:lnTo>
                  <a:pt x="499" y="499"/>
                </a:lnTo>
                <a:lnTo>
                  <a:pt x="512" y="485"/>
                </a:lnTo>
                <a:lnTo>
                  <a:pt x="524" y="471"/>
                </a:lnTo>
                <a:lnTo>
                  <a:pt x="534" y="455"/>
                </a:lnTo>
                <a:lnTo>
                  <a:pt x="545" y="438"/>
                </a:lnTo>
                <a:lnTo>
                  <a:pt x="554" y="422"/>
                </a:lnTo>
                <a:lnTo>
                  <a:pt x="561" y="404"/>
                </a:lnTo>
                <a:lnTo>
                  <a:pt x="569" y="387"/>
                </a:lnTo>
                <a:lnTo>
                  <a:pt x="574" y="368"/>
                </a:lnTo>
                <a:lnTo>
                  <a:pt x="579" y="350"/>
                </a:lnTo>
                <a:lnTo>
                  <a:pt x="582" y="332"/>
                </a:lnTo>
                <a:lnTo>
                  <a:pt x="583" y="312"/>
                </a:lnTo>
                <a:lnTo>
                  <a:pt x="584" y="292"/>
                </a:lnTo>
                <a:lnTo>
                  <a:pt x="583" y="272"/>
                </a:lnTo>
                <a:lnTo>
                  <a:pt x="582" y="253"/>
                </a:lnTo>
                <a:lnTo>
                  <a:pt x="579" y="234"/>
                </a:lnTo>
                <a:lnTo>
                  <a:pt x="574" y="216"/>
                </a:lnTo>
                <a:lnTo>
                  <a:pt x="569" y="198"/>
                </a:lnTo>
                <a:lnTo>
                  <a:pt x="561" y="179"/>
                </a:lnTo>
                <a:lnTo>
                  <a:pt x="554" y="162"/>
                </a:lnTo>
                <a:lnTo>
                  <a:pt x="545" y="146"/>
                </a:lnTo>
                <a:close/>
                <a:moveTo>
                  <a:pt x="481" y="272"/>
                </a:moveTo>
                <a:lnTo>
                  <a:pt x="309" y="445"/>
                </a:lnTo>
                <a:lnTo>
                  <a:pt x="305" y="448"/>
                </a:lnTo>
                <a:lnTo>
                  <a:pt x="301" y="450"/>
                </a:lnTo>
                <a:lnTo>
                  <a:pt x="297" y="453"/>
                </a:lnTo>
                <a:lnTo>
                  <a:pt x="291" y="453"/>
                </a:lnTo>
                <a:lnTo>
                  <a:pt x="287" y="453"/>
                </a:lnTo>
                <a:lnTo>
                  <a:pt x="283" y="450"/>
                </a:lnTo>
                <a:lnTo>
                  <a:pt x="278" y="448"/>
                </a:lnTo>
                <a:lnTo>
                  <a:pt x="274" y="445"/>
                </a:lnTo>
                <a:lnTo>
                  <a:pt x="101" y="272"/>
                </a:lnTo>
                <a:lnTo>
                  <a:pt x="99" y="269"/>
                </a:lnTo>
                <a:lnTo>
                  <a:pt x="96" y="265"/>
                </a:lnTo>
                <a:lnTo>
                  <a:pt x="95" y="260"/>
                </a:lnTo>
                <a:lnTo>
                  <a:pt x="95" y="256"/>
                </a:lnTo>
                <a:lnTo>
                  <a:pt x="95" y="251"/>
                </a:lnTo>
                <a:lnTo>
                  <a:pt x="96" y="246"/>
                </a:lnTo>
                <a:lnTo>
                  <a:pt x="99" y="242"/>
                </a:lnTo>
                <a:lnTo>
                  <a:pt x="101" y="239"/>
                </a:lnTo>
                <a:lnTo>
                  <a:pt x="140" y="200"/>
                </a:lnTo>
                <a:lnTo>
                  <a:pt x="144" y="197"/>
                </a:lnTo>
                <a:lnTo>
                  <a:pt x="149" y="194"/>
                </a:lnTo>
                <a:lnTo>
                  <a:pt x="153" y="193"/>
                </a:lnTo>
                <a:lnTo>
                  <a:pt x="157" y="192"/>
                </a:lnTo>
                <a:lnTo>
                  <a:pt x="163" y="193"/>
                </a:lnTo>
                <a:lnTo>
                  <a:pt x="167" y="194"/>
                </a:lnTo>
                <a:lnTo>
                  <a:pt x="171" y="197"/>
                </a:lnTo>
                <a:lnTo>
                  <a:pt x="175" y="200"/>
                </a:lnTo>
                <a:lnTo>
                  <a:pt x="291" y="316"/>
                </a:lnTo>
                <a:lnTo>
                  <a:pt x="408" y="200"/>
                </a:lnTo>
                <a:lnTo>
                  <a:pt x="412" y="197"/>
                </a:lnTo>
                <a:lnTo>
                  <a:pt x="417" y="194"/>
                </a:lnTo>
                <a:lnTo>
                  <a:pt x="421" y="193"/>
                </a:lnTo>
                <a:lnTo>
                  <a:pt x="425" y="192"/>
                </a:lnTo>
                <a:lnTo>
                  <a:pt x="431" y="193"/>
                </a:lnTo>
                <a:lnTo>
                  <a:pt x="435" y="194"/>
                </a:lnTo>
                <a:lnTo>
                  <a:pt x="439" y="197"/>
                </a:lnTo>
                <a:lnTo>
                  <a:pt x="443" y="200"/>
                </a:lnTo>
                <a:lnTo>
                  <a:pt x="481" y="239"/>
                </a:lnTo>
                <a:lnTo>
                  <a:pt x="485" y="242"/>
                </a:lnTo>
                <a:lnTo>
                  <a:pt x="487" y="246"/>
                </a:lnTo>
                <a:lnTo>
                  <a:pt x="488" y="251"/>
                </a:lnTo>
                <a:lnTo>
                  <a:pt x="489" y="256"/>
                </a:lnTo>
                <a:lnTo>
                  <a:pt x="488" y="260"/>
                </a:lnTo>
                <a:lnTo>
                  <a:pt x="487" y="265"/>
                </a:lnTo>
                <a:lnTo>
                  <a:pt x="485" y="269"/>
                </a:lnTo>
                <a:lnTo>
                  <a:pt x="481" y="27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2" name="Freeform 60"/>
          <p:cNvSpPr>
            <a:spLocks noEditPoints="1"/>
          </p:cNvSpPr>
          <p:nvPr/>
        </p:nvSpPr>
        <p:spPr bwMode="auto">
          <a:xfrm>
            <a:off x="5781677" y="6306345"/>
            <a:ext cx="619126" cy="619126"/>
          </a:xfrm>
          <a:custGeom>
            <a:avLst/>
            <a:gdLst>
              <a:gd name="T0" fmla="*/ 523 w 584"/>
              <a:gd name="T1" fmla="*/ 113 h 584"/>
              <a:gd name="T2" fmla="*/ 485 w 584"/>
              <a:gd name="T3" fmla="*/ 72 h 584"/>
              <a:gd name="T4" fmla="*/ 438 w 584"/>
              <a:gd name="T5" fmla="*/ 39 h 584"/>
              <a:gd name="T6" fmla="*/ 386 w 584"/>
              <a:gd name="T7" fmla="*/ 15 h 584"/>
              <a:gd name="T8" fmla="*/ 330 w 584"/>
              <a:gd name="T9" fmla="*/ 2 h 584"/>
              <a:gd name="T10" fmla="*/ 272 w 584"/>
              <a:gd name="T11" fmla="*/ 0 h 584"/>
              <a:gd name="T12" fmla="*/ 215 w 584"/>
              <a:gd name="T13" fmla="*/ 10 h 584"/>
              <a:gd name="T14" fmla="*/ 162 w 584"/>
              <a:gd name="T15" fmla="*/ 30 h 584"/>
              <a:gd name="T16" fmla="*/ 113 w 584"/>
              <a:gd name="T17" fmla="*/ 61 h 584"/>
              <a:gd name="T18" fmla="*/ 72 w 584"/>
              <a:gd name="T19" fmla="*/ 99 h 584"/>
              <a:gd name="T20" fmla="*/ 39 w 584"/>
              <a:gd name="T21" fmla="*/ 146 h 584"/>
              <a:gd name="T22" fmla="*/ 15 w 584"/>
              <a:gd name="T23" fmla="*/ 198 h 584"/>
              <a:gd name="T24" fmla="*/ 2 w 584"/>
              <a:gd name="T25" fmla="*/ 253 h 584"/>
              <a:gd name="T26" fmla="*/ 0 w 584"/>
              <a:gd name="T27" fmla="*/ 312 h 584"/>
              <a:gd name="T28" fmla="*/ 9 w 584"/>
              <a:gd name="T29" fmla="*/ 368 h 584"/>
              <a:gd name="T30" fmla="*/ 29 w 584"/>
              <a:gd name="T31" fmla="*/ 422 h 584"/>
              <a:gd name="T32" fmla="*/ 60 w 584"/>
              <a:gd name="T33" fmla="*/ 471 h 584"/>
              <a:gd name="T34" fmla="*/ 98 w 584"/>
              <a:gd name="T35" fmla="*/ 512 h 584"/>
              <a:gd name="T36" fmla="*/ 144 w 584"/>
              <a:gd name="T37" fmla="*/ 545 h 584"/>
              <a:gd name="T38" fmla="*/ 197 w 584"/>
              <a:gd name="T39" fmla="*/ 569 h 584"/>
              <a:gd name="T40" fmla="*/ 252 w 584"/>
              <a:gd name="T41" fmla="*/ 582 h 584"/>
              <a:gd name="T42" fmla="*/ 311 w 584"/>
              <a:gd name="T43" fmla="*/ 583 h 584"/>
              <a:gd name="T44" fmla="*/ 368 w 584"/>
              <a:gd name="T45" fmla="*/ 575 h 584"/>
              <a:gd name="T46" fmla="*/ 421 w 584"/>
              <a:gd name="T47" fmla="*/ 554 h 584"/>
              <a:gd name="T48" fmla="*/ 469 w 584"/>
              <a:gd name="T49" fmla="*/ 524 h 584"/>
              <a:gd name="T50" fmla="*/ 512 w 584"/>
              <a:gd name="T51" fmla="*/ 485 h 584"/>
              <a:gd name="T52" fmla="*/ 544 w 584"/>
              <a:gd name="T53" fmla="*/ 438 h 584"/>
              <a:gd name="T54" fmla="*/ 569 w 584"/>
              <a:gd name="T55" fmla="*/ 387 h 584"/>
              <a:gd name="T56" fmla="*/ 582 w 584"/>
              <a:gd name="T57" fmla="*/ 332 h 584"/>
              <a:gd name="T58" fmla="*/ 583 w 584"/>
              <a:gd name="T59" fmla="*/ 272 h 584"/>
              <a:gd name="T60" fmla="*/ 574 w 584"/>
              <a:gd name="T61" fmla="*/ 216 h 584"/>
              <a:gd name="T62" fmla="*/ 554 w 584"/>
              <a:gd name="T63" fmla="*/ 162 h 584"/>
              <a:gd name="T64" fmla="*/ 387 w 584"/>
              <a:gd name="T65" fmla="*/ 413 h 584"/>
              <a:gd name="T66" fmla="*/ 392 w 584"/>
              <a:gd name="T67" fmla="*/ 426 h 584"/>
              <a:gd name="T68" fmla="*/ 387 w 584"/>
              <a:gd name="T69" fmla="*/ 440 h 584"/>
              <a:gd name="T70" fmla="*/ 341 w 584"/>
              <a:gd name="T71" fmla="*/ 485 h 584"/>
              <a:gd name="T72" fmla="*/ 328 w 584"/>
              <a:gd name="T73" fmla="*/ 489 h 584"/>
              <a:gd name="T74" fmla="*/ 315 w 584"/>
              <a:gd name="T75" fmla="*/ 485 h 584"/>
              <a:gd name="T76" fmla="*/ 135 w 584"/>
              <a:gd name="T77" fmla="*/ 306 h 584"/>
              <a:gd name="T78" fmla="*/ 131 w 584"/>
              <a:gd name="T79" fmla="*/ 292 h 584"/>
              <a:gd name="T80" fmla="*/ 135 w 584"/>
              <a:gd name="T81" fmla="*/ 279 h 584"/>
              <a:gd name="T82" fmla="*/ 315 w 584"/>
              <a:gd name="T83" fmla="*/ 99 h 584"/>
              <a:gd name="T84" fmla="*/ 328 w 584"/>
              <a:gd name="T85" fmla="*/ 95 h 584"/>
              <a:gd name="T86" fmla="*/ 341 w 584"/>
              <a:gd name="T87" fmla="*/ 99 h 584"/>
              <a:gd name="T88" fmla="*/ 387 w 584"/>
              <a:gd name="T89" fmla="*/ 145 h 584"/>
              <a:gd name="T90" fmla="*/ 392 w 584"/>
              <a:gd name="T91" fmla="*/ 158 h 584"/>
              <a:gd name="T92" fmla="*/ 387 w 584"/>
              <a:gd name="T93" fmla="*/ 172 h 584"/>
              <a:gd name="T94" fmla="*/ 384 w 584"/>
              <a:gd name="T95" fmla="*/ 4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4" y="146"/>
                </a:moveTo>
                <a:lnTo>
                  <a:pt x="534" y="129"/>
                </a:lnTo>
                <a:lnTo>
                  <a:pt x="523" y="113"/>
                </a:lnTo>
                <a:lnTo>
                  <a:pt x="512" y="99"/>
                </a:lnTo>
                <a:lnTo>
                  <a:pt x="499" y="85"/>
                </a:lnTo>
                <a:lnTo>
                  <a:pt x="485" y="72"/>
                </a:lnTo>
                <a:lnTo>
                  <a:pt x="469" y="61"/>
                </a:lnTo>
                <a:lnTo>
                  <a:pt x="454" y="50"/>
                </a:lnTo>
                <a:lnTo>
                  <a:pt x="438" y="39"/>
                </a:lnTo>
                <a:lnTo>
                  <a:pt x="421" y="30"/>
                </a:lnTo>
                <a:lnTo>
                  <a:pt x="404" y="22"/>
                </a:lnTo>
                <a:lnTo>
                  <a:pt x="386" y="15"/>
                </a:lnTo>
                <a:lnTo>
                  <a:pt x="368" y="10"/>
                </a:lnTo>
                <a:lnTo>
                  <a:pt x="350" y="6"/>
                </a:lnTo>
                <a:lnTo>
                  <a:pt x="330" y="2"/>
                </a:lnTo>
                <a:lnTo>
                  <a:pt x="311" y="0"/>
                </a:lnTo>
                <a:lnTo>
                  <a:pt x="291" y="0"/>
                </a:lnTo>
                <a:lnTo>
                  <a:pt x="272" y="0"/>
                </a:lnTo>
                <a:lnTo>
                  <a:pt x="252" y="2"/>
                </a:lnTo>
                <a:lnTo>
                  <a:pt x="234" y="6"/>
                </a:lnTo>
                <a:lnTo>
                  <a:pt x="215" y="10"/>
                </a:lnTo>
                <a:lnTo>
                  <a:pt x="197" y="15"/>
                </a:lnTo>
                <a:lnTo>
                  <a:pt x="179" y="22"/>
                </a:lnTo>
                <a:lnTo>
                  <a:pt x="162" y="30"/>
                </a:lnTo>
                <a:lnTo>
                  <a:pt x="144" y="39"/>
                </a:lnTo>
                <a:lnTo>
                  <a:pt x="128" y="50"/>
                </a:lnTo>
                <a:lnTo>
                  <a:pt x="113" y="61"/>
                </a:lnTo>
                <a:lnTo>
                  <a:pt x="98" y="72"/>
                </a:lnTo>
                <a:lnTo>
                  <a:pt x="85" y="85"/>
                </a:lnTo>
                <a:lnTo>
                  <a:pt x="72" y="99"/>
                </a:lnTo>
                <a:lnTo>
                  <a:pt x="60" y="113"/>
                </a:lnTo>
                <a:lnTo>
                  <a:pt x="48" y="129"/>
                </a:lnTo>
                <a:lnTo>
                  <a:pt x="39" y="146"/>
                </a:lnTo>
                <a:lnTo>
                  <a:pt x="29" y="162"/>
                </a:lnTo>
                <a:lnTo>
                  <a:pt x="21" y="179"/>
                </a:lnTo>
                <a:lnTo>
                  <a:pt x="15" y="198"/>
                </a:lnTo>
                <a:lnTo>
                  <a:pt x="9" y="216"/>
                </a:lnTo>
                <a:lnTo>
                  <a:pt x="5" y="234"/>
                </a:lnTo>
                <a:lnTo>
                  <a:pt x="2" y="253"/>
                </a:lnTo>
                <a:lnTo>
                  <a:pt x="0" y="272"/>
                </a:lnTo>
                <a:lnTo>
                  <a:pt x="0" y="292"/>
                </a:lnTo>
                <a:lnTo>
                  <a:pt x="0" y="312"/>
                </a:lnTo>
                <a:lnTo>
                  <a:pt x="2" y="332"/>
                </a:lnTo>
                <a:lnTo>
                  <a:pt x="5" y="350"/>
                </a:lnTo>
                <a:lnTo>
                  <a:pt x="9" y="368"/>
                </a:lnTo>
                <a:lnTo>
                  <a:pt x="15" y="387"/>
                </a:lnTo>
                <a:lnTo>
                  <a:pt x="21" y="404"/>
                </a:lnTo>
                <a:lnTo>
                  <a:pt x="29" y="422"/>
                </a:lnTo>
                <a:lnTo>
                  <a:pt x="39" y="438"/>
                </a:lnTo>
                <a:lnTo>
                  <a:pt x="48" y="455"/>
                </a:lnTo>
                <a:lnTo>
                  <a:pt x="60" y="471"/>
                </a:lnTo>
                <a:lnTo>
                  <a:pt x="72" y="485"/>
                </a:lnTo>
                <a:lnTo>
                  <a:pt x="85" y="499"/>
                </a:lnTo>
                <a:lnTo>
                  <a:pt x="98" y="512"/>
                </a:lnTo>
                <a:lnTo>
                  <a:pt x="113" y="524"/>
                </a:lnTo>
                <a:lnTo>
                  <a:pt x="128" y="535"/>
                </a:lnTo>
                <a:lnTo>
                  <a:pt x="144" y="545"/>
                </a:lnTo>
                <a:lnTo>
                  <a:pt x="162" y="554"/>
                </a:lnTo>
                <a:lnTo>
                  <a:pt x="179" y="563"/>
                </a:lnTo>
                <a:lnTo>
                  <a:pt x="197" y="569"/>
                </a:lnTo>
                <a:lnTo>
                  <a:pt x="215" y="575"/>
                </a:lnTo>
                <a:lnTo>
                  <a:pt x="234" y="579"/>
                </a:lnTo>
                <a:lnTo>
                  <a:pt x="252" y="582"/>
                </a:lnTo>
                <a:lnTo>
                  <a:pt x="272" y="583"/>
                </a:lnTo>
                <a:lnTo>
                  <a:pt x="291" y="584"/>
                </a:lnTo>
                <a:lnTo>
                  <a:pt x="311" y="583"/>
                </a:lnTo>
                <a:lnTo>
                  <a:pt x="330" y="582"/>
                </a:lnTo>
                <a:lnTo>
                  <a:pt x="350" y="579"/>
                </a:lnTo>
                <a:lnTo>
                  <a:pt x="368" y="575"/>
                </a:lnTo>
                <a:lnTo>
                  <a:pt x="386" y="569"/>
                </a:lnTo>
                <a:lnTo>
                  <a:pt x="404" y="563"/>
                </a:lnTo>
                <a:lnTo>
                  <a:pt x="421" y="554"/>
                </a:lnTo>
                <a:lnTo>
                  <a:pt x="438" y="545"/>
                </a:lnTo>
                <a:lnTo>
                  <a:pt x="454" y="535"/>
                </a:lnTo>
                <a:lnTo>
                  <a:pt x="469" y="524"/>
                </a:lnTo>
                <a:lnTo>
                  <a:pt x="485" y="512"/>
                </a:lnTo>
                <a:lnTo>
                  <a:pt x="499" y="499"/>
                </a:lnTo>
                <a:lnTo>
                  <a:pt x="512" y="485"/>
                </a:lnTo>
                <a:lnTo>
                  <a:pt x="523" y="471"/>
                </a:lnTo>
                <a:lnTo>
                  <a:pt x="534" y="455"/>
                </a:lnTo>
                <a:lnTo>
                  <a:pt x="544" y="438"/>
                </a:lnTo>
                <a:lnTo>
                  <a:pt x="554" y="422"/>
                </a:lnTo>
                <a:lnTo>
                  <a:pt x="561" y="404"/>
                </a:lnTo>
                <a:lnTo>
                  <a:pt x="569" y="387"/>
                </a:lnTo>
                <a:lnTo>
                  <a:pt x="574" y="368"/>
                </a:lnTo>
                <a:lnTo>
                  <a:pt x="579" y="350"/>
                </a:lnTo>
                <a:lnTo>
                  <a:pt x="582" y="332"/>
                </a:lnTo>
                <a:lnTo>
                  <a:pt x="583" y="312"/>
                </a:lnTo>
                <a:lnTo>
                  <a:pt x="584" y="292"/>
                </a:lnTo>
                <a:lnTo>
                  <a:pt x="583" y="272"/>
                </a:lnTo>
                <a:lnTo>
                  <a:pt x="582" y="253"/>
                </a:lnTo>
                <a:lnTo>
                  <a:pt x="579" y="234"/>
                </a:lnTo>
                <a:lnTo>
                  <a:pt x="574" y="216"/>
                </a:lnTo>
                <a:lnTo>
                  <a:pt x="569" y="198"/>
                </a:lnTo>
                <a:lnTo>
                  <a:pt x="561" y="179"/>
                </a:lnTo>
                <a:lnTo>
                  <a:pt x="554" y="162"/>
                </a:lnTo>
                <a:lnTo>
                  <a:pt x="544" y="146"/>
                </a:lnTo>
                <a:close/>
                <a:moveTo>
                  <a:pt x="384" y="409"/>
                </a:moveTo>
                <a:lnTo>
                  <a:pt x="387" y="413"/>
                </a:lnTo>
                <a:lnTo>
                  <a:pt x="390" y="417"/>
                </a:lnTo>
                <a:lnTo>
                  <a:pt x="391" y="421"/>
                </a:lnTo>
                <a:lnTo>
                  <a:pt x="392" y="426"/>
                </a:lnTo>
                <a:lnTo>
                  <a:pt x="391" y="431"/>
                </a:lnTo>
                <a:lnTo>
                  <a:pt x="390" y="435"/>
                </a:lnTo>
                <a:lnTo>
                  <a:pt x="387" y="440"/>
                </a:lnTo>
                <a:lnTo>
                  <a:pt x="384" y="443"/>
                </a:lnTo>
                <a:lnTo>
                  <a:pt x="345" y="482"/>
                </a:lnTo>
                <a:lnTo>
                  <a:pt x="341" y="485"/>
                </a:lnTo>
                <a:lnTo>
                  <a:pt x="338" y="487"/>
                </a:lnTo>
                <a:lnTo>
                  <a:pt x="332" y="489"/>
                </a:lnTo>
                <a:lnTo>
                  <a:pt x="328" y="489"/>
                </a:lnTo>
                <a:lnTo>
                  <a:pt x="324" y="489"/>
                </a:lnTo>
                <a:lnTo>
                  <a:pt x="318" y="487"/>
                </a:lnTo>
                <a:lnTo>
                  <a:pt x="315" y="485"/>
                </a:lnTo>
                <a:lnTo>
                  <a:pt x="311" y="482"/>
                </a:lnTo>
                <a:lnTo>
                  <a:pt x="138" y="309"/>
                </a:lnTo>
                <a:lnTo>
                  <a:pt x="135" y="306"/>
                </a:lnTo>
                <a:lnTo>
                  <a:pt x="132" y="301"/>
                </a:lnTo>
                <a:lnTo>
                  <a:pt x="131" y="297"/>
                </a:lnTo>
                <a:lnTo>
                  <a:pt x="131" y="292"/>
                </a:lnTo>
                <a:lnTo>
                  <a:pt x="131" y="287"/>
                </a:lnTo>
                <a:lnTo>
                  <a:pt x="132" y="283"/>
                </a:lnTo>
                <a:lnTo>
                  <a:pt x="135" y="279"/>
                </a:lnTo>
                <a:lnTo>
                  <a:pt x="138" y="275"/>
                </a:lnTo>
                <a:lnTo>
                  <a:pt x="311" y="103"/>
                </a:lnTo>
                <a:lnTo>
                  <a:pt x="315" y="99"/>
                </a:lnTo>
                <a:lnTo>
                  <a:pt x="318" y="97"/>
                </a:lnTo>
                <a:lnTo>
                  <a:pt x="324" y="95"/>
                </a:lnTo>
                <a:lnTo>
                  <a:pt x="328" y="95"/>
                </a:lnTo>
                <a:lnTo>
                  <a:pt x="332" y="95"/>
                </a:lnTo>
                <a:lnTo>
                  <a:pt x="338" y="97"/>
                </a:lnTo>
                <a:lnTo>
                  <a:pt x="341" y="99"/>
                </a:lnTo>
                <a:lnTo>
                  <a:pt x="345" y="103"/>
                </a:lnTo>
                <a:lnTo>
                  <a:pt x="384" y="142"/>
                </a:lnTo>
                <a:lnTo>
                  <a:pt x="387" y="145"/>
                </a:lnTo>
                <a:lnTo>
                  <a:pt x="390" y="149"/>
                </a:lnTo>
                <a:lnTo>
                  <a:pt x="391" y="153"/>
                </a:lnTo>
                <a:lnTo>
                  <a:pt x="392" y="158"/>
                </a:lnTo>
                <a:lnTo>
                  <a:pt x="391" y="163"/>
                </a:lnTo>
                <a:lnTo>
                  <a:pt x="390" y="167"/>
                </a:lnTo>
                <a:lnTo>
                  <a:pt x="387" y="172"/>
                </a:lnTo>
                <a:lnTo>
                  <a:pt x="384" y="175"/>
                </a:lnTo>
                <a:lnTo>
                  <a:pt x="267" y="292"/>
                </a:lnTo>
                <a:lnTo>
                  <a:pt x="384" y="40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3" name="Freeform 61"/>
          <p:cNvSpPr>
            <a:spLocks noEditPoints="1"/>
          </p:cNvSpPr>
          <p:nvPr/>
        </p:nvSpPr>
        <p:spPr bwMode="auto">
          <a:xfrm>
            <a:off x="7331077" y="6306345"/>
            <a:ext cx="619126" cy="619126"/>
          </a:xfrm>
          <a:custGeom>
            <a:avLst/>
            <a:gdLst>
              <a:gd name="T0" fmla="*/ 524 w 584"/>
              <a:gd name="T1" fmla="*/ 113 h 584"/>
              <a:gd name="T2" fmla="*/ 486 w 584"/>
              <a:gd name="T3" fmla="*/ 72 h 584"/>
              <a:gd name="T4" fmla="*/ 440 w 584"/>
              <a:gd name="T5" fmla="*/ 39 h 584"/>
              <a:gd name="T6" fmla="*/ 387 w 584"/>
              <a:gd name="T7" fmla="*/ 15 h 584"/>
              <a:gd name="T8" fmla="*/ 332 w 584"/>
              <a:gd name="T9" fmla="*/ 2 h 584"/>
              <a:gd name="T10" fmla="*/ 273 w 584"/>
              <a:gd name="T11" fmla="*/ 0 h 584"/>
              <a:gd name="T12" fmla="*/ 216 w 584"/>
              <a:gd name="T13" fmla="*/ 10 h 584"/>
              <a:gd name="T14" fmla="*/ 163 w 584"/>
              <a:gd name="T15" fmla="*/ 30 h 584"/>
              <a:gd name="T16" fmla="*/ 115 w 584"/>
              <a:gd name="T17" fmla="*/ 61 h 584"/>
              <a:gd name="T18" fmla="*/ 72 w 584"/>
              <a:gd name="T19" fmla="*/ 99 h 584"/>
              <a:gd name="T20" fmla="*/ 40 w 584"/>
              <a:gd name="T21" fmla="*/ 146 h 584"/>
              <a:gd name="T22" fmla="*/ 15 w 584"/>
              <a:gd name="T23" fmla="*/ 198 h 584"/>
              <a:gd name="T24" fmla="*/ 3 w 584"/>
              <a:gd name="T25" fmla="*/ 253 h 584"/>
              <a:gd name="T26" fmla="*/ 1 w 584"/>
              <a:gd name="T27" fmla="*/ 312 h 584"/>
              <a:gd name="T28" fmla="*/ 10 w 584"/>
              <a:gd name="T29" fmla="*/ 368 h 584"/>
              <a:gd name="T30" fmla="*/ 30 w 584"/>
              <a:gd name="T31" fmla="*/ 422 h 584"/>
              <a:gd name="T32" fmla="*/ 61 w 584"/>
              <a:gd name="T33" fmla="*/ 471 h 584"/>
              <a:gd name="T34" fmla="*/ 99 w 584"/>
              <a:gd name="T35" fmla="*/ 512 h 584"/>
              <a:gd name="T36" fmla="*/ 146 w 584"/>
              <a:gd name="T37" fmla="*/ 545 h 584"/>
              <a:gd name="T38" fmla="*/ 198 w 584"/>
              <a:gd name="T39" fmla="*/ 569 h 584"/>
              <a:gd name="T40" fmla="*/ 254 w 584"/>
              <a:gd name="T41" fmla="*/ 582 h 584"/>
              <a:gd name="T42" fmla="*/ 312 w 584"/>
              <a:gd name="T43" fmla="*/ 583 h 584"/>
              <a:gd name="T44" fmla="*/ 369 w 584"/>
              <a:gd name="T45" fmla="*/ 575 h 584"/>
              <a:gd name="T46" fmla="*/ 422 w 584"/>
              <a:gd name="T47" fmla="*/ 554 h 584"/>
              <a:gd name="T48" fmla="*/ 471 w 584"/>
              <a:gd name="T49" fmla="*/ 524 h 584"/>
              <a:gd name="T50" fmla="*/ 512 w 584"/>
              <a:gd name="T51" fmla="*/ 485 h 584"/>
              <a:gd name="T52" fmla="*/ 546 w 584"/>
              <a:gd name="T53" fmla="*/ 438 h 584"/>
              <a:gd name="T54" fmla="*/ 569 w 584"/>
              <a:gd name="T55" fmla="*/ 387 h 584"/>
              <a:gd name="T56" fmla="*/ 582 w 584"/>
              <a:gd name="T57" fmla="*/ 332 h 584"/>
              <a:gd name="T58" fmla="*/ 584 w 584"/>
              <a:gd name="T59" fmla="*/ 272 h 584"/>
              <a:gd name="T60" fmla="*/ 575 w 584"/>
              <a:gd name="T61" fmla="*/ 216 h 584"/>
              <a:gd name="T62" fmla="*/ 555 w 584"/>
              <a:gd name="T63" fmla="*/ 162 h 584"/>
              <a:gd name="T64" fmla="*/ 273 w 584"/>
              <a:gd name="T65" fmla="*/ 482 h 584"/>
              <a:gd name="T66" fmla="*/ 260 w 584"/>
              <a:gd name="T67" fmla="*/ 489 h 584"/>
              <a:gd name="T68" fmla="*/ 246 w 584"/>
              <a:gd name="T69" fmla="*/ 487 h 584"/>
              <a:gd name="T70" fmla="*/ 200 w 584"/>
              <a:gd name="T71" fmla="*/ 443 h 584"/>
              <a:gd name="T72" fmla="*/ 193 w 584"/>
              <a:gd name="T73" fmla="*/ 431 h 584"/>
              <a:gd name="T74" fmla="*/ 195 w 584"/>
              <a:gd name="T75" fmla="*/ 417 h 584"/>
              <a:gd name="T76" fmla="*/ 317 w 584"/>
              <a:gd name="T77" fmla="*/ 292 h 584"/>
              <a:gd name="T78" fmla="*/ 195 w 584"/>
              <a:gd name="T79" fmla="*/ 167 h 584"/>
              <a:gd name="T80" fmla="*/ 193 w 584"/>
              <a:gd name="T81" fmla="*/ 153 h 584"/>
              <a:gd name="T82" fmla="*/ 200 w 584"/>
              <a:gd name="T83" fmla="*/ 142 h 584"/>
              <a:gd name="T84" fmla="*/ 246 w 584"/>
              <a:gd name="T85" fmla="*/ 97 h 584"/>
              <a:gd name="T86" fmla="*/ 260 w 584"/>
              <a:gd name="T87" fmla="*/ 95 h 584"/>
              <a:gd name="T88" fmla="*/ 273 w 584"/>
              <a:gd name="T89" fmla="*/ 103 h 584"/>
              <a:gd name="T90" fmla="*/ 452 w 584"/>
              <a:gd name="T91" fmla="*/ 283 h 584"/>
              <a:gd name="T92" fmla="*/ 453 w 584"/>
              <a:gd name="T93" fmla="*/ 297 h 584"/>
              <a:gd name="T94" fmla="*/ 446 w 584"/>
              <a:gd name="T95" fmla="*/ 30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6" y="146"/>
                </a:moveTo>
                <a:lnTo>
                  <a:pt x="536" y="129"/>
                </a:lnTo>
                <a:lnTo>
                  <a:pt x="524" y="113"/>
                </a:lnTo>
                <a:lnTo>
                  <a:pt x="512" y="99"/>
                </a:lnTo>
                <a:lnTo>
                  <a:pt x="499" y="85"/>
                </a:lnTo>
                <a:lnTo>
                  <a:pt x="486" y="72"/>
                </a:lnTo>
                <a:lnTo>
                  <a:pt x="471" y="61"/>
                </a:lnTo>
                <a:lnTo>
                  <a:pt x="456" y="50"/>
                </a:lnTo>
                <a:lnTo>
                  <a:pt x="440" y="39"/>
                </a:lnTo>
                <a:lnTo>
                  <a:pt x="422" y="30"/>
                </a:lnTo>
                <a:lnTo>
                  <a:pt x="405" y="22"/>
                </a:lnTo>
                <a:lnTo>
                  <a:pt x="387" y="15"/>
                </a:lnTo>
                <a:lnTo>
                  <a:pt x="369" y="10"/>
                </a:lnTo>
                <a:lnTo>
                  <a:pt x="350" y="6"/>
                </a:lnTo>
                <a:lnTo>
                  <a:pt x="332" y="2"/>
                </a:lnTo>
                <a:lnTo>
                  <a:pt x="312" y="0"/>
                </a:lnTo>
                <a:lnTo>
                  <a:pt x="293" y="0"/>
                </a:lnTo>
                <a:lnTo>
                  <a:pt x="273" y="0"/>
                </a:lnTo>
                <a:lnTo>
                  <a:pt x="254" y="2"/>
                </a:lnTo>
                <a:lnTo>
                  <a:pt x="234" y="6"/>
                </a:lnTo>
                <a:lnTo>
                  <a:pt x="216" y="10"/>
                </a:lnTo>
                <a:lnTo>
                  <a:pt x="198" y="15"/>
                </a:lnTo>
                <a:lnTo>
                  <a:pt x="180" y="22"/>
                </a:lnTo>
                <a:lnTo>
                  <a:pt x="163" y="30"/>
                </a:lnTo>
                <a:lnTo>
                  <a:pt x="146" y="39"/>
                </a:lnTo>
                <a:lnTo>
                  <a:pt x="130" y="50"/>
                </a:lnTo>
                <a:lnTo>
                  <a:pt x="115" y="61"/>
                </a:lnTo>
                <a:lnTo>
                  <a:pt x="99" y="72"/>
                </a:lnTo>
                <a:lnTo>
                  <a:pt x="85" y="85"/>
                </a:lnTo>
                <a:lnTo>
                  <a:pt x="72" y="99"/>
                </a:lnTo>
                <a:lnTo>
                  <a:pt x="61" y="113"/>
                </a:lnTo>
                <a:lnTo>
                  <a:pt x="50" y="129"/>
                </a:lnTo>
                <a:lnTo>
                  <a:pt x="40" y="146"/>
                </a:lnTo>
                <a:lnTo>
                  <a:pt x="30" y="162"/>
                </a:lnTo>
                <a:lnTo>
                  <a:pt x="23" y="179"/>
                </a:lnTo>
                <a:lnTo>
                  <a:pt x="15" y="198"/>
                </a:lnTo>
                <a:lnTo>
                  <a:pt x="10" y="216"/>
                </a:lnTo>
                <a:lnTo>
                  <a:pt x="6" y="234"/>
                </a:lnTo>
                <a:lnTo>
                  <a:pt x="3" y="253"/>
                </a:lnTo>
                <a:lnTo>
                  <a:pt x="1" y="272"/>
                </a:lnTo>
                <a:lnTo>
                  <a:pt x="0" y="292"/>
                </a:lnTo>
                <a:lnTo>
                  <a:pt x="1" y="312"/>
                </a:lnTo>
                <a:lnTo>
                  <a:pt x="3" y="332"/>
                </a:lnTo>
                <a:lnTo>
                  <a:pt x="6" y="350"/>
                </a:lnTo>
                <a:lnTo>
                  <a:pt x="10" y="368"/>
                </a:lnTo>
                <a:lnTo>
                  <a:pt x="15" y="387"/>
                </a:lnTo>
                <a:lnTo>
                  <a:pt x="23" y="404"/>
                </a:lnTo>
                <a:lnTo>
                  <a:pt x="30" y="422"/>
                </a:lnTo>
                <a:lnTo>
                  <a:pt x="40" y="438"/>
                </a:lnTo>
                <a:lnTo>
                  <a:pt x="50" y="455"/>
                </a:lnTo>
                <a:lnTo>
                  <a:pt x="61" y="471"/>
                </a:lnTo>
                <a:lnTo>
                  <a:pt x="72" y="485"/>
                </a:lnTo>
                <a:lnTo>
                  <a:pt x="85" y="499"/>
                </a:lnTo>
                <a:lnTo>
                  <a:pt x="99" y="512"/>
                </a:lnTo>
                <a:lnTo>
                  <a:pt x="115" y="524"/>
                </a:lnTo>
                <a:lnTo>
                  <a:pt x="130" y="535"/>
                </a:lnTo>
                <a:lnTo>
                  <a:pt x="146" y="545"/>
                </a:lnTo>
                <a:lnTo>
                  <a:pt x="163" y="554"/>
                </a:lnTo>
                <a:lnTo>
                  <a:pt x="180" y="563"/>
                </a:lnTo>
                <a:lnTo>
                  <a:pt x="198" y="569"/>
                </a:lnTo>
                <a:lnTo>
                  <a:pt x="216" y="575"/>
                </a:lnTo>
                <a:lnTo>
                  <a:pt x="234" y="579"/>
                </a:lnTo>
                <a:lnTo>
                  <a:pt x="254" y="582"/>
                </a:lnTo>
                <a:lnTo>
                  <a:pt x="273" y="583"/>
                </a:lnTo>
                <a:lnTo>
                  <a:pt x="293" y="584"/>
                </a:lnTo>
                <a:lnTo>
                  <a:pt x="312" y="583"/>
                </a:lnTo>
                <a:lnTo>
                  <a:pt x="332" y="582"/>
                </a:lnTo>
                <a:lnTo>
                  <a:pt x="350" y="579"/>
                </a:lnTo>
                <a:lnTo>
                  <a:pt x="369" y="575"/>
                </a:lnTo>
                <a:lnTo>
                  <a:pt x="387" y="569"/>
                </a:lnTo>
                <a:lnTo>
                  <a:pt x="405" y="563"/>
                </a:lnTo>
                <a:lnTo>
                  <a:pt x="422" y="554"/>
                </a:lnTo>
                <a:lnTo>
                  <a:pt x="440" y="545"/>
                </a:lnTo>
                <a:lnTo>
                  <a:pt x="456" y="535"/>
                </a:lnTo>
                <a:lnTo>
                  <a:pt x="471" y="524"/>
                </a:lnTo>
                <a:lnTo>
                  <a:pt x="486" y="512"/>
                </a:lnTo>
                <a:lnTo>
                  <a:pt x="499" y="499"/>
                </a:lnTo>
                <a:lnTo>
                  <a:pt x="512" y="485"/>
                </a:lnTo>
                <a:lnTo>
                  <a:pt x="524" y="471"/>
                </a:lnTo>
                <a:lnTo>
                  <a:pt x="536" y="455"/>
                </a:lnTo>
                <a:lnTo>
                  <a:pt x="546" y="438"/>
                </a:lnTo>
                <a:lnTo>
                  <a:pt x="555" y="422"/>
                </a:lnTo>
                <a:lnTo>
                  <a:pt x="563" y="404"/>
                </a:lnTo>
                <a:lnTo>
                  <a:pt x="569" y="387"/>
                </a:lnTo>
                <a:lnTo>
                  <a:pt x="575" y="368"/>
                </a:lnTo>
                <a:lnTo>
                  <a:pt x="579" y="350"/>
                </a:lnTo>
                <a:lnTo>
                  <a:pt x="582" y="332"/>
                </a:lnTo>
                <a:lnTo>
                  <a:pt x="584" y="312"/>
                </a:lnTo>
                <a:lnTo>
                  <a:pt x="584" y="292"/>
                </a:lnTo>
                <a:lnTo>
                  <a:pt x="584" y="272"/>
                </a:lnTo>
                <a:lnTo>
                  <a:pt x="582" y="253"/>
                </a:lnTo>
                <a:lnTo>
                  <a:pt x="579" y="234"/>
                </a:lnTo>
                <a:lnTo>
                  <a:pt x="575" y="216"/>
                </a:lnTo>
                <a:lnTo>
                  <a:pt x="569" y="198"/>
                </a:lnTo>
                <a:lnTo>
                  <a:pt x="563" y="179"/>
                </a:lnTo>
                <a:lnTo>
                  <a:pt x="555" y="162"/>
                </a:lnTo>
                <a:lnTo>
                  <a:pt x="546" y="146"/>
                </a:lnTo>
                <a:close/>
                <a:moveTo>
                  <a:pt x="446" y="309"/>
                </a:moveTo>
                <a:lnTo>
                  <a:pt x="273" y="482"/>
                </a:lnTo>
                <a:lnTo>
                  <a:pt x="269" y="485"/>
                </a:lnTo>
                <a:lnTo>
                  <a:pt x="266" y="487"/>
                </a:lnTo>
                <a:lnTo>
                  <a:pt x="260" y="489"/>
                </a:lnTo>
                <a:lnTo>
                  <a:pt x="256" y="489"/>
                </a:lnTo>
                <a:lnTo>
                  <a:pt x="252" y="489"/>
                </a:lnTo>
                <a:lnTo>
                  <a:pt x="246" y="487"/>
                </a:lnTo>
                <a:lnTo>
                  <a:pt x="243" y="485"/>
                </a:lnTo>
                <a:lnTo>
                  <a:pt x="239" y="482"/>
                </a:lnTo>
                <a:lnTo>
                  <a:pt x="200" y="443"/>
                </a:lnTo>
                <a:lnTo>
                  <a:pt x="197" y="440"/>
                </a:lnTo>
                <a:lnTo>
                  <a:pt x="195" y="435"/>
                </a:lnTo>
                <a:lnTo>
                  <a:pt x="193" y="431"/>
                </a:lnTo>
                <a:lnTo>
                  <a:pt x="193" y="426"/>
                </a:lnTo>
                <a:lnTo>
                  <a:pt x="193" y="421"/>
                </a:lnTo>
                <a:lnTo>
                  <a:pt x="195" y="417"/>
                </a:lnTo>
                <a:lnTo>
                  <a:pt x="197" y="413"/>
                </a:lnTo>
                <a:lnTo>
                  <a:pt x="200" y="409"/>
                </a:lnTo>
                <a:lnTo>
                  <a:pt x="317" y="292"/>
                </a:lnTo>
                <a:lnTo>
                  <a:pt x="200" y="175"/>
                </a:lnTo>
                <a:lnTo>
                  <a:pt x="197" y="172"/>
                </a:lnTo>
                <a:lnTo>
                  <a:pt x="195" y="167"/>
                </a:lnTo>
                <a:lnTo>
                  <a:pt x="193" y="163"/>
                </a:lnTo>
                <a:lnTo>
                  <a:pt x="193" y="158"/>
                </a:lnTo>
                <a:lnTo>
                  <a:pt x="193" y="153"/>
                </a:lnTo>
                <a:lnTo>
                  <a:pt x="195" y="149"/>
                </a:lnTo>
                <a:lnTo>
                  <a:pt x="197" y="145"/>
                </a:lnTo>
                <a:lnTo>
                  <a:pt x="200" y="142"/>
                </a:lnTo>
                <a:lnTo>
                  <a:pt x="239" y="103"/>
                </a:lnTo>
                <a:lnTo>
                  <a:pt x="243" y="99"/>
                </a:lnTo>
                <a:lnTo>
                  <a:pt x="246" y="97"/>
                </a:lnTo>
                <a:lnTo>
                  <a:pt x="252" y="95"/>
                </a:lnTo>
                <a:lnTo>
                  <a:pt x="256" y="95"/>
                </a:lnTo>
                <a:lnTo>
                  <a:pt x="260" y="95"/>
                </a:lnTo>
                <a:lnTo>
                  <a:pt x="266" y="97"/>
                </a:lnTo>
                <a:lnTo>
                  <a:pt x="269" y="99"/>
                </a:lnTo>
                <a:lnTo>
                  <a:pt x="273" y="103"/>
                </a:lnTo>
                <a:lnTo>
                  <a:pt x="446" y="275"/>
                </a:lnTo>
                <a:lnTo>
                  <a:pt x="449" y="279"/>
                </a:lnTo>
                <a:lnTo>
                  <a:pt x="452" y="283"/>
                </a:lnTo>
                <a:lnTo>
                  <a:pt x="453" y="287"/>
                </a:lnTo>
                <a:lnTo>
                  <a:pt x="454" y="292"/>
                </a:lnTo>
                <a:lnTo>
                  <a:pt x="453" y="297"/>
                </a:lnTo>
                <a:lnTo>
                  <a:pt x="452" y="301"/>
                </a:lnTo>
                <a:lnTo>
                  <a:pt x="449" y="306"/>
                </a:lnTo>
                <a:lnTo>
                  <a:pt x="446" y="309"/>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4" name="Freeform 62"/>
          <p:cNvSpPr>
            <a:spLocks/>
          </p:cNvSpPr>
          <p:nvPr/>
        </p:nvSpPr>
        <p:spPr bwMode="auto">
          <a:xfrm>
            <a:off x="12065001" y="6420645"/>
            <a:ext cx="403226" cy="234950"/>
          </a:xfrm>
          <a:custGeom>
            <a:avLst/>
            <a:gdLst>
              <a:gd name="T0" fmla="*/ 23 w 380"/>
              <a:gd name="T1" fmla="*/ 218 h 221"/>
              <a:gd name="T2" fmla="*/ 27 w 380"/>
              <a:gd name="T3" fmla="*/ 220 h 221"/>
              <a:gd name="T4" fmla="*/ 32 w 380"/>
              <a:gd name="T5" fmla="*/ 221 h 221"/>
              <a:gd name="T6" fmla="*/ 36 w 380"/>
              <a:gd name="T7" fmla="*/ 220 h 221"/>
              <a:gd name="T8" fmla="*/ 40 w 380"/>
              <a:gd name="T9" fmla="*/ 218 h 221"/>
              <a:gd name="T10" fmla="*/ 191 w 380"/>
              <a:gd name="T11" fmla="*/ 68 h 221"/>
              <a:gd name="T12" fmla="*/ 340 w 380"/>
              <a:gd name="T13" fmla="*/ 218 h 221"/>
              <a:gd name="T14" fmla="*/ 344 w 380"/>
              <a:gd name="T15" fmla="*/ 220 h 221"/>
              <a:gd name="T16" fmla="*/ 348 w 380"/>
              <a:gd name="T17" fmla="*/ 221 h 221"/>
              <a:gd name="T18" fmla="*/ 353 w 380"/>
              <a:gd name="T19" fmla="*/ 220 h 221"/>
              <a:gd name="T20" fmla="*/ 357 w 380"/>
              <a:gd name="T21" fmla="*/ 218 h 221"/>
              <a:gd name="T22" fmla="*/ 376 w 380"/>
              <a:gd name="T23" fmla="*/ 199 h 221"/>
              <a:gd name="T24" fmla="*/ 378 w 380"/>
              <a:gd name="T25" fmla="*/ 194 h 221"/>
              <a:gd name="T26" fmla="*/ 380 w 380"/>
              <a:gd name="T27" fmla="*/ 190 h 221"/>
              <a:gd name="T28" fmla="*/ 378 w 380"/>
              <a:gd name="T29" fmla="*/ 186 h 221"/>
              <a:gd name="T30" fmla="*/ 376 w 380"/>
              <a:gd name="T31" fmla="*/ 181 h 221"/>
              <a:gd name="T32" fmla="*/ 199 w 380"/>
              <a:gd name="T33" fmla="*/ 4 h 221"/>
              <a:gd name="T34" fmla="*/ 195 w 380"/>
              <a:gd name="T35" fmla="*/ 1 h 221"/>
              <a:gd name="T36" fmla="*/ 191 w 380"/>
              <a:gd name="T37" fmla="*/ 0 h 221"/>
              <a:gd name="T38" fmla="*/ 185 w 380"/>
              <a:gd name="T39" fmla="*/ 1 h 221"/>
              <a:gd name="T40" fmla="*/ 181 w 380"/>
              <a:gd name="T41" fmla="*/ 4 h 221"/>
              <a:gd name="T42" fmla="*/ 4 w 380"/>
              <a:gd name="T43" fmla="*/ 181 h 221"/>
              <a:gd name="T44" fmla="*/ 2 w 380"/>
              <a:gd name="T45" fmla="*/ 186 h 221"/>
              <a:gd name="T46" fmla="*/ 0 w 380"/>
              <a:gd name="T47" fmla="*/ 190 h 221"/>
              <a:gd name="T48" fmla="*/ 2 w 380"/>
              <a:gd name="T49" fmla="*/ 194 h 221"/>
              <a:gd name="T50" fmla="*/ 4 w 380"/>
              <a:gd name="T51" fmla="*/ 199 h 221"/>
              <a:gd name="T52" fmla="*/ 23 w 380"/>
              <a:gd name="T53" fmla="*/ 21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0" h="221">
                <a:moveTo>
                  <a:pt x="23" y="218"/>
                </a:moveTo>
                <a:lnTo>
                  <a:pt x="27" y="220"/>
                </a:lnTo>
                <a:lnTo>
                  <a:pt x="32" y="221"/>
                </a:lnTo>
                <a:lnTo>
                  <a:pt x="36" y="220"/>
                </a:lnTo>
                <a:lnTo>
                  <a:pt x="40" y="218"/>
                </a:lnTo>
                <a:lnTo>
                  <a:pt x="191" y="68"/>
                </a:lnTo>
                <a:lnTo>
                  <a:pt x="340" y="218"/>
                </a:lnTo>
                <a:lnTo>
                  <a:pt x="344" y="220"/>
                </a:lnTo>
                <a:lnTo>
                  <a:pt x="348" y="221"/>
                </a:lnTo>
                <a:lnTo>
                  <a:pt x="353" y="220"/>
                </a:lnTo>
                <a:lnTo>
                  <a:pt x="357" y="218"/>
                </a:lnTo>
                <a:lnTo>
                  <a:pt x="376" y="199"/>
                </a:lnTo>
                <a:lnTo>
                  <a:pt x="378" y="194"/>
                </a:lnTo>
                <a:lnTo>
                  <a:pt x="380" y="190"/>
                </a:lnTo>
                <a:lnTo>
                  <a:pt x="378" y="186"/>
                </a:lnTo>
                <a:lnTo>
                  <a:pt x="376" y="181"/>
                </a:lnTo>
                <a:lnTo>
                  <a:pt x="199" y="4"/>
                </a:lnTo>
                <a:lnTo>
                  <a:pt x="195" y="1"/>
                </a:lnTo>
                <a:lnTo>
                  <a:pt x="191" y="0"/>
                </a:lnTo>
                <a:lnTo>
                  <a:pt x="185" y="1"/>
                </a:lnTo>
                <a:lnTo>
                  <a:pt x="181" y="4"/>
                </a:lnTo>
                <a:lnTo>
                  <a:pt x="4" y="181"/>
                </a:lnTo>
                <a:lnTo>
                  <a:pt x="2" y="186"/>
                </a:lnTo>
                <a:lnTo>
                  <a:pt x="0" y="190"/>
                </a:lnTo>
                <a:lnTo>
                  <a:pt x="2" y="194"/>
                </a:lnTo>
                <a:lnTo>
                  <a:pt x="4" y="199"/>
                </a:lnTo>
                <a:lnTo>
                  <a:pt x="23" y="21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5" name="Freeform 63"/>
          <p:cNvSpPr>
            <a:spLocks/>
          </p:cNvSpPr>
          <p:nvPr/>
        </p:nvSpPr>
        <p:spPr bwMode="auto">
          <a:xfrm>
            <a:off x="12065001" y="6576221"/>
            <a:ext cx="403226" cy="234950"/>
          </a:xfrm>
          <a:custGeom>
            <a:avLst/>
            <a:gdLst>
              <a:gd name="T0" fmla="*/ 199 w 380"/>
              <a:gd name="T1" fmla="*/ 3 h 221"/>
              <a:gd name="T2" fmla="*/ 195 w 380"/>
              <a:gd name="T3" fmla="*/ 0 h 221"/>
              <a:gd name="T4" fmla="*/ 191 w 380"/>
              <a:gd name="T5" fmla="*/ 0 h 221"/>
              <a:gd name="T6" fmla="*/ 185 w 380"/>
              <a:gd name="T7" fmla="*/ 0 h 221"/>
              <a:gd name="T8" fmla="*/ 181 w 380"/>
              <a:gd name="T9" fmla="*/ 3 h 221"/>
              <a:gd name="T10" fmla="*/ 4 w 380"/>
              <a:gd name="T11" fmla="*/ 180 h 221"/>
              <a:gd name="T12" fmla="*/ 2 w 380"/>
              <a:gd name="T13" fmla="*/ 185 h 221"/>
              <a:gd name="T14" fmla="*/ 0 w 380"/>
              <a:gd name="T15" fmla="*/ 189 h 221"/>
              <a:gd name="T16" fmla="*/ 2 w 380"/>
              <a:gd name="T17" fmla="*/ 194 h 221"/>
              <a:gd name="T18" fmla="*/ 4 w 380"/>
              <a:gd name="T19" fmla="*/ 198 h 221"/>
              <a:gd name="T20" fmla="*/ 23 w 380"/>
              <a:gd name="T21" fmla="*/ 217 h 221"/>
              <a:gd name="T22" fmla="*/ 27 w 380"/>
              <a:gd name="T23" fmla="*/ 220 h 221"/>
              <a:gd name="T24" fmla="*/ 32 w 380"/>
              <a:gd name="T25" fmla="*/ 221 h 221"/>
              <a:gd name="T26" fmla="*/ 36 w 380"/>
              <a:gd name="T27" fmla="*/ 220 h 221"/>
              <a:gd name="T28" fmla="*/ 40 w 380"/>
              <a:gd name="T29" fmla="*/ 217 h 221"/>
              <a:gd name="T30" fmla="*/ 191 w 380"/>
              <a:gd name="T31" fmla="*/ 68 h 221"/>
              <a:gd name="T32" fmla="*/ 340 w 380"/>
              <a:gd name="T33" fmla="*/ 217 h 221"/>
              <a:gd name="T34" fmla="*/ 344 w 380"/>
              <a:gd name="T35" fmla="*/ 220 h 221"/>
              <a:gd name="T36" fmla="*/ 348 w 380"/>
              <a:gd name="T37" fmla="*/ 221 h 221"/>
              <a:gd name="T38" fmla="*/ 353 w 380"/>
              <a:gd name="T39" fmla="*/ 220 h 221"/>
              <a:gd name="T40" fmla="*/ 357 w 380"/>
              <a:gd name="T41" fmla="*/ 217 h 221"/>
              <a:gd name="T42" fmla="*/ 376 w 380"/>
              <a:gd name="T43" fmla="*/ 198 h 221"/>
              <a:gd name="T44" fmla="*/ 378 w 380"/>
              <a:gd name="T45" fmla="*/ 194 h 221"/>
              <a:gd name="T46" fmla="*/ 380 w 380"/>
              <a:gd name="T47" fmla="*/ 189 h 221"/>
              <a:gd name="T48" fmla="*/ 378 w 380"/>
              <a:gd name="T49" fmla="*/ 185 h 221"/>
              <a:gd name="T50" fmla="*/ 376 w 380"/>
              <a:gd name="T51" fmla="*/ 180 h 221"/>
              <a:gd name="T52" fmla="*/ 199 w 380"/>
              <a:gd name="T53" fmla="*/ 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0" h="221">
                <a:moveTo>
                  <a:pt x="199" y="3"/>
                </a:moveTo>
                <a:lnTo>
                  <a:pt x="195" y="0"/>
                </a:lnTo>
                <a:lnTo>
                  <a:pt x="191" y="0"/>
                </a:lnTo>
                <a:lnTo>
                  <a:pt x="185" y="0"/>
                </a:lnTo>
                <a:lnTo>
                  <a:pt x="181" y="3"/>
                </a:lnTo>
                <a:lnTo>
                  <a:pt x="4" y="180"/>
                </a:lnTo>
                <a:lnTo>
                  <a:pt x="2" y="185"/>
                </a:lnTo>
                <a:lnTo>
                  <a:pt x="0" y="189"/>
                </a:lnTo>
                <a:lnTo>
                  <a:pt x="2" y="194"/>
                </a:lnTo>
                <a:lnTo>
                  <a:pt x="4" y="198"/>
                </a:lnTo>
                <a:lnTo>
                  <a:pt x="23" y="217"/>
                </a:lnTo>
                <a:lnTo>
                  <a:pt x="27" y="220"/>
                </a:lnTo>
                <a:lnTo>
                  <a:pt x="32" y="221"/>
                </a:lnTo>
                <a:lnTo>
                  <a:pt x="36" y="220"/>
                </a:lnTo>
                <a:lnTo>
                  <a:pt x="40" y="217"/>
                </a:lnTo>
                <a:lnTo>
                  <a:pt x="191" y="68"/>
                </a:lnTo>
                <a:lnTo>
                  <a:pt x="340" y="217"/>
                </a:lnTo>
                <a:lnTo>
                  <a:pt x="344" y="220"/>
                </a:lnTo>
                <a:lnTo>
                  <a:pt x="348" y="221"/>
                </a:lnTo>
                <a:lnTo>
                  <a:pt x="353" y="220"/>
                </a:lnTo>
                <a:lnTo>
                  <a:pt x="357" y="217"/>
                </a:lnTo>
                <a:lnTo>
                  <a:pt x="376" y="198"/>
                </a:lnTo>
                <a:lnTo>
                  <a:pt x="378" y="194"/>
                </a:lnTo>
                <a:lnTo>
                  <a:pt x="380" y="189"/>
                </a:lnTo>
                <a:lnTo>
                  <a:pt x="378" y="185"/>
                </a:lnTo>
                <a:lnTo>
                  <a:pt x="376" y="180"/>
                </a:lnTo>
                <a:lnTo>
                  <a:pt x="199" y="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6" name="Freeform 64"/>
          <p:cNvSpPr>
            <a:spLocks noEditPoints="1"/>
          </p:cNvSpPr>
          <p:nvPr/>
        </p:nvSpPr>
        <p:spPr bwMode="auto">
          <a:xfrm>
            <a:off x="8848727" y="6306345"/>
            <a:ext cx="619126" cy="619126"/>
          </a:xfrm>
          <a:custGeom>
            <a:avLst/>
            <a:gdLst>
              <a:gd name="T0" fmla="*/ 512 w 585"/>
              <a:gd name="T1" fmla="*/ 99 h 584"/>
              <a:gd name="T2" fmla="*/ 455 w 585"/>
              <a:gd name="T3" fmla="*/ 50 h 584"/>
              <a:gd name="T4" fmla="*/ 387 w 585"/>
              <a:gd name="T5" fmla="*/ 15 h 584"/>
              <a:gd name="T6" fmla="*/ 313 w 585"/>
              <a:gd name="T7" fmla="*/ 0 h 584"/>
              <a:gd name="T8" fmla="*/ 235 w 585"/>
              <a:gd name="T9" fmla="*/ 6 h 584"/>
              <a:gd name="T10" fmla="*/ 162 w 585"/>
              <a:gd name="T11" fmla="*/ 30 h 584"/>
              <a:gd name="T12" fmla="*/ 100 w 585"/>
              <a:gd name="T13" fmla="*/ 72 h 584"/>
              <a:gd name="T14" fmla="*/ 50 w 585"/>
              <a:gd name="T15" fmla="*/ 129 h 584"/>
              <a:gd name="T16" fmla="*/ 16 w 585"/>
              <a:gd name="T17" fmla="*/ 198 h 584"/>
              <a:gd name="T18" fmla="*/ 0 w 585"/>
              <a:gd name="T19" fmla="*/ 272 h 584"/>
              <a:gd name="T20" fmla="*/ 6 w 585"/>
              <a:gd name="T21" fmla="*/ 350 h 584"/>
              <a:gd name="T22" fmla="*/ 31 w 585"/>
              <a:gd name="T23" fmla="*/ 422 h 584"/>
              <a:gd name="T24" fmla="*/ 73 w 585"/>
              <a:gd name="T25" fmla="*/ 485 h 584"/>
              <a:gd name="T26" fmla="*/ 129 w 585"/>
              <a:gd name="T27" fmla="*/ 535 h 584"/>
              <a:gd name="T28" fmla="*/ 198 w 585"/>
              <a:gd name="T29" fmla="*/ 569 h 584"/>
              <a:gd name="T30" fmla="*/ 273 w 585"/>
              <a:gd name="T31" fmla="*/ 583 h 584"/>
              <a:gd name="T32" fmla="*/ 350 w 585"/>
              <a:gd name="T33" fmla="*/ 579 h 584"/>
              <a:gd name="T34" fmla="*/ 422 w 585"/>
              <a:gd name="T35" fmla="*/ 554 h 584"/>
              <a:gd name="T36" fmla="*/ 485 w 585"/>
              <a:gd name="T37" fmla="*/ 512 h 584"/>
              <a:gd name="T38" fmla="*/ 535 w 585"/>
              <a:gd name="T39" fmla="*/ 455 h 584"/>
              <a:gd name="T40" fmla="*/ 570 w 585"/>
              <a:gd name="T41" fmla="*/ 387 h 584"/>
              <a:gd name="T42" fmla="*/ 584 w 585"/>
              <a:gd name="T43" fmla="*/ 312 h 584"/>
              <a:gd name="T44" fmla="*/ 579 w 585"/>
              <a:gd name="T45" fmla="*/ 234 h 584"/>
              <a:gd name="T46" fmla="*/ 554 w 585"/>
              <a:gd name="T47" fmla="*/ 162 h 584"/>
              <a:gd name="T48" fmla="*/ 456 w 585"/>
              <a:gd name="T49" fmla="*/ 419 h 584"/>
              <a:gd name="T50" fmla="*/ 418 w 585"/>
              <a:gd name="T51" fmla="*/ 456 h 584"/>
              <a:gd name="T52" fmla="*/ 372 w 585"/>
              <a:gd name="T53" fmla="*/ 484 h 584"/>
              <a:gd name="T54" fmla="*/ 320 w 585"/>
              <a:gd name="T55" fmla="*/ 498 h 584"/>
              <a:gd name="T56" fmla="*/ 265 w 585"/>
              <a:gd name="T57" fmla="*/ 498 h 584"/>
              <a:gd name="T58" fmla="*/ 213 w 585"/>
              <a:gd name="T59" fmla="*/ 484 h 584"/>
              <a:gd name="T60" fmla="*/ 166 w 585"/>
              <a:gd name="T61" fmla="*/ 456 h 584"/>
              <a:gd name="T62" fmla="*/ 128 w 585"/>
              <a:gd name="T63" fmla="*/ 419 h 584"/>
              <a:gd name="T64" fmla="*/ 101 w 585"/>
              <a:gd name="T65" fmla="*/ 372 h 584"/>
              <a:gd name="T66" fmla="*/ 87 w 585"/>
              <a:gd name="T67" fmla="*/ 320 h 584"/>
              <a:gd name="T68" fmla="*/ 87 w 585"/>
              <a:gd name="T69" fmla="*/ 265 h 584"/>
              <a:gd name="T70" fmla="*/ 101 w 585"/>
              <a:gd name="T71" fmla="*/ 213 h 584"/>
              <a:gd name="T72" fmla="*/ 128 w 585"/>
              <a:gd name="T73" fmla="*/ 165 h 584"/>
              <a:gd name="T74" fmla="*/ 166 w 585"/>
              <a:gd name="T75" fmla="*/ 129 h 584"/>
              <a:gd name="T76" fmla="*/ 213 w 585"/>
              <a:gd name="T77" fmla="*/ 101 h 584"/>
              <a:gd name="T78" fmla="*/ 265 w 585"/>
              <a:gd name="T79" fmla="*/ 86 h 584"/>
              <a:gd name="T80" fmla="*/ 320 w 585"/>
              <a:gd name="T81" fmla="*/ 86 h 584"/>
              <a:gd name="T82" fmla="*/ 372 w 585"/>
              <a:gd name="T83" fmla="*/ 101 h 584"/>
              <a:gd name="T84" fmla="*/ 418 w 585"/>
              <a:gd name="T85" fmla="*/ 129 h 584"/>
              <a:gd name="T86" fmla="*/ 456 w 585"/>
              <a:gd name="T87" fmla="*/ 165 h 584"/>
              <a:gd name="T88" fmla="*/ 484 w 585"/>
              <a:gd name="T89" fmla="*/ 213 h 584"/>
              <a:gd name="T90" fmla="*/ 497 w 585"/>
              <a:gd name="T91" fmla="*/ 265 h 584"/>
              <a:gd name="T92" fmla="*/ 497 w 585"/>
              <a:gd name="T93" fmla="*/ 320 h 584"/>
              <a:gd name="T94" fmla="*/ 484 w 585"/>
              <a:gd name="T95" fmla="*/ 37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4">
                <a:moveTo>
                  <a:pt x="546" y="146"/>
                </a:moveTo>
                <a:lnTo>
                  <a:pt x="535" y="129"/>
                </a:lnTo>
                <a:lnTo>
                  <a:pt x="524" y="113"/>
                </a:lnTo>
                <a:lnTo>
                  <a:pt x="512" y="99"/>
                </a:lnTo>
                <a:lnTo>
                  <a:pt x="499" y="85"/>
                </a:lnTo>
                <a:lnTo>
                  <a:pt x="485" y="72"/>
                </a:lnTo>
                <a:lnTo>
                  <a:pt x="471" y="61"/>
                </a:lnTo>
                <a:lnTo>
                  <a:pt x="455" y="50"/>
                </a:lnTo>
                <a:lnTo>
                  <a:pt x="439" y="39"/>
                </a:lnTo>
                <a:lnTo>
                  <a:pt x="422" y="30"/>
                </a:lnTo>
                <a:lnTo>
                  <a:pt x="404" y="22"/>
                </a:lnTo>
                <a:lnTo>
                  <a:pt x="387" y="15"/>
                </a:lnTo>
                <a:lnTo>
                  <a:pt x="369" y="10"/>
                </a:lnTo>
                <a:lnTo>
                  <a:pt x="350" y="6"/>
                </a:lnTo>
                <a:lnTo>
                  <a:pt x="332" y="2"/>
                </a:lnTo>
                <a:lnTo>
                  <a:pt x="313" y="0"/>
                </a:lnTo>
                <a:lnTo>
                  <a:pt x="292" y="0"/>
                </a:lnTo>
                <a:lnTo>
                  <a:pt x="273" y="0"/>
                </a:lnTo>
                <a:lnTo>
                  <a:pt x="253" y="2"/>
                </a:lnTo>
                <a:lnTo>
                  <a:pt x="235" y="6"/>
                </a:lnTo>
                <a:lnTo>
                  <a:pt x="216" y="10"/>
                </a:lnTo>
                <a:lnTo>
                  <a:pt x="198" y="15"/>
                </a:lnTo>
                <a:lnTo>
                  <a:pt x="180" y="22"/>
                </a:lnTo>
                <a:lnTo>
                  <a:pt x="162" y="30"/>
                </a:lnTo>
                <a:lnTo>
                  <a:pt x="146" y="39"/>
                </a:lnTo>
                <a:lnTo>
                  <a:pt x="129" y="50"/>
                </a:lnTo>
                <a:lnTo>
                  <a:pt x="114" y="61"/>
                </a:lnTo>
                <a:lnTo>
                  <a:pt x="100" y="72"/>
                </a:lnTo>
                <a:lnTo>
                  <a:pt x="86" y="85"/>
                </a:lnTo>
                <a:lnTo>
                  <a:pt x="73" y="99"/>
                </a:lnTo>
                <a:lnTo>
                  <a:pt x="61" y="113"/>
                </a:lnTo>
                <a:lnTo>
                  <a:pt x="50" y="129"/>
                </a:lnTo>
                <a:lnTo>
                  <a:pt x="39" y="146"/>
                </a:lnTo>
                <a:lnTo>
                  <a:pt x="31" y="162"/>
                </a:lnTo>
                <a:lnTo>
                  <a:pt x="22" y="179"/>
                </a:lnTo>
                <a:lnTo>
                  <a:pt x="16" y="198"/>
                </a:lnTo>
                <a:lnTo>
                  <a:pt x="10" y="216"/>
                </a:lnTo>
                <a:lnTo>
                  <a:pt x="6" y="234"/>
                </a:lnTo>
                <a:lnTo>
                  <a:pt x="3" y="253"/>
                </a:lnTo>
                <a:lnTo>
                  <a:pt x="0" y="272"/>
                </a:lnTo>
                <a:lnTo>
                  <a:pt x="0" y="292"/>
                </a:lnTo>
                <a:lnTo>
                  <a:pt x="0" y="312"/>
                </a:lnTo>
                <a:lnTo>
                  <a:pt x="3" y="332"/>
                </a:lnTo>
                <a:lnTo>
                  <a:pt x="6" y="350"/>
                </a:lnTo>
                <a:lnTo>
                  <a:pt x="10" y="368"/>
                </a:lnTo>
                <a:lnTo>
                  <a:pt x="16" y="387"/>
                </a:lnTo>
                <a:lnTo>
                  <a:pt x="22" y="404"/>
                </a:lnTo>
                <a:lnTo>
                  <a:pt x="31" y="422"/>
                </a:lnTo>
                <a:lnTo>
                  <a:pt x="39" y="438"/>
                </a:lnTo>
                <a:lnTo>
                  <a:pt x="50" y="455"/>
                </a:lnTo>
                <a:lnTo>
                  <a:pt x="61" y="471"/>
                </a:lnTo>
                <a:lnTo>
                  <a:pt x="73" y="485"/>
                </a:lnTo>
                <a:lnTo>
                  <a:pt x="86" y="499"/>
                </a:lnTo>
                <a:lnTo>
                  <a:pt x="100" y="512"/>
                </a:lnTo>
                <a:lnTo>
                  <a:pt x="114" y="524"/>
                </a:lnTo>
                <a:lnTo>
                  <a:pt x="129" y="535"/>
                </a:lnTo>
                <a:lnTo>
                  <a:pt x="146" y="545"/>
                </a:lnTo>
                <a:lnTo>
                  <a:pt x="162" y="554"/>
                </a:lnTo>
                <a:lnTo>
                  <a:pt x="180" y="563"/>
                </a:lnTo>
                <a:lnTo>
                  <a:pt x="198" y="569"/>
                </a:lnTo>
                <a:lnTo>
                  <a:pt x="216" y="575"/>
                </a:lnTo>
                <a:lnTo>
                  <a:pt x="235" y="579"/>
                </a:lnTo>
                <a:lnTo>
                  <a:pt x="253" y="582"/>
                </a:lnTo>
                <a:lnTo>
                  <a:pt x="273" y="583"/>
                </a:lnTo>
                <a:lnTo>
                  <a:pt x="292" y="584"/>
                </a:lnTo>
                <a:lnTo>
                  <a:pt x="313" y="583"/>
                </a:lnTo>
                <a:lnTo>
                  <a:pt x="332" y="582"/>
                </a:lnTo>
                <a:lnTo>
                  <a:pt x="350" y="579"/>
                </a:lnTo>
                <a:lnTo>
                  <a:pt x="369" y="575"/>
                </a:lnTo>
                <a:lnTo>
                  <a:pt x="387" y="569"/>
                </a:lnTo>
                <a:lnTo>
                  <a:pt x="404" y="563"/>
                </a:lnTo>
                <a:lnTo>
                  <a:pt x="422" y="554"/>
                </a:lnTo>
                <a:lnTo>
                  <a:pt x="439" y="545"/>
                </a:lnTo>
                <a:lnTo>
                  <a:pt x="455" y="535"/>
                </a:lnTo>
                <a:lnTo>
                  <a:pt x="471" y="524"/>
                </a:lnTo>
                <a:lnTo>
                  <a:pt x="485" y="512"/>
                </a:lnTo>
                <a:lnTo>
                  <a:pt x="499" y="499"/>
                </a:lnTo>
                <a:lnTo>
                  <a:pt x="512" y="485"/>
                </a:lnTo>
                <a:lnTo>
                  <a:pt x="524" y="471"/>
                </a:lnTo>
                <a:lnTo>
                  <a:pt x="535" y="455"/>
                </a:lnTo>
                <a:lnTo>
                  <a:pt x="546" y="438"/>
                </a:lnTo>
                <a:lnTo>
                  <a:pt x="554" y="422"/>
                </a:lnTo>
                <a:lnTo>
                  <a:pt x="563" y="404"/>
                </a:lnTo>
                <a:lnTo>
                  <a:pt x="570" y="387"/>
                </a:lnTo>
                <a:lnTo>
                  <a:pt x="575" y="368"/>
                </a:lnTo>
                <a:lnTo>
                  <a:pt x="579" y="350"/>
                </a:lnTo>
                <a:lnTo>
                  <a:pt x="583" y="332"/>
                </a:lnTo>
                <a:lnTo>
                  <a:pt x="584" y="312"/>
                </a:lnTo>
                <a:lnTo>
                  <a:pt x="585" y="292"/>
                </a:lnTo>
                <a:lnTo>
                  <a:pt x="584" y="272"/>
                </a:lnTo>
                <a:lnTo>
                  <a:pt x="583" y="253"/>
                </a:lnTo>
                <a:lnTo>
                  <a:pt x="579" y="234"/>
                </a:lnTo>
                <a:lnTo>
                  <a:pt x="575" y="216"/>
                </a:lnTo>
                <a:lnTo>
                  <a:pt x="570" y="198"/>
                </a:lnTo>
                <a:lnTo>
                  <a:pt x="563" y="179"/>
                </a:lnTo>
                <a:lnTo>
                  <a:pt x="554" y="162"/>
                </a:lnTo>
                <a:lnTo>
                  <a:pt x="546" y="146"/>
                </a:lnTo>
                <a:close/>
                <a:moveTo>
                  <a:pt x="471" y="396"/>
                </a:moveTo>
                <a:lnTo>
                  <a:pt x="465" y="407"/>
                </a:lnTo>
                <a:lnTo>
                  <a:pt x="456" y="419"/>
                </a:lnTo>
                <a:lnTo>
                  <a:pt x="448" y="429"/>
                </a:lnTo>
                <a:lnTo>
                  <a:pt x="439" y="438"/>
                </a:lnTo>
                <a:lnTo>
                  <a:pt x="429" y="448"/>
                </a:lnTo>
                <a:lnTo>
                  <a:pt x="418" y="456"/>
                </a:lnTo>
                <a:lnTo>
                  <a:pt x="408" y="464"/>
                </a:lnTo>
                <a:lnTo>
                  <a:pt x="397" y="471"/>
                </a:lnTo>
                <a:lnTo>
                  <a:pt x="384" y="477"/>
                </a:lnTo>
                <a:lnTo>
                  <a:pt x="372" y="484"/>
                </a:lnTo>
                <a:lnTo>
                  <a:pt x="359" y="488"/>
                </a:lnTo>
                <a:lnTo>
                  <a:pt x="347" y="492"/>
                </a:lnTo>
                <a:lnTo>
                  <a:pt x="333" y="495"/>
                </a:lnTo>
                <a:lnTo>
                  <a:pt x="320" y="498"/>
                </a:lnTo>
                <a:lnTo>
                  <a:pt x="306" y="499"/>
                </a:lnTo>
                <a:lnTo>
                  <a:pt x="292" y="499"/>
                </a:lnTo>
                <a:lnTo>
                  <a:pt x="278" y="499"/>
                </a:lnTo>
                <a:lnTo>
                  <a:pt x="265" y="498"/>
                </a:lnTo>
                <a:lnTo>
                  <a:pt x="251" y="495"/>
                </a:lnTo>
                <a:lnTo>
                  <a:pt x="238" y="492"/>
                </a:lnTo>
                <a:lnTo>
                  <a:pt x="225" y="488"/>
                </a:lnTo>
                <a:lnTo>
                  <a:pt x="213" y="484"/>
                </a:lnTo>
                <a:lnTo>
                  <a:pt x="200" y="477"/>
                </a:lnTo>
                <a:lnTo>
                  <a:pt x="188" y="471"/>
                </a:lnTo>
                <a:lnTo>
                  <a:pt x="176" y="464"/>
                </a:lnTo>
                <a:lnTo>
                  <a:pt x="166" y="456"/>
                </a:lnTo>
                <a:lnTo>
                  <a:pt x="156" y="448"/>
                </a:lnTo>
                <a:lnTo>
                  <a:pt x="146" y="438"/>
                </a:lnTo>
                <a:lnTo>
                  <a:pt x="137" y="429"/>
                </a:lnTo>
                <a:lnTo>
                  <a:pt x="128" y="419"/>
                </a:lnTo>
                <a:lnTo>
                  <a:pt x="120" y="407"/>
                </a:lnTo>
                <a:lnTo>
                  <a:pt x="113" y="396"/>
                </a:lnTo>
                <a:lnTo>
                  <a:pt x="106" y="385"/>
                </a:lnTo>
                <a:lnTo>
                  <a:pt x="101" y="372"/>
                </a:lnTo>
                <a:lnTo>
                  <a:pt x="97" y="359"/>
                </a:lnTo>
                <a:lnTo>
                  <a:pt x="92" y="347"/>
                </a:lnTo>
                <a:lnTo>
                  <a:pt x="89" y="333"/>
                </a:lnTo>
                <a:lnTo>
                  <a:pt x="87" y="320"/>
                </a:lnTo>
                <a:lnTo>
                  <a:pt x="86" y="306"/>
                </a:lnTo>
                <a:lnTo>
                  <a:pt x="86" y="292"/>
                </a:lnTo>
                <a:lnTo>
                  <a:pt x="86" y="279"/>
                </a:lnTo>
                <a:lnTo>
                  <a:pt x="87" y="265"/>
                </a:lnTo>
                <a:lnTo>
                  <a:pt x="89" y="251"/>
                </a:lnTo>
                <a:lnTo>
                  <a:pt x="92" y="238"/>
                </a:lnTo>
                <a:lnTo>
                  <a:pt x="97" y="225"/>
                </a:lnTo>
                <a:lnTo>
                  <a:pt x="101" y="213"/>
                </a:lnTo>
                <a:lnTo>
                  <a:pt x="106" y="200"/>
                </a:lnTo>
                <a:lnTo>
                  <a:pt x="113" y="188"/>
                </a:lnTo>
                <a:lnTo>
                  <a:pt x="120" y="177"/>
                </a:lnTo>
                <a:lnTo>
                  <a:pt x="128" y="165"/>
                </a:lnTo>
                <a:lnTo>
                  <a:pt x="137" y="156"/>
                </a:lnTo>
                <a:lnTo>
                  <a:pt x="146" y="146"/>
                </a:lnTo>
                <a:lnTo>
                  <a:pt x="156" y="136"/>
                </a:lnTo>
                <a:lnTo>
                  <a:pt x="166" y="129"/>
                </a:lnTo>
                <a:lnTo>
                  <a:pt x="176" y="120"/>
                </a:lnTo>
                <a:lnTo>
                  <a:pt x="188" y="113"/>
                </a:lnTo>
                <a:lnTo>
                  <a:pt x="200" y="106"/>
                </a:lnTo>
                <a:lnTo>
                  <a:pt x="213" y="101"/>
                </a:lnTo>
                <a:lnTo>
                  <a:pt x="225" y="96"/>
                </a:lnTo>
                <a:lnTo>
                  <a:pt x="238" y="92"/>
                </a:lnTo>
                <a:lnTo>
                  <a:pt x="251" y="89"/>
                </a:lnTo>
                <a:lnTo>
                  <a:pt x="265" y="86"/>
                </a:lnTo>
                <a:lnTo>
                  <a:pt x="278" y="85"/>
                </a:lnTo>
                <a:lnTo>
                  <a:pt x="292" y="85"/>
                </a:lnTo>
                <a:lnTo>
                  <a:pt x="306" y="85"/>
                </a:lnTo>
                <a:lnTo>
                  <a:pt x="320" y="86"/>
                </a:lnTo>
                <a:lnTo>
                  <a:pt x="333" y="89"/>
                </a:lnTo>
                <a:lnTo>
                  <a:pt x="347" y="92"/>
                </a:lnTo>
                <a:lnTo>
                  <a:pt x="359" y="96"/>
                </a:lnTo>
                <a:lnTo>
                  <a:pt x="372" y="101"/>
                </a:lnTo>
                <a:lnTo>
                  <a:pt x="384" y="106"/>
                </a:lnTo>
                <a:lnTo>
                  <a:pt x="397" y="113"/>
                </a:lnTo>
                <a:lnTo>
                  <a:pt x="408" y="120"/>
                </a:lnTo>
                <a:lnTo>
                  <a:pt x="418" y="129"/>
                </a:lnTo>
                <a:lnTo>
                  <a:pt x="429" y="136"/>
                </a:lnTo>
                <a:lnTo>
                  <a:pt x="439" y="146"/>
                </a:lnTo>
                <a:lnTo>
                  <a:pt x="448" y="156"/>
                </a:lnTo>
                <a:lnTo>
                  <a:pt x="456" y="165"/>
                </a:lnTo>
                <a:lnTo>
                  <a:pt x="465" y="177"/>
                </a:lnTo>
                <a:lnTo>
                  <a:pt x="471" y="188"/>
                </a:lnTo>
                <a:lnTo>
                  <a:pt x="478" y="200"/>
                </a:lnTo>
                <a:lnTo>
                  <a:pt x="484" y="213"/>
                </a:lnTo>
                <a:lnTo>
                  <a:pt x="489" y="225"/>
                </a:lnTo>
                <a:lnTo>
                  <a:pt x="493" y="238"/>
                </a:lnTo>
                <a:lnTo>
                  <a:pt x="495" y="251"/>
                </a:lnTo>
                <a:lnTo>
                  <a:pt x="497" y="265"/>
                </a:lnTo>
                <a:lnTo>
                  <a:pt x="499" y="279"/>
                </a:lnTo>
                <a:lnTo>
                  <a:pt x="499" y="292"/>
                </a:lnTo>
                <a:lnTo>
                  <a:pt x="499" y="306"/>
                </a:lnTo>
                <a:lnTo>
                  <a:pt x="497" y="320"/>
                </a:lnTo>
                <a:lnTo>
                  <a:pt x="495" y="333"/>
                </a:lnTo>
                <a:lnTo>
                  <a:pt x="493" y="347"/>
                </a:lnTo>
                <a:lnTo>
                  <a:pt x="489" y="359"/>
                </a:lnTo>
                <a:lnTo>
                  <a:pt x="484" y="372"/>
                </a:lnTo>
                <a:lnTo>
                  <a:pt x="478" y="385"/>
                </a:lnTo>
                <a:lnTo>
                  <a:pt x="471" y="39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7" name="Freeform 65"/>
          <p:cNvSpPr>
            <a:spLocks noEditPoints="1"/>
          </p:cNvSpPr>
          <p:nvPr/>
        </p:nvSpPr>
        <p:spPr bwMode="auto">
          <a:xfrm>
            <a:off x="10398127" y="6306345"/>
            <a:ext cx="615950" cy="619126"/>
          </a:xfrm>
          <a:custGeom>
            <a:avLst/>
            <a:gdLst>
              <a:gd name="T0" fmla="*/ 523 w 584"/>
              <a:gd name="T1" fmla="*/ 113 h 584"/>
              <a:gd name="T2" fmla="*/ 486 w 584"/>
              <a:gd name="T3" fmla="*/ 72 h 584"/>
              <a:gd name="T4" fmla="*/ 439 w 584"/>
              <a:gd name="T5" fmla="*/ 39 h 584"/>
              <a:gd name="T6" fmla="*/ 386 w 584"/>
              <a:gd name="T7" fmla="*/ 15 h 584"/>
              <a:gd name="T8" fmla="*/ 331 w 584"/>
              <a:gd name="T9" fmla="*/ 2 h 584"/>
              <a:gd name="T10" fmla="*/ 273 w 584"/>
              <a:gd name="T11" fmla="*/ 0 h 584"/>
              <a:gd name="T12" fmla="*/ 216 w 584"/>
              <a:gd name="T13" fmla="*/ 10 h 584"/>
              <a:gd name="T14" fmla="*/ 163 w 584"/>
              <a:gd name="T15" fmla="*/ 30 h 584"/>
              <a:gd name="T16" fmla="*/ 114 w 584"/>
              <a:gd name="T17" fmla="*/ 61 h 584"/>
              <a:gd name="T18" fmla="*/ 72 w 584"/>
              <a:gd name="T19" fmla="*/ 99 h 584"/>
              <a:gd name="T20" fmla="*/ 40 w 584"/>
              <a:gd name="T21" fmla="*/ 146 h 584"/>
              <a:gd name="T22" fmla="*/ 15 w 584"/>
              <a:gd name="T23" fmla="*/ 198 h 584"/>
              <a:gd name="T24" fmla="*/ 3 w 584"/>
              <a:gd name="T25" fmla="*/ 253 h 584"/>
              <a:gd name="T26" fmla="*/ 1 w 584"/>
              <a:gd name="T27" fmla="*/ 312 h 584"/>
              <a:gd name="T28" fmla="*/ 9 w 584"/>
              <a:gd name="T29" fmla="*/ 368 h 584"/>
              <a:gd name="T30" fmla="*/ 30 w 584"/>
              <a:gd name="T31" fmla="*/ 422 h 584"/>
              <a:gd name="T32" fmla="*/ 60 w 584"/>
              <a:gd name="T33" fmla="*/ 471 h 584"/>
              <a:gd name="T34" fmla="*/ 99 w 584"/>
              <a:gd name="T35" fmla="*/ 512 h 584"/>
              <a:gd name="T36" fmla="*/ 145 w 584"/>
              <a:gd name="T37" fmla="*/ 545 h 584"/>
              <a:gd name="T38" fmla="*/ 197 w 584"/>
              <a:gd name="T39" fmla="*/ 569 h 584"/>
              <a:gd name="T40" fmla="*/ 253 w 584"/>
              <a:gd name="T41" fmla="*/ 582 h 584"/>
              <a:gd name="T42" fmla="*/ 312 w 584"/>
              <a:gd name="T43" fmla="*/ 583 h 584"/>
              <a:gd name="T44" fmla="*/ 369 w 584"/>
              <a:gd name="T45" fmla="*/ 575 h 584"/>
              <a:gd name="T46" fmla="*/ 422 w 584"/>
              <a:gd name="T47" fmla="*/ 554 h 584"/>
              <a:gd name="T48" fmla="*/ 471 w 584"/>
              <a:gd name="T49" fmla="*/ 524 h 584"/>
              <a:gd name="T50" fmla="*/ 512 w 584"/>
              <a:gd name="T51" fmla="*/ 485 h 584"/>
              <a:gd name="T52" fmla="*/ 545 w 584"/>
              <a:gd name="T53" fmla="*/ 438 h 584"/>
              <a:gd name="T54" fmla="*/ 569 w 584"/>
              <a:gd name="T55" fmla="*/ 387 h 584"/>
              <a:gd name="T56" fmla="*/ 582 w 584"/>
              <a:gd name="T57" fmla="*/ 332 h 584"/>
              <a:gd name="T58" fmla="*/ 584 w 584"/>
              <a:gd name="T59" fmla="*/ 272 h 584"/>
              <a:gd name="T60" fmla="*/ 574 w 584"/>
              <a:gd name="T61" fmla="*/ 216 h 584"/>
              <a:gd name="T62" fmla="*/ 555 w 584"/>
              <a:gd name="T63" fmla="*/ 162 h 584"/>
              <a:gd name="T64" fmla="*/ 487 w 584"/>
              <a:gd name="T65" fmla="*/ 321 h 584"/>
              <a:gd name="T66" fmla="*/ 480 w 584"/>
              <a:gd name="T67" fmla="*/ 334 h 584"/>
              <a:gd name="T68" fmla="*/ 467 w 584"/>
              <a:gd name="T69" fmla="*/ 340 h 584"/>
              <a:gd name="T70" fmla="*/ 343 w 584"/>
              <a:gd name="T71" fmla="*/ 413 h 584"/>
              <a:gd name="T72" fmla="*/ 350 w 584"/>
              <a:gd name="T73" fmla="*/ 424 h 584"/>
              <a:gd name="T74" fmla="*/ 349 w 584"/>
              <a:gd name="T75" fmla="*/ 440 h 584"/>
              <a:gd name="T76" fmla="*/ 309 w 584"/>
              <a:gd name="T77" fmla="*/ 482 h 584"/>
              <a:gd name="T78" fmla="*/ 297 w 584"/>
              <a:gd name="T79" fmla="*/ 488 h 584"/>
              <a:gd name="T80" fmla="*/ 283 w 584"/>
              <a:gd name="T81" fmla="*/ 487 h 584"/>
              <a:gd name="T82" fmla="*/ 137 w 584"/>
              <a:gd name="T83" fmla="*/ 343 h 584"/>
              <a:gd name="T84" fmla="*/ 97 w 584"/>
              <a:gd name="T85" fmla="*/ 301 h 584"/>
              <a:gd name="T86" fmla="*/ 96 w 584"/>
              <a:gd name="T87" fmla="*/ 287 h 584"/>
              <a:gd name="T88" fmla="*/ 102 w 584"/>
              <a:gd name="T89" fmla="*/ 275 h 584"/>
              <a:gd name="T90" fmla="*/ 278 w 584"/>
              <a:gd name="T91" fmla="*/ 99 h 584"/>
              <a:gd name="T92" fmla="*/ 292 w 584"/>
              <a:gd name="T93" fmla="*/ 96 h 584"/>
              <a:gd name="T94" fmla="*/ 305 w 584"/>
              <a:gd name="T95" fmla="*/ 99 h 584"/>
              <a:gd name="T96" fmla="*/ 346 w 584"/>
              <a:gd name="T97" fmla="*/ 142 h 584"/>
              <a:gd name="T98" fmla="*/ 351 w 584"/>
              <a:gd name="T99" fmla="*/ 155 h 584"/>
              <a:gd name="T100" fmla="*/ 346 w 584"/>
              <a:gd name="T101" fmla="*/ 167 h 584"/>
              <a:gd name="T102" fmla="*/ 463 w 584"/>
              <a:gd name="T103" fmla="*/ 243 h 584"/>
              <a:gd name="T104" fmla="*/ 476 w 584"/>
              <a:gd name="T105" fmla="*/ 247 h 584"/>
              <a:gd name="T106" fmla="*/ 486 w 584"/>
              <a:gd name="T107" fmla="*/ 258 h 584"/>
              <a:gd name="T108" fmla="*/ 487 w 584"/>
              <a:gd name="T109" fmla="*/ 316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584">
                <a:moveTo>
                  <a:pt x="545" y="146"/>
                </a:moveTo>
                <a:lnTo>
                  <a:pt x="535" y="129"/>
                </a:lnTo>
                <a:lnTo>
                  <a:pt x="523" y="113"/>
                </a:lnTo>
                <a:lnTo>
                  <a:pt x="512" y="99"/>
                </a:lnTo>
                <a:lnTo>
                  <a:pt x="499" y="85"/>
                </a:lnTo>
                <a:lnTo>
                  <a:pt x="486" y="72"/>
                </a:lnTo>
                <a:lnTo>
                  <a:pt x="471" y="61"/>
                </a:lnTo>
                <a:lnTo>
                  <a:pt x="455" y="50"/>
                </a:lnTo>
                <a:lnTo>
                  <a:pt x="439" y="39"/>
                </a:lnTo>
                <a:lnTo>
                  <a:pt x="422" y="30"/>
                </a:lnTo>
                <a:lnTo>
                  <a:pt x="405" y="22"/>
                </a:lnTo>
                <a:lnTo>
                  <a:pt x="386" y="15"/>
                </a:lnTo>
                <a:lnTo>
                  <a:pt x="369" y="10"/>
                </a:lnTo>
                <a:lnTo>
                  <a:pt x="350" y="6"/>
                </a:lnTo>
                <a:lnTo>
                  <a:pt x="331" y="2"/>
                </a:lnTo>
                <a:lnTo>
                  <a:pt x="312" y="0"/>
                </a:lnTo>
                <a:lnTo>
                  <a:pt x="292" y="0"/>
                </a:lnTo>
                <a:lnTo>
                  <a:pt x="273" y="0"/>
                </a:lnTo>
                <a:lnTo>
                  <a:pt x="253" y="2"/>
                </a:lnTo>
                <a:lnTo>
                  <a:pt x="234" y="6"/>
                </a:lnTo>
                <a:lnTo>
                  <a:pt x="216" y="10"/>
                </a:lnTo>
                <a:lnTo>
                  <a:pt x="197" y="15"/>
                </a:lnTo>
                <a:lnTo>
                  <a:pt x="180" y="22"/>
                </a:lnTo>
                <a:lnTo>
                  <a:pt x="163" y="30"/>
                </a:lnTo>
                <a:lnTo>
                  <a:pt x="145" y="39"/>
                </a:lnTo>
                <a:lnTo>
                  <a:pt x="129" y="50"/>
                </a:lnTo>
                <a:lnTo>
                  <a:pt x="114" y="61"/>
                </a:lnTo>
                <a:lnTo>
                  <a:pt x="99" y="72"/>
                </a:lnTo>
                <a:lnTo>
                  <a:pt x="85" y="85"/>
                </a:lnTo>
                <a:lnTo>
                  <a:pt x="72" y="99"/>
                </a:lnTo>
                <a:lnTo>
                  <a:pt x="60" y="113"/>
                </a:lnTo>
                <a:lnTo>
                  <a:pt x="49" y="129"/>
                </a:lnTo>
                <a:lnTo>
                  <a:pt x="40" y="146"/>
                </a:lnTo>
                <a:lnTo>
                  <a:pt x="30" y="162"/>
                </a:lnTo>
                <a:lnTo>
                  <a:pt x="22" y="179"/>
                </a:lnTo>
                <a:lnTo>
                  <a:pt x="15" y="198"/>
                </a:lnTo>
                <a:lnTo>
                  <a:pt x="9" y="216"/>
                </a:lnTo>
                <a:lnTo>
                  <a:pt x="5" y="234"/>
                </a:lnTo>
                <a:lnTo>
                  <a:pt x="3" y="253"/>
                </a:lnTo>
                <a:lnTo>
                  <a:pt x="1" y="272"/>
                </a:lnTo>
                <a:lnTo>
                  <a:pt x="0" y="292"/>
                </a:lnTo>
                <a:lnTo>
                  <a:pt x="1" y="312"/>
                </a:lnTo>
                <a:lnTo>
                  <a:pt x="3" y="332"/>
                </a:lnTo>
                <a:lnTo>
                  <a:pt x="5" y="350"/>
                </a:lnTo>
                <a:lnTo>
                  <a:pt x="9" y="368"/>
                </a:lnTo>
                <a:lnTo>
                  <a:pt x="15" y="387"/>
                </a:lnTo>
                <a:lnTo>
                  <a:pt x="22" y="404"/>
                </a:lnTo>
                <a:lnTo>
                  <a:pt x="30" y="422"/>
                </a:lnTo>
                <a:lnTo>
                  <a:pt x="40" y="438"/>
                </a:lnTo>
                <a:lnTo>
                  <a:pt x="49" y="455"/>
                </a:lnTo>
                <a:lnTo>
                  <a:pt x="60" y="471"/>
                </a:lnTo>
                <a:lnTo>
                  <a:pt x="72" y="485"/>
                </a:lnTo>
                <a:lnTo>
                  <a:pt x="85" y="499"/>
                </a:lnTo>
                <a:lnTo>
                  <a:pt x="99" y="512"/>
                </a:lnTo>
                <a:lnTo>
                  <a:pt x="114" y="524"/>
                </a:lnTo>
                <a:lnTo>
                  <a:pt x="129" y="535"/>
                </a:lnTo>
                <a:lnTo>
                  <a:pt x="145" y="545"/>
                </a:lnTo>
                <a:lnTo>
                  <a:pt x="163" y="554"/>
                </a:lnTo>
                <a:lnTo>
                  <a:pt x="180" y="563"/>
                </a:lnTo>
                <a:lnTo>
                  <a:pt x="197" y="569"/>
                </a:lnTo>
                <a:lnTo>
                  <a:pt x="216" y="575"/>
                </a:lnTo>
                <a:lnTo>
                  <a:pt x="234" y="579"/>
                </a:lnTo>
                <a:lnTo>
                  <a:pt x="253" y="582"/>
                </a:lnTo>
                <a:lnTo>
                  <a:pt x="273" y="583"/>
                </a:lnTo>
                <a:lnTo>
                  <a:pt x="292" y="584"/>
                </a:lnTo>
                <a:lnTo>
                  <a:pt x="312" y="583"/>
                </a:lnTo>
                <a:lnTo>
                  <a:pt x="331" y="582"/>
                </a:lnTo>
                <a:lnTo>
                  <a:pt x="350" y="579"/>
                </a:lnTo>
                <a:lnTo>
                  <a:pt x="369" y="575"/>
                </a:lnTo>
                <a:lnTo>
                  <a:pt x="386" y="569"/>
                </a:lnTo>
                <a:lnTo>
                  <a:pt x="405" y="563"/>
                </a:lnTo>
                <a:lnTo>
                  <a:pt x="422" y="554"/>
                </a:lnTo>
                <a:lnTo>
                  <a:pt x="439" y="545"/>
                </a:lnTo>
                <a:lnTo>
                  <a:pt x="455" y="535"/>
                </a:lnTo>
                <a:lnTo>
                  <a:pt x="471" y="524"/>
                </a:lnTo>
                <a:lnTo>
                  <a:pt x="486" y="512"/>
                </a:lnTo>
                <a:lnTo>
                  <a:pt x="499" y="499"/>
                </a:lnTo>
                <a:lnTo>
                  <a:pt x="512" y="485"/>
                </a:lnTo>
                <a:lnTo>
                  <a:pt x="523" y="471"/>
                </a:lnTo>
                <a:lnTo>
                  <a:pt x="535" y="455"/>
                </a:lnTo>
                <a:lnTo>
                  <a:pt x="545" y="438"/>
                </a:lnTo>
                <a:lnTo>
                  <a:pt x="555" y="422"/>
                </a:lnTo>
                <a:lnTo>
                  <a:pt x="562" y="404"/>
                </a:lnTo>
                <a:lnTo>
                  <a:pt x="569" y="387"/>
                </a:lnTo>
                <a:lnTo>
                  <a:pt x="574" y="368"/>
                </a:lnTo>
                <a:lnTo>
                  <a:pt x="579" y="350"/>
                </a:lnTo>
                <a:lnTo>
                  <a:pt x="582" y="332"/>
                </a:lnTo>
                <a:lnTo>
                  <a:pt x="584" y="312"/>
                </a:lnTo>
                <a:lnTo>
                  <a:pt x="584" y="292"/>
                </a:lnTo>
                <a:lnTo>
                  <a:pt x="584" y="272"/>
                </a:lnTo>
                <a:lnTo>
                  <a:pt x="582" y="253"/>
                </a:lnTo>
                <a:lnTo>
                  <a:pt x="579" y="234"/>
                </a:lnTo>
                <a:lnTo>
                  <a:pt x="574" y="216"/>
                </a:lnTo>
                <a:lnTo>
                  <a:pt x="569" y="198"/>
                </a:lnTo>
                <a:lnTo>
                  <a:pt x="562" y="179"/>
                </a:lnTo>
                <a:lnTo>
                  <a:pt x="555" y="162"/>
                </a:lnTo>
                <a:lnTo>
                  <a:pt x="545" y="146"/>
                </a:lnTo>
                <a:close/>
                <a:moveTo>
                  <a:pt x="487" y="316"/>
                </a:moveTo>
                <a:lnTo>
                  <a:pt x="487" y="321"/>
                </a:lnTo>
                <a:lnTo>
                  <a:pt x="486" y="326"/>
                </a:lnTo>
                <a:lnTo>
                  <a:pt x="482" y="329"/>
                </a:lnTo>
                <a:lnTo>
                  <a:pt x="480" y="334"/>
                </a:lnTo>
                <a:lnTo>
                  <a:pt x="476" y="337"/>
                </a:lnTo>
                <a:lnTo>
                  <a:pt x="472" y="339"/>
                </a:lnTo>
                <a:lnTo>
                  <a:pt x="467" y="340"/>
                </a:lnTo>
                <a:lnTo>
                  <a:pt x="463" y="341"/>
                </a:lnTo>
                <a:lnTo>
                  <a:pt x="272" y="341"/>
                </a:lnTo>
                <a:lnTo>
                  <a:pt x="343" y="413"/>
                </a:lnTo>
                <a:lnTo>
                  <a:pt x="346" y="417"/>
                </a:lnTo>
                <a:lnTo>
                  <a:pt x="349" y="420"/>
                </a:lnTo>
                <a:lnTo>
                  <a:pt x="350" y="424"/>
                </a:lnTo>
                <a:lnTo>
                  <a:pt x="351" y="430"/>
                </a:lnTo>
                <a:lnTo>
                  <a:pt x="350" y="435"/>
                </a:lnTo>
                <a:lnTo>
                  <a:pt x="349" y="440"/>
                </a:lnTo>
                <a:lnTo>
                  <a:pt x="346" y="443"/>
                </a:lnTo>
                <a:lnTo>
                  <a:pt x="343" y="447"/>
                </a:lnTo>
                <a:lnTo>
                  <a:pt x="309" y="482"/>
                </a:lnTo>
                <a:lnTo>
                  <a:pt x="305" y="485"/>
                </a:lnTo>
                <a:lnTo>
                  <a:pt x="301" y="487"/>
                </a:lnTo>
                <a:lnTo>
                  <a:pt x="297" y="488"/>
                </a:lnTo>
                <a:lnTo>
                  <a:pt x="292" y="488"/>
                </a:lnTo>
                <a:lnTo>
                  <a:pt x="287" y="488"/>
                </a:lnTo>
                <a:lnTo>
                  <a:pt x="283" y="487"/>
                </a:lnTo>
                <a:lnTo>
                  <a:pt x="278" y="485"/>
                </a:lnTo>
                <a:lnTo>
                  <a:pt x="275" y="482"/>
                </a:lnTo>
                <a:lnTo>
                  <a:pt x="137" y="343"/>
                </a:lnTo>
                <a:lnTo>
                  <a:pt x="102" y="309"/>
                </a:lnTo>
                <a:lnTo>
                  <a:pt x="99" y="306"/>
                </a:lnTo>
                <a:lnTo>
                  <a:pt x="97" y="301"/>
                </a:lnTo>
                <a:lnTo>
                  <a:pt x="96" y="297"/>
                </a:lnTo>
                <a:lnTo>
                  <a:pt x="96" y="292"/>
                </a:lnTo>
                <a:lnTo>
                  <a:pt x="96" y="287"/>
                </a:lnTo>
                <a:lnTo>
                  <a:pt x="97" y="283"/>
                </a:lnTo>
                <a:lnTo>
                  <a:pt x="99" y="279"/>
                </a:lnTo>
                <a:lnTo>
                  <a:pt x="102" y="275"/>
                </a:lnTo>
                <a:lnTo>
                  <a:pt x="137" y="241"/>
                </a:lnTo>
                <a:lnTo>
                  <a:pt x="275" y="103"/>
                </a:lnTo>
                <a:lnTo>
                  <a:pt x="278" y="99"/>
                </a:lnTo>
                <a:lnTo>
                  <a:pt x="283" y="97"/>
                </a:lnTo>
                <a:lnTo>
                  <a:pt x="287" y="96"/>
                </a:lnTo>
                <a:lnTo>
                  <a:pt x="292" y="96"/>
                </a:lnTo>
                <a:lnTo>
                  <a:pt x="297" y="96"/>
                </a:lnTo>
                <a:lnTo>
                  <a:pt x="301" y="97"/>
                </a:lnTo>
                <a:lnTo>
                  <a:pt x="305" y="99"/>
                </a:lnTo>
                <a:lnTo>
                  <a:pt x="309" y="103"/>
                </a:lnTo>
                <a:lnTo>
                  <a:pt x="343" y="137"/>
                </a:lnTo>
                <a:lnTo>
                  <a:pt x="346" y="142"/>
                </a:lnTo>
                <a:lnTo>
                  <a:pt x="349" y="145"/>
                </a:lnTo>
                <a:lnTo>
                  <a:pt x="351" y="149"/>
                </a:lnTo>
                <a:lnTo>
                  <a:pt x="351" y="155"/>
                </a:lnTo>
                <a:lnTo>
                  <a:pt x="351" y="159"/>
                </a:lnTo>
                <a:lnTo>
                  <a:pt x="349" y="163"/>
                </a:lnTo>
                <a:lnTo>
                  <a:pt x="346" y="167"/>
                </a:lnTo>
                <a:lnTo>
                  <a:pt x="343" y="172"/>
                </a:lnTo>
                <a:lnTo>
                  <a:pt x="272" y="243"/>
                </a:lnTo>
                <a:lnTo>
                  <a:pt x="463" y="243"/>
                </a:lnTo>
                <a:lnTo>
                  <a:pt x="467" y="244"/>
                </a:lnTo>
                <a:lnTo>
                  <a:pt x="472" y="245"/>
                </a:lnTo>
                <a:lnTo>
                  <a:pt x="476" y="247"/>
                </a:lnTo>
                <a:lnTo>
                  <a:pt x="480" y="251"/>
                </a:lnTo>
                <a:lnTo>
                  <a:pt x="482" y="255"/>
                </a:lnTo>
                <a:lnTo>
                  <a:pt x="486" y="258"/>
                </a:lnTo>
                <a:lnTo>
                  <a:pt x="487" y="262"/>
                </a:lnTo>
                <a:lnTo>
                  <a:pt x="487" y="268"/>
                </a:lnTo>
                <a:lnTo>
                  <a:pt x="487" y="3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8" name="Freeform 66"/>
          <p:cNvSpPr>
            <a:spLocks/>
          </p:cNvSpPr>
          <p:nvPr/>
        </p:nvSpPr>
        <p:spPr bwMode="auto">
          <a:xfrm>
            <a:off x="13420727" y="6306345"/>
            <a:ext cx="619126" cy="619126"/>
          </a:xfrm>
          <a:custGeom>
            <a:avLst/>
            <a:gdLst>
              <a:gd name="T0" fmla="*/ 535 w 585"/>
              <a:gd name="T1" fmla="*/ 129 h 584"/>
              <a:gd name="T2" fmla="*/ 512 w 585"/>
              <a:gd name="T3" fmla="*/ 99 h 584"/>
              <a:gd name="T4" fmla="*/ 485 w 585"/>
              <a:gd name="T5" fmla="*/ 72 h 584"/>
              <a:gd name="T6" fmla="*/ 455 w 585"/>
              <a:gd name="T7" fmla="*/ 50 h 584"/>
              <a:gd name="T8" fmla="*/ 422 w 585"/>
              <a:gd name="T9" fmla="*/ 30 h 584"/>
              <a:gd name="T10" fmla="*/ 387 w 585"/>
              <a:gd name="T11" fmla="*/ 15 h 584"/>
              <a:gd name="T12" fmla="*/ 350 w 585"/>
              <a:gd name="T13" fmla="*/ 6 h 584"/>
              <a:gd name="T14" fmla="*/ 312 w 585"/>
              <a:gd name="T15" fmla="*/ 0 h 584"/>
              <a:gd name="T16" fmla="*/ 273 w 585"/>
              <a:gd name="T17" fmla="*/ 0 h 584"/>
              <a:gd name="T18" fmla="*/ 235 w 585"/>
              <a:gd name="T19" fmla="*/ 6 h 584"/>
              <a:gd name="T20" fmla="*/ 198 w 585"/>
              <a:gd name="T21" fmla="*/ 15 h 584"/>
              <a:gd name="T22" fmla="*/ 162 w 585"/>
              <a:gd name="T23" fmla="*/ 30 h 584"/>
              <a:gd name="T24" fmla="*/ 129 w 585"/>
              <a:gd name="T25" fmla="*/ 50 h 584"/>
              <a:gd name="T26" fmla="*/ 99 w 585"/>
              <a:gd name="T27" fmla="*/ 72 h 584"/>
              <a:gd name="T28" fmla="*/ 73 w 585"/>
              <a:gd name="T29" fmla="*/ 99 h 584"/>
              <a:gd name="T30" fmla="*/ 49 w 585"/>
              <a:gd name="T31" fmla="*/ 129 h 584"/>
              <a:gd name="T32" fmla="*/ 31 w 585"/>
              <a:gd name="T33" fmla="*/ 162 h 584"/>
              <a:gd name="T34" fmla="*/ 15 w 585"/>
              <a:gd name="T35" fmla="*/ 198 h 584"/>
              <a:gd name="T36" fmla="*/ 6 w 585"/>
              <a:gd name="T37" fmla="*/ 234 h 584"/>
              <a:gd name="T38" fmla="*/ 0 w 585"/>
              <a:gd name="T39" fmla="*/ 272 h 584"/>
              <a:gd name="T40" fmla="*/ 0 w 585"/>
              <a:gd name="T41" fmla="*/ 312 h 584"/>
              <a:gd name="T42" fmla="*/ 6 w 585"/>
              <a:gd name="T43" fmla="*/ 350 h 584"/>
              <a:gd name="T44" fmla="*/ 15 w 585"/>
              <a:gd name="T45" fmla="*/ 387 h 584"/>
              <a:gd name="T46" fmla="*/ 31 w 585"/>
              <a:gd name="T47" fmla="*/ 422 h 584"/>
              <a:gd name="T48" fmla="*/ 49 w 585"/>
              <a:gd name="T49" fmla="*/ 455 h 584"/>
              <a:gd name="T50" fmla="*/ 73 w 585"/>
              <a:gd name="T51" fmla="*/ 485 h 584"/>
              <a:gd name="T52" fmla="*/ 99 w 585"/>
              <a:gd name="T53" fmla="*/ 512 h 584"/>
              <a:gd name="T54" fmla="*/ 129 w 585"/>
              <a:gd name="T55" fmla="*/ 535 h 584"/>
              <a:gd name="T56" fmla="*/ 162 w 585"/>
              <a:gd name="T57" fmla="*/ 554 h 584"/>
              <a:gd name="T58" fmla="*/ 198 w 585"/>
              <a:gd name="T59" fmla="*/ 569 h 584"/>
              <a:gd name="T60" fmla="*/ 235 w 585"/>
              <a:gd name="T61" fmla="*/ 579 h 584"/>
              <a:gd name="T62" fmla="*/ 273 w 585"/>
              <a:gd name="T63" fmla="*/ 583 h 584"/>
              <a:gd name="T64" fmla="*/ 312 w 585"/>
              <a:gd name="T65" fmla="*/ 583 h 584"/>
              <a:gd name="T66" fmla="*/ 350 w 585"/>
              <a:gd name="T67" fmla="*/ 579 h 584"/>
              <a:gd name="T68" fmla="*/ 387 w 585"/>
              <a:gd name="T69" fmla="*/ 569 h 584"/>
              <a:gd name="T70" fmla="*/ 422 w 585"/>
              <a:gd name="T71" fmla="*/ 554 h 584"/>
              <a:gd name="T72" fmla="*/ 455 w 585"/>
              <a:gd name="T73" fmla="*/ 535 h 584"/>
              <a:gd name="T74" fmla="*/ 485 w 585"/>
              <a:gd name="T75" fmla="*/ 512 h 584"/>
              <a:gd name="T76" fmla="*/ 512 w 585"/>
              <a:gd name="T77" fmla="*/ 485 h 584"/>
              <a:gd name="T78" fmla="*/ 535 w 585"/>
              <a:gd name="T79" fmla="*/ 455 h 584"/>
              <a:gd name="T80" fmla="*/ 554 w 585"/>
              <a:gd name="T81" fmla="*/ 422 h 584"/>
              <a:gd name="T82" fmla="*/ 570 w 585"/>
              <a:gd name="T83" fmla="*/ 387 h 584"/>
              <a:gd name="T84" fmla="*/ 579 w 585"/>
              <a:gd name="T85" fmla="*/ 350 h 584"/>
              <a:gd name="T86" fmla="*/ 584 w 585"/>
              <a:gd name="T87" fmla="*/ 312 h 584"/>
              <a:gd name="T88" fmla="*/ 584 w 585"/>
              <a:gd name="T89" fmla="*/ 272 h 584"/>
              <a:gd name="T90" fmla="*/ 579 w 585"/>
              <a:gd name="T91" fmla="*/ 234 h 584"/>
              <a:gd name="T92" fmla="*/ 570 w 585"/>
              <a:gd name="T93" fmla="*/ 198 h 584"/>
              <a:gd name="T94" fmla="*/ 554 w 585"/>
              <a:gd name="T95" fmla="*/ 16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4">
                <a:moveTo>
                  <a:pt x="546" y="146"/>
                </a:moveTo>
                <a:lnTo>
                  <a:pt x="535" y="129"/>
                </a:lnTo>
                <a:lnTo>
                  <a:pt x="524" y="113"/>
                </a:lnTo>
                <a:lnTo>
                  <a:pt x="512" y="99"/>
                </a:lnTo>
                <a:lnTo>
                  <a:pt x="499" y="85"/>
                </a:lnTo>
                <a:lnTo>
                  <a:pt x="485" y="72"/>
                </a:lnTo>
                <a:lnTo>
                  <a:pt x="471" y="61"/>
                </a:lnTo>
                <a:lnTo>
                  <a:pt x="455" y="50"/>
                </a:lnTo>
                <a:lnTo>
                  <a:pt x="439" y="39"/>
                </a:lnTo>
                <a:lnTo>
                  <a:pt x="422" y="30"/>
                </a:lnTo>
                <a:lnTo>
                  <a:pt x="404" y="22"/>
                </a:lnTo>
                <a:lnTo>
                  <a:pt x="387" y="15"/>
                </a:lnTo>
                <a:lnTo>
                  <a:pt x="369" y="10"/>
                </a:lnTo>
                <a:lnTo>
                  <a:pt x="350" y="6"/>
                </a:lnTo>
                <a:lnTo>
                  <a:pt x="331" y="2"/>
                </a:lnTo>
                <a:lnTo>
                  <a:pt x="312" y="0"/>
                </a:lnTo>
                <a:lnTo>
                  <a:pt x="292" y="0"/>
                </a:lnTo>
                <a:lnTo>
                  <a:pt x="273" y="0"/>
                </a:lnTo>
                <a:lnTo>
                  <a:pt x="253" y="2"/>
                </a:lnTo>
                <a:lnTo>
                  <a:pt x="235" y="6"/>
                </a:lnTo>
                <a:lnTo>
                  <a:pt x="216" y="10"/>
                </a:lnTo>
                <a:lnTo>
                  <a:pt x="198" y="15"/>
                </a:lnTo>
                <a:lnTo>
                  <a:pt x="180" y="22"/>
                </a:lnTo>
                <a:lnTo>
                  <a:pt x="162" y="30"/>
                </a:lnTo>
                <a:lnTo>
                  <a:pt x="145" y="39"/>
                </a:lnTo>
                <a:lnTo>
                  <a:pt x="129" y="50"/>
                </a:lnTo>
                <a:lnTo>
                  <a:pt x="114" y="61"/>
                </a:lnTo>
                <a:lnTo>
                  <a:pt x="99" y="72"/>
                </a:lnTo>
                <a:lnTo>
                  <a:pt x="86" y="85"/>
                </a:lnTo>
                <a:lnTo>
                  <a:pt x="73" y="99"/>
                </a:lnTo>
                <a:lnTo>
                  <a:pt x="61" y="113"/>
                </a:lnTo>
                <a:lnTo>
                  <a:pt x="49" y="129"/>
                </a:lnTo>
                <a:lnTo>
                  <a:pt x="39" y="146"/>
                </a:lnTo>
                <a:lnTo>
                  <a:pt x="31" y="162"/>
                </a:lnTo>
                <a:lnTo>
                  <a:pt x="22" y="179"/>
                </a:lnTo>
                <a:lnTo>
                  <a:pt x="15" y="198"/>
                </a:lnTo>
                <a:lnTo>
                  <a:pt x="10" y="216"/>
                </a:lnTo>
                <a:lnTo>
                  <a:pt x="6" y="234"/>
                </a:lnTo>
                <a:lnTo>
                  <a:pt x="3" y="253"/>
                </a:lnTo>
                <a:lnTo>
                  <a:pt x="0" y="272"/>
                </a:lnTo>
                <a:lnTo>
                  <a:pt x="0" y="292"/>
                </a:lnTo>
                <a:lnTo>
                  <a:pt x="0" y="312"/>
                </a:lnTo>
                <a:lnTo>
                  <a:pt x="3" y="332"/>
                </a:lnTo>
                <a:lnTo>
                  <a:pt x="6" y="350"/>
                </a:lnTo>
                <a:lnTo>
                  <a:pt x="10" y="368"/>
                </a:lnTo>
                <a:lnTo>
                  <a:pt x="15" y="387"/>
                </a:lnTo>
                <a:lnTo>
                  <a:pt x="22" y="404"/>
                </a:lnTo>
                <a:lnTo>
                  <a:pt x="31" y="422"/>
                </a:lnTo>
                <a:lnTo>
                  <a:pt x="39" y="438"/>
                </a:lnTo>
                <a:lnTo>
                  <a:pt x="49" y="455"/>
                </a:lnTo>
                <a:lnTo>
                  <a:pt x="61" y="471"/>
                </a:lnTo>
                <a:lnTo>
                  <a:pt x="73" y="485"/>
                </a:lnTo>
                <a:lnTo>
                  <a:pt x="86" y="499"/>
                </a:lnTo>
                <a:lnTo>
                  <a:pt x="99" y="512"/>
                </a:lnTo>
                <a:lnTo>
                  <a:pt x="114" y="524"/>
                </a:lnTo>
                <a:lnTo>
                  <a:pt x="129" y="535"/>
                </a:lnTo>
                <a:lnTo>
                  <a:pt x="145" y="545"/>
                </a:lnTo>
                <a:lnTo>
                  <a:pt x="162" y="554"/>
                </a:lnTo>
                <a:lnTo>
                  <a:pt x="180" y="563"/>
                </a:lnTo>
                <a:lnTo>
                  <a:pt x="198" y="569"/>
                </a:lnTo>
                <a:lnTo>
                  <a:pt x="216" y="575"/>
                </a:lnTo>
                <a:lnTo>
                  <a:pt x="235" y="579"/>
                </a:lnTo>
                <a:lnTo>
                  <a:pt x="253" y="582"/>
                </a:lnTo>
                <a:lnTo>
                  <a:pt x="273" y="583"/>
                </a:lnTo>
                <a:lnTo>
                  <a:pt x="292" y="584"/>
                </a:lnTo>
                <a:lnTo>
                  <a:pt x="312" y="583"/>
                </a:lnTo>
                <a:lnTo>
                  <a:pt x="331" y="582"/>
                </a:lnTo>
                <a:lnTo>
                  <a:pt x="350" y="579"/>
                </a:lnTo>
                <a:lnTo>
                  <a:pt x="369" y="575"/>
                </a:lnTo>
                <a:lnTo>
                  <a:pt x="387" y="569"/>
                </a:lnTo>
                <a:lnTo>
                  <a:pt x="404" y="563"/>
                </a:lnTo>
                <a:lnTo>
                  <a:pt x="422" y="554"/>
                </a:lnTo>
                <a:lnTo>
                  <a:pt x="439" y="545"/>
                </a:lnTo>
                <a:lnTo>
                  <a:pt x="455" y="535"/>
                </a:lnTo>
                <a:lnTo>
                  <a:pt x="471" y="524"/>
                </a:lnTo>
                <a:lnTo>
                  <a:pt x="485" y="512"/>
                </a:lnTo>
                <a:lnTo>
                  <a:pt x="499" y="499"/>
                </a:lnTo>
                <a:lnTo>
                  <a:pt x="512" y="485"/>
                </a:lnTo>
                <a:lnTo>
                  <a:pt x="524" y="471"/>
                </a:lnTo>
                <a:lnTo>
                  <a:pt x="535" y="455"/>
                </a:lnTo>
                <a:lnTo>
                  <a:pt x="546" y="438"/>
                </a:lnTo>
                <a:lnTo>
                  <a:pt x="554" y="422"/>
                </a:lnTo>
                <a:lnTo>
                  <a:pt x="562" y="404"/>
                </a:lnTo>
                <a:lnTo>
                  <a:pt x="570" y="387"/>
                </a:lnTo>
                <a:lnTo>
                  <a:pt x="575" y="368"/>
                </a:lnTo>
                <a:lnTo>
                  <a:pt x="579" y="350"/>
                </a:lnTo>
                <a:lnTo>
                  <a:pt x="582" y="332"/>
                </a:lnTo>
                <a:lnTo>
                  <a:pt x="584" y="312"/>
                </a:lnTo>
                <a:lnTo>
                  <a:pt x="585" y="292"/>
                </a:lnTo>
                <a:lnTo>
                  <a:pt x="584" y="272"/>
                </a:lnTo>
                <a:lnTo>
                  <a:pt x="582" y="253"/>
                </a:lnTo>
                <a:lnTo>
                  <a:pt x="579" y="234"/>
                </a:lnTo>
                <a:lnTo>
                  <a:pt x="575" y="216"/>
                </a:lnTo>
                <a:lnTo>
                  <a:pt x="570" y="198"/>
                </a:lnTo>
                <a:lnTo>
                  <a:pt x="562" y="179"/>
                </a:lnTo>
                <a:lnTo>
                  <a:pt x="554" y="162"/>
                </a:lnTo>
                <a:lnTo>
                  <a:pt x="546" y="14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9" name="Freeform 67"/>
          <p:cNvSpPr>
            <a:spLocks noEditPoints="1"/>
          </p:cNvSpPr>
          <p:nvPr/>
        </p:nvSpPr>
        <p:spPr bwMode="auto">
          <a:xfrm>
            <a:off x="14944726" y="6331745"/>
            <a:ext cx="774700" cy="565150"/>
          </a:xfrm>
          <a:custGeom>
            <a:avLst/>
            <a:gdLst>
              <a:gd name="T0" fmla="*/ 682 w 731"/>
              <a:gd name="T1" fmla="*/ 281 h 535"/>
              <a:gd name="T2" fmla="*/ 652 w 731"/>
              <a:gd name="T3" fmla="*/ 260 h 535"/>
              <a:gd name="T4" fmla="*/ 618 w 731"/>
              <a:gd name="T5" fmla="*/ 247 h 535"/>
              <a:gd name="T6" fmla="*/ 632 w 731"/>
              <a:gd name="T7" fmla="*/ 209 h 535"/>
              <a:gd name="T8" fmla="*/ 632 w 731"/>
              <a:gd name="T9" fmla="*/ 176 h 535"/>
              <a:gd name="T10" fmla="*/ 622 w 731"/>
              <a:gd name="T11" fmla="*/ 149 h 535"/>
              <a:gd name="T12" fmla="*/ 605 w 731"/>
              <a:gd name="T13" fmla="*/ 126 h 535"/>
              <a:gd name="T14" fmla="*/ 582 w 731"/>
              <a:gd name="T15" fmla="*/ 109 h 535"/>
              <a:gd name="T16" fmla="*/ 555 w 731"/>
              <a:gd name="T17" fmla="*/ 99 h 535"/>
              <a:gd name="T18" fmla="*/ 527 w 731"/>
              <a:gd name="T19" fmla="*/ 98 h 535"/>
              <a:gd name="T20" fmla="*/ 502 w 731"/>
              <a:gd name="T21" fmla="*/ 104 h 535"/>
              <a:gd name="T22" fmla="*/ 480 w 731"/>
              <a:gd name="T23" fmla="*/ 115 h 535"/>
              <a:gd name="T24" fmla="*/ 460 w 731"/>
              <a:gd name="T25" fmla="*/ 95 h 535"/>
              <a:gd name="T26" fmla="*/ 434 w 731"/>
              <a:gd name="T27" fmla="*/ 61 h 535"/>
              <a:gd name="T28" fmla="*/ 401 w 731"/>
              <a:gd name="T29" fmla="*/ 33 h 535"/>
              <a:gd name="T30" fmla="*/ 363 w 731"/>
              <a:gd name="T31" fmla="*/ 13 h 535"/>
              <a:gd name="T32" fmla="*/ 322 w 731"/>
              <a:gd name="T33" fmla="*/ 2 h 535"/>
              <a:gd name="T34" fmla="*/ 272 w 731"/>
              <a:gd name="T35" fmla="*/ 1 h 535"/>
              <a:gd name="T36" fmla="*/ 217 w 731"/>
              <a:gd name="T37" fmla="*/ 15 h 535"/>
              <a:gd name="T38" fmla="*/ 170 w 731"/>
              <a:gd name="T39" fmla="*/ 44 h 535"/>
              <a:gd name="T40" fmla="*/ 130 w 731"/>
              <a:gd name="T41" fmla="*/ 87 h 535"/>
              <a:gd name="T42" fmla="*/ 106 w 731"/>
              <a:gd name="T43" fmla="*/ 138 h 535"/>
              <a:gd name="T44" fmla="*/ 97 w 731"/>
              <a:gd name="T45" fmla="*/ 195 h 535"/>
              <a:gd name="T46" fmla="*/ 88 w 731"/>
              <a:gd name="T47" fmla="*/ 217 h 535"/>
              <a:gd name="T48" fmla="*/ 58 w 731"/>
              <a:gd name="T49" fmla="*/ 237 h 535"/>
              <a:gd name="T50" fmla="*/ 34 w 731"/>
              <a:gd name="T51" fmla="*/ 264 h 535"/>
              <a:gd name="T52" fmla="*/ 15 w 731"/>
              <a:gd name="T53" fmla="*/ 296 h 535"/>
              <a:gd name="T54" fmla="*/ 4 w 731"/>
              <a:gd name="T55" fmla="*/ 329 h 535"/>
              <a:gd name="T56" fmla="*/ 0 w 731"/>
              <a:gd name="T57" fmla="*/ 366 h 535"/>
              <a:gd name="T58" fmla="*/ 8 w 731"/>
              <a:gd name="T59" fmla="*/ 416 h 535"/>
              <a:gd name="T60" fmla="*/ 28 w 731"/>
              <a:gd name="T61" fmla="*/ 460 h 535"/>
              <a:gd name="T62" fmla="*/ 63 w 731"/>
              <a:gd name="T63" fmla="*/ 498 h 535"/>
              <a:gd name="T64" fmla="*/ 105 w 731"/>
              <a:gd name="T65" fmla="*/ 524 h 535"/>
              <a:gd name="T66" fmla="*/ 153 w 731"/>
              <a:gd name="T67" fmla="*/ 535 h 535"/>
              <a:gd name="T68" fmla="*/ 599 w 731"/>
              <a:gd name="T69" fmla="*/ 535 h 535"/>
              <a:gd name="T70" fmla="*/ 641 w 731"/>
              <a:gd name="T71" fmla="*/ 526 h 535"/>
              <a:gd name="T72" fmla="*/ 677 w 731"/>
              <a:gd name="T73" fmla="*/ 503 h 535"/>
              <a:gd name="T74" fmla="*/ 706 w 731"/>
              <a:gd name="T75" fmla="*/ 471 h 535"/>
              <a:gd name="T76" fmla="*/ 725 w 731"/>
              <a:gd name="T77" fmla="*/ 433 h 535"/>
              <a:gd name="T78" fmla="*/ 731 w 731"/>
              <a:gd name="T79" fmla="*/ 390 h 535"/>
              <a:gd name="T80" fmla="*/ 726 w 731"/>
              <a:gd name="T81" fmla="*/ 353 h 535"/>
              <a:gd name="T82" fmla="*/ 713 w 731"/>
              <a:gd name="T83" fmla="*/ 319 h 535"/>
              <a:gd name="T84" fmla="*/ 484 w 731"/>
              <a:gd name="T85" fmla="*/ 314 h 535"/>
              <a:gd name="T86" fmla="*/ 341 w 731"/>
              <a:gd name="T87" fmla="*/ 451 h 535"/>
              <a:gd name="T88" fmla="*/ 199 w 731"/>
              <a:gd name="T89" fmla="*/ 313 h 535"/>
              <a:gd name="T90" fmla="*/ 196 w 731"/>
              <a:gd name="T91" fmla="*/ 300 h 535"/>
              <a:gd name="T92" fmla="*/ 207 w 731"/>
              <a:gd name="T93" fmla="*/ 292 h 535"/>
              <a:gd name="T94" fmla="*/ 294 w 731"/>
              <a:gd name="T95" fmla="*/ 154 h 535"/>
              <a:gd name="T96" fmla="*/ 305 w 731"/>
              <a:gd name="T97" fmla="*/ 147 h 535"/>
              <a:gd name="T98" fmla="*/ 387 w 731"/>
              <a:gd name="T99" fmla="*/ 150 h 535"/>
              <a:gd name="T100" fmla="*/ 390 w 731"/>
              <a:gd name="T101" fmla="*/ 292 h 535"/>
              <a:gd name="T102" fmla="*/ 484 w 731"/>
              <a:gd name="T103" fmla="*/ 296 h 535"/>
              <a:gd name="T104" fmla="*/ 486 w 731"/>
              <a:gd name="T105" fmla="*/ 31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1" h="535">
                <a:moveTo>
                  <a:pt x="699" y="299"/>
                </a:moveTo>
                <a:lnTo>
                  <a:pt x="691" y="289"/>
                </a:lnTo>
                <a:lnTo>
                  <a:pt x="682" y="281"/>
                </a:lnTo>
                <a:lnTo>
                  <a:pt x="673" y="273"/>
                </a:lnTo>
                <a:lnTo>
                  <a:pt x="663" y="267"/>
                </a:lnTo>
                <a:lnTo>
                  <a:pt x="652" y="260"/>
                </a:lnTo>
                <a:lnTo>
                  <a:pt x="642" y="255"/>
                </a:lnTo>
                <a:lnTo>
                  <a:pt x="630" y="251"/>
                </a:lnTo>
                <a:lnTo>
                  <a:pt x="618" y="247"/>
                </a:lnTo>
                <a:lnTo>
                  <a:pt x="624" y="235"/>
                </a:lnTo>
                <a:lnTo>
                  <a:pt x="630" y="222"/>
                </a:lnTo>
                <a:lnTo>
                  <a:pt x="632" y="209"/>
                </a:lnTo>
                <a:lnTo>
                  <a:pt x="633" y="195"/>
                </a:lnTo>
                <a:lnTo>
                  <a:pt x="633" y="186"/>
                </a:lnTo>
                <a:lnTo>
                  <a:pt x="632" y="176"/>
                </a:lnTo>
                <a:lnTo>
                  <a:pt x="630" y="166"/>
                </a:lnTo>
                <a:lnTo>
                  <a:pt x="626" y="158"/>
                </a:lnTo>
                <a:lnTo>
                  <a:pt x="622" y="149"/>
                </a:lnTo>
                <a:lnTo>
                  <a:pt x="617" y="141"/>
                </a:lnTo>
                <a:lnTo>
                  <a:pt x="611" y="134"/>
                </a:lnTo>
                <a:lnTo>
                  <a:pt x="605" y="126"/>
                </a:lnTo>
                <a:lnTo>
                  <a:pt x="597" y="120"/>
                </a:lnTo>
                <a:lnTo>
                  <a:pt x="590" y="113"/>
                </a:lnTo>
                <a:lnTo>
                  <a:pt x="582" y="109"/>
                </a:lnTo>
                <a:lnTo>
                  <a:pt x="574" y="105"/>
                </a:lnTo>
                <a:lnTo>
                  <a:pt x="565" y="101"/>
                </a:lnTo>
                <a:lnTo>
                  <a:pt x="555" y="99"/>
                </a:lnTo>
                <a:lnTo>
                  <a:pt x="545" y="98"/>
                </a:lnTo>
                <a:lnTo>
                  <a:pt x="536" y="98"/>
                </a:lnTo>
                <a:lnTo>
                  <a:pt x="527" y="98"/>
                </a:lnTo>
                <a:lnTo>
                  <a:pt x="518" y="99"/>
                </a:lnTo>
                <a:lnTo>
                  <a:pt x="510" y="101"/>
                </a:lnTo>
                <a:lnTo>
                  <a:pt x="502" y="104"/>
                </a:lnTo>
                <a:lnTo>
                  <a:pt x="495" y="107"/>
                </a:lnTo>
                <a:lnTo>
                  <a:pt x="487" y="111"/>
                </a:lnTo>
                <a:lnTo>
                  <a:pt x="480" y="115"/>
                </a:lnTo>
                <a:lnTo>
                  <a:pt x="473" y="121"/>
                </a:lnTo>
                <a:lnTo>
                  <a:pt x="467" y="108"/>
                </a:lnTo>
                <a:lnTo>
                  <a:pt x="460" y="95"/>
                </a:lnTo>
                <a:lnTo>
                  <a:pt x="453" y="83"/>
                </a:lnTo>
                <a:lnTo>
                  <a:pt x="444" y="72"/>
                </a:lnTo>
                <a:lnTo>
                  <a:pt x="434" y="61"/>
                </a:lnTo>
                <a:lnTo>
                  <a:pt x="425" y="52"/>
                </a:lnTo>
                <a:lnTo>
                  <a:pt x="413" y="42"/>
                </a:lnTo>
                <a:lnTo>
                  <a:pt x="401" y="33"/>
                </a:lnTo>
                <a:lnTo>
                  <a:pt x="389" y="26"/>
                </a:lnTo>
                <a:lnTo>
                  <a:pt x="376" y="19"/>
                </a:lnTo>
                <a:lnTo>
                  <a:pt x="363" y="13"/>
                </a:lnTo>
                <a:lnTo>
                  <a:pt x="349" y="9"/>
                </a:lnTo>
                <a:lnTo>
                  <a:pt x="336" y="5"/>
                </a:lnTo>
                <a:lnTo>
                  <a:pt x="322" y="2"/>
                </a:lnTo>
                <a:lnTo>
                  <a:pt x="307" y="1"/>
                </a:lnTo>
                <a:lnTo>
                  <a:pt x="293" y="0"/>
                </a:lnTo>
                <a:lnTo>
                  <a:pt x="272" y="1"/>
                </a:lnTo>
                <a:lnTo>
                  <a:pt x="254" y="4"/>
                </a:lnTo>
                <a:lnTo>
                  <a:pt x="236" y="9"/>
                </a:lnTo>
                <a:lnTo>
                  <a:pt x="217" y="15"/>
                </a:lnTo>
                <a:lnTo>
                  <a:pt x="201" y="23"/>
                </a:lnTo>
                <a:lnTo>
                  <a:pt x="185" y="32"/>
                </a:lnTo>
                <a:lnTo>
                  <a:pt x="170" y="44"/>
                </a:lnTo>
                <a:lnTo>
                  <a:pt x="155" y="57"/>
                </a:lnTo>
                <a:lnTo>
                  <a:pt x="142" y="72"/>
                </a:lnTo>
                <a:lnTo>
                  <a:pt x="130" y="87"/>
                </a:lnTo>
                <a:lnTo>
                  <a:pt x="120" y="104"/>
                </a:lnTo>
                <a:lnTo>
                  <a:pt x="112" y="121"/>
                </a:lnTo>
                <a:lnTo>
                  <a:pt x="106" y="138"/>
                </a:lnTo>
                <a:lnTo>
                  <a:pt x="102" y="156"/>
                </a:lnTo>
                <a:lnTo>
                  <a:pt x="98" y="175"/>
                </a:lnTo>
                <a:lnTo>
                  <a:pt x="97" y="195"/>
                </a:lnTo>
                <a:lnTo>
                  <a:pt x="97" y="202"/>
                </a:lnTo>
                <a:lnTo>
                  <a:pt x="98" y="212"/>
                </a:lnTo>
                <a:lnTo>
                  <a:pt x="88" y="217"/>
                </a:lnTo>
                <a:lnTo>
                  <a:pt x="77" y="223"/>
                </a:lnTo>
                <a:lnTo>
                  <a:pt x="67" y="230"/>
                </a:lnTo>
                <a:lnTo>
                  <a:pt x="58" y="237"/>
                </a:lnTo>
                <a:lnTo>
                  <a:pt x="50" y="246"/>
                </a:lnTo>
                <a:lnTo>
                  <a:pt x="41" y="255"/>
                </a:lnTo>
                <a:lnTo>
                  <a:pt x="34" y="264"/>
                </a:lnTo>
                <a:lnTo>
                  <a:pt x="27" y="274"/>
                </a:lnTo>
                <a:lnTo>
                  <a:pt x="21" y="285"/>
                </a:lnTo>
                <a:lnTo>
                  <a:pt x="15" y="296"/>
                </a:lnTo>
                <a:lnTo>
                  <a:pt x="11" y="307"/>
                </a:lnTo>
                <a:lnTo>
                  <a:pt x="7" y="318"/>
                </a:lnTo>
                <a:lnTo>
                  <a:pt x="4" y="329"/>
                </a:lnTo>
                <a:lnTo>
                  <a:pt x="2" y="341"/>
                </a:lnTo>
                <a:lnTo>
                  <a:pt x="0" y="353"/>
                </a:lnTo>
                <a:lnTo>
                  <a:pt x="0" y="366"/>
                </a:lnTo>
                <a:lnTo>
                  <a:pt x="1" y="383"/>
                </a:lnTo>
                <a:lnTo>
                  <a:pt x="3" y="399"/>
                </a:lnTo>
                <a:lnTo>
                  <a:pt x="8" y="416"/>
                </a:lnTo>
                <a:lnTo>
                  <a:pt x="13" y="431"/>
                </a:lnTo>
                <a:lnTo>
                  <a:pt x="20" y="446"/>
                </a:lnTo>
                <a:lnTo>
                  <a:pt x="28" y="460"/>
                </a:lnTo>
                <a:lnTo>
                  <a:pt x="39" y="473"/>
                </a:lnTo>
                <a:lnTo>
                  <a:pt x="50" y="486"/>
                </a:lnTo>
                <a:lnTo>
                  <a:pt x="63" y="498"/>
                </a:lnTo>
                <a:lnTo>
                  <a:pt x="77" y="507"/>
                </a:lnTo>
                <a:lnTo>
                  <a:pt x="91" y="516"/>
                </a:lnTo>
                <a:lnTo>
                  <a:pt x="105" y="524"/>
                </a:lnTo>
                <a:lnTo>
                  <a:pt x="121" y="529"/>
                </a:lnTo>
                <a:lnTo>
                  <a:pt x="137" y="533"/>
                </a:lnTo>
                <a:lnTo>
                  <a:pt x="153" y="535"/>
                </a:lnTo>
                <a:lnTo>
                  <a:pt x="171" y="535"/>
                </a:lnTo>
                <a:lnTo>
                  <a:pt x="584" y="535"/>
                </a:lnTo>
                <a:lnTo>
                  <a:pt x="599" y="535"/>
                </a:lnTo>
                <a:lnTo>
                  <a:pt x="614" y="533"/>
                </a:lnTo>
                <a:lnTo>
                  <a:pt x="628" y="530"/>
                </a:lnTo>
                <a:lnTo>
                  <a:pt x="641" y="526"/>
                </a:lnTo>
                <a:lnTo>
                  <a:pt x="653" y="519"/>
                </a:lnTo>
                <a:lnTo>
                  <a:pt x="665" y="512"/>
                </a:lnTo>
                <a:lnTo>
                  <a:pt x="677" y="503"/>
                </a:lnTo>
                <a:lnTo>
                  <a:pt x="688" y="493"/>
                </a:lnTo>
                <a:lnTo>
                  <a:pt x="698" y="483"/>
                </a:lnTo>
                <a:lnTo>
                  <a:pt x="706" y="471"/>
                </a:lnTo>
                <a:lnTo>
                  <a:pt x="714" y="459"/>
                </a:lnTo>
                <a:lnTo>
                  <a:pt x="720" y="446"/>
                </a:lnTo>
                <a:lnTo>
                  <a:pt x="725" y="433"/>
                </a:lnTo>
                <a:lnTo>
                  <a:pt x="728" y="419"/>
                </a:lnTo>
                <a:lnTo>
                  <a:pt x="730" y="405"/>
                </a:lnTo>
                <a:lnTo>
                  <a:pt x="731" y="390"/>
                </a:lnTo>
                <a:lnTo>
                  <a:pt x="730" y="378"/>
                </a:lnTo>
                <a:lnTo>
                  <a:pt x="729" y="365"/>
                </a:lnTo>
                <a:lnTo>
                  <a:pt x="726" y="353"/>
                </a:lnTo>
                <a:lnTo>
                  <a:pt x="723" y="342"/>
                </a:lnTo>
                <a:lnTo>
                  <a:pt x="718" y="330"/>
                </a:lnTo>
                <a:lnTo>
                  <a:pt x="713" y="319"/>
                </a:lnTo>
                <a:lnTo>
                  <a:pt x="706" y="310"/>
                </a:lnTo>
                <a:lnTo>
                  <a:pt x="699" y="299"/>
                </a:lnTo>
                <a:close/>
                <a:moveTo>
                  <a:pt x="484" y="314"/>
                </a:moveTo>
                <a:lnTo>
                  <a:pt x="350" y="447"/>
                </a:lnTo>
                <a:lnTo>
                  <a:pt x="346" y="450"/>
                </a:lnTo>
                <a:lnTo>
                  <a:pt x="341" y="451"/>
                </a:lnTo>
                <a:lnTo>
                  <a:pt x="336" y="450"/>
                </a:lnTo>
                <a:lnTo>
                  <a:pt x="333" y="447"/>
                </a:lnTo>
                <a:lnTo>
                  <a:pt x="199" y="313"/>
                </a:lnTo>
                <a:lnTo>
                  <a:pt x="196" y="310"/>
                </a:lnTo>
                <a:lnTo>
                  <a:pt x="194" y="304"/>
                </a:lnTo>
                <a:lnTo>
                  <a:pt x="196" y="300"/>
                </a:lnTo>
                <a:lnTo>
                  <a:pt x="199" y="296"/>
                </a:lnTo>
                <a:lnTo>
                  <a:pt x="202" y="294"/>
                </a:lnTo>
                <a:lnTo>
                  <a:pt x="207" y="292"/>
                </a:lnTo>
                <a:lnTo>
                  <a:pt x="293" y="292"/>
                </a:lnTo>
                <a:lnTo>
                  <a:pt x="293" y="159"/>
                </a:lnTo>
                <a:lnTo>
                  <a:pt x="294" y="154"/>
                </a:lnTo>
                <a:lnTo>
                  <a:pt x="296" y="150"/>
                </a:lnTo>
                <a:lnTo>
                  <a:pt x="300" y="148"/>
                </a:lnTo>
                <a:lnTo>
                  <a:pt x="305" y="147"/>
                </a:lnTo>
                <a:lnTo>
                  <a:pt x="378" y="147"/>
                </a:lnTo>
                <a:lnTo>
                  <a:pt x="382" y="148"/>
                </a:lnTo>
                <a:lnTo>
                  <a:pt x="387" y="150"/>
                </a:lnTo>
                <a:lnTo>
                  <a:pt x="389" y="154"/>
                </a:lnTo>
                <a:lnTo>
                  <a:pt x="390" y="159"/>
                </a:lnTo>
                <a:lnTo>
                  <a:pt x="390" y="292"/>
                </a:lnTo>
                <a:lnTo>
                  <a:pt x="475" y="292"/>
                </a:lnTo>
                <a:lnTo>
                  <a:pt x="480" y="294"/>
                </a:lnTo>
                <a:lnTo>
                  <a:pt x="484" y="296"/>
                </a:lnTo>
                <a:lnTo>
                  <a:pt x="486" y="300"/>
                </a:lnTo>
                <a:lnTo>
                  <a:pt x="487" y="304"/>
                </a:lnTo>
                <a:lnTo>
                  <a:pt x="486" y="310"/>
                </a:lnTo>
                <a:lnTo>
                  <a:pt x="484" y="31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0" name="Freeform 68"/>
          <p:cNvSpPr>
            <a:spLocks noEditPoints="1"/>
          </p:cNvSpPr>
          <p:nvPr/>
        </p:nvSpPr>
        <p:spPr bwMode="auto">
          <a:xfrm>
            <a:off x="16452850" y="6331745"/>
            <a:ext cx="774700" cy="565150"/>
          </a:xfrm>
          <a:custGeom>
            <a:avLst/>
            <a:gdLst>
              <a:gd name="T0" fmla="*/ 682 w 731"/>
              <a:gd name="T1" fmla="*/ 281 h 535"/>
              <a:gd name="T2" fmla="*/ 652 w 731"/>
              <a:gd name="T3" fmla="*/ 260 h 535"/>
              <a:gd name="T4" fmla="*/ 617 w 731"/>
              <a:gd name="T5" fmla="*/ 247 h 535"/>
              <a:gd name="T6" fmla="*/ 632 w 731"/>
              <a:gd name="T7" fmla="*/ 209 h 535"/>
              <a:gd name="T8" fmla="*/ 631 w 731"/>
              <a:gd name="T9" fmla="*/ 176 h 535"/>
              <a:gd name="T10" fmla="*/ 622 w 731"/>
              <a:gd name="T11" fmla="*/ 149 h 535"/>
              <a:gd name="T12" fmla="*/ 604 w 731"/>
              <a:gd name="T13" fmla="*/ 126 h 535"/>
              <a:gd name="T14" fmla="*/ 582 w 731"/>
              <a:gd name="T15" fmla="*/ 109 h 535"/>
              <a:gd name="T16" fmla="*/ 556 w 731"/>
              <a:gd name="T17" fmla="*/ 99 h 535"/>
              <a:gd name="T18" fmla="*/ 527 w 731"/>
              <a:gd name="T19" fmla="*/ 98 h 535"/>
              <a:gd name="T20" fmla="*/ 502 w 731"/>
              <a:gd name="T21" fmla="*/ 104 h 535"/>
              <a:gd name="T22" fmla="*/ 479 w 731"/>
              <a:gd name="T23" fmla="*/ 115 h 535"/>
              <a:gd name="T24" fmla="*/ 460 w 731"/>
              <a:gd name="T25" fmla="*/ 95 h 535"/>
              <a:gd name="T26" fmla="*/ 434 w 731"/>
              <a:gd name="T27" fmla="*/ 61 h 535"/>
              <a:gd name="T28" fmla="*/ 401 w 731"/>
              <a:gd name="T29" fmla="*/ 33 h 535"/>
              <a:gd name="T30" fmla="*/ 362 w 731"/>
              <a:gd name="T31" fmla="*/ 13 h 535"/>
              <a:gd name="T32" fmla="*/ 321 w 731"/>
              <a:gd name="T33" fmla="*/ 2 h 535"/>
              <a:gd name="T34" fmla="*/ 273 w 731"/>
              <a:gd name="T35" fmla="*/ 1 h 535"/>
              <a:gd name="T36" fmla="*/ 218 w 731"/>
              <a:gd name="T37" fmla="*/ 15 h 535"/>
              <a:gd name="T38" fmla="*/ 169 w 731"/>
              <a:gd name="T39" fmla="*/ 44 h 535"/>
              <a:gd name="T40" fmla="*/ 129 w 731"/>
              <a:gd name="T41" fmla="*/ 87 h 535"/>
              <a:gd name="T42" fmla="*/ 105 w 731"/>
              <a:gd name="T43" fmla="*/ 138 h 535"/>
              <a:gd name="T44" fmla="*/ 98 w 731"/>
              <a:gd name="T45" fmla="*/ 195 h 535"/>
              <a:gd name="T46" fmla="*/ 87 w 731"/>
              <a:gd name="T47" fmla="*/ 217 h 535"/>
              <a:gd name="T48" fmla="*/ 58 w 731"/>
              <a:gd name="T49" fmla="*/ 237 h 535"/>
              <a:gd name="T50" fmla="*/ 34 w 731"/>
              <a:gd name="T51" fmla="*/ 264 h 535"/>
              <a:gd name="T52" fmla="*/ 15 w 731"/>
              <a:gd name="T53" fmla="*/ 296 h 535"/>
              <a:gd name="T54" fmla="*/ 4 w 731"/>
              <a:gd name="T55" fmla="*/ 329 h 535"/>
              <a:gd name="T56" fmla="*/ 0 w 731"/>
              <a:gd name="T57" fmla="*/ 366 h 535"/>
              <a:gd name="T58" fmla="*/ 7 w 731"/>
              <a:gd name="T59" fmla="*/ 416 h 535"/>
              <a:gd name="T60" fmla="*/ 29 w 731"/>
              <a:gd name="T61" fmla="*/ 460 h 535"/>
              <a:gd name="T62" fmla="*/ 63 w 731"/>
              <a:gd name="T63" fmla="*/ 498 h 535"/>
              <a:gd name="T64" fmla="*/ 105 w 731"/>
              <a:gd name="T65" fmla="*/ 524 h 535"/>
              <a:gd name="T66" fmla="*/ 153 w 731"/>
              <a:gd name="T67" fmla="*/ 535 h 535"/>
              <a:gd name="T68" fmla="*/ 599 w 731"/>
              <a:gd name="T69" fmla="*/ 535 h 535"/>
              <a:gd name="T70" fmla="*/ 641 w 731"/>
              <a:gd name="T71" fmla="*/ 526 h 535"/>
              <a:gd name="T72" fmla="*/ 677 w 731"/>
              <a:gd name="T73" fmla="*/ 503 h 535"/>
              <a:gd name="T74" fmla="*/ 707 w 731"/>
              <a:gd name="T75" fmla="*/ 471 h 535"/>
              <a:gd name="T76" fmla="*/ 724 w 731"/>
              <a:gd name="T77" fmla="*/ 433 h 535"/>
              <a:gd name="T78" fmla="*/ 731 w 731"/>
              <a:gd name="T79" fmla="*/ 390 h 535"/>
              <a:gd name="T80" fmla="*/ 726 w 731"/>
              <a:gd name="T81" fmla="*/ 353 h 535"/>
              <a:gd name="T82" fmla="*/ 712 w 731"/>
              <a:gd name="T83" fmla="*/ 319 h 535"/>
              <a:gd name="T84" fmla="*/ 483 w 731"/>
              <a:gd name="T85" fmla="*/ 289 h 535"/>
              <a:gd name="T86" fmla="*/ 389 w 731"/>
              <a:gd name="T87" fmla="*/ 292 h 535"/>
              <a:gd name="T88" fmla="*/ 386 w 731"/>
              <a:gd name="T89" fmla="*/ 435 h 535"/>
              <a:gd name="T90" fmla="*/ 304 w 731"/>
              <a:gd name="T91" fmla="*/ 438 h 535"/>
              <a:gd name="T92" fmla="*/ 293 w 731"/>
              <a:gd name="T93" fmla="*/ 431 h 535"/>
              <a:gd name="T94" fmla="*/ 207 w 731"/>
              <a:gd name="T95" fmla="*/ 292 h 535"/>
              <a:gd name="T96" fmla="*/ 196 w 731"/>
              <a:gd name="T97" fmla="*/ 285 h 535"/>
              <a:gd name="T98" fmla="*/ 198 w 731"/>
              <a:gd name="T99" fmla="*/ 271 h 535"/>
              <a:gd name="T100" fmla="*/ 341 w 731"/>
              <a:gd name="T101" fmla="*/ 134 h 535"/>
              <a:gd name="T102" fmla="*/ 483 w 731"/>
              <a:gd name="T103" fmla="*/ 272 h 535"/>
              <a:gd name="T104" fmla="*/ 487 w 731"/>
              <a:gd name="T105" fmla="*/ 28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1" h="535">
                <a:moveTo>
                  <a:pt x="699" y="299"/>
                </a:moveTo>
                <a:lnTo>
                  <a:pt x="691" y="289"/>
                </a:lnTo>
                <a:lnTo>
                  <a:pt x="682" y="281"/>
                </a:lnTo>
                <a:lnTo>
                  <a:pt x="672" y="273"/>
                </a:lnTo>
                <a:lnTo>
                  <a:pt x="663" y="267"/>
                </a:lnTo>
                <a:lnTo>
                  <a:pt x="652" y="260"/>
                </a:lnTo>
                <a:lnTo>
                  <a:pt x="641" y="255"/>
                </a:lnTo>
                <a:lnTo>
                  <a:pt x="629" y="251"/>
                </a:lnTo>
                <a:lnTo>
                  <a:pt x="617" y="247"/>
                </a:lnTo>
                <a:lnTo>
                  <a:pt x="625" y="235"/>
                </a:lnTo>
                <a:lnTo>
                  <a:pt x="629" y="222"/>
                </a:lnTo>
                <a:lnTo>
                  <a:pt x="632" y="209"/>
                </a:lnTo>
                <a:lnTo>
                  <a:pt x="633" y="195"/>
                </a:lnTo>
                <a:lnTo>
                  <a:pt x="632" y="186"/>
                </a:lnTo>
                <a:lnTo>
                  <a:pt x="631" y="176"/>
                </a:lnTo>
                <a:lnTo>
                  <a:pt x="629" y="166"/>
                </a:lnTo>
                <a:lnTo>
                  <a:pt x="626" y="158"/>
                </a:lnTo>
                <a:lnTo>
                  <a:pt x="622" y="149"/>
                </a:lnTo>
                <a:lnTo>
                  <a:pt x="617" y="141"/>
                </a:lnTo>
                <a:lnTo>
                  <a:pt x="611" y="134"/>
                </a:lnTo>
                <a:lnTo>
                  <a:pt x="604" y="126"/>
                </a:lnTo>
                <a:lnTo>
                  <a:pt x="598" y="120"/>
                </a:lnTo>
                <a:lnTo>
                  <a:pt x="589" y="113"/>
                </a:lnTo>
                <a:lnTo>
                  <a:pt x="582" y="109"/>
                </a:lnTo>
                <a:lnTo>
                  <a:pt x="573" y="105"/>
                </a:lnTo>
                <a:lnTo>
                  <a:pt x="564" y="101"/>
                </a:lnTo>
                <a:lnTo>
                  <a:pt x="556" y="99"/>
                </a:lnTo>
                <a:lnTo>
                  <a:pt x="546" y="98"/>
                </a:lnTo>
                <a:lnTo>
                  <a:pt x="536" y="98"/>
                </a:lnTo>
                <a:lnTo>
                  <a:pt x="527" y="98"/>
                </a:lnTo>
                <a:lnTo>
                  <a:pt x="518" y="99"/>
                </a:lnTo>
                <a:lnTo>
                  <a:pt x="510" y="101"/>
                </a:lnTo>
                <a:lnTo>
                  <a:pt x="502" y="104"/>
                </a:lnTo>
                <a:lnTo>
                  <a:pt x="494" y="107"/>
                </a:lnTo>
                <a:lnTo>
                  <a:pt x="487" y="111"/>
                </a:lnTo>
                <a:lnTo>
                  <a:pt x="479" y="115"/>
                </a:lnTo>
                <a:lnTo>
                  <a:pt x="473" y="121"/>
                </a:lnTo>
                <a:lnTo>
                  <a:pt x="466" y="108"/>
                </a:lnTo>
                <a:lnTo>
                  <a:pt x="460" y="95"/>
                </a:lnTo>
                <a:lnTo>
                  <a:pt x="452" y="83"/>
                </a:lnTo>
                <a:lnTo>
                  <a:pt x="443" y="72"/>
                </a:lnTo>
                <a:lnTo>
                  <a:pt x="434" y="61"/>
                </a:lnTo>
                <a:lnTo>
                  <a:pt x="424" y="52"/>
                </a:lnTo>
                <a:lnTo>
                  <a:pt x="413" y="42"/>
                </a:lnTo>
                <a:lnTo>
                  <a:pt x="401" y="33"/>
                </a:lnTo>
                <a:lnTo>
                  <a:pt x="388" y="26"/>
                </a:lnTo>
                <a:lnTo>
                  <a:pt x="375" y="19"/>
                </a:lnTo>
                <a:lnTo>
                  <a:pt x="362" y="13"/>
                </a:lnTo>
                <a:lnTo>
                  <a:pt x="349" y="9"/>
                </a:lnTo>
                <a:lnTo>
                  <a:pt x="335" y="5"/>
                </a:lnTo>
                <a:lnTo>
                  <a:pt x="321" y="2"/>
                </a:lnTo>
                <a:lnTo>
                  <a:pt x="307" y="1"/>
                </a:lnTo>
                <a:lnTo>
                  <a:pt x="292" y="0"/>
                </a:lnTo>
                <a:lnTo>
                  <a:pt x="273" y="1"/>
                </a:lnTo>
                <a:lnTo>
                  <a:pt x="253" y="4"/>
                </a:lnTo>
                <a:lnTo>
                  <a:pt x="235" y="9"/>
                </a:lnTo>
                <a:lnTo>
                  <a:pt x="218" y="15"/>
                </a:lnTo>
                <a:lnTo>
                  <a:pt x="200" y="23"/>
                </a:lnTo>
                <a:lnTo>
                  <a:pt x="184" y="32"/>
                </a:lnTo>
                <a:lnTo>
                  <a:pt x="169" y="44"/>
                </a:lnTo>
                <a:lnTo>
                  <a:pt x="155" y="57"/>
                </a:lnTo>
                <a:lnTo>
                  <a:pt x="141" y="72"/>
                </a:lnTo>
                <a:lnTo>
                  <a:pt x="129" y="87"/>
                </a:lnTo>
                <a:lnTo>
                  <a:pt x="119" y="104"/>
                </a:lnTo>
                <a:lnTo>
                  <a:pt x="112" y="121"/>
                </a:lnTo>
                <a:lnTo>
                  <a:pt x="105" y="138"/>
                </a:lnTo>
                <a:lnTo>
                  <a:pt x="101" y="156"/>
                </a:lnTo>
                <a:lnTo>
                  <a:pt x="99" y="175"/>
                </a:lnTo>
                <a:lnTo>
                  <a:pt x="98" y="195"/>
                </a:lnTo>
                <a:lnTo>
                  <a:pt x="98" y="202"/>
                </a:lnTo>
                <a:lnTo>
                  <a:pt x="98" y="212"/>
                </a:lnTo>
                <a:lnTo>
                  <a:pt x="87" y="217"/>
                </a:lnTo>
                <a:lnTo>
                  <a:pt x="77" y="223"/>
                </a:lnTo>
                <a:lnTo>
                  <a:pt x="68" y="230"/>
                </a:lnTo>
                <a:lnTo>
                  <a:pt x="58" y="237"/>
                </a:lnTo>
                <a:lnTo>
                  <a:pt x="49" y="246"/>
                </a:lnTo>
                <a:lnTo>
                  <a:pt x="42" y="255"/>
                </a:lnTo>
                <a:lnTo>
                  <a:pt x="34" y="264"/>
                </a:lnTo>
                <a:lnTo>
                  <a:pt x="27" y="274"/>
                </a:lnTo>
                <a:lnTo>
                  <a:pt x="20" y="285"/>
                </a:lnTo>
                <a:lnTo>
                  <a:pt x="15" y="296"/>
                </a:lnTo>
                <a:lnTo>
                  <a:pt x="10" y="307"/>
                </a:lnTo>
                <a:lnTo>
                  <a:pt x="7" y="318"/>
                </a:lnTo>
                <a:lnTo>
                  <a:pt x="4" y="329"/>
                </a:lnTo>
                <a:lnTo>
                  <a:pt x="2" y="341"/>
                </a:lnTo>
                <a:lnTo>
                  <a:pt x="1" y="353"/>
                </a:lnTo>
                <a:lnTo>
                  <a:pt x="0" y="366"/>
                </a:lnTo>
                <a:lnTo>
                  <a:pt x="1" y="383"/>
                </a:lnTo>
                <a:lnTo>
                  <a:pt x="3" y="399"/>
                </a:lnTo>
                <a:lnTo>
                  <a:pt x="7" y="416"/>
                </a:lnTo>
                <a:lnTo>
                  <a:pt x="12" y="431"/>
                </a:lnTo>
                <a:lnTo>
                  <a:pt x="20" y="446"/>
                </a:lnTo>
                <a:lnTo>
                  <a:pt x="29" y="460"/>
                </a:lnTo>
                <a:lnTo>
                  <a:pt x="38" y="473"/>
                </a:lnTo>
                <a:lnTo>
                  <a:pt x="50" y="486"/>
                </a:lnTo>
                <a:lnTo>
                  <a:pt x="63" y="498"/>
                </a:lnTo>
                <a:lnTo>
                  <a:pt x="76" y="507"/>
                </a:lnTo>
                <a:lnTo>
                  <a:pt x="90" y="516"/>
                </a:lnTo>
                <a:lnTo>
                  <a:pt x="105" y="524"/>
                </a:lnTo>
                <a:lnTo>
                  <a:pt x="120" y="529"/>
                </a:lnTo>
                <a:lnTo>
                  <a:pt x="137" y="533"/>
                </a:lnTo>
                <a:lnTo>
                  <a:pt x="153" y="535"/>
                </a:lnTo>
                <a:lnTo>
                  <a:pt x="170" y="535"/>
                </a:lnTo>
                <a:lnTo>
                  <a:pt x="585" y="535"/>
                </a:lnTo>
                <a:lnTo>
                  <a:pt x="599" y="535"/>
                </a:lnTo>
                <a:lnTo>
                  <a:pt x="614" y="533"/>
                </a:lnTo>
                <a:lnTo>
                  <a:pt x="627" y="530"/>
                </a:lnTo>
                <a:lnTo>
                  <a:pt x="641" y="526"/>
                </a:lnTo>
                <a:lnTo>
                  <a:pt x="653" y="519"/>
                </a:lnTo>
                <a:lnTo>
                  <a:pt x="665" y="512"/>
                </a:lnTo>
                <a:lnTo>
                  <a:pt x="677" y="503"/>
                </a:lnTo>
                <a:lnTo>
                  <a:pt x="687" y="493"/>
                </a:lnTo>
                <a:lnTo>
                  <a:pt x="698" y="483"/>
                </a:lnTo>
                <a:lnTo>
                  <a:pt x="707" y="471"/>
                </a:lnTo>
                <a:lnTo>
                  <a:pt x="713" y="459"/>
                </a:lnTo>
                <a:lnTo>
                  <a:pt x="720" y="446"/>
                </a:lnTo>
                <a:lnTo>
                  <a:pt x="724" y="433"/>
                </a:lnTo>
                <a:lnTo>
                  <a:pt x="727" y="419"/>
                </a:lnTo>
                <a:lnTo>
                  <a:pt x="730" y="405"/>
                </a:lnTo>
                <a:lnTo>
                  <a:pt x="731" y="390"/>
                </a:lnTo>
                <a:lnTo>
                  <a:pt x="730" y="378"/>
                </a:lnTo>
                <a:lnTo>
                  <a:pt x="729" y="365"/>
                </a:lnTo>
                <a:lnTo>
                  <a:pt x="726" y="353"/>
                </a:lnTo>
                <a:lnTo>
                  <a:pt x="723" y="342"/>
                </a:lnTo>
                <a:lnTo>
                  <a:pt x="718" y="330"/>
                </a:lnTo>
                <a:lnTo>
                  <a:pt x="712" y="319"/>
                </a:lnTo>
                <a:lnTo>
                  <a:pt x="706" y="310"/>
                </a:lnTo>
                <a:lnTo>
                  <a:pt x="699" y="299"/>
                </a:lnTo>
                <a:close/>
                <a:moveTo>
                  <a:pt x="483" y="289"/>
                </a:moveTo>
                <a:lnTo>
                  <a:pt x="479" y="291"/>
                </a:lnTo>
                <a:lnTo>
                  <a:pt x="475" y="292"/>
                </a:lnTo>
                <a:lnTo>
                  <a:pt x="389" y="292"/>
                </a:lnTo>
                <a:lnTo>
                  <a:pt x="389" y="426"/>
                </a:lnTo>
                <a:lnTo>
                  <a:pt x="388" y="431"/>
                </a:lnTo>
                <a:lnTo>
                  <a:pt x="386" y="435"/>
                </a:lnTo>
                <a:lnTo>
                  <a:pt x="382" y="437"/>
                </a:lnTo>
                <a:lnTo>
                  <a:pt x="378" y="438"/>
                </a:lnTo>
                <a:lnTo>
                  <a:pt x="304" y="438"/>
                </a:lnTo>
                <a:lnTo>
                  <a:pt x="300" y="437"/>
                </a:lnTo>
                <a:lnTo>
                  <a:pt x="295" y="435"/>
                </a:lnTo>
                <a:lnTo>
                  <a:pt x="293" y="431"/>
                </a:lnTo>
                <a:lnTo>
                  <a:pt x="292" y="426"/>
                </a:lnTo>
                <a:lnTo>
                  <a:pt x="292" y="292"/>
                </a:lnTo>
                <a:lnTo>
                  <a:pt x="207" y="292"/>
                </a:lnTo>
                <a:lnTo>
                  <a:pt x="203" y="291"/>
                </a:lnTo>
                <a:lnTo>
                  <a:pt x="198" y="289"/>
                </a:lnTo>
                <a:lnTo>
                  <a:pt x="196" y="285"/>
                </a:lnTo>
                <a:lnTo>
                  <a:pt x="195" y="281"/>
                </a:lnTo>
                <a:lnTo>
                  <a:pt x="196" y="275"/>
                </a:lnTo>
                <a:lnTo>
                  <a:pt x="198" y="271"/>
                </a:lnTo>
                <a:lnTo>
                  <a:pt x="332" y="138"/>
                </a:lnTo>
                <a:lnTo>
                  <a:pt x="336" y="135"/>
                </a:lnTo>
                <a:lnTo>
                  <a:pt x="341" y="134"/>
                </a:lnTo>
                <a:lnTo>
                  <a:pt x="346" y="135"/>
                </a:lnTo>
                <a:lnTo>
                  <a:pt x="349" y="138"/>
                </a:lnTo>
                <a:lnTo>
                  <a:pt x="483" y="272"/>
                </a:lnTo>
                <a:lnTo>
                  <a:pt x="487" y="275"/>
                </a:lnTo>
                <a:lnTo>
                  <a:pt x="487" y="281"/>
                </a:lnTo>
                <a:lnTo>
                  <a:pt x="487" y="285"/>
                </a:lnTo>
                <a:lnTo>
                  <a:pt x="483" y="28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1" name="Freeform 69"/>
          <p:cNvSpPr>
            <a:spLocks/>
          </p:cNvSpPr>
          <p:nvPr/>
        </p:nvSpPr>
        <p:spPr bwMode="auto">
          <a:xfrm>
            <a:off x="1171577" y="4922045"/>
            <a:ext cx="644526" cy="669926"/>
          </a:xfrm>
          <a:custGeom>
            <a:avLst/>
            <a:gdLst>
              <a:gd name="T0" fmla="*/ 603 w 611"/>
              <a:gd name="T1" fmla="*/ 43 h 632"/>
              <a:gd name="T2" fmla="*/ 610 w 611"/>
              <a:gd name="T3" fmla="*/ 29 h 632"/>
              <a:gd name="T4" fmla="*/ 611 w 611"/>
              <a:gd name="T5" fmla="*/ 18 h 632"/>
              <a:gd name="T6" fmla="*/ 607 w 611"/>
              <a:gd name="T7" fmla="*/ 10 h 632"/>
              <a:gd name="T8" fmla="*/ 597 w 611"/>
              <a:gd name="T9" fmla="*/ 4 h 632"/>
              <a:gd name="T10" fmla="*/ 582 w 611"/>
              <a:gd name="T11" fmla="*/ 0 h 632"/>
              <a:gd name="T12" fmla="*/ 38 w 611"/>
              <a:gd name="T13" fmla="*/ 0 h 632"/>
              <a:gd name="T14" fmla="*/ 22 w 611"/>
              <a:gd name="T15" fmla="*/ 1 h 632"/>
              <a:gd name="T16" fmla="*/ 7 w 611"/>
              <a:gd name="T17" fmla="*/ 8 h 632"/>
              <a:gd name="T18" fmla="*/ 2 w 611"/>
              <a:gd name="T19" fmla="*/ 14 h 632"/>
              <a:gd name="T20" fmla="*/ 0 w 611"/>
              <a:gd name="T21" fmla="*/ 21 h 632"/>
              <a:gd name="T22" fmla="*/ 4 w 611"/>
              <a:gd name="T23" fmla="*/ 35 h 632"/>
              <a:gd name="T24" fmla="*/ 16 w 611"/>
              <a:gd name="T25" fmla="*/ 51 h 632"/>
              <a:gd name="T26" fmla="*/ 257 w 611"/>
              <a:gd name="T27" fmla="*/ 584 h 632"/>
              <a:gd name="T28" fmla="*/ 131 w 611"/>
              <a:gd name="T29" fmla="*/ 585 h 632"/>
              <a:gd name="T30" fmla="*/ 122 w 611"/>
              <a:gd name="T31" fmla="*/ 588 h 632"/>
              <a:gd name="T32" fmla="*/ 114 w 611"/>
              <a:gd name="T33" fmla="*/ 594 h 632"/>
              <a:gd name="T34" fmla="*/ 111 w 611"/>
              <a:gd name="T35" fmla="*/ 603 h 632"/>
              <a:gd name="T36" fmla="*/ 111 w 611"/>
              <a:gd name="T37" fmla="*/ 613 h 632"/>
              <a:gd name="T38" fmla="*/ 114 w 611"/>
              <a:gd name="T39" fmla="*/ 621 h 632"/>
              <a:gd name="T40" fmla="*/ 122 w 611"/>
              <a:gd name="T41" fmla="*/ 628 h 632"/>
              <a:gd name="T42" fmla="*/ 131 w 611"/>
              <a:gd name="T43" fmla="*/ 632 h 632"/>
              <a:gd name="T44" fmla="*/ 476 w 611"/>
              <a:gd name="T45" fmla="*/ 632 h 632"/>
              <a:gd name="T46" fmla="*/ 486 w 611"/>
              <a:gd name="T47" fmla="*/ 631 h 632"/>
              <a:gd name="T48" fmla="*/ 493 w 611"/>
              <a:gd name="T49" fmla="*/ 626 h 632"/>
              <a:gd name="T50" fmla="*/ 499 w 611"/>
              <a:gd name="T51" fmla="*/ 617 h 632"/>
              <a:gd name="T52" fmla="*/ 501 w 611"/>
              <a:gd name="T53" fmla="*/ 609 h 632"/>
              <a:gd name="T54" fmla="*/ 499 w 611"/>
              <a:gd name="T55" fmla="*/ 599 h 632"/>
              <a:gd name="T56" fmla="*/ 493 w 611"/>
              <a:gd name="T57" fmla="*/ 591 h 632"/>
              <a:gd name="T58" fmla="*/ 486 w 611"/>
              <a:gd name="T59" fmla="*/ 586 h 632"/>
              <a:gd name="T60" fmla="*/ 476 w 611"/>
              <a:gd name="T61" fmla="*/ 584 h 632"/>
              <a:gd name="T62" fmla="*/ 354 w 611"/>
              <a:gd name="T63" fmla="*/ 29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1" h="632">
                <a:moveTo>
                  <a:pt x="595" y="51"/>
                </a:moveTo>
                <a:lnTo>
                  <a:pt x="603" y="43"/>
                </a:lnTo>
                <a:lnTo>
                  <a:pt x="607" y="35"/>
                </a:lnTo>
                <a:lnTo>
                  <a:pt x="610" y="29"/>
                </a:lnTo>
                <a:lnTo>
                  <a:pt x="611" y="21"/>
                </a:lnTo>
                <a:lnTo>
                  <a:pt x="611" y="18"/>
                </a:lnTo>
                <a:lnTo>
                  <a:pt x="609" y="14"/>
                </a:lnTo>
                <a:lnTo>
                  <a:pt x="607" y="10"/>
                </a:lnTo>
                <a:lnTo>
                  <a:pt x="605" y="8"/>
                </a:lnTo>
                <a:lnTo>
                  <a:pt x="597" y="4"/>
                </a:lnTo>
                <a:lnTo>
                  <a:pt x="590" y="1"/>
                </a:lnTo>
                <a:lnTo>
                  <a:pt x="582" y="0"/>
                </a:lnTo>
                <a:lnTo>
                  <a:pt x="573" y="0"/>
                </a:lnTo>
                <a:lnTo>
                  <a:pt x="38" y="0"/>
                </a:lnTo>
                <a:lnTo>
                  <a:pt x="29" y="0"/>
                </a:lnTo>
                <a:lnTo>
                  <a:pt x="22" y="1"/>
                </a:lnTo>
                <a:lnTo>
                  <a:pt x="14" y="4"/>
                </a:lnTo>
                <a:lnTo>
                  <a:pt x="7" y="8"/>
                </a:lnTo>
                <a:lnTo>
                  <a:pt x="4" y="10"/>
                </a:lnTo>
                <a:lnTo>
                  <a:pt x="2" y="14"/>
                </a:lnTo>
                <a:lnTo>
                  <a:pt x="1" y="18"/>
                </a:lnTo>
                <a:lnTo>
                  <a:pt x="0" y="21"/>
                </a:lnTo>
                <a:lnTo>
                  <a:pt x="1" y="29"/>
                </a:lnTo>
                <a:lnTo>
                  <a:pt x="4" y="35"/>
                </a:lnTo>
                <a:lnTo>
                  <a:pt x="10" y="43"/>
                </a:lnTo>
                <a:lnTo>
                  <a:pt x="16" y="51"/>
                </a:lnTo>
                <a:lnTo>
                  <a:pt x="257" y="292"/>
                </a:lnTo>
                <a:lnTo>
                  <a:pt x="257" y="584"/>
                </a:lnTo>
                <a:lnTo>
                  <a:pt x="135" y="584"/>
                </a:lnTo>
                <a:lnTo>
                  <a:pt x="131" y="585"/>
                </a:lnTo>
                <a:lnTo>
                  <a:pt x="126" y="586"/>
                </a:lnTo>
                <a:lnTo>
                  <a:pt x="122" y="588"/>
                </a:lnTo>
                <a:lnTo>
                  <a:pt x="118" y="591"/>
                </a:lnTo>
                <a:lnTo>
                  <a:pt x="114" y="594"/>
                </a:lnTo>
                <a:lnTo>
                  <a:pt x="112" y="599"/>
                </a:lnTo>
                <a:lnTo>
                  <a:pt x="111" y="603"/>
                </a:lnTo>
                <a:lnTo>
                  <a:pt x="111" y="609"/>
                </a:lnTo>
                <a:lnTo>
                  <a:pt x="111" y="613"/>
                </a:lnTo>
                <a:lnTo>
                  <a:pt x="112" y="617"/>
                </a:lnTo>
                <a:lnTo>
                  <a:pt x="114" y="621"/>
                </a:lnTo>
                <a:lnTo>
                  <a:pt x="118" y="626"/>
                </a:lnTo>
                <a:lnTo>
                  <a:pt x="122" y="628"/>
                </a:lnTo>
                <a:lnTo>
                  <a:pt x="126" y="631"/>
                </a:lnTo>
                <a:lnTo>
                  <a:pt x="131" y="632"/>
                </a:lnTo>
                <a:lnTo>
                  <a:pt x="135" y="632"/>
                </a:lnTo>
                <a:lnTo>
                  <a:pt x="476" y="632"/>
                </a:lnTo>
                <a:lnTo>
                  <a:pt x="481" y="632"/>
                </a:lnTo>
                <a:lnTo>
                  <a:pt x="486" y="631"/>
                </a:lnTo>
                <a:lnTo>
                  <a:pt x="489" y="628"/>
                </a:lnTo>
                <a:lnTo>
                  <a:pt x="493" y="626"/>
                </a:lnTo>
                <a:lnTo>
                  <a:pt x="497" y="621"/>
                </a:lnTo>
                <a:lnTo>
                  <a:pt x="499" y="617"/>
                </a:lnTo>
                <a:lnTo>
                  <a:pt x="500" y="613"/>
                </a:lnTo>
                <a:lnTo>
                  <a:pt x="501" y="609"/>
                </a:lnTo>
                <a:lnTo>
                  <a:pt x="500" y="603"/>
                </a:lnTo>
                <a:lnTo>
                  <a:pt x="499" y="599"/>
                </a:lnTo>
                <a:lnTo>
                  <a:pt x="497" y="594"/>
                </a:lnTo>
                <a:lnTo>
                  <a:pt x="493" y="591"/>
                </a:lnTo>
                <a:lnTo>
                  <a:pt x="489" y="588"/>
                </a:lnTo>
                <a:lnTo>
                  <a:pt x="486" y="586"/>
                </a:lnTo>
                <a:lnTo>
                  <a:pt x="481" y="585"/>
                </a:lnTo>
                <a:lnTo>
                  <a:pt x="476" y="584"/>
                </a:lnTo>
                <a:lnTo>
                  <a:pt x="354" y="584"/>
                </a:lnTo>
                <a:lnTo>
                  <a:pt x="354" y="292"/>
                </a:lnTo>
                <a:lnTo>
                  <a:pt x="595" y="51"/>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2" name="Freeform 70"/>
          <p:cNvSpPr>
            <a:spLocks/>
          </p:cNvSpPr>
          <p:nvPr/>
        </p:nvSpPr>
        <p:spPr bwMode="auto">
          <a:xfrm>
            <a:off x="4375151" y="4982371"/>
            <a:ext cx="200026" cy="552450"/>
          </a:xfrm>
          <a:custGeom>
            <a:avLst/>
            <a:gdLst>
              <a:gd name="T0" fmla="*/ 181 w 190"/>
              <a:gd name="T1" fmla="*/ 7 h 522"/>
              <a:gd name="T2" fmla="*/ 158 w 190"/>
              <a:gd name="T3" fmla="*/ 1 h 522"/>
              <a:gd name="T4" fmla="*/ 156 w 190"/>
              <a:gd name="T5" fmla="*/ 0 h 522"/>
              <a:gd name="T6" fmla="*/ 155 w 190"/>
              <a:gd name="T7" fmla="*/ 0 h 522"/>
              <a:gd name="T8" fmla="*/ 154 w 190"/>
              <a:gd name="T9" fmla="*/ 0 h 522"/>
              <a:gd name="T10" fmla="*/ 151 w 190"/>
              <a:gd name="T11" fmla="*/ 1 h 522"/>
              <a:gd name="T12" fmla="*/ 148 w 190"/>
              <a:gd name="T13" fmla="*/ 2 h 522"/>
              <a:gd name="T14" fmla="*/ 145 w 190"/>
              <a:gd name="T15" fmla="*/ 4 h 522"/>
              <a:gd name="T16" fmla="*/ 143 w 190"/>
              <a:gd name="T17" fmla="*/ 8 h 522"/>
              <a:gd name="T18" fmla="*/ 0 w 190"/>
              <a:gd name="T19" fmla="*/ 500 h 522"/>
              <a:gd name="T20" fmla="*/ 0 w 190"/>
              <a:gd name="T21" fmla="*/ 505 h 522"/>
              <a:gd name="T22" fmla="*/ 1 w 190"/>
              <a:gd name="T23" fmla="*/ 509 h 522"/>
              <a:gd name="T24" fmla="*/ 5 w 190"/>
              <a:gd name="T25" fmla="*/ 512 h 522"/>
              <a:gd name="T26" fmla="*/ 9 w 190"/>
              <a:gd name="T27" fmla="*/ 515 h 522"/>
              <a:gd name="T28" fmla="*/ 33 w 190"/>
              <a:gd name="T29" fmla="*/ 521 h 522"/>
              <a:gd name="T30" fmla="*/ 37 w 190"/>
              <a:gd name="T31" fmla="*/ 522 h 522"/>
              <a:gd name="T32" fmla="*/ 41 w 190"/>
              <a:gd name="T33" fmla="*/ 521 h 522"/>
              <a:gd name="T34" fmla="*/ 46 w 190"/>
              <a:gd name="T35" fmla="*/ 518 h 522"/>
              <a:gd name="T36" fmla="*/ 48 w 190"/>
              <a:gd name="T37" fmla="*/ 514 h 522"/>
              <a:gd name="T38" fmla="*/ 189 w 190"/>
              <a:gd name="T39" fmla="*/ 22 h 522"/>
              <a:gd name="T40" fmla="*/ 190 w 190"/>
              <a:gd name="T41" fmla="*/ 17 h 522"/>
              <a:gd name="T42" fmla="*/ 188 w 190"/>
              <a:gd name="T43" fmla="*/ 13 h 522"/>
              <a:gd name="T44" fmla="*/ 185 w 190"/>
              <a:gd name="T45" fmla="*/ 9 h 522"/>
              <a:gd name="T46" fmla="*/ 181 w 190"/>
              <a:gd name="T47" fmla="*/ 7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522">
                <a:moveTo>
                  <a:pt x="181" y="7"/>
                </a:moveTo>
                <a:lnTo>
                  <a:pt x="158" y="1"/>
                </a:lnTo>
                <a:lnTo>
                  <a:pt x="156" y="0"/>
                </a:lnTo>
                <a:lnTo>
                  <a:pt x="155" y="0"/>
                </a:lnTo>
                <a:lnTo>
                  <a:pt x="154" y="0"/>
                </a:lnTo>
                <a:lnTo>
                  <a:pt x="151" y="1"/>
                </a:lnTo>
                <a:lnTo>
                  <a:pt x="148" y="2"/>
                </a:lnTo>
                <a:lnTo>
                  <a:pt x="145" y="4"/>
                </a:lnTo>
                <a:lnTo>
                  <a:pt x="143" y="8"/>
                </a:lnTo>
                <a:lnTo>
                  <a:pt x="0" y="500"/>
                </a:lnTo>
                <a:lnTo>
                  <a:pt x="0" y="505"/>
                </a:lnTo>
                <a:lnTo>
                  <a:pt x="1" y="509"/>
                </a:lnTo>
                <a:lnTo>
                  <a:pt x="5" y="512"/>
                </a:lnTo>
                <a:lnTo>
                  <a:pt x="9" y="515"/>
                </a:lnTo>
                <a:lnTo>
                  <a:pt x="33" y="521"/>
                </a:lnTo>
                <a:lnTo>
                  <a:pt x="37" y="522"/>
                </a:lnTo>
                <a:lnTo>
                  <a:pt x="41" y="521"/>
                </a:lnTo>
                <a:lnTo>
                  <a:pt x="46" y="518"/>
                </a:lnTo>
                <a:lnTo>
                  <a:pt x="48" y="514"/>
                </a:lnTo>
                <a:lnTo>
                  <a:pt x="189" y="22"/>
                </a:lnTo>
                <a:lnTo>
                  <a:pt x="190" y="17"/>
                </a:lnTo>
                <a:lnTo>
                  <a:pt x="188" y="13"/>
                </a:lnTo>
                <a:lnTo>
                  <a:pt x="185" y="9"/>
                </a:lnTo>
                <a:lnTo>
                  <a:pt x="181" y="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3" name="Freeform 71"/>
          <p:cNvSpPr>
            <a:spLocks/>
          </p:cNvSpPr>
          <p:nvPr/>
        </p:nvSpPr>
        <p:spPr bwMode="auto">
          <a:xfrm>
            <a:off x="4105277" y="5055395"/>
            <a:ext cx="234950" cy="403226"/>
          </a:xfrm>
          <a:custGeom>
            <a:avLst/>
            <a:gdLst>
              <a:gd name="T0" fmla="*/ 222 w 222"/>
              <a:gd name="T1" fmla="*/ 31 h 380"/>
              <a:gd name="T2" fmla="*/ 222 w 222"/>
              <a:gd name="T3" fmla="*/ 27 h 380"/>
              <a:gd name="T4" fmla="*/ 219 w 222"/>
              <a:gd name="T5" fmla="*/ 23 h 380"/>
              <a:gd name="T6" fmla="*/ 199 w 222"/>
              <a:gd name="T7" fmla="*/ 4 h 380"/>
              <a:gd name="T8" fmla="*/ 196 w 222"/>
              <a:gd name="T9" fmla="*/ 1 h 380"/>
              <a:gd name="T10" fmla="*/ 191 w 222"/>
              <a:gd name="T11" fmla="*/ 0 h 380"/>
              <a:gd name="T12" fmla="*/ 186 w 222"/>
              <a:gd name="T13" fmla="*/ 1 h 380"/>
              <a:gd name="T14" fmla="*/ 182 w 222"/>
              <a:gd name="T15" fmla="*/ 4 h 380"/>
              <a:gd name="T16" fmla="*/ 5 w 222"/>
              <a:gd name="T17" fmla="*/ 181 h 380"/>
              <a:gd name="T18" fmla="*/ 2 w 222"/>
              <a:gd name="T19" fmla="*/ 186 h 380"/>
              <a:gd name="T20" fmla="*/ 0 w 222"/>
              <a:gd name="T21" fmla="*/ 190 h 380"/>
              <a:gd name="T22" fmla="*/ 2 w 222"/>
              <a:gd name="T23" fmla="*/ 194 h 380"/>
              <a:gd name="T24" fmla="*/ 5 w 222"/>
              <a:gd name="T25" fmla="*/ 199 h 380"/>
              <a:gd name="T26" fmla="*/ 182 w 222"/>
              <a:gd name="T27" fmla="*/ 376 h 380"/>
              <a:gd name="T28" fmla="*/ 186 w 222"/>
              <a:gd name="T29" fmla="*/ 379 h 380"/>
              <a:gd name="T30" fmla="*/ 191 w 222"/>
              <a:gd name="T31" fmla="*/ 380 h 380"/>
              <a:gd name="T32" fmla="*/ 196 w 222"/>
              <a:gd name="T33" fmla="*/ 379 h 380"/>
              <a:gd name="T34" fmla="*/ 199 w 222"/>
              <a:gd name="T35" fmla="*/ 376 h 380"/>
              <a:gd name="T36" fmla="*/ 219 w 222"/>
              <a:gd name="T37" fmla="*/ 357 h 380"/>
              <a:gd name="T38" fmla="*/ 222 w 222"/>
              <a:gd name="T39" fmla="*/ 353 h 380"/>
              <a:gd name="T40" fmla="*/ 222 w 222"/>
              <a:gd name="T41" fmla="*/ 349 h 380"/>
              <a:gd name="T42" fmla="*/ 222 w 222"/>
              <a:gd name="T43" fmla="*/ 343 h 380"/>
              <a:gd name="T44" fmla="*/ 219 w 222"/>
              <a:gd name="T45" fmla="*/ 340 h 380"/>
              <a:gd name="T46" fmla="*/ 68 w 222"/>
              <a:gd name="T47" fmla="*/ 190 h 380"/>
              <a:gd name="T48" fmla="*/ 219 w 222"/>
              <a:gd name="T49" fmla="*/ 41 h 380"/>
              <a:gd name="T50" fmla="*/ 222 w 222"/>
              <a:gd name="T51" fmla="*/ 37 h 380"/>
              <a:gd name="T52" fmla="*/ 222 w 222"/>
              <a:gd name="T53" fmla="*/ 3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380">
                <a:moveTo>
                  <a:pt x="222" y="31"/>
                </a:moveTo>
                <a:lnTo>
                  <a:pt x="222" y="27"/>
                </a:lnTo>
                <a:lnTo>
                  <a:pt x="219" y="23"/>
                </a:lnTo>
                <a:lnTo>
                  <a:pt x="199" y="4"/>
                </a:lnTo>
                <a:lnTo>
                  <a:pt x="196" y="1"/>
                </a:lnTo>
                <a:lnTo>
                  <a:pt x="191" y="0"/>
                </a:lnTo>
                <a:lnTo>
                  <a:pt x="186" y="1"/>
                </a:lnTo>
                <a:lnTo>
                  <a:pt x="182" y="4"/>
                </a:lnTo>
                <a:lnTo>
                  <a:pt x="5" y="181"/>
                </a:lnTo>
                <a:lnTo>
                  <a:pt x="2" y="186"/>
                </a:lnTo>
                <a:lnTo>
                  <a:pt x="0" y="190"/>
                </a:lnTo>
                <a:lnTo>
                  <a:pt x="2" y="194"/>
                </a:lnTo>
                <a:lnTo>
                  <a:pt x="5" y="199"/>
                </a:lnTo>
                <a:lnTo>
                  <a:pt x="182" y="376"/>
                </a:lnTo>
                <a:lnTo>
                  <a:pt x="186" y="379"/>
                </a:lnTo>
                <a:lnTo>
                  <a:pt x="191" y="380"/>
                </a:lnTo>
                <a:lnTo>
                  <a:pt x="196" y="379"/>
                </a:lnTo>
                <a:lnTo>
                  <a:pt x="199" y="376"/>
                </a:lnTo>
                <a:lnTo>
                  <a:pt x="219" y="357"/>
                </a:lnTo>
                <a:lnTo>
                  <a:pt x="222" y="353"/>
                </a:lnTo>
                <a:lnTo>
                  <a:pt x="222" y="349"/>
                </a:lnTo>
                <a:lnTo>
                  <a:pt x="222" y="343"/>
                </a:lnTo>
                <a:lnTo>
                  <a:pt x="219" y="340"/>
                </a:lnTo>
                <a:lnTo>
                  <a:pt x="68" y="190"/>
                </a:lnTo>
                <a:lnTo>
                  <a:pt x="219" y="41"/>
                </a:lnTo>
                <a:lnTo>
                  <a:pt x="222" y="37"/>
                </a:lnTo>
                <a:lnTo>
                  <a:pt x="222" y="3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4" name="Freeform 72"/>
          <p:cNvSpPr>
            <a:spLocks/>
          </p:cNvSpPr>
          <p:nvPr/>
        </p:nvSpPr>
        <p:spPr bwMode="auto">
          <a:xfrm>
            <a:off x="4610101" y="5055395"/>
            <a:ext cx="234950" cy="403226"/>
          </a:xfrm>
          <a:custGeom>
            <a:avLst/>
            <a:gdLst>
              <a:gd name="T0" fmla="*/ 218 w 221"/>
              <a:gd name="T1" fmla="*/ 181 h 380"/>
              <a:gd name="T2" fmla="*/ 40 w 221"/>
              <a:gd name="T3" fmla="*/ 4 h 380"/>
              <a:gd name="T4" fmla="*/ 36 w 221"/>
              <a:gd name="T5" fmla="*/ 1 h 380"/>
              <a:gd name="T6" fmla="*/ 31 w 221"/>
              <a:gd name="T7" fmla="*/ 0 h 380"/>
              <a:gd name="T8" fmla="*/ 27 w 221"/>
              <a:gd name="T9" fmla="*/ 1 h 380"/>
              <a:gd name="T10" fmla="*/ 22 w 221"/>
              <a:gd name="T11" fmla="*/ 4 h 380"/>
              <a:gd name="T12" fmla="*/ 4 w 221"/>
              <a:gd name="T13" fmla="*/ 23 h 380"/>
              <a:gd name="T14" fmla="*/ 1 w 221"/>
              <a:gd name="T15" fmla="*/ 27 h 380"/>
              <a:gd name="T16" fmla="*/ 0 w 221"/>
              <a:gd name="T17" fmla="*/ 31 h 380"/>
              <a:gd name="T18" fmla="*/ 1 w 221"/>
              <a:gd name="T19" fmla="*/ 37 h 380"/>
              <a:gd name="T20" fmla="*/ 4 w 221"/>
              <a:gd name="T21" fmla="*/ 41 h 380"/>
              <a:gd name="T22" fmla="*/ 153 w 221"/>
              <a:gd name="T23" fmla="*/ 190 h 380"/>
              <a:gd name="T24" fmla="*/ 4 w 221"/>
              <a:gd name="T25" fmla="*/ 340 h 380"/>
              <a:gd name="T26" fmla="*/ 1 w 221"/>
              <a:gd name="T27" fmla="*/ 343 h 380"/>
              <a:gd name="T28" fmla="*/ 0 w 221"/>
              <a:gd name="T29" fmla="*/ 349 h 380"/>
              <a:gd name="T30" fmla="*/ 1 w 221"/>
              <a:gd name="T31" fmla="*/ 353 h 380"/>
              <a:gd name="T32" fmla="*/ 4 w 221"/>
              <a:gd name="T33" fmla="*/ 357 h 380"/>
              <a:gd name="T34" fmla="*/ 22 w 221"/>
              <a:gd name="T35" fmla="*/ 376 h 380"/>
              <a:gd name="T36" fmla="*/ 27 w 221"/>
              <a:gd name="T37" fmla="*/ 379 h 380"/>
              <a:gd name="T38" fmla="*/ 31 w 221"/>
              <a:gd name="T39" fmla="*/ 380 h 380"/>
              <a:gd name="T40" fmla="*/ 36 w 221"/>
              <a:gd name="T41" fmla="*/ 379 h 380"/>
              <a:gd name="T42" fmla="*/ 40 w 221"/>
              <a:gd name="T43" fmla="*/ 376 h 380"/>
              <a:gd name="T44" fmla="*/ 218 w 221"/>
              <a:gd name="T45" fmla="*/ 199 h 380"/>
              <a:gd name="T46" fmla="*/ 220 w 221"/>
              <a:gd name="T47" fmla="*/ 194 h 380"/>
              <a:gd name="T48" fmla="*/ 221 w 221"/>
              <a:gd name="T49" fmla="*/ 190 h 380"/>
              <a:gd name="T50" fmla="*/ 220 w 221"/>
              <a:gd name="T51" fmla="*/ 186 h 380"/>
              <a:gd name="T52" fmla="*/ 218 w 221"/>
              <a:gd name="T53" fmla="*/ 18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80">
                <a:moveTo>
                  <a:pt x="218" y="181"/>
                </a:moveTo>
                <a:lnTo>
                  <a:pt x="40" y="4"/>
                </a:lnTo>
                <a:lnTo>
                  <a:pt x="36" y="1"/>
                </a:lnTo>
                <a:lnTo>
                  <a:pt x="31" y="0"/>
                </a:lnTo>
                <a:lnTo>
                  <a:pt x="27" y="1"/>
                </a:lnTo>
                <a:lnTo>
                  <a:pt x="22" y="4"/>
                </a:lnTo>
                <a:lnTo>
                  <a:pt x="4" y="23"/>
                </a:lnTo>
                <a:lnTo>
                  <a:pt x="1" y="27"/>
                </a:lnTo>
                <a:lnTo>
                  <a:pt x="0" y="31"/>
                </a:lnTo>
                <a:lnTo>
                  <a:pt x="1" y="37"/>
                </a:lnTo>
                <a:lnTo>
                  <a:pt x="4" y="41"/>
                </a:lnTo>
                <a:lnTo>
                  <a:pt x="153" y="190"/>
                </a:lnTo>
                <a:lnTo>
                  <a:pt x="4" y="340"/>
                </a:lnTo>
                <a:lnTo>
                  <a:pt x="1" y="343"/>
                </a:lnTo>
                <a:lnTo>
                  <a:pt x="0" y="349"/>
                </a:lnTo>
                <a:lnTo>
                  <a:pt x="1" y="353"/>
                </a:lnTo>
                <a:lnTo>
                  <a:pt x="4" y="357"/>
                </a:lnTo>
                <a:lnTo>
                  <a:pt x="22" y="376"/>
                </a:lnTo>
                <a:lnTo>
                  <a:pt x="27" y="379"/>
                </a:lnTo>
                <a:lnTo>
                  <a:pt x="31" y="380"/>
                </a:lnTo>
                <a:lnTo>
                  <a:pt x="36" y="379"/>
                </a:lnTo>
                <a:lnTo>
                  <a:pt x="40" y="376"/>
                </a:lnTo>
                <a:lnTo>
                  <a:pt x="218" y="199"/>
                </a:lnTo>
                <a:lnTo>
                  <a:pt x="220" y="194"/>
                </a:lnTo>
                <a:lnTo>
                  <a:pt x="221" y="190"/>
                </a:lnTo>
                <a:lnTo>
                  <a:pt x="220" y="186"/>
                </a:lnTo>
                <a:lnTo>
                  <a:pt x="218" y="18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5" name="Freeform 73"/>
          <p:cNvSpPr>
            <a:spLocks noEditPoints="1"/>
          </p:cNvSpPr>
          <p:nvPr/>
        </p:nvSpPr>
        <p:spPr bwMode="auto">
          <a:xfrm>
            <a:off x="2781301" y="4947445"/>
            <a:ext cx="412750" cy="619126"/>
          </a:xfrm>
          <a:custGeom>
            <a:avLst/>
            <a:gdLst>
              <a:gd name="T0" fmla="*/ 345 w 390"/>
              <a:gd name="T1" fmla="*/ 55 h 586"/>
              <a:gd name="T2" fmla="*/ 310 w 390"/>
              <a:gd name="T3" fmla="*/ 50 h 586"/>
              <a:gd name="T4" fmla="*/ 276 w 390"/>
              <a:gd name="T5" fmla="*/ 62 h 586"/>
              <a:gd name="T6" fmla="*/ 252 w 390"/>
              <a:gd name="T7" fmla="*/ 88 h 586"/>
              <a:gd name="T8" fmla="*/ 244 w 390"/>
              <a:gd name="T9" fmla="*/ 122 h 586"/>
              <a:gd name="T10" fmla="*/ 259 w 390"/>
              <a:gd name="T11" fmla="*/ 168 h 586"/>
              <a:gd name="T12" fmla="*/ 279 w 390"/>
              <a:gd name="T13" fmla="*/ 204 h 586"/>
              <a:gd name="T14" fmla="*/ 270 w 390"/>
              <a:gd name="T15" fmla="*/ 241 h 586"/>
              <a:gd name="T16" fmla="*/ 242 w 390"/>
              <a:gd name="T17" fmla="*/ 275 h 586"/>
              <a:gd name="T18" fmla="*/ 195 w 390"/>
              <a:gd name="T19" fmla="*/ 296 h 586"/>
              <a:gd name="T20" fmla="*/ 135 w 390"/>
              <a:gd name="T21" fmla="*/ 316 h 586"/>
              <a:gd name="T22" fmla="*/ 125 w 390"/>
              <a:gd name="T23" fmla="*/ 126 h 586"/>
              <a:gd name="T24" fmla="*/ 145 w 390"/>
              <a:gd name="T25" fmla="*/ 83 h 586"/>
              <a:gd name="T26" fmla="*/ 141 w 390"/>
              <a:gd name="T27" fmla="*/ 46 h 586"/>
              <a:gd name="T28" fmla="*/ 120 w 390"/>
              <a:gd name="T29" fmla="*/ 18 h 586"/>
              <a:gd name="T30" fmla="*/ 88 w 390"/>
              <a:gd name="T31" fmla="*/ 2 h 586"/>
              <a:gd name="T32" fmla="*/ 51 w 390"/>
              <a:gd name="T33" fmla="*/ 4 h 586"/>
              <a:gd name="T34" fmla="*/ 21 w 390"/>
              <a:gd name="T35" fmla="*/ 22 h 586"/>
              <a:gd name="T36" fmla="*/ 3 w 390"/>
              <a:gd name="T37" fmla="*/ 52 h 586"/>
              <a:gd name="T38" fmla="*/ 3 w 390"/>
              <a:gd name="T39" fmla="*/ 93 h 586"/>
              <a:gd name="T40" fmla="*/ 29 w 390"/>
              <a:gd name="T41" fmla="*/ 132 h 586"/>
              <a:gd name="T42" fmla="*/ 15 w 390"/>
              <a:gd name="T43" fmla="*/ 468 h 586"/>
              <a:gd name="T44" fmla="*/ 0 w 390"/>
              <a:gd name="T45" fmla="*/ 512 h 586"/>
              <a:gd name="T46" fmla="*/ 8 w 390"/>
              <a:gd name="T47" fmla="*/ 547 h 586"/>
              <a:gd name="T48" fmla="*/ 32 w 390"/>
              <a:gd name="T49" fmla="*/ 574 h 586"/>
              <a:gd name="T50" fmla="*/ 66 w 390"/>
              <a:gd name="T51" fmla="*/ 584 h 586"/>
              <a:gd name="T52" fmla="*/ 101 w 390"/>
              <a:gd name="T53" fmla="*/ 580 h 586"/>
              <a:gd name="T54" fmla="*/ 130 w 390"/>
              <a:gd name="T55" fmla="*/ 559 h 586"/>
              <a:gd name="T56" fmla="*/ 144 w 390"/>
              <a:gd name="T57" fmla="*/ 527 h 586"/>
              <a:gd name="T58" fmla="*/ 140 w 390"/>
              <a:gd name="T59" fmla="*/ 484 h 586"/>
              <a:gd name="T60" fmla="*/ 110 w 390"/>
              <a:gd name="T61" fmla="*/ 449 h 586"/>
              <a:gd name="T62" fmla="*/ 113 w 390"/>
              <a:gd name="T63" fmla="*/ 416 h 586"/>
              <a:gd name="T64" fmla="*/ 136 w 390"/>
              <a:gd name="T65" fmla="*/ 394 h 586"/>
              <a:gd name="T66" fmla="*/ 235 w 390"/>
              <a:gd name="T67" fmla="*/ 358 h 586"/>
              <a:gd name="T68" fmla="*/ 296 w 390"/>
              <a:gd name="T69" fmla="*/ 323 h 586"/>
              <a:gd name="T70" fmla="*/ 331 w 390"/>
              <a:gd name="T71" fmla="*/ 280 h 586"/>
              <a:gd name="T72" fmla="*/ 350 w 390"/>
              <a:gd name="T73" fmla="*/ 225 h 586"/>
              <a:gd name="T74" fmla="*/ 368 w 390"/>
              <a:gd name="T75" fmla="*/ 174 h 586"/>
              <a:gd name="T76" fmla="*/ 390 w 390"/>
              <a:gd name="T77" fmla="*/ 132 h 586"/>
              <a:gd name="T78" fmla="*/ 384 w 390"/>
              <a:gd name="T79" fmla="*/ 94 h 586"/>
              <a:gd name="T80" fmla="*/ 99 w 390"/>
              <a:gd name="T81" fmla="*/ 538 h 586"/>
              <a:gd name="T82" fmla="*/ 66 w 390"/>
              <a:gd name="T83" fmla="*/ 548 h 586"/>
              <a:gd name="T84" fmla="*/ 40 w 390"/>
              <a:gd name="T85" fmla="*/ 526 h 586"/>
              <a:gd name="T86" fmla="*/ 43 w 390"/>
              <a:gd name="T87" fmla="*/ 492 h 586"/>
              <a:gd name="T88" fmla="*/ 73 w 390"/>
              <a:gd name="T89" fmla="*/ 475 h 586"/>
              <a:gd name="T90" fmla="*/ 103 w 390"/>
              <a:gd name="T91" fmla="*/ 492 h 586"/>
              <a:gd name="T92" fmla="*/ 107 w 390"/>
              <a:gd name="T93" fmla="*/ 526 h 586"/>
              <a:gd name="T94" fmla="*/ 87 w 390"/>
              <a:gd name="T95" fmla="*/ 107 h 586"/>
              <a:gd name="T96" fmla="*/ 53 w 390"/>
              <a:gd name="T97" fmla="*/ 104 h 586"/>
              <a:gd name="T98" fmla="*/ 36 w 390"/>
              <a:gd name="T99" fmla="*/ 74 h 586"/>
              <a:gd name="T100" fmla="*/ 53 w 390"/>
              <a:gd name="T101" fmla="*/ 43 h 586"/>
              <a:gd name="T102" fmla="*/ 87 w 390"/>
              <a:gd name="T103" fmla="*/ 40 h 586"/>
              <a:gd name="T104" fmla="*/ 109 w 390"/>
              <a:gd name="T105" fmla="*/ 66 h 586"/>
              <a:gd name="T106" fmla="*/ 99 w 390"/>
              <a:gd name="T107" fmla="*/ 100 h 586"/>
              <a:gd name="T108" fmla="*/ 316 w 390"/>
              <a:gd name="T109" fmla="*/ 159 h 586"/>
              <a:gd name="T110" fmla="*/ 286 w 390"/>
              <a:gd name="T111" fmla="*/ 143 h 586"/>
              <a:gd name="T112" fmla="*/ 283 w 390"/>
              <a:gd name="T113" fmla="*/ 108 h 586"/>
              <a:gd name="T114" fmla="*/ 310 w 390"/>
              <a:gd name="T115" fmla="*/ 87 h 586"/>
              <a:gd name="T116" fmla="*/ 342 w 390"/>
              <a:gd name="T117" fmla="*/ 96 h 586"/>
              <a:gd name="T118" fmla="*/ 353 w 390"/>
              <a:gd name="T119" fmla="*/ 13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0" h="586">
                <a:moveTo>
                  <a:pt x="368" y="70"/>
                </a:moveTo>
                <a:lnTo>
                  <a:pt x="363" y="66"/>
                </a:lnTo>
                <a:lnTo>
                  <a:pt x="357" y="62"/>
                </a:lnTo>
                <a:lnTo>
                  <a:pt x="351" y="58"/>
                </a:lnTo>
                <a:lnTo>
                  <a:pt x="345" y="55"/>
                </a:lnTo>
                <a:lnTo>
                  <a:pt x="338" y="52"/>
                </a:lnTo>
                <a:lnTo>
                  <a:pt x="331" y="51"/>
                </a:lnTo>
                <a:lnTo>
                  <a:pt x="324" y="50"/>
                </a:lnTo>
                <a:lnTo>
                  <a:pt x="316" y="50"/>
                </a:lnTo>
                <a:lnTo>
                  <a:pt x="310" y="50"/>
                </a:lnTo>
                <a:lnTo>
                  <a:pt x="302" y="51"/>
                </a:lnTo>
                <a:lnTo>
                  <a:pt x="294" y="52"/>
                </a:lnTo>
                <a:lnTo>
                  <a:pt x="288" y="55"/>
                </a:lnTo>
                <a:lnTo>
                  <a:pt x="283" y="58"/>
                </a:lnTo>
                <a:lnTo>
                  <a:pt x="276" y="62"/>
                </a:lnTo>
                <a:lnTo>
                  <a:pt x="271" y="66"/>
                </a:lnTo>
                <a:lnTo>
                  <a:pt x="265" y="70"/>
                </a:lnTo>
                <a:lnTo>
                  <a:pt x="260" y="76"/>
                </a:lnTo>
                <a:lnTo>
                  <a:pt x="256" y="82"/>
                </a:lnTo>
                <a:lnTo>
                  <a:pt x="252" y="88"/>
                </a:lnTo>
                <a:lnTo>
                  <a:pt x="249" y="94"/>
                </a:lnTo>
                <a:lnTo>
                  <a:pt x="247" y="101"/>
                </a:lnTo>
                <a:lnTo>
                  <a:pt x="245" y="108"/>
                </a:lnTo>
                <a:lnTo>
                  <a:pt x="244" y="115"/>
                </a:lnTo>
                <a:lnTo>
                  <a:pt x="244" y="122"/>
                </a:lnTo>
                <a:lnTo>
                  <a:pt x="244" y="132"/>
                </a:lnTo>
                <a:lnTo>
                  <a:pt x="246" y="142"/>
                </a:lnTo>
                <a:lnTo>
                  <a:pt x="249" y="150"/>
                </a:lnTo>
                <a:lnTo>
                  <a:pt x="253" y="159"/>
                </a:lnTo>
                <a:lnTo>
                  <a:pt x="259" y="168"/>
                </a:lnTo>
                <a:lnTo>
                  <a:pt x="265" y="174"/>
                </a:lnTo>
                <a:lnTo>
                  <a:pt x="272" y="181"/>
                </a:lnTo>
                <a:lnTo>
                  <a:pt x="280" y="186"/>
                </a:lnTo>
                <a:lnTo>
                  <a:pt x="279" y="196"/>
                </a:lnTo>
                <a:lnTo>
                  <a:pt x="279" y="204"/>
                </a:lnTo>
                <a:lnTo>
                  <a:pt x="278" y="213"/>
                </a:lnTo>
                <a:lnTo>
                  <a:pt x="277" y="221"/>
                </a:lnTo>
                <a:lnTo>
                  <a:pt x="275" y="228"/>
                </a:lnTo>
                <a:lnTo>
                  <a:pt x="273" y="235"/>
                </a:lnTo>
                <a:lnTo>
                  <a:pt x="270" y="241"/>
                </a:lnTo>
                <a:lnTo>
                  <a:pt x="266" y="246"/>
                </a:lnTo>
                <a:lnTo>
                  <a:pt x="259" y="257"/>
                </a:lnTo>
                <a:lnTo>
                  <a:pt x="251" y="266"/>
                </a:lnTo>
                <a:lnTo>
                  <a:pt x="246" y="270"/>
                </a:lnTo>
                <a:lnTo>
                  <a:pt x="242" y="275"/>
                </a:lnTo>
                <a:lnTo>
                  <a:pt x="235" y="278"/>
                </a:lnTo>
                <a:lnTo>
                  <a:pt x="229" y="281"/>
                </a:lnTo>
                <a:lnTo>
                  <a:pt x="215" y="287"/>
                </a:lnTo>
                <a:lnTo>
                  <a:pt x="202" y="293"/>
                </a:lnTo>
                <a:lnTo>
                  <a:pt x="195" y="296"/>
                </a:lnTo>
                <a:lnTo>
                  <a:pt x="186" y="298"/>
                </a:lnTo>
                <a:lnTo>
                  <a:pt x="178" y="302"/>
                </a:lnTo>
                <a:lnTo>
                  <a:pt x="168" y="305"/>
                </a:lnTo>
                <a:lnTo>
                  <a:pt x="150" y="310"/>
                </a:lnTo>
                <a:lnTo>
                  <a:pt x="135" y="316"/>
                </a:lnTo>
                <a:lnTo>
                  <a:pt x="121" y="321"/>
                </a:lnTo>
                <a:lnTo>
                  <a:pt x="110" y="326"/>
                </a:lnTo>
                <a:lnTo>
                  <a:pt x="110" y="137"/>
                </a:lnTo>
                <a:lnTo>
                  <a:pt x="117" y="132"/>
                </a:lnTo>
                <a:lnTo>
                  <a:pt x="125" y="126"/>
                </a:lnTo>
                <a:lnTo>
                  <a:pt x="130" y="119"/>
                </a:lnTo>
                <a:lnTo>
                  <a:pt x="136" y="110"/>
                </a:lnTo>
                <a:lnTo>
                  <a:pt x="140" y="102"/>
                </a:lnTo>
                <a:lnTo>
                  <a:pt x="143" y="93"/>
                </a:lnTo>
                <a:lnTo>
                  <a:pt x="145" y="83"/>
                </a:lnTo>
                <a:lnTo>
                  <a:pt x="147" y="74"/>
                </a:lnTo>
                <a:lnTo>
                  <a:pt x="145" y="66"/>
                </a:lnTo>
                <a:lnTo>
                  <a:pt x="144" y="60"/>
                </a:lnTo>
                <a:lnTo>
                  <a:pt x="143" y="52"/>
                </a:lnTo>
                <a:lnTo>
                  <a:pt x="141" y="46"/>
                </a:lnTo>
                <a:lnTo>
                  <a:pt x="138" y="39"/>
                </a:lnTo>
                <a:lnTo>
                  <a:pt x="135" y="34"/>
                </a:lnTo>
                <a:lnTo>
                  <a:pt x="130" y="27"/>
                </a:lnTo>
                <a:lnTo>
                  <a:pt x="125" y="22"/>
                </a:lnTo>
                <a:lnTo>
                  <a:pt x="120" y="18"/>
                </a:lnTo>
                <a:lnTo>
                  <a:pt x="113" y="13"/>
                </a:lnTo>
                <a:lnTo>
                  <a:pt x="108" y="9"/>
                </a:lnTo>
                <a:lnTo>
                  <a:pt x="101" y="6"/>
                </a:lnTo>
                <a:lnTo>
                  <a:pt x="95" y="4"/>
                </a:lnTo>
                <a:lnTo>
                  <a:pt x="88" y="2"/>
                </a:lnTo>
                <a:lnTo>
                  <a:pt x="81" y="1"/>
                </a:lnTo>
                <a:lnTo>
                  <a:pt x="73" y="0"/>
                </a:lnTo>
                <a:lnTo>
                  <a:pt x="66" y="1"/>
                </a:lnTo>
                <a:lnTo>
                  <a:pt x="58" y="2"/>
                </a:lnTo>
                <a:lnTo>
                  <a:pt x="51" y="4"/>
                </a:lnTo>
                <a:lnTo>
                  <a:pt x="45" y="6"/>
                </a:lnTo>
                <a:lnTo>
                  <a:pt x="39" y="9"/>
                </a:lnTo>
                <a:lnTo>
                  <a:pt x="32" y="13"/>
                </a:lnTo>
                <a:lnTo>
                  <a:pt x="27" y="18"/>
                </a:lnTo>
                <a:lnTo>
                  <a:pt x="21" y="22"/>
                </a:lnTo>
                <a:lnTo>
                  <a:pt x="16" y="27"/>
                </a:lnTo>
                <a:lnTo>
                  <a:pt x="12" y="34"/>
                </a:lnTo>
                <a:lnTo>
                  <a:pt x="8" y="39"/>
                </a:lnTo>
                <a:lnTo>
                  <a:pt x="5" y="46"/>
                </a:lnTo>
                <a:lnTo>
                  <a:pt x="3" y="52"/>
                </a:lnTo>
                <a:lnTo>
                  <a:pt x="2" y="60"/>
                </a:lnTo>
                <a:lnTo>
                  <a:pt x="1" y="66"/>
                </a:lnTo>
                <a:lnTo>
                  <a:pt x="0" y="74"/>
                </a:lnTo>
                <a:lnTo>
                  <a:pt x="1" y="83"/>
                </a:lnTo>
                <a:lnTo>
                  <a:pt x="3" y="93"/>
                </a:lnTo>
                <a:lnTo>
                  <a:pt x="5" y="102"/>
                </a:lnTo>
                <a:lnTo>
                  <a:pt x="9" y="110"/>
                </a:lnTo>
                <a:lnTo>
                  <a:pt x="15" y="119"/>
                </a:lnTo>
                <a:lnTo>
                  <a:pt x="21" y="126"/>
                </a:lnTo>
                <a:lnTo>
                  <a:pt x="29" y="132"/>
                </a:lnTo>
                <a:lnTo>
                  <a:pt x="36" y="137"/>
                </a:lnTo>
                <a:lnTo>
                  <a:pt x="36" y="449"/>
                </a:lnTo>
                <a:lnTo>
                  <a:pt x="29" y="454"/>
                </a:lnTo>
                <a:lnTo>
                  <a:pt x="21" y="460"/>
                </a:lnTo>
                <a:lnTo>
                  <a:pt x="15" y="468"/>
                </a:lnTo>
                <a:lnTo>
                  <a:pt x="9" y="475"/>
                </a:lnTo>
                <a:lnTo>
                  <a:pt x="5" y="484"/>
                </a:lnTo>
                <a:lnTo>
                  <a:pt x="3" y="493"/>
                </a:lnTo>
                <a:lnTo>
                  <a:pt x="1" y="502"/>
                </a:lnTo>
                <a:lnTo>
                  <a:pt x="0" y="512"/>
                </a:lnTo>
                <a:lnTo>
                  <a:pt x="1" y="520"/>
                </a:lnTo>
                <a:lnTo>
                  <a:pt x="2" y="527"/>
                </a:lnTo>
                <a:lnTo>
                  <a:pt x="3" y="534"/>
                </a:lnTo>
                <a:lnTo>
                  <a:pt x="5" y="540"/>
                </a:lnTo>
                <a:lnTo>
                  <a:pt x="8" y="547"/>
                </a:lnTo>
                <a:lnTo>
                  <a:pt x="12" y="553"/>
                </a:lnTo>
                <a:lnTo>
                  <a:pt x="16" y="559"/>
                </a:lnTo>
                <a:lnTo>
                  <a:pt x="21" y="564"/>
                </a:lnTo>
                <a:lnTo>
                  <a:pt x="27" y="569"/>
                </a:lnTo>
                <a:lnTo>
                  <a:pt x="32" y="574"/>
                </a:lnTo>
                <a:lnTo>
                  <a:pt x="39" y="577"/>
                </a:lnTo>
                <a:lnTo>
                  <a:pt x="45" y="580"/>
                </a:lnTo>
                <a:lnTo>
                  <a:pt x="51" y="582"/>
                </a:lnTo>
                <a:lnTo>
                  <a:pt x="58" y="583"/>
                </a:lnTo>
                <a:lnTo>
                  <a:pt x="66" y="584"/>
                </a:lnTo>
                <a:lnTo>
                  <a:pt x="73" y="586"/>
                </a:lnTo>
                <a:lnTo>
                  <a:pt x="81" y="584"/>
                </a:lnTo>
                <a:lnTo>
                  <a:pt x="88" y="583"/>
                </a:lnTo>
                <a:lnTo>
                  <a:pt x="95" y="582"/>
                </a:lnTo>
                <a:lnTo>
                  <a:pt x="101" y="580"/>
                </a:lnTo>
                <a:lnTo>
                  <a:pt x="108" y="577"/>
                </a:lnTo>
                <a:lnTo>
                  <a:pt x="113" y="574"/>
                </a:lnTo>
                <a:lnTo>
                  <a:pt x="120" y="569"/>
                </a:lnTo>
                <a:lnTo>
                  <a:pt x="125" y="564"/>
                </a:lnTo>
                <a:lnTo>
                  <a:pt x="130" y="559"/>
                </a:lnTo>
                <a:lnTo>
                  <a:pt x="135" y="553"/>
                </a:lnTo>
                <a:lnTo>
                  <a:pt x="138" y="547"/>
                </a:lnTo>
                <a:lnTo>
                  <a:pt x="141" y="540"/>
                </a:lnTo>
                <a:lnTo>
                  <a:pt x="143" y="534"/>
                </a:lnTo>
                <a:lnTo>
                  <a:pt x="144" y="527"/>
                </a:lnTo>
                <a:lnTo>
                  <a:pt x="145" y="520"/>
                </a:lnTo>
                <a:lnTo>
                  <a:pt x="147" y="512"/>
                </a:lnTo>
                <a:lnTo>
                  <a:pt x="145" y="502"/>
                </a:lnTo>
                <a:lnTo>
                  <a:pt x="143" y="493"/>
                </a:lnTo>
                <a:lnTo>
                  <a:pt x="140" y="484"/>
                </a:lnTo>
                <a:lnTo>
                  <a:pt x="136" y="475"/>
                </a:lnTo>
                <a:lnTo>
                  <a:pt x="130" y="468"/>
                </a:lnTo>
                <a:lnTo>
                  <a:pt x="125" y="460"/>
                </a:lnTo>
                <a:lnTo>
                  <a:pt x="117" y="454"/>
                </a:lnTo>
                <a:lnTo>
                  <a:pt x="110" y="449"/>
                </a:lnTo>
                <a:lnTo>
                  <a:pt x="110" y="439"/>
                </a:lnTo>
                <a:lnTo>
                  <a:pt x="110" y="433"/>
                </a:lnTo>
                <a:lnTo>
                  <a:pt x="111" y="427"/>
                </a:lnTo>
                <a:lnTo>
                  <a:pt x="112" y="421"/>
                </a:lnTo>
                <a:lnTo>
                  <a:pt x="113" y="416"/>
                </a:lnTo>
                <a:lnTo>
                  <a:pt x="115" y="412"/>
                </a:lnTo>
                <a:lnTo>
                  <a:pt x="118" y="407"/>
                </a:lnTo>
                <a:lnTo>
                  <a:pt x="122" y="404"/>
                </a:lnTo>
                <a:lnTo>
                  <a:pt x="125" y="401"/>
                </a:lnTo>
                <a:lnTo>
                  <a:pt x="136" y="394"/>
                </a:lnTo>
                <a:lnTo>
                  <a:pt x="150" y="388"/>
                </a:lnTo>
                <a:lnTo>
                  <a:pt x="167" y="381"/>
                </a:lnTo>
                <a:lnTo>
                  <a:pt x="190" y="374"/>
                </a:lnTo>
                <a:lnTo>
                  <a:pt x="213" y="366"/>
                </a:lnTo>
                <a:lnTo>
                  <a:pt x="235" y="358"/>
                </a:lnTo>
                <a:lnTo>
                  <a:pt x="252" y="350"/>
                </a:lnTo>
                <a:lnTo>
                  <a:pt x="267" y="344"/>
                </a:lnTo>
                <a:lnTo>
                  <a:pt x="277" y="337"/>
                </a:lnTo>
                <a:lnTo>
                  <a:pt x="287" y="331"/>
                </a:lnTo>
                <a:lnTo>
                  <a:pt x="296" y="323"/>
                </a:lnTo>
                <a:lnTo>
                  <a:pt x="304" y="316"/>
                </a:lnTo>
                <a:lnTo>
                  <a:pt x="312" y="307"/>
                </a:lnTo>
                <a:lnTo>
                  <a:pt x="319" y="298"/>
                </a:lnTo>
                <a:lnTo>
                  <a:pt x="326" y="290"/>
                </a:lnTo>
                <a:lnTo>
                  <a:pt x="331" y="280"/>
                </a:lnTo>
                <a:lnTo>
                  <a:pt x="337" y="269"/>
                </a:lnTo>
                <a:lnTo>
                  <a:pt x="341" y="259"/>
                </a:lnTo>
                <a:lnTo>
                  <a:pt x="344" y="248"/>
                </a:lnTo>
                <a:lnTo>
                  <a:pt x="347" y="237"/>
                </a:lnTo>
                <a:lnTo>
                  <a:pt x="350" y="225"/>
                </a:lnTo>
                <a:lnTo>
                  <a:pt x="352" y="212"/>
                </a:lnTo>
                <a:lnTo>
                  <a:pt x="353" y="199"/>
                </a:lnTo>
                <a:lnTo>
                  <a:pt x="353" y="186"/>
                </a:lnTo>
                <a:lnTo>
                  <a:pt x="361" y="181"/>
                </a:lnTo>
                <a:lnTo>
                  <a:pt x="368" y="174"/>
                </a:lnTo>
                <a:lnTo>
                  <a:pt x="374" y="168"/>
                </a:lnTo>
                <a:lnTo>
                  <a:pt x="380" y="159"/>
                </a:lnTo>
                <a:lnTo>
                  <a:pt x="384" y="150"/>
                </a:lnTo>
                <a:lnTo>
                  <a:pt x="387" y="142"/>
                </a:lnTo>
                <a:lnTo>
                  <a:pt x="390" y="132"/>
                </a:lnTo>
                <a:lnTo>
                  <a:pt x="390" y="122"/>
                </a:lnTo>
                <a:lnTo>
                  <a:pt x="390" y="115"/>
                </a:lnTo>
                <a:lnTo>
                  <a:pt x="388" y="108"/>
                </a:lnTo>
                <a:lnTo>
                  <a:pt x="386" y="101"/>
                </a:lnTo>
                <a:lnTo>
                  <a:pt x="384" y="94"/>
                </a:lnTo>
                <a:lnTo>
                  <a:pt x="381" y="88"/>
                </a:lnTo>
                <a:lnTo>
                  <a:pt x="378" y="82"/>
                </a:lnTo>
                <a:lnTo>
                  <a:pt x="373" y="76"/>
                </a:lnTo>
                <a:lnTo>
                  <a:pt x="368" y="70"/>
                </a:lnTo>
                <a:close/>
                <a:moveTo>
                  <a:pt x="99" y="538"/>
                </a:moveTo>
                <a:lnTo>
                  <a:pt x="94" y="542"/>
                </a:lnTo>
                <a:lnTo>
                  <a:pt x="87" y="546"/>
                </a:lnTo>
                <a:lnTo>
                  <a:pt x="81" y="548"/>
                </a:lnTo>
                <a:lnTo>
                  <a:pt x="73" y="549"/>
                </a:lnTo>
                <a:lnTo>
                  <a:pt x="66" y="548"/>
                </a:lnTo>
                <a:lnTo>
                  <a:pt x="59" y="546"/>
                </a:lnTo>
                <a:lnTo>
                  <a:pt x="53" y="542"/>
                </a:lnTo>
                <a:lnTo>
                  <a:pt x="47" y="538"/>
                </a:lnTo>
                <a:lnTo>
                  <a:pt x="43" y="533"/>
                </a:lnTo>
                <a:lnTo>
                  <a:pt x="40" y="526"/>
                </a:lnTo>
                <a:lnTo>
                  <a:pt x="37" y="520"/>
                </a:lnTo>
                <a:lnTo>
                  <a:pt x="36" y="512"/>
                </a:lnTo>
                <a:lnTo>
                  <a:pt x="37" y="505"/>
                </a:lnTo>
                <a:lnTo>
                  <a:pt x="40" y="498"/>
                </a:lnTo>
                <a:lnTo>
                  <a:pt x="43" y="492"/>
                </a:lnTo>
                <a:lnTo>
                  <a:pt x="47" y="486"/>
                </a:lnTo>
                <a:lnTo>
                  <a:pt x="53" y="482"/>
                </a:lnTo>
                <a:lnTo>
                  <a:pt x="59" y="479"/>
                </a:lnTo>
                <a:lnTo>
                  <a:pt x="66" y="476"/>
                </a:lnTo>
                <a:lnTo>
                  <a:pt x="73" y="475"/>
                </a:lnTo>
                <a:lnTo>
                  <a:pt x="81" y="476"/>
                </a:lnTo>
                <a:lnTo>
                  <a:pt x="87" y="479"/>
                </a:lnTo>
                <a:lnTo>
                  <a:pt x="94" y="482"/>
                </a:lnTo>
                <a:lnTo>
                  <a:pt x="99" y="486"/>
                </a:lnTo>
                <a:lnTo>
                  <a:pt x="103" y="492"/>
                </a:lnTo>
                <a:lnTo>
                  <a:pt x="107" y="498"/>
                </a:lnTo>
                <a:lnTo>
                  <a:pt x="109" y="505"/>
                </a:lnTo>
                <a:lnTo>
                  <a:pt x="110" y="512"/>
                </a:lnTo>
                <a:lnTo>
                  <a:pt x="109" y="520"/>
                </a:lnTo>
                <a:lnTo>
                  <a:pt x="107" y="526"/>
                </a:lnTo>
                <a:lnTo>
                  <a:pt x="103" y="533"/>
                </a:lnTo>
                <a:lnTo>
                  <a:pt x="99" y="538"/>
                </a:lnTo>
                <a:close/>
                <a:moveTo>
                  <a:pt x="99" y="100"/>
                </a:moveTo>
                <a:lnTo>
                  <a:pt x="94" y="104"/>
                </a:lnTo>
                <a:lnTo>
                  <a:pt x="87" y="107"/>
                </a:lnTo>
                <a:lnTo>
                  <a:pt x="81" y="109"/>
                </a:lnTo>
                <a:lnTo>
                  <a:pt x="73" y="110"/>
                </a:lnTo>
                <a:lnTo>
                  <a:pt x="66" y="109"/>
                </a:lnTo>
                <a:lnTo>
                  <a:pt x="59" y="107"/>
                </a:lnTo>
                <a:lnTo>
                  <a:pt x="53" y="104"/>
                </a:lnTo>
                <a:lnTo>
                  <a:pt x="47" y="100"/>
                </a:lnTo>
                <a:lnTo>
                  <a:pt x="43" y="94"/>
                </a:lnTo>
                <a:lnTo>
                  <a:pt x="40" y="88"/>
                </a:lnTo>
                <a:lnTo>
                  <a:pt x="37" y="81"/>
                </a:lnTo>
                <a:lnTo>
                  <a:pt x="36" y="74"/>
                </a:lnTo>
                <a:lnTo>
                  <a:pt x="37" y="66"/>
                </a:lnTo>
                <a:lnTo>
                  <a:pt x="40" y="60"/>
                </a:lnTo>
                <a:lnTo>
                  <a:pt x="43" y="53"/>
                </a:lnTo>
                <a:lnTo>
                  <a:pt x="47" y="48"/>
                </a:lnTo>
                <a:lnTo>
                  <a:pt x="53" y="43"/>
                </a:lnTo>
                <a:lnTo>
                  <a:pt x="59" y="40"/>
                </a:lnTo>
                <a:lnTo>
                  <a:pt x="66" y="38"/>
                </a:lnTo>
                <a:lnTo>
                  <a:pt x="73" y="37"/>
                </a:lnTo>
                <a:lnTo>
                  <a:pt x="81" y="38"/>
                </a:lnTo>
                <a:lnTo>
                  <a:pt x="87" y="40"/>
                </a:lnTo>
                <a:lnTo>
                  <a:pt x="94" y="43"/>
                </a:lnTo>
                <a:lnTo>
                  <a:pt x="99" y="48"/>
                </a:lnTo>
                <a:lnTo>
                  <a:pt x="103" y="53"/>
                </a:lnTo>
                <a:lnTo>
                  <a:pt x="107" y="60"/>
                </a:lnTo>
                <a:lnTo>
                  <a:pt x="109" y="66"/>
                </a:lnTo>
                <a:lnTo>
                  <a:pt x="110" y="74"/>
                </a:lnTo>
                <a:lnTo>
                  <a:pt x="109" y="81"/>
                </a:lnTo>
                <a:lnTo>
                  <a:pt x="107" y="88"/>
                </a:lnTo>
                <a:lnTo>
                  <a:pt x="103" y="94"/>
                </a:lnTo>
                <a:lnTo>
                  <a:pt x="99" y="100"/>
                </a:lnTo>
                <a:close/>
                <a:moveTo>
                  <a:pt x="342" y="148"/>
                </a:moveTo>
                <a:lnTo>
                  <a:pt x="337" y="154"/>
                </a:lnTo>
                <a:lnTo>
                  <a:pt x="330" y="157"/>
                </a:lnTo>
                <a:lnTo>
                  <a:pt x="324" y="158"/>
                </a:lnTo>
                <a:lnTo>
                  <a:pt x="316" y="159"/>
                </a:lnTo>
                <a:lnTo>
                  <a:pt x="310" y="158"/>
                </a:lnTo>
                <a:lnTo>
                  <a:pt x="302" y="157"/>
                </a:lnTo>
                <a:lnTo>
                  <a:pt x="297" y="154"/>
                </a:lnTo>
                <a:lnTo>
                  <a:pt x="290" y="148"/>
                </a:lnTo>
                <a:lnTo>
                  <a:pt x="286" y="143"/>
                </a:lnTo>
                <a:lnTo>
                  <a:pt x="283" y="136"/>
                </a:lnTo>
                <a:lnTo>
                  <a:pt x="280" y="130"/>
                </a:lnTo>
                <a:lnTo>
                  <a:pt x="280" y="122"/>
                </a:lnTo>
                <a:lnTo>
                  <a:pt x="280" y="115"/>
                </a:lnTo>
                <a:lnTo>
                  <a:pt x="283" y="108"/>
                </a:lnTo>
                <a:lnTo>
                  <a:pt x="286" y="102"/>
                </a:lnTo>
                <a:lnTo>
                  <a:pt x="290" y="96"/>
                </a:lnTo>
                <a:lnTo>
                  <a:pt x="297" y="92"/>
                </a:lnTo>
                <a:lnTo>
                  <a:pt x="302" y="89"/>
                </a:lnTo>
                <a:lnTo>
                  <a:pt x="310" y="87"/>
                </a:lnTo>
                <a:lnTo>
                  <a:pt x="316" y="86"/>
                </a:lnTo>
                <a:lnTo>
                  <a:pt x="324" y="87"/>
                </a:lnTo>
                <a:lnTo>
                  <a:pt x="330" y="89"/>
                </a:lnTo>
                <a:lnTo>
                  <a:pt x="337" y="92"/>
                </a:lnTo>
                <a:lnTo>
                  <a:pt x="342" y="96"/>
                </a:lnTo>
                <a:lnTo>
                  <a:pt x="347" y="102"/>
                </a:lnTo>
                <a:lnTo>
                  <a:pt x="351" y="108"/>
                </a:lnTo>
                <a:lnTo>
                  <a:pt x="353" y="115"/>
                </a:lnTo>
                <a:lnTo>
                  <a:pt x="353" y="122"/>
                </a:lnTo>
                <a:lnTo>
                  <a:pt x="353" y="130"/>
                </a:lnTo>
                <a:lnTo>
                  <a:pt x="351" y="136"/>
                </a:lnTo>
                <a:lnTo>
                  <a:pt x="347" y="143"/>
                </a:lnTo>
                <a:lnTo>
                  <a:pt x="342" y="14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6" name="Freeform 74"/>
          <p:cNvSpPr>
            <a:spLocks/>
          </p:cNvSpPr>
          <p:nvPr/>
        </p:nvSpPr>
        <p:spPr bwMode="auto">
          <a:xfrm>
            <a:off x="5715000" y="5436394"/>
            <a:ext cx="723900" cy="104776"/>
          </a:xfrm>
          <a:custGeom>
            <a:avLst/>
            <a:gdLst>
              <a:gd name="T0" fmla="*/ 29 w 683"/>
              <a:gd name="T1" fmla="*/ 70 h 98"/>
              <a:gd name="T2" fmla="*/ 36 w 683"/>
              <a:gd name="T3" fmla="*/ 76 h 98"/>
              <a:gd name="T4" fmla="*/ 44 w 683"/>
              <a:gd name="T5" fmla="*/ 81 h 98"/>
              <a:gd name="T6" fmla="*/ 52 w 683"/>
              <a:gd name="T7" fmla="*/ 87 h 98"/>
              <a:gd name="T8" fmla="*/ 61 w 683"/>
              <a:gd name="T9" fmla="*/ 91 h 98"/>
              <a:gd name="T10" fmla="*/ 69 w 683"/>
              <a:gd name="T11" fmla="*/ 93 h 98"/>
              <a:gd name="T12" fmla="*/ 78 w 683"/>
              <a:gd name="T13" fmla="*/ 96 h 98"/>
              <a:gd name="T14" fmla="*/ 88 w 683"/>
              <a:gd name="T15" fmla="*/ 98 h 98"/>
              <a:gd name="T16" fmla="*/ 97 w 683"/>
              <a:gd name="T17" fmla="*/ 98 h 98"/>
              <a:gd name="T18" fmla="*/ 584 w 683"/>
              <a:gd name="T19" fmla="*/ 98 h 98"/>
              <a:gd name="T20" fmla="*/ 595 w 683"/>
              <a:gd name="T21" fmla="*/ 98 h 98"/>
              <a:gd name="T22" fmla="*/ 604 w 683"/>
              <a:gd name="T23" fmla="*/ 96 h 98"/>
              <a:gd name="T24" fmla="*/ 614 w 683"/>
              <a:gd name="T25" fmla="*/ 93 h 98"/>
              <a:gd name="T26" fmla="*/ 622 w 683"/>
              <a:gd name="T27" fmla="*/ 91 h 98"/>
              <a:gd name="T28" fmla="*/ 631 w 683"/>
              <a:gd name="T29" fmla="*/ 87 h 98"/>
              <a:gd name="T30" fmla="*/ 638 w 683"/>
              <a:gd name="T31" fmla="*/ 81 h 98"/>
              <a:gd name="T32" fmla="*/ 646 w 683"/>
              <a:gd name="T33" fmla="*/ 76 h 98"/>
              <a:gd name="T34" fmla="*/ 653 w 683"/>
              <a:gd name="T35" fmla="*/ 70 h 98"/>
              <a:gd name="T36" fmla="*/ 660 w 683"/>
              <a:gd name="T37" fmla="*/ 62 h 98"/>
              <a:gd name="T38" fmla="*/ 666 w 683"/>
              <a:gd name="T39" fmla="*/ 54 h 98"/>
              <a:gd name="T40" fmla="*/ 671 w 683"/>
              <a:gd name="T41" fmla="*/ 46 h 98"/>
              <a:gd name="T42" fmla="*/ 675 w 683"/>
              <a:gd name="T43" fmla="*/ 38 h 98"/>
              <a:gd name="T44" fmla="*/ 678 w 683"/>
              <a:gd name="T45" fmla="*/ 29 h 98"/>
              <a:gd name="T46" fmla="*/ 680 w 683"/>
              <a:gd name="T47" fmla="*/ 20 h 98"/>
              <a:gd name="T48" fmla="*/ 682 w 683"/>
              <a:gd name="T49" fmla="*/ 10 h 98"/>
              <a:gd name="T50" fmla="*/ 683 w 683"/>
              <a:gd name="T51" fmla="*/ 0 h 98"/>
              <a:gd name="T52" fmla="*/ 0 w 683"/>
              <a:gd name="T53" fmla="*/ 0 h 98"/>
              <a:gd name="T54" fmla="*/ 1 w 683"/>
              <a:gd name="T55" fmla="*/ 10 h 98"/>
              <a:gd name="T56" fmla="*/ 2 w 683"/>
              <a:gd name="T57" fmla="*/ 20 h 98"/>
              <a:gd name="T58" fmla="*/ 4 w 683"/>
              <a:gd name="T59" fmla="*/ 29 h 98"/>
              <a:gd name="T60" fmla="*/ 8 w 683"/>
              <a:gd name="T61" fmla="*/ 38 h 98"/>
              <a:gd name="T62" fmla="*/ 12 w 683"/>
              <a:gd name="T63" fmla="*/ 46 h 98"/>
              <a:gd name="T64" fmla="*/ 16 w 683"/>
              <a:gd name="T65" fmla="*/ 54 h 98"/>
              <a:gd name="T66" fmla="*/ 22 w 683"/>
              <a:gd name="T67" fmla="*/ 62 h 98"/>
              <a:gd name="T68" fmla="*/ 29 w 683"/>
              <a:gd name="T69" fmla="*/ 7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3" h="98">
                <a:moveTo>
                  <a:pt x="29" y="70"/>
                </a:moveTo>
                <a:lnTo>
                  <a:pt x="36" y="76"/>
                </a:lnTo>
                <a:lnTo>
                  <a:pt x="44" y="81"/>
                </a:lnTo>
                <a:lnTo>
                  <a:pt x="52" y="87"/>
                </a:lnTo>
                <a:lnTo>
                  <a:pt x="61" y="91"/>
                </a:lnTo>
                <a:lnTo>
                  <a:pt x="69" y="93"/>
                </a:lnTo>
                <a:lnTo>
                  <a:pt x="78" y="96"/>
                </a:lnTo>
                <a:lnTo>
                  <a:pt x="88" y="98"/>
                </a:lnTo>
                <a:lnTo>
                  <a:pt x="97" y="98"/>
                </a:lnTo>
                <a:lnTo>
                  <a:pt x="584" y="98"/>
                </a:lnTo>
                <a:lnTo>
                  <a:pt x="595" y="98"/>
                </a:lnTo>
                <a:lnTo>
                  <a:pt x="604" y="96"/>
                </a:lnTo>
                <a:lnTo>
                  <a:pt x="614" y="93"/>
                </a:lnTo>
                <a:lnTo>
                  <a:pt x="622" y="91"/>
                </a:lnTo>
                <a:lnTo>
                  <a:pt x="631" y="87"/>
                </a:lnTo>
                <a:lnTo>
                  <a:pt x="638" y="81"/>
                </a:lnTo>
                <a:lnTo>
                  <a:pt x="646" y="76"/>
                </a:lnTo>
                <a:lnTo>
                  <a:pt x="653" y="70"/>
                </a:lnTo>
                <a:lnTo>
                  <a:pt x="660" y="62"/>
                </a:lnTo>
                <a:lnTo>
                  <a:pt x="666" y="54"/>
                </a:lnTo>
                <a:lnTo>
                  <a:pt x="671" y="46"/>
                </a:lnTo>
                <a:lnTo>
                  <a:pt x="675" y="38"/>
                </a:lnTo>
                <a:lnTo>
                  <a:pt x="678" y="29"/>
                </a:lnTo>
                <a:lnTo>
                  <a:pt x="680" y="20"/>
                </a:lnTo>
                <a:lnTo>
                  <a:pt x="682" y="10"/>
                </a:lnTo>
                <a:lnTo>
                  <a:pt x="683" y="0"/>
                </a:lnTo>
                <a:lnTo>
                  <a:pt x="0" y="0"/>
                </a:lnTo>
                <a:lnTo>
                  <a:pt x="1" y="10"/>
                </a:lnTo>
                <a:lnTo>
                  <a:pt x="2" y="20"/>
                </a:lnTo>
                <a:lnTo>
                  <a:pt x="4" y="29"/>
                </a:lnTo>
                <a:lnTo>
                  <a:pt x="8" y="38"/>
                </a:lnTo>
                <a:lnTo>
                  <a:pt x="12" y="46"/>
                </a:lnTo>
                <a:lnTo>
                  <a:pt x="16" y="54"/>
                </a:lnTo>
                <a:lnTo>
                  <a:pt x="22" y="62"/>
                </a:lnTo>
                <a:lnTo>
                  <a:pt x="29" y="7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7" name="Freeform 75"/>
          <p:cNvSpPr>
            <a:spLocks noEditPoints="1"/>
          </p:cNvSpPr>
          <p:nvPr/>
        </p:nvSpPr>
        <p:spPr bwMode="auto">
          <a:xfrm>
            <a:off x="5819777" y="4972845"/>
            <a:ext cx="644526" cy="412750"/>
          </a:xfrm>
          <a:custGeom>
            <a:avLst/>
            <a:gdLst>
              <a:gd name="T0" fmla="*/ 353 w 609"/>
              <a:gd name="T1" fmla="*/ 390 h 390"/>
              <a:gd name="T2" fmla="*/ 371 w 609"/>
              <a:gd name="T3" fmla="*/ 388 h 390"/>
              <a:gd name="T4" fmla="*/ 387 w 609"/>
              <a:gd name="T5" fmla="*/ 383 h 390"/>
              <a:gd name="T6" fmla="*/ 401 w 609"/>
              <a:gd name="T7" fmla="*/ 376 h 390"/>
              <a:gd name="T8" fmla="*/ 414 w 609"/>
              <a:gd name="T9" fmla="*/ 365 h 390"/>
              <a:gd name="T10" fmla="*/ 425 w 609"/>
              <a:gd name="T11" fmla="*/ 351 h 390"/>
              <a:gd name="T12" fmla="*/ 432 w 609"/>
              <a:gd name="T13" fmla="*/ 337 h 390"/>
              <a:gd name="T14" fmla="*/ 438 w 609"/>
              <a:gd name="T15" fmla="*/ 322 h 390"/>
              <a:gd name="T16" fmla="*/ 439 w 609"/>
              <a:gd name="T17" fmla="*/ 305 h 390"/>
              <a:gd name="T18" fmla="*/ 464 w 609"/>
              <a:gd name="T19" fmla="*/ 293 h 390"/>
              <a:gd name="T20" fmla="*/ 493 w 609"/>
              <a:gd name="T21" fmla="*/ 289 h 390"/>
              <a:gd name="T22" fmla="*/ 520 w 609"/>
              <a:gd name="T23" fmla="*/ 282 h 390"/>
              <a:gd name="T24" fmla="*/ 545 w 609"/>
              <a:gd name="T25" fmla="*/ 268 h 390"/>
              <a:gd name="T26" fmla="*/ 567 w 609"/>
              <a:gd name="T27" fmla="*/ 250 h 390"/>
              <a:gd name="T28" fmla="*/ 586 w 609"/>
              <a:gd name="T29" fmla="*/ 227 h 390"/>
              <a:gd name="T30" fmla="*/ 599 w 609"/>
              <a:gd name="T31" fmla="*/ 202 h 390"/>
              <a:gd name="T32" fmla="*/ 607 w 609"/>
              <a:gd name="T33" fmla="*/ 175 h 390"/>
              <a:gd name="T34" fmla="*/ 609 w 609"/>
              <a:gd name="T35" fmla="*/ 146 h 390"/>
              <a:gd name="T36" fmla="*/ 607 w 609"/>
              <a:gd name="T37" fmla="*/ 117 h 390"/>
              <a:gd name="T38" fmla="*/ 599 w 609"/>
              <a:gd name="T39" fmla="*/ 90 h 390"/>
              <a:gd name="T40" fmla="*/ 586 w 609"/>
              <a:gd name="T41" fmla="*/ 66 h 390"/>
              <a:gd name="T42" fmla="*/ 567 w 609"/>
              <a:gd name="T43" fmla="*/ 43 h 390"/>
              <a:gd name="T44" fmla="*/ 545 w 609"/>
              <a:gd name="T45" fmla="*/ 24 h 390"/>
              <a:gd name="T46" fmla="*/ 520 w 609"/>
              <a:gd name="T47" fmla="*/ 11 h 390"/>
              <a:gd name="T48" fmla="*/ 493 w 609"/>
              <a:gd name="T49" fmla="*/ 3 h 390"/>
              <a:gd name="T50" fmla="*/ 464 w 609"/>
              <a:gd name="T51" fmla="*/ 0 h 390"/>
              <a:gd name="T52" fmla="*/ 21 w 609"/>
              <a:gd name="T53" fmla="*/ 0 h 390"/>
              <a:gd name="T54" fmla="*/ 12 w 609"/>
              <a:gd name="T55" fmla="*/ 4 h 390"/>
              <a:gd name="T56" fmla="*/ 5 w 609"/>
              <a:gd name="T57" fmla="*/ 11 h 390"/>
              <a:gd name="T58" fmla="*/ 1 w 609"/>
              <a:gd name="T59" fmla="*/ 20 h 390"/>
              <a:gd name="T60" fmla="*/ 0 w 609"/>
              <a:gd name="T61" fmla="*/ 305 h 390"/>
              <a:gd name="T62" fmla="*/ 2 w 609"/>
              <a:gd name="T63" fmla="*/ 322 h 390"/>
              <a:gd name="T64" fmla="*/ 7 w 609"/>
              <a:gd name="T65" fmla="*/ 337 h 390"/>
              <a:gd name="T66" fmla="*/ 15 w 609"/>
              <a:gd name="T67" fmla="*/ 351 h 390"/>
              <a:gd name="T68" fmla="*/ 26 w 609"/>
              <a:gd name="T69" fmla="*/ 365 h 390"/>
              <a:gd name="T70" fmla="*/ 39 w 609"/>
              <a:gd name="T71" fmla="*/ 376 h 390"/>
              <a:gd name="T72" fmla="*/ 53 w 609"/>
              <a:gd name="T73" fmla="*/ 383 h 390"/>
              <a:gd name="T74" fmla="*/ 69 w 609"/>
              <a:gd name="T75" fmla="*/ 388 h 390"/>
              <a:gd name="T76" fmla="*/ 86 w 609"/>
              <a:gd name="T77" fmla="*/ 390 h 390"/>
              <a:gd name="T78" fmla="*/ 464 w 609"/>
              <a:gd name="T79" fmla="*/ 74 h 390"/>
              <a:gd name="T80" fmla="*/ 478 w 609"/>
              <a:gd name="T81" fmla="*/ 75 h 390"/>
              <a:gd name="T82" fmla="*/ 492 w 609"/>
              <a:gd name="T83" fmla="*/ 79 h 390"/>
              <a:gd name="T84" fmla="*/ 504 w 609"/>
              <a:gd name="T85" fmla="*/ 85 h 390"/>
              <a:gd name="T86" fmla="*/ 515 w 609"/>
              <a:gd name="T87" fmla="*/ 94 h 390"/>
              <a:gd name="T88" fmla="*/ 524 w 609"/>
              <a:gd name="T89" fmla="*/ 106 h 390"/>
              <a:gd name="T90" fmla="*/ 532 w 609"/>
              <a:gd name="T91" fmla="*/ 118 h 390"/>
              <a:gd name="T92" fmla="*/ 535 w 609"/>
              <a:gd name="T93" fmla="*/ 132 h 390"/>
              <a:gd name="T94" fmla="*/ 536 w 609"/>
              <a:gd name="T95" fmla="*/ 146 h 390"/>
              <a:gd name="T96" fmla="*/ 535 w 609"/>
              <a:gd name="T97" fmla="*/ 161 h 390"/>
              <a:gd name="T98" fmla="*/ 532 w 609"/>
              <a:gd name="T99" fmla="*/ 174 h 390"/>
              <a:gd name="T100" fmla="*/ 524 w 609"/>
              <a:gd name="T101" fmla="*/ 187 h 390"/>
              <a:gd name="T102" fmla="*/ 515 w 609"/>
              <a:gd name="T103" fmla="*/ 198 h 390"/>
              <a:gd name="T104" fmla="*/ 504 w 609"/>
              <a:gd name="T105" fmla="*/ 207 h 390"/>
              <a:gd name="T106" fmla="*/ 492 w 609"/>
              <a:gd name="T107" fmla="*/ 214 h 390"/>
              <a:gd name="T108" fmla="*/ 478 w 609"/>
              <a:gd name="T109" fmla="*/ 218 h 390"/>
              <a:gd name="T110" fmla="*/ 464 w 609"/>
              <a:gd name="T111" fmla="*/ 219 h 390"/>
              <a:gd name="T112" fmla="*/ 439 w 609"/>
              <a:gd name="T113" fmla="*/ 7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390">
                <a:moveTo>
                  <a:pt x="86" y="390"/>
                </a:moveTo>
                <a:lnTo>
                  <a:pt x="353" y="390"/>
                </a:lnTo>
                <a:lnTo>
                  <a:pt x="362" y="389"/>
                </a:lnTo>
                <a:lnTo>
                  <a:pt x="371" y="388"/>
                </a:lnTo>
                <a:lnTo>
                  <a:pt x="378" y="387"/>
                </a:lnTo>
                <a:lnTo>
                  <a:pt x="387" y="383"/>
                </a:lnTo>
                <a:lnTo>
                  <a:pt x="393" y="380"/>
                </a:lnTo>
                <a:lnTo>
                  <a:pt x="401" y="376"/>
                </a:lnTo>
                <a:lnTo>
                  <a:pt x="407" y="370"/>
                </a:lnTo>
                <a:lnTo>
                  <a:pt x="414" y="365"/>
                </a:lnTo>
                <a:lnTo>
                  <a:pt x="419" y="359"/>
                </a:lnTo>
                <a:lnTo>
                  <a:pt x="425" y="351"/>
                </a:lnTo>
                <a:lnTo>
                  <a:pt x="429" y="345"/>
                </a:lnTo>
                <a:lnTo>
                  <a:pt x="432" y="337"/>
                </a:lnTo>
                <a:lnTo>
                  <a:pt x="436" y="329"/>
                </a:lnTo>
                <a:lnTo>
                  <a:pt x="438" y="322"/>
                </a:lnTo>
                <a:lnTo>
                  <a:pt x="439" y="313"/>
                </a:lnTo>
                <a:lnTo>
                  <a:pt x="439" y="305"/>
                </a:lnTo>
                <a:lnTo>
                  <a:pt x="439" y="293"/>
                </a:lnTo>
                <a:lnTo>
                  <a:pt x="464" y="293"/>
                </a:lnTo>
                <a:lnTo>
                  <a:pt x="479" y="292"/>
                </a:lnTo>
                <a:lnTo>
                  <a:pt x="493" y="289"/>
                </a:lnTo>
                <a:lnTo>
                  <a:pt x="507" y="286"/>
                </a:lnTo>
                <a:lnTo>
                  <a:pt x="520" y="282"/>
                </a:lnTo>
                <a:lnTo>
                  <a:pt x="532" y="275"/>
                </a:lnTo>
                <a:lnTo>
                  <a:pt x="545" y="268"/>
                </a:lnTo>
                <a:lnTo>
                  <a:pt x="555" y="259"/>
                </a:lnTo>
                <a:lnTo>
                  <a:pt x="567" y="250"/>
                </a:lnTo>
                <a:lnTo>
                  <a:pt x="577" y="239"/>
                </a:lnTo>
                <a:lnTo>
                  <a:pt x="586" y="227"/>
                </a:lnTo>
                <a:lnTo>
                  <a:pt x="593" y="215"/>
                </a:lnTo>
                <a:lnTo>
                  <a:pt x="599" y="202"/>
                </a:lnTo>
                <a:lnTo>
                  <a:pt x="604" y="189"/>
                </a:lnTo>
                <a:lnTo>
                  <a:pt x="607" y="175"/>
                </a:lnTo>
                <a:lnTo>
                  <a:pt x="609" y="161"/>
                </a:lnTo>
                <a:lnTo>
                  <a:pt x="609" y="146"/>
                </a:lnTo>
                <a:lnTo>
                  <a:pt x="609" y="132"/>
                </a:lnTo>
                <a:lnTo>
                  <a:pt x="607" y="117"/>
                </a:lnTo>
                <a:lnTo>
                  <a:pt x="604" y="104"/>
                </a:lnTo>
                <a:lnTo>
                  <a:pt x="599" y="90"/>
                </a:lnTo>
                <a:lnTo>
                  <a:pt x="593" y="78"/>
                </a:lnTo>
                <a:lnTo>
                  <a:pt x="586" y="66"/>
                </a:lnTo>
                <a:lnTo>
                  <a:pt x="577" y="54"/>
                </a:lnTo>
                <a:lnTo>
                  <a:pt x="567" y="43"/>
                </a:lnTo>
                <a:lnTo>
                  <a:pt x="555" y="33"/>
                </a:lnTo>
                <a:lnTo>
                  <a:pt x="545" y="24"/>
                </a:lnTo>
                <a:lnTo>
                  <a:pt x="532" y="17"/>
                </a:lnTo>
                <a:lnTo>
                  <a:pt x="520" y="11"/>
                </a:lnTo>
                <a:lnTo>
                  <a:pt x="507" y="7"/>
                </a:lnTo>
                <a:lnTo>
                  <a:pt x="493" y="3"/>
                </a:lnTo>
                <a:lnTo>
                  <a:pt x="479" y="1"/>
                </a:lnTo>
                <a:lnTo>
                  <a:pt x="464" y="0"/>
                </a:lnTo>
                <a:lnTo>
                  <a:pt x="25" y="0"/>
                </a:lnTo>
                <a:lnTo>
                  <a:pt x="21" y="0"/>
                </a:lnTo>
                <a:lnTo>
                  <a:pt x="15" y="2"/>
                </a:lnTo>
                <a:lnTo>
                  <a:pt x="12" y="4"/>
                </a:lnTo>
                <a:lnTo>
                  <a:pt x="8" y="8"/>
                </a:lnTo>
                <a:lnTo>
                  <a:pt x="5" y="11"/>
                </a:lnTo>
                <a:lnTo>
                  <a:pt x="2" y="15"/>
                </a:lnTo>
                <a:lnTo>
                  <a:pt x="1" y="20"/>
                </a:lnTo>
                <a:lnTo>
                  <a:pt x="0" y="25"/>
                </a:lnTo>
                <a:lnTo>
                  <a:pt x="0" y="305"/>
                </a:lnTo>
                <a:lnTo>
                  <a:pt x="1" y="313"/>
                </a:lnTo>
                <a:lnTo>
                  <a:pt x="2" y="322"/>
                </a:lnTo>
                <a:lnTo>
                  <a:pt x="5" y="329"/>
                </a:lnTo>
                <a:lnTo>
                  <a:pt x="7" y="337"/>
                </a:lnTo>
                <a:lnTo>
                  <a:pt x="11" y="345"/>
                </a:lnTo>
                <a:lnTo>
                  <a:pt x="15" y="351"/>
                </a:lnTo>
                <a:lnTo>
                  <a:pt x="20" y="359"/>
                </a:lnTo>
                <a:lnTo>
                  <a:pt x="26" y="365"/>
                </a:lnTo>
                <a:lnTo>
                  <a:pt x="33" y="370"/>
                </a:lnTo>
                <a:lnTo>
                  <a:pt x="39" y="376"/>
                </a:lnTo>
                <a:lnTo>
                  <a:pt x="46" y="380"/>
                </a:lnTo>
                <a:lnTo>
                  <a:pt x="53" y="383"/>
                </a:lnTo>
                <a:lnTo>
                  <a:pt x="61" y="387"/>
                </a:lnTo>
                <a:lnTo>
                  <a:pt x="69" y="388"/>
                </a:lnTo>
                <a:lnTo>
                  <a:pt x="77" y="389"/>
                </a:lnTo>
                <a:lnTo>
                  <a:pt x="86" y="390"/>
                </a:lnTo>
                <a:close/>
                <a:moveTo>
                  <a:pt x="439" y="74"/>
                </a:moveTo>
                <a:lnTo>
                  <a:pt x="464" y="74"/>
                </a:lnTo>
                <a:lnTo>
                  <a:pt x="471" y="74"/>
                </a:lnTo>
                <a:lnTo>
                  <a:pt x="478" y="75"/>
                </a:lnTo>
                <a:lnTo>
                  <a:pt x="485" y="76"/>
                </a:lnTo>
                <a:lnTo>
                  <a:pt x="492" y="79"/>
                </a:lnTo>
                <a:lnTo>
                  <a:pt x="498" y="81"/>
                </a:lnTo>
                <a:lnTo>
                  <a:pt x="504" y="85"/>
                </a:lnTo>
                <a:lnTo>
                  <a:pt x="510" y="90"/>
                </a:lnTo>
                <a:lnTo>
                  <a:pt x="515" y="94"/>
                </a:lnTo>
                <a:lnTo>
                  <a:pt x="520" y="99"/>
                </a:lnTo>
                <a:lnTo>
                  <a:pt x="524" y="106"/>
                </a:lnTo>
                <a:lnTo>
                  <a:pt x="528" y="111"/>
                </a:lnTo>
                <a:lnTo>
                  <a:pt x="532" y="118"/>
                </a:lnTo>
                <a:lnTo>
                  <a:pt x="534" y="124"/>
                </a:lnTo>
                <a:lnTo>
                  <a:pt x="535" y="132"/>
                </a:lnTo>
                <a:lnTo>
                  <a:pt x="536" y="138"/>
                </a:lnTo>
                <a:lnTo>
                  <a:pt x="536" y="146"/>
                </a:lnTo>
                <a:lnTo>
                  <a:pt x="536" y="153"/>
                </a:lnTo>
                <a:lnTo>
                  <a:pt x="535" y="161"/>
                </a:lnTo>
                <a:lnTo>
                  <a:pt x="534" y="167"/>
                </a:lnTo>
                <a:lnTo>
                  <a:pt x="532" y="174"/>
                </a:lnTo>
                <a:lnTo>
                  <a:pt x="528" y="180"/>
                </a:lnTo>
                <a:lnTo>
                  <a:pt x="524" y="187"/>
                </a:lnTo>
                <a:lnTo>
                  <a:pt x="520" y="192"/>
                </a:lnTo>
                <a:lnTo>
                  <a:pt x="515" y="198"/>
                </a:lnTo>
                <a:lnTo>
                  <a:pt x="510" y="203"/>
                </a:lnTo>
                <a:lnTo>
                  <a:pt x="504" y="207"/>
                </a:lnTo>
                <a:lnTo>
                  <a:pt x="498" y="211"/>
                </a:lnTo>
                <a:lnTo>
                  <a:pt x="492" y="214"/>
                </a:lnTo>
                <a:lnTo>
                  <a:pt x="485" y="216"/>
                </a:lnTo>
                <a:lnTo>
                  <a:pt x="478" y="218"/>
                </a:lnTo>
                <a:lnTo>
                  <a:pt x="471" y="219"/>
                </a:lnTo>
                <a:lnTo>
                  <a:pt x="464" y="219"/>
                </a:lnTo>
                <a:lnTo>
                  <a:pt x="439" y="219"/>
                </a:lnTo>
                <a:lnTo>
                  <a:pt x="439" y="7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8" name="Freeform 76"/>
          <p:cNvSpPr>
            <a:spLocks noEditPoints="1"/>
          </p:cNvSpPr>
          <p:nvPr/>
        </p:nvSpPr>
        <p:spPr bwMode="auto">
          <a:xfrm>
            <a:off x="7331077" y="4947445"/>
            <a:ext cx="619126" cy="619126"/>
          </a:xfrm>
          <a:custGeom>
            <a:avLst/>
            <a:gdLst>
              <a:gd name="T0" fmla="*/ 504 w 584"/>
              <a:gd name="T1" fmla="*/ 227 h 586"/>
              <a:gd name="T2" fmla="*/ 488 w 584"/>
              <a:gd name="T3" fmla="*/ 190 h 586"/>
              <a:gd name="T4" fmla="*/ 528 w 584"/>
              <a:gd name="T5" fmla="*/ 137 h 586"/>
              <a:gd name="T6" fmla="*/ 529 w 584"/>
              <a:gd name="T7" fmla="*/ 120 h 586"/>
              <a:gd name="T8" fmla="*/ 466 w 584"/>
              <a:gd name="T9" fmla="*/ 56 h 586"/>
              <a:gd name="T10" fmla="*/ 447 w 584"/>
              <a:gd name="T11" fmla="*/ 55 h 586"/>
              <a:gd name="T12" fmla="*/ 368 w 584"/>
              <a:gd name="T13" fmla="*/ 86 h 586"/>
              <a:gd name="T14" fmla="*/ 345 w 584"/>
              <a:gd name="T15" fmla="*/ 4 h 586"/>
              <a:gd name="T16" fmla="*/ 245 w 584"/>
              <a:gd name="T17" fmla="*/ 1 h 586"/>
              <a:gd name="T18" fmla="*/ 234 w 584"/>
              <a:gd name="T19" fmla="*/ 23 h 586"/>
              <a:gd name="T20" fmla="*/ 217 w 584"/>
              <a:gd name="T21" fmla="*/ 86 h 586"/>
              <a:gd name="T22" fmla="*/ 138 w 584"/>
              <a:gd name="T23" fmla="*/ 56 h 586"/>
              <a:gd name="T24" fmla="*/ 116 w 584"/>
              <a:gd name="T25" fmla="*/ 59 h 586"/>
              <a:gd name="T26" fmla="*/ 69 w 584"/>
              <a:gd name="T27" fmla="*/ 103 h 586"/>
              <a:gd name="T28" fmla="*/ 52 w 584"/>
              <a:gd name="T29" fmla="*/ 129 h 586"/>
              <a:gd name="T30" fmla="*/ 79 w 584"/>
              <a:gd name="T31" fmla="*/ 167 h 586"/>
              <a:gd name="T32" fmla="*/ 88 w 584"/>
              <a:gd name="T33" fmla="*/ 209 h 586"/>
              <a:gd name="T34" fmla="*/ 7 w 584"/>
              <a:gd name="T35" fmla="*/ 238 h 586"/>
              <a:gd name="T36" fmla="*/ 0 w 584"/>
              <a:gd name="T37" fmla="*/ 334 h 586"/>
              <a:gd name="T38" fmla="*/ 11 w 584"/>
              <a:gd name="T39" fmla="*/ 348 h 586"/>
              <a:gd name="T40" fmla="*/ 92 w 584"/>
              <a:gd name="T41" fmla="*/ 387 h 586"/>
              <a:gd name="T42" fmla="*/ 65 w 584"/>
              <a:gd name="T43" fmla="*/ 438 h 586"/>
              <a:gd name="T44" fmla="*/ 54 w 584"/>
              <a:gd name="T45" fmla="*/ 461 h 586"/>
              <a:gd name="T46" fmla="*/ 97 w 584"/>
              <a:gd name="T47" fmla="*/ 509 h 586"/>
              <a:gd name="T48" fmla="*/ 134 w 584"/>
              <a:gd name="T49" fmla="*/ 533 h 586"/>
              <a:gd name="T50" fmla="*/ 209 w 584"/>
              <a:gd name="T51" fmla="*/ 497 h 586"/>
              <a:gd name="T52" fmla="*/ 238 w 584"/>
              <a:gd name="T53" fmla="*/ 578 h 586"/>
              <a:gd name="T54" fmla="*/ 335 w 584"/>
              <a:gd name="T55" fmla="*/ 586 h 586"/>
              <a:gd name="T56" fmla="*/ 349 w 584"/>
              <a:gd name="T57" fmla="*/ 575 h 586"/>
              <a:gd name="T58" fmla="*/ 360 w 584"/>
              <a:gd name="T59" fmla="*/ 503 h 586"/>
              <a:gd name="T60" fmla="*/ 394 w 584"/>
              <a:gd name="T61" fmla="*/ 489 h 586"/>
              <a:gd name="T62" fmla="*/ 462 w 584"/>
              <a:gd name="T63" fmla="*/ 533 h 586"/>
              <a:gd name="T64" fmla="*/ 504 w 584"/>
              <a:gd name="T65" fmla="*/ 494 h 586"/>
              <a:gd name="T66" fmla="*/ 533 w 584"/>
              <a:gd name="T67" fmla="*/ 461 h 586"/>
              <a:gd name="T68" fmla="*/ 516 w 584"/>
              <a:gd name="T69" fmla="*/ 431 h 586"/>
              <a:gd name="T70" fmla="*/ 493 w 584"/>
              <a:gd name="T71" fmla="*/ 388 h 586"/>
              <a:gd name="T72" fmla="*/ 575 w 584"/>
              <a:gd name="T73" fmla="*/ 350 h 586"/>
              <a:gd name="T74" fmla="*/ 584 w 584"/>
              <a:gd name="T75" fmla="*/ 336 h 586"/>
              <a:gd name="T76" fmla="*/ 362 w 584"/>
              <a:gd name="T77" fmla="*/ 362 h 586"/>
              <a:gd name="T78" fmla="*/ 330 w 584"/>
              <a:gd name="T79" fmla="*/ 384 h 586"/>
              <a:gd name="T80" fmla="*/ 293 w 584"/>
              <a:gd name="T81" fmla="*/ 390 h 586"/>
              <a:gd name="T82" fmla="*/ 255 w 584"/>
              <a:gd name="T83" fmla="*/ 384 h 586"/>
              <a:gd name="T84" fmla="*/ 224 w 584"/>
              <a:gd name="T85" fmla="*/ 362 h 586"/>
              <a:gd name="T86" fmla="*/ 202 w 584"/>
              <a:gd name="T87" fmla="*/ 331 h 586"/>
              <a:gd name="T88" fmla="*/ 196 w 584"/>
              <a:gd name="T89" fmla="*/ 293 h 586"/>
              <a:gd name="T90" fmla="*/ 202 w 584"/>
              <a:gd name="T91" fmla="*/ 255 h 586"/>
              <a:gd name="T92" fmla="*/ 224 w 584"/>
              <a:gd name="T93" fmla="*/ 224 h 586"/>
              <a:gd name="T94" fmla="*/ 255 w 584"/>
              <a:gd name="T95" fmla="*/ 202 h 586"/>
              <a:gd name="T96" fmla="*/ 293 w 584"/>
              <a:gd name="T97" fmla="*/ 196 h 586"/>
              <a:gd name="T98" fmla="*/ 330 w 584"/>
              <a:gd name="T99" fmla="*/ 202 h 586"/>
              <a:gd name="T100" fmla="*/ 362 w 584"/>
              <a:gd name="T101" fmla="*/ 224 h 586"/>
              <a:gd name="T102" fmla="*/ 382 w 584"/>
              <a:gd name="T103" fmla="*/ 255 h 586"/>
              <a:gd name="T104" fmla="*/ 390 w 584"/>
              <a:gd name="T105" fmla="*/ 293 h 586"/>
              <a:gd name="T106" fmla="*/ 382 w 584"/>
              <a:gd name="T107" fmla="*/ 331 h 586"/>
              <a:gd name="T108" fmla="*/ 362 w 584"/>
              <a:gd name="T109" fmla="*/ 36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586">
                <a:moveTo>
                  <a:pt x="582" y="242"/>
                </a:moveTo>
                <a:lnTo>
                  <a:pt x="578" y="239"/>
                </a:lnTo>
                <a:lnTo>
                  <a:pt x="574" y="238"/>
                </a:lnTo>
                <a:lnTo>
                  <a:pt x="504" y="227"/>
                </a:lnTo>
                <a:lnTo>
                  <a:pt x="501" y="218"/>
                </a:lnTo>
                <a:lnTo>
                  <a:pt x="497" y="209"/>
                </a:lnTo>
                <a:lnTo>
                  <a:pt x="494" y="199"/>
                </a:lnTo>
                <a:lnTo>
                  <a:pt x="488" y="190"/>
                </a:lnTo>
                <a:lnTo>
                  <a:pt x="497" y="178"/>
                </a:lnTo>
                <a:lnTo>
                  <a:pt x="509" y="163"/>
                </a:lnTo>
                <a:lnTo>
                  <a:pt x="521" y="148"/>
                </a:lnTo>
                <a:lnTo>
                  <a:pt x="528" y="137"/>
                </a:lnTo>
                <a:lnTo>
                  <a:pt x="530" y="133"/>
                </a:lnTo>
                <a:lnTo>
                  <a:pt x="531" y="129"/>
                </a:lnTo>
                <a:lnTo>
                  <a:pt x="530" y="124"/>
                </a:lnTo>
                <a:lnTo>
                  <a:pt x="529" y="120"/>
                </a:lnTo>
                <a:lnTo>
                  <a:pt x="520" y="109"/>
                </a:lnTo>
                <a:lnTo>
                  <a:pt x="507" y="95"/>
                </a:lnTo>
                <a:lnTo>
                  <a:pt x="488" y="77"/>
                </a:lnTo>
                <a:lnTo>
                  <a:pt x="466" y="56"/>
                </a:lnTo>
                <a:lnTo>
                  <a:pt x="461" y="53"/>
                </a:lnTo>
                <a:lnTo>
                  <a:pt x="457" y="52"/>
                </a:lnTo>
                <a:lnTo>
                  <a:pt x="452" y="53"/>
                </a:lnTo>
                <a:lnTo>
                  <a:pt x="447" y="55"/>
                </a:lnTo>
                <a:lnTo>
                  <a:pt x="393" y="96"/>
                </a:lnTo>
                <a:lnTo>
                  <a:pt x="386" y="92"/>
                </a:lnTo>
                <a:lnTo>
                  <a:pt x="377" y="89"/>
                </a:lnTo>
                <a:lnTo>
                  <a:pt x="368" y="86"/>
                </a:lnTo>
                <a:lnTo>
                  <a:pt x="359" y="82"/>
                </a:lnTo>
                <a:lnTo>
                  <a:pt x="349" y="12"/>
                </a:lnTo>
                <a:lnTo>
                  <a:pt x="347" y="8"/>
                </a:lnTo>
                <a:lnTo>
                  <a:pt x="345" y="4"/>
                </a:lnTo>
                <a:lnTo>
                  <a:pt x="340" y="1"/>
                </a:lnTo>
                <a:lnTo>
                  <a:pt x="335" y="0"/>
                </a:lnTo>
                <a:lnTo>
                  <a:pt x="251" y="0"/>
                </a:lnTo>
                <a:lnTo>
                  <a:pt x="245" y="1"/>
                </a:lnTo>
                <a:lnTo>
                  <a:pt x="241" y="4"/>
                </a:lnTo>
                <a:lnTo>
                  <a:pt x="239" y="7"/>
                </a:lnTo>
                <a:lnTo>
                  <a:pt x="237" y="11"/>
                </a:lnTo>
                <a:lnTo>
                  <a:pt x="234" y="23"/>
                </a:lnTo>
                <a:lnTo>
                  <a:pt x="231" y="39"/>
                </a:lnTo>
                <a:lnTo>
                  <a:pt x="229" y="59"/>
                </a:lnTo>
                <a:lnTo>
                  <a:pt x="226" y="82"/>
                </a:lnTo>
                <a:lnTo>
                  <a:pt x="217" y="86"/>
                </a:lnTo>
                <a:lnTo>
                  <a:pt x="209" y="89"/>
                </a:lnTo>
                <a:lnTo>
                  <a:pt x="200" y="92"/>
                </a:lnTo>
                <a:lnTo>
                  <a:pt x="191" y="96"/>
                </a:lnTo>
                <a:lnTo>
                  <a:pt x="138" y="56"/>
                </a:lnTo>
                <a:lnTo>
                  <a:pt x="134" y="53"/>
                </a:lnTo>
                <a:lnTo>
                  <a:pt x="129" y="52"/>
                </a:lnTo>
                <a:lnTo>
                  <a:pt x="123" y="54"/>
                </a:lnTo>
                <a:lnTo>
                  <a:pt x="116" y="59"/>
                </a:lnTo>
                <a:lnTo>
                  <a:pt x="105" y="67"/>
                </a:lnTo>
                <a:lnTo>
                  <a:pt x="93" y="79"/>
                </a:lnTo>
                <a:lnTo>
                  <a:pt x="80" y="92"/>
                </a:lnTo>
                <a:lnTo>
                  <a:pt x="69" y="103"/>
                </a:lnTo>
                <a:lnTo>
                  <a:pt x="62" y="113"/>
                </a:lnTo>
                <a:lnTo>
                  <a:pt x="55" y="120"/>
                </a:lnTo>
                <a:lnTo>
                  <a:pt x="53" y="124"/>
                </a:lnTo>
                <a:lnTo>
                  <a:pt x="52" y="129"/>
                </a:lnTo>
                <a:lnTo>
                  <a:pt x="53" y="133"/>
                </a:lnTo>
                <a:lnTo>
                  <a:pt x="55" y="138"/>
                </a:lnTo>
                <a:lnTo>
                  <a:pt x="68" y="153"/>
                </a:lnTo>
                <a:lnTo>
                  <a:pt x="79" y="167"/>
                </a:lnTo>
                <a:lnTo>
                  <a:pt x="88" y="180"/>
                </a:lnTo>
                <a:lnTo>
                  <a:pt x="96" y="190"/>
                </a:lnTo>
                <a:lnTo>
                  <a:pt x="92" y="199"/>
                </a:lnTo>
                <a:lnTo>
                  <a:pt x="88" y="209"/>
                </a:lnTo>
                <a:lnTo>
                  <a:pt x="84" y="217"/>
                </a:lnTo>
                <a:lnTo>
                  <a:pt x="81" y="226"/>
                </a:lnTo>
                <a:lnTo>
                  <a:pt x="11" y="237"/>
                </a:lnTo>
                <a:lnTo>
                  <a:pt x="7" y="238"/>
                </a:lnTo>
                <a:lnTo>
                  <a:pt x="3" y="241"/>
                </a:lnTo>
                <a:lnTo>
                  <a:pt x="1" y="245"/>
                </a:lnTo>
                <a:lnTo>
                  <a:pt x="0" y="250"/>
                </a:lnTo>
                <a:lnTo>
                  <a:pt x="0" y="334"/>
                </a:lnTo>
                <a:lnTo>
                  <a:pt x="1" y="339"/>
                </a:lnTo>
                <a:lnTo>
                  <a:pt x="3" y="344"/>
                </a:lnTo>
                <a:lnTo>
                  <a:pt x="7" y="347"/>
                </a:lnTo>
                <a:lnTo>
                  <a:pt x="11" y="348"/>
                </a:lnTo>
                <a:lnTo>
                  <a:pt x="81" y="359"/>
                </a:lnTo>
                <a:lnTo>
                  <a:pt x="84" y="367"/>
                </a:lnTo>
                <a:lnTo>
                  <a:pt x="88" y="377"/>
                </a:lnTo>
                <a:lnTo>
                  <a:pt x="92" y="387"/>
                </a:lnTo>
                <a:lnTo>
                  <a:pt x="96" y="397"/>
                </a:lnTo>
                <a:lnTo>
                  <a:pt x="88" y="407"/>
                </a:lnTo>
                <a:lnTo>
                  <a:pt x="76" y="422"/>
                </a:lnTo>
                <a:lnTo>
                  <a:pt x="65" y="438"/>
                </a:lnTo>
                <a:lnTo>
                  <a:pt x="56" y="448"/>
                </a:lnTo>
                <a:lnTo>
                  <a:pt x="54" y="453"/>
                </a:lnTo>
                <a:lnTo>
                  <a:pt x="54" y="457"/>
                </a:lnTo>
                <a:lnTo>
                  <a:pt x="54" y="461"/>
                </a:lnTo>
                <a:lnTo>
                  <a:pt x="56" y="466"/>
                </a:lnTo>
                <a:lnTo>
                  <a:pt x="66" y="478"/>
                </a:lnTo>
                <a:lnTo>
                  <a:pt x="79" y="492"/>
                </a:lnTo>
                <a:lnTo>
                  <a:pt x="97" y="509"/>
                </a:lnTo>
                <a:lnTo>
                  <a:pt x="119" y="529"/>
                </a:lnTo>
                <a:lnTo>
                  <a:pt x="123" y="533"/>
                </a:lnTo>
                <a:lnTo>
                  <a:pt x="129" y="534"/>
                </a:lnTo>
                <a:lnTo>
                  <a:pt x="134" y="533"/>
                </a:lnTo>
                <a:lnTo>
                  <a:pt x="138" y="530"/>
                </a:lnTo>
                <a:lnTo>
                  <a:pt x="191" y="489"/>
                </a:lnTo>
                <a:lnTo>
                  <a:pt x="200" y="494"/>
                </a:lnTo>
                <a:lnTo>
                  <a:pt x="209" y="497"/>
                </a:lnTo>
                <a:lnTo>
                  <a:pt x="217" y="500"/>
                </a:lnTo>
                <a:lnTo>
                  <a:pt x="226" y="503"/>
                </a:lnTo>
                <a:lnTo>
                  <a:pt x="237" y="574"/>
                </a:lnTo>
                <a:lnTo>
                  <a:pt x="238" y="578"/>
                </a:lnTo>
                <a:lnTo>
                  <a:pt x="241" y="582"/>
                </a:lnTo>
                <a:lnTo>
                  <a:pt x="245" y="584"/>
                </a:lnTo>
                <a:lnTo>
                  <a:pt x="251" y="586"/>
                </a:lnTo>
                <a:lnTo>
                  <a:pt x="335" y="586"/>
                </a:lnTo>
                <a:lnTo>
                  <a:pt x="340" y="584"/>
                </a:lnTo>
                <a:lnTo>
                  <a:pt x="344" y="582"/>
                </a:lnTo>
                <a:lnTo>
                  <a:pt x="347" y="579"/>
                </a:lnTo>
                <a:lnTo>
                  <a:pt x="349" y="575"/>
                </a:lnTo>
                <a:lnTo>
                  <a:pt x="351" y="563"/>
                </a:lnTo>
                <a:lnTo>
                  <a:pt x="353" y="548"/>
                </a:lnTo>
                <a:lnTo>
                  <a:pt x="357" y="527"/>
                </a:lnTo>
                <a:lnTo>
                  <a:pt x="360" y="503"/>
                </a:lnTo>
                <a:lnTo>
                  <a:pt x="368" y="500"/>
                </a:lnTo>
                <a:lnTo>
                  <a:pt x="377" y="497"/>
                </a:lnTo>
                <a:lnTo>
                  <a:pt x="386" y="494"/>
                </a:lnTo>
                <a:lnTo>
                  <a:pt x="394" y="489"/>
                </a:lnTo>
                <a:lnTo>
                  <a:pt x="447" y="530"/>
                </a:lnTo>
                <a:lnTo>
                  <a:pt x="452" y="533"/>
                </a:lnTo>
                <a:lnTo>
                  <a:pt x="457" y="534"/>
                </a:lnTo>
                <a:lnTo>
                  <a:pt x="462" y="533"/>
                </a:lnTo>
                <a:lnTo>
                  <a:pt x="470" y="527"/>
                </a:lnTo>
                <a:lnTo>
                  <a:pt x="480" y="519"/>
                </a:lnTo>
                <a:lnTo>
                  <a:pt x="493" y="507"/>
                </a:lnTo>
                <a:lnTo>
                  <a:pt x="504" y="494"/>
                </a:lnTo>
                <a:lnTo>
                  <a:pt x="515" y="483"/>
                </a:lnTo>
                <a:lnTo>
                  <a:pt x="524" y="473"/>
                </a:lnTo>
                <a:lnTo>
                  <a:pt x="530" y="466"/>
                </a:lnTo>
                <a:lnTo>
                  <a:pt x="533" y="461"/>
                </a:lnTo>
                <a:lnTo>
                  <a:pt x="534" y="457"/>
                </a:lnTo>
                <a:lnTo>
                  <a:pt x="533" y="452"/>
                </a:lnTo>
                <a:lnTo>
                  <a:pt x="529" y="447"/>
                </a:lnTo>
                <a:lnTo>
                  <a:pt x="516" y="431"/>
                </a:lnTo>
                <a:lnTo>
                  <a:pt x="506" y="417"/>
                </a:lnTo>
                <a:lnTo>
                  <a:pt x="497" y="405"/>
                </a:lnTo>
                <a:lnTo>
                  <a:pt x="489" y="394"/>
                </a:lnTo>
                <a:lnTo>
                  <a:pt x="493" y="388"/>
                </a:lnTo>
                <a:lnTo>
                  <a:pt x="497" y="379"/>
                </a:lnTo>
                <a:lnTo>
                  <a:pt x="500" y="371"/>
                </a:lnTo>
                <a:lnTo>
                  <a:pt x="503" y="360"/>
                </a:lnTo>
                <a:lnTo>
                  <a:pt x="575" y="350"/>
                </a:lnTo>
                <a:lnTo>
                  <a:pt x="578" y="348"/>
                </a:lnTo>
                <a:lnTo>
                  <a:pt x="582" y="345"/>
                </a:lnTo>
                <a:lnTo>
                  <a:pt x="584" y="340"/>
                </a:lnTo>
                <a:lnTo>
                  <a:pt x="584" y="336"/>
                </a:lnTo>
                <a:lnTo>
                  <a:pt x="584" y="252"/>
                </a:lnTo>
                <a:lnTo>
                  <a:pt x="584" y="246"/>
                </a:lnTo>
                <a:lnTo>
                  <a:pt x="582" y="242"/>
                </a:lnTo>
                <a:close/>
                <a:moveTo>
                  <a:pt x="362" y="362"/>
                </a:moveTo>
                <a:lnTo>
                  <a:pt x="354" y="368"/>
                </a:lnTo>
                <a:lnTo>
                  <a:pt x="347" y="374"/>
                </a:lnTo>
                <a:lnTo>
                  <a:pt x="338" y="379"/>
                </a:lnTo>
                <a:lnTo>
                  <a:pt x="330" y="384"/>
                </a:lnTo>
                <a:lnTo>
                  <a:pt x="321" y="387"/>
                </a:lnTo>
                <a:lnTo>
                  <a:pt x="312" y="389"/>
                </a:lnTo>
                <a:lnTo>
                  <a:pt x="303" y="390"/>
                </a:lnTo>
                <a:lnTo>
                  <a:pt x="293" y="390"/>
                </a:lnTo>
                <a:lnTo>
                  <a:pt x="283" y="390"/>
                </a:lnTo>
                <a:lnTo>
                  <a:pt x="273" y="389"/>
                </a:lnTo>
                <a:lnTo>
                  <a:pt x="264" y="387"/>
                </a:lnTo>
                <a:lnTo>
                  <a:pt x="255" y="384"/>
                </a:lnTo>
                <a:lnTo>
                  <a:pt x="246" y="379"/>
                </a:lnTo>
                <a:lnTo>
                  <a:pt x="239" y="374"/>
                </a:lnTo>
                <a:lnTo>
                  <a:pt x="231" y="368"/>
                </a:lnTo>
                <a:lnTo>
                  <a:pt x="224" y="362"/>
                </a:lnTo>
                <a:lnTo>
                  <a:pt x="217" y="354"/>
                </a:lnTo>
                <a:lnTo>
                  <a:pt x="212" y="347"/>
                </a:lnTo>
                <a:lnTo>
                  <a:pt x="206" y="339"/>
                </a:lnTo>
                <a:lnTo>
                  <a:pt x="202" y="331"/>
                </a:lnTo>
                <a:lnTo>
                  <a:pt x="199" y="322"/>
                </a:lnTo>
                <a:lnTo>
                  <a:pt x="197" y="312"/>
                </a:lnTo>
                <a:lnTo>
                  <a:pt x="196" y="303"/>
                </a:lnTo>
                <a:lnTo>
                  <a:pt x="196" y="293"/>
                </a:lnTo>
                <a:lnTo>
                  <a:pt x="196" y="283"/>
                </a:lnTo>
                <a:lnTo>
                  <a:pt x="197" y="273"/>
                </a:lnTo>
                <a:lnTo>
                  <a:pt x="199" y="265"/>
                </a:lnTo>
                <a:lnTo>
                  <a:pt x="202" y="255"/>
                </a:lnTo>
                <a:lnTo>
                  <a:pt x="206" y="248"/>
                </a:lnTo>
                <a:lnTo>
                  <a:pt x="212" y="239"/>
                </a:lnTo>
                <a:lnTo>
                  <a:pt x="217" y="231"/>
                </a:lnTo>
                <a:lnTo>
                  <a:pt x="224" y="224"/>
                </a:lnTo>
                <a:lnTo>
                  <a:pt x="231" y="217"/>
                </a:lnTo>
                <a:lnTo>
                  <a:pt x="239" y="212"/>
                </a:lnTo>
                <a:lnTo>
                  <a:pt x="246" y="207"/>
                </a:lnTo>
                <a:lnTo>
                  <a:pt x="255" y="202"/>
                </a:lnTo>
                <a:lnTo>
                  <a:pt x="264" y="200"/>
                </a:lnTo>
                <a:lnTo>
                  <a:pt x="273" y="198"/>
                </a:lnTo>
                <a:lnTo>
                  <a:pt x="283" y="196"/>
                </a:lnTo>
                <a:lnTo>
                  <a:pt x="293" y="196"/>
                </a:lnTo>
                <a:lnTo>
                  <a:pt x="303" y="196"/>
                </a:lnTo>
                <a:lnTo>
                  <a:pt x="312" y="198"/>
                </a:lnTo>
                <a:lnTo>
                  <a:pt x="321" y="200"/>
                </a:lnTo>
                <a:lnTo>
                  <a:pt x="330" y="202"/>
                </a:lnTo>
                <a:lnTo>
                  <a:pt x="338" y="207"/>
                </a:lnTo>
                <a:lnTo>
                  <a:pt x="347" y="212"/>
                </a:lnTo>
                <a:lnTo>
                  <a:pt x="354" y="217"/>
                </a:lnTo>
                <a:lnTo>
                  <a:pt x="362" y="224"/>
                </a:lnTo>
                <a:lnTo>
                  <a:pt x="368" y="231"/>
                </a:lnTo>
                <a:lnTo>
                  <a:pt x="374" y="239"/>
                </a:lnTo>
                <a:lnTo>
                  <a:pt x="379" y="248"/>
                </a:lnTo>
                <a:lnTo>
                  <a:pt x="382" y="255"/>
                </a:lnTo>
                <a:lnTo>
                  <a:pt x="386" y="265"/>
                </a:lnTo>
                <a:lnTo>
                  <a:pt x="388" y="273"/>
                </a:lnTo>
                <a:lnTo>
                  <a:pt x="390" y="283"/>
                </a:lnTo>
                <a:lnTo>
                  <a:pt x="390" y="293"/>
                </a:lnTo>
                <a:lnTo>
                  <a:pt x="390" y="303"/>
                </a:lnTo>
                <a:lnTo>
                  <a:pt x="388" y="312"/>
                </a:lnTo>
                <a:lnTo>
                  <a:pt x="386" y="322"/>
                </a:lnTo>
                <a:lnTo>
                  <a:pt x="382" y="331"/>
                </a:lnTo>
                <a:lnTo>
                  <a:pt x="379" y="339"/>
                </a:lnTo>
                <a:lnTo>
                  <a:pt x="374" y="347"/>
                </a:lnTo>
                <a:lnTo>
                  <a:pt x="368" y="354"/>
                </a:lnTo>
                <a:lnTo>
                  <a:pt x="362" y="36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9" name="Freeform 77"/>
          <p:cNvSpPr>
            <a:spLocks noEditPoints="1"/>
          </p:cNvSpPr>
          <p:nvPr/>
        </p:nvSpPr>
        <p:spPr bwMode="auto">
          <a:xfrm>
            <a:off x="10398127" y="4947445"/>
            <a:ext cx="615950" cy="619126"/>
          </a:xfrm>
          <a:custGeom>
            <a:avLst/>
            <a:gdLst>
              <a:gd name="T0" fmla="*/ 544 w 584"/>
              <a:gd name="T1" fmla="*/ 25 h 586"/>
              <a:gd name="T2" fmla="*/ 527 w 584"/>
              <a:gd name="T3" fmla="*/ 13 h 586"/>
              <a:gd name="T4" fmla="*/ 507 w 584"/>
              <a:gd name="T5" fmla="*/ 6 h 586"/>
              <a:gd name="T6" fmla="*/ 486 w 584"/>
              <a:gd name="T7" fmla="*/ 1 h 586"/>
              <a:gd name="T8" fmla="*/ 110 w 584"/>
              <a:gd name="T9" fmla="*/ 0 h 586"/>
              <a:gd name="T10" fmla="*/ 88 w 584"/>
              <a:gd name="T11" fmla="*/ 2 h 586"/>
              <a:gd name="T12" fmla="*/ 68 w 584"/>
              <a:gd name="T13" fmla="*/ 9 h 586"/>
              <a:gd name="T14" fmla="*/ 49 w 584"/>
              <a:gd name="T15" fmla="*/ 19 h 586"/>
              <a:gd name="T16" fmla="*/ 32 w 584"/>
              <a:gd name="T17" fmla="*/ 33 h 586"/>
              <a:gd name="T18" fmla="*/ 18 w 584"/>
              <a:gd name="T19" fmla="*/ 50 h 586"/>
              <a:gd name="T20" fmla="*/ 8 w 584"/>
              <a:gd name="T21" fmla="*/ 68 h 586"/>
              <a:gd name="T22" fmla="*/ 2 w 584"/>
              <a:gd name="T23" fmla="*/ 89 h 586"/>
              <a:gd name="T24" fmla="*/ 0 w 584"/>
              <a:gd name="T25" fmla="*/ 110 h 586"/>
              <a:gd name="T26" fmla="*/ 1 w 584"/>
              <a:gd name="T27" fmla="*/ 486 h 586"/>
              <a:gd name="T28" fmla="*/ 4 w 584"/>
              <a:gd name="T29" fmla="*/ 508 h 586"/>
              <a:gd name="T30" fmla="*/ 13 w 584"/>
              <a:gd name="T31" fmla="*/ 527 h 586"/>
              <a:gd name="T32" fmla="*/ 25 w 584"/>
              <a:gd name="T33" fmla="*/ 544 h 586"/>
              <a:gd name="T34" fmla="*/ 41 w 584"/>
              <a:gd name="T35" fmla="*/ 561 h 586"/>
              <a:gd name="T36" fmla="*/ 58 w 584"/>
              <a:gd name="T37" fmla="*/ 573 h 586"/>
              <a:gd name="T38" fmla="*/ 77 w 584"/>
              <a:gd name="T39" fmla="*/ 580 h 586"/>
              <a:gd name="T40" fmla="*/ 98 w 584"/>
              <a:gd name="T41" fmla="*/ 584 h 586"/>
              <a:gd name="T42" fmla="*/ 475 w 584"/>
              <a:gd name="T43" fmla="*/ 586 h 586"/>
              <a:gd name="T44" fmla="*/ 496 w 584"/>
              <a:gd name="T45" fmla="*/ 583 h 586"/>
              <a:gd name="T46" fmla="*/ 517 w 584"/>
              <a:gd name="T47" fmla="*/ 577 h 586"/>
              <a:gd name="T48" fmla="*/ 535 w 584"/>
              <a:gd name="T49" fmla="*/ 567 h 586"/>
              <a:gd name="T50" fmla="*/ 553 w 584"/>
              <a:gd name="T51" fmla="*/ 553 h 586"/>
              <a:gd name="T52" fmla="*/ 567 w 584"/>
              <a:gd name="T53" fmla="*/ 536 h 586"/>
              <a:gd name="T54" fmla="*/ 576 w 584"/>
              <a:gd name="T55" fmla="*/ 517 h 586"/>
              <a:gd name="T56" fmla="*/ 583 w 584"/>
              <a:gd name="T57" fmla="*/ 497 h 586"/>
              <a:gd name="T58" fmla="*/ 584 w 584"/>
              <a:gd name="T59" fmla="*/ 475 h 586"/>
              <a:gd name="T60" fmla="*/ 584 w 584"/>
              <a:gd name="T61" fmla="*/ 100 h 586"/>
              <a:gd name="T62" fmla="*/ 580 w 584"/>
              <a:gd name="T63" fmla="*/ 78 h 586"/>
              <a:gd name="T64" fmla="*/ 572 w 584"/>
              <a:gd name="T65" fmla="*/ 59 h 586"/>
              <a:gd name="T66" fmla="*/ 560 w 584"/>
              <a:gd name="T67" fmla="*/ 41 h 586"/>
              <a:gd name="T68" fmla="*/ 487 w 584"/>
              <a:gd name="T69" fmla="*/ 475 h 586"/>
              <a:gd name="T70" fmla="*/ 484 w 584"/>
              <a:gd name="T71" fmla="*/ 484 h 586"/>
              <a:gd name="T72" fmla="*/ 475 w 584"/>
              <a:gd name="T73" fmla="*/ 487 h 586"/>
              <a:gd name="T74" fmla="*/ 104 w 584"/>
              <a:gd name="T75" fmla="*/ 487 h 586"/>
              <a:gd name="T76" fmla="*/ 98 w 584"/>
              <a:gd name="T77" fmla="*/ 480 h 586"/>
              <a:gd name="T78" fmla="*/ 98 w 584"/>
              <a:gd name="T79" fmla="*/ 110 h 586"/>
              <a:gd name="T80" fmla="*/ 101 w 584"/>
              <a:gd name="T81" fmla="*/ 102 h 586"/>
              <a:gd name="T82" fmla="*/ 110 w 584"/>
              <a:gd name="T83" fmla="*/ 99 h 586"/>
              <a:gd name="T84" fmla="*/ 479 w 584"/>
              <a:gd name="T85" fmla="*/ 100 h 586"/>
              <a:gd name="T86" fmla="*/ 486 w 584"/>
              <a:gd name="T87" fmla="*/ 106 h 586"/>
              <a:gd name="T88" fmla="*/ 487 w 584"/>
              <a:gd name="T89" fmla="*/ 47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586">
                <a:moveTo>
                  <a:pt x="553" y="33"/>
                </a:moveTo>
                <a:lnTo>
                  <a:pt x="544" y="25"/>
                </a:lnTo>
                <a:lnTo>
                  <a:pt x="535" y="19"/>
                </a:lnTo>
                <a:lnTo>
                  <a:pt x="527" y="13"/>
                </a:lnTo>
                <a:lnTo>
                  <a:pt x="517" y="9"/>
                </a:lnTo>
                <a:lnTo>
                  <a:pt x="507" y="6"/>
                </a:lnTo>
                <a:lnTo>
                  <a:pt x="496" y="2"/>
                </a:lnTo>
                <a:lnTo>
                  <a:pt x="486" y="1"/>
                </a:lnTo>
                <a:lnTo>
                  <a:pt x="475" y="0"/>
                </a:lnTo>
                <a:lnTo>
                  <a:pt x="110" y="0"/>
                </a:lnTo>
                <a:lnTo>
                  <a:pt x="98" y="1"/>
                </a:lnTo>
                <a:lnTo>
                  <a:pt x="88" y="2"/>
                </a:lnTo>
                <a:lnTo>
                  <a:pt x="77" y="6"/>
                </a:lnTo>
                <a:lnTo>
                  <a:pt x="68" y="9"/>
                </a:lnTo>
                <a:lnTo>
                  <a:pt x="58" y="13"/>
                </a:lnTo>
                <a:lnTo>
                  <a:pt x="49" y="19"/>
                </a:lnTo>
                <a:lnTo>
                  <a:pt x="41" y="25"/>
                </a:lnTo>
                <a:lnTo>
                  <a:pt x="32" y="33"/>
                </a:lnTo>
                <a:lnTo>
                  <a:pt x="25" y="41"/>
                </a:lnTo>
                <a:lnTo>
                  <a:pt x="18" y="50"/>
                </a:lnTo>
                <a:lnTo>
                  <a:pt x="13" y="59"/>
                </a:lnTo>
                <a:lnTo>
                  <a:pt x="8" y="68"/>
                </a:lnTo>
                <a:lnTo>
                  <a:pt x="4" y="78"/>
                </a:lnTo>
                <a:lnTo>
                  <a:pt x="2" y="89"/>
                </a:lnTo>
                <a:lnTo>
                  <a:pt x="1" y="100"/>
                </a:lnTo>
                <a:lnTo>
                  <a:pt x="0" y="110"/>
                </a:lnTo>
                <a:lnTo>
                  <a:pt x="0" y="475"/>
                </a:lnTo>
                <a:lnTo>
                  <a:pt x="1" y="486"/>
                </a:lnTo>
                <a:lnTo>
                  <a:pt x="2" y="497"/>
                </a:lnTo>
                <a:lnTo>
                  <a:pt x="4" y="508"/>
                </a:lnTo>
                <a:lnTo>
                  <a:pt x="8" y="517"/>
                </a:lnTo>
                <a:lnTo>
                  <a:pt x="13" y="527"/>
                </a:lnTo>
                <a:lnTo>
                  <a:pt x="18" y="536"/>
                </a:lnTo>
                <a:lnTo>
                  <a:pt x="25" y="544"/>
                </a:lnTo>
                <a:lnTo>
                  <a:pt x="32" y="553"/>
                </a:lnTo>
                <a:lnTo>
                  <a:pt x="41" y="561"/>
                </a:lnTo>
                <a:lnTo>
                  <a:pt x="49" y="567"/>
                </a:lnTo>
                <a:lnTo>
                  <a:pt x="58" y="573"/>
                </a:lnTo>
                <a:lnTo>
                  <a:pt x="68" y="577"/>
                </a:lnTo>
                <a:lnTo>
                  <a:pt x="77" y="580"/>
                </a:lnTo>
                <a:lnTo>
                  <a:pt x="88" y="583"/>
                </a:lnTo>
                <a:lnTo>
                  <a:pt x="98" y="584"/>
                </a:lnTo>
                <a:lnTo>
                  <a:pt x="110" y="586"/>
                </a:lnTo>
                <a:lnTo>
                  <a:pt x="475" y="586"/>
                </a:lnTo>
                <a:lnTo>
                  <a:pt x="486" y="584"/>
                </a:lnTo>
                <a:lnTo>
                  <a:pt x="496" y="583"/>
                </a:lnTo>
                <a:lnTo>
                  <a:pt x="507" y="580"/>
                </a:lnTo>
                <a:lnTo>
                  <a:pt x="517" y="577"/>
                </a:lnTo>
                <a:lnTo>
                  <a:pt x="527" y="573"/>
                </a:lnTo>
                <a:lnTo>
                  <a:pt x="535" y="567"/>
                </a:lnTo>
                <a:lnTo>
                  <a:pt x="544" y="561"/>
                </a:lnTo>
                <a:lnTo>
                  <a:pt x="553" y="553"/>
                </a:lnTo>
                <a:lnTo>
                  <a:pt x="560" y="544"/>
                </a:lnTo>
                <a:lnTo>
                  <a:pt x="567" y="536"/>
                </a:lnTo>
                <a:lnTo>
                  <a:pt x="572" y="527"/>
                </a:lnTo>
                <a:lnTo>
                  <a:pt x="576" y="517"/>
                </a:lnTo>
                <a:lnTo>
                  <a:pt x="580" y="508"/>
                </a:lnTo>
                <a:lnTo>
                  <a:pt x="583" y="497"/>
                </a:lnTo>
                <a:lnTo>
                  <a:pt x="584" y="486"/>
                </a:lnTo>
                <a:lnTo>
                  <a:pt x="584" y="475"/>
                </a:lnTo>
                <a:lnTo>
                  <a:pt x="584" y="110"/>
                </a:lnTo>
                <a:lnTo>
                  <a:pt x="584" y="100"/>
                </a:lnTo>
                <a:lnTo>
                  <a:pt x="583" y="89"/>
                </a:lnTo>
                <a:lnTo>
                  <a:pt x="580" y="78"/>
                </a:lnTo>
                <a:lnTo>
                  <a:pt x="576" y="68"/>
                </a:lnTo>
                <a:lnTo>
                  <a:pt x="572" y="59"/>
                </a:lnTo>
                <a:lnTo>
                  <a:pt x="567" y="50"/>
                </a:lnTo>
                <a:lnTo>
                  <a:pt x="560" y="41"/>
                </a:lnTo>
                <a:lnTo>
                  <a:pt x="553" y="33"/>
                </a:lnTo>
                <a:close/>
                <a:moveTo>
                  <a:pt x="487" y="475"/>
                </a:moveTo>
                <a:lnTo>
                  <a:pt x="486" y="480"/>
                </a:lnTo>
                <a:lnTo>
                  <a:pt x="484" y="484"/>
                </a:lnTo>
                <a:lnTo>
                  <a:pt x="479" y="487"/>
                </a:lnTo>
                <a:lnTo>
                  <a:pt x="475" y="487"/>
                </a:lnTo>
                <a:lnTo>
                  <a:pt x="110" y="487"/>
                </a:lnTo>
                <a:lnTo>
                  <a:pt x="104" y="487"/>
                </a:lnTo>
                <a:lnTo>
                  <a:pt x="101" y="484"/>
                </a:lnTo>
                <a:lnTo>
                  <a:pt x="98" y="480"/>
                </a:lnTo>
                <a:lnTo>
                  <a:pt x="98" y="475"/>
                </a:lnTo>
                <a:lnTo>
                  <a:pt x="98" y="110"/>
                </a:lnTo>
                <a:lnTo>
                  <a:pt x="98" y="106"/>
                </a:lnTo>
                <a:lnTo>
                  <a:pt x="101" y="102"/>
                </a:lnTo>
                <a:lnTo>
                  <a:pt x="104" y="100"/>
                </a:lnTo>
                <a:lnTo>
                  <a:pt x="110" y="99"/>
                </a:lnTo>
                <a:lnTo>
                  <a:pt x="475" y="99"/>
                </a:lnTo>
                <a:lnTo>
                  <a:pt x="479" y="100"/>
                </a:lnTo>
                <a:lnTo>
                  <a:pt x="484" y="102"/>
                </a:lnTo>
                <a:lnTo>
                  <a:pt x="486" y="106"/>
                </a:lnTo>
                <a:lnTo>
                  <a:pt x="487" y="110"/>
                </a:lnTo>
                <a:lnTo>
                  <a:pt x="487" y="475"/>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0" name="Freeform 78"/>
          <p:cNvSpPr>
            <a:spLocks/>
          </p:cNvSpPr>
          <p:nvPr/>
        </p:nvSpPr>
        <p:spPr bwMode="auto">
          <a:xfrm>
            <a:off x="10550527" y="5153820"/>
            <a:ext cx="311150" cy="231776"/>
          </a:xfrm>
          <a:custGeom>
            <a:avLst/>
            <a:gdLst>
              <a:gd name="T0" fmla="*/ 269 w 293"/>
              <a:gd name="T1" fmla="*/ 0 h 219"/>
              <a:gd name="T2" fmla="*/ 25 w 293"/>
              <a:gd name="T3" fmla="*/ 0 h 219"/>
              <a:gd name="T4" fmla="*/ 19 w 293"/>
              <a:gd name="T5" fmla="*/ 1 h 219"/>
              <a:gd name="T6" fmla="*/ 12 w 293"/>
              <a:gd name="T7" fmla="*/ 3 h 219"/>
              <a:gd name="T8" fmla="*/ 8 w 293"/>
              <a:gd name="T9" fmla="*/ 7 h 219"/>
              <a:gd name="T10" fmla="*/ 4 w 293"/>
              <a:gd name="T11" fmla="*/ 13 h 219"/>
              <a:gd name="T12" fmla="*/ 2 w 293"/>
              <a:gd name="T13" fmla="*/ 19 h 219"/>
              <a:gd name="T14" fmla="*/ 0 w 293"/>
              <a:gd name="T15" fmla="*/ 26 h 219"/>
              <a:gd name="T16" fmla="*/ 3 w 293"/>
              <a:gd name="T17" fmla="*/ 32 h 219"/>
              <a:gd name="T18" fmla="*/ 6 w 293"/>
              <a:gd name="T19" fmla="*/ 38 h 219"/>
              <a:gd name="T20" fmla="*/ 128 w 293"/>
              <a:gd name="T21" fmla="*/ 208 h 219"/>
              <a:gd name="T22" fmla="*/ 131 w 293"/>
              <a:gd name="T23" fmla="*/ 212 h 219"/>
              <a:gd name="T24" fmla="*/ 135 w 293"/>
              <a:gd name="T25" fmla="*/ 216 h 219"/>
              <a:gd name="T26" fmla="*/ 141 w 293"/>
              <a:gd name="T27" fmla="*/ 218 h 219"/>
              <a:gd name="T28" fmla="*/ 147 w 293"/>
              <a:gd name="T29" fmla="*/ 219 h 219"/>
              <a:gd name="T30" fmla="*/ 153 w 293"/>
              <a:gd name="T31" fmla="*/ 218 h 219"/>
              <a:gd name="T32" fmla="*/ 158 w 293"/>
              <a:gd name="T33" fmla="*/ 216 h 219"/>
              <a:gd name="T34" fmla="*/ 164 w 293"/>
              <a:gd name="T35" fmla="*/ 212 h 219"/>
              <a:gd name="T36" fmla="*/ 167 w 293"/>
              <a:gd name="T37" fmla="*/ 208 h 219"/>
              <a:gd name="T38" fmla="*/ 289 w 293"/>
              <a:gd name="T39" fmla="*/ 38 h 219"/>
              <a:gd name="T40" fmla="*/ 292 w 293"/>
              <a:gd name="T41" fmla="*/ 32 h 219"/>
              <a:gd name="T42" fmla="*/ 293 w 293"/>
              <a:gd name="T43" fmla="*/ 26 h 219"/>
              <a:gd name="T44" fmla="*/ 293 w 293"/>
              <a:gd name="T45" fmla="*/ 19 h 219"/>
              <a:gd name="T46" fmla="*/ 291 w 293"/>
              <a:gd name="T47" fmla="*/ 13 h 219"/>
              <a:gd name="T48" fmla="*/ 287 w 293"/>
              <a:gd name="T49" fmla="*/ 7 h 219"/>
              <a:gd name="T50" fmla="*/ 282 w 293"/>
              <a:gd name="T51" fmla="*/ 3 h 219"/>
              <a:gd name="T52" fmla="*/ 276 w 293"/>
              <a:gd name="T53" fmla="*/ 1 h 219"/>
              <a:gd name="T54" fmla="*/ 269 w 293"/>
              <a:gd name="T5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19">
                <a:moveTo>
                  <a:pt x="269" y="0"/>
                </a:moveTo>
                <a:lnTo>
                  <a:pt x="25" y="0"/>
                </a:lnTo>
                <a:lnTo>
                  <a:pt x="19" y="1"/>
                </a:lnTo>
                <a:lnTo>
                  <a:pt x="12" y="3"/>
                </a:lnTo>
                <a:lnTo>
                  <a:pt x="8" y="7"/>
                </a:lnTo>
                <a:lnTo>
                  <a:pt x="4" y="13"/>
                </a:lnTo>
                <a:lnTo>
                  <a:pt x="2" y="19"/>
                </a:lnTo>
                <a:lnTo>
                  <a:pt x="0" y="26"/>
                </a:lnTo>
                <a:lnTo>
                  <a:pt x="3" y="32"/>
                </a:lnTo>
                <a:lnTo>
                  <a:pt x="6" y="38"/>
                </a:lnTo>
                <a:lnTo>
                  <a:pt x="128" y="208"/>
                </a:lnTo>
                <a:lnTo>
                  <a:pt x="131" y="212"/>
                </a:lnTo>
                <a:lnTo>
                  <a:pt x="135" y="216"/>
                </a:lnTo>
                <a:lnTo>
                  <a:pt x="141" y="218"/>
                </a:lnTo>
                <a:lnTo>
                  <a:pt x="147" y="219"/>
                </a:lnTo>
                <a:lnTo>
                  <a:pt x="153" y="218"/>
                </a:lnTo>
                <a:lnTo>
                  <a:pt x="158" y="216"/>
                </a:lnTo>
                <a:lnTo>
                  <a:pt x="164" y="212"/>
                </a:lnTo>
                <a:lnTo>
                  <a:pt x="167" y="208"/>
                </a:lnTo>
                <a:lnTo>
                  <a:pt x="289" y="38"/>
                </a:lnTo>
                <a:lnTo>
                  <a:pt x="292" y="32"/>
                </a:lnTo>
                <a:lnTo>
                  <a:pt x="293" y="26"/>
                </a:lnTo>
                <a:lnTo>
                  <a:pt x="293" y="19"/>
                </a:lnTo>
                <a:lnTo>
                  <a:pt x="291" y="13"/>
                </a:lnTo>
                <a:lnTo>
                  <a:pt x="287" y="7"/>
                </a:lnTo>
                <a:lnTo>
                  <a:pt x="282" y="3"/>
                </a:lnTo>
                <a:lnTo>
                  <a:pt x="276" y="1"/>
                </a:lnTo>
                <a:lnTo>
                  <a:pt x="269"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1" name="Freeform 79"/>
          <p:cNvSpPr>
            <a:spLocks/>
          </p:cNvSpPr>
          <p:nvPr/>
        </p:nvSpPr>
        <p:spPr bwMode="auto">
          <a:xfrm>
            <a:off x="11906251" y="4947445"/>
            <a:ext cx="720726" cy="619126"/>
          </a:xfrm>
          <a:custGeom>
            <a:avLst/>
            <a:gdLst>
              <a:gd name="T0" fmla="*/ 612 w 682"/>
              <a:gd name="T1" fmla="*/ 95 h 586"/>
              <a:gd name="T2" fmla="*/ 566 w 682"/>
              <a:gd name="T3" fmla="*/ 61 h 586"/>
              <a:gd name="T4" fmla="*/ 512 w 682"/>
              <a:gd name="T5" fmla="*/ 34 h 586"/>
              <a:gd name="T6" fmla="*/ 452 w 682"/>
              <a:gd name="T7" fmla="*/ 13 h 586"/>
              <a:gd name="T8" fmla="*/ 387 w 682"/>
              <a:gd name="T9" fmla="*/ 2 h 586"/>
              <a:gd name="T10" fmla="*/ 324 w 682"/>
              <a:gd name="T11" fmla="*/ 1 h 586"/>
              <a:gd name="T12" fmla="*/ 274 w 682"/>
              <a:gd name="T13" fmla="*/ 6 h 586"/>
              <a:gd name="T14" fmla="*/ 225 w 682"/>
              <a:gd name="T15" fmla="*/ 15 h 586"/>
              <a:gd name="T16" fmla="*/ 178 w 682"/>
              <a:gd name="T17" fmla="*/ 31 h 586"/>
              <a:gd name="T18" fmla="*/ 136 w 682"/>
              <a:gd name="T19" fmla="*/ 49 h 586"/>
              <a:gd name="T20" fmla="*/ 100 w 682"/>
              <a:gd name="T21" fmla="*/ 72 h 586"/>
              <a:gd name="T22" fmla="*/ 68 w 682"/>
              <a:gd name="T23" fmla="*/ 99 h 586"/>
              <a:gd name="T24" fmla="*/ 41 w 682"/>
              <a:gd name="T25" fmla="*/ 128 h 586"/>
              <a:gd name="T26" fmla="*/ 21 w 682"/>
              <a:gd name="T27" fmla="*/ 161 h 586"/>
              <a:gd name="T28" fmla="*/ 7 w 682"/>
              <a:gd name="T29" fmla="*/ 196 h 586"/>
              <a:gd name="T30" fmla="*/ 0 w 682"/>
              <a:gd name="T31" fmla="*/ 232 h 586"/>
              <a:gd name="T32" fmla="*/ 2 w 682"/>
              <a:gd name="T33" fmla="*/ 272 h 586"/>
              <a:gd name="T34" fmla="*/ 13 w 682"/>
              <a:gd name="T35" fmla="*/ 312 h 586"/>
              <a:gd name="T36" fmla="*/ 35 w 682"/>
              <a:gd name="T37" fmla="*/ 351 h 586"/>
              <a:gd name="T38" fmla="*/ 64 w 682"/>
              <a:gd name="T39" fmla="*/ 386 h 586"/>
              <a:gd name="T40" fmla="*/ 101 w 682"/>
              <a:gd name="T41" fmla="*/ 417 h 586"/>
              <a:gd name="T42" fmla="*/ 124 w 682"/>
              <a:gd name="T43" fmla="*/ 449 h 586"/>
              <a:gd name="T44" fmla="*/ 108 w 682"/>
              <a:gd name="T45" fmla="*/ 486 h 586"/>
              <a:gd name="T46" fmla="*/ 89 w 682"/>
              <a:gd name="T47" fmla="*/ 514 h 586"/>
              <a:gd name="T48" fmla="*/ 72 w 682"/>
              <a:gd name="T49" fmla="*/ 535 h 586"/>
              <a:gd name="T50" fmla="*/ 59 w 682"/>
              <a:gd name="T51" fmla="*/ 549 h 586"/>
              <a:gd name="T52" fmla="*/ 54 w 682"/>
              <a:gd name="T53" fmla="*/ 555 h 586"/>
              <a:gd name="T54" fmla="*/ 50 w 682"/>
              <a:gd name="T55" fmla="*/ 562 h 586"/>
              <a:gd name="T56" fmla="*/ 49 w 682"/>
              <a:gd name="T57" fmla="*/ 568 h 586"/>
              <a:gd name="T58" fmla="*/ 50 w 682"/>
              <a:gd name="T59" fmla="*/ 574 h 586"/>
              <a:gd name="T60" fmla="*/ 55 w 682"/>
              <a:gd name="T61" fmla="*/ 581 h 586"/>
              <a:gd name="T62" fmla="*/ 64 w 682"/>
              <a:gd name="T63" fmla="*/ 586 h 586"/>
              <a:gd name="T64" fmla="*/ 91 w 682"/>
              <a:gd name="T65" fmla="*/ 581 h 586"/>
              <a:gd name="T66" fmla="*/ 135 w 682"/>
              <a:gd name="T67" fmla="*/ 569 h 586"/>
              <a:gd name="T68" fmla="*/ 204 w 682"/>
              <a:gd name="T69" fmla="*/ 541 h 586"/>
              <a:gd name="T70" fmla="*/ 267 w 682"/>
              <a:gd name="T71" fmla="*/ 500 h 586"/>
              <a:gd name="T72" fmla="*/ 313 w 682"/>
              <a:gd name="T73" fmla="*/ 487 h 586"/>
              <a:gd name="T74" fmla="*/ 364 w 682"/>
              <a:gd name="T75" fmla="*/ 487 h 586"/>
              <a:gd name="T76" fmla="*/ 430 w 682"/>
              <a:gd name="T77" fmla="*/ 480 h 586"/>
              <a:gd name="T78" fmla="*/ 493 w 682"/>
              <a:gd name="T79" fmla="*/ 462 h 586"/>
              <a:gd name="T80" fmla="*/ 549 w 682"/>
              <a:gd name="T81" fmla="*/ 438 h 586"/>
              <a:gd name="T82" fmla="*/ 598 w 682"/>
              <a:gd name="T83" fmla="*/ 405 h 586"/>
              <a:gd name="T84" fmla="*/ 636 w 682"/>
              <a:gd name="T85" fmla="*/ 366 h 586"/>
              <a:gd name="T86" fmla="*/ 664 w 682"/>
              <a:gd name="T87" fmla="*/ 323 h 586"/>
              <a:gd name="T88" fmla="*/ 680 w 682"/>
              <a:gd name="T89" fmla="*/ 277 h 586"/>
              <a:gd name="T90" fmla="*/ 682 w 682"/>
              <a:gd name="T91" fmla="*/ 228 h 586"/>
              <a:gd name="T92" fmla="*/ 671 w 682"/>
              <a:gd name="T93" fmla="*/ 181 h 586"/>
              <a:gd name="T94" fmla="*/ 647 w 682"/>
              <a:gd name="T95" fmla="*/ 13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2" h="586">
                <a:moveTo>
                  <a:pt x="636" y="122"/>
                </a:moveTo>
                <a:lnTo>
                  <a:pt x="625" y="108"/>
                </a:lnTo>
                <a:lnTo>
                  <a:pt x="612" y="95"/>
                </a:lnTo>
                <a:lnTo>
                  <a:pt x="598" y="83"/>
                </a:lnTo>
                <a:lnTo>
                  <a:pt x="582" y="72"/>
                </a:lnTo>
                <a:lnTo>
                  <a:pt x="566" y="61"/>
                </a:lnTo>
                <a:lnTo>
                  <a:pt x="549" y="51"/>
                </a:lnTo>
                <a:lnTo>
                  <a:pt x="532" y="41"/>
                </a:lnTo>
                <a:lnTo>
                  <a:pt x="512" y="34"/>
                </a:lnTo>
                <a:lnTo>
                  <a:pt x="493" y="26"/>
                </a:lnTo>
                <a:lnTo>
                  <a:pt x="472" y="19"/>
                </a:lnTo>
                <a:lnTo>
                  <a:pt x="452" y="13"/>
                </a:lnTo>
                <a:lnTo>
                  <a:pt x="430" y="9"/>
                </a:lnTo>
                <a:lnTo>
                  <a:pt x="409" y="6"/>
                </a:lnTo>
                <a:lnTo>
                  <a:pt x="387" y="2"/>
                </a:lnTo>
                <a:lnTo>
                  <a:pt x="364" y="1"/>
                </a:lnTo>
                <a:lnTo>
                  <a:pt x="342" y="0"/>
                </a:lnTo>
                <a:lnTo>
                  <a:pt x="324" y="1"/>
                </a:lnTo>
                <a:lnTo>
                  <a:pt x="307" y="2"/>
                </a:lnTo>
                <a:lnTo>
                  <a:pt x="290" y="4"/>
                </a:lnTo>
                <a:lnTo>
                  <a:pt x="274" y="6"/>
                </a:lnTo>
                <a:lnTo>
                  <a:pt x="257" y="8"/>
                </a:lnTo>
                <a:lnTo>
                  <a:pt x="240" y="11"/>
                </a:lnTo>
                <a:lnTo>
                  <a:pt x="225" y="15"/>
                </a:lnTo>
                <a:lnTo>
                  <a:pt x="209" y="20"/>
                </a:lnTo>
                <a:lnTo>
                  <a:pt x="194" y="25"/>
                </a:lnTo>
                <a:lnTo>
                  <a:pt x="178" y="31"/>
                </a:lnTo>
                <a:lnTo>
                  <a:pt x="163" y="36"/>
                </a:lnTo>
                <a:lnTo>
                  <a:pt x="149" y="42"/>
                </a:lnTo>
                <a:lnTo>
                  <a:pt x="136" y="49"/>
                </a:lnTo>
                <a:lnTo>
                  <a:pt x="123" y="56"/>
                </a:lnTo>
                <a:lnTo>
                  <a:pt x="112" y="64"/>
                </a:lnTo>
                <a:lnTo>
                  <a:pt x="100" y="72"/>
                </a:lnTo>
                <a:lnTo>
                  <a:pt x="89" y="80"/>
                </a:lnTo>
                <a:lnTo>
                  <a:pt x="78" y="89"/>
                </a:lnTo>
                <a:lnTo>
                  <a:pt x="68" y="99"/>
                </a:lnTo>
                <a:lnTo>
                  <a:pt x="59" y="107"/>
                </a:lnTo>
                <a:lnTo>
                  <a:pt x="50" y="118"/>
                </a:lnTo>
                <a:lnTo>
                  <a:pt x="41" y="128"/>
                </a:lnTo>
                <a:lnTo>
                  <a:pt x="34" y="138"/>
                </a:lnTo>
                <a:lnTo>
                  <a:pt x="27" y="149"/>
                </a:lnTo>
                <a:lnTo>
                  <a:pt x="21" y="161"/>
                </a:lnTo>
                <a:lnTo>
                  <a:pt x="15" y="173"/>
                </a:lnTo>
                <a:lnTo>
                  <a:pt x="11" y="184"/>
                </a:lnTo>
                <a:lnTo>
                  <a:pt x="7" y="196"/>
                </a:lnTo>
                <a:lnTo>
                  <a:pt x="4" y="208"/>
                </a:lnTo>
                <a:lnTo>
                  <a:pt x="1" y="219"/>
                </a:lnTo>
                <a:lnTo>
                  <a:pt x="0" y="232"/>
                </a:lnTo>
                <a:lnTo>
                  <a:pt x="0" y="244"/>
                </a:lnTo>
                <a:lnTo>
                  <a:pt x="0" y="258"/>
                </a:lnTo>
                <a:lnTo>
                  <a:pt x="2" y="272"/>
                </a:lnTo>
                <a:lnTo>
                  <a:pt x="5" y="286"/>
                </a:lnTo>
                <a:lnTo>
                  <a:pt x="9" y="299"/>
                </a:lnTo>
                <a:lnTo>
                  <a:pt x="13" y="312"/>
                </a:lnTo>
                <a:lnTo>
                  <a:pt x="20" y="325"/>
                </a:lnTo>
                <a:lnTo>
                  <a:pt x="26" y="338"/>
                </a:lnTo>
                <a:lnTo>
                  <a:pt x="35" y="351"/>
                </a:lnTo>
                <a:lnTo>
                  <a:pt x="43" y="363"/>
                </a:lnTo>
                <a:lnTo>
                  <a:pt x="53" y="375"/>
                </a:lnTo>
                <a:lnTo>
                  <a:pt x="64" y="386"/>
                </a:lnTo>
                <a:lnTo>
                  <a:pt x="75" y="397"/>
                </a:lnTo>
                <a:lnTo>
                  <a:pt x="88" y="407"/>
                </a:lnTo>
                <a:lnTo>
                  <a:pt x="101" y="417"/>
                </a:lnTo>
                <a:lnTo>
                  <a:pt x="114" y="426"/>
                </a:lnTo>
                <a:lnTo>
                  <a:pt x="129" y="434"/>
                </a:lnTo>
                <a:lnTo>
                  <a:pt x="124" y="449"/>
                </a:lnTo>
                <a:lnTo>
                  <a:pt x="119" y="463"/>
                </a:lnTo>
                <a:lnTo>
                  <a:pt x="114" y="476"/>
                </a:lnTo>
                <a:lnTo>
                  <a:pt x="108" y="486"/>
                </a:lnTo>
                <a:lnTo>
                  <a:pt x="103" y="496"/>
                </a:lnTo>
                <a:lnTo>
                  <a:pt x="96" y="506"/>
                </a:lnTo>
                <a:lnTo>
                  <a:pt x="89" y="514"/>
                </a:lnTo>
                <a:lnTo>
                  <a:pt x="85" y="521"/>
                </a:lnTo>
                <a:lnTo>
                  <a:pt x="79" y="526"/>
                </a:lnTo>
                <a:lnTo>
                  <a:pt x="72" y="535"/>
                </a:lnTo>
                <a:lnTo>
                  <a:pt x="64" y="543"/>
                </a:lnTo>
                <a:lnTo>
                  <a:pt x="60" y="548"/>
                </a:lnTo>
                <a:lnTo>
                  <a:pt x="59" y="549"/>
                </a:lnTo>
                <a:lnTo>
                  <a:pt x="56" y="552"/>
                </a:lnTo>
                <a:lnTo>
                  <a:pt x="54" y="554"/>
                </a:lnTo>
                <a:lnTo>
                  <a:pt x="54" y="555"/>
                </a:lnTo>
                <a:lnTo>
                  <a:pt x="51" y="559"/>
                </a:lnTo>
                <a:lnTo>
                  <a:pt x="50" y="561"/>
                </a:lnTo>
                <a:lnTo>
                  <a:pt x="50" y="562"/>
                </a:lnTo>
                <a:lnTo>
                  <a:pt x="50" y="563"/>
                </a:lnTo>
                <a:lnTo>
                  <a:pt x="49" y="566"/>
                </a:lnTo>
                <a:lnTo>
                  <a:pt x="49" y="568"/>
                </a:lnTo>
                <a:lnTo>
                  <a:pt x="49" y="570"/>
                </a:lnTo>
                <a:lnTo>
                  <a:pt x="49" y="570"/>
                </a:lnTo>
                <a:lnTo>
                  <a:pt x="50" y="574"/>
                </a:lnTo>
                <a:lnTo>
                  <a:pt x="52" y="577"/>
                </a:lnTo>
                <a:lnTo>
                  <a:pt x="53" y="579"/>
                </a:lnTo>
                <a:lnTo>
                  <a:pt x="55" y="581"/>
                </a:lnTo>
                <a:lnTo>
                  <a:pt x="59" y="583"/>
                </a:lnTo>
                <a:lnTo>
                  <a:pt x="62" y="584"/>
                </a:lnTo>
                <a:lnTo>
                  <a:pt x="64" y="586"/>
                </a:lnTo>
                <a:lnTo>
                  <a:pt x="67" y="586"/>
                </a:lnTo>
                <a:lnTo>
                  <a:pt x="79" y="583"/>
                </a:lnTo>
                <a:lnTo>
                  <a:pt x="91" y="581"/>
                </a:lnTo>
                <a:lnTo>
                  <a:pt x="101" y="579"/>
                </a:lnTo>
                <a:lnTo>
                  <a:pt x="110" y="577"/>
                </a:lnTo>
                <a:lnTo>
                  <a:pt x="135" y="569"/>
                </a:lnTo>
                <a:lnTo>
                  <a:pt x="159" y="562"/>
                </a:lnTo>
                <a:lnTo>
                  <a:pt x="182" y="552"/>
                </a:lnTo>
                <a:lnTo>
                  <a:pt x="204" y="541"/>
                </a:lnTo>
                <a:lnTo>
                  <a:pt x="226" y="528"/>
                </a:lnTo>
                <a:lnTo>
                  <a:pt x="247" y="515"/>
                </a:lnTo>
                <a:lnTo>
                  <a:pt x="267" y="500"/>
                </a:lnTo>
                <a:lnTo>
                  <a:pt x="285" y="485"/>
                </a:lnTo>
                <a:lnTo>
                  <a:pt x="301" y="486"/>
                </a:lnTo>
                <a:lnTo>
                  <a:pt x="313" y="487"/>
                </a:lnTo>
                <a:lnTo>
                  <a:pt x="328" y="487"/>
                </a:lnTo>
                <a:lnTo>
                  <a:pt x="342" y="487"/>
                </a:lnTo>
                <a:lnTo>
                  <a:pt x="364" y="487"/>
                </a:lnTo>
                <a:lnTo>
                  <a:pt x="387" y="486"/>
                </a:lnTo>
                <a:lnTo>
                  <a:pt x="409" y="483"/>
                </a:lnTo>
                <a:lnTo>
                  <a:pt x="430" y="480"/>
                </a:lnTo>
                <a:lnTo>
                  <a:pt x="452" y="475"/>
                </a:lnTo>
                <a:lnTo>
                  <a:pt x="472" y="469"/>
                </a:lnTo>
                <a:lnTo>
                  <a:pt x="493" y="462"/>
                </a:lnTo>
                <a:lnTo>
                  <a:pt x="512" y="455"/>
                </a:lnTo>
                <a:lnTo>
                  <a:pt x="532" y="446"/>
                </a:lnTo>
                <a:lnTo>
                  <a:pt x="549" y="438"/>
                </a:lnTo>
                <a:lnTo>
                  <a:pt x="566" y="428"/>
                </a:lnTo>
                <a:lnTo>
                  <a:pt x="582" y="417"/>
                </a:lnTo>
                <a:lnTo>
                  <a:pt x="598" y="405"/>
                </a:lnTo>
                <a:lnTo>
                  <a:pt x="612" y="393"/>
                </a:lnTo>
                <a:lnTo>
                  <a:pt x="625" y="380"/>
                </a:lnTo>
                <a:lnTo>
                  <a:pt x="636" y="366"/>
                </a:lnTo>
                <a:lnTo>
                  <a:pt x="647" y="352"/>
                </a:lnTo>
                <a:lnTo>
                  <a:pt x="656" y="338"/>
                </a:lnTo>
                <a:lnTo>
                  <a:pt x="664" y="323"/>
                </a:lnTo>
                <a:lnTo>
                  <a:pt x="671" y="308"/>
                </a:lnTo>
                <a:lnTo>
                  <a:pt x="675" y="293"/>
                </a:lnTo>
                <a:lnTo>
                  <a:pt x="680" y="277"/>
                </a:lnTo>
                <a:lnTo>
                  <a:pt x="682" y="261"/>
                </a:lnTo>
                <a:lnTo>
                  <a:pt x="682" y="244"/>
                </a:lnTo>
                <a:lnTo>
                  <a:pt x="682" y="228"/>
                </a:lnTo>
                <a:lnTo>
                  <a:pt x="680" y="212"/>
                </a:lnTo>
                <a:lnTo>
                  <a:pt x="675" y="196"/>
                </a:lnTo>
                <a:lnTo>
                  <a:pt x="671" y="181"/>
                </a:lnTo>
                <a:lnTo>
                  <a:pt x="664" y="165"/>
                </a:lnTo>
                <a:lnTo>
                  <a:pt x="656" y="150"/>
                </a:lnTo>
                <a:lnTo>
                  <a:pt x="647" y="136"/>
                </a:lnTo>
                <a:lnTo>
                  <a:pt x="636" y="12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2" name="Freeform 80"/>
          <p:cNvSpPr>
            <a:spLocks noEditPoints="1"/>
          </p:cNvSpPr>
          <p:nvPr/>
        </p:nvSpPr>
        <p:spPr bwMode="auto">
          <a:xfrm>
            <a:off x="13369927" y="4972845"/>
            <a:ext cx="565150" cy="463550"/>
          </a:xfrm>
          <a:custGeom>
            <a:avLst/>
            <a:gdLst>
              <a:gd name="T0" fmla="*/ 445 w 535"/>
              <a:gd name="T1" fmla="*/ 341 h 438"/>
              <a:gd name="T2" fmla="*/ 490 w 535"/>
              <a:gd name="T3" fmla="*/ 304 h 438"/>
              <a:gd name="T4" fmla="*/ 521 w 535"/>
              <a:gd name="T5" fmla="*/ 258 h 438"/>
              <a:gd name="T6" fmla="*/ 534 w 535"/>
              <a:gd name="T7" fmla="*/ 209 h 438"/>
              <a:gd name="T8" fmla="*/ 530 w 535"/>
              <a:gd name="T9" fmla="*/ 157 h 438"/>
              <a:gd name="T10" fmla="*/ 507 w 535"/>
              <a:gd name="T11" fmla="*/ 108 h 438"/>
              <a:gd name="T12" fmla="*/ 468 w 535"/>
              <a:gd name="T13" fmla="*/ 66 h 438"/>
              <a:gd name="T14" fmla="*/ 417 w 535"/>
              <a:gd name="T15" fmla="*/ 33 h 438"/>
              <a:gd name="T16" fmla="*/ 354 w 535"/>
              <a:gd name="T17" fmla="*/ 10 h 438"/>
              <a:gd name="T18" fmla="*/ 285 w 535"/>
              <a:gd name="T19" fmla="*/ 0 h 438"/>
              <a:gd name="T20" fmla="*/ 215 w 535"/>
              <a:gd name="T21" fmla="*/ 3 h 438"/>
              <a:gd name="T22" fmla="*/ 149 w 535"/>
              <a:gd name="T23" fmla="*/ 21 h 438"/>
              <a:gd name="T24" fmla="*/ 90 w 535"/>
              <a:gd name="T25" fmla="*/ 49 h 438"/>
              <a:gd name="T26" fmla="*/ 44 w 535"/>
              <a:gd name="T27" fmla="*/ 86 h 438"/>
              <a:gd name="T28" fmla="*/ 14 w 535"/>
              <a:gd name="T29" fmla="*/ 132 h 438"/>
              <a:gd name="T30" fmla="*/ 0 w 535"/>
              <a:gd name="T31" fmla="*/ 182 h 438"/>
              <a:gd name="T32" fmla="*/ 3 w 535"/>
              <a:gd name="T33" fmla="*/ 228 h 438"/>
              <a:gd name="T34" fmla="*/ 20 w 535"/>
              <a:gd name="T35" fmla="*/ 270 h 438"/>
              <a:gd name="T36" fmla="*/ 49 w 535"/>
              <a:gd name="T37" fmla="*/ 308 h 438"/>
              <a:gd name="T38" fmla="*/ 89 w 535"/>
              <a:gd name="T39" fmla="*/ 340 h 438"/>
              <a:gd name="T40" fmla="*/ 88 w 535"/>
              <a:gd name="T41" fmla="*/ 372 h 438"/>
              <a:gd name="T42" fmla="*/ 71 w 535"/>
              <a:gd name="T43" fmla="*/ 394 h 438"/>
              <a:gd name="T44" fmla="*/ 56 w 535"/>
              <a:gd name="T45" fmla="*/ 410 h 438"/>
              <a:gd name="T46" fmla="*/ 53 w 535"/>
              <a:gd name="T47" fmla="*/ 415 h 438"/>
              <a:gd name="T48" fmla="*/ 49 w 535"/>
              <a:gd name="T49" fmla="*/ 420 h 438"/>
              <a:gd name="T50" fmla="*/ 48 w 535"/>
              <a:gd name="T51" fmla="*/ 424 h 438"/>
              <a:gd name="T52" fmla="*/ 53 w 535"/>
              <a:gd name="T53" fmla="*/ 435 h 438"/>
              <a:gd name="T54" fmla="*/ 71 w 535"/>
              <a:gd name="T55" fmla="*/ 437 h 438"/>
              <a:gd name="T56" fmla="*/ 109 w 535"/>
              <a:gd name="T57" fmla="*/ 428 h 438"/>
              <a:gd name="T58" fmla="*/ 163 w 535"/>
              <a:gd name="T59" fmla="*/ 406 h 438"/>
              <a:gd name="T60" fmla="*/ 217 w 535"/>
              <a:gd name="T61" fmla="*/ 387 h 438"/>
              <a:gd name="T62" fmla="*/ 285 w 535"/>
              <a:gd name="T63" fmla="*/ 389 h 438"/>
              <a:gd name="T64" fmla="*/ 354 w 535"/>
              <a:gd name="T65" fmla="*/ 379 h 438"/>
              <a:gd name="T66" fmla="*/ 189 w 535"/>
              <a:gd name="T67" fmla="*/ 332 h 438"/>
              <a:gd name="T68" fmla="*/ 162 w 535"/>
              <a:gd name="T69" fmla="*/ 326 h 438"/>
              <a:gd name="T70" fmla="*/ 86 w 535"/>
              <a:gd name="T71" fmla="*/ 275 h 438"/>
              <a:gd name="T72" fmla="*/ 63 w 535"/>
              <a:gd name="T73" fmla="*/ 247 h 438"/>
              <a:gd name="T74" fmla="*/ 51 w 535"/>
              <a:gd name="T75" fmla="*/ 218 h 438"/>
              <a:gd name="T76" fmla="*/ 48 w 535"/>
              <a:gd name="T77" fmla="*/ 186 h 438"/>
              <a:gd name="T78" fmla="*/ 60 w 535"/>
              <a:gd name="T79" fmla="*/ 148 h 438"/>
              <a:gd name="T80" fmla="*/ 86 w 535"/>
              <a:gd name="T81" fmla="*/ 113 h 438"/>
              <a:gd name="T82" fmla="*/ 123 w 535"/>
              <a:gd name="T83" fmla="*/ 85 h 438"/>
              <a:gd name="T84" fmla="*/ 171 w 535"/>
              <a:gd name="T85" fmla="*/ 64 h 438"/>
              <a:gd name="T86" fmla="*/ 224 w 535"/>
              <a:gd name="T87" fmla="*/ 52 h 438"/>
              <a:gd name="T88" fmla="*/ 282 w 535"/>
              <a:gd name="T89" fmla="*/ 49 h 438"/>
              <a:gd name="T90" fmla="*/ 337 w 535"/>
              <a:gd name="T91" fmla="*/ 56 h 438"/>
              <a:gd name="T92" fmla="*/ 389 w 535"/>
              <a:gd name="T93" fmla="*/ 74 h 438"/>
              <a:gd name="T94" fmla="*/ 431 w 535"/>
              <a:gd name="T95" fmla="*/ 98 h 438"/>
              <a:gd name="T96" fmla="*/ 463 w 535"/>
              <a:gd name="T97" fmla="*/ 131 h 438"/>
              <a:gd name="T98" fmla="*/ 483 w 535"/>
              <a:gd name="T99" fmla="*/ 166 h 438"/>
              <a:gd name="T100" fmla="*/ 486 w 535"/>
              <a:gd name="T101" fmla="*/ 204 h 438"/>
              <a:gd name="T102" fmla="*/ 475 w 535"/>
              <a:gd name="T103" fmla="*/ 242 h 438"/>
              <a:gd name="T104" fmla="*/ 449 w 535"/>
              <a:gd name="T105" fmla="*/ 275 h 438"/>
              <a:gd name="T106" fmla="*/ 411 w 535"/>
              <a:gd name="T107" fmla="*/ 305 h 438"/>
              <a:gd name="T108" fmla="*/ 364 w 535"/>
              <a:gd name="T109" fmla="*/ 326 h 438"/>
              <a:gd name="T110" fmla="*/ 310 w 535"/>
              <a:gd name="T111" fmla="*/ 338 h 438"/>
              <a:gd name="T112" fmla="*/ 252 w 535"/>
              <a:gd name="T113" fmla="*/ 340 h 438"/>
              <a:gd name="T114" fmla="*/ 189 w 535"/>
              <a:gd name="T115" fmla="*/ 33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5" h="438">
                <a:moveTo>
                  <a:pt x="402" y="364"/>
                </a:moveTo>
                <a:lnTo>
                  <a:pt x="417" y="356"/>
                </a:lnTo>
                <a:lnTo>
                  <a:pt x="431" y="350"/>
                </a:lnTo>
                <a:lnTo>
                  <a:pt x="445" y="341"/>
                </a:lnTo>
                <a:lnTo>
                  <a:pt x="457" y="333"/>
                </a:lnTo>
                <a:lnTo>
                  <a:pt x="468" y="324"/>
                </a:lnTo>
                <a:lnTo>
                  <a:pt x="479" y="314"/>
                </a:lnTo>
                <a:lnTo>
                  <a:pt x="490" y="304"/>
                </a:lnTo>
                <a:lnTo>
                  <a:pt x="500" y="293"/>
                </a:lnTo>
                <a:lnTo>
                  <a:pt x="507" y="281"/>
                </a:lnTo>
                <a:lnTo>
                  <a:pt x="515" y="270"/>
                </a:lnTo>
                <a:lnTo>
                  <a:pt x="521" y="258"/>
                </a:lnTo>
                <a:lnTo>
                  <a:pt x="526" y="246"/>
                </a:lnTo>
                <a:lnTo>
                  <a:pt x="530" y="233"/>
                </a:lnTo>
                <a:lnTo>
                  <a:pt x="533" y="220"/>
                </a:lnTo>
                <a:lnTo>
                  <a:pt x="534" y="209"/>
                </a:lnTo>
                <a:lnTo>
                  <a:pt x="535" y="194"/>
                </a:lnTo>
                <a:lnTo>
                  <a:pt x="534" y="182"/>
                </a:lnTo>
                <a:lnTo>
                  <a:pt x="533" y="169"/>
                </a:lnTo>
                <a:lnTo>
                  <a:pt x="530" y="157"/>
                </a:lnTo>
                <a:lnTo>
                  <a:pt x="526" y="144"/>
                </a:lnTo>
                <a:lnTo>
                  <a:pt x="521" y="132"/>
                </a:lnTo>
                <a:lnTo>
                  <a:pt x="515" y="120"/>
                </a:lnTo>
                <a:lnTo>
                  <a:pt x="507" y="108"/>
                </a:lnTo>
                <a:lnTo>
                  <a:pt x="500" y="97"/>
                </a:lnTo>
                <a:lnTo>
                  <a:pt x="490" y="86"/>
                </a:lnTo>
                <a:lnTo>
                  <a:pt x="479" y="76"/>
                </a:lnTo>
                <a:lnTo>
                  <a:pt x="468" y="66"/>
                </a:lnTo>
                <a:lnTo>
                  <a:pt x="457" y="57"/>
                </a:lnTo>
                <a:lnTo>
                  <a:pt x="445" y="49"/>
                </a:lnTo>
                <a:lnTo>
                  <a:pt x="431" y="40"/>
                </a:lnTo>
                <a:lnTo>
                  <a:pt x="417" y="33"/>
                </a:lnTo>
                <a:lnTo>
                  <a:pt x="402" y="26"/>
                </a:lnTo>
                <a:lnTo>
                  <a:pt x="386" y="21"/>
                </a:lnTo>
                <a:lnTo>
                  <a:pt x="370" y="15"/>
                </a:lnTo>
                <a:lnTo>
                  <a:pt x="354" y="10"/>
                </a:lnTo>
                <a:lnTo>
                  <a:pt x="337" y="7"/>
                </a:lnTo>
                <a:lnTo>
                  <a:pt x="321" y="3"/>
                </a:lnTo>
                <a:lnTo>
                  <a:pt x="303" y="2"/>
                </a:lnTo>
                <a:lnTo>
                  <a:pt x="285" y="0"/>
                </a:lnTo>
                <a:lnTo>
                  <a:pt x="268" y="0"/>
                </a:lnTo>
                <a:lnTo>
                  <a:pt x="249" y="0"/>
                </a:lnTo>
                <a:lnTo>
                  <a:pt x="232" y="2"/>
                </a:lnTo>
                <a:lnTo>
                  <a:pt x="215" y="3"/>
                </a:lnTo>
                <a:lnTo>
                  <a:pt x="197" y="7"/>
                </a:lnTo>
                <a:lnTo>
                  <a:pt x="180" y="10"/>
                </a:lnTo>
                <a:lnTo>
                  <a:pt x="164" y="15"/>
                </a:lnTo>
                <a:lnTo>
                  <a:pt x="149" y="21"/>
                </a:lnTo>
                <a:lnTo>
                  <a:pt x="133" y="26"/>
                </a:lnTo>
                <a:lnTo>
                  <a:pt x="117" y="33"/>
                </a:lnTo>
                <a:lnTo>
                  <a:pt x="103" y="40"/>
                </a:lnTo>
                <a:lnTo>
                  <a:pt x="90" y="49"/>
                </a:lnTo>
                <a:lnTo>
                  <a:pt x="78" y="57"/>
                </a:lnTo>
                <a:lnTo>
                  <a:pt x="66" y="66"/>
                </a:lnTo>
                <a:lnTo>
                  <a:pt x="55" y="76"/>
                </a:lnTo>
                <a:lnTo>
                  <a:pt x="44" y="86"/>
                </a:lnTo>
                <a:lnTo>
                  <a:pt x="35" y="97"/>
                </a:lnTo>
                <a:lnTo>
                  <a:pt x="27" y="108"/>
                </a:lnTo>
                <a:lnTo>
                  <a:pt x="19" y="120"/>
                </a:lnTo>
                <a:lnTo>
                  <a:pt x="14" y="132"/>
                </a:lnTo>
                <a:lnTo>
                  <a:pt x="8" y="144"/>
                </a:lnTo>
                <a:lnTo>
                  <a:pt x="4" y="157"/>
                </a:lnTo>
                <a:lnTo>
                  <a:pt x="2" y="169"/>
                </a:lnTo>
                <a:lnTo>
                  <a:pt x="0" y="182"/>
                </a:lnTo>
                <a:lnTo>
                  <a:pt x="0" y="194"/>
                </a:lnTo>
                <a:lnTo>
                  <a:pt x="0" y="206"/>
                </a:lnTo>
                <a:lnTo>
                  <a:pt x="1" y="217"/>
                </a:lnTo>
                <a:lnTo>
                  <a:pt x="3" y="228"/>
                </a:lnTo>
                <a:lnTo>
                  <a:pt x="6" y="239"/>
                </a:lnTo>
                <a:lnTo>
                  <a:pt x="9" y="250"/>
                </a:lnTo>
                <a:lnTo>
                  <a:pt x="15" y="260"/>
                </a:lnTo>
                <a:lnTo>
                  <a:pt x="20" y="270"/>
                </a:lnTo>
                <a:lnTo>
                  <a:pt x="27" y="280"/>
                </a:lnTo>
                <a:lnTo>
                  <a:pt x="33" y="289"/>
                </a:lnTo>
                <a:lnTo>
                  <a:pt x="41" y="299"/>
                </a:lnTo>
                <a:lnTo>
                  <a:pt x="49" y="308"/>
                </a:lnTo>
                <a:lnTo>
                  <a:pt x="58" y="316"/>
                </a:lnTo>
                <a:lnTo>
                  <a:pt x="68" y="325"/>
                </a:lnTo>
                <a:lnTo>
                  <a:pt x="79" y="333"/>
                </a:lnTo>
                <a:lnTo>
                  <a:pt x="89" y="340"/>
                </a:lnTo>
                <a:lnTo>
                  <a:pt x="100" y="348"/>
                </a:lnTo>
                <a:lnTo>
                  <a:pt x="97" y="356"/>
                </a:lnTo>
                <a:lnTo>
                  <a:pt x="93" y="364"/>
                </a:lnTo>
                <a:lnTo>
                  <a:pt x="88" y="372"/>
                </a:lnTo>
                <a:lnTo>
                  <a:pt x="83" y="379"/>
                </a:lnTo>
                <a:lnTo>
                  <a:pt x="79" y="386"/>
                </a:lnTo>
                <a:lnTo>
                  <a:pt x="74" y="390"/>
                </a:lnTo>
                <a:lnTo>
                  <a:pt x="71" y="394"/>
                </a:lnTo>
                <a:lnTo>
                  <a:pt x="65" y="401"/>
                </a:lnTo>
                <a:lnTo>
                  <a:pt x="59" y="407"/>
                </a:lnTo>
                <a:lnTo>
                  <a:pt x="56" y="410"/>
                </a:lnTo>
                <a:lnTo>
                  <a:pt x="56" y="410"/>
                </a:lnTo>
                <a:lnTo>
                  <a:pt x="55" y="413"/>
                </a:lnTo>
                <a:lnTo>
                  <a:pt x="54" y="414"/>
                </a:lnTo>
                <a:lnTo>
                  <a:pt x="53" y="415"/>
                </a:lnTo>
                <a:lnTo>
                  <a:pt x="53" y="415"/>
                </a:lnTo>
                <a:lnTo>
                  <a:pt x="52" y="416"/>
                </a:lnTo>
                <a:lnTo>
                  <a:pt x="51" y="418"/>
                </a:lnTo>
                <a:lnTo>
                  <a:pt x="49" y="418"/>
                </a:lnTo>
                <a:lnTo>
                  <a:pt x="49" y="420"/>
                </a:lnTo>
                <a:lnTo>
                  <a:pt x="48" y="421"/>
                </a:lnTo>
                <a:lnTo>
                  <a:pt x="48" y="422"/>
                </a:lnTo>
                <a:lnTo>
                  <a:pt x="48" y="423"/>
                </a:lnTo>
                <a:lnTo>
                  <a:pt x="48" y="424"/>
                </a:lnTo>
                <a:lnTo>
                  <a:pt x="48" y="427"/>
                </a:lnTo>
                <a:lnTo>
                  <a:pt x="48" y="428"/>
                </a:lnTo>
                <a:lnTo>
                  <a:pt x="49" y="432"/>
                </a:lnTo>
                <a:lnTo>
                  <a:pt x="53" y="435"/>
                </a:lnTo>
                <a:lnTo>
                  <a:pt x="57" y="437"/>
                </a:lnTo>
                <a:lnTo>
                  <a:pt x="60" y="438"/>
                </a:lnTo>
                <a:lnTo>
                  <a:pt x="61" y="438"/>
                </a:lnTo>
                <a:lnTo>
                  <a:pt x="71" y="437"/>
                </a:lnTo>
                <a:lnTo>
                  <a:pt x="80" y="435"/>
                </a:lnTo>
                <a:lnTo>
                  <a:pt x="87" y="434"/>
                </a:lnTo>
                <a:lnTo>
                  <a:pt x="95" y="432"/>
                </a:lnTo>
                <a:lnTo>
                  <a:pt x="109" y="428"/>
                </a:lnTo>
                <a:lnTo>
                  <a:pt x="123" y="423"/>
                </a:lnTo>
                <a:lnTo>
                  <a:pt x="137" y="418"/>
                </a:lnTo>
                <a:lnTo>
                  <a:pt x="150" y="413"/>
                </a:lnTo>
                <a:lnTo>
                  <a:pt x="163" y="406"/>
                </a:lnTo>
                <a:lnTo>
                  <a:pt x="176" y="400"/>
                </a:lnTo>
                <a:lnTo>
                  <a:pt x="189" y="392"/>
                </a:lnTo>
                <a:lnTo>
                  <a:pt x="201" y="383"/>
                </a:lnTo>
                <a:lnTo>
                  <a:pt x="217" y="387"/>
                </a:lnTo>
                <a:lnTo>
                  <a:pt x="234" y="388"/>
                </a:lnTo>
                <a:lnTo>
                  <a:pt x="250" y="389"/>
                </a:lnTo>
                <a:lnTo>
                  <a:pt x="268" y="390"/>
                </a:lnTo>
                <a:lnTo>
                  <a:pt x="285" y="389"/>
                </a:lnTo>
                <a:lnTo>
                  <a:pt x="303" y="388"/>
                </a:lnTo>
                <a:lnTo>
                  <a:pt x="321" y="386"/>
                </a:lnTo>
                <a:lnTo>
                  <a:pt x="337" y="383"/>
                </a:lnTo>
                <a:lnTo>
                  <a:pt x="354" y="379"/>
                </a:lnTo>
                <a:lnTo>
                  <a:pt x="370" y="375"/>
                </a:lnTo>
                <a:lnTo>
                  <a:pt x="386" y="369"/>
                </a:lnTo>
                <a:lnTo>
                  <a:pt x="402" y="364"/>
                </a:lnTo>
                <a:close/>
                <a:moveTo>
                  <a:pt x="189" y="332"/>
                </a:moveTo>
                <a:lnTo>
                  <a:pt x="173" y="343"/>
                </a:lnTo>
                <a:lnTo>
                  <a:pt x="161" y="351"/>
                </a:lnTo>
                <a:lnTo>
                  <a:pt x="149" y="359"/>
                </a:lnTo>
                <a:lnTo>
                  <a:pt x="162" y="326"/>
                </a:lnTo>
                <a:lnTo>
                  <a:pt x="125" y="306"/>
                </a:lnTo>
                <a:lnTo>
                  <a:pt x="108" y="294"/>
                </a:lnTo>
                <a:lnTo>
                  <a:pt x="93" y="282"/>
                </a:lnTo>
                <a:lnTo>
                  <a:pt x="86" y="275"/>
                </a:lnTo>
                <a:lnTo>
                  <a:pt x="80" y="269"/>
                </a:lnTo>
                <a:lnTo>
                  <a:pt x="73" y="262"/>
                </a:lnTo>
                <a:lnTo>
                  <a:pt x="68" y="255"/>
                </a:lnTo>
                <a:lnTo>
                  <a:pt x="63" y="247"/>
                </a:lnTo>
                <a:lnTo>
                  <a:pt x="59" y="241"/>
                </a:lnTo>
                <a:lnTo>
                  <a:pt x="56" y="233"/>
                </a:lnTo>
                <a:lnTo>
                  <a:pt x="53" y="226"/>
                </a:lnTo>
                <a:lnTo>
                  <a:pt x="51" y="218"/>
                </a:lnTo>
                <a:lnTo>
                  <a:pt x="49" y="211"/>
                </a:lnTo>
                <a:lnTo>
                  <a:pt x="48" y="203"/>
                </a:lnTo>
                <a:lnTo>
                  <a:pt x="48" y="194"/>
                </a:lnTo>
                <a:lnTo>
                  <a:pt x="48" y="186"/>
                </a:lnTo>
                <a:lnTo>
                  <a:pt x="49" y="176"/>
                </a:lnTo>
                <a:lnTo>
                  <a:pt x="53" y="166"/>
                </a:lnTo>
                <a:lnTo>
                  <a:pt x="56" y="158"/>
                </a:lnTo>
                <a:lnTo>
                  <a:pt x="60" y="148"/>
                </a:lnTo>
                <a:lnTo>
                  <a:pt x="65" y="139"/>
                </a:lnTo>
                <a:lnTo>
                  <a:pt x="71" y="131"/>
                </a:lnTo>
                <a:lnTo>
                  <a:pt x="78" y="122"/>
                </a:lnTo>
                <a:lnTo>
                  <a:pt x="86" y="113"/>
                </a:lnTo>
                <a:lnTo>
                  <a:pt x="94" y="106"/>
                </a:lnTo>
                <a:lnTo>
                  <a:pt x="103" y="98"/>
                </a:lnTo>
                <a:lnTo>
                  <a:pt x="113" y="92"/>
                </a:lnTo>
                <a:lnTo>
                  <a:pt x="123" y="85"/>
                </a:lnTo>
                <a:lnTo>
                  <a:pt x="135" y="79"/>
                </a:lnTo>
                <a:lnTo>
                  <a:pt x="146" y="74"/>
                </a:lnTo>
                <a:lnTo>
                  <a:pt x="159" y="68"/>
                </a:lnTo>
                <a:lnTo>
                  <a:pt x="171" y="64"/>
                </a:lnTo>
                <a:lnTo>
                  <a:pt x="184" y="60"/>
                </a:lnTo>
                <a:lnTo>
                  <a:pt x="197" y="56"/>
                </a:lnTo>
                <a:lnTo>
                  <a:pt x="211" y="54"/>
                </a:lnTo>
                <a:lnTo>
                  <a:pt x="224" y="52"/>
                </a:lnTo>
                <a:lnTo>
                  <a:pt x="238" y="50"/>
                </a:lnTo>
                <a:lnTo>
                  <a:pt x="252" y="49"/>
                </a:lnTo>
                <a:lnTo>
                  <a:pt x="268" y="49"/>
                </a:lnTo>
                <a:lnTo>
                  <a:pt x="282" y="49"/>
                </a:lnTo>
                <a:lnTo>
                  <a:pt x="296" y="50"/>
                </a:lnTo>
                <a:lnTo>
                  <a:pt x="310" y="52"/>
                </a:lnTo>
                <a:lnTo>
                  <a:pt x="324" y="54"/>
                </a:lnTo>
                <a:lnTo>
                  <a:pt x="337" y="56"/>
                </a:lnTo>
                <a:lnTo>
                  <a:pt x="351" y="60"/>
                </a:lnTo>
                <a:lnTo>
                  <a:pt x="364" y="64"/>
                </a:lnTo>
                <a:lnTo>
                  <a:pt x="376" y="68"/>
                </a:lnTo>
                <a:lnTo>
                  <a:pt x="389" y="74"/>
                </a:lnTo>
                <a:lnTo>
                  <a:pt x="400" y="79"/>
                </a:lnTo>
                <a:lnTo>
                  <a:pt x="411" y="85"/>
                </a:lnTo>
                <a:lnTo>
                  <a:pt x="421" y="92"/>
                </a:lnTo>
                <a:lnTo>
                  <a:pt x="431" y="98"/>
                </a:lnTo>
                <a:lnTo>
                  <a:pt x="440" y="106"/>
                </a:lnTo>
                <a:lnTo>
                  <a:pt x="449" y="113"/>
                </a:lnTo>
                <a:lnTo>
                  <a:pt x="457" y="122"/>
                </a:lnTo>
                <a:lnTo>
                  <a:pt x="463" y="131"/>
                </a:lnTo>
                <a:lnTo>
                  <a:pt x="470" y="139"/>
                </a:lnTo>
                <a:lnTo>
                  <a:pt x="475" y="148"/>
                </a:lnTo>
                <a:lnTo>
                  <a:pt x="479" y="158"/>
                </a:lnTo>
                <a:lnTo>
                  <a:pt x="483" y="166"/>
                </a:lnTo>
                <a:lnTo>
                  <a:pt x="485" y="176"/>
                </a:lnTo>
                <a:lnTo>
                  <a:pt x="486" y="186"/>
                </a:lnTo>
                <a:lnTo>
                  <a:pt x="487" y="194"/>
                </a:lnTo>
                <a:lnTo>
                  <a:pt x="486" y="204"/>
                </a:lnTo>
                <a:lnTo>
                  <a:pt x="485" y="214"/>
                </a:lnTo>
                <a:lnTo>
                  <a:pt x="483" y="224"/>
                </a:lnTo>
                <a:lnTo>
                  <a:pt x="479" y="232"/>
                </a:lnTo>
                <a:lnTo>
                  <a:pt x="475" y="242"/>
                </a:lnTo>
                <a:lnTo>
                  <a:pt x="470" y="251"/>
                </a:lnTo>
                <a:lnTo>
                  <a:pt x="463" y="259"/>
                </a:lnTo>
                <a:lnTo>
                  <a:pt x="457" y="268"/>
                </a:lnTo>
                <a:lnTo>
                  <a:pt x="449" y="275"/>
                </a:lnTo>
                <a:lnTo>
                  <a:pt x="440" y="284"/>
                </a:lnTo>
                <a:lnTo>
                  <a:pt x="431" y="291"/>
                </a:lnTo>
                <a:lnTo>
                  <a:pt x="421" y="298"/>
                </a:lnTo>
                <a:lnTo>
                  <a:pt x="411" y="305"/>
                </a:lnTo>
                <a:lnTo>
                  <a:pt x="400" y="310"/>
                </a:lnTo>
                <a:lnTo>
                  <a:pt x="389" y="316"/>
                </a:lnTo>
                <a:lnTo>
                  <a:pt x="376" y="321"/>
                </a:lnTo>
                <a:lnTo>
                  <a:pt x="364" y="326"/>
                </a:lnTo>
                <a:lnTo>
                  <a:pt x="351" y="329"/>
                </a:lnTo>
                <a:lnTo>
                  <a:pt x="337" y="334"/>
                </a:lnTo>
                <a:lnTo>
                  <a:pt x="324" y="336"/>
                </a:lnTo>
                <a:lnTo>
                  <a:pt x="310" y="338"/>
                </a:lnTo>
                <a:lnTo>
                  <a:pt x="296" y="340"/>
                </a:lnTo>
                <a:lnTo>
                  <a:pt x="282" y="340"/>
                </a:lnTo>
                <a:lnTo>
                  <a:pt x="268" y="341"/>
                </a:lnTo>
                <a:lnTo>
                  <a:pt x="252" y="340"/>
                </a:lnTo>
                <a:lnTo>
                  <a:pt x="238" y="339"/>
                </a:lnTo>
                <a:lnTo>
                  <a:pt x="223" y="338"/>
                </a:lnTo>
                <a:lnTo>
                  <a:pt x="209" y="336"/>
                </a:lnTo>
                <a:lnTo>
                  <a:pt x="189" y="332"/>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3" name="Freeform 81"/>
          <p:cNvSpPr>
            <a:spLocks/>
          </p:cNvSpPr>
          <p:nvPr/>
        </p:nvSpPr>
        <p:spPr bwMode="auto">
          <a:xfrm>
            <a:off x="13617576" y="5118894"/>
            <a:ext cx="473076" cy="422276"/>
          </a:xfrm>
          <a:custGeom>
            <a:avLst/>
            <a:gdLst>
              <a:gd name="T0" fmla="*/ 427 w 447"/>
              <a:gd name="T1" fmla="*/ 230 h 399"/>
              <a:gd name="T2" fmla="*/ 436 w 447"/>
              <a:gd name="T3" fmla="*/ 210 h 399"/>
              <a:gd name="T4" fmla="*/ 443 w 447"/>
              <a:gd name="T5" fmla="*/ 189 h 399"/>
              <a:gd name="T6" fmla="*/ 447 w 447"/>
              <a:gd name="T7" fmla="*/ 167 h 399"/>
              <a:gd name="T8" fmla="*/ 447 w 447"/>
              <a:gd name="T9" fmla="*/ 144 h 399"/>
              <a:gd name="T10" fmla="*/ 443 w 447"/>
              <a:gd name="T11" fmla="*/ 121 h 399"/>
              <a:gd name="T12" fmla="*/ 436 w 447"/>
              <a:gd name="T13" fmla="*/ 100 h 399"/>
              <a:gd name="T14" fmla="*/ 426 w 447"/>
              <a:gd name="T15" fmla="*/ 78 h 399"/>
              <a:gd name="T16" fmla="*/ 412 w 447"/>
              <a:gd name="T17" fmla="*/ 57 h 399"/>
              <a:gd name="T18" fmla="*/ 394 w 447"/>
              <a:gd name="T19" fmla="*/ 39 h 399"/>
              <a:gd name="T20" fmla="*/ 375 w 447"/>
              <a:gd name="T21" fmla="*/ 22 h 399"/>
              <a:gd name="T22" fmla="*/ 353 w 447"/>
              <a:gd name="T23" fmla="*/ 7 h 399"/>
              <a:gd name="T24" fmla="*/ 345 w 447"/>
              <a:gd name="T25" fmla="*/ 14 h 399"/>
              <a:gd name="T26" fmla="*/ 349 w 447"/>
              <a:gd name="T27" fmla="*/ 43 h 399"/>
              <a:gd name="T28" fmla="*/ 349 w 447"/>
              <a:gd name="T29" fmla="*/ 70 h 399"/>
              <a:gd name="T30" fmla="*/ 346 w 447"/>
              <a:gd name="T31" fmla="*/ 95 h 399"/>
              <a:gd name="T32" fmla="*/ 340 w 447"/>
              <a:gd name="T33" fmla="*/ 120 h 399"/>
              <a:gd name="T34" fmla="*/ 331 w 447"/>
              <a:gd name="T35" fmla="*/ 143 h 399"/>
              <a:gd name="T36" fmla="*/ 318 w 447"/>
              <a:gd name="T37" fmla="*/ 165 h 399"/>
              <a:gd name="T38" fmla="*/ 303 w 447"/>
              <a:gd name="T39" fmla="*/ 187 h 399"/>
              <a:gd name="T40" fmla="*/ 284 w 447"/>
              <a:gd name="T41" fmla="*/ 208 h 399"/>
              <a:gd name="T42" fmla="*/ 263 w 447"/>
              <a:gd name="T43" fmla="*/ 226 h 399"/>
              <a:gd name="T44" fmla="*/ 240 w 447"/>
              <a:gd name="T45" fmla="*/ 243 h 399"/>
              <a:gd name="T46" fmla="*/ 216 w 447"/>
              <a:gd name="T47" fmla="*/ 257 h 399"/>
              <a:gd name="T48" fmla="*/ 191 w 447"/>
              <a:gd name="T49" fmla="*/ 269 h 399"/>
              <a:gd name="T50" fmla="*/ 164 w 447"/>
              <a:gd name="T51" fmla="*/ 280 h 399"/>
              <a:gd name="T52" fmla="*/ 136 w 447"/>
              <a:gd name="T53" fmla="*/ 289 h 399"/>
              <a:gd name="T54" fmla="*/ 108 w 447"/>
              <a:gd name="T55" fmla="*/ 295 h 399"/>
              <a:gd name="T56" fmla="*/ 79 w 447"/>
              <a:gd name="T57" fmla="*/ 299 h 399"/>
              <a:gd name="T58" fmla="*/ 49 w 447"/>
              <a:gd name="T59" fmla="*/ 301 h 399"/>
              <a:gd name="T60" fmla="*/ 27 w 447"/>
              <a:gd name="T61" fmla="*/ 301 h 399"/>
              <a:gd name="T62" fmla="*/ 10 w 447"/>
              <a:gd name="T63" fmla="*/ 300 h 399"/>
              <a:gd name="T64" fmla="*/ 20 w 447"/>
              <a:gd name="T65" fmla="*/ 311 h 399"/>
              <a:gd name="T66" fmla="*/ 61 w 447"/>
              <a:gd name="T67" fmla="*/ 331 h 399"/>
              <a:gd name="T68" fmla="*/ 106 w 447"/>
              <a:gd name="T69" fmla="*/ 343 h 399"/>
              <a:gd name="T70" fmla="*/ 153 w 447"/>
              <a:gd name="T71" fmla="*/ 349 h 399"/>
              <a:gd name="T72" fmla="*/ 196 w 447"/>
              <a:gd name="T73" fmla="*/ 350 h 399"/>
              <a:gd name="T74" fmla="*/ 229 w 447"/>
              <a:gd name="T75" fmla="*/ 347 h 399"/>
              <a:gd name="T76" fmla="*/ 258 w 447"/>
              <a:gd name="T77" fmla="*/ 352 h 399"/>
              <a:gd name="T78" fmla="*/ 283 w 447"/>
              <a:gd name="T79" fmla="*/ 366 h 399"/>
              <a:gd name="T80" fmla="*/ 310 w 447"/>
              <a:gd name="T81" fmla="*/ 379 h 399"/>
              <a:gd name="T82" fmla="*/ 337 w 447"/>
              <a:gd name="T83" fmla="*/ 389 h 399"/>
              <a:gd name="T84" fmla="*/ 360 w 447"/>
              <a:gd name="T85" fmla="*/ 394 h 399"/>
              <a:gd name="T86" fmla="*/ 376 w 447"/>
              <a:gd name="T87" fmla="*/ 398 h 399"/>
              <a:gd name="T88" fmla="*/ 389 w 447"/>
              <a:gd name="T89" fmla="*/ 399 h 399"/>
              <a:gd name="T90" fmla="*/ 396 w 447"/>
              <a:gd name="T91" fmla="*/ 392 h 399"/>
              <a:gd name="T92" fmla="*/ 399 w 447"/>
              <a:gd name="T93" fmla="*/ 386 h 399"/>
              <a:gd name="T94" fmla="*/ 399 w 447"/>
              <a:gd name="T95" fmla="*/ 385 h 399"/>
              <a:gd name="T96" fmla="*/ 398 w 447"/>
              <a:gd name="T97" fmla="*/ 381 h 399"/>
              <a:gd name="T98" fmla="*/ 396 w 447"/>
              <a:gd name="T99" fmla="*/ 378 h 399"/>
              <a:gd name="T100" fmla="*/ 395 w 447"/>
              <a:gd name="T101" fmla="*/ 377 h 399"/>
              <a:gd name="T102" fmla="*/ 393 w 447"/>
              <a:gd name="T103" fmla="*/ 375 h 399"/>
              <a:gd name="T104" fmla="*/ 392 w 447"/>
              <a:gd name="T105" fmla="*/ 373 h 399"/>
              <a:gd name="T106" fmla="*/ 390 w 447"/>
              <a:gd name="T107" fmla="*/ 371 h 399"/>
              <a:gd name="T108" fmla="*/ 381 w 447"/>
              <a:gd name="T109" fmla="*/ 362 h 399"/>
              <a:gd name="T110" fmla="*/ 372 w 447"/>
              <a:gd name="T111" fmla="*/ 350 h 399"/>
              <a:gd name="T112" fmla="*/ 363 w 447"/>
              <a:gd name="T113" fmla="*/ 339 h 399"/>
              <a:gd name="T114" fmla="*/ 353 w 447"/>
              <a:gd name="T115" fmla="*/ 324 h 399"/>
              <a:gd name="T116" fmla="*/ 346 w 447"/>
              <a:gd name="T117" fmla="*/ 308 h 399"/>
              <a:gd name="T118" fmla="*/ 368 w 447"/>
              <a:gd name="T119" fmla="*/ 294 h 399"/>
              <a:gd name="T120" fmla="*/ 388 w 447"/>
              <a:gd name="T121" fmla="*/ 278 h 399"/>
              <a:gd name="T122" fmla="*/ 405 w 447"/>
              <a:gd name="T123" fmla="*/ 259 h 399"/>
              <a:gd name="T124" fmla="*/ 420 w 447"/>
              <a:gd name="T125" fmla="*/ 24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7" h="399">
                <a:moveTo>
                  <a:pt x="420" y="241"/>
                </a:moveTo>
                <a:lnTo>
                  <a:pt x="427" y="230"/>
                </a:lnTo>
                <a:lnTo>
                  <a:pt x="432" y="221"/>
                </a:lnTo>
                <a:lnTo>
                  <a:pt x="436" y="210"/>
                </a:lnTo>
                <a:lnTo>
                  <a:pt x="441" y="200"/>
                </a:lnTo>
                <a:lnTo>
                  <a:pt x="443" y="189"/>
                </a:lnTo>
                <a:lnTo>
                  <a:pt x="445" y="177"/>
                </a:lnTo>
                <a:lnTo>
                  <a:pt x="447" y="167"/>
                </a:lnTo>
                <a:lnTo>
                  <a:pt x="447" y="156"/>
                </a:lnTo>
                <a:lnTo>
                  <a:pt x="447" y="144"/>
                </a:lnTo>
                <a:lnTo>
                  <a:pt x="445" y="132"/>
                </a:lnTo>
                <a:lnTo>
                  <a:pt x="443" y="121"/>
                </a:lnTo>
                <a:lnTo>
                  <a:pt x="440" y="110"/>
                </a:lnTo>
                <a:lnTo>
                  <a:pt x="436" y="100"/>
                </a:lnTo>
                <a:lnTo>
                  <a:pt x="431" y="89"/>
                </a:lnTo>
                <a:lnTo>
                  <a:pt x="426" y="78"/>
                </a:lnTo>
                <a:lnTo>
                  <a:pt x="419" y="68"/>
                </a:lnTo>
                <a:lnTo>
                  <a:pt x="412" y="57"/>
                </a:lnTo>
                <a:lnTo>
                  <a:pt x="403" y="48"/>
                </a:lnTo>
                <a:lnTo>
                  <a:pt x="394" y="39"/>
                </a:lnTo>
                <a:lnTo>
                  <a:pt x="385" y="30"/>
                </a:lnTo>
                <a:lnTo>
                  <a:pt x="375" y="22"/>
                </a:lnTo>
                <a:lnTo>
                  <a:pt x="364" y="14"/>
                </a:lnTo>
                <a:lnTo>
                  <a:pt x="353" y="7"/>
                </a:lnTo>
                <a:lnTo>
                  <a:pt x="341" y="0"/>
                </a:lnTo>
                <a:lnTo>
                  <a:pt x="345" y="14"/>
                </a:lnTo>
                <a:lnTo>
                  <a:pt x="348" y="28"/>
                </a:lnTo>
                <a:lnTo>
                  <a:pt x="349" y="43"/>
                </a:lnTo>
                <a:lnTo>
                  <a:pt x="350" y="57"/>
                </a:lnTo>
                <a:lnTo>
                  <a:pt x="349" y="70"/>
                </a:lnTo>
                <a:lnTo>
                  <a:pt x="348" y="83"/>
                </a:lnTo>
                <a:lnTo>
                  <a:pt x="346" y="95"/>
                </a:lnTo>
                <a:lnTo>
                  <a:pt x="344" y="107"/>
                </a:lnTo>
                <a:lnTo>
                  <a:pt x="340" y="120"/>
                </a:lnTo>
                <a:lnTo>
                  <a:pt x="335" y="131"/>
                </a:lnTo>
                <a:lnTo>
                  <a:pt x="331" y="143"/>
                </a:lnTo>
                <a:lnTo>
                  <a:pt x="324" y="155"/>
                </a:lnTo>
                <a:lnTo>
                  <a:pt x="318" y="165"/>
                </a:lnTo>
                <a:lnTo>
                  <a:pt x="310" y="176"/>
                </a:lnTo>
                <a:lnTo>
                  <a:pt x="303" y="187"/>
                </a:lnTo>
                <a:lnTo>
                  <a:pt x="293" y="198"/>
                </a:lnTo>
                <a:lnTo>
                  <a:pt x="284" y="208"/>
                </a:lnTo>
                <a:lnTo>
                  <a:pt x="273" y="217"/>
                </a:lnTo>
                <a:lnTo>
                  <a:pt x="263" y="226"/>
                </a:lnTo>
                <a:lnTo>
                  <a:pt x="252" y="236"/>
                </a:lnTo>
                <a:lnTo>
                  <a:pt x="240" y="243"/>
                </a:lnTo>
                <a:lnTo>
                  <a:pt x="228" y="251"/>
                </a:lnTo>
                <a:lnTo>
                  <a:pt x="216" y="257"/>
                </a:lnTo>
                <a:lnTo>
                  <a:pt x="204" y="264"/>
                </a:lnTo>
                <a:lnTo>
                  <a:pt x="191" y="269"/>
                </a:lnTo>
                <a:lnTo>
                  <a:pt x="178" y="275"/>
                </a:lnTo>
                <a:lnTo>
                  <a:pt x="164" y="280"/>
                </a:lnTo>
                <a:lnTo>
                  <a:pt x="151" y="284"/>
                </a:lnTo>
                <a:lnTo>
                  <a:pt x="136" y="289"/>
                </a:lnTo>
                <a:lnTo>
                  <a:pt x="122" y="292"/>
                </a:lnTo>
                <a:lnTo>
                  <a:pt x="108" y="295"/>
                </a:lnTo>
                <a:lnTo>
                  <a:pt x="93" y="297"/>
                </a:lnTo>
                <a:lnTo>
                  <a:pt x="79" y="299"/>
                </a:lnTo>
                <a:lnTo>
                  <a:pt x="64" y="300"/>
                </a:lnTo>
                <a:lnTo>
                  <a:pt x="49" y="301"/>
                </a:lnTo>
                <a:lnTo>
                  <a:pt x="34" y="301"/>
                </a:lnTo>
                <a:lnTo>
                  <a:pt x="27" y="301"/>
                </a:lnTo>
                <a:lnTo>
                  <a:pt x="20" y="301"/>
                </a:lnTo>
                <a:lnTo>
                  <a:pt x="10" y="300"/>
                </a:lnTo>
                <a:lnTo>
                  <a:pt x="0" y="299"/>
                </a:lnTo>
                <a:lnTo>
                  <a:pt x="20" y="311"/>
                </a:lnTo>
                <a:lnTo>
                  <a:pt x="40" y="322"/>
                </a:lnTo>
                <a:lnTo>
                  <a:pt x="61" y="331"/>
                </a:lnTo>
                <a:lnTo>
                  <a:pt x="83" y="337"/>
                </a:lnTo>
                <a:lnTo>
                  <a:pt x="106" y="343"/>
                </a:lnTo>
                <a:lnTo>
                  <a:pt x="130" y="347"/>
                </a:lnTo>
                <a:lnTo>
                  <a:pt x="153" y="349"/>
                </a:lnTo>
                <a:lnTo>
                  <a:pt x="179" y="350"/>
                </a:lnTo>
                <a:lnTo>
                  <a:pt x="196" y="350"/>
                </a:lnTo>
                <a:lnTo>
                  <a:pt x="213" y="349"/>
                </a:lnTo>
                <a:lnTo>
                  <a:pt x="229" y="347"/>
                </a:lnTo>
                <a:lnTo>
                  <a:pt x="246" y="344"/>
                </a:lnTo>
                <a:lnTo>
                  <a:pt x="258" y="352"/>
                </a:lnTo>
                <a:lnTo>
                  <a:pt x="270" y="360"/>
                </a:lnTo>
                <a:lnTo>
                  <a:pt x="283" y="366"/>
                </a:lnTo>
                <a:lnTo>
                  <a:pt x="296" y="373"/>
                </a:lnTo>
                <a:lnTo>
                  <a:pt x="310" y="379"/>
                </a:lnTo>
                <a:lnTo>
                  <a:pt x="323" y="384"/>
                </a:lnTo>
                <a:lnTo>
                  <a:pt x="337" y="389"/>
                </a:lnTo>
                <a:lnTo>
                  <a:pt x="352" y="392"/>
                </a:lnTo>
                <a:lnTo>
                  <a:pt x="360" y="394"/>
                </a:lnTo>
                <a:lnTo>
                  <a:pt x="367" y="395"/>
                </a:lnTo>
                <a:lnTo>
                  <a:pt x="376" y="398"/>
                </a:lnTo>
                <a:lnTo>
                  <a:pt x="385" y="399"/>
                </a:lnTo>
                <a:lnTo>
                  <a:pt x="389" y="399"/>
                </a:lnTo>
                <a:lnTo>
                  <a:pt x="393" y="397"/>
                </a:lnTo>
                <a:lnTo>
                  <a:pt x="396" y="392"/>
                </a:lnTo>
                <a:lnTo>
                  <a:pt x="399" y="388"/>
                </a:lnTo>
                <a:lnTo>
                  <a:pt x="399" y="386"/>
                </a:lnTo>
                <a:lnTo>
                  <a:pt x="399" y="386"/>
                </a:lnTo>
                <a:lnTo>
                  <a:pt x="399" y="385"/>
                </a:lnTo>
                <a:lnTo>
                  <a:pt x="399" y="382"/>
                </a:lnTo>
                <a:lnTo>
                  <a:pt x="398" y="381"/>
                </a:lnTo>
                <a:lnTo>
                  <a:pt x="398" y="380"/>
                </a:lnTo>
                <a:lnTo>
                  <a:pt x="396" y="378"/>
                </a:lnTo>
                <a:lnTo>
                  <a:pt x="396" y="378"/>
                </a:lnTo>
                <a:lnTo>
                  <a:pt x="395" y="377"/>
                </a:lnTo>
                <a:lnTo>
                  <a:pt x="394" y="375"/>
                </a:lnTo>
                <a:lnTo>
                  <a:pt x="393" y="375"/>
                </a:lnTo>
                <a:lnTo>
                  <a:pt x="393" y="374"/>
                </a:lnTo>
                <a:lnTo>
                  <a:pt x="392" y="373"/>
                </a:lnTo>
                <a:lnTo>
                  <a:pt x="391" y="372"/>
                </a:lnTo>
                <a:lnTo>
                  <a:pt x="390" y="371"/>
                </a:lnTo>
                <a:lnTo>
                  <a:pt x="388" y="367"/>
                </a:lnTo>
                <a:lnTo>
                  <a:pt x="381" y="362"/>
                </a:lnTo>
                <a:lnTo>
                  <a:pt x="376" y="355"/>
                </a:lnTo>
                <a:lnTo>
                  <a:pt x="372" y="350"/>
                </a:lnTo>
                <a:lnTo>
                  <a:pt x="368" y="346"/>
                </a:lnTo>
                <a:lnTo>
                  <a:pt x="363" y="339"/>
                </a:lnTo>
                <a:lnTo>
                  <a:pt x="359" y="332"/>
                </a:lnTo>
                <a:lnTo>
                  <a:pt x="353" y="324"/>
                </a:lnTo>
                <a:lnTo>
                  <a:pt x="350" y="317"/>
                </a:lnTo>
                <a:lnTo>
                  <a:pt x="346" y="308"/>
                </a:lnTo>
                <a:lnTo>
                  <a:pt x="358" y="300"/>
                </a:lnTo>
                <a:lnTo>
                  <a:pt x="368" y="294"/>
                </a:lnTo>
                <a:lnTo>
                  <a:pt x="378" y="285"/>
                </a:lnTo>
                <a:lnTo>
                  <a:pt x="388" y="278"/>
                </a:lnTo>
                <a:lnTo>
                  <a:pt x="398" y="269"/>
                </a:lnTo>
                <a:lnTo>
                  <a:pt x="405" y="259"/>
                </a:lnTo>
                <a:lnTo>
                  <a:pt x="413" y="251"/>
                </a:lnTo>
                <a:lnTo>
                  <a:pt x="420" y="24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4" name="Freeform 82"/>
          <p:cNvSpPr>
            <a:spLocks noEditPoints="1"/>
          </p:cNvSpPr>
          <p:nvPr/>
        </p:nvSpPr>
        <p:spPr bwMode="auto">
          <a:xfrm>
            <a:off x="8797927" y="4947445"/>
            <a:ext cx="720726" cy="619126"/>
          </a:xfrm>
          <a:custGeom>
            <a:avLst/>
            <a:gdLst>
              <a:gd name="T0" fmla="*/ 597 w 681"/>
              <a:gd name="T1" fmla="*/ 83 h 586"/>
              <a:gd name="T2" fmla="*/ 531 w 681"/>
              <a:gd name="T3" fmla="*/ 41 h 586"/>
              <a:gd name="T4" fmla="*/ 451 w 681"/>
              <a:gd name="T5" fmla="*/ 13 h 586"/>
              <a:gd name="T6" fmla="*/ 364 w 681"/>
              <a:gd name="T7" fmla="*/ 1 h 586"/>
              <a:gd name="T8" fmla="*/ 273 w 681"/>
              <a:gd name="T9" fmla="*/ 6 h 586"/>
              <a:gd name="T10" fmla="*/ 189 w 681"/>
              <a:gd name="T11" fmla="*/ 26 h 586"/>
              <a:gd name="T12" fmla="*/ 115 w 681"/>
              <a:gd name="T13" fmla="*/ 61 h 586"/>
              <a:gd name="T14" fmla="*/ 57 w 681"/>
              <a:gd name="T15" fmla="*/ 108 h 586"/>
              <a:gd name="T16" fmla="*/ 17 w 681"/>
              <a:gd name="T17" fmla="*/ 165 h 586"/>
              <a:gd name="T18" fmla="*/ 0 w 681"/>
              <a:gd name="T19" fmla="*/ 228 h 586"/>
              <a:gd name="T20" fmla="*/ 4 w 681"/>
              <a:gd name="T21" fmla="*/ 286 h 586"/>
              <a:gd name="T22" fmla="*/ 26 w 681"/>
              <a:gd name="T23" fmla="*/ 338 h 586"/>
              <a:gd name="T24" fmla="*/ 64 w 681"/>
              <a:gd name="T25" fmla="*/ 387 h 586"/>
              <a:gd name="T26" fmla="*/ 113 w 681"/>
              <a:gd name="T27" fmla="*/ 426 h 586"/>
              <a:gd name="T28" fmla="*/ 113 w 681"/>
              <a:gd name="T29" fmla="*/ 476 h 586"/>
              <a:gd name="T30" fmla="*/ 88 w 681"/>
              <a:gd name="T31" fmla="*/ 514 h 586"/>
              <a:gd name="T32" fmla="*/ 64 w 681"/>
              <a:gd name="T33" fmla="*/ 543 h 586"/>
              <a:gd name="T34" fmla="*/ 54 w 681"/>
              <a:gd name="T35" fmla="*/ 554 h 586"/>
              <a:gd name="T36" fmla="*/ 50 w 681"/>
              <a:gd name="T37" fmla="*/ 562 h 586"/>
              <a:gd name="T38" fmla="*/ 48 w 681"/>
              <a:gd name="T39" fmla="*/ 570 h 586"/>
              <a:gd name="T40" fmla="*/ 59 w 681"/>
              <a:gd name="T41" fmla="*/ 584 h 586"/>
              <a:gd name="T42" fmla="*/ 91 w 681"/>
              <a:gd name="T43" fmla="*/ 581 h 586"/>
              <a:gd name="T44" fmla="*/ 159 w 681"/>
              <a:gd name="T45" fmla="*/ 562 h 586"/>
              <a:gd name="T46" fmla="*/ 246 w 681"/>
              <a:gd name="T47" fmla="*/ 515 h 586"/>
              <a:gd name="T48" fmla="*/ 313 w 681"/>
              <a:gd name="T49" fmla="*/ 487 h 586"/>
              <a:gd name="T50" fmla="*/ 386 w 681"/>
              <a:gd name="T51" fmla="*/ 486 h 586"/>
              <a:gd name="T52" fmla="*/ 472 w 681"/>
              <a:gd name="T53" fmla="*/ 470 h 586"/>
              <a:gd name="T54" fmla="*/ 548 w 681"/>
              <a:gd name="T55" fmla="*/ 438 h 586"/>
              <a:gd name="T56" fmla="*/ 611 w 681"/>
              <a:gd name="T57" fmla="*/ 393 h 586"/>
              <a:gd name="T58" fmla="*/ 655 w 681"/>
              <a:gd name="T59" fmla="*/ 338 h 586"/>
              <a:gd name="T60" fmla="*/ 678 w 681"/>
              <a:gd name="T61" fmla="*/ 277 h 586"/>
              <a:gd name="T62" fmla="*/ 678 w 681"/>
              <a:gd name="T63" fmla="*/ 212 h 586"/>
              <a:gd name="T64" fmla="*/ 655 w 681"/>
              <a:gd name="T65" fmla="*/ 150 h 586"/>
              <a:gd name="T66" fmla="*/ 583 w 681"/>
              <a:gd name="T67" fmla="*/ 352 h 586"/>
              <a:gd name="T68" fmla="*/ 532 w 681"/>
              <a:gd name="T69" fmla="*/ 390 h 586"/>
              <a:gd name="T70" fmla="*/ 469 w 681"/>
              <a:gd name="T71" fmla="*/ 419 h 586"/>
              <a:gd name="T72" fmla="*/ 397 w 681"/>
              <a:gd name="T73" fmla="*/ 435 h 586"/>
              <a:gd name="T74" fmla="*/ 328 w 681"/>
              <a:gd name="T75" fmla="*/ 439 h 586"/>
              <a:gd name="T76" fmla="*/ 270 w 681"/>
              <a:gd name="T77" fmla="*/ 433 h 586"/>
              <a:gd name="T78" fmla="*/ 216 w 681"/>
              <a:gd name="T79" fmla="*/ 476 h 586"/>
              <a:gd name="T80" fmla="*/ 163 w 681"/>
              <a:gd name="T81" fmla="*/ 507 h 586"/>
              <a:gd name="T82" fmla="*/ 169 w 681"/>
              <a:gd name="T83" fmla="*/ 465 h 586"/>
              <a:gd name="T84" fmla="*/ 140 w 681"/>
              <a:gd name="T85" fmla="*/ 385 h 586"/>
              <a:gd name="T86" fmla="*/ 99 w 681"/>
              <a:gd name="T87" fmla="*/ 353 h 586"/>
              <a:gd name="T88" fmla="*/ 69 w 681"/>
              <a:gd name="T89" fmla="*/ 316 h 586"/>
              <a:gd name="T90" fmla="*/ 52 w 681"/>
              <a:gd name="T91" fmla="*/ 276 h 586"/>
              <a:gd name="T92" fmla="*/ 48 w 681"/>
              <a:gd name="T93" fmla="*/ 231 h 586"/>
              <a:gd name="T94" fmla="*/ 64 w 681"/>
              <a:gd name="T95" fmla="*/ 182 h 586"/>
              <a:gd name="T96" fmla="*/ 98 w 681"/>
              <a:gd name="T97" fmla="*/ 136 h 586"/>
              <a:gd name="T98" fmla="*/ 149 w 681"/>
              <a:gd name="T99" fmla="*/ 99 h 586"/>
              <a:gd name="T100" fmla="*/ 213 w 681"/>
              <a:gd name="T101" fmla="*/ 69 h 586"/>
              <a:gd name="T102" fmla="*/ 284 w 681"/>
              <a:gd name="T103" fmla="*/ 53 h 586"/>
              <a:gd name="T104" fmla="*/ 359 w 681"/>
              <a:gd name="T105" fmla="*/ 50 h 586"/>
              <a:gd name="T106" fmla="*/ 434 w 681"/>
              <a:gd name="T107" fmla="*/ 60 h 586"/>
              <a:gd name="T108" fmla="*/ 502 w 681"/>
              <a:gd name="T109" fmla="*/ 82 h 586"/>
              <a:gd name="T110" fmla="*/ 559 w 681"/>
              <a:gd name="T111" fmla="*/ 116 h 586"/>
              <a:gd name="T112" fmla="*/ 602 w 681"/>
              <a:gd name="T113" fmla="*/ 159 h 586"/>
              <a:gd name="T114" fmla="*/ 627 w 681"/>
              <a:gd name="T115" fmla="*/ 207 h 586"/>
              <a:gd name="T116" fmla="*/ 632 w 681"/>
              <a:gd name="T117" fmla="*/ 257 h 586"/>
              <a:gd name="T118" fmla="*/ 618 w 681"/>
              <a:gd name="T119" fmla="*/ 307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1" h="586">
                <a:moveTo>
                  <a:pt x="636" y="122"/>
                </a:moveTo>
                <a:lnTo>
                  <a:pt x="624" y="108"/>
                </a:lnTo>
                <a:lnTo>
                  <a:pt x="611" y="95"/>
                </a:lnTo>
                <a:lnTo>
                  <a:pt x="597" y="83"/>
                </a:lnTo>
                <a:lnTo>
                  <a:pt x="582" y="72"/>
                </a:lnTo>
                <a:lnTo>
                  <a:pt x="566" y="61"/>
                </a:lnTo>
                <a:lnTo>
                  <a:pt x="548" y="51"/>
                </a:lnTo>
                <a:lnTo>
                  <a:pt x="531" y="41"/>
                </a:lnTo>
                <a:lnTo>
                  <a:pt x="512" y="34"/>
                </a:lnTo>
                <a:lnTo>
                  <a:pt x="492" y="26"/>
                </a:lnTo>
                <a:lnTo>
                  <a:pt x="472" y="19"/>
                </a:lnTo>
                <a:lnTo>
                  <a:pt x="451" y="13"/>
                </a:lnTo>
                <a:lnTo>
                  <a:pt x="430" y="9"/>
                </a:lnTo>
                <a:lnTo>
                  <a:pt x="408" y="6"/>
                </a:lnTo>
                <a:lnTo>
                  <a:pt x="386" y="2"/>
                </a:lnTo>
                <a:lnTo>
                  <a:pt x="364" y="1"/>
                </a:lnTo>
                <a:lnTo>
                  <a:pt x="340" y="0"/>
                </a:lnTo>
                <a:lnTo>
                  <a:pt x="317" y="1"/>
                </a:lnTo>
                <a:lnTo>
                  <a:pt x="295" y="2"/>
                </a:lnTo>
                <a:lnTo>
                  <a:pt x="273" y="6"/>
                </a:lnTo>
                <a:lnTo>
                  <a:pt x="251" y="9"/>
                </a:lnTo>
                <a:lnTo>
                  <a:pt x="230" y="13"/>
                </a:lnTo>
                <a:lnTo>
                  <a:pt x="209" y="19"/>
                </a:lnTo>
                <a:lnTo>
                  <a:pt x="189" y="26"/>
                </a:lnTo>
                <a:lnTo>
                  <a:pt x="169" y="34"/>
                </a:lnTo>
                <a:lnTo>
                  <a:pt x="150" y="41"/>
                </a:lnTo>
                <a:lnTo>
                  <a:pt x="132" y="51"/>
                </a:lnTo>
                <a:lnTo>
                  <a:pt x="115" y="61"/>
                </a:lnTo>
                <a:lnTo>
                  <a:pt x="99" y="72"/>
                </a:lnTo>
                <a:lnTo>
                  <a:pt x="84" y="83"/>
                </a:lnTo>
                <a:lnTo>
                  <a:pt x="70" y="95"/>
                </a:lnTo>
                <a:lnTo>
                  <a:pt x="57" y="108"/>
                </a:lnTo>
                <a:lnTo>
                  <a:pt x="45" y="122"/>
                </a:lnTo>
                <a:lnTo>
                  <a:pt x="34" y="136"/>
                </a:lnTo>
                <a:lnTo>
                  <a:pt x="25" y="150"/>
                </a:lnTo>
                <a:lnTo>
                  <a:pt x="17" y="165"/>
                </a:lnTo>
                <a:lnTo>
                  <a:pt x="11" y="181"/>
                </a:lnTo>
                <a:lnTo>
                  <a:pt x="6" y="196"/>
                </a:lnTo>
                <a:lnTo>
                  <a:pt x="2" y="212"/>
                </a:lnTo>
                <a:lnTo>
                  <a:pt x="0" y="228"/>
                </a:lnTo>
                <a:lnTo>
                  <a:pt x="0" y="244"/>
                </a:lnTo>
                <a:lnTo>
                  <a:pt x="0" y="258"/>
                </a:lnTo>
                <a:lnTo>
                  <a:pt x="2" y="272"/>
                </a:lnTo>
                <a:lnTo>
                  <a:pt x="4" y="286"/>
                </a:lnTo>
                <a:lnTo>
                  <a:pt x="8" y="299"/>
                </a:lnTo>
                <a:lnTo>
                  <a:pt x="13" y="312"/>
                </a:lnTo>
                <a:lnTo>
                  <a:pt x="19" y="325"/>
                </a:lnTo>
                <a:lnTo>
                  <a:pt x="26" y="338"/>
                </a:lnTo>
                <a:lnTo>
                  <a:pt x="34" y="351"/>
                </a:lnTo>
                <a:lnTo>
                  <a:pt x="43" y="363"/>
                </a:lnTo>
                <a:lnTo>
                  <a:pt x="53" y="375"/>
                </a:lnTo>
                <a:lnTo>
                  <a:pt x="64" y="387"/>
                </a:lnTo>
                <a:lnTo>
                  <a:pt x="74" y="397"/>
                </a:lnTo>
                <a:lnTo>
                  <a:pt x="87" y="407"/>
                </a:lnTo>
                <a:lnTo>
                  <a:pt x="100" y="417"/>
                </a:lnTo>
                <a:lnTo>
                  <a:pt x="113" y="426"/>
                </a:lnTo>
                <a:lnTo>
                  <a:pt x="128" y="435"/>
                </a:lnTo>
                <a:lnTo>
                  <a:pt x="124" y="449"/>
                </a:lnTo>
                <a:lnTo>
                  <a:pt x="119" y="463"/>
                </a:lnTo>
                <a:lnTo>
                  <a:pt x="113" y="476"/>
                </a:lnTo>
                <a:lnTo>
                  <a:pt x="108" y="486"/>
                </a:lnTo>
                <a:lnTo>
                  <a:pt x="102" y="496"/>
                </a:lnTo>
                <a:lnTo>
                  <a:pt x="96" y="506"/>
                </a:lnTo>
                <a:lnTo>
                  <a:pt x="88" y="514"/>
                </a:lnTo>
                <a:lnTo>
                  <a:pt x="84" y="521"/>
                </a:lnTo>
                <a:lnTo>
                  <a:pt x="79" y="526"/>
                </a:lnTo>
                <a:lnTo>
                  <a:pt x="71" y="535"/>
                </a:lnTo>
                <a:lnTo>
                  <a:pt x="64" y="543"/>
                </a:lnTo>
                <a:lnTo>
                  <a:pt x="59" y="548"/>
                </a:lnTo>
                <a:lnTo>
                  <a:pt x="58" y="549"/>
                </a:lnTo>
                <a:lnTo>
                  <a:pt x="56" y="552"/>
                </a:lnTo>
                <a:lnTo>
                  <a:pt x="54" y="554"/>
                </a:lnTo>
                <a:lnTo>
                  <a:pt x="53" y="555"/>
                </a:lnTo>
                <a:lnTo>
                  <a:pt x="51" y="559"/>
                </a:lnTo>
                <a:lnTo>
                  <a:pt x="50" y="561"/>
                </a:lnTo>
                <a:lnTo>
                  <a:pt x="50" y="562"/>
                </a:lnTo>
                <a:lnTo>
                  <a:pt x="50" y="563"/>
                </a:lnTo>
                <a:lnTo>
                  <a:pt x="48" y="566"/>
                </a:lnTo>
                <a:lnTo>
                  <a:pt x="48" y="568"/>
                </a:lnTo>
                <a:lnTo>
                  <a:pt x="48" y="570"/>
                </a:lnTo>
                <a:lnTo>
                  <a:pt x="48" y="570"/>
                </a:lnTo>
                <a:lnTo>
                  <a:pt x="51" y="577"/>
                </a:lnTo>
                <a:lnTo>
                  <a:pt x="55" y="581"/>
                </a:lnTo>
                <a:lnTo>
                  <a:pt x="59" y="584"/>
                </a:lnTo>
                <a:lnTo>
                  <a:pt x="65" y="586"/>
                </a:lnTo>
                <a:lnTo>
                  <a:pt x="67" y="586"/>
                </a:lnTo>
                <a:lnTo>
                  <a:pt x="79" y="583"/>
                </a:lnTo>
                <a:lnTo>
                  <a:pt x="91" y="581"/>
                </a:lnTo>
                <a:lnTo>
                  <a:pt x="100" y="579"/>
                </a:lnTo>
                <a:lnTo>
                  <a:pt x="110" y="577"/>
                </a:lnTo>
                <a:lnTo>
                  <a:pt x="135" y="569"/>
                </a:lnTo>
                <a:lnTo>
                  <a:pt x="159" y="562"/>
                </a:lnTo>
                <a:lnTo>
                  <a:pt x="181" y="552"/>
                </a:lnTo>
                <a:lnTo>
                  <a:pt x="204" y="541"/>
                </a:lnTo>
                <a:lnTo>
                  <a:pt x="226" y="529"/>
                </a:lnTo>
                <a:lnTo>
                  <a:pt x="246" y="515"/>
                </a:lnTo>
                <a:lnTo>
                  <a:pt x="267" y="500"/>
                </a:lnTo>
                <a:lnTo>
                  <a:pt x="285" y="485"/>
                </a:lnTo>
                <a:lnTo>
                  <a:pt x="299" y="486"/>
                </a:lnTo>
                <a:lnTo>
                  <a:pt x="313" y="487"/>
                </a:lnTo>
                <a:lnTo>
                  <a:pt x="327" y="487"/>
                </a:lnTo>
                <a:lnTo>
                  <a:pt x="340" y="487"/>
                </a:lnTo>
                <a:lnTo>
                  <a:pt x="364" y="487"/>
                </a:lnTo>
                <a:lnTo>
                  <a:pt x="386" y="486"/>
                </a:lnTo>
                <a:lnTo>
                  <a:pt x="408" y="483"/>
                </a:lnTo>
                <a:lnTo>
                  <a:pt x="430" y="480"/>
                </a:lnTo>
                <a:lnTo>
                  <a:pt x="451" y="475"/>
                </a:lnTo>
                <a:lnTo>
                  <a:pt x="472" y="470"/>
                </a:lnTo>
                <a:lnTo>
                  <a:pt x="492" y="462"/>
                </a:lnTo>
                <a:lnTo>
                  <a:pt x="512" y="455"/>
                </a:lnTo>
                <a:lnTo>
                  <a:pt x="531" y="446"/>
                </a:lnTo>
                <a:lnTo>
                  <a:pt x="548" y="438"/>
                </a:lnTo>
                <a:lnTo>
                  <a:pt x="566" y="428"/>
                </a:lnTo>
                <a:lnTo>
                  <a:pt x="582" y="417"/>
                </a:lnTo>
                <a:lnTo>
                  <a:pt x="597" y="405"/>
                </a:lnTo>
                <a:lnTo>
                  <a:pt x="611" y="393"/>
                </a:lnTo>
                <a:lnTo>
                  <a:pt x="624" y="380"/>
                </a:lnTo>
                <a:lnTo>
                  <a:pt x="636" y="366"/>
                </a:lnTo>
                <a:lnTo>
                  <a:pt x="647" y="352"/>
                </a:lnTo>
                <a:lnTo>
                  <a:pt x="655" y="338"/>
                </a:lnTo>
                <a:lnTo>
                  <a:pt x="664" y="323"/>
                </a:lnTo>
                <a:lnTo>
                  <a:pt x="669" y="308"/>
                </a:lnTo>
                <a:lnTo>
                  <a:pt x="675" y="293"/>
                </a:lnTo>
                <a:lnTo>
                  <a:pt x="678" y="277"/>
                </a:lnTo>
                <a:lnTo>
                  <a:pt x="680" y="261"/>
                </a:lnTo>
                <a:lnTo>
                  <a:pt x="681" y="244"/>
                </a:lnTo>
                <a:lnTo>
                  <a:pt x="680" y="228"/>
                </a:lnTo>
                <a:lnTo>
                  <a:pt x="678" y="212"/>
                </a:lnTo>
                <a:lnTo>
                  <a:pt x="675" y="196"/>
                </a:lnTo>
                <a:lnTo>
                  <a:pt x="669" y="181"/>
                </a:lnTo>
                <a:lnTo>
                  <a:pt x="664" y="165"/>
                </a:lnTo>
                <a:lnTo>
                  <a:pt x="655" y="150"/>
                </a:lnTo>
                <a:lnTo>
                  <a:pt x="647" y="136"/>
                </a:lnTo>
                <a:lnTo>
                  <a:pt x="636" y="122"/>
                </a:lnTo>
                <a:close/>
                <a:moveTo>
                  <a:pt x="593" y="341"/>
                </a:moveTo>
                <a:lnTo>
                  <a:pt x="583" y="352"/>
                </a:lnTo>
                <a:lnTo>
                  <a:pt x="571" y="363"/>
                </a:lnTo>
                <a:lnTo>
                  <a:pt x="559" y="373"/>
                </a:lnTo>
                <a:lnTo>
                  <a:pt x="546" y="381"/>
                </a:lnTo>
                <a:lnTo>
                  <a:pt x="532" y="390"/>
                </a:lnTo>
                <a:lnTo>
                  <a:pt x="517" y="399"/>
                </a:lnTo>
                <a:lnTo>
                  <a:pt x="502" y="406"/>
                </a:lnTo>
                <a:lnTo>
                  <a:pt x="486" y="413"/>
                </a:lnTo>
                <a:lnTo>
                  <a:pt x="469" y="419"/>
                </a:lnTo>
                <a:lnTo>
                  <a:pt x="451" y="425"/>
                </a:lnTo>
                <a:lnTo>
                  <a:pt x="434" y="429"/>
                </a:lnTo>
                <a:lnTo>
                  <a:pt x="416" y="432"/>
                </a:lnTo>
                <a:lnTo>
                  <a:pt x="397" y="435"/>
                </a:lnTo>
                <a:lnTo>
                  <a:pt x="379" y="438"/>
                </a:lnTo>
                <a:lnTo>
                  <a:pt x="359" y="439"/>
                </a:lnTo>
                <a:lnTo>
                  <a:pt x="340" y="439"/>
                </a:lnTo>
                <a:lnTo>
                  <a:pt x="328" y="439"/>
                </a:lnTo>
                <a:lnTo>
                  <a:pt x="316" y="439"/>
                </a:lnTo>
                <a:lnTo>
                  <a:pt x="304" y="438"/>
                </a:lnTo>
                <a:lnTo>
                  <a:pt x="291" y="437"/>
                </a:lnTo>
                <a:lnTo>
                  <a:pt x="270" y="433"/>
                </a:lnTo>
                <a:lnTo>
                  <a:pt x="253" y="448"/>
                </a:lnTo>
                <a:lnTo>
                  <a:pt x="241" y="458"/>
                </a:lnTo>
                <a:lnTo>
                  <a:pt x="229" y="468"/>
                </a:lnTo>
                <a:lnTo>
                  <a:pt x="216" y="476"/>
                </a:lnTo>
                <a:lnTo>
                  <a:pt x="203" y="485"/>
                </a:lnTo>
                <a:lnTo>
                  <a:pt x="190" y="493"/>
                </a:lnTo>
                <a:lnTo>
                  <a:pt x="177" y="500"/>
                </a:lnTo>
                <a:lnTo>
                  <a:pt x="163" y="507"/>
                </a:lnTo>
                <a:lnTo>
                  <a:pt x="148" y="513"/>
                </a:lnTo>
                <a:lnTo>
                  <a:pt x="156" y="498"/>
                </a:lnTo>
                <a:lnTo>
                  <a:pt x="164" y="482"/>
                </a:lnTo>
                <a:lnTo>
                  <a:pt x="169" y="465"/>
                </a:lnTo>
                <a:lnTo>
                  <a:pt x="175" y="447"/>
                </a:lnTo>
                <a:lnTo>
                  <a:pt x="186" y="412"/>
                </a:lnTo>
                <a:lnTo>
                  <a:pt x="152" y="392"/>
                </a:lnTo>
                <a:lnTo>
                  <a:pt x="140" y="385"/>
                </a:lnTo>
                <a:lnTo>
                  <a:pt x="128" y="377"/>
                </a:lnTo>
                <a:lnTo>
                  <a:pt x="119" y="370"/>
                </a:lnTo>
                <a:lnTo>
                  <a:pt x="108" y="362"/>
                </a:lnTo>
                <a:lnTo>
                  <a:pt x="99" y="353"/>
                </a:lnTo>
                <a:lnTo>
                  <a:pt x="91" y="344"/>
                </a:lnTo>
                <a:lnTo>
                  <a:pt x="83" y="335"/>
                </a:lnTo>
                <a:lnTo>
                  <a:pt x="75" y="325"/>
                </a:lnTo>
                <a:lnTo>
                  <a:pt x="69" y="316"/>
                </a:lnTo>
                <a:lnTo>
                  <a:pt x="64" y="306"/>
                </a:lnTo>
                <a:lnTo>
                  <a:pt x="59" y="296"/>
                </a:lnTo>
                <a:lnTo>
                  <a:pt x="55" y="286"/>
                </a:lnTo>
                <a:lnTo>
                  <a:pt x="52" y="276"/>
                </a:lnTo>
                <a:lnTo>
                  <a:pt x="50" y="265"/>
                </a:lnTo>
                <a:lnTo>
                  <a:pt x="48" y="255"/>
                </a:lnTo>
                <a:lnTo>
                  <a:pt x="48" y="244"/>
                </a:lnTo>
                <a:lnTo>
                  <a:pt x="48" y="231"/>
                </a:lnTo>
                <a:lnTo>
                  <a:pt x="51" y="218"/>
                </a:lnTo>
                <a:lnTo>
                  <a:pt x="54" y="207"/>
                </a:lnTo>
                <a:lnTo>
                  <a:pt x="58" y="194"/>
                </a:lnTo>
                <a:lnTo>
                  <a:pt x="64" y="182"/>
                </a:lnTo>
                <a:lnTo>
                  <a:pt x="71" y="170"/>
                </a:lnTo>
                <a:lnTo>
                  <a:pt x="79" y="159"/>
                </a:lnTo>
                <a:lnTo>
                  <a:pt x="88" y="147"/>
                </a:lnTo>
                <a:lnTo>
                  <a:pt x="98" y="136"/>
                </a:lnTo>
                <a:lnTo>
                  <a:pt x="110" y="126"/>
                </a:lnTo>
                <a:lnTo>
                  <a:pt x="122" y="116"/>
                </a:lnTo>
                <a:lnTo>
                  <a:pt x="135" y="107"/>
                </a:lnTo>
                <a:lnTo>
                  <a:pt x="149" y="99"/>
                </a:lnTo>
                <a:lnTo>
                  <a:pt x="163" y="90"/>
                </a:lnTo>
                <a:lnTo>
                  <a:pt x="179" y="82"/>
                </a:lnTo>
                <a:lnTo>
                  <a:pt x="195" y="76"/>
                </a:lnTo>
                <a:lnTo>
                  <a:pt x="213" y="69"/>
                </a:lnTo>
                <a:lnTo>
                  <a:pt x="230" y="64"/>
                </a:lnTo>
                <a:lnTo>
                  <a:pt x="247" y="60"/>
                </a:lnTo>
                <a:lnTo>
                  <a:pt x="266" y="56"/>
                </a:lnTo>
                <a:lnTo>
                  <a:pt x="284" y="53"/>
                </a:lnTo>
                <a:lnTo>
                  <a:pt x="302" y="51"/>
                </a:lnTo>
                <a:lnTo>
                  <a:pt x="322" y="50"/>
                </a:lnTo>
                <a:lnTo>
                  <a:pt x="340" y="50"/>
                </a:lnTo>
                <a:lnTo>
                  <a:pt x="359" y="50"/>
                </a:lnTo>
                <a:lnTo>
                  <a:pt x="379" y="51"/>
                </a:lnTo>
                <a:lnTo>
                  <a:pt x="397" y="53"/>
                </a:lnTo>
                <a:lnTo>
                  <a:pt x="416" y="56"/>
                </a:lnTo>
                <a:lnTo>
                  <a:pt x="434" y="60"/>
                </a:lnTo>
                <a:lnTo>
                  <a:pt x="451" y="64"/>
                </a:lnTo>
                <a:lnTo>
                  <a:pt x="469" y="69"/>
                </a:lnTo>
                <a:lnTo>
                  <a:pt x="486" y="76"/>
                </a:lnTo>
                <a:lnTo>
                  <a:pt x="502" y="82"/>
                </a:lnTo>
                <a:lnTo>
                  <a:pt x="517" y="90"/>
                </a:lnTo>
                <a:lnTo>
                  <a:pt x="532" y="99"/>
                </a:lnTo>
                <a:lnTo>
                  <a:pt x="546" y="107"/>
                </a:lnTo>
                <a:lnTo>
                  <a:pt x="559" y="116"/>
                </a:lnTo>
                <a:lnTo>
                  <a:pt x="571" y="126"/>
                </a:lnTo>
                <a:lnTo>
                  <a:pt x="583" y="136"/>
                </a:lnTo>
                <a:lnTo>
                  <a:pt x="593" y="147"/>
                </a:lnTo>
                <a:lnTo>
                  <a:pt x="602" y="159"/>
                </a:lnTo>
                <a:lnTo>
                  <a:pt x="610" y="170"/>
                </a:lnTo>
                <a:lnTo>
                  <a:pt x="618" y="182"/>
                </a:lnTo>
                <a:lnTo>
                  <a:pt x="623" y="194"/>
                </a:lnTo>
                <a:lnTo>
                  <a:pt x="627" y="207"/>
                </a:lnTo>
                <a:lnTo>
                  <a:pt x="631" y="218"/>
                </a:lnTo>
                <a:lnTo>
                  <a:pt x="632" y="231"/>
                </a:lnTo>
                <a:lnTo>
                  <a:pt x="633" y="244"/>
                </a:lnTo>
                <a:lnTo>
                  <a:pt x="632" y="257"/>
                </a:lnTo>
                <a:lnTo>
                  <a:pt x="631" y="270"/>
                </a:lnTo>
                <a:lnTo>
                  <a:pt x="627" y="282"/>
                </a:lnTo>
                <a:lnTo>
                  <a:pt x="623" y="295"/>
                </a:lnTo>
                <a:lnTo>
                  <a:pt x="618" y="307"/>
                </a:lnTo>
                <a:lnTo>
                  <a:pt x="610" y="319"/>
                </a:lnTo>
                <a:lnTo>
                  <a:pt x="602" y="330"/>
                </a:lnTo>
                <a:lnTo>
                  <a:pt x="593" y="34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5" name="Freeform 83"/>
          <p:cNvSpPr>
            <a:spLocks noEditPoints="1"/>
          </p:cNvSpPr>
          <p:nvPr/>
        </p:nvSpPr>
        <p:spPr bwMode="auto">
          <a:xfrm>
            <a:off x="2676527" y="3579021"/>
            <a:ext cx="619126" cy="619126"/>
          </a:xfrm>
          <a:custGeom>
            <a:avLst/>
            <a:gdLst>
              <a:gd name="T0" fmla="*/ 512 w 585"/>
              <a:gd name="T1" fmla="*/ 99 h 585"/>
              <a:gd name="T2" fmla="*/ 456 w 585"/>
              <a:gd name="T3" fmla="*/ 49 h 585"/>
              <a:gd name="T4" fmla="*/ 387 w 585"/>
              <a:gd name="T5" fmla="*/ 16 h 585"/>
              <a:gd name="T6" fmla="*/ 313 w 585"/>
              <a:gd name="T7" fmla="*/ 1 h 585"/>
              <a:gd name="T8" fmla="*/ 235 w 585"/>
              <a:gd name="T9" fmla="*/ 6 h 585"/>
              <a:gd name="T10" fmla="*/ 164 w 585"/>
              <a:gd name="T11" fmla="*/ 30 h 585"/>
              <a:gd name="T12" fmla="*/ 100 w 585"/>
              <a:gd name="T13" fmla="*/ 73 h 585"/>
              <a:gd name="T14" fmla="*/ 50 w 585"/>
              <a:gd name="T15" fmla="*/ 129 h 585"/>
              <a:gd name="T16" fmla="*/ 16 w 585"/>
              <a:gd name="T17" fmla="*/ 198 h 585"/>
              <a:gd name="T18" fmla="*/ 2 w 585"/>
              <a:gd name="T19" fmla="*/ 273 h 585"/>
              <a:gd name="T20" fmla="*/ 6 w 585"/>
              <a:gd name="T21" fmla="*/ 351 h 585"/>
              <a:gd name="T22" fmla="*/ 31 w 585"/>
              <a:gd name="T23" fmla="*/ 422 h 585"/>
              <a:gd name="T24" fmla="*/ 73 w 585"/>
              <a:gd name="T25" fmla="*/ 486 h 585"/>
              <a:gd name="T26" fmla="*/ 130 w 585"/>
              <a:gd name="T27" fmla="*/ 535 h 585"/>
              <a:gd name="T28" fmla="*/ 198 w 585"/>
              <a:gd name="T29" fmla="*/ 569 h 585"/>
              <a:gd name="T30" fmla="*/ 273 w 585"/>
              <a:gd name="T31" fmla="*/ 584 h 585"/>
              <a:gd name="T32" fmla="*/ 350 w 585"/>
              <a:gd name="T33" fmla="*/ 579 h 585"/>
              <a:gd name="T34" fmla="*/ 423 w 585"/>
              <a:gd name="T35" fmla="*/ 555 h 585"/>
              <a:gd name="T36" fmla="*/ 486 w 585"/>
              <a:gd name="T37" fmla="*/ 513 h 585"/>
              <a:gd name="T38" fmla="*/ 536 w 585"/>
              <a:gd name="T39" fmla="*/ 455 h 585"/>
              <a:gd name="T40" fmla="*/ 570 w 585"/>
              <a:gd name="T41" fmla="*/ 387 h 585"/>
              <a:gd name="T42" fmla="*/ 585 w 585"/>
              <a:gd name="T43" fmla="*/ 312 h 585"/>
              <a:gd name="T44" fmla="*/ 579 w 585"/>
              <a:gd name="T45" fmla="*/ 234 h 585"/>
              <a:gd name="T46" fmla="*/ 556 w 585"/>
              <a:gd name="T47" fmla="*/ 163 h 585"/>
              <a:gd name="T48" fmla="*/ 457 w 585"/>
              <a:gd name="T49" fmla="*/ 419 h 585"/>
              <a:gd name="T50" fmla="*/ 419 w 585"/>
              <a:gd name="T51" fmla="*/ 456 h 585"/>
              <a:gd name="T52" fmla="*/ 372 w 585"/>
              <a:gd name="T53" fmla="*/ 483 h 585"/>
              <a:gd name="T54" fmla="*/ 320 w 585"/>
              <a:gd name="T55" fmla="*/ 497 h 585"/>
              <a:gd name="T56" fmla="*/ 265 w 585"/>
              <a:gd name="T57" fmla="*/ 497 h 585"/>
              <a:gd name="T58" fmla="*/ 213 w 585"/>
              <a:gd name="T59" fmla="*/ 483 h 585"/>
              <a:gd name="T60" fmla="*/ 167 w 585"/>
              <a:gd name="T61" fmla="*/ 456 h 585"/>
              <a:gd name="T62" fmla="*/ 129 w 585"/>
              <a:gd name="T63" fmla="*/ 419 h 585"/>
              <a:gd name="T64" fmla="*/ 102 w 585"/>
              <a:gd name="T65" fmla="*/ 372 h 585"/>
              <a:gd name="T66" fmla="*/ 88 w 585"/>
              <a:gd name="T67" fmla="*/ 320 h 585"/>
              <a:gd name="T68" fmla="*/ 88 w 585"/>
              <a:gd name="T69" fmla="*/ 265 h 585"/>
              <a:gd name="T70" fmla="*/ 102 w 585"/>
              <a:gd name="T71" fmla="*/ 212 h 585"/>
              <a:gd name="T72" fmla="*/ 129 w 585"/>
              <a:gd name="T73" fmla="*/ 166 h 585"/>
              <a:gd name="T74" fmla="*/ 167 w 585"/>
              <a:gd name="T75" fmla="*/ 128 h 585"/>
              <a:gd name="T76" fmla="*/ 213 w 585"/>
              <a:gd name="T77" fmla="*/ 101 h 585"/>
              <a:gd name="T78" fmla="*/ 265 w 585"/>
              <a:gd name="T79" fmla="*/ 87 h 585"/>
              <a:gd name="T80" fmla="*/ 320 w 585"/>
              <a:gd name="T81" fmla="*/ 87 h 585"/>
              <a:gd name="T82" fmla="*/ 372 w 585"/>
              <a:gd name="T83" fmla="*/ 101 h 585"/>
              <a:gd name="T84" fmla="*/ 419 w 585"/>
              <a:gd name="T85" fmla="*/ 128 h 585"/>
              <a:gd name="T86" fmla="*/ 457 w 585"/>
              <a:gd name="T87" fmla="*/ 166 h 585"/>
              <a:gd name="T88" fmla="*/ 484 w 585"/>
              <a:gd name="T89" fmla="*/ 212 h 585"/>
              <a:gd name="T90" fmla="*/ 498 w 585"/>
              <a:gd name="T91" fmla="*/ 265 h 585"/>
              <a:gd name="T92" fmla="*/ 498 w 585"/>
              <a:gd name="T93" fmla="*/ 320 h 585"/>
              <a:gd name="T94" fmla="*/ 484 w 585"/>
              <a:gd name="T95" fmla="*/ 37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5">
                <a:moveTo>
                  <a:pt x="546" y="145"/>
                </a:moveTo>
                <a:lnTo>
                  <a:pt x="536" y="129"/>
                </a:lnTo>
                <a:lnTo>
                  <a:pt x="524" y="114"/>
                </a:lnTo>
                <a:lnTo>
                  <a:pt x="512" y="99"/>
                </a:lnTo>
                <a:lnTo>
                  <a:pt x="499" y="86"/>
                </a:lnTo>
                <a:lnTo>
                  <a:pt x="486" y="73"/>
                </a:lnTo>
                <a:lnTo>
                  <a:pt x="471" y="61"/>
                </a:lnTo>
                <a:lnTo>
                  <a:pt x="456" y="49"/>
                </a:lnTo>
                <a:lnTo>
                  <a:pt x="440" y="40"/>
                </a:lnTo>
                <a:lnTo>
                  <a:pt x="423" y="30"/>
                </a:lnTo>
                <a:lnTo>
                  <a:pt x="405" y="22"/>
                </a:lnTo>
                <a:lnTo>
                  <a:pt x="387" y="16"/>
                </a:lnTo>
                <a:lnTo>
                  <a:pt x="369" y="10"/>
                </a:lnTo>
                <a:lnTo>
                  <a:pt x="350" y="6"/>
                </a:lnTo>
                <a:lnTo>
                  <a:pt x="332" y="3"/>
                </a:lnTo>
                <a:lnTo>
                  <a:pt x="313" y="1"/>
                </a:lnTo>
                <a:lnTo>
                  <a:pt x="293" y="0"/>
                </a:lnTo>
                <a:lnTo>
                  <a:pt x="273" y="1"/>
                </a:lnTo>
                <a:lnTo>
                  <a:pt x="254" y="3"/>
                </a:lnTo>
                <a:lnTo>
                  <a:pt x="235" y="6"/>
                </a:lnTo>
                <a:lnTo>
                  <a:pt x="216" y="10"/>
                </a:lnTo>
                <a:lnTo>
                  <a:pt x="198" y="16"/>
                </a:lnTo>
                <a:lnTo>
                  <a:pt x="181" y="22"/>
                </a:lnTo>
                <a:lnTo>
                  <a:pt x="164" y="30"/>
                </a:lnTo>
                <a:lnTo>
                  <a:pt x="146" y="40"/>
                </a:lnTo>
                <a:lnTo>
                  <a:pt x="130" y="49"/>
                </a:lnTo>
                <a:lnTo>
                  <a:pt x="114" y="61"/>
                </a:lnTo>
                <a:lnTo>
                  <a:pt x="100" y="73"/>
                </a:lnTo>
                <a:lnTo>
                  <a:pt x="86" y="86"/>
                </a:lnTo>
                <a:lnTo>
                  <a:pt x="73" y="99"/>
                </a:lnTo>
                <a:lnTo>
                  <a:pt x="61" y="114"/>
                </a:lnTo>
                <a:lnTo>
                  <a:pt x="50" y="129"/>
                </a:lnTo>
                <a:lnTo>
                  <a:pt x="39" y="145"/>
                </a:lnTo>
                <a:lnTo>
                  <a:pt x="31" y="163"/>
                </a:lnTo>
                <a:lnTo>
                  <a:pt x="23" y="180"/>
                </a:lnTo>
                <a:lnTo>
                  <a:pt x="16" y="198"/>
                </a:lnTo>
                <a:lnTo>
                  <a:pt x="10" y="216"/>
                </a:lnTo>
                <a:lnTo>
                  <a:pt x="6" y="234"/>
                </a:lnTo>
                <a:lnTo>
                  <a:pt x="3" y="253"/>
                </a:lnTo>
                <a:lnTo>
                  <a:pt x="2" y="273"/>
                </a:lnTo>
                <a:lnTo>
                  <a:pt x="0" y="292"/>
                </a:lnTo>
                <a:lnTo>
                  <a:pt x="2" y="312"/>
                </a:lnTo>
                <a:lnTo>
                  <a:pt x="3" y="331"/>
                </a:lnTo>
                <a:lnTo>
                  <a:pt x="6" y="351"/>
                </a:lnTo>
                <a:lnTo>
                  <a:pt x="10" y="369"/>
                </a:lnTo>
                <a:lnTo>
                  <a:pt x="16" y="387"/>
                </a:lnTo>
                <a:lnTo>
                  <a:pt x="23" y="405"/>
                </a:lnTo>
                <a:lnTo>
                  <a:pt x="31" y="422"/>
                </a:lnTo>
                <a:lnTo>
                  <a:pt x="39" y="439"/>
                </a:lnTo>
                <a:lnTo>
                  <a:pt x="50" y="455"/>
                </a:lnTo>
                <a:lnTo>
                  <a:pt x="61" y="470"/>
                </a:lnTo>
                <a:lnTo>
                  <a:pt x="73" y="486"/>
                </a:lnTo>
                <a:lnTo>
                  <a:pt x="86" y="500"/>
                </a:lnTo>
                <a:lnTo>
                  <a:pt x="100" y="513"/>
                </a:lnTo>
                <a:lnTo>
                  <a:pt x="114" y="524"/>
                </a:lnTo>
                <a:lnTo>
                  <a:pt x="130" y="535"/>
                </a:lnTo>
                <a:lnTo>
                  <a:pt x="146" y="545"/>
                </a:lnTo>
                <a:lnTo>
                  <a:pt x="164" y="555"/>
                </a:lnTo>
                <a:lnTo>
                  <a:pt x="181" y="562"/>
                </a:lnTo>
                <a:lnTo>
                  <a:pt x="198" y="569"/>
                </a:lnTo>
                <a:lnTo>
                  <a:pt x="216" y="575"/>
                </a:lnTo>
                <a:lnTo>
                  <a:pt x="235" y="579"/>
                </a:lnTo>
                <a:lnTo>
                  <a:pt x="254" y="582"/>
                </a:lnTo>
                <a:lnTo>
                  <a:pt x="273" y="584"/>
                </a:lnTo>
                <a:lnTo>
                  <a:pt x="293" y="585"/>
                </a:lnTo>
                <a:lnTo>
                  <a:pt x="313" y="584"/>
                </a:lnTo>
                <a:lnTo>
                  <a:pt x="332" y="582"/>
                </a:lnTo>
                <a:lnTo>
                  <a:pt x="350" y="579"/>
                </a:lnTo>
                <a:lnTo>
                  <a:pt x="369" y="575"/>
                </a:lnTo>
                <a:lnTo>
                  <a:pt x="387" y="569"/>
                </a:lnTo>
                <a:lnTo>
                  <a:pt x="405" y="562"/>
                </a:lnTo>
                <a:lnTo>
                  <a:pt x="423" y="555"/>
                </a:lnTo>
                <a:lnTo>
                  <a:pt x="440" y="545"/>
                </a:lnTo>
                <a:lnTo>
                  <a:pt x="456" y="535"/>
                </a:lnTo>
                <a:lnTo>
                  <a:pt x="471" y="524"/>
                </a:lnTo>
                <a:lnTo>
                  <a:pt x="486" y="513"/>
                </a:lnTo>
                <a:lnTo>
                  <a:pt x="499" y="500"/>
                </a:lnTo>
                <a:lnTo>
                  <a:pt x="512" y="486"/>
                </a:lnTo>
                <a:lnTo>
                  <a:pt x="524" y="470"/>
                </a:lnTo>
                <a:lnTo>
                  <a:pt x="536" y="455"/>
                </a:lnTo>
                <a:lnTo>
                  <a:pt x="546" y="439"/>
                </a:lnTo>
                <a:lnTo>
                  <a:pt x="556" y="422"/>
                </a:lnTo>
                <a:lnTo>
                  <a:pt x="563" y="405"/>
                </a:lnTo>
                <a:lnTo>
                  <a:pt x="570" y="387"/>
                </a:lnTo>
                <a:lnTo>
                  <a:pt x="575" y="369"/>
                </a:lnTo>
                <a:lnTo>
                  <a:pt x="579" y="351"/>
                </a:lnTo>
                <a:lnTo>
                  <a:pt x="583" y="331"/>
                </a:lnTo>
                <a:lnTo>
                  <a:pt x="585" y="312"/>
                </a:lnTo>
                <a:lnTo>
                  <a:pt x="585" y="292"/>
                </a:lnTo>
                <a:lnTo>
                  <a:pt x="585" y="273"/>
                </a:lnTo>
                <a:lnTo>
                  <a:pt x="583" y="253"/>
                </a:lnTo>
                <a:lnTo>
                  <a:pt x="579" y="234"/>
                </a:lnTo>
                <a:lnTo>
                  <a:pt x="575" y="216"/>
                </a:lnTo>
                <a:lnTo>
                  <a:pt x="570" y="198"/>
                </a:lnTo>
                <a:lnTo>
                  <a:pt x="563" y="180"/>
                </a:lnTo>
                <a:lnTo>
                  <a:pt x="556" y="163"/>
                </a:lnTo>
                <a:lnTo>
                  <a:pt x="546" y="145"/>
                </a:lnTo>
                <a:close/>
                <a:moveTo>
                  <a:pt x="472" y="396"/>
                </a:moveTo>
                <a:lnTo>
                  <a:pt x="465" y="408"/>
                </a:lnTo>
                <a:lnTo>
                  <a:pt x="457" y="419"/>
                </a:lnTo>
                <a:lnTo>
                  <a:pt x="449" y="429"/>
                </a:lnTo>
                <a:lnTo>
                  <a:pt x="439" y="439"/>
                </a:lnTo>
                <a:lnTo>
                  <a:pt x="429" y="448"/>
                </a:lnTo>
                <a:lnTo>
                  <a:pt x="419" y="456"/>
                </a:lnTo>
                <a:lnTo>
                  <a:pt x="409" y="464"/>
                </a:lnTo>
                <a:lnTo>
                  <a:pt x="397" y="472"/>
                </a:lnTo>
                <a:lnTo>
                  <a:pt x="385" y="478"/>
                </a:lnTo>
                <a:lnTo>
                  <a:pt x="372" y="483"/>
                </a:lnTo>
                <a:lnTo>
                  <a:pt x="360" y="489"/>
                </a:lnTo>
                <a:lnTo>
                  <a:pt x="347" y="492"/>
                </a:lnTo>
                <a:lnTo>
                  <a:pt x="334" y="495"/>
                </a:lnTo>
                <a:lnTo>
                  <a:pt x="320" y="497"/>
                </a:lnTo>
                <a:lnTo>
                  <a:pt x="307" y="498"/>
                </a:lnTo>
                <a:lnTo>
                  <a:pt x="293" y="500"/>
                </a:lnTo>
                <a:lnTo>
                  <a:pt x="279" y="498"/>
                </a:lnTo>
                <a:lnTo>
                  <a:pt x="265" y="497"/>
                </a:lnTo>
                <a:lnTo>
                  <a:pt x="252" y="495"/>
                </a:lnTo>
                <a:lnTo>
                  <a:pt x="239" y="492"/>
                </a:lnTo>
                <a:lnTo>
                  <a:pt x="226" y="489"/>
                </a:lnTo>
                <a:lnTo>
                  <a:pt x="213" y="483"/>
                </a:lnTo>
                <a:lnTo>
                  <a:pt x="201" y="478"/>
                </a:lnTo>
                <a:lnTo>
                  <a:pt x="189" y="472"/>
                </a:lnTo>
                <a:lnTo>
                  <a:pt x="178" y="464"/>
                </a:lnTo>
                <a:lnTo>
                  <a:pt x="167" y="456"/>
                </a:lnTo>
                <a:lnTo>
                  <a:pt x="156" y="448"/>
                </a:lnTo>
                <a:lnTo>
                  <a:pt x="146" y="439"/>
                </a:lnTo>
                <a:lnTo>
                  <a:pt x="138" y="429"/>
                </a:lnTo>
                <a:lnTo>
                  <a:pt x="129" y="419"/>
                </a:lnTo>
                <a:lnTo>
                  <a:pt x="120" y="408"/>
                </a:lnTo>
                <a:lnTo>
                  <a:pt x="114" y="396"/>
                </a:lnTo>
                <a:lnTo>
                  <a:pt x="107" y="384"/>
                </a:lnTo>
                <a:lnTo>
                  <a:pt x="102" y="372"/>
                </a:lnTo>
                <a:lnTo>
                  <a:pt x="97" y="359"/>
                </a:lnTo>
                <a:lnTo>
                  <a:pt x="92" y="346"/>
                </a:lnTo>
                <a:lnTo>
                  <a:pt x="90" y="333"/>
                </a:lnTo>
                <a:lnTo>
                  <a:pt x="88" y="320"/>
                </a:lnTo>
                <a:lnTo>
                  <a:pt x="86" y="306"/>
                </a:lnTo>
                <a:lnTo>
                  <a:pt x="86" y="292"/>
                </a:lnTo>
                <a:lnTo>
                  <a:pt x="86" y="278"/>
                </a:lnTo>
                <a:lnTo>
                  <a:pt x="88" y="265"/>
                </a:lnTo>
                <a:lnTo>
                  <a:pt x="90" y="251"/>
                </a:lnTo>
                <a:lnTo>
                  <a:pt x="92" y="238"/>
                </a:lnTo>
                <a:lnTo>
                  <a:pt x="97" y="225"/>
                </a:lnTo>
                <a:lnTo>
                  <a:pt x="102" y="212"/>
                </a:lnTo>
                <a:lnTo>
                  <a:pt x="107" y="200"/>
                </a:lnTo>
                <a:lnTo>
                  <a:pt x="114" y="189"/>
                </a:lnTo>
                <a:lnTo>
                  <a:pt x="120" y="177"/>
                </a:lnTo>
                <a:lnTo>
                  <a:pt x="129" y="166"/>
                </a:lnTo>
                <a:lnTo>
                  <a:pt x="138" y="155"/>
                </a:lnTo>
                <a:lnTo>
                  <a:pt x="146" y="145"/>
                </a:lnTo>
                <a:lnTo>
                  <a:pt x="156" y="137"/>
                </a:lnTo>
                <a:lnTo>
                  <a:pt x="167" y="128"/>
                </a:lnTo>
                <a:lnTo>
                  <a:pt x="178" y="121"/>
                </a:lnTo>
                <a:lnTo>
                  <a:pt x="189" y="113"/>
                </a:lnTo>
                <a:lnTo>
                  <a:pt x="201" y="107"/>
                </a:lnTo>
                <a:lnTo>
                  <a:pt x="213" y="101"/>
                </a:lnTo>
                <a:lnTo>
                  <a:pt x="226" y="96"/>
                </a:lnTo>
                <a:lnTo>
                  <a:pt x="239" y="93"/>
                </a:lnTo>
                <a:lnTo>
                  <a:pt x="252" y="89"/>
                </a:lnTo>
                <a:lnTo>
                  <a:pt x="265" y="87"/>
                </a:lnTo>
                <a:lnTo>
                  <a:pt x="279" y="86"/>
                </a:lnTo>
                <a:lnTo>
                  <a:pt x="293" y="85"/>
                </a:lnTo>
                <a:lnTo>
                  <a:pt x="307" y="86"/>
                </a:lnTo>
                <a:lnTo>
                  <a:pt x="320" y="87"/>
                </a:lnTo>
                <a:lnTo>
                  <a:pt x="334" y="89"/>
                </a:lnTo>
                <a:lnTo>
                  <a:pt x="347" y="93"/>
                </a:lnTo>
                <a:lnTo>
                  <a:pt x="360" y="96"/>
                </a:lnTo>
                <a:lnTo>
                  <a:pt x="372" y="101"/>
                </a:lnTo>
                <a:lnTo>
                  <a:pt x="385" y="107"/>
                </a:lnTo>
                <a:lnTo>
                  <a:pt x="397" y="113"/>
                </a:lnTo>
                <a:lnTo>
                  <a:pt x="409" y="121"/>
                </a:lnTo>
                <a:lnTo>
                  <a:pt x="419" y="128"/>
                </a:lnTo>
                <a:lnTo>
                  <a:pt x="429" y="137"/>
                </a:lnTo>
                <a:lnTo>
                  <a:pt x="439" y="145"/>
                </a:lnTo>
                <a:lnTo>
                  <a:pt x="449" y="155"/>
                </a:lnTo>
                <a:lnTo>
                  <a:pt x="457" y="166"/>
                </a:lnTo>
                <a:lnTo>
                  <a:pt x="465" y="177"/>
                </a:lnTo>
                <a:lnTo>
                  <a:pt x="472" y="189"/>
                </a:lnTo>
                <a:lnTo>
                  <a:pt x="479" y="200"/>
                </a:lnTo>
                <a:lnTo>
                  <a:pt x="484" y="212"/>
                </a:lnTo>
                <a:lnTo>
                  <a:pt x="489" y="225"/>
                </a:lnTo>
                <a:lnTo>
                  <a:pt x="493" y="238"/>
                </a:lnTo>
                <a:lnTo>
                  <a:pt x="496" y="251"/>
                </a:lnTo>
                <a:lnTo>
                  <a:pt x="498" y="265"/>
                </a:lnTo>
                <a:lnTo>
                  <a:pt x="499" y="278"/>
                </a:lnTo>
                <a:lnTo>
                  <a:pt x="499" y="292"/>
                </a:lnTo>
                <a:lnTo>
                  <a:pt x="499" y="306"/>
                </a:lnTo>
                <a:lnTo>
                  <a:pt x="498" y="320"/>
                </a:lnTo>
                <a:lnTo>
                  <a:pt x="496" y="333"/>
                </a:lnTo>
                <a:lnTo>
                  <a:pt x="493" y="346"/>
                </a:lnTo>
                <a:lnTo>
                  <a:pt x="489" y="359"/>
                </a:lnTo>
                <a:lnTo>
                  <a:pt x="484" y="372"/>
                </a:lnTo>
                <a:lnTo>
                  <a:pt x="479" y="384"/>
                </a:lnTo>
                <a:lnTo>
                  <a:pt x="472" y="39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6" name="Freeform 84"/>
          <p:cNvSpPr>
            <a:spLocks noEditPoints="1"/>
          </p:cNvSpPr>
          <p:nvPr/>
        </p:nvSpPr>
        <p:spPr bwMode="auto">
          <a:xfrm>
            <a:off x="2886076" y="3728244"/>
            <a:ext cx="203200" cy="320676"/>
          </a:xfrm>
          <a:custGeom>
            <a:avLst/>
            <a:gdLst>
              <a:gd name="T0" fmla="*/ 0 w 194"/>
              <a:gd name="T1" fmla="*/ 304 h 304"/>
              <a:gd name="T2" fmla="*/ 194 w 194"/>
              <a:gd name="T3" fmla="*/ 205 h 304"/>
              <a:gd name="T4" fmla="*/ 194 w 194"/>
              <a:gd name="T5" fmla="*/ 0 h 304"/>
              <a:gd name="T6" fmla="*/ 0 w 194"/>
              <a:gd name="T7" fmla="*/ 97 h 304"/>
              <a:gd name="T8" fmla="*/ 0 w 194"/>
              <a:gd name="T9" fmla="*/ 304 h 304"/>
              <a:gd name="T10" fmla="*/ 49 w 194"/>
              <a:gd name="T11" fmla="*/ 128 h 304"/>
              <a:gd name="T12" fmla="*/ 146 w 194"/>
              <a:gd name="T13" fmla="*/ 176 h 304"/>
              <a:gd name="T14" fmla="*/ 49 w 194"/>
              <a:gd name="T15" fmla="*/ 225 h 304"/>
              <a:gd name="T16" fmla="*/ 49 w 194"/>
              <a:gd name="T17"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304">
                <a:moveTo>
                  <a:pt x="0" y="304"/>
                </a:moveTo>
                <a:lnTo>
                  <a:pt x="194" y="205"/>
                </a:lnTo>
                <a:lnTo>
                  <a:pt x="194" y="0"/>
                </a:lnTo>
                <a:lnTo>
                  <a:pt x="0" y="97"/>
                </a:lnTo>
                <a:lnTo>
                  <a:pt x="0" y="304"/>
                </a:lnTo>
                <a:close/>
                <a:moveTo>
                  <a:pt x="49" y="128"/>
                </a:moveTo>
                <a:lnTo>
                  <a:pt x="146" y="176"/>
                </a:lnTo>
                <a:lnTo>
                  <a:pt x="49" y="225"/>
                </a:lnTo>
                <a:lnTo>
                  <a:pt x="49" y="12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7" name="Freeform 85"/>
          <p:cNvSpPr>
            <a:spLocks noEditPoints="1"/>
          </p:cNvSpPr>
          <p:nvPr/>
        </p:nvSpPr>
        <p:spPr bwMode="auto">
          <a:xfrm>
            <a:off x="4244977" y="3604421"/>
            <a:ext cx="463550" cy="565150"/>
          </a:xfrm>
          <a:custGeom>
            <a:avLst/>
            <a:gdLst>
              <a:gd name="T0" fmla="*/ 416 w 439"/>
              <a:gd name="T1" fmla="*/ 15 h 536"/>
              <a:gd name="T2" fmla="*/ 406 w 439"/>
              <a:gd name="T3" fmla="*/ 8 h 536"/>
              <a:gd name="T4" fmla="*/ 395 w 439"/>
              <a:gd name="T5" fmla="*/ 3 h 536"/>
              <a:gd name="T6" fmla="*/ 383 w 439"/>
              <a:gd name="T7" fmla="*/ 0 h 536"/>
              <a:gd name="T8" fmla="*/ 61 w 439"/>
              <a:gd name="T9" fmla="*/ 0 h 536"/>
              <a:gd name="T10" fmla="*/ 49 w 439"/>
              <a:gd name="T11" fmla="*/ 2 h 536"/>
              <a:gd name="T12" fmla="*/ 38 w 439"/>
              <a:gd name="T13" fmla="*/ 5 h 536"/>
              <a:gd name="T14" fmla="*/ 27 w 439"/>
              <a:gd name="T15" fmla="*/ 10 h 536"/>
              <a:gd name="T16" fmla="*/ 17 w 439"/>
              <a:gd name="T17" fmla="*/ 19 h 536"/>
              <a:gd name="T18" fmla="*/ 10 w 439"/>
              <a:gd name="T19" fmla="*/ 27 h 536"/>
              <a:gd name="T20" fmla="*/ 4 w 439"/>
              <a:gd name="T21" fmla="*/ 38 h 536"/>
              <a:gd name="T22" fmla="*/ 1 w 439"/>
              <a:gd name="T23" fmla="*/ 49 h 536"/>
              <a:gd name="T24" fmla="*/ 0 w 439"/>
              <a:gd name="T25" fmla="*/ 61 h 536"/>
              <a:gd name="T26" fmla="*/ 0 w 439"/>
              <a:gd name="T27" fmla="*/ 481 h 536"/>
              <a:gd name="T28" fmla="*/ 2 w 439"/>
              <a:gd name="T29" fmla="*/ 493 h 536"/>
              <a:gd name="T30" fmla="*/ 7 w 439"/>
              <a:gd name="T31" fmla="*/ 504 h 536"/>
              <a:gd name="T32" fmla="*/ 13 w 439"/>
              <a:gd name="T33" fmla="*/ 513 h 536"/>
              <a:gd name="T34" fmla="*/ 23 w 439"/>
              <a:gd name="T35" fmla="*/ 522 h 536"/>
              <a:gd name="T36" fmla="*/ 32 w 439"/>
              <a:gd name="T37" fmla="*/ 530 h 536"/>
              <a:gd name="T38" fmla="*/ 43 w 439"/>
              <a:gd name="T39" fmla="*/ 534 h 536"/>
              <a:gd name="T40" fmla="*/ 54 w 439"/>
              <a:gd name="T41" fmla="*/ 536 h 536"/>
              <a:gd name="T42" fmla="*/ 377 w 439"/>
              <a:gd name="T43" fmla="*/ 536 h 536"/>
              <a:gd name="T44" fmla="*/ 390 w 439"/>
              <a:gd name="T45" fmla="*/ 535 h 536"/>
              <a:gd name="T46" fmla="*/ 401 w 439"/>
              <a:gd name="T47" fmla="*/ 532 h 536"/>
              <a:gd name="T48" fmla="*/ 410 w 439"/>
              <a:gd name="T49" fmla="*/ 526 h 536"/>
              <a:gd name="T50" fmla="*/ 420 w 439"/>
              <a:gd name="T51" fmla="*/ 519 h 536"/>
              <a:gd name="T52" fmla="*/ 428 w 439"/>
              <a:gd name="T53" fmla="*/ 509 h 536"/>
              <a:gd name="T54" fmla="*/ 434 w 439"/>
              <a:gd name="T55" fmla="*/ 498 h 536"/>
              <a:gd name="T56" fmla="*/ 437 w 439"/>
              <a:gd name="T57" fmla="*/ 487 h 536"/>
              <a:gd name="T58" fmla="*/ 439 w 439"/>
              <a:gd name="T59" fmla="*/ 476 h 536"/>
              <a:gd name="T60" fmla="*/ 437 w 439"/>
              <a:gd name="T61" fmla="*/ 56 h 536"/>
              <a:gd name="T62" fmla="*/ 435 w 439"/>
              <a:gd name="T63" fmla="*/ 44 h 536"/>
              <a:gd name="T64" fmla="*/ 431 w 439"/>
              <a:gd name="T65" fmla="*/ 33 h 536"/>
              <a:gd name="T66" fmla="*/ 424 w 439"/>
              <a:gd name="T67" fmla="*/ 23 h 536"/>
              <a:gd name="T68" fmla="*/ 237 w 439"/>
              <a:gd name="T69" fmla="*/ 505 h 536"/>
              <a:gd name="T70" fmla="*/ 228 w 439"/>
              <a:gd name="T71" fmla="*/ 510 h 536"/>
              <a:gd name="T72" fmla="*/ 219 w 439"/>
              <a:gd name="T73" fmla="*/ 512 h 536"/>
              <a:gd name="T74" fmla="*/ 210 w 439"/>
              <a:gd name="T75" fmla="*/ 510 h 536"/>
              <a:gd name="T76" fmla="*/ 202 w 439"/>
              <a:gd name="T77" fmla="*/ 505 h 536"/>
              <a:gd name="T78" fmla="*/ 197 w 439"/>
              <a:gd name="T79" fmla="*/ 497 h 536"/>
              <a:gd name="T80" fmla="*/ 194 w 439"/>
              <a:gd name="T81" fmla="*/ 487 h 536"/>
              <a:gd name="T82" fmla="*/ 197 w 439"/>
              <a:gd name="T83" fmla="*/ 478 h 536"/>
              <a:gd name="T84" fmla="*/ 202 w 439"/>
              <a:gd name="T85" fmla="*/ 470 h 536"/>
              <a:gd name="T86" fmla="*/ 210 w 439"/>
              <a:gd name="T87" fmla="*/ 465 h 536"/>
              <a:gd name="T88" fmla="*/ 219 w 439"/>
              <a:gd name="T89" fmla="*/ 463 h 536"/>
              <a:gd name="T90" fmla="*/ 228 w 439"/>
              <a:gd name="T91" fmla="*/ 465 h 536"/>
              <a:gd name="T92" fmla="*/ 237 w 439"/>
              <a:gd name="T93" fmla="*/ 470 h 536"/>
              <a:gd name="T94" fmla="*/ 242 w 439"/>
              <a:gd name="T95" fmla="*/ 478 h 536"/>
              <a:gd name="T96" fmla="*/ 243 w 439"/>
              <a:gd name="T97" fmla="*/ 487 h 536"/>
              <a:gd name="T98" fmla="*/ 242 w 439"/>
              <a:gd name="T99" fmla="*/ 497 h 536"/>
              <a:gd name="T100" fmla="*/ 237 w 439"/>
              <a:gd name="T101" fmla="*/ 505 h 536"/>
              <a:gd name="T102" fmla="*/ 389 w 439"/>
              <a:gd name="T103" fmla="*/ 431 h 536"/>
              <a:gd name="T104" fmla="*/ 382 w 439"/>
              <a:gd name="T105" fmla="*/ 438 h 536"/>
              <a:gd name="T106" fmla="*/ 61 w 439"/>
              <a:gd name="T107" fmla="*/ 439 h 536"/>
              <a:gd name="T108" fmla="*/ 52 w 439"/>
              <a:gd name="T109" fmla="*/ 436 h 536"/>
              <a:gd name="T110" fmla="*/ 49 w 439"/>
              <a:gd name="T111" fmla="*/ 427 h 536"/>
              <a:gd name="T112" fmla="*/ 50 w 439"/>
              <a:gd name="T113" fmla="*/ 57 h 536"/>
              <a:gd name="T114" fmla="*/ 56 w 439"/>
              <a:gd name="T115" fmla="*/ 50 h 536"/>
              <a:gd name="T116" fmla="*/ 377 w 439"/>
              <a:gd name="T117" fmla="*/ 49 h 536"/>
              <a:gd name="T118" fmla="*/ 386 w 439"/>
              <a:gd name="T119" fmla="*/ 52 h 536"/>
              <a:gd name="T120" fmla="*/ 390 w 439"/>
              <a:gd name="T121" fmla="*/ 6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9" h="536">
                <a:moveTo>
                  <a:pt x="420" y="19"/>
                </a:moveTo>
                <a:lnTo>
                  <a:pt x="416" y="15"/>
                </a:lnTo>
                <a:lnTo>
                  <a:pt x="410" y="10"/>
                </a:lnTo>
                <a:lnTo>
                  <a:pt x="406" y="8"/>
                </a:lnTo>
                <a:lnTo>
                  <a:pt x="401" y="5"/>
                </a:lnTo>
                <a:lnTo>
                  <a:pt x="395" y="3"/>
                </a:lnTo>
                <a:lnTo>
                  <a:pt x="390" y="2"/>
                </a:lnTo>
                <a:lnTo>
                  <a:pt x="383" y="0"/>
                </a:lnTo>
                <a:lnTo>
                  <a:pt x="377" y="0"/>
                </a:lnTo>
                <a:lnTo>
                  <a:pt x="61" y="0"/>
                </a:lnTo>
                <a:lnTo>
                  <a:pt x="54" y="0"/>
                </a:lnTo>
                <a:lnTo>
                  <a:pt x="49" y="2"/>
                </a:lnTo>
                <a:lnTo>
                  <a:pt x="43" y="3"/>
                </a:lnTo>
                <a:lnTo>
                  <a:pt x="38" y="5"/>
                </a:lnTo>
                <a:lnTo>
                  <a:pt x="32" y="8"/>
                </a:lnTo>
                <a:lnTo>
                  <a:pt x="27" y="10"/>
                </a:lnTo>
                <a:lnTo>
                  <a:pt x="23" y="15"/>
                </a:lnTo>
                <a:lnTo>
                  <a:pt x="17" y="19"/>
                </a:lnTo>
                <a:lnTo>
                  <a:pt x="13" y="23"/>
                </a:lnTo>
                <a:lnTo>
                  <a:pt x="10" y="27"/>
                </a:lnTo>
                <a:lnTo>
                  <a:pt x="7" y="33"/>
                </a:lnTo>
                <a:lnTo>
                  <a:pt x="4" y="38"/>
                </a:lnTo>
                <a:lnTo>
                  <a:pt x="2" y="44"/>
                </a:lnTo>
                <a:lnTo>
                  <a:pt x="1" y="49"/>
                </a:lnTo>
                <a:lnTo>
                  <a:pt x="0" y="56"/>
                </a:lnTo>
                <a:lnTo>
                  <a:pt x="0" y="61"/>
                </a:lnTo>
                <a:lnTo>
                  <a:pt x="0" y="476"/>
                </a:lnTo>
                <a:lnTo>
                  <a:pt x="0" y="481"/>
                </a:lnTo>
                <a:lnTo>
                  <a:pt x="1" y="487"/>
                </a:lnTo>
                <a:lnTo>
                  <a:pt x="2" y="493"/>
                </a:lnTo>
                <a:lnTo>
                  <a:pt x="4" y="498"/>
                </a:lnTo>
                <a:lnTo>
                  <a:pt x="7" y="504"/>
                </a:lnTo>
                <a:lnTo>
                  <a:pt x="10" y="509"/>
                </a:lnTo>
                <a:lnTo>
                  <a:pt x="13" y="513"/>
                </a:lnTo>
                <a:lnTo>
                  <a:pt x="17" y="519"/>
                </a:lnTo>
                <a:lnTo>
                  <a:pt x="23" y="522"/>
                </a:lnTo>
                <a:lnTo>
                  <a:pt x="27" y="526"/>
                </a:lnTo>
                <a:lnTo>
                  <a:pt x="32" y="530"/>
                </a:lnTo>
                <a:lnTo>
                  <a:pt x="38" y="532"/>
                </a:lnTo>
                <a:lnTo>
                  <a:pt x="43" y="534"/>
                </a:lnTo>
                <a:lnTo>
                  <a:pt x="49" y="535"/>
                </a:lnTo>
                <a:lnTo>
                  <a:pt x="54" y="536"/>
                </a:lnTo>
                <a:lnTo>
                  <a:pt x="61" y="536"/>
                </a:lnTo>
                <a:lnTo>
                  <a:pt x="377" y="536"/>
                </a:lnTo>
                <a:lnTo>
                  <a:pt x="383" y="536"/>
                </a:lnTo>
                <a:lnTo>
                  <a:pt x="390" y="535"/>
                </a:lnTo>
                <a:lnTo>
                  <a:pt x="395" y="534"/>
                </a:lnTo>
                <a:lnTo>
                  <a:pt x="401" y="532"/>
                </a:lnTo>
                <a:lnTo>
                  <a:pt x="406" y="530"/>
                </a:lnTo>
                <a:lnTo>
                  <a:pt x="410" y="526"/>
                </a:lnTo>
                <a:lnTo>
                  <a:pt x="416" y="522"/>
                </a:lnTo>
                <a:lnTo>
                  <a:pt x="420" y="519"/>
                </a:lnTo>
                <a:lnTo>
                  <a:pt x="424" y="513"/>
                </a:lnTo>
                <a:lnTo>
                  <a:pt x="428" y="509"/>
                </a:lnTo>
                <a:lnTo>
                  <a:pt x="431" y="504"/>
                </a:lnTo>
                <a:lnTo>
                  <a:pt x="434" y="498"/>
                </a:lnTo>
                <a:lnTo>
                  <a:pt x="435" y="493"/>
                </a:lnTo>
                <a:lnTo>
                  <a:pt x="437" y="487"/>
                </a:lnTo>
                <a:lnTo>
                  <a:pt x="437" y="481"/>
                </a:lnTo>
                <a:lnTo>
                  <a:pt x="439" y="476"/>
                </a:lnTo>
                <a:lnTo>
                  <a:pt x="439" y="61"/>
                </a:lnTo>
                <a:lnTo>
                  <a:pt x="437" y="56"/>
                </a:lnTo>
                <a:lnTo>
                  <a:pt x="437" y="49"/>
                </a:lnTo>
                <a:lnTo>
                  <a:pt x="435" y="44"/>
                </a:lnTo>
                <a:lnTo>
                  <a:pt x="434" y="38"/>
                </a:lnTo>
                <a:lnTo>
                  <a:pt x="431" y="33"/>
                </a:lnTo>
                <a:lnTo>
                  <a:pt x="428" y="27"/>
                </a:lnTo>
                <a:lnTo>
                  <a:pt x="424" y="23"/>
                </a:lnTo>
                <a:lnTo>
                  <a:pt x="420" y="19"/>
                </a:lnTo>
                <a:close/>
                <a:moveTo>
                  <a:pt x="237" y="505"/>
                </a:moveTo>
                <a:lnTo>
                  <a:pt x="232" y="508"/>
                </a:lnTo>
                <a:lnTo>
                  <a:pt x="228" y="510"/>
                </a:lnTo>
                <a:lnTo>
                  <a:pt x="224" y="511"/>
                </a:lnTo>
                <a:lnTo>
                  <a:pt x="219" y="512"/>
                </a:lnTo>
                <a:lnTo>
                  <a:pt x="214" y="511"/>
                </a:lnTo>
                <a:lnTo>
                  <a:pt x="210" y="510"/>
                </a:lnTo>
                <a:lnTo>
                  <a:pt x="205" y="508"/>
                </a:lnTo>
                <a:lnTo>
                  <a:pt x="202" y="505"/>
                </a:lnTo>
                <a:lnTo>
                  <a:pt x="199" y="500"/>
                </a:lnTo>
                <a:lnTo>
                  <a:pt x="197" y="497"/>
                </a:lnTo>
                <a:lnTo>
                  <a:pt x="196" y="492"/>
                </a:lnTo>
                <a:lnTo>
                  <a:pt x="194" y="487"/>
                </a:lnTo>
                <a:lnTo>
                  <a:pt x="196" y="483"/>
                </a:lnTo>
                <a:lnTo>
                  <a:pt x="197" y="478"/>
                </a:lnTo>
                <a:lnTo>
                  <a:pt x="199" y="474"/>
                </a:lnTo>
                <a:lnTo>
                  <a:pt x="202" y="470"/>
                </a:lnTo>
                <a:lnTo>
                  <a:pt x="205" y="467"/>
                </a:lnTo>
                <a:lnTo>
                  <a:pt x="210" y="465"/>
                </a:lnTo>
                <a:lnTo>
                  <a:pt x="214" y="464"/>
                </a:lnTo>
                <a:lnTo>
                  <a:pt x="219" y="463"/>
                </a:lnTo>
                <a:lnTo>
                  <a:pt x="224" y="464"/>
                </a:lnTo>
                <a:lnTo>
                  <a:pt x="228" y="465"/>
                </a:lnTo>
                <a:lnTo>
                  <a:pt x="232" y="467"/>
                </a:lnTo>
                <a:lnTo>
                  <a:pt x="237" y="470"/>
                </a:lnTo>
                <a:lnTo>
                  <a:pt x="240" y="474"/>
                </a:lnTo>
                <a:lnTo>
                  <a:pt x="242" y="478"/>
                </a:lnTo>
                <a:lnTo>
                  <a:pt x="243" y="483"/>
                </a:lnTo>
                <a:lnTo>
                  <a:pt x="243" y="487"/>
                </a:lnTo>
                <a:lnTo>
                  <a:pt x="243" y="492"/>
                </a:lnTo>
                <a:lnTo>
                  <a:pt x="242" y="497"/>
                </a:lnTo>
                <a:lnTo>
                  <a:pt x="240" y="500"/>
                </a:lnTo>
                <a:lnTo>
                  <a:pt x="237" y="505"/>
                </a:lnTo>
                <a:close/>
                <a:moveTo>
                  <a:pt x="390" y="427"/>
                </a:moveTo>
                <a:lnTo>
                  <a:pt x="389" y="431"/>
                </a:lnTo>
                <a:lnTo>
                  <a:pt x="386" y="436"/>
                </a:lnTo>
                <a:lnTo>
                  <a:pt x="382" y="438"/>
                </a:lnTo>
                <a:lnTo>
                  <a:pt x="377" y="439"/>
                </a:lnTo>
                <a:lnTo>
                  <a:pt x="61" y="439"/>
                </a:lnTo>
                <a:lnTo>
                  <a:pt x="56" y="438"/>
                </a:lnTo>
                <a:lnTo>
                  <a:pt x="52" y="436"/>
                </a:lnTo>
                <a:lnTo>
                  <a:pt x="50" y="431"/>
                </a:lnTo>
                <a:lnTo>
                  <a:pt x="49" y="427"/>
                </a:lnTo>
                <a:lnTo>
                  <a:pt x="49" y="61"/>
                </a:lnTo>
                <a:lnTo>
                  <a:pt x="50" y="57"/>
                </a:lnTo>
                <a:lnTo>
                  <a:pt x="52" y="52"/>
                </a:lnTo>
                <a:lnTo>
                  <a:pt x="56" y="50"/>
                </a:lnTo>
                <a:lnTo>
                  <a:pt x="61" y="49"/>
                </a:lnTo>
                <a:lnTo>
                  <a:pt x="377" y="49"/>
                </a:lnTo>
                <a:lnTo>
                  <a:pt x="382" y="50"/>
                </a:lnTo>
                <a:lnTo>
                  <a:pt x="386" y="52"/>
                </a:lnTo>
                <a:lnTo>
                  <a:pt x="389" y="57"/>
                </a:lnTo>
                <a:lnTo>
                  <a:pt x="390" y="61"/>
                </a:lnTo>
                <a:lnTo>
                  <a:pt x="390" y="42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8" name="Freeform 86"/>
          <p:cNvSpPr>
            <a:spLocks noEditPoints="1"/>
          </p:cNvSpPr>
          <p:nvPr/>
        </p:nvSpPr>
        <p:spPr bwMode="auto">
          <a:xfrm>
            <a:off x="1133477" y="3525044"/>
            <a:ext cx="720726" cy="723900"/>
          </a:xfrm>
          <a:custGeom>
            <a:avLst/>
            <a:gdLst>
              <a:gd name="T0" fmla="*/ 667 w 683"/>
              <a:gd name="T1" fmla="*/ 152 h 682"/>
              <a:gd name="T2" fmla="*/ 654 w 683"/>
              <a:gd name="T3" fmla="*/ 147 h 682"/>
              <a:gd name="T4" fmla="*/ 487 w 683"/>
              <a:gd name="T5" fmla="*/ 147 h 682"/>
              <a:gd name="T6" fmla="*/ 465 w 683"/>
              <a:gd name="T7" fmla="*/ 150 h 682"/>
              <a:gd name="T8" fmla="*/ 439 w 683"/>
              <a:gd name="T9" fmla="*/ 162 h 682"/>
              <a:gd name="T10" fmla="*/ 439 w 683"/>
              <a:gd name="T11" fmla="*/ 29 h 682"/>
              <a:gd name="T12" fmla="*/ 433 w 683"/>
              <a:gd name="T13" fmla="*/ 16 h 682"/>
              <a:gd name="T14" fmla="*/ 423 w 683"/>
              <a:gd name="T15" fmla="*/ 7 h 682"/>
              <a:gd name="T16" fmla="*/ 410 w 683"/>
              <a:gd name="T17" fmla="*/ 1 h 682"/>
              <a:gd name="T18" fmla="*/ 244 w 683"/>
              <a:gd name="T19" fmla="*/ 0 h 682"/>
              <a:gd name="T20" fmla="*/ 228 w 683"/>
              <a:gd name="T21" fmla="*/ 2 h 682"/>
              <a:gd name="T22" fmla="*/ 211 w 683"/>
              <a:gd name="T23" fmla="*/ 8 h 682"/>
              <a:gd name="T24" fmla="*/ 195 w 683"/>
              <a:gd name="T25" fmla="*/ 16 h 682"/>
              <a:gd name="T26" fmla="*/ 182 w 683"/>
              <a:gd name="T27" fmla="*/ 26 h 682"/>
              <a:gd name="T28" fmla="*/ 22 w 683"/>
              <a:gd name="T29" fmla="*/ 187 h 682"/>
              <a:gd name="T30" fmla="*/ 12 w 683"/>
              <a:gd name="T31" fmla="*/ 202 h 682"/>
              <a:gd name="T32" fmla="*/ 5 w 683"/>
              <a:gd name="T33" fmla="*/ 219 h 682"/>
              <a:gd name="T34" fmla="*/ 1 w 683"/>
              <a:gd name="T35" fmla="*/ 237 h 682"/>
              <a:gd name="T36" fmla="*/ 0 w 683"/>
              <a:gd name="T37" fmla="*/ 500 h 682"/>
              <a:gd name="T38" fmla="*/ 4 w 683"/>
              <a:gd name="T39" fmla="*/ 514 h 682"/>
              <a:gd name="T40" fmla="*/ 11 w 683"/>
              <a:gd name="T41" fmla="*/ 526 h 682"/>
              <a:gd name="T42" fmla="*/ 23 w 683"/>
              <a:gd name="T43" fmla="*/ 533 h 682"/>
              <a:gd name="T44" fmla="*/ 37 w 683"/>
              <a:gd name="T45" fmla="*/ 536 h 682"/>
              <a:gd name="T46" fmla="*/ 244 w 683"/>
              <a:gd name="T47" fmla="*/ 646 h 682"/>
              <a:gd name="T48" fmla="*/ 247 w 683"/>
              <a:gd name="T49" fmla="*/ 660 h 682"/>
              <a:gd name="T50" fmla="*/ 255 w 683"/>
              <a:gd name="T51" fmla="*/ 672 h 682"/>
              <a:gd name="T52" fmla="*/ 267 w 683"/>
              <a:gd name="T53" fmla="*/ 679 h 682"/>
              <a:gd name="T54" fmla="*/ 281 w 683"/>
              <a:gd name="T55" fmla="*/ 682 h 682"/>
              <a:gd name="T56" fmla="*/ 654 w 683"/>
              <a:gd name="T57" fmla="*/ 681 h 682"/>
              <a:gd name="T58" fmla="*/ 667 w 683"/>
              <a:gd name="T59" fmla="*/ 676 h 682"/>
              <a:gd name="T60" fmla="*/ 676 w 683"/>
              <a:gd name="T61" fmla="*/ 666 h 682"/>
              <a:gd name="T62" fmla="*/ 682 w 683"/>
              <a:gd name="T63" fmla="*/ 653 h 682"/>
              <a:gd name="T64" fmla="*/ 683 w 683"/>
              <a:gd name="T65" fmla="*/ 184 h 682"/>
              <a:gd name="T66" fmla="*/ 680 w 683"/>
              <a:gd name="T67" fmla="*/ 169 h 682"/>
              <a:gd name="T68" fmla="*/ 672 w 683"/>
              <a:gd name="T69" fmla="*/ 158 h 682"/>
              <a:gd name="T70" fmla="*/ 439 w 683"/>
              <a:gd name="T71" fmla="*/ 341 h 682"/>
              <a:gd name="T72" fmla="*/ 439 w 683"/>
              <a:gd name="T73" fmla="*/ 228 h 682"/>
              <a:gd name="T74" fmla="*/ 196 w 683"/>
              <a:gd name="T75" fmla="*/ 195 h 682"/>
              <a:gd name="T76" fmla="*/ 196 w 683"/>
              <a:gd name="T77" fmla="*/ 81 h 682"/>
              <a:gd name="T78" fmla="*/ 265 w 683"/>
              <a:gd name="T79" fmla="*/ 334 h 682"/>
              <a:gd name="T80" fmla="*/ 256 w 683"/>
              <a:gd name="T81" fmla="*/ 348 h 682"/>
              <a:gd name="T82" fmla="*/ 249 w 683"/>
              <a:gd name="T83" fmla="*/ 365 h 682"/>
              <a:gd name="T84" fmla="*/ 244 w 683"/>
              <a:gd name="T85" fmla="*/ 382 h 682"/>
              <a:gd name="T86" fmla="*/ 244 w 683"/>
              <a:gd name="T87" fmla="*/ 487 h 682"/>
              <a:gd name="T88" fmla="*/ 50 w 683"/>
              <a:gd name="T89" fmla="*/ 244 h 682"/>
              <a:gd name="T90" fmla="*/ 215 w 683"/>
              <a:gd name="T91" fmla="*/ 243 h 682"/>
              <a:gd name="T92" fmla="*/ 228 w 683"/>
              <a:gd name="T93" fmla="*/ 238 h 682"/>
              <a:gd name="T94" fmla="*/ 238 w 683"/>
              <a:gd name="T95" fmla="*/ 228 h 682"/>
              <a:gd name="T96" fmla="*/ 243 w 683"/>
              <a:gd name="T97" fmla="*/ 215 h 682"/>
              <a:gd name="T98" fmla="*/ 244 w 683"/>
              <a:gd name="T99" fmla="*/ 49 h 682"/>
              <a:gd name="T100" fmla="*/ 390 w 683"/>
              <a:gd name="T101" fmla="*/ 207 h 682"/>
              <a:gd name="T102" fmla="*/ 634 w 683"/>
              <a:gd name="T103" fmla="*/ 634 h 682"/>
              <a:gd name="T104" fmla="*/ 293 w 683"/>
              <a:gd name="T105" fmla="*/ 390 h 682"/>
              <a:gd name="T106" fmla="*/ 458 w 683"/>
              <a:gd name="T107" fmla="*/ 390 h 682"/>
              <a:gd name="T108" fmla="*/ 471 w 683"/>
              <a:gd name="T109" fmla="*/ 384 h 682"/>
              <a:gd name="T110" fmla="*/ 482 w 683"/>
              <a:gd name="T111" fmla="*/ 374 h 682"/>
              <a:gd name="T112" fmla="*/ 487 w 683"/>
              <a:gd name="T113" fmla="*/ 361 h 682"/>
              <a:gd name="T114" fmla="*/ 487 w 683"/>
              <a:gd name="T115" fmla="*/ 195 h 682"/>
              <a:gd name="T116" fmla="*/ 634 w 683"/>
              <a:gd name="T117" fmla="*/ 634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3" h="682">
                <a:moveTo>
                  <a:pt x="672" y="158"/>
                </a:moveTo>
                <a:lnTo>
                  <a:pt x="667" y="152"/>
                </a:lnTo>
                <a:lnTo>
                  <a:pt x="660" y="149"/>
                </a:lnTo>
                <a:lnTo>
                  <a:pt x="654" y="147"/>
                </a:lnTo>
                <a:lnTo>
                  <a:pt x="646" y="147"/>
                </a:lnTo>
                <a:lnTo>
                  <a:pt x="487" y="147"/>
                </a:lnTo>
                <a:lnTo>
                  <a:pt x="477" y="148"/>
                </a:lnTo>
                <a:lnTo>
                  <a:pt x="465" y="150"/>
                </a:lnTo>
                <a:lnTo>
                  <a:pt x="452" y="156"/>
                </a:lnTo>
                <a:lnTo>
                  <a:pt x="439" y="162"/>
                </a:lnTo>
                <a:lnTo>
                  <a:pt x="439" y="37"/>
                </a:lnTo>
                <a:lnTo>
                  <a:pt x="439" y="29"/>
                </a:lnTo>
                <a:lnTo>
                  <a:pt x="437" y="23"/>
                </a:lnTo>
                <a:lnTo>
                  <a:pt x="433" y="16"/>
                </a:lnTo>
                <a:lnTo>
                  <a:pt x="428" y="11"/>
                </a:lnTo>
                <a:lnTo>
                  <a:pt x="423" y="7"/>
                </a:lnTo>
                <a:lnTo>
                  <a:pt x="417" y="3"/>
                </a:lnTo>
                <a:lnTo>
                  <a:pt x="410" y="1"/>
                </a:lnTo>
                <a:lnTo>
                  <a:pt x="402" y="0"/>
                </a:lnTo>
                <a:lnTo>
                  <a:pt x="244" y="0"/>
                </a:lnTo>
                <a:lnTo>
                  <a:pt x="237" y="1"/>
                </a:lnTo>
                <a:lnTo>
                  <a:pt x="228" y="2"/>
                </a:lnTo>
                <a:lnTo>
                  <a:pt x="220" y="4"/>
                </a:lnTo>
                <a:lnTo>
                  <a:pt x="211" y="8"/>
                </a:lnTo>
                <a:lnTo>
                  <a:pt x="202" y="12"/>
                </a:lnTo>
                <a:lnTo>
                  <a:pt x="195" y="16"/>
                </a:lnTo>
                <a:lnTo>
                  <a:pt x="188" y="22"/>
                </a:lnTo>
                <a:lnTo>
                  <a:pt x="182" y="26"/>
                </a:lnTo>
                <a:lnTo>
                  <a:pt x="26" y="181"/>
                </a:lnTo>
                <a:lnTo>
                  <a:pt x="22" y="187"/>
                </a:lnTo>
                <a:lnTo>
                  <a:pt x="16" y="194"/>
                </a:lnTo>
                <a:lnTo>
                  <a:pt x="12" y="202"/>
                </a:lnTo>
                <a:lnTo>
                  <a:pt x="9" y="211"/>
                </a:lnTo>
                <a:lnTo>
                  <a:pt x="5" y="219"/>
                </a:lnTo>
                <a:lnTo>
                  <a:pt x="2" y="228"/>
                </a:lnTo>
                <a:lnTo>
                  <a:pt x="1" y="237"/>
                </a:lnTo>
                <a:lnTo>
                  <a:pt x="0" y="244"/>
                </a:lnTo>
                <a:lnTo>
                  <a:pt x="0" y="500"/>
                </a:lnTo>
                <a:lnTo>
                  <a:pt x="1" y="506"/>
                </a:lnTo>
                <a:lnTo>
                  <a:pt x="4" y="514"/>
                </a:lnTo>
                <a:lnTo>
                  <a:pt x="7" y="519"/>
                </a:lnTo>
                <a:lnTo>
                  <a:pt x="11" y="526"/>
                </a:lnTo>
                <a:lnTo>
                  <a:pt x="18" y="530"/>
                </a:lnTo>
                <a:lnTo>
                  <a:pt x="23" y="533"/>
                </a:lnTo>
                <a:lnTo>
                  <a:pt x="29" y="536"/>
                </a:lnTo>
                <a:lnTo>
                  <a:pt x="37" y="536"/>
                </a:lnTo>
                <a:lnTo>
                  <a:pt x="244" y="536"/>
                </a:lnTo>
                <a:lnTo>
                  <a:pt x="244" y="646"/>
                </a:lnTo>
                <a:lnTo>
                  <a:pt x="245" y="653"/>
                </a:lnTo>
                <a:lnTo>
                  <a:pt x="247" y="660"/>
                </a:lnTo>
                <a:lnTo>
                  <a:pt x="250" y="666"/>
                </a:lnTo>
                <a:lnTo>
                  <a:pt x="255" y="672"/>
                </a:lnTo>
                <a:lnTo>
                  <a:pt x="261" y="676"/>
                </a:lnTo>
                <a:lnTo>
                  <a:pt x="267" y="679"/>
                </a:lnTo>
                <a:lnTo>
                  <a:pt x="274" y="681"/>
                </a:lnTo>
                <a:lnTo>
                  <a:pt x="281" y="682"/>
                </a:lnTo>
                <a:lnTo>
                  <a:pt x="646" y="682"/>
                </a:lnTo>
                <a:lnTo>
                  <a:pt x="654" y="681"/>
                </a:lnTo>
                <a:lnTo>
                  <a:pt x="660" y="679"/>
                </a:lnTo>
                <a:lnTo>
                  <a:pt x="667" y="676"/>
                </a:lnTo>
                <a:lnTo>
                  <a:pt x="672" y="672"/>
                </a:lnTo>
                <a:lnTo>
                  <a:pt x="676" y="666"/>
                </a:lnTo>
                <a:lnTo>
                  <a:pt x="680" y="660"/>
                </a:lnTo>
                <a:lnTo>
                  <a:pt x="682" y="653"/>
                </a:lnTo>
                <a:lnTo>
                  <a:pt x="683" y="646"/>
                </a:lnTo>
                <a:lnTo>
                  <a:pt x="683" y="184"/>
                </a:lnTo>
                <a:lnTo>
                  <a:pt x="682" y="176"/>
                </a:lnTo>
                <a:lnTo>
                  <a:pt x="680" y="169"/>
                </a:lnTo>
                <a:lnTo>
                  <a:pt x="676" y="163"/>
                </a:lnTo>
                <a:lnTo>
                  <a:pt x="672" y="158"/>
                </a:lnTo>
                <a:close/>
                <a:moveTo>
                  <a:pt x="439" y="228"/>
                </a:moveTo>
                <a:lnTo>
                  <a:pt x="439" y="341"/>
                </a:lnTo>
                <a:lnTo>
                  <a:pt x="325" y="341"/>
                </a:lnTo>
                <a:lnTo>
                  <a:pt x="439" y="228"/>
                </a:lnTo>
                <a:close/>
                <a:moveTo>
                  <a:pt x="196" y="81"/>
                </a:moveTo>
                <a:lnTo>
                  <a:pt x="196" y="195"/>
                </a:lnTo>
                <a:lnTo>
                  <a:pt x="81" y="195"/>
                </a:lnTo>
                <a:lnTo>
                  <a:pt x="196" y="81"/>
                </a:lnTo>
                <a:close/>
                <a:moveTo>
                  <a:pt x="270" y="327"/>
                </a:moveTo>
                <a:lnTo>
                  <a:pt x="265" y="334"/>
                </a:lnTo>
                <a:lnTo>
                  <a:pt x="261" y="340"/>
                </a:lnTo>
                <a:lnTo>
                  <a:pt x="256" y="348"/>
                </a:lnTo>
                <a:lnTo>
                  <a:pt x="252" y="356"/>
                </a:lnTo>
                <a:lnTo>
                  <a:pt x="249" y="365"/>
                </a:lnTo>
                <a:lnTo>
                  <a:pt x="247" y="374"/>
                </a:lnTo>
                <a:lnTo>
                  <a:pt x="244" y="382"/>
                </a:lnTo>
                <a:lnTo>
                  <a:pt x="244" y="390"/>
                </a:lnTo>
                <a:lnTo>
                  <a:pt x="244" y="487"/>
                </a:lnTo>
                <a:lnTo>
                  <a:pt x="50" y="487"/>
                </a:lnTo>
                <a:lnTo>
                  <a:pt x="50" y="244"/>
                </a:lnTo>
                <a:lnTo>
                  <a:pt x="208" y="244"/>
                </a:lnTo>
                <a:lnTo>
                  <a:pt x="215" y="243"/>
                </a:lnTo>
                <a:lnTo>
                  <a:pt x="222" y="241"/>
                </a:lnTo>
                <a:lnTo>
                  <a:pt x="228" y="238"/>
                </a:lnTo>
                <a:lnTo>
                  <a:pt x="234" y="233"/>
                </a:lnTo>
                <a:lnTo>
                  <a:pt x="238" y="228"/>
                </a:lnTo>
                <a:lnTo>
                  <a:pt x="241" y="221"/>
                </a:lnTo>
                <a:lnTo>
                  <a:pt x="243" y="215"/>
                </a:lnTo>
                <a:lnTo>
                  <a:pt x="244" y="207"/>
                </a:lnTo>
                <a:lnTo>
                  <a:pt x="244" y="49"/>
                </a:lnTo>
                <a:lnTo>
                  <a:pt x="390" y="49"/>
                </a:lnTo>
                <a:lnTo>
                  <a:pt x="390" y="207"/>
                </a:lnTo>
                <a:lnTo>
                  <a:pt x="270" y="327"/>
                </a:lnTo>
                <a:close/>
                <a:moveTo>
                  <a:pt x="634" y="634"/>
                </a:moveTo>
                <a:lnTo>
                  <a:pt x="293" y="634"/>
                </a:lnTo>
                <a:lnTo>
                  <a:pt x="293" y="390"/>
                </a:lnTo>
                <a:lnTo>
                  <a:pt x="452" y="390"/>
                </a:lnTo>
                <a:lnTo>
                  <a:pt x="458" y="390"/>
                </a:lnTo>
                <a:lnTo>
                  <a:pt x="466" y="388"/>
                </a:lnTo>
                <a:lnTo>
                  <a:pt x="471" y="384"/>
                </a:lnTo>
                <a:lnTo>
                  <a:pt x="478" y="379"/>
                </a:lnTo>
                <a:lnTo>
                  <a:pt x="482" y="374"/>
                </a:lnTo>
                <a:lnTo>
                  <a:pt x="485" y="367"/>
                </a:lnTo>
                <a:lnTo>
                  <a:pt x="487" y="361"/>
                </a:lnTo>
                <a:lnTo>
                  <a:pt x="487" y="353"/>
                </a:lnTo>
                <a:lnTo>
                  <a:pt x="487" y="195"/>
                </a:lnTo>
                <a:lnTo>
                  <a:pt x="634" y="195"/>
                </a:lnTo>
                <a:lnTo>
                  <a:pt x="634" y="634"/>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9" name="Freeform 87"/>
          <p:cNvSpPr>
            <a:spLocks/>
          </p:cNvSpPr>
          <p:nvPr/>
        </p:nvSpPr>
        <p:spPr bwMode="auto">
          <a:xfrm>
            <a:off x="16529050" y="5017295"/>
            <a:ext cx="622300" cy="479426"/>
          </a:xfrm>
          <a:custGeom>
            <a:avLst/>
            <a:gdLst>
              <a:gd name="T0" fmla="*/ 579 w 589"/>
              <a:gd name="T1" fmla="*/ 63 h 452"/>
              <a:gd name="T2" fmla="*/ 527 w 589"/>
              <a:gd name="T3" fmla="*/ 11 h 452"/>
              <a:gd name="T4" fmla="*/ 521 w 589"/>
              <a:gd name="T5" fmla="*/ 6 h 452"/>
              <a:gd name="T6" fmla="*/ 515 w 589"/>
              <a:gd name="T7" fmla="*/ 2 h 452"/>
              <a:gd name="T8" fmla="*/ 508 w 589"/>
              <a:gd name="T9" fmla="*/ 0 h 452"/>
              <a:gd name="T10" fmla="*/ 501 w 589"/>
              <a:gd name="T11" fmla="*/ 0 h 452"/>
              <a:gd name="T12" fmla="*/ 493 w 589"/>
              <a:gd name="T13" fmla="*/ 0 h 452"/>
              <a:gd name="T14" fmla="*/ 487 w 589"/>
              <a:gd name="T15" fmla="*/ 2 h 452"/>
              <a:gd name="T16" fmla="*/ 480 w 589"/>
              <a:gd name="T17" fmla="*/ 6 h 452"/>
              <a:gd name="T18" fmla="*/ 475 w 589"/>
              <a:gd name="T19" fmla="*/ 11 h 452"/>
              <a:gd name="T20" fmla="*/ 226 w 589"/>
              <a:gd name="T21" fmla="*/ 260 h 452"/>
              <a:gd name="T22" fmla="*/ 113 w 589"/>
              <a:gd name="T23" fmla="*/ 148 h 452"/>
              <a:gd name="T24" fmla="*/ 108 w 589"/>
              <a:gd name="T25" fmla="*/ 144 h 452"/>
              <a:gd name="T26" fmla="*/ 101 w 589"/>
              <a:gd name="T27" fmla="*/ 141 h 452"/>
              <a:gd name="T28" fmla="*/ 95 w 589"/>
              <a:gd name="T29" fmla="*/ 138 h 452"/>
              <a:gd name="T30" fmla="*/ 87 w 589"/>
              <a:gd name="T31" fmla="*/ 137 h 452"/>
              <a:gd name="T32" fmla="*/ 81 w 589"/>
              <a:gd name="T33" fmla="*/ 138 h 452"/>
              <a:gd name="T34" fmla="*/ 73 w 589"/>
              <a:gd name="T35" fmla="*/ 141 h 452"/>
              <a:gd name="T36" fmla="*/ 68 w 589"/>
              <a:gd name="T37" fmla="*/ 144 h 452"/>
              <a:gd name="T38" fmla="*/ 61 w 589"/>
              <a:gd name="T39" fmla="*/ 148 h 452"/>
              <a:gd name="T40" fmla="*/ 11 w 589"/>
              <a:gd name="T41" fmla="*/ 200 h 452"/>
              <a:gd name="T42" fmla="*/ 5 w 589"/>
              <a:gd name="T43" fmla="*/ 205 h 452"/>
              <a:gd name="T44" fmla="*/ 2 w 589"/>
              <a:gd name="T45" fmla="*/ 212 h 452"/>
              <a:gd name="T46" fmla="*/ 0 w 589"/>
              <a:gd name="T47" fmla="*/ 218 h 452"/>
              <a:gd name="T48" fmla="*/ 0 w 589"/>
              <a:gd name="T49" fmla="*/ 226 h 452"/>
              <a:gd name="T50" fmla="*/ 0 w 589"/>
              <a:gd name="T51" fmla="*/ 233 h 452"/>
              <a:gd name="T52" fmla="*/ 2 w 589"/>
              <a:gd name="T53" fmla="*/ 240 h 452"/>
              <a:gd name="T54" fmla="*/ 5 w 589"/>
              <a:gd name="T55" fmla="*/ 246 h 452"/>
              <a:gd name="T56" fmla="*/ 11 w 589"/>
              <a:gd name="T57" fmla="*/ 252 h 452"/>
              <a:gd name="T58" fmla="*/ 148 w 589"/>
              <a:gd name="T59" fmla="*/ 390 h 452"/>
              <a:gd name="T60" fmla="*/ 200 w 589"/>
              <a:gd name="T61" fmla="*/ 441 h 452"/>
              <a:gd name="T62" fmla="*/ 205 w 589"/>
              <a:gd name="T63" fmla="*/ 446 h 452"/>
              <a:gd name="T64" fmla="*/ 211 w 589"/>
              <a:gd name="T65" fmla="*/ 449 h 452"/>
              <a:gd name="T66" fmla="*/ 218 w 589"/>
              <a:gd name="T67" fmla="*/ 452 h 452"/>
              <a:gd name="T68" fmla="*/ 226 w 589"/>
              <a:gd name="T69" fmla="*/ 452 h 452"/>
              <a:gd name="T70" fmla="*/ 233 w 589"/>
              <a:gd name="T71" fmla="*/ 452 h 452"/>
              <a:gd name="T72" fmla="*/ 240 w 589"/>
              <a:gd name="T73" fmla="*/ 449 h 452"/>
              <a:gd name="T74" fmla="*/ 246 w 589"/>
              <a:gd name="T75" fmla="*/ 446 h 452"/>
              <a:gd name="T76" fmla="*/ 251 w 589"/>
              <a:gd name="T77" fmla="*/ 441 h 452"/>
              <a:gd name="T78" fmla="*/ 303 w 589"/>
              <a:gd name="T79" fmla="*/ 390 h 452"/>
              <a:gd name="T80" fmla="*/ 579 w 589"/>
              <a:gd name="T81" fmla="*/ 114 h 452"/>
              <a:gd name="T82" fmla="*/ 583 w 589"/>
              <a:gd name="T83" fmla="*/ 108 h 452"/>
              <a:gd name="T84" fmla="*/ 586 w 589"/>
              <a:gd name="T85" fmla="*/ 103 h 452"/>
              <a:gd name="T86" fmla="*/ 588 w 589"/>
              <a:gd name="T87" fmla="*/ 95 h 452"/>
              <a:gd name="T88" fmla="*/ 589 w 589"/>
              <a:gd name="T89" fmla="*/ 89 h 452"/>
              <a:gd name="T90" fmla="*/ 588 w 589"/>
              <a:gd name="T91" fmla="*/ 81 h 452"/>
              <a:gd name="T92" fmla="*/ 586 w 589"/>
              <a:gd name="T93" fmla="*/ 75 h 452"/>
              <a:gd name="T94" fmla="*/ 583 w 589"/>
              <a:gd name="T95" fmla="*/ 68 h 452"/>
              <a:gd name="T96" fmla="*/ 579 w 589"/>
              <a:gd name="T97" fmla="*/ 63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452">
                <a:moveTo>
                  <a:pt x="579" y="63"/>
                </a:moveTo>
                <a:lnTo>
                  <a:pt x="527" y="11"/>
                </a:lnTo>
                <a:lnTo>
                  <a:pt x="521" y="6"/>
                </a:lnTo>
                <a:lnTo>
                  <a:pt x="515" y="2"/>
                </a:lnTo>
                <a:lnTo>
                  <a:pt x="508" y="0"/>
                </a:lnTo>
                <a:lnTo>
                  <a:pt x="501" y="0"/>
                </a:lnTo>
                <a:lnTo>
                  <a:pt x="493" y="0"/>
                </a:lnTo>
                <a:lnTo>
                  <a:pt x="487" y="2"/>
                </a:lnTo>
                <a:lnTo>
                  <a:pt x="480" y="6"/>
                </a:lnTo>
                <a:lnTo>
                  <a:pt x="475" y="11"/>
                </a:lnTo>
                <a:lnTo>
                  <a:pt x="226" y="260"/>
                </a:lnTo>
                <a:lnTo>
                  <a:pt x="113" y="148"/>
                </a:lnTo>
                <a:lnTo>
                  <a:pt x="108" y="144"/>
                </a:lnTo>
                <a:lnTo>
                  <a:pt x="101" y="141"/>
                </a:lnTo>
                <a:lnTo>
                  <a:pt x="95" y="138"/>
                </a:lnTo>
                <a:lnTo>
                  <a:pt x="87" y="137"/>
                </a:lnTo>
                <a:lnTo>
                  <a:pt x="81" y="138"/>
                </a:lnTo>
                <a:lnTo>
                  <a:pt x="73" y="141"/>
                </a:lnTo>
                <a:lnTo>
                  <a:pt x="68" y="144"/>
                </a:lnTo>
                <a:lnTo>
                  <a:pt x="61" y="148"/>
                </a:lnTo>
                <a:lnTo>
                  <a:pt x="11" y="200"/>
                </a:lnTo>
                <a:lnTo>
                  <a:pt x="5" y="205"/>
                </a:lnTo>
                <a:lnTo>
                  <a:pt x="2" y="212"/>
                </a:lnTo>
                <a:lnTo>
                  <a:pt x="0" y="218"/>
                </a:lnTo>
                <a:lnTo>
                  <a:pt x="0" y="226"/>
                </a:lnTo>
                <a:lnTo>
                  <a:pt x="0" y="233"/>
                </a:lnTo>
                <a:lnTo>
                  <a:pt x="2" y="240"/>
                </a:lnTo>
                <a:lnTo>
                  <a:pt x="5" y="246"/>
                </a:lnTo>
                <a:lnTo>
                  <a:pt x="11" y="252"/>
                </a:lnTo>
                <a:lnTo>
                  <a:pt x="148" y="390"/>
                </a:lnTo>
                <a:lnTo>
                  <a:pt x="200" y="441"/>
                </a:lnTo>
                <a:lnTo>
                  <a:pt x="205" y="446"/>
                </a:lnTo>
                <a:lnTo>
                  <a:pt x="211" y="449"/>
                </a:lnTo>
                <a:lnTo>
                  <a:pt x="218" y="452"/>
                </a:lnTo>
                <a:lnTo>
                  <a:pt x="226" y="452"/>
                </a:lnTo>
                <a:lnTo>
                  <a:pt x="233" y="452"/>
                </a:lnTo>
                <a:lnTo>
                  <a:pt x="240" y="449"/>
                </a:lnTo>
                <a:lnTo>
                  <a:pt x="246" y="446"/>
                </a:lnTo>
                <a:lnTo>
                  <a:pt x="251" y="441"/>
                </a:lnTo>
                <a:lnTo>
                  <a:pt x="303" y="390"/>
                </a:lnTo>
                <a:lnTo>
                  <a:pt x="579" y="114"/>
                </a:lnTo>
                <a:lnTo>
                  <a:pt x="583" y="108"/>
                </a:lnTo>
                <a:lnTo>
                  <a:pt x="586" y="103"/>
                </a:lnTo>
                <a:lnTo>
                  <a:pt x="588" y="95"/>
                </a:lnTo>
                <a:lnTo>
                  <a:pt x="589" y="89"/>
                </a:lnTo>
                <a:lnTo>
                  <a:pt x="588" y="81"/>
                </a:lnTo>
                <a:lnTo>
                  <a:pt x="586" y="75"/>
                </a:lnTo>
                <a:lnTo>
                  <a:pt x="583" y="68"/>
                </a:lnTo>
                <a:lnTo>
                  <a:pt x="579" y="6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0" name="Freeform 88"/>
          <p:cNvSpPr>
            <a:spLocks/>
          </p:cNvSpPr>
          <p:nvPr/>
        </p:nvSpPr>
        <p:spPr bwMode="auto">
          <a:xfrm>
            <a:off x="7280277" y="3566321"/>
            <a:ext cx="720726" cy="552450"/>
          </a:xfrm>
          <a:custGeom>
            <a:avLst/>
            <a:gdLst>
              <a:gd name="T0" fmla="*/ 321 w 682"/>
              <a:gd name="T1" fmla="*/ 304 h 523"/>
              <a:gd name="T2" fmla="*/ 335 w 682"/>
              <a:gd name="T3" fmla="*/ 271 h 523"/>
              <a:gd name="T4" fmla="*/ 351 w 682"/>
              <a:gd name="T5" fmla="*/ 243 h 523"/>
              <a:gd name="T6" fmla="*/ 368 w 682"/>
              <a:gd name="T7" fmla="*/ 217 h 523"/>
              <a:gd name="T8" fmla="*/ 385 w 682"/>
              <a:gd name="T9" fmla="*/ 201 h 523"/>
              <a:gd name="T10" fmla="*/ 398 w 682"/>
              <a:gd name="T11" fmla="*/ 192 h 523"/>
              <a:gd name="T12" fmla="*/ 412 w 682"/>
              <a:gd name="T13" fmla="*/ 185 h 523"/>
              <a:gd name="T14" fmla="*/ 429 w 682"/>
              <a:gd name="T15" fmla="*/ 183 h 523"/>
              <a:gd name="T16" fmla="*/ 535 w 682"/>
              <a:gd name="T17" fmla="*/ 182 h 523"/>
              <a:gd name="T18" fmla="*/ 536 w 682"/>
              <a:gd name="T19" fmla="*/ 260 h 523"/>
              <a:gd name="T20" fmla="*/ 543 w 682"/>
              <a:gd name="T21" fmla="*/ 266 h 523"/>
              <a:gd name="T22" fmla="*/ 552 w 682"/>
              <a:gd name="T23" fmla="*/ 266 h 523"/>
              <a:gd name="T24" fmla="*/ 678 w 682"/>
              <a:gd name="T25" fmla="*/ 142 h 523"/>
              <a:gd name="T26" fmla="*/ 682 w 682"/>
              <a:gd name="T27" fmla="*/ 134 h 523"/>
              <a:gd name="T28" fmla="*/ 678 w 682"/>
              <a:gd name="T29" fmla="*/ 125 h 523"/>
              <a:gd name="T30" fmla="*/ 552 w 682"/>
              <a:gd name="T31" fmla="*/ 1 h 523"/>
              <a:gd name="T32" fmla="*/ 543 w 682"/>
              <a:gd name="T33" fmla="*/ 1 h 523"/>
              <a:gd name="T34" fmla="*/ 536 w 682"/>
              <a:gd name="T35" fmla="*/ 7 h 523"/>
              <a:gd name="T36" fmla="*/ 535 w 682"/>
              <a:gd name="T37" fmla="*/ 85 h 523"/>
              <a:gd name="T38" fmla="*/ 425 w 682"/>
              <a:gd name="T39" fmla="*/ 86 h 523"/>
              <a:gd name="T40" fmla="*/ 401 w 682"/>
              <a:gd name="T41" fmla="*/ 88 h 523"/>
              <a:gd name="T42" fmla="*/ 379 w 682"/>
              <a:gd name="T43" fmla="*/ 95 h 523"/>
              <a:gd name="T44" fmla="*/ 358 w 682"/>
              <a:gd name="T45" fmla="*/ 102 h 523"/>
              <a:gd name="T46" fmla="*/ 340 w 682"/>
              <a:gd name="T47" fmla="*/ 113 h 523"/>
              <a:gd name="T48" fmla="*/ 322 w 682"/>
              <a:gd name="T49" fmla="*/ 126 h 523"/>
              <a:gd name="T50" fmla="*/ 300 w 682"/>
              <a:gd name="T51" fmla="*/ 150 h 523"/>
              <a:gd name="T52" fmla="*/ 280 w 682"/>
              <a:gd name="T53" fmla="*/ 174 h 523"/>
              <a:gd name="T54" fmla="*/ 268 w 682"/>
              <a:gd name="T55" fmla="*/ 192 h 523"/>
              <a:gd name="T56" fmla="*/ 255 w 682"/>
              <a:gd name="T57" fmla="*/ 215 h 523"/>
              <a:gd name="T58" fmla="*/ 246 w 682"/>
              <a:gd name="T59" fmla="*/ 234 h 523"/>
              <a:gd name="T60" fmla="*/ 237 w 682"/>
              <a:gd name="T61" fmla="*/ 252 h 523"/>
              <a:gd name="T62" fmla="*/ 228 w 682"/>
              <a:gd name="T63" fmla="*/ 273 h 523"/>
              <a:gd name="T64" fmla="*/ 214 w 682"/>
              <a:gd name="T65" fmla="*/ 305 h 523"/>
              <a:gd name="T66" fmla="*/ 199 w 682"/>
              <a:gd name="T67" fmla="*/ 338 h 523"/>
              <a:gd name="T68" fmla="*/ 184 w 682"/>
              <a:gd name="T69" fmla="*/ 367 h 523"/>
              <a:gd name="T70" fmla="*/ 167 w 682"/>
              <a:gd name="T71" fmla="*/ 392 h 523"/>
              <a:gd name="T72" fmla="*/ 151 w 682"/>
              <a:gd name="T73" fmla="*/ 409 h 523"/>
              <a:gd name="T74" fmla="*/ 138 w 682"/>
              <a:gd name="T75" fmla="*/ 418 h 523"/>
              <a:gd name="T76" fmla="*/ 123 w 682"/>
              <a:gd name="T77" fmla="*/ 423 h 523"/>
              <a:gd name="T78" fmla="*/ 106 w 682"/>
              <a:gd name="T79" fmla="*/ 426 h 523"/>
              <a:gd name="T80" fmla="*/ 11 w 682"/>
              <a:gd name="T81" fmla="*/ 426 h 523"/>
              <a:gd name="T82" fmla="*/ 3 w 682"/>
              <a:gd name="T83" fmla="*/ 430 h 523"/>
              <a:gd name="T84" fmla="*/ 0 w 682"/>
              <a:gd name="T85" fmla="*/ 438 h 523"/>
              <a:gd name="T86" fmla="*/ 1 w 682"/>
              <a:gd name="T87" fmla="*/ 516 h 523"/>
              <a:gd name="T88" fmla="*/ 7 w 682"/>
              <a:gd name="T89" fmla="*/ 522 h 523"/>
              <a:gd name="T90" fmla="*/ 97 w 682"/>
              <a:gd name="T91" fmla="*/ 523 h 523"/>
              <a:gd name="T92" fmla="*/ 123 w 682"/>
              <a:gd name="T93" fmla="*/ 522 h 523"/>
              <a:gd name="T94" fmla="*/ 145 w 682"/>
              <a:gd name="T95" fmla="*/ 517 h 523"/>
              <a:gd name="T96" fmla="*/ 167 w 682"/>
              <a:gd name="T97" fmla="*/ 510 h 523"/>
              <a:gd name="T98" fmla="*/ 186 w 682"/>
              <a:gd name="T99" fmla="*/ 501 h 523"/>
              <a:gd name="T100" fmla="*/ 204 w 682"/>
              <a:gd name="T101" fmla="*/ 490 h 523"/>
              <a:gd name="T102" fmla="*/ 221 w 682"/>
              <a:gd name="T103" fmla="*/ 475 h 523"/>
              <a:gd name="T104" fmla="*/ 249 w 682"/>
              <a:gd name="T105" fmla="*/ 444 h 523"/>
              <a:gd name="T106" fmla="*/ 261 w 682"/>
              <a:gd name="T107" fmla="*/ 426 h 523"/>
              <a:gd name="T108" fmla="*/ 273 w 682"/>
              <a:gd name="T109" fmla="*/ 406 h 523"/>
              <a:gd name="T110" fmla="*/ 285 w 682"/>
              <a:gd name="T111" fmla="*/ 384 h 523"/>
              <a:gd name="T112" fmla="*/ 293 w 682"/>
              <a:gd name="T113" fmla="*/ 366 h 523"/>
              <a:gd name="T114" fmla="*/ 302 w 682"/>
              <a:gd name="T115" fmla="*/ 346 h 523"/>
              <a:gd name="T116" fmla="*/ 313 w 682"/>
              <a:gd name="T117" fmla="*/ 324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523">
                <a:moveTo>
                  <a:pt x="313" y="324"/>
                </a:moveTo>
                <a:lnTo>
                  <a:pt x="321" y="304"/>
                </a:lnTo>
                <a:lnTo>
                  <a:pt x="329" y="286"/>
                </a:lnTo>
                <a:lnTo>
                  <a:pt x="335" y="271"/>
                </a:lnTo>
                <a:lnTo>
                  <a:pt x="342" y="258"/>
                </a:lnTo>
                <a:lnTo>
                  <a:pt x="351" y="243"/>
                </a:lnTo>
                <a:lnTo>
                  <a:pt x="359" y="229"/>
                </a:lnTo>
                <a:lnTo>
                  <a:pt x="368" y="217"/>
                </a:lnTo>
                <a:lnTo>
                  <a:pt x="379" y="205"/>
                </a:lnTo>
                <a:lnTo>
                  <a:pt x="385" y="201"/>
                </a:lnTo>
                <a:lnTo>
                  <a:pt x="390" y="195"/>
                </a:lnTo>
                <a:lnTo>
                  <a:pt x="398" y="192"/>
                </a:lnTo>
                <a:lnTo>
                  <a:pt x="405" y="189"/>
                </a:lnTo>
                <a:lnTo>
                  <a:pt x="412" y="185"/>
                </a:lnTo>
                <a:lnTo>
                  <a:pt x="421" y="184"/>
                </a:lnTo>
                <a:lnTo>
                  <a:pt x="429" y="183"/>
                </a:lnTo>
                <a:lnTo>
                  <a:pt x="438" y="182"/>
                </a:lnTo>
                <a:lnTo>
                  <a:pt x="535" y="182"/>
                </a:lnTo>
                <a:lnTo>
                  <a:pt x="535" y="256"/>
                </a:lnTo>
                <a:lnTo>
                  <a:pt x="536" y="260"/>
                </a:lnTo>
                <a:lnTo>
                  <a:pt x="540" y="264"/>
                </a:lnTo>
                <a:lnTo>
                  <a:pt x="543" y="266"/>
                </a:lnTo>
                <a:lnTo>
                  <a:pt x="547" y="268"/>
                </a:lnTo>
                <a:lnTo>
                  <a:pt x="552" y="266"/>
                </a:lnTo>
                <a:lnTo>
                  <a:pt x="557" y="264"/>
                </a:lnTo>
                <a:lnTo>
                  <a:pt x="678" y="142"/>
                </a:lnTo>
                <a:lnTo>
                  <a:pt x="681" y="139"/>
                </a:lnTo>
                <a:lnTo>
                  <a:pt x="682" y="134"/>
                </a:lnTo>
                <a:lnTo>
                  <a:pt x="681" y="129"/>
                </a:lnTo>
                <a:lnTo>
                  <a:pt x="678" y="125"/>
                </a:lnTo>
                <a:lnTo>
                  <a:pt x="557" y="4"/>
                </a:lnTo>
                <a:lnTo>
                  <a:pt x="552" y="1"/>
                </a:lnTo>
                <a:lnTo>
                  <a:pt x="547" y="0"/>
                </a:lnTo>
                <a:lnTo>
                  <a:pt x="543" y="1"/>
                </a:lnTo>
                <a:lnTo>
                  <a:pt x="538" y="3"/>
                </a:lnTo>
                <a:lnTo>
                  <a:pt x="536" y="7"/>
                </a:lnTo>
                <a:lnTo>
                  <a:pt x="535" y="12"/>
                </a:lnTo>
                <a:lnTo>
                  <a:pt x="535" y="85"/>
                </a:lnTo>
                <a:lnTo>
                  <a:pt x="438" y="85"/>
                </a:lnTo>
                <a:lnTo>
                  <a:pt x="425" y="86"/>
                </a:lnTo>
                <a:lnTo>
                  <a:pt x="413" y="87"/>
                </a:lnTo>
                <a:lnTo>
                  <a:pt x="401" y="88"/>
                </a:lnTo>
                <a:lnTo>
                  <a:pt x="389" y="92"/>
                </a:lnTo>
                <a:lnTo>
                  <a:pt x="379" y="95"/>
                </a:lnTo>
                <a:lnTo>
                  <a:pt x="368" y="99"/>
                </a:lnTo>
                <a:lnTo>
                  <a:pt x="358" y="102"/>
                </a:lnTo>
                <a:lnTo>
                  <a:pt x="348" y="108"/>
                </a:lnTo>
                <a:lnTo>
                  <a:pt x="340" y="113"/>
                </a:lnTo>
                <a:lnTo>
                  <a:pt x="331" y="119"/>
                </a:lnTo>
                <a:lnTo>
                  <a:pt x="322" y="126"/>
                </a:lnTo>
                <a:lnTo>
                  <a:pt x="315" y="134"/>
                </a:lnTo>
                <a:lnTo>
                  <a:pt x="300" y="150"/>
                </a:lnTo>
                <a:lnTo>
                  <a:pt x="287" y="165"/>
                </a:lnTo>
                <a:lnTo>
                  <a:pt x="280" y="174"/>
                </a:lnTo>
                <a:lnTo>
                  <a:pt x="275" y="182"/>
                </a:lnTo>
                <a:lnTo>
                  <a:pt x="268" y="192"/>
                </a:lnTo>
                <a:lnTo>
                  <a:pt x="262" y="203"/>
                </a:lnTo>
                <a:lnTo>
                  <a:pt x="255" y="215"/>
                </a:lnTo>
                <a:lnTo>
                  <a:pt x="250" y="224"/>
                </a:lnTo>
                <a:lnTo>
                  <a:pt x="246" y="234"/>
                </a:lnTo>
                <a:lnTo>
                  <a:pt x="241" y="243"/>
                </a:lnTo>
                <a:lnTo>
                  <a:pt x="237" y="252"/>
                </a:lnTo>
                <a:lnTo>
                  <a:pt x="233" y="262"/>
                </a:lnTo>
                <a:lnTo>
                  <a:pt x="228" y="273"/>
                </a:lnTo>
                <a:lnTo>
                  <a:pt x="223" y="285"/>
                </a:lnTo>
                <a:lnTo>
                  <a:pt x="214" y="305"/>
                </a:lnTo>
                <a:lnTo>
                  <a:pt x="207" y="323"/>
                </a:lnTo>
                <a:lnTo>
                  <a:pt x="199" y="338"/>
                </a:lnTo>
                <a:lnTo>
                  <a:pt x="193" y="351"/>
                </a:lnTo>
                <a:lnTo>
                  <a:pt x="184" y="367"/>
                </a:lnTo>
                <a:lnTo>
                  <a:pt x="176" y="380"/>
                </a:lnTo>
                <a:lnTo>
                  <a:pt x="167" y="392"/>
                </a:lnTo>
                <a:lnTo>
                  <a:pt x="156" y="404"/>
                </a:lnTo>
                <a:lnTo>
                  <a:pt x="151" y="409"/>
                </a:lnTo>
                <a:lnTo>
                  <a:pt x="144" y="413"/>
                </a:lnTo>
                <a:lnTo>
                  <a:pt x="138" y="418"/>
                </a:lnTo>
                <a:lnTo>
                  <a:pt x="130" y="421"/>
                </a:lnTo>
                <a:lnTo>
                  <a:pt x="123" y="423"/>
                </a:lnTo>
                <a:lnTo>
                  <a:pt x="114" y="425"/>
                </a:lnTo>
                <a:lnTo>
                  <a:pt x="106" y="426"/>
                </a:lnTo>
                <a:lnTo>
                  <a:pt x="97" y="426"/>
                </a:lnTo>
                <a:lnTo>
                  <a:pt x="11" y="426"/>
                </a:lnTo>
                <a:lnTo>
                  <a:pt x="7" y="427"/>
                </a:lnTo>
                <a:lnTo>
                  <a:pt x="3" y="430"/>
                </a:lnTo>
                <a:lnTo>
                  <a:pt x="1" y="434"/>
                </a:lnTo>
                <a:lnTo>
                  <a:pt x="0" y="438"/>
                </a:lnTo>
                <a:lnTo>
                  <a:pt x="0" y="512"/>
                </a:lnTo>
                <a:lnTo>
                  <a:pt x="1" y="516"/>
                </a:lnTo>
                <a:lnTo>
                  <a:pt x="3" y="520"/>
                </a:lnTo>
                <a:lnTo>
                  <a:pt x="7" y="522"/>
                </a:lnTo>
                <a:lnTo>
                  <a:pt x="11" y="523"/>
                </a:lnTo>
                <a:lnTo>
                  <a:pt x="97" y="523"/>
                </a:lnTo>
                <a:lnTo>
                  <a:pt x="110" y="523"/>
                </a:lnTo>
                <a:lnTo>
                  <a:pt x="123" y="522"/>
                </a:lnTo>
                <a:lnTo>
                  <a:pt x="135" y="520"/>
                </a:lnTo>
                <a:lnTo>
                  <a:pt x="145" y="517"/>
                </a:lnTo>
                <a:lnTo>
                  <a:pt x="157" y="514"/>
                </a:lnTo>
                <a:lnTo>
                  <a:pt x="167" y="510"/>
                </a:lnTo>
                <a:lnTo>
                  <a:pt x="177" y="506"/>
                </a:lnTo>
                <a:lnTo>
                  <a:pt x="186" y="501"/>
                </a:lnTo>
                <a:lnTo>
                  <a:pt x="195" y="496"/>
                </a:lnTo>
                <a:lnTo>
                  <a:pt x="204" y="490"/>
                </a:lnTo>
                <a:lnTo>
                  <a:pt x="212" y="482"/>
                </a:lnTo>
                <a:lnTo>
                  <a:pt x="221" y="475"/>
                </a:lnTo>
                <a:lnTo>
                  <a:pt x="236" y="459"/>
                </a:lnTo>
                <a:lnTo>
                  <a:pt x="249" y="444"/>
                </a:lnTo>
                <a:lnTo>
                  <a:pt x="254" y="436"/>
                </a:lnTo>
                <a:lnTo>
                  <a:pt x="261" y="426"/>
                </a:lnTo>
                <a:lnTo>
                  <a:pt x="266" y="417"/>
                </a:lnTo>
                <a:lnTo>
                  <a:pt x="273" y="406"/>
                </a:lnTo>
                <a:lnTo>
                  <a:pt x="279" y="395"/>
                </a:lnTo>
                <a:lnTo>
                  <a:pt x="285" y="384"/>
                </a:lnTo>
                <a:lnTo>
                  <a:pt x="289" y="374"/>
                </a:lnTo>
                <a:lnTo>
                  <a:pt x="293" y="366"/>
                </a:lnTo>
                <a:lnTo>
                  <a:pt x="298" y="356"/>
                </a:lnTo>
                <a:lnTo>
                  <a:pt x="302" y="346"/>
                </a:lnTo>
                <a:lnTo>
                  <a:pt x="307" y="336"/>
                </a:lnTo>
                <a:lnTo>
                  <a:pt x="313" y="32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1" name="Freeform 89"/>
          <p:cNvSpPr>
            <a:spLocks/>
          </p:cNvSpPr>
          <p:nvPr/>
        </p:nvSpPr>
        <p:spPr bwMode="auto">
          <a:xfrm>
            <a:off x="7280276" y="3655221"/>
            <a:ext cx="266700" cy="200026"/>
          </a:xfrm>
          <a:custGeom>
            <a:avLst/>
            <a:gdLst>
              <a:gd name="T0" fmla="*/ 11 w 253"/>
              <a:gd name="T1" fmla="*/ 97 h 190"/>
              <a:gd name="T2" fmla="*/ 97 w 253"/>
              <a:gd name="T3" fmla="*/ 97 h 190"/>
              <a:gd name="T4" fmla="*/ 105 w 253"/>
              <a:gd name="T5" fmla="*/ 98 h 190"/>
              <a:gd name="T6" fmla="*/ 113 w 253"/>
              <a:gd name="T7" fmla="*/ 99 h 190"/>
              <a:gd name="T8" fmla="*/ 120 w 253"/>
              <a:gd name="T9" fmla="*/ 100 h 190"/>
              <a:gd name="T10" fmla="*/ 128 w 253"/>
              <a:gd name="T11" fmla="*/ 103 h 190"/>
              <a:gd name="T12" fmla="*/ 141 w 253"/>
              <a:gd name="T13" fmla="*/ 109 h 190"/>
              <a:gd name="T14" fmla="*/ 152 w 253"/>
              <a:gd name="T15" fmla="*/ 117 h 190"/>
              <a:gd name="T16" fmla="*/ 162 w 253"/>
              <a:gd name="T17" fmla="*/ 125 h 190"/>
              <a:gd name="T18" fmla="*/ 171 w 253"/>
              <a:gd name="T19" fmla="*/ 138 h 190"/>
              <a:gd name="T20" fmla="*/ 180 w 253"/>
              <a:gd name="T21" fmla="*/ 151 h 190"/>
              <a:gd name="T22" fmla="*/ 186 w 253"/>
              <a:gd name="T23" fmla="*/ 162 h 190"/>
              <a:gd name="T24" fmla="*/ 193 w 253"/>
              <a:gd name="T25" fmla="*/ 174 h 190"/>
              <a:gd name="T26" fmla="*/ 201 w 253"/>
              <a:gd name="T27" fmla="*/ 190 h 190"/>
              <a:gd name="T28" fmla="*/ 216 w 253"/>
              <a:gd name="T29" fmla="*/ 158 h 190"/>
              <a:gd name="T30" fmla="*/ 228 w 253"/>
              <a:gd name="T31" fmla="*/ 130 h 190"/>
              <a:gd name="T32" fmla="*/ 241 w 253"/>
              <a:gd name="T33" fmla="*/ 106 h 190"/>
              <a:gd name="T34" fmla="*/ 253 w 253"/>
              <a:gd name="T35" fmla="*/ 85 h 190"/>
              <a:gd name="T36" fmla="*/ 246 w 253"/>
              <a:gd name="T37" fmla="*/ 76 h 190"/>
              <a:gd name="T38" fmla="*/ 237 w 253"/>
              <a:gd name="T39" fmla="*/ 66 h 190"/>
              <a:gd name="T40" fmla="*/ 230 w 253"/>
              <a:gd name="T41" fmla="*/ 56 h 190"/>
              <a:gd name="T42" fmla="*/ 221 w 253"/>
              <a:gd name="T43" fmla="*/ 49 h 190"/>
              <a:gd name="T44" fmla="*/ 211 w 253"/>
              <a:gd name="T45" fmla="*/ 41 h 190"/>
              <a:gd name="T46" fmla="*/ 203 w 253"/>
              <a:gd name="T47" fmla="*/ 34 h 190"/>
              <a:gd name="T48" fmla="*/ 193 w 253"/>
              <a:gd name="T49" fmla="*/ 27 h 190"/>
              <a:gd name="T50" fmla="*/ 184 w 253"/>
              <a:gd name="T51" fmla="*/ 22 h 190"/>
              <a:gd name="T52" fmla="*/ 173 w 253"/>
              <a:gd name="T53" fmla="*/ 16 h 190"/>
              <a:gd name="T54" fmla="*/ 164 w 253"/>
              <a:gd name="T55" fmla="*/ 12 h 190"/>
              <a:gd name="T56" fmla="*/ 153 w 253"/>
              <a:gd name="T57" fmla="*/ 9 h 190"/>
              <a:gd name="T58" fmla="*/ 142 w 253"/>
              <a:gd name="T59" fmla="*/ 5 h 190"/>
              <a:gd name="T60" fmla="*/ 131 w 253"/>
              <a:gd name="T61" fmla="*/ 3 h 190"/>
              <a:gd name="T62" fmla="*/ 120 w 253"/>
              <a:gd name="T63" fmla="*/ 1 h 190"/>
              <a:gd name="T64" fmla="*/ 109 w 253"/>
              <a:gd name="T65" fmla="*/ 0 h 190"/>
              <a:gd name="T66" fmla="*/ 97 w 253"/>
              <a:gd name="T67" fmla="*/ 0 h 190"/>
              <a:gd name="T68" fmla="*/ 11 w 253"/>
              <a:gd name="T69" fmla="*/ 0 h 190"/>
              <a:gd name="T70" fmla="*/ 7 w 253"/>
              <a:gd name="T71" fmla="*/ 1 h 190"/>
              <a:gd name="T72" fmla="*/ 3 w 253"/>
              <a:gd name="T73" fmla="*/ 3 h 190"/>
              <a:gd name="T74" fmla="*/ 1 w 253"/>
              <a:gd name="T75" fmla="*/ 8 h 190"/>
              <a:gd name="T76" fmla="*/ 0 w 253"/>
              <a:gd name="T77" fmla="*/ 12 h 190"/>
              <a:gd name="T78" fmla="*/ 0 w 253"/>
              <a:gd name="T79" fmla="*/ 85 h 190"/>
              <a:gd name="T80" fmla="*/ 1 w 253"/>
              <a:gd name="T81" fmla="*/ 91 h 190"/>
              <a:gd name="T82" fmla="*/ 3 w 253"/>
              <a:gd name="T83" fmla="*/ 94 h 190"/>
              <a:gd name="T84" fmla="*/ 7 w 253"/>
              <a:gd name="T85" fmla="*/ 97 h 190"/>
              <a:gd name="T86" fmla="*/ 11 w 253"/>
              <a:gd name="T87" fmla="*/ 9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90">
                <a:moveTo>
                  <a:pt x="11" y="97"/>
                </a:moveTo>
                <a:lnTo>
                  <a:pt x="97" y="97"/>
                </a:lnTo>
                <a:lnTo>
                  <a:pt x="105" y="98"/>
                </a:lnTo>
                <a:lnTo>
                  <a:pt x="113" y="99"/>
                </a:lnTo>
                <a:lnTo>
                  <a:pt x="120" y="100"/>
                </a:lnTo>
                <a:lnTo>
                  <a:pt x="128" y="103"/>
                </a:lnTo>
                <a:lnTo>
                  <a:pt x="141" y="109"/>
                </a:lnTo>
                <a:lnTo>
                  <a:pt x="152" y="117"/>
                </a:lnTo>
                <a:lnTo>
                  <a:pt x="162" y="125"/>
                </a:lnTo>
                <a:lnTo>
                  <a:pt x="171" y="138"/>
                </a:lnTo>
                <a:lnTo>
                  <a:pt x="180" y="151"/>
                </a:lnTo>
                <a:lnTo>
                  <a:pt x="186" y="162"/>
                </a:lnTo>
                <a:lnTo>
                  <a:pt x="193" y="174"/>
                </a:lnTo>
                <a:lnTo>
                  <a:pt x="201" y="190"/>
                </a:lnTo>
                <a:lnTo>
                  <a:pt x="216" y="158"/>
                </a:lnTo>
                <a:lnTo>
                  <a:pt x="228" y="130"/>
                </a:lnTo>
                <a:lnTo>
                  <a:pt x="241" y="106"/>
                </a:lnTo>
                <a:lnTo>
                  <a:pt x="253" y="85"/>
                </a:lnTo>
                <a:lnTo>
                  <a:pt x="246" y="76"/>
                </a:lnTo>
                <a:lnTo>
                  <a:pt x="237" y="66"/>
                </a:lnTo>
                <a:lnTo>
                  <a:pt x="230" y="56"/>
                </a:lnTo>
                <a:lnTo>
                  <a:pt x="221" y="49"/>
                </a:lnTo>
                <a:lnTo>
                  <a:pt x="211" y="41"/>
                </a:lnTo>
                <a:lnTo>
                  <a:pt x="203" y="34"/>
                </a:lnTo>
                <a:lnTo>
                  <a:pt x="193" y="27"/>
                </a:lnTo>
                <a:lnTo>
                  <a:pt x="184" y="22"/>
                </a:lnTo>
                <a:lnTo>
                  <a:pt x="173" y="16"/>
                </a:lnTo>
                <a:lnTo>
                  <a:pt x="164" y="12"/>
                </a:lnTo>
                <a:lnTo>
                  <a:pt x="153" y="9"/>
                </a:lnTo>
                <a:lnTo>
                  <a:pt x="142" y="5"/>
                </a:lnTo>
                <a:lnTo>
                  <a:pt x="131" y="3"/>
                </a:lnTo>
                <a:lnTo>
                  <a:pt x="120" y="1"/>
                </a:lnTo>
                <a:lnTo>
                  <a:pt x="109" y="0"/>
                </a:lnTo>
                <a:lnTo>
                  <a:pt x="97" y="0"/>
                </a:lnTo>
                <a:lnTo>
                  <a:pt x="11" y="0"/>
                </a:lnTo>
                <a:lnTo>
                  <a:pt x="7" y="1"/>
                </a:lnTo>
                <a:lnTo>
                  <a:pt x="3" y="3"/>
                </a:lnTo>
                <a:lnTo>
                  <a:pt x="1" y="8"/>
                </a:lnTo>
                <a:lnTo>
                  <a:pt x="0" y="12"/>
                </a:lnTo>
                <a:lnTo>
                  <a:pt x="0" y="85"/>
                </a:lnTo>
                <a:lnTo>
                  <a:pt x="1" y="91"/>
                </a:lnTo>
                <a:lnTo>
                  <a:pt x="3" y="94"/>
                </a:lnTo>
                <a:lnTo>
                  <a:pt x="7" y="97"/>
                </a:lnTo>
                <a:lnTo>
                  <a:pt x="11" y="97"/>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2" name="Freeform 90"/>
          <p:cNvSpPr>
            <a:spLocks/>
          </p:cNvSpPr>
          <p:nvPr/>
        </p:nvSpPr>
        <p:spPr bwMode="auto">
          <a:xfrm>
            <a:off x="7578726" y="3918744"/>
            <a:ext cx="422276" cy="292100"/>
          </a:xfrm>
          <a:custGeom>
            <a:avLst/>
            <a:gdLst>
              <a:gd name="T0" fmla="*/ 275 w 400"/>
              <a:gd name="T1" fmla="*/ 10 h 275"/>
              <a:gd name="T2" fmla="*/ 270 w 400"/>
              <a:gd name="T3" fmla="*/ 8 h 275"/>
              <a:gd name="T4" fmla="*/ 265 w 400"/>
              <a:gd name="T5" fmla="*/ 7 h 275"/>
              <a:gd name="T6" fmla="*/ 261 w 400"/>
              <a:gd name="T7" fmla="*/ 8 h 275"/>
              <a:gd name="T8" fmla="*/ 256 w 400"/>
              <a:gd name="T9" fmla="*/ 10 h 275"/>
              <a:gd name="T10" fmla="*/ 254 w 400"/>
              <a:gd name="T11" fmla="*/ 15 h 275"/>
              <a:gd name="T12" fmla="*/ 253 w 400"/>
              <a:gd name="T13" fmla="*/ 19 h 275"/>
              <a:gd name="T14" fmla="*/ 253 w 400"/>
              <a:gd name="T15" fmla="*/ 92 h 275"/>
              <a:gd name="T16" fmla="*/ 156 w 400"/>
              <a:gd name="T17" fmla="*/ 92 h 275"/>
              <a:gd name="T18" fmla="*/ 147 w 400"/>
              <a:gd name="T19" fmla="*/ 92 h 275"/>
              <a:gd name="T20" fmla="*/ 140 w 400"/>
              <a:gd name="T21" fmla="*/ 91 h 275"/>
              <a:gd name="T22" fmla="*/ 132 w 400"/>
              <a:gd name="T23" fmla="*/ 89 h 275"/>
              <a:gd name="T24" fmla="*/ 125 w 400"/>
              <a:gd name="T25" fmla="*/ 87 h 275"/>
              <a:gd name="T26" fmla="*/ 112 w 400"/>
              <a:gd name="T27" fmla="*/ 80 h 275"/>
              <a:gd name="T28" fmla="*/ 101 w 400"/>
              <a:gd name="T29" fmla="*/ 73 h 275"/>
              <a:gd name="T30" fmla="*/ 91 w 400"/>
              <a:gd name="T31" fmla="*/ 64 h 275"/>
              <a:gd name="T32" fmla="*/ 81 w 400"/>
              <a:gd name="T33" fmla="*/ 51 h 275"/>
              <a:gd name="T34" fmla="*/ 73 w 400"/>
              <a:gd name="T35" fmla="*/ 39 h 275"/>
              <a:gd name="T36" fmla="*/ 66 w 400"/>
              <a:gd name="T37" fmla="*/ 27 h 275"/>
              <a:gd name="T38" fmla="*/ 60 w 400"/>
              <a:gd name="T39" fmla="*/ 16 h 275"/>
              <a:gd name="T40" fmla="*/ 52 w 400"/>
              <a:gd name="T41" fmla="*/ 0 h 275"/>
              <a:gd name="T42" fmla="*/ 38 w 400"/>
              <a:gd name="T43" fmla="*/ 32 h 275"/>
              <a:gd name="T44" fmla="*/ 24 w 400"/>
              <a:gd name="T45" fmla="*/ 60 h 275"/>
              <a:gd name="T46" fmla="*/ 12 w 400"/>
              <a:gd name="T47" fmla="*/ 84 h 275"/>
              <a:gd name="T48" fmla="*/ 0 w 400"/>
              <a:gd name="T49" fmla="*/ 104 h 275"/>
              <a:gd name="T50" fmla="*/ 11 w 400"/>
              <a:gd name="T51" fmla="*/ 118 h 275"/>
              <a:gd name="T52" fmla="*/ 22 w 400"/>
              <a:gd name="T53" fmla="*/ 130 h 275"/>
              <a:gd name="T54" fmla="*/ 33 w 400"/>
              <a:gd name="T55" fmla="*/ 141 h 275"/>
              <a:gd name="T56" fmla="*/ 43 w 400"/>
              <a:gd name="T57" fmla="*/ 151 h 275"/>
              <a:gd name="T58" fmla="*/ 53 w 400"/>
              <a:gd name="T59" fmla="*/ 159 h 275"/>
              <a:gd name="T60" fmla="*/ 65 w 400"/>
              <a:gd name="T61" fmla="*/ 166 h 275"/>
              <a:gd name="T62" fmla="*/ 77 w 400"/>
              <a:gd name="T63" fmla="*/ 172 h 275"/>
              <a:gd name="T64" fmla="*/ 87 w 400"/>
              <a:gd name="T65" fmla="*/ 176 h 275"/>
              <a:gd name="T66" fmla="*/ 98 w 400"/>
              <a:gd name="T67" fmla="*/ 181 h 275"/>
              <a:gd name="T68" fmla="*/ 111 w 400"/>
              <a:gd name="T69" fmla="*/ 184 h 275"/>
              <a:gd name="T70" fmla="*/ 125 w 400"/>
              <a:gd name="T71" fmla="*/ 186 h 275"/>
              <a:gd name="T72" fmla="*/ 135 w 400"/>
              <a:gd name="T73" fmla="*/ 187 h 275"/>
              <a:gd name="T74" fmla="*/ 147 w 400"/>
              <a:gd name="T75" fmla="*/ 188 h 275"/>
              <a:gd name="T76" fmla="*/ 162 w 400"/>
              <a:gd name="T77" fmla="*/ 189 h 275"/>
              <a:gd name="T78" fmla="*/ 178 w 400"/>
              <a:gd name="T79" fmla="*/ 191 h 275"/>
              <a:gd name="T80" fmla="*/ 191 w 400"/>
              <a:gd name="T81" fmla="*/ 191 h 275"/>
              <a:gd name="T82" fmla="*/ 204 w 400"/>
              <a:gd name="T83" fmla="*/ 189 h 275"/>
              <a:gd name="T84" fmla="*/ 221 w 400"/>
              <a:gd name="T85" fmla="*/ 189 h 275"/>
              <a:gd name="T86" fmla="*/ 239 w 400"/>
              <a:gd name="T87" fmla="*/ 189 h 275"/>
              <a:gd name="T88" fmla="*/ 253 w 400"/>
              <a:gd name="T89" fmla="*/ 189 h 275"/>
              <a:gd name="T90" fmla="*/ 253 w 400"/>
              <a:gd name="T91" fmla="*/ 263 h 275"/>
              <a:gd name="T92" fmla="*/ 254 w 400"/>
              <a:gd name="T93" fmla="*/ 267 h 275"/>
              <a:gd name="T94" fmla="*/ 258 w 400"/>
              <a:gd name="T95" fmla="*/ 272 h 275"/>
              <a:gd name="T96" fmla="*/ 261 w 400"/>
              <a:gd name="T97" fmla="*/ 274 h 275"/>
              <a:gd name="T98" fmla="*/ 266 w 400"/>
              <a:gd name="T99" fmla="*/ 275 h 275"/>
              <a:gd name="T100" fmla="*/ 270 w 400"/>
              <a:gd name="T101" fmla="*/ 274 h 275"/>
              <a:gd name="T102" fmla="*/ 275 w 400"/>
              <a:gd name="T103" fmla="*/ 272 h 275"/>
              <a:gd name="T104" fmla="*/ 396 w 400"/>
              <a:gd name="T105" fmla="*/ 150 h 275"/>
              <a:gd name="T106" fmla="*/ 399 w 400"/>
              <a:gd name="T107" fmla="*/ 145 h 275"/>
              <a:gd name="T108" fmla="*/ 400 w 400"/>
              <a:gd name="T109" fmla="*/ 141 h 275"/>
              <a:gd name="T110" fmla="*/ 399 w 400"/>
              <a:gd name="T111" fmla="*/ 135 h 275"/>
              <a:gd name="T112" fmla="*/ 396 w 400"/>
              <a:gd name="T113" fmla="*/ 132 h 275"/>
              <a:gd name="T114" fmla="*/ 275 w 400"/>
              <a:gd name="T115" fmla="*/ 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0" h="275">
                <a:moveTo>
                  <a:pt x="275" y="10"/>
                </a:moveTo>
                <a:lnTo>
                  <a:pt x="270" y="8"/>
                </a:lnTo>
                <a:lnTo>
                  <a:pt x="265" y="7"/>
                </a:lnTo>
                <a:lnTo>
                  <a:pt x="261" y="8"/>
                </a:lnTo>
                <a:lnTo>
                  <a:pt x="256" y="10"/>
                </a:lnTo>
                <a:lnTo>
                  <a:pt x="254" y="15"/>
                </a:lnTo>
                <a:lnTo>
                  <a:pt x="253" y="19"/>
                </a:lnTo>
                <a:lnTo>
                  <a:pt x="253" y="92"/>
                </a:lnTo>
                <a:lnTo>
                  <a:pt x="156" y="92"/>
                </a:lnTo>
                <a:lnTo>
                  <a:pt x="147" y="92"/>
                </a:lnTo>
                <a:lnTo>
                  <a:pt x="140" y="91"/>
                </a:lnTo>
                <a:lnTo>
                  <a:pt x="132" y="89"/>
                </a:lnTo>
                <a:lnTo>
                  <a:pt x="125" y="87"/>
                </a:lnTo>
                <a:lnTo>
                  <a:pt x="112" y="80"/>
                </a:lnTo>
                <a:lnTo>
                  <a:pt x="101" y="73"/>
                </a:lnTo>
                <a:lnTo>
                  <a:pt x="91" y="64"/>
                </a:lnTo>
                <a:lnTo>
                  <a:pt x="81" y="51"/>
                </a:lnTo>
                <a:lnTo>
                  <a:pt x="73" y="39"/>
                </a:lnTo>
                <a:lnTo>
                  <a:pt x="66" y="27"/>
                </a:lnTo>
                <a:lnTo>
                  <a:pt x="60" y="16"/>
                </a:lnTo>
                <a:lnTo>
                  <a:pt x="52" y="0"/>
                </a:lnTo>
                <a:lnTo>
                  <a:pt x="38" y="32"/>
                </a:lnTo>
                <a:lnTo>
                  <a:pt x="24" y="60"/>
                </a:lnTo>
                <a:lnTo>
                  <a:pt x="12" y="84"/>
                </a:lnTo>
                <a:lnTo>
                  <a:pt x="0" y="104"/>
                </a:lnTo>
                <a:lnTo>
                  <a:pt x="11" y="118"/>
                </a:lnTo>
                <a:lnTo>
                  <a:pt x="22" y="130"/>
                </a:lnTo>
                <a:lnTo>
                  <a:pt x="33" y="141"/>
                </a:lnTo>
                <a:lnTo>
                  <a:pt x="43" y="151"/>
                </a:lnTo>
                <a:lnTo>
                  <a:pt x="53" y="159"/>
                </a:lnTo>
                <a:lnTo>
                  <a:pt x="65" y="166"/>
                </a:lnTo>
                <a:lnTo>
                  <a:pt x="77" y="172"/>
                </a:lnTo>
                <a:lnTo>
                  <a:pt x="87" y="176"/>
                </a:lnTo>
                <a:lnTo>
                  <a:pt x="98" y="181"/>
                </a:lnTo>
                <a:lnTo>
                  <a:pt x="111" y="184"/>
                </a:lnTo>
                <a:lnTo>
                  <a:pt x="125" y="186"/>
                </a:lnTo>
                <a:lnTo>
                  <a:pt x="135" y="187"/>
                </a:lnTo>
                <a:lnTo>
                  <a:pt x="147" y="188"/>
                </a:lnTo>
                <a:lnTo>
                  <a:pt x="162" y="189"/>
                </a:lnTo>
                <a:lnTo>
                  <a:pt x="178" y="191"/>
                </a:lnTo>
                <a:lnTo>
                  <a:pt x="191" y="191"/>
                </a:lnTo>
                <a:lnTo>
                  <a:pt x="204" y="189"/>
                </a:lnTo>
                <a:lnTo>
                  <a:pt x="221" y="189"/>
                </a:lnTo>
                <a:lnTo>
                  <a:pt x="239" y="189"/>
                </a:lnTo>
                <a:lnTo>
                  <a:pt x="253" y="189"/>
                </a:lnTo>
                <a:lnTo>
                  <a:pt x="253" y="263"/>
                </a:lnTo>
                <a:lnTo>
                  <a:pt x="254" y="267"/>
                </a:lnTo>
                <a:lnTo>
                  <a:pt x="258" y="272"/>
                </a:lnTo>
                <a:lnTo>
                  <a:pt x="261" y="274"/>
                </a:lnTo>
                <a:lnTo>
                  <a:pt x="266" y="275"/>
                </a:lnTo>
                <a:lnTo>
                  <a:pt x="270" y="274"/>
                </a:lnTo>
                <a:lnTo>
                  <a:pt x="275" y="272"/>
                </a:lnTo>
                <a:lnTo>
                  <a:pt x="396" y="150"/>
                </a:lnTo>
                <a:lnTo>
                  <a:pt x="399" y="145"/>
                </a:lnTo>
                <a:lnTo>
                  <a:pt x="400" y="141"/>
                </a:lnTo>
                <a:lnTo>
                  <a:pt x="399" y="135"/>
                </a:lnTo>
                <a:lnTo>
                  <a:pt x="396" y="132"/>
                </a:lnTo>
                <a:lnTo>
                  <a:pt x="275" y="1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3" name="Freeform 91"/>
          <p:cNvSpPr>
            <a:spLocks noEditPoints="1"/>
          </p:cNvSpPr>
          <p:nvPr/>
        </p:nvSpPr>
        <p:spPr bwMode="auto">
          <a:xfrm>
            <a:off x="8772526" y="3579021"/>
            <a:ext cx="774700" cy="619126"/>
          </a:xfrm>
          <a:custGeom>
            <a:avLst/>
            <a:gdLst>
              <a:gd name="T0" fmla="*/ 708 w 731"/>
              <a:gd name="T1" fmla="*/ 14 h 585"/>
              <a:gd name="T2" fmla="*/ 699 w 731"/>
              <a:gd name="T3" fmla="*/ 7 h 585"/>
              <a:gd name="T4" fmla="*/ 688 w 731"/>
              <a:gd name="T5" fmla="*/ 3 h 585"/>
              <a:gd name="T6" fmla="*/ 676 w 731"/>
              <a:gd name="T7" fmla="*/ 1 h 585"/>
              <a:gd name="T8" fmla="*/ 62 w 731"/>
              <a:gd name="T9" fmla="*/ 0 h 585"/>
              <a:gd name="T10" fmla="*/ 49 w 731"/>
              <a:gd name="T11" fmla="*/ 2 h 585"/>
              <a:gd name="T12" fmla="*/ 38 w 731"/>
              <a:gd name="T13" fmla="*/ 5 h 585"/>
              <a:gd name="T14" fmla="*/ 27 w 731"/>
              <a:gd name="T15" fmla="*/ 10 h 585"/>
              <a:gd name="T16" fmla="*/ 18 w 731"/>
              <a:gd name="T17" fmla="*/ 18 h 585"/>
              <a:gd name="T18" fmla="*/ 10 w 731"/>
              <a:gd name="T19" fmla="*/ 28 h 585"/>
              <a:gd name="T20" fmla="*/ 4 w 731"/>
              <a:gd name="T21" fmla="*/ 37 h 585"/>
              <a:gd name="T22" fmla="*/ 1 w 731"/>
              <a:gd name="T23" fmla="*/ 49 h 585"/>
              <a:gd name="T24" fmla="*/ 0 w 731"/>
              <a:gd name="T25" fmla="*/ 61 h 585"/>
              <a:gd name="T26" fmla="*/ 0 w 731"/>
              <a:gd name="T27" fmla="*/ 530 h 585"/>
              <a:gd name="T28" fmla="*/ 2 w 731"/>
              <a:gd name="T29" fmla="*/ 542 h 585"/>
              <a:gd name="T30" fmla="*/ 8 w 731"/>
              <a:gd name="T31" fmla="*/ 552 h 585"/>
              <a:gd name="T32" fmla="*/ 14 w 731"/>
              <a:gd name="T33" fmla="*/ 562 h 585"/>
              <a:gd name="T34" fmla="*/ 23 w 731"/>
              <a:gd name="T35" fmla="*/ 571 h 585"/>
              <a:gd name="T36" fmla="*/ 32 w 731"/>
              <a:gd name="T37" fmla="*/ 577 h 585"/>
              <a:gd name="T38" fmla="*/ 43 w 731"/>
              <a:gd name="T39" fmla="*/ 582 h 585"/>
              <a:gd name="T40" fmla="*/ 55 w 731"/>
              <a:gd name="T41" fmla="*/ 584 h 585"/>
              <a:gd name="T42" fmla="*/ 670 w 731"/>
              <a:gd name="T43" fmla="*/ 585 h 585"/>
              <a:gd name="T44" fmla="*/ 681 w 731"/>
              <a:gd name="T45" fmla="*/ 584 h 585"/>
              <a:gd name="T46" fmla="*/ 693 w 731"/>
              <a:gd name="T47" fmla="*/ 581 h 585"/>
              <a:gd name="T48" fmla="*/ 703 w 731"/>
              <a:gd name="T49" fmla="*/ 574 h 585"/>
              <a:gd name="T50" fmla="*/ 713 w 731"/>
              <a:gd name="T51" fmla="*/ 567 h 585"/>
              <a:gd name="T52" fmla="*/ 720 w 731"/>
              <a:gd name="T53" fmla="*/ 557 h 585"/>
              <a:gd name="T54" fmla="*/ 726 w 731"/>
              <a:gd name="T55" fmla="*/ 547 h 585"/>
              <a:gd name="T56" fmla="*/ 730 w 731"/>
              <a:gd name="T57" fmla="*/ 536 h 585"/>
              <a:gd name="T58" fmla="*/ 731 w 731"/>
              <a:gd name="T59" fmla="*/ 523 h 585"/>
              <a:gd name="T60" fmla="*/ 730 w 731"/>
              <a:gd name="T61" fmla="*/ 55 h 585"/>
              <a:gd name="T62" fmla="*/ 728 w 731"/>
              <a:gd name="T63" fmla="*/ 43 h 585"/>
              <a:gd name="T64" fmla="*/ 724 w 731"/>
              <a:gd name="T65" fmla="*/ 32 h 585"/>
              <a:gd name="T66" fmla="*/ 717 w 731"/>
              <a:gd name="T67" fmla="*/ 22 h 585"/>
              <a:gd name="T68" fmla="*/ 683 w 731"/>
              <a:gd name="T69" fmla="*/ 523 h 585"/>
              <a:gd name="T70" fmla="*/ 678 w 731"/>
              <a:gd name="T71" fmla="*/ 532 h 585"/>
              <a:gd name="T72" fmla="*/ 670 w 731"/>
              <a:gd name="T73" fmla="*/ 536 h 585"/>
              <a:gd name="T74" fmla="*/ 56 w 731"/>
              <a:gd name="T75" fmla="*/ 535 h 585"/>
              <a:gd name="T76" fmla="*/ 50 w 731"/>
              <a:gd name="T77" fmla="*/ 529 h 585"/>
              <a:gd name="T78" fmla="*/ 49 w 731"/>
              <a:gd name="T79" fmla="*/ 292 h 585"/>
              <a:gd name="T80" fmla="*/ 683 w 731"/>
              <a:gd name="T81" fmla="*/ 523 h 585"/>
              <a:gd name="T82" fmla="*/ 49 w 731"/>
              <a:gd name="T83" fmla="*/ 146 h 585"/>
              <a:gd name="T84" fmla="*/ 50 w 731"/>
              <a:gd name="T85" fmla="*/ 57 h 585"/>
              <a:gd name="T86" fmla="*/ 56 w 731"/>
              <a:gd name="T87" fmla="*/ 49 h 585"/>
              <a:gd name="T88" fmla="*/ 670 w 731"/>
              <a:gd name="T89" fmla="*/ 49 h 585"/>
              <a:gd name="T90" fmla="*/ 678 w 731"/>
              <a:gd name="T91" fmla="*/ 53 h 585"/>
              <a:gd name="T92" fmla="*/ 683 w 731"/>
              <a:gd name="T93" fmla="*/ 6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1" h="585">
                <a:moveTo>
                  <a:pt x="713" y="18"/>
                </a:moveTo>
                <a:lnTo>
                  <a:pt x="708" y="14"/>
                </a:lnTo>
                <a:lnTo>
                  <a:pt x="703" y="10"/>
                </a:lnTo>
                <a:lnTo>
                  <a:pt x="699" y="7"/>
                </a:lnTo>
                <a:lnTo>
                  <a:pt x="693" y="5"/>
                </a:lnTo>
                <a:lnTo>
                  <a:pt x="688" y="3"/>
                </a:lnTo>
                <a:lnTo>
                  <a:pt x="681" y="2"/>
                </a:lnTo>
                <a:lnTo>
                  <a:pt x="676" y="1"/>
                </a:lnTo>
                <a:lnTo>
                  <a:pt x="670" y="0"/>
                </a:lnTo>
                <a:lnTo>
                  <a:pt x="62" y="0"/>
                </a:lnTo>
                <a:lnTo>
                  <a:pt x="55" y="1"/>
                </a:lnTo>
                <a:lnTo>
                  <a:pt x="49" y="2"/>
                </a:lnTo>
                <a:lnTo>
                  <a:pt x="43" y="3"/>
                </a:lnTo>
                <a:lnTo>
                  <a:pt x="38" y="5"/>
                </a:lnTo>
                <a:lnTo>
                  <a:pt x="32" y="7"/>
                </a:lnTo>
                <a:lnTo>
                  <a:pt x="27" y="10"/>
                </a:lnTo>
                <a:lnTo>
                  <a:pt x="23" y="14"/>
                </a:lnTo>
                <a:lnTo>
                  <a:pt x="18" y="18"/>
                </a:lnTo>
                <a:lnTo>
                  <a:pt x="14" y="22"/>
                </a:lnTo>
                <a:lnTo>
                  <a:pt x="10" y="28"/>
                </a:lnTo>
                <a:lnTo>
                  <a:pt x="8" y="32"/>
                </a:lnTo>
                <a:lnTo>
                  <a:pt x="4" y="37"/>
                </a:lnTo>
                <a:lnTo>
                  <a:pt x="2" y="43"/>
                </a:lnTo>
                <a:lnTo>
                  <a:pt x="1" y="49"/>
                </a:lnTo>
                <a:lnTo>
                  <a:pt x="0" y="55"/>
                </a:lnTo>
                <a:lnTo>
                  <a:pt x="0" y="61"/>
                </a:lnTo>
                <a:lnTo>
                  <a:pt x="0" y="523"/>
                </a:lnTo>
                <a:lnTo>
                  <a:pt x="0" y="530"/>
                </a:lnTo>
                <a:lnTo>
                  <a:pt x="1" y="536"/>
                </a:lnTo>
                <a:lnTo>
                  <a:pt x="2" y="542"/>
                </a:lnTo>
                <a:lnTo>
                  <a:pt x="4" y="547"/>
                </a:lnTo>
                <a:lnTo>
                  <a:pt x="8" y="552"/>
                </a:lnTo>
                <a:lnTo>
                  <a:pt x="10" y="557"/>
                </a:lnTo>
                <a:lnTo>
                  <a:pt x="14" y="562"/>
                </a:lnTo>
                <a:lnTo>
                  <a:pt x="18" y="567"/>
                </a:lnTo>
                <a:lnTo>
                  <a:pt x="23" y="571"/>
                </a:lnTo>
                <a:lnTo>
                  <a:pt x="27" y="574"/>
                </a:lnTo>
                <a:lnTo>
                  <a:pt x="32" y="577"/>
                </a:lnTo>
                <a:lnTo>
                  <a:pt x="38" y="581"/>
                </a:lnTo>
                <a:lnTo>
                  <a:pt x="43" y="582"/>
                </a:lnTo>
                <a:lnTo>
                  <a:pt x="49" y="584"/>
                </a:lnTo>
                <a:lnTo>
                  <a:pt x="55" y="584"/>
                </a:lnTo>
                <a:lnTo>
                  <a:pt x="62" y="585"/>
                </a:lnTo>
                <a:lnTo>
                  <a:pt x="670" y="585"/>
                </a:lnTo>
                <a:lnTo>
                  <a:pt x="676" y="584"/>
                </a:lnTo>
                <a:lnTo>
                  <a:pt x="681" y="584"/>
                </a:lnTo>
                <a:lnTo>
                  <a:pt x="688" y="582"/>
                </a:lnTo>
                <a:lnTo>
                  <a:pt x="693" y="581"/>
                </a:lnTo>
                <a:lnTo>
                  <a:pt x="699" y="577"/>
                </a:lnTo>
                <a:lnTo>
                  <a:pt x="703" y="574"/>
                </a:lnTo>
                <a:lnTo>
                  <a:pt x="708" y="571"/>
                </a:lnTo>
                <a:lnTo>
                  <a:pt x="713" y="567"/>
                </a:lnTo>
                <a:lnTo>
                  <a:pt x="717" y="562"/>
                </a:lnTo>
                <a:lnTo>
                  <a:pt x="720" y="557"/>
                </a:lnTo>
                <a:lnTo>
                  <a:pt x="724" y="552"/>
                </a:lnTo>
                <a:lnTo>
                  <a:pt x="726" y="547"/>
                </a:lnTo>
                <a:lnTo>
                  <a:pt x="728" y="542"/>
                </a:lnTo>
                <a:lnTo>
                  <a:pt x="730" y="536"/>
                </a:lnTo>
                <a:lnTo>
                  <a:pt x="730" y="530"/>
                </a:lnTo>
                <a:lnTo>
                  <a:pt x="731" y="523"/>
                </a:lnTo>
                <a:lnTo>
                  <a:pt x="731" y="61"/>
                </a:lnTo>
                <a:lnTo>
                  <a:pt x="730" y="55"/>
                </a:lnTo>
                <a:lnTo>
                  <a:pt x="730" y="49"/>
                </a:lnTo>
                <a:lnTo>
                  <a:pt x="728" y="43"/>
                </a:lnTo>
                <a:lnTo>
                  <a:pt x="726" y="37"/>
                </a:lnTo>
                <a:lnTo>
                  <a:pt x="724" y="32"/>
                </a:lnTo>
                <a:lnTo>
                  <a:pt x="720" y="28"/>
                </a:lnTo>
                <a:lnTo>
                  <a:pt x="717" y="22"/>
                </a:lnTo>
                <a:lnTo>
                  <a:pt x="713" y="18"/>
                </a:lnTo>
                <a:close/>
                <a:moveTo>
                  <a:pt x="683" y="523"/>
                </a:moveTo>
                <a:lnTo>
                  <a:pt x="681" y="529"/>
                </a:lnTo>
                <a:lnTo>
                  <a:pt x="678" y="532"/>
                </a:lnTo>
                <a:lnTo>
                  <a:pt x="675" y="535"/>
                </a:lnTo>
                <a:lnTo>
                  <a:pt x="670" y="536"/>
                </a:lnTo>
                <a:lnTo>
                  <a:pt x="62" y="536"/>
                </a:lnTo>
                <a:lnTo>
                  <a:pt x="56" y="535"/>
                </a:lnTo>
                <a:lnTo>
                  <a:pt x="53" y="532"/>
                </a:lnTo>
                <a:lnTo>
                  <a:pt x="50" y="529"/>
                </a:lnTo>
                <a:lnTo>
                  <a:pt x="49" y="523"/>
                </a:lnTo>
                <a:lnTo>
                  <a:pt x="49" y="292"/>
                </a:lnTo>
                <a:lnTo>
                  <a:pt x="683" y="292"/>
                </a:lnTo>
                <a:lnTo>
                  <a:pt x="683" y="523"/>
                </a:lnTo>
                <a:close/>
                <a:moveTo>
                  <a:pt x="683" y="146"/>
                </a:moveTo>
                <a:lnTo>
                  <a:pt x="49" y="146"/>
                </a:lnTo>
                <a:lnTo>
                  <a:pt x="49" y="61"/>
                </a:lnTo>
                <a:lnTo>
                  <a:pt x="50" y="57"/>
                </a:lnTo>
                <a:lnTo>
                  <a:pt x="53" y="53"/>
                </a:lnTo>
                <a:lnTo>
                  <a:pt x="56" y="49"/>
                </a:lnTo>
                <a:lnTo>
                  <a:pt x="62" y="49"/>
                </a:lnTo>
                <a:lnTo>
                  <a:pt x="670" y="49"/>
                </a:lnTo>
                <a:lnTo>
                  <a:pt x="675" y="49"/>
                </a:lnTo>
                <a:lnTo>
                  <a:pt x="678" y="53"/>
                </a:lnTo>
                <a:lnTo>
                  <a:pt x="681" y="57"/>
                </a:lnTo>
                <a:lnTo>
                  <a:pt x="683" y="61"/>
                </a:lnTo>
                <a:lnTo>
                  <a:pt x="683" y="14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4" name="Rectangle 92"/>
          <p:cNvSpPr>
            <a:spLocks noChangeArrowheads="1"/>
          </p:cNvSpPr>
          <p:nvPr/>
        </p:nvSpPr>
        <p:spPr bwMode="auto">
          <a:xfrm>
            <a:off x="8874126" y="4042570"/>
            <a:ext cx="104776" cy="50800"/>
          </a:xfrm>
          <a:prstGeom prst="rect">
            <a:avLst/>
          </a:pr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5" name="Rectangle 93"/>
          <p:cNvSpPr>
            <a:spLocks noChangeArrowheads="1"/>
          </p:cNvSpPr>
          <p:nvPr/>
        </p:nvSpPr>
        <p:spPr bwMode="auto">
          <a:xfrm>
            <a:off x="9029700" y="4042570"/>
            <a:ext cx="155576" cy="50800"/>
          </a:xfrm>
          <a:prstGeom prst="rect">
            <a:avLst/>
          </a:pr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6" name="Freeform 94"/>
          <p:cNvSpPr>
            <a:spLocks noEditPoints="1"/>
          </p:cNvSpPr>
          <p:nvPr/>
        </p:nvSpPr>
        <p:spPr bwMode="auto">
          <a:xfrm>
            <a:off x="5756277" y="3553621"/>
            <a:ext cx="669926" cy="669926"/>
          </a:xfrm>
          <a:custGeom>
            <a:avLst/>
            <a:gdLst>
              <a:gd name="T0" fmla="*/ 535 w 633"/>
              <a:gd name="T1" fmla="*/ 438 h 633"/>
              <a:gd name="T2" fmla="*/ 629 w 633"/>
              <a:gd name="T3" fmla="*/ 20 h 633"/>
              <a:gd name="T4" fmla="*/ 633 w 633"/>
              <a:gd name="T5" fmla="*/ 12 h 633"/>
              <a:gd name="T6" fmla="*/ 629 w 633"/>
              <a:gd name="T7" fmla="*/ 3 h 633"/>
              <a:gd name="T8" fmla="*/ 621 w 633"/>
              <a:gd name="T9" fmla="*/ 0 h 633"/>
              <a:gd name="T10" fmla="*/ 612 w 633"/>
              <a:gd name="T11" fmla="*/ 3 h 633"/>
              <a:gd name="T12" fmla="*/ 194 w 633"/>
              <a:gd name="T13" fmla="*/ 97 h 633"/>
              <a:gd name="T14" fmla="*/ 194 w 633"/>
              <a:gd name="T15" fmla="*/ 7 h 633"/>
              <a:gd name="T16" fmla="*/ 188 w 633"/>
              <a:gd name="T17" fmla="*/ 1 h 633"/>
              <a:gd name="T18" fmla="*/ 110 w 633"/>
              <a:gd name="T19" fmla="*/ 0 h 633"/>
              <a:gd name="T20" fmla="*/ 100 w 633"/>
              <a:gd name="T21" fmla="*/ 3 h 633"/>
              <a:gd name="T22" fmla="*/ 97 w 633"/>
              <a:gd name="T23" fmla="*/ 12 h 633"/>
              <a:gd name="T24" fmla="*/ 12 w 633"/>
              <a:gd name="T25" fmla="*/ 97 h 633"/>
              <a:gd name="T26" fmla="*/ 3 w 633"/>
              <a:gd name="T27" fmla="*/ 100 h 633"/>
              <a:gd name="T28" fmla="*/ 0 w 633"/>
              <a:gd name="T29" fmla="*/ 109 h 633"/>
              <a:gd name="T30" fmla="*/ 1 w 633"/>
              <a:gd name="T31" fmla="*/ 188 h 633"/>
              <a:gd name="T32" fmla="*/ 7 w 633"/>
              <a:gd name="T33" fmla="*/ 194 h 633"/>
              <a:gd name="T34" fmla="*/ 97 w 633"/>
              <a:gd name="T35" fmla="*/ 194 h 633"/>
              <a:gd name="T36" fmla="*/ 98 w 633"/>
              <a:gd name="T37" fmla="*/ 528 h 633"/>
              <a:gd name="T38" fmla="*/ 105 w 633"/>
              <a:gd name="T39" fmla="*/ 534 h 633"/>
              <a:gd name="T40" fmla="*/ 438 w 633"/>
              <a:gd name="T41" fmla="*/ 535 h 633"/>
              <a:gd name="T42" fmla="*/ 439 w 633"/>
              <a:gd name="T43" fmla="*/ 625 h 633"/>
              <a:gd name="T44" fmla="*/ 446 w 633"/>
              <a:gd name="T45" fmla="*/ 632 h 633"/>
              <a:gd name="T46" fmla="*/ 524 w 633"/>
              <a:gd name="T47" fmla="*/ 633 h 633"/>
              <a:gd name="T48" fmla="*/ 532 w 633"/>
              <a:gd name="T49" fmla="*/ 629 h 633"/>
              <a:gd name="T50" fmla="*/ 535 w 633"/>
              <a:gd name="T51" fmla="*/ 621 h 633"/>
              <a:gd name="T52" fmla="*/ 621 w 633"/>
              <a:gd name="T53" fmla="*/ 535 h 633"/>
              <a:gd name="T54" fmla="*/ 629 w 633"/>
              <a:gd name="T55" fmla="*/ 532 h 633"/>
              <a:gd name="T56" fmla="*/ 633 w 633"/>
              <a:gd name="T57" fmla="*/ 524 h 633"/>
              <a:gd name="T58" fmla="*/ 633 w 633"/>
              <a:gd name="T59" fmla="*/ 446 h 633"/>
              <a:gd name="T60" fmla="*/ 626 w 633"/>
              <a:gd name="T61" fmla="*/ 439 h 633"/>
              <a:gd name="T62" fmla="*/ 194 w 633"/>
              <a:gd name="T63" fmla="*/ 194 h 633"/>
              <a:gd name="T64" fmla="*/ 194 w 633"/>
              <a:gd name="T65" fmla="*/ 421 h 633"/>
              <a:gd name="T66" fmla="*/ 438 w 633"/>
              <a:gd name="T67" fmla="*/ 438 h 633"/>
              <a:gd name="T68" fmla="*/ 438 w 633"/>
              <a:gd name="T69" fmla="*/ 21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633">
                <a:moveTo>
                  <a:pt x="621" y="438"/>
                </a:moveTo>
                <a:lnTo>
                  <a:pt x="535" y="438"/>
                </a:lnTo>
                <a:lnTo>
                  <a:pt x="535" y="114"/>
                </a:lnTo>
                <a:lnTo>
                  <a:pt x="629" y="20"/>
                </a:lnTo>
                <a:lnTo>
                  <a:pt x="633" y="17"/>
                </a:lnTo>
                <a:lnTo>
                  <a:pt x="633" y="12"/>
                </a:lnTo>
                <a:lnTo>
                  <a:pt x="633" y="7"/>
                </a:lnTo>
                <a:lnTo>
                  <a:pt x="629" y="3"/>
                </a:lnTo>
                <a:lnTo>
                  <a:pt x="625" y="1"/>
                </a:lnTo>
                <a:lnTo>
                  <a:pt x="621" y="0"/>
                </a:lnTo>
                <a:lnTo>
                  <a:pt x="616" y="1"/>
                </a:lnTo>
                <a:lnTo>
                  <a:pt x="612" y="3"/>
                </a:lnTo>
                <a:lnTo>
                  <a:pt x="518" y="97"/>
                </a:lnTo>
                <a:lnTo>
                  <a:pt x="194" y="97"/>
                </a:lnTo>
                <a:lnTo>
                  <a:pt x="194" y="12"/>
                </a:lnTo>
                <a:lnTo>
                  <a:pt x="194" y="7"/>
                </a:lnTo>
                <a:lnTo>
                  <a:pt x="191" y="3"/>
                </a:lnTo>
                <a:lnTo>
                  <a:pt x="188" y="1"/>
                </a:lnTo>
                <a:lnTo>
                  <a:pt x="182" y="0"/>
                </a:lnTo>
                <a:lnTo>
                  <a:pt x="110" y="0"/>
                </a:lnTo>
                <a:lnTo>
                  <a:pt x="105" y="1"/>
                </a:lnTo>
                <a:lnTo>
                  <a:pt x="100" y="3"/>
                </a:lnTo>
                <a:lnTo>
                  <a:pt x="98" y="7"/>
                </a:lnTo>
                <a:lnTo>
                  <a:pt x="97" y="12"/>
                </a:lnTo>
                <a:lnTo>
                  <a:pt x="97" y="97"/>
                </a:lnTo>
                <a:lnTo>
                  <a:pt x="12" y="97"/>
                </a:lnTo>
                <a:lnTo>
                  <a:pt x="7" y="98"/>
                </a:lnTo>
                <a:lnTo>
                  <a:pt x="3" y="100"/>
                </a:lnTo>
                <a:lnTo>
                  <a:pt x="1" y="105"/>
                </a:lnTo>
                <a:lnTo>
                  <a:pt x="0" y="109"/>
                </a:lnTo>
                <a:lnTo>
                  <a:pt x="0" y="182"/>
                </a:lnTo>
                <a:lnTo>
                  <a:pt x="1" y="188"/>
                </a:lnTo>
                <a:lnTo>
                  <a:pt x="3" y="191"/>
                </a:lnTo>
                <a:lnTo>
                  <a:pt x="7" y="194"/>
                </a:lnTo>
                <a:lnTo>
                  <a:pt x="12" y="194"/>
                </a:lnTo>
                <a:lnTo>
                  <a:pt x="97" y="194"/>
                </a:lnTo>
                <a:lnTo>
                  <a:pt x="97" y="524"/>
                </a:lnTo>
                <a:lnTo>
                  <a:pt x="98" y="528"/>
                </a:lnTo>
                <a:lnTo>
                  <a:pt x="100" y="532"/>
                </a:lnTo>
                <a:lnTo>
                  <a:pt x="105" y="534"/>
                </a:lnTo>
                <a:lnTo>
                  <a:pt x="110" y="535"/>
                </a:lnTo>
                <a:lnTo>
                  <a:pt x="438" y="535"/>
                </a:lnTo>
                <a:lnTo>
                  <a:pt x="438" y="621"/>
                </a:lnTo>
                <a:lnTo>
                  <a:pt x="439" y="625"/>
                </a:lnTo>
                <a:lnTo>
                  <a:pt x="442" y="629"/>
                </a:lnTo>
                <a:lnTo>
                  <a:pt x="446" y="632"/>
                </a:lnTo>
                <a:lnTo>
                  <a:pt x="450" y="633"/>
                </a:lnTo>
                <a:lnTo>
                  <a:pt x="524" y="633"/>
                </a:lnTo>
                <a:lnTo>
                  <a:pt x="528" y="632"/>
                </a:lnTo>
                <a:lnTo>
                  <a:pt x="532" y="629"/>
                </a:lnTo>
                <a:lnTo>
                  <a:pt x="534" y="625"/>
                </a:lnTo>
                <a:lnTo>
                  <a:pt x="535" y="621"/>
                </a:lnTo>
                <a:lnTo>
                  <a:pt x="535" y="535"/>
                </a:lnTo>
                <a:lnTo>
                  <a:pt x="621" y="535"/>
                </a:lnTo>
                <a:lnTo>
                  <a:pt x="626" y="534"/>
                </a:lnTo>
                <a:lnTo>
                  <a:pt x="629" y="532"/>
                </a:lnTo>
                <a:lnTo>
                  <a:pt x="633" y="528"/>
                </a:lnTo>
                <a:lnTo>
                  <a:pt x="633" y="524"/>
                </a:lnTo>
                <a:lnTo>
                  <a:pt x="633" y="450"/>
                </a:lnTo>
                <a:lnTo>
                  <a:pt x="633" y="446"/>
                </a:lnTo>
                <a:lnTo>
                  <a:pt x="629" y="442"/>
                </a:lnTo>
                <a:lnTo>
                  <a:pt x="626" y="439"/>
                </a:lnTo>
                <a:lnTo>
                  <a:pt x="621" y="438"/>
                </a:lnTo>
                <a:close/>
                <a:moveTo>
                  <a:pt x="194" y="194"/>
                </a:moveTo>
                <a:lnTo>
                  <a:pt x="421" y="194"/>
                </a:lnTo>
                <a:lnTo>
                  <a:pt x="194" y="421"/>
                </a:lnTo>
                <a:lnTo>
                  <a:pt x="194" y="194"/>
                </a:lnTo>
                <a:close/>
                <a:moveTo>
                  <a:pt x="438" y="438"/>
                </a:moveTo>
                <a:lnTo>
                  <a:pt x="211" y="438"/>
                </a:lnTo>
                <a:lnTo>
                  <a:pt x="438" y="212"/>
                </a:lnTo>
                <a:lnTo>
                  <a:pt x="438" y="438"/>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7" name="Freeform 95"/>
          <p:cNvSpPr>
            <a:spLocks noEditPoints="1"/>
          </p:cNvSpPr>
          <p:nvPr/>
        </p:nvSpPr>
        <p:spPr bwMode="auto">
          <a:xfrm>
            <a:off x="13420727" y="3579021"/>
            <a:ext cx="619126" cy="619126"/>
          </a:xfrm>
          <a:custGeom>
            <a:avLst/>
            <a:gdLst>
              <a:gd name="T0" fmla="*/ 524 w 585"/>
              <a:gd name="T1" fmla="*/ 114 h 585"/>
              <a:gd name="T2" fmla="*/ 485 w 585"/>
              <a:gd name="T3" fmla="*/ 73 h 585"/>
              <a:gd name="T4" fmla="*/ 439 w 585"/>
              <a:gd name="T5" fmla="*/ 40 h 585"/>
              <a:gd name="T6" fmla="*/ 387 w 585"/>
              <a:gd name="T7" fmla="*/ 16 h 585"/>
              <a:gd name="T8" fmla="*/ 331 w 585"/>
              <a:gd name="T9" fmla="*/ 3 h 585"/>
              <a:gd name="T10" fmla="*/ 273 w 585"/>
              <a:gd name="T11" fmla="*/ 1 h 585"/>
              <a:gd name="T12" fmla="*/ 216 w 585"/>
              <a:gd name="T13" fmla="*/ 10 h 585"/>
              <a:gd name="T14" fmla="*/ 162 w 585"/>
              <a:gd name="T15" fmla="*/ 30 h 585"/>
              <a:gd name="T16" fmla="*/ 114 w 585"/>
              <a:gd name="T17" fmla="*/ 61 h 585"/>
              <a:gd name="T18" fmla="*/ 73 w 585"/>
              <a:gd name="T19" fmla="*/ 99 h 585"/>
              <a:gd name="T20" fmla="*/ 39 w 585"/>
              <a:gd name="T21" fmla="*/ 145 h 585"/>
              <a:gd name="T22" fmla="*/ 15 w 585"/>
              <a:gd name="T23" fmla="*/ 198 h 585"/>
              <a:gd name="T24" fmla="*/ 3 w 585"/>
              <a:gd name="T25" fmla="*/ 253 h 585"/>
              <a:gd name="T26" fmla="*/ 0 w 585"/>
              <a:gd name="T27" fmla="*/ 312 h 585"/>
              <a:gd name="T28" fmla="*/ 10 w 585"/>
              <a:gd name="T29" fmla="*/ 369 h 585"/>
              <a:gd name="T30" fmla="*/ 31 w 585"/>
              <a:gd name="T31" fmla="*/ 422 h 585"/>
              <a:gd name="T32" fmla="*/ 61 w 585"/>
              <a:gd name="T33" fmla="*/ 470 h 585"/>
              <a:gd name="T34" fmla="*/ 99 w 585"/>
              <a:gd name="T35" fmla="*/ 513 h 585"/>
              <a:gd name="T36" fmla="*/ 145 w 585"/>
              <a:gd name="T37" fmla="*/ 545 h 585"/>
              <a:gd name="T38" fmla="*/ 198 w 585"/>
              <a:gd name="T39" fmla="*/ 569 h 585"/>
              <a:gd name="T40" fmla="*/ 253 w 585"/>
              <a:gd name="T41" fmla="*/ 582 h 585"/>
              <a:gd name="T42" fmla="*/ 312 w 585"/>
              <a:gd name="T43" fmla="*/ 584 h 585"/>
              <a:gd name="T44" fmla="*/ 369 w 585"/>
              <a:gd name="T45" fmla="*/ 575 h 585"/>
              <a:gd name="T46" fmla="*/ 422 w 585"/>
              <a:gd name="T47" fmla="*/ 555 h 585"/>
              <a:gd name="T48" fmla="*/ 471 w 585"/>
              <a:gd name="T49" fmla="*/ 524 h 585"/>
              <a:gd name="T50" fmla="*/ 512 w 585"/>
              <a:gd name="T51" fmla="*/ 486 h 585"/>
              <a:gd name="T52" fmla="*/ 546 w 585"/>
              <a:gd name="T53" fmla="*/ 439 h 585"/>
              <a:gd name="T54" fmla="*/ 570 w 585"/>
              <a:gd name="T55" fmla="*/ 387 h 585"/>
              <a:gd name="T56" fmla="*/ 582 w 585"/>
              <a:gd name="T57" fmla="*/ 331 h 585"/>
              <a:gd name="T58" fmla="*/ 584 w 585"/>
              <a:gd name="T59" fmla="*/ 273 h 585"/>
              <a:gd name="T60" fmla="*/ 575 w 585"/>
              <a:gd name="T61" fmla="*/ 216 h 585"/>
              <a:gd name="T62" fmla="*/ 554 w 585"/>
              <a:gd name="T63" fmla="*/ 163 h 585"/>
              <a:gd name="T64" fmla="*/ 433 w 585"/>
              <a:gd name="T65" fmla="*/ 365 h 585"/>
              <a:gd name="T66" fmla="*/ 438 w 585"/>
              <a:gd name="T67" fmla="*/ 379 h 585"/>
              <a:gd name="T68" fmla="*/ 433 w 585"/>
              <a:gd name="T69" fmla="*/ 392 h 585"/>
              <a:gd name="T70" fmla="*/ 392 w 585"/>
              <a:gd name="T71" fmla="*/ 434 h 585"/>
              <a:gd name="T72" fmla="*/ 378 w 585"/>
              <a:gd name="T73" fmla="*/ 437 h 585"/>
              <a:gd name="T74" fmla="*/ 365 w 585"/>
              <a:gd name="T75" fmla="*/ 434 h 585"/>
              <a:gd name="T76" fmla="*/ 224 w 585"/>
              <a:gd name="T77" fmla="*/ 430 h 585"/>
              <a:gd name="T78" fmla="*/ 211 w 585"/>
              <a:gd name="T79" fmla="*/ 437 h 585"/>
              <a:gd name="T80" fmla="*/ 197 w 585"/>
              <a:gd name="T81" fmla="*/ 436 h 585"/>
              <a:gd name="T82" fmla="*/ 155 w 585"/>
              <a:gd name="T83" fmla="*/ 396 h 585"/>
              <a:gd name="T84" fmla="*/ 147 w 585"/>
              <a:gd name="T85" fmla="*/ 383 h 585"/>
              <a:gd name="T86" fmla="*/ 149 w 585"/>
              <a:gd name="T87" fmla="*/ 369 h 585"/>
              <a:gd name="T88" fmla="*/ 224 w 585"/>
              <a:gd name="T89" fmla="*/ 292 h 585"/>
              <a:gd name="T90" fmla="*/ 149 w 585"/>
              <a:gd name="T91" fmla="*/ 216 h 585"/>
              <a:gd name="T92" fmla="*/ 147 w 585"/>
              <a:gd name="T93" fmla="*/ 202 h 585"/>
              <a:gd name="T94" fmla="*/ 155 w 585"/>
              <a:gd name="T95" fmla="*/ 189 h 585"/>
              <a:gd name="T96" fmla="*/ 197 w 585"/>
              <a:gd name="T97" fmla="*/ 150 h 585"/>
              <a:gd name="T98" fmla="*/ 211 w 585"/>
              <a:gd name="T99" fmla="*/ 148 h 585"/>
              <a:gd name="T100" fmla="*/ 224 w 585"/>
              <a:gd name="T101" fmla="*/ 155 h 585"/>
              <a:gd name="T102" fmla="*/ 365 w 585"/>
              <a:gd name="T103" fmla="*/ 152 h 585"/>
              <a:gd name="T104" fmla="*/ 378 w 585"/>
              <a:gd name="T105" fmla="*/ 148 h 585"/>
              <a:gd name="T106" fmla="*/ 392 w 585"/>
              <a:gd name="T107" fmla="*/ 152 h 585"/>
              <a:gd name="T108" fmla="*/ 433 w 585"/>
              <a:gd name="T109" fmla="*/ 193 h 585"/>
              <a:gd name="T110" fmla="*/ 438 w 585"/>
              <a:gd name="T111" fmla="*/ 206 h 585"/>
              <a:gd name="T112" fmla="*/ 433 w 585"/>
              <a:gd name="T113" fmla="*/ 220 h 585"/>
              <a:gd name="T114" fmla="*/ 430 w 585"/>
              <a:gd name="T115" fmla="*/ 361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 h="585">
                <a:moveTo>
                  <a:pt x="546" y="145"/>
                </a:moveTo>
                <a:lnTo>
                  <a:pt x="535" y="129"/>
                </a:lnTo>
                <a:lnTo>
                  <a:pt x="524" y="114"/>
                </a:lnTo>
                <a:lnTo>
                  <a:pt x="512" y="99"/>
                </a:lnTo>
                <a:lnTo>
                  <a:pt x="499" y="86"/>
                </a:lnTo>
                <a:lnTo>
                  <a:pt x="485" y="73"/>
                </a:lnTo>
                <a:lnTo>
                  <a:pt x="471" y="61"/>
                </a:lnTo>
                <a:lnTo>
                  <a:pt x="455" y="49"/>
                </a:lnTo>
                <a:lnTo>
                  <a:pt x="439" y="40"/>
                </a:lnTo>
                <a:lnTo>
                  <a:pt x="422" y="30"/>
                </a:lnTo>
                <a:lnTo>
                  <a:pt x="404" y="22"/>
                </a:lnTo>
                <a:lnTo>
                  <a:pt x="387" y="16"/>
                </a:lnTo>
                <a:lnTo>
                  <a:pt x="369" y="10"/>
                </a:lnTo>
                <a:lnTo>
                  <a:pt x="350" y="6"/>
                </a:lnTo>
                <a:lnTo>
                  <a:pt x="331" y="3"/>
                </a:lnTo>
                <a:lnTo>
                  <a:pt x="312" y="1"/>
                </a:lnTo>
                <a:lnTo>
                  <a:pt x="292" y="0"/>
                </a:lnTo>
                <a:lnTo>
                  <a:pt x="273" y="1"/>
                </a:lnTo>
                <a:lnTo>
                  <a:pt x="253" y="3"/>
                </a:lnTo>
                <a:lnTo>
                  <a:pt x="235" y="6"/>
                </a:lnTo>
                <a:lnTo>
                  <a:pt x="216" y="10"/>
                </a:lnTo>
                <a:lnTo>
                  <a:pt x="198" y="16"/>
                </a:lnTo>
                <a:lnTo>
                  <a:pt x="180" y="22"/>
                </a:lnTo>
                <a:lnTo>
                  <a:pt x="162" y="30"/>
                </a:lnTo>
                <a:lnTo>
                  <a:pt x="145" y="40"/>
                </a:lnTo>
                <a:lnTo>
                  <a:pt x="129" y="49"/>
                </a:lnTo>
                <a:lnTo>
                  <a:pt x="114" y="61"/>
                </a:lnTo>
                <a:lnTo>
                  <a:pt x="99" y="73"/>
                </a:lnTo>
                <a:lnTo>
                  <a:pt x="86" y="86"/>
                </a:lnTo>
                <a:lnTo>
                  <a:pt x="73" y="99"/>
                </a:lnTo>
                <a:lnTo>
                  <a:pt x="61" y="114"/>
                </a:lnTo>
                <a:lnTo>
                  <a:pt x="49" y="129"/>
                </a:lnTo>
                <a:lnTo>
                  <a:pt x="39" y="145"/>
                </a:lnTo>
                <a:lnTo>
                  <a:pt x="31" y="163"/>
                </a:lnTo>
                <a:lnTo>
                  <a:pt x="22" y="180"/>
                </a:lnTo>
                <a:lnTo>
                  <a:pt x="15" y="198"/>
                </a:lnTo>
                <a:lnTo>
                  <a:pt x="10" y="216"/>
                </a:lnTo>
                <a:lnTo>
                  <a:pt x="6" y="234"/>
                </a:lnTo>
                <a:lnTo>
                  <a:pt x="3" y="253"/>
                </a:lnTo>
                <a:lnTo>
                  <a:pt x="0" y="273"/>
                </a:lnTo>
                <a:lnTo>
                  <a:pt x="0" y="292"/>
                </a:lnTo>
                <a:lnTo>
                  <a:pt x="0" y="312"/>
                </a:lnTo>
                <a:lnTo>
                  <a:pt x="3" y="331"/>
                </a:lnTo>
                <a:lnTo>
                  <a:pt x="6" y="351"/>
                </a:lnTo>
                <a:lnTo>
                  <a:pt x="10" y="369"/>
                </a:lnTo>
                <a:lnTo>
                  <a:pt x="15" y="387"/>
                </a:lnTo>
                <a:lnTo>
                  <a:pt x="22" y="405"/>
                </a:lnTo>
                <a:lnTo>
                  <a:pt x="31" y="422"/>
                </a:lnTo>
                <a:lnTo>
                  <a:pt x="39" y="439"/>
                </a:lnTo>
                <a:lnTo>
                  <a:pt x="49" y="455"/>
                </a:lnTo>
                <a:lnTo>
                  <a:pt x="61" y="470"/>
                </a:lnTo>
                <a:lnTo>
                  <a:pt x="73" y="486"/>
                </a:lnTo>
                <a:lnTo>
                  <a:pt x="86" y="500"/>
                </a:lnTo>
                <a:lnTo>
                  <a:pt x="99" y="513"/>
                </a:lnTo>
                <a:lnTo>
                  <a:pt x="114" y="524"/>
                </a:lnTo>
                <a:lnTo>
                  <a:pt x="129" y="535"/>
                </a:lnTo>
                <a:lnTo>
                  <a:pt x="145" y="545"/>
                </a:lnTo>
                <a:lnTo>
                  <a:pt x="162" y="555"/>
                </a:lnTo>
                <a:lnTo>
                  <a:pt x="180" y="562"/>
                </a:lnTo>
                <a:lnTo>
                  <a:pt x="198" y="569"/>
                </a:lnTo>
                <a:lnTo>
                  <a:pt x="216" y="575"/>
                </a:lnTo>
                <a:lnTo>
                  <a:pt x="235" y="579"/>
                </a:lnTo>
                <a:lnTo>
                  <a:pt x="253" y="582"/>
                </a:lnTo>
                <a:lnTo>
                  <a:pt x="273" y="584"/>
                </a:lnTo>
                <a:lnTo>
                  <a:pt x="292" y="585"/>
                </a:lnTo>
                <a:lnTo>
                  <a:pt x="312" y="584"/>
                </a:lnTo>
                <a:lnTo>
                  <a:pt x="331" y="582"/>
                </a:lnTo>
                <a:lnTo>
                  <a:pt x="350" y="579"/>
                </a:lnTo>
                <a:lnTo>
                  <a:pt x="369" y="575"/>
                </a:lnTo>
                <a:lnTo>
                  <a:pt x="387" y="569"/>
                </a:lnTo>
                <a:lnTo>
                  <a:pt x="404" y="562"/>
                </a:lnTo>
                <a:lnTo>
                  <a:pt x="422" y="555"/>
                </a:lnTo>
                <a:lnTo>
                  <a:pt x="439" y="545"/>
                </a:lnTo>
                <a:lnTo>
                  <a:pt x="455" y="535"/>
                </a:lnTo>
                <a:lnTo>
                  <a:pt x="471" y="524"/>
                </a:lnTo>
                <a:lnTo>
                  <a:pt x="485" y="513"/>
                </a:lnTo>
                <a:lnTo>
                  <a:pt x="499" y="500"/>
                </a:lnTo>
                <a:lnTo>
                  <a:pt x="512" y="486"/>
                </a:lnTo>
                <a:lnTo>
                  <a:pt x="524" y="470"/>
                </a:lnTo>
                <a:lnTo>
                  <a:pt x="535" y="455"/>
                </a:lnTo>
                <a:lnTo>
                  <a:pt x="546" y="439"/>
                </a:lnTo>
                <a:lnTo>
                  <a:pt x="554" y="422"/>
                </a:lnTo>
                <a:lnTo>
                  <a:pt x="562" y="405"/>
                </a:lnTo>
                <a:lnTo>
                  <a:pt x="570" y="387"/>
                </a:lnTo>
                <a:lnTo>
                  <a:pt x="575" y="369"/>
                </a:lnTo>
                <a:lnTo>
                  <a:pt x="579" y="351"/>
                </a:lnTo>
                <a:lnTo>
                  <a:pt x="582" y="331"/>
                </a:lnTo>
                <a:lnTo>
                  <a:pt x="584" y="312"/>
                </a:lnTo>
                <a:lnTo>
                  <a:pt x="585" y="292"/>
                </a:lnTo>
                <a:lnTo>
                  <a:pt x="584" y="273"/>
                </a:lnTo>
                <a:lnTo>
                  <a:pt x="582" y="253"/>
                </a:lnTo>
                <a:lnTo>
                  <a:pt x="579" y="234"/>
                </a:lnTo>
                <a:lnTo>
                  <a:pt x="575" y="216"/>
                </a:lnTo>
                <a:lnTo>
                  <a:pt x="570" y="198"/>
                </a:lnTo>
                <a:lnTo>
                  <a:pt x="562" y="180"/>
                </a:lnTo>
                <a:lnTo>
                  <a:pt x="554" y="163"/>
                </a:lnTo>
                <a:lnTo>
                  <a:pt x="546" y="145"/>
                </a:lnTo>
                <a:close/>
                <a:moveTo>
                  <a:pt x="430" y="361"/>
                </a:moveTo>
                <a:lnTo>
                  <a:pt x="433" y="365"/>
                </a:lnTo>
                <a:lnTo>
                  <a:pt x="436" y="369"/>
                </a:lnTo>
                <a:lnTo>
                  <a:pt x="437" y="373"/>
                </a:lnTo>
                <a:lnTo>
                  <a:pt x="438" y="379"/>
                </a:lnTo>
                <a:lnTo>
                  <a:pt x="437" y="383"/>
                </a:lnTo>
                <a:lnTo>
                  <a:pt x="436" y="388"/>
                </a:lnTo>
                <a:lnTo>
                  <a:pt x="433" y="392"/>
                </a:lnTo>
                <a:lnTo>
                  <a:pt x="430" y="396"/>
                </a:lnTo>
                <a:lnTo>
                  <a:pt x="396" y="430"/>
                </a:lnTo>
                <a:lnTo>
                  <a:pt x="392" y="434"/>
                </a:lnTo>
                <a:lnTo>
                  <a:pt x="388" y="436"/>
                </a:lnTo>
                <a:lnTo>
                  <a:pt x="383" y="437"/>
                </a:lnTo>
                <a:lnTo>
                  <a:pt x="378" y="437"/>
                </a:lnTo>
                <a:lnTo>
                  <a:pt x="373" y="437"/>
                </a:lnTo>
                <a:lnTo>
                  <a:pt x="369" y="436"/>
                </a:lnTo>
                <a:lnTo>
                  <a:pt x="365" y="434"/>
                </a:lnTo>
                <a:lnTo>
                  <a:pt x="361" y="430"/>
                </a:lnTo>
                <a:lnTo>
                  <a:pt x="292" y="361"/>
                </a:lnTo>
                <a:lnTo>
                  <a:pt x="224" y="430"/>
                </a:lnTo>
                <a:lnTo>
                  <a:pt x="220" y="434"/>
                </a:lnTo>
                <a:lnTo>
                  <a:pt x="215" y="436"/>
                </a:lnTo>
                <a:lnTo>
                  <a:pt x="211" y="437"/>
                </a:lnTo>
                <a:lnTo>
                  <a:pt x="207" y="437"/>
                </a:lnTo>
                <a:lnTo>
                  <a:pt x="201" y="437"/>
                </a:lnTo>
                <a:lnTo>
                  <a:pt x="197" y="436"/>
                </a:lnTo>
                <a:lnTo>
                  <a:pt x="193" y="434"/>
                </a:lnTo>
                <a:lnTo>
                  <a:pt x="188" y="430"/>
                </a:lnTo>
                <a:lnTo>
                  <a:pt x="155" y="396"/>
                </a:lnTo>
                <a:lnTo>
                  <a:pt x="152" y="392"/>
                </a:lnTo>
                <a:lnTo>
                  <a:pt x="149" y="388"/>
                </a:lnTo>
                <a:lnTo>
                  <a:pt x="147" y="383"/>
                </a:lnTo>
                <a:lnTo>
                  <a:pt x="147" y="379"/>
                </a:lnTo>
                <a:lnTo>
                  <a:pt x="147" y="373"/>
                </a:lnTo>
                <a:lnTo>
                  <a:pt x="149" y="369"/>
                </a:lnTo>
                <a:lnTo>
                  <a:pt x="152" y="365"/>
                </a:lnTo>
                <a:lnTo>
                  <a:pt x="155" y="361"/>
                </a:lnTo>
                <a:lnTo>
                  <a:pt x="224" y="292"/>
                </a:lnTo>
                <a:lnTo>
                  <a:pt x="155" y="223"/>
                </a:lnTo>
                <a:lnTo>
                  <a:pt x="152" y="220"/>
                </a:lnTo>
                <a:lnTo>
                  <a:pt x="149" y="216"/>
                </a:lnTo>
                <a:lnTo>
                  <a:pt x="147" y="211"/>
                </a:lnTo>
                <a:lnTo>
                  <a:pt x="147" y="206"/>
                </a:lnTo>
                <a:lnTo>
                  <a:pt x="147" y="202"/>
                </a:lnTo>
                <a:lnTo>
                  <a:pt x="149" y="197"/>
                </a:lnTo>
                <a:lnTo>
                  <a:pt x="152" y="193"/>
                </a:lnTo>
                <a:lnTo>
                  <a:pt x="155" y="189"/>
                </a:lnTo>
                <a:lnTo>
                  <a:pt x="188" y="155"/>
                </a:lnTo>
                <a:lnTo>
                  <a:pt x="193" y="152"/>
                </a:lnTo>
                <a:lnTo>
                  <a:pt x="197" y="150"/>
                </a:lnTo>
                <a:lnTo>
                  <a:pt x="201" y="148"/>
                </a:lnTo>
                <a:lnTo>
                  <a:pt x="207" y="148"/>
                </a:lnTo>
                <a:lnTo>
                  <a:pt x="211" y="148"/>
                </a:lnTo>
                <a:lnTo>
                  <a:pt x="215" y="150"/>
                </a:lnTo>
                <a:lnTo>
                  <a:pt x="220" y="152"/>
                </a:lnTo>
                <a:lnTo>
                  <a:pt x="224" y="155"/>
                </a:lnTo>
                <a:lnTo>
                  <a:pt x="292" y="223"/>
                </a:lnTo>
                <a:lnTo>
                  <a:pt x="361" y="155"/>
                </a:lnTo>
                <a:lnTo>
                  <a:pt x="365" y="152"/>
                </a:lnTo>
                <a:lnTo>
                  <a:pt x="369" y="150"/>
                </a:lnTo>
                <a:lnTo>
                  <a:pt x="373" y="148"/>
                </a:lnTo>
                <a:lnTo>
                  <a:pt x="378" y="148"/>
                </a:lnTo>
                <a:lnTo>
                  <a:pt x="383" y="148"/>
                </a:lnTo>
                <a:lnTo>
                  <a:pt x="388" y="150"/>
                </a:lnTo>
                <a:lnTo>
                  <a:pt x="392" y="152"/>
                </a:lnTo>
                <a:lnTo>
                  <a:pt x="396" y="155"/>
                </a:lnTo>
                <a:lnTo>
                  <a:pt x="430" y="189"/>
                </a:lnTo>
                <a:lnTo>
                  <a:pt x="433" y="193"/>
                </a:lnTo>
                <a:lnTo>
                  <a:pt x="436" y="197"/>
                </a:lnTo>
                <a:lnTo>
                  <a:pt x="437" y="202"/>
                </a:lnTo>
                <a:lnTo>
                  <a:pt x="438" y="206"/>
                </a:lnTo>
                <a:lnTo>
                  <a:pt x="437" y="211"/>
                </a:lnTo>
                <a:lnTo>
                  <a:pt x="436" y="216"/>
                </a:lnTo>
                <a:lnTo>
                  <a:pt x="433" y="220"/>
                </a:lnTo>
                <a:lnTo>
                  <a:pt x="430" y="223"/>
                </a:lnTo>
                <a:lnTo>
                  <a:pt x="361" y="292"/>
                </a:lnTo>
                <a:lnTo>
                  <a:pt x="430" y="36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8" name="Freeform 96"/>
          <p:cNvSpPr>
            <a:spLocks/>
          </p:cNvSpPr>
          <p:nvPr/>
        </p:nvSpPr>
        <p:spPr bwMode="auto">
          <a:xfrm>
            <a:off x="14976476" y="3566321"/>
            <a:ext cx="711200" cy="644526"/>
          </a:xfrm>
          <a:custGeom>
            <a:avLst/>
            <a:gdLst>
              <a:gd name="T0" fmla="*/ 101 w 673"/>
              <a:gd name="T1" fmla="*/ 0 h 609"/>
              <a:gd name="T2" fmla="*/ 78 w 673"/>
              <a:gd name="T3" fmla="*/ 113 h 609"/>
              <a:gd name="T4" fmla="*/ 537 w 673"/>
              <a:gd name="T5" fmla="*/ 113 h 609"/>
              <a:gd name="T6" fmla="*/ 523 w 673"/>
              <a:gd name="T7" fmla="*/ 185 h 609"/>
              <a:gd name="T8" fmla="*/ 63 w 673"/>
              <a:gd name="T9" fmla="*/ 185 h 609"/>
              <a:gd name="T10" fmla="*/ 41 w 673"/>
              <a:gd name="T11" fmla="*/ 299 h 609"/>
              <a:gd name="T12" fmla="*/ 500 w 673"/>
              <a:gd name="T13" fmla="*/ 299 h 609"/>
              <a:gd name="T14" fmla="*/ 474 w 673"/>
              <a:gd name="T15" fmla="*/ 427 h 609"/>
              <a:gd name="T16" fmla="*/ 290 w 673"/>
              <a:gd name="T17" fmla="*/ 489 h 609"/>
              <a:gd name="T18" fmla="*/ 129 w 673"/>
              <a:gd name="T19" fmla="*/ 427 h 609"/>
              <a:gd name="T20" fmla="*/ 141 w 673"/>
              <a:gd name="T21" fmla="*/ 371 h 609"/>
              <a:gd name="T22" fmla="*/ 27 w 673"/>
              <a:gd name="T23" fmla="*/ 371 h 609"/>
              <a:gd name="T24" fmla="*/ 0 w 673"/>
              <a:gd name="T25" fmla="*/ 507 h 609"/>
              <a:gd name="T26" fmla="*/ 266 w 673"/>
              <a:gd name="T27" fmla="*/ 609 h 609"/>
              <a:gd name="T28" fmla="*/ 572 w 673"/>
              <a:gd name="T29" fmla="*/ 507 h 609"/>
              <a:gd name="T30" fmla="*/ 673 w 673"/>
              <a:gd name="T31" fmla="*/ 0 h 609"/>
              <a:gd name="T32" fmla="*/ 101 w 673"/>
              <a:gd name="T3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3" h="609">
                <a:moveTo>
                  <a:pt x="101" y="0"/>
                </a:moveTo>
                <a:lnTo>
                  <a:pt x="78" y="113"/>
                </a:lnTo>
                <a:lnTo>
                  <a:pt x="537" y="113"/>
                </a:lnTo>
                <a:lnTo>
                  <a:pt x="523" y="185"/>
                </a:lnTo>
                <a:lnTo>
                  <a:pt x="63" y="185"/>
                </a:lnTo>
                <a:lnTo>
                  <a:pt x="41" y="299"/>
                </a:lnTo>
                <a:lnTo>
                  <a:pt x="500" y="299"/>
                </a:lnTo>
                <a:lnTo>
                  <a:pt x="474" y="427"/>
                </a:lnTo>
                <a:lnTo>
                  <a:pt x="290" y="489"/>
                </a:lnTo>
                <a:lnTo>
                  <a:pt x="129" y="427"/>
                </a:lnTo>
                <a:lnTo>
                  <a:pt x="141" y="371"/>
                </a:lnTo>
                <a:lnTo>
                  <a:pt x="27" y="371"/>
                </a:lnTo>
                <a:lnTo>
                  <a:pt x="0" y="507"/>
                </a:lnTo>
                <a:lnTo>
                  <a:pt x="266" y="609"/>
                </a:lnTo>
                <a:lnTo>
                  <a:pt x="572" y="507"/>
                </a:lnTo>
                <a:lnTo>
                  <a:pt x="673" y="0"/>
                </a:lnTo>
                <a:lnTo>
                  <a:pt x="101"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49" name="Freeform 97"/>
          <p:cNvSpPr>
            <a:spLocks/>
          </p:cNvSpPr>
          <p:nvPr/>
        </p:nvSpPr>
        <p:spPr bwMode="auto">
          <a:xfrm>
            <a:off x="11982451" y="3604421"/>
            <a:ext cx="568326" cy="565150"/>
          </a:xfrm>
          <a:custGeom>
            <a:avLst/>
            <a:gdLst>
              <a:gd name="T0" fmla="*/ 534 w 535"/>
              <a:gd name="T1" fmla="*/ 21 h 536"/>
              <a:gd name="T2" fmla="*/ 533 w 535"/>
              <a:gd name="T3" fmla="*/ 17 h 536"/>
              <a:gd name="T4" fmla="*/ 532 w 535"/>
              <a:gd name="T5" fmla="*/ 13 h 536"/>
              <a:gd name="T6" fmla="*/ 530 w 535"/>
              <a:gd name="T7" fmla="*/ 10 h 536"/>
              <a:gd name="T8" fmla="*/ 528 w 535"/>
              <a:gd name="T9" fmla="*/ 8 h 536"/>
              <a:gd name="T10" fmla="*/ 524 w 535"/>
              <a:gd name="T11" fmla="*/ 5 h 536"/>
              <a:gd name="T12" fmla="*/ 520 w 535"/>
              <a:gd name="T13" fmla="*/ 3 h 536"/>
              <a:gd name="T14" fmla="*/ 516 w 535"/>
              <a:gd name="T15" fmla="*/ 0 h 536"/>
              <a:gd name="T16" fmla="*/ 511 w 535"/>
              <a:gd name="T17" fmla="*/ 0 h 536"/>
              <a:gd name="T18" fmla="*/ 511 w 535"/>
              <a:gd name="T19" fmla="*/ 0 h 536"/>
              <a:gd name="T20" fmla="*/ 511 w 535"/>
              <a:gd name="T21" fmla="*/ 0 h 536"/>
              <a:gd name="T22" fmla="*/ 504 w 535"/>
              <a:gd name="T23" fmla="*/ 2 h 536"/>
              <a:gd name="T24" fmla="*/ 500 w 535"/>
              <a:gd name="T25" fmla="*/ 4 h 536"/>
              <a:gd name="T26" fmla="*/ 13 w 535"/>
              <a:gd name="T27" fmla="*/ 247 h 536"/>
              <a:gd name="T28" fmla="*/ 8 w 535"/>
              <a:gd name="T29" fmla="*/ 249 h 536"/>
              <a:gd name="T30" fmla="*/ 6 w 535"/>
              <a:gd name="T31" fmla="*/ 251 h 536"/>
              <a:gd name="T32" fmla="*/ 3 w 535"/>
              <a:gd name="T33" fmla="*/ 254 h 536"/>
              <a:gd name="T34" fmla="*/ 2 w 535"/>
              <a:gd name="T35" fmla="*/ 259 h 536"/>
              <a:gd name="T36" fmla="*/ 0 w 535"/>
              <a:gd name="T37" fmla="*/ 262 h 536"/>
              <a:gd name="T38" fmla="*/ 0 w 535"/>
              <a:gd name="T39" fmla="*/ 266 h 536"/>
              <a:gd name="T40" fmla="*/ 0 w 535"/>
              <a:gd name="T41" fmla="*/ 270 h 536"/>
              <a:gd name="T42" fmla="*/ 0 w 535"/>
              <a:gd name="T43" fmla="*/ 274 h 536"/>
              <a:gd name="T44" fmla="*/ 1 w 535"/>
              <a:gd name="T45" fmla="*/ 278 h 536"/>
              <a:gd name="T46" fmla="*/ 3 w 535"/>
              <a:gd name="T47" fmla="*/ 281 h 536"/>
              <a:gd name="T48" fmla="*/ 5 w 535"/>
              <a:gd name="T49" fmla="*/ 284 h 536"/>
              <a:gd name="T50" fmla="*/ 8 w 535"/>
              <a:gd name="T51" fmla="*/ 288 h 536"/>
              <a:gd name="T52" fmla="*/ 12 w 535"/>
              <a:gd name="T53" fmla="*/ 290 h 536"/>
              <a:gd name="T54" fmla="*/ 16 w 535"/>
              <a:gd name="T55" fmla="*/ 291 h 536"/>
              <a:gd name="T56" fmla="*/ 19 w 535"/>
              <a:gd name="T57" fmla="*/ 292 h 536"/>
              <a:gd name="T58" fmla="*/ 23 w 535"/>
              <a:gd name="T59" fmla="*/ 293 h 536"/>
              <a:gd name="T60" fmla="*/ 243 w 535"/>
              <a:gd name="T61" fmla="*/ 293 h 536"/>
              <a:gd name="T62" fmla="*/ 243 w 535"/>
              <a:gd name="T63" fmla="*/ 512 h 536"/>
              <a:gd name="T64" fmla="*/ 243 w 535"/>
              <a:gd name="T65" fmla="*/ 516 h 536"/>
              <a:gd name="T66" fmla="*/ 244 w 535"/>
              <a:gd name="T67" fmla="*/ 520 h 536"/>
              <a:gd name="T68" fmla="*/ 246 w 535"/>
              <a:gd name="T69" fmla="*/ 523 h 536"/>
              <a:gd name="T70" fmla="*/ 248 w 535"/>
              <a:gd name="T71" fmla="*/ 526 h 536"/>
              <a:gd name="T72" fmla="*/ 250 w 535"/>
              <a:gd name="T73" fmla="*/ 530 h 536"/>
              <a:gd name="T74" fmla="*/ 254 w 535"/>
              <a:gd name="T75" fmla="*/ 533 h 536"/>
              <a:gd name="T76" fmla="*/ 257 w 535"/>
              <a:gd name="T77" fmla="*/ 534 h 536"/>
              <a:gd name="T78" fmla="*/ 261 w 535"/>
              <a:gd name="T79" fmla="*/ 535 h 536"/>
              <a:gd name="T80" fmla="*/ 264 w 535"/>
              <a:gd name="T81" fmla="*/ 536 h 536"/>
              <a:gd name="T82" fmla="*/ 266 w 535"/>
              <a:gd name="T83" fmla="*/ 536 h 536"/>
              <a:gd name="T84" fmla="*/ 274 w 535"/>
              <a:gd name="T85" fmla="*/ 535 h 536"/>
              <a:gd name="T86" fmla="*/ 279 w 535"/>
              <a:gd name="T87" fmla="*/ 533 h 536"/>
              <a:gd name="T88" fmla="*/ 285 w 535"/>
              <a:gd name="T89" fmla="*/ 528 h 536"/>
              <a:gd name="T90" fmla="*/ 288 w 535"/>
              <a:gd name="T91" fmla="*/ 523 h 536"/>
              <a:gd name="T92" fmla="*/ 532 w 535"/>
              <a:gd name="T93" fmla="*/ 36 h 536"/>
              <a:gd name="T94" fmla="*/ 533 w 535"/>
              <a:gd name="T95" fmla="*/ 32 h 536"/>
              <a:gd name="T96" fmla="*/ 534 w 535"/>
              <a:gd name="T97" fmla="*/ 29 h 536"/>
              <a:gd name="T98" fmla="*/ 535 w 535"/>
              <a:gd name="T99" fmla="*/ 24 h 536"/>
              <a:gd name="T100" fmla="*/ 534 w 535"/>
              <a:gd name="T101" fmla="*/ 21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5" h="536">
                <a:moveTo>
                  <a:pt x="534" y="21"/>
                </a:moveTo>
                <a:lnTo>
                  <a:pt x="533" y="17"/>
                </a:lnTo>
                <a:lnTo>
                  <a:pt x="532" y="13"/>
                </a:lnTo>
                <a:lnTo>
                  <a:pt x="530" y="10"/>
                </a:lnTo>
                <a:lnTo>
                  <a:pt x="528" y="8"/>
                </a:lnTo>
                <a:lnTo>
                  <a:pt x="524" y="5"/>
                </a:lnTo>
                <a:lnTo>
                  <a:pt x="520" y="3"/>
                </a:lnTo>
                <a:lnTo>
                  <a:pt x="516" y="0"/>
                </a:lnTo>
                <a:lnTo>
                  <a:pt x="511" y="0"/>
                </a:lnTo>
                <a:lnTo>
                  <a:pt x="511" y="0"/>
                </a:lnTo>
                <a:lnTo>
                  <a:pt x="511" y="0"/>
                </a:lnTo>
                <a:lnTo>
                  <a:pt x="504" y="2"/>
                </a:lnTo>
                <a:lnTo>
                  <a:pt x="500" y="4"/>
                </a:lnTo>
                <a:lnTo>
                  <a:pt x="13" y="247"/>
                </a:lnTo>
                <a:lnTo>
                  <a:pt x="8" y="249"/>
                </a:lnTo>
                <a:lnTo>
                  <a:pt x="6" y="251"/>
                </a:lnTo>
                <a:lnTo>
                  <a:pt x="3" y="254"/>
                </a:lnTo>
                <a:lnTo>
                  <a:pt x="2" y="259"/>
                </a:lnTo>
                <a:lnTo>
                  <a:pt x="0" y="262"/>
                </a:lnTo>
                <a:lnTo>
                  <a:pt x="0" y="266"/>
                </a:lnTo>
                <a:lnTo>
                  <a:pt x="0" y="270"/>
                </a:lnTo>
                <a:lnTo>
                  <a:pt x="0" y="274"/>
                </a:lnTo>
                <a:lnTo>
                  <a:pt x="1" y="278"/>
                </a:lnTo>
                <a:lnTo>
                  <a:pt x="3" y="281"/>
                </a:lnTo>
                <a:lnTo>
                  <a:pt x="5" y="284"/>
                </a:lnTo>
                <a:lnTo>
                  <a:pt x="8" y="288"/>
                </a:lnTo>
                <a:lnTo>
                  <a:pt x="12" y="290"/>
                </a:lnTo>
                <a:lnTo>
                  <a:pt x="16" y="291"/>
                </a:lnTo>
                <a:lnTo>
                  <a:pt x="19" y="292"/>
                </a:lnTo>
                <a:lnTo>
                  <a:pt x="23" y="293"/>
                </a:lnTo>
                <a:lnTo>
                  <a:pt x="243" y="293"/>
                </a:lnTo>
                <a:lnTo>
                  <a:pt x="243" y="512"/>
                </a:lnTo>
                <a:lnTo>
                  <a:pt x="243" y="516"/>
                </a:lnTo>
                <a:lnTo>
                  <a:pt x="244" y="520"/>
                </a:lnTo>
                <a:lnTo>
                  <a:pt x="246" y="523"/>
                </a:lnTo>
                <a:lnTo>
                  <a:pt x="248" y="526"/>
                </a:lnTo>
                <a:lnTo>
                  <a:pt x="250" y="530"/>
                </a:lnTo>
                <a:lnTo>
                  <a:pt x="254" y="533"/>
                </a:lnTo>
                <a:lnTo>
                  <a:pt x="257" y="534"/>
                </a:lnTo>
                <a:lnTo>
                  <a:pt x="261" y="535"/>
                </a:lnTo>
                <a:lnTo>
                  <a:pt x="264" y="536"/>
                </a:lnTo>
                <a:lnTo>
                  <a:pt x="266" y="536"/>
                </a:lnTo>
                <a:lnTo>
                  <a:pt x="274" y="535"/>
                </a:lnTo>
                <a:lnTo>
                  <a:pt x="279" y="533"/>
                </a:lnTo>
                <a:lnTo>
                  <a:pt x="285" y="528"/>
                </a:lnTo>
                <a:lnTo>
                  <a:pt x="288" y="523"/>
                </a:lnTo>
                <a:lnTo>
                  <a:pt x="532" y="36"/>
                </a:lnTo>
                <a:lnTo>
                  <a:pt x="533" y="32"/>
                </a:lnTo>
                <a:lnTo>
                  <a:pt x="534" y="29"/>
                </a:lnTo>
                <a:lnTo>
                  <a:pt x="535" y="24"/>
                </a:lnTo>
                <a:lnTo>
                  <a:pt x="534" y="21"/>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0" name="Freeform 98"/>
          <p:cNvSpPr>
            <a:spLocks noEditPoints="1"/>
          </p:cNvSpPr>
          <p:nvPr/>
        </p:nvSpPr>
        <p:spPr bwMode="auto">
          <a:xfrm>
            <a:off x="2625727" y="2143921"/>
            <a:ext cx="720726" cy="565150"/>
          </a:xfrm>
          <a:custGeom>
            <a:avLst/>
            <a:gdLst>
              <a:gd name="T0" fmla="*/ 680 w 681"/>
              <a:gd name="T1" fmla="*/ 106 h 535"/>
              <a:gd name="T2" fmla="*/ 674 w 681"/>
              <a:gd name="T3" fmla="*/ 78 h 535"/>
              <a:gd name="T4" fmla="*/ 602 w 681"/>
              <a:gd name="T5" fmla="*/ 49 h 535"/>
              <a:gd name="T6" fmla="*/ 288 w 681"/>
              <a:gd name="T7" fmla="*/ 171 h 535"/>
              <a:gd name="T8" fmla="*/ 289 w 681"/>
              <a:gd name="T9" fmla="*/ 120 h 535"/>
              <a:gd name="T10" fmla="*/ 248 w 681"/>
              <a:gd name="T11" fmla="*/ 54 h 535"/>
              <a:gd name="T12" fmla="*/ 181 w 681"/>
              <a:gd name="T13" fmla="*/ 13 h 535"/>
              <a:gd name="T14" fmla="*/ 114 w 681"/>
              <a:gd name="T15" fmla="*/ 0 h 535"/>
              <a:gd name="T16" fmla="*/ 57 w 681"/>
              <a:gd name="T17" fmla="*/ 11 h 535"/>
              <a:gd name="T18" fmla="*/ 16 w 681"/>
              <a:gd name="T19" fmla="*/ 46 h 535"/>
              <a:gd name="T20" fmla="*/ 0 w 681"/>
              <a:gd name="T21" fmla="*/ 97 h 535"/>
              <a:gd name="T22" fmla="*/ 21 w 681"/>
              <a:gd name="T23" fmla="*/ 164 h 535"/>
              <a:gd name="T24" fmla="*/ 84 w 681"/>
              <a:gd name="T25" fmla="*/ 219 h 535"/>
              <a:gd name="T26" fmla="*/ 150 w 681"/>
              <a:gd name="T27" fmla="*/ 241 h 535"/>
              <a:gd name="T28" fmla="*/ 221 w 681"/>
              <a:gd name="T29" fmla="*/ 236 h 535"/>
              <a:gd name="T30" fmla="*/ 243 w 681"/>
              <a:gd name="T31" fmla="*/ 295 h 535"/>
              <a:gd name="T32" fmla="*/ 192 w 681"/>
              <a:gd name="T33" fmla="*/ 292 h 535"/>
              <a:gd name="T34" fmla="*/ 123 w 681"/>
              <a:gd name="T35" fmla="*/ 300 h 535"/>
              <a:gd name="T36" fmla="*/ 57 w 681"/>
              <a:gd name="T37" fmla="*/ 334 h 535"/>
              <a:gd name="T38" fmla="*/ 7 w 681"/>
              <a:gd name="T39" fmla="*/ 398 h 535"/>
              <a:gd name="T40" fmla="*/ 2 w 681"/>
              <a:gd name="T41" fmla="*/ 460 h 535"/>
              <a:gd name="T42" fmla="*/ 30 w 681"/>
              <a:gd name="T43" fmla="*/ 506 h 535"/>
              <a:gd name="T44" fmla="*/ 79 w 681"/>
              <a:gd name="T45" fmla="*/ 531 h 535"/>
              <a:gd name="T46" fmla="*/ 142 w 681"/>
              <a:gd name="T47" fmla="*/ 533 h 535"/>
              <a:gd name="T48" fmla="*/ 207 w 681"/>
              <a:gd name="T49" fmla="*/ 510 h 535"/>
              <a:gd name="T50" fmla="*/ 271 w 681"/>
              <a:gd name="T51" fmla="*/ 456 h 535"/>
              <a:gd name="T52" fmla="*/ 293 w 681"/>
              <a:gd name="T53" fmla="*/ 390 h 535"/>
              <a:gd name="T54" fmla="*/ 293 w 681"/>
              <a:gd name="T55" fmla="*/ 361 h 535"/>
              <a:gd name="T56" fmla="*/ 614 w 681"/>
              <a:gd name="T57" fmla="*/ 485 h 535"/>
              <a:gd name="T58" fmla="*/ 680 w 681"/>
              <a:gd name="T59" fmla="*/ 447 h 535"/>
              <a:gd name="T60" fmla="*/ 673 w 681"/>
              <a:gd name="T61" fmla="*/ 418 h 535"/>
              <a:gd name="T62" fmla="*/ 202 w 681"/>
              <a:gd name="T63" fmla="*/ 179 h 535"/>
              <a:gd name="T64" fmla="*/ 149 w 681"/>
              <a:gd name="T65" fmla="*/ 179 h 535"/>
              <a:gd name="T66" fmla="*/ 105 w 681"/>
              <a:gd name="T67" fmla="*/ 159 h 535"/>
              <a:gd name="T68" fmla="*/ 74 w 681"/>
              <a:gd name="T69" fmla="*/ 133 h 535"/>
              <a:gd name="T70" fmla="*/ 60 w 681"/>
              <a:gd name="T71" fmla="*/ 103 h 535"/>
              <a:gd name="T72" fmla="*/ 68 w 681"/>
              <a:gd name="T73" fmla="*/ 78 h 535"/>
              <a:gd name="T74" fmla="*/ 89 w 681"/>
              <a:gd name="T75" fmla="*/ 64 h 535"/>
              <a:gd name="T76" fmla="*/ 142 w 681"/>
              <a:gd name="T77" fmla="*/ 63 h 535"/>
              <a:gd name="T78" fmla="*/ 188 w 681"/>
              <a:gd name="T79" fmla="*/ 83 h 535"/>
              <a:gd name="T80" fmla="*/ 218 w 681"/>
              <a:gd name="T81" fmla="*/ 110 h 535"/>
              <a:gd name="T82" fmla="*/ 231 w 681"/>
              <a:gd name="T83" fmla="*/ 139 h 535"/>
              <a:gd name="T84" fmla="*/ 224 w 681"/>
              <a:gd name="T85" fmla="*/ 165 h 535"/>
              <a:gd name="T86" fmla="*/ 218 w 681"/>
              <a:gd name="T87" fmla="*/ 425 h 535"/>
              <a:gd name="T88" fmla="*/ 188 w 681"/>
              <a:gd name="T89" fmla="*/ 452 h 535"/>
              <a:gd name="T90" fmla="*/ 142 w 681"/>
              <a:gd name="T91" fmla="*/ 471 h 535"/>
              <a:gd name="T92" fmla="*/ 89 w 681"/>
              <a:gd name="T93" fmla="*/ 471 h 535"/>
              <a:gd name="T94" fmla="*/ 68 w 681"/>
              <a:gd name="T95" fmla="*/ 456 h 535"/>
              <a:gd name="T96" fmla="*/ 60 w 681"/>
              <a:gd name="T97" fmla="*/ 431 h 535"/>
              <a:gd name="T98" fmla="*/ 74 w 681"/>
              <a:gd name="T99" fmla="*/ 401 h 535"/>
              <a:gd name="T100" fmla="*/ 105 w 681"/>
              <a:gd name="T101" fmla="*/ 375 h 535"/>
              <a:gd name="T102" fmla="*/ 149 w 681"/>
              <a:gd name="T103" fmla="*/ 356 h 535"/>
              <a:gd name="T104" fmla="*/ 202 w 681"/>
              <a:gd name="T105" fmla="*/ 356 h 535"/>
              <a:gd name="T106" fmla="*/ 224 w 681"/>
              <a:gd name="T107" fmla="*/ 370 h 535"/>
              <a:gd name="T108" fmla="*/ 231 w 681"/>
              <a:gd name="T109" fmla="*/ 396 h 535"/>
              <a:gd name="T110" fmla="*/ 259 w 681"/>
              <a:gd name="T111" fmla="*/ 214 h 535"/>
              <a:gd name="T112" fmla="*/ 267 w 681"/>
              <a:gd name="T113" fmla="*/ 208 h 535"/>
              <a:gd name="T114" fmla="*/ 304 w 681"/>
              <a:gd name="T115" fmla="*/ 216 h 535"/>
              <a:gd name="T116" fmla="*/ 293 w 681"/>
              <a:gd name="T117" fmla="*/ 240 h 535"/>
              <a:gd name="T118" fmla="*/ 268 w 681"/>
              <a:gd name="T119" fmla="*/ 329 h 535"/>
              <a:gd name="T120" fmla="*/ 259 w 681"/>
              <a:gd name="T121" fmla="*/ 319 h 535"/>
              <a:gd name="T122" fmla="*/ 658 w 681"/>
              <a:gd name="T123" fmla="*/ 97 h 535"/>
              <a:gd name="T124" fmla="*/ 391 w 681"/>
              <a:gd name="T125" fmla="*/ 33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1" h="535">
                <a:moveTo>
                  <a:pt x="673" y="418"/>
                </a:moveTo>
                <a:lnTo>
                  <a:pt x="479" y="267"/>
                </a:lnTo>
                <a:lnTo>
                  <a:pt x="673" y="116"/>
                </a:lnTo>
                <a:lnTo>
                  <a:pt x="677" y="112"/>
                </a:lnTo>
                <a:lnTo>
                  <a:pt x="680" y="106"/>
                </a:lnTo>
                <a:lnTo>
                  <a:pt x="681" y="101"/>
                </a:lnTo>
                <a:lnTo>
                  <a:pt x="681" y="95"/>
                </a:lnTo>
                <a:lnTo>
                  <a:pt x="680" y="88"/>
                </a:lnTo>
                <a:lnTo>
                  <a:pt x="677" y="83"/>
                </a:lnTo>
                <a:lnTo>
                  <a:pt x="674" y="78"/>
                </a:lnTo>
                <a:lnTo>
                  <a:pt x="668" y="75"/>
                </a:lnTo>
                <a:lnTo>
                  <a:pt x="620" y="50"/>
                </a:lnTo>
                <a:lnTo>
                  <a:pt x="614" y="49"/>
                </a:lnTo>
                <a:lnTo>
                  <a:pt x="609" y="48"/>
                </a:lnTo>
                <a:lnTo>
                  <a:pt x="602" y="49"/>
                </a:lnTo>
                <a:lnTo>
                  <a:pt x="597" y="51"/>
                </a:lnTo>
                <a:lnTo>
                  <a:pt x="335" y="198"/>
                </a:lnTo>
                <a:lnTo>
                  <a:pt x="293" y="173"/>
                </a:lnTo>
                <a:lnTo>
                  <a:pt x="289" y="172"/>
                </a:lnTo>
                <a:lnTo>
                  <a:pt x="288" y="171"/>
                </a:lnTo>
                <a:lnTo>
                  <a:pt x="290" y="163"/>
                </a:lnTo>
                <a:lnTo>
                  <a:pt x="291" y="153"/>
                </a:lnTo>
                <a:lnTo>
                  <a:pt x="293" y="144"/>
                </a:lnTo>
                <a:lnTo>
                  <a:pt x="291" y="135"/>
                </a:lnTo>
                <a:lnTo>
                  <a:pt x="289" y="120"/>
                </a:lnTo>
                <a:lnTo>
                  <a:pt x="285" y="105"/>
                </a:lnTo>
                <a:lnTo>
                  <a:pt x="278" y="92"/>
                </a:lnTo>
                <a:lnTo>
                  <a:pt x="271" y="78"/>
                </a:lnTo>
                <a:lnTo>
                  <a:pt x="260" y="65"/>
                </a:lnTo>
                <a:lnTo>
                  <a:pt x="248" y="54"/>
                </a:lnTo>
                <a:lnTo>
                  <a:pt x="235" y="42"/>
                </a:lnTo>
                <a:lnTo>
                  <a:pt x="220" y="32"/>
                </a:lnTo>
                <a:lnTo>
                  <a:pt x="207" y="24"/>
                </a:lnTo>
                <a:lnTo>
                  <a:pt x="194" y="18"/>
                </a:lnTo>
                <a:lnTo>
                  <a:pt x="181" y="13"/>
                </a:lnTo>
                <a:lnTo>
                  <a:pt x="168" y="7"/>
                </a:lnTo>
                <a:lnTo>
                  <a:pt x="155" y="4"/>
                </a:lnTo>
                <a:lnTo>
                  <a:pt x="142" y="2"/>
                </a:lnTo>
                <a:lnTo>
                  <a:pt x="128" y="0"/>
                </a:lnTo>
                <a:lnTo>
                  <a:pt x="114" y="0"/>
                </a:lnTo>
                <a:lnTo>
                  <a:pt x="102" y="0"/>
                </a:lnTo>
                <a:lnTo>
                  <a:pt x="89" y="2"/>
                </a:lnTo>
                <a:lnTo>
                  <a:pt x="79" y="4"/>
                </a:lnTo>
                <a:lnTo>
                  <a:pt x="68" y="7"/>
                </a:lnTo>
                <a:lnTo>
                  <a:pt x="57" y="11"/>
                </a:lnTo>
                <a:lnTo>
                  <a:pt x="47" y="17"/>
                </a:lnTo>
                <a:lnTo>
                  <a:pt x="39" y="22"/>
                </a:lnTo>
                <a:lnTo>
                  <a:pt x="30" y="30"/>
                </a:lnTo>
                <a:lnTo>
                  <a:pt x="23" y="37"/>
                </a:lnTo>
                <a:lnTo>
                  <a:pt x="16" y="46"/>
                </a:lnTo>
                <a:lnTo>
                  <a:pt x="11" y="55"/>
                </a:lnTo>
                <a:lnTo>
                  <a:pt x="6" y="65"/>
                </a:lnTo>
                <a:lnTo>
                  <a:pt x="3" y="75"/>
                </a:lnTo>
                <a:lnTo>
                  <a:pt x="1" y="86"/>
                </a:lnTo>
                <a:lnTo>
                  <a:pt x="0" y="97"/>
                </a:lnTo>
                <a:lnTo>
                  <a:pt x="0" y="108"/>
                </a:lnTo>
                <a:lnTo>
                  <a:pt x="3" y="123"/>
                </a:lnTo>
                <a:lnTo>
                  <a:pt x="7" y="137"/>
                </a:lnTo>
                <a:lnTo>
                  <a:pt x="13" y="151"/>
                </a:lnTo>
                <a:lnTo>
                  <a:pt x="21" y="164"/>
                </a:lnTo>
                <a:lnTo>
                  <a:pt x="31" y="177"/>
                </a:lnTo>
                <a:lnTo>
                  <a:pt x="43" y="190"/>
                </a:lnTo>
                <a:lnTo>
                  <a:pt x="57" y="200"/>
                </a:lnTo>
                <a:lnTo>
                  <a:pt x="71" y="211"/>
                </a:lnTo>
                <a:lnTo>
                  <a:pt x="84" y="219"/>
                </a:lnTo>
                <a:lnTo>
                  <a:pt x="97" y="225"/>
                </a:lnTo>
                <a:lnTo>
                  <a:pt x="110" y="231"/>
                </a:lnTo>
                <a:lnTo>
                  <a:pt x="123" y="235"/>
                </a:lnTo>
                <a:lnTo>
                  <a:pt x="136" y="238"/>
                </a:lnTo>
                <a:lnTo>
                  <a:pt x="150" y="241"/>
                </a:lnTo>
                <a:lnTo>
                  <a:pt x="163" y="242"/>
                </a:lnTo>
                <a:lnTo>
                  <a:pt x="177" y="242"/>
                </a:lnTo>
                <a:lnTo>
                  <a:pt x="192" y="242"/>
                </a:lnTo>
                <a:lnTo>
                  <a:pt x="207" y="240"/>
                </a:lnTo>
                <a:lnTo>
                  <a:pt x="221" y="236"/>
                </a:lnTo>
                <a:lnTo>
                  <a:pt x="234" y="232"/>
                </a:lnTo>
                <a:lnTo>
                  <a:pt x="239" y="236"/>
                </a:lnTo>
                <a:lnTo>
                  <a:pt x="243" y="239"/>
                </a:lnTo>
                <a:lnTo>
                  <a:pt x="289" y="267"/>
                </a:lnTo>
                <a:lnTo>
                  <a:pt x="243" y="295"/>
                </a:lnTo>
                <a:lnTo>
                  <a:pt x="239" y="299"/>
                </a:lnTo>
                <a:lnTo>
                  <a:pt x="234" y="303"/>
                </a:lnTo>
                <a:lnTo>
                  <a:pt x="221" y="299"/>
                </a:lnTo>
                <a:lnTo>
                  <a:pt x="207" y="294"/>
                </a:lnTo>
                <a:lnTo>
                  <a:pt x="192" y="292"/>
                </a:lnTo>
                <a:lnTo>
                  <a:pt x="177" y="292"/>
                </a:lnTo>
                <a:lnTo>
                  <a:pt x="163" y="292"/>
                </a:lnTo>
                <a:lnTo>
                  <a:pt x="150" y="293"/>
                </a:lnTo>
                <a:lnTo>
                  <a:pt x="136" y="296"/>
                </a:lnTo>
                <a:lnTo>
                  <a:pt x="123" y="300"/>
                </a:lnTo>
                <a:lnTo>
                  <a:pt x="110" y="304"/>
                </a:lnTo>
                <a:lnTo>
                  <a:pt x="97" y="309"/>
                </a:lnTo>
                <a:lnTo>
                  <a:pt x="84" y="316"/>
                </a:lnTo>
                <a:lnTo>
                  <a:pt x="71" y="323"/>
                </a:lnTo>
                <a:lnTo>
                  <a:pt x="57" y="334"/>
                </a:lnTo>
                <a:lnTo>
                  <a:pt x="43" y="345"/>
                </a:lnTo>
                <a:lnTo>
                  <a:pt x="31" y="358"/>
                </a:lnTo>
                <a:lnTo>
                  <a:pt x="21" y="371"/>
                </a:lnTo>
                <a:lnTo>
                  <a:pt x="13" y="384"/>
                </a:lnTo>
                <a:lnTo>
                  <a:pt x="7" y="398"/>
                </a:lnTo>
                <a:lnTo>
                  <a:pt x="3" y="412"/>
                </a:lnTo>
                <a:lnTo>
                  <a:pt x="0" y="427"/>
                </a:lnTo>
                <a:lnTo>
                  <a:pt x="0" y="438"/>
                </a:lnTo>
                <a:lnTo>
                  <a:pt x="1" y="449"/>
                </a:lnTo>
                <a:lnTo>
                  <a:pt x="2" y="460"/>
                </a:lnTo>
                <a:lnTo>
                  <a:pt x="5" y="470"/>
                </a:lnTo>
                <a:lnTo>
                  <a:pt x="10" y="479"/>
                </a:lnTo>
                <a:lnTo>
                  <a:pt x="16" y="489"/>
                </a:lnTo>
                <a:lnTo>
                  <a:pt x="23" y="497"/>
                </a:lnTo>
                <a:lnTo>
                  <a:pt x="30" y="506"/>
                </a:lnTo>
                <a:lnTo>
                  <a:pt x="39" y="512"/>
                </a:lnTo>
                <a:lnTo>
                  <a:pt x="47" y="519"/>
                </a:lnTo>
                <a:lnTo>
                  <a:pt x="57" y="523"/>
                </a:lnTo>
                <a:lnTo>
                  <a:pt x="68" y="528"/>
                </a:lnTo>
                <a:lnTo>
                  <a:pt x="79" y="531"/>
                </a:lnTo>
                <a:lnTo>
                  <a:pt x="91" y="533"/>
                </a:lnTo>
                <a:lnTo>
                  <a:pt x="102" y="535"/>
                </a:lnTo>
                <a:lnTo>
                  <a:pt x="114" y="535"/>
                </a:lnTo>
                <a:lnTo>
                  <a:pt x="128" y="535"/>
                </a:lnTo>
                <a:lnTo>
                  <a:pt x="142" y="533"/>
                </a:lnTo>
                <a:lnTo>
                  <a:pt x="155" y="531"/>
                </a:lnTo>
                <a:lnTo>
                  <a:pt x="168" y="528"/>
                </a:lnTo>
                <a:lnTo>
                  <a:pt x="181" y="522"/>
                </a:lnTo>
                <a:lnTo>
                  <a:pt x="194" y="517"/>
                </a:lnTo>
                <a:lnTo>
                  <a:pt x="207" y="510"/>
                </a:lnTo>
                <a:lnTo>
                  <a:pt x="220" y="503"/>
                </a:lnTo>
                <a:lnTo>
                  <a:pt x="235" y="493"/>
                </a:lnTo>
                <a:lnTo>
                  <a:pt x="248" y="481"/>
                </a:lnTo>
                <a:lnTo>
                  <a:pt x="260" y="469"/>
                </a:lnTo>
                <a:lnTo>
                  <a:pt x="271" y="456"/>
                </a:lnTo>
                <a:lnTo>
                  <a:pt x="278" y="442"/>
                </a:lnTo>
                <a:lnTo>
                  <a:pt x="285" y="429"/>
                </a:lnTo>
                <a:lnTo>
                  <a:pt x="289" y="414"/>
                </a:lnTo>
                <a:lnTo>
                  <a:pt x="291" y="400"/>
                </a:lnTo>
                <a:lnTo>
                  <a:pt x="293" y="390"/>
                </a:lnTo>
                <a:lnTo>
                  <a:pt x="291" y="382"/>
                </a:lnTo>
                <a:lnTo>
                  <a:pt x="290" y="372"/>
                </a:lnTo>
                <a:lnTo>
                  <a:pt x="288" y="363"/>
                </a:lnTo>
                <a:lnTo>
                  <a:pt x="289" y="362"/>
                </a:lnTo>
                <a:lnTo>
                  <a:pt x="293" y="361"/>
                </a:lnTo>
                <a:lnTo>
                  <a:pt x="335" y="336"/>
                </a:lnTo>
                <a:lnTo>
                  <a:pt x="597" y="483"/>
                </a:lnTo>
                <a:lnTo>
                  <a:pt x="602" y="485"/>
                </a:lnTo>
                <a:lnTo>
                  <a:pt x="609" y="487"/>
                </a:lnTo>
                <a:lnTo>
                  <a:pt x="614" y="485"/>
                </a:lnTo>
                <a:lnTo>
                  <a:pt x="620" y="483"/>
                </a:lnTo>
                <a:lnTo>
                  <a:pt x="668" y="460"/>
                </a:lnTo>
                <a:lnTo>
                  <a:pt x="674" y="456"/>
                </a:lnTo>
                <a:lnTo>
                  <a:pt x="677" y="452"/>
                </a:lnTo>
                <a:lnTo>
                  <a:pt x="680" y="447"/>
                </a:lnTo>
                <a:lnTo>
                  <a:pt x="681" y="440"/>
                </a:lnTo>
                <a:lnTo>
                  <a:pt x="681" y="434"/>
                </a:lnTo>
                <a:lnTo>
                  <a:pt x="680" y="428"/>
                </a:lnTo>
                <a:lnTo>
                  <a:pt x="677" y="423"/>
                </a:lnTo>
                <a:lnTo>
                  <a:pt x="673" y="418"/>
                </a:lnTo>
                <a:close/>
                <a:moveTo>
                  <a:pt x="220" y="168"/>
                </a:moveTo>
                <a:lnTo>
                  <a:pt x="216" y="171"/>
                </a:lnTo>
                <a:lnTo>
                  <a:pt x="212" y="174"/>
                </a:lnTo>
                <a:lnTo>
                  <a:pt x="207" y="177"/>
                </a:lnTo>
                <a:lnTo>
                  <a:pt x="202" y="179"/>
                </a:lnTo>
                <a:lnTo>
                  <a:pt x="190" y="181"/>
                </a:lnTo>
                <a:lnTo>
                  <a:pt x="177" y="182"/>
                </a:lnTo>
                <a:lnTo>
                  <a:pt x="167" y="182"/>
                </a:lnTo>
                <a:lnTo>
                  <a:pt x="159" y="181"/>
                </a:lnTo>
                <a:lnTo>
                  <a:pt x="149" y="179"/>
                </a:lnTo>
                <a:lnTo>
                  <a:pt x="140" y="177"/>
                </a:lnTo>
                <a:lnTo>
                  <a:pt x="131" y="173"/>
                </a:lnTo>
                <a:lnTo>
                  <a:pt x="122" y="169"/>
                </a:lnTo>
                <a:lnTo>
                  <a:pt x="113" y="165"/>
                </a:lnTo>
                <a:lnTo>
                  <a:pt x="105" y="159"/>
                </a:lnTo>
                <a:lnTo>
                  <a:pt x="97" y="155"/>
                </a:lnTo>
                <a:lnTo>
                  <a:pt x="91" y="150"/>
                </a:lnTo>
                <a:lnTo>
                  <a:pt x="84" y="144"/>
                </a:lnTo>
                <a:lnTo>
                  <a:pt x="79" y="139"/>
                </a:lnTo>
                <a:lnTo>
                  <a:pt x="74" y="133"/>
                </a:lnTo>
                <a:lnTo>
                  <a:pt x="70" y="127"/>
                </a:lnTo>
                <a:lnTo>
                  <a:pt x="67" y="122"/>
                </a:lnTo>
                <a:lnTo>
                  <a:pt x="64" y="115"/>
                </a:lnTo>
                <a:lnTo>
                  <a:pt x="61" y="109"/>
                </a:lnTo>
                <a:lnTo>
                  <a:pt x="60" y="103"/>
                </a:lnTo>
                <a:lnTo>
                  <a:pt x="60" y="98"/>
                </a:lnTo>
                <a:lnTo>
                  <a:pt x="61" y="92"/>
                </a:lnTo>
                <a:lnTo>
                  <a:pt x="62" y="87"/>
                </a:lnTo>
                <a:lnTo>
                  <a:pt x="65" y="83"/>
                </a:lnTo>
                <a:lnTo>
                  <a:pt x="68" y="78"/>
                </a:lnTo>
                <a:lnTo>
                  <a:pt x="72" y="74"/>
                </a:lnTo>
                <a:lnTo>
                  <a:pt x="75" y="71"/>
                </a:lnTo>
                <a:lnTo>
                  <a:pt x="80" y="68"/>
                </a:lnTo>
                <a:lnTo>
                  <a:pt x="85" y="65"/>
                </a:lnTo>
                <a:lnTo>
                  <a:pt x="89" y="64"/>
                </a:lnTo>
                <a:lnTo>
                  <a:pt x="101" y="61"/>
                </a:lnTo>
                <a:lnTo>
                  <a:pt x="114" y="60"/>
                </a:lnTo>
                <a:lnTo>
                  <a:pt x="124" y="61"/>
                </a:lnTo>
                <a:lnTo>
                  <a:pt x="134" y="62"/>
                </a:lnTo>
                <a:lnTo>
                  <a:pt x="142" y="63"/>
                </a:lnTo>
                <a:lnTo>
                  <a:pt x="152" y="66"/>
                </a:lnTo>
                <a:lnTo>
                  <a:pt x="161" y="69"/>
                </a:lnTo>
                <a:lnTo>
                  <a:pt x="170" y="73"/>
                </a:lnTo>
                <a:lnTo>
                  <a:pt x="179" y="77"/>
                </a:lnTo>
                <a:lnTo>
                  <a:pt x="188" y="83"/>
                </a:lnTo>
                <a:lnTo>
                  <a:pt x="195" y="88"/>
                </a:lnTo>
                <a:lnTo>
                  <a:pt x="202" y="92"/>
                </a:lnTo>
                <a:lnTo>
                  <a:pt x="208" y="98"/>
                </a:lnTo>
                <a:lnTo>
                  <a:pt x="214" y="103"/>
                </a:lnTo>
                <a:lnTo>
                  <a:pt x="218" y="110"/>
                </a:lnTo>
                <a:lnTo>
                  <a:pt x="222" y="115"/>
                </a:lnTo>
                <a:lnTo>
                  <a:pt x="226" y="122"/>
                </a:lnTo>
                <a:lnTo>
                  <a:pt x="228" y="127"/>
                </a:lnTo>
                <a:lnTo>
                  <a:pt x="230" y="133"/>
                </a:lnTo>
                <a:lnTo>
                  <a:pt x="231" y="139"/>
                </a:lnTo>
                <a:lnTo>
                  <a:pt x="231" y="145"/>
                </a:lnTo>
                <a:lnTo>
                  <a:pt x="231" y="150"/>
                </a:lnTo>
                <a:lnTo>
                  <a:pt x="230" y="155"/>
                </a:lnTo>
                <a:lnTo>
                  <a:pt x="228" y="159"/>
                </a:lnTo>
                <a:lnTo>
                  <a:pt x="224" y="165"/>
                </a:lnTo>
                <a:lnTo>
                  <a:pt x="220" y="168"/>
                </a:lnTo>
                <a:close/>
                <a:moveTo>
                  <a:pt x="228" y="408"/>
                </a:moveTo>
                <a:lnTo>
                  <a:pt x="226" y="413"/>
                </a:lnTo>
                <a:lnTo>
                  <a:pt x="222" y="420"/>
                </a:lnTo>
                <a:lnTo>
                  <a:pt x="218" y="425"/>
                </a:lnTo>
                <a:lnTo>
                  <a:pt x="214" y="431"/>
                </a:lnTo>
                <a:lnTo>
                  <a:pt x="208" y="437"/>
                </a:lnTo>
                <a:lnTo>
                  <a:pt x="202" y="442"/>
                </a:lnTo>
                <a:lnTo>
                  <a:pt x="195" y="447"/>
                </a:lnTo>
                <a:lnTo>
                  <a:pt x="188" y="452"/>
                </a:lnTo>
                <a:lnTo>
                  <a:pt x="179" y="457"/>
                </a:lnTo>
                <a:lnTo>
                  <a:pt x="170" y="462"/>
                </a:lnTo>
                <a:lnTo>
                  <a:pt x="161" y="466"/>
                </a:lnTo>
                <a:lnTo>
                  <a:pt x="152" y="468"/>
                </a:lnTo>
                <a:lnTo>
                  <a:pt x="142" y="471"/>
                </a:lnTo>
                <a:lnTo>
                  <a:pt x="134" y="472"/>
                </a:lnTo>
                <a:lnTo>
                  <a:pt x="124" y="474"/>
                </a:lnTo>
                <a:lnTo>
                  <a:pt x="114" y="475"/>
                </a:lnTo>
                <a:lnTo>
                  <a:pt x="101" y="474"/>
                </a:lnTo>
                <a:lnTo>
                  <a:pt x="89" y="471"/>
                </a:lnTo>
                <a:lnTo>
                  <a:pt x="85" y="469"/>
                </a:lnTo>
                <a:lnTo>
                  <a:pt x="80" y="467"/>
                </a:lnTo>
                <a:lnTo>
                  <a:pt x="75" y="464"/>
                </a:lnTo>
                <a:lnTo>
                  <a:pt x="72" y="461"/>
                </a:lnTo>
                <a:lnTo>
                  <a:pt x="68" y="456"/>
                </a:lnTo>
                <a:lnTo>
                  <a:pt x="65" y="452"/>
                </a:lnTo>
                <a:lnTo>
                  <a:pt x="62" y="448"/>
                </a:lnTo>
                <a:lnTo>
                  <a:pt x="61" y="442"/>
                </a:lnTo>
                <a:lnTo>
                  <a:pt x="60" y="437"/>
                </a:lnTo>
                <a:lnTo>
                  <a:pt x="60" y="431"/>
                </a:lnTo>
                <a:lnTo>
                  <a:pt x="61" y="426"/>
                </a:lnTo>
                <a:lnTo>
                  <a:pt x="64" y="420"/>
                </a:lnTo>
                <a:lnTo>
                  <a:pt x="67" y="413"/>
                </a:lnTo>
                <a:lnTo>
                  <a:pt x="70" y="408"/>
                </a:lnTo>
                <a:lnTo>
                  <a:pt x="74" y="401"/>
                </a:lnTo>
                <a:lnTo>
                  <a:pt x="79" y="396"/>
                </a:lnTo>
                <a:lnTo>
                  <a:pt x="84" y="390"/>
                </a:lnTo>
                <a:lnTo>
                  <a:pt x="91" y="385"/>
                </a:lnTo>
                <a:lnTo>
                  <a:pt x="97" y="380"/>
                </a:lnTo>
                <a:lnTo>
                  <a:pt x="105" y="375"/>
                </a:lnTo>
                <a:lnTo>
                  <a:pt x="113" y="370"/>
                </a:lnTo>
                <a:lnTo>
                  <a:pt x="122" y="366"/>
                </a:lnTo>
                <a:lnTo>
                  <a:pt x="131" y="361"/>
                </a:lnTo>
                <a:lnTo>
                  <a:pt x="140" y="358"/>
                </a:lnTo>
                <a:lnTo>
                  <a:pt x="149" y="356"/>
                </a:lnTo>
                <a:lnTo>
                  <a:pt x="159" y="354"/>
                </a:lnTo>
                <a:lnTo>
                  <a:pt x="167" y="353"/>
                </a:lnTo>
                <a:lnTo>
                  <a:pt x="177" y="353"/>
                </a:lnTo>
                <a:lnTo>
                  <a:pt x="190" y="354"/>
                </a:lnTo>
                <a:lnTo>
                  <a:pt x="202" y="356"/>
                </a:lnTo>
                <a:lnTo>
                  <a:pt x="207" y="358"/>
                </a:lnTo>
                <a:lnTo>
                  <a:pt x="212" y="360"/>
                </a:lnTo>
                <a:lnTo>
                  <a:pt x="216" y="363"/>
                </a:lnTo>
                <a:lnTo>
                  <a:pt x="220" y="367"/>
                </a:lnTo>
                <a:lnTo>
                  <a:pt x="224" y="370"/>
                </a:lnTo>
                <a:lnTo>
                  <a:pt x="228" y="375"/>
                </a:lnTo>
                <a:lnTo>
                  <a:pt x="230" y="380"/>
                </a:lnTo>
                <a:lnTo>
                  <a:pt x="231" y="385"/>
                </a:lnTo>
                <a:lnTo>
                  <a:pt x="231" y="389"/>
                </a:lnTo>
                <a:lnTo>
                  <a:pt x="231" y="396"/>
                </a:lnTo>
                <a:lnTo>
                  <a:pt x="230" y="401"/>
                </a:lnTo>
                <a:lnTo>
                  <a:pt x="228" y="408"/>
                </a:lnTo>
                <a:close/>
                <a:moveTo>
                  <a:pt x="256" y="219"/>
                </a:moveTo>
                <a:lnTo>
                  <a:pt x="259" y="216"/>
                </a:lnTo>
                <a:lnTo>
                  <a:pt x="259" y="214"/>
                </a:lnTo>
                <a:lnTo>
                  <a:pt x="260" y="214"/>
                </a:lnTo>
                <a:lnTo>
                  <a:pt x="261" y="213"/>
                </a:lnTo>
                <a:lnTo>
                  <a:pt x="261" y="213"/>
                </a:lnTo>
                <a:lnTo>
                  <a:pt x="263" y="211"/>
                </a:lnTo>
                <a:lnTo>
                  <a:pt x="267" y="208"/>
                </a:lnTo>
                <a:lnTo>
                  <a:pt x="269" y="206"/>
                </a:lnTo>
                <a:lnTo>
                  <a:pt x="270" y="205"/>
                </a:lnTo>
                <a:lnTo>
                  <a:pt x="280" y="194"/>
                </a:lnTo>
                <a:lnTo>
                  <a:pt x="310" y="212"/>
                </a:lnTo>
                <a:lnTo>
                  <a:pt x="304" y="216"/>
                </a:lnTo>
                <a:lnTo>
                  <a:pt x="299" y="220"/>
                </a:lnTo>
                <a:lnTo>
                  <a:pt x="295" y="224"/>
                </a:lnTo>
                <a:lnTo>
                  <a:pt x="293" y="230"/>
                </a:lnTo>
                <a:lnTo>
                  <a:pt x="293" y="236"/>
                </a:lnTo>
                <a:lnTo>
                  <a:pt x="293" y="240"/>
                </a:lnTo>
                <a:lnTo>
                  <a:pt x="256" y="219"/>
                </a:lnTo>
                <a:close/>
                <a:moveTo>
                  <a:pt x="341" y="304"/>
                </a:moveTo>
                <a:lnTo>
                  <a:pt x="280" y="341"/>
                </a:lnTo>
                <a:lnTo>
                  <a:pt x="270" y="330"/>
                </a:lnTo>
                <a:lnTo>
                  <a:pt x="268" y="329"/>
                </a:lnTo>
                <a:lnTo>
                  <a:pt x="266" y="326"/>
                </a:lnTo>
                <a:lnTo>
                  <a:pt x="263" y="323"/>
                </a:lnTo>
                <a:lnTo>
                  <a:pt x="261" y="321"/>
                </a:lnTo>
                <a:lnTo>
                  <a:pt x="260" y="320"/>
                </a:lnTo>
                <a:lnTo>
                  <a:pt x="259" y="319"/>
                </a:lnTo>
                <a:lnTo>
                  <a:pt x="256" y="316"/>
                </a:lnTo>
                <a:lnTo>
                  <a:pt x="316" y="279"/>
                </a:lnTo>
                <a:lnTo>
                  <a:pt x="316" y="236"/>
                </a:lnTo>
                <a:lnTo>
                  <a:pt x="609" y="73"/>
                </a:lnTo>
                <a:lnTo>
                  <a:pt x="658" y="97"/>
                </a:lnTo>
                <a:lnTo>
                  <a:pt x="378" y="316"/>
                </a:lnTo>
                <a:lnTo>
                  <a:pt x="341" y="304"/>
                </a:lnTo>
                <a:close/>
                <a:moveTo>
                  <a:pt x="609" y="462"/>
                </a:moveTo>
                <a:lnTo>
                  <a:pt x="388" y="338"/>
                </a:lnTo>
                <a:lnTo>
                  <a:pt x="391" y="336"/>
                </a:lnTo>
                <a:lnTo>
                  <a:pt x="392" y="335"/>
                </a:lnTo>
                <a:lnTo>
                  <a:pt x="460" y="282"/>
                </a:lnTo>
                <a:lnTo>
                  <a:pt x="658" y="438"/>
                </a:lnTo>
                <a:lnTo>
                  <a:pt x="609" y="46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1" name="Freeform 99"/>
          <p:cNvSpPr>
            <a:spLocks/>
          </p:cNvSpPr>
          <p:nvPr/>
        </p:nvSpPr>
        <p:spPr bwMode="auto">
          <a:xfrm>
            <a:off x="2987676" y="2401094"/>
            <a:ext cx="50800" cy="50800"/>
          </a:xfrm>
          <a:custGeom>
            <a:avLst/>
            <a:gdLst>
              <a:gd name="T0" fmla="*/ 24 w 49"/>
              <a:gd name="T1" fmla="*/ 0 h 50"/>
              <a:gd name="T2" fmla="*/ 20 w 49"/>
              <a:gd name="T3" fmla="*/ 2 h 50"/>
              <a:gd name="T4" fmla="*/ 15 w 49"/>
              <a:gd name="T5" fmla="*/ 3 h 50"/>
              <a:gd name="T6" fmla="*/ 11 w 49"/>
              <a:gd name="T7" fmla="*/ 5 h 50"/>
              <a:gd name="T8" fmla="*/ 7 w 49"/>
              <a:gd name="T9" fmla="*/ 8 h 50"/>
              <a:gd name="T10" fmla="*/ 3 w 49"/>
              <a:gd name="T11" fmla="*/ 12 h 50"/>
              <a:gd name="T12" fmla="*/ 1 w 49"/>
              <a:gd name="T13" fmla="*/ 16 h 50"/>
              <a:gd name="T14" fmla="*/ 0 w 49"/>
              <a:gd name="T15" fmla="*/ 21 h 50"/>
              <a:gd name="T16" fmla="*/ 0 w 49"/>
              <a:gd name="T17" fmla="*/ 25 h 50"/>
              <a:gd name="T18" fmla="*/ 0 w 49"/>
              <a:gd name="T19" fmla="*/ 30 h 50"/>
              <a:gd name="T20" fmla="*/ 1 w 49"/>
              <a:gd name="T21" fmla="*/ 35 h 50"/>
              <a:gd name="T22" fmla="*/ 3 w 49"/>
              <a:gd name="T23" fmla="*/ 38 h 50"/>
              <a:gd name="T24" fmla="*/ 7 w 49"/>
              <a:gd name="T25" fmla="*/ 43 h 50"/>
              <a:gd name="T26" fmla="*/ 11 w 49"/>
              <a:gd name="T27" fmla="*/ 46 h 50"/>
              <a:gd name="T28" fmla="*/ 15 w 49"/>
              <a:gd name="T29" fmla="*/ 48 h 50"/>
              <a:gd name="T30" fmla="*/ 20 w 49"/>
              <a:gd name="T31" fmla="*/ 49 h 50"/>
              <a:gd name="T32" fmla="*/ 24 w 49"/>
              <a:gd name="T33" fmla="*/ 50 h 50"/>
              <a:gd name="T34" fmla="*/ 29 w 49"/>
              <a:gd name="T35" fmla="*/ 49 h 50"/>
              <a:gd name="T36" fmla="*/ 34 w 49"/>
              <a:gd name="T37" fmla="*/ 48 h 50"/>
              <a:gd name="T38" fmla="*/ 38 w 49"/>
              <a:gd name="T39" fmla="*/ 46 h 50"/>
              <a:gd name="T40" fmla="*/ 41 w 49"/>
              <a:gd name="T41" fmla="*/ 43 h 50"/>
              <a:gd name="T42" fmla="*/ 44 w 49"/>
              <a:gd name="T43" fmla="*/ 38 h 50"/>
              <a:gd name="T44" fmla="*/ 47 w 49"/>
              <a:gd name="T45" fmla="*/ 35 h 50"/>
              <a:gd name="T46" fmla="*/ 48 w 49"/>
              <a:gd name="T47" fmla="*/ 30 h 50"/>
              <a:gd name="T48" fmla="*/ 49 w 49"/>
              <a:gd name="T49" fmla="*/ 25 h 50"/>
              <a:gd name="T50" fmla="*/ 48 w 49"/>
              <a:gd name="T51" fmla="*/ 21 h 50"/>
              <a:gd name="T52" fmla="*/ 47 w 49"/>
              <a:gd name="T53" fmla="*/ 16 h 50"/>
              <a:gd name="T54" fmla="*/ 44 w 49"/>
              <a:gd name="T55" fmla="*/ 12 h 50"/>
              <a:gd name="T56" fmla="*/ 41 w 49"/>
              <a:gd name="T57" fmla="*/ 8 h 50"/>
              <a:gd name="T58" fmla="*/ 38 w 49"/>
              <a:gd name="T59" fmla="*/ 5 h 50"/>
              <a:gd name="T60" fmla="*/ 34 w 49"/>
              <a:gd name="T61" fmla="*/ 3 h 50"/>
              <a:gd name="T62" fmla="*/ 29 w 49"/>
              <a:gd name="T63" fmla="*/ 2 h 50"/>
              <a:gd name="T64" fmla="*/ 24 w 49"/>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50">
                <a:moveTo>
                  <a:pt x="24" y="0"/>
                </a:moveTo>
                <a:lnTo>
                  <a:pt x="20" y="2"/>
                </a:lnTo>
                <a:lnTo>
                  <a:pt x="15" y="3"/>
                </a:lnTo>
                <a:lnTo>
                  <a:pt x="11" y="5"/>
                </a:lnTo>
                <a:lnTo>
                  <a:pt x="7" y="8"/>
                </a:lnTo>
                <a:lnTo>
                  <a:pt x="3" y="12"/>
                </a:lnTo>
                <a:lnTo>
                  <a:pt x="1" y="16"/>
                </a:lnTo>
                <a:lnTo>
                  <a:pt x="0" y="21"/>
                </a:lnTo>
                <a:lnTo>
                  <a:pt x="0" y="25"/>
                </a:lnTo>
                <a:lnTo>
                  <a:pt x="0" y="30"/>
                </a:lnTo>
                <a:lnTo>
                  <a:pt x="1" y="35"/>
                </a:lnTo>
                <a:lnTo>
                  <a:pt x="3" y="38"/>
                </a:lnTo>
                <a:lnTo>
                  <a:pt x="7" y="43"/>
                </a:lnTo>
                <a:lnTo>
                  <a:pt x="11" y="46"/>
                </a:lnTo>
                <a:lnTo>
                  <a:pt x="15" y="48"/>
                </a:lnTo>
                <a:lnTo>
                  <a:pt x="20" y="49"/>
                </a:lnTo>
                <a:lnTo>
                  <a:pt x="24" y="50"/>
                </a:lnTo>
                <a:lnTo>
                  <a:pt x="29" y="49"/>
                </a:lnTo>
                <a:lnTo>
                  <a:pt x="34" y="48"/>
                </a:lnTo>
                <a:lnTo>
                  <a:pt x="38" y="46"/>
                </a:lnTo>
                <a:lnTo>
                  <a:pt x="41" y="43"/>
                </a:lnTo>
                <a:lnTo>
                  <a:pt x="44" y="38"/>
                </a:lnTo>
                <a:lnTo>
                  <a:pt x="47" y="35"/>
                </a:lnTo>
                <a:lnTo>
                  <a:pt x="48" y="30"/>
                </a:lnTo>
                <a:lnTo>
                  <a:pt x="49" y="25"/>
                </a:lnTo>
                <a:lnTo>
                  <a:pt x="48" y="21"/>
                </a:lnTo>
                <a:lnTo>
                  <a:pt x="47" y="16"/>
                </a:lnTo>
                <a:lnTo>
                  <a:pt x="44" y="12"/>
                </a:lnTo>
                <a:lnTo>
                  <a:pt x="41" y="8"/>
                </a:lnTo>
                <a:lnTo>
                  <a:pt x="38" y="5"/>
                </a:lnTo>
                <a:lnTo>
                  <a:pt x="34" y="3"/>
                </a:lnTo>
                <a:lnTo>
                  <a:pt x="29" y="2"/>
                </a:lnTo>
                <a:lnTo>
                  <a:pt x="24"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2" name="Freeform 100"/>
          <p:cNvSpPr>
            <a:spLocks noEditPoints="1"/>
          </p:cNvSpPr>
          <p:nvPr/>
        </p:nvSpPr>
        <p:spPr bwMode="auto">
          <a:xfrm>
            <a:off x="4114801" y="2143921"/>
            <a:ext cx="720726" cy="565150"/>
          </a:xfrm>
          <a:custGeom>
            <a:avLst/>
            <a:gdLst>
              <a:gd name="T0" fmla="*/ 613 w 681"/>
              <a:gd name="T1" fmla="*/ 136 h 535"/>
              <a:gd name="T2" fmla="*/ 545 w 681"/>
              <a:gd name="T3" fmla="*/ 68 h 535"/>
              <a:gd name="T4" fmla="*/ 458 w 681"/>
              <a:gd name="T5" fmla="*/ 20 h 535"/>
              <a:gd name="T6" fmla="*/ 359 w 681"/>
              <a:gd name="T7" fmla="*/ 0 h 535"/>
              <a:gd name="T8" fmla="*/ 257 w 681"/>
              <a:gd name="T9" fmla="*/ 10 h 535"/>
              <a:gd name="T10" fmla="*/ 164 w 681"/>
              <a:gd name="T11" fmla="*/ 49 h 535"/>
              <a:gd name="T12" fmla="*/ 89 w 681"/>
              <a:gd name="T13" fmla="*/ 111 h 535"/>
              <a:gd name="T14" fmla="*/ 35 w 681"/>
              <a:gd name="T15" fmla="*/ 193 h 535"/>
              <a:gd name="T16" fmla="*/ 4 w 681"/>
              <a:gd name="T17" fmla="*/ 289 h 535"/>
              <a:gd name="T18" fmla="*/ 8 w 681"/>
              <a:gd name="T19" fmla="*/ 413 h 535"/>
              <a:gd name="T20" fmla="*/ 57 w 681"/>
              <a:gd name="T21" fmla="*/ 529 h 535"/>
              <a:gd name="T22" fmla="*/ 620 w 681"/>
              <a:gd name="T23" fmla="*/ 532 h 535"/>
              <a:gd name="T24" fmla="*/ 669 w 681"/>
              <a:gd name="T25" fmla="*/ 436 h 535"/>
              <a:gd name="T26" fmla="*/ 680 w 681"/>
              <a:gd name="T27" fmla="*/ 306 h 535"/>
              <a:gd name="T28" fmla="*/ 654 w 681"/>
              <a:gd name="T29" fmla="*/ 208 h 535"/>
              <a:gd name="T30" fmla="*/ 351 w 681"/>
              <a:gd name="T31" fmla="*/ 49 h 535"/>
              <a:gd name="T32" fmla="*/ 389 w 681"/>
              <a:gd name="T33" fmla="*/ 87 h 535"/>
              <a:gd name="T34" fmla="*/ 368 w 681"/>
              <a:gd name="T35" fmla="*/ 138 h 535"/>
              <a:gd name="T36" fmla="*/ 314 w 681"/>
              <a:gd name="T37" fmla="*/ 138 h 535"/>
              <a:gd name="T38" fmla="*/ 293 w 681"/>
              <a:gd name="T39" fmla="*/ 87 h 535"/>
              <a:gd name="T40" fmla="*/ 117 w 681"/>
              <a:gd name="T41" fmla="*/ 385 h 535"/>
              <a:gd name="T42" fmla="*/ 63 w 681"/>
              <a:gd name="T43" fmla="*/ 375 h 535"/>
              <a:gd name="T44" fmla="*/ 52 w 681"/>
              <a:gd name="T45" fmla="*/ 321 h 535"/>
              <a:gd name="T46" fmla="*/ 97 w 681"/>
              <a:gd name="T47" fmla="*/ 292 h 535"/>
              <a:gd name="T48" fmla="*/ 143 w 681"/>
              <a:gd name="T49" fmla="*/ 321 h 535"/>
              <a:gd name="T50" fmla="*/ 132 w 681"/>
              <a:gd name="T51" fmla="*/ 375 h 535"/>
              <a:gd name="T52" fmla="*/ 161 w 681"/>
              <a:gd name="T53" fmla="*/ 218 h 535"/>
              <a:gd name="T54" fmla="*/ 123 w 681"/>
              <a:gd name="T55" fmla="*/ 180 h 535"/>
              <a:gd name="T56" fmla="*/ 144 w 681"/>
              <a:gd name="T57" fmla="*/ 129 h 535"/>
              <a:gd name="T58" fmla="*/ 198 w 681"/>
              <a:gd name="T59" fmla="*/ 129 h 535"/>
              <a:gd name="T60" fmla="*/ 218 w 681"/>
              <a:gd name="T61" fmla="*/ 180 h 535"/>
              <a:gd name="T62" fmla="*/ 391 w 681"/>
              <a:gd name="T63" fmla="*/ 360 h 535"/>
              <a:gd name="T64" fmla="*/ 414 w 681"/>
              <a:gd name="T65" fmla="*/ 421 h 535"/>
              <a:gd name="T66" fmla="*/ 395 w 681"/>
              <a:gd name="T67" fmla="*/ 463 h 535"/>
              <a:gd name="T68" fmla="*/ 357 w 681"/>
              <a:gd name="T69" fmla="*/ 484 h 535"/>
              <a:gd name="T70" fmla="*/ 315 w 681"/>
              <a:gd name="T71" fmla="*/ 482 h 535"/>
              <a:gd name="T72" fmla="*/ 282 w 681"/>
              <a:gd name="T73" fmla="*/ 456 h 535"/>
              <a:gd name="T74" fmla="*/ 268 w 681"/>
              <a:gd name="T75" fmla="*/ 416 h 535"/>
              <a:gd name="T76" fmla="*/ 286 w 681"/>
              <a:gd name="T77" fmla="*/ 366 h 535"/>
              <a:gd name="T78" fmla="*/ 374 w 681"/>
              <a:gd name="T79" fmla="*/ 195 h 535"/>
              <a:gd name="T80" fmla="*/ 394 w 681"/>
              <a:gd name="T81" fmla="*/ 178 h 535"/>
              <a:gd name="T82" fmla="*/ 418 w 681"/>
              <a:gd name="T83" fmla="*/ 190 h 535"/>
              <a:gd name="T84" fmla="*/ 471 w 681"/>
              <a:gd name="T85" fmla="*/ 197 h 535"/>
              <a:gd name="T86" fmla="*/ 471 w 681"/>
              <a:gd name="T87" fmla="*/ 143 h 535"/>
              <a:gd name="T88" fmla="*/ 522 w 681"/>
              <a:gd name="T89" fmla="*/ 123 h 535"/>
              <a:gd name="T90" fmla="*/ 559 w 681"/>
              <a:gd name="T91" fmla="*/ 160 h 535"/>
              <a:gd name="T92" fmla="*/ 539 w 681"/>
              <a:gd name="T93" fmla="*/ 210 h 535"/>
              <a:gd name="T94" fmla="*/ 485 w 681"/>
              <a:gd name="T95" fmla="*/ 210 h 535"/>
              <a:gd name="T96" fmla="*/ 584 w 681"/>
              <a:gd name="T97" fmla="*/ 389 h 535"/>
              <a:gd name="T98" fmla="*/ 539 w 681"/>
              <a:gd name="T99" fmla="*/ 359 h 535"/>
              <a:gd name="T100" fmla="*/ 550 w 681"/>
              <a:gd name="T101" fmla="*/ 306 h 535"/>
              <a:gd name="T102" fmla="*/ 604 w 681"/>
              <a:gd name="T103" fmla="*/ 295 h 535"/>
              <a:gd name="T104" fmla="*/ 633 w 681"/>
              <a:gd name="T105" fmla="*/ 34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1" h="535">
                <a:moveTo>
                  <a:pt x="654" y="208"/>
                </a:moveTo>
                <a:lnTo>
                  <a:pt x="648" y="193"/>
                </a:lnTo>
                <a:lnTo>
                  <a:pt x="640" y="178"/>
                </a:lnTo>
                <a:lnTo>
                  <a:pt x="632" y="163"/>
                </a:lnTo>
                <a:lnTo>
                  <a:pt x="623" y="150"/>
                </a:lnTo>
                <a:lnTo>
                  <a:pt x="613" y="136"/>
                </a:lnTo>
                <a:lnTo>
                  <a:pt x="604" y="123"/>
                </a:lnTo>
                <a:lnTo>
                  <a:pt x="593" y="111"/>
                </a:lnTo>
                <a:lnTo>
                  <a:pt x="582" y="99"/>
                </a:lnTo>
                <a:lnTo>
                  <a:pt x="570" y="88"/>
                </a:lnTo>
                <a:lnTo>
                  <a:pt x="558" y="77"/>
                </a:lnTo>
                <a:lnTo>
                  <a:pt x="545" y="68"/>
                </a:lnTo>
                <a:lnTo>
                  <a:pt x="532" y="58"/>
                </a:lnTo>
                <a:lnTo>
                  <a:pt x="518" y="49"/>
                </a:lnTo>
                <a:lnTo>
                  <a:pt x="504" y="42"/>
                </a:lnTo>
                <a:lnTo>
                  <a:pt x="489" y="34"/>
                </a:lnTo>
                <a:lnTo>
                  <a:pt x="473" y="27"/>
                </a:lnTo>
                <a:lnTo>
                  <a:pt x="458" y="20"/>
                </a:lnTo>
                <a:lnTo>
                  <a:pt x="442" y="15"/>
                </a:lnTo>
                <a:lnTo>
                  <a:pt x="426" y="10"/>
                </a:lnTo>
                <a:lnTo>
                  <a:pt x="408" y="6"/>
                </a:lnTo>
                <a:lnTo>
                  <a:pt x="392" y="3"/>
                </a:lnTo>
                <a:lnTo>
                  <a:pt x="375" y="2"/>
                </a:lnTo>
                <a:lnTo>
                  <a:pt x="359" y="0"/>
                </a:lnTo>
                <a:lnTo>
                  <a:pt x="341" y="0"/>
                </a:lnTo>
                <a:lnTo>
                  <a:pt x="324" y="0"/>
                </a:lnTo>
                <a:lnTo>
                  <a:pt x="307" y="2"/>
                </a:lnTo>
                <a:lnTo>
                  <a:pt x="289" y="3"/>
                </a:lnTo>
                <a:lnTo>
                  <a:pt x="273" y="6"/>
                </a:lnTo>
                <a:lnTo>
                  <a:pt x="257" y="10"/>
                </a:lnTo>
                <a:lnTo>
                  <a:pt x="241" y="15"/>
                </a:lnTo>
                <a:lnTo>
                  <a:pt x="225" y="20"/>
                </a:lnTo>
                <a:lnTo>
                  <a:pt x="208" y="27"/>
                </a:lnTo>
                <a:lnTo>
                  <a:pt x="193" y="34"/>
                </a:lnTo>
                <a:lnTo>
                  <a:pt x="178" y="42"/>
                </a:lnTo>
                <a:lnTo>
                  <a:pt x="164" y="49"/>
                </a:lnTo>
                <a:lnTo>
                  <a:pt x="150" y="58"/>
                </a:lnTo>
                <a:lnTo>
                  <a:pt x="136" y="68"/>
                </a:lnTo>
                <a:lnTo>
                  <a:pt x="124" y="77"/>
                </a:lnTo>
                <a:lnTo>
                  <a:pt x="111" y="88"/>
                </a:lnTo>
                <a:lnTo>
                  <a:pt x="99" y="99"/>
                </a:lnTo>
                <a:lnTo>
                  <a:pt x="89" y="111"/>
                </a:lnTo>
                <a:lnTo>
                  <a:pt x="78" y="123"/>
                </a:lnTo>
                <a:lnTo>
                  <a:pt x="68" y="136"/>
                </a:lnTo>
                <a:lnTo>
                  <a:pt x="58" y="150"/>
                </a:lnTo>
                <a:lnTo>
                  <a:pt x="50" y="163"/>
                </a:lnTo>
                <a:lnTo>
                  <a:pt x="42" y="178"/>
                </a:lnTo>
                <a:lnTo>
                  <a:pt x="35" y="193"/>
                </a:lnTo>
                <a:lnTo>
                  <a:pt x="27" y="208"/>
                </a:lnTo>
                <a:lnTo>
                  <a:pt x="21" y="224"/>
                </a:lnTo>
                <a:lnTo>
                  <a:pt x="15" y="240"/>
                </a:lnTo>
                <a:lnTo>
                  <a:pt x="11" y="257"/>
                </a:lnTo>
                <a:lnTo>
                  <a:pt x="6" y="273"/>
                </a:lnTo>
                <a:lnTo>
                  <a:pt x="4" y="289"/>
                </a:lnTo>
                <a:lnTo>
                  <a:pt x="2" y="306"/>
                </a:lnTo>
                <a:lnTo>
                  <a:pt x="0" y="323"/>
                </a:lnTo>
                <a:lnTo>
                  <a:pt x="0" y="341"/>
                </a:lnTo>
                <a:lnTo>
                  <a:pt x="1" y="366"/>
                </a:lnTo>
                <a:lnTo>
                  <a:pt x="3" y="389"/>
                </a:lnTo>
                <a:lnTo>
                  <a:pt x="8" y="413"/>
                </a:lnTo>
                <a:lnTo>
                  <a:pt x="13" y="436"/>
                </a:lnTo>
                <a:lnTo>
                  <a:pt x="21" y="458"/>
                </a:lnTo>
                <a:lnTo>
                  <a:pt x="30" y="481"/>
                </a:lnTo>
                <a:lnTo>
                  <a:pt x="41" y="503"/>
                </a:lnTo>
                <a:lnTo>
                  <a:pt x="54" y="524"/>
                </a:lnTo>
                <a:lnTo>
                  <a:pt x="57" y="529"/>
                </a:lnTo>
                <a:lnTo>
                  <a:pt x="63" y="532"/>
                </a:lnTo>
                <a:lnTo>
                  <a:pt x="68" y="534"/>
                </a:lnTo>
                <a:lnTo>
                  <a:pt x="75" y="535"/>
                </a:lnTo>
                <a:lnTo>
                  <a:pt x="608" y="535"/>
                </a:lnTo>
                <a:lnTo>
                  <a:pt x="615" y="534"/>
                </a:lnTo>
                <a:lnTo>
                  <a:pt x="620" y="532"/>
                </a:lnTo>
                <a:lnTo>
                  <a:pt x="624" y="529"/>
                </a:lnTo>
                <a:lnTo>
                  <a:pt x="629" y="524"/>
                </a:lnTo>
                <a:lnTo>
                  <a:pt x="640" y="503"/>
                </a:lnTo>
                <a:lnTo>
                  <a:pt x="651" y="481"/>
                </a:lnTo>
                <a:lnTo>
                  <a:pt x="661" y="458"/>
                </a:lnTo>
                <a:lnTo>
                  <a:pt x="669" y="436"/>
                </a:lnTo>
                <a:lnTo>
                  <a:pt x="674" y="413"/>
                </a:lnTo>
                <a:lnTo>
                  <a:pt x="678" y="389"/>
                </a:lnTo>
                <a:lnTo>
                  <a:pt x="681" y="365"/>
                </a:lnTo>
                <a:lnTo>
                  <a:pt x="681" y="341"/>
                </a:lnTo>
                <a:lnTo>
                  <a:pt x="681" y="323"/>
                </a:lnTo>
                <a:lnTo>
                  <a:pt x="680" y="306"/>
                </a:lnTo>
                <a:lnTo>
                  <a:pt x="678" y="289"/>
                </a:lnTo>
                <a:lnTo>
                  <a:pt x="675" y="273"/>
                </a:lnTo>
                <a:lnTo>
                  <a:pt x="672" y="257"/>
                </a:lnTo>
                <a:lnTo>
                  <a:pt x="666" y="240"/>
                </a:lnTo>
                <a:lnTo>
                  <a:pt x="661" y="224"/>
                </a:lnTo>
                <a:lnTo>
                  <a:pt x="654" y="208"/>
                </a:lnTo>
                <a:close/>
                <a:moveTo>
                  <a:pt x="307" y="62"/>
                </a:moveTo>
                <a:lnTo>
                  <a:pt x="314" y="56"/>
                </a:lnTo>
                <a:lnTo>
                  <a:pt x="322" y="51"/>
                </a:lnTo>
                <a:lnTo>
                  <a:pt x="332" y="49"/>
                </a:lnTo>
                <a:lnTo>
                  <a:pt x="341" y="48"/>
                </a:lnTo>
                <a:lnTo>
                  <a:pt x="351" y="49"/>
                </a:lnTo>
                <a:lnTo>
                  <a:pt x="360" y="51"/>
                </a:lnTo>
                <a:lnTo>
                  <a:pt x="368" y="56"/>
                </a:lnTo>
                <a:lnTo>
                  <a:pt x="376" y="62"/>
                </a:lnTo>
                <a:lnTo>
                  <a:pt x="381" y="70"/>
                </a:lnTo>
                <a:lnTo>
                  <a:pt x="387" y="78"/>
                </a:lnTo>
                <a:lnTo>
                  <a:pt x="389" y="87"/>
                </a:lnTo>
                <a:lnTo>
                  <a:pt x="390" y="97"/>
                </a:lnTo>
                <a:lnTo>
                  <a:pt x="389" y="106"/>
                </a:lnTo>
                <a:lnTo>
                  <a:pt x="387" y="115"/>
                </a:lnTo>
                <a:lnTo>
                  <a:pt x="381" y="124"/>
                </a:lnTo>
                <a:lnTo>
                  <a:pt x="376" y="131"/>
                </a:lnTo>
                <a:lnTo>
                  <a:pt x="368" y="138"/>
                </a:lnTo>
                <a:lnTo>
                  <a:pt x="360" y="142"/>
                </a:lnTo>
                <a:lnTo>
                  <a:pt x="351" y="144"/>
                </a:lnTo>
                <a:lnTo>
                  <a:pt x="341" y="145"/>
                </a:lnTo>
                <a:lnTo>
                  <a:pt x="332" y="144"/>
                </a:lnTo>
                <a:lnTo>
                  <a:pt x="322" y="142"/>
                </a:lnTo>
                <a:lnTo>
                  <a:pt x="314" y="138"/>
                </a:lnTo>
                <a:lnTo>
                  <a:pt x="307" y="131"/>
                </a:lnTo>
                <a:lnTo>
                  <a:pt x="300" y="124"/>
                </a:lnTo>
                <a:lnTo>
                  <a:pt x="296" y="115"/>
                </a:lnTo>
                <a:lnTo>
                  <a:pt x="293" y="106"/>
                </a:lnTo>
                <a:lnTo>
                  <a:pt x="293" y="97"/>
                </a:lnTo>
                <a:lnTo>
                  <a:pt x="293" y="87"/>
                </a:lnTo>
                <a:lnTo>
                  <a:pt x="296" y="78"/>
                </a:lnTo>
                <a:lnTo>
                  <a:pt x="300" y="70"/>
                </a:lnTo>
                <a:lnTo>
                  <a:pt x="307" y="62"/>
                </a:lnTo>
                <a:close/>
                <a:moveTo>
                  <a:pt x="132" y="375"/>
                </a:moveTo>
                <a:lnTo>
                  <a:pt x="124" y="381"/>
                </a:lnTo>
                <a:lnTo>
                  <a:pt x="117" y="385"/>
                </a:lnTo>
                <a:lnTo>
                  <a:pt x="107" y="388"/>
                </a:lnTo>
                <a:lnTo>
                  <a:pt x="97" y="389"/>
                </a:lnTo>
                <a:lnTo>
                  <a:pt x="87" y="388"/>
                </a:lnTo>
                <a:lnTo>
                  <a:pt x="79" y="385"/>
                </a:lnTo>
                <a:lnTo>
                  <a:pt x="70" y="381"/>
                </a:lnTo>
                <a:lnTo>
                  <a:pt x="63" y="375"/>
                </a:lnTo>
                <a:lnTo>
                  <a:pt x="57" y="368"/>
                </a:lnTo>
                <a:lnTo>
                  <a:pt x="52" y="359"/>
                </a:lnTo>
                <a:lnTo>
                  <a:pt x="50" y="350"/>
                </a:lnTo>
                <a:lnTo>
                  <a:pt x="49" y="341"/>
                </a:lnTo>
                <a:lnTo>
                  <a:pt x="50" y="331"/>
                </a:lnTo>
                <a:lnTo>
                  <a:pt x="52" y="321"/>
                </a:lnTo>
                <a:lnTo>
                  <a:pt x="57" y="314"/>
                </a:lnTo>
                <a:lnTo>
                  <a:pt x="63" y="306"/>
                </a:lnTo>
                <a:lnTo>
                  <a:pt x="70" y="300"/>
                </a:lnTo>
                <a:lnTo>
                  <a:pt x="79" y="295"/>
                </a:lnTo>
                <a:lnTo>
                  <a:pt x="87" y="292"/>
                </a:lnTo>
                <a:lnTo>
                  <a:pt x="97" y="292"/>
                </a:lnTo>
                <a:lnTo>
                  <a:pt x="107" y="292"/>
                </a:lnTo>
                <a:lnTo>
                  <a:pt x="117" y="295"/>
                </a:lnTo>
                <a:lnTo>
                  <a:pt x="124" y="300"/>
                </a:lnTo>
                <a:lnTo>
                  <a:pt x="132" y="306"/>
                </a:lnTo>
                <a:lnTo>
                  <a:pt x="138" y="314"/>
                </a:lnTo>
                <a:lnTo>
                  <a:pt x="143" y="321"/>
                </a:lnTo>
                <a:lnTo>
                  <a:pt x="146" y="331"/>
                </a:lnTo>
                <a:lnTo>
                  <a:pt x="146" y="341"/>
                </a:lnTo>
                <a:lnTo>
                  <a:pt x="146" y="350"/>
                </a:lnTo>
                <a:lnTo>
                  <a:pt x="143" y="359"/>
                </a:lnTo>
                <a:lnTo>
                  <a:pt x="138" y="368"/>
                </a:lnTo>
                <a:lnTo>
                  <a:pt x="132" y="375"/>
                </a:lnTo>
                <a:close/>
                <a:moveTo>
                  <a:pt x="205" y="205"/>
                </a:moveTo>
                <a:lnTo>
                  <a:pt x="198" y="210"/>
                </a:lnTo>
                <a:lnTo>
                  <a:pt x="189" y="216"/>
                </a:lnTo>
                <a:lnTo>
                  <a:pt x="180" y="218"/>
                </a:lnTo>
                <a:lnTo>
                  <a:pt x="171" y="219"/>
                </a:lnTo>
                <a:lnTo>
                  <a:pt x="161" y="218"/>
                </a:lnTo>
                <a:lnTo>
                  <a:pt x="152" y="216"/>
                </a:lnTo>
                <a:lnTo>
                  <a:pt x="144" y="210"/>
                </a:lnTo>
                <a:lnTo>
                  <a:pt x="136" y="205"/>
                </a:lnTo>
                <a:lnTo>
                  <a:pt x="130" y="197"/>
                </a:lnTo>
                <a:lnTo>
                  <a:pt x="125" y="189"/>
                </a:lnTo>
                <a:lnTo>
                  <a:pt x="123" y="180"/>
                </a:lnTo>
                <a:lnTo>
                  <a:pt x="122" y="170"/>
                </a:lnTo>
                <a:lnTo>
                  <a:pt x="123" y="160"/>
                </a:lnTo>
                <a:lnTo>
                  <a:pt x="125" y="151"/>
                </a:lnTo>
                <a:lnTo>
                  <a:pt x="130" y="143"/>
                </a:lnTo>
                <a:lnTo>
                  <a:pt x="136" y="136"/>
                </a:lnTo>
                <a:lnTo>
                  <a:pt x="144" y="129"/>
                </a:lnTo>
                <a:lnTo>
                  <a:pt x="152" y="125"/>
                </a:lnTo>
                <a:lnTo>
                  <a:pt x="161" y="123"/>
                </a:lnTo>
                <a:lnTo>
                  <a:pt x="171" y="122"/>
                </a:lnTo>
                <a:lnTo>
                  <a:pt x="180" y="123"/>
                </a:lnTo>
                <a:lnTo>
                  <a:pt x="189" y="125"/>
                </a:lnTo>
                <a:lnTo>
                  <a:pt x="198" y="129"/>
                </a:lnTo>
                <a:lnTo>
                  <a:pt x="205" y="136"/>
                </a:lnTo>
                <a:lnTo>
                  <a:pt x="212" y="143"/>
                </a:lnTo>
                <a:lnTo>
                  <a:pt x="216" y="151"/>
                </a:lnTo>
                <a:lnTo>
                  <a:pt x="218" y="160"/>
                </a:lnTo>
                <a:lnTo>
                  <a:pt x="219" y="170"/>
                </a:lnTo>
                <a:lnTo>
                  <a:pt x="218" y="180"/>
                </a:lnTo>
                <a:lnTo>
                  <a:pt x="216" y="189"/>
                </a:lnTo>
                <a:lnTo>
                  <a:pt x="212" y="197"/>
                </a:lnTo>
                <a:lnTo>
                  <a:pt x="205" y="205"/>
                </a:lnTo>
                <a:close/>
                <a:moveTo>
                  <a:pt x="420" y="208"/>
                </a:moveTo>
                <a:lnTo>
                  <a:pt x="382" y="353"/>
                </a:lnTo>
                <a:lnTo>
                  <a:pt x="391" y="360"/>
                </a:lnTo>
                <a:lnTo>
                  <a:pt x="399" y="368"/>
                </a:lnTo>
                <a:lnTo>
                  <a:pt x="405" y="377"/>
                </a:lnTo>
                <a:lnTo>
                  <a:pt x="409" y="387"/>
                </a:lnTo>
                <a:lnTo>
                  <a:pt x="413" y="398"/>
                </a:lnTo>
                <a:lnTo>
                  <a:pt x="415" y="410"/>
                </a:lnTo>
                <a:lnTo>
                  <a:pt x="414" y="421"/>
                </a:lnTo>
                <a:lnTo>
                  <a:pt x="411" y="433"/>
                </a:lnTo>
                <a:lnTo>
                  <a:pt x="409" y="439"/>
                </a:lnTo>
                <a:lnTo>
                  <a:pt x="407" y="445"/>
                </a:lnTo>
                <a:lnTo>
                  <a:pt x="404" y="452"/>
                </a:lnTo>
                <a:lnTo>
                  <a:pt x="400" y="457"/>
                </a:lnTo>
                <a:lnTo>
                  <a:pt x="395" y="463"/>
                </a:lnTo>
                <a:lnTo>
                  <a:pt x="390" y="468"/>
                </a:lnTo>
                <a:lnTo>
                  <a:pt x="384" y="472"/>
                </a:lnTo>
                <a:lnTo>
                  <a:pt x="378" y="477"/>
                </a:lnTo>
                <a:lnTo>
                  <a:pt x="372" y="480"/>
                </a:lnTo>
                <a:lnTo>
                  <a:pt x="365" y="483"/>
                </a:lnTo>
                <a:lnTo>
                  <a:pt x="357" y="484"/>
                </a:lnTo>
                <a:lnTo>
                  <a:pt x="351" y="487"/>
                </a:lnTo>
                <a:lnTo>
                  <a:pt x="343" y="487"/>
                </a:lnTo>
                <a:lnTo>
                  <a:pt x="337" y="487"/>
                </a:lnTo>
                <a:lnTo>
                  <a:pt x="329" y="485"/>
                </a:lnTo>
                <a:lnTo>
                  <a:pt x="322" y="484"/>
                </a:lnTo>
                <a:lnTo>
                  <a:pt x="315" y="482"/>
                </a:lnTo>
                <a:lnTo>
                  <a:pt x="309" y="479"/>
                </a:lnTo>
                <a:lnTo>
                  <a:pt x="302" y="476"/>
                </a:lnTo>
                <a:lnTo>
                  <a:pt x="297" y="471"/>
                </a:lnTo>
                <a:lnTo>
                  <a:pt x="292" y="467"/>
                </a:lnTo>
                <a:lnTo>
                  <a:pt x="286" y="463"/>
                </a:lnTo>
                <a:lnTo>
                  <a:pt x="282" y="456"/>
                </a:lnTo>
                <a:lnTo>
                  <a:pt x="278" y="450"/>
                </a:lnTo>
                <a:lnTo>
                  <a:pt x="274" y="443"/>
                </a:lnTo>
                <a:lnTo>
                  <a:pt x="272" y="437"/>
                </a:lnTo>
                <a:lnTo>
                  <a:pt x="270" y="430"/>
                </a:lnTo>
                <a:lnTo>
                  <a:pt x="268" y="423"/>
                </a:lnTo>
                <a:lnTo>
                  <a:pt x="268" y="416"/>
                </a:lnTo>
                <a:lnTo>
                  <a:pt x="268" y="409"/>
                </a:lnTo>
                <a:lnTo>
                  <a:pt x="269" y="402"/>
                </a:lnTo>
                <a:lnTo>
                  <a:pt x="270" y="395"/>
                </a:lnTo>
                <a:lnTo>
                  <a:pt x="274" y="384"/>
                </a:lnTo>
                <a:lnTo>
                  <a:pt x="280" y="374"/>
                </a:lnTo>
                <a:lnTo>
                  <a:pt x="286" y="366"/>
                </a:lnTo>
                <a:lnTo>
                  <a:pt x="294" y="357"/>
                </a:lnTo>
                <a:lnTo>
                  <a:pt x="303" y="350"/>
                </a:lnTo>
                <a:lnTo>
                  <a:pt x="313" y="346"/>
                </a:lnTo>
                <a:lnTo>
                  <a:pt x="324" y="343"/>
                </a:lnTo>
                <a:lnTo>
                  <a:pt x="335" y="341"/>
                </a:lnTo>
                <a:lnTo>
                  <a:pt x="374" y="195"/>
                </a:lnTo>
                <a:lnTo>
                  <a:pt x="375" y="191"/>
                </a:lnTo>
                <a:lnTo>
                  <a:pt x="378" y="186"/>
                </a:lnTo>
                <a:lnTo>
                  <a:pt x="381" y="183"/>
                </a:lnTo>
                <a:lnTo>
                  <a:pt x="384" y="180"/>
                </a:lnTo>
                <a:lnTo>
                  <a:pt x="389" y="179"/>
                </a:lnTo>
                <a:lnTo>
                  <a:pt x="394" y="178"/>
                </a:lnTo>
                <a:lnTo>
                  <a:pt x="399" y="177"/>
                </a:lnTo>
                <a:lnTo>
                  <a:pt x="403" y="178"/>
                </a:lnTo>
                <a:lnTo>
                  <a:pt x="407" y="180"/>
                </a:lnTo>
                <a:lnTo>
                  <a:pt x="411" y="182"/>
                </a:lnTo>
                <a:lnTo>
                  <a:pt x="415" y="185"/>
                </a:lnTo>
                <a:lnTo>
                  <a:pt x="418" y="190"/>
                </a:lnTo>
                <a:lnTo>
                  <a:pt x="420" y="194"/>
                </a:lnTo>
                <a:lnTo>
                  <a:pt x="421" y="198"/>
                </a:lnTo>
                <a:lnTo>
                  <a:pt x="421" y="203"/>
                </a:lnTo>
                <a:lnTo>
                  <a:pt x="420" y="208"/>
                </a:lnTo>
                <a:close/>
                <a:moveTo>
                  <a:pt x="477" y="205"/>
                </a:moveTo>
                <a:lnTo>
                  <a:pt x="471" y="197"/>
                </a:lnTo>
                <a:lnTo>
                  <a:pt x="467" y="189"/>
                </a:lnTo>
                <a:lnTo>
                  <a:pt x="463" y="180"/>
                </a:lnTo>
                <a:lnTo>
                  <a:pt x="462" y="170"/>
                </a:lnTo>
                <a:lnTo>
                  <a:pt x="463" y="160"/>
                </a:lnTo>
                <a:lnTo>
                  <a:pt x="467" y="151"/>
                </a:lnTo>
                <a:lnTo>
                  <a:pt x="471" y="143"/>
                </a:lnTo>
                <a:lnTo>
                  <a:pt x="477" y="136"/>
                </a:lnTo>
                <a:lnTo>
                  <a:pt x="485" y="129"/>
                </a:lnTo>
                <a:lnTo>
                  <a:pt x="492" y="125"/>
                </a:lnTo>
                <a:lnTo>
                  <a:pt x="502" y="123"/>
                </a:lnTo>
                <a:lnTo>
                  <a:pt x="512" y="122"/>
                </a:lnTo>
                <a:lnTo>
                  <a:pt x="522" y="123"/>
                </a:lnTo>
                <a:lnTo>
                  <a:pt x="530" y="125"/>
                </a:lnTo>
                <a:lnTo>
                  <a:pt x="539" y="129"/>
                </a:lnTo>
                <a:lnTo>
                  <a:pt x="545" y="136"/>
                </a:lnTo>
                <a:lnTo>
                  <a:pt x="552" y="143"/>
                </a:lnTo>
                <a:lnTo>
                  <a:pt x="556" y="151"/>
                </a:lnTo>
                <a:lnTo>
                  <a:pt x="559" y="160"/>
                </a:lnTo>
                <a:lnTo>
                  <a:pt x="561" y="170"/>
                </a:lnTo>
                <a:lnTo>
                  <a:pt x="559" y="180"/>
                </a:lnTo>
                <a:lnTo>
                  <a:pt x="556" y="189"/>
                </a:lnTo>
                <a:lnTo>
                  <a:pt x="552" y="197"/>
                </a:lnTo>
                <a:lnTo>
                  <a:pt x="545" y="205"/>
                </a:lnTo>
                <a:lnTo>
                  <a:pt x="539" y="210"/>
                </a:lnTo>
                <a:lnTo>
                  <a:pt x="530" y="216"/>
                </a:lnTo>
                <a:lnTo>
                  <a:pt x="522" y="218"/>
                </a:lnTo>
                <a:lnTo>
                  <a:pt x="512" y="219"/>
                </a:lnTo>
                <a:lnTo>
                  <a:pt x="502" y="218"/>
                </a:lnTo>
                <a:lnTo>
                  <a:pt x="492" y="216"/>
                </a:lnTo>
                <a:lnTo>
                  <a:pt x="485" y="210"/>
                </a:lnTo>
                <a:lnTo>
                  <a:pt x="477" y="205"/>
                </a:lnTo>
                <a:close/>
                <a:moveTo>
                  <a:pt x="619" y="375"/>
                </a:moveTo>
                <a:lnTo>
                  <a:pt x="611" y="381"/>
                </a:lnTo>
                <a:lnTo>
                  <a:pt x="604" y="385"/>
                </a:lnTo>
                <a:lnTo>
                  <a:pt x="594" y="388"/>
                </a:lnTo>
                <a:lnTo>
                  <a:pt x="584" y="389"/>
                </a:lnTo>
                <a:lnTo>
                  <a:pt x="575" y="388"/>
                </a:lnTo>
                <a:lnTo>
                  <a:pt x="566" y="385"/>
                </a:lnTo>
                <a:lnTo>
                  <a:pt x="557" y="381"/>
                </a:lnTo>
                <a:lnTo>
                  <a:pt x="550" y="375"/>
                </a:lnTo>
                <a:lnTo>
                  <a:pt x="544" y="368"/>
                </a:lnTo>
                <a:lnTo>
                  <a:pt x="539" y="359"/>
                </a:lnTo>
                <a:lnTo>
                  <a:pt x="537" y="350"/>
                </a:lnTo>
                <a:lnTo>
                  <a:pt x="536" y="341"/>
                </a:lnTo>
                <a:lnTo>
                  <a:pt x="537" y="331"/>
                </a:lnTo>
                <a:lnTo>
                  <a:pt x="539" y="321"/>
                </a:lnTo>
                <a:lnTo>
                  <a:pt x="544" y="314"/>
                </a:lnTo>
                <a:lnTo>
                  <a:pt x="550" y="306"/>
                </a:lnTo>
                <a:lnTo>
                  <a:pt x="557" y="300"/>
                </a:lnTo>
                <a:lnTo>
                  <a:pt x="566" y="295"/>
                </a:lnTo>
                <a:lnTo>
                  <a:pt x="575" y="292"/>
                </a:lnTo>
                <a:lnTo>
                  <a:pt x="584" y="292"/>
                </a:lnTo>
                <a:lnTo>
                  <a:pt x="594" y="292"/>
                </a:lnTo>
                <a:lnTo>
                  <a:pt x="604" y="295"/>
                </a:lnTo>
                <a:lnTo>
                  <a:pt x="611" y="300"/>
                </a:lnTo>
                <a:lnTo>
                  <a:pt x="619" y="306"/>
                </a:lnTo>
                <a:lnTo>
                  <a:pt x="625" y="314"/>
                </a:lnTo>
                <a:lnTo>
                  <a:pt x="630" y="321"/>
                </a:lnTo>
                <a:lnTo>
                  <a:pt x="632" y="331"/>
                </a:lnTo>
                <a:lnTo>
                  <a:pt x="633" y="341"/>
                </a:lnTo>
                <a:lnTo>
                  <a:pt x="632" y="350"/>
                </a:lnTo>
                <a:lnTo>
                  <a:pt x="630" y="359"/>
                </a:lnTo>
                <a:lnTo>
                  <a:pt x="625" y="368"/>
                </a:lnTo>
                <a:lnTo>
                  <a:pt x="619" y="37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3" name="Freeform 101"/>
          <p:cNvSpPr>
            <a:spLocks noEditPoints="1"/>
          </p:cNvSpPr>
          <p:nvPr/>
        </p:nvSpPr>
        <p:spPr bwMode="auto">
          <a:xfrm>
            <a:off x="5743577" y="2143921"/>
            <a:ext cx="695326" cy="565150"/>
          </a:xfrm>
          <a:custGeom>
            <a:avLst/>
            <a:gdLst>
              <a:gd name="T0" fmla="*/ 637 w 658"/>
              <a:gd name="T1" fmla="*/ 0 h 535"/>
              <a:gd name="T2" fmla="*/ 234 w 658"/>
              <a:gd name="T3" fmla="*/ 2 h 535"/>
              <a:gd name="T4" fmla="*/ 220 w 658"/>
              <a:gd name="T5" fmla="*/ 15 h 535"/>
              <a:gd name="T6" fmla="*/ 158 w 658"/>
              <a:gd name="T7" fmla="*/ 97 h 535"/>
              <a:gd name="T8" fmla="*/ 136 w 658"/>
              <a:gd name="T9" fmla="*/ 102 h 535"/>
              <a:gd name="T10" fmla="*/ 117 w 658"/>
              <a:gd name="T11" fmla="*/ 114 h 535"/>
              <a:gd name="T12" fmla="*/ 29 w 658"/>
              <a:gd name="T13" fmla="*/ 207 h 535"/>
              <a:gd name="T14" fmla="*/ 24 w 658"/>
              <a:gd name="T15" fmla="*/ 234 h 535"/>
              <a:gd name="T16" fmla="*/ 24 w 658"/>
              <a:gd name="T17" fmla="*/ 263 h 535"/>
              <a:gd name="T18" fmla="*/ 15 w 658"/>
              <a:gd name="T19" fmla="*/ 390 h 535"/>
              <a:gd name="T20" fmla="*/ 1 w 658"/>
              <a:gd name="T21" fmla="*/ 404 h 535"/>
              <a:gd name="T22" fmla="*/ 1 w 658"/>
              <a:gd name="T23" fmla="*/ 424 h 535"/>
              <a:gd name="T24" fmla="*/ 13 w 658"/>
              <a:gd name="T25" fmla="*/ 435 h 535"/>
              <a:gd name="T26" fmla="*/ 30 w 658"/>
              <a:gd name="T27" fmla="*/ 438 h 535"/>
              <a:gd name="T28" fmla="*/ 49 w 658"/>
              <a:gd name="T29" fmla="*/ 438 h 535"/>
              <a:gd name="T30" fmla="*/ 77 w 658"/>
              <a:gd name="T31" fmla="*/ 466 h 535"/>
              <a:gd name="T32" fmla="*/ 95 w 658"/>
              <a:gd name="T33" fmla="*/ 499 h 535"/>
              <a:gd name="T34" fmla="*/ 124 w 658"/>
              <a:gd name="T35" fmla="*/ 524 h 535"/>
              <a:gd name="T36" fmla="*/ 160 w 658"/>
              <a:gd name="T37" fmla="*/ 535 h 535"/>
              <a:gd name="T38" fmla="*/ 199 w 658"/>
              <a:gd name="T39" fmla="*/ 531 h 535"/>
              <a:gd name="T40" fmla="*/ 232 w 658"/>
              <a:gd name="T41" fmla="*/ 514 h 535"/>
              <a:gd name="T42" fmla="*/ 256 w 658"/>
              <a:gd name="T43" fmla="*/ 483 h 535"/>
              <a:gd name="T44" fmla="*/ 267 w 658"/>
              <a:gd name="T45" fmla="*/ 448 h 535"/>
              <a:gd name="T46" fmla="*/ 416 w 658"/>
              <a:gd name="T47" fmla="*/ 457 h 535"/>
              <a:gd name="T48" fmla="*/ 430 w 658"/>
              <a:gd name="T49" fmla="*/ 492 h 535"/>
              <a:gd name="T50" fmla="*/ 457 w 658"/>
              <a:gd name="T51" fmla="*/ 519 h 535"/>
              <a:gd name="T52" fmla="*/ 491 w 658"/>
              <a:gd name="T53" fmla="*/ 533 h 535"/>
              <a:gd name="T54" fmla="*/ 530 w 658"/>
              <a:gd name="T55" fmla="*/ 533 h 535"/>
              <a:gd name="T56" fmla="*/ 565 w 658"/>
              <a:gd name="T57" fmla="*/ 519 h 535"/>
              <a:gd name="T58" fmla="*/ 593 w 658"/>
              <a:gd name="T59" fmla="*/ 492 h 535"/>
              <a:gd name="T60" fmla="*/ 607 w 658"/>
              <a:gd name="T61" fmla="*/ 457 h 535"/>
              <a:gd name="T62" fmla="*/ 617 w 658"/>
              <a:gd name="T63" fmla="*/ 438 h 535"/>
              <a:gd name="T64" fmla="*/ 635 w 658"/>
              <a:gd name="T65" fmla="*/ 437 h 535"/>
              <a:gd name="T66" fmla="*/ 650 w 658"/>
              <a:gd name="T67" fmla="*/ 430 h 535"/>
              <a:gd name="T68" fmla="*/ 658 w 658"/>
              <a:gd name="T69" fmla="*/ 413 h 535"/>
              <a:gd name="T70" fmla="*/ 653 w 658"/>
              <a:gd name="T71" fmla="*/ 10 h 535"/>
              <a:gd name="T72" fmla="*/ 189 w 658"/>
              <a:gd name="T73" fmla="*/ 483 h 535"/>
              <a:gd name="T74" fmla="*/ 152 w 658"/>
              <a:gd name="T75" fmla="*/ 483 h 535"/>
              <a:gd name="T76" fmla="*/ 125 w 658"/>
              <a:gd name="T77" fmla="*/ 456 h 535"/>
              <a:gd name="T78" fmla="*/ 125 w 658"/>
              <a:gd name="T79" fmla="*/ 420 h 535"/>
              <a:gd name="T80" fmla="*/ 152 w 658"/>
              <a:gd name="T81" fmla="*/ 393 h 535"/>
              <a:gd name="T82" fmla="*/ 189 w 658"/>
              <a:gd name="T83" fmla="*/ 393 h 535"/>
              <a:gd name="T84" fmla="*/ 215 w 658"/>
              <a:gd name="T85" fmla="*/ 420 h 535"/>
              <a:gd name="T86" fmla="*/ 215 w 658"/>
              <a:gd name="T87" fmla="*/ 456 h 535"/>
              <a:gd name="T88" fmla="*/ 72 w 658"/>
              <a:gd name="T89" fmla="*/ 242 h 535"/>
              <a:gd name="T90" fmla="*/ 150 w 658"/>
              <a:gd name="T91" fmla="*/ 149 h 535"/>
              <a:gd name="T92" fmla="*/ 219 w 658"/>
              <a:gd name="T93" fmla="*/ 242 h 535"/>
              <a:gd name="T94" fmla="*/ 520 w 658"/>
              <a:gd name="T95" fmla="*/ 485 h 535"/>
              <a:gd name="T96" fmla="*/ 485 w 658"/>
              <a:gd name="T97" fmla="*/ 478 h 535"/>
              <a:gd name="T98" fmla="*/ 463 w 658"/>
              <a:gd name="T99" fmla="*/ 448 h 535"/>
              <a:gd name="T100" fmla="*/ 471 w 658"/>
              <a:gd name="T101" fmla="*/ 411 h 535"/>
              <a:gd name="T102" fmla="*/ 501 w 658"/>
              <a:gd name="T103" fmla="*/ 390 h 535"/>
              <a:gd name="T104" fmla="*/ 538 w 658"/>
              <a:gd name="T105" fmla="*/ 397 h 535"/>
              <a:gd name="T106" fmla="*/ 559 w 658"/>
              <a:gd name="T107" fmla="*/ 428 h 535"/>
              <a:gd name="T108" fmla="*/ 552 w 658"/>
              <a:gd name="T109" fmla="*/ 46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535">
                <a:moveTo>
                  <a:pt x="650" y="7"/>
                </a:moveTo>
                <a:lnTo>
                  <a:pt x="646" y="4"/>
                </a:lnTo>
                <a:lnTo>
                  <a:pt x="643" y="2"/>
                </a:lnTo>
                <a:lnTo>
                  <a:pt x="637" y="0"/>
                </a:lnTo>
                <a:lnTo>
                  <a:pt x="633" y="0"/>
                </a:lnTo>
                <a:lnTo>
                  <a:pt x="243" y="0"/>
                </a:lnTo>
                <a:lnTo>
                  <a:pt x="239" y="0"/>
                </a:lnTo>
                <a:lnTo>
                  <a:pt x="234" y="2"/>
                </a:lnTo>
                <a:lnTo>
                  <a:pt x="230" y="4"/>
                </a:lnTo>
                <a:lnTo>
                  <a:pt x="226" y="7"/>
                </a:lnTo>
                <a:lnTo>
                  <a:pt x="222" y="10"/>
                </a:lnTo>
                <a:lnTo>
                  <a:pt x="220" y="15"/>
                </a:lnTo>
                <a:lnTo>
                  <a:pt x="219" y="19"/>
                </a:lnTo>
                <a:lnTo>
                  <a:pt x="219" y="24"/>
                </a:lnTo>
                <a:lnTo>
                  <a:pt x="219" y="97"/>
                </a:lnTo>
                <a:lnTo>
                  <a:pt x="158" y="97"/>
                </a:lnTo>
                <a:lnTo>
                  <a:pt x="152" y="97"/>
                </a:lnTo>
                <a:lnTo>
                  <a:pt x="147" y="98"/>
                </a:lnTo>
                <a:lnTo>
                  <a:pt x="141" y="100"/>
                </a:lnTo>
                <a:lnTo>
                  <a:pt x="136" y="102"/>
                </a:lnTo>
                <a:lnTo>
                  <a:pt x="130" y="104"/>
                </a:lnTo>
                <a:lnTo>
                  <a:pt x="125" y="108"/>
                </a:lnTo>
                <a:lnTo>
                  <a:pt x="121" y="111"/>
                </a:lnTo>
                <a:lnTo>
                  <a:pt x="117" y="114"/>
                </a:lnTo>
                <a:lnTo>
                  <a:pt x="41" y="190"/>
                </a:lnTo>
                <a:lnTo>
                  <a:pt x="37" y="195"/>
                </a:lnTo>
                <a:lnTo>
                  <a:pt x="32" y="200"/>
                </a:lnTo>
                <a:lnTo>
                  <a:pt x="29" y="207"/>
                </a:lnTo>
                <a:lnTo>
                  <a:pt x="27" y="212"/>
                </a:lnTo>
                <a:lnTo>
                  <a:pt x="26" y="219"/>
                </a:lnTo>
                <a:lnTo>
                  <a:pt x="25" y="226"/>
                </a:lnTo>
                <a:lnTo>
                  <a:pt x="24" y="234"/>
                </a:lnTo>
                <a:lnTo>
                  <a:pt x="24" y="239"/>
                </a:lnTo>
                <a:lnTo>
                  <a:pt x="24" y="246"/>
                </a:lnTo>
                <a:lnTo>
                  <a:pt x="24" y="254"/>
                </a:lnTo>
                <a:lnTo>
                  <a:pt x="24" y="263"/>
                </a:lnTo>
                <a:lnTo>
                  <a:pt x="24" y="267"/>
                </a:lnTo>
                <a:lnTo>
                  <a:pt x="24" y="389"/>
                </a:lnTo>
                <a:lnTo>
                  <a:pt x="19" y="389"/>
                </a:lnTo>
                <a:lnTo>
                  <a:pt x="15" y="390"/>
                </a:lnTo>
                <a:lnTo>
                  <a:pt x="11" y="394"/>
                </a:lnTo>
                <a:lnTo>
                  <a:pt x="6" y="396"/>
                </a:lnTo>
                <a:lnTo>
                  <a:pt x="4" y="400"/>
                </a:lnTo>
                <a:lnTo>
                  <a:pt x="1" y="404"/>
                </a:lnTo>
                <a:lnTo>
                  <a:pt x="0" y="409"/>
                </a:lnTo>
                <a:lnTo>
                  <a:pt x="0" y="413"/>
                </a:lnTo>
                <a:lnTo>
                  <a:pt x="0" y="418"/>
                </a:lnTo>
                <a:lnTo>
                  <a:pt x="1" y="424"/>
                </a:lnTo>
                <a:lnTo>
                  <a:pt x="3" y="427"/>
                </a:lnTo>
                <a:lnTo>
                  <a:pt x="6" y="430"/>
                </a:lnTo>
                <a:lnTo>
                  <a:pt x="10" y="433"/>
                </a:lnTo>
                <a:lnTo>
                  <a:pt x="13" y="435"/>
                </a:lnTo>
                <a:lnTo>
                  <a:pt x="16" y="437"/>
                </a:lnTo>
                <a:lnTo>
                  <a:pt x="22" y="437"/>
                </a:lnTo>
                <a:lnTo>
                  <a:pt x="27" y="438"/>
                </a:lnTo>
                <a:lnTo>
                  <a:pt x="30" y="438"/>
                </a:lnTo>
                <a:lnTo>
                  <a:pt x="33" y="438"/>
                </a:lnTo>
                <a:lnTo>
                  <a:pt x="40" y="438"/>
                </a:lnTo>
                <a:lnTo>
                  <a:pt x="45" y="438"/>
                </a:lnTo>
                <a:lnTo>
                  <a:pt x="49" y="438"/>
                </a:lnTo>
                <a:lnTo>
                  <a:pt x="72" y="438"/>
                </a:lnTo>
                <a:lnTo>
                  <a:pt x="73" y="448"/>
                </a:lnTo>
                <a:lnTo>
                  <a:pt x="74" y="457"/>
                </a:lnTo>
                <a:lnTo>
                  <a:pt x="77" y="466"/>
                </a:lnTo>
                <a:lnTo>
                  <a:pt x="80" y="475"/>
                </a:lnTo>
                <a:lnTo>
                  <a:pt x="84" y="483"/>
                </a:lnTo>
                <a:lnTo>
                  <a:pt x="88" y="492"/>
                </a:lnTo>
                <a:lnTo>
                  <a:pt x="95" y="499"/>
                </a:lnTo>
                <a:lnTo>
                  <a:pt x="101" y="507"/>
                </a:lnTo>
                <a:lnTo>
                  <a:pt x="109" y="514"/>
                </a:lnTo>
                <a:lnTo>
                  <a:pt x="117" y="519"/>
                </a:lnTo>
                <a:lnTo>
                  <a:pt x="124" y="524"/>
                </a:lnTo>
                <a:lnTo>
                  <a:pt x="133" y="528"/>
                </a:lnTo>
                <a:lnTo>
                  <a:pt x="141" y="531"/>
                </a:lnTo>
                <a:lnTo>
                  <a:pt x="151" y="533"/>
                </a:lnTo>
                <a:lnTo>
                  <a:pt x="160" y="535"/>
                </a:lnTo>
                <a:lnTo>
                  <a:pt x="171" y="535"/>
                </a:lnTo>
                <a:lnTo>
                  <a:pt x="180" y="535"/>
                </a:lnTo>
                <a:lnTo>
                  <a:pt x="190" y="533"/>
                </a:lnTo>
                <a:lnTo>
                  <a:pt x="199" y="531"/>
                </a:lnTo>
                <a:lnTo>
                  <a:pt x="207" y="528"/>
                </a:lnTo>
                <a:lnTo>
                  <a:pt x="216" y="524"/>
                </a:lnTo>
                <a:lnTo>
                  <a:pt x="223" y="519"/>
                </a:lnTo>
                <a:lnTo>
                  <a:pt x="232" y="514"/>
                </a:lnTo>
                <a:lnTo>
                  <a:pt x="239" y="507"/>
                </a:lnTo>
                <a:lnTo>
                  <a:pt x="246" y="499"/>
                </a:lnTo>
                <a:lnTo>
                  <a:pt x="252" y="492"/>
                </a:lnTo>
                <a:lnTo>
                  <a:pt x="256" y="483"/>
                </a:lnTo>
                <a:lnTo>
                  <a:pt x="260" y="475"/>
                </a:lnTo>
                <a:lnTo>
                  <a:pt x="263" y="466"/>
                </a:lnTo>
                <a:lnTo>
                  <a:pt x="266" y="457"/>
                </a:lnTo>
                <a:lnTo>
                  <a:pt x="267" y="448"/>
                </a:lnTo>
                <a:lnTo>
                  <a:pt x="268" y="438"/>
                </a:lnTo>
                <a:lnTo>
                  <a:pt x="414" y="438"/>
                </a:lnTo>
                <a:lnTo>
                  <a:pt x="415" y="448"/>
                </a:lnTo>
                <a:lnTo>
                  <a:pt x="416" y="457"/>
                </a:lnTo>
                <a:lnTo>
                  <a:pt x="418" y="466"/>
                </a:lnTo>
                <a:lnTo>
                  <a:pt x="421" y="475"/>
                </a:lnTo>
                <a:lnTo>
                  <a:pt x="424" y="483"/>
                </a:lnTo>
                <a:lnTo>
                  <a:pt x="430" y="492"/>
                </a:lnTo>
                <a:lnTo>
                  <a:pt x="435" y="499"/>
                </a:lnTo>
                <a:lnTo>
                  <a:pt x="443" y="507"/>
                </a:lnTo>
                <a:lnTo>
                  <a:pt x="449" y="514"/>
                </a:lnTo>
                <a:lnTo>
                  <a:pt x="457" y="519"/>
                </a:lnTo>
                <a:lnTo>
                  <a:pt x="465" y="524"/>
                </a:lnTo>
                <a:lnTo>
                  <a:pt x="474" y="528"/>
                </a:lnTo>
                <a:lnTo>
                  <a:pt x="483" y="531"/>
                </a:lnTo>
                <a:lnTo>
                  <a:pt x="491" y="533"/>
                </a:lnTo>
                <a:lnTo>
                  <a:pt x="501" y="535"/>
                </a:lnTo>
                <a:lnTo>
                  <a:pt x="511" y="535"/>
                </a:lnTo>
                <a:lnTo>
                  <a:pt x="520" y="535"/>
                </a:lnTo>
                <a:lnTo>
                  <a:pt x="530" y="533"/>
                </a:lnTo>
                <a:lnTo>
                  <a:pt x="540" y="531"/>
                </a:lnTo>
                <a:lnTo>
                  <a:pt x="549" y="528"/>
                </a:lnTo>
                <a:lnTo>
                  <a:pt x="557" y="524"/>
                </a:lnTo>
                <a:lnTo>
                  <a:pt x="565" y="519"/>
                </a:lnTo>
                <a:lnTo>
                  <a:pt x="572" y="514"/>
                </a:lnTo>
                <a:lnTo>
                  <a:pt x="580" y="507"/>
                </a:lnTo>
                <a:lnTo>
                  <a:pt x="586" y="499"/>
                </a:lnTo>
                <a:lnTo>
                  <a:pt x="593" y="492"/>
                </a:lnTo>
                <a:lnTo>
                  <a:pt x="597" y="483"/>
                </a:lnTo>
                <a:lnTo>
                  <a:pt x="601" y="475"/>
                </a:lnTo>
                <a:lnTo>
                  <a:pt x="605" y="466"/>
                </a:lnTo>
                <a:lnTo>
                  <a:pt x="607" y="457"/>
                </a:lnTo>
                <a:lnTo>
                  <a:pt x="608" y="448"/>
                </a:lnTo>
                <a:lnTo>
                  <a:pt x="608" y="438"/>
                </a:lnTo>
                <a:lnTo>
                  <a:pt x="611" y="438"/>
                </a:lnTo>
                <a:lnTo>
                  <a:pt x="617" y="438"/>
                </a:lnTo>
                <a:lnTo>
                  <a:pt x="623" y="438"/>
                </a:lnTo>
                <a:lnTo>
                  <a:pt x="626" y="438"/>
                </a:lnTo>
                <a:lnTo>
                  <a:pt x="630" y="438"/>
                </a:lnTo>
                <a:lnTo>
                  <a:pt x="635" y="437"/>
                </a:lnTo>
                <a:lnTo>
                  <a:pt x="640" y="437"/>
                </a:lnTo>
                <a:lnTo>
                  <a:pt x="645" y="435"/>
                </a:lnTo>
                <a:lnTo>
                  <a:pt x="647" y="433"/>
                </a:lnTo>
                <a:lnTo>
                  <a:pt x="650" y="430"/>
                </a:lnTo>
                <a:lnTo>
                  <a:pt x="653" y="427"/>
                </a:lnTo>
                <a:lnTo>
                  <a:pt x="655" y="424"/>
                </a:lnTo>
                <a:lnTo>
                  <a:pt x="657" y="418"/>
                </a:lnTo>
                <a:lnTo>
                  <a:pt x="658" y="413"/>
                </a:lnTo>
                <a:lnTo>
                  <a:pt x="658" y="24"/>
                </a:lnTo>
                <a:lnTo>
                  <a:pt x="657" y="19"/>
                </a:lnTo>
                <a:lnTo>
                  <a:pt x="655" y="15"/>
                </a:lnTo>
                <a:lnTo>
                  <a:pt x="653" y="10"/>
                </a:lnTo>
                <a:lnTo>
                  <a:pt x="650" y="7"/>
                </a:lnTo>
                <a:close/>
                <a:moveTo>
                  <a:pt x="204" y="472"/>
                </a:moveTo>
                <a:lnTo>
                  <a:pt x="196" y="478"/>
                </a:lnTo>
                <a:lnTo>
                  <a:pt x="189" y="483"/>
                </a:lnTo>
                <a:lnTo>
                  <a:pt x="179" y="485"/>
                </a:lnTo>
                <a:lnTo>
                  <a:pt x="171" y="487"/>
                </a:lnTo>
                <a:lnTo>
                  <a:pt x="161" y="485"/>
                </a:lnTo>
                <a:lnTo>
                  <a:pt x="152" y="483"/>
                </a:lnTo>
                <a:lnTo>
                  <a:pt x="144" y="478"/>
                </a:lnTo>
                <a:lnTo>
                  <a:pt x="136" y="472"/>
                </a:lnTo>
                <a:lnTo>
                  <a:pt x="130" y="465"/>
                </a:lnTo>
                <a:lnTo>
                  <a:pt x="125" y="456"/>
                </a:lnTo>
                <a:lnTo>
                  <a:pt x="122" y="448"/>
                </a:lnTo>
                <a:lnTo>
                  <a:pt x="122" y="438"/>
                </a:lnTo>
                <a:lnTo>
                  <a:pt x="122" y="428"/>
                </a:lnTo>
                <a:lnTo>
                  <a:pt x="125" y="420"/>
                </a:lnTo>
                <a:lnTo>
                  <a:pt x="130" y="411"/>
                </a:lnTo>
                <a:lnTo>
                  <a:pt x="136" y="403"/>
                </a:lnTo>
                <a:lnTo>
                  <a:pt x="144" y="397"/>
                </a:lnTo>
                <a:lnTo>
                  <a:pt x="152" y="393"/>
                </a:lnTo>
                <a:lnTo>
                  <a:pt x="161" y="390"/>
                </a:lnTo>
                <a:lnTo>
                  <a:pt x="171" y="389"/>
                </a:lnTo>
                <a:lnTo>
                  <a:pt x="179" y="390"/>
                </a:lnTo>
                <a:lnTo>
                  <a:pt x="189" y="393"/>
                </a:lnTo>
                <a:lnTo>
                  <a:pt x="196" y="397"/>
                </a:lnTo>
                <a:lnTo>
                  <a:pt x="204" y="403"/>
                </a:lnTo>
                <a:lnTo>
                  <a:pt x="211" y="411"/>
                </a:lnTo>
                <a:lnTo>
                  <a:pt x="215" y="420"/>
                </a:lnTo>
                <a:lnTo>
                  <a:pt x="218" y="428"/>
                </a:lnTo>
                <a:lnTo>
                  <a:pt x="219" y="438"/>
                </a:lnTo>
                <a:lnTo>
                  <a:pt x="218" y="448"/>
                </a:lnTo>
                <a:lnTo>
                  <a:pt x="215" y="456"/>
                </a:lnTo>
                <a:lnTo>
                  <a:pt x="211" y="465"/>
                </a:lnTo>
                <a:lnTo>
                  <a:pt x="204" y="472"/>
                </a:lnTo>
                <a:close/>
                <a:moveTo>
                  <a:pt x="219" y="242"/>
                </a:moveTo>
                <a:lnTo>
                  <a:pt x="72" y="242"/>
                </a:lnTo>
                <a:lnTo>
                  <a:pt x="72" y="232"/>
                </a:lnTo>
                <a:lnTo>
                  <a:pt x="73" y="227"/>
                </a:lnTo>
                <a:lnTo>
                  <a:pt x="77" y="223"/>
                </a:lnTo>
                <a:lnTo>
                  <a:pt x="150" y="149"/>
                </a:lnTo>
                <a:lnTo>
                  <a:pt x="154" y="146"/>
                </a:lnTo>
                <a:lnTo>
                  <a:pt x="159" y="145"/>
                </a:lnTo>
                <a:lnTo>
                  <a:pt x="219" y="145"/>
                </a:lnTo>
                <a:lnTo>
                  <a:pt x="219" y="242"/>
                </a:lnTo>
                <a:close/>
                <a:moveTo>
                  <a:pt x="545" y="472"/>
                </a:moveTo>
                <a:lnTo>
                  <a:pt x="538" y="478"/>
                </a:lnTo>
                <a:lnTo>
                  <a:pt x="529" y="483"/>
                </a:lnTo>
                <a:lnTo>
                  <a:pt x="520" y="485"/>
                </a:lnTo>
                <a:lnTo>
                  <a:pt x="511" y="487"/>
                </a:lnTo>
                <a:lnTo>
                  <a:pt x="501" y="485"/>
                </a:lnTo>
                <a:lnTo>
                  <a:pt x="492" y="483"/>
                </a:lnTo>
                <a:lnTo>
                  <a:pt x="485" y="478"/>
                </a:lnTo>
                <a:lnTo>
                  <a:pt x="477" y="472"/>
                </a:lnTo>
                <a:lnTo>
                  <a:pt x="471" y="465"/>
                </a:lnTo>
                <a:lnTo>
                  <a:pt x="466" y="456"/>
                </a:lnTo>
                <a:lnTo>
                  <a:pt x="463" y="448"/>
                </a:lnTo>
                <a:lnTo>
                  <a:pt x="462" y="438"/>
                </a:lnTo>
                <a:lnTo>
                  <a:pt x="463" y="428"/>
                </a:lnTo>
                <a:lnTo>
                  <a:pt x="466" y="420"/>
                </a:lnTo>
                <a:lnTo>
                  <a:pt x="471" y="411"/>
                </a:lnTo>
                <a:lnTo>
                  <a:pt x="477" y="403"/>
                </a:lnTo>
                <a:lnTo>
                  <a:pt x="485" y="397"/>
                </a:lnTo>
                <a:lnTo>
                  <a:pt x="492" y="393"/>
                </a:lnTo>
                <a:lnTo>
                  <a:pt x="501" y="390"/>
                </a:lnTo>
                <a:lnTo>
                  <a:pt x="511" y="389"/>
                </a:lnTo>
                <a:lnTo>
                  <a:pt x="520" y="390"/>
                </a:lnTo>
                <a:lnTo>
                  <a:pt x="529" y="393"/>
                </a:lnTo>
                <a:lnTo>
                  <a:pt x="538" y="397"/>
                </a:lnTo>
                <a:lnTo>
                  <a:pt x="545" y="403"/>
                </a:lnTo>
                <a:lnTo>
                  <a:pt x="552" y="411"/>
                </a:lnTo>
                <a:lnTo>
                  <a:pt x="556" y="420"/>
                </a:lnTo>
                <a:lnTo>
                  <a:pt x="559" y="428"/>
                </a:lnTo>
                <a:lnTo>
                  <a:pt x="559" y="438"/>
                </a:lnTo>
                <a:lnTo>
                  <a:pt x="559" y="448"/>
                </a:lnTo>
                <a:lnTo>
                  <a:pt x="556" y="456"/>
                </a:lnTo>
                <a:lnTo>
                  <a:pt x="552" y="465"/>
                </a:lnTo>
                <a:lnTo>
                  <a:pt x="545" y="47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4" name="Freeform 102"/>
          <p:cNvSpPr>
            <a:spLocks noEditPoints="1"/>
          </p:cNvSpPr>
          <p:nvPr/>
        </p:nvSpPr>
        <p:spPr bwMode="auto">
          <a:xfrm>
            <a:off x="10318750" y="2093121"/>
            <a:ext cx="774700" cy="669926"/>
          </a:xfrm>
          <a:custGeom>
            <a:avLst/>
            <a:gdLst>
              <a:gd name="T0" fmla="*/ 708 w 730"/>
              <a:gd name="T1" fmla="*/ 14 h 633"/>
              <a:gd name="T2" fmla="*/ 698 w 730"/>
              <a:gd name="T3" fmla="*/ 6 h 633"/>
              <a:gd name="T4" fmla="*/ 687 w 730"/>
              <a:gd name="T5" fmla="*/ 2 h 633"/>
              <a:gd name="T6" fmla="*/ 675 w 730"/>
              <a:gd name="T7" fmla="*/ 0 h 633"/>
              <a:gd name="T8" fmla="*/ 61 w 730"/>
              <a:gd name="T9" fmla="*/ 0 h 633"/>
              <a:gd name="T10" fmla="*/ 49 w 730"/>
              <a:gd name="T11" fmla="*/ 1 h 633"/>
              <a:gd name="T12" fmla="*/ 37 w 730"/>
              <a:gd name="T13" fmla="*/ 4 h 633"/>
              <a:gd name="T14" fmla="*/ 27 w 730"/>
              <a:gd name="T15" fmla="*/ 10 h 633"/>
              <a:gd name="T16" fmla="*/ 18 w 730"/>
              <a:gd name="T17" fmla="*/ 17 h 633"/>
              <a:gd name="T18" fmla="*/ 10 w 730"/>
              <a:gd name="T19" fmla="*/ 27 h 633"/>
              <a:gd name="T20" fmla="*/ 5 w 730"/>
              <a:gd name="T21" fmla="*/ 38 h 633"/>
              <a:gd name="T22" fmla="*/ 1 w 730"/>
              <a:gd name="T23" fmla="*/ 49 h 633"/>
              <a:gd name="T24" fmla="*/ 0 w 730"/>
              <a:gd name="T25" fmla="*/ 60 h 633"/>
              <a:gd name="T26" fmla="*/ 0 w 730"/>
              <a:gd name="T27" fmla="*/ 480 h 633"/>
              <a:gd name="T28" fmla="*/ 2 w 730"/>
              <a:gd name="T29" fmla="*/ 492 h 633"/>
              <a:gd name="T30" fmla="*/ 7 w 730"/>
              <a:gd name="T31" fmla="*/ 503 h 633"/>
              <a:gd name="T32" fmla="*/ 13 w 730"/>
              <a:gd name="T33" fmla="*/ 513 h 633"/>
              <a:gd name="T34" fmla="*/ 22 w 730"/>
              <a:gd name="T35" fmla="*/ 521 h 633"/>
              <a:gd name="T36" fmla="*/ 33 w 730"/>
              <a:gd name="T37" fmla="*/ 528 h 633"/>
              <a:gd name="T38" fmla="*/ 44 w 730"/>
              <a:gd name="T39" fmla="*/ 533 h 633"/>
              <a:gd name="T40" fmla="*/ 54 w 730"/>
              <a:gd name="T41" fmla="*/ 536 h 633"/>
              <a:gd name="T42" fmla="*/ 268 w 730"/>
              <a:gd name="T43" fmla="*/ 536 h 633"/>
              <a:gd name="T44" fmla="*/ 266 w 730"/>
              <a:gd name="T45" fmla="*/ 551 h 633"/>
              <a:gd name="T46" fmla="*/ 262 w 730"/>
              <a:gd name="T47" fmla="*/ 565 h 633"/>
              <a:gd name="T48" fmla="*/ 250 w 730"/>
              <a:gd name="T49" fmla="*/ 592 h 633"/>
              <a:gd name="T50" fmla="*/ 243 w 730"/>
              <a:gd name="T51" fmla="*/ 609 h 633"/>
              <a:gd name="T52" fmla="*/ 245 w 730"/>
              <a:gd name="T53" fmla="*/ 618 h 633"/>
              <a:gd name="T54" fmla="*/ 251 w 730"/>
              <a:gd name="T55" fmla="*/ 625 h 633"/>
              <a:gd name="T56" fmla="*/ 258 w 730"/>
              <a:gd name="T57" fmla="*/ 631 h 633"/>
              <a:gd name="T58" fmla="*/ 268 w 730"/>
              <a:gd name="T59" fmla="*/ 633 h 633"/>
              <a:gd name="T60" fmla="*/ 467 w 730"/>
              <a:gd name="T61" fmla="*/ 633 h 633"/>
              <a:gd name="T62" fmla="*/ 476 w 730"/>
              <a:gd name="T63" fmla="*/ 628 h 633"/>
              <a:gd name="T64" fmla="*/ 483 w 730"/>
              <a:gd name="T65" fmla="*/ 622 h 633"/>
              <a:gd name="T66" fmla="*/ 486 w 730"/>
              <a:gd name="T67" fmla="*/ 613 h 633"/>
              <a:gd name="T68" fmla="*/ 485 w 730"/>
              <a:gd name="T69" fmla="*/ 601 h 633"/>
              <a:gd name="T70" fmla="*/ 474 w 730"/>
              <a:gd name="T71" fmla="*/ 580 h 633"/>
              <a:gd name="T72" fmla="*/ 466 w 730"/>
              <a:gd name="T73" fmla="*/ 557 h 633"/>
              <a:gd name="T74" fmla="*/ 463 w 730"/>
              <a:gd name="T75" fmla="*/ 543 h 633"/>
              <a:gd name="T76" fmla="*/ 670 w 730"/>
              <a:gd name="T77" fmla="*/ 536 h 633"/>
              <a:gd name="T78" fmla="*/ 682 w 730"/>
              <a:gd name="T79" fmla="*/ 534 h 633"/>
              <a:gd name="T80" fmla="*/ 693 w 730"/>
              <a:gd name="T81" fmla="*/ 531 h 633"/>
              <a:gd name="T82" fmla="*/ 703 w 730"/>
              <a:gd name="T83" fmla="*/ 526 h 633"/>
              <a:gd name="T84" fmla="*/ 713 w 730"/>
              <a:gd name="T85" fmla="*/ 517 h 633"/>
              <a:gd name="T86" fmla="*/ 721 w 730"/>
              <a:gd name="T87" fmla="*/ 509 h 633"/>
              <a:gd name="T88" fmla="*/ 726 w 730"/>
              <a:gd name="T89" fmla="*/ 498 h 633"/>
              <a:gd name="T90" fmla="*/ 729 w 730"/>
              <a:gd name="T91" fmla="*/ 487 h 633"/>
              <a:gd name="T92" fmla="*/ 730 w 730"/>
              <a:gd name="T93" fmla="*/ 475 h 633"/>
              <a:gd name="T94" fmla="*/ 730 w 730"/>
              <a:gd name="T95" fmla="*/ 55 h 633"/>
              <a:gd name="T96" fmla="*/ 728 w 730"/>
              <a:gd name="T97" fmla="*/ 43 h 633"/>
              <a:gd name="T98" fmla="*/ 724 w 730"/>
              <a:gd name="T99" fmla="*/ 32 h 633"/>
              <a:gd name="T100" fmla="*/ 716 w 730"/>
              <a:gd name="T101" fmla="*/ 23 h 633"/>
              <a:gd name="T102" fmla="*/ 682 w 730"/>
              <a:gd name="T103" fmla="*/ 377 h 633"/>
              <a:gd name="T104" fmla="*/ 679 w 730"/>
              <a:gd name="T105" fmla="*/ 385 h 633"/>
              <a:gd name="T106" fmla="*/ 670 w 730"/>
              <a:gd name="T107" fmla="*/ 390 h 633"/>
              <a:gd name="T108" fmla="*/ 56 w 730"/>
              <a:gd name="T109" fmla="*/ 389 h 633"/>
              <a:gd name="T110" fmla="*/ 50 w 730"/>
              <a:gd name="T111" fmla="*/ 382 h 633"/>
              <a:gd name="T112" fmla="*/ 49 w 730"/>
              <a:gd name="T113" fmla="*/ 60 h 633"/>
              <a:gd name="T114" fmla="*/ 52 w 730"/>
              <a:gd name="T115" fmla="*/ 52 h 633"/>
              <a:gd name="T116" fmla="*/ 61 w 730"/>
              <a:gd name="T117" fmla="*/ 49 h 633"/>
              <a:gd name="T118" fmla="*/ 674 w 730"/>
              <a:gd name="T119" fmla="*/ 50 h 633"/>
              <a:gd name="T120" fmla="*/ 681 w 730"/>
              <a:gd name="T121" fmla="*/ 56 h 633"/>
              <a:gd name="T122" fmla="*/ 682 w 730"/>
              <a:gd name="T123" fmla="*/ 377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0" h="633">
                <a:moveTo>
                  <a:pt x="713" y="17"/>
                </a:moveTo>
                <a:lnTo>
                  <a:pt x="708" y="14"/>
                </a:lnTo>
                <a:lnTo>
                  <a:pt x="703" y="10"/>
                </a:lnTo>
                <a:lnTo>
                  <a:pt x="698" y="6"/>
                </a:lnTo>
                <a:lnTo>
                  <a:pt x="693" y="4"/>
                </a:lnTo>
                <a:lnTo>
                  <a:pt x="687" y="2"/>
                </a:lnTo>
                <a:lnTo>
                  <a:pt x="682" y="1"/>
                </a:lnTo>
                <a:lnTo>
                  <a:pt x="675" y="0"/>
                </a:lnTo>
                <a:lnTo>
                  <a:pt x="670" y="0"/>
                </a:lnTo>
                <a:lnTo>
                  <a:pt x="61" y="0"/>
                </a:lnTo>
                <a:lnTo>
                  <a:pt x="54" y="0"/>
                </a:lnTo>
                <a:lnTo>
                  <a:pt x="49" y="1"/>
                </a:lnTo>
                <a:lnTo>
                  <a:pt x="44" y="2"/>
                </a:lnTo>
                <a:lnTo>
                  <a:pt x="37" y="4"/>
                </a:lnTo>
                <a:lnTo>
                  <a:pt x="33" y="6"/>
                </a:lnTo>
                <a:lnTo>
                  <a:pt x="27" y="10"/>
                </a:lnTo>
                <a:lnTo>
                  <a:pt x="22" y="14"/>
                </a:lnTo>
                <a:lnTo>
                  <a:pt x="18" y="17"/>
                </a:lnTo>
                <a:lnTo>
                  <a:pt x="13" y="23"/>
                </a:lnTo>
                <a:lnTo>
                  <a:pt x="10" y="27"/>
                </a:lnTo>
                <a:lnTo>
                  <a:pt x="7" y="32"/>
                </a:lnTo>
                <a:lnTo>
                  <a:pt x="5" y="38"/>
                </a:lnTo>
                <a:lnTo>
                  <a:pt x="2" y="43"/>
                </a:lnTo>
                <a:lnTo>
                  <a:pt x="1" y="49"/>
                </a:lnTo>
                <a:lnTo>
                  <a:pt x="0" y="55"/>
                </a:lnTo>
                <a:lnTo>
                  <a:pt x="0" y="60"/>
                </a:lnTo>
                <a:lnTo>
                  <a:pt x="0" y="475"/>
                </a:lnTo>
                <a:lnTo>
                  <a:pt x="0" y="480"/>
                </a:lnTo>
                <a:lnTo>
                  <a:pt x="1" y="487"/>
                </a:lnTo>
                <a:lnTo>
                  <a:pt x="2" y="492"/>
                </a:lnTo>
                <a:lnTo>
                  <a:pt x="5" y="498"/>
                </a:lnTo>
                <a:lnTo>
                  <a:pt x="7" y="503"/>
                </a:lnTo>
                <a:lnTo>
                  <a:pt x="10" y="509"/>
                </a:lnTo>
                <a:lnTo>
                  <a:pt x="13" y="513"/>
                </a:lnTo>
                <a:lnTo>
                  <a:pt x="18" y="517"/>
                </a:lnTo>
                <a:lnTo>
                  <a:pt x="22" y="521"/>
                </a:lnTo>
                <a:lnTo>
                  <a:pt x="27" y="526"/>
                </a:lnTo>
                <a:lnTo>
                  <a:pt x="33" y="528"/>
                </a:lnTo>
                <a:lnTo>
                  <a:pt x="37" y="531"/>
                </a:lnTo>
                <a:lnTo>
                  <a:pt x="44" y="533"/>
                </a:lnTo>
                <a:lnTo>
                  <a:pt x="49" y="534"/>
                </a:lnTo>
                <a:lnTo>
                  <a:pt x="54" y="536"/>
                </a:lnTo>
                <a:lnTo>
                  <a:pt x="61" y="536"/>
                </a:lnTo>
                <a:lnTo>
                  <a:pt x="268" y="536"/>
                </a:lnTo>
                <a:lnTo>
                  <a:pt x="267" y="543"/>
                </a:lnTo>
                <a:lnTo>
                  <a:pt x="266" y="551"/>
                </a:lnTo>
                <a:lnTo>
                  <a:pt x="265" y="557"/>
                </a:lnTo>
                <a:lnTo>
                  <a:pt x="262" y="565"/>
                </a:lnTo>
                <a:lnTo>
                  <a:pt x="255" y="580"/>
                </a:lnTo>
                <a:lnTo>
                  <a:pt x="250" y="592"/>
                </a:lnTo>
                <a:lnTo>
                  <a:pt x="245" y="601"/>
                </a:lnTo>
                <a:lnTo>
                  <a:pt x="243" y="609"/>
                </a:lnTo>
                <a:lnTo>
                  <a:pt x="244" y="613"/>
                </a:lnTo>
                <a:lnTo>
                  <a:pt x="245" y="618"/>
                </a:lnTo>
                <a:lnTo>
                  <a:pt x="248" y="622"/>
                </a:lnTo>
                <a:lnTo>
                  <a:pt x="251" y="625"/>
                </a:lnTo>
                <a:lnTo>
                  <a:pt x="254" y="628"/>
                </a:lnTo>
                <a:lnTo>
                  <a:pt x="258" y="631"/>
                </a:lnTo>
                <a:lnTo>
                  <a:pt x="263" y="633"/>
                </a:lnTo>
                <a:lnTo>
                  <a:pt x="268" y="633"/>
                </a:lnTo>
                <a:lnTo>
                  <a:pt x="463" y="633"/>
                </a:lnTo>
                <a:lnTo>
                  <a:pt x="467" y="633"/>
                </a:lnTo>
                <a:lnTo>
                  <a:pt x="472" y="631"/>
                </a:lnTo>
                <a:lnTo>
                  <a:pt x="476" y="628"/>
                </a:lnTo>
                <a:lnTo>
                  <a:pt x="480" y="625"/>
                </a:lnTo>
                <a:lnTo>
                  <a:pt x="483" y="622"/>
                </a:lnTo>
                <a:lnTo>
                  <a:pt x="485" y="618"/>
                </a:lnTo>
                <a:lnTo>
                  <a:pt x="486" y="613"/>
                </a:lnTo>
                <a:lnTo>
                  <a:pt x="487" y="609"/>
                </a:lnTo>
                <a:lnTo>
                  <a:pt x="485" y="601"/>
                </a:lnTo>
                <a:lnTo>
                  <a:pt x="481" y="592"/>
                </a:lnTo>
                <a:lnTo>
                  <a:pt x="474" y="580"/>
                </a:lnTo>
                <a:lnTo>
                  <a:pt x="469" y="565"/>
                </a:lnTo>
                <a:lnTo>
                  <a:pt x="466" y="557"/>
                </a:lnTo>
                <a:lnTo>
                  <a:pt x="464" y="550"/>
                </a:lnTo>
                <a:lnTo>
                  <a:pt x="463" y="543"/>
                </a:lnTo>
                <a:lnTo>
                  <a:pt x="463" y="536"/>
                </a:lnTo>
                <a:lnTo>
                  <a:pt x="670" y="536"/>
                </a:lnTo>
                <a:lnTo>
                  <a:pt x="675" y="536"/>
                </a:lnTo>
                <a:lnTo>
                  <a:pt x="682" y="534"/>
                </a:lnTo>
                <a:lnTo>
                  <a:pt x="687" y="533"/>
                </a:lnTo>
                <a:lnTo>
                  <a:pt x="693" y="531"/>
                </a:lnTo>
                <a:lnTo>
                  <a:pt x="698" y="528"/>
                </a:lnTo>
                <a:lnTo>
                  <a:pt x="703" y="526"/>
                </a:lnTo>
                <a:lnTo>
                  <a:pt x="708" y="521"/>
                </a:lnTo>
                <a:lnTo>
                  <a:pt x="713" y="517"/>
                </a:lnTo>
                <a:lnTo>
                  <a:pt x="716" y="513"/>
                </a:lnTo>
                <a:lnTo>
                  <a:pt x="721" y="509"/>
                </a:lnTo>
                <a:lnTo>
                  <a:pt x="724" y="503"/>
                </a:lnTo>
                <a:lnTo>
                  <a:pt x="726" y="498"/>
                </a:lnTo>
                <a:lnTo>
                  <a:pt x="728" y="492"/>
                </a:lnTo>
                <a:lnTo>
                  <a:pt x="729" y="487"/>
                </a:lnTo>
                <a:lnTo>
                  <a:pt x="730" y="480"/>
                </a:lnTo>
                <a:lnTo>
                  <a:pt x="730" y="475"/>
                </a:lnTo>
                <a:lnTo>
                  <a:pt x="730" y="60"/>
                </a:lnTo>
                <a:lnTo>
                  <a:pt x="730" y="55"/>
                </a:lnTo>
                <a:lnTo>
                  <a:pt x="729" y="49"/>
                </a:lnTo>
                <a:lnTo>
                  <a:pt x="728" y="43"/>
                </a:lnTo>
                <a:lnTo>
                  <a:pt x="726" y="38"/>
                </a:lnTo>
                <a:lnTo>
                  <a:pt x="724" y="32"/>
                </a:lnTo>
                <a:lnTo>
                  <a:pt x="721" y="27"/>
                </a:lnTo>
                <a:lnTo>
                  <a:pt x="716" y="23"/>
                </a:lnTo>
                <a:lnTo>
                  <a:pt x="713" y="17"/>
                </a:lnTo>
                <a:close/>
                <a:moveTo>
                  <a:pt x="682" y="377"/>
                </a:moveTo>
                <a:lnTo>
                  <a:pt x="681" y="382"/>
                </a:lnTo>
                <a:lnTo>
                  <a:pt x="679" y="385"/>
                </a:lnTo>
                <a:lnTo>
                  <a:pt x="674" y="389"/>
                </a:lnTo>
                <a:lnTo>
                  <a:pt x="670" y="390"/>
                </a:lnTo>
                <a:lnTo>
                  <a:pt x="61" y="390"/>
                </a:lnTo>
                <a:lnTo>
                  <a:pt x="56" y="389"/>
                </a:lnTo>
                <a:lnTo>
                  <a:pt x="52" y="385"/>
                </a:lnTo>
                <a:lnTo>
                  <a:pt x="50" y="382"/>
                </a:lnTo>
                <a:lnTo>
                  <a:pt x="49" y="377"/>
                </a:lnTo>
                <a:lnTo>
                  <a:pt x="49" y="60"/>
                </a:lnTo>
                <a:lnTo>
                  <a:pt x="50" y="56"/>
                </a:lnTo>
                <a:lnTo>
                  <a:pt x="52" y="52"/>
                </a:lnTo>
                <a:lnTo>
                  <a:pt x="56" y="50"/>
                </a:lnTo>
                <a:lnTo>
                  <a:pt x="61" y="49"/>
                </a:lnTo>
                <a:lnTo>
                  <a:pt x="670" y="49"/>
                </a:lnTo>
                <a:lnTo>
                  <a:pt x="674" y="50"/>
                </a:lnTo>
                <a:lnTo>
                  <a:pt x="679" y="52"/>
                </a:lnTo>
                <a:lnTo>
                  <a:pt x="681" y="56"/>
                </a:lnTo>
                <a:lnTo>
                  <a:pt x="682" y="60"/>
                </a:lnTo>
                <a:lnTo>
                  <a:pt x="682" y="37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5" name="Freeform 103"/>
          <p:cNvSpPr>
            <a:spLocks/>
          </p:cNvSpPr>
          <p:nvPr/>
        </p:nvSpPr>
        <p:spPr bwMode="auto">
          <a:xfrm>
            <a:off x="10518777" y="3525044"/>
            <a:ext cx="374650" cy="723900"/>
          </a:xfrm>
          <a:custGeom>
            <a:avLst/>
            <a:gdLst>
              <a:gd name="T0" fmla="*/ 334 w 354"/>
              <a:gd name="T1" fmla="*/ 380 h 682"/>
              <a:gd name="T2" fmla="*/ 305 w 354"/>
              <a:gd name="T3" fmla="*/ 352 h 682"/>
              <a:gd name="T4" fmla="*/ 249 w 354"/>
              <a:gd name="T5" fmla="*/ 320 h 682"/>
              <a:gd name="T6" fmla="*/ 190 w 354"/>
              <a:gd name="T7" fmla="*/ 296 h 682"/>
              <a:gd name="T8" fmla="*/ 144 w 354"/>
              <a:gd name="T9" fmla="*/ 274 h 682"/>
              <a:gd name="T10" fmla="*/ 116 w 354"/>
              <a:gd name="T11" fmla="*/ 253 h 682"/>
              <a:gd name="T12" fmla="*/ 106 w 354"/>
              <a:gd name="T13" fmla="*/ 232 h 682"/>
              <a:gd name="T14" fmla="*/ 108 w 354"/>
              <a:gd name="T15" fmla="*/ 204 h 682"/>
              <a:gd name="T16" fmla="*/ 122 w 354"/>
              <a:gd name="T17" fmla="*/ 185 h 682"/>
              <a:gd name="T18" fmla="*/ 147 w 354"/>
              <a:gd name="T19" fmla="*/ 171 h 682"/>
              <a:gd name="T20" fmla="*/ 178 w 354"/>
              <a:gd name="T21" fmla="*/ 164 h 682"/>
              <a:gd name="T22" fmla="*/ 211 w 354"/>
              <a:gd name="T23" fmla="*/ 166 h 682"/>
              <a:gd name="T24" fmla="*/ 259 w 354"/>
              <a:gd name="T25" fmla="*/ 184 h 682"/>
              <a:gd name="T26" fmla="*/ 289 w 354"/>
              <a:gd name="T27" fmla="*/ 203 h 682"/>
              <a:gd name="T28" fmla="*/ 298 w 354"/>
              <a:gd name="T29" fmla="*/ 208 h 682"/>
              <a:gd name="T30" fmla="*/ 308 w 354"/>
              <a:gd name="T31" fmla="*/ 204 h 682"/>
              <a:gd name="T32" fmla="*/ 342 w 354"/>
              <a:gd name="T33" fmla="*/ 138 h 682"/>
              <a:gd name="T34" fmla="*/ 333 w 354"/>
              <a:gd name="T35" fmla="*/ 126 h 682"/>
              <a:gd name="T36" fmla="*/ 294 w 354"/>
              <a:gd name="T37" fmla="*/ 102 h 682"/>
              <a:gd name="T38" fmla="*/ 261 w 354"/>
              <a:gd name="T39" fmla="*/ 89 h 682"/>
              <a:gd name="T40" fmla="*/ 218 w 354"/>
              <a:gd name="T41" fmla="*/ 80 h 682"/>
              <a:gd name="T42" fmla="*/ 211 w 354"/>
              <a:gd name="T43" fmla="*/ 1 h 682"/>
              <a:gd name="T44" fmla="*/ 155 w 354"/>
              <a:gd name="T45" fmla="*/ 0 h 682"/>
              <a:gd name="T46" fmla="*/ 143 w 354"/>
              <a:gd name="T47" fmla="*/ 13 h 682"/>
              <a:gd name="T48" fmla="*/ 101 w 354"/>
              <a:gd name="T49" fmla="*/ 94 h 682"/>
              <a:gd name="T50" fmla="*/ 55 w 354"/>
              <a:gd name="T51" fmla="*/ 123 h 682"/>
              <a:gd name="T52" fmla="*/ 23 w 354"/>
              <a:gd name="T53" fmla="*/ 163 h 682"/>
              <a:gd name="T54" fmla="*/ 9 w 354"/>
              <a:gd name="T55" fmla="*/ 212 h 682"/>
              <a:gd name="T56" fmla="*/ 15 w 354"/>
              <a:gd name="T57" fmla="*/ 267 h 682"/>
              <a:gd name="T58" fmla="*/ 41 w 354"/>
              <a:gd name="T59" fmla="*/ 311 h 682"/>
              <a:gd name="T60" fmla="*/ 81 w 354"/>
              <a:gd name="T61" fmla="*/ 343 h 682"/>
              <a:gd name="T62" fmla="*/ 129 w 354"/>
              <a:gd name="T63" fmla="*/ 367 h 682"/>
              <a:gd name="T64" fmla="*/ 180 w 354"/>
              <a:gd name="T65" fmla="*/ 388 h 682"/>
              <a:gd name="T66" fmla="*/ 231 w 354"/>
              <a:gd name="T67" fmla="*/ 413 h 682"/>
              <a:gd name="T68" fmla="*/ 255 w 354"/>
              <a:gd name="T69" fmla="*/ 441 h 682"/>
              <a:gd name="T70" fmla="*/ 258 w 354"/>
              <a:gd name="T71" fmla="*/ 463 h 682"/>
              <a:gd name="T72" fmla="*/ 250 w 354"/>
              <a:gd name="T73" fmla="*/ 488 h 682"/>
              <a:gd name="T74" fmla="*/ 229 w 354"/>
              <a:gd name="T75" fmla="*/ 506 h 682"/>
              <a:gd name="T76" fmla="*/ 203 w 354"/>
              <a:gd name="T77" fmla="*/ 516 h 682"/>
              <a:gd name="T78" fmla="*/ 167 w 354"/>
              <a:gd name="T79" fmla="*/ 518 h 682"/>
              <a:gd name="T80" fmla="*/ 117 w 354"/>
              <a:gd name="T81" fmla="*/ 504 h 682"/>
              <a:gd name="T82" fmla="*/ 72 w 354"/>
              <a:gd name="T83" fmla="*/ 477 h 682"/>
              <a:gd name="T84" fmla="*/ 55 w 354"/>
              <a:gd name="T85" fmla="*/ 464 h 682"/>
              <a:gd name="T86" fmla="*/ 41 w 354"/>
              <a:gd name="T87" fmla="*/ 469 h 682"/>
              <a:gd name="T88" fmla="*/ 0 w 354"/>
              <a:gd name="T89" fmla="*/ 531 h 682"/>
              <a:gd name="T90" fmla="*/ 16 w 354"/>
              <a:gd name="T91" fmla="*/ 549 h 682"/>
              <a:gd name="T92" fmla="*/ 64 w 354"/>
              <a:gd name="T93" fmla="*/ 579 h 682"/>
              <a:gd name="T94" fmla="*/ 106 w 354"/>
              <a:gd name="T95" fmla="*/ 596 h 682"/>
              <a:gd name="T96" fmla="*/ 143 w 354"/>
              <a:gd name="T97" fmla="*/ 670 h 682"/>
              <a:gd name="T98" fmla="*/ 155 w 354"/>
              <a:gd name="T99" fmla="*/ 682 h 682"/>
              <a:gd name="T100" fmla="*/ 217 w 354"/>
              <a:gd name="T101" fmla="*/ 675 h 682"/>
              <a:gd name="T102" fmla="*/ 248 w 354"/>
              <a:gd name="T103" fmla="*/ 596 h 682"/>
              <a:gd name="T104" fmla="*/ 296 w 354"/>
              <a:gd name="T105" fmla="*/ 570 h 682"/>
              <a:gd name="T106" fmla="*/ 334 w 354"/>
              <a:gd name="T107" fmla="*/ 529 h 682"/>
              <a:gd name="T108" fmla="*/ 352 w 354"/>
              <a:gd name="T109" fmla="*/ 479 h 682"/>
              <a:gd name="T110" fmla="*/ 353 w 354"/>
              <a:gd name="T111" fmla="*/ 433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4" h="682">
                <a:moveTo>
                  <a:pt x="350" y="416"/>
                </a:moveTo>
                <a:lnTo>
                  <a:pt x="345" y="400"/>
                </a:lnTo>
                <a:lnTo>
                  <a:pt x="338" y="387"/>
                </a:lnTo>
                <a:lnTo>
                  <a:pt x="334" y="380"/>
                </a:lnTo>
                <a:lnTo>
                  <a:pt x="330" y="375"/>
                </a:lnTo>
                <a:lnTo>
                  <a:pt x="324" y="368"/>
                </a:lnTo>
                <a:lnTo>
                  <a:pt x="318" y="362"/>
                </a:lnTo>
                <a:lnTo>
                  <a:pt x="305" y="352"/>
                </a:lnTo>
                <a:lnTo>
                  <a:pt x="294" y="343"/>
                </a:lnTo>
                <a:lnTo>
                  <a:pt x="282" y="336"/>
                </a:lnTo>
                <a:lnTo>
                  <a:pt x="265" y="327"/>
                </a:lnTo>
                <a:lnTo>
                  <a:pt x="249" y="320"/>
                </a:lnTo>
                <a:lnTo>
                  <a:pt x="237" y="314"/>
                </a:lnTo>
                <a:lnTo>
                  <a:pt x="224" y="309"/>
                </a:lnTo>
                <a:lnTo>
                  <a:pt x="205" y="301"/>
                </a:lnTo>
                <a:lnTo>
                  <a:pt x="190" y="296"/>
                </a:lnTo>
                <a:lnTo>
                  <a:pt x="178" y="292"/>
                </a:lnTo>
                <a:lnTo>
                  <a:pt x="169" y="287"/>
                </a:lnTo>
                <a:lnTo>
                  <a:pt x="156" y="281"/>
                </a:lnTo>
                <a:lnTo>
                  <a:pt x="144" y="274"/>
                </a:lnTo>
                <a:lnTo>
                  <a:pt x="134" y="269"/>
                </a:lnTo>
                <a:lnTo>
                  <a:pt x="128" y="264"/>
                </a:lnTo>
                <a:lnTo>
                  <a:pt x="119" y="257"/>
                </a:lnTo>
                <a:lnTo>
                  <a:pt x="116" y="253"/>
                </a:lnTo>
                <a:lnTo>
                  <a:pt x="113" y="249"/>
                </a:lnTo>
                <a:lnTo>
                  <a:pt x="110" y="245"/>
                </a:lnTo>
                <a:lnTo>
                  <a:pt x="108" y="241"/>
                </a:lnTo>
                <a:lnTo>
                  <a:pt x="106" y="232"/>
                </a:lnTo>
                <a:lnTo>
                  <a:pt x="105" y="222"/>
                </a:lnTo>
                <a:lnTo>
                  <a:pt x="105" y="216"/>
                </a:lnTo>
                <a:lnTo>
                  <a:pt x="106" y="211"/>
                </a:lnTo>
                <a:lnTo>
                  <a:pt x="108" y="204"/>
                </a:lnTo>
                <a:lnTo>
                  <a:pt x="110" y="199"/>
                </a:lnTo>
                <a:lnTo>
                  <a:pt x="114" y="194"/>
                </a:lnTo>
                <a:lnTo>
                  <a:pt x="118" y="189"/>
                </a:lnTo>
                <a:lnTo>
                  <a:pt x="122" y="185"/>
                </a:lnTo>
                <a:lnTo>
                  <a:pt x="128" y="180"/>
                </a:lnTo>
                <a:lnTo>
                  <a:pt x="134" y="177"/>
                </a:lnTo>
                <a:lnTo>
                  <a:pt x="141" y="173"/>
                </a:lnTo>
                <a:lnTo>
                  <a:pt x="147" y="171"/>
                </a:lnTo>
                <a:lnTo>
                  <a:pt x="154" y="169"/>
                </a:lnTo>
                <a:lnTo>
                  <a:pt x="161" y="166"/>
                </a:lnTo>
                <a:lnTo>
                  <a:pt x="170" y="165"/>
                </a:lnTo>
                <a:lnTo>
                  <a:pt x="178" y="164"/>
                </a:lnTo>
                <a:lnTo>
                  <a:pt x="187" y="164"/>
                </a:lnTo>
                <a:lnTo>
                  <a:pt x="195" y="164"/>
                </a:lnTo>
                <a:lnTo>
                  <a:pt x="203" y="165"/>
                </a:lnTo>
                <a:lnTo>
                  <a:pt x="211" y="166"/>
                </a:lnTo>
                <a:lnTo>
                  <a:pt x="219" y="169"/>
                </a:lnTo>
                <a:lnTo>
                  <a:pt x="235" y="173"/>
                </a:lnTo>
                <a:lnTo>
                  <a:pt x="248" y="178"/>
                </a:lnTo>
                <a:lnTo>
                  <a:pt x="259" y="184"/>
                </a:lnTo>
                <a:lnTo>
                  <a:pt x="270" y="190"/>
                </a:lnTo>
                <a:lnTo>
                  <a:pt x="279" y="197"/>
                </a:lnTo>
                <a:lnTo>
                  <a:pt x="285" y="201"/>
                </a:lnTo>
                <a:lnTo>
                  <a:pt x="289" y="203"/>
                </a:lnTo>
                <a:lnTo>
                  <a:pt x="291" y="205"/>
                </a:lnTo>
                <a:lnTo>
                  <a:pt x="293" y="206"/>
                </a:lnTo>
                <a:lnTo>
                  <a:pt x="295" y="207"/>
                </a:lnTo>
                <a:lnTo>
                  <a:pt x="298" y="208"/>
                </a:lnTo>
                <a:lnTo>
                  <a:pt x="300" y="207"/>
                </a:lnTo>
                <a:lnTo>
                  <a:pt x="304" y="207"/>
                </a:lnTo>
                <a:lnTo>
                  <a:pt x="306" y="206"/>
                </a:lnTo>
                <a:lnTo>
                  <a:pt x="308" y="204"/>
                </a:lnTo>
                <a:lnTo>
                  <a:pt x="309" y="202"/>
                </a:lnTo>
                <a:lnTo>
                  <a:pt x="340" y="146"/>
                </a:lnTo>
                <a:lnTo>
                  <a:pt x="342" y="143"/>
                </a:lnTo>
                <a:lnTo>
                  <a:pt x="342" y="138"/>
                </a:lnTo>
                <a:lnTo>
                  <a:pt x="340" y="135"/>
                </a:lnTo>
                <a:lnTo>
                  <a:pt x="338" y="132"/>
                </a:lnTo>
                <a:lnTo>
                  <a:pt x="336" y="130"/>
                </a:lnTo>
                <a:lnTo>
                  <a:pt x="333" y="126"/>
                </a:lnTo>
                <a:lnTo>
                  <a:pt x="327" y="122"/>
                </a:lnTo>
                <a:lnTo>
                  <a:pt x="318" y="116"/>
                </a:lnTo>
                <a:lnTo>
                  <a:pt x="306" y="108"/>
                </a:lnTo>
                <a:lnTo>
                  <a:pt x="294" y="102"/>
                </a:lnTo>
                <a:lnTo>
                  <a:pt x="286" y="98"/>
                </a:lnTo>
                <a:lnTo>
                  <a:pt x="279" y="95"/>
                </a:lnTo>
                <a:lnTo>
                  <a:pt x="270" y="92"/>
                </a:lnTo>
                <a:lnTo>
                  <a:pt x="261" y="89"/>
                </a:lnTo>
                <a:lnTo>
                  <a:pt x="251" y="85"/>
                </a:lnTo>
                <a:lnTo>
                  <a:pt x="240" y="83"/>
                </a:lnTo>
                <a:lnTo>
                  <a:pt x="229" y="81"/>
                </a:lnTo>
                <a:lnTo>
                  <a:pt x="218" y="80"/>
                </a:lnTo>
                <a:lnTo>
                  <a:pt x="218" y="13"/>
                </a:lnTo>
                <a:lnTo>
                  <a:pt x="217" y="8"/>
                </a:lnTo>
                <a:lnTo>
                  <a:pt x="215" y="4"/>
                </a:lnTo>
                <a:lnTo>
                  <a:pt x="211" y="1"/>
                </a:lnTo>
                <a:lnTo>
                  <a:pt x="207" y="0"/>
                </a:lnTo>
                <a:lnTo>
                  <a:pt x="207" y="0"/>
                </a:lnTo>
                <a:lnTo>
                  <a:pt x="155" y="0"/>
                </a:lnTo>
                <a:lnTo>
                  <a:pt x="155" y="0"/>
                </a:lnTo>
                <a:lnTo>
                  <a:pt x="150" y="1"/>
                </a:lnTo>
                <a:lnTo>
                  <a:pt x="146" y="4"/>
                </a:lnTo>
                <a:lnTo>
                  <a:pt x="144" y="8"/>
                </a:lnTo>
                <a:lnTo>
                  <a:pt x="143" y="13"/>
                </a:lnTo>
                <a:lnTo>
                  <a:pt x="143" y="81"/>
                </a:lnTo>
                <a:lnTo>
                  <a:pt x="128" y="84"/>
                </a:lnTo>
                <a:lnTo>
                  <a:pt x="115" y="89"/>
                </a:lnTo>
                <a:lnTo>
                  <a:pt x="101" y="94"/>
                </a:lnTo>
                <a:lnTo>
                  <a:pt x="89" y="99"/>
                </a:lnTo>
                <a:lnTo>
                  <a:pt x="77" y="106"/>
                </a:lnTo>
                <a:lnTo>
                  <a:pt x="66" y="115"/>
                </a:lnTo>
                <a:lnTo>
                  <a:pt x="55" y="123"/>
                </a:lnTo>
                <a:lnTo>
                  <a:pt x="46" y="132"/>
                </a:lnTo>
                <a:lnTo>
                  <a:pt x="37" y="143"/>
                </a:lnTo>
                <a:lnTo>
                  <a:pt x="29" y="152"/>
                </a:lnTo>
                <a:lnTo>
                  <a:pt x="23" y="163"/>
                </a:lnTo>
                <a:lnTo>
                  <a:pt x="18" y="175"/>
                </a:lnTo>
                <a:lnTo>
                  <a:pt x="13" y="187"/>
                </a:lnTo>
                <a:lnTo>
                  <a:pt x="11" y="199"/>
                </a:lnTo>
                <a:lnTo>
                  <a:pt x="9" y="212"/>
                </a:lnTo>
                <a:lnTo>
                  <a:pt x="9" y="225"/>
                </a:lnTo>
                <a:lnTo>
                  <a:pt x="9" y="240"/>
                </a:lnTo>
                <a:lnTo>
                  <a:pt x="12" y="254"/>
                </a:lnTo>
                <a:lnTo>
                  <a:pt x="15" y="267"/>
                </a:lnTo>
                <a:lnTo>
                  <a:pt x="20" y="279"/>
                </a:lnTo>
                <a:lnTo>
                  <a:pt x="25" y="291"/>
                </a:lnTo>
                <a:lnTo>
                  <a:pt x="34" y="301"/>
                </a:lnTo>
                <a:lnTo>
                  <a:pt x="41" y="311"/>
                </a:lnTo>
                <a:lnTo>
                  <a:pt x="50" y="320"/>
                </a:lnTo>
                <a:lnTo>
                  <a:pt x="59" y="328"/>
                </a:lnTo>
                <a:lnTo>
                  <a:pt x="70" y="336"/>
                </a:lnTo>
                <a:lnTo>
                  <a:pt x="81" y="343"/>
                </a:lnTo>
                <a:lnTo>
                  <a:pt x="92" y="350"/>
                </a:lnTo>
                <a:lnTo>
                  <a:pt x="102" y="355"/>
                </a:lnTo>
                <a:lnTo>
                  <a:pt x="116" y="362"/>
                </a:lnTo>
                <a:lnTo>
                  <a:pt x="129" y="367"/>
                </a:lnTo>
                <a:lnTo>
                  <a:pt x="138" y="371"/>
                </a:lnTo>
                <a:lnTo>
                  <a:pt x="149" y="376"/>
                </a:lnTo>
                <a:lnTo>
                  <a:pt x="162" y="381"/>
                </a:lnTo>
                <a:lnTo>
                  <a:pt x="180" y="388"/>
                </a:lnTo>
                <a:lnTo>
                  <a:pt x="192" y="393"/>
                </a:lnTo>
                <a:lnTo>
                  <a:pt x="204" y="398"/>
                </a:lnTo>
                <a:lnTo>
                  <a:pt x="217" y="405"/>
                </a:lnTo>
                <a:lnTo>
                  <a:pt x="231" y="413"/>
                </a:lnTo>
                <a:lnTo>
                  <a:pt x="240" y="420"/>
                </a:lnTo>
                <a:lnTo>
                  <a:pt x="246" y="427"/>
                </a:lnTo>
                <a:lnTo>
                  <a:pt x="253" y="435"/>
                </a:lnTo>
                <a:lnTo>
                  <a:pt x="255" y="441"/>
                </a:lnTo>
                <a:lnTo>
                  <a:pt x="257" y="446"/>
                </a:lnTo>
                <a:lnTo>
                  <a:pt x="258" y="450"/>
                </a:lnTo>
                <a:lnTo>
                  <a:pt x="258" y="456"/>
                </a:lnTo>
                <a:lnTo>
                  <a:pt x="258" y="463"/>
                </a:lnTo>
                <a:lnTo>
                  <a:pt x="257" y="470"/>
                </a:lnTo>
                <a:lnTo>
                  <a:pt x="255" y="476"/>
                </a:lnTo>
                <a:lnTo>
                  <a:pt x="253" y="483"/>
                </a:lnTo>
                <a:lnTo>
                  <a:pt x="250" y="488"/>
                </a:lnTo>
                <a:lnTo>
                  <a:pt x="245" y="494"/>
                </a:lnTo>
                <a:lnTo>
                  <a:pt x="240" y="498"/>
                </a:lnTo>
                <a:lnTo>
                  <a:pt x="235" y="502"/>
                </a:lnTo>
                <a:lnTo>
                  <a:pt x="229" y="506"/>
                </a:lnTo>
                <a:lnTo>
                  <a:pt x="223" y="510"/>
                </a:lnTo>
                <a:lnTo>
                  <a:pt x="216" y="512"/>
                </a:lnTo>
                <a:lnTo>
                  <a:pt x="210" y="514"/>
                </a:lnTo>
                <a:lnTo>
                  <a:pt x="203" y="516"/>
                </a:lnTo>
                <a:lnTo>
                  <a:pt x="196" y="517"/>
                </a:lnTo>
                <a:lnTo>
                  <a:pt x="188" y="518"/>
                </a:lnTo>
                <a:lnTo>
                  <a:pt x="181" y="518"/>
                </a:lnTo>
                <a:lnTo>
                  <a:pt x="167" y="518"/>
                </a:lnTo>
                <a:lnTo>
                  <a:pt x="153" y="515"/>
                </a:lnTo>
                <a:lnTo>
                  <a:pt x="141" y="513"/>
                </a:lnTo>
                <a:lnTo>
                  <a:pt x="129" y="509"/>
                </a:lnTo>
                <a:lnTo>
                  <a:pt x="117" y="504"/>
                </a:lnTo>
                <a:lnTo>
                  <a:pt x="105" y="499"/>
                </a:lnTo>
                <a:lnTo>
                  <a:pt x="93" y="492"/>
                </a:lnTo>
                <a:lnTo>
                  <a:pt x="82" y="485"/>
                </a:lnTo>
                <a:lnTo>
                  <a:pt x="72" y="477"/>
                </a:lnTo>
                <a:lnTo>
                  <a:pt x="61" y="468"/>
                </a:lnTo>
                <a:lnTo>
                  <a:pt x="60" y="468"/>
                </a:lnTo>
                <a:lnTo>
                  <a:pt x="57" y="465"/>
                </a:lnTo>
                <a:lnTo>
                  <a:pt x="55" y="464"/>
                </a:lnTo>
                <a:lnTo>
                  <a:pt x="53" y="463"/>
                </a:lnTo>
                <a:lnTo>
                  <a:pt x="50" y="464"/>
                </a:lnTo>
                <a:lnTo>
                  <a:pt x="46" y="465"/>
                </a:lnTo>
                <a:lnTo>
                  <a:pt x="41" y="469"/>
                </a:lnTo>
                <a:lnTo>
                  <a:pt x="2" y="519"/>
                </a:lnTo>
                <a:lnTo>
                  <a:pt x="0" y="524"/>
                </a:lnTo>
                <a:lnTo>
                  <a:pt x="0" y="527"/>
                </a:lnTo>
                <a:lnTo>
                  <a:pt x="0" y="531"/>
                </a:lnTo>
                <a:lnTo>
                  <a:pt x="3" y="536"/>
                </a:lnTo>
                <a:lnTo>
                  <a:pt x="6" y="538"/>
                </a:lnTo>
                <a:lnTo>
                  <a:pt x="10" y="542"/>
                </a:lnTo>
                <a:lnTo>
                  <a:pt x="16" y="549"/>
                </a:lnTo>
                <a:lnTo>
                  <a:pt x="27" y="556"/>
                </a:lnTo>
                <a:lnTo>
                  <a:pt x="41" y="566"/>
                </a:lnTo>
                <a:lnTo>
                  <a:pt x="55" y="574"/>
                </a:lnTo>
                <a:lnTo>
                  <a:pt x="64" y="579"/>
                </a:lnTo>
                <a:lnTo>
                  <a:pt x="73" y="583"/>
                </a:lnTo>
                <a:lnTo>
                  <a:pt x="83" y="587"/>
                </a:lnTo>
                <a:lnTo>
                  <a:pt x="94" y="592"/>
                </a:lnTo>
                <a:lnTo>
                  <a:pt x="106" y="596"/>
                </a:lnTo>
                <a:lnTo>
                  <a:pt x="118" y="599"/>
                </a:lnTo>
                <a:lnTo>
                  <a:pt x="130" y="601"/>
                </a:lnTo>
                <a:lnTo>
                  <a:pt x="143" y="604"/>
                </a:lnTo>
                <a:lnTo>
                  <a:pt x="143" y="670"/>
                </a:lnTo>
                <a:lnTo>
                  <a:pt x="144" y="675"/>
                </a:lnTo>
                <a:lnTo>
                  <a:pt x="146" y="678"/>
                </a:lnTo>
                <a:lnTo>
                  <a:pt x="150" y="681"/>
                </a:lnTo>
                <a:lnTo>
                  <a:pt x="155" y="682"/>
                </a:lnTo>
                <a:lnTo>
                  <a:pt x="207" y="682"/>
                </a:lnTo>
                <a:lnTo>
                  <a:pt x="211" y="681"/>
                </a:lnTo>
                <a:lnTo>
                  <a:pt x="215" y="679"/>
                </a:lnTo>
                <a:lnTo>
                  <a:pt x="217" y="675"/>
                </a:lnTo>
                <a:lnTo>
                  <a:pt x="218" y="670"/>
                </a:lnTo>
                <a:lnTo>
                  <a:pt x="218" y="604"/>
                </a:lnTo>
                <a:lnTo>
                  <a:pt x="234" y="600"/>
                </a:lnTo>
                <a:lnTo>
                  <a:pt x="248" y="596"/>
                </a:lnTo>
                <a:lnTo>
                  <a:pt x="261" y="592"/>
                </a:lnTo>
                <a:lnTo>
                  <a:pt x="273" y="585"/>
                </a:lnTo>
                <a:lnTo>
                  <a:pt x="285" y="579"/>
                </a:lnTo>
                <a:lnTo>
                  <a:pt x="296" y="570"/>
                </a:lnTo>
                <a:lnTo>
                  <a:pt x="307" y="562"/>
                </a:lnTo>
                <a:lnTo>
                  <a:pt x="317" y="552"/>
                </a:lnTo>
                <a:lnTo>
                  <a:pt x="325" y="541"/>
                </a:lnTo>
                <a:lnTo>
                  <a:pt x="334" y="529"/>
                </a:lnTo>
                <a:lnTo>
                  <a:pt x="340" y="517"/>
                </a:lnTo>
                <a:lnTo>
                  <a:pt x="345" y="505"/>
                </a:lnTo>
                <a:lnTo>
                  <a:pt x="349" y="492"/>
                </a:lnTo>
                <a:lnTo>
                  <a:pt x="352" y="479"/>
                </a:lnTo>
                <a:lnTo>
                  <a:pt x="354" y="465"/>
                </a:lnTo>
                <a:lnTo>
                  <a:pt x="354" y="451"/>
                </a:lnTo>
                <a:lnTo>
                  <a:pt x="354" y="442"/>
                </a:lnTo>
                <a:lnTo>
                  <a:pt x="353" y="433"/>
                </a:lnTo>
                <a:lnTo>
                  <a:pt x="352" y="424"/>
                </a:lnTo>
                <a:lnTo>
                  <a:pt x="350" y="4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6" name="Freeform 104"/>
          <p:cNvSpPr>
            <a:spLocks noEditPoints="1"/>
          </p:cNvSpPr>
          <p:nvPr/>
        </p:nvSpPr>
        <p:spPr bwMode="auto">
          <a:xfrm>
            <a:off x="7331077" y="2118521"/>
            <a:ext cx="619126" cy="619126"/>
          </a:xfrm>
          <a:custGeom>
            <a:avLst/>
            <a:gdLst>
              <a:gd name="T0" fmla="*/ 512 w 584"/>
              <a:gd name="T1" fmla="*/ 99 h 585"/>
              <a:gd name="T2" fmla="*/ 456 w 584"/>
              <a:gd name="T3" fmla="*/ 49 h 585"/>
              <a:gd name="T4" fmla="*/ 387 w 584"/>
              <a:gd name="T5" fmla="*/ 16 h 585"/>
              <a:gd name="T6" fmla="*/ 312 w 584"/>
              <a:gd name="T7" fmla="*/ 1 h 585"/>
              <a:gd name="T8" fmla="*/ 234 w 584"/>
              <a:gd name="T9" fmla="*/ 6 h 585"/>
              <a:gd name="T10" fmla="*/ 163 w 584"/>
              <a:gd name="T11" fmla="*/ 30 h 585"/>
              <a:gd name="T12" fmla="*/ 99 w 584"/>
              <a:gd name="T13" fmla="*/ 73 h 585"/>
              <a:gd name="T14" fmla="*/ 50 w 584"/>
              <a:gd name="T15" fmla="*/ 129 h 585"/>
              <a:gd name="T16" fmla="*/ 15 w 584"/>
              <a:gd name="T17" fmla="*/ 197 h 585"/>
              <a:gd name="T18" fmla="*/ 1 w 584"/>
              <a:gd name="T19" fmla="*/ 273 h 585"/>
              <a:gd name="T20" fmla="*/ 6 w 584"/>
              <a:gd name="T21" fmla="*/ 351 h 585"/>
              <a:gd name="T22" fmla="*/ 30 w 584"/>
              <a:gd name="T23" fmla="*/ 422 h 585"/>
              <a:gd name="T24" fmla="*/ 72 w 584"/>
              <a:gd name="T25" fmla="*/ 486 h 585"/>
              <a:gd name="T26" fmla="*/ 130 w 584"/>
              <a:gd name="T27" fmla="*/ 535 h 585"/>
              <a:gd name="T28" fmla="*/ 198 w 584"/>
              <a:gd name="T29" fmla="*/ 569 h 585"/>
              <a:gd name="T30" fmla="*/ 273 w 584"/>
              <a:gd name="T31" fmla="*/ 584 h 585"/>
              <a:gd name="T32" fmla="*/ 350 w 584"/>
              <a:gd name="T33" fmla="*/ 578 h 585"/>
              <a:gd name="T34" fmla="*/ 422 w 584"/>
              <a:gd name="T35" fmla="*/ 555 h 585"/>
              <a:gd name="T36" fmla="*/ 486 w 584"/>
              <a:gd name="T37" fmla="*/ 512 h 585"/>
              <a:gd name="T38" fmla="*/ 536 w 584"/>
              <a:gd name="T39" fmla="*/ 455 h 585"/>
              <a:gd name="T40" fmla="*/ 569 w 584"/>
              <a:gd name="T41" fmla="*/ 387 h 585"/>
              <a:gd name="T42" fmla="*/ 584 w 584"/>
              <a:gd name="T43" fmla="*/ 312 h 585"/>
              <a:gd name="T44" fmla="*/ 579 w 584"/>
              <a:gd name="T45" fmla="*/ 234 h 585"/>
              <a:gd name="T46" fmla="*/ 555 w 584"/>
              <a:gd name="T47" fmla="*/ 163 h 585"/>
              <a:gd name="T48" fmla="*/ 457 w 584"/>
              <a:gd name="T49" fmla="*/ 419 h 585"/>
              <a:gd name="T50" fmla="*/ 419 w 584"/>
              <a:gd name="T51" fmla="*/ 456 h 585"/>
              <a:gd name="T52" fmla="*/ 372 w 584"/>
              <a:gd name="T53" fmla="*/ 483 h 585"/>
              <a:gd name="T54" fmla="*/ 320 w 584"/>
              <a:gd name="T55" fmla="*/ 497 h 585"/>
              <a:gd name="T56" fmla="*/ 265 w 584"/>
              <a:gd name="T57" fmla="*/ 497 h 585"/>
              <a:gd name="T58" fmla="*/ 213 w 584"/>
              <a:gd name="T59" fmla="*/ 483 h 585"/>
              <a:gd name="T60" fmla="*/ 166 w 584"/>
              <a:gd name="T61" fmla="*/ 456 h 585"/>
              <a:gd name="T62" fmla="*/ 129 w 584"/>
              <a:gd name="T63" fmla="*/ 419 h 585"/>
              <a:gd name="T64" fmla="*/ 102 w 584"/>
              <a:gd name="T65" fmla="*/ 372 h 585"/>
              <a:gd name="T66" fmla="*/ 88 w 584"/>
              <a:gd name="T67" fmla="*/ 320 h 585"/>
              <a:gd name="T68" fmla="*/ 88 w 584"/>
              <a:gd name="T69" fmla="*/ 264 h 585"/>
              <a:gd name="T70" fmla="*/ 102 w 584"/>
              <a:gd name="T71" fmla="*/ 212 h 585"/>
              <a:gd name="T72" fmla="*/ 129 w 584"/>
              <a:gd name="T73" fmla="*/ 166 h 585"/>
              <a:gd name="T74" fmla="*/ 166 w 584"/>
              <a:gd name="T75" fmla="*/ 128 h 585"/>
              <a:gd name="T76" fmla="*/ 213 w 584"/>
              <a:gd name="T77" fmla="*/ 101 h 585"/>
              <a:gd name="T78" fmla="*/ 265 w 584"/>
              <a:gd name="T79" fmla="*/ 87 h 585"/>
              <a:gd name="T80" fmla="*/ 320 w 584"/>
              <a:gd name="T81" fmla="*/ 87 h 585"/>
              <a:gd name="T82" fmla="*/ 372 w 584"/>
              <a:gd name="T83" fmla="*/ 101 h 585"/>
              <a:gd name="T84" fmla="*/ 419 w 584"/>
              <a:gd name="T85" fmla="*/ 128 h 585"/>
              <a:gd name="T86" fmla="*/ 457 w 584"/>
              <a:gd name="T87" fmla="*/ 166 h 585"/>
              <a:gd name="T88" fmla="*/ 484 w 584"/>
              <a:gd name="T89" fmla="*/ 212 h 585"/>
              <a:gd name="T90" fmla="*/ 498 w 584"/>
              <a:gd name="T91" fmla="*/ 264 h 585"/>
              <a:gd name="T92" fmla="*/ 498 w 584"/>
              <a:gd name="T93" fmla="*/ 320 h 585"/>
              <a:gd name="T94" fmla="*/ 484 w 584"/>
              <a:gd name="T95" fmla="*/ 37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5">
                <a:moveTo>
                  <a:pt x="546" y="145"/>
                </a:moveTo>
                <a:lnTo>
                  <a:pt x="536" y="129"/>
                </a:lnTo>
                <a:lnTo>
                  <a:pt x="524" y="114"/>
                </a:lnTo>
                <a:lnTo>
                  <a:pt x="512" y="99"/>
                </a:lnTo>
                <a:lnTo>
                  <a:pt x="499" y="85"/>
                </a:lnTo>
                <a:lnTo>
                  <a:pt x="486" y="73"/>
                </a:lnTo>
                <a:lnTo>
                  <a:pt x="471" y="60"/>
                </a:lnTo>
                <a:lnTo>
                  <a:pt x="456" y="49"/>
                </a:lnTo>
                <a:lnTo>
                  <a:pt x="440" y="40"/>
                </a:lnTo>
                <a:lnTo>
                  <a:pt x="422" y="30"/>
                </a:lnTo>
                <a:lnTo>
                  <a:pt x="405" y="22"/>
                </a:lnTo>
                <a:lnTo>
                  <a:pt x="387" y="16"/>
                </a:lnTo>
                <a:lnTo>
                  <a:pt x="369" y="9"/>
                </a:lnTo>
                <a:lnTo>
                  <a:pt x="350" y="6"/>
                </a:lnTo>
                <a:lnTo>
                  <a:pt x="332" y="3"/>
                </a:lnTo>
                <a:lnTo>
                  <a:pt x="312" y="1"/>
                </a:lnTo>
                <a:lnTo>
                  <a:pt x="293" y="0"/>
                </a:lnTo>
                <a:lnTo>
                  <a:pt x="273" y="1"/>
                </a:lnTo>
                <a:lnTo>
                  <a:pt x="254" y="3"/>
                </a:lnTo>
                <a:lnTo>
                  <a:pt x="234" y="6"/>
                </a:lnTo>
                <a:lnTo>
                  <a:pt x="216" y="9"/>
                </a:lnTo>
                <a:lnTo>
                  <a:pt x="198" y="16"/>
                </a:lnTo>
                <a:lnTo>
                  <a:pt x="180" y="22"/>
                </a:lnTo>
                <a:lnTo>
                  <a:pt x="163" y="30"/>
                </a:lnTo>
                <a:lnTo>
                  <a:pt x="146" y="40"/>
                </a:lnTo>
                <a:lnTo>
                  <a:pt x="130" y="49"/>
                </a:lnTo>
                <a:lnTo>
                  <a:pt x="115" y="60"/>
                </a:lnTo>
                <a:lnTo>
                  <a:pt x="99" y="73"/>
                </a:lnTo>
                <a:lnTo>
                  <a:pt x="85" y="85"/>
                </a:lnTo>
                <a:lnTo>
                  <a:pt x="72" y="99"/>
                </a:lnTo>
                <a:lnTo>
                  <a:pt x="61" y="114"/>
                </a:lnTo>
                <a:lnTo>
                  <a:pt x="50" y="129"/>
                </a:lnTo>
                <a:lnTo>
                  <a:pt x="40" y="145"/>
                </a:lnTo>
                <a:lnTo>
                  <a:pt x="30" y="163"/>
                </a:lnTo>
                <a:lnTo>
                  <a:pt x="23" y="180"/>
                </a:lnTo>
                <a:lnTo>
                  <a:pt x="15" y="197"/>
                </a:lnTo>
                <a:lnTo>
                  <a:pt x="10" y="216"/>
                </a:lnTo>
                <a:lnTo>
                  <a:pt x="6" y="234"/>
                </a:lnTo>
                <a:lnTo>
                  <a:pt x="3" y="253"/>
                </a:lnTo>
                <a:lnTo>
                  <a:pt x="1" y="273"/>
                </a:lnTo>
                <a:lnTo>
                  <a:pt x="0" y="292"/>
                </a:lnTo>
                <a:lnTo>
                  <a:pt x="1" y="312"/>
                </a:lnTo>
                <a:lnTo>
                  <a:pt x="3" y="331"/>
                </a:lnTo>
                <a:lnTo>
                  <a:pt x="6" y="351"/>
                </a:lnTo>
                <a:lnTo>
                  <a:pt x="10" y="369"/>
                </a:lnTo>
                <a:lnTo>
                  <a:pt x="15" y="387"/>
                </a:lnTo>
                <a:lnTo>
                  <a:pt x="23" y="405"/>
                </a:lnTo>
                <a:lnTo>
                  <a:pt x="30" y="422"/>
                </a:lnTo>
                <a:lnTo>
                  <a:pt x="40" y="439"/>
                </a:lnTo>
                <a:lnTo>
                  <a:pt x="50" y="455"/>
                </a:lnTo>
                <a:lnTo>
                  <a:pt x="61" y="470"/>
                </a:lnTo>
                <a:lnTo>
                  <a:pt x="72" y="486"/>
                </a:lnTo>
                <a:lnTo>
                  <a:pt x="85" y="500"/>
                </a:lnTo>
                <a:lnTo>
                  <a:pt x="99" y="512"/>
                </a:lnTo>
                <a:lnTo>
                  <a:pt x="115" y="524"/>
                </a:lnTo>
                <a:lnTo>
                  <a:pt x="130" y="535"/>
                </a:lnTo>
                <a:lnTo>
                  <a:pt x="146" y="545"/>
                </a:lnTo>
                <a:lnTo>
                  <a:pt x="163" y="555"/>
                </a:lnTo>
                <a:lnTo>
                  <a:pt x="180" y="562"/>
                </a:lnTo>
                <a:lnTo>
                  <a:pt x="198" y="569"/>
                </a:lnTo>
                <a:lnTo>
                  <a:pt x="216" y="575"/>
                </a:lnTo>
                <a:lnTo>
                  <a:pt x="234" y="578"/>
                </a:lnTo>
                <a:lnTo>
                  <a:pt x="254" y="582"/>
                </a:lnTo>
                <a:lnTo>
                  <a:pt x="273" y="584"/>
                </a:lnTo>
                <a:lnTo>
                  <a:pt x="293" y="585"/>
                </a:lnTo>
                <a:lnTo>
                  <a:pt x="312" y="584"/>
                </a:lnTo>
                <a:lnTo>
                  <a:pt x="332" y="582"/>
                </a:lnTo>
                <a:lnTo>
                  <a:pt x="350" y="578"/>
                </a:lnTo>
                <a:lnTo>
                  <a:pt x="369" y="575"/>
                </a:lnTo>
                <a:lnTo>
                  <a:pt x="387" y="569"/>
                </a:lnTo>
                <a:lnTo>
                  <a:pt x="405" y="562"/>
                </a:lnTo>
                <a:lnTo>
                  <a:pt x="422" y="555"/>
                </a:lnTo>
                <a:lnTo>
                  <a:pt x="440" y="545"/>
                </a:lnTo>
                <a:lnTo>
                  <a:pt x="456" y="535"/>
                </a:lnTo>
                <a:lnTo>
                  <a:pt x="471" y="524"/>
                </a:lnTo>
                <a:lnTo>
                  <a:pt x="486" y="512"/>
                </a:lnTo>
                <a:lnTo>
                  <a:pt x="499" y="500"/>
                </a:lnTo>
                <a:lnTo>
                  <a:pt x="512" y="486"/>
                </a:lnTo>
                <a:lnTo>
                  <a:pt x="524" y="470"/>
                </a:lnTo>
                <a:lnTo>
                  <a:pt x="536" y="455"/>
                </a:lnTo>
                <a:lnTo>
                  <a:pt x="546" y="439"/>
                </a:lnTo>
                <a:lnTo>
                  <a:pt x="555" y="422"/>
                </a:lnTo>
                <a:lnTo>
                  <a:pt x="563" y="405"/>
                </a:lnTo>
                <a:lnTo>
                  <a:pt x="569" y="387"/>
                </a:lnTo>
                <a:lnTo>
                  <a:pt x="575" y="369"/>
                </a:lnTo>
                <a:lnTo>
                  <a:pt x="579" y="351"/>
                </a:lnTo>
                <a:lnTo>
                  <a:pt x="582" y="331"/>
                </a:lnTo>
                <a:lnTo>
                  <a:pt x="584" y="312"/>
                </a:lnTo>
                <a:lnTo>
                  <a:pt x="584" y="292"/>
                </a:lnTo>
                <a:lnTo>
                  <a:pt x="584" y="273"/>
                </a:lnTo>
                <a:lnTo>
                  <a:pt x="582" y="253"/>
                </a:lnTo>
                <a:lnTo>
                  <a:pt x="579" y="234"/>
                </a:lnTo>
                <a:lnTo>
                  <a:pt x="575" y="216"/>
                </a:lnTo>
                <a:lnTo>
                  <a:pt x="569" y="197"/>
                </a:lnTo>
                <a:lnTo>
                  <a:pt x="563" y="180"/>
                </a:lnTo>
                <a:lnTo>
                  <a:pt x="555" y="163"/>
                </a:lnTo>
                <a:lnTo>
                  <a:pt x="546" y="145"/>
                </a:lnTo>
                <a:close/>
                <a:moveTo>
                  <a:pt x="472" y="396"/>
                </a:moveTo>
                <a:lnTo>
                  <a:pt x="465" y="408"/>
                </a:lnTo>
                <a:lnTo>
                  <a:pt x="457" y="419"/>
                </a:lnTo>
                <a:lnTo>
                  <a:pt x="448" y="429"/>
                </a:lnTo>
                <a:lnTo>
                  <a:pt x="439" y="439"/>
                </a:lnTo>
                <a:lnTo>
                  <a:pt x="429" y="448"/>
                </a:lnTo>
                <a:lnTo>
                  <a:pt x="419" y="456"/>
                </a:lnTo>
                <a:lnTo>
                  <a:pt x="408" y="464"/>
                </a:lnTo>
                <a:lnTo>
                  <a:pt x="396" y="472"/>
                </a:lnTo>
                <a:lnTo>
                  <a:pt x="385" y="478"/>
                </a:lnTo>
                <a:lnTo>
                  <a:pt x="372" y="483"/>
                </a:lnTo>
                <a:lnTo>
                  <a:pt x="360" y="489"/>
                </a:lnTo>
                <a:lnTo>
                  <a:pt x="347" y="492"/>
                </a:lnTo>
                <a:lnTo>
                  <a:pt x="334" y="495"/>
                </a:lnTo>
                <a:lnTo>
                  <a:pt x="320" y="497"/>
                </a:lnTo>
                <a:lnTo>
                  <a:pt x="307" y="499"/>
                </a:lnTo>
                <a:lnTo>
                  <a:pt x="293" y="500"/>
                </a:lnTo>
                <a:lnTo>
                  <a:pt x="279" y="499"/>
                </a:lnTo>
                <a:lnTo>
                  <a:pt x="265" y="497"/>
                </a:lnTo>
                <a:lnTo>
                  <a:pt x="252" y="495"/>
                </a:lnTo>
                <a:lnTo>
                  <a:pt x="239" y="492"/>
                </a:lnTo>
                <a:lnTo>
                  <a:pt x="226" y="489"/>
                </a:lnTo>
                <a:lnTo>
                  <a:pt x="213" y="483"/>
                </a:lnTo>
                <a:lnTo>
                  <a:pt x="201" y="478"/>
                </a:lnTo>
                <a:lnTo>
                  <a:pt x="189" y="472"/>
                </a:lnTo>
                <a:lnTo>
                  <a:pt x="177" y="464"/>
                </a:lnTo>
                <a:lnTo>
                  <a:pt x="166" y="456"/>
                </a:lnTo>
                <a:lnTo>
                  <a:pt x="156" y="448"/>
                </a:lnTo>
                <a:lnTo>
                  <a:pt x="146" y="439"/>
                </a:lnTo>
                <a:lnTo>
                  <a:pt x="137" y="429"/>
                </a:lnTo>
                <a:lnTo>
                  <a:pt x="129" y="419"/>
                </a:lnTo>
                <a:lnTo>
                  <a:pt x="121" y="408"/>
                </a:lnTo>
                <a:lnTo>
                  <a:pt x="114" y="396"/>
                </a:lnTo>
                <a:lnTo>
                  <a:pt x="107" y="384"/>
                </a:lnTo>
                <a:lnTo>
                  <a:pt x="102" y="372"/>
                </a:lnTo>
                <a:lnTo>
                  <a:pt x="96" y="359"/>
                </a:lnTo>
                <a:lnTo>
                  <a:pt x="93" y="346"/>
                </a:lnTo>
                <a:lnTo>
                  <a:pt x="90" y="333"/>
                </a:lnTo>
                <a:lnTo>
                  <a:pt x="88" y="320"/>
                </a:lnTo>
                <a:lnTo>
                  <a:pt x="87" y="306"/>
                </a:lnTo>
                <a:lnTo>
                  <a:pt x="85" y="292"/>
                </a:lnTo>
                <a:lnTo>
                  <a:pt x="87" y="278"/>
                </a:lnTo>
                <a:lnTo>
                  <a:pt x="88" y="264"/>
                </a:lnTo>
                <a:lnTo>
                  <a:pt x="90" y="251"/>
                </a:lnTo>
                <a:lnTo>
                  <a:pt x="93" y="238"/>
                </a:lnTo>
                <a:lnTo>
                  <a:pt x="96" y="225"/>
                </a:lnTo>
                <a:lnTo>
                  <a:pt x="102" y="212"/>
                </a:lnTo>
                <a:lnTo>
                  <a:pt x="107" y="201"/>
                </a:lnTo>
                <a:lnTo>
                  <a:pt x="114" y="189"/>
                </a:lnTo>
                <a:lnTo>
                  <a:pt x="121" y="177"/>
                </a:lnTo>
                <a:lnTo>
                  <a:pt x="129" y="166"/>
                </a:lnTo>
                <a:lnTo>
                  <a:pt x="137" y="155"/>
                </a:lnTo>
                <a:lnTo>
                  <a:pt x="146" y="145"/>
                </a:lnTo>
                <a:lnTo>
                  <a:pt x="156" y="137"/>
                </a:lnTo>
                <a:lnTo>
                  <a:pt x="166" y="128"/>
                </a:lnTo>
                <a:lnTo>
                  <a:pt x="177" y="121"/>
                </a:lnTo>
                <a:lnTo>
                  <a:pt x="189" y="113"/>
                </a:lnTo>
                <a:lnTo>
                  <a:pt x="201" y="107"/>
                </a:lnTo>
                <a:lnTo>
                  <a:pt x="213" y="101"/>
                </a:lnTo>
                <a:lnTo>
                  <a:pt x="226" y="96"/>
                </a:lnTo>
                <a:lnTo>
                  <a:pt x="239" y="93"/>
                </a:lnTo>
                <a:lnTo>
                  <a:pt x="252" y="89"/>
                </a:lnTo>
                <a:lnTo>
                  <a:pt x="265" y="87"/>
                </a:lnTo>
                <a:lnTo>
                  <a:pt x="279" y="86"/>
                </a:lnTo>
                <a:lnTo>
                  <a:pt x="293" y="85"/>
                </a:lnTo>
                <a:lnTo>
                  <a:pt x="307" y="86"/>
                </a:lnTo>
                <a:lnTo>
                  <a:pt x="320" y="87"/>
                </a:lnTo>
                <a:lnTo>
                  <a:pt x="334" y="89"/>
                </a:lnTo>
                <a:lnTo>
                  <a:pt x="347" y="93"/>
                </a:lnTo>
                <a:lnTo>
                  <a:pt x="360" y="96"/>
                </a:lnTo>
                <a:lnTo>
                  <a:pt x="372" y="101"/>
                </a:lnTo>
                <a:lnTo>
                  <a:pt x="385" y="107"/>
                </a:lnTo>
                <a:lnTo>
                  <a:pt x="396" y="113"/>
                </a:lnTo>
                <a:lnTo>
                  <a:pt x="408" y="121"/>
                </a:lnTo>
                <a:lnTo>
                  <a:pt x="419" y="128"/>
                </a:lnTo>
                <a:lnTo>
                  <a:pt x="429" y="137"/>
                </a:lnTo>
                <a:lnTo>
                  <a:pt x="439" y="145"/>
                </a:lnTo>
                <a:lnTo>
                  <a:pt x="448" y="155"/>
                </a:lnTo>
                <a:lnTo>
                  <a:pt x="457" y="166"/>
                </a:lnTo>
                <a:lnTo>
                  <a:pt x="465" y="177"/>
                </a:lnTo>
                <a:lnTo>
                  <a:pt x="472" y="189"/>
                </a:lnTo>
                <a:lnTo>
                  <a:pt x="479" y="201"/>
                </a:lnTo>
                <a:lnTo>
                  <a:pt x="484" y="212"/>
                </a:lnTo>
                <a:lnTo>
                  <a:pt x="488" y="225"/>
                </a:lnTo>
                <a:lnTo>
                  <a:pt x="493" y="238"/>
                </a:lnTo>
                <a:lnTo>
                  <a:pt x="496" y="251"/>
                </a:lnTo>
                <a:lnTo>
                  <a:pt x="498" y="264"/>
                </a:lnTo>
                <a:lnTo>
                  <a:pt x="499" y="278"/>
                </a:lnTo>
                <a:lnTo>
                  <a:pt x="499" y="292"/>
                </a:lnTo>
                <a:lnTo>
                  <a:pt x="499" y="306"/>
                </a:lnTo>
                <a:lnTo>
                  <a:pt x="498" y="320"/>
                </a:lnTo>
                <a:lnTo>
                  <a:pt x="496" y="333"/>
                </a:lnTo>
                <a:lnTo>
                  <a:pt x="493" y="346"/>
                </a:lnTo>
                <a:lnTo>
                  <a:pt x="488" y="359"/>
                </a:lnTo>
                <a:lnTo>
                  <a:pt x="484" y="372"/>
                </a:lnTo>
                <a:lnTo>
                  <a:pt x="479" y="384"/>
                </a:lnTo>
                <a:lnTo>
                  <a:pt x="472" y="39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7" name="Freeform 105"/>
          <p:cNvSpPr>
            <a:spLocks/>
          </p:cNvSpPr>
          <p:nvPr/>
        </p:nvSpPr>
        <p:spPr bwMode="auto">
          <a:xfrm>
            <a:off x="7537450" y="2324894"/>
            <a:ext cx="206376" cy="206376"/>
          </a:xfrm>
          <a:custGeom>
            <a:avLst/>
            <a:gdLst>
              <a:gd name="T0" fmla="*/ 87 w 194"/>
              <a:gd name="T1" fmla="*/ 0 h 195"/>
              <a:gd name="T2" fmla="*/ 68 w 194"/>
              <a:gd name="T3" fmla="*/ 4 h 195"/>
              <a:gd name="T4" fmla="*/ 50 w 194"/>
              <a:gd name="T5" fmla="*/ 11 h 195"/>
              <a:gd name="T6" fmla="*/ 35 w 194"/>
              <a:gd name="T7" fmla="*/ 22 h 195"/>
              <a:gd name="T8" fmla="*/ 21 w 194"/>
              <a:gd name="T9" fmla="*/ 36 h 195"/>
              <a:gd name="T10" fmla="*/ 10 w 194"/>
              <a:gd name="T11" fmla="*/ 52 h 195"/>
              <a:gd name="T12" fmla="*/ 3 w 194"/>
              <a:gd name="T13" fmla="*/ 69 h 195"/>
              <a:gd name="T14" fmla="*/ 0 w 194"/>
              <a:gd name="T15" fmla="*/ 88 h 195"/>
              <a:gd name="T16" fmla="*/ 0 w 194"/>
              <a:gd name="T17" fmla="*/ 107 h 195"/>
              <a:gd name="T18" fmla="*/ 3 w 194"/>
              <a:gd name="T19" fmla="*/ 125 h 195"/>
              <a:gd name="T20" fmla="*/ 10 w 194"/>
              <a:gd name="T21" fmla="*/ 143 h 195"/>
              <a:gd name="T22" fmla="*/ 21 w 194"/>
              <a:gd name="T23" fmla="*/ 159 h 195"/>
              <a:gd name="T24" fmla="*/ 35 w 194"/>
              <a:gd name="T25" fmla="*/ 173 h 195"/>
              <a:gd name="T26" fmla="*/ 50 w 194"/>
              <a:gd name="T27" fmla="*/ 184 h 195"/>
              <a:gd name="T28" fmla="*/ 68 w 194"/>
              <a:gd name="T29" fmla="*/ 190 h 195"/>
              <a:gd name="T30" fmla="*/ 87 w 194"/>
              <a:gd name="T31" fmla="*/ 195 h 195"/>
              <a:gd name="T32" fmla="*/ 107 w 194"/>
              <a:gd name="T33" fmla="*/ 195 h 195"/>
              <a:gd name="T34" fmla="*/ 125 w 194"/>
              <a:gd name="T35" fmla="*/ 190 h 195"/>
              <a:gd name="T36" fmla="*/ 142 w 194"/>
              <a:gd name="T37" fmla="*/ 184 h 195"/>
              <a:gd name="T38" fmla="*/ 158 w 194"/>
              <a:gd name="T39" fmla="*/ 173 h 195"/>
              <a:gd name="T40" fmla="*/ 172 w 194"/>
              <a:gd name="T41" fmla="*/ 159 h 195"/>
              <a:gd name="T42" fmla="*/ 183 w 194"/>
              <a:gd name="T43" fmla="*/ 143 h 195"/>
              <a:gd name="T44" fmla="*/ 190 w 194"/>
              <a:gd name="T45" fmla="*/ 125 h 195"/>
              <a:gd name="T46" fmla="*/ 194 w 194"/>
              <a:gd name="T47" fmla="*/ 107 h 195"/>
              <a:gd name="T48" fmla="*/ 194 w 194"/>
              <a:gd name="T49" fmla="*/ 88 h 195"/>
              <a:gd name="T50" fmla="*/ 190 w 194"/>
              <a:gd name="T51" fmla="*/ 69 h 195"/>
              <a:gd name="T52" fmla="*/ 183 w 194"/>
              <a:gd name="T53" fmla="*/ 52 h 195"/>
              <a:gd name="T54" fmla="*/ 172 w 194"/>
              <a:gd name="T55" fmla="*/ 36 h 195"/>
              <a:gd name="T56" fmla="*/ 158 w 194"/>
              <a:gd name="T57" fmla="*/ 22 h 195"/>
              <a:gd name="T58" fmla="*/ 142 w 194"/>
              <a:gd name="T59" fmla="*/ 11 h 195"/>
              <a:gd name="T60" fmla="*/ 125 w 194"/>
              <a:gd name="T61" fmla="*/ 4 h 195"/>
              <a:gd name="T62" fmla="*/ 107 w 194"/>
              <a:gd name="T6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195">
                <a:moveTo>
                  <a:pt x="97" y="0"/>
                </a:moveTo>
                <a:lnTo>
                  <a:pt x="87" y="0"/>
                </a:lnTo>
                <a:lnTo>
                  <a:pt x="77" y="1"/>
                </a:lnTo>
                <a:lnTo>
                  <a:pt x="68" y="4"/>
                </a:lnTo>
                <a:lnTo>
                  <a:pt x="59" y="7"/>
                </a:lnTo>
                <a:lnTo>
                  <a:pt x="50" y="11"/>
                </a:lnTo>
                <a:lnTo>
                  <a:pt x="43" y="16"/>
                </a:lnTo>
                <a:lnTo>
                  <a:pt x="35" y="22"/>
                </a:lnTo>
                <a:lnTo>
                  <a:pt x="28" y="28"/>
                </a:lnTo>
                <a:lnTo>
                  <a:pt x="21" y="36"/>
                </a:lnTo>
                <a:lnTo>
                  <a:pt x="16" y="43"/>
                </a:lnTo>
                <a:lnTo>
                  <a:pt x="10" y="52"/>
                </a:lnTo>
                <a:lnTo>
                  <a:pt x="6" y="60"/>
                </a:lnTo>
                <a:lnTo>
                  <a:pt x="3" y="69"/>
                </a:lnTo>
                <a:lnTo>
                  <a:pt x="1" y="78"/>
                </a:lnTo>
                <a:lnTo>
                  <a:pt x="0" y="88"/>
                </a:lnTo>
                <a:lnTo>
                  <a:pt x="0" y="97"/>
                </a:lnTo>
                <a:lnTo>
                  <a:pt x="0" y="107"/>
                </a:lnTo>
                <a:lnTo>
                  <a:pt x="1" y="117"/>
                </a:lnTo>
                <a:lnTo>
                  <a:pt x="3" y="125"/>
                </a:lnTo>
                <a:lnTo>
                  <a:pt x="6" y="135"/>
                </a:lnTo>
                <a:lnTo>
                  <a:pt x="10" y="143"/>
                </a:lnTo>
                <a:lnTo>
                  <a:pt x="16" y="151"/>
                </a:lnTo>
                <a:lnTo>
                  <a:pt x="21" y="159"/>
                </a:lnTo>
                <a:lnTo>
                  <a:pt x="28" y="166"/>
                </a:lnTo>
                <a:lnTo>
                  <a:pt x="35" y="173"/>
                </a:lnTo>
                <a:lnTo>
                  <a:pt x="43" y="178"/>
                </a:lnTo>
                <a:lnTo>
                  <a:pt x="50" y="184"/>
                </a:lnTo>
                <a:lnTo>
                  <a:pt x="59" y="188"/>
                </a:lnTo>
                <a:lnTo>
                  <a:pt x="68" y="190"/>
                </a:lnTo>
                <a:lnTo>
                  <a:pt x="77" y="193"/>
                </a:lnTo>
                <a:lnTo>
                  <a:pt x="87" y="195"/>
                </a:lnTo>
                <a:lnTo>
                  <a:pt x="97" y="195"/>
                </a:lnTo>
                <a:lnTo>
                  <a:pt x="107" y="195"/>
                </a:lnTo>
                <a:lnTo>
                  <a:pt x="116" y="193"/>
                </a:lnTo>
                <a:lnTo>
                  <a:pt x="125" y="190"/>
                </a:lnTo>
                <a:lnTo>
                  <a:pt x="134" y="188"/>
                </a:lnTo>
                <a:lnTo>
                  <a:pt x="142" y="184"/>
                </a:lnTo>
                <a:lnTo>
                  <a:pt x="151" y="178"/>
                </a:lnTo>
                <a:lnTo>
                  <a:pt x="158" y="173"/>
                </a:lnTo>
                <a:lnTo>
                  <a:pt x="166" y="166"/>
                </a:lnTo>
                <a:lnTo>
                  <a:pt x="172" y="159"/>
                </a:lnTo>
                <a:lnTo>
                  <a:pt x="178" y="151"/>
                </a:lnTo>
                <a:lnTo>
                  <a:pt x="183" y="143"/>
                </a:lnTo>
                <a:lnTo>
                  <a:pt x="186" y="135"/>
                </a:lnTo>
                <a:lnTo>
                  <a:pt x="190" y="125"/>
                </a:lnTo>
                <a:lnTo>
                  <a:pt x="192" y="117"/>
                </a:lnTo>
                <a:lnTo>
                  <a:pt x="194" y="107"/>
                </a:lnTo>
                <a:lnTo>
                  <a:pt x="194" y="97"/>
                </a:lnTo>
                <a:lnTo>
                  <a:pt x="194" y="88"/>
                </a:lnTo>
                <a:lnTo>
                  <a:pt x="192" y="78"/>
                </a:lnTo>
                <a:lnTo>
                  <a:pt x="190" y="69"/>
                </a:lnTo>
                <a:lnTo>
                  <a:pt x="186" y="60"/>
                </a:lnTo>
                <a:lnTo>
                  <a:pt x="183" y="52"/>
                </a:lnTo>
                <a:lnTo>
                  <a:pt x="178" y="43"/>
                </a:lnTo>
                <a:lnTo>
                  <a:pt x="172" y="36"/>
                </a:lnTo>
                <a:lnTo>
                  <a:pt x="166" y="28"/>
                </a:lnTo>
                <a:lnTo>
                  <a:pt x="158" y="22"/>
                </a:lnTo>
                <a:lnTo>
                  <a:pt x="151" y="16"/>
                </a:lnTo>
                <a:lnTo>
                  <a:pt x="142" y="11"/>
                </a:lnTo>
                <a:lnTo>
                  <a:pt x="134" y="7"/>
                </a:lnTo>
                <a:lnTo>
                  <a:pt x="125" y="4"/>
                </a:lnTo>
                <a:lnTo>
                  <a:pt x="116" y="1"/>
                </a:lnTo>
                <a:lnTo>
                  <a:pt x="107" y="0"/>
                </a:lnTo>
                <a:lnTo>
                  <a:pt x="97" y="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8" name="Freeform 106"/>
          <p:cNvSpPr>
            <a:spLocks/>
          </p:cNvSpPr>
          <p:nvPr/>
        </p:nvSpPr>
        <p:spPr bwMode="auto">
          <a:xfrm>
            <a:off x="16798927" y="3686971"/>
            <a:ext cx="234950" cy="400050"/>
          </a:xfrm>
          <a:custGeom>
            <a:avLst/>
            <a:gdLst>
              <a:gd name="T0" fmla="*/ 217 w 221"/>
              <a:gd name="T1" fmla="*/ 182 h 380"/>
              <a:gd name="T2" fmla="*/ 40 w 221"/>
              <a:gd name="T3" fmla="*/ 5 h 380"/>
              <a:gd name="T4" fmla="*/ 35 w 221"/>
              <a:gd name="T5" fmla="*/ 1 h 380"/>
              <a:gd name="T6" fmla="*/ 31 w 221"/>
              <a:gd name="T7" fmla="*/ 0 h 380"/>
              <a:gd name="T8" fmla="*/ 27 w 221"/>
              <a:gd name="T9" fmla="*/ 1 h 380"/>
              <a:gd name="T10" fmla="*/ 23 w 221"/>
              <a:gd name="T11" fmla="*/ 5 h 380"/>
              <a:gd name="T12" fmla="*/ 3 w 221"/>
              <a:gd name="T13" fmla="*/ 23 h 380"/>
              <a:gd name="T14" fmla="*/ 1 w 221"/>
              <a:gd name="T15" fmla="*/ 27 h 380"/>
              <a:gd name="T16" fmla="*/ 0 w 221"/>
              <a:gd name="T17" fmla="*/ 33 h 380"/>
              <a:gd name="T18" fmla="*/ 1 w 221"/>
              <a:gd name="T19" fmla="*/ 37 h 380"/>
              <a:gd name="T20" fmla="*/ 3 w 221"/>
              <a:gd name="T21" fmla="*/ 41 h 380"/>
              <a:gd name="T22" fmla="*/ 153 w 221"/>
              <a:gd name="T23" fmla="*/ 190 h 380"/>
              <a:gd name="T24" fmla="*/ 3 w 221"/>
              <a:gd name="T25" fmla="*/ 340 h 380"/>
              <a:gd name="T26" fmla="*/ 1 w 221"/>
              <a:gd name="T27" fmla="*/ 344 h 380"/>
              <a:gd name="T28" fmla="*/ 0 w 221"/>
              <a:gd name="T29" fmla="*/ 349 h 380"/>
              <a:gd name="T30" fmla="*/ 1 w 221"/>
              <a:gd name="T31" fmla="*/ 353 h 380"/>
              <a:gd name="T32" fmla="*/ 3 w 221"/>
              <a:gd name="T33" fmla="*/ 358 h 380"/>
              <a:gd name="T34" fmla="*/ 23 w 221"/>
              <a:gd name="T35" fmla="*/ 376 h 380"/>
              <a:gd name="T36" fmla="*/ 27 w 221"/>
              <a:gd name="T37" fmla="*/ 379 h 380"/>
              <a:gd name="T38" fmla="*/ 31 w 221"/>
              <a:gd name="T39" fmla="*/ 380 h 380"/>
              <a:gd name="T40" fmla="*/ 35 w 221"/>
              <a:gd name="T41" fmla="*/ 379 h 380"/>
              <a:gd name="T42" fmla="*/ 40 w 221"/>
              <a:gd name="T43" fmla="*/ 376 h 380"/>
              <a:gd name="T44" fmla="*/ 217 w 221"/>
              <a:gd name="T45" fmla="*/ 199 h 380"/>
              <a:gd name="T46" fmla="*/ 220 w 221"/>
              <a:gd name="T47" fmla="*/ 195 h 380"/>
              <a:gd name="T48" fmla="*/ 221 w 221"/>
              <a:gd name="T49" fmla="*/ 190 h 380"/>
              <a:gd name="T50" fmla="*/ 220 w 221"/>
              <a:gd name="T51" fmla="*/ 186 h 380"/>
              <a:gd name="T52" fmla="*/ 217 w 221"/>
              <a:gd name="T53" fmla="*/ 18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80">
                <a:moveTo>
                  <a:pt x="217" y="182"/>
                </a:moveTo>
                <a:lnTo>
                  <a:pt x="40" y="5"/>
                </a:lnTo>
                <a:lnTo>
                  <a:pt x="35" y="1"/>
                </a:lnTo>
                <a:lnTo>
                  <a:pt x="31" y="0"/>
                </a:lnTo>
                <a:lnTo>
                  <a:pt x="27" y="1"/>
                </a:lnTo>
                <a:lnTo>
                  <a:pt x="23" y="5"/>
                </a:lnTo>
                <a:lnTo>
                  <a:pt x="3" y="23"/>
                </a:lnTo>
                <a:lnTo>
                  <a:pt x="1" y="27"/>
                </a:lnTo>
                <a:lnTo>
                  <a:pt x="0" y="33"/>
                </a:lnTo>
                <a:lnTo>
                  <a:pt x="1" y="37"/>
                </a:lnTo>
                <a:lnTo>
                  <a:pt x="3" y="41"/>
                </a:lnTo>
                <a:lnTo>
                  <a:pt x="153" y="190"/>
                </a:lnTo>
                <a:lnTo>
                  <a:pt x="3" y="340"/>
                </a:lnTo>
                <a:lnTo>
                  <a:pt x="1" y="344"/>
                </a:lnTo>
                <a:lnTo>
                  <a:pt x="0" y="349"/>
                </a:lnTo>
                <a:lnTo>
                  <a:pt x="1" y="353"/>
                </a:lnTo>
                <a:lnTo>
                  <a:pt x="3" y="358"/>
                </a:lnTo>
                <a:lnTo>
                  <a:pt x="23" y="376"/>
                </a:lnTo>
                <a:lnTo>
                  <a:pt x="27" y="379"/>
                </a:lnTo>
                <a:lnTo>
                  <a:pt x="31" y="380"/>
                </a:lnTo>
                <a:lnTo>
                  <a:pt x="35" y="379"/>
                </a:lnTo>
                <a:lnTo>
                  <a:pt x="40" y="376"/>
                </a:lnTo>
                <a:lnTo>
                  <a:pt x="217" y="199"/>
                </a:lnTo>
                <a:lnTo>
                  <a:pt x="220" y="195"/>
                </a:lnTo>
                <a:lnTo>
                  <a:pt x="221" y="190"/>
                </a:lnTo>
                <a:lnTo>
                  <a:pt x="220" y="186"/>
                </a:lnTo>
                <a:lnTo>
                  <a:pt x="217" y="18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9" name="Freeform 107"/>
          <p:cNvSpPr>
            <a:spLocks/>
          </p:cNvSpPr>
          <p:nvPr/>
        </p:nvSpPr>
        <p:spPr bwMode="auto">
          <a:xfrm>
            <a:off x="16646526" y="3686971"/>
            <a:ext cx="231776" cy="400050"/>
          </a:xfrm>
          <a:custGeom>
            <a:avLst/>
            <a:gdLst>
              <a:gd name="T0" fmla="*/ 221 w 221"/>
              <a:gd name="T1" fmla="*/ 190 h 380"/>
              <a:gd name="T2" fmla="*/ 220 w 221"/>
              <a:gd name="T3" fmla="*/ 186 h 380"/>
              <a:gd name="T4" fmla="*/ 217 w 221"/>
              <a:gd name="T5" fmla="*/ 182 h 380"/>
              <a:gd name="T6" fmla="*/ 40 w 221"/>
              <a:gd name="T7" fmla="*/ 5 h 380"/>
              <a:gd name="T8" fmla="*/ 36 w 221"/>
              <a:gd name="T9" fmla="*/ 1 h 380"/>
              <a:gd name="T10" fmla="*/ 31 w 221"/>
              <a:gd name="T11" fmla="*/ 0 h 380"/>
              <a:gd name="T12" fmla="*/ 26 w 221"/>
              <a:gd name="T13" fmla="*/ 1 h 380"/>
              <a:gd name="T14" fmla="*/ 23 w 221"/>
              <a:gd name="T15" fmla="*/ 5 h 380"/>
              <a:gd name="T16" fmla="*/ 3 w 221"/>
              <a:gd name="T17" fmla="*/ 23 h 380"/>
              <a:gd name="T18" fmla="*/ 0 w 221"/>
              <a:gd name="T19" fmla="*/ 27 h 380"/>
              <a:gd name="T20" fmla="*/ 0 w 221"/>
              <a:gd name="T21" fmla="*/ 33 h 380"/>
              <a:gd name="T22" fmla="*/ 0 w 221"/>
              <a:gd name="T23" fmla="*/ 37 h 380"/>
              <a:gd name="T24" fmla="*/ 3 w 221"/>
              <a:gd name="T25" fmla="*/ 41 h 380"/>
              <a:gd name="T26" fmla="*/ 153 w 221"/>
              <a:gd name="T27" fmla="*/ 190 h 380"/>
              <a:gd name="T28" fmla="*/ 3 w 221"/>
              <a:gd name="T29" fmla="*/ 340 h 380"/>
              <a:gd name="T30" fmla="*/ 0 w 221"/>
              <a:gd name="T31" fmla="*/ 344 h 380"/>
              <a:gd name="T32" fmla="*/ 0 w 221"/>
              <a:gd name="T33" fmla="*/ 349 h 380"/>
              <a:gd name="T34" fmla="*/ 0 w 221"/>
              <a:gd name="T35" fmla="*/ 353 h 380"/>
              <a:gd name="T36" fmla="*/ 3 w 221"/>
              <a:gd name="T37" fmla="*/ 358 h 380"/>
              <a:gd name="T38" fmla="*/ 23 w 221"/>
              <a:gd name="T39" fmla="*/ 376 h 380"/>
              <a:gd name="T40" fmla="*/ 26 w 221"/>
              <a:gd name="T41" fmla="*/ 379 h 380"/>
              <a:gd name="T42" fmla="*/ 31 w 221"/>
              <a:gd name="T43" fmla="*/ 380 h 380"/>
              <a:gd name="T44" fmla="*/ 36 w 221"/>
              <a:gd name="T45" fmla="*/ 379 h 380"/>
              <a:gd name="T46" fmla="*/ 40 w 221"/>
              <a:gd name="T47" fmla="*/ 376 h 380"/>
              <a:gd name="T48" fmla="*/ 217 w 221"/>
              <a:gd name="T49" fmla="*/ 199 h 380"/>
              <a:gd name="T50" fmla="*/ 220 w 221"/>
              <a:gd name="T51" fmla="*/ 195 h 380"/>
              <a:gd name="T52" fmla="*/ 221 w 221"/>
              <a:gd name="T53" fmla="*/ 19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80">
                <a:moveTo>
                  <a:pt x="221" y="190"/>
                </a:moveTo>
                <a:lnTo>
                  <a:pt x="220" y="186"/>
                </a:lnTo>
                <a:lnTo>
                  <a:pt x="217" y="182"/>
                </a:lnTo>
                <a:lnTo>
                  <a:pt x="40" y="5"/>
                </a:lnTo>
                <a:lnTo>
                  <a:pt x="36" y="1"/>
                </a:lnTo>
                <a:lnTo>
                  <a:pt x="31" y="0"/>
                </a:lnTo>
                <a:lnTo>
                  <a:pt x="26" y="1"/>
                </a:lnTo>
                <a:lnTo>
                  <a:pt x="23" y="5"/>
                </a:lnTo>
                <a:lnTo>
                  <a:pt x="3" y="23"/>
                </a:lnTo>
                <a:lnTo>
                  <a:pt x="0" y="27"/>
                </a:lnTo>
                <a:lnTo>
                  <a:pt x="0" y="33"/>
                </a:lnTo>
                <a:lnTo>
                  <a:pt x="0" y="37"/>
                </a:lnTo>
                <a:lnTo>
                  <a:pt x="3" y="41"/>
                </a:lnTo>
                <a:lnTo>
                  <a:pt x="153" y="190"/>
                </a:lnTo>
                <a:lnTo>
                  <a:pt x="3" y="340"/>
                </a:lnTo>
                <a:lnTo>
                  <a:pt x="0" y="344"/>
                </a:lnTo>
                <a:lnTo>
                  <a:pt x="0" y="349"/>
                </a:lnTo>
                <a:lnTo>
                  <a:pt x="0" y="353"/>
                </a:lnTo>
                <a:lnTo>
                  <a:pt x="3" y="358"/>
                </a:lnTo>
                <a:lnTo>
                  <a:pt x="23" y="376"/>
                </a:lnTo>
                <a:lnTo>
                  <a:pt x="26" y="379"/>
                </a:lnTo>
                <a:lnTo>
                  <a:pt x="31" y="380"/>
                </a:lnTo>
                <a:lnTo>
                  <a:pt x="36" y="379"/>
                </a:lnTo>
                <a:lnTo>
                  <a:pt x="40" y="376"/>
                </a:lnTo>
                <a:lnTo>
                  <a:pt x="217" y="199"/>
                </a:lnTo>
                <a:lnTo>
                  <a:pt x="220" y="195"/>
                </a:lnTo>
                <a:lnTo>
                  <a:pt x="221" y="1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0" name="Freeform 108"/>
          <p:cNvSpPr>
            <a:spLocks/>
          </p:cNvSpPr>
          <p:nvPr/>
        </p:nvSpPr>
        <p:spPr bwMode="auto">
          <a:xfrm>
            <a:off x="1454151" y="2226471"/>
            <a:ext cx="234950" cy="400050"/>
          </a:xfrm>
          <a:custGeom>
            <a:avLst/>
            <a:gdLst>
              <a:gd name="T0" fmla="*/ 68 w 221"/>
              <a:gd name="T1" fmla="*/ 190 h 380"/>
              <a:gd name="T2" fmla="*/ 218 w 221"/>
              <a:gd name="T3" fmla="*/ 41 h 380"/>
              <a:gd name="T4" fmla="*/ 220 w 221"/>
              <a:gd name="T5" fmla="*/ 37 h 380"/>
              <a:gd name="T6" fmla="*/ 221 w 221"/>
              <a:gd name="T7" fmla="*/ 32 h 380"/>
              <a:gd name="T8" fmla="*/ 220 w 221"/>
              <a:gd name="T9" fmla="*/ 27 h 380"/>
              <a:gd name="T10" fmla="*/ 218 w 221"/>
              <a:gd name="T11" fmla="*/ 23 h 380"/>
              <a:gd name="T12" fmla="*/ 198 w 221"/>
              <a:gd name="T13" fmla="*/ 5 h 380"/>
              <a:gd name="T14" fmla="*/ 194 w 221"/>
              <a:gd name="T15" fmla="*/ 1 h 380"/>
              <a:gd name="T16" fmla="*/ 190 w 221"/>
              <a:gd name="T17" fmla="*/ 0 h 380"/>
              <a:gd name="T18" fmla="*/ 186 w 221"/>
              <a:gd name="T19" fmla="*/ 1 h 380"/>
              <a:gd name="T20" fmla="*/ 181 w 221"/>
              <a:gd name="T21" fmla="*/ 5 h 380"/>
              <a:gd name="T22" fmla="*/ 4 w 221"/>
              <a:gd name="T23" fmla="*/ 182 h 380"/>
              <a:gd name="T24" fmla="*/ 1 w 221"/>
              <a:gd name="T25" fmla="*/ 186 h 380"/>
              <a:gd name="T26" fmla="*/ 0 w 221"/>
              <a:gd name="T27" fmla="*/ 190 h 380"/>
              <a:gd name="T28" fmla="*/ 1 w 221"/>
              <a:gd name="T29" fmla="*/ 195 h 380"/>
              <a:gd name="T30" fmla="*/ 4 w 221"/>
              <a:gd name="T31" fmla="*/ 199 h 380"/>
              <a:gd name="T32" fmla="*/ 181 w 221"/>
              <a:gd name="T33" fmla="*/ 376 h 380"/>
              <a:gd name="T34" fmla="*/ 186 w 221"/>
              <a:gd name="T35" fmla="*/ 379 h 380"/>
              <a:gd name="T36" fmla="*/ 190 w 221"/>
              <a:gd name="T37" fmla="*/ 380 h 380"/>
              <a:gd name="T38" fmla="*/ 194 w 221"/>
              <a:gd name="T39" fmla="*/ 379 h 380"/>
              <a:gd name="T40" fmla="*/ 198 w 221"/>
              <a:gd name="T41" fmla="*/ 376 h 380"/>
              <a:gd name="T42" fmla="*/ 218 w 221"/>
              <a:gd name="T43" fmla="*/ 358 h 380"/>
              <a:gd name="T44" fmla="*/ 220 w 221"/>
              <a:gd name="T45" fmla="*/ 353 h 380"/>
              <a:gd name="T46" fmla="*/ 221 w 221"/>
              <a:gd name="T47" fmla="*/ 349 h 380"/>
              <a:gd name="T48" fmla="*/ 220 w 221"/>
              <a:gd name="T49" fmla="*/ 344 h 380"/>
              <a:gd name="T50" fmla="*/ 218 w 221"/>
              <a:gd name="T51" fmla="*/ 339 h 380"/>
              <a:gd name="T52" fmla="*/ 68 w 221"/>
              <a:gd name="T53" fmla="*/ 19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80">
                <a:moveTo>
                  <a:pt x="68" y="190"/>
                </a:moveTo>
                <a:lnTo>
                  <a:pt x="218" y="41"/>
                </a:lnTo>
                <a:lnTo>
                  <a:pt x="220" y="37"/>
                </a:lnTo>
                <a:lnTo>
                  <a:pt x="221" y="32"/>
                </a:lnTo>
                <a:lnTo>
                  <a:pt x="220" y="27"/>
                </a:lnTo>
                <a:lnTo>
                  <a:pt x="218" y="23"/>
                </a:lnTo>
                <a:lnTo>
                  <a:pt x="198" y="5"/>
                </a:lnTo>
                <a:lnTo>
                  <a:pt x="194" y="1"/>
                </a:lnTo>
                <a:lnTo>
                  <a:pt x="190" y="0"/>
                </a:lnTo>
                <a:lnTo>
                  <a:pt x="186" y="1"/>
                </a:lnTo>
                <a:lnTo>
                  <a:pt x="181" y="5"/>
                </a:lnTo>
                <a:lnTo>
                  <a:pt x="4" y="182"/>
                </a:lnTo>
                <a:lnTo>
                  <a:pt x="1" y="186"/>
                </a:lnTo>
                <a:lnTo>
                  <a:pt x="0" y="190"/>
                </a:lnTo>
                <a:lnTo>
                  <a:pt x="1" y="195"/>
                </a:lnTo>
                <a:lnTo>
                  <a:pt x="4" y="199"/>
                </a:lnTo>
                <a:lnTo>
                  <a:pt x="181" y="376"/>
                </a:lnTo>
                <a:lnTo>
                  <a:pt x="186" y="379"/>
                </a:lnTo>
                <a:lnTo>
                  <a:pt x="190" y="380"/>
                </a:lnTo>
                <a:lnTo>
                  <a:pt x="194" y="379"/>
                </a:lnTo>
                <a:lnTo>
                  <a:pt x="198" y="376"/>
                </a:lnTo>
                <a:lnTo>
                  <a:pt x="218" y="358"/>
                </a:lnTo>
                <a:lnTo>
                  <a:pt x="220" y="353"/>
                </a:lnTo>
                <a:lnTo>
                  <a:pt x="221" y="349"/>
                </a:lnTo>
                <a:lnTo>
                  <a:pt x="220" y="344"/>
                </a:lnTo>
                <a:lnTo>
                  <a:pt x="218" y="339"/>
                </a:lnTo>
                <a:lnTo>
                  <a:pt x="68" y="1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1" name="Freeform 109"/>
          <p:cNvSpPr>
            <a:spLocks/>
          </p:cNvSpPr>
          <p:nvPr/>
        </p:nvSpPr>
        <p:spPr bwMode="auto">
          <a:xfrm>
            <a:off x="1298577" y="2226471"/>
            <a:ext cx="234950" cy="400050"/>
          </a:xfrm>
          <a:custGeom>
            <a:avLst/>
            <a:gdLst>
              <a:gd name="T0" fmla="*/ 68 w 221"/>
              <a:gd name="T1" fmla="*/ 190 h 380"/>
              <a:gd name="T2" fmla="*/ 217 w 221"/>
              <a:gd name="T3" fmla="*/ 41 h 380"/>
              <a:gd name="T4" fmla="*/ 220 w 221"/>
              <a:gd name="T5" fmla="*/ 37 h 380"/>
              <a:gd name="T6" fmla="*/ 221 w 221"/>
              <a:gd name="T7" fmla="*/ 32 h 380"/>
              <a:gd name="T8" fmla="*/ 220 w 221"/>
              <a:gd name="T9" fmla="*/ 27 h 380"/>
              <a:gd name="T10" fmla="*/ 217 w 221"/>
              <a:gd name="T11" fmla="*/ 23 h 380"/>
              <a:gd name="T12" fmla="*/ 199 w 221"/>
              <a:gd name="T13" fmla="*/ 5 h 380"/>
              <a:gd name="T14" fmla="*/ 194 w 221"/>
              <a:gd name="T15" fmla="*/ 1 h 380"/>
              <a:gd name="T16" fmla="*/ 190 w 221"/>
              <a:gd name="T17" fmla="*/ 0 h 380"/>
              <a:gd name="T18" fmla="*/ 185 w 221"/>
              <a:gd name="T19" fmla="*/ 1 h 380"/>
              <a:gd name="T20" fmla="*/ 181 w 221"/>
              <a:gd name="T21" fmla="*/ 5 h 380"/>
              <a:gd name="T22" fmla="*/ 3 w 221"/>
              <a:gd name="T23" fmla="*/ 182 h 380"/>
              <a:gd name="T24" fmla="*/ 1 w 221"/>
              <a:gd name="T25" fmla="*/ 186 h 380"/>
              <a:gd name="T26" fmla="*/ 0 w 221"/>
              <a:gd name="T27" fmla="*/ 190 h 380"/>
              <a:gd name="T28" fmla="*/ 1 w 221"/>
              <a:gd name="T29" fmla="*/ 195 h 380"/>
              <a:gd name="T30" fmla="*/ 3 w 221"/>
              <a:gd name="T31" fmla="*/ 199 h 380"/>
              <a:gd name="T32" fmla="*/ 181 w 221"/>
              <a:gd name="T33" fmla="*/ 376 h 380"/>
              <a:gd name="T34" fmla="*/ 185 w 221"/>
              <a:gd name="T35" fmla="*/ 379 h 380"/>
              <a:gd name="T36" fmla="*/ 190 w 221"/>
              <a:gd name="T37" fmla="*/ 380 h 380"/>
              <a:gd name="T38" fmla="*/ 194 w 221"/>
              <a:gd name="T39" fmla="*/ 379 h 380"/>
              <a:gd name="T40" fmla="*/ 199 w 221"/>
              <a:gd name="T41" fmla="*/ 376 h 380"/>
              <a:gd name="T42" fmla="*/ 217 w 221"/>
              <a:gd name="T43" fmla="*/ 358 h 380"/>
              <a:gd name="T44" fmla="*/ 220 w 221"/>
              <a:gd name="T45" fmla="*/ 353 h 380"/>
              <a:gd name="T46" fmla="*/ 221 w 221"/>
              <a:gd name="T47" fmla="*/ 349 h 380"/>
              <a:gd name="T48" fmla="*/ 220 w 221"/>
              <a:gd name="T49" fmla="*/ 344 h 380"/>
              <a:gd name="T50" fmla="*/ 217 w 221"/>
              <a:gd name="T51" fmla="*/ 339 h 380"/>
              <a:gd name="T52" fmla="*/ 68 w 221"/>
              <a:gd name="T53" fmla="*/ 19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1" h="380">
                <a:moveTo>
                  <a:pt x="68" y="190"/>
                </a:moveTo>
                <a:lnTo>
                  <a:pt x="217" y="41"/>
                </a:lnTo>
                <a:lnTo>
                  <a:pt x="220" y="37"/>
                </a:lnTo>
                <a:lnTo>
                  <a:pt x="221" y="32"/>
                </a:lnTo>
                <a:lnTo>
                  <a:pt x="220" y="27"/>
                </a:lnTo>
                <a:lnTo>
                  <a:pt x="217" y="23"/>
                </a:lnTo>
                <a:lnTo>
                  <a:pt x="199" y="5"/>
                </a:lnTo>
                <a:lnTo>
                  <a:pt x="194" y="1"/>
                </a:lnTo>
                <a:lnTo>
                  <a:pt x="190" y="0"/>
                </a:lnTo>
                <a:lnTo>
                  <a:pt x="185" y="1"/>
                </a:lnTo>
                <a:lnTo>
                  <a:pt x="181" y="5"/>
                </a:lnTo>
                <a:lnTo>
                  <a:pt x="3" y="182"/>
                </a:lnTo>
                <a:lnTo>
                  <a:pt x="1" y="186"/>
                </a:lnTo>
                <a:lnTo>
                  <a:pt x="0" y="190"/>
                </a:lnTo>
                <a:lnTo>
                  <a:pt x="1" y="195"/>
                </a:lnTo>
                <a:lnTo>
                  <a:pt x="3" y="199"/>
                </a:lnTo>
                <a:lnTo>
                  <a:pt x="181" y="376"/>
                </a:lnTo>
                <a:lnTo>
                  <a:pt x="185" y="379"/>
                </a:lnTo>
                <a:lnTo>
                  <a:pt x="190" y="380"/>
                </a:lnTo>
                <a:lnTo>
                  <a:pt x="194" y="379"/>
                </a:lnTo>
                <a:lnTo>
                  <a:pt x="199" y="376"/>
                </a:lnTo>
                <a:lnTo>
                  <a:pt x="217" y="358"/>
                </a:lnTo>
                <a:lnTo>
                  <a:pt x="220" y="353"/>
                </a:lnTo>
                <a:lnTo>
                  <a:pt x="221" y="349"/>
                </a:lnTo>
                <a:lnTo>
                  <a:pt x="220" y="344"/>
                </a:lnTo>
                <a:lnTo>
                  <a:pt x="217" y="339"/>
                </a:lnTo>
                <a:lnTo>
                  <a:pt x="68" y="190"/>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2" name="Freeform 110"/>
          <p:cNvSpPr>
            <a:spLocks noEditPoints="1"/>
          </p:cNvSpPr>
          <p:nvPr/>
        </p:nvSpPr>
        <p:spPr bwMode="auto">
          <a:xfrm>
            <a:off x="8772526" y="2169321"/>
            <a:ext cx="774700" cy="514350"/>
          </a:xfrm>
          <a:custGeom>
            <a:avLst/>
            <a:gdLst>
              <a:gd name="T0" fmla="*/ 727 w 731"/>
              <a:gd name="T1" fmla="*/ 28 h 486"/>
              <a:gd name="T2" fmla="*/ 724 w 731"/>
              <a:gd name="T3" fmla="*/ 22 h 486"/>
              <a:gd name="T4" fmla="*/ 719 w 731"/>
              <a:gd name="T5" fmla="*/ 17 h 486"/>
              <a:gd name="T6" fmla="*/ 714 w 731"/>
              <a:gd name="T7" fmla="*/ 12 h 486"/>
              <a:gd name="T8" fmla="*/ 708 w 731"/>
              <a:gd name="T9" fmla="*/ 8 h 486"/>
              <a:gd name="T10" fmla="*/ 702 w 731"/>
              <a:gd name="T11" fmla="*/ 5 h 486"/>
              <a:gd name="T12" fmla="*/ 697 w 731"/>
              <a:gd name="T13" fmla="*/ 1 h 486"/>
              <a:gd name="T14" fmla="*/ 689 w 731"/>
              <a:gd name="T15" fmla="*/ 0 h 486"/>
              <a:gd name="T16" fmla="*/ 683 w 731"/>
              <a:gd name="T17" fmla="*/ 0 h 486"/>
              <a:gd name="T18" fmla="*/ 683 w 731"/>
              <a:gd name="T19" fmla="*/ 0 h 486"/>
              <a:gd name="T20" fmla="*/ 390 w 731"/>
              <a:gd name="T21" fmla="*/ 0 h 486"/>
              <a:gd name="T22" fmla="*/ 384 w 731"/>
              <a:gd name="T23" fmla="*/ 0 h 486"/>
              <a:gd name="T24" fmla="*/ 379 w 731"/>
              <a:gd name="T25" fmla="*/ 0 h 486"/>
              <a:gd name="T26" fmla="*/ 375 w 731"/>
              <a:gd name="T27" fmla="*/ 3 h 486"/>
              <a:gd name="T28" fmla="*/ 369 w 731"/>
              <a:gd name="T29" fmla="*/ 4 h 486"/>
              <a:gd name="T30" fmla="*/ 365 w 731"/>
              <a:gd name="T31" fmla="*/ 7 h 486"/>
              <a:gd name="T32" fmla="*/ 361 w 731"/>
              <a:gd name="T33" fmla="*/ 9 h 486"/>
              <a:gd name="T34" fmla="*/ 357 w 731"/>
              <a:gd name="T35" fmla="*/ 12 h 486"/>
              <a:gd name="T36" fmla="*/ 353 w 731"/>
              <a:gd name="T37" fmla="*/ 17 h 486"/>
              <a:gd name="T38" fmla="*/ 12 w 731"/>
              <a:gd name="T39" fmla="*/ 406 h 486"/>
              <a:gd name="T40" fmla="*/ 8 w 731"/>
              <a:gd name="T41" fmla="*/ 412 h 486"/>
              <a:gd name="T42" fmla="*/ 4 w 731"/>
              <a:gd name="T43" fmla="*/ 418 h 486"/>
              <a:gd name="T44" fmla="*/ 2 w 731"/>
              <a:gd name="T45" fmla="*/ 424 h 486"/>
              <a:gd name="T46" fmla="*/ 1 w 731"/>
              <a:gd name="T47" fmla="*/ 431 h 486"/>
              <a:gd name="T48" fmla="*/ 0 w 731"/>
              <a:gd name="T49" fmla="*/ 434 h 486"/>
              <a:gd name="T50" fmla="*/ 0 w 731"/>
              <a:gd name="T51" fmla="*/ 439 h 486"/>
              <a:gd name="T52" fmla="*/ 1 w 731"/>
              <a:gd name="T53" fmla="*/ 448 h 486"/>
              <a:gd name="T54" fmla="*/ 4 w 731"/>
              <a:gd name="T55" fmla="*/ 458 h 486"/>
              <a:gd name="T56" fmla="*/ 8 w 731"/>
              <a:gd name="T57" fmla="*/ 465 h 486"/>
              <a:gd name="T58" fmla="*/ 12 w 731"/>
              <a:gd name="T59" fmla="*/ 470 h 486"/>
              <a:gd name="T60" fmla="*/ 17 w 731"/>
              <a:gd name="T61" fmla="*/ 474 h 486"/>
              <a:gd name="T62" fmla="*/ 23 w 731"/>
              <a:gd name="T63" fmla="*/ 479 h 486"/>
              <a:gd name="T64" fmla="*/ 28 w 731"/>
              <a:gd name="T65" fmla="*/ 482 h 486"/>
              <a:gd name="T66" fmla="*/ 35 w 731"/>
              <a:gd name="T67" fmla="*/ 485 h 486"/>
              <a:gd name="T68" fmla="*/ 42 w 731"/>
              <a:gd name="T69" fmla="*/ 486 h 486"/>
              <a:gd name="T70" fmla="*/ 49 w 731"/>
              <a:gd name="T71" fmla="*/ 486 h 486"/>
              <a:gd name="T72" fmla="*/ 341 w 731"/>
              <a:gd name="T73" fmla="*/ 486 h 486"/>
              <a:gd name="T74" fmla="*/ 347 w 731"/>
              <a:gd name="T75" fmla="*/ 486 h 486"/>
              <a:gd name="T76" fmla="*/ 352 w 731"/>
              <a:gd name="T77" fmla="*/ 486 h 486"/>
              <a:gd name="T78" fmla="*/ 356 w 731"/>
              <a:gd name="T79" fmla="*/ 484 h 486"/>
              <a:gd name="T80" fmla="*/ 362 w 731"/>
              <a:gd name="T81" fmla="*/ 483 h 486"/>
              <a:gd name="T82" fmla="*/ 366 w 731"/>
              <a:gd name="T83" fmla="*/ 480 h 486"/>
              <a:gd name="T84" fmla="*/ 370 w 731"/>
              <a:gd name="T85" fmla="*/ 478 h 486"/>
              <a:gd name="T86" fmla="*/ 374 w 731"/>
              <a:gd name="T87" fmla="*/ 474 h 486"/>
              <a:gd name="T88" fmla="*/ 378 w 731"/>
              <a:gd name="T89" fmla="*/ 470 h 486"/>
              <a:gd name="T90" fmla="*/ 718 w 731"/>
              <a:gd name="T91" fmla="*/ 80 h 486"/>
              <a:gd name="T92" fmla="*/ 723 w 731"/>
              <a:gd name="T93" fmla="*/ 75 h 486"/>
              <a:gd name="T94" fmla="*/ 726 w 731"/>
              <a:gd name="T95" fmla="*/ 68 h 486"/>
              <a:gd name="T96" fmla="*/ 729 w 731"/>
              <a:gd name="T97" fmla="*/ 63 h 486"/>
              <a:gd name="T98" fmla="*/ 730 w 731"/>
              <a:gd name="T99" fmla="*/ 55 h 486"/>
              <a:gd name="T100" fmla="*/ 731 w 731"/>
              <a:gd name="T101" fmla="*/ 49 h 486"/>
              <a:gd name="T102" fmla="*/ 730 w 731"/>
              <a:gd name="T103" fmla="*/ 41 h 486"/>
              <a:gd name="T104" fmla="*/ 729 w 731"/>
              <a:gd name="T105" fmla="*/ 35 h 486"/>
              <a:gd name="T106" fmla="*/ 727 w 731"/>
              <a:gd name="T107" fmla="*/ 28 h 486"/>
              <a:gd name="T108" fmla="*/ 341 w 731"/>
              <a:gd name="T109" fmla="*/ 438 h 486"/>
              <a:gd name="T110" fmla="*/ 49 w 731"/>
              <a:gd name="T111" fmla="*/ 438 h 486"/>
              <a:gd name="T112" fmla="*/ 177 w 731"/>
              <a:gd name="T113" fmla="*/ 292 h 486"/>
              <a:gd name="T114" fmla="*/ 469 w 731"/>
              <a:gd name="T115" fmla="*/ 292 h 486"/>
              <a:gd name="T116" fmla="*/ 341 w 731"/>
              <a:gd name="T117" fmla="*/ 43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1" h="486">
                <a:moveTo>
                  <a:pt x="727" y="28"/>
                </a:moveTo>
                <a:lnTo>
                  <a:pt x="724" y="22"/>
                </a:lnTo>
                <a:lnTo>
                  <a:pt x="719" y="17"/>
                </a:lnTo>
                <a:lnTo>
                  <a:pt x="714" y="12"/>
                </a:lnTo>
                <a:lnTo>
                  <a:pt x="708" y="8"/>
                </a:lnTo>
                <a:lnTo>
                  <a:pt x="702" y="5"/>
                </a:lnTo>
                <a:lnTo>
                  <a:pt x="697" y="1"/>
                </a:lnTo>
                <a:lnTo>
                  <a:pt x="689" y="0"/>
                </a:lnTo>
                <a:lnTo>
                  <a:pt x="683" y="0"/>
                </a:lnTo>
                <a:lnTo>
                  <a:pt x="683" y="0"/>
                </a:lnTo>
                <a:lnTo>
                  <a:pt x="390" y="0"/>
                </a:lnTo>
                <a:lnTo>
                  <a:pt x="384" y="0"/>
                </a:lnTo>
                <a:lnTo>
                  <a:pt x="379" y="0"/>
                </a:lnTo>
                <a:lnTo>
                  <a:pt x="375" y="3"/>
                </a:lnTo>
                <a:lnTo>
                  <a:pt x="369" y="4"/>
                </a:lnTo>
                <a:lnTo>
                  <a:pt x="365" y="7"/>
                </a:lnTo>
                <a:lnTo>
                  <a:pt x="361" y="9"/>
                </a:lnTo>
                <a:lnTo>
                  <a:pt x="357" y="12"/>
                </a:lnTo>
                <a:lnTo>
                  <a:pt x="353" y="17"/>
                </a:lnTo>
                <a:lnTo>
                  <a:pt x="12" y="406"/>
                </a:lnTo>
                <a:lnTo>
                  <a:pt x="8" y="412"/>
                </a:lnTo>
                <a:lnTo>
                  <a:pt x="4" y="418"/>
                </a:lnTo>
                <a:lnTo>
                  <a:pt x="2" y="424"/>
                </a:lnTo>
                <a:lnTo>
                  <a:pt x="1" y="431"/>
                </a:lnTo>
                <a:lnTo>
                  <a:pt x="0" y="434"/>
                </a:lnTo>
                <a:lnTo>
                  <a:pt x="0" y="439"/>
                </a:lnTo>
                <a:lnTo>
                  <a:pt x="1" y="448"/>
                </a:lnTo>
                <a:lnTo>
                  <a:pt x="4" y="458"/>
                </a:lnTo>
                <a:lnTo>
                  <a:pt x="8" y="465"/>
                </a:lnTo>
                <a:lnTo>
                  <a:pt x="12" y="470"/>
                </a:lnTo>
                <a:lnTo>
                  <a:pt x="17" y="474"/>
                </a:lnTo>
                <a:lnTo>
                  <a:pt x="23" y="479"/>
                </a:lnTo>
                <a:lnTo>
                  <a:pt x="28" y="482"/>
                </a:lnTo>
                <a:lnTo>
                  <a:pt x="35" y="485"/>
                </a:lnTo>
                <a:lnTo>
                  <a:pt x="42" y="486"/>
                </a:lnTo>
                <a:lnTo>
                  <a:pt x="49" y="486"/>
                </a:lnTo>
                <a:lnTo>
                  <a:pt x="341" y="486"/>
                </a:lnTo>
                <a:lnTo>
                  <a:pt x="347" y="486"/>
                </a:lnTo>
                <a:lnTo>
                  <a:pt x="352" y="486"/>
                </a:lnTo>
                <a:lnTo>
                  <a:pt x="356" y="484"/>
                </a:lnTo>
                <a:lnTo>
                  <a:pt x="362" y="483"/>
                </a:lnTo>
                <a:lnTo>
                  <a:pt x="366" y="480"/>
                </a:lnTo>
                <a:lnTo>
                  <a:pt x="370" y="478"/>
                </a:lnTo>
                <a:lnTo>
                  <a:pt x="374" y="474"/>
                </a:lnTo>
                <a:lnTo>
                  <a:pt x="378" y="470"/>
                </a:lnTo>
                <a:lnTo>
                  <a:pt x="718" y="80"/>
                </a:lnTo>
                <a:lnTo>
                  <a:pt x="723" y="75"/>
                </a:lnTo>
                <a:lnTo>
                  <a:pt x="726" y="68"/>
                </a:lnTo>
                <a:lnTo>
                  <a:pt x="729" y="63"/>
                </a:lnTo>
                <a:lnTo>
                  <a:pt x="730" y="55"/>
                </a:lnTo>
                <a:lnTo>
                  <a:pt x="731" y="49"/>
                </a:lnTo>
                <a:lnTo>
                  <a:pt x="730" y="41"/>
                </a:lnTo>
                <a:lnTo>
                  <a:pt x="729" y="35"/>
                </a:lnTo>
                <a:lnTo>
                  <a:pt x="727" y="28"/>
                </a:lnTo>
                <a:close/>
                <a:moveTo>
                  <a:pt x="341" y="438"/>
                </a:moveTo>
                <a:lnTo>
                  <a:pt x="49" y="438"/>
                </a:lnTo>
                <a:lnTo>
                  <a:pt x="177" y="292"/>
                </a:lnTo>
                <a:lnTo>
                  <a:pt x="469" y="292"/>
                </a:lnTo>
                <a:lnTo>
                  <a:pt x="341" y="438"/>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3" name="Freeform 111"/>
          <p:cNvSpPr>
            <a:spLocks noEditPoints="1"/>
          </p:cNvSpPr>
          <p:nvPr/>
        </p:nvSpPr>
        <p:spPr bwMode="auto">
          <a:xfrm>
            <a:off x="11906251" y="2143921"/>
            <a:ext cx="720726" cy="565150"/>
          </a:xfrm>
          <a:custGeom>
            <a:avLst/>
            <a:gdLst>
              <a:gd name="T0" fmla="*/ 670 w 682"/>
              <a:gd name="T1" fmla="*/ 242 h 535"/>
              <a:gd name="T2" fmla="*/ 670 w 682"/>
              <a:gd name="T3" fmla="*/ 194 h 535"/>
              <a:gd name="T4" fmla="*/ 681 w 682"/>
              <a:gd name="T5" fmla="*/ 187 h 535"/>
              <a:gd name="T6" fmla="*/ 681 w 682"/>
              <a:gd name="T7" fmla="*/ 153 h 535"/>
              <a:gd name="T8" fmla="*/ 670 w 682"/>
              <a:gd name="T9" fmla="*/ 145 h 535"/>
              <a:gd name="T10" fmla="*/ 662 w 682"/>
              <a:gd name="T11" fmla="*/ 11 h 535"/>
              <a:gd name="T12" fmla="*/ 660 w 682"/>
              <a:gd name="T13" fmla="*/ 4 h 535"/>
              <a:gd name="T14" fmla="*/ 654 w 682"/>
              <a:gd name="T15" fmla="*/ 0 h 535"/>
              <a:gd name="T16" fmla="*/ 594 w 682"/>
              <a:gd name="T17" fmla="*/ 0 h 535"/>
              <a:gd name="T18" fmla="*/ 587 w 682"/>
              <a:gd name="T19" fmla="*/ 8 h 535"/>
              <a:gd name="T20" fmla="*/ 375 w 682"/>
              <a:gd name="T21" fmla="*/ 8 h 535"/>
              <a:gd name="T22" fmla="*/ 367 w 682"/>
              <a:gd name="T23" fmla="*/ 0 h 535"/>
              <a:gd name="T24" fmla="*/ 311 w 682"/>
              <a:gd name="T25" fmla="*/ 0 h 535"/>
              <a:gd name="T26" fmla="*/ 304 w 682"/>
              <a:gd name="T27" fmla="*/ 8 h 535"/>
              <a:gd name="T28" fmla="*/ 95 w 682"/>
              <a:gd name="T29" fmla="*/ 8 h 535"/>
              <a:gd name="T30" fmla="*/ 88 w 682"/>
              <a:gd name="T31" fmla="*/ 0 h 535"/>
              <a:gd name="T32" fmla="*/ 28 w 682"/>
              <a:gd name="T33" fmla="*/ 0 h 535"/>
              <a:gd name="T34" fmla="*/ 22 w 682"/>
              <a:gd name="T35" fmla="*/ 4 h 535"/>
              <a:gd name="T36" fmla="*/ 20 w 682"/>
              <a:gd name="T37" fmla="*/ 11 h 535"/>
              <a:gd name="T38" fmla="*/ 12 w 682"/>
              <a:gd name="T39" fmla="*/ 145 h 535"/>
              <a:gd name="T40" fmla="*/ 1 w 682"/>
              <a:gd name="T41" fmla="*/ 153 h 535"/>
              <a:gd name="T42" fmla="*/ 1 w 682"/>
              <a:gd name="T43" fmla="*/ 187 h 535"/>
              <a:gd name="T44" fmla="*/ 12 w 682"/>
              <a:gd name="T45" fmla="*/ 194 h 535"/>
              <a:gd name="T46" fmla="*/ 12 w 682"/>
              <a:gd name="T47" fmla="*/ 242 h 535"/>
              <a:gd name="T48" fmla="*/ 1 w 682"/>
              <a:gd name="T49" fmla="*/ 250 h 535"/>
              <a:gd name="T50" fmla="*/ 1 w 682"/>
              <a:gd name="T51" fmla="*/ 285 h 535"/>
              <a:gd name="T52" fmla="*/ 12 w 682"/>
              <a:gd name="T53" fmla="*/ 292 h 535"/>
              <a:gd name="T54" fmla="*/ 154 w 682"/>
              <a:gd name="T55" fmla="*/ 530 h 535"/>
              <a:gd name="T56" fmla="*/ 163 w 682"/>
              <a:gd name="T57" fmla="*/ 535 h 535"/>
              <a:gd name="T58" fmla="*/ 231 w 682"/>
              <a:gd name="T59" fmla="*/ 533 h 535"/>
              <a:gd name="T60" fmla="*/ 299 w 682"/>
              <a:gd name="T61" fmla="*/ 292 h 535"/>
              <a:gd name="T62" fmla="*/ 444 w 682"/>
              <a:gd name="T63" fmla="*/ 530 h 535"/>
              <a:gd name="T64" fmla="*/ 454 w 682"/>
              <a:gd name="T65" fmla="*/ 535 h 535"/>
              <a:gd name="T66" fmla="*/ 522 w 682"/>
              <a:gd name="T67" fmla="*/ 533 h 535"/>
              <a:gd name="T68" fmla="*/ 589 w 682"/>
              <a:gd name="T69" fmla="*/ 292 h 535"/>
              <a:gd name="T70" fmla="*/ 679 w 682"/>
              <a:gd name="T71" fmla="*/ 288 h 535"/>
              <a:gd name="T72" fmla="*/ 682 w 682"/>
              <a:gd name="T73" fmla="*/ 255 h 535"/>
              <a:gd name="T74" fmla="*/ 196 w 682"/>
              <a:gd name="T75" fmla="*/ 406 h 535"/>
              <a:gd name="T76" fmla="*/ 196 w 682"/>
              <a:gd name="T77" fmla="*/ 408 h 535"/>
              <a:gd name="T78" fmla="*/ 195 w 682"/>
              <a:gd name="T79" fmla="*/ 407 h 535"/>
              <a:gd name="T80" fmla="*/ 166 w 682"/>
              <a:gd name="T81" fmla="*/ 292 h 535"/>
              <a:gd name="T82" fmla="*/ 240 w 682"/>
              <a:gd name="T83" fmla="*/ 242 h 535"/>
              <a:gd name="T84" fmla="*/ 253 w 682"/>
              <a:gd name="T85" fmla="*/ 194 h 535"/>
              <a:gd name="T86" fmla="*/ 325 w 682"/>
              <a:gd name="T87" fmla="*/ 194 h 535"/>
              <a:gd name="T88" fmla="*/ 312 w 682"/>
              <a:gd name="T89" fmla="*/ 242 h 535"/>
              <a:gd name="T90" fmla="*/ 483 w 682"/>
              <a:gd name="T91" fmla="*/ 407 h 535"/>
              <a:gd name="T92" fmla="*/ 483 w 682"/>
              <a:gd name="T93" fmla="*/ 408 h 535"/>
              <a:gd name="T94" fmla="*/ 483 w 682"/>
              <a:gd name="T95" fmla="*/ 406 h 535"/>
              <a:gd name="T96" fmla="*/ 484 w 682"/>
              <a:gd name="T97" fmla="*/ 406 h 535"/>
              <a:gd name="T98" fmla="*/ 426 w 682"/>
              <a:gd name="T99" fmla="*/ 194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535">
                <a:moveTo>
                  <a:pt x="679" y="247"/>
                </a:moveTo>
                <a:lnTo>
                  <a:pt x="674" y="244"/>
                </a:lnTo>
                <a:lnTo>
                  <a:pt x="670" y="242"/>
                </a:lnTo>
                <a:lnTo>
                  <a:pt x="602" y="242"/>
                </a:lnTo>
                <a:lnTo>
                  <a:pt x="615" y="194"/>
                </a:lnTo>
                <a:lnTo>
                  <a:pt x="670" y="194"/>
                </a:lnTo>
                <a:lnTo>
                  <a:pt x="674" y="194"/>
                </a:lnTo>
                <a:lnTo>
                  <a:pt x="679" y="191"/>
                </a:lnTo>
                <a:lnTo>
                  <a:pt x="681" y="187"/>
                </a:lnTo>
                <a:lnTo>
                  <a:pt x="682" y="182"/>
                </a:lnTo>
                <a:lnTo>
                  <a:pt x="682" y="158"/>
                </a:lnTo>
                <a:lnTo>
                  <a:pt x="681" y="153"/>
                </a:lnTo>
                <a:lnTo>
                  <a:pt x="679" y="149"/>
                </a:lnTo>
                <a:lnTo>
                  <a:pt x="674" y="146"/>
                </a:lnTo>
                <a:lnTo>
                  <a:pt x="670" y="145"/>
                </a:lnTo>
                <a:lnTo>
                  <a:pt x="628" y="145"/>
                </a:lnTo>
                <a:lnTo>
                  <a:pt x="662" y="15"/>
                </a:lnTo>
                <a:lnTo>
                  <a:pt x="662" y="11"/>
                </a:lnTo>
                <a:lnTo>
                  <a:pt x="662" y="9"/>
                </a:lnTo>
                <a:lnTo>
                  <a:pt x="662" y="7"/>
                </a:lnTo>
                <a:lnTo>
                  <a:pt x="660" y="4"/>
                </a:lnTo>
                <a:lnTo>
                  <a:pt x="658" y="2"/>
                </a:lnTo>
                <a:lnTo>
                  <a:pt x="656" y="1"/>
                </a:lnTo>
                <a:lnTo>
                  <a:pt x="654" y="0"/>
                </a:lnTo>
                <a:lnTo>
                  <a:pt x="650" y="0"/>
                </a:lnTo>
                <a:lnTo>
                  <a:pt x="599" y="0"/>
                </a:lnTo>
                <a:lnTo>
                  <a:pt x="594" y="0"/>
                </a:lnTo>
                <a:lnTo>
                  <a:pt x="590" y="2"/>
                </a:lnTo>
                <a:lnTo>
                  <a:pt x="588" y="5"/>
                </a:lnTo>
                <a:lnTo>
                  <a:pt x="587" y="8"/>
                </a:lnTo>
                <a:lnTo>
                  <a:pt x="551" y="145"/>
                </a:lnTo>
                <a:lnTo>
                  <a:pt x="412" y="145"/>
                </a:lnTo>
                <a:lnTo>
                  <a:pt x="375" y="8"/>
                </a:lnTo>
                <a:lnTo>
                  <a:pt x="373" y="5"/>
                </a:lnTo>
                <a:lnTo>
                  <a:pt x="371" y="2"/>
                </a:lnTo>
                <a:lnTo>
                  <a:pt x="367" y="0"/>
                </a:lnTo>
                <a:lnTo>
                  <a:pt x="363" y="0"/>
                </a:lnTo>
                <a:lnTo>
                  <a:pt x="316" y="0"/>
                </a:lnTo>
                <a:lnTo>
                  <a:pt x="311" y="0"/>
                </a:lnTo>
                <a:lnTo>
                  <a:pt x="308" y="2"/>
                </a:lnTo>
                <a:lnTo>
                  <a:pt x="305" y="5"/>
                </a:lnTo>
                <a:lnTo>
                  <a:pt x="304" y="8"/>
                </a:lnTo>
                <a:lnTo>
                  <a:pt x="266" y="145"/>
                </a:lnTo>
                <a:lnTo>
                  <a:pt x="130" y="145"/>
                </a:lnTo>
                <a:lnTo>
                  <a:pt x="95" y="8"/>
                </a:lnTo>
                <a:lnTo>
                  <a:pt x="94" y="5"/>
                </a:lnTo>
                <a:lnTo>
                  <a:pt x="92" y="2"/>
                </a:lnTo>
                <a:lnTo>
                  <a:pt x="88" y="0"/>
                </a:lnTo>
                <a:lnTo>
                  <a:pt x="83" y="0"/>
                </a:lnTo>
                <a:lnTo>
                  <a:pt x="32" y="0"/>
                </a:lnTo>
                <a:lnTo>
                  <a:pt x="28" y="0"/>
                </a:lnTo>
                <a:lnTo>
                  <a:pt x="26" y="1"/>
                </a:lnTo>
                <a:lnTo>
                  <a:pt x="24" y="2"/>
                </a:lnTo>
                <a:lnTo>
                  <a:pt x="22" y="4"/>
                </a:lnTo>
                <a:lnTo>
                  <a:pt x="20" y="7"/>
                </a:lnTo>
                <a:lnTo>
                  <a:pt x="20" y="9"/>
                </a:lnTo>
                <a:lnTo>
                  <a:pt x="20" y="11"/>
                </a:lnTo>
                <a:lnTo>
                  <a:pt x="20" y="15"/>
                </a:lnTo>
                <a:lnTo>
                  <a:pt x="54" y="145"/>
                </a:lnTo>
                <a:lnTo>
                  <a:pt x="12" y="145"/>
                </a:lnTo>
                <a:lnTo>
                  <a:pt x="8" y="146"/>
                </a:lnTo>
                <a:lnTo>
                  <a:pt x="4" y="149"/>
                </a:lnTo>
                <a:lnTo>
                  <a:pt x="1" y="153"/>
                </a:lnTo>
                <a:lnTo>
                  <a:pt x="0" y="158"/>
                </a:lnTo>
                <a:lnTo>
                  <a:pt x="0" y="182"/>
                </a:lnTo>
                <a:lnTo>
                  <a:pt x="1" y="187"/>
                </a:lnTo>
                <a:lnTo>
                  <a:pt x="4" y="191"/>
                </a:lnTo>
                <a:lnTo>
                  <a:pt x="8" y="194"/>
                </a:lnTo>
                <a:lnTo>
                  <a:pt x="12" y="194"/>
                </a:lnTo>
                <a:lnTo>
                  <a:pt x="66" y="194"/>
                </a:lnTo>
                <a:lnTo>
                  <a:pt x="79" y="242"/>
                </a:lnTo>
                <a:lnTo>
                  <a:pt x="12" y="242"/>
                </a:lnTo>
                <a:lnTo>
                  <a:pt x="8" y="244"/>
                </a:lnTo>
                <a:lnTo>
                  <a:pt x="4" y="247"/>
                </a:lnTo>
                <a:lnTo>
                  <a:pt x="1" y="250"/>
                </a:lnTo>
                <a:lnTo>
                  <a:pt x="0" y="255"/>
                </a:lnTo>
                <a:lnTo>
                  <a:pt x="0" y="279"/>
                </a:lnTo>
                <a:lnTo>
                  <a:pt x="1" y="285"/>
                </a:lnTo>
                <a:lnTo>
                  <a:pt x="4" y="288"/>
                </a:lnTo>
                <a:lnTo>
                  <a:pt x="8" y="291"/>
                </a:lnTo>
                <a:lnTo>
                  <a:pt x="12" y="292"/>
                </a:lnTo>
                <a:lnTo>
                  <a:pt x="91" y="292"/>
                </a:lnTo>
                <a:lnTo>
                  <a:pt x="153" y="526"/>
                </a:lnTo>
                <a:lnTo>
                  <a:pt x="154" y="530"/>
                </a:lnTo>
                <a:lnTo>
                  <a:pt x="156" y="533"/>
                </a:lnTo>
                <a:lnTo>
                  <a:pt x="160" y="534"/>
                </a:lnTo>
                <a:lnTo>
                  <a:pt x="163" y="535"/>
                </a:lnTo>
                <a:lnTo>
                  <a:pt x="224" y="535"/>
                </a:lnTo>
                <a:lnTo>
                  <a:pt x="228" y="535"/>
                </a:lnTo>
                <a:lnTo>
                  <a:pt x="231" y="533"/>
                </a:lnTo>
                <a:lnTo>
                  <a:pt x="235" y="530"/>
                </a:lnTo>
                <a:lnTo>
                  <a:pt x="236" y="526"/>
                </a:lnTo>
                <a:lnTo>
                  <a:pt x="299" y="292"/>
                </a:lnTo>
                <a:lnTo>
                  <a:pt x="379" y="292"/>
                </a:lnTo>
                <a:lnTo>
                  <a:pt x="442" y="526"/>
                </a:lnTo>
                <a:lnTo>
                  <a:pt x="444" y="530"/>
                </a:lnTo>
                <a:lnTo>
                  <a:pt x="446" y="533"/>
                </a:lnTo>
                <a:lnTo>
                  <a:pt x="450" y="535"/>
                </a:lnTo>
                <a:lnTo>
                  <a:pt x="454" y="535"/>
                </a:lnTo>
                <a:lnTo>
                  <a:pt x="514" y="535"/>
                </a:lnTo>
                <a:lnTo>
                  <a:pt x="519" y="535"/>
                </a:lnTo>
                <a:lnTo>
                  <a:pt x="522" y="533"/>
                </a:lnTo>
                <a:lnTo>
                  <a:pt x="524" y="530"/>
                </a:lnTo>
                <a:lnTo>
                  <a:pt x="526" y="526"/>
                </a:lnTo>
                <a:lnTo>
                  <a:pt x="589" y="292"/>
                </a:lnTo>
                <a:lnTo>
                  <a:pt x="670" y="292"/>
                </a:lnTo>
                <a:lnTo>
                  <a:pt x="674" y="291"/>
                </a:lnTo>
                <a:lnTo>
                  <a:pt x="679" y="288"/>
                </a:lnTo>
                <a:lnTo>
                  <a:pt x="681" y="285"/>
                </a:lnTo>
                <a:lnTo>
                  <a:pt x="682" y="279"/>
                </a:lnTo>
                <a:lnTo>
                  <a:pt x="682" y="255"/>
                </a:lnTo>
                <a:lnTo>
                  <a:pt x="681" y="250"/>
                </a:lnTo>
                <a:lnTo>
                  <a:pt x="679" y="247"/>
                </a:lnTo>
                <a:close/>
                <a:moveTo>
                  <a:pt x="196" y="406"/>
                </a:moveTo>
                <a:lnTo>
                  <a:pt x="196" y="406"/>
                </a:lnTo>
                <a:lnTo>
                  <a:pt x="196" y="407"/>
                </a:lnTo>
                <a:lnTo>
                  <a:pt x="196" y="408"/>
                </a:lnTo>
                <a:lnTo>
                  <a:pt x="196" y="408"/>
                </a:lnTo>
                <a:lnTo>
                  <a:pt x="195" y="408"/>
                </a:lnTo>
                <a:lnTo>
                  <a:pt x="195" y="407"/>
                </a:lnTo>
                <a:lnTo>
                  <a:pt x="195" y="407"/>
                </a:lnTo>
                <a:lnTo>
                  <a:pt x="195" y="406"/>
                </a:lnTo>
                <a:lnTo>
                  <a:pt x="166" y="292"/>
                </a:lnTo>
                <a:lnTo>
                  <a:pt x="226" y="292"/>
                </a:lnTo>
                <a:lnTo>
                  <a:pt x="196" y="406"/>
                </a:lnTo>
                <a:close/>
                <a:moveTo>
                  <a:pt x="240" y="242"/>
                </a:moveTo>
                <a:lnTo>
                  <a:pt x="155" y="242"/>
                </a:lnTo>
                <a:lnTo>
                  <a:pt x="142" y="194"/>
                </a:lnTo>
                <a:lnTo>
                  <a:pt x="253" y="194"/>
                </a:lnTo>
                <a:lnTo>
                  <a:pt x="240" y="242"/>
                </a:lnTo>
                <a:close/>
                <a:moveTo>
                  <a:pt x="312" y="242"/>
                </a:moveTo>
                <a:lnTo>
                  <a:pt x="325" y="194"/>
                </a:lnTo>
                <a:lnTo>
                  <a:pt x="352" y="194"/>
                </a:lnTo>
                <a:lnTo>
                  <a:pt x="365" y="242"/>
                </a:lnTo>
                <a:lnTo>
                  <a:pt x="312" y="242"/>
                </a:lnTo>
                <a:close/>
                <a:moveTo>
                  <a:pt x="484" y="406"/>
                </a:moveTo>
                <a:lnTo>
                  <a:pt x="484" y="407"/>
                </a:lnTo>
                <a:lnTo>
                  <a:pt x="483" y="407"/>
                </a:lnTo>
                <a:lnTo>
                  <a:pt x="483" y="408"/>
                </a:lnTo>
                <a:lnTo>
                  <a:pt x="483" y="408"/>
                </a:lnTo>
                <a:lnTo>
                  <a:pt x="483" y="408"/>
                </a:lnTo>
                <a:lnTo>
                  <a:pt x="483" y="407"/>
                </a:lnTo>
                <a:lnTo>
                  <a:pt x="483" y="406"/>
                </a:lnTo>
                <a:lnTo>
                  <a:pt x="483" y="406"/>
                </a:lnTo>
                <a:lnTo>
                  <a:pt x="452" y="292"/>
                </a:lnTo>
                <a:lnTo>
                  <a:pt x="513" y="292"/>
                </a:lnTo>
                <a:lnTo>
                  <a:pt x="484" y="406"/>
                </a:lnTo>
                <a:close/>
                <a:moveTo>
                  <a:pt x="526" y="242"/>
                </a:moveTo>
                <a:lnTo>
                  <a:pt x="439" y="242"/>
                </a:lnTo>
                <a:lnTo>
                  <a:pt x="426" y="194"/>
                </a:lnTo>
                <a:lnTo>
                  <a:pt x="538" y="194"/>
                </a:lnTo>
                <a:lnTo>
                  <a:pt x="526" y="242"/>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4" name="Freeform 112"/>
          <p:cNvSpPr>
            <a:spLocks/>
          </p:cNvSpPr>
          <p:nvPr/>
        </p:nvSpPr>
        <p:spPr bwMode="auto">
          <a:xfrm>
            <a:off x="15176501" y="4909345"/>
            <a:ext cx="311150" cy="695326"/>
          </a:xfrm>
          <a:custGeom>
            <a:avLst/>
            <a:gdLst>
              <a:gd name="T0" fmla="*/ 292 w 293"/>
              <a:gd name="T1" fmla="*/ 493 h 656"/>
              <a:gd name="T2" fmla="*/ 290 w 293"/>
              <a:gd name="T3" fmla="*/ 490 h 656"/>
              <a:gd name="T4" fmla="*/ 288 w 293"/>
              <a:gd name="T5" fmla="*/ 488 h 656"/>
              <a:gd name="T6" fmla="*/ 284 w 293"/>
              <a:gd name="T7" fmla="*/ 487 h 656"/>
              <a:gd name="T8" fmla="*/ 280 w 293"/>
              <a:gd name="T9" fmla="*/ 487 h 656"/>
              <a:gd name="T10" fmla="*/ 195 w 293"/>
              <a:gd name="T11" fmla="*/ 487 h 656"/>
              <a:gd name="T12" fmla="*/ 195 w 293"/>
              <a:gd name="T13" fmla="*/ 12 h 656"/>
              <a:gd name="T14" fmla="*/ 195 w 293"/>
              <a:gd name="T15" fmla="*/ 6 h 656"/>
              <a:gd name="T16" fmla="*/ 191 w 293"/>
              <a:gd name="T17" fmla="*/ 3 h 656"/>
              <a:gd name="T18" fmla="*/ 188 w 293"/>
              <a:gd name="T19" fmla="*/ 0 h 656"/>
              <a:gd name="T20" fmla="*/ 183 w 293"/>
              <a:gd name="T21" fmla="*/ 0 h 656"/>
              <a:gd name="T22" fmla="*/ 183 w 293"/>
              <a:gd name="T23" fmla="*/ 0 h 656"/>
              <a:gd name="T24" fmla="*/ 110 w 293"/>
              <a:gd name="T25" fmla="*/ 0 h 656"/>
              <a:gd name="T26" fmla="*/ 109 w 293"/>
              <a:gd name="T27" fmla="*/ 0 h 656"/>
              <a:gd name="T28" fmla="*/ 105 w 293"/>
              <a:gd name="T29" fmla="*/ 0 h 656"/>
              <a:gd name="T30" fmla="*/ 101 w 293"/>
              <a:gd name="T31" fmla="*/ 3 h 656"/>
              <a:gd name="T32" fmla="*/ 99 w 293"/>
              <a:gd name="T33" fmla="*/ 6 h 656"/>
              <a:gd name="T34" fmla="*/ 98 w 293"/>
              <a:gd name="T35" fmla="*/ 12 h 656"/>
              <a:gd name="T36" fmla="*/ 98 w 293"/>
              <a:gd name="T37" fmla="*/ 487 h 656"/>
              <a:gd name="T38" fmla="*/ 12 w 293"/>
              <a:gd name="T39" fmla="*/ 487 h 656"/>
              <a:gd name="T40" fmla="*/ 9 w 293"/>
              <a:gd name="T41" fmla="*/ 487 h 656"/>
              <a:gd name="T42" fmla="*/ 6 w 293"/>
              <a:gd name="T43" fmla="*/ 488 h 656"/>
              <a:gd name="T44" fmla="*/ 4 w 293"/>
              <a:gd name="T45" fmla="*/ 490 h 656"/>
              <a:gd name="T46" fmla="*/ 1 w 293"/>
              <a:gd name="T47" fmla="*/ 493 h 656"/>
              <a:gd name="T48" fmla="*/ 0 w 293"/>
              <a:gd name="T49" fmla="*/ 497 h 656"/>
              <a:gd name="T50" fmla="*/ 0 w 293"/>
              <a:gd name="T51" fmla="*/ 501 h 656"/>
              <a:gd name="T52" fmla="*/ 1 w 293"/>
              <a:gd name="T53" fmla="*/ 504 h 656"/>
              <a:gd name="T54" fmla="*/ 4 w 293"/>
              <a:gd name="T55" fmla="*/ 507 h 656"/>
              <a:gd name="T56" fmla="*/ 139 w 293"/>
              <a:gd name="T57" fmla="*/ 653 h 656"/>
              <a:gd name="T58" fmla="*/ 143 w 293"/>
              <a:gd name="T59" fmla="*/ 656 h 656"/>
              <a:gd name="T60" fmla="*/ 147 w 293"/>
              <a:gd name="T61" fmla="*/ 656 h 656"/>
              <a:gd name="T62" fmla="*/ 153 w 293"/>
              <a:gd name="T63" fmla="*/ 656 h 656"/>
              <a:gd name="T64" fmla="*/ 156 w 293"/>
              <a:gd name="T65" fmla="*/ 653 h 656"/>
              <a:gd name="T66" fmla="*/ 290 w 293"/>
              <a:gd name="T67" fmla="*/ 507 h 656"/>
              <a:gd name="T68" fmla="*/ 292 w 293"/>
              <a:gd name="T69" fmla="*/ 504 h 656"/>
              <a:gd name="T70" fmla="*/ 293 w 293"/>
              <a:gd name="T71" fmla="*/ 501 h 656"/>
              <a:gd name="T72" fmla="*/ 293 w 293"/>
              <a:gd name="T73" fmla="*/ 497 h 656"/>
              <a:gd name="T74" fmla="*/ 292 w 293"/>
              <a:gd name="T75" fmla="*/ 493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656">
                <a:moveTo>
                  <a:pt x="292" y="493"/>
                </a:moveTo>
                <a:lnTo>
                  <a:pt x="290" y="490"/>
                </a:lnTo>
                <a:lnTo>
                  <a:pt x="288" y="488"/>
                </a:lnTo>
                <a:lnTo>
                  <a:pt x="284" y="487"/>
                </a:lnTo>
                <a:lnTo>
                  <a:pt x="280" y="487"/>
                </a:lnTo>
                <a:lnTo>
                  <a:pt x="195" y="487"/>
                </a:lnTo>
                <a:lnTo>
                  <a:pt x="195" y="12"/>
                </a:lnTo>
                <a:lnTo>
                  <a:pt x="195" y="6"/>
                </a:lnTo>
                <a:lnTo>
                  <a:pt x="191" y="3"/>
                </a:lnTo>
                <a:lnTo>
                  <a:pt x="188" y="0"/>
                </a:lnTo>
                <a:lnTo>
                  <a:pt x="183" y="0"/>
                </a:lnTo>
                <a:lnTo>
                  <a:pt x="183" y="0"/>
                </a:lnTo>
                <a:lnTo>
                  <a:pt x="110" y="0"/>
                </a:lnTo>
                <a:lnTo>
                  <a:pt x="109" y="0"/>
                </a:lnTo>
                <a:lnTo>
                  <a:pt x="105" y="0"/>
                </a:lnTo>
                <a:lnTo>
                  <a:pt x="101" y="3"/>
                </a:lnTo>
                <a:lnTo>
                  <a:pt x="99" y="6"/>
                </a:lnTo>
                <a:lnTo>
                  <a:pt x="98" y="12"/>
                </a:lnTo>
                <a:lnTo>
                  <a:pt x="98" y="487"/>
                </a:lnTo>
                <a:lnTo>
                  <a:pt x="12" y="487"/>
                </a:lnTo>
                <a:lnTo>
                  <a:pt x="9" y="487"/>
                </a:lnTo>
                <a:lnTo>
                  <a:pt x="6" y="488"/>
                </a:lnTo>
                <a:lnTo>
                  <a:pt x="4" y="490"/>
                </a:lnTo>
                <a:lnTo>
                  <a:pt x="1" y="493"/>
                </a:lnTo>
                <a:lnTo>
                  <a:pt x="0" y="497"/>
                </a:lnTo>
                <a:lnTo>
                  <a:pt x="0" y="501"/>
                </a:lnTo>
                <a:lnTo>
                  <a:pt x="1" y="504"/>
                </a:lnTo>
                <a:lnTo>
                  <a:pt x="4" y="507"/>
                </a:lnTo>
                <a:lnTo>
                  <a:pt x="139" y="653"/>
                </a:lnTo>
                <a:lnTo>
                  <a:pt x="143" y="656"/>
                </a:lnTo>
                <a:lnTo>
                  <a:pt x="147" y="656"/>
                </a:lnTo>
                <a:lnTo>
                  <a:pt x="153" y="656"/>
                </a:lnTo>
                <a:lnTo>
                  <a:pt x="156" y="653"/>
                </a:lnTo>
                <a:lnTo>
                  <a:pt x="290" y="507"/>
                </a:lnTo>
                <a:lnTo>
                  <a:pt x="292" y="504"/>
                </a:lnTo>
                <a:lnTo>
                  <a:pt x="293" y="501"/>
                </a:lnTo>
                <a:lnTo>
                  <a:pt x="293" y="497"/>
                </a:lnTo>
                <a:lnTo>
                  <a:pt x="292" y="493"/>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5" name="Freeform 113"/>
          <p:cNvSpPr>
            <a:spLocks noEditPoints="1"/>
          </p:cNvSpPr>
          <p:nvPr/>
        </p:nvSpPr>
        <p:spPr bwMode="auto">
          <a:xfrm>
            <a:off x="13420727" y="2118521"/>
            <a:ext cx="619126" cy="619126"/>
          </a:xfrm>
          <a:custGeom>
            <a:avLst/>
            <a:gdLst>
              <a:gd name="T0" fmla="*/ 512 w 585"/>
              <a:gd name="T1" fmla="*/ 99 h 585"/>
              <a:gd name="T2" fmla="*/ 455 w 585"/>
              <a:gd name="T3" fmla="*/ 49 h 585"/>
              <a:gd name="T4" fmla="*/ 387 w 585"/>
              <a:gd name="T5" fmla="*/ 16 h 585"/>
              <a:gd name="T6" fmla="*/ 312 w 585"/>
              <a:gd name="T7" fmla="*/ 1 h 585"/>
              <a:gd name="T8" fmla="*/ 235 w 585"/>
              <a:gd name="T9" fmla="*/ 6 h 585"/>
              <a:gd name="T10" fmla="*/ 162 w 585"/>
              <a:gd name="T11" fmla="*/ 30 h 585"/>
              <a:gd name="T12" fmla="*/ 99 w 585"/>
              <a:gd name="T13" fmla="*/ 73 h 585"/>
              <a:gd name="T14" fmla="*/ 49 w 585"/>
              <a:gd name="T15" fmla="*/ 129 h 585"/>
              <a:gd name="T16" fmla="*/ 15 w 585"/>
              <a:gd name="T17" fmla="*/ 197 h 585"/>
              <a:gd name="T18" fmla="*/ 0 w 585"/>
              <a:gd name="T19" fmla="*/ 273 h 585"/>
              <a:gd name="T20" fmla="*/ 6 w 585"/>
              <a:gd name="T21" fmla="*/ 351 h 585"/>
              <a:gd name="T22" fmla="*/ 31 w 585"/>
              <a:gd name="T23" fmla="*/ 422 h 585"/>
              <a:gd name="T24" fmla="*/ 73 w 585"/>
              <a:gd name="T25" fmla="*/ 486 h 585"/>
              <a:gd name="T26" fmla="*/ 129 w 585"/>
              <a:gd name="T27" fmla="*/ 535 h 585"/>
              <a:gd name="T28" fmla="*/ 198 w 585"/>
              <a:gd name="T29" fmla="*/ 569 h 585"/>
              <a:gd name="T30" fmla="*/ 273 w 585"/>
              <a:gd name="T31" fmla="*/ 584 h 585"/>
              <a:gd name="T32" fmla="*/ 350 w 585"/>
              <a:gd name="T33" fmla="*/ 578 h 585"/>
              <a:gd name="T34" fmla="*/ 422 w 585"/>
              <a:gd name="T35" fmla="*/ 555 h 585"/>
              <a:gd name="T36" fmla="*/ 485 w 585"/>
              <a:gd name="T37" fmla="*/ 512 h 585"/>
              <a:gd name="T38" fmla="*/ 535 w 585"/>
              <a:gd name="T39" fmla="*/ 455 h 585"/>
              <a:gd name="T40" fmla="*/ 570 w 585"/>
              <a:gd name="T41" fmla="*/ 387 h 585"/>
              <a:gd name="T42" fmla="*/ 584 w 585"/>
              <a:gd name="T43" fmla="*/ 312 h 585"/>
              <a:gd name="T44" fmla="*/ 579 w 585"/>
              <a:gd name="T45" fmla="*/ 234 h 585"/>
              <a:gd name="T46" fmla="*/ 554 w 585"/>
              <a:gd name="T47" fmla="*/ 163 h 585"/>
              <a:gd name="T48" fmla="*/ 456 w 585"/>
              <a:gd name="T49" fmla="*/ 419 h 585"/>
              <a:gd name="T50" fmla="*/ 418 w 585"/>
              <a:gd name="T51" fmla="*/ 456 h 585"/>
              <a:gd name="T52" fmla="*/ 372 w 585"/>
              <a:gd name="T53" fmla="*/ 483 h 585"/>
              <a:gd name="T54" fmla="*/ 320 w 585"/>
              <a:gd name="T55" fmla="*/ 497 h 585"/>
              <a:gd name="T56" fmla="*/ 265 w 585"/>
              <a:gd name="T57" fmla="*/ 497 h 585"/>
              <a:gd name="T58" fmla="*/ 213 w 585"/>
              <a:gd name="T59" fmla="*/ 483 h 585"/>
              <a:gd name="T60" fmla="*/ 166 w 585"/>
              <a:gd name="T61" fmla="*/ 456 h 585"/>
              <a:gd name="T62" fmla="*/ 128 w 585"/>
              <a:gd name="T63" fmla="*/ 419 h 585"/>
              <a:gd name="T64" fmla="*/ 101 w 585"/>
              <a:gd name="T65" fmla="*/ 372 h 585"/>
              <a:gd name="T66" fmla="*/ 87 w 585"/>
              <a:gd name="T67" fmla="*/ 320 h 585"/>
              <a:gd name="T68" fmla="*/ 87 w 585"/>
              <a:gd name="T69" fmla="*/ 264 h 585"/>
              <a:gd name="T70" fmla="*/ 101 w 585"/>
              <a:gd name="T71" fmla="*/ 212 h 585"/>
              <a:gd name="T72" fmla="*/ 128 w 585"/>
              <a:gd name="T73" fmla="*/ 166 h 585"/>
              <a:gd name="T74" fmla="*/ 166 w 585"/>
              <a:gd name="T75" fmla="*/ 128 h 585"/>
              <a:gd name="T76" fmla="*/ 213 w 585"/>
              <a:gd name="T77" fmla="*/ 101 h 585"/>
              <a:gd name="T78" fmla="*/ 265 w 585"/>
              <a:gd name="T79" fmla="*/ 87 h 585"/>
              <a:gd name="T80" fmla="*/ 320 w 585"/>
              <a:gd name="T81" fmla="*/ 87 h 585"/>
              <a:gd name="T82" fmla="*/ 372 w 585"/>
              <a:gd name="T83" fmla="*/ 101 h 585"/>
              <a:gd name="T84" fmla="*/ 418 w 585"/>
              <a:gd name="T85" fmla="*/ 128 h 585"/>
              <a:gd name="T86" fmla="*/ 456 w 585"/>
              <a:gd name="T87" fmla="*/ 166 h 585"/>
              <a:gd name="T88" fmla="*/ 483 w 585"/>
              <a:gd name="T89" fmla="*/ 212 h 585"/>
              <a:gd name="T90" fmla="*/ 497 w 585"/>
              <a:gd name="T91" fmla="*/ 264 h 585"/>
              <a:gd name="T92" fmla="*/ 497 w 585"/>
              <a:gd name="T93" fmla="*/ 320 h 585"/>
              <a:gd name="T94" fmla="*/ 483 w 585"/>
              <a:gd name="T95" fmla="*/ 372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5" h="585">
                <a:moveTo>
                  <a:pt x="546" y="145"/>
                </a:moveTo>
                <a:lnTo>
                  <a:pt x="535" y="129"/>
                </a:lnTo>
                <a:lnTo>
                  <a:pt x="524" y="114"/>
                </a:lnTo>
                <a:lnTo>
                  <a:pt x="512" y="99"/>
                </a:lnTo>
                <a:lnTo>
                  <a:pt x="499" y="85"/>
                </a:lnTo>
                <a:lnTo>
                  <a:pt x="485" y="73"/>
                </a:lnTo>
                <a:lnTo>
                  <a:pt x="471" y="60"/>
                </a:lnTo>
                <a:lnTo>
                  <a:pt x="455" y="49"/>
                </a:lnTo>
                <a:lnTo>
                  <a:pt x="439" y="40"/>
                </a:lnTo>
                <a:lnTo>
                  <a:pt x="422" y="30"/>
                </a:lnTo>
                <a:lnTo>
                  <a:pt x="404" y="22"/>
                </a:lnTo>
                <a:lnTo>
                  <a:pt x="387" y="16"/>
                </a:lnTo>
                <a:lnTo>
                  <a:pt x="369" y="9"/>
                </a:lnTo>
                <a:lnTo>
                  <a:pt x="350" y="6"/>
                </a:lnTo>
                <a:lnTo>
                  <a:pt x="331" y="3"/>
                </a:lnTo>
                <a:lnTo>
                  <a:pt x="312" y="1"/>
                </a:lnTo>
                <a:lnTo>
                  <a:pt x="292" y="0"/>
                </a:lnTo>
                <a:lnTo>
                  <a:pt x="273" y="1"/>
                </a:lnTo>
                <a:lnTo>
                  <a:pt x="253" y="3"/>
                </a:lnTo>
                <a:lnTo>
                  <a:pt x="235" y="6"/>
                </a:lnTo>
                <a:lnTo>
                  <a:pt x="216" y="9"/>
                </a:lnTo>
                <a:lnTo>
                  <a:pt x="198" y="16"/>
                </a:lnTo>
                <a:lnTo>
                  <a:pt x="180" y="22"/>
                </a:lnTo>
                <a:lnTo>
                  <a:pt x="162" y="30"/>
                </a:lnTo>
                <a:lnTo>
                  <a:pt x="145" y="40"/>
                </a:lnTo>
                <a:lnTo>
                  <a:pt x="129" y="49"/>
                </a:lnTo>
                <a:lnTo>
                  <a:pt x="114" y="60"/>
                </a:lnTo>
                <a:lnTo>
                  <a:pt x="99" y="73"/>
                </a:lnTo>
                <a:lnTo>
                  <a:pt x="86" y="85"/>
                </a:lnTo>
                <a:lnTo>
                  <a:pt x="73" y="99"/>
                </a:lnTo>
                <a:lnTo>
                  <a:pt x="61" y="114"/>
                </a:lnTo>
                <a:lnTo>
                  <a:pt x="49" y="129"/>
                </a:lnTo>
                <a:lnTo>
                  <a:pt x="39" y="145"/>
                </a:lnTo>
                <a:lnTo>
                  <a:pt x="31" y="163"/>
                </a:lnTo>
                <a:lnTo>
                  <a:pt x="22" y="180"/>
                </a:lnTo>
                <a:lnTo>
                  <a:pt x="15" y="197"/>
                </a:lnTo>
                <a:lnTo>
                  <a:pt x="10" y="216"/>
                </a:lnTo>
                <a:lnTo>
                  <a:pt x="6" y="234"/>
                </a:lnTo>
                <a:lnTo>
                  <a:pt x="3" y="253"/>
                </a:lnTo>
                <a:lnTo>
                  <a:pt x="0" y="273"/>
                </a:lnTo>
                <a:lnTo>
                  <a:pt x="0" y="292"/>
                </a:lnTo>
                <a:lnTo>
                  <a:pt x="0" y="312"/>
                </a:lnTo>
                <a:lnTo>
                  <a:pt x="3" y="331"/>
                </a:lnTo>
                <a:lnTo>
                  <a:pt x="6" y="351"/>
                </a:lnTo>
                <a:lnTo>
                  <a:pt x="10" y="369"/>
                </a:lnTo>
                <a:lnTo>
                  <a:pt x="15" y="387"/>
                </a:lnTo>
                <a:lnTo>
                  <a:pt x="22" y="405"/>
                </a:lnTo>
                <a:lnTo>
                  <a:pt x="31" y="422"/>
                </a:lnTo>
                <a:lnTo>
                  <a:pt x="39" y="439"/>
                </a:lnTo>
                <a:lnTo>
                  <a:pt x="49" y="455"/>
                </a:lnTo>
                <a:lnTo>
                  <a:pt x="61" y="470"/>
                </a:lnTo>
                <a:lnTo>
                  <a:pt x="73" y="486"/>
                </a:lnTo>
                <a:lnTo>
                  <a:pt x="86" y="500"/>
                </a:lnTo>
                <a:lnTo>
                  <a:pt x="99" y="512"/>
                </a:lnTo>
                <a:lnTo>
                  <a:pt x="114" y="524"/>
                </a:lnTo>
                <a:lnTo>
                  <a:pt x="129" y="535"/>
                </a:lnTo>
                <a:lnTo>
                  <a:pt x="145" y="545"/>
                </a:lnTo>
                <a:lnTo>
                  <a:pt x="162" y="555"/>
                </a:lnTo>
                <a:lnTo>
                  <a:pt x="180" y="562"/>
                </a:lnTo>
                <a:lnTo>
                  <a:pt x="198" y="569"/>
                </a:lnTo>
                <a:lnTo>
                  <a:pt x="216" y="575"/>
                </a:lnTo>
                <a:lnTo>
                  <a:pt x="235" y="578"/>
                </a:lnTo>
                <a:lnTo>
                  <a:pt x="253" y="582"/>
                </a:lnTo>
                <a:lnTo>
                  <a:pt x="273" y="584"/>
                </a:lnTo>
                <a:lnTo>
                  <a:pt x="292" y="585"/>
                </a:lnTo>
                <a:lnTo>
                  <a:pt x="312" y="584"/>
                </a:lnTo>
                <a:lnTo>
                  <a:pt x="331" y="582"/>
                </a:lnTo>
                <a:lnTo>
                  <a:pt x="350" y="578"/>
                </a:lnTo>
                <a:lnTo>
                  <a:pt x="369" y="575"/>
                </a:lnTo>
                <a:lnTo>
                  <a:pt x="387" y="569"/>
                </a:lnTo>
                <a:lnTo>
                  <a:pt x="404" y="562"/>
                </a:lnTo>
                <a:lnTo>
                  <a:pt x="422" y="555"/>
                </a:lnTo>
                <a:lnTo>
                  <a:pt x="439" y="545"/>
                </a:lnTo>
                <a:lnTo>
                  <a:pt x="455" y="535"/>
                </a:lnTo>
                <a:lnTo>
                  <a:pt x="471" y="524"/>
                </a:lnTo>
                <a:lnTo>
                  <a:pt x="485" y="512"/>
                </a:lnTo>
                <a:lnTo>
                  <a:pt x="499" y="500"/>
                </a:lnTo>
                <a:lnTo>
                  <a:pt x="512" y="486"/>
                </a:lnTo>
                <a:lnTo>
                  <a:pt x="524" y="470"/>
                </a:lnTo>
                <a:lnTo>
                  <a:pt x="535" y="455"/>
                </a:lnTo>
                <a:lnTo>
                  <a:pt x="546" y="439"/>
                </a:lnTo>
                <a:lnTo>
                  <a:pt x="554" y="422"/>
                </a:lnTo>
                <a:lnTo>
                  <a:pt x="562" y="405"/>
                </a:lnTo>
                <a:lnTo>
                  <a:pt x="570" y="387"/>
                </a:lnTo>
                <a:lnTo>
                  <a:pt x="575" y="369"/>
                </a:lnTo>
                <a:lnTo>
                  <a:pt x="579" y="351"/>
                </a:lnTo>
                <a:lnTo>
                  <a:pt x="582" y="331"/>
                </a:lnTo>
                <a:lnTo>
                  <a:pt x="584" y="312"/>
                </a:lnTo>
                <a:lnTo>
                  <a:pt x="585" y="292"/>
                </a:lnTo>
                <a:lnTo>
                  <a:pt x="584" y="273"/>
                </a:lnTo>
                <a:lnTo>
                  <a:pt x="582" y="253"/>
                </a:lnTo>
                <a:lnTo>
                  <a:pt x="579" y="234"/>
                </a:lnTo>
                <a:lnTo>
                  <a:pt x="575" y="216"/>
                </a:lnTo>
                <a:lnTo>
                  <a:pt x="570" y="197"/>
                </a:lnTo>
                <a:lnTo>
                  <a:pt x="562" y="180"/>
                </a:lnTo>
                <a:lnTo>
                  <a:pt x="554" y="163"/>
                </a:lnTo>
                <a:lnTo>
                  <a:pt x="546" y="145"/>
                </a:lnTo>
                <a:close/>
                <a:moveTo>
                  <a:pt x="471" y="396"/>
                </a:moveTo>
                <a:lnTo>
                  <a:pt x="465" y="408"/>
                </a:lnTo>
                <a:lnTo>
                  <a:pt x="456" y="419"/>
                </a:lnTo>
                <a:lnTo>
                  <a:pt x="447" y="429"/>
                </a:lnTo>
                <a:lnTo>
                  <a:pt x="439" y="439"/>
                </a:lnTo>
                <a:lnTo>
                  <a:pt x="429" y="448"/>
                </a:lnTo>
                <a:lnTo>
                  <a:pt x="418" y="456"/>
                </a:lnTo>
                <a:lnTo>
                  <a:pt x="408" y="464"/>
                </a:lnTo>
                <a:lnTo>
                  <a:pt x="396" y="472"/>
                </a:lnTo>
                <a:lnTo>
                  <a:pt x="384" y="478"/>
                </a:lnTo>
                <a:lnTo>
                  <a:pt x="372" y="483"/>
                </a:lnTo>
                <a:lnTo>
                  <a:pt x="359" y="489"/>
                </a:lnTo>
                <a:lnTo>
                  <a:pt x="346" y="492"/>
                </a:lnTo>
                <a:lnTo>
                  <a:pt x="333" y="495"/>
                </a:lnTo>
                <a:lnTo>
                  <a:pt x="320" y="497"/>
                </a:lnTo>
                <a:lnTo>
                  <a:pt x="306" y="499"/>
                </a:lnTo>
                <a:lnTo>
                  <a:pt x="292" y="500"/>
                </a:lnTo>
                <a:lnTo>
                  <a:pt x="278" y="499"/>
                </a:lnTo>
                <a:lnTo>
                  <a:pt x="265" y="497"/>
                </a:lnTo>
                <a:lnTo>
                  <a:pt x="251" y="495"/>
                </a:lnTo>
                <a:lnTo>
                  <a:pt x="238" y="492"/>
                </a:lnTo>
                <a:lnTo>
                  <a:pt x="225" y="489"/>
                </a:lnTo>
                <a:lnTo>
                  <a:pt x="213" y="483"/>
                </a:lnTo>
                <a:lnTo>
                  <a:pt x="200" y="478"/>
                </a:lnTo>
                <a:lnTo>
                  <a:pt x="188" y="472"/>
                </a:lnTo>
                <a:lnTo>
                  <a:pt x="176" y="464"/>
                </a:lnTo>
                <a:lnTo>
                  <a:pt x="166" y="456"/>
                </a:lnTo>
                <a:lnTo>
                  <a:pt x="156" y="448"/>
                </a:lnTo>
                <a:lnTo>
                  <a:pt x="146" y="439"/>
                </a:lnTo>
                <a:lnTo>
                  <a:pt x="136" y="429"/>
                </a:lnTo>
                <a:lnTo>
                  <a:pt x="128" y="419"/>
                </a:lnTo>
                <a:lnTo>
                  <a:pt x="120" y="408"/>
                </a:lnTo>
                <a:lnTo>
                  <a:pt x="113" y="396"/>
                </a:lnTo>
                <a:lnTo>
                  <a:pt x="106" y="384"/>
                </a:lnTo>
                <a:lnTo>
                  <a:pt x="101" y="372"/>
                </a:lnTo>
                <a:lnTo>
                  <a:pt x="96" y="359"/>
                </a:lnTo>
                <a:lnTo>
                  <a:pt x="92" y="346"/>
                </a:lnTo>
                <a:lnTo>
                  <a:pt x="89" y="333"/>
                </a:lnTo>
                <a:lnTo>
                  <a:pt x="87" y="320"/>
                </a:lnTo>
                <a:lnTo>
                  <a:pt x="86" y="306"/>
                </a:lnTo>
                <a:lnTo>
                  <a:pt x="86" y="292"/>
                </a:lnTo>
                <a:lnTo>
                  <a:pt x="86" y="278"/>
                </a:lnTo>
                <a:lnTo>
                  <a:pt x="87" y="264"/>
                </a:lnTo>
                <a:lnTo>
                  <a:pt x="89" y="251"/>
                </a:lnTo>
                <a:lnTo>
                  <a:pt x="92" y="238"/>
                </a:lnTo>
                <a:lnTo>
                  <a:pt x="96" y="225"/>
                </a:lnTo>
                <a:lnTo>
                  <a:pt x="101" y="212"/>
                </a:lnTo>
                <a:lnTo>
                  <a:pt x="106" y="201"/>
                </a:lnTo>
                <a:lnTo>
                  <a:pt x="113" y="189"/>
                </a:lnTo>
                <a:lnTo>
                  <a:pt x="120" y="177"/>
                </a:lnTo>
                <a:lnTo>
                  <a:pt x="128" y="166"/>
                </a:lnTo>
                <a:lnTo>
                  <a:pt x="136" y="155"/>
                </a:lnTo>
                <a:lnTo>
                  <a:pt x="146" y="145"/>
                </a:lnTo>
                <a:lnTo>
                  <a:pt x="156" y="137"/>
                </a:lnTo>
                <a:lnTo>
                  <a:pt x="166" y="128"/>
                </a:lnTo>
                <a:lnTo>
                  <a:pt x="176" y="121"/>
                </a:lnTo>
                <a:lnTo>
                  <a:pt x="188" y="113"/>
                </a:lnTo>
                <a:lnTo>
                  <a:pt x="200" y="107"/>
                </a:lnTo>
                <a:lnTo>
                  <a:pt x="213" y="101"/>
                </a:lnTo>
                <a:lnTo>
                  <a:pt x="225" y="96"/>
                </a:lnTo>
                <a:lnTo>
                  <a:pt x="238" y="93"/>
                </a:lnTo>
                <a:lnTo>
                  <a:pt x="251" y="89"/>
                </a:lnTo>
                <a:lnTo>
                  <a:pt x="265" y="87"/>
                </a:lnTo>
                <a:lnTo>
                  <a:pt x="278" y="86"/>
                </a:lnTo>
                <a:lnTo>
                  <a:pt x="292" y="85"/>
                </a:lnTo>
                <a:lnTo>
                  <a:pt x="306" y="86"/>
                </a:lnTo>
                <a:lnTo>
                  <a:pt x="320" y="87"/>
                </a:lnTo>
                <a:lnTo>
                  <a:pt x="333" y="89"/>
                </a:lnTo>
                <a:lnTo>
                  <a:pt x="346" y="93"/>
                </a:lnTo>
                <a:lnTo>
                  <a:pt x="359" y="96"/>
                </a:lnTo>
                <a:lnTo>
                  <a:pt x="372" y="101"/>
                </a:lnTo>
                <a:lnTo>
                  <a:pt x="384" y="107"/>
                </a:lnTo>
                <a:lnTo>
                  <a:pt x="396" y="113"/>
                </a:lnTo>
                <a:lnTo>
                  <a:pt x="408" y="121"/>
                </a:lnTo>
                <a:lnTo>
                  <a:pt x="418" y="128"/>
                </a:lnTo>
                <a:lnTo>
                  <a:pt x="429" y="137"/>
                </a:lnTo>
                <a:lnTo>
                  <a:pt x="439" y="145"/>
                </a:lnTo>
                <a:lnTo>
                  <a:pt x="447" y="155"/>
                </a:lnTo>
                <a:lnTo>
                  <a:pt x="456" y="166"/>
                </a:lnTo>
                <a:lnTo>
                  <a:pt x="465" y="177"/>
                </a:lnTo>
                <a:lnTo>
                  <a:pt x="471" y="189"/>
                </a:lnTo>
                <a:lnTo>
                  <a:pt x="478" y="201"/>
                </a:lnTo>
                <a:lnTo>
                  <a:pt x="483" y="212"/>
                </a:lnTo>
                <a:lnTo>
                  <a:pt x="489" y="225"/>
                </a:lnTo>
                <a:lnTo>
                  <a:pt x="493" y="238"/>
                </a:lnTo>
                <a:lnTo>
                  <a:pt x="495" y="251"/>
                </a:lnTo>
                <a:lnTo>
                  <a:pt x="497" y="264"/>
                </a:lnTo>
                <a:lnTo>
                  <a:pt x="499" y="278"/>
                </a:lnTo>
                <a:lnTo>
                  <a:pt x="499" y="292"/>
                </a:lnTo>
                <a:lnTo>
                  <a:pt x="499" y="306"/>
                </a:lnTo>
                <a:lnTo>
                  <a:pt x="497" y="320"/>
                </a:lnTo>
                <a:lnTo>
                  <a:pt x="495" y="333"/>
                </a:lnTo>
                <a:lnTo>
                  <a:pt x="493" y="346"/>
                </a:lnTo>
                <a:lnTo>
                  <a:pt x="489" y="359"/>
                </a:lnTo>
                <a:lnTo>
                  <a:pt x="483" y="372"/>
                </a:lnTo>
                <a:lnTo>
                  <a:pt x="478" y="384"/>
                </a:lnTo>
                <a:lnTo>
                  <a:pt x="471" y="396"/>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6" name="Freeform 114"/>
          <p:cNvSpPr>
            <a:spLocks/>
          </p:cNvSpPr>
          <p:nvPr/>
        </p:nvSpPr>
        <p:spPr bwMode="auto">
          <a:xfrm>
            <a:off x="13589000" y="2274094"/>
            <a:ext cx="282576" cy="307976"/>
          </a:xfrm>
          <a:custGeom>
            <a:avLst/>
            <a:gdLst>
              <a:gd name="T0" fmla="*/ 256 w 268"/>
              <a:gd name="T1" fmla="*/ 145 h 291"/>
              <a:gd name="T2" fmla="*/ 183 w 268"/>
              <a:gd name="T3" fmla="*/ 145 h 291"/>
              <a:gd name="T4" fmla="*/ 183 w 268"/>
              <a:gd name="T5" fmla="*/ 11 h 291"/>
              <a:gd name="T6" fmla="*/ 183 w 268"/>
              <a:gd name="T7" fmla="*/ 6 h 291"/>
              <a:gd name="T8" fmla="*/ 179 w 268"/>
              <a:gd name="T9" fmla="*/ 3 h 291"/>
              <a:gd name="T10" fmla="*/ 176 w 268"/>
              <a:gd name="T11" fmla="*/ 0 h 291"/>
              <a:gd name="T12" fmla="*/ 171 w 268"/>
              <a:gd name="T13" fmla="*/ 0 h 291"/>
              <a:gd name="T14" fmla="*/ 97 w 268"/>
              <a:gd name="T15" fmla="*/ 0 h 291"/>
              <a:gd name="T16" fmla="*/ 93 w 268"/>
              <a:gd name="T17" fmla="*/ 0 h 291"/>
              <a:gd name="T18" fmla="*/ 89 w 268"/>
              <a:gd name="T19" fmla="*/ 3 h 291"/>
              <a:gd name="T20" fmla="*/ 86 w 268"/>
              <a:gd name="T21" fmla="*/ 6 h 291"/>
              <a:gd name="T22" fmla="*/ 85 w 268"/>
              <a:gd name="T23" fmla="*/ 11 h 291"/>
              <a:gd name="T24" fmla="*/ 85 w 268"/>
              <a:gd name="T25" fmla="*/ 145 h 291"/>
              <a:gd name="T26" fmla="*/ 13 w 268"/>
              <a:gd name="T27" fmla="*/ 145 h 291"/>
              <a:gd name="T28" fmla="*/ 9 w 268"/>
              <a:gd name="T29" fmla="*/ 145 h 291"/>
              <a:gd name="T30" fmla="*/ 5 w 268"/>
              <a:gd name="T31" fmla="*/ 147 h 291"/>
              <a:gd name="T32" fmla="*/ 3 w 268"/>
              <a:gd name="T33" fmla="*/ 150 h 291"/>
              <a:gd name="T34" fmla="*/ 1 w 268"/>
              <a:gd name="T35" fmla="*/ 153 h 291"/>
              <a:gd name="T36" fmla="*/ 0 w 268"/>
              <a:gd name="T37" fmla="*/ 156 h 291"/>
              <a:gd name="T38" fmla="*/ 0 w 268"/>
              <a:gd name="T39" fmla="*/ 159 h 291"/>
              <a:gd name="T40" fmla="*/ 1 w 268"/>
              <a:gd name="T41" fmla="*/ 163 h 291"/>
              <a:gd name="T42" fmla="*/ 3 w 268"/>
              <a:gd name="T43" fmla="*/ 166 h 291"/>
              <a:gd name="T44" fmla="*/ 125 w 268"/>
              <a:gd name="T45" fmla="*/ 288 h 291"/>
              <a:gd name="T46" fmla="*/ 130 w 268"/>
              <a:gd name="T47" fmla="*/ 291 h 291"/>
              <a:gd name="T48" fmla="*/ 134 w 268"/>
              <a:gd name="T49" fmla="*/ 291 h 291"/>
              <a:gd name="T50" fmla="*/ 138 w 268"/>
              <a:gd name="T51" fmla="*/ 291 h 291"/>
              <a:gd name="T52" fmla="*/ 143 w 268"/>
              <a:gd name="T53" fmla="*/ 288 h 291"/>
              <a:gd name="T54" fmla="*/ 265 w 268"/>
              <a:gd name="T55" fmla="*/ 167 h 291"/>
              <a:gd name="T56" fmla="*/ 267 w 268"/>
              <a:gd name="T57" fmla="*/ 163 h 291"/>
              <a:gd name="T58" fmla="*/ 268 w 268"/>
              <a:gd name="T59" fmla="*/ 157 h 291"/>
              <a:gd name="T60" fmla="*/ 268 w 268"/>
              <a:gd name="T61" fmla="*/ 153 h 291"/>
              <a:gd name="T62" fmla="*/ 265 w 268"/>
              <a:gd name="T63" fmla="*/ 149 h 291"/>
              <a:gd name="T64" fmla="*/ 261 w 268"/>
              <a:gd name="T65" fmla="*/ 146 h 291"/>
              <a:gd name="T66" fmla="*/ 256 w 268"/>
              <a:gd name="T67" fmla="*/ 14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291">
                <a:moveTo>
                  <a:pt x="256" y="145"/>
                </a:moveTo>
                <a:lnTo>
                  <a:pt x="183" y="145"/>
                </a:lnTo>
                <a:lnTo>
                  <a:pt x="183" y="11"/>
                </a:lnTo>
                <a:lnTo>
                  <a:pt x="183" y="6"/>
                </a:lnTo>
                <a:lnTo>
                  <a:pt x="179" y="3"/>
                </a:lnTo>
                <a:lnTo>
                  <a:pt x="176" y="0"/>
                </a:lnTo>
                <a:lnTo>
                  <a:pt x="171" y="0"/>
                </a:lnTo>
                <a:lnTo>
                  <a:pt x="97" y="0"/>
                </a:lnTo>
                <a:lnTo>
                  <a:pt x="93" y="0"/>
                </a:lnTo>
                <a:lnTo>
                  <a:pt x="89" y="3"/>
                </a:lnTo>
                <a:lnTo>
                  <a:pt x="86" y="6"/>
                </a:lnTo>
                <a:lnTo>
                  <a:pt x="85" y="11"/>
                </a:lnTo>
                <a:lnTo>
                  <a:pt x="85" y="145"/>
                </a:lnTo>
                <a:lnTo>
                  <a:pt x="13" y="145"/>
                </a:lnTo>
                <a:lnTo>
                  <a:pt x="9" y="145"/>
                </a:lnTo>
                <a:lnTo>
                  <a:pt x="5" y="147"/>
                </a:lnTo>
                <a:lnTo>
                  <a:pt x="3" y="150"/>
                </a:lnTo>
                <a:lnTo>
                  <a:pt x="1" y="153"/>
                </a:lnTo>
                <a:lnTo>
                  <a:pt x="0" y="156"/>
                </a:lnTo>
                <a:lnTo>
                  <a:pt x="0" y="159"/>
                </a:lnTo>
                <a:lnTo>
                  <a:pt x="1" y="163"/>
                </a:lnTo>
                <a:lnTo>
                  <a:pt x="3" y="166"/>
                </a:lnTo>
                <a:lnTo>
                  <a:pt x="125" y="288"/>
                </a:lnTo>
                <a:lnTo>
                  <a:pt x="130" y="291"/>
                </a:lnTo>
                <a:lnTo>
                  <a:pt x="134" y="291"/>
                </a:lnTo>
                <a:lnTo>
                  <a:pt x="138" y="291"/>
                </a:lnTo>
                <a:lnTo>
                  <a:pt x="143" y="288"/>
                </a:lnTo>
                <a:lnTo>
                  <a:pt x="265" y="167"/>
                </a:lnTo>
                <a:lnTo>
                  <a:pt x="267" y="163"/>
                </a:lnTo>
                <a:lnTo>
                  <a:pt x="268" y="157"/>
                </a:lnTo>
                <a:lnTo>
                  <a:pt x="268" y="153"/>
                </a:lnTo>
                <a:lnTo>
                  <a:pt x="265" y="149"/>
                </a:lnTo>
                <a:lnTo>
                  <a:pt x="261" y="146"/>
                </a:lnTo>
                <a:lnTo>
                  <a:pt x="256" y="145"/>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7" name="Freeform 115"/>
          <p:cNvSpPr>
            <a:spLocks noEditPoints="1"/>
          </p:cNvSpPr>
          <p:nvPr/>
        </p:nvSpPr>
        <p:spPr bwMode="auto">
          <a:xfrm>
            <a:off x="14998701" y="2531270"/>
            <a:ext cx="669926" cy="206376"/>
          </a:xfrm>
          <a:custGeom>
            <a:avLst/>
            <a:gdLst>
              <a:gd name="T0" fmla="*/ 616 w 633"/>
              <a:gd name="T1" fmla="*/ 6 h 195"/>
              <a:gd name="T2" fmla="*/ 603 w 633"/>
              <a:gd name="T3" fmla="*/ 1 h 195"/>
              <a:gd name="T4" fmla="*/ 420 w 633"/>
              <a:gd name="T5" fmla="*/ 0 h 195"/>
              <a:gd name="T6" fmla="*/ 363 w 633"/>
              <a:gd name="T7" fmla="*/ 57 h 195"/>
              <a:gd name="T8" fmla="*/ 351 w 633"/>
              <a:gd name="T9" fmla="*/ 64 h 195"/>
              <a:gd name="T10" fmla="*/ 338 w 633"/>
              <a:gd name="T11" fmla="*/ 70 h 195"/>
              <a:gd name="T12" fmla="*/ 324 w 633"/>
              <a:gd name="T13" fmla="*/ 73 h 195"/>
              <a:gd name="T14" fmla="*/ 310 w 633"/>
              <a:gd name="T15" fmla="*/ 73 h 195"/>
              <a:gd name="T16" fmla="*/ 296 w 633"/>
              <a:gd name="T17" fmla="*/ 70 h 195"/>
              <a:gd name="T18" fmla="*/ 283 w 633"/>
              <a:gd name="T19" fmla="*/ 64 h 195"/>
              <a:gd name="T20" fmla="*/ 271 w 633"/>
              <a:gd name="T21" fmla="*/ 57 h 195"/>
              <a:gd name="T22" fmla="*/ 214 w 633"/>
              <a:gd name="T23" fmla="*/ 0 h 195"/>
              <a:gd name="T24" fmla="*/ 29 w 633"/>
              <a:gd name="T25" fmla="*/ 1 h 195"/>
              <a:gd name="T26" fmla="*/ 16 w 633"/>
              <a:gd name="T27" fmla="*/ 6 h 195"/>
              <a:gd name="T28" fmla="*/ 6 w 633"/>
              <a:gd name="T29" fmla="*/ 16 h 195"/>
              <a:gd name="T30" fmla="*/ 1 w 633"/>
              <a:gd name="T31" fmla="*/ 29 h 195"/>
              <a:gd name="T32" fmla="*/ 0 w 633"/>
              <a:gd name="T33" fmla="*/ 158 h 195"/>
              <a:gd name="T34" fmla="*/ 3 w 633"/>
              <a:gd name="T35" fmla="*/ 172 h 195"/>
              <a:gd name="T36" fmla="*/ 10 w 633"/>
              <a:gd name="T37" fmla="*/ 184 h 195"/>
              <a:gd name="T38" fmla="*/ 22 w 633"/>
              <a:gd name="T39" fmla="*/ 192 h 195"/>
              <a:gd name="T40" fmla="*/ 36 w 633"/>
              <a:gd name="T41" fmla="*/ 195 h 195"/>
              <a:gd name="T42" fmla="*/ 603 w 633"/>
              <a:gd name="T43" fmla="*/ 194 h 195"/>
              <a:gd name="T44" fmla="*/ 616 w 633"/>
              <a:gd name="T45" fmla="*/ 188 h 195"/>
              <a:gd name="T46" fmla="*/ 627 w 633"/>
              <a:gd name="T47" fmla="*/ 179 h 195"/>
              <a:gd name="T48" fmla="*/ 633 w 633"/>
              <a:gd name="T49" fmla="*/ 166 h 195"/>
              <a:gd name="T50" fmla="*/ 633 w 633"/>
              <a:gd name="T51" fmla="*/ 36 h 195"/>
              <a:gd name="T52" fmla="*/ 630 w 633"/>
              <a:gd name="T53" fmla="*/ 22 h 195"/>
              <a:gd name="T54" fmla="*/ 623 w 633"/>
              <a:gd name="T55" fmla="*/ 10 h 195"/>
              <a:gd name="T56" fmla="*/ 476 w 633"/>
              <a:gd name="T57" fmla="*/ 142 h 195"/>
              <a:gd name="T58" fmla="*/ 467 w 633"/>
              <a:gd name="T59" fmla="*/ 145 h 195"/>
              <a:gd name="T60" fmla="*/ 458 w 633"/>
              <a:gd name="T61" fmla="*/ 145 h 195"/>
              <a:gd name="T62" fmla="*/ 449 w 633"/>
              <a:gd name="T63" fmla="*/ 142 h 195"/>
              <a:gd name="T64" fmla="*/ 442 w 633"/>
              <a:gd name="T65" fmla="*/ 134 h 195"/>
              <a:gd name="T66" fmla="*/ 438 w 633"/>
              <a:gd name="T67" fmla="*/ 126 h 195"/>
              <a:gd name="T68" fmla="*/ 438 w 633"/>
              <a:gd name="T69" fmla="*/ 117 h 195"/>
              <a:gd name="T70" fmla="*/ 442 w 633"/>
              <a:gd name="T71" fmla="*/ 109 h 195"/>
              <a:gd name="T72" fmla="*/ 449 w 633"/>
              <a:gd name="T73" fmla="*/ 101 h 195"/>
              <a:gd name="T74" fmla="*/ 458 w 633"/>
              <a:gd name="T75" fmla="*/ 98 h 195"/>
              <a:gd name="T76" fmla="*/ 467 w 633"/>
              <a:gd name="T77" fmla="*/ 98 h 195"/>
              <a:gd name="T78" fmla="*/ 476 w 633"/>
              <a:gd name="T79" fmla="*/ 101 h 195"/>
              <a:gd name="T80" fmla="*/ 482 w 633"/>
              <a:gd name="T81" fmla="*/ 109 h 195"/>
              <a:gd name="T82" fmla="*/ 487 w 633"/>
              <a:gd name="T83" fmla="*/ 117 h 195"/>
              <a:gd name="T84" fmla="*/ 487 w 633"/>
              <a:gd name="T85" fmla="*/ 126 h 195"/>
              <a:gd name="T86" fmla="*/ 482 w 633"/>
              <a:gd name="T87" fmla="*/ 134 h 195"/>
              <a:gd name="T88" fmla="*/ 577 w 633"/>
              <a:gd name="T89" fmla="*/ 139 h 195"/>
              <a:gd name="T90" fmla="*/ 569 w 633"/>
              <a:gd name="T91" fmla="*/ 144 h 195"/>
              <a:gd name="T92" fmla="*/ 560 w 633"/>
              <a:gd name="T93" fmla="*/ 146 h 195"/>
              <a:gd name="T94" fmla="*/ 550 w 633"/>
              <a:gd name="T95" fmla="*/ 144 h 195"/>
              <a:gd name="T96" fmla="*/ 543 w 633"/>
              <a:gd name="T97" fmla="*/ 139 h 195"/>
              <a:gd name="T98" fmla="*/ 538 w 633"/>
              <a:gd name="T99" fmla="*/ 130 h 195"/>
              <a:gd name="T100" fmla="*/ 535 w 633"/>
              <a:gd name="T101" fmla="*/ 122 h 195"/>
              <a:gd name="T102" fmla="*/ 538 w 633"/>
              <a:gd name="T103" fmla="*/ 112 h 195"/>
              <a:gd name="T104" fmla="*/ 543 w 633"/>
              <a:gd name="T105" fmla="*/ 104 h 195"/>
              <a:gd name="T106" fmla="*/ 550 w 633"/>
              <a:gd name="T107" fmla="*/ 99 h 195"/>
              <a:gd name="T108" fmla="*/ 560 w 633"/>
              <a:gd name="T109" fmla="*/ 97 h 195"/>
              <a:gd name="T110" fmla="*/ 569 w 633"/>
              <a:gd name="T111" fmla="*/ 99 h 195"/>
              <a:gd name="T112" fmla="*/ 577 w 633"/>
              <a:gd name="T113" fmla="*/ 104 h 195"/>
              <a:gd name="T114" fmla="*/ 583 w 633"/>
              <a:gd name="T115" fmla="*/ 112 h 195"/>
              <a:gd name="T116" fmla="*/ 584 w 633"/>
              <a:gd name="T117" fmla="*/ 122 h 195"/>
              <a:gd name="T118" fmla="*/ 583 w 633"/>
              <a:gd name="T119" fmla="*/ 130 h 195"/>
              <a:gd name="T120" fmla="*/ 577 w 633"/>
              <a:gd name="T121" fmla="*/ 13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195">
                <a:moveTo>
                  <a:pt x="623" y="10"/>
                </a:moveTo>
                <a:lnTo>
                  <a:pt x="616" y="6"/>
                </a:lnTo>
                <a:lnTo>
                  <a:pt x="611" y="3"/>
                </a:lnTo>
                <a:lnTo>
                  <a:pt x="603" y="1"/>
                </a:lnTo>
                <a:lnTo>
                  <a:pt x="597" y="0"/>
                </a:lnTo>
                <a:lnTo>
                  <a:pt x="420" y="0"/>
                </a:lnTo>
                <a:lnTo>
                  <a:pt x="368" y="51"/>
                </a:lnTo>
                <a:lnTo>
                  <a:pt x="363" y="57"/>
                </a:lnTo>
                <a:lnTo>
                  <a:pt x="357" y="61"/>
                </a:lnTo>
                <a:lnTo>
                  <a:pt x="351" y="64"/>
                </a:lnTo>
                <a:lnTo>
                  <a:pt x="344" y="68"/>
                </a:lnTo>
                <a:lnTo>
                  <a:pt x="338" y="70"/>
                </a:lnTo>
                <a:lnTo>
                  <a:pt x="331" y="72"/>
                </a:lnTo>
                <a:lnTo>
                  <a:pt x="324" y="73"/>
                </a:lnTo>
                <a:lnTo>
                  <a:pt x="316" y="73"/>
                </a:lnTo>
                <a:lnTo>
                  <a:pt x="310" y="73"/>
                </a:lnTo>
                <a:lnTo>
                  <a:pt x="302" y="72"/>
                </a:lnTo>
                <a:lnTo>
                  <a:pt x="296" y="70"/>
                </a:lnTo>
                <a:lnTo>
                  <a:pt x="289" y="68"/>
                </a:lnTo>
                <a:lnTo>
                  <a:pt x="283" y="64"/>
                </a:lnTo>
                <a:lnTo>
                  <a:pt x="276" y="61"/>
                </a:lnTo>
                <a:lnTo>
                  <a:pt x="271" y="57"/>
                </a:lnTo>
                <a:lnTo>
                  <a:pt x="264" y="51"/>
                </a:lnTo>
                <a:lnTo>
                  <a:pt x="214" y="0"/>
                </a:lnTo>
                <a:lnTo>
                  <a:pt x="36" y="0"/>
                </a:lnTo>
                <a:lnTo>
                  <a:pt x="29" y="1"/>
                </a:lnTo>
                <a:lnTo>
                  <a:pt x="22" y="3"/>
                </a:lnTo>
                <a:lnTo>
                  <a:pt x="16" y="6"/>
                </a:lnTo>
                <a:lnTo>
                  <a:pt x="10" y="10"/>
                </a:lnTo>
                <a:lnTo>
                  <a:pt x="6" y="16"/>
                </a:lnTo>
                <a:lnTo>
                  <a:pt x="3" y="22"/>
                </a:lnTo>
                <a:lnTo>
                  <a:pt x="1" y="29"/>
                </a:lnTo>
                <a:lnTo>
                  <a:pt x="0" y="36"/>
                </a:lnTo>
                <a:lnTo>
                  <a:pt x="0" y="158"/>
                </a:lnTo>
                <a:lnTo>
                  <a:pt x="1" y="166"/>
                </a:lnTo>
                <a:lnTo>
                  <a:pt x="3" y="172"/>
                </a:lnTo>
                <a:lnTo>
                  <a:pt x="6" y="179"/>
                </a:lnTo>
                <a:lnTo>
                  <a:pt x="10" y="184"/>
                </a:lnTo>
                <a:lnTo>
                  <a:pt x="16" y="188"/>
                </a:lnTo>
                <a:lnTo>
                  <a:pt x="22" y="192"/>
                </a:lnTo>
                <a:lnTo>
                  <a:pt x="29" y="194"/>
                </a:lnTo>
                <a:lnTo>
                  <a:pt x="36" y="195"/>
                </a:lnTo>
                <a:lnTo>
                  <a:pt x="597" y="195"/>
                </a:lnTo>
                <a:lnTo>
                  <a:pt x="603" y="194"/>
                </a:lnTo>
                <a:lnTo>
                  <a:pt x="611" y="192"/>
                </a:lnTo>
                <a:lnTo>
                  <a:pt x="616" y="188"/>
                </a:lnTo>
                <a:lnTo>
                  <a:pt x="623" y="184"/>
                </a:lnTo>
                <a:lnTo>
                  <a:pt x="627" y="179"/>
                </a:lnTo>
                <a:lnTo>
                  <a:pt x="630" y="172"/>
                </a:lnTo>
                <a:lnTo>
                  <a:pt x="633" y="166"/>
                </a:lnTo>
                <a:lnTo>
                  <a:pt x="633" y="158"/>
                </a:lnTo>
                <a:lnTo>
                  <a:pt x="633" y="36"/>
                </a:lnTo>
                <a:lnTo>
                  <a:pt x="633" y="29"/>
                </a:lnTo>
                <a:lnTo>
                  <a:pt x="630" y="22"/>
                </a:lnTo>
                <a:lnTo>
                  <a:pt x="627" y="16"/>
                </a:lnTo>
                <a:lnTo>
                  <a:pt x="623" y="10"/>
                </a:lnTo>
                <a:close/>
                <a:moveTo>
                  <a:pt x="479" y="139"/>
                </a:moveTo>
                <a:lnTo>
                  <a:pt x="476" y="142"/>
                </a:lnTo>
                <a:lnTo>
                  <a:pt x="472" y="144"/>
                </a:lnTo>
                <a:lnTo>
                  <a:pt x="467" y="145"/>
                </a:lnTo>
                <a:lnTo>
                  <a:pt x="463" y="146"/>
                </a:lnTo>
                <a:lnTo>
                  <a:pt x="458" y="145"/>
                </a:lnTo>
                <a:lnTo>
                  <a:pt x="453" y="144"/>
                </a:lnTo>
                <a:lnTo>
                  <a:pt x="449" y="142"/>
                </a:lnTo>
                <a:lnTo>
                  <a:pt x="446" y="139"/>
                </a:lnTo>
                <a:lnTo>
                  <a:pt x="442" y="134"/>
                </a:lnTo>
                <a:lnTo>
                  <a:pt x="440" y="130"/>
                </a:lnTo>
                <a:lnTo>
                  <a:pt x="438" y="126"/>
                </a:lnTo>
                <a:lnTo>
                  <a:pt x="438" y="122"/>
                </a:lnTo>
                <a:lnTo>
                  <a:pt x="438" y="117"/>
                </a:lnTo>
                <a:lnTo>
                  <a:pt x="440" y="112"/>
                </a:lnTo>
                <a:lnTo>
                  <a:pt x="442" y="109"/>
                </a:lnTo>
                <a:lnTo>
                  <a:pt x="446" y="104"/>
                </a:lnTo>
                <a:lnTo>
                  <a:pt x="449" y="101"/>
                </a:lnTo>
                <a:lnTo>
                  <a:pt x="453" y="99"/>
                </a:lnTo>
                <a:lnTo>
                  <a:pt x="458" y="98"/>
                </a:lnTo>
                <a:lnTo>
                  <a:pt x="463" y="97"/>
                </a:lnTo>
                <a:lnTo>
                  <a:pt x="467" y="98"/>
                </a:lnTo>
                <a:lnTo>
                  <a:pt x="472" y="99"/>
                </a:lnTo>
                <a:lnTo>
                  <a:pt x="476" y="101"/>
                </a:lnTo>
                <a:lnTo>
                  <a:pt x="479" y="104"/>
                </a:lnTo>
                <a:lnTo>
                  <a:pt x="482" y="109"/>
                </a:lnTo>
                <a:lnTo>
                  <a:pt x="486" y="112"/>
                </a:lnTo>
                <a:lnTo>
                  <a:pt x="487" y="117"/>
                </a:lnTo>
                <a:lnTo>
                  <a:pt x="487" y="122"/>
                </a:lnTo>
                <a:lnTo>
                  <a:pt x="487" y="126"/>
                </a:lnTo>
                <a:lnTo>
                  <a:pt x="486" y="130"/>
                </a:lnTo>
                <a:lnTo>
                  <a:pt x="482" y="134"/>
                </a:lnTo>
                <a:lnTo>
                  <a:pt x="479" y="139"/>
                </a:lnTo>
                <a:close/>
                <a:moveTo>
                  <a:pt x="577" y="139"/>
                </a:moveTo>
                <a:lnTo>
                  <a:pt x="573" y="142"/>
                </a:lnTo>
                <a:lnTo>
                  <a:pt x="569" y="144"/>
                </a:lnTo>
                <a:lnTo>
                  <a:pt x="565" y="145"/>
                </a:lnTo>
                <a:lnTo>
                  <a:pt x="560" y="146"/>
                </a:lnTo>
                <a:lnTo>
                  <a:pt x="555" y="145"/>
                </a:lnTo>
                <a:lnTo>
                  <a:pt x="550" y="144"/>
                </a:lnTo>
                <a:lnTo>
                  <a:pt x="546" y="142"/>
                </a:lnTo>
                <a:lnTo>
                  <a:pt x="543" y="139"/>
                </a:lnTo>
                <a:lnTo>
                  <a:pt x="540" y="134"/>
                </a:lnTo>
                <a:lnTo>
                  <a:pt x="538" y="130"/>
                </a:lnTo>
                <a:lnTo>
                  <a:pt x="536" y="126"/>
                </a:lnTo>
                <a:lnTo>
                  <a:pt x="535" y="122"/>
                </a:lnTo>
                <a:lnTo>
                  <a:pt x="536" y="117"/>
                </a:lnTo>
                <a:lnTo>
                  <a:pt x="538" y="112"/>
                </a:lnTo>
                <a:lnTo>
                  <a:pt x="540" y="109"/>
                </a:lnTo>
                <a:lnTo>
                  <a:pt x="543" y="104"/>
                </a:lnTo>
                <a:lnTo>
                  <a:pt x="546" y="101"/>
                </a:lnTo>
                <a:lnTo>
                  <a:pt x="550" y="99"/>
                </a:lnTo>
                <a:lnTo>
                  <a:pt x="555" y="98"/>
                </a:lnTo>
                <a:lnTo>
                  <a:pt x="560" y="97"/>
                </a:lnTo>
                <a:lnTo>
                  <a:pt x="565" y="98"/>
                </a:lnTo>
                <a:lnTo>
                  <a:pt x="569" y="99"/>
                </a:lnTo>
                <a:lnTo>
                  <a:pt x="573" y="101"/>
                </a:lnTo>
                <a:lnTo>
                  <a:pt x="577" y="104"/>
                </a:lnTo>
                <a:lnTo>
                  <a:pt x="581" y="109"/>
                </a:lnTo>
                <a:lnTo>
                  <a:pt x="583" y="112"/>
                </a:lnTo>
                <a:lnTo>
                  <a:pt x="584" y="117"/>
                </a:lnTo>
                <a:lnTo>
                  <a:pt x="584" y="122"/>
                </a:lnTo>
                <a:lnTo>
                  <a:pt x="584" y="126"/>
                </a:lnTo>
                <a:lnTo>
                  <a:pt x="583" y="130"/>
                </a:lnTo>
                <a:lnTo>
                  <a:pt x="581" y="134"/>
                </a:lnTo>
                <a:lnTo>
                  <a:pt x="577" y="13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8" name="Freeform 116"/>
          <p:cNvSpPr>
            <a:spLocks/>
          </p:cNvSpPr>
          <p:nvPr/>
        </p:nvSpPr>
        <p:spPr bwMode="auto">
          <a:xfrm>
            <a:off x="15125701" y="2118521"/>
            <a:ext cx="412750" cy="438150"/>
          </a:xfrm>
          <a:custGeom>
            <a:avLst/>
            <a:gdLst>
              <a:gd name="T0" fmla="*/ 177 w 390"/>
              <a:gd name="T1" fmla="*/ 407 h 414"/>
              <a:gd name="T2" fmla="*/ 181 w 390"/>
              <a:gd name="T3" fmla="*/ 410 h 414"/>
              <a:gd name="T4" fmla="*/ 185 w 390"/>
              <a:gd name="T5" fmla="*/ 412 h 414"/>
              <a:gd name="T6" fmla="*/ 190 w 390"/>
              <a:gd name="T7" fmla="*/ 413 h 414"/>
              <a:gd name="T8" fmla="*/ 194 w 390"/>
              <a:gd name="T9" fmla="*/ 414 h 414"/>
              <a:gd name="T10" fmla="*/ 200 w 390"/>
              <a:gd name="T11" fmla="*/ 413 h 414"/>
              <a:gd name="T12" fmla="*/ 204 w 390"/>
              <a:gd name="T13" fmla="*/ 412 h 414"/>
              <a:gd name="T14" fmla="*/ 208 w 390"/>
              <a:gd name="T15" fmla="*/ 410 h 414"/>
              <a:gd name="T16" fmla="*/ 211 w 390"/>
              <a:gd name="T17" fmla="*/ 407 h 414"/>
              <a:gd name="T18" fmla="*/ 382 w 390"/>
              <a:gd name="T19" fmla="*/ 236 h 414"/>
              <a:gd name="T20" fmla="*/ 384 w 390"/>
              <a:gd name="T21" fmla="*/ 234 h 414"/>
              <a:gd name="T22" fmla="*/ 386 w 390"/>
              <a:gd name="T23" fmla="*/ 231 h 414"/>
              <a:gd name="T24" fmla="*/ 389 w 390"/>
              <a:gd name="T25" fmla="*/ 228 h 414"/>
              <a:gd name="T26" fmla="*/ 390 w 390"/>
              <a:gd name="T27" fmla="*/ 224 h 414"/>
              <a:gd name="T28" fmla="*/ 390 w 390"/>
              <a:gd name="T29" fmla="*/ 221 h 414"/>
              <a:gd name="T30" fmla="*/ 390 w 390"/>
              <a:gd name="T31" fmla="*/ 218 h 414"/>
              <a:gd name="T32" fmla="*/ 389 w 390"/>
              <a:gd name="T33" fmla="*/ 214 h 414"/>
              <a:gd name="T34" fmla="*/ 387 w 390"/>
              <a:gd name="T35" fmla="*/ 210 h 414"/>
              <a:gd name="T36" fmla="*/ 383 w 390"/>
              <a:gd name="T37" fmla="*/ 204 h 414"/>
              <a:gd name="T38" fmla="*/ 379 w 390"/>
              <a:gd name="T39" fmla="*/ 198 h 414"/>
              <a:gd name="T40" fmla="*/ 372 w 390"/>
              <a:gd name="T41" fmla="*/ 196 h 414"/>
              <a:gd name="T42" fmla="*/ 365 w 390"/>
              <a:gd name="T43" fmla="*/ 195 h 414"/>
              <a:gd name="T44" fmla="*/ 268 w 390"/>
              <a:gd name="T45" fmla="*/ 195 h 414"/>
              <a:gd name="T46" fmla="*/ 268 w 390"/>
              <a:gd name="T47" fmla="*/ 25 h 414"/>
              <a:gd name="T48" fmla="*/ 268 w 390"/>
              <a:gd name="T49" fmla="*/ 20 h 414"/>
              <a:gd name="T50" fmla="*/ 265 w 390"/>
              <a:gd name="T51" fmla="*/ 15 h 414"/>
              <a:gd name="T52" fmla="*/ 263 w 390"/>
              <a:gd name="T53" fmla="*/ 12 h 414"/>
              <a:gd name="T54" fmla="*/ 260 w 390"/>
              <a:gd name="T55" fmla="*/ 7 h 414"/>
              <a:gd name="T56" fmla="*/ 257 w 390"/>
              <a:gd name="T57" fmla="*/ 4 h 414"/>
              <a:gd name="T58" fmla="*/ 252 w 390"/>
              <a:gd name="T59" fmla="*/ 2 h 414"/>
              <a:gd name="T60" fmla="*/ 248 w 390"/>
              <a:gd name="T61" fmla="*/ 1 h 414"/>
              <a:gd name="T62" fmla="*/ 243 w 390"/>
              <a:gd name="T63" fmla="*/ 0 h 414"/>
              <a:gd name="T64" fmla="*/ 146 w 390"/>
              <a:gd name="T65" fmla="*/ 0 h 414"/>
              <a:gd name="T66" fmla="*/ 141 w 390"/>
              <a:gd name="T67" fmla="*/ 1 h 414"/>
              <a:gd name="T68" fmla="*/ 137 w 390"/>
              <a:gd name="T69" fmla="*/ 2 h 414"/>
              <a:gd name="T70" fmla="*/ 133 w 390"/>
              <a:gd name="T71" fmla="*/ 4 h 414"/>
              <a:gd name="T72" fmla="*/ 128 w 390"/>
              <a:gd name="T73" fmla="*/ 7 h 414"/>
              <a:gd name="T74" fmla="*/ 125 w 390"/>
              <a:gd name="T75" fmla="*/ 12 h 414"/>
              <a:gd name="T76" fmla="*/ 123 w 390"/>
              <a:gd name="T77" fmla="*/ 15 h 414"/>
              <a:gd name="T78" fmla="*/ 122 w 390"/>
              <a:gd name="T79" fmla="*/ 20 h 414"/>
              <a:gd name="T80" fmla="*/ 122 w 390"/>
              <a:gd name="T81" fmla="*/ 25 h 414"/>
              <a:gd name="T82" fmla="*/ 122 w 390"/>
              <a:gd name="T83" fmla="*/ 195 h 414"/>
              <a:gd name="T84" fmla="*/ 23 w 390"/>
              <a:gd name="T85" fmla="*/ 195 h 414"/>
              <a:gd name="T86" fmla="*/ 17 w 390"/>
              <a:gd name="T87" fmla="*/ 196 h 414"/>
              <a:gd name="T88" fmla="*/ 11 w 390"/>
              <a:gd name="T89" fmla="*/ 198 h 414"/>
              <a:gd name="T90" fmla="*/ 5 w 390"/>
              <a:gd name="T91" fmla="*/ 204 h 414"/>
              <a:gd name="T92" fmla="*/ 2 w 390"/>
              <a:gd name="T93" fmla="*/ 210 h 414"/>
              <a:gd name="T94" fmla="*/ 0 w 390"/>
              <a:gd name="T95" fmla="*/ 214 h 414"/>
              <a:gd name="T96" fmla="*/ 0 w 390"/>
              <a:gd name="T97" fmla="*/ 218 h 414"/>
              <a:gd name="T98" fmla="*/ 0 w 390"/>
              <a:gd name="T99" fmla="*/ 221 h 414"/>
              <a:gd name="T100" fmla="*/ 0 w 390"/>
              <a:gd name="T101" fmla="*/ 224 h 414"/>
              <a:gd name="T102" fmla="*/ 1 w 390"/>
              <a:gd name="T103" fmla="*/ 228 h 414"/>
              <a:gd name="T104" fmla="*/ 2 w 390"/>
              <a:gd name="T105" fmla="*/ 231 h 414"/>
              <a:gd name="T106" fmla="*/ 4 w 390"/>
              <a:gd name="T107" fmla="*/ 234 h 414"/>
              <a:gd name="T108" fmla="*/ 7 w 390"/>
              <a:gd name="T109" fmla="*/ 236 h 414"/>
              <a:gd name="T110" fmla="*/ 177 w 390"/>
              <a:gd name="T111" fmla="*/ 40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 h="414">
                <a:moveTo>
                  <a:pt x="177" y="407"/>
                </a:moveTo>
                <a:lnTo>
                  <a:pt x="181" y="410"/>
                </a:lnTo>
                <a:lnTo>
                  <a:pt x="185" y="412"/>
                </a:lnTo>
                <a:lnTo>
                  <a:pt x="190" y="413"/>
                </a:lnTo>
                <a:lnTo>
                  <a:pt x="194" y="414"/>
                </a:lnTo>
                <a:lnTo>
                  <a:pt x="200" y="413"/>
                </a:lnTo>
                <a:lnTo>
                  <a:pt x="204" y="412"/>
                </a:lnTo>
                <a:lnTo>
                  <a:pt x="208" y="410"/>
                </a:lnTo>
                <a:lnTo>
                  <a:pt x="211" y="407"/>
                </a:lnTo>
                <a:lnTo>
                  <a:pt x="382" y="236"/>
                </a:lnTo>
                <a:lnTo>
                  <a:pt x="384" y="234"/>
                </a:lnTo>
                <a:lnTo>
                  <a:pt x="386" y="231"/>
                </a:lnTo>
                <a:lnTo>
                  <a:pt x="389" y="228"/>
                </a:lnTo>
                <a:lnTo>
                  <a:pt x="390" y="224"/>
                </a:lnTo>
                <a:lnTo>
                  <a:pt x="390" y="221"/>
                </a:lnTo>
                <a:lnTo>
                  <a:pt x="390" y="218"/>
                </a:lnTo>
                <a:lnTo>
                  <a:pt x="389" y="214"/>
                </a:lnTo>
                <a:lnTo>
                  <a:pt x="387" y="210"/>
                </a:lnTo>
                <a:lnTo>
                  <a:pt x="383" y="204"/>
                </a:lnTo>
                <a:lnTo>
                  <a:pt x="379" y="198"/>
                </a:lnTo>
                <a:lnTo>
                  <a:pt x="372" y="196"/>
                </a:lnTo>
                <a:lnTo>
                  <a:pt x="365" y="195"/>
                </a:lnTo>
                <a:lnTo>
                  <a:pt x="268" y="195"/>
                </a:lnTo>
                <a:lnTo>
                  <a:pt x="268" y="25"/>
                </a:lnTo>
                <a:lnTo>
                  <a:pt x="268" y="20"/>
                </a:lnTo>
                <a:lnTo>
                  <a:pt x="265" y="15"/>
                </a:lnTo>
                <a:lnTo>
                  <a:pt x="263" y="12"/>
                </a:lnTo>
                <a:lnTo>
                  <a:pt x="260" y="7"/>
                </a:lnTo>
                <a:lnTo>
                  <a:pt x="257" y="4"/>
                </a:lnTo>
                <a:lnTo>
                  <a:pt x="252" y="2"/>
                </a:lnTo>
                <a:lnTo>
                  <a:pt x="248" y="1"/>
                </a:lnTo>
                <a:lnTo>
                  <a:pt x="243" y="0"/>
                </a:lnTo>
                <a:lnTo>
                  <a:pt x="146" y="0"/>
                </a:lnTo>
                <a:lnTo>
                  <a:pt x="141" y="1"/>
                </a:lnTo>
                <a:lnTo>
                  <a:pt x="137" y="2"/>
                </a:lnTo>
                <a:lnTo>
                  <a:pt x="133" y="4"/>
                </a:lnTo>
                <a:lnTo>
                  <a:pt x="128" y="7"/>
                </a:lnTo>
                <a:lnTo>
                  <a:pt x="125" y="12"/>
                </a:lnTo>
                <a:lnTo>
                  <a:pt x="123" y="15"/>
                </a:lnTo>
                <a:lnTo>
                  <a:pt x="122" y="20"/>
                </a:lnTo>
                <a:lnTo>
                  <a:pt x="122" y="25"/>
                </a:lnTo>
                <a:lnTo>
                  <a:pt x="122" y="195"/>
                </a:lnTo>
                <a:lnTo>
                  <a:pt x="23" y="195"/>
                </a:lnTo>
                <a:lnTo>
                  <a:pt x="17" y="196"/>
                </a:lnTo>
                <a:lnTo>
                  <a:pt x="11" y="198"/>
                </a:lnTo>
                <a:lnTo>
                  <a:pt x="5" y="204"/>
                </a:lnTo>
                <a:lnTo>
                  <a:pt x="2" y="210"/>
                </a:lnTo>
                <a:lnTo>
                  <a:pt x="0" y="214"/>
                </a:lnTo>
                <a:lnTo>
                  <a:pt x="0" y="218"/>
                </a:lnTo>
                <a:lnTo>
                  <a:pt x="0" y="221"/>
                </a:lnTo>
                <a:lnTo>
                  <a:pt x="0" y="224"/>
                </a:lnTo>
                <a:lnTo>
                  <a:pt x="1" y="228"/>
                </a:lnTo>
                <a:lnTo>
                  <a:pt x="2" y="231"/>
                </a:lnTo>
                <a:lnTo>
                  <a:pt x="4" y="234"/>
                </a:lnTo>
                <a:lnTo>
                  <a:pt x="7" y="236"/>
                </a:lnTo>
                <a:lnTo>
                  <a:pt x="177" y="407"/>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69" name="Freeform 117"/>
          <p:cNvSpPr>
            <a:spLocks noEditPoints="1"/>
          </p:cNvSpPr>
          <p:nvPr/>
        </p:nvSpPr>
        <p:spPr bwMode="auto">
          <a:xfrm>
            <a:off x="16529051" y="2118521"/>
            <a:ext cx="619126" cy="619126"/>
          </a:xfrm>
          <a:custGeom>
            <a:avLst/>
            <a:gdLst>
              <a:gd name="T0" fmla="*/ 486 w 584"/>
              <a:gd name="T1" fmla="*/ 73 h 585"/>
              <a:gd name="T2" fmla="*/ 387 w 584"/>
              <a:gd name="T3" fmla="*/ 16 h 585"/>
              <a:gd name="T4" fmla="*/ 272 w 584"/>
              <a:gd name="T5" fmla="*/ 1 h 585"/>
              <a:gd name="T6" fmla="*/ 163 w 584"/>
              <a:gd name="T7" fmla="*/ 30 h 585"/>
              <a:gd name="T8" fmla="*/ 72 w 584"/>
              <a:gd name="T9" fmla="*/ 99 h 585"/>
              <a:gd name="T10" fmla="*/ 15 w 584"/>
              <a:gd name="T11" fmla="*/ 197 h 585"/>
              <a:gd name="T12" fmla="*/ 1 w 584"/>
              <a:gd name="T13" fmla="*/ 312 h 585"/>
              <a:gd name="T14" fmla="*/ 30 w 584"/>
              <a:gd name="T15" fmla="*/ 422 h 585"/>
              <a:gd name="T16" fmla="*/ 99 w 584"/>
              <a:gd name="T17" fmla="*/ 512 h 585"/>
              <a:gd name="T18" fmla="*/ 198 w 584"/>
              <a:gd name="T19" fmla="*/ 569 h 585"/>
              <a:gd name="T20" fmla="*/ 312 w 584"/>
              <a:gd name="T21" fmla="*/ 584 h 585"/>
              <a:gd name="T22" fmla="*/ 422 w 584"/>
              <a:gd name="T23" fmla="*/ 555 h 585"/>
              <a:gd name="T24" fmla="*/ 512 w 584"/>
              <a:gd name="T25" fmla="*/ 486 h 585"/>
              <a:gd name="T26" fmla="*/ 569 w 584"/>
              <a:gd name="T27" fmla="*/ 387 h 585"/>
              <a:gd name="T28" fmla="*/ 584 w 584"/>
              <a:gd name="T29" fmla="*/ 273 h 585"/>
              <a:gd name="T30" fmla="*/ 555 w 584"/>
              <a:gd name="T31" fmla="*/ 163 h 585"/>
              <a:gd name="T32" fmla="*/ 381 w 584"/>
              <a:gd name="T33" fmla="*/ 58 h 585"/>
              <a:gd name="T34" fmla="*/ 447 w 584"/>
              <a:gd name="T35" fmla="*/ 117 h 585"/>
              <a:gd name="T36" fmla="*/ 388 w 584"/>
              <a:gd name="T37" fmla="*/ 166 h 585"/>
              <a:gd name="T38" fmla="*/ 305 w 584"/>
              <a:gd name="T39" fmla="*/ 156 h 585"/>
              <a:gd name="T40" fmla="*/ 278 w 584"/>
              <a:gd name="T41" fmla="*/ 43 h 585"/>
              <a:gd name="T42" fmla="*/ 137 w 584"/>
              <a:gd name="T43" fmla="*/ 97 h 585"/>
              <a:gd name="T44" fmla="*/ 232 w 584"/>
              <a:gd name="T45" fmla="*/ 134 h 585"/>
              <a:gd name="T46" fmla="*/ 163 w 584"/>
              <a:gd name="T47" fmla="*/ 233 h 585"/>
              <a:gd name="T48" fmla="*/ 56 w 584"/>
              <a:gd name="T49" fmla="*/ 212 h 585"/>
              <a:gd name="T50" fmla="*/ 97 w 584"/>
              <a:gd name="T51" fmla="*/ 138 h 585"/>
              <a:gd name="T52" fmla="*/ 44 w 584"/>
              <a:gd name="T53" fmla="*/ 316 h 585"/>
              <a:gd name="T54" fmla="*/ 144 w 584"/>
              <a:gd name="T55" fmla="*/ 279 h 585"/>
              <a:gd name="T56" fmla="*/ 305 w 584"/>
              <a:gd name="T57" fmla="*/ 260 h 585"/>
              <a:gd name="T58" fmla="*/ 311 w 584"/>
              <a:gd name="T59" fmla="*/ 293 h 585"/>
              <a:gd name="T60" fmla="*/ 257 w 584"/>
              <a:gd name="T61" fmla="*/ 317 h 585"/>
              <a:gd name="T62" fmla="*/ 181 w 584"/>
              <a:gd name="T63" fmla="*/ 369 h 585"/>
              <a:gd name="T64" fmla="*/ 107 w 584"/>
              <a:gd name="T65" fmla="*/ 459 h 585"/>
              <a:gd name="T66" fmla="*/ 270 w 584"/>
              <a:gd name="T67" fmla="*/ 541 h 585"/>
              <a:gd name="T68" fmla="*/ 151 w 584"/>
              <a:gd name="T69" fmla="*/ 499 h 585"/>
              <a:gd name="T70" fmla="*/ 178 w 584"/>
              <a:gd name="T71" fmla="*/ 433 h 585"/>
              <a:gd name="T72" fmla="*/ 253 w 584"/>
              <a:gd name="T73" fmla="*/ 373 h 585"/>
              <a:gd name="T74" fmla="*/ 319 w 584"/>
              <a:gd name="T75" fmla="*/ 340 h 585"/>
              <a:gd name="T76" fmla="*/ 354 w 584"/>
              <a:gd name="T77" fmla="*/ 381 h 585"/>
              <a:gd name="T78" fmla="*/ 390 w 584"/>
              <a:gd name="T79" fmla="*/ 522 h 585"/>
              <a:gd name="T80" fmla="*/ 317 w 584"/>
              <a:gd name="T81" fmla="*/ 541 h 585"/>
              <a:gd name="T82" fmla="*/ 479 w 584"/>
              <a:gd name="T83" fmla="*/ 458 h 585"/>
              <a:gd name="T84" fmla="*/ 428 w 584"/>
              <a:gd name="T85" fmla="*/ 477 h 585"/>
              <a:gd name="T86" fmla="*/ 391 w 584"/>
              <a:gd name="T87" fmla="*/ 343 h 585"/>
              <a:gd name="T88" fmla="*/ 479 w 584"/>
              <a:gd name="T89" fmla="*/ 319 h 585"/>
              <a:gd name="T90" fmla="*/ 530 w 584"/>
              <a:gd name="T91" fmla="*/ 370 h 585"/>
              <a:gd name="T92" fmla="*/ 538 w 584"/>
              <a:gd name="T93" fmla="*/ 289 h 585"/>
              <a:gd name="T94" fmla="*/ 497 w 584"/>
              <a:gd name="T95" fmla="*/ 283 h 585"/>
              <a:gd name="T96" fmla="*/ 424 w 584"/>
              <a:gd name="T97" fmla="*/ 278 h 585"/>
              <a:gd name="T98" fmla="*/ 365 w 584"/>
              <a:gd name="T99" fmla="*/ 275 h 585"/>
              <a:gd name="T100" fmla="*/ 346 w 584"/>
              <a:gd name="T101" fmla="*/ 233 h 585"/>
              <a:gd name="T102" fmla="*/ 418 w 584"/>
              <a:gd name="T103" fmla="*/ 195 h 585"/>
              <a:gd name="T104" fmla="*/ 477 w 584"/>
              <a:gd name="T105" fmla="*/ 143 h 585"/>
              <a:gd name="T106" fmla="*/ 519 w 584"/>
              <a:gd name="T107" fmla="*/ 188 h 585"/>
              <a:gd name="T108" fmla="*/ 538 w 584"/>
              <a:gd name="T109" fmla="*/ 289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585">
                <a:moveTo>
                  <a:pt x="545" y="145"/>
                </a:moveTo>
                <a:lnTo>
                  <a:pt x="536" y="129"/>
                </a:lnTo>
                <a:lnTo>
                  <a:pt x="524" y="114"/>
                </a:lnTo>
                <a:lnTo>
                  <a:pt x="512" y="99"/>
                </a:lnTo>
                <a:lnTo>
                  <a:pt x="499" y="85"/>
                </a:lnTo>
                <a:lnTo>
                  <a:pt x="486" y="73"/>
                </a:lnTo>
                <a:lnTo>
                  <a:pt x="471" y="60"/>
                </a:lnTo>
                <a:lnTo>
                  <a:pt x="456" y="49"/>
                </a:lnTo>
                <a:lnTo>
                  <a:pt x="440" y="40"/>
                </a:lnTo>
                <a:lnTo>
                  <a:pt x="422" y="30"/>
                </a:lnTo>
                <a:lnTo>
                  <a:pt x="405" y="22"/>
                </a:lnTo>
                <a:lnTo>
                  <a:pt x="387" y="16"/>
                </a:lnTo>
                <a:lnTo>
                  <a:pt x="368" y="9"/>
                </a:lnTo>
                <a:lnTo>
                  <a:pt x="350" y="6"/>
                </a:lnTo>
                <a:lnTo>
                  <a:pt x="332" y="3"/>
                </a:lnTo>
                <a:lnTo>
                  <a:pt x="312" y="1"/>
                </a:lnTo>
                <a:lnTo>
                  <a:pt x="293" y="0"/>
                </a:lnTo>
                <a:lnTo>
                  <a:pt x="272" y="1"/>
                </a:lnTo>
                <a:lnTo>
                  <a:pt x="254" y="3"/>
                </a:lnTo>
                <a:lnTo>
                  <a:pt x="234" y="6"/>
                </a:lnTo>
                <a:lnTo>
                  <a:pt x="216" y="9"/>
                </a:lnTo>
                <a:lnTo>
                  <a:pt x="198" y="16"/>
                </a:lnTo>
                <a:lnTo>
                  <a:pt x="180" y="22"/>
                </a:lnTo>
                <a:lnTo>
                  <a:pt x="163" y="30"/>
                </a:lnTo>
                <a:lnTo>
                  <a:pt x="146" y="40"/>
                </a:lnTo>
                <a:lnTo>
                  <a:pt x="130" y="49"/>
                </a:lnTo>
                <a:lnTo>
                  <a:pt x="113" y="60"/>
                </a:lnTo>
                <a:lnTo>
                  <a:pt x="99" y="73"/>
                </a:lnTo>
                <a:lnTo>
                  <a:pt x="85" y="85"/>
                </a:lnTo>
                <a:lnTo>
                  <a:pt x="72" y="99"/>
                </a:lnTo>
                <a:lnTo>
                  <a:pt x="60" y="114"/>
                </a:lnTo>
                <a:lnTo>
                  <a:pt x="50" y="129"/>
                </a:lnTo>
                <a:lnTo>
                  <a:pt x="39" y="145"/>
                </a:lnTo>
                <a:lnTo>
                  <a:pt x="30" y="163"/>
                </a:lnTo>
                <a:lnTo>
                  <a:pt x="23" y="180"/>
                </a:lnTo>
                <a:lnTo>
                  <a:pt x="15" y="197"/>
                </a:lnTo>
                <a:lnTo>
                  <a:pt x="10" y="216"/>
                </a:lnTo>
                <a:lnTo>
                  <a:pt x="5" y="234"/>
                </a:lnTo>
                <a:lnTo>
                  <a:pt x="2" y="253"/>
                </a:lnTo>
                <a:lnTo>
                  <a:pt x="1" y="273"/>
                </a:lnTo>
                <a:lnTo>
                  <a:pt x="0" y="292"/>
                </a:lnTo>
                <a:lnTo>
                  <a:pt x="1" y="312"/>
                </a:lnTo>
                <a:lnTo>
                  <a:pt x="2" y="331"/>
                </a:lnTo>
                <a:lnTo>
                  <a:pt x="5" y="351"/>
                </a:lnTo>
                <a:lnTo>
                  <a:pt x="10" y="369"/>
                </a:lnTo>
                <a:lnTo>
                  <a:pt x="15" y="387"/>
                </a:lnTo>
                <a:lnTo>
                  <a:pt x="23" y="405"/>
                </a:lnTo>
                <a:lnTo>
                  <a:pt x="30" y="422"/>
                </a:lnTo>
                <a:lnTo>
                  <a:pt x="39" y="439"/>
                </a:lnTo>
                <a:lnTo>
                  <a:pt x="50" y="455"/>
                </a:lnTo>
                <a:lnTo>
                  <a:pt x="60" y="470"/>
                </a:lnTo>
                <a:lnTo>
                  <a:pt x="72" y="486"/>
                </a:lnTo>
                <a:lnTo>
                  <a:pt x="85" y="500"/>
                </a:lnTo>
                <a:lnTo>
                  <a:pt x="99" y="512"/>
                </a:lnTo>
                <a:lnTo>
                  <a:pt x="113" y="524"/>
                </a:lnTo>
                <a:lnTo>
                  <a:pt x="130" y="535"/>
                </a:lnTo>
                <a:lnTo>
                  <a:pt x="146" y="545"/>
                </a:lnTo>
                <a:lnTo>
                  <a:pt x="163" y="555"/>
                </a:lnTo>
                <a:lnTo>
                  <a:pt x="180" y="562"/>
                </a:lnTo>
                <a:lnTo>
                  <a:pt x="198" y="569"/>
                </a:lnTo>
                <a:lnTo>
                  <a:pt x="216" y="575"/>
                </a:lnTo>
                <a:lnTo>
                  <a:pt x="234" y="578"/>
                </a:lnTo>
                <a:lnTo>
                  <a:pt x="254" y="582"/>
                </a:lnTo>
                <a:lnTo>
                  <a:pt x="272" y="584"/>
                </a:lnTo>
                <a:lnTo>
                  <a:pt x="293" y="585"/>
                </a:lnTo>
                <a:lnTo>
                  <a:pt x="312" y="584"/>
                </a:lnTo>
                <a:lnTo>
                  <a:pt x="332" y="582"/>
                </a:lnTo>
                <a:lnTo>
                  <a:pt x="350" y="578"/>
                </a:lnTo>
                <a:lnTo>
                  <a:pt x="368" y="575"/>
                </a:lnTo>
                <a:lnTo>
                  <a:pt x="387" y="569"/>
                </a:lnTo>
                <a:lnTo>
                  <a:pt x="405" y="562"/>
                </a:lnTo>
                <a:lnTo>
                  <a:pt x="422" y="555"/>
                </a:lnTo>
                <a:lnTo>
                  <a:pt x="440" y="545"/>
                </a:lnTo>
                <a:lnTo>
                  <a:pt x="456" y="535"/>
                </a:lnTo>
                <a:lnTo>
                  <a:pt x="471" y="524"/>
                </a:lnTo>
                <a:lnTo>
                  <a:pt x="486" y="512"/>
                </a:lnTo>
                <a:lnTo>
                  <a:pt x="499" y="500"/>
                </a:lnTo>
                <a:lnTo>
                  <a:pt x="512" y="486"/>
                </a:lnTo>
                <a:lnTo>
                  <a:pt x="524" y="470"/>
                </a:lnTo>
                <a:lnTo>
                  <a:pt x="536" y="455"/>
                </a:lnTo>
                <a:lnTo>
                  <a:pt x="545" y="439"/>
                </a:lnTo>
                <a:lnTo>
                  <a:pt x="555" y="422"/>
                </a:lnTo>
                <a:lnTo>
                  <a:pt x="563" y="405"/>
                </a:lnTo>
                <a:lnTo>
                  <a:pt x="569" y="387"/>
                </a:lnTo>
                <a:lnTo>
                  <a:pt x="575" y="369"/>
                </a:lnTo>
                <a:lnTo>
                  <a:pt x="579" y="351"/>
                </a:lnTo>
                <a:lnTo>
                  <a:pt x="582" y="331"/>
                </a:lnTo>
                <a:lnTo>
                  <a:pt x="584" y="312"/>
                </a:lnTo>
                <a:lnTo>
                  <a:pt x="584" y="292"/>
                </a:lnTo>
                <a:lnTo>
                  <a:pt x="584" y="273"/>
                </a:lnTo>
                <a:lnTo>
                  <a:pt x="582" y="253"/>
                </a:lnTo>
                <a:lnTo>
                  <a:pt x="579" y="234"/>
                </a:lnTo>
                <a:lnTo>
                  <a:pt x="575" y="216"/>
                </a:lnTo>
                <a:lnTo>
                  <a:pt x="569" y="197"/>
                </a:lnTo>
                <a:lnTo>
                  <a:pt x="563" y="180"/>
                </a:lnTo>
                <a:lnTo>
                  <a:pt x="555" y="163"/>
                </a:lnTo>
                <a:lnTo>
                  <a:pt x="545" y="145"/>
                </a:lnTo>
                <a:close/>
                <a:moveTo>
                  <a:pt x="293" y="43"/>
                </a:moveTo>
                <a:lnTo>
                  <a:pt x="315" y="44"/>
                </a:lnTo>
                <a:lnTo>
                  <a:pt x="338" y="46"/>
                </a:lnTo>
                <a:lnTo>
                  <a:pt x="360" y="52"/>
                </a:lnTo>
                <a:lnTo>
                  <a:pt x="381" y="58"/>
                </a:lnTo>
                <a:lnTo>
                  <a:pt x="401" y="67"/>
                </a:lnTo>
                <a:lnTo>
                  <a:pt x="420" y="77"/>
                </a:lnTo>
                <a:lnTo>
                  <a:pt x="440" y="90"/>
                </a:lnTo>
                <a:lnTo>
                  <a:pt x="457" y="106"/>
                </a:lnTo>
                <a:lnTo>
                  <a:pt x="452" y="112"/>
                </a:lnTo>
                <a:lnTo>
                  <a:pt x="447" y="117"/>
                </a:lnTo>
                <a:lnTo>
                  <a:pt x="438" y="127"/>
                </a:lnTo>
                <a:lnTo>
                  <a:pt x="427" y="138"/>
                </a:lnTo>
                <a:lnTo>
                  <a:pt x="414" y="149"/>
                </a:lnTo>
                <a:lnTo>
                  <a:pt x="406" y="154"/>
                </a:lnTo>
                <a:lnTo>
                  <a:pt x="397" y="160"/>
                </a:lnTo>
                <a:lnTo>
                  <a:pt x="388" y="166"/>
                </a:lnTo>
                <a:lnTo>
                  <a:pt x="377" y="172"/>
                </a:lnTo>
                <a:lnTo>
                  <a:pt x="365" y="179"/>
                </a:lnTo>
                <a:lnTo>
                  <a:pt x="352" y="184"/>
                </a:lnTo>
                <a:lnTo>
                  <a:pt x="340" y="190"/>
                </a:lnTo>
                <a:lnTo>
                  <a:pt x="327" y="195"/>
                </a:lnTo>
                <a:lnTo>
                  <a:pt x="305" y="156"/>
                </a:lnTo>
                <a:lnTo>
                  <a:pt x="282" y="118"/>
                </a:lnTo>
                <a:lnTo>
                  <a:pt x="258" y="83"/>
                </a:lnTo>
                <a:lnTo>
                  <a:pt x="233" y="50"/>
                </a:lnTo>
                <a:lnTo>
                  <a:pt x="248" y="47"/>
                </a:lnTo>
                <a:lnTo>
                  <a:pt x="263" y="45"/>
                </a:lnTo>
                <a:lnTo>
                  <a:pt x="278" y="43"/>
                </a:lnTo>
                <a:lnTo>
                  <a:pt x="293" y="43"/>
                </a:lnTo>
                <a:close/>
                <a:moveTo>
                  <a:pt x="97" y="138"/>
                </a:moveTo>
                <a:lnTo>
                  <a:pt x="106" y="126"/>
                </a:lnTo>
                <a:lnTo>
                  <a:pt x="116" y="116"/>
                </a:lnTo>
                <a:lnTo>
                  <a:pt x="126" y="106"/>
                </a:lnTo>
                <a:lnTo>
                  <a:pt x="137" y="97"/>
                </a:lnTo>
                <a:lnTo>
                  <a:pt x="149" y="88"/>
                </a:lnTo>
                <a:lnTo>
                  <a:pt x="161" y="81"/>
                </a:lnTo>
                <a:lnTo>
                  <a:pt x="173" y="73"/>
                </a:lnTo>
                <a:lnTo>
                  <a:pt x="186" y="67"/>
                </a:lnTo>
                <a:lnTo>
                  <a:pt x="209" y="99"/>
                </a:lnTo>
                <a:lnTo>
                  <a:pt x="232" y="134"/>
                </a:lnTo>
                <a:lnTo>
                  <a:pt x="256" y="171"/>
                </a:lnTo>
                <a:lnTo>
                  <a:pt x="279" y="210"/>
                </a:lnTo>
                <a:lnTo>
                  <a:pt x="249" y="218"/>
                </a:lnTo>
                <a:lnTo>
                  <a:pt x="221" y="224"/>
                </a:lnTo>
                <a:lnTo>
                  <a:pt x="192" y="229"/>
                </a:lnTo>
                <a:lnTo>
                  <a:pt x="163" y="233"/>
                </a:lnTo>
                <a:lnTo>
                  <a:pt x="134" y="236"/>
                </a:lnTo>
                <a:lnTo>
                  <a:pt x="106" y="239"/>
                </a:lnTo>
                <a:lnTo>
                  <a:pt x="77" y="241"/>
                </a:lnTo>
                <a:lnTo>
                  <a:pt x="49" y="241"/>
                </a:lnTo>
                <a:lnTo>
                  <a:pt x="52" y="226"/>
                </a:lnTo>
                <a:lnTo>
                  <a:pt x="56" y="212"/>
                </a:lnTo>
                <a:lnTo>
                  <a:pt x="60" y="199"/>
                </a:lnTo>
                <a:lnTo>
                  <a:pt x="66" y="187"/>
                </a:lnTo>
                <a:lnTo>
                  <a:pt x="72" y="174"/>
                </a:lnTo>
                <a:lnTo>
                  <a:pt x="80" y="162"/>
                </a:lnTo>
                <a:lnTo>
                  <a:pt x="89" y="149"/>
                </a:lnTo>
                <a:lnTo>
                  <a:pt x="97" y="138"/>
                </a:lnTo>
                <a:close/>
                <a:moveTo>
                  <a:pt x="59" y="382"/>
                </a:moveTo>
                <a:lnTo>
                  <a:pt x="55" y="371"/>
                </a:lnTo>
                <a:lnTo>
                  <a:pt x="52" y="360"/>
                </a:lnTo>
                <a:lnTo>
                  <a:pt x="50" y="350"/>
                </a:lnTo>
                <a:lnTo>
                  <a:pt x="46" y="339"/>
                </a:lnTo>
                <a:lnTo>
                  <a:pt x="44" y="316"/>
                </a:lnTo>
                <a:lnTo>
                  <a:pt x="43" y="292"/>
                </a:lnTo>
                <a:lnTo>
                  <a:pt x="43" y="288"/>
                </a:lnTo>
                <a:lnTo>
                  <a:pt x="43" y="285"/>
                </a:lnTo>
                <a:lnTo>
                  <a:pt x="78" y="284"/>
                </a:lnTo>
                <a:lnTo>
                  <a:pt x="111" y="283"/>
                </a:lnTo>
                <a:lnTo>
                  <a:pt x="144" y="279"/>
                </a:lnTo>
                <a:lnTo>
                  <a:pt x="176" y="275"/>
                </a:lnTo>
                <a:lnTo>
                  <a:pt x="207" y="271"/>
                </a:lnTo>
                <a:lnTo>
                  <a:pt x="239" y="264"/>
                </a:lnTo>
                <a:lnTo>
                  <a:pt x="269" y="258"/>
                </a:lnTo>
                <a:lnTo>
                  <a:pt x="299" y="249"/>
                </a:lnTo>
                <a:lnTo>
                  <a:pt x="305" y="260"/>
                </a:lnTo>
                <a:lnTo>
                  <a:pt x="310" y="272"/>
                </a:lnTo>
                <a:lnTo>
                  <a:pt x="315" y="282"/>
                </a:lnTo>
                <a:lnTo>
                  <a:pt x="320" y="291"/>
                </a:lnTo>
                <a:lnTo>
                  <a:pt x="317" y="292"/>
                </a:lnTo>
                <a:lnTo>
                  <a:pt x="314" y="293"/>
                </a:lnTo>
                <a:lnTo>
                  <a:pt x="311" y="293"/>
                </a:lnTo>
                <a:lnTo>
                  <a:pt x="310" y="294"/>
                </a:lnTo>
                <a:lnTo>
                  <a:pt x="296" y="299"/>
                </a:lnTo>
                <a:lnTo>
                  <a:pt x="287" y="302"/>
                </a:lnTo>
                <a:lnTo>
                  <a:pt x="279" y="306"/>
                </a:lnTo>
                <a:lnTo>
                  <a:pt x="269" y="312"/>
                </a:lnTo>
                <a:lnTo>
                  <a:pt x="257" y="317"/>
                </a:lnTo>
                <a:lnTo>
                  <a:pt x="245" y="325"/>
                </a:lnTo>
                <a:lnTo>
                  <a:pt x="233" y="331"/>
                </a:lnTo>
                <a:lnTo>
                  <a:pt x="220" y="340"/>
                </a:lnTo>
                <a:lnTo>
                  <a:pt x="207" y="348"/>
                </a:lnTo>
                <a:lnTo>
                  <a:pt x="194" y="358"/>
                </a:lnTo>
                <a:lnTo>
                  <a:pt x="181" y="369"/>
                </a:lnTo>
                <a:lnTo>
                  <a:pt x="167" y="382"/>
                </a:lnTo>
                <a:lnTo>
                  <a:pt x="153" y="396"/>
                </a:lnTo>
                <a:lnTo>
                  <a:pt x="140" y="411"/>
                </a:lnTo>
                <a:lnTo>
                  <a:pt x="127" y="426"/>
                </a:lnTo>
                <a:lnTo>
                  <a:pt x="117" y="442"/>
                </a:lnTo>
                <a:lnTo>
                  <a:pt x="107" y="459"/>
                </a:lnTo>
                <a:lnTo>
                  <a:pt x="92" y="441"/>
                </a:lnTo>
                <a:lnTo>
                  <a:pt x="80" y="423"/>
                </a:lnTo>
                <a:lnTo>
                  <a:pt x="69" y="404"/>
                </a:lnTo>
                <a:lnTo>
                  <a:pt x="59" y="382"/>
                </a:lnTo>
                <a:close/>
                <a:moveTo>
                  <a:pt x="293" y="542"/>
                </a:moveTo>
                <a:lnTo>
                  <a:pt x="270" y="541"/>
                </a:lnTo>
                <a:lnTo>
                  <a:pt x="249" y="539"/>
                </a:lnTo>
                <a:lnTo>
                  <a:pt x="228" y="534"/>
                </a:lnTo>
                <a:lnTo>
                  <a:pt x="208" y="528"/>
                </a:lnTo>
                <a:lnTo>
                  <a:pt x="189" y="519"/>
                </a:lnTo>
                <a:lnTo>
                  <a:pt x="170" y="509"/>
                </a:lnTo>
                <a:lnTo>
                  <a:pt x="151" y="499"/>
                </a:lnTo>
                <a:lnTo>
                  <a:pt x="133" y="485"/>
                </a:lnTo>
                <a:lnTo>
                  <a:pt x="139" y="489"/>
                </a:lnTo>
                <a:lnTo>
                  <a:pt x="147" y="475"/>
                </a:lnTo>
                <a:lnTo>
                  <a:pt x="155" y="461"/>
                </a:lnTo>
                <a:lnTo>
                  <a:pt x="166" y="447"/>
                </a:lnTo>
                <a:lnTo>
                  <a:pt x="178" y="433"/>
                </a:lnTo>
                <a:lnTo>
                  <a:pt x="191" y="420"/>
                </a:lnTo>
                <a:lnTo>
                  <a:pt x="204" y="408"/>
                </a:lnTo>
                <a:lnTo>
                  <a:pt x="216" y="398"/>
                </a:lnTo>
                <a:lnTo>
                  <a:pt x="228" y="390"/>
                </a:lnTo>
                <a:lnTo>
                  <a:pt x="241" y="381"/>
                </a:lnTo>
                <a:lnTo>
                  <a:pt x="253" y="373"/>
                </a:lnTo>
                <a:lnTo>
                  <a:pt x="267" y="366"/>
                </a:lnTo>
                <a:lnTo>
                  <a:pt x="280" y="358"/>
                </a:lnTo>
                <a:lnTo>
                  <a:pt x="293" y="352"/>
                </a:lnTo>
                <a:lnTo>
                  <a:pt x="303" y="346"/>
                </a:lnTo>
                <a:lnTo>
                  <a:pt x="312" y="342"/>
                </a:lnTo>
                <a:lnTo>
                  <a:pt x="319" y="340"/>
                </a:lnTo>
                <a:lnTo>
                  <a:pt x="328" y="336"/>
                </a:lnTo>
                <a:lnTo>
                  <a:pt x="335" y="333"/>
                </a:lnTo>
                <a:lnTo>
                  <a:pt x="336" y="332"/>
                </a:lnTo>
                <a:lnTo>
                  <a:pt x="337" y="332"/>
                </a:lnTo>
                <a:lnTo>
                  <a:pt x="346" y="357"/>
                </a:lnTo>
                <a:lnTo>
                  <a:pt x="354" y="381"/>
                </a:lnTo>
                <a:lnTo>
                  <a:pt x="362" y="405"/>
                </a:lnTo>
                <a:lnTo>
                  <a:pt x="368" y="428"/>
                </a:lnTo>
                <a:lnTo>
                  <a:pt x="375" y="452"/>
                </a:lnTo>
                <a:lnTo>
                  <a:pt x="380" y="476"/>
                </a:lnTo>
                <a:lnTo>
                  <a:pt x="386" y="499"/>
                </a:lnTo>
                <a:lnTo>
                  <a:pt x="390" y="522"/>
                </a:lnTo>
                <a:lnTo>
                  <a:pt x="378" y="527"/>
                </a:lnTo>
                <a:lnTo>
                  <a:pt x="366" y="531"/>
                </a:lnTo>
                <a:lnTo>
                  <a:pt x="354" y="534"/>
                </a:lnTo>
                <a:lnTo>
                  <a:pt x="342" y="537"/>
                </a:lnTo>
                <a:lnTo>
                  <a:pt x="329" y="540"/>
                </a:lnTo>
                <a:lnTo>
                  <a:pt x="317" y="541"/>
                </a:lnTo>
                <a:lnTo>
                  <a:pt x="305" y="542"/>
                </a:lnTo>
                <a:lnTo>
                  <a:pt x="293" y="542"/>
                </a:lnTo>
                <a:close/>
                <a:moveTo>
                  <a:pt x="502" y="427"/>
                </a:moveTo>
                <a:lnTo>
                  <a:pt x="495" y="438"/>
                </a:lnTo>
                <a:lnTo>
                  <a:pt x="487" y="448"/>
                </a:lnTo>
                <a:lnTo>
                  <a:pt x="479" y="458"/>
                </a:lnTo>
                <a:lnTo>
                  <a:pt x="471" y="467"/>
                </a:lnTo>
                <a:lnTo>
                  <a:pt x="462" y="476"/>
                </a:lnTo>
                <a:lnTo>
                  <a:pt x="452" y="485"/>
                </a:lnTo>
                <a:lnTo>
                  <a:pt x="443" y="492"/>
                </a:lnTo>
                <a:lnTo>
                  <a:pt x="432" y="500"/>
                </a:lnTo>
                <a:lnTo>
                  <a:pt x="428" y="477"/>
                </a:lnTo>
                <a:lnTo>
                  <a:pt x="423" y="455"/>
                </a:lnTo>
                <a:lnTo>
                  <a:pt x="418" y="433"/>
                </a:lnTo>
                <a:lnTo>
                  <a:pt x="413" y="411"/>
                </a:lnTo>
                <a:lnTo>
                  <a:pt x="406" y="388"/>
                </a:lnTo>
                <a:lnTo>
                  <a:pt x="398" y="366"/>
                </a:lnTo>
                <a:lnTo>
                  <a:pt x="391" y="343"/>
                </a:lnTo>
                <a:lnTo>
                  <a:pt x="383" y="320"/>
                </a:lnTo>
                <a:lnTo>
                  <a:pt x="403" y="318"/>
                </a:lnTo>
                <a:lnTo>
                  <a:pt x="421" y="317"/>
                </a:lnTo>
                <a:lnTo>
                  <a:pt x="441" y="317"/>
                </a:lnTo>
                <a:lnTo>
                  <a:pt x="460" y="318"/>
                </a:lnTo>
                <a:lnTo>
                  <a:pt x="479" y="319"/>
                </a:lnTo>
                <a:lnTo>
                  <a:pt x="499" y="323"/>
                </a:lnTo>
                <a:lnTo>
                  <a:pt x="519" y="327"/>
                </a:lnTo>
                <a:lnTo>
                  <a:pt x="539" y="332"/>
                </a:lnTo>
                <a:lnTo>
                  <a:pt x="537" y="345"/>
                </a:lnTo>
                <a:lnTo>
                  <a:pt x="533" y="357"/>
                </a:lnTo>
                <a:lnTo>
                  <a:pt x="530" y="370"/>
                </a:lnTo>
                <a:lnTo>
                  <a:pt x="526" y="382"/>
                </a:lnTo>
                <a:lnTo>
                  <a:pt x="521" y="394"/>
                </a:lnTo>
                <a:lnTo>
                  <a:pt x="515" y="405"/>
                </a:lnTo>
                <a:lnTo>
                  <a:pt x="509" y="417"/>
                </a:lnTo>
                <a:lnTo>
                  <a:pt x="502" y="427"/>
                </a:lnTo>
                <a:close/>
                <a:moveTo>
                  <a:pt x="538" y="289"/>
                </a:moveTo>
                <a:lnTo>
                  <a:pt x="533" y="288"/>
                </a:lnTo>
                <a:lnTo>
                  <a:pt x="528" y="287"/>
                </a:lnTo>
                <a:lnTo>
                  <a:pt x="523" y="286"/>
                </a:lnTo>
                <a:lnTo>
                  <a:pt x="515" y="285"/>
                </a:lnTo>
                <a:lnTo>
                  <a:pt x="506" y="284"/>
                </a:lnTo>
                <a:lnTo>
                  <a:pt x="497" y="283"/>
                </a:lnTo>
                <a:lnTo>
                  <a:pt x="486" y="282"/>
                </a:lnTo>
                <a:lnTo>
                  <a:pt x="475" y="280"/>
                </a:lnTo>
                <a:lnTo>
                  <a:pt x="463" y="279"/>
                </a:lnTo>
                <a:lnTo>
                  <a:pt x="450" y="278"/>
                </a:lnTo>
                <a:lnTo>
                  <a:pt x="437" y="278"/>
                </a:lnTo>
                <a:lnTo>
                  <a:pt x="424" y="278"/>
                </a:lnTo>
                <a:lnTo>
                  <a:pt x="410" y="278"/>
                </a:lnTo>
                <a:lnTo>
                  <a:pt x="396" y="279"/>
                </a:lnTo>
                <a:lnTo>
                  <a:pt x="382" y="280"/>
                </a:lnTo>
                <a:lnTo>
                  <a:pt x="368" y="282"/>
                </a:lnTo>
                <a:lnTo>
                  <a:pt x="367" y="279"/>
                </a:lnTo>
                <a:lnTo>
                  <a:pt x="365" y="275"/>
                </a:lnTo>
                <a:lnTo>
                  <a:pt x="364" y="272"/>
                </a:lnTo>
                <a:lnTo>
                  <a:pt x="363" y="269"/>
                </a:lnTo>
                <a:lnTo>
                  <a:pt x="359" y="261"/>
                </a:lnTo>
                <a:lnTo>
                  <a:pt x="355" y="251"/>
                </a:lnTo>
                <a:lnTo>
                  <a:pt x="351" y="243"/>
                </a:lnTo>
                <a:lnTo>
                  <a:pt x="346" y="233"/>
                </a:lnTo>
                <a:lnTo>
                  <a:pt x="359" y="228"/>
                </a:lnTo>
                <a:lnTo>
                  <a:pt x="371" y="221"/>
                </a:lnTo>
                <a:lnTo>
                  <a:pt x="384" y="215"/>
                </a:lnTo>
                <a:lnTo>
                  <a:pt x="396" y="208"/>
                </a:lnTo>
                <a:lnTo>
                  <a:pt x="407" y="202"/>
                </a:lnTo>
                <a:lnTo>
                  <a:pt x="418" y="195"/>
                </a:lnTo>
                <a:lnTo>
                  <a:pt x="427" y="189"/>
                </a:lnTo>
                <a:lnTo>
                  <a:pt x="434" y="183"/>
                </a:lnTo>
                <a:lnTo>
                  <a:pt x="448" y="172"/>
                </a:lnTo>
                <a:lnTo>
                  <a:pt x="461" y="161"/>
                </a:lnTo>
                <a:lnTo>
                  <a:pt x="472" y="150"/>
                </a:lnTo>
                <a:lnTo>
                  <a:pt x="477" y="143"/>
                </a:lnTo>
                <a:lnTo>
                  <a:pt x="482" y="139"/>
                </a:lnTo>
                <a:lnTo>
                  <a:pt x="485" y="134"/>
                </a:lnTo>
                <a:lnTo>
                  <a:pt x="485" y="134"/>
                </a:lnTo>
                <a:lnTo>
                  <a:pt x="498" y="151"/>
                </a:lnTo>
                <a:lnTo>
                  <a:pt x="510" y="169"/>
                </a:lnTo>
                <a:lnTo>
                  <a:pt x="519" y="188"/>
                </a:lnTo>
                <a:lnTo>
                  <a:pt x="527" y="207"/>
                </a:lnTo>
                <a:lnTo>
                  <a:pt x="533" y="226"/>
                </a:lnTo>
                <a:lnTo>
                  <a:pt x="538" y="247"/>
                </a:lnTo>
                <a:lnTo>
                  <a:pt x="541" y="267"/>
                </a:lnTo>
                <a:lnTo>
                  <a:pt x="542" y="290"/>
                </a:lnTo>
                <a:lnTo>
                  <a:pt x="538" y="289"/>
                </a:lnTo>
                <a:close/>
              </a:path>
            </a:pathLst>
          </a:custGeom>
          <a:solidFill>
            <a:schemeClr val="tx1">
              <a:lumMod val="75000"/>
              <a:lumOff val="25000"/>
            </a:schemeClr>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118" name="Прямоугольник 117"/>
          <p:cNvSpPr/>
          <p:nvPr/>
        </p:nvSpPr>
        <p:spPr>
          <a:xfrm>
            <a:off x="970373" y="725011"/>
            <a:ext cx="10063229"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Icons set</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658854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7272214" y="4374964"/>
            <a:ext cx="3743572" cy="1538660"/>
            <a:chOff x="10108424" y="6630206"/>
            <a:chExt cx="4727576" cy="1943100"/>
          </a:xfrm>
          <a:solidFill>
            <a:schemeClr val="tx1">
              <a:lumMod val="75000"/>
              <a:lumOff val="25000"/>
            </a:schemeClr>
          </a:solidFill>
        </p:grpSpPr>
        <p:sp>
          <p:nvSpPr>
            <p:cNvPr id="3" name="Freeform 7"/>
            <p:cNvSpPr>
              <a:spLocks/>
            </p:cNvSpPr>
            <p:nvPr/>
          </p:nvSpPr>
          <p:spPr bwMode="auto">
            <a:xfrm>
              <a:off x="10108424" y="6641319"/>
              <a:ext cx="804863" cy="920750"/>
            </a:xfrm>
            <a:custGeom>
              <a:avLst/>
              <a:gdLst/>
              <a:ahLst/>
              <a:cxnLst>
                <a:cxn ang="0">
                  <a:pos x="1194" y="444"/>
                </a:cxn>
                <a:cxn ang="0">
                  <a:pos x="909" y="502"/>
                </a:cxn>
                <a:cxn ang="0">
                  <a:pos x="638" y="568"/>
                </a:cxn>
                <a:cxn ang="0">
                  <a:pos x="474" y="616"/>
                </a:cxn>
                <a:cxn ang="0">
                  <a:pos x="398" y="629"/>
                </a:cxn>
                <a:cxn ang="0">
                  <a:pos x="335" y="609"/>
                </a:cxn>
                <a:cxn ang="0">
                  <a:pos x="293" y="562"/>
                </a:cxn>
                <a:cxn ang="0">
                  <a:pos x="279" y="519"/>
                </a:cxn>
                <a:cxn ang="0">
                  <a:pos x="288" y="460"/>
                </a:cxn>
                <a:cxn ang="0">
                  <a:pos x="326" y="407"/>
                </a:cxn>
                <a:cxn ang="0">
                  <a:pos x="394" y="367"/>
                </a:cxn>
                <a:cxn ang="0">
                  <a:pos x="585" y="308"/>
                </a:cxn>
                <a:cxn ang="0">
                  <a:pos x="868" y="235"/>
                </a:cxn>
                <a:cxn ang="0">
                  <a:pos x="1177" y="166"/>
                </a:cxn>
                <a:cxn ang="0">
                  <a:pos x="1547" y="96"/>
                </a:cxn>
                <a:cxn ang="0">
                  <a:pos x="1964" y="41"/>
                </a:cxn>
                <a:cxn ang="0">
                  <a:pos x="2372" y="8"/>
                </a:cxn>
                <a:cxn ang="0">
                  <a:pos x="2742" y="1"/>
                </a:cxn>
                <a:cxn ang="0">
                  <a:pos x="2931" y="16"/>
                </a:cxn>
                <a:cxn ang="0">
                  <a:pos x="3012" y="48"/>
                </a:cxn>
                <a:cxn ang="0">
                  <a:pos x="3034" y="76"/>
                </a:cxn>
                <a:cxn ang="0">
                  <a:pos x="3043" y="112"/>
                </a:cxn>
                <a:cxn ang="0">
                  <a:pos x="3033" y="174"/>
                </a:cxn>
                <a:cxn ang="0">
                  <a:pos x="2991" y="221"/>
                </a:cxn>
                <a:cxn ang="0">
                  <a:pos x="2916" y="251"/>
                </a:cxn>
                <a:cxn ang="0">
                  <a:pos x="2747" y="267"/>
                </a:cxn>
                <a:cxn ang="0">
                  <a:pos x="2439" y="279"/>
                </a:cxn>
                <a:cxn ang="0">
                  <a:pos x="2110" y="295"/>
                </a:cxn>
                <a:cxn ang="0">
                  <a:pos x="1853" y="318"/>
                </a:cxn>
                <a:cxn ang="0">
                  <a:pos x="1667" y="346"/>
                </a:cxn>
                <a:cxn ang="0">
                  <a:pos x="1685" y="385"/>
                </a:cxn>
                <a:cxn ang="0">
                  <a:pos x="1699" y="444"/>
                </a:cxn>
                <a:cxn ang="0">
                  <a:pos x="1656" y="546"/>
                </a:cxn>
                <a:cxn ang="0">
                  <a:pos x="1452" y="862"/>
                </a:cxn>
                <a:cxn ang="0">
                  <a:pos x="1173" y="1330"/>
                </a:cxn>
                <a:cxn ang="0">
                  <a:pos x="902" y="1832"/>
                </a:cxn>
                <a:cxn ang="0">
                  <a:pos x="667" y="2313"/>
                </a:cxn>
                <a:cxn ang="0">
                  <a:pos x="497" y="2700"/>
                </a:cxn>
                <a:cxn ang="0">
                  <a:pos x="361" y="3057"/>
                </a:cxn>
                <a:cxn ang="0">
                  <a:pos x="271" y="3341"/>
                </a:cxn>
                <a:cxn ang="0">
                  <a:pos x="243" y="3416"/>
                </a:cxn>
                <a:cxn ang="0">
                  <a:pos x="207" y="3462"/>
                </a:cxn>
                <a:cxn ang="0">
                  <a:pos x="160" y="3478"/>
                </a:cxn>
                <a:cxn ang="0">
                  <a:pos x="115" y="3470"/>
                </a:cxn>
                <a:cxn ang="0">
                  <a:pos x="76" y="3446"/>
                </a:cxn>
                <a:cxn ang="0">
                  <a:pos x="26" y="3386"/>
                </a:cxn>
                <a:cxn ang="0">
                  <a:pos x="2" y="3318"/>
                </a:cxn>
                <a:cxn ang="0">
                  <a:pos x="3" y="3242"/>
                </a:cxn>
                <a:cxn ang="0">
                  <a:pos x="59" y="3029"/>
                </a:cxn>
                <a:cxn ang="0">
                  <a:pos x="199" y="2672"/>
                </a:cxn>
                <a:cxn ang="0">
                  <a:pos x="422" y="2189"/>
                </a:cxn>
                <a:cxn ang="0">
                  <a:pos x="587" y="1854"/>
                </a:cxn>
                <a:cxn ang="0">
                  <a:pos x="745" y="1553"/>
                </a:cxn>
                <a:cxn ang="0">
                  <a:pos x="893" y="1288"/>
                </a:cxn>
                <a:cxn ang="0">
                  <a:pos x="1080" y="978"/>
                </a:cxn>
                <a:cxn ang="0">
                  <a:pos x="1432" y="403"/>
                </a:cxn>
              </a:cxnLst>
              <a:rect l="0" t="0" r="r" b="b"/>
              <a:pathLst>
                <a:path w="3044" h="3478">
                  <a:moveTo>
                    <a:pt x="1432" y="403"/>
                  </a:moveTo>
                  <a:lnTo>
                    <a:pt x="1371" y="412"/>
                  </a:lnTo>
                  <a:lnTo>
                    <a:pt x="1311" y="422"/>
                  </a:lnTo>
                  <a:lnTo>
                    <a:pt x="1252" y="432"/>
                  </a:lnTo>
                  <a:lnTo>
                    <a:pt x="1194" y="444"/>
                  </a:lnTo>
                  <a:lnTo>
                    <a:pt x="1136" y="454"/>
                  </a:lnTo>
                  <a:lnTo>
                    <a:pt x="1078" y="465"/>
                  </a:lnTo>
                  <a:lnTo>
                    <a:pt x="1021" y="478"/>
                  </a:lnTo>
                  <a:lnTo>
                    <a:pt x="965" y="489"/>
                  </a:lnTo>
                  <a:lnTo>
                    <a:pt x="909" y="502"/>
                  </a:lnTo>
                  <a:lnTo>
                    <a:pt x="853" y="514"/>
                  </a:lnTo>
                  <a:lnTo>
                    <a:pt x="798" y="528"/>
                  </a:lnTo>
                  <a:lnTo>
                    <a:pt x="745" y="540"/>
                  </a:lnTo>
                  <a:lnTo>
                    <a:pt x="691" y="554"/>
                  </a:lnTo>
                  <a:lnTo>
                    <a:pt x="638" y="568"/>
                  </a:lnTo>
                  <a:lnTo>
                    <a:pt x="585" y="582"/>
                  </a:lnTo>
                  <a:lnTo>
                    <a:pt x="533" y="597"/>
                  </a:lnTo>
                  <a:lnTo>
                    <a:pt x="511" y="605"/>
                  </a:lnTo>
                  <a:lnTo>
                    <a:pt x="492" y="612"/>
                  </a:lnTo>
                  <a:lnTo>
                    <a:pt x="474" y="616"/>
                  </a:lnTo>
                  <a:lnTo>
                    <a:pt x="456" y="621"/>
                  </a:lnTo>
                  <a:lnTo>
                    <a:pt x="439" y="624"/>
                  </a:lnTo>
                  <a:lnTo>
                    <a:pt x="424" y="627"/>
                  </a:lnTo>
                  <a:lnTo>
                    <a:pt x="410" y="629"/>
                  </a:lnTo>
                  <a:lnTo>
                    <a:pt x="398" y="629"/>
                  </a:lnTo>
                  <a:lnTo>
                    <a:pt x="384" y="629"/>
                  </a:lnTo>
                  <a:lnTo>
                    <a:pt x="371" y="626"/>
                  </a:lnTo>
                  <a:lnTo>
                    <a:pt x="358" y="622"/>
                  </a:lnTo>
                  <a:lnTo>
                    <a:pt x="346" y="616"/>
                  </a:lnTo>
                  <a:lnTo>
                    <a:pt x="335" y="609"/>
                  </a:lnTo>
                  <a:lnTo>
                    <a:pt x="324" y="600"/>
                  </a:lnTo>
                  <a:lnTo>
                    <a:pt x="313" y="590"/>
                  </a:lnTo>
                  <a:lnTo>
                    <a:pt x="303" y="578"/>
                  </a:lnTo>
                  <a:lnTo>
                    <a:pt x="297" y="570"/>
                  </a:lnTo>
                  <a:lnTo>
                    <a:pt x="293" y="562"/>
                  </a:lnTo>
                  <a:lnTo>
                    <a:pt x="288" y="554"/>
                  </a:lnTo>
                  <a:lnTo>
                    <a:pt x="285" y="546"/>
                  </a:lnTo>
                  <a:lnTo>
                    <a:pt x="283" y="537"/>
                  </a:lnTo>
                  <a:lnTo>
                    <a:pt x="280" y="528"/>
                  </a:lnTo>
                  <a:lnTo>
                    <a:pt x="279" y="519"/>
                  </a:lnTo>
                  <a:lnTo>
                    <a:pt x="279" y="508"/>
                  </a:lnTo>
                  <a:lnTo>
                    <a:pt x="279" y="496"/>
                  </a:lnTo>
                  <a:lnTo>
                    <a:pt x="281" y="483"/>
                  </a:lnTo>
                  <a:lnTo>
                    <a:pt x="285" y="471"/>
                  </a:lnTo>
                  <a:lnTo>
                    <a:pt x="288" y="460"/>
                  </a:lnTo>
                  <a:lnTo>
                    <a:pt x="294" y="448"/>
                  </a:lnTo>
                  <a:lnTo>
                    <a:pt x="300" y="437"/>
                  </a:lnTo>
                  <a:lnTo>
                    <a:pt x="308" y="427"/>
                  </a:lnTo>
                  <a:lnTo>
                    <a:pt x="316" y="416"/>
                  </a:lnTo>
                  <a:lnTo>
                    <a:pt x="326" y="407"/>
                  </a:lnTo>
                  <a:lnTo>
                    <a:pt x="337" y="398"/>
                  </a:lnTo>
                  <a:lnTo>
                    <a:pt x="350" y="390"/>
                  </a:lnTo>
                  <a:lnTo>
                    <a:pt x="363" y="381"/>
                  </a:lnTo>
                  <a:lnTo>
                    <a:pt x="379" y="374"/>
                  </a:lnTo>
                  <a:lnTo>
                    <a:pt x="394" y="367"/>
                  </a:lnTo>
                  <a:lnTo>
                    <a:pt x="411" y="360"/>
                  </a:lnTo>
                  <a:lnTo>
                    <a:pt x="429" y="354"/>
                  </a:lnTo>
                  <a:lnTo>
                    <a:pt x="480" y="338"/>
                  </a:lnTo>
                  <a:lnTo>
                    <a:pt x="532" y="323"/>
                  </a:lnTo>
                  <a:lnTo>
                    <a:pt x="585" y="308"/>
                  </a:lnTo>
                  <a:lnTo>
                    <a:pt x="639" y="293"/>
                  </a:lnTo>
                  <a:lnTo>
                    <a:pt x="695" y="278"/>
                  </a:lnTo>
                  <a:lnTo>
                    <a:pt x="750" y="263"/>
                  </a:lnTo>
                  <a:lnTo>
                    <a:pt x="809" y="250"/>
                  </a:lnTo>
                  <a:lnTo>
                    <a:pt x="868" y="235"/>
                  </a:lnTo>
                  <a:lnTo>
                    <a:pt x="927" y="221"/>
                  </a:lnTo>
                  <a:lnTo>
                    <a:pt x="988" y="207"/>
                  </a:lnTo>
                  <a:lnTo>
                    <a:pt x="1050" y="193"/>
                  </a:lnTo>
                  <a:lnTo>
                    <a:pt x="1113" y="179"/>
                  </a:lnTo>
                  <a:lnTo>
                    <a:pt x="1177" y="166"/>
                  </a:lnTo>
                  <a:lnTo>
                    <a:pt x="1243" y="153"/>
                  </a:lnTo>
                  <a:lnTo>
                    <a:pt x="1309" y="140"/>
                  </a:lnTo>
                  <a:lnTo>
                    <a:pt x="1377" y="126"/>
                  </a:lnTo>
                  <a:lnTo>
                    <a:pt x="1462" y="111"/>
                  </a:lnTo>
                  <a:lnTo>
                    <a:pt x="1547" y="96"/>
                  </a:lnTo>
                  <a:lnTo>
                    <a:pt x="1632" y="84"/>
                  </a:lnTo>
                  <a:lnTo>
                    <a:pt x="1715" y="72"/>
                  </a:lnTo>
                  <a:lnTo>
                    <a:pt x="1799" y="60"/>
                  </a:lnTo>
                  <a:lnTo>
                    <a:pt x="1882" y="50"/>
                  </a:lnTo>
                  <a:lnTo>
                    <a:pt x="1964" y="41"/>
                  </a:lnTo>
                  <a:lnTo>
                    <a:pt x="2047" y="32"/>
                  </a:lnTo>
                  <a:lnTo>
                    <a:pt x="2129" y="25"/>
                  </a:lnTo>
                  <a:lnTo>
                    <a:pt x="2210" y="18"/>
                  </a:lnTo>
                  <a:lnTo>
                    <a:pt x="2292" y="13"/>
                  </a:lnTo>
                  <a:lnTo>
                    <a:pt x="2372" y="8"/>
                  </a:lnTo>
                  <a:lnTo>
                    <a:pt x="2452" y="5"/>
                  </a:lnTo>
                  <a:lnTo>
                    <a:pt x="2532" y="2"/>
                  </a:lnTo>
                  <a:lnTo>
                    <a:pt x="2611" y="1"/>
                  </a:lnTo>
                  <a:lnTo>
                    <a:pt x="2690" y="0"/>
                  </a:lnTo>
                  <a:lnTo>
                    <a:pt x="2742" y="1"/>
                  </a:lnTo>
                  <a:lnTo>
                    <a:pt x="2787" y="2"/>
                  </a:lnTo>
                  <a:lnTo>
                    <a:pt x="2830" y="5"/>
                  </a:lnTo>
                  <a:lnTo>
                    <a:pt x="2868" y="7"/>
                  </a:lnTo>
                  <a:lnTo>
                    <a:pt x="2901" y="11"/>
                  </a:lnTo>
                  <a:lnTo>
                    <a:pt x="2931" y="16"/>
                  </a:lnTo>
                  <a:lnTo>
                    <a:pt x="2956" y="22"/>
                  </a:lnTo>
                  <a:lnTo>
                    <a:pt x="2976" y="27"/>
                  </a:lnTo>
                  <a:lnTo>
                    <a:pt x="2992" y="34"/>
                  </a:lnTo>
                  <a:lnTo>
                    <a:pt x="3006" y="43"/>
                  </a:lnTo>
                  <a:lnTo>
                    <a:pt x="3012" y="48"/>
                  </a:lnTo>
                  <a:lnTo>
                    <a:pt x="3017" y="52"/>
                  </a:lnTo>
                  <a:lnTo>
                    <a:pt x="3022" y="58"/>
                  </a:lnTo>
                  <a:lnTo>
                    <a:pt x="3028" y="64"/>
                  </a:lnTo>
                  <a:lnTo>
                    <a:pt x="3031" y="69"/>
                  </a:lnTo>
                  <a:lnTo>
                    <a:pt x="3034" y="76"/>
                  </a:lnTo>
                  <a:lnTo>
                    <a:pt x="3038" y="83"/>
                  </a:lnTo>
                  <a:lnTo>
                    <a:pt x="3040" y="90"/>
                  </a:lnTo>
                  <a:lnTo>
                    <a:pt x="3042" y="96"/>
                  </a:lnTo>
                  <a:lnTo>
                    <a:pt x="3043" y="104"/>
                  </a:lnTo>
                  <a:lnTo>
                    <a:pt x="3043" y="112"/>
                  </a:lnTo>
                  <a:lnTo>
                    <a:pt x="3044" y="121"/>
                  </a:lnTo>
                  <a:lnTo>
                    <a:pt x="3043" y="135"/>
                  </a:lnTo>
                  <a:lnTo>
                    <a:pt x="3041" y="149"/>
                  </a:lnTo>
                  <a:lnTo>
                    <a:pt x="3038" y="161"/>
                  </a:lnTo>
                  <a:lnTo>
                    <a:pt x="3033" y="174"/>
                  </a:lnTo>
                  <a:lnTo>
                    <a:pt x="3028" y="184"/>
                  </a:lnTo>
                  <a:lnTo>
                    <a:pt x="3021" y="195"/>
                  </a:lnTo>
                  <a:lnTo>
                    <a:pt x="3012" y="204"/>
                  </a:lnTo>
                  <a:lnTo>
                    <a:pt x="3002" y="213"/>
                  </a:lnTo>
                  <a:lnTo>
                    <a:pt x="2991" y="221"/>
                  </a:lnTo>
                  <a:lnTo>
                    <a:pt x="2978" y="228"/>
                  </a:lnTo>
                  <a:lnTo>
                    <a:pt x="2965" y="235"/>
                  </a:lnTo>
                  <a:lnTo>
                    <a:pt x="2950" y="241"/>
                  </a:lnTo>
                  <a:lnTo>
                    <a:pt x="2934" y="246"/>
                  </a:lnTo>
                  <a:lnTo>
                    <a:pt x="2916" y="251"/>
                  </a:lnTo>
                  <a:lnTo>
                    <a:pt x="2897" y="254"/>
                  </a:lnTo>
                  <a:lnTo>
                    <a:pt x="2877" y="256"/>
                  </a:lnTo>
                  <a:lnTo>
                    <a:pt x="2838" y="261"/>
                  </a:lnTo>
                  <a:lnTo>
                    <a:pt x="2795" y="263"/>
                  </a:lnTo>
                  <a:lnTo>
                    <a:pt x="2747" y="267"/>
                  </a:lnTo>
                  <a:lnTo>
                    <a:pt x="2695" y="270"/>
                  </a:lnTo>
                  <a:lnTo>
                    <a:pt x="2638" y="272"/>
                  </a:lnTo>
                  <a:lnTo>
                    <a:pt x="2576" y="275"/>
                  </a:lnTo>
                  <a:lnTo>
                    <a:pt x="2509" y="277"/>
                  </a:lnTo>
                  <a:lnTo>
                    <a:pt x="2439" y="279"/>
                  </a:lnTo>
                  <a:lnTo>
                    <a:pt x="2368" y="281"/>
                  </a:lnTo>
                  <a:lnTo>
                    <a:pt x="2298" y="285"/>
                  </a:lnTo>
                  <a:lnTo>
                    <a:pt x="2232" y="287"/>
                  </a:lnTo>
                  <a:lnTo>
                    <a:pt x="2170" y="291"/>
                  </a:lnTo>
                  <a:lnTo>
                    <a:pt x="2110" y="295"/>
                  </a:lnTo>
                  <a:lnTo>
                    <a:pt x="2053" y="298"/>
                  </a:lnTo>
                  <a:lnTo>
                    <a:pt x="1998" y="303"/>
                  </a:lnTo>
                  <a:lnTo>
                    <a:pt x="1946" y="308"/>
                  </a:lnTo>
                  <a:lnTo>
                    <a:pt x="1898" y="312"/>
                  </a:lnTo>
                  <a:lnTo>
                    <a:pt x="1853" y="318"/>
                  </a:lnTo>
                  <a:lnTo>
                    <a:pt x="1810" y="322"/>
                  </a:lnTo>
                  <a:lnTo>
                    <a:pt x="1770" y="328"/>
                  </a:lnTo>
                  <a:lnTo>
                    <a:pt x="1733" y="334"/>
                  </a:lnTo>
                  <a:lnTo>
                    <a:pt x="1699" y="340"/>
                  </a:lnTo>
                  <a:lnTo>
                    <a:pt x="1667" y="346"/>
                  </a:lnTo>
                  <a:lnTo>
                    <a:pt x="1639" y="353"/>
                  </a:lnTo>
                  <a:lnTo>
                    <a:pt x="1654" y="360"/>
                  </a:lnTo>
                  <a:lnTo>
                    <a:pt x="1666" y="367"/>
                  </a:lnTo>
                  <a:lnTo>
                    <a:pt x="1676" y="376"/>
                  </a:lnTo>
                  <a:lnTo>
                    <a:pt x="1685" y="385"/>
                  </a:lnTo>
                  <a:lnTo>
                    <a:pt x="1692" y="395"/>
                  </a:lnTo>
                  <a:lnTo>
                    <a:pt x="1696" y="405"/>
                  </a:lnTo>
                  <a:lnTo>
                    <a:pt x="1699" y="416"/>
                  </a:lnTo>
                  <a:lnTo>
                    <a:pt x="1700" y="430"/>
                  </a:lnTo>
                  <a:lnTo>
                    <a:pt x="1699" y="444"/>
                  </a:lnTo>
                  <a:lnTo>
                    <a:pt x="1695" y="461"/>
                  </a:lnTo>
                  <a:lnTo>
                    <a:pt x="1689" y="479"/>
                  </a:lnTo>
                  <a:lnTo>
                    <a:pt x="1681" y="499"/>
                  </a:lnTo>
                  <a:lnTo>
                    <a:pt x="1670" y="522"/>
                  </a:lnTo>
                  <a:lnTo>
                    <a:pt x="1656" y="546"/>
                  </a:lnTo>
                  <a:lnTo>
                    <a:pt x="1641" y="572"/>
                  </a:lnTo>
                  <a:lnTo>
                    <a:pt x="1623" y="599"/>
                  </a:lnTo>
                  <a:lnTo>
                    <a:pt x="1565" y="685"/>
                  </a:lnTo>
                  <a:lnTo>
                    <a:pt x="1508" y="774"/>
                  </a:lnTo>
                  <a:lnTo>
                    <a:pt x="1452" y="862"/>
                  </a:lnTo>
                  <a:lnTo>
                    <a:pt x="1395" y="953"/>
                  </a:lnTo>
                  <a:lnTo>
                    <a:pt x="1339" y="1045"/>
                  </a:lnTo>
                  <a:lnTo>
                    <a:pt x="1283" y="1138"/>
                  </a:lnTo>
                  <a:lnTo>
                    <a:pt x="1227" y="1233"/>
                  </a:lnTo>
                  <a:lnTo>
                    <a:pt x="1173" y="1330"/>
                  </a:lnTo>
                  <a:lnTo>
                    <a:pt x="1118" y="1427"/>
                  </a:lnTo>
                  <a:lnTo>
                    <a:pt x="1063" y="1526"/>
                  </a:lnTo>
                  <a:lnTo>
                    <a:pt x="1010" y="1627"/>
                  </a:lnTo>
                  <a:lnTo>
                    <a:pt x="956" y="1729"/>
                  </a:lnTo>
                  <a:lnTo>
                    <a:pt x="902" y="1832"/>
                  </a:lnTo>
                  <a:lnTo>
                    <a:pt x="849" y="1937"/>
                  </a:lnTo>
                  <a:lnTo>
                    <a:pt x="796" y="2043"/>
                  </a:lnTo>
                  <a:lnTo>
                    <a:pt x="744" y="2151"/>
                  </a:lnTo>
                  <a:lnTo>
                    <a:pt x="704" y="2233"/>
                  </a:lnTo>
                  <a:lnTo>
                    <a:pt x="667" y="2313"/>
                  </a:lnTo>
                  <a:lnTo>
                    <a:pt x="630" y="2394"/>
                  </a:lnTo>
                  <a:lnTo>
                    <a:pt x="594" y="2472"/>
                  </a:lnTo>
                  <a:lnTo>
                    <a:pt x="561" y="2549"/>
                  </a:lnTo>
                  <a:lnTo>
                    <a:pt x="528" y="2625"/>
                  </a:lnTo>
                  <a:lnTo>
                    <a:pt x="497" y="2700"/>
                  </a:lnTo>
                  <a:lnTo>
                    <a:pt x="467" y="2774"/>
                  </a:lnTo>
                  <a:lnTo>
                    <a:pt x="438" y="2847"/>
                  </a:lnTo>
                  <a:lnTo>
                    <a:pt x="411" y="2918"/>
                  </a:lnTo>
                  <a:lnTo>
                    <a:pt x="385" y="2989"/>
                  </a:lnTo>
                  <a:lnTo>
                    <a:pt x="361" y="3057"/>
                  </a:lnTo>
                  <a:lnTo>
                    <a:pt x="337" y="3125"/>
                  </a:lnTo>
                  <a:lnTo>
                    <a:pt x="316" y="3192"/>
                  </a:lnTo>
                  <a:lnTo>
                    <a:pt x="295" y="3257"/>
                  </a:lnTo>
                  <a:lnTo>
                    <a:pt x="276" y="3322"/>
                  </a:lnTo>
                  <a:lnTo>
                    <a:pt x="271" y="3341"/>
                  </a:lnTo>
                  <a:lnTo>
                    <a:pt x="267" y="3358"/>
                  </a:lnTo>
                  <a:lnTo>
                    <a:pt x="261" y="3374"/>
                  </a:lnTo>
                  <a:lnTo>
                    <a:pt x="256" y="3390"/>
                  </a:lnTo>
                  <a:lnTo>
                    <a:pt x="250" y="3404"/>
                  </a:lnTo>
                  <a:lnTo>
                    <a:pt x="243" y="3416"/>
                  </a:lnTo>
                  <a:lnTo>
                    <a:pt x="237" y="3428"/>
                  </a:lnTo>
                  <a:lnTo>
                    <a:pt x="230" y="3438"/>
                  </a:lnTo>
                  <a:lnTo>
                    <a:pt x="222" y="3447"/>
                  </a:lnTo>
                  <a:lnTo>
                    <a:pt x="214" y="3455"/>
                  </a:lnTo>
                  <a:lnTo>
                    <a:pt x="207" y="3462"/>
                  </a:lnTo>
                  <a:lnTo>
                    <a:pt x="198" y="3467"/>
                  </a:lnTo>
                  <a:lnTo>
                    <a:pt x="189" y="3472"/>
                  </a:lnTo>
                  <a:lnTo>
                    <a:pt x="180" y="3474"/>
                  </a:lnTo>
                  <a:lnTo>
                    <a:pt x="170" y="3476"/>
                  </a:lnTo>
                  <a:lnTo>
                    <a:pt x="160" y="3478"/>
                  </a:lnTo>
                  <a:lnTo>
                    <a:pt x="151" y="3476"/>
                  </a:lnTo>
                  <a:lnTo>
                    <a:pt x="142" y="3475"/>
                  </a:lnTo>
                  <a:lnTo>
                    <a:pt x="133" y="3474"/>
                  </a:lnTo>
                  <a:lnTo>
                    <a:pt x="124" y="3472"/>
                  </a:lnTo>
                  <a:lnTo>
                    <a:pt x="115" y="3470"/>
                  </a:lnTo>
                  <a:lnTo>
                    <a:pt x="107" y="3466"/>
                  </a:lnTo>
                  <a:lnTo>
                    <a:pt x="98" y="3462"/>
                  </a:lnTo>
                  <a:lnTo>
                    <a:pt x="90" y="3457"/>
                  </a:lnTo>
                  <a:lnTo>
                    <a:pt x="83" y="3453"/>
                  </a:lnTo>
                  <a:lnTo>
                    <a:pt x="76" y="3446"/>
                  </a:lnTo>
                  <a:lnTo>
                    <a:pt x="68" y="3440"/>
                  </a:lnTo>
                  <a:lnTo>
                    <a:pt x="60" y="3432"/>
                  </a:lnTo>
                  <a:lnTo>
                    <a:pt x="47" y="3416"/>
                  </a:lnTo>
                  <a:lnTo>
                    <a:pt x="34" y="3398"/>
                  </a:lnTo>
                  <a:lnTo>
                    <a:pt x="26" y="3386"/>
                  </a:lnTo>
                  <a:lnTo>
                    <a:pt x="19" y="3372"/>
                  </a:lnTo>
                  <a:lnTo>
                    <a:pt x="13" y="3358"/>
                  </a:lnTo>
                  <a:lnTo>
                    <a:pt x="9" y="3346"/>
                  </a:lnTo>
                  <a:lnTo>
                    <a:pt x="4" y="3332"/>
                  </a:lnTo>
                  <a:lnTo>
                    <a:pt x="2" y="3318"/>
                  </a:lnTo>
                  <a:lnTo>
                    <a:pt x="0" y="3304"/>
                  </a:lnTo>
                  <a:lnTo>
                    <a:pt x="0" y="3290"/>
                  </a:lnTo>
                  <a:lnTo>
                    <a:pt x="0" y="3276"/>
                  </a:lnTo>
                  <a:lnTo>
                    <a:pt x="1" y="3260"/>
                  </a:lnTo>
                  <a:lnTo>
                    <a:pt x="3" y="3242"/>
                  </a:lnTo>
                  <a:lnTo>
                    <a:pt x="7" y="3223"/>
                  </a:lnTo>
                  <a:lnTo>
                    <a:pt x="15" y="3183"/>
                  </a:lnTo>
                  <a:lnTo>
                    <a:pt x="27" y="3136"/>
                  </a:lnTo>
                  <a:lnTo>
                    <a:pt x="41" y="3085"/>
                  </a:lnTo>
                  <a:lnTo>
                    <a:pt x="59" y="3029"/>
                  </a:lnTo>
                  <a:lnTo>
                    <a:pt x="80" y="2968"/>
                  </a:lnTo>
                  <a:lnTo>
                    <a:pt x="105" y="2901"/>
                  </a:lnTo>
                  <a:lnTo>
                    <a:pt x="133" y="2830"/>
                  </a:lnTo>
                  <a:lnTo>
                    <a:pt x="164" y="2754"/>
                  </a:lnTo>
                  <a:lnTo>
                    <a:pt x="199" y="2672"/>
                  </a:lnTo>
                  <a:lnTo>
                    <a:pt x="237" y="2586"/>
                  </a:lnTo>
                  <a:lnTo>
                    <a:pt x="278" y="2494"/>
                  </a:lnTo>
                  <a:lnTo>
                    <a:pt x="323" y="2397"/>
                  </a:lnTo>
                  <a:lnTo>
                    <a:pt x="371" y="2295"/>
                  </a:lnTo>
                  <a:lnTo>
                    <a:pt x="422" y="2189"/>
                  </a:lnTo>
                  <a:lnTo>
                    <a:pt x="456" y="2118"/>
                  </a:lnTo>
                  <a:lnTo>
                    <a:pt x="489" y="2050"/>
                  </a:lnTo>
                  <a:lnTo>
                    <a:pt x="522" y="1983"/>
                  </a:lnTo>
                  <a:lnTo>
                    <a:pt x="555" y="1917"/>
                  </a:lnTo>
                  <a:lnTo>
                    <a:pt x="587" y="1854"/>
                  </a:lnTo>
                  <a:lnTo>
                    <a:pt x="620" y="1790"/>
                  </a:lnTo>
                  <a:lnTo>
                    <a:pt x="651" y="1729"/>
                  </a:lnTo>
                  <a:lnTo>
                    <a:pt x="682" y="1669"/>
                  </a:lnTo>
                  <a:lnTo>
                    <a:pt x="714" y="1611"/>
                  </a:lnTo>
                  <a:lnTo>
                    <a:pt x="745" y="1553"/>
                  </a:lnTo>
                  <a:lnTo>
                    <a:pt x="775" y="1498"/>
                  </a:lnTo>
                  <a:lnTo>
                    <a:pt x="805" y="1443"/>
                  </a:lnTo>
                  <a:lnTo>
                    <a:pt x="835" y="1390"/>
                  </a:lnTo>
                  <a:lnTo>
                    <a:pt x="864" y="1339"/>
                  </a:lnTo>
                  <a:lnTo>
                    <a:pt x="893" y="1288"/>
                  </a:lnTo>
                  <a:lnTo>
                    <a:pt x="922" y="1239"/>
                  </a:lnTo>
                  <a:lnTo>
                    <a:pt x="950" y="1194"/>
                  </a:lnTo>
                  <a:lnTo>
                    <a:pt x="985" y="1135"/>
                  </a:lnTo>
                  <a:lnTo>
                    <a:pt x="1029" y="1062"/>
                  </a:lnTo>
                  <a:lnTo>
                    <a:pt x="1080" y="978"/>
                  </a:lnTo>
                  <a:lnTo>
                    <a:pt x="1139" y="879"/>
                  </a:lnTo>
                  <a:lnTo>
                    <a:pt x="1206" y="769"/>
                  </a:lnTo>
                  <a:lnTo>
                    <a:pt x="1282" y="646"/>
                  </a:lnTo>
                  <a:lnTo>
                    <a:pt x="1366" y="508"/>
                  </a:lnTo>
                  <a:lnTo>
                    <a:pt x="1432" y="403"/>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4" name="Freeform 8"/>
            <p:cNvSpPr>
              <a:spLocks/>
            </p:cNvSpPr>
            <p:nvPr/>
          </p:nvSpPr>
          <p:spPr bwMode="auto">
            <a:xfrm>
              <a:off x="10565624" y="6711169"/>
              <a:ext cx="419100" cy="793750"/>
            </a:xfrm>
            <a:custGeom>
              <a:avLst/>
              <a:gdLst/>
              <a:ahLst/>
              <a:cxnLst>
                <a:cxn ang="0">
                  <a:pos x="880" y="1683"/>
                </a:cxn>
                <a:cxn ang="0">
                  <a:pos x="1143" y="1505"/>
                </a:cxn>
                <a:cxn ang="0">
                  <a:pos x="1269" y="1456"/>
                </a:cxn>
                <a:cxn ang="0">
                  <a:pos x="1346" y="1466"/>
                </a:cxn>
                <a:cxn ang="0">
                  <a:pos x="1408" y="1530"/>
                </a:cxn>
                <a:cxn ang="0">
                  <a:pos x="1415" y="1606"/>
                </a:cxn>
                <a:cxn ang="0">
                  <a:pos x="1314" y="1784"/>
                </a:cxn>
                <a:cxn ang="0">
                  <a:pos x="1035" y="2219"/>
                </a:cxn>
                <a:cxn ang="0">
                  <a:pos x="920" y="2493"/>
                </a:cxn>
                <a:cxn ang="0">
                  <a:pos x="921" y="2570"/>
                </a:cxn>
                <a:cxn ang="0">
                  <a:pos x="950" y="2597"/>
                </a:cxn>
                <a:cxn ang="0">
                  <a:pos x="1004" y="2597"/>
                </a:cxn>
                <a:cxn ang="0">
                  <a:pos x="1101" y="2535"/>
                </a:cxn>
                <a:cxn ang="0">
                  <a:pos x="1308" y="2290"/>
                </a:cxn>
                <a:cxn ang="0">
                  <a:pos x="1478" y="2057"/>
                </a:cxn>
                <a:cxn ang="0">
                  <a:pos x="1525" y="2033"/>
                </a:cxn>
                <a:cxn ang="0">
                  <a:pos x="1570" y="2048"/>
                </a:cxn>
                <a:cxn ang="0">
                  <a:pos x="1582" y="2105"/>
                </a:cxn>
                <a:cxn ang="0">
                  <a:pos x="1536" y="2232"/>
                </a:cxn>
                <a:cxn ang="0">
                  <a:pos x="1379" y="2487"/>
                </a:cxn>
                <a:cxn ang="0">
                  <a:pos x="1235" y="2667"/>
                </a:cxn>
                <a:cxn ang="0">
                  <a:pos x="1086" y="2803"/>
                </a:cxn>
                <a:cxn ang="0">
                  <a:pos x="920" y="2892"/>
                </a:cxn>
                <a:cxn ang="0">
                  <a:pos x="829" y="2905"/>
                </a:cxn>
                <a:cxn ang="0">
                  <a:pos x="753" y="2882"/>
                </a:cxn>
                <a:cxn ang="0">
                  <a:pos x="700" y="2825"/>
                </a:cxn>
                <a:cxn ang="0">
                  <a:pos x="666" y="2723"/>
                </a:cxn>
                <a:cxn ang="0">
                  <a:pos x="680" y="2547"/>
                </a:cxn>
                <a:cxn ang="0">
                  <a:pos x="751" y="2328"/>
                </a:cxn>
                <a:cxn ang="0">
                  <a:pos x="866" y="2108"/>
                </a:cxn>
                <a:cxn ang="0">
                  <a:pos x="976" y="1850"/>
                </a:cxn>
                <a:cxn ang="0">
                  <a:pos x="770" y="2004"/>
                </a:cxn>
                <a:cxn ang="0">
                  <a:pos x="580" y="2215"/>
                </a:cxn>
                <a:cxn ang="0">
                  <a:pos x="405" y="2480"/>
                </a:cxn>
                <a:cxn ang="0">
                  <a:pos x="243" y="2804"/>
                </a:cxn>
                <a:cxn ang="0">
                  <a:pos x="166" y="2971"/>
                </a:cxn>
                <a:cxn ang="0">
                  <a:pos x="119" y="3000"/>
                </a:cxn>
                <a:cxn ang="0">
                  <a:pos x="52" y="2989"/>
                </a:cxn>
                <a:cxn ang="0">
                  <a:pos x="6" y="2931"/>
                </a:cxn>
                <a:cxn ang="0">
                  <a:pos x="5" y="2845"/>
                </a:cxn>
                <a:cxn ang="0">
                  <a:pos x="155" y="2426"/>
                </a:cxn>
                <a:cxn ang="0">
                  <a:pos x="399" y="1853"/>
                </a:cxn>
                <a:cxn ang="0">
                  <a:pos x="628" y="1362"/>
                </a:cxn>
                <a:cxn ang="0">
                  <a:pos x="853" y="926"/>
                </a:cxn>
                <a:cxn ang="0">
                  <a:pos x="1097" y="478"/>
                </a:cxn>
                <a:cxn ang="0">
                  <a:pos x="1296" y="132"/>
                </a:cxn>
                <a:cxn ang="0">
                  <a:pos x="1381" y="25"/>
                </a:cxn>
                <a:cxn ang="0">
                  <a:pos x="1457" y="0"/>
                </a:cxn>
                <a:cxn ang="0">
                  <a:pos x="1522" y="47"/>
                </a:cxn>
                <a:cxn ang="0">
                  <a:pos x="1545" y="115"/>
                </a:cxn>
                <a:cxn ang="0">
                  <a:pos x="1503" y="254"/>
                </a:cxn>
                <a:cxn ang="0">
                  <a:pos x="1306" y="574"/>
                </a:cxn>
                <a:cxn ang="0">
                  <a:pos x="1078" y="971"/>
                </a:cxn>
                <a:cxn ang="0">
                  <a:pos x="772" y="1561"/>
                </a:cxn>
                <a:cxn ang="0">
                  <a:pos x="612" y="1932"/>
                </a:cxn>
              </a:cxnLst>
              <a:rect l="0" t="0" r="r" b="b"/>
              <a:pathLst>
                <a:path w="1583" h="3001">
                  <a:moveTo>
                    <a:pt x="612" y="1932"/>
                  </a:moveTo>
                  <a:lnTo>
                    <a:pt x="656" y="1886"/>
                  </a:lnTo>
                  <a:lnTo>
                    <a:pt x="701" y="1842"/>
                  </a:lnTo>
                  <a:lnTo>
                    <a:pt x="746" y="1799"/>
                  </a:lnTo>
                  <a:lnTo>
                    <a:pt x="790" y="1759"/>
                  </a:lnTo>
                  <a:lnTo>
                    <a:pt x="835" y="1719"/>
                  </a:lnTo>
                  <a:lnTo>
                    <a:pt x="880" y="1683"/>
                  </a:lnTo>
                  <a:lnTo>
                    <a:pt x="923" y="1648"/>
                  </a:lnTo>
                  <a:lnTo>
                    <a:pt x="968" y="1615"/>
                  </a:lnTo>
                  <a:lnTo>
                    <a:pt x="1024" y="1577"/>
                  </a:lnTo>
                  <a:lnTo>
                    <a:pt x="1074" y="1544"/>
                  </a:lnTo>
                  <a:lnTo>
                    <a:pt x="1098" y="1530"/>
                  </a:lnTo>
                  <a:lnTo>
                    <a:pt x="1122" y="1516"/>
                  </a:lnTo>
                  <a:lnTo>
                    <a:pt x="1143" y="1505"/>
                  </a:lnTo>
                  <a:lnTo>
                    <a:pt x="1164" y="1493"/>
                  </a:lnTo>
                  <a:lnTo>
                    <a:pt x="1184" y="1484"/>
                  </a:lnTo>
                  <a:lnTo>
                    <a:pt x="1203" y="1475"/>
                  </a:lnTo>
                  <a:lnTo>
                    <a:pt x="1221" y="1468"/>
                  </a:lnTo>
                  <a:lnTo>
                    <a:pt x="1238" y="1463"/>
                  </a:lnTo>
                  <a:lnTo>
                    <a:pt x="1254" y="1458"/>
                  </a:lnTo>
                  <a:lnTo>
                    <a:pt x="1269" y="1456"/>
                  </a:lnTo>
                  <a:lnTo>
                    <a:pt x="1283" y="1454"/>
                  </a:lnTo>
                  <a:lnTo>
                    <a:pt x="1296" y="1453"/>
                  </a:lnTo>
                  <a:lnTo>
                    <a:pt x="1306" y="1454"/>
                  </a:lnTo>
                  <a:lnTo>
                    <a:pt x="1316" y="1455"/>
                  </a:lnTo>
                  <a:lnTo>
                    <a:pt x="1326" y="1458"/>
                  </a:lnTo>
                  <a:lnTo>
                    <a:pt x="1336" y="1462"/>
                  </a:lnTo>
                  <a:lnTo>
                    <a:pt x="1346" y="1466"/>
                  </a:lnTo>
                  <a:lnTo>
                    <a:pt x="1355" y="1472"/>
                  </a:lnTo>
                  <a:lnTo>
                    <a:pt x="1365" y="1480"/>
                  </a:lnTo>
                  <a:lnTo>
                    <a:pt x="1375" y="1488"/>
                  </a:lnTo>
                  <a:lnTo>
                    <a:pt x="1385" y="1497"/>
                  </a:lnTo>
                  <a:lnTo>
                    <a:pt x="1394" y="1508"/>
                  </a:lnTo>
                  <a:lnTo>
                    <a:pt x="1402" y="1518"/>
                  </a:lnTo>
                  <a:lnTo>
                    <a:pt x="1408" y="1530"/>
                  </a:lnTo>
                  <a:lnTo>
                    <a:pt x="1412" y="1541"/>
                  </a:lnTo>
                  <a:lnTo>
                    <a:pt x="1416" y="1554"/>
                  </a:lnTo>
                  <a:lnTo>
                    <a:pt x="1418" y="1565"/>
                  </a:lnTo>
                  <a:lnTo>
                    <a:pt x="1419" y="1578"/>
                  </a:lnTo>
                  <a:lnTo>
                    <a:pt x="1418" y="1586"/>
                  </a:lnTo>
                  <a:lnTo>
                    <a:pt x="1417" y="1595"/>
                  </a:lnTo>
                  <a:lnTo>
                    <a:pt x="1415" y="1606"/>
                  </a:lnTo>
                  <a:lnTo>
                    <a:pt x="1412" y="1616"/>
                  </a:lnTo>
                  <a:lnTo>
                    <a:pt x="1403" y="1639"/>
                  </a:lnTo>
                  <a:lnTo>
                    <a:pt x="1392" y="1662"/>
                  </a:lnTo>
                  <a:lnTo>
                    <a:pt x="1378" y="1690"/>
                  </a:lnTo>
                  <a:lnTo>
                    <a:pt x="1360" y="1719"/>
                  </a:lnTo>
                  <a:lnTo>
                    <a:pt x="1339" y="1751"/>
                  </a:lnTo>
                  <a:lnTo>
                    <a:pt x="1314" y="1784"/>
                  </a:lnTo>
                  <a:lnTo>
                    <a:pt x="1265" y="1851"/>
                  </a:lnTo>
                  <a:lnTo>
                    <a:pt x="1219" y="1917"/>
                  </a:lnTo>
                  <a:lnTo>
                    <a:pt x="1176" y="1980"/>
                  </a:lnTo>
                  <a:lnTo>
                    <a:pt x="1136" y="2041"/>
                  </a:lnTo>
                  <a:lnTo>
                    <a:pt x="1100" y="2103"/>
                  </a:lnTo>
                  <a:lnTo>
                    <a:pt x="1065" y="2162"/>
                  </a:lnTo>
                  <a:lnTo>
                    <a:pt x="1035" y="2219"/>
                  </a:lnTo>
                  <a:lnTo>
                    <a:pt x="1007" y="2275"/>
                  </a:lnTo>
                  <a:lnTo>
                    <a:pt x="986" y="2320"/>
                  </a:lnTo>
                  <a:lnTo>
                    <a:pt x="967" y="2364"/>
                  </a:lnTo>
                  <a:lnTo>
                    <a:pt x="951" y="2401"/>
                  </a:lnTo>
                  <a:lnTo>
                    <a:pt x="938" y="2436"/>
                  </a:lnTo>
                  <a:lnTo>
                    <a:pt x="928" y="2467"/>
                  </a:lnTo>
                  <a:lnTo>
                    <a:pt x="920" y="2493"/>
                  </a:lnTo>
                  <a:lnTo>
                    <a:pt x="918" y="2505"/>
                  </a:lnTo>
                  <a:lnTo>
                    <a:pt x="916" y="2516"/>
                  </a:lnTo>
                  <a:lnTo>
                    <a:pt x="915" y="2526"/>
                  </a:lnTo>
                  <a:lnTo>
                    <a:pt x="914" y="2535"/>
                  </a:lnTo>
                  <a:lnTo>
                    <a:pt x="915" y="2551"/>
                  </a:lnTo>
                  <a:lnTo>
                    <a:pt x="919" y="2564"/>
                  </a:lnTo>
                  <a:lnTo>
                    <a:pt x="921" y="2570"/>
                  </a:lnTo>
                  <a:lnTo>
                    <a:pt x="923" y="2576"/>
                  </a:lnTo>
                  <a:lnTo>
                    <a:pt x="927" y="2580"/>
                  </a:lnTo>
                  <a:lnTo>
                    <a:pt x="930" y="2585"/>
                  </a:lnTo>
                  <a:lnTo>
                    <a:pt x="934" y="2588"/>
                  </a:lnTo>
                  <a:lnTo>
                    <a:pt x="939" y="2592"/>
                  </a:lnTo>
                  <a:lnTo>
                    <a:pt x="944" y="2595"/>
                  </a:lnTo>
                  <a:lnTo>
                    <a:pt x="950" y="2597"/>
                  </a:lnTo>
                  <a:lnTo>
                    <a:pt x="956" y="2600"/>
                  </a:lnTo>
                  <a:lnTo>
                    <a:pt x="962" y="2601"/>
                  </a:lnTo>
                  <a:lnTo>
                    <a:pt x="970" y="2601"/>
                  </a:lnTo>
                  <a:lnTo>
                    <a:pt x="978" y="2602"/>
                  </a:lnTo>
                  <a:lnTo>
                    <a:pt x="986" y="2601"/>
                  </a:lnTo>
                  <a:lnTo>
                    <a:pt x="995" y="2600"/>
                  </a:lnTo>
                  <a:lnTo>
                    <a:pt x="1004" y="2597"/>
                  </a:lnTo>
                  <a:lnTo>
                    <a:pt x="1013" y="2594"/>
                  </a:lnTo>
                  <a:lnTo>
                    <a:pt x="1023" y="2589"/>
                  </a:lnTo>
                  <a:lnTo>
                    <a:pt x="1033" y="2585"/>
                  </a:lnTo>
                  <a:lnTo>
                    <a:pt x="1044" y="2579"/>
                  </a:lnTo>
                  <a:lnTo>
                    <a:pt x="1054" y="2572"/>
                  </a:lnTo>
                  <a:lnTo>
                    <a:pt x="1076" y="2555"/>
                  </a:lnTo>
                  <a:lnTo>
                    <a:pt x="1101" y="2535"/>
                  </a:lnTo>
                  <a:lnTo>
                    <a:pt x="1126" y="2511"/>
                  </a:lnTo>
                  <a:lnTo>
                    <a:pt x="1153" y="2484"/>
                  </a:lnTo>
                  <a:lnTo>
                    <a:pt x="1181" y="2452"/>
                  </a:lnTo>
                  <a:lnTo>
                    <a:pt x="1211" y="2417"/>
                  </a:lnTo>
                  <a:lnTo>
                    <a:pt x="1241" y="2378"/>
                  </a:lnTo>
                  <a:lnTo>
                    <a:pt x="1274" y="2336"/>
                  </a:lnTo>
                  <a:lnTo>
                    <a:pt x="1308" y="2290"/>
                  </a:lnTo>
                  <a:lnTo>
                    <a:pt x="1343" y="2240"/>
                  </a:lnTo>
                  <a:lnTo>
                    <a:pt x="1380" y="2187"/>
                  </a:lnTo>
                  <a:lnTo>
                    <a:pt x="1418" y="2129"/>
                  </a:lnTo>
                  <a:lnTo>
                    <a:pt x="1434" y="2107"/>
                  </a:lnTo>
                  <a:lnTo>
                    <a:pt x="1449" y="2087"/>
                  </a:lnTo>
                  <a:lnTo>
                    <a:pt x="1464" y="2071"/>
                  </a:lnTo>
                  <a:lnTo>
                    <a:pt x="1478" y="2057"/>
                  </a:lnTo>
                  <a:lnTo>
                    <a:pt x="1485" y="2052"/>
                  </a:lnTo>
                  <a:lnTo>
                    <a:pt x="1492" y="2047"/>
                  </a:lnTo>
                  <a:lnTo>
                    <a:pt x="1499" y="2043"/>
                  </a:lnTo>
                  <a:lnTo>
                    <a:pt x="1506" y="2039"/>
                  </a:lnTo>
                  <a:lnTo>
                    <a:pt x="1513" y="2037"/>
                  </a:lnTo>
                  <a:lnTo>
                    <a:pt x="1518" y="2035"/>
                  </a:lnTo>
                  <a:lnTo>
                    <a:pt x="1525" y="2033"/>
                  </a:lnTo>
                  <a:lnTo>
                    <a:pt x="1532" y="2033"/>
                  </a:lnTo>
                  <a:lnTo>
                    <a:pt x="1544" y="2035"/>
                  </a:lnTo>
                  <a:lnTo>
                    <a:pt x="1554" y="2037"/>
                  </a:lnTo>
                  <a:lnTo>
                    <a:pt x="1559" y="2039"/>
                  </a:lnTo>
                  <a:lnTo>
                    <a:pt x="1563" y="2041"/>
                  </a:lnTo>
                  <a:lnTo>
                    <a:pt x="1566" y="2045"/>
                  </a:lnTo>
                  <a:lnTo>
                    <a:pt x="1570" y="2048"/>
                  </a:lnTo>
                  <a:lnTo>
                    <a:pt x="1573" y="2052"/>
                  </a:lnTo>
                  <a:lnTo>
                    <a:pt x="1575" y="2056"/>
                  </a:lnTo>
                  <a:lnTo>
                    <a:pt x="1578" y="2061"/>
                  </a:lnTo>
                  <a:lnTo>
                    <a:pt x="1580" y="2066"/>
                  </a:lnTo>
                  <a:lnTo>
                    <a:pt x="1582" y="2079"/>
                  </a:lnTo>
                  <a:lnTo>
                    <a:pt x="1583" y="2092"/>
                  </a:lnTo>
                  <a:lnTo>
                    <a:pt x="1582" y="2105"/>
                  </a:lnTo>
                  <a:lnTo>
                    <a:pt x="1580" y="2119"/>
                  </a:lnTo>
                  <a:lnTo>
                    <a:pt x="1576" y="2134"/>
                  </a:lnTo>
                  <a:lnTo>
                    <a:pt x="1571" y="2151"/>
                  </a:lnTo>
                  <a:lnTo>
                    <a:pt x="1565" y="2170"/>
                  </a:lnTo>
                  <a:lnTo>
                    <a:pt x="1556" y="2189"/>
                  </a:lnTo>
                  <a:lnTo>
                    <a:pt x="1547" y="2209"/>
                  </a:lnTo>
                  <a:lnTo>
                    <a:pt x="1536" y="2232"/>
                  </a:lnTo>
                  <a:lnTo>
                    <a:pt x="1524" y="2256"/>
                  </a:lnTo>
                  <a:lnTo>
                    <a:pt x="1511" y="2281"/>
                  </a:lnTo>
                  <a:lnTo>
                    <a:pt x="1496" y="2307"/>
                  </a:lnTo>
                  <a:lnTo>
                    <a:pt x="1479" y="2334"/>
                  </a:lnTo>
                  <a:lnTo>
                    <a:pt x="1441" y="2394"/>
                  </a:lnTo>
                  <a:lnTo>
                    <a:pt x="1399" y="2459"/>
                  </a:lnTo>
                  <a:lnTo>
                    <a:pt x="1379" y="2487"/>
                  </a:lnTo>
                  <a:lnTo>
                    <a:pt x="1359" y="2516"/>
                  </a:lnTo>
                  <a:lnTo>
                    <a:pt x="1339" y="2543"/>
                  </a:lnTo>
                  <a:lnTo>
                    <a:pt x="1317" y="2570"/>
                  </a:lnTo>
                  <a:lnTo>
                    <a:pt x="1297" y="2595"/>
                  </a:lnTo>
                  <a:lnTo>
                    <a:pt x="1277" y="2620"/>
                  </a:lnTo>
                  <a:lnTo>
                    <a:pt x="1256" y="2644"/>
                  </a:lnTo>
                  <a:lnTo>
                    <a:pt x="1235" y="2667"/>
                  </a:lnTo>
                  <a:lnTo>
                    <a:pt x="1215" y="2689"/>
                  </a:lnTo>
                  <a:lnTo>
                    <a:pt x="1193" y="2710"/>
                  </a:lnTo>
                  <a:lnTo>
                    <a:pt x="1172" y="2730"/>
                  </a:lnTo>
                  <a:lnTo>
                    <a:pt x="1151" y="2749"/>
                  </a:lnTo>
                  <a:lnTo>
                    <a:pt x="1130" y="2769"/>
                  </a:lnTo>
                  <a:lnTo>
                    <a:pt x="1107" y="2786"/>
                  </a:lnTo>
                  <a:lnTo>
                    <a:pt x="1086" y="2803"/>
                  </a:lnTo>
                  <a:lnTo>
                    <a:pt x="1065" y="2819"/>
                  </a:lnTo>
                  <a:lnTo>
                    <a:pt x="1034" y="2839"/>
                  </a:lnTo>
                  <a:lnTo>
                    <a:pt x="1005" y="2857"/>
                  </a:lnTo>
                  <a:lnTo>
                    <a:pt x="976" y="2871"/>
                  </a:lnTo>
                  <a:lnTo>
                    <a:pt x="948" y="2883"/>
                  </a:lnTo>
                  <a:lnTo>
                    <a:pt x="933" y="2888"/>
                  </a:lnTo>
                  <a:lnTo>
                    <a:pt x="920" y="2892"/>
                  </a:lnTo>
                  <a:lnTo>
                    <a:pt x="906" y="2897"/>
                  </a:lnTo>
                  <a:lnTo>
                    <a:pt x="893" y="2899"/>
                  </a:lnTo>
                  <a:lnTo>
                    <a:pt x="881" y="2901"/>
                  </a:lnTo>
                  <a:lnTo>
                    <a:pt x="867" y="2904"/>
                  </a:lnTo>
                  <a:lnTo>
                    <a:pt x="855" y="2905"/>
                  </a:lnTo>
                  <a:lnTo>
                    <a:pt x="843" y="2905"/>
                  </a:lnTo>
                  <a:lnTo>
                    <a:pt x="829" y="2905"/>
                  </a:lnTo>
                  <a:lnTo>
                    <a:pt x="817" y="2904"/>
                  </a:lnTo>
                  <a:lnTo>
                    <a:pt x="806" y="2901"/>
                  </a:lnTo>
                  <a:lnTo>
                    <a:pt x="795" y="2899"/>
                  </a:lnTo>
                  <a:lnTo>
                    <a:pt x="784" y="2896"/>
                  </a:lnTo>
                  <a:lnTo>
                    <a:pt x="774" y="2892"/>
                  </a:lnTo>
                  <a:lnTo>
                    <a:pt x="763" y="2888"/>
                  </a:lnTo>
                  <a:lnTo>
                    <a:pt x="753" y="2882"/>
                  </a:lnTo>
                  <a:lnTo>
                    <a:pt x="744" y="2876"/>
                  </a:lnTo>
                  <a:lnTo>
                    <a:pt x="736" y="2870"/>
                  </a:lnTo>
                  <a:lnTo>
                    <a:pt x="728" y="2862"/>
                  </a:lnTo>
                  <a:lnTo>
                    <a:pt x="720" y="2854"/>
                  </a:lnTo>
                  <a:lnTo>
                    <a:pt x="713" y="2845"/>
                  </a:lnTo>
                  <a:lnTo>
                    <a:pt x="707" y="2836"/>
                  </a:lnTo>
                  <a:lnTo>
                    <a:pt x="700" y="2825"/>
                  </a:lnTo>
                  <a:lnTo>
                    <a:pt x="694" y="2814"/>
                  </a:lnTo>
                  <a:lnTo>
                    <a:pt x="688" y="2800"/>
                  </a:lnTo>
                  <a:lnTo>
                    <a:pt x="681" y="2786"/>
                  </a:lnTo>
                  <a:lnTo>
                    <a:pt x="676" y="2770"/>
                  </a:lnTo>
                  <a:lnTo>
                    <a:pt x="672" y="2755"/>
                  </a:lnTo>
                  <a:lnTo>
                    <a:pt x="669" y="2739"/>
                  </a:lnTo>
                  <a:lnTo>
                    <a:pt x="666" y="2723"/>
                  </a:lnTo>
                  <a:lnTo>
                    <a:pt x="665" y="2706"/>
                  </a:lnTo>
                  <a:lnTo>
                    <a:pt x="665" y="2689"/>
                  </a:lnTo>
                  <a:lnTo>
                    <a:pt x="665" y="2662"/>
                  </a:lnTo>
                  <a:lnTo>
                    <a:pt x="667" y="2634"/>
                  </a:lnTo>
                  <a:lnTo>
                    <a:pt x="671" y="2605"/>
                  </a:lnTo>
                  <a:lnTo>
                    <a:pt x="674" y="2577"/>
                  </a:lnTo>
                  <a:lnTo>
                    <a:pt x="680" y="2547"/>
                  </a:lnTo>
                  <a:lnTo>
                    <a:pt x="686" y="2518"/>
                  </a:lnTo>
                  <a:lnTo>
                    <a:pt x="694" y="2487"/>
                  </a:lnTo>
                  <a:lnTo>
                    <a:pt x="703" y="2457"/>
                  </a:lnTo>
                  <a:lnTo>
                    <a:pt x="713" y="2425"/>
                  </a:lnTo>
                  <a:lnTo>
                    <a:pt x="724" y="2393"/>
                  </a:lnTo>
                  <a:lnTo>
                    <a:pt x="738" y="2361"/>
                  </a:lnTo>
                  <a:lnTo>
                    <a:pt x="751" y="2328"/>
                  </a:lnTo>
                  <a:lnTo>
                    <a:pt x="766" y="2296"/>
                  </a:lnTo>
                  <a:lnTo>
                    <a:pt x="782" y="2261"/>
                  </a:lnTo>
                  <a:lnTo>
                    <a:pt x="799" y="2227"/>
                  </a:lnTo>
                  <a:lnTo>
                    <a:pt x="818" y="2192"/>
                  </a:lnTo>
                  <a:lnTo>
                    <a:pt x="829" y="2172"/>
                  </a:lnTo>
                  <a:lnTo>
                    <a:pt x="845" y="2145"/>
                  </a:lnTo>
                  <a:lnTo>
                    <a:pt x="866" y="2108"/>
                  </a:lnTo>
                  <a:lnTo>
                    <a:pt x="891" y="2065"/>
                  </a:lnTo>
                  <a:lnTo>
                    <a:pt x="921" y="2014"/>
                  </a:lnTo>
                  <a:lnTo>
                    <a:pt x="954" y="1956"/>
                  </a:lnTo>
                  <a:lnTo>
                    <a:pt x="994" y="1889"/>
                  </a:lnTo>
                  <a:lnTo>
                    <a:pt x="1037" y="1816"/>
                  </a:lnTo>
                  <a:lnTo>
                    <a:pt x="1006" y="1833"/>
                  </a:lnTo>
                  <a:lnTo>
                    <a:pt x="976" y="1850"/>
                  </a:lnTo>
                  <a:lnTo>
                    <a:pt x="945" y="1868"/>
                  </a:lnTo>
                  <a:lnTo>
                    <a:pt x="915" y="1888"/>
                  </a:lnTo>
                  <a:lnTo>
                    <a:pt x="886" y="1909"/>
                  </a:lnTo>
                  <a:lnTo>
                    <a:pt x="857" y="1931"/>
                  </a:lnTo>
                  <a:lnTo>
                    <a:pt x="828" y="1954"/>
                  </a:lnTo>
                  <a:lnTo>
                    <a:pt x="799" y="1979"/>
                  </a:lnTo>
                  <a:lnTo>
                    <a:pt x="770" y="2004"/>
                  </a:lnTo>
                  <a:lnTo>
                    <a:pt x="742" y="2031"/>
                  </a:lnTo>
                  <a:lnTo>
                    <a:pt x="714" y="2058"/>
                  </a:lnTo>
                  <a:lnTo>
                    <a:pt x="688" y="2088"/>
                  </a:lnTo>
                  <a:lnTo>
                    <a:pt x="660" y="2117"/>
                  </a:lnTo>
                  <a:lnTo>
                    <a:pt x="633" y="2149"/>
                  </a:lnTo>
                  <a:lnTo>
                    <a:pt x="607" y="2181"/>
                  </a:lnTo>
                  <a:lnTo>
                    <a:pt x="580" y="2215"/>
                  </a:lnTo>
                  <a:lnTo>
                    <a:pt x="555" y="2249"/>
                  </a:lnTo>
                  <a:lnTo>
                    <a:pt x="529" y="2285"/>
                  </a:lnTo>
                  <a:lnTo>
                    <a:pt x="503" y="2322"/>
                  </a:lnTo>
                  <a:lnTo>
                    <a:pt x="478" y="2360"/>
                  </a:lnTo>
                  <a:lnTo>
                    <a:pt x="453" y="2399"/>
                  </a:lnTo>
                  <a:lnTo>
                    <a:pt x="428" y="2440"/>
                  </a:lnTo>
                  <a:lnTo>
                    <a:pt x="405" y="2480"/>
                  </a:lnTo>
                  <a:lnTo>
                    <a:pt x="380" y="2524"/>
                  </a:lnTo>
                  <a:lnTo>
                    <a:pt x="357" y="2567"/>
                  </a:lnTo>
                  <a:lnTo>
                    <a:pt x="334" y="2612"/>
                  </a:lnTo>
                  <a:lnTo>
                    <a:pt x="311" y="2659"/>
                  </a:lnTo>
                  <a:lnTo>
                    <a:pt x="288" y="2705"/>
                  </a:lnTo>
                  <a:lnTo>
                    <a:pt x="265" y="2754"/>
                  </a:lnTo>
                  <a:lnTo>
                    <a:pt x="243" y="2804"/>
                  </a:lnTo>
                  <a:lnTo>
                    <a:pt x="222" y="2854"/>
                  </a:lnTo>
                  <a:lnTo>
                    <a:pt x="201" y="2906"/>
                  </a:lnTo>
                  <a:lnTo>
                    <a:pt x="192" y="2929"/>
                  </a:lnTo>
                  <a:lnTo>
                    <a:pt x="183" y="2948"/>
                  </a:lnTo>
                  <a:lnTo>
                    <a:pt x="177" y="2956"/>
                  </a:lnTo>
                  <a:lnTo>
                    <a:pt x="172" y="2964"/>
                  </a:lnTo>
                  <a:lnTo>
                    <a:pt x="166" y="2971"/>
                  </a:lnTo>
                  <a:lnTo>
                    <a:pt x="160" y="2977"/>
                  </a:lnTo>
                  <a:lnTo>
                    <a:pt x="154" y="2983"/>
                  </a:lnTo>
                  <a:lnTo>
                    <a:pt x="147" y="2988"/>
                  </a:lnTo>
                  <a:lnTo>
                    <a:pt x="140" y="2992"/>
                  </a:lnTo>
                  <a:lnTo>
                    <a:pt x="134" y="2996"/>
                  </a:lnTo>
                  <a:lnTo>
                    <a:pt x="127" y="2998"/>
                  </a:lnTo>
                  <a:lnTo>
                    <a:pt x="119" y="3000"/>
                  </a:lnTo>
                  <a:lnTo>
                    <a:pt x="111" y="3001"/>
                  </a:lnTo>
                  <a:lnTo>
                    <a:pt x="103" y="3001"/>
                  </a:lnTo>
                  <a:lnTo>
                    <a:pt x="92" y="3001"/>
                  </a:lnTo>
                  <a:lnTo>
                    <a:pt x="81" y="2999"/>
                  </a:lnTo>
                  <a:lnTo>
                    <a:pt x="71" y="2997"/>
                  </a:lnTo>
                  <a:lnTo>
                    <a:pt x="62" y="2993"/>
                  </a:lnTo>
                  <a:lnTo>
                    <a:pt x="52" y="2989"/>
                  </a:lnTo>
                  <a:lnTo>
                    <a:pt x="44" y="2983"/>
                  </a:lnTo>
                  <a:lnTo>
                    <a:pt x="36" y="2977"/>
                  </a:lnTo>
                  <a:lnTo>
                    <a:pt x="29" y="2969"/>
                  </a:lnTo>
                  <a:lnTo>
                    <a:pt x="22" y="2960"/>
                  </a:lnTo>
                  <a:lnTo>
                    <a:pt x="15" y="2951"/>
                  </a:lnTo>
                  <a:lnTo>
                    <a:pt x="11" y="2941"/>
                  </a:lnTo>
                  <a:lnTo>
                    <a:pt x="6" y="2931"/>
                  </a:lnTo>
                  <a:lnTo>
                    <a:pt x="3" y="2921"/>
                  </a:lnTo>
                  <a:lnTo>
                    <a:pt x="1" y="2909"/>
                  </a:lnTo>
                  <a:lnTo>
                    <a:pt x="0" y="2898"/>
                  </a:lnTo>
                  <a:lnTo>
                    <a:pt x="0" y="2885"/>
                  </a:lnTo>
                  <a:lnTo>
                    <a:pt x="0" y="2874"/>
                  </a:lnTo>
                  <a:lnTo>
                    <a:pt x="2" y="2861"/>
                  </a:lnTo>
                  <a:lnTo>
                    <a:pt x="5" y="2845"/>
                  </a:lnTo>
                  <a:lnTo>
                    <a:pt x="10" y="2826"/>
                  </a:lnTo>
                  <a:lnTo>
                    <a:pt x="21" y="2783"/>
                  </a:lnTo>
                  <a:lnTo>
                    <a:pt x="39" y="2730"/>
                  </a:lnTo>
                  <a:lnTo>
                    <a:pt x="60" y="2669"/>
                  </a:lnTo>
                  <a:lnTo>
                    <a:pt x="87" y="2597"/>
                  </a:lnTo>
                  <a:lnTo>
                    <a:pt x="118" y="2517"/>
                  </a:lnTo>
                  <a:lnTo>
                    <a:pt x="155" y="2426"/>
                  </a:lnTo>
                  <a:lnTo>
                    <a:pt x="191" y="2340"/>
                  </a:lnTo>
                  <a:lnTo>
                    <a:pt x="225" y="2254"/>
                  </a:lnTo>
                  <a:lnTo>
                    <a:pt x="261" y="2171"/>
                  </a:lnTo>
                  <a:lnTo>
                    <a:pt x="296" y="2088"/>
                  </a:lnTo>
                  <a:lnTo>
                    <a:pt x="330" y="2008"/>
                  </a:lnTo>
                  <a:lnTo>
                    <a:pt x="365" y="1929"/>
                  </a:lnTo>
                  <a:lnTo>
                    <a:pt x="399" y="1853"/>
                  </a:lnTo>
                  <a:lnTo>
                    <a:pt x="433" y="1777"/>
                  </a:lnTo>
                  <a:lnTo>
                    <a:pt x="466" y="1704"/>
                  </a:lnTo>
                  <a:lnTo>
                    <a:pt x="499" y="1632"/>
                  </a:lnTo>
                  <a:lnTo>
                    <a:pt x="532" y="1563"/>
                  </a:lnTo>
                  <a:lnTo>
                    <a:pt x="565" y="1493"/>
                  </a:lnTo>
                  <a:lnTo>
                    <a:pt x="597" y="1426"/>
                  </a:lnTo>
                  <a:lnTo>
                    <a:pt x="628" y="1362"/>
                  </a:lnTo>
                  <a:lnTo>
                    <a:pt x="661" y="1298"/>
                  </a:lnTo>
                  <a:lnTo>
                    <a:pt x="692" y="1237"/>
                  </a:lnTo>
                  <a:lnTo>
                    <a:pt x="723" y="1176"/>
                  </a:lnTo>
                  <a:lnTo>
                    <a:pt x="755" y="1113"/>
                  </a:lnTo>
                  <a:lnTo>
                    <a:pt x="787" y="1051"/>
                  </a:lnTo>
                  <a:lnTo>
                    <a:pt x="820" y="988"/>
                  </a:lnTo>
                  <a:lnTo>
                    <a:pt x="853" y="926"/>
                  </a:lnTo>
                  <a:lnTo>
                    <a:pt x="886" y="863"/>
                  </a:lnTo>
                  <a:lnTo>
                    <a:pt x="921" y="799"/>
                  </a:lnTo>
                  <a:lnTo>
                    <a:pt x="956" y="735"/>
                  </a:lnTo>
                  <a:lnTo>
                    <a:pt x="990" y="672"/>
                  </a:lnTo>
                  <a:lnTo>
                    <a:pt x="1025" y="607"/>
                  </a:lnTo>
                  <a:lnTo>
                    <a:pt x="1061" y="544"/>
                  </a:lnTo>
                  <a:lnTo>
                    <a:pt x="1097" y="478"/>
                  </a:lnTo>
                  <a:lnTo>
                    <a:pt x="1134" y="413"/>
                  </a:lnTo>
                  <a:lnTo>
                    <a:pt x="1171" y="347"/>
                  </a:lnTo>
                  <a:lnTo>
                    <a:pt x="1208" y="283"/>
                  </a:lnTo>
                  <a:lnTo>
                    <a:pt x="1246" y="216"/>
                  </a:lnTo>
                  <a:lnTo>
                    <a:pt x="1264" y="185"/>
                  </a:lnTo>
                  <a:lnTo>
                    <a:pt x="1281" y="158"/>
                  </a:lnTo>
                  <a:lnTo>
                    <a:pt x="1296" y="132"/>
                  </a:lnTo>
                  <a:lnTo>
                    <a:pt x="1311" y="109"/>
                  </a:lnTo>
                  <a:lnTo>
                    <a:pt x="1324" y="89"/>
                  </a:lnTo>
                  <a:lnTo>
                    <a:pt x="1337" y="72"/>
                  </a:lnTo>
                  <a:lnTo>
                    <a:pt x="1349" y="57"/>
                  </a:lnTo>
                  <a:lnTo>
                    <a:pt x="1360" y="45"/>
                  </a:lnTo>
                  <a:lnTo>
                    <a:pt x="1370" y="34"/>
                  </a:lnTo>
                  <a:lnTo>
                    <a:pt x="1381" y="25"/>
                  </a:lnTo>
                  <a:lnTo>
                    <a:pt x="1391" y="17"/>
                  </a:lnTo>
                  <a:lnTo>
                    <a:pt x="1402" y="10"/>
                  </a:lnTo>
                  <a:lnTo>
                    <a:pt x="1413" y="6"/>
                  </a:lnTo>
                  <a:lnTo>
                    <a:pt x="1425" y="3"/>
                  </a:lnTo>
                  <a:lnTo>
                    <a:pt x="1436" y="0"/>
                  </a:lnTo>
                  <a:lnTo>
                    <a:pt x="1447" y="0"/>
                  </a:lnTo>
                  <a:lnTo>
                    <a:pt x="1457" y="0"/>
                  </a:lnTo>
                  <a:lnTo>
                    <a:pt x="1468" y="3"/>
                  </a:lnTo>
                  <a:lnTo>
                    <a:pt x="1478" y="6"/>
                  </a:lnTo>
                  <a:lnTo>
                    <a:pt x="1487" y="12"/>
                  </a:lnTo>
                  <a:lnTo>
                    <a:pt x="1496" y="18"/>
                  </a:lnTo>
                  <a:lnTo>
                    <a:pt x="1505" y="26"/>
                  </a:lnTo>
                  <a:lnTo>
                    <a:pt x="1514" y="35"/>
                  </a:lnTo>
                  <a:lnTo>
                    <a:pt x="1522" y="47"/>
                  </a:lnTo>
                  <a:lnTo>
                    <a:pt x="1527" y="56"/>
                  </a:lnTo>
                  <a:lnTo>
                    <a:pt x="1532" y="65"/>
                  </a:lnTo>
                  <a:lnTo>
                    <a:pt x="1536" y="74"/>
                  </a:lnTo>
                  <a:lnTo>
                    <a:pt x="1540" y="83"/>
                  </a:lnTo>
                  <a:lnTo>
                    <a:pt x="1543" y="93"/>
                  </a:lnTo>
                  <a:lnTo>
                    <a:pt x="1544" y="104"/>
                  </a:lnTo>
                  <a:lnTo>
                    <a:pt x="1545" y="115"/>
                  </a:lnTo>
                  <a:lnTo>
                    <a:pt x="1546" y="125"/>
                  </a:lnTo>
                  <a:lnTo>
                    <a:pt x="1545" y="143"/>
                  </a:lnTo>
                  <a:lnTo>
                    <a:pt x="1541" y="163"/>
                  </a:lnTo>
                  <a:lnTo>
                    <a:pt x="1535" y="184"/>
                  </a:lnTo>
                  <a:lnTo>
                    <a:pt x="1526" y="206"/>
                  </a:lnTo>
                  <a:lnTo>
                    <a:pt x="1516" y="229"/>
                  </a:lnTo>
                  <a:lnTo>
                    <a:pt x="1503" y="254"/>
                  </a:lnTo>
                  <a:lnTo>
                    <a:pt x="1487" y="282"/>
                  </a:lnTo>
                  <a:lnTo>
                    <a:pt x="1468" y="310"/>
                  </a:lnTo>
                  <a:lnTo>
                    <a:pt x="1436" y="361"/>
                  </a:lnTo>
                  <a:lnTo>
                    <a:pt x="1403" y="413"/>
                  </a:lnTo>
                  <a:lnTo>
                    <a:pt x="1371" y="467"/>
                  </a:lnTo>
                  <a:lnTo>
                    <a:pt x="1339" y="520"/>
                  </a:lnTo>
                  <a:lnTo>
                    <a:pt x="1306" y="574"/>
                  </a:lnTo>
                  <a:lnTo>
                    <a:pt x="1273" y="629"/>
                  </a:lnTo>
                  <a:lnTo>
                    <a:pt x="1240" y="684"/>
                  </a:lnTo>
                  <a:lnTo>
                    <a:pt x="1208" y="741"/>
                  </a:lnTo>
                  <a:lnTo>
                    <a:pt x="1176" y="798"/>
                  </a:lnTo>
                  <a:lnTo>
                    <a:pt x="1143" y="855"/>
                  </a:lnTo>
                  <a:lnTo>
                    <a:pt x="1111" y="912"/>
                  </a:lnTo>
                  <a:lnTo>
                    <a:pt x="1078" y="971"/>
                  </a:lnTo>
                  <a:lnTo>
                    <a:pt x="1046" y="1030"/>
                  </a:lnTo>
                  <a:lnTo>
                    <a:pt x="1014" y="1091"/>
                  </a:lnTo>
                  <a:lnTo>
                    <a:pt x="981" y="1151"/>
                  </a:lnTo>
                  <a:lnTo>
                    <a:pt x="949" y="1212"/>
                  </a:lnTo>
                  <a:lnTo>
                    <a:pt x="884" y="1339"/>
                  </a:lnTo>
                  <a:lnTo>
                    <a:pt x="825" y="1455"/>
                  </a:lnTo>
                  <a:lnTo>
                    <a:pt x="772" y="1561"/>
                  </a:lnTo>
                  <a:lnTo>
                    <a:pt x="728" y="1656"/>
                  </a:lnTo>
                  <a:lnTo>
                    <a:pt x="689" y="1741"/>
                  </a:lnTo>
                  <a:lnTo>
                    <a:pt x="656" y="1816"/>
                  </a:lnTo>
                  <a:lnTo>
                    <a:pt x="643" y="1848"/>
                  </a:lnTo>
                  <a:lnTo>
                    <a:pt x="631" y="1879"/>
                  </a:lnTo>
                  <a:lnTo>
                    <a:pt x="621" y="1907"/>
                  </a:lnTo>
                  <a:lnTo>
                    <a:pt x="612" y="1932"/>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5" name="Freeform 9"/>
            <p:cNvSpPr>
              <a:spLocks noEditPoints="1"/>
            </p:cNvSpPr>
            <p:nvPr/>
          </p:nvSpPr>
          <p:spPr bwMode="auto">
            <a:xfrm>
              <a:off x="10981549" y="7069944"/>
              <a:ext cx="314325" cy="449263"/>
            </a:xfrm>
            <a:custGeom>
              <a:avLst/>
              <a:gdLst/>
              <a:ahLst/>
              <a:cxnLst>
                <a:cxn ang="0">
                  <a:pos x="976" y="312"/>
                </a:cxn>
                <a:cxn ang="0">
                  <a:pos x="926" y="273"/>
                </a:cxn>
                <a:cxn ang="0">
                  <a:pos x="867" y="263"/>
                </a:cxn>
                <a:cxn ang="0">
                  <a:pos x="796" y="279"/>
                </a:cxn>
                <a:cxn ang="0">
                  <a:pos x="661" y="366"/>
                </a:cxn>
                <a:cxn ang="0">
                  <a:pos x="505" y="550"/>
                </a:cxn>
                <a:cxn ang="0">
                  <a:pos x="352" y="804"/>
                </a:cxn>
                <a:cxn ang="0">
                  <a:pos x="263" y="1035"/>
                </a:cxn>
                <a:cxn ang="0">
                  <a:pos x="240" y="1216"/>
                </a:cxn>
                <a:cxn ang="0">
                  <a:pos x="257" y="1286"/>
                </a:cxn>
                <a:cxn ang="0">
                  <a:pos x="301" y="1323"/>
                </a:cxn>
                <a:cxn ang="0">
                  <a:pos x="378" y="1318"/>
                </a:cxn>
                <a:cxn ang="0">
                  <a:pos x="476" y="1248"/>
                </a:cxn>
                <a:cxn ang="0">
                  <a:pos x="585" y="1107"/>
                </a:cxn>
                <a:cxn ang="0">
                  <a:pos x="729" y="853"/>
                </a:cxn>
                <a:cxn ang="0">
                  <a:pos x="878" y="557"/>
                </a:cxn>
                <a:cxn ang="0">
                  <a:pos x="956" y="424"/>
                </a:cxn>
                <a:cxn ang="0">
                  <a:pos x="670" y="1246"/>
                </a:cxn>
                <a:cxn ang="0">
                  <a:pos x="552" y="1418"/>
                </a:cxn>
                <a:cxn ang="0">
                  <a:pos x="438" y="1535"/>
                </a:cxn>
                <a:cxn ang="0">
                  <a:pos x="325" y="1598"/>
                </a:cxn>
                <a:cxn ang="0">
                  <a:pos x="218" y="1609"/>
                </a:cxn>
                <a:cxn ang="0">
                  <a:pos x="133" y="1579"/>
                </a:cxn>
                <a:cxn ang="0">
                  <a:pos x="65" y="1514"/>
                </a:cxn>
                <a:cxn ang="0">
                  <a:pos x="11" y="1396"/>
                </a:cxn>
                <a:cxn ang="0">
                  <a:pos x="2" y="1224"/>
                </a:cxn>
                <a:cxn ang="0">
                  <a:pos x="43" y="1006"/>
                </a:cxn>
                <a:cxn ang="0">
                  <a:pos x="130" y="772"/>
                </a:cxn>
                <a:cxn ang="0">
                  <a:pos x="269" y="518"/>
                </a:cxn>
                <a:cxn ang="0">
                  <a:pos x="436" y="299"/>
                </a:cxn>
                <a:cxn ang="0">
                  <a:pos x="624" y="127"/>
                </a:cxn>
                <a:cxn ang="0">
                  <a:pos x="754" y="50"/>
                </a:cxn>
                <a:cxn ang="0">
                  <a:pos x="879" y="8"/>
                </a:cxn>
                <a:cxn ang="0">
                  <a:pos x="1010" y="3"/>
                </a:cxn>
                <a:cxn ang="0">
                  <a:pos x="1131" y="63"/>
                </a:cxn>
                <a:cxn ang="0">
                  <a:pos x="1185" y="156"/>
                </a:cxn>
                <a:cxn ang="0">
                  <a:pos x="1178" y="256"/>
                </a:cxn>
                <a:cxn ang="0">
                  <a:pos x="1164" y="366"/>
                </a:cxn>
                <a:cxn ang="0">
                  <a:pos x="1184" y="432"/>
                </a:cxn>
                <a:cxn ang="0">
                  <a:pos x="1146" y="548"/>
                </a:cxn>
                <a:cxn ang="0">
                  <a:pos x="1045" y="743"/>
                </a:cxn>
                <a:cxn ang="0">
                  <a:pos x="943" y="1023"/>
                </a:cxn>
                <a:cxn ang="0">
                  <a:pos x="900" y="1261"/>
                </a:cxn>
                <a:cxn ang="0">
                  <a:pos x="935" y="1396"/>
                </a:cxn>
                <a:cxn ang="0">
                  <a:pos x="994" y="1454"/>
                </a:cxn>
                <a:cxn ang="0">
                  <a:pos x="1097" y="1517"/>
                </a:cxn>
                <a:cxn ang="0">
                  <a:pos x="1117" y="1558"/>
                </a:cxn>
                <a:cxn ang="0">
                  <a:pos x="1112" y="1634"/>
                </a:cxn>
                <a:cxn ang="0">
                  <a:pos x="1068" y="1682"/>
                </a:cxn>
                <a:cxn ang="0">
                  <a:pos x="1002" y="1699"/>
                </a:cxn>
                <a:cxn ang="0">
                  <a:pos x="909" y="1684"/>
                </a:cxn>
                <a:cxn ang="0">
                  <a:pos x="827" y="1632"/>
                </a:cxn>
                <a:cxn ang="0">
                  <a:pos x="760" y="1556"/>
                </a:cxn>
                <a:cxn ang="0">
                  <a:pos x="719" y="1472"/>
                </a:cxn>
                <a:cxn ang="0">
                  <a:pos x="701" y="1375"/>
                </a:cxn>
                <a:cxn ang="0">
                  <a:pos x="709" y="1177"/>
                </a:cxn>
              </a:cxnLst>
              <a:rect l="0" t="0" r="r" b="b"/>
              <a:pathLst>
                <a:path w="1189" h="1699">
                  <a:moveTo>
                    <a:pt x="1014" y="369"/>
                  </a:moveTo>
                  <a:lnTo>
                    <a:pt x="1007" y="356"/>
                  </a:lnTo>
                  <a:lnTo>
                    <a:pt x="1000" y="344"/>
                  </a:lnTo>
                  <a:lnTo>
                    <a:pt x="992" y="332"/>
                  </a:lnTo>
                  <a:lnTo>
                    <a:pt x="984" y="322"/>
                  </a:lnTo>
                  <a:lnTo>
                    <a:pt x="976" y="312"/>
                  </a:lnTo>
                  <a:lnTo>
                    <a:pt x="968" y="304"/>
                  </a:lnTo>
                  <a:lnTo>
                    <a:pt x="961" y="296"/>
                  </a:lnTo>
                  <a:lnTo>
                    <a:pt x="952" y="289"/>
                  </a:lnTo>
                  <a:lnTo>
                    <a:pt x="943" y="282"/>
                  </a:lnTo>
                  <a:lnTo>
                    <a:pt x="935" y="278"/>
                  </a:lnTo>
                  <a:lnTo>
                    <a:pt x="926" y="273"/>
                  </a:lnTo>
                  <a:lnTo>
                    <a:pt x="916" y="270"/>
                  </a:lnTo>
                  <a:lnTo>
                    <a:pt x="907" y="266"/>
                  </a:lnTo>
                  <a:lnTo>
                    <a:pt x="898" y="264"/>
                  </a:lnTo>
                  <a:lnTo>
                    <a:pt x="888" y="263"/>
                  </a:lnTo>
                  <a:lnTo>
                    <a:pt x="879" y="263"/>
                  </a:lnTo>
                  <a:lnTo>
                    <a:pt x="867" y="263"/>
                  </a:lnTo>
                  <a:lnTo>
                    <a:pt x="856" y="264"/>
                  </a:lnTo>
                  <a:lnTo>
                    <a:pt x="844" y="265"/>
                  </a:lnTo>
                  <a:lnTo>
                    <a:pt x="832" y="268"/>
                  </a:lnTo>
                  <a:lnTo>
                    <a:pt x="820" y="271"/>
                  </a:lnTo>
                  <a:lnTo>
                    <a:pt x="809" y="274"/>
                  </a:lnTo>
                  <a:lnTo>
                    <a:pt x="796" y="279"/>
                  </a:lnTo>
                  <a:lnTo>
                    <a:pt x="784" y="283"/>
                  </a:lnTo>
                  <a:lnTo>
                    <a:pt x="761" y="295"/>
                  </a:lnTo>
                  <a:lnTo>
                    <a:pt x="736" y="308"/>
                  </a:lnTo>
                  <a:lnTo>
                    <a:pt x="711" y="325"/>
                  </a:lnTo>
                  <a:lnTo>
                    <a:pt x="686" y="345"/>
                  </a:lnTo>
                  <a:lnTo>
                    <a:pt x="661" y="366"/>
                  </a:lnTo>
                  <a:lnTo>
                    <a:pt x="636" y="390"/>
                  </a:lnTo>
                  <a:lnTo>
                    <a:pt x="610" y="417"/>
                  </a:lnTo>
                  <a:lnTo>
                    <a:pt x="584" y="447"/>
                  </a:lnTo>
                  <a:lnTo>
                    <a:pt x="557" y="479"/>
                  </a:lnTo>
                  <a:lnTo>
                    <a:pt x="532" y="514"/>
                  </a:lnTo>
                  <a:lnTo>
                    <a:pt x="505" y="550"/>
                  </a:lnTo>
                  <a:lnTo>
                    <a:pt x="478" y="590"/>
                  </a:lnTo>
                  <a:lnTo>
                    <a:pt x="449" y="634"/>
                  </a:lnTo>
                  <a:lnTo>
                    <a:pt x="422" y="678"/>
                  </a:lnTo>
                  <a:lnTo>
                    <a:pt x="397" y="721"/>
                  </a:lnTo>
                  <a:lnTo>
                    <a:pt x="373" y="763"/>
                  </a:lnTo>
                  <a:lnTo>
                    <a:pt x="352" y="804"/>
                  </a:lnTo>
                  <a:lnTo>
                    <a:pt x="333" y="845"/>
                  </a:lnTo>
                  <a:lnTo>
                    <a:pt x="315" y="885"/>
                  </a:lnTo>
                  <a:lnTo>
                    <a:pt x="299" y="923"/>
                  </a:lnTo>
                  <a:lnTo>
                    <a:pt x="285" y="961"/>
                  </a:lnTo>
                  <a:lnTo>
                    <a:pt x="273" y="998"/>
                  </a:lnTo>
                  <a:lnTo>
                    <a:pt x="263" y="1035"/>
                  </a:lnTo>
                  <a:lnTo>
                    <a:pt x="255" y="1070"/>
                  </a:lnTo>
                  <a:lnTo>
                    <a:pt x="248" y="1104"/>
                  </a:lnTo>
                  <a:lnTo>
                    <a:pt x="244" y="1138"/>
                  </a:lnTo>
                  <a:lnTo>
                    <a:pt x="240" y="1170"/>
                  </a:lnTo>
                  <a:lnTo>
                    <a:pt x="240" y="1201"/>
                  </a:lnTo>
                  <a:lnTo>
                    <a:pt x="240" y="1216"/>
                  </a:lnTo>
                  <a:lnTo>
                    <a:pt x="241" y="1231"/>
                  </a:lnTo>
                  <a:lnTo>
                    <a:pt x="242" y="1243"/>
                  </a:lnTo>
                  <a:lnTo>
                    <a:pt x="246" y="1256"/>
                  </a:lnTo>
                  <a:lnTo>
                    <a:pt x="249" y="1267"/>
                  </a:lnTo>
                  <a:lnTo>
                    <a:pt x="252" y="1277"/>
                  </a:lnTo>
                  <a:lnTo>
                    <a:pt x="257" y="1286"/>
                  </a:lnTo>
                  <a:lnTo>
                    <a:pt x="263" y="1295"/>
                  </a:lnTo>
                  <a:lnTo>
                    <a:pt x="269" y="1302"/>
                  </a:lnTo>
                  <a:lnTo>
                    <a:pt x="276" y="1309"/>
                  </a:lnTo>
                  <a:lnTo>
                    <a:pt x="284" y="1315"/>
                  </a:lnTo>
                  <a:lnTo>
                    <a:pt x="292" y="1319"/>
                  </a:lnTo>
                  <a:lnTo>
                    <a:pt x="301" y="1323"/>
                  </a:lnTo>
                  <a:lnTo>
                    <a:pt x="311" y="1325"/>
                  </a:lnTo>
                  <a:lnTo>
                    <a:pt x="321" y="1326"/>
                  </a:lnTo>
                  <a:lnTo>
                    <a:pt x="332" y="1327"/>
                  </a:lnTo>
                  <a:lnTo>
                    <a:pt x="346" y="1326"/>
                  </a:lnTo>
                  <a:lnTo>
                    <a:pt x="362" y="1323"/>
                  </a:lnTo>
                  <a:lnTo>
                    <a:pt x="378" y="1318"/>
                  </a:lnTo>
                  <a:lnTo>
                    <a:pt x="393" y="1311"/>
                  </a:lnTo>
                  <a:lnTo>
                    <a:pt x="409" y="1302"/>
                  </a:lnTo>
                  <a:lnTo>
                    <a:pt x="424" y="1292"/>
                  </a:lnTo>
                  <a:lnTo>
                    <a:pt x="441" y="1278"/>
                  </a:lnTo>
                  <a:lnTo>
                    <a:pt x="458" y="1265"/>
                  </a:lnTo>
                  <a:lnTo>
                    <a:pt x="476" y="1248"/>
                  </a:lnTo>
                  <a:lnTo>
                    <a:pt x="493" y="1229"/>
                  </a:lnTo>
                  <a:lnTo>
                    <a:pt x="510" y="1208"/>
                  </a:lnTo>
                  <a:lnTo>
                    <a:pt x="528" y="1185"/>
                  </a:lnTo>
                  <a:lnTo>
                    <a:pt x="547" y="1162"/>
                  </a:lnTo>
                  <a:lnTo>
                    <a:pt x="566" y="1136"/>
                  </a:lnTo>
                  <a:lnTo>
                    <a:pt x="585" y="1107"/>
                  </a:lnTo>
                  <a:lnTo>
                    <a:pt x="604" y="1077"/>
                  </a:lnTo>
                  <a:lnTo>
                    <a:pt x="627" y="1040"/>
                  </a:lnTo>
                  <a:lnTo>
                    <a:pt x="650" y="999"/>
                  </a:lnTo>
                  <a:lnTo>
                    <a:pt x="676" y="955"/>
                  </a:lnTo>
                  <a:lnTo>
                    <a:pt x="701" y="906"/>
                  </a:lnTo>
                  <a:lnTo>
                    <a:pt x="729" y="853"/>
                  </a:lnTo>
                  <a:lnTo>
                    <a:pt x="758" y="796"/>
                  </a:lnTo>
                  <a:lnTo>
                    <a:pt x="789" y="736"/>
                  </a:lnTo>
                  <a:lnTo>
                    <a:pt x="821" y="670"/>
                  </a:lnTo>
                  <a:lnTo>
                    <a:pt x="841" y="630"/>
                  </a:lnTo>
                  <a:lnTo>
                    <a:pt x="860" y="591"/>
                  </a:lnTo>
                  <a:lnTo>
                    <a:pt x="878" y="557"/>
                  </a:lnTo>
                  <a:lnTo>
                    <a:pt x="894" y="526"/>
                  </a:lnTo>
                  <a:lnTo>
                    <a:pt x="909" y="499"/>
                  </a:lnTo>
                  <a:lnTo>
                    <a:pt x="923" y="475"/>
                  </a:lnTo>
                  <a:lnTo>
                    <a:pt x="934" y="456"/>
                  </a:lnTo>
                  <a:lnTo>
                    <a:pt x="945" y="440"/>
                  </a:lnTo>
                  <a:lnTo>
                    <a:pt x="956" y="424"/>
                  </a:lnTo>
                  <a:lnTo>
                    <a:pt x="972" y="407"/>
                  </a:lnTo>
                  <a:lnTo>
                    <a:pt x="991" y="389"/>
                  </a:lnTo>
                  <a:lnTo>
                    <a:pt x="1014" y="369"/>
                  </a:lnTo>
                  <a:close/>
                  <a:moveTo>
                    <a:pt x="709" y="1177"/>
                  </a:moveTo>
                  <a:lnTo>
                    <a:pt x="689" y="1213"/>
                  </a:lnTo>
                  <a:lnTo>
                    <a:pt x="670" y="1246"/>
                  </a:lnTo>
                  <a:lnTo>
                    <a:pt x="650" y="1278"/>
                  </a:lnTo>
                  <a:lnTo>
                    <a:pt x="630" y="1309"/>
                  </a:lnTo>
                  <a:lnTo>
                    <a:pt x="611" y="1339"/>
                  </a:lnTo>
                  <a:lnTo>
                    <a:pt x="591" y="1367"/>
                  </a:lnTo>
                  <a:lnTo>
                    <a:pt x="572" y="1393"/>
                  </a:lnTo>
                  <a:lnTo>
                    <a:pt x="552" y="1418"/>
                  </a:lnTo>
                  <a:lnTo>
                    <a:pt x="533" y="1442"/>
                  </a:lnTo>
                  <a:lnTo>
                    <a:pt x="514" y="1463"/>
                  </a:lnTo>
                  <a:lnTo>
                    <a:pt x="495" y="1484"/>
                  </a:lnTo>
                  <a:lnTo>
                    <a:pt x="476" y="1502"/>
                  </a:lnTo>
                  <a:lnTo>
                    <a:pt x="457" y="1520"/>
                  </a:lnTo>
                  <a:lnTo>
                    <a:pt x="438" y="1535"/>
                  </a:lnTo>
                  <a:lnTo>
                    <a:pt x="419" y="1550"/>
                  </a:lnTo>
                  <a:lnTo>
                    <a:pt x="400" y="1562"/>
                  </a:lnTo>
                  <a:lnTo>
                    <a:pt x="381" y="1573"/>
                  </a:lnTo>
                  <a:lnTo>
                    <a:pt x="362" y="1584"/>
                  </a:lnTo>
                  <a:lnTo>
                    <a:pt x="343" y="1592"/>
                  </a:lnTo>
                  <a:lnTo>
                    <a:pt x="325" y="1598"/>
                  </a:lnTo>
                  <a:lnTo>
                    <a:pt x="306" y="1604"/>
                  </a:lnTo>
                  <a:lnTo>
                    <a:pt x="287" y="1607"/>
                  </a:lnTo>
                  <a:lnTo>
                    <a:pt x="268" y="1610"/>
                  </a:lnTo>
                  <a:lnTo>
                    <a:pt x="249" y="1611"/>
                  </a:lnTo>
                  <a:lnTo>
                    <a:pt x="234" y="1610"/>
                  </a:lnTo>
                  <a:lnTo>
                    <a:pt x="218" y="1609"/>
                  </a:lnTo>
                  <a:lnTo>
                    <a:pt x="202" y="1606"/>
                  </a:lnTo>
                  <a:lnTo>
                    <a:pt x="188" y="1603"/>
                  </a:lnTo>
                  <a:lnTo>
                    <a:pt x="173" y="1598"/>
                  </a:lnTo>
                  <a:lnTo>
                    <a:pt x="160" y="1593"/>
                  </a:lnTo>
                  <a:lnTo>
                    <a:pt x="146" y="1586"/>
                  </a:lnTo>
                  <a:lnTo>
                    <a:pt x="133" y="1579"/>
                  </a:lnTo>
                  <a:lnTo>
                    <a:pt x="121" y="1571"/>
                  </a:lnTo>
                  <a:lnTo>
                    <a:pt x="108" y="1561"/>
                  </a:lnTo>
                  <a:lnTo>
                    <a:pt x="97" y="1551"/>
                  </a:lnTo>
                  <a:lnTo>
                    <a:pt x="86" y="1539"/>
                  </a:lnTo>
                  <a:lnTo>
                    <a:pt x="75" y="1528"/>
                  </a:lnTo>
                  <a:lnTo>
                    <a:pt x="65" y="1514"/>
                  </a:lnTo>
                  <a:lnTo>
                    <a:pt x="55" y="1500"/>
                  </a:lnTo>
                  <a:lnTo>
                    <a:pt x="46" y="1485"/>
                  </a:lnTo>
                  <a:lnTo>
                    <a:pt x="35" y="1465"/>
                  </a:lnTo>
                  <a:lnTo>
                    <a:pt x="26" y="1443"/>
                  </a:lnTo>
                  <a:lnTo>
                    <a:pt x="18" y="1420"/>
                  </a:lnTo>
                  <a:lnTo>
                    <a:pt x="11" y="1396"/>
                  </a:lnTo>
                  <a:lnTo>
                    <a:pt x="7" y="1372"/>
                  </a:lnTo>
                  <a:lnTo>
                    <a:pt x="2" y="1347"/>
                  </a:lnTo>
                  <a:lnTo>
                    <a:pt x="0" y="1320"/>
                  </a:lnTo>
                  <a:lnTo>
                    <a:pt x="0" y="1293"/>
                  </a:lnTo>
                  <a:lnTo>
                    <a:pt x="0" y="1259"/>
                  </a:lnTo>
                  <a:lnTo>
                    <a:pt x="2" y="1224"/>
                  </a:lnTo>
                  <a:lnTo>
                    <a:pt x="6" y="1189"/>
                  </a:lnTo>
                  <a:lnTo>
                    <a:pt x="10" y="1153"/>
                  </a:lnTo>
                  <a:lnTo>
                    <a:pt x="17" y="1117"/>
                  </a:lnTo>
                  <a:lnTo>
                    <a:pt x="24" y="1080"/>
                  </a:lnTo>
                  <a:lnTo>
                    <a:pt x="32" y="1044"/>
                  </a:lnTo>
                  <a:lnTo>
                    <a:pt x="43" y="1006"/>
                  </a:lnTo>
                  <a:lnTo>
                    <a:pt x="54" y="968"/>
                  </a:lnTo>
                  <a:lnTo>
                    <a:pt x="66" y="930"/>
                  </a:lnTo>
                  <a:lnTo>
                    <a:pt x="81" y="890"/>
                  </a:lnTo>
                  <a:lnTo>
                    <a:pt x="95" y="852"/>
                  </a:lnTo>
                  <a:lnTo>
                    <a:pt x="112" y="812"/>
                  </a:lnTo>
                  <a:lnTo>
                    <a:pt x="130" y="772"/>
                  </a:lnTo>
                  <a:lnTo>
                    <a:pt x="149" y="732"/>
                  </a:lnTo>
                  <a:lnTo>
                    <a:pt x="170" y="691"/>
                  </a:lnTo>
                  <a:lnTo>
                    <a:pt x="193" y="645"/>
                  </a:lnTo>
                  <a:lnTo>
                    <a:pt x="218" y="601"/>
                  </a:lnTo>
                  <a:lnTo>
                    <a:pt x="242" y="559"/>
                  </a:lnTo>
                  <a:lnTo>
                    <a:pt x="269" y="518"/>
                  </a:lnTo>
                  <a:lnTo>
                    <a:pt x="295" y="479"/>
                  </a:lnTo>
                  <a:lnTo>
                    <a:pt x="322" y="440"/>
                  </a:lnTo>
                  <a:lnTo>
                    <a:pt x="350" y="403"/>
                  </a:lnTo>
                  <a:lnTo>
                    <a:pt x="378" y="366"/>
                  </a:lnTo>
                  <a:lnTo>
                    <a:pt x="407" y="332"/>
                  </a:lnTo>
                  <a:lnTo>
                    <a:pt x="436" y="299"/>
                  </a:lnTo>
                  <a:lnTo>
                    <a:pt x="466" y="266"/>
                  </a:lnTo>
                  <a:lnTo>
                    <a:pt x="496" y="236"/>
                  </a:lnTo>
                  <a:lnTo>
                    <a:pt x="527" y="207"/>
                  </a:lnTo>
                  <a:lnTo>
                    <a:pt x="560" y="179"/>
                  </a:lnTo>
                  <a:lnTo>
                    <a:pt x="592" y="153"/>
                  </a:lnTo>
                  <a:lnTo>
                    <a:pt x="624" y="127"/>
                  </a:lnTo>
                  <a:lnTo>
                    <a:pt x="647" y="112"/>
                  </a:lnTo>
                  <a:lnTo>
                    <a:pt x="668" y="97"/>
                  </a:lnTo>
                  <a:lnTo>
                    <a:pt x="690" y="84"/>
                  </a:lnTo>
                  <a:lnTo>
                    <a:pt x="711" y="71"/>
                  </a:lnTo>
                  <a:lnTo>
                    <a:pt x="733" y="60"/>
                  </a:lnTo>
                  <a:lnTo>
                    <a:pt x="754" y="50"/>
                  </a:lnTo>
                  <a:lnTo>
                    <a:pt x="775" y="40"/>
                  </a:lnTo>
                  <a:lnTo>
                    <a:pt x="796" y="32"/>
                  </a:lnTo>
                  <a:lnTo>
                    <a:pt x="818" y="24"/>
                  </a:lnTo>
                  <a:lnTo>
                    <a:pt x="838" y="18"/>
                  </a:lnTo>
                  <a:lnTo>
                    <a:pt x="859" y="12"/>
                  </a:lnTo>
                  <a:lnTo>
                    <a:pt x="879" y="8"/>
                  </a:lnTo>
                  <a:lnTo>
                    <a:pt x="900" y="4"/>
                  </a:lnTo>
                  <a:lnTo>
                    <a:pt x="920" y="1"/>
                  </a:lnTo>
                  <a:lnTo>
                    <a:pt x="942" y="0"/>
                  </a:lnTo>
                  <a:lnTo>
                    <a:pt x="962" y="0"/>
                  </a:lnTo>
                  <a:lnTo>
                    <a:pt x="986" y="1"/>
                  </a:lnTo>
                  <a:lnTo>
                    <a:pt x="1010" y="3"/>
                  </a:lnTo>
                  <a:lnTo>
                    <a:pt x="1033" y="9"/>
                  </a:lnTo>
                  <a:lnTo>
                    <a:pt x="1054" y="16"/>
                  </a:lnTo>
                  <a:lnTo>
                    <a:pt x="1076" y="25"/>
                  </a:lnTo>
                  <a:lnTo>
                    <a:pt x="1095" y="35"/>
                  </a:lnTo>
                  <a:lnTo>
                    <a:pt x="1114" y="49"/>
                  </a:lnTo>
                  <a:lnTo>
                    <a:pt x="1131" y="63"/>
                  </a:lnTo>
                  <a:lnTo>
                    <a:pt x="1145" y="78"/>
                  </a:lnTo>
                  <a:lnTo>
                    <a:pt x="1156" y="93"/>
                  </a:lnTo>
                  <a:lnTo>
                    <a:pt x="1166" y="108"/>
                  </a:lnTo>
                  <a:lnTo>
                    <a:pt x="1175" y="123"/>
                  </a:lnTo>
                  <a:lnTo>
                    <a:pt x="1181" y="141"/>
                  </a:lnTo>
                  <a:lnTo>
                    <a:pt x="1185" y="156"/>
                  </a:lnTo>
                  <a:lnTo>
                    <a:pt x="1188" y="173"/>
                  </a:lnTo>
                  <a:lnTo>
                    <a:pt x="1189" y="192"/>
                  </a:lnTo>
                  <a:lnTo>
                    <a:pt x="1188" y="205"/>
                  </a:lnTo>
                  <a:lnTo>
                    <a:pt x="1186" y="221"/>
                  </a:lnTo>
                  <a:lnTo>
                    <a:pt x="1183" y="238"/>
                  </a:lnTo>
                  <a:lnTo>
                    <a:pt x="1178" y="256"/>
                  </a:lnTo>
                  <a:lnTo>
                    <a:pt x="1173" y="276"/>
                  </a:lnTo>
                  <a:lnTo>
                    <a:pt x="1166" y="296"/>
                  </a:lnTo>
                  <a:lnTo>
                    <a:pt x="1157" y="319"/>
                  </a:lnTo>
                  <a:lnTo>
                    <a:pt x="1148" y="341"/>
                  </a:lnTo>
                  <a:lnTo>
                    <a:pt x="1156" y="354"/>
                  </a:lnTo>
                  <a:lnTo>
                    <a:pt x="1164" y="366"/>
                  </a:lnTo>
                  <a:lnTo>
                    <a:pt x="1170" y="379"/>
                  </a:lnTo>
                  <a:lnTo>
                    <a:pt x="1175" y="390"/>
                  </a:lnTo>
                  <a:lnTo>
                    <a:pt x="1179" y="401"/>
                  </a:lnTo>
                  <a:lnTo>
                    <a:pt x="1182" y="412"/>
                  </a:lnTo>
                  <a:lnTo>
                    <a:pt x="1184" y="423"/>
                  </a:lnTo>
                  <a:lnTo>
                    <a:pt x="1184" y="432"/>
                  </a:lnTo>
                  <a:lnTo>
                    <a:pt x="1183" y="447"/>
                  </a:lnTo>
                  <a:lnTo>
                    <a:pt x="1181" y="463"/>
                  </a:lnTo>
                  <a:lnTo>
                    <a:pt x="1175" y="481"/>
                  </a:lnTo>
                  <a:lnTo>
                    <a:pt x="1167" y="501"/>
                  </a:lnTo>
                  <a:lnTo>
                    <a:pt x="1158" y="523"/>
                  </a:lnTo>
                  <a:lnTo>
                    <a:pt x="1146" y="548"/>
                  </a:lnTo>
                  <a:lnTo>
                    <a:pt x="1132" y="574"/>
                  </a:lnTo>
                  <a:lnTo>
                    <a:pt x="1116" y="602"/>
                  </a:lnTo>
                  <a:lnTo>
                    <a:pt x="1099" y="634"/>
                  </a:lnTo>
                  <a:lnTo>
                    <a:pt x="1081" y="668"/>
                  </a:lnTo>
                  <a:lnTo>
                    <a:pt x="1063" y="704"/>
                  </a:lnTo>
                  <a:lnTo>
                    <a:pt x="1045" y="743"/>
                  </a:lnTo>
                  <a:lnTo>
                    <a:pt x="1029" y="784"/>
                  </a:lnTo>
                  <a:lnTo>
                    <a:pt x="1011" y="828"/>
                  </a:lnTo>
                  <a:lnTo>
                    <a:pt x="993" y="873"/>
                  </a:lnTo>
                  <a:lnTo>
                    <a:pt x="976" y="922"/>
                  </a:lnTo>
                  <a:lnTo>
                    <a:pt x="958" y="973"/>
                  </a:lnTo>
                  <a:lnTo>
                    <a:pt x="943" y="1023"/>
                  </a:lnTo>
                  <a:lnTo>
                    <a:pt x="929" y="1070"/>
                  </a:lnTo>
                  <a:lnTo>
                    <a:pt x="919" y="1113"/>
                  </a:lnTo>
                  <a:lnTo>
                    <a:pt x="911" y="1154"/>
                  </a:lnTo>
                  <a:lnTo>
                    <a:pt x="905" y="1192"/>
                  </a:lnTo>
                  <a:lnTo>
                    <a:pt x="901" y="1229"/>
                  </a:lnTo>
                  <a:lnTo>
                    <a:pt x="900" y="1261"/>
                  </a:lnTo>
                  <a:lnTo>
                    <a:pt x="901" y="1288"/>
                  </a:lnTo>
                  <a:lnTo>
                    <a:pt x="904" y="1311"/>
                  </a:lnTo>
                  <a:lnTo>
                    <a:pt x="909" y="1334"/>
                  </a:lnTo>
                  <a:lnTo>
                    <a:pt x="916" y="1356"/>
                  </a:lnTo>
                  <a:lnTo>
                    <a:pt x="924" y="1376"/>
                  </a:lnTo>
                  <a:lnTo>
                    <a:pt x="935" y="1396"/>
                  </a:lnTo>
                  <a:lnTo>
                    <a:pt x="947" y="1415"/>
                  </a:lnTo>
                  <a:lnTo>
                    <a:pt x="961" y="1432"/>
                  </a:lnTo>
                  <a:lnTo>
                    <a:pt x="966" y="1436"/>
                  </a:lnTo>
                  <a:lnTo>
                    <a:pt x="974" y="1442"/>
                  </a:lnTo>
                  <a:lnTo>
                    <a:pt x="983" y="1448"/>
                  </a:lnTo>
                  <a:lnTo>
                    <a:pt x="994" y="1454"/>
                  </a:lnTo>
                  <a:lnTo>
                    <a:pt x="1023" y="1470"/>
                  </a:lnTo>
                  <a:lnTo>
                    <a:pt x="1060" y="1488"/>
                  </a:lnTo>
                  <a:lnTo>
                    <a:pt x="1074" y="1496"/>
                  </a:lnTo>
                  <a:lnTo>
                    <a:pt x="1087" y="1505"/>
                  </a:lnTo>
                  <a:lnTo>
                    <a:pt x="1092" y="1511"/>
                  </a:lnTo>
                  <a:lnTo>
                    <a:pt x="1097" y="1517"/>
                  </a:lnTo>
                  <a:lnTo>
                    <a:pt x="1101" y="1522"/>
                  </a:lnTo>
                  <a:lnTo>
                    <a:pt x="1106" y="1529"/>
                  </a:lnTo>
                  <a:lnTo>
                    <a:pt x="1109" y="1536"/>
                  </a:lnTo>
                  <a:lnTo>
                    <a:pt x="1112" y="1543"/>
                  </a:lnTo>
                  <a:lnTo>
                    <a:pt x="1115" y="1550"/>
                  </a:lnTo>
                  <a:lnTo>
                    <a:pt x="1117" y="1558"/>
                  </a:lnTo>
                  <a:lnTo>
                    <a:pt x="1119" y="1573"/>
                  </a:lnTo>
                  <a:lnTo>
                    <a:pt x="1120" y="1592"/>
                  </a:lnTo>
                  <a:lnTo>
                    <a:pt x="1120" y="1603"/>
                  </a:lnTo>
                  <a:lnTo>
                    <a:pt x="1118" y="1614"/>
                  </a:lnTo>
                  <a:lnTo>
                    <a:pt x="1116" y="1625"/>
                  </a:lnTo>
                  <a:lnTo>
                    <a:pt x="1112" y="1634"/>
                  </a:lnTo>
                  <a:lnTo>
                    <a:pt x="1107" y="1644"/>
                  </a:lnTo>
                  <a:lnTo>
                    <a:pt x="1101" y="1652"/>
                  </a:lnTo>
                  <a:lnTo>
                    <a:pt x="1095" y="1660"/>
                  </a:lnTo>
                  <a:lnTo>
                    <a:pt x="1087" y="1668"/>
                  </a:lnTo>
                  <a:lnTo>
                    <a:pt x="1078" y="1676"/>
                  </a:lnTo>
                  <a:lnTo>
                    <a:pt x="1068" y="1682"/>
                  </a:lnTo>
                  <a:lnTo>
                    <a:pt x="1058" y="1687"/>
                  </a:lnTo>
                  <a:lnTo>
                    <a:pt x="1048" y="1691"/>
                  </a:lnTo>
                  <a:lnTo>
                    <a:pt x="1036" y="1695"/>
                  </a:lnTo>
                  <a:lnTo>
                    <a:pt x="1025" y="1698"/>
                  </a:lnTo>
                  <a:lnTo>
                    <a:pt x="1014" y="1699"/>
                  </a:lnTo>
                  <a:lnTo>
                    <a:pt x="1002" y="1699"/>
                  </a:lnTo>
                  <a:lnTo>
                    <a:pt x="986" y="1699"/>
                  </a:lnTo>
                  <a:lnTo>
                    <a:pt x="969" y="1698"/>
                  </a:lnTo>
                  <a:lnTo>
                    <a:pt x="954" y="1696"/>
                  </a:lnTo>
                  <a:lnTo>
                    <a:pt x="939" y="1693"/>
                  </a:lnTo>
                  <a:lnTo>
                    <a:pt x="924" y="1688"/>
                  </a:lnTo>
                  <a:lnTo>
                    <a:pt x="909" y="1684"/>
                  </a:lnTo>
                  <a:lnTo>
                    <a:pt x="895" y="1677"/>
                  </a:lnTo>
                  <a:lnTo>
                    <a:pt x="880" y="1670"/>
                  </a:lnTo>
                  <a:lnTo>
                    <a:pt x="867" y="1662"/>
                  </a:lnTo>
                  <a:lnTo>
                    <a:pt x="853" y="1653"/>
                  </a:lnTo>
                  <a:lnTo>
                    <a:pt x="840" y="1644"/>
                  </a:lnTo>
                  <a:lnTo>
                    <a:pt x="827" y="1632"/>
                  </a:lnTo>
                  <a:lnTo>
                    <a:pt x="814" y="1621"/>
                  </a:lnTo>
                  <a:lnTo>
                    <a:pt x="801" y="1609"/>
                  </a:lnTo>
                  <a:lnTo>
                    <a:pt x="789" y="1595"/>
                  </a:lnTo>
                  <a:lnTo>
                    <a:pt x="777" y="1580"/>
                  </a:lnTo>
                  <a:lnTo>
                    <a:pt x="767" y="1569"/>
                  </a:lnTo>
                  <a:lnTo>
                    <a:pt x="760" y="1556"/>
                  </a:lnTo>
                  <a:lnTo>
                    <a:pt x="751" y="1543"/>
                  </a:lnTo>
                  <a:lnTo>
                    <a:pt x="743" y="1530"/>
                  </a:lnTo>
                  <a:lnTo>
                    <a:pt x="736" y="1516"/>
                  </a:lnTo>
                  <a:lnTo>
                    <a:pt x="730" y="1502"/>
                  </a:lnTo>
                  <a:lnTo>
                    <a:pt x="724" y="1487"/>
                  </a:lnTo>
                  <a:lnTo>
                    <a:pt x="719" y="1472"/>
                  </a:lnTo>
                  <a:lnTo>
                    <a:pt x="715" y="1458"/>
                  </a:lnTo>
                  <a:lnTo>
                    <a:pt x="710" y="1442"/>
                  </a:lnTo>
                  <a:lnTo>
                    <a:pt x="707" y="1426"/>
                  </a:lnTo>
                  <a:lnTo>
                    <a:pt x="705" y="1409"/>
                  </a:lnTo>
                  <a:lnTo>
                    <a:pt x="703" y="1393"/>
                  </a:lnTo>
                  <a:lnTo>
                    <a:pt x="701" y="1375"/>
                  </a:lnTo>
                  <a:lnTo>
                    <a:pt x="700" y="1358"/>
                  </a:lnTo>
                  <a:lnTo>
                    <a:pt x="699" y="1340"/>
                  </a:lnTo>
                  <a:lnTo>
                    <a:pt x="700" y="1311"/>
                  </a:lnTo>
                  <a:lnTo>
                    <a:pt x="703" y="1275"/>
                  </a:lnTo>
                  <a:lnTo>
                    <a:pt x="705" y="1230"/>
                  </a:lnTo>
                  <a:lnTo>
                    <a:pt x="709" y="1177"/>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6" name="Freeform 10"/>
            <p:cNvSpPr>
              <a:spLocks/>
            </p:cNvSpPr>
            <p:nvPr/>
          </p:nvSpPr>
          <p:spPr bwMode="auto">
            <a:xfrm>
              <a:off x="11289524" y="7115981"/>
              <a:ext cx="369888" cy="446088"/>
            </a:xfrm>
            <a:custGeom>
              <a:avLst/>
              <a:gdLst/>
              <a:ahLst/>
              <a:cxnLst>
                <a:cxn ang="0">
                  <a:pos x="629" y="503"/>
                </a:cxn>
                <a:cxn ang="0">
                  <a:pos x="912" y="238"/>
                </a:cxn>
                <a:cxn ang="0">
                  <a:pos x="1131" y="71"/>
                </a:cxn>
                <a:cxn ang="0">
                  <a:pos x="1243" y="12"/>
                </a:cxn>
                <a:cxn ang="0">
                  <a:pos x="1306" y="0"/>
                </a:cxn>
                <a:cxn ang="0">
                  <a:pos x="1355" y="11"/>
                </a:cxn>
                <a:cxn ang="0">
                  <a:pos x="1386" y="42"/>
                </a:cxn>
                <a:cxn ang="0">
                  <a:pos x="1400" y="93"/>
                </a:cxn>
                <a:cxn ang="0">
                  <a:pos x="1394" y="144"/>
                </a:cxn>
                <a:cxn ang="0">
                  <a:pos x="1335" y="255"/>
                </a:cxn>
                <a:cxn ang="0">
                  <a:pos x="1157" y="481"/>
                </a:cxn>
                <a:cxn ang="0">
                  <a:pos x="1051" y="641"/>
                </a:cxn>
                <a:cxn ang="0">
                  <a:pos x="968" y="795"/>
                </a:cxn>
                <a:cxn ang="0">
                  <a:pos x="906" y="943"/>
                </a:cxn>
                <a:cxn ang="0">
                  <a:pos x="868" y="1085"/>
                </a:cxn>
                <a:cxn ang="0">
                  <a:pos x="852" y="1220"/>
                </a:cxn>
                <a:cxn ang="0">
                  <a:pos x="856" y="1313"/>
                </a:cxn>
                <a:cxn ang="0">
                  <a:pos x="875" y="1394"/>
                </a:cxn>
                <a:cxn ang="0">
                  <a:pos x="924" y="1504"/>
                </a:cxn>
                <a:cxn ang="0">
                  <a:pos x="954" y="1565"/>
                </a:cxn>
                <a:cxn ang="0">
                  <a:pos x="956" y="1606"/>
                </a:cxn>
                <a:cxn ang="0">
                  <a:pos x="936" y="1642"/>
                </a:cxn>
                <a:cxn ang="0">
                  <a:pos x="895" y="1675"/>
                </a:cxn>
                <a:cxn ang="0">
                  <a:pos x="842" y="1683"/>
                </a:cxn>
                <a:cxn ang="0">
                  <a:pos x="784" y="1665"/>
                </a:cxn>
                <a:cxn ang="0">
                  <a:pos x="733" y="1622"/>
                </a:cxn>
                <a:cxn ang="0">
                  <a:pos x="687" y="1555"/>
                </a:cxn>
                <a:cxn ang="0">
                  <a:pos x="653" y="1475"/>
                </a:cxn>
                <a:cxn ang="0">
                  <a:pos x="631" y="1384"/>
                </a:cxn>
                <a:cxn ang="0">
                  <a:pos x="622" y="1221"/>
                </a:cxn>
                <a:cxn ang="0">
                  <a:pos x="657" y="1004"/>
                </a:cxn>
                <a:cxn ang="0">
                  <a:pos x="740" y="773"/>
                </a:cxn>
                <a:cxn ang="0">
                  <a:pos x="871" y="528"/>
                </a:cxn>
                <a:cxn ang="0">
                  <a:pos x="749" y="619"/>
                </a:cxn>
                <a:cxn ang="0">
                  <a:pos x="551" y="824"/>
                </a:cxn>
                <a:cxn ang="0">
                  <a:pos x="363" y="1093"/>
                </a:cxn>
                <a:cxn ang="0">
                  <a:pos x="237" y="1315"/>
                </a:cxn>
                <a:cxn ang="0">
                  <a:pos x="190" y="1374"/>
                </a:cxn>
                <a:cxn ang="0">
                  <a:pos x="141" y="1407"/>
                </a:cxn>
                <a:cxn ang="0">
                  <a:pos x="91" y="1415"/>
                </a:cxn>
                <a:cxn ang="0">
                  <a:pos x="48" y="1399"/>
                </a:cxn>
                <a:cxn ang="0">
                  <a:pos x="14" y="1357"/>
                </a:cxn>
                <a:cxn ang="0">
                  <a:pos x="0" y="1297"/>
                </a:cxn>
                <a:cxn ang="0">
                  <a:pos x="29" y="1172"/>
                </a:cxn>
                <a:cxn ang="0">
                  <a:pos x="118" y="963"/>
                </a:cxn>
                <a:cxn ang="0">
                  <a:pos x="339" y="528"/>
                </a:cxn>
                <a:cxn ang="0">
                  <a:pos x="503" y="239"/>
                </a:cxn>
                <a:cxn ang="0">
                  <a:pos x="608" y="88"/>
                </a:cxn>
                <a:cxn ang="0">
                  <a:pos x="657" y="44"/>
                </a:cxn>
                <a:cxn ang="0">
                  <a:pos x="701" y="26"/>
                </a:cxn>
                <a:cxn ang="0">
                  <a:pos x="740" y="33"/>
                </a:cxn>
                <a:cxn ang="0">
                  <a:pos x="778" y="63"/>
                </a:cxn>
                <a:cxn ang="0">
                  <a:pos x="801" y="112"/>
                </a:cxn>
                <a:cxn ang="0">
                  <a:pos x="793" y="180"/>
                </a:cxn>
                <a:cxn ang="0">
                  <a:pos x="733" y="288"/>
                </a:cxn>
                <a:cxn ang="0">
                  <a:pos x="620" y="465"/>
                </a:cxn>
              </a:cxnLst>
              <a:rect l="0" t="0" r="r" b="b"/>
              <a:pathLst>
                <a:path w="1400" h="1684">
                  <a:moveTo>
                    <a:pt x="568" y="562"/>
                  </a:moveTo>
                  <a:lnTo>
                    <a:pt x="583" y="547"/>
                  </a:lnTo>
                  <a:lnTo>
                    <a:pt x="599" y="532"/>
                  </a:lnTo>
                  <a:lnTo>
                    <a:pt x="614" y="517"/>
                  </a:lnTo>
                  <a:lnTo>
                    <a:pt x="629" y="503"/>
                  </a:lnTo>
                  <a:lnTo>
                    <a:pt x="691" y="441"/>
                  </a:lnTo>
                  <a:lnTo>
                    <a:pt x="750" y="385"/>
                  </a:lnTo>
                  <a:lnTo>
                    <a:pt x="807" y="332"/>
                  </a:lnTo>
                  <a:lnTo>
                    <a:pt x="860" y="282"/>
                  </a:lnTo>
                  <a:lnTo>
                    <a:pt x="912" y="238"/>
                  </a:lnTo>
                  <a:lnTo>
                    <a:pt x="961" y="196"/>
                  </a:lnTo>
                  <a:lnTo>
                    <a:pt x="1007" y="159"/>
                  </a:lnTo>
                  <a:lnTo>
                    <a:pt x="1050" y="126"/>
                  </a:lnTo>
                  <a:lnTo>
                    <a:pt x="1091" y="96"/>
                  </a:lnTo>
                  <a:lnTo>
                    <a:pt x="1131" y="71"/>
                  </a:lnTo>
                  <a:lnTo>
                    <a:pt x="1166" y="50"/>
                  </a:lnTo>
                  <a:lnTo>
                    <a:pt x="1199" y="32"/>
                  </a:lnTo>
                  <a:lnTo>
                    <a:pt x="1214" y="25"/>
                  </a:lnTo>
                  <a:lnTo>
                    <a:pt x="1230" y="18"/>
                  </a:lnTo>
                  <a:lnTo>
                    <a:pt x="1243" y="12"/>
                  </a:lnTo>
                  <a:lnTo>
                    <a:pt x="1258" y="8"/>
                  </a:lnTo>
                  <a:lnTo>
                    <a:pt x="1270" y="4"/>
                  </a:lnTo>
                  <a:lnTo>
                    <a:pt x="1282" y="2"/>
                  </a:lnTo>
                  <a:lnTo>
                    <a:pt x="1295" y="1"/>
                  </a:lnTo>
                  <a:lnTo>
                    <a:pt x="1306" y="0"/>
                  </a:lnTo>
                  <a:lnTo>
                    <a:pt x="1317" y="1"/>
                  </a:lnTo>
                  <a:lnTo>
                    <a:pt x="1328" y="2"/>
                  </a:lnTo>
                  <a:lnTo>
                    <a:pt x="1337" y="4"/>
                  </a:lnTo>
                  <a:lnTo>
                    <a:pt x="1347" y="7"/>
                  </a:lnTo>
                  <a:lnTo>
                    <a:pt x="1355" y="11"/>
                  </a:lnTo>
                  <a:lnTo>
                    <a:pt x="1363" y="16"/>
                  </a:lnTo>
                  <a:lnTo>
                    <a:pt x="1371" y="20"/>
                  </a:lnTo>
                  <a:lnTo>
                    <a:pt x="1376" y="27"/>
                  </a:lnTo>
                  <a:lnTo>
                    <a:pt x="1382" y="34"/>
                  </a:lnTo>
                  <a:lnTo>
                    <a:pt x="1386" y="42"/>
                  </a:lnTo>
                  <a:lnTo>
                    <a:pt x="1391" y="50"/>
                  </a:lnTo>
                  <a:lnTo>
                    <a:pt x="1394" y="60"/>
                  </a:lnTo>
                  <a:lnTo>
                    <a:pt x="1396" y="70"/>
                  </a:lnTo>
                  <a:lnTo>
                    <a:pt x="1399" y="82"/>
                  </a:lnTo>
                  <a:lnTo>
                    <a:pt x="1400" y="93"/>
                  </a:lnTo>
                  <a:lnTo>
                    <a:pt x="1400" y="105"/>
                  </a:lnTo>
                  <a:lnTo>
                    <a:pt x="1400" y="116"/>
                  </a:lnTo>
                  <a:lnTo>
                    <a:pt x="1399" y="125"/>
                  </a:lnTo>
                  <a:lnTo>
                    <a:pt x="1397" y="134"/>
                  </a:lnTo>
                  <a:lnTo>
                    <a:pt x="1394" y="144"/>
                  </a:lnTo>
                  <a:lnTo>
                    <a:pt x="1389" y="164"/>
                  </a:lnTo>
                  <a:lnTo>
                    <a:pt x="1378" y="186"/>
                  </a:lnTo>
                  <a:lnTo>
                    <a:pt x="1367" y="209"/>
                  </a:lnTo>
                  <a:lnTo>
                    <a:pt x="1352" y="231"/>
                  </a:lnTo>
                  <a:lnTo>
                    <a:pt x="1335" y="255"/>
                  </a:lnTo>
                  <a:lnTo>
                    <a:pt x="1315" y="280"/>
                  </a:lnTo>
                  <a:lnTo>
                    <a:pt x="1259" y="348"/>
                  </a:lnTo>
                  <a:lnTo>
                    <a:pt x="1207" y="415"/>
                  </a:lnTo>
                  <a:lnTo>
                    <a:pt x="1182" y="448"/>
                  </a:lnTo>
                  <a:lnTo>
                    <a:pt x="1157" y="481"/>
                  </a:lnTo>
                  <a:lnTo>
                    <a:pt x="1135" y="513"/>
                  </a:lnTo>
                  <a:lnTo>
                    <a:pt x="1113" y="546"/>
                  </a:lnTo>
                  <a:lnTo>
                    <a:pt x="1091" y="577"/>
                  </a:lnTo>
                  <a:lnTo>
                    <a:pt x="1070" y="609"/>
                  </a:lnTo>
                  <a:lnTo>
                    <a:pt x="1051" y="641"/>
                  </a:lnTo>
                  <a:lnTo>
                    <a:pt x="1032" y="673"/>
                  </a:lnTo>
                  <a:lnTo>
                    <a:pt x="1016" y="703"/>
                  </a:lnTo>
                  <a:lnTo>
                    <a:pt x="999" y="734"/>
                  </a:lnTo>
                  <a:lnTo>
                    <a:pt x="982" y="765"/>
                  </a:lnTo>
                  <a:lnTo>
                    <a:pt x="968" y="795"/>
                  </a:lnTo>
                  <a:lnTo>
                    <a:pt x="954" y="825"/>
                  </a:lnTo>
                  <a:lnTo>
                    <a:pt x="941" y="855"/>
                  </a:lnTo>
                  <a:lnTo>
                    <a:pt x="928" y="885"/>
                  </a:lnTo>
                  <a:lnTo>
                    <a:pt x="917" y="913"/>
                  </a:lnTo>
                  <a:lnTo>
                    <a:pt x="906" y="943"/>
                  </a:lnTo>
                  <a:lnTo>
                    <a:pt x="897" y="971"/>
                  </a:lnTo>
                  <a:lnTo>
                    <a:pt x="888" y="1001"/>
                  </a:lnTo>
                  <a:lnTo>
                    <a:pt x="880" y="1029"/>
                  </a:lnTo>
                  <a:lnTo>
                    <a:pt x="874" y="1056"/>
                  </a:lnTo>
                  <a:lnTo>
                    <a:pt x="868" y="1085"/>
                  </a:lnTo>
                  <a:lnTo>
                    <a:pt x="864" y="1112"/>
                  </a:lnTo>
                  <a:lnTo>
                    <a:pt x="859" y="1139"/>
                  </a:lnTo>
                  <a:lnTo>
                    <a:pt x="856" y="1166"/>
                  </a:lnTo>
                  <a:lnTo>
                    <a:pt x="854" y="1192"/>
                  </a:lnTo>
                  <a:lnTo>
                    <a:pt x="852" y="1220"/>
                  </a:lnTo>
                  <a:lnTo>
                    <a:pt x="851" y="1246"/>
                  </a:lnTo>
                  <a:lnTo>
                    <a:pt x="852" y="1263"/>
                  </a:lnTo>
                  <a:lnTo>
                    <a:pt x="852" y="1280"/>
                  </a:lnTo>
                  <a:lnTo>
                    <a:pt x="855" y="1296"/>
                  </a:lnTo>
                  <a:lnTo>
                    <a:pt x="856" y="1313"/>
                  </a:lnTo>
                  <a:lnTo>
                    <a:pt x="859" y="1329"/>
                  </a:lnTo>
                  <a:lnTo>
                    <a:pt x="863" y="1346"/>
                  </a:lnTo>
                  <a:lnTo>
                    <a:pt x="866" y="1361"/>
                  </a:lnTo>
                  <a:lnTo>
                    <a:pt x="870" y="1377"/>
                  </a:lnTo>
                  <a:lnTo>
                    <a:pt x="875" y="1394"/>
                  </a:lnTo>
                  <a:lnTo>
                    <a:pt x="880" y="1410"/>
                  </a:lnTo>
                  <a:lnTo>
                    <a:pt x="886" y="1426"/>
                  </a:lnTo>
                  <a:lnTo>
                    <a:pt x="893" y="1442"/>
                  </a:lnTo>
                  <a:lnTo>
                    <a:pt x="907" y="1473"/>
                  </a:lnTo>
                  <a:lnTo>
                    <a:pt x="924" y="1504"/>
                  </a:lnTo>
                  <a:lnTo>
                    <a:pt x="933" y="1518"/>
                  </a:lnTo>
                  <a:lnTo>
                    <a:pt x="940" y="1530"/>
                  </a:lnTo>
                  <a:lnTo>
                    <a:pt x="945" y="1543"/>
                  </a:lnTo>
                  <a:lnTo>
                    <a:pt x="950" y="1554"/>
                  </a:lnTo>
                  <a:lnTo>
                    <a:pt x="954" y="1565"/>
                  </a:lnTo>
                  <a:lnTo>
                    <a:pt x="956" y="1575"/>
                  </a:lnTo>
                  <a:lnTo>
                    <a:pt x="957" y="1584"/>
                  </a:lnTo>
                  <a:lnTo>
                    <a:pt x="959" y="1592"/>
                  </a:lnTo>
                  <a:lnTo>
                    <a:pt x="957" y="1600"/>
                  </a:lnTo>
                  <a:lnTo>
                    <a:pt x="956" y="1606"/>
                  </a:lnTo>
                  <a:lnTo>
                    <a:pt x="954" y="1614"/>
                  </a:lnTo>
                  <a:lnTo>
                    <a:pt x="951" y="1621"/>
                  </a:lnTo>
                  <a:lnTo>
                    <a:pt x="947" y="1628"/>
                  </a:lnTo>
                  <a:lnTo>
                    <a:pt x="942" y="1635"/>
                  </a:lnTo>
                  <a:lnTo>
                    <a:pt x="936" y="1642"/>
                  </a:lnTo>
                  <a:lnTo>
                    <a:pt x="930" y="1648"/>
                  </a:lnTo>
                  <a:lnTo>
                    <a:pt x="922" y="1656"/>
                  </a:lnTo>
                  <a:lnTo>
                    <a:pt x="913" y="1664"/>
                  </a:lnTo>
                  <a:lnTo>
                    <a:pt x="904" y="1670"/>
                  </a:lnTo>
                  <a:lnTo>
                    <a:pt x="895" y="1675"/>
                  </a:lnTo>
                  <a:lnTo>
                    <a:pt x="885" y="1678"/>
                  </a:lnTo>
                  <a:lnTo>
                    <a:pt x="875" y="1681"/>
                  </a:lnTo>
                  <a:lnTo>
                    <a:pt x="865" y="1683"/>
                  </a:lnTo>
                  <a:lnTo>
                    <a:pt x="855" y="1684"/>
                  </a:lnTo>
                  <a:lnTo>
                    <a:pt x="842" y="1683"/>
                  </a:lnTo>
                  <a:lnTo>
                    <a:pt x="830" y="1681"/>
                  </a:lnTo>
                  <a:lnTo>
                    <a:pt x="818" y="1679"/>
                  </a:lnTo>
                  <a:lnTo>
                    <a:pt x="807" y="1676"/>
                  </a:lnTo>
                  <a:lnTo>
                    <a:pt x="796" y="1671"/>
                  </a:lnTo>
                  <a:lnTo>
                    <a:pt x="784" y="1665"/>
                  </a:lnTo>
                  <a:lnTo>
                    <a:pt x="773" y="1659"/>
                  </a:lnTo>
                  <a:lnTo>
                    <a:pt x="763" y="1652"/>
                  </a:lnTo>
                  <a:lnTo>
                    <a:pt x="752" y="1643"/>
                  </a:lnTo>
                  <a:lnTo>
                    <a:pt x="742" y="1634"/>
                  </a:lnTo>
                  <a:lnTo>
                    <a:pt x="733" y="1622"/>
                  </a:lnTo>
                  <a:lnTo>
                    <a:pt x="723" y="1611"/>
                  </a:lnTo>
                  <a:lnTo>
                    <a:pt x="714" y="1599"/>
                  </a:lnTo>
                  <a:lnTo>
                    <a:pt x="705" y="1585"/>
                  </a:lnTo>
                  <a:lnTo>
                    <a:pt x="696" y="1571"/>
                  </a:lnTo>
                  <a:lnTo>
                    <a:pt x="687" y="1555"/>
                  </a:lnTo>
                  <a:lnTo>
                    <a:pt x="679" y="1541"/>
                  </a:lnTo>
                  <a:lnTo>
                    <a:pt x="672" y="1525"/>
                  </a:lnTo>
                  <a:lnTo>
                    <a:pt x="665" y="1509"/>
                  </a:lnTo>
                  <a:lnTo>
                    <a:pt x="658" y="1492"/>
                  </a:lnTo>
                  <a:lnTo>
                    <a:pt x="653" y="1475"/>
                  </a:lnTo>
                  <a:lnTo>
                    <a:pt x="647" y="1458"/>
                  </a:lnTo>
                  <a:lnTo>
                    <a:pt x="643" y="1440"/>
                  </a:lnTo>
                  <a:lnTo>
                    <a:pt x="638" y="1422"/>
                  </a:lnTo>
                  <a:lnTo>
                    <a:pt x="635" y="1403"/>
                  </a:lnTo>
                  <a:lnTo>
                    <a:pt x="631" y="1384"/>
                  </a:lnTo>
                  <a:lnTo>
                    <a:pt x="628" y="1365"/>
                  </a:lnTo>
                  <a:lnTo>
                    <a:pt x="626" y="1346"/>
                  </a:lnTo>
                  <a:lnTo>
                    <a:pt x="622" y="1305"/>
                  </a:lnTo>
                  <a:lnTo>
                    <a:pt x="621" y="1263"/>
                  </a:lnTo>
                  <a:lnTo>
                    <a:pt x="622" y="1221"/>
                  </a:lnTo>
                  <a:lnTo>
                    <a:pt x="626" y="1179"/>
                  </a:lnTo>
                  <a:lnTo>
                    <a:pt x="630" y="1136"/>
                  </a:lnTo>
                  <a:lnTo>
                    <a:pt x="637" y="1093"/>
                  </a:lnTo>
                  <a:lnTo>
                    <a:pt x="646" y="1048"/>
                  </a:lnTo>
                  <a:lnTo>
                    <a:pt x="657" y="1004"/>
                  </a:lnTo>
                  <a:lnTo>
                    <a:pt x="669" y="959"/>
                  </a:lnTo>
                  <a:lnTo>
                    <a:pt x="684" y="913"/>
                  </a:lnTo>
                  <a:lnTo>
                    <a:pt x="701" y="867"/>
                  </a:lnTo>
                  <a:lnTo>
                    <a:pt x="720" y="820"/>
                  </a:lnTo>
                  <a:lnTo>
                    <a:pt x="740" y="773"/>
                  </a:lnTo>
                  <a:lnTo>
                    <a:pt x="762" y="725"/>
                  </a:lnTo>
                  <a:lnTo>
                    <a:pt x="787" y="676"/>
                  </a:lnTo>
                  <a:lnTo>
                    <a:pt x="813" y="627"/>
                  </a:lnTo>
                  <a:lnTo>
                    <a:pt x="841" y="577"/>
                  </a:lnTo>
                  <a:lnTo>
                    <a:pt x="871" y="528"/>
                  </a:lnTo>
                  <a:lnTo>
                    <a:pt x="850" y="541"/>
                  </a:lnTo>
                  <a:lnTo>
                    <a:pt x="830" y="556"/>
                  </a:lnTo>
                  <a:lnTo>
                    <a:pt x="810" y="571"/>
                  </a:lnTo>
                  <a:lnTo>
                    <a:pt x="789" y="587"/>
                  </a:lnTo>
                  <a:lnTo>
                    <a:pt x="749" y="619"/>
                  </a:lnTo>
                  <a:lnTo>
                    <a:pt x="708" y="655"/>
                  </a:lnTo>
                  <a:lnTo>
                    <a:pt x="668" y="693"/>
                  </a:lnTo>
                  <a:lnTo>
                    <a:pt x="629" y="734"/>
                  </a:lnTo>
                  <a:lnTo>
                    <a:pt x="590" y="778"/>
                  </a:lnTo>
                  <a:lnTo>
                    <a:pt x="551" y="824"/>
                  </a:lnTo>
                  <a:lnTo>
                    <a:pt x="513" y="872"/>
                  </a:lnTo>
                  <a:lnTo>
                    <a:pt x="475" y="923"/>
                  </a:lnTo>
                  <a:lnTo>
                    <a:pt x="437" y="978"/>
                  </a:lnTo>
                  <a:lnTo>
                    <a:pt x="400" y="1034"/>
                  </a:lnTo>
                  <a:lnTo>
                    <a:pt x="363" y="1093"/>
                  </a:lnTo>
                  <a:lnTo>
                    <a:pt x="327" y="1154"/>
                  </a:lnTo>
                  <a:lnTo>
                    <a:pt x="291" y="1218"/>
                  </a:lnTo>
                  <a:lnTo>
                    <a:pt x="255" y="1285"/>
                  </a:lnTo>
                  <a:lnTo>
                    <a:pt x="246" y="1300"/>
                  </a:lnTo>
                  <a:lnTo>
                    <a:pt x="237" y="1315"/>
                  </a:lnTo>
                  <a:lnTo>
                    <a:pt x="227" y="1330"/>
                  </a:lnTo>
                  <a:lnTo>
                    <a:pt x="218" y="1342"/>
                  </a:lnTo>
                  <a:lnTo>
                    <a:pt x="209" y="1353"/>
                  </a:lnTo>
                  <a:lnTo>
                    <a:pt x="199" y="1365"/>
                  </a:lnTo>
                  <a:lnTo>
                    <a:pt x="190" y="1374"/>
                  </a:lnTo>
                  <a:lnTo>
                    <a:pt x="180" y="1383"/>
                  </a:lnTo>
                  <a:lnTo>
                    <a:pt x="171" y="1390"/>
                  </a:lnTo>
                  <a:lnTo>
                    <a:pt x="161" y="1397"/>
                  </a:lnTo>
                  <a:lnTo>
                    <a:pt x="151" y="1402"/>
                  </a:lnTo>
                  <a:lnTo>
                    <a:pt x="141" y="1407"/>
                  </a:lnTo>
                  <a:lnTo>
                    <a:pt x="131" y="1410"/>
                  </a:lnTo>
                  <a:lnTo>
                    <a:pt x="121" y="1414"/>
                  </a:lnTo>
                  <a:lnTo>
                    <a:pt x="111" y="1415"/>
                  </a:lnTo>
                  <a:lnTo>
                    <a:pt x="101" y="1415"/>
                  </a:lnTo>
                  <a:lnTo>
                    <a:pt x="91" y="1415"/>
                  </a:lnTo>
                  <a:lnTo>
                    <a:pt x="82" y="1414"/>
                  </a:lnTo>
                  <a:lnTo>
                    <a:pt x="73" y="1411"/>
                  </a:lnTo>
                  <a:lnTo>
                    <a:pt x="64" y="1408"/>
                  </a:lnTo>
                  <a:lnTo>
                    <a:pt x="56" y="1403"/>
                  </a:lnTo>
                  <a:lnTo>
                    <a:pt x="48" y="1399"/>
                  </a:lnTo>
                  <a:lnTo>
                    <a:pt x="41" y="1393"/>
                  </a:lnTo>
                  <a:lnTo>
                    <a:pt x="34" y="1385"/>
                  </a:lnTo>
                  <a:lnTo>
                    <a:pt x="26" y="1377"/>
                  </a:lnTo>
                  <a:lnTo>
                    <a:pt x="19" y="1367"/>
                  </a:lnTo>
                  <a:lnTo>
                    <a:pt x="14" y="1357"/>
                  </a:lnTo>
                  <a:lnTo>
                    <a:pt x="8" y="1347"/>
                  </a:lnTo>
                  <a:lnTo>
                    <a:pt x="5" y="1335"/>
                  </a:lnTo>
                  <a:lnTo>
                    <a:pt x="3" y="1323"/>
                  </a:lnTo>
                  <a:lnTo>
                    <a:pt x="0" y="1310"/>
                  </a:lnTo>
                  <a:lnTo>
                    <a:pt x="0" y="1297"/>
                  </a:lnTo>
                  <a:lnTo>
                    <a:pt x="2" y="1279"/>
                  </a:lnTo>
                  <a:lnTo>
                    <a:pt x="5" y="1257"/>
                  </a:lnTo>
                  <a:lnTo>
                    <a:pt x="10" y="1232"/>
                  </a:lnTo>
                  <a:lnTo>
                    <a:pt x="19" y="1204"/>
                  </a:lnTo>
                  <a:lnTo>
                    <a:pt x="29" y="1172"/>
                  </a:lnTo>
                  <a:lnTo>
                    <a:pt x="43" y="1137"/>
                  </a:lnTo>
                  <a:lnTo>
                    <a:pt x="57" y="1098"/>
                  </a:lnTo>
                  <a:lnTo>
                    <a:pt x="75" y="1057"/>
                  </a:lnTo>
                  <a:lnTo>
                    <a:pt x="95" y="1012"/>
                  </a:lnTo>
                  <a:lnTo>
                    <a:pt x="118" y="963"/>
                  </a:lnTo>
                  <a:lnTo>
                    <a:pt x="142" y="911"/>
                  </a:lnTo>
                  <a:lnTo>
                    <a:pt x="169" y="855"/>
                  </a:lnTo>
                  <a:lnTo>
                    <a:pt x="229" y="735"/>
                  </a:lnTo>
                  <a:lnTo>
                    <a:pt x="300" y="601"/>
                  </a:lnTo>
                  <a:lnTo>
                    <a:pt x="339" y="528"/>
                  </a:lnTo>
                  <a:lnTo>
                    <a:pt x="376" y="459"/>
                  </a:lnTo>
                  <a:lnTo>
                    <a:pt x="411" y="397"/>
                  </a:lnTo>
                  <a:lnTo>
                    <a:pt x="444" y="339"/>
                  </a:lnTo>
                  <a:lnTo>
                    <a:pt x="474" y="286"/>
                  </a:lnTo>
                  <a:lnTo>
                    <a:pt x="503" y="239"/>
                  </a:lnTo>
                  <a:lnTo>
                    <a:pt x="529" y="197"/>
                  </a:lnTo>
                  <a:lnTo>
                    <a:pt x="553" y="160"/>
                  </a:lnTo>
                  <a:lnTo>
                    <a:pt x="576" y="128"/>
                  </a:lnTo>
                  <a:lnTo>
                    <a:pt x="597" y="101"/>
                  </a:lnTo>
                  <a:lnTo>
                    <a:pt x="608" y="88"/>
                  </a:lnTo>
                  <a:lnTo>
                    <a:pt x="618" y="78"/>
                  </a:lnTo>
                  <a:lnTo>
                    <a:pt x="628" y="68"/>
                  </a:lnTo>
                  <a:lnTo>
                    <a:pt x="638" y="59"/>
                  </a:lnTo>
                  <a:lnTo>
                    <a:pt x="647" y="51"/>
                  </a:lnTo>
                  <a:lnTo>
                    <a:pt x="657" y="44"/>
                  </a:lnTo>
                  <a:lnTo>
                    <a:pt x="666" y="39"/>
                  </a:lnTo>
                  <a:lnTo>
                    <a:pt x="675" y="34"/>
                  </a:lnTo>
                  <a:lnTo>
                    <a:pt x="684" y="31"/>
                  </a:lnTo>
                  <a:lnTo>
                    <a:pt x="693" y="27"/>
                  </a:lnTo>
                  <a:lnTo>
                    <a:pt x="701" y="26"/>
                  </a:lnTo>
                  <a:lnTo>
                    <a:pt x="710" y="25"/>
                  </a:lnTo>
                  <a:lnTo>
                    <a:pt x="717" y="26"/>
                  </a:lnTo>
                  <a:lnTo>
                    <a:pt x="725" y="27"/>
                  </a:lnTo>
                  <a:lnTo>
                    <a:pt x="732" y="29"/>
                  </a:lnTo>
                  <a:lnTo>
                    <a:pt x="740" y="33"/>
                  </a:lnTo>
                  <a:lnTo>
                    <a:pt x="748" y="37"/>
                  </a:lnTo>
                  <a:lnTo>
                    <a:pt x="754" y="42"/>
                  </a:lnTo>
                  <a:lnTo>
                    <a:pt x="762" y="48"/>
                  </a:lnTo>
                  <a:lnTo>
                    <a:pt x="770" y="54"/>
                  </a:lnTo>
                  <a:lnTo>
                    <a:pt x="778" y="63"/>
                  </a:lnTo>
                  <a:lnTo>
                    <a:pt x="784" y="73"/>
                  </a:lnTo>
                  <a:lnTo>
                    <a:pt x="790" y="82"/>
                  </a:lnTo>
                  <a:lnTo>
                    <a:pt x="794" y="92"/>
                  </a:lnTo>
                  <a:lnTo>
                    <a:pt x="798" y="102"/>
                  </a:lnTo>
                  <a:lnTo>
                    <a:pt x="801" y="112"/>
                  </a:lnTo>
                  <a:lnTo>
                    <a:pt x="802" y="122"/>
                  </a:lnTo>
                  <a:lnTo>
                    <a:pt x="803" y="134"/>
                  </a:lnTo>
                  <a:lnTo>
                    <a:pt x="802" y="147"/>
                  </a:lnTo>
                  <a:lnTo>
                    <a:pt x="799" y="163"/>
                  </a:lnTo>
                  <a:lnTo>
                    <a:pt x="793" y="180"/>
                  </a:lnTo>
                  <a:lnTo>
                    <a:pt x="785" y="200"/>
                  </a:lnTo>
                  <a:lnTo>
                    <a:pt x="775" y="219"/>
                  </a:lnTo>
                  <a:lnTo>
                    <a:pt x="763" y="240"/>
                  </a:lnTo>
                  <a:lnTo>
                    <a:pt x="749" y="264"/>
                  </a:lnTo>
                  <a:lnTo>
                    <a:pt x="733" y="288"/>
                  </a:lnTo>
                  <a:lnTo>
                    <a:pt x="707" y="326"/>
                  </a:lnTo>
                  <a:lnTo>
                    <a:pt x="684" y="362"/>
                  </a:lnTo>
                  <a:lnTo>
                    <a:pt x="662" y="397"/>
                  </a:lnTo>
                  <a:lnTo>
                    <a:pt x="640" y="432"/>
                  </a:lnTo>
                  <a:lnTo>
                    <a:pt x="620" y="465"/>
                  </a:lnTo>
                  <a:lnTo>
                    <a:pt x="602" y="498"/>
                  </a:lnTo>
                  <a:lnTo>
                    <a:pt x="584" y="531"/>
                  </a:lnTo>
                  <a:lnTo>
                    <a:pt x="568" y="562"/>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7" name="Freeform 11"/>
            <p:cNvSpPr>
              <a:spLocks noEditPoints="1"/>
            </p:cNvSpPr>
            <p:nvPr/>
          </p:nvSpPr>
          <p:spPr bwMode="auto">
            <a:xfrm>
              <a:off x="11643537" y="6674656"/>
              <a:ext cx="576263" cy="828675"/>
            </a:xfrm>
            <a:custGeom>
              <a:avLst/>
              <a:gdLst/>
              <a:ahLst/>
              <a:cxnLst>
                <a:cxn ang="0">
                  <a:pos x="1171" y="1340"/>
                </a:cxn>
                <a:cxn ang="0">
                  <a:pos x="1532" y="974"/>
                </a:cxn>
                <a:cxn ang="0">
                  <a:pos x="1824" y="577"/>
                </a:cxn>
                <a:cxn ang="0">
                  <a:pos x="1923" y="355"/>
                </a:cxn>
                <a:cxn ang="0">
                  <a:pos x="1899" y="289"/>
                </a:cxn>
                <a:cxn ang="0">
                  <a:pos x="1826" y="294"/>
                </a:cxn>
                <a:cxn ang="0">
                  <a:pos x="1658" y="417"/>
                </a:cxn>
                <a:cxn ang="0">
                  <a:pos x="1371" y="752"/>
                </a:cxn>
                <a:cxn ang="0">
                  <a:pos x="1090" y="1163"/>
                </a:cxn>
                <a:cxn ang="0">
                  <a:pos x="1040" y="2025"/>
                </a:cxn>
                <a:cxn ang="0">
                  <a:pos x="921" y="2372"/>
                </a:cxn>
                <a:cxn ang="0">
                  <a:pos x="881" y="2624"/>
                </a:cxn>
                <a:cxn ang="0">
                  <a:pos x="920" y="2791"/>
                </a:cxn>
                <a:cxn ang="0">
                  <a:pos x="977" y="2853"/>
                </a:cxn>
                <a:cxn ang="0">
                  <a:pos x="1048" y="2874"/>
                </a:cxn>
                <a:cxn ang="0">
                  <a:pos x="1227" y="2818"/>
                </a:cxn>
                <a:cxn ang="0">
                  <a:pos x="1430" y="2650"/>
                </a:cxn>
                <a:cxn ang="0">
                  <a:pos x="1671" y="2360"/>
                </a:cxn>
                <a:cxn ang="0">
                  <a:pos x="1761" y="2268"/>
                </a:cxn>
                <a:cxn ang="0">
                  <a:pos x="1824" y="2269"/>
                </a:cxn>
                <a:cxn ang="0">
                  <a:pos x="1846" y="2318"/>
                </a:cxn>
                <a:cxn ang="0">
                  <a:pos x="1789" y="2461"/>
                </a:cxn>
                <a:cxn ang="0">
                  <a:pos x="1539" y="2802"/>
                </a:cxn>
                <a:cxn ang="0">
                  <a:pos x="1335" y="2996"/>
                </a:cxn>
                <a:cxn ang="0">
                  <a:pos x="1176" y="3090"/>
                </a:cxn>
                <a:cxn ang="0">
                  <a:pos x="1018" y="3130"/>
                </a:cxn>
                <a:cxn ang="0">
                  <a:pos x="854" y="3106"/>
                </a:cxn>
                <a:cxn ang="0">
                  <a:pos x="736" y="2993"/>
                </a:cxn>
                <a:cxn ang="0">
                  <a:pos x="660" y="2739"/>
                </a:cxn>
                <a:cxn ang="0">
                  <a:pos x="689" y="2409"/>
                </a:cxn>
                <a:cxn ang="0">
                  <a:pos x="575" y="2447"/>
                </a:cxn>
                <a:cxn ang="0">
                  <a:pos x="242" y="2942"/>
                </a:cxn>
                <a:cxn ang="0">
                  <a:pos x="143" y="3063"/>
                </a:cxn>
                <a:cxn ang="0">
                  <a:pos x="71" y="3080"/>
                </a:cxn>
                <a:cxn ang="0">
                  <a:pos x="16" y="3034"/>
                </a:cxn>
                <a:cxn ang="0">
                  <a:pos x="4" y="2950"/>
                </a:cxn>
                <a:cxn ang="0">
                  <a:pos x="143" y="2575"/>
                </a:cxn>
                <a:cxn ang="0">
                  <a:pos x="598" y="1637"/>
                </a:cxn>
                <a:cxn ang="0">
                  <a:pos x="1085" y="854"/>
                </a:cxn>
                <a:cxn ang="0">
                  <a:pos x="1411" y="438"/>
                </a:cxn>
                <a:cxn ang="0">
                  <a:pos x="1653" y="197"/>
                </a:cxn>
                <a:cxn ang="0">
                  <a:pos x="1846" y="59"/>
                </a:cxn>
                <a:cxn ang="0">
                  <a:pos x="1994" y="2"/>
                </a:cxn>
                <a:cxn ang="0">
                  <a:pos x="2098" y="25"/>
                </a:cxn>
                <a:cxn ang="0">
                  <a:pos x="2170" y="139"/>
                </a:cxn>
                <a:cxn ang="0">
                  <a:pos x="2143" y="350"/>
                </a:cxn>
                <a:cxn ang="0">
                  <a:pos x="2008" y="633"/>
                </a:cxn>
                <a:cxn ang="0">
                  <a:pos x="1743" y="986"/>
                </a:cxn>
                <a:cxn ang="0">
                  <a:pos x="1321" y="1410"/>
                </a:cxn>
                <a:cxn ang="0">
                  <a:pos x="770" y="1862"/>
                </a:cxn>
                <a:cxn ang="0">
                  <a:pos x="535" y="2179"/>
                </a:cxn>
                <a:cxn ang="0">
                  <a:pos x="852" y="1938"/>
                </a:cxn>
                <a:cxn ang="0">
                  <a:pos x="1082" y="1781"/>
                </a:cxn>
                <a:cxn ang="0">
                  <a:pos x="1369" y="1655"/>
                </a:cxn>
                <a:cxn ang="0">
                  <a:pos x="1475" y="1647"/>
                </a:cxn>
                <a:cxn ang="0">
                  <a:pos x="1521" y="1692"/>
                </a:cxn>
                <a:cxn ang="0">
                  <a:pos x="1521" y="1763"/>
                </a:cxn>
                <a:cxn ang="0">
                  <a:pos x="1466" y="1820"/>
                </a:cxn>
                <a:cxn ang="0">
                  <a:pos x="1231" y="1914"/>
                </a:cxn>
              </a:cxnLst>
              <a:rect l="0" t="0" r="r" b="b"/>
              <a:pathLst>
                <a:path w="2173" h="3132">
                  <a:moveTo>
                    <a:pt x="834" y="1601"/>
                  </a:moveTo>
                  <a:lnTo>
                    <a:pt x="883" y="1567"/>
                  </a:lnTo>
                  <a:lnTo>
                    <a:pt x="932" y="1532"/>
                  </a:lnTo>
                  <a:lnTo>
                    <a:pt x="981" y="1496"/>
                  </a:lnTo>
                  <a:lnTo>
                    <a:pt x="1030" y="1459"/>
                  </a:lnTo>
                  <a:lnTo>
                    <a:pt x="1078" y="1420"/>
                  </a:lnTo>
                  <a:lnTo>
                    <a:pt x="1124" y="1381"/>
                  </a:lnTo>
                  <a:lnTo>
                    <a:pt x="1171" y="1340"/>
                  </a:lnTo>
                  <a:lnTo>
                    <a:pt x="1218" y="1299"/>
                  </a:lnTo>
                  <a:lnTo>
                    <a:pt x="1264" y="1256"/>
                  </a:lnTo>
                  <a:lnTo>
                    <a:pt x="1310" y="1212"/>
                  </a:lnTo>
                  <a:lnTo>
                    <a:pt x="1354" y="1166"/>
                  </a:lnTo>
                  <a:lnTo>
                    <a:pt x="1400" y="1120"/>
                  </a:lnTo>
                  <a:lnTo>
                    <a:pt x="1444" y="1073"/>
                  </a:lnTo>
                  <a:lnTo>
                    <a:pt x="1488" y="1024"/>
                  </a:lnTo>
                  <a:lnTo>
                    <a:pt x="1532" y="974"/>
                  </a:lnTo>
                  <a:lnTo>
                    <a:pt x="1574" y="923"/>
                  </a:lnTo>
                  <a:lnTo>
                    <a:pt x="1617" y="872"/>
                  </a:lnTo>
                  <a:lnTo>
                    <a:pt x="1657" y="822"/>
                  </a:lnTo>
                  <a:lnTo>
                    <a:pt x="1694" y="773"/>
                  </a:lnTo>
                  <a:lnTo>
                    <a:pt x="1730" y="723"/>
                  </a:lnTo>
                  <a:lnTo>
                    <a:pt x="1763" y="674"/>
                  </a:lnTo>
                  <a:lnTo>
                    <a:pt x="1794" y="625"/>
                  </a:lnTo>
                  <a:lnTo>
                    <a:pt x="1824" y="577"/>
                  </a:lnTo>
                  <a:lnTo>
                    <a:pt x="1851" y="530"/>
                  </a:lnTo>
                  <a:lnTo>
                    <a:pt x="1868" y="498"/>
                  </a:lnTo>
                  <a:lnTo>
                    <a:pt x="1883" y="467"/>
                  </a:lnTo>
                  <a:lnTo>
                    <a:pt x="1895" y="440"/>
                  </a:lnTo>
                  <a:lnTo>
                    <a:pt x="1905" y="415"/>
                  </a:lnTo>
                  <a:lnTo>
                    <a:pt x="1913" y="394"/>
                  </a:lnTo>
                  <a:lnTo>
                    <a:pt x="1920" y="373"/>
                  </a:lnTo>
                  <a:lnTo>
                    <a:pt x="1923" y="355"/>
                  </a:lnTo>
                  <a:lnTo>
                    <a:pt x="1924" y="340"/>
                  </a:lnTo>
                  <a:lnTo>
                    <a:pt x="1923" y="327"/>
                  </a:lnTo>
                  <a:lnTo>
                    <a:pt x="1921" y="315"/>
                  </a:lnTo>
                  <a:lnTo>
                    <a:pt x="1916" y="305"/>
                  </a:lnTo>
                  <a:lnTo>
                    <a:pt x="1911" y="297"/>
                  </a:lnTo>
                  <a:lnTo>
                    <a:pt x="1907" y="294"/>
                  </a:lnTo>
                  <a:lnTo>
                    <a:pt x="1904" y="291"/>
                  </a:lnTo>
                  <a:lnTo>
                    <a:pt x="1899" y="289"/>
                  </a:lnTo>
                  <a:lnTo>
                    <a:pt x="1895" y="287"/>
                  </a:lnTo>
                  <a:lnTo>
                    <a:pt x="1885" y="285"/>
                  </a:lnTo>
                  <a:lnTo>
                    <a:pt x="1873" y="284"/>
                  </a:lnTo>
                  <a:lnTo>
                    <a:pt x="1864" y="284"/>
                  </a:lnTo>
                  <a:lnTo>
                    <a:pt x="1855" y="285"/>
                  </a:lnTo>
                  <a:lnTo>
                    <a:pt x="1846" y="287"/>
                  </a:lnTo>
                  <a:lnTo>
                    <a:pt x="1836" y="290"/>
                  </a:lnTo>
                  <a:lnTo>
                    <a:pt x="1826" y="294"/>
                  </a:lnTo>
                  <a:lnTo>
                    <a:pt x="1815" y="298"/>
                  </a:lnTo>
                  <a:lnTo>
                    <a:pt x="1805" y="304"/>
                  </a:lnTo>
                  <a:lnTo>
                    <a:pt x="1792" y="310"/>
                  </a:lnTo>
                  <a:lnTo>
                    <a:pt x="1769" y="324"/>
                  </a:lnTo>
                  <a:lnTo>
                    <a:pt x="1743" y="343"/>
                  </a:lnTo>
                  <a:lnTo>
                    <a:pt x="1716" y="364"/>
                  </a:lnTo>
                  <a:lnTo>
                    <a:pt x="1688" y="389"/>
                  </a:lnTo>
                  <a:lnTo>
                    <a:pt x="1658" y="417"/>
                  </a:lnTo>
                  <a:lnTo>
                    <a:pt x="1627" y="449"/>
                  </a:lnTo>
                  <a:lnTo>
                    <a:pt x="1593" y="483"/>
                  </a:lnTo>
                  <a:lnTo>
                    <a:pt x="1559" y="522"/>
                  </a:lnTo>
                  <a:lnTo>
                    <a:pt x="1523" y="563"/>
                  </a:lnTo>
                  <a:lnTo>
                    <a:pt x="1485" y="608"/>
                  </a:lnTo>
                  <a:lnTo>
                    <a:pt x="1446" y="656"/>
                  </a:lnTo>
                  <a:lnTo>
                    <a:pt x="1406" y="707"/>
                  </a:lnTo>
                  <a:lnTo>
                    <a:pt x="1371" y="752"/>
                  </a:lnTo>
                  <a:lnTo>
                    <a:pt x="1337" y="797"/>
                  </a:lnTo>
                  <a:lnTo>
                    <a:pt x="1302" y="845"/>
                  </a:lnTo>
                  <a:lnTo>
                    <a:pt x="1267" y="895"/>
                  </a:lnTo>
                  <a:lnTo>
                    <a:pt x="1233" y="945"/>
                  </a:lnTo>
                  <a:lnTo>
                    <a:pt x="1197" y="997"/>
                  </a:lnTo>
                  <a:lnTo>
                    <a:pt x="1161" y="1052"/>
                  </a:lnTo>
                  <a:lnTo>
                    <a:pt x="1126" y="1106"/>
                  </a:lnTo>
                  <a:lnTo>
                    <a:pt x="1090" y="1163"/>
                  </a:lnTo>
                  <a:lnTo>
                    <a:pt x="1054" y="1221"/>
                  </a:lnTo>
                  <a:lnTo>
                    <a:pt x="1018" y="1281"/>
                  </a:lnTo>
                  <a:lnTo>
                    <a:pt x="981" y="1342"/>
                  </a:lnTo>
                  <a:lnTo>
                    <a:pt x="945" y="1404"/>
                  </a:lnTo>
                  <a:lnTo>
                    <a:pt x="909" y="1468"/>
                  </a:lnTo>
                  <a:lnTo>
                    <a:pt x="871" y="1534"/>
                  </a:lnTo>
                  <a:lnTo>
                    <a:pt x="834" y="1601"/>
                  </a:lnTo>
                  <a:close/>
                  <a:moveTo>
                    <a:pt x="1040" y="2025"/>
                  </a:moveTo>
                  <a:lnTo>
                    <a:pt x="1019" y="2074"/>
                  </a:lnTo>
                  <a:lnTo>
                    <a:pt x="1002" y="2120"/>
                  </a:lnTo>
                  <a:lnTo>
                    <a:pt x="986" y="2167"/>
                  </a:lnTo>
                  <a:lnTo>
                    <a:pt x="970" y="2210"/>
                  </a:lnTo>
                  <a:lnTo>
                    <a:pt x="956" y="2253"/>
                  </a:lnTo>
                  <a:lnTo>
                    <a:pt x="942" y="2294"/>
                  </a:lnTo>
                  <a:lnTo>
                    <a:pt x="931" y="2334"/>
                  </a:lnTo>
                  <a:lnTo>
                    <a:pt x="921" y="2372"/>
                  </a:lnTo>
                  <a:lnTo>
                    <a:pt x="911" y="2409"/>
                  </a:lnTo>
                  <a:lnTo>
                    <a:pt x="903" y="2444"/>
                  </a:lnTo>
                  <a:lnTo>
                    <a:pt x="897" y="2478"/>
                  </a:lnTo>
                  <a:lnTo>
                    <a:pt x="891" y="2510"/>
                  </a:lnTo>
                  <a:lnTo>
                    <a:pt x="887" y="2540"/>
                  </a:lnTo>
                  <a:lnTo>
                    <a:pt x="883" y="2570"/>
                  </a:lnTo>
                  <a:lnTo>
                    <a:pt x="882" y="2598"/>
                  </a:lnTo>
                  <a:lnTo>
                    <a:pt x="881" y="2624"/>
                  </a:lnTo>
                  <a:lnTo>
                    <a:pt x="882" y="2649"/>
                  </a:lnTo>
                  <a:lnTo>
                    <a:pt x="883" y="2672"/>
                  </a:lnTo>
                  <a:lnTo>
                    <a:pt x="887" y="2694"/>
                  </a:lnTo>
                  <a:lnTo>
                    <a:pt x="891" y="2716"/>
                  </a:lnTo>
                  <a:lnTo>
                    <a:pt x="897" y="2736"/>
                  </a:lnTo>
                  <a:lnTo>
                    <a:pt x="903" y="2756"/>
                  </a:lnTo>
                  <a:lnTo>
                    <a:pt x="911" y="2774"/>
                  </a:lnTo>
                  <a:lnTo>
                    <a:pt x="920" y="2791"/>
                  </a:lnTo>
                  <a:lnTo>
                    <a:pt x="927" y="2801"/>
                  </a:lnTo>
                  <a:lnTo>
                    <a:pt x="932" y="2810"/>
                  </a:lnTo>
                  <a:lnTo>
                    <a:pt x="939" y="2819"/>
                  </a:lnTo>
                  <a:lnTo>
                    <a:pt x="946" y="2827"/>
                  </a:lnTo>
                  <a:lnTo>
                    <a:pt x="954" y="2834"/>
                  </a:lnTo>
                  <a:lnTo>
                    <a:pt x="961" y="2841"/>
                  </a:lnTo>
                  <a:lnTo>
                    <a:pt x="968" y="2848"/>
                  </a:lnTo>
                  <a:lnTo>
                    <a:pt x="977" y="2853"/>
                  </a:lnTo>
                  <a:lnTo>
                    <a:pt x="985" y="2858"/>
                  </a:lnTo>
                  <a:lnTo>
                    <a:pt x="993" y="2862"/>
                  </a:lnTo>
                  <a:lnTo>
                    <a:pt x="1002" y="2866"/>
                  </a:lnTo>
                  <a:lnTo>
                    <a:pt x="1011" y="2868"/>
                  </a:lnTo>
                  <a:lnTo>
                    <a:pt x="1019" y="2870"/>
                  </a:lnTo>
                  <a:lnTo>
                    <a:pt x="1030" y="2873"/>
                  </a:lnTo>
                  <a:lnTo>
                    <a:pt x="1038" y="2874"/>
                  </a:lnTo>
                  <a:lnTo>
                    <a:pt x="1048" y="2874"/>
                  </a:lnTo>
                  <a:lnTo>
                    <a:pt x="1070" y="2873"/>
                  </a:lnTo>
                  <a:lnTo>
                    <a:pt x="1091" y="2870"/>
                  </a:lnTo>
                  <a:lnTo>
                    <a:pt x="1112" y="2866"/>
                  </a:lnTo>
                  <a:lnTo>
                    <a:pt x="1134" y="2860"/>
                  </a:lnTo>
                  <a:lnTo>
                    <a:pt x="1157" y="2852"/>
                  </a:lnTo>
                  <a:lnTo>
                    <a:pt x="1180" y="2842"/>
                  </a:lnTo>
                  <a:lnTo>
                    <a:pt x="1203" y="2831"/>
                  </a:lnTo>
                  <a:lnTo>
                    <a:pt x="1227" y="2818"/>
                  </a:lnTo>
                  <a:lnTo>
                    <a:pt x="1251" y="2803"/>
                  </a:lnTo>
                  <a:lnTo>
                    <a:pt x="1275" y="2786"/>
                  </a:lnTo>
                  <a:lnTo>
                    <a:pt x="1300" y="2768"/>
                  </a:lnTo>
                  <a:lnTo>
                    <a:pt x="1325" y="2748"/>
                  </a:lnTo>
                  <a:lnTo>
                    <a:pt x="1351" y="2726"/>
                  </a:lnTo>
                  <a:lnTo>
                    <a:pt x="1377" y="2702"/>
                  </a:lnTo>
                  <a:lnTo>
                    <a:pt x="1404" y="2677"/>
                  </a:lnTo>
                  <a:lnTo>
                    <a:pt x="1430" y="2650"/>
                  </a:lnTo>
                  <a:lnTo>
                    <a:pt x="1465" y="2614"/>
                  </a:lnTo>
                  <a:lnTo>
                    <a:pt x="1499" y="2579"/>
                  </a:lnTo>
                  <a:lnTo>
                    <a:pt x="1531" y="2542"/>
                  </a:lnTo>
                  <a:lnTo>
                    <a:pt x="1562" y="2506"/>
                  </a:lnTo>
                  <a:lnTo>
                    <a:pt x="1591" y="2470"/>
                  </a:lnTo>
                  <a:lnTo>
                    <a:pt x="1619" y="2434"/>
                  </a:lnTo>
                  <a:lnTo>
                    <a:pt x="1646" y="2396"/>
                  </a:lnTo>
                  <a:lnTo>
                    <a:pt x="1671" y="2360"/>
                  </a:lnTo>
                  <a:lnTo>
                    <a:pt x="1686" y="2337"/>
                  </a:lnTo>
                  <a:lnTo>
                    <a:pt x="1702" y="2317"/>
                  </a:lnTo>
                  <a:lnTo>
                    <a:pt x="1716" y="2300"/>
                  </a:lnTo>
                  <a:lnTo>
                    <a:pt x="1732" y="2286"/>
                  </a:lnTo>
                  <a:lnTo>
                    <a:pt x="1739" y="2280"/>
                  </a:lnTo>
                  <a:lnTo>
                    <a:pt x="1746" y="2275"/>
                  </a:lnTo>
                  <a:lnTo>
                    <a:pt x="1754" y="2271"/>
                  </a:lnTo>
                  <a:lnTo>
                    <a:pt x="1761" y="2268"/>
                  </a:lnTo>
                  <a:lnTo>
                    <a:pt x="1768" y="2264"/>
                  </a:lnTo>
                  <a:lnTo>
                    <a:pt x="1775" y="2263"/>
                  </a:lnTo>
                  <a:lnTo>
                    <a:pt x="1782" y="2262"/>
                  </a:lnTo>
                  <a:lnTo>
                    <a:pt x="1790" y="2261"/>
                  </a:lnTo>
                  <a:lnTo>
                    <a:pt x="1802" y="2262"/>
                  </a:lnTo>
                  <a:lnTo>
                    <a:pt x="1813" y="2264"/>
                  </a:lnTo>
                  <a:lnTo>
                    <a:pt x="1819" y="2267"/>
                  </a:lnTo>
                  <a:lnTo>
                    <a:pt x="1824" y="2269"/>
                  </a:lnTo>
                  <a:lnTo>
                    <a:pt x="1828" y="2272"/>
                  </a:lnTo>
                  <a:lnTo>
                    <a:pt x="1831" y="2276"/>
                  </a:lnTo>
                  <a:lnTo>
                    <a:pt x="1835" y="2279"/>
                  </a:lnTo>
                  <a:lnTo>
                    <a:pt x="1837" y="2284"/>
                  </a:lnTo>
                  <a:lnTo>
                    <a:pt x="1840" y="2288"/>
                  </a:lnTo>
                  <a:lnTo>
                    <a:pt x="1841" y="2293"/>
                  </a:lnTo>
                  <a:lnTo>
                    <a:pt x="1845" y="2304"/>
                  </a:lnTo>
                  <a:lnTo>
                    <a:pt x="1846" y="2318"/>
                  </a:lnTo>
                  <a:lnTo>
                    <a:pt x="1845" y="2330"/>
                  </a:lnTo>
                  <a:lnTo>
                    <a:pt x="1841" y="2344"/>
                  </a:lnTo>
                  <a:lnTo>
                    <a:pt x="1837" y="2360"/>
                  </a:lnTo>
                  <a:lnTo>
                    <a:pt x="1831" y="2377"/>
                  </a:lnTo>
                  <a:lnTo>
                    <a:pt x="1824" y="2395"/>
                  </a:lnTo>
                  <a:lnTo>
                    <a:pt x="1813" y="2415"/>
                  </a:lnTo>
                  <a:lnTo>
                    <a:pt x="1802" y="2437"/>
                  </a:lnTo>
                  <a:lnTo>
                    <a:pt x="1789" y="2461"/>
                  </a:lnTo>
                  <a:lnTo>
                    <a:pt x="1774" y="2486"/>
                  </a:lnTo>
                  <a:lnTo>
                    <a:pt x="1758" y="2512"/>
                  </a:lnTo>
                  <a:lnTo>
                    <a:pt x="1740" y="2539"/>
                  </a:lnTo>
                  <a:lnTo>
                    <a:pt x="1720" y="2569"/>
                  </a:lnTo>
                  <a:lnTo>
                    <a:pt x="1674" y="2632"/>
                  </a:lnTo>
                  <a:lnTo>
                    <a:pt x="1621" y="2701"/>
                  </a:lnTo>
                  <a:lnTo>
                    <a:pt x="1580" y="2753"/>
                  </a:lnTo>
                  <a:lnTo>
                    <a:pt x="1539" y="2802"/>
                  </a:lnTo>
                  <a:lnTo>
                    <a:pt x="1499" y="2848"/>
                  </a:lnTo>
                  <a:lnTo>
                    <a:pt x="1457" y="2890"/>
                  </a:lnTo>
                  <a:lnTo>
                    <a:pt x="1437" y="2910"/>
                  </a:lnTo>
                  <a:lnTo>
                    <a:pt x="1417" y="2928"/>
                  </a:lnTo>
                  <a:lnTo>
                    <a:pt x="1397" y="2946"/>
                  </a:lnTo>
                  <a:lnTo>
                    <a:pt x="1376" y="2964"/>
                  </a:lnTo>
                  <a:lnTo>
                    <a:pt x="1356" y="2980"/>
                  </a:lnTo>
                  <a:lnTo>
                    <a:pt x="1335" y="2996"/>
                  </a:lnTo>
                  <a:lnTo>
                    <a:pt x="1315" y="3011"/>
                  </a:lnTo>
                  <a:lnTo>
                    <a:pt x="1295" y="3025"/>
                  </a:lnTo>
                  <a:lnTo>
                    <a:pt x="1275" y="3037"/>
                  </a:lnTo>
                  <a:lnTo>
                    <a:pt x="1255" y="3050"/>
                  </a:lnTo>
                  <a:lnTo>
                    <a:pt x="1236" y="3061"/>
                  </a:lnTo>
                  <a:lnTo>
                    <a:pt x="1216" y="3071"/>
                  </a:lnTo>
                  <a:lnTo>
                    <a:pt x="1196" y="3081"/>
                  </a:lnTo>
                  <a:lnTo>
                    <a:pt x="1176" y="3090"/>
                  </a:lnTo>
                  <a:lnTo>
                    <a:pt x="1156" y="3098"/>
                  </a:lnTo>
                  <a:lnTo>
                    <a:pt x="1137" y="3105"/>
                  </a:lnTo>
                  <a:lnTo>
                    <a:pt x="1117" y="3112"/>
                  </a:lnTo>
                  <a:lnTo>
                    <a:pt x="1097" y="3117"/>
                  </a:lnTo>
                  <a:lnTo>
                    <a:pt x="1078" y="3122"/>
                  </a:lnTo>
                  <a:lnTo>
                    <a:pt x="1057" y="3126"/>
                  </a:lnTo>
                  <a:lnTo>
                    <a:pt x="1038" y="3128"/>
                  </a:lnTo>
                  <a:lnTo>
                    <a:pt x="1018" y="3130"/>
                  </a:lnTo>
                  <a:lnTo>
                    <a:pt x="999" y="3131"/>
                  </a:lnTo>
                  <a:lnTo>
                    <a:pt x="979" y="3132"/>
                  </a:lnTo>
                  <a:lnTo>
                    <a:pt x="957" y="3131"/>
                  </a:lnTo>
                  <a:lnTo>
                    <a:pt x="935" y="3129"/>
                  </a:lnTo>
                  <a:lnTo>
                    <a:pt x="913" y="3126"/>
                  </a:lnTo>
                  <a:lnTo>
                    <a:pt x="893" y="3121"/>
                  </a:lnTo>
                  <a:lnTo>
                    <a:pt x="873" y="3114"/>
                  </a:lnTo>
                  <a:lnTo>
                    <a:pt x="854" y="3106"/>
                  </a:lnTo>
                  <a:lnTo>
                    <a:pt x="836" y="3097"/>
                  </a:lnTo>
                  <a:lnTo>
                    <a:pt x="820" y="3087"/>
                  </a:lnTo>
                  <a:lnTo>
                    <a:pt x="804" y="3075"/>
                  </a:lnTo>
                  <a:lnTo>
                    <a:pt x="788" y="3061"/>
                  </a:lnTo>
                  <a:lnTo>
                    <a:pt x="774" y="3046"/>
                  </a:lnTo>
                  <a:lnTo>
                    <a:pt x="760" y="3029"/>
                  </a:lnTo>
                  <a:lnTo>
                    <a:pt x="747" y="3012"/>
                  </a:lnTo>
                  <a:lnTo>
                    <a:pt x="736" y="2993"/>
                  </a:lnTo>
                  <a:lnTo>
                    <a:pt x="725" y="2971"/>
                  </a:lnTo>
                  <a:lnTo>
                    <a:pt x="715" y="2950"/>
                  </a:lnTo>
                  <a:lnTo>
                    <a:pt x="701" y="2916"/>
                  </a:lnTo>
                  <a:lnTo>
                    <a:pt x="689" y="2882"/>
                  </a:lnTo>
                  <a:lnTo>
                    <a:pt x="679" y="2846"/>
                  </a:lnTo>
                  <a:lnTo>
                    <a:pt x="671" y="2810"/>
                  </a:lnTo>
                  <a:lnTo>
                    <a:pt x="664" y="2775"/>
                  </a:lnTo>
                  <a:lnTo>
                    <a:pt x="660" y="2739"/>
                  </a:lnTo>
                  <a:lnTo>
                    <a:pt x="657" y="2701"/>
                  </a:lnTo>
                  <a:lnTo>
                    <a:pt x="657" y="2664"/>
                  </a:lnTo>
                  <a:lnTo>
                    <a:pt x="657" y="2631"/>
                  </a:lnTo>
                  <a:lnTo>
                    <a:pt x="660" y="2595"/>
                  </a:lnTo>
                  <a:lnTo>
                    <a:pt x="664" y="2554"/>
                  </a:lnTo>
                  <a:lnTo>
                    <a:pt x="671" y="2508"/>
                  </a:lnTo>
                  <a:lnTo>
                    <a:pt x="679" y="2461"/>
                  </a:lnTo>
                  <a:lnTo>
                    <a:pt x="689" y="2409"/>
                  </a:lnTo>
                  <a:lnTo>
                    <a:pt x="700" y="2353"/>
                  </a:lnTo>
                  <a:lnTo>
                    <a:pt x="715" y="2293"/>
                  </a:lnTo>
                  <a:lnTo>
                    <a:pt x="694" y="2311"/>
                  </a:lnTo>
                  <a:lnTo>
                    <a:pt x="672" y="2333"/>
                  </a:lnTo>
                  <a:lnTo>
                    <a:pt x="650" y="2356"/>
                  </a:lnTo>
                  <a:lnTo>
                    <a:pt x="626" y="2384"/>
                  </a:lnTo>
                  <a:lnTo>
                    <a:pt x="601" y="2413"/>
                  </a:lnTo>
                  <a:lnTo>
                    <a:pt x="575" y="2447"/>
                  </a:lnTo>
                  <a:lnTo>
                    <a:pt x="547" y="2482"/>
                  </a:lnTo>
                  <a:lnTo>
                    <a:pt x="518" y="2522"/>
                  </a:lnTo>
                  <a:lnTo>
                    <a:pt x="488" y="2564"/>
                  </a:lnTo>
                  <a:lnTo>
                    <a:pt x="457" y="2609"/>
                  </a:lnTo>
                  <a:lnTo>
                    <a:pt x="424" y="2657"/>
                  </a:lnTo>
                  <a:lnTo>
                    <a:pt x="390" y="2708"/>
                  </a:lnTo>
                  <a:lnTo>
                    <a:pt x="318" y="2819"/>
                  </a:lnTo>
                  <a:lnTo>
                    <a:pt x="242" y="2942"/>
                  </a:lnTo>
                  <a:lnTo>
                    <a:pt x="221" y="2975"/>
                  </a:lnTo>
                  <a:lnTo>
                    <a:pt x="201" y="3003"/>
                  </a:lnTo>
                  <a:lnTo>
                    <a:pt x="191" y="3017"/>
                  </a:lnTo>
                  <a:lnTo>
                    <a:pt x="181" y="3028"/>
                  </a:lnTo>
                  <a:lnTo>
                    <a:pt x="172" y="3038"/>
                  </a:lnTo>
                  <a:lnTo>
                    <a:pt x="162" y="3047"/>
                  </a:lnTo>
                  <a:lnTo>
                    <a:pt x="153" y="3055"/>
                  </a:lnTo>
                  <a:lnTo>
                    <a:pt x="143" y="3063"/>
                  </a:lnTo>
                  <a:lnTo>
                    <a:pt x="134" y="3069"/>
                  </a:lnTo>
                  <a:lnTo>
                    <a:pt x="125" y="3073"/>
                  </a:lnTo>
                  <a:lnTo>
                    <a:pt x="115" y="3078"/>
                  </a:lnTo>
                  <a:lnTo>
                    <a:pt x="106" y="3080"/>
                  </a:lnTo>
                  <a:lnTo>
                    <a:pt x="98" y="3082"/>
                  </a:lnTo>
                  <a:lnTo>
                    <a:pt x="89" y="3082"/>
                  </a:lnTo>
                  <a:lnTo>
                    <a:pt x="80" y="3082"/>
                  </a:lnTo>
                  <a:lnTo>
                    <a:pt x="71" y="3080"/>
                  </a:lnTo>
                  <a:lnTo>
                    <a:pt x="64" y="3078"/>
                  </a:lnTo>
                  <a:lnTo>
                    <a:pt x="56" y="3075"/>
                  </a:lnTo>
                  <a:lnTo>
                    <a:pt x="48" y="3070"/>
                  </a:lnTo>
                  <a:lnTo>
                    <a:pt x="40" y="3064"/>
                  </a:lnTo>
                  <a:lnTo>
                    <a:pt x="33" y="3058"/>
                  </a:lnTo>
                  <a:lnTo>
                    <a:pt x="27" y="3051"/>
                  </a:lnTo>
                  <a:lnTo>
                    <a:pt x="20" y="3042"/>
                  </a:lnTo>
                  <a:lnTo>
                    <a:pt x="16" y="3034"/>
                  </a:lnTo>
                  <a:lnTo>
                    <a:pt x="11" y="3025"/>
                  </a:lnTo>
                  <a:lnTo>
                    <a:pt x="7" y="3017"/>
                  </a:lnTo>
                  <a:lnTo>
                    <a:pt x="4" y="3008"/>
                  </a:lnTo>
                  <a:lnTo>
                    <a:pt x="2" y="2999"/>
                  </a:lnTo>
                  <a:lnTo>
                    <a:pt x="1" y="2991"/>
                  </a:lnTo>
                  <a:lnTo>
                    <a:pt x="0" y="2982"/>
                  </a:lnTo>
                  <a:lnTo>
                    <a:pt x="1" y="2968"/>
                  </a:lnTo>
                  <a:lnTo>
                    <a:pt x="4" y="2950"/>
                  </a:lnTo>
                  <a:lnTo>
                    <a:pt x="9" y="2928"/>
                  </a:lnTo>
                  <a:lnTo>
                    <a:pt x="17" y="2904"/>
                  </a:lnTo>
                  <a:lnTo>
                    <a:pt x="26" y="2875"/>
                  </a:lnTo>
                  <a:lnTo>
                    <a:pt x="36" y="2843"/>
                  </a:lnTo>
                  <a:lnTo>
                    <a:pt x="49" y="2808"/>
                  </a:lnTo>
                  <a:lnTo>
                    <a:pt x="64" y="2768"/>
                  </a:lnTo>
                  <a:lnTo>
                    <a:pt x="99" y="2680"/>
                  </a:lnTo>
                  <a:lnTo>
                    <a:pt x="143" y="2575"/>
                  </a:lnTo>
                  <a:lnTo>
                    <a:pt x="195" y="2457"/>
                  </a:lnTo>
                  <a:lnTo>
                    <a:pt x="254" y="2326"/>
                  </a:lnTo>
                  <a:lnTo>
                    <a:pt x="310" y="2204"/>
                  </a:lnTo>
                  <a:lnTo>
                    <a:pt x="367" y="2086"/>
                  </a:lnTo>
                  <a:lnTo>
                    <a:pt x="424" y="1971"/>
                  </a:lnTo>
                  <a:lnTo>
                    <a:pt x="482" y="1857"/>
                  </a:lnTo>
                  <a:lnTo>
                    <a:pt x="540" y="1746"/>
                  </a:lnTo>
                  <a:lnTo>
                    <a:pt x="598" y="1637"/>
                  </a:lnTo>
                  <a:lnTo>
                    <a:pt x="658" y="1530"/>
                  </a:lnTo>
                  <a:lnTo>
                    <a:pt x="718" y="1427"/>
                  </a:lnTo>
                  <a:lnTo>
                    <a:pt x="778" y="1325"/>
                  </a:lnTo>
                  <a:lnTo>
                    <a:pt x="839" y="1226"/>
                  </a:lnTo>
                  <a:lnTo>
                    <a:pt x="900" y="1130"/>
                  </a:lnTo>
                  <a:lnTo>
                    <a:pt x="961" y="1036"/>
                  </a:lnTo>
                  <a:lnTo>
                    <a:pt x="1023" y="944"/>
                  </a:lnTo>
                  <a:lnTo>
                    <a:pt x="1085" y="854"/>
                  </a:lnTo>
                  <a:lnTo>
                    <a:pt x="1149" y="768"/>
                  </a:lnTo>
                  <a:lnTo>
                    <a:pt x="1213" y="683"/>
                  </a:lnTo>
                  <a:lnTo>
                    <a:pt x="1247" y="639"/>
                  </a:lnTo>
                  <a:lnTo>
                    <a:pt x="1281" y="596"/>
                  </a:lnTo>
                  <a:lnTo>
                    <a:pt x="1314" y="554"/>
                  </a:lnTo>
                  <a:lnTo>
                    <a:pt x="1347" y="514"/>
                  </a:lnTo>
                  <a:lnTo>
                    <a:pt x="1379" y="475"/>
                  </a:lnTo>
                  <a:lnTo>
                    <a:pt x="1411" y="438"/>
                  </a:lnTo>
                  <a:lnTo>
                    <a:pt x="1443" y="403"/>
                  </a:lnTo>
                  <a:lnTo>
                    <a:pt x="1474" y="369"/>
                  </a:lnTo>
                  <a:lnTo>
                    <a:pt x="1505" y="336"/>
                  </a:lnTo>
                  <a:lnTo>
                    <a:pt x="1535" y="305"/>
                  </a:lnTo>
                  <a:lnTo>
                    <a:pt x="1566" y="276"/>
                  </a:lnTo>
                  <a:lnTo>
                    <a:pt x="1595" y="248"/>
                  </a:lnTo>
                  <a:lnTo>
                    <a:pt x="1624" y="222"/>
                  </a:lnTo>
                  <a:lnTo>
                    <a:pt x="1653" y="197"/>
                  </a:lnTo>
                  <a:lnTo>
                    <a:pt x="1681" y="173"/>
                  </a:lnTo>
                  <a:lnTo>
                    <a:pt x="1708" y="152"/>
                  </a:lnTo>
                  <a:lnTo>
                    <a:pt x="1733" y="134"/>
                  </a:lnTo>
                  <a:lnTo>
                    <a:pt x="1757" y="117"/>
                  </a:lnTo>
                  <a:lnTo>
                    <a:pt x="1780" y="101"/>
                  </a:lnTo>
                  <a:lnTo>
                    <a:pt x="1802" y="86"/>
                  </a:lnTo>
                  <a:lnTo>
                    <a:pt x="1825" y="72"/>
                  </a:lnTo>
                  <a:lnTo>
                    <a:pt x="1846" y="59"/>
                  </a:lnTo>
                  <a:lnTo>
                    <a:pt x="1867" y="49"/>
                  </a:lnTo>
                  <a:lnTo>
                    <a:pt x="1887" y="38"/>
                  </a:lnTo>
                  <a:lnTo>
                    <a:pt x="1906" y="29"/>
                  </a:lnTo>
                  <a:lnTo>
                    <a:pt x="1925" y="21"/>
                  </a:lnTo>
                  <a:lnTo>
                    <a:pt x="1944" y="15"/>
                  </a:lnTo>
                  <a:lnTo>
                    <a:pt x="1961" y="9"/>
                  </a:lnTo>
                  <a:lnTo>
                    <a:pt x="1979" y="6"/>
                  </a:lnTo>
                  <a:lnTo>
                    <a:pt x="1994" y="2"/>
                  </a:lnTo>
                  <a:lnTo>
                    <a:pt x="2010" y="1"/>
                  </a:lnTo>
                  <a:lnTo>
                    <a:pt x="2026" y="0"/>
                  </a:lnTo>
                  <a:lnTo>
                    <a:pt x="2039" y="1"/>
                  </a:lnTo>
                  <a:lnTo>
                    <a:pt x="2051" y="2"/>
                  </a:lnTo>
                  <a:lnTo>
                    <a:pt x="2064" y="7"/>
                  </a:lnTo>
                  <a:lnTo>
                    <a:pt x="2076" y="11"/>
                  </a:lnTo>
                  <a:lnTo>
                    <a:pt x="2087" y="17"/>
                  </a:lnTo>
                  <a:lnTo>
                    <a:pt x="2098" y="25"/>
                  </a:lnTo>
                  <a:lnTo>
                    <a:pt x="2109" y="34"/>
                  </a:lnTo>
                  <a:lnTo>
                    <a:pt x="2119" y="44"/>
                  </a:lnTo>
                  <a:lnTo>
                    <a:pt x="2133" y="58"/>
                  </a:lnTo>
                  <a:lnTo>
                    <a:pt x="2143" y="72"/>
                  </a:lnTo>
                  <a:lnTo>
                    <a:pt x="2152" y="88"/>
                  </a:lnTo>
                  <a:lnTo>
                    <a:pt x="2160" y="104"/>
                  </a:lnTo>
                  <a:lnTo>
                    <a:pt x="2165" y="121"/>
                  </a:lnTo>
                  <a:lnTo>
                    <a:pt x="2170" y="139"/>
                  </a:lnTo>
                  <a:lnTo>
                    <a:pt x="2172" y="158"/>
                  </a:lnTo>
                  <a:lnTo>
                    <a:pt x="2173" y="177"/>
                  </a:lnTo>
                  <a:lnTo>
                    <a:pt x="2172" y="204"/>
                  </a:lnTo>
                  <a:lnTo>
                    <a:pt x="2170" y="231"/>
                  </a:lnTo>
                  <a:lnTo>
                    <a:pt x="2165" y="260"/>
                  </a:lnTo>
                  <a:lnTo>
                    <a:pt x="2160" y="289"/>
                  </a:lnTo>
                  <a:lnTo>
                    <a:pt x="2152" y="319"/>
                  </a:lnTo>
                  <a:lnTo>
                    <a:pt x="2143" y="350"/>
                  </a:lnTo>
                  <a:lnTo>
                    <a:pt x="2132" y="382"/>
                  </a:lnTo>
                  <a:lnTo>
                    <a:pt x="2119" y="415"/>
                  </a:lnTo>
                  <a:lnTo>
                    <a:pt x="2105" y="449"/>
                  </a:lnTo>
                  <a:lnTo>
                    <a:pt x="2088" y="484"/>
                  </a:lnTo>
                  <a:lnTo>
                    <a:pt x="2071" y="521"/>
                  </a:lnTo>
                  <a:lnTo>
                    <a:pt x="2051" y="557"/>
                  </a:lnTo>
                  <a:lnTo>
                    <a:pt x="2030" y="594"/>
                  </a:lnTo>
                  <a:lnTo>
                    <a:pt x="2008" y="633"/>
                  </a:lnTo>
                  <a:lnTo>
                    <a:pt x="1983" y="673"/>
                  </a:lnTo>
                  <a:lnTo>
                    <a:pt x="1958" y="714"/>
                  </a:lnTo>
                  <a:lnTo>
                    <a:pt x="1927" y="755"/>
                  </a:lnTo>
                  <a:lnTo>
                    <a:pt x="1896" y="800"/>
                  </a:lnTo>
                  <a:lnTo>
                    <a:pt x="1861" y="845"/>
                  </a:lnTo>
                  <a:lnTo>
                    <a:pt x="1825" y="890"/>
                  </a:lnTo>
                  <a:lnTo>
                    <a:pt x="1786" y="938"/>
                  </a:lnTo>
                  <a:lnTo>
                    <a:pt x="1743" y="986"/>
                  </a:lnTo>
                  <a:lnTo>
                    <a:pt x="1700" y="1035"/>
                  </a:lnTo>
                  <a:lnTo>
                    <a:pt x="1653" y="1086"/>
                  </a:lnTo>
                  <a:lnTo>
                    <a:pt x="1604" y="1137"/>
                  </a:lnTo>
                  <a:lnTo>
                    <a:pt x="1552" y="1189"/>
                  </a:lnTo>
                  <a:lnTo>
                    <a:pt x="1497" y="1243"/>
                  </a:lnTo>
                  <a:lnTo>
                    <a:pt x="1442" y="1298"/>
                  </a:lnTo>
                  <a:lnTo>
                    <a:pt x="1382" y="1353"/>
                  </a:lnTo>
                  <a:lnTo>
                    <a:pt x="1321" y="1410"/>
                  </a:lnTo>
                  <a:lnTo>
                    <a:pt x="1257" y="1468"/>
                  </a:lnTo>
                  <a:lnTo>
                    <a:pt x="1190" y="1527"/>
                  </a:lnTo>
                  <a:lnTo>
                    <a:pt x="1117" y="1592"/>
                  </a:lnTo>
                  <a:lnTo>
                    <a:pt x="1043" y="1653"/>
                  </a:lnTo>
                  <a:lnTo>
                    <a:pt x="973" y="1711"/>
                  </a:lnTo>
                  <a:lnTo>
                    <a:pt x="903" y="1765"/>
                  </a:lnTo>
                  <a:lnTo>
                    <a:pt x="836" y="1815"/>
                  </a:lnTo>
                  <a:lnTo>
                    <a:pt x="770" y="1862"/>
                  </a:lnTo>
                  <a:lnTo>
                    <a:pt x="708" y="1906"/>
                  </a:lnTo>
                  <a:lnTo>
                    <a:pt x="646" y="1946"/>
                  </a:lnTo>
                  <a:lnTo>
                    <a:pt x="636" y="1965"/>
                  </a:lnTo>
                  <a:lnTo>
                    <a:pt x="623" y="1993"/>
                  </a:lnTo>
                  <a:lnTo>
                    <a:pt x="606" y="2028"/>
                  </a:lnTo>
                  <a:lnTo>
                    <a:pt x="586" y="2070"/>
                  </a:lnTo>
                  <a:lnTo>
                    <a:pt x="563" y="2122"/>
                  </a:lnTo>
                  <a:lnTo>
                    <a:pt x="535" y="2179"/>
                  </a:lnTo>
                  <a:lnTo>
                    <a:pt x="504" y="2246"/>
                  </a:lnTo>
                  <a:lnTo>
                    <a:pt x="469" y="2319"/>
                  </a:lnTo>
                  <a:lnTo>
                    <a:pt x="543" y="2239"/>
                  </a:lnTo>
                  <a:lnTo>
                    <a:pt x="613" y="2166"/>
                  </a:lnTo>
                  <a:lnTo>
                    <a:pt x="679" y="2100"/>
                  </a:lnTo>
                  <a:lnTo>
                    <a:pt x="740" y="2039"/>
                  </a:lnTo>
                  <a:lnTo>
                    <a:pt x="798" y="1985"/>
                  </a:lnTo>
                  <a:lnTo>
                    <a:pt x="852" y="1938"/>
                  </a:lnTo>
                  <a:lnTo>
                    <a:pt x="878" y="1916"/>
                  </a:lnTo>
                  <a:lnTo>
                    <a:pt x="902" y="1897"/>
                  </a:lnTo>
                  <a:lnTo>
                    <a:pt x="926" y="1879"/>
                  </a:lnTo>
                  <a:lnTo>
                    <a:pt x="949" y="1862"/>
                  </a:lnTo>
                  <a:lnTo>
                    <a:pt x="978" y="1842"/>
                  </a:lnTo>
                  <a:lnTo>
                    <a:pt x="1011" y="1822"/>
                  </a:lnTo>
                  <a:lnTo>
                    <a:pt x="1045" y="1802"/>
                  </a:lnTo>
                  <a:lnTo>
                    <a:pt x="1082" y="1781"/>
                  </a:lnTo>
                  <a:lnTo>
                    <a:pt x="1122" y="1761"/>
                  </a:lnTo>
                  <a:lnTo>
                    <a:pt x="1165" y="1740"/>
                  </a:lnTo>
                  <a:lnTo>
                    <a:pt x="1209" y="1719"/>
                  </a:lnTo>
                  <a:lnTo>
                    <a:pt x="1256" y="1697"/>
                  </a:lnTo>
                  <a:lnTo>
                    <a:pt x="1287" y="1684"/>
                  </a:lnTo>
                  <a:lnTo>
                    <a:pt x="1317" y="1672"/>
                  </a:lnTo>
                  <a:lnTo>
                    <a:pt x="1344" y="1663"/>
                  </a:lnTo>
                  <a:lnTo>
                    <a:pt x="1369" y="1655"/>
                  </a:lnTo>
                  <a:lnTo>
                    <a:pt x="1391" y="1648"/>
                  </a:lnTo>
                  <a:lnTo>
                    <a:pt x="1411" y="1644"/>
                  </a:lnTo>
                  <a:lnTo>
                    <a:pt x="1429" y="1642"/>
                  </a:lnTo>
                  <a:lnTo>
                    <a:pt x="1445" y="1640"/>
                  </a:lnTo>
                  <a:lnTo>
                    <a:pt x="1453" y="1640"/>
                  </a:lnTo>
                  <a:lnTo>
                    <a:pt x="1461" y="1643"/>
                  </a:lnTo>
                  <a:lnTo>
                    <a:pt x="1467" y="1644"/>
                  </a:lnTo>
                  <a:lnTo>
                    <a:pt x="1475" y="1647"/>
                  </a:lnTo>
                  <a:lnTo>
                    <a:pt x="1482" y="1651"/>
                  </a:lnTo>
                  <a:lnTo>
                    <a:pt x="1488" y="1654"/>
                  </a:lnTo>
                  <a:lnTo>
                    <a:pt x="1494" y="1660"/>
                  </a:lnTo>
                  <a:lnTo>
                    <a:pt x="1501" y="1665"/>
                  </a:lnTo>
                  <a:lnTo>
                    <a:pt x="1506" y="1671"/>
                  </a:lnTo>
                  <a:lnTo>
                    <a:pt x="1512" y="1678"/>
                  </a:lnTo>
                  <a:lnTo>
                    <a:pt x="1516" y="1685"/>
                  </a:lnTo>
                  <a:lnTo>
                    <a:pt x="1521" y="1692"/>
                  </a:lnTo>
                  <a:lnTo>
                    <a:pt x="1523" y="1699"/>
                  </a:lnTo>
                  <a:lnTo>
                    <a:pt x="1525" y="1707"/>
                  </a:lnTo>
                  <a:lnTo>
                    <a:pt x="1526" y="1716"/>
                  </a:lnTo>
                  <a:lnTo>
                    <a:pt x="1528" y="1726"/>
                  </a:lnTo>
                  <a:lnTo>
                    <a:pt x="1526" y="1736"/>
                  </a:lnTo>
                  <a:lnTo>
                    <a:pt x="1525" y="1745"/>
                  </a:lnTo>
                  <a:lnTo>
                    <a:pt x="1523" y="1754"/>
                  </a:lnTo>
                  <a:lnTo>
                    <a:pt x="1521" y="1763"/>
                  </a:lnTo>
                  <a:lnTo>
                    <a:pt x="1516" y="1772"/>
                  </a:lnTo>
                  <a:lnTo>
                    <a:pt x="1512" y="1780"/>
                  </a:lnTo>
                  <a:lnTo>
                    <a:pt x="1506" y="1788"/>
                  </a:lnTo>
                  <a:lnTo>
                    <a:pt x="1500" y="1795"/>
                  </a:lnTo>
                  <a:lnTo>
                    <a:pt x="1493" y="1802"/>
                  </a:lnTo>
                  <a:lnTo>
                    <a:pt x="1484" y="1808"/>
                  </a:lnTo>
                  <a:lnTo>
                    <a:pt x="1475" y="1814"/>
                  </a:lnTo>
                  <a:lnTo>
                    <a:pt x="1466" y="1820"/>
                  </a:lnTo>
                  <a:lnTo>
                    <a:pt x="1455" y="1825"/>
                  </a:lnTo>
                  <a:lnTo>
                    <a:pt x="1444" y="1831"/>
                  </a:lnTo>
                  <a:lnTo>
                    <a:pt x="1432" y="1836"/>
                  </a:lnTo>
                  <a:lnTo>
                    <a:pt x="1418" y="1839"/>
                  </a:lnTo>
                  <a:lnTo>
                    <a:pt x="1371" y="1855"/>
                  </a:lnTo>
                  <a:lnTo>
                    <a:pt x="1325" y="1872"/>
                  </a:lnTo>
                  <a:lnTo>
                    <a:pt x="1279" y="1892"/>
                  </a:lnTo>
                  <a:lnTo>
                    <a:pt x="1231" y="1914"/>
                  </a:lnTo>
                  <a:lnTo>
                    <a:pt x="1184" y="1939"/>
                  </a:lnTo>
                  <a:lnTo>
                    <a:pt x="1136" y="1965"/>
                  </a:lnTo>
                  <a:lnTo>
                    <a:pt x="1088" y="1994"/>
                  </a:lnTo>
                  <a:lnTo>
                    <a:pt x="1040" y="2025"/>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8" name="Freeform 12"/>
            <p:cNvSpPr>
              <a:spLocks/>
            </p:cNvSpPr>
            <p:nvPr/>
          </p:nvSpPr>
          <p:spPr bwMode="auto">
            <a:xfrm>
              <a:off x="12562699" y="6630206"/>
              <a:ext cx="673100" cy="958850"/>
            </a:xfrm>
            <a:custGeom>
              <a:avLst/>
              <a:gdLst/>
              <a:ahLst/>
              <a:cxnLst>
                <a:cxn ang="0">
                  <a:pos x="920" y="1956"/>
                </a:cxn>
                <a:cxn ang="0">
                  <a:pos x="608" y="2230"/>
                </a:cxn>
                <a:cxn ang="0">
                  <a:pos x="449" y="2344"/>
                </a:cxn>
                <a:cxn ang="0">
                  <a:pos x="334" y="2387"/>
                </a:cxn>
                <a:cxn ang="0">
                  <a:pos x="215" y="2394"/>
                </a:cxn>
                <a:cxn ang="0">
                  <a:pos x="114" y="2350"/>
                </a:cxn>
                <a:cxn ang="0">
                  <a:pos x="38" y="2249"/>
                </a:cxn>
                <a:cxn ang="0">
                  <a:pos x="0" y="2102"/>
                </a:cxn>
                <a:cxn ang="0">
                  <a:pos x="34" y="1826"/>
                </a:cxn>
                <a:cxn ang="0">
                  <a:pos x="162" y="1478"/>
                </a:cxn>
                <a:cxn ang="0">
                  <a:pos x="366" y="1107"/>
                </a:cxn>
                <a:cxn ang="0">
                  <a:pos x="627" y="758"/>
                </a:cxn>
                <a:cxn ang="0">
                  <a:pos x="946" y="424"/>
                </a:cxn>
                <a:cxn ang="0">
                  <a:pos x="1215" y="203"/>
                </a:cxn>
                <a:cxn ang="0">
                  <a:pos x="1377" y="130"/>
                </a:cxn>
                <a:cxn ang="0">
                  <a:pos x="1443" y="140"/>
                </a:cxn>
                <a:cxn ang="0">
                  <a:pos x="1485" y="192"/>
                </a:cxn>
                <a:cxn ang="0">
                  <a:pos x="1485" y="278"/>
                </a:cxn>
                <a:cxn ang="0">
                  <a:pos x="1396" y="381"/>
                </a:cxn>
                <a:cxn ang="0">
                  <a:pos x="1136" y="576"/>
                </a:cxn>
                <a:cxn ang="0">
                  <a:pos x="843" y="872"/>
                </a:cxn>
                <a:cxn ang="0">
                  <a:pos x="616" y="1173"/>
                </a:cxn>
                <a:cxn ang="0">
                  <a:pos x="438" y="1499"/>
                </a:cxn>
                <a:cxn ang="0">
                  <a:pos x="318" y="1786"/>
                </a:cxn>
                <a:cxn ang="0">
                  <a:pos x="278" y="1980"/>
                </a:cxn>
                <a:cxn ang="0">
                  <a:pos x="295" y="2039"/>
                </a:cxn>
                <a:cxn ang="0">
                  <a:pos x="355" y="2085"/>
                </a:cxn>
                <a:cxn ang="0">
                  <a:pos x="448" y="2070"/>
                </a:cxn>
                <a:cxn ang="0">
                  <a:pos x="589" y="1988"/>
                </a:cxn>
                <a:cxn ang="0">
                  <a:pos x="985" y="1659"/>
                </a:cxn>
                <a:cxn ang="0">
                  <a:pos x="1348" y="1267"/>
                </a:cxn>
                <a:cxn ang="0">
                  <a:pos x="1669" y="889"/>
                </a:cxn>
                <a:cxn ang="0">
                  <a:pos x="1953" y="515"/>
                </a:cxn>
                <a:cxn ang="0">
                  <a:pos x="2261" y="122"/>
                </a:cxn>
                <a:cxn ang="0">
                  <a:pos x="2372" y="23"/>
                </a:cxn>
                <a:cxn ang="0">
                  <a:pos x="2447" y="1"/>
                </a:cxn>
                <a:cxn ang="0">
                  <a:pos x="2517" y="49"/>
                </a:cxn>
                <a:cxn ang="0">
                  <a:pos x="2544" y="127"/>
                </a:cxn>
                <a:cxn ang="0">
                  <a:pos x="2532" y="210"/>
                </a:cxn>
                <a:cxn ang="0">
                  <a:pos x="2372" y="454"/>
                </a:cxn>
                <a:cxn ang="0">
                  <a:pos x="1906" y="1082"/>
                </a:cxn>
                <a:cxn ang="0">
                  <a:pos x="1611" y="1496"/>
                </a:cxn>
                <a:cxn ang="0">
                  <a:pos x="1353" y="1908"/>
                </a:cxn>
                <a:cxn ang="0">
                  <a:pos x="1115" y="2353"/>
                </a:cxn>
                <a:cxn ang="0">
                  <a:pos x="804" y="3044"/>
                </a:cxn>
                <a:cxn ang="0">
                  <a:pos x="678" y="3385"/>
                </a:cxn>
                <a:cxn ang="0">
                  <a:pos x="600" y="3561"/>
                </a:cxn>
                <a:cxn ang="0">
                  <a:pos x="522" y="3618"/>
                </a:cxn>
                <a:cxn ang="0">
                  <a:pos x="429" y="3618"/>
                </a:cxn>
                <a:cxn ang="0">
                  <a:pos x="376" y="3571"/>
                </a:cxn>
                <a:cxn ang="0">
                  <a:pos x="367" y="3480"/>
                </a:cxn>
                <a:cxn ang="0">
                  <a:pos x="424" y="3265"/>
                </a:cxn>
                <a:cxn ang="0">
                  <a:pos x="612" y="2801"/>
                </a:cxn>
                <a:cxn ang="0">
                  <a:pos x="802" y="2418"/>
                </a:cxn>
                <a:cxn ang="0">
                  <a:pos x="1057" y="1975"/>
                </a:cxn>
              </a:cxnLst>
              <a:rect l="0" t="0" r="r" b="b"/>
              <a:pathLst>
                <a:path w="2544" h="3625">
                  <a:moveTo>
                    <a:pt x="1254" y="1639"/>
                  </a:moveTo>
                  <a:lnTo>
                    <a:pt x="1205" y="1687"/>
                  </a:lnTo>
                  <a:lnTo>
                    <a:pt x="1152" y="1737"/>
                  </a:lnTo>
                  <a:lnTo>
                    <a:pt x="1099" y="1789"/>
                  </a:lnTo>
                  <a:lnTo>
                    <a:pt x="1042" y="1843"/>
                  </a:lnTo>
                  <a:lnTo>
                    <a:pt x="983" y="1899"/>
                  </a:lnTo>
                  <a:lnTo>
                    <a:pt x="920" y="1956"/>
                  </a:lnTo>
                  <a:lnTo>
                    <a:pt x="855" y="2016"/>
                  </a:lnTo>
                  <a:lnTo>
                    <a:pt x="788" y="2076"/>
                  </a:lnTo>
                  <a:lnTo>
                    <a:pt x="750" y="2111"/>
                  </a:lnTo>
                  <a:lnTo>
                    <a:pt x="713" y="2143"/>
                  </a:lnTo>
                  <a:lnTo>
                    <a:pt x="678" y="2174"/>
                  </a:lnTo>
                  <a:lnTo>
                    <a:pt x="642" y="2203"/>
                  </a:lnTo>
                  <a:lnTo>
                    <a:pt x="608" y="2230"/>
                  </a:lnTo>
                  <a:lnTo>
                    <a:pt x="575" y="2256"/>
                  </a:lnTo>
                  <a:lnTo>
                    <a:pt x="544" y="2280"/>
                  </a:lnTo>
                  <a:lnTo>
                    <a:pt x="512" y="2303"/>
                  </a:lnTo>
                  <a:lnTo>
                    <a:pt x="497" y="2314"/>
                  </a:lnTo>
                  <a:lnTo>
                    <a:pt x="481" y="2325"/>
                  </a:lnTo>
                  <a:lnTo>
                    <a:pt x="466" y="2335"/>
                  </a:lnTo>
                  <a:lnTo>
                    <a:pt x="449" y="2344"/>
                  </a:lnTo>
                  <a:lnTo>
                    <a:pt x="433" y="2352"/>
                  </a:lnTo>
                  <a:lnTo>
                    <a:pt x="416" y="2360"/>
                  </a:lnTo>
                  <a:lnTo>
                    <a:pt x="400" y="2367"/>
                  </a:lnTo>
                  <a:lnTo>
                    <a:pt x="384" y="2373"/>
                  </a:lnTo>
                  <a:lnTo>
                    <a:pt x="367" y="2378"/>
                  </a:lnTo>
                  <a:lnTo>
                    <a:pt x="351" y="2384"/>
                  </a:lnTo>
                  <a:lnTo>
                    <a:pt x="334" y="2387"/>
                  </a:lnTo>
                  <a:lnTo>
                    <a:pt x="317" y="2390"/>
                  </a:lnTo>
                  <a:lnTo>
                    <a:pt x="300" y="2393"/>
                  </a:lnTo>
                  <a:lnTo>
                    <a:pt x="283" y="2395"/>
                  </a:lnTo>
                  <a:lnTo>
                    <a:pt x="266" y="2396"/>
                  </a:lnTo>
                  <a:lnTo>
                    <a:pt x="249" y="2396"/>
                  </a:lnTo>
                  <a:lnTo>
                    <a:pt x="232" y="2396"/>
                  </a:lnTo>
                  <a:lnTo>
                    <a:pt x="215" y="2394"/>
                  </a:lnTo>
                  <a:lnTo>
                    <a:pt x="200" y="2391"/>
                  </a:lnTo>
                  <a:lnTo>
                    <a:pt x="184" y="2387"/>
                  </a:lnTo>
                  <a:lnTo>
                    <a:pt x="168" y="2382"/>
                  </a:lnTo>
                  <a:lnTo>
                    <a:pt x="154" y="2376"/>
                  </a:lnTo>
                  <a:lnTo>
                    <a:pt x="141" y="2368"/>
                  </a:lnTo>
                  <a:lnTo>
                    <a:pt x="127" y="2360"/>
                  </a:lnTo>
                  <a:lnTo>
                    <a:pt x="114" y="2350"/>
                  </a:lnTo>
                  <a:lnTo>
                    <a:pt x="101" y="2339"/>
                  </a:lnTo>
                  <a:lnTo>
                    <a:pt x="90" y="2327"/>
                  </a:lnTo>
                  <a:lnTo>
                    <a:pt x="78" y="2313"/>
                  </a:lnTo>
                  <a:lnTo>
                    <a:pt x="68" y="2300"/>
                  </a:lnTo>
                  <a:lnTo>
                    <a:pt x="57" y="2284"/>
                  </a:lnTo>
                  <a:lnTo>
                    <a:pt x="48" y="2267"/>
                  </a:lnTo>
                  <a:lnTo>
                    <a:pt x="38" y="2249"/>
                  </a:lnTo>
                  <a:lnTo>
                    <a:pt x="29" y="2229"/>
                  </a:lnTo>
                  <a:lnTo>
                    <a:pt x="21" y="2209"/>
                  </a:lnTo>
                  <a:lnTo>
                    <a:pt x="14" y="2188"/>
                  </a:lnTo>
                  <a:lnTo>
                    <a:pt x="9" y="2167"/>
                  </a:lnTo>
                  <a:lnTo>
                    <a:pt x="4" y="2146"/>
                  </a:lnTo>
                  <a:lnTo>
                    <a:pt x="2" y="2124"/>
                  </a:lnTo>
                  <a:lnTo>
                    <a:pt x="0" y="2102"/>
                  </a:lnTo>
                  <a:lnTo>
                    <a:pt x="0" y="2079"/>
                  </a:lnTo>
                  <a:lnTo>
                    <a:pt x="0" y="2040"/>
                  </a:lnTo>
                  <a:lnTo>
                    <a:pt x="3" y="2000"/>
                  </a:lnTo>
                  <a:lnTo>
                    <a:pt x="8" y="1958"/>
                  </a:lnTo>
                  <a:lnTo>
                    <a:pt x="14" y="1915"/>
                  </a:lnTo>
                  <a:lnTo>
                    <a:pt x="23" y="1872"/>
                  </a:lnTo>
                  <a:lnTo>
                    <a:pt x="34" y="1826"/>
                  </a:lnTo>
                  <a:lnTo>
                    <a:pt x="47" y="1780"/>
                  </a:lnTo>
                  <a:lnTo>
                    <a:pt x="61" y="1732"/>
                  </a:lnTo>
                  <a:lnTo>
                    <a:pt x="77" y="1684"/>
                  </a:lnTo>
                  <a:lnTo>
                    <a:pt x="96" y="1634"/>
                  </a:lnTo>
                  <a:lnTo>
                    <a:pt x="116" y="1583"/>
                  </a:lnTo>
                  <a:lnTo>
                    <a:pt x="138" y="1531"/>
                  </a:lnTo>
                  <a:lnTo>
                    <a:pt x="162" y="1478"/>
                  </a:lnTo>
                  <a:lnTo>
                    <a:pt x="189" y="1424"/>
                  </a:lnTo>
                  <a:lnTo>
                    <a:pt x="216" y="1367"/>
                  </a:lnTo>
                  <a:lnTo>
                    <a:pt x="247" y="1310"/>
                  </a:lnTo>
                  <a:lnTo>
                    <a:pt x="275" y="1259"/>
                  </a:lnTo>
                  <a:lnTo>
                    <a:pt x="304" y="1208"/>
                  </a:lnTo>
                  <a:lnTo>
                    <a:pt x="335" y="1158"/>
                  </a:lnTo>
                  <a:lnTo>
                    <a:pt x="366" y="1107"/>
                  </a:lnTo>
                  <a:lnTo>
                    <a:pt x="400" y="1056"/>
                  </a:lnTo>
                  <a:lnTo>
                    <a:pt x="434" y="1006"/>
                  </a:lnTo>
                  <a:lnTo>
                    <a:pt x="471" y="956"/>
                  </a:lnTo>
                  <a:lnTo>
                    <a:pt x="508" y="906"/>
                  </a:lnTo>
                  <a:lnTo>
                    <a:pt x="547" y="856"/>
                  </a:lnTo>
                  <a:lnTo>
                    <a:pt x="586" y="808"/>
                  </a:lnTo>
                  <a:lnTo>
                    <a:pt x="627" y="758"/>
                  </a:lnTo>
                  <a:lnTo>
                    <a:pt x="670" y="709"/>
                  </a:lnTo>
                  <a:lnTo>
                    <a:pt x="715" y="660"/>
                  </a:lnTo>
                  <a:lnTo>
                    <a:pt x="759" y="611"/>
                  </a:lnTo>
                  <a:lnTo>
                    <a:pt x="806" y="563"/>
                  </a:lnTo>
                  <a:lnTo>
                    <a:pt x="853" y="515"/>
                  </a:lnTo>
                  <a:lnTo>
                    <a:pt x="901" y="468"/>
                  </a:lnTo>
                  <a:lnTo>
                    <a:pt x="946" y="424"/>
                  </a:lnTo>
                  <a:lnTo>
                    <a:pt x="989" y="383"/>
                  </a:lnTo>
                  <a:lnTo>
                    <a:pt x="1032" y="346"/>
                  </a:lnTo>
                  <a:lnTo>
                    <a:pt x="1072" y="312"/>
                  </a:lnTo>
                  <a:lnTo>
                    <a:pt x="1110" y="280"/>
                  </a:lnTo>
                  <a:lnTo>
                    <a:pt x="1147" y="252"/>
                  </a:lnTo>
                  <a:lnTo>
                    <a:pt x="1181" y="226"/>
                  </a:lnTo>
                  <a:lnTo>
                    <a:pt x="1215" y="203"/>
                  </a:lnTo>
                  <a:lnTo>
                    <a:pt x="1246" y="184"/>
                  </a:lnTo>
                  <a:lnTo>
                    <a:pt x="1276" y="167"/>
                  </a:lnTo>
                  <a:lnTo>
                    <a:pt x="1304" y="153"/>
                  </a:lnTo>
                  <a:lnTo>
                    <a:pt x="1330" y="143"/>
                  </a:lnTo>
                  <a:lnTo>
                    <a:pt x="1354" y="135"/>
                  </a:lnTo>
                  <a:lnTo>
                    <a:pt x="1366" y="133"/>
                  </a:lnTo>
                  <a:lnTo>
                    <a:pt x="1377" y="130"/>
                  </a:lnTo>
                  <a:lnTo>
                    <a:pt x="1388" y="129"/>
                  </a:lnTo>
                  <a:lnTo>
                    <a:pt x="1398" y="129"/>
                  </a:lnTo>
                  <a:lnTo>
                    <a:pt x="1407" y="129"/>
                  </a:lnTo>
                  <a:lnTo>
                    <a:pt x="1416" y="131"/>
                  </a:lnTo>
                  <a:lnTo>
                    <a:pt x="1425" y="134"/>
                  </a:lnTo>
                  <a:lnTo>
                    <a:pt x="1434" y="136"/>
                  </a:lnTo>
                  <a:lnTo>
                    <a:pt x="1443" y="140"/>
                  </a:lnTo>
                  <a:lnTo>
                    <a:pt x="1451" y="146"/>
                  </a:lnTo>
                  <a:lnTo>
                    <a:pt x="1458" y="152"/>
                  </a:lnTo>
                  <a:lnTo>
                    <a:pt x="1465" y="159"/>
                  </a:lnTo>
                  <a:lnTo>
                    <a:pt x="1472" y="167"/>
                  </a:lnTo>
                  <a:lnTo>
                    <a:pt x="1477" y="175"/>
                  </a:lnTo>
                  <a:lnTo>
                    <a:pt x="1482" y="182"/>
                  </a:lnTo>
                  <a:lnTo>
                    <a:pt x="1485" y="192"/>
                  </a:lnTo>
                  <a:lnTo>
                    <a:pt x="1488" y="201"/>
                  </a:lnTo>
                  <a:lnTo>
                    <a:pt x="1491" y="210"/>
                  </a:lnTo>
                  <a:lnTo>
                    <a:pt x="1492" y="220"/>
                  </a:lnTo>
                  <a:lnTo>
                    <a:pt x="1492" y="230"/>
                  </a:lnTo>
                  <a:lnTo>
                    <a:pt x="1491" y="247"/>
                  </a:lnTo>
                  <a:lnTo>
                    <a:pt x="1488" y="263"/>
                  </a:lnTo>
                  <a:lnTo>
                    <a:pt x="1485" y="278"/>
                  </a:lnTo>
                  <a:lnTo>
                    <a:pt x="1480" y="293"/>
                  </a:lnTo>
                  <a:lnTo>
                    <a:pt x="1473" y="306"/>
                  </a:lnTo>
                  <a:lnTo>
                    <a:pt x="1465" y="320"/>
                  </a:lnTo>
                  <a:lnTo>
                    <a:pt x="1455" y="331"/>
                  </a:lnTo>
                  <a:lnTo>
                    <a:pt x="1444" y="342"/>
                  </a:lnTo>
                  <a:lnTo>
                    <a:pt x="1421" y="361"/>
                  </a:lnTo>
                  <a:lnTo>
                    <a:pt x="1396" y="381"/>
                  </a:lnTo>
                  <a:lnTo>
                    <a:pt x="1366" y="401"/>
                  </a:lnTo>
                  <a:lnTo>
                    <a:pt x="1330" y="424"/>
                  </a:lnTo>
                  <a:lnTo>
                    <a:pt x="1295" y="447"/>
                  </a:lnTo>
                  <a:lnTo>
                    <a:pt x="1258" y="474"/>
                  </a:lnTo>
                  <a:lnTo>
                    <a:pt x="1219" y="505"/>
                  </a:lnTo>
                  <a:lnTo>
                    <a:pt x="1178" y="539"/>
                  </a:lnTo>
                  <a:lnTo>
                    <a:pt x="1136" y="576"/>
                  </a:lnTo>
                  <a:lnTo>
                    <a:pt x="1090" y="617"/>
                  </a:lnTo>
                  <a:lnTo>
                    <a:pt x="1043" y="661"/>
                  </a:lnTo>
                  <a:lnTo>
                    <a:pt x="994" y="709"/>
                  </a:lnTo>
                  <a:lnTo>
                    <a:pt x="955" y="750"/>
                  </a:lnTo>
                  <a:lnTo>
                    <a:pt x="917" y="789"/>
                  </a:lnTo>
                  <a:lnTo>
                    <a:pt x="879" y="830"/>
                  </a:lnTo>
                  <a:lnTo>
                    <a:pt x="843" y="872"/>
                  </a:lnTo>
                  <a:lnTo>
                    <a:pt x="807" y="914"/>
                  </a:lnTo>
                  <a:lnTo>
                    <a:pt x="773" y="956"/>
                  </a:lnTo>
                  <a:lnTo>
                    <a:pt x="739" y="998"/>
                  </a:lnTo>
                  <a:lnTo>
                    <a:pt x="708" y="1041"/>
                  </a:lnTo>
                  <a:lnTo>
                    <a:pt x="677" y="1084"/>
                  </a:lnTo>
                  <a:lnTo>
                    <a:pt x="646" y="1129"/>
                  </a:lnTo>
                  <a:lnTo>
                    <a:pt x="616" y="1173"/>
                  </a:lnTo>
                  <a:lnTo>
                    <a:pt x="588" y="1217"/>
                  </a:lnTo>
                  <a:lnTo>
                    <a:pt x="562" y="1263"/>
                  </a:lnTo>
                  <a:lnTo>
                    <a:pt x="536" y="1308"/>
                  </a:lnTo>
                  <a:lnTo>
                    <a:pt x="510" y="1353"/>
                  </a:lnTo>
                  <a:lnTo>
                    <a:pt x="487" y="1400"/>
                  </a:lnTo>
                  <a:lnTo>
                    <a:pt x="461" y="1450"/>
                  </a:lnTo>
                  <a:lnTo>
                    <a:pt x="438" y="1499"/>
                  </a:lnTo>
                  <a:lnTo>
                    <a:pt x="415" y="1545"/>
                  </a:lnTo>
                  <a:lnTo>
                    <a:pt x="395" y="1590"/>
                  </a:lnTo>
                  <a:lnTo>
                    <a:pt x="376" y="1632"/>
                  </a:lnTo>
                  <a:lnTo>
                    <a:pt x="359" y="1673"/>
                  </a:lnTo>
                  <a:lnTo>
                    <a:pt x="344" y="1713"/>
                  </a:lnTo>
                  <a:lnTo>
                    <a:pt x="330" y="1750"/>
                  </a:lnTo>
                  <a:lnTo>
                    <a:pt x="318" y="1786"/>
                  </a:lnTo>
                  <a:lnTo>
                    <a:pt x="308" y="1819"/>
                  </a:lnTo>
                  <a:lnTo>
                    <a:pt x="299" y="1850"/>
                  </a:lnTo>
                  <a:lnTo>
                    <a:pt x="291" y="1880"/>
                  </a:lnTo>
                  <a:lnTo>
                    <a:pt x="286" y="1908"/>
                  </a:lnTo>
                  <a:lnTo>
                    <a:pt x="281" y="1934"/>
                  </a:lnTo>
                  <a:lnTo>
                    <a:pt x="279" y="1958"/>
                  </a:lnTo>
                  <a:lnTo>
                    <a:pt x="278" y="1980"/>
                  </a:lnTo>
                  <a:lnTo>
                    <a:pt x="279" y="1989"/>
                  </a:lnTo>
                  <a:lnTo>
                    <a:pt x="280" y="1998"/>
                  </a:lnTo>
                  <a:lnTo>
                    <a:pt x="281" y="2007"/>
                  </a:lnTo>
                  <a:lnTo>
                    <a:pt x="283" y="2015"/>
                  </a:lnTo>
                  <a:lnTo>
                    <a:pt x="287" y="2023"/>
                  </a:lnTo>
                  <a:lnTo>
                    <a:pt x="290" y="2031"/>
                  </a:lnTo>
                  <a:lnTo>
                    <a:pt x="295" y="2039"/>
                  </a:lnTo>
                  <a:lnTo>
                    <a:pt x="300" y="2047"/>
                  </a:lnTo>
                  <a:lnTo>
                    <a:pt x="308" y="2056"/>
                  </a:lnTo>
                  <a:lnTo>
                    <a:pt x="316" y="2065"/>
                  </a:lnTo>
                  <a:lnTo>
                    <a:pt x="325" y="2072"/>
                  </a:lnTo>
                  <a:lnTo>
                    <a:pt x="334" y="2077"/>
                  </a:lnTo>
                  <a:lnTo>
                    <a:pt x="344" y="2082"/>
                  </a:lnTo>
                  <a:lnTo>
                    <a:pt x="355" y="2085"/>
                  </a:lnTo>
                  <a:lnTo>
                    <a:pt x="366" y="2087"/>
                  </a:lnTo>
                  <a:lnTo>
                    <a:pt x="377" y="2089"/>
                  </a:lnTo>
                  <a:lnTo>
                    <a:pt x="390" y="2087"/>
                  </a:lnTo>
                  <a:lnTo>
                    <a:pt x="403" y="2085"/>
                  </a:lnTo>
                  <a:lnTo>
                    <a:pt x="416" y="2082"/>
                  </a:lnTo>
                  <a:lnTo>
                    <a:pt x="432" y="2077"/>
                  </a:lnTo>
                  <a:lnTo>
                    <a:pt x="448" y="2070"/>
                  </a:lnTo>
                  <a:lnTo>
                    <a:pt x="464" y="2062"/>
                  </a:lnTo>
                  <a:lnTo>
                    <a:pt x="483" y="2053"/>
                  </a:lnTo>
                  <a:lnTo>
                    <a:pt x="502" y="2043"/>
                  </a:lnTo>
                  <a:lnTo>
                    <a:pt x="522" y="2032"/>
                  </a:lnTo>
                  <a:lnTo>
                    <a:pt x="544" y="2018"/>
                  </a:lnTo>
                  <a:lnTo>
                    <a:pt x="566" y="2003"/>
                  </a:lnTo>
                  <a:lnTo>
                    <a:pt x="589" y="1988"/>
                  </a:lnTo>
                  <a:lnTo>
                    <a:pt x="639" y="1951"/>
                  </a:lnTo>
                  <a:lnTo>
                    <a:pt x="692" y="1908"/>
                  </a:lnTo>
                  <a:lnTo>
                    <a:pt x="757" y="1857"/>
                  </a:lnTo>
                  <a:lnTo>
                    <a:pt x="820" y="1806"/>
                  </a:lnTo>
                  <a:lnTo>
                    <a:pt x="878" y="1756"/>
                  </a:lnTo>
                  <a:lnTo>
                    <a:pt x="933" y="1706"/>
                  </a:lnTo>
                  <a:lnTo>
                    <a:pt x="985" y="1659"/>
                  </a:lnTo>
                  <a:lnTo>
                    <a:pt x="1034" y="1611"/>
                  </a:lnTo>
                  <a:lnTo>
                    <a:pt x="1081" y="1564"/>
                  </a:lnTo>
                  <a:lnTo>
                    <a:pt x="1123" y="1518"/>
                  </a:lnTo>
                  <a:lnTo>
                    <a:pt x="1182" y="1453"/>
                  </a:lnTo>
                  <a:lnTo>
                    <a:pt x="1239" y="1390"/>
                  </a:lnTo>
                  <a:lnTo>
                    <a:pt x="1294" y="1328"/>
                  </a:lnTo>
                  <a:lnTo>
                    <a:pt x="1348" y="1267"/>
                  </a:lnTo>
                  <a:lnTo>
                    <a:pt x="1399" y="1209"/>
                  </a:lnTo>
                  <a:lnTo>
                    <a:pt x="1449" y="1151"/>
                  </a:lnTo>
                  <a:lnTo>
                    <a:pt x="1496" y="1096"/>
                  </a:lnTo>
                  <a:lnTo>
                    <a:pt x="1542" y="1042"/>
                  </a:lnTo>
                  <a:lnTo>
                    <a:pt x="1587" y="989"/>
                  </a:lnTo>
                  <a:lnTo>
                    <a:pt x="1628" y="938"/>
                  </a:lnTo>
                  <a:lnTo>
                    <a:pt x="1669" y="889"/>
                  </a:lnTo>
                  <a:lnTo>
                    <a:pt x="1707" y="842"/>
                  </a:lnTo>
                  <a:lnTo>
                    <a:pt x="1744" y="795"/>
                  </a:lnTo>
                  <a:lnTo>
                    <a:pt x="1779" y="751"/>
                  </a:lnTo>
                  <a:lnTo>
                    <a:pt x="1811" y="708"/>
                  </a:lnTo>
                  <a:lnTo>
                    <a:pt x="1842" y="666"/>
                  </a:lnTo>
                  <a:lnTo>
                    <a:pt x="1898" y="589"/>
                  </a:lnTo>
                  <a:lnTo>
                    <a:pt x="1953" y="515"/>
                  </a:lnTo>
                  <a:lnTo>
                    <a:pt x="2004" y="446"/>
                  </a:lnTo>
                  <a:lnTo>
                    <a:pt x="2054" y="381"/>
                  </a:lnTo>
                  <a:lnTo>
                    <a:pt x="2102" y="320"/>
                  </a:lnTo>
                  <a:lnTo>
                    <a:pt x="2146" y="262"/>
                  </a:lnTo>
                  <a:lnTo>
                    <a:pt x="2189" y="209"/>
                  </a:lnTo>
                  <a:lnTo>
                    <a:pt x="2229" y="160"/>
                  </a:lnTo>
                  <a:lnTo>
                    <a:pt x="2261" y="122"/>
                  </a:lnTo>
                  <a:lnTo>
                    <a:pt x="2293" y="89"/>
                  </a:lnTo>
                  <a:lnTo>
                    <a:pt x="2307" y="76"/>
                  </a:lnTo>
                  <a:lnTo>
                    <a:pt x="2320" y="62"/>
                  </a:lnTo>
                  <a:lnTo>
                    <a:pt x="2334" y="51"/>
                  </a:lnTo>
                  <a:lnTo>
                    <a:pt x="2347" y="40"/>
                  </a:lnTo>
                  <a:lnTo>
                    <a:pt x="2360" y="30"/>
                  </a:lnTo>
                  <a:lnTo>
                    <a:pt x="2372" y="23"/>
                  </a:lnTo>
                  <a:lnTo>
                    <a:pt x="2384" y="16"/>
                  </a:lnTo>
                  <a:lnTo>
                    <a:pt x="2395" y="10"/>
                  </a:lnTo>
                  <a:lnTo>
                    <a:pt x="2405" y="5"/>
                  </a:lnTo>
                  <a:lnTo>
                    <a:pt x="2416" y="2"/>
                  </a:lnTo>
                  <a:lnTo>
                    <a:pt x="2425" y="1"/>
                  </a:lnTo>
                  <a:lnTo>
                    <a:pt x="2435" y="0"/>
                  </a:lnTo>
                  <a:lnTo>
                    <a:pt x="2447" y="1"/>
                  </a:lnTo>
                  <a:lnTo>
                    <a:pt x="2459" y="3"/>
                  </a:lnTo>
                  <a:lnTo>
                    <a:pt x="2469" y="7"/>
                  </a:lnTo>
                  <a:lnTo>
                    <a:pt x="2480" y="12"/>
                  </a:lnTo>
                  <a:lnTo>
                    <a:pt x="2490" y="19"/>
                  </a:lnTo>
                  <a:lnTo>
                    <a:pt x="2499" y="27"/>
                  </a:lnTo>
                  <a:lnTo>
                    <a:pt x="2509" y="37"/>
                  </a:lnTo>
                  <a:lnTo>
                    <a:pt x="2517" y="49"/>
                  </a:lnTo>
                  <a:lnTo>
                    <a:pt x="2524" y="59"/>
                  </a:lnTo>
                  <a:lnTo>
                    <a:pt x="2529" y="69"/>
                  </a:lnTo>
                  <a:lnTo>
                    <a:pt x="2534" y="80"/>
                  </a:lnTo>
                  <a:lnTo>
                    <a:pt x="2537" y="92"/>
                  </a:lnTo>
                  <a:lnTo>
                    <a:pt x="2540" y="103"/>
                  </a:lnTo>
                  <a:lnTo>
                    <a:pt x="2543" y="114"/>
                  </a:lnTo>
                  <a:lnTo>
                    <a:pt x="2544" y="127"/>
                  </a:lnTo>
                  <a:lnTo>
                    <a:pt x="2544" y="139"/>
                  </a:lnTo>
                  <a:lnTo>
                    <a:pt x="2544" y="151"/>
                  </a:lnTo>
                  <a:lnTo>
                    <a:pt x="2543" y="162"/>
                  </a:lnTo>
                  <a:lnTo>
                    <a:pt x="2540" y="173"/>
                  </a:lnTo>
                  <a:lnTo>
                    <a:pt x="2538" y="185"/>
                  </a:lnTo>
                  <a:lnTo>
                    <a:pt x="2535" y="197"/>
                  </a:lnTo>
                  <a:lnTo>
                    <a:pt x="2532" y="210"/>
                  </a:lnTo>
                  <a:lnTo>
                    <a:pt x="2527" y="222"/>
                  </a:lnTo>
                  <a:lnTo>
                    <a:pt x="2521" y="235"/>
                  </a:lnTo>
                  <a:lnTo>
                    <a:pt x="2508" y="261"/>
                  </a:lnTo>
                  <a:lnTo>
                    <a:pt x="2492" y="288"/>
                  </a:lnTo>
                  <a:lnTo>
                    <a:pt x="2473" y="316"/>
                  </a:lnTo>
                  <a:lnTo>
                    <a:pt x="2452" y="346"/>
                  </a:lnTo>
                  <a:lnTo>
                    <a:pt x="2372" y="454"/>
                  </a:lnTo>
                  <a:lnTo>
                    <a:pt x="2295" y="557"/>
                  </a:lnTo>
                  <a:lnTo>
                    <a:pt x="2221" y="654"/>
                  </a:lnTo>
                  <a:lnTo>
                    <a:pt x="2152" y="749"/>
                  </a:lnTo>
                  <a:lnTo>
                    <a:pt x="2085" y="838"/>
                  </a:lnTo>
                  <a:lnTo>
                    <a:pt x="2022" y="924"/>
                  </a:lnTo>
                  <a:lnTo>
                    <a:pt x="1963" y="1005"/>
                  </a:lnTo>
                  <a:lnTo>
                    <a:pt x="1906" y="1082"/>
                  </a:lnTo>
                  <a:lnTo>
                    <a:pt x="1854" y="1154"/>
                  </a:lnTo>
                  <a:lnTo>
                    <a:pt x="1805" y="1222"/>
                  </a:lnTo>
                  <a:lnTo>
                    <a:pt x="1759" y="1285"/>
                  </a:lnTo>
                  <a:lnTo>
                    <a:pt x="1717" y="1344"/>
                  </a:lnTo>
                  <a:lnTo>
                    <a:pt x="1678" y="1400"/>
                  </a:lnTo>
                  <a:lnTo>
                    <a:pt x="1643" y="1450"/>
                  </a:lnTo>
                  <a:lnTo>
                    <a:pt x="1611" y="1496"/>
                  </a:lnTo>
                  <a:lnTo>
                    <a:pt x="1583" y="1538"/>
                  </a:lnTo>
                  <a:lnTo>
                    <a:pt x="1543" y="1600"/>
                  </a:lnTo>
                  <a:lnTo>
                    <a:pt x="1504" y="1661"/>
                  </a:lnTo>
                  <a:lnTo>
                    <a:pt x="1465" y="1722"/>
                  </a:lnTo>
                  <a:lnTo>
                    <a:pt x="1427" y="1783"/>
                  </a:lnTo>
                  <a:lnTo>
                    <a:pt x="1390" y="1846"/>
                  </a:lnTo>
                  <a:lnTo>
                    <a:pt x="1353" y="1908"/>
                  </a:lnTo>
                  <a:lnTo>
                    <a:pt x="1318" y="1971"/>
                  </a:lnTo>
                  <a:lnTo>
                    <a:pt x="1282" y="2034"/>
                  </a:lnTo>
                  <a:lnTo>
                    <a:pt x="1247" y="2098"/>
                  </a:lnTo>
                  <a:lnTo>
                    <a:pt x="1214" y="2161"/>
                  </a:lnTo>
                  <a:lnTo>
                    <a:pt x="1180" y="2225"/>
                  </a:lnTo>
                  <a:lnTo>
                    <a:pt x="1148" y="2288"/>
                  </a:lnTo>
                  <a:lnTo>
                    <a:pt x="1115" y="2353"/>
                  </a:lnTo>
                  <a:lnTo>
                    <a:pt x="1084" y="2418"/>
                  </a:lnTo>
                  <a:lnTo>
                    <a:pt x="1054" y="2482"/>
                  </a:lnTo>
                  <a:lnTo>
                    <a:pt x="1024" y="2548"/>
                  </a:lnTo>
                  <a:lnTo>
                    <a:pt x="958" y="2691"/>
                  </a:lnTo>
                  <a:lnTo>
                    <a:pt x="900" y="2820"/>
                  </a:lnTo>
                  <a:lnTo>
                    <a:pt x="849" y="2938"/>
                  </a:lnTo>
                  <a:lnTo>
                    <a:pt x="804" y="3044"/>
                  </a:lnTo>
                  <a:lnTo>
                    <a:pt x="766" y="3137"/>
                  </a:lnTo>
                  <a:lnTo>
                    <a:pt x="735" y="3217"/>
                  </a:lnTo>
                  <a:lnTo>
                    <a:pt x="721" y="3254"/>
                  </a:lnTo>
                  <a:lnTo>
                    <a:pt x="710" y="3286"/>
                  </a:lnTo>
                  <a:lnTo>
                    <a:pt x="700" y="3315"/>
                  </a:lnTo>
                  <a:lnTo>
                    <a:pt x="692" y="3342"/>
                  </a:lnTo>
                  <a:lnTo>
                    <a:pt x="678" y="3385"/>
                  </a:lnTo>
                  <a:lnTo>
                    <a:pt x="664" y="3425"/>
                  </a:lnTo>
                  <a:lnTo>
                    <a:pt x="651" y="3461"/>
                  </a:lnTo>
                  <a:lnTo>
                    <a:pt x="638" y="3492"/>
                  </a:lnTo>
                  <a:lnTo>
                    <a:pt x="625" y="3519"/>
                  </a:lnTo>
                  <a:lnTo>
                    <a:pt x="613" y="3542"/>
                  </a:lnTo>
                  <a:lnTo>
                    <a:pt x="606" y="3552"/>
                  </a:lnTo>
                  <a:lnTo>
                    <a:pt x="600" y="3561"/>
                  </a:lnTo>
                  <a:lnTo>
                    <a:pt x="594" y="3568"/>
                  </a:lnTo>
                  <a:lnTo>
                    <a:pt x="587" y="3575"/>
                  </a:lnTo>
                  <a:lnTo>
                    <a:pt x="575" y="3586"/>
                  </a:lnTo>
                  <a:lnTo>
                    <a:pt x="563" y="3596"/>
                  </a:lnTo>
                  <a:lnTo>
                    <a:pt x="549" y="3605"/>
                  </a:lnTo>
                  <a:lnTo>
                    <a:pt x="536" y="3612"/>
                  </a:lnTo>
                  <a:lnTo>
                    <a:pt x="522" y="3618"/>
                  </a:lnTo>
                  <a:lnTo>
                    <a:pt x="508" y="3621"/>
                  </a:lnTo>
                  <a:lnTo>
                    <a:pt x="493" y="3624"/>
                  </a:lnTo>
                  <a:lnTo>
                    <a:pt x="479" y="3625"/>
                  </a:lnTo>
                  <a:lnTo>
                    <a:pt x="466" y="3624"/>
                  </a:lnTo>
                  <a:lnTo>
                    <a:pt x="452" y="3622"/>
                  </a:lnTo>
                  <a:lnTo>
                    <a:pt x="440" y="3620"/>
                  </a:lnTo>
                  <a:lnTo>
                    <a:pt x="429" y="3618"/>
                  </a:lnTo>
                  <a:lnTo>
                    <a:pt x="419" y="3613"/>
                  </a:lnTo>
                  <a:lnTo>
                    <a:pt x="410" y="3609"/>
                  </a:lnTo>
                  <a:lnTo>
                    <a:pt x="401" y="3603"/>
                  </a:lnTo>
                  <a:lnTo>
                    <a:pt x="393" y="3596"/>
                  </a:lnTo>
                  <a:lnTo>
                    <a:pt x="386" y="3590"/>
                  </a:lnTo>
                  <a:lnTo>
                    <a:pt x="381" y="3581"/>
                  </a:lnTo>
                  <a:lnTo>
                    <a:pt x="376" y="3571"/>
                  </a:lnTo>
                  <a:lnTo>
                    <a:pt x="372" y="3562"/>
                  </a:lnTo>
                  <a:lnTo>
                    <a:pt x="368" y="3551"/>
                  </a:lnTo>
                  <a:lnTo>
                    <a:pt x="367" y="3540"/>
                  </a:lnTo>
                  <a:lnTo>
                    <a:pt x="365" y="3527"/>
                  </a:lnTo>
                  <a:lnTo>
                    <a:pt x="365" y="3514"/>
                  </a:lnTo>
                  <a:lnTo>
                    <a:pt x="365" y="3498"/>
                  </a:lnTo>
                  <a:lnTo>
                    <a:pt x="367" y="3480"/>
                  </a:lnTo>
                  <a:lnTo>
                    <a:pt x="371" y="3459"/>
                  </a:lnTo>
                  <a:lnTo>
                    <a:pt x="374" y="3438"/>
                  </a:lnTo>
                  <a:lnTo>
                    <a:pt x="380" y="3414"/>
                  </a:lnTo>
                  <a:lnTo>
                    <a:pt x="386" y="3388"/>
                  </a:lnTo>
                  <a:lnTo>
                    <a:pt x="394" y="3360"/>
                  </a:lnTo>
                  <a:lnTo>
                    <a:pt x="403" y="3330"/>
                  </a:lnTo>
                  <a:lnTo>
                    <a:pt x="424" y="3265"/>
                  </a:lnTo>
                  <a:lnTo>
                    <a:pt x="451" y="3191"/>
                  </a:lnTo>
                  <a:lnTo>
                    <a:pt x="481" y="3111"/>
                  </a:lnTo>
                  <a:lnTo>
                    <a:pt x="518" y="3021"/>
                  </a:lnTo>
                  <a:lnTo>
                    <a:pt x="540" y="2967"/>
                  </a:lnTo>
                  <a:lnTo>
                    <a:pt x="564" y="2911"/>
                  </a:lnTo>
                  <a:lnTo>
                    <a:pt x="587" y="2857"/>
                  </a:lnTo>
                  <a:lnTo>
                    <a:pt x="612" y="2801"/>
                  </a:lnTo>
                  <a:lnTo>
                    <a:pt x="638" y="2747"/>
                  </a:lnTo>
                  <a:lnTo>
                    <a:pt x="663" y="2692"/>
                  </a:lnTo>
                  <a:lnTo>
                    <a:pt x="690" y="2637"/>
                  </a:lnTo>
                  <a:lnTo>
                    <a:pt x="717" y="2582"/>
                  </a:lnTo>
                  <a:lnTo>
                    <a:pt x="745" y="2528"/>
                  </a:lnTo>
                  <a:lnTo>
                    <a:pt x="773" y="2473"/>
                  </a:lnTo>
                  <a:lnTo>
                    <a:pt x="802" y="2418"/>
                  </a:lnTo>
                  <a:lnTo>
                    <a:pt x="831" y="2363"/>
                  </a:lnTo>
                  <a:lnTo>
                    <a:pt x="862" y="2309"/>
                  </a:lnTo>
                  <a:lnTo>
                    <a:pt x="892" y="2254"/>
                  </a:lnTo>
                  <a:lnTo>
                    <a:pt x="923" y="2200"/>
                  </a:lnTo>
                  <a:lnTo>
                    <a:pt x="956" y="2145"/>
                  </a:lnTo>
                  <a:lnTo>
                    <a:pt x="1008" y="2057"/>
                  </a:lnTo>
                  <a:lnTo>
                    <a:pt x="1057" y="1975"/>
                  </a:lnTo>
                  <a:lnTo>
                    <a:pt x="1101" y="1901"/>
                  </a:lnTo>
                  <a:lnTo>
                    <a:pt x="1140" y="1834"/>
                  </a:lnTo>
                  <a:lnTo>
                    <a:pt x="1176" y="1774"/>
                  </a:lnTo>
                  <a:lnTo>
                    <a:pt x="1206" y="1722"/>
                  </a:lnTo>
                  <a:lnTo>
                    <a:pt x="1232" y="1677"/>
                  </a:lnTo>
                  <a:lnTo>
                    <a:pt x="1254" y="1639"/>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9" name="Freeform 13"/>
            <p:cNvSpPr>
              <a:spLocks noEditPoints="1"/>
            </p:cNvSpPr>
            <p:nvPr/>
          </p:nvSpPr>
          <p:spPr bwMode="auto">
            <a:xfrm>
              <a:off x="12984974" y="7068356"/>
              <a:ext cx="307975" cy="428625"/>
            </a:xfrm>
            <a:custGeom>
              <a:avLst/>
              <a:gdLst/>
              <a:ahLst/>
              <a:cxnLst>
                <a:cxn ang="0">
                  <a:pos x="669" y="887"/>
                </a:cxn>
                <a:cxn ang="0">
                  <a:pos x="655" y="849"/>
                </a:cxn>
                <a:cxn ang="0">
                  <a:pos x="732" y="747"/>
                </a:cxn>
                <a:cxn ang="0">
                  <a:pos x="846" y="600"/>
                </a:cxn>
                <a:cxn ang="0">
                  <a:pos x="918" y="473"/>
                </a:cxn>
                <a:cxn ang="0">
                  <a:pos x="948" y="364"/>
                </a:cxn>
                <a:cxn ang="0">
                  <a:pos x="937" y="306"/>
                </a:cxn>
                <a:cxn ang="0">
                  <a:pos x="905" y="275"/>
                </a:cxn>
                <a:cxn ang="0">
                  <a:pos x="856" y="271"/>
                </a:cxn>
                <a:cxn ang="0">
                  <a:pos x="794" y="299"/>
                </a:cxn>
                <a:cxn ang="0">
                  <a:pos x="720" y="355"/>
                </a:cxn>
                <a:cxn ang="0">
                  <a:pos x="580" y="496"/>
                </a:cxn>
                <a:cxn ang="0">
                  <a:pos x="478" y="622"/>
                </a:cxn>
                <a:cxn ang="0">
                  <a:pos x="395" y="750"/>
                </a:cxn>
                <a:cxn ang="0">
                  <a:pos x="325" y="886"/>
                </a:cxn>
                <a:cxn ang="0">
                  <a:pos x="273" y="1021"/>
                </a:cxn>
                <a:cxn ang="0">
                  <a:pos x="243" y="1140"/>
                </a:cxn>
                <a:cxn ang="0">
                  <a:pos x="235" y="1235"/>
                </a:cxn>
                <a:cxn ang="0">
                  <a:pos x="247" y="1282"/>
                </a:cxn>
                <a:cxn ang="0">
                  <a:pos x="283" y="1325"/>
                </a:cxn>
                <a:cxn ang="0">
                  <a:pos x="336" y="1342"/>
                </a:cxn>
                <a:cxn ang="0">
                  <a:pos x="411" y="1325"/>
                </a:cxn>
                <a:cxn ang="0">
                  <a:pos x="488" y="1273"/>
                </a:cxn>
                <a:cxn ang="0">
                  <a:pos x="570" y="1187"/>
                </a:cxn>
                <a:cxn ang="0">
                  <a:pos x="639" y="1090"/>
                </a:cxn>
                <a:cxn ang="0">
                  <a:pos x="696" y="978"/>
                </a:cxn>
                <a:cxn ang="0">
                  <a:pos x="990" y="1"/>
                </a:cxn>
                <a:cxn ang="0">
                  <a:pos x="1053" y="16"/>
                </a:cxn>
                <a:cxn ang="0">
                  <a:pos x="1095" y="41"/>
                </a:cxn>
                <a:cxn ang="0">
                  <a:pos x="1127" y="78"/>
                </a:cxn>
                <a:cxn ang="0">
                  <a:pos x="1157" y="164"/>
                </a:cxn>
                <a:cxn ang="0">
                  <a:pos x="1164" y="288"/>
                </a:cxn>
                <a:cxn ang="0">
                  <a:pos x="1136" y="469"/>
                </a:cxn>
                <a:cxn ang="0">
                  <a:pos x="1048" y="725"/>
                </a:cxn>
                <a:cxn ang="0">
                  <a:pos x="903" y="1014"/>
                </a:cxn>
                <a:cxn ang="0">
                  <a:pos x="746" y="1262"/>
                </a:cxn>
                <a:cxn ang="0">
                  <a:pos x="646" y="1387"/>
                </a:cxn>
                <a:cxn ang="0">
                  <a:pos x="548" y="1485"/>
                </a:cxn>
                <a:cxn ang="0">
                  <a:pos x="450" y="1557"/>
                </a:cxn>
                <a:cxn ang="0">
                  <a:pos x="354" y="1602"/>
                </a:cxn>
                <a:cxn ang="0">
                  <a:pos x="258" y="1620"/>
                </a:cxn>
                <a:cxn ang="0">
                  <a:pos x="175" y="1613"/>
                </a:cxn>
                <a:cxn ang="0">
                  <a:pos x="105" y="1579"/>
                </a:cxn>
                <a:cxn ang="0">
                  <a:pos x="52" y="1519"/>
                </a:cxn>
                <a:cxn ang="0">
                  <a:pos x="13" y="1434"/>
                </a:cxn>
                <a:cxn ang="0">
                  <a:pos x="0" y="1329"/>
                </a:cxn>
                <a:cxn ang="0">
                  <a:pos x="20" y="1126"/>
                </a:cxn>
                <a:cxn ang="0">
                  <a:pos x="83" y="913"/>
                </a:cxn>
                <a:cxn ang="0">
                  <a:pos x="187" y="689"/>
                </a:cxn>
                <a:cxn ang="0">
                  <a:pos x="316" y="482"/>
                </a:cxn>
                <a:cxn ang="0">
                  <a:pos x="458" y="306"/>
                </a:cxn>
                <a:cxn ang="0">
                  <a:pos x="615" y="161"/>
                </a:cxn>
                <a:cxn ang="0">
                  <a:pos x="738" y="74"/>
                </a:cxn>
                <a:cxn ang="0">
                  <a:pos x="830" y="29"/>
                </a:cxn>
                <a:cxn ang="0">
                  <a:pos x="917" y="5"/>
                </a:cxn>
              </a:cxnLst>
              <a:rect l="0" t="0" r="r" b="b"/>
              <a:pathLst>
                <a:path w="1165" h="1621">
                  <a:moveTo>
                    <a:pt x="714" y="932"/>
                  </a:moveTo>
                  <a:lnTo>
                    <a:pt x="701" y="919"/>
                  </a:lnTo>
                  <a:lnTo>
                    <a:pt x="688" y="908"/>
                  </a:lnTo>
                  <a:lnTo>
                    <a:pt x="677" y="898"/>
                  </a:lnTo>
                  <a:lnTo>
                    <a:pt x="669" y="887"/>
                  </a:lnTo>
                  <a:lnTo>
                    <a:pt x="663" y="878"/>
                  </a:lnTo>
                  <a:lnTo>
                    <a:pt x="658" y="870"/>
                  </a:lnTo>
                  <a:lnTo>
                    <a:pt x="655" y="862"/>
                  </a:lnTo>
                  <a:lnTo>
                    <a:pt x="654" y="856"/>
                  </a:lnTo>
                  <a:lnTo>
                    <a:pt x="655" y="849"/>
                  </a:lnTo>
                  <a:lnTo>
                    <a:pt x="658" y="841"/>
                  </a:lnTo>
                  <a:lnTo>
                    <a:pt x="665" y="831"/>
                  </a:lnTo>
                  <a:lnTo>
                    <a:pt x="673" y="818"/>
                  </a:lnTo>
                  <a:lnTo>
                    <a:pt x="697" y="786"/>
                  </a:lnTo>
                  <a:lnTo>
                    <a:pt x="732" y="747"/>
                  </a:lnTo>
                  <a:lnTo>
                    <a:pt x="757" y="716"/>
                  </a:lnTo>
                  <a:lnTo>
                    <a:pt x="782" y="687"/>
                  </a:lnTo>
                  <a:lnTo>
                    <a:pt x="806" y="657"/>
                  </a:lnTo>
                  <a:lnTo>
                    <a:pt x="827" y="629"/>
                  </a:lnTo>
                  <a:lnTo>
                    <a:pt x="846" y="600"/>
                  </a:lnTo>
                  <a:lnTo>
                    <a:pt x="864" y="574"/>
                  </a:lnTo>
                  <a:lnTo>
                    <a:pt x="880" y="547"/>
                  </a:lnTo>
                  <a:lnTo>
                    <a:pt x="895" y="522"/>
                  </a:lnTo>
                  <a:lnTo>
                    <a:pt x="907" y="497"/>
                  </a:lnTo>
                  <a:lnTo>
                    <a:pt x="918" y="473"/>
                  </a:lnTo>
                  <a:lnTo>
                    <a:pt x="928" y="451"/>
                  </a:lnTo>
                  <a:lnTo>
                    <a:pt x="936" y="428"/>
                  </a:lnTo>
                  <a:lnTo>
                    <a:pt x="942" y="406"/>
                  </a:lnTo>
                  <a:lnTo>
                    <a:pt x="946" y="385"/>
                  </a:lnTo>
                  <a:lnTo>
                    <a:pt x="948" y="364"/>
                  </a:lnTo>
                  <a:lnTo>
                    <a:pt x="950" y="345"/>
                  </a:lnTo>
                  <a:lnTo>
                    <a:pt x="948" y="336"/>
                  </a:lnTo>
                  <a:lnTo>
                    <a:pt x="946" y="326"/>
                  </a:lnTo>
                  <a:lnTo>
                    <a:pt x="943" y="316"/>
                  </a:lnTo>
                  <a:lnTo>
                    <a:pt x="937" y="306"/>
                  </a:lnTo>
                  <a:lnTo>
                    <a:pt x="932" y="297"/>
                  </a:lnTo>
                  <a:lnTo>
                    <a:pt x="926" y="289"/>
                  </a:lnTo>
                  <a:lnTo>
                    <a:pt x="919" y="284"/>
                  </a:lnTo>
                  <a:lnTo>
                    <a:pt x="913" y="278"/>
                  </a:lnTo>
                  <a:lnTo>
                    <a:pt x="905" y="275"/>
                  </a:lnTo>
                  <a:lnTo>
                    <a:pt x="896" y="271"/>
                  </a:lnTo>
                  <a:lnTo>
                    <a:pt x="887" y="269"/>
                  </a:lnTo>
                  <a:lnTo>
                    <a:pt x="877" y="269"/>
                  </a:lnTo>
                  <a:lnTo>
                    <a:pt x="867" y="269"/>
                  </a:lnTo>
                  <a:lnTo>
                    <a:pt x="856" y="271"/>
                  </a:lnTo>
                  <a:lnTo>
                    <a:pt x="845" y="275"/>
                  </a:lnTo>
                  <a:lnTo>
                    <a:pt x="833" y="278"/>
                  </a:lnTo>
                  <a:lnTo>
                    <a:pt x="821" y="284"/>
                  </a:lnTo>
                  <a:lnTo>
                    <a:pt x="808" y="291"/>
                  </a:lnTo>
                  <a:lnTo>
                    <a:pt x="794" y="299"/>
                  </a:lnTo>
                  <a:lnTo>
                    <a:pt x="781" y="308"/>
                  </a:lnTo>
                  <a:lnTo>
                    <a:pt x="766" y="318"/>
                  </a:lnTo>
                  <a:lnTo>
                    <a:pt x="751" y="329"/>
                  </a:lnTo>
                  <a:lnTo>
                    <a:pt x="735" y="342"/>
                  </a:lnTo>
                  <a:lnTo>
                    <a:pt x="720" y="355"/>
                  </a:lnTo>
                  <a:lnTo>
                    <a:pt x="685" y="386"/>
                  </a:lnTo>
                  <a:lnTo>
                    <a:pt x="649" y="422"/>
                  </a:lnTo>
                  <a:lnTo>
                    <a:pt x="625" y="446"/>
                  </a:lnTo>
                  <a:lnTo>
                    <a:pt x="602" y="471"/>
                  </a:lnTo>
                  <a:lnTo>
                    <a:pt x="580" y="496"/>
                  </a:lnTo>
                  <a:lnTo>
                    <a:pt x="558" y="521"/>
                  </a:lnTo>
                  <a:lnTo>
                    <a:pt x="536" y="546"/>
                  </a:lnTo>
                  <a:lnTo>
                    <a:pt x="516" y="571"/>
                  </a:lnTo>
                  <a:lnTo>
                    <a:pt x="497" y="597"/>
                  </a:lnTo>
                  <a:lnTo>
                    <a:pt x="478" y="622"/>
                  </a:lnTo>
                  <a:lnTo>
                    <a:pt x="460" y="647"/>
                  </a:lnTo>
                  <a:lnTo>
                    <a:pt x="443" y="673"/>
                  </a:lnTo>
                  <a:lnTo>
                    <a:pt x="426" y="698"/>
                  </a:lnTo>
                  <a:lnTo>
                    <a:pt x="410" y="724"/>
                  </a:lnTo>
                  <a:lnTo>
                    <a:pt x="395" y="750"/>
                  </a:lnTo>
                  <a:lnTo>
                    <a:pt x="380" y="776"/>
                  </a:lnTo>
                  <a:lnTo>
                    <a:pt x="367" y="802"/>
                  </a:lnTo>
                  <a:lnTo>
                    <a:pt x="353" y="828"/>
                  </a:lnTo>
                  <a:lnTo>
                    <a:pt x="339" y="858"/>
                  </a:lnTo>
                  <a:lnTo>
                    <a:pt x="325" y="886"/>
                  </a:lnTo>
                  <a:lnTo>
                    <a:pt x="313" y="915"/>
                  </a:lnTo>
                  <a:lnTo>
                    <a:pt x="302" y="943"/>
                  </a:lnTo>
                  <a:lnTo>
                    <a:pt x="291" y="969"/>
                  </a:lnTo>
                  <a:lnTo>
                    <a:pt x="281" y="996"/>
                  </a:lnTo>
                  <a:lnTo>
                    <a:pt x="273" y="1021"/>
                  </a:lnTo>
                  <a:lnTo>
                    <a:pt x="264" y="1046"/>
                  </a:lnTo>
                  <a:lnTo>
                    <a:pt x="257" y="1071"/>
                  </a:lnTo>
                  <a:lnTo>
                    <a:pt x="252" y="1095"/>
                  </a:lnTo>
                  <a:lnTo>
                    <a:pt x="246" y="1118"/>
                  </a:lnTo>
                  <a:lnTo>
                    <a:pt x="243" y="1140"/>
                  </a:lnTo>
                  <a:lnTo>
                    <a:pt x="239" y="1163"/>
                  </a:lnTo>
                  <a:lnTo>
                    <a:pt x="237" y="1183"/>
                  </a:lnTo>
                  <a:lnTo>
                    <a:pt x="235" y="1205"/>
                  </a:lnTo>
                  <a:lnTo>
                    <a:pt x="235" y="1224"/>
                  </a:lnTo>
                  <a:lnTo>
                    <a:pt x="235" y="1235"/>
                  </a:lnTo>
                  <a:lnTo>
                    <a:pt x="236" y="1245"/>
                  </a:lnTo>
                  <a:lnTo>
                    <a:pt x="238" y="1255"/>
                  </a:lnTo>
                  <a:lnTo>
                    <a:pt x="240" y="1264"/>
                  </a:lnTo>
                  <a:lnTo>
                    <a:pt x="244" y="1273"/>
                  </a:lnTo>
                  <a:lnTo>
                    <a:pt x="247" y="1282"/>
                  </a:lnTo>
                  <a:lnTo>
                    <a:pt x="252" y="1290"/>
                  </a:lnTo>
                  <a:lnTo>
                    <a:pt x="256" y="1298"/>
                  </a:lnTo>
                  <a:lnTo>
                    <a:pt x="265" y="1309"/>
                  </a:lnTo>
                  <a:lnTo>
                    <a:pt x="273" y="1319"/>
                  </a:lnTo>
                  <a:lnTo>
                    <a:pt x="283" y="1325"/>
                  </a:lnTo>
                  <a:lnTo>
                    <a:pt x="292" y="1332"/>
                  </a:lnTo>
                  <a:lnTo>
                    <a:pt x="303" y="1337"/>
                  </a:lnTo>
                  <a:lnTo>
                    <a:pt x="313" y="1340"/>
                  </a:lnTo>
                  <a:lnTo>
                    <a:pt x="324" y="1342"/>
                  </a:lnTo>
                  <a:lnTo>
                    <a:pt x="336" y="1342"/>
                  </a:lnTo>
                  <a:lnTo>
                    <a:pt x="351" y="1342"/>
                  </a:lnTo>
                  <a:lnTo>
                    <a:pt x="366" y="1340"/>
                  </a:lnTo>
                  <a:lnTo>
                    <a:pt x="381" y="1337"/>
                  </a:lnTo>
                  <a:lnTo>
                    <a:pt x="396" y="1332"/>
                  </a:lnTo>
                  <a:lnTo>
                    <a:pt x="411" y="1325"/>
                  </a:lnTo>
                  <a:lnTo>
                    <a:pt x="426" y="1319"/>
                  </a:lnTo>
                  <a:lnTo>
                    <a:pt x="441" y="1309"/>
                  </a:lnTo>
                  <a:lnTo>
                    <a:pt x="457" y="1298"/>
                  </a:lnTo>
                  <a:lnTo>
                    <a:pt x="473" y="1287"/>
                  </a:lnTo>
                  <a:lnTo>
                    <a:pt x="488" y="1273"/>
                  </a:lnTo>
                  <a:lnTo>
                    <a:pt x="504" y="1260"/>
                  </a:lnTo>
                  <a:lnTo>
                    <a:pt x="521" y="1244"/>
                  </a:lnTo>
                  <a:lnTo>
                    <a:pt x="536" y="1225"/>
                  </a:lnTo>
                  <a:lnTo>
                    <a:pt x="553" y="1207"/>
                  </a:lnTo>
                  <a:lnTo>
                    <a:pt x="570" y="1187"/>
                  </a:lnTo>
                  <a:lnTo>
                    <a:pt x="586" y="1165"/>
                  </a:lnTo>
                  <a:lnTo>
                    <a:pt x="600" y="1147"/>
                  </a:lnTo>
                  <a:lnTo>
                    <a:pt x="613" y="1128"/>
                  </a:lnTo>
                  <a:lnTo>
                    <a:pt x="627" y="1110"/>
                  </a:lnTo>
                  <a:lnTo>
                    <a:pt x="639" y="1090"/>
                  </a:lnTo>
                  <a:lnTo>
                    <a:pt x="650" y="1071"/>
                  </a:lnTo>
                  <a:lnTo>
                    <a:pt x="660" y="1052"/>
                  </a:lnTo>
                  <a:lnTo>
                    <a:pt x="671" y="1033"/>
                  </a:lnTo>
                  <a:lnTo>
                    <a:pt x="680" y="1013"/>
                  </a:lnTo>
                  <a:lnTo>
                    <a:pt x="696" y="978"/>
                  </a:lnTo>
                  <a:lnTo>
                    <a:pt x="707" y="953"/>
                  </a:lnTo>
                  <a:lnTo>
                    <a:pt x="713" y="937"/>
                  </a:lnTo>
                  <a:lnTo>
                    <a:pt x="714" y="932"/>
                  </a:lnTo>
                  <a:close/>
                  <a:moveTo>
                    <a:pt x="966" y="0"/>
                  </a:moveTo>
                  <a:lnTo>
                    <a:pt x="990" y="1"/>
                  </a:lnTo>
                  <a:lnTo>
                    <a:pt x="1012" y="5"/>
                  </a:lnTo>
                  <a:lnTo>
                    <a:pt x="1023" y="7"/>
                  </a:lnTo>
                  <a:lnTo>
                    <a:pt x="1033" y="9"/>
                  </a:lnTo>
                  <a:lnTo>
                    <a:pt x="1043" y="13"/>
                  </a:lnTo>
                  <a:lnTo>
                    <a:pt x="1053" y="16"/>
                  </a:lnTo>
                  <a:lnTo>
                    <a:pt x="1062" y="19"/>
                  </a:lnTo>
                  <a:lnTo>
                    <a:pt x="1071" y="25"/>
                  </a:lnTo>
                  <a:lnTo>
                    <a:pt x="1079" y="30"/>
                  </a:lnTo>
                  <a:lnTo>
                    <a:pt x="1087" y="35"/>
                  </a:lnTo>
                  <a:lnTo>
                    <a:pt x="1095" y="41"/>
                  </a:lnTo>
                  <a:lnTo>
                    <a:pt x="1101" y="48"/>
                  </a:lnTo>
                  <a:lnTo>
                    <a:pt x="1108" y="55"/>
                  </a:lnTo>
                  <a:lnTo>
                    <a:pt x="1115" y="63"/>
                  </a:lnTo>
                  <a:lnTo>
                    <a:pt x="1120" y="70"/>
                  </a:lnTo>
                  <a:lnTo>
                    <a:pt x="1127" y="78"/>
                  </a:lnTo>
                  <a:lnTo>
                    <a:pt x="1132" y="88"/>
                  </a:lnTo>
                  <a:lnTo>
                    <a:pt x="1137" y="97"/>
                  </a:lnTo>
                  <a:lnTo>
                    <a:pt x="1145" y="117"/>
                  </a:lnTo>
                  <a:lnTo>
                    <a:pt x="1152" y="139"/>
                  </a:lnTo>
                  <a:lnTo>
                    <a:pt x="1157" y="164"/>
                  </a:lnTo>
                  <a:lnTo>
                    <a:pt x="1162" y="190"/>
                  </a:lnTo>
                  <a:lnTo>
                    <a:pt x="1164" y="217"/>
                  </a:lnTo>
                  <a:lnTo>
                    <a:pt x="1165" y="246"/>
                  </a:lnTo>
                  <a:lnTo>
                    <a:pt x="1164" y="268"/>
                  </a:lnTo>
                  <a:lnTo>
                    <a:pt x="1164" y="288"/>
                  </a:lnTo>
                  <a:lnTo>
                    <a:pt x="1162" y="310"/>
                  </a:lnTo>
                  <a:lnTo>
                    <a:pt x="1160" y="331"/>
                  </a:lnTo>
                  <a:lnTo>
                    <a:pt x="1154" y="376"/>
                  </a:lnTo>
                  <a:lnTo>
                    <a:pt x="1146" y="421"/>
                  </a:lnTo>
                  <a:lnTo>
                    <a:pt x="1136" y="469"/>
                  </a:lnTo>
                  <a:lnTo>
                    <a:pt x="1123" y="518"/>
                  </a:lnTo>
                  <a:lnTo>
                    <a:pt x="1107" y="567"/>
                  </a:lnTo>
                  <a:lnTo>
                    <a:pt x="1090" y="618"/>
                  </a:lnTo>
                  <a:lnTo>
                    <a:pt x="1070" y="671"/>
                  </a:lnTo>
                  <a:lnTo>
                    <a:pt x="1048" y="725"/>
                  </a:lnTo>
                  <a:lnTo>
                    <a:pt x="1023" y="780"/>
                  </a:lnTo>
                  <a:lnTo>
                    <a:pt x="998" y="836"/>
                  </a:lnTo>
                  <a:lnTo>
                    <a:pt x="967" y="894"/>
                  </a:lnTo>
                  <a:lnTo>
                    <a:pt x="936" y="954"/>
                  </a:lnTo>
                  <a:lnTo>
                    <a:pt x="903" y="1014"/>
                  </a:lnTo>
                  <a:lnTo>
                    <a:pt x="867" y="1077"/>
                  </a:lnTo>
                  <a:lnTo>
                    <a:pt x="827" y="1143"/>
                  </a:lnTo>
                  <a:lnTo>
                    <a:pt x="787" y="1205"/>
                  </a:lnTo>
                  <a:lnTo>
                    <a:pt x="766" y="1233"/>
                  </a:lnTo>
                  <a:lnTo>
                    <a:pt x="746" y="1262"/>
                  </a:lnTo>
                  <a:lnTo>
                    <a:pt x="726" y="1289"/>
                  </a:lnTo>
                  <a:lnTo>
                    <a:pt x="706" y="1315"/>
                  </a:lnTo>
                  <a:lnTo>
                    <a:pt x="686" y="1340"/>
                  </a:lnTo>
                  <a:lnTo>
                    <a:pt x="666" y="1364"/>
                  </a:lnTo>
                  <a:lnTo>
                    <a:pt x="646" y="1387"/>
                  </a:lnTo>
                  <a:lnTo>
                    <a:pt x="627" y="1408"/>
                  </a:lnTo>
                  <a:lnTo>
                    <a:pt x="607" y="1430"/>
                  </a:lnTo>
                  <a:lnTo>
                    <a:pt x="587" y="1449"/>
                  </a:lnTo>
                  <a:lnTo>
                    <a:pt x="568" y="1467"/>
                  </a:lnTo>
                  <a:lnTo>
                    <a:pt x="548" y="1485"/>
                  </a:lnTo>
                  <a:lnTo>
                    <a:pt x="529" y="1501"/>
                  </a:lnTo>
                  <a:lnTo>
                    <a:pt x="508" y="1517"/>
                  </a:lnTo>
                  <a:lnTo>
                    <a:pt x="489" y="1532"/>
                  </a:lnTo>
                  <a:lnTo>
                    <a:pt x="469" y="1544"/>
                  </a:lnTo>
                  <a:lnTo>
                    <a:pt x="450" y="1557"/>
                  </a:lnTo>
                  <a:lnTo>
                    <a:pt x="431" y="1568"/>
                  </a:lnTo>
                  <a:lnTo>
                    <a:pt x="411" y="1578"/>
                  </a:lnTo>
                  <a:lnTo>
                    <a:pt x="392" y="1587"/>
                  </a:lnTo>
                  <a:lnTo>
                    <a:pt x="373" y="1595"/>
                  </a:lnTo>
                  <a:lnTo>
                    <a:pt x="354" y="1602"/>
                  </a:lnTo>
                  <a:lnTo>
                    <a:pt x="334" y="1608"/>
                  </a:lnTo>
                  <a:lnTo>
                    <a:pt x="315" y="1612"/>
                  </a:lnTo>
                  <a:lnTo>
                    <a:pt x="296" y="1617"/>
                  </a:lnTo>
                  <a:lnTo>
                    <a:pt x="277" y="1619"/>
                  </a:lnTo>
                  <a:lnTo>
                    <a:pt x="258" y="1620"/>
                  </a:lnTo>
                  <a:lnTo>
                    <a:pt x="239" y="1621"/>
                  </a:lnTo>
                  <a:lnTo>
                    <a:pt x="223" y="1620"/>
                  </a:lnTo>
                  <a:lnTo>
                    <a:pt x="206" y="1619"/>
                  </a:lnTo>
                  <a:lnTo>
                    <a:pt x="189" y="1617"/>
                  </a:lnTo>
                  <a:lnTo>
                    <a:pt x="175" y="1613"/>
                  </a:lnTo>
                  <a:lnTo>
                    <a:pt x="159" y="1608"/>
                  </a:lnTo>
                  <a:lnTo>
                    <a:pt x="144" y="1602"/>
                  </a:lnTo>
                  <a:lnTo>
                    <a:pt x="131" y="1595"/>
                  </a:lnTo>
                  <a:lnTo>
                    <a:pt x="118" y="1589"/>
                  </a:lnTo>
                  <a:lnTo>
                    <a:pt x="105" y="1579"/>
                  </a:lnTo>
                  <a:lnTo>
                    <a:pt x="93" y="1569"/>
                  </a:lnTo>
                  <a:lnTo>
                    <a:pt x="82" y="1559"/>
                  </a:lnTo>
                  <a:lnTo>
                    <a:pt x="71" y="1547"/>
                  </a:lnTo>
                  <a:lnTo>
                    <a:pt x="61" y="1534"/>
                  </a:lnTo>
                  <a:lnTo>
                    <a:pt x="52" y="1519"/>
                  </a:lnTo>
                  <a:lnTo>
                    <a:pt x="43" y="1505"/>
                  </a:lnTo>
                  <a:lnTo>
                    <a:pt x="34" y="1489"/>
                  </a:lnTo>
                  <a:lnTo>
                    <a:pt x="26" y="1472"/>
                  </a:lnTo>
                  <a:lnTo>
                    <a:pt x="19" y="1454"/>
                  </a:lnTo>
                  <a:lnTo>
                    <a:pt x="13" y="1434"/>
                  </a:lnTo>
                  <a:lnTo>
                    <a:pt x="8" y="1415"/>
                  </a:lnTo>
                  <a:lnTo>
                    <a:pt x="5" y="1395"/>
                  </a:lnTo>
                  <a:lnTo>
                    <a:pt x="3" y="1373"/>
                  </a:lnTo>
                  <a:lnTo>
                    <a:pt x="0" y="1351"/>
                  </a:lnTo>
                  <a:lnTo>
                    <a:pt x="0" y="1329"/>
                  </a:lnTo>
                  <a:lnTo>
                    <a:pt x="0" y="1289"/>
                  </a:lnTo>
                  <a:lnTo>
                    <a:pt x="4" y="1248"/>
                  </a:lnTo>
                  <a:lnTo>
                    <a:pt x="7" y="1208"/>
                  </a:lnTo>
                  <a:lnTo>
                    <a:pt x="14" y="1168"/>
                  </a:lnTo>
                  <a:lnTo>
                    <a:pt x="20" y="1126"/>
                  </a:lnTo>
                  <a:lnTo>
                    <a:pt x="29" y="1084"/>
                  </a:lnTo>
                  <a:lnTo>
                    <a:pt x="41" y="1042"/>
                  </a:lnTo>
                  <a:lnTo>
                    <a:pt x="53" y="1000"/>
                  </a:lnTo>
                  <a:lnTo>
                    <a:pt x="67" y="957"/>
                  </a:lnTo>
                  <a:lnTo>
                    <a:pt x="83" y="913"/>
                  </a:lnTo>
                  <a:lnTo>
                    <a:pt x="101" y="869"/>
                  </a:lnTo>
                  <a:lnTo>
                    <a:pt x="120" y="825"/>
                  </a:lnTo>
                  <a:lnTo>
                    <a:pt x="141" y="780"/>
                  </a:lnTo>
                  <a:lnTo>
                    <a:pt x="163" y="735"/>
                  </a:lnTo>
                  <a:lnTo>
                    <a:pt x="187" y="689"/>
                  </a:lnTo>
                  <a:lnTo>
                    <a:pt x="213" y="643"/>
                  </a:lnTo>
                  <a:lnTo>
                    <a:pt x="238" y="601"/>
                  </a:lnTo>
                  <a:lnTo>
                    <a:pt x="264" y="561"/>
                  </a:lnTo>
                  <a:lnTo>
                    <a:pt x="290" y="521"/>
                  </a:lnTo>
                  <a:lnTo>
                    <a:pt x="316" y="482"/>
                  </a:lnTo>
                  <a:lnTo>
                    <a:pt x="344" y="445"/>
                  </a:lnTo>
                  <a:lnTo>
                    <a:pt x="372" y="409"/>
                  </a:lnTo>
                  <a:lnTo>
                    <a:pt x="400" y="373"/>
                  </a:lnTo>
                  <a:lnTo>
                    <a:pt x="429" y="339"/>
                  </a:lnTo>
                  <a:lnTo>
                    <a:pt x="458" y="306"/>
                  </a:lnTo>
                  <a:lnTo>
                    <a:pt x="488" y="275"/>
                  </a:lnTo>
                  <a:lnTo>
                    <a:pt x="520" y="245"/>
                  </a:lnTo>
                  <a:lnTo>
                    <a:pt x="550" y="216"/>
                  </a:lnTo>
                  <a:lnTo>
                    <a:pt x="582" y="187"/>
                  </a:lnTo>
                  <a:lnTo>
                    <a:pt x="615" y="161"/>
                  </a:lnTo>
                  <a:lnTo>
                    <a:pt x="647" y="135"/>
                  </a:lnTo>
                  <a:lnTo>
                    <a:pt x="680" y="111"/>
                  </a:lnTo>
                  <a:lnTo>
                    <a:pt x="699" y="98"/>
                  </a:lnTo>
                  <a:lnTo>
                    <a:pt x="720" y="85"/>
                  </a:lnTo>
                  <a:lnTo>
                    <a:pt x="738" y="74"/>
                  </a:lnTo>
                  <a:lnTo>
                    <a:pt x="757" y="63"/>
                  </a:lnTo>
                  <a:lnTo>
                    <a:pt x="775" y="52"/>
                  </a:lnTo>
                  <a:lnTo>
                    <a:pt x="794" y="43"/>
                  </a:lnTo>
                  <a:lnTo>
                    <a:pt x="812" y="35"/>
                  </a:lnTo>
                  <a:lnTo>
                    <a:pt x="830" y="29"/>
                  </a:lnTo>
                  <a:lnTo>
                    <a:pt x="848" y="22"/>
                  </a:lnTo>
                  <a:lnTo>
                    <a:pt x="866" y="16"/>
                  </a:lnTo>
                  <a:lnTo>
                    <a:pt x="883" y="11"/>
                  </a:lnTo>
                  <a:lnTo>
                    <a:pt x="900" y="7"/>
                  </a:lnTo>
                  <a:lnTo>
                    <a:pt x="917" y="5"/>
                  </a:lnTo>
                  <a:lnTo>
                    <a:pt x="934" y="2"/>
                  </a:lnTo>
                  <a:lnTo>
                    <a:pt x="950" y="1"/>
                  </a:lnTo>
                  <a:lnTo>
                    <a:pt x="966" y="0"/>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10" name="Freeform 14"/>
            <p:cNvSpPr>
              <a:spLocks/>
            </p:cNvSpPr>
            <p:nvPr/>
          </p:nvSpPr>
          <p:spPr bwMode="auto">
            <a:xfrm>
              <a:off x="13291362" y="7123919"/>
              <a:ext cx="314325" cy="392113"/>
            </a:xfrm>
            <a:custGeom>
              <a:avLst/>
              <a:gdLst/>
              <a:ahLst/>
              <a:cxnLst>
                <a:cxn ang="0">
                  <a:pos x="596" y="1131"/>
                </a:cxn>
                <a:cxn ang="0">
                  <a:pos x="492" y="1253"/>
                </a:cxn>
                <a:cxn ang="0">
                  <a:pos x="404" y="1330"/>
                </a:cxn>
                <a:cxn ang="0">
                  <a:pos x="317" y="1376"/>
                </a:cxn>
                <a:cxn ang="0">
                  <a:pos x="231" y="1392"/>
                </a:cxn>
                <a:cxn ang="0">
                  <a:pos x="162" y="1380"/>
                </a:cxn>
                <a:cxn ang="0">
                  <a:pos x="103" y="1350"/>
                </a:cxn>
                <a:cxn ang="0">
                  <a:pos x="55" y="1296"/>
                </a:cxn>
                <a:cxn ang="0">
                  <a:pos x="12" y="1200"/>
                </a:cxn>
                <a:cxn ang="0">
                  <a:pos x="1" y="1062"/>
                </a:cxn>
                <a:cxn ang="0">
                  <a:pos x="38" y="851"/>
                </a:cxn>
                <a:cxn ang="0">
                  <a:pos x="127" y="620"/>
                </a:cxn>
                <a:cxn ang="0">
                  <a:pos x="268" y="373"/>
                </a:cxn>
                <a:cxn ang="0">
                  <a:pos x="422" y="169"/>
                </a:cxn>
                <a:cxn ang="0">
                  <a:pos x="558" y="45"/>
                </a:cxn>
                <a:cxn ang="0">
                  <a:pos x="644" y="2"/>
                </a:cxn>
                <a:cxn ang="0">
                  <a:pos x="683" y="1"/>
                </a:cxn>
                <a:cxn ang="0">
                  <a:pos x="723" y="22"/>
                </a:cxn>
                <a:cxn ang="0">
                  <a:pos x="748" y="56"/>
                </a:cxn>
                <a:cxn ang="0">
                  <a:pos x="754" y="89"/>
                </a:cxn>
                <a:cxn ang="0">
                  <a:pos x="731" y="145"/>
                </a:cxn>
                <a:cxn ang="0">
                  <a:pos x="614" y="296"/>
                </a:cxn>
                <a:cxn ang="0">
                  <a:pos x="415" y="578"/>
                </a:cxn>
                <a:cxn ang="0">
                  <a:pos x="293" y="822"/>
                </a:cxn>
                <a:cxn ang="0">
                  <a:pos x="252" y="940"/>
                </a:cxn>
                <a:cxn ang="0">
                  <a:pos x="236" y="1039"/>
                </a:cxn>
                <a:cxn ang="0">
                  <a:pos x="245" y="1099"/>
                </a:cxn>
                <a:cxn ang="0">
                  <a:pos x="265" y="1121"/>
                </a:cxn>
                <a:cxn ang="0">
                  <a:pos x="296" y="1127"/>
                </a:cxn>
                <a:cxn ang="0">
                  <a:pos x="347" y="1115"/>
                </a:cxn>
                <a:cxn ang="0">
                  <a:pos x="446" y="1038"/>
                </a:cxn>
                <a:cxn ang="0">
                  <a:pos x="564" y="890"/>
                </a:cxn>
                <a:cxn ang="0">
                  <a:pos x="699" y="672"/>
                </a:cxn>
                <a:cxn ang="0">
                  <a:pos x="820" y="410"/>
                </a:cxn>
                <a:cxn ang="0">
                  <a:pos x="891" y="238"/>
                </a:cxn>
                <a:cxn ang="0">
                  <a:pos x="972" y="115"/>
                </a:cxn>
                <a:cxn ang="0">
                  <a:pos x="1039" y="61"/>
                </a:cxn>
                <a:cxn ang="0">
                  <a:pos x="1080" y="49"/>
                </a:cxn>
                <a:cxn ang="0">
                  <a:pos x="1122" y="57"/>
                </a:cxn>
                <a:cxn ang="0">
                  <a:pos x="1160" y="90"/>
                </a:cxn>
                <a:cxn ang="0">
                  <a:pos x="1183" y="137"/>
                </a:cxn>
                <a:cxn ang="0">
                  <a:pos x="1178" y="199"/>
                </a:cxn>
                <a:cxn ang="0">
                  <a:pos x="1142" y="303"/>
                </a:cxn>
                <a:cxn ang="0">
                  <a:pos x="991" y="610"/>
                </a:cxn>
                <a:cxn ang="0">
                  <a:pos x="932" y="755"/>
                </a:cxn>
                <a:cxn ang="0">
                  <a:pos x="908" y="860"/>
                </a:cxn>
                <a:cxn ang="0">
                  <a:pos x="905" y="954"/>
                </a:cxn>
                <a:cxn ang="0">
                  <a:pos x="919" y="1041"/>
                </a:cxn>
                <a:cxn ang="0">
                  <a:pos x="948" y="1121"/>
                </a:cxn>
                <a:cxn ang="0">
                  <a:pos x="991" y="1185"/>
                </a:cxn>
                <a:cxn ang="0">
                  <a:pos x="1117" y="1270"/>
                </a:cxn>
                <a:cxn ang="0">
                  <a:pos x="1163" y="1326"/>
                </a:cxn>
                <a:cxn ang="0">
                  <a:pos x="1167" y="1395"/>
                </a:cxn>
                <a:cxn ang="0">
                  <a:pos x="1141" y="1440"/>
                </a:cxn>
                <a:cxn ang="0">
                  <a:pos x="1091" y="1473"/>
                </a:cxn>
                <a:cxn ang="0">
                  <a:pos x="1026" y="1480"/>
                </a:cxn>
                <a:cxn ang="0">
                  <a:pos x="954" y="1467"/>
                </a:cxn>
                <a:cxn ang="0">
                  <a:pos x="884" y="1434"/>
                </a:cxn>
                <a:cxn ang="0">
                  <a:pos x="821" y="1381"/>
                </a:cxn>
                <a:cxn ang="0">
                  <a:pos x="771" y="1319"/>
                </a:cxn>
                <a:cxn ang="0">
                  <a:pos x="734" y="1241"/>
                </a:cxn>
                <a:cxn ang="0">
                  <a:pos x="709" y="1147"/>
                </a:cxn>
                <a:cxn ang="0">
                  <a:pos x="695" y="998"/>
                </a:cxn>
              </a:cxnLst>
              <a:rect l="0" t="0" r="r" b="b"/>
              <a:pathLst>
                <a:path w="1185" h="1481">
                  <a:moveTo>
                    <a:pt x="695" y="998"/>
                  </a:moveTo>
                  <a:lnTo>
                    <a:pt x="669" y="1034"/>
                  </a:lnTo>
                  <a:lnTo>
                    <a:pt x="643" y="1068"/>
                  </a:lnTo>
                  <a:lnTo>
                    <a:pt x="620" y="1100"/>
                  </a:lnTo>
                  <a:lnTo>
                    <a:pt x="596" y="1131"/>
                  </a:lnTo>
                  <a:lnTo>
                    <a:pt x="573" y="1159"/>
                  </a:lnTo>
                  <a:lnTo>
                    <a:pt x="552" y="1186"/>
                  </a:lnTo>
                  <a:lnTo>
                    <a:pt x="530" y="1211"/>
                  </a:lnTo>
                  <a:lnTo>
                    <a:pt x="509" y="1234"/>
                  </a:lnTo>
                  <a:lnTo>
                    <a:pt x="492" y="1253"/>
                  </a:lnTo>
                  <a:lnTo>
                    <a:pt x="475" y="1271"/>
                  </a:lnTo>
                  <a:lnTo>
                    <a:pt x="457" y="1287"/>
                  </a:lnTo>
                  <a:lnTo>
                    <a:pt x="440" y="1303"/>
                  </a:lnTo>
                  <a:lnTo>
                    <a:pt x="422" y="1317"/>
                  </a:lnTo>
                  <a:lnTo>
                    <a:pt x="404" y="1330"/>
                  </a:lnTo>
                  <a:lnTo>
                    <a:pt x="387" y="1342"/>
                  </a:lnTo>
                  <a:lnTo>
                    <a:pt x="370" y="1352"/>
                  </a:lnTo>
                  <a:lnTo>
                    <a:pt x="352" y="1361"/>
                  </a:lnTo>
                  <a:lnTo>
                    <a:pt x="335" y="1369"/>
                  </a:lnTo>
                  <a:lnTo>
                    <a:pt x="317" y="1376"/>
                  </a:lnTo>
                  <a:lnTo>
                    <a:pt x="300" y="1381"/>
                  </a:lnTo>
                  <a:lnTo>
                    <a:pt x="283" y="1386"/>
                  </a:lnTo>
                  <a:lnTo>
                    <a:pt x="266" y="1389"/>
                  </a:lnTo>
                  <a:lnTo>
                    <a:pt x="248" y="1391"/>
                  </a:lnTo>
                  <a:lnTo>
                    <a:pt x="231" y="1392"/>
                  </a:lnTo>
                  <a:lnTo>
                    <a:pt x="217" y="1391"/>
                  </a:lnTo>
                  <a:lnTo>
                    <a:pt x="202" y="1389"/>
                  </a:lnTo>
                  <a:lnTo>
                    <a:pt x="188" y="1387"/>
                  </a:lnTo>
                  <a:lnTo>
                    <a:pt x="174" y="1385"/>
                  </a:lnTo>
                  <a:lnTo>
                    <a:pt x="162" y="1380"/>
                  </a:lnTo>
                  <a:lnTo>
                    <a:pt x="150" y="1376"/>
                  </a:lnTo>
                  <a:lnTo>
                    <a:pt x="137" y="1371"/>
                  </a:lnTo>
                  <a:lnTo>
                    <a:pt x="125" y="1364"/>
                  </a:lnTo>
                  <a:lnTo>
                    <a:pt x="114" y="1358"/>
                  </a:lnTo>
                  <a:lnTo>
                    <a:pt x="103" y="1350"/>
                  </a:lnTo>
                  <a:lnTo>
                    <a:pt x="93" y="1341"/>
                  </a:lnTo>
                  <a:lnTo>
                    <a:pt x="83" y="1330"/>
                  </a:lnTo>
                  <a:lnTo>
                    <a:pt x="73" y="1320"/>
                  </a:lnTo>
                  <a:lnTo>
                    <a:pt x="64" y="1309"/>
                  </a:lnTo>
                  <a:lnTo>
                    <a:pt x="55" y="1296"/>
                  </a:lnTo>
                  <a:lnTo>
                    <a:pt x="46" y="1283"/>
                  </a:lnTo>
                  <a:lnTo>
                    <a:pt x="36" y="1263"/>
                  </a:lnTo>
                  <a:lnTo>
                    <a:pt x="26" y="1243"/>
                  </a:lnTo>
                  <a:lnTo>
                    <a:pt x="18" y="1222"/>
                  </a:lnTo>
                  <a:lnTo>
                    <a:pt x="12" y="1200"/>
                  </a:lnTo>
                  <a:lnTo>
                    <a:pt x="7" y="1176"/>
                  </a:lnTo>
                  <a:lnTo>
                    <a:pt x="3" y="1152"/>
                  </a:lnTo>
                  <a:lnTo>
                    <a:pt x="1" y="1127"/>
                  </a:lnTo>
                  <a:lnTo>
                    <a:pt x="0" y="1101"/>
                  </a:lnTo>
                  <a:lnTo>
                    <a:pt x="1" y="1062"/>
                  </a:lnTo>
                  <a:lnTo>
                    <a:pt x="4" y="1021"/>
                  </a:lnTo>
                  <a:lnTo>
                    <a:pt x="10" y="979"/>
                  </a:lnTo>
                  <a:lnTo>
                    <a:pt x="17" y="937"/>
                  </a:lnTo>
                  <a:lnTo>
                    <a:pt x="27" y="894"/>
                  </a:lnTo>
                  <a:lnTo>
                    <a:pt x="38" y="851"/>
                  </a:lnTo>
                  <a:lnTo>
                    <a:pt x="51" y="806"/>
                  </a:lnTo>
                  <a:lnTo>
                    <a:pt x="67" y="761"/>
                  </a:lnTo>
                  <a:lnTo>
                    <a:pt x="85" y="714"/>
                  </a:lnTo>
                  <a:lnTo>
                    <a:pt x="105" y="668"/>
                  </a:lnTo>
                  <a:lnTo>
                    <a:pt x="127" y="620"/>
                  </a:lnTo>
                  <a:lnTo>
                    <a:pt x="151" y="573"/>
                  </a:lnTo>
                  <a:lnTo>
                    <a:pt x="178" y="524"/>
                  </a:lnTo>
                  <a:lnTo>
                    <a:pt x="205" y="474"/>
                  </a:lnTo>
                  <a:lnTo>
                    <a:pt x="236" y="424"/>
                  </a:lnTo>
                  <a:lnTo>
                    <a:pt x="268" y="373"/>
                  </a:lnTo>
                  <a:lnTo>
                    <a:pt x="299" y="326"/>
                  </a:lnTo>
                  <a:lnTo>
                    <a:pt x="331" y="283"/>
                  </a:lnTo>
                  <a:lnTo>
                    <a:pt x="361" y="242"/>
                  </a:lnTo>
                  <a:lnTo>
                    <a:pt x="392" y="204"/>
                  </a:lnTo>
                  <a:lnTo>
                    <a:pt x="422" y="169"/>
                  </a:lnTo>
                  <a:lnTo>
                    <a:pt x="453" y="137"/>
                  </a:lnTo>
                  <a:lnTo>
                    <a:pt x="484" y="107"/>
                  </a:lnTo>
                  <a:lnTo>
                    <a:pt x="514" y="80"/>
                  </a:lnTo>
                  <a:lnTo>
                    <a:pt x="537" y="62"/>
                  </a:lnTo>
                  <a:lnTo>
                    <a:pt x="558" y="45"/>
                  </a:lnTo>
                  <a:lnTo>
                    <a:pt x="580" y="31"/>
                  </a:lnTo>
                  <a:lnTo>
                    <a:pt x="600" y="20"/>
                  </a:lnTo>
                  <a:lnTo>
                    <a:pt x="618" y="11"/>
                  </a:lnTo>
                  <a:lnTo>
                    <a:pt x="635" y="4"/>
                  </a:lnTo>
                  <a:lnTo>
                    <a:pt x="644" y="2"/>
                  </a:lnTo>
                  <a:lnTo>
                    <a:pt x="652" y="1"/>
                  </a:lnTo>
                  <a:lnTo>
                    <a:pt x="660" y="0"/>
                  </a:lnTo>
                  <a:lnTo>
                    <a:pt x="668" y="0"/>
                  </a:lnTo>
                  <a:lnTo>
                    <a:pt x="676" y="0"/>
                  </a:lnTo>
                  <a:lnTo>
                    <a:pt x="683" y="1"/>
                  </a:lnTo>
                  <a:lnTo>
                    <a:pt x="692" y="3"/>
                  </a:lnTo>
                  <a:lnTo>
                    <a:pt x="700" y="6"/>
                  </a:lnTo>
                  <a:lnTo>
                    <a:pt x="708" y="11"/>
                  </a:lnTo>
                  <a:lnTo>
                    <a:pt x="715" y="15"/>
                  </a:lnTo>
                  <a:lnTo>
                    <a:pt x="723" y="22"/>
                  </a:lnTo>
                  <a:lnTo>
                    <a:pt x="730" y="29"/>
                  </a:lnTo>
                  <a:lnTo>
                    <a:pt x="736" y="36"/>
                  </a:lnTo>
                  <a:lnTo>
                    <a:pt x="740" y="43"/>
                  </a:lnTo>
                  <a:lnTo>
                    <a:pt x="745" y="49"/>
                  </a:lnTo>
                  <a:lnTo>
                    <a:pt x="748" y="56"/>
                  </a:lnTo>
                  <a:lnTo>
                    <a:pt x="750" y="63"/>
                  </a:lnTo>
                  <a:lnTo>
                    <a:pt x="753" y="69"/>
                  </a:lnTo>
                  <a:lnTo>
                    <a:pt x="754" y="76"/>
                  </a:lnTo>
                  <a:lnTo>
                    <a:pt x="754" y="82"/>
                  </a:lnTo>
                  <a:lnTo>
                    <a:pt x="754" y="89"/>
                  </a:lnTo>
                  <a:lnTo>
                    <a:pt x="753" y="96"/>
                  </a:lnTo>
                  <a:lnTo>
                    <a:pt x="750" y="103"/>
                  </a:lnTo>
                  <a:lnTo>
                    <a:pt x="748" y="110"/>
                  </a:lnTo>
                  <a:lnTo>
                    <a:pt x="742" y="127"/>
                  </a:lnTo>
                  <a:lnTo>
                    <a:pt x="731" y="145"/>
                  </a:lnTo>
                  <a:lnTo>
                    <a:pt x="719" y="164"/>
                  </a:lnTo>
                  <a:lnTo>
                    <a:pt x="704" y="186"/>
                  </a:lnTo>
                  <a:lnTo>
                    <a:pt x="685" y="209"/>
                  </a:lnTo>
                  <a:lnTo>
                    <a:pt x="663" y="236"/>
                  </a:lnTo>
                  <a:lnTo>
                    <a:pt x="614" y="296"/>
                  </a:lnTo>
                  <a:lnTo>
                    <a:pt x="568" y="355"/>
                  </a:lnTo>
                  <a:lnTo>
                    <a:pt x="526" y="413"/>
                  </a:lnTo>
                  <a:lnTo>
                    <a:pt x="486" y="469"/>
                  </a:lnTo>
                  <a:lnTo>
                    <a:pt x="449" y="524"/>
                  </a:lnTo>
                  <a:lnTo>
                    <a:pt x="415" y="578"/>
                  </a:lnTo>
                  <a:lnTo>
                    <a:pt x="384" y="632"/>
                  </a:lnTo>
                  <a:lnTo>
                    <a:pt x="357" y="683"/>
                  </a:lnTo>
                  <a:lnTo>
                    <a:pt x="328" y="740"/>
                  </a:lnTo>
                  <a:lnTo>
                    <a:pt x="304" y="796"/>
                  </a:lnTo>
                  <a:lnTo>
                    <a:pt x="293" y="822"/>
                  </a:lnTo>
                  <a:lnTo>
                    <a:pt x="283" y="847"/>
                  </a:lnTo>
                  <a:lnTo>
                    <a:pt x="274" y="872"/>
                  </a:lnTo>
                  <a:lnTo>
                    <a:pt x="266" y="896"/>
                  </a:lnTo>
                  <a:lnTo>
                    <a:pt x="258" y="919"/>
                  </a:lnTo>
                  <a:lnTo>
                    <a:pt x="252" y="940"/>
                  </a:lnTo>
                  <a:lnTo>
                    <a:pt x="247" y="962"/>
                  </a:lnTo>
                  <a:lnTo>
                    <a:pt x="242" y="982"/>
                  </a:lnTo>
                  <a:lnTo>
                    <a:pt x="239" y="1003"/>
                  </a:lnTo>
                  <a:lnTo>
                    <a:pt x="237" y="1021"/>
                  </a:lnTo>
                  <a:lnTo>
                    <a:pt x="236" y="1039"/>
                  </a:lnTo>
                  <a:lnTo>
                    <a:pt x="236" y="1057"/>
                  </a:lnTo>
                  <a:lnTo>
                    <a:pt x="236" y="1073"/>
                  </a:lnTo>
                  <a:lnTo>
                    <a:pt x="239" y="1088"/>
                  </a:lnTo>
                  <a:lnTo>
                    <a:pt x="241" y="1093"/>
                  </a:lnTo>
                  <a:lnTo>
                    <a:pt x="245" y="1099"/>
                  </a:lnTo>
                  <a:lnTo>
                    <a:pt x="247" y="1105"/>
                  </a:lnTo>
                  <a:lnTo>
                    <a:pt x="251" y="1109"/>
                  </a:lnTo>
                  <a:lnTo>
                    <a:pt x="256" y="1114"/>
                  </a:lnTo>
                  <a:lnTo>
                    <a:pt x="260" y="1117"/>
                  </a:lnTo>
                  <a:lnTo>
                    <a:pt x="265" y="1121"/>
                  </a:lnTo>
                  <a:lnTo>
                    <a:pt x="270" y="1123"/>
                  </a:lnTo>
                  <a:lnTo>
                    <a:pt x="276" y="1125"/>
                  </a:lnTo>
                  <a:lnTo>
                    <a:pt x="283" y="1126"/>
                  </a:lnTo>
                  <a:lnTo>
                    <a:pt x="289" y="1127"/>
                  </a:lnTo>
                  <a:lnTo>
                    <a:pt x="296" y="1127"/>
                  </a:lnTo>
                  <a:lnTo>
                    <a:pt x="305" y="1127"/>
                  </a:lnTo>
                  <a:lnTo>
                    <a:pt x="313" y="1126"/>
                  </a:lnTo>
                  <a:lnTo>
                    <a:pt x="320" y="1125"/>
                  </a:lnTo>
                  <a:lnTo>
                    <a:pt x="329" y="1123"/>
                  </a:lnTo>
                  <a:lnTo>
                    <a:pt x="347" y="1115"/>
                  </a:lnTo>
                  <a:lnTo>
                    <a:pt x="365" y="1106"/>
                  </a:lnTo>
                  <a:lnTo>
                    <a:pt x="384" y="1093"/>
                  </a:lnTo>
                  <a:lnTo>
                    <a:pt x="404" y="1077"/>
                  </a:lnTo>
                  <a:lnTo>
                    <a:pt x="424" y="1059"/>
                  </a:lnTo>
                  <a:lnTo>
                    <a:pt x="446" y="1038"/>
                  </a:lnTo>
                  <a:lnTo>
                    <a:pt x="468" y="1014"/>
                  </a:lnTo>
                  <a:lnTo>
                    <a:pt x="491" y="988"/>
                  </a:lnTo>
                  <a:lnTo>
                    <a:pt x="515" y="958"/>
                  </a:lnTo>
                  <a:lnTo>
                    <a:pt x="539" y="925"/>
                  </a:lnTo>
                  <a:lnTo>
                    <a:pt x="564" y="890"/>
                  </a:lnTo>
                  <a:lnTo>
                    <a:pt x="591" y="853"/>
                  </a:lnTo>
                  <a:lnTo>
                    <a:pt x="618" y="812"/>
                  </a:lnTo>
                  <a:lnTo>
                    <a:pt x="644" y="769"/>
                  </a:lnTo>
                  <a:lnTo>
                    <a:pt x="672" y="721"/>
                  </a:lnTo>
                  <a:lnTo>
                    <a:pt x="699" y="672"/>
                  </a:lnTo>
                  <a:lnTo>
                    <a:pt x="726" y="622"/>
                  </a:lnTo>
                  <a:lnTo>
                    <a:pt x="750" y="571"/>
                  </a:lnTo>
                  <a:lnTo>
                    <a:pt x="775" y="519"/>
                  </a:lnTo>
                  <a:lnTo>
                    <a:pt x="797" y="466"/>
                  </a:lnTo>
                  <a:lnTo>
                    <a:pt x="820" y="410"/>
                  </a:lnTo>
                  <a:lnTo>
                    <a:pt x="841" y="355"/>
                  </a:lnTo>
                  <a:lnTo>
                    <a:pt x="852" y="324"/>
                  </a:lnTo>
                  <a:lnTo>
                    <a:pt x="864" y="295"/>
                  </a:lnTo>
                  <a:lnTo>
                    <a:pt x="877" y="266"/>
                  </a:lnTo>
                  <a:lnTo>
                    <a:pt x="891" y="238"/>
                  </a:lnTo>
                  <a:lnTo>
                    <a:pt x="906" y="211"/>
                  </a:lnTo>
                  <a:lnTo>
                    <a:pt x="921" y="185"/>
                  </a:lnTo>
                  <a:lnTo>
                    <a:pt x="937" y="160"/>
                  </a:lnTo>
                  <a:lnTo>
                    <a:pt x="955" y="136"/>
                  </a:lnTo>
                  <a:lnTo>
                    <a:pt x="972" y="115"/>
                  </a:lnTo>
                  <a:lnTo>
                    <a:pt x="988" y="97"/>
                  </a:lnTo>
                  <a:lnTo>
                    <a:pt x="1005" y="82"/>
                  </a:lnTo>
                  <a:lnTo>
                    <a:pt x="1022" y="71"/>
                  </a:lnTo>
                  <a:lnTo>
                    <a:pt x="1030" y="65"/>
                  </a:lnTo>
                  <a:lnTo>
                    <a:pt x="1039" y="61"/>
                  </a:lnTo>
                  <a:lnTo>
                    <a:pt x="1046" y="57"/>
                  </a:lnTo>
                  <a:lnTo>
                    <a:pt x="1055" y="54"/>
                  </a:lnTo>
                  <a:lnTo>
                    <a:pt x="1063" y="52"/>
                  </a:lnTo>
                  <a:lnTo>
                    <a:pt x="1071" y="51"/>
                  </a:lnTo>
                  <a:lnTo>
                    <a:pt x="1080" y="49"/>
                  </a:lnTo>
                  <a:lnTo>
                    <a:pt x="1088" y="49"/>
                  </a:lnTo>
                  <a:lnTo>
                    <a:pt x="1097" y="49"/>
                  </a:lnTo>
                  <a:lnTo>
                    <a:pt x="1106" y="51"/>
                  </a:lnTo>
                  <a:lnTo>
                    <a:pt x="1113" y="54"/>
                  </a:lnTo>
                  <a:lnTo>
                    <a:pt x="1122" y="57"/>
                  </a:lnTo>
                  <a:lnTo>
                    <a:pt x="1130" y="62"/>
                  </a:lnTo>
                  <a:lnTo>
                    <a:pt x="1138" y="67"/>
                  </a:lnTo>
                  <a:lnTo>
                    <a:pt x="1146" y="73"/>
                  </a:lnTo>
                  <a:lnTo>
                    <a:pt x="1152" y="81"/>
                  </a:lnTo>
                  <a:lnTo>
                    <a:pt x="1160" y="90"/>
                  </a:lnTo>
                  <a:lnTo>
                    <a:pt x="1167" y="98"/>
                  </a:lnTo>
                  <a:lnTo>
                    <a:pt x="1173" y="108"/>
                  </a:lnTo>
                  <a:lnTo>
                    <a:pt x="1177" y="118"/>
                  </a:lnTo>
                  <a:lnTo>
                    <a:pt x="1180" y="128"/>
                  </a:lnTo>
                  <a:lnTo>
                    <a:pt x="1183" y="137"/>
                  </a:lnTo>
                  <a:lnTo>
                    <a:pt x="1184" y="147"/>
                  </a:lnTo>
                  <a:lnTo>
                    <a:pt x="1185" y="157"/>
                  </a:lnTo>
                  <a:lnTo>
                    <a:pt x="1184" y="170"/>
                  </a:lnTo>
                  <a:lnTo>
                    <a:pt x="1182" y="183"/>
                  </a:lnTo>
                  <a:lnTo>
                    <a:pt x="1178" y="199"/>
                  </a:lnTo>
                  <a:lnTo>
                    <a:pt x="1174" y="216"/>
                  </a:lnTo>
                  <a:lnTo>
                    <a:pt x="1168" y="234"/>
                  </a:lnTo>
                  <a:lnTo>
                    <a:pt x="1161" y="256"/>
                  </a:lnTo>
                  <a:lnTo>
                    <a:pt x="1152" y="278"/>
                  </a:lnTo>
                  <a:lnTo>
                    <a:pt x="1142" y="303"/>
                  </a:lnTo>
                  <a:lnTo>
                    <a:pt x="1119" y="356"/>
                  </a:lnTo>
                  <a:lnTo>
                    <a:pt x="1090" y="416"/>
                  </a:lnTo>
                  <a:lnTo>
                    <a:pt x="1056" y="483"/>
                  </a:lnTo>
                  <a:lnTo>
                    <a:pt x="1017" y="558"/>
                  </a:lnTo>
                  <a:lnTo>
                    <a:pt x="991" y="610"/>
                  </a:lnTo>
                  <a:lnTo>
                    <a:pt x="967" y="661"/>
                  </a:lnTo>
                  <a:lnTo>
                    <a:pt x="957" y="685"/>
                  </a:lnTo>
                  <a:lnTo>
                    <a:pt x="948" y="709"/>
                  </a:lnTo>
                  <a:lnTo>
                    <a:pt x="939" y="733"/>
                  </a:lnTo>
                  <a:lnTo>
                    <a:pt x="932" y="755"/>
                  </a:lnTo>
                  <a:lnTo>
                    <a:pt x="926" y="777"/>
                  </a:lnTo>
                  <a:lnTo>
                    <a:pt x="919" y="798"/>
                  </a:lnTo>
                  <a:lnTo>
                    <a:pt x="915" y="820"/>
                  </a:lnTo>
                  <a:lnTo>
                    <a:pt x="910" y="840"/>
                  </a:lnTo>
                  <a:lnTo>
                    <a:pt x="908" y="860"/>
                  </a:lnTo>
                  <a:lnTo>
                    <a:pt x="906" y="879"/>
                  </a:lnTo>
                  <a:lnTo>
                    <a:pt x="903" y="898"/>
                  </a:lnTo>
                  <a:lnTo>
                    <a:pt x="903" y="916"/>
                  </a:lnTo>
                  <a:lnTo>
                    <a:pt x="903" y="934"/>
                  </a:lnTo>
                  <a:lnTo>
                    <a:pt x="905" y="954"/>
                  </a:lnTo>
                  <a:lnTo>
                    <a:pt x="907" y="972"/>
                  </a:lnTo>
                  <a:lnTo>
                    <a:pt x="909" y="990"/>
                  </a:lnTo>
                  <a:lnTo>
                    <a:pt x="911" y="1007"/>
                  </a:lnTo>
                  <a:lnTo>
                    <a:pt x="915" y="1024"/>
                  </a:lnTo>
                  <a:lnTo>
                    <a:pt x="919" y="1041"/>
                  </a:lnTo>
                  <a:lnTo>
                    <a:pt x="924" y="1058"/>
                  </a:lnTo>
                  <a:lnTo>
                    <a:pt x="929" y="1074"/>
                  </a:lnTo>
                  <a:lnTo>
                    <a:pt x="935" y="1090"/>
                  </a:lnTo>
                  <a:lnTo>
                    <a:pt x="941" y="1106"/>
                  </a:lnTo>
                  <a:lnTo>
                    <a:pt x="948" y="1121"/>
                  </a:lnTo>
                  <a:lnTo>
                    <a:pt x="956" y="1135"/>
                  </a:lnTo>
                  <a:lnTo>
                    <a:pt x="965" y="1150"/>
                  </a:lnTo>
                  <a:lnTo>
                    <a:pt x="974" y="1164"/>
                  </a:lnTo>
                  <a:lnTo>
                    <a:pt x="984" y="1177"/>
                  </a:lnTo>
                  <a:lnTo>
                    <a:pt x="991" y="1185"/>
                  </a:lnTo>
                  <a:lnTo>
                    <a:pt x="999" y="1194"/>
                  </a:lnTo>
                  <a:lnTo>
                    <a:pt x="1013" y="1204"/>
                  </a:lnTo>
                  <a:lnTo>
                    <a:pt x="1027" y="1216"/>
                  </a:lnTo>
                  <a:lnTo>
                    <a:pt x="1066" y="1241"/>
                  </a:lnTo>
                  <a:lnTo>
                    <a:pt x="1117" y="1270"/>
                  </a:lnTo>
                  <a:lnTo>
                    <a:pt x="1129" y="1279"/>
                  </a:lnTo>
                  <a:lnTo>
                    <a:pt x="1140" y="1288"/>
                  </a:lnTo>
                  <a:lnTo>
                    <a:pt x="1149" y="1300"/>
                  </a:lnTo>
                  <a:lnTo>
                    <a:pt x="1157" y="1312"/>
                  </a:lnTo>
                  <a:lnTo>
                    <a:pt x="1163" y="1326"/>
                  </a:lnTo>
                  <a:lnTo>
                    <a:pt x="1167" y="1341"/>
                  </a:lnTo>
                  <a:lnTo>
                    <a:pt x="1169" y="1357"/>
                  </a:lnTo>
                  <a:lnTo>
                    <a:pt x="1170" y="1374"/>
                  </a:lnTo>
                  <a:lnTo>
                    <a:pt x="1169" y="1384"/>
                  </a:lnTo>
                  <a:lnTo>
                    <a:pt x="1167" y="1395"/>
                  </a:lnTo>
                  <a:lnTo>
                    <a:pt x="1165" y="1404"/>
                  </a:lnTo>
                  <a:lnTo>
                    <a:pt x="1160" y="1414"/>
                  </a:lnTo>
                  <a:lnTo>
                    <a:pt x="1155" y="1423"/>
                  </a:lnTo>
                  <a:lnTo>
                    <a:pt x="1149" y="1433"/>
                  </a:lnTo>
                  <a:lnTo>
                    <a:pt x="1141" y="1440"/>
                  </a:lnTo>
                  <a:lnTo>
                    <a:pt x="1132" y="1450"/>
                  </a:lnTo>
                  <a:lnTo>
                    <a:pt x="1122" y="1456"/>
                  </a:lnTo>
                  <a:lnTo>
                    <a:pt x="1112" y="1463"/>
                  </a:lnTo>
                  <a:lnTo>
                    <a:pt x="1102" y="1469"/>
                  </a:lnTo>
                  <a:lnTo>
                    <a:pt x="1091" y="1473"/>
                  </a:lnTo>
                  <a:lnTo>
                    <a:pt x="1079" y="1477"/>
                  </a:lnTo>
                  <a:lnTo>
                    <a:pt x="1066" y="1479"/>
                  </a:lnTo>
                  <a:lnTo>
                    <a:pt x="1054" y="1480"/>
                  </a:lnTo>
                  <a:lnTo>
                    <a:pt x="1041" y="1481"/>
                  </a:lnTo>
                  <a:lnTo>
                    <a:pt x="1026" y="1480"/>
                  </a:lnTo>
                  <a:lnTo>
                    <a:pt x="1012" y="1479"/>
                  </a:lnTo>
                  <a:lnTo>
                    <a:pt x="996" y="1478"/>
                  </a:lnTo>
                  <a:lnTo>
                    <a:pt x="982" y="1475"/>
                  </a:lnTo>
                  <a:lnTo>
                    <a:pt x="967" y="1471"/>
                  </a:lnTo>
                  <a:lnTo>
                    <a:pt x="954" y="1467"/>
                  </a:lnTo>
                  <a:lnTo>
                    <a:pt x="939" y="1462"/>
                  </a:lnTo>
                  <a:lnTo>
                    <a:pt x="926" y="1456"/>
                  </a:lnTo>
                  <a:lnTo>
                    <a:pt x="911" y="1450"/>
                  </a:lnTo>
                  <a:lnTo>
                    <a:pt x="898" y="1442"/>
                  </a:lnTo>
                  <a:lnTo>
                    <a:pt x="884" y="1434"/>
                  </a:lnTo>
                  <a:lnTo>
                    <a:pt x="871" y="1425"/>
                  </a:lnTo>
                  <a:lnTo>
                    <a:pt x="859" y="1416"/>
                  </a:lnTo>
                  <a:lnTo>
                    <a:pt x="845" y="1405"/>
                  </a:lnTo>
                  <a:lnTo>
                    <a:pt x="833" y="1394"/>
                  </a:lnTo>
                  <a:lnTo>
                    <a:pt x="821" y="1381"/>
                  </a:lnTo>
                  <a:lnTo>
                    <a:pt x="810" y="1370"/>
                  </a:lnTo>
                  <a:lnTo>
                    <a:pt x="798" y="1359"/>
                  </a:lnTo>
                  <a:lnTo>
                    <a:pt x="790" y="1345"/>
                  </a:lnTo>
                  <a:lnTo>
                    <a:pt x="779" y="1333"/>
                  </a:lnTo>
                  <a:lnTo>
                    <a:pt x="771" y="1319"/>
                  </a:lnTo>
                  <a:lnTo>
                    <a:pt x="763" y="1304"/>
                  </a:lnTo>
                  <a:lnTo>
                    <a:pt x="755" y="1290"/>
                  </a:lnTo>
                  <a:lnTo>
                    <a:pt x="747" y="1274"/>
                  </a:lnTo>
                  <a:lnTo>
                    <a:pt x="740" y="1257"/>
                  </a:lnTo>
                  <a:lnTo>
                    <a:pt x="734" y="1241"/>
                  </a:lnTo>
                  <a:lnTo>
                    <a:pt x="728" y="1223"/>
                  </a:lnTo>
                  <a:lnTo>
                    <a:pt x="723" y="1204"/>
                  </a:lnTo>
                  <a:lnTo>
                    <a:pt x="718" y="1186"/>
                  </a:lnTo>
                  <a:lnTo>
                    <a:pt x="714" y="1166"/>
                  </a:lnTo>
                  <a:lnTo>
                    <a:pt x="709" y="1147"/>
                  </a:lnTo>
                  <a:lnTo>
                    <a:pt x="707" y="1126"/>
                  </a:lnTo>
                  <a:lnTo>
                    <a:pt x="704" y="1109"/>
                  </a:lnTo>
                  <a:lnTo>
                    <a:pt x="701" y="1083"/>
                  </a:lnTo>
                  <a:lnTo>
                    <a:pt x="698" y="1046"/>
                  </a:lnTo>
                  <a:lnTo>
                    <a:pt x="695" y="998"/>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11" name="Freeform 15"/>
            <p:cNvSpPr>
              <a:spLocks noEditPoints="1"/>
            </p:cNvSpPr>
            <p:nvPr/>
          </p:nvSpPr>
          <p:spPr bwMode="auto">
            <a:xfrm>
              <a:off x="13643787" y="6668306"/>
              <a:ext cx="506413" cy="908050"/>
            </a:xfrm>
            <a:custGeom>
              <a:avLst/>
              <a:gdLst/>
              <a:ahLst/>
              <a:cxnLst>
                <a:cxn ang="0">
                  <a:pos x="1843" y="7"/>
                </a:cxn>
                <a:cxn ang="0">
                  <a:pos x="1881" y="34"/>
                </a:cxn>
                <a:cxn ang="0">
                  <a:pos x="1904" y="74"/>
                </a:cxn>
                <a:cxn ang="0">
                  <a:pos x="1913" y="117"/>
                </a:cxn>
                <a:cxn ang="0">
                  <a:pos x="1908" y="172"/>
                </a:cxn>
                <a:cxn ang="0">
                  <a:pos x="1886" y="251"/>
                </a:cxn>
                <a:cxn ang="0">
                  <a:pos x="1802" y="440"/>
                </a:cxn>
                <a:cxn ang="0">
                  <a:pos x="1550" y="919"/>
                </a:cxn>
                <a:cxn ang="0">
                  <a:pos x="1269" y="1428"/>
                </a:cxn>
                <a:cxn ang="0">
                  <a:pos x="1005" y="1890"/>
                </a:cxn>
                <a:cxn ang="0">
                  <a:pos x="755" y="2305"/>
                </a:cxn>
                <a:cxn ang="0">
                  <a:pos x="611" y="2544"/>
                </a:cxn>
                <a:cxn ang="0">
                  <a:pos x="557" y="2633"/>
                </a:cxn>
                <a:cxn ang="0">
                  <a:pos x="525" y="2667"/>
                </a:cxn>
                <a:cxn ang="0">
                  <a:pos x="491" y="2685"/>
                </a:cxn>
                <a:cxn ang="0">
                  <a:pos x="454" y="2689"/>
                </a:cxn>
                <a:cxn ang="0">
                  <a:pos x="411" y="2667"/>
                </a:cxn>
                <a:cxn ang="0">
                  <a:pos x="374" y="2622"/>
                </a:cxn>
                <a:cxn ang="0">
                  <a:pos x="355" y="2572"/>
                </a:cxn>
                <a:cxn ang="0">
                  <a:pos x="351" y="2514"/>
                </a:cxn>
                <a:cxn ang="0">
                  <a:pos x="377" y="2424"/>
                </a:cxn>
                <a:cxn ang="0">
                  <a:pos x="427" y="2328"/>
                </a:cxn>
                <a:cxn ang="0">
                  <a:pos x="496" y="2219"/>
                </a:cxn>
                <a:cxn ang="0">
                  <a:pos x="637" y="1990"/>
                </a:cxn>
                <a:cxn ang="0">
                  <a:pos x="828" y="1665"/>
                </a:cxn>
                <a:cxn ang="0">
                  <a:pos x="989" y="1390"/>
                </a:cxn>
                <a:cxn ang="0">
                  <a:pos x="1147" y="1100"/>
                </a:cxn>
                <a:cxn ang="0">
                  <a:pos x="1374" y="676"/>
                </a:cxn>
                <a:cxn ang="0">
                  <a:pos x="1469" y="503"/>
                </a:cxn>
                <a:cxn ang="0">
                  <a:pos x="1544" y="366"/>
                </a:cxn>
                <a:cxn ang="0">
                  <a:pos x="1619" y="222"/>
                </a:cxn>
                <a:cxn ang="0">
                  <a:pos x="1679" y="97"/>
                </a:cxn>
                <a:cxn ang="0">
                  <a:pos x="1708" y="52"/>
                </a:cxn>
                <a:cxn ang="0">
                  <a:pos x="1741" y="21"/>
                </a:cxn>
                <a:cxn ang="0">
                  <a:pos x="1778" y="4"/>
                </a:cxn>
                <a:cxn ang="0">
                  <a:pos x="233" y="2924"/>
                </a:cxn>
                <a:cxn ang="0">
                  <a:pos x="282" y="2936"/>
                </a:cxn>
                <a:cxn ang="0">
                  <a:pos x="324" y="2972"/>
                </a:cxn>
                <a:cxn ang="0">
                  <a:pos x="341" y="3009"/>
                </a:cxn>
                <a:cxn ang="0">
                  <a:pos x="347" y="3053"/>
                </a:cxn>
                <a:cxn ang="0">
                  <a:pos x="331" y="3172"/>
                </a:cxn>
                <a:cxn ang="0">
                  <a:pos x="284" y="3296"/>
                </a:cxn>
                <a:cxn ang="0">
                  <a:pos x="249" y="3355"/>
                </a:cxn>
                <a:cxn ang="0">
                  <a:pos x="209" y="3397"/>
                </a:cxn>
                <a:cxn ang="0">
                  <a:pos x="163" y="3422"/>
                </a:cxn>
                <a:cxn ang="0">
                  <a:pos x="111" y="3431"/>
                </a:cxn>
                <a:cxn ang="0">
                  <a:pos x="63" y="3423"/>
                </a:cxn>
                <a:cxn ang="0">
                  <a:pos x="28" y="3399"/>
                </a:cxn>
                <a:cxn ang="0">
                  <a:pos x="7" y="3359"/>
                </a:cxn>
                <a:cxn ang="0">
                  <a:pos x="0" y="3304"/>
                </a:cxn>
                <a:cxn ang="0">
                  <a:pos x="5" y="3239"/>
                </a:cxn>
                <a:cxn ang="0">
                  <a:pos x="20" y="3174"/>
                </a:cxn>
                <a:cxn ang="0">
                  <a:pos x="78" y="3044"/>
                </a:cxn>
                <a:cxn ang="0">
                  <a:pos x="114" y="2991"/>
                </a:cxn>
                <a:cxn ang="0">
                  <a:pos x="152" y="2953"/>
                </a:cxn>
                <a:cxn ang="0">
                  <a:pos x="192" y="2930"/>
                </a:cxn>
                <a:cxn ang="0">
                  <a:pos x="233" y="2924"/>
                </a:cxn>
              </a:cxnLst>
              <a:rect l="0" t="0" r="r" b="b"/>
              <a:pathLst>
                <a:path w="1914" h="3431">
                  <a:moveTo>
                    <a:pt x="1808" y="0"/>
                  </a:moveTo>
                  <a:lnTo>
                    <a:pt x="1820" y="1"/>
                  </a:lnTo>
                  <a:lnTo>
                    <a:pt x="1832" y="3"/>
                  </a:lnTo>
                  <a:lnTo>
                    <a:pt x="1843" y="7"/>
                  </a:lnTo>
                  <a:lnTo>
                    <a:pt x="1855" y="11"/>
                  </a:lnTo>
                  <a:lnTo>
                    <a:pt x="1865" y="17"/>
                  </a:lnTo>
                  <a:lnTo>
                    <a:pt x="1874" y="25"/>
                  </a:lnTo>
                  <a:lnTo>
                    <a:pt x="1881" y="34"/>
                  </a:lnTo>
                  <a:lnTo>
                    <a:pt x="1889" y="44"/>
                  </a:lnTo>
                  <a:lnTo>
                    <a:pt x="1895" y="53"/>
                  </a:lnTo>
                  <a:lnTo>
                    <a:pt x="1900" y="63"/>
                  </a:lnTo>
                  <a:lnTo>
                    <a:pt x="1904" y="74"/>
                  </a:lnTo>
                  <a:lnTo>
                    <a:pt x="1907" y="84"/>
                  </a:lnTo>
                  <a:lnTo>
                    <a:pt x="1910" y="94"/>
                  </a:lnTo>
                  <a:lnTo>
                    <a:pt x="1912" y="105"/>
                  </a:lnTo>
                  <a:lnTo>
                    <a:pt x="1913" y="117"/>
                  </a:lnTo>
                  <a:lnTo>
                    <a:pt x="1914" y="128"/>
                  </a:lnTo>
                  <a:lnTo>
                    <a:pt x="1913" y="142"/>
                  </a:lnTo>
                  <a:lnTo>
                    <a:pt x="1912" y="156"/>
                  </a:lnTo>
                  <a:lnTo>
                    <a:pt x="1908" y="172"/>
                  </a:lnTo>
                  <a:lnTo>
                    <a:pt x="1905" y="189"/>
                  </a:lnTo>
                  <a:lnTo>
                    <a:pt x="1899" y="209"/>
                  </a:lnTo>
                  <a:lnTo>
                    <a:pt x="1893" y="229"/>
                  </a:lnTo>
                  <a:lnTo>
                    <a:pt x="1886" y="251"/>
                  </a:lnTo>
                  <a:lnTo>
                    <a:pt x="1877" y="273"/>
                  </a:lnTo>
                  <a:lnTo>
                    <a:pt x="1857" y="323"/>
                  </a:lnTo>
                  <a:lnTo>
                    <a:pt x="1832" y="379"/>
                  </a:lnTo>
                  <a:lnTo>
                    <a:pt x="1802" y="440"/>
                  </a:lnTo>
                  <a:lnTo>
                    <a:pt x="1769" y="507"/>
                  </a:lnTo>
                  <a:lnTo>
                    <a:pt x="1695" y="648"/>
                  </a:lnTo>
                  <a:lnTo>
                    <a:pt x="1621" y="785"/>
                  </a:lnTo>
                  <a:lnTo>
                    <a:pt x="1550" y="919"/>
                  </a:lnTo>
                  <a:lnTo>
                    <a:pt x="1478" y="1051"/>
                  </a:lnTo>
                  <a:lnTo>
                    <a:pt x="1408" y="1180"/>
                  </a:lnTo>
                  <a:lnTo>
                    <a:pt x="1339" y="1305"/>
                  </a:lnTo>
                  <a:lnTo>
                    <a:pt x="1269" y="1428"/>
                  </a:lnTo>
                  <a:lnTo>
                    <a:pt x="1202" y="1547"/>
                  </a:lnTo>
                  <a:lnTo>
                    <a:pt x="1135" y="1664"/>
                  </a:lnTo>
                  <a:lnTo>
                    <a:pt x="1070" y="1779"/>
                  </a:lnTo>
                  <a:lnTo>
                    <a:pt x="1005" y="1890"/>
                  </a:lnTo>
                  <a:lnTo>
                    <a:pt x="941" y="1998"/>
                  </a:lnTo>
                  <a:lnTo>
                    <a:pt x="877" y="2103"/>
                  </a:lnTo>
                  <a:lnTo>
                    <a:pt x="816" y="2206"/>
                  </a:lnTo>
                  <a:lnTo>
                    <a:pt x="755" y="2305"/>
                  </a:lnTo>
                  <a:lnTo>
                    <a:pt x="694" y="2402"/>
                  </a:lnTo>
                  <a:lnTo>
                    <a:pt x="659" y="2460"/>
                  </a:lnTo>
                  <a:lnTo>
                    <a:pt x="631" y="2506"/>
                  </a:lnTo>
                  <a:lnTo>
                    <a:pt x="611" y="2544"/>
                  </a:lnTo>
                  <a:lnTo>
                    <a:pt x="597" y="2570"/>
                  </a:lnTo>
                  <a:lnTo>
                    <a:pt x="582" y="2597"/>
                  </a:lnTo>
                  <a:lnTo>
                    <a:pt x="566" y="2622"/>
                  </a:lnTo>
                  <a:lnTo>
                    <a:pt x="557" y="2633"/>
                  </a:lnTo>
                  <a:lnTo>
                    <a:pt x="549" y="2642"/>
                  </a:lnTo>
                  <a:lnTo>
                    <a:pt x="541" y="2651"/>
                  </a:lnTo>
                  <a:lnTo>
                    <a:pt x="532" y="2659"/>
                  </a:lnTo>
                  <a:lnTo>
                    <a:pt x="525" y="2667"/>
                  </a:lnTo>
                  <a:lnTo>
                    <a:pt x="517" y="2673"/>
                  </a:lnTo>
                  <a:lnTo>
                    <a:pt x="508" y="2677"/>
                  </a:lnTo>
                  <a:lnTo>
                    <a:pt x="500" y="2682"/>
                  </a:lnTo>
                  <a:lnTo>
                    <a:pt x="491" y="2685"/>
                  </a:lnTo>
                  <a:lnTo>
                    <a:pt x="483" y="2688"/>
                  </a:lnTo>
                  <a:lnTo>
                    <a:pt x="474" y="2689"/>
                  </a:lnTo>
                  <a:lnTo>
                    <a:pt x="466" y="2690"/>
                  </a:lnTo>
                  <a:lnTo>
                    <a:pt x="454" y="2689"/>
                  </a:lnTo>
                  <a:lnTo>
                    <a:pt x="443" y="2687"/>
                  </a:lnTo>
                  <a:lnTo>
                    <a:pt x="432" y="2682"/>
                  </a:lnTo>
                  <a:lnTo>
                    <a:pt x="421" y="2675"/>
                  </a:lnTo>
                  <a:lnTo>
                    <a:pt x="411" y="2667"/>
                  </a:lnTo>
                  <a:lnTo>
                    <a:pt x="401" y="2658"/>
                  </a:lnTo>
                  <a:lnTo>
                    <a:pt x="391" y="2647"/>
                  </a:lnTo>
                  <a:lnTo>
                    <a:pt x="382" y="2633"/>
                  </a:lnTo>
                  <a:lnTo>
                    <a:pt x="374" y="2622"/>
                  </a:lnTo>
                  <a:lnTo>
                    <a:pt x="368" y="2609"/>
                  </a:lnTo>
                  <a:lnTo>
                    <a:pt x="363" y="2597"/>
                  </a:lnTo>
                  <a:lnTo>
                    <a:pt x="358" y="2584"/>
                  </a:lnTo>
                  <a:lnTo>
                    <a:pt x="355" y="2572"/>
                  </a:lnTo>
                  <a:lnTo>
                    <a:pt x="351" y="2558"/>
                  </a:lnTo>
                  <a:lnTo>
                    <a:pt x="350" y="2546"/>
                  </a:lnTo>
                  <a:lnTo>
                    <a:pt x="350" y="2532"/>
                  </a:lnTo>
                  <a:lnTo>
                    <a:pt x="351" y="2514"/>
                  </a:lnTo>
                  <a:lnTo>
                    <a:pt x="355" y="2495"/>
                  </a:lnTo>
                  <a:lnTo>
                    <a:pt x="360" y="2473"/>
                  </a:lnTo>
                  <a:lnTo>
                    <a:pt x="367" y="2449"/>
                  </a:lnTo>
                  <a:lnTo>
                    <a:pt x="377" y="2424"/>
                  </a:lnTo>
                  <a:lnTo>
                    <a:pt x="389" y="2398"/>
                  </a:lnTo>
                  <a:lnTo>
                    <a:pt x="404" y="2370"/>
                  </a:lnTo>
                  <a:lnTo>
                    <a:pt x="421" y="2341"/>
                  </a:lnTo>
                  <a:lnTo>
                    <a:pt x="427" y="2328"/>
                  </a:lnTo>
                  <a:lnTo>
                    <a:pt x="437" y="2311"/>
                  </a:lnTo>
                  <a:lnTo>
                    <a:pt x="453" y="2286"/>
                  </a:lnTo>
                  <a:lnTo>
                    <a:pt x="472" y="2257"/>
                  </a:lnTo>
                  <a:lnTo>
                    <a:pt x="496" y="2219"/>
                  </a:lnTo>
                  <a:lnTo>
                    <a:pt x="522" y="2176"/>
                  </a:lnTo>
                  <a:lnTo>
                    <a:pt x="554" y="2127"/>
                  </a:lnTo>
                  <a:lnTo>
                    <a:pt x="589" y="2072"/>
                  </a:lnTo>
                  <a:lnTo>
                    <a:pt x="637" y="1990"/>
                  </a:lnTo>
                  <a:lnTo>
                    <a:pt x="685" y="1909"/>
                  </a:lnTo>
                  <a:lnTo>
                    <a:pt x="732" y="1828"/>
                  </a:lnTo>
                  <a:lnTo>
                    <a:pt x="780" y="1747"/>
                  </a:lnTo>
                  <a:lnTo>
                    <a:pt x="828" y="1665"/>
                  </a:lnTo>
                  <a:lnTo>
                    <a:pt x="875" y="1585"/>
                  </a:lnTo>
                  <a:lnTo>
                    <a:pt x="922" y="1505"/>
                  </a:lnTo>
                  <a:lnTo>
                    <a:pt x="970" y="1425"/>
                  </a:lnTo>
                  <a:lnTo>
                    <a:pt x="989" y="1390"/>
                  </a:lnTo>
                  <a:lnTo>
                    <a:pt x="1017" y="1340"/>
                  </a:lnTo>
                  <a:lnTo>
                    <a:pt x="1053" y="1275"/>
                  </a:lnTo>
                  <a:lnTo>
                    <a:pt x="1096" y="1195"/>
                  </a:lnTo>
                  <a:lnTo>
                    <a:pt x="1147" y="1100"/>
                  </a:lnTo>
                  <a:lnTo>
                    <a:pt x="1206" y="990"/>
                  </a:lnTo>
                  <a:lnTo>
                    <a:pt x="1273" y="866"/>
                  </a:lnTo>
                  <a:lnTo>
                    <a:pt x="1348" y="726"/>
                  </a:lnTo>
                  <a:lnTo>
                    <a:pt x="1374" y="676"/>
                  </a:lnTo>
                  <a:lnTo>
                    <a:pt x="1400" y="628"/>
                  </a:lnTo>
                  <a:lnTo>
                    <a:pt x="1425" y="583"/>
                  </a:lnTo>
                  <a:lnTo>
                    <a:pt x="1448" y="541"/>
                  </a:lnTo>
                  <a:lnTo>
                    <a:pt x="1469" y="503"/>
                  </a:lnTo>
                  <a:lnTo>
                    <a:pt x="1489" y="466"/>
                  </a:lnTo>
                  <a:lnTo>
                    <a:pt x="1507" y="432"/>
                  </a:lnTo>
                  <a:lnTo>
                    <a:pt x="1525" y="402"/>
                  </a:lnTo>
                  <a:lnTo>
                    <a:pt x="1544" y="366"/>
                  </a:lnTo>
                  <a:lnTo>
                    <a:pt x="1563" y="330"/>
                  </a:lnTo>
                  <a:lnTo>
                    <a:pt x="1582" y="295"/>
                  </a:lnTo>
                  <a:lnTo>
                    <a:pt x="1600" y="259"/>
                  </a:lnTo>
                  <a:lnTo>
                    <a:pt x="1619" y="222"/>
                  </a:lnTo>
                  <a:lnTo>
                    <a:pt x="1637" y="185"/>
                  </a:lnTo>
                  <a:lnTo>
                    <a:pt x="1655" y="149"/>
                  </a:lnTo>
                  <a:lnTo>
                    <a:pt x="1673" y="111"/>
                  </a:lnTo>
                  <a:lnTo>
                    <a:pt x="1679" y="97"/>
                  </a:lnTo>
                  <a:lnTo>
                    <a:pt x="1686" y="85"/>
                  </a:lnTo>
                  <a:lnTo>
                    <a:pt x="1694" y="74"/>
                  </a:lnTo>
                  <a:lnTo>
                    <a:pt x="1700" y="62"/>
                  </a:lnTo>
                  <a:lnTo>
                    <a:pt x="1708" y="52"/>
                  </a:lnTo>
                  <a:lnTo>
                    <a:pt x="1716" y="43"/>
                  </a:lnTo>
                  <a:lnTo>
                    <a:pt x="1724" y="35"/>
                  </a:lnTo>
                  <a:lnTo>
                    <a:pt x="1733" y="27"/>
                  </a:lnTo>
                  <a:lnTo>
                    <a:pt x="1741" y="21"/>
                  </a:lnTo>
                  <a:lnTo>
                    <a:pt x="1750" y="16"/>
                  </a:lnTo>
                  <a:lnTo>
                    <a:pt x="1759" y="11"/>
                  </a:lnTo>
                  <a:lnTo>
                    <a:pt x="1769" y="7"/>
                  </a:lnTo>
                  <a:lnTo>
                    <a:pt x="1778" y="4"/>
                  </a:lnTo>
                  <a:lnTo>
                    <a:pt x="1788" y="2"/>
                  </a:lnTo>
                  <a:lnTo>
                    <a:pt x="1798" y="0"/>
                  </a:lnTo>
                  <a:lnTo>
                    <a:pt x="1808" y="0"/>
                  </a:lnTo>
                  <a:close/>
                  <a:moveTo>
                    <a:pt x="233" y="2924"/>
                  </a:moveTo>
                  <a:lnTo>
                    <a:pt x="246" y="2925"/>
                  </a:lnTo>
                  <a:lnTo>
                    <a:pt x="259" y="2927"/>
                  </a:lnTo>
                  <a:lnTo>
                    <a:pt x="271" y="2930"/>
                  </a:lnTo>
                  <a:lnTo>
                    <a:pt x="282" y="2936"/>
                  </a:lnTo>
                  <a:lnTo>
                    <a:pt x="293" y="2943"/>
                  </a:lnTo>
                  <a:lnTo>
                    <a:pt x="303" y="2951"/>
                  </a:lnTo>
                  <a:lnTo>
                    <a:pt x="313" y="2961"/>
                  </a:lnTo>
                  <a:lnTo>
                    <a:pt x="324" y="2972"/>
                  </a:lnTo>
                  <a:lnTo>
                    <a:pt x="329" y="2980"/>
                  </a:lnTo>
                  <a:lnTo>
                    <a:pt x="334" y="2989"/>
                  </a:lnTo>
                  <a:lnTo>
                    <a:pt x="338" y="2999"/>
                  </a:lnTo>
                  <a:lnTo>
                    <a:pt x="341" y="3009"/>
                  </a:lnTo>
                  <a:lnTo>
                    <a:pt x="344" y="3019"/>
                  </a:lnTo>
                  <a:lnTo>
                    <a:pt x="346" y="3030"/>
                  </a:lnTo>
                  <a:lnTo>
                    <a:pt x="347" y="3042"/>
                  </a:lnTo>
                  <a:lnTo>
                    <a:pt x="347" y="3053"/>
                  </a:lnTo>
                  <a:lnTo>
                    <a:pt x="347" y="3083"/>
                  </a:lnTo>
                  <a:lnTo>
                    <a:pt x="344" y="3112"/>
                  </a:lnTo>
                  <a:lnTo>
                    <a:pt x="338" y="3142"/>
                  </a:lnTo>
                  <a:lnTo>
                    <a:pt x="331" y="3172"/>
                  </a:lnTo>
                  <a:lnTo>
                    <a:pt x="322" y="3202"/>
                  </a:lnTo>
                  <a:lnTo>
                    <a:pt x="312" y="3233"/>
                  </a:lnTo>
                  <a:lnTo>
                    <a:pt x="299" y="3264"/>
                  </a:lnTo>
                  <a:lnTo>
                    <a:pt x="284" y="3296"/>
                  </a:lnTo>
                  <a:lnTo>
                    <a:pt x="276" y="3312"/>
                  </a:lnTo>
                  <a:lnTo>
                    <a:pt x="268" y="3328"/>
                  </a:lnTo>
                  <a:lnTo>
                    <a:pt x="258" y="3341"/>
                  </a:lnTo>
                  <a:lnTo>
                    <a:pt x="249" y="3355"/>
                  </a:lnTo>
                  <a:lnTo>
                    <a:pt x="240" y="3367"/>
                  </a:lnTo>
                  <a:lnTo>
                    <a:pt x="230" y="3378"/>
                  </a:lnTo>
                  <a:lnTo>
                    <a:pt x="219" y="3388"/>
                  </a:lnTo>
                  <a:lnTo>
                    <a:pt x="209" y="3397"/>
                  </a:lnTo>
                  <a:lnTo>
                    <a:pt x="197" y="3405"/>
                  </a:lnTo>
                  <a:lnTo>
                    <a:pt x="186" y="3412"/>
                  </a:lnTo>
                  <a:lnTo>
                    <a:pt x="175" y="3417"/>
                  </a:lnTo>
                  <a:lnTo>
                    <a:pt x="163" y="3422"/>
                  </a:lnTo>
                  <a:lnTo>
                    <a:pt x="150" y="3426"/>
                  </a:lnTo>
                  <a:lnTo>
                    <a:pt x="138" y="3429"/>
                  </a:lnTo>
                  <a:lnTo>
                    <a:pt x="125" y="3430"/>
                  </a:lnTo>
                  <a:lnTo>
                    <a:pt x="111" y="3431"/>
                  </a:lnTo>
                  <a:lnTo>
                    <a:pt x="98" y="3430"/>
                  </a:lnTo>
                  <a:lnTo>
                    <a:pt x="86" y="3429"/>
                  </a:lnTo>
                  <a:lnTo>
                    <a:pt x="73" y="3426"/>
                  </a:lnTo>
                  <a:lnTo>
                    <a:pt x="63" y="3423"/>
                  </a:lnTo>
                  <a:lnTo>
                    <a:pt x="53" y="3418"/>
                  </a:lnTo>
                  <a:lnTo>
                    <a:pt x="43" y="3413"/>
                  </a:lnTo>
                  <a:lnTo>
                    <a:pt x="35" y="3406"/>
                  </a:lnTo>
                  <a:lnTo>
                    <a:pt x="28" y="3399"/>
                  </a:lnTo>
                  <a:lnTo>
                    <a:pt x="21" y="3390"/>
                  </a:lnTo>
                  <a:lnTo>
                    <a:pt x="15" y="3381"/>
                  </a:lnTo>
                  <a:lnTo>
                    <a:pt x="11" y="3371"/>
                  </a:lnTo>
                  <a:lnTo>
                    <a:pt x="7" y="3359"/>
                  </a:lnTo>
                  <a:lnTo>
                    <a:pt x="4" y="3347"/>
                  </a:lnTo>
                  <a:lnTo>
                    <a:pt x="2" y="3333"/>
                  </a:lnTo>
                  <a:lnTo>
                    <a:pt x="1" y="3319"/>
                  </a:lnTo>
                  <a:lnTo>
                    <a:pt x="0" y="3304"/>
                  </a:lnTo>
                  <a:lnTo>
                    <a:pt x="1" y="3288"/>
                  </a:lnTo>
                  <a:lnTo>
                    <a:pt x="1" y="3271"/>
                  </a:lnTo>
                  <a:lnTo>
                    <a:pt x="3" y="3255"/>
                  </a:lnTo>
                  <a:lnTo>
                    <a:pt x="5" y="3239"/>
                  </a:lnTo>
                  <a:lnTo>
                    <a:pt x="7" y="3223"/>
                  </a:lnTo>
                  <a:lnTo>
                    <a:pt x="11" y="3207"/>
                  </a:lnTo>
                  <a:lnTo>
                    <a:pt x="15" y="3190"/>
                  </a:lnTo>
                  <a:lnTo>
                    <a:pt x="20" y="3174"/>
                  </a:lnTo>
                  <a:lnTo>
                    <a:pt x="30" y="3143"/>
                  </a:lnTo>
                  <a:lnTo>
                    <a:pt x="43" y="3110"/>
                  </a:lnTo>
                  <a:lnTo>
                    <a:pt x="60" y="3077"/>
                  </a:lnTo>
                  <a:lnTo>
                    <a:pt x="78" y="3044"/>
                  </a:lnTo>
                  <a:lnTo>
                    <a:pt x="87" y="3029"/>
                  </a:lnTo>
                  <a:lnTo>
                    <a:pt x="96" y="3016"/>
                  </a:lnTo>
                  <a:lnTo>
                    <a:pt x="105" y="3003"/>
                  </a:lnTo>
                  <a:lnTo>
                    <a:pt x="114" y="2991"/>
                  </a:lnTo>
                  <a:lnTo>
                    <a:pt x="124" y="2980"/>
                  </a:lnTo>
                  <a:lnTo>
                    <a:pt x="133" y="2970"/>
                  </a:lnTo>
                  <a:lnTo>
                    <a:pt x="143" y="2961"/>
                  </a:lnTo>
                  <a:lnTo>
                    <a:pt x="152" y="2953"/>
                  </a:lnTo>
                  <a:lnTo>
                    <a:pt x="162" y="2946"/>
                  </a:lnTo>
                  <a:lnTo>
                    <a:pt x="172" y="2941"/>
                  </a:lnTo>
                  <a:lnTo>
                    <a:pt x="182" y="2935"/>
                  </a:lnTo>
                  <a:lnTo>
                    <a:pt x="192" y="2930"/>
                  </a:lnTo>
                  <a:lnTo>
                    <a:pt x="202" y="2928"/>
                  </a:lnTo>
                  <a:lnTo>
                    <a:pt x="212" y="2926"/>
                  </a:lnTo>
                  <a:lnTo>
                    <a:pt x="223" y="2924"/>
                  </a:lnTo>
                  <a:lnTo>
                    <a:pt x="233" y="2924"/>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12" name="Freeform 16"/>
            <p:cNvSpPr>
              <a:spLocks noEditPoints="1"/>
            </p:cNvSpPr>
            <p:nvPr/>
          </p:nvSpPr>
          <p:spPr bwMode="auto">
            <a:xfrm>
              <a:off x="13986687" y="6668306"/>
              <a:ext cx="506413" cy="908050"/>
            </a:xfrm>
            <a:custGeom>
              <a:avLst/>
              <a:gdLst/>
              <a:ahLst/>
              <a:cxnLst>
                <a:cxn ang="0">
                  <a:pos x="1844" y="7"/>
                </a:cxn>
                <a:cxn ang="0">
                  <a:pos x="1882" y="34"/>
                </a:cxn>
                <a:cxn ang="0">
                  <a:pos x="1904" y="74"/>
                </a:cxn>
                <a:cxn ang="0">
                  <a:pos x="1913" y="117"/>
                </a:cxn>
                <a:cxn ang="0">
                  <a:pos x="1909" y="172"/>
                </a:cxn>
                <a:cxn ang="0">
                  <a:pos x="1887" y="251"/>
                </a:cxn>
                <a:cxn ang="0">
                  <a:pos x="1803" y="440"/>
                </a:cxn>
                <a:cxn ang="0">
                  <a:pos x="1549" y="919"/>
                </a:cxn>
                <a:cxn ang="0">
                  <a:pos x="1270" y="1428"/>
                </a:cxn>
                <a:cxn ang="0">
                  <a:pos x="1005" y="1890"/>
                </a:cxn>
                <a:cxn ang="0">
                  <a:pos x="754" y="2305"/>
                </a:cxn>
                <a:cxn ang="0">
                  <a:pos x="611" y="2544"/>
                </a:cxn>
                <a:cxn ang="0">
                  <a:pos x="558" y="2633"/>
                </a:cxn>
                <a:cxn ang="0">
                  <a:pos x="525" y="2667"/>
                </a:cxn>
                <a:cxn ang="0">
                  <a:pos x="492" y="2685"/>
                </a:cxn>
                <a:cxn ang="0">
                  <a:pos x="455" y="2689"/>
                </a:cxn>
                <a:cxn ang="0">
                  <a:pos x="410" y="2667"/>
                </a:cxn>
                <a:cxn ang="0">
                  <a:pos x="374" y="2622"/>
                </a:cxn>
                <a:cxn ang="0">
                  <a:pos x="354" y="2572"/>
                </a:cxn>
                <a:cxn ang="0">
                  <a:pos x="351" y="2514"/>
                </a:cxn>
                <a:cxn ang="0">
                  <a:pos x="378" y="2424"/>
                </a:cxn>
                <a:cxn ang="0">
                  <a:pos x="427" y="2328"/>
                </a:cxn>
                <a:cxn ang="0">
                  <a:pos x="496" y="2219"/>
                </a:cxn>
                <a:cxn ang="0">
                  <a:pos x="638" y="1990"/>
                </a:cxn>
                <a:cxn ang="0">
                  <a:pos x="828" y="1665"/>
                </a:cxn>
                <a:cxn ang="0">
                  <a:pos x="990" y="1390"/>
                </a:cxn>
                <a:cxn ang="0">
                  <a:pos x="1147" y="1100"/>
                </a:cxn>
                <a:cxn ang="0">
                  <a:pos x="1375" y="676"/>
                </a:cxn>
                <a:cxn ang="0">
                  <a:pos x="1469" y="503"/>
                </a:cxn>
                <a:cxn ang="0">
                  <a:pos x="1544" y="366"/>
                </a:cxn>
                <a:cxn ang="0">
                  <a:pos x="1619" y="222"/>
                </a:cxn>
                <a:cxn ang="0">
                  <a:pos x="1679" y="97"/>
                </a:cxn>
                <a:cxn ang="0">
                  <a:pos x="1709" y="52"/>
                </a:cxn>
                <a:cxn ang="0">
                  <a:pos x="1741" y="21"/>
                </a:cxn>
                <a:cxn ang="0">
                  <a:pos x="1778" y="4"/>
                </a:cxn>
                <a:cxn ang="0">
                  <a:pos x="234" y="2924"/>
                </a:cxn>
                <a:cxn ang="0">
                  <a:pos x="283" y="2936"/>
                </a:cxn>
                <a:cxn ang="0">
                  <a:pos x="323" y="2972"/>
                </a:cxn>
                <a:cxn ang="0">
                  <a:pos x="342" y="3009"/>
                </a:cxn>
                <a:cxn ang="0">
                  <a:pos x="348" y="3053"/>
                </a:cxn>
                <a:cxn ang="0">
                  <a:pos x="332" y="3172"/>
                </a:cxn>
                <a:cxn ang="0">
                  <a:pos x="285" y="3296"/>
                </a:cxn>
                <a:cxn ang="0">
                  <a:pos x="249" y="3355"/>
                </a:cxn>
                <a:cxn ang="0">
                  <a:pos x="209" y="3397"/>
                </a:cxn>
                <a:cxn ang="0">
                  <a:pos x="163" y="3422"/>
                </a:cxn>
                <a:cxn ang="0">
                  <a:pos x="112" y="3431"/>
                </a:cxn>
                <a:cxn ang="0">
                  <a:pos x="63" y="3423"/>
                </a:cxn>
                <a:cxn ang="0">
                  <a:pos x="28" y="3399"/>
                </a:cxn>
                <a:cxn ang="0">
                  <a:pos x="7" y="3359"/>
                </a:cxn>
                <a:cxn ang="0">
                  <a:pos x="0" y="3304"/>
                </a:cxn>
                <a:cxn ang="0">
                  <a:pos x="5" y="3239"/>
                </a:cxn>
                <a:cxn ang="0">
                  <a:pos x="19" y="3174"/>
                </a:cxn>
                <a:cxn ang="0">
                  <a:pos x="79" y="3044"/>
                </a:cxn>
                <a:cxn ang="0">
                  <a:pos x="114" y="2991"/>
                </a:cxn>
                <a:cxn ang="0">
                  <a:pos x="152" y="2953"/>
                </a:cxn>
                <a:cxn ang="0">
                  <a:pos x="192" y="2930"/>
                </a:cxn>
                <a:cxn ang="0">
                  <a:pos x="234" y="2924"/>
                </a:cxn>
              </a:cxnLst>
              <a:rect l="0" t="0" r="r" b="b"/>
              <a:pathLst>
                <a:path w="1913" h="3431">
                  <a:moveTo>
                    <a:pt x="1807" y="0"/>
                  </a:moveTo>
                  <a:lnTo>
                    <a:pt x="1821" y="1"/>
                  </a:lnTo>
                  <a:lnTo>
                    <a:pt x="1833" y="3"/>
                  </a:lnTo>
                  <a:lnTo>
                    <a:pt x="1844" y="7"/>
                  </a:lnTo>
                  <a:lnTo>
                    <a:pt x="1854" y="11"/>
                  </a:lnTo>
                  <a:lnTo>
                    <a:pt x="1864" y="17"/>
                  </a:lnTo>
                  <a:lnTo>
                    <a:pt x="1873" y="25"/>
                  </a:lnTo>
                  <a:lnTo>
                    <a:pt x="1882" y="34"/>
                  </a:lnTo>
                  <a:lnTo>
                    <a:pt x="1890" y="44"/>
                  </a:lnTo>
                  <a:lnTo>
                    <a:pt x="1895" y="53"/>
                  </a:lnTo>
                  <a:lnTo>
                    <a:pt x="1900" y="63"/>
                  </a:lnTo>
                  <a:lnTo>
                    <a:pt x="1904" y="74"/>
                  </a:lnTo>
                  <a:lnTo>
                    <a:pt x="1908" y="84"/>
                  </a:lnTo>
                  <a:lnTo>
                    <a:pt x="1910" y="94"/>
                  </a:lnTo>
                  <a:lnTo>
                    <a:pt x="1912" y="105"/>
                  </a:lnTo>
                  <a:lnTo>
                    <a:pt x="1913" y="117"/>
                  </a:lnTo>
                  <a:lnTo>
                    <a:pt x="1913" y="128"/>
                  </a:lnTo>
                  <a:lnTo>
                    <a:pt x="1913" y="142"/>
                  </a:lnTo>
                  <a:lnTo>
                    <a:pt x="1911" y="156"/>
                  </a:lnTo>
                  <a:lnTo>
                    <a:pt x="1909" y="172"/>
                  </a:lnTo>
                  <a:lnTo>
                    <a:pt x="1904" y="189"/>
                  </a:lnTo>
                  <a:lnTo>
                    <a:pt x="1900" y="209"/>
                  </a:lnTo>
                  <a:lnTo>
                    <a:pt x="1893" y="229"/>
                  </a:lnTo>
                  <a:lnTo>
                    <a:pt x="1887" y="251"/>
                  </a:lnTo>
                  <a:lnTo>
                    <a:pt x="1878" y="273"/>
                  </a:lnTo>
                  <a:lnTo>
                    <a:pt x="1857" y="323"/>
                  </a:lnTo>
                  <a:lnTo>
                    <a:pt x="1832" y="379"/>
                  </a:lnTo>
                  <a:lnTo>
                    <a:pt x="1803" y="440"/>
                  </a:lnTo>
                  <a:lnTo>
                    <a:pt x="1769" y="507"/>
                  </a:lnTo>
                  <a:lnTo>
                    <a:pt x="1696" y="648"/>
                  </a:lnTo>
                  <a:lnTo>
                    <a:pt x="1622" y="785"/>
                  </a:lnTo>
                  <a:lnTo>
                    <a:pt x="1549" y="919"/>
                  </a:lnTo>
                  <a:lnTo>
                    <a:pt x="1479" y="1051"/>
                  </a:lnTo>
                  <a:lnTo>
                    <a:pt x="1409" y="1180"/>
                  </a:lnTo>
                  <a:lnTo>
                    <a:pt x="1338" y="1305"/>
                  </a:lnTo>
                  <a:lnTo>
                    <a:pt x="1270" y="1428"/>
                  </a:lnTo>
                  <a:lnTo>
                    <a:pt x="1203" y="1547"/>
                  </a:lnTo>
                  <a:lnTo>
                    <a:pt x="1136" y="1664"/>
                  </a:lnTo>
                  <a:lnTo>
                    <a:pt x="1070" y="1779"/>
                  </a:lnTo>
                  <a:lnTo>
                    <a:pt x="1005" y="1890"/>
                  </a:lnTo>
                  <a:lnTo>
                    <a:pt x="941" y="1998"/>
                  </a:lnTo>
                  <a:lnTo>
                    <a:pt x="878" y="2103"/>
                  </a:lnTo>
                  <a:lnTo>
                    <a:pt x="816" y="2206"/>
                  </a:lnTo>
                  <a:lnTo>
                    <a:pt x="754" y="2305"/>
                  </a:lnTo>
                  <a:lnTo>
                    <a:pt x="694" y="2402"/>
                  </a:lnTo>
                  <a:lnTo>
                    <a:pt x="659" y="2460"/>
                  </a:lnTo>
                  <a:lnTo>
                    <a:pt x="631" y="2506"/>
                  </a:lnTo>
                  <a:lnTo>
                    <a:pt x="611" y="2544"/>
                  </a:lnTo>
                  <a:lnTo>
                    <a:pt x="598" y="2570"/>
                  </a:lnTo>
                  <a:lnTo>
                    <a:pt x="581" y="2597"/>
                  </a:lnTo>
                  <a:lnTo>
                    <a:pt x="565" y="2622"/>
                  </a:lnTo>
                  <a:lnTo>
                    <a:pt x="558" y="2633"/>
                  </a:lnTo>
                  <a:lnTo>
                    <a:pt x="550" y="2642"/>
                  </a:lnTo>
                  <a:lnTo>
                    <a:pt x="541" y="2651"/>
                  </a:lnTo>
                  <a:lnTo>
                    <a:pt x="533" y="2659"/>
                  </a:lnTo>
                  <a:lnTo>
                    <a:pt x="525" y="2667"/>
                  </a:lnTo>
                  <a:lnTo>
                    <a:pt x="516" y="2673"/>
                  </a:lnTo>
                  <a:lnTo>
                    <a:pt x="508" y="2677"/>
                  </a:lnTo>
                  <a:lnTo>
                    <a:pt x="501" y="2682"/>
                  </a:lnTo>
                  <a:lnTo>
                    <a:pt x="492" y="2685"/>
                  </a:lnTo>
                  <a:lnTo>
                    <a:pt x="484" y="2688"/>
                  </a:lnTo>
                  <a:lnTo>
                    <a:pt x="475" y="2689"/>
                  </a:lnTo>
                  <a:lnTo>
                    <a:pt x="466" y="2690"/>
                  </a:lnTo>
                  <a:lnTo>
                    <a:pt x="455" y="2689"/>
                  </a:lnTo>
                  <a:lnTo>
                    <a:pt x="443" y="2687"/>
                  </a:lnTo>
                  <a:lnTo>
                    <a:pt x="431" y="2682"/>
                  </a:lnTo>
                  <a:lnTo>
                    <a:pt x="421" y="2675"/>
                  </a:lnTo>
                  <a:lnTo>
                    <a:pt x="410" y="2667"/>
                  </a:lnTo>
                  <a:lnTo>
                    <a:pt x="400" y="2658"/>
                  </a:lnTo>
                  <a:lnTo>
                    <a:pt x="391" y="2647"/>
                  </a:lnTo>
                  <a:lnTo>
                    <a:pt x="382" y="2633"/>
                  </a:lnTo>
                  <a:lnTo>
                    <a:pt x="374" y="2622"/>
                  </a:lnTo>
                  <a:lnTo>
                    <a:pt x="368" y="2609"/>
                  </a:lnTo>
                  <a:lnTo>
                    <a:pt x="362" y="2597"/>
                  </a:lnTo>
                  <a:lnTo>
                    <a:pt x="358" y="2584"/>
                  </a:lnTo>
                  <a:lnTo>
                    <a:pt x="354" y="2572"/>
                  </a:lnTo>
                  <a:lnTo>
                    <a:pt x="352" y="2558"/>
                  </a:lnTo>
                  <a:lnTo>
                    <a:pt x="351" y="2546"/>
                  </a:lnTo>
                  <a:lnTo>
                    <a:pt x="350" y="2532"/>
                  </a:lnTo>
                  <a:lnTo>
                    <a:pt x="351" y="2514"/>
                  </a:lnTo>
                  <a:lnTo>
                    <a:pt x="354" y="2495"/>
                  </a:lnTo>
                  <a:lnTo>
                    <a:pt x="360" y="2473"/>
                  </a:lnTo>
                  <a:lnTo>
                    <a:pt x="368" y="2449"/>
                  </a:lnTo>
                  <a:lnTo>
                    <a:pt x="378" y="2424"/>
                  </a:lnTo>
                  <a:lnTo>
                    <a:pt x="390" y="2398"/>
                  </a:lnTo>
                  <a:lnTo>
                    <a:pt x="403" y="2370"/>
                  </a:lnTo>
                  <a:lnTo>
                    <a:pt x="420" y="2341"/>
                  </a:lnTo>
                  <a:lnTo>
                    <a:pt x="427" y="2328"/>
                  </a:lnTo>
                  <a:lnTo>
                    <a:pt x="438" y="2311"/>
                  </a:lnTo>
                  <a:lnTo>
                    <a:pt x="454" y="2286"/>
                  </a:lnTo>
                  <a:lnTo>
                    <a:pt x="473" y="2257"/>
                  </a:lnTo>
                  <a:lnTo>
                    <a:pt x="496" y="2219"/>
                  </a:lnTo>
                  <a:lnTo>
                    <a:pt x="523" y="2176"/>
                  </a:lnTo>
                  <a:lnTo>
                    <a:pt x="554" y="2127"/>
                  </a:lnTo>
                  <a:lnTo>
                    <a:pt x="590" y="2072"/>
                  </a:lnTo>
                  <a:lnTo>
                    <a:pt x="638" y="1990"/>
                  </a:lnTo>
                  <a:lnTo>
                    <a:pt x="685" y="1909"/>
                  </a:lnTo>
                  <a:lnTo>
                    <a:pt x="733" y="1828"/>
                  </a:lnTo>
                  <a:lnTo>
                    <a:pt x="781" y="1747"/>
                  </a:lnTo>
                  <a:lnTo>
                    <a:pt x="828" y="1665"/>
                  </a:lnTo>
                  <a:lnTo>
                    <a:pt x="876" y="1585"/>
                  </a:lnTo>
                  <a:lnTo>
                    <a:pt x="923" y="1505"/>
                  </a:lnTo>
                  <a:lnTo>
                    <a:pt x="970" y="1425"/>
                  </a:lnTo>
                  <a:lnTo>
                    <a:pt x="990" y="1390"/>
                  </a:lnTo>
                  <a:lnTo>
                    <a:pt x="1018" y="1340"/>
                  </a:lnTo>
                  <a:lnTo>
                    <a:pt x="1052" y="1275"/>
                  </a:lnTo>
                  <a:lnTo>
                    <a:pt x="1096" y="1195"/>
                  </a:lnTo>
                  <a:lnTo>
                    <a:pt x="1147" y="1100"/>
                  </a:lnTo>
                  <a:lnTo>
                    <a:pt x="1206" y="990"/>
                  </a:lnTo>
                  <a:lnTo>
                    <a:pt x="1273" y="866"/>
                  </a:lnTo>
                  <a:lnTo>
                    <a:pt x="1348" y="726"/>
                  </a:lnTo>
                  <a:lnTo>
                    <a:pt x="1375" y="676"/>
                  </a:lnTo>
                  <a:lnTo>
                    <a:pt x="1401" y="628"/>
                  </a:lnTo>
                  <a:lnTo>
                    <a:pt x="1425" y="583"/>
                  </a:lnTo>
                  <a:lnTo>
                    <a:pt x="1448" y="541"/>
                  </a:lnTo>
                  <a:lnTo>
                    <a:pt x="1469" y="503"/>
                  </a:lnTo>
                  <a:lnTo>
                    <a:pt x="1489" y="466"/>
                  </a:lnTo>
                  <a:lnTo>
                    <a:pt x="1508" y="432"/>
                  </a:lnTo>
                  <a:lnTo>
                    <a:pt x="1525" y="402"/>
                  </a:lnTo>
                  <a:lnTo>
                    <a:pt x="1544" y="366"/>
                  </a:lnTo>
                  <a:lnTo>
                    <a:pt x="1563" y="330"/>
                  </a:lnTo>
                  <a:lnTo>
                    <a:pt x="1582" y="295"/>
                  </a:lnTo>
                  <a:lnTo>
                    <a:pt x="1601" y="259"/>
                  </a:lnTo>
                  <a:lnTo>
                    <a:pt x="1619" y="222"/>
                  </a:lnTo>
                  <a:lnTo>
                    <a:pt x="1637" y="185"/>
                  </a:lnTo>
                  <a:lnTo>
                    <a:pt x="1655" y="149"/>
                  </a:lnTo>
                  <a:lnTo>
                    <a:pt x="1672" y="111"/>
                  </a:lnTo>
                  <a:lnTo>
                    <a:pt x="1679" y="97"/>
                  </a:lnTo>
                  <a:lnTo>
                    <a:pt x="1687" y="85"/>
                  </a:lnTo>
                  <a:lnTo>
                    <a:pt x="1693" y="74"/>
                  </a:lnTo>
                  <a:lnTo>
                    <a:pt x="1701" y="62"/>
                  </a:lnTo>
                  <a:lnTo>
                    <a:pt x="1709" y="52"/>
                  </a:lnTo>
                  <a:lnTo>
                    <a:pt x="1717" y="43"/>
                  </a:lnTo>
                  <a:lnTo>
                    <a:pt x="1725" y="35"/>
                  </a:lnTo>
                  <a:lnTo>
                    <a:pt x="1732" y="27"/>
                  </a:lnTo>
                  <a:lnTo>
                    <a:pt x="1741" y="21"/>
                  </a:lnTo>
                  <a:lnTo>
                    <a:pt x="1750" y="16"/>
                  </a:lnTo>
                  <a:lnTo>
                    <a:pt x="1759" y="11"/>
                  </a:lnTo>
                  <a:lnTo>
                    <a:pt x="1768" y="7"/>
                  </a:lnTo>
                  <a:lnTo>
                    <a:pt x="1778" y="4"/>
                  </a:lnTo>
                  <a:lnTo>
                    <a:pt x="1787" y="2"/>
                  </a:lnTo>
                  <a:lnTo>
                    <a:pt x="1797" y="0"/>
                  </a:lnTo>
                  <a:lnTo>
                    <a:pt x="1807" y="0"/>
                  </a:lnTo>
                  <a:close/>
                  <a:moveTo>
                    <a:pt x="234" y="2924"/>
                  </a:moveTo>
                  <a:lnTo>
                    <a:pt x="247" y="2925"/>
                  </a:lnTo>
                  <a:lnTo>
                    <a:pt x="259" y="2927"/>
                  </a:lnTo>
                  <a:lnTo>
                    <a:pt x="272" y="2930"/>
                  </a:lnTo>
                  <a:lnTo>
                    <a:pt x="283" y="2936"/>
                  </a:lnTo>
                  <a:lnTo>
                    <a:pt x="294" y="2943"/>
                  </a:lnTo>
                  <a:lnTo>
                    <a:pt x="304" y="2951"/>
                  </a:lnTo>
                  <a:lnTo>
                    <a:pt x="314" y="2961"/>
                  </a:lnTo>
                  <a:lnTo>
                    <a:pt x="323" y="2972"/>
                  </a:lnTo>
                  <a:lnTo>
                    <a:pt x="329" y="2980"/>
                  </a:lnTo>
                  <a:lnTo>
                    <a:pt x="334" y="2989"/>
                  </a:lnTo>
                  <a:lnTo>
                    <a:pt x="339" y="2999"/>
                  </a:lnTo>
                  <a:lnTo>
                    <a:pt x="342" y="3009"/>
                  </a:lnTo>
                  <a:lnTo>
                    <a:pt x="344" y="3019"/>
                  </a:lnTo>
                  <a:lnTo>
                    <a:pt x="347" y="3030"/>
                  </a:lnTo>
                  <a:lnTo>
                    <a:pt x="348" y="3042"/>
                  </a:lnTo>
                  <a:lnTo>
                    <a:pt x="348" y="3053"/>
                  </a:lnTo>
                  <a:lnTo>
                    <a:pt x="347" y="3083"/>
                  </a:lnTo>
                  <a:lnTo>
                    <a:pt x="344" y="3112"/>
                  </a:lnTo>
                  <a:lnTo>
                    <a:pt x="339" y="3142"/>
                  </a:lnTo>
                  <a:lnTo>
                    <a:pt x="332" y="3172"/>
                  </a:lnTo>
                  <a:lnTo>
                    <a:pt x="323" y="3202"/>
                  </a:lnTo>
                  <a:lnTo>
                    <a:pt x="312" y="3233"/>
                  </a:lnTo>
                  <a:lnTo>
                    <a:pt x="300" y="3264"/>
                  </a:lnTo>
                  <a:lnTo>
                    <a:pt x="285" y="3296"/>
                  </a:lnTo>
                  <a:lnTo>
                    <a:pt x="276" y="3312"/>
                  </a:lnTo>
                  <a:lnTo>
                    <a:pt x="267" y="3328"/>
                  </a:lnTo>
                  <a:lnTo>
                    <a:pt x="258" y="3341"/>
                  </a:lnTo>
                  <a:lnTo>
                    <a:pt x="249" y="3355"/>
                  </a:lnTo>
                  <a:lnTo>
                    <a:pt x="239" y="3367"/>
                  </a:lnTo>
                  <a:lnTo>
                    <a:pt x="229" y="3378"/>
                  </a:lnTo>
                  <a:lnTo>
                    <a:pt x="219" y="3388"/>
                  </a:lnTo>
                  <a:lnTo>
                    <a:pt x="209" y="3397"/>
                  </a:lnTo>
                  <a:lnTo>
                    <a:pt x="198" y="3405"/>
                  </a:lnTo>
                  <a:lnTo>
                    <a:pt x="187" y="3412"/>
                  </a:lnTo>
                  <a:lnTo>
                    <a:pt x="175" y="3417"/>
                  </a:lnTo>
                  <a:lnTo>
                    <a:pt x="163" y="3422"/>
                  </a:lnTo>
                  <a:lnTo>
                    <a:pt x="151" y="3426"/>
                  </a:lnTo>
                  <a:lnTo>
                    <a:pt x="138" y="3429"/>
                  </a:lnTo>
                  <a:lnTo>
                    <a:pt x="125" y="3430"/>
                  </a:lnTo>
                  <a:lnTo>
                    <a:pt x="112" y="3431"/>
                  </a:lnTo>
                  <a:lnTo>
                    <a:pt x="99" y="3430"/>
                  </a:lnTo>
                  <a:lnTo>
                    <a:pt x="86" y="3429"/>
                  </a:lnTo>
                  <a:lnTo>
                    <a:pt x="74" y="3426"/>
                  </a:lnTo>
                  <a:lnTo>
                    <a:pt x="63" y="3423"/>
                  </a:lnTo>
                  <a:lnTo>
                    <a:pt x="53" y="3418"/>
                  </a:lnTo>
                  <a:lnTo>
                    <a:pt x="44" y="3413"/>
                  </a:lnTo>
                  <a:lnTo>
                    <a:pt x="36" y="3406"/>
                  </a:lnTo>
                  <a:lnTo>
                    <a:pt x="28" y="3399"/>
                  </a:lnTo>
                  <a:lnTo>
                    <a:pt x="22" y="3390"/>
                  </a:lnTo>
                  <a:lnTo>
                    <a:pt x="16" y="3381"/>
                  </a:lnTo>
                  <a:lnTo>
                    <a:pt x="12" y="3371"/>
                  </a:lnTo>
                  <a:lnTo>
                    <a:pt x="7" y="3359"/>
                  </a:lnTo>
                  <a:lnTo>
                    <a:pt x="4" y="3347"/>
                  </a:lnTo>
                  <a:lnTo>
                    <a:pt x="1" y="3333"/>
                  </a:lnTo>
                  <a:lnTo>
                    <a:pt x="0" y="3319"/>
                  </a:lnTo>
                  <a:lnTo>
                    <a:pt x="0" y="3304"/>
                  </a:lnTo>
                  <a:lnTo>
                    <a:pt x="0" y="3288"/>
                  </a:lnTo>
                  <a:lnTo>
                    <a:pt x="1" y="3271"/>
                  </a:lnTo>
                  <a:lnTo>
                    <a:pt x="3" y="3255"/>
                  </a:lnTo>
                  <a:lnTo>
                    <a:pt x="5" y="3239"/>
                  </a:lnTo>
                  <a:lnTo>
                    <a:pt x="8" y="3223"/>
                  </a:lnTo>
                  <a:lnTo>
                    <a:pt x="12" y="3207"/>
                  </a:lnTo>
                  <a:lnTo>
                    <a:pt x="15" y="3190"/>
                  </a:lnTo>
                  <a:lnTo>
                    <a:pt x="19" y="3174"/>
                  </a:lnTo>
                  <a:lnTo>
                    <a:pt x="30" y="3143"/>
                  </a:lnTo>
                  <a:lnTo>
                    <a:pt x="44" y="3110"/>
                  </a:lnTo>
                  <a:lnTo>
                    <a:pt x="60" y="3077"/>
                  </a:lnTo>
                  <a:lnTo>
                    <a:pt x="79" y="3044"/>
                  </a:lnTo>
                  <a:lnTo>
                    <a:pt x="86" y="3029"/>
                  </a:lnTo>
                  <a:lnTo>
                    <a:pt x="96" y="3016"/>
                  </a:lnTo>
                  <a:lnTo>
                    <a:pt x="105" y="3003"/>
                  </a:lnTo>
                  <a:lnTo>
                    <a:pt x="114" y="2991"/>
                  </a:lnTo>
                  <a:lnTo>
                    <a:pt x="123" y="2980"/>
                  </a:lnTo>
                  <a:lnTo>
                    <a:pt x="133" y="2970"/>
                  </a:lnTo>
                  <a:lnTo>
                    <a:pt x="142" y="2961"/>
                  </a:lnTo>
                  <a:lnTo>
                    <a:pt x="152" y="2953"/>
                  </a:lnTo>
                  <a:lnTo>
                    <a:pt x="162" y="2946"/>
                  </a:lnTo>
                  <a:lnTo>
                    <a:pt x="172" y="2941"/>
                  </a:lnTo>
                  <a:lnTo>
                    <a:pt x="181" y="2935"/>
                  </a:lnTo>
                  <a:lnTo>
                    <a:pt x="192" y="2930"/>
                  </a:lnTo>
                  <a:lnTo>
                    <a:pt x="202" y="2928"/>
                  </a:lnTo>
                  <a:lnTo>
                    <a:pt x="213" y="2926"/>
                  </a:lnTo>
                  <a:lnTo>
                    <a:pt x="223" y="2924"/>
                  </a:lnTo>
                  <a:lnTo>
                    <a:pt x="234" y="2924"/>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13" name="Freeform 17"/>
            <p:cNvSpPr>
              <a:spLocks noEditPoints="1"/>
            </p:cNvSpPr>
            <p:nvPr/>
          </p:nvSpPr>
          <p:spPr bwMode="auto">
            <a:xfrm>
              <a:off x="14329587" y="6668306"/>
              <a:ext cx="506413" cy="908050"/>
            </a:xfrm>
            <a:custGeom>
              <a:avLst/>
              <a:gdLst/>
              <a:ahLst/>
              <a:cxnLst>
                <a:cxn ang="0">
                  <a:pos x="1844" y="7"/>
                </a:cxn>
                <a:cxn ang="0">
                  <a:pos x="1882" y="34"/>
                </a:cxn>
                <a:cxn ang="0">
                  <a:pos x="1904" y="74"/>
                </a:cxn>
                <a:cxn ang="0">
                  <a:pos x="1913" y="117"/>
                </a:cxn>
                <a:cxn ang="0">
                  <a:pos x="1907" y="172"/>
                </a:cxn>
                <a:cxn ang="0">
                  <a:pos x="1885" y="251"/>
                </a:cxn>
                <a:cxn ang="0">
                  <a:pos x="1802" y="440"/>
                </a:cxn>
                <a:cxn ang="0">
                  <a:pos x="1549" y="919"/>
                </a:cxn>
                <a:cxn ang="0">
                  <a:pos x="1270" y="1428"/>
                </a:cxn>
                <a:cxn ang="0">
                  <a:pos x="1004" y="1890"/>
                </a:cxn>
                <a:cxn ang="0">
                  <a:pos x="754" y="2305"/>
                </a:cxn>
                <a:cxn ang="0">
                  <a:pos x="610" y="2544"/>
                </a:cxn>
                <a:cxn ang="0">
                  <a:pos x="557" y="2633"/>
                </a:cxn>
                <a:cxn ang="0">
                  <a:pos x="524" y="2667"/>
                </a:cxn>
                <a:cxn ang="0">
                  <a:pos x="491" y="2685"/>
                </a:cxn>
                <a:cxn ang="0">
                  <a:pos x="453" y="2689"/>
                </a:cxn>
                <a:cxn ang="0">
                  <a:pos x="410" y="2667"/>
                </a:cxn>
                <a:cxn ang="0">
                  <a:pos x="374" y="2622"/>
                </a:cxn>
                <a:cxn ang="0">
                  <a:pos x="354" y="2572"/>
                </a:cxn>
                <a:cxn ang="0">
                  <a:pos x="351" y="2514"/>
                </a:cxn>
                <a:cxn ang="0">
                  <a:pos x="377" y="2424"/>
                </a:cxn>
                <a:cxn ang="0">
                  <a:pos x="427" y="2328"/>
                </a:cxn>
                <a:cxn ang="0">
                  <a:pos x="495" y="2219"/>
                </a:cxn>
                <a:cxn ang="0">
                  <a:pos x="637" y="1990"/>
                </a:cxn>
                <a:cxn ang="0">
                  <a:pos x="828" y="1665"/>
                </a:cxn>
                <a:cxn ang="0">
                  <a:pos x="989" y="1390"/>
                </a:cxn>
                <a:cxn ang="0">
                  <a:pos x="1147" y="1100"/>
                </a:cxn>
                <a:cxn ang="0">
                  <a:pos x="1375" y="676"/>
                </a:cxn>
                <a:cxn ang="0">
                  <a:pos x="1469" y="503"/>
                </a:cxn>
                <a:cxn ang="0">
                  <a:pos x="1543" y="366"/>
                </a:cxn>
                <a:cxn ang="0">
                  <a:pos x="1618" y="222"/>
                </a:cxn>
                <a:cxn ang="0">
                  <a:pos x="1678" y="97"/>
                </a:cxn>
                <a:cxn ang="0">
                  <a:pos x="1708" y="52"/>
                </a:cxn>
                <a:cxn ang="0">
                  <a:pos x="1741" y="21"/>
                </a:cxn>
                <a:cxn ang="0">
                  <a:pos x="1777" y="4"/>
                </a:cxn>
                <a:cxn ang="0">
                  <a:pos x="232" y="2924"/>
                </a:cxn>
                <a:cxn ang="0">
                  <a:pos x="283" y="2936"/>
                </a:cxn>
                <a:cxn ang="0">
                  <a:pos x="323" y="2972"/>
                </a:cxn>
                <a:cxn ang="0">
                  <a:pos x="341" y="3009"/>
                </a:cxn>
                <a:cxn ang="0">
                  <a:pos x="347" y="3053"/>
                </a:cxn>
                <a:cxn ang="0">
                  <a:pos x="332" y="3172"/>
                </a:cxn>
                <a:cxn ang="0">
                  <a:pos x="284" y="3296"/>
                </a:cxn>
                <a:cxn ang="0">
                  <a:pos x="248" y="3355"/>
                </a:cxn>
                <a:cxn ang="0">
                  <a:pos x="208" y="3397"/>
                </a:cxn>
                <a:cxn ang="0">
                  <a:pos x="162" y="3422"/>
                </a:cxn>
                <a:cxn ang="0">
                  <a:pos x="112" y="3431"/>
                </a:cxn>
                <a:cxn ang="0">
                  <a:pos x="63" y="3423"/>
                </a:cxn>
                <a:cxn ang="0">
                  <a:pos x="28" y="3399"/>
                </a:cxn>
                <a:cxn ang="0">
                  <a:pos x="7" y="3359"/>
                </a:cxn>
                <a:cxn ang="0">
                  <a:pos x="0" y="3304"/>
                </a:cxn>
                <a:cxn ang="0">
                  <a:pos x="4" y="3239"/>
                </a:cxn>
                <a:cxn ang="0">
                  <a:pos x="19" y="3174"/>
                </a:cxn>
                <a:cxn ang="0">
                  <a:pos x="77" y="3044"/>
                </a:cxn>
                <a:cxn ang="0">
                  <a:pos x="114" y="2991"/>
                </a:cxn>
                <a:cxn ang="0">
                  <a:pos x="152" y="2953"/>
                </a:cxn>
                <a:cxn ang="0">
                  <a:pos x="191" y="2930"/>
                </a:cxn>
                <a:cxn ang="0">
                  <a:pos x="232" y="2924"/>
                </a:cxn>
              </a:cxnLst>
              <a:rect l="0" t="0" r="r" b="b"/>
              <a:pathLst>
                <a:path w="1913" h="3431">
                  <a:moveTo>
                    <a:pt x="1807" y="0"/>
                  </a:moveTo>
                  <a:lnTo>
                    <a:pt x="1820" y="1"/>
                  </a:lnTo>
                  <a:lnTo>
                    <a:pt x="1831" y="3"/>
                  </a:lnTo>
                  <a:lnTo>
                    <a:pt x="1844" y="7"/>
                  </a:lnTo>
                  <a:lnTo>
                    <a:pt x="1854" y="11"/>
                  </a:lnTo>
                  <a:lnTo>
                    <a:pt x="1864" y="17"/>
                  </a:lnTo>
                  <a:lnTo>
                    <a:pt x="1873" y="25"/>
                  </a:lnTo>
                  <a:lnTo>
                    <a:pt x="1882" y="34"/>
                  </a:lnTo>
                  <a:lnTo>
                    <a:pt x="1888" y="44"/>
                  </a:lnTo>
                  <a:lnTo>
                    <a:pt x="1894" y="53"/>
                  </a:lnTo>
                  <a:lnTo>
                    <a:pt x="1900" y="63"/>
                  </a:lnTo>
                  <a:lnTo>
                    <a:pt x="1904" y="74"/>
                  </a:lnTo>
                  <a:lnTo>
                    <a:pt x="1907" y="84"/>
                  </a:lnTo>
                  <a:lnTo>
                    <a:pt x="1910" y="94"/>
                  </a:lnTo>
                  <a:lnTo>
                    <a:pt x="1912" y="105"/>
                  </a:lnTo>
                  <a:lnTo>
                    <a:pt x="1913" y="117"/>
                  </a:lnTo>
                  <a:lnTo>
                    <a:pt x="1913" y="128"/>
                  </a:lnTo>
                  <a:lnTo>
                    <a:pt x="1912" y="142"/>
                  </a:lnTo>
                  <a:lnTo>
                    <a:pt x="1911" y="156"/>
                  </a:lnTo>
                  <a:lnTo>
                    <a:pt x="1907" y="172"/>
                  </a:lnTo>
                  <a:lnTo>
                    <a:pt x="1904" y="189"/>
                  </a:lnTo>
                  <a:lnTo>
                    <a:pt x="1898" y="209"/>
                  </a:lnTo>
                  <a:lnTo>
                    <a:pt x="1893" y="229"/>
                  </a:lnTo>
                  <a:lnTo>
                    <a:pt x="1885" y="251"/>
                  </a:lnTo>
                  <a:lnTo>
                    <a:pt x="1877" y="273"/>
                  </a:lnTo>
                  <a:lnTo>
                    <a:pt x="1856" y="323"/>
                  </a:lnTo>
                  <a:lnTo>
                    <a:pt x="1831" y="379"/>
                  </a:lnTo>
                  <a:lnTo>
                    <a:pt x="1802" y="440"/>
                  </a:lnTo>
                  <a:lnTo>
                    <a:pt x="1768" y="507"/>
                  </a:lnTo>
                  <a:lnTo>
                    <a:pt x="1694" y="648"/>
                  </a:lnTo>
                  <a:lnTo>
                    <a:pt x="1622" y="785"/>
                  </a:lnTo>
                  <a:lnTo>
                    <a:pt x="1549" y="919"/>
                  </a:lnTo>
                  <a:lnTo>
                    <a:pt x="1477" y="1051"/>
                  </a:lnTo>
                  <a:lnTo>
                    <a:pt x="1407" y="1180"/>
                  </a:lnTo>
                  <a:lnTo>
                    <a:pt x="1338" y="1305"/>
                  </a:lnTo>
                  <a:lnTo>
                    <a:pt x="1270" y="1428"/>
                  </a:lnTo>
                  <a:lnTo>
                    <a:pt x="1202" y="1547"/>
                  </a:lnTo>
                  <a:lnTo>
                    <a:pt x="1135" y="1664"/>
                  </a:lnTo>
                  <a:lnTo>
                    <a:pt x="1070" y="1779"/>
                  </a:lnTo>
                  <a:lnTo>
                    <a:pt x="1004" y="1890"/>
                  </a:lnTo>
                  <a:lnTo>
                    <a:pt x="940" y="1998"/>
                  </a:lnTo>
                  <a:lnTo>
                    <a:pt x="878" y="2103"/>
                  </a:lnTo>
                  <a:lnTo>
                    <a:pt x="815" y="2206"/>
                  </a:lnTo>
                  <a:lnTo>
                    <a:pt x="754" y="2305"/>
                  </a:lnTo>
                  <a:lnTo>
                    <a:pt x="694" y="2402"/>
                  </a:lnTo>
                  <a:lnTo>
                    <a:pt x="659" y="2460"/>
                  </a:lnTo>
                  <a:lnTo>
                    <a:pt x="631" y="2506"/>
                  </a:lnTo>
                  <a:lnTo>
                    <a:pt x="610" y="2544"/>
                  </a:lnTo>
                  <a:lnTo>
                    <a:pt x="596" y="2570"/>
                  </a:lnTo>
                  <a:lnTo>
                    <a:pt x="581" y="2597"/>
                  </a:lnTo>
                  <a:lnTo>
                    <a:pt x="565" y="2622"/>
                  </a:lnTo>
                  <a:lnTo>
                    <a:pt x="557" y="2633"/>
                  </a:lnTo>
                  <a:lnTo>
                    <a:pt x="548" y="2642"/>
                  </a:lnTo>
                  <a:lnTo>
                    <a:pt x="541" y="2651"/>
                  </a:lnTo>
                  <a:lnTo>
                    <a:pt x="533" y="2659"/>
                  </a:lnTo>
                  <a:lnTo>
                    <a:pt x="524" y="2667"/>
                  </a:lnTo>
                  <a:lnTo>
                    <a:pt x="516" y="2673"/>
                  </a:lnTo>
                  <a:lnTo>
                    <a:pt x="508" y="2677"/>
                  </a:lnTo>
                  <a:lnTo>
                    <a:pt x="499" y="2682"/>
                  </a:lnTo>
                  <a:lnTo>
                    <a:pt x="491" y="2685"/>
                  </a:lnTo>
                  <a:lnTo>
                    <a:pt x="482" y="2688"/>
                  </a:lnTo>
                  <a:lnTo>
                    <a:pt x="475" y="2689"/>
                  </a:lnTo>
                  <a:lnTo>
                    <a:pt x="466" y="2690"/>
                  </a:lnTo>
                  <a:lnTo>
                    <a:pt x="453" y="2689"/>
                  </a:lnTo>
                  <a:lnTo>
                    <a:pt x="442" y="2687"/>
                  </a:lnTo>
                  <a:lnTo>
                    <a:pt x="431" y="2682"/>
                  </a:lnTo>
                  <a:lnTo>
                    <a:pt x="420" y="2675"/>
                  </a:lnTo>
                  <a:lnTo>
                    <a:pt x="410" y="2667"/>
                  </a:lnTo>
                  <a:lnTo>
                    <a:pt x="400" y="2658"/>
                  </a:lnTo>
                  <a:lnTo>
                    <a:pt x="390" y="2647"/>
                  </a:lnTo>
                  <a:lnTo>
                    <a:pt x="381" y="2633"/>
                  </a:lnTo>
                  <a:lnTo>
                    <a:pt x="374" y="2622"/>
                  </a:lnTo>
                  <a:lnTo>
                    <a:pt x="367" y="2609"/>
                  </a:lnTo>
                  <a:lnTo>
                    <a:pt x="362" y="2597"/>
                  </a:lnTo>
                  <a:lnTo>
                    <a:pt x="357" y="2584"/>
                  </a:lnTo>
                  <a:lnTo>
                    <a:pt x="354" y="2572"/>
                  </a:lnTo>
                  <a:lnTo>
                    <a:pt x="352" y="2558"/>
                  </a:lnTo>
                  <a:lnTo>
                    <a:pt x="350" y="2546"/>
                  </a:lnTo>
                  <a:lnTo>
                    <a:pt x="350" y="2532"/>
                  </a:lnTo>
                  <a:lnTo>
                    <a:pt x="351" y="2514"/>
                  </a:lnTo>
                  <a:lnTo>
                    <a:pt x="354" y="2495"/>
                  </a:lnTo>
                  <a:lnTo>
                    <a:pt x="360" y="2473"/>
                  </a:lnTo>
                  <a:lnTo>
                    <a:pt x="367" y="2449"/>
                  </a:lnTo>
                  <a:lnTo>
                    <a:pt x="377" y="2424"/>
                  </a:lnTo>
                  <a:lnTo>
                    <a:pt x="389" y="2398"/>
                  </a:lnTo>
                  <a:lnTo>
                    <a:pt x="403" y="2370"/>
                  </a:lnTo>
                  <a:lnTo>
                    <a:pt x="420" y="2341"/>
                  </a:lnTo>
                  <a:lnTo>
                    <a:pt x="427" y="2328"/>
                  </a:lnTo>
                  <a:lnTo>
                    <a:pt x="438" y="2311"/>
                  </a:lnTo>
                  <a:lnTo>
                    <a:pt x="452" y="2286"/>
                  </a:lnTo>
                  <a:lnTo>
                    <a:pt x="471" y="2257"/>
                  </a:lnTo>
                  <a:lnTo>
                    <a:pt x="495" y="2219"/>
                  </a:lnTo>
                  <a:lnTo>
                    <a:pt x="523" y="2176"/>
                  </a:lnTo>
                  <a:lnTo>
                    <a:pt x="554" y="2127"/>
                  </a:lnTo>
                  <a:lnTo>
                    <a:pt x="590" y="2072"/>
                  </a:lnTo>
                  <a:lnTo>
                    <a:pt x="637" y="1990"/>
                  </a:lnTo>
                  <a:lnTo>
                    <a:pt x="685" y="1909"/>
                  </a:lnTo>
                  <a:lnTo>
                    <a:pt x="733" y="1828"/>
                  </a:lnTo>
                  <a:lnTo>
                    <a:pt x="779" y="1747"/>
                  </a:lnTo>
                  <a:lnTo>
                    <a:pt x="828" y="1665"/>
                  </a:lnTo>
                  <a:lnTo>
                    <a:pt x="874" y="1585"/>
                  </a:lnTo>
                  <a:lnTo>
                    <a:pt x="922" y="1505"/>
                  </a:lnTo>
                  <a:lnTo>
                    <a:pt x="969" y="1425"/>
                  </a:lnTo>
                  <a:lnTo>
                    <a:pt x="989" y="1390"/>
                  </a:lnTo>
                  <a:lnTo>
                    <a:pt x="1016" y="1340"/>
                  </a:lnTo>
                  <a:lnTo>
                    <a:pt x="1052" y="1275"/>
                  </a:lnTo>
                  <a:lnTo>
                    <a:pt x="1096" y="1195"/>
                  </a:lnTo>
                  <a:lnTo>
                    <a:pt x="1147" y="1100"/>
                  </a:lnTo>
                  <a:lnTo>
                    <a:pt x="1206" y="990"/>
                  </a:lnTo>
                  <a:lnTo>
                    <a:pt x="1273" y="866"/>
                  </a:lnTo>
                  <a:lnTo>
                    <a:pt x="1348" y="726"/>
                  </a:lnTo>
                  <a:lnTo>
                    <a:pt x="1375" y="676"/>
                  </a:lnTo>
                  <a:lnTo>
                    <a:pt x="1400" y="628"/>
                  </a:lnTo>
                  <a:lnTo>
                    <a:pt x="1425" y="583"/>
                  </a:lnTo>
                  <a:lnTo>
                    <a:pt x="1447" y="541"/>
                  </a:lnTo>
                  <a:lnTo>
                    <a:pt x="1469" y="503"/>
                  </a:lnTo>
                  <a:lnTo>
                    <a:pt x="1489" y="466"/>
                  </a:lnTo>
                  <a:lnTo>
                    <a:pt x="1508" y="432"/>
                  </a:lnTo>
                  <a:lnTo>
                    <a:pt x="1524" y="402"/>
                  </a:lnTo>
                  <a:lnTo>
                    <a:pt x="1543" y="366"/>
                  </a:lnTo>
                  <a:lnTo>
                    <a:pt x="1562" y="330"/>
                  </a:lnTo>
                  <a:lnTo>
                    <a:pt x="1581" y="295"/>
                  </a:lnTo>
                  <a:lnTo>
                    <a:pt x="1600" y="259"/>
                  </a:lnTo>
                  <a:lnTo>
                    <a:pt x="1618" y="222"/>
                  </a:lnTo>
                  <a:lnTo>
                    <a:pt x="1636" y="185"/>
                  </a:lnTo>
                  <a:lnTo>
                    <a:pt x="1654" y="149"/>
                  </a:lnTo>
                  <a:lnTo>
                    <a:pt x="1672" y="111"/>
                  </a:lnTo>
                  <a:lnTo>
                    <a:pt x="1678" y="97"/>
                  </a:lnTo>
                  <a:lnTo>
                    <a:pt x="1685" y="85"/>
                  </a:lnTo>
                  <a:lnTo>
                    <a:pt x="1693" y="74"/>
                  </a:lnTo>
                  <a:lnTo>
                    <a:pt x="1700" y="62"/>
                  </a:lnTo>
                  <a:lnTo>
                    <a:pt x="1708" y="52"/>
                  </a:lnTo>
                  <a:lnTo>
                    <a:pt x="1715" y="43"/>
                  </a:lnTo>
                  <a:lnTo>
                    <a:pt x="1724" y="35"/>
                  </a:lnTo>
                  <a:lnTo>
                    <a:pt x="1732" y="27"/>
                  </a:lnTo>
                  <a:lnTo>
                    <a:pt x="1741" y="21"/>
                  </a:lnTo>
                  <a:lnTo>
                    <a:pt x="1750" y="16"/>
                  </a:lnTo>
                  <a:lnTo>
                    <a:pt x="1759" y="11"/>
                  </a:lnTo>
                  <a:lnTo>
                    <a:pt x="1768" y="7"/>
                  </a:lnTo>
                  <a:lnTo>
                    <a:pt x="1777" y="4"/>
                  </a:lnTo>
                  <a:lnTo>
                    <a:pt x="1787" y="2"/>
                  </a:lnTo>
                  <a:lnTo>
                    <a:pt x="1797" y="0"/>
                  </a:lnTo>
                  <a:lnTo>
                    <a:pt x="1807" y="0"/>
                  </a:lnTo>
                  <a:close/>
                  <a:moveTo>
                    <a:pt x="232" y="2924"/>
                  </a:moveTo>
                  <a:lnTo>
                    <a:pt x="246" y="2925"/>
                  </a:lnTo>
                  <a:lnTo>
                    <a:pt x="258" y="2927"/>
                  </a:lnTo>
                  <a:lnTo>
                    <a:pt x="270" y="2930"/>
                  </a:lnTo>
                  <a:lnTo>
                    <a:pt x="283" y="2936"/>
                  </a:lnTo>
                  <a:lnTo>
                    <a:pt x="293" y="2943"/>
                  </a:lnTo>
                  <a:lnTo>
                    <a:pt x="304" y="2951"/>
                  </a:lnTo>
                  <a:lnTo>
                    <a:pt x="314" y="2961"/>
                  </a:lnTo>
                  <a:lnTo>
                    <a:pt x="323" y="2972"/>
                  </a:lnTo>
                  <a:lnTo>
                    <a:pt x="328" y="2980"/>
                  </a:lnTo>
                  <a:lnTo>
                    <a:pt x="333" y="2989"/>
                  </a:lnTo>
                  <a:lnTo>
                    <a:pt x="337" y="2999"/>
                  </a:lnTo>
                  <a:lnTo>
                    <a:pt x="341" y="3009"/>
                  </a:lnTo>
                  <a:lnTo>
                    <a:pt x="344" y="3019"/>
                  </a:lnTo>
                  <a:lnTo>
                    <a:pt x="345" y="3030"/>
                  </a:lnTo>
                  <a:lnTo>
                    <a:pt x="346" y="3042"/>
                  </a:lnTo>
                  <a:lnTo>
                    <a:pt x="347" y="3053"/>
                  </a:lnTo>
                  <a:lnTo>
                    <a:pt x="346" y="3083"/>
                  </a:lnTo>
                  <a:lnTo>
                    <a:pt x="343" y="3112"/>
                  </a:lnTo>
                  <a:lnTo>
                    <a:pt x="338" y="3142"/>
                  </a:lnTo>
                  <a:lnTo>
                    <a:pt x="332" y="3172"/>
                  </a:lnTo>
                  <a:lnTo>
                    <a:pt x="323" y="3202"/>
                  </a:lnTo>
                  <a:lnTo>
                    <a:pt x="312" y="3233"/>
                  </a:lnTo>
                  <a:lnTo>
                    <a:pt x="298" y="3264"/>
                  </a:lnTo>
                  <a:lnTo>
                    <a:pt x="284" y="3296"/>
                  </a:lnTo>
                  <a:lnTo>
                    <a:pt x="276" y="3312"/>
                  </a:lnTo>
                  <a:lnTo>
                    <a:pt x="267" y="3328"/>
                  </a:lnTo>
                  <a:lnTo>
                    <a:pt x="258" y="3341"/>
                  </a:lnTo>
                  <a:lnTo>
                    <a:pt x="248" y="3355"/>
                  </a:lnTo>
                  <a:lnTo>
                    <a:pt x="239" y="3367"/>
                  </a:lnTo>
                  <a:lnTo>
                    <a:pt x="229" y="3378"/>
                  </a:lnTo>
                  <a:lnTo>
                    <a:pt x="219" y="3388"/>
                  </a:lnTo>
                  <a:lnTo>
                    <a:pt x="208" y="3397"/>
                  </a:lnTo>
                  <a:lnTo>
                    <a:pt x="197" y="3405"/>
                  </a:lnTo>
                  <a:lnTo>
                    <a:pt x="185" y="3412"/>
                  </a:lnTo>
                  <a:lnTo>
                    <a:pt x="174" y="3417"/>
                  </a:lnTo>
                  <a:lnTo>
                    <a:pt x="162" y="3422"/>
                  </a:lnTo>
                  <a:lnTo>
                    <a:pt x="150" y="3426"/>
                  </a:lnTo>
                  <a:lnTo>
                    <a:pt x="137" y="3429"/>
                  </a:lnTo>
                  <a:lnTo>
                    <a:pt x="125" y="3430"/>
                  </a:lnTo>
                  <a:lnTo>
                    <a:pt x="112" y="3431"/>
                  </a:lnTo>
                  <a:lnTo>
                    <a:pt x="98" y="3430"/>
                  </a:lnTo>
                  <a:lnTo>
                    <a:pt x="85" y="3429"/>
                  </a:lnTo>
                  <a:lnTo>
                    <a:pt x="74" y="3426"/>
                  </a:lnTo>
                  <a:lnTo>
                    <a:pt x="63" y="3423"/>
                  </a:lnTo>
                  <a:lnTo>
                    <a:pt x="52" y="3418"/>
                  </a:lnTo>
                  <a:lnTo>
                    <a:pt x="44" y="3413"/>
                  </a:lnTo>
                  <a:lnTo>
                    <a:pt x="35" y="3406"/>
                  </a:lnTo>
                  <a:lnTo>
                    <a:pt x="28" y="3399"/>
                  </a:lnTo>
                  <a:lnTo>
                    <a:pt x="21" y="3390"/>
                  </a:lnTo>
                  <a:lnTo>
                    <a:pt x="16" y="3381"/>
                  </a:lnTo>
                  <a:lnTo>
                    <a:pt x="10" y="3371"/>
                  </a:lnTo>
                  <a:lnTo>
                    <a:pt x="7" y="3359"/>
                  </a:lnTo>
                  <a:lnTo>
                    <a:pt x="3" y="3347"/>
                  </a:lnTo>
                  <a:lnTo>
                    <a:pt x="1" y="3333"/>
                  </a:lnTo>
                  <a:lnTo>
                    <a:pt x="0" y="3319"/>
                  </a:lnTo>
                  <a:lnTo>
                    <a:pt x="0" y="3304"/>
                  </a:lnTo>
                  <a:lnTo>
                    <a:pt x="0" y="3288"/>
                  </a:lnTo>
                  <a:lnTo>
                    <a:pt x="1" y="3271"/>
                  </a:lnTo>
                  <a:lnTo>
                    <a:pt x="2" y="3255"/>
                  </a:lnTo>
                  <a:lnTo>
                    <a:pt x="4" y="3239"/>
                  </a:lnTo>
                  <a:lnTo>
                    <a:pt x="7" y="3223"/>
                  </a:lnTo>
                  <a:lnTo>
                    <a:pt x="10" y="3207"/>
                  </a:lnTo>
                  <a:lnTo>
                    <a:pt x="15" y="3190"/>
                  </a:lnTo>
                  <a:lnTo>
                    <a:pt x="19" y="3174"/>
                  </a:lnTo>
                  <a:lnTo>
                    <a:pt x="30" y="3143"/>
                  </a:lnTo>
                  <a:lnTo>
                    <a:pt x="44" y="3110"/>
                  </a:lnTo>
                  <a:lnTo>
                    <a:pt x="59" y="3077"/>
                  </a:lnTo>
                  <a:lnTo>
                    <a:pt x="77" y="3044"/>
                  </a:lnTo>
                  <a:lnTo>
                    <a:pt x="86" y="3029"/>
                  </a:lnTo>
                  <a:lnTo>
                    <a:pt x="95" y="3016"/>
                  </a:lnTo>
                  <a:lnTo>
                    <a:pt x="104" y="3003"/>
                  </a:lnTo>
                  <a:lnTo>
                    <a:pt x="114" y="2991"/>
                  </a:lnTo>
                  <a:lnTo>
                    <a:pt x="123" y="2980"/>
                  </a:lnTo>
                  <a:lnTo>
                    <a:pt x="132" y="2970"/>
                  </a:lnTo>
                  <a:lnTo>
                    <a:pt x="142" y="2961"/>
                  </a:lnTo>
                  <a:lnTo>
                    <a:pt x="152" y="2953"/>
                  </a:lnTo>
                  <a:lnTo>
                    <a:pt x="161" y="2946"/>
                  </a:lnTo>
                  <a:lnTo>
                    <a:pt x="171" y="2941"/>
                  </a:lnTo>
                  <a:lnTo>
                    <a:pt x="181" y="2935"/>
                  </a:lnTo>
                  <a:lnTo>
                    <a:pt x="191" y="2930"/>
                  </a:lnTo>
                  <a:lnTo>
                    <a:pt x="201" y="2928"/>
                  </a:lnTo>
                  <a:lnTo>
                    <a:pt x="212" y="2926"/>
                  </a:lnTo>
                  <a:lnTo>
                    <a:pt x="222" y="2924"/>
                  </a:lnTo>
                  <a:lnTo>
                    <a:pt x="232" y="2924"/>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sp>
          <p:nvSpPr>
            <p:cNvPr id="14" name="Freeform 18"/>
            <p:cNvSpPr>
              <a:spLocks/>
            </p:cNvSpPr>
            <p:nvPr/>
          </p:nvSpPr>
          <p:spPr bwMode="auto">
            <a:xfrm>
              <a:off x="10506887" y="7697006"/>
              <a:ext cx="3767138" cy="876300"/>
            </a:xfrm>
            <a:custGeom>
              <a:avLst/>
              <a:gdLst/>
              <a:ahLst/>
              <a:cxnLst>
                <a:cxn ang="0">
                  <a:pos x="205" y="3144"/>
                </a:cxn>
                <a:cxn ang="0">
                  <a:pos x="1056" y="2544"/>
                </a:cxn>
                <a:cxn ang="0">
                  <a:pos x="1439" y="2305"/>
                </a:cxn>
                <a:cxn ang="0">
                  <a:pos x="2051" y="1955"/>
                </a:cxn>
                <a:cxn ang="0">
                  <a:pos x="2685" y="1627"/>
                </a:cxn>
                <a:cxn ang="0">
                  <a:pos x="3133" y="1414"/>
                </a:cxn>
                <a:cxn ang="0">
                  <a:pos x="3606" y="1206"/>
                </a:cxn>
                <a:cxn ang="0">
                  <a:pos x="4103" y="1004"/>
                </a:cxn>
                <a:cxn ang="0">
                  <a:pos x="4620" y="813"/>
                </a:cxn>
                <a:cxn ang="0">
                  <a:pos x="5156" y="635"/>
                </a:cxn>
                <a:cxn ang="0">
                  <a:pos x="5879" y="429"/>
                </a:cxn>
                <a:cxn ang="0">
                  <a:pos x="6666" y="247"/>
                </a:cxn>
                <a:cxn ang="0">
                  <a:pos x="7108" y="166"/>
                </a:cxn>
                <a:cxn ang="0">
                  <a:pos x="7643" y="88"/>
                </a:cxn>
                <a:cxn ang="0">
                  <a:pos x="7933" y="57"/>
                </a:cxn>
                <a:cxn ang="0">
                  <a:pos x="8222" y="31"/>
                </a:cxn>
                <a:cxn ang="0">
                  <a:pos x="8970" y="0"/>
                </a:cxn>
                <a:cxn ang="0">
                  <a:pos x="9489" y="9"/>
                </a:cxn>
                <a:cxn ang="0">
                  <a:pos x="9829" y="29"/>
                </a:cxn>
                <a:cxn ang="0">
                  <a:pos x="10880" y="171"/>
                </a:cxn>
                <a:cxn ang="0">
                  <a:pos x="11294" y="263"/>
                </a:cxn>
                <a:cxn ang="0">
                  <a:pos x="11617" y="349"/>
                </a:cxn>
                <a:cxn ang="0">
                  <a:pos x="12056" y="491"/>
                </a:cxn>
                <a:cxn ang="0">
                  <a:pos x="12338" y="598"/>
                </a:cxn>
                <a:cxn ang="0">
                  <a:pos x="12603" y="708"/>
                </a:cxn>
                <a:cxn ang="0">
                  <a:pos x="12848" y="822"/>
                </a:cxn>
                <a:cxn ang="0">
                  <a:pos x="13170" y="987"/>
                </a:cxn>
                <a:cxn ang="0">
                  <a:pos x="13449" y="1147"/>
                </a:cxn>
                <a:cxn ang="0">
                  <a:pos x="13670" y="1287"/>
                </a:cxn>
                <a:cxn ang="0">
                  <a:pos x="14100" y="1589"/>
                </a:cxn>
                <a:cxn ang="0">
                  <a:pos x="13990" y="1541"/>
                </a:cxn>
                <a:cxn ang="0">
                  <a:pos x="13602" y="1323"/>
                </a:cxn>
                <a:cxn ang="0">
                  <a:pos x="13389" y="1212"/>
                </a:cxn>
                <a:cxn ang="0">
                  <a:pos x="13099" y="1073"/>
                </a:cxn>
                <a:cxn ang="0">
                  <a:pos x="12520" y="836"/>
                </a:cxn>
                <a:cxn ang="0">
                  <a:pos x="11904" y="634"/>
                </a:cxn>
                <a:cxn ang="0">
                  <a:pos x="11461" y="522"/>
                </a:cxn>
                <a:cxn ang="0">
                  <a:pos x="11138" y="454"/>
                </a:cxn>
                <a:cxn ang="0">
                  <a:pos x="10611" y="369"/>
                </a:cxn>
                <a:cxn ang="0">
                  <a:pos x="9647" y="289"/>
                </a:cxn>
                <a:cxn ang="0">
                  <a:pos x="9272" y="282"/>
                </a:cxn>
                <a:cxn ang="0">
                  <a:pos x="8890" y="288"/>
                </a:cxn>
                <a:cxn ang="0">
                  <a:pos x="8612" y="301"/>
                </a:cxn>
                <a:cxn ang="0">
                  <a:pos x="8201" y="330"/>
                </a:cxn>
                <a:cxn ang="0">
                  <a:pos x="7375" y="431"/>
                </a:cxn>
                <a:cxn ang="0">
                  <a:pos x="7006" y="491"/>
                </a:cxn>
                <a:cxn ang="0">
                  <a:pos x="6378" y="617"/>
                </a:cxn>
                <a:cxn ang="0">
                  <a:pos x="6058" y="692"/>
                </a:cxn>
                <a:cxn ang="0">
                  <a:pos x="5782" y="761"/>
                </a:cxn>
                <a:cxn ang="0">
                  <a:pos x="5403" y="864"/>
                </a:cxn>
                <a:cxn ang="0">
                  <a:pos x="4869" y="1026"/>
                </a:cxn>
                <a:cxn ang="0">
                  <a:pos x="4349" y="1198"/>
                </a:cxn>
                <a:cxn ang="0">
                  <a:pos x="3548" y="1495"/>
                </a:cxn>
                <a:cxn ang="0">
                  <a:pos x="3170" y="1650"/>
                </a:cxn>
                <a:cxn ang="0">
                  <a:pos x="2443" y="1968"/>
                </a:cxn>
                <a:cxn ang="0">
                  <a:pos x="1666" y="2344"/>
                </a:cxn>
                <a:cxn ang="0">
                  <a:pos x="1109" y="2638"/>
                </a:cxn>
                <a:cxn ang="0">
                  <a:pos x="809" y="2807"/>
                </a:cxn>
                <a:cxn ang="0">
                  <a:pos x="455" y="3017"/>
                </a:cxn>
                <a:cxn ang="0">
                  <a:pos x="277" y="3128"/>
                </a:cxn>
                <a:cxn ang="0">
                  <a:pos x="81" y="3258"/>
                </a:cxn>
              </a:cxnLst>
              <a:rect l="0" t="0" r="r" b="b"/>
              <a:pathLst>
                <a:path w="14238" h="3314">
                  <a:moveTo>
                    <a:pt x="0" y="3314"/>
                  </a:moveTo>
                  <a:lnTo>
                    <a:pt x="8" y="3307"/>
                  </a:lnTo>
                  <a:lnTo>
                    <a:pt x="34" y="3286"/>
                  </a:lnTo>
                  <a:lnTo>
                    <a:pt x="43" y="3278"/>
                  </a:lnTo>
                  <a:lnTo>
                    <a:pt x="52" y="3270"/>
                  </a:lnTo>
                  <a:lnTo>
                    <a:pt x="63" y="3261"/>
                  </a:lnTo>
                  <a:lnTo>
                    <a:pt x="74" y="3250"/>
                  </a:lnTo>
                  <a:lnTo>
                    <a:pt x="87" y="3239"/>
                  </a:lnTo>
                  <a:lnTo>
                    <a:pt x="101" y="3228"/>
                  </a:lnTo>
                  <a:lnTo>
                    <a:pt x="115" y="3215"/>
                  </a:lnTo>
                  <a:lnTo>
                    <a:pt x="132" y="3203"/>
                  </a:lnTo>
                  <a:lnTo>
                    <a:pt x="167" y="3174"/>
                  </a:lnTo>
                  <a:lnTo>
                    <a:pt x="205" y="3144"/>
                  </a:lnTo>
                  <a:lnTo>
                    <a:pt x="247" y="3110"/>
                  </a:lnTo>
                  <a:lnTo>
                    <a:pt x="294" y="3075"/>
                  </a:lnTo>
                  <a:lnTo>
                    <a:pt x="344" y="3036"/>
                  </a:lnTo>
                  <a:lnTo>
                    <a:pt x="399" y="2995"/>
                  </a:lnTo>
                  <a:lnTo>
                    <a:pt x="457" y="2952"/>
                  </a:lnTo>
                  <a:lnTo>
                    <a:pt x="518" y="2908"/>
                  </a:lnTo>
                  <a:lnTo>
                    <a:pt x="584" y="2860"/>
                  </a:lnTo>
                  <a:lnTo>
                    <a:pt x="654" y="2811"/>
                  </a:lnTo>
                  <a:lnTo>
                    <a:pt x="727" y="2761"/>
                  </a:lnTo>
                  <a:lnTo>
                    <a:pt x="803" y="2709"/>
                  </a:lnTo>
                  <a:lnTo>
                    <a:pt x="884" y="2655"/>
                  </a:lnTo>
                  <a:lnTo>
                    <a:pt x="967" y="2599"/>
                  </a:lnTo>
                  <a:lnTo>
                    <a:pt x="1056" y="2544"/>
                  </a:lnTo>
                  <a:lnTo>
                    <a:pt x="1146" y="2486"/>
                  </a:lnTo>
                  <a:lnTo>
                    <a:pt x="1169" y="2471"/>
                  </a:lnTo>
                  <a:lnTo>
                    <a:pt x="1193" y="2456"/>
                  </a:lnTo>
                  <a:lnTo>
                    <a:pt x="1216" y="2440"/>
                  </a:lnTo>
                  <a:lnTo>
                    <a:pt x="1240" y="2426"/>
                  </a:lnTo>
                  <a:lnTo>
                    <a:pt x="1264" y="2411"/>
                  </a:lnTo>
                  <a:lnTo>
                    <a:pt x="1289" y="2396"/>
                  </a:lnTo>
                  <a:lnTo>
                    <a:pt x="1314" y="2381"/>
                  </a:lnTo>
                  <a:lnTo>
                    <a:pt x="1338" y="2366"/>
                  </a:lnTo>
                  <a:lnTo>
                    <a:pt x="1363" y="2351"/>
                  </a:lnTo>
                  <a:lnTo>
                    <a:pt x="1388" y="2336"/>
                  </a:lnTo>
                  <a:lnTo>
                    <a:pt x="1414" y="2320"/>
                  </a:lnTo>
                  <a:lnTo>
                    <a:pt x="1439" y="2305"/>
                  </a:lnTo>
                  <a:lnTo>
                    <a:pt x="1465" y="2289"/>
                  </a:lnTo>
                  <a:lnTo>
                    <a:pt x="1491" y="2274"/>
                  </a:lnTo>
                  <a:lnTo>
                    <a:pt x="1517" y="2259"/>
                  </a:lnTo>
                  <a:lnTo>
                    <a:pt x="1544" y="2243"/>
                  </a:lnTo>
                  <a:lnTo>
                    <a:pt x="1596" y="2211"/>
                  </a:lnTo>
                  <a:lnTo>
                    <a:pt x="1651" y="2179"/>
                  </a:lnTo>
                  <a:lnTo>
                    <a:pt x="1706" y="2149"/>
                  </a:lnTo>
                  <a:lnTo>
                    <a:pt x="1761" y="2116"/>
                  </a:lnTo>
                  <a:lnTo>
                    <a:pt x="1817" y="2084"/>
                  </a:lnTo>
                  <a:lnTo>
                    <a:pt x="1875" y="2052"/>
                  </a:lnTo>
                  <a:lnTo>
                    <a:pt x="1933" y="2021"/>
                  </a:lnTo>
                  <a:lnTo>
                    <a:pt x="1991" y="1988"/>
                  </a:lnTo>
                  <a:lnTo>
                    <a:pt x="2051" y="1955"/>
                  </a:lnTo>
                  <a:lnTo>
                    <a:pt x="2111" y="1922"/>
                  </a:lnTo>
                  <a:lnTo>
                    <a:pt x="2172" y="1890"/>
                  </a:lnTo>
                  <a:lnTo>
                    <a:pt x="2234" y="1857"/>
                  </a:lnTo>
                  <a:lnTo>
                    <a:pt x="2296" y="1824"/>
                  </a:lnTo>
                  <a:lnTo>
                    <a:pt x="2359" y="1791"/>
                  </a:lnTo>
                  <a:lnTo>
                    <a:pt x="2422" y="1759"/>
                  </a:lnTo>
                  <a:lnTo>
                    <a:pt x="2487" y="1726"/>
                  </a:lnTo>
                  <a:lnTo>
                    <a:pt x="2520" y="1710"/>
                  </a:lnTo>
                  <a:lnTo>
                    <a:pt x="2552" y="1693"/>
                  </a:lnTo>
                  <a:lnTo>
                    <a:pt x="2586" y="1677"/>
                  </a:lnTo>
                  <a:lnTo>
                    <a:pt x="2618" y="1660"/>
                  </a:lnTo>
                  <a:lnTo>
                    <a:pt x="2651" y="1643"/>
                  </a:lnTo>
                  <a:lnTo>
                    <a:pt x="2685" y="1627"/>
                  </a:lnTo>
                  <a:lnTo>
                    <a:pt x="2718" y="1611"/>
                  </a:lnTo>
                  <a:lnTo>
                    <a:pt x="2752" y="1594"/>
                  </a:lnTo>
                  <a:lnTo>
                    <a:pt x="2785" y="1578"/>
                  </a:lnTo>
                  <a:lnTo>
                    <a:pt x="2820" y="1561"/>
                  </a:lnTo>
                  <a:lnTo>
                    <a:pt x="2854" y="1545"/>
                  </a:lnTo>
                  <a:lnTo>
                    <a:pt x="2888" y="1528"/>
                  </a:lnTo>
                  <a:lnTo>
                    <a:pt x="2923" y="1512"/>
                  </a:lnTo>
                  <a:lnTo>
                    <a:pt x="2957" y="1496"/>
                  </a:lnTo>
                  <a:lnTo>
                    <a:pt x="2992" y="1479"/>
                  </a:lnTo>
                  <a:lnTo>
                    <a:pt x="3027" y="1464"/>
                  </a:lnTo>
                  <a:lnTo>
                    <a:pt x="3061" y="1447"/>
                  </a:lnTo>
                  <a:lnTo>
                    <a:pt x="3097" y="1431"/>
                  </a:lnTo>
                  <a:lnTo>
                    <a:pt x="3133" y="1414"/>
                  </a:lnTo>
                  <a:lnTo>
                    <a:pt x="3168" y="1398"/>
                  </a:lnTo>
                  <a:lnTo>
                    <a:pt x="3204" y="1382"/>
                  </a:lnTo>
                  <a:lnTo>
                    <a:pt x="3240" y="1366"/>
                  </a:lnTo>
                  <a:lnTo>
                    <a:pt x="3276" y="1349"/>
                  </a:lnTo>
                  <a:lnTo>
                    <a:pt x="3311" y="1333"/>
                  </a:lnTo>
                  <a:lnTo>
                    <a:pt x="3348" y="1317"/>
                  </a:lnTo>
                  <a:lnTo>
                    <a:pt x="3384" y="1301"/>
                  </a:lnTo>
                  <a:lnTo>
                    <a:pt x="3421" y="1285"/>
                  </a:lnTo>
                  <a:lnTo>
                    <a:pt x="3458" y="1270"/>
                  </a:lnTo>
                  <a:lnTo>
                    <a:pt x="3495" y="1254"/>
                  </a:lnTo>
                  <a:lnTo>
                    <a:pt x="3531" y="1237"/>
                  </a:lnTo>
                  <a:lnTo>
                    <a:pt x="3568" y="1222"/>
                  </a:lnTo>
                  <a:lnTo>
                    <a:pt x="3606" y="1206"/>
                  </a:lnTo>
                  <a:lnTo>
                    <a:pt x="3643" y="1190"/>
                  </a:lnTo>
                  <a:lnTo>
                    <a:pt x="3681" y="1174"/>
                  </a:lnTo>
                  <a:lnTo>
                    <a:pt x="3719" y="1158"/>
                  </a:lnTo>
                  <a:lnTo>
                    <a:pt x="3756" y="1142"/>
                  </a:lnTo>
                  <a:lnTo>
                    <a:pt x="3794" y="1127"/>
                  </a:lnTo>
                  <a:lnTo>
                    <a:pt x="3833" y="1112"/>
                  </a:lnTo>
                  <a:lnTo>
                    <a:pt x="3871" y="1096"/>
                  </a:lnTo>
                  <a:lnTo>
                    <a:pt x="3909" y="1080"/>
                  </a:lnTo>
                  <a:lnTo>
                    <a:pt x="3948" y="1065"/>
                  </a:lnTo>
                  <a:lnTo>
                    <a:pt x="3986" y="1049"/>
                  </a:lnTo>
                  <a:lnTo>
                    <a:pt x="4025" y="1035"/>
                  </a:lnTo>
                  <a:lnTo>
                    <a:pt x="4064" y="1020"/>
                  </a:lnTo>
                  <a:lnTo>
                    <a:pt x="4103" y="1004"/>
                  </a:lnTo>
                  <a:lnTo>
                    <a:pt x="4142" y="989"/>
                  </a:lnTo>
                  <a:lnTo>
                    <a:pt x="4181" y="973"/>
                  </a:lnTo>
                  <a:lnTo>
                    <a:pt x="4220" y="959"/>
                  </a:lnTo>
                  <a:lnTo>
                    <a:pt x="4260" y="944"/>
                  </a:lnTo>
                  <a:lnTo>
                    <a:pt x="4300" y="929"/>
                  </a:lnTo>
                  <a:lnTo>
                    <a:pt x="4339" y="914"/>
                  </a:lnTo>
                  <a:lnTo>
                    <a:pt x="4379" y="900"/>
                  </a:lnTo>
                  <a:lnTo>
                    <a:pt x="4419" y="885"/>
                  </a:lnTo>
                  <a:lnTo>
                    <a:pt x="4459" y="870"/>
                  </a:lnTo>
                  <a:lnTo>
                    <a:pt x="4500" y="855"/>
                  </a:lnTo>
                  <a:lnTo>
                    <a:pt x="4540" y="842"/>
                  </a:lnTo>
                  <a:lnTo>
                    <a:pt x="4580" y="827"/>
                  </a:lnTo>
                  <a:lnTo>
                    <a:pt x="4620" y="813"/>
                  </a:lnTo>
                  <a:lnTo>
                    <a:pt x="4660" y="799"/>
                  </a:lnTo>
                  <a:lnTo>
                    <a:pt x="4702" y="785"/>
                  </a:lnTo>
                  <a:lnTo>
                    <a:pt x="4743" y="771"/>
                  </a:lnTo>
                  <a:lnTo>
                    <a:pt x="4783" y="757"/>
                  </a:lnTo>
                  <a:lnTo>
                    <a:pt x="4825" y="743"/>
                  </a:lnTo>
                  <a:lnTo>
                    <a:pt x="4866" y="729"/>
                  </a:lnTo>
                  <a:lnTo>
                    <a:pt x="4907" y="716"/>
                  </a:lnTo>
                  <a:lnTo>
                    <a:pt x="4949" y="702"/>
                  </a:lnTo>
                  <a:lnTo>
                    <a:pt x="4990" y="689"/>
                  </a:lnTo>
                  <a:lnTo>
                    <a:pt x="5031" y="675"/>
                  </a:lnTo>
                  <a:lnTo>
                    <a:pt x="5073" y="661"/>
                  </a:lnTo>
                  <a:lnTo>
                    <a:pt x="5114" y="649"/>
                  </a:lnTo>
                  <a:lnTo>
                    <a:pt x="5156" y="635"/>
                  </a:lnTo>
                  <a:lnTo>
                    <a:pt x="5198" y="622"/>
                  </a:lnTo>
                  <a:lnTo>
                    <a:pt x="5240" y="609"/>
                  </a:lnTo>
                  <a:lnTo>
                    <a:pt x="5282" y="597"/>
                  </a:lnTo>
                  <a:lnTo>
                    <a:pt x="5324" y="584"/>
                  </a:lnTo>
                  <a:lnTo>
                    <a:pt x="5366" y="572"/>
                  </a:lnTo>
                  <a:lnTo>
                    <a:pt x="5409" y="558"/>
                  </a:lnTo>
                  <a:lnTo>
                    <a:pt x="5451" y="547"/>
                  </a:lnTo>
                  <a:lnTo>
                    <a:pt x="5494" y="534"/>
                  </a:lnTo>
                  <a:lnTo>
                    <a:pt x="5536" y="522"/>
                  </a:lnTo>
                  <a:lnTo>
                    <a:pt x="5622" y="498"/>
                  </a:lnTo>
                  <a:lnTo>
                    <a:pt x="5707" y="474"/>
                  </a:lnTo>
                  <a:lnTo>
                    <a:pt x="5793" y="451"/>
                  </a:lnTo>
                  <a:lnTo>
                    <a:pt x="5879" y="429"/>
                  </a:lnTo>
                  <a:lnTo>
                    <a:pt x="5966" y="406"/>
                  </a:lnTo>
                  <a:lnTo>
                    <a:pt x="6053" y="385"/>
                  </a:lnTo>
                  <a:lnTo>
                    <a:pt x="6139" y="363"/>
                  </a:lnTo>
                  <a:lnTo>
                    <a:pt x="6227" y="343"/>
                  </a:lnTo>
                  <a:lnTo>
                    <a:pt x="6271" y="332"/>
                  </a:lnTo>
                  <a:lnTo>
                    <a:pt x="6314" y="322"/>
                  </a:lnTo>
                  <a:lnTo>
                    <a:pt x="6358" y="313"/>
                  </a:lnTo>
                  <a:lnTo>
                    <a:pt x="6401" y="303"/>
                  </a:lnTo>
                  <a:lnTo>
                    <a:pt x="6446" y="293"/>
                  </a:lnTo>
                  <a:lnTo>
                    <a:pt x="6490" y="284"/>
                  </a:lnTo>
                  <a:lnTo>
                    <a:pt x="6533" y="274"/>
                  </a:lnTo>
                  <a:lnTo>
                    <a:pt x="6578" y="265"/>
                  </a:lnTo>
                  <a:lnTo>
                    <a:pt x="6666" y="247"/>
                  </a:lnTo>
                  <a:lnTo>
                    <a:pt x="6687" y="243"/>
                  </a:lnTo>
                  <a:lnTo>
                    <a:pt x="6710" y="238"/>
                  </a:lnTo>
                  <a:lnTo>
                    <a:pt x="6732" y="234"/>
                  </a:lnTo>
                  <a:lnTo>
                    <a:pt x="6754" y="229"/>
                  </a:lnTo>
                  <a:lnTo>
                    <a:pt x="6931" y="196"/>
                  </a:lnTo>
                  <a:lnTo>
                    <a:pt x="6953" y="193"/>
                  </a:lnTo>
                  <a:lnTo>
                    <a:pt x="6975" y="188"/>
                  </a:lnTo>
                  <a:lnTo>
                    <a:pt x="6998" y="185"/>
                  </a:lnTo>
                  <a:lnTo>
                    <a:pt x="7020" y="180"/>
                  </a:lnTo>
                  <a:lnTo>
                    <a:pt x="7042" y="177"/>
                  </a:lnTo>
                  <a:lnTo>
                    <a:pt x="7065" y="174"/>
                  </a:lnTo>
                  <a:lnTo>
                    <a:pt x="7086" y="170"/>
                  </a:lnTo>
                  <a:lnTo>
                    <a:pt x="7108" y="166"/>
                  </a:lnTo>
                  <a:lnTo>
                    <a:pt x="7198" y="151"/>
                  </a:lnTo>
                  <a:lnTo>
                    <a:pt x="7220" y="147"/>
                  </a:lnTo>
                  <a:lnTo>
                    <a:pt x="7242" y="144"/>
                  </a:lnTo>
                  <a:lnTo>
                    <a:pt x="7265" y="141"/>
                  </a:lnTo>
                  <a:lnTo>
                    <a:pt x="7287" y="137"/>
                  </a:lnTo>
                  <a:lnTo>
                    <a:pt x="7331" y="130"/>
                  </a:lnTo>
                  <a:lnTo>
                    <a:pt x="7375" y="125"/>
                  </a:lnTo>
                  <a:lnTo>
                    <a:pt x="7420" y="118"/>
                  </a:lnTo>
                  <a:lnTo>
                    <a:pt x="7465" y="111"/>
                  </a:lnTo>
                  <a:lnTo>
                    <a:pt x="7509" y="105"/>
                  </a:lnTo>
                  <a:lnTo>
                    <a:pt x="7554" y="100"/>
                  </a:lnTo>
                  <a:lnTo>
                    <a:pt x="7599" y="94"/>
                  </a:lnTo>
                  <a:lnTo>
                    <a:pt x="7643" y="88"/>
                  </a:lnTo>
                  <a:lnTo>
                    <a:pt x="7666" y="86"/>
                  </a:lnTo>
                  <a:lnTo>
                    <a:pt x="7688" y="83"/>
                  </a:lnTo>
                  <a:lnTo>
                    <a:pt x="7709" y="80"/>
                  </a:lnTo>
                  <a:lnTo>
                    <a:pt x="7732" y="77"/>
                  </a:lnTo>
                  <a:lnTo>
                    <a:pt x="7754" y="75"/>
                  </a:lnTo>
                  <a:lnTo>
                    <a:pt x="7776" y="73"/>
                  </a:lnTo>
                  <a:lnTo>
                    <a:pt x="7799" y="69"/>
                  </a:lnTo>
                  <a:lnTo>
                    <a:pt x="7821" y="67"/>
                  </a:lnTo>
                  <a:lnTo>
                    <a:pt x="7843" y="65"/>
                  </a:lnTo>
                  <a:lnTo>
                    <a:pt x="7866" y="62"/>
                  </a:lnTo>
                  <a:lnTo>
                    <a:pt x="7888" y="61"/>
                  </a:lnTo>
                  <a:lnTo>
                    <a:pt x="7910" y="59"/>
                  </a:lnTo>
                  <a:lnTo>
                    <a:pt x="7933" y="57"/>
                  </a:lnTo>
                  <a:lnTo>
                    <a:pt x="7955" y="54"/>
                  </a:lnTo>
                  <a:lnTo>
                    <a:pt x="7977" y="52"/>
                  </a:lnTo>
                  <a:lnTo>
                    <a:pt x="8000" y="50"/>
                  </a:lnTo>
                  <a:lnTo>
                    <a:pt x="8021" y="48"/>
                  </a:lnTo>
                  <a:lnTo>
                    <a:pt x="8043" y="45"/>
                  </a:lnTo>
                  <a:lnTo>
                    <a:pt x="8065" y="43"/>
                  </a:lnTo>
                  <a:lnTo>
                    <a:pt x="8088" y="41"/>
                  </a:lnTo>
                  <a:lnTo>
                    <a:pt x="8110" y="40"/>
                  </a:lnTo>
                  <a:lnTo>
                    <a:pt x="8132" y="37"/>
                  </a:lnTo>
                  <a:lnTo>
                    <a:pt x="8155" y="36"/>
                  </a:lnTo>
                  <a:lnTo>
                    <a:pt x="8177" y="34"/>
                  </a:lnTo>
                  <a:lnTo>
                    <a:pt x="8199" y="33"/>
                  </a:lnTo>
                  <a:lnTo>
                    <a:pt x="8222" y="31"/>
                  </a:lnTo>
                  <a:lnTo>
                    <a:pt x="8243" y="29"/>
                  </a:lnTo>
                  <a:lnTo>
                    <a:pt x="8265" y="28"/>
                  </a:lnTo>
                  <a:lnTo>
                    <a:pt x="8288" y="26"/>
                  </a:lnTo>
                  <a:lnTo>
                    <a:pt x="8310" y="25"/>
                  </a:lnTo>
                  <a:lnTo>
                    <a:pt x="8332" y="23"/>
                  </a:lnTo>
                  <a:lnTo>
                    <a:pt x="8355" y="21"/>
                  </a:lnTo>
                  <a:lnTo>
                    <a:pt x="8443" y="17"/>
                  </a:lnTo>
                  <a:lnTo>
                    <a:pt x="8531" y="12"/>
                  </a:lnTo>
                  <a:lnTo>
                    <a:pt x="8619" y="8"/>
                  </a:lnTo>
                  <a:lnTo>
                    <a:pt x="8708" y="4"/>
                  </a:lnTo>
                  <a:lnTo>
                    <a:pt x="8796" y="2"/>
                  </a:lnTo>
                  <a:lnTo>
                    <a:pt x="8883" y="1"/>
                  </a:lnTo>
                  <a:lnTo>
                    <a:pt x="8970" y="0"/>
                  </a:lnTo>
                  <a:lnTo>
                    <a:pt x="9057" y="0"/>
                  </a:lnTo>
                  <a:lnTo>
                    <a:pt x="9101" y="0"/>
                  </a:lnTo>
                  <a:lnTo>
                    <a:pt x="9144" y="0"/>
                  </a:lnTo>
                  <a:lnTo>
                    <a:pt x="9188" y="1"/>
                  </a:lnTo>
                  <a:lnTo>
                    <a:pt x="9231" y="1"/>
                  </a:lnTo>
                  <a:lnTo>
                    <a:pt x="9275" y="2"/>
                  </a:lnTo>
                  <a:lnTo>
                    <a:pt x="9317" y="3"/>
                  </a:lnTo>
                  <a:lnTo>
                    <a:pt x="9361" y="4"/>
                  </a:lnTo>
                  <a:lnTo>
                    <a:pt x="9403" y="6"/>
                  </a:lnTo>
                  <a:lnTo>
                    <a:pt x="9426" y="6"/>
                  </a:lnTo>
                  <a:lnTo>
                    <a:pt x="9447" y="7"/>
                  </a:lnTo>
                  <a:lnTo>
                    <a:pt x="9468" y="8"/>
                  </a:lnTo>
                  <a:lnTo>
                    <a:pt x="9489" y="9"/>
                  </a:lnTo>
                  <a:lnTo>
                    <a:pt x="9511" y="10"/>
                  </a:lnTo>
                  <a:lnTo>
                    <a:pt x="9532" y="11"/>
                  </a:lnTo>
                  <a:lnTo>
                    <a:pt x="9553" y="12"/>
                  </a:lnTo>
                  <a:lnTo>
                    <a:pt x="9574" y="14"/>
                  </a:lnTo>
                  <a:lnTo>
                    <a:pt x="9596" y="15"/>
                  </a:lnTo>
                  <a:lnTo>
                    <a:pt x="9618" y="16"/>
                  </a:lnTo>
                  <a:lnTo>
                    <a:pt x="9639" y="17"/>
                  </a:lnTo>
                  <a:lnTo>
                    <a:pt x="9660" y="18"/>
                  </a:lnTo>
                  <a:lnTo>
                    <a:pt x="9681" y="19"/>
                  </a:lnTo>
                  <a:lnTo>
                    <a:pt x="9703" y="20"/>
                  </a:lnTo>
                  <a:lnTo>
                    <a:pt x="9723" y="21"/>
                  </a:lnTo>
                  <a:lnTo>
                    <a:pt x="9744" y="23"/>
                  </a:lnTo>
                  <a:lnTo>
                    <a:pt x="9829" y="29"/>
                  </a:lnTo>
                  <a:lnTo>
                    <a:pt x="9913" y="36"/>
                  </a:lnTo>
                  <a:lnTo>
                    <a:pt x="9996" y="44"/>
                  </a:lnTo>
                  <a:lnTo>
                    <a:pt x="10079" y="52"/>
                  </a:lnTo>
                  <a:lnTo>
                    <a:pt x="10162" y="61"/>
                  </a:lnTo>
                  <a:lnTo>
                    <a:pt x="10243" y="71"/>
                  </a:lnTo>
                  <a:lnTo>
                    <a:pt x="10325" y="82"/>
                  </a:lnTo>
                  <a:lnTo>
                    <a:pt x="10405" y="92"/>
                  </a:lnTo>
                  <a:lnTo>
                    <a:pt x="10485" y="104"/>
                  </a:lnTo>
                  <a:lnTo>
                    <a:pt x="10566" y="116"/>
                  </a:lnTo>
                  <a:lnTo>
                    <a:pt x="10645" y="129"/>
                  </a:lnTo>
                  <a:lnTo>
                    <a:pt x="10723" y="143"/>
                  </a:lnTo>
                  <a:lnTo>
                    <a:pt x="10801" y="156"/>
                  </a:lnTo>
                  <a:lnTo>
                    <a:pt x="10880" y="171"/>
                  </a:lnTo>
                  <a:lnTo>
                    <a:pt x="10957" y="187"/>
                  </a:lnTo>
                  <a:lnTo>
                    <a:pt x="11033" y="203"/>
                  </a:lnTo>
                  <a:lnTo>
                    <a:pt x="11052" y="206"/>
                  </a:lnTo>
                  <a:lnTo>
                    <a:pt x="11071" y="211"/>
                  </a:lnTo>
                  <a:lnTo>
                    <a:pt x="11090" y="214"/>
                  </a:lnTo>
                  <a:lnTo>
                    <a:pt x="11109" y="219"/>
                  </a:lnTo>
                  <a:lnTo>
                    <a:pt x="11126" y="222"/>
                  </a:lnTo>
                  <a:lnTo>
                    <a:pt x="11145" y="227"/>
                  </a:lnTo>
                  <a:lnTo>
                    <a:pt x="11164" y="231"/>
                  </a:lnTo>
                  <a:lnTo>
                    <a:pt x="11182" y="236"/>
                  </a:lnTo>
                  <a:lnTo>
                    <a:pt x="11220" y="245"/>
                  </a:lnTo>
                  <a:lnTo>
                    <a:pt x="11257" y="254"/>
                  </a:lnTo>
                  <a:lnTo>
                    <a:pt x="11294" y="263"/>
                  </a:lnTo>
                  <a:lnTo>
                    <a:pt x="11331" y="272"/>
                  </a:lnTo>
                  <a:lnTo>
                    <a:pt x="11349" y="277"/>
                  </a:lnTo>
                  <a:lnTo>
                    <a:pt x="11367" y="281"/>
                  </a:lnTo>
                  <a:lnTo>
                    <a:pt x="11386" y="285"/>
                  </a:lnTo>
                  <a:lnTo>
                    <a:pt x="11403" y="290"/>
                  </a:lnTo>
                  <a:lnTo>
                    <a:pt x="11421" y="295"/>
                  </a:lnTo>
                  <a:lnTo>
                    <a:pt x="11439" y="299"/>
                  </a:lnTo>
                  <a:lnTo>
                    <a:pt x="11457" y="305"/>
                  </a:lnTo>
                  <a:lnTo>
                    <a:pt x="11475" y="310"/>
                  </a:lnTo>
                  <a:lnTo>
                    <a:pt x="11511" y="320"/>
                  </a:lnTo>
                  <a:lnTo>
                    <a:pt x="11546" y="330"/>
                  </a:lnTo>
                  <a:lnTo>
                    <a:pt x="11582" y="339"/>
                  </a:lnTo>
                  <a:lnTo>
                    <a:pt x="11617" y="349"/>
                  </a:lnTo>
                  <a:lnTo>
                    <a:pt x="11652" y="360"/>
                  </a:lnTo>
                  <a:lnTo>
                    <a:pt x="11687" y="370"/>
                  </a:lnTo>
                  <a:lnTo>
                    <a:pt x="11722" y="381"/>
                  </a:lnTo>
                  <a:lnTo>
                    <a:pt x="11755" y="391"/>
                  </a:lnTo>
                  <a:lnTo>
                    <a:pt x="11790" y="403"/>
                  </a:lnTo>
                  <a:lnTo>
                    <a:pt x="11823" y="413"/>
                  </a:lnTo>
                  <a:lnTo>
                    <a:pt x="11857" y="424"/>
                  </a:lnTo>
                  <a:lnTo>
                    <a:pt x="11891" y="434"/>
                  </a:lnTo>
                  <a:lnTo>
                    <a:pt x="11925" y="445"/>
                  </a:lnTo>
                  <a:lnTo>
                    <a:pt x="11957" y="456"/>
                  </a:lnTo>
                  <a:lnTo>
                    <a:pt x="11991" y="469"/>
                  </a:lnTo>
                  <a:lnTo>
                    <a:pt x="12023" y="480"/>
                  </a:lnTo>
                  <a:lnTo>
                    <a:pt x="12056" y="491"/>
                  </a:lnTo>
                  <a:lnTo>
                    <a:pt x="12088" y="503"/>
                  </a:lnTo>
                  <a:lnTo>
                    <a:pt x="12120" y="514"/>
                  </a:lnTo>
                  <a:lnTo>
                    <a:pt x="12152" y="525"/>
                  </a:lnTo>
                  <a:lnTo>
                    <a:pt x="12167" y="531"/>
                  </a:lnTo>
                  <a:lnTo>
                    <a:pt x="12184" y="537"/>
                  </a:lnTo>
                  <a:lnTo>
                    <a:pt x="12200" y="542"/>
                  </a:lnTo>
                  <a:lnTo>
                    <a:pt x="12215" y="549"/>
                  </a:lnTo>
                  <a:lnTo>
                    <a:pt x="12231" y="555"/>
                  </a:lnTo>
                  <a:lnTo>
                    <a:pt x="12247" y="560"/>
                  </a:lnTo>
                  <a:lnTo>
                    <a:pt x="12261" y="567"/>
                  </a:lnTo>
                  <a:lnTo>
                    <a:pt x="12277" y="573"/>
                  </a:lnTo>
                  <a:lnTo>
                    <a:pt x="12308" y="585"/>
                  </a:lnTo>
                  <a:lnTo>
                    <a:pt x="12338" y="598"/>
                  </a:lnTo>
                  <a:lnTo>
                    <a:pt x="12368" y="609"/>
                  </a:lnTo>
                  <a:lnTo>
                    <a:pt x="12398" y="622"/>
                  </a:lnTo>
                  <a:lnTo>
                    <a:pt x="12414" y="627"/>
                  </a:lnTo>
                  <a:lnTo>
                    <a:pt x="12429" y="633"/>
                  </a:lnTo>
                  <a:lnTo>
                    <a:pt x="12443" y="640"/>
                  </a:lnTo>
                  <a:lnTo>
                    <a:pt x="12459" y="645"/>
                  </a:lnTo>
                  <a:lnTo>
                    <a:pt x="12473" y="651"/>
                  </a:lnTo>
                  <a:lnTo>
                    <a:pt x="12488" y="658"/>
                  </a:lnTo>
                  <a:lnTo>
                    <a:pt x="12502" y="664"/>
                  </a:lnTo>
                  <a:lnTo>
                    <a:pt x="12517" y="670"/>
                  </a:lnTo>
                  <a:lnTo>
                    <a:pt x="12546" y="683"/>
                  </a:lnTo>
                  <a:lnTo>
                    <a:pt x="12575" y="695"/>
                  </a:lnTo>
                  <a:lnTo>
                    <a:pt x="12603" y="708"/>
                  </a:lnTo>
                  <a:lnTo>
                    <a:pt x="12631" y="720"/>
                  </a:lnTo>
                  <a:lnTo>
                    <a:pt x="12645" y="727"/>
                  </a:lnTo>
                  <a:lnTo>
                    <a:pt x="12660" y="733"/>
                  </a:lnTo>
                  <a:lnTo>
                    <a:pt x="12673" y="740"/>
                  </a:lnTo>
                  <a:lnTo>
                    <a:pt x="12688" y="745"/>
                  </a:lnTo>
                  <a:lnTo>
                    <a:pt x="12701" y="752"/>
                  </a:lnTo>
                  <a:lnTo>
                    <a:pt x="12714" y="758"/>
                  </a:lnTo>
                  <a:lnTo>
                    <a:pt x="12729" y="763"/>
                  </a:lnTo>
                  <a:lnTo>
                    <a:pt x="12742" y="770"/>
                  </a:lnTo>
                  <a:lnTo>
                    <a:pt x="12769" y="784"/>
                  </a:lnTo>
                  <a:lnTo>
                    <a:pt x="12796" y="796"/>
                  </a:lnTo>
                  <a:lnTo>
                    <a:pt x="12823" y="809"/>
                  </a:lnTo>
                  <a:lnTo>
                    <a:pt x="12848" y="822"/>
                  </a:lnTo>
                  <a:lnTo>
                    <a:pt x="12875" y="835"/>
                  </a:lnTo>
                  <a:lnTo>
                    <a:pt x="12901" y="847"/>
                  </a:lnTo>
                  <a:lnTo>
                    <a:pt x="12927" y="860"/>
                  </a:lnTo>
                  <a:lnTo>
                    <a:pt x="12952" y="872"/>
                  </a:lnTo>
                  <a:lnTo>
                    <a:pt x="12978" y="885"/>
                  </a:lnTo>
                  <a:lnTo>
                    <a:pt x="13003" y="897"/>
                  </a:lnTo>
                  <a:lnTo>
                    <a:pt x="13027" y="911"/>
                  </a:lnTo>
                  <a:lnTo>
                    <a:pt x="13052" y="923"/>
                  </a:lnTo>
                  <a:lnTo>
                    <a:pt x="13075" y="937"/>
                  </a:lnTo>
                  <a:lnTo>
                    <a:pt x="13100" y="950"/>
                  </a:lnTo>
                  <a:lnTo>
                    <a:pt x="13123" y="962"/>
                  </a:lnTo>
                  <a:lnTo>
                    <a:pt x="13147" y="975"/>
                  </a:lnTo>
                  <a:lnTo>
                    <a:pt x="13170" y="987"/>
                  </a:lnTo>
                  <a:lnTo>
                    <a:pt x="13192" y="999"/>
                  </a:lnTo>
                  <a:lnTo>
                    <a:pt x="13216" y="1012"/>
                  </a:lnTo>
                  <a:lnTo>
                    <a:pt x="13238" y="1024"/>
                  </a:lnTo>
                  <a:lnTo>
                    <a:pt x="13261" y="1037"/>
                  </a:lnTo>
                  <a:lnTo>
                    <a:pt x="13283" y="1049"/>
                  </a:lnTo>
                  <a:lnTo>
                    <a:pt x="13304" y="1062"/>
                  </a:lnTo>
                  <a:lnTo>
                    <a:pt x="13325" y="1074"/>
                  </a:lnTo>
                  <a:lnTo>
                    <a:pt x="13347" y="1087"/>
                  </a:lnTo>
                  <a:lnTo>
                    <a:pt x="13368" y="1099"/>
                  </a:lnTo>
                  <a:lnTo>
                    <a:pt x="13389" y="1112"/>
                  </a:lnTo>
                  <a:lnTo>
                    <a:pt x="13409" y="1123"/>
                  </a:lnTo>
                  <a:lnTo>
                    <a:pt x="13429" y="1136"/>
                  </a:lnTo>
                  <a:lnTo>
                    <a:pt x="13449" y="1147"/>
                  </a:lnTo>
                  <a:lnTo>
                    <a:pt x="13469" y="1159"/>
                  </a:lnTo>
                  <a:lnTo>
                    <a:pt x="13489" y="1171"/>
                  </a:lnTo>
                  <a:lnTo>
                    <a:pt x="13500" y="1176"/>
                  </a:lnTo>
                  <a:lnTo>
                    <a:pt x="13508" y="1182"/>
                  </a:lnTo>
                  <a:lnTo>
                    <a:pt x="13519" y="1189"/>
                  </a:lnTo>
                  <a:lnTo>
                    <a:pt x="13527" y="1195"/>
                  </a:lnTo>
                  <a:lnTo>
                    <a:pt x="13536" y="1200"/>
                  </a:lnTo>
                  <a:lnTo>
                    <a:pt x="13546" y="1206"/>
                  </a:lnTo>
                  <a:lnTo>
                    <a:pt x="13555" y="1213"/>
                  </a:lnTo>
                  <a:lnTo>
                    <a:pt x="13564" y="1218"/>
                  </a:lnTo>
                  <a:lnTo>
                    <a:pt x="13601" y="1241"/>
                  </a:lnTo>
                  <a:lnTo>
                    <a:pt x="13636" y="1264"/>
                  </a:lnTo>
                  <a:lnTo>
                    <a:pt x="13670" y="1287"/>
                  </a:lnTo>
                  <a:lnTo>
                    <a:pt x="13704" y="1308"/>
                  </a:lnTo>
                  <a:lnTo>
                    <a:pt x="13736" y="1329"/>
                  </a:lnTo>
                  <a:lnTo>
                    <a:pt x="13768" y="1350"/>
                  </a:lnTo>
                  <a:lnTo>
                    <a:pt x="13798" y="1370"/>
                  </a:lnTo>
                  <a:lnTo>
                    <a:pt x="13828" y="1391"/>
                  </a:lnTo>
                  <a:lnTo>
                    <a:pt x="13856" y="1411"/>
                  </a:lnTo>
                  <a:lnTo>
                    <a:pt x="13883" y="1431"/>
                  </a:lnTo>
                  <a:lnTo>
                    <a:pt x="13909" y="1449"/>
                  </a:lnTo>
                  <a:lnTo>
                    <a:pt x="13935" y="1467"/>
                  </a:lnTo>
                  <a:lnTo>
                    <a:pt x="13983" y="1500"/>
                  </a:lnTo>
                  <a:lnTo>
                    <a:pt x="14027" y="1533"/>
                  </a:lnTo>
                  <a:lnTo>
                    <a:pt x="14066" y="1562"/>
                  </a:lnTo>
                  <a:lnTo>
                    <a:pt x="14100" y="1589"/>
                  </a:lnTo>
                  <a:lnTo>
                    <a:pt x="14160" y="1635"/>
                  </a:lnTo>
                  <a:lnTo>
                    <a:pt x="14202" y="1668"/>
                  </a:lnTo>
                  <a:lnTo>
                    <a:pt x="14229" y="1688"/>
                  </a:lnTo>
                  <a:lnTo>
                    <a:pt x="14238" y="1695"/>
                  </a:lnTo>
                  <a:lnTo>
                    <a:pt x="14228" y="1688"/>
                  </a:lnTo>
                  <a:lnTo>
                    <a:pt x="14200" y="1671"/>
                  </a:lnTo>
                  <a:lnTo>
                    <a:pt x="14154" y="1643"/>
                  </a:lnTo>
                  <a:lnTo>
                    <a:pt x="14091" y="1604"/>
                  </a:lnTo>
                  <a:lnTo>
                    <a:pt x="14072" y="1593"/>
                  </a:lnTo>
                  <a:lnTo>
                    <a:pt x="14053" y="1580"/>
                  </a:lnTo>
                  <a:lnTo>
                    <a:pt x="14033" y="1568"/>
                  </a:lnTo>
                  <a:lnTo>
                    <a:pt x="14012" y="1554"/>
                  </a:lnTo>
                  <a:lnTo>
                    <a:pt x="13990" y="1541"/>
                  </a:lnTo>
                  <a:lnTo>
                    <a:pt x="13965" y="1527"/>
                  </a:lnTo>
                  <a:lnTo>
                    <a:pt x="13941" y="1512"/>
                  </a:lnTo>
                  <a:lnTo>
                    <a:pt x="13915" y="1498"/>
                  </a:lnTo>
                  <a:lnTo>
                    <a:pt x="13888" y="1482"/>
                  </a:lnTo>
                  <a:lnTo>
                    <a:pt x="13860" y="1466"/>
                  </a:lnTo>
                  <a:lnTo>
                    <a:pt x="13832" y="1450"/>
                  </a:lnTo>
                  <a:lnTo>
                    <a:pt x="13802" y="1433"/>
                  </a:lnTo>
                  <a:lnTo>
                    <a:pt x="13772" y="1415"/>
                  </a:lnTo>
                  <a:lnTo>
                    <a:pt x="13740" y="1397"/>
                  </a:lnTo>
                  <a:lnTo>
                    <a:pt x="13707" y="1378"/>
                  </a:lnTo>
                  <a:lnTo>
                    <a:pt x="13674" y="1360"/>
                  </a:lnTo>
                  <a:lnTo>
                    <a:pt x="13639" y="1342"/>
                  </a:lnTo>
                  <a:lnTo>
                    <a:pt x="13602" y="1323"/>
                  </a:lnTo>
                  <a:lnTo>
                    <a:pt x="13567" y="1304"/>
                  </a:lnTo>
                  <a:lnTo>
                    <a:pt x="13529" y="1283"/>
                  </a:lnTo>
                  <a:lnTo>
                    <a:pt x="13519" y="1277"/>
                  </a:lnTo>
                  <a:lnTo>
                    <a:pt x="13510" y="1273"/>
                  </a:lnTo>
                  <a:lnTo>
                    <a:pt x="13500" y="1267"/>
                  </a:lnTo>
                  <a:lnTo>
                    <a:pt x="13491" y="1263"/>
                  </a:lnTo>
                  <a:lnTo>
                    <a:pt x="13481" y="1257"/>
                  </a:lnTo>
                  <a:lnTo>
                    <a:pt x="13471" y="1251"/>
                  </a:lnTo>
                  <a:lnTo>
                    <a:pt x="13460" y="1247"/>
                  </a:lnTo>
                  <a:lnTo>
                    <a:pt x="13450" y="1242"/>
                  </a:lnTo>
                  <a:lnTo>
                    <a:pt x="13430" y="1232"/>
                  </a:lnTo>
                  <a:lnTo>
                    <a:pt x="13410" y="1222"/>
                  </a:lnTo>
                  <a:lnTo>
                    <a:pt x="13389" y="1212"/>
                  </a:lnTo>
                  <a:lnTo>
                    <a:pt x="13368" y="1201"/>
                  </a:lnTo>
                  <a:lnTo>
                    <a:pt x="13347" y="1191"/>
                  </a:lnTo>
                  <a:lnTo>
                    <a:pt x="13325" y="1181"/>
                  </a:lnTo>
                  <a:lnTo>
                    <a:pt x="13304" y="1170"/>
                  </a:lnTo>
                  <a:lnTo>
                    <a:pt x="13282" y="1159"/>
                  </a:lnTo>
                  <a:lnTo>
                    <a:pt x="13261" y="1148"/>
                  </a:lnTo>
                  <a:lnTo>
                    <a:pt x="13238" y="1138"/>
                  </a:lnTo>
                  <a:lnTo>
                    <a:pt x="13216" y="1127"/>
                  </a:lnTo>
                  <a:lnTo>
                    <a:pt x="13192" y="1115"/>
                  </a:lnTo>
                  <a:lnTo>
                    <a:pt x="13170" y="1105"/>
                  </a:lnTo>
                  <a:lnTo>
                    <a:pt x="13147" y="1095"/>
                  </a:lnTo>
                  <a:lnTo>
                    <a:pt x="13123" y="1085"/>
                  </a:lnTo>
                  <a:lnTo>
                    <a:pt x="13099" y="1073"/>
                  </a:lnTo>
                  <a:lnTo>
                    <a:pt x="13075" y="1063"/>
                  </a:lnTo>
                  <a:lnTo>
                    <a:pt x="13051" y="1052"/>
                  </a:lnTo>
                  <a:lnTo>
                    <a:pt x="13026" y="1040"/>
                  </a:lnTo>
                  <a:lnTo>
                    <a:pt x="13001" y="1030"/>
                  </a:lnTo>
                  <a:lnTo>
                    <a:pt x="12952" y="1009"/>
                  </a:lnTo>
                  <a:lnTo>
                    <a:pt x="12901" y="987"/>
                  </a:lnTo>
                  <a:lnTo>
                    <a:pt x="12850" y="964"/>
                  </a:lnTo>
                  <a:lnTo>
                    <a:pt x="12796" y="943"/>
                  </a:lnTo>
                  <a:lnTo>
                    <a:pt x="12742" y="921"/>
                  </a:lnTo>
                  <a:lnTo>
                    <a:pt x="12689" y="900"/>
                  </a:lnTo>
                  <a:lnTo>
                    <a:pt x="12633" y="878"/>
                  </a:lnTo>
                  <a:lnTo>
                    <a:pt x="12577" y="857"/>
                  </a:lnTo>
                  <a:lnTo>
                    <a:pt x="12520" y="836"/>
                  </a:lnTo>
                  <a:lnTo>
                    <a:pt x="12462" y="815"/>
                  </a:lnTo>
                  <a:lnTo>
                    <a:pt x="12403" y="794"/>
                  </a:lnTo>
                  <a:lnTo>
                    <a:pt x="12344" y="773"/>
                  </a:lnTo>
                  <a:lnTo>
                    <a:pt x="12283" y="752"/>
                  </a:lnTo>
                  <a:lnTo>
                    <a:pt x="12222" y="732"/>
                  </a:lnTo>
                  <a:lnTo>
                    <a:pt x="12159" y="712"/>
                  </a:lnTo>
                  <a:lnTo>
                    <a:pt x="12097" y="692"/>
                  </a:lnTo>
                  <a:lnTo>
                    <a:pt x="12066" y="683"/>
                  </a:lnTo>
                  <a:lnTo>
                    <a:pt x="12033" y="674"/>
                  </a:lnTo>
                  <a:lnTo>
                    <a:pt x="12001" y="664"/>
                  </a:lnTo>
                  <a:lnTo>
                    <a:pt x="11968" y="655"/>
                  </a:lnTo>
                  <a:lnTo>
                    <a:pt x="11936" y="644"/>
                  </a:lnTo>
                  <a:lnTo>
                    <a:pt x="11904" y="634"/>
                  </a:lnTo>
                  <a:lnTo>
                    <a:pt x="11871" y="625"/>
                  </a:lnTo>
                  <a:lnTo>
                    <a:pt x="11838" y="616"/>
                  </a:lnTo>
                  <a:lnTo>
                    <a:pt x="11804" y="607"/>
                  </a:lnTo>
                  <a:lnTo>
                    <a:pt x="11771" y="599"/>
                  </a:lnTo>
                  <a:lnTo>
                    <a:pt x="11737" y="590"/>
                  </a:lnTo>
                  <a:lnTo>
                    <a:pt x="11704" y="581"/>
                  </a:lnTo>
                  <a:lnTo>
                    <a:pt x="11669" y="572"/>
                  </a:lnTo>
                  <a:lnTo>
                    <a:pt x="11636" y="563"/>
                  </a:lnTo>
                  <a:lnTo>
                    <a:pt x="11601" y="555"/>
                  </a:lnTo>
                  <a:lnTo>
                    <a:pt x="11566" y="547"/>
                  </a:lnTo>
                  <a:lnTo>
                    <a:pt x="11532" y="538"/>
                  </a:lnTo>
                  <a:lnTo>
                    <a:pt x="11496" y="530"/>
                  </a:lnTo>
                  <a:lnTo>
                    <a:pt x="11461" y="522"/>
                  </a:lnTo>
                  <a:lnTo>
                    <a:pt x="11426" y="514"/>
                  </a:lnTo>
                  <a:lnTo>
                    <a:pt x="11409" y="509"/>
                  </a:lnTo>
                  <a:lnTo>
                    <a:pt x="11391" y="506"/>
                  </a:lnTo>
                  <a:lnTo>
                    <a:pt x="11373" y="501"/>
                  </a:lnTo>
                  <a:lnTo>
                    <a:pt x="11355" y="498"/>
                  </a:lnTo>
                  <a:lnTo>
                    <a:pt x="11338" y="493"/>
                  </a:lnTo>
                  <a:lnTo>
                    <a:pt x="11320" y="490"/>
                  </a:lnTo>
                  <a:lnTo>
                    <a:pt x="11302" y="487"/>
                  </a:lnTo>
                  <a:lnTo>
                    <a:pt x="11284" y="483"/>
                  </a:lnTo>
                  <a:lnTo>
                    <a:pt x="11247" y="475"/>
                  </a:lnTo>
                  <a:lnTo>
                    <a:pt x="11211" y="469"/>
                  </a:lnTo>
                  <a:lnTo>
                    <a:pt x="11174" y="462"/>
                  </a:lnTo>
                  <a:lnTo>
                    <a:pt x="11138" y="454"/>
                  </a:lnTo>
                  <a:lnTo>
                    <a:pt x="11120" y="450"/>
                  </a:lnTo>
                  <a:lnTo>
                    <a:pt x="11102" y="447"/>
                  </a:lnTo>
                  <a:lnTo>
                    <a:pt x="11083" y="442"/>
                  </a:lnTo>
                  <a:lnTo>
                    <a:pt x="11065" y="439"/>
                  </a:lnTo>
                  <a:lnTo>
                    <a:pt x="11046" y="437"/>
                  </a:lnTo>
                  <a:lnTo>
                    <a:pt x="11027" y="433"/>
                  </a:lnTo>
                  <a:lnTo>
                    <a:pt x="11009" y="430"/>
                  </a:lnTo>
                  <a:lnTo>
                    <a:pt x="10990" y="428"/>
                  </a:lnTo>
                  <a:lnTo>
                    <a:pt x="10915" y="414"/>
                  </a:lnTo>
                  <a:lnTo>
                    <a:pt x="10839" y="403"/>
                  </a:lnTo>
                  <a:lnTo>
                    <a:pt x="10763" y="390"/>
                  </a:lnTo>
                  <a:lnTo>
                    <a:pt x="10688" y="380"/>
                  </a:lnTo>
                  <a:lnTo>
                    <a:pt x="10611" y="369"/>
                  </a:lnTo>
                  <a:lnTo>
                    <a:pt x="10532" y="360"/>
                  </a:lnTo>
                  <a:lnTo>
                    <a:pt x="10454" y="349"/>
                  </a:lnTo>
                  <a:lnTo>
                    <a:pt x="10376" y="341"/>
                  </a:lnTo>
                  <a:lnTo>
                    <a:pt x="10297" y="332"/>
                  </a:lnTo>
                  <a:lnTo>
                    <a:pt x="10216" y="326"/>
                  </a:lnTo>
                  <a:lnTo>
                    <a:pt x="10137" y="318"/>
                  </a:lnTo>
                  <a:lnTo>
                    <a:pt x="10057" y="312"/>
                  </a:lnTo>
                  <a:lnTo>
                    <a:pt x="9975" y="306"/>
                  </a:lnTo>
                  <a:lnTo>
                    <a:pt x="9894" y="301"/>
                  </a:lnTo>
                  <a:lnTo>
                    <a:pt x="9812" y="296"/>
                  </a:lnTo>
                  <a:lnTo>
                    <a:pt x="9729" y="292"/>
                  </a:lnTo>
                  <a:lnTo>
                    <a:pt x="9688" y="290"/>
                  </a:lnTo>
                  <a:lnTo>
                    <a:pt x="9647" y="289"/>
                  </a:lnTo>
                  <a:lnTo>
                    <a:pt x="9605" y="288"/>
                  </a:lnTo>
                  <a:lnTo>
                    <a:pt x="9564" y="287"/>
                  </a:lnTo>
                  <a:lnTo>
                    <a:pt x="9543" y="286"/>
                  </a:lnTo>
                  <a:lnTo>
                    <a:pt x="9523" y="286"/>
                  </a:lnTo>
                  <a:lnTo>
                    <a:pt x="9502" y="285"/>
                  </a:lnTo>
                  <a:lnTo>
                    <a:pt x="9480" y="285"/>
                  </a:lnTo>
                  <a:lnTo>
                    <a:pt x="9460" y="284"/>
                  </a:lnTo>
                  <a:lnTo>
                    <a:pt x="9439" y="284"/>
                  </a:lnTo>
                  <a:lnTo>
                    <a:pt x="9418" y="284"/>
                  </a:lnTo>
                  <a:lnTo>
                    <a:pt x="9398" y="284"/>
                  </a:lnTo>
                  <a:lnTo>
                    <a:pt x="9355" y="282"/>
                  </a:lnTo>
                  <a:lnTo>
                    <a:pt x="9313" y="282"/>
                  </a:lnTo>
                  <a:lnTo>
                    <a:pt x="9272" y="282"/>
                  </a:lnTo>
                  <a:lnTo>
                    <a:pt x="9229" y="282"/>
                  </a:lnTo>
                  <a:lnTo>
                    <a:pt x="9187" y="282"/>
                  </a:lnTo>
                  <a:lnTo>
                    <a:pt x="9144" y="282"/>
                  </a:lnTo>
                  <a:lnTo>
                    <a:pt x="9103" y="282"/>
                  </a:lnTo>
                  <a:lnTo>
                    <a:pt x="9060" y="284"/>
                  </a:lnTo>
                  <a:lnTo>
                    <a:pt x="9039" y="285"/>
                  </a:lnTo>
                  <a:lnTo>
                    <a:pt x="9017" y="285"/>
                  </a:lnTo>
                  <a:lnTo>
                    <a:pt x="8996" y="286"/>
                  </a:lnTo>
                  <a:lnTo>
                    <a:pt x="8974" y="286"/>
                  </a:lnTo>
                  <a:lnTo>
                    <a:pt x="8953" y="286"/>
                  </a:lnTo>
                  <a:lnTo>
                    <a:pt x="8932" y="287"/>
                  </a:lnTo>
                  <a:lnTo>
                    <a:pt x="8911" y="287"/>
                  </a:lnTo>
                  <a:lnTo>
                    <a:pt x="8890" y="288"/>
                  </a:lnTo>
                  <a:lnTo>
                    <a:pt x="8868" y="289"/>
                  </a:lnTo>
                  <a:lnTo>
                    <a:pt x="8847" y="289"/>
                  </a:lnTo>
                  <a:lnTo>
                    <a:pt x="8826" y="290"/>
                  </a:lnTo>
                  <a:lnTo>
                    <a:pt x="8805" y="292"/>
                  </a:lnTo>
                  <a:lnTo>
                    <a:pt x="8782" y="293"/>
                  </a:lnTo>
                  <a:lnTo>
                    <a:pt x="8761" y="294"/>
                  </a:lnTo>
                  <a:lnTo>
                    <a:pt x="8740" y="295"/>
                  </a:lnTo>
                  <a:lnTo>
                    <a:pt x="8719" y="295"/>
                  </a:lnTo>
                  <a:lnTo>
                    <a:pt x="8698" y="296"/>
                  </a:lnTo>
                  <a:lnTo>
                    <a:pt x="8675" y="297"/>
                  </a:lnTo>
                  <a:lnTo>
                    <a:pt x="8654" y="298"/>
                  </a:lnTo>
                  <a:lnTo>
                    <a:pt x="8633" y="299"/>
                  </a:lnTo>
                  <a:lnTo>
                    <a:pt x="8612" y="301"/>
                  </a:lnTo>
                  <a:lnTo>
                    <a:pt x="8589" y="302"/>
                  </a:lnTo>
                  <a:lnTo>
                    <a:pt x="8568" y="303"/>
                  </a:lnTo>
                  <a:lnTo>
                    <a:pt x="8547" y="304"/>
                  </a:lnTo>
                  <a:lnTo>
                    <a:pt x="8526" y="306"/>
                  </a:lnTo>
                  <a:lnTo>
                    <a:pt x="8503" y="307"/>
                  </a:lnTo>
                  <a:lnTo>
                    <a:pt x="8482" y="309"/>
                  </a:lnTo>
                  <a:lnTo>
                    <a:pt x="8461" y="310"/>
                  </a:lnTo>
                  <a:lnTo>
                    <a:pt x="8438" y="312"/>
                  </a:lnTo>
                  <a:lnTo>
                    <a:pt x="8417" y="313"/>
                  </a:lnTo>
                  <a:lnTo>
                    <a:pt x="8396" y="314"/>
                  </a:lnTo>
                  <a:lnTo>
                    <a:pt x="8374" y="315"/>
                  </a:lnTo>
                  <a:lnTo>
                    <a:pt x="8288" y="323"/>
                  </a:lnTo>
                  <a:lnTo>
                    <a:pt x="8201" y="330"/>
                  </a:lnTo>
                  <a:lnTo>
                    <a:pt x="8115" y="339"/>
                  </a:lnTo>
                  <a:lnTo>
                    <a:pt x="8027" y="347"/>
                  </a:lnTo>
                  <a:lnTo>
                    <a:pt x="7940" y="356"/>
                  </a:lnTo>
                  <a:lnTo>
                    <a:pt x="7853" y="366"/>
                  </a:lnTo>
                  <a:lnTo>
                    <a:pt x="7766" y="377"/>
                  </a:lnTo>
                  <a:lnTo>
                    <a:pt x="7679" y="388"/>
                  </a:lnTo>
                  <a:lnTo>
                    <a:pt x="7635" y="392"/>
                  </a:lnTo>
                  <a:lnTo>
                    <a:pt x="7592" y="399"/>
                  </a:lnTo>
                  <a:lnTo>
                    <a:pt x="7548" y="405"/>
                  </a:lnTo>
                  <a:lnTo>
                    <a:pt x="7505" y="411"/>
                  </a:lnTo>
                  <a:lnTo>
                    <a:pt x="7462" y="417"/>
                  </a:lnTo>
                  <a:lnTo>
                    <a:pt x="7419" y="424"/>
                  </a:lnTo>
                  <a:lnTo>
                    <a:pt x="7375" y="431"/>
                  </a:lnTo>
                  <a:lnTo>
                    <a:pt x="7332" y="437"/>
                  </a:lnTo>
                  <a:lnTo>
                    <a:pt x="7309" y="440"/>
                  </a:lnTo>
                  <a:lnTo>
                    <a:pt x="7288" y="444"/>
                  </a:lnTo>
                  <a:lnTo>
                    <a:pt x="7266" y="447"/>
                  </a:lnTo>
                  <a:lnTo>
                    <a:pt x="7245" y="450"/>
                  </a:lnTo>
                  <a:lnTo>
                    <a:pt x="7158" y="465"/>
                  </a:lnTo>
                  <a:lnTo>
                    <a:pt x="7135" y="469"/>
                  </a:lnTo>
                  <a:lnTo>
                    <a:pt x="7114" y="473"/>
                  </a:lnTo>
                  <a:lnTo>
                    <a:pt x="7092" y="476"/>
                  </a:lnTo>
                  <a:lnTo>
                    <a:pt x="7070" y="480"/>
                  </a:lnTo>
                  <a:lnTo>
                    <a:pt x="7048" y="483"/>
                  </a:lnTo>
                  <a:lnTo>
                    <a:pt x="7027" y="488"/>
                  </a:lnTo>
                  <a:lnTo>
                    <a:pt x="7006" y="491"/>
                  </a:lnTo>
                  <a:lnTo>
                    <a:pt x="6983" y="496"/>
                  </a:lnTo>
                  <a:lnTo>
                    <a:pt x="6810" y="528"/>
                  </a:lnTo>
                  <a:lnTo>
                    <a:pt x="6788" y="532"/>
                  </a:lnTo>
                  <a:lnTo>
                    <a:pt x="6767" y="535"/>
                  </a:lnTo>
                  <a:lnTo>
                    <a:pt x="6745" y="540"/>
                  </a:lnTo>
                  <a:lnTo>
                    <a:pt x="6723" y="545"/>
                  </a:lnTo>
                  <a:lnTo>
                    <a:pt x="6637" y="563"/>
                  </a:lnTo>
                  <a:lnTo>
                    <a:pt x="6594" y="571"/>
                  </a:lnTo>
                  <a:lnTo>
                    <a:pt x="6550" y="580"/>
                  </a:lnTo>
                  <a:lnTo>
                    <a:pt x="6508" y="589"/>
                  </a:lnTo>
                  <a:lnTo>
                    <a:pt x="6464" y="598"/>
                  </a:lnTo>
                  <a:lnTo>
                    <a:pt x="6422" y="608"/>
                  </a:lnTo>
                  <a:lnTo>
                    <a:pt x="6378" y="617"/>
                  </a:lnTo>
                  <a:lnTo>
                    <a:pt x="6336" y="626"/>
                  </a:lnTo>
                  <a:lnTo>
                    <a:pt x="6292" y="636"/>
                  </a:lnTo>
                  <a:lnTo>
                    <a:pt x="6271" y="641"/>
                  </a:lnTo>
                  <a:lnTo>
                    <a:pt x="6250" y="645"/>
                  </a:lnTo>
                  <a:lnTo>
                    <a:pt x="6228" y="651"/>
                  </a:lnTo>
                  <a:lnTo>
                    <a:pt x="6207" y="656"/>
                  </a:lnTo>
                  <a:lnTo>
                    <a:pt x="6185" y="661"/>
                  </a:lnTo>
                  <a:lnTo>
                    <a:pt x="6164" y="666"/>
                  </a:lnTo>
                  <a:lnTo>
                    <a:pt x="6142" y="672"/>
                  </a:lnTo>
                  <a:lnTo>
                    <a:pt x="6121" y="676"/>
                  </a:lnTo>
                  <a:lnTo>
                    <a:pt x="6100" y="682"/>
                  </a:lnTo>
                  <a:lnTo>
                    <a:pt x="6079" y="686"/>
                  </a:lnTo>
                  <a:lnTo>
                    <a:pt x="6058" y="692"/>
                  </a:lnTo>
                  <a:lnTo>
                    <a:pt x="6036" y="697"/>
                  </a:lnTo>
                  <a:lnTo>
                    <a:pt x="6015" y="702"/>
                  </a:lnTo>
                  <a:lnTo>
                    <a:pt x="5993" y="707"/>
                  </a:lnTo>
                  <a:lnTo>
                    <a:pt x="5972" y="712"/>
                  </a:lnTo>
                  <a:lnTo>
                    <a:pt x="5950" y="718"/>
                  </a:lnTo>
                  <a:lnTo>
                    <a:pt x="5929" y="724"/>
                  </a:lnTo>
                  <a:lnTo>
                    <a:pt x="5908" y="728"/>
                  </a:lnTo>
                  <a:lnTo>
                    <a:pt x="5887" y="734"/>
                  </a:lnTo>
                  <a:lnTo>
                    <a:pt x="5865" y="740"/>
                  </a:lnTo>
                  <a:lnTo>
                    <a:pt x="5845" y="745"/>
                  </a:lnTo>
                  <a:lnTo>
                    <a:pt x="5824" y="750"/>
                  </a:lnTo>
                  <a:lnTo>
                    <a:pt x="5803" y="756"/>
                  </a:lnTo>
                  <a:lnTo>
                    <a:pt x="5782" y="761"/>
                  </a:lnTo>
                  <a:lnTo>
                    <a:pt x="5760" y="767"/>
                  </a:lnTo>
                  <a:lnTo>
                    <a:pt x="5739" y="773"/>
                  </a:lnTo>
                  <a:lnTo>
                    <a:pt x="5718" y="778"/>
                  </a:lnTo>
                  <a:lnTo>
                    <a:pt x="5697" y="784"/>
                  </a:lnTo>
                  <a:lnTo>
                    <a:pt x="5676" y="790"/>
                  </a:lnTo>
                  <a:lnTo>
                    <a:pt x="5654" y="795"/>
                  </a:lnTo>
                  <a:lnTo>
                    <a:pt x="5634" y="801"/>
                  </a:lnTo>
                  <a:lnTo>
                    <a:pt x="5613" y="807"/>
                  </a:lnTo>
                  <a:lnTo>
                    <a:pt x="5571" y="818"/>
                  </a:lnTo>
                  <a:lnTo>
                    <a:pt x="5529" y="829"/>
                  </a:lnTo>
                  <a:lnTo>
                    <a:pt x="5487" y="841"/>
                  </a:lnTo>
                  <a:lnTo>
                    <a:pt x="5446" y="852"/>
                  </a:lnTo>
                  <a:lnTo>
                    <a:pt x="5403" y="864"/>
                  </a:lnTo>
                  <a:lnTo>
                    <a:pt x="5362" y="876"/>
                  </a:lnTo>
                  <a:lnTo>
                    <a:pt x="5320" y="888"/>
                  </a:lnTo>
                  <a:lnTo>
                    <a:pt x="5279" y="900"/>
                  </a:lnTo>
                  <a:lnTo>
                    <a:pt x="5238" y="912"/>
                  </a:lnTo>
                  <a:lnTo>
                    <a:pt x="5197" y="925"/>
                  </a:lnTo>
                  <a:lnTo>
                    <a:pt x="5155" y="937"/>
                  </a:lnTo>
                  <a:lnTo>
                    <a:pt x="5114" y="950"/>
                  </a:lnTo>
                  <a:lnTo>
                    <a:pt x="5073" y="962"/>
                  </a:lnTo>
                  <a:lnTo>
                    <a:pt x="5031" y="973"/>
                  </a:lnTo>
                  <a:lnTo>
                    <a:pt x="4991" y="987"/>
                  </a:lnTo>
                  <a:lnTo>
                    <a:pt x="4950" y="999"/>
                  </a:lnTo>
                  <a:lnTo>
                    <a:pt x="4909" y="1012"/>
                  </a:lnTo>
                  <a:lnTo>
                    <a:pt x="4869" y="1026"/>
                  </a:lnTo>
                  <a:lnTo>
                    <a:pt x="4828" y="1038"/>
                  </a:lnTo>
                  <a:lnTo>
                    <a:pt x="4788" y="1051"/>
                  </a:lnTo>
                  <a:lnTo>
                    <a:pt x="4748" y="1064"/>
                  </a:lnTo>
                  <a:lnTo>
                    <a:pt x="4707" y="1077"/>
                  </a:lnTo>
                  <a:lnTo>
                    <a:pt x="4667" y="1090"/>
                  </a:lnTo>
                  <a:lnTo>
                    <a:pt x="4627" y="1104"/>
                  </a:lnTo>
                  <a:lnTo>
                    <a:pt x="4587" y="1117"/>
                  </a:lnTo>
                  <a:lnTo>
                    <a:pt x="4547" y="1130"/>
                  </a:lnTo>
                  <a:lnTo>
                    <a:pt x="4507" y="1144"/>
                  </a:lnTo>
                  <a:lnTo>
                    <a:pt x="4467" y="1157"/>
                  </a:lnTo>
                  <a:lnTo>
                    <a:pt x="4428" y="1171"/>
                  </a:lnTo>
                  <a:lnTo>
                    <a:pt x="4388" y="1184"/>
                  </a:lnTo>
                  <a:lnTo>
                    <a:pt x="4349" y="1198"/>
                  </a:lnTo>
                  <a:lnTo>
                    <a:pt x="4310" y="1212"/>
                  </a:lnTo>
                  <a:lnTo>
                    <a:pt x="4232" y="1239"/>
                  </a:lnTo>
                  <a:lnTo>
                    <a:pt x="4153" y="1267"/>
                  </a:lnTo>
                  <a:lnTo>
                    <a:pt x="4076" y="1296"/>
                  </a:lnTo>
                  <a:lnTo>
                    <a:pt x="3999" y="1324"/>
                  </a:lnTo>
                  <a:lnTo>
                    <a:pt x="3923" y="1351"/>
                  </a:lnTo>
                  <a:lnTo>
                    <a:pt x="3847" y="1381"/>
                  </a:lnTo>
                  <a:lnTo>
                    <a:pt x="3772" y="1409"/>
                  </a:lnTo>
                  <a:lnTo>
                    <a:pt x="3697" y="1437"/>
                  </a:lnTo>
                  <a:lnTo>
                    <a:pt x="3660" y="1452"/>
                  </a:lnTo>
                  <a:lnTo>
                    <a:pt x="3623" y="1466"/>
                  </a:lnTo>
                  <a:lnTo>
                    <a:pt x="3585" y="1481"/>
                  </a:lnTo>
                  <a:lnTo>
                    <a:pt x="3548" y="1495"/>
                  </a:lnTo>
                  <a:lnTo>
                    <a:pt x="3512" y="1510"/>
                  </a:lnTo>
                  <a:lnTo>
                    <a:pt x="3476" y="1525"/>
                  </a:lnTo>
                  <a:lnTo>
                    <a:pt x="3439" y="1540"/>
                  </a:lnTo>
                  <a:lnTo>
                    <a:pt x="3402" y="1554"/>
                  </a:lnTo>
                  <a:lnTo>
                    <a:pt x="3366" y="1569"/>
                  </a:lnTo>
                  <a:lnTo>
                    <a:pt x="3330" y="1584"/>
                  </a:lnTo>
                  <a:lnTo>
                    <a:pt x="3295" y="1599"/>
                  </a:lnTo>
                  <a:lnTo>
                    <a:pt x="3259" y="1613"/>
                  </a:lnTo>
                  <a:lnTo>
                    <a:pt x="3240" y="1620"/>
                  </a:lnTo>
                  <a:lnTo>
                    <a:pt x="3223" y="1628"/>
                  </a:lnTo>
                  <a:lnTo>
                    <a:pt x="3205" y="1635"/>
                  </a:lnTo>
                  <a:lnTo>
                    <a:pt x="3187" y="1642"/>
                  </a:lnTo>
                  <a:lnTo>
                    <a:pt x="3170" y="1650"/>
                  </a:lnTo>
                  <a:lnTo>
                    <a:pt x="3152" y="1656"/>
                  </a:lnTo>
                  <a:lnTo>
                    <a:pt x="3134" y="1664"/>
                  </a:lnTo>
                  <a:lnTo>
                    <a:pt x="3116" y="1672"/>
                  </a:lnTo>
                  <a:lnTo>
                    <a:pt x="3047" y="1702"/>
                  </a:lnTo>
                  <a:lnTo>
                    <a:pt x="2976" y="1731"/>
                  </a:lnTo>
                  <a:lnTo>
                    <a:pt x="2908" y="1761"/>
                  </a:lnTo>
                  <a:lnTo>
                    <a:pt x="2839" y="1790"/>
                  </a:lnTo>
                  <a:lnTo>
                    <a:pt x="2772" y="1820"/>
                  </a:lnTo>
                  <a:lnTo>
                    <a:pt x="2705" y="1849"/>
                  </a:lnTo>
                  <a:lnTo>
                    <a:pt x="2638" y="1879"/>
                  </a:lnTo>
                  <a:lnTo>
                    <a:pt x="2572" y="1908"/>
                  </a:lnTo>
                  <a:lnTo>
                    <a:pt x="2507" y="1939"/>
                  </a:lnTo>
                  <a:lnTo>
                    <a:pt x="2443" y="1968"/>
                  </a:lnTo>
                  <a:lnTo>
                    <a:pt x="2379" y="1998"/>
                  </a:lnTo>
                  <a:lnTo>
                    <a:pt x="2315" y="2027"/>
                  </a:lnTo>
                  <a:lnTo>
                    <a:pt x="2253" y="2056"/>
                  </a:lnTo>
                  <a:lnTo>
                    <a:pt x="2191" y="2085"/>
                  </a:lnTo>
                  <a:lnTo>
                    <a:pt x="2130" y="2115"/>
                  </a:lnTo>
                  <a:lnTo>
                    <a:pt x="2070" y="2144"/>
                  </a:lnTo>
                  <a:lnTo>
                    <a:pt x="2009" y="2173"/>
                  </a:lnTo>
                  <a:lnTo>
                    <a:pt x="1951" y="2202"/>
                  </a:lnTo>
                  <a:lnTo>
                    <a:pt x="1892" y="2230"/>
                  </a:lnTo>
                  <a:lnTo>
                    <a:pt x="1835" y="2259"/>
                  </a:lnTo>
                  <a:lnTo>
                    <a:pt x="1778" y="2287"/>
                  </a:lnTo>
                  <a:lnTo>
                    <a:pt x="1722" y="2316"/>
                  </a:lnTo>
                  <a:lnTo>
                    <a:pt x="1666" y="2344"/>
                  </a:lnTo>
                  <a:lnTo>
                    <a:pt x="1612" y="2371"/>
                  </a:lnTo>
                  <a:lnTo>
                    <a:pt x="1558" y="2398"/>
                  </a:lnTo>
                  <a:lnTo>
                    <a:pt x="1505" y="2427"/>
                  </a:lnTo>
                  <a:lnTo>
                    <a:pt x="1453" y="2454"/>
                  </a:lnTo>
                  <a:lnTo>
                    <a:pt x="1402" y="2481"/>
                  </a:lnTo>
                  <a:lnTo>
                    <a:pt x="1350" y="2507"/>
                  </a:lnTo>
                  <a:lnTo>
                    <a:pt x="1301" y="2535"/>
                  </a:lnTo>
                  <a:lnTo>
                    <a:pt x="1252" y="2561"/>
                  </a:lnTo>
                  <a:lnTo>
                    <a:pt x="1204" y="2587"/>
                  </a:lnTo>
                  <a:lnTo>
                    <a:pt x="1180" y="2599"/>
                  </a:lnTo>
                  <a:lnTo>
                    <a:pt x="1156" y="2612"/>
                  </a:lnTo>
                  <a:lnTo>
                    <a:pt x="1133" y="2624"/>
                  </a:lnTo>
                  <a:lnTo>
                    <a:pt x="1109" y="2638"/>
                  </a:lnTo>
                  <a:lnTo>
                    <a:pt x="1087" y="2650"/>
                  </a:lnTo>
                  <a:lnTo>
                    <a:pt x="1065" y="2663"/>
                  </a:lnTo>
                  <a:lnTo>
                    <a:pt x="1041" y="2675"/>
                  </a:lnTo>
                  <a:lnTo>
                    <a:pt x="1019" y="2688"/>
                  </a:lnTo>
                  <a:lnTo>
                    <a:pt x="998" y="2700"/>
                  </a:lnTo>
                  <a:lnTo>
                    <a:pt x="975" y="2713"/>
                  </a:lnTo>
                  <a:lnTo>
                    <a:pt x="954" y="2724"/>
                  </a:lnTo>
                  <a:lnTo>
                    <a:pt x="933" y="2737"/>
                  </a:lnTo>
                  <a:lnTo>
                    <a:pt x="912" y="2748"/>
                  </a:lnTo>
                  <a:lnTo>
                    <a:pt x="890" y="2760"/>
                  </a:lnTo>
                  <a:lnTo>
                    <a:pt x="869" y="2772"/>
                  </a:lnTo>
                  <a:lnTo>
                    <a:pt x="849" y="2784"/>
                  </a:lnTo>
                  <a:lnTo>
                    <a:pt x="809" y="2807"/>
                  </a:lnTo>
                  <a:lnTo>
                    <a:pt x="769" y="2830"/>
                  </a:lnTo>
                  <a:lnTo>
                    <a:pt x="731" y="2852"/>
                  </a:lnTo>
                  <a:lnTo>
                    <a:pt x="693" y="2874"/>
                  </a:lnTo>
                  <a:lnTo>
                    <a:pt x="656" y="2895"/>
                  </a:lnTo>
                  <a:lnTo>
                    <a:pt x="620" y="2917"/>
                  </a:lnTo>
                  <a:lnTo>
                    <a:pt x="585" y="2937"/>
                  </a:lnTo>
                  <a:lnTo>
                    <a:pt x="551" y="2958"/>
                  </a:lnTo>
                  <a:lnTo>
                    <a:pt x="534" y="2968"/>
                  </a:lnTo>
                  <a:lnTo>
                    <a:pt x="518" y="2978"/>
                  </a:lnTo>
                  <a:lnTo>
                    <a:pt x="502" y="2988"/>
                  </a:lnTo>
                  <a:lnTo>
                    <a:pt x="486" y="2997"/>
                  </a:lnTo>
                  <a:lnTo>
                    <a:pt x="470" y="3008"/>
                  </a:lnTo>
                  <a:lnTo>
                    <a:pt x="455" y="3017"/>
                  </a:lnTo>
                  <a:lnTo>
                    <a:pt x="440" y="3026"/>
                  </a:lnTo>
                  <a:lnTo>
                    <a:pt x="425" y="3035"/>
                  </a:lnTo>
                  <a:lnTo>
                    <a:pt x="410" y="3044"/>
                  </a:lnTo>
                  <a:lnTo>
                    <a:pt x="396" y="3053"/>
                  </a:lnTo>
                  <a:lnTo>
                    <a:pt x="381" y="3062"/>
                  </a:lnTo>
                  <a:lnTo>
                    <a:pt x="368" y="3071"/>
                  </a:lnTo>
                  <a:lnTo>
                    <a:pt x="354" y="3079"/>
                  </a:lnTo>
                  <a:lnTo>
                    <a:pt x="341" y="3088"/>
                  </a:lnTo>
                  <a:lnTo>
                    <a:pt x="327" y="3096"/>
                  </a:lnTo>
                  <a:lnTo>
                    <a:pt x="314" y="3104"/>
                  </a:lnTo>
                  <a:lnTo>
                    <a:pt x="302" y="3113"/>
                  </a:lnTo>
                  <a:lnTo>
                    <a:pt x="290" y="3121"/>
                  </a:lnTo>
                  <a:lnTo>
                    <a:pt x="277" y="3128"/>
                  </a:lnTo>
                  <a:lnTo>
                    <a:pt x="265" y="3136"/>
                  </a:lnTo>
                  <a:lnTo>
                    <a:pt x="254" y="3144"/>
                  </a:lnTo>
                  <a:lnTo>
                    <a:pt x="241" y="3151"/>
                  </a:lnTo>
                  <a:lnTo>
                    <a:pt x="230" y="3159"/>
                  </a:lnTo>
                  <a:lnTo>
                    <a:pt x="220" y="3165"/>
                  </a:lnTo>
                  <a:lnTo>
                    <a:pt x="199" y="3179"/>
                  </a:lnTo>
                  <a:lnTo>
                    <a:pt x="179" y="3193"/>
                  </a:lnTo>
                  <a:lnTo>
                    <a:pt x="160" y="3205"/>
                  </a:lnTo>
                  <a:lnTo>
                    <a:pt x="142" y="3216"/>
                  </a:lnTo>
                  <a:lnTo>
                    <a:pt x="125" y="3228"/>
                  </a:lnTo>
                  <a:lnTo>
                    <a:pt x="109" y="3239"/>
                  </a:lnTo>
                  <a:lnTo>
                    <a:pt x="94" y="3249"/>
                  </a:lnTo>
                  <a:lnTo>
                    <a:pt x="81" y="3258"/>
                  </a:lnTo>
                  <a:lnTo>
                    <a:pt x="67" y="3267"/>
                  </a:lnTo>
                  <a:lnTo>
                    <a:pt x="56" y="3275"/>
                  </a:lnTo>
                  <a:lnTo>
                    <a:pt x="46" y="3282"/>
                  </a:lnTo>
                  <a:lnTo>
                    <a:pt x="36" y="3289"/>
                  </a:lnTo>
                  <a:lnTo>
                    <a:pt x="20" y="3300"/>
                  </a:lnTo>
                  <a:lnTo>
                    <a:pt x="9" y="3307"/>
                  </a:lnTo>
                  <a:lnTo>
                    <a:pt x="2" y="3313"/>
                  </a:lnTo>
                  <a:lnTo>
                    <a:pt x="0" y="3314"/>
                  </a:lnTo>
                  <a:close/>
                </a:path>
              </a:pathLst>
            </a:custGeom>
            <a:grpFill/>
            <a:ln w="9525">
              <a:noFill/>
              <a:round/>
              <a:headEnd/>
              <a:tailEnd/>
            </a:ln>
          </p:spPr>
          <p:txBody>
            <a:bodyPr vert="horz" wrap="square" lIns="182880" tIns="91440" rIns="182880" bIns="9144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7792995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20" name="TextBox 19"/>
          <p:cNvSpPr txBox="1"/>
          <p:nvPr/>
        </p:nvSpPr>
        <p:spPr>
          <a:xfrm>
            <a:off x="894890" y="3087929"/>
            <a:ext cx="6553659" cy="1785104"/>
          </a:xfrm>
          <a:prstGeom prst="rect">
            <a:avLst/>
          </a:prstGeom>
          <a:noFill/>
        </p:spPr>
        <p:txBody>
          <a:bodyPr wrap="square" rtlCol="0">
            <a:spAutoFit/>
          </a:bodyPr>
          <a:lstStyle/>
          <a:p>
            <a:r>
              <a:rPr lang="en-US" sz="11000" b="1" spc="-300" dirty="0">
                <a:solidFill>
                  <a:schemeClr val="tx1">
                    <a:lumMod val="75000"/>
                    <a:lumOff val="25000"/>
                  </a:schemeClr>
                </a:solidFill>
                <a:latin typeface="Arial" panose="020B0604020202020204" pitchFamily="34" charset="0"/>
                <a:cs typeface="Arial" panose="020B0604020202020204" pitchFamily="34" charset="0"/>
              </a:rPr>
              <a:t>BELIEVE</a:t>
            </a:r>
            <a:endParaRPr lang="ru-RU" sz="110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Прямоугольник 20"/>
          <p:cNvSpPr/>
          <p:nvPr/>
        </p:nvSpPr>
        <p:spPr>
          <a:xfrm>
            <a:off x="955729" y="7465662"/>
            <a:ext cx="5875281" cy="1131848"/>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latin typeface="Arial" panose="020B0604020202020204" pitchFamily="34" charset="0"/>
                <a:cs typeface="Arial" panose="020B0604020202020204" pitchFamily="34" charset="0"/>
              </a:rPr>
              <a:t>A dream becomes a goal when action is taken toward its achievement.</a:t>
            </a: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31623837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Прямоугольник 5"/>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9" name="TextBox 18"/>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20" name="TextBox 19"/>
          <p:cNvSpPr txBox="1"/>
          <p:nvPr/>
        </p:nvSpPr>
        <p:spPr>
          <a:xfrm>
            <a:off x="894890" y="3087929"/>
            <a:ext cx="6553659" cy="1785104"/>
          </a:xfrm>
          <a:prstGeom prst="rect">
            <a:avLst/>
          </a:prstGeom>
          <a:noFill/>
        </p:spPr>
        <p:txBody>
          <a:bodyPr wrap="square" rtlCol="0">
            <a:spAutoFit/>
          </a:bodyPr>
          <a:lstStyle/>
          <a:p>
            <a:r>
              <a:rPr lang="en-US" sz="11000" b="1" spc="-300" dirty="0">
                <a:solidFill>
                  <a:schemeClr val="bg1"/>
                </a:solidFill>
                <a:latin typeface="Arial" panose="020B0604020202020204" pitchFamily="34" charset="0"/>
                <a:cs typeface="Arial" panose="020B0604020202020204" pitchFamily="34" charset="0"/>
              </a:rPr>
              <a:t>BELIEVE</a:t>
            </a:r>
            <a:endParaRPr lang="ru-RU" sz="11000" b="1" spc="-300" dirty="0">
              <a:solidFill>
                <a:schemeClr val="bg1"/>
              </a:solidFill>
              <a:latin typeface="Arial" panose="020B0604020202020204" pitchFamily="34" charset="0"/>
              <a:cs typeface="Arial" panose="020B0604020202020204" pitchFamily="34" charset="0"/>
            </a:endParaRPr>
          </a:p>
        </p:txBody>
      </p:sp>
      <p:sp>
        <p:nvSpPr>
          <p:cNvPr id="21" name="Прямоугольник 20"/>
          <p:cNvSpPr/>
          <p:nvPr/>
        </p:nvSpPr>
        <p:spPr>
          <a:xfrm>
            <a:off x="955729" y="7465662"/>
            <a:ext cx="5875281" cy="1140697"/>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solidFill>
                  <a:schemeClr val="bg1"/>
                </a:solidFill>
                <a:latin typeface="Arial" panose="020B0604020202020204" pitchFamily="34" charset="0"/>
                <a:cs typeface="Arial" panose="020B0604020202020204" pitchFamily="34" charset="0"/>
              </a:rPr>
              <a:t>Success is not in what you have, </a:t>
            </a:r>
          </a:p>
          <a:p>
            <a:pPr marL="0" indent="0" fontAlgn="auto">
              <a:lnSpc>
                <a:spcPct val="150000"/>
              </a:lnSpc>
              <a:spcAft>
                <a:spcPts val="0"/>
              </a:spcAft>
              <a:buFont typeface="Arial" panose="020B0604020202020204" pitchFamily="34" charset="0"/>
              <a:buNone/>
            </a:pPr>
            <a:r>
              <a:rPr lang="en-US" sz="2400" dirty="0">
                <a:solidFill>
                  <a:schemeClr val="bg1"/>
                </a:solidFill>
                <a:latin typeface="Arial" panose="020B0604020202020204" pitchFamily="34" charset="0"/>
                <a:cs typeface="Arial" panose="020B0604020202020204" pitchFamily="34" charset="0"/>
              </a:rPr>
              <a:t>but who you are.</a:t>
            </a: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272284472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TextBox 1"/>
          <p:cNvSpPr txBox="1"/>
          <p:nvPr/>
        </p:nvSpPr>
        <p:spPr>
          <a:xfrm>
            <a:off x="1556672" y="4328686"/>
            <a:ext cx="2783134" cy="1631216"/>
          </a:xfrm>
          <a:prstGeom prst="rect">
            <a:avLst/>
          </a:prstGeom>
          <a:noFill/>
        </p:spPr>
        <p:txBody>
          <a:bodyPr wrap="none" rtlCol="0">
            <a:spAutoFit/>
          </a:bodyPr>
          <a:lstStyle/>
          <a:p>
            <a:r>
              <a:rPr lang="en-US" sz="5000" dirty="0">
                <a:solidFill>
                  <a:schemeClr val="accent2"/>
                </a:solidFill>
                <a:latin typeface="Arial" panose="020B0604020202020204" pitchFamily="34" charset="0"/>
                <a:cs typeface="Arial" panose="020B0604020202020204" pitchFamily="34" charset="0"/>
              </a:rPr>
              <a:t>About</a:t>
            </a:r>
          </a:p>
          <a:p>
            <a:r>
              <a:rPr lang="en-US" sz="5000" dirty="0">
                <a:solidFill>
                  <a:schemeClr val="accent2"/>
                </a:solidFill>
                <a:latin typeface="Arial" panose="020B0604020202020204" pitchFamily="34" charset="0"/>
                <a:cs typeface="Arial" panose="020B0604020202020204" pitchFamily="34" charset="0"/>
              </a:rPr>
              <a:t>company</a:t>
            </a:r>
            <a:endParaRPr lang="ru-RU" sz="5000" dirty="0">
              <a:solidFill>
                <a:schemeClr val="accent2"/>
              </a:solidFill>
              <a:latin typeface="Arial" panose="020B0604020202020204" pitchFamily="34" charset="0"/>
              <a:cs typeface="Arial" panose="020B0604020202020204" pitchFamily="34" charset="0"/>
            </a:endParaRPr>
          </a:p>
        </p:txBody>
      </p:sp>
      <p:sp>
        <p:nvSpPr>
          <p:cNvPr id="3" name="TextBox 2"/>
          <p:cNvSpPr txBox="1"/>
          <p:nvPr/>
        </p:nvSpPr>
        <p:spPr>
          <a:xfrm>
            <a:off x="9319344" y="4024372"/>
            <a:ext cx="7295498" cy="2239844"/>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My religion consists of a humble admiration of the illimitable superior spirit who reveals himself in the slight details we are able to perceive with our frail and feeble mind.</a:t>
            </a:r>
            <a:endParaRPr lang="ru-RU" sz="2400" dirty="0">
              <a:solidFill>
                <a:schemeClr val="bg1"/>
              </a:solidFill>
              <a:latin typeface="Arial" panose="020B0604020202020204" pitchFamily="34" charset="0"/>
              <a:cs typeface="Arial" panose="020B0604020202020204" pitchFamily="34" charset="0"/>
            </a:endParaRPr>
          </a:p>
        </p:txBody>
      </p:sp>
      <p:grpSp>
        <p:nvGrpSpPr>
          <p:cNvPr id="5" name="Группа 4"/>
          <p:cNvGrpSpPr/>
          <p:nvPr/>
        </p:nvGrpSpPr>
        <p:grpSpPr>
          <a:xfrm>
            <a:off x="14820900" y="8743950"/>
            <a:ext cx="2746375" cy="952500"/>
            <a:chOff x="14859000" y="8801100"/>
            <a:chExt cx="2746375" cy="952500"/>
          </a:xfrm>
          <a:solidFill>
            <a:schemeClr val="accent2"/>
          </a:solidFill>
        </p:grpSpPr>
        <p:sp>
          <p:nvSpPr>
            <p:cNvPr id="6" name="Freeform 6"/>
            <p:cNvSpPr>
              <a:spLocks/>
            </p:cNvSpPr>
            <p:nvPr/>
          </p:nvSpPr>
          <p:spPr bwMode="auto">
            <a:xfrm>
              <a:off x="17202150" y="9117013"/>
              <a:ext cx="403225" cy="138113"/>
            </a:xfrm>
            <a:custGeom>
              <a:avLst/>
              <a:gdLst>
                <a:gd name="T0" fmla="*/ 2242 w 2537"/>
                <a:gd name="T1" fmla="*/ 31 h 876"/>
                <a:gd name="T2" fmla="*/ 2140 w 2537"/>
                <a:gd name="T3" fmla="*/ 62 h 876"/>
                <a:gd name="T4" fmla="*/ 1987 w 2537"/>
                <a:gd name="T5" fmla="*/ 92 h 876"/>
                <a:gd name="T6" fmla="*/ 1875 w 2537"/>
                <a:gd name="T7" fmla="*/ 122 h 876"/>
                <a:gd name="T8" fmla="*/ 1733 w 2537"/>
                <a:gd name="T9" fmla="*/ 154 h 876"/>
                <a:gd name="T10" fmla="*/ 1620 w 2537"/>
                <a:gd name="T11" fmla="*/ 184 h 876"/>
                <a:gd name="T12" fmla="*/ 1457 w 2537"/>
                <a:gd name="T13" fmla="*/ 214 h 876"/>
                <a:gd name="T14" fmla="*/ 1335 w 2537"/>
                <a:gd name="T15" fmla="*/ 244 h 876"/>
                <a:gd name="T16" fmla="*/ 1141 w 2537"/>
                <a:gd name="T17" fmla="*/ 276 h 876"/>
                <a:gd name="T18" fmla="*/ 989 w 2537"/>
                <a:gd name="T19" fmla="*/ 306 h 876"/>
                <a:gd name="T20" fmla="*/ 733 w 2537"/>
                <a:gd name="T21" fmla="*/ 336 h 876"/>
                <a:gd name="T22" fmla="*/ 591 w 2537"/>
                <a:gd name="T23" fmla="*/ 367 h 876"/>
                <a:gd name="T24" fmla="*/ 459 w 2537"/>
                <a:gd name="T25" fmla="*/ 398 h 876"/>
                <a:gd name="T26" fmla="*/ 357 w 2537"/>
                <a:gd name="T27" fmla="*/ 428 h 876"/>
                <a:gd name="T28" fmla="*/ 286 w 2537"/>
                <a:gd name="T29" fmla="*/ 459 h 876"/>
                <a:gd name="T30" fmla="*/ 204 w 2537"/>
                <a:gd name="T31" fmla="*/ 489 h 876"/>
                <a:gd name="T32" fmla="*/ 153 w 2537"/>
                <a:gd name="T33" fmla="*/ 520 h 876"/>
                <a:gd name="T34" fmla="*/ 92 w 2537"/>
                <a:gd name="T35" fmla="*/ 551 h 876"/>
                <a:gd name="T36" fmla="*/ 51 w 2537"/>
                <a:gd name="T37" fmla="*/ 581 h 876"/>
                <a:gd name="T38" fmla="*/ 10 w 2537"/>
                <a:gd name="T39" fmla="*/ 612 h 876"/>
                <a:gd name="T40" fmla="*/ 173 w 2537"/>
                <a:gd name="T41" fmla="*/ 663 h 876"/>
                <a:gd name="T42" fmla="*/ 581 w 2537"/>
                <a:gd name="T43" fmla="*/ 693 h 876"/>
                <a:gd name="T44" fmla="*/ 733 w 2537"/>
                <a:gd name="T45" fmla="*/ 724 h 876"/>
                <a:gd name="T46" fmla="*/ 886 w 2537"/>
                <a:gd name="T47" fmla="*/ 754 h 876"/>
                <a:gd name="T48" fmla="*/ 989 w 2537"/>
                <a:gd name="T49" fmla="*/ 785 h 876"/>
                <a:gd name="T50" fmla="*/ 1100 w 2537"/>
                <a:gd name="T51" fmla="*/ 816 h 876"/>
                <a:gd name="T52" fmla="*/ 1171 w 2537"/>
                <a:gd name="T53" fmla="*/ 846 h 876"/>
                <a:gd name="T54" fmla="*/ 1274 w 2537"/>
                <a:gd name="T55" fmla="*/ 876 h 876"/>
                <a:gd name="T56" fmla="*/ 1385 w 2537"/>
                <a:gd name="T57" fmla="*/ 857 h 876"/>
                <a:gd name="T58" fmla="*/ 1427 w 2537"/>
                <a:gd name="T59" fmla="*/ 816 h 876"/>
                <a:gd name="T60" fmla="*/ 1427 w 2537"/>
                <a:gd name="T61" fmla="*/ 714 h 876"/>
                <a:gd name="T62" fmla="*/ 1396 w 2537"/>
                <a:gd name="T63" fmla="*/ 673 h 876"/>
                <a:gd name="T64" fmla="*/ 1314 w 2537"/>
                <a:gd name="T65" fmla="*/ 642 h 876"/>
                <a:gd name="T66" fmla="*/ 1233 w 2537"/>
                <a:gd name="T67" fmla="*/ 612 h 876"/>
                <a:gd name="T68" fmla="*/ 1111 w 2537"/>
                <a:gd name="T69" fmla="*/ 581 h 876"/>
                <a:gd name="T70" fmla="*/ 989 w 2537"/>
                <a:gd name="T71" fmla="*/ 551 h 876"/>
                <a:gd name="T72" fmla="*/ 917 w 2537"/>
                <a:gd name="T73" fmla="*/ 520 h 876"/>
                <a:gd name="T74" fmla="*/ 1039 w 2537"/>
                <a:gd name="T75" fmla="*/ 489 h 876"/>
                <a:gd name="T76" fmla="*/ 1141 w 2537"/>
                <a:gd name="T77" fmla="*/ 459 h 876"/>
                <a:gd name="T78" fmla="*/ 1284 w 2537"/>
                <a:gd name="T79" fmla="*/ 428 h 876"/>
                <a:gd name="T80" fmla="*/ 1406 w 2537"/>
                <a:gd name="T81" fmla="*/ 398 h 876"/>
                <a:gd name="T82" fmla="*/ 1579 w 2537"/>
                <a:gd name="T83" fmla="*/ 367 h 876"/>
                <a:gd name="T84" fmla="*/ 1722 w 2537"/>
                <a:gd name="T85" fmla="*/ 336 h 876"/>
                <a:gd name="T86" fmla="*/ 1926 w 2537"/>
                <a:gd name="T87" fmla="*/ 306 h 876"/>
                <a:gd name="T88" fmla="*/ 2109 w 2537"/>
                <a:gd name="T89" fmla="*/ 276 h 876"/>
                <a:gd name="T90" fmla="*/ 2466 w 2537"/>
                <a:gd name="T91" fmla="*/ 244 h 876"/>
                <a:gd name="T92" fmla="*/ 2516 w 2537"/>
                <a:gd name="T93" fmla="*/ 204 h 876"/>
                <a:gd name="T94" fmla="*/ 2537 w 2537"/>
                <a:gd name="T95" fmla="*/ 52 h 876"/>
                <a:gd name="T96" fmla="*/ 2507 w 2537"/>
                <a:gd name="T97" fmla="*/ 11 h 876"/>
                <a:gd name="T98" fmla="*/ 2353 w 2537"/>
                <a:gd name="T99" fmla="*/ 11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7" h="876">
                  <a:moveTo>
                    <a:pt x="2353" y="11"/>
                  </a:moveTo>
                  <a:lnTo>
                    <a:pt x="2313" y="20"/>
                  </a:lnTo>
                  <a:lnTo>
                    <a:pt x="2242" y="31"/>
                  </a:lnTo>
                  <a:lnTo>
                    <a:pt x="2201" y="41"/>
                  </a:lnTo>
                  <a:lnTo>
                    <a:pt x="2170" y="52"/>
                  </a:lnTo>
                  <a:lnTo>
                    <a:pt x="2140" y="62"/>
                  </a:lnTo>
                  <a:lnTo>
                    <a:pt x="2099" y="71"/>
                  </a:lnTo>
                  <a:lnTo>
                    <a:pt x="2028" y="82"/>
                  </a:lnTo>
                  <a:lnTo>
                    <a:pt x="1987" y="92"/>
                  </a:lnTo>
                  <a:lnTo>
                    <a:pt x="1956" y="103"/>
                  </a:lnTo>
                  <a:lnTo>
                    <a:pt x="1915" y="112"/>
                  </a:lnTo>
                  <a:lnTo>
                    <a:pt x="1875" y="122"/>
                  </a:lnTo>
                  <a:lnTo>
                    <a:pt x="1844" y="133"/>
                  </a:lnTo>
                  <a:lnTo>
                    <a:pt x="1773" y="143"/>
                  </a:lnTo>
                  <a:lnTo>
                    <a:pt x="1733" y="154"/>
                  </a:lnTo>
                  <a:lnTo>
                    <a:pt x="1691" y="163"/>
                  </a:lnTo>
                  <a:lnTo>
                    <a:pt x="1650" y="174"/>
                  </a:lnTo>
                  <a:lnTo>
                    <a:pt x="1620" y="184"/>
                  </a:lnTo>
                  <a:lnTo>
                    <a:pt x="1569" y="194"/>
                  </a:lnTo>
                  <a:lnTo>
                    <a:pt x="1498" y="204"/>
                  </a:lnTo>
                  <a:lnTo>
                    <a:pt x="1457" y="214"/>
                  </a:lnTo>
                  <a:lnTo>
                    <a:pt x="1416" y="225"/>
                  </a:lnTo>
                  <a:lnTo>
                    <a:pt x="1376" y="235"/>
                  </a:lnTo>
                  <a:lnTo>
                    <a:pt x="1335" y="244"/>
                  </a:lnTo>
                  <a:lnTo>
                    <a:pt x="1243" y="255"/>
                  </a:lnTo>
                  <a:lnTo>
                    <a:pt x="1192" y="265"/>
                  </a:lnTo>
                  <a:lnTo>
                    <a:pt x="1141" y="276"/>
                  </a:lnTo>
                  <a:lnTo>
                    <a:pt x="1100" y="285"/>
                  </a:lnTo>
                  <a:lnTo>
                    <a:pt x="1049" y="296"/>
                  </a:lnTo>
                  <a:lnTo>
                    <a:pt x="989" y="306"/>
                  </a:lnTo>
                  <a:lnTo>
                    <a:pt x="876" y="316"/>
                  </a:lnTo>
                  <a:lnTo>
                    <a:pt x="805" y="327"/>
                  </a:lnTo>
                  <a:lnTo>
                    <a:pt x="733" y="336"/>
                  </a:lnTo>
                  <a:lnTo>
                    <a:pt x="683" y="347"/>
                  </a:lnTo>
                  <a:lnTo>
                    <a:pt x="642" y="357"/>
                  </a:lnTo>
                  <a:lnTo>
                    <a:pt x="591" y="367"/>
                  </a:lnTo>
                  <a:lnTo>
                    <a:pt x="530" y="377"/>
                  </a:lnTo>
                  <a:lnTo>
                    <a:pt x="489" y="387"/>
                  </a:lnTo>
                  <a:lnTo>
                    <a:pt x="459" y="398"/>
                  </a:lnTo>
                  <a:lnTo>
                    <a:pt x="427" y="408"/>
                  </a:lnTo>
                  <a:lnTo>
                    <a:pt x="408" y="419"/>
                  </a:lnTo>
                  <a:lnTo>
                    <a:pt x="357" y="428"/>
                  </a:lnTo>
                  <a:lnTo>
                    <a:pt x="326" y="438"/>
                  </a:lnTo>
                  <a:lnTo>
                    <a:pt x="305" y="449"/>
                  </a:lnTo>
                  <a:lnTo>
                    <a:pt x="286" y="459"/>
                  </a:lnTo>
                  <a:lnTo>
                    <a:pt x="254" y="469"/>
                  </a:lnTo>
                  <a:lnTo>
                    <a:pt x="245" y="479"/>
                  </a:lnTo>
                  <a:lnTo>
                    <a:pt x="204" y="489"/>
                  </a:lnTo>
                  <a:lnTo>
                    <a:pt x="183" y="500"/>
                  </a:lnTo>
                  <a:lnTo>
                    <a:pt x="163" y="509"/>
                  </a:lnTo>
                  <a:lnTo>
                    <a:pt x="153" y="520"/>
                  </a:lnTo>
                  <a:lnTo>
                    <a:pt x="132" y="530"/>
                  </a:lnTo>
                  <a:lnTo>
                    <a:pt x="123" y="541"/>
                  </a:lnTo>
                  <a:lnTo>
                    <a:pt x="92" y="551"/>
                  </a:lnTo>
                  <a:lnTo>
                    <a:pt x="72" y="560"/>
                  </a:lnTo>
                  <a:lnTo>
                    <a:pt x="72" y="581"/>
                  </a:lnTo>
                  <a:lnTo>
                    <a:pt x="51" y="581"/>
                  </a:lnTo>
                  <a:lnTo>
                    <a:pt x="40" y="592"/>
                  </a:lnTo>
                  <a:lnTo>
                    <a:pt x="31" y="601"/>
                  </a:lnTo>
                  <a:lnTo>
                    <a:pt x="10" y="612"/>
                  </a:lnTo>
                  <a:lnTo>
                    <a:pt x="0" y="632"/>
                  </a:lnTo>
                  <a:lnTo>
                    <a:pt x="0" y="652"/>
                  </a:lnTo>
                  <a:lnTo>
                    <a:pt x="173" y="663"/>
                  </a:lnTo>
                  <a:lnTo>
                    <a:pt x="337" y="673"/>
                  </a:lnTo>
                  <a:lnTo>
                    <a:pt x="519" y="682"/>
                  </a:lnTo>
                  <a:lnTo>
                    <a:pt x="581" y="693"/>
                  </a:lnTo>
                  <a:lnTo>
                    <a:pt x="642" y="703"/>
                  </a:lnTo>
                  <a:lnTo>
                    <a:pt x="692" y="714"/>
                  </a:lnTo>
                  <a:lnTo>
                    <a:pt x="733" y="724"/>
                  </a:lnTo>
                  <a:lnTo>
                    <a:pt x="784" y="734"/>
                  </a:lnTo>
                  <a:lnTo>
                    <a:pt x="856" y="744"/>
                  </a:lnTo>
                  <a:lnTo>
                    <a:pt x="886" y="754"/>
                  </a:lnTo>
                  <a:lnTo>
                    <a:pt x="927" y="765"/>
                  </a:lnTo>
                  <a:lnTo>
                    <a:pt x="957" y="774"/>
                  </a:lnTo>
                  <a:lnTo>
                    <a:pt x="989" y="785"/>
                  </a:lnTo>
                  <a:lnTo>
                    <a:pt x="1049" y="795"/>
                  </a:lnTo>
                  <a:lnTo>
                    <a:pt x="1070" y="805"/>
                  </a:lnTo>
                  <a:lnTo>
                    <a:pt x="1100" y="816"/>
                  </a:lnTo>
                  <a:lnTo>
                    <a:pt x="1121" y="825"/>
                  </a:lnTo>
                  <a:lnTo>
                    <a:pt x="1151" y="836"/>
                  </a:lnTo>
                  <a:lnTo>
                    <a:pt x="1171" y="846"/>
                  </a:lnTo>
                  <a:lnTo>
                    <a:pt x="1222" y="857"/>
                  </a:lnTo>
                  <a:lnTo>
                    <a:pt x="1243" y="866"/>
                  </a:lnTo>
                  <a:lnTo>
                    <a:pt x="1274" y="876"/>
                  </a:lnTo>
                  <a:lnTo>
                    <a:pt x="1345" y="876"/>
                  </a:lnTo>
                  <a:lnTo>
                    <a:pt x="1365" y="866"/>
                  </a:lnTo>
                  <a:lnTo>
                    <a:pt x="1385" y="857"/>
                  </a:lnTo>
                  <a:lnTo>
                    <a:pt x="1406" y="846"/>
                  </a:lnTo>
                  <a:lnTo>
                    <a:pt x="1416" y="825"/>
                  </a:lnTo>
                  <a:lnTo>
                    <a:pt x="1427" y="816"/>
                  </a:lnTo>
                  <a:lnTo>
                    <a:pt x="1436" y="785"/>
                  </a:lnTo>
                  <a:lnTo>
                    <a:pt x="1436" y="734"/>
                  </a:lnTo>
                  <a:lnTo>
                    <a:pt x="1427" y="714"/>
                  </a:lnTo>
                  <a:lnTo>
                    <a:pt x="1416" y="703"/>
                  </a:lnTo>
                  <a:lnTo>
                    <a:pt x="1406" y="693"/>
                  </a:lnTo>
                  <a:lnTo>
                    <a:pt x="1396" y="673"/>
                  </a:lnTo>
                  <a:lnTo>
                    <a:pt x="1365" y="663"/>
                  </a:lnTo>
                  <a:lnTo>
                    <a:pt x="1335" y="652"/>
                  </a:lnTo>
                  <a:lnTo>
                    <a:pt x="1314" y="642"/>
                  </a:lnTo>
                  <a:lnTo>
                    <a:pt x="1284" y="632"/>
                  </a:lnTo>
                  <a:lnTo>
                    <a:pt x="1263" y="622"/>
                  </a:lnTo>
                  <a:lnTo>
                    <a:pt x="1233" y="612"/>
                  </a:lnTo>
                  <a:lnTo>
                    <a:pt x="1212" y="601"/>
                  </a:lnTo>
                  <a:lnTo>
                    <a:pt x="1151" y="592"/>
                  </a:lnTo>
                  <a:lnTo>
                    <a:pt x="1111" y="581"/>
                  </a:lnTo>
                  <a:lnTo>
                    <a:pt x="1081" y="571"/>
                  </a:lnTo>
                  <a:lnTo>
                    <a:pt x="1039" y="560"/>
                  </a:lnTo>
                  <a:lnTo>
                    <a:pt x="989" y="551"/>
                  </a:lnTo>
                  <a:lnTo>
                    <a:pt x="876" y="541"/>
                  </a:lnTo>
                  <a:lnTo>
                    <a:pt x="886" y="530"/>
                  </a:lnTo>
                  <a:lnTo>
                    <a:pt x="917" y="520"/>
                  </a:lnTo>
                  <a:lnTo>
                    <a:pt x="948" y="509"/>
                  </a:lnTo>
                  <a:lnTo>
                    <a:pt x="1009" y="500"/>
                  </a:lnTo>
                  <a:lnTo>
                    <a:pt x="1039" y="489"/>
                  </a:lnTo>
                  <a:lnTo>
                    <a:pt x="1070" y="479"/>
                  </a:lnTo>
                  <a:lnTo>
                    <a:pt x="1111" y="469"/>
                  </a:lnTo>
                  <a:lnTo>
                    <a:pt x="1141" y="459"/>
                  </a:lnTo>
                  <a:lnTo>
                    <a:pt x="1171" y="449"/>
                  </a:lnTo>
                  <a:lnTo>
                    <a:pt x="1254" y="438"/>
                  </a:lnTo>
                  <a:lnTo>
                    <a:pt x="1284" y="428"/>
                  </a:lnTo>
                  <a:lnTo>
                    <a:pt x="1335" y="419"/>
                  </a:lnTo>
                  <a:lnTo>
                    <a:pt x="1365" y="408"/>
                  </a:lnTo>
                  <a:lnTo>
                    <a:pt x="1406" y="398"/>
                  </a:lnTo>
                  <a:lnTo>
                    <a:pt x="1487" y="387"/>
                  </a:lnTo>
                  <a:lnTo>
                    <a:pt x="1528" y="377"/>
                  </a:lnTo>
                  <a:lnTo>
                    <a:pt x="1579" y="367"/>
                  </a:lnTo>
                  <a:lnTo>
                    <a:pt x="1630" y="357"/>
                  </a:lnTo>
                  <a:lnTo>
                    <a:pt x="1671" y="347"/>
                  </a:lnTo>
                  <a:lnTo>
                    <a:pt x="1722" y="336"/>
                  </a:lnTo>
                  <a:lnTo>
                    <a:pt x="1814" y="327"/>
                  </a:lnTo>
                  <a:lnTo>
                    <a:pt x="1875" y="316"/>
                  </a:lnTo>
                  <a:lnTo>
                    <a:pt x="1926" y="306"/>
                  </a:lnTo>
                  <a:lnTo>
                    <a:pt x="1987" y="296"/>
                  </a:lnTo>
                  <a:lnTo>
                    <a:pt x="2048" y="285"/>
                  </a:lnTo>
                  <a:lnTo>
                    <a:pt x="2109" y="276"/>
                  </a:lnTo>
                  <a:lnTo>
                    <a:pt x="2262" y="265"/>
                  </a:lnTo>
                  <a:lnTo>
                    <a:pt x="2353" y="255"/>
                  </a:lnTo>
                  <a:lnTo>
                    <a:pt x="2466" y="244"/>
                  </a:lnTo>
                  <a:lnTo>
                    <a:pt x="2496" y="235"/>
                  </a:lnTo>
                  <a:lnTo>
                    <a:pt x="2507" y="214"/>
                  </a:lnTo>
                  <a:lnTo>
                    <a:pt x="2516" y="204"/>
                  </a:lnTo>
                  <a:lnTo>
                    <a:pt x="2527" y="174"/>
                  </a:lnTo>
                  <a:lnTo>
                    <a:pt x="2537" y="154"/>
                  </a:lnTo>
                  <a:lnTo>
                    <a:pt x="2537" y="52"/>
                  </a:lnTo>
                  <a:lnTo>
                    <a:pt x="2527" y="31"/>
                  </a:lnTo>
                  <a:lnTo>
                    <a:pt x="2516" y="20"/>
                  </a:lnTo>
                  <a:lnTo>
                    <a:pt x="2507" y="11"/>
                  </a:lnTo>
                  <a:lnTo>
                    <a:pt x="2496" y="0"/>
                  </a:lnTo>
                  <a:lnTo>
                    <a:pt x="2385" y="0"/>
                  </a:lnTo>
                  <a:lnTo>
                    <a:pt x="235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accent2"/>
                </a:solidFill>
              </a:endParaRPr>
            </a:p>
          </p:txBody>
        </p:sp>
        <p:sp>
          <p:nvSpPr>
            <p:cNvPr id="7" name="Freeform 7"/>
            <p:cNvSpPr>
              <a:spLocks/>
            </p:cNvSpPr>
            <p:nvPr/>
          </p:nvSpPr>
          <p:spPr bwMode="auto">
            <a:xfrm>
              <a:off x="17005300" y="9324975"/>
              <a:ext cx="200025" cy="49213"/>
            </a:xfrm>
            <a:custGeom>
              <a:avLst/>
              <a:gdLst>
                <a:gd name="T0" fmla="*/ 102 w 1264"/>
                <a:gd name="T1" fmla="*/ 11 h 306"/>
                <a:gd name="T2" fmla="*/ 71 w 1264"/>
                <a:gd name="T3" fmla="*/ 21 h 306"/>
                <a:gd name="T4" fmla="*/ 51 w 1264"/>
                <a:gd name="T5" fmla="*/ 32 h 306"/>
                <a:gd name="T6" fmla="*/ 20 w 1264"/>
                <a:gd name="T7" fmla="*/ 41 h 306"/>
                <a:gd name="T8" fmla="*/ 11 w 1264"/>
                <a:gd name="T9" fmla="*/ 51 h 306"/>
                <a:gd name="T10" fmla="*/ 0 w 1264"/>
                <a:gd name="T11" fmla="*/ 92 h 306"/>
                <a:gd name="T12" fmla="*/ 0 w 1264"/>
                <a:gd name="T13" fmla="*/ 163 h 306"/>
                <a:gd name="T14" fmla="*/ 11 w 1264"/>
                <a:gd name="T15" fmla="*/ 173 h 306"/>
                <a:gd name="T16" fmla="*/ 20 w 1264"/>
                <a:gd name="T17" fmla="*/ 194 h 306"/>
                <a:gd name="T18" fmla="*/ 30 w 1264"/>
                <a:gd name="T19" fmla="*/ 205 h 306"/>
                <a:gd name="T20" fmla="*/ 41 w 1264"/>
                <a:gd name="T21" fmla="*/ 214 h 306"/>
                <a:gd name="T22" fmla="*/ 51 w 1264"/>
                <a:gd name="T23" fmla="*/ 225 h 306"/>
                <a:gd name="T24" fmla="*/ 71 w 1264"/>
                <a:gd name="T25" fmla="*/ 235 h 306"/>
                <a:gd name="T26" fmla="*/ 184 w 1264"/>
                <a:gd name="T27" fmla="*/ 235 h 306"/>
                <a:gd name="T28" fmla="*/ 347 w 1264"/>
                <a:gd name="T29" fmla="*/ 225 h 306"/>
                <a:gd name="T30" fmla="*/ 744 w 1264"/>
                <a:gd name="T31" fmla="*/ 225 h 306"/>
                <a:gd name="T32" fmla="*/ 887 w 1264"/>
                <a:gd name="T33" fmla="*/ 235 h 306"/>
                <a:gd name="T34" fmla="*/ 928 w 1264"/>
                <a:gd name="T35" fmla="*/ 245 h 306"/>
                <a:gd name="T36" fmla="*/ 968 w 1264"/>
                <a:gd name="T37" fmla="*/ 255 h 306"/>
                <a:gd name="T38" fmla="*/ 1009 w 1264"/>
                <a:gd name="T39" fmla="*/ 265 h 306"/>
                <a:gd name="T40" fmla="*/ 1029 w 1264"/>
                <a:gd name="T41" fmla="*/ 276 h 306"/>
                <a:gd name="T42" fmla="*/ 1070 w 1264"/>
                <a:gd name="T43" fmla="*/ 286 h 306"/>
                <a:gd name="T44" fmla="*/ 1110 w 1264"/>
                <a:gd name="T45" fmla="*/ 295 h 306"/>
                <a:gd name="T46" fmla="*/ 1131 w 1264"/>
                <a:gd name="T47" fmla="*/ 306 h 306"/>
                <a:gd name="T48" fmla="*/ 1182 w 1264"/>
                <a:gd name="T49" fmla="*/ 306 h 306"/>
                <a:gd name="T50" fmla="*/ 1202 w 1264"/>
                <a:gd name="T51" fmla="*/ 295 h 306"/>
                <a:gd name="T52" fmla="*/ 1223 w 1264"/>
                <a:gd name="T53" fmla="*/ 286 h 306"/>
                <a:gd name="T54" fmla="*/ 1233 w 1264"/>
                <a:gd name="T55" fmla="*/ 276 h 306"/>
                <a:gd name="T56" fmla="*/ 1243 w 1264"/>
                <a:gd name="T57" fmla="*/ 265 h 306"/>
                <a:gd name="T58" fmla="*/ 1253 w 1264"/>
                <a:gd name="T59" fmla="*/ 245 h 306"/>
                <a:gd name="T60" fmla="*/ 1264 w 1264"/>
                <a:gd name="T61" fmla="*/ 214 h 306"/>
                <a:gd name="T62" fmla="*/ 1264 w 1264"/>
                <a:gd name="T63" fmla="*/ 143 h 306"/>
                <a:gd name="T64" fmla="*/ 1253 w 1264"/>
                <a:gd name="T65" fmla="*/ 122 h 306"/>
                <a:gd name="T66" fmla="*/ 1243 w 1264"/>
                <a:gd name="T67" fmla="*/ 113 h 306"/>
                <a:gd name="T68" fmla="*/ 1223 w 1264"/>
                <a:gd name="T69" fmla="*/ 102 h 306"/>
                <a:gd name="T70" fmla="*/ 1172 w 1264"/>
                <a:gd name="T71" fmla="*/ 92 h 306"/>
                <a:gd name="T72" fmla="*/ 1141 w 1264"/>
                <a:gd name="T73" fmla="*/ 82 h 306"/>
                <a:gd name="T74" fmla="*/ 1101 w 1264"/>
                <a:gd name="T75" fmla="*/ 72 h 306"/>
                <a:gd name="T76" fmla="*/ 1070 w 1264"/>
                <a:gd name="T77" fmla="*/ 62 h 306"/>
                <a:gd name="T78" fmla="*/ 1029 w 1264"/>
                <a:gd name="T79" fmla="*/ 51 h 306"/>
                <a:gd name="T80" fmla="*/ 988 w 1264"/>
                <a:gd name="T81" fmla="*/ 41 h 306"/>
                <a:gd name="T82" fmla="*/ 887 w 1264"/>
                <a:gd name="T83" fmla="*/ 32 h 306"/>
                <a:gd name="T84" fmla="*/ 805 w 1264"/>
                <a:gd name="T85" fmla="*/ 21 h 306"/>
                <a:gd name="T86" fmla="*/ 693 w 1264"/>
                <a:gd name="T87" fmla="*/ 11 h 306"/>
                <a:gd name="T88" fmla="*/ 417 w 1264"/>
                <a:gd name="T89" fmla="*/ 0 h 306"/>
                <a:gd name="T90" fmla="*/ 173 w 1264"/>
                <a:gd name="T91" fmla="*/ 0 h 306"/>
                <a:gd name="T92" fmla="*/ 102 w 1264"/>
                <a:gd name="T93" fmla="*/ 1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4" h="306">
                  <a:moveTo>
                    <a:pt x="102" y="11"/>
                  </a:moveTo>
                  <a:lnTo>
                    <a:pt x="71" y="21"/>
                  </a:lnTo>
                  <a:lnTo>
                    <a:pt x="51" y="32"/>
                  </a:lnTo>
                  <a:lnTo>
                    <a:pt x="20" y="41"/>
                  </a:lnTo>
                  <a:lnTo>
                    <a:pt x="11" y="51"/>
                  </a:lnTo>
                  <a:lnTo>
                    <a:pt x="0" y="92"/>
                  </a:lnTo>
                  <a:lnTo>
                    <a:pt x="0" y="163"/>
                  </a:lnTo>
                  <a:lnTo>
                    <a:pt x="11" y="173"/>
                  </a:lnTo>
                  <a:lnTo>
                    <a:pt x="20" y="194"/>
                  </a:lnTo>
                  <a:lnTo>
                    <a:pt x="30" y="205"/>
                  </a:lnTo>
                  <a:lnTo>
                    <a:pt x="41" y="214"/>
                  </a:lnTo>
                  <a:lnTo>
                    <a:pt x="51" y="225"/>
                  </a:lnTo>
                  <a:lnTo>
                    <a:pt x="71" y="235"/>
                  </a:lnTo>
                  <a:lnTo>
                    <a:pt x="184" y="235"/>
                  </a:lnTo>
                  <a:lnTo>
                    <a:pt x="347" y="225"/>
                  </a:lnTo>
                  <a:lnTo>
                    <a:pt x="744" y="225"/>
                  </a:lnTo>
                  <a:lnTo>
                    <a:pt x="887" y="235"/>
                  </a:lnTo>
                  <a:lnTo>
                    <a:pt x="928" y="245"/>
                  </a:lnTo>
                  <a:lnTo>
                    <a:pt x="968" y="255"/>
                  </a:lnTo>
                  <a:lnTo>
                    <a:pt x="1009" y="265"/>
                  </a:lnTo>
                  <a:lnTo>
                    <a:pt x="1029" y="276"/>
                  </a:lnTo>
                  <a:lnTo>
                    <a:pt x="1070" y="286"/>
                  </a:lnTo>
                  <a:lnTo>
                    <a:pt x="1110" y="295"/>
                  </a:lnTo>
                  <a:lnTo>
                    <a:pt x="1131" y="306"/>
                  </a:lnTo>
                  <a:lnTo>
                    <a:pt x="1182" y="306"/>
                  </a:lnTo>
                  <a:lnTo>
                    <a:pt x="1202" y="295"/>
                  </a:lnTo>
                  <a:lnTo>
                    <a:pt x="1223" y="286"/>
                  </a:lnTo>
                  <a:lnTo>
                    <a:pt x="1233" y="276"/>
                  </a:lnTo>
                  <a:lnTo>
                    <a:pt x="1243" y="265"/>
                  </a:lnTo>
                  <a:lnTo>
                    <a:pt x="1253" y="245"/>
                  </a:lnTo>
                  <a:lnTo>
                    <a:pt x="1264" y="214"/>
                  </a:lnTo>
                  <a:lnTo>
                    <a:pt x="1264" y="143"/>
                  </a:lnTo>
                  <a:lnTo>
                    <a:pt x="1253" y="122"/>
                  </a:lnTo>
                  <a:lnTo>
                    <a:pt x="1243" y="113"/>
                  </a:lnTo>
                  <a:lnTo>
                    <a:pt x="1223" y="102"/>
                  </a:lnTo>
                  <a:lnTo>
                    <a:pt x="1172" y="92"/>
                  </a:lnTo>
                  <a:lnTo>
                    <a:pt x="1141" y="82"/>
                  </a:lnTo>
                  <a:lnTo>
                    <a:pt x="1101" y="72"/>
                  </a:lnTo>
                  <a:lnTo>
                    <a:pt x="1070" y="62"/>
                  </a:lnTo>
                  <a:lnTo>
                    <a:pt x="1029" y="51"/>
                  </a:lnTo>
                  <a:lnTo>
                    <a:pt x="988" y="41"/>
                  </a:lnTo>
                  <a:lnTo>
                    <a:pt x="887" y="32"/>
                  </a:lnTo>
                  <a:lnTo>
                    <a:pt x="805" y="21"/>
                  </a:lnTo>
                  <a:lnTo>
                    <a:pt x="693" y="11"/>
                  </a:lnTo>
                  <a:lnTo>
                    <a:pt x="417" y="0"/>
                  </a:lnTo>
                  <a:lnTo>
                    <a:pt x="173" y="0"/>
                  </a:lnTo>
                  <a:lnTo>
                    <a:pt x="10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accent2"/>
                </a:solidFill>
              </a:endParaRPr>
            </a:p>
          </p:txBody>
        </p:sp>
        <p:sp>
          <p:nvSpPr>
            <p:cNvPr id="8" name="Freeform 8"/>
            <p:cNvSpPr>
              <a:spLocks noEditPoints="1"/>
            </p:cNvSpPr>
            <p:nvPr/>
          </p:nvSpPr>
          <p:spPr bwMode="auto">
            <a:xfrm>
              <a:off x="14859000" y="8801100"/>
              <a:ext cx="2301875" cy="952500"/>
            </a:xfrm>
            <a:custGeom>
              <a:avLst/>
              <a:gdLst>
                <a:gd name="T0" fmla="*/ 12603 w 14498"/>
                <a:gd name="T1" fmla="*/ 5694 h 6000"/>
                <a:gd name="T2" fmla="*/ 11961 w 14498"/>
                <a:gd name="T3" fmla="*/ 4411 h 6000"/>
                <a:gd name="T4" fmla="*/ 13072 w 14498"/>
                <a:gd name="T5" fmla="*/ 4299 h 6000"/>
                <a:gd name="T6" fmla="*/ 3036 w 14498"/>
                <a:gd name="T7" fmla="*/ 4533 h 6000"/>
                <a:gd name="T8" fmla="*/ 3117 w 14498"/>
                <a:gd name="T9" fmla="*/ 3911 h 6000"/>
                <a:gd name="T10" fmla="*/ 1375 w 14498"/>
                <a:gd name="T11" fmla="*/ 3586 h 6000"/>
                <a:gd name="T12" fmla="*/ 2200 w 14498"/>
                <a:gd name="T13" fmla="*/ 4075 h 6000"/>
                <a:gd name="T14" fmla="*/ 2089 w 14498"/>
                <a:gd name="T15" fmla="*/ 3413 h 6000"/>
                <a:gd name="T16" fmla="*/ 2619 w 14498"/>
                <a:gd name="T17" fmla="*/ 4125 h 6000"/>
                <a:gd name="T18" fmla="*/ 1845 w 14498"/>
                <a:gd name="T19" fmla="*/ 3505 h 6000"/>
                <a:gd name="T20" fmla="*/ 4208 w 14498"/>
                <a:gd name="T21" fmla="*/ 2954 h 6000"/>
                <a:gd name="T22" fmla="*/ 1426 w 14498"/>
                <a:gd name="T23" fmla="*/ 3107 h 6000"/>
                <a:gd name="T24" fmla="*/ 1508 w 14498"/>
                <a:gd name="T25" fmla="*/ 2893 h 6000"/>
                <a:gd name="T26" fmla="*/ 346 w 14498"/>
                <a:gd name="T27" fmla="*/ 3107 h 6000"/>
                <a:gd name="T28" fmla="*/ 1721 w 14498"/>
                <a:gd name="T29" fmla="*/ 2557 h 6000"/>
                <a:gd name="T30" fmla="*/ 3403 w 14498"/>
                <a:gd name="T31" fmla="*/ 2363 h 6000"/>
                <a:gd name="T32" fmla="*/ 2679 w 14498"/>
                <a:gd name="T33" fmla="*/ 2811 h 6000"/>
                <a:gd name="T34" fmla="*/ 3474 w 14498"/>
                <a:gd name="T35" fmla="*/ 2302 h 6000"/>
                <a:gd name="T36" fmla="*/ 13632 w 14498"/>
                <a:gd name="T37" fmla="*/ 2578 h 6000"/>
                <a:gd name="T38" fmla="*/ 13459 w 14498"/>
                <a:gd name="T39" fmla="*/ 2424 h 6000"/>
                <a:gd name="T40" fmla="*/ 4188 w 14498"/>
                <a:gd name="T41" fmla="*/ 132 h 6000"/>
                <a:gd name="T42" fmla="*/ 3637 w 14498"/>
                <a:gd name="T43" fmla="*/ 927 h 6000"/>
                <a:gd name="T44" fmla="*/ 3098 w 14498"/>
                <a:gd name="T45" fmla="*/ 1722 h 6000"/>
                <a:gd name="T46" fmla="*/ 2547 w 14498"/>
                <a:gd name="T47" fmla="*/ 2495 h 6000"/>
                <a:gd name="T48" fmla="*/ 581 w 14498"/>
                <a:gd name="T49" fmla="*/ 2333 h 6000"/>
                <a:gd name="T50" fmla="*/ 224 w 14498"/>
                <a:gd name="T51" fmla="*/ 3270 h 6000"/>
                <a:gd name="T52" fmla="*/ 1141 w 14498"/>
                <a:gd name="T53" fmla="*/ 4156 h 6000"/>
                <a:gd name="T54" fmla="*/ 2751 w 14498"/>
                <a:gd name="T55" fmla="*/ 4614 h 6000"/>
                <a:gd name="T56" fmla="*/ 4167 w 14498"/>
                <a:gd name="T57" fmla="*/ 4330 h 6000"/>
                <a:gd name="T58" fmla="*/ 3352 w 14498"/>
                <a:gd name="T59" fmla="*/ 3351 h 6000"/>
                <a:gd name="T60" fmla="*/ 4829 w 14498"/>
                <a:gd name="T61" fmla="*/ 2984 h 6000"/>
                <a:gd name="T62" fmla="*/ 6236 w 14498"/>
                <a:gd name="T63" fmla="*/ 2924 h 6000"/>
                <a:gd name="T64" fmla="*/ 7631 w 14498"/>
                <a:gd name="T65" fmla="*/ 2975 h 6000"/>
                <a:gd name="T66" fmla="*/ 9394 w 14498"/>
                <a:gd name="T67" fmla="*/ 2781 h 6000"/>
                <a:gd name="T68" fmla="*/ 10525 w 14498"/>
                <a:gd name="T69" fmla="*/ 2965 h 6000"/>
                <a:gd name="T70" fmla="*/ 12287 w 14498"/>
                <a:gd name="T71" fmla="*/ 3067 h 6000"/>
                <a:gd name="T72" fmla="*/ 11961 w 14498"/>
                <a:gd name="T73" fmla="*/ 3840 h 6000"/>
                <a:gd name="T74" fmla="*/ 11788 w 14498"/>
                <a:gd name="T75" fmla="*/ 5827 h 6000"/>
                <a:gd name="T76" fmla="*/ 12980 w 14498"/>
                <a:gd name="T77" fmla="*/ 5633 h 6000"/>
                <a:gd name="T78" fmla="*/ 13225 w 14498"/>
                <a:gd name="T79" fmla="*/ 4156 h 6000"/>
                <a:gd name="T80" fmla="*/ 12206 w 14498"/>
                <a:gd name="T81" fmla="*/ 3871 h 6000"/>
                <a:gd name="T82" fmla="*/ 12756 w 14498"/>
                <a:gd name="T83" fmla="*/ 3127 h 6000"/>
                <a:gd name="T84" fmla="*/ 13969 w 14498"/>
                <a:gd name="T85" fmla="*/ 2587 h 6000"/>
                <a:gd name="T86" fmla="*/ 14131 w 14498"/>
                <a:gd name="T87" fmla="*/ 1864 h 6000"/>
                <a:gd name="T88" fmla="*/ 13133 w 14498"/>
                <a:gd name="T89" fmla="*/ 2414 h 6000"/>
                <a:gd name="T90" fmla="*/ 11380 w 14498"/>
                <a:gd name="T91" fmla="*/ 2771 h 6000"/>
                <a:gd name="T92" fmla="*/ 11126 w 14498"/>
                <a:gd name="T93" fmla="*/ 2587 h 6000"/>
                <a:gd name="T94" fmla="*/ 10138 w 14498"/>
                <a:gd name="T95" fmla="*/ 2689 h 6000"/>
                <a:gd name="T96" fmla="*/ 9832 w 14498"/>
                <a:gd name="T97" fmla="*/ 2495 h 6000"/>
                <a:gd name="T98" fmla="*/ 8629 w 14498"/>
                <a:gd name="T99" fmla="*/ 2649 h 6000"/>
                <a:gd name="T100" fmla="*/ 8650 w 14498"/>
                <a:gd name="T101" fmla="*/ 2435 h 6000"/>
                <a:gd name="T102" fmla="*/ 6929 w 14498"/>
                <a:gd name="T103" fmla="*/ 2975 h 6000"/>
                <a:gd name="T104" fmla="*/ 7611 w 14498"/>
                <a:gd name="T105" fmla="*/ 2475 h 6000"/>
                <a:gd name="T106" fmla="*/ 6205 w 14498"/>
                <a:gd name="T107" fmla="*/ 2740 h 6000"/>
                <a:gd name="T108" fmla="*/ 6031 w 14498"/>
                <a:gd name="T109" fmla="*/ 2649 h 6000"/>
                <a:gd name="T110" fmla="*/ 5390 w 14498"/>
                <a:gd name="T111" fmla="*/ 2608 h 6000"/>
                <a:gd name="T112" fmla="*/ 4789 w 14498"/>
                <a:gd name="T113" fmla="*/ 2445 h 6000"/>
                <a:gd name="T114" fmla="*/ 3536 w 14498"/>
                <a:gd name="T115" fmla="*/ 2984 h 6000"/>
                <a:gd name="T116" fmla="*/ 3688 w 14498"/>
                <a:gd name="T117" fmla="*/ 2700 h 6000"/>
                <a:gd name="T118" fmla="*/ 3760 w 14498"/>
                <a:gd name="T119" fmla="*/ 2098 h 6000"/>
                <a:gd name="T120" fmla="*/ 3149 w 14498"/>
                <a:gd name="T121" fmla="*/ 2006 h 6000"/>
                <a:gd name="T122" fmla="*/ 3688 w 14498"/>
                <a:gd name="T123" fmla="*/ 1192 h 6000"/>
                <a:gd name="T124" fmla="*/ 4228 w 14498"/>
                <a:gd name="T125" fmla="*/ 468 h 6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98" h="6000">
                  <a:moveTo>
                    <a:pt x="13174" y="4838"/>
                  </a:moveTo>
                  <a:lnTo>
                    <a:pt x="13163" y="4889"/>
                  </a:lnTo>
                  <a:lnTo>
                    <a:pt x="13153" y="4961"/>
                  </a:lnTo>
                  <a:lnTo>
                    <a:pt x="13143" y="4992"/>
                  </a:lnTo>
                  <a:lnTo>
                    <a:pt x="13133" y="5011"/>
                  </a:lnTo>
                  <a:lnTo>
                    <a:pt x="13123" y="5043"/>
                  </a:lnTo>
                  <a:lnTo>
                    <a:pt x="13112" y="5063"/>
                  </a:lnTo>
                  <a:lnTo>
                    <a:pt x="13103" y="5103"/>
                  </a:lnTo>
                  <a:lnTo>
                    <a:pt x="13092" y="5134"/>
                  </a:lnTo>
                  <a:lnTo>
                    <a:pt x="13082" y="5144"/>
                  </a:lnTo>
                  <a:lnTo>
                    <a:pt x="13072" y="5165"/>
                  </a:lnTo>
                  <a:lnTo>
                    <a:pt x="13062" y="5186"/>
                  </a:lnTo>
                  <a:lnTo>
                    <a:pt x="13052" y="5195"/>
                  </a:lnTo>
                  <a:lnTo>
                    <a:pt x="13041" y="5236"/>
                  </a:lnTo>
                  <a:lnTo>
                    <a:pt x="13031" y="5246"/>
                  </a:lnTo>
                  <a:lnTo>
                    <a:pt x="13020" y="5257"/>
                  </a:lnTo>
                  <a:lnTo>
                    <a:pt x="13011" y="5276"/>
                  </a:lnTo>
                  <a:lnTo>
                    <a:pt x="13001" y="5287"/>
                  </a:lnTo>
                  <a:lnTo>
                    <a:pt x="12990" y="5308"/>
                  </a:lnTo>
                  <a:lnTo>
                    <a:pt x="12980" y="5327"/>
                  </a:lnTo>
                  <a:lnTo>
                    <a:pt x="12970" y="5348"/>
                  </a:lnTo>
                  <a:lnTo>
                    <a:pt x="12960" y="5359"/>
                  </a:lnTo>
                  <a:lnTo>
                    <a:pt x="12949" y="5368"/>
                  </a:lnTo>
                  <a:lnTo>
                    <a:pt x="12939" y="5379"/>
                  </a:lnTo>
                  <a:lnTo>
                    <a:pt x="12930" y="5399"/>
                  </a:lnTo>
                  <a:lnTo>
                    <a:pt x="12930" y="5419"/>
                  </a:lnTo>
                  <a:lnTo>
                    <a:pt x="12909" y="5419"/>
                  </a:lnTo>
                  <a:lnTo>
                    <a:pt x="12898" y="5430"/>
                  </a:lnTo>
                  <a:lnTo>
                    <a:pt x="12889" y="5440"/>
                  </a:lnTo>
                  <a:lnTo>
                    <a:pt x="12878" y="5449"/>
                  </a:lnTo>
                  <a:lnTo>
                    <a:pt x="12878" y="5481"/>
                  </a:lnTo>
                  <a:lnTo>
                    <a:pt x="12858" y="5481"/>
                  </a:lnTo>
                  <a:lnTo>
                    <a:pt x="12847" y="5491"/>
                  </a:lnTo>
                  <a:lnTo>
                    <a:pt x="12838" y="5501"/>
                  </a:lnTo>
                  <a:lnTo>
                    <a:pt x="12827" y="5511"/>
                  </a:lnTo>
                  <a:lnTo>
                    <a:pt x="12817" y="5521"/>
                  </a:lnTo>
                  <a:lnTo>
                    <a:pt x="12807" y="5532"/>
                  </a:lnTo>
                  <a:lnTo>
                    <a:pt x="12797" y="5541"/>
                  </a:lnTo>
                  <a:lnTo>
                    <a:pt x="12787" y="5552"/>
                  </a:lnTo>
                  <a:lnTo>
                    <a:pt x="12776" y="5562"/>
                  </a:lnTo>
                  <a:lnTo>
                    <a:pt x="12766" y="5572"/>
                  </a:lnTo>
                  <a:lnTo>
                    <a:pt x="12756" y="5582"/>
                  </a:lnTo>
                  <a:lnTo>
                    <a:pt x="12736" y="5592"/>
                  </a:lnTo>
                  <a:lnTo>
                    <a:pt x="12725" y="5603"/>
                  </a:lnTo>
                  <a:lnTo>
                    <a:pt x="12716" y="5613"/>
                  </a:lnTo>
                  <a:lnTo>
                    <a:pt x="12705" y="5624"/>
                  </a:lnTo>
                  <a:lnTo>
                    <a:pt x="12695" y="5633"/>
                  </a:lnTo>
                  <a:lnTo>
                    <a:pt x="12684" y="5643"/>
                  </a:lnTo>
                  <a:lnTo>
                    <a:pt x="12654" y="5654"/>
                  </a:lnTo>
                  <a:lnTo>
                    <a:pt x="12644" y="5664"/>
                  </a:lnTo>
                  <a:lnTo>
                    <a:pt x="12633" y="5674"/>
                  </a:lnTo>
                  <a:lnTo>
                    <a:pt x="12613" y="5684"/>
                  </a:lnTo>
                  <a:lnTo>
                    <a:pt x="12603" y="5694"/>
                  </a:lnTo>
                  <a:lnTo>
                    <a:pt x="12573" y="5705"/>
                  </a:lnTo>
                  <a:lnTo>
                    <a:pt x="12552" y="5714"/>
                  </a:lnTo>
                  <a:lnTo>
                    <a:pt x="12532" y="5725"/>
                  </a:lnTo>
                  <a:lnTo>
                    <a:pt x="12522" y="5735"/>
                  </a:lnTo>
                  <a:lnTo>
                    <a:pt x="12501" y="5746"/>
                  </a:lnTo>
                  <a:lnTo>
                    <a:pt x="12481" y="5756"/>
                  </a:lnTo>
                  <a:lnTo>
                    <a:pt x="12430" y="5765"/>
                  </a:lnTo>
                  <a:lnTo>
                    <a:pt x="12410" y="5776"/>
                  </a:lnTo>
                  <a:lnTo>
                    <a:pt x="12368" y="5786"/>
                  </a:lnTo>
                  <a:lnTo>
                    <a:pt x="12328" y="5797"/>
                  </a:lnTo>
                  <a:lnTo>
                    <a:pt x="12145" y="5797"/>
                  </a:lnTo>
                  <a:lnTo>
                    <a:pt x="12114" y="5786"/>
                  </a:lnTo>
                  <a:lnTo>
                    <a:pt x="12084" y="5776"/>
                  </a:lnTo>
                  <a:lnTo>
                    <a:pt x="12064" y="5765"/>
                  </a:lnTo>
                  <a:lnTo>
                    <a:pt x="12022" y="5756"/>
                  </a:lnTo>
                  <a:lnTo>
                    <a:pt x="12013" y="5746"/>
                  </a:lnTo>
                  <a:lnTo>
                    <a:pt x="12002" y="5735"/>
                  </a:lnTo>
                  <a:lnTo>
                    <a:pt x="11981" y="5725"/>
                  </a:lnTo>
                  <a:lnTo>
                    <a:pt x="11972" y="5714"/>
                  </a:lnTo>
                  <a:lnTo>
                    <a:pt x="11961" y="5705"/>
                  </a:lnTo>
                  <a:lnTo>
                    <a:pt x="11951" y="5694"/>
                  </a:lnTo>
                  <a:lnTo>
                    <a:pt x="11941" y="5684"/>
                  </a:lnTo>
                  <a:lnTo>
                    <a:pt x="11931" y="5674"/>
                  </a:lnTo>
                  <a:lnTo>
                    <a:pt x="11921" y="5664"/>
                  </a:lnTo>
                  <a:lnTo>
                    <a:pt x="11910" y="5643"/>
                  </a:lnTo>
                  <a:lnTo>
                    <a:pt x="11900" y="5633"/>
                  </a:lnTo>
                  <a:lnTo>
                    <a:pt x="11889" y="5613"/>
                  </a:lnTo>
                  <a:lnTo>
                    <a:pt x="11880" y="5603"/>
                  </a:lnTo>
                  <a:lnTo>
                    <a:pt x="11870" y="5592"/>
                  </a:lnTo>
                  <a:lnTo>
                    <a:pt x="11859" y="5572"/>
                  </a:lnTo>
                  <a:lnTo>
                    <a:pt x="11849" y="5532"/>
                  </a:lnTo>
                  <a:lnTo>
                    <a:pt x="11839" y="5501"/>
                  </a:lnTo>
                  <a:lnTo>
                    <a:pt x="11829" y="5481"/>
                  </a:lnTo>
                  <a:lnTo>
                    <a:pt x="11819" y="5449"/>
                  </a:lnTo>
                  <a:lnTo>
                    <a:pt x="11808" y="5409"/>
                  </a:lnTo>
                  <a:lnTo>
                    <a:pt x="11799" y="5276"/>
                  </a:lnTo>
                  <a:lnTo>
                    <a:pt x="11799" y="5103"/>
                  </a:lnTo>
                  <a:lnTo>
                    <a:pt x="11808" y="4951"/>
                  </a:lnTo>
                  <a:lnTo>
                    <a:pt x="11819" y="4900"/>
                  </a:lnTo>
                  <a:lnTo>
                    <a:pt x="11829" y="4849"/>
                  </a:lnTo>
                  <a:lnTo>
                    <a:pt x="11839" y="4808"/>
                  </a:lnTo>
                  <a:lnTo>
                    <a:pt x="11849" y="4767"/>
                  </a:lnTo>
                  <a:lnTo>
                    <a:pt x="11859" y="4697"/>
                  </a:lnTo>
                  <a:lnTo>
                    <a:pt x="11870" y="4676"/>
                  </a:lnTo>
                  <a:lnTo>
                    <a:pt x="11880" y="4635"/>
                  </a:lnTo>
                  <a:lnTo>
                    <a:pt x="11889" y="4614"/>
                  </a:lnTo>
                  <a:lnTo>
                    <a:pt x="11900" y="4584"/>
                  </a:lnTo>
                  <a:lnTo>
                    <a:pt x="11910" y="4554"/>
                  </a:lnTo>
                  <a:lnTo>
                    <a:pt x="11921" y="4503"/>
                  </a:lnTo>
                  <a:lnTo>
                    <a:pt x="11931" y="4482"/>
                  </a:lnTo>
                  <a:lnTo>
                    <a:pt x="11941" y="4452"/>
                  </a:lnTo>
                  <a:lnTo>
                    <a:pt x="11951" y="4432"/>
                  </a:lnTo>
                  <a:lnTo>
                    <a:pt x="11961" y="4411"/>
                  </a:lnTo>
                  <a:lnTo>
                    <a:pt x="11972" y="4381"/>
                  </a:lnTo>
                  <a:lnTo>
                    <a:pt x="11981" y="4340"/>
                  </a:lnTo>
                  <a:lnTo>
                    <a:pt x="11992" y="4330"/>
                  </a:lnTo>
                  <a:lnTo>
                    <a:pt x="12002" y="4309"/>
                  </a:lnTo>
                  <a:lnTo>
                    <a:pt x="12013" y="4278"/>
                  </a:lnTo>
                  <a:lnTo>
                    <a:pt x="12022" y="4268"/>
                  </a:lnTo>
                  <a:lnTo>
                    <a:pt x="12032" y="4227"/>
                  </a:lnTo>
                  <a:lnTo>
                    <a:pt x="12043" y="4217"/>
                  </a:lnTo>
                  <a:lnTo>
                    <a:pt x="12053" y="4197"/>
                  </a:lnTo>
                  <a:lnTo>
                    <a:pt x="12064" y="4176"/>
                  </a:lnTo>
                  <a:lnTo>
                    <a:pt x="12073" y="4156"/>
                  </a:lnTo>
                  <a:lnTo>
                    <a:pt x="12084" y="4146"/>
                  </a:lnTo>
                  <a:lnTo>
                    <a:pt x="12094" y="4105"/>
                  </a:lnTo>
                  <a:lnTo>
                    <a:pt x="12104" y="4095"/>
                  </a:lnTo>
                  <a:lnTo>
                    <a:pt x="12114" y="4075"/>
                  </a:lnTo>
                  <a:lnTo>
                    <a:pt x="12124" y="4065"/>
                  </a:lnTo>
                  <a:lnTo>
                    <a:pt x="12135" y="4044"/>
                  </a:lnTo>
                  <a:lnTo>
                    <a:pt x="12145" y="4014"/>
                  </a:lnTo>
                  <a:lnTo>
                    <a:pt x="12154" y="4003"/>
                  </a:lnTo>
                  <a:lnTo>
                    <a:pt x="12155" y="3982"/>
                  </a:lnTo>
                  <a:lnTo>
                    <a:pt x="12175" y="3994"/>
                  </a:lnTo>
                  <a:lnTo>
                    <a:pt x="12186" y="4024"/>
                  </a:lnTo>
                  <a:lnTo>
                    <a:pt x="12195" y="4044"/>
                  </a:lnTo>
                  <a:lnTo>
                    <a:pt x="12216" y="4054"/>
                  </a:lnTo>
                  <a:lnTo>
                    <a:pt x="12226" y="4065"/>
                  </a:lnTo>
                  <a:lnTo>
                    <a:pt x="12237" y="4075"/>
                  </a:lnTo>
                  <a:lnTo>
                    <a:pt x="12246" y="4095"/>
                  </a:lnTo>
                  <a:lnTo>
                    <a:pt x="12267" y="4105"/>
                  </a:lnTo>
                  <a:lnTo>
                    <a:pt x="12287" y="4116"/>
                  </a:lnTo>
                  <a:lnTo>
                    <a:pt x="12297" y="4125"/>
                  </a:lnTo>
                  <a:lnTo>
                    <a:pt x="12308" y="4136"/>
                  </a:lnTo>
                  <a:lnTo>
                    <a:pt x="12338" y="4146"/>
                  </a:lnTo>
                  <a:lnTo>
                    <a:pt x="12359" y="4156"/>
                  </a:lnTo>
                  <a:lnTo>
                    <a:pt x="12440" y="4167"/>
                  </a:lnTo>
                  <a:lnTo>
                    <a:pt x="12644" y="4167"/>
                  </a:lnTo>
                  <a:lnTo>
                    <a:pt x="12766" y="4156"/>
                  </a:lnTo>
                  <a:lnTo>
                    <a:pt x="12817" y="4146"/>
                  </a:lnTo>
                  <a:lnTo>
                    <a:pt x="12858" y="4136"/>
                  </a:lnTo>
                  <a:lnTo>
                    <a:pt x="12898" y="4125"/>
                  </a:lnTo>
                  <a:lnTo>
                    <a:pt x="12939" y="4116"/>
                  </a:lnTo>
                  <a:lnTo>
                    <a:pt x="12939" y="4136"/>
                  </a:lnTo>
                  <a:lnTo>
                    <a:pt x="12949" y="4146"/>
                  </a:lnTo>
                  <a:lnTo>
                    <a:pt x="12960" y="4156"/>
                  </a:lnTo>
                  <a:lnTo>
                    <a:pt x="12980" y="4167"/>
                  </a:lnTo>
                  <a:lnTo>
                    <a:pt x="12990" y="4187"/>
                  </a:lnTo>
                  <a:lnTo>
                    <a:pt x="13001" y="4197"/>
                  </a:lnTo>
                  <a:lnTo>
                    <a:pt x="13011" y="4207"/>
                  </a:lnTo>
                  <a:lnTo>
                    <a:pt x="13020" y="4217"/>
                  </a:lnTo>
                  <a:lnTo>
                    <a:pt x="13031" y="4227"/>
                  </a:lnTo>
                  <a:lnTo>
                    <a:pt x="13041" y="4248"/>
                  </a:lnTo>
                  <a:lnTo>
                    <a:pt x="13052" y="4268"/>
                  </a:lnTo>
                  <a:lnTo>
                    <a:pt x="13062" y="4278"/>
                  </a:lnTo>
                  <a:lnTo>
                    <a:pt x="13072" y="4299"/>
                  </a:lnTo>
                  <a:lnTo>
                    <a:pt x="13082" y="4309"/>
                  </a:lnTo>
                  <a:lnTo>
                    <a:pt x="13092" y="4330"/>
                  </a:lnTo>
                  <a:lnTo>
                    <a:pt x="13103" y="4349"/>
                  </a:lnTo>
                  <a:lnTo>
                    <a:pt x="13112" y="4381"/>
                  </a:lnTo>
                  <a:lnTo>
                    <a:pt x="13123" y="4390"/>
                  </a:lnTo>
                  <a:lnTo>
                    <a:pt x="13133" y="4421"/>
                  </a:lnTo>
                  <a:lnTo>
                    <a:pt x="13143" y="4441"/>
                  </a:lnTo>
                  <a:lnTo>
                    <a:pt x="13153" y="4462"/>
                  </a:lnTo>
                  <a:lnTo>
                    <a:pt x="13163" y="4533"/>
                  </a:lnTo>
                  <a:lnTo>
                    <a:pt x="13174" y="4574"/>
                  </a:lnTo>
                  <a:lnTo>
                    <a:pt x="13184" y="4655"/>
                  </a:lnTo>
                  <a:lnTo>
                    <a:pt x="13184" y="4747"/>
                  </a:lnTo>
                  <a:lnTo>
                    <a:pt x="13174" y="4838"/>
                  </a:lnTo>
                  <a:close/>
                  <a:moveTo>
                    <a:pt x="4004" y="4167"/>
                  </a:moveTo>
                  <a:lnTo>
                    <a:pt x="3994" y="4207"/>
                  </a:lnTo>
                  <a:lnTo>
                    <a:pt x="3983" y="4227"/>
                  </a:lnTo>
                  <a:lnTo>
                    <a:pt x="3974" y="4248"/>
                  </a:lnTo>
                  <a:lnTo>
                    <a:pt x="3963" y="4268"/>
                  </a:lnTo>
                  <a:lnTo>
                    <a:pt x="3953" y="4299"/>
                  </a:lnTo>
                  <a:lnTo>
                    <a:pt x="3943" y="4319"/>
                  </a:lnTo>
                  <a:lnTo>
                    <a:pt x="3933" y="4330"/>
                  </a:lnTo>
                  <a:lnTo>
                    <a:pt x="3923" y="4340"/>
                  </a:lnTo>
                  <a:lnTo>
                    <a:pt x="3912" y="4360"/>
                  </a:lnTo>
                  <a:lnTo>
                    <a:pt x="3902" y="4370"/>
                  </a:lnTo>
                  <a:lnTo>
                    <a:pt x="3893" y="4390"/>
                  </a:lnTo>
                  <a:lnTo>
                    <a:pt x="3882" y="4400"/>
                  </a:lnTo>
                  <a:lnTo>
                    <a:pt x="3872" y="4411"/>
                  </a:lnTo>
                  <a:lnTo>
                    <a:pt x="3861" y="4421"/>
                  </a:lnTo>
                  <a:lnTo>
                    <a:pt x="3851" y="4441"/>
                  </a:lnTo>
                  <a:lnTo>
                    <a:pt x="3841" y="4452"/>
                  </a:lnTo>
                  <a:lnTo>
                    <a:pt x="3821" y="4462"/>
                  </a:lnTo>
                  <a:lnTo>
                    <a:pt x="3810" y="4472"/>
                  </a:lnTo>
                  <a:lnTo>
                    <a:pt x="3801" y="4482"/>
                  </a:lnTo>
                  <a:lnTo>
                    <a:pt x="3790" y="4492"/>
                  </a:lnTo>
                  <a:lnTo>
                    <a:pt x="3769" y="4503"/>
                  </a:lnTo>
                  <a:lnTo>
                    <a:pt x="3750" y="4513"/>
                  </a:lnTo>
                  <a:lnTo>
                    <a:pt x="3739" y="4522"/>
                  </a:lnTo>
                  <a:lnTo>
                    <a:pt x="3729" y="4533"/>
                  </a:lnTo>
                  <a:lnTo>
                    <a:pt x="3709" y="4543"/>
                  </a:lnTo>
                  <a:lnTo>
                    <a:pt x="3678" y="4554"/>
                  </a:lnTo>
                  <a:lnTo>
                    <a:pt x="3647" y="4564"/>
                  </a:lnTo>
                  <a:lnTo>
                    <a:pt x="3628" y="4574"/>
                  </a:lnTo>
                  <a:lnTo>
                    <a:pt x="3596" y="4584"/>
                  </a:lnTo>
                  <a:lnTo>
                    <a:pt x="3566" y="4594"/>
                  </a:lnTo>
                  <a:lnTo>
                    <a:pt x="3504" y="4605"/>
                  </a:lnTo>
                  <a:lnTo>
                    <a:pt x="3322" y="4605"/>
                  </a:lnTo>
                  <a:lnTo>
                    <a:pt x="3260" y="4594"/>
                  </a:lnTo>
                  <a:lnTo>
                    <a:pt x="3220" y="4584"/>
                  </a:lnTo>
                  <a:lnTo>
                    <a:pt x="3179" y="4574"/>
                  </a:lnTo>
                  <a:lnTo>
                    <a:pt x="3149" y="4564"/>
                  </a:lnTo>
                  <a:lnTo>
                    <a:pt x="3108" y="4554"/>
                  </a:lnTo>
                  <a:lnTo>
                    <a:pt x="3057" y="4543"/>
                  </a:lnTo>
                  <a:lnTo>
                    <a:pt x="3036" y="4533"/>
                  </a:lnTo>
                  <a:lnTo>
                    <a:pt x="3016" y="4522"/>
                  </a:lnTo>
                  <a:lnTo>
                    <a:pt x="2995" y="4513"/>
                  </a:lnTo>
                  <a:lnTo>
                    <a:pt x="2975" y="4503"/>
                  </a:lnTo>
                  <a:lnTo>
                    <a:pt x="2944" y="4492"/>
                  </a:lnTo>
                  <a:lnTo>
                    <a:pt x="2914" y="4482"/>
                  </a:lnTo>
                  <a:lnTo>
                    <a:pt x="2893" y="4472"/>
                  </a:lnTo>
                  <a:lnTo>
                    <a:pt x="2873" y="4462"/>
                  </a:lnTo>
                  <a:lnTo>
                    <a:pt x="2863" y="4452"/>
                  </a:lnTo>
                  <a:lnTo>
                    <a:pt x="2843" y="4441"/>
                  </a:lnTo>
                  <a:lnTo>
                    <a:pt x="2812" y="4432"/>
                  </a:lnTo>
                  <a:lnTo>
                    <a:pt x="2792" y="4421"/>
                  </a:lnTo>
                  <a:lnTo>
                    <a:pt x="2781" y="4411"/>
                  </a:lnTo>
                  <a:lnTo>
                    <a:pt x="2762" y="4400"/>
                  </a:lnTo>
                  <a:lnTo>
                    <a:pt x="2751" y="4390"/>
                  </a:lnTo>
                  <a:lnTo>
                    <a:pt x="2741" y="4381"/>
                  </a:lnTo>
                  <a:lnTo>
                    <a:pt x="2710" y="4370"/>
                  </a:lnTo>
                  <a:lnTo>
                    <a:pt x="2700" y="4360"/>
                  </a:lnTo>
                  <a:lnTo>
                    <a:pt x="2690" y="4349"/>
                  </a:lnTo>
                  <a:lnTo>
                    <a:pt x="2670" y="4340"/>
                  </a:lnTo>
                  <a:lnTo>
                    <a:pt x="2690" y="4330"/>
                  </a:lnTo>
                  <a:lnTo>
                    <a:pt x="2710" y="4319"/>
                  </a:lnTo>
                  <a:lnTo>
                    <a:pt x="2730" y="4309"/>
                  </a:lnTo>
                  <a:lnTo>
                    <a:pt x="2751" y="4299"/>
                  </a:lnTo>
                  <a:lnTo>
                    <a:pt x="2762" y="4289"/>
                  </a:lnTo>
                  <a:lnTo>
                    <a:pt x="2781" y="4278"/>
                  </a:lnTo>
                  <a:lnTo>
                    <a:pt x="2812" y="4268"/>
                  </a:lnTo>
                  <a:lnTo>
                    <a:pt x="2822" y="4259"/>
                  </a:lnTo>
                  <a:lnTo>
                    <a:pt x="2833" y="4248"/>
                  </a:lnTo>
                  <a:lnTo>
                    <a:pt x="2843" y="4238"/>
                  </a:lnTo>
                  <a:lnTo>
                    <a:pt x="2863" y="4227"/>
                  </a:lnTo>
                  <a:lnTo>
                    <a:pt x="2884" y="4217"/>
                  </a:lnTo>
                  <a:lnTo>
                    <a:pt x="2893" y="4207"/>
                  </a:lnTo>
                  <a:lnTo>
                    <a:pt x="2904" y="4197"/>
                  </a:lnTo>
                  <a:lnTo>
                    <a:pt x="2914" y="4187"/>
                  </a:lnTo>
                  <a:lnTo>
                    <a:pt x="2924" y="4176"/>
                  </a:lnTo>
                  <a:lnTo>
                    <a:pt x="2935" y="4167"/>
                  </a:lnTo>
                  <a:lnTo>
                    <a:pt x="2955" y="4156"/>
                  </a:lnTo>
                  <a:lnTo>
                    <a:pt x="2965" y="4146"/>
                  </a:lnTo>
                  <a:lnTo>
                    <a:pt x="2975" y="4136"/>
                  </a:lnTo>
                  <a:lnTo>
                    <a:pt x="2985" y="4125"/>
                  </a:lnTo>
                  <a:lnTo>
                    <a:pt x="2995" y="4105"/>
                  </a:lnTo>
                  <a:lnTo>
                    <a:pt x="3006" y="4095"/>
                  </a:lnTo>
                  <a:lnTo>
                    <a:pt x="3016" y="4084"/>
                  </a:lnTo>
                  <a:lnTo>
                    <a:pt x="3026" y="4075"/>
                  </a:lnTo>
                  <a:lnTo>
                    <a:pt x="3036" y="4054"/>
                  </a:lnTo>
                  <a:lnTo>
                    <a:pt x="3046" y="4044"/>
                  </a:lnTo>
                  <a:lnTo>
                    <a:pt x="3057" y="4034"/>
                  </a:lnTo>
                  <a:lnTo>
                    <a:pt x="3066" y="4014"/>
                  </a:lnTo>
                  <a:lnTo>
                    <a:pt x="3077" y="3994"/>
                  </a:lnTo>
                  <a:lnTo>
                    <a:pt x="3087" y="3983"/>
                  </a:lnTo>
                  <a:lnTo>
                    <a:pt x="3098" y="3962"/>
                  </a:lnTo>
                  <a:lnTo>
                    <a:pt x="3108" y="3943"/>
                  </a:lnTo>
                  <a:lnTo>
                    <a:pt x="3117" y="3911"/>
                  </a:lnTo>
                  <a:lnTo>
                    <a:pt x="3128" y="3881"/>
                  </a:lnTo>
                  <a:lnTo>
                    <a:pt x="3138" y="3860"/>
                  </a:lnTo>
                  <a:lnTo>
                    <a:pt x="3149" y="3830"/>
                  </a:lnTo>
                  <a:lnTo>
                    <a:pt x="3158" y="3800"/>
                  </a:lnTo>
                  <a:lnTo>
                    <a:pt x="3169" y="3749"/>
                  </a:lnTo>
                  <a:lnTo>
                    <a:pt x="3169" y="3524"/>
                  </a:lnTo>
                  <a:lnTo>
                    <a:pt x="3281" y="3535"/>
                  </a:lnTo>
                  <a:lnTo>
                    <a:pt x="3342" y="3545"/>
                  </a:lnTo>
                  <a:lnTo>
                    <a:pt x="3393" y="3555"/>
                  </a:lnTo>
                  <a:lnTo>
                    <a:pt x="3433" y="3565"/>
                  </a:lnTo>
                  <a:lnTo>
                    <a:pt x="3464" y="3576"/>
                  </a:lnTo>
                  <a:lnTo>
                    <a:pt x="3504" y="3586"/>
                  </a:lnTo>
                  <a:lnTo>
                    <a:pt x="3556" y="3595"/>
                  </a:lnTo>
                  <a:lnTo>
                    <a:pt x="3576" y="3606"/>
                  </a:lnTo>
                  <a:lnTo>
                    <a:pt x="3596" y="3616"/>
                  </a:lnTo>
                  <a:lnTo>
                    <a:pt x="3617" y="3627"/>
                  </a:lnTo>
                  <a:lnTo>
                    <a:pt x="3637" y="3637"/>
                  </a:lnTo>
                  <a:lnTo>
                    <a:pt x="3678" y="3647"/>
                  </a:lnTo>
                  <a:lnTo>
                    <a:pt x="3688" y="3657"/>
                  </a:lnTo>
                  <a:lnTo>
                    <a:pt x="3709" y="3667"/>
                  </a:lnTo>
                  <a:lnTo>
                    <a:pt x="3729" y="3678"/>
                  </a:lnTo>
                  <a:lnTo>
                    <a:pt x="3739" y="3687"/>
                  </a:lnTo>
                  <a:lnTo>
                    <a:pt x="3760" y="3698"/>
                  </a:lnTo>
                  <a:lnTo>
                    <a:pt x="3790" y="3698"/>
                  </a:lnTo>
                  <a:lnTo>
                    <a:pt x="3790" y="3718"/>
                  </a:lnTo>
                  <a:lnTo>
                    <a:pt x="3801" y="3729"/>
                  </a:lnTo>
                  <a:lnTo>
                    <a:pt x="3821" y="3738"/>
                  </a:lnTo>
                  <a:lnTo>
                    <a:pt x="3831" y="3749"/>
                  </a:lnTo>
                  <a:lnTo>
                    <a:pt x="3851" y="3759"/>
                  </a:lnTo>
                  <a:lnTo>
                    <a:pt x="3861" y="3770"/>
                  </a:lnTo>
                  <a:lnTo>
                    <a:pt x="3872" y="3779"/>
                  </a:lnTo>
                  <a:lnTo>
                    <a:pt x="3882" y="3789"/>
                  </a:lnTo>
                  <a:lnTo>
                    <a:pt x="3893" y="3800"/>
                  </a:lnTo>
                  <a:lnTo>
                    <a:pt x="3902" y="3810"/>
                  </a:lnTo>
                  <a:lnTo>
                    <a:pt x="3912" y="3830"/>
                  </a:lnTo>
                  <a:lnTo>
                    <a:pt x="3923" y="3840"/>
                  </a:lnTo>
                  <a:lnTo>
                    <a:pt x="3933" y="3851"/>
                  </a:lnTo>
                  <a:lnTo>
                    <a:pt x="3943" y="3871"/>
                  </a:lnTo>
                  <a:lnTo>
                    <a:pt x="3963" y="3871"/>
                  </a:lnTo>
                  <a:lnTo>
                    <a:pt x="3963" y="3902"/>
                  </a:lnTo>
                  <a:lnTo>
                    <a:pt x="3974" y="3922"/>
                  </a:lnTo>
                  <a:lnTo>
                    <a:pt x="3983" y="3943"/>
                  </a:lnTo>
                  <a:lnTo>
                    <a:pt x="3994" y="3962"/>
                  </a:lnTo>
                  <a:lnTo>
                    <a:pt x="4004" y="3994"/>
                  </a:lnTo>
                  <a:lnTo>
                    <a:pt x="4015" y="4044"/>
                  </a:lnTo>
                  <a:lnTo>
                    <a:pt x="4015" y="4125"/>
                  </a:lnTo>
                  <a:lnTo>
                    <a:pt x="4004" y="4167"/>
                  </a:lnTo>
                  <a:close/>
                  <a:moveTo>
                    <a:pt x="1161" y="3657"/>
                  </a:moveTo>
                  <a:lnTo>
                    <a:pt x="1161" y="3616"/>
                  </a:lnTo>
                  <a:lnTo>
                    <a:pt x="1212" y="3616"/>
                  </a:lnTo>
                  <a:lnTo>
                    <a:pt x="1274" y="3606"/>
                  </a:lnTo>
                  <a:lnTo>
                    <a:pt x="1325" y="3595"/>
                  </a:lnTo>
                  <a:lnTo>
                    <a:pt x="1375" y="3586"/>
                  </a:lnTo>
                  <a:lnTo>
                    <a:pt x="1396" y="3576"/>
                  </a:lnTo>
                  <a:lnTo>
                    <a:pt x="1426" y="3565"/>
                  </a:lnTo>
                  <a:lnTo>
                    <a:pt x="1437" y="3555"/>
                  </a:lnTo>
                  <a:lnTo>
                    <a:pt x="1456" y="3545"/>
                  </a:lnTo>
                  <a:lnTo>
                    <a:pt x="1477" y="3545"/>
                  </a:lnTo>
                  <a:lnTo>
                    <a:pt x="1498" y="3555"/>
                  </a:lnTo>
                  <a:lnTo>
                    <a:pt x="1518" y="3565"/>
                  </a:lnTo>
                  <a:lnTo>
                    <a:pt x="1539" y="3576"/>
                  </a:lnTo>
                  <a:lnTo>
                    <a:pt x="1559" y="3586"/>
                  </a:lnTo>
                  <a:lnTo>
                    <a:pt x="1599" y="3595"/>
                  </a:lnTo>
                  <a:lnTo>
                    <a:pt x="1610" y="3606"/>
                  </a:lnTo>
                  <a:lnTo>
                    <a:pt x="1631" y="3616"/>
                  </a:lnTo>
                  <a:lnTo>
                    <a:pt x="1651" y="3627"/>
                  </a:lnTo>
                  <a:lnTo>
                    <a:pt x="1671" y="3637"/>
                  </a:lnTo>
                  <a:lnTo>
                    <a:pt x="1691" y="3647"/>
                  </a:lnTo>
                  <a:lnTo>
                    <a:pt x="1712" y="3657"/>
                  </a:lnTo>
                  <a:lnTo>
                    <a:pt x="1721" y="3667"/>
                  </a:lnTo>
                  <a:lnTo>
                    <a:pt x="1742" y="3678"/>
                  </a:lnTo>
                  <a:lnTo>
                    <a:pt x="1762" y="3687"/>
                  </a:lnTo>
                  <a:lnTo>
                    <a:pt x="1773" y="3698"/>
                  </a:lnTo>
                  <a:lnTo>
                    <a:pt x="1793" y="3708"/>
                  </a:lnTo>
                  <a:lnTo>
                    <a:pt x="1813" y="3718"/>
                  </a:lnTo>
                  <a:lnTo>
                    <a:pt x="1834" y="3718"/>
                  </a:lnTo>
                  <a:lnTo>
                    <a:pt x="1834" y="3738"/>
                  </a:lnTo>
                  <a:lnTo>
                    <a:pt x="1854" y="3749"/>
                  </a:lnTo>
                  <a:lnTo>
                    <a:pt x="1875" y="3759"/>
                  </a:lnTo>
                  <a:lnTo>
                    <a:pt x="1895" y="3759"/>
                  </a:lnTo>
                  <a:lnTo>
                    <a:pt x="1895" y="3779"/>
                  </a:lnTo>
                  <a:lnTo>
                    <a:pt x="1915" y="3789"/>
                  </a:lnTo>
                  <a:lnTo>
                    <a:pt x="1926" y="3800"/>
                  </a:lnTo>
                  <a:lnTo>
                    <a:pt x="1935" y="3810"/>
                  </a:lnTo>
                  <a:lnTo>
                    <a:pt x="1956" y="3820"/>
                  </a:lnTo>
                  <a:lnTo>
                    <a:pt x="1967" y="3830"/>
                  </a:lnTo>
                  <a:lnTo>
                    <a:pt x="1977" y="3840"/>
                  </a:lnTo>
                  <a:lnTo>
                    <a:pt x="1997" y="3851"/>
                  </a:lnTo>
                  <a:lnTo>
                    <a:pt x="2007" y="3860"/>
                  </a:lnTo>
                  <a:lnTo>
                    <a:pt x="2018" y="3871"/>
                  </a:lnTo>
                  <a:lnTo>
                    <a:pt x="2027" y="3881"/>
                  </a:lnTo>
                  <a:lnTo>
                    <a:pt x="2038" y="3892"/>
                  </a:lnTo>
                  <a:lnTo>
                    <a:pt x="2058" y="3902"/>
                  </a:lnTo>
                  <a:lnTo>
                    <a:pt x="2068" y="3922"/>
                  </a:lnTo>
                  <a:lnTo>
                    <a:pt x="2078" y="3932"/>
                  </a:lnTo>
                  <a:lnTo>
                    <a:pt x="2099" y="3943"/>
                  </a:lnTo>
                  <a:lnTo>
                    <a:pt x="2110" y="3952"/>
                  </a:lnTo>
                  <a:lnTo>
                    <a:pt x="2119" y="3973"/>
                  </a:lnTo>
                  <a:lnTo>
                    <a:pt x="2129" y="3983"/>
                  </a:lnTo>
                  <a:lnTo>
                    <a:pt x="2140" y="3994"/>
                  </a:lnTo>
                  <a:lnTo>
                    <a:pt x="2150" y="4003"/>
                  </a:lnTo>
                  <a:lnTo>
                    <a:pt x="2160" y="4014"/>
                  </a:lnTo>
                  <a:lnTo>
                    <a:pt x="2170" y="4034"/>
                  </a:lnTo>
                  <a:lnTo>
                    <a:pt x="2180" y="4044"/>
                  </a:lnTo>
                  <a:lnTo>
                    <a:pt x="2191" y="4065"/>
                  </a:lnTo>
                  <a:lnTo>
                    <a:pt x="2200" y="4075"/>
                  </a:lnTo>
                  <a:lnTo>
                    <a:pt x="2211" y="4095"/>
                  </a:lnTo>
                  <a:lnTo>
                    <a:pt x="2221" y="4105"/>
                  </a:lnTo>
                  <a:lnTo>
                    <a:pt x="2232" y="4116"/>
                  </a:lnTo>
                  <a:lnTo>
                    <a:pt x="2241" y="4156"/>
                  </a:lnTo>
                  <a:lnTo>
                    <a:pt x="2251" y="4167"/>
                  </a:lnTo>
                  <a:lnTo>
                    <a:pt x="2262" y="4197"/>
                  </a:lnTo>
                  <a:lnTo>
                    <a:pt x="2241" y="4197"/>
                  </a:lnTo>
                  <a:lnTo>
                    <a:pt x="2170" y="4207"/>
                  </a:lnTo>
                  <a:lnTo>
                    <a:pt x="2078" y="4217"/>
                  </a:lnTo>
                  <a:lnTo>
                    <a:pt x="1986" y="4217"/>
                  </a:lnTo>
                  <a:lnTo>
                    <a:pt x="1895" y="4207"/>
                  </a:lnTo>
                  <a:lnTo>
                    <a:pt x="1783" y="4197"/>
                  </a:lnTo>
                  <a:lnTo>
                    <a:pt x="1742" y="4187"/>
                  </a:lnTo>
                  <a:lnTo>
                    <a:pt x="1712" y="4176"/>
                  </a:lnTo>
                  <a:lnTo>
                    <a:pt x="1671" y="4167"/>
                  </a:lnTo>
                  <a:lnTo>
                    <a:pt x="1651" y="4156"/>
                  </a:lnTo>
                  <a:lnTo>
                    <a:pt x="1610" y="4146"/>
                  </a:lnTo>
                  <a:lnTo>
                    <a:pt x="1569" y="4136"/>
                  </a:lnTo>
                  <a:lnTo>
                    <a:pt x="1548" y="4125"/>
                  </a:lnTo>
                  <a:lnTo>
                    <a:pt x="1528" y="4116"/>
                  </a:lnTo>
                  <a:lnTo>
                    <a:pt x="1508" y="4105"/>
                  </a:lnTo>
                  <a:lnTo>
                    <a:pt x="1488" y="4095"/>
                  </a:lnTo>
                  <a:lnTo>
                    <a:pt x="1447" y="4084"/>
                  </a:lnTo>
                  <a:lnTo>
                    <a:pt x="1437" y="4075"/>
                  </a:lnTo>
                  <a:lnTo>
                    <a:pt x="1426" y="4065"/>
                  </a:lnTo>
                  <a:lnTo>
                    <a:pt x="1406" y="4054"/>
                  </a:lnTo>
                  <a:lnTo>
                    <a:pt x="1386" y="4044"/>
                  </a:lnTo>
                  <a:lnTo>
                    <a:pt x="1375" y="4034"/>
                  </a:lnTo>
                  <a:lnTo>
                    <a:pt x="1355" y="4024"/>
                  </a:lnTo>
                  <a:lnTo>
                    <a:pt x="1334" y="4014"/>
                  </a:lnTo>
                  <a:lnTo>
                    <a:pt x="1325" y="3994"/>
                  </a:lnTo>
                  <a:lnTo>
                    <a:pt x="1315" y="3983"/>
                  </a:lnTo>
                  <a:lnTo>
                    <a:pt x="1294" y="3973"/>
                  </a:lnTo>
                  <a:lnTo>
                    <a:pt x="1274" y="3973"/>
                  </a:lnTo>
                  <a:lnTo>
                    <a:pt x="1274" y="3952"/>
                  </a:lnTo>
                  <a:lnTo>
                    <a:pt x="1263" y="3932"/>
                  </a:lnTo>
                  <a:lnTo>
                    <a:pt x="1253" y="3922"/>
                  </a:lnTo>
                  <a:lnTo>
                    <a:pt x="1233" y="3911"/>
                  </a:lnTo>
                  <a:lnTo>
                    <a:pt x="1223" y="3892"/>
                  </a:lnTo>
                  <a:lnTo>
                    <a:pt x="1212" y="3871"/>
                  </a:lnTo>
                  <a:lnTo>
                    <a:pt x="1202" y="3851"/>
                  </a:lnTo>
                  <a:lnTo>
                    <a:pt x="1192" y="3830"/>
                  </a:lnTo>
                  <a:lnTo>
                    <a:pt x="1182" y="3810"/>
                  </a:lnTo>
                  <a:lnTo>
                    <a:pt x="1172" y="3789"/>
                  </a:lnTo>
                  <a:lnTo>
                    <a:pt x="1161" y="3749"/>
                  </a:lnTo>
                  <a:lnTo>
                    <a:pt x="1161" y="3657"/>
                  </a:lnTo>
                  <a:close/>
                  <a:moveTo>
                    <a:pt x="1864" y="3463"/>
                  </a:moveTo>
                  <a:lnTo>
                    <a:pt x="1905" y="3454"/>
                  </a:lnTo>
                  <a:lnTo>
                    <a:pt x="1935" y="3443"/>
                  </a:lnTo>
                  <a:lnTo>
                    <a:pt x="1956" y="3433"/>
                  </a:lnTo>
                  <a:lnTo>
                    <a:pt x="1986" y="3422"/>
                  </a:lnTo>
                  <a:lnTo>
                    <a:pt x="2027" y="3413"/>
                  </a:lnTo>
                  <a:lnTo>
                    <a:pt x="2089" y="3413"/>
                  </a:lnTo>
                  <a:lnTo>
                    <a:pt x="2110" y="3422"/>
                  </a:lnTo>
                  <a:lnTo>
                    <a:pt x="2119" y="3433"/>
                  </a:lnTo>
                  <a:lnTo>
                    <a:pt x="2129" y="3443"/>
                  </a:lnTo>
                  <a:lnTo>
                    <a:pt x="2140" y="3454"/>
                  </a:lnTo>
                  <a:lnTo>
                    <a:pt x="2160" y="3463"/>
                  </a:lnTo>
                  <a:lnTo>
                    <a:pt x="2180" y="3473"/>
                  </a:lnTo>
                  <a:lnTo>
                    <a:pt x="2200" y="3484"/>
                  </a:lnTo>
                  <a:lnTo>
                    <a:pt x="2221" y="3494"/>
                  </a:lnTo>
                  <a:lnTo>
                    <a:pt x="2241" y="3505"/>
                  </a:lnTo>
                  <a:lnTo>
                    <a:pt x="2262" y="3514"/>
                  </a:lnTo>
                  <a:lnTo>
                    <a:pt x="2292" y="3525"/>
                  </a:lnTo>
                  <a:lnTo>
                    <a:pt x="2354" y="3535"/>
                  </a:lnTo>
                  <a:lnTo>
                    <a:pt x="2414" y="3545"/>
                  </a:lnTo>
                  <a:lnTo>
                    <a:pt x="2700" y="3545"/>
                  </a:lnTo>
                  <a:lnTo>
                    <a:pt x="2771" y="3535"/>
                  </a:lnTo>
                  <a:lnTo>
                    <a:pt x="2904" y="3525"/>
                  </a:lnTo>
                  <a:lnTo>
                    <a:pt x="2944" y="3525"/>
                  </a:lnTo>
                  <a:lnTo>
                    <a:pt x="2955" y="3535"/>
                  </a:lnTo>
                  <a:lnTo>
                    <a:pt x="2965" y="3545"/>
                  </a:lnTo>
                  <a:lnTo>
                    <a:pt x="2975" y="3565"/>
                  </a:lnTo>
                  <a:lnTo>
                    <a:pt x="2985" y="3595"/>
                  </a:lnTo>
                  <a:lnTo>
                    <a:pt x="2995" y="3627"/>
                  </a:lnTo>
                  <a:lnTo>
                    <a:pt x="3006" y="3647"/>
                  </a:lnTo>
                  <a:lnTo>
                    <a:pt x="3016" y="3708"/>
                  </a:lnTo>
                  <a:lnTo>
                    <a:pt x="3016" y="3718"/>
                  </a:lnTo>
                  <a:lnTo>
                    <a:pt x="3006" y="3779"/>
                  </a:lnTo>
                  <a:lnTo>
                    <a:pt x="2995" y="3810"/>
                  </a:lnTo>
                  <a:lnTo>
                    <a:pt x="2985" y="3830"/>
                  </a:lnTo>
                  <a:lnTo>
                    <a:pt x="2975" y="3860"/>
                  </a:lnTo>
                  <a:lnTo>
                    <a:pt x="2965" y="3871"/>
                  </a:lnTo>
                  <a:lnTo>
                    <a:pt x="2955" y="3892"/>
                  </a:lnTo>
                  <a:lnTo>
                    <a:pt x="2944" y="3902"/>
                  </a:lnTo>
                  <a:lnTo>
                    <a:pt x="2935" y="3922"/>
                  </a:lnTo>
                  <a:lnTo>
                    <a:pt x="2924" y="3932"/>
                  </a:lnTo>
                  <a:lnTo>
                    <a:pt x="2914" y="3943"/>
                  </a:lnTo>
                  <a:lnTo>
                    <a:pt x="2904" y="3952"/>
                  </a:lnTo>
                  <a:lnTo>
                    <a:pt x="2893" y="3962"/>
                  </a:lnTo>
                  <a:lnTo>
                    <a:pt x="2884" y="3973"/>
                  </a:lnTo>
                  <a:lnTo>
                    <a:pt x="2873" y="3983"/>
                  </a:lnTo>
                  <a:lnTo>
                    <a:pt x="2863" y="3994"/>
                  </a:lnTo>
                  <a:lnTo>
                    <a:pt x="2852" y="4003"/>
                  </a:lnTo>
                  <a:lnTo>
                    <a:pt x="2843" y="4014"/>
                  </a:lnTo>
                  <a:lnTo>
                    <a:pt x="2822" y="4024"/>
                  </a:lnTo>
                  <a:lnTo>
                    <a:pt x="2802" y="4034"/>
                  </a:lnTo>
                  <a:lnTo>
                    <a:pt x="2792" y="4044"/>
                  </a:lnTo>
                  <a:lnTo>
                    <a:pt x="2771" y="4054"/>
                  </a:lnTo>
                  <a:lnTo>
                    <a:pt x="2762" y="4065"/>
                  </a:lnTo>
                  <a:lnTo>
                    <a:pt x="2751" y="4075"/>
                  </a:lnTo>
                  <a:lnTo>
                    <a:pt x="2730" y="4084"/>
                  </a:lnTo>
                  <a:lnTo>
                    <a:pt x="2690" y="4095"/>
                  </a:lnTo>
                  <a:lnTo>
                    <a:pt x="2670" y="4105"/>
                  </a:lnTo>
                  <a:lnTo>
                    <a:pt x="2639" y="4116"/>
                  </a:lnTo>
                  <a:lnTo>
                    <a:pt x="2619" y="4125"/>
                  </a:lnTo>
                  <a:lnTo>
                    <a:pt x="2587" y="4136"/>
                  </a:lnTo>
                  <a:lnTo>
                    <a:pt x="2465" y="4146"/>
                  </a:lnTo>
                  <a:lnTo>
                    <a:pt x="2465" y="4125"/>
                  </a:lnTo>
                  <a:lnTo>
                    <a:pt x="2456" y="4105"/>
                  </a:lnTo>
                  <a:lnTo>
                    <a:pt x="2445" y="4095"/>
                  </a:lnTo>
                  <a:lnTo>
                    <a:pt x="2435" y="4075"/>
                  </a:lnTo>
                  <a:lnTo>
                    <a:pt x="2425" y="4054"/>
                  </a:lnTo>
                  <a:lnTo>
                    <a:pt x="2414" y="4034"/>
                  </a:lnTo>
                  <a:lnTo>
                    <a:pt x="2405" y="4014"/>
                  </a:lnTo>
                  <a:lnTo>
                    <a:pt x="2394" y="3994"/>
                  </a:lnTo>
                  <a:lnTo>
                    <a:pt x="2384" y="3983"/>
                  </a:lnTo>
                  <a:lnTo>
                    <a:pt x="2374" y="3973"/>
                  </a:lnTo>
                  <a:lnTo>
                    <a:pt x="2364" y="3952"/>
                  </a:lnTo>
                  <a:lnTo>
                    <a:pt x="2354" y="3932"/>
                  </a:lnTo>
                  <a:lnTo>
                    <a:pt x="2343" y="3922"/>
                  </a:lnTo>
                  <a:lnTo>
                    <a:pt x="2323" y="3911"/>
                  </a:lnTo>
                  <a:lnTo>
                    <a:pt x="2313" y="3892"/>
                  </a:lnTo>
                  <a:lnTo>
                    <a:pt x="2303" y="3871"/>
                  </a:lnTo>
                  <a:lnTo>
                    <a:pt x="2292" y="3860"/>
                  </a:lnTo>
                  <a:lnTo>
                    <a:pt x="2272" y="3851"/>
                  </a:lnTo>
                  <a:lnTo>
                    <a:pt x="2262" y="3830"/>
                  </a:lnTo>
                  <a:lnTo>
                    <a:pt x="2251" y="3820"/>
                  </a:lnTo>
                  <a:lnTo>
                    <a:pt x="2241" y="3810"/>
                  </a:lnTo>
                  <a:lnTo>
                    <a:pt x="2232" y="3800"/>
                  </a:lnTo>
                  <a:lnTo>
                    <a:pt x="2221" y="3789"/>
                  </a:lnTo>
                  <a:lnTo>
                    <a:pt x="2211" y="3779"/>
                  </a:lnTo>
                  <a:lnTo>
                    <a:pt x="2200" y="3770"/>
                  </a:lnTo>
                  <a:lnTo>
                    <a:pt x="2191" y="3759"/>
                  </a:lnTo>
                  <a:lnTo>
                    <a:pt x="2180" y="3749"/>
                  </a:lnTo>
                  <a:lnTo>
                    <a:pt x="2170" y="3738"/>
                  </a:lnTo>
                  <a:lnTo>
                    <a:pt x="2150" y="3729"/>
                  </a:lnTo>
                  <a:lnTo>
                    <a:pt x="2140" y="3718"/>
                  </a:lnTo>
                  <a:lnTo>
                    <a:pt x="2129" y="3698"/>
                  </a:lnTo>
                  <a:lnTo>
                    <a:pt x="2119" y="3687"/>
                  </a:lnTo>
                  <a:lnTo>
                    <a:pt x="2099" y="3678"/>
                  </a:lnTo>
                  <a:lnTo>
                    <a:pt x="2078" y="3678"/>
                  </a:lnTo>
                  <a:lnTo>
                    <a:pt x="2078" y="3657"/>
                  </a:lnTo>
                  <a:lnTo>
                    <a:pt x="2068" y="3647"/>
                  </a:lnTo>
                  <a:lnTo>
                    <a:pt x="2058" y="3637"/>
                  </a:lnTo>
                  <a:lnTo>
                    <a:pt x="2038" y="3627"/>
                  </a:lnTo>
                  <a:lnTo>
                    <a:pt x="2018" y="3627"/>
                  </a:lnTo>
                  <a:lnTo>
                    <a:pt x="2018" y="3606"/>
                  </a:lnTo>
                  <a:lnTo>
                    <a:pt x="1997" y="3595"/>
                  </a:lnTo>
                  <a:lnTo>
                    <a:pt x="1986" y="3586"/>
                  </a:lnTo>
                  <a:lnTo>
                    <a:pt x="1977" y="3576"/>
                  </a:lnTo>
                  <a:lnTo>
                    <a:pt x="1956" y="3565"/>
                  </a:lnTo>
                  <a:lnTo>
                    <a:pt x="1935" y="3555"/>
                  </a:lnTo>
                  <a:lnTo>
                    <a:pt x="1926" y="3545"/>
                  </a:lnTo>
                  <a:lnTo>
                    <a:pt x="1915" y="3535"/>
                  </a:lnTo>
                  <a:lnTo>
                    <a:pt x="1905" y="3525"/>
                  </a:lnTo>
                  <a:lnTo>
                    <a:pt x="1885" y="3514"/>
                  </a:lnTo>
                  <a:lnTo>
                    <a:pt x="1864" y="3505"/>
                  </a:lnTo>
                  <a:lnTo>
                    <a:pt x="1845" y="3505"/>
                  </a:lnTo>
                  <a:lnTo>
                    <a:pt x="1845" y="3484"/>
                  </a:lnTo>
                  <a:lnTo>
                    <a:pt x="1824" y="3473"/>
                  </a:lnTo>
                  <a:lnTo>
                    <a:pt x="1864" y="3463"/>
                  </a:lnTo>
                  <a:close/>
                  <a:moveTo>
                    <a:pt x="2568" y="3189"/>
                  </a:moveTo>
                  <a:lnTo>
                    <a:pt x="2608" y="3178"/>
                  </a:lnTo>
                  <a:lnTo>
                    <a:pt x="2587" y="3189"/>
                  </a:lnTo>
                  <a:lnTo>
                    <a:pt x="2568" y="3189"/>
                  </a:lnTo>
                  <a:close/>
                  <a:moveTo>
                    <a:pt x="2608" y="3178"/>
                  </a:moveTo>
                  <a:lnTo>
                    <a:pt x="2610" y="3166"/>
                  </a:lnTo>
                  <a:lnTo>
                    <a:pt x="2619" y="3178"/>
                  </a:lnTo>
                  <a:lnTo>
                    <a:pt x="2608" y="3178"/>
                  </a:lnTo>
                  <a:close/>
                  <a:moveTo>
                    <a:pt x="2456" y="2995"/>
                  </a:moveTo>
                  <a:lnTo>
                    <a:pt x="2435" y="3005"/>
                  </a:lnTo>
                  <a:lnTo>
                    <a:pt x="2414" y="3016"/>
                  </a:lnTo>
                  <a:lnTo>
                    <a:pt x="2394" y="3025"/>
                  </a:lnTo>
                  <a:lnTo>
                    <a:pt x="2352" y="3035"/>
                  </a:lnTo>
                  <a:lnTo>
                    <a:pt x="2364" y="3016"/>
                  </a:lnTo>
                  <a:lnTo>
                    <a:pt x="2374" y="3005"/>
                  </a:lnTo>
                  <a:lnTo>
                    <a:pt x="2384" y="2995"/>
                  </a:lnTo>
                  <a:lnTo>
                    <a:pt x="2394" y="2984"/>
                  </a:lnTo>
                  <a:lnTo>
                    <a:pt x="2414" y="2975"/>
                  </a:lnTo>
                  <a:lnTo>
                    <a:pt x="2425" y="2954"/>
                  </a:lnTo>
                  <a:lnTo>
                    <a:pt x="2456" y="2944"/>
                  </a:lnTo>
                  <a:lnTo>
                    <a:pt x="2465" y="2933"/>
                  </a:lnTo>
                  <a:lnTo>
                    <a:pt x="2476" y="2933"/>
                  </a:lnTo>
                  <a:lnTo>
                    <a:pt x="2486" y="2944"/>
                  </a:lnTo>
                  <a:lnTo>
                    <a:pt x="2506" y="2954"/>
                  </a:lnTo>
                  <a:lnTo>
                    <a:pt x="2516" y="2965"/>
                  </a:lnTo>
                  <a:lnTo>
                    <a:pt x="2527" y="2984"/>
                  </a:lnTo>
                  <a:lnTo>
                    <a:pt x="2497" y="2984"/>
                  </a:lnTo>
                  <a:lnTo>
                    <a:pt x="2456" y="2995"/>
                  </a:lnTo>
                  <a:close/>
                  <a:moveTo>
                    <a:pt x="4177" y="2975"/>
                  </a:moveTo>
                  <a:lnTo>
                    <a:pt x="4157" y="2984"/>
                  </a:lnTo>
                  <a:lnTo>
                    <a:pt x="4126" y="2995"/>
                  </a:lnTo>
                  <a:lnTo>
                    <a:pt x="4096" y="3005"/>
                  </a:lnTo>
                  <a:lnTo>
                    <a:pt x="4086" y="3016"/>
                  </a:lnTo>
                  <a:lnTo>
                    <a:pt x="4066" y="3025"/>
                  </a:lnTo>
                  <a:lnTo>
                    <a:pt x="4045" y="3035"/>
                  </a:lnTo>
                  <a:lnTo>
                    <a:pt x="4024" y="3046"/>
                  </a:lnTo>
                  <a:lnTo>
                    <a:pt x="3992" y="3051"/>
                  </a:lnTo>
                  <a:lnTo>
                    <a:pt x="4015" y="3046"/>
                  </a:lnTo>
                  <a:lnTo>
                    <a:pt x="4024" y="3035"/>
                  </a:lnTo>
                  <a:lnTo>
                    <a:pt x="4034" y="3025"/>
                  </a:lnTo>
                  <a:lnTo>
                    <a:pt x="4034" y="3005"/>
                  </a:lnTo>
                  <a:lnTo>
                    <a:pt x="4066" y="3005"/>
                  </a:lnTo>
                  <a:lnTo>
                    <a:pt x="4075" y="2995"/>
                  </a:lnTo>
                  <a:lnTo>
                    <a:pt x="4086" y="2984"/>
                  </a:lnTo>
                  <a:lnTo>
                    <a:pt x="4106" y="2975"/>
                  </a:lnTo>
                  <a:lnTo>
                    <a:pt x="4116" y="2965"/>
                  </a:lnTo>
                  <a:lnTo>
                    <a:pt x="4137" y="2954"/>
                  </a:lnTo>
                  <a:lnTo>
                    <a:pt x="4177" y="2944"/>
                  </a:lnTo>
                  <a:lnTo>
                    <a:pt x="4197" y="2944"/>
                  </a:lnTo>
                  <a:lnTo>
                    <a:pt x="4208" y="2954"/>
                  </a:lnTo>
                  <a:lnTo>
                    <a:pt x="4197" y="2965"/>
                  </a:lnTo>
                  <a:lnTo>
                    <a:pt x="4177" y="2975"/>
                  </a:lnTo>
                  <a:close/>
                  <a:moveTo>
                    <a:pt x="2089" y="2975"/>
                  </a:moveTo>
                  <a:lnTo>
                    <a:pt x="2078" y="2984"/>
                  </a:lnTo>
                  <a:lnTo>
                    <a:pt x="2068" y="2995"/>
                  </a:lnTo>
                  <a:lnTo>
                    <a:pt x="2058" y="3016"/>
                  </a:lnTo>
                  <a:lnTo>
                    <a:pt x="2048" y="3035"/>
                  </a:lnTo>
                  <a:lnTo>
                    <a:pt x="2048" y="3107"/>
                  </a:lnTo>
                  <a:lnTo>
                    <a:pt x="2058" y="3117"/>
                  </a:lnTo>
                  <a:lnTo>
                    <a:pt x="2068" y="3138"/>
                  </a:lnTo>
                  <a:lnTo>
                    <a:pt x="2078" y="3148"/>
                  </a:lnTo>
                  <a:lnTo>
                    <a:pt x="2099" y="3157"/>
                  </a:lnTo>
                  <a:lnTo>
                    <a:pt x="2068" y="3157"/>
                  </a:lnTo>
                  <a:lnTo>
                    <a:pt x="2007" y="3168"/>
                  </a:lnTo>
                  <a:lnTo>
                    <a:pt x="1977" y="3178"/>
                  </a:lnTo>
                  <a:lnTo>
                    <a:pt x="1946" y="3189"/>
                  </a:lnTo>
                  <a:lnTo>
                    <a:pt x="1915" y="3198"/>
                  </a:lnTo>
                  <a:lnTo>
                    <a:pt x="1895" y="3209"/>
                  </a:lnTo>
                  <a:lnTo>
                    <a:pt x="1864" y="3219"/>
                  </a:lnTo>
                  <a:lnTo>
                    <a:pt x="1813" y="3229"/>
                  </a:lnTo>
                  <a:lnTo>
                    <a:pt x="1783" y="3240"/>
                  </a:lnTo>
                  <a:lnTo>
                    <a:pt x="1762" y="3249"/>
                  </a:lnTo>
                  <a:lnTo>
                    <a:pt x="1732" y="3260"/>
                  </a:lnTo>
                  <a:lnTo>
                    <a:pt x="1712" y="3270"/>
                  </a:lnTo>
                  <a:lnTo>
                    <a:pt x="1651" y="3280"/>
                  </a:lnTo>
                  <a:lnTo>
                    <a:pt x="1610" y="3290"/>
                  </a:lnTo>
                  <a:lnTo>
                    <a:pt x="1569" y="3300"/>
                  </a:lnTo>
                  <a:lnTo>
                    <a:pt x="1539" y="3300"/>
                  </a:lnTo>
                  <a:lnTo>
                    <a:pt x="1488" y="3290"/>
                  </a:lnTo>
                  <a:lnTo>
                    <a:pt x="1325" y="3290"/>
                  </a:lnTo>
                  <a:lnTo>
                    <a:pt x="1274" y="3300"/>
                  </a:lnTo>
                  <a:lnTo>
                    <a:pt x="1253" y="3311"/>
                  </a:lnTo>
                  <a:lnTo>
                    <a:pt x="1029" y="3311"/>
                  </a:lnTo>
                  <a:lnTo>
                    <a:pt x="1039" y="3300"/>
                  </a:lnTo>
                  <a:lnTo>
                    <a:pt x="1060" y="3290"/>
                  </a:lnTo>
                  <a:lnTo>
                    <a:pt x="1069" y="3280"/>
                  </a:lnTo>
                  <a:lnTo>
                    <a:pt x="1090" y="3270"/>
                  </a:lnTo>
                  <a:lnTo>
                    <a:pt x="1101" y="3260"/>
                  </a:lnTo>
                  <a:lnTo>
                    <a:pt x="1110" y="3249"/>
                  </a:lnTo>
                  <a:lnTo>
                    <a:pt x="1131" y="3240"/>
                  </a:lnTo>
                  <a:lnTo>
                    <a:pt x="1152" y="3229"/>
                  </a:lnTo>
                  <a:lnTo>
                    <a:pt x="1161" y="3219"/>
                  </a:lnTo>
                  <a:lnTo>
                    <a:pt x="1182" y="3209"/>
                  </a:lnTo>
                  <a:lnTo>
                    <a:pt x="1202" y="3198"/>
                  </a:lnTo>
                  <a:lnTo>
                    <a:pt x="1212" y="3189"/>
                  </a:lnTo>
                  <a:lnTo>
                    <a:pt x="1253" y="3178"/>
                  </a:lnTo>
                  <a:lnTo>
                    <a:pt x="1274" y="3168"/>
                  </a:lnTo>
                  <a:lnTo>
                    <a:pt x="1294" y="3157"/>
                  </a:lnTo>
                  <a:lnTo>
                    <a:pt x="1315" y="3148"/>
                  </a:lnTo>
                  <a:lnTo>
                    <a:pt x="1334" y="3138"/>
                  </a:lnTo>
                  <a:lnTo>
                    <a:pt x="1355" y="3127"/>
                  </a:lnTo>
                  <a:lnTo>
                    <a:pt x="1396" y="3117"/>
                  </a:lnTo>
                  <a:lnTo>
                    <a:pt x="1426" y="3107"/>
                  </a:lnTo>
                  <a:lnTo>
                    <a:pt x="1447" y="3097"/>
                  </a:lnTo>
                  <a:lnTo>
                    <a:pt x="1477" y="3087"/>
                  </a:lnTo>
                  <a:lnTo>
                    <a:pt x="1498" y="3076"/>
                  </a:lnTo>
                  <a:lnTo>
                    <a:pt x="1559" y="3067"/>
                  </a:lnTo>
                  <a:lnTo>
                    <a:pt x="1599" y="3056"/>
                  </a:lnTo>
                  <a:lnTo>
                    <a:pt x="1620" y="3046"/>
                  </a:lnTo>
                  <a:lnTo>
                    <a:pt x="1661" y="3035"/>
                  </a:lnTo>
                  <a:lnTo>
                    <a:pt x="1691" y="3025"/>
                  </a:lnTo>
                  <a:lnTo>
                    <a:pt x="1732" y="3016"/>
                  </a:lnTo>
                  <a:lnTo>
                    <a:pt x="1813" y="3005"/>
                  </a:lnTo>
                  <a:lnTo>
                    <a:pt x="1864" y="2995"/>
                  </a:lnTo>
                  <a:lnTo>
                    <a:pt x="1915" y="2984"/>
                  </a:lnTo>
                  <a:lnTo>
                    <a:pt x="1967" y="2975"/>
                  </a:lnTo>
                  <a:lnTo>
                    <a:pt x="2038" y="2965"/>
                  </a:lnTo>
                  <a:lnTo>
                    <a:pt x="2099" y="2965"/>
                  </a:lnTo>
                  <a:lnTo>
                    <a:pt x="2089" y="2975"/>
                  </a:lnTo>
                  <a:close/>
                  <a:moveTo>
                    <a:pt x="4370" y="2903"/>
                  </a:moveTo>
                  <a:lnTo>
                    <a:pt x="4369" y="2915"/>
                  </a:lnTo>
                  <a:lnTo>
                    <a:pt x="4361" y="2903"/>
                  </a:lnTo>
                  <a:lnTo>
                    <a:pt x="4370" y="2903"/>
                  </a:lnTo>
                  <a:close/>
                  <a:moveTo>
                    <a:pt x="4402" y="2893"/>
                  </a:moveTo>
                  <a:lnTo>
                    <a:pt x="4370" y="2903"/>
                  </a:lnTo>
                  <a:lnTo>
                    <a:pt x="4391" y="2893"/>
                  </a:lnTo>
                  <a:lnTo>
                    <a:pt x="4412" y="2883"/>
                  </a:lnTo>
                  <a:lnTo>
                    <a:pt x="4442" y="2873"/>
                  </a:lnTo>
                  <a:lnTo>
                    <a:pt x="4453" y="2883"/>
                  </a:lnTo>
                  <a:lnTo>
                    <a:pt x="4422" y="2883"/>
                  </a:lnTo>
                  <a:lnTo>
                    <a:pt x="4402" y="2893"/>
                  </a:lnTo>
                  <a:close/>
                  <a:moveTo>
                    <a:pt x="6409" y="2862"/>
                  </a:moveTo>
                  <a:lnTo>
                    <a:pt x="6411" y="2850"/>
                  </a:lnTo>
                  <a:lnTo>
                    <a:pt x="6418" y="2862"/>
                  </a:lnTo>
                  <a:lnTo>
                    <a:pt x="6409" y="2862"/>
                  </a:lnTo>
                  <a:close/>
                  <a:moveTo>
                    <a:pt x="8049" y="2832"/>
                  </a:moveTo>
                  <a:lnTo>
                    <a:pt x="8051" y="2820"/>
                  </a:lnTo>
                  <a:lnTo>
                    <a:pt x="8059" y="2832"/>
                  </a:lnTo>
                  <a:lnTo>
                    <a:pt x="8049" y="2832"/>
                  </a:lnTo>
                  <a:close/>
                  <a:moveTo>
                    <a:pt x="13082" y="2781"/>
                  </a:moveTo>
                  <a:lnTo>
                    <a:pt x="13080" y="2793"/>
                  </a:lnTo>
                  <a:lnTo>
                    <a:pt x="13072" y="2781"/>
                  </a:lnTo>
                  <a:lnTo>
                    <a:pt x="13082" y="2781"/>
                  </a:lnTo>
                  <a:close/>
                  <a:moveTo>
                    <a:pt x="2058" y="2771"/>
                  </a:moveTo>
                  <a:lnTo>
                    <a:pt x="2007" y="2781"/>
                  </a:lnTo>
                  <a:lnTo>
                    <a:pt x="1956" y="2791"/>
                  </a:lnTo>
                  <a:lnTo>
                    <a:pt x="1905" y="2802"/>
                  </a:lnTo>
                  <a:lnTo>
                    <a:pt x="1864" y="2811"/>
                  </a:lnTo>
                  <a:lnTo>
                    <a:pt x="1783" y="2822"/>
                  </a:lnTo>
                  <a:lnTo>
                    <a:pt x="1742" y="2832"/>
                  </a:lnTo>
                  <a:lnTo>
                    <a:pt x="1712" y="2843"/>
                  </a:lnTo>
                  <a:lnTo>
                    <a:pt x="1661" y="2852"/>
                  </a:lnTo>
                  <a:lnTo>
                    <a:pt x="1640" y="2862"/>
                  </a:lnTo>
                  <a:lnTo>
                    <a:pt x="1610" y="2873"/>
                  </a:lnTo>
                  <a:lnTo>
                    <a:pt x="1548" y="2883"/>
                  </a:lnTo>
                  <a:lnTo>
                    <a:pt x="1508" y="2893"/>
                  </a:lnTo>
                  <a:lnTo>
                    <a:pt x="1488" y="2903"/>
                  </a:lnTo>
                  <a:lnTo>
                    <a:pt x="1447" y="2913"/>
                  </a:lnTo>
                  <a:lnTo>
                    <a:pt x="1426" y="2924"/>
                  </a:lnTo>
                  <a:lnTo>
                    <a:pt x="1375" y="2933"/>
                  </a:lnTo>
                  <a:lnTo>
                    <a:pt x="1345" y="2944"/>
                  </a:lnTo>
                  <a:lnTo>
                    <a:pt x="1325" y="2954"/>
                  </a:lnTo>
                  <a:lnTo>
                    <a:pt x="1304" y="2965"/>
                  </a:lnTo>
                  <a:lnTo>
                    <a:pt x="1274" y="2975"/>
                  </a:lnTo>
                  <a:lnTo>
                    <a:pt x="1253" y="2984"/>
                  </a:lnTo>
                  <a:lnTo>
                    <a:pt x="1212" y="2995"/>
                  </a:lnTo>
                  <a:lnTo>
                    <a:pt x="1192" y="3005"/>
                  </a:lnTo>
                  <a:lnTo>
                    <a:pt x="1161" y="3016"/>
                  </a:lnTo>
                  <a:lnTo>
                    <a:pt x="1141" y="3025"/>
                  </a:lnTo>
                  <a:lnTo>
                    <a:pt x="1121" y="3035"/>
                  </a:lnTo>
                  <a:lnTo>
                    <a:pt x="1101" y="3046"/>
                  </a:lnTo>
                  <a:lnTo>
                    <a:pt x="1060" y="3056"/>
                  </a:lnTo>
                  <a:lnTo>
                    <a:pt x="1039" y="3067"/>
                  </a:lnTo>
                  <a:lnTo>
                    <a:pt x="1029" y="3076"/>
                  </a:lnTo>
                  <a:lnTo>
                    <a:pt x="1009" y="3087"/>
                  </a:lnTo>
                  <a:lnTo>
                    <a:pt x="988" y="3097"/>
                  </a:lnTo>
                  <a:lnTo>
                    <a:pt x="958" y="3107"/>
                  </a:lnTo>
                  <a:lnTo>
                    <a:pt x="927" y="3117"/>
                  </a:lnTo>
                  <a:lnTo>
                    <a:pt x="917" y="3127"/>
                  </a:lnTo>
                  <a:lnTo>
                    <a:pt x="896" y="3138"/>
                  </a:lnTo>
                  <a:lnTo>
                    <a:pt x="876" y="3148"/>
                  </a:lnTo>
                  <a:lnTo>
                    <a:pt x="866" y="3157"/>
                  </a:lnTo>
                  <a:lnTo>
                    <a:pt x="836" y="3168"/>
                  </a:lnTo>
                  <a:lnTo>
                    <a:pt x="815" y="3178"/>
                  </a:lnTo>
                  <a:lnTo>
                    <a:pt x="804" y="3189"/>
                  </a:lnTo>
                  <a:lnTo>
                    <a:pt x="785" y="3198"/>
                  </a:lnTo>
                  <a:lnTo>
                    <a:pt x="764" y="3209"/>
                  </a:lnTo>
                  <a:lnTo>
                    <a:pt x="754" y="3219"/>
                  </a:lnTo>
                  <a:lnTo>
                    <a:pt x="723" y="3229"/>
                  </a:lnTo>
                  <a:lnTo>
                    <a:pt x="703" y="3240"/>
                  </a:lnTo>
                  <a:lnTo>
                    <a:pt x="693" y="3249"/>
                  </a:lnTo>
                  <a:lnTo>
                    <a:pt x="682" y="3260"/>
                  </a:lnTo>
                  <a:lnTo>
                    <a:pt x="662" y="3260"/>
                  </a:lnTo>
                  <a:lnTo>
                    <a:pt x="631" y="3249"/>
                  </a:lnTo>
                  <a:lnTo>
                    <a:pt x="611" y="3240"/>
                  </a:lnTo>
                  <a:lnTo>
                    <a:pt x="581" y="3229"/>
                  </a:lnTo>
                  <a:lnTo>
                    <a:pt x="540" y="3219"/>
                  </a:lnTo>
                  <a:lnTo>
                    <a:pt x="520" y="3209"/>
                  </a:lnTo>
                  <a:lnTo>
                    <a:pt x="509" y="3198"/>
                  </a:lnTo>
                  <a:lnTo>
                    <a:pt x="489" y="3189"/>
                  </a:lnTo>
                  <a:lnTo>
                    <a:pt x="479" y="3178"/>
                  </a:lnTo>
                  <a:lnTo>
                    <a:pt x="458" y="3168"/>
                  </a:lnTo>
                  <a:lnTo>
                    <a:pt x="438" y="3157"/>
                  </a:lnTo>
                  <a:lnTo>
                    <a:pt x="417" y="3148"/>
                  </a:lnTo>
                  <a:lnTo>
                    <a:pt x="408" y="3138"/>
                  </a:lnTo>
                  <a:lnTo>
                    <a:pt x="397" y="3127"/>
                  </a:lnTo>
                  <a:lnTo>
                    <a:pt x="387" y="3117"/>
                  </a:lnTo>
                  <a:lnTo>
                    <a:pt x="367" y="3107"/>
                  </a:lnTo>
                  <a:lnTo>
                    <a:pt x="346" y="3107"/>
                  </a:lnTo>
                  <a:lnTo>
                    <a:pt x="346" y="3087"/>
                  </a:lnTo>
                  <a:lnTo>
                    <a:pt x="336" y="3076"/>
                  </a:lnTo>
                  <a:lnTo>
                    <a:pt x="327" y="3067"/>
                  </a:lnTo>
                  <a:lnTo>
                    <a:pt x="316" y="3056"/>
                  </a:lnTo>
                  <a:lnTo>
                    <a:pt x="295" y="3056"/>
                  </a:lnTo>
                  <a:lnTo>
                    <a:pt x="295" y="3035"/>
                  </a:lnTo>
                  <a:lnTo>
                    <a:pt x="285" y="3016"/>
                  </a:lnTo>
                  <a:lnTo>
                    <a:pt x="275" y="3005"/>
                  </a:lnTo>
                  <a:lnTo>
                    <a:pt x="265" y="2995"/>
                  </a:lnTo>
                  <a:lnTo>
                    <a:pt x="255" y="2984"/>
                  </a:lnTo>
                  <a:lnTo>
                    <a:pt x="244" y="2965"/>
                  </a:lnTo>
                  <a:lnTo>
                    <a:pt x="235" y="2933"/>
                  </a:lnTo>
                  <a:lnTo>
                    <a:pt x="224" y="2903"/>
                  </a:lnTo>
                  <a:lnTo>
                    <a:pt x="214" y="2873"/>
                  </a:lnTo>
                  <a:lnTo>
                    <a:pt x="214" y="2832"/>
                  </a:lnTo>
                  <a:lnTo>
                    <a:pt x="224" y="2791"/>
                  </a:lnTo>
                  <a:lnTo>
                    <a:pt x="235" y="2771"/>
                  </a:lnTo>
                  <a:lnTo>
                    <a:pt x="244" y="2740"/>
                  </a:lnTo>
                  <a:lnTo>
                    <a:pt x="255" y="2720"/>
                  </a:lnTo>
                  <a:lnTo>
                    <a:pt x="275" y="2710"/>
                  </a:lnTo>
                  <a:lnTo>
                    <a:pt x="285" y="2689"/>
                  </a:lnTo>
                  <a:lnTo>
                    <a:pt x="295" y="2679"/>
                  </a:lnTo>
                  <a:lnTo>
                    <a:pt x="295" y="2659"/>
                  </a:lnTo>
                  <a:lnTo>
                    <a:pt x="327" y="2659"/>
                  </a:lnTo>
                  <a:lnTo>
                    <a:pt x="336" y="2649"/>
                  </a:lnTo>
                  <a:lnTo>
                    <a:pt x="346" y="2638"/>
                  </a:lnTo>
                  <a:lnTo>
                    <a:pt x="357" y="2628"/>
                  </a:lnTo>
                  <a:lnTo>
                    <a:pt x="377" y="2618"/>
                  </a:lnTo>
                  <a:lnTo>
                    <a:pt x="387" y="2608"/>
                  </a:lnTo>
                  <a:lnTo>
                    <a:pt x="417" y="2598"/>
                  </a:lnTo>
                  <a:lnTo>
                    <a:pt x="438" y="2587"/>
                  </a:lnTo>
                  <a:lnTo>
                    <a:pt x="458" y="2578"/>
                  </a:lnTo>
                  <a:lnTo>
                    <a:pt x="468" y="2567"/>
                  </a:lnTo>
                  <a:lnTo>
                    <a:pt x="489" y="2557"/>
                  </a:lnTo>
                  <a:lnTo>
                    <a:pt x="530" y="2546"/>
                  </a:lnTo>
                  <a:lnTo>
                    <a:pt x="560" y="2537"/>
                  </a:lnTo>
                  <a:lnTo>
                    <a:pt x="581" y="2527"/>
                  </a:lnTo>
                  <a:lnTo>
                    <a:pt x="611" y="2516"/>
                  </a:lnTo>
                  <a:lnTo>
                    <a:pt x="631" y="2506"/>
                  </a:lnTo>
                  <a:lnTo>
                    <a:pt x="673" y="2495"/>
                  </a:lnTo>
                  <a:lnTo>
                    <a:pt x="744" y="2486"/>
                  </a:lnTo>
                  <a:lnTo>
                    <a:pt x="804" y="2475"/>
                  </a:lnTo>
                  <a:lnTo>
                    <a:pt x="876" y="2465"/>
                  </a:lnTo>
                  <a:lnTo>
                    <a:pt x="1202" y="2465"/>
                  </a:lnTo>
                  <a:lnTo>
                    <a:pt x="1283" y="2475"/>
                  </a:lnTo>
                  <a:lnTo>
                    <a:pt x="1355" y="2486"/>
                  </a:lnTo>
                  <a:lnTo>
                    <a:pt x="1456" y="2495"/>
                  </a:lnTo>
                  <a:lnTo>
                    <a:pt x="1498" y="2506"/>
                  </a:lnTo>
                  <a:lnTo>
                    <a:pt x="1548" y="2516"/>
                  </a:lnTo>
                  <a:lnTo>
                    <a:pt x="1580" y="2527"/>
                  </a:lnTo>
                  <a:lnTo>
                    <a:pt x="1610" y="2537"/>
                  </a:lnTo>
                  <a:lnTo>
                    <a:pt x="1651" y="2546"/>
                  </a:lnTo>
                  <a:lnTo>
                    <a:pt x="1721" y="2557"/>
                  </a:lnTo>
                  <a:lnTo>
                    <a:pt x="1742" y="2567"/>
                  </a:lnTo>
                  <a:lnTo>
                    <a:pt x="1783" y="2578"/>
                  </a:lnTo>
                  <a:lnTo>
                    <a:pt x="1804" y="2587"/>
                  </a:lnTo>
                  <a:lnTo>
                    <a:pt x="1834" y="2598"/>
                  </a:lnTo>
                  <a:lnTo>
                    <a:pt x="1885" y="2608"/>
                  </a:lnTo>
                  <a:lnTo>
                    <a:pt x="1905" y="2618"/>
                  </a:lnTo>
                  <a:lnTo>
                    <a:pt x="1935" y="2628"/>
                  </a:lnTo>
                  <a:lnTo>
                    <a:pt x="1956" y="2638"/>
                  </a:lnTo>
                  <a:lnTo>
                    <a:pt x="1977" y="2649"/>
                  </a:lnTo>
                  <a:lnTo>
                    <a:pt x="2007" y="2659"/>
                  </a:lnTo>
                  <a:lnTo>
                    <a:pt x="2048" y="2668"/>
                  </a:lnTo>
                  <a:lnTo>
                    <a:pt x="2068" y="2679"/>
                  </a:lnTo>
                  <a:lnTo>
                    <a:pt x="2089" y="2689"/>
                  </a:lnTo>
                  <a:lnTo>
                    <a:pt x="2110" y="2700"/>
                  </a:lnTo>
                  <a:lnTo>
                    <a:pt x="2129" y="2710"/>
                  </a:lnTo>
                  <a:lnTo>
                    <a:pt x="2160" y="2720"/>
                  </a:lnTo>
                  <a:lnTo>
                    <a:pt x="2191" y="2730"/>
                  </a:lnTo>
                  <a:lnTo>
                    <a:pt x="2211" y="2740"/>
                  </a:lnTo>
                  <a:lnTo>
                    <a:pt x="2232" y="2751"/>
                  </a:lnTo>
                  <a:lnTo>
                    <a:pt x="2110" y="2760"/>
                  </a:lnTo>
                  <a:lnTo>
                    <a:pt x="2058" y="2771"/>
                  </a:lnTo>
                  <a:close/>
                  <a:moveTo>
                    <a:pt x="12736" y="2751"/>
                  </a:moveTo>
                  <a:lnTo>
                    <a:pt x="12716" y="2760"/>
                  </a:lnTo>
                  <a:lnTo>
                    <a:pt x="12705" y="2771"/>
                  </a:lnTo>
                  <a:lnTo>
                    <a:pt x="12705" y="2791"/>
                  </a:lnTo>
                  <a:lnTo>
                    <a:pt x="12684" y="2791"/>
                  </a:lnTo>
                  <a:lnTo>
                    <a:pt x="12674" y="2802"/>
                  </a:lnTo>
                  <a:lnTo>
                    <a:pt x="12665" y="2811"/>
                  </a:lnTo>
                  <a:lnTo>
                    <a:pt x="12654" y="2822"/>
                  </a:lnTo>
                  <a:lnTo>
                    <a:pt x="12644" y="2832"/>
                  </a:lnTo>
                  <a:lnTo>
                    <a:pt x="12633" y="2843"/>
                  </a:lnTo>
                  <a:lnTo>
                    <a:pt x="12624" y="2852"/>
                  </a:lnTo>
                  <a:lnTo>
                    <a:pt x="12613" y="2862"/>
                  </a:lnTo>
                  <a:lnTo>
                    <a:pt x="12603" y="2873"/>
                  </a:lnTo>
                  <a:lnTo>
                    <a:pt x="12552" y="2873"/>
                  </a:lnTo>
                  <a:lnTo>
                    <a:pt x="12552" y="2802"/>
                  </a:lnTo>
                  <a:lnTo>
                    <a:pt x="12562" y="2791"/>
                  </a:lnTo>
                  <a:lnTo>
                    <a:pt x="12573" y="2781"/>
                  </a:lnTo>
                  <a:lnTo>
                    <a:pt x="12593" y="2771"/>
                  </a:lnTo>
                  <a:lnTo>
                    <a:pt x="12603" y="2760"/>
                  </a:lnTo>
                  <a:lnTo>
                    <a:pt x="12624" y="2751"/>
                  </a:lnTo>
                  <a:lnTo>
                    <a:pt x="12654" y="2740"/>
                  </a:lnTo>
                  <a:lnTo>
                    <a:pt x="12695" y="2730"/>
                  </a:lnTo>
                  <a:lnTo>
                    <a:pt x="12716" y="2730"/>
                  </a:lnTo>
                  <a:lnTo>
                    <a:pt x="12746" y="2740"/>
                  </a:lnTo>
                  <a:lnTo>
                    <a:pt x="12736" y="2751"/>
                  </a:lnTo>
                  <a:close/>
                  <a:moveTo>
                    <a:pt x="9832" y="2649"/>
                  </a:moveTo>
                  <a:lnTo>
                    <a:pt x="9853" y="2643"/>
                  </a:lnTo>
                  <a:lnTo>
                    <a:pt x="9832" y="2649"/>
                  </a:lnTo>
                  <a:close/>
                  <a:moveTo>
                    <a:pt x="3444" y="2322"/>
                  </a:moveTo>
                  <a:lnTo>
                    <a:pt x="3433" y="2343"/>
                  </a:lnTo>
                  <a:lnTo>
                    <a:pt x="3423" y="2353"/>
                  </a:lnTo>
                  <a:lnTo>
                    <a:pt x="3403" y="2363"/>
                  </a:lnTo>
                  <a:lnTo>
                    <a:pt x="3393" y="2373"/>
                  </a:lnTo>
                  <a:lnTo>
                    <a:pt x="3382" y="2384"/>
                  </a:lnTo>
                  <a:lnTo>
                    <a:pt x="3372" y="2394"/>
                  </a:lnTo>
                  <a:lnTo>
                    <a:pt x="3363" y="2405"/>
                  </a:lnTo>
                  <a:lnTo>
                    <a:pt x="3352" y="2414"/>
                  </a:lnTo>
                  <a:lnTo>
                    <a:pt x="3331" y="2424"/>
                  </a:lnTo>
                  <a:lnTo>
                    <a:pt x="3322" y="2435"/>
                  </a:lnTo>
                  <a:lnTo>
                    <a:pt x="3311" y="2445"/>
                  </a:lnTo>
                  <a:lnTo>
                    <a:pt x="3301" y="2455"/>
                  </a:lnTo>
                  <a:lnTo>
                    <a:pt x="3291" y="2465"/>
                  </a:lnTo>
                  <a:lnTo>
                    <a:pt x="3271" y="2475"/>
                  </a:lnTo>
                  <a:lnTo>
                    <a:pt x="3260" y="2486"/>
                  </a:lnTo>
                  <a:lnTo>
                    <a:pt x="3250" y="2495"/>
                  </a:lnTo>
                  <a:lnTo>
                    <a:pt x="3239" y="2506"/>
                  </a:lnTo>
                  <a:lnTo>
                    <a:pt x="3220" y="2516"/>
                  </a:lnTo>
                  <a:lnTo>
                    <a:pt x="3220" y="2537"/>
                  </a:lnTo>
                  <a:lnTo>
                    <a:pt x="3189" y="2537"/>
                  </a:lnTo>
                  <a:lnTo>
                    <a:pt x="3179" y="2546"/>
                  </a:lnTo>
                  <a:lnTo>
                    <a:pt x="3169" y="2557"/>
                  </a:lnTo>
                  <a:lnTo>
                    <a:pt x="3158" y="2567"/>
                  </a:lnTo>
                  <a:lnTo>
                    <a:pt x="3149" y="2578"/>
                  </a:lnTo>
                  <a:lnTo>
                    <a:pt x="3128" y="2587"/>
                  </a:lnTo>
                  <a:lnTo>
                    <a:pt x="3108" y="2598"/>
                  </a:lnTo>
                  <a:lnTo>
                    <a:pt x="3098" y="2608"/>
                  </a:lnTo>
                  <a:lnTo>
                    <a:pt x="3087" y="2618"/>
                  </a:lnTo>
                  <a:lnTo>
                    <a:pt x="3077" y="2628"/>
                  </a:lnTo>
                  <a:lnTo>
                    <a:pt x="3057" y="2638"/>
                  </a:lnTo>
                  <a:lnTo>
                    <a:pt x="3046" y="2649"/>
                  </a:lnTo>
                  <a:lnTo>
                    <a:pt x="3026" y="2659"/>
                  </a:lnTo>
                  <a:lnTo>
                    <a:pt x="3016" y="2668"/>
                  </a:lnTo>
                  <a:lnTo>
                    <a:pt x="2995" y="2679"/>
                  </a:lnTo>
                  <a:lnTo>
                    <a:pt x="2985" y="2689"/>
                  </a:lnTo>
                  <a:lnTo>
                    <a:pt x="2985" y="2710"/>
                  </a:lnTo>
                  <a:lnTo>
                    <a:pt x="2955" y="2710"/>
                  </a:lnTo>
                  <a:lnTo>
                    <a:pt x="2935" y="2720"/>
                  </a:lnTo>
                  <a:lnTo>
                    <a:pt x="2924" y="2730"/>
                  </a:lnTo>
                  <a:lnTo>
                    <a:pt x="2914" y="2740"/>
                  </a:lnTo>
                  <a:lnTo>
                    <a:pt x="2904" y="2751"/>
                  </a:lnTo>
                  <a:lnTo>
                    <a:pt x="2884" y="2760"/>
                  </a:lnTo>
                  <a:lnTo>
                    <a:pt x="2863" y="2771"/>
                  </a:lnTo>
                  <a:lnTo>
                    <a:pt x="2852" y="2781"/>
                  </a:lnTo>
                  <a:lnTo>
                    <a:pt x="2833" y="2791"/>
                  </a:lnTo>
                  <a:lnTo>
                    <a:pt x="2822" y="2802"/>
                  </a:lnTo>
                  <a:lnTo>
                    <a:pt x="2812" y="2811"/>
                  </a:lnTo>
                  <a:lnTo>
                    <a:pt x="2781" y="2822"/>
                  </a:lnTo>
                  <a:lnTo>
                    <a:pt x="2771" y="2832"/>
                  </a:lnTo>
                  <a:lnTo>
                    <a:pt x="2762" y="2843"/>
                  </a:lnTo>
                  <a:lnTo>
                    <a:pt x="2751" y="2852"/>
                  </a:lnTo>
                  <a:lnTo>
                    <a:pt x="2730" y="2862"/>
                  </a:lnTo>
                  <a:lnTo>
                    <a:pt x="2720" y="2852"/>
                  </a:lnTo>
                  <a:lnTo>
                    <a:pt x="2710" y="2832"/>
                  </a:lnTo>
                  <a:lnTo>
                    <a:pt x="2700" y="2822"/>
                  </a:lnTo>
                  <a:lnTo>
                    <a:pt x="2679" y="2811"/>
                  </a:lnTo>
                  <a:lnTo>
                    <a:pt x="2659" y="2802"/>
                  </a:lnTo>
                  <a:lnTo>
                    <a:pt x="2649" y="2791"/>
                  </a:lnTo>
                  <a:lnTo>
                    <a:pt x="2639" y="2781"/>
                  </a:lnTo>
                  <a:lnTo>
                    <a:pt x="2639" y="2771"/>
                  </a:lnTo>
                  <a:lnTo>
                    <a:pt x="2649" y="2760"/>
                  </a:lnTo>
                  <a:lnTo>
                    <a:pt x="2659" y="2751"/>
                  </a:lnTo>
                  <a:lnTo>
                    <a:pt x="2670" y="2740"/>
                  </a:lnTo>
                  <a:lnTo>
                    <a:pt x="2679" y="2730"/>
                  </a:lnTo>
                  <a:lnTo>
                    <a:pt x="2690" y="2720"/>
                  </a:lnTo>
                  <a:lnTo>
                    <a:pt x="2700" y="2710"/>
                  </a:lnTo>
                  <a:lnTo>
                    <a:pt x="2710" y="2700"/>
                  </a:lnTo>
                  <a:lnTo>
                    <a:pt x="2720" y="2689"/>
                  </a:lnTo>
                  <a:lnTo>
                    <a:pt x="2730" y="2679"/>
                  </a:lnTo>
                  <a:lnTo>
                    <a:pt x="2751" y="2668"/>
                  </a:lnTo>
                  <a:lnTo>
                    <a:pt x="2762" y="2659"/>
                  </a:lnTo>
                  <a:lnTo>
                    <a:pt x="2781" y="2649"/>
                  </a:lnTo>
                  <a:lnTo>
                    <a:pt x="2792" y="2638"/>
                  </a:lnTo>
                  <a:lnTo>
                    <a:pt x="2802" y="2628"/>
                  </a:lnTo>
                  <a:lnTo>
                    <a:pt x="2822" y="2618"/>
                  </a:lnTo>
                  <a:lnTo>
                    <a:pt x="2822" y="2598"/>
                  </a:lnTo>
                  <a:lnTo>
                    <a:pt x="2852" y="2598"/>
                  </a:lnTo>
                  <a:lnTo>
                    <a:pt x="2863" y="2587"/>
                  </a:lnTo>
                  <a:lnTo>
                    <a:pt x="2884" y="2578"/>
                  </a:lnTo>
                  <a:lnTo>
                    <a:pt x="2893" y="2567"/>
                  </a:lnTo>
                  <a:lnTo>
                    <a:pt x="2904" y="2557"/>
                  </a:lnTo>
                  <a:lnTo>
                    <a:pt x="2924" y="2546"/>
                  </a:lnTo>
                  <a:lnTo>
                    <a:pt x="2944" y="2537"/>
                  </a:lnTo>
                  <a:lnTo>
                    <a:pt x="2965" y="2527"/>
                  </a:lnTo>
                  <a:lnTo>
                    <a:pt x="2975" y="2516"/>
                  </a:lnTo>
                  <a:lnTo>
                    <a:pt x="2995" y="2506"/>
                  </a:lnTo>
                  <a:lnTo>
                    <a:pt x="3006" y="2495"/>
                  </a:lnTo>
                  <a:lnTo>
                    <a:pt x="3036" y="2486"/>
                  </a:lnTo>
                  <a:lnTo>
                    <a:pt x="3046" y="2475"/>
                  </a:lnTo>
                  <a:lnTo>
                    <a:pt x="3066" y="2465"/>
                  </a:lnTo>
                  <a:lnTo>
                    <a:pt x="3087" y="2455"/>
                  </a:lnTo>
                  <a:lnTo>
                    <a:pt x="3108" y="2445"/>
                  </a:lnTo>
                  <a:lnTo>
                    <a:pt x="3117" y="2435"/>
                  </a:lnTo>
                  <a:lnTo>
                    <a:pt x="3149" y="2424"/>
                  </a:lnTo>
                  <a:lnTo>
                    <a:pt x="3169" y="2414"/>
                  </a:lnTo>
                  <a:lnTo>
                    <a:pt x="3189" y="2405"/>
                  </a:lnTo>
                  <a:lnTo>
                    <a:pt x="3209" y="2394"/>
                  </a:lnTo>
                  <a:lnTo>
                    <a:pt x="3220" y="2384"/>
                  </a:lnTo>
                  <a:lnTo>
                    <a:pt x="3250" y="2373"/>
                  </a:lnTo>
                  <a:lnTo>
                    <a:pt x="3281" y="2363"/>
                  </a:lnTo>
                  <a:lnTo>
                    <a:pt x="3291" y="2353"/>
                  </a:lnTo>
                  <a:lnTo>
                    <a:pt x="3322" y="2343"/>
                  </a:lnTo>
                  <a:lnTo>
                    <a:pt x="3342" y="2333"/>
                  </a:lnTo>
                  <a:lnTo>
                    <a:pt x="3352" y="2322"/>
                  </a:lnTo>
                  <a:lnTo>
                    <a:pt x="3393" y="2313"/>
                  </a:lnTo>
                  <a:lnTo>
                    <a:pt x="3423" y="2302"/>
                  </a:lnTo>
                  <a:lnTo>
                    <a:pt x="3454" y="2292"/>
                  </a:lnTo>
                  <a:lnTo>
                    <a:pt x="3474" y="2282"/>
                  </a:lnTo>
                  <a:lnTo>
                    <a:pt x="3474" y="2302"/>
                  </a:lnTo>
                  <a:lnTo>
                    <a:pt x="3454" y="2302"/>
                  </a:lnTo>
                  <a:lnTo>
                    <a:pt x="3444" y="2322"/>
                  </a:lnTo>
                  <a:close/>
                  <a:moveTo>
                    <a:pt x="3474" y="2282"/>
                  </a:moveTo>
                  <a:lnTo>
                    <a:pt x="3476" y="2270"/>
                  </a:lnTo>
                  <a:lnTo>
                    <a:pt x="3485" y="2282"/>
                  </a:lnTo>
                  <a:lnTo>
                    <a:pt x="3474" y="2282"/>
                  </a:lnTo>
                  <a:close/>
                  <a:moveTo>
                    <a:pt x="14223" y="2108"/>
                  </a:moveTo>
                  <a:lnTo>
                    <a:pt x="14213" y="2119"/>
                  </a:lnTo>
                  <a:lnTo>
                    <a:pt x="14202" y="2129"/>
                  </a:lnTo>
                  <a:lnTo>
                    <a:pt x="14192" y="2140"/>
                  </a:lnTo>
                  <a:lnTo>
                    <a:pt x="14183" y="2149"/>
                  </a:lnTo>
                  <a:lnTo>
                    <a:pt x="14172" y="2160"/>
                  </a:lnTo>
                  <a:lnTo>
                    <a:pt x="14162" y="2170"/>
                  </a:lnTo>
                  <a:lnTo>
                    <a:pt x="14151" y="2180"/>
                  </a:lnTo>
                  <a:lnTo>
                    <a:pt x="14142" y="2190"/>
                  </a:lnTo>
                  <a:lnTo>
                    <a:pt x="14131" y="2200"/>
                  </a:lnTo>
                  <a:lnTo>
                    <a:pt x="14121" y="2211"/>
                  </a:lnTo>
                  <a:lnTo>
                    <a:pt x="14111" y="2221"/>
                  </a:lnTo>
                  <a:lnTo>
                    <a:pt x="14101" y="2230"/>
                  </a:lnTo>
                  <a:lnTo>
                    <a:pt x="14091" y="2241"/>
                  </a:lnTo>
                  <a:lnTo>
                    <a:pt x="14070" y="2251"/>
                  </a:lnTo>
                  <a:lnTo>
                    <a:pt x="14061" y="2262"/>
                  </a:lnTo>
                  <a:lnTo>
                    <a:pt x="14050" y="2271"/>
                  </a:lnTo>
                  <a:lnTo>
                    <a:pt x="14040" y="2282"/>
                  </a:lnTo>
                  <a:lnTo>
                    <a:pt x="14029" y="2292"/>
                  </a:lnTo>
                  <a:lnTo>
                    <a:pt x="14019" y="2302"/>
                  </a:lnTo>
                  <a:lnTo>
                    <a:pt x="13999" y="2313"/>
                  </a:lnTo>
                  <a:lnTo>
                    <a:pt x="13989" y="2322"/>
                  </a:lnTo>
                  <a:lnTo>
                    <a:pt x="13978" y="2333"/>
                  </a:lnTo>
                  <a:lnTo>
                    <a:pt x="13969" y="2343"/>
                  </a:lnTo>
                  <a:lnTo>
                    <a:pt x="13969" y="2363"/>
                  </a:lnTo>
                  <a:lnTo>
                    <a:pt x="13937" y="2363"/>
                  </a:lnTo>
                  <a:lnTo>
                    <a:pt x="13928" y="2373"/>
                  </a:lnTo>
                  <a:lnTo>
                    <a:pt x="13918" y="2384"/>
                  </a:lnTo>
                  <a:lnTo>
                    <a:pt x="13907" y="2394"/>
                  </a:lnTo>
                  <a:lnTo>
                    <a:pt x="13897" y="2405"/>
                  </a:lnTo>
                  <a:lnTo>
                    <a:pt x="13877" y="2414"/>
                  </a:lnTo>
                  <a:lnTo>
                    <a:pt x="13856" y="2424"/>
                  </a:lnTo>
                  <a:lnTo>
                    <a:pt x="13856" y="2445"/>
                  </a:lnTo>
                  <a:lnTo>
                    <a:pt x="13836" y="2445"/>
                  </a:lnTo>
                  <a:lnTo>
                    <a:pt x="13826" y="2455"/>
                  </a:lnTo>
                  <a:lnTo>
                    <a:pt x="13805" y="2465"/>
                  </a:lnTo>
                  <a:lnTo>
                    <a:pt x="13796" y="2475"/>
                  </a:lnTo>
                  <a:lnTo>
                    <a:pt x="13775" y="2486"/>
                  </a:lnTo>
                  <a:lnTo>
                    <a:pt x="13764" y="2495"/>
                  </a:lnTo>
                  <a:lnTo>
                    <a:pt x="13744" y="2506"/>
                  </a:lnTo>
                  <a:lnTo>
                    <a:pt x="13734" y="2516"/>
                  </a:lnTo>
                  <a:lnTo>
                    <a:pt x="13724" y="2527"/>
                  </a:lnTo>
                  <a:lnTo>
                    <a:pt x="13693" y="2537"/>
                  </a:lnTo>
                  <a:lnTo>
                    <a:pt x="13683" y="2546"/>
                  </a:lnTo>
                  <a:lnTo>
                    <a:pt x="13663" y="2557"/>
                  </a:lnTo>
                  <a:lnTo>
                    <a:pt x="13653" y="2567"/>
                  </a:lnTo>
                  <a:lnTo>
                    <a:pt x="13632" y="2578"/>
                  </a:lnTo>
                  <a:lnTo>
                    <a:pt x="13612" y="2587"/>
                  </a:lnTo>
                  <a:lnTo>
                    <a:pt x="13582" y="2598"/>
                  </a:lnTo>
                  <a:lnTo>
                    <a:pt x="13571" y="2608"/>
                  </a:lnTo>
                  <a:lnTo>
                    <a:pt x="13561" y="2618"/>
                  </a:lnTo>
                  <a:lnTo>
                    <a:pt x="13540" y="2628"/>
                  </a:lnTo>
                  <a:lnTo>
                    <a:pt x="13520" y="2638"/>
                  </a:lnTo>
                  <a:lnTo>
                    <a:pt x="13479" y="2649"/>
                  </a:lnTo>
                  <a:lnTo>
                    <a:pt x="13459" y="2659"/>
                  </a:lnTo>
                  <a:lnTo>
                    <a:pt x="13449" y="2668"/>
                  </a:lnTo>
                  <a:lnTo>
                    <a:pt x="13428" y="2679"/>
                  </a:lnTo>
                  <a:lnTo>
                    <a:pt x="13398" y="2689"/>
                  </a:lnTo>
                  <a:lnTo>
                    <a:pt x="13388" y="2700"/>
                  </a:lnTo>
                  <a:lnTo>
                    <a:pt x="13337" y="2710"/>
                  </a:lnTo>
                  <a:lnTo>
                    <a:pt x="13317" y="2720"/>
                  </a:lnTo>
                  <a:lnTo>
                    <a:pt x="13285" y="2730"/>
                  </a:lnTo>
                  <a:lnTo>
                    <a:pt x="13266" y="2740"/>
                  </a:lnTo>
                  <a:lnTo>
                    <a:pt x="13225" y="2751"/>
                  </a:lnTo>
                  <a:lnTo>
                    <a:pt x="13174" y="2760"/>
                  </a:lnTo>
                  <a:lnTo>
                    <a:pt x="13123" y="2771"/>
                  </a:lnTo>
                  <a:lnTo>
                    <a:pt x="13082" y="2781"/>
                  </a:lnTo>
                  <a:lnTo>
                    <a:pt x="13092" y="2771"/>
                  </a:lnTo>
                  <a:lnTo>
                    <a:pt x="13103" y="2760"/>
                  </a:lnTo>
                  <a:lnTo>
                    <a:pt x="13112" y="2751"/>
                  </a:lnTo>
                  <a:lnTo>
                    <a:pt x="13123" y="2730"/>
                  </a:lnTo>
                  <a:lnTo>
                    <a:pt x="13133" y="2720"/>
                  </a:lnTo>
                  <a:lnTo>
                    <a:pt x="13143" y="2710"/>
                  </a:lnTo>
                  <a:lnTo>
                    <a:pt x="13153" y="2700"/>
                  </a:lnTo>
                  <a:lnTo>
                    <a:pt x="13163" y="2689"/>
                  </a:lnTo>
                  <a:lnTo>
                    <a:pt x="13174" y="2679"/>
                  </a:lnTo>
                  <a:lnTo>
                    <a:pt x="13174" y="2659"/>
                  </a:lnTo>
                  <a:lnTo>
                    <a:pt x="13194" y="2659"/>
                  </a:lnTo>
                  <a:lnTo>
                    <a:pt x="13204" y="2649"/>
                  </a:lnTo>
                  <a:lnTo>
                    <a:pt x="13214" y="2638"/>
                  </a:lnTo>
                  <a:lnTo>
                    <a:pt x="13225" y="2628"/>
                  </a:lnTo>
                  <a:lnTo>
                    <a:pt x="13235" y="2618"/>
                  </a:lnTo>
                  <a:lnTo>
                    <a:pt x="13235" y="2598"/>
                  </a:lnTo>
                  <a:lnTo>
                    <a:pt x="13255" y="2598"/>
                  </a:lnTo>
                  <a:lnTo>
                    <a:pt x="13266" y="2587"/>
                  </a:lnTo>
                  <a:lnTo>
                    <a:pt x="13276" y="2578"/>
                  </a:lnTo>
                  <a:lnTo>
                    <a:pt x="13285" y="2567"/>
                  </a:lnTo>
                  <a:lnTo>
                    <a:pt x="13285" y="2546"/>
                  </a:lnTo>
                  <a:lnTo>
                    <a:pt x="13306" y="2546"/>
                  </a:lnTo>
                  <a:lnTo>
                    <a:pt x="13326" y="2537"/>
                  </a:lnTo>
                  <a:lnTo>
                    <a:pt x="13337" y="2527"/>
                  </a:lnTo>
                  <a:lnTo>
                    <a:pt x="13347" y="2516"/>
                  </a:lnTo>
                  <a:lnTo>
                    <a:pt x="13357" y="2495"/>
                  </a:lnTo>
                  <a:lnTo>
                    <a:pt x="13377" y="2486"/>
                  </a:lnTo>
                  <a:lnTo>
                    <a:pt x="13398" y="2475"/>
                  </a:lnTo>
                  <a:lnTo>
                    <a:pt x="13408" y="2465"/>
                  </a:lnTo>
                  <a:lnTo>
                    <a:pt x="13408" y="2445"/>
                  </a:lnTo>
                  <a:lnTo>
                    <a:pt x="13428" y="2445"/>
                  </a:lnTo>
                  <a:lnTo>
                    <a:pt x="13439" y="2435"/>
                  </a:lnTo>
                  <a:lnTo>
                    <a:pt x="13459" y="2424"/>
                  </a:lnTo>
                  <a:lnTo>
                    <a:pt x="13469" y="2414"/>
                  </a:lnTo>
                  <a:lnTo>
                    <a:pt x="13479" y="2405"/>
                  </a:lnTo>
                  <a:lnTo>
                    <a:pt x="13499" y="2394"/>
                  </a:lnTo>
                  <a:lnTo>
                    <a:pt x="13510" y="2384"/>
                  </a:lnTo>
                  <a:lnTo>
                    <a:pt x="13531" y="2373"/>
                  </a:lnTo>
                  <a:lnTo>
                    <a:pt x="13540" y="2363"/>
                  </a:lnTo>
                  <a:lnTo>
                    <a:pt x="13561" y="2353"/>
                  </a:lnTo>
                  <a:lnTo>
                    <a:pt x="13571" y="2343"/>
                  </a:lnTo>
                  <a:lnTo>
                    <a:pt x="13582" y="2333"/>
                  </a:lnTo>
                  <a:lnTo>
                    <a:pt x="13591" y="2322"/>
                  </a:lnTo>
                  <a:lnTo>
                    <a:pt x="13622" y="2313"/>
                  </a:lnTo>
                  <a:lnTo>
                    <a:pt x="13632" y="2302"/>
                  </a:lnTo>
                  <a:lnTo>
                    <a:pt x="13653" y="2292"/>
                  </a:lnTo>
                  <a:lnTo>
                    <a:pt x="13663" y="2282"/>
                  </a:lnTo>
                  <a:lnTo>
                    <a:pt x="13683" y="2271"/>
                  </a:lnTo>
                  <a:lnTo>
                    <a:pt x="13693" y="2262"/>
                  </a:lnTo>
                  <a:lnTo>
                    <a:pt x="13724" y="2251"/>
                  </a:lnTo>
                  <a:lnTo>
                    <a:pt x="13744" y="2241"/>
                  </a:lnTo>
                  <a:lnTo>
                    <a:pt x="13755" y="2230"/>
                  </a:lnTo>
                  <a:lnTo>
                    <a:pt x="13764" y="2221"/>
                  </a:lnTo>
                  <a:lnTo>
                    <a:pt x="13785" y="2211"/>
                  </a:lnTo>
                  <a:lnTo>
                    <a:pt x="13815" y="2200"/>
                  </a:lnTo>
                  <a:lnTo>
                    <a:pt x="13836" y="2190"/>
                  </a:lnTo>
                  <a:lnTo>
                    <a:pt x="13856" y="2180"/>
                  </a:lnTo>
                  <a:lnTo>
                    <a:pt x="13867" y="2170"/>
                  </a:lnTo>
                  <a:lnTo>
                    <a:pt x="13886" y="2160"/>
                  </a:lnTo>
                  <a:lnTo>
                    <a:pt x="13907" y="2149"/>
                  </a:lnTo>
                  <a:lnTo>
                    <a:pt x="13948" y="2140"/>
                  </a:lnTo>
                  <a:lnTo>
                    <a:pt x="13969" y="2129"/>
                  </a:lnTo>
                  <a:lnTo>
                    <a:pt x="13978" y="2119"/>
                  </a:lnTo>
                  <a:lnTo>
                    <a:pt x="14009" y="2108"/>
                  </a:lnTo>
                  <a:lnTo>
                    <a:pt x="14029" y="2098"/>
                  </a:lnTo>
                  <a:lnTo>
                    <a:pt x="14050" y="2089"/>
                  </a:lnTo>
                  <a:lnTo>
                    <a:pt x="14101" y="2078"/>
                  </a:lnTo>
                  <a:lnTo>
                    <a:pt x="14131" y="2068"/>
                  </a:lnTo>
                  <a:lnTo>
                    <a:pt x="14162" y="2057"/>
                  </a:lnTo>
                  <a:lnTo>
                    <a:pt x="14202" y="2048"/>
                  </a:lnTo>
                  <a:lnTo>
                    <a:pt x="14223" y="2048"/>
                  </a:lnTo>
                  <a:lnTo>
                    <a:pt x="14234" y="2057"/>
                  </a:lnTo>
                  <a:lnTo>
                    <a:pt x="14234" y="2089"/>
                  </a:lnTo>
                  <a:lnTo>
                    <a:pt x="14223" y="2108"/>
                  </a:lnTo>
                  <a:close/>
                  <a:moveTo>
                    <a:pt x="4361" y="10"/>
                  </a:moveTo>
                  <a:lnTo>
                    <a:pt x="4340" y="21"/>
                  </a:lnTo>
                  <a:lnTo>
                    <a:pt x="4320" y="30"/>
                  </a:lnTo>
                  <a:lnTo>
                    <a:pt x="4310" y="41"/>
                  </a:lnTo>
                  <a:lnTo>
                    <a:pt x="4280" y="51"/>
                  </a:lnTo>
                  <a:lnTo>
                    <a:pt x="4259" y="62"/>
                  </a:lnTo>
                  <a:lnTo>
                    <a:pt x="4248" y="71"/>
                  </a:lnTo>
                  <a:lnTo>
                    <a:pt x="4239" y="92"/>
                  </a:lnTo>
                  <a:lnTo>
                    <a:pt x="4228" y="102"/>
                  </a:lnTo>
                  <a:lnTo>
                    <a:pt x="4208" y="112"/>
                  </a:lnTo>
                  <a:lnTo>
                    <a:pt x="4197" y="122"/>
                  </a:lnTo>
                  <a:lnTo>
                    <a:pt x="4188" y="132"/>
                  </a:lnTo>
                  <a:lnTo>
                    <a:pt x="4177" y="143"/>
                  </a:lnTo>
                  <a:lnTo>
                    <a:pt x="4167" y="163"/>
                  </a:lnTo>
                  <a:lnTo>
                    <a:pt x="4147" y="173"/>
                  </a:lnTo>
                  <a:lnTo>
                    <a:pt x="4137" y="184"/>
                  </a:lnTo>
                  <a:lnTo>
                    <a:pt x="4126" y="203"/>
                  </a:lnTo>
                  <a:lnTo>
                    <a:pt x="4126" y="224"/>
                  </a:lnTo>
                  <a:lnTo>
                    <a:pt x="4106" y="224"/>
                  </a:lnTo>
                  <a:lnTo>
                    <a:pt x="4096" y="235"/>
                  </a:lnTo>
                  <a:lnTo>
                    <a:pt x="4086" y="254"/>
                  </a:lnTo>
                  <a:lnTo>
                    <a:pt x="4075" y="265"/>
                  </a:lnTo>
                  <a:lnTo>
                    <a:pt x="4066" y="286"/>
                  </a:lnTo>
                  <a:lnTo>
                    <a:pt x="4055" y="295"/>
                  </a:lnTo>
                  <a:lnTo>
                    <a:pt x="4045" y="316"/>
                  </a:lnTo>
                  <a:lnTo>
                    <a:pt x="4034" y="326"/>
                  </a:lnTo>
                  <a:lnTo>
                    <a:pt x="4024" y="346"/>
                  </a:lnTo>
                  <a:lnTo>
                    <a:pt x="4015" y="367"/>
                  </a:lnTo>
                  <a:lnTo>
                    <a:pt x="4004" y="387"/>
                  </a:lnTo>
                  <a:lnTo>
                    <a:pt x="3994" y="397"/>
                  </a:lnTo>
                  <a:lnTo>
                    <a:pt x="3983" y="418"/>
                  </a:lnTo>
                  <a:lnTo>
                    <a:pt x="3974" y="428"/>
                  </a:lnTo>
                  <a:lnTo>
                    <a:pt x="3963" y="448"/>
                  </a:lnTo>
                  <a:lnTo>
                    <a:pt x="3953" y="489"/>
                  </a:lnTo>
                  <a:lnTo>
                    <a:pt x="3953" y="519"/>
                  </a:lnTo>
                  <a:lnTo>
                    <a:pt x="3933" y="519"/>
                  </a:lnTo>
                  <a:lnTo>
                    <a:pt x="3923" y="540"/>
                  </a:lnTo>
                  <a:lnTo>
                    <a:pt x="3912" y="551"/>
                  </a:lnTo>
                  <a:lnTo>
                    <a:pt x="3902" y="570"/>
                  </a:lnTo>
                  <a:lnTo>
                    <a:pt x="3893" y="581"/>
                  </a:lnTo>
                  <a:lnTo>
                    <a:pt x="3882" y="591"/>
                  </a:lnTo>
                  <a:lnTo>
                    <a:pt x="3872" y="611"/>
                  </a:lnTo>
                  <a:lnTo>
                    <a:pt x="3861" y="621"/>
                  </a:lnTo>
                  <a:lnTo>
                    <a:pt x="3851" y="632"/>
                  </a:lnTo>
                  <a:lnTo>
                    <a:pt x="3841" y="652"/>
                  </a:lnTo>
                  <a:lnTo>
                    <a:pt x="3831" y="673"/>
                  </a:lnTo>
                  <a:lnTo>
                    <a:pt x="3821" y="683"/>
                  </a:lnTo>
                  <a:lnTo>
                    <a:pt x="3810" y="692"/>
                  </a:lnTo>
                  <a:lnTo>
                    <a:pt x="3801" y="703"/>
                  </a:lnTo>
                  <a:lnTo>
                    <a:pt x="3790" y="713"/>
                  </a:lnTo>
                  <a:lnTo>
                    <a:pt x="3790" y="743"/>
                  </a:lnTo>
                  <a:lnTo>
                    <a:pt x="3769" y="743"/>
                  </a:lnTo>
                  <a:lnTo>
                    <a:pt x="3760" y="754"/>
                  </a:lnTo>
                  <a:lnTo>
                    <a:pt x="3750" y="774"/>
                  </a:lnTo>
                  <a:lnTo>
                    <a:pt x="3739" y="784"/>
                  </a:lnTo>
                  <a:lnTo>
                    <a:pt x="3729" y="805"/>
                  </a:lnTo>
                  <a:lnTo>
                    <a:pt x="3718" y="814"/>
                  </a:lnTo>
                  <a:lnTo>
                    <a:pt x="3709" y="835"/>
                  </a:lnTo>
                  <a:lnTo>
                    <a:pt x="3698" y="846"/>
                  </a:lnTo>
                  <a:lnTo>
                    <a:pt x="3698" y="866"/>
                  </a:lnTo>
                  <a:lnTo>
                    <a:pt x="3678" y="866"/>
                  </a:lnTo>
                  <a:lnTo>
                    <a:pt x="3668" y="897"/>
                  </a:lnTo>
                  <a:lnTo>
                    <a:pt x="3658" y="906"/>
                  </a:lnTo>
                  <a:lnTo>
                    <a:pt x="3647" y="917"/>
                  </a:lnTo>
                  <a:lnTo>
                    <a:pt x="3637" y="927"/>
                  </a:lnTo>
                  <a:lnTo>
                    <a:pt x="3628" y="937"/>
                  </a:lnTo>
                  <a:lnTo>
                    <a:pt x="3617" y="957"/>
                  </a:lnTo>
                  <a:lnTo>
                    <a:pt x="3607" y="978"/>
                  </a:lnTo>
                  <a:lnTo>
                    <a:pt x="3596" y="989"/>
                  </a:lnTo>
                  <a:lnTo>
                    <a:pt x="3587" y="998"/>
                  </a:lnTo>
                  <a:lnTo>
                    <a:pt x="3576" y="1019"/>
                  </a:lnTo>
                  <a:lnTo>
                    <a:pt x="3566" y="1029"/>
                  </a:lnTo>
                  <a:lnTo>
                    <a:pt x="3556" y="1049"/>
                  </a:lnTo>
                  <a:lnTo>
                    <a:pt x="3545" y="1070"/>
                  </a:lnTo>
                  <a:lnTo>
                    <a:pt x="3536" y="1080"/>
                  </a:lnTo>
                  <a:lnTo>
                    <a:pt x="3525" y="1090"/>
                  </a:lnTo>
                  <a:lnTo>
                    <a:pt x="3515" y="1100"/>
                  </a:lnTo>
                  <a:lnTo>
                    <a:pt x="3504" y="1111"/>
                  </a:lnTo>
                  <a:lnTo>
                    <a:pt x="3495" y="1141"/>
                  </a:lnTo>
                  <a:lnTo>
                    <a:pt x="3485" y="1151"/>
                  </a:lnTo>
                  <a:lnTo>
                    <a:pt x="3474" y="1162"/>
                  </a:lnTo>
                  <a:lnTo>
                    <a:pt x="3464" y="1181"/>
                  </a:lnTo>
                  <a:lnTo>
                    <a:pt x="3454" y="1192"/>
                  </a:lnTo>
                  <a:lnTo>
                    <a:pt x="3444" y="1213"/>
                  </a:lnTo>
                  <a:lnTo>
                    <a:pt x="3433" y="1222"/>
                  </a:lnTo>
                  <a:lnTo>
                    <a:pt x="3423" y="1243"/>
                  </a:lnTo>
                  <a:lnTo>
                    <a:pt x="3414" y="1253"/>
                  </a:lnTo>
                  <a:lnTo>
                    <a:pt x="3403" y="1263"/>
                  </a:lnTo>
                  <a:lnTo>
                    <a:pt x="3393" y="1273"/>
                  </a:lnTo>
                  <a:lnTo>
                    <a:pt x="3382" y="1303"/>
                  </a:lnTo>
                  <a:lnTo>
                    <a:pt x="3382" y="1324"/>
                  </a:lnTo>
                  <a:lnTo>
                    <a:pt x="3363" y="1324"/>
                  </a:lnTo>
                  <a:lnTo>
                    <a:pt x="3352" y="1345"/>
                  </a:lnTo>
                  <a:lnTo>
                    <a:pt x="3342" y="1355"/>
                  </a:lnTo>
                  <a:lnTo>
                    <a:pt x="3331" y="1375"/>
                  </a:lnTo>
                  <a:lnTo>
                    <a:pt x="3322" y="1386"/>
                  </a:lnTo>
                  <a:lnTo>
                    <a:pt x="3311" y="1406"/>
                  </a:lnTo>
                  <a:lnTo>
                    <a:pt x="3301" y="1416"/>
                  </a:lnTo>
                  <a:lnTo>
                    <a:pt x="3291" y="1436"/>
                  </a:lnTo>
                  <a:lnTo>
                    <a:pt x="3281" y="1446"/>
                  </a:lnTo>
                  <a:lnTo>
                    <a:pt x="3271" y="1457"/>
                  </a:lnTo>
                  <a:lnTo>
                    <a:pt x="3260" y="1487"/>
                  </a:lnTo>
                  <a:lnTo>
                    <a:pt x="3250" y="1497"/>
                  </a:lnTo>
                  <a:lnTo>
                    <a:pt x="3239" y="1508"/>
                  </a:lnTo>
                  <a:lnTo>
                    <a:pt x="3230" y="1518"/>
                  </a:lnTo>
                  <a:lnTo>
                    <a:pt x="3220" y="1538"/>
                  </a:lnTo>
                  <a:lnTo>
                    <a:pt x="3209" y="1559"/>
                  </a:lnTo>
                  <a:lnTo>
                    <a:pt x="3199" y="1568"/>
                  </a:lnTo>
                  <a:lnTo>
                    <a:pt x="3189" y="1589"/>
                  </a:lnTo>
                  <a:lnTo>
                    <a:pt x="3179" y="1600"/>
                  </a:lnTo>
                  <a:lnTo>
                    <a:pt x="3169" y="1610"/>
                  </a:lnTo>
                  <a:lnTo>
                    <a:pt x="3158" y="1619"/>
                  </a:lnTo>
                  <a:lnTo>
                    <a:pt x="3149" y="1651"/>
                  </a:lnTo>
                  <a:lnTo>
                    <a:pt x="3138" y="1660"/>
                  </a:lnTo>
                  <a:lnTo>
                    <a:pt x="3128" y="1670"/>
                  </a:lnTo>
                  <a:lnTo>
                    <a:pt x="3117" y="1681"/>
                  </a:lnTo>
                  <a:lnTo>
                    <a:pt x="3108" y="1701"/>
                  </a:lnTo>
                  <a:lnTo>
                    <a:pt x="3098" y="1722"/>
                  </a:lnTo>
                  <a:lnTo>
                    <a:pt x="3087" y="1732"/>
                  </a:lnTo>
                  <a:lnTo>
                    <a:pt x="3077" y="1752"/>
                  </a:lnTo>
                  <a:lnTo>
                    <a:pt x="3066" y="1762"/>
                  </a:lnTo>
                  <a:lnTo>
                    <a:pt x="3057" y="1783"/>
                  </a:lnTo>
                  <a:lnTo>
                    <a:pt x="3046" y="1793"/>
                  </a:lnTo>
                  <a:lnTo>
                    <a:pt x="3036" y="1813"/>
                  </a:lnTo>
                  <a:lnTo>
                    <a:pt x="3026" y="1833"/>
                  </a:lnTo>
                  <a:lnTo>
                    <a:pt x="3006" y="1844"/>
                  </a:lnTo>
                  <a:lnTo>
                    <a:pt x="2995" y="1864"/>
                  </a:lnTo>
                  <a:lnTo>
                    <a:pt x="2985" y="1875"/>
                  </a:lnTo>
                  <a:lnTo>
                    <a:pt x="2975" y="1905"/>
                  </a:lnTo>
                  <a:lnTo>
                    <a:pt x="2965" y="1916"/>
                  </a:lnTo>
                  <a:lnTo>
                    <a:pt x="2955" y="1925"/>
                  </a:lnTo>
                  <a:lnTo>
                    <a:pt x="2944" y="1946"/>
                  </a:lnTo>
                  <a:lnTo>
                    <a:pt x="2935" y="1956"/>
                  </a:lnTo>
                  <a:lnTo>
                    <a:pt x="2924" y="1976"/>
                  </a:lnTo>
                  <a:lnTo>
                    <a:pt x="2914" y="1997"/>
                  </a:lnTo>
                  <a:lnTo>
                    <a:pt x="2904" y="2006"/>
                  </a:lnTo>
                  <a:lnTo>
                    <a:pt x="2893" y="2017"/>
                  </a:lnTo>
                  <a:lnTo>
                    <a:pt x="2884" y="2027"/>
                  </a:lnTo>
                  <a:lnTo>
                    <a:pt x="2873" y="2038"/>
                  </a:lnTo>
                  <a:lnTo>
                    <a:pt x="2863" y="2068"/>
                  </a:lnTo>
                  <a:lnTo>
                    <a:pt x="2852" y="2078"/>
                  </a:lnTo>
                  <a:lnTo>
                    <a:pt x="2843" y="2089"/>
                  </a:lnTo>
                  <a:lnTo>
                    <a:pt x="2833" y="2098"/>
                  </a:lnTo>
                  <a:lnTo>
                    <a:pt x="2822" y="2119"/>
                  </a:lnTo>
                  <a:lnTo>
                    <a:pt x="2812" y="2129"/>
                  </a:lnTo>
                  <a:lnTo>
                    <a:pt x="2802" y="2149"/>
                  </a:lnTo>
                  <a:lnTo>
                    <a:pt x="2792" y="2170"/>
                  </a:lnTo>
                  <a:lnTo>
                    <a:pt x="2781" y="2180"/>
                  </a:lnTo>
                  <a:lnTo>
                    <a:pt x="2771" y="2190"/>
                  </a:lnTo>
                  <a:lnTo>
                    <a:pt x="2762" y="2200"/>
                  </a:lnTo>
                  <a:lnTo>
                    <a:pt x="2751" y="2221"/>
                  </a:lnTo>
                  <a:lnTo>
                    <a:pt x="2741" y="2241"/>
                  </a:lnTo>
                  <a:lnTo>
                    <a:pt x="2730" y="2251"/>
                  </a:lnTo>
                  <a:lnTo>
                    <a:pt x="2720" y="2262"/>
                  </a:lnTo>
                  <a:lnTo>
                    <a:pt x="2710" y="2271"/>
                  </a:lnTo>
                  <a:lnTo>
                    <a:pt x="2700" y="2292"/>
                  </a:lnTo>
                  <a:lnTo>
                    <a:pt x="2690" y="2302"/>
                  </a:lnTo>
                  <a:lnTo>
                    <a:pt x="2679" y="2322"/>
                  </a:lnTo>
                  <a:lnTo>
                    <a:pt x="2670" y="2333"/>
                  </a:lnTo>
                  <a:lnTo>
                    <a:pt x="2659" y="2343"/>
                  </a:lnTo>
                  <a:lnTo>
                    <a:pt x="2649" y="2363"/>
                  </a:lnTo>
                  <a:lnTo>
                    <a:pt x="2639" y="2373"/>
                  </a:lnTo>
                  <a:lnTo>
                    <a:pt x="2629" y="2394"/>
                  </a:lnTo>
                  <a:lnTo>
                    <a:pt x="2619" y="2405"/>
                  </a:lnTo>
                  <a:lnTo>
                    <a:pt x="2608" y="2414"/>
                  </a:lnTo>
                  <a:lnTo>
                    <a:pt x="2598" y="2424"/>
                  </a:lnTo>
                  <a:lnTo>
                    <a:pt x="2587" y="2435"/>
                  </a:lnTo>
                  <a:lnTo>
                    <a:pt x="2578" y="2465"/>
                  </a:lnTo>
                  <a:lnTo>
                    <a:pt x="2568" y="2475"/>
                  </a:lnTo>
                  <a:lnTo>
                    <a:pt x="2557" y="2486"/>
                  </a:lnTo>
                  <a:lnTo>
                    <a:pt x="2547" y="2495"/>
                  </a:lnTo>
                  <a:lnTo>
                    <a:pt x="2537" y="2506"/>
                  </a:lnTo>
                  <a:lnTo>
                    <a:pt x="2527" y="2516"/>
                  </a:lnTo>
                  <a:lnTo>
                    <a:pt x="2516" y="2537"/>
                  </a:lnTo>
                  <a:lnTo>
                    <a:pt x="2506" y="2546"/>
                  </a:lnTo>
                  <a:lnTo>
                    <a:pt x="2497" y="2567"/>
                  </a:lnTo>
                  <a:lnTo>
                    <a:pt x="2486" y="2578"/>
                  </a:lnTo>
                  <a:lnTo>
                    <a:pt x="2476" y="2587"/>
                  </a:lnTo>
                  <a:lnTo>
                    <a:pt x="2465" y="2598"/>
                  </a:lnTo>
                  <a:lnTo>
                    <a:pt x="2456" y="2618"/>
                  </a:lnTo>
                  <a:lnTo>
                    <a:pt x="2445" y="2628"/>
                  </a:lnTo>
                  <a:lnTo>
                    <a:pt x="2445" y="2649"/>
                  </a:lnTo>
                  <a:lnTo>
                    <a:pt x="2425" y="2649"/>
                  </a:lnTo>
                  <a:lnTo>
                    <a:pt x="2394" y="2649"/>
                  </a:lnTo>
                  <a:lnTo>
                    <a:pt x="2374" y="2638"/>
                  </a:lnTo>
                  <a:lnTo>
                    <a:pt x="2364" y="2628"/>
                  </a:lnTo>
                  <a:lnTo>
                    <a:pt x="2343" y="2618"/>
                  </a:lnTo>
                  <a:lnTo>
                    <a:pt x="2333" y="2608"/>
                  </a:lnTo>
                  <a:lnTo>
                    <a:pt x="2313" y="2598"/>
                  </a:lnTo>
                  <a:lnTo>
                    <a:pt x="2292" y="2587"/>
                  </a:lnTo>
                  <a:lnTo>
                    <a:pt x="2272" y="2578"/>
                  </a:lnTo>
                  <a:lnTo>
                    <a:pt x="2251" y="2567"/>
                  </a:lnTo>
                  <a:lnTo>
                    <a:pt x="2241" y="2557"/>
                  </a:lnTo>
                  <a:lnTo>
                    <a:pt x="2221" y="2546"/>
                  </a:lnTo>
                  <a:lnTo>
                    <a:pt x="2200" y="2537"/>
                  </a:lnTo>
                  <a:lnTo>
                    <a:pt x="2170" y="2527"/>
                  </a:lnTo>
                  <a:lnTo>
                    <a:pt x="2150" y="2516"/>
                  </a:lnTo>
                  <a:lnTo>
                    <a:pt x="2129" y="2506"/>
                  </a:lnTo>
                  <a:lnTo>
                    <a:pt x="2110" y="2495"/>
                  </a:lnTo>
                  <a:lnTo>
                    <a:pt x="2089" y="2486"/>
                  </a:lnTo>
                  <a:lnTo>
                    <a:pt x="2068" y="2475"/>
                  </a:lnTo>
                  <a:lnTo>
                    <a:pt x="2027" y="2465"/>
                  </a:lnTo>
                  <a:lnTo>
                    <a:pt x="2007" y="2455"/>
                  </a:lnTo>
                  <a:lnTo>
                    <a:pt x="1977" y="2445"/>
                  </a:lnTo>
                  <a:lnTo>
                    <a:pt x="1956" y="2435"/>
                  </a:lnTo>
                  <a:lnTo>
                    <a:pt x="1935" y="2424"/>
                  </a:lnTo>
                  <a:lnTo>
                    <a:pt x="1905" y="2414"/>
                  </a:lnTo>
                  <a:lnTo>
                    <a:pt x="1854" y="2405"/>
                  </a:lnTo>
                  <a:lnTo>
                    <a:pt x="1824" y="2394"/>
                  </a:lnTo>
                  <a:lnTo>
                    <a:pt x="1793" y="2384"/>
                  </a:lnTo>
                  <a:lnTo>
                    <a:pt x="1762" y="2373"/>
                  </a:lnTo>
                  <a:lnTo>
                    <a:pt x="1732" y="2363"/>
                  </a:lnTo>
                  <a:lnTo>
                    <a:pt x="1661" y="2353"/>
                  </a:lnTo>
                  <a:lnTo>
                    <a:pt x="1620" y="2343"/>
                  </a:lnTo>
                  <a:lnTo>
                    <a:pt x="1580" y="2333"/>
                  </a:lnTo>
                  <a:lnTo>
                    <a:pt x="1528" y="2322"/>
                  </a:lnTo>
                  <a:lnTo>
                    <a:pt x="1477" y="2313"/>
                  </a:lnTo>
                  <a:lnTo>
                    <a:pt x="1416" y="2302"/>
                  </a:lnTo>
                  <a:lnTo>
                    <a:pt x="1243" y="2292"/>
                  </a:lnTo>
                  <a:lnTo>
                    <a:pt x="887" y="2292"/>
                  </a:lnTo>
                  <a:lnTo>
                    <a:pt x="723" y="2302"/>
                  </a:lnTo>
                  <a:lnTo>
                    <a:pt x="673" y="2313"/>
                  </a:lnTo>
                  <a:lnTo>
                    <a:pt x="622" y="2322"/>
                  </a:lnTo>
                  <a:lnTo>
                    <a:pt x="581" y="2333"/>
                  </a:lnTo>
                  <a:lnTo>
                    <a:pt x="540" y="2343"/>
                  </a:lnTo>
                  <a:lnTo>
                    <a:pt x="509" y="2353"/>
                  </a:lnTo>
                  <a:lnTo>
                    <a:pt x="458" y="2363"/>
                  </a:lnTo>
                  <a:lnTo>
                    <a:pt x="428" y="2373"/>
                  </a:lnTo>
                  <a:lnTo>
                    <a:pt x="397" y="2384"/>
                  </a:lnTo>
                  <a:lnTo>
                    <a:pt x="377" y="2394"/>
                  </a:lnTo>
                  <a:lnTo>
                    <a:pt x="346" y="2405"/>
                  </a:lnTo>
                  <a:lnTo>
                    <a:pt x="316" y="2414"/>
                  </a:lnTo>
                  <a:lnTo>
                    <a:pt x="295" y="2424"/>
                  </a:lnTo>
                  <a:lnTo>
                    <a:pt x="275" y="2435"/>
                  </a:lnTo>
                  <a:lnTo>
                    <a:pt x="255" y="2445"/>
                  </a:lnTo>
                  <a:lnTo>
                    <a:pt x="244" y="2455"/>
                  </a:lnTo>
                  <a:lnTo>
                    <a:pt x="224" y="2465"/>
                  </a:lnTo>
                  <a:lnTo>
                    <a:pt x="203" y="2475"/>
                  </a:lnTo>
                  <a:lnTo>
                    <a:pt x="184" y="2486"/>
                  </a:lnTo>
                  <a:lnTo>
                    <a:pt x="173" y="2495"/>
                  </a:lnTo>
                  <a:lnTo>
                    <a:pt x="163" y="2506"/>
                  </a:lnTo>
                  <a:lnTo>
                    <a:pt x="152" y="2516"/>
                  </a:lnTo>
                  <a:lnTo>
                    <a:pt x="143" y="2527"/>
                  </a:lnTo>
                  <a:lnTo>
                    <a:pt x="122" y="2537"/>
                  </a:lnTo>
                  <a:lnTo>
                    <a:pt x="112" y="2546"/>
                  </a:lnTo>
                  <a:lnTo>
                    <a:pt x="102" y="2567"/>
                  </a:lnTo>
                  <a:lnTo>
                    <a:pt x="92" y="2578"/>
                  </a:lnTo>
                  <a:lnTo>
                    <a:pt x="81" y="2587"/>
                  </a:lnTo>
                  <a:lnTo>
                    <a:pt x="62" y="2598"/>
                  </a:lnTo>
                  <a:lnTo>
                    <a:pt x="51" y="2618"/>
                  </a:lnTo>
                  <a:lnTo>
                    <a:pt x="41" y="2649"/>
                  </a:lnTo>
                  <a:lnTo>
                    <a:pt x="30" y="2659"/>
                  </a:lnTo>
                  <a:lnTo>
                    <a:pt x="21" y="2679"/>
                  </a:lnTo>
                  <a:lnTo>
                    <a:pt x="10" y="2700"/>
                  </a:lnTo>
                  <a:lnTo>
                    <a:pt x="0" y="2720"/>
                  </a:lnTo>
                  <a:lnTo>
                    <a:pt x="0" y="2954"/>
                  </a:lnTo>
                  <a:lnTo>
                    <a:pt x="10" y="2984"/>
                  </a:lnTo>
                  <a:lnTo>
                    <a:pt x="21" y="3005"/>
                  </a:lnTo>
                  <a:lnTo>
                    <a:pt x="30" y="3025"/>
                  </a:lnTo>
                  <a:lnTo>
                    <a:pt x="41" y="3046"/>
                  </a:lnTo>
                  <a:lnTo>
                    <a:pt x="51" y="3067"/>
                  </a:lnTo>
                  <a:lnTo>
                    <a:pt x="62" y="3087"/>
                  </a:lnTo>
                  <a:lnTo>
                    <a:pt x="71" y="3107"/>
                  </a:lnTo>
                  <a:lnTo>
                    <a:pt x="81" y="3117"/>
                  </a:lnTo>
                  <a:lnTo>
                    <a:pt x="92" y="3127"/>
                  </a:lnTo>
                  <a:lnTo>
                    <a:pt x="102" y="3138"/>
                  </a:lnTo>
                  <a:lnTo>
                    <a:pt x="112" y="3157"/>
                  </a:lnTo>
                  <a:lnTo>
                    <a:pt x="122" y="3168"/>
                  </a:lnTo>
                  <a:lnTo>
                    <a:pt x="132" y="3178"/>
                  </a:lnTo>
                  <a:lnTo>
                    <a:pt x="143" y="3189"/>
                  </a:lnTo>
                  <a:lnTo>
                    <a:pt x="152" y="3198"/>
                  </a:lnTo>
                  <a:lnTo>
                    <a:pt x="163" y="3209"/>
                  </a:lnTo>
                  <a:lnTo>
                    <a:pt x="173" y="3229"/>
                  </a:lnTo>
                  <a:lnTo>
                    <a:pt x="194" y="3240"/>
                  </a:lnTo>
                  <a:lnTo>
                    <a:pt x="203" y="3249"/>
                  </a:lnTo>
                  <a:lnTo>
                    <a:pt x="224" y="3249"/>
                  </a:lnTo>
                  <a:lnTo>
                    <a:pt x="224" y="3270"/>
                  </a:lnTo>
                  <a:lnTo>
                    <a:pt x="235" y="3280"/>
                  </a:lnTo>
                  <a:lnTo>
                    <a:pt x="244" y="3290"/>
                  </a:lnTo>
                  <a:lnTo>
                    <a:pt x="275" y="3300"/>
                  </a:lnTo>
                  <a:lnTo>
                    <a:pt x="285" y="3321"/>
                  </a:lnTo>
                  <a:lnTo>
                    <a:pt x="306" y="3332"/>
                  </a:lnTo>
                  <a:lnTo>
                    <a:pt x="316" y="3341"/>
                  </a:lnTo>
                  <a:lnTo>
                    <a:pt x="336" y="3351"/>
                  </a:lnTo>
                  <a:lnTo>
                    <a:pt x="357" y="3362"/>
                  </a:lnTo>
                  <a:lnTo>
                    <a:pt x="367" y="3372"/>
                  </a:lnTo>
                  <a:lnTo>
                    <a:pt x="387" y="3382"/>
                  </a:lnTo>
                  <a:lnTo>
                    <a:pt x="397" y="3392"/>
                  </a:lnTo>
                  <a:lnTo>
                    <a:pt x="408" y="3402"/>
                  </a:lnTo>
                  <a:lnTo>
                    <a:pt x="438" y="3413"/>
                  </a:lnTo>
                  <a:lnTo>
                    <a:pt x="458" y="3422"/>
                  </a:lnTo>
                  <a:lnTo>
                    <a:pt x="479" y="3433"/>
                  </a:lnTo>
                  <a:lnTo>
                    <a:pt x="500" y="3443"/>
                  </a:lnTo>
                  <a:lnTo>
                    <a:pt x="520" y="3454"/>
                  </a:lnTo>
                  <a:lnTo>
                    <a:pt x="530" y="3463"/>
                  </a:lnTo>
                  <a:lnTo>
                    <a:pt x="571" y="3473"/>
                  </a:lnTo>
                  <a:lnTo>
                    <a:pt x="591" y="3484"/>
                  </a:lnTo>
                  <a:lnTo>
                    <a:pt x="622" y="3494"/>
                  </a:lnTo>
                  <a:lnTo>
                    <a:pt x="631" y="3505"/>
                  </a:lnTo>
                  <a:lnTo>
                    <a:pt x="662" y="3514"/>
                  </a:lnTo>
                  <a:lnTo>
                    <a:pt x="682" y="3525"/>
                  </a:lnTo>
                  <a:lnTo>
                    <a:pt x="733" y="3535"/>
                  </a:lnTo>
                  <a:lnTo>
                    <a:pt x="754" y="3545"/>
                  </a:lnTo>
                  <a:lnTo>
                    <a:pt x="785" y="3555"/>
                  </a:lnTo>
                  <a:lnTo>
                    <a:pt x="815" y="3565"/>
                  </a:lnTo>
                  <a:lnTo>
                    <a:pt x="846" y="3576"/>
                  </a:lnTo>
                  <a:lnTo>
                    <a:pt x="887" y="3586"/>
                  </a:lnTo>
                  <a:lnTo>
                    <a:pt x="947" y="3595"/>
                  </a:lnTo>
                  <a:lnTo>
                    <a:pt x="968" y="3606"/>
                  </a:lnTo>
                  <a:lnTo>
                    <a:pt x="958" y="3647"/>
                  </a:lnTo>
                  <a:lnTo>
                    <a:pt x="947" y="3698"/>
                  </a:lnTo>
                  <a:lnTo>
                    <a:pt x="947" y="3830"/>
                  </a:lnTo>
                  <a:lnTo>
                    <a:pt x="958" y="3871"/>
                  </a:lnTo>
                  <a:lnTo>
                    <a:pt x="968" y="3922"/>
                  </a:lnTo>
                  <a:lnTo>
                    <a:pt x="979" y="3952"/>
                  </a:lnTo>
                  <a:lnTo>
                    <a:pt x="988" y="3973"/>
                  </a:lnTo>
                  <a:lnTo>
                    <a:pt x="998" y="3983"/>
                  </a:lnTo>
                  <a:lnTo>
                    <a:pt x="1009" y="4003"/>
                  </a:lnTo>
                  <a:lnTo>
                    <a:pt x="1019" y="4014"/>
                  </a:lnTo>
                  <a:lnTo>
                    <a:pt x="1029" y="4044"/>
                  </a:lnTo>
                  <a:lnTo>
                    <a:pt x="1039" y="4054"/>
                  </a:lnTo>
                  <a:lnTo>
                    <a:pt x="1050" y="4065"/>
                  </a:lnTo>
                  <a:lnTo>
                    <a:pt x="1060" y="4075"/>
                  </a:lnTo>
                  <a:lnTo>
                    <a:pt x="1069" y="4084"/>
                  </a:lnTo>
                  <a:lnTo>
                    <a:pt x="1080" y="4095"/>
                  </a:lnTo>
                  <a:lnTo>
                    <a:pt x="1090" y="4116"/>
                  </a:lnTo>
                  <a:lnTo>
                    <a:pt x="1110" y="4125"/>
                  </a:lnTo>
                  <a:lnTo>
                    <a:pt x="1121" y="4136"/>
                  </a:lnTo>
                  <a:lnTo>
                    <a:pt x="1131" y="4146"/>
                  </a:lnTo>
                  <a:lnTo>
                    <a:pt x="1141" y="4156"/>
                  </a:lnTo>
                  <a:lnTo>
                    <a:pt x="1152" y="4167"/>
                  </a:lnTo>
                  <a:lnTo>
                    <a:pt x="1161" y="4176"/>
                  </a:lnTo>
                  <a:lnTo>
                    <a:pt x="1182" y="4187"/>
                  </a:lnTo>
                  <a:lnTo>
                    <a:pt x="1192" y="4197"/>
                  </a:lnTo>
                  <a:lnTo>
                    <a:pt x="1202" y="4207"/>
                  </a:lnTo>
                  <a:lnTo>
                    <a:pt x="1212" y="4217"/>
                  </a:lnTo>
                  <a:lnTo>
                    <a:pt x="1243" y="4227"/>
                  </a:lnTo>
                  <a:lnTo>
                    <a:pt x="1253" y="4238"/>
                  </a:lnTo>
                  <a:lnTo>
                    <a:pt x="1263" y="4248"/>
                  </a:lnTo>
                  <a:lnTo>
                    <a:pt x="1283" y="4259"/>
                  </a:lnTo>
                  <a:lnTo>
                    <a:pt x="1304" y="4268"/>
                  </a:lnTo>
                  <a:lnTo>
                    <a:pt x="1325" y="4278"/>
                  </a:lnTo>
                  <a:lnTo>
                    <a:pt x="1345" y="4289"/>
                  </a:lnTo>
                  <a:lnTo>
                    <a:pt x="1366" y="4299"/>
                  </a:lnTo>
                  <a:lnTo>
                    <a:pt x="1386" y="4309"/>
                  </a:lnTo>
                  <a:lnTo>
                    <a:pt x="1406" y="4319"/>
                  </a:lnTo>
                  <a:lnTo>
                    <a:pt x="1426" y="4330"/>
                  </a:lnTo>
                  <a:lnTo>
                    <a:pt x="1467" y="4340"/>
                  </a:lnTo>
                  <a:lnTo>
                    <a:pt x="1488" y="4349"/>
                  </a:lnTo>
                  <a:lnTo>
                    <a:pt x="1518" y="4360"/>
                  </a:lnTo>
                  <a:lnTo>
                    <a:pt x="1548" y="4370"/>
                  </a:lnTo>
                  <a:lnTo>
                    <a:pt x="1569" y="4381"/>
                  </a:lnTo>
                  <a:lnTo>
                    <a:pt x="1599" y="4390"/>
                  </a:lnTo>
                  <a:lnTo>
                    <a:pt x="1661" y="4400"/>
                  </a:lnTo>
                  <a:lnTo>
                    <a:pt x="1702" y="4411"/>
                  </a:lnTo>
                  <a:lnTo>
                    <a:pt x="1732" y="4421"/>
                  </a:lnTo>
                  <a:lnTo>
                    <a:pt x="1783" y="4432"/>
                  </a:lnTo>
                  <a:lnTo>
                    <a:pt x="1834" y="4441"/>
                  </a:lnTo>
                  <a:lnTo>
                    <a:pt x="1895" y="4452"/>
                  </a:lnTo>
                  <a:lnTo>
                    <a:pt x="2333" y="4452"/>
                  </a:lnTo>
                  <a:lnTo>
                    <a:pt x="2384" y="4441"/>
                  </a:lnTo>
                  <a:lnTo>
                    <a:pt x="2425" y="4432"/>
                  </a:lnTo>
                  <a:lnTo>
                    <a:pt x="2456" y="4421"/>
                  </a:lnTo>
                  <a:lnTo>
                    <a:pt x="2465" y="4421"/>
                  </a:lnTo>
                  <a:lnTo>
                    <a:pt x="2476" y="4432"/>
                  </a:lnTo>
                  <a:lnTo>
                    <a:pt x="2486" y="4441"/>
                  </a:lnTo>
                  <a:lnTo>
                    <a:pt x="2506" y="4452"/>
                  </a:lnTo>
                  <a:lnTo>
                    <a:pt x="2527" y="4452"/>
                  </a:lnTo>
                  <a:lnTo>
                    <a:pt x="2527" y="4472"/>
                  </a:lnTo>
                  <a:lnTo>
                    <a:pt x="2547" y="4482"/>
                  </a:lnTo>
                  <a:lnTo>
                    <a:pt x="2557" y="4492"/>
                  </a:lnTo>
                  <a:lnTo>
                    <a:pt x="2568" y="4503"/>
                  </a:lnTo>
                  <a:lnTo>
                    <a:pt x="2587" y="4513"/>
                  </a:lnTo>
                  <a:lnTo>
                    <a:pt x="2608" y="4522"/>
                  </a:lnTo>
                  <a:lnTo>
                    <a:pt x="2619" y="4533"/>
                  </a:lnTo>
                  <a:lnTo>
                    <a:pt x="2639" y="4543"/>
                  </a:lnTo>
                  <a:lnTo>
                    <a:pt x="2649" y="4554"/>
                  </a:lnTo>
                  <a:lnTo>
                    <a:pt x="2659" y="4564"/>
                  </a:lnTo>
                  <a:lnTo>
                    <a:pt x="2690" y="4574"/>
                  </a:lnTo>
                  <a:lnTo>
                    <a:pt x="2700" y="4584"/>
                  </a:lnTo>
                  <a:lnTo>
                    <a:pt x="2710" y="4594"/>
                  </a:lnTo>
                  <a:lnTo>
                    <a:pt x="2730" y="4605"/>
                  </a:lnTo>
                  <a:lnTo>
                    <a:pt x="2751" y="4614"/>
                  </a:lnTo>
                  <a:lnTo>
                    <a:pt x="2771" y="4625"/>
                  </a:lnTo>
                  <a:lnTo>
                    <a:pt x="2802" y="4635"/>
                  </a:lnTo>
                  <a:lnTo>
                    <a:pt x="2812" y="4645"/>
                  </a:lnTo>
                  <a:lnTo>
                    <a:pt x="2833" y="4655"/>
                  </a:lnTo>
                  <a:lnTo>
                    <a:pt x="2852" y="4665"/>
                  </a:lnTo>
                  <a:lnTo>
                    <a:pt x="2873" y="4676"/>
                  </a:lnTo>
                  <a:lnTo>
                    <a:pt x="2924" y="4686"/>
                  </a:lnTo>
                  <a:lnTo>
                    <a:pt x="2935" y="4697"/>
                  </a:lnTo>
                  <a:lnTo>
                    <a:pt x="2965" y="4706"/>
                  </a:lnTo>
                  <a:lnTo>
                    <a:pt x="2985" y="4716"/>
                  </a:lnTo>
                  <a:lnTo>
                    <a:pt x="3016" y="4727"/>
                  </a:lnTo>
                  <a:lnTo>
                    <a:pt x="3057" y="4737"/>
                  </a:lnTo>
                  <a:lnTo>
                    <a:pt x="3117" y="4747"/>
                  </a:lnTo>
                  <a:lnTo>
                    <a:pt x="3158" y="4757"/>
                  </a:lnTo>
                  <a:lnTo>
                    <a:pt x="3220" y="4767"/>
                  </a:lnTo>
                  <a:lnTo>
                    <a:pt x="3301" y="4778"/>
                  </a:lnTo>
                  <a:lnTo>
                    <a:pt x="3464" y="4778"/>
                  </a:lnTo>
                  <a:lnTo>
                    <a:pt x="3556" y="4767"/>
                  </a:lnTo>
                  <a:lnTo>
                    <a:pt x="3607" y="4757"/>
                  </a:lnTo>
                  <a:lnTo>
                    <a:pt x="3637" y="4747"/>
                  </a:lnTo>
                  <a:lnTo>
                    <a:pt x="3709" y="4737"/>
                  </a:lnTo>
                  <a:lnTo>
                    <a:pt x="3729" y="4727"/>
                  </a:lnTo>
                  <a:lnTo>
                    <a:pt x="3750" y="4716"/>
                  </a:lnTo>
                  <a:lnTo>
                    <a:pt x="3780" y="4706"/>
                  </a:lnTo>
                  <a:lnTo>
                    <a:pt x="3801" y="4697"/>
                  </a:lnTo>
                  <a:lnTo>
                    <a:pt x="3821" y="4686"/>
                  </a:lnTo>
                  <a:lnTo>
                    <a:pt x="3851" y="4676"/>
                  </a:lnTo>
                  <a:lnTo>
                    <a:pt x="3861" y="4665"/>
                  </a:lnTo>
                  <a:lnTo>
                    <a:pt x="3882" y="4655"/>
                  </a:lnTo>
                  <a:lnTo>
                    <a:pt x="3902" y="4645"/>
                  </a:lnTo>
                  <a:lnTo>
                    <a:pt x="3912" y="4635"/>
                  </a:lnTo>
                  <a:lnTo>
                    <a:pt x="3933" y="4625"/>
                  </a:lnTo>
                  <a:lnTo>
                    <a:pt x="3953" y="4614"/>
                  </a:lnTo>
                  <a:lnTo>
                    <a:pt x="3963" y="4605"/>
                  </a:lnTo>
                  <a:lnTo>
                    <a:pt x="3974" y="4594"/>
                  </a:lnTo>
                  <a:lnTo>
                    <a:pt x="3983" y="4584"/>
                  </a:lnTo>
                  <a:lnTo>
                    <a:pt x="3994" y="4574"/>
                  </a:lnTo>
                  <a:lnTo>
                    <a:pt x="4015" y="4564"/>
                  </a:lnTo>
                  <a:lnTo>
                    <a:pt x="4024" y="4554"/>
                  </a:lnTo>
                  <a:lnTo>
                    <a:pt x="4034" y="4543"/>
                  </a:lnTo>
                  <a:lnTo>
                    <a:pt x="4045" y="4522"/>
                  </a:lnTo>
                  <a:lnTo>
                    <a:pt x="4055" y="4513"/>
                  </a:lnTo>
                  <a:lnTo>
                    <a:pt x="4066" y="4503"/>
                  </a:lnTo>
                  <a:lnTo>
                    <a:pt x="4075" y="4492"/>
                  </a:lnTo>
                  <a:lnTo>
                    <a:pt x="4086" y="4482"/>
                  </a:lnTo>
                  <a:lnTo>
                    <a:pt x="4096" y="4462"/>
                  </a:lnTo>
                  <a:lnTo>
                    <a:pt x="4106" y="4452"/>
                  </a:lnTo>
                  <a:lnTo>
                    <a:pt x="4116" y="4441"/>
                  </a:lnTo>
                  <a:lnTo>
                    <a:pt x="4126" y="4421"/>
                  </a:lnTo>
                  <a:lnTo>
                    <a:pt x="4137" y="4411"/>
                  </a:lnTo>
                  <a:lnTo>
                    <a:pt x="4147" y="4390"/>
                  </a:lnTo>
                  <a:lnTo>
                    <a:pt x="4157" y="4349"/>
                  </a:lnTo>
                  <a:lnTo>
                    <a:pt x="4167" y="4330"/>
                  </a:lnTo>
                  <a:lnTo>
                    <a:pt x="4177" y="4309"/>
                  </a:lnTo>
                  <a:lnTo>
                    <a:pt x="4188" y="4268"/>
                  </a:lnTo>
                  <a:lnTo>
                    <a:pt x="4197" y="4238"/>
                  </a:lnTo>
                  <a:lnTo>
                    <a:pt x="4208" y="4187"/>
                  </a:lnTo>
                  <a:lnTo>
                    <a:pt x="4208" y="3994"/>
                  </a:lnTo>
                  <a:lnTo>
                    <a:pt x="4197" y="3932"/>
                  </a:lnTo>
                  <a:lnTo>
                    <a:pt x="4188" y="3911"/>
                  </a:lnTo>
                  <a:lnTo>
                    <a:pt x="4177" y="3881"/>
                  </a:lnTo>
                  <a:lnTo>
                    <a:pt x="4167" y="3860"/>
                  </a:lnTo>
                  <a:lnTo>
                    <a:pt x="4157" y="3840"/>
                  </a:lnTo>
                  <a:lnTo>
                    <a:pt x="4147" y="3810"/>
                  </a:lnTo>
                  <a:lnTo>
                    <a:pt x="4137" y="3800"/>
                  </a:lnTo>
                  <a:lnTo>
                    <a:pt x="4126" y="3779"/>
                  </a:lnTo>
                  <a:lnTo>
                    <a:pt x="4116" y="3770"/>
                  </a:lnTo>
                  <a:lnTo>
                    <a:pt x="4106" y="3749"/>
                  </a:lnTo>
                  <a:lnTo>
                    <a:pt x="4086" y="3749"/>
                  </a:lnTo>
                  <a:lnTo>
                    <a:pt x="4086" y="3718"/>
                  </a:lnTo>
                  <a:lnTo>
                    <a:pt x="4075" y="3708"/>
                  </a:lnTo>
                  <a:lnTo>
                    <a:pt x="4066" y="3698"/>
                  </a:lnTo>
                  <a:lnTo>
                    <a:pt x="4055" y="3687"/>
                  </a:lnTo>
                  <a:lnTo>
                    <a:pt x="4034" y="3687"/>
                  </a:lnTo>
                  <a:lnTo>
                    <a:pt x="4034" y="3667"/>
                  </a:lnTo>
                  <a:lnTo>
                    <a:pt x="4024" y="3657"/>
                  </a:lnTo>
                  <a:lnTo>
                    <a:pt x="4015" y="3647"/>
                  </a:lnTo>
                  <a:lnTo>
                    <a:pt x="4004" y="3637"/>
                  </a:lnTo>
                  <a:lnTo>
                    <a:pt x="3983" y="3627"/>
                  </a:lnTo>
                  <a:lnTo>
                    <a:pt x="3974" y="3616"/>
                  </a:lnTo>
                  <a:lnTo>
                    <a:pt x="3963" y="3606"/>
                  </a:lnTo>
                  <a:lnTo>
                    <a:pt x="3943" y="3595"/>
                  </a:lnTo>
                  <a:lnTo>
                    <a:pt x="3933" y="3586"/>
                  </a:lnTo>
                  <a:lnTo>
                    <a:pt x="3923" y="3576"/>
                  </a:lnTo>
                  <a:lnTo>
                    <a:pt x="3902" y="3565"/>
                  </a:lnTo>
                  <a:lnTo>
                    <a:pt x="3882" y="3555"/>
                  </a:lnTo>
                  <a:lnTo>
                    <a:pt x="3861" y="3545"/>
                  </a:lnTo>
                  <a:lnTo>
                    <a:pt x="3851" y="3535"/>
                  </a:lnTo>
                  <a:lnTo>
                    <a:pt x="3841" y="3525"/>
                  </a:lnTo>
                  <a:lnTo>
                    <a:pt x="3821" y="3514"/>
                  </a:lnTo>
                  <a:lnTo>
                    <a:pt x="3790" y="3505"/>
                  </a:lnTo>
                  <a:lnTo>
                    <a:pt x="3769" y="3494"/>
                  </a:lnTo>
                  <a:lnTo>
                    <a:pt x="3750" y="3484"/>
                  </a:lnTo>
                  <a:lnTo>
                    <a:pt x="3739" y="3473"/>
                  </a:lnTo>
                  <a:lnTo>
                    <a:pt x="3718" y="3463"/>
                  </a:lnTo>
                  <a:lnTo>
                    <a:pt x="3688" y="3454"/>
                  </a:lnTo>
                  <a:lnTo>
                    <a:pt x="3647" y="3443"/>
                  </a:lnTo>
                  <a:lnTo>
                    <a:pt x="3628" y="3433"/>
                  </a:lnTo>
                  <a:lnTo>
                    <a:pt x="3607" y="3422"/>
                  </a:lnTo>
                  <a:lnTo>
                    <a:pt x="3576" y="3413"/>
                  </a:lnTo>
                  <a:lnTo>
                    <a:pt x="3556" y="3402"/>
                  </a:lnTo>
                  <a:lnTo>
                    <a:pt x="3495" y="3392"/>
                  </a:lnTo>
                  <a:lnTo>
                    <a:pt x="3464" y="3382"/>
                  </a:lnTo>
                  <a:lnTo>
                    <a:pt x="3433" y="3372"/>
                  </a:lnTo>
                  <a:lnTo>
                    <a:pt x="3393" y="3362"/>
                  </a:lnTo>
                  <a:lnTo>
                    <a:pt x="3352" y="3351"/>
                  </a:lnTo>
                  <a:lnTo>
                    <a:pt x="3322" y="3341"/>
                  </a:lnTo>
                  <a:lnTo>
                    <a:pt x="3230" y="3332"/>
                  </a:lnTo>
                  <a:lnTo>
                    <a:pt x="3169" y="3321"/>
                  </a:lnTo>
                  <a:lnTo>
                    <a:pt x="3169" y="3311"/>
                  </a:lnTo>
                  <a:lnTo>
                    <a:pt x="3179" y="3300"/>
                  </a:lnTo>
                  <a:lnTo>
                    <a:pt x="3220" y="3290"/>
                  </a:lnTo>
                  <a:lnTo>
                    <a:pt x="3230" y="3280"/>
                  </a:lnTo>
                  <a:lnTo>
                    <a:pt x="3260" y="3270"/>
                  </a:lnTo>
                  <a:lnTo>
                    <a:pt x="3281" y="3260"/>
                  </a:lnTo>
                  <a:lnTo>
                    <a:pt x="3301" y="3249"/>
                  </a:lnTo>
                  <a:lnTo>
                    <a:pt x="3352" y="3240"/>
                  </a:lnTo>
                  <a:lnTo>
                    <a:pt x="3393" y="3229"/>
                  </a:lnTo>
                  <a:lnTo>
                    <a:pt x="3423" y="3219"/>
                  </a:lnTo>
                  <a:lnTo>
                    <a:pt x="3454" y="3209"/>
                  </a:lnTo>
                  <a:lnTo>
                    <a:pt x="3504" y="3198"/>
                  </a:lnTo>
                  <a:lnTo>
                    <a:pt x="3504" y="3229"/>
                  </a:lnTo>
                  <a:lnTo>
                    <a:pt x="3515" y="3240"/>
                  </a:lnTo>
                  <a:lnTo>
                    <a:pt x="3536" y="3249"/>
                  </a:lnTo>
                  <a:lnTo>
                    <a:pt x="3545" y="3260"/>
                  </a:lnTo>
                  <a:lnTo>
                    <a:pt x="3566" y="3270"/>
                  </a:lnTo>
                  <a:lnTo>
                    <a:pt x="3576" y="3280"/>
                  </a:lnTo>
                  <a:lnTo>
                    <a:pt x="3607" y="3290"/>
                  </a:lnTo>
                  <a:lnTo>
                    <a:pt x="3851" y="3290"/>
                  </a:lnTo>
                  <a:lnTo>
                    <a:pt x="3902" y="3280"/>
                  </a:lnTo>
                  <a:lnTo>
                    <a:pt x="3943" y="3270"/>
                  </a:lnTo>
                  <a:lnTo>
                    <a:pt x="3983" y="3260"/>
                  </a:lnTo>
                  <a:lnTo>
                    <a:pt x="4024" y="3249"/>
                  </a:lnTo>
                  <a:lnTo>
                    <a:pt x="4086" y="3240"/>
                  </a:lnTo>
                  <a:lnTo>
                    <a:pt x="4116" y="3229"/>
                  </a:lnTo>
                  <a:lnTo>
                    <a:pt x="4147" y="3219"/>
                  </a:lnTo>
                  <a:lnTo>
                    <a:pt x="4177" y="3209"/>
                  </a:lnTo>
                  <a:lnTo>
                    <a:pt x="4197" y="3198"/>
                  </a:lnTo>
                  <a:lnTo>
                    <a:pt x="4239" y="3189"/>
                  </a:lnTo>
                  <a:lnTo>
                    <a:pt x="4289" y="3178"/>
                  </a:lnTo>
                  <a:lnTo>
                    <a:pt x="4310" y="3168"/>
                  </a:lnTo>
                  <a:lnTo>
                    <a:pt x="4340" y="3157"/>
                  </a:lnTo>
                  <a:lnTo>
                    <a:pt x="4370" y="3148"/>
                  </a:lnTo>
                  <a:lnTo>
                    <a:pt x="4391" y="3138"/>
                  </a:lnTo>
                  <a:lnTo>
                    <a:pt x="4422" y="3127"/>
                  </a:lnTo>
                  <a:lnTo>
                    <a:pt x="4462" y="3117"/>
                  </a:lnTo>
                  <a:lnTo>
                    <a:pt x="4493" y="3107"/>
                  </a:lnTo>
                  <a:lnTo>
                    <a:pt x="4513" y="3097"/>
                  </a:lnTo>
                  <a:lnTo>
                    <a:pt x="4544" y="3087"/>
                  </a:lnTo>
                  <a:lnTo>
                    <a:pt x="4564" y="3076"/>
                  </a:lnTo>
                  <a:lnTo>
                    <a:pt x="4605" y="3067"/>
                  </a:lnTo>
                  <a:lnTo>
                    <a:pt x="4635" y="3056"/>
                  </a:lnTo>
                  <a:lnTo>
                    <a:pt x="4656" y="3046"/>
                  </a:lnTo>
                  <a:lnTo>
                    <a:pt x="4687" y="3035"/>
                  </a:lnTo>
                  <a:lnTo>
                    <a:pt x="4707" y="3025"/>
                  </a:lnTo>
                  <a:lnTo>
                    <a:pt x="4727" y="3016"/>
                  </a:lnTo>
                  <a:lnTo>
                    <a:pt x="4778" y="3005"/>
                  </a:lnTo>
                  <a:lnTo>
                    <a:pt x="4799" y="2995"/>
                  </a:lnTo>
                  <a:lnTo>
                    <a:pt x="4829" y="2984"/>
                  </a:lnTo>
                  <a:lnTo>
                    <a:pt x="4849" y="2975"/>
                  </a:lnTo>
                  <a:lnTo>
                    <a:pt x="4881" y="2965"/>
                  </a:lnTo>
                  <a:lnTo>
                    <a:pt x="4900" y="2954"/>
                  </a:lnTo>
                  <a:lnTo>
                    <a:pt x="4952" y="2944"/>
                  </a:lnTo>
                  <a:lnTo>
                    <a:pt x="4972" y="2933"/>
                  </a:lnTo>
                  <a:lnTo>
                    <a:pt x="5003" y="2924"/>
                  </a:lnTo>
                  <a:lnTo>
                    <a:pt x="5022" y="2913"/>
                  </a:lnTo>
                  <a:lnTo>
                    <a:pt x="5054" y="2903"/>
                  </a:lnTo>
                  <a:lnTo>
                    <a:pt x="5094" y="2893"/>
                  </a:lnTo>
                  <a:lnTo>
                    <a:pt x="5125" y="2883"/>
                  </a:lnTo>
                  <a:lnTo>
                    <a:pt x="5155" y="2873"/>
                  </a:lnTo>
                  <a:lnTo>
                    <a:pt x="5177" y="2863"/>
                  </a:lnTo>
                  <a:lnTo>
                    <a:pt x="5165" y="2883"/>
                  </a:lnTo>
                  <a:lnTo>
                    <a:pt x="5155" y="2903"/>
                  </a:lnTo>
                  <a:lnTo>
                    <a:pt x="5146" y="2924"/>
                  </a:lnTo>
                  <a:lnTo>
                    <a:pt x="5135" y="2944"/>
                  </a:lnTo>
                  <a:lnTo>
                    <a:pt x="5125" y="2975"/>
                  </a:lnTo>
                  <a:lnTo>
                    <a:pt x="5114" y="3016"/>
                  </a:lnTo>
                  <a:lnTo>
                    <a:pt x="5114" y="3097"/>
                  </a:lnTo>
                  <a:lnTo>
                    <a:pt x="5125" y="3117"/>
                  </a:lnTo>
                  <a:lnTo>
                    <a:pt x="5135" y="3138"/>
                  </a:lnTo>
                  <a:lnTo>
                    <a:pt x="5146" y="3148"/>
                  </a:lnTo>
                  <a:lnTo>
                    <a:pt x="5155" y="3157"/>
                  </a:lnTo>
                  <a:lnTo>
                    <a:pt x="5165" y="3168"/>
                  </a:lnTo>
                  <a:lnTo>
                    <a:pt x="5176" y="3178"/>
                  </a:lnTo>
                  <a:lnTo>
                    <a:pt x="5227" y="3189"/>
                  </a:lnTo>
                  <a:lnTo>
                    <a:pt x="5379" y="3189"/>
                  </a:lnTo>
                  <a:lnTo>
                    <a:pt x="5471" y="3178"/>
                  </a:lnTo>
                  <a:lnTo>
                    <a:pt x="5512" y="3168"/>
                  </a:lnTo>
                  <a:lnTo>
                    <a:pt x="5552" y="3157"/>
                  </a:lnTo>
                  <a:lnTo>
                    <a:pt x="5584" y="3148"/>
                  </a:lnTo>
                  <a:lnTo>
                    <a:pt x="5614" y="3138"/>
                  </a:lnTo>
                  <a:lnTo>
                    <a:pt x="5644" y="3127"/>
                  </a:lnTo>
                  <a:lnTo>
                    <a:pt x="5695" y="3117"/>
                  </a:lnTo>
                  <a:lnTo>
                    <a:pt x="5726" y="3107"/>
                  </a:lnTo>
                  <a:lnTo>
                    <a:pt x="5757" y="3097"/>
                  </a:lnTo>
                  <a:lnTo>
                    <a:pt x="5777" y="3087"/>
                  </a:lnTo>
                  <a:lnTo>
                    <a:pt x="5807" y="3076"/>
                  </a:lnTo>
                  <a:lnTo>
                    <a:pt x="5848" y="3067"/>
                  </a:lnTo>
                  <a:lnTo>
                    <a:pt x="5879" y="3056"/>
                  </a:lnTo>
                  <a:lnTo>
                    <a:pt x="5909" y="3046"/>
                  </a:lnTo>
                  <a:lnTo>
                    <a:pt x="5930" y="3035"/>
                  </a:lnTo>
                  <a:lnTo>
                    <a:pt x="5950" y="3025"/>
                  </a:lnTo>
                  <a:lnTo>
                    <a:pt x="5980" y="3016"/>
                  </a:lnTo>
                  <a:lnTo>
                    <a:pt x="6021" y="3005"/>
                  </a:lnTo>
                  <a:lnTo>
                    <a:pt x="6042" y="2995"/>
                  </a:lnTo>
                  <a:lnTo>
                    <a:pt x="6072" y="2984"/>
                  </a:lnTo>
                  <a:lnTo>
                    <a:pt x="6093" y="2975"/>
                  </a:lnTo>
                  <a:lnTo>
                    <a:pt x="6113" y="2965"/>
                  </a:lnTo>
                  <a:lnTo>
                    <a:pt x="6144" y="2954"/>
                  </a:lnTo>
                  <a:lnTo>
                    <a:pt x="6185" y="2944"/>
                  </a:lnTo>
                  <a:lnTo>
                    <a:pt x="6215" y="2933"/>
                  </a:lnTo>
                  <a:lnTo>
                    <a:pt x="6236" y="2924"/>
                  </a:lnTo>
                  <a:lnTo>
                    <a:pt x="6266" y="2913"/>
                  </a:lnTo>
                  <a:lnTo>
                    <a:pt x="6276" y="2903"/>
                  </a:lnTo>
                  <a:lnTo>
                    <a:pt x="6327" y="2893"/>
                  </a:lnTo>
                  <a:lnTo>
                    <a:pt x="6358" y="2883"/>
                  </a:lnTo>
                  <a:lnTo>
                    <a:pt x="6388" y="2873"/>
                  </a:lnTo>
                  <a:lnTo>
                    <a:pt x="6409" y="2862"/>
                  </a:lnTo>
                  <a:lnTo>
                    <a:pt x="6409" y="2883"/>
                  </a:lnTo>
                  <a:lnTo>
                    <a:pt x="6388" y="2883"/>
                  </a:lnTo>
                  <a:lnTo>
                    <a:pt x="6378" y="2903"/>
                  </a:lnTo>
                  <a:lnTo>
                    <a:pt x="6367" y="2924"/>
                  </a:lnTo>
                  <a:lnTo>
                    <a:pt x="6358" y="2933"/>
                  </a:lnTo>
                  <a:lnTo>
                    <a:pt x="6347" y="2954"/>
                  </a:lnTo>
                  <a:lnTo>
                    <a:pt x="6337" y="2965"/>
                  </a:lnTo>
                  <a:lnTo>
                    <a:pt x="6327" y="2984"/>
                  </a:lnTo>
                  <a:lnTo>
                    <a:pt x="6317" y="3016"/>
                  </a:lnTo>
                  <a:lnTo>
                    <a:pt x="6307" y="3046"/>
                  </a:lnTo>
                  <a:lnTo>
                    <a:pt x="6296" y="3076"/>
                  </a:lnTo>
                  <a:lnTo>
                    <a:pt x="6296" y="3148"/>
                  </a:lnTo>
                  <a:lnTo>
                    <a:pt x="6307" y="3178"/>
                  </a:lnTo>
                  <a:lnTo>
                    <a:pt x="6317" y="3198"/>
                  </a:lnTo>
                  <a:lnTo>
                    <a:pt x="6327" y="3209"/>
                  </a:lnTo>
                  <a:lnTo>
                    <a:pt x="6347" y="3219"/>
                  </a:lnTo>
                  <a:lnTo>
                    <a:pt x="6358" y="3229"/>
                  </a:lnTo>
                  <a:lnTo>
                    <a:pt x="6388" y="3240"/>
                  </a:lnTo>
                  <a:lnTo>
                    <a:pt x="6450" y="3249"/>
                  </a:lnTo>
                  <a:lnTo>
                    <a:pt x="6623" y="3249"/>
                  </a:lnTo>
                  <a:lnTo>
                    <a:pt x="6745" y="3240"/>
                  </a:lnTo>
                  <a:lnTo>
                    <a:pt x="6796" y="3229"/>
                  </a:lnTo>
                  <a:lnTo>
                    <a:pt x="6837" y="3219"/>
                  </a:lnTo>
                  <a:lnTo>
                    <a:pt x="6877" y="3209"/>
                  </a:lnTo>
                  <a:lnTo>
                    <a:pt x="6908" y="3198"/>
                  </a:lnTo>
                  <a:lnTo>
                    <a:pt x="6948" y="3189"/>
                  </a:lnTo>
                  <a:lnTo>
                    <a:pt x="7010" y="3178"/>
                  </a:lnTo>
                  <a:lnTo>
                    <a:pt x="7051" y="3168"/>
                  </a:lnTo>
                  <a:lnTo>
                    <a:pt x="7081" y="3157"/>
                  </a:lnTo>
                  <a:lnTo>
                    <a:pt x="7111" y="3148"/>
                  </a:lnTo>
                  <a:lnTo>
                    <a:pt x="7132" y="3138"/>
                  </a:lnTo>
                  <a:lnTo>
                    <a:pt x="7162" y="3127"/>
                  </a:lnTo>
                  <a:lnTo>
                    <a:pt x="7224" y="3117"/>
                  </a:lnTo>
                  <a:lnTo>
                    <a:pt x="7244" y="3107"/>
                  </a:lnTo>
                  <a:lnTo>
                    <a:pt x="7275" y="3097"/>
                  </a:lnTo>
                  <a:lnTo>
                    <a:pt x="7305" y="3087"/>
                  </a:lnTo>
                  <a:lnTo>
                    <a:pt x="7325" y="3076"/>
                  </a:lnTo>
                  <a:lnTo>
                    <a:pt x="7376" y="3067"/>
                  </a:lnTo>
                  <a:lnTo>
                    <a:pt x="7407" y="3056"/>
                  </a:lnTo>
                  <a:lnTo>
                    <a:pt x="7427" y="3046"/>
                  </a:lnTo>
                  <a:lnTo>
                    <a:pt x="7458" y="3035"/>
                  </a:lnTo>
                  <a:lnTo>
                    <a:pt x="7478" y="3025"/>
                  </a:lnTo>
                  <a:lnTo>
                    <a:pt x="7509" y="3016"/>
                  </a:lnTo>
                  <a:lnTo>
                    <a:pt x="7549" y="3005"/>
                  </a:lnTo>
                  <a:lnTo>
                    <a:pt x="7581" y="2995"/>
                  </a:lnTo>
                  <a:lnTo>
                    <a:pt x="7600" y="2984"/>
                  </a:lnTo>
                  <a:lnTo>
                    <a:pt x="7631" y="2975"/>
                  </a:lnTo>
                  <a:lnTo>
                    <a:pt x="7652" y="2965"/>
                  </a:lnTo>
                  <a:lnTo>
                    <a:pt x="7682" y="2954"/>
                  </a:lnTo>
                  <a:lnTo>
                    <a:pt x="7723" y="2944"/>
                  </a:lnTo>
                  <a:lnTo>
                    <a:pt x="7754" y="2933"/>
                  </a:lnTo>
                  <a:lnTo>
                    <a:pt x="7774" y="2924"/>
                  </a:lnTo>
                  <a:lnTo>
                    <a:pt x="7804" y="2913"/>
                  </a:lnTo>
                  <a:lnTo>
                    <a:pt x="7825" y="2903"/>
                  </a:lnTo>
                  <a:lnTo>
                    <a:pt x="7865" y="2893"/>
                  </a:lnTo>
                  <a:lnTo>
                    <a:pt x="7896" y="2883"/>
                  </a:lnTo>
                  <a:lnTo>
                    <a:pt x="7927" y="2873"/>
                  </a:lnTo>
                  <a:lnTo>
                    <a:pt x="7947" y="2862"/>
                  </a:lnTo>
                  <a:lnTo>
                    <a:pt x="7977" y="2852"/>
                  </a:lnTo>
                  <a:lnTo>
                    <a:pt x="7998" y="2843"/>
                  </a:lnTo>
                  <a:lnTo>
                    <a:pt x="8049" y="2832"/>
                  </a:lnTo>
                  <a:lnTo>
                    <a:pt x="8039" y="2883"/>
                  </a:lnTo>
                  <a:lnTo>
                    <a:pt x="8028" y="2913"/>
                  </a:lnTo>
                  <a:lnTo>
                    <a:pt x="8028" y="2984"/>
                  </a:lnTo>
                  <a:lnTo>
                    <a:pt x="8039" y="3005"/>
                  </a:lnTo>
                  <a:lnTo>
                    <a:pt x="8049" y="3035"/>
                  </a:lnTo>
                  <a:lnTo>
                    <a:pt x="8059" y="3046"/>
                  </a:lnTo>
                  <a:lnTo>
                    <a:pt x="8069" y="3056"/>
                  </a:lnTo>
                  <a:lnTo>
                    <a:pt x="8090" y="3067"/>
                  </a:lnTo>
                  <a:lnTo>
                    <a:pt x="8141" y="3076"/>
                  </a:lnTo>
                  <a:lnTo>
                    <a:pt x="8344" y="3076"/>
                  </a:lnTo>
                  <a:lnTo>
                    <a:pt x="8447" y="3067"/>
                  </a:lnTo>
                  <a:lnTo>
                    <a:pt x="8498" y="3056"/>
                  </a:lnTo>
                  <a:lnTo>
                    <a:pt x="8538" y="3046"/>
                  </a:lnTo>
                  <a:lnTo>
                    <a:pt x="8569" y="3035"/>
                  </a:lnTo>
                  <a:lnTo>
                    <a:pt x="8609" y="3025"/>
                  </a:lnTo>
                  <a:lnTo>
                    <a:pt x="8640" y="3016"/>
                  </a:lnTo>
                  <a:lnTo>
                    <a:pt x="8712" y="3005"/>
                  </a:lnTo>
                  <a:lnTo>
                    <a:pt x="8742" y="2995"/>
                  </a:lnTo>
                  <a:lnTo>
                    <a:pt x="8772" y="2984"/>
                  </a:lnTo>
                  <a:lnTo>
                    <a:pt x="8802" y="2975"/>
                  </a:lnTo>
                  <a:lnTo>
                    <a:pt x="8834" y="2965"/>
                  </a:lnTo>
                  <a:lnTo>
                    <a:pt x="8864" y="2954"/>
                  </a:lnTo>
                  <a:lnTo>
                    <a:pt x="8915" y="2944"/>
                  </a:lnTo>
                  <a:lnTo>
                    <a:pt x="8945" y="2933"/>
                  </a:lnTo>
                  <a:lnTo>
                    <a:pt x="8977" y="2924"/>
                  </a:lnTo>
                  <a:lnTo>
                    <a:pt x="8996" y="2913"/>
                  </a:lnTo>
                  <a:lnTo>
                    <a:pt x="9027" y="2903"/>
                  </a:lnTo>
                  <a:lnTo>
                    <a:pt x="9078" y="2893"/>
                  </a:lnTo>
                  <a:lnTo>
                    <a:pt x="9108" y="2883"/>
                  </a:lnTo>
                  <a:lnTo>
                    <a:pt x="9139" y="2873"/>
                  </a:lnTo>
                  <a:lnTo>
                    <a:pt x="9159" y="2862"/>
                  </a:lnTo>
                  <a:lnTo>
                    <a:pt x="9190" y="2852"/>
                  </a:lnTo>
                  <a:lnTo>
                    <a:pt x="9210" y="2843"/>
                  </a:lnTo>
                  <a:lnTo>
                    <a:pt x="9261" y="2832"/>
                  </a:lnTo>
                  <a:lnTo>
                    <a:pt x="9292" y="2822"/>
                  </a:lnTo>
                  <a:lnTo>
                    <a:pt x="9323" y="2811"/>
                  </a:lnTo>
                  <a:lnTo>
                    <a:pt x="9343" y="2802"/>
                  </a:lnTo>
                  <a:lnTo>
                    <a:pt x="9373" y="2791"/>
                  </a:lnTo>
                  <a:lnTo>
                    <a:pt x="9394" y="2781"/>
                  </a:lnTo>
                  <a:lnTo>
                    <a:pt x="9445" y="2771"/>
                  </a:lnTo>
                  <a:lnTo>
                    <a:pt x="9475" y="2760"/>
                  </a:lnTo>
                  <a:lnTo>
                    <a:pt x="9496" y="2751"/>
                  </a:lnTo>
                  <a:lnTo>
                    <a:pt x="9526" y="2740"/>
                  </a:lnTo>
                  <a:lnTo>
                    <a:pt x="9546" y="2730"/>
                  </a:lnTo>
                  <a:lnTo>
                    <a:pt x="9608" y="2720"/>
                  </a:lnTo>
                  <a:lnTo>
                    <a:pt x="9638" y="2710"/>
                  </a:lnTo>
                  <a:lnTo>
                    <a:pt x="9659" y="2700"/>
                  </a:lnTo>
                  <a:lnTo>
                    <a:pt x="9689" y="2689"/>
                  </a:lnTo>
                  <a:lnTo>
                    <a:pt x="9719" y="2679"/>
                  </a:lnTo>
                  <a:lnTo>
                    <a:pt x="9751" y="2668"/>
                  </a:lnTo>
                  <a:lnTo>
                    <a:pt x="9802" y="2659"/>
                  </a:lnTo>
                  <a:lnTo>
                    <a:pt x="9832" y="2649"/>
                  </a:lnTo>
                  <a:lnTo>
                    <a:pt x="9822" y="2668"/>
                  </a:lnTo>
                  <a:lnTo>
                    <a:pt x="9811" y="2679"/>
                  </a:lnTo>
                  <a:lnTo>
                    <a:pt x="9802" y="2689"/>
                  </a:lnTo>
                  <a:lnTo>
                    <a:pt x="9791" y="2700"/>
                  </a:lnTo>
                  <a:lnTo>
                    <a:pt x="9771" y="2710"/>
                  </a:lnTo>
                  <a:lnTo>
                    <a:pt x="9760" y="2730"/>
                  </a:lnTo>
                  <a:lnTo>
                    <a:pt x="9751" y="2740"/>
                  </a:lnTo>
                  <a:lnTo>
                    <a:pt x="9740" y="2760"/>
                  </a:lnTo>
                  <a:lnTo>
                    <a:pt x="9719" y="2771"/>
                  </a:lnTo>
                  <a:lnTo>
                    <a:pt x="9710" y="2802"/>
                  </a:lnTo>
                  <a:lnTo>
                    <a:pt x="9700" y="2822"/>
                  </a:lnTo>
                  <a:lnTo>
                    <a:pt x="9689" y="2843"/>
                  </a:lnTo>
                  <a:lnTo>
                    <a:pt x="9679" y="2883"/>
                  </a:lnTo>
                  <a:lnTo>
                    <a:pt x="9679" y="2944"/>
                  </a:lnTo>
                  <a:lnTo>
                    <a:pt x="9689" y="2975"/>
                  </a:lnTo>
                  <a:lnTo>
                    <a:pt x="9700" y="2995"/>
                  </a:lnTo>
                  <a:lnTo>
                    <a:pt x="9710" y="3005"/>
                  </a:lnTo>
                  <a:lnTo>
                    <a:pt x="9719" y="3016"/>
                  </a:lnTo>
                  <a:lnTo>
                    <a:pt x="9730" y="3025"/>
                  </a:lnTo>
                  <a:lnTo>
                    <a:pt x="9740" y="3035"/>
                  </a:lnTo>
                  <a:lnTo>
                    <a:pt x="9760" y="3046"/>
                  </a:lnTo>
                  <a:lnTo>
                    <a:pt x="9771" y="3056"/>
                  </a:lnTo>
                  <a:lnTo>
                    <a:pt x="9791" y="3067"/>
                  </a:lnTo>
                  <a:lnTo>
                    <a:pt x="9832" y="3076"/>
                  </a:lnTo>
                  <a:lnTo>
                    <a:pt x="9883" y="3087"/>
                  </a:lnTo>
                  <a:lnTo>
                    <a:pt x="9944" y="3097"/>
                  </a:lnTo>
                  <a:lnTo>
                    <a:pt x="10076" y="3097"/>
                  </a:lnTo>
                  <a:lnTo>
                    <a:pt x="10138" y="3087"/>
                  </a:lnTo>
                  <a:lnTo>
                    <a:pt x="10189" y="3076"/>
                  </a:lnTo>
                  <a:lnTo>
                    <a:pt x="10249" y="3067"/>
                  </a:lnTo>
                  <a:lnTo>
                    <a:pt x="10281" y="3056"/>
                  </a:lnTo>
                  <a:lnTo>
                    <a:pt x="10311" y="3046"/>
                  </a:lnTo>
                  <a:lnTo>
                    <a:pt x="10341" y="3035"/>
                  </a:lnTo>
                  <a:lnTo>
                    <a:pt x="10362" y="3025"/>
                  </a:lnTo>
                  <a:lnTo>
                    <a:pt x="10382" y="3016"/>
                  </a:lnTo>
                  <a:lnTo>
                    <a:pt x="10433" y="3005"/>
                  </a:lnTo>
                  <a:lnTo>
                    <a:pt x="10463" y="2995"/>
                  </a:lnTo>
                  <a:lnTo>
                    <a:pt x="10484" y="2984"/>
                  </a:lnTo>
                  <a:lnTo>
                    <a:pt x="10514" y="2975"/>
                  </a:lnTo>
                  <a:lnTo>
                    <a:pt x="10525" y="2965"/>
                  </a:lnTo>
                  <a:lnTo>
                    <a:pt x="10555" y="2954"/>
                  </a:lnTo>
                  <a:lnTo>
                    <a:pt x="10606" y="2944"/>
                  </a:lnTo>
                  <a:lnTo>
                    <a:pt x="10636" y="2933"/>
                  </a:lnTo>
                  <a:lnTo>
                    <a:pt x="10668" y="2924"/>
                  </a:lnTo>
                  <a:lnTo>
                    <a:pt x="10698" y="2913"/>
                  </a:lnTo>
                  <a:lnTo>
                    <a:pt x="10728" y="2903"/>
                  </a:lnTo>
                  <a:lnTo>
                    <a:pt x="10790" y="2893"/>
                  </a:lnTo>
                  <a:lnTo>
                    <a:pt x="10830" y="2883"/>
                  </a:lnTo>
                  <a:lnTo>
                    <a:pt x="10871" y="2873"/>
                  </a:lnTo>
                  <a:lnTo>
                    <a:pt x="10912" y="2862"/>
                  </a:lnTo>
                  <a:lnTo>
                    <a:pt x="10922" y="2883"/>
                  </a:lnTo>
                  <a:lnTo>
                    <a:pt x="10933" y="2944"/>
                  </a:lnTo>
                  <a:lnTo>
                    <a:pt x="10942" y="2965"/>
                  </a:lnTo>
                  <a:lnTo>
                    <a:pt x="10953" y="2984"/>
                  </a:lnTo>
                  <a:lnTo>
                    <a:pt x="10963" y="3005"/>
                  </a:lnTo>
                  <a:lnTo>
                    <a:pt x="10983" y="3005"/>
                  </a:lnTo>
                  <a:lnTo>
                    <a:pt x="10983" y="3035"/>
                  </a:lnTo>
                  <a:lnTo>
                    <a:pt x="11004" y="3046"/>
                  </a:lnTo>
                  <a:lnTo>
                    <a:pt x="11014" y="3056"/>
                  </a:lnTo>
                  <a:lnTo>
                    <a:pt x="11034" y="3067"/>
                  </a:lnTo>
                  <a:lnTo>
                    <a:pt x="11064" y="3076"/>
                  </a:lnTo>
                  <a:lnTo>
                    <a:pt x="11095" y="3087"/>
                  </a:lnTo>
                  <a:lnTo>
                    <a:pt x="11126" y="3097"/>
                  </a:lnTo>
                  <a:lnTo>
                    <a:pt x="11380" y="3097"/>
                  </a:lnTo>
                  <a:lnTo>
                    <a:pt x="11442" y="3087"/>
                  </a:lnTo>
                  <a:lnTo>
                    <a:pt x="11483" y="3076"/>
                  </a:lnTo>
                  <a:lnTo>
                    <a:pt x="11564" y="3067"/>
                  </a:lnTo>
                  <a:lnTo>
                    <a:pt x="11605" y="3056"/>
                  </a:lnTo>
                  <a:lnTo>
                    <a:pt x="11635" y="3046"/>
                  </a:lnTo>
                  <a:lnTo>
                    <a:pt x="11676" y="3035"/>
                  </a:lnTo>
                  <a:lnTo>
                    <a:pt x="11707" y="3025"/>
                  </a:lnTo>
                  <a:lnTo>
                    <a:pt x="11737" y="3016"/>
                  </a:lnTo>
                  <a:lnTo>
                    <a:pt x="11788" y="3005"/>
                  </a:lnTo>
                  <a:lnTo>
                    <a:pt x="11829" y="2995"/>
                  </a:lnTo>
                  <a:lnTo>
                    <a:pt x="11849" y="2984"/>
                  </a:lnTo>
                  <a:lnTo>
                    <a:pt x="11880" y="2975"/>
                  </a:lnTo>
                  <a:lnTo>
                    <a:pt x="11910" y="2965"/>
                  </a:lnTo>
                  <a:lnTo>
                    <a:pt x="11931" y="2954"/>
                  </a:lnTo>
                  <a:lnTo>
                    <a:pt x="11981" y="2944"/>
                  </a:lnTo>
                  <a:lnTo>
                    <a:pt x="12013" y="2933"/>
                  </a:lnTo>
                  <a:lnTo>
                    <a:pt x="12032" y="2924"/>
                  </a:lnTo>
                  <a:lnTo>
                    <a:pt x="12064" y="2913"/>
                  </a:lnTo>
                  <a:lnTo>
                    <a:pt x="12084" y="2903"/>
                  </a:lnTo>
                  <a:lnTo>
                    <a:pt x="12135" y="2893"/>
                  </a:lnTo>
                  <a:lnTo>
                    <a:pt x="12165" y="2883"/>
                  </a:lnTo>
                  <a:lnTo>
                    <a:pt x="12195" y="2873"/>
                  </a:lnTo>
                  <a:lnTo>
                    <a:pt x="12216" y="2862"/>
                  </a:lnTo>
                  <a:lnTo>
                    <a:pt x="12246" y="2852"/>
                  </a:lnTo>
                  <a:lnTo>
                    <a:pt x="12246" y="2995"/>
                  </a:lnTo>
                  <a:lnTo>
                    <a:pt x="12257" y="3016"/>
                  </a:lnTo>
                  <a:lnTo>
                    <a:pt x="12267" y="3035"/>
                  </a:lnTo>
                  <a:lnTo>
                    <a:pt x="12278" y="3056"/>
                  </a:lnTo>
                  <a:lnTo>
                    <a:pt x="12287" y="3067"/>
                  </a:lnTo>
                  <a:lnTo>
                    <a:pt x="12297" y="3076"/>
                  </a:lnTo>
                  <a:lnTo>
                    <a:pt x="12308" y="3087"/>
                  </a:lnTo>
                  <a:lnTo>
                    <a:pt x="12318" y="3097"/>
                  </a:lnTo>
                  <a:lnTo>
                    <a:pt x="12328" y="3107"/>
                  </a:lnTo>
                  <a:lnTo>
                    <a:pt x="12338" y="3117"/>
                  </a:lnTo>
                  <a:lnTo>
                    <a:pt x="12359" y="3127"/>
                  </a:lnTo>
                  <a:lnTo>
                    <a:pt x="12379" y="3138"/>
                  </a:lnTo>
                  <a:lnTo>
                    <a:pt x="12400" y="3148"/>
                  </a:lnTo>
                  <a:lnTo>
                    <a:pt x="12410" y="3157"/>
                  </a:lnTo>
                  <a:lnTo>
                    <a:pt x="12400" y="3168"/>
                  </a:lnTo>
                  <a:lnTo>
                    <a:pt x="12389" y="3178"/>
                  </a:lnTo>
                  <a:lnTo>
                    <a:pt x="12379" y="3189"/>
                  </a:lnTo>
                  <a:lnTo>
                    <a:pt x="12368" y="3198"/>
                  </a:lnTo>
                  <a:lnTo>
                    <a:pt x="12359" y="3219"/>
                  </a:lnTo>
                  <a:lnTo>
                    <a:pt x="12348" y="3229"/>
                  </a:lnTo>
                  <a:lnTo>
                    <a:pt x="12338" y="3249"/>
                  </a:lnTo>
                  <a:lnTo>
                    <a:pt x="12328" y="3260"/>
                  </a:lnTo>
                  <a:lnTo>
                    <a:pt x="12318" y="3270"/>
                  </a:lnTo>
                  <a:lnTo>
                    <a:pt x="12308" y="3280"/>
                  </a:lnTo>
                  <a:lnTo>
                    <a:pt x="12297" y="3300"/>
                  </a:lnTo>
                  <a:lnTo>
                    <a:pt x="12287" y="3321"/>
                  </a:lnTo>
                  <a:lnTo>
                    <a:pt x="12278" y="3332"/>
                  </a:lnTo>
                  <a:lnTo>
                    <a:pt x="12267" y="3341"/>
                  </a:lnTo>
                  <a:lnTo>
                    <a:pt x="12257" y="3351"/>
                  </a:lnTo>
                  <a:lnTo>
                    <a:pt x="12246" y="3362"/>
                  </a:lnTo>
                  <a:lnTo>
                    <a:pt x="12237" y="3392"/>
                  </a:lnTo>
                  <a:lnTo>
                    <a:pt x="12226" y="3402"/>
                  </a:lnTo>
                  <a:lnTo>
                    <a:pt x="12216" y="3413"/>
                  </a:lnTo>
                  <a:lnTo>
                    <a:pt x="12206" y="3433"/>
                  </a:lnTo>
                  <a:lnTo>
                    <a:pt x="12195" y="3443"/>
                  </a:lnTo>
                  <a:lnTo>
                    <a:pt x="12186" y="3463"/>
                  </a:lnTo>
                  <a:lnTo>
                    <a:pt x="12175" y="3484"/>
                  </a:lnTo>
                  <a:lnTo>
                    <a:pt x="12165" y="3494"/>
                  </a:lnTo>
                  <a:lnTo>
                    <a:pt x="12165" y="3514"/>
                  </a:lnTo>
                  <a:lnTo>
                    <a:pt x="12145" y="3514"/>
                  </a:lnTo>
                  <a:lnTo>
                    <a:pt x="12135" y="3535"/>
                  </a:lnTo>
                  <a:lnTo>
                    <a:pt x="12124" y="3565"/>
                  </a:lnTo>
                  <a:lnTo>
                    <a:pt x="12114" y="3576"/>
                  </a:lnTo>
                  <a:lnTo>
                    <a:pt x="12104" y="3586"/>
                  </a:lnTo>
                  <a:lnTo>
                    <a:pt x="12094" y="3606"/>
                  </a:lnTo>
                  <a:lnTo>
                    <a:pt x="12084" y="3627"/>
                  </a:lnTo>
                  <a:lnTo>
                    <a:pt x="12073" y="3637"/>
                  </a:lnTo>
                  <a:lnTo>
                    <a:pt x="12064" y="3667"/>
                  </a:lnTo>
                  <a:lnTo>
                    <a:pt x="12053" y="3678"/>
                  </a:lnTo>
                  <a:lnTo>
                    <a:pt x="12043" y="3687"/>
                  </a:lnTo>
                  <a:lnTo>
                    <a:pt x="12032" y="3708"/>
                  </a:lnTo>
                  <a:lnTo>
                    <a:pt x="12022" y="3729"/>
                  </a:lnTo>
                  <a:lnTo>
                    <a:pt x="12013" y="3749"/>
                  </a:lnTo>
                  <a:lnTo>
                    <a:pt x="12002" y="3770"/>
                  </a:lnTo>
                  <a:lnTo>
                    <a:pt x="11992" y="3789"/>
                  </a:lnTo>
                  <a:lnTo>
                    <a:pt x="11981" y="3810"/>
                  </a:lnTo>
                  <a:lnTo>
                    <a:pt x="11972" y="3820"/>
                  </a:lnTo>
                  <a:lnTo>
                    <a:pt x="11961" y="3840"/>
                  </a:lnTo>
                  <a:lnTo>
                    <a:pt x="11951" y="3871"/>
                  </a:lnTo>
                  <a:lnTo>
                    <a:pt x="11941" y="3892"/>
                  </a:lnTo>
                  <a:lnTo>
                    <a:pt x="11931" y="3911"/>
                  </a:lnTo>
                  <a:lnTo>
                    <a:pt x="11921" y="3922"/>
                  </a:lnTo>
                  <a:lnTo>
                    <a:pt x="11910" y="3943"/>
                  </a:lnTo>
                  <a:lnTo>
                    <a:pt x="11900" y="3962"/>
                  </a:lnTo>
                  <a:lnTo>
                    <a:pt x="11889" y="4003"/>
                  </a:lnTo>
                  <a:lnTo>
                    <a:pt x="11880" y="4024"/>
                  </a:lnTo>
                  <a:lnTo>
                    <a:pt x="11870" y="4034"/>
                  </a:lnTo>
                  <a:lnTo>
                    <a:pt x="11859" y="4054"/>
                  </a:lnTo>
                  <a:lnTo>
                    <a:pt x="11849" y="4084"/>
                  </a:lnTo>
                  <a:lnTo>
                    <a:pt x="11839" y="4105"/>
                  </a:lnTo>
                  <a:lnTo>
                    <a:pt x="11829" y="4146"/>
                  </a:lnTo>
                  <a:lnTo>
                    <a:pt x="11819" y="4156"/>
                  </a:lnTo>
                  <a:lnTo>
                    <a:pt x="11808" y="4187"/>
                  </a:lnTo>
                  <a:lnTo>
                    <a:pt x="11799" y="4207"/>
                  </a:lnTo>
                  <a:lnTo>
                    <a:pt x="11788" y="4227"/>
                  </a:lnTo>
                  <a:lnTo>
                    <a:pt x="11778" y="4268"/>
                  </a:lnTo>
                  <a:lnTo>
                    <a:pt x="11767" y="4299"/>
                  </a:lnTo>
                  <a:lnTo>
                    <a:pt x="11758" y="4319"/>
                  </a:lnTo>
                  <a:lnTo>
                    <a:pt x="11748" y="4349"/>
                  </a:lnTo>
                  <a:lnTo>
                    <a:pt x="11737" y="4381"/>
                  </a:lnTo>
                  <a:lnTo>
                    <a:pt x="11727" y="4400"/>
                  </a:lnTo>
                  <a:lnTo>
                    <a:pt x="11716" y="4452"/>
                  </a:lnTo>
                  <a:lnTo>
                    <a:pt x="11707" y="4492"/>
                  </a:lnTo>
                  <a:lnTo>
                    <a:pt x="11696" y="4513"/>
                  </a:lnTo>
                  <a:lnTo>
                    <a:pt x="11686" y="4554"/>
                  </a:lnTo>
                  <a:lnTo>
                    <a:pt x="11676" y="4584"/>
                  </a:lnTo>
                  <a:lnTo>
                    <a:pt x="11666" y="4625"/>
                  </a:lnTo>
                  <a:lnTo>
                    <a:pt x="11656" y="4686"/>
                  </a:lnTo>
                  <a:lnTo>
                    <a:pt x="11645" y="4727"/>
                  </a:lnTo>
                  <a:lnTo>
                    <a:pt x="11635" y="4778"/>
                  </a:lnTo>
                  <a:lnTo>
                    <a:pt x="11625" y="4829"/>
                  </a:lnTo>
                  <a:lnTo>
                    <a:pt x="11615" y="4889"/>
                  </a:lnTo>
                  <a:lnTo>
                    <a:pt x="11605" y="5052"/>
                  </a:lnTo>
                  <a:lnTo>
                    <a:pt x="11605" y="5327"/>
                  </a:lnTo>
                  <a:lnTo>
                    <a:pt x="11615" y="5470"/>
                  </a:lnTo>
                  <a:lnTo>
                    <a:pt x="11625" y="5511"/>
                  </a:lnTo>
                  <a:lnTo>
                    <a:pt x="11635" y="5541"/>
                  </a:lnTo>
                  <a:lnTo>
                    <a:pt x="11645" y="5582"/>
                  </a:lnTo>
                  <a:lnTo>
                    <a:pt x="11656" y="5603"/>
                  </a:lnTo>
                  <a:lnTo>
                    <a:pt x="11666" y="5643"/>
                  </a:lnTo>
                  <a:lnTo>
                    <a:pt x="11676" y="5674"/>
                  </a:lnTo>
                  <a:lnTo>
                    <a:pt x="11686" y="5694"/>
                  </a:lnTo>
                  <a:lnTo>
                    <a:pt x="11696" y="5714"/>
                  </a:lnTo>
                  <a:lnTo>
                    <a:pt x="11707" y="5725"/>
                  </a:lnTo>
                  <a:lnTo>
                    <a:pt x="11716" y="5746"/>
                  </a:lnTo>
                  <a:lnTo>
                    <a:pt x="11727" y="5765"/>
                  </a:lnTo>
                  <a:lnTo>
                    <a:pt x="11737" y="5786"/>
                  </a:lnTo>
                  <a:lnTo>
                    <a:pt x="11748" y="5797"/>
                  </a:lnTo>
                  <a:lnTo>
                    <a:pt x="11758" y="5816"/>
                  </a:lnTo>
                  <a:lnTo>
                    <a:pt x="11767" y="5827"/>
                  </a:lnTo>
                  <a:lnTo>
                    <a:pt x="11788" y="5827"/>
                  </a:lnTo>
                  <a:lnTo>
                    <a:pt x="11788" y="5847"/>
                  </a:lnTo>
                  <a:lnTo>
                    <a:pt x="11799" y="5857"/>
                  </a:lnTo>
                  <a:lnTo>
                    <a:pt x="11808" y="5868"/>
                  </a:lnTo>
                  <a:lnTo>
                    <a:pt x="11819" y="5878"/>
                  </a:lnTo>
                  <a:lnTo>
                    <a:pt x="11829" y="5888"/>
                  </a:lnTo>
                  <a:lnTo>
                    <a:pt x="11839" y="5898"/>
                  </a:lnTo>
                  <a:lnTo>
                    <a:pt x="11849" y="5908"/>
                  </a:lnTo>
                  <a:lnTo>
                    <a:pt x="11859" y="5919"/>
                  </a:lnTo>
                  <a:lnTo>
                    <a:pt x="11880" y="5929"/>
                  </a:lnTo>
                  <a:lnTo>
                    <a:pt x="11889" y="5938"/>
                  </a:lnTo>
                  <a:lnTo>
                    <a:pt x="11910" y="5949"/>
                  </a:lnTo>
                  <a:lnTo>
                    <a:pt x="11941" y="5959"/>
                  </a:lnTo>
                  <a:lnTo>
                    <a:pt x="11961" y="5970"/>
                  </a:lnTo>
                  <a:lnTo>
                    <a:pt x="11981" y="5979"/>
                  </a:lnTo>
                  <a:lnTo>
                    <a:pt x="12013" y="5990"/>
                  </a:lnTo>
                  <a:lnTo>
                    <a:pt x="12043" y="6000"/>
                  </a:lnTo>
                  <a:lnTo>
                    <a:pt x="12318" y="6000"/>
                  </a:lnTo>
                  <a:lnTo>
                    <a:pt x="12368" y="5990"/>
                  </a:lnTo>
                  <a:lnTo>
                    <a:pt x="12400" y="5979"/>
                  </a:lnTo>
                  <a:lnTo>
                    <a:pt x="12430" y="5970"/>
                  </a:lnTo>
                  <a:lnTo>
                    <a:pt x="12471" y="5959"/>
                  </a:lnTo>
                  <a:lnTo>
                    <a:pt x="12511" y="5949"/>
                  </a:lnTo>
                  <a:lnTo>
                    <a:pt x="12543" y="5938"/>
                  </a:lnTo>
                  <a:lnTo>
                    <a:pt x="12562" y="5929"/>
                  </a:lnTo>
                  <a:lnTo>
                    <a:pt x="12583" y="5919"/>
                  </a:lnTo>
                  <a:lnTo>
                    <a:pt x="12603" y="5908"/>
                  </a:lnTo>
                  <a:lnTo>
                    <a:pt x="12613" y="5898"/>
                  </a:lnTo>
                  <a:lnTo>
                    <a:pt x="12654" y="5888"/>
                  </a:lnTo>
                  <a:lnTo>
                    <a:pt x="12665" y="5878"/>
                  </a:lnTo>
                  <a:lnTo>
                    <a:pt x="12684" y="5868"/>
                  </a:lnTo>
                  <a:lnTo>
                    <a:pt x="12705" y="5857"/>
                  </a:lnTo>
                  <a:lnTo>
                    <a:pt x="12716" y="5847"/>
                  </a:lnTo>
                  <a:lnTo>
                    <a:pt x="12725" y="5837"/>
                  </a:lnTo>
                  <a:lnTo>
                    <a:pt x="12756" y="5827"/>
                  </a:lnTo>
                  <a:lnTo>
                    <a:pt x="12766" y="5816"/>
                  </a:lnTo>
                  <a:lnTo>
                    <a:pt x="12776" y="5806"/>
                  </a:lnTo>
                  <a:lnTo>
                    <a:pt x="12787" y="5797"/>
                  </a:lnTo>
                  <a:lnTo>
                    <a:pt x="12807" y="5786"/>
                  </a:lnTo>
                  <a:lnTo>
                    <a:pt x="12827" y="5776"/>
                  </a:lnTo>
                  <a:lnTo>
                    <a:pt x="12838" y="5765"/>
                  </a:lnTo>
                  <a:lnTo>
                    <a:pt x="12847" y="5756"/>
                  </a:lnTo>
                  <a:lnTo>
                    <a:pt x="12858" y="5746"/>
                  </a:lnTo>
                  <a:lnTo>
                    <a:pt x="12868" y="5735"/>
                  </a:lnTo>
                  <a:lnTo>
                    <a:pt x="12878" y="5725"/>
                  </a:lnTo>
                  <a:lnTo>
                    <a:pt x="12898" y="5714"/>
                  </a:lnTo>
                  <a:lnTo>
                    <a:pt x="12909" y="5705"/>
                  </a:lnTo>
                  <a:lnTo>
                    <a:pt x="12919" y="5694"/>
                  </a:lnTo>
                  <a:lnTo>
                    <a:pt x="12930" y="5684"/>
                  </a:lnTo>
                  <a:lnTo>
                    <a:pt x="12939" y="5674"/>
                  </a:lnTo>
                  <a:lnTo>
                    <a:pt x="12939" y="5654"/>
                  </a:lnTo>
                  <a:lnTo>
                    <a:pt x="12960" y="5654"/>
                  </a:lnTo>
                  <a:lnTo>
                    <a:pt x="12970" y="5643"/>
                  </a:lnTo>
                  <a:lnTo>
                    <a:pt x="12980" y="5633"/>
                  </a:lnTo>
                  <a:lnTo>
                    <a:pt x="12990" y="5624"/>
                  </a:lnTo>
                  <a:lnTo>
                    <a:pt x="13001" y="5613"/>
                  </a:lnTo>
                  <a:lnTo>
                    <a:pt x="13011" y="5592"/>
                  </a:lnTo>
                  <a:lnTo>
                    <a:pt x="13020" y="5582"/>
                  </a:lnTo>
                  <a:lnTo>
                    <a:pt x="13031" y="5572"/>
                  </a:lnTo>
                  <a:lnTo>
                    <a:pt x="13041" y="5562"/>
                  </a:lnTo>
                  <a:lnTo>
                    <a:pt x="13052" y="5552"/>
                  </a:lnTo>
                  <a:lnTo>
                    <a:pt x="13062" y="5541"/>
                  </a:lnTo>
                  <a:lnTo>
                    <a:pt x="13072" y="5521"/>
                  </a:lnTo>
                  <a:lnTo>
                    <a:pt x="13082" y="5511"/>
                  </a:lnTo>
                  <a:lnTo>
                    <a:pt x="13092" y="5491"/>
                  </a:lnTo>
                  <a:lnTo>
                    <a:pt x="13103" y="5481"/>
                  </a:lnTo>
                  <a:lnTo>
                    <a:pt x="13112" y="5470"/>
                  </a:lnTo>
                  <a:lnTo>
                    <a:pt x="13123" y="5449"/>
                  </a:lnTo>
                  <a:lnTo>
                    <a:pt x="13133" y="5430"/>
                  </a:lnTo>
                  <a:lnTo>
                    <a:pt x="13143" y="5419"/>
                  </a:lnTo>
                  <a:lnTo>
                    <a:pt x="13153" y="5409"/>
                  </a:lnTo>
                  <a:lnTo>
                    <a:pt x="13163" y="5389"/>
                  </a:lnTo>
                  <a:lnTo>
                    <a:pt x="13174" y="5379"/>
                  </a:lnTo>
                  <a:lnTo>
                    <a:pt x="13184" y="5348"/>
                  </a:lnTo>
                  <a:lnTo>
                    <a:pt x="13194" y="5338"/>
                  </a:lnTo>
                  <a:lnTo>
                    <a:pt x="13204" y="5317"/>
                  </a:lnTo>
                  <a:lnTo>
                    <a:pt x="13214" y="5308"/>
                  </a:lnTo>
                  <a:lnTo>
                    <a:pt x="13225" y="5287"/>
                  </a:lnTo>
                  <a:lnTo>
                    <a:pt x="13235" y="5267"/>
                  </a:lnTo>
                  <a:lnTo>
                    <a:pt x="13245" y="5236"/>
                  </a:lnTo>
                  <a:lnTo>
                    <a:pt x="13255" y="5205"/>
                  </a:lnTo>
                  <a:lnTo>
                    <a:pt x="13266" y="5195"/>
                  </a:lnTo>
                  <a:lnTo>
                    <a:pt x="13276" y="5165"/>
                  </a:lnTo>
                  <a:lnTo>
                    <a:pt x="13285" y="5144"/>
                  </a:lnTo>
                  <a:lnTo>
                    <a:pt x="13296" y="5094"/>
                  </a:lnTo>
                  <a:lnTo>
                    <a:pt x="13306" y="5073"/>
                  </a:lnTo>
                  <a:lnTo>
                    <a:pt x="13317" y="5043"/>
                  </a:lnTo>
                  <a:lnTo>
                    <a:pt x="13326" y="5022"/>
                  </a:lnTo>
                  <a:lnTo>
                    <a:pt x="13337" y="4981"/>
                  </a:lnTo>
                  <a:lnTo>
                    <a:pt x="13347" y="4941"/>
                  </a:lnTo>
                  <a:lnTo>
                    <a:pt x="13357" y="4849"/>
                  </a:lnTo>
                  <a:lnTo>
                    <a:pt x="13367" y="4757"/>
                  </a:lnTo>
                  <a:lnTo>
                    <a:pt x="13367" y="4594"/>
                  </a:lnTo>
                  <a:lnTo>
                    <a:pt x="13357" y="4513"/>
                  </a:lnTo>
                  <a:lnTo>
                    <a:pt x="13347" y="4432"/>
                  </a:lnTo>
                  <a:lnTo>
                    <a:pt x="13337" y="4390"/>
                  </a:lnTo>
                  <a:lnTo>
                    <a:pt x="13326" y="4370"/>
                  </a:lnTo>
                  <a:lnTo>
                    <a:pt x="13317" y="4340"/>
                  </a:lnTo>
                  <a:lnTo>
                    <a:pt x="13306" y="4319"/>
                  </a:lnTo>
                  <a:lnTo>
                    <a:pt x="13296" y="4299"/>
                  </a:lnTo>
                  <a:lnTo>
                    <a:pt x="13285" y="4268"/>
                  </a:lnTo>
                  <a:lnTo>
                    <a:pt x="13276" y="4248"/>
                  </a:lnTo>
                  <a:lnTo>
                    <a:pt x="13266" y="4227"/>
                  </a:lnTo>
                  <a:lnTo>
                    <a:pt x="13255" y="4217"/>
                  </a:lnTo>
                  <a:lnTo>
                    <a:pt x="13245" y="4207"/>
                  </a:lnTo>
                  <a:lnTo>
                    <a:pt x="13235" y="4176"/>
                  </a:lnTo>
                  <a:lnTo>
                    <a:pt x="13225" y="4156"/>
                  </a:lnTo>
                  <a:lnTo>
                    <a:pt x="13214" y="4146"/>
                  </a:lnTo>
                  <a:lnTo>
                    <a:pt x="13194" y="4146"/>
                  </a:lnTo>
                  <a:lnTo>
                    <a:pt x="13194" y="4125"/>
                  </a:lnTo>
                  <a:lnTo>
                    <a:pt x="13184" y="4116"/>
                  </a:lnTo>
                  <a:lnTo>
                    <a:pt x="13174" y="4095"/>
                  </a:lnTo>
                  <a:lnTo>
                    <a:pt x="13153" y="4084"/>
                  </a:lnTo>
                  <a:lnTo>
                    <a:pt x="13174" y="4075"/>
                  </a:lnTo>
                  <a:lnTo>
                    <a:pt x="13225" y="4065"/>
                  </a:lnTo>
                  <a:lnTo>
                    <a:pt x="13255" y="4054"/>
                  </a:lnTo>
                  <a:lnTo>
                    <a:pt x="13326" y="4044"/>
                  </a:lnTo>
                  <a:lnTo>
                    <a:pt x="13367" y="4034"/>
                  </a:lnTo>
                  <a:lnTo>
                    <a:pt x="13398" y="4024"/>
                  </a:lnTo>
                  <a:lnTo>
                    <a:pt x="13428" y="4014"/>
                  </a:lnTo>
                  <a:lnTo>
                    <a:pt x="13459" y="4003"/>
                  </a:lnTo>
                  <a:lnTo>
                    <a:pt x="13479" y="3994"/>
                  </a:lnTo>
                  <a:lnTo>
                    <a:pt x="13531" y="3983"/>
                  </a:lnTo>
                  <a:lnTo>
                    <a:pt x="13561" y="3973"/>
                  </a:lnTo>
                  <a:lnTo>
                    <a:pt x="13582" y="3962"/>
                  </a:lnTo>
                  <a:lnTo>
                    <a:pt x="13612" y="3952"/>
                  </a:lnTo>
                  <a:lnTo>
                    <a:pt x="13632" y="3943"/>
                  </a:lnTo>
                  <a:lnTo>
                    <a:pt x="13663" y="3932"/>
                  </a:lnTo>
                  <a:lnTo>
                    <a:pt x="13683" y="3922"/>
                  </a:lnTo>
                  <a:lnTo>
                    <a:pt x="13693" y="3902"/>
                  </a:lnTo>
                  <a:lnTo>
                    <a:pt x="13693" y="3810"/>
                  </a:lnTo>
                  <a:lnTo>
                    <a:pt x="13683" y="3789"/>
                  </a:lnTo>
                  <a:lnTo>
                    <a:pt x="13672" y="3779"/>
                  </a:lnTo>
                  <a:lnTo>
                    <a:pt x="13663" y="3770"/>
                  </a:lnTo>
                  <a:lnTo>
                    <a:pt x="13653" y="3759"/>
                  </a:lnTo>
                  <a:lnTo>
                    <a:pt x="13642" y="3749"/>
                  </a:lnTo>
                  <a:lnTo>
                    <a:pt x="13520" y="3749"/>
                  </a:lnTo>
                  <a:lnTo>
                    <a:pt x="13510" y="3759"/>
                  </a:lnTo>
                  <a:lnTo>
                    <a:pt x="13490" y="3770"/>
                  </a:lnTo>
                  <a:lnTo>
                    <a:pt x="13469" y="3779"/>
                  </a:lnTo>
                  <a:lnTo>
                    <a:pt x="13449" y="3789"/>
                  </a:lnTo>
                  <a:lnTo>
                    <a:pt x="13418" y="3800"/>
                  </a:lnTo>
                  <a:lnTo>
                    <a:pt x="13398" y="3810"/>
                  </a:lnTo>
                  <a:lnTo>
                    <a:pt x="13377" y="3820"/>
                  </a:lnTo>
                  <a:lnTo>
                    <a:pt x="13357" y="3830"/>
                  </a:lnTo>
                  <a:lnTo>
                    <a:pt x="13337" y="3840"/>
                  </a:lnTo>
                  <a:lnTo>
                    <a:pt x="13317" y="3851"/>
                  </a:lnTo>
                  <a:lnTo>
                    <a:pt x="13276" y="3860"/>
                  </a:lnTo>
                  <a:lnTo>
                    <a:pt x="13245" y="3871"/>
                  </a:lnTo>
                  <a:lnTo>
                    <a:pt x="13225" y="3881"/>
                  </a:lnTo>
                  <a:lnTo>
                    <a:pt x="13184" y="3892"/>
                  </a:lnTo>
                  <a:lnTo>
                    <a:pt x="13133" y="3902"/>
                  </a:lnTo>
                  <a:lnTo>
                    <a:pt x="12990" y="3902"/>
                  </a:lnTo>
                  <a:lnTo>
                    <a:pt x="12939" y="3892"/>
                  </a:lnTo>
                  <a:lnTo>
                    <a:pt x="12889" y="3881"/>
                  </a:lnTo>
                  <a:lnTo>
                    <a:pt x="12827" y="3871"/>
                  </a:lnTo>
                  <a:lnTo>
                    <a:pt x="12756" y="3860"/>
                  </a:lnTo>
                  <a:lnTo>
                    <a:pt x="12287" y="3860"/>
                  </a:lnTo>
                  <a:lnTo>
                    <a:pt x="12216" y="3871"/>
                  </a:lnTo>
                  <a:lnTo>
                    <a:pt x="12206" y="3871"/>
                  </a:lnTo>
                  <a:lnTo>
                    <a:pt x="12216" y="3860"/>
                  </a:lnTo>
                  <a:lnTo>
                    <a:pt x="12226" y="3840"/>
                  </a:lnTo>
                  <a:lnTo>
                    <a:pt x="12237" y="3830"/>
                  </a:lnTo>
                  <a:lnTo>
                    <a:pt x="12246" y="3810"/>
                  </a:lnTo>
                  <a:lnTo>
                    <a:pt x="12257" y="3800"/>
                  </a:lnTo>
                  <a:lnTo>
                    <a:pt x="12267" y="3770"/>
                  </a:lnTo>
                  <a:lnTo>
                    <a:pt x="12278" y="3759"/>
                  </a:lnTo>
                  <a:lnTo>
                    <a:pt x="12287" y="3738"/>
                  </a:lnTo>
                  <a:lnTo>
                    <a:pt x="12297" y="3729"/>
                  </a:lnTo>
                  <a:lnTo>
                    <a:pt x="12308" y="3708"/>
                  </a:lnTo>
                  <a:lnTo>
                    <a:pt x="12318" y="3687"/>
                  </a:lnTo>
                  <a:lnTo>
                    <a:pt x="12328" y="3678"/>
                  </a:lnTo>
                  <a:lnTo>
                    <a:pt x="12338" y="3657"/>
                  </a:lnTo>
                  <a:lnTo>
                    <a:pt x="12338" y="3637"/>
                  </a:lnTo>
                  <a:lnTo>
                    <a:pt x="12359" y="3637"/>
                  </a:lnTo>
                  <a:lnTo>
                    <a:pt x="12368" y="3616"/>
                  </a:lnTo>
                  <a:lnTo>
                    <a:pt x="12379" y="3595"/>
                  </a:lnTo>
                  <a:lnTo>
                    <a:pt x="12389" y="3586"/>
                  </a:lnTo>
                  <a:lnTo>
                    <a:pt x="12400" y="3576"/>
                  </a:lnTo>
                  <a:lnTo>
                    <a:pt x="12410" y="3555"/>
                  </a:lnTo>
                  <a:lnTo>
                    <a:pt x="12419" y="3545"/>
                  </a:lnTo>
                  <a:lnTo>
                    <a:pt x="12430" y="3525"/>
                  </a:lnTo>
                  <a:lnTo>
                    <a:pt x="12440" y="3514"/>
                  </a:lnTo>
                  <a:lnTo>
                    <a:pt x="12451" y="3494"/>
                  </a:lnTo>
                  <a:lnTo>
                    <a:pt x="12460" y="3484"/>
                  </a:lnTo>
                  <a:lnTo>
                    <a:pt x="12460" y="3463"/>
                  </a:lnTo>
                  <a:lnTo>
                    <a:pt x="12481" y="3463"/>
                  </a:lnTo>
                  <a:lnTo>
                    <a:pt x="12491" y="3433"/>
                  </a:lnTo>
                  <a:lnTo>
                    <a:pt x="12501" y="3422"/>
                  </a:lnTo>
                  <a:lnTo>
                    <a:pt x="12511" y="3413"/>
                  </a:lnTo>
                  <a:lnTo>
                    <a:pt x="12522" y="3402"/>
                  </a:lnTo>
                  <a:lnTo>
                    <a:pt x="12532" y="3392"/>
                  </a:lnTo>
                  <a:lnTo>
                    <a:pt x="12543" y="3382"/>
                  </a:lnTo>
                  <a:lnTo>
                    <a:pt x="12543" y="3351"/>
                  </a:lnTo>
                  <a:lnTo>
                    <a:pt x="12562" y="3351"/>
                  </a:lnTo>
                  <a:lnTo>
                    <a:pt x="12573" y="3341"/>
                  </a:lnTo>
                  <a:lnTo>
                    <a:pt x="12583" y="3332"/>
                  </a:lnTo>
                  <a:lnTo>
                    <a:pt x="12593" y="3321"/>
                  </a:lnTo>
                  <a:lnTo>
                    <a:pt x="12603" y="3300"/>
                  </a:lnTo>
                  <a:lnTo>
                    <a:pt x="12613" y="3290"/>
                  </a:lnTo>
                  <a:lnTo>
                    <a:pt x="12624" y="3280"/>
                  </a:lnTo>
                  <a:lnTo>
                    <a:pt x="12633" y="3270"/>
                  </a:lnTo>
                  <a:lnTo>
                    <a:pt x="12644" y="3249"/>
                  </a:lnTo>
                  <a:lnTo>
                    <a:pt x="12654" y="3240"/>
                  </a:lnTo>
                  <a:lnTo>
                    <a:pt x="12665" y="3229"/>
                  </a:lnTo>
                  <a:lnTo>
                    <a:pt x="12674" y="3219"/>
                  </a:lnTo>
                  <a:lnTo>
                    <a:pt x="12684" y="3209"/>
                  </a:lnTo>
                  <a:lnTo>
                    <a:pt x="12695" y="3189"/>
                  </a:lnTo>
                  <a:lnTo>
                    <a:pt x="12716" y="3178"/>
                  </a:lnTo>
                  <a:lnTo>
                    <a:pt x="12725" y="3157"/>
                  </a:lnTo>
                  <a:lnTo>
                    <a:pt x="12736" y="3148"/>
                  </a:lnTo>
                  <a:lnTo>
                    <a:pt x="12746" y="3138"/>
                  </a:lnTo>
                  <a:lnTo>
                    <a:pt x="12756" y="3127"/>
                  </a:lnTo>
                  <a:lnTo>
                    <a:pt x="12766" y="3117"/>
                  </a:lnTo>
                  <a:lnTo>
                    <a:pt x="12776" y="3107"/>
                  </a:lnTo>
                  <a:lnTo>
                    <a:pt x="12807" y="3097"/>
                  </a:lnTo>
                  <a:lnTo>
                    <a:pt x="12847" y="3087"/>
                  </a:lnTo>
                  <a:lnTo>
                    <a:pt x="12889" y="3076"/>
                  </a:lnTo>
                  <a:lnTo>
                    <a:pt x="12960" y="3067"/>
                  </a:lnTo>
                  <a:lnTo>
                    <a:pt x="12990" y="3056"/>
                  </a:lnTo>
                  <a:lnTo>
                    <a:pt x="13020" y="3046"/>
                  </a:lnTo>
                  <a:lnTo>
                    <a:pt x="13052" y="3035"/>
                  </a:lnTo>
                  <a:lnTo>
                    <a:pt x="13082" y="3025"/>
                  </a:lnTo>
                  <a:lnTo>
                    <a:pt x="13112" y="3016"/>
                  </a:lnTo>
                  <a:lnTo>
                    <a:pt x="13153" y="3005"/>
                  </a:lnTo>
                  <a:lnTo>
                    <a:pt x="13174" y="2995"/>
                  </a:lnTo>
                  <a:lnTo>
                    <a:pt x="13204" y="2984"/>
                  </a:lnTo>
                  <a:lnTo>
                    <a:pt x="13235" y="2975"/>
                  </a:lnTo>
                  <a:lnTo>
                    <a:pt x="13245" y="2965"/>
                  </a:lnTo>
                  <a:lnTo>
                    <a:pt x="13276" y="2954"/>
                  </a:lnTo>
                  <a:lnTo>
                    <a:pt x="13317" y="2944"/>
                  </a:lnTo>
                  <a:lnTo>
                    <a:pt x="13337" y="2933"/>
                  </a:lnTo>
                  <a:lnTo>
                    <a:pt x="13347" y="2924"/>
                  </a:lnTo>
                  <a:lnTo>
                    <a:pt x="13377" y="2913"/>
                  </a:lnTo>
                  <a:lnTo>
                    <a:pt x="13398" y="2903"/>
                  </a:lnTo>
                  <a:lnTo>
                    <a:pt x="13428" y="2893"/>
                  </a:lnTo>
                  <a:lnTo>
                    <a:pt x="13449" y="2883"/>
                  </a:lnTo>
                  <a:lnTo>
                    <a:pt x="13469" y="2873"/>
                  </a:lnTo>
                  <a:lnTo>
                    <a:pt x="13490" y="2862"/>
                  </a:lnTo>
                  <a:lnTo>
                    <a:pt x="13510" y="2852"/>
                  </a:lnTo>
                  <a:lnTo>
                    <a:pt x="13520" y="2843"/>
                  </a:lnTo>
                  <a:lnTo>
                    <a:pt x="13561" y="2832"/>
                  </a:lnTo>
                  <a:lnTo>
                    <a:pt x="13571" y="2822"/>
                  </a:lnTo>
                  <a:lnTo>
                    <a:pt x="13591" y="2811"/>
                  </a:lnTo>
                  <a:lnTo>
                    <a:pt x="13612" y="2802"/>
                  </a:lnTo>
                  <a:lnTo>
                    <a:pt x="13632" y="2791"/>
                  </a:lnTo>
                  <a:lnTo>
                    <a:pt x="13642" y="2781"/>
                  </a:lnTo>
                  <a:lnTo>
                    <a:pt x="13672" y="2771"/>
                  </a:lnTo>
                  <a:lnTo>
                    <a:pt x="13693" y="2760"/>
                  </a:lnTo>
                  <a:lnTo>
                    <a:pt x="13704" y="2751"/>
                  </a:lnTo>
                  <a:lnTo>
                    <a:pt x="13724" y="2740"/>
                  </a:lnTo>
                  <a:lnTo>
                    <a:pt x="13734" y="2730"/>
                  </a:lnTo>
                  <a:lnTo>
                    <a:pt x="13764" y="2720"/>
                  </a:lnTo>
                  <a:lnTo>
                    <a:pt x="13785" y="2710"/>
                  </a:lnTo>
                  <a:lnTo>
                    <a:pt x="13796" y="2700"/>
                  </a:lnTo>
                  <a:lnTo>
                    <a:pt x="13805" y="2689"/>
                  </a:lnTo>
                  <a:lnTo>
                    <a:pt x="13826" y="2679"/>
                  </a:lnTo>
                  <a:lnTo>
                    <a:pt x="13836" y="2668"/>
                  </a:lnTo>
                  <a:lnTo>
                    <a:pt x="13856" y="2659"/>
                  </a:lnTo>
                  <a:lnTo>
                    <a:pt x="13877" y="2649"/>
                  </a:lnTo>
                  <a:lnTo>
                    <a:pt x="13897" y="2638"/>
                  </a:lnTo>
                  <a:lnTo>
                    <a:pt x="13907" y="2628"/>
                  </a:lnTo>
                  <a:lnTo>
                    <a:pt x="13918" y="2618"/>
                  </a:lnTo>
                  <a:lnTo>
                    <a:pt x="13928" y="2608"/>
                  </a:lnTo>
                  <a:lnTo>
                    <a:pt x="13958" y="2598"/>
                  </a:lnTo>
                  <a:lnTo>
                    <a:pt x="13969" y="2587"/>
                  </a:lnTo>
                  <a:lnTo>
                    <a:pt x="13978" y="2578"/>
                  </a:lnTo>
                  <a:lnTo>
                    <a:pt x="13999" y="2567"/>
                  </a:lnTo>
                  <a:lnTo>
                    <a:pt x="14009" y="2557"/>
                  </a:lnTo>
                  <a:lnTo>
                    <a:pt x="14029" y="2546"/>
                  </a:lnTo>
                  <a:lnTo>
                    <a:pt x="14040" y="2537"/>
                  </a:lnTo>
                  <a:lnTo>
                    <a:pt x="14061" y="2527"/>
                  </a:lnTo>
                  <a:lnTo>
                    <a:pt x="14070" y="2516"/>
                  </a:lnTo>
                  <a:lnTo>
                    <a:pt x="14080" y="2506"/>
                  </a:lnTo>
                  <a:lnTo>
                    <a:pt x="14091" y="2495"/>
                  </a:lnTo>
                  <a:lnTo>
                    <a:pt x="14111" y="2486"/>
                  </a:lnTo>
                  <a:lnTo>
                    <a:pt x="14121" y="2475"/>
                  </a:lnTo>
                  <a:lnTo>
                    <a:pt x="14142" y="2465"/>
                  </a:lnTo>
                  <a:lnTo>
                    <a:pt x="14151" y="2455"/>
                  </a:lnTo>
                  <a:lnTo>
                    <a:pt x="14162" y="2435"/>
                  </a:lnTo>
                  <a:lnTo>
                    <a:pt x="14192" y="2424"/>
                  </a:lnTo>
                  <a:lnTo>
                    <a:pt x="14202" y="2414"/>
                  </a:lnTo>
                  <a:lnTo>
                    <a:pt x="14213" y="2405"/>
                  </a:lnTo>
                  <a:lnTo>
                    <a:pt x="14223" y="2384"/>
                  </a:lnTo>
                  <a:lnTo>
                    <a:pt x="14243" y="2373"/>
                  </a:lnTo>
                  <a:lnTo>
                    <a:pt x="14254" y="2363"/>
                  </a:lnTo>
                  <a:lnTo>
                    <a:pt x="14264" y="2353"/>
                  </a:lnTo>
                  <a:lnTo>
                    <a:pt x="14274" y="2343"/>
                  </a:lnTo>
                  <a:lnTo>
                    <a:pt x="14284" y="2333"/>
                  </a:lnTo>
                  <a:lnTo>
                    <a:pt x="14294" y="2322"/>
                  </a:lnTo>
                  <a:lnTo>
                    <a:pt x="14315" y="2313"/>
                  </a:lnTo>
                  <a:lnTo>
                    <a:pt x="14325" y="2302"/>
                  </a:lnTo>
                  <a:lnTo>
                    <a:pt x="14335" y="2282"/>
                  </a:lnTo>
                  <a:lnTo>
                    <a:pt x="14345" y="2271"/>
                  </a:lnTo>
                  <a:lnTo>
                    <a:pt x="14345" y="2251"/>
                  </a:lnTo>
                  <a:lnTo>
                    <a:pt x="14365" y="2251"/>
                  </a:lnTo>
                  <a:lnTo>
                    <a:pt x="14376" y="2241"/>
                  </a:lnTo>
                  <a:lnTo>
                    <a:pt x="14386" y="2221"/>
                  </a:lnTo>
                  <a:lnTo>
                    <a:pt x="14386" y="2200"/>
                  </a:lnTo>
                  <a:lnTo>
                    <a:pt x="14407" y="2200"/>
                  </a:lnTo>
                  <a:lnTo>
                    <a:pt x="14416" y="2190"/>
                  </a:lnTo>
                  <a:lnTo>
                    <a:pt x="14427" y="2170"/>
                  </a:lnTo>
                  <a:lnTo>
                    <a:pt x="14437" y="2160"/>
                  </a:lnTo>
                  <a:lnTo>
                    <a:pt x="14448" y="2140"/>
                  </a:lnTo>
                  <a:lnTo>
                    <a:pt x="14457" y="2119"/>
                  </a:lnTo>
                  <a:lnTo>
                    <a:pt x="14467" y="2098"/>
                  </a:lnTo>
                  <a:lnTo>
                    <a:pt x="14478" y="2078"/>
                  </a:lnTo>
                  <a:lnTo>
                    <a:pt x="14488" y="2057"/>
                  </a:lnTo>
                  <a:lnTo>
                    <a:pt x="14498" y="2017"/>
                  </a:lnTo>
                  <a:lnTo>
                    <a:pt x="14498" y="1916"/>
                  </a:lnTo>
                  <a:lnTo>
                    <a:pt x="14488" y="1884"/>
                  </a:lnTo>
                  <a:lnTo>
                    <a:pt x="14478" y="1864"/>
                  </a:lnTo>
                  <a:lnTo>
                    <a:pt x="14467" y="1854"/>
                  </a:lnTo>
                  <a:lnTo>
                    <a:pt x="14457" y="1844"/>
                  </a:lnTo>
                  <a:lnTo>
                    <a:pt x="14427" y="1833"/>
                  </a:lnTo>
                  <a:lnTo>
                    <a:pt x="14284" y="1833"/>
                  </a:lnTo>
                  <a:lnTo>
                    <a:pt x="14202" y="1844"/>
                  </a:lnTo>
                  <a:lnTo>
                    <a:pt x="14162" y="1854"/>
                  </a:lnTo>
                  <a:lnTo>
                    <a:pt x="14131" y="1864"/>
                  </a:lnTo>
                  <a:lnTo>
                    <a:pt x="14101" y="1875"/>
                  </a:lnTo>
                  <a:lnTo>
                    <a:pt x="14080" y="1884"/>
                  </a:lnTo>
                  <a:lnTo>
                    <a:pt x="14029" y="1895"/>
                  </a:lnTo>
                  <a:lnTo>
                    <a:pt x="13999" y="1905"/>
                  </a:lnTo>
                  <a:lnTo>
                    <a:pt x="13978" y="1916"/>
                  </a:lnTo>
                  <a:lnTo>
                    <a:pt x="13958" y="1925"/>
                  </a:lnTo>
                  <a:lnTo>
                    <a:pt x="13937" y="1935"/>
                  </a:lnTo>
                  <a:lnTo>
                    <a:pt x="13918" y="1946"/>
                  </a:lnTo>
                  <a:lnTo>
                    <a:pt x="13877" y="1956"/>
                  </a:lnTo>
                  <a:lnTo>
                    <a:pt x="13856" y="1966"/>
                  </a:lnTo>
                  <a:lnTo>
                    <a:pt x="13836" y="1976"/>
                  </a:lnTo>
                  <a:lnTo>
                    <a:pt x="13815" y="1986"/>
                  </a:lnTo>
                  <a:lnTo>
                    <a:pt x="13796" y="1997"/>
                  </a:lnTo>
                  <a:lnTo>
                    <a:pt x="13785" y="2006"/>
                  </a:lnTo>
                  <a:lnTo>
                    <a:pt x="13744" y="2017"/>
                  </a:lnTo>
                  <a:lnTo>
                    <a:pt x="13724" y="2027"/>
                  </a:lnTo>
                  <a:lnTo>
                    <a:pt x="13704" y="2038"/>
                  </a:lnTo>
                  <a:lnTo>
                    <a:pt x="13693" y="2048"/>
                  </a:lnTo>
                  <a:lnTo>
                    <a:pt x="13683" y="2057"/>
                  </a:lnTo>
                  <a:lnTo>
                    <a:pt x="13653" y="2068"/>
                  </a:lnTo>
                  <a:lnTo>
                    <a:pt x="13632" y="2078"/>
                  </a:lnTo>
                  <a:lnTo>
                    <a:pt x="13612" y="2089"/>
                  </a:lnTo>
                  <a:lnTo>
                    <a:pt x="13591" y="2098"/>
                  </a:lnTo>
                  <a:lnTo>
                    <a:pt x="13582" y="2108"/>
                  </a:lnTo>
                  <a:lnTo>
                    <a:pt x="13571" y="2119"/>
                  </a:lnTo>
                  <a:lnTo>
                    <a:pt x="13540" y="2129"/>
                  </a:lnTo>
                  <a:lnTo>
                    <a:pt x="13520" y="2140"/>
                  </a:lnTo>
                  <a:lnTo>
                    <a:pt x="13510" y="2149"/>
                  </a:lnTo>
                  <a:lnTo>
                    <a:pt x="13490" y="2160"/>
                  </a:lnTo>
                  <a:lnTo>
                    <a:pt x="13479" y="2170"/>
                  </a:lnTo>
                  <a:lnTo>
                    <a:pt x="13459" y="2180"/>
                  </a:lnTo>
                  <a:lnTo>
                    <a:pt x="13439" y="2190"/>
                  </a:lnTo>
                  <a:lnTo>
                    <a:pt x="13418" y="2200"/>
                  </a:lnTo>
                  <a:lnTo>
                    <a:pt x="13408" y="2211"/>
                  </a:lnTo>
                  <a:lnTo>
                    <a:pt x="13398" y="2221"/>
                  </a:lnTo>
                  <a:lnTo>
                    <a:pt x="13388" y="2230"/>
                  </a:lnTo>
                  <a:lnTo>
                    <a:pt x="13357" y="2241"/>
                  </a:lnTo>
                  <a:lnTo>
                    <a:pt x="13347" y="2251"/>
                  </a:lnTo>
                  <a:lnTo>
                    <a:pt x="13337" y="2262"/>
                  </a:lnTo>
                  <a:lnTo>
                    <a:pt x="13317" y="2271"/>
                  </a:lnTo>
                  <a:lnTo>
                    <a:pt x="13306" y="2282"/>
                  </a:lnTo>
                  <a:lnTo>
                    <a:pt x="13285" y="2292"/>
                  </a:lnTo>
                  <a:lnTo>
                    <a:pt x="13276" y="2302"/>
                  </a:lnTo>
                  <a:lnTo>
                    <a:pt x="13255" y="2313"/>
                  </a:lnTo>
                  <a:lnTo>
                    <a:pt x="13245" y="2322"/>
                  </a:lnTo>
                  <a:lnTo>
                    <a:pt x="13235" y="2333"/>
                  </a:lnTo>
                  <a:lnTo>
                    <a:pt x="13225" y="2343"/>
                  </a:lnTo>
                  <a:lnTo>
                    <a:pt x="13214" y="2353"/>
                  </a:lnTo>
                  <a:lnTo>
                    <a:pt x="13194" y="2363"/>
                  </a:lnTo>
                  <a:lnTo>
                    <a:pt x="13174" y="2373"/>
                  </a:lnTo>
                  <a:lnTo>
                    <a:pt x="13163" y="2384"/>
                  </a:lnTo>
                  <a:lnTo>
                    <a:pt x="13153" y="2405"/>
                  </a:lnTo>
                  <a:lnTo>
                    <a:pt x="13133" y="2414"/>
                  </a:lnTo>
                  <a:lnTo>
                    <a:pt x="13112" y="2424"/>
                  </a:lnTo>
                  <a:lnTo>
                    <a:pt x="13103" y="2445"/>
                  </a:lnTo>
                  <a:lnTo>
                    <a:pt x="13092" y="2455"/>
                  </a:lnTo>
                  <a:lnTo>
                    <a:pt x="13082" y="2465"/>
                  </a:lnTo>
                  <a:lnTo>
                    <a:pt x="13062" y="2475"/>
                  </a:lnTo>
                  <a:lnTo>
                    <a:pt x="13052" y="2486"/>
                  </a:lnTo>
                  <a:lnTo>
                    <a:pt x="13041" y="2495"/>
                  </a:lnTo>
                  <a:lnTo>
                    <a:pt x="13031" y="2506"/>
                  </a:lnTo>
                  <a:lnTo>
                    <a:pt x="13001" y="2506"/>
                  </a:lnTo>
                  <a:lnTo>
                    <a:pt x="12949" y="2495"/>
                  </a:lnTo>
                  <a:lnTo>
                    <a:pt x="12838" y="2495"/>
                  </a:lnTo>
                  <a:lnTo>
                    <a:pt x="12766" y="2506"/>
                  </a:lnTo>
                  <a:lnTo>
                    <a:pt x="12725" y="2516"/>
                  </a:lnTo>
                  <a:lnTo>
                    <a:pt x="12684" y="2527"/>
                  </a:lnTo>
                  <a:lnTo>
                    <a:pt x="12613" y="2537"/>
                  </a:lnTo>
                  <a:lnTo>
                    <a:pt x="12583" y="2546"/>
                  </a:lnTo>
                  <a:lnTo>
                    <a:pt x="12552" y="2557"/>
                  </a:lnTo>
                  <a:lnTo>
                    <a:pt x="12532" y="2567"/>
                  </a:lnTo>
                  <a:lnTo>
                    <a:pt x="12491" y="2578"/>
                  </a:lnTo>
                  <a:lnTo>
                    <a:pt x="12440" y="2587"/>
                  </a:lnTo>
                  <a:lnTo>
                    <a:pt x="12410" y="2598"/>
                  </a:lnTo>
                  <a:lnTo>
                    <a:pt x="12379" y="2608"/>
                  </a:lnTo>
                  <a:lnTo>
                    <a:pt x="12359" y="2618"/>
                  </a:lnTo>
                  <a:lnTo>
                    <a:pt x="12328" y="2628"/>
                  </a:lnTo>
                  <a:lnTo>
                    <a:pt x="12297" y="2638"/>
                  </a:lnTo>
                  <a:lnTo>
                    <a:pt x="12237" y="2649"/>
                  </a:lnTo>
                  <a:lnTo>
                    <a:pt x="12206" y="2659"/>
                  </a:lnTo>
                  <a:lnTo>
                    <a:pt x="12175" y="2668"/>
                  </a:lnTo>
                  <a:lnTo>
                    <a:pt x="12145" y="2679"/>
                  </a:lnTo>
                  <a:lnTo>
                    <a:pt x="12114" y="2689"/>
                  </a:lnTo>
                  <a:lnTo>
                    <a:pt x="12073" y="2700"/>
                  </a:lnTo>
                  <a:lnTo>
                    <a:pt x="12022" y="2710"/>
                  </a:lnTo>
                  <a:lnTo>
                    <a:pt x="11992" y="2720"/>
                  </a:lnTo>
                  <a:lnTo>
                    <a:pt x="11961" y="2730"/>
                  </a:lnTo>
                  <a:lnTo>
                    <a:pt x="11921" y="2740"/>
                  </a:lnTo>
                  <a:lnTo>
                    <a:pt x="11900" y="2751"/>
                  </a:lnTo>
                  <a:lnTo>
                    <a:pt x="11839" y="2760"/>
                  </a:lnTo>
                  <a:lnTo>
                    <a:pt x="11799" y="2771"/>
                  </a:lnTo>
                  <a:lnTo>
                    <a:pt x="11767" y="2781"/>
                  </a:lnTo>
                  <a:lnTo>
                    <a:pt x="11727" y="2791"/>
                  </a:lnTo>
                  <a:lnTo>
                    <a:pt x="11696" y="2802"/>
                  </a:lnTo>
                  <a:lnTo>
                    <a:pt x="11666" y="2811"/>
                  </a:lnTo>
                  <a:lnTo>
                    <a:pt x="11594" y="2822"/>
                  </a:lnTo>
                  <a:lnTo>
                    <a:pt x="11554" y="2832"/>
                  </a:lnTo>
                  <a:lnTo>
                    <a:pt x="11513" y="2843"/>
                  </a:lnTo>
                  <a:lnTo>
                    <a:pt x="11472" y="2852"/>
                  </a:lnTo>
                  <a:lnTo>
                    <a:pt x="11421" y="2862"/>
                  </a:lnTo>
                  <a:lnTo>
                    <a:pt x="11329" y="2873"/>
                  </a:lnTo>
                  <a:lnTo>
                    <a:pt x="11329" y="2843"/>
                  </a:lnTo>
                  <a:lnTo>
                    <a:pt x="11329" y="2822"/>
                  </a:lnTo>
                  <a:lnTo>
                    <a:pt x="11340" y="2791"/>
                  </a:lnTo>
                  <a:lnTo>
                    <a:pt x="11360" y="2781"/>
                  </a:lnTo>
                  <a:lnTo>
                    <a:pt x="11380" y="2771"/>
                  </a:lnTo>
                  <a:lnTo>
                    <a:pt x="11401" y="2760"/>
                  </a:lnTo>
                  <a:lnTo>
                    <a:pt x="11421" y="2751"/>
                  </a:lnTo>
                  <a:lnTo>
                    <a:pt x="11442" y="2740"/>
                  </a:lnTo>
                  <a:lnTo>
                    <a:pt x="11462" y="2730"/>
                  </a:lnTo>
                  <a:lnTo>
                    <a:pt x="11502" y="2720"/>
                  </a:lnTo>
                  <a:lnTo>
                    <a:pt x="11534" y="2710"/>
                  </a:lnTo>
                  <a:lnTo>
                    <a:pt x="11564" y="2700"/>
                  </a:lnTo>
                  <a:lnTo>
                    <a:pt x="11594" y="2689"/>
                  </a:lnTo>
                  <a:lnTo>
                    <a:pt x="11625" y="2679"/>
                  </a:lnTo>
                  <a:lnTo>
                    <a:pt x="11656" y="2668"/>
                  </a:lnTo>
                  <a:lnTo>
                    <a:pt x="11727" y="2659"/>
                  </a:lnTo>
                  <a:lnTo>
                    <a:pt x="11758" y="2649"/>
                  </a:lnTo>
                  <a:lnTo>
                    <a:pt x="11788" y="2638"/>
                  </a:lnTo>
                  <a:lnTo>
                    <a:pt x="11829" y="2628"/>
                  </a:lnTo>
                  <a:lnTo>
                    <a:pt x="11859" y="2618"/>
                  </a:lnTo>
                  <a:lnTo>
                    <a:pt x="11900" y="2608"/>
                  </a:lnTo>
                  <a:lnTo>
                    <a:pt x="11961" y="2598"/>
                  </a:lnTo>
                  <a:lnTo>
                    <a:pt x="11992" y="2587"/>
                  </a:lnTo>
                  <a:lnTo>
                    <a:pt x="12022" y="2578"/>
                  </a:lnTo>
                  <a:lnTo>
                    <a:pt x="12053" y="2567"/>
                  </a:lnTo>
                  <a:lnTo>
                    <a:pt x="12084" y="2557"/>
                  </a:lnTo>
                  <a:lnTo>
                    <a:pt x="12135" y="2546"/>
                  </a:lnTo>
                  <a:lnTo>
                    <a:pt x="12154" y="2537"/>
                  </a:lnTo>
                  <a:lnTo>
                    <a:pt x="12165" y="2527"/>
                  </a:lnTo>
                  <a:lnTo>
                    <a:pt x="12175" y="2506"/>
                  </a:lnTo>
                  <a:lnTo>
                    <a:pt x="12175" y="2424"/>
                  </a:lnTo>
                  <a:lnTo>
                    <a:pt x="12165" y="2414"/>
                  </a:lnTo>
                  <a:lnTo>
                    <a:pt x="12154" y="2394"/>
                  </a:lnTo>
                  <a:lnTo>
                    <a:pt x="12145" y="2384"/>
                  </a:lnTo>
                  <a:lnTo>
                    <a:pt x="12135" y="2363"/>
                  </a:lnTo>
                  <a:lnTo>
                    <a:pt x="12013" y="2363"/>
                  </a:lnTo>
                  <a:lnTo>
                    <a:pt x="11981" y="2373"/>
                  </a:lnTo>
                  <a:lnTo>
                    <a:pt x="11951" y="2384"/>
                  </a:lnTo>
                  <a:lnTo>
                    <a:pt x="11910" y="2394"/>
                  </a:lnTo>
                  <a:lnTo>
                    <a:pt x="11880" y="2405"/>
                  </a:lnTo>
                  <a:lnTo>
                    <a:pt x="11819" y="2414"/>
                  </a:lnTo>
                  <a:lnTo>
                    <a:pt x="11778" y="2424"/>
                  </a:lnTo>
                  <a:lnTo>
                    <a:pt x="11737" y="2435"/>
                  </a:lnTo>
                  <a:lnTo>
                    <a:pt x="11707" y="2445"/>
                  </a:lnTo>
                  <a:lnTo>
                    <a:pt x="11666" y="2455"/>
                  </a:lnTo>
                  <a:lnTo>
                    <a:pt x="11635" y="2465"/>
                  </a:lnTo>
                  <a:lnTo>
                    <a:pt x="11564" y="2475"/>
                  </a:lnTo>
                  <a:lnTo>
                    <a:pt x="11534" y="2486"/>
                  </a:lnTo>
                  <a:lnTo>
                    <a:pt x="11502" y="2495"/>
                  </a:lnTo>
                  <a:lnTo>
                    <a:pt x="11462" y="2506"/>
                  </a:lnTo>
                  <a:lnTo>
                    <a:pt x="11421" y="2516"/>
                  </a:lnTo>
                  <a:lnTo>
                    <a:pt x="11380" y="2527"/>
                  </a:lnTo>
                  <a:lnTo>
                    <a:pt x="11320" y="2537"/>
                  </a:lnTo>
                  <a:lnTo>
                    <a:pt x="11289" y="2546"/>
                  </a:lnTo>
                  <a:lnTo>
                    <a:pt x="11258" y="2557"/>
                  </a:lnTo>
                  <a:lnTo>
                    <a:pt x="11218" y="2567"/>
                  </a:lnTo>
                  <a:lnTo>
                    <a:pt x="11187" y="2578"/>
                  </a:lnTo>
                  <a:lnTo>
                    <a:pt x="11126" y="2587"/>
                  </a:lnTo>
                  <a:lnTo>
                    <a:pt x="11095" y="2598"/>
                  </a:lnTo>
                  <a:lnTo>
                    <a:pt x="11064" y="2608"/>
                  </a:lnTo>
                  <a:lnTo>
                    <a:pt x="11034" y="2618"/>
                  </a:lnTo>
                  <a:lnTo>
                    <a:pt x="11004" y="2628"/>
                  </a:lnTo>
                  <a:lnTo>
                    <a:pt x="10983" y="2638"/>
                  </a:lnTo>
                  <a:lnTo>
                    <a:pt x="10933" y="2649"/>
                  </a:lnTo>
                  <a:lnTo>
                    <a:pt x="10901" y="2659"/>
                  </a:lnTo>
                  <a:lnTo>
                    <a:pt x="10882" y="2668"/>
                  </a:lnTo>
                  <a:lnTo>
                    <a:pt x="10861" y="2679"/>
                  </a:lnTo>
                  <a:lnTo>
                    <a:pt x="10841" y="2689"/>
                  </a:lnTo>
                  <a:lnTo>
                    <a:pt x="10820" y="2700"/>
                  </a:lnTo>
                  <a:lnTo>
                    <a:pt x="10790" y="2710"/>
                  </a:lnTo>
                  <a:lnTo>
                    <a:pt x="10760" y="2720"/>
                  </a:lnTo>
                  <a:lnTo>
                    <a:pt x="10728" y="2730"/>
                  </a:lnTo>
                  <a:lnTo>
                    <a:pt x="10688" y="2740"/>
                  </a:lnTo>
                  <a:lnTo>
                    <a:pt x="10668" y="2751"/>
                  </a:lnTo>
                  <a:lnTo>
                    <a:pt x="10617" y="2760"/>
                  </a:lnTo>
                  <a:lnTo>
                    <a:pt x="10576" y="2771"/>
                  </a:lnTo>
                  <a:lnTo>
                    <a:pt x="10555" y="2781"/>
                  </a:lnTo>
                  <a:lnTo>
                    <a:pt x="10525" y="2791"/>
                  </a:lnTo>
                  <a:lnTo>
                    <a:pt x="10495" y="2802"/>
                  </a:lnTo>
                  <a:lnTo>
                    <a:pt x="10463" y="2811"/>
                  </a:lnTo>
                  <a:lnTo>
                    <a:pt x="10412" y="2822"/>
                  </a:lnTo>
                  <a:lnTo>
                    <a:pt x="10392" y="2832"/>
                  </a:lnTo>
                  <a:lnTo>
                    <a:pt x="10352" y="2843"/>
                  </a:lnTo>
                  <a:lnTo>
                    <a:pt x="10331" y="2852"/>
                  </a:lnTo>
                  <a:lnTo>
                    <a:pt x="10301" y="2862"/>
                  </a:lnTo>
                  <a:lnTo>
                    <a:pt x="10281" y="2873"/>
                  </a:lnTo>
                  <a:lnTo>
                    <a:pt x="10219" y="2883"/>
                  </a:lnTo>
                  <a:lnTo>
                    <a:pt x="10178" y="2893"/>
                  </a:lnTo>
                  <a:lnTo>
                    <a:pt x="10148" y="2903"/>
                  </a:lnTo>
                  <a:lnTo>
                    <a:pt x="10117" y="2913"/>
                  </a:lnTo>
                  <a:lnTo>
                    <a:pt x="10066" y="2924"/>
                  </a:lnTo>
                  <a:lnTo>
                    <a:pt x="9913" y="2924"/>
                  </a:lnTo>
                  <a:lnTo>
                    <a:pt x="9893" y="2924"/>
                  </a:lnTo>
                  <a:lnTo>
                    <a:pt x="9893" y="2893"/>
                  </a:lnTo>
                  <a:lnTo>
                    <a:pt x="9893" y="2862"/>
                  </a:lnTo>
                  <a:lnTo>
                    <a:pt x="9893" y="2832"/>
                  </a:lnTo>
                  <a:lnTo>
                    <a:pt x="9913" y="2832"/>
                  </a:lnTo>
                  <a:lnTo>
                    <a:pt x="9924" y="2822"/>
                  </a:lnTo>
                  <a:lnTo>
                    <a:pt x="9933" y="2811"/>
                  </a:lnTo>
                  <a:lnTo>
                    <a:pt x="9944" y="2802"/>
                  </a:lnTo>
                  <a:lnTo>
                    <a:pt x="9954" y="2791"/>
                  </a:lnTo>
                  <a:lnTo>
                    <a:pt x="9965" y="2781"/>
                  </a:lnTo>
                  <a:lnTo>
                    <a:pt x="9995" y="2771"/>
                  </a:lnTo>
                  <a:lnTo>
                    <a:pt x="10005" y="2760"/>
                  </a:lnTo>
                  <a:lnTo>
                    <a:pt x="10016" y="2751"/>
                  </a:lnTo>
                  <a:lnTo>
                    <a:pt x="10036" y="2740"/>
                  </a:lnTo>
                  <a:lnTo>
                    <a:pt x="10056" y="2730"/>
                  </a:lnTo>
                  <a:lnTo>
                    <a:pt x="10076" y="2720"/>
                  </a:lnTo>
                  <a:lnTo>
                    <a:pt x="10106" y="2710"/>
                  </a:lnTo>
                  <a:lnTo>
                    <a:pt x="10127" y="2700"/>
                  </a:lnTo>
                  <a:lnTo>
                    <a:pt x="10138" y="2689"/>
                  </a:lnTo>
                  <a:lnTo>
                    <a:pt x="10158" y="2679"/>
                  </a:lnTo>
                  <a:lnTo>
                    <a:pt x="10178" y="2668"/>
                  </a:lnTo>
                  <a:lnTo>
                    <a:pt x="10219" y="2659"/>
                  </a:lnTo>
                  <a:lnTo>
                    <a:pt x="10239" y="2649"/>
                  </a:lnTo>
                  <a:lnTo>
                    <a:pt x="10260" y="2638"/>
                  </a:lnTo>
                  <a:lnTo>
                    <a:pt x="10290" y="2628"/>
                  </a:lnTo>
                  <a:lnTo>
                    <a:pt x="10301" y="2618"/>
                  </a:lnTo>
                  <a:lnTo>
                    <a:pt x="10331" y="2608"/>
                  </a:lnTo>
                  <a:lnTo>
                    <a:pt x="10371" y="2598"/>
                  </a:lnTo>
                  <a:lnTo>
                    <a:pt x="10403" y="2587"/>
                  </a:lnTo>
                  <a:lnTo>
                    <a:pt x="10412" y="2578"/>
                  </a:lnTo>
                  <a:lnTo>
                    <a:pt x="10443" y="2567"/>
                  </a:lnTo>
                  <a:lnTo>
                    <a:pt x="10474" y="2557"/>
                  </a:lnTo>
                  <a:lnTo>
                    <a:pt x="10514" y="2546"/>
                  </a:lnTo>
                  <a:lnTo>
                    <a:pt x="10535" y="2537"/>
                  </a:lnTo>
                  <a:lnTo>
                    <a:pt x="10565" y="2527"/>
                  </a:lnTo>
                  <a:lnTo>
                    <a:pt x="10585" y="2516"/>
                  </a:lnTo>
                  <a:lnTo>
                    <a:pt x="10617" y="2506"/>
                  </a:lnTo>
                  <a:lnTo>
                    <a:pt x="10647" y="2495"/>
                  </a:lnTo>
                  <a:lnTo>
                    <a:pt x="10688" y="2486"/>
                  </a:lnTo>
                  <a:lnTo>
                    <a:pt x="10708" y="2475"/>
                  </a:lnTo>
                  <a:lnTo>
                    <a:pt x="10739" y="2465"/>
                  </a:lnTo>
                  <a:lnTo>
                    <a:pt x="10760" y="2455"/>
                  </a:lnTo>
                  <a:lnTo>
                    <a:pt x="10760" y="2435"/>
                  </a:lnTo>
                  <a:lnTo>
                    <a:pt x="10779" y="2435"/>
                  </a:lnTo>
                  <a:lnTo>
                    <a:pt x="10790" y="2424"/>
                  </a:lnTo>
                  <a:lnTo>
                    <a:pt x="10800" y="2394"/>
                  </a:lnTo>
                  <a:lnTo>
                    <a:pt x="10800" y="2363"/>
                  </a:lnTo>
                  <a:lnTo>
                    <a:pt x="10790" y="2333"/>
                  </a:lnTo>
                  <a:lnTo>
                    <a:pt x="10779" y="2313"/>
                  </a:lnTo>
                  <a:lnTo>
                    <a:pt x="10769" y="2302"/>
                  </a:lnTo>
                  <a:lnTo>
                    <a:pt x="10749" y="2292"/>
                  </a:lnTo>
                  <a:lnTo>
                    <a:pt x="10688" y="2292"/>
                  </a:lnTo>
                  <a:lnTo>
                    <a:pt x="10617" y="2302"/>
                  </a:lnTo>
                  <a:lnTo>
                    <a:pt x="10576" y="2313"/>
                  </a:lnTo>
                  <a:lnTo>
                    <a:pt x="10545" y="2322"/>
                  </a:lnTo>
                  <a:lnTo>
                    <a:pt x="10514" y="2333"/>
                  </a:lnTo>
                  <a:lnTo>
                    <a:pt x="10463" y="2343"/>
                  </a:lnTo>
                  <a:lnTo>
                    <a:pt x="10433" y="2353"/>
                  </a:lnTo>
                  <a:lnTo>
                    <a:pt x="10362" y="2363"/>
                  </a:lnTo>
                  <a:lnTo>
                    <a:pt x="10331" y="2373"/>
                  </a:lnTo>
                  <a:lnTo>
                    <a:pt x="10290" y="2384"/>
                  </a:lnTo>
                  <a:lnTo>
                    <a:pt x="10260" y="2394"/>
                  </a:lnTo>
                  <a:lnTo>
                    <a:pt x="10230" y="2405"/>
                  </a:lnTo>
                  <a:lnTo>
                    <a:pt x="10158" y="2414"/>
                  </a:lnTo>
                  <a:lnTo>
                    <a:pt x="10117" y="2424"/>
                  </a:lnTo>
                  <a:lnTo>
                    <a:pt x="10087" y="2435"/>
                  </a:lnTo>
                  <a:lnTo>
                    <a:pt x="10056" y="2445"/>
                  </a:lnTo>
                  <a:lnTo>
                    <a:pt x="10016" y="2455"/>
                  </a:lnTo>
                  <a:lnTo>
                    <a:pt x="9975" y="2465"/>
                  </a:lnTo>
                  <a:lnTo>
                    <a:pt x="9913" y="2475"/>
                  </a:lnTo>
                  <a:lnTo>
                    <a:pt x="9873" y="2486"/>
                  </a:lnTo>
                  <a:lnTo>
                    <a:pt x="9832" y="2495"/>
                  </a:lnTo>
                  <a:lnTo>
                    <a:pt x="9802" y="2506"/>
                  </a:lnTo>
                  <a:lnTo>
                    <a:pt x="9771" y="2516"/>
                  </a:lnTo>
                  <a:lnTo>
                    <a:pt x="9730" y="2527"/>
                  </a:lnTo>
                  <a:lnTo>
                    <a:pt x="9659" y="2537"/>
                  </a:lnTo>
                  <a:lnTo>
                    <a:pt x="9629" y="2546"/>
                  </a:lnTo>
                  <a:lnTo>
                    <a:pt x="9597" y="2557"/>
                  </a:lnTo>
                  <a:lnTo>
                    <a:pt x="9557" y="2567"/>
                  </a:lnTo>
                  <a:lnTo>
                    <a:pt x="9526" y="2578"/>
                  </a:lnTo>
                  <a:lnTo>
                    <a:pt x="9454" y="2587"/>
                  </a:lnTo>
                  <a:lnTo>
                    <a:pt x="9424" y="2598"/>
                  </a:lnTo>
                  <a:lnTo>
                    <a:pt x="9383" y="2608"/>
                  </a:lnTo>
                  <a:lnTo>
                    <a:pt x="9353" y="2618"/>
                  </a:lnTo>
                  <a:lnTo>
                    <a:pt x="9312" y="2628"/>
                  </a:lnTo>
                  <a:lnTo>
                    <a:pt x="9281" y="2638"/>
                  </a:lnTo>
                  <a:lnTo>
                    <a:pt x="9210" y="2649"/>
                  </a:lnTo>
                  <a:lnTo>
                    <a:pt x="9170" y="2659"/>
                  </a:lnTo>
                  <a:lnTo>
                    <a:pt x="9139" y="2668"/>
                  </a:lnTo>
                  <a:lnTo>
                    <a:pt x="9099" y="2679"/>
                  </a:lnTo>
                  <a:lnTo>
                    <a:pt x="9067" y="2689"/>
                  </a:lnTo>
                  <a:lnTo>
                    <a:pt x="9027" y="2700"/>
                  </a:lnTo>
                  <a:lnTo>
                    <a:pt x="8966" y="2710"/>
                  </a:lnTo>
                  <a:lnTo>
                    <a:pt x="8925" y="2720"/>
                  </a:lnTo>
                  <a:lnTo>
                    <a:pt x="8894" y="2730"/>
                  </a:lnTo>
                  <a:lnTo>
                    <a:pt x="8853" y="2740"/>
                  </a:lnTo>
                  <a:lnTo>
                    <a:pt x="8823" y="2751"/>
                  </a:lnTo>
                  <a:lnTo>
                    <a:pt x="8762" y="2760"/>
                  </a:lnTo>
                  <a:lnTo>
                    <a:pt x="8721" y="2771"/>
                  </a:lnTo>
                  <a:lnTo>
                    <a:pt x="8680" y="2781"/>
                  </a:lnTo>
                  <a:lnTo>
                    <a:pt x="8650" y="2791"/>
                  </a:lnTo>
                  <a:lnTo>
                    <a:pt x="8620" y="2802"/>
                  </a:lnTo>
                  <a:lnTo>
                    <a:pt x="8579" y="2811"/>
                  </a:lnTo>
                  <a:lnTo>
                    <a:pt x="8518" y="2822"/>
                  </a:lnTo>
                  <a:lnTo>
                    <a:pt x="8477" y="2832"/>
                  </a:lnTo>
                  <a:lnTo>
                    <a:pt x="8436" y="2843"/>
                  </a:lnTo>
                  <a:lnTo>
                    <a:pt x="8395" y="2852"/>
                  </a:lnTo>
                  <a:lnTo>
                    <a:pt x="8365" y="2862"/>
                  </a:lnTo>
                  <a:lnTo>
                    <a:pt x="8365" y="2822"/>
                  </a:lnTo>
                  <a:lnTo>
                    <a:pt x="8375" y="2802"/>
                  </a:lnTo>
                  <a:lnTo>
                    <a:pt x="8385" y="2791"/>
                  </a:lnTo>
                  <a:lnTo>
                    <a:pt x="8395" y="2781"/>
                  </a:lnTo>
                  <a:lnTo>
                    <a:pt x="8406" y="2771"/>
                  </a:lnTo>
                  <a:lnTo>
                    <a:pt x="8415" y="2760"/>
                  </a:lnTo>
                  <a:lnTo>
                    <a:pt x="8426" y="2751"/>
                  </a:lnTo>
                  <a:lnTo>
                    <a:pt x="8436" y="2740"/>
                  </a:lnTo>
                  <a:lnTo>
                    <a:pt x="8456" y="2730"/>
                  </a:lnTo>
                  <a:lnTo>
                    <a:pt x="8477" y="2720"/>
                  </a:lnTo>
                  <a:lnTo>
                    <a:pt x="8498" y="2710"/>
                  </a:lnTo>
                  <a:lnTo>
                    <a:pt x="8507" y="2700"/>
                  </a:lnTo>
                  <a:lnTo>
                    <a:pt x="8528" y="2689"/>
                  </a:lnTo>
                  <a:lnTo>
                    <a:pt x="8548" y="2679"/>
                  </a:lnTo>
                  <a:lnTo>
                    <a:pt x="8569" y="2668"/>
                  </a:lnTo>
                  <a:lnTo>
                    <a:pt x="8599" y="2659"/>
                  </a:lnTo>
                  <a:lnTo>
                    <a:pt x="8629" y="2649"/>
                  </a:lnTo>
                  <a:lnTo>
                    <a:pt x="8640" y="2638"/>
                  </a:lnTo>
                  <a:lnTo>
                    <a:pt x="8671" y="2628"/>
                  </a:lnTo>
                  <a:lnTo>
                    <a:pt x="8691" y="2618"/>
                  </a:lnTo>
                  <a:lnTo>
                    <a:pt x="8721" y="2608"/>
                  </a:lnTo>
                  <a:lnTo>
                    <a:pt x="8772" y="2598"/>
                  </a:lnTo>
                  <a:lnTo>
                    <a:pt x="8793" y="2587"/>
                  </a:lnTo>
                  <a:lnTo>
                    <a:pt x="8823" y="2578"/>
                  </a:lnTo>
                  <a:lnTo>
                    <a:pt x="8853" y="2567"/>
                  </a:lnTo>
                  <a:lnTo>
                    <a:pt x="8885" y="2557"/>
                  </a:lnTo>
                  <a:lnTo>
                    <a:pt x="8935" y="2546"/>
                  </a:lnTo>
                  <a:lnTo>
                    <a:pt x="8977" y="2537"/>
                  </a:lnTo>
                  <a:lnTo>
                    <a:pt x="9007" y="2527"/>
                  </a:lnTo>
                  <a:lnTo>
                    <a:pt x="9037" y="2516"/>
                  </a:lnTo>
                  <a:lnTo>
                    <a:pt x="9067" y="2506"/>
                  </a:lnTo>
                  <a:lnTo>
                    <a:pt x="9099" y="2495"/>
                  </a:lnTo>
                  <a:lnTo>
                    <a:pt x="9170" y="2486"/>
                  </a:lnTo>
                  <a:lnTo>
                    <a:pt x="9200" y="2475"/>
                  </a:lnTo>
                  <a:lnTo>
                    <a:pt x="9231" y="2465"/>
                  </a:lnTo>
                  <a:lnTo>
                    <a:pt x="9261" y="2455"/>
                  </a:lnTo>
                  <a:lnTo>
                    <a:pt x="9302" y="2445"/>
                  </a:lnTo>
                  <a:lnTo>
                    <a:pt x="9323" y="2435"/>
                  </a:lnTo>
                  <a:lnTo>
                    <a:pt x="9332" y="2414"/>
                  </a:lnTo>
                  <a:lnTo>
                    <a:pt x="9343" y="2394"/>
                  </a:lnTo>
                  <a:lnTo>
                    <a:pt x="9343" y="2353"/>
                  </a:lnTo>
                  <a:lnTo>
                    <a:pt x="9332" y="2313"/>
                  </a:lnTo>
                  <a:lnTo>
                    <a:pt x="9323" y="2292"/>
                  </a:lnTo>
                  <a:lnTo>
                    <a:pt x="9312" y="2282"/>
                  </a:lnTo>
                  <a:lnTo>
                    <a:pt x="9302" y="2271"/>
                  </a:lnTo>
                  <a:lnTo>
                    <a:pt x="9292" y="2262"/>
                  </a:lnTo>
                  <a:lnTo>
                    <a:pt x="9281" y="2251"/>
                  </a:lnTo>
                  <a:lnTo>
                    <a:pt x="9261" y="2241"/>
                  </a:lnTo>
                  <a:lnTo>
                    <a:pt x="9210" y="2230"/>
                  </a:lnTo>
                  <a:lnTo>
                    <a:pt x="9200" y="2230"/>
                  </a:lnTo>
                  <a:lnTo>
                    <a:pt x="9139" y="2241"/>
                  </a:lnTo>
                  <a:lnTo>
                    <a:pt x="9108" y="2251"/>
                  </a:lnTo>
                  <a:lnTo>
                    <a:pt x="9088" y="2262"/>
                  </a:lnTo>
                  <a:lnTo>
                    <a:pt x="9067" y="2271"/>
                  </a:lnTo>
                  <a:lnTo>
                    <a:pt x="9047" y="2282"/>
                  </a:lnTo>
                  <a:lnTo>
                    <a:pt x="9027" y="2292"/>
                  </a:lnTo>
                  <a:lnTo>
                    <a:pt x="8986" y="2302"/>
                  </a:lnTo>
                  <a:lnTo>
                    <a:pt x="8966" y="2313"/>
                  </a:lnTo>
                  <a:lnTo>
                    <a:pt x="8935" y="2322"/>
                  </a:lnTo>
                  <a:lnTo>
                    <a:pt x="8915" y="2333"/>
                  </a:lnTo>
                  <a:lnTo>
                    <a:pt x="8894" y="2343"/>
                  </a:lnTo>
                  <a:lnTo>
                    <a:pt x="8864" y="2353"/>
                  </a:lnTo>
                  <a:lnTo>
                    <a:pt x="8823" y="2363"/>
                  </a:lnTo>
                  <a:lnTo>
                    <a:pt x="8802" y="2373"/>
                  </a:lnTo>
                  <a:lnTo>
                    <a:pt x="8782" y="2384"/>
                  </a:lnTo>
                  <a:lnTo>
                    <a:pt x="8762" y="2394"/>
                  </a:lnTo>
                  <a:lnTo>
                    <a:pt x="8742" y="2405"/>
                  </a:lnTo>
                  <a:lnTo>
                    <a:pt x="8701" y="2414"/>
                  </a:lnTo>
                  <a:lnTo>
                    <a:pt x="8671" y="2424"/>
                  </a:lnTo>
                  <a:lnTo>
                    <a:pt x="8650" y="2435"/>
                  </a:lnTo>
                  <a:lnTo>
                    <a:pt x="8620" y="2445"/>
                  </a:lnTo>
                  <a:lnTo>
                    <a:pt x="8599" y="2455"/>
                  </a:lnTo>
                  <a:lnTo>
                    <a:pt x="8569" y="2465"/>
                  </a:lnTo>
                  <a:lnTo>
                    <a:pt x="8528" y="2475"/>
                  </a:lnTo>
                  <a:lnTo>
                    <a:pt x="8507" y="2486"/>
                  </a:lnTo>
                  <a:lnTo>
                    <a:pt x="8477" y="2495"/>
                  </a:lnTo>
                  <a:lnTo>
                    <a:pt x="8447" y="2506"/>
                  </a:lnTo>
                  <a:lnTo>
                    <a:pt x="8426" y="2516"/>
                  </a:lnTo>
                  <a:lnTo>
                    <a:pt x="8395" y="2527"/>
                  </a:lnTo>
                  <a:lnTo>
                    <a:pt x="8344" y="2537"/>
                  </a:lnTo>
                  <a:lnTo>
                    <a:pt x="8304" y="2546"/>
                  </a:lnTo>
                  <a:lnTo>
                    <a:pt x="8273" y="2557"/>
                  </a:lnTo>
                  <a:lnTo>
                    <a:pt x="8233" y="2567"/>
                  </a:lnTo>
                  <a:lnTo>
                    <a:pt x="8192" y="2578"/>
                  </a:lnTo>
                  <a:lnTo>
                    <a:pt x="8120" y="2587"/>
                  </a:lnTo>
                  <a:lnTo>
                    <a:pt x="8100" y="2598"/>
                  </a:lnTo>
                  <a:lnTo>
                    <a:pt x="8079" y="2608"/>
                  </a:lnTo>
                  <a:lnTo>
                    <a:pt x="8059" y="2618"/>
                  </a:lnTo>
                  <a:lnTo>
                    <a:pt x="8039" y="2628"/>
                  </a:lnTo>
                  <a:lnTo>
                    <a:pt x="8019" y="2638"/>
                  </a:lnTo>
                  <a:lnTo>
                    <a:pt x="7977" y="2649"/>
                  </a:lnTo>
                  <a:lnTo>
                    <a:pt x="7957" y="2659"/>
                  </a:lnTo>
                  <a:lnTo>
                    <a:pt x="7936" y="2668"/>
                  </a:lnTo>
                  <a:lnTo>
                    <a:pt x="7917" y="2679"/>
                  </a:lnTo>
                  <a:lnTo>
                    <a:pt x="7896" y="2689"/>
                  </a:lnTo>
                  <a:lnTo>
                    <a:pt x="7876" y="2700"/>
                  </a:lnTo>
                  <a:lnTo>
                    <a:pt x="7825" y="2710"/>
                  </a:lnTo>
                  <a:lnTo>
                    <a:pt x="7804" y="2720"/>
                  </a:lnTo>
                  <a:lnTo>
                    <a:pt x="7784" y="2730"/>
                  </a:lnTo>
                  <a:lnTo>
                    <a:pt x="7763" y="2740"/>
                  </a:lnTo>
                  <a:lnTo>
                    <a:pt x="7733" y="2751"/>
                  </a:lnTo>
                  <a:lnTo>
                    <a:pt x="7692" y="2760"/>
                  </a:lnTo>
                  <a:lnTo>
                    <a:pt x="7662" y="2771"/>
                  </a:lnTo>
                  <a:lnTo>
                    <a:pt x="7641" y="2781"/>
                  </a:lnTo>
                  <a:lnTo>
                    <a:pt x="7611" y="2791"/>
                  </a:lnTo>
                  <a:lnTo>
                    <a:pt x="7590" y="2802"/>
                  </a:lnTo>
                  <a:lnTo>
                    <a:pt x="7560" y="2811"/>
                  </a:lnTo>
                  <a:lnTo>
                    <a:pt x="7509" y="2822"/>
                  </a:lnTo>
                  <a:lnTo>
                    <a:pt x="7478" y="2832"/>
                  </a:lnTo>
                  <a:lnTo>
                    <a:pt x="7448" y="2843"/>
                  </a:lnTo>
                  <a:lnTo>
                    <a:pt x="7417" y="2852"/>
                  </a:lnTo>
                  <a:lnTo>
                    <a:pt x="7397" y="2862"/>
                  </a:lnTo>
                  <a:lnTo>
                    <a:pt x="7356" y="2873"/>
                  </a:lnTo>
                  <a:lnTo>
                    <a:pt x="7305" y="2883"/>
                  </a:lnTo>
                  <a:lnTo>
                    <a:pt x="7264" y="2893"/>
                  </a:lnTo>
                  <a:lnTo>
                    <a:pt x="7244" y="2903"/>
                  </a:lnTo>
                  <a:lnTo>
                    <a:pt x="7203" y="2913"/>
                  </a:lnTo>
                  <a:lnTo>
                    <a:pt x="7173" y="2924"/>
                  </a:lnTo>
                  <a:lnTo>
                    <a:pt x="7102" y="2933"/>
                  </a:lnTo>
                  <a:lnTo>
                    <a:pt x="7061" y="2944"/>
                  </a:lnTo>
                  <a:lnTo>
                    <a:pt x="7019" y="2954"/>
                  </a:lnTo>
                  <a:lnTo>
                    <a:pt x="6969" y="2965"/>
                  </a:lnTo>
                  <a:lnTo>
                    <a:pt x="6929" y="2975"/>
                  </a:lnTo>
                  <a:lnTo>
                    <a:pt x="6877" y="2984"/>
                  </a:lnTo>
                  <a:lnTo>
                    <a:pt x="6735" y="2995"/>
                  </a:lnTo>
                  <a:lnTo>
                    <a:pt x="6653" y="2995"/>
                  </a:lnTo>
                  <a:lnTo>
                    <a:pt x="6601" y="2994"/>
                  </a:lnTo>
                  <a:lnTo>
                    <a:pt x="6612" y="2975"/>
                  </a:lnTo>
                  <a:lnTo>
                    <a:pt x="6623" y="2954"/>
                  </a:lnTo>
                  <a:lnTo>
                    <a:pt x="6643" y="2944"/>
                  </a:lnTo>
                  <a:lnTo>
                    <a:pt x="6653" y="2933"/>
                  </a:lnTo>
                  <a:lnTo>
                    <a:pt x="6664" y="2924"/>
                  </a:lnTo>
                  <a:lnTo>
                    <a:pt x="6673" y="2913"/>
                  </a:lnTo>
                  <a:lnTo>
                    <a:pt x="6683" y="2903"/>
                  </a:lnTo>
                  <a:lnTo>
                    <a:pt x="6704" y="2893"/>
                  </a:lnTo>
                  <a:lnTo>
                    <a:pt x="6724" y="2883"/>
                  </a:lnTo>
                  <a:lnTo>
                    <a:pt x="6735" y="2873"/>
                  </a:lnTo>
                  <a:lnTo>
                    <a:pt x="6755" y="2862"/>
                  </a:lnTo>
                  <a:lnTo>
                    <a:pt x="6765" y="2852"/>
                  </a:lnTo>
                  <a:lnTo>
                    <a:pt x="6786" y="2843"/>
                  </a:lnTo>
                  <a:lnTo>
                    <a:pt x="6816" y="2832"/>
                  </a:lnTo>
                  <a:lnTo>
                    <a:pt x="6837" y="2822"/>
                  </a:lnTo>
                  <a:lnTo>
                    <a:pt x="6846" y="2811"/>
                  </a:lnTo>
                  <a:lnTo>
                    <a:pt x="6857" y="2802"/>
                  </a:lnTo>
                  <a:lnTo>
                    <a:pt x="6877" y="2791"/>
                  </a:lnTo>
                  <a:lnTo>
                    <a:pt x="6897" y="2781"/>
                  </a:lnTo>
                  <a:lnTo>
                    <a:pt x="6929" y="2771"/>
                  </a:lnTo>
                  <a:lnTo>
                    <a:pt x="6948" y="2760"/>
                  </a:lnTo>
                  <a:lnTo>
                    <a:pt x="6959" y="2751"/>
                  </a:lnTo>
                  <a:lnTo>
                    <a:pt x="6979" y="2740"/>
                  </a:lnTo>
                  <a:lnTo>
                    <a:pt x="6999" y="2730"/>
                  </a:lnTo>
                  <a:lnTo>
                    <a:pt x="7030" y="2720"/>
                  </a:lnTo>
                  <a:lnTo>
                    <a:pt x="7061" y="2710"/>
                  </a:lnTo>
                  <a:lnTo>
                    <a:pt x="7070" y="2700"/>
                  </a:lnTo>
                  <a:lnTo>
                    <a:pt x="7091" y="2689"/>
                  </a:lnTo>
                  <a:lnTo>
                    <a:pt x="7111" y="2679"/>
                  </a:lnTo>
                  <a:lnTo>
                    <a:pt x="7132" y="2668"/>
                  </a:lnTo>
                  <a:lnTo>
                    <a:pt x="7173" y="2659"/>
                  </a:lnTo>
                  <a:lnTo>
                    <a:pt x="7194" y="2649"/>
                  </a:lnTo>
                  <a:lnTo>
                    <a:pt x="7213" y="2638"/>
                  </a:lnTo>
                  <a:lnTo>
                    <a:pt x="7234" y="2628"/>
                  </a:lnTo>
                  <a:lnTo>
                    <a:pt x="7254" y="2618"/>
                  </a:lnTo>
                  <a:lnTo>
                    <a:pt x="7275" y="2608"/>
                  </a:lnTo>
                  <a:lnTo>
                    <a:pt x="7305" y="2598"/>
                  </a:lnTo>
                  <a:lnTo>
                    <a:pt x="7335" y="2587"/>
                  </a:lnTo>
                  <a:lnTo>
                    <a:pt x="7356" y="2578"/>
                  </a:lnTo>
                  <a:lnTo>
                    <a:pt x="7376" y="2567"/>
                  </a:lnTo>
                  <a:lnTo>
                    <a:pt x="7397" y="2557"/>
                  </a:lnTo>
                  <a:lnTo>
                    <a:pt x="7438" y="2546"/>
                  </a:lnTo>
                  <a:lnTo>
                    <a:pt x="7468" y="2537"/>
                  </a:lnTo>
                  <a:lnTo>
                    <a:pt x="7489" y="2527"/>
                  </a:lnTo>
                  <a:lnTo>
                    <a:pt x="7509" y="2516"/>
                  </a:lnTo>
                  <a:lnTo>
                    <a:pt x="7540" y="2506"/>
                  </a:lnTo>
                  <a:lnTo>
                    <a:pt x="7560" y="2495"/>
                  </a:lnTo>
                  <a:lnTo>
                    <a:pt x="7600" y="2486"/>
                  </a:lnTo>
                  <a:lnTo>
                    <a:pt x="7611" y="2475"/>
                  </a:lnTo>
                  <a:lnTo>
                    <a:pt x="7621" y="2465"/>
                  </a:lnTo>
                  <a:lnTo>
                    <a:pt x="7631" y="2445"/>
                  </a:lnTo>
                  <a:lnTo>
                    <a:pt x="7641" y="2414"/>
                  </a:lnTo>
                  <a:lnTo>
                    <a:pt x="7641" y="2384"/>
                  </a:lnTo>
                  <a:lnTo>
                    <a:pt x="7631" y="2353"/>
                  </a:lnTo>
                  <a:lnTo>
                    <a:pt x="7621" y="2333"/>
                  </a:lnTo>
                  <a:lnTo>
                    <a:pt x="7611" y="2322"/>
                  </a:lnTo>
                  <a:lnTo>
                    <a:pt x="7600" y="2313"/>
                  </a:lnTo>
                  <a:lnTo>
                    <a:pt x="7590" y="2302"/>
                  </a:lnTo>
                  <a:lnTo>
                    <a:pt x="7478" y="2302"/>
                  </a:lnTo>
                  <a:lnTo>
                    <a:pt x="7448" y="2313"/>
                  </a:lnTo>
                  <a:lnTo>
                    <a:pt x="7417" y="2322"/>
                  </a:lnTo>
                  <a:lnTo>
                    <a:pt x="7397" y="2333"/>
                  </a:lnTo>
                  <a:lnTo>
                    <a:pt x="7367" y="2343"/>
                  </a:lnTo>
                  <a:lnTo>
                    <a:pt x="7346" y="2353"/>
                  </a:lnTo>
                  <a:lnTo>
                    <a:pt x="7295" y="2363"/>
                  </a:lnTo>
                  <a:lnTo>
                    <a:pt x="7264" y="2373"/>
                  </a:lnTo>
                  <a:lnTo>
                    <a:pt x="7244" y="2384"/>
                  </a:lnTo>
                  <a:lnTo>
                    <a:pt x="7213" y="2394"/>
                  </a:lnTo>
                  <a:lnTo>
                    <a:pt x="7183" y="2405"/>
                  </a:lnTo>
                  <a:lnTo>
                    <a:pt x="7142" y="2414"/>
                  </a:lnTo>
                  <a:lnTo>
                    <a:pt x="7111" y="2424"/>
                  </a:lnTo>
                  <a:lnTo>
                    <a:pt x="7081" y="2435"/>
                  </a:lnTo>
                  <a:lnTo>
                    <a:pt x="7061" y="2445"/>
                  </a:lnTo>
                  <a:lnTo>
                    <a:pt x="7030" y="2455"/>
                  </a:lnTo>
                  <a:lnTo>
                    <a:pt x="7010" y="2465"/>
                  </a:lnTo>
                  <a:lnTo>
                    <a:pt x="6959" y="2475"/>
                  </a:lnTo>
                  <a:lnTo>
                    <a:pt x="6938" y="2486"/>
                  </a:lnTo>
                  <a:lnTo>
                    <a:pt x="6908" y="2495"/>
                  </a:lnTo>
                  <a:lnTo>
                    <a:pt x="6888" y="2506"/>
                  </a:lnTo>
                  <a:lnTo>
                    <a:pt x="6857" y="2516"/>
                  </a:lnTo>
                  <a:lnTo>
                    <a:pt x="6837" y="2527"/>
                  </a:lnTo>
                  <a:lnTo>
                    <a:pt x="6786" y="2537"/>
                  </a:lnTo>
                  <a:lnTo>
                    <a:pt x="6755" y="2546"/>
                  </a:lnTo>
                  <a:lnTo>
                    <a:pt x="6735" y="2557"/>
                  </a:lnTo>
                  <a:lnTo>
                    <a:pt x="6715" y="2567"/>
                  </a:lnTo>
                  <a:lnTo>
                    <a:pt x="6683" y="2578"/>
                  </a:lnTo>
                  <a:lnTo>
                    <a:pt x="6643" y="2587"/>
                  </a:lnTo>
                  <a:lnTo>
                    <a:pt x="6612" y="2598"/>
                  </a:lnTo>
                  <a:lnTo>
                    <a:pt x="6582" y="2608"/>
                  </a:lnTo>
                  <a:lnTo>
                    <a:pt x="6561" y="2618"/>
                  </a:lnTo>
                  <a:lnTo>
                    <a:pt x="6540" y="2628"/>
                  </a:lnTo>
                  <a:lnTo>
                    <a:pt x="6510" y="2638"/>
                  </a:lnTo>
                  <a:lnTo>
                    <a:pt x="6459" y="2649"/>
                  </a:lnTo>
                  <a:lnTo>
                    <a:pt x="6439" y="2659"/>
                  </a:lnTo>
                  <a:lnTo>
                    <a:pt x="6409" y="2668"/>
                  </a:lnTo>
                  <a:lnTo>
                    <a:pt x="6378" y="2679"/>
                  </a:lnTo>
                  <a:lnTo>
                    <a:pt x="6358" y="2689"/>
                  </a:lnTo>
                  <a:lnTo>
                    <a:pt x="6327" y="2700"/>
                  </a:lnTo>
                  <a:lnTo>
                    <a:pt x="6286" y="2710"/>
                  </a:lnTo>
                  <a:lnTo>
                    <a:pt x="6266" y="2720"/>
                  </a:lnTo>
                  <a:lnTo>
                    <a:pt x="6236" y="2730"/>
                  </a:lnTo>
                  <a:lnTo>
                    <a:pt x="6205" y="2740"/>
                  </a:lnTo>
                  <a:lnTo>
                    <a:pt x="6185" y="2751"/>
                  </a:lnTo>
                  <a:lnTo>
                    <a:pt x="6134" y="2760"/>
                  </a:lnTo>
                  <a:lnTo>
                    <a:pt x="6103" y="2771"/>
                  </a:lnTo>
                  <a:lnTo>
                    <a:pt x="6082" y="2781"/>
                  </a:lnTo>
                  <a:lnTo>
                    <a:pt x="6052" y="2791"/>
                  </a:lnTo>
                  <a:lnTo>
                    <a:pt x="6031" y="2802"/>
                  </a:lnTo>
                  <a:lnTo>
                    <a:pt x="6001" y="2811"/>
                  </a:lnTo>
                  <a:lnTo>
                    <a:pt x="5950" y="2822"/>
                  </a:lnTo>
                  <a:lnTo>
                    <a:pt x="5920" y="2832"/>
                  </a:lnTo>
                  <a:lnTo>
                    <a:pt x="5888" y="2843"/>
                  </a:lnTo>
                  <a:lnTo>
                    <a:pt x="5858" y="2852"/>
                  </a:lnTo>
                  <a:lnTo>
                    <a:pt x="5838" y="2862"/>
                  </a:lnTo>
                  <a:lnTo>
                    <a:pt x="5807" y="2873"/>
                  </a:lnTo>
                  <a:lnTo>
                    <a:pt x="5757" y="2883"/>
                  </a:lnTo>
                  <a:lnTo>
                    <a:pt x="5726" y="2893"/>
                  </a:lnTo>
                  <a:lnTo>
                    <a:pt x="5695" y="2903"/>
                  </a:lnTo>
                  <a:lnTo>
                    <a:pt x="5665" y="2913"/>
                  </a:lnTo>
                  <a:lnTo>
                    <a:pt x="5634" y="2924"/>
                  </a:lnTo>
                  <a:lnTo>
                    <a:pt x="5573" y="2933"/>
                  </a:lnTo>
                  <a:lnTo>
                    <a:pt x="5533" y="2944"/>
                  </a:lnTo>
                  <a:lnTo>
                    <a:pt x="5492" y="2954"/>
                  </a:lnTo>
                  <a:lnTo>
                    <a:pt x="5441" y="2965"/>
                  </a:lnTo>
                  <a:lnTo>
                    <a:pt x="5379" y="2965"/>
                  </a:lnTo>
                  <a:lnTo>
                    <a:pt x="5379" y="2944"/>
                  </a:lnTo>
                  <a:lnTo>
                    <a:pt x="5390" y="2933"/>
                  </a:lnTo>
                  <a:lnTo>
                    <a:pt x="5400" y="2924"/>
                  </a:lnTo>
                  <a:lnTo>
                    <a:pt x="5411" y="2913"/>
                  </a:lnTo>
                  <a:lnTo>
                    <a:pt x="5411" y="2893"/>
                  </a:lnTo>
                  <a:lnTo>
                    <a:pt x="5430" y="2893"/>
                  </a:lnTo>
                  <a:lnTo>
                    <a:pt x="5451" y="2883"/>
                  </a:lnTo>
                  <a:lnTo>
                    <a:pt x="5461" y="2873"/>
                  </a:lnTo>
                  <a:lnTo>
                    <a:pt x="5471" y="2862"/>
                  </a:lnTo>
                  <a:lnTo>
                    <a:pt x="5492" y="2852"/>
                  </a:lnTo>
                  <a:lnTo>
                    <a:pt x="5512" y="2843"/>
                  </a:lnTo>
                  <a:lnTo>
                    <a:pt x="5542" y="2832"/>
                  </a:lnTo>
                  <a:lnTo>
                    <a:pt x="5563" y="2822"/>
                  </a:lnTo>
                  <a:lnTo>
                    <a:pt x="5584" y="2811"/>
                  </a:lnTo>
                  <a:lnTo>
                    <a:pt x="5593" y="2802"/>
                  </a:lnTo>
                  <a:lnTo>
                    <a:pt x="5624" y="2791"/>
                  </a:lnTo>
                  <a:lnTo>
                    <a:pt x="5644" y="2781"/>
                  </a:lnTo>
                  <a:lnTo>
                    <a:pt x="5685" y="2771"/>
                  </a:lnTo>
                  <a:lnTo>
                    <a:pt x="5706" y="2760"/>
                  </a:lnTo>
                  <a:lnTo>
                    <a:pt x="5736" y="2751"/>
                  </a:lnTo>
                  <a:lnTo>
                    <a:pt x="5757" y="2740"/>
                  </a:lnTo>
                  <a:lnTo>
                    <a:pt x="5777" y="2730"/>
                  </a:lnTo>
                  <a:lnTo>
                    <a:pt x="5828" y="2720"/>
                  </a:lnTo>
                  <a:lnTo>
                    <a:pt x="5858" y="2710"/>
                  </a:lnTo>
                  <a:lnTo>
                    <a:pt x="5879" y="2700"/>
                  </a:lnTo>
                  <a:lnTo>
                    <a:pt x="5909" y="2689"/>
                  </a:lnTo>
                  <a:lnTo>
                    <a:pt x="5930" y="2679"/>
                  </a:lnTo>
                  <a:lnTo>
                    <a:pt x="5950" y="2668"/>
                  </a:lnTo>
                  <a:lnTo>
                    <a:pt x="6001" y="2659"/>
                  </a:lnTo>
                  <a:lnTo>
                    <a:pt x="6031" y="2649"/>
                  </a:lnTo>
                  <a:lnTo>
                    <a:pt x="6052" y="2638"/>
                  </a:lnTo>
                  <a:lnTo>
                    <a:pt x="6082" y="2628"/>
                  </a:lnTo>
                  <a:lnTo>
                    <a:pt x="6103" y="2618"/>
                  </a:lnTo>
                  <a:lnTo>
                    <a:pt x="6123" y="2608"/>
                  </a:lnTo>
                  <a:lnTo>
                    <a:pt x="6174" y="2598"/>
                  </a:lnTo>
                  <a:lnTo>
                    <a:pt x="6194" y="2587"/>
                  </a:lnTo>
                  <a:lnTo>
                    <a:pt x="6215" y="2578"/>
                  </a:lnTo>
                  <a:lnTo>
                    <a:pt x="6236" y="2567"/>
                  </a:lnTo>
                  <a:lnTo>
                    <a:pt x="6266" y="2557"/>
                  </a:lnTo>
                  <a:lnTo>
                    <a:pt x="6296" y="2546"/>
                  </a:lnTo>
                  <a:lnTo>
                    <a:pt x="6317" y="2537"/>
                  </a:lnTo>
                  <a:lnTo>
                    <a:pt x="6337" y="2527"/>
                  </a:lnTo>
                  <a:lnTo>
                    <a:pt x="6358" y="2516"/>
                  </a:lnTo>
                  <a:lnTo>
                    <a:pt x="6378" y="2506"/>
                  </a:lnTo>
                  <a:lnTo>
                    <a:pt x="6388" y="2495"/>
                  </a:lnTo>
                  <a:lnTo>
                    <a:pt x="6399" y="2486"/>
                  </a:lnTo>
                  <a:lnTo>
                    <a:pt x="6409" y="2475"/>
                  </a:lnTo>
                  <a:lnTo>
                    <a:pt x="6409" y="2394"/>
                  </a:lnTo>
                  <a:lnTo>
                    <a:pt x="6399" y="2373"/>
                  </a:lnTo>
                  <a:lnTo>
                    <a:pt x="6388" y="2363"/>
                  </a:lnTo>
                  <a:lnTo>
                    <a:pt x="6378" y="2353"/>
                  </a:lnTo>
                  <a:lnTo>
                    <a:pt x="6367" y="2343"/>
                  </a:lnTo>
                  <a:lnTo>
                    <a:pt x="6347" y="2333"/>
                  </a:lnTo>
                  <a:lnTo>
                    <a:pt x="6327" y="2322"/>
                  </a:lnTo>
                  <a:lnTo>
                    <a:pt x="6266" y="2322"/>
                  </a:lnTo>
                  <a:lnTo>
                    <a:pt x="6236" y="2333"/>
                  </a:lnTo>
                  <a:lnTo>
                    <a:pt x="6205" y="2343"/>
                  </a:lnTo>
                  <a:lnTo>
                    <a:pt x="6185" y="2353"/>
                  </a:lnTo>
                  <a:lnTo>
                    <a:pt x="6123" y="2363"/>
                  </a:lnTo>
                  <a:lnTo>
                    <a:pt x="6093" y="2373"/>
                  </a:lnTo>
                  <a:lnTo>
                    <a:pt x="6072" y="2384"/>
                  </a:lnTo>
                  <a:lnTo>
                    <a:pt x="6042" y="2394"/>
                  </a:lnTo>
                  <a:lnTo>
                    <a:pt x="6021" y="2405"/>
                  </a:lnTo>
                  <a:lnTo>
                    <a:pt x="5971" y="2414"/>
                  </a:lnTo>
                  <a:lnTo>
                    <a:pt x="5940" y="2424"/>
                  </a:lnTo>
                  <a:lnTo>
                    <a:pt x="5920" y="2435"/>
                  </a:lnTo>
                  <a:lnTo>
                    <a:pt x="5888" y="2445"/>
                  </a:lnTo>
                  <a:lnTo>
                    <a:pt x="5858" y="2455"/>
                  </a:lnTo>
                  <a:lnTo>
                    <a:pt x="5838" y="2465"/>
                  </a:lnTo>
                  <a:lnTo>
                    <a:pt x="5777" y="2475"/>
                  </a:lnTo>
                  <a:lnTo>
                    <a:pt x="5757" y="2486"/>
                  </a:lnTo>
                  <a:lnTo>
                    <a:pt x="5726" y="2495"/>
                  </a:lnTo>
                  <a:lnTo>
                    <a:pt x="5695" y="2506"/>
                  </a:lnTo>
                  <a:lnTo>
                    <a:pt x="5675" y="2516"/>
                  </a:lnTo>
                  <a:lnTo>
                    <a:pt x="5644" y="2527"/>
                  </a:lnTo>
                  <a:lnTo>
                    <a:pt x="5593" y="2537"/>
                  </a:lnTo>
                  <a:lnTo>
                    <a:pt x="5573" y="2546"/>
                  </a:lnTo>
                  <a:lnTo>
                    <a:pt x="5542" y="2557"/>
                  </a:lnTo>
                  <a:lnTo>
                    <a:pt x="5522" y="2567"/>
                  </a:lnTo>
                  <a:lnTo>
                    <a:pt x="5492" y="2578"/>
                  </a:lnTo>
                  <a:lnTo>
                    <a:pt x="5451" y="2587"/>
                  </a:lnTo>
                  <a:lnTo>
                    <a:pt x="5411" y="2598"/>
                  </a:lnTo>
                  <a:lnTo>
                    <a:pt x="5390" y="2608"/>
                  </a:lnTo>
                  <a:lnTo>
                    <a:pt x="5359" y="2618"/>
                  </a:lnTo>
                  <a:lnTo>
                    <a:pt x="5339" y="2628"/>
                  </a:lnTo>
                  <a:lnTo>
                    <a:pt x="5308" y="2638"/>
                  </a:lnTo>
                  <a:lnTo>
                    <a:pt x="5257" y="2649"/>
                  </a:lnTo>
                  <a:lnTo>
                    <a:pt x="5227" y="2659"/>
                  </a:lnTo>
                  <a:lnTo>
                    <a:pt x="5206" y="2668"/>
                  </a:lnTo>
                  <a:lnTo>
                    <a:pt x="5176" y="2679"/>
                  </a:lnTo>
                  <a:lnTo>
                    <a:pt x="5155" y="2689"/>
                  </a:lnTo>
                  <a:lnTo>
                    <a:pt x="5114" y="2700"/>
                  </a:lnTo>
                  <a:lnTo>
                    <a:pt x="5063" y="2710"/>
                  </a:lnTo>
                  <a:lnTo>
                    <a:pt x="5043" y="2720"/>
                  </a:lnTo>
                  <a:lnTo>
                    <a:pt x="5013" y="2730"/>
                  </a:lnTo>
                  <a:lnTo>
                    <a:pt x="4982" y="2740"/>
                  </a:lnTo>
                  <a:lnTo>
                    <a:pt x="4952" y="2751"/>
                  </a:lnTo>
                  <a:lnTo>
                    <a:pt x="4900" y="2760"/>
                  </a:lnTo>
                  <a:lnTo>
                    <a:pt x="4870" y="2771"/>
                  </a:lnTo>
                  <a:lnTo>
                    <a:pt x="4829" y="2781"/>
                  </a:lnTo>
                  <a:lnTo>
                    <a:pt x="4799" y="2791"/>
                  </a:lnTo>
                  <a:lnTo>
                    <a:pt x="4768" y="2802"/>
                  </a:lnTo>
                  <a:lnTo>
                    <a:pt x="4717" y="2802"/>
                  </a:lnTo>
                  <a:lnTo>
                    <a:pt x="4717" y="2771"/>
                  </a:lnTo>
                  <a:lnTo>
                    <a:pt x="4738" y="2771"/>
                  </a:lnTo>
                  <a:lnTo>
                    <a:pt x="4758" y="2760"/>
                  </a:lnTo>
                  <a:lnTo>
                    <a:pt x="4778" y="2751"/>
                  </a:lnTo>
                  <a:lnTo>
                    <a:pt x="4789" y="2740"/>
                  </a:lnTo>
                  <a:lnTo>
                    <a:pt x="4809" y="2730"/>
                  </a:lnTo>
                  <a:lnTo>
                    <a:pt x="4849" y="2720"/>
                  </a:lnTo>
                  <a:lnTo>
                    <a:pt x="4881" y="2710"/>
                  </a:lnTo>
                  <a:lnTo>
                    <a:pt x="4900" y="2700"/>
                  </a:lnTo>
                  <a:lnTo>
                    <a:pt x="4921" y="2689"/>
                  </a:lnTo>
                  <a:lnTo>
                    <a:pt x="4952" y="2679"/>
                  </a:lnTo>
                  <a:lnTo>
                    <a:pt x="4972" y="2668"/>
                  </a:lnTo>
                  <a:lnTo>
                    <a:pt x="5013" y="2659"/>
                  </a:lnTo>
                  <a:lnTo>
                    <a:pt x="5033" y="2649"/>
                  </a:lnTo>
                  <a:lnTo>
                    <a:pt x="5054" y="2638"/>
                  </a:lnTo>
                  <a:lnTo>
                    <a:pt x="5063" y="2628"/>
                  </a:lnTo>
                  <a:lnTo>
                    <a:pt x="5084" y="2618"/>
                  </a:lnTo>
                  <a:lnTo>
                    <a:pt x="5105" y="2608"/>
                  </a:lnTo>
                  <a:lnTo>
                    <a:pt x="5135" y="2598"/>
                  </a:lnTo>
                  <a:lnTo>
                    <a:pt x="5146" y="2587"/>
                  </a:lnTo>
                  <a:lnTo>
                    <a:pt x="5155" y="2578"/>
                  </a:lnTo>
                  <a:lnTo>
                    <a:pt x="5155" y="2506"/>
                  </a:lnTo>
                  <a:lnTo>
                    <a:pt x="5146" y="2486"/>
                  </a:lnTo>
                  <a:lnTo>
                    <a:pt x="5135" y="2475"/>
                  </a:lnTo>
                  <a:lnTo>
                    <a:pt x="5125" y="2455"/>
                  </a:lnTo>
                  <a:lnTo>
                    <a:pt x="5114" y="2445"/>
                  </a:lnTo>
                  <a:lnTo>
                    <a:pt x="5094" y="2435"/>
                  </a:lnTo>
                  <a:lnTo>
                    <a:pt x="5084" y="2424"/>
                  </a:lnTo>
                  <a:lnTo>
                    <a:pt x="5063" y="2414"/>
                  </a:lnTo>
                  <a:lnTo>
                    <a:pt x="4911" y="2414"/>
                  </a:lnTo>
                  <a:lnTo>
                    <a:pt x="4860" y="2424"/>
                  </a:lnTo>
                  <a:lnTo>
                    <a:pt x="4829" y="2435"/>
                  </a:lnTo>
                  <a:lnTo>
                    <a:pt x="4789" y="2445"/>
                  </a:lnTo>
                  <a:lnTo>
                    <a:pt x="4758" y="2455"/>
                  </a:lnTo>
                  <a:lnTo>
                    <a:pt x="4717" y="2465"/>
                  </a:lnTo>
                  <a:lnTo>
                    <a:pt x="4656" y="2475"/>
                  </a:lnTo>
                  <a:lnTo>
                    <a:pt x="4626" y="2486"/>
                  </a:lnTo>
                  <a:lnTo>
                    <a:pt x="4595" y="2495"/>
                  </a:lnTo>
                  <a:lnTo>
                    <a:pt x="4575" y="2506"/>
                  </a:lnTo>
                  <a:lnTo>
                    <a:pt x="4544" y="2516"/>
                  </a:lnTo>
                  <a:lnTo>
                    <a:pt x="4513" y="2527"/>
                  </a:lnTo>
                  <a:lnTo>
                    <a:pt x="4462" y="2537"/>
                  </a:lnTo>
                  <a:lnTo>
                    <a:pt x="4442" y="2546"/>
                  </a:lnTo>
                  <a:lnTo>
                    <a:pt x="4422" y="2557"/>
                  </a:lnTo>
                  <a:lnTo>
                    <a:pt x="4391" y="2567"/>
                  </a:lnTo>
                  <a:lnTo>
                    <a:pt x="4370" y="2578"/>
                  </a:lnTo>
                  <a:lnTo>
                    <a:pt x="4330" y="2587"/>
                  </a:lnTo>
                  <a:lnTo>
                    <a:pt x="4310" y="2598"/>
                  </a:lnTo>
                  <a:lnTo>
                    <a:pt x="4280" y="2608"/>
                  </a:lnTo>
                  <a:lnTo>
                    <a:pt x="4259" y="2618"/>
                  </a:lnTo>
                  <a:lnTo>
                    <a:pt x="4239" y="2628"/>
                  </a:lnTo>
                  <a:lnTo>
                    <a:pt x="4218" y="2638"/>
                  </a:lnTo>
                  <a:lnTo>
                    <a:pt x="4188" y="2649"/>
                  </a:lnTo>
                  <a:lnTo>
                    <a:pt x="4157" y="2659"/>
                  </a:lnTo>
                  <a:lnTo>
                    <a:pt x="4147" y="2668"/>
                  </a:lnTo>
                  <a:lnTo>
                    <a:pt x="4126" y="2679"/>
                  </a:lnTo>
                  <a:lnTo>
                    <a:pt x="4106" y="2689"/>
                  </a:lnTo>
                  <a:lnTo>
                    <a:pt x="4086" y="2700"/>
                  </a:lnTo>
                  <a:lnTo>
                    <a:pt x="4055" y="2710"/>
                  </a:lnTo>
                  <a:lnTo>
                    <a:pt x="4045" y="2720"/>
                  </a:lnTo>
                  <a:lnTo>
                    <a:pt x="4024" y="2730"/>
                  </a:lnTo>
                  <a:lnTo>
                    <a:pt x="4015" y="2740"/>
                  </a:lnTo>
                  <a:lnTo>
                    <a:pt x="3994" y="2751"/>
                  </a:lnTo>
                  <a:lnTo>
                    <a:pt x="3974" y="2760"/>
                  </a:lnTo>
                  <a:lnTo>
                    <a:pt x="3953" y="2771"/>
                  </a:lnTo>
                  <a:lnTo>
                    <a:pt x="3943" y="2781"/>
                  </a:lnTo>
                  <a:lnTo>
                    <a:pt x="3923" y="2791"/>
                  </a:lnTo>
                  <a:lnTo>
                    <a:pt x="3912" y="2802"/>
                  </a:lnTo>
                  <a:lnTo>
                    <a:pt x="3902" y="2811"/>
                  </a:lnTo>
                  <a:lnTo>
                    <a:pt x="3872" y="2822"/>
                  </a:lnTo>
                  <a:lnTo>
                    <a:pt x="3861" y="2832"/>
                  </a:lnTo>
                  <a:lnTo>
                    <a:pt x="3851" y="2843"/>
                  </a:lnTo>
                  <a:lnTo>
                    <a:pt x="3841" y="2852"/>
                  </a:lnTo>
                  <a:lnTo>
                    <a:pt x="3831" y="2862"/>
                  </a:lnTo>
                  <a:lnTo>
                    <a:pt x="3821" y="2873"/>
                  </a:lnTo>
                  <a:lnTo>
                    <a:pt x="3790" y="2883"/>
                  </a:lnTo>
                  <a:lnTo>
                    <a:pt x="3760" y="2893"/>
                  </a:lnTo>
                  <a:lnTo>
                    <a:pt x="3739" y="2903"/>
                  </a:lnTo>
                  <a:lnTo>
                    <a:pt x="3709" y="2913"/>
                  </a:lnTo>
                  <a:lnTo>
                    <a:pt x="3688" y="2924"/>
                  </a:lnTo>
                  <a:lnTo>
                    <a:pt x="3647" y="2933"/>
                  </a:lnTo>
                  <a:lnTo>
                    <a:pt x="3617" y="2944"/>
                  </a:lnTo>
                  <a:lnTo>
                    <a:pt x="3596" y="2954"/>
                  </a:lnTo>
                  <a:lnTo>
                    <a:pt x="3576" y="2965"/>
                  </a:lnTo>
                  <a:lnTo>
                    <a:pt x="3556" y="2975"/>
                  </a:lnTo>
                  <a:lnTo>
                    <a:pt x="3536" y="2984"/>
                  </a:lnTo>
                  <a:lnTo>
                    <a:pt x="3495" y="2995"/>
                  </a:lnTo>
                  <a:lnTo>
                    <a:pt x="3464" y="3005"/>
                  </a:lnTo>
                  <a:lnTo>
                    <a:pt x="3444" y="3016"/>
                  </a:lnTo>
                  <a:lnTo>
                    <a:pt x="3423" y="3025"/>
                  </a:lnTo>
                  <a:lnTo>
                    <a:pt x="3403" y="3035"/>
                  </a:lnTo>
                  <a:lnTo>
                    <a:pt x="3382" y="3046"/>
                  </a:lnTo>
                  <a:lnTo>
                    <a:pt x="3331" y="3056"/>
                  </a:lnTo>
                  <a:lnTo>
                    <a:pt x="3311" y="3067"/>
                  </a:lnTo>
                  <a:lnTo>
                    <a:pt x="3291" y="3076"/>
                  </a:lnTo>
                  <a:lnTo>
                    <a:pt x="3271" y="3087"/>
                  </a:lnTo>
                  <a:lnTo>
                    <a:pt x="3239" y="3097"/>
                  </a:lnTo>
                  <a:lnTo>
                    <a:pt x="3199" y="3107"/>
                  </a:lnTo>
                  <a:lnTo>
                    <a:pt x="3169" y="3117"/>
                  </a:lnTo>
                  <a:lnTo>
                    <a:pt x="3149" y="3127"/>
                  </a:lnTo>
                  <a:lnTo>
                    <a:pt x="3117" y="3138"/>
                  </a:lnTo>
                  <a:lnTo>
                    <a:pt x="3098" y="3148"/>
                  </a:lnTo>
                  <a:lnTo>
                    <a:pt x="3057" y="3157"/>
                  </a:lnTo>
                  <a:lnTo>
                    <a:pt x="2985" y="3168"/>
                  </a:lnTo>
                  <a:lnTo>
                    <a:pt x="2935" y="3168"/>
                  </a:lnTo>
                  <a:lnTo>
                    <a:pt x="2893" y="3157"/>
                  </a:lnTo>
                  <a:lnTo>
                    <a:pt x="2893" y="3076"/>
                  </a:lnTo>
                  <a:lnTo>
                    <a:pt x="2924" y="3067"/>
                  </a:lnTo>
                  <a:lnTo>
                    <a:pt x="3036" y="3056"/>
                  </a:lnTo>
                  <a:lnTo>
                    <a:pt x="3098" y="3046"/>
                  </a:lnTo>
                  <a:lnTo>
                    <a:pt x="3138" y="3035"/>
                  </a:lnTo>
                  <a:lnTo>
                    <a:pt x="3169" y="3025"/>
                  </a:lnTo>
                  <a:lnTo>
                    <a:pt x="3209" y="3016"/>
                  </a:lnTo>
                  <a:lnTo>
                    <a:pt x="3271" y="3005"/>
                  </a:lnTo>
                  <a:lnTo>
                    <a:pt x="3291" y="2995"/>
                  </a:lnTo>
                  <a:lnTo>
                    <a:pt x="3322" y="2984"/>
                  </a:lnTo>
                  <a:lnTo>
                    <a:pt x="3342" y="2975"/>
                  </a:lnTo>
                  <a:lnTo>
                    <a:pt x="3372" y="2965"/>
                  </a:lnTo>
                  <a:lnTo>
                    <a:pt x="3393" y="2954"/>
                  </a:lnTo>
                  <a:lnTo>
                    <a:pt x="3433" y="2944"/>
                  </a:lnTo>
                  <a:lnTo>
                    <a:pt x="3454" y="2933"/>
                  </a:lnTo>
                  <a:lnTo>
                    <a:pt x="3474" y="2924"/>
                  </a:lnTo>
                  <a:lnTo>
                    <a:pt x="3495" y="2913"/>
                  </a:lnTo>
                  <a:lnTo>
                    <a:pt x="3515" y="2903"/>
                  </a:lnTo>
                  <a:lnTo>
                    <a:pt x="3536" y="2893"/>
                  </a:lnTo>
                  <a:lnTo>
                    <a:pt x="3556" y="2883"/>
                  </a:lnTo>
                  <a:lnTo>
                    <a:pt x="3566" y="2873"/>
                  </a:lnTo>
                  <a:lnTo>
                    <a:pt x="3587" y="2862"/>
                  </a:lnTo>
                  <a:lnTo>
                    <a:pt x="3596" y="2852"/>
                  </a:lnTo>
                  <a:lnTo>
                    <a:pt x="3617" y="2843"/>
                  </a:lnTo>
                  <a:lnTo>
                    <a:pt x="3637" y="2832"/>
                  </a:lnTo>
                  <a:lnTo>
                    <a:pt x="3647" y="2822"/>
                  </a:lnTo>
                  <a:lnTo>
                    <a:pt x="3658" y="2811"/>
                  </a:lnTo>
                  <a:lnTo>
                    <a:pt x="3668" y="2802"/>
                  </a:lnTo>
                  <a:lnTo>
                    <a:pt x="3678" y="2791"/>
                  </a:lnTo>
                  <a:lnTo>
                    <a:pt x="3688" y="2781"/>
                  </a:lnTo>
                  <a:lnTo>
                    <a:pt x="3698" y="2751"/>
                  </a:lnTo>
                  <a:lnTo>
                    <a:pt x="3698" y="2720"/>
                  </a:lnTo>
                  <a:lnTo>
                    <a:pt x="3688" y="2700"/>
                  </a:lnTo>
                  <a:lnTo>
                    <a:pt x="3678" y="2689"/>
                  </a:lnTo>
                  <a:lnTo>
                    <a:pt x="3668" y="2679"/>
                  </a:lnTo>
                  <a:lnTo>
                    <a:pt x="3647" y="2668"/>
                  </a:lnTo>
                  <a:lnTo>
                    <a:pt x="3628" y="2659"/>
                  </a:lnTo>
                  <a:lnTo>
                    <a:pt x="3607" y="2649"/>
                  </a:lnTo>
                  <a:lnTo>
                    <a:pt x="3454" y="2649"/>
                  </a:lnTo>
                  <a:lnTo>
                    <a:pt x="3403" y="2659"/>
                  </a:lnTo>
                  <a:lnTo>
                    <a:pt x="3330" y="2668"/>
                  </a:lnTo>
                  <a:lnTo>
                    <a:pt x="3342" y="2649"/>
                  </a:lnTo>
                  <a:lnTo>
                    <a:pt x="3352" y="2628"/>
                  </a:lnTo>
                  <a:lnTo>
                    <a:pt x="3363" y="2618"/>
                  </a:lnTo>
                  <a:lnTo>
                    <a:pt x="3372" y="2608"/>
                  </a:lnTo>
                  <a:lnTo>
                    <a:pt x="3393" y="2598"/>
                  </a:lnTo>
                  <a:lnTo>
                    <a:pt x="3403" y="2578"/>
                  </a:lnTo>
                  <a:lnTo>
                    <a:pt x="3414" y="2567"/>
                  </a:lnTo>
                  <a:lnTo>
                    <a:pt x="3423" y="2557"/>
                  </a:lnTo>
                  <a:lnTo>
                    <a:pt x="3444" y="2546"/>
                  </a:lnTo>
                  <a:lnTo>
                    <a:pt x="3454" y="2537"/>
                  </a:lnTo>
                  <a:lnTo>
                    <a:pt x="3464" y="2527"/>
                  </a:lnTo>
                  <a:lnTo>
                    <a:pt x="3474" y="2516"/>
                  </a:lnTo>
                  <a:lnTo>
                    <a:pt x="3485" y="2506"/>
                  </a:lnTo>
                  <a:lnTo>
                    <a:pt x="3495" y="2495"/>
                  </a:lnTo>
                  <a:lnTo>
                    <a:pt x="3504" y="2486"/>
                  </a:lnTo>
                  <a:lnTo>
                    <a:pt x="3515" y="2475"/>
                  </a:lnTo>
                  <a:lnTo>
                    <a:pt x="3525" y="2465"/>
                  </a:lnTo>
                  <a:lnTo>
                    <a:pt x="3536" y="2455"/>
                  </a:lnTo>
                  <a:lnTo>
                    <a:pt x="3556" y="2445"/>
                  </a:lnTo>
                  <a:lnTo>
                    <a:pt x="3566" y="2435"/>
                  </a:lnTo>
                  <a:lnTo>
                    <a:pt x="3576" y="2424"/>
                  </a:lnTo>
                  <a:lnTo>
                    <a:pt x="3587" y="2414"/>
                  </a:lnTo>
                  <a:lnTo>
                    <a:pt x="3596" y="2405"/>
                  </a:lnTo>
                  <a:lnTo>
                    <a:pt x="3607" y="2394"/>
                  </a:lnTo>
                  <a:lnTo>
                    <a:pt x="3628" y="2384"/>
                  </a:lnTo>
                  <a:lnTo>
                    <a:pt x="3637" y="2373"/>
                  </a:lnTo>
                  <a:lnTo>
                    <a:pt x="3647" y="2363"/>
                  </a:lnTo>
                  <a:lnTo>
                    <a:pt x="3658" y="2353"/>
                  </a:lnTo>
                  <a:lnTo>
                    <a:pt x="3668" y="2343"/>
                  </a:lnTo>
                  <a:lnTo>
                    <a:pt x="3688" y="2333"/>
                  </a:lnTo>
                  <a:lnTo>
                    <a:pt x="3688" y="2313"/>
                  </a:lnTo>
                  <a:lnTo>
                    <a:pt x="3709" y="2313"/>
                  </a:lnTo>
                  <a:lnTo>
                    <a:pt x="3718" y="2302"/>
                  </a:lnTo>
                  <a:lnTo>
                    <a:pt x="3729" y="2292"/>
                  </a:lnTo>
                  <a:lnTo>
                    <a:pt x="3739" y="2282"/>
                  </a:lnTo>
                  <a:lnTo>
                    <a:pt x="3750" y="2271"/>
                  </a:lnTo>
                  <a:lnTo>
                    <a:pt x="3760" y="2262"/>
                  </a:lnTo>
                  <a:lnTo>
                    <a:pt x="3780" y="2251"/>
                  </a:lnTo>
                  <a:lnTo>
                    <a:pt x="3790" y="2241"/>
                  </a:lnTo>
                  <a:lnTo>
                    <a:pt x="3801" y="2221"/>
                  </a:lnTo>
                  <a:lnTo>
                    <a:pt x="3801" y="2160"/>
                  </a:lnTo>
                  <a:lnTo>
                    <a:pt x="3790" y="2129"/>
                  </a:lnTo>
                  <a:lnTo>
                    <a:pt x="3780" y="2119"/>
                  </a:lnTo>
                  <a:lnTo>
                    <a:pt x="3769" y="2108"/>
                  </a:lnTo>
                  <a:lnTo>
                    <a:pt x="3760" y="2098"/>
                  </a:lnTo>
                  <a:lnTo>
                    <a:pt x="3750" y="2089"/>
                  </a:lnTo>
                  <a:lnTo>
                    <a:pt x="3739" y="2078"/>
                  </a:lnTo>
                  <a:lnTo>
                    <a:pt x="3729" y="2068"/>
                  </a:lnTo>
                  <a:lnTo>
                    <a:pt x="3698" y="2057"/>
                  </a:lnTo>
                  <a:lnTo>
                    <a:pt x="3566" y="2057"/>
                  </a:lnTo>
                  <a:lnTo>
                    <a:pt x="3525" y="2068"/>
                  </a:lnTo>
                  <a:lnTo>
                    <a:pt x="3495" y="2078"/>
                  </a:lnTo>
                  <a:lnTo>
                    <a:pt x="3474" y="2089"/>
                  </a:lnTo>
                  <a:lnTo>
                    <a:pt x="3454" y="2098"/>
                  </a:lnTo>
                  <a:lnTo>
                    <a:pt x="3433" y="2108"/>
                  </a:lnTo>
                  <a:lnTo>
                    <a:pt x="3403" y="2119"/>
                  </a:lnTo>
                  <a:lnTo>
                    <a:pt x="3372" y="2129"/>
                  </a:lnTo>
                  <a:lnTo>
                    <a:pt x="3352" y="2140"/>
                  </a:lnTo>
                  <a:lnTo>
                    <a:pt x="3331" y="2149"/>
                  </a:lnTo>
                  <a:lnTo>
                    <a:pt x="3311" y="2160"/>
                  </a:lnTo>
                  <a:lnTo>
                    <a:pt x="3291" y="2170"/>
                  </a:lnTo>
                  <a:lnTo>
                    <a:pt x="3271" y="2180"/>
                  </a:lnTo>
                  <a:lnTo>
                    <a:pt x="3239" y="2190"/>
                  </a:lnTo>
                  <a:lnTo>
                    <a:pt x="3220" y="2200"/>
                  </a:lnTo>
                  <a:lnTo>
                    <a:pt x="3209" y="2211"/>
                  </a:lnTo>
                  <a:lnTo>
                    <a:pt x="3189" y="2221"/>
                  </a:lnTo>
                  <a:lnTo>
                    <a:pt x="3169" y="2230"/>
                  </a:lnTo>
                  <a:lnTo>
                    <a:pt x="3149" y="2241"/>
                  </a:lnTo>
                  <a:lnTo>
                    <a:pt x="3117" y="2251"/>
                  </a:lnTo>
                  <a:lnTo>
                    <a:pt x="3108" y="2262"/>
                  </a:lnTo>
                  <a:lnTo>
                    <a:pt x="3087" y="2271"/>
                  </a:lnTo>
                  <a:lnTo>
                    <a:pt x="3066" y="2282"/>
                  </a:lnTo>
                  <a:lnTo>
                    <a:pt x="3046" y="2292"/>
                  </a:lnTo>
                  <a:lnTo>
                    <a:pt x="3016" y="2302"/>
                  </a:lnTo>
                  <a:lnTo>
                    <a:pt x="2995" y="2313"/>
                  </a:lnTo>
                  <a:lnTo>
                    <a:pt x="2975" y="2322"/>
                  </a:lnTo>
                  <a:lnTo>
                    <a:pt x="2944" y="2333"/>
                  </a:lnTo>
                  <a:lnTo>
                    <a:pt x="2944" y="2322"/>
                  </a:lnTo>
                  <a:lnTo>
                    <a:pt x="2955" y="2313"/>
                  </a:lnTo>
                  <a:lnTo>
                    <a:pt x="2965" y="2302"/>
                  </a:lnTo>
                  <a:lnTo>
                    <a:pt x="2975" y="2282"/>
                  </a:lnTo>
                  <a:lnTo>
                    <a:pt x="2985" y="2271"/>
                  </a:lnTo>
                  <a:lnTo>
                    <a:pt x="2995" y="2251"/>
                  </a:lnTo>
                  <a:lnTo>
                    <a:pt x="3006" y="2230"/>
                  </a:lnTo>
                  <a:lnTo>
                    <a:pt x="3016" y="2211"/>
                  </a:lnTo>
                  <a:lnTo>
                    <a:pt x="3026" y="2200"/>
                  </a:lnTo>
                  <a:lnTo>
                    <a:pt x="3036" y="2190"/>
                  </a:lnTo>
                  <a:lnTo>
                    <a:pt x="3046" y="2170"/>
                  </a:lnTo>
                  <a:lnTo>
                    <a:pt x="3057" y="2149"/>
                  </a:lnTo>
                  <a:lnTo>
                    <a:pt x="3066" y="2129"/>
                  </a:lnTo>
                  <a:lnTo>
                    <a:pt x="3077" y="2119"/>
                  </a:lnTo>
                  <a:lnTo>
                    <a:pt x="3087" y="2098"/>
                  </a:lnTo>
                  <a:lnTo>
                    <a:pt x="3098" y="2078"/>
                  </a:lnTo>
                  <a:lnTo>
                    <a:pt x="3108" y="2068"/>
                  </a:lnTo>
                  <a:lnTo>
                    <a:pt x="3117" y="2048"/>
                  </a:lnTo>
                  <a:lnTo>
                    <a:pt x="3128" y="2027"/>
                  </a:lnTo>
                  <a:lnTo>
                    <a:pt x="3138" y="2017"/>
                  </a:lnTo>
                  <a:lnTo>
                    <a:pt x="3149" y="2006"/>
                  </a:lnTo>
                  <a:lnTo>
                    <a:pt x="3158" y="1986"/>
                  </a:lnTo>
                  <a:lnTo>
                    <a:pt x="3169" y="1976"/>
                  </a:lnTo>
                  <a:lnTo>
                    <a:pt x="3179" y="1946"/>
                  </a:lnTo>
                  <a:lnTo>
                    <a:pt x="3189" y="1935"/>
                  </a:lnTo>
                  <a:lnTo>
                    <a:pt x="3199" y="1916"/>
                  </a:lnTo>
                  <a:lnTo>
                    <a:pt x="3209" y="1905"/>
                  </a:lnTo>
                  <a:lnTo>
                    <a:pt x="3220" y="1895"/>
                  </a:lnTo>
                  <a:lnTo>
                    <a:pt x="3230" y="1875"/>
                  </a:lnTo>
                  <a:lnTo>
                    <a:pt x="3239" y="1854"/>
                  </a:lnTo>
                  <a:lnTo>
                    <a:pt x="3250" y="1844"/>
                  </a:lnTo>
                  <a:lnTo>
                    <a:pt x="3260" y="1824"/>
                  </a:lnTo>
                  <a:lnTo>
                    <a:pt x="3271" y="1813"/>
                  </a:lnTo>
                  <a:lnTo>
                    <a:pt x="3281" y="1793"/>
                  </a:lnTo>
                  <a:lnTo>
                    <a:pt x="3291" y="1773"/>
                  </a:lnTo>
                  <a:lnTo>
                    <a:pt x="3301" y="1752"/>
                  </a:lnTo>
                  <a:lnTo>
                    <a:pt x="3311" y="1741"/>
                  </a:lnTo>
                  <a:lnTo>
                    <a:pt x="3322" y="1732"/>
                  </a:lnTo>
                  <a:lnTo>
                    <a:pt x="3331" y="1722"/>
                  </a:lnTo>
                  <a:lnTo>
                    <a:pt x="3342" y="1701"/>
                  </a:lnTo>
                  <a:lnTo>
                    <a:pt x="3352" y="1681"/>
                  </a:lnTo>
                  <a:lnTo>
                    <a:pt x="3363" y="1670"/>
                  </a:lnTo>
                  <a:lnTo>
                    <a:pt x="3372" y="1651"/>
                  </a:lnTo>
                  <a:lnTo>
                    <a:pt x="3382" y="1640"/>
                  </a:lnTo>
                  <a:lnTo>
                    <a:pt x="3393" y="1619"/>
                  </a:lnTo>
                  <a:lnTo>
                    <a:pt x="3403" y="1600"/>
                  </a:lnTo>
                  <a:lnTo>
                    <a:pt x="3414" y="1589"/>
                  </a:lnTo>
                  <a:lnTo>
                    <a:pt x="3423" y="1568"/>
                  </a:lnTo>
                  <a:lnTo>
                    <a:pt x="3433" y="1559"/>
                  </a:lnTo>
                  <a:lnTo>
                    <a:pt x="3444" y="1548"/>
                  </a:lnTo>
                  <a:lnTo>
                    <a:pt x="3454" y="1538"/>
                  </a:lnTo>
                  <a:lnTo>
                    <a:pt x="3464" y="1508"/>
                  </a:lnTo>
                  <a:lnTo>
                    <a:pt x="3474" y="1497"/>
                  </a:lnTo>
                  <a:lnTo>
                    <a:pt x="3485" y="1487"/>
                  </a:lnTo>
                  <a:lnTo>
                    <a:pt x="3495" y="1467"/>
                  </a:lnTo>
                  <a:lnTo>
                    <a:pt x="3504" y="1457"/>
                  </a:lnTo>
                  <a:lnTo>
                    <a:pt x="3515" y="1436"/>
                  </a:lnTo>
                  <a:lnTo>
                    <a:pt x="3525" y="1416"/>
                  </a:lnTo>
                  <a:lnTo>
                    <a:pt x="3536" y="1406"/>
                  </a:lnTo>
                  <a:lnTo>
                    <a:pt x="3536" y="1386"/>
                  </a:lnTo>
                  <a:lnTo>
                    <a:pt x="3556" y="1386"/>
                  </a:lnTo>
                  <a:lnTo>
                    <a:pt x="3566" y="1365"/>
                  </a:lnTo>
                  <a:lnTo>
                    <a:pt x="3576" y="1345"/>
                  </a:lnTo>
                  <a:lnTo>
                    <a:pt x="3587" y="1335"/>
                  </a:lnTo>
                  <a:lnTo>
                    <a:pt x="3596" y="1324"/>
                  </a:lnTo>
                  <a:lnTo>
                    <a:pt x="3607" y="1303"/>
                  </a:lnTo>
                  <a:lnTo>
                    <a:pt x="3617" y="1294"/>
                  </a:lnTo>
                  <a:lnTo>
                    <a:pt x="3628" y="1273"/>
                  </a:lnTo>
                  <a:lnTo>
                    <a:pt x="3637" y="1253"/>
                  </a:lnTo>
                  <a:lnTo>
                    <a:pt x="3647" y="1243"/>
                  </a:lnTo>
                  <a:lnTo>
                    <a:pt x="3658" y="1233"/>
                  </a:lnTo>
                  <a:lnTo>
                    <a:pt x="3658" y="1213"/>
                  </a:lnTo>
                  <a:lnTo>
                    <a:pt x="3678" y="1213"/>
                  </a:lnTo>
                  <a:lnTo>
                    <a:pt x="3688" y="1192"/>
                  </a:lnTo>
                  <a:lnTo>
                    <a:pt x="3698" y="1171"/>
                  </a:lnTo>
                  <a:lnTo>
                    <a:pt x="3709" y="1162"/>
                  </a:lnTo>
                  <a:lnTo>
                    <a:pt x="3718" y="1151"/>
                  </a:lnTo>
                  <a:lnTo>
                    <a:pt x="3729" y="1130"/>
                  </a:lnTo>
                  <a:lnTo>
                    <a:pt x="3739" y="1121"/>
                  </a:lnTo>
                  <a:lnTo>
                    <a:pt x="3750" y="1100"/>
                  </a:lnTo>
                  <a:lnTo>
                    <a:pt x="3760" y="1090"/>
                  </a:lnTo>
                  <a:lnTo>
                    <a:pt x="3769" y="1070"/>
                  </a:lnTo>
                  <a:lnTo>
                    <a:pt x="3780" y="1059"/>
                  </a:lnTo>
                  <a:lnTo>
                    <a:pt x="3790" y="1049"/>
                  </a:lnTo>
                  <a:lnTo>
                    <a:pt x="3801" y="1039"/>
                  </a:lnTo>
                  <a:lnTo>
                    <a:pt x="3810" y="1019"/>
                  </a:lnTo>
                  <a:lnTo>
                    <a:pt x="3821" y="998"/>
                  </a:lnTo>
                  <a:lnTo>
                    <a:pt x="3831" y="989"/>
                  </a:lnTo>
                  <a:lnTo>
                    <a:pt x="3841" y="978"/>
                  </a:lnTo>
                  <a:lnTo>
                    <a:pt x="3851" y="968"/>
                  </a:lnTo>
                  <a:lnTo>
                    <a:pt x="3861" y="948"/>
                  </a:lnTo>
                  <a:lnTo>
                    <a:pt x="3861" y="927"/>
                  </a:lnTo>
                  <a:lnTo>
                    <a:pt x="3882" y="927"/>
                  </a:lnTo>
                  <a:lnTo>
                    <a:pt x="3893" y="906"/>
                  </a:lnTo>
                  <a:lnTo>
                    <a:pt x="3902" y="897"/>
                  </a:lnTo>
                  <a:lnTo>
                    <a:pt x="3912" y="886"/>
                  </a:lnTo>
                  <a:lnTo>
                    <a:pt x="3923" y="866"/>
                  </a:lnTo>
                  <a:lnTo>
                    <a:pt x="3933" y="856"/>
                  </a:lnTo>
                  <a:lnTo>
                    <a:pt x="3943" y="835"/>
                  </a:lnTo>
                  <a:lnTo>
                    <a:pt x="3953" y="825"/>
                  </a:lnTo>
                  <a:lnTo>
                    <a:pt x="3963" y="814"/>
                  </a:lnTo>
                  <a:lnTo>
                    <a:pt x="3974" y="805"/>
                  </a:lnTo>
                  <a:lnTo>
                    <a:pt x="3983" y="784"/>
                  </a:lnTo>
                  <a:lnTo>
                    <a:pt x="3994" y="764"/>
                  </a:lnTo>
                  <a:lnTo>
                    <a:pt x="4004" y="754"/>
                  </a:lnTo>
                  <a:lnTo>
                    <a:pt x="4015" y="743"/>
                  </a:lnTo>
                  <a:lnTo>
                    <a:pt x="4024" y="733"/>
                  </a:lnTo>
                  <a:lnTo>
                    <a:pt x="4034" y="724"/>
                  </a:lnTo>
                  <a:lnTo>
                    <a:pt x="4034" y="692"/>
                  </a:lnTo>
                  <a:lnTo>
                    <a:pt x="4055" y="692"/>
                  </a:lnTo>
                  <a:lnTo>
                    <a:pt x="4066" y="683"/>
                  </a:lnTo>
                  <a:lnTo>
                    <a:pt x="4075" y="673"/>
                  </a:lnTo>
                  <a:lnTo>
                    <a:pt x="4086" y="652"/>
                  </a:lnTo>
                  <a:lnTo>
                    <a:pt x="4096" y="641"/>
                  </a:lnTo>
                  <a:lnTo>
                    <a:pt x="4106" y="621"/>
                  </a:lnTo>
                  <a:lnTo>
                    <a:pt x="4116" y="611"/>
                  </a:lnTo>
                  <a:lnTo>
                    <a:pt x="4126" y="601"/>
                  </a:lnTo>
                  <a:lnTo>
                    <a:pt x="4137" y="591"/>
                  </a:lnTo>
                  <a:lnTo>
                    <a:pt x="4147" y="581"/>
                  </a:lnTo>
                  <a:lnTo>
                    <a:pt x="4157" y="560"/>
                  </a:lnTo>
                  <a:lnTo>
                    <a:pt x="4167" y="540"/>
                  </a:lnTo>
                  <a:lnTo>
                    <a:pt x="4177" y="530"/>
                  </a:lnTo>
                  <a:lnTo>
                    <a:pt x="4188" y="519"/>
                  </a:lnTo>
                  <a:lnTo>
                    <a:pt x="4197" y="509"/>
                  </a:lnTo>
                  <a:lnTo>
                    <a:pt x="4208" y="489"/>
                  </a:lnTo>
                  <a:lnTo>
                    <a:pt x="4218" y="479"/>
                  </a:lnTo>
                  <a:lnTo>
                    <a:pt x="4228" y="468"/>
                  </a:lnTo>
                  <a:lnTo>
                    <a:pt x="4239" y="459"/>
                  </a:lnTo>
                  <a:lnTo>
                    <a:pt x="4248" y="448"/>
                  </a:lnTo>
                  <a:lnTo>
                    <a:pt x="4259" y="459"/>
                  </a:lnTo>
                  <a:lnTo>
                    <a:pt x="4269" y="468"/>
                  </a:lnTo>
                  <a:lnTo>
                    <a:pt x="4299" y="479"/>
                  </a:lnTo>
                  <a:lnTo>
                    <a:pt x="4330" y="479"/>
                  </a:lnTo>
                  <a:lnTo>
                    <a:pt x="4370" y="468"/>
                  </a:lnTo>
                  <a:lnTo>
                    <a:pt x="4391" y="459"/>
                  </a:lnTo>
                  <a:lnTo>
                    <a:pt x="4402" y="448"/>
                  </a:lnTo>
                  <a:lnTo>
                    <a:pt x="4412" y="438"/>
                  </a:lnTo>
                  <a:lnTo>
                    <a:pt x="4422" y="428"/>
                  </a:lnTo>
                  <a:lnTo>
                    <a:pt x="4432" y="408"/>
                  </a:lnTo>
                  <a:lnTo>
                    <a:pt x="4442" y="387"/>
                  </a:lnTo>
                  <a:lnTo>
                    <a:pt x="4453" y="367"/>
                  </a:lnTo>
                  <a:lnTo>
                    <a:pt x="4462" y="346"/>
                  </a:lnTo>
                  <a:lnTo>
                    <a:pt x="4473" y="326"/>
                  </a:lnTo>
                  <a:lnTo>
                    <a:pt x="4483" y="306"/>
                  </a:lnTo>
                  <a:lnTo>
                    <a:pt x="4493" y="286"/>
                  </a:lnTo>
                  <a:lnTo>
                    <a:pt x="4503" y="224"/>
                  </a:lnTo>
                  <a:lnTo>
                    <a:pt x="4513" y="173"/>
                  </a:lnTo>
                  <a:lnTo>
                    <a:pt x="4513" y="112"/>
                  </a:lnTo>
                  <a:lnTo>
                    <a:pt x="4503" y="51"/>
                  </a:lnTo>
                  <a:lnTo>
                    <a:pt x="4493" y="21"/>
                  </a:lnTo>
                  <a:lnTo>
                    <a:pt x="4483" y="10"/>
                  </a:lnTo>
                  <a:lnTo>
                    <a:pt x="4473" y="0"/>
                  </a:lnTo>
                  <a:lnTo>
                    <a:pt x="4391" y="0"/>
                  </a:lnTo>
                  <a:lnTo>
                    <a:pt x="436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accent2"/>
                </a:solidFill>
              </a:endParaRPr>
            </a:p>
          </p:txBody>
        </p:sp>
      </p:grpSp>
    </p:spTree>
    <p:extLst>
      <p:ext uri="{BB962C8B-B14F-4D97-AF65-F5344CB8AC3E}">
        <p14:creationId xmlns:p14="http://schemas.microsoft.com/office/powerpoint/2010/main" val="102910269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10" name="TextBox 9"/>
          <p:cNvSpPr txBox="1"/>
          <p:nvPr/>
        </p:nvSpPr>
        <p:spPr>
          <a:xfrm>
            <a:off x="894890" y="3087929"/>
            <a:ext cx="7985874" cy="1785104"/>
          </a:xfrm>
          <a:prstGeom prst="rect">
            <a:avLst/>
          </a:prstGeom>
          <a:noFill/>
        </p:spPr>
        <p:txBody>
          <a:bodyPr wrap="square" rtlCol="0">
            <a:spAutoFit/>
          </a:bodyPr>
          <a:lstStyle/>
          <a:p>
            <a:r>
              <a:rPr lang="en-US" sz="11000" b="1" spc="-300" dirty="0">
                <a:solidFill>
                  <a:schemeClr val="tx1">
                    <a:lumMod val="75000"/>
                    <a:lumOff val="25000"/>
                  </a:schemeClr>
                </a:solidFill>
                <a:latin typeface="Arial" panose="020B0604020202020204" pitchFamily="34" charset="0"/>
                <a:cs typeface="Arial" panose="020B0604020202020204" pitchFamily="34" charset="0"/>
              </a:rPr>
              <a:t>IMPROVING</a:t>
            </a:r>
            <a:endParaRPr lang="ru-RU" sz="110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Прямоугольник 10"/>
          <p:cNvSpPr/>
          <p:nvPr/>
        </p:nvSpPr>
        <p:spPr>
          <a:xfrm>
            <a:off x="955729" y="7465662"/>
            <a:ext cx="6245171" cy="1685846"/>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latin typeface="Arial" panose="020B0604020202020204" pitchFamily="34" charset="0"/>
                <a:cs typeface="Arial" panose="020B0604020202020204" pitchFamily="34" charset="0"/>
              </a:rPr>
              <a:t>Own only what you can carry with you; know language, know countries, know people. Let your memory be your travel bag.</a:t>
            </a: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idx="12"/>
          </p:nvPr>
        </p:nvSpPr>
        <p:spPr/>
      </p:sp>
    </p:spTree>
    <p:extLst>
      <p:ext uri="{BB962C8B-B14F-4D97-AF65-F5344CB8AC3E}">
        <p14:creationId xmlns:p14="http://schemas.microsoft.com/office/powerpoint/2010/main" val="23702544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9" name="TextBox 8"/>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10" name="TextBox 9"/>
          <p:cNvSpPr txBox="1"/>
          <p:nvPr/>
        </p:nvSpPr>
        <p:spPr>
          <a:xfrm>
            <a:off x="894890" y="3087929"/>
            <a:ext cx="7985874" cy="1785104"/>
          </a:xfrm>
          <a:prstGeom prst="rect">
            <a:avLst/>
          </a:prstGeom>
          <a:noFill/>
        </p:spPr>
        <p:txBody>
          <a:bodyPr wrap="square" rtlCol="0">
            <a:spAutoFit/>
          </a:bodyPr>
          <a:lstStyle/>
          <a:p>
            <a:r>
              <a:rPr lang="en-US" sz="11000" b="1" spc="-300" dirty="0">
                <a:solidFill>
                  <a:schemeClr val="bg1"/>
                </a:solidFill>
                <a:latin typeface="Arial" panose="020B0604020202020204" pitchFamily="34" charset="0"/>
                <a:cs typeface="Arial" panose="020B0604020202020204" pitchFamily="34" charset="0"/>
              </a:rPr>
              <a:t>IMPROVING</a:t>
            </a:r>
            <a:endParaRPr lang="ru-RU" sz="11000" b="1" spc="-300" dirty="0">
              <a:solidFill>
                <a:schemeClr val="bg1"/>
              </a:solidFill>
              <a:latin typeface="Arial" panose="020B0604020202020204" pitchFamily="34" charset="0"/>
              <a:cs typeface="Arial" panose="020B0604020202020204" pitchFamily="34" charset="0"/>
            </a:endParaRPr>
          </a:p>
        </p:txBody>
      </p:sp>
      <p:sp>
        <p:nvSpPr>
          <p:cNvPr id="11" name="Прямоугольник 10"/>
          <p:cNvSpPr/>
          <p:nvPr/>
        </p:nvSpPr>
        <p:spPr>
          <a:xfrm>
            <a:off x="955729" y="7465662"/>
            <a:ext cx="5875281" cy="1694695"/>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solidFill>
                  <a:schemeClr val="bg1"/>
                </a:solidFill>
                <a:latin typeface="Arial" panose="020B0604020202020204" pitchFamily="34" charset="0"/>
                <a:cs typeface="Arial" panose="020B0604020202020204" pitchFamily="34" charset="0"/>
              </a:rPr>
              <a:t>Not the power to remember, but its very opposite, the power to forget, is a necessary condition for our existence. </a:t>
            </a:r>
          </a:p>
        </p:txBody>
      </p:sp>
      <p:sp>
        <p:nvSpPr>
          <p:cNvPr id="2" name="Рисунок 1"/>
          <p:cNvSpPr>
            <a:spLocks noGrp="1"/>
          </p:cNvSpPr>
          <p:nvPr>
            <p:ph type="pic" idx="12"/>
          </p:nvPr>
        </p:nvSpPr>
        <p:spPr/>
      </p:sp>
    </p:spTree>
    <p:extLst>
      <p:ext uri="{BB962C8B-B14F-4D97-AF65-F5344CB8AC3E}">
        <p14:creationId xmlns:p14="http://schemas.microsoft.com/office/powerpoint/2010/main" val="411855323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27"/>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29" name="TextBox 28"/>
          <p:cNvSpPr txBox="1"/>
          <p:nvPr/>
        </p:nvSpPr>
        <p:spPr>
          <a:xfrm>
            <a:off x="894890" y="3087929"/>
            <a:ext cx="7985874" cy="1785104"/>
          </a:xfrm>
          <a:prstGeom prst="rect">
            <a:avLst/>
          </a:prstGeom>
          <a:noFill/>
        </p:spPr>
        <p:txBody>
          <a:bodyPr wrap="square" rtlCol="0">
            <a:spAutoFit/>
          </a:bodyPr>
          <a:lstStyle/>
          <a:p>
            <a:r>
              <a:rPr lang="en-US" sz="11000" b="1" spc="-300" dirty="0">
                <a:solidFill>
                  <a:schemeClr val="tx1">
                    <a:lumMod val="75000"/>
                    <a:lumOff val="25000"/>
                  </a:schemeClr>
                </a:solidFill>
                <a:latin typeface="Arial" panose="020B0604020202020204" pitchFamily="34" charset="0"/>
                <a:cs typeface="Arial" panose="020B0604020202020204" pitchFamily="34" charset="0"/>
              </a:rPr>
              <a:t>LOVE</a:t>
            </a:r>
            <a:endParaRPr lang="ru-RU" sz="110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Прямоугольник 29"/>
          <p:cNvSpPr/>
          <p:nvPr/>
        </p:nvSpPr>
        <p:spPr>
          <a:xfrm>
            <a:off x="955729" y="7465662"/>
            <a:ext cx="6245171" cy="1685846"/>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latin typeface="Arial" panose="020B0604020202020204" pitchFamily="34" charset="0"/>
                <a:cs typeface="Arial" panose="020B0604020202020204" pitchFamily="34" charset="0"/>
              </a:rPr>
              <a:t>Own only what you can carry with you; know language, know countries, know people. Let your memory be your travel bag.</a:t>
            </a: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235519368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TextBox 7"/>
          <p:cNvSpPr txBox="1"/>
          <p:nvPr/>
        </p:nvSpPr>
        <p:spPr>
          <a:xfrm>
            <a:off x="837741" y="495300"/>
            <a:ext cx="7568838" cy="3170099"/>
          </a:xfrm>
          <a:prstGeom prst="rect">
            <a:avLst/>
          </a:prstGeom>
          <a:noFill/>
        </p:spPr>
        <p:txBody>
          <a:bodyPr wrap="square" rtlCol="0">
            <a:spAutoFit/>
          </a:bodyPr>
          <a:lstStyle/>
          <a:p>
            <a:r>
              <a:rPr lang="en-US" sz="20000" b="1" spc="-300" dirty="0">
                <a:solidFill>
                  <a:schemeClr val="accent2"/>
                </a:solidFill>
                <a:latin typeface="Arial" panose="020B0604020202020204" pitchFamily="34" charset="0"/>
                <a:cs typeface="Arial" panose="020B0604020202020204" pitchFamily="34" charset="0"/>
              </a:rPr>
              <a:t>WE</a:t>
            </a:r>
            <a:endParaRPr lang="ru-RU" sz="20000" b="1" spc="-300" dirty="0">
              <a:solidFill>
                <a:schemeClr val="accent2"/>
              </a:solidFill>
              <a:latin typeface="Arial" panose="020B0604020202020204" pitchFamily="34" charset="0"/>
              <a:cs typeface="Arial" panose="020B0604020202020204" pitchFamily="34" charset="0"/>
            </a:endParaRPr>
          </a:p>
        </p:txBody>
      </p:sp>
      <p:sp>
        <p:nvSpPr>
          <p:cNvPr id="9" name="TextBox 8"/>
          <p:cNvSpPr txBox="1"/>
          <p:nvPr/>
        </p:nvSpPr>
        <p:spPr>
          <a:xfrm>
            <a:off x="894890" y="3087929"/>
            <a:ext cx="7985874" cy="1785104"/>
          </a:xfrm>
          <a:prstGeom prst="rect">
            <a:avLst/>
          </a:prstGeom>
          <a:noFill/>
        </p:spPr>
        <p:txBody>
          <a:bodyPr wrap="square" rtlCol="0">
            <a:spAutoFit/>
          </a:bodyPr>
          <a:lstStyle/>
          <a:p>
            <a:r>
              <a:rPr lang="en-US" sz="11000" b="1" spc="-300" dirty="0">
                <a:solidFill>
                  <a:schemeClr val="bg1"/>
                </a:solidFill>
                <a:latin typeface="Arial" panose="020B0604020202020204" pitchFamily="34" charset="0"/>
                <a:cs typeface="Arial" panose="020B0604020202020204" pitchFamily="34" charset="0"/>
              </a:rPr>
              <a:t>LOVE</a:t>
            </a:r>
            <a:endParaRPr lang="ru-RU" sz="11000" b="1" spc="-300" dirty="0">
              <a:solidFill>
                <a:schemeClr val="bg1"/>
              </a:solidFill>
              <a:latin typeface="Arial" panose="020B0604020202020204" pitchFamily="34" charset="0"/>
              <a:cs typeface="Arial" panose="020B0604020202020204" pitchFamily="34" charset="0"/>
            </a:endParaRPr>
          </a:p>
        </p:txBody>
      </p:sp>
      <p:sp>
        <p:nvSpPr>
          <p:cNvPr id="10" name="Прямоугольник 9"/>
          <p:cNvSpPr/>
          <p:nvPr/>
        </p:nvSpPr>
        <p:spPr>
          <a:xfrm>
            <a:off x="955729" y="7465662"/>
            <a:ext cx="5875281" cy="1694695"/>
          </a:xfrm>
          <a:prstGeom prst="rect">
            <a:avLst/>
          </a:prstGeom>
        </p:spPr>
        <p:txBody>
          <a:bodyPr wrap="square">
            <a:spAutoFit/>
          </a:bodyPr>
          <a:lstStyle/>
          <a:p>
            <a:pPr marL="0" indent="0" fontAlgn="auto">
              <a:lnSpc>
                <a:spcPct val="150000"/>
              </a:lnSpc>
              <a:spcAft>
                <a:spcPts val="0"/>
              </a:spcAft>
              <a:buFont typeface="Arial" panose="020B0604020202020204" pitchFamily="34" charset="0"/>
              <a:buNone/>
            </a:pPr>
            <a:r>
              <a:rPr lang="en-US" sz="2400" dirty="0">
                <a:solidFill>
                  <a:schemeClr val="bg1"/>
                </a:solidFill>
                <a:latin typeface="Arial" panose="020B0604020202020204" pitchFamily="34" charset="0"/>
                <a:cs typeface="Arial" panose="020B0604020202020204" pitchFamily="34" charset="0"/>
              </a:rPr>
              <a:t>Not the power to remember, but its very opposite, the power to forget, is a necessary condition for our existence. </a:t>
            </a: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292455572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Прямоугольник 7"/>
          <p:cNvSpPr/>
          <p:nvPr/>
        </p:nvSpPr>
        <p:spPr>
          <a:xfrm>
            <a:off x="0" y="0"/>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790351"/>
            <a:ext cx="7568838" cy="707886"/>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PORTFOLIO</a:t>
            </a:r>
            <a:endParaRPr lang="ru-RU" sz="4000" b="1" spc="-150" dirty="0">
              <a:solidFill>
                <a:schemeClr val="bg1"/>
              </a:solidFill>
              <a:latin typeface="Arial" panose="020B0604020202020204" pitchFamily="34" charset="0"/>
              <a:cs typeface="Arial" panose="020B0604020202020204" pitchFamily="34" charset="0"/>
            </a:endParaRPr>
          </a:p>
        </p:txBody>
      </p:sp>
      <p:sp>
        <p:nvSpPr>
          <p:cNvPr id="4" name="Рисунок 3"/>
          <p:cNvSpPr>
            <a:spLocks noGrp="1"/>
          </p:cNvSpPr>
          <p:nvPr>
            <p:ph type="pic" sz="quarter" idx="24"/>
          </p:nvPr>
        </p:nvSpPr>
        <p:spPr/>
      </p:sp>
      <p:sp>
        <p:nvSpPr>
          <p:cNvPr id="2" name="Рисунок 1"/>
          <p:cNvSpPr>
            <a:spLocks noGrp="1"/>
          </p:cNvSpPr>
          <p:nvPr>
            <p:ph type="pic" sz="quarter" idx="23"/>
          </p:nvPr>
        </p:nvSpPr>
        <p:spPr/>
      </p:sp>
    </p:spTree>
    <p:extLst>
      <p:ext uri="{BB962C8B-B14F-4D97-AF65-F5344CB8AC3E}">
        <p14:creationId xmlns:p14="http://schemas.microsoft.com/office/powerpoint/2010/main" val="42905935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Прямоугольник 44"/>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5" name="Прямоугольник 14"/>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bg1"/>
                </a:solidFill>
                <a:latin typeface="Arial" panose="020B0604020202020204" pitchFamily="34" charset="0"/>
                <a:cs typeface="Arial" panose="020B0604020202020204" pitchFamily="34" charset="0"/>
              </a:rPr>
              <a:t>Portfolio pages</a:t>
            </a:r>
            <a:endParaRPr lang="ru-RU" sz="5000" b="1" dirty="0">
              <a:solidFill>
                <a:schemeClr val="bg1"/>
              </a:solidFill>
              <a:latin typeface="Arial" panose="020B0604020202020204" pitchFamily="34" charset="0"/>
              <a:cs typeface="Arial" panose="020B0604020202020204" pitchFamily="34" charset="0"/>
            </a:endParaRPr>
          </a:p>
        </p:txBody>
      </p:sp>
      <p:sp>
        <p:nvSpPr>
          <p:cNvPr id="17" name="Rectángulo 12"/>
          <p:cNvSpPr/>
          <p:nvPr/>
        </p:nvSpPr>
        <p:spPr>
          <a:xfrm>
            <a:off x="1549400" y="8643047"/>
            <a:ext cx="3111876" cy="918228"/>
          </a:xfrm>
          <a:prstGeom prst="rect">
            <a:avLst/>
          </a:prstGeom>
        </p:spPr>
        <p:txBody>
          <a:bodyPr wrap="square" lIns="137187" tIns="68594" rIns="137187" bIns="68594">
            <a:spAutoFit/>
          </a:bodyPr>
          <a:lstStyle/>
          <a:p>
            <a:pPr algn="ctr">
              <a:lnSpc>
                <a:spcPct val="150000"/>
              </a:lnSpc>
            </a:pP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bg1"/>
              </a:solidFill>
              <a:latin typeface="Arial" panose="020B0604020202020204" pitchFamily="34" charset="0"/>
              <a:ea typeface="Open Sans Light" panose="020B0306030504020204" pitchFamily="34" charset="0"/>
              <a:cs typeface="Arial" panose="020B0604020202020204" pitchFamily="34" charset="0"/>
            </a:endParaRPr>
          </a:p>
        </p:txBody>
      </p:sp>
      <p:sp>
        <p:nvSpPr>
          <p:cNvPr id="18" name="Rectángulo 13"/>
          <p:cNvSpPr/>
          <p:nvPr/>
        </p:nvSpPr>
        <p:spPr>
          <a:xfrm>
            <a:off x="1881580" y="8230257"/>
            <a:ext cx="2447519" cy="507860"/>
          </a:xfrm>
          <a:prstGeom prst="rect">
            <a:avLst/>
          </a:prstGeom>
        </p:spPr>
        <p:txBody>
          <a:bodyPr wrap="none" lIns="137187" tIns="68594" rIns="137187" bIns="68594">
            <a:spAutoFit/>
          </a:bodyPr>
          <a:lstStyle/>
          <a:p>
            <a:pPr algn="ctr"/>
            <a:r>
              <a:rPr lang="en-US" sz="2400" b="1" dirty="0">
                <a:solidFill>
                  <a:schemeClr val="bg1"/>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bg1"/>
              </a:solidFill>
              <a:latin typeface="Arial" panose="020B0604020202020204" pitchFamily="34" charset="0"/>
              <a:ea typeface="Open Sans Light" panose="020B0306030504020204" pitchFamily="34" charset="0"/>
              <a:cs typeface="Arial" panose="020B0604020202020204" pitchFamily="34" charset="0"/>
            </a:endParaRPr>
          </a:p>
        </p:txBody>
      </p:sp>
      <p:sp>
        <p:nvSpPr>
          <p:cNvPr id="19" name="Rectángulo 12"/>
          <p:cNvSpPr/>
          <p:nvPr/>
        </p:nvSpPr>
        <p:spPr>
          <a:xfrm>
            <a:off x="6145533" y="8643047"/>
            <a:ext cx="3111876" cy="918228"/>
          </a:xfrm>
          <a:prstGeom prst="rect">
            <a:avLst/>
          </a:prstGeom>
        </p:spPr>
        <p:txBody>
          <a:bodyPr wrap="square" lIns="137187" tIns="68594" rIns="137187" bIns="68594">
            <a:spAutoFit/>
          </a:bodyPr>
          <a:lstStyle/>
          <a:p>
            <a:pPr algn="ctr">
              <a:lnSpc>
                <a:spcPct val="150000"/>
              </a:lnSpc>
            </a:pP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bg1"/>
              </a:solidFill>
              <a:latin typeface="Arial" panose="020B0604020202020204" pitchFamily="34" charset="0"/>
              <a:ea typeface="Open Sans Light" panose="020B0306030504020204" pitchFamily="34" charset="0"/>
              <a:cs typeface="Arial" panose="020B0604020202020204" pitchFamily="34" charset="0"/>
            </a:endParaRPr>
          </a:p>
        </p:txBody>
      </p:sp>
      <p:sp>
        <p:nvSpPr>
          <p:cNvPr id="20" name="Rectángulo 13"/>
          <p:cNvSpPr/>
          <p:nvPr/>
        </p:nvSpPr>
        <p:spPr>
          <a:xfrm>
            <a:off x="6477713" y="8230257"/>
            <a:ext cx="2447519" cy="507860"/>
          </a:xfrm>
          <a:prstGeom prst="rect">
            <a:avLst/>
          </a:prstGeom>
        </p:spPr>
        <p:txBody>
          <a:bodyPr wrap="none" lIns="137187" tIns="68594" rIns="137187" bIns="68594">
            <a:spAutoFit/>
          </a:bodyPr>
          <a:lstStyle/>
          <a:p>
            <a:pPr algn="ctr"/>
            <a:r>
              <a:rPr lang="en-US" sz="2400" b="1" dirty="0">
                <a:solidFill>
                  <a:schemeClr val="bg1"/>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bg1"/>
              </a:solidFill>
              <a:latin typeface="Arial" panose="020B0604020202020204" pitchFamily="34" charset="0"/>
              <a:ea typeface="Open Sans Light" panose="020B0306030504020204" pitchFamily="34" charset="0"/>
              <a:cs typeface="Arial" panose="020B0604020202020204" pitchFamily="34" charset="0"/>
            </a:endParaRPr>
          </a:p>
        </p:txBody>
      </p:sp>
      <p:sp>
        <p:nvSpPr>
          <p:cNvPr id="64" name="Прямоугольник 63"/>
          <p:cNvSpPr/>
          <p:nvPr/>
        </p:nvSpPr>
        <p:spPr>
          <a:xfrm>
            <a:off x="10725150" y="1123950"/>
            <a:ext cx="7562850" cy="34683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solidFill>
                <a:schemeClr val="bg1"/>
              </a:solidFill>
            </a:endParaRPr>
          </a:p>
        </p:txBody>
      </p:sp>
      <p:sp>
        <p:nvSpPr>
          <p:cNvPr id="65" name="TextBox 64"/>
          <p:cNvSpPr txBox="1"/>
          <p:nvPr/>
        </p:nvSpPr>
        <p:spPr>
          <a:xfrm>
            <a:off x="11057759" y="930726"/>
            <a:ext cx="7440859" cy="2708434"/>
          </a:xfrm>
          <a:prstGeom prst="rect">
            <a:avLst/>
          </a:prstGeom>
          <a:noFill/>
        </p:spPr>
        <p:txBody>
          <a:bodyPr wrap="square" rtlCol="0">
            <a:spAutoFit/>
          </a:bodyPr>
          <a:lstStyle/>
          <a:p>
            <a:r>
              <a:rPr lang="en-US" sz="16500" b="1" spc="-300" dirty="0">
                <a:solidFill>
                  <a:schemeClr val="tx1">
                    <a:lumMod val="75000"/>
                    <a:lumOff val="25000"/>
                  </a:schemeClr>
                </a:solidFill>
                <a:latin typeface="Arial" panose="020B0604020202020204" pitchFamily="34" charset="0"/>
                <a:cs typeface="Arial" panose="020B0604020202020204" pitchFamily="34" charset="0"/>
              </a:rPr>
              <a:t>SHOW</a:t>
            </a:r>
            <a:endParaRPr lang="ru-RU" sz="165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Текст 4"/>
          <p:cNvSpPr txBox="1">
            <a:spLocks/>
          </p:cNvSpPr>
          <p:nvPr/>
        </p:nvSpPr>
        <p:spPr>
          <a:xfrm>
            <a:off x="11182521" y="5658508"/>
            <a:ext cx="6468894" cy="1985719"/>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2400" dirty="0">
                <a:solidFill>
                  <a:schemeClr val="bg1"/>
                </a:solidFill>
                <a:latin typeface="Arial" panose="020B0604020202020204" pitchFamily="34" charset="0"/>
                <a:cs typeface="Arial" panose="020B0604020202020204" pitchFamily="34" charset="0"/>
              </a:rPr>
              <a:t>All human actions have one or more of these seven causes: chance, nature, compulsion, habit, reason, passion, and desire. </a:t>
            </a:r>
          </a:p>
        </p:txBody>
      </p:sp>
      <p:sp>
        <p:nvSpPr>
          <p:cNvPr id="67" name="TextBox 66"/>
          <p:cNvSpPr txBox="1"/>
          <p:nvPr/>
        </p:nvSpPr>
        <p:spPr>
          <a:xfrm>
            <a:off x="11120880" y="3105243"/>
            <a:ext cx="6024120" cy="1323439"/>
          </a:xfrm>
          <a:prstGeom prst="rect">
            <a:avLst/>
          </a:prstGeom>
          <a:noFill/>
        </p:spPr>
        <p:txBody>
          <a:bodyPr wrap="square" rtlCol="0">
            <a:spAutoFit/>
          </a:bodyPr>
          <a:lstStyle/>
          <a:p>
            <a:r>
              <a:rPr lang="en-US" sz="8000" b="1" spc="-300" dirty="0">
                <a:solidFill>
                  <a:schemeClr val="bg1"/>
                </a:solidFill>
                <a:latin typeface="Arial" panose="020B0604020202020204" pitchFamily="34" charset="0"/>
                <a:cs typeface="Arial" panose="020B0604020202020204" pitchFamily="34" charset="0"/>
              </a:rPr>
              <a:t>YOURSELF</a:t>
            </a:r>
            <a:endParaRPr lang="ru-RU" sz="8000" b="1" spc="-300" dirty="0">
              <a:solidFill>
                <a:schemeClr val="bg1"/>
              </a:solidFill>
              <a:latin typeface="Arial" panose="020B0604020202020204" pitchFamily="34" charset="0"/>
              <a:cs typeface="Arial" panose="020B0604020202020204" pitchFamily="34" charset="0"/>
            </a:endParaRPr>
          </a:p>
        </p:txBody>
      </p:sp>
      <p:sp>
        <p:nvSpPr>
          <p:cNvPr id="63" name="Прямоугольник 62"/>
          <p:cNvSpPr/>
          <p:nvPr/>
        </p:nvSpPr>
        <p:spPr>
          <a:xfrm>
            <a:off x="11375603" y="8705538"/>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21%</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68" name="Дуга 67"/>
          <p:cNvSpPr/>
          <p:nvPr/>
        </p:nvSpPr>
        <p:spPr>
          <a:xfrm>
            <a:off x="12531750" y="8371721"/>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69" name="Дуга 68"/>
          <p:cNvSpPr/>
          <p:nvPr/>
        </p:nvSpPr>
        <p:spPr>
          <a:xfrm>
            <a:off x="12531750" y="8371721"/>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0" name="Прямоугольник 69"/>
          <p:cNvSpPr/>
          <p:nvPr/>
        </p:nvSpPr>
        <p:spPr>
          <a:xfrm>
            <a:off x="12667682" y="8705538"/>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40%</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71" name="Прямоугольник 70"/>
          <p:cNvSpPr/>
          <p:nvPr/>
        </p:nvSpPr>
        <p:spPr>
          <a:xfrm>
            <a:off x="13970216" y="8705538"/>
            <a:ext cx="754964" cy="400110"/>
          </a:xfrm>
          <a:prstGeom prst="rect">
            <a:avLst/>
          </a:prstGeom>
        </p:spPr>
        <p:txBody>
          <a:bodyPr wrap="square">
            <a:spAutoFit/>
          </a:bodyPr>
          <a:lstStyle/>
          <a:p>
            <a:pPr algn="ctr"/>
            <a:r>
              <a:rPr lang="ru-RU" sz="2000" b="1" dirty="0">
                <a:solidFill>
                  <a:schemeClr val="bg1"/>
                </a:solidFill>
                <a:latin typeface="Arial" panose="020B0604020202020204" pitchFamily="34" charset="0"/>
                <a:ea typeface="Aller" charset="0"/>
                <a:cs typeface="Arial" panose="020B0604020202020204" pitchFamily="34" charset="0"/>
              </a:rPr>
              <a:t>52</a:t>
            </a:r>
            <a:r>
              <a:rPr lang="en-US" sz="2000" b="1" dirty="0">
                <a:solidFill>
                  <a:schemeClr val="bg1"/>
                </a:solidFill>
                <a:latin typeface="Arial" panose="020B0604020202020204" pitchFamily="34" charset="0"/>
                <a:ea typeface="Aller" charset="0"/>
                <a:cs typeface="Arial" panose="020B0604020202020204" pitchFamily="34" charset="0"/>
              </a:rPr>
              <a:t>%</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72" name="Дуга 71"/>
          <p:cNvSpPr/>
          <p:nvPr/>
        </p:nvSpPr>
        <p:spPr>
          <a:xfrm>
            <a:off x="12531750" y="8371721"/>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3" name="Дуга 72"/>
          <p:cNvSpPr/>
          <p:nvPr/>
        </p:nvSpPr>
        <p:spPr>
          <a:xfrm>
            <a:off x="11239671" y="8381541"/>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4" name="Дуга 73"/>
          <p:cNvSpPr/>
          <p:nvPr/>
        </p:nvSpPr>
        <p:spPr>
          <a:xfrm>
            <a:off x="11239671" y="8371721"/>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5" name="Дуга 74"/>
          <p:cNvSpPr/>
          <p:nvPr/>
        </p:nvSpPr>
        <p:spPr>
          <a:xfrm>
            <a:off x="13834284" y="8371721"/>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6" name="Дуга 75"/>
          <p:cNvSpPr/>
          <p:nvPr/>
        </p:nvSpPr>
        <p:spPr>
          <a:xfrm>
            <a:off x="13834284" y="8371721"/>
            <a:ext cx="989263" cy="989366"/>
          </a:xfrm>
          <a:prstGeom prst="arc">
            <a:avLst>
              <a:gd name="adj1" fmla="val 5581310"/>
              <a:gd name="adj2" fmla="val 16483869"/>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 name="Рисунок 3"/>
          <p:cNvSpPr>
            <a:spLocks noGrp="1"/>
          </p:cNvSpPr>
          <p:nvPr>
            <p:ph type="pic" sz="quarter" idx="10"/>
          </p:nvPr>
        </p:nvSpPr>
        <p:spPr/>
      </p:sp>
      <p:sp>
        <p:nvSpPr>
          <p:cNvPr id="5" name="Рисунок 4"/>
          <p:cNvSpPr>
            <a:spLocks noGrp="1"/>
          </p:cNvSpPr>
          <p:nvPr>
            <p:ph type="pic" sz="quarter" idx="11"/>
          </p:nvPr>
        </p:nvSpPr>
        <p:spPr/>
      </p:sp>
    </p:spTree>
    <p:extLst>
      <p:ext uri="{BB962C8B-B14F-4D97-AF65-F5344CB8AC3E}">
        <p14:creationId xmlns:p14="http://schemas.microsoft.com/office/powerpoint/2010/main" val="685351572"/>
      </p:ext>
    </p:extLst>
  </p:cSld>
  <p:clrMapOvr>
    <a:masterClrMapping/>
  </p:clrMapOvr>
  <p:transition spd="slow">
    <p:comb/>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Прямоугольник 44"/>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Прямоугольник 10"/>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bg1"/>
                </a:solidFill>
                <a:latin typeface="Arial" panose="020B0604020202020204" pitchFamily="34" charset="0"/>
                <a:cs typeface="Arial" panose="020B0604020202020204" pitchFamily="34" charset="0"/>
              </a:rPr>
              <a:t>Portfolio pages</a:t>
            </a:r>
            <a:endParaRPr lang="ru-RU" sz="5000" b="1" dirty="0">
              <a:solidFill>
                <a:schemeClr val="bg1"/>
              </a:solidFill>
              <a:latin typeface="Arial" panose="020B0604020202020204" pitchFamily="34" charset="0"/>
              <a:cs typeface="Arial" panose="020B0604020202020204" pitchFamily="34" charset="0"/>
            </a:endParaRPr>
          </a:p>
        </p:txBody>
      </p:sp>
      <p:sp>
        <p:nvSpPr>
          <p:cNvPr id="46" name="Прямоугольник 45"/>
          <p:cNvSpPr/>
          <p:nvPr/>
        </p:nvSpPr>
        <p:spPr>
          <a:xfrm>
            <a:off x="10725150" y="1123950"/>
            <a:ext cx="7562850" cy="34683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solidFill>
                <a:schemeClr val="bg1"/>
              </a:solidFill>
            </a:endParaRPr>
          </a:p>
        </p:txBody>
      </p:sp>
      <p:sp>
        <p:nvSpPr>
          <p:cNvPr id="47" name="TextBox 46"/>
          <p:cNvSpPr txBox="1"/>
          <p:nvPr/>
        </p:nvSpPr>
        <p:spPr>
          <a:xfrm>
            <a:off x="11057759" y="930726"/>
            <a:ext cx="7440859" cy="2708434"/>
          </a:xfrm>
          <a:prstGeom prst="rect">
            <a:avLst/>
          </a:prstGeom>
          <a:noFill/>
        </p:spPr>
        <p:txBody>
          <a:bodyPr wrap="square" rtlCol="0">
            <a:spAutoFit/>
          </a:bodyPr>
          <a:lstStyle/>
          <a:p>
            <a:r>
              <a:rPr lang="en-US" sz="16500" b="1" spc="-300" dirty="0">
                <a:solidFill>
                  <a:schemeClr val="tx1">
                    <a:lumMod val="75000"/>
                    <a:lumOff val="25000"/>
                  </a:schemeClr>
                </a:solidFill>
                <a:latin typeface="Arial" panose="020B0604020202020204" pitchFamily="34" charset="0"/>
                <a:cs typeface="Arial" panose="020B0604020202020204" pitchFamily="34" charset="0"/>
              </a:rPr>
              <a:t>SHOW</a:t>
            </a:r>
            <a:endParaRPr lang="ru-RU" sz="165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Текст 4"/>
          <p:cNvSpPr txBox="1">
            <a:spLocks/>
          </p:cNvSpPr>
          <p:nvPr/>
        </p:nvSpPr>
        <p:spPr>
          <a:xfrm>
            <a:off x="11182521" y="5658508"/>
            <a:ext cx="6468894" cy="1985719"/>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2400" dirty="0">
                <a:solidFill>
                  <a:schemeClr val="bg1"/>
                </a:solidFill>
                <a:latin typeface="Arial" panose="020B0604020202020204" pitchFamily="34" charset="0"/>
                <a:cs typeface="Arial" panose="020B0604020202020204" pitchFamily="34" charset="0"/>
              </a:rPr>
              <a:t>All human actions have one or more of these seven causes: chance, nature, compulsion, habit, reason, passion, and desire. </a:t>
            </a:r>
          </a:p>
        </p:txBody>
      </p:sp>
      <p:sp>
        <p:nvSpPr>
          <p:cNvPr id="49" name="TextBox 48"/>
          <p:cNvSpPr txBox="1"/>
          <p:nvPr/>
        </p:nvSpPr>
        <p:spPr>
          <a:xfrm>
            <a:off x="11120880" y="3105243"/>
            <a:ext cx="6024120" cy="1323439"/>
          </a:xfrm>
          <a:prstGeom prst="rect">
            <a:avLst/>
          </a:prstGeom>
          <a:noFill/>
        </p:spPr>
        <p:txBody>
          <a:bodyPr wrap="square" rtlCol="0">
            <a:spAutoFit/>
          </a:bodyPr>
          <a:lstStyle/>
          <a:p>
            <a:r>
              <a:rPr lang="en-US" sz="8000" b="1" spc="-300" dirty="0">
                <a:solidFill>
                  <a:schemeClr val="bg1"/>
                </a:solidFill>
                <a:latin typeface="Arial" panose="020B0604020202020204" pitchFamily="34" charset="0"/>
                <a:cs typeface="Arial" panose="020B0604020202020204" pitchFamily="34" charset="0"/>
              </a:rPr>
              <a:t>YOURSELF</a:t>
            </a:r>
            <a:endParaRPr lang="ru-RU" sz="8000" b="1" spc="-300" dirty="0">
              <a:solidFill>
                <a:schemeClr val="bg1"/>
              </a:solidFill>
              <a:latin typeface="Arial" panose="020B0604020202020204" pitchFamily="34" charset="0"/>
              <a:cs typeface="Arial" panose="020B0604020202020204" pitchFamily="34" charset="0"/>
            </a:endParaRPr>
          </a:p>
        </p:txBody>
      </p:sp>
      <p:sp>
        <p:nvSpPr>
          <p:cNvPr id="101" name="Прямоугольник 100"/>
          <p:cNvSpPr/>
          <p:nvPr/>
        </p:nvSpPr>
        <p:spPr>
          <a:xfrm>
            <a:off x="11375603" y="8705538"/>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21%</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102" name="Дуга 101"/>
          <p:cNvSpPr/>
          <p:nvPr/>
        </p:nvSpPr>
        <p:spPr>
          <a:xfrm>
            <a:off x="12531750" y="8371721"/>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03" name="Дуга 102"/>
          <p:cNvSpPr/>
          <p:nvPr/>
        </p:nvSpPr>
        <p:spPr>
          <a:xfrm>
            <a:off x="12531750" y="8371721"/>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104" name="Прямоугольник 103"/>
          <p:cNvSpPr/>
          <p:nvPr/>
        </p:nvSpPr>
        <p:spPr>
          <a:xfrm>
            <a:off x="12667682" y="8705538"/>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40%</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105" name="Прямоугольник 104"/>
          <p:cNvSpPr/>
          <p:nvPr/>
        </p:nvSpPr>
        <p:spPr>
          <a:xfrm>
            <a:off x="13970216" y="8705538"/>
            <a:ext cx="754964" cy="400110"/>
          </a:xfrm>
          <a:prstGeom prst="rect">
            <a:avLst/>
          </a:prstGeom>
        </p:spPr>
        <p:txBody>
          <a:bodyPr wrap="square">
            <a:spAutoFit/>
          </a:bodyPr>
          <a:lstStyle/>
          <a:p>
            <a:pPr algn="ctr"/>
            <a:r>
              <a:rPr lang="ru-RU" sz="2000" b="1" dirty="0">
                <a:solidFill>
                  <a:schemeClr val="bg1"/>
                </a:solidFill>
                <a:latin typeface="Arial" panose="020B0604020202020204" pitchFamily="34" charset="0"/>
                <a:ea typeface="Aller" charset="0"/>
                <a:cs typeface="Arial" panose="020B0604020202020204" pitchFamily="34" charset="0"/>
              </a:rPr>
              <a:t>52</a:t>
            </a:r>
            <a:r>
              <a:rPr lang="en-US" sz="2000" b="1" dirty="0">
                <a:solidFill>
                  <a:schemeClr val="bg1"/>
                </a:solidFill>
                <a:latin typeface="Arial" panose="020B0604020202020204" pitchFamily="34" charset="0"/>
                <a:ea typeface="Aller" charset="0"/>
                <a:cs typeface="Arial" panose="020B0604020202020204" pitchFamily="34" charset="0"/>
              </a:rPr>
              <a:t>%</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106" name="Дуга 105"/>
          <p:cNvSpPr/>
          <p:nvPr/>
        </p:nvSpPr>
        <p:spPr>
          <a:xfrm>
            <a:off x="12531750" y="8371721"/>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07" name="Дуга 106"/>
          <p:cNvSpPr/>
          <p:nvPr/>
        </p:nvSpPr>
        <p:spPr>
          <a:xfrm>
            <a:off x="11239671" y="8381541"/>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08" name="Дуга 107"/>
          <p:cNvSpPr/>
          <p:nvPr/>
        </p:nvSpPr>
        <p:spPr>
          <a:xfrm>
            <a:off x="11239671" y="8371721"/>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109" name="Дуга 108"/>
          <p:cNvSpPr/>
          <p:nvPr/>
        </p:nvSpPr>
        <p:spPr>
          <a:xfrm>
            <a:off x="13834284" y="8371721"/>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10" name="Дуга 109"/>
          <p:cNvSpPr/>
          <p:nvPr/>
        </p:nvSpPr>
        <p:spPr>
          <a:xfrm>
            <a:off x="13834284" y="8371721"/>
            <a:ext cx="989263" cy="989366"/>
          </a:xfrm>
          <a:prstGeom prst="arc">
            <a:avLst>
              <a:gd name="adj1" fmla="val 5581310"/>
              <a:gd name="adj2" fmla="val 16483869"/>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6" name="Рисунок 5"/>
          <p:cNvSpPr>
            <a:spLocks noGrp="1"/>
          </p:cNvSpPr>
          <p:nvPr>
            <p:ph type="pic" sz="quarter" idx="35"/>
          </p:nvPr>
        </p:nvSpPr>
        <p:spPr/>
      </p:sp>
      <p:sp>
        <p:nvSpPr>
          <p:cNvPr id="7" name="Рисунок 6"/>
          <p:cNvSpPr>
            <a:spLocks noGrp="1"/>
          </p:cNvSpPr>
          <p:nvPr>
            <p:ph type="pic" sz="quarter" idx="36"/>
          </p:nvPr>
        </p:nvSpPr>
        <p:spPr/>
      </p:sp>
      <p:sp>
        <p:nvSpPr>
          <p:cNvPr id="9" name="Рисунок 8"/>
          <p:cNvSpPr>
            <a:spLocks noGrp="1"/>
          </p:cNvSpPr>
          <p:nvPr>
            <p:ph type="pic" sz="quarter" idx="37"/>
          </p:nvPr>
        </p:nvSpPr>
        <p:spPr/>
      </p:sp>
      <p:sp>
        <p:nvSpPr>
          <p:cNvPr id="8" name="Рисунок 7"/>
          <p:cNvSpPr>
            <a:spLocks noGrp="1"/>
          </p:cNvSpPr>
          <p:nvPr>
            <p:ph type="pic" sz="quarter" idx="38"/>
          </p:nvPr>
        </p:nvSpPr>
        <p:spPr/>
      </p:sp>
    </p:spTree>
    <p:extLst>
      <p:ext uri="{BB962C8B-B14F-4D97-AF65-F5344CB8AC3E}">
        <p14:creationId xmlns:p14="http://schemas.microsoft.com/office/powerpoint/2010/main" val="1902610310"/>
      </p:ext>
    </p:extLst>
  </p:cSld>
  <p:clrMapOvr>
    <a:masterClrMapping/>
  </p:clrMapOvr>
  <p:transition spd="slow">
    <p:comb/>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ángulo 1"/>
          <p:cNvSpPr/>
          <p:nvPr/>
        </p:nvSpPr>
        <p:spPr>
          <a:xfrm>
            <a:off x="1915024" y="7320119"/>
            <a:ext cx="6739740" cy="2013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es-MX">
              <a:latin typeface="Arial" panose="020B0604020202020204" pitchFamily="34" charset="0"/>
              <a:cs typeface="Arial" panose="020B0604020202020204" pitchFamily="34" charset="0"/>
            </a:endParaRPr>
          </a:p>
        </p:txBody>
      </p:sp>
      <p:sp>
        <p:nvSpPr>
          <p:cNvPr id="23" name="Rectángulo 9"/>
          <p:cNvSpPr/>
          <p:nvPr/>
        </p:nvSpPr>
        <p:spPr>
          <a:xfrm>
            <a:off x="9626564" y="7314536"/>
            <a:ext cx="6745458" cy="20134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es-MX">
              <a:latin typeface="Arial" panose="020B0604020202020204" pitchFamily="34" charset="0"/>
              <a:cs typeface="Arial" panose="020B0604020202020204" pitchFamily="34" charset="0"/>
            </a:endParaRPr>
          </a:p>
        </p:txBody>
      </p:sp>
      <p:sp>
        <p:nvSpPr>
          <p:cNvPr id="24" name="Rectángulo 11"/>
          <p:cNvSpPr/>
          <p:nvPr/>
        </p:nvSpPr>
        <p:spPr>
          <a:xfrm>
            <a:off x="2159879" y="7795656"/>
            <a:ext cx="6250029" cy="1385023"/>
          </a:xfrm>
          <a:prstGeom prst="rect">
            <a:avLst/>
          </a:prstGeom>
        </p:spPr>
        <p:txBody>
          <a:bodyPr wrap="square" lIns="137187" tIns="68594" rIns="137187" bIns="68594">
            <a:spAutoFit/>
          </a:bodyPr>
          <a:lstStyle/>
          <a:p>
            <a:pPr algn="ctr">
              <a:lnSpc>
                <a:spcPct val="150000"/>
              </a:lnSpc>
            </a:pPr>
            <a:r>
              <a:rPr lang="es-MX" dirty="0">
                <a:solidFill>
                  <a:schemeClr val="bg1"/>
                </a:solidFill>
                <a:latin typeface="Arial" panose="020B0604020202020204" pitchFamily="34" charset="0"/>
                <a:ea typeface="Open Sans Light" panose="020B0306030504020204" pitchFamily="34" charset="0"/>
                <a:cs typeface="Arial" panose="020B0604020202020204" pitchFamily="34" charset="0"/>
              </a:rPr>
              <a:t>Consectetur adipiscing elit. Sed a ultricies eros, eu aliquam tortor. Phasellus ac magna viverra, auctor enim at, lobortis tellus. Nam ac fringilla enim. </a:t>
            </a:r>
          </a:p>
        </p:txBody>
      </p:sp>
      <p:sp>
        <p:nvSpPr>
          <p:cNvPr id="25" name="Rectángulo 2"/>
          <p:cNvSpPr/>
          <p:nvPr/>
        </p:nvSpPr>
        <p:spPr>
          <a:xfrm>
            <a:off x="1927553" y="7402140"/>
            <a:ext cx="6727210" cy="507860"/>
          </a:xfrm>
          <a:prstGeom prst="rect">
            <a:avLst/>
          </a:prstGeom>
        </p:spPr>
        <p:txBody>
          <a:bodyPr wrap="square" lIns="137187" tIns="68594" rIns="137187" bIns="68594">
            <a:spAutoFit/>
          </a:bodyPr>
          <a:lstStyle/>
          <a:p>
            <a:pPr algn="ctr"/>
            <a:r>
              <a:rPr lang="es-MX" sz="2400" b="1" dirty="0">
                <a:solidFill>
                  <a:schemeClr val="bg1"/>
                </a:solidFill>
                <a:latin typeface="Arial" panose="020B0604020202020204" pitchFamily="34" charset="0"/>
                <a:ea typeface="Open Sans Light" panose="020B0306030504020204" pitchFamily="34" charset="0"/>
                <a:cs typeface="Arial" panose="020B0604020202020204" pitchFamily="34" charset="0"/>
              </a:rPr>
              <a:t>LOREM ISPUM</a:t>
            </a:r>
          </a:p>
        </p:txBody>
      </p:sp>
      <p:sp>
        <p:nvSpPr>
          <p:cNvPr id="13" name="Прямоугольник 12"/>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Portfolio pages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Rectángulo 11"/>
          <p:cNvSpPr/>
          <p:nvPr/>
        </p:nvSpPr>
        <p:spPr>
          <a:xfrm>
            <a:off x="9877138" y="7795656"/>
            <a:ext cx="6250029" cy="1385023"/>
          </a:xfrm>
          <a:prstGeom prst="rect">
            <a:avLst/>
          </a:prstGeom>
        </p:spPr>
        <p:txBody>
          <a:bodyPr wrap="square" lIns="137187" tIns="68594" rIns="137187" bIns="68594">
            <a:spAutoFit/>
          </a:bodyPr>
          <a:lstStyle/>
          <a:p>
            <a:pPr algn="ctr">
              <a:lnSpc>
                <a:spcPct val="150000"/>
              </a:lnSpc>
            </a:pPr>
            <a:r>
              <a:rPr lang="es-MX" dirty="0">
                <a:solidFill>
                  <a:schemeClr val="bg1"/>
                </a:solidFill>
                <a:latin typeface="Arial" panose="020B0604020202020204" pitchFamily="34" charset="0"/>
                <a:ea typeface="Open Sans Light" panose="020B0306030504020204" pitchFamily="34" charset="0"/>
                <a:cs typeface="Arial" panose="020B0604020202020204" pitchFamily="34" charset="0"/>
              </a:rPr>
              <a:t>Consectetur adipiscing elit. Sed a ultricies eros, eu aliquam tortor. Phasellus ac magna viverra, auctor enim at, lobortis tellus. Nam ac fringilla enim. </a:t>
            </a:r>
          </a:p>
        </p:txBody>
      </p:sp>
      <p:sp>
        <p:nvSpPr>
          <p:cNvPr id="16" name="Rectángulo 2"/>
          <p:cNvSpPr/>
          <p:nvPr/>
        </p:nvSpPr>
        <p:spPr>
          <a:xfrm>
            <a:off x="9644812" y="7402140"/>
            <a:ext cx="6727210" cy="507860"/>
          </a:xfrm>
          <a:prstGeom prst="rect">
            <a:avLst/>
          </a:prstGeom>
        </p:spPr>
        <p:txBody>
          <a:bodyPr wrap="square" lIns="137187" tIns="68594" rIns="137187" bIns="68594">
            <a:spAutoFit/>
          </a:bodyPr>
          <a:lstStyle/>
          <a:p>
            <a:pPr algn="ctr"/>
            <a:r>
              <a:rPr lang="es-MX" sz="2400" b="1" dirty="0">
                <a:solidFill>
                  <a:schemeClr val="bg1"/>
                </a:solidFill>
                <a:latin typeface="Arial" panose="020B0604020202020204" pitchFamily="34" charset="0"/>
                <a:ea typeface="Open Sans Light" panose="020B0306030504020204" pitchFamily="34" charset="0"/>
                <a:cs typeface="Arial" panose="020B0604020202020204" pitchFamily="34" charset="0"/>
              </a:rPr>
              <a:t>LOREM ISPUM</a:t>
            </a:r>
          </a:p>
        </p:txBody>
      </p:sp>
      <p:sp>
        <p:nvSpPr>
          <p:cNvPr id="3" name="Рисунок 2"/>
          <p:cNvSpPr>
            <a:spLocks noGrp="1"/>
          </p:cNvSpPr>
          <p:nvPr>
            <p:ph type="pic" sz="quarter" idx="11"/>
          </p:nvPr>
        </p:nvSpPr>
        <p:spPr/>
      </p:sp>
      <p:sp>
        <p:nvSpPr>
          <p:cNvPr id="2" name="Рисунок 1"/>
          <p:cNvSpPr>
            <a:spLocks noGrp="1"/>
          </p:cNvSpPr>
          <p:nvPr>
            <p:ph type="pic" sz="quarter" idx="10"/>
          </p:nvPr>
        </p:nvSpPr>
        <p:spPr/>
      </p:sp>
    </p:spTree>
    <p:extLst>
      <p:ext uri="{BB962C8B-B14F-4D97-AF65-F5344CB8AC3E}">
        <p14:creationId xmlns:p14="http://schemas.microsoft.com/office/powerpoint/2010/main" val="1775722557"/>
      </p:ext>
    </p:extLst>
  </p:cSld>
  <p:clrMapOvr>
    <a:masterClrMapping/>
  </p:clrMapOvr>
  <p:transition spd="slow">
    <p:comb/>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ángulo 12"/>
          <p:cNvSpPr/>
          <p:nvPr/>
        </p:nvSpPr>
        <p:spPr>
          <a:xfrm>
            <a:off x="959567" y="7896987"/>
            <a:ext cx="3111876" cy="918228"/>
          </a:xfrm>
          <a:prstGeom prst="rect">
            <a:avLst/>
          </a:prstGeom>
        </p:spPr>
        <p:txBody>
          <a:bodyPr wrap="square" lIns="137187" tIns="68594" rIns="137187" bIns="68594">
            <a:spAutoFit/>
          </a:bodyPr>
          <a:lstStyle/>
          <a:p>
            <a:pPr algn="ctr">
              <a:lnSpc>
                <a:spcPct val="150000"/>
              </a:lnSpc>
            </a:pP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33" name="Rectángulo 13"/>
          <p:cNvSpPr/>
          <p:nvPr/>
        </p:nvSpPr>
        <p:spPr>
          <a:xfrm>
            <a:off x="1291747" y="7484197"/>
            <a:ext cx="2447519" cy="507860"/>
          </a:xfrm>
          <a:prstGeom prst="rect">
            <a:avLst/>
          </a:prstGeom>
        </p:spPr>
        <p:txBody>
          <a:bodyPr wrap="none" lIns="137187" tIns="68594" rIns="137187" bIns="68594">
            <a:spAutoFit/>
          </a:bodyPr>
          <a:lstStyle/>
          <a:p>
            <a:pPr algn="ctr"/>
            <a:r>
              <a:rPr lang="en-US"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43" name="Rectángulo 25"/>
          <p:cNvSpPr/>
          <p:nvPr/>
        </p:nvSpPr>
        <p:spPr>
          <a:xfrm>
            <a:off x="11262055" y="4001118"/>
            <a:ext cx="2381733" cy="461693"/>
          </a:xfrm>
          <a:prstGeom prst="rect">
            <a:avLst/>
          </a:prstGeom>
        </p:spPr>
        <p:txBody>
          <a:bodyPr wrap="none" lIns="137187" tIns="68594" rIns="137187" bIns="68594">
            <a:spAutoFit/>
          </a:bodyPr>
          <a:lstStyle/>
          <a:p>
            <a:pPr algn="ctr"/>
            <a:r>
              <a:rPr lang="es-MX" sz="2100" b="1" dirty="0">
                <a:solidFill>
                  <a:schemeClr val="bg1"/>
                </a:solidFill>
                <a:latin typeface="Arial" panose="020B0604020202020204" pitchFamily="34" charset="0"/>
                <a:ea typeface="Open Sans Light" panose="020B0306030504020204" pitchFamily="34" charset="0"/>
                <a:cs typeface="Arial" panose="020B0604020202020204" pitchFamily="34" charset="0"/>
              </a:rPr>
              <a:t>PHOTOGRAPHY</a:t>
            </a:r>
          </a:p>
        </p:txBody>
      </p:sp>
      <p:sp>
        <p:nvSpPr>
          <p:cNvPr id="27" name="Прямоугольник 26"/>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Portfolio pages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Rectángulo 30"/>
          <p:cNvSpPr/>
          <p:nvPr/>
        </p:nvSpPr>
        <p:spPr>
          <a:xfrm>
            <a:off x="10811500" y="3002524"/>
            <a:ext cx="3301485" cy="43208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es-MX">
              <a:solidFill>
                <a:schemeClr val="tx1"/>
              </a:solidFill>
              <a:latin typeface="Arial" panose="020B0604020202020204" pitchFamily="34" charset="0"/>
              <a:cs typeface="Arial" panose="020B0604020202020204" pitchFamily="34" charset="0"/>
            </a:endParaRPr>
          </a:p>
        </p:txBody>
      </p:sp>
      <p:sp>
        <p:nvSpPr>
          <p:cNvPr id="40" name="Rectángulo 22"/>
          <p:cNvSpPr/>
          <p:nvPr/>
        </p:nvSpPr>
        <p:spPr>
          <a:xfrm>
            <a:off x="10991246" y="3664591"/>
            <a:ext cx="2934538" cy="3047016"/>
          </a:xfrm>
          <a:prstGeom prst="rect">
            <a:avLst/>
          </a:prstGeom>
        </p:spPr>
        <p:txBody>
          <a:bodyPr wrap="square" lIns="137187" tIns="68594" rIns="137187" bIns="68594">
            <a:spAutoFit/>
          </a:bodyPr>
          <a:lstStyle/>
          <a:p>
            <a:pPr algn="ctr">
              <a:lnSpc>
                <a:spcPct val="150000"/>
              </a:lnSpc>
            </a:pP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is simply dummy text of the printing and typesetting industry. </a:t>
            </a: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bg1"/>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bg1"/>
                </a:solidFill>
                <a:latin typeface="Arial" panose="020B0604020202020204" pitchFamily="34" charset="0"/>
                <a:ea typeface="Open Sans Light" panose="020B0306030504020204" pitchFamily="34" charset="0"/>
                <a:cs typeface="Arial" panose="020B0604020202020204" pitchFamily="34" charset="0"/>
              </a:rPr>
              <a:t> has been the industry's standard dummy text ever since the 1500s</a:t>
            </a:r>
            <a:endParaRPr lang="es-MX" dirty="0">
              <a:solidFill>
                <a:schemeClr val="bg1"/>
              </a:solidFill>
              <a:latin typeface="Arial" panose="020B0604020202020204" pitchFamily="34" charset="0"/>
              <a:ea typeface="Open Sans Light" panose="020B0306030504020204" pitchFamily="34" charset="0"/>
              <a:cs typeface="Arial" panose="020B0604020202020204" pitchFamily="34" charset="0"/>
            </a:endParaRPr>
          </a:p>
        </p:txBody>
      </p:sp>
      <p:sp>
        <p:nvSpPr>
          <p:cNvPr id="23" name="Rectángulo 12"/>
          <p:cNvSpPr/>
          <p:nvPr/>
        </p:nvSpPr>
        <p:spPr>
          <a:xfrm>
            <a:off x="4266684" y="7896987"/>
            <a:ext cx="3111876" cy="918228"/>
          </a:xfrm>
          <a:prstGeom prst="rect">
            <a:avLst/>
          </a:prstGeom>
        </p:spPr>
        <p:txBody>
          <a:bodyPr wrap="square" lIns="137187" tIns="68594" rIns="137187" bIns="68594">
            <a:spAutoFit/>
          </a:bodyPr>
          <a:lstStyle/>
          <a:p>
            <a:pPr algn="ctr">
              <a:lnSpc>
                <a:spcPct val="150000"/>
              </a:lnSpc>
            </a:pP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24" name="Rectángulo 13"/>
          <p:cNvSpPr/>
          <p:nvPr/>
        </p:nvSpPr>
        <p:spPr>
          <a:xfrm>
            <a:off x="4598864" y="7484197"/>
            <a:ext cx="2447519" cy="507860"/>
          </a:xfrm>
          <a:prstGeom prst="rect">
            <a:avLst/>
          </a:prstGeom>
        </p:spPr>
        <p:txBody>
          <a:bodyPr wrap="none" lIns="137187" tIns="68594" rIns="137187" bIns="68594">
            <a:spAutoFit/>
          </a:bodyPr>
          <a:lstStyle/>
          <a:p>
            <a:pPr algn="ctr"/>
            <a:r>
              <a:rPr lang="en-US"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25" name="Rectángulo 12"/>
          <p:cNvSpPr/>
          <p:nvPr/>
        </p:nvSpPr>
        <p:spPr>
          <a:xfrm>
            <a:off x="7581843" y="7896987"/>
            <a:ext cx="3111876" cy="918228"/>
          </a:xfrm>
          <a:prstGeom prst="rect">
            <a:avLst/>
          </a:prstGeom>
        </p:spPr>
        <p:txBody>
          <a:bodyPr wrap="square" lIns="137187" tIns="68594" rIns="137187" bIns="68594">
            <a:spAutoFit/>
          </a:bodyPr>
          <a:lstStyle/>
          <a:p>
            <a:pPr algn="ctr">
              <a:lnSpc>
                <a:spcPct val="150000"/>
              </a:lnSpc>
            </a:pP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26" name="Rectángulo 13"/>
          <p:cNvSpPr/>
          <p:nvPr/>
        </p:nvSpPr>
        <p:spPr>
          <a:xfrm>
            <a:off x="7914023" y="7484197"/>
            <a:ext cx="2447519" cy="507860"/>
          </a:xfrm>
          <a:prstGeom prst="rect">
            <a:avLst/>
          </a:prstGeom>
        </p:spPr>
        <p:txBody>
          <a:bodyPr wrap="none" lIns="137187" tIns="68594" rIns="137187" bIns="68594">
            <a:spAutoFit/>
          </a:bodyPr>
          <a:lstStyle/>
          <a:p>
            <a:pPr algn="ctr"/>
            <a:r>
              <a:rPr lang="en-US"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28" name="Rectángulo 12"/>
          <p:cNvSpPr/>
          <p:nvPr/>
        </p:nvSpPr>
        <p:spPr>
          <a:xfrm>
            <a:off x="14304717" y="7896987"/>
            <a:ext cx="3111876" cy="918228"/>
          </a:xfrm>
          <a:prstGeom prst="rect">
            <a:avLst/>
          </a:prstGeom>
        </p:spPr>
        <p:txBody>
          <a:bodyPr wrap="square" lIns="137187" tIns="68594" rIns="137187" bIns="68594">
            <a:spAutoFit/>
          </a:bodyPr>
          <a:lstStyle/>
          <a:p>
            <a:pPr algn="ctr">
              <a:lnSpc>
                <a:spcPct val="150000"/>
              </a:lnSpc>
            </a:pP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 is simply dummy text of industry.</a:t>
            </a:r>
            <a:endParaRPr lang="es-MX"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30" name="Rectángulo 13"/>
          <p:cNvSpPr/>
          <p:nvPr/>
        </p:nvSpPr>
        <p:spPr>
          <a:xfrm>
            <a:off x="14636897" y="7484197"/>
            <a:ext cx="2447519" cy="507860"/>
          </a:xfrm>
          <a:prstGeom prst="rect">
            <a:avLst/>
          </a:prstGeom>
        </p:spPr>
        <p:txBody>
          <a:bodyPr wrap="none" lIns="137187" tIns="68594" rIns="137187" bIns="68594">
            <a:spAutoFit/>
          </a:bodyPr>
          <a:lstStyle/>
          <a:p>
            <a:pPr algn="ctr"/>
            <a:r>
              <a:rPr lang="en-US"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rPr>
              <a:t>LOREM IPSUM</a:t>
            </a:r>
            <a:endParaRPr lang="es-MX" sz="2400" b="1" dirty="0">
              <a:solidFill>
                <a:schemeClr val="tx1">
                  <a:lumMod val="75000"/>
                  <a:lumOff val="25000"/>
                </a:schemeClr>
              </a:solidFill>
              <a:latin typeface="Arial" panose="020B0604020202020204" pitchFamily="34" charset="0"/>
              <a:ea typeface="Open Sans Light" panose="020B0306030504020204" pitchFamily="34" charset="0"/>
              <a:cs typeface="Arial" panose="020B0604020202020204" pitchFamily="34" charset="0"/>
            </a:endParaRPr>
          </a:p>
        </p:txBody>
      </p:sp>
      <p:sp>
        <p:nvSpPr>
          <p:cNvPr id="4" name="Рисунок 3"/>
          <p:cNvSpPr>
            <a:spLocks noGrp="1"/>
          </p:cNvSpPr>
          <p:nvPr>
            <p:ph type="pic" sz="quarter" idx="10"/>
          </p:nvPr>
        </p:nvSpPr>
        <p:spPr/>
      </p:sp>
      <p:sp>
        <p:nvSpPr>
          <p:cNvPr id="3" name="Рисунок 2"/>
          <p:cNvSpPr>
            <a:spLocks noGrp="1"/>
          </p:cNvSpPr>
          <p:nvPr>
            <p:ph type="pic" sz="quarter" idx="11"/>
          </p:nvPr>
        </p:nvSpPr>
        <p:spPr/>
      </p:sp>
      <p:sp>
        <p:nvSpPr>
          <p:cNvPr id="2" name="Рисунок 1"/>
          <p:cNvSpPr>
            <a:spLocks noGrp="1"/>
          </p:cNvSpPr>
          <p:nvPr>
            <p:ph type="pic" sz="quarter" idx="12"/>
          </p:nvPr>
        </p:nvSpPr>
        <p:spPr/>
      </p:sp>
      <p:sp>
        <p:nvSpPr>
          <p:cNvPr id="5" name="Рисунок 4"/>
          <p:cNvSpPr>
            <a:spLocks noGrp="1"/>
          </p:cNvSpPr>
          <p:nvPr>
            <p:ph type="pic" sz="quarter" idx="13"/>
          </p:nvPr>
        </p:nvSpPr>
        <p:spPr/>
      </p:sp>
    </p:spTree>
    <p:extLst>
      <p:ext uri="{BB962C8B-B14F-4D97-AF65-F5344CB8AC3E}">
        <p14:creationId xmlns:p14="http://schemas.microsoft.com/office/powerpoint/2010/main" val="37233025"/>
      </p:ext>
    </p:extLst>
  </p:cSld>
  <p:clrMapOvr>
    <a:masterClrMapping/>
  </p:clrMapOvr>
  <p:transition spd="slow">
    <p:comb/>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6400085" y="9717000"/>
            <a:ext cx="5373499" cy="571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87" tIns="68594" rIns="137187" bIns="68594" rtlCol="0" anchor="ctr"/>
          <a:lstStyle/>
          <a:p>
            <a:pPr algn="ctr"/>
            <a:endParaRPr lang="en-US"/>
          </a:p>
        </p:txBody>
      </p:sp>
      <p:sp>
        <p:nvSpPr>
          <p:cNvPr id="11" name="Прямоугольник 10"/>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Portfolio pages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18"/>
          </p:nvPr>
        </p:nvSpPr>
        <p:spPr/>
      </p:sp>
      <p:sp>
        <p:nvSpPr>
          <p:cNvPr id="3" name="Рисунок 2"/>
          <p:cNvSpPr>
            <a:spLocks noGrp="1"/>
          </p:cNvSpPr>
          <p:nvPr>
            <p:ph type="pic" sz="quarter" idx="34"/>
          </p:nvPr>
        </p:nvSpPr>
        <p:spPr/>
      </p:sp>
      <p:sp>
        <p:nvSpPr>
          <p:cNvPr id="4" name="Рисунок 3"/>
          <p:cNvSpPr>
            <a:spLocks noGrp="1"/>
          </p:cNvSpPr>
          <p:nvPr>
            <p:ph type="pic" sz="quarter" idx="38"/>
          </p:nvPr>
        </p:nvSpPr>
        <p:spPr/>
      </p:sp>
      <p:sp>
        <p:nvSpPr>
          <p:cNvPr id="5" name="Рисунок 4"/>
          <p:cNvSpPr>
            <a:spLocks noGrp="1"/>
          </p:cNvSpPr>
          <p:nvPr>
            <p:ph type="pic" sz="quarter" idx="42"/>
          </p:nvPr>
        </p:nvSpPr>
        <p:spPr/>
      </p:sp>
      <p:sp>
        <p:nvSpPr>
          <p:cNvPr id="6" name="Рисунок 5"/>
          <p:cNvSpPr>
            <a:spLocks noGrp="1"/>
          </p:cNvSpPr>
          <p:nvPr>
            <p:ph type="pic" sz="quarter" idx="32"/>
          </p:nvPr>
        </p:nvSpPr>
        <p:spPr/>
      </p:sp>
    </p:spTree>
    <p:extLst>
      <p:ext uri="{BB962C8B-B14F-4D97-AF65-F5344CB8AC3E}">
        <p14:creationId xmlns:p14="http://schemas.microsoft.com/office/powerpoint/2010/main" val="2652317496"/>
      </p:ext>
    </p:extLst>
  </p:cSld>
  <p:clrMapOvr>
    <a:masterClrMapping/>
  </p:clrMapOvr>
  <p:transition spd="slow">
    <p:comb/>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Прямоугольник 8"/>
          <p:cNvSpPr/>
          <p:nvPr/>
        </p:nvSpPr>
        <p:spPr>
          <a:xfrm>
            <a:off x="0" y="0"/>
            <a:ext cx="18288000" cy="1028858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Рисунок 1"/>
          <p:cNvSpPr>
            <a:spLocks noGrp="1"/>
          </p:cNvSpPr>
          <p:nvPr>
            <p:ph type="pic" sz="quarter" idx="23"/>
          </p:nvPr>
        </p:nvSpPr>
        <p:spPr/>
      </p:sp>
      <p:sp>
        <p:nvSpPr>
          <p:cNvPr id="8" name="TextBox 7"/>
          <p:cNvSpPr txBox="1"/>
          <p:nvPr/>
        </p:nvSpPr>
        <p:spPr>
          <a:xfrm>
            <a:off x="1556672" y="4328686"/>
            <a:ext cx="2642070" cy="1631216"/>
          </a:xfrm>
          <a:prstGeom prst="rect">
            <a:avLst/>
          </a:prstGeom>
          <a:noFill/>
        </p:spPr>
        <p:txBody>
          <a:bodyPr wrap="none" rtlCol="0">
            <a:spAutoFit/>
          </a:bodyPr>
          <a:lstStyle/>
          <a:p>
            <a:r>
              <a:rPr lang="en-US" sz="5000" dirty="0">
                <a:solidFill>
                  <a:schemeClr val="accent2"/>
                </a:solidFill>
                <a:latin typeface="Arial" panose="020B0604020202020204" pitchFamily="34" charset="0"/>
                <a:cs typeface="Arial" panose="020B0604020202020204" pitchFamily="34" charset="0"/>
              </a:rPr>
              <a:t>Our </a:t>
            </a:r>
          </a:p>
          <a:p>
            <a:r>
              <a:rPr lang="en-US" sz="5000" dirty="0">
                <a:solidFill>
                  <a:schemeClr val="accent2"/>
                </a:solidFill>
                <a:latin typeface="Arial" panose="020B0604020202020204" pitchFamily="34" charset="0"/>
                <a:cs typeface="Arial" panose="020B0604020202020204" pitchFamily="34" charset="0"/>
              </a:rPr>
              <a:t>activities</a:t>
            </a:r>
            <a:endParaRPr lang="ru-RU" sz="5000" dirty="0">
              <a:solidFill>
                <a:schemeClr val="accent2"/>
              </a:solidFill>
              <a:latin typeface="Arial" panose="020B0604020202020204" pitchFamily="34" charset="0"/>
              <a:cs typeface="Arial" panose="020B0604020202020204" pitchFamily="34" charset="0"/>
            </a:endParaRPr>
          </a:p>
        </p:txBody>
      </p:sp>
      <p:sp>
        <p:nvSpPr>
          <p:cNvPr id="11" name="TextBox 10"/>
          <p:cNvSpPr txBox="1"/>
          <p:nvPr/>
        </p:nvSpPr>
        <p:spPr>
          <a:xfrm>
            <a:off x="9319344" y="4301371"/>
            <a:ext cx="7295498" cy="1685846"/>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Silence propagates itself, and the longer talk has been suspended, the more difficult it is to find anything to say.</a:t>
            </a:r>
            <a:endParaRPr lang="ru-RU" sz="2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4857828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Прямоугольник 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Portfolio pages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10"/>
          </p:nvPr>
        </p:nvSpPr>
        <p:spPr/>
      </p:sp>
      <p:sp>
        <p:nvSpPr>
          <p:cNvPr id="3" name="Рисунок 2"/>
          <p:cNvSpPr>
            <a:spLocks noGrp="1"/>
          </p:cNvSpPr>
          <p:nvPr>
            <p:ph type="pic" sz="quarter" idx="11"/>
          </p:nvPr>
        </p:nvSpPr>
        <p:spPr/>
      </p:sp>
      <p:sp>
        <p:nvSpPr>
          <p:cNvPr id="4" name="Рисунок 3"/>
          <p:cNvSpPr>
            <a:spLocks noGrp="1"/>
          </p:cNvSpPr>
          <p:nvPr>
            <p:ph type="pic" sz="quarter" idx="12"/>
          </p:nvPr>
        </p:nvSpPr>
        <p:spPr/>
      </p:sp>
    </p:spTree>
    <p:extLst>
      <p:ext uri="{BB962C8B-B14F-4D97-AF65-F5344CB8AC3E}">
        <p14:creationId xmlns:p14="http://schemas.microsoft.com/office/powerpoint/2010/main" val="1468634452"/>
      </p:ext>
    </p:extLst>
  </p:cSld>
  <p:clrMapOvr>
    <a:masterClrMapping/>
  </p:clrMapOvr>
  <p:transition spd="slow">
    <p:comb/>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Прямоугольник 8"/>
          <p:cNvSpPr/>
          <p:nvPr/>
        </p:nvSpPr>
        <p:spPr>
          <a:xfrm>
            <a:off x="0" y="0"/>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790351"/>
            <a:ext cx="7568838" cy="707886"/>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DEVICE</a:t>
            </a:r>
            <a:endParaRPr lang="ru-RU" sz="4000" b="1" spc="-150" dirty="0">
              <a:solidFill>
                <a:schemeClr val="bg1"/>
              </a:solidFill>
              <a:latin typeface="Arial" panose="020B0604020202020204" pitchFamily="34" charset="0"/>
              <a:cs typeface="Arial" panose="020B0604020202020204" pitchFamily="34" charset="0"/>
            </a:endParaRPr>
          </a:p>
        </p:txBody>
      </p:sp>
      <p:sp>
        <p:nvSpPr>
          <p:cNvPr id="3" name="Рисунок 2"/>
          <p:cNvSpPr>
            <a:spLocks noGrp="1"/>
          </p:cNvSpPr>
          <p:nvPr>
            <p:ph type="pic" sz="quarter" idx="24"/>
          </p:nvPr>
        </p:nvSpPr>
        <p:spPr/>
      </p:sp>
      <p:sp>
        <p:nvSpPr>
          <p:cNvPr id="2" name="Рисунок 1"/>
          <p:cNvSpPr>
            <a:spLocks noGrp="1"/>
          </p:cNvSpPr>
          <p:nvPr>
            <p:ph type="pic" sz="quarter" idx="23"/>
          </p:nvPr>
        </p:nvSpPr>
        <p:spPr/>
      </p:sp>
    </p:spTree>
    <p:extLst>
      <p:ext uri="{BB962C8B-B14F-4D97-AF65-F5344CB8AC3E}">
        <p14:creationId xmlns:p14="http://schemas.microsoft.com/office/powerpoint/2010/main" val="100745087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Прямоугольник 62"/>
          <p:cNvSpPr/>
          <p:nvPr/>
        </p:nvSpPr>
        <p:spPr>
          <a:xfrm>
            <a:off x="0" y="0"/>
            <a:ext cx="8629650" cy="10288588"/>
          </a:xfrm>
          <a:custGeom>
            <a:avLst/>
            <a:gdLst>
              <a:gd name="connsiteX0" fmla="*/ 0 w 8077200"/>
              <a:gd name="connsiteY0" fmla="*/ 0 h 10288588"/>
              <a:gd name="connsiteX1" fmla="*/ 8077200 w 8077200"/>
              <a:gd name="connsiteY1" fmla="*/ 0 h 10288588"/>
              <a:gd name="connsiteX2" fmla="*/ 8077200 w 8077200"/>
              <a:gd name="connsiteY2" fmla="*/ 10288588 h 10288588"/>
              <a:gd name="connsiteX3" fmla="*/ 0 w 8077200"/>
              <a:gd name="connsiteY3" fmla="*/ 10288588 h 10288588"/>
              <a:gd name="connsiteX4" fmla="*/ 0 w 8077200"/>
              <a:gd name="connsiteY4" fmla="*/ 0 h 10288588"/>
              <a:gd name="connsiteX0" fmla="*/ 0 w 12866914"/>
              <a:gd name="connsiteY0" fmla="*/ 0 h 10288588"/>
              <a:gd name="connsiteX1" fmla="*/ 12866914 w 12866914"/>
              <a:gd name="connsiteY1" fmla="*/ 0 h 10288588"/>
              <a:gd name="connsiteX2" fmla="*/ 8077200 w 12866914"/>
              <a:gd name="connsiteY2" fmla="*/ 10288588 h 10288588"/>
              <a:gd name="connsiteX3" fmla="*/ 0 w 12866914"/>
              <a:gd name="connsiteY3" fmla="*/ 10288588 h 10288588"/>
              <a:gd name="connsiteX4" fmla="*/ 0 w 12866914"/>
              <a:gd name="connsiteY4" fmla="*/ 0 h 10288588"/>
              <a:gd name="connsiteX0" fmla="*/ 0 w 12866914"/>
              <a:gd name="connsiteY0" fmla="*/ 0 h 10288588"/>
              <a:gd name="connsiteX1" fmla="*/ 12866914 w 12866914"/>
              <a:gd name="connsiteY1" fmla="*/ 0 h 10288588"/>
              <a:gd name="connsiteX2" fmla="*/ 10401300 w 12866914"/>
              <a:gd name="connsiteY2" fmla="*/ 5372100 h 10288588"/>
              <a:gd name="connsiteX3" fmla="*/ 8077200 w 12866914"/>
              <a:gd name="connsiteY3" fmla="*/ 10288588 h 10288588"/>
              <a:gd name="connsiteX4" fmla="*/ 0 w 12866914"/>
              <a:gd name="connsiteY4" fmla="*/ 10288588 h 10288588"/>
              <a:gd name="connsiteX5" fmla="*/ 0 w 12866914"/>
              <a:gd name="connsiteY5" fmla="*/ 0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6914" h="10288588">
                <a:moveTo>
                  <a:pt x="0" y="0"/>
                </a:moveTo>
                <a:lnTo>
                  <a:pt x="12866914" y="0"/>
                </a:lnTo>
                <a:lnTo>
                  <a:pt x="10401300" y="5372100"/>
                </a:lnTo>
                <a:lnTo>
                  <a:pt x="8077200" y="10288588"/>
                </a:lnTo>
                <a:lnTo>
                  <a:pt x="0" y="10288588"/>
                </a:lnTo>
                <a:lnTo>
                  <a:pt x="0" y="0"/>
                </a:lnTo>
                <a:close/>
              </a:path>
            </a:pathLst>
          </a:cu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1471" name="macbook-pro.png"/>
          <p:cNvPicPr>
            <a:picLocks noChangeAspect="1"/>
          </p:cNvPicPr>
          <p:nvPr/>
        </p:nvPicPr>
        <p:blipFill>
          <a:blip r:embed="rId2"/>
          <a:stretch>
            <a:fillRect/>
          </a:stretch>
        </p:blipFill>
        <p:spPr>
          <a:xfrm>
            <a:off x="625105" y="2966975"/>
            <a:ext cx="9501659" cy="5417458"/>
          </a:xfrm>
          <a:prstGeom prst="rect">
            <a:avLst/>
          </a:prstGeom>
          <a:ln w="12700">
            <a:miter lim="400000"/>
          </a:ln>
        </p:spPr>
      </p:pic>
      <p:sp>
        <p:nvSpPr>
          <p:cNvPr id="10" name="Прямоугольник 9"/>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bg1"/>
                </a:solidFill>
                <a:latin typeface="Arial" panose="020B0604020202020204" pitchFamily="34" charset="0"/>
                <a:cs typeface="Arial" panose="020B0604020202020204" pitchFamily="34" charset="0"/>
              </a:rPr>
              <a:t>Gallery laptop screen</a:t>
            </a:r>
            <a:endParaRPr lang="ru-RU" sz="5000" b="1" dirty="0">
              <a:solidFill>
                <a:schemeClr val="bg1"/>
              </a:solidFill>
              <a:latin typeface="Arial" panose="020B0604020202020204" pitchFamily="34" charset="0"/>
              <a:cs typeface="Arial" panose="020B0604020202020204" pitchFamily="34" charset="0"/>
            </a:endParaRPr>
          </a:p>
        </p:txBody>
      </p:sp>
      <p:sp>
        <p:nvSpPr>
          <p:cNvPr id="6" name="Рисунок 5"/>
          <p:cNvSpPr>
            <a:spLocks noGrp="1"/>
          </p:cNvSpPr>
          <p:nvPr>
            <p:ph type="pic" sz="quarter" idx="13"/>
          </p:nvPr>
        </p:nvSpPr>
        <p:spPr/>
      </p:sp>
      <p:sp>
        <p:nvSpPr>
          <p:cNvPr id="39" name="Прямоугольник 38"/>
          <p:cNvSpPr/>
          <p:nvPr/>
        </p:nvSpPr>
        <p:spPr>
          <a:xfrm>
            <a:off x="10725150" y="1123950"/>
            <a:ext cx="7562850" cy="34683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solidFill>
                <a:schemeClr val="bg1"/>
              </a:solidFill>
            </a:endParaRPr>
          </a:p>
        </p:txBody>
      </p:sp>
      <p:sp>
        <p:nvSpPr>
          <p:cNvPr id="40" name="TextBox 39"/>
          <p:cNvSpPr txBox="1"/>
          <p:nvPr/>
        </p:nvSpPr>
        <p:spPr>
          <a:xfrm>
            <a:off x="11057759" y="930726"/>
            <a:ext cx="7440859" cy="2708434"/>
          </a:xfrm>
          <a:prstGeom prst="rect">
            <a:avLst/>
          </a:prstGeom>
          <a:noFill/>
        </p:spPr>
        <p:txBody>
          <a:bodyPr wrap="square" rtlCol="0">
            <a:spAutoFit/>
          </a:bodyPr>
          <a:lstStyle/>
          <a:p>
            <a:r>
              <a:rPr lang="en-US" sz="16500" b="1" spc="-300" dirty="0">
                <a:solidFill>
                  <a:schemeClr val="tx1">
                    <a:lumMod val="75000"/>
                    <a:lumOff val="25000"/>
                  </a:schemeClr>
                </a:solidFill>
                <a:latin typeface="Arial" panose="020B0604020202020204" pitchFamily="34" charset="0"/>
                <a:cs typeface="Arial" panose="020B0604020202020204" pitchFamily="34" charset="0"/>
              </a:rPr>
              <a:t>SHOW</a:t>
            </a:r>
            <a:endParaRPr lang="ru-RU" sz="16500" b="1" spc="-3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11120880" y="3105243"/>
            <a:ext cx="6024120" cy="1323439"/>
          </a:xfrm>
          <a:prstGeom prst="rect">
            <a:avLst/>
          </a:prstGeom>
          <a:noFill/>
        </p:spPr>
        <p:txBody>
          <a:bodyPr wrap="square" rtlCol="0">
            <a:spAutoFit/>
          </a:bodyPr>
          <a:lstStyle/>
          <a:p>
            <a:r>
              <a:rPr lang="en-US" sz="8000" b="1" spc="-300" dirty="0">
                <a:solidFill>
                  <a:schemeClr val="bg1"/>
                </a:solidFill>
                <a:latin typeface="Arial" panose="020B0604020202020204" pitchFamily="34" charset="0"/>
                <a:cs typeface="Arial" panose="020B0604020202020204" pitchFamily="34" charset="0"/>
              </a:rPr>
              <a:t>ALL</a:t>
            </a:r>
            <a:endParaRPr lang="ru-RU" sz="8000" b="1" spc="-300" dirty="0">
              <a:solidFill>
                <a:schemeClr val="bg1"/>
              </a:solidFill>
              <a:latin typeface="Arial" panose="020B0604020202020204" pitchFamily="34" charset="0"/>
              <a:cs typeface="Arial" panose="020B0604020202020204" pitchFamily="34" charset="0"/>
            </a:endParaRPr>
          </a:p>
        </p:txBody>
      </p:sp>
      <p:sp>
        <p:nvSpPr>
          <p:cNvPr id="44" name="Прямоугольник 43"/>
          <p:cNvSpPr/>
          <p:nvPr/>
        </p:nvSpPr>
        <p:spPr>
          <a:xfrm>
            <a:off x="11375603" y="8705538"/>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5" name="Дуга 44"/>
          <p:cNvSpPr/>
          <p:nvPr/>
        </p:nvSpPr>
        <p:spPr>
          <a:xfrm>
            <a:off x="12531750" y="8371721"/>
            <a:ext cx="989263" cy="989366"/>
          </a:xfrm>
          <a:prstGeom prst="arc">
            <a:avLst>
              <a:gd name="adj1" fmla="val 2811744"/>
              <a:gd name="adj2" fmla="val 2788882"/>
            </a:avLst>
          </a:prstGeom>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6" name="Дуга 45"/>
          <p:cNvSpPr/>
          <p:nvPr/>
        </p:nvSpPr>
        <p:spPr>
          <a:xfrm>
            <a:off x="12531750" y="8371721"/>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8" name="Прямоугольник 47"/>
          <p:cNvSpPr/>
          <p:nvPr/>
        </p:nvSpPr>
        <p:spPr>
          <a:xfrm>
            <a:off x="12667682" y="8705538"/>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3" name="Прямоугольник 52"/>
          <p:cNvSpPr/>
          <p:nvPr/>
        </p:nvSpPr>
        <p:spPr>
          <a:xfrm>
            <a:off x="13970216" y="8705538"/>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7" name="Дуга 56"/>
          <p:cNvSpPr/>
          <p:nvPr/>
        </p:nvSpPr>
        <p:spPr>
          <a:xfrm>
            <a:off x="12531750" y="8371721"/>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64" name="Текст 4"/>
          <p:cNvSpPr txBox="1">
            <a:spLocks/>
          </p:cNvSpPr>
          <p:nvPr/>
        </p:nvSpPr>
        <p:spPr>
          <a:xfrm>
            <a:off x="11182521" y="6126482"/>
            <a:ext cx="6468894" cy="1337378"/>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Дуга 66"/>
          <p:cNvSpPr/>
          <p:nvPr/>
        </p:nvSpPr>
        <p:spPr>
          <a:xfrm>
            <a:off x="11239671" y="8381541"/>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68" name="Дуга 67"/>
          <p:cNvSpPr/>
          <p:nvPr/>
        </p:nvSpPr>
        <p:spPr>
          <a:xfrm>
            <a:off x="11239671" y="8371721"/>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69" name="Дуга 68"/>
          <p:cNvSpPr/>
          <p:nvPr/>
        </p:nvSpPr>
        <p:spPr>
          <a:xfrm>
            <a:off x="13834284" y="8371721"/>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0" name="Дуга 69"/>
          <p:cNvSpPr/>
          <p:nvPr/>
        </p:nvSpPr>
        <p:spPr>
          <a:xfrm>
            <a:off x="13834284" y="8371721"/>
            <a:ext cx="989263" cy="989366"/>
          </a:xfrm>
          <a:prstGeom prst="arc">
            <a:avLst>
              <a:gd name="adj1" fmla="val 5581310"/>
              <a:gd name="adj2" fmla="val 16483869"/>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1" name="Текст 4"/>
          <p:cNvSpPr txBox="1">
            <a:spLocks/>
          </p:cNvSpPr>
          <p:nvPr/>
        </p:nvSpPr>
        <p:spPr>
          <a:xfrm>
            <a:off x="11182521" y="5658508"/>
            <a:ext cx="6468894" cy="1874405"/>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2400" dirty="0">
                <a:latin typeface="Arial" panose="020B0604020202020204" pitchFamily="34" charset="0"/>
                <a:cs typeface="Arial" panose="020B0604020202020204" pitchFamily="34" charset="0"/>
              </a:rPr>
              <a:t>A candidate is someone who gets money from the rich and votes from the poor to protect them from each other. </a:t>
            </a:r>
            <a:endParaRPr lang="en-US" sz="2400"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26426752"/>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1471"/>
                                        </p:tgtEl>
                                        <p:attrNameLst>
                                          <p:attrName>style.visibility</p:attrName>
                                        </p:attrNameLst>
                                      </p:cBhvr>
                                      <p:to>
                                        <p:strVal val="visible"/>
                                      </p:to>
                                    </p:set>
                                    <p:anim calcmode="lin" valueType="num">
                                      <p:cBhvr>
                                        <p:cTn id="7" dur="500" fill="hold"/>
                                        <p:tgtEl>
                                          <p:spTgt spid="1471"/>
                                        </p:tgtEl>
                                        <p:attrNameLst>
                                          <p:attrName>ppt_w</p:attrName>
                                        </p:attrNameLst>
                                      </p:cBhvr>
                                      <p:tavLst>
                                        <p:tav tm="0">
                                          <p:val>
                                            <p:fltVal val="0"/>
                                          </p:val>
                                        </p:tav>
                                        <p:tav tm="100000">
                                          <p:val>
                                            <p:strVal val="#ppt_w"/>
                                          </p:val>
                                        </p:tav>
                                      </p:tavLst>
                                    </p:anim>
                                    <p:anim calcmode="lin" valueType="num">
                                      <p:cBhvr>
                                        <p:cTn id="8" dur="500" fill="hold"/>
                                        <p:tgtEl>
                                          <p:spTgt spid="147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1" grpId="0"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Прямоугольник 62"/>
          <p:cNvSpPr/>
          <p:nvPr/>
        </p:nvSpPr>
        <p:spPr>
          <a:xfrm>
            <a:off x="0" y="0"/>
            <a:ext cx="8629650" cy="10288588"/>
          </a:xfrm>
          <a:custGeom>
            <a:avLst/>
            <a:gdLst>
              <a:gd name="connsiteX0" fmla="*/ 0 w 8077200"/>
              <a:gd name="connsiteY0" fmla="*/ 0 h 10288588"/>
              <a:gd name="connsiteX1" fmla="*/ 8077200 w 8077200"/>
              <a:gd name="connsiteY1" fmla="*/ 0 h 10288588"/>
              <a:gd name="connsiteX2" fmla="*/ 8077200 w 8077200"/>
              <a:gd name="connsiteY2" fmla="*/ 10288588 h 10288588"/>
              <a:gd name="connsiteX3" fmla="*/ 0 w 8077200"/>
              <a:gd name="connsiteY3" fmla="*/ 10288588 h 10288588"/>
              <a:gd name="connsiteX4" fmla="*/ 0 w 8077200"/>
              <a:gd name="connsiteY4" fmla="*/ 0 h 10288588"/>
              <a:gd name="connsiteX0" fmla="*/ 0 w 12866914"/>
              <a:gd name="connsiteY0" fmla="*/ 0 h 10288588"/>
              <a:gd name="connsiteX1" fmla="*/ 12866914 w 12866914"/>
              <a:gd name="connsiteY1" fmla="*/ 0 h 10288588"/>
              <a:gd name="connsiteX2" fmla="*/ 8077200 w 12866914"/>
              <a:gd name="connsiteY2" fmla="*/ 10288588 h 10288588"/>
              <a:gd name="connsiteX3" fmla="*/ 0 w 12866914"/>
              <a:gd name="connsiteY3" fmla="*/ 10288588 h 10288588"/>
              <a:gd name="connsiteX4" fmla="*/ 0 w 12866914"/>
              <a:gd name="connsiteY4" fmla="*/ 0 h 10288588"/>
              <a:gd name="connsiteX0" fmla="*/ 0 w 12866914"/>
              <a:gd name="connsiteY0" fmla="*/ 0 h 10288588"/>
              <a:gd name="connsiteX1" fmla="*/ 12866914 w 12866914"/>
              <a:gd name="connsiteY1" fmla="*/ 0 h 10288588"/>
              <a:gd name="connsiteX2" fmla="*/ 10401300 w 12866914"/>
              <a:gd name="connsiteY2" fmla="*/ 5372100 h 10288588"/>
              <a:gd name="connsiteX3" fmla="*/ 8077200 w 12866914"/>
              <a:gd name="connsiteY3" fmla="*/ 10288588 h 10288588"/>
              <a:gd name="connsiteX4" fmla="*/ 0 w 12866914"/>
              <a:gd name="connsiteY4" fmla="*/ 10288588 h 10288588"/>
              <a:gd name="connsiteX5" fmla="*/ 0 w 12866914"/>
              <a:gd name="connsiteY5" fmla="*/ 0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6914" h="10288588">
                <a:moveTo>
                  <a:pt x="0" y="0"/>
                </a:moveTo>
                <a:lnTo>
                  <a:pt x="12866914" y="0"/>
                </a:lnTo>
                <a:lnTo>
                  <a:pt x="10401300" y="5372100"/>
                </a:lnTo>
                <a:lnTo>
                  <a:pt x="8077200" y="10288588"/>
                </a:lnTo>
                <a:lnTo>
                  <a:pt x="0" y="10288588"/>
                </a:lnTo>
                <a:lnTo>
                  <a:pt x="0" y="0"/>
                </a:lnTo>
                <a:close/>
              </a:path>
            </a:pathLst>
          </a:cu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pic>
        <p:nvPicPr>
          <p:cNvPr id="1489" name="macbook-pro.png"/>
          <p:cNvPicPr>
            <a:picLocks noChangeAspect="1"/>
          </p:cNvPicPr>
          <p:nvPr/>
        </p:nvPicPr>
        <p:blipFill>
          <a:blip r:embed="rId2"/>
          <a:stretch>
            <a:fillRect/>
          </a:stretch>
        </p:blipFill>
        <p:spPr>
          <a:xfrm>
            <a:off x="-2906267" y="2152635"/>
            <a:ext cx="13907642" cy="7929570"/>
          </a:xfrm>
          <a:prstGeom prst="rect">
            <a:avLst/>
          </a:prstGeom>
          <a:ln w="12700">
            <a:miter lim="400000"/>
          </a:ln>
        </p:spPr>
      </p:pic>
      <p:sp>
        <p:nvSpPr>
          <p:cNvPr id="26" name="Прямоугольник 25"/>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bg1"/>
                </a:solidFill>
                <a:latin typeface="Arial" panose="020B0604020202020204" pitchFamily="34" charset="0"/>
                <a:cs typeface="Arial" panose="020B0604020202020204" pitchFamily="34" charset="0"/>
              </a:rPr>
              <a:t>Gallery laptop screen</a:t>
            </a:r>
            <a:endParaRPr lang="ru-RU" sz="5000" b="1" dirty="0">
              <a:solidFill>
                <a:schemeClr val="bg1"/>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13"/>
          </p:nvPr>
        </p:nvSpPr>
        <p:spPr/>
      </p:sp>
      <p:sp>
        <p:nvSpPr>
          <p:cNvPr id="29" name="Shape 1484"/>
          <p:cNvSpPr/>
          <p:nvPr/>
        </p:nvSpPr>
        <p:spPr>
          <a:xfrm>
            <a:off x="12188863" y="2783847"/>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VIDEO</a:t>
            </a:r>
          </a:p>
        </p:txBody>
      </p:sp>
      <p:sp>
        <p:nvSpPr>
          <p:cNvPr id="32" name="Shape 1491"/>
          <p:cNvSpPr/>
          <p:nvPr/>
        </p:nvSpPr>
        <p:spPr>
          <a:xfrm>
            <a:off x="10785801" y="2710740"/>
            <a:ext cx="1025736" cy="1025895"/>
          </a:xfrm>
          <a:prstGeom prst="ellipse">
            <a:avLst/>
          </a:prstGeom>
          <a:solidFill>
            <a:schemeClr val="accent1"/>
          </a:solidFill>
          <a:ln w="12700" cap="flat">
            <a:noFill/>
            <a:miter lim="400000"/>
          </a:ln>
          <a:effectLst/>
        </p:spPr>
        <p:txBody>
          <a:bodyPr wrap="square" lIns="38100" tIns="38100" rIns="38100" bIns="38100" numCol="1" anchor="ctr">
            <a:noAutofit/>
          </a:bodyPr>
          <a:lstStyle/>
          <a:p>
            <a:endParaRPr/>
          </a:p>
        </p:txBody>
      </p:sp>
      <p:grpSp>
        <p:nvGrpSpPr>
          <p:cNvPr id="39" name="Группа 38"/>
          <p:cNvGrpSpPr/>
          <p:nvPr/>
        </p:nvGrpSpPr>
        <p:grpSpPr>
          <a:xfrm>
            <a:off x="11043869" y="2968887"/>
            <a:ext cx="509600" cy="509600"/>
            <a:chOff x="4531167" y="4497117"/>
            <a:chExt cx="619126" cy="619126"/>
          </a:xfrm>
        </p:grpSpPr>
        <p:sp>
          <p:nvSpPr>
            <p:cNvPr id="40"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48" name="TextBox 47"/>
          <p:cNvSpPr txBox="1"/>
          <p:nvPr/>
        </p:nvSpPr>
        <p:spPr>
          <a:xfrm>
            <a:off x="12152563" y="3266442"/>
            <a:ext cx="510917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5" name="Shape 1484"/>
          <p:cNvSpPr/>
          <p:nvPr/>
        </p:nvSpPr>
        <p:spPr>
          <a:xfrm>
            <a:off x="12188863" y="4898396"/>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SYSTEM</a:t>
            </a:r>
          </a:p>
        </p:txBody>
      </p:sp>
      <p:sp>
        <p:nvSpPr>
          <p:cNvPr id="56" name="Shape 1491"/>
          <p:cNvSpPr/>
          <p:nvPr/>
        </p:nvSpPr>
        <p:spPr>
          <a:xfrm>
            <a:off x="10785801" y="4825289"/>
            <a:ext cx="1025736" cy="1025895"/>
          </a:xfrm>
          <a:prstGeom prst="ellipse">
            <a:avLst/>
          </a:prstGeom>
          <a:solidFill>
            <a:schemeClr val="accent2"/>
          </a:solidFill>
          <a:ln w="12700" cap="flat">
            <a:noFill/>
            <a:miter lim="400000"/>
          </a:ln>
          <a:effectLst/>
        </p:spPr>
        <p:txBody>
          <a:bodyPr wrap="square" lIns="38100" tIns="38100" rIns="38100" bIns="38100" numCol="1" anchor="ctr">
            <a:noAutofit/>
          </a:bodyPr>
          <a:lstStyle/>
          <a:p>
            <a:endParaRPr/>
          </a:p>
        </p:txBody>
      </p:sp>
      <p:grpSp>
        <p:nvGrpSpPr>
          <p:cNvPr id="57" name="Группа 56"/>
          <p:cNvGrpSpPr/>
          <p:nvPr/>
        </p:nvGrpSpPr>
        <p:grpSpPr>
          <a:xfrm>
            <a:off x="11043869" y="5083436"/>
            <a:ext cx="509600" cy="509600"/>
            <a:chOff x="4531167" y="4497117"/>
            <a:chExt cx="619126" cy="619126"/>
          </a:xfrm>
        </p:grpSpPr>
        <p:sp>
          <p:nvSpPr>
            <p:cNvPr id="58"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9"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60" name="TextBox 59"/>
          <p:cNvSpPr txBox="1"/>
          <p:nvPr/>
        </p:nvSpPr>
        <p:spPr>
          <a:xfrm>
            <a:off x="12152563" y="5380991"/>
            <a:ext cx="510917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Shape 1484"/>
          <p:cNvSpPr/>
          <p:nvPr/>
        </p:nvSpPr>
        <p:spPr>
          <a:xfrm>
            <a:off x="12188863" y="7069433"/>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SUPPORT</a:t>
            </a:r>
          </a:p>
        </p:txBody>
      </p:sp>
      <p:sp>
        <p:nvSpPr>
          <p:cNvPr id="62" name="Shape 1491"/>
          <p:cNvSpPr/>
          <p:nvPr/>
        </p:nvSpPr>
        <p:spPr>
          <a:xfrm>
            <a:off x="10785801" y="6996326"/>
            <a:ext cx="1025736" cy="1025895"/>
          </a:xfrm>
          <a:prstGeom prst="ellipse">
            <a:avLst/>
          </a:prstGeom>
          <a:solidFill>
            <a:schemeClr val="accent3"/>
          </a:solidFill>
          <a:ln w="12700" cap="flat">
            <a:noFill/>
            <a:miter lim="400000"/>
          </a:ln>
          <a:effectLst/>
        </p:spPr>
        <p:txBody>
          <a:bodyPr wrap="square" lIns="38100" tIns="38100" rIns="38100" bIns="38100" numCol="1" anchor="ctr">
            <a:noAutofit/>
          </a:bodyPr>
          <a:lstStyle/>
          <a:p>
            <a:endParaRPr/>
          </a:p>
        </p:txBody>
      </p:sp>
      <p:grpSp>
        <p:nvGrpSpPr>
          <p:cNvPr id="63" name="Группа 62"/>
          <p:cNvGrpSpPr/>
          <p:nvPr/>
        </p:nvGrpSpPr>
        <p:grpSpPr>
          <a:xfrm>
            <a:off x="11043869" y="7254473"/>
            <a:ext cx="509600" cy="509600"/>
            <a:chOff x="4531167" y="4497117"/>
            <a:chExt cx="619126" cy="619126"/>
          </a:xfrm>
        </p:grpSpPr>
        <p:sp>
          <p:nvSpPr>
            <p:cNvPr id="64"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65"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66" name="TextBox 65"/>
          <p:cNvSpPr txBox="1"/>
          <p:nvPr/>
        </p:nvSpPr>
        <p:spPr>
          <a:xfrm>
            <a:off x="12152563" y="7552028"/>
            <a:ext cx="510917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15414028"/>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1489"/>
                                        </p:tgtEl>
                                        <p:attrNameLst>
                                          <p:attrName>style.visibility</p:attrName>
                                        </p:attrNameLst>
                                      </p:cBhvr>
                                      <p:to>
                                        <p:strVal val="visible"/>
                                      </p:to>
                                    </p:set>
                                    <p:anim calcmode="lin" valueType="num">
                                      <p:cBhvr>
                                        <p:cTn id="7" dur="500" fill="hold"/>
                                        <p:tgtEl>
                                          <p:spTgt spid="1489"/>
                                        </p:tgtEl>
                                        <p:attrNameLst>
                                          <p:attrName>ppt_w</p:attrName>
                                        </p:attrNameLst>
                                      </p:cBhvr>
                                      <p:tavLst>
                                        <p:tav tm="0">
                                          <p:val>
                                            <p:fltVal val="0"/>
                                          </p:val>
                                        </p:tav>
                                        <p:tav tm="100000">
                                          <p:val>
                                            <p:strVal val="#ppt_w"/>
                                          </p:val>
                                        </p:tav>
                                      </p:tavLst>
                                    </p:anim>
                                    <p:anim calcmode="lin" valueType="num">
                                      <p:cBhvr>
                                        <p:cTn id="8" dur="500" fill="hold"/>
                                        <p:tgtEl>
                                          <p:spTgt spid="14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9" grpId="0"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hone-white.png"/>
          <p:cNvPicPr>
            <a:picLocks noChangeAspect="1"/>
          </p:cNvPicPr>
          <p:nvPr/>
        </p:nvPicPr>
        <p:blipFill>
          <a:blip r:embed="rId2"/>
          <a:stretch>
            <a:fillRect/>
          </a:stretch>
        </p:blipFill>
        <p:spPr>
          <a:xfrm>
            <a:off x="12344203" y="699804"/>
            <a:ext cx="4438848" cy="8781948"/>
          </a:xfrm>
          <a:prstGeom prst="rect">
            <a:avLst/>
          </a:prstGeom>
          <a:ln w="12700">
            <a:miter lim="400000"/>
          </a:ln>
        </p:spPr>
      </p:pic>
      <p:sp>
        <p:nvSpPr>
          <p:cNvPr id="5" name="Shape 1484"/>
          <p:cNvSpPr/>
          <p:nvPr/>
        </p:nvSpPr>
        <p:spPr>
          <a:xfrm>
            <a:off x="2511463" y="3221997"/>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ANALYTICS</a:t>
            </a:r>
          </a:p>
        </p:txBody>
      </p:sp>
      <p:sp>
        <p:nvSpPr>
          <p:cNvPr id="6" name="Shape 1491"/>
          <p:cNvSpPr/>
          <p:nvPr/>
        </p:nvSpPr>
        <p:spPr>
          <a:xfrm>
            <a:off x="1108401" y="3148890"/>
            <a:ext cx="1025736" cy="1025895"/>
          </a:xfrm>
          <a:prstGeom prst="ellipse">
            <a:avLst/>
          </a:prstGeom>
          <a:solidFill>
            <a:schemeClr val="accent1"/>
          </a:solidFill>
          <a:ln w="12700" cap="flat">
            <a:noFill/>
            <a:miter lim="400000"/>
          </a:ln>
          <a:effectLst/>
        </p:spPr>
        <p:txBody>
          <a:bodyPr wrap="square" lIns="38100" tIns="38100" rIns="38100" bIns="38100" numCol="1" anchor="ctr">
            <a:noAutofit/>
          </a:bodyPr>
          <a:lstStyle/>
          <a:p>
            <a:endParaRPr/>
          </a:p>
        </p:txBody>
      </p:sp>
      <p:grpSp>
        <p:nvGrpSpPr>
          <p:cNvPr id="7" name="Группа 6"/>
          <p:cNvGrpSpPr/>
          <p:nvPr/>
        </p:nvGrpSpPr>
        <p:grpSpPr>
          <a:xfrm>
            <a:off x="1366469" y="3407037"/>
            <a:ext cx="509600" cy="509600"/>
            <a:chOff x="4531167" y="4497117"/>
            <a:chExt cx="619126" cy="619126"/>
          </a:xfrm>
        </p:grpSpPr>
        <p:sp>
          <p:nvSpPr>
            <p:cNvPr id="8"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9"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10" name="TextBox 9"/>
          <p:cNvSpPr txBox="1"/>
          <p:nvPr/>
        </p:nvSpPr>
        <p:spPr>
          <a:xfrm>
            <a:off x="2475163" y="3704592"/>
            <a:ext cx="3430337"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Shape 1484"/>
          <p:cNvSpPr/>
          <p:nvPr/>
        </p:nvSpPr>
        <p:spPr>
          <a:xfrm>
            <a:off x="7807363" y="3221997"/>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SUPPORT</a:t>
            </a:r>
          </a:p>
        </p:txBody>
      </p:sp>
      <p:sp>
        <p:nvSpPr>
          <p:cNvPr id="12" name="Shape 1491"/>
          <p:cNvSpPr/>
          <p:nvPr/>
        </p:nvSpPr>
        <p:spPr>
          <a:xfrm>
            <a:off x="6404301" y="3148890"/>
            <a:ext cx="1025736" cy="1025895"/>
          </a:xfrm>
          <a:prstGeom prst="ellipse">
            <a:avLst/>
          </a:prstGeom>
          <a:solidFill>
            <a:schemeClr val="accent2"/>
          </a:solidFill>
          <a:ln w="12700" cap="flat">
            <a:noFill/>
            <a:miter lim="400000"/>
          </a:ln>
          <a:effectLst/>
        </p:spPr>
        <p:txBody>
          <a:bodyPr wrap="square" lIns="38100" tIns="38100" rIns="38100" bIns="38100" numCol="1" anchor="ctr">
            <a:noAutofit/>
          </a:bodyPr>
          <a:lstStyle/>
          <a:p>
            <a:endParaRPr/>
          </a:p>
        </p:txBody>
      </p:sp>
      <p:grpSp>
        <p:nvGrpSpPr>
          <p:cNvPr id="13" name="Группа 12"/>
          <p:cNvGrpSpPr/>
          <p:nvPr/>
        </p:nvGrpSpPr>
        <p:grpSpPr>
          <a:xfrm>
            <a:off x="6662369" y="3407037"/>
            <a:ext cx="509600" cy="509600"/>
            <a:chOff x="4531167" y="4497117"/>
            <a:chExt cx="619126" cy="619126"/>
          </a:xfrm>
        </p:grpSpPr>
        <p:sp>
          <p:nvSpPr>
            <p:cNvPr id="14"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15"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16" name="TextBox 15"/>
          <p:cNvSpPr txBox="1"/>
          <p:nvPr/>
        </p:nvSpPr>
        <p:spPr>
          <a:xfrm>
            <a:off x="7771063" y="3704592"/>
            <a:ext cx="3430337"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Прямоугольник 16"/>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Gallery laptop screen</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Shape 1484"/>
          <p:cNvSpPr/>
          <p:nvPr/>
        </p:nvSpPr>
        <p:spPr>
          <a:xfrm>
            <a:off x="2511463" y="6079497"/>
            <a:ext cx="2477138" cy="50501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LOCATION</a:t>
            </a:r>
          </a:p>
        </p:txBody>
      </p:sp>
      <p:sp>
        <p:nvSpPr>
          <p:cNvPr id="32" name="Shape 1491"/>
          <p:cNvSpPr/>
          <p:nvPr/>
        </p:nvSpPr>
        <p:spPr>
          <a:xfrm>
            <a:off x="1108401" y="6006390"/>
            <a:ext cx="1025736" cy="1025895"/>
          </a:xfrm>
          <a:prstGeom prst="ellipse">
            <a:avLst/>
          </a:prstGeom>
          <a:solidFill>
            <a:schemeClr val="accent3"/>
          </a:solidFill>
          <a:ln w="12700" cap="flat">
            <a:noFill/>
            <a:miter lim="400000"/>
          </a:ln>
          <a:effectLst/>
        </p:spPr>
        <p:txBody>
          <a:bodyPr wrap="square" lIns="38100" tIns="38100" rIns="38100" bIns="38100" numCol="1" anchor="ctr">
            <a:noAutofit/>
          </a:bodyPr>
          <a:lstStyle/>
          <a:p>
            <a:endParaRPr/>
          </a:p>
        </p:txBody>
      </p:sp>
      <p:grpSp>
        <p:nvGrpSpPr>
          <p:cNvPr id="33" name="Группа 32"/>
          <p:cNvGrpSpPr/>
          <p:nvPr/>
        </p:nvGrpSpPr>
        <p:grpSpPr>
          <a:xfrm>
            <a:off x="1366469" y="6264537"/>
            <a:ext cx="509600" cy="509600"/>
            <a:chOff x="4531167" y="4497117"/>
            <a:chExt cx="619126" cy="619126"/>
          </a:xfrm>
        </p:grpSpPr>
        <p:sp>
          <p:nvSpPr>
            <p:cNvPr id="34"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5"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36" name="TextBox 35"/>
          <p:cNvSpPr txBox="1"/>
          <p:nvPr/>
        </p:nvSpPr>
        <p:spPr>
          <a:xfrm>
            <a:off x="2475163" y="6562092"/>
            <a:ext cx="3430337"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Shape 1484"/>
          <p:cNvSpPr/>
          <p:nvPr/>
        </p:nvSpPr>
        <p:spPr>
          <a:xfrm>
            <a:off x="7807362" y="6059107"/>
            <a:ext cx="3012303" cy="545790"/>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50800" tIns="50800" rIns="50800" bIns="50800" numCol="1"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CUSTOMIZABLE</a:t>
            </a:r>
          </a:p>
        </p:txBody>
      </p:sp>
      <p:sp>
        <p:nvSpPr>
          <p:cNvPr id="38" name="Shape 1491"/>
          <p:cNvSpPr/>
          <p:nvPr/>
        </p:nvSpPr>
        <p:spPr>
          <a:xfrm>
            <a:off x="6404301" y="6006390"/>
            <a:ext cx="1025736" cy="1025895"/>
          </a:xfrm>
          <a:prstGeom prst="ellipse">
            <a:avLst/>
          </a:prstGeom>
          <a:solidFill>
            <a:schemeClr val="accent4"/>
          </a:solidFill>
          <a:ln w="12700" cap="flat">
            <a:noFill/>
            <a:miter lim="400000"/>
          </a:ln>
          <a:effectLst/>
        </p:spPr>
        <p:txBody>
          <a:bodyPr wrap="square" lIns="38100" tIns="38100" rIns="38100" bIns="38100" numCol="1" anchor="ctr">
            <a:noAutofit/>
          </a:bodyPr>
          <a:lstStyle/>
          <a:p>
            <a:endParaRPr/>
          </a:p>
        </p:txBody>
      </p:sp>
      <p:grpSp>
        <p:nvGrpSpPr>
          <p:cNvPr id="39" name="Группа 38"/>
          <p:cNvGrpSpPr/>
          <p:nvPr/>
        </p:nvGrpSpPr>
        <p:grpSpPr>
          <a:xfrm>
            <a:off x="6662369" y="6264537"/>
            <a:ext cx="509600" cy="509600"/>
            <a:chOff x="4531167" y="4497117"/>
            <a:chExt cx="619126" cy="619126"/>
          </a:xfrm>
        </p:grpSpPr>
        <p:sp>
          <p:nvSpPr>
            <p:cNvPr id="40"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1"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42" name="TextBox 41"/>
          <p:cNvSpPr txBox="1"/>
          <p:nvPr/>
        </p:nvSpPr>
        <p:spPr>
          <a:xfrm>
            <a:off x="7771063" y="6562092"/>
            <a:ext cx="3430337"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Рисунок 43"/>
          <p:cNvSpPr>
            <a:spLocks noGrp="1"/>
          </p:cNvSpPr>
          <p:nvPr>
            <p:ph type="pic" sz="quarter" idx="13"/>
          </p:nvPr>
        </p:nvSpPr>
        <p:spPr/>
      </p:sp>
    </p:spTree>
    <p:extLst>
      <p:ext uri="{BB962C8B-B14F-4D97-AF65-F5344CB8AC3E}">
        <p14:creationId xmlns:p14="http://schemas.microsoft.com/office/powerpoint/2010/main" val="2249839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5" name="phone-white.png"/>
          <p:cNvPicPr>
            <a:picLocks noChangeAspect="1"/>
          </p:cNvPicPr>
          <p:nvPr/>
        </p:nvPicPr>
        <p:blipFill>
          <a:blip r:embed="rId2"/>
          <a:stretch>
            <a:fillRect/>
          </a:stretch>
        </p:blipFill>
        <p:spPr>
          <a:xfrm>
            <a:off x="6472987" y="2303071"/>
            <a:ext cx="5361077" cy="10606517"/>
          </a:xfrm>
          <a:prstGeom prst="rect">
            <a:avLst/>
          </a:prstGeom>
          <a:ln w="12700">
            <a:miter lim="400000"/>
          </a:ln>
        </p:spPr>
      </p:pic>
      <p:sp>
        <p:nvSpPr>
          <p:cNvPr id="1537" name="Shape 1537"/>
          <p:cNvSpPr/>
          <p:nvPr/>
        </p:nvSpPr>
        <p:spPr>
          <a:xfrm>
            <a:off x="13859241" y="6349914"/>
            <a:ext cx="3145082" cy="523438"/>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SUPPORT</a:t>
            </a:r>
          </a:p>
        </p:txBody>
      </p:sp>
      <p:sp>
        <p:nvSpPr>
          <p:cNvPr id="1538" name="Shape 1538"/>
          <p:cNvSpPr/>
          <p:nvPr/>
        </p:nvSpPr>
        <p:spPr>
          <a:xfrm>
            <a:off x="970374" y="6349914"/>
            <a:ext cx="3420285" cy="523438"/>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PROCESSOR</a:t>
            </a:r>
          </a:p>
        </p:txBody>
      </p:sp>
      <p:sp>
        <p:nvSpPr>
          <p:cNvPr id="1539" name="Shape 1539"/>
          <p:cNvSpPr/>
          <p:nvPr/>
        </p:nvSpPr>
        <p:spPr>
          <a:xfrm>
            <a:off x="13859241" y="7794009"/>
            <a:ext cx="3145082"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CUSTOMIZABLE</a:t>
            </a:r>
          </a:p>
        </p:txBody>
      </p:sp>
      <p:sp>
        <p:nvSpPr>
          <p:cNvPr id="1540" name="Shape 1540"/>
          <p:cNvSpPr/>
          <p:nvPr/>
        </p:nvSpPr>
        <p:spPr>
          <a:xfrm>
            <a:off x="970374" y="7794009"/>
            <a:ext cx="3420285"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AUDIO</a:t>
            </a:r>
          </a:p>
        </p:txBody>
      </p:sp>
      <p:sp>
        <p:nvSpPr>
          <p:cNvPr id="1541" name="Shape 1541"/>
          <p:cNvSpPr/>
          <p:nvPr/>
        </p:nvSpPr>
        <p:spPr>
          <a:xfrm>
            <a:off x="13859241" y="3426320"/>
            <a:ext cx="3145082"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VIDEO</a:t>
            </a:r>
          </a:p>
        </p:txBody>
      </p:sp>
      <p:sp>
        <p:nvSpPr>
          <p:cNvPr id="1542" name="Shape 1542"/>
          <p:cNvSpPr/>
          <p:nvPr/>
        </p:nvSpPr>
        <p:spPr>
          <a:xfrm>
            <a:off x="970374" y="3426320"/>
            <a:ext cx="3420285"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BUILD VERSION</a:t>
            </a:r>
          </a:p>
        </p:txBody>
      </p:sp>
      <p:sp>
        <p:nvSpPr>
          <p:cNvPr id="1543" name="Shape 1543"/>
          <p:cNvSpPr/>
          <p:nvPr/>
        </p:nvSpPr>
        <p:spPr>
          <a:xfrm>
            <a:off x="13859241" y="4886766"/>
            <a:ext cx="3145082"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SYSTEM</a:t>
            </a:r>
          </a:p>
        </p:txBody>
      </p:sp>
      <p:sp>
        <p:nvSpPr>
          <p:cNvPr id="1544" name="Shape 1544"/>
          <p:cNvSpPr/>
          <p:nvPr/>
        </p:nvSpPr>
        <p:spPr>
          <a:xfrm>
            <a:off x="970374" y="4886766"/>
            <a:ext cx="3420285" cy="523439"/>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lgn="r">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MEMORY</a:t>
            </a:r>
          </a:p>
        </p:txBody>
      </p:sp>
      <p:sp>
        <p:nvSpPr>
          <p:cNvPr id="1545" name="Shape 1545"/>
          <p:cNvSpPr/>
          <p:nvPr/>
        </p:nvSpPr>
        <p:spPr>
          <a:xfrm>
            <a:off x="4781438" y="3148133"/>
            <a:ext cx="1141469" cy="1141666"/>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1"/>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47" name="Shape 1547"/>
          <p:cNvSpPr/>
          <p:nvPr/>
        </p:nvSpPr>
        <p:spPr>
          <a:xfrm>
            <a:off x="12365066" y="6055375"/>
            <a:ext cx="1141501" cy="1141666"/>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accent3"/>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49" name="Shape 1549"/>
          <p:cNvSpPr/>
          <p:nvPr/>
        </p:nvSpPr>
        <p:spPr>
          <a:xfrm>
            <a:off x="12365092" y="7508996"/>
            <a:ext cx="1141451" cy="1141666"/>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4"/>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51" name="Shape 1551"/>
          <p:cNvSpPr/>
          <p:nvPr/>
        </p:nvSpPr>
        <p:spPr>
          <a:xfrm>
            <a:off x="12364742" y="4601405"/>
            <a:ext cx="1142150" cy="1142366"/>
          </a:xfrm>
          <a:custGeom>
            <a:avLst/>
            <a:gdLst/>
            <a:ahLst/>
            <a:cxnLst>
              <a:cxn ang="0">
                <a:pos x="wd2" y="hd2"/>
              </a:cxn>
              <a:cxn ang="5400000">
                <a:pos x="wd2" y="hd2"/>
              </a:cxn>
              <a:cxn ang="10800000">
                <a:pos x="wd2" y="hd2"/>
              </a:cxn>
              <a:cxn ang="16200000">
                <a:pos x="wd2" y="hd2"/>
              </a:cxn>
            </a:cxnLst>
            <a:rect l="0" t="0" r="r" b="b"/>
            <a:pathLst>
              <a:path w="19806" h="19806" extrusionOk="0">
                <a:moveTo>
                  <a:pt x="11898" y="19600"/>
                </a:moveTo>
                <a:cubicBezTo>
                  <a:pt x="6542" y="20703"/>
                  <a:pt x="1307" y="17254"/>
                  <a:pt x="205" y="11898"/>
                </a:cubicBezTo>
                <a:cubicBezTo>
                  <a:pt x="-897" y="6542"/>
                  <a:pt x="2551" y="1307"/>
                  <a:pt x="7908" y="205"/>
                </a:cubicBezTo>
                <a:cubicBezTo>
                  <a:pt x="13261" y="-897"/>
                  <a:pt x="18494" y="2548"/>
                  <a:pt x="19599" y="7899"/>
                </a:cubicBezTo>
                <a:cubicBezTo>
                  <a:pt x="19600" y="7902"/>
                  <a:pt x="19600" y="7905"/>
                  <a:pt x="19600" y="7907"/>
                </a:cubicBezTo>
                <a:cubicBezTo>
                  <a:pt x="20703" y="13263"/>
                  <a:pt x="17254" y="18499"/>
                  <a:pt x="11898" y="19600"/>
                </a:cubicBezTo>
                <a:close/>
              </a:path>
            </a:pathLst>
          </a:custGeom>
          <a:solidFill>
            <a:schemeClr val="accent2"/>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53" name="Shape 1553"/>
          <p:cNvSpPr/>
          <p:nvPr/>
        </p:nvSpPr>
        <p:spPr>
          <a:xfrm>
            <a:off x="4781433" y="4601754"/>
            <a:ext cx="1141480" cy="1141666"/>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2"/>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55" name="Shape 1555"/>
          <p:cNvSpPr/>
          <p:nvPr/>
        </p:nvSpPr>
        <p:spPr>
          <a:xfrm>
            <a:off x="4781438" y="6055375"/>
            <a:ext cx="1141469" cy="1141666"/>
          </a:xfrm>
          <a:custGeom>
            <a:avLst/>
            <a:gdLst/>
            <a:ahLst/>
            <a:cxnLst>
              <a:cxn ang="0">
                <a:pos x="wd2" y="hd2"/>
              </a:cxn>
              <a:cxn ang="5400000">
                <a:pos x="wd2" y="hd2"/>
              </a:cxn>
              <a:cxn ang="10800000">
                <a:pos x="wd2" y="hd2"/>
              </a:cxn>
              <a:cxn ang="16200000">
                <a:pos x="wd2" y="hd2"/>
              </a:cxn>
            </a:cxnLst>
            <a:rect l="0" t="0" r="r" b="b"/>
            <a:pathLst>
              <a:path w="19806" h="19807" extrusionOk="0">
                <a:moveTo>
                  <a:pt x="7908" y="205"/>
                </a:moveTo>
                <a:cubicBezTo>
                  <a:pt x="13264" y="-897"/>
                  <a:pt x="18499" y="2552"/>
                  <a:pt x="19601" y="7908"/>
                </a:cubicBezTo>
                <a:cubicBezTo>
                  <a:pt x="20703" y="13265"/>
                  <a:pt x="17255" y="18500"/>
                  <a:pt x="11899" y="19602"/>
                </a:cubicBezTo>
                <a:cubicBezTo>
                  <a:pt x="6545" y="20703"/>
                  <a:pt x="1313" y="17258"/>
                  <a:pt x="207" y="11907"/>
                </a:cubicBezTo>
                <a:cubicBezTo>
                  <a:pt x="207" y="11904"/>
                  <a:pt x="206" y="11901"/>
                  <a:pt x="206" y="11899"/>
                </a:cubicBezTo>
                <a:cubicBezTo>
                  <a:pt x="-897" y="6543"/>
                  <a:pt x="2552" y="1307"/>
                  <a:pt x="7908" y="205"/>
                </a:cubicBezTo>
                <a:close/>
              </a:path>
            </a:pathLst>
          </a:custGeom>
          <a:solidFill>
            <a:schemeClr val="accent3"/>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58" name="Shape 1558"/>
          <p:cNvSpPr/>
          <p:nvPr/>
        </p:nvSpPr>
        <p:spPr>
          <a:xfrm>
            <a:off x="12361808" y="3144875"/>
            <a:ext cx="1148017" cy="1148183"/>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rgbClr val="1265B5"/>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59" name="Shape 1559"/>
          <p:cNvSpPr/>
          <p:nvPr/>
        </p:nvSpPr>
        <p:spPr>
          <a:xfrm>
            <a:off x="4781433" y="7508996"/>
            <a:ext cx="1141480" cy="1141666"/>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rgbClr val="1265B5"/>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60" name="Shape 1560"/>
          <p:cNvSpPr/>
          <p:nvPr/>
        </p:nvSpPr>
        <p:spPr>
          <a:xfrm>
            <a:off x="12361808" y="3144875"/>
            <a:ext cx="1148017" cy="1148183"/>
          </a:xfrm>
          <a:custGeom>
            <a:avLst/>
            <a:gdLst/>
            <a:ahLst/>
            <a:cxnLst>
              <a:cxn ang="0">
                <a:pos x="wd2" y="hd2"/>
              </a:cxn>
              <a:cxn ang="5400000">
                <a:pos x="wd2" y="hd2"/>
              </a:cxn>
              <a:cxn ang="10800000">
                <a:pos x="wd2" y="hd2"/>
              </a:cxn>
              <a:cxn ang="16200000">
                <a:pos x="wd2" y="hd2"/>
              </a:cxn>
            </a:cxnLst>
            <a:rect l="0" t="0" r="r" b="b"/>
            <a:pathLst>
              <a:path w="19807" h="19806" extrusionOk="0">
                <a:moveTo>
                  <a:pt x="7908" y="205"/>
                </a:moveTo>
                <a:cubicBezTo>
                  <a:pt x="13264" y="-897"/>
                  <a:pt x="18500" y="2551"/>
                  <a:pt x="19602" y="7907"/>
                </a:cubicBezTo>
                <a:cubicBezTo>
                  <a:pt x="20703" y="13264"/>
                  <a:pt x="17254" y="18499"/>
                  <a:pt x="11899" y="19601"/>
                </a:cubicBezTo>
                <a:cubicBezTo>
                  <a:pt x="6545" y="20703"/>
                  <a:pt x="1312" y="17258"/>
                  <a:pt x="207" y="11907"/>
                </a:cubicBezTo>
                <a:cubicBezTo>
                  <a:pt x="206" y="11904"/>
                  <a:pt x="206" y="11901"/>
                  <a:pt x="205" y="11898"/>
                </a:cubicBezTo>
                <a:cubicBezTo>
                  <a:pt x="-897" y="6542"/>
                  <a:pt x="2552" y="1307"/>
                  <a:pt x="7908" y="205"/>
                </a:cubicBezTo>
                <a:close/>
              </a:path>
            </a:pathLst>
          </a:custGeom>
          <a:solidFill>
            <a:schemeClr val="accent1"/>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1562" name="Shape 1562"/>
          <p:cNvSpPr/>
          <p:nvPr/>
        </p:nvSpPr>
        <p:spPr>
          <a:xfrm>
            <a:off x="4781433" y="7508996"/>
            <a:ext cx="1141480" cy="1141666"/>
          </a:xfrm>
          <a:custGeom>
            <a:avLst/>
            <a:gdLst/>
            <a:ahLst/>
            <a:cxnLst>
              <a:cxn ang="0">
                <a:pos x="wd2" y="hd2"/>
              </a:cxn>
              <a:cxn ang="5400000">
                <a:pos x="wd2" y="hd2"/>
              </a:cxn>
              <a:cxn ang="10800000">
                <a:pos x="wd2" y="hd2"/>
              </a:cxn>
              <a:cxn ang="16200000">
                <a:pos x="wd2" y="hd2"/>
              </a:cxn>
            </a:cxnLst>
            <a:rect l="0" t="0" r="r" b="b"/>
            <a:pathLst>
              <a:path w="19807" h="19807" extrusionOk="0">
                <a:moveTo>
                  <a:pt x="7907" y="205"/>
                </a:moveTo>
                <a:cubicBezTo>
                  <a:pt x="13264" y="-897"/>
                  <a:pt x="18498" y="2551"/>
                  <a:pt x="19601" y="7908"/>
                </a:cubicBezTo>
                <a:cubicBezTo>
                  <a:pt x="20703" y="13264"/>
                  <a:pt x="17254" y="18500"/>
                  <a:pt x="11898" y="19602"/>
                </a:cubicBezTo>
                <a:cubicBezTo>
                  <a:pt x="6545" y="20703"/>
                  <a:pt x="1312" y="17258"/>
                  <a:pt x="206" y="11907"/>
                </a:cubicBezTo>
                <a:cubicBezTo>
                  <a:pt x="206" y="11904"/>
                  <a:pt x="205" y="11901"/>
                  <a:pt x="204" y="11899"/>
                </a:cubicBezTo>
                <a:cubicBezTo>
                  <a:pt x="-897" y="6542"/>
                  <a:pt x="2551" y="1307"/>
                  <a:pt x="7907" y="205"/>
                </a:cubicBezTo>
                <a:close/>
              </a:path>
            </a:pathLst>
          </a:custGeom>
          <a:solidFill>
            <a:schemeClr val="accent4"/>
          </a:solidFill>
          <a:ln w="12700">
            <a:miter lim="400000"/>
          </a:ln>
        </p:spPr>
        <p:txBody>
          <a:bodyPr lIns="28575" tIns="28575" rIns="28575" bIns="28575" anchor="ctr"/>
          <a:lstStyle/>
          <a:p>
            <a:endParaRPr>
              <a:latin typeface="Arial" panose="020B0604020202020204" pitchFamily="34" charset="0"/>
              <a:cs typeface="Arial" panose="020B0604020202020204" pitchFamily="34" charset="0"/>
            </a:endParaRPr>
          </a:p>
        </p:txBody>
      </p:sp>
      <p:sp>
        <p:nvSpPr>
          <p:cNvPr id="36" name="Прямоугольник 35"/>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Mobile showcase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35" name="Группа 34"/>
          <p:cNvGrpSpPr/>
          <p:nvPr/>
        </p:nvGrpSpPr>
        <p:grpSpPr>
          <a:xfrm>
            <a:off x="5111660" y="3464166"/>
            <a:ext cx="509600" cy="509600"/>
            <a:chOff x="4531167" y="4497117"/>
            <a:chExt cx="619126" cy="619126"/>
          </a:xfrm>
        </p:grpSpPr>
        <p:sp>
          <p:nvSpPr>
            <p:cNvPr id="38"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9"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0" name="Группа 39"/>
          <p:cNvGrpSpPr/>
          <p:nvPr/>
        </p:nvGrpSpPr>
        <p:grpSpPr>
          <a:xfrm>
            <a:off x="5111660" y="4907973"/>
            <a:ext cx="509600" cy="509600"/>
            <a:chOff x="4531167" y="4497117"/>
            <a:chExt cx="619126" cy="619126"/>
          </a:xfrm>
        </p:grpSpPr>
        <p:sp>
          <p:nvSpPr>
            <p:cNvPr id="41"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3" name="Группа 42"/>
          <p:cNvGrpSpPr/>
          <p:nvPr/>
        </p:nvGrpSpPr>
        <p:grpSpPr>
          <a:xfrm>
            <a:off x="5111660" y="6364202"/>
            <a:ext cx="509600" cy="509600"/>
            <a:chOff x="4531167" y="4497117"/>
            <a:chExt cx="619126" cy="619126"/>
          </a:xfrm>
        </p:grpSpPr>
        <p:sp>
          <p:nvSpPr>
            <p:cNvPr id="44"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5"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6" name="Группа 45"/>
          <p:cNvGrpSpPr/>
          <p:nvPr/>
        </p:nvGrpSpPr>
        <p:grpSpPr>
          <a:xfrm>
            <a:off x="5111660" y="7808009"/>
            <a:ext cx="509600" cy="509600"/>
            <a:chOff x="4531167" y="4497117"/>
            <a:chExt cx="619126" cy="619126"/>
          </a:xfrm>
        </p:grpSpPr>
        <p:sp>
          <p:nvSpPr>
            <p:cNvPr id="47"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8"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9" name="Группа 48"/>
          <p:cNvGrpSpPr/>
          <p:nvPr/>
        </p:nvGrpSpPr>
        <p:grpSpPr>
          <a:xfrm>
            <a:off x="12684035" y="3464166"/>
            <a:ext cx="509600" cy="509600"/>
            <a:chOff x="4531167" y="4497117"/>
            <a:chExt cx="619126" cy="619126"/>
          </a:xfrm>
        </p:grpSpPr>
        <p:sp>
          <p:nvSpPr>
            <p:cNvPr id="50"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1"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52" name="Группа 51"/>
          <p:cNvGrpSpPr/>
          <p:nvPr/>
        </p:nvGrpSpPr>
        <p:grpSpPr>
          <a:xfrm>
            <a:off x="12684035" y="4907973"/>
            <a:ext cx="509600" cy="509600"/>
            <a:chOff x="4531167" y="4497117"/>
            <a:chExt cx="619126" cy="619126"/>
          </a:xfrm>
        </p:grpSpPr>
        <p:sp>
          <p:nvSpPr>
            <p:cNvPr id="53"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4"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55" name="Группа 54"/>
          <p:cNvGrpSpPr/>
          <p:nvPr/>
        </p:nvGrpSpPr>
        <p:grpSpPr>
          <a:xfrm>
            <a:off x="12684035" y="6364202"/>
            <a:ext cx="509600" cy="509600"/>
            <a:chOff x="4531167" y="4497117"/>
            <a:chExt cx="619126" cy="619126"/>
          </a:xfrm>
        </p:grpSpPr>
        <p:sp>
          <p:nvSpPr>
            <p:cNvPr id="56"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7"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58" name="Группа 57"/>
          <p:cNvGrpSpPr/>
          <p:nvPr/>
        </p:nvGrpSpPr>
        <p:grpSpPr>
          <a:xfrm>
            <a:off x="12684035" y="7808009"/>
            <a:ext cx="509600" cy="509600"/>
            <a:chOff x="4531167" y="4497117"/>
            <a:chExt cx="619126" cy="619126"/>
          </a:xfrm>
        </p:grpSpPr>
        <p:sp>
          <p:nvSpPr>
            <p:cNvPr id="59"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60"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4" name="Рисунок 3"/>
          <p:cNvSpPr>
            <a:spLocks noGrp="1"/>
          </p:cNvSpPr>
          <p:nvPr>
            <p:ph type="pic" sz="quarter" idx="13"/>
          </p:nvPr>
        </p:nvSpPr>
        <p:spPr/>
      </p:sp>
    </p:spTree>
    <p:extLst>
      <p:ext uri="{BB962C8B-B14F-4D97-AF65-F5344CB8AC3E}">
        <p14:creationId xmlns:p14="http://schemas.microsoft.com/office/powerpoint/2010/main" val="4119784018"/>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iterate>
                                    <p:tmAbs val="0"/>
                                  </p:iterate>
                                  <p:childTnLst>
                                    <p:set>
                                      <p:cBhvr>
                                        <p:cTn id="6" fill="hold"/>
                                        <p:tgtEl>
                                          <p:spTgt spid="1535"/>
                                        </p:tgtEl>
                                        <p:attrNameLst>
                                          <p:attrName>style.visibility</p:attrName>
                                        </p:attrNameLst>
                                      </p:cBhvr>
                                      <p:to>
                                        <p:strVal val="visible"/>
                                      </p:to>
                                    </p:set>
                                    <p:anim calcmode="lin" valueType="num">
                                      <p:cBhvr>
                                        <p:cTn id="7" dur="500" fill="hold"/>
                                        <p:tgtEl>
                                          <p:spTgt spid="1535"/>
                                        </p:tgtEl>
                                        <p:attrNameLst>
                                          <p:attrName>ppt_x</p:attrName>
                                        </p:attrNameLst>
                                      </p:cBhvr>
                                      <p:tavLst>
                                        <p:tav tm="0">
                                          <p:val>
                                            <p:strVal val="#ppt_x"/>
                                          </p:val>
                                        </p:tav>
                                        <p:tav tm="100000">
                                          <p:val>
                                            <p:strVal val="#ppt_x"/>
                                          </p:val>
                                        </p:tav>
                                      </p:tavLst>
                                    </p:anim>
                                    <p:anim calcmode="lin" valueType="num">
                                      <p:cBhvr>
                                        <p:cTn id="8" dur="500" fill="hold"/>
                                        <p:tgtEl>
                                          <p:spTgt spid="153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fill="hold" grpId="0" nodeType="afterEffect">
                                  <p:stCondLst>
                                    <p:cond delay="0"/>
                                  </p:stCondLst>
                                  <p:iterate>
                                    <p:tmAbs val="0"/>
                                  </p:iterate>
                                  <p:childTnLst>
                                    <p:set>
                                      <p:cBhvr>
                                        <p:cTn id="11" fill="hold"/>
                                        <p:tgtEl>
                                          <p:spTgt spid="1545"/>
                                        </p:tgtEl>
                                        <p:attrNameLst>
                                          <p:attrName>style.visibility</p:attrName>
                                        </p:attrNameLst>
                                      </p:cBhvr>
                                      <p:to>
                                        <p:strVal val="visible"/>
                                      </p:to>
                                    </p:set>
                                    <p:animEffect transition="in" filter="dissolve">
                                      <p:cBhvr>
                                        <p:cTn id="12" dur="500"/>
                                        <p:tgtEl>
                                          <p:spTgt spid="1545"/>
                                        </p:tgtEl>
                                      </p:cBhvr>
                                    </p:animEffect>
                                  </p:childTnLst>
                                </p:cTn>
                              </p:par>
                            </p:childTnLst>
                          </p:cTn>
                        </p:par>
                        <p:par>
                          <p:cTn id="13" fill="hold">
                            <p:stCondLst>
                              <p:cond delay="1000"/>
                            </p:stCondLst>
                            <p:childTnLst>
                              <p:par>
                                <p:cTn id="14" presetID="9" presetClass="entr" fill="hold" grpId="0" nodeType="afterEffect">
                                  <p:stCondLst>
                                    <p:cond delay="0"/>
                                  </p:stCondLst>
                                  <p:iterate>
                                    <p:tmAbs val="0"/>
                                  </p:iterate>
                                  <p:childTnLst>
                                    <p:set>
                                      <p:cBhvr>
                                        <p:cTn id="15" fill="hold"/>
                                        <p:tgtEl>
                                          <p:spTgt spid="1542"/>
                                        </p:tgtEl>
                                        <p:attrNameLst>
                                          <p:attrName>style.visibility</p:attrName>
                                        </p:attrNameLst>
                                      </p:cBhvr>
                                      <p:to>
                                        <p:strVal val="visible"/>
                                      </p:to>
                                    </p:set>
                                    <p:animEffect transition="in" filter="dissolve">
                                      <p:cBhvr>
                                        <p:cTn id="16" dur="500"/>
                                        <p:tgtEl>
                                          <p:spTgt spid="1542"/>
                                        </p:tgtEl>
                                      </p:cBhvr>
                                    </p:animEffect>
                                  </p:childTnLst>
                                </p:cTn>
                              </p:par>
                            </p:childTnLst>
                          </p:cTn>
                        </p:par>
                        <p:par>
                          <p:cTn id="17" fill="hold">
                            <p:stCondLst>
                              <p:cond delay="1500"/>
                            </p:stCondLst>
                            <p:childTnLst>
                              <p:par>
                                <p:cTn id="18" presetID="9" presetClass="entr" fill="hold" grpId="0" nodeType="afterEffect">
                                  <p:stCondLst>
                                    <p:cond delay="0"/>
                                  </p:stCondLst>
                                  <p:iterate>
                                    <p:tmAbs val="0"/>
                                  </p:iterate>
                                  <p:childTnLst>
                                    <p:set>
                                      <p:cBhvr>
                                        <p:cTn id="19" fill="hold"/>
                                        <p:tgtEl>
                                          <p:spTgt spid="1558"/>
                                        </p:tgtEl>
                                        <p:attrNameLst>
                                          <p:attrName>style.visibility</p:attrName>
                                        </p:attrNameLst>
                                      </p:cBhvr>
                                      <p:to>
                                        <p:strVal val="visible"/>
                                      </p:to>
                                    </p:set>
                                    <p:animEffect transition="in" filter="dissolve">
                                      <p:cBhvr>
                                        <p:cTn id="20" dur="500"/>
                                        <p:tgtEl>
                                          <p:spTgt spid="1558"/>
                                        </p:tgtEl>
                                      </p:cBhvr>
                                    </p:animEffect>
                                  </p:childTnLst>
                                </p:cTn>
                              </p:par>
                            </p:childTnLst>
                          </p:cTn>
                        </p:par>
                        <p:par>
                          <p:cTn id="21" fill="hold">
                            <p:stCondLst>
                              <p:cond delay="2000"/>
                            </p:stCondLst>
                            <p:childTnLst>
                              <p:par>
                                <p:cTn id="22" presetID="9" presetClass="entr" fill="hold" grpId="0" nodeType="afterEffect">
                                  <p:stCondLst>
                                    <p:cond delay="0"/>
                                  </p:stCondLst>
                                  <p:iterate>
                                    <p:tmAbs val="0"/>
                                  </p:iterate>
                                  <p:childTnLst>
                                    <p:set>
                                      <p:cBhvr>
                                        <p:cTn id="23" fill="hold"/>
                                        <p:tgtEl>
                                          <p:spTgt spid="1541"/>
                                        </p:tgtEl>
                                        <p:attrNameLst>
                                          <p:attrName>style.visibility</p:attrName>
                                        </p:attrNameLst>
                                      </p:cBhvr>
                                      <p:to>
                                        <p:strVal val="visible"/>
                                      </p:to>
                                    </p:set>
                                    <p:animEffect transition="in" filter="dissolve">
                                      <p:cBhvr>
                                        <p:cTn id="24" dur="500"/>
                                        <p:tgtEl>
                                          <p:spTgt spid="1541"/>
                                        </p:tgtEl>
                                      </p:cBhvr>
                                    </p:animEffect>
                                  </p:childTnLst>
                                </p:cTn>
                              </p:par>
                            </p:childTnLst>
                          </p:cTn>
                        </p:par>
                        <p:par>
                          <p:cTn id="25" fill="hold">
                            <p:stCondLst>
                              <p:cond delay="2500"/>
                            </p:stCondLst>
                            <p:childTnLst>
                              <p:par>
                                <p:cTn id="26" presetID="9" presetClass="entr" fill="hold" grpId="0" nodeType="afterEffect">
                                  <p:stCondLst>
                                    <p:cond delay="0"/>
                                  </p:stCondLst>
                                  <p:iterate>
                                    <p:tmAbs val="0"/>
                                  </p:iterate>
                                  <p:childTnLst>
                                    <p:set>
                                      <p:cBhvr>
                                        <p:cTn id="27" fill="hold"/>
                                        <p:tgtEl>
                                          <p:spTgt spid="1553"/>
                                        </p:tgtEl>
                                        <p:attrNameLst>
                                          <p:attrName>style.visibility</p:attrName>
                                        </p:attrNameLst>
                                      </p:cBhvr>
                                      <p:to>
                                        <p:strVal val="visible"/>
                                      </p:to>
                                    </p:set>
                                    <p:animEffect transition="in" filter="dissolve">
                                      <p:cBhvr>
                                        <p:cTn id="28" dur="500"/>
                                        <p:tgtEl>
                                          <p:spTgt spid="1553"/>
                                        </p:tgtEl>
                                      </p:cBhvr>
                                    </p:animEffect>
                                  </p:childTnLst>
                                </p:cTn>
                              </p:par>
                            </p:childTnLst>
                          </p:cTn>
                        </p:par>
                        <p:par>
                          <p:cTn id="29" fill="hold">
                            <p:stCondLst>
                              <p:cond delay="3000"/>
                            </p:stCondLst>
                            <p:childTnLst>
                              <p:par>
                                <p:cTn id="30" presetID="9" presetClass="entr" fill="hold" grpId="0" nodeType="afterEffect">
                                  <p:stCondLst>
                                    <p:cond delay="0"/>
                                  </p:stCondLst>
                                  <p:iterate>
                                    <p:tmAbs val="0"/>
                                  </p:iterate>
                                  <p:childTnLst>
                                    <p:set>
                                      <p:cBhvr>
                                        <p:cTn id="31" fill="hold"/>
                                        <p:tgtEl>
                                          <p:spTgt spid="1544"/>
                                        </p:tgtEl>
                                        <p:attrNameLst>
                                          <p:attrName>style.visibility</p:attrName>
                                        </p:attrNameLst>
                                      </p:cBhvr>
                                      <p:to>
                                        <p:strVal val="visible"/>
                                      </p:to>
                                    </p:set>
                                    <p:animEffect transition="in" filter="dissolve">
                                      <p:cBhvr>
                                        <p:cTn id="32" dur="500"/>
                                        <p:tgtEl>
                                          <p:spTgt spid="1544"/>
                                        </p:tgtEl>
                                      </p:cBhvr>
                                    </p:animEffect>
                                  </p:childTnLst>
                                </p:cTn>
                              </p:par>
                            </p:childTnLst>
                          </p:cTn>
                        </p:par>
                        <p:par>
                          <p:cTn id="33" fill="hold">
                            <p:stCondLst>
                              <p:cond delay="3500"/>
                            </p:stCondLst>
                            <p:childTnLst>
                              <p:par>
                                <p:cTn id="34" presetID="9" presetClass="entr" fill="hold" grpId="0" nodeType="afterEffect">
                                  <p:stCondLst>
                                    <p:cond delay="0"/>
                                  </p:stCondLst>
                                  <p:iterate>
                                    <p:tmAbs val="0"/>
                                  </p:iterate>
                                  <p:childTnLst>
                                    <p:set>
                                      <p:cBhvr>
                                        <p:cTn id="35" fill="hold"/>
                                        <p:tgtEl>
                                          <p:spTgt spid="1551"/>
                                        </p:tgtEl>
                                        <p:attrNameLst>
                                          <p:attrName>style.visibility</p:attrName>
                                        </p:attrNameLst>
                                      </p:cBhvr>
                                      <p:to>
                                        <p:strVal val="visible"/>
                                      </p:to>
                                    </p:set>
                                    <p:animEffect transition="in" filter="dissolve">
                                      <p:cBhvr>
                                        <p:cTn id="36" dur="500"/>
                                        <p:tgtEl>
                                          <p:spTgt spid="1551"/>
                                        </p:tgtEl>
                                      </p:cBhvr>
                                    </p:animEffect>
                                  </p:childTnLst>
                                </p:cTn>
                              </p:par>
                            </p:childTnLst>
                          </p:cTn>
                        </p:par>
                        <p:par>
                          <p:cTn id="37" fill="hold">
                            <p:stCondLst>
                              <p:cond delay="4000"/>
                            </p:stCondLst>
                            <p:childTnLst>
                              <p:par>
                                <p:cTn id="38" presetID="9" presetClass="entr" fill="hold" grpId="0" nodeType="afterEffect">
                                  <p:stCondLst>
                                    <p:cond delay="0"/>
                                  </p:stCondLst>
                                  <p:iterate>
                                    <p:tmAbs val="0"/>
                                  </p:iterate>
                                  <p:childTnLst>
                                    <p:set>
                                      <p:cBhvr>
                                        <p:cTn id="39" fill="hold"/>
                                        <p:tgtEl>
                                          <p:spTgt spid="1543"/>
                                        </p:tgtEl>
                                        <p:attrNameLst>
                                          <p:attrName>style.visibility</p:attrName>
                                        </p:attrNameLst>
                                      </p:cBhvr>
                                      <p:to>
                                        <p:strVal val="visible"/>
                                      </p:to>
                                    </p:set>
                                    <p:animEffect transition="in" filter="dissolve">
                                      <p:cBhvr>
                                        <p:cTn id="40" dur="500"/>
                                        <p:tgtEl>
                                          <p:spTgt spid="1543"/>
                                        </p:tgtEl>
                                      </p:cBhvr>
                                    </p:animEffect>
                                  </p:childTnLst>
                                </p:cTn>
                              </p:par>
                            </p:childTnLst>
                          </p:cTn>
                        </p:par>
                        <p:par>
                          <p:cTn id="41" fill="hold">
                            <p:stCondLst>
                              <p:cond delay="4500"/>
                            </p:stCondLst>
                            <p:childTnLst>
                              <p:par>
                                <p:cTn id="42" presetID="9" presetClass="entr" fill="hold" grpId="0" nodeType="afterEffect">
                                  <p:stCondLst>
                                    <p:cond delay="0"/>
                                  </p:stCondLst>
                                  <p:iterate>
                                    <p:tmAbs val="0"/>
                                  </p:iterate>
                                  <p:childTnLst>
                                    <p:set>
                                      <p:cBhvr>
                                        <p:cTn id="43" fill="hold"/>
                                        <p:tgtEl>
                                          <p:spTgt spid="1555"/>
                                        </p:tgtEl>
                                        <p:attrNameLst>
                                          <p:attrName>style.visibility</p:attrName>
                                        </p:attrNameLst>
                                      </p:cBhvr>
                                      <p:to>
                                        <p:strVal val="visible"/>
                                      </p:to>
                                    </p:set>
                                    <p:animEffect transition="in" filter="dissolve">
                                      <p:cBhvr>
                                        <p:cTn id="44" dur="500"/>
                                        <p:tgtEl>
                                          <p:spTgt spid="1555"/>
                                        </p:tgtEl>
                                      </p:cBhvr>
                                    </p:animEffect>
                                  </p:childTnLst>
                                </p:cTn>
                              </p:par>
                            </p:childTnLst>
                          </p:cTn>
                        </p:par>
                        <p:par>
                          <p:cTn id="45" fill="hold">
                            <p:stCondLst>
                              <p:cond delay="5000"/>
                            </p:stCondLst>
                            <p:childTnLst>
                              <p:par>
                                <p:cTn id="46" presetID="9" presetClass="entr" fill="hold" grpId="0" nodeType="afterEffect">
                                  <p:stCondLst>
                                    <p:cond delay="0"/>
                                  </p:stCondLst>
                                  <p:iterate>
                                    <p:tmAbs val="0"/>
                                  </p:iterate>
                                  <p:childTnLst>
                                    <p:set>
                                      <p:cBhvr>
                                        <p:cTn id="47" fill="hold"/>
                                        <p:tgtEl>
                                          <p:spTgt spid="1538"/>
                                        </p:tgtEl>
                                        <p:attrNameLst>
                                          <p:attrName>style.visibility</p:attrName>
                                        </p:attrNameLst>
                                      </p:cBhvr>
                                      <p:to>
                                        <p:strVal val="visible"/>
                                      </p:to>
                                    </p:set>
                                    <p:animEffect transition="in" filter="dissolve">
                                      <p:cBhvr>
                                        <p:cTn id="48" dur="500"/>
                                        <p:tgtEl>
                                          <p:spTgt spid="1538"/>
                                        </p:tgtEl>
                                      </p:cBhvr>
                                    </p:animEffect>
                                  </p:childTnLst>
                                </p:cTn>
                              </p:par>
                            </p:childTnLst>
                          </p:cTn>
                        </p:par>
                        <p:par>
                          <p:cTn id="49" fill="hold">
                            <p:stCondLst>
                              <p:cond delay="5500"/>
                            </p:stCondLst>
                            <p:childTnLst>
                              <p:par>
                                <p:cTn id="50" presetID="9" presetClass="entr" fill="hold" grpId="0" nodeType="afterEffect">
                                  <p:stCondLst>
                                    <p:cond delay="0"/>
                                  </p:stCondLst>
                                  <p:iterate>
                                    <p:tmAbs val="0"/>
                                  </p:iterate>
                                  <p:childTnLst>
                                    <p:set>
                                      <p:cBhvr>
                                        <p:cTn id="51" fill="hold"/>
                                        <p:tgtEl>
                                          <p:spTgt spid="1547"/>
                                        </p:tgtEl>
                                        <p:attrNameLst>
                                          <p:attrName>style.visibility</p:attrName>
                                        </p:attrNameLst>
                                      </p:cBhvr>
                                      <p:to>
                                        <p:strVal val="visible"/>
                                      </p:to>
                                    </p:set>
                                    <p:animEffect transition="in" filter="dissolve">
                                      <p:cBhvr>
                                        <p:cTn id="52" dur="500"/>
                                        <p:tgtEl>
                                          <p:spTgt spid="1547"/>
                                        </p:tgtEl>
                                      </p:cBhvr>
                                    </p:animEffect>
                                  </p:childTnLst>
                                </p:cTn>
                              </p:par>
                            </p:childTnLst>
                          </p:cTn>
                        </p:par>
                        <p:par>
                          <p:cTn id="53" fill="hold">
                            <p:stCondLst>
                              <p:cond delay="6000"/>
                            </p:stCondLst>
                            <p:childTnLst>
                              <p:par>
                                <p:cTn id="54" presetID="9" presetClass="entr" fill="hold" grpId="0" nodeType="afterEffect">
                                  <p:stCondLst>
                                    <p:cond delay="0"/>
                                  </p:stCondLst>
                                  <p:iterate>
                                    <p:tmAbs val="0"/>
                                  </p:iterate>
                                  <p:childTnLst>
                                    <p:set>
                                      <p:cBhvr>
                                        <p:cTn id="55" fill="hold"/>
                                        <p:tgtEl>
                                          <p:spTgt spid="1537"/>
                                        </p:tgtEl>
                                        <p:attrNameLst>
                                          <p:attrName>style.visibility</p:attrName>
                                        </p:attrNameLst>
                                      </p:cBhvr>
                                      <p:to>
                                        <p:strVal val="visible"/>
                                      </p:to>
                                    </p:set>
                                    <p:animEffect transition="in" filter="dissolve">
                                      <p:cBhvr>
                                        <p:cTn id="56" dur="500"/>
                                        <p:tgtEl>
                                          <p:spTgt spid="1537"/>
                                        </p:tgtEl>
                                      </p:cBhvr>
                                    </p:animEffect>
                                  </p:childTnLst>
                                </p:cTn>
                              </p:par>
                            </p:childTnLst>
                          </p:cTn>
                        </p:par>
                        <p:par>
                          <p:cTn id="57" fill="hold">
                            <p:stCondLst>
                              <p:cond delay="6500"/>
                            </p:stCondLst>
                            <p:childTnLst>
                              <p:par>
                                <p:cTn id="58" presetID="9" presetClass="entr" fill="hold" grpId="0" nodeType="afterEffect">
                                  <p:stCondLst>
                                    <p:cond delay="0"/>
                                  </p:stCondLst>
                                  <p:iterate>
                                    <p:tmAbs val="0"/>
                                  </p:iterate>
                                  <p:childTnLst>
                                    <p:set>
                                      <p:cBhvr>
                                        <p:cTn id="59" fill="hold"/>
                                        <p:tgtEl>
                                          <p:spTgt spid="1559"/>
                                        </p:tgtEl>
                                        <p:attrNameLst>
                                          <p:attrName>style.visibility</p:attrName>
                                        </p:attrNameLst>
                                      </p:cBhvr>
                                      <p:to>
                                        <p:strVal val="visible"/>
                                      </p:to>
                                    </p:set>
                                    <p:animEffect transition="in" filter="dissolve">
                                      <p:cBhvr>
                                        <p:cTn id="60" dur="500"/>
                                        <p:tgtEl>
                                          <p:spTgt spid="1559"/>
                                        </p:tgtEl>
                                      </p:cBhvr>
                                    </p:animEffect>
                                  </p:childTnLst>
                                </p:cTn>
                              </p:par>
                            </p:childTnLst>
                          </p:cTn>
                        </p:par>
                        <p:par>
                          <p:cTn id="61" fill="hold">
                            <p:stCondLst>
                              <p:cond delay="7000"/>
                            </p:stCondLst>
                            <p:childTnLst>
                              <p:par>
                                <p:cTn id="62" presetID="9" presetClass="entr" fill="hold" grpId="0" nodeType="afterEffect">
                                  <p:stCondLst>
                                    <p:cond delay="0"/>
                                  </p:stCondLst>
                                  <p:iterate>
                                    <p:tmAbs val="0"/>
                                  </p:iterate>
                                  <p:childTnLst>
                                    <p:set>
                                      <p:cBhvr>
                                        <p:cTn id="63" fill="hold"/>
                                        <p:tgtEl>
                                          <p:spTgt spid="1540"/>
                                        </p:tgtEl>
                                        <p:attrNameLst>
                                          <p:attrName>style.visibility</p:attrName>
                                        </p:attrNameLst>
                                      </p:cBhvr>
                                      <p:to>
                                        <p:strVal val="visible"/>
                                      </p:to>
                                    </p:set>
                                    <p:animEffect transition="in" filter="dissolve">
                                      <p:cBhvr>
                                        <p:cTn id="64" dur="500"/>
                                        <p:tgtEl>
                                          <p:spTgt spid="1540"/>
                                        </p:tgtEl>
                                      </p:cBhvr>
                                    </p:animEffect>
                                  </p:childTnLst>
                                </p:cTn>
                              </p:par>
                            </p:childTnLst>
                          </p:cTn>
                        </p:par>
                        <p:par>
                          <p:cTn id="65" fill="hold">
                            <p:stCondLst>
                              <p:cond delay="7500"/>
                            </p:stCondLst>
                            <p:childTnLst>
                              <p:par>
                                <p:cTn id="66" presetID="9" presetClass="entr" fill="hold" grpId="0" nodeType="afterEffect">
                                  <p:stCondLst>
                                    <p:cond delay="0"/>
                                  </p:stCondLst>
                                  <p:iterate>
                                    <p:tmAbs val="0"/>
                                  </p:iterate>
                                  <p:childTnLst>
                                    <p:set>
                                      <p:cBhvr>
                                        <p:cTn id="67" fill="hold"/>
                                        <p:tgtEl>
                                          <p:spTgt spid="1549"/>
                                        </p:tgtEl>
                                        <p:attrNameLst>
                                          <p:attrName>style.visibility</p:attrName>
                                        </p:attrNameLst>
                                      </p:cBhvr>
                                      <p:to>
                                        <p:strVal val="visible"/>
                                      </p:to>
                                    </p:set>
                                    <p:animEffect transition="in" filter="dissolve">
                                      <p:cBhvr>
                                        <p:cTn id="68" dur="500"/>
                                        <p:tgtEl>
                                          <p:spTgt spid="1549"/>
                                        </p:tgtEl>
                                      </p:cBhvr>
                                    </p:animEffect>
                                  </p:childTnLst>
                                </p:cTn>
                              </p:par>
                            </p:childTnLst>
                          </p:cTn>
                        </p:par>
                        <p:par>
                          <p:cTn id="69" fill="hold">
                            <p:stCondLst>
                              <p:cond delay="8000"/>
                            </p:stCondLst>
                            <p:childTnLst>
                              <p:par>
                                <p:cTn id="70" presetID="9" presetClass="entr" fill="hold" grpId="0" nodeType="afterEffect">
                                  <p:stCondLst>
                                    <p:cond delay="0"/>
                                  </p:stCondLst>
                                  <p:iterate>
                                    <p:tmAbs val="0"/>
                                  </p:iterate>
                                  <p:childTnLst>
                                    <p:set>
                                      <p:cBhvr>
                                        <p:cTn id="71" fill="hold"/>
                                        <p:tgtEl>
                                          <p:spTgt spid="1539"/>
                                        </p:tgtEl>
                                        <p:attrNameLst>
                                          <p:attrName>style.visibility</p:attrName>
                                        </p:attrNameLst>
                                      </p:cBhvr>
                                      <p:to>
                                        <p:strVal val="visible"/>
                                      </p:to>
                                    </p:set>
                                    <p:animEffect transition="in" filter="dissolve">
                                      <p:cBhvr>
                                        <p:cTn id="72" dur="500"/>
                                        <p:tgtEl>
                                          <p:spTgt spid="1539"/>
                                        </p:tgtEl>
                                      </p:cBhvr>
                                    </p:animEffect>
                                  </p:childTnLst>
                                </p:cTn>
                              </p:par>
                            </p:childTnLst>
                          </p:cTn>
                        </p:par>
                        <p:par>
                          <p:cTn id="73" fill="hold">
                            <p:stCondLst>
                              <p:cond delay="8500"/>
                            </p:stCondLst>
                            <p:childTnLst>
                              <p:par>
                                <p:cTn id="74" presetID="23" presetClass="entr" presetSubtype="16" fill="hold" grpId="0" nodeType="afterEffect">
                                  <p:stCondLst>
                                    <p:cond delay="0"/>
                                  </p:stCondLst>
                                  <p:iterate>
                                    <p:tmAbs val="0"/>
                                  </p:iterate>
                                  <p:childTnLst>
                                    <p:set>
                                      <p:cBhvr>
                                        <p:cTn id="75" fill="hold"/>
                                        <p:tgtEl>
                                          <p:spTgt spid="1560"/>
                                        </p:tgtEl>
                                        <p:attrNameLst>
                                          <p:attrName>style.visibility</p:attrName>
                                        </p:attrNameLst>
                                      </p:cBhvr>
                                      <p:to>
                                        <p:strVal val="visible"/>
                                      </p:to>
                                    </p:set>
                                    <p:anim calcmode="lin" valueType="num">
                                      <p:cBhvr>
                                        <p:cTn id="76" dur="500" fill="hold"/>
                                        <p:tgtEl>
                                          <p:spTgt spid="1560"/>
                                        </p:tgtEl>
                                        <p:attrNameLst>
                                          <p:attrName>ppt_w</p:attrName>
                                        </p:attrNameLst>
                                      </p:cBhvr>
                                      <p:tavLst>
                                        <p:tav tm="0">
                                          <p:val>
                                            <p:fltVal val="0"/>
                                          </p:val>
                                        </p:tav>
                                        <p:tav tm="100000">
                                          <p:val>
                                            <p:strVal val="#ppt_w"/>
                                          </p:val>
                                        </p:tav>
                                      </p:tavLst>
                                    </p:anim>
                                    <p:anim calcmode="lin" valueType="num">
                                      <p:cBhvr>
                                        <p:cTn id="77" dur="500" fill="hold"/>
                                        <p:tgtEl>
                                          <p:spTgt spid="1560"/>
                                        </p:tgtEl>
                                        <p:attrNameLst>
                                          <p:attrName>ppt_h</p:attrName>
                                        </p:attrNameLst>
                                      </p:cBhvr>
                                      <p:tavLst>
                                        <p:tav tm="0">
                                          <p:val>
                                            <p:fltVal val="0"/>
                                          </p:val>
                                        </p:tav>
                                        <p:tav tm="100000">
                                          <p:val>
                                            <p:strVal val="#ppt_h"/>
                                          </p:val>
                                        </p:tav>
                                      </p:tavLst>
                                    </p:anim>
                                  </p:childTnLst>
                                </p:cTn>
                              </p:par>
                            </p:childTnLst>
                          </p:cTn>
                        </p:par>
                        <p:par>
                          <p:cTn id="78" fill="hold">
                            <p:stCondLst>
                              <p:cond delay="9000"/>
                            </p:stCondLst>
                            <p:childTnLst>
                              <p:par>
                                <p:cTn id="79" presetID="23" presetClass="entr" presetSubtype="16" fill="hold" grpId="0" nodeType="afterEffect">
                                  <p:stCondLst>
                                    <p:cond delay="0"/>
                                  </p:stCondLst>
                                  <p:iterate>
                                    <p:tmAbs val="0"/>
                                  </p:iterate>
                                  <p:childTnLst>
                                    <p:set>
                                      <p:cBhvr>
                                        <p:cTn id="80" fill="hold"/>
                                        <p:tgtEl>
                                          <p:spTgt spid="1562"/>
                                        </p:tgtEl>
                                        <p:attrNameLst>
                                          <p:attrName>style.visibility</p:attrName>
                                        </p:attrNameLst>
                                      </p:cBhvr>
                                      <p:to>
                                        <p:strVal val="visible"/>
                                      </p:to>
                                    </p:set>
                                    <p:anim calcmode="lin" valueType="num">
                                      <p:cBhvr>
                                        <p:cTn id="81" dur="500" fill="hold"/>
                                        <p:tgtEl>
                                          <p:spTgt spid="1562"/>
                                        </p:tgtEl>
                                        <p:attrNameLst>
                                          <p:attrName>ppt_w</p:attrName>
                                        </p:attrNameLst>
                                      </p:cBhvr>
                                      <p:tavLst>
                                        <p:tav tm="0">
                                          <p:val>
                                            <p:fltVal val="0"/>
                                          </p:val>
                                        </p:tav>
                                        <p:tav tm="100000">
                                          <p:val>
                                            <p:strVal val="#ppt_w"/>
                                          </p:val>
                                        </p:tav>
                                      </p:tavLst>
                                    </p:anim>
                                    <p:anim calcmode="lin" valueType="num">
                                      <p:cBhvr>
                                        <p:cTn id="82" dur="500" fill="hold"/>
                                        <p:tgtEl>
                                          <p:spTgt spid="156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5" grpId="0" animBg="1" advAuto="0"/>
      <p:bldP spid="1537" grpId="0" animBg="1" advAuto="0"/>
      <p:bldP spid="1538" grpId="0" animBg="1" advAuto="0"/>
      <p:bldP spid="1539" grpId="0" animBg="1" advAuto="0"/>
      <p:bldP spid="1540" grpId="0" animBg="1" advAuto="0"/>
      <p:bldP spid="1541" grpId="0" animBg="1" advAuto="0"/>
      <p:bldP spid="1542" grpId="0" animBg="1" advAuto="0"/>
      <p:bldP spid="1543" grpId="0" animBg="1" advAuto="0"/>
      <p:bldP spid="1544" grpId="0" animBg="1" advAuto="0"/>
      <p:bldP spid="1545" grpId="0" animBg="1" advAuto="0"/>
      <p:bldP spid="1547" grpId="0" animBg="1" advAuto="0"/>
      <p:bldP spid="1549" grpId="0" animBg="1" advAuto="0"/>
      <p:bldP spid="1551" grpId="0" animBg="1" advAuto="0"/>
      <p:bldP spid="1553" grpId="0" animBg="1" advAuto="0"/>
      <p:bldP spid="1555" grpId="0" animBg="1" advAuto="0"/>
      <p:bldP spid="1558" grpId="0" animBg="1" advAuto="0"/>
      <p:bldP spid="1559" grpId="0" animBg="1" advAuto="0"/>
      <p:bldP spid="1560" grpId="0" animBg="1" advAuto="0"/>
      <p:bldP spid="1562" grpId="0"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9" name="imac.png"/>
          <p:cNvPicPr>
            <a:picLocks noChangeAspect="1"/>
          </p:cNvPicPr>
          <p:nvPr/>
        </p:nvPicPr>
        <p:blipFill>
          <a:blip r:embed="rId2"/>
          <a:stretch>
            <a:fillRect/>
          </a:stretch>
        </p:blipFill>
        <p:spPr>
          <a:xfrm>
            <a:off x="1409364" y="2929066"/>
            <a:ext cx="7424050" cy="5930191"/>
          </a:xfrm>
          <a:prstGeom prst="rect">
            <a:avLst/>
          </a:prstGeom>
          <a:ln w="12700">
            <a:miter lim="400000"/>
          </a:ln>
        </p:spPr>
      </p:pic>
      <p:sp>
        <p:nvSpPr>
          <p:cNvPr id="1571" name="Shape 1571"/>
          <p:cNvSpPr/>
          <p:nvPr/>
        </p:nvSpPr>
        <p:spPr>
          <a:xfrm>
            <a:off x="9938980" y="3314795"/>
            <a:ext cx="7239122" cy="2103140"/>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spAutoFit/>
          </a:bodyPr>
          <a:lstStyle>
            <a:lvl1pPr algn="l">
              <a:lnSpc>
                <a:spcPct val="120000"/>
              </a:lnSpc>
              <a:spcBef>
                <a:spcPts val="2500"/>
              </a:spcBef>
              <a:defRPr sz="2000">
                <a:solidFill>
                  <a:srgbClr val="53585F"/>
                </a:solidFill>
              </a:defRPr>
            </a:lvl1pPr>
          </a:lstStyle>
          <a:p>
            <a:pPr>
              <a:lnSpc>
                <a:spcPct val="150000"/>
              </a:lnSpc>
            </a:pPr>
            <a:r>
              <a:rPr sz="1800" dirty="0" err="1">
                <a:solidFill>
                  <a:schemeClr val="tx1">
                    <a:lumMod val="75000"/>
                    <a:lumOff val="25000"/>
                  </a:schemeClr>
                </a:solidFill>
                <a:latin typeface="Arial" panose="020B0604020202020204" pitchFamily="34" charset="0"/>
                <a:cs typeface="Arial" panose="020B0604020202020204" pitchFamily="34" charset="0"/>
              </a:rPr>
              <a:t>Lorem</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ipsum</a:t>
            </a:r>
            <a:r>
              <a:rPr sz="1800" dirty="0">
                <a:solidFill>
                  <a:schemeClr val="tx1">
                    <a:lumMod val="75000"/>
                    <a:lumOff val="25000"/>
                  </a:schemeClr>
                </a:solidFill>
                <a:latin typeface="Arial" panose="020B0604020202020204" pitchFamily="34" charset="0"/>
                <a:cs typeface="Arial" panose="020B0604020202020204" pitchFamily="34" charset="0"/>
              </a:rPr>
              <a:t> dolor sit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consectetur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adipiscing</a:t>
            </a:r>
            <a:r>
              <a:rPr sz="1800" dirty="0">
                <a:solidFill>
                  <a:schemeClr val="tx1">
                    <a:lumMod val="75000"/>
                    <a:lumOff val="25000"/>
                  </a:schemeClr>
                </a:solidFill>
                <a:latin typeface="Arial" panose="020B0604020202020204" pitchFamily="34" charset="0"/>
                <a:cs typeface="Arial" panose="020B0604020202020204" pitchFamily="34" charset="0"/>
              </a:rPr>
              <a:t> 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consectetur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adipiscing</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elit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sed</a:t>
            </a:r>
            <a:r>
              <a:rPr sz="1800" dirty="0">
                <a:solidFill>
                  <a:schemeClr val="tx1">
                    <a:lumMod val="75000"/>
                    <a:lumOff val="25000"/>
                  </a:schemeClr>
                </a:solidFill>
                <a:latin typeface="Arial" panose="020B0604020202020204" pitchFamily="34" charset="0"/>
                <a:cs typeface="Arial" panose="020B0604020202020204" pitchFamily="34" charset="0"/>
              </a:rPr>
              <a:t> do </a:t>
            </a:r>
            <a:r>
              <a:rPr sz="1800" dirty="0" err="1">
                <a:solidFill>
                  <a:schemeClr val="tx1">
                    <a:lumMod val="75000"/>
                    <a:lumOff val="25000"/>
                  </a:schemeClr>
                </a:solidFill>
                <a:latin typeface="Arial" panose="020B0604020202020204" pitchFamily="34" charset="0"/>
                <a:cs typeface="Arial" panose="020B0604020202020204" pitchFamily="34" charset="0"/>
              </a:rPr>
              <a:t>eiusmod</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tempor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incididunt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laboreelit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sed</a:t>
            </a:r>
            <a:r>
              <a:rPr sz="1800" dirty="0">
                <a:solidFill>
                  <a:schemeClr val="tx1">
                    <a:lumMod val="75000"/>
                    <a:lumOff val="25000"/>
                  </a:schemeClr>
                </a:solidFill>
                <a:latin typeface="Arial" panose="020B0604020202020204" pitchFamily="34" charset="0"/>
                <a:cs typeface="Arial" panose="020B0604020202020204" pitchFamily="34" charset="0"/>
              </a:rPr>
              <a:t> do </a:t>
            </a:r>
            <a:r>
              <a:rPr sz="1800" dirty="0" err="1">
                <a:solidFill>
                  <a:schemeClr val="tx1">
                    <a:lumMod val="75000"/>
                    <a:lumOff val="25000"/>
                  </a:schemeClr>
                </a:solidFill>
                <a:latin typeface="Arial" panose="020B0604020202020204" pitchFamily="34" charset="0"/>
                <a:cs typeface="Arial" panose="020B0604020202020204" pitchFamily="34" charset="0"/>
              </a:rPr>
              <a:t>eiusmod</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tempor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incididunt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labore</a:t>
            </a:r>
            <a:r>
              <a:rPr sz="1800" dirty="0">
                <a:solidFill>
                  <a:schemeClr val="tx1">
                    <a:lumMod val="75000"/>
                    <a:lumOff val="25000"/>
                  </a:schemeClr>
                </a:solidFill>
                <a:latin typeface="Arial" panose="020B0604020202020204" pitchFamily="34" charset="0"/>
                <a:cs typeface="Arial" panose="020B0604020202020204" pitchFamily="34" charset="0"/>
              </a:rPr>
              <a:t> et </a:t>
            </a:r>
            <a:r>
              <a:rPr sz="1800" dirty="0" err="1">
                <a:solidFill>
                  <a:schemeClr val="tx1">
                    <a:lumMod val="75000"/>
                    <a:lumOff val="25000"/>
                  </a:schemeClr>
                </a:solidFill>
                <a:latin typeface="Arial" panose="020B0604020202020204" pitchFamily="34" charset="0"/>
                <a:cs typeface="Arial" panose="020B0604020202020204" pitchFamily="34" charset="0"/>
              </a:rPr>
              <a:t>dolore</a:t>
            </a:r>
            <a:r>
              <a:rPr sz="1800" dirty="0">
                <a:solidFill>
                  <a:schemeClr val="tx1">
                    <a:lumMod val="75000"/>
                    <a:lumOff val="25000"/>
                  </a:schemeClr>
                </a:solidFill>
                <a:latin typeface="Arial" panose="020B0604020202020204" pitchFamily="34" charset="0"/>
                <a:cs typeface="Arial" panose="020B0604020202020204" pitchFamily="34" charset="0"/>
              </a:rPr>
              <a:t> magna </a:t>
            </a:r>
            <a:r>
              <a:rPr sz="1800" dirty="0" err="1">
                <a:solidFill>
                  <a:schemeClr val="tx1">
                    <a:lumMod val="75000"/>
                    <a:lumOff val="25000"/>
                  </a:schemeClr>
                </a:solidFill>
                <a:latin typeface="Arial" panose="020B0604020202020204" pitchFamily="34" charset="0"/>
                <a:cs typeface="Arial" panose="020B0604020202020204" pitchFamily="34" charset="0"/>
              </a:rPr>
              <a:t>aliqua</a:t>
            </a:r>
            <a:r>
              <a:rPr sz="1800" dirty="0">
                <a:solidFill>
                  <a:schemeClr val="tx1">
                    <a:lumMod val="75000"/>
                    <a:lumOff val="25000"/>
                  </a:schemeClr>
                </a:solidFill>
                <a:latin typeface="Arial" panose="020B0604020202020204" pitchFamily="34" charset="0"/>
                <a:cs typeface="Arial" panose="020B0604020202020204" pitchFamily="34" charset="0"/>
              </a:rPr>
              <a:t>. it </a:t>
            </a:r>
            <a:r>
              <a:rPr sz="1800" dirty="0" err="1">
                <a:solidFill>
                  <a:schemeClr val="tx1">
                    <a:lumMod val="75000"/>
                    <a:lumOff val="25000"/>
                  </a:schemeClr>
                </a:solidFill>
                <a:latin typeface="Arial" panose="020B0604020202020204" pitchFamily="34" charset="0"/>
                <a:cs typeface="Arial" panose="020B0604020202020204" pitchFamily="34" charset="0"/>
              </a:rPr>
              <a:t>amet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consectetur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adipiscing</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elit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sed</a:t>
            </a:r>
            <a:r>
              <a:rPr sz="1800" dirty="0">
                <a:solidFill>
                  <a:schemeClr val="tx1">
                    <a:lumMod val="75000"/>
                    <a:lumOff val="25000"/>
                  </a:schemeClr>
                </a:solidFill>
                <a:latin typeface="Arial" panose="020B0604020202020204" pitchFamily="34" charset="0"/>
                <a:cs typeface="Arial" panose="020B0604020202020204" pitchFamily="34" charset="0"/>
              </a:rPr>
              <a:t> do </a:t>
            </a:r>
            <a:r>
              <a:rPr sz="1800" dirty="0" err="1">
                <a:solidFill>
                  <a:schemeClr val="tx1">
                    <a:lumMod val="75000"/>
                    <a:lumOff val="25000"/>
                  </a:schemeClr>
                </a:solidFill>
                <a:latin typeface="Arial" panose="020B0604020202020204" pitchFamily="34" charset="0"/>
                <a:cs typeface="Arial" panose="020B0604020202020204" pitchFamily="34" charset="0"/>
              </a:rPr>
              <a:t>eiusmod</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tempor</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incididunt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ut</a:t>
            </a:r>
            <a:r>
              <a:rPr sz="1800" dirty="0">
                <a:solidFill>
                  <a:schemeClr val="tx1">
                    <a:lumMod val="75000"/>
                    <a:lumOff val="25000"/>
                  </a:schemeClr>
                </a:solidFill>
                <a:latin typeface="Arial" panose="020B0604020202020204" pitchFamily="34" charset="0"/>
                <a:cs typeface="Arial" panose="020B0604020202020204" pitchFamily="34" charset="0"/>
              </a:rPr>
              <a:t> </a:t>
            </a:r>
            <a:r>
              <a:rPr sz="1800" dirty="0" err="1">
                <a:solidFill>
                  <a:schemeClr val="tx1">
                    <a:lumMod val="75000"/>
                    <a:lumOff val="25000"/>
                  </a:schemeClr>
                </a:solidFill>
                <a:latin typeface="Arial" panose="020B0604020202020204" pitchFamily="34" charset="0"/>
                <a:cs typeface="Arial" panose="020B0604020202020204" pitchFamily="34" charset="0"/>
              </a:rPr>
              <a:t>labore</a:t>
            </a:r>
            <a:endParaRPr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72" name="Shape 1572"/>
          <p:cNvSpPr/>
          <p:nvPr/>
        </p:nvSpPr>
        <p:spPr>
          <a:xfrm>
            <a:off x="9938980" y="2784501"/>
            <a:ext cx="5237399" cy="479362"/>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WEB DEVELOPMENT</a:t>
            </a:r>
          </a:p>
        </p:txBody>
      </p:sp>
      <p:sp>
        <p:nvSpPr>
          <p:cNvPr id="1573" name="Shape 1573"/>
          <p:cNvSpPr/>
          <p:nvPr/>
        </p:nvSpPr>
        <p:spPr>
          <a:xfrm>
            <a:off x="9938980" y="6323953"/>
            <a:ext cx="6234470" cy="479362"/>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lgn="l">
              <a:lnSpc>
                <a:spcPct val="120000"/>
              </a:lnSpc>
              <a:defRPr sz="3500">
                <a:solidFill>
                  <a:srgbClr val="53585F"/>
                </a:solidFill>
              </a:defRPr>
            </a:lvl1p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PERFORMANCE TEST</a:t>
            </a:r>
          </a:p>
        </p:txBody>
      </p:sp>
      <p:sp>
        <p:nvSpPr>
          <p:cNvPr id="29" name="Прямоугольник 28"/>
          <p:cNvSpPr/>
          <p:nvPr/>
        </p:nvSpPr>
        <p:spPr>
          <a:xfrm>
            <a:off x="970374" y="725011"/>
            <a:ext cx="9573784"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Desktop portfolio showcase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13"/>
          </p:nvPr>
        </p:nvSpPr>
        <p:spPr/>
      </p:sp>
      <p:sp>
        <p:nvSpPr>
          <p:cNvPr id="27" name="Shape 2353"/>
          <p:cNvSpPr/>
          <p:nvPr/>
        </p:nvSpPr>
        <p:spPr>
          <a:xfrm>
            <a:off x="9957049" y="7135090"/>
            <a:ext cx="5222455"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Shape 2362"/>
          <p:cNvSpPr/>
          <p:nvPr/>
        </p:nvSpPr>
        <p:spPr>
          <a:xfrm>
            <a:off x="9957049" y="7136840"/>
            <a:ext cx="2578534" cy="578555"/>
          </a:xfrm>
          <a:prstGeom prst="roundRect">
            <a:avLst>
              <a:gd name="adj" fmla="val 47751"/>
            </a:avLst>
          </a:prstGeom>
          <a:solidFill>
            <a:schemeClr val="accent1"/>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Shape 2353"/>
          <p:cNvSpPr/>
          <p:nvPr/>
        </p:nvSpPr>
        <p:spPr>
          <a:xfrm>
            <a:off x="9957049" y="8087590"/>
            <a:ext cx="5222455"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Shape 2362"/>
          <p:cNvSpPr/>
          <p:nvPr/>
        </p:nvSpPr>
        <p:spPr>
          <a:xfrm>
            <a:off x="9957048" y="8089340"/>
            <a:ext cx="3562351" cy="578555"/>
          </a:xfrm>
          <a:prstGeom prst="roundRect">
            <a:avLst>
              <a:gd name="adj" fmla="val 47751"/>
            </a:avLst>
          </a:prstGeom>
          <a:solidFill>
            <a:schemeClr val="accent2"/>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Shape 2353"/>
          <p:cNvSpPr/>
          <p:nvPr/>
        </p:nvSpPr>
        <p:spPr>
          <a:xfrm>
            <a:off x="9957049" y="8982766"/>
            <a:ext cx="5222455" cy="582055"/>
          </a:xfrm>
          <a:prstGeom prst="roundRect">
            <a:avLst>
              <a:gd name="adj" fmla="val 47464"/>
            </a:avLst>
          </a:prstGeom>
          <a:ln w="25400">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8" name="Shape 2362"/>
          <p:cNvSpPr/>
          <p:nvPr/>
        </p:nvSpPr>
        <p:spPr>
          <a:xfrm>
            <a:off x="9957049" y="8984516"/>
            <a:ext cx="1123951" cy="578555"/>
          </a:xfrm>
          <a:prstGeom prst="roundRect">
            <a:avLst>
              <a:gd name="adj" fmla="val 47751"/>
            </a:avLst>
          </a:prstGeom>
          <a:solidFill>
            <a:schemeClr val="accent3"/>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Прямоугольник 38"/>
          <p:cNvSpPr/>
          <p:nvPr/>
        </p:nvSpPr>
        <p:spPr>
          <a:xfrm>
            <a:off x="15147994" y="7072174"/>
            <a:ext cx="1468726" cy="707886"/>
          </a:xfrm>
          <a:prstGeom prst="rect">
            <a:avLst/>
          </a:prstGeom>
        </p:spPr>
        <p:txBody>
          <a:bodyPr wrap="square">
            <a:spAutoFit/>
          </a:bodyPr>
          <a:lstStyle/>
          <a:p>
            <a:pPr marL="0" indent="0" algn="ctr">
              <a:lnSpc>
                <a:spcPct val="100000"/>
              </a:lnSpc>
              <a:buNone/>
            </a:pPr>
            <a:r>
              <a:rPr lang="ru-RU" sz="4000" b="1" dirty="0">
                <a:solidFill>
                  <a:schemeClr val="tx1">
                    <a:lumMod val="75000"/>
                    <a:lumOff val="25000"/>
                  </a:schemeClr>
                </a:solidFill>
                <a:latin typeface="Arial" panose="020B0604020202020204" pitchFamily="34" charset="0"/>
                <a:cs typeface="Arial" panose="020B0604020202020204" pitchFamily="34" charset="0"/>
              </a:rPr>
              <a:t>45%</a:t>
            </a:r>
          </a:p>
        </p:txBody>
      </p:sp>
      <p:sp>
        <p:nvSpPr>
          <p:cNvPr id="40" name="Прямоугольник 39"/>
          <p:cNvSpPr/>
          <p:nvPr/>
        </p:nvSpPr>
        <p:spPr>
          <a:xfrm>
            <a:off x="15147994" y="8010819"/>
            <a:ext cx="1468726" cy="707886"/>
          </a:xfrm>
          <a:prstGeom prst="rect">
            <a:avLst/>
          </a:prstGeom>
        </p:spPr>
        <p:txBody>
          <a:bodyPr wrap="square">
            <a:spAutoFit/>
          </a:bodyPr>
          <a:lstStyle/>
          <a:p>
            <a:pPr marL="0" indent="0" algn="ctr">
              <a:lnSpc>
                <a:spcPct val="100000"/>
              </a:lnSpc>
              <a:buNone/>
            </a:pPr>
            <a:r>
              <a:rPr lang="ru-RU" sz="4000" b="1" dirty="0">
                <a:solidFill>
                  <a:schemeClr val="tx1">
                    <a:lumMod val="75000"/>
                    <a:lumOff val="25000"/>
                  </a:schemeClr>
                </a:solidFill>
                <a:latin typeface="Arial" panose="020B0604020202020204" pitchFamily="34" charset="0"/>
                <a:cs typeface="Arial" panose="020B0604020202020204" pitchFamily="34" charset="0"/>
              </a:rPr>
              <a:t>61%</a:t>
            </a:r>
          </a:p>
        </p:txBody>
      </p:sp>
      <p:sp>
        <p:nvSpPr>
          <p:cNvPr id="41" name="Прямоугольник 40"/>
          <p:cNvSpPr/>
          <p:nvPr/>
        </p:nvSpPr>
        <p:spPr>
          <a:xfrm>
            <a:off x="15147994" y="8905995"/>
            <a:ext cx="1468726" cy="707886"/>
          </a:xfrm>
          <a:prstGeom prst="rect">
            <a:avLst/>
          </a:prstGeom>
        </p:spPr>
        <p:txBody>
          <a:bodyPr wrap="square">
            <a:spAutoFit/>
          </a:bodyPr>
          <a:lstStyle/>
          <a:p>
            <a:pPr marL="0" indent="0" algn="ctr">
              <a:lnSpc>
                <a:spcPct val="100000"/>
              </a:lnSpc>
              <a:buNone/>
            </a:pPr>
            <a:r>
              <a:rPr lang="ru-RU" sz="4000" b="1" dirty="0">
                <a:solidFill>
                  <a:schemeClr val="tx1">
                    <a:lumMod val="75000"/>
                    <a:lumOff val="25000"/>
                  </a:schemeClr>
                </a:solidFill>
                <a:latin typeface="Arial" panose="020B0604020202020204" pitchFamily="34" charset="0"/>
                <a:cs typeface="Arial" panose="020B0604020202020204" pitchFamily="34" charset="0"/>
              </a:rPr>
              <a:t>17%</a:t>
            </a:r>
          </a:p>
        </p:txBody>
      </p:sp>
    </p:spTree>
    <p:extLst>
      <p:ext uri="{BB962C8B-B14F-4D97-AF65-F5344CB8AC3E}">
        <p14:creationId xmlns:p14="http://schemas.microsoft.com/office/powerpoint/2010/main" val="820673633"/>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1569"/>
                                        </p:tgtEl>
                                        <p:attrNameLst>
                                          <p:attrName>style.visibility</p:attrName>
                                        </p:attrNameLst>
                                      </p:cBhvr>
                                      <p:to>
                                        <p:strVal val="visible"/>
                                      </p:to>
                                    </p:set>
                                    <p:anim calcmode="lin" valueType="num">
                                      <p:cBhvr>
                                        <p:cTn id="7" dur="500" fill="hold"/>
                                        <p:tgtEl>
                                          <p:spTgt spid="1569"/>
                                        </p:tgtEl>
                                        <p:attrNameLst>
                                          <p:attrName>ppt_w</p:attrName>
                                        </p:attrNameLst>
                                      </p:cBhvr>
                                      <p:tavLst>
                                        <p:tav tm="0">
                                          <p:val>
                                            <p:fltVal val="0"/>
                                          </p:val>
                                        </p:tav>
                                        <p:tav tm="100000">
                                          <p:val>
                                            <p:strVal val="#ppt_w"/>
                                          </p:val>
                                        </p:tav>
                                      </p:tavLst>
                                    </p:anim>
                                    <p:anim calcmode="lin" valueType="num">
                                      <p:cBhvr>
                                        <p:cTn id="8" dur="500" fill="hold"/>
                                        <p:tgtEl>
                                          <p:spTgt spid="1569"/>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572"/>
                                        </p:tgtEl>
                                        <p:attrNameLst>
                                          <p:attrName>style.visibility</p:attrName>
                                        </p:attrNameLst>
                                      </p:cBhvr>
                                      <p:to>
                                        <p:strVal val="visible"/>
                                      </p:to>
                                    </p:set>
                                    <p:animEffect transition="in" filter="wipe(left)">
                                      <p:cBhvr>
                                        <p:cTn id="12" dur="500"/>
                                        <p:tgtEl>
                                          <p:spTgt spid="1572"/>
                                        </p:tgtEl>
                                      </p:cBhvr>
                                    </p:animEffect>
                                  </p:childTnLst>
                                </p:cTn>
                              </p:par>
                            </p:childTnLst>
                          </p:cTn>
                        </p:par>
                        <p:par>
                          <p:cTn id="13" fill="hold">
                            <p:stCondLst>
                              <p:cond delay="1000"/>
                            </p:stCondLst>
                            <p:childTnLst>
                              <p:par>
                                <p:cTn id="14" presetID="18" presetClass="entr" presetSubtype="6" fill="hold" grpId="0" nodeType="afterEffect">
                                  <p:stCondLst>
                                    <p:cond delay="0"/>
                                  </p:stCondLst>
                                  <p:iterate>
                                    <p:tmAbs val="0"/>
                                  </p:iterate>
                                  <p:childTnLst>
                                    <p:set>
                                      <p:cBhvr>
                                        <p:cTn id="15" fill="hold"/>
                                        <p:tgtEl>
                                          <p:spTgt spid="1571"/>
                                        </p:tgtEl>
                                        <p:attrNameLst>
                                          <p:attrName>style.visibility</p:attrName>
                                        </p:attrNameLst>
                                      </p:cBhvr>
                                      <p:to>
                                        <p:strVal val="visible"/>
                                      </p:to>
                                    </p:set>
                                    <p:animEffect transition="in" filter="strips(downRight)">
                                      <p:cBhvr>
                                        <p:cTn id="16" dur="500"/>
                                        <p:tgtEl>
                                          <p:spTgt spid="1571"/>
                                        </p:tgtEl>
                                      </p:cBhvr>
                                    </p:animEffect>
                                  </p:childTnLst>
                                </p:cTn>
                              </p:par>
                            </p:childTnLst>
                          </p:cTn>
                        </p:par>
                        <p:par>
                          <p:cTn id="17" fill="hold">
                            <p:stCondLst>
                              <p:cond delay="1500"/>
                            </p:stCondLst>
                            <p:childTnLst>
                              <p:par>
                                <p:cTn id="18" presetID="22" presetClass="entr" presetSubtype="8" fill="hold" grpId="0" nodeType="afterEffect">
                                  <p:stCondLst>
                                    <p:cond delay="0"/>
                                  </p:stCondLst>
                                  <p:iterate>
                                    <p:tmAbs val="0"/>
                                  </p:iterate>
                                  <p:childTnLst>
                                    <p:set>
                                      <p:cBhvr>
                                        <p:cTn id="19" fill="hold"/>
                                        <p:tgtEl>
                                          <p:spTgt spid="1573"/>
                                        </p:tgtEl>
                                        <p:attrNameLst>
                                          <p:attrName>style.visibility</p:attrName>
                                        </p:attrNameLst>
                                      </p:cBhvr>
                                      <p:to>
                                        <p:strVal val="visible"/>
                                      </p:to>
                                    </p:set>
                                    <p:animEffect transition="in" filter="wipe(left)">
                                      <p:cBhvr>
                                        <p:cTn id="20" dur="500"/>
                                        <p:tgtEl>
                                          <p:spTgt spid="1573"/>
                                        </p:tgtEl>
                                      </p:cBhvr>
                                    </p:animEffect>
                                  </p:childTnLst>
                                </p:cTn>
                              </p:par>
                            </p:childTnLst>
                          </p:cTn>
                        </p:par>
                        <p:par>
                          <p:cTn id="21" fill="hold">
                            <p:stCondLst>
                              <p:cond delay="2000"/>
                            </p:stCondLst>
                            <p:childTnLst>
                              <p:par>
                                <p:cTn id="22" presetID="9" presetClass="entr" fill="hold" grpId="0" nodeType="afterEffect">
                                  <p:stCondLst>
                                    <p:cond delay="0"/>
                                  </p:stCondLst>
                                  <p:iterate>
                                    <p:tmAbs val="0"/>
                                  </p:iterate>
                                  <p:childTnLst>
                                    <p:set>
                                      <p:cBhvr>
                                        <p:cTn id="23" fill="hold"/>
                                        <p:tgtEl>
                                          <p:spTgt spid="27"/>
                                        </p:tgtEl>
                                        <p:attrNameLst>
                                          <p:attrName>style.visibility</p:attrName>
                                        </p:attrNameLst>
                                      </p:cBhvr>
                                      <p:to>
                                        <p:strVal val="visible"/>
                                      </p:to>
                                    </p:set>
                                    <p:animEffect transition="in" filter="dissolve">
                                      <p:cBhvr>
                                        <p:cTn id="24" dur="500"/>
                                        <p:tgtEl>
                                          <p:spTgt spid="27"/>
                                        </p:tgtEl>
                                      </p:cBhvr>
                                    </p:animEffect>
                                  </p:childTnLst>
                                </p:cTn>
                              </p:par>
                            </p:childTnLst>
                          </p:cTn>
                        </p:par>
                        <p:par>
                          <p:cTn id="25" fill="hold">
                            <p:stCondLst>
                              <p:cond delay="2500"/>
                            </p:stCondLst>
                            <p:childTnLst>
                              <p:par>
                                <p:cTn id="26" presetID="22" presetClass="entr" presetSubtype="8" fill="hold" grpId="0" nodeType="afterEffect">
                                  <p:stCondLst>
                                    <p:cond delay="0"/>
                                  </p:stCondLst>
                                  <p:iterate>
                                    <p:tmAbs val="0"/>
                                  </p:iterate>
                                  <p:childTnLst>
                                    <p:set>
                                      <p:cBhvr>
                                        <p:cTn id="27" fill="hold"/>
                                        <p:tgtEl>
                                          <p:spTgt spid="34"/>
                                        </p:tgtEl>
                                        <p:attrNameLst>
                                          <p:attrName>style.visibility</p:attrName>
                                        </p:attrNameLst>
                                      </p:cBhvr>
                                      <p:to>
                                        <p:strVal val="visible"/>
                                      </p:to>
                                    </p:set>
                                    <p:animEffect transition="in" filter="wipe(left)">
                                      <p:cBhvr>
                                        <p:cTn id="28" dur="500"/>
                                        <p:tgtEl>
                                          <p:spTgt spid="34"/>
                                        </p:tgtEl>
                                      </p:cBhvr>
                                    </p:animEffect>
                                  </p:childTnLst>
                                </p:cTn>
                              </p:par>
                            </p:childTnLst>
                          </p:cTn>
                        </p:par>
                        <p:par>
                          <p:cTn id="29" fill="hold">
                            <p:stCondLst>
                              <p:cond delay="3000"/>
                            </p:stCondLst>
                            <p:childTnLst>
                              <p:par>
                                <p:cTn id="30" presetID="9" presetClass="entr" fill="hold" grpId="0" nodeType="afterEffect">
                                  <p:stCondLst>
                                    <p:cond delay="0"/>
                                  </p:stCondLst>
                                  <p:iterate>
                                    <p:tmAbs val="0"/>
                                  </p:iterate>
                                  <p:childTnLst>
                                    <p:set>
                                      <p:cBhvr>
                                        <p:cTn id="31" fill="hold"/>
                                        <p:tgtEl>
                                          <p:spTgt spid="35"/>
                                        </p:tgtEl>
                                        <p:attrNameLst>
                                          <p:attrName>style.visibility</p:attrName>
                                        </p:attrNameLst>
                                      </p:cBhvr>
                                      <p:to>
                                        <p:strVal val="visible"/>
                                      </p:to>
                                    </p:set>
                                    <p:animEffect transition="in" filter="dissolve">
                                      <p:cBhvr>
                                        <p:cTn id="32" dur="500"/>
                                        <p:tgtEl>
                                          <p:spTgt spid="35"/>
                                        </p:tgtEl>
                                      </p:cBhvr>
                                    </p:animEffect>
                                  </p:childTnLst>
                                </p:cTn>
                              </p:par>
                            </p:childTnLst>
                          </p:cTn>
                        </p:par>
                        <p:par>
                          <p:cTn id="33" fill="hold">
                            <p:stCondLst>
                              <p:cond delay="3500"/>
                            </p:stCondLst>
                            <p:childTnLst>
                              <p:par>
                                <p:cTn id="34" presetID="22" presetClass="entr" presetSubtype="8" fill="hold" grpId="0" nodeType="afterEffect">
                                  <p:stCondLst>
                                    <p:cond delay="0"/>
                                  </p:stCondLst>
                                  <p:iterate>
                                    <p:tmAbs val="0"/>
                                  </p:iterate>
                                  <p:childTnLst>
                                    <p:set>
                                      <p:cBhvr>
                                        <p:cTn id="35" fill="hold"/>
                                        <p:tgtEl>
                                          <p:spTgt spid="36"/>
                                        </p:tgtEl>
                                        <p:attrNameLst>
                                          <p:attrName>style.visibility</p:attrName>
                                        </p:attrNameLst>
                                      </p:cBhvr>
                                      <p:to>
                                        <p:strVal val="visible"/>
                                      </p:to>
                                    </p:set>
                                    <p:animEffect transition="in" filter="wipe(left)">
                                      <p:cBhvr>
                                        <p:cTn id="36" dur="500"/>
                                        <p:tgtEl>
                                          <p:spTgt spid="36"/>
                                        </p:tgtEl>
                                      </p:cBhvr>
                                    </p:animEffect>
                                  </p:childTnLst>
                                </p:cTn>
                              </p:par>
                            </p:childTnLst>
                          </p:cTn>
                        </p:par>
                        <p:par>
                          <p:cTn id="37" fill="hold">
                            <p:stCondLst>
                              <p:cond delay="4000"/>
                            </p:stCondLst>
                            <p:childTnLst>
                              <p:par>
                                <p:cTn id="38" presetID="9" presetClass="entr" fill="hold" grpId="0" nodeType="afterEffect">
                                  <p:stCondLst>
                                    <p:cond delay="0"/>
                                  </p:stCondLst>
                                  <p:iterate>
                                    <p:tmAbs val="0"/>
                                  </p:iterate>
                                  <p:childTnLst>
                                    <p:set>
                                      <p:cBhvr>
                                        <p:cTn id="39" fill="hold"/>
                                        <p:tgtEl>
                                          <p:spTgt spid="37"/>
                                        </p:tgtEl>
                                        <p:attrNameLst>
                                          <p:attrName>style.visibility</p:attrName>
                                        </p:attrNameLst>
                                      </p:cBhvr>
                                      <p:to>
                                        <p:strVal val="visible"/>
                                      </p:to>
                                    </p:set>
                                    <p:animEffect transition="in" filter="dissolve">
                                      <p:cBhvr>
                                        <p:cTn id="40" dur="500"/>
                                        <p:tgtEl>
                                          <p:spTgt spid="37"/>
                                        </p:tgtEl>
                                      </p:cBhvr>
                                    </p:animEffect>
                                  </p:childTnLst>
                                </p:cTn>
                              </p:par>
                            </p:childTnLst>
                          </p:cTn>
                        </p:par>
                        <p:par>
                          <p:cTn id="41" fill="hold">
                            <p:stCondLst>
                              <p:cond delay="4500"/>
                            </p:stCondLst>
                            <p:childTnLst>
                              <p:par>
                                <p:cTn id="42" presetID="22" presetClass="entr" presetSubtype="8" fill="hold" grpId="0" nodeType="afterEffect">
                                  <p:stCondLst>
                                    <p:cond delay="0"/>
                                  </p:stCondLst>
                                  <p:iterate>
                                    <p:tmAbs val="0"/>
                                  </p:iterate>
                                  <p:childTnLst>
                                    <p:set>
                                      <p:cBhvr>
                                        <p:cTn id="43" fill="hold"/>
                                        <p:tgtEl>
                                          <p:spTgt spid="38"/>
                                        </p:tgtEl>
                                        <p:attrNameLst>
                                          <p:attrName>style.visibility</p:attrName>
                                        </p:attrNameLst>
                                      </p:cBhvr>
                                      <p:to>
                                        <p:strVal val="visible"/>
                                      </p:to>
                                    </p:set>
                                    <p:animEffect transition="in" filter="wipe(left)">
                                      <p:cBhvr>
                                        <p:cTn id="4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9" grpId="0" animBg="1" advAuto="0"/>
      <p:bldP spid="1571" grpId="0" animBg="1" advAuto="0"/>
      <p:bldP spid="1572" grpId="0" animBg="1" advAuto="0"/>
      <p:bldP spid="1573" grpId="0" animBg="1" advAuto="0"/>
      <p:bldP spid="27" grpId="0" animBg="1" advAuto="0"/>
      <p:bldP spid="34" grpId="0" animBg="1" advAuto="0"/>
      <p:bldP spid="35" grpId="0" animBg="1" advAuto="0"/>
      <p:bldP spid="36" grpId="0" animBg="1" advAuto="0"/>
      <p:bldP spid="37" grpId="0" animBg="1" advAuto="0"/>
      <p:bldP spid="38" grpId="0"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Прямоугольник 8"/>
          <p:cNvSpPr/>
          <p:nvPr/>
        </p:nvSpPr>
        <p:spPr>
          <a:xfrm>
            <a:off x="0" y="0"/>
            <a:ext cx="18288000" cy="10288588"/>
          </a:xfrm>
          <a:prstGeom prst="rect">
            <a:avLst/>
          </a:prstGeom>
          <a:solidFill>
            <a:schemeClr val="accent2">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5359581" y="4790351"/>
            <a:ext cx="7568838" cy="707886"/>
          </a:xfrm>
          <a:prstGeom prst="rect">
            <a:avLst/>
          </a:prstGeom>
          <a:noFill/>
        </p:spPr>
        <p:txBody>
          <a:bodyPr wrap="square" rtlCol="0">
            <a:spAutoFit/>
          </a:bodyPr>
          <a:lstStyle/>
          <a:p>
            <a:pPr algn="ctr"/>
            <a:r>
              <a:rPr lang="en-US" sz="4000" b="1" spc="-150" dirty="0">
                <a:solidFill>
                  <a:schemeClr val="bg1"/>
                </a:solidFill>
                <a:latin typeface="Arial" panose="020B0604020202020204" pitchFamily="34" charset="0"/>
                <a:cs typeface="Arial" panose="020B0604020202020204" pitchFamily="34" charset="0"/>
              </a:rPr>
              <a:t>INFOGRAPHIC</a:t>
            </a:r>
            <a:endParaRPr lang="ru-RU" sz="4000" b="1" spc="-150" dirty="0">
              <a:solidFill>
                <a:schemeClr val="bg1"/>
              </a:solidFill>
              <a:latin typeface="Arial" panose="020B0604020202020204" pitchFamily="34" charset="0"/>
              <a:cs typeface="Arial" panose="020B0604020202020204" pitchFamily="34" charset="0"/>
            </a:endParaRPr>
          </a:p>
        </p:txBody>
      </p:sp>
      <p:sp>
        <p:nvSpPr>
          <p:cNvPr id="3" name="Рисунок 2"/>
          <p:cNvSpPr>
            <a:spLocks noGrp="1"/>
          </p:cNvSpPr>
          <p:nvPr>
            <p:ph type="pic" sz="quarter" idx="24"/>
          </p:nvPr>
        </p:nvSpPr>
        <p:spPr/>
      </p:sp>
      <p:sp>
        <p:nvSpPr>
          <p:cNvPr id="2" name="Рисунок 1"/>
          <p:cNvSpPr>
            <a:spLocks noGrp="1"/>
          </p:cNvSpPr>
          <p:nvPr>
            <p:ph type="pic" sz="quarter" idx="23"/>
          </p:nvPr>
        </p:nvSpPr>
        <p:spPr/>
      </p:sp>
    </p:spTree>
    <p:extLst>
      <p:ext uri="{BB962C8B-B14F-4D97-AF65-F5344CB8AC3E}">
        <p14:creationId xmlns:p14="http://schemas.microsoft.com/office/powerpoint/2010/main" val="143511134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SWOT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2" name="Группа 1"/>
          <p:cNvGrpSpPr/>
          <p:nvPr/>
        </p:nvGrpSpPr>
        <p:grpSpPr>
          <a:xfrm>
            <a:off x="5562600" y="2047806"/>
            <a:ext cx="7162800" cy="7449662"/>
            <a:chOff x="9220380" y="1006912"/>
            <a:chExt cx="8138704" cy="8464650"/>
          </a:xfrm>
        </p:grpSpPr>
        <p:sp>
          <p:nvSpPr>
            <p:cNvPr id="45" name="Freeform 26"/>
            <p:cNvSpPr>
              <a:spLocks noEditPoints="1"/>
            </p:cNvSpPr>
            <p:nvPr/>
          </p:nvSpPr>
          <p:spPr bwMode="auto">
            <a:xfrm>
              <a:off x="9220380" y="1006912"/>
              <a:ext cx="3750560" cy="4488373"/>
            </a:xfrm>
            <a:custGeom>
              <a:avLst/>
              <a:gdLst>
                <a:gd name="T0" fmla="*/ 176 w 602"/>
                <a:gd name="T1" fmla="*/ 671 h 895"/>
                <a:gd name="T2" fmla="*/ 252 w 602"/>
                <a:gd name="T3" fmla="*/ 737 h 895"/>
                <a:gd name="T4" fmla="*/ 365 w 602"/>
                <a:gd name="T5" fmla="*/ 743 h 895"/>
                <a:gd name="T6" fmla="*/ 442 w 602"/>
                <a:gd name="T7" fmla="*/ 693 h 895"/>
                <a:gd name="T8" fmla="*/ 463 w 602"/>
                <a:gd name="T9" fmla="*/ 613 h 895"/>
                <a:gd name="T10" fmla="*/ 393 w 602"/>
                <a:gd name="T11" fmla="*/ 538 h 895"/>
                <a:gd name="T12" fmla="*/ 188 w 602"/>
                <a:gd name="T13" fmla="*/ 472 h 895"/>
                <a:gd name="T14" fmla="*/ 67 w 602"/>
                <a:gd name="T15" fmla="*/ 378 h 895"/>
                <a:gd name="T16" fmla="*/ 28 w 602"/>
                <a:gd name="T17" fmla="*/ 225 h 895"/>
                <a:gd name="T18" fmla="*/ 60 w 602"/>
                <a:gd name="T19" fmla="*/ 117 h 895"/>
                <a:gd name="T20" fmla="*/ 139 w 602"/>
                <a:gd name="T21" fmla="*/ 38 h 895"/>
                <a:gd name="T22" fmla="*/ 262 w 602"/>
                <a:gd name="T23" fmla="*/ 1 h 895"/>
                <a:gd name="T24" fmla="*/ 433 w 602"/>
                <a:gd name="T25" fmla="*/ 20 h 895"/>
                <a:gd name="T26" fmla="*/ 437 w 602"/>
                <a:gd name="T27" fmla="*/ 238 h 895"/>
                <a:gd name="T28" fmla="*/ 391 w 602"/>
                <a:gd name="T29" fmla="*/ 166 h 895"/>
                <a:gd name="T30" fmla="*/ 303 w 602"/>
                <a:gd name="T31" fmla="*/ 145 h 895"/>
                <a:gd name="T32" fmla="*/ 208 w 602"/>
                <a:gd name="T33" fmla="*/ 169 h 895"/>
                <a:gd name="T34" fmla="*/ 175 w 602"/>
                <a:gd name="T35" fmla="*/ 214 h 895"/>
                <a:gd name="T36" fmla="*/ 182 w 602"/>
                <a:gd name="T37" fmla="*/ 265 h 895"/>
                <a:gd name="T38" fmla="*/ 246 w 602"/>
                <a:gd name="T39" fmla="*/ 310 h 895"/>
                <a:gd name="T40" fmla="*/ 454 w 602"/>
                <a:gd name="T41" fmla="*/ 378 h 895"/>
                <a:gd name="T42" fmla="*/ 558 w 602"/>
                <a:gd name="T43" fmla="*/ 447 h 895"/>
                <a:gd name="T44" fmla="*/ 566 w 602"/>
                <a:gd name="T45" fmla="*/ 792 h 895"/>
                <a:gd name="T46" fmla="*/ 534 w 602"/>
                <a:gd name="T47" fmla="*/ 805 h 895"/>
                <a:gd name="T48" fmla="*/ 529 w 602"/>
                <a:gd name="T49" fmla="*/ 802 h 895"/>
                <a:gd name="T50" fmla="*/ 527 w 602"/>
                <a:gd name="T51" fmla="*/ 800 h 895"/>
                <a:gd name="T52" fmla="*/ 522 w 602"/>
                <a:gd name="T53" fmla="*/ 799 h 895"/>
                <a:gd name="T54" fmla="*/ 519 w 602"/>
                <a:gd name="T55" fmla="*/ 796 h 895"/>
                <a:gd name="T56" fmla="*/ 494 w 602"/>
                <a:gd name="T57" fmla="*/ 786 h 895"/>
                <a:gd name="T58" fmla="*/ 357 w 602"/>
                <a:gd name="T59" fmla="*/ 761 h 895"/>
                <a:gd name="T60" fmla="*/ 208 w 602"/>
                <a:gd name="T61" fmla="*/ 789 h 895"/>
                <a:gd name="T62" fmla="*/ 187 w 602"/>
                <a:gd name="T63" fmla="*/ 799 h 895"/>
                <a:gd name="T64" fmla="*/ 182 w 602"/>
                <a:gd name="T65" fmla="*/ 802 h 895"/>
                <a:gd name="T66" fmla="*/ 179 w 602"/>
                <a:gd name="T67" fmla="*/ 805 h 895"/>
                <a:gd name="T68" fmla="*/ 173 w 602"/>
                <a:gd name="T69" fmla="*/ 807 h 895"/>
                <a:gd name="T70" fmla="*/ 168 w 602"/>
                <a:gd name="T71" fmla="*/ 810 h 895"/>
                <a:gd name="T72" fmla="*/ 163 w 602"/>
                <a:gd name="T73" fmla="*/ 815 h 895"/>
                <a:gd name="T74" fmla="*/ 158 w 602"/>
                <a:gd name="T75" fmla="*/ 816 h 895"/>
                <a:gd name="T76" fmla="*/ 151 w 602"/>
                <a:gd name="T77" fmla="*/ 822 h 895"/>
                <a:gd name="T78" fmla="*/ 147 w 602"/>
                <a:gd name="T79" fmla="*/ 826 h 895"/>
                <a:gd name="T80" fmla="*/ 143 w 602"/>
                <a:gd name="T81" fmla="*/ 827 h 895"/>
                <a:gd name="T82" fmla="*/ 137 w 602"/>
                <a:gd name="T83" fmla="*/ 833 h 895"/>
                <a:gd name="T84" fmla="*/ 132 w 602"/>
                <a:gd name="T85" fmla="*/ 837 h 895"/>
                <a:gd name="T86" fmla="*/ 128 w 602"/>
                <a:gd name="T87" fmla="*/ 841 h 895"/>
                <a:gd name="T88" fmla="*/ 66 w 602"/>
                <a:gd name="T89" fmla="*/ 789 h 895"/>
                <a:gd name="T90" fmla="*/ 19 w 602"/>
                <a:gd name="T91" fmla="*/ 698 h 895"/>
                <a:gd name="T92" fmla="*/ 572 w 602"/>
                <a:gd name="T93" fmla="*/ 149 h 895"/>
                <a:gd name="T94" fmla="*/ 580 w 602"/>
                <a:gd name="T95" fmla="*/ 263 h 895"/>
                <a:gd name="T96" fmla="*/ 425 w 602"/>
                <a:gd name="T97" fmla="*/ 882 h 895"/>
                <a:gd name="T98" fmla="*/ 276 w 602"/>
                <a:gd name="T99" fmla="*/ 893 h 895"/>
                <a:gd name="T100" fmla="*/ 183 w 602"/>
                <a:gd name="T101" fmla="*/ 869 h 895"/>
                <a:gd name="T102" fmla="*/ 193 w 602"/>
                <a:gd name="T103" fmla="*/ 864 h 895"/>
                <a:gd name="T104" fmla="*/ 206 w 602"/>
                <a:gd name="T105" fmla="*/ 857 h 895"/>
                <a:gd name="T106" fmla="*/ 210 w 602"/>
                <a:gd name="T107" fmla="*/ 855 h 895"/>
                <a:gd name="T108" fmla="*/ 337 w 602"/>
                <a:gd name="T109" fmla="*/ 823 h 895"/>
                <a:gd name="T110" fmla="*/ 461 w 602"/>
                <a:gd name="T111" fmla="*/ 838 h 895"/>
                <a:gd name="T112" fmla="*/ 495 w 602"/>
                <a:gd name="T113" fmla="*/ 851 h 895"/>
                <a:gd name="T114" fmla="*/ 496 w 602"/>
                <a:gd name="T115" fmla="*/ 851 h 895"/>
                <a:gd name="T116" fmla="*/ 205 w 602"/>
                <a:gd name="T117" fmla="*/ 858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895">
                  <a:moveTo>
                    <a:pt x="0" y="599"/>
                  </a:moveTo>
                  <a:lnTo>
                    <a:pt x="149" y="582"/>
                  </a:lnTo>
                  <a:lnTo>
                    <a:pt x="153" y="603"/>
                  </a:lnTo>
                  <a:lnTo>
                    <a:pt x="157" y="621"/>
                  </a:lnTo>
                  <a:lnTo>
                    <a:pt x="163" y="640"/>
                  </a:lnTo>
                  <a:lnTo>
                    <a:pt x="169" y="657"/>
                  </a:lnTo>
                  <a:lnTo>
                    <a:pt x="176" y="671"/>
                  </a:lnTo>
                  <a:lnTo>
                    <a:pt x="185" y="685"/>
                  </a:lnTo>
                  <a:lnTo>
                    <a:pt x="194" y="696"/>
                  </a:lnTo>
                  <a:lnTo>
                    <a:pt x="204" y="707"/>
                  </a:lnTo>
                  <a:lnTo>
                    <a:pt x="214" y="717"/>
                  </a:lnTo>
                  <a:lnTo>
                    <a:pt x="226" y="726"/>
                  </a:lnTo>
                  <a:lnTo>
                    <a:pt x="238" y="731"/>
                  </a:lnTo>
                  <a:lnTo>
                    <a:pt x="252" y="737"/>
                  </a:lnTo>
                  <a:lnTo>
                    <a:pt x="267" y="743"/>
                  </a:lnTo>
                  <a:lnTo>
                    <a:pt x="282" y="745"/>
                  </a:lnTo>
                  <a:lnTo>
                    <a:pt x="297" y="747"/>
                  </a:lnTo>
                  <a:lnTo>
                    <a:pt x="315" y="748"/>
                  </a:lnTo>
                  <a:lnTo>
                    <a:pt x="333" y="747"/>
                  </a:lnTo>
                  <a:lnTo>
                    <a:pt x="350" y="745"/>
                  </a:lnTo>
                  <a:lnTo>
                    <a:pt x="365" y="743"/>
                  </a:lnTo>
                  <a:lnTo>
                    <a:pt x="379" y="738"/>
                  </a:lnTo>
                  <a:lnTo>
                    <a:pt x="393" y="734"/>
                  </a:lnTo>
                  <a:lnTo>
                    <a:pt x="406" y="727"/>
                  </a:lnTo>
                  <a:lnTo>
                    <a:pt x="416" y="720"/>
                  </a:lnTo>
                  <a:lnTo>
                    <a:pt x="426" y="712"/>
                  </a:lnTo>
                  <a:lnTo>
                    <a:pt x="435" y="703"/>
                  </a:lnTo>
                  <a:lnTo>
                    <a:pt x="442" y="693"/>
                  </a:lnTo>
                  <a:lnTo>
                    <a:pt x="450" y="683"/>
                  </a:lnTo>
                  <a:lnTo>
                    <a:pt x="454" y="674"/>
                  </a:lnTo>
                  <a:lnTo>
                    <a:pt x="459" y="662"/>
                  </a:lnTo>
                  <a:lnTo>
                    <a:pt x="461" y="651"/>
                  </a:lnTo>
                  <a:lnTo>
                    <a:pt x="464" y="640"/>
                  </a:lnTo>
                  <a:lnTo>
                    <a:pt x="464" y="628"/>
                  </a:lnTo>
                  <a:lnTo>
                    <a:pt x="463" y="613"/>
                  </a:lnTo>
                  <a:lnTo>
                    <a:pt x="460" y="600"/>
                  </a:lnTo>
                  <a:lnTo>
                    <a:pt x="456" y="588"/>
                  </a:lnTo>
                  <a:lnTo>
                    <a:pt x="448" y="576"/>
                  </a:lnTo>
                  <a:lnTo>
                    <a:pt x="439" y="565"/>
                  </a:lnTo>
                  <a:lnTo>
                    <a:pt x="427" y="557"/>
                  </a:lnTo>
                  <a:lnTo>
                    <a:pt x="412" y="547"/>
                  </a:lnTo>
                  <a:lnTo>
                    <a:pt x="393" y="538"/>
                  </a:lnTo>
                  <a:lnTo>
                    <a:pt x="375" y="533"/>
                  </a:lnTo>
                  <a:lnTo>
                    <a:pt x="349" y="524"/>
                  </a:lnTo>
                  <a:lnTo>
                    <a:pt x="314" y="513"/>
                  </a:lnTo>
                  <a:lnTo>
                    <a:pt x="270" y="500"/>
                  </a:lnTo>
                  <a:lnTo>
                    <a:pt x="240" y="492"/>
                  </a:lnTo>
                  <a:lnTo>
                    <a:pt x="213" y="482"/>
                  </a:lnTo>
                  <a:lnTo>
                    <a:pt x="188" y="472"/>
                  </a:lnTo>
                  <a:lnTo>
                    <a:pt x="166" y="462"/>
                  </a:lnTo>
                  <a:lnTo>
                    <a:pt x="145" y="451"/>
                  </a:lnTo>
                  <a:lnTo>
                    <a:pt x="126" y="440"/>
                  </a:lnTo>
                  <a:lnTo>
                    <a:pt x="111" y="428"/>
                  </a:lnTo>
                  <a:lnTo>
                    <a:pt x="98" y="416"/>
                  </a:lnTo>
                  <a:lnTo>
                    <a:pt x="81" y="397"/>
                  </a:lnTo>
                  <a:lnTo>
                    <a:pt x="67" y="378"/>
                  </a:lnTo>
                  <a:lnTo>
                    <a:pt x="55" y="358"/>
                  </a:lnTo>
                  <a:lnTo>
                    <a:pt x="44" y="337"/>
                  </a:lnTo>
                  <a:lnTo>
                    <a:pt x="37" y="314"/>
                  </a:lnTo>
                  <a:lnTo>
                    <a:pt x="31" y="290"/>
                  </a:lnTo>
                  <a:lnTo>
                    <a:pt x="29" y="266"/>
                  </a:lnTo>
                  <a:lnTo>
                    <a:pt x="28" y="241"/>
                  </a:lnTo>
                  <a:lnTo>
                    <a:pt x="28" y="225"/>
                  </a:lnTo>
                  <a:lnTo>
                    <a:pt x="29" y="208"/>
                  </a:lnTo>
                  <a:lnTo>
                    <a:pt x="31" y="193"/>
                  </a:lnTo>
                  <a:lnTo>
                    <a:pt x="36" y="177"/>
                  </a:lnTo>
                  <a:lnTo>
                    <a:pt x="40" y="162"/>
                  </a:lnTo>
                  <a:lnTo>
                    <a:pt x="46" y="146"/>
                  </a:lnTo>
                  <a:lnTo>
                    <a:pt x="53" y="132"/>
                  </a:lnTo>
                  <a:lnTo>
                    <a:pt x="60" y="117"/>
                  </a:lnTo>
                  <a:lnTo>
                    <a:pt x="69" y="104"/>
                  </a:lnTo>
                  <a:lnTo>
                    <a:pt x="79" y="90"/>
                  </a:lnTo>
                  <a:lnTo>
                    <a:pt x="88" y="79"/>
                  </a:lnTo>
                  <a:lnTo>
                    <a:pt x="100" y="67"/>
                  </a:lnTo>
                  <a:lnTo>
                    <a:pt x="112" y="56"/>
                  </a:lnTo>
                  <a:lnTo>
                    <a:pt x="126" y="46"/>
                  </a:lnTo>
                  <a:lnTo>
                    <a:pt x="139" y="38"/>
                  </a:lnTo>
                  <a:lnTo>
                    <a:pt x="155" y="29"/>
                  </a:lnTo>
                  <a:lnTo>
                    <a:pt x="170" y="22"/>
                  </a:lnTo>
                  <a:lnTo>
                    <a:pt x="187" y="17"/>
                  </a:lnTo>
                  <a:lnTo>
                    <a:pt x="205" y="11"/>
                  </a:lnTo>
                  <a:lnTo>
                    <a:pt x="224" y="7"/>
                  </a:lnTo>
                  <a:lnTo>
                    <a:pt x="243" y="4"/>
                  </a:lnTo>
                  <a:lnTo>
                    <a:pt x="262" y="1"/>
                  </a:lnTo>
                  <a:lnTo>
                    <a:pt x="283" y="0"/>
                  </a:lnTo>
                  <a:lnTo>
                    <a:pt x="305" y="0"/>
                  </a:lnTo>
                  <a:lnTo>
                    <a:pt x="333" y="1"/>
                  </a:lnTo>
                  <a:lnTo>
                    <a:pt x="360" y="3"/>
                  </a:lnTo>
                  <a:lnTo>
                    <a:pt x="387" y="7"/>
                  </a:lnTo>
                  <a:lnTo>
                    <a:pt x="410" y="12"/>
                  </a:lnTo>
                  <a:lnTo>
                    <a:pt x="433" y="20"/>
                  </a:lnTo>
                  <a:lnTo>
                    <a:pt x="454" y="28"/>
                  </a:lnTo>
                  <a:lnTo>
                    <a:pt x="475" y="38"/>
                  </a:lnTo>
                  <a:lnTo>
                    <a:pt x="492" y="49"/>
                  </a:lnTo>
                  <a:lnTo>
                    <a:pt x="528" y="265"/>
                  </a:lnTo>
                  <a:lnTo>
                    <a:pt x="442" y="269"/>
                  </a:lnTo>
                  <a:lnTo>
                    <a:pt x="439" y="254"/>
                  </a:lnTo>
                  <a:lnTo>
                    <a:pt x="437" y="238"/>
                  </a:lnTo>
                  <a:lnTo>
                    <a:pt x="432" y="225"/>
                  </a:lnTo>
                  <a:lnTo>
                    <a:pt x="427" y="213"/>
                  </a:lnTo>
                  <a:lnTo>
                    <a:pt x="421" y="201"/>
                  </a:lnTo>
                  <a:lnTo>
                    <a:pt x="415" y="190"/>
                  </a:lnTo>
                  <a:lnTo>
                    <a:pt x="408" y="182"/>
                  </a:lnTo>
                  <a:lnTo>
                    <a:pt x="400" y="173"/>
                  </a:lnTo>
                  <a:lnTo>
                    <a:pt x="391" y="166"/>
                  </a:lnTo>
                  <a:lnTo>
                    <a:pt x="382" y="160"/>
                  </a:lnTo>
                  <a:lnTo>
                    <a:pt x="371" y="156"/>
                  </a:lnTo>
                  <a:lnTo>
                    <a:pt x="359" y="152"/>
                  </a:lnTo>
                  <a:lnTo>
                    <a:pt x="347" y="149"/>
                  </a:lnTo>
                  <a:lnTo>
                    <a:pt x="333" y="146"/>
                  </a:lnTo>
                  <a:lnTo>
                    <a:pt x="319" y="145"/>
                  </a:lnTo>
                  <a:lnTo>
                    <a:pt x="303" y="145"/>
                  </a:lnTo>
                  <a:lnTo>
                    <a:pt x="287" y="145"/>
                  </a:lnTo>
                  <a:lnTo>
                    <a:pt x="271" y="146"/>
                  </a:lnTo>
                  <a:lnTo>
                    <a:pt x="257" y="149"/>
                  </a:lnTo>
                  <a:lnTo>
                    <a:pt x="243" y="152"/>
                  </a:lnTo>
                  <a:lnTo>
                    <a:pt x="231" y="156"/>
                  </a:lnTo>
                  <a:lnTo>
                    <a:pt x="219" y="162"/>
                  </a:lnTo>
                  <a:lnTo>
                    <a:pt x="208" y="169"/>
                  </a:lnTo>
                  <a:lnTo>
                    <a:pt x="198" y="176"/>
                  </a:lnTo>
                  <a:lnTo>
                    <a:pt x="193" y="180"/>
                  </a:lnTo>
                  <a:lnTo>
                    <a:pt x="188" y="186"/>
                  </a:lnTo>
                  <a:lnTo>
                    <a:pt x="183" y="193"/>
                  </a:lnTo>
                  <a:lnTo>
                    <a:pt x="180" y="199"/>
                  </a:lnTo>
                  <a:lnTo>
                    <a:pt x="177" y="206"/>
                  </a:lnTo>
                  <a:lnTo>
                    <a:pt x="175" y="214"/>
                  </a:lnTo>
                  <a:lnTo>
                    <a:pt x="174" y="221"/>
                  </a:lnTo>
                  <a:lnTo>
                    <a:pt x="174" y="230"/>
                  </a:lnTo>
                  <a:lnTo>
                    <a:pt x="174" y="237"/>
                  </a:lnTo>
                  <a:lnTo>
                    <a:pt x="175" y="244"/>
                  </a:lnTo>
                  <a:lnTo>
                    <a:pt x="177" y="251"/>
                  </a:lnTo>
                  <a:lnTo>
                    <a:pt x="180" y="258"/>
                  </a:lnTo>
                  <a:lnTo>
                    <a:pt x="182" y="265"/>
                  </a:lnTo>
                  <a:lnTo>
                    <a:pt x="187" y="270"/>
                  </a:lnTo>
                  <a:lnTo>
                    <a:pt x="192" y="276"/>
                  </a:lnTo>
                  <a:lnTo>
                    <a:pt x="196" y="282"/>
                  </a:lnTo>
                  <a:lnTo>
                    <a:pt x="205" y="289"/>
                  </a:lnTo>
                  <a:lnTo>
                    <a:pt x="217" y="296"/>
                  </a:lnTo>
                  <a:lnTo>
                    <a:pt x="230" y="303"/>
                  </a:lnTo>
                  <a:lnTo>
                    <a:pt x="246" y="310"/>
                  </a:lnTo>
                  <a:lnTo>
                    <a:pt x="265" y="317"/>
                  </a:lnTo>
                  <a:lnTo>
                    <a:pt x="287" y="325"/>
                  </a:lnTo>
                  <a:lnTo>
                    <a:pt x="311" y="332"/>
                  </a:lnTo>
                  <a:lnTo>
                    <a:pt x="338" y="339"/>
                  </a:lnTo>
                  <a:lnTo>
                    <a:pt x="390" y="355"/>
                  </a:lnTo>
                  <a:lnTo>
                    <a:pt x="435" y="371"/>
                  </a:lnTo>
                  <a:lnTo>
                    <a:pt x="454" y="378"/>
                  </a:lnTo>
                  <a:lnTo>
                    <a:pt x="472" y="386"/>
                  </a:lnTo>
                  <a:lnTo>
                    <a:pt x="489" y="394"/>
                  </a:lnTo>
                  <a:lnTo>
                    <a:pt x="503" y="402"/>
                  </a:lnTo>
                  <a:lnTo>
                    <a:pt x="519" y="411"/>
                  </a:lnTo>
                  <a:lnTo>
                    <a:pt x="532" y="423"/>
                  </a:lnTo>
                  <a:lnTo>
                    <a:pt x="545" y="434"/>
                  </a:lnTo>
                  <a:lnTo>
                    <a:pt x="558" y="447"/>
                  </a:lnTo>
                  <a:lnTo>
                    <a:pt x="602" y="721"/>
                  </a:lnTo>
                  <a:lnTo>
                    <a:pt x="597" y="733"/>
                  </a:lnTo>
                  <a:lnTo>
                    <a:pt x="592" y="744"/>
                  </a:lnTo>
                  <a:lnTo>
                    <a:pt x="587" y="755"/>
                  </a:lnTo>
                  <a:lnTo>
                    <a:pt x="582" y="767"/>
                  </a:lnTo>
                  <a:lnTo>
                    <a:pt x="573" y="779"/>
                  </a:lnTo>
                  <a:lnTo>
                    <a:pt x="566" y="792"/>
                  </a:lnTo>
                  <a:lnTo>
                    <a:pt x="557" y="802"/>
                  </a:lnTo>
                  <a:lnTo>
                    <a:pt x="548" y="813"/>
                  </a:lnTo>
                  <a:lnTo>
                    <a:pt x="542" y="809"/>
                  </a:lnTo>
                  <a:lnTo>
                    <a:pt x="536" y="806"/>
                  </a:lnTo>
                  <a:lnTo>
                    <a:pt x="535" y="806"/>
                  </a:lnTo>
                  <a:lnTo>
                    <a:pt x="535" y="805"/>
                  </a:lnTo>
                  <a:lnTo>
                    <a:pt x="534" y="805"/>
                  </a:lnTo>
                  <a:lnTo>
                    <a:pt x="534" y="805"/>
                  </a:lnTo>
                  <a:lnTo>
                    <a:pt x="533" y="803"/>
                  </a:lnTo>
                  <a:lnTo>
                    <a:pt x="532" y="803"/>
                  </a:lnTo>
                  <a:lnTo>
                    <a:pt x="532" y="803"/>
                  </a:lnTo>
                  <a:lnTo>
                    <a:pt x="530" y="803"/>
                  </a:lnTo>
                  <a:lnTo>
                    <a:pt x="530" y="803"/>
                  </a:lnTo>
                  <a:lnTo>
                    <a:pt x="529" y="802"/>
                  </a:lnTo>
                  <a:lnTo>
                    <a:pt x="529" y="802"/>
                  </a:lnTo>
                  <a:lnTo>
                    <a:pt x="528" y="802"/>
                  </a:lnTo>
                  <a:lnTo>
                    <a:pt x="528" y="802"/>
                  </a:lnTo>
                  <a:lnTo>
                    <a:pt x="527" y="800"/>
                  </a:lnTo>
                  <a:lnTo>
                    <a:pt x="527" y="800"/>
                  </a:lnTo>
                  <a:lnTo>
                    <a:pt x="527" y="800"/>
                  </a:lnTo>
                  <a:lnTo>
                    <a:pt x="527" y="800"/>
                  </a:lnTo>
                  <a:lnTo>
                    <a:pt x="526" y="800"/>
                  </a:lnTo>
                  <a:lnTo>
                    <a:pt x="524" y="800"/>
                  </a:lnTo>
                  <a:lnTo>
                    <a:pt x="524" y="800"/>
                  </a:lnTo>
                  <a:lnTo>
                    <a:pt x="524" y="799"/>
                  </a:lnTo>
                  <a:lnTo>
                    <a:pt x="523" y="799"/>
                  </a:lnTo>
                  <a:lnTo>
                    <a:pt x="522" y="799"/>
                  </a:lnTo>
                  <a:lnTo>
                    <a:pt x="522" y="799"/>
                  </a:lnTo>
                  <a:lnTo>
                    <a:pt x="521" y="798"/>
                  </a:lnTo>
                  <a:lnTo>
                    <a:pt x="520" y="798"/>
                  </a:lnTo>
                  <a:lnTo>
                    <a:pt x="520" y="798"/>
                  </a:lnTo>
                  <a:lnTo>
                    <a:pt x="519" y="798"/>
                  </a:lnTo>
                  <a:lnTo>
                    <a:pt x="519" y="796"/>
                  </a:lnTo>
                  <a:lnTo>
                    <a:pt x="519" y="796"/>
                  </a:lnTo>
                  <a:lnTo>
                    <a:pt x="519" y="796"/>
                  </a:lnTo>
                  <a:lnTo>
                    <a:pt x="519" y="796"/>
                  </a:lnTo>
                  <a:lnTo>
                    <a:pt x="517" y="796"/>
                  </a:lnTo>
                  <a:lnTo>
                    <a:pt x="516" y="796"/>
                  </a:lnTo>
                  <a:lnTo>
                    <a:pt x="516" y="795"/>
                  </a:lnTo>
                  <a:lnTo>
                    <a:pt x="514" y="795"/>
                  </a:lnTo>
                  <a:lnTo>
                    <a:pt x="511" y="793"/>
                  </a:lnTo>
                  <a:lnTo>
                    <a:pt x="494" y="786"/>
                  </a:lnTo>
                  <a:lnTo>
                    <a:pt x="476" y="779"/>
                  </a:lnTo>
                  <a:lnTo>
                    <a:pt x="458" y="774"/>
                  </a:lnTo>
                  <a:lnTo>
                    <a:pt x="439" y="769"/>
                  </a:lnTo>
                  <a:lnTo>
                    <a:pt x="419" y="767"/>
                  </a:lnTo>
                  <a:lnTo>
                    <a:pt x="399" y="764"/>
                  </a:lnTo>
                  <a:lnTo>
                    <a:pt x="378" y="762"/>
                  </a:lnTo>
                  <a:lnTo>
                    <a:pt x="357" y="761"/>
                  </a:lnTo>
                  <a:lnTo>
                    <a:pt x="334" y="762"/>
                  </a:lnTo>
                  <a:lnTo>
                    <a:pt x="312" y="764"/>
                  </a:lnTo>
                  <a:lnTo>
                    <a:pt x="290" y="767"/>
                  </a:lnTo>
                  <a:lnTo>
                    <a:pt x="269" y="771"/>
                  </a:lnTo>
                  <a:lnTo>
                    <a:pt x="248" y="776"/>
                  </a:lnTo>
                  <a:lnTo>
                    <a:pt x="227" y="782"/>
                  </a:lnTo>
                  <a:lnTo>
                    <a:pt x="208" y="789"/>
                  </a:lnTo>
                  <a:lnTo>
                    <a:pt x="189" y="799"/>
                  </a:lnTo>
                  <a:lnTo>
                    <a:pt x="189" y="798"/>
                  </a:lnTo>
                  <a:lnTo>
                    <a:pt x="189" y="799"/>
                  </a:lnTo>
                  <a:lnTo>
                    <a:pt x="188" y="799"/>
                  </a:lnTo>
                  <a:lnTo>
                    <a:pt x="188" y="799"/>
                  </a:lnTo>
                  <a:lnTo>
                    <a:pt x="187" y="799"/>
                  </a:lnTo>
                  <a:lnTo>
                    <a:pt x="187" y="799"/>
                  </a:lnTo>
                  <a:lnTo>
                    <a:pt x="186" y="800"/>
                  </a:lnTo>
                  <a:lnTo>
                    <a:pt x="186" y="800"/>
                  </a:lnTo>
                  <a:lnTo>
                    <a:pt x="185" y="800"/>
                  </a:lnTo>
                  <a:lnTo>
                    <a:pt x="183" y="802"/>
                  </a:lnTo>
                  <a:lnTo>
                    <a:pt x="183" y="802"/>
                  </a:lnTo>
                  <a:lnTo>
                    <a:pt x="182" y="802"/>
                  </a:lnTo>
                  <a:lnTo>
                    <a:pt x="182" y="802"/>
                  </a:lnTo>
                  <a:lnTo>
                    <a:pt x="182" y="802"/>
                  </a:lnTo>
                  <a:lnTo>
                    <a:pt x="182" y="802"/>
                  </a:lnTo>
                  <a:lnTo>
                    <a:pt x="181" y="803"/>
                  </a:lnTo>
                  <a:lnTo>
                    <a:pt x="181" y="803"/>
                  </a:lnTo>
                  <a:lnTo>
                    <a:pt x="180" y="803"/>
                  </a:lnTo>
                  <a:lnTo>
                    <a:pt x="179" y="805"/>
                  </a:lnTo>
                  <a:lnTo>
                    <a:pt x="179" y="805"/>
                  </a:lnTo>
                  <a:lnTo>
                    <a:pt x="177" y="805"/>
                  </a:lnTo>
                  <a:lnTo>
                    <a:pt x="176" y="805"/>
                  </a:lnTo>
                  <a:lnTo>
                    <a:pt x="176" y="806"/>
                  </a:lnTo>
                  <a:lnTo>
                    <a:pt x="175" y="806"/>
                  </a:lnTo>
                  <a:lnTo>
                    <a:pt x="175" y="806"/>
                  </a:lnTo>
                  <a:lnTo>
                    <a:pt x="175" y="806"/>
                  </a:lnTo>
                  <a:lnTo>
                    <a:pt x="173" y="807"/>
                  </a:lnTo>
                  <a:lnTo>
                    <a:pt x="172" y="809"/>
                  </a:lnTo>
                  <a:lnTo>
                    <a:pt x="172" y="809"/>
                  </a:lnTo>
                  <a:lnTo>
                    <a:pt x="170" y="809"/>
                  </a:lnTo>
                  <a:lnTo>
                    <a:pt x="170" y="809"/>
                  </a:lnTo>
                  <a:lnTo>
                    <a:pt x="169" y="810"/>
                  </a:lnTo>
                  <a:lnTo>
                    <a:pt x="169" y="810"/>
                  </a:lnTo>
                  <a:lnTo>
                    <a:pt x="168" y="810"/>
                  </a:lnTo>
                  <a:lnTo>
                    <a:pt x="168" y="810"/>
                  </a:lnTo>
                  <a:lnTo>
                    <a:pt x="167" y="812"/>
                  </a:lnTo>
                  <a:lnTo>
                    <a:pt x="167" y="812"/>
                  </a:lnTo>
                  <a:lnTo>
                    <a:pt x="166" y="812"/>
                  </a:lnTo>
                  <a:lnTo>
                    <a:pt x="164" y="813"/>
                  </a:lnTo>
                  <a:lnTo>
                    <a:pt x="163" y="813"/>
                  </a:lnTo>
                  <a:lnTo>
                    <a:pt x="163" y="815"/>
                  </a:lnTo>
                  <a:lnTo>
                    <a:pt x="163" y="815"/>
                  </a:lnTo>
                  <a:lnTo>
                    <a:pt x="162" y="815"/>
                  </a:lnTo>
                  <a:lnTo>
                    <a:pt x="162" y="815"/>
                  </a:lnTo>
                  <a:lnTo>
                    <a:pt x="161" y="815"/>
                  </a:lnTo>
                  <a:lnTo>
                    <a:pt x="161" y="816"/>
                  </a:lnTo>
                  <a:lnTo>
                    <a:pt x="160" y="816"/>
                  </a:lnTo>
                  <a:lnTo>
                    <a:pt x="158" y="816"/>
                  </a:lnTo>
                  <a:lnTo>
                    <a:pt x="158" y="817"/>
                  </a:lnTo>
                  <a:lnTo>
                    <a:pt x="157" y="817"/>
                  </a:lnTo>
                  <a:lnTo>
                    <a:pt x="157" y="817"/>
                  </a:lnTo>
                  <a:lnTo>
                    <a:pt x="155" y="819"/>
                  </a:lnTo>
                  <a:lnTo>
                    <a:pt x="153" y="820"/>
                  </a:lnTo>
                  <a:lnTo>
                    <a:pt x="153" y="822"/>
                  </a:lnTo>
                  <a:lnTo>
                    <a:pt x="151" y="822"/>
                  </a:lnTo>
                  <a:lnTo>
                    <a:pt x="150" y="822"/>
                  </a:lnTo>
                  <a:lnTo>
                    <a:pt x="150" y="823"/>
                  </a:lnTo>
                  <a:lnTo>
                    <a:pt x="150" y="823"/>
                  </a:lnTo>
                  <a:lnTo>
                    <a:pt x="149" y="823"/>
                  </a:lnTo>
                  <a:lnTo>
                    <a:pt x="148" y="824"/>
                  </a:lnTo>
                  <a:lnTo>
                    <a:pt x="148" y="824"/>
                  </a:lnTo>
                  <a:lnTo>
                    <a:pt x="147" y="826"/>
                  </a:lnTo>
                  <a:lnTo>
                    <a:pt x="147" y="826"/>
                  </a:lnTo>
                  <a:lnTo>
                    <a:pt x="147" y="826"/>
                  </a:lnTo>
                  <a:lnTo>
                    <a:pt x="145" y="826"/>
                  </a:lnTo>
                  <a:lnTo>
                    <a:pt x="145" y="826"/>
                  </a:lnTo>
                  <a:lnTo>
                    <a:pt x="144" y="827"/>
                  </a:lnTo>
                  <a:lnTo>
                    <a:pt x="144" y="827"/>
                  </a:lnTo>
                  <a:lnTo>
                    <a:pt x="143" y="827"/>
                  </a:lnTo>
                  <a:lnTo>
                    <a:pt x="143" y="829"/>
                  </a:lnTo>
                  <a:lnTo>
                    <a:pt x="142" y="829"/>
                  </a:lnTo>
                  <a:lnTo>
                    <a:pt x="142" y="829"/>
                  </a:lnTo>
                  <a:lnTo>
                    <a:pt x="141" y="830"/>
                  </a:lnTo>
                  <a:lnTo>
                    <a:pt x="139" y="831"/>
                  </a:lnTo>
                  <a:lnTo>
                    <a:pt x="137" y="833"/>
                  </a:lnTo>
                  <a:lnTo>
                    <a:pt x="137" y="833"/>
                  </a:lnTo>
                  <a:lnTo>
                    <a:pt x="136" y="833"/>
                  </a:lnTo>
                  <a:lnTo>
                    <a:pt x="136" y="834"/>
                  </a:lnTo>
                  <a:lnTo>
                    <a:pt x="135" y="834"/>
                  </a:lnTo>
                  <a:lnTo>
                    <a:pt x="135" y="836"/>
                  </a:lnTo>
                  <a:lnTo>
                    <a:pt x="134" y="836"/>
                  </a:lnTo>
                  <a:lnTo>
                    <a:pt x="132" y="836"/>
                  </a:lnTo>
                  <a:lnTo>
                    <a:pt x="132" y="837"/>
                  </a:lnTo>
                  <a:lnTo>
                    <a:pt x="131" y="837"/>
                  </a:lnTo>
                  <a:lnTo>
                    <a:pt x="131" y="838"/>
                  </a:lnTo>
                  <a:lnTo>
                    <a:pt x="130" y="838"/>
                  </a:lnTo>
                  <a:lnTo>
                    <a:pt x="130" y="838"/>
                  </a:lnTo>
                  <a:lnTo>
                    <a:pt x="129" y="840"/>
                  </a:lnTo>
                  <a:lnTo>
                    <a:pt x="128" y="840"/>
                  </a:lnTo>
                  <a:lnTo>
                    <a:pt x="128" y="841"/>
                  </a:lnTo>
                  <a:lnTo>
                    <a:pt x="125" y="843"/>
                  </a:lnTo>
                  <a:lnTo>
                    <a:pt x="123" y="846"/>
                  </a:lnTo>
                  <a:lnTo>
                    <a:pt x="107" y="833"/>
                  </a:lnTo>
                  <a:lnTo>
                    <a:pt x="92" y="819"/>
                  </a:lnTo>
                  <a:lnTo>
                    <a:pt x="82" y="810"/>
                  </a:lnTo>
                  <a:lnTo>
                    <a:pt x="74" y="799"/>
                  </a:lnTo>
                  <a:lnTo>
                    <a:pt x="66" y="789"/>
                  </a:lnTo>
                  <a:lnTo>
                    <a:pt x="57" y="776"/>
                  </a:lnTo>
                  <a:lnTo>
                    <a:pt x="50" y="765"/>
                  </a:lnTo>
                  <a:lnTo>
                    <a:pt x="43" y="752"/>
                  </a:lnTo>
                  <a:lnTo>
                    <a:pt x="36" y="740"/>
                  </a:lnTo>
                  <a:lnTo>
                    <a:pt x="30" y="726"/>
                  </a:lnTo>
                  <a:lnTo>
                    <a:pt x="25" y="712"/>
                  </a:lnTo>
                  <a:lnTo>
                    <a:pt x="19" y="698"/>
                  </a:lnTo>
                  <a:lnTo>
                    <a:pt x="15" y="682"/>
                  </a:lnTo>
                  <a:lnTo>
                    <a:pt x="11" y="667"/>
                  </a:lnTo>
                  <a:lnTo>
                    <a:pt x="4" y="634"/>
                  </a:lnTo>
                  <a:lnTo>
                    <a:pt x="0" y="599"/>
                  </a:lnTo>
                  <a:close/>
                  <a:moveTo>
                    <a:pt x="557" y="118"/>
                  </a:moveTo>
                  <a:lnTo>
                    <a:pt x="565" y="134"/>
                  </a:lnTo>
                  <a:lnTo>
                    <a:pt x="572" y="149"/>
                  </a:lnTo>
                  <a:lnTo>
                    <a:pt x="579" y="166"/>
                  </a:lnTo>
                  <a:lnTo>
                    <a:pt x="585" y="184"/>
                  </a:lnTo>
                  <a:lnTo>
                    <a:pt x="589" y="203"/>
                  </a:lnTo>
                  <a:lnTo>
                    <a:pt x="592" y="221"/>
                  </a:lnTo>
                  <a:lnTo>
                    <a:pt x="595" y="241"/>
                  </a:lnTo>
                  <a:lnTo>
                    <a:pt x="596" y="262"/>
                  </a:lnTo>
                  <a:lnTo>
                    <a:pt x="580" y="263"/>
                  </a:lnTo>
                  <a:lnTo>
                    <a:pt x="557" y="118"/>
                  </a:lnTo>
                  <a:close/>
                  <a:moveTo>
                    <a:pt x="498" y="853"/>
                  </a:moveTo>
                  <a:lnTo>
                    <a:pt x="489" y="858"/>
                  </a:lnTo>
                  <a:lnTo>
                    <a:pt x="478" y="864"/>
                  </a:lnTo>
                  <a:lnTo>
                    <a:pt x="461" y="871"/>
                  </a:lnTo>
                  <a:lnTo>
                    <a:pt x="444" y="878"/>
                  </a:lnTo>
                  <a:lnTo>
                    <a:pt x="425" y="882"/>
                  </a:lnTo>
                  <a:lnTo>
                    <a:pt x="404" y="888"/>
                  </a:lnTo>
                  <a:lnTo>
                    <a:pt x="383" y="891"/>
                  </a:lnTo>
                  <a:lnTo>
                    <a:pt x="360" y="893"/>
                  </a:lnTo>
                  <a:lnTo>
                    <a:pt x="338" y="895"/>
                  </a:lnTo>
                  <a:lnTo>
                    <a:pt x="313" y="895"/>
                  </a:lnTo>
                  <a:lnTo>
                    <a:pt x="294" y="895"/>
                  </a:lnTo>
                  <a:lnTo>
                    <a:pt x="276" y="893"/>
                  </a:lnTo>
                  <a:lnTo>
                    <a:pt x="258" y="892"/>
                  </a:lnTo>
                  <a:lnTo>
                    <a:pt x="242" y="889"/>
                  </a:lnTo>
                  <a:lnTo>
                    <a:pt x="225" y="886"/>
                  </a:lnTo>
                  <a:lnTo>
                    <a:pt x="208" y="884"/>
                  </a:lnTo>
                  <a:lnTo>
                    <a:pt x="193" y="879"/>
                  </a:lnTo>
                  <a:lnTo>
                    <a:pt x="179" y="874"/>
                  </a:lnTo>
                  <a:lnTo>
                    <a:pt x="183" y="869"/>
                  </a:lnTo>
                  <a:lnTo>
                    <a:pt x="188" y="867"/>
                  </a:lnTo>
                  <a:lnTo>
                    <a:pt x="189" y="867"/>
                  </a:lnTo>
                  <a:lnTo>
                    <a:pt x="191" y="865"/>
                  </a:lnTo>
                  <a:lnTo>
                    <a:pt x="193" y="864"/>
                  </a:lnTo>
                  <a:lnTo>
                    <a:pt x="193" y="864"/>
                  </a:lnTo>
                  <a:lnTo>
                    <a:pt x="193" y="864"/>
                  </a:lnTo>
                  <a:lnTo>
                    <a:pt x="193" y="864"/>
                  </a:lnTo>
                  <a:lnTo>
                    <a:pt x="193" y="864"/>
                  </a:lnTo>
                  <a:lnTo>
                    <a:pt x="194" y="864"/>
                  </a:lnTo>
                  <a:lnTo>
                    <a:pt x="195" y="862"/>
                  </a:lnTo>
                  <a:lnTo>
                    <a:pt x="498" y="853"/>
                  </a:lnTo>
                  <a:close/>
                  <a:moveTo>
                    <a:pt x="205" y="858"/>
                  </a:moveTo>
                  <a:lnTo>
                    <a:pt x="205" y="857"/>
                  </a:lnTo>
                  <a:lnTo>
                    <a:pt x="206" y="857"/>
                  </a:lnTo>
                  <a:lnTo>
                    <a:pt x="207" y="855"/>
                  </a:lnTo>
                  <a:lnTo>
                    <a:pt x="207" y="855"/>
                  </a:lnTo>
                  <a:lnTo>
                    <a:pt x="208" y="855"/>
                  </a:lnTo>
                  <a:lnTo>
                    <a:pt x="208" y="855"/>
                  </a:lnTo>
                  <a:lnTo>
                    <a:pt x="208" y="855"/>
                  </a:lnTo>
                  <a:lnTo>
                    <a:pt x="210" y="855"/>
                  </a:lnTo>
                  <a:lnTo>
                    <a:pt x="210" y="855"/>
                  </a:lnTo>
                  <a:lnTo>
                    <a:pt x="226" y="847"/>
                  </a:lnTo>
                  <a:lnTo>
                    <a:pt x="243" y="841"/>
                  </a:lnTo>
                  <a:lnTo>
                    <a:pt x="259" y="836"/>
                  </a:lnTo>
                  <a:lnTo>
                    <a:pt x="278" y="831"/>
                  </a:lnTo>
                  <a:lnTo>
                    <a:pt x="296" y="827"/>
                  </a:lnTo>
                  <a:lnTo>
                    <a:pt x="317" y="824"/>
                  </a:lnTo>
                  <a:lnTo>
                    <a:pt x="337" y="823"/>
                  </a:lnTo>
                  <a:lnTo>
                    <a:pt x="357" y="823"/>
                  </a:lnTo>
                  <a:lnTo>
                    <a:pt x="376" y="823"/>
                  </a:lnTo>
                  <a:lnTo>
                    <a:pt x="394" y="824"/>
                  </a:lnTo>
                  <a:lnTo>
                    <a:pt x="412" y="827"/>
                  </a:lnTo>
                  <a:lnTo>
                    <a:pt x="429" y="830"/>
                  </a:lnTo>
                  <a:lnTo>
                    <a:pt x="446" y="834"/>
                  </a:lnTo>
                  <a:lnTo>
                    <a:pt x="461" y="838"/>
                  </a:lnTo>
                  <a:lnTo>
                    <a:pt x="478" y="844"/>
                  </a:lnTo>
                  <a:lnTo>
                    <a:pt x="492" y="851"/>
                  </a:lnTo>
                  <a:lnTo>
                    <a:pt x="494" y="851"/>
                  </a:lnTo>
                  <a:lnTo>
                    <a:pt x="495" y="851"/>
                  </a:lnTo>
                  <a:lnTo>
                    <a:pt x="495" y="851"/>
                  </a:lnTo>
                  <a:lnTo>
                    <a:pt x="495" y="851"/>
                  </a:lnTo>
                  <a:lnTo>
                    <a:pt x="495" y="851"/>
                  </a:lnTo>
                  <a:lnTo>
                    <a:pt x="495" y="851"/>
                  </a:lnTo>
                  <a:lnTo>
                    <a:pt x="495" y="851"/>
                  </a:lnTo>
                  <a:lnTo>
                    <a:pt x="495" y="851"/>
                  </a:lnTo>
                  <a:lnTo>
                    <a:pt x="495" y="851"/>
                  </a:lnTo>
                  <a:lnTo>
                    <a:pt x="495" y="851"/>
                  </a:lnTo>
                  <a:lnTo>
                    <a:pt x="496" y="851"/>
                  </a:lnTo>
                  <a:lnTo>
                    <a:pt x="496" y="851"/>
                  </a:lnTo>
                  <a:lnTo>
                    <a:pt x="496" y="851"/>
                  </a:lnTo>
                  <a:lnTo>
                    <a:pt x="496" y="851"/>
                  </a:lnTo>
                  <a:lnTo>
                    <a:pt x="496" y="853"/>
                  </a:lnTo>
                  <a:lnTo>
                    <a:pt x="496" y="853"/>
                  </a:lnTo>
                  <a:lnTo>
                    <a:pt x="497" y="853"/>
                  </a:lnTo>
                  <a:lnTo>
                    <a:pt x="498" y="853"/>
                  </a:lnTo>
                  <a:lnTo>
                    <a:pt x="205" y="85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46" name="Freeform 27"/>
            <p:cNvSpPr>
              <a:spLocks/>
            </p:cNvSpPr>
            <p:nvPr/>
          </p:nvSpPr>
          <p:spPr bwMode="auto">
            <a:xfrm>
              <a:off x="12408344" y="1021968"/>
              <a:ext cx="4950740" cy="3870850"/>
            </a:xfrm>
            <a:custGeom>
              <a:avLst/>
              <a:gdLst>
                <a:gd name="T0" fmla="*/ 126 w 793"/>
                <a:gd name="T1" fmla="*/ 772 h 772"/>
                <a:gd name="T2" fmla="*/ 3 w 793"/>
                <a:gd name="T3" fmla="*/ 13 h 772"/>
                <a:gd name="T4" fmla="*/ 0 w 793"/>
                <a:gd name="T5" fmla="*/ 0 h 772"/>
                <a:gd name="T6" fmla="*/ 11 w 793"/>
                <a:gd name="T7" fmla="*/ 0 h 772"/>
                <a:gd name="T8" fmla="*/ 132 w 793"/>
                <a:gd name="T9" fmla="*/ 0 h 772"/>
                <a:gd name="T10" fmla="*/ 139 w 793"/>
                <a:gd name="T11" fmla="*/ 0 h 772"/>
                <a:gd name="T12" fmla="*/ 141 w 793"/>
                <a:gd name="T13" fmla="*/ 8 h 772"/>
                <a:gd name="T14" fmla="*/ 223 w 793"/>
                <a:gd name="T15" fmla="*/ 551 h 772"/>
                <a:gd name="T16" fmla="*/ 320 w 793"/>
                <a:gd name="T17" fmla="*/ 8 h 772"/>
                <a:gd name="T18" fmla="*/ 321 w 793"/>
                <a:gd name="T19" fmla="*/ 0 h 772"/>
                <a:gd name="T20" fmla="*/ 328 w 793"/>
                <a:gd name="T21" fmla="*/ 0 h 772"/>
                <a:gd name="T22" fmla="*/ 470 w 793"/>
                <a:gd name="T23" fmla="*/ 0 h 772"/>
                <a:gd name="T24" fmla="*/ 477 w 793"/>
                <a:gd name="T25" fmla="*/ 0 h 772"/>
                <a:gd name="T26" fmla="*/ 478 w 793"/>
                <a:gd name="T27" fmla="*/ 8 h 772"/>
                <a:gd name="T28" fmla="*/ 572 w 793"/>
                <a:gd name="T29" fmla="*/ 560 h 772"/>
                <a:gd name="T30" fmla="*/ 654 w 793"/>
                <a:gd name="T31" fmla="*/ 8 h 772"/>
                <a:gd name="T32" fmla="*/ 656 w 793"/>
                <a:gd name="T33" fmla="*/ 0 h 772"/>
                <a:gd name="T34" fmla="*/ 664 w 793"/>
                <a:gd name="T35" fmla="*/ 0 h 772"/>
                <a:gd name="T36" fmla="*/ 782 w 793"/>
                <a:gd name="T37" fmla="*/ 0 h 772"/>
                <a:gd name="T38" fmla="*/ 793 w 793"/>
                <a:gd name="T39" fmla="*/ 0 h 772"/>
                <a:gd name="T40" fmla="*/ 791 w 793"/>
                <a:gd name="T41" fmla="*/ 13 h 772"/>
                <a:gd name="T42" fmla="*/ 666 w 793"/>
                <a:gd name="T43" fmla="*/ 772 h 772"/>
                <a:gd name="T44" fmla="*/ 486 w 793"/>
                <a:gd name="T45" fmla="*/ 772 h 772"/>
                <a:gd name="T46" fmla="*/ 397 w 793"/>
                <a:gd name="T47" fmla="*/ 278 h 772"/>
                <a:gd name="T48" fmla="*/ 307 w 793"/>
                <a:gd name="T49" fmla="*/ 772 h 772"/>
                <a:gd name="T50" fmla="*/ 126 w 793"/>
                <a:gd name="T51" fmla="*/ 772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3" h="772">
                  <a:moveTo>
                    <a:pt x="126" y="772"/>
                  </a:moveTo>
                  <a:lnTo>
                    <a:pt x="3" y="13"/>
                  </a:lnTo>
                  <a:lnTo>
                    <a:pt x="0" y="0"/>
                  </a:lnTo>
                  <a:lnTo>
                    <a:pt x="11" y="0"/>
                  </a:lnTo>
                  <a:lnTo>
                    <a:pt x="132" y="0"/>
                  </a:lnTo>
                  <a:lnTo>
                    <a:pt x="139" y="0"/>
                  </a:lnTo>
                  <a:lnTo>
                    <a:pt x="141" y="8"/>
                  </a:lnTo>
                  <a:lnTo>
                    <a:pt x="223" y="551"/>
                  </a:lnTo>
                  <a:lnTo>
                    <a:pt x="320" y="8"/>
                  </a:lnTo>
                  <a:lnTo>
                    <a:pt x="321" y="0"/>
                  </a:lnTo>
                  <a:lnTo>
                    <a:pt x="328" y="0"/>
                  </a:lnTo>
                  <a:lnTo>
                    <a:pt x="470" y="0"/>
                  </a:lnTo>
                  <a:lnTo>
                    <a:pt x="477" y="0"/>
                  </a:lnTo>
                  <a:lnTo>
                    <a:pt x="478" y="8"/>
                  </a:lnTo>
                  <a:lnTo>
                    <a:pt x="572" y="560"/>
                  </a:lnTo>
                  <a:lnTo>
                    <a:pt x="654" y="8"/>
                  </a:lnTo>
                  <a:lnTo>
                    <a:pt x="656" y="0"/>
                  </a:lnTo>
                  <a:lnTo>
                    <a:pt x="664" y="0"/>
                  </a:lnTo>
                  <a:lnTo>
                    <a:pt x="782" y="0"/>
                  </a:lnTo>
                  <a:lnTo>
                    <a:pt x="793" y="0"/>
                  </a:lnTo>
                  <a:lnTo>
                    <a:pt x="791" y="13"/>
                  </a:lnTo>
                  <a:lnTo>
                    <a:pt x="666" y="772"/>
                  </a:lnTo>
                  <a:lnTo>
                    <a:pt x="486" y="772"/>
                  </a:lnTo>
                  <a:lnTo>
                    <a:pt x="397" y="278"/>
                  </a:lnTo>
                  <a:lnTo>
                    <a:pt x="307" y="772"/>
                  </a:lnTo>
                  <a:lnTo>
                    <a:pt x="126" y="77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7" name="Freeform 28"/>
            <p:cNvSpPr>
              <a:spLocks/>
            </p:cNvSpPr>
            <p:nvPr/>
          </p:nvSpPr>
          <p:spPr bwMode="auto">
            <a:xfrm>
              <a:off x="13120963" y="5058492"/>
              <a:ext cx="3638055" cy="4337757"/>
            </a:xfrm>
            <a:custGeom>
              <a:avLst/>
              <a:gdLst>
                <a:gd name="T0" fmla="*/ 216 w 580"/>
                <a:gd name="T1" fmla="*/ 866 h 866"/>
                <a:gd name="T2" fmla="*/ 216 w 580"/>
                <a:gd name="T3" fmla="*/ 147 h 866"/>
                <a:gd name="T4" fmla="*/ 49 w 580"/>
                <a:gd name="T5" fmla="*/ 147 h 866"/>
                <a:gd name="T6" fmla="*/ 40 w 580"/>
                <a:gd name="T7" fmla="*/ 133 h 866"/>
                <a:gd name="T8" fmla="*/ 33 w 580"/>
                <a:gd name="T9" fmla="*/ 120 h 866"/>
                <a:gd name="T10" fmla="*/ 20 w 580"/>
                <a:gd name="T11" fmla="*/ 101 h 866"/>
                <a:gd name="T12" fmla="*/ 6 w 580"/>
                <a:gd name="T13" fmla="*/ 82 h 866"/>
                <a:gd name="T14" fmla="*/ 6 w 580"/>
                <a:gd name="T15" fmla="*/ 82 h 866"/>
                <a:gd name="T16" fmla="*/ 6 w 580"/>
                <a:gd name="T17" fmla="*/ 82 h 866"/>
                <a:gd name="T18" fmla="*/ 6 w 580"/>
                <a:gd name="T19" fmla="*/ 82 h 866"/>
                <a:gd name="T20" fmla="*/ 6 w 580"/>
                <a:gd name="T21" fmla="*/ 82 h 866"/>
                <a:gd name="T22" fmla="*/ 6 w 580"/>
                <a:gd name="T23" fmla="*/ 82 h 866"/>
                <a:gd name="T24" fmla="*/ 2 w 580"/>
                <a:gd name="T25" fmla="*/ 79 h 866"/>
                <a:gd name="T26" fmla="*/ 0 w 580"/>
                <a:gd name="T27" fmla="*/ 75 h 866"/>
                <a:gd name="T28" fmla="*/ 0 w 580"/>
                <a:gd name="T29" fmla="*/ 0 h 866"/>
                <a:gd name="T30" fmla="*/ 580 w 580"/>
                <a:gd name="T31" fmla="*/ 0 h 866"/>
                <a:gd name="T32" fmla="*/ 580 w 580"/>
                <a:gd name="T33" fmla="*/ 147 h 866"/>
                <a:gd name="T34" fmla="*/ 364 w 580"/>
                <a:gd name="T35" fmla="*/ 147 h 866"/>
                <a:gd name="T36" fmla="*/ 364 w 580"/>
                <a:gd name="T37" fmla="*/ 866 h 866"/>
                <a:gd name="T38" fmla="*/ 216 w 580"/>
                <a:gd name="T39" fmla="*/ 866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0" h="866">
                  <a:moveTo>
                    <a:pt x="216" y="866"/>
                  </a:moveTo>
                  <a:lnTo>
                    <a:pt x="216" y="147"/>
                  </a:lnTo>
                  <a:lnTo>
                    <a:pt x="49" y="147"/>
                  </a:lnTo>
                  <a:lnTo>
                    <a:pt x="40" y="133"/>
                  </a:lnTo>
                  <a:lnTo>
                    <a:pt x="33" y="120"/>
                  </a:lnTo>
                  <a:lnTo>
                    <a:pt x="20" y="101"/>
                  </a:lnTo>
                  <a:lnTo>
                    <a:pt x="6" y="82"/>
                  </a:lnTo>
                  <a:lnTo>
                    <a:pt x="6" y="82"/>
                  </a:lnTo>
                  <a:lnTo>
                    <a:pt x="6" y="82"/>
                  </a:lnTo>
                  <a:lnTo>
                    <a:pt x="6" y="82"/>
                  </a:lnTo>
                  <a:lnTo>
                    <a:pt x="6" y="82"/>
                  </a:lnTo>
                  <a:lnTo>
                    <a:pt x="6" y="82"/>
                  </a:lnTo>
                  <a:lnTo>
                    <a:pt x="2" y="79"/>
                  </a:lnTo>
                  <a:lnTo>
                    <a:pt x="0" y="75"/>
                  </a:lnTo>
                  <a:lnTo>
                    <a:pt x="0" y="0"/>
                  </a:lnTo>
                  <a:lnTo>
                    <a:pt x="580" y="0"/>
                  </a:lnTo>
                  <a:lnTo>
                    <a:pt x="580" y="147"/>
                  </a:lnTo>
                  <a:lnTo>
                    <a:pt x="364" y="147"/>
                  </a:lnTo>
                  <a:lnTo>
                    <a:pt x="364" y="866"/>
                  </a:lnTo>
                  <a:lnTo>
                    <a:pt x="216" y="86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48" name="Freeform 29"/>
            <p:cNvSpPr>
              <a:spLocks noEditPoints="1"/>
            </p:cNvSpPr>
            <p:nvPr/>
          </p:nvSpPr>
          <p:spPr bwMode="auto">
            <a:xfrm>
              <a:off x="9220380" y="4983189"/>
              <a:ext cx="4425660" cy="4488373"/>
            </a:xfrm>
            <a:custGeom>
              <a:avLst/>
              <a:gdLst>
                <a:gd name="T0" fmla="*/ 5 w 708"/>
                <a:gd name="T1" fmla="*/ 359 h 895"/>
                <a:gd name="T2" fmla="*/ 26 w 708"/>
                <a:gd name="T3" fmla="*/ 254 h 895"/>
                <a:gd name="T4" fmla="*/ 55 w 708"/>
                <a:gd name="T5" fmla="*/ 183 h 895"/>
                <a:gd name="T6" fmla="*/ 91 w 708"/>
                <a:gd name="T7" fmla="*/ 125 h 895"/>
                <a:gd name="T8" fmla="*/ 135 w 708"/>
                <a:gd name="T9" fmla="*/ 77 h 895"/>
                <a:gd name="T10" fmla="*/ 183 w 708"/>
                <a:gd name="T11" fmla="*/ 41 h 895"/>
                <a:gd name="T12" fmla="*/ 250 w 708"/>
                <a:gd name="T13" fmla="*/ 14 h 895"/>
                <a:gd name="T14" fmla="*/ 332 w 708"/>
                <a:gd name="T15" fmla="*/ 1 h 895"/>
                <a:gd name="T16" fmla="*/ 411 w 708"/>
                <a:gd name="T17" fmla="*/ 4 h 895"/>
                <a:gd name="T18" fmla="*/ 482 w 708"/>
                <a:gd name="T19" fmla="*/ 23 h 895"/>
                <a:gd name="T20" fmla="*/ 544 w 708"/>
                <a:gd name="T21" fmla="*/ 56 h 895"/>
                <a:gd name="T22" fmla="*/ 599 w 708"/>
                <a:gd name="T23" fmla="*/ 104 h 895"/>
                <a:gd name="T24" fmla="*/ 644 w 708"/>
                <a:gd name="T25" fmla="*/ 166 h 895"/>
                <a:gd name="T26" fmla="*/ 677 w 708"/>
                <a:gd name="T27" fmla="*/ 241 h 895"/>
                <a:gd name="T28" fmla="*/ 699 w 708"/>
                <a:gd name="T29" fmla="*/ 326 h 895"/>
                <a:gd name="T30" fmla="*/ 707 w 708"/>
                <a:gd name="T31" fmla="*/ 423 h 895"/>
                <a:gd name="T32" fmla="*/ 705 w 708"/>
                <a:gd name="T33" fmla="*/ 524 h 895"/>
                <a:gd name="T34" fmla="*/ 689 w 708"/>
                <a:gd name="T35" fmla="*/ 615 h 895"/>
                <a:gd name="T36" fmla="*/ 663 w 708"/>
                <a:gd name="T37" fmla="*/ 693 h 895"/>
                <a:gd name="T38" fmla="*/ 624 w 708"/>
                <a:gd name="T39" fmla="*/ 761 h 895"/>
                <a:gd name="T40" fmla="*/ 574 w 708"/>
                <a:gd name="T41" fmla="*/ 817 h 895"/>
                <a:gd name="T42" fmla="*/ 516 w 708"/>
                <a:gd name="T43" fmla="*/ 857 h 895"/>
                <a:gd name="T44" fmla="*/ 449 w 708"/>
                <a:gd name="T45" fmla="*/ 884 h 895"/>
                <a:gd name="T46" fmla="*/ 375 w 708"/>
                <a:gd name="T47" fmla="*/ 895 h 895"/>
                <a:gd name="T48" fmla="*/ 296 w 708"/>
                <a:gd name="T49" fmla="*/ 891 h 895"/>
                <a:gd name="T50" fmla="*/ 226 w 708"/>
                <a:gd name="T51" fmla="*/ 872 h 895"/>
                <a:gd name="T52" fmla="*/ 163 w 708"/>
                <a:gd name="T53" fmla="*/ 840 h 895"/>
                <a:gd name="T54" fmla="*/ 108 w 708"/>
                <a:gd name="T55" fmla="*/ 792 h 895"/>
                <a:gd name="T56" fmla="*/ 64 w 708"/>
                <a:gd name="T57" fmla="*/ 730 h 895"/>
                <a:gd name="T58" fmla="*/ 31 w 708"/>
                <a:gd name="T59" fmla="*/ 657 h 895"/>
                <a:gd name="T60" fmla="*/ 9 w 708"/>
                <a:gd name="T61" fmla="*/ 574 h 895"/>
                <a:gd name="T62" fmla="*/ 1 w 708"/>
                <a:gd name="T63" fmla="*/ 478 h 895"/>
                <a:gd name="T64" fmla="*/ 156 w 708"/>
                <a:gd name="T65" fmla="*/ 516 h 895"/>
                <a:gd name="T66" fmla="*/ 184 w 708"/>
                <a:gd name="T67" fmla="*/ 627 h 895"/>
                <a:gd name="T68" fmla="*/ 209 w 708"/>
                <a:gd name="T69" fmla="*/ 669 h 895"/>
                <a:gd name="T70" fmla="*/ 274 w 708"/>
                <a:gd name="T71" fmla="*/ 727 h 895"/>
                <a:gd name="T72" fmla="*/ 354 w 708"/>
                <a:gd name="T73" fmla="*/ 746 h 895"/>
                <a:gd name="T74" fmla="*/ 435 w 708"/>
                <a:gd name="T75" fmla="*/ 727 h 895"/>
                <a:gd name="T76" fmla="*/ 499 w 708"/>
                <a:gd name="T77" fmla="*/ 671 h 895"/>
                <a:gd name="T78" fmla="*/ 524 w 708"/>
                <a:gd name="T79" fmla="*/ 629 h 895"/>
                <a:gd name="T80" fmla="*/ 553 w 708"/>
                <a:gd name="T81" fmla="*/ 516 h 895"/>
                <a:gd name="T82" fmla="*/ 553 w 708"/>
                <a:gd name="T83" fmla="*/ 375 h 895"/>
                <a:gd name="T84" fmla="*/ 525 w 708"/>
                <a:gd name="T85" fmla="*/ 264 h 895"/>
                <a:gd name="T86" fmla="*/ 500 w 708"/>
                <a:gd name="T87" fmla="*/ 223 h 895"/>
                <a:gd name="T88" fmla="*/ 436 w 708"/>
                <a:gd name="T89" fmla="*/ 168 h 895"/>
                <a:gd name="T90" fmla="*/ 354 w 708"/>
                <a:gd name="T91" fmla="*/ 149 h 895"/>
                <a:gd name="T92" fmla="*/ 272 w 708"/>
                <a:gd name="T93" fmla="*/ 168 h 895"/>
                <a:gd name="T94" fmla="*/ 208 w 708"/>
                <a:gd name="T95" fmla="*/ 224 h 895"/>
                <a:gd name="T96" fmla="*/ 183 w 708"/>
                <a:gd name="T97" fmla="*/ 265 h 895"/>
                <a:gd name="T98" fmla="*/ 156 w 708"/>
                <a:gd name="T99" fmla="*/ 378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895">
                  <a:moveTo>
                    <a:pt x="0" y="452"/>
                  </a:moveTo>
                  <a:lnTo>
                    <a:pt x="1" y="420"/>
                  </a:lnTo>
                  <a:lnTo>
                    <a:pt x="2" y="389"/>
                  </a:lnTo>
                  <a:lnTo>
                    <a:pt x="5" y="359"/>
                  </a:lnTo>
                  <a:lnTo>
                    <a:pt x="8" y="331"/>
                  </a:lnTo>
                  <a:lnTo>
                    <a:pt x="13" y="304"/>
                  </a:lnTo>
                  <a:lnTo>
                    <a:pt x="19" y="279"/>
                  </a:lnTo>
                  <a:lnTo>
                    <a:pt x="26" y="254"/>
                  </a:lnTo>
                  <a:lnTo>
                    <a:pt x="33" y="231"/>
                  </a:lnTo>
                  <a:lnTo>
                    <a:pt x="40" y="214"/>
                  </a:lnTo>
                  <a:lnTo>
                    <a:pt x="48" y="199"/>
                  </a:lnTo>
                  <a:lnTo>
                    <a:pt x="55" y="183"/>
                  </a:lnTo>
                  <a:lnTo>
                    <a:pt x="63" y="168"/>
                  </a:lnTo>
                  <a:lnTo>
                    <a:pt x="71" y="154"/>
                  </a:lnTo>
                  <a:lnTo>
                    <a:pt x="81" y="139"/>
                  </a:lnTo>
                  <a:lnTo>
                    <a:pt x="91" y="125"/>
                  </a:lnTo>
                  <a:lnTo>
                    <a:pt x="101" y="113"/>
                  </a:lnTo>
                  <a:lnTo>
                    <a:pt x="113" y="100"/>
                  </a:lnTo>
                  <a:lnTo>
                    <a:pt x="124" y="87"/>
                  </a:lnTo>
                  <a:lnTo>
                    <a:pt x="135" y="77"/>
                  </a:lnTo>
                  <a:lnTo>
                    <a:pt x="146" y="66"/>
                  </a:lnTo>
                  <a:lnTo>
                    <a:pt x="158" y="58"/>
                  </a:lnTo>
                  <a:lnTo>
                    <a:pt x="171" y="49"/>
                  </a:lnTo>
                  <a:lnTo>
                    <a:pt x="183" y="41"/>
                  </a:lnTo>
                  <a:lnTo>
                    <a:pt x="196" y="35"/>
                  </a:lnTo>
                  <a:lnTo>
                    <a:pt x="213" y="27"/>
                  </a:lnTo>
                  <a:lnTo>
                    <a:pt x="232" y="20"/>
                  </a:lnTo>
                  <a:lnTo>
                    <a:pt x="250" y="14"/>
                  </a:lnTo>
                  <a:lnTo>
                    <a:pt x="270" y="8"/>
                  </a:lnTo>
                  <a:lnTo>
                    <a:pt x="289" y="6"/>
                  </a:lnTo>
                  <a:lnTo>
                    <a:pt x="310" y="3"/>
                  </a:lnTo>
                  <a:lnTo>
                    <a:pt x="332" y="1"/>
                  </a:lnTo>
                  <a:lnTo>
                    <a:pt x="353" y="0"/>
                  </a:lnTo>
                  <a:lnTo>
                    <a:pt x="373" y="1"/>
                  </a:lnTo>
                  <a:lnTo>
                    <a:pt x="392" y="3"/>
                  </a:lnTo>
                  <a:lnTo>
                    <a:pt x="411" y="4"/>
                  </a:lnTo>
                  <a:lnTo>
                    <a:pt x="430" y="8"/>
                  </a:lnTo>
                  <a:lnTo>
                    <a:pt x="448" y="11"/>
                  </a:lnTo>
                  <a:lnTo>
                    <a:pt x="465" y="17"/>
                  </a:lnTo>
                  <a:lnTo>
                    <a:pt x="482" y="23"/>
                  </a:lnTo>
                  <a:lnTo>
                    <a:pt x="498" y="30"/>
                  </a:lnTo>
                  <a:lnTo>
                    <a:pt x="515" y="38"/>
                  </a:lnTo>
                  <a:lnTo>
                    <a:pt x="530" y="46"/>
                  </a:lnTo>
                  <a:lnTo>
                    <a:pt x="544" y="56"/>
                  </a:lnTo>
                  <a:lnTo>
                    <a:pt x="559" y="68"/>
                  </a:lnTo>
                  <a:lnTo>
                    <a:pt x="573" y="79"/>
                  </a:lnTo>
                  <a:lnTo>
                    <a:pt x="586" y="92"/>
                  </a:lnTo>
                  <a:lnTo>
                    <a:pt x="599" y="104"/>
                  </a:lnTo>
                  <a:lnTo>
                    <a:pt x="611" y="118"/>
                  </a:lnTo>
                  <a:lnTo>
                    <a:pt x="623" y="134"/>
                  </a:lnTo>
                  <a:lnTo>
                    <a:pt x="633" y="149"/>
                  </a:lnTo>
                  <a:lnTo>
                    <a:pt x="644" y="166"/>
                  </a:lnTo>
                  <a:lnTo>
                    <a:pt x="654" y="185"/>
                  </a:lnTo>
                  <a:lnTo>
                    <a:pt x="662" y="202"/>
                  </a:lnTo>
                  <a:lnTo>
                    <a:pt x="670" y="221"/>
                  </a:lnTo>
                  <a:lnTo>
                    <a:pt x="677" y="241"/>
                  </a:lnTo>
                  <a:lnTo>
                    <a:pt x="683" y="261"/>
                  </a:lnTo>
                  <a:lnTo>
                    <a:pt x="689" y="282"/>
                  </a:lnTo>
                  <a:lnTo>
                    <a:pt x="694" y="303"/>
                  </a:lnTo>
                  <a:lnTo>
                    <a:pt x="699" y="326"/>
                  </a:lnTo>
                  <a:lnTo>
                    <a:pt x="702" y="350"/>
                  </a:lnTo>
                  <a:lnTo>
                    <a:pt x="705" y="373"/>
                  </a:lnTo>
                  <a:lnTo>
                    <a:pt x="706" y="397"/>
                  </a:lnTo>
                  <a:lnTo>
                    <a:pt x="707" y="423"/>
                  </a:lnTo>
                  <a:lnTo>
                    <a:pt x="708" y="448"/>
                  </a:lnTo>
                  <a:lnTo>
                    <a:pt x="707" y="475"/>
                  </a:lnTo>
                  <a:lnTo>
                    <a:pt x="706" y="500"/>
                  </a:lnTo>
                  <a:lnTo>
                    <a:pt x="705" y="524"/>
                  </a:lnTo>
                  <a:lnTo>
                    <a:pt x="702" y="548"/>
                  </a:lnTo>
                  <a:lnTo>
                    <a:pt x="699" y="571"/>
                  </a:lnTo>
                  <a:lnTo>
                    <a:pt x="694" y="593"/>
                  </a:lnTo>
                  <a:lnTo>
                    <a:pt x="689" y="615"/>
                  </a:lnTo>
                  <a:lnTo>
                    <a:pt x="684" y="636"/>
                  </a:lnTo>
                  <a:lnTo>
                    <a:pt x="677" y="655"/>
                  </a:lnTo>
                  <a:lnTo>
                    <a:pt x="670" y="675"/>
                  </a:lnTo>
                  <a:lnTo>
                    <a:pt x="663" y="693"/>
                  </a:lnTo>
                  <a:lnTo>
                    <a:pt x="654" y="712"/>
                  </a:lnTo>
                  <a:lnTo>
                    <a:pt x="644" y="729"/>
                  </a:lnTo>
                  <a:lnTo>
                    <a:pt x="635" y="746"/>
                  </a:lnTo>
                  <a:lnTo>
                    <a:pt x="624" y="761"/>
                  </a:lnTo>
                  <a:lnTo>
                    <a:pt x="612" y="777"/>
                  </a:lnTo>
                  <a:lnTo>
                    <a:pt x="600" y="791"/>
                  </a:lnTo>
                  <a:lnTo>
                    <a:pt x="587" y="805"/>
                  </a:lnTo>
                  <a:lnTo>
                    <a:pt x="574" y="817"/>
                  </a:lnTo>
                  <a:lnTo>
                    <a:pt x="560" y="829"/>
                  </a:lnTo>
                  <a:lnTo>
                    <a:pt x="545" y="839"/>
                  </a:lnTo>
                  <a:lnTo>
                    <a:pt x="531" y="848"/>
                  </a:lnTo>
                  <a:lnTo>
                    <a:pt x="516" y="857"/>
                  </a:lnTo>
                  <a:lnTo>
                    <a:pt x="499" y="865"/>
                  </a:lnTo>
                  <a:lnTo>
                    <a:pt x="484" y="872"/>
                  </a:lnTo>
                  <a:lnTo>
                    <a:pt x="467" y="878"/>
                  </a:lnTo>
                  <a:lnTo>
                    <a:pt x="449" y="884"/>
                  </a:lnTo>
                  <a:lnTo>
                    <a:pt x="431" y="888"/>
                  </a:lnTo>
                  <a:lnTo>
                    <a:pt x="414" y="891"/>
                  </a:lnTo>
                  <a:lnTo>
                    <a:pt x="395" y="894"/>
                  </a:lnTo>
                  <a:lnTo>
                    <a:pt x="375" y="895"/>
                  </a:lnTo>
                  <a:lnTo>
                    <a:pt x="355" y="895"/>
                  </a:lnTo>
                  <a:lnTo>
                    <a:pt x="335" y="895"/>
                  </a:lnTo>
                  <a:lnTo>
                    <a:pt x="316" y="894"/>
                  </a:lnTo>
                  <a:lnTo>
                    <a:pt x="296" y="891"/>
                  </a:lnTo>
                  <a:lnTo>
                    <a:pt x="278" y="888"/>
                  </a:lnTo>
                  <a:lnTo>
                    <a:pt x="260" y="884"/>
                  </a:lnTo>
                  <a:lnTo>
                    <a:pt x="242" y="878"/>
                  </a:lnTo>
                  <a:lnTo>
                    <a:pt x="226" y="872"/>
                  </a:lnTo>
                  <a:lnTo>
                    <a:pt x="209" y="865"/>
                  </a:lnTo>
                  <a:lnTo>
                    <a:pt x="194" y="858"/>
                  </a:lnTo>
                  <a:lnTo>
                    <a:pt x="178" y="848"/>
                  </a:lnTo>
                  <a:lnTo>
                    <a:pt x="163" y="840"/>
                  </a:lnTo>
                  <a:lnTo>
                    <a:pt x="149" y="829"/>
                  </a:lnTo>
                  <a:lnTo>
                    <a:pt x="134" y="817"/>
                  </a:lnTo>
                  <a:lnTo>
                    <a:pt x="121" y="805"/>
                  </a:lnTo>
                  <a:lnTo>
                    <a:pt x="108" y="792"/>
                  </a:lnTo>
                  <a:lnTo>
                    <a:pt x="96" y="778"/>
                  </a:lnTo>
                  <a:lnTo>
                    <a:pt x="84" y="763"/>
                  </a:lnTo>
                  <a:lnTo>
                    <a:pt x="74" y="747"/>
                  </a:lnTo>
                  <a:lnTo>
                    <a:pt x="64" y="730"/>
                  </a:lnTo>
                  <a:lnTo>
                    <a:pt x="55" y="713"/>
                  </a:lnTo>
                  <a:lnTo>
                    <a:pt x="45" y="695"/>
                  </a:lnTo>
                  <a:lnTo>
                    <a:pt x="38" y="677"/>
                  </a:lnTo>
                  <a:lnTo>
                    <a:pt x="31" y="657"/>
                  </a:lnTo>
                  <a:lnTo>
                    <a:pt x="24" y="637"/>
                  </a:lnTo>
                  <a:lnTo>
                    <a:pt x="19" y="617"/>
                  </a:lnTo>
                  <a:lnTo>
                    <a:pt x="14" y="595"/>
                  </a:lnTo>
                  <a:lnTo>
                    <a:pt x="9" y="574"/>
                  </a:lnTo>
                  <a:lnTo>
                    <a:pt x="6" y="551"/>
                  </a:lnTo>
                  <a:lnTo>
                    <a:pt x="4" y="527"/>
                  </a:lnTo>
                  <a:lnTo>
                    <a:pt x="2" y="503"/>
                  </a:lnTo>
                  <a:lnTo>
                    <a:pt x="1" y="478"/>
                  </a:lnTo>
                  <a:lnTo>
                    <a:pt x="0" y="452"/>
                  </a:lnTo>
                  <a:close/>
                  <a:moveTo>
                    <a:pt x="152" y="447"/>
                  </a:moveTo>
                  <a:lnTo>
                    <a:pt x="153" y="483"/>
                  </a:lnTo>
                  <a:lnTo>
                    <a:pt x="156" y="516"/>
                  </a:lnTo>
                  <a:lnTo>
                    <a:pt x="160" y="547"/>
                  </a:lnTo>
                  <a:lnTo>
                    <a:pt x="166" y="576"/>
                  </a:lnTo>
                  <a:lnTo>
                    <a:pt x="175" y="603"/>
                  </a:lnTo>
                  <a:lnTo>
                    <a:pt x="184" y="627"/>
                  </a:lnTo>
                  <a:lnTo>
                    <a:pt x="190" y="638"/>
                  </a:lnTo>
                  <a:lnTo>
                    <a:pt x="196" y="650"/>
                  </a:lnTo>
                  <a:lnTo>
                    <a:pt x="202" y="660"/>
                  </a:lnTo>
                  <a:lnTo>
                    <a:pt x="209" y="669"/>
                  </a:lnTo>
                  <a:lnTo>
                    <a:pt x="225" y="688"/>
                  </a:lnTo>
                  <a:lnTo>
                    <a:pt x="240" y="703"/>
                  </a:lnTo>
                  <a:lnTo>
                    <a:pt x="257" y="716"/>
                  </a:lnTo>
                  <a:lnTo>
                    <a:pt x="274" y="727"/>
                  </a:lnTo>
                  <a:lnTo>
                    <a:pt x="292" y="736"/>
                  </a:lnTo>
                  <a:lnTo>
                    <a:pt x="313" y="741"/>
                  </a:lnTo>
                  <a:lnTo>
                    <a:pt x="333" y="744"/>
                  </a:lnTo>
                  <a:lnTo>
                    <a:pt x="354" y="746"/>
                  </a:lnTo>
                  <a:lnTo>
                    <a:pt x="377" y="744"/>
                  </a:lnTo>
                  <a:lnTo>
                    <a:pt x="397" y="741"/>
                  </a:lnTo>
                  <a:lnTo>
                    <a:pt x="416" y="736"/>
                  </a:lnTo>
                  <a:lnTo>
                    <a:pt x="435" y="727"/>
                  </a:lnTo>
                  <a:lnTo>
                    <a:pt x="453" y="716"/>
                  </a:lnTo>
                  <a:lnTo>
                    <a:pt x="469" y="703"/>
                  </a:lnTo>
                  <a:lnTo>
                    <a:pt x="485" y="688"/>
                  </a:lnTo>
                  <a:lnTo>
                    <a:pt x="499" y="671"/>
                  </a:lnTo>
                  <a:lnTo>
                    <a:pt x="506" y="661"/>
                  </a:lnTo>
                  <a:lnTo>
                    <a:pt x="512" y="650"/>
                  </a:lnTo>
                  <a:lnTo>
                    <a:pt x="518" y="640"/>
                  </a:lnTo>
                  <a:lnTo>
                    <a:pt x="524" y="629"/>
                  </a:lnTo>
                  <a:lnTo>
                    <a:pt x="534" y="603"/>
                  </a:lnTo>
                  <a:lnTo>
                    <a:pt x="542" y="576"/>
                  </a:lnTo>
                  <a:lnTo>
                    <a:pt x="548" y="547"/>
                  </a:lnTo>
                  <a:lnTo>
                    <a:pt x="553" y="516"/>
                  </a:lnTo>
                  <a:lnTo>
                    <a:pt x="555" y="481"/>
                  </a:lnTo>
                  <a:lnTo>
                    <a:pt x="556" y="445"/>
                  </a:lnTo>
                  <a:lnTo>
                    <a:pt x="555" y="409"/>
                  </a:lnTo>
                  <a:lnTo>
                    <a:pt x="553" y="375"/>
                  </a:lnTo>
                  <a:lnTo>
                    <a:pt x="548" y="344"/>
                  </a:lnTo>
                  <a:lnTo>
                    <a:pt x="542" y="314"/>
                  </a:lnTo>
                  <a:lnTo>
                    <a:pt x="534" y="289"/>
                  </a:lnTo>
                  <a:lnTo>
                    <a:pt x="525" y="264"/>
                  </a:lnTo>
                  <a:lnTo>
                    <a:pt x="519" y="252"/>
                  </a:lnTo>
                  <a:lnTo>
                    <a:pt x="513" y="242"/>
                  </a:lnTo>
                  <a:lnTo>
                    <a:pt x="507" y="233"/>
                  </a:lnTo>
                  <a:lnTo>
                    <a:pt x="500" y="223"/>
                  </a:lnTo>
                  <a:lnTo>
                    <a:pt x="486" y="206"/>
                  </a:lnTo>
                  <a:lnTo>
                    <a:pt x="471" y="190"/>
                  </a:lnTo>
                  <a:lnTo>
                    <a:pt x="454" y="178"/>
                  </a:lnTo>
                  <a:lnTo>
                    <a:pt x="436" y="168"/>
                  </a:lnTo>
                  <a:lnTo>
                    <a:pt x="418" y="159"/>
                  </a:lnTo>
                  <a:lnTo>
                    <a:pt x="398" y="154"/>
                  </a:lnTo>
                  <a:lnTo>
                    <a:pt x="377" y="151"/>
                  </a:lnTo>
                  <a:lnTo>
                    <a:pt x="354" y="149"/>
                  </a:lnTo>
                  <a:lnTo>
                    <a:pt x="333" y="151"/>
                  </a:lnTo>
                  <a:lnTo>
                    <a:pt x="311" y="154"/>
                  </a:lnTo>
                  <a:lnTo>
                    <a:pt x="291" y="161"/>
                  </a:lnTo>
                  <a:lnTo>
                    <a:pt x="272" y="168"/>
                  </a:lnTo>
                  <a:lnTo>
                    <a:pt x="254" y="179"/>
                  </a:lnTo>
                  <a:lnTo>
                    <a:pt x="238" y="192"/>
                  </a:lnTo>
                  <a:lnTo>
                    <a:pt x="222" y="206"/>
                  </a:lnTo>
                  <a:lnTo>
                    <a:pt x="208" y="224"/>
                  </a:lnTo>
                  <a:lnTo>
                    <a:pt x="201" y="234"/>
                  </a:lnTo>
                  <a:lnTo>
                    <a:pt x="195" y="244"/>
                  </a:lnTo>
                  <a:lnTo>
                    <a:pt x="189" y="254"/>
                  </a:lnTo>
                  <a:lnTo>
                    <a:pt x="183" y="265"/>
                  </a:lnTo>
                  <a:lnTo>
                    <a:pt x="173" y="290"/>
                  </a:lnTo>
                  <a:lnTo>
                    <a:pt x="166" y="317"/>
                  </a:lnTo>
                  <a:lnTo>
                    <a:pt x="160" y="345"/>
                  </a:lnTo>
                  <a:lnTo>
                    <a:pt x="156" y="378"/>
                  </a:lnTo>
                  <a:lnTo>
                    <a:pt x="153" y="412"/>
                  </a:lnTo>
                  <a:lnTo>
                    <a:pt x="152" y="4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1" name="TextBox 1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 name="TextBox 11"/>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3" name="TextBox 12"/>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 name="TextBox 13"/>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5" name="TextBox 14"/>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9" name="TextBox 18"/>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1" name="Прямая соединительная линия 20"/>
          <p:cNvCxnSpPr/>
          <p:nvPr/>
        </p:nvCxnSpPr>
        <p:spPr>
          <a:xfrm flipH="1">
            <a:off x="4038602" y="2971800"/>
            <a:ext cx="211454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Прямая соединительная линия 21"/>
          <p:cNvCxnSpPr/>
          <p:nvPr/>
        </p:nvCxnSpPr>
        <p:spPr>
          <a:xfrm flipH="1">
            <a:off x="4038602" y="6248399"/>
            <a:ext cx="211454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p:cNvCxnSpPr/>
          <p:nvPr/>
        </p:nvCxnSpPr>
        <p:spPr>
          <a:xfrm flipH="1">
            <a:off x="12197287" y="2971800"/>
            <a:ext cx="211454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 name="Прямая соединительная линия 23"/>
          <p:cNvCxnSpPr/>
          <p:nvPr/>
        </p:nvCxnSpPr>
        <p:spPr>
          <a:xfrm flipH="1">
            <a:off x="12197287" y="6248399"/>
            <a:ext cx="211454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682414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13127037" y="3795713"/>
            <a:ext cx="5160963" cy="6492875"/>
          </a:xfrm>
          <a:custGeom>
            <a:avLst/>
            <a:gdLst>
              <a:gd name="T0" fmla="*/ 1756 w 6503"/>
              <a:gd name="T1" fmla="*/ 5847 h 8181"/>
              <a:gd name="T2" fmla="*/ 1929 w 6503"/>
              <a:gd name="T3" fmla="*/ 6242 h 8181"/>
              <a:gd name="T4" fmla="*/ 2162 w 6503"/>
              <a:gd name="T5" fmla="*/ 6554 h 8181"/>
              <a:gd name="T6" fmla="*/ 2455 w 6503"/>
              <a:gd name="T7" fmla="*/ 6783 h 8181"/>
              <a:gd name="T8" fmla="*/ 2810 w 6503"/>
              <a:gd name="T9" fmla="*/ 6937 h 8181"/>
              <a:gd name="T10" fmla="*/ 3228 w 6503"/>
              <a:gd name="T11" fmla="*/ 7019 h 8181"/>
              <a:gd name="T12" fmla="*/ 3805 w 6503"/>
              <a:gd name="T13" fmla="*/ 7020 h 8181"/>
              <a:gd name="T14" fmla="*/ 4233 w 6503"/>
              <a:gd name="T15" fmla="*/ 6948 h 8181"/>
              <a:gd name="T16" fmla="*/ 4583 w 6503"/>
              <a:gd name="T17" fmla="*/ 6810 h 8181"/>
              <a:gd name="T18" fmla="*/ 4897 w 6503"/>
              <a:gd name="T19" fmla="*/ 6565 h 8181"/>
              <a:gd name="T20" fmla="*/ 5068 w 6503"/>
              <a:gd name="T21" fmla="*/ 6332 h 8181"/>
              <a:gd name="T22" fmla="*/ 5159 w 6503"/>
              <a:gd name="T23" fmla="*/ 6075 h 8181"/>
              <a:gd name="T24" fmla="*/ 5162 w 6503"/>
              <a:gd name="T25" fmla="*/ 5771 h 8181"/>
              <a:gd name="T26" fmla="*/ 5038 w 6503"/>
              <a:gd name="T27" fmla="*/ 5471 h 8181"/>
              <a:gd name="T28" fmla="*/ 4756 w 6503"/>
              <a:gd name="T29" fmla="*/ 5229 h 8181"/>
              <a:gd name="T30" fmla="*/ 4295 w 6503"/>
              <a:gd name="T31" fmla="*/ 5039 h 8181"/>
              <a:gd name="T32" fmla="*/ 3499 w 6503"/>
              <a:gd name="T33" fmla="*/ 4829 h 8181"/>
              <a:gd name="T34" fmla="*/ 2377 w 6503"/>
              <a:gd name="T35" fmla="*/ 4539 h 8181"/>
              <a:gd name="T36" fmla="*/ 1726 w 6503"/>
              <a:gd name="T37" fmla="*/ 4295 h 8181"/>
              <a:gd name="T38" fmla="*/ 1236 w 6503"/>
              <a:gd name="T39" fmla="*/ 4023 h 8181"/>
              <a:gd name="T40" fmla="*/ 820 w 6503"/>
              <a:gd name="T41" fmla="*/ 3644 h 8181"/>
              <a:gd name="T42" fmla="*/ 501 w 6503"/>
              <a:gd name="T43" fmla="*/ 3161 h 8181"/>
              <a:gd name="T44" fmla="*/ 332 w 6503"/>
              <a:gd name="T45" fmla="*/ 2621 h 8181"/>
              <a:gd name="T46" fmla="*/ 311 w 6503"/>
              <a:gd name="T47" fmla="*/ 2115 h 8181"/>
              <a:gd name="T48" fmla="*/ 375 w 6503"/>
              <a:gd name="T49" fmla="*/ 1740 h 8181"/>
              <a:gd name="T50" fmla="*/ 586 w 6503"/>
              <a:gd name="T51" fmla="*/ 1243 h 8181"/>
              <a:gd name="T52" fmla="*/ 875 w 6503"/>
              <a:gd name="T53" fmla="*/ 851 h 8181"/>
              <a:gd name="T54" fmla="*/ 1186 w 6503"/>
              <a:gd name="T55" fmla="*/ 579 h 8181"/>
              <a:gd name="T56" fmla="*/ 1560 w 6503"/>
              <a:gd name="T57" fmla="*/ 357 h 8181"/>
              <a:gd name="T58" fmla="*/ 2491 w 6503"/>
              <a:gd name="T59" fmla="*/ 70 h 8181"/>
              <a:gd name="T60" fmla="*/ 3589 w 6503"/>
              <a:gd name="T61" fmla="*/ 2 h 8181"/>
              <a:gd name="T62" fmla="*/ 4479 w 6503"/>
              <a:gd name="T63" fmla="*/ 93 h 8181"/>
              <a:gd name="T64" fmla="*/ 5214 w 6503"/>
              <a:gd name="T65" fmla="*/ 317 h 8181"/>
              <a:gd name="T66" fmla="*/ 5794 w 6503"/>
              <a:gd name="T67" fmla="*/ 670 h 8181"/>
              <a:gd name="T68" fmla="*/ 6307 w 6503"/>
              <a:gd name="T69" fmla="*/ 1265 h 8181"/>
              <a:gd name="T70" fmla="*/ 4900 w 6503"/>
              <a:gd name="T71" fmla="*/ 2385 h 8181"/>
              <a:gd name="T72" fmla="*/ 4728 w 6503"/>
              <a:gd name="T73" fmla="*/ 1942 h 8181"/>
              <a:gd name="T74" fmla="*/ 4546 w 6503"/>
              <a:gd name="T75" fmla="*/ 1709 h 8181"/>
              <a:gd name="T76" fmla="*/ 4312 w 6503"/>
              <a:gd name="T77" fmla="*/ 1540 h 8181"/>
              <a:gd name="T78" fmla="*/ 3869 w 6503"/>
              <a:gd name="T79" fmla="*/ 1397 h 8181"/>
              <a:gd name="T80" fmla="*/ 3025 w 6503"/>
              <a:gd name="T81" fmla="*/ 1377 h 8181"/>
              <a:gd name="T82" fmla="*/ 2505 w 6503"/>
              <a:gd name="T83" fmla="*/ 1498 h 8181"/>
              <a:gd name="T84" fmla="*/ 2211 w 6503"/>
              <a:gd name="T85" fmla="*/ 1654 h 8181"/>
              <a:gd name="T86" fmla="*/ 1978 w 6503"/>
              <a:gd name="T87" fmla="*/ 1938 h 8181"/>
              <a:gd name="T88" fmla="*/ 1955 w 6503"/>
              <a:gd name="T89" fmla="*/ 2297 h 8181"/>
              <a:gd name="T90" fmla="*/ 2134 w 6503"/>
              <a:gd name="T91" fmla="*/ 2599 h 8181"/>
              <a:gd name="T92" fmla="*/ 2413 w 6503"/>
              <a:gd name="T93" fmla="*/ 2784 h 8181"/>
              <a:gd name="T94" fmla="*/ 3467 w 6503"/>
              <a:gd name="T95" fmla="*/ 3125 h 8181"/>
              <a:gd name="T96" fmla="*/ 4849 w 6503"/>
              <a:gd name="T97" fmla="*/ 3484 h 8181"/>
              <a:gd name="T98" fmla="*/ 5745 w 6503"/>
              <a:gd name="T99" fmla="*/ 3856 h 8181"/>
              <a:gd name="T100" fmla="*/ 6321 w 6503"/>
              <a:gd name="T101" fmla="*/ 4317 h 8181"/>
              <a:gd name="T102" fmla="*/ 6399 w 6503"/>
              <a:gd name="T103" fmla="*/ 7326 h 8181"/>
              <a:gd name="T104" fmla="*/ 6095 w 6503"/>
              <a:gd name="T105" fmla="*/ 7659 h 8181"/>
              <a:gd name="T106" fmla="*/ 5724 w 6503"/>
              <a:gd name="T107" fmla="*/ 7930 h 8181"/>
              <a:gd name="T108" fmla="*/ 5296 w 6503"/>
              <a:gd name="T109" fmla="*/ 8137 h 8181"/>
              <a:gd name="T110" fmla="*/ 1530 w 6503"/>
              <a:gd name="T111" fmla="*/ 8032 h 8181"/>
              <a:gd name="T112" fmla="*/ 1026 w 6503"/>
              <a:gd name="T113" fmla="*/ 7706 h 8181"/>
              <a:gd name="T114" fmla="*/ 557 w 6503"/>
              <a:gd name="T115" fmla="*/ 7198 h 8181"/>
              <a:gd name="T116" fmla="*/ 221 w 6503"/>
              <a:gd name="T117" fmla="*/ 6561 h 8181"/>
              <a:gd name="T118" fmla="*/ 23 w 6503"/>
              <a:gd name="T119" fmla="*/ 5796 h 8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03" h="8181">
                <a:moveTo>
                  <a:pt x="0" y="5628"/>
                </a:moveTo>
                <a:lnTo>
                  <a:pt x="1663" y="5471"/>
                </a:lnTo>
                <a:lnTo>
                  <a:pt x="1673" y="5520"/>
                </a:lnTo>
                <a:lnTo>
                  <a:pt x="1683" y="5571"/>
                </a:lnTo>
                <a:lnTo>
                  <a:pt x="1693" y="5618"/>
                </a:lnTo>
                <a:lnTo>
                  <a:pt x="1704" y="5666"/>
                </a:lnTo>
                <a:lnTo>
                  <a:pt x="1717" y="5712"/>
                </a:lnTo>
                <a:lnTo>
                  <a:pt x="1729" y="5758"/>
                </a:lnTo>
                <a:lnTo>
                  <a:pt x="1743" y="5803"/>
                </a:lnTo>
                <a:lnTo>
                  <a:pt x="1756" y="5847"/>
                </a:lnTo>
                <a:lnTo>
                  <a:pt x="1771" y="5891"/>
                </a:lnTo>
                <a:lnTo>
                  <a:pt x="1787" y="5934"/>
                </a:lnTo>
                <a:lnTo>
                  <a:pt x="1802" y="5974"/>
                </a:lnTo>
                <a:lnTo>
                  <a:pt x="1818" y="6016"/>
                </a:lnTo>
                <a:lnTo>
                  <a:pt x="1836" y="6055"/>
                </a:lnTo>
                <a:lnTo>
                  <a:pt x="1853" y="6095"/>
                </a:lnTo>
                <a:lnTo>
                  <a:pt x="1870" y="6133"/>
                </a:lnTo>
                <a:lnTo>
                  <a:pt x="1889" y="6170"/>
                </a:lnTo>
                <a:lnTo>
                  <a:pt x="1909" y="6206"/>
                </a:lnTo>
                <a:lnTo>
                  <a:pt x="1929" y="6242"/>
                </a:lnTo>
                <a:lnTo>
                  <a:pt x="1949" y="6277"/>
                </a:lnTo>
                <a:lnTo>
                  <a:pt x="1971" y="6311"/>
                </a:lnTo>
                <a:lnTo>
                  <a:pt x="1992" y="6345"/>
                </a:lnTo>
                <a:lnTo>
                  <a:pt x="2014" y="6378"/>
                </a:lnTo>
                <a:lnTo>
                  <a:pt x="2037" y="6409"/>
                </a:lnTo>
                <a:lnTo>
                  <a:pt x="2062" y="6440"/>
                </a:lnTo>
                <a:lnTo>
                  <a:pt x="2086" y="6470"/>
                </a:lnTo>
                <a:lnTo>
                  <a:pt x="2111" y="6499"/>
                </a:lnTo>
                <a:lnTo>
                  <a:pt x="2135" y="6526"/>
                </a:lnTo>
                <a:lnTo>
                  <a:pt x="2162" y="6554"/>
                </a:lnTo>
                <a:lnTo>
                  <a:pt x="2188" y="6581"/>
                </a:lnTo>
                <a:lnTo>
                  <a:pt x="2216" y="6607"/>
                </a:lnTo>
                <a:lnTo>
                  <a:pt x="2243" y="6631"/>
                </a:lnTo>
                <a:lnTo>
                  <a:pt x="2272" y="6654"/>
                </a:lnTo>
                <a:lnTo>
                  <a:pt x="2301" y="6679"/>
                </a:lnTo>
                <a:lnTo>
                  <a:pt x="2331" y="6701"/>
                </a:lnTo>
                <a:lnTo>
                  <a:pt x="2361" y="6722"/>
                </a:lnTo>
                <a:lnTo>
                  <a:pt x="2391" y="6744"/>
                </a:lnTo>
                <a:lnTo>
                  <a:pt x="2423" y="6764"/>
                </a:lnTo>
                <a:lnTo>
                  <a:pt x="2455" y="6783"/>
                </a:lnTo>
                <a:lnTo>
                  <a:pt x="2488" y="6801"/>
                </a:lnTo>
                <a:lnTo>
                  <a:pt x="2521" y="6820"/>
                </a:lnTo>
                <a:lnTo>
                  <a:pt x="2556" y="6837"/>
                </a:lnTo>
                <a:lnTo>
                  <a:pt x="2590" y="6853"/>
                </a:lnTo>
                <a:lnTo>
                  <a:pt x="2625" y="6869"/>
                </a:lnTo>
                <a:lnTo>
                  <a:pt x="2661" y="6885"/>
                </a:lnTo>
                <a:lnTo>
                  <a:pt x="2698" y="6899"/>
                </a:lnTo>
                <a:lnTo>
                  <a:pt x="2734" y="6912"/>
                </a:lnTo>
                <a:lnTo>
                  <a:pt x="2772" y="6925"/>
                </a:lnTo>
                <a:lnTo>
                  <a:pt x="2810" y="6937"/>
                </a:lnTo>
                <a:lnTo>
                  <a:pt x="2849" y="6948"/>
                </a:lnTo>
                <a:lnTo>
                  <a:pt x="2890" y="6960"/>
                </a:lnTo>
                <a:lnTo>
                  <a:pt x="2930" y="6970"/>
                </a:lnTo>
                <a:lnTo>
                  <a:pt x="2970" y="6979"/>
                </a:lnTo>
                <a:lnTo>
                  <a:pt x="3012" y="6987"/>
                </a:lnTo>
                <a:lnTo>
                  <a:pt x="3054" y="6995"/>
                </a:lnTo>
                <a:lnTo>
                  <a:pt x="3097" y="7002"/>
                </a:lnTo>
                <a:lnTo>
                  <a:pt x="3140" y="7009"/>
                </a:lnTo>
                <a:lnTo>
                  <a:pt x="3183" y="7015"/>
                </a:lnTo>
                <a:lnTo>
                  <a:pt x="3228" y="7019"/>
                </a:lnTo>
                <a:lnTo>
                  <a:pt x="3274" y="7023"/>
                </a:lnTo>
                <a:lnTo>
                  <a:pt x="3320" y="7026"/>
                </a:lnTo>
                <a:lnTo>
                  <a:pt x="3366" y="7029"/>
                </a:lnTo>
                <a:lnTo>
                  <a:pt x="3414" y="7031"/>
                </a:lnTo>
                <a:lnTo>
                  <a:pt x="3461" y="7032"/>
                </a:lnTo>
                <a:lnTo>
                  <a:pt x="3510" y="7032"/>
                </a:lnTo>
                <a:lnTo>
                  <a:pt x="3611" y="7031"/>
                </a:lnTo>
                <a:lnTo>
                  <a:pt x="3710" y="7026"/>
                </a:lnTo>
                <a:lnTo>
                  <a:pt x="3758" y="7023"/>
                </a:lnTo>
                <a:lnTo>
                  <a:pt x="3805" y="7020"/>
                </a:lnTo>
                <a:lnTo>
                  <a:pt x="3852" y="7016"/>
                </a:lnTo>
                <a:lnTo>
                  <a:pt x="3898" y="7012"/>
                </a:lnTo>
                <a:lnTo>
                  <a:pt x="3942" y="7006"/>
                </a:lnTo>
                <a:lnTo>
                  <a:pt x="3985" y="6999"/>
                </a:lnTo>
                <a:lnTo>
                  <a:pt x="4030" y="6993"/>
                </a:lnTo>
                <a:lnTo>
                  <a:pt x="4072" y="6984"/>
                </a:lnTo>
                <a:lnTo>
                  <a:pt x="4114" y="6977"/>
                </a:lnTo>
                <a:lnTo>
                  <a:pt x="4154" y="6967"/>
                </a:lnTo>
                <a:lnTo>
                  <a:pt x="4194" y="6959"/>
                </a:lnTo>
                <a:lnTo>
                  <a:pt x="4233" y="6948"/>
                </a:lnTo>
                <a:lnTo>
                  <a:pt x="4272" y="6937"/>
                </a:lnTo>
                <a:lnTo>
                  <a:pt x="4309" y="6925"/>
                </a:lnTo>
                <a:lnTo>
                  <a:pt x="4347" y="6914"/>
                </a:lnTo>
                <a:lnTo>
                  <a:pt x="4383" y="6901"/>
                </a:lnTo>
                <a:lnTo>
                  <a:pt x="4419" y="6888"/>
                </a:lnTo>
                <a:lnTo>
                  <a:pt x="4453" y="6874"/>
                </a:lnTo>
                <a:lnTo>
                  <a:pt x="4487" y="6858"/>
                </a:lnTo>
                <a:lnTo>
                  <a:pt x="4520" y="6843"/>
                </a:lnTo>
                <a:lnTo>
                  <a:pt x="4551" y="6826"/>
                </a:lnTo>
                <a:lnTo>
                  <a:pt x="4583" y="6810"/>
                </a:lnTo>
                <a:lnTo>
                  <a:pt x="4613" y="6793"/>
                </a:lnTo>
                <a:lnTo>
                  <a:pt x="4644" y="6774"/>
                </a:lnTo>
                <a:lnTo>
                  <a:pt x="4672" y="6755"/>
                </a:lnTo>
                <a:lnTo>
                  <a:pt x="4700" y="6737"/>
                </a:lnTo>
                <a:lnTo>
                  <a:pt x="4727" y="6716"/>
                </a:lnTo>
                <a:lnTo>
                  <a:pt x="4753" y="6695"/>
                </a:lnTo>
                <a:lnTo>
                  <a:pt x="4805" y="6653"/>
                </a:lnTo>
                <a:lnTo>
                  <a:pt x="4852" y="6610"/>
                </a:lnTo>
                <a:lnTo>
                  <a:pt x="4874" y="6587"/>
                </a:lnTo>
                <a:lnTo>
                  <a:pt x="4897" y="6565"/>
                </a:lnTo>
                <a:lnTo>
                  <a:pt x="4917" y="6543"/>
                </a:lnTo>
                <a:lnTo>
                  <a:pt x="4937" y="6520"/>
                </a:lnTo>
                <a:lnTo>
                  <a:pt x="4956" y="6497"/>
                </a:lnTo>
                <a:lnTo>
                  <a:pt x="4975" y="6474"/>
                </a:lnTo>
                <a:lnTo>
                  <a:pt x="4992" y="6451"/>
                </a:lnTo>
                <a:lnTo>
                  <a:pt x="5009" y="6427"/>
                </a:lnTo>
                <a:lnTo>
                  <a:pt x="5025" y="6404"/>
                </a:lnTo>
                <a:lnTo>
                  <a:pt x="5041" y="6379"/>
                </a:lnTo>
                <a:lnTo>
                  <a:pt x="5055" y="6356"/>
                </a:lnTo>
                <a:lnTo>
                  <a:pt x="5068" y="6332"/>
                </a:lnTo>
                <a:lnTo>
                  <a:pt x="5081" y="6307"/>
                </a:lnTo>
                <a:lnTo>
                  <a:pt x="5093" y="6281"/>
                </a:lnTo>
                <a:lnTo>
                  <a:pt x="5104" y="6257"/>
                </a:lnTo>
                <a:lnTo>
                  <a:pt x="5114" y="6231"/>
                </a:lnTo>
                <a:lnTo>
                  <a:pt x="5124" y="6206"/>
                </a:lnTo>
                <a:lnTo>
                  <a:pt x="5133" y="6180"/>
                </a:lnTo>
                <a:lnTo>
                  <a:pt x="5140" y="6154"/>
                </a:lnTo>
                <a:lnTo>
                  <a:pt x="5148" y="6128"/>
                </a:lnTo>
                <a:lnTo>
                  <a:pt x="5153" y="6101"/>
                </a:lnTo>
                <a:lnTo>
                  <a:pt x="5159" y="6075"/>
                </a:lnTo>
                <a:lnTo>
                  <a:pt x="5163" y="6048"/>
                </a:lnTo>
                <a:lnTo>
                  <a:pt x="5166" y="6020"/>
                </a:lnTo>
                <a:lnTo>
                  <a:pt x="5169" y="5994"/>
                </a:lnTo>
                <a:lnTo>
                  <a:pt x="5172" y="5966"/>
                </a:lnTo>
                <a:lnTo>
                  <a:pt x="5173" y="5938"/>
                </a:lnTo>
                <a:lnTo>
                  <a:pt x="5173" y="5911"/>
                </a:lnTo>
                <a:lnTo>
                  <a:pt x="5173" y="5875"/>
                </a:lnTo>
                <a:lnTo>
                  <a:pt x="5171" y="5839"/>
                </a:lnTo>
                <a:lnTo>
                  <a:pt x="5168" y="5806"/>
                </a:lnTo>
                <a:lnTo>
                  <a:pt x="5162" y="5771"/>
                </a:lnTo>
                <a:lnTo>
                  <a:pt x="5156" y="5738"/>
                </a:lnTo>
                <a:lnTo>
                  <a:pt x="5149" y="5706"/>
                </a:lnTo>
                <a:lnTo>
                  <a:pt x="5139" y="5675"/>
                </a:lnTo>
                <a:lnTo>
                  <a:pt x="5129" y="5643"/>
                </a:lnTo>
                <a:lnTo>
                  <a:pt x="5117" y="5613"/>
                </a:lnTo>
                <a:lnTo>
                  <a:pt x="5104" y="5584"/>
                </a:lnTo>
                <a:lnTo>
                  <a:pt x="5090" y="5555"/>
                </a:lnTo>
                <a:lnTo>
                  <a:pt x="5074" y="5526"/>
                </a:lnTo>
                <a:lnTo>
                  <a:pt x="5057" y="5499"/>
                </a:lnTo>
                <a:lnTo>
                  <a:pt x="5038" y="5471"/>
                </a:lnTo>
                <a:lnTo>
                  <a:pt x="5018" y="5445"/>
                </a:lnTo>
                <a:lnTo>
                  <a:pt x="4996" y="5419"/>
                </a:lnTo>
                <a:lnTo>
                  <a:pt x="4973" y="5395"/>
                </a:lnTo>
                <a:lnTo>
                  <a:pt x="4949" y="5369"/>
                </a:lnTo>
                <a:lnTo>
                  <a:pt x="4921" y="5345"/>
                </a:lnTo>
                <a:lnTo>
                  <a:pt x="4893" y="5321"/>
                </a:lnTo>
                <a:lnTo>
                  <a:pt x="4861" y="5297"/>
                </a:lnTo>
                <a:lnTo>
                  <a:pt x="4828" y="5274"/>
                </a:lnTo>
                <a:lnTo>
                  <a:pt x="4792" y="5252"/>
                </a:lnTo>
                <a:lnTo>
                  <a:pt x="4756" y="5229"/>
                </a:lnTo>
                <a:lnTo>
                  <a:pt x="4716" y="5208"/>
                </a:lnTo>
                <a:lnTo>
                  <a:pt x="4674" y="5186"/>
                </a:lnTo>
                <a:lnTo>
                  <a:pt x="4631" y="5166"/>
                </a:lnTo>
                <a:lnTo>
                  <a:pt x="4584" y="5144"/>
                </a:lnTo>
                <a:lnTo>
                  <a:pt x="4537" y="5125"/>
                </a:lnTo>
                <a:lnTo>
                  <a:pt x="4487" y="5105"/>
                </a:lnTo>
                <a:lnTo>
                  <a:pt x="4435" y="5087"/>
                </a:lnTo>
                <a:lnTo>
                  <a:pt x="4381" y="5068"/>
                </a:lnTo>
                <a:lnTo>
                  <a:pt x="4341" y="5053"/>
                </a:lnTo>
                <a:lnTo>
                  <a:pt x="4295" y="5039"/>
                </a:lnTo>
                <a:lnTo>
                  <a:pt x="4242" y="5023"/>
                </a:lnTo>
                <a:lnTo>
                  <a:pt x="4184" y="5007"/>
                </a:lnTo>
                <a:lnTo>
                  <a:pt x="4119" y="4989"/>
                </a:lnTo>
                <a:lnTo>
                  <a:pt x="4049" y="4970"/>
                </a:lnTo>
                <a:lnTo>
                  <a:pt x="3972" y="4950"/>
                </a:lnTo>
                <a:lnTo>
                  <a:pt x="3889" y="4928"/>
                </a:lnTo>
                <a:lnTo>
                  <a:pt x="3801" y="4905"/>
                </a:lnTo>
                <a:lnTo>
                  <a:pt x="3706" y="4880"/>
                </a:lnTo>
                <a:lnTo>
                  <a:pt x="3605" y="4856"/>
                </a:lnTo>
                <a:lnTo>
                  <a:pt x="3499" y="4829"/>
                </a:lnTo>
                <a:lnTo>
                  <a:pt x="3386" y="4801"/>
                </a:lnTo>
                <a:lnTo>
                  <a:pt x="3268" y="4772"/>
                </a:lnTo>
                <a:lnTo>
                  <a:pt x="3143" y="4742"/>
                </a:lnTo>
                <a:lnTo>
                  <a:pt x="3013" y="4712"/>
                </a:lnTo>
                <a:lnTo>
                  <a:pt x="2845" y="4670"/>
                </a:lnTo>
                <a:lnTo>
                  <a:pt x="2682" y="4627"/>
                </a:lnTo>
                <a:lnTo>
                  <a:pt x="2603" y="4605"/>
                </a:lnTo>
                <a:lnTo>
                  <a:pt x="2527" y="4584"/>
                </a:lnTo>
                <a:lnTo>
                  <a:pt x="2452" y="4561"/>
                </a:lnTo>
                <a:lnTo>
                  <a:pt x="2377" y="4539"/>
                </a:lnTo>
                <a:lnTo>
                  <a:pt x="2305" y="4516"/>
                </a:lnTo>
                <a:lnTo>
                  <a:pt x="2234" y="4491"/>
                </a:lnTo>
                <a:lnTo>
                  <a:pt x="2165" y="4468"/>
                </a:lnTo>
                <a:lnTo>
                  <a:pt x="2098" y="4445"/>
                </a:lnTo>
                <a:lnTo>
                  <a:pt x="2031" y="4421"/>
                </a:lnTo>
                <a:lnTo>
                  <a:pt x="1968" y="4396"/>
                </a:lnTo>
                <a:lnTo>
                  <a:pt x="1905" y="4372"/>
                </a:lnTo>
                <a:lnTo>
                  <a:pt x="1844" y="4346"/>
                </a:lnTo>
                <a:lnTo>
                  <a:pt x="1785" y="4321"/>
                </a:lnTo>
                <a:lnTo>
                  <a:pt x="1726" y="4295"/>
                </a:lnTo>
                <a:lnTo>
                  <a:pt x="1670" y="4269"/>
                </a:lnTo>
                <a:lnTo>
                  <a:pt x="1617" y="4244"/>
                </a:lnTo>
                <a:lnTo>
                  <a:pt x="1563" y="4216"/>
                </a:lnTo>
                <a:lnTo>
                  <a:pt x="1512" y="4190"/>
                </a:lnTo>
                <a:lnTo>
                  <a:pt x="1461" y="4163"/>
                </a:lnTo>
                <a:lnTo>
                  <a:pt x="1414" y="4135"/>
                </a:lnTo>
                <a:lnTo>
                  <a:pt x="1368" y="4108"/>
                </a:lnTo>
                <a:lnTo>
                  <a:pt x="1321" y="4079"/>
                </a:lnTo>
                <a:lnTo>
                  <a:pt x="1278" y="4052"/>
                </a:lnTo>
                <a:lnTo>
                  <a:pt x="1236" y="4023"/>
                </a:lnTo>
                <a:lnTo>
                  <a:pt x="1196" y="3994"/>
                </a:lnTo>
                <a:lnTo>
                  <a:pt x="1159" y="3965"/>
                </a:lnTo>
                <a:lnTo>
                  <a:pt x="1121" y="3935"/>
                </a:lnTo>
                <a:lnTo>
                  <a:pt x="1085" y="3906"/>
                </a:lnTo>
                <a:lnTo>
                  <a:pt x="1038" y="3865"/>
                </a:lnTo>
                <a:lnTo>
                  <a:pt x="992" y="3821"/>
                </a:lnTo>
                <a:lnTo>
                  <a:pt x="946" y="3778"/>
                </a:lnTo>
                <a:lnTo>
                  <a:pt x="902" y="3733"/>
                </a:lnTo>
                <a:lnTo>
                  <a:pt x="861" y="3689"/>
                </a:lnTo>
                <a:lnTo>
                  <a:pt x="820" y="3644"/>
                </a:lnTo>
                <a:lnTo>
                  <a:pt x="781" y="3598"/>
                </a:lnTo>
                <a:lnTo>
                  <a:pt x="744" y="3552"/>
                </a:lnTo>
                <a:lnTo>
                  <a:pt x="708" y="3506"/>
                </a:lnTo>
                <a:lnTo>
                  <a:pt x="673" y="3458"/>
                </a:lnTo>
                <a:lnTo>
                  <a:pt x="642" y="3411"/>
                </a:lnTo>
                <a:lnTo>
                  <a:pt x="610" y="3362"/>
                </a:lnTo>
                <a:lnTo>
                  <a:pt x="580" y="3313"/>
                </a:lnTo>
                <a:lnTo>
                  <a:pt x="552" y="3262"/>
                </a:lnTo>
                <a:lnTo>
                  <a:pt x="525" y="3212"/>
                </a:lnTo>
                <a:lnTo>
                  <a:pt x="501" y="3161"/>
                </a:lnTo>
                <a:lnTo>
                  <a:pt x="476" y="3109"/>
                </a:lnTo>
                <a:lnTo>
                  <a:pt x="455" y="3058"/>
                </a:lnTo>
                <a:lnTo>
                  <a:pt x="434" y="3006"/>
                </a:lnTo>
                <a:lnTo>
                  <a:pt x="416" y="2952"/>
                </a:lnTo>
                <a:lnTo>
                  <a:pt x="397" y="2899"/>
                </a:lnTo>
                <a:lnTo>
                  <a:pt x="381" y="2844"/>
                </a:lnTo>
                <a:lnTo>
                  <a:pt x="367" y="2789"/>
                </a:lnTo>
                <a:lnTo>
                  <a:pt x="354" y="2733"/>
                </a:lnTo>
                <a:lnTo>
                  <a:pt x="342" y="2677"/>
                </a:lnTo>
                <a:lnTo>
                  <a:pt x="332" y="2621"/>
                </a:lnTo>
                <a:lnTo>
                  <a:pt x="325" y="2563"/>
                </a:lnTo>
                <a:lnTo>
                  <a:pt x="318" y="2506"/>
                </a:lnTo>
                <a:lnTo>
                  <a:pt x="312" y="2448"/>
                </a:lnTo>
                <a:lnTo>
                  <a:pt x="308" y="2389"/>
                </a:lnTo>
                <a:lnTo>
                  <a:pt x="306" y="2330"/>
                </a:lnTo>
                <a:lnTo>
                  <a:pt x="305" y="2269"/>
                </a:lnTo>
                <a:lnTo>
                  <a:pt x="306" y="2230"/>
                </a:lnTo>
                <a:lnTo>
                  <a:pt x="306" y="2191"/>
                </a:lnTo>
                <a:lnTo>
                  <a:pt x="309" y="2153"/>
                </a:lnTo>
                <a:lnTo>
                  <a:pt x="311" y="2115"/>
                </a:lnTo>
                <a:lnTo>
                  <a:pt x="313" y="2076"/>
                </a:lnTo>
                <a:lnTo>
                  <a:pt x="318" y="2039"/>
                </a:lnTo>
                <a:lnTo>
                  <a:pt x="322" y="2001"/>
                </a:lnTo>
                <a:lnTo>
                  <a:pt x="328" y="1964"/>
                </a:lnTo>
                <a:lnTo>
                  <a:pt x="334" y="1926"/>
                </a:lnTo>
                <a:lnTo>
                  <a:pt x="341" y="1889"/>
                </a:lnTo>
                <a:lnTo>
                  <a:pt x="348" y="1851"/>
                </a:lnTo>
                <a:lnTo>
                  <a:pt x="357" y="1814"/>
                </a:lnTo>
                <a:lnTo>
                  <a:pt x="365" y="1778"/>
                </a:lnTo>
                <a:lnTo>
                  <a:pt x="375" y="1740"/>
                </a:lnTo>
                <a:lnTo>
                  <a:pt x="385" y="1704"/>
                </a:lnTo>
                <a:lnTo>
                  <a:pt x="397" y="1667"/>
                </a:lnTo>
                <a:lnTo>
                  <a:pt x="408" y="1631"/>
                </a:lnTo>
                <a:lnTo>
                  <a:pt x="421" y="1595"/>
                </a:lnTo>
                <a:lnTo>
                  <a:pt x="434" y="1559"/>
                </a:lnTo>
                <a:lnTo>
                  <a:pt x="449" y="1523"/>
                </a:lnTo>
                <a:lnTo>
                  <a:pt x="479" y="1452"/>
                </a:lnTo>
                <a:lnTo>
                  <a:pt x="511" y="1382"/>
                </a:lnTo>
                <a:lnTo>
                  <a:pt x="547" y="1312"/>
                </a:lnTo>
                <a:lnTo>
                  <a:pt x="586" y="1243"/>
                </a:lnTo>
                <a:lnTo>
                  <a:pt x="627" y="1174"/>
                </a:lnTo>
                <a:lnTo>
                  <a:pt x="672" y="1106"/>
                </a:lnTo>
                <a:lnTo>
                  <a:pt x="695" y="1072"/>
                </a:lnTo>
                <a:lnTo>
                  <a:pt x="720" y="1039"/>
                </a:lnTo>
                <a:lnTo>
                  <a:pt x="744" y="1007"/>
                </a:lnTo>
                <a:lnTo>
                  <a:pt x="768" y="975"/>
                </a:lnTo>
                <a:lnTo>
                  <a:pt x="794" y="943"/>
                </a:lnTo>
                <a:lnTo>
                  <a:pt x="820" y="912"/>
                </a:lnTo>
                <a:lnTo>
                  <a:pt x="848" y="882"/>
                </a:lnTo>
                <a:lnTo>
                  <a:pt x="875" y="851"/>
                </a:lnTo>
                <a:lnTo>
                  <a:pt x="904" y="822"/>
                </a:lnTo>
                <a:lnTo>
                  <a:pt x="933" y="794"/>
                </a:lnTo>
                <a:lnTo>
                  <a:pt x="963" y="765"/>
                </a:lnTo>
                <a:lnTo>
                  <a:pt x="992" y="737"/>
                </a:lnTo>
                <a:lnTo>
                  <a:pt x="1023" y="709"/>
                </a:lnTo>
                <a:lnTo>
                  <a:pt x="1055" y="683"/>
                </a:lnTo>
                <a:lnTo>
                  <a:pt x="1087" y="655"/>
                </a:lnTo>
                <a:lnTo>
                  <a:pt x="1120" y="629"/>
                </a:lnTo>
                <a:lnTo>
                  <a:pt x="1153" y="605"/>
                </a:lnTo>
                <a:lnTo>
                  <a:pt x="1186" y="579"/>
                </a:lnTo>
                <a:lnTo>
                  <a:pt x="1222" y="554"/>
                </a:lnTo>
                <a:lnTo>
                  <a:pt x="1257" y="531"/>
                </a:lnTo>
                <a:lnTo>
                  <a:pt x="1293" y="507"/>
                </a:lnTo>
                <a:lnTo>
                  <a:pt x="1329" y="484"/>
                </a:lnTo>
                <a:lnTo>
                  <a:pt x="1366" y="462"/>
                </a:lnTo>
                <a:lnTo>
                  <a:pt x="1404" y="439"/>
                </a:lnTo>
                <a:lnTo>
                  <a:pt x="1442" y="417"/>
                </a:lnTo>
                <a:lnTo>
                  <a:pt x="1481" y="397"/>
                </a:lnTo>
                <a:lnTo>
                  <a:pt x="1520" y="377"/>
                </a:lnTo>
                <a:lnTo>
                  <a:pt x="1560" y="357"/>
                </a:lnTo>
                <a:lnTo>
                  <a:pt x="1644" y="318"/>
                </a:lnTo>
                <a:lnTo>
                  <a:pt x="1729" y="282"/>
                </a:lnTo>
                <a:lnTo>
                  <a:pt x="1815" y="247"/>
                </a:lnTo>
                <a:lnTo>
                  <a:pt x="1906" y="216"/>
                </a:lnTo>
                <a:lnTo>
                  <a:pt x="1997" y="185"/>
                </a:lnTo>
                <a:lnTo>
                  <a:pt x="2092" y="158"/>
                </a:lnTo>
                <a:lnTo>
                  <a:pt x="2188" y="134"/>
                </a:lnTo>
                <a:lnTo>
                  <a:pt x="2286" y="109"/>
                </a:lnTo>
                <a:lnTo>
                  <a:pt x="2387" y="89"/>
                </a:lnTo>
                <a:lnTo>
                  <a:pt x="2491" y="70"/>
                </a:lnTo>
                <a:lnTo>
                  <a:pt x="2596" y="53"/>
                </a:lnTo>
                <a:lnTo>
                  <a:pt x="2702" y="38"/>
                </a:lnTo>
                <a:lnTo>
                  <a:pt x="2812" y="27"/>
                </a:lnTo>
                <a:lnTo>
                  <a:pt x="2924" y="17"/>
                </a:lnTo>
                <a:lnTo>
                  <a:pt x="3038" y="10"/>
                </a:lnTo>
                <a:lnTo>
                  <a:pt x="3155" y="4"/>
                </a:lnTo>
                <a:lnTo>
                  <a:pt x="3273" y="1"/>
                </a:lnTo>
                <a:lnTo>
                  <a:pt x="3394" y="0"/>
                </a:lnTo>
                <a:lnTo>
                  <a:pt x="3493" y="0"/>
                </a:lnTo>
                <a:lnTo>
                  <a:pt x="3589" y="2"/>
                </a:lnTo>
                <a:lnTo>
                  <a:pt x="3686" y="5"/>
                </a:lnTo>
                <a:lnTo>
                  <a:pt x="3781" y="10"/>
                </a:lnTo>
                <a:lnTo>
                  <a:pt x="3873" y="15"/>
                </a:lnTo>
                <a:lnTo>
                  <a:pt x="3964" y="23"/>
                </a:lnTo>
                <a:lnTo>
                  <a:pt x="4055" y="31"/>
                </a:lnTo>
                <a:lnTo>
                  <a:pt x="4142" y="41"/>
                </a:lnTo>
                <a:lnTo>
                  <a:pt x="4229" y="53"/>
                </a:lnTo>
                <a:lnTo>
                  <a:pt x="4314" y="64"/>
                </a:lnTo>
                <a:lnTo>
                  <a:pt x="4397" y="79"/>
                </a:lnTo>
                <a:lnTo>
                  <a:pt x="4479" y="93"/>
                </a:lnTo>
                <a:lnTo>
                  <a:pt x="4560" y="111"/>
                </a:lnTo>
                <a:lnTo>
                  <a:pt x="4638" y="128"/>
                </a:lnTo>
                <a:lnTo>
                  <a:pt x="4716" y="147"/>
                </a:lnTo>
                <a:lnTo>
                  <a:pt x="4792" y="167"/>
                </a:lnTo>
                <a:lnTo>
                  <a:pt x="4865" y="188"/>
                </a:lnTo>
                <a:lnTo>
                  <a:pt x="4939" y="211"/>
                </a:lnTo>
                <a:lnTo>
                  <a:pt x="5009" y="236"/>
                </a:lnTo>
                <a:lnTo>
                  <a:pt x="5078" y="262"/>
                </a:lnTo>
                <a:lnTo>
                  <a:pt x="5148" y="288"/>
                </a:lnTo>
                <a:lnTo>
                  <a:pt x="5214" y="317"/>
                </a:lnTo>
                <a:lnTo>
                  <a:pt x="5279" y="345"/>
                </a:lnTo>
                <a:lnTo>
                  <a:pt x="5342" y="377"/>
                </a:lnTo>
                <a:lnTo>
                  <a:pt x="5404" y="409"/>
                </a:lnTo>
                <a:lnTo>
                  <a:pt x="5464" y="442"/>
                </a:lnTo>
                <a:lnTo>
                  <a:pt x="5523" y="477"/>
                </a:lnTo>
                <a:lnTo>
                  <a:pt x="5581" y="513"/>
                </a:lnTo>
                <a:lnTo>
                  <a:pt x="5636" y="550"/>
                </a:lnTo>
                <a:lnTo>
                  <a:pt x="5690" y="589"/>
                </a:lnTo>
                <a:lnTo>
                  <a:pt x="5744" y="629"/>
                </a:lnTo>
                <a:lnTo>
                  <a:pt x="5794" y="670"/>
                </a:lnTo>
                <a:lnTo>
                  <a:pt x="5856" y="723"/>
                </a:lnTo>
                <a:lnTo>
                  <a:pt x="5915" y="778"/>
                </a:lnTo>
                <a:lnTo>
                  <a:pt x="5973" y="834"/>
                </a:lnTo>
                <a:lnTo>
                  <a:pt x="6027" y="892"/>
                </a:lnTo>
                <a:lnTo>
                  <a:pt x="6079" y="951"/>
                </a:lnTo>
                <a:lnTo>
                  <a:pt x="6130" y="1011"/>
                </a:lnTo>
                <a:lnTo>
                  <a:pt x="6177" y="1072"/>
                </a:lnTo>
                <a:lnTo>
                  <a:pt x="6223" y="1135"/>
                </a:lnTo>
                <a:lnTo>
                  <a:pt x="6266" y="1200"/>
                </a:lnTo>
                <a:lnTo>
                  <a:pt x="6307" y="1265"/>
                </a:lnTo>
                <a:lnTo>
                  <a:pt x="6346" y="1333"/>
                </a:lnTo>
                <a:lnTo>
                  <a:pt x="6382" y="1400"/>
                </a:lnTo>
                <a:lnTo>
                  <a:pt x="6415" y="1471"/>
                </a:lnTo>
                <a:lnTo>
                  <a:pt x="6446" y="1542"/>
                </a:lnTo>
                <a:lnTo>
                  <a:pt x="6475" y="1614"/>
                </a:lnTo>
                <a:lnTo>
                  <a:pt x="6503" y="1689"/>
                </a:lnTo>
                <a:lnTo>
                  <a:pt x="6503" y="2470"/>
                </a:lnTo>
                <a:lnTo>
                  <a:pt x="4932" y="2536"/>
                </a:lnTo>
                <a:lnTo>
                  <a:pt x="4916" y="2459"/>
                </a:lnTo>
                <a:lnTo>
                  <a:pt x="4900" y="2385"/>
                </a:lnTo>
                <a:lnTo>
                  <a:pt x="4881" y="2312"/>
                </a:lnTo>
                <a:lnTo>
                  <a:pt x="4861" y="2245"/>
                </a:lnTo>
                <a:lnTo>
                  <a:pt x="4838" y="2178"/>
                </a:lnTo>
                <a:lnTo>
                  <a:pt x="4813" y="2115"/>
                </a:lnTo>
                <a:lnTo>
                  <a:pt x="4800" y="2085"/>
                </a:lnTo>
                <a:lnTo>
                  <a:pt x="4788" y="2055"/>
                </a:lnTo>
                <a:lnTo>
                  <a:pt x="4773" y="2024"/>
                </a:lnTo>
                <a:lnTo>
                  <a:pt x="4759" y="1997"/>
                </a:lnTo>
                <a:lnTo>
                  <a:pt x="4743" y="1968"/>
                </a:lnTo>
                <a:lnTo>
                  <a:pt x="4728" y="1942"/>
                </a:lnTo>
                <a:lnTo>
                  <a:pt x="4711" y="1915"/>
                </a:lnTo>
                <a:lnTo>
                  <a:pt x="4695" y="1889"/>
                </a:lnTo>
                <a:lnTo>
                  <a:pt x="4678" y="1864"/>
                </a:lnTo>
                <a:lnTo>
                  <a:pt x="4661" y="1840"/>
                </a:lnTo>
                <a:lnTo>
                  <a:pt x="4644" y="1817"/>
                </a:lnTo>
                <a:lnTo>
                  <a:pt x="4625" y="1794"/>
                </a:lnTo>
                <a:lnTo>
                  <a:pt x="4606" y="1771"/>
                </a:lnTo>
                <a:lnTo>
                  <a:pt x="4586" y="1749"/>
                </a:lnTo>
                <a:lnTo>
                  <a:pt x="4567" y="1729"/>
                </a:lnTo>
                <a:lnTo>
                  <a:pt x="4546" y="1709"/>
                </a:lnTo>
                <a:lnTo>
                  <a:pt x="4525" y="1689"/>
                </a:lnTo>
                <a:lnTo>
                  <a:pt x="4504" y="1670"/>
                </a:lnTo>
                <a:lnTo>
                  <a:pt x="4482" y="1651"/>
                </a:lnTo>
                <a:lnTo>
                  <a:pt x="4461" y="1634"/>
                </a:lnTo>
                <a:lnTo>
                  <a:pt x="4438" y="1618"/>
                </a:lnTo>
                <a:lnTo>
                  <a:pt x="4413" y="1601"/>
                </a:lnTo>
                <a:lnTo>
                  <a:pt x="4389" y="1585"/>
                </a:lnTo>
                <a:lnTo>
                  <a:pt x="4364" y="1570"/>
                </a:lnTo>
                <a:lnTo>
                  <a:pt x="4338" y="1554"/>
                </a:lnTo>
                <a:lnTo>
                  <a:pt x="4312" y="1540"/>
                </a:lnTo>
                <a:lnTo>
                  <a:pt x="4285" y="1527"/>
                </a:lnTo>
                <a:lnTo>
                  <a:pt x="4258" y="1514"/>
                </a:lnTo>
                <a:lnTo>
                  <a:pt x="4229" y="1501"/>
                </a:lnTo>
                <a:lnTo>
                  <a:pt x="4200" y="1490"/>
                </a:lnTo>
                <a:lnTo>
                  <a:pt x="4170" y="1478"/>
                </a:lnTo>
                <a:lnTo>
                  <a:pt x="4138" y="1467"/>
                </a:lnTo>
                <a:lnTo>
                  <a:pt x="4075" y="1446"/>
                </a:lnTo>
                <a:lnTo>
                  <a:pt x="4008" y="1428"/>
                </a:lnTo>
                <a:lnTo>
                  <a:pt x="3939" y="1412"/>
                </a:lnTo>
                <a:lnTo>
                  <a:pt x="3869" y="1397"/>
                </a:lnTo>
                <a:lnTo>
                  <a:pt x="3794" y="1386"/>
                </a:lnTo>
                <a:lnTo>
                  <a:pt x="3716" y="1377"/>
                </a:lnTo>
                <a:lnTo>
                  <a:pt x="3636" y="1369"/>
                </a:lnTo>
                <a:lnTo>
                  <a:pt x="3552" y="1364"/>
                </a:lnTo>
                <a:lnTo>
                  <a:pt x="3467" y="1361"/>
                </a:lnTo>
                <a:lnTo>
                  <a:pt x="3378" y="1360"/>
                </a:lnTo>
                <a:lnTo>
                  <a:pt x="3286" y="1361"/>
                </a:lnTo>
                <a:lnTo>
                  <a:pt x="3196" y="1364"/>
                </a:lnTo>
                <a:lnTo>
                  <a:pt x="3110" y="1370"/>
                </a:lnTo>
                <a:lnTo>
                  <a:pt x="3025" y="1377"/>
                </a:lnTo>
                <a:lnTo>
                  <a:pt x="2943" y="1387"/>
                </a:lnTo>
                <a:lnTo>
                  <a:pt x="2864" y="1400"/>
                </a:lnTo>
                <a:lnTo>
                  <a:pt x="2787" y="1415"/>
                </a:lnTo>
                <a:lnTo>
                  <a:pt x="2714" y="1432"/>
                </a:lnTo>
                <a:lnTo>
                  <a:pt x="2676" y="1442"/>
                </a:lnTo>
                <a:lnTo>
                  <a:pt x="2642" y="1452"/>
                </a:lnTo>
                <a:lnTo>
                  <a:pt x="2606" y="1462"/>
                </a:lnTo>
                <a:lnTo>
                  <a:pt x="2573" y="1474"/>
                </a:lnTo>
                <a:lnTo>
                  <a:pt x="2538" y="1485"/>
                </a:lnTo>
                <a:lnTo>
                  <a:pt x="2505" y="1498"/>
                </a:lnTo>
                <a:lnTo>
                  <a:pt x="2473" y="1511"/>
                </a:lnTo>
                <a:lnTo>
                  <a:pt x="2442" y="1524"/>
                </a:lnTo>
                <a:lnTo>
                  <a:pt x="2410" y="1539"/>
                </a:lnTo>
                <a:lnTo>
                  <a:pt x="2380" y="1553"/>
                </a:lnTo>
                <a:lnTo>
                  <a:pt x="2351" y="1569"/>
                </a:lnTo>
                <a:lnTo>
                  <a:pt x="2321" y="1585"/>
                </a:lnTo>
                <a:lnTo>
                  <a:pt x="2293" y="1601"/>
                </a:lnTo>
                <a:lnTo>
                  <a:pt x="2265" y="1618"/>
                </a:lnTo>
                <a:lnTo>
                  <a:pt x="2237" y="1635"/>
                </a:lnTo>
                <a:lnTo>
                  <a:pt x="2211" y="1654"/>
                </a:lnTo>
                <a:lnTo>
                  <a:pt x="2178" y="1677"/>
                </a:lnTo>
                <a:lnTo>
                  <a:pt x="2148" y="1703"/>
                </a:lnTo>
                <a:lnTo>
                  <a:pt x="2119" y="1729"/>
                </a:lnTo>
                <a:lnTo>
                  <a:pt x="2092" y="1755"/>
                </a:lnTo>
                <a:lnTo>
                  <a:pt x="2067" y="1784"/>
                </a:lnTo>
                <a:lnTo>
                  <a:pt x="2046" y="1812"/>
                </a:lnTo>
                <a:lnTo>
                  <a:pt x="2026" y="1843"/>
                </a:lnTo>
                <a:lnTo>
                  <a:pt x="2007" y="1873"/>
                </a:lnTo>
                <a:lnTo>
                  <a:pt x="1991" y="1905"/>
                </a:lnTo>
                <a:lnTo>
                  <a:pt x="1978" y="1938"/>
                </a:lnTo>
                <a:lnTo>
                  <a:pt x="1965" y="1972"/>
                </a:lnTo>
                <a:lnTo>
                  <a:pt x="1956" y="2007"/>
                </a:lnTo>
                <a:lnTo>
                  <a:pt x="1949" y="2043"/>
                </a:lnTo>
                <a:lnTo>
                  <a:pt x="1944" y="2080"/>
                </a:lnTo>
                <a:lnTo>
                  <a:pt x="1941" y="2118"/>
                </a:lnTo>
                <a:lnTo>
                  <a:pt x="1939" y="2157"/>
                </a:lnTo>
                <a:lnTo>
                  <a:pt x="1941" y="2193"/>
                </a:lnTo>
                <a:lnTo>
                  <a:pt x="1944" y="2229"/>
                </a:lnTo>
                <a:lnTo>
                  <a:pt x="1948" y="2263"/>
                </a:lnTo>
                <a:lnTo>
                  <a:pt x="1955" y="2297"/>
                </a:lnTo>
                <a:lnTo>
                  <a:pt x="1964" y="2330"/>
                </a:lnTo>
                <a:lnTo>
                  <a:pt x="1975" y="2363"/>
                </a:lnTo>
                <a:lnTo>
                  <a:pt x="1988" y="2395"/>
                </a:lnTo>
                <a:lnTo>
                  <a:pt x="2003" y="2426"/>
                </a:lnTo>
                <a:lnTo>
                  <a:pt x="2020" y="2457"/>
                </a:lnTo>
                <a:lnTo>
                  <a:pt x="2039" y="2487"/>
                </a:lnTo>
                <a:lnTo>
                  <a:pt x="2059" y="2516"/>
                </a:lnTo>
                <a:lnTo>
                  <a:pt x="2082" y="2545"/>
                </a:lnTo>
                <a:lnTo>
                  <a:pt x="2108" y="2572"/>
                </a:lnTo>
                <a:lnTo>
                  <a:pt x="2134" y="2599"/>
                </a:lnTo>
                <a:lnTo>
                  <a:pt x="2162" y="2625"/>
                </a:lnTo>
                <a:lnTo>
                  <a:pt x="2194" y="2651"/>
                </a:lnTo>
                <a:lnTo>
                  <a:pt x="2214" y="2668"/>
                </a:lnTo>
                <a:lnTo>
                  <a:pt x="2237" y="2684"/>
                </a:lnTo>
                <a:lnTo>
                  <a:pt x="2262" y="2702"/>
                </a:lnTo>
                <a:lnTo>
                  <a:pt x="2289" y="2717"/>
                </a:lnTo>
                <a:lnTo>
                  <a:pt x="2316" y="2735"/>
                </a:lnTo>
                <a:lnTo>
                  <a:pt x="2347" y="2751"/>
                </a:lnTo>
                <a:lnTo>
                  <a:pt x="2378" y="2768"/>
                </a:lnTo>
                <a:lnTo>
                  <a:pt x="2413" y="2784"/>
                </a:lnTo>
                <a:lnTo>
                  <a:pt x="2485" y="2817"/>
                </a:lnTo>
                <a:lnTo>
                  <a:pt x="2566" y="2851"/>
                </a:lnTo>
                <a:lnTo>
                  <a:pt x="2653" y="2885"/>
                </a:lnTo>
                <a:lnTo>
                  <a:pt x="2747" y="2919"/>
                </a:lnTo>
                <a:lnTo>
                  <a:pt x="2849" y="2952"/>
                </a:lnTo>
                <a:lnTo>
                  <a:pt x="2959" y="2987"/>
                </a:lnTo>
                <a:lnTo>
                  <a:pt x="3074" y="3022"/>
                </a:lnTo>
                <a:lnTo>
                  <a:pt x="3198" y="3056"/>
                </a:lnTo>
                <a:lnTo>
                  <a:pt x="3329" y="3091"/>
                </a:lnTo>
                <a:lnTo>
                  <a:pt x="3467" y="3125"/>
                </a:lnTo>
                <a:lnTo>
                  <a:pt x="3612" y="3160"/>
                </a:lnTo>
                <a:lnTo>
                  <a:pt x="3764" y="3196"/>
                </a:lnTo>
                <a:lnTo>
                  <a:pt x="3918" y="3230"/>
                </a:lnTo>
                <a:lnTo>
                  <a:pt x="4066" y="3266"/>
                </a:lnTo>
                <a:lnTo>
                  <a:pt x="4209" y="3303"/>
                </a:lnTo>
                <a:lnTo>
                  <a:pt x="4347" y="3339"/>
                </a:lnTo>
                <a:lnTo>
                  <a:pt x="4481" y="3375"/>
                </a:lnTo>
                <a:lnTo>
                  <a:pt x="4609" y="3411"/>
                </a:lnTo>
                <a:lnTo>
                  <a:pt x="4731" y="3448"/>
                </a:lnTo>
                <a:lnTo>
                  <a:pt x="4849" y="3484"/>
                </a:lnTo>
                <a:lnTo>
                  <a:pt x="4962" y="3520"/>
                </a:lnTo>
                <a:lnTo>
                  <a:pt x="5070" y="3558"/>
                </a:lnTo>
                <a:lnTo>
                  <a:pt x="5172" y="3595"/>
                </a:lnTo>
                <a:lnTo>
                  <a:pt x="5270" y="3631"/>
                </a:lnTo>
                <a:lnTo>
                  <a:pt x="5362" y="3669"/>
                </a:lnTo>
                <a:lnTo>
                  <a:pt x="5450" y="3706"/>
                </a:lnTo>
                <a:lnTo>
                  <a:pt x="5532" y="3743"/>
                </a:lnTo>
                <a:lnTo>
                  <a:pt x="5608" y="3781"/>
                </a:lnTo>
                <a:lnTo>
                  <a:pt x="5679" y="3817"/>
                </a:lnTo>
                <a:lnTo>
                  <a:pt x="5745" y="3856"/>
                </a:lnTo>
                <a:lnTo>
                  <a:pt x="5811" y="3895"/>
                </a:lnTo>
                <a:lnTo>
                  <a:pt x="5875" y="3935"/>
                </a:lnTo>
                <a:lnTo>
                  <a:pt x="5937" y="3978"/>
                </a:lnTo>
                <a:lnTo>
                  <a:pt x="5997" y="4022"/>
                </a:lnTo>
                <a:lnTo>
                  <a:pt x="6056" y="4068"/>
                </a:lnTo>
                <a:lnTo>
                  <a:pt x="6112" y="4114"/>
                </a:lnTo>
                <a:lnTo>
                  <a:pt x="6167" y="4163"/>
                </a:lnTo>
                <a:lnTo>
                  <a:pt x="6220" y="4213"/>
                </a:lnTo>
                <a:lnTo>
                  <a:pt x="6272" y="4264"/>
                </a:lnTo>
                <a:lnTo>
                  <a:pt x="6321" y="4317"/>
                </a:lnTo>
                <a:lnTo>
                  <a:pt x="6369" y="4372"/>
                </a:lnTo>
                <a:lnTo>
                  <a:pt x="6415" y="4428"/>
                </a:lnTo>
                <a:lnTo>
                  <a:pt x="6459" y="4486"/>
                </a:lnTo>
                <a:lnTo>
                  <a:pt x="6503" y="4545"/>
                </a:lnTo>
                <a:lnTo>
                  <a:pt x="6503" y="7178"/>
                </a:lnTo>
                <a:lnTo>
                  <a:pt x="6490" y="7196"/>
                </a:lnTo>
                <a:lnTo>
                  <a:pt x="6478" y="7214"/>
                </a:lnTo>
                <a:lnTo>
                  <a:pt x="6452" y="7253"/>
                </a:lnTo>
                <a:lnTo>
                  <a:pt x="6426" y="7289"/>
                </a:lnTo>
                <a:lnTo>
                  <a:pt x="6399" y="7326"/>
                </a:lnTo>
                <a:lnTo>
                  <a:pt x="6372" y="7362"/>
                </a:lnTo>
                <a:lnTo>
                  <a:pt x="6344" y="7398"/>
                </a:lnTo>
                <a:lnTo>
                  <a:pt x="6315" y="7433"/>
                </a:lnTo>
                <a:lnTo>
                  <a:pt x="6285" y="7466"/>
                </a:lnTo>
                <a:lnTo>
                  <a:pt x="6255" y="7500"/>
                </a:lnTo>
                <a:lnTo>
                  <a:pt x="6225" y="7534"/>
                </a:lnTo>
                <a:lnTo>
                  <a:pt x="6193" y="7565"/>
                </a:lnTo>
                <a:lnTo>
                  <a:pt x="6160" y="7597"/>
                </a:lnTo>
                <a:lnTo>
                  <a:pt x="6128" y="7629"/>
                </a:lnTo>
                <a:lnTo>
                  <a:pt x="6095" y="7659"/>
                </a:lnTo>
                <a:lnTo>
                  <a:pt x="6060" y="7689"/>
                </a:lnTo>
                <a:lnTo>
                  <a:pt x="6026" y="7718"/>
                </a:lnTo>
                <a:lnTo>
                  <a:pt x="5990" y="7747"/>
                </a:lnTo>
                <a:lnTo>
                  <a:pt x="5954" y="7774"/>
                </a:lnTo>
                <a:lnTo>
                  <a:pt x="5918" y="7802"/>
                </a:lnTo>
                <a:lnTo>
                  <a:pt x="5880" y="7829"/>
                </a:lnTo>
                <a:lnTo>
                  <a:pt x="5842" y="7855"/>
                </a:lnTo>
                <a:lnTo>
                  <a:pt x="5804" y="7881"/>
                </a:lnTo>
                <a:lnTo>
                  <a:pt x="5764" y="7905"/>
                </a:lnTo>
                <a:lnTo>
                  <a:pt x="5724" y="7930"/>
                </a:lnTo>
                <a:lnTo>
                  <a:pt x="5683" y="7954"/>
                </a:lnTo>
                <a:lnTo>
                  <a:pt x="5643" y="7977"/>
                </a:lnTo>
                <a:lnTo>
                  <a:pt x="5601" y="7999"/>
                </a:lnTo>
                <a:lnTo>
                  <a:pt x="5558" y="8022"/>
                </a:lnTo>
                <a:lnTo>
                  <a:pt x="5515" y="8042"/>
                </a:lnTo>
                <a:lnTo>
                  <a:pt x="5470" y="8064"/>
                </a:lnTo>
                <a:lnTo>
                  <a:pt x="5425" y="8084"/>
                </a:lnTo>
                <a:lnTo>
                  <a:pt x="5381" y="8103"/>
                </a:lnTo>
                <a:lnTo>
                  <a:pt x="5335" y="8121"/>
                </a:lnTo>
                <a:lnTo>
                  <a:pt x="5296" y="8137"/>
                </a:lnTo>
                <a:lnTo>
                  <a:pt x="5257" y="8152"/>
                </a:lnTo>
                <a:lnTo>
                  <a:pt x="5218" y="8166"/>
                </a:lnTo>
                <a:lnTo>
                  <a:pt x="5178" y="8181"/>
                </a:lnTo>
                <a:lnTo>
                  <a:pt x="1882" y="8181"/>
                </a:lnTo>
                <a:lnTo>
                  <a:pt x="1821" y="8158"/>
                </a:lnTo>
                <a:lnTo>
                  <a:pt x="1761" y="8134"/>
                </a:lnTo>
                <a:lnTo>
                  <a:pt x="1702" y="8110"/>
                </a:lnTo>
                <a:lnTo>
                  <a:pt x="1644" y="8085"/>
                </a:lnTo>
                <a:lnTo>
                  <a:pt x="1586" y="8060"/>
                </a:lnTo>
                <a:lnTo>
                  <a:pt x="1530" y="8032"/>
                </a:lnTo>
                <a:lnTo>
                  <a:pt x="1476" y="8005"/>
                </a:lnTo>
                <a:lnTo>
                  <a:pt x="1421" y="7974"/>
                </a:lnTo>
                <a:lnTo>
                  <a:pt x="1369" y="7946"/>
                </a:lnTo>
                <a:lnTo>
                  <a:pt x="1317" y="7914"/>
                </a:lnTo>
                <a:lnTo>
                  <a:pt x="1265" y="7882"/>
                </a:lnTo>
                <a:lnTo>
                  <a:pt x="1216" y="7849"/>
                </a:lnTo>
                <a:lnTo>
                  <a:pt x="1167" y="7815"/>
                </a:lnTo>
                <a:lnTo>
                  <a:pt x="1118" y="7780"/>
                </a:lnTo>
                <a:lnTo>
                  <a:pt x="1072" y="7744"/>
                </a:lnTo>
                <a:lnTo>
                  <a:pt x="1026" y="7706"/>
                </a:lnTo>
                <a:lnTo>
                  <a:pt x="973" y="7662"/>
                </a:lnTo>
                <a:lnTo>
                  <a:pt x="921" y="7616"/>
                </a:lnTo>
                <a:lnTo>
                  <a:pt x="871" y="7567"/>
                </a:lnTo>
                <a:lnTo>
                  <a:pt x="822" y="7518"/>
                </a:lnTo>
                <a:lnTo>
                  <a:pt x="774" y="7467"/>
                </a:lnTo>
                <a:lnTo>
                  <a:pt x="728" y="7417"/>
                </a:lnTo>
                <a:lnTo>
                  <a:pt x="684" y="7363"/>
                </a:lnTo>
                <a:lnTo>
                  <a:pt x="640" y="7309"/>
                </a:lnTo>
                <a:lnTo>
                  <a:pt x="597" y="7254"/>
                </a:lnTo>
                <a:lnTo>
                  <a:pt x="557" y="7198"/>
                </a:lnTo>
                <a:lnTo>
                  <a:pt x="516" y="7139"/>
                </a:lnTo>
                <a:lnTo>
                  <a:pt x="479" y="7080"/>
                </a:lnTo>
                <a:lnTo>
                  <a:pt x="442" y="7019"/>
                </a:lnTo>
                <a:lnTo>
                  <a:pt x="407" y="6957"/>
                </a:lnTo>
                <a:lnTo>
                  <a:pt x="372" y="6895"/>
                </a:lnTo>
                <a:lnTo>
                  <a:pt x="339" y="6830"/>
                </a:lnTo>
                <a:lnTo>
                  <a:pt x="308" y="6764"/>
                </a:lnTo>
                <a:lnTo>
                  <a:pt x="277" y="6698"/>
                </a:lnTo>
                <a:lnTo>
                  <a:pt x="249" y="6630"/>
                </a:lnTo>
                <a:lnTo>
                  <a:pt x="221" y="6561"/>
                </a:lnTo>
                <a:lnTo>
                  <a:pt x="195" y="6490"/>
                </a:lnTo>
                <a:lnTo>
                  <a:pt x="171" y="6418"/>
                </a:lnTo>
                <a:lnTo>
                  <a:pt x="148" y="6345"/>
                </a:lnTo>
                <a:lnTo>
                  <a:pt x="126" y="6270"/>
                </a:lnTo>
                <a:lnTo>
                  <a:pt x="106" y="6195"/>
                </a:lnTo>
                <a:lnTo>
                  <a:pt x="86" y="6117"/>
                </a:lnTo>
                <a:lnTo>
                  <a:pt x="69" y="6039"/>
                </a:lnTo>
                <a:lnTo>
                  <a:pt x="51" y="5960"/>
                </a:lnTo>
                <a:lnTo>
                  <a:pt x="37" y="5878"/>
                </a:lnTo>
                <a:lnTo>
                  <a:pt x="23" y="5796"/>
                </a:lnTo>
                <a:lnTo>
                  <a:pt x="11" y="5713"/>
                </a:lnTo>
                <a:lnTo>
                  <a:pt x="0" y="56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Rectangle 43"/>
          <p:cNvSpPr>
            <a:spLocks/>
          </p:cNvSpPr>
          <p:nvPr/>
        </p:nvSpPr>
        <p:spPr bwMode="auto">
          <a:xfrm>
            <a:off x="1505592" y="5942129"/>
            <a:ext cx="94118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3429457"/>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LIST ANALYSIS</a:t>
            </a:r>
          </a:p>
        </p:txBody>
      </p:sp>
      <p:sp>
        <p:nvSpPr>
          <p:cNvPr id="12" name="TextBox 11"/>
          <p:cNvSpPr txBox="1"/>
          <p:nvPr/>
        </p:nvSpPr>
        <p:spPr>
          <a:xfrm>
            <a:off x="1516593" y="6681121"/>
            <a:ext cx="6857339" cy="872034"/>
          </a:xfrm>
          <a:prstGeom prst="rect">
            <a:avLst/>
          </a:prstGeom>
          <a:noFill/>
        </p:spPr>
        <p:txBody>
          <a:bodyPr wrap="square" rtlCol="0">
            <a:spAutoFit/>
          </a:bodyPr>
          <a:lstStyle/>
          <a:p>
            <a:pPr>
              <a:lnSpc>
                <a:spcPct val="150000"/>
              </a:lnSpc>
            </a:pPr>
            <a:r>
              <a:rPr lang="en-US" dirty="0" err="1">
                <a:solidFill>
                  <a:schemeClr val="tx1">
                    <a:lumMod val="75000"/>
                    <a:lumOff val="25000"/>
                  </a:schemeClr>
                </a:solidFill>
                <a:latin typeface="Arial" panose="020B0604020202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cs typeface="Arial" panose="020B0604020202020204" pitchFamily="34" charset="0"/>
              </a:rPr>
              <a:t> dolor sit </a:t>
            </a:r>
            <a:r>
              <a:rPr lang="en-US" dirty="0" err="1">
                <a:solidFill>
                  <a:schemeClr val="tx1">
                    <a:lumMod val="75000"/>
                    <a:lumOff val="25000"/>
                  </a:schemeClr>
                </a:solidFill>
                <a:latin typeface="Arial" panose="020B0604020202020204" pitchFamily="34" charset="0"/>
                <a:cs typeface="Arial" panose="020B0604020202020204" pitchFamily="34" charset="0"/>
              </a:rPr>
              <a:t>amet</a:t>
            </a:r>
            <a:r>
              <a:rPr lang="en-US" dirty="0">
                <a:solidFill>
                  <a:schemeClr val="tx1">
                    <a:lumMod val="75000"/>
                    <a:lumOff val="25000"/>
                  </a:schemeClr>
                </a:solidFill>
                <a:latin typeface="Arial" panose="020B0604020202020204" pitchFamily="34" charset="0"/>
                <a:cs typeface="Arial" panose="020B0604020202020204" pitchFamily="34" charset="0"/>
              </a:rPr>
              <a:t>, cons </a:t>
            </a:r>
            <a:r>
              <a:rPr lang="en-US" dirty="0" err="1">
                <a:solidFill>
                  <a:schemeClr val="tx1">
                    <a:lumMod val="75000"/>
                    <a:lumOff val="25000"/>
                  </a:schemeClr>
                </a:solidFill>
                <a:latin typeface="Arial" panose="020B0604020202020204" pitchFamily="34" charset="0"/>
                <a:cs typeface="Arial" panose="020B0604020202020204" pitchFamily="34" charset="0"/>
              </a:rPr>
              <a:t>ectetur</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adipiscing</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elit</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Pellentesq</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ue</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bibendum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risus</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eu</a:t>
            </a:r>
            <a:r>
              <a:rPr lang="en-US"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29" name="Rectangle 43"/>
          <p:cNvSpPr>
            <a:spLocks/>
          </p:cNvSpPr>
          <p:nvPr/>
        </p:nvSpPr>
        <p:spPr bwMode="auto">
          <a:xfrm>
            <a:off x="1578162" y="4510733"/>
            <a:ext cx="9411876"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3429457"/>
            <a:r>
              <a:rPr lang="en-US" sz="10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STRENGTHS</a:t>
            </a:r>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a:t>
            </a:r>
          </a:p>
        </p:txBody>
      </p:sp>
      <p:sp>
        <p:nvSpPr>
          <p:cNvPr id="30" name="Текст 4"/>
          <p:cNvSpPr txBox="1">
            <a:spLocks/>
          </p:cNvSpPr>
          <p:nvPr/>
        </p:nvSpPr>
        <p:spPr>
          <a:xfrm>
            <a:off x="1574648" y="758453"/>
            <a:ext cx="9720000" cy="2608861"/>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2000" dirty="0">
                <a:solidFill>
                  <a:schemeClr val="tx1">
                    <a:lumMod val="75000"/>
                    <a:lumOff val="25000"/>
                  </a:schemeClr>
                </a:solidFill>
                <a:latin typeface="Arial" panose="020B0604020202020204" pitchFamily="34" charset="0"/>
                <a:cs typeface="Arial" panose="020B0604020202020204" pitchFamily="34" charset="0"/>
              </a:rPr>
              <a:t>Strengths are considered mostly internal. For example, what do you and your family, employees, and management team bring to the business? If you are planning to start a business, you or an employee or family member may have previous experience in that industry. If not, this may be viewed as a weakness. If you already know where to go to find the help you need, this would be considered a strength for this analysis.</a:t>
            </a:r>
          </a:p>
        </p:txBody>
      </p:sp>
      <p:sp>
        <p:nvSpPr>
          <p:cNvPr id="31" name="Дуга 30"/>
          <p:cNvSpPr/>
          <p:nvPr/>
        </p:nvSpPr>
        <p:spPr>
          <a:xfrm>
            <a:off x="1594460" y="8168935"/>
            <a:ext cx="989263" cy="989366"/>
          </a:xfrm>
          <a:prstGeom prst="arc">
            <a:avLst>
              <a:gd name="adj1" fmla="val 2811744"/>
              <a:gd name="adj2" fmla="val 2788882"/>
            </a:avLst>
          </a:prstGeom>
          <a:solidFill>
            <a:schemeClr val="bg1"/>
          </a:solidFill>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2" name="Дуга 31"/>
          <p:cNvSpPr/>
          <p:nvPr/>
        </p:nvSpPr>
        <p:spPr>
          <a:xfrm>
            <a:off x="1594460"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3" name="Прямоугольник 32"/>
          <p:cNvSpPr/>
          <p:nvPr/>
        </p:nvSpPr>
        <p:spPr>
          <a:xfrm>
            <a:off x="173039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34" name="Дуга 33"/>
          <p:cNvSpPr/>
          <p:nvPr/>
        </p:nvSpPr>
        <p:spPr>
          <a:xfrm>
            <a:off x="2886539" y="8159115"/>
            <a:ext cx="989263" cy="989366"/>
          </a:xfrm>
          <a:prstGeom prst="arc">
            <a:avLst>
              <a:gd name="adj1" fmla="val 2811744"/>
              <a:gd name="adj2" fmla="val 2788882"/>
            </a:avLst>
          </a:prstGeom>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5" name="Дуга 34"/>
          <p:cNvSpPr/>
          <p:nvPr/>
        </p:nvSpPr>
        <p:spPr>
          <a:xfrm>
            <a:off x="2886539"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6" name="Прямоугольник 35"/>
          <p:cNvSpPr/>
          <p:nvPr/>
        </p:nvSpPr>
        <p:spPr>
          <a:xfrm>
            <a:off x="302247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37" name="Дуга 36"/>
          <p:cNvSpPr/>
          <p:nvPr/>
        </p:nvSpPr>
        <p:spPr>
          <a:xfrm>
            <a:off x="4189073"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8" name="Дуга 37"/>
          <p:cNvSpPr/>
          <p:nvPr/>
        </p:nvSpPr>
        <p:spPr>
          <a:xfrm>
            <a:off x="4189073"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9" name="Прямоугольник 38"/>
          <p:cNvSpPr/>
          <p:nvPr/>
        </p:nvSpPr>
        <p:spPr>
          <a:xfrm>
            <a:off x="4325005"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0" name="Дуга 39"/>
          <p:cNvSpPr/>
          <p:nvPr/>
        </p:nvSpPr>
        <p:spPr>
          <a:xfrm>
            <a:off x="5502974" y="8159115"/>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1" name="Дуга 40"/>
          <p:cNvSpPr/>
          <p:nvPr/>
        </p:nvSpPr>
        <p:spPr>
          <a:xfrm>
            <a:off x="5502974"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2" name="Прямоугольник 41"/>
          <p:cNvSpPr/>
          <p:nvPr/>
        </p:nvSpPr>
        <p:spPr>
          <a:xfrm>
            <a:off x="5638906"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3" name="Дуга 42"/>
          <p:cNvSpPr/>
          <p:nvPr/>
        </p:nvSpPr>
        <p:spPr>
          <a:xfrm>
            <a:off x="6803401"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4" name="Дуга 43"/>
          <p:cNvSpPr/>
          <p:nvPr/>
        </p:nvSpPr>
        <p:spPr>
          <a:xfrm>
            <a:off x="6803401"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5" name="Прямоугольник 44"/>
          <p:cNvSpPr/>
          <p:nvPr/>
        </p:nvSpPr>
        <p:spPr>
          <a:xfrm>
            <a:off x="6939333"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6" name="Дуга 45"/>
          <p:cNvSpPr/>
          <p:nvPr/>
        </p:nvSpPr>
        <p:spPr>
          <a:xfrm>
            <a:off x="1594460" y="816893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7" name="Дуга 46"/>
          <p:cNvSpPr/>
          <p:nvPr/>
        </p:nvSpPr>
        <p:spPr>
          <a:xfrm>
            <a:off x="1594460"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8" name="Прямоугольник 47"/>
          <p:cNvSpPr/>
          <p:nvPr/>
        </p:nvSpPr>
        <p:spPr>
          <a:xfrm>
            <a:off x="173039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9" name="Дуга 48"/>
          <p:cNvSpPr/>
          <p:nvPr/>
        </p:nvSpPr>
        <p:spPr>
          <a:xfrm>
            <a:off x="2886539" y="8159115"/>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0" name="Дуга 49"/>
          <p:cNvSpPr/>
          <p:nvPr/>
        </p:nvSpPr>
        <p:spPr>
          <a:xfrm>
            <a:off x="2886539"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1" name="Прямоугольник 50"/>
          <p:cNvSpPr/>
          <p:nvPr/>
        </p:nvSpPr>
        <p:spPr>
          <a:xfrm>
            <a:off x="302247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2" name="Дуга 51"/>
          <p:cNvSpPr/>
          <p:nvPr/>
        </p:nvSpPr>
        <p:spPr>
          <a:xfrm>
            <a:off x="4189073"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3" name="Дуга 52"/>
          <p:cNvSpPr/>
          <p:nvPr/>
        </p:nvSpPr>
        <p:spPr>
          <a:xfrm>
            <a:off x="4189073"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4" name="Прямоугольник 53"/>
          <p:cNvSpPr/>
          <p:nvPr/>
        </p:nvSpPr>
        <p:spPr>
          <a:xfrm>
            <a:off x="4325005"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5" name="Дуга 54"/>
          <p:cNvSpPr/>
          <p:nvPr/>
        </p:nvSpPr>
        <p:spPr>
          <a:xfrm>
            <a:off x="5502974"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6" name="Дуга 55"/>
          <p:cNvSpPr/>
          <p:nvPr/>
        </p:nvSpPr>
        <p:spPr>
          <a:xfrm>
            <a:off x="5502974"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7" name="Прямоугольник 56"/>
          <p:cNvSpPr/>
          <p:nvPr/>
        </p:nvSpPr>
        <p:spPr>
          <a:xfrm>
            <a:off x="5638906"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8" name="Дуга 57"/>
          <p:cNvSpPr/>
          <p:nvPr/>
        </p:nvSpPr>
        <p:spPr>
          <a:xfrm>
            <a:off x="6803401"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9" name="Дуга 58"/>
          <p:cNvSpPr/>
          <p:nvPr/>
        </p:nvSpPr>
        <p:spPr>
          <a:xfrm>
            <a:off x="6803401"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60" name="Прямоугольник 59"/>
          <p:cNvSpPr/>
          <p:nvPr/>
        </p:nvSpPr>
        <p:spPr>
          <a:xfrm>
            <a:off x="6939333"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Tree>
    <p:extLst>
      <p:ext uri="{BB962C8B-B14F-4D97-AF65-F5344CB8AC3E}">
        <p14:creationId xmlns:p14="http://schemas.microsoft.com/office/powerpoint/2010/main" val="42629050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Прямоугольник 6"/>
          <p:cNvSpPr/>
          <p:nvPr/>
        </p:nvSpPr>
        <p:spPr>
          <a:xfrm>
            <a:off x="0" y="0"/>
            <a:ext cx="18288000" cy="1028858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 name="TextBox 7"/>
          <p:cNvSpPr txBox="1"/>
          <p:nvPr/>
        </p:nvSpPr>
        <p:spPr>
          <a:xfrm>
            <a:off x="1556672" y="4328686"/>
            <a:ext cx="5630067" cy="1631216"/>
          </a:xfrm>
          <a:prstGeom prst="rect">
            <a:avLst/>
          </a:prstGeom>
          <a:noFill/>
        </p:spPr>
        <p:txBody>
          <a:bodyPr wrap="none" rtlCol="0">
            <a:spAutoFit/>
          </a:bodyPr>
          <a:lstStyle/>
          <a:p>
            <a:r>
              <a:rPr lang="en-US" sz="5000" dirty="0">
                <a:solidFill>
                  <a:schemeClr val="accent2"/>
                </a:solidFill>
                <a:latin typeface="Arial" panose="020B0604020202020204" pitchFamily="34" charset="0"/>
                <a:cs typeface="Arial" panose="020B0604020202020204" pitchFamily="34" charset="0"/>
              </a:rPr>
              <a:t>Information </a:t>
            </a:r>
          </a:p>
          <a:p>
            <a:r>
              <a:rPr lang="en-US" sz="5000" dirty="0">
                <a:solidFill>
                  <a:schemeClr val="accent2"/>
                </a:solidFill>
                <a:latin typeface="Arial" panose="020B0604020202020204" pitchFamily="34" charset="0"/>
                <a:cs typeface="Arial" panose="020B0604020202020204" pitchFamily="34" charset="0"/>
              </a:rPr>
              <a:t>about the company</a:t>
            </a:r>
            <a:endParaRPr lang="ru-RU" sz="5000" dirty="0">
              <a:solidFill>
                <a:schemeClr val="accent2"/>
              </a:solidFill>
              <a:latin typeface="Arial" panose="020B0604020202020204" pitchFamily="34" charset="0"/>
              <a:cs typeface="Arial" panose="020B0604020202020204" pitchFamily="34" charset="0"/>
            </a:endParaRPr>
          </a:p>
        </p:txBody>
      </p:sp>
      <p:sp>
        <p:nvSpPr>
          <p:cNvPr id="11" name="TextBox 10"/>
          <p:cNvSpPr txBox="1"/>
          <p:nvPr/>
        </p:nvSpPr>
        <p:spPr>
          <a:xfrm>
            <a:off x="9319344" y="4296947"/>
            <a:ext cx="7295498" cy="1694695"/>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Too many of us look upon Americans as dollar chasers. This is a cruel libel, even if it is reiterated thoughtlessly by the Americans themselves.</a:t>
            </a:r>
            <a:endParaRPr lang="ru-RU" sz="2400" dirty="0">
              <a:solidFill>
                <a:schemeClr val="bg1"/>
              </a:solidFill>
              <a:latin typeface="Arial" panose="020B0604020202020204" pitchFamily="34" charset="0"/>
              <a:cs typeface="Arial" panose="020B0604020202020204" pitchFamily="34" charset="0"/>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258708312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1588" y="3924301"/>
            <a:ext cx="6605588" cy="6362700"/>
          </a:xfrm>
          <a:custGeom>
            <a:avLst/>
            <a:gdLst>
              <a:gd name="T0" fmla="*/ 661 w 8324"/>
              <a:gd name="T1" fmla="*/ 8017 h 8017"/>
              <a:gd name="T2" fmla="*/ 0 w 8324"/>
              <a:gd name="T3" fmla="*/ 4748 h 8017"/>
              <a:gd name="T4" fmla="*/ 0 w 8324"/>
              <a:gd name="T5" fmla="*/ 0 h 8017"/>
              <a:gd name="T6" fmla="*/ 587 w 8324"/>
              <a:gd name="T7" fmla="*/ 0 h 8017"/>
              <a:gd name="T8" fmla="*/ 670 w 8324"/>
              <a:gd name="T9" fmla="*/ 0 h 8017"/>
              <a:gd name="T10" fmla="*/ 686 w 8324"/>
              <a:gd name="T11" fmla="*/ 79 h 8017"/>
              <a:gd name="T12" fmla="*/ 1635 w 8324"/>
              <a:gd name="T13" fmla="*/ 5185 h 8017"/>
              <a:gd name="T14" fmla="*/ 2785 w 8324"/>
              <a:gd name="T15" fmla="*/ 76 h 8017"/>
              <a:gd name="T16" fmla="*/ 2803 w 8324"/>
              <a:gd name="T17" fmla="*/ 0 h 8017"/>
              <a:gd name="T18" fmla="*/ 2883 w 8324"/>
              <a:gd name="T19" fmla="*/ 0 h 8017"/>
              <a:gd name="T20" fmla="*/ 4538 w 8324"/>
              <a:gd name="T21" fmla="*/ 0 h 8017"/>
              <a:gd name="T22" fmla="*/ 4620 w 8324"/>
              <a:gd name="T23" fmla="*/ 0 h 8017"/>
              <a:gd name="T24" fmla="*/ 4636 w 8324"/>
              <a:gd name="T25" fmla="*/ 76 h 8017"/>
              <a:gd name="T26" fmla="*/ 5737 w 8324"/>
              <a:gd name="T27" fmla="*/ 5264 h 8017"/>
              <a:gd name="T28" fmla="*/ 6702 w 8324"/>
              <a:gd name="T29" fmla="*/ 79 h 8017"/>
              <a:gd name="T30" fmla="*/ 6717 w 8324"/>
              <a:gd name="T31" fmla="*/ 0 h 8017"/>
              <a:gd name="T32" fmla="*/ 6802 w 8324"/>
              <a:gd name="T33" fmla="*/ 0 h 8017"/>
              <a:gd name="T34" fmla="*/ 8201 w 8324"/>
              <a:gd name="T35" fmla="*/ 0 h 8017"/>
              <a:gd name="T36" fmla="*/ 8324 w 8324"/>
              <a:gd name="T37" fmla="*/ 0 h 8017"/>
              <a:gd name="T38" fmla="*/ 8301 w 8324"/>
              <a:gd name="T39" fmla="*/ 114 h 8017"/>
              <a:gd name="T40" fmla="*/ 6676 w 8324"/>
              <a:gd name="T41" fmla="*/ 8017 h 8017"/>
              <a:gd name="T42" fmla="*/ 4902 w 8324"/>
              <a:gd name="T43" fmla="*/ 8017 h 8017"/>
              <a:gd name="T44" fmla="*/ 3683 w 8324"/>
              <a:gd name="T45" fmla="*/ 2607 h 8017"/>
              <a:gd name="T46" fmla="*/ 2467 w 8324"/>
              <a:gd name="T47" fmla="*/ 8017 h 8017"/>
              <a:gd name="T48" fmla="*/ 661 w 8324"/>
              <a:gd name="T49" fmla="*/ 8017 h 8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24" h="8017">
                <a:moveTo>
                  <a:pt x="661" y="8017"/>
                </a:moveTo>
                <a:lnTo>
                  <a:pt x="0" y="4748"/>
                </a:lnTo>
                <a:lnTo>
                  <a:pt x="0" y="0"/>
                </a:lnTo>
                <a:lnTo>
                  <a:pt x="587" y="0"/>
                </a:lnTo>
                <a:lnTo>
                  <a:pt x="670" y="0"/>
                </a:lnTo>
                <a:lnTo>
                  <a:pt x="686" y="79"/>
                </a:lnTo>
                <a:lnTo>
                  <a:pt x="1635" y="5185"/>
                </a:lnTo>
                <a:lnTo>
                  <a:pt x="2785" y="76"/>
                </a:lnTo>
                <a:lnTo>
                  <a:pt x="2803" y="0"/>
                </a:lnTo>
                <a:lnTo>
                  <a:pt x="2883" y="0"/>
                </a:lnTo>
                <a:lnTo>
                  <a:pt x="4538" y="0"/>
                </a:lnTo>
                <a:lnTo>
                  <a:pt x="4620" y="0"/>
                </a:lnTo>
                <a:lnTo>
                  <a:pt x="4636" y="76"/>
                </a:lnTo>
                <a:lnTo>
                  <a:pt x="5737" y="5264"/>
                </a:lnTo>
                <a:lnTo>
                  <a:pt x="6702" y="79"/>
                </a:lnTo>
                <a:lnTo>
                  <a:pt x="6717" y="0"/>
                </a:lnTo>
                <a:lnTo>
                  <a:pt x="6802" y="0"/>
                </a:lnTo>
                <a:lnTo>
                  <a:pt x="8201" y="0"/>
                </a:lnTo>
                <a:lnTo>
                  <a:pt x="8324" y="0"/>
                </a:lnTo>
                <a:lnTo>
                  <a:pt x="8301" y="114"/>
                </a:lnTo>
                <a:lnTo>
                  <a:pt x="6676" y="8017"/>
                </a:lnTo>
                <a:lnTo>
                  <a:pt x="4902" y="8017"/>
                </a:lnTo>
                <a:lnTo>
                  <a:pt x="3683" y="2607"/>
                </a:lnTo>
                <a:lnTo>
                  <a:pt x="2467" y="8017"/>
                </a:lnTo>
                <a:lnTo>
                  <a:pt x="661" y="801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5" name="Rectangle 43"/>
          <p:cNvSpPr>
            <a:spLocks/>
          </p:cNvSpPr>
          <p:nvPr/>
        </p:nvSpPr>
        <p:spPr bwMode="auto">
          <a:xfrm>
            <a:off x="7957512" y="5942129"/>
            <a:ext cx="94118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algn="r" defTabSz="3429457"/>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LIST ANALYSIS</a:t>
            </a:r>
          </a:p>
        </p:txBody>
      </p:sp>
      <p:sp>
        <p:nvSpPr>
          <p:cNvPr id="46" name="TextBox 45"/>
          <p:cNvSpPr txBox="1"/>
          <p:nvPr/>
        </p:nvSpPr>
        <p:spPr>
          <a:xfrm>
            <a:off x="10512049" y="6681121"/>
            <a:ext cx="6857339" cy="872034"/>
          </a:xfrm>
          <a:prstGeom prst="rect">
            <a:avLst/>
          </a:prstGeom>
          <a:noFill/>
        </p:spPr>
        <p:txBody>
          <a:bodyPr wrap="square" rtlCol="0">
            <a:spAutoFit/>
          </a:bodyPr>
          <a:lstStyle/>
          <a:p>
            <a:pPr algn="r">
              <a:lnSpc>
                <a:spcPct val="150000"/>
              </a:lnSpc>
            </a:pPr>
            <a:r>
              <a:rPr lang="en-US" dirty="0" err="1">
                <a:solidFill>
                  <a:schemeClr val="tx1">
                    <a:lumMod val="75000"/>
                    <a:lumOff val="25000"/>
                  </a:schemeClr>
                </a:solidFill>
                <a:latin typeface="Arial" panose="020B0604020202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cs typeface="Arial" panose="020B0604020202020204" pitchFamily="34" charset="0"/>
              </a:rPr>
              <a:t> dolor sit </a:t>
            </a:r>
            <a:r>
              <a:rPr lang="en-US" dirty="0" err="1">
                <a:solidFill>
                  <a:schemeClr val="tx1">
                    <a:lumMod val="75000"/>
                    <a:lumOff val="25000"/>
                  </a:schemeClr>
                </a:solidFill>
                <a:latin typeface="Arial" panose="020B0604020202020204" pitchFamily="34" charset="0"/>
                <a:cs typeface="Arial" panose="020B0604020202020204" pitchFamily="34" charset="0"/>
              </a:rPr>
              <a:t>amet</a:t>
            </a:r>
            <a:r>
              <a:rPr lang="en-US" dirty="0">
                <a:solidFill>
                  <a:schemeClr val="tx1">
                    <a:lumMod val="75000"/>
                    <a:lumOff val="25000"/>
                  </a:schemeClr>
                </a:solidFill>
                <a:latin typeface="Arial" panose="020B0604020202020204" pitchFamily="34" charset="0"/>
                <a:cs typeface="Arial" panose="020B0604020202020204" pitchFamily="34" charset="0"/>
              </a:rPr>
              <a:t>, cons </a:t>
            </a:r>
            <a:r>
              <a:rPr lang="en-US" dirty="0" err="1">
                <a:solidFill>
                  <a:schemeClr val="tx1">
                    <a:lumMod val="75000"/>
                    <a:lumOff val="25000"/>
                  </a:schemeClr>
                </a:solidFill>
                <a:latin typeface="Arial" panose="020B0604020202020204" pitchFamily="34" charset="0"/>
                <a:cs typeface="Arial" panose="020B0604020202020204" pitchFamily="34" charset="0"/>
              </a:rPr>
              <a:t>ectetur</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adipiscing</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elit</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Pellentesq</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ue</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bibendum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risus</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eu</a:t>
            </a:r>
            <a:r>
              <a:rPr lang="en-US"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47" name="Rectangle 43"/>
          <p:cNvSpPr>
            <a:spLocks/>
          </p:cNvSpPr>
          <p:nvPr/>
        </p:nvSpPr>
        <p:spPr bwMode="auto">
          <a:xfrm>
            <a:off x="6436236" y="4510733"/>
            <a:ext cx="10933152"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algn="r" defTabSz="3429457"/>
            <a:r>
              <a:rPr lang="en-US" sz="10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WEAKNESSES</a:t>
            </a:r>
            <a:endPar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endParaRPr>
          </a:p>
        </p:txBody>
      </p:sp>
      <p:sp>
        <p:nvSpPr>
          <p:cNvPr id="48" name="Текст 4"/>
          <p:cNvSpPr txBox="1">
            <a:spLocks/>
          </p:cNvSpPr>
          <p:nvPr/>
        </p:nvSpPr>
        <p:spPr>
          <a:xfrm>
            <a:off x="7747755" y="758453"/>
            <a:ext cx="9720000" cy="3496841"/>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2000" dirty="0">
                <a:solidFill>
                  <a:schemeClr val="tx1">
                    <a:lumMod val="75000"/>
                    <a:lumOff val="25000"/>
                  </a:schemeClr>
                </a:solidFill>
                <a:latin typeface="Arial" panose="020B0604020202020204" pitchFamily="34" charset="0"/>
                <a:cs typeface="Arial" panose="020B0604020202020204" pitchFamily="34" charset="0"/>
              </a:rPr>
              <a:t>Weaknesses are also generally considered internal and are the factors you will need to address to run a successful business. For a start-up business, an example might be a lack of experience in the selected industry. Another example may be that your family members do not completely support you in this venture. You may lack qualified employees, or perhaps your business will not support full-time employees. If you identify these as weaknesses, don’t worry because existing businesses may have similar weaknesses.</a:t>
            </a:r>
          </a:p>
        </p:txBody>
      </p:sp>
      <p:sp>
        <p:nvSpPr>
          <p:cNvPr id="73" name="Дуга 72"/>
          <p:cNvSpPr/>
          <p:nvPr/>
        </p:nvSpPr>
        <p:spPr>
          <a:xfrm>
            <a:off x="11038489" y="8168935"/>
            <a:ext cx="989263" cy="989366"/>
          </a:xfrm>
          <a:prstGeom prst="arc">
            <a:avLst>
              <a:gd name="adj1" fmla="val 2811744"/>
              <a:gd name="adj2" fmla="val 2788882"/>
            </a:avLst>
          </a:prstGeom>
          <a:solidFill>
            <a:schemeClr val="bg1"/>
          </a:solidFill>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4" name="Дуга 73"/>
          <p:cNvSpPr/>
          <p:nvPr/>
        </p:nvSpPr>
        <p:spPr>
          <a:xfrm>
            <a:off x="11038489"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5" name="Прямоугольник 74"/>
          <p:cNvSpPr/>
          <p:nvPr/>
        </p:nvSpPr>
        <p:spPr>
          <a:xfrm>
            <a:off x="1117442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76" name="Дуга 75"/>
          <p:cNvSpPr/>
          <p:nvPr/>
        </p:nvSpPr>
        <p:spPr>
          <a:xfrm>
            <a:off x="12330568" y="8159115"/>
            <a:ext cx="989263" cy="989366"/>
          </a:xfrm>
          <a:prstGeom prst="arc">
            <a:avLst>
              <a:gd name="adj1" fmla="val 2811744"/>
              <a:gd name="adj2" fmla="val 2788882"/>
            </a:avLst>
          </a:prstGeom>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7" name="Дуга 76"/>
          <p:cNvSpPr/>
          <p:nvPr/>
        </p:nvSpPr>
        <p:spPr>
          <a:xfrm>
            <a:off x="12330568"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8" name="Прямоугольник 77"/>
          <p:cNvSpPr/>
          <p:nvPr/>
        </p:nvSpPr>
        <p:spPr>
          <a:xfrm>
            <a:off x="12466500"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79" name="Дуга 78"/>
          <p:cNvSpPr/>
          <p:nvPr/>
        </p:nvSpPr>
        <p:spPr>
          <a:xfrm>
            <a:off x="13633102"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0" name="Дуга 79"/>
          <p:cNvSpPr/>
          <p:nvPr/>
        </p:nvSpPr>
        <p:spPr>
          <a:xfrm>
            <a:off x="13633102"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1" name="Прямоугольник 80"/>
          <p:cNvSpPr/>
          <p:nvPr/>
        </p:nvSpPr>
        <p:spPr>
          <a:xfrm>
            <a:off x="13769034"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2" name="Дуга 81"/>
          <p:cNvSpPr/>
          <p:nvPr/>
        </p:nvSpPr>
        <p:spPr>
          <a:xfrm>
            <a:off x="14947003" y="8159115"/>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3" name="Дуга 82"/>
          <p:cNvSpPr/>
          <p:nvPr/>
        </p:nvSpPr>
        <p:spPr>
          <a:xfrm>
            <a:off x="14947003"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4" name="Прямоугольник 83"/>
          <p:cNvSpPr/>
          <p:nvPr/>
        </p:nvSpPr>
        <p:spPr>
          <a:xfrm>
            <a:off x="15082935"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5" name="Дуга 84"/>
          <p:cNvSpPr/>
          <p:nvPr/>
        </p:nvSpPr>
        <p:spPr>
          <a:xfrm>
            <a:off x="16247430"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6" name="Дуга 85"/>
          <p:cNvSpPr/>
          <p:nvPr/>
        </p:nvSpPr>
        <p:spPr>
          <a:xfrm>
            <a:off x="16247430"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7" name="Прямоугольник 86"/>
          <p:cNvSpPr/>
          <p:nvPr/>
        </p:nvSpPr>
        <p:spPr>
          <a:xfrm>
            <a:off x="1638336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8" name="Дуга 87"/>
          <p:cNvSpPr/>
          <p:nvPr/>
        </p:nvSpPr>
        <p:spPr>
          <a:xfrm>
            <a:off x="11038489" y="816893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9" name="Дуга 88"/>
          <p:cNvSpPr/>
          <p:nvPr/>
        </p:nvSpPr>
        <p:spPr>
          <a:xfrm>
            <a:off x="11038489"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0" name="Прямоугольник 89"/>
          <p:cNvSpPr/>
          <p:nvPr/>
        </p:nvSpPr>
        <p:spPr>
          <a:xfrm>
            <a:off x="1117442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1" name="Дуга 90"/>
          <p:cNvSpPr/>
          <p:nvPr/>
        </p:nvSpPr>
        <p:spPr>
          <a:xfrm>
            <a:off x="12330568" y="8159115"/>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2" name="Дуга 91"/>
          <p:cNvSpPr/>
          <p:nvPr/>
        </p:nvSpPr>
        <p:spPr>
          <a:xfrm>
            <a:off x="12330568"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3" name="Прямоугольник 92"/>
          <p:cNvSpPr/>
          <p:nvPr/>
        </p:nvSpPr>
        <p:spPr>
          <a:xfrm>
            <a:off x="12466500"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4" name="Дуга 93"/>
          <p:cNvSpPr/>
          <p:nvPr/>
        </p:nvSpPr>
        <p:spPr>
          <a:xfrm>
            <a:off x="13633102"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5" name="Дуга 94"/>
          <p:cNvSpPr/>
          <p:nvPr/>
        </p:nvSpPr>
        <p:spPr>
          <a:xfrm>
            <a:off x="13633102"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6" name="Прямоугольник 95"/>
          <p:cNvSpPr/>
          <p:nvPr/>
        </p:nvSpPr>
        <p:spPr>
          <a:xfrm>
            <a:off x="13769034"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7" name="Дуга 96"/>
          <p:cNvSpPr/>
          <p:nvPr/>
        </p:nvSpPr>
        <p:spPr>
          <a:xfrm>
            <a:off x="14947003"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8" name="Дуга 97"/>
          <p:cNvSpPr/>
          <p:nvPr/>
        </p:nvSpPr>
        <p:spPr>
          <a:xfrm>
            <a:off x="14947003"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9" name="Прямоугольник 98"/>
          <p:cNvSpPr/>
          <p:nvPr/>
        </p:nvSpPr>
        <p:spPr>
          <a:xfrm>
            <a:off x="15082935"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100" name="Дуга 99"/>
          <p:cNvSpPr/>
          <p:nvPr/>
        </p:nvSpPr>
        <p:spPr>
          <a:xfrm>
            <a:off x="16247430"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01" name="Дуга 100"/>
          <p:cNvSpPr/>
          <p:nvPr/>
        </p:nvSpPr>
        <p:spPr>
          <a:xfrm>
            <a:off x="16247430"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102" name="Прямоугольник 101"/>
          <p:cNvSpPr/>
          <p:nvPr/>
        </p:nvSpPr>
        <p:spPr>
          <a:xfrm>
            <a:off x="1638336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Tree>
    <p:extLst>
      <p:ext uri="{BB962C8B-B14F-4D97-AF65-F5344CB8AC3E}">
        <p14:creationId xmlns:p14="http://schemas.microsoft.com/office/powerpoint/2010/main" val="1241133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3095288" y="1588"/>
            <a:ext cx="5191125" cy="6338888"/>
          </a:xfrm>
          <a:custGeom>
            <a:avLst/>
            <a:gdLst>
              <a:gd name="T0" fmla="*/ 13 w 6541"/>
              <a:gd name="T1" fmla="*/ 3377 h 7987"/>
              <a:gd name="T2" fmla="*/ 62 w 6541"/>
              <a:gd name="T3" fmla="*/ 2885 h 7987"/>
              <a:gd name="T4" fmla="*/ 146 w 6541"/>
              <a:gd name="T5" fmla="*/ 2432 h 7987"/>
              <a:gd name="T6" fmla="*/ 264 w 6541"/>
              <a:gd name="T7" fmla="*/ 2015 h 7987"/>
              <a:gd name="T8" fmla="*/ 444 w 6541"/>
              <a:gd name="T9" fmla="*/ 1590 h 7987"/>
              <a:gd name="T10" fmla="*/ 747 w 6541"/>
              <a:gd name="T11" fmla="*/ 1084 h 7987"/>
              <a:gd name="T12" fmla="*/ 1129 w 6541"/>
              <a:gd name="T13" fmla="*/ 626 h 7987"/>
              <a:gd name="T14" fmla="*/ 1476 w 6541"/>
              <a:gd name="T15" fmla="*/ 313 h 7987"/>
              <a:gd name="T16" fmla="*/ 1845 w 6541"/>
              <a:gd name="T17" fmla="*/ 61 h 7987"/>
              <a:gd name="T18" fmla="*/ 6224 w 6541"/>
              <a:gd name="T19" fmla="*/ 201 h 7987"/>
              <a:gd name="T20" fmla="*/ 6411 w 6541"/>
              <a:gd name="T21" fmla="*/ 7236 h 7987"/>
              <a:gd name="T22" fmla="*/ 5924 w 6541"/>
              <a:gd name="T23" fmla="*/ 7546 h 7987"/>
              <a:gd name="T24" fmla="*/ 5386 w 6541"/>
              <a:gd name="T25" fmla="*/ 7774 h 7987"/>
              <a:gd name="T26" fmla="*/ 4794 w 6541"/>
              <a:gd name="T27" fmla="*/ 7919 h 7987"/>
              <a:gd name="T28" fmla="*/ 4149 w 6541"/>
              <a:gd name="T29" fmla="*/ 7984 h 7987"/>
              <a:gd name="T30" fmla="*/ 3406 w 6541"/>
              <a:gd name="T31" fmla="*/ 7960 h 7987"/>
              <a:gd name="T32" fmla="*/ 2699 w 6541"/>
              <a:gd name="T33" fmla="*/ 7831 h 7987"/>
              <a:gd name="T34" fmla="*/ 2062 w 6541"/>
              <a:gd name="T35" fmla="*/ 7596 h 7987"/>
              <a:gd name="T36" fmla="*/ 1498 w 6541"/>
              <a:gd name="T37" fmla="*/ 7256 h 7987"/>
              <a:gd name="T38" fmla="*/ 1004 w 6541"/>
              <a:gd name="T39" fmla="*/ 6811 h 7987"/>
              <a:gd name="T40" fmla="*/ 602 w 6541"/>
              <a:gd name="T41" fmla="*/ 6275 h 7987"/>
              <a:gd name="T42" fmla="*/ 302 w 6541"/>
              <a:gd name="T43" fmla="*/ 5658 h 7987"/>
              <a:gd name="T44" fmla="*/ 105 w 6541"/>
              <a:gd name="T45" fmla="*/ 4962 h 7987"/>
              <a:gd name="T46" fmla="*/ 10 w 6541"/>
              <a:gd name="T47" fmla="*/ 4187 h 7987"/>
              <a:gd name="T48" fmla="*/ 1696 w 6541"/>
              <a:gd name="T49" fmla="*/ 4028 h 7987"/>
              <a:gd name="T50" fmla="*/ 1754 w 6541"/>
              <a:gd name="T51" fmla="*/ 4573 h 7987"/>
              <a:gd name="T52" fmla="*/ 1872 w 6541"/>
              <a:gd name="T53" fmla="*/ 5054 h 7987"/>
              <a:gd name="T54" fmla="*/ 2051 w 6541"/>
              <a:gd name="T55" fmla="*/ 5472 h 7987"/>
              <a:gd name="T56" fmla="*/ 2290 w 6541"/>
              <a:gd name="T57" fmla="*/ 5825 h 7987"/>
              <a:gd name="T58" fmla="*/ 2581 w 6541"/>
              <a:gd name="T59" fmla="*/ 6113 h 7987"/>
              <a:gd name="T60" fmla="*/ 2905 w 6541"/>
              <a:gd name="T61" fmla="*/ 6333 h 7987"/>
              <a:gd name="T62" fmla="*/ 3262 w 6541"/>
              <a:gd name="T63" fmla="*/ 6482 h 7987"/>
              <a:gd name="T64" fmla="*/ 3650 w 6541"/>
              <a:gd name="T65" fmla="*/ 6566 h 7987"/>
              <a:gd name="T66" fmla="*/ 4071 w 6541"/>
              <a:gd name="T67" fmla="*/ 6580 h 7987"/>
              <a:gd name="T68" fmla="*/ 4473 w 6541"/>
              <a:gd name="T69" fmla="*/ 6527 h 7987"/>
              <a:gd name="T70" fmla="*/ 4843 w 6541"/>
              <a:gd name="T71" fmla="*/ 6406 h 7987"/>
              <a:gd name="T72" fmla="*/ 5178 w 6541"/>
              <a:gd name="T73" fmla="*/ 6217 h 7987"/>
              <a:gd name="T74" fmla="*/ 5481 w 6541"/>
              <a:gd name="T75" fmla="*/ 5961 h 7987"/>
              <a:gd name="T76" fmla="*/ 5741 w 6541"/>
              <a:gd name="T77" fmla="*/ 5636 h 7987"/>
              <a:gd name="T78" fmla="*/ 5943 w 6541"/>
              <a:gd name="T79" fmla="*/ 5245 h 7987"/>
              <a:gd name="T80" fmla="*/ 6086 w 6541"/>
              <a:gd name="T81" fmla="*/ 4785 h 7987"/>
              <a:gd name="T82" fmla="*/ 6168 w 6541"/>
              <a:gd name="T83" fmla="*/ 4259 h 7987"/>
              <a:gd name="T84" fmla="*/ 6189 w 6541"/>
              <a:gd name="T85" fmla="*/ 3665 h 7987"/>
              <a:gd name="T86" fmla="*/ 6150 w 6541"/>
              <a:gd name="T87" fmla="*/ 3097 h 7987"/>
              <a:gd name="T88" fmla="*/ 6054 w 6541"/>
              <a:gd name="T89" fmla="*/ 2597 h 7987"/>
              <a:gd name="T90" fmla="*/ 5900 w 6541"/>
              <a:gd name="T91" fmla="*/ 2165 h 7987"/>
              <a:gd name="T92" fmla="*/ 5687 w 6541"/>
              <a:gd name="T93" fmla="*/ 1800 h 7987"/>
              <a:gd name="T94" fmla="*/ 5417 w 6541"/>
              <a:gd name="T95" fmla="*/ 1503 h 7987"/>
              <a:gd name="T96" fmla="*/ 5108 w 6541"/>
              <a:gd name="T97" fmla="*/ 1273 h 7987"/>
              <a:gd name="T98" fmla="*/ 4761 w 6541"/>
              <a:gd name="T99" fmla="*/ 1109 h 7987"/>
              <a:gd name="T100" fmla="*/ 4373 w 6541"/>
              <a:gd name="T101" fmla="*/ 1009 h 7987"/>
              <a:gd name="T102" fmla="*/ 3950 w 6541"/>
              <a:gd name="T103" fmla="*/ 977 h 7987"/>
              <a:gd name="T104" fmla="*/ 3524 w 6541"/>
              <a:gd name="T105" fmla="*/ 1011 h 7987"/>
              <a:gd name="T106" fmla="*/ 3136 w 6541"/>
              <a:gd name="T107" fmla="*/ 1110 h 7987"/>
              <a:gd name="T108" fmla="*/ 2786 w 6541"/>
              <a:gd name="T109" fmla="*/ 1277 h 7987"/>
              <a:gd name="T110" fmla="*/ 2474 w 6541"/>
              <a:gd name="T111" fmla="*/ 1511 h 7987"/>
              <a:gd name="T112" fmla="*/ 2202 w 6541"/>
              <a:gd name="T113" fmla="*/ 1810 h 7987"/>
              <a:gd name="T114" fmla="*/ 1984 w 6541"/>
              <a:gd name="T115" fmla="*/ 2178 h 7987"/>
              <a:gd name="T116" fmla="*/ 1827 w 6541"/>
              <a:gd name="T117" fmla="*/ 2613 h 7987"/>
              <a:gd name="T118" fmla="*/ 1730 w 6541"/>
              <a:gd name="T119" fmla="*/ 3116 h 7987"/>
              <a:gd name="T120" fmla="*/ 1692 w 6541"/>
              <a:gd name="T121" fmla="*/ 3688 h 7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41" h="7987">
                <a:moveTo>
                  <a:pt x="0" y="3831"/>
                </a:moveTo>
                <a:lnTo>
                  <a:pt x="0" y="3753"/>
                </a:lnTo>
                <a:lnTo>
                  <a:pt x="2" y="3677"/>
                </a:lnTo>
                <a:lnTo>
                  <a:pt x="3" y="3600"/>
                </a:lnTo>
                <a:lnTo>
                  <a:pt x="6" y="3525"/>
                </a:lnTo>
                <a:lnTo>
                  <a:pt x="9" y="3450"/>
                </a:lnTo>
                <a:lnTo>
                  <a:pt x="13" y="3377"/>
                </a:lnTo>
                <a:lnTo>
                  <a:pt x="17" y="3305"/>
                </a:lnTo>
                <a:lnTo>
                  <a:pt x="23" y="3233"/>
                </a:lnTo>
                <a:lnTo>
                  <a:pt x="30" y="3162"/>
                </a:lnTo>
                <a:lnTo>
                  <a:pt x="36" y="3092"/>
                </a:lnTo>
                <a:lnTo>
                  <a:pt x="45" y="3022"/>
                </a:lnTo>
                <a:lnTo>
                  <a:pt x="52" y="2953"/>
                </a:lnTo>
                <a:lnTo>
                  <a:pt x="62" y="2885"/>
                </a:lnTo>
                <a:lnTo>
                  <a:pt x="71" y="2818"/>
                </a:lnTo>
                <a:lnTo>
                  <a:pt x="82" y="2751"/>
                </a:lnTo>
                <a:lnTo>
                  <a:pt x="92" y="2687"/>
                </a:lnTo>
                <a:lnTo>
                  <a:pt x="105" y="2622"/>
                </a:lnTo>
                <a:lnTo>
                  <a:pt x="118" y="2557"/>
                </a:lnTo>
                <a:lnTo>
                  <a:pt x="131" y="2494"/>
                </a:lnTo>
                <a:lnTo>
                  <a:pt x="146" y="2432"/>
                </a:lnTo>
                <a:lnTo>
                  <a:pt x="160" y="2370"/>
                </a:lnTo>
                <a:lnTo>
                  <a:pt x="176" y="2309"/>
                </a:lnTo>
                <a:lnTo>
                  <a:pt x="192" y="2249"/>
                </a:lnTo>
                <a:lnTo>
                  <a:pt x="209" y="2189"/>
                </a:lnTo>
                <a:lnTo>
                  <a:pt x="226" y="2130"/>
                </a:lnTo>
                <a:lnTo>
                  <a:pt x="245" y="2073"/>
                </a:lnTo>
                <a:lnTo>
                  <a:pt x="264" y="2015"/>
                </a:lnTo>
                <a:lnTo>
                  <a:pt x="284" y="1959"/>
                </a:lnTo>
                <a:lnTo>
                  <a:pt x="305" y="1904"/>
                </a:lnTo>
                <a:lnTo>
                  <a:pt x="327" y="1849"/>
                </a:lnTo>
                <a:lnTo>
                  <a:pt x="349" y="1796"/>
                </a:lnTo>
                <a:lnTo>
                  <a:pt x="372" y="1743"/>
                </a:lnTo>
                <a:lnTo>
                  <a:pt x="408" y="1665"/>
                </a:lnTo>
                <a:lnTo>
                  <a:pt x="444" y="1590"/>
                </a:lnTo>
                <a:lnTo>
                  <a:pt x="482" y="1514"/>
                </a:lnTo>
                <a:lnTo>
                  <a:pt x="523" y="1440"/>
                </a:lnTo>
                <a:lnTo>
                  <a:pt x="565" y="1367"/>
                </a:lnTo>
                <a:lnTo>
                  <a:pt x="608" y="1295"/>
                </a:lnTo>
                <a:lnTo>
                  <a:pt x="654" y="1224"/>
                </a:lnTo>
                <a:lnTo>
                  <a:pt x="700" y="1153"/>
                </a:lnTo>
                <a:lnTo>
                  <a:pt x="747" y="1084"/>
                </a:lnTo>
                <a:lnTo>
                  <a:pt x="798" y="1015"/>
                </a:lnTo>
                <a:lnTo>
                  <a:pt x="848" y="949"/>
                </a:lnTo>
                <a:lnTo>
                  <a:pt x="902" y="881"/>
                </a:lnTo>
                <a:lnTo>
                  <a:pt x="956" y="816"/>
                </a:lnTo>
                <a:lnTo>
                  <a:pt x="1012" y="751"/>
                </a:lnTo>
                <a:lnTo>
                  <a:pt x="1070" y="689"/>
                </a:lnTo>
                <a:lnTo>
                  <a:pt x="1129" y="626"/>
                </a:lnTo>
                <a:lnTo>
                  <a:pt x="1177" y="578"/>
                </a:lnTo>
                <a:lnTo>
                  <a:pt x="1226" y="531"/>
                </a:lnTo>
                <a:lnTo>
                  <a:pt x="1274" y="485"/>
                </a:lnTo>
                <a:lnTo>
                  <a:pt x="1325" y="440"/>
                </a:lnTo>
                <a:lnTo>
                  <a:pt x="1374" y="397"/>
                </a:lnTo>
                <a:lnTo>
                  <a:pt x="1424" y="354"/>
                </a:lnTo>
                <a:lnTo>
                  <a:pt x="1476" y="313"/>
                </a:lnTo>
                <a:lnTo>
                  <a:pt x="1526" y="273"/>
                </a:lnTo>
                <a:lnTo>
                  <a:pt x="1578" y="235"/>
                </a:lnTo>
                <a:lnTo>
                  <a:pt x="1632" y="198"/>
                </a:lnTo>
                <a:lnTo>
                  <a:pt x="1683" y="162"/>
                </a:lnTo>
                <a:lnTo>
                  <a:pt x="1737" y="127"/>
                </a:lnTo>
                <a:lnTo>
                  <a:pt x="1791" y="94"/>
                </a:lnTo>
                <a:lnTo>
                  <a:pt x="1845" y="61"/>
                </a:lnTo>
                <a:lnTo>
                  <a:pt x="1899" y="31"/>
                </a:lnTo>
                <a:lnTo>
                  <a:pt x="1954" y="0"/>
                </a:lnTo>
                <a:lnTo>
                  <a:pt x="5882" y="0"/>
                </a:lnTo>
                <a:lnTo>
                  <a:pt x="5970" y="47"/>
                </a:lnTo>
                <a:lnTo>
                  <a:pt x="6057" y="96"/>
                </a:lnTo>
                <a:lnTo>
                  <a:pt x="6140" y="147"/>
                </a:lnTo>
                <a:lnTo>
                  <a:pt x="6224" y="201"/>
                </a:lnTo>
                <a:lnTo>
                  <a:pt x="6306" y="257"/>
                </a:lnTo>
                <a:lnTo>
                  <a:pt x="6385" y="315"/>
                </a:lnTo>
                <a:lnTo>
                  <a:pt x="6463" y="375"/>
                </a:lnTo>
                <a:lnTo>
                  <a:pt x="6541" y="439"/>
                </a:lnTo>
                <a:lnTo>
                  <a:pt x="6541" y="7132"/>
                </a:lnTo>
                <a:lnTo>
                  <a:pt x="6476" y="7186"/>
                </a:lnTo>
                <a:lnTo>
                  <a:pt x="6411" y="7236"/>
                </a:lnTo>
                <a:lnTo>
                  <a:pt x="6345" y="7285"/>
                </a:lnTo>
                <a:lnTo>
                  <a:pt x="6277" y="7333"/>
                </a:lnTo>
                <a:lnTo>
                  <a:pt x="6209" y="7379"/>
                </a:lnTo>
                <a:lnTo>
                  <a:pt x="6140" y="7423"/>
                </a:lnTo>
                <a:lnTo>
                  <a:pt x="6070" y="7465"/>
                </a:lnTo>
                <a:lnTo>
                  <a:pt x="5998" y="7506"/>
                </a:lnTo>
                <a:lnTo>
                  <a:pt x="5924" y="7546"/>
                </a:lnTo>
                <a:lnTo>
                  <a:pt x="5851" y="7583"/>
                </a:lnTo>
                <a:lnTo>
                  <a:pt x="5776" y="7619"/>
                </a:lnTo>
                <a:lnTo>
                  <a:pt x="5700" y="7653"/>
                </a:lnTo>
                <a:lnTo>
                  <a:pt x="5623" y="7686"/>
                </a:lnTo>
                <a:lnTo>
                  <a:pt x="5546" y="7716"/>
                </a:lnTo>
                <a:lnTo>
                  <a:pt x="5466" y="7746"/>
                </a:lnTo>
                <a:lnTo>
                  <a:pt x="5386" y="7774"/>
                </a:lnTo>
                <a:lnTo>
                  <a:pt x="5304" y="7800"/>
                </a:lnTo>
                <a:lnTo>
                  <a:pt x="5222" y="7824"/>
                </a:lnTo>
                <a:lnTo>
                  <a:pt x="5138" y="7846"/>
                </a:lnTo>
                <a:lnTo>
                  <a:pt x="5054" y="7867"/>
                </a:lnTo>
                <a:lnTo>
                  <a:pt x="4968" y="7886"/>
                </a:lnTo>
                <a:lnTo>
                  <a:pt x="4882" y="7903"/>
                </a:lnTo>
                <a:lnTo>
                  <a:pt x="4794" y="7919"/>
                </a:lnTo>
                <a:lnTo>
                  <a:pt x="4705" y="7934"/>
                </a:lnTo>
                <a:lnTo>
                  <a:pt x="4615" y="7947"/>
                </a:lnTo>
                <a:lnTo>
                  <a:pt x="4523" y="7957"/>
                </a:lnTo>
                <a:lnTo>
                  <a:pt x="4432" y="7967"/>
                </a:lnTo>
                <a:lnTo>
                  <a:pt x="4339" y="7974"/>
                </a:lnTo>
                <a:lnTo>
                  <a:pt x="4244" y="7980"/>
                </a:lnTo>
                <a:lnTo>
                  <a:pt x="4149" y="7984"/>
                </a:lnTo>
                <a:lnTo>
                  <a:pt x="4052" y="7987"/>
                </a:lnTo>
                <a:lnTo>
                  <a:pt x="3956" y="7987"/>
                </a:lnTo>
                <a:lnTo>
                  <a:pt x="3842" y="7985"/>
                </a:lnTo>
                <a:lnTo>
                  <a:pt x="3731" y="7983"/>
                </a:lnTo>
                <a:lnTo>
                  <a:pt x="3622" y="7977"/>
                </a:lnTo>
                <a:lnTo>
                  <a:pt x="3514" y="7970"/>
                </a:lnTo>
                <a:lnTo>
                  <a:pt x="3406" y="7960"/>
                </a:lnTo>
                <a:lnTo>
                  <a:pt x="3301" y="7948"/>
                </a:lnTo>
                <a:lnTo>
                  <a:pt x="3197" y="7934"/>
                </a:lnTo>
                <a:lnTo>
                  <a:pt x="3095" y="7918"/>
                </a:lnTo>
                <a:lnTo>
                  <a:pt x="2994" y="7899"/>
                </a:lnTo>
                <a:lnTo>
                  <a:pt x="2893" y="7879"/>
                </a:lnTo>
                <a:lnTo>
                  <a:pt x="2795" y="7856"/>
                </a:lnTo>
                <a:lnTo>
                  <a:pt x="2699" y="7831"/>
                </a:lnTo>
                <a:lnTo>
                  <a:pt x="2604" y="7804"/>
                </a:lnTo>
                <a:lnTo>
                  <a:pt x="2510" y="7775"/>
                </a:lnTo>
                <a:lnTo>
                  <a:pt x="2418" y="7743"/>
                </a:lnTo>
                <a:lnTo>
                  <a:pt x="2327" y="7710"/>
                </a:lnTo>
                <a:lnTo>
                  <a:pt x="2238" y="7674"/>
                </a:lnTo>
                <a:lnTo>
                  <a:pt x="2149" y="7637"/>
                </a:lnTo>
                <a:lnTo>
                  <a:pt x="2062" y="7596"/>
                </a:lnTo>
                <a:lnTo>
                  <a:pt x="1977" y="7555"/>
                </a:lnTo>
                <a:lnTo>
                  <a:pt x="1894" y="7510"/>
                </a:lnTo>
                <a:lnTo>
                  <a:pt x="1812" y="7464"/>
                </a:lnTo>
                <a:lnTo>
                  <a:pt x="1731" y="7415"/>
                </a:lnTo>
                <a:lnTo>
                  <a:pt x="1652" y="7364"/>
                </a:lnTo>
                <a:lnTo>
                  <a:pt x="1574" y="7311"/>
                </a:lnTo>
                <a:lnTo>
                  <a:pt x="1498" y="7256"/>
                </a:lnTo>
                <a:lnTo>
                  <a:pt x="1423" y="7199"/>
                </a:lnTo>
                <a:lnTo>
                  <a:pt x="1349" y="7140"/>
                </a:lnTo>
                <a:lnTo>
                  <a:pt x="1277" y="7078"/>
                </a:lnTo>
                <a:lnTo>
                  <a:pt x="1207" y="7014"/>
                </a:lnTo>
                <a:lnTo>
                  <a:pt x="1138" y="6948"/>
                </a:lnTo>
                <a:lnTo>
                  <a:pt x="1070" y="6880"/>
                </a:lnTo>
                <a:lnTo>
                  <a:pt x="1004" y="6811"/>
                </a:lnTo>
                <a:lnTo>
                  <a:pt x="940" y="6739"/>
                </a:lnTo>
                <a:lnTo>
                  <a:pt x="878" y="6665"/>
                </a:lnTo>
                <a:lnTo>
                  <a:pt x="819" y="6590"/>
                </a:lnTo>
                <a:lnTo>
                  <a:pt x="762" y="6514"/>
                </a:lnTo>
                <a:lnTo>
                  <a:pt x="706" y="6435"/>
                </a:lnTo>
                <a:lnTo>
                  <a:pt x="652" y="6356"/>
                </a:lnTo>
                <a:lnTo>
                  <a:pt x="602" y="6275"/>
                </a:lnTo>
                <a:lnTo>
                  <a:pt x="553" y="6191"/>
                </a:lnTo>
                <a:lnTo>
                  <a:pt x="506" y="6106"/>
                </a:lnTo>
                <a:lnTo>
                  <a:pt x="461" y="6020"/>
                </a:lnTo>
                <a:lnTo>
                  <a:pt x="418" y="5932"/>
                </a:lnTo>
                <a:lnTo>
                  <a:pt x="377" y="5843"/>
                </a:lnTo>
                <a:lnTo>
                  <a:pt x="338" y="5750"/>
                </a:lnTo>
                <a:lnTo>
                  <a:pt x="302" y="5658"/>
                </a:lnTo>
                <a:lnTo>
                  <a:pt x="268" y="5563"/>
                </a:lnTo>
                <a:lnTo>
                  <a:pt x="235" y="5468"/>
                </a:lnTo>
                <a:lnTo>
                  <a:pt x="205" y="5370"/>
                </a:lnTo>
                <a:lnTo>
                  <a:pt x="177" y="5270"/>
                </a:lnTo>
                <a:lnTo>
                  <a:pt x="151" y="5170"/>
                </a:lnTo>
                <a:lnTo>
                  <a:pt x="127" y="5066"/>
                </a:lnTo>
                <a:lnTo>
                  <a:pt x="105" y="4962"/>
                </a:lnTo>
                <a:lnTo>
                  <a:pt x="85" y="4857"/>
                </a:lnTo>
                <a:lnTo>
                  <a:pt x="68" y="4749"/>
                </a:lnTo>
                <a:lnTo>
                  <a:pt x="52" y="4639"/>
                </a:lnTo>
                <a:lnTo>
                  <a:pt x="38" y="4528"/>
                </a:lnTo>
                <a:lnTo>
                  <a:pt x="26" y="4416"/>
                </a:lnTo>
                <a:lnTo>
                  <a:pt x="17" y="4302"/>
                </a:lnTo>
                <a:lnTo>
                  <a:pt x="10" y="4187"/>
                </a:lnTo>
                <a:lnTo>
                  <a:pt x="4" y="4070"/>
                </a:lnTo>
                <a:lnTo>
                  <a:pt x="2" y="3950"/>
                </a:lnTo>
                <a:lnTo>
                  <a:pt x="0" y="3831"/>
                </a:lnTo>
                <a:close/>
                <a:moveTo>
                  <a:pt x="1691" y="3775"/>
                </a:moveTo>
                <a:lnTo>
                  <a:pt x="1692" y="3861"/>
                </a:lnTo>
                <a:lnTo>
                  <a:pt x="1694" y="3945"/>
                </a:lnTo>
                <a:lnTo>
                  <a:pt x="1696" y="4028"/>
                </a:lnTo>
                <a:lnTo>
                  <a:pt x="1701" y="4110"/>
                </a:lnTo>
                <a:lnTo>
                  <a:pt x="1706" y="4191"/>
                </a:lnTo>
                <a:lnTo>
                  <a:pt x="1714" y="4270"/>
                </a:lnTo>
                <a:lnTo>
                  <a:pt x="1722" y="4348"/>
                </a:lnTo>
                <a:lnTo>
                  <a:pt x="1731" y="4425"/>
                </a:lnTo>
                <a:lnTo>
                  <a:pt x="1741" y="4499"/>
                </a:lnTo>
                <a:lnTo>
                  <a:pt x="1754" y="4573"/>
                </a:lnTo>
                <a:lnTo>
                  <a:pt x="1767" y="4646"/>
                </a:lnTo>
                <a:lnTo>
                  <a:pt x="1781" y="4717"/>
                </a:lnTo>
                <a:lnTo>
                  <a:pt x="1797" y="4788"/>
                </a:lnTo>
                <a:lnTo>
                  <a:pt x="1813" y="4857"/>
                </a:lnTo>
                <a:lnTo>
                  <a:pt x="1832" y="4923"/>
                </a:lnTo>
                <a:lnTo>
                  <a:pt x="1850" y="4989"/>
                </a:lnTo>
                <a:lnTo>
                  <a:pt x="1872" y="5054"/>
                </a:lnTo>
                <a:lnTo>
                  <a:pt x="1894" y="5118"/>
                </a:lnTo>
                <a:lnTo>
                  <a:pt x="1917" y="5181"/>
                </a:lnTo>
                <a:lnTo>
                  <a:pt x="1941" y="5242"/>
                </a:lnTo>
                <a:lnTo>
                  <a:pt x="1966" y="5301"/>
                </a:lnTo>
                <a:lnTo>
                  <a:pt x="1993" y="5360"/>
                </a:lnTo>
                <a:lnTo>
                  <a:pt x="2020" y="5416"/>
                </a:lnTo>
                <a:lnTo>
                  <a:pt x="2051" y="5472"/>
                </a:lnTo>
                <a:lnTo>
                  <a:pt x="2081" y="5527"/>
                </a:lnTo>
                <a:lnTo>
                  <a:pt x="2113" y="5580"/>
                </a:lnTo>
                <a:lnTo>
                  <a:pt x="2146" y="5631"/>
                </a:lnTo>
                <a:lnTo>
                  <a:pt x="2180" y="5683"/>
                </a:lnTo>
                <a:lnTo>
                  <a:pt x="2215" y="5732"/>
                </a:lnTo>
                <a:lnTo>
                  <a:pt x="2252" y="5779"/>
                </a:lnTo>
                <a:lnTo>
                  <a:pt x="2290" y="5825"/>
                </a:lnTo>
                <a:lnTo>
                  <a:pt x="2329" y="5871"/>
                </a:lnTo>
                <a:lnTo>
                  <a:pt x="2369" y="5915"/>
                </a:lnTo>
                <a:lnTo>
                  <a:pt x="2411" y="5956"/>
                </a:lnTo>
                <a:lnTo>
                  <a:pt x="2452" y="5998"/>
                </a:lnTo>
                <a:lnTo>
                  <a:pt x="2494" y="6039"/>
                </a:lnTo>
                <a:lnTo>
                  <a:pt x="2537" y="6076"/>
                </a:lnTo>
                <a:lnTo>
                  <a:pt x="2581" y="6113"/>
                </a:lnTo>
                <a:lnTo>
                  <a:pt x="2625" y="6148"/>
                </a:lnTo>
                <a:lnTo>
                  <a:pt x="2670" y="6183"/>
                </a:lnTo>
                <a:lnTo>
                  <a:pt x="2716" y="6216"/>
                </a:lnTo>
                <a:lnTo>
                  <a:pt x="2762" y="6246"/>
                </a:lnTo>
                <a:lnTo>
                  <a:pt x="2808" y="6276"/>
                </a:lnTo>
                <a:lnTo>
                  <a:pt x="2856" y="6305"/>
                </a:lnTo>
                <a:lnTo>
                  <a:pt x="2905" y="6333"/>
                </a:lnTo>
                <a:lnTo>
                  <a:pt x="2954" y="6358"/>
                </a:lnTo>
                <a:lnTo>
                  <a:pt x="3002" y="6383"/>
                </a:lnTo>
                <a:lnTo>
                  <a:pt x="3053" y="6405"/>
                </a:lnTo>
                <a:lnTo>
                  <a:pt x="3105" y="6426"/>
                </a:lnTo>
                <a:lnTo>
                  <a:pt x="3157" y="6446"/>
                </a:lnTo>
                <a:lnTo>
                  <a:pt x="3208" y="6465"/>
                </a:lnTo>
                <a:lnTo>
                  <a:pt x="3262" y="6482"/>
                </a:lnTo>
                <a:lnTo>
                  <a:pt x="3315" y="6500"/>
                </a:lnTo>
                <a:lnTo>
                  <a:pt x="3370" y="6514"/>
                </a:lnTo>
                <a:lnTo>
                  <a:pt x="3424" y="6527"/>
                </a:lnTo>
                <a:lnTo>
                  <a:pt x="3481" y="6539"/>
                </a:lnTo>
                <a:lnTo>
                  <a:pt x="3537" y="6549"/>
                </a:lnTo>
                <a:lnTo>
                  <a:pt x="3593" y="6559"/>
                </a:lnTo>
                <a:lnTo>
                  <a:pt x="3650" y="6566"/>
                </a:lnTo>
                <a:lnTo>
                  <a:pt x="3710" y="6572"/>
                </a:lnTo>
                <a:lnTo>
                  <a:pt x="3769" y="6578"/>
                </a:lnTo>
                <a:lnTo>
                  <a:pt x="3828" y="6580"/>
                </a:lnTo>
                <a:lnTo>
                  <a:pt x="3888" y="6582"/>
                </a:lnTo>
                <a:lnTo>
                  <a:pt x="3950" y="6583"/>
                </a:lnTo>
                <a:lnTo>
                  <a:pt x="4010" y="6582"/>
                </a:lnTo>
                <a:lnTo>
                  <a:pt x="4071" y="6580"/>
                </a:lnTo>
                <a:lnTo>
                  <a:pt x="4130" y="6578"/>
                </a:lnTo>
                <a:lnTo>
                  <a:pt x="4189" y="6572"/>
                </a:lnTo>
                <a:lnTo>
                  <a:pt x="4247" y="6566"/>
                </a:lnTo>
                <a:lnTo>
                  <a:pt x="4304" y="6559"/>
                </a:lnTo>
                <a:lnTo>
                  <a:pt x="4362" y="6549"/>
                </a:lnTo>
                <a:lnTo>
                  <a:pt x="4418" y="6539"/>
                </a:lnTo>
                <a:lnTo>
                  <a:pt x="4473" y="6527"/>
                </a:lnTo>
                <a:lnTo>
                  <a:pt x="4527" y="6514"/>
                </a:lnTo>
                <a:lnTo>
                  <a:pt x="4582" y="6500"/>
                </a:lnTo>
                <a:lnTo>
                  <a:pt x="4635" y="6484"/>
                </a:lnTo>
                <a:lnTo>
                  <a:pt x="4689" y="6467"/>
                </a:lnTo>
                <a:lnTo>
                  <a:pt x="4741" y="6448"/>
                </a:lnTo>
                <a:lnTo>
                  <a:pt x="4791" y="6428"/>
                </a:lnTo>
                <a:lnTo>
                  <a:pt x="4843" y="6406"/>
                </a:lnTo>
                <a:lnTo>
                  <a:pt x="4892" y="6383"/>
                </a:lnTo>
                <a:lnTo>
                  <a:pt x="4942" y="6360"/>
                </a:lnTo>
                <a:lnTo>
                  <a:pt x="4990" y="6334"/>
                </a:lnTo>
                <a:lnTo>
                  <a:pt x="5039" y="6307"/>
                </a:lnTo>
                <a:lnTo>
                  <a:pt x="5086" y="6279"/>
                </a:lnTo>
                <a:lnTo>
                  <a:pt x="5132" y="6249"/>
                </a:lnTo>
                <a:lnTo>
                  <a:pt x="5178" y="6217"/>
                </a:lnTo>
                <a:lnTo>
                  <a:pt x="5223" y="6186"/>
                </a:lnTo>
                <a:lnTo>
                  <a:pt x="5268" y="6151"/>
                </a:lnTo>
                <a:lnTo>
                  <a:pt x="5312" y="6116"/>
                </a:lnTo>
                <a:lnTo>
                  <a:pt x="5355" y="6079"/>
                </a:lnTo>
                <a:lnTo>
                  <a:pt x="5397" y="6041"/>
                </a:lnTo>
                <a:lnTo>
                  <a:pt x="5439" y="6001"/>
                </a:lnTo>
                <a:lnTo>
                  <a:pt x="5481" y="5961"/>
                </a:lnTo>
                <a:lnTo>
                  <a:pt x="5521" y="5918"/>
                </a:lnTo>
                <a:lnTo>
                  <a:pt x="5560" y="5874"/>
                </a:lnTo>
                <a:lnTo>
                  <a:pt x="5599" y="5830"/>
                </a:lnTo>
                <a:lnTo>
                  <a:pt x="5636" y="5783"/>
                </a:lnTo>
                <a:lnTo>
                  <a:pt x="5672" y="5736"/>
                </a:lnTo>
                <a:lnTo>
                  <a:pt x="5708" y="5687"/>
                </a:lnTo>
                <a:lnTo>
                  <a:pt x="5741" y="5636"/>
                </a:lnTo>
                <a:lnTo>
                  <a:pt x="5774" y="5585"/>
                </a:lnTo>
                <a:lnTo>
                  <a:pt x="5805" y="5531"/>
                </a:lnTo>
                <a:lnTo>
                  <a:pt x="5835" y="5477"/>
                </a:lnTo>
                <a:lnTo>
                  <a:pt x="5864" y="5420"/>
                </a:lnTo>
                <a:lnTo>
                  <a:pt x="5891" y="5363"/>
                </a:lnTo>
                <a:lnTo>
                  <a:pt x="5918" y="5305"/>
                </a:lnTo>
                <a:lnTo>
                  <a:pt x="5943" y="5245"/>
                </a:lnTo>
                <a:lnTo>
                  <a:pt x="5967" y="5183"/>
                </a:lnTo>
                <a:lnTo>
                  <a:pt x="5990" y="5121"/>
                </a:lnTo>
                <a:lnTo>
                  <a:pt x="6012" y="5056"/>
                </a:lnTo>
                <a:lnTo>
                  <a:pt x="6032" y="4991"/>
                </a:lnTo>
                <a:lnTo>
                  <a:pt x="6051" y="4923"/>
                </a:lnTo>
                <a:lnTo>
                  <a:pt x="6068" y="4855"/>
                </a:lnTo>
                <a:lnTo>
                  <a:pt x="6086" y="4785"/>
                </a:lnTo>
                <a:lnTo>
                  <a:pt x="6100" y="4714"/>
                </a:lnTo>
                <a:lnTo>
                  <a:pt x="6114" y="4642"/>
                </a:lnTo>
                <a:lnTo>
                  <a:pt x="6127" y="4567"/>
                </a:lnTo>
                <a:lnTo>
                  <a:pt x="6139" y="4492"/>
                </a:lnTo>
                <a:lnTo>
                  <a:pt x="6150" y="4416"/>
                </a:lnTo>
                <a:lnTo>
                  <a:pt x="6159" y="4338"/>
                </a:lnTo>
                <a:lnTo>
                  <a:pt x="6168" y="4259"/>
                </a:lnTo>
                <a:lnTo>
                  <a:pt x="6173" y="4178"/>
                </a:lnTo>
                <a:lnTo>
                  <a:pt x="6179" y="4095"/>
                </a:lnTo>
                <a:lnTo>
                  <a:pt x="6183" y="4011"/>
                </a:lnTo>
                <a:lnTo>
                  <a:pt x="6186" y="3926"/>
                </a:lnTo>
                <a:lnTo>
                  <a:pt x="6189" y="3841"/>
                </a:lnTo>
                <a:lnTo>
                  <a:pt x="6189" y="3753"/>
                </a:lnTo>
                <a:lnTo>
                  <a:pt x="6189" y="3665"/>
                </a:lnTo>
                <a:lnTo>
                  <a:pt x="6186" y="3580"/>
                </a:lnTo>
                <a:lnTo>
                  <a:pt x="6183" y="3496"/>
                </a:lnTo>
                <a:lnTo>
                  <a:pt x="6179" y="3414"/>
                </a:lnTo>
                <a:lnTo>
                  <a:pt x="6175" y="3332"/>
                </a:lnTo>
                <a:lnTo>
                  <a:pt x="6168" y="3253"/>
                </a:lnTo>
                <a:lnTo>
                  <a:pt x="6160" y="3175"/>
                </a:lnTo>
                <a:lnTo>
                  <a:pt x="6150" y="3097"/>
                </a:lnTo>
                <a:lnTo>
                  <a:pt x="6140" y="3022"/>
                </a:lnTo>
                <a:lnTo>
                  <a:pt x="6129" y="2947"/>
                </a:lnTo>
                <a:lnTo>
                  <a:pt x="6117" y="2875"/>
                </a:lnTo>
                <a:lnTo>
                  <a:pt x="6103" y="2803"/>
                </a:lnTo>
                <a:lnTo>
                  <a:pt x="6088" y="2734"/>
                </a:lnTo>
                <a:lnTo>
                  <a:pt x="6073" y="2665"/>
                </a:lnTo>
                <a:lnTo>
                  <a:pt x="6054" y="2597"/>
                </a:lnTo>
                <a:lnTo>
                  <a:pt x="6037" y="2531"/>
                </a:lnTo>
                <a:lnTo>
                  <a:pt x="6016" y="2468"/>
                </a:lnTo>
                <a:lnTo>
                  <a:pt x="5995" y="2404"/>
                </a:lnTo>
                <a:lnTo>
                  <a:pt x="5973" y="2342"/>
                </a:lnTo>
                <a:lnTo>
                  <a:pt x="5950" y="2282"/>
                </a:lnTo>
                <a:lnTo>
                  <a:pt x="5926" y="2223"/>
                </a:lnTo>
                <a:lnTo>
                  <a:pt x="5900" y="2165"/>
                </a:lnTo>
                <a:lnTo>
                  <a:pt x="5872" y="2109"/>
                </a:lnTo>
                <a:lnTo>
                  <a:pt x="5845" y="2054"/>
                </a:lnTo>
                <a:lnTo>
                  <a:pt x="5816" y="2001"/>
                </a:lnTo>
                <a:lnTo>
                  <a:pt x="5785" y="1949"/>
                </a:lnTo>
                <a:lnTo>
                  <a:pt x="5753" y="1897"/>
                </a:lnTo>
                <a:lnTo>
                  <a:pt x="5721" y="1848"/>
                </a:lnTo>
                <a:lnTo>
                  <a:pt x="5687" y="1800"/>
                </a:lnTo>
                <a:lnTo>
                  <a:pt x="5652" y="1754"/>
                </a:lnTo>
                <a:lnTo>
                  <a:pt x="5615" y="1708"/>
                </a:lnTo>
                <a:lnTo>
                  <a:pt x="5577" y="1665"/>
                </a:lnTo>
                <a:lnTo>
                  <a:pt x="5538" y="1622"/>
                </a:lnTo>
                <a:lnTo>
                  <a:pt x="5499" y="1581"/>
                </a:lnTo>
                <a:lnTo>
                  <a:pt x="5459" y="1541"/>
                </a:lnTo>
                <a:lnTo>
                  <a:pt x="5417" y="1503"/>
                </a:lnTo>
                <a:lnTo>
                  <a:pt x="5376" y="1466"/>
                </a:lnTo>
                <a:lnTo>
                  <a:pt x="5334" y="1431"/>
                </a:lnTo>
                <a:lnTo>
                  <a:pt x="5291" y="1397"/>
                </a:lnTo>
                <a:lnTo>
                  <a:pt x="5246" y="1364"/>
                </a:lnTo>
                <a:lnTo>
                  <a:pt x="5201" y="1332"/>
                </a:lnTo>
                <a:lnTo>
                  <a:pt x="5155" y="1302"/>
                </a:lnTo>
                <a:lnTo>
                  <a:pt x="5108" y="1273"/>
                </a:lnTo>
                <a:lnTo>
                  <a:pt x="5062" y="1246"/>
                </a:lnTo>
                <a:lnTo>
                  <a:pt x="5013" y="1220"/>
                </a:lnTo>
                <a:lnTo>
                  <a:pt x="4964" y="1195"/>
                </a:lnTo>
                <a:lnTo>
                  <a:pt x="4915" y="1171"/>
                </a:lnTo>
                <a:lnTo>
                  <a:pt x="4863" y="1149"/>
                </a:lnTo>
                <a:lnTo>
                  <a:pt x="4813" y="1127"/>
                </a:lnTo>
                <a:lnTo>
                  <a:pt x="4761" y="1109"/>
                </a:lnTo>
                <a:lnTo>
                  <a:pt x="4707" y="1090"/>
                </a:lnTo>
                <a:lnTo>
                  <a:pt x="4654" y="1074"/>
                </a:lnTo>
                <a:lnTo>
                  <a:pt x="4599" y="1058"/>
                </a:lnTo>
                <a:lnTo>
                  <a:pt x="4545" y="1044"/>
                </a:lnTo>
                <a:lnTo>
                  <a:pt x="4489" y="1031"/>
                </a:lnTo>
                <a:lnTo>
                  <a:pt x="4431" y="1019"/>
                </a:lnTo>
                <a:lnTo>
                  <a:pt x="4373" y="1009"/>
                </a:lnTo>
                <a:lnTo>
                  <a:pt x="4316" y="1001"/>
                </a:lnTo>
                <a:lnTo>
                  <a:pt x="4257" y="993"/>
                </a:lnTo>
                <a:lnTo>
                  <a:pt x="4196" y="988"/>
                </a:lnTo>
                <a:lnTo>
                  <a:pt x="4136" y="983"/>
                </a:lnTo>
                <a:lnTo>
                  <a:pt x="4075" y="979"/>
                </a:lnTo>
                <a:lnTo>
                  <a:pt x="4012" y="977"/>
                </a:lnTo>
                <a:lnTo>
                  <a:pt x="3950" y="977"/>
                </a:lnTo>
                <a:lnTo>
                  <a:pt x="3887" y="977"/>
                </a:lnTo>
                <a:lnTo>
                  <a:pt x="3823" y="979"/>
                </a:lnTo>
                <a:lnTo>
                  <a:pt x="3763" y="983"/>
                </a:lnTo>
                <a:lnTo>
                  <a:pt x="3701" y="988"/>
                </a:lnTo>
                <a:lnTo>
                  <a:pt x="3642" y="993"/>
                </a:lnTo>
                <a:lnTo>
                  <a:pt x="3583" y="1002"/>
                </a:lnTo>
                <a:lnTo>
                  <a:pt x="3524" y="1011"/>
                </a:lnTo>
                <a:lnTo>
                  <a:pt x="3466" y="1021"/>
                </a:lnTo>
                <a:lnTo>
                  <a:pt x="3409" y="1032"/>
                </a:lnTo>
                <a:lnTo>
                  <a:pt x="3352" y="1045"/>
                </a:lnTo>
                <a:lnTo>
                  <a:pt x="3298" y="1060"/>
                </a:lnTo>
                <a:lnTo>
                  <a:pt x="3243" y="1075"/>
                </a:lnTo>
                <a:lnTo>
                  <a:pt x="3190" y="1093"/>
                </a:lnTo>
                <a:lnTo>
                  <a:pt x="3136" y="1110"/>
                </a:lnTo>
                <a:lnTo>
                  <a:pt x="3083" y="1130"/>
                </a:lnTo>
                <a:lnTo>
                  <a:pt x="3033" y="1152"/>
                </a:lnTo>
                <a:lnTo>
                  <a:pt x="2981" y="1173"/>
                </a:lnTo>
                <a:lnTo>
                  <a:pt x="2932" y="1198"/>
                </a:lnTo>
                <a:lnTo>
                  <a:pt x="2882" y="1222"/>
                </a:lnTo>
                <a:lnTo>
                  <a:pt x="2834" y="1250"/>
                </a:lnTo>
                <a:lnTo>
                  <a:pt x="2786" y="1277"/>
                </a:lnTo>
                <a:lnTo>
                  <a:pt x="2739" y="1306"/>
                </a:lnTo>
                <a:lnTo>
                  <a:pt x="2693" y="1338"/>
                </a:lnTo>
                <a:lnTo>
                  <a:pt x="2647" y="1369"/>
                </a:lnTo>
                <a:lnTo>
                  <a:pt x="2602" y="1403"/>
                </a:lnTo>
                <a:lnTo>
                  <a:pt x="2559" y="1437"/>
                </a:lnTo>
                <a:lnTo>
                  <a:pt x="2516" y="1473"/>
                </a:lnTo>
                <a:lnTo>
                  <a:pt x="2474" y="1511"/>
                </a:lnTo>
                <a:lnTo>
                  <a:pt x="2432" y="1550"/>
                </a:lnTo>
                <a:lnTo>
                  <a:pt x="2390" y="1590"/>
                </a:lnTo>
                <a:lnTo>
                  <a:pt x="2352" y="1632"/>
                </a:lnTo>
                <a:lnTo>
                  <a:pt x="2311" y="1674"/>
                </a:lnTo>
                <a:lnTo>
                  <a:pt x="2274" y="1718"/>
                </a:lnTo>
                <a:lnTo>
                  <a:pt x="2236" y="1764"/>
                </a:lnTo>
                <a:lnTo>
                  <a:pt x="2202" y="1810"/>
                </a:lnTo>
                <a:lnTo>
                  <a:pt x="2167" y="1859"/>
                </a:lnTo>
                <a:lnTo>
                  <a:pt x="2134" y="1908"/>
                </a:lnTo>
                <a:lnTo>
                  <a:pt x="2101" y="1960"/>
                </a:lnTo>
                <a:lnTo>
                  <a:pt x="2071" y="2012"/>
                </a:lnTo>
                <a:lnTo>
                  <a:pt x="2041" y="2067"/>
                </a:lnTo>
                <a:lnTo>
                  <a:pt x="2012" y="2122"/>
                </a:lnTo>
                <a:lnTo>
                  <a:pt x="1984" y="2178"/>
                </a:lnTo>
                <a:lnTo>
                  <a:pt x="1958" y="2236"/>
                </a:lnTo>
                <a:lnTo>
                  <a:pt x="1934" y="2296"/>
                </a:lnTo>
                <a:lnTo>
                  <a:pt x="1911" y="2357"/>
                </a:lnTo>
                <a:lnTo>
                  <a:pt x="1888" y="2419"/>
                </a:lnTo>
                <a:lnTo>
                  <a:pt x="1866" y="2482"/>
                </a:lnTo>
                <a:lnTo>
                  <a:pt x="1846" y="2547"/>
                </a:lnTo>
                <a:lnTo>
                  <a:pt x="1827" y="2613"/>
                </a:lnTo>
                <a:lnTo>
                  <a:pt x="1810" y="2681"/>
                </a:lnTo>
                <a:lnTo>
                  <a:pt x="1794" y="2750"/>
                </a:lnTo>
                <a:lnTo>
                  <a:pt x="1778" y="2821"/>
                </a:lnTo>
                <a:lnTo>
                  <a:pt x="1764" y="2893"/>
                </a:lnTo>
                <a:lnTo>
                  <a:pt x="1753" y="2966"/>
                </a:lnTo>
                <a:lnTo>
                  <a:pt x="1740" y="3041"/>
                </a:lnTo>
                <a:lnTo>
                  <a:pt x="1730" y="3116"/>
                </a:lnTo>
                <a:lnTo>
                  <a:pt x="1721" y="3194"/>
                </a:lnTo>
                <a:lnTo>
                  <a:pt x="1712" y="3273"/>
                </a:lnTo>
                <a:lnTo>
                  <a:pt x="1706" y="3352"/>
                </a:lnTo>
                <a:lnTo>
                  <a:pt x="1701" y="3435"/>
                </a:lnTo>
                <a:lnTo>
                  <a:pt x="1696" y="3518"/>
                </a:lnTo>
                <a:lnTo>
                  <a:pt x="1694" y="3602"/>
                </a:lnTo>
                <a:lnTo>
                  <a:pt x="1692" y="3688"/>
                </a:lnTo>
                <a:lnTo>
                  <a:pt x="1691" y="377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25" name="Rectangle 43"/>
          <p:cNvSpPr>
            <a:spLocks/>
          </p:cNvSpPr>
          <p:nvPr/>
        </p:nvSpPr>
        <p:spPr bwMode="auto">
          <a:xfrm>
            <a:off x="1505592" y="5942129"/>
            <a:ext cx="94118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3429457"/>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LIST ANALYSIS</a:t>
            </a:r>
          </a:p>
        </p:txBody>
      </p:sp>
      <p:sp>
        <p:nvSpPr>
          <p:cNvPr id="26" name="TextBox 25"/>
          <p:cNvSpPr txBox="1"/>
          <p:nvPr/>
        </p:nvSpPr>
        <p:spPr>
          <a:xfrm>
            <a:off x="1516593" y="6681121"/>
            <a:ext cx="6857339" cy="872034"/>
          </a:xfrm>
          <a:prstGeom prst="rect">
            <a:avLst/>
          </a:prstGeom>
          <a:noFill/>
        </p:spPr>
        <p:txBody>
          <a:bodyPr wrap="square" rtlCol="0">
            <a:spAutoFit/>
          </a:bodyPr>
          <a:lstStyle/>
          <a:p>
            <a:pPr>
              <a:lnSpc>
                <a:spcPct val="150000"/>
              </a:lnSpc>
            </a:pPr>
            <a:r>
              <a:rPr lang="en-US" dirty="0" err="1">
                <a:solidFill>
                  <a:schemeClr val="tx1">
                    <a:lumMod val="75000"/>
                    <a:lumOff val="25000"/>
                  </a:schemeClr>
                </a:solidFill>
                <a:latin typeface="Arial" panose="020B0604020202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cs typeface="Arial" panose="020B0604020202020204" pitchFamily="34" charset="0"/>
              </a:rPr>
              <a:t> dolor sit </a:t>
            </a:r>
            <a:r>
              <a:rPr lang="en-US" dirty="0" err="1">
                <a:solidFill>
                  <a:schemeClr val="tx1">
                    <a:lumMod val="75000"/>
                    <a:lumOff val="25000"/>
                  </a:schemeClr>
                </a:solidFill>
                <a:latin typeface="Arial" panose="020B0604020202020204" pitchFamily="34" charset="0"/>
                <a:cs typeface="Arial" panose="020B0604020202020204" pitchFamily="34" charset="0"/>
              </a:rPr>
              <a:t>amet</a:t>
            </a:r>
            <a:r>
              <a:rPr lang="en-US" dirty="0">
                <a:solidFill>
                  <a:schemeClr val="tx1">
                    <a:lumMod val="75000"/>
                    <a:lumOff val="25000"/>
                  </a:schemeClr>
                </a:solidFill>
                <a:latin typeface="Arial" panose="020B0604020202020204" pitchFamily="34" charset="0"/>
                <a:cs typeface="Arial" panose="020B0604020202020204" pitchFamily="34" charset="0"/>
              </a:rPr>
              <a:t>, cons </a:t>
            </a:r>
            <a:r>
              <a:rPr lang="en-US" dirty="0" err="1">
                <a:solidFill>
                  <a:schemeClr val="tx1">
                    <a:lumMod val="75000"/>
                    <a:lumOff val="25000"/>
                  </a:schemeClr>
                </a:solidFill>
                <a:latin typeface="Arial" panose="020B0604020202020204" pitchFamily="34" charset="0"/>
                <a:cs typeface="Arial" panose="020B0604020202020204" pitchFamily="34" charset="0"/>
              </a:rPr>
              <a:t>ectetur</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adipiscing</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elit</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Pellentesq</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ue</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bibendum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risus</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eu</a:t>
            </a:r>
            <a:r>
              <a:rPr lang="en-US"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27" name="Rectangle 43"/>
          <p:cNvSpPr>
            <a:spLocks/>
          </p:cNvSpPr>
          <p:nvPr/>
        </p:nvSpPr>
        <p:spPr bwMode="auto">
          <a:xfrm>
            <a:off x="1578162" y="4510733"/>
            <a:ext cx="10933152"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defTabSz="3429457"/>
            <a:r>
              <a:rPr lang="en-US" sz="10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OPPORTUNITIES</a:t>
            </a:r>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a:t>
            </a:r>
          </a:p>
        </p:txBody>
      </p:sp>
      <p:sp>
        <p:nvSpPr>
          <p:cNvPr id="28" name="Текст 4"/>
          <p:cNvSpPr txBox="1">
            <a:spLocks/>
          </p:cNvSpPr>
          <p:nvPr/>
        </p:nvSpPr>
        <p:spPr>
          <a:xfrm>
            <a:off x="1594469" y="758453"/>
            <a:ext cx="9720000" cy="3244214"/>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2000" dirty="0">
                <a:solidFill>
                  <a:schemeClr val="tx1">
                    <a:lumMod val="75000"/>
                    <a:lumOff val="25000"/>
                  </a:schemeClr>
                </a:solidFill>
                <a:latin typeface="Arial" panose="020B0604020202020204" pitchFamily="34" charset="0"/>
                <a:cs typeface="Arial" panose="020B0604020202020204" pitchFamily="34" charset="0"/>
              </a:rPr>
              <a:t>Opportunities are considered mostly external. What opportunities are available for your business? You may be able to take advantage of low interest loan packages for start-ups or grants for feasibility studies. You may have an idea that has not been tried in your area and know there is a demand for the product you plan to produce. Be aware that people with potential businesses tend to be much more optimistic than those with existing operations.</a:t>
            </a:r>
          </a:p>
        </p:txBody>
      </p:sp>
      <p:sp>
        <p:nvSpPr>
          <p:cNvPr id="29" name="Дуга 28"/>
          <p:cNvSpPr/>
          <p:nvPr/>
        </p:nvSpPr>
        <p:spPr>
          <a:xfrm>
            <a:off x="1594460" y="8168935"/>
            <a:ext cx="989263" cy="989366"/>
          </a:xfrm>
          <a:prstGeom prst="arc">
            <a:avLst>
              <a:gd name="adj1" fmla="val 2811744"/>
              <a:gd name="adj2" fmla="val 2788882"/>
            </a:avLst>
          </a:prstGeom>
          <a:solidFill>
            <a:schemeClr val="bg1"/>
          </a:solidFill>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0" name="Дуга 29"/>
          <p:cNvSpPr/>
          <p:nvPr/>
        </p:nvSpPr>
        <p:spPr>
          <a:xfrm>
            <a:off x="1594460"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1" name="Прямоугольник 30"/>
          <p:cNvSpPr/>
          <p:nvPr/>
        </p:nvSpPr>
        <p:spPr>
          <a:xfrm>
            <a:off x="173039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32" name="Дуга 31"/>
          <p:cNvSpPr/>
          <p:nvPr/>
        </p:nvSpPr>
        <p:spPr>
          <a:xfrm>
            <a:off x="2886539" y="8159115"/>
            <a:ext cx="989263" cy="989366"/>
          </a:xfrm>
          <a:prstGeom prst="arc">
            <a:avLst>
              <a:gd name="adj1" fmla="val 2811744"/>
              <a:gd name="adj2" fmla="val 2788882"/>
            </a:avLst>
          </a:prstGeom>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3" name="Дуга 32"/>
          <p:cNvSpPr/>
          <p:nvPr/>
        </p:nvSpPr>
        <p:spPr>
          <a:xfrm>
            <a:off x="2886539"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4" name="Прямоугольник 33"/>
          <p:cNvSpPr/>
          <p:nvPr/>
        </p:nvSpPr>
        <p:spPr>
          <a:xfrm>
            <a:off x="302247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35" name="Дуга 34"/>
          <p:cNvSpPr/>
          <p:nvPr/>
        </p:nvSpPr>
        <p:spPr>
          <a:xfrm>
            <a:off x="4189073"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6" name="Дуга 35"/>
          <p:cNvSpPr/>
          <p:nvPr/>
        </p:nvSpPr>
        <p:spPr>
          <a:xfrm>
            <a:off x="4189073"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7" name="Прямоугольник 36"/>
          <p:cNvSpPr/>
          <p:nvPr/>
        </p:nvSpPr>
        <p:spPr>
          <a:xfrm>
            <a:off x="4325005"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38" name="Дуга 37"/>
          <p:cNvSpPr/>
          <p:nvPr/>
        </p:nvSpPr>
        <p:spPr>
          <a:xfrm>
            <a:off x="5502974" y="8159115"/>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9" name="Дуга 38"/>
          <p:cNvSpPr/>
          <p:nvPr/>
        </p:nvSpPr>
        <p:spPr>
          <a:xfrm>
            <a:off x="5502974"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0" name="Прямоугольник 39"/>
          <p:cNvSpPr/>
          <p:nvPr/>
        </p:nvSpPr>
        <p:spPr>
          <a:xfrm>
            <a:off x="5638906"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1" name="Дуга 40"/>
          <p:cNvSpPr/>
          <p:nvPr/>
        </p:nvSpPr>
        <p:spPr>
          <a:xfrm>
            <a:off x="6803401"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2" name="Дуга 41"/>
          <p:cNvSpPr/>
          <p:nvPr/>
        </p:nvSpPr>
        <p:spPr>
          <a:xfrm>
            <a:off x="6803401"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3" name="Прямоугольник 42"/>
          <p:cNvSpPr/>
          <p:nvPr/>
        </p:nvSpPr>
        <p:spPr>
          <a:xfrm>
            <a:off x="6939333"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4" name="Дуга 43"/>
          <p:cNvSpPr/>
          <p:nvPr/>
        </p:nvSpPr>
        <p:spPr>
          <a:xfrm>
            <a:off x="1594460" y="816893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5" name="Дуга 44"/>
          <p:cNvSpPr/>
          <p:nvPr/>
        </p:nvSpPr>
        <p:spPr>
          <a:xfrm>
            <a:off x="1594460"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6" name="Прямоугольник 45"/>
          <p:cNvSpPr/>
          <p:nvPr/>
        </p:nvSpPr>
        <p:spPr>
          <a:xfrm>
            <a:off x="173039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47" name="Дуга 46"/>
          <p:cNvSpPr/>
          <p:nvPr/>
        </p:nvSpPr>
        <p:spPr>
          <a:xfrm>
            <a:off x="2886539" y="8159115"/>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8" name="Дуга 47"/>
          <p:cNvSpPr/>
          <p:nvPr/>
        </p:nvSpPr>
        <p:spPr>
          <a:xfrm>
            <a:off x="2886539"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9" name="Прямоугольник 48"/>
          <p:cNvSpPr/>
          <p:nvPr/>
        </p:nvSpPr>
        <p:spPr>
          <a:xfrm>
            <a:off x="302247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0" name="Дуга 49"/>
          <p:cNvSpPr/>
          <p:nvPr/>
        </p:nvSpPr>
        <p:spPr>
          <a:xfrm>
            <a:off x="4189073"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1" name="Дуга 50"/>
          <p:cNvSpPr/>
          <p:nvPr/>
        </p:nvSpPr>
        <p:spPr>
          <a:xfrm>
            <a:off x="4189073"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2" name="Прямоугольник 51"/>
          <p:cNvSpPr/>
          <p:nvPr/>
        </p:nvSpPr>
        <p:spPr>
          <a:xfrm>
            <a:off x="4325005"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3" name="Дуга 52"/>
          <p:cNvSpPr/>
          <p:nvPr/>
        </p:nvSpPr>
        <p:spPr>
          <a:xfrm>
            <a:off x="5502974"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4" name="Дуга 53"/>
          <p:cNvSpPr/>
          <p:nvPr/>
        </p:nvSpPr>
        <p:spPr>
          <a:xfrm>
            <a:off x="5502974"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5" name="Прямоугольник 54"/>
          <p:cNvSpPr/>
          <p:nvPr/>
        </p:nvSpPr>
        <p:spPr>
          <a:xfrm>
            <a:off x="5638906"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56" name="Дуга 55"/>
          <p:cNvSpPr/>
          <p:nvPr/>
        </p:nvSpPr>
        <p:spPr>
          <a:xfrm>
            <a:off x="6803401"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57" name="Дуга 56"/>
          <p:cNvSpPr/>
          <p:nvPr/>
        </p:nvSpPr>
        <p:spPr>
          <a:xfrm>
            <a:off x="6803401"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58" name="Прямоугольник 57"/>
          <p:cNvSpPr/>
          <p:nvPr/>
        </p:nvSpPr>
        <p:spPr>
          <a:xfrm>
            <a:off x="6939333"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Tree>
    <p:extLst>
      <p:ext uri="{BB962C8B-B14F-4D97-AF65-F5344CB8AC3E}">
        <p14:creationId xmlns:p14="http://schemas.microsoft.com/office/powerpoint/2010/main" val="170050014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1588" y="1588"/>
            <a:ext cx="4841875" cy="6002338"/>
          </a:xfrm>
          <a:custGeom>
            <a:avLst/>
            <a:gdLst>
              <a:gd name="T0" fmla="*/ 2275 w 6099"/>
              <a:gd name="T1" fmla="*/ 7563 h 7563"/>
              <a:gd name="T2" fmla="*/ 2275 w 6099"/>
              <a:gd name="T3" fmla="*/ 1181 h 7563"/>
              <a:gd name="T4" fmla="*/ 0 w 6099"/>
              <a:gd name="T5" fmla="*/ 1181 h 7563"/>
              <a:gd name="T6" fmla="*/ 0 w 6099"/>
              <a:gd name="T7" fmla="*/ 0 h 7563"/>
              <a:gd name="T8" fmla="*/ 6099 w 6099"/>
              <a:gd name="T9" fmla="*/ 0 h 7563"/>
              <a:gd name="T10" fmla="*/ 6099 w 6099"/>
              <a:gd name="T11" fmla="*/ 1181 h 7563"/>
              <a:gd name="T12" fmla="*/ 3828 w 6099"/>
              <a:gd name="T13" fmla="*/ 1181 h 7563"/>
              <a:gd name="T14" fmla="*/ 3828 w 6099"/>
              <a:gd name="T15" fmla="*/ 7563 h 7563"/>
              <a:gd name="T16" fmla="*/ 2275 w 6099"/>
              <a:gd name="T17" fmla="*/ 7563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99" h="7563">
                <a:moveTo>
                  <a:pt x="2275" y="7563"/>
                </a:moveTo>
                <a:lnTo>
                  <a:pt x="2275" y="1181"/>
                </a:lnTo>
                <a:lnTo>
                  <a:pt x="0" y="1181"/>
                </a:lnTo>
                <a:lnTo>
                  <a:pt x="0" y="0"/>
                </a:lnTo>
                <a:lnTo>
                  <a:pt x="6099" y="0"/>
                </a:lnTo>
                <a:lnTo>
                  <a:pt x="6099" y="1181"/>
                </a:lnTo>
                <a:lnTo>
                  <a:pt x="3828" y="1181"/>
                </a:lnTo>
                <a:lnTo>
                  <a:pt x="3828" y="7563"/>
                </a:lnTo>
                <a:lnTo>
                  <a:pt x="2275" y="756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62" name="Rectangle 43"/>
          <p:cNvSpPr>
            <a:spLocks/>
          </p:cNvSpPr>
          <p:nvPr/>
        </p:nvSpPr>
        <p:spPr bwMode="auto">
          <a:xfrm>
            <a:off x="7957512" y="5942129"/>
            <a:ext cx="941187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algn="r" defTabSz="3429457"/>
            <a:r>
              <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 LIST ANALYSIS</a:t>
            </a:r>
          </a:p>
        </p:txBody>
      </p:sp>
      <p:sp>
        <p:nvSpPr>
          <p:cNvPr id="63" name="TextBox 62"/>
          <p:cNvSpPr txBox="1"/>
          <p:nvPr/>
        </p:nvSpPr>
        <p:spPr>
          <a:xfrm>
            <a:off x="10512049" y="6681121"/>
            <a:ext cx="6857339" cy="872034"/>
          </a:xfrm>
          <a:prstGeom prst="rect">
            <a:avLst/>
          </a:prstGeom>
          <a:noFill/>
        </p:spPr>
        <p:txBody>
          <a:bodyPr wrap="square" rtlCol="0">
            <a:spAutoFit/>
          </a:bodyPr>
          <a:lstStyle/>
          <a:p>
            <a:pPr algn="r">
              <a:lnSpc>
                <a:spcPct val="150000"/>
              </a:lnSpc>
            </a:pPr>
            <a:r>
              <a:rPr lang="en-US" dirty="0" err="1">
                <a:solidFill>
                  <a:schemeClr val="tx1">
                    <a:lumMod val="75000"/>
                    <a:lumOff val="25000"/>
                  </a:schemeClr>
                </a:solidFill>
                <a:latin typeface="Arial" panose="020B0604020202020204" pitchFamily="34" charset="0"/>
                <a:cs typeface="Arial" panose="020B0604020202020204" pitchFamily="34" charset="0"/>
              </a:rPr>
              <a:t>Lorem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ipsum</a:t>
            </a:r>
            <a:r>
              <a:rPr lang="en-US" dirty="0">
                <a:solidFill>
                  <a:schemeClr val="tx1">
                    <a:lumMod val="75000"/>
                    <a:lumOff val="25000"/>
                  </a:schemeClr>
                </a:solidFill>
                <a:latin typeface="Arial" panose="020B0604020202020204" pitchFamily="34" charset="0"/>
                <a:cs typeface="Arial" panose="020B0604020202020204" pitchFamily="34" charset="0"/>
              </a:rPr>
              <a:t> dolor sit </a:t>
            </a:r>
            <a:r>
              <a:rPr lang="en-US" dirty="0" err="1">
                <a:solidFill>
                  <a:schemeClr val="tx1">
                    <a:lumMod val="75000"/>
                    <a:lumOff val="25000"/>
                  </a:schemeClr>
                </a:solidFill>
                <a:latin typeface="Arial" panose="020B0604020202020204" pitchFamily="34" charset="0"/>
                <a:cs typeface="Arial" panose="020B0604020202020204" pitchFamily="34" charset="0"/>
              </a:rPr>
              <a:t>amet</a:t>
            </a:r>
            <a:r>
              <a:rPr lang="en-US" dirty="0">
                <a:solidFill>
                  <a:schemeClr val="tx1">
                    <a:lumMod val="75000"/>
                    <a:lumOff val="25000"/>
                  </a:schemeClr>
                </a:solidFill>
                <a:latin typeface="Arial" panose="020B0604020202020204" pitchFamily="34" charset="0"/>
                <a:cs typeface="Arial" panose="020B0604020202020204" pitchFamily="34" charset="0"/>
              </a:rPr>
              <a:t>, cons </a:t>
            </a:r>
            <a:r>
              <a:rPr lang="en-US" dirty="0" err="1">
                <a:solidFill>
                  <a:schemeClr val="tx1">
                    <a:lumMod val="75000"/>
                    <a:lumOff val="25000"/>
                  </a:schemeClr>
                </a:solidFill>
                <a:latin typeface="Arial" panose="020B0604020202020204" pitchFamily="34" charset="0"/>
                <a:cs typeface="Arial" panose="020B0604020202020204" pitchFamily="34" charset="0"/>
              </a:rPr>
              <a:t>ectetur</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adipiscing</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elit</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Pellentesq</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ue</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bibendum</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risus</a:t>
            </a:r>
            <a:r>
              <a:rPr lang="en-US" dirty="0">
                <a:solidFill>
                  <a:schemeClr val="tx1">
                    <a:lumMod val="75000"/>
                    <a:lumOff val="25000"/>
                  </a:schemeClr>
                </a:solidFill>
                <a:latin typeface="Arial" panose="020B0604020202020204" pitchFamily="34" charset="0"/>
                <a:cs typeface="Arial" panose="020B0604020202020204" pitchFamily="34" charset="0"/>
              </a:rPr>
              <a:t> </a:t>
            </a:r>
            <a:r>
              <a:rPr lang="en-US" dirty="0" err="1">
                <a:solidFill>
                  <a:schemeClr val="tx1">
                    <a:lumMod val="75000"/>
                    <a:lumOff val="25000"/>
                  </a:schemeClr>
                </a:solidFill>
                <a:latin typeface="Arial" panose="020B0604020202020204" pitchFamily="34" charset="0"/>
                <a:cs typeface="Arial" panose="020B0604020202020204" pitchFamily="34" charset="0"/>
              </a:rPr>
              <a:t>eu</a:t>
            </a:r>
            <a:r>
              <a:rPr lang="en-US" dirty="0">
                <a:solidFill>
                  <a:schemeClr val="tx1">
                    <a:lumMod val="75000"/>
                    <a:lumOff val="25000"/>
                  </a:schemeClr>
                </a:solidFill>
                <a:latin typeface="Arial" panose="020B0604020202020204" pitchFamily="34" charset="0"/>
                <a:cs typeface="Arial" panose="020B0604020202020204" pitchFamily="34" charset="0"/>
              </a:rPr>
              <a:t>.</a:t>
            </a:r>
          </a:p>
        </p:txBody>
      </p:sp>
      <p:sp>
        <p:nvSpPr>
          <p:cNvPr id="64" name="Rectangle 43"/>
          <p:cNvSpPr>
            <a:spLocks/>
          </p:cNvSpPr>
          <p:nvPr/>
        </p:nvSpPr>
        <p:spPr bwMode="auto">
          <a:xfrm>
            <a:off x="6436236" y="4510733"/>
            <a:ext cx="10933152" cy="1538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vert="horz" wrap="square" lIns="0" tIns="0" rIns="0" bIns="0" anchor="ctr" anchorCtr="0">
            <a:spAutoFit/>
          </a:bodyPr>
          <a:lstStyle/>
          <a:p>
            <a:pPr algn="r" defTabSz="3429457"/>
            <a:r>
              <a:rPr lang="en-US" sz="10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rPr>
              <a:t>THREATS</a:t>
            </a:r>
            <a:endParaRPr lang="en-US" sz="4000" b="1" spc="-150" dirty="0">
              <a:solidFill>
                <a:schemeClr val="tx1">
                  <a:lumMod val="75000"/>
                  <a:lumOff val="25000"/>
                </a:schemeClr>
              </a:solidFill>
              <a:latin typeface="Arial" panose="020B0604020202020204" pitchFamily="34" charset="0"/>
              <a:ea typeface="Montserrat Semi" charset="0"/>
              <a:cs typeface="Arial" panose="020B0604020202020204" pitchFamily="34" charset="0"/>
              <a:sym typeface="Bebas Neue" charset="0"/>
            </a:endParaRPr>
          </a:p>
        </p:txBody>
      </p:sp>
      <p:sp>
        <p:nvSpPr>
          <p:cNvPr id="65" name="Текст 4"/>
          <p:cNvSpPr txBox="1">
            <a:spLocks/>
          </p:cNvSpPr>
          <p:nvPr/>
        </p:nvSpPr>
        <p:spPr>
          <a:xfrm>
            <a:off x="7747755" y="758453"/>
            <a:ext cx="9720000" cy="3496841"/>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just" fontAlgn="auto">
              <a:lnSpc>
                <a:spcPct val="150000"/>
              </a:lnSpc>
              <a:spcAft>
                <a:spcPts val="0"/>
              </a:spcAft>
              <a:buNone/>
            </a:pPr>
            <a:r>
              <a:rPr lang="en-US" sz="2000" dirty="0">
                <a:solidFill>
                  <a:schemeClr val="tx1">
                    <a:lumMod val="75000"/>
                    <a:lumOff val="25000"/>
                  </a:schemeClr>
                </a:solidFill>
                <a:latin typeface="Arial" panose="020B0604020202020204" pitchFamily="34" charset="0"/>
                <a:cs typeface="Arial" panose="020B0604020202020204" pitchFamily="34" charset="0"/>
              </a:rPr>
              <a:t>Threats are also considered mostly external. Threats from outside of your business will directly affect you, but you may have very little control over them. If you are starting a new business, there may be local regulations that negatively impact your business. Unforeseen competition (local or foreign), dissolution of markets, and adverse weather may also have a negative effect on your new business. Many of these threats will also negatively affect an existing business. Rising interest rates may have a greater impact on existing businesses than on start-ups.</a:t>
            </a:r>
          </a:p>
        </p:txBody>
      </p:sp>
      <p:sp>
        <p:nvSpPr>
          <p:cNvPr id="73" name="Дуга 72"/>
          <p:cNvSpPr/>
          <p:nvPr/>
        </p:nvSpPr>
        <p:spPr>
          <a:xfrm>
            <a:off x="11038489" y="8168935"/>
            <a:ext cx="989263" cy="989366"/>
          </a:xfrm>
          <a:prstGeom prst="arc">
            <a:avLst>
              <a:gd name="adj1" fmla="val 2811744"/>
              <a:gd name="adj2" fmla="val 2788882"/>
            </a:avLst>
          </a:prstGeom>
          <a:solidFill>
            <a:schemeClr val="bg1"/>
          </a:solidFill>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4" name="Дуга 73"/>
          <p:cNvSpPr/>
          <p:nvPr/>
        </p:nvSpPr>
        <p:spPr>
          <a:xfrm>
            <a:off x="11038489"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5" name="Прямоугольник 74"/>
          <p:cNvSpPr/>
          <p:nvPr/>
        </p:nvSpPr>
        <p:spPr>
          <a:xfrm>
            <a:off x="1117442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76" name="Дуга 75"/>
          <p:cNvSpPr/>
          <p:nvPr/>
        </p:nvSpPr>
        <p:spPr>
          <a:xfrm>
            <a:off x="12330568" y="8159115"/>
            <a:ext cx="989263" cy="989366"/>
          </a:xfrm>
          <a:prstGeom prst="arc">
            <a:avLst>
              <a:gd name="adj1" fmla="val 2811744"/>
              <a:gd name="adj2" fmla="val 2788882"/>
            </a:avLst>
          </a:prstGeom>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77" name="Дуга 76"/>
          <p:cNvSpPr/>
          <p:nvPr/>
        </p:nvSpPr>
        <p:spPr>
          <a:xfrm>
            <a:off x="12330568"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78" name="Прямоугольник 77"/>
          <p:cNvSpPr/>
          <p:nvPr/>
        </p:nvSpPr>
        <p:spPr>
          <a:xfrm>
            <a:off x="12466500"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79" name="Дуга 78"/>
          <p:cNvSpPr/>
          <p:nvPr/>
        </p:nvSpPr>
        <p:spPr>
          <a:xfrm>
            <a:off x="13633102"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0" name="Дуга 79"/>
          <p:cNvSpPr/>
          <p:nvPr/>
        </p:nvSpPr>
        <p:spPr>
          <a:xfrm>
            <a:off x="13633102"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1" name="Прямоугольник 80"/>
          <p:cNvSpPr/>
          <p:nvPr/>
        </p:nvSpPr>
        <p:spPr>
          <a:xfrm>
            <a:off x="13769034"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2" name="Дуга 81"/>
          <p:cNvSpPr/>
          <p:nvPr/>
        </p:nvSpPr>
        <p:spPr>
          <a:xfrm>
            <a:off x="14947003" y="8159115"/>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3" name="Дуга 82"/>
          <p:cNvSpPr/>
          <p:nvPr/>
        </p:nvSpPr>
        <p:spPr>
          <a:xfrm>
            <a:off x="14947003"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4" name="Прямоугольник 83"/>
          <p:cNvSpPr/>
          <p:nvPr/>
        </p:nvSpPr>
        <p:spPr>
          <a:xfrm>
            <a:off x="15082935"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5" name="Дуга 84"/>
          <p:cNvSpPr/>
          <p:nvPr/>
        </p:nvSpPr>
        <p:spPr>
          <a:xfrm>
            <a:off x="16247430" y="8159115"/>
            <a:ext cx="989263" cy="989366"/>
          </a:xfrm>
          <a:prstGeom prst="arc">
            <a:avLst>
              <a:gd name="adj1" fmla="val 2811744"/>
              <a:gd name="adj2" fmla="val 2788882"/>
            </a:avLst>
          </a:prstGeom>
          <a:ln w="127000" cap="rnd">
            <a:solidFill>
              <a:schemeClr val="bg1">
                <a:lumMod val="9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6" name="Дуга 85"/>
          <p:cNvSpPr/>
          <p:nvPr/>
        </p:nvSpPr>
        <p:spPr>
          <a:xfrm>
            <a:off x="16247430"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87" name="Прямоугольник 86"/>
          <p:cNvSpPr/>
          <p:nvPr/>
        </p:nvSpPr>
        <p:spPr>
          <a:xfrm>
            <a:off x="1638336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88" name="Дуга 87"/>
          <p:cNvSpPr/>
          <p:nvPr/>
        </p:nvSpPr>
        <p:spPr>
          <a:xfrm>
            <a:off x="11038489" y="816893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89" name="Дуга 88"/>
          <p:cNvSpPr/>
          <p:nvPr/>
        </p:nvSpPr>
        <p:spPr>
          <a:xfrm>
            <a:off x="11038489" y="8159115"/>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0" name="Прямоугольник 89"/>
          <p:cNvSpPr/>
          <p:nvPr/>
        </p:nvSpPr>
        <p:spPr>
          <a:xfrm>
            <a:off x="11174421"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21%</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1" name="Дуга 90"/>
          <p:cNvSpPr/>
          <p:nvPr/>
        </p:nvSpPr>
        <p:spPr>
          <a:xfrm>
            <a:off x="12330568" y="8159115"/>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2" name="Дуга 91"/>
          <p:cNvSpPr/>
          <p:nvPr/>
        </p:nvSpPr>
        <p:spPr>
          <a:xfrm>
            <a:off x="12330568" y="8159115"/>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3" name="Прямоугольник 92"/>
          <p:cNvSpPr/>
          <p:nvPr/>
        </p:nvSpPr>
        <p:spPr>
          <a:xfrm>
            <a:off x="12466500"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40%</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4" name="Дуга 93"/>
          <p:cNvSpPr/>
          <p:nvPr/>
        </p:nvSpPr>
        <p:spPr>
          <a:xfrm>
            <a:off x="13633102"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5" name="Дуга 94"/>
          <p:cNvSpPr/>
          <p:nvPr/>
        </p:nvSpPr>
        <p:spPr>
          <a:xfrm>
            <a:off x="13633102" y="8159115"/>
            <a:ext cx="989263" cy="989366"/>
          </a:xfrm>
          <a:prstGeom prst="arc">
            <a:avLst>
              <a:gd name="adj1" fmla="val 5581310"/>
              <a:gd name="adj2" fmla="val 16483869"/>
            </a:avLst>
          </a:prstGeom>
          <a:ln w="1524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6" name="Прямоугольник 95"/>
          <p:cNvSpPr/>
          <p:nvPr/>
        </p:nvSpPr>
        <p:spPr>
          <a:xfrm>
            <a:off x="13769034" y="8492932"/>
            <a:ext cx="754964" cy="400110"/>
          </a:xfrm>
          <a:prstGeom prst="rect">
            <a:avLst/>
          </a:prstGeom>
        </p:spPr>
        <p:txBody>
          <a:bodyPr wrap="square">
            <a:spAutoFit/>
          </a:bodyPr>
          <a:lstStyle/>
          <a:p>
            <a:pPr algn="ctr"/>
            <a:r>
              <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rPr>
              <a:t>52</a:t>
            </a: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97" name="Дуга 96"/>
          <p:cNvSpPr/>
          <p:nvPr/>
        </p:nvSpPr>
        <p:spPr>
          <a:xfrm>
            <a:off x="14947003"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98" name="Дуга 97"/>
          <p:cNvSpPr/>
          <p:nvPr/>
        </p:nvSpPr>
        <p:spPr>
          <a:xfrm>
            <a:off x="14947003" y="8159115"/>
            <a:ext cx="989263" cy="989366"/>
          </a:xfrm>
          <a:prstGeom prst="arc">
            <a:avLst>
              <a:gd name="adj1" fmla="val 5581310"/>
              <a:gd name="adj2" fmla="val 18368924"/>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99" name="Прямоугольник 98"/>
          <p:cNvSpPr/>
          <p:nvPr/>
        </p:nvSpPr>
        <p:spPr>
          <a:xfrm>
            <a:off x="15082935"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67%</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
        <p:nvSpPr>
          <p:cNvPr id="100" name="Дуга 99"/>
          <p:cNvSpPr/>
          <p:nvPr/>
        </p:nvSpPr>
        <p:spPr>
          <a:xfrm>
            <a:off x="16247430" y="8159115"/>
            <a:ext cx="989263" cy="989366"/>
          </a:xfrm>
          <a:prstGeom prst="arc">
            <a:avLst>
              <a:gd name="adj1" fmla="val 2811744"/>
              <a:gd name="adj2" fmla="val 2788882"/>
            </a:avLst>
          </a:prstGeom>
          <a:noFill/>
          <a:ln w="127000" cap="rnd">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101" name="Дуга 100"/>
          <p:cNvSpPr/>
          <p:nvPr/>
        </p:nvSpPr>
        <p:spPr>
          <a:xfrm>
            <a:off x="16247430" y="8159115"/>
            <a:ext cx="989263" cy="989366"/>
          </a:xfrm>
          <a:prstGeom prst="arc">
            <a:avLst>
              <a:gd name="adj1" fmla="val 5581310"/>
              <a:gd name="adj2" fmla="val 21416245"/>
            </a:avLst>
          </a:prstGeom>
          <a:ln w="1524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102" name="Прямоугольник 101"/>
          <p:cNvSpPr/>
          <p:nvPr/>
        </p:nvSpPr>
        <p:spPr>
          <a:xfrm>
            <a:off x="16383362" y="8492932"/>
            <a:ext cx="754964" cy="400110"/>
          </a:xfrm>
          <a:prstGeom prst="rect">
            <a:avLst/>
          </a:prstGeom>
        </p:spPr>
        <p:txBody>
          <a:bodyPr wrap="square">
            <a:spAutoFit/>
          </a:bodyPr>
          <a:lstStyle/>
          <a:p>
            <a:pPr algn="ctr"/>
            <a:r>
              <a:rPr lang="en-US" sz="2000" b="1" dirty="0">
                <a:solidFill>
                  <a:schemeClr val="tx1">
                    <a:lumMod val="75000"/>
                    <a:lumOff val="25000"/>
                  </a:schemeClr>
                </a:solidFill>
                <a:latin typeface="Arial" panose="020B0604020202020204" pitchFamily="34" charset="0"/>
                <a:ea typeface="Aller" charset="0"/>
                <a:cs typeface="Arial" panose="020B0604020202020204" pitchFamily="34" charset="0"/>
              </a:rPr>
              <a:t>85%</a:t>
            </a:r>
            <a:endParaRPr lang="ru-RU" sz="2000" b="1" dirty="0">
              <a:solidFill>
                <a:schemeClr val="tx1">
                  <a:lumMod val="75000"/>
                  <a:lumOff val="25000"/>
                </a:schemeClr>
              </a:solidFill>
              <a:latin typeface="Arial" panose="020B0604020202020204" pitchFamily="34" charset="0"/>
              <a:ea typeface="Aller" charset="0"/>
              <a:cs typeface="Arial" panose="020B0604020202020204" pitchFamily="34" charset="0"/>
            </a:endParaRPr>
          </a:p>
        </p:txBody>
      </p:sp>
    </p:spTree>
    <p:extLst>
      <p:ext uri="{BB962C8B-B14F-4D97-AF65-F5344CB8AC3E}">
        <p14:creationId xmlns:p14="http://schemas.microsoft.com/office/powerpoint/2010/main" val="158812701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Freeform 8"/>
          <p:cNvSpPr>
            <a:spLocks/>
          </p:cNvSpPr>
          <p:nvPr/>
        </p:nvSpPr>
        <p:spPr bwMode="auto">
          <a:xfrm>
            <a:off x="7963907" y="3251849"/>
            <a:ext cx="2360189" cy="2320332"/>
          </a:xfrm>
          <a:custGeom>
            <a:avLst/>
            <a:gdLst>
              <a:gd name="T0" fmla="*/ 5423 w 5444"/>
              <a:gd name="T1" fmla="*/ 3056 h 5360"/>
              <a:gd name="T2" fmla="*/ 5269 w 5444"/>
              <a:gd name="T3" fmla="*/ 3682 h 5360"/>
              <a:gd name="T4" fmla="*/ 4979 w 5444"/>
              <a:gd name="T5" fmla="*/ 4243 h 5360"/>
              <a:gd name="T6" fmla="*/ 4571 w 5444"/>
              <a:gd name="T7" fmla="*/ 4718 h 5360"/>
              <a:gd name="T8" fmla="*/ 4126 w 5444"/>
              <a:gd name="T9" fmla="*/ 5054 h 5360"/>
              <a:gd name="T10" fmla="*/ 3684 w 5444"/>
              <a:gd name="T11" fmla="*/ 5269 h 5360"/>
              <a:gd name="T12" fmla="*/ 3390 w 5444"/>
              <a:gd name="T13" fmla="*/ 5311 h 5360"/>
              <a:gd name="T14" fmla="*/ 3708 w 5444"/>
              <a:gd name="T15" fmla="*/ 4984 h 5360"/>
              <a:gd name="T16" fmla="*/ 4167 w 5444"/>
              <a:gd name="T17" fmla="*/ 4720 h 5360"/>
              <a:gd name="T18" fmla="*/ 4557 w 5444"/>
              <a:gd name="T19" fmla="*/ 4369 h 5360"/>
              <a:gd name="T20" fmla="*/ 4865 w 5444"/>
              <a:gd name="T21" fmla="*/ 3942 h 5360"/>
              <a:gd name="T22" fmla="*/ 5054 w 5444"/>
              <a:gd name="T23" fmla="*/ 3525 h 5360"/>
              <a:gd name="T24" fmla="*/ 5146 w 5444"/>
              <a:gd name="T25" fmla="*/ 3177 h 5360"/>
              <a:gd name="T26" fmla="*/ 5185 w 5444"/>
              <a:gd name="T27" fmla="*/ 2850 h 5360"/>
              <a:gd name="T28" fmla="*/ 5187 w 5444"/>
              <a:gd name="T29" fmla="*/ 2659 h 5360"/>
              <a:gd name="T30" fmla="*/ 5126 w 5444"/>
              <a:gd name="T31" fmla="*/ 2166 h 5360"/>
              <a:gd name="T32" fmla="*/ 4970 w 5444"/>
              <a:gd name="T33" fmla="*/ 1709 h 5360"/>
              <a:gd name="T34" fmla="*/ 4732 w 5444"/>
              <a:gd name="T35" fmla="*/ 1297 h 5360"/>
              <a:gd name="T36" fmla="*/ 4422 w 5444"/>
              <a:gd name="T37" fmla="*/ 938 h 5360"/>
              <a:gd name="T38" fmla="*/ 4050 w 5444"/>
              <a:gd name="T39" fmla="*/ 645 h 5360"/>
              <a:gd name="T40" fmla="*/ 3626 w 5444"/>
              <a:gd name="T41" fmla="*/ 428 h 5360"/>
              <a:gd name="T42" fmla="*/ 3158 w 5444"/>
              <a:gd name="T43" fmla="*/ 295 h 5360"/>
              <a:gd name="T44" fmla="*/ 2722 w 5444"/>
              <a:gd name="T45" fmla="*/ 256 h 5360"/>
              <a:gd name="T46" fmla="*/ 2408 w 5444"/>
              <a:gd name="T47" fmla="*/ 276 h 5360"/>
              <a:gd name="T48" fmla="*/ 1932 w 5444"/>
              <a:gd name="T49" fmla="*/ 386 h 5360"/>
              <a:gd name="T50" fmla="*/ 1495 w 5444"/>
              <a:gd name="T51" fmla="*/ 584 h 5360"/>
              <a:gd name="T52" fmla="*/ 1109 w 5444"/>
              <a:gd name="T53" fmla="*/ 859 h 5360"/>
              <a:gd name="T54" fmla="*/ 782 w 5444"/>
              <a:gd name="T55" fmla="*/ 1201 h 5360"/>
              <a:gd name="T56" fmla="*/ 526 w 5444"/>
              <a:gd name="T57" fmla="*/ 1601 h 5360"/>
              <a:gd name="T58" fmla="*/ 349 w 5444"/>
              <a:gd name="T59" fmla="*/ 2048 h 5360"/>
              <a:gd name="T60" fmla="*/ 263 w 5444"/>
              <a:gd name="T61" fmla="*/ 2533 h 5360"/>
              <a:gd name="T62" fmla="*/ 266 w 5444"/>
              <a:gd name="T63" fmla="*/ 2949 h 5360"/>
              <a:gd name="T64" fmla="*/ 388 w 5444"/>
              <a:gd name="T65" fmla="*/ 3521 h 5360"/>
              <a:gd name="T66" fmla="*/ 635 w 5444"/>
              <a:gd name="T67" fmla="*/ 4036 h 5360"/>
              <a:gd name="T68" fmla="*/ 989 w 5444"/>
              <a:gd name="T69" fmla="*/ 4476 h 5360"/>
              <a:gd name="T70" fmla="*/ 1393 w 5444"/>
              <a:gd name="T71" fmla="*/ 4800 h 5360"/>
              <a:gd name="T72" fmla="*/ 1786 w 5444"/>
              <a:gd name="T73" fmla="*/ 5005 h 5360"/>
              <a:gd name="T74" fmla="*/ 2091 w 5444"/>
              <a:gd name="T75" fmla="*/ 5108 h 5360"/>
              <a:gd name="T76" fmla="*/ 1709 w 5444"/>
              <a:gd name="T77" fmla="*/ 5249 h 5360"/>
              <a:gd name="T78" fmla="*/ 1180 w 5444"/>
              <a:gd name="T79" fmla="*/ 4965 h 5360"/>
              <a:gd name="T80" fmla="*/ 730 w 5444"/>
              <a:gd name="T81" fmla="*/ 4576 h 5360"/>
              <a:gd name="T82" fmla="*/ 374 w 5444"/>
              <a:gd name="T83" fmla="*/ 4098 h 5360"/>
              <a:gd name="T84" fmla="*/ 149 w 5444"/>
              <a:gd name="T85" fmla="*/ 3610 h 5360"/>
              <a:gd name="T86" fmla="*/ 46 w 5444"/>
              <a:gd name="T87" fmla="*/ 3222 h 5360"/>
              <a:gd name="T88" fmla="*/ 5 w 5444"/>
              <a:gd name="T89" fmla="*/ 2893 h 5360"/>
              <a:gd name="T90" fmla="*/ 1 w 5444"/>
              <a:gd name="T91" fmla="*/ 2723 h 5360"/>
              <a:gd name="T92" fmla="*/ 56 w 5444"/>
              <a:gd name="T93" fmla="*/ 2175 h 5360"/>
              <a:gd name="T94" fmla="*/ 215 w 5444"/>
              <a:gd name="T95" fmla="*/ 1665 h 5360"/>
              <a:gd name="T96" fmla="*/ 466 w 5444"/>
              <a:gd name="T97" fmla="*/ 1202 h 5360"/>
              <a:gd name="T98" fmla="*/ 798 w 5444"/>
              <a:gd name="T99" fmla="*/ 800 h 5360"/>
              <a:gd name="T100" fmla="*/ 1201 w 5444"/>
              <a:gd name="T101" fmla="*/ 467 h 5360"/>
              <a:gd name="T102" fmla="*/ 1663 w 5444"/>
              <a:gd name="T103" fmla="*/ 215 h 5360"/>
              <a:gd name="T104" fmla="*/ 2174 w 5444"/>
              <a:gd name="T105" fmla="*/ 57 h 5360"/>
              <a:gd name="T106" fmla="*/ 2722 w 5444"/>
              <a:gd name="T107" fmla="*/ 2 h 5360"/>
              <a:gd name="T108" fmla="*/ 3000 w 5444"/>
              <a:gd name="T109" fmla="*/ 15 h 5360"/>
              <a:gd name="T110" fmla="*/ 3531 w 5444"/>
              <a:gd name="T111" fmla="*/ 124 h 5360"/>
              <a:gd name="T112" fmla="*/ 4018 w 5444"/>
              <a:gd name="T113" fmla="*/ 330 h 5360"/>
              <a:gd name="T114" fmla="*/ 4452 w 5444"/>
              <a:gd name="T115" fmla="*/ 623 h 5360"/>
              <a:gd name="T116" fmla="*/ 4821 w 5444"/>
              <a:gd name="T117" fmla="*/ 993 h 5360"/>
              <a:gd name="T118" fmla="*/ 5115 w 5444"/>
              <a:gd name="T119" fmla="*/ 1427 h 5360"/>
              <a:gd name="T120" fmla="*/ 5321 w 5444"/>
              <a:gd name="T121" fmla="*/ 1915 h 5360"/>
              <a:gd name="T122" fmla="*/ 5430 w 5444"/>
              <a:gd name="T123" fmla="*/ 2445 h 5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44" h="5360">
                <a:moveTo>
                  <a:pt x="5443" y="2723"/>
                </a:moveTo>
                <a:lnTo>
                  <a:pt x="5444" y="2723"/>
                </a:lnTo>
                <a:lnTo>
                  <a:pt x="5444" y="2723"/>
                </a:lnTo>
                <a:lnTo>
                  <a:pt x="5443" y="2723"/>
                </a:lnTo>
                <a:lnTo>
                  <a:pt x="5442" y="2808"/>
                </a:lnTo>
                <a:lnTo>
                  <a:pt x="5439" y="2891"/>
                </a:lnTo>
                <a:lnTo>
                  <a:pt x="5432" y="2973"/>
                </a:lnTo>
                <a:lnTo>
                  <a:pt x="5423" y="3056"/>
                </a:lnTo>
                <a:lnTo>
                  <a:pt x="5412" y="3137"/>
                </a:lnTo>
                <a:lnTo>
                  <a:pt x="5399" y="3218"/>
                </a:lnTo>
                <a:lnTo>
                  <a:pt x="5382" y="3297"/>
                </a:lnTo>
                <a:lnTo>
                  <a:pt x="5365" y="3377"/>
                </a:lnTo>
                <a:lnTo>
                  <a:pt x="5344" y="3454"/>
                </a:lnTo>
                <a:lnTo>
                  <a:pt x="5321" y="3531"/>
                </a:lnTo>
                <a:lnTo>
                  <a:pt x="5296" y="3607"/>
                </a:lnTo>
                <a:lnTo>
                  <a:pt x="5269" y="3682"/>
                </a:lnTo>
                <a:lnTo>
                  <a:pt x="5240" y="3757"/>
                </a:lnTo>
                <a:lnTo>
                  <a:pt x="5208" y="3830"/>
                </a:lnTo>
                <a:lnTo>
                  <a:pt x="5175" y="3901"/>
                </a:lnTo>
                <a:lnTo>
                  <a:pt x="5140" y="3972"/>
                </a:lnTo>
                <a:lnTo>
                  <a:pt x="5102" y="4041"/>
                </a:lnTo>
                <a:lnTo>
                  <a:pt x="5063" y="4110"/>
                </a:lnTo>
                <a:lnTo>
                  <a:pt x="5022" y="4177"/>
                </a:lnTo>
                <a:lnTo>
                  <a:pt x="4979" y="4243"/>
                </a:lnTo>
                <a:lnTo>
                  <a:pt x="4934" y="4307"/>
                </a:lnTo>
                <a:lnTo>
                  <a:pt x="4887" y="4371"/>
                </a:lnTo>
                <a:lnTo>
                  <a:pt x="4839" y="4433"/>
                </a:lnTo>
                <a:lnTo>
                  <a:pt x="4788" y="4492"/>
                </a:lnTo>
                <a:lnTo>
                  <a:pt x="4737" y="4552"/>
                </a:lnTo>
                <a:lnTo>
                  <a:pt x="4683" y="4609"/>
                </a:lnTo>
                <a:lnTo>
                  <a:pt x="4627" y="4664"/>
                </a:lnTo>
                <a:lnTo>
                  <a:pt x="4571" y="4718"/>
                </a:lnTo>
                <a:lnTo>
                  <a:pt x="4513" y="4771"/>
                </a:lnTo>
                <a:lnTo>
                  <a:pt x="4453" y="4822"/>
                </a:lnTo>
                <a:lnTo>
                  <a:pt x="4392" y="4870"/>
                </a:lnTo>
                <a:lnTo>
                  <a:pt x="4330" y="4918"/>
                </a:lnTo>
                <a:lnTo>
                  <a:pt x="4280" y="4954"/>
                </a:lnTo>
                <a:lnTo>
                  <a:pt x="4230" y="4988"/>
                </a:lnTo>
                <a:lnTo>
                  <a:pt x="4178" y="5021"/>
                </a:lnTo>
                <a:lnTo>
                  <a:pt x="4126" y="5054"/>
                </a:lnTo>
                <a:lnTo>
                  <a:pt x="4073" y="5085"/>
                </a:lnTo>
                <a:lnTo>
                  <a:pt x="4020" y="5115"/>
                </a:lnTo>
                <a:lnTo>
                  <a:pt x="3965" y="5144"/>
                </a:lnTo>
                <a:lnTo>
                  <a:pt x="3911" y="5171"/>
                </a:lnTo>
                <a:lnTo>
                  <a:pt x="3855" y="5198"/>
                </a:lnTo>
                <a:lnTo>
                  <a:pt x="3799" y="5223"/>
                </a:lnTo>
                <a:lnTo>
                  <a:pt x="3741" y="5246"/>
                </a:lnTo>
                <a:lnTo>
                  <a:pt x="3684" y="5269"/>
                </a:lnTo>
                <a:lnTo>
                  <a:pt x="3626" y="5290"/>
                </a:lnTo>
                <a:lnTo>
                  <a:pt x="3566" y="5310"/>
                </a:lnTo>
                <a:lnTo>
                  <a:pt x="3507" y="5329"/>
                </a:lnTo>
                <a:lnTo>
                  <a:pt x="3447" y="5346"/>
                </a:lnTo>
                <a:lnTo>
                  <a:pt x="3447" y="5346"/>
                </a:lnTo>
                <a:lnTo>
                  <a:pt x="3446" y="5346"/>
                </a:lnTo>
                <a:lnTo>
                  <a:pt x="3399" y="5360"/>
                </a:lnTo>
                <a:lnTo>
                  <a:pt x="3390" y="5311"/>
                </a:lnTo>
                <a:lnTo>
                  <a:pt x="3361" y="5148"/>
                </a:lnTo>
                <a:lnTo>
                  <a:pt x="3353" y="5107"/>
                </a:lnTo>
                <a:lnTo>
                  <a:pt x="3393" y="5096"/>
                </a:lnTo>
                <a:lnTo>
                  <a:pt x="3457" y="5077"/>
                </a:lnTo>
                <a:lnTo>
                  <a:pt x="3521" y="5057"/>
                </a:lnTo>
                <a:lnTo>
                  <a:pt x="3585" y="5033"/>
                </a:lnTo>
                <a:lnTo>
                  <a:pt x="3647" y="5009"/>
                </a:lnTo>
                <a:lnTo>
                  <a:pt x="3708" y="4984"/>
                </a:lnTo>
                <a:lnTo>
                  <a:pt x="3769" y="4956"/>
                </a:lnTo>
                <a:lnTo>
                  <a:pt x="3828" y="4926"/>
                </a:lnTo>
                <a:lnTo>
                  <a:pt x="3887" y="4897"/>
                </a:lnTo>
                <a:lnTo>
                  <a:pt x="3945" y="4864"/>
                </a:lnTo>
                <a:lnTo>
                  <a:pt x="4003" y="4831"/>
                </a:lnTo>
                <a:lnTo>
                  <a:pt x="4058" y="4795"/>
                </a:lnTo>
                <a:lnTo>
                  <a:pt x="4113" y="4759"/>
                </a:lnTo>
                <a:lnTo>
                  <a:pt x="4167" y="4720"/>
                </a:lnTo>
                <a:lnTo>
                  <a:pt x="4220" y="4682"/>
                </a:lnTo>
                <a:lnTo>
                  <a:pt x="4271" y="4641"/>
                </a:lnTo>
                <a:lnTo>
                  <a:pt x="4322" y="4598"/>
                </a:lnTo>
                <a:lnTo>
                  <a:pt x="4372" y="4555"/>
                </a:lnTo>
                <a:lnTo>
                  <a:pt x="4419" y="4511"/>
                </a:lnTo>
                <a:lnTo>
                  <a:pt x="4467" y="4465"/>
                </a:lnTo>
                <a:lnTo>
                  <a:pt x="4513" y="4417"/>
                </a:lnTo>
                <a:lnTo>
                  <a:pt x="4557" y="4369"/>
                </a:lnTo>
                <a:lnTo>
                  <a:pt x="4600" y="4319"/>
                </a:lnTo>
                <a:lnTo>
                  <a:pt x="4643" y="4269"/>
                </a:lnTo>
                <a:lnTo>
                  <a:pt x="4683" y="4218"/>
                </a:lnTo>
                <a:lnTo>
                  <a:pt x="4722" y="4165"/>
                </a:lnTo>
                <a:lnTo>
                  <a:pt x="4760" y="4111"/>
                </a:lnTo>
                <a:lnTo>
                  <a:pt x="4797" y="4056"/>
                </a:lnTo>
                <a:lnTo>
                  <a:pt x="4831" y="3999"/>
                </a:lnTo>
                <a:lnTo>
                  <a:pt x="4865" y="3942"/>
                </a:lnTo>
                <a:lnTo>
                  <a:pt x="4897" y="3885"/>
                </a:lnTo>
                <a:lnTo>
                  <a:pt x="4928" y="3825"/>
                </a:lnTo>
                <a:lnTo>
                  <a:pt x="4957" y="3766"/>
                </a:lnTo>
                <a:lnTo>
                  <a:pt x="4978" y="3718"/>
                </a:lnTo>
                <a:lnTo>
                  <a:pt x="4999" y="3671"/>
                </a:lnTo>
                <a:lnTo>
                  <a:pt x="5019" y="3622"/>
                </a:lnTo>
                <a:lnTo>
                  <a:pt x="5037" y="3574"/>
                </a:lnTo>
                <a:lnTo>
                  <a:pt x="5054" y="3525"/>
                </a:lnTo>
                <a:lnTo>
                  <a:pt x="5070" y="3476"/>
                </a:lnTo>
                <a:lnTo>
                  <a:pt x="5087" y="3425"/>
                </a:lnTo>
                <a:lnTo>
                  <a:pt x="5101" y="3376"/>
                </a:lnTo>
                <a:lnTo>
                  <a:pt x="5111" y="3336"/>
                </a:lnTo>
                <a:lnTo>
                  <a:pt x="5121" y="3297"/>
                </a:lnTo>
                <a:lnTo>
                  <a:pt x="5130" y="3258"/>
                </a:lnTo>
                <a:lnTo>
                  <a:pt x="5139" y="3218"/>
                </a:lnTo>
                <a:lnTo>
                  <a:pt x="5146" y="3177"/>
                </a:lnTo>
                <a:lnTo>
                  <a:pt x="5153" y="3137"/>
                </a:lnTo>
                <a:lnTo>
                  <a:pt x="5160" y="3097"/>
                </a:lnTo>
                <a:lnTo>
                  <a:pt x="5166" y="3056"/>
                </a:lnTo>
                <a:lnTo>
                  <a:pt x="5171" y="3015"/>
                </a:lnTo>
                <a:lnTo>
                  <a:pt x="5175" y="2974"/>
                </a:lnTo>
                <a:lnTo>
                  <a:pt x="5180" y="2932"/>
                </a:lnTo>
                <a:lnTo>
                  <a:pt x="5183" y="2892"/>
                </a:lnTo>
                <a:lnTo>
                  <a:pt x="5185" y="2850"/>
                </a:lnTo>
                <a:lnTo>
                  <a:pt x="5187" y="2808"/>
                </a:lnTo>
                <a:lnTo>
                  <a:pt x="5188" y="2766"/>
                </a:lnTo>
                <a:lnTo>
                  <a:pt x="5188" y="2723"/>
                </a:lnTo>
                <a:lnTo>
                  <a:pt x="5188" y="2723"/>
                </a:lnTo>
                <a:lnTo>
                  <a:pt x="5188" y="2723"/>
                </a:lnTo>
                <a:lnTo>
                  <a:pt x="5188" y="2723"/>
                </a:lnTo>
                <a:lnTo>
                  <a:pt x="5188" y="2723"/>
                </a:lnTo>
                <a:lnTo>
                  <a:pt x="5187" y="2659"/>
                </a:lnTo>
                <a:lnTo>
                  <a:pt x="5185" y="2596"/>
                </a:lnTo>
                <a:lnTo>
                  <a:pt x="5181" y="2533"/>
                </a:lnTo>
                <a:lnTo>
                  <a:pt x="5175" y="2472"/>
                </a:lnTo>
                <a:lnTo>
                  <a:pt x="5169" y="2410"/>
                </a:lnTo>
                <a:lnTo>
                  <a:pt x="5160" y="2348"/>
                </a:lnTo>
                <a:lnTo>
                  <a:pt x="5150" y="2288"/>
                </a:lnTo>
                <a:lnTo>
                  <a:pt x="5138" y="2227"/>
                </a:lnTo>
                <a:lnTo>
                  <a:pt x="5126" y="2166"/>
                </a:lnTo>
                <a:lnTo>
                  <a:pt x="5110" y="2108"/>
                </a:lnTo>
                <a:lnTo>
                  <a:pt x="5095" y="2048"/>
                </a:lnTo>
                <a:lnTo>
                  <a:pt x="5077" y="1991"/>
                </a:lnTo>
                <a:lnTo>
                  <a:pt x="5058" y="1933"/>
                </a:lnTo>
                <a:lnTo>
                  <a:pt x="5038" y="1877"/>
                </a:lnTo>
                <a:lnTo>
                  <a:pt x="5016" y="1820"/>
                </a:lnTo>
                <a:lnTo>
                  <a:pt x="4994" y="1764"/>
                </a:lnTo>
                <a:lnTo>
                  <a:pt x="4970" y="1709"/>
                </a:lnTo>
                <a:lnTo>
                  <a:pt x="4945" y="1655"/>
                </a:lnTo>
                <a:lnTo>
                  <a:pt x="4918" y="1601"/>
                </a:lnTo>
                <a:lnTo>
                  <a:pt x="4890" y="1548"/>
                </a:lnTo>
                <a:lnTo>
                  <a:pt x="4861" y="1496"/>
                </a:lnTo>
                <a:lnTo>
                  <a:pt x="4830" y="1446"/>
                </a:lnTo>
                <a:lnTo>
                  <a:pt x="4799" y="1395"/>
                </a:lnTo>
                <a:lnTo>
                  <a:pt x="4766" y="1345"/>
                </a:lnTo>
                <a:lnTo>
                  <a:pt x="4732" y="1297"/>
                </a:lnTo>
                <a:lnTo>
                  <a:pt x="4698" y="1248"/>
                </a:lnTo>
                <a:lnTo>
                  <a:pt x="4662" y="1201"/>
                </a:lnTo>
                <a:lnTo>
                  <a:pt x="4624" y="1156"/>
                </a:lnTo>
                <a:lnTo>
                  <a:pt x="4586" y="1110"/>
                </a:lnTo>
                <a:lnTo>
                  <a:pt x="4547" y="1065"/>
                </a:lnTo>
                <a:lnTo>
                  <a:pt x="4506" y="1022"/>
                </a:lnTo>
                <a:lnTo>
                  <a:pt x="4465" y="980"/>
                </a:lnTo>
                <a:lnTo>
                  <a:pt x="4422" y="938"/>
                </a:lnTo>
                <a:lnTo>
                  <a:pt x="4379" y="898"/>
                </a:lnTo>
                <a:lnTo>
                  <a:pt x="4335" y="859"/>
                </a:lnTo>
                <a:lnTo>
                  <a:pt x="4290" y="821"/>
                </a:lnTo>
                <a:lnTo>
                  <a:pt x="4244" y="783"/>
                </a:lnTo>
                <a:lnTo>
                  <a:pt x="4197" y="747"/>
                </a:lnTo>
                <a:lnTo>
                  <a:pt x="4149" y="713"/>
                </a:lnTo>
                <a:lnTo>
                  <a:pt x="4100" y="678"/>
                </a:lnTo>
                <a:lnTo>
                  <a:pt x="4050" y="645"/>
                </a:lnTo>
                <a:lnTo>
                  <a:pt x="3999" y="614"/>
                </a:lnTo>
                <a:lnTo>
                  <a:pt x="3949" y="584"/>
                </a:lnTo>
                <a:lnTo>
                  <a:pt x="3897" y="555"/>
                </a:lnTo>
                <a:lnTo>
                  <a:pt x="3844" y="526"/>
                </a:lnTo>
                <a:lnTo>
                  <a:pt x="3790" y="500"/>
                </a:lnTo>
                <a:lnTo>
                  <a:pt x="3736" y="474"/>
                </a:lnTo>
                <a:lnTo>
                  <a:pt x="3681" y="450"/>
                </a:lnTo>
                <a:lnTo>
                  <a:pt x="3626" y="428"/>
                </a:lnTo>
                <a:lnTo>
                  <a:pt x="3569" y="406"/>
                </a:lnTo>
                <a:lnTo>
                  <a:pt x="3512" y="386"/>
                </a:lnTo>
                <a:lnTo>
                  <a:pt x="3455" y="368"/>
                </a:lnTo>
                <a:lnTo>
                  <a:pt x="3396" y="350"/>
                </a:lnTo>
                <a:lnTo>
                  <a:pt x="3338" y="334"/>
                </a:lnTo>
                <a:lnTo>
                  <a:pt x="3279" y="320"/>
                </a:lnTo>
                <a:lnTo>
                  <a:pt x="3218" y="307"/>
                </a:lnTo>
                <a:lnTo>
                  <a:pt x="3158" y="295"/>
                </a:lnTo>
                <a:lnTo>
                  <a:pt x="3097" y="285"/>
                </a:lnTo>
                <a:lnTo>
                  <a:pt x="3036" y="276"/>
                </a:lnTo>
                <a:lnTo>
                  <a:pt x="2973" y="269"/>
                </a:lnTo>
                <a:lnTo>
                  <a:pt x="2912" y="264"/>
                </a:lnTo>
                <a:lnTo>
                  <a:pt x="2849" y="260"/>
                </a:lnTo>
                <a:lnTo>
                  <a:pt x="2786" y="257"/>
                </a:lnTo>
                <a:lnTo>
                  <a:pt x="2722" y="256"/>
                </a:lnTo>
                <a:lnTo>
                  <a:pt x="2722" y="256"/>
                </a:lnTo>
                <a:lnTo>
                  <a:pt x="2722" y="256"/>
                </a:lnTo>
                <a:lnTo>
                  <a:pt x="2722" y="256"/>
                </a:lnTo>
                <a:lnTo>
                  <a:pt x="2722" y="256"/>
                </a:lnTo>
                <a:lnTo>
                  <a:pt x="2658" y="257"/>
                </a:lnTo>
                <a:lnTo>
                  <a:pt x="2595" y="260"/>
                </a:lnTo>
                <a:lnTo>
                  <a:pt x="2532" y="264"/>
                </a:lnTo>
                <a:lnTo>
                  <a:pt x="2470" y="269"/>
                </a:lnTo>
                <a:lnTo>
                  <a:pt x="2408" y="276"/>
                </a:lnTo>
                <a:lnTo>
                  <a:pt x="2347" y="285"/>
                </a:lnTo>
                <a:lnTo>
                  <a:pt x="2286" y="295"/>
                </a:lnTo>
                <a:lnTo>
                  <a:pt x="2226" y="307"/>
                </a:lnTo>
                <a:lnTo>
                  <a:pt x="2165" y="320"/>
                </a:lnTo>
                <a:lnTo>
                  <a:pt x="2106" y="334"/>
                </a:lnTo>
                <a:lnTo>
                  <a:pt x="2048" y="350"/>
                </a:lnTo>
                <a:lnTo>
                  <a:pt x="1989" y="368"/>
                </a:lnTo>
                <a:lnTo>
                  <a:pt x="1932" y="386"/>
                </a:lnTo>
                <a:lnTo>
                  <a:pt x="1875" y="406"/>
                </a:lnTo>
                <a:lnTo>
                  <a:pt x="1818" y="428"/>
                </a:lnTo>
                <a:lnTo>
                  <a:pt x="1763" y="450"/>
                </a:lnTo>
                <a:lnTo>
                  <a:pt x="1708" y="474"/>
                </a:lnTo>
                <a:lnTo>
                  <a:pt x="1654" y="500"/>
                </a:lnTo>
                <a:lnTo>
                  <a:pt x="1600" y="526"/>
                </a:lnTo>
                <a:lnTo>
                  <a:pt x="1547" y="555"/>
                </a:lnTo>
                <a:lnTo>
                  <a:pt x="1495" y="584"/>
                </a:lnTo>
                <a:lnTo>
                  <a:pt x="1445" y="614"/>
                </a:lnTo>
                <a:lnTo>
                  <a:pt x="1394" y="645"/>
                </a:lnTo>
                <a:lnTo>
                  <a:pt x="1344" y="678"/>
                </a:lnTo>
                <a:lnTo>
                  <a:pt x="1295" y="713"/>
                </a:lnTo>
                <a:lnTo>
                  <a:pt x="1247" y="747"/>
                </a:lnTo>
                <a:lnTo>
                  <a:pt x="1200" y="783"/>
                </a:lnTo>
                <a:lnTo>
                  <a:pt x="1154" y="821"/>
                </a:lnTo>
                <a:lnTo>
                  <a:pt x="1109" y="859"/>
                </a:lnTo>
                <a:lnTo>
                  <a:pt x="1065" y="898"/>
                </a:lnTo>
                <a:lnTo>
                  <a:pt x="1022" y="938"/>
                </a:lnTo>
                <a:lnTo>
                  <a:pt x="979" y="979"/>
                </a:lnTo>
                <a:lnTo>
                  <a:pt x="938" y="1022"/>
                </a:lnTo>
                <a:lnTo>
                  <a:pt x="897" y="1065"/>
                </a:lnTo>
                <a:lnTo>
                  <a:pt x="858" y="1109"/>
                </a:lnTo>
                <a:lnTo>
                  <a:pt x="820" y="1156"/>
                </a:lnTo>
                <a:lnTo>
                  <a:pt x="782" y="1201"/>
                </a:lnTo>
                <a:lnTo>
                  <a:pt x="746" y="1248"/>
                </a:lnTo>
                <a:lnTo>
                  <a:pt x="712" y="1297"/>
                </a:lnTo>
                <a:lnTo>
                  <a:pt x="678" y="1345"/>
                </a:lnTo>
                <a:lnTo>
                  <a:pt x="645" y="1395"/>
                </a:lnTo>
                <a:lnTo>
                  <a:pt x="614" y="1446"/>
                </a:lnTo>
                <a:lnTo>
                  <a:pt x="583" y="1496"/>
                </a:lnTo>
                <a:lnTo>
                  <a:pt x="554" y="1548"/>
                </a:lnTo>
                <a:lnTo>
                  <a:pt x="526" y="1601"/>
                </a:lnTo>
                <a:lnTo>
                  <a:pt x="499" y="1655"/>
                </a:lnTo>
                <a:lnTo>
                  <a:pt x="474" y="1709"/>
                </a:lnTo>
                <a:lnTo>
                  <a:pt x="450" y="1764"/>
                </a:lnTo>
                <a:lnTo>
                  <a:pt x="428" y="1820"/>
                </a:lnTo>
                <a:lnTo>
                  <a:pt x="406" y="1877"/>
                </a:lnTo>
                <a:lnTo>
                  <a:pt x="386" y="1933"/>
                </a:lnTo>
                <a:lnTo>
                  <a:pt x="367" y="1991"/>
                </a:lnTo>
                <a:lnTo>
                  <a:pt x="349" y="2048"/>
                </a:lnTo>
                <a:lnTo>
                  <a:pt x="334" y="2108"/>
                </a:lnTo>
                <a:lnTo>
                  <a:pt x="318" y="2166"/>
                </a:lnTo>
                <a:lnTo>
                  <a:pt x="306" y="2227"/>
                </a:lnTo>
                <a:lnTo>
                  <a:pt x="294" y="2288"/>
                </a:lnTo>
                <a:lnTo>
                  <a:pt x="284" y="2348"/>
                </a:lnTo>
                <a:lnTo>
                  <a:pt x="275" y="2410"/>
                </a:lnTo>
                <a:lnTo>
                  <a:pt x="269" y="2472"/>
                </a:lnTo>
                <a:lnTo>
                  <a:pt x="263" y="2533"/>
                </a:lnTo>
                <a:lnTo>
                  <a:pt x="259" y="2596"/>
                </a:lnTo>
                <a:lnTo>
                  <a:pt x="257" y="2660"/>
                </a:lnTo>
                <a:lnTo>
                  <a:pt x="256" y="2723"/>
                </a:lnTo>
                <a:lnTo>
                  <a:pt x="256" y="2723"/>
                </a:lnTo>
                <a:lnTo>
                  <a:pt x="256" y="2723"/>
                </a:lnTo>
                <a:lnTo>
                  <a:pt x="257" y="2799"/>
                </a:lnTo>
                <a:lnTo>
                  <a:pt x="260" y="2874"/>
                </a:lnTo>
                <a:lnTo>
                  <a:pt x="266" y="2949"/>
                </a:lnTo>
                <a:lnTo>
                  <a:pt x="274" y="3023"/>
                </a:lnTo>
                <a:lnTo>
                  <a:pt x="284" y="3097"/>
                </a:lnTo>
                <a:lnTo>
                  <a:pt x="296" y="3169"/>
                </a:lnTo>
                <a:lnTo>
                  <a:pt x="311" y="3241"/>
                </a:lnTo>
                <a:lnTo>
                  <a:pt x="327" y="3313"/>
                </a:lnTo>
                <a:lnTo>
                  <a:pt x="345" y="3383"/>
                </a:lnTo>
                <a:lnTo>
                  <a:pt x="366" y="3453"/>
                </a:lnTo>
                <a:lnTo>
                  <a:pt x="388" y="3521"/>
                </a:lnTo>
                <a:lnTo>
                  <a:pt x="412" y="3588"/>
                </a:lnTo>
                <a:lnTo>
                  <a:pt x="439" y="3656"/>
                </a:lnTo>
                <a:lnTo>
                  <a:pt x="467" y="3722"/>
                </a:lnTo>
                <a:lnTo>
                  <a:pt x="497" y="3787"/>
                </a:lnTo>
                <a:lnTo>
                  <a:pt x="529" y="3851"/>
                </a:lnTo>
                <a:lnTo>
                  <a:pt x="562" y="3913"/>
                </a:lnTo>
                <a:lnTo>
                  <a:pt x="597" y="3975"/>
                </a:lnTo>
                <a:lnTo>
                  <a:pt x="635" y="4036"/>
                </a:lnTo>
                <a:lnTo>
                  <a:pt x="673" y="4095"/>
                </a:lnTo>
                <a:lnTo>
                  <a:pt x="714" y="4154"/>
                </a:lnTo>
                <a:lnTo>
                  <a:pt x="756" y="4210"/>
                </a:lnTo>
                <a:lnTo>
                  <a:pt x="799" y="4266"/>
                </a:lnTo>
                <a:lnTo>
                  <a:pt x="844" y="4320"/>
                </a:lnTo>
                <a:lnTo>
                  <a:pt x="892" y="4374"/>
                </a:lnTo>
                <a:lnTo>
                  <a:pt x="939" y="4426"/>
                </a:lnTo>
                <a:lnTo>
                  <a:pt x="989" y="4476"/>
                </a:lnTo>
                <a:lnTo>
                  <a:pt x="1039" y="4525"/>
                </a:lnTo>
                <a:lnTo>
                  <a:pt x="1092" y="4573"/>
                </a:lnTo>
                <a:lnTo>
                  <a:pt x="1146" y="4619"/>
                </a:lnTo>
                <a:lnTo>
                  <a:pt x="1201" y="4663"/>
                </a:lnTo>
                <a:lnTo>
                  <a:pt x="1257" y="4706"/>
                </a:lnTo>
                <a:lnTo>
                  <a:pt x="1301" y="4738"/>
                </a:lnTo>
                <a:lnTo>
                  <a:pt x="1347" y="4770"/>
                </a:lnTo>
                <a:lnTo>
                  <a:pt x="1393" y="4800"/>
                </a:lnTo>
                <a:lnTo>
                  <a:pt x="1440" y="4829"/>
                </a:lnTo>
                <a:lnTo>
                  <a:pt x="1488" y="4857"/>
                </a:lnTo>
                <a:lnTo>
                  <a:pt x="1535" y="4885"/>
                </a:lnTo>
                <a:lnTo>
                  <a:pt x="1585" y="4911"/>
                </a:lnTo>
                <a:lnTo>
                  <a:pt x="1634" y="4936"/>
                </a:lnTo>
                <a:lnTo>
                  <a:pt x="1684" y="4960"/>
                </a:lnTo>
                <a:lnTo>
                  <a:pt x="1735" y="4983"/>
                </a:lnTo>
                <a:lnTo>
                  <a:pt x="1786" y="5005"/>
                </a:lnTo>
                <a:lnTo>
                  <a:pt x="1838" y="5026"/>
                </a:lnTo>
                <a:lnTo>
                  <a:pt x="1890" y="5045"/>
                </a:lnTo>
                <a:lnTo>
                  <a:pt x="1943" y="5063"/>
                </a:lnTo>
                <a:lnTo>
                  <a:pt x="1997" y="5081"/>
                </a:lnTo>
                <a:lnTo>
                  <a:pt x="2051" y="5096"/>
                </a:lnTo>
                <a:lnTo>
                  <a:pt x="2051" y="5096"/>
                </a:lnTo>
                <a:lnTo>
                  <a:pt x="2051" y="5096"/>
                </a:lnTo>
                <a:lnTo>
                  <a:pt x="2091" y="5108"/>
                </a:lnTo>
                <a:lnTo>
                  <a:pt x="2083" y="5148"/>
                </a:lnTo>
                <a:lnTo>
                  <a:pt x="2054" y="5311"/>
                </a:lnTo>
                <a:lnTo>
                  <a:pt x="2045" y="5360"/>
                </a:lnTo>
                <a:lnTo>
                  <a:pt x="1997" y="5346"/>
                </a:lnTo>
                <a:lnTo>
                  <a:pt x="1924" y="5325"/>
                </a:lnTo>
                <a:lnTo>
                  <a:pt x="1851" y="5302"/>
                </a:lnTo>
                <a:lnTo>
                  <a:pt x="1780" y="5277"/>
                </a:lnTo>
                <a:lnTo>
                  <a:pt x="1709" y="5249"/>
                </a:lnTo>
                <a:lnTo>
                  <a:pt x="1639" y="5220"/>
                </a:lnTo>
                <a:lnTo>
                  <a:pt x="1570" y="5189"/>
                </a:lnTo>
                <a:lnTo>
                  <a:pt x="1503" y="5156"/>
                </a:lnTo>
                <a:lnTo>
                  <a:pt x="1436" y="5122"/>
                </a:lnTo>
                <a:lnTo>
                  <a:pt x="1371" y="5085"/>
                </a:lnTo>
                <a:lnTo>
                  <a:pt x="1306" y="5047"/>
                </a:lnTo>
                <a:lnTo>
                  <a:pt x="1243" y="5007"/>
                </a:lnTo>
                <a:lnTo>
                  <a:pt x="1180" y="4965"/>
                </a:lnTo>
                <a:lnTo>
                  <a:pt x="1120" y="4922"/>
                </a:lnTo>
                <a:lnTo>
                  <a:pt x="1060" y="4877"/>
                </a:lnTo>
                <a:lnTo>
                  <a:pt x="1002" y="4831"/>
                </a:lnTo>
                <a:lnTo>
                  <a:pt x="944" y="4782"/>
                </a:lnTo>
                <a:lnTo>
                  <a:pt x="888" y="4732"/>
                </a:lnTo>
                <a:lnTo>
                  <a:pt x="834" y="4682"/>
                </a:lnTo>
                <a:lnTo>
                  <a:pt x="781" y="4629"/>
                </a:lnTo>
                <a:lnTo>
                  <a:pt x="730" y="4576"/>
                </a:lnTo>
                <a:lnTo>
                  <a:pt x="680" y="4520"/>
                </a:lnTo>
                <a:lnTo>
                  <a:pt x="631" y="4463"/>
                </a:lnTo>
                <a:lnTo>
                  <a:pt x="584" y="4406"/>
                </a:lnTo>
                <a:lnTo>
                  <a:pt x="539" y="4347"/>
                </a:lnTo>
                <a:lnTo>
                  <a:pt x="495" y="4286"/>
                </a:lnTo>
                <a:lnTo>
                  <a:pt x="453" y="4224"/>
                </a:lnTo>
                <a:lnTo>
                  <a:pt x="412" y="4161"/>
                </a:lnTo>
                <a:lnTo>
                  <a:pt x="374" y="4098"/>
                </a:lnTo>
                <a:lnTo>
                  <a:pt x="336" y="4033"/>
                </a:lnTo>
                <a:lnTo>
                  <a:pt x="301" y="3965"/>
                </a:lnTo>
                <a:lnTo>
                  <a:pt x="268" y="3898"/>
                </a:lnTo>
                <a:lnTo>
                  <a:pt x="236" y="3830"/>
                </a:lnTo>
                <a:lnTo>
                  <a:pt x="213" y="3776"/>
                </a:lnTo>
                <a:lnTo>
                  <a:pt x="190" y="3722"/>
                </a:lnTo>
                <a:lnTo>
                  <a:pt x="169" y="3667"/>
                </a:lnTo>
                <a:lnTo>
                  <a:pt x="149" y="3610"/>
                </a:lnTo>
                <a:lnTo>
                  <a:pt x="130" y="3554"/>
                </a:lnTo>
                <a:lnTo>
                  <a:pt x="112" y="3498"/>
                </a:lnTo>
                <a:lnTo>
                  <a:pt x="96" y="3441"/>
                </a:lnTo>
                <a:lnTo>
                  <a:pt x="82" y="3383"/>
                </a:lnTo>
                <a:lnTo>
                  <a:pt x="72" y="3344"/>
                </a:lnTo>
                <a:lnTo>
                  <a:pt x="63" y="3303"/>
                </a:lnTo>
                <a:lnTo>
                  <a:pt x="54" y="3263"/>
                </a:lnTo>
                <a:lnTo>
                  <a:pt x="46" y="3222"/>
                </a:lnTo>
                <a:lnTo>
                  <a:pt x="40" y="3183"/>
                </a:lnTo>
                <a:lnTo>
                  <a:pt x="33" y="3142"/>
                </a:lnTo>
                <a:lnTo>
                  <a:pt x="26" y="3101"/>
                </a:lnTo>
                <a:lnTo>
                  <a:pt x="21" y="3059"/>
                </a:lnTo>
                <a:lnTo>
                  <a:pt x="17" y="3018"/>
                </a:lnTo>
                <a:lnTo>
                  <a:pt x="12" y="2977"/>
                </a:lnTo>
                <a:lnTo>
                  <a:pt x="9" y="2935"/>
                </a:lnTo>
                <a:lnTo>
                  <a:pt x="5" y="2893"/>
                </a:lnTo>
                <a:lnTo>
                  <a:pt x="3" y="2851"/>
                </a:lnTo>
                <a:lnTo>
                  <a:pt x="2" y="2809"/>
                </a:lnTo>
                <a:lnTo>
                  <a:pt x="1" y="2766"/>
                </a:lnTo>
                <a:lnTo>
                  <a:pt x="1" y="2723"/>
                </a:lnTo>
                <a:lnTo>
                  <a:pt x="0" y="2723"/>
                </a:lnTo>
                <a:lnTo>
                  <a:pt x="0" y="2723"/>
                </a:lnTo>
                <a:lnTo>
                  <a:pt x="0" y="2723"/>
                </a:lnTo>
                <a:lnTo>
                  <a:pt x="1" y="2723"/>
                </a:lnTo>
                <a:lnTo>
                  <a:pt x="1" y="2652"/>
                </a:lnTo>
                <a:lnTo>
                  <a:pt x="4" y="2583"/>
                </a:lnTo>
                <a:lnTo>
                  <a:pt x="9" y="2514"/>
                </a:lnTo>
                <a:lnTo>
                  <a:pt x="14" y="2445"/>
                </a:lnTo>
                <a:lnTo>
                  <a:pt x="22" y="2377"/>
                </a:lnTo>
                <a:lnTo>
                  <a:pt x="32" y="2310"/>
                </a:lnTo>
                <a:lnTo>
                  <a:pt x="43" y="2241"/>
                </a:lnTo>
                <a:lnTo>
                  <a:pt x="56" y="2175"/>
                </a:lnTo>
                <a:lnTo>
                  <a:pt x="71" y="2109"/>
                </a:lnTo>
                <a:lnTo>
                  <a:pt x="86" y="2044"/>
                </a:lnTo>
                <a:lnTo>
                  <a:pt x="104" y="1979"/>
                </a:lnTo>
                <a:lnTo>
                  <a:pt x="123" y="1914"/>
                </a:lnTo>
                <a:lnTo>
                  <a:pt x="143" y="1851"/>
                </a:lnTo>
                <a:lnTo>
                  <a:pt x="166" y="1788"/>
                </a:lnTo>
                <a:lnTo>
                  <a:pt x="190" y="1726"/>
                </a:lnTo>
                <a:lnTo>
                  <a:pt x="215" y="1665"/>
                </a:lnTo>
                <a:lnTo>
                  <a:pt x="241" y="1604"/>
                </a:lnTo>
                <a:lnTo>
                  <a:pt x="269" y="1544"/>
                </a:lnTo>
                <a:lnTo>
                  <a:pt x="299" y="1485"/>
                </a:lnTo>
                <a:lnTo>
                  <a:pt x="329" y="1427"/>
                </a:lnTo>
                <a:lnTo>
                  <a:pt x="361" y="1369"/>
                </a:lnTo>
                <a:lnTo>
                  <a:pt x="395" y="1312"/>
                </a:lnTo>
                <a:lnTo>
                  <a:pt x="430" y="1257"/>
                </a:lnTo>
                <a:lnTo>
                  <a:pt x="466" y="1202"/>
                </a:lnTo>
                <a:lnTo>
                  <a:pt x="504" y="1148"/>
                </a:lnTo>
                <a:lnTo>
                  <a:pt x="542" y="1095"/>
                </a:lnTo>
                <a:lnTo>
                  <a:pt x="582" y="1043"/>
                </a:lnTo>
                <a:lnTo>
                  <a:pt x="623" y="993"/>
                </a:lnTo>
                <a:lnTo>
                  <a:pt x="665" y="943"/>
                </a:lnTo>
                <a:lnTo>
                  <a:pt x="709" y="893"/>
                </a:lnTo>
                <a:lnTo>
                  <a:pt x="753" y="846"/>
                </a:lnTo>
                <a:lnTo>
                  <a:pt x="798" y="800"/>
                </a:lnTo>
                <a:lnTo>
                  <a:pt x="845" y="753"/>
                </a:lnTo>
                <a:lnTo>
                  <a:pt x="893" y="709"/>
                </a:lnTo>
                <a:lnTo>
                  <a:pt x="942" y="665"/>
                </a:lnTo>
                <a:lnTo>
                  <a:pt x="992" y="623"/>
                </a:lnTo>
                <a:lnTo>
                  <a:pt x="1043" y="582"/>
                </a:lnTo>
                <a:lnTo>
                  <a:pt x="1094" y="543"/>
                </a:lnTo>
                <a:lnTo>
                  <a:pt x="1147" y="504"/>
                </a:lnTo>
                <a:lnTo>
                  <a:pt x="1201" y="467"/>
                </a:lnTo>
                <a:lnTo>
                  <a:pt x="1256" y="430"/>
                </a:lnTo>
                <a:lnTo>
                  <a:pt x="1311" y="396"/>
                </a:lnTo>
                <a:lnTo>
                  <a:pt x="1369" y="362"/>
                </a:lnTo>
                <a:lnTo>
                  <a:pt x="1426" y="330"/>
                </a:lnTo>
                <a:lnTo>
                  <a:pt x="1484" y="299"/>
                </a:lnTo>
                <a:lnTo>
                  <a:pt x="1543" y="269"/>
                </a:lnTo>
                <a:lnTo>
                  <a:pt x="1602" y="242"/>
                </a:lnTo>
                <a:lnTo>
                  <a:pt x="1663" y="215"/>
                </a:lnTo>
                <a:lnTo>
                  <a:pt x="1725" y="190"/>
                </a:lnTo>
                <a:lnTo>
                  <a:pt x="1787" y="167"/>
                </a:lnTo>
                <a:lnTo>
                  <a:pt x="1850" y="145"/>
                </a:lnTo>
                <a:lnTo>
                  <a:pt x="1913" y="124"/>
                </a:lnTo>
                <a:lnTo>
                  <a:pt x="1978" y="104"/>
                </a:lnTo>
                <a:lnTo>
                  <a:pt x="2042" y="88"/>
                </a:lnTo>
                <a:lnTo>
                  <a:pt x="2108" y="71"/>
                </a:lnTo>
                <a:lnTo>
                  <a:pt x="2174" y="57"/>
                </a:lnTo>
                <a:lnTo>
                  <a:pt x="2240" y="43"/>
                </a:lnTo>
                <a:lnTo>
                  <a:pt x="2308" y="32"/>
                </a:lnTo>
                <a:lnTo>
                  <a:pt x="2376" y="24"/>
                </a:lnTo>
                <a:lnTo>
                  <a:pt x="2444" y="15"/>
                </a:lnTo>
                <a:lnTo>
                  <a:pt x="2513" y="9"/>
                </a:lnTo>
                <a:lnTo>
                  <a:pt x="2582" y="5"/>
                </a:lnTo>
                <a:lnTo>
                  <a:pt x="2651" y="2"/>
                </a:lnTo>
                <a:lnTo>
                  <a:pt x="2722" y="2"/>
                </a:lnTo>
                <a:lnTo>
                  <a:pt x="2722" y="0"/>
                </a:lnTo>
                <a:lnTo>
                  <a:pt x="2722" y="0"/>
                </a:lnTo>
                <a:lnTo>
                  <a:pt x="2722" y="0"/>
                </a:lnTo>
                <a:lnTo>
                  <a:pt x="2722" y="2"/>
                </a:lnTo>
                <a:lnTo>
                  <a:pt x="2793" y="2"/>
                </a:lnTo>
                <a:lnTo>
                  <a:pt x="2862" y="5"/>
                </a:lnTo>
                <a:lnTo>
                  <a:pt x="2931" y="9"/>
                </a:lnTo>
                <a:lnTo>
                  <a:pt x="3000" y="15"/>
                </a:lnTo>
                <a:lnTo>
                  <a:pt x="3068" y="24"/>
                </a:lnTo>
                <a:lnTo>
                  <a:pt x="3136" y="32"/>
                </a:lnTo>
                <a:lnTo>
                  <a:pt x="3204" y="43"/>
                </a:lnTo>
                <a:lnTo>
                  <a:pt x="3270" y="57"/>
                </a:lnTo>
                <a:lnTo>
                  <a:pt x="3336" y="71"/>
                </a:lnTo>
                <a:lnTo>
                  <a:pt x="3402" y="88"/>
                </a:lnTo>
                <a:lnTo>
                  <a:pt x="3466" y="104"/>
                </a:lnTo>
                <a:lnTo>
                  <a:pt x="3531" y="124"/>
                </a:lnTo>
                <a:lnTo>
                  <a:pt x="3594" y="145"/>
                </a:lnTo>
                <a:lnTo>
                  <a:pt x="3657" y="167"/>
                </a:lnTo>
                <a:lnTo>
                  <a:pt x="3719" y="190"/>
                </a:lnTo>
                <a:lnTo>
                  <a:pt x="3780" y="215"/>
                </a:lnTo>
                <a:lnTo>
                  <a:pt x="3842" y="242"/>
                </a:lnTo>
                <a:lnTo>
                  <a:pt x="3901" y="269"/>
                </a:lnTo>
                <a:lnTo>
                  <a:pt x="3960" y="299"/>
                </a:lnTo>
                <a:lnTo>
                  <a:pt x="4018" y="330"/>
                </a:lnTo>
                <a:lnTo>
                  <a:pt x="4075" y="362"/>
                </a:lnTo>
                <a:lnTo>
                  <a:pt x="4133" y="396"/>
                </a:lnTo>
                <a:lnTo>
                  <a:pt x="4188" y="430"/>
                </a:lnTo>
                <a:lnTo>
                  <a:pt x="4243" y="467"/>
                </a:lnTo>
                <a:lnTo>
                  <a:pt x="4297" y="504"/>
                </a:lnTo>
                <a:lnTo>
                  <a:pt x="4350" y="543"/>
                </a:lnTo>
                <a:lnTo>
                  <a:pt x="4401" y="582"/>
                </a:lnTo>
                <a:lnTo>
                  <a:pt x="4452" y="623"/>
                </a:lnTo>
                <a:lnTo>
                  <a:pt x="4502" y="665"/>
                </a:lnTo>
                <a:lnTo>
                  <a:pt x="4551" y="709"/>
                </a:lnTo>
                <a:lnTo>
                  <a:pt x="4599" y="753"/>
                </a:lnTo>
                <a:lnTo>
                  <a:pt x="4645" y="800"/>
                </a:lnTo>
                <a:lnTo>
                  <a:pt x="4691" y="846"/>
                </a:lnTo>
                <a:lnTo>
                  <a:pt x="4735" y="893"/>
                </a:lnTo>
                <a:lnTo>
                  <a:pt x="4779" y="943"/>
                </a:lnTo>
                <a:lnTo>
                  <a:pt x="4821" y="993"/>
                </a:lnTo>
                <a:lnTo>
                  <a:pt x="4862" y="1043"/>
                </a:lnTo>
                <a:lnTo>
                  <a:pt x="4902" y="1095"/>
                </a:lnTo>
                <a:lnTo>
                  <a:pt x="4940" y="1148"/>
                </a:lnTo>
                <a:lnTo>
                  <a:pt x="4978" y="1202"/>
                </a:lnTo>
                <a:lnTo>
                  <a:pt x="5014" y="1257"/>
                </a:lnTo>
                <a:lnTo>
                  <a:pt x="5048" y="1312"/>
                </a:lnTo>
                <a:lnTo>
                  <a:pt x="5083" y="1369"/>
                </a:lnTo>
                <a:lnTo>
                  <a:pt x="5115" y="1427"/>
                </a:lnTo>
                <a:lnTo>
                  <a:pt x="5145" y="1485"/>
                </a:lnTo>
                <a:lnTo>
                  <a:pt x="5175" y="1544"/>
                </a:lnTo>
                <a:lnTo>
                  <a:pt x="5203" y="1604"/>
                </a:lnTo>
                <a:lnTo>
                  <a:pt x="5229" y="1665"/>
                </a:lnTo>
                <a:lnTo>
                  <a:pt x="5254" y="1726"/>
                </a:lnTo>
                <a:lnTo>
                  <a:pt x="5278" y="1788"/>
                </a:lnTo>
                <a:lnTo>
                  <a:pt x="5301" y="1851"/>
                </a:lnTo>
                <a:lnTo>
                  <a:pt x="5321" y="1915"/>
                </a:lnTo>
                <a:lnTo>
                  <a:pt x="5340" y="1979"/>
                </a:lnTo>
                <a:lnTo>
                  <a:pt x="5358" y="2044"/>
                </a:lnTo>
                <a:lnTo>
                  <a:pt x="5373" y="2109"/>
                </a:lnTo>
                <a:lnTo>
                  <a:pt x="5388" y="2175"/>
                </a:lnTo>
                <a:lnTo>
                  <a:pt x="5401" y="2242"/>
                </a:lnTo>
                <a:lnTo>
                  <a:pt x="5412" y="2310"/>
                </a:lnTo>
                <a:lnTo>
                  <a:pt x="5422" y="2377"/>
                </a:lnTo>
                <a:lnTo>
                  <a:pt x="5430" y="2445"/>
                </a:lnTo>
                <a:lnTo>
                  <a:pt x="5435" y="2514"/>
                </a:lnTo>
                <a:lnTo>
                  <a:pt x="5440" y="2583"/>
                </a:lnTo>
                <a:lnTo>
                  <a:pt x="5443" y="2654"/>
                </a:lnTo>
                <a:lnTo>
                  <a:pt x="5443" y="2723"/>
                </a:lnTo>
                <a:close/>
              </a:path>
            </a:pathLst>
          </a:custGeom>
          <a:solidFill>
            <a:schemeClr val="accent3"/>
          </a:solidFill>
          <a:ln w="190500">
            <a:solidFill>
              <a:schemeClr val="accent3"/>
            </a:solidFill>
          </a:ln>
        </p:spPr>
        <p:txBody>
          <a:bodyPr vert="horz" wrap="square" lIns="91440" tIns="45720" rIns="91440" bIns="45720" numCol="1" anchor="t" anchorCtr="0" compatLnSpc="1">
            <a:prstTxWarp prst="textNoShape">
              <a:avLst/>
            </a:prstTxWarp>
          </a:bodyPr>
          <a:lstStyle/>
          <a:p>
            <a:endParaRPr lang="ru-RU"/>
          </a:p>
        </p:txBody>
      </p:sp>
      <p:sp>
        <p:nvSpPr>
          <p:cNvPr id="29" name="Freeform 5"/>
          <p:cNvSpPr>
            <a:spLocks noEditPoints="1"/>
          </p:cNvSpPr>
          <p:nvPr/>
        </p:nvSpPr>
        <p:spPr bwMode="auto">
          <a:xfrm>
            <a:off x="8301820" y="4430210"/>
            <a:ext cx="1684364" cy="5361543"/>
          </a:xfrm>
          <a:custGeom>
            <a:avLst/>
            <a:gdLst>
              <a:gd name="T0" fmla="*/ 3513 w 3888"/>
              <a:gd name="T1" fmla="*/ 11476 h 12375"/>
              <a:gd name="T2" fmla="*/ 733 w 3888"/>
              <a:gd name="T3" fmla="*/ 9499 h 12375"/>
              <a:gd name="T4" fmla="*/ 840 w 3888"/>
              <a:gd name="T5" fmla="*/ 8908 h 12375"/>
              <a:gd name="T6" fmla="*/ 1944 w 3888"/>
              <a:gd name="T7" fmla="*/ 8006 h 12375"/>
              <a:gd name="T8" fmla="*/ 3048 w 3888"/>
              <a:gd name="T9" fmla="*/ 8908 h 12375"/>
              <a:gd name="T10" fmla="*/ 779 w 3888"/>
              <a:gd name="T11" fmla="*/ 9239 h 12375"/>
              <a:gd name="T12" fmla="*/ 1762 w 3888"/>
              <a:gd name="T13" fmla="*/ 7857 h 12375"/>
              <a:gd name="T14" fmla="*/ 1418 w 3888"/>
              <a:gd name="T15" fmla="*/ 5712 h 12375"/>
              <a:gd name="T16" fmla="*/ 1418 w 3888"/>
              <a:gd name="T17" fmla="*/ 5712 h 12375"/>
              <a:gd name="T18" fmla="*/ 1944 w 3888"/>
              <a:gd name="T19" fmla="*/ 2807 h 12375"/>
              <a:gd name="T20" fmla="*/ 2274 w 3888"/>
              <a:gd name="T21" fmla="*/ 4629 h 12375"/>
              <a:gd name="T22" fmla="*/ 2274 w 3888"/>
              <a:gd name="T23" fmla="*/ 4629 h 12375"/>
              <a:gd name="T24" fmla="*/ 2337 w 3888"/>
              <a:gd name="T25" fmla="*/ 4980 h 12375"/>
              <a:gd name="T26" fmla="*/ 1466 w 3888"/>
              <a:gd name="T27" fmla="*/ 5452 h 12375"/>
              <a:gd name="T28" fmla="*/ 2470 w 3888"/>
              <a:gd name="T29" fmla="*/ 5712 h 12375"/>
              <a:gd name="T30" fmla="*/ 2764 w 3888"/>
              <a:gd name="T31" fmla="*/ 7334 h 12375"/>
              <a:gd name="T32" fmla="*/ 2764 w 3888"/>
              <a:gd name="T33" fmla="*/ 7334 h 12375"/>
              <a:gd name="T34" fmla="*/ 2653 w 3888"/>
              <a:gd name="T35" fmla="*/ 6722 h 12375"/>
              <a:gd name="T36" fmla="*/ 1171 w 3888"/>
              <a:gd name="T37" fmla="*/ 7075 h 12375"/>
              <a:gd name="T38" fmla="*/ 1762 w 3888"/>
              <a:gd name="T39" fmla="*/ 4509 h 12375"/>
              <a:gd name="T40" fmla="*/ 3886 w 3888"/>
              <a:gd name="T41" fmla="*/ 12239 h 12375"/>
              <a:gd name="T42" fmla="*/ 1878 w 3888"/>
              <a:gd name="T43" fmla="*/ 0 h 12375"/>
              <a:gd name="T44" fmla="*/ 0 w 3888"/>
              <a:gd name="T45" fmla="*/ 12250 h 12375"/>
              <a:gd name="T46" fmla="*/ 2 w 3888"/>
              <a:gd name="T47" fmla="*/ 12285 h 12375"/>
              <a:gd name="T48" fmla="*/ 14 w 3888"/>
              <a:gd name="T49" fmla="*/ 12315 h 12375"/>
              <a:gd name="T50" fmla="*/ 34 w 3888"/>
              <a:gd name="T51" fmla="*/ 12342 h 12375"/>
              <a:gd name="T52" fmla="*/ 62 w 3888"/>
              <a:gd name="T53" fmla="*/ 12362 h 12375"/>
              <a:gd name="T54" fmla="*/ 95 w 3888"/>
              <a:gd name="T55" fmla="*/ 12373 h 12375"/>
              <a:gd name="T56" fmla="*/ 129 w 3888"/>
              <a:gd name="T57" fmla="*/ 12374 h 12375"/>
              <a:gd name="T58" fmla="*/ 162 w 3888"/>
              <a:gd name="T59" fmla="*/ 12365 h 12375"/>
              <a:gd name="T60" fmla="*/ 190 w 3888"/>
              <a:gd name="T61" fmla="*/ 12347 h 12375"/>
              <a:gd name="T62" fmla="*/ 212 w 3888"/>
              <a:gd name="T63" fmla="*/ 12323 h 12375"/>
              <a:gd name="T64" fmla="*/ 226 w 3888"/>
              <a:gd name="T65" fmla="*/ 12291 h 12375"/>
              <a:gd name="T66" fmla="*/ 321 w 3888"/>
              <a:gd name="T67" fmla="*/ 11817 h 12375"/>
              <a:gd name="T68" fmla="*/ 3560 w 3888"/>
              <a:gd name="T69" fmla="*/ 11812 h 12375"/>
              <a:gd name="T70" fmla="*/ 3659 w 3888"/>
              <a:gd name="T71" fmla="*/ 12280 h 12375"/>
              <a:gd name="T72" fmla="*/ 3669 w 3888"/>
              <a:gd name="T73" fmla="*/ 12310 h 12375"/>
              <a:gd name="T74" fmla="*/ 3685 w 3888"/>
              <a:gd name="T75" fmla="*/ 12334 h 12375"/>
              <a:gd name="T76" fmla="*/ 3707 w 3888"/>
              <a:gd name="T77" fmla="*/ 12354 h 12375"/>
              <a:gd name="T78" fmla="*/ 3734 w 3888"/>
              <a:gd name="T79" fmla="*/ 12368 h 12375"/>
              <a:gd name="T80" fmla="*/ 3762 w 3888"/>
              <a:gd name="T81" fmla="*/ 12375 h 12375"/>
              <a:gd name="T82" fmla="*/ 3793 w 3888"/>
              <a:gd name="T83" fmla="*/ 12373 h 12375"/>
              <a:gd name="T84" fmla="*/ 3826 w 3888"/>
              <a:gd name="T85" fmla="*/ 12362 h 12375"/>
              <a:gd name="T86" fmla="*/ 3853 w 3888"/>
              <a:gd name="T87" fmla="*/ 12342 h 12375"/>
              <a:gd name="T88" fmla="*/ 3874 w 3888"/>
              <a:gd name="T89" fmla="*/ 12315 h 12375"/>
              <a:gd name="T90" fmla="*/ 3886 w 3888"/>
              <a:gd name="T91" fmla="*/ 12285 h 12375"/>
              <a:gd name="T92" fmla="*/ 3888 w 3888"/>
              <a:gd name="T93" fmla="*/ 12250 h 1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88" h="12375">
                <a:moveTo>
                  <a:pt x="2126" y="10341"/>
                </a:moveTo>
                <a:lnTo>
                  <a:pt x="3155" y="9499"/>
                </a:lnTo>
                <a:lnTo>
                  <a:pt x="3513" y="11476"/>
                </a:lnTo>
                <a:lnTo>
                  <a:pt x="2126" y="10341"/>
                </a:lnTo>
                <a:close/>
                <a:moveTo>
                  <a:pt x="375" y="11476"/>
                </a:moveTo>
                <a:lnTo>
                  <a:pt x="733" y="9499"/>
                </a:lnTo>
                <a:lnTo>
                  <a:pt x="1762" y="10341"/>
                </a:lnTo>
                <a:lnTo>
                  <a:pt x="375" y="11476"/>
                </a:lnTo>
                <a:close/>
                <a:moveTo>
                  <a:pt x="840" y="8908"/>
                </a:moveTo>
                <a:lnTo>
                  <a:pt x="840" y="8908"/>
                </a:lnTo>
                <a:lnTo>
                  <a:pt x="841" y="8907"/>
                </a:lnTo>
                <a:lnTo>
                  <a:pt x="1944" y="8006"/>
                </a:lnTo>
                <a:lnTo>
                  <a:pt x="3047" y="8907"/>
                </a:lnTo>
                <a:lnTo>
                  <a:pt x="3048" y="8908"/>
                </a:lnTo>
                <a:lnTo>
                  <a:pt x="3048" y="8908"/>
                </a:lnTo>
                <a:lnTo>
                  <a:pt x="3109" y="9239"/>
                </a:lnTo>
                <a:lnTo>
                  <a:pt x="1944" y="10191"/>
                </a:lnTo>
                <a:lnTo>
                  <a:pt x="779" y="9239"/>
                </a:lnTo>
                <a:lnTo>
                  <a:pt x="840" y="8908"/>
                </a:lnTo>
                <a:close/>
                <a:moveTo>
                  <a:pt x="1124" y="7334"/>
                </a:moveTo>
                <a:lnTo>
                  <a:pt x="1762" y="7857"/>
                </a:lnTo>
                <a:lnTo>
                  <a:pt x="903" y="8559"/>
                </a:lnTo>
                <a:lnTo>
                  <a:pt x="1124" y="7334"/>
                </a:lnTo>
                <a:close/>
                <a:moveTo>
                  <a:pt x="1418" y="5712"/>
                </a:moveTo>
                <a:lnTo>
                  <a:pt x="1762" y="5993"/>
                </a:lnTo>
                <a:lnTo>
                  <a:pt x="1298" y="6371"/>
                </a:lnTo>
                <a:lnTo>
                  <a:pt x="1418" y="5712"/>
                </a:lnTo>
                <a:close/>
                <a:moveTo>
                  <a:pt x="1944" y="4359"/>
                </a:moveTo>
                <a:lnTo>
                  <a:pt x="1699" y="4160"/>
                </a:lnTo>
                <a:lnTo>
                  <a:pt x="1944" y="2807"/>
                </a:lnTo>
                <a:lnTo>
                  <a:pt x="2189" y="4160"/>
                </a:lnTo>
                <a:lnTo>
                  <a:pt x="1944" y="4359"/>
                </a:lnTo>
                <a:close/>
                <a:moveTo>
                  <a:pt x="2274" y="4629"/>
                </a:moveTo>
                <a:lnTo>
                  <a:pt x="2126" y="4509"/>
                </a:lnTo>
                <a:lnTo>
                  <a:pt x="2236" y="4419"/>
                </a:lnTo>
                <a:lnTo>
                  <a:pt x="2274" y="4629"/>
                </a:lnTo>
                <a:close/>
                <a:moveTo>
                  <a:pt x="1551" y="4980"/>
                </a:moveTo>
                <a:lnTo>
                  <a:pt x="1944" y="4658"/>
                </a:lnTo>
                <a:lnTo>
                  <a:pt x="2337" y="4980"/>
                </a:lnTo>
                <a:lnTo>
                  <a:pt x="2422" y="5452"/>
                </a:lnTo>
                <a:lnTo>
                  <a:pt x="1944" y="5844"/>
                </a:lnTo>
                <a:lnTo>
                  <a:pt x="1466" y="5452"/>
                </a:lnTo>
                <a:lnTo>
                  <a:pt x="1551" y="4980"/>
                </a:lnTo>
                <a:close/>
                <a:moveTo>
                  <a:pt x="2126" y="5993"/>
                </a:moveTo>
                <a:lnTo>
                  <a:pt x="2470" y="5712"/>
                </a:lnTo>
                <a:lnTo>
                  <a:pt x="2590" y="6371"/>
                </a:lnTo>
                <a:lnTo>
                  <a:pt x="2126" y="5993"/>
                </a:lnTo>
                <a:close/>
                <a:moveTo>
                  <a:pt x="2764" y="7334"/>
                </a:moveTo>
                <a:lnTo>
                  <a:pt x="2985" y="8559"/>
                </a:lnTo>
                <a:lnTo>
                  <a:pt x="2126" y="7857"/>
                </a:lnTo>
                <a:lnTo>
                  <a:pt x="2764" y="7334"/>
                </a:lnTo>
                <a:close/>
                <a:moveTo>
                  <a:pt x="1235" y="6722"/>
                </a:moveTo>
                <a:lnTo>
                  <a:pt x="1944" y="6142"/>
                </a:lnTo>
                <a:lnTo>
                  <a:pt x="2653" y="6722"/>
                </a:lnTo>
                <a:lnTo>
                  <a:pt x="2717" y="7075"/>
                </a:lnTo>
                <a:lnTo>
                  <a:pt x="1944" y="7707"/>
                </a:lnTo>
                <a:lnTo>
                  <a:pt x="1171" y="7075"/>
                </a:lnTo>
                <a:lnTo>
                  <a:pt x="1235" y="6722"/>
                </a:lnTo>
                <a:close/>
                <a:moveTo>
                  <a:pt x="1652" y="4419"/>
                </a:moveTo>
                <a:lnTo>
                  <a:pt x="1762" y="4509"/>
                </a:lnTo>
                <a:lnTo>
                  <a:pt x="1614" y="4629"/>
                </a:lnTo>
                <a:lnTo>
                  <a:pt x="1652" y="4419"/>
                </a:lnTo>
                <a:close/>
                <a:moveTo>
                  <a:pt x="3886" y="12239"/>
                </a:moveTo>
                <a:lnTo>
                  <a:pt x="2010" y="1877"/>
                </a:lnTo>
                <a:lnTo>
                  <a:pt x="2010" y="0"/>
                </a:lnTo>
                <a:lnTo>
                  <a:pt x="1878" y="0"/>
                </a:lnTo>
                <a:lnTo>
                  <a:pt x="1878" y="1877"/>
                </a:lnTo>
                <a:lnTo>
                  <a:pt x="2" y="12239"/>
                </a:lnTo>
                <a:lnTo>
                  <a:pt x="0" y="12250"/>
                </a:lnTo>
                <a:lnTo>
                  <a:pt x="0" y="12263"/>
                </a:lnTo>
                <a:lnTo>
                  <a:pt x="1" y="12274"/>
                </a:lnTo>
                <a:lnTo>
                  <a:pt x="2" y="12285"/>
                </a:lnTo>
                <a:lnTo>
                  <a:pt x="6" y="12296"/>
                </a:lnTo>
                <a:lnTo>
                  <a:pt x="10" y="12306"/>
                </a:lnTo>
                <a:lnTo>
                  <a:pt x="14" y="12315"/>
                </a:lnTo>
                <a:lnTo>
                  <a:pt x="21" y="12325"/>
                </a:lnTo>
                <a:lnTo>
                  <a:pt x="28" y="12334"/>
                </a:lnTo>
                <a:lnTo>
                  <a:pt x="34" y="12342"/>
                </a:lnTo>
                <a:lnTo>
                  <a:pt x="43" y="12350"/>
                </a:lnTo>
                <a:lnTo>
                  <a:pt x="52" y="12356"/>
                </a:lnTo>
                <a:lnTo>
                  <a:pt x="62" y="12362"/>
                </a:lnTo>
                <a:lnTo>
                  <a:pt x="73" y="12366"/>
                </a:lnTo>
                <a:lnTo>
                  <a:pt x="83" y="12371"/>
                </a:lnTo>
                <a:lnTo>
                  <a:pt x="95" y="12373"/>
                </a:lnTo>
                <a:lnTo>
                  <a:pt x="107" y="12375"/>
                </a:lnTo>
                <a:lnTo>
                  <a:pt x="118" y="12375"/>
                </a:lnTo>
                <a:lnTo>
                  <a:pt x="129" y="12374"/>
                </a:lnTo>
                <a:lnTo>
                  <a:pt x="140" y="12372"/>
                </a:lnTo>
                <a:lnTo>
                  <a:pt x="151" y="12369"/>
                </a:lnTo>
                <a:lnTo>
                  <a:pt x="162" y="12365"/>
                </a:lnTo>
                <a:lnTo>
                  <a:pt x="172" y="12361"/>
                </a:lnTo>
                <a:lnTo>
                  <a:pt x="181" y="12354"/>
                </a:lnTo>
                <a:lnTo>
                  <a:pt x="190" y="12347"/>
                </a:lnTo>
                <a:lnTo>
                  <a:pt x="198" y="12340"/>
                </a:lnTo>
                <a:lnTo>
                  <a:pt x="205" y="12332"/>
                </a:lnTo>
                <a:lnTo>
                  <a:pt x="212" y="12323"/>
                </a:lnTo>
                <a:lnTo>
                  <a:pt x="217" y="12313"/>
                </a:lnTo>
                <a:lnTo>
                  <a:pt x="223" y="12302"/>
                </a:lnTo>
                <a:lnTo>
                  <a:pt x="226" y="12291"/>
                </a:lnTo>
                <a:lnTo>
                  <a:pt x="229" y="12280"/>
                </a:lnTo>
                <a:lnTo>
                  <a:pt x="312" y="11823"/>
                </a:lnTo>
                <a:lnTo>
                  <a:pt x="321" y="11817"/>
                </a:lnTo>
                <a:lnTo>
                  <a:pt x="328" y="11812"/>
                </a:lnTo>
                <a:lnTo>
                  <a:pt x="1944" y="10490"/>
                </a:lnTo>
                <a:lnTo>
                  <a:pt x="3560" y="11812"/>
                </a:lnTo>
                <a:lnTo>
                  <a:pt x="3567" y="11817"/>
                </a:lnTo>
                <a:lnTo>
                  <a:pt x="3576" y="11823"/>
                </a:lnTo>
                <a:lnTo>
                  <a:pt x="3659" y="12280"/>
                </a:lnTo>
                <a:lnTo>
                  <a:pt x="3661" y="12290"/>
                </a:lnTo>
                <a:lnTo>
                  <a:pt x="3664" y="12300"/>
                </a:lnTo>
                <a:lnTo>
                  <a:pt x="3669" y="12310"/>
                </a:lnTo>
                <a:lnTo>
                  <a:pt x="3673" y="12319"/>
                </a:lnTo>
                <a:lnTo>
                  <a:pt x="3679" y="12327"/>
                </a:lnTo>
                <a:lnTo>
                  <a:pt x="3685" y="12334"/>
                </a:lnTo>
                <a:lnTo>
                  <a:pt x="3692" y="12342"/>
                </a:lnTo>
                <a:lnTo>
                  <a:pt x="3700" y="12349"/>
                </a:lnTo>
                <a:lnTo>
                  <a:pt x="3707" y="12354"/>
                </a:lnTo>
                <a:lnTo>
                  <a:pt x="3715" y="12360"/>
                </a:lnTo>
                <a:lnTo>
                  <a:pt x="3724" y="12364"/>
                </a:lnTo>
                <a:lnTo>
                  <a:pt x="3734" y="12368"/>
                </a:lnTo>
                <a:lnTo>
                  <a:pt x="3743" y="12371"/>
                </a:lnTo>
                <a:lnTo>
                  <a:pt x="3752" y="12373"/>
                </a:lnTo>
                <a:lnTo>
                  <a:pt x="3762" y="12375"/>
                </a:lnTo>
                <a:lnTo>
                  <a:pt x="3772" y="12375"/>
                </a:lnTo>
                <a:lnTo>
                  <a:pt x="3783" y="12375"/>
                </a:lnTo>
                <a:lnTo>
                  <a:pt x="3793" y="12373"/>
                </a:lnTo>
                <a:lnTo>
                  <a:pt x="3804" y="12371"/>
                </a:lnTo>
                <a:lnTo>
                  <a:pt x="3815" y="12366"/>
                </a:lnTo>
                <a:lnTo>
                  <a:pt x="3826" y="12362"/>
                </a:lnTo>
                <a:lnTo>
                  <a:pt x="3836" y="12356"/>
                </a:lnTo>
                <a:lnTo>
                  <a:pt x="3845" y="12350"/>
                </a:lnTo>
                <a:lnTo>
                  <a:pt x="3853" y="12342"/>
                </a:lnTo>
                <a:lnTo>
                  <a:pt x="3860" y="12334"/>
                </a:lnTo>
                <a:lnTo>
                  <a:pt x="3867" y="12325"/>
                </a:lnTo>
                <a:lnTo>
                  <a:pt x="3874" y="12315"/>
                </a:lnTo>
                <a:lnTo>
                  <a:pt x="3878" y="12306"/>
                </a:lnTo>
                <a:lnTo>
                  <a:pt x="3882" y="12296"/>
                </a:lnTo>
                <a:lnTo>
                  <a:pt x="3886" y="12285"/>
                </a:lnTo>
                <a:lnTo>
                  <a:pt x="3887" y="12274"/>
                </a:lnTo>
                <a:lnTo>
                  <a:pt x="3888" y="12263"/>
                </a:lnTo>
                <a:lnTo>
                  <a:pt x="3888" y="12250"/>
                </a:lnTo>
                <a:lnTo>
                  <a:pt x="3886" y="122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30" name="Freeform 6"/>
          <p:cNvSpPr>
            <a:spLocks/>
          </p:cNvSpPr>
          <p:nvPr/>
        </p:nvSpPr>
        <p:spPr bwMode="auto">
          <a:xfrm>
            <a:off x="9036563" y="4324504"/>
            <a:ext cx="214878" cy="213145"/>
          </a:xfrm>
          <a:custGeom>
            <a:avLst/>
            <a:gdLst>
              <a:gd name="T0" fmla="*/ 493 w 494"/>
              <a:gd name="T1" fmla="*/ 272 h 495"/>
              <a:gd name="T2" fmla="*/ 486 w 494"/>
              <a:gd name="T3" fmla="*/ 309 h 495"/>
              <a:gd name="T4" fmla="*/ 475 w 494"/>
              <a:gd name="T5" fmla="*/ 344 h 495"/>
              <a:gd name="T6" fmla="*/ 459 w 494"/>
              <a:gd name="T7" fmla="*/ 376 h 495"/>
              <a:gd name="T8" fmla="*/ 438 w 494"/>
              <a:gd name="T9" fmla="*/ 405 h 495"/>
              <a:gd name="T10" fmla="*/ 413 w 494"/>
              <a:gd name="T11" fmla="*/ 430 h 495"/>
              <a:gd name="T12" fmla="*/ 385 w 494"/>
              <a:gd name="T13" fmla="*/ 452 h 495"/>
              <a:gd name="T14" fmla="*/ 354 w 494"/>
              <a:gd name="T15" fmla="*/ 470 h 495"/>
              <a:gd name="T16" fmla="*/ 321 w 494"/>
              <a:gd name="T17" fmla="*/ 484 h 495"/>
              <a:gd name="T18" fmla="*/ 284 w 494"/>
              <a:gd name="T19" fmla="*/ 492 h 495"/>
              <a:gd name="T20" fmla="*/ 247 w 494"/>
              <a:gd name="T21" fmla="*/ 495 h 495"/>
              <a:gd name="T22" fmla="*/ 210 w 494"/>
              <a:gd name="T23" fmla="*/ 492 h 495"/>
              <a:gd name="T24" fmla="*/ 173 w 494"/>
              <a:gd name="T25" fmla="*/ 484 h 495"/>
              <a:gd name="T26" fmla="*/ 140 w 494"/>
              <a:gd name="T27" fmla="*/ 470 h 495"/>
              <a:gd name="T28" fmla="*/ 109 w 494"/>
              <a:gd name="T29" fmla="*/ 452 h 495"/>
              <a:gd name="T30" fmla="*/ 81 w 494"/>
              <a:gd name="T31" fmla="*/ 430 h 495"/>
              <a:gd name="T32" fmla="*/ 56 w 494"/>
              <a:gd name="T33" fmla="*/ 405 h 495"/>
              <a:gd name="T34" fmla="*/ 35 w 494"/>
              <a:gd name="T35" fmla="*/ 376 h 495"/>
              <a:gd name="T36" fmla="*/ 19 w 494"/>
              <a:gd name="T37" fmla="*/ 344 h 495"/>
              <a:gd name="T38" fmla="*/ 8 w 494"/>
              <a:gd name="T39" fmla="*/ 309 h 495"/>
              <a:gd name="T40" fmla="*/ 1 w 494"/>
              <a:gd name="T41" fmla="*/ 272 h 495"/>
              <a:gd name="T42" fmla="*/ 0 w 494"/>
              <a:gd name="T43" fmla="*/ 235 h 495"/>
              <a:gd name="T44" fmla="*/ 5 w 494"/>
              <a:gd name="T45" fmla="*/ 197 h 495"/>
              <a:gd name="T46" fmla="*/ 14 w 494"/>
              <a:gd name="T47" fmla="*/ 162 h 495"/>
              <a:gd name="T48" fmla="*/ 30 w 494"/>
              <a:gd name="T49" fmla="*/ 129 h 495"/>
              <a:gd name="T50" fmla="*/ 49 w 494"/>
              <a:gd name="T51" fmla="*/ 99 h 495"/>
              <a:gd name="T52" fmla="*/ 72 w 494"/>
              <a:gd name="T53" fmla="*/ 73 h 495"/>
              <a:gd name="T54" fmla="*/ 99 w 494"/>
              <a:gd name="T55" fmla="*/ 49 h 495"/>
              <a:gd name="T56" fmla="*/ 129 w 494"/>
              <a:gd name="T57" fmla="*/ 30 h 495"/>
              <a:gd name="T58" fmla="*/ 162 w 494"/>
              <a:gd name="T59" fmla="*/ 14 h 495"/>
              <a:gd name="T60" fmla="*/ 197 w 494"/>
              <a:gd name="T61" fmla="*/ 5 h 495"/>
              <a:gd name="T62" fmla="*/ 234 w 494"/>
              <a:gd name="T63" fmla="*/ 0 h 495"/>
              <a:gd name="T64" fmla="*/ 272 w 494"/>
              <a:gd name="T65" fmla="*/ 1 h 495"/>
              <a:gd name="T66" fmla="*/ 309 w 494"/>
              <a:gd name="T67" fmla="*/ 8 h 495"/>
              <a:gd name="T68" fmla="*/ 343 w 494"/>
              <a:gd name="T69" fmla="*/ 19 h 495"/>
              <a:gd name="T70" fmla="*/ 375 w 494"/>
              <a:gd name="T71" fmla="*/ 35 h 495"/>
              <a:gd name="T72" fmla="*/ 405 w 494"/>
              <a:gd name="T73" fmla="*/ 56 h 495"/>
              <a:gd name="T74" fmla="*/ 430 w 494"/>
              <a:gd name="T75" fmla="*/ 81 h 495"/>
              <a:gd name="T76" fmla="*/ 452 w 494"/>
              <a:gd name="T77" fmla="*/ 109 h 495"/>
              <a:gd name="T78" fmla="*/ 470 w 494"/>
              <a:gd name="T79" fmla="*/ 140 h 495"/>
              <a:gd name="T80" fmla="*/ 483 w 494"/>
              <a:gd name="T81" fmla="*/ 174 h 495"/>
              <a:gd name="T82" fmla="*/ 492 w 494"/>
              <a:gd name="T83" fmla="*/ 210 h 495"/>
              <a:gd name="T84" fmla="*/ 494 w 494"/>
              <a:gd name="T85" fmla="*/ 24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95">
                <a:moveTo>
                  <a:pt x="494" y="247"/>
                </a:moveTo>
                <a:lnTo>
                  <a:pt x="494" y="260"/>
                </a:lnTo>
                <a:lnTo>
                  <a:pt x="493" y="272"/>
                </a:lnTo>
                <a:lnTo>
                  <a:pt x="492" y="285"/>
                </a:lnTo>
                <a:lnTo>
                  <a:pt x="489" y="297"/>
                </a:lnTo>
                <a:lnTo>
                  <a:pt x="486" y="309"/>
                </a:lnTo>
                <a:lnTo>
                  <a:pt x="483" y="321"/>
                </a:lnTo>
                <a:lnTo>
                  <a:pt x="480" y="332"/>
                </a:lnTo>
                <a:lnTo>
                  <a:pt x="475" y="344"/>
                </a:lnTo>
                <a:lnTo>
                  <a:pt x="470" y="354"/>
                </a:lnTo>
                <a:lnTo>
                  <a:pt x="464" y="365"/>
                </a:lnTo>
                <a:lnTo>
                  <a:pt x="459" y="376"/>
                </a:lnTo>
                <a:lnTo>
                  <a:pt x="452" y="386"/>
                </a:lnTo>
                <a:lnTo>
                  <a:pt x="445" y="395"/>
                </a:lnTo>
                <a:lnTo>
                  <a:pt x="438" y="405"/>
                </a:lnTo>
                <a:lnTo>
                  <a:pt x="430" y="413"/>
                </a:lnTo>
                <a:lnTo>
                  <a:pt x="422" y="422"/>
                </a:lnTo>
                <a:lnTo>
                  <a:pt x="413" y="430"/>
                </a:lnTo>
                <a:lnTo>
                  <a:pt x="405" y="438"/>
                </a:lnTo>
                <a:lnTo>
                  <a:pt x="395" y="445"/>
                </a:lnTo>
                <a:lnTo>
                  <a:pt x="385" y="452"/>
                </a:lnTo>
                <a:lnTo>
                  <a:pt x="375" y="459"/>
                </a:lnTo>
                <a:lnTo>
                  <a:pt x="365" y="465"/>
                </a:lnTo>
                <a:lnTo>
                  <a:pt x="354" y="470"/>
                </a:lnTo>
                <a:lnTo>
                  <a:pt x="343" y="475"/>
                </a:lnTo>
                <a:lnTo>
                  <a:pt x="332" y="480"/>
                </a:lnTo>
                <a:lnTo>
                  <a:pt x="321" y="484"/>
                </a:lnTo>
                <a:lnTo>
                  <a:pt x="309" y="487"/>
                </a:lnTo>
                <a:lnTo>
                  <a:pt x="297" y="490"/>
                </a:lnTo>
                <a:lnTo>
                  <a:pt x="284" y="492"/>
                </a:lnTo>
                <a:lnTo>
                  <a:pt x="272" y="493"/>
                </a:lnTo>
                <a:lnTo>
                  <a:pt x="260" y="494"/>
                </a:lnTo>
                <a:lnTo>
                  <a:pt x="247" y="495"/>
                </a:lnTo>
                <a:lnTo>
                  <a:pt x="234" y="494"/>
                </a:lnTo>
                <a:lnTo>
                  <a:pt x="222" y="493"/>
                </a:lnTo>
                <a:lnTo>
                  <a:pt x="210" y="492"/>
                </a:lnTo>
                <a:lnTo>
                  <a:pt x="197" y="490"/>
                </a:lnTo>
                <a:lnTo>
                  <a:pt x="185" y="487"/>
                </a:lnTo>
                <a:lnTo>
                  <a:pt x="173" y="484"/>
                </a:lnTo>
                <a:lnTo>
                  <a:pt x="162" y="480"/>
                </a:lnTo>
                <a:lnTo>
                  <a:pt x="151" y="475"/>
                </a:lnTo>
                <a:lnTo>
                  <a:pt x="140" y="470"/>
                </a:lnTo>
                <a:lnTo>
                  <a:pt x="129" y="465"/>
                </a:lnTo>
                <a:lnTo>
                  <a:pt x="119" y="459"/>
                </a:lnTo>
                <a:lnTo>
                  <a:pt x="109" y="452"/>
                </a:lnTo>
                <a:lnTo>
                  <a:pt x="99" y="445"/>
                </a:lnTo>
                <a:lnTo>
                  <a:pt x="89" y="438"/>
                </a:lnTo>
                <a:lnTo>
                  <a:pt x="81" y="430"/>
                </a:lnTo>
                <a:lnTo>
                  <a:pt x="72" y="422"/>
                </a:lnTo>
                <a:lnTo>
                  <a:pt x="64" y="413"/>
                </a:lnTo>
                <a:lnTo>
                  <a:pt x="56" y="405"/>
                </a:lnTo>
                <a:lnTo>
                  <a:pt x="49" y="395"/>
                </a:lnTo>
                <a:lnTo>
                  <a:pt x="42" y="386"/>
                </a:lnTo>
                <a:lnTo>
                  <a:pt x="35" y="376"/>
                </a:lnTo>
                <a:lnTo>
                  <a:pt x="30" y="365"/>
                </a:lnTo>
                <a:lnTo>
                  <a:pt x="24" y="355"/>
                </a:lnTo>
                <a:lnTo>
                  <a:pt x="19" y="344"/>
                </a:lnTo>
                <a:lnTo>
                  <a:pt x="14" y="332"/>
                </a:lnTo>
                <a:lnTo>
                  <a:pt x="11" y="321"/>
                </a:lnTo>
                <a:lnTo>
                  <a:pt x="8" y="309"/>
                </a:lnTo>
                <a:lnTo>
                  <a:pt x="5" y="297"/>
                </a:lnTo>
                <a:lnTo>
                  <a:pt x="2" y="285"/>
                </a:lnTo>
                <a:lnTo>
                  <a:pt x="1" y="272"/>
                </a:lnTo>
                <a:lnTo>
                  <a:pt x="0" y="260"/>
                </a:lnTo>
                <a:lnTo>
                  <a:pt x="0" y="247"/>
                </a:lnTo>
                <a:lnTo>
                  <a:pt x="0" y="235"/>
                </a:lnTo>
                <a:lnTo>
                  <a:pt x="1" y="222"/>
                </a:lnTo>
                <a:lnTo>
                  <a:pt x="2" y="210"/>
                </a:lnTo>
                <a:lnTo>
                  <a:pt x="5" y="197"/>
                </a:lnTo>
                <a:lnTo>
                  <a:pt x="8" y="185"/>
                </a:lnTo>
                <a:lnTo>
                  <a:pt x="11" y="174"/>
                </a:lnTo>
                <a:lnTo>
                  <a:pt x="14" y="162"/>
                </a:lnTo>
                <a:lnTo>
                  <a:pt x="19" y="151"/>
                </a:lnTo>
                <a:lnTo>
                  <a:pt x="24" y="140"/>
                </a:lnTo>
                <a:lnTo>
                  <a:pt x="30" y="129"/>
                </a:lnTo>
                <a:lnTo>
                  <a:pt x="35" y="119"/>
                </a:lnTo>
                <a:lnTo>
                  <a:pt x="42" y="109"/>
                </a:lnTo>
                <a:lnTo>
                  <a:pt x="49" y="99"/>
                </a:lnTo>
                <a:lnTo>
                  <a:pt x="56" y="91"/>
                </a:lnTo>
                <a:lnTo>
                  <a:pt x="64" y="81"/>
                </a:lnTo>
                <a:lnTo>
                  <a:pt x="72" y="73"/>
                </a:lnTo>
                <a:lnTo>
                  <a:pt x="81" y="64"/>
                </a:lnTo>
                <a:lnTo>
                  <a:pt x="89" y="56"/>
                </a:lnTo>
                <a:lnTo>
                  <a:pt x="99" y="49"/>
                </a:lnTo>
                <a:lnTo>
                  <a:pt x="109" y="42"/>
                </a:lnTo>
                <a:lnTo>
                  <a:pt x="119" y="35"/>
                </a:lnTo>
                <a:lnTo>
                  <a:pt x="129" y="30"/>
                </a:lnTo>
                <a:lnTo>
                  <a:pt x="140" y="24"/>
                </a:lnTo>
                <a:lnTo>
                  <a:pt x="151" y="19"/>
                </a:lnTo>
                <a:lnTo>
                  <a:pt x="162" y="14"/>
                </a:lnTo>
                <a:lnTo>
                  <a:pt x="173" y="11"/>
                </a:lnTo>
                <a:lnTo>
                  <a:pt x="185" y="8"/>
                </a:lnTo>
                <a:lnTo>
                  <a:pt x="197" y="5"/>
                </a:lnTo>
                <a:lnTo>
                  <a:pt x="210" y="2"/>
                </a:lnTo>
                <a:lnTo>
                  <a:pt x="222" y="1"/>
                </a:lnTo>
                <a:lnTo>
                  <a:pt x="234" y="0"/>
                </a:lnTo>
                <a:lnTo>
                  <a:pt x="247" y="0"/>
                </a:lnTo>
                <a:lnTo>
                  <a:pt x="260" y="0"/>
                </a:lnTo>
                <a:lnTo>
                  <a:pt x="272" y="1"/>
                </a:lnTo>
                <a:lnTo>
                  <a:pt x="284" y="2"/>
                </a:lnTo>
                <a:lnTo>
                  <a:pt x="297" y="5"/>
                </a:lnTo>
                <a:lnTo>
                  <a:pt x="309" y="8"/>
                </a:lnTo>
                <a:lnTo>
                  <a:pt x="321" y="11"/>
                </a:lnTo>
                <a:lnTo>
                  <a:pt x="332" y="14"/>
                </a:lnTo>
                <a:lnTo>
                  <a:pt x="343" y="19"/>
                </a:lnTo>
                <a:lnTo>
                  <a:pt x="354" y="24"/>
                </a:lnTo>
                <a:lnTo>
                  <a:pt x="365" y="30"/>
                </a:lnTo>
                <a:lnTo>
                  <a:pt x="375" y="35"/>
                </a:lnTo>
                <a:lnTo>
                  <a:pt x="385" y="42"/>
                </a:lnTo>
                <a:lnTo>
                  <a:pt x="395" y="49"/>
                </a:lnTo>
                <a:lnTo>
                  <a:pt x="405" y="56"/>
                </a:lnTo>
                <a:lnTo>
                  <a:pt x="413" y="64"/>
                </a:lnTo>
                <a:lnTo>
                  <a:pt x="422" y="73"/>
                </a:lnTo>
                <a:lnTo>
                  <a:pt x="430" y="81"/>
                </a:lnTo>
                <a:lnTo>
                  <a:pt x="438" y="91"/>
                </a:lnTo>
                <a:lnTo>
                  <a:pt x="445" y="99"/>
                </a:lnTo>
                <a:lnTo>
                  <a:pt x="452" y="109"/>
                </a:lnTo>
                <a:lnTo>
                  <a:pt x="459" y="119"/>
                </a:lnTo>
                <a:lnTo>
                  <a:pt x="464" y="129"/>
                </a:lnTo>
                <a:lnTo>
                  <a:pt x="470" y="140"/>
                </a:lnTo>
                <a:lnTo>
                  <a:pt x="475" y="151"/>
                </a:lnTo>
                <a:lnTo>
                  <a:pt x="480" y="162"/>
                </a:lnTo>
                <a:lnTo>
                  <a:pt x="483" y="174"/>
                </a:lnTo>
                <a:lnTo>
                  <a:pt x="486" y="185"/>
                </a:lnTo>
                <a:lnTo>
                  <a:pt x="489" y="197"/>
                </a:lnTo>
                <a:lnTo>
                  <a:pt x="492" y="210"/>
                </a:lnTo>
                <a:lnTo>
                  <a:pt x="493" y="222"/>
                </a:lnTo>
                <a:lnTo>
                  <a:pt x="494" y="235"/>
                </a:lnTo>
                <a:lnTo>
                  <a:pt x="494" y="24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31" name="Freeform 7"/>
          <p:cNvSpPr>
            <a:spLocks/>
          </p:cNvSpPr>
          <p:nvPr/>
        </p:nvSpPr>
        <p:spPr bwMode="auto">
          <a:xfrm>
            <a:off x="8655328" y="3941537"/>
            <a:ext cx="977347" cy="921894"/>
          </a:xfrm>
          <a:custGeom>
            <a:avLst/>
            <a:gdLst>
              <a:gd name="T0" fmla="*/ 2253 w 2254"/>
              <a:gd name="T1" fmla="*/ 1191 h 2126"/>
              <a:gd name="T2" fmla="*/ 2228 w 2254"/>
              <a:gd name="T3" fmla="*/ 1374 h 2126"/>
              <a:gd name="T4" fmla="*/ 2174 w 2254"/>
              <a:gd name="T5" fmla="*/ 1547 h 2126"/>
              <a:gd name="T6" fmla="*/ 2085 w 2254"/>
              <a:gd name="T7" fmla="*/ 1723 h 2126"/>
              <a:gd name="T8" fmla="*/ 1944 w 2254"/>
              <a:gd name="T9" fmla="*/ 1905 h 2126"/>
              <a:gd name="T10" fmla="*/ 1728 w 2254"/>
              <a:gd name="T11" fmla="*/ 2081 h 2126"/>
              <a:gd name="T12" fmla="*/ 1706 w 2254"/>
              <a:gd name="T13" fmla="*/ 1781 h 2126"/>
              <a:gd name="T14" fmla="*/ 1861 w 2254"/>
              <a:gd name="T15" fmla="*/ 1599 h 2126"/>
              <a:gd name="T16" fmla="*/ 1922 w 2254"/>
              <a:gd name="T17" fmla="*/ 1487 h 2126"/>
              <a:gd name="T18" fmla="*/ 1970 w 2254"/>
              <a:gd name="T19" fmla="*/ 1351 h 2126"/>
              <a:gd name="T20" fmla="*/ 1997 w 2254"/>
              <a:gd name="T21" fmla="*/ 1204 h 2126"/>
              <a:gd name="T22" fmla="*/ 1999 w 2254"/>
              <a:gd name="T23" fmla="*/ 1128 h 2126"/>
              <a:gd name="T24" fmla="*/ 1989 w 2254"/>
              <a:gd name="T25" fmla="*/ 996 h 2126"/>
              <a:gd name="T26" fmla="*/ 1913 w 2254"/>
              <a:gd name="T27" fmla="*/ 750 h 2126"/>
              <a:gd name="T28" fmla="*/ 1773 w 2254"/>
              <a:gd name="T29" fmla="*/ 542 h 2126"/>
              <a:gd name="T30" fmla="*/ 1579 w 2254"/>
              <a:gd name="T31" fmla="*/ 382 h 2126"/>
              <a:gd name="T32" fmla="*/ 1345 w 2254"/>
              <a:gd name="T33" fmla="*/ 284 h 2126"/>
              <a:gd name="T34" fmla="*/ 1149 w 2254"/>
              <a:gd name="T35" fmla="*/ 256 h 2126"/>
              <a:gd name="T36" fmla="*/ 1104 w 2254"/>
              <a:gd name="T37" fmla="*/ 256 h 2126"/>
              <a:gd name="T38" fmla="*/ 909 w 2254"/>
              <a:gd name="T39" fmla="*/ 284 h 2126"/>
              <a:gd name="T40" fmla="*/ 675 w 2254"/>
              <a:gd name="T41" fmla="*/ 382 h 2126"/>
              <a:gd name="T42" fmla="*/ 481 w 2254"/>
              <a:gd name="T43" fmla="*/ 542 h 2126"/>
              <a:gd name="T44" fmla="*/ 341 w 2254"/>
              <a:gd name="T45" fmla="*/ 750 h 2126"/>
              <a:gd name="T46" fmla="*/ 264 w 2254"/>
              <a:gd name="T47" fmla="*/ 996 h 2126"/>
              <a:gd name="T48" fmla="*/ 254 w 2254"/>
              <a:gd name="T49" fmla="*/ 1128 h 2126"/>
              <a:gd name="T50" fmla="*/ 273 w 2254"/>
              <a:gd name="T51" fmla="*/ 1308 h 2126"/>
              <a:gd name="T52" fmla="*/ 341 w 2254"/>
              <a:gd name="T53" fmla="*/ 1506 h 2126"/>
              <a:gd name="T54" fmla="*/ 447 w 2254"/>
              <a:gd name="T55" fmla="*/ 1674 h 2126"/>
              <a:gd name="T56" fmla="*/ 558 w 2254"/>
              <a:gd name="T57" fmla="*/ 1789 h 2126"/>
              <a:gd name="T58" fmla="*/ 596 w 2254"/>
              <a:gd name="T59" fmla="*/ 2044 h 2126"/>
              <a:gd name="T60" fmla="*/ 429 w 2254"/>
              <a:gd name="T61" fmla="*/ 2014 h 2126"/>
              <a:gd name="T62" fmla="*/ 300 w 2254"/>
              <a:gd name="T63" fmla="*/ 1894 h 2126"/>
              <a:gd name="T64" fmla="*/ 190 w 2254"/>
              <a:gd name="T65" fmla="*/ 1756 h 2126"/>
              <a:gd name="T66" fmla="*/ 91 w 2254"/>
              <a:gd name="T67" fmla="*/ 1574 h 2126"/>
              <a:gd name="T68" fmla="*/ 16 w 2254"/>
              <a:gd name="T69" fmla="*/ 1324 h 2126"/>
              <a:gd name="T70" fmla="*/ 0 w 2254"/>
              <a:gd name="T71" fmla="*/ 1128 h 2126"/>
              <a:gd name="T72" fmla="*/ 8 w 2254"/>
              <a:gd name="T73" fmla="*/ 985 h 2126"/>
              <a:gd name="T74" fmla="*/ 43 w 2254"/>
              <a:gd name="T75" fmla="*/ 819 h 2126"/>
              <a:gd name="T76" fmla="*/ 99 w 2254"/>
              <a:gd name="T77" fmla="*/ 664 h 2126"/>
              <a:gd name="T78" fmla="*/ 177 w 2254"/>
              <a:gd name="T79" fmla="*/ 521 h 2126"/>
              <a:gd name="T80" fmla="*/ 274 w 2254"/>
              <a:gd name="T81" fmla="*/ 391 h 2126"/>
              <a:gd name="T82" fmla="*/ 390 w 2254"/>
              <a:gd name="T83" fmla="*/ 276 h 2126"/>
              <a:gd name="T84" fmla="*/ 520 w 2254"/>
              <a:gd name="T85" fmla="*/ 178 h 2126"/>
              <a:gd name="T86" fmla="*/ 663 w 2254"/>
              <a:gd name="T87" fmla="*/ 101 h 2126"/>
              <a:gd name="T88" fmla="*/ 818 w 2254"/>
              <a:gd name="T89" fmla="*/ 43 h 2126"/>
              <a:gd name="T90" fmla="*/ 984 w 2254"/>
              <a:gd name="T91" fmla="*/ 9 h 2126"/>
              <a:gd name="T92" fmla="*/ 1127 w 2254"/>
              <a:gd name="T93" fmla="*/ 0 h 2126"/>
              <a:gd name="T94" fmla="*/ 1214 w 2254"/>
              <a:gd name="T95" fmla="*/ 4 h 2126"/>
              <a:gd name="T96" fmla="*/ 1382 w 2254"/>
              <a:gd name="T97" fmla="*/ 29 h 2126"/>
              <a:gd name="T98" fmla="*/ 1540 w 2254"/>
              <a:gd name="T99" fmla="*/ 79 h 2126"/>
              <a:gd name="T100" fmla="*/ 1688 w 2254"/>
              <a:gd name="T101" fmla="*/ 150 h 2126"/>
              <a:gd name="T102" fmla="*/ 1822 w 2254"/>
              <a:gd name="T103" fmla="*/ 241 h 2126"/>
              <a:gd name="T104" fmla="*/ 1943 w 2254"/>
              <a:gd name="T105" fmla="*/ 350 h 2126"/>
              <a:gd name="T106" fmla="*/ 2046 w 2254"/>
              <a:gd name="T107" fmla="*/ 476 h 2126"/>
              <a:gd name="T108" fmla="*/ 2131 w 2254"/>
              <a:gd name="T109" fmla="*/ 615 h 2126"/>
              <a:gd name="T110" fmla="*/ 2195 w 2254"/>
              <a:gd name="T111" fmla="*/ 767 h 2126"/>
              <a:gd name="T112" fmla="*/ 2237 w 2254"/>
              <a:gd name="T113" fmla="*/ 929 h 2126"/>
              <a:gd name="T114" fmla="*/ 2254 w 2254"/>
              <a:gd name="T115" fmla="*/ 1099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4" h="2126">
                <a:moveTo>
                  <a:pt x="2254" y="1128"/>
                </a:moveTo>
                <a:lnTo>
                  <a:pt x="2254" y="1128"/>
                </a:lnTo>
                <a:lnTo>
                  <a:pt x="2254" y="1128"/>
                </a:lnTo>
                <a:lnTo>
                  <a:pt x="2254" y="1128"/>
                </a:lnTo>
                <a:lnTo>
                  <a:pt x="2254" y="1160"/>
                </a:lnTo>
                <a:lnTo>
                  <a:pt x="2253" y="1191"/>
                </a:lnTo>
                <a:lnTo>
                  <a:pt x="2251" y="1223"/>
                </a:lnTo>
                <a:lnTo>
                  <a:pt x="2248" y="1254"/>
                </a:lnTo>
                <a:lnTo>
                  <a:pt x="2243" y="1283"/>
                </a:lnTo>
                <a:lnTo>
                  <a:pt x="2239" y="1314"/>
                </a:lnTo>
                <a:lnTo>
                  <a:pt x="2233" y="1344"/>
                </a:lnTo>
                <a:lnTo>
                  <a:pt x="2228" y="1374"/>
                </a:lnTo>
                <a:lnTo>
                  <a:pt x="2220" y="1404"/>
                </a:lnTo>
                <a:lnTo>
                  <a:pt x="2213" y="1433"/>
                </a:lnTo>
                <a:lnTo>
                  <a:pt x="2205" y="1462"/>
                </a:lnTo>
                <a:lnTo>
                  <a:pt x="2195" y="1491"/>
                </a:lnTo>
                <a:lnTo>
                  <a:pt x="2185" y="1518"/>
                </a:lnTo>
                <a:lnTo>
                  <a:pt x="2174" y="1547"/>
                </a:lnTo>
                <a:lnTo>
                  <a:pt x="2163" y="1574"/>
                </a:lnTo>
                <a:lnTo>
                  <a:pt x="2151" y="1601"/>
                </a:lnTo>
                <a:lnTo>
                  <a:pt x="2135" y="1633"/>
                </a:lnTo>
                <a:lnTo>
                  <a:pt x="2120" y="1664"/>
                </a:lnTo>
                <a:lnTo>
                  <a:pt x="2102" y="1693"/>
                </a:lnTo>
                <a:lnTo>
                  <a:pt x="2085" y="1723"/>
                </a:lnTo>
                <a:lnTo>
                  <a:pt x="2066" y="1752"/>
                </a:lnTo>
                <a:lnTo>
                  <a:pt x="2046" y="1781"/>
                </a:lnTo>
                <a:lnTo>
                  <a:pt x="2026" y="1808"/>
                </a:lnTo>
                <a:lnTo>
                  <a:pt x="2005" y="1835"/>
                </a:lnTo>
                <a:lnTo>
                  <a:pt x="1976" y="1871"/>
                </a:lnTo>
                <a:lnTo>
                  <a:pt x="1944" y="1905"/>
                </a:lnTo>
                <a:lnTo>
                  <a:pt x="1911" y="1938"/>
                </a:lnTo>
                <a:lnTo>
                  <a:pt x="1876" y="1970"/>
                </a:lnTo>
                <a:lnTo>
                  <a:pt x="1841" y="2000"/>
                </a:lnTo>
                <a:lnTo>
                  <a:pt x="1805" y="2029"/>
                </a:lnTo>
                <a:lnTo>
                  <a:pt x="1767" y="2056"/>
                </a:lnTo>
                <a:lnTo>
                  <a:pt x="1728" y="2081"/>
                </a:lnTo>
                <a:lnTo>
                  <a:pt x="1658" y="2126"/>
                </a:lnTo>
                <a:lnTo>
                  <a:pt x="1658" y="2044"/>
                </a:lnTo>
                <a:lnTo>
                  <a:pt x="1658" y="1841"/>
                </a:lnTo>
                <a:lnTo>
                  <a:pt x="1658" y="1820"/>
                </a:lnTo>
                <a:lnTo>
                  <a:pt x="1676" y="1806"/>
                </a:lnTo>
                <a:lnTo>
                  <a:pt x="1706" y="1781"/>
                </a:lnTo>
                <a:lnTo>
                  <a:pt x="1735" y="1753"/>
                </a:lnTo>
                <a:lnTo>
                  <a:pt x="1763" y="1724"/>
                </a:lnTo>
                <a:lnTo>
                  <a:pt x="1789" y="1695"/>
                </a:lnTo>
                <a:lnTo>
                  <a:pt x="1815" y="1664"/>
                </a:lnTo>
                <a:lnTo>
                  <a:pt x="1839" y="1632"/>
                </a:lnTo>
                <a:lnTo>
                  <a:pt x="1861" y="1599"/>
                </a:lnTo>
                <a:lnTo>
                  <a:pt x="1882" y="1565"/>
                </a:lnTo>
                <a:lnTo>
                  <a:pt x="1890" y="1551"/>
                </a:lnTo>
                <a:lnTo>
                  <a:pt x="1897" y="1538"/>
                </a:lnTo>
                <a:lnTo>
                  <a:pt x="1904" y="1524"/>
                </a:lnTo>
                <a:lnTo>
                  <a:pt x="1912" y="1509"/>
                </a:lnTo>
                <a:lnTo>
                  <a:pt x="1922" y="1487"/>
                </a:lnTo>
                <a:lnTo>
                  <a:pt x="1931" y="1465"/>
                </a:lnTo>
                <a:lnTo>
                  <a:pt x="1940" y="1443"/>
                </a:lnTo>
                <a:lnTo>
                  <a:pt x="1949" y="1420"/>
                </a:lnTo>
                <a:lnTo>
                  <a:pt x="1957" y="1398"/>
                </a:lnTo>
                <a:lnTo>
                  <a:pt x="1963" y="1374"/>
                </a:lnTo>
                <a:lnTo>
                  <a:pt x="1970" y="1351"/>
                </a:lnTo>
                <a:lnTo>
                  <a:pt x="1977" y="1326"/>
                </a:lnTo>
                <a:lnTo>
                  <a:pt x="1982" y="1303"/>
                </a:lnTo>
                <a:lnTo>
                  <a:pt x="1987" y="1279"/>
                </a:lnTo>
                <a:lnTo>
                  <a:pt x="1990" y="1254"/>
                </a:lnTo>
                <a:lnTo>
                  <a:pt x="1993" y="1229"/>
                </a:lnTo>
                <a:lnTo>
                  <a:pt x="1997" y="1204"/>
                </a:lnTo>
                <a:lnTo>
                  <a:pt x="1998" y="1179"/>
                </a:lnTo>
                <a:lnTo>
                  <a:pt x="1999" y="1154"/>
                </a:lnTo>
                <a:lnTo>
                  <a:pt x="2000" y="1128"/>
                </a:lnTo>
                <a:lnTo>
                  <a:pt x="1999" y="1128"/>
                </a:lnTo>
                <a:lnTo>
                  <a:pt x="1999" y="1128"/>
                </a:lnTo>
                <a:lnTo>
                  <a:pt x="1999" y="1128"/>
                </a:lnTo>
                <a:lnTo>
                  <a:pt x="2000" y="1128"/>
                </a:lnTo>
                <a:lnTo>
                  <a:pt x="1999" y="1106"/>
                </a:lnTo>
                <a:lnTo>
                  <a:pt x="1999" y="1083"/>
                </a:lnTo>
                <a:lnTo>
                  <a:pt x="1997" y="1061"/>
                </a:lnTo>
                <a:lnTo>
                  <a:pt x="1995" y="1039"/>
                </a:lnTo>
                <a:lnTo>
                  <a:pt x="1989" y="996"/>
                </a:lnTo>
                <a:lnTo>
                  <a:pt x="1982" y="953"/>
                </a:lnTo>
                <a:lnTo>
                  <a:pt x="1972" y="911"/>
                </a:lnTo>
                <a:lnTo>
                  <a:pt x="1960" y="869"/>
                </a:lnTo>
                <a:lnTo>
                  <a:pt x="1946" y="828"/>
                </a:lnTo>
                <a:lnTo>
                  <a:pt x="1930" y="789"/>
                </a:lnTo>
                <a:lnTo>
                  <a:pt x="1913" y="750"/>
                </a:lnTo>
                <a:lnTo>
                  <a:pt x="1894" y="712"/>
                </a:lnTo>
                <a:lnTo>
                  <a:pt x="1873" y="676"/>
                </a:lnTo>
                <a:lnTo>
                  <a:pt x="1850" y="641"/>
                </a:lnTo>
                <a:lnTo>
                  <a:pt x="1826" y="607"/>
                </a:lnTo>
                <a:lnTo>
                  <a:pt x="1800" y="574"/>
                </a:lnTo>
                <a:lnTo>
                  <a:pt x="1773" y="542"/>
                </a:lnTo>
                <a:lnTo>
                  <a:pt x="1743" y="512"/>
                </a:lnTo>
                <a:lnTo>
                  <a:pt x="1713" y="483"/>
                </a:lnTo>
                <a:lnTo>
                  <a:pt x="1681" y="456"/>
                </a:lnTo>
                <a:lnTo>
                  <a:pt x="1648" y="429"/>
                </a:lnTo>
                <a:lnTo>
                  <a:pt x="1614" y="405"/>
                </a:lnTo>
                <a:lnTo>
                  <a:pt x="1579" y="382"/>
                </a:lnTo>
                <a:lnTo>
                  <a:pt x="1542" y="361"/>
                </a:lnTo>
                <a:lnTo>
                  <a:pt x="1505" y="342"/>
                </a:lnTo>
                <a:lnTo>
                  <a:pt x="1466" y="324"/>
                </a:lnTo>
                <a:lnTo>
                  <a:pt x="1427" y="309"/>
                </a:lnTo>
                <a:lnTo>
                  <a:pt x="1386" y="295"/>
                </a:lnTo>
                <a:lnTo>
                  <a:pt x="1345" y="284"/>
                </a:lnTo>
                <a:lnTo>
                  <a:pt x="1302" y="274"/>
                </a:lnTo>
                <a:lnTo>
                  <a:pt x="1259" y="266"/>
                </a:lnTo>
                <a:lnTo>
                  <a:pt x="1216" y="261"/>
                </a:lnTo>
                <a:lnTo>
                  <a:pt x="1194" y="258"/>
                </a:lnTo>
                <a:lnTo>
                  <a:pt x="1172" y="257"/>
                </a:lnTo>
                <a:lnTo>
                  <a:pt x="1149" y="256"/>
                </a:lnTo>
                <a:lnTo>
                  <a:pt x="1127" y="256"/>
                </a:lnTo>
                <a:lnTo>
                  <a:pt x="1127" y="256"/>
                </a:lnTo>
                <a:lnTo>
                  <a:pt x="1127" y="256"/>
                </a:lnTo>
                <a:lnTo>
                  <a:pt x="1127" y="256"/>
                </a:lnTo>
                <a:lnTo>
                  <a:pt x="1127" y="256"/>
                </a:lnTo>
                <a:lnTo>
                  <a:pt x="1104" y="256"/>
                </a:lnTo>
                <a:lnTo>
                  <a:pt x="1082" y="257"/>
                </a:lnTo>
                <a:lnTo>
                  <a:pt x="1060" y="258"/>
                </a:lnTo>
                <a:lnTo>
                  <a:pt x="1038" y="261"/>
                </a:lnTo>
                <a:lnTo>
                  <a:pt x="995" y="266"/>
                </a:lnTo>
                <a:lnTo>
                  <a:pt x="952" y="274"/>
                </a:lnTo>
                <a:lnTo>
                  <a:pt x="909" y="284"/>
                </a:lnTo>
                <a:lnTo>
                  <a:pt x="868" y="295"/>
                </a:lnTo>
                <a:lnTo>
                  <a:pt x="827" y="309"/>
                </a:lnTo>
                <a:lnTo>
                  <a:pt x="788" y="324"/>
                </a:lnTo>
                <a:lnTo>
                  <a:pt x="749" y="342"/>
                </a:lnTo>
                <a:lnTo>
                  <a:pt x="712" y="361"/>
                </a:lnTo>
                <a:lnTo>
                  <a:pt x="675" y="382"/>
                </a:lnTo>
                <a:lnTo>
                  <a:pt x="640" y="405"/>
                </a:lnTo>
                <a:lnTo>
                  <a:pt x="606" y="429"/>
                </a:lnTo>
                <a:lnTo>
                  <a:pt x="573" y="456"/>
                </a:lnTo>
                <a:lnTo>
                  <a:pt x="541" y="483"/>
                </a:lnTo>
                <a:lnTo>
                  <a:pt x="511" y="512"/>
                </a:lnTo>
                <a:lnTo>
                  <a:pt x="481" y="542"/>
                </a:lnTo>
                <a:lnTo>
                  <a:pt x="454" y="574"/>
                </a:lnTo>
                <a:lnTo>
                  <a:pt x="428" y="607"/>
                </a:lnTo>
                <a:lnTo>
                  <a:pt x="404" y="641"/>
                </a:lnTo>
                <a:lnTo>
                  <a:pt x="381" y="676"/>
                </a:lnTo>
                <a:lnTo>
                  <a:pt x="360" y="712"/>
                </a:lnTo>
                <a:lnTo>
                  <a:pt x="341" y="750"/>
                </a:lnTo>
                <a:lnTo>
                  <a:pt x="324" y="789"/>
                </a:lnTo>
                <a:lnTo>
                  <a:pt x="307" y="828"/>
                </a:lnTo>
                <a:lnTo>
                  <a:pt x="294" y="869"/>
                </a:lnTo>
                <a:lnTo>
                  <a:pt x="282" y="911"/>
                </a:lnTo>
                <a:lnTo>
                  <a:pt x="272" y="953"/>
                </a:lnTo>
                <a:lnTo>
                  <a:pt x="264" y="996"/>
                </a:lnTo>
                <a:lnTo>
                  <a:pt x="259" y="1039"/>
                </a:lnTo>
                <a:lnTo>
                  <a:pt x="257" y="1061"/>
                </a:lnTo>
                <a:lnTo>
                  <a:pt x="255" y="1084"/>
                </a:lnTo>
                <a:lnTo>
                  <a:pt x="255" y="1106"/>
                </a:lnTo>
                <a:lnTo>
                  <a:pt x="254" y="1128"/>
                </a:lnTo>
                <a:lnTo>
                  <a:pt x="254" y="1128"/>
                </a:lnTo>
                <a:lnTo>
                  <a:pt x="254" y="1128"/>
                </a:lnTo>
                <a:lnTo>
                  <a:pt x="255" y="1166"/>
                </a:lnTo>
                <a:lnTo>
                  <a:pt x="257" y="1202"/>
                </a:lnTo>
                <a:lnTo>
                  <a:pt x="262" y="1237"/>
                </a:lnTo>
                <a:lnTo>
                  <a:pt x="266" y="1272"/>
                </a:lnTo>
                <a:lnTo>
                  <a:pt x="273" y="1308"/>
                </a:lnTo>
                <a:lnTo>
                  <a:pt x="282" y="1342"/>
                </a:lnTo>
                <a:lnTo>
                  <a:pt x="291" y="1376"/>
                </a:lnTo>
                <a:lnTo>
                  <a:pt x="302" y="1410"/>
                </a:lnTo>
                <a:lnTo>
                  <a:pt x="314" y="1442"/>
                </a:lnTo>
                <a:lnTo>
                  <a:pt x="327" y="1474"/>
                </a:lnTo>
                <a:lnTo>
                  <a:pt x="341" y="1506"/>
                </a:lnTo>
                <a:lnTo>
                  <a:pt x="357" y="1537"/>
                </a:lnTo>
                <a:lnTo>
                  <a:pt x="373" y="1567"/>
                </a:lnTo>
                <a:lnTo>
                  <a:pt x="391" y="1596"/>
                </a:lnTo>
                <a:lnTo>
                  <a:pt x="411" y="1625"/>
                </a:lnTo>
                <a:lnTo>
                  <a:pt x="431" y="1653"/>
                </a:lnTo>
                <a:lnTo>
                  <a:pt x="447" y="1674"/>
                </a:lnTo>
                <a:lnTo>
                  <a:pt x="464" y="1695"/>
                </a:lnTo>
                <a:lnTo>
                  <a:pt x="481" y="1714"/>
                </a:lnTo>
                <a:lnTo>
                  <a:pt x="500" y="1734"/>
                </a:lnTo>
                <a:lnTo>
                  <a:pt x="519" y="1753"/>
                </a:lnTo>
                <a:lnTo>
                  <a:pt x="539" y="1772"/>
                </a:lnTo>
                <a:lnTo>
                  <a:pt x="558" y="1789"/>
                </a:lnTo>
                <a:lnTo>
                  <a:pt x="578" y="1806"/>
                </a:lnTo>
                <a:lnTo>
                  <a:pt x="580" y="1807"/>
                </a:lnTo>
                <a:lnTo>
                  <a:pt x="580" y="1807"/>
                </a:lnTo>
                <a:lnTo>
                  <a:pt x="596" y="1821"/>
                </a:lnTo>
                <a:lnTo>
                  <a:pt x="596" y="1841"/>
                </a:lnTo>
                <a:lnTo>
                  <a:pt x="596" y="2044"/>
                </a:lnTo>
                <a:lnTo>
                  <a:pt x="596" y="2126"/>
                </a:lnTo>
                <a:lnTo>
                  <a:pt x="526" y="2081"/>
                </a:lnTo>
                <a:lnTo>
                  <a:pt x="501" y="2066"/>
                </a:lnTo>
                <a:lnTo>
                  <a:pt x="477" y="2050"/>
                </a:lnTo>
                <a:lnTo>
                  <a:pt x="454" y="2032"/>
                </a:lnTo>
                <a:lnTo>
                  <a:pt x="429" y="2014"/>
                </a:lnTo>
                <a:lnTo>
                  <a:pt x="407" y="1996"/>
                </a:lnTo>
                <a:lnTo>
                  <a:pt x="384" y="1976"/>
                </a:lnTo>
                <a:lnTo>
                  <a:pt x="362" y="1957"/>
                </a:lnTo>
                <a:lnTo>
                  <a:pt x="341" y="1936"/>
                </a:lnTo>
                <a:lnTo>
                  <a:pt x="320" y="1915"/>
                </a:lnTo>
                <a:lnTo>
                  <a:pt x="300" y="1894"/>
                </a:lnTo>
                <a:lnTo>
                  <a:pt x="281" y="1872"/>
                </a:lnTo>
                <a:lnTo>
                  <a:pt x="262" y="1850"/>
                </a:lnTo>
                <a:lnTo>
                  <a:pt x="243" y="1827"/>
                </a:lnTo>
                <a:lnTo>
                  <a:pt x="224" y="1804"/>
                </a:lnTo>
                <a:lnTo>
                  <a:pt x="208" y="1781"/>
                </a:lnTo>
                <a:lnTo>
                  <a:pt x="190" y="1756"/>
                </a:lnTo>
                <a:lnTo>
                  <a:pt x="172" y="1727"/>
                </a:lnTo>
                <a:lnTo>
                  <a:pt x="154" y="1698"/>
                </a:lnTo>
                <a:lnTo>
                  <a:pt x="137" y="1667"/>
                </a:lnTo>
                <a:lnTo>
                  <a:pt x="121" y="1637"/>
                </a:lnTo>
                <a:lnTo>
                  <a:pt x="105" y="1606"/>
                </a:lnTo>
                <a:lnTo>
                  <a:pt x="91" y="1574"/>
                </a:lnTo>
                <a:lnTo>
                  <a:pt x="78" y="1542"/>
                </a:lnTo>
                <a:lnTo>
                  <a:pt x="66" y="1509"/>
                </a:lnTo>
                <a:lnTo>
                  <a:pt x="50" y="1464"/>
                </a:lnTo>
                <a:lnTo>
                  <a:pt x="37" y="1418"/>
                </a:lnTo>
                <a:lnTo>
                  <a:pt x="26" y="1372"/>
                </a:lnTo>
                <a:lnTo>
                  <a:pt x="16" y="1324"/>
                </a:lnTo>
                <a:lnTo>
                  <a:pt x="10" y="1276"/>
                </a:lnTo>
                <a:lnTo>
                  <a:pt x="4" y="1227"/>
                </a:lnTo>
                <a:lnTo>
                  <a:pt x="1" y="1178"/>
                </a:lnTo>
                <a:lnTo>
                  <a:pt x="0" y="1128"/>
                </a:lnTo>
                <a:lnTo>
                  <a:pt x="0" y="1128"/>
                </a:lnTo>
                <a:lnTo>
                  <a:pt x="0" y="1128"/>
                </a:lnTo>
                <a:lnTo>
                  <a:pt x="0" y="1128"/>
                </a:lnTo>
                <a:lnTo>
                  <a:pt x="0" y="1099"/>
                </a:lnTo>
                <a:lnTo>
                  <a:pt x="1" y="1071"/>
                </a:lnTo>
                <a:lnTo>
                  <a:pt x="3" y="1041"/>
                </a:lnTo>
                <a:lnTo>
                  <a:pt x="5" y="1013"/>
                </a:lnTo>
                <a:lnTo>
                  <a:pt x="8" y="985"/>
                </a:lnTo>
                <a:lnTo>
                  <a:pt x="13" y="956"/>
                </a:lnTo>
                <a:lnTo>
                  <a:pt x="17" y="929"/>
                </a:lnTo>
                <a:lnTo>
                  <a:pt x="23" y="901"/>
                </a:lnTo>
                <a:lnTo>
                  <a:pt x="28" y="873"/>
                </a:lnTo>
                <a:lnTo>
                  <a:pt x="35" y="847"/>
                </a:lnTo>
                <a:lnTo>
                  <a:pt x="43" y="819"/>
                </a:lnTo>
                <a:lnTo>
                  <a:pt x="50" y="793"/>
                </a:lnTo>
                <a:lnTo>
                  <a:pt x="59" y="767"/>
                </a:lnTo>
                <a:lnTo>
                  <a:pt x="68" y="741"/>
                </a:lnTo>
                <a:lnTo>
                  <a:pt x="78" y="715"/>
                </a:lnTo>
                <a:lnTo>
                  <a:pt x="88" y="689"/>
                </a:lnTo>
                <a:lnTo>
                  <a:pt x="99" y="664"/>
                </a:lnTo>
                <a:lnTo>
                  <a:pt x="111" y="640"/>
                </a:lnTo>
                <a:lnTo>
                  <a:pt x="123" y="615"/>
                </a:lnTo>
                <a:lnTo>
                  <a:pt x="135" y="591"/>
                </a:lnTo>
                <a:lnTo>
                  <a:pt x="148" y="567"/>
                </a:lnTo>
                <a:lnTo>
                  <a:pt x="163" y="544"/>
                </a:lnTo>
                <a:lnTo>
                  <a:pt x="177" y="521"/>
                </a:lnTo>
                <a:lnTo>
                  <a:pt x="192" y="498"/>
                </a:lnTo>
                <a:lnTo>
                  <a:pt x="208" y="476"/>
                </a:lnTo>
                <a:lnTo>
                  <a:pt x="223" y="453"/>
                </a:lnTo>
                <a:lnTo>
                  <a:pt x="240" y="433"/>
                </a:lnTo>
                <a:lnTo>
                  <a:pt x="257" y="412"/>
                </a:lnTo>
                <a:lnTo>
                  <a:pt x="274" y="391"/>
                </a:lnTo>
                <a:lnTo>
                  <a:pt x="293" y="370"/>
                </a:lnTo>
                <a:lnTo>
                  <a:pt x="311" y="351"/>
                </a:lnTo>
                <a:lnTo>
                  <a:pt x="330" y="331"/>
                </a:lnTo>
                <a:lnTo>
                  <a:pt x="349" y="312"/>
                </a:lnTo>
                <a:lnTo>
                  <a:pt x="369" y="294"/>
                </a:lnTo>
                <a:lnTo>
                  <a:pt x="390" y="276"/>
                </a:lnTo>
                <a:lnTo>
                  <a:pt x="410" y="258"/>
                </a:lnTo>
                <a:lnTo>
                  <a:pt x="431" y="241"/>
                </a:lnTo>
                <a:lnTo>
                  <a:pt x="453" y="224"/>
                </a:lnTo>
                <a:lnTo>
                  <a:pt x="475" y="209"/>
                </a:lnTo>
                <a:lnTo>
                  <a:pt x="497" y="193"/>
                </a:lnTo>
                <a:lnTo>
                  <a:pt x="520" y="178"/>
                </a:lnTo>
                <a:lnTo>
                  <a:pt x="543" y="164"/>
                </a:lnTo>
                <a:lnTo>
                  <a:pt x="566" y="150"/>
                </a:lnTo>
                <a:lnTo>
                  <a:pt x="589" y="137"/>
                </a:lnTo>
                <a:lnTo>
                  <a:pt x="613" y="124"/>
                </a:lnTo>
                <a:lnTo>
                  <a:pt x="639" y="112"/>
                </a:lnTo>
                <a:lnTo>
                  <a:pt x="663" y="101"/>
                </a:lnTo>
                <a:lnTo>
                  <a:pt x="688" y="90"/>
                </a:lnTo>
                <a:lnTo>
                  <a:pt x="714" y="79"/>
                </a:lnTo>
                <a:lnTo>
                  <a:pt x="739" y="69"/>
                </a:lnTo>
                <a:lnTo>
                  <a:pt x="766" y="60"/>
                </a:lnTo>
                <a:lnTo>
                  <a:pt x="792" y="51"/>
                </a:lnTo>
                <a:lnTo>
                  <a:pt x="818" y="43"/>
                </a:lnTo>
                <a:lnTo>
                  <a:pt x="845" y="36"/>
                </a:lnTo>
                <a:lnTo>
                  <a:pt x="872" y="29"/>
                </a:lnTo>
                <a:lnTo>
                  <a:pt x="900" y="24"/>
                </a:lnTo>
                <a:lnTo>
                  <a:pt x="928" y="18"/>
                </a:lnTo>
                <a:lnTo>
                  <a:pt x="955" y="14"/>
                </a:lnTo>
                <a:lnTo>
                  <a:pt x="984" y="9"/>
                </a:lnTo>
                <a:lnTo>
                  <a:pt x="1011" y="6"/>
                </a:lnTo>
                <a:lnTo>
                  <a:pt x="1040" y="4"/>
                </a:lnTo>
                <a:lnTo>
                  <a:pt x="1069" y="2"/>
                </a:lnTo>
                <a:lnTo>
                  <a:pt x="1098" y="0"/>
                </a:lnTo>
                <a:lnTo>
                  <a:pt x="1127" y="0"/>
                </a:lnTo>
                <a:lnTo>
                  <a:pt x="1127" y="0"/>
                </a:lnTo>
                <a:lnTo>
                  <a:pt x="1127" y="0"/>
                </a:lnTo>
                <a:lnTo>
                  <a:pt x="1127" y="0"/>
                </a:lnTo>
                <a:lnTo>
                  <a:pt x="1127" y="0"/>
                </a:lnTo>
                <a:lnTo>
                  <a:pt x="1156" y="0"/>
                </a:lnTo>
                <a:lnTo>
                  <a:pt x="1185" y="2"/>
                </a:lnTo>
                <a:lnTo>
                  <a:pt x="1214" y="4"/>
                </a:lnTo>
                <a:lnTo>
                  <a:pt x="1243" y="6"/>
                </a:lnTo>
                <a:lnTo>
                  <a:pt x="1270" y="9"/>
                </a:lnTo>
                <a:lnTo>
                  <a:pt x="1299" y="14"/>
                </a:lnTo>
                <a:lnTo>
                  <a:pt x="1326" y="18"/>
                </a:lnTo>
                <a:lnTo>
                  <a:pt x="1354" y="24"/>
                </a:lnTo>
                <a:lnTo>
                  <a:pt x="1382" y="29"/>
                </a:lnTo>
                <a:lnTo>
                  <a:pt x="1409" y="36"/>
                </a:lnTo>
                <a:lnTo>
                  <a:pt x="1436" y="43"/>
                </a:lnTo>
                <a:lnTo>
                  <a:pt x="1462" y="51"/>
                </a:lnTo>
                <a:lnTo>
                  <a:pt x="1488" y="60"/>
                </a:lnTo>
                <a:lnTo>
                  <a:pt x="1515" y="69"/>
                </a:lnTo>
                <a:lnTo>
                  <a:pt x="1540" y="79"/>
                </a:lnTo>
                <a:lnTo>
                  <a:pt x="1566" y="90"/>
                </a:lnTo>
                <a:lnTo>
                  <a:pt x="1591" y="101"/>
                </a:lnTo>
                <a:lnTo>
                  <a:pt x="1615" y="112"/>
                </a:lnTo>
                <a:lnTo>
                  <a:pt x="1641" y="124"/>
                </a:lnTo>
                <a:lnTo>
                  <a:pt x="1664" y="137"/>
                </a:lnTo>
                <a:lnTo>
                  <a:pt x="1688" y="150"/>
                </a:lnTo>
                <a:lnTo>
                  <a:pt x="1711" y="164"/>
                </a:lnTo>
                <a:lnTo>
                  <a:pt x="1734" y="178"/>
                </a:lnTo>
                <a:lnTo>
                  <a:pt x="1757" y="193"/>
                </a:lnTo>
                <a:lnTo>
                  <a:pt x="1779" y="209"/>
                </a:lnTo>
                <a:lnTo>
                  <a:pt x="1801" y="224"/>
                </a:lnTo>
                <a:lnTo>
                  <a:pt x="1822" y="241"/>
                </a:lnTo>
                <a:lnTo>
                  <a:pt x="1844" y="258"/>
                </a:lnTo>
                <a:lnTo>
                  <a:pt x="1864" y="276"/>
                </a:lnTo>
                <a:lnTo>
                  <a:pt x="1885" y="294"/>
                </a:lnTo>
                <a:lnTo>
                  <a:pt x="1905" y="312"/>
                </a:lnTo>
                <a:lnTo>
                  <a:pt x="1924" y="331"/>
                </a:lnTo>
                <a:lnTo>
                  <a:pt x="1943" y="350"/>
                </a:lnTo>
                <a:lnTo>
                  <a:pt x="1961" y="370"/>
                </a:lnTo>
                <a:lnTo>
                  <a:pt x="1979" y="391"/>
                </a:lnTo>
                <a:lnTo>
                  <a:pt x="1997" y="412"/>
                </a:lnTo>
                <a:lnTo>
                  <a:pt x="2014" y="433"/>
                </a:lnTo>
                <a:lnTo>
                  <a:pt x="2031" y="453"/>
                </a:lnTo>
                <a:lnTo>
                  <a:pt x="2046" y="476"/>
                </a:lnTo>
                <a:lnTo>
                  <a:pt x="2062" y="498"/>
                </a:lnTo>
                <a:lnTo>
                  <a:pt x="2077" y="521"/>
                </a:lnTo>
                <a:lnTo>
                  <a:pt x="2091" y="544"/>
                </a:lnTo>
                <a:lnTo>
                  <a:pt x="2105" y="567"/>
                </a:lnTo>
                <a:lnTo>
                  <a:pt x="2119" y="591"/>
                </a:lnTo>
                <a:lnTo>
                  <a:pt x="2131" y="615"/>
                </a:lnTo>
                <a:lnTo>
                  <a:pt x="2143" y="640"/>
                </a:lnTo>
                <a:lnTo>
                  <a:pt x="2155" y="664"/>
                </a:lnTo>
                <a:lnTo>
                  <a:pt x="2166" y="689"/>
                </a:lnTo>
                <a:lnTo>
                  <a:pt x="2176" y="715"/>
                </a:lnTo>
                <a:lnTo>
                  <a:pt x="2186" y="741"/>
                </a:lnTo>
                <a:lnTo>
                  <a:pt x="2195" y="767"/>
                </a:lnTo>
                <a:lnTo>
                  <a:pt x="2204" y="793"/>
                </a:lnTo>
                <a:lnTo>
                  <a:pt x="2211" y="819"/>
                </a:lnTo>
                <a:lnTo>
                  <a:pt x="2219" y="847"/>
                </a:lnTo>
                <a:lnTo>
                  <a:pt x="2226" y="873"/>
                </a:lnTo>
                <a:lnTo>
                  <a:pt x="2231" y="901"/>
                </a:lnTo>
                <a:lnTo>
                  <a:pt x="2237" y="929"/>
                </a:lnTo>
                <a:lnTo>
                  <a:pt x="2241" y="957"/>
                </a:lnTo>
                <a:lnTo>
                  <a:pt x="2246" y="985"/>
                </a:lnTo>
                <a:lnTo>
                  <a:pt x="2249" y="1013"/>
                </a:lnTo>
                <a:lnTo>
                  <a:pt x="2251" y="1042"/>
                </a:lnTo>
                <a:lnTo>
                  <a:pt x="2253" y="1071"/>
                </a:lnTo>
                <a:lnTo>
                  <a:pt x="2254" y="1099"/>
                </a:lnTo>
                <a:lnTo>
                  <a:pt x="2254" y="1128"/>
                </a:lnTo>
                <a:close/>
              </a:path>
            </a:pathLst>
          </a:custGeom>
          <a:solidFill>
            <a:schemeClr val="accent2"/>
          </a:solidFill>
          <a:ln w="127000">
            <a:solidFill>
              <a:schemeClr val="accent2"/>
            </a:solidFill>
          </a:ln>
        </p:spPr>
        <p:txBody>
          <a:bodyPr vert="horz" wrap="square" lIns="91440" tIns="45720" rIns="91440" bIns="45720" numCol="1" anchor="t" anchorCtr="0" compatLnSpc="1">
            <a:prstTxWarp prst="textNoShape">
              <a:avLst/>
            </a:prstTxWarp>
          </a:bodyPr>
          <a:lstStyle/>
          <a:p>
            <a:endParaRPr lang="ru-RU"/>
          </a:p>
        </p:txBody>
      </p:sp>
      <p:sp>
        <p:nvSpPr>
          <p:cNvPr id="33" name="Freeform 9"/>
          <p:cNvSpPr>
            <a:spLocks/>
          </p:cNvSpPr>
          <p:nvPr/>
        </p:nvSpPr>
        <p:spPr bwMode="auto">
          <a:xfrm>
            <a:off x="6865258" y="2151467"/>
            <a:ext cx="4557486" cy="4505498"/>
          </a:xfrm>
          <a:custGeom>
            <a:avLst/>
            <a:gdLst>
              <a:gd name="T0" fmla="*/ 10455 w 10520"/>
              <a:gd name="T1" fmla="*/ 6087 h 10401"/>
              <a:gd name="T2" fmla="*/ 10036 w 10520"/>
              <a:gd name="T3" fmla="*/ 7466 h 10401"/>
              <a:gd name="T4" fmla="*/ 9277 w 10520"/>
              <a:gd name="T5" fmla="*/ 8655 h 10401"/>
              <a:gd name="T6" fmla="*/ 8234 w 10520"/>
              <a:gd name="T7" fmla="*/ 9598 h 10401"/>
              <a:gd name="T8" fmla="*/ 7766 w 10520"/>
              <a:gd name="T9" fmla="*/ 9886 h 10401"/>
              <a:gd name="T10" fmla="*/ 7267 w 10520"/>
              <a:gd name="T11" fmla="*/ 10124 h 10401"/>
              <a:gd name="T12" fmla="*/ 6740 w 10520"/>
              <a:gd name="T13" fmla="*/ 10310 h 10401"/>
              <a:gd name="T14" fmla="*/ 6352 w 10520"/>
              <a:gd name="T15" fmla="*/ 10191 h 10401"/>
              <a:gd name="T16" fmla="*/ 7374 w 10520"/>
              <a:gd name="T17" fmla="*/ 9798 h 10401"/>
              <a:gd name="T18" fmla="*/ 8485 w 10520"/>
              <a:gd name="T19" fmla="*/ 9087 h 10401"/>
              <a:gd name="T20" fmla="*/ 9369 w 10520"/>
              <a:gd name="T21" fmla="*/ 8115 h 10401"/>
              <a:gd name="T22" fmla="*/ 9913 w 10520"/>
              <a:gd name="T23" fmla="*/ 7106 h 10401"/>
              <a:gd name="T24" fmla="*/ 10080 w 10520"/>
              <a:gd name="T25" fmla="*/ 6610 h 10401"/>
              <a:gd name="T26" fmla="*/ 10200 w 10520"/>
              <a:gd name="T27" fmla="*/ 6066 h 10401"/>
              <a:gd name="T28" fmla="*/ 10261 w 10520"/>
              <a:gd name="T29" fmla="*/ 5466 h 10401"/>
              <a:gd name="T30" fmla="*/ 10258 w 10520"/>
              <a:gd name="T31" fmla="*/ 5004 h 10401"/>
              <a:gd name="T32" fmla="*/ 10075 w 10520"/>
              <a:gd name="T33" fmla="*/ 3892 h 10401"/>
              <a:gd name="T34" fmla="*/ 9659 w 10520"/>
              <a:gd name="T35" fmla="*/ 2877 h 10401"/>
              <a:gd name="T36" fmla="*/ 9042 w 10520"/>
              <a:gd name="T37" fmla="*/ 1987 h 10401"/>
              <a:gd name="T38" fmla="*/ 8252 w 10520"/>
              <a:gd name="T39" fmla="*/ 1251 h 10401"/>
              <a:gd name="T40" fmla="*/ 7317 w 10520"/>
              <a:gd name="T41" fmla="*/ 699 h 10401"/>
              <a:gd name="T42" fmla="*/ 6267 w 10520"/>
              <a:gd name="T43" fmla="*/ 357 h 10401"/>
              <a:gd name="T44" fmla="*/ 5260 w 10520"/>
              <a:gd name="T45" fmla="*/ 256 h 10401"/>
              <a:gd name="T46" fmla="*/ 4498 w 10520"/>
              <a:gd name="T47" fmla="*/ 313 h 10401"/>
              <a:gd name="T48" fmla="*/ 3427 w 10520"/>
              <a:gd name="T49" fmla="*/ 603 h 10401"/>
              <a:gd name="T50" fmla="*/ 2464 w 10520"/>
              <a:gd name="T51" fmla="*/ 1111 h 10401"/>
              <a:gd name="T52" fmla="*/ 1639 w 10520"/>
              <a:gd name="T53" fmla="*/ 1810 h 10401"/>
              <a:gd name="T54" fmla="*/ 981 w 10520"/>
              <a:gd name="T55" fmla="*/ 2667 h 10401"/>
              <a:gd name="T56" fmla="*/ 519 w 10520"/>
              <a:gd name="T57" fmla="*/ 3657 h 10401"/>
              <a:gd name="T58" fmla="*/ 281 w 10520"/>
              <a:gd name="T59" fmla="*/ 4751 h 10401"/>
              <a:gd name="T60" fmla="*/ 266 w 10520"/>
              <a:gd name="T61" fmla="*/ 5580 h 10401"/>
              <a:gd name="T62" fmla="*/ 543 w 10520"/>
              <a:gd name="T63" fmla="*/ 6936 h 10401"/>
              <a:gd name="T64" fmla="*/ 1163 w 10520"/>
              <a:gd name="T65" fmla="*/ 8134 h 10401"/>
              <a:gd name="T66" fmla="*/ 2069 w 10520"/>
              <a:gd name="T67" fmla="*/ 9115 h 10401"/>
              <a:gd name="T68" fmla="*/ 2719 w 10520"/>
              <a:gd name="T69" fmla="*/ 9572 h 10401"/>
              <a:gd name="T70" fmla="*/ 3184 w 10520"/>
              <a:gd name="T71" fmla="*/ 9816 h 10401"/>
              <a:gd name="T72" fmla="*/ 3676 w 10520"/>
              <a:gd name="T73" fmla="*/ 10011 h 10401"/>
              <a:gd name="T74" fmla="*/ 4134 w 10520"/>
              <a:gd name="T75" fmla="*/ 10140 h 10401"/>
              <a:gd name="T76" fmla="*/ 3478 w 10520"/>
              <a:gd name="T77" fmla="*/ 10211 h 10401"/>
              <a:gd name="T78" fmla="*/ 2240 w 10520"/>
              <a:gd name="T79" fmla="*/ 9568 h 10401"/>
              <a:gd name="T80" fmla="*/ 1223 w 10520"/>
              <a:gd name="T81" fmla="*/ 8631 h 10401"/>
              <a:gd name="T82" fmla="*/ 480 w 10520"/>
              <a:gd name="T83" fmla="*/ 7457 h 10401"/>
              <a:gd name="T84" fmla="*/ 247 w 10520"/>
              <a:gd name="T85" fmla="*/ 6857 h 10401"/>
              <a:gd name="T86" fmla="*/ 106 w 10520"/>
              <a:gd name="T87" fmla="*/ 6314 h 10401"/>
              <a:gd name="T88" fmla="*/ 18 w 10520"/>
              <a:gd name="T89" fmla="*/ 5690 h 10401"/>
              <a:gd name="T90" fmla="*/ 0 w 10520"/>
              <a:gd name="T91" fmla="*/ 5261 h 10401"/>
              <a:gd name="T92" fmla="*/ 107 w 10520"/>
              <a:gd name="T93" fmla="*/ 4202 h 10401"/>
              <a:gd name="T94" fmla="*/ 465 w 10520"/>
              <a:gd name="T95" fmla="*/ 3098 h 10401"/>
              <a:gd name="T96" fmla="*/ 1047 w 10520"/>
              <a:gd name="T97" fmla="*/ 2115 h 10401"/>
              <a:gd name="T98" fmla="*/ 1819 w 10520"/>
              <a:gd name="T99" fmla="*/ 1284 h 10401"/>
              <a:gd name="T100" fmla="*/ 2755 w 10520"/>
              <a:gd name="T101" fmla="*/ 636 h 10401"/>
              <a:gd name="T102" fmla="*/ 3822 w 10520"/>
              <a:gd name="T103" fmla="*/ 201 h 10401"/>
              <a:gd name="T104" fmla="*/ 4990 w 10520"/>
              <a:gd name="T105" fmla="*/ 7 h 10401"/>
              <a:gd name="T106" fmla="*/ 5664 w 10520"/>
              <a:gd name="T107" fmla="*/ 15 h 10401"/>
              <a:gd name="T108" fmla="*/ 6823 w 10520"/>
              <a:gd name="T109" fmla="*/ 237 h 10401"/>
              <a:gd name="T110" fmla="*/ 7876 w 10520"/>
              <a:gd name="T111" fmla="*/ 698 h 10401"/>
              <a:gd name="T112" fmla="*/ 8795 w 10520"/>
              <a:gd name="T113" fmla="*/ 1368 h 10401"/>
              <a:gd name="T114" fmla="*/ 9548 w 10520"/>
              <a:gd name="T115" fmla="*/ 2218 h 10401"/>
              <a:gd name="T116" fmla="*/ 10106 w 10520"/>
              <a:gd name="T117" fmla="*/ 3215 h 10401"/>
              <a:gd name="T118" fmla="*/ 10437 w 10520"/>
              <a:gd name="T119" fmla="*/ 4331 h 10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20" h="10401">
                <a:moveTo>
                  <a:pt x="10520" y="5261"/>
                </a:moveTo>
                <a:lnTo>
                  <a:pt x="10520" y="5261"/>
                </a:lnTo>
                <a:lnTo>
                  <a:pt x="10520" y="5261"/>
                </a:lnTo>
                <a:lnTo>
                  <a:pt x="10520" y="5261"/>
                </a:lnTo>
                <a:lnTo>
                  <a:pt x="10517" y="5430"/>
                </a:lnTo>
                <a:lnTo>
                  <a:pt x="10509" y="5596"/>
                </a:lnTo>
                <a:lnTo>
                  <a:pt x="10496" y="5761"/>
                </a:lnTo>
                <a:lnTo>
                  <a:pt x="10478" y="5925"/>
                </a:lnTo>
                <a:lnTo>
                  <a:pt x="10455" y="6087"/>
                </a:lnTo>
                <a:lnTo>
                  <a:pt x="10427" y="6248"/>
                </a:lnTo>
                <a:lnTo>
                  <a:pt x="10394" y="6406"/>
                </a:lnTo>
                <a:lnTo>
                  <a:pt x="10357" y="6564"/>
                </a:lnTo>
                <a:lnTo>
                  <a:pt x="10314" y="6719"/>
                </a:lnTo>
                <a:lnTo>
                  <a:pt x="10268" y="6873"/>
                </a:lnTo>
                <a:lnTo>
                  <a:pt x="10216" y="7024"/>
                </a:lnTo>
                <a:lnTo>
                  <a:pt x="10161" y="7173"/>
                </a:lnTo>
                <a:lnTo>
                  <a:pt x="10100" y="7320"/>
                </a:lnTo>
                <a:lnTo>
                  <a:pt x="10036" y="7466"/>
                </a:lnTo>
                <a:lnTo>
                  <a:pt x="9967" y="7608"/>
                </a:lnTo>
                <a:lnTo>
                  <a:pt x="9894" y="7748"/>
                </a:lnTo>
                <a:lnTo>
                  <a:pt x="9818" y="7885"/>
                </a:lnTo>
                <a:lnTo>
                  <a:pt x="9736" y="8020"/>
                </a:lnTo>
                <a:lnTo>
                  <a:pt x="9653" y="8153"/>
                </a:lnTo>
                <a:lnTo>
                  <a:pt x="9563" y="8282"/>
                </a:lnTo>
                <a:lnTo>
                  <a:pt x="9472" y="8409"/>
                </a:lnTo>
                <a:lnTo>
                  <a:pt x="9376" y="8534"/>
                </a:lnTo>
                <a:lnTo>
                  <a:pt x="9277" y="8655"/>
                </a:lnTo>
                <a:lnTo>
                  <a:pt x="9173" y="8773"/>
                </a:lnTo>
                <a:lnTo>
                  <a:pt x="9068" y="8887"/>
                </a:lnTo>
                <a:lnTo>
                  <a:pt x="8957" y="8999"/>
                </a:lnTo>
                <a:lnTo>
                  <a:pt x="8845" y="9108"/>
                </a:lnTo>
                <a:lnTo>
                  <a:pt x="8729" y="9213"/>
                </a:lnTo>
                <a:lnTo>
                  <a:pt x="8610" y="9314"/>
                </a:lnTo>
                <a:lnTo>
                  <a:pt x="8488" y="9412"/>
                </a:lnTo>
                <a:lnTo>
                  <a:pt x="8362" y="9507"/>
                </a:lnTo>
                <a:lnTo>
                  <a:pt x="8234" y="9598"/>
                </a:lnTo>
                <a:lnTo>
                  <a:pt x="8185" y="9633"/>
                </a:lnTo>
                <a:lnTo>
                  <a:pt x="8133" y="9666"/>
                </a:lnTo>
                <a:lnTo>
                  <a:pt x="8082" y="9700"/>
                </a:lnTo>
                <a:lnTo>
                  <a:pt x="8031" y="9732"/>
                </a:lnTo>
                <a:lnTo>
                  <a:pt x="7978" y="9764"/>
                </a:lnTo>
                <a:lnTo>
                  <a:pt x="7926" y="9796"/>
                </a:lnTo>
                <a:lnTo>
                  <a:pt x="7873" y="9827"/>
                </a:lnTo>
                <a:lnTo>
                  <a:pt x="7819" y="9856"/>
                </a:lnTo>
                <a:lnTo>
                  <a:pt x="7766" y="9886"/>
                </a:lnTo>
                <a:lnTo>
                  <a:pt x="7712" y="9915"/>
                </a:lnTo>
                <a:lnTo>
                  <a:pt x="7657" y="9943"/>
                </a:lnTo>
                <a:lnTo>
                  <a:pt x="7603" y="9971"/>
                </a:lnTo>
                <a:lnTo>
                  <a:pt x="7548" y="9999"/>
                </a:lnTo>
                <a:lnTo>
                  <a:pt x="7492" y="10025"/>
                </a:lnTo>
                <a:lnTo>
                  <a:pt x="7435" y="10050"/>
                </a:lnTo>
                <a:lnTo>
                  <a:pt x="7380" y="10076"/>
                </a:lnTo>
                <a:lnTo>
                  <a:pt x="7323" y="10101"/>
                </a:lnTo>
                <a:lnTo>
                  <a:pt x="7267" y="10124"/>
                </a:lnTo>
                <a:lnTo>
                  <a:pt x="7209" y="10148"/>
                </a:lnTo>
                <a:lnTo>
                  <a:pt x="7151" y="10170"/>
                </a:lnTo>
                <a:lnTo>
                  <a:pt x="7094" y="10193"/>
                </a:lnTo>
                <a:lnTo>
                  <a:pt x="7035" y="10213"/>
                </a:lnTo>
                <a:lnTo>
                  <a:pt x="6977" y="10234"/>
                </a:lnTo>
                <a:lnTo>
                  <a:pt x="6919" y="10254"/>
                </a:lnTo>
                <a:lnTo>
                  <a:pt x="6859" y="10274"/>
                </a:lnTo>
                <a:lnTo>
                  <a:pt x="6800" y="10293"/>
                </a:lnTo>
                <a:lnTo>
                  <a:pt x="6740" y="10310"/>
                </a:lnTo>
                <a:lnTo>
                  <a:pt x="6679" y="10328"/>
                </a:lnTo>
                <a:lnTo>
                  <a:pt x="6619" y="10345"/>
                </a:lnTo>
                <a:lnTo>
                  <a:pt x="6558" y="10360"/>
                </a:lnTo>
                <a:lnTo>
                  <a:pt x="6498" y="10375"/>
                </a:lnTo>
                <a:lnTo>
                  <a:pt x="6437" y="10390"/>
                </a:lnTo>
                <a:lnTo>
                  <a:pt x="6436" y="10390"/>
                </a:lnTo>
                <a:lnTo>
                  <a:pt x="6391" y="10401"/>
                </a:lnTo>
                <a:lnTo>
                  <a:pt x="6382" y="10353"/>
                </a:lnTo>
                <a:lnTo>
                  <a:pt x="6352" y="10191"/>
                </a:lnTo>
                <a:lnTo>
                  <a:pt x="6344" y="10148"/>
                </a:lnTo>
                <a:lnTo>
                  <a:pt x="6386" y="10140"/>
                </a:lnTo>
                <a:lnTo>
                  <a:pt x="6533" y="10103"/>
                </a:lnTo>
                <a:lnTo>
                  <a:pt x="6678" y="10062"/>
                </a:lnTo>
                <a:lnTo>
                  <a:pt x="6820" y="10018"/>
                </a:lnTo>
                <a:lnTo>
                  <a:pt x="6962" y="9969"/>
                </a:lnTo>
                <a:lnTo>
                  <a:pt x="7101" y="9916"/>
                </a:lnTo>
                <a:lnTo>
                  <a:pt x="7238" y="9860"/>
                </a:lnTo>
                <a:lnTo>
                  <a:pt x="7374" y="9798"/>
                </a:lnTo>
                <a:lnTo>
                  <a:pt x="7507" y="9734"/>
                </a:lnTo>
                <a:lnTo>
                  <a:pt x="7637" y="9666"/>
                </a:lnTo>
                <a:lnTo>
                  <a:pt x="7766" y="9593"/>
                </a:lnTo>
                <a:lnTo>
                  <a:pt x="7892" y="9518"/>
                </a:lnTo>
                <a:lnTo>
                  <a:pt x="8016" y="9439"/>
                </a:lnTo>
                <a:lnTo>
                  <a:pt x="8137" y="9355"/>
                </a:lnTo>
                <a:lnTo>
                  <a:pt x="8255" y="9269"/>
                </a:lnTo>
                <a:lnTo>
                  <a:pt x="8371" y="9180"/>
                </a:lnTo>
                <a:lnTo>
                  <a:pt x="8485" y="9087"/>
                </a:lnTo>
                <a:lnTo>
                  <a:pt x="8595" y="8990"/>
                </a:lnTo>
                <a:lnTo>
                  <a:pt x="8703" y="8891"/>
                </a:lnTo>
                <a:lnTo>
                  <a:pt x="8807" y="8789"/>
                </a:lnTo>
                <a:lnTo>
                  <a:pt x="8909" y="8684"/>
                </a:lnTo>
                <a:lnTo>
                  <a:pt x="9008" y="8576"/>
                </a:lnTo>
                <a:lnTo>
                  <a:pt x="9103" y="8464"/>
                </a:lnTo>
                <a:lnTo>
                  <a:pt x="9195" y="8351"/>
                </a:lnTo>
                <a:lnTo>
                  <a:pt x="9285" y="8234"/>
                </a:lnTo>
                <a:lnTo>
                  <a:pt x="9369" y="8115"/>
                </a:lnTo>
                <a:lnTo>
                  <a:pt x="9452" y="7994"/>
                </a:lnTo>
                <a:lnTo>
                  <a:pt x="9530" y="7869"/>
                </a:lnTo>
                <a:lnTo>
                  <a:pt x="9605" y="7742"/>
                </a:lnTo>
                <a:lnTo>
                  <a:pt x="9677" y="7613"/>
                </a:lnTo>
                <a:lnTo>
                  <a:pt x="9744" y="7482"/>
                </a:lnTo>
                <a:lnTo>
                  <a:pt x="9808" y="7349"/>
                </a:lnTo>
                <a:lnTo>
                  <a:pt x="9869" y="7213"/>
                </a:lnTo>
                <a:lnTo>
                  <a:pt x="9891" y="7159"/>
                </a:lnTo>
                <a:lnTo>
                  <a:pt x="9913" y="7106"/>
                </a:lnTo>
                <a:lnTo>
                  <a:pt x="9934" y="7052"/>
                </a:lnTo>
                <a:lnTo>
                  <a:pt x="9954" y="6998"/>
                </a:lnTo>
                <a:lnTo>
                  <a:pt x="9973" y="6943"/>
                </a:lnTo>
                <a:lnTo>
                  <a:pt x="9993" y="6889"/>
                </a:lnTo>
                <a:lnTo>
                  <a:pt x="10012" y="6834"/>
                </a:lnTo>
                <a:lnTo>
                  <a:pt x="10030" y="6779"/>
                </a:lnTo>
                <a:lnTo>
                  <a:pt x="10047" y="6723"/>
                </a:lnTo>
                <a:lnTo>
                  <a:pt x="10064" y="6666"/>
                </a:lnTo>
                <a:lnTo>
                  <a:pt x="10080" y="6610"/>
                </a:lnTo>
                <a:lnTo>
                  <a:pt x="10096" y="6554"/>
                </a:lnTo>
                <a:lnTo>
                  <a:pt x="10110" y="6498"/>
                </a:lnTo>
                <a:lnTo>
                  <a:pt x="10124" y="6440"/>
                </a:lnTo>
                <a:lnTo>
                  <a:pt x="10138" y="6383"/>
                </a:lnTo>
                <a:lnTo>
                  <a:pt x="10151" y="6326"/>
                </a:lnTo>
                <a:lnTo>
                  <a:pt x="10164" y="6261"/>
                </a:lnTo>
                <a:lnTo>
                  <a:pt x="10177" y="6197"/>
                </a:lnTo>
                <a:lnTo>
                  <a:pt x="10189" y="6131"/>
                </a:lnTo>
                <a:lnTo>
                  <a:pt x="10200" y="6066"/>
                </a:lnTo>
                <a:lnTo>
                  <a:pt x="10210" y="6001"/>
                </a:lnTo>
                <a:lnTo>
                  <a:pt x="10219" y="5935"/>
                </a:lnTo>
                <a:lnTo>
                  <a:pt x="10228" y="5868"/>
                </a:lnTo>
                <a:lnTo>
                  <a:pt x="10236" y="5801"/>
                </a:lnTo>
                <a:lnTo>
                  <a:pt x="10242" y="5735"/>
                </a:lnTo>
                <a:lnTo>
                  <a:pt x="10248" y="5668"/>
                </a:lnTo>
                <a:lnTo>
                  <a:pt x="10253" y="5601"/>
                </a:lnTo>
                <a:lnTo>
                  <a:pt x="10258" y="5533"/>
                </a:lnTo>
                <a:lnTo>
                  <a:pt x="10261" y="5466"/>
                </a:lnTo>
                <a:lnTo>
                  <a:pt x="10263" y="5398"/>
                </a:lnTo>
                <a:lnTo>
                  <a:pt x="10264" y="5329"/>
                </a:lnTo>
                <a:lnTo>
                  <a:pt x="10264" y="5261"/>
                </a:lnTo>
                <a:lnTo>
                  <a:pt x="10264" y="5261"/>
                </a:lnTo>
                <a:lnTo>
                  <a:pt x="10264" y="5261"/>
                </a:lnTo>
                <a:lnTo>
                  <a:pt x="10264" y="5261"/>
                </a:lnTo>
                <a:lnTo>
                  <a:pt x="10264" y="5261"/>
                </a:lnTo>
                <a:lnTo>
                  <a:pt x="10263" y="5132"/>
                </a:lnTo>
                <a:lnTo>
                  <a:pt x="10258" y="5004"/>
                </a:lnTo>
                <a:lnTo>
                  <a:pt x="10250" y="4876"/>
                </a:lnTo>
                <a:lnTo>
                  <a:pt x="10239" y="4751"/>
                </a:lnTo>
                <a:lnTo>
                  <a:pt x="10225" y="4625"/>
                </a:lnTo>
                <a:lnTo>
                  <a:pt x="10207" y="4500"/>
                </a:lnTo>
                <a:lnTo>
                  <a:pt x="10186" y="4376"/>
                </a:lnTo>
                <a:lnTo>
                  <a:pt x="10163" y="4254"/>
                </a:lnTo>
                <a:lnTo>
                  <a:pt x="10136" y="4132"/>
                </a:lnTo>
                <a:lnTo>
                  <a:pt x="10107" y="4012"/>
                </a:lnTo>
                <a:lnTo>
                  <a:pt x="10075" y="3892"/>
                </a:lnTo>
                <a:lnTo>
                  <a:pt x="10040" y="3774"/>
                </a:lnTo>
                <a:lnTo>
                  <a:pt x="10001" y="3657"/>
                </a:lnTo>
                <a:lnTo>
                  <a:pt x="9960" y="3542"/>
                </a:lnTo>
                <a:lnTo>
                  <a:pt x="9917" y="3428"/>
                </a:lnTo>
                <a:lnTo>
                  <a:pt x="9871" y="3314"/>
                </a:lnTo>
                <a:lnTo>
                  <a:pt x="9821" y="3203"/>
                </a:lnTo>
                <a:lnTo>
                  <a:pt x="9771" y="3093"/>
                </a:lnTo>
                <a:lnTo>
                  <a:pt x="9717" y="2985"/>
                </a:lnTo>
                <a:lnTo>
                  <a:pt x="9659" y="2877"/>
                </a:lnTo>
                <a:lnTo>
                  <a:pt x="9601" y="2772"/>
                </a:lnTo>
                <a:lnTo>
                  <a:pt x="9539" y="2667"/>
                </a:lnTo>
                <a:lnTo>
                  <a:pt x="9475" y="2565"/>
                </a:lnTo>
                <a:lnTo>
                  <a:pt x="9409" y="2465"/>
                </a:lnTo>
                <a:lnTo>
                  <a:pt x="9340" y="2365"/>
                </a:lnTo>
                <a:lnTo>
                  <a:pt x="9269" y="2268"/>
                </a:lnTo>
                <a:lnTo>
                  <a:pt x="9195" y="2173"/>
                </a:lnTo>
                <a:lnTo>
                  <a:pt x="9120" y="2079"/>
                </a:lnTo>
                <a:lnTo>
                  <a:pt x="9042" y="1987"/>
                </a:lnTo>
                <a:lnTo>
                  <a:pt x="8963" y="1897"/>
                </a:lnTo>
                <a:lnTo>
                  <a:pt x="8881" y="1810"/>
                </a:lnTo>
                <a:lnTo>
                  <a:pt x="8798" y="1724"/>
                </a:lnTo>
                <a:lnTo>
                  <a:pt x="8712" y="1639"/>
                </a:lnTo>
                <a:lnTo>
                  <a:pt x="8623" y="1557"/>
                </a:lnTo>
                <a:lnTo>
                  <a:pt x="8533" y="1478"/>
                </a:lnTo>
                <a:lnTo>
                  <a:pt x="8442" y="1400"/>
                </a:lnTo>
                <a:lnTo>
                  <a:pt x="8348" y="1325"/>
                </a:lnTo>
                <a:lnTo>
                  <a:pt x="8252" y="1251"/>
                </a:lnTo>
                <a:lnTo>
                  <a:pt x="8155" y="1181"/>
                </a:lnTo>
                <a:lnTo>
                  <a:pt x="8056" y="1111"/>
                </a:lnTo>
                <a:lnTo>
                  <a:pt x="7956" y="1045"/>
                </a:lnTo>
                <a:lnTo>
                  <a:pt x="7853" y="981"/>
                </a:lnTo>
                <a:lnTo>
                  <a:pt x="7749" y="919"/>
                </a:lnTo>
                <a:lnTo>
                  <a:pt x="7644" y="861"/>
                </a:lnTo>
                <a:lnTo>
                  <a:pt x="7537" y="804"/>
                </a:lnTo>
                <a:lnTo>
                  <a:pt x="7428" y="750"/>
                </a:lnTo>
                <a:lnTo>
                  <a:pt x="7317" y="699"/>
                </a:lnTo>
                <a:lnTo>
                  <a:pt x="7206" y="649"/>
                </a:lnTo>
                <a:lnTo>
                  <a:pt x="7093" y="603"/>
                </a:lnTo>
                <a:lnTo>
                  <a:pt x="6979" y="560"/>
                </a:lnTo>
                <a:lnTo>
                  <a:pt x="6863" y="519"/>
                </a:lnTo>
                <a:lnTo>
                  <a:pt x="6747" y="481"/>
                </a:lnTo>
                <a:lnTo>
                  <a:pt x="6629" y="445"/>
                </a:lnTo>
                <a:lnTo>
                  <a:pt x="6510" y="413"/>
                </a:lnTo>
                <a:lnTo>
                  <a:pt x="6388" y="384"/>
                </a:lnTo>
                <a:lnTo>
                  <a:pt x="6267" y="357"/>
                </a:lnTo>
                <a:lnTo>
                  <a:pt x="6145" y="334"/>
                </a:lnTo>
                <a:lnTo>
                  <a:pt x="6022" y="313"/>
                </a:lnTo>
                <a:lnTo>
                  <a:pt x="5897" y="295"/>
                </a:lnTo>
                <a:lnTo>
                  <a:pt x="5771" y="281"/>
                </a:lnTo>
                <a:lnTo>
                  <a:pt x="5645" y="270"/>
                </a:lnTo>
                <a:lnTo>
                  <a:pt x="5517" y="262"/>
                </a:lnTo>
                <a:lnTo>
                  <a:pt x="5389" y="257"/>
                </a:lnTo>
                <a:lnTo>
                  <a:pt x="5260" y="256"/>
                </a:lnTo>
                <a:lnTo>
                  <a:pt x="5260" y="256"/>
                </a:lnTo>
                <a:lnTo>
                  <a:pt x="5260" y="256"/>
                </a:lnTo>
                <a:lnTo>
                  <a:pt x="5260" y="256"/>
                </a:lnTo>
                <a:lnTo>
                  <a:pt x="5260" y="256"/>
                </a:lnTo>
                <a:lnTo>
                  <a:pt x="5131" y="257"/>
                </a:lnTo>
                <a:lnTo>
                  <a:pt x="5003" y="262"/>
                </a:lnTo>
                <a:lnTo>
                  <a:pt x="4875" y="270"/>
                </a:lnTo>
                <a:lnTo>
                  <a:pt x="4749" y="281"/>
                </a:lnTo>
                <a:lnTo>
                  <a:pt x="4623" y="295"/>
                </a:lnTo>
                <a:lnTo>
                  <a:pt x="4498" y="313"/>
                </a:lnTo>
                <a:lnTo>
                  <a:pt x="4375" y="334"/>
                </a:lnTo>
                <a:lnTo>
                  <a:pt x="4253" y="357"/>
                </a:lnTo>
                <a:lnTo>
                  <a:pt x="4132" y="384"/>
                </a:lnTo>
                <a:lnTo>
                  <a:pt x="4010" y="413"/>
                </a:lnTo>
                <a:lnTo>
                  <a:pt x="3891" y="445"/>
                </a:lnTo>
                <a:lnTo>
                  <a:pt x="3773" y="481"/>
                </a:lnTo>
                <a:lnTo>
                  <a:pt x="3657" y="519"/>
                </a:lnTo>
                <a:lnTo>
                  <a:pt x="3541" y="560"/>
                </a:lnTo>
                <a:lnTo>
                  <a:pt x="3427" y="603"/>
                </a:lnTo>
                <a:lnTo>
                  <a:pt x="3314" y="649"/>
                </a:lnTo>
                <a:lnTo>
                  <a:pt x="3203" y="699"/>
                </a:lnTo>
                <a:lnTo>
                  <a:pt x="3092" y="750"/>
                </a:lnTo>
                <a:lnTo>
                  <a:pt x="2983" y="804"/>
                </a:lnTo>
                <a:lnTo>
                  <a:pt x="2876" y="861"/>
                </a:lnTo>
                <a:lnTo>
                  <a:pt x="2771" y="919"/>
                </a:lnTo>
                <a:lnTo>
                  <a:pt x="2667" y="981"/>
                </a:lnTo>
                <a:lnTo>
                  <a:pt x="2564" y="1045"/>
                </a:lnTo>
                <a:lnTo>
                  <a:pt x="2464" y="1111"/>
                </a:lnTo>
                <a:lnTo>
                  <a:pt x="2365" y="1181"/>
                </a:lnTo>
                <a:lnTo>
                  <a:pt x="2268" y="1251"/>
                </a:lnTo>
                <a:lnTo>
                  <a:pt x="2172" y="1325"/>
                </a:lnTo>
                <a:lnTo>
                  <a:pt x="2078" y="1400"/>
                </a:lnTo>
                <a:lnTo>
                  <a:pt x="1987" y="1478"/>
                </a:lnTo>
                <a:lnTo>
                  <a:pt x="1897" y="1557"/>
                </a:lnTo>
                <a:lnTo>
                  <a:pt x="1808" y="1639"/>
                </a:lnTo>
                <a:lnTo>
                  <a:pt x="1722" y="1723"/>
                </a:lnTo>
                <a:lnTo>
                  <a:pt x="1639" y="1810"/>
                </a:lnTo>
                <a:lnTo>
                  <a:pt x="1557" y="1897"/>
                </a:lnTo>
                <a:lnTo>
                  <a:pt x="1478" y="1987"/>
                </a:lnTo>
                <a:lnTo>
                  <a:pt x="1400" y="2079"/>
                </a:lnTo>
                <a:lnTo>
                  <a:pt x="1325" y="2173"/>
                </a:lnTo>
                <a:lnTo>
                  <a:pt x="1251" y="2268"/>
                </a:lnTo>
                <a:lnTo>
                  <a:pt x="1180" y="2365"/>
                </a:lnTo>
                <a:lnTo>
                  <a:pt x="1111" y="2465"/>
                </a:lnTo>
                <a:lnTo>
                  <a:pt x="1045" y="2565"/>
                </a:lnTo>
                <a:lnTo>
                  <a:pt x="981" y="2667"/>
                </a:lnTo>
                <a:lnTo>
                  <a:pt x="919" y="2772"/>
                </a:lnTo>
                <a:lnTo>
                  <a:pt x="861" y="2877"/>
                </a:lnTo>
                <a:lnTo>
                  <a:pt x="803" y="2985"/>
                </a:lnTo>
                <a:lnTo>
                  <a:pt x="749" y="3093"/>
                </a:lnTo>
                <a:lnTo>
                  <a:pt x="699" y="3203"/>
                </a:lnTo>
                <a:lnTo>
                  <a:pt x="649" y="3314"/>
                </a:lnTo>
                <a:lnTo>
                  <a:pt x="603" y="3428"/>
                </a:lnTo>
                <a:lnTo>
                  <a:pt x="560" y="3542"/>
                </a:lnTo>
                <a:lnTo>
                  <a:pt x="519" y="3657"/>
                </a:lnTo>
                <a:lnTo>
                  <a:pt x="480" y="3774"/>
                </a:lnTo>
                <a:lnTo>
                  <a:pt x="445" y="3892"/>
                </a:lnTo>
                <a:lnTo>
                  <a:pt x="413" y="4012"/>
                </a:lnTo>
                <a:lnTo>
                  <a:pt x="384" y="4132"/>
                </a:lnTo>
                <a:lnTo>
                  <a:pt x="357" y="4254"/>
                </a:lnTo>
                <a:lnTo>
                  <a:pt x="334" y="4376"/>
                </a:lnTo>
                <a:lnTo>
                  <a:pt x="313" y="4500"/>
                </a:lnTo>
                <a:lnTo>
                  <a:pt x="295" y="4625"/>
                </a:lnTo>
                <a:lnTo>
                  <a:pt x="281" y="4751"/>
                </a:lnTo>
                <a:lnTo>
                  <a:pt x="270" y="4876"/>
                </a:lnTo>
                <a:lnTo>
                  <a:pt x="262" y="5004"/>
                </a:lnTo>
                <a:lnTo>
                  <a:pt x="257" y="5132"/>
                </a:lnTo>
                <a:lnTo>
                  <a:pt x="256" y="5261"/>
                </a:lnTo>
                <a:lnTo>
                  <a:pt x="256" y="5261"/>
                </a:lnTo>
                <a:lnTo>
                  <a:pt x="256" y="5261"/>
                </a:lnTo>
                <a:lnTo>
                  <a:pt x="256" y="5261"/>
                </a:lnTo>
                <a:lnTo>
                  <a:pt x="258" y="5421"/>
                </a:lnTo>
                <a:lnTo>
                  <a:pt x="266" y="5580"/>
                </a:lnTo>
                <a:lnTo>
                  <a:pt x="278" y="5736"/>
                </a:lnTo>
                <a:lnTo>
                  <a:pt x="295" y="5892"/>
                </a:lnTo>
                <a:lnTo>
                  <a:pt x="316" y="6046"/>
                </a:lnTo>
                <a:lnTo>
                  <a:pt x="344" y="6199"/>
                </a:lnTo>
                <a:lnTo>
                  <a:pt x="375" y="6350"/>
                </a:lnTo>
                <a:lnTo>
                  <a:pt x="410" y="6499"/>
                </a:lnTo>
                <a:lnTo>
                  <a:pt x="451" y="6647"/>
                </a:lnTo>
                <a:lnTo>
                  <a:pt x="495" y="6793"/>
                </a:lnTo>
                <a:lnTo>
                  <a:pt x="543" y="6936"/>
                </a:lnTo>
                <a:lnTo>
                  <a:pt x="596" y="7079"/>
                </a:lnTo>
                <a:lnTo>
                  <a:pt x="654" y="7219"/>
                </a:lnTo>
                <a:lnTo>
                  <a:pt x="715" y="7356"/>
                </a:lnTo>
                <a:lnTo>
                  <a:pt x="780" y="7492"/>
                </a:lnTo>
                <a:lnTo>
                  <a:pt x="849" y="7624"/>
                </a:lnTo>
                <a:lnTo>
                  <a:pt x="922" y="7755"/>
                </a:lnTo>
                <a:lnTo>
                  <a:pt x="998" y="7884"/>
                </a:lnTo>
                <a:lnTo>
                  <a:pt x="1079" y="8010"/>
                </a:lnTo>
                <a:lnTo>
                  <a:pt x="1163" y="8134"/>
                </a:lnTo>
                <a:lnTo>
                  <a:pt x="1251" y="8254"/>
                </a:lnTo>
                <a:lnTo>
                  <a:pt x="1341" y="8372"/>
                </a:lnTo>
                <a:lnTo>
                  <a:pt x="1436" y="8487"/>
                </a:lnTo>
                <a:lnTo>
                  <a:pt x="1534" y="8600"/>
                </a:lnTo>
                <a:lnTo>
                  <a:pt x="1634" y="8709"/>
                </a:lnTo>
                <a:lnTo>
                  <a:pt x="1739" y="8815"/>
                </a:lnTo>
                <a:lnTo>
                  <a:pt x="1846" y="8918"/>
                </a:lnTo>
                <a:lnTo>
                  <a:pt x="1956" y="9019"/>
                </a:lnTo>
                <a:lnTo>
                  <a:pt x="2069" y="9115"/>
                </a:lnTo>
                <a:lnTo>
                  <a:pt x="2185" y="9208"/>
                </a:lnTo>
                <a:lnTo>
                  <a:pt x="2303" y="9299"/>
                </a:lnTo>
                <a:lnTo>
                  <a:pt x="2426" y="9385"/>
                </a:lnTo>
                <a:lnTo>
                  <a:pt x="2473" y="9418"/>
                </a:lnTo>
                <a:lnTo>
                  <a:pt x="2521" y="9450"/>
                </a:lnTo>
                <a:lnTo>
                  <a:pt x="2570" y="9480"/>
                </a:lnTo>
                <a:lnTo>
                  <a:pt x="2620" y="9512"/>
                </a:lnTo>
                <a:lnTo>
                  <a:pt x="2669" y="9542"/>
                </a:lnTo>
                <a:lnTo>
                  <a:pt x="2719" y="9572"/>
                </a:lnTo>
                <a:lnTo>
                  <a:pt x="2768" y="9602"/>
                </a:lnTo>
                <a:lnTo>
                  <a:pt x="2819" y="9630"/>
                </a:lnTo>
                <a:lnTo>
                  <a:pt x="2871" y="9659"/>
                </a:lnTo>
                <a:lnTo>
                  <a:pt x="2921" y="9687"/>
                </a:lnTo>
                <a:lnTo>
                  <a:pt x="2973" y="9713"/>
                </a:lnTo>
                <a:lnTo>
                  <a:pt x="3025" y="9739"/>
                </a:lnTo>
                <a:lnTo>
                  <a:pt x="3078" y="9766"/>
                </a:lnTo>
                <a:lnTo>
                  <a:pt x="3131" y="9791"/>
                </a:lnTo>
                <a:lnTo>
                  <a:pt x="3184" y="9816"/>
                </a:lnTo>
                <a:lnTo>
                  <a:pt x="3238" y="9840"/>
                </a:lnTo>
                <a:lnTo>
                  <a:pt x="3291" y="9863"/>
                </a:lnTo>
                <a:lnTo>
                  <a:pt x="3345" y="9886"/>
                </a:lnTo>
                <a:lnTo>
                  <a:pt x="3400" y="9908"/>
                </a:lnTo>
                <a:lnTo>
                  <a:pt x="3454" y="9930"/>
                </a:lnTo>
                <a:lnTo>
                  <a:pt x="3509" y="9951"/>
                </a:lnTo>
                <a:lnTo>
                  <a:pt x="3564" y="9971"/>
                </a:lnTo>
                <a:lnTo>
                  <a:pt x="3620" y="9991"/>
                </a:lnTo>
                <a:lnTo>
                  <a:pt x="3676" y="10011"/>
                </a:lnTo>
                <a:lnTo>
                  <a:pt x="3733" y="10028"/>
                </a:lnTo>
                <a:lnTo>
                  <a:pt x="3789" y="10046"/>
                </a:lnTo>
                <a:lnTo>
                  <a:pt x="3845" y="10064"/>
                </a:lnTo>
                <a:lnTo>
                  <a:pt x="3902" y="10080"/>
                </a:lnTo>
                <a:lnTo>
                  <a:pt x="3960" y="10096"/>
                </a:lnTo>
                <a:lnTo>
                  <a:pt x="4017" y="10111"/>
                </a:lnTo>
                <a:lnTo>
                  <a:pt x="4075" y="10125"/>
                </a:lnTo>
                <a:lnTo>
                  <a:pt x="4133" y="10140"/>
                </a:lnTo>
                <a:lnTo>
                  <a:pt x="4134" y="10140"/>
                </a:lnTo>
                <a:lnTo>
                  <a:pt x="4176" y="10148"/>
                </a:lnTo>
                <a:lnTo>
                  <a:pt x="4168" y="10191"/>
                </a:lnTo>
                <a:lnTo>
                  <a:pt x="4138" y="10353"/>
                </a:lnTo>
                <a:lnTo>
                  <a:pt x="4130" y="10401"/>
                </a:lnTo>
                <a:lnTo>
                  <a:pt x="4084" y="10390"/>
                </a:lnTo>
                <a:lnTo>
                  <a:pt x="3930" y="10352"/>
                </a:lnTo>
                <a:lnTo>
                  <a:pt x="3777" y="10309"/>
                </a:lnTo>
                <a:lnTo>
                  <a:pt x="3627" y="10263"/>
                </a:lnTo>
                <a:lnTo>
                  <a:pt x="3478" y="10211"/>
                </a:lnTo>
                <a:lnTo>
                  <a:pt x="3331" y="10156"/>
                </a:lnTo>
                <a:lnTo>
                  <a:pt x="3187" y="10097"/>
                </a:lnTo>
                <a:lnTo>
                  <a:pt x="3045" y="10033"/>
                </a:lnTo>
                <a:lnTo>
                  <a:pt x="2905" y="9964"/>
                </a:lnTo>
                <a:lnTo>
                  <a:pt x="2767" y="9893"/>
                </a:lnTo>
                <a:lnTo>
                  <a:pt x="2632" y="9817"/>
                </a:lnTo>
                <a:lnTo>
                  <a:pt x="2498" y="9737"/>
                </a:lnTo>
                <a:lnTo>
                  <a:pt x="2368" y="9655"/>
                </a:lnTo>
                <a:lnTo>
                  <a:pt x="2240" y="9568"/>
                </a:lnTo>
                <a:lnTo>
                  <a:pt x="2116" y="9476"/>
                </a:lnTo>
                <a:lnTo>
                  <a:pt x="1994" y="9382"/>
                </a:lnTo>
                <a:lnTo>
                  <a:pt x="1875" y="9284"/>
                </a:lnTo>
                <a:lnTo>
                  <a:pt x="1758" y="9184"/>
                </a:lnTo>
                <a:lnTo>
                  <a:pt x="1645" y="9079"/>
                </a:lnTo>
                <a:lnTo>
                  <a:pt x="1535" y="8972"/>
                </a:lnTo>
                <a:lnTo>
                  <a:pt x="1427" y="8861"/>
                </a:lnTo>
                <a:lnTo>
                  <a:pt x="1324" y="8747"/>
                </a:lnTo>
                <a:lnTo>
                  <a:pt x="1223" y="8631"/>
                </a:lnTo>
                <a:lnTo>
                  <a:pt x="1126" y="8512"/>
                </a:lnTo>
                <a:lnTo>
                  <a:pt x="1033" y="8388"/>
                </a:lnTo>
                <a:lnTo>
                  <a:pt x="942" y="8264"/>
                </a:lnTo>
                <a:lnTo>
                  <a:pt x="856" y="8136"/>
                </a:lnTo>
                <a:lnTo>
                  <a:pt x="774" y="8005"/>
                </a:lnTo>
                <a:lnTo>
                  <a:pt x="694" y="7871"/>
                </a:lnTo>
                <a:lnTo>
                  <a:pt x="619" y="7736"/>
                </a:lnTo>
                <a:lnTo>
                  <a:pt x="548" y="7598"/>
                </a:lnTo>
                <a:lnTo>
                  <a:pt x="480" y="7457"/>
                </a:lnTo>
                <a:lnTo>
                  <a:pt x="418" y="7315"/>
                </a:lnTo>
                <a:lnTo>
                  <a:pt x="393" y="7258"/>
                </a:lnTo>
                <a:lnTo>
                  <a:pt x="371" y="7202"/>
                </a:lnTo>
                <a:lnTo>
                  <a:pt x="348" y="7146"/>
                </a:lnTo>
                <a:lnTo>
                  <a:pt x="327" y="7089"/>
                </a:lnTo>
                <a:lnTo>
                  <a:pt x="306" y="7031"/>
                </a:lnTo>
                <a:lnTo>
                  <a:pt x="285" y="6973"/>
                </a:lnTo>
                <a:lnTo>
                  <a:pt x="267" y="6916"/>
                </a:lnTo>
                <a:lnTo>
                  <a:pt x="247" y="6857"/>
                </a:lnTo>
                <a:lnTo>
                  <a:pt x="229" y="6799"/>
                </a:lnTo>
                <a:lnTo>
                  <a:pt x="212" y="6740"/>
                </a:lnTo>
                <a:lnTo>
                  <a:pt x="194" y="6681"/>
                </a:lnTo>
                <a:lnTo>
                  <a:pt x="179" y="6621"/>
                </a:lnTo>
                <a:lnTo>
                  <a:pt x="163" y="6562"/>
                </a:lnTo>
                <a:lnTo>
                  <a:pt x="148" y="6502"/>
                </a:lnTo>
                <a:lnTo>
                  <a:pt x="133" y="6442"/>
                </a:lnTo>
                <a:lnTo>
                  <a:pt x="120" y="6381"/>
                </a:lnTo>
                <a:lnTo>
                  <a:pt x="106" y="6314"/>
                </a:lnTo>
                <a:lnTo>
                  <a:pt x="93" y="6245"/>
                </a:lnTo>
                <a:lnTo>
                  <a:pt x="79" y="6177"/>
                </a:lnTo>
                <a:lnTo>
                  <a:pt x="68" y="6109"/>
                </a:lnTo>
                <a:lnTo>
                  <a:pt x="57" y="6039"/>
                </a:lnTo>
                <a:lnTo>
                  <a:pt x="47" y="5970"/>
                </a:lnTo>
                <a:lnTo>
                  <a:pt x="39" y="5900"/>
                </a:lnTo>
                <a:lnTo>
                  <a:pt x="31" y="5831"/>
                </a:lnTo>
                <a:lnTo>
                  <a:pt x="23" y="5760"/>
                </a:lnTo>
                <a:lnTo>
                  <a:pt x="18" y="5690"/>
                </a:lnTo>
                <a:lnTo>
                  <a:pt x="12" y="5619"/>
                </a:lnTo>
                <a:lnTo>
                  <a:pt x="8" y="5548"/>
                </a:lnTo>
                <a:lnTo>
                  <a:pt x="4" y="5477"/>
                </a:lnTo>
                <a:lnTo>
                  <a:pt x="2" y="5405"/>
                </a:lnTo>
                <a:lnTo>
                  <a:pt x="1" y="5334"/>
                </a:lnTo>
                <a:lnTo>
                  <a:pt x="0" y="5261"/>
                </a:lnTo>
                <a:lnTo>
                  <a:pt x="0" y="5261"/>
                </a:lnTo>
                <a:lnTo>
                  <a:pt x="0" y="5261"/>
                </a:lnTo>
                <a:lnTo>
                  <a:pt x="0" y="5261"/>
                </a:lnTo>
                <a:lnTo>
                  <a:pt x="0" y="5261"/>
                </a:lnTo>
                <a:lnTo>
                  <a:pt x="2" y="5125"/>
                </a:lnTo>
                <a:lnTo>
                  <a:pt x="7" y="4991"/>
                </a:lnTo>
                <a:lnTo>
                  <a:pt x="15" y="4857"/>
                </a:lnTo>
                <a:lnTo>
                  <a:pt x="28" y="4724"/>
                </a:lnTo>
                <a:lnTo>
                  <a:pt x="43" y="4592"/>
                </a:lnTo>
                <a:lnTo>
                  <a:pt x="61" y="4461"/>
                </a:lnTo>
                <a:lnTo>
                  <a:pt x="83" y="4331"/>
                </a:lnTo>
                <a:lnTo>
                  <a:pt x="107" y="4202"/>
                </a:lnTo>
                <a:lnTo>
                  <a:pt x="136" y="4074"/>
                </a:lnTo>
                <a:lnTo>
                  <a:pt x="166" y="3948"/>
                </a:lnTo>
                <a:lnTo>
                  <a:pt x="201" y="3823"/>
                </a:lnTo>
                <a:lnTo>
                  <a:pt x="237" y="3698"/>
                </a:lnTo>
                <a:lnTo>
                  <a:pt x="277" y="3576"/>
                </a:lnTo>
                <a:lnTo>
                  <a:pt x="320" y="3454"/>
                </a:lnTo>
                <a:lnTo>
                  <a:pt x="366" y="3334"/>
                </a:lnTo>
                <a:lnTo>
                  <a:pt x="414" y="3215"/>
                </a:lnTo>
                <a:lnTo>
                  <a:pt x="465" y="3098"/>
                </a:lnTo>
                <a:lnTo>
                  <a:pt x="520" y="2983"/>
                </a:lnTo>
                <a:lnTo>
                  <a:pt x="576" y="2868"/>
                </a:lnTo>
                <a:lnTo>
                  <a:pt x="636" y="2756"/>
                </a:lnTo>
                <a:lnTo>
                  <a:pt x="698" y="2644"/>
                </a:lnTo>
                <a:lnTo>
                  <a:pt x="763" y="2535"/>
                </a:lnTo>
                <a:lnTo>
                  <a:pt x="830" y="2427"/>
                </a:lnTo>
                <a:lnTo>
                  <a:pt x="899" y="2321"/>
                </a:lnTo>
                <a:lnTo>
                  <a:pt x="972" y="2218"/>
                </a:lnTo>
                <a:lnTo>
                  <a:pt x="1047" y="2115"/>
                </a:lnTo>
                <a:lnTo>
                  <a:pt x="1123" y="2015"/>
                </a:lnTo>
                <a:lnTo>
                  <a:pt x="1202" y="1917"/>
                </a:lnTo>
                <a:lnTo>
                  <a:pt x="1284" y="1820"/>
                </a:lnTo>
                <a:lnTo>
                  <a:pt x="1368" y="1726"/>
                </a:lnTo>
                <a:lnTo>
                  <a:pt x="1454" y="1634"/>
                </a:lnTo>
                <a:lnTo>
                  <a:pt x="1543" y="1543"/>
                </a:lnTo>
                <a:lnTo>
                  <a:pt x="1633" y="1455"/>
                </a:lnTo>
                <a:lnTo>
                  <a:pt x="1725" y="1369"/>
                </a:lnTo>
                <a:lnTo>
                  <a:pt x="1819" y="1284"/>
                </a:lnTo>
                <a:lnTo>
                  <a:pt x="1916" y="1203"/>
                </a:lnTo>
                <a:lnTo>
                  <a:pt x="2015" y="1123"/>
                </a:lnTo>
                <a:lnTo>
                  <a:pt x="2115" y="1047"/>
                </a:lnTo>
                <a:lnTo>
                  <a:pt x="2217" y="972"/>
                </a:lnTo>
                <a:lnTo>
                  <a:pt x="2321" y="899"/>
                </a:lnTo>
                <a:lnTo>
                  <a:pt x="2427" y="830"/>
                </a:lnTo>
                <a:lnTo>
                  <a:pt x="2535" y="763"/>
                </a:lnTo>
                <a:lnTo>
                  <a:pt x="2644" y="698"/>
                </a:lnTo>
                <a:lnTo>
                  <a:pt x="2755" y="636"/>
                </a:lnTo>
                <a:lnTo>
                  <a:pt x="2867" y="576"/>
                </a:lnTo>
                <a:lnTo>
                  <a:pt x="2981" y="520"/>
                </a:lnTo>
                <a:lnTo>
                  <a:pt x="3097" y="465"/>
                </a:lnTo>
                <a:lnTo>
                  <a:pt x="3215" y="414"/>
                </a:lnTo>
                <a:lnTo>
                  <a:pt x="3333" y="366"/>
                </a:lnTo>
                <a:lnTo>
                  <a:pt x="3453" y="320"/>
                </a:lnTo>
                <a:lnTo>
                  <a:pt x="3575" y="277"/>
                </a:lnTo>
                <a:lnTo>
                  <a:pt x="3697" y="237"/>
                </a:lnTo>
                <a:lnTo>
                  <a:pt x="3822" y="201"/>
                </a:lnTo>
                <a:lnTo>
                  <a:pt x="3946" y="166"/>
                </a:lnTo>
                <a:lnTo>
                  <a:pt x="4073" y="136"/>
                </a:lnTo>
                <a:lnTo>
                  <a:pt x="4201" y="107"/>
                </a:lnTo>
                <a:lnTo>
                  <a:pt x="4330" y="83"/>
                </a:lnTo>
                <a:lnTo>
                  <a:pt x="4460" y="61"/>
                </a:lnTo>
                <a:lnTo>
                  <a:pt x="4591" y="43"/>
                </a:lnTo>
                <a:lnTo>
                  <a:pt x="4723" y="28"/>
                </a:lnTo>
                <a:lnTo>
                  <a:pt x="4856" y="15"/>
                </a:lnTo>
                <a:lnTo>
                  <a:pt x="4990" y="7"/>
                </a:lnTo>
                <a:lnTo>
                  <a:pt x="5124" y="2"/>
                </a:lnTo>
                <a:lnTo>
                  <a:pt x="5260" y="0"/>
                </a:lnTo>
                <a:lnTo>
                  <a:pt x="5260" y="0"/>
                </a:lnTo>
                <a:lnTo>
                  <a:pt x="5260" y="0"/>
                </a:lnTo>
                <a:lnTo>
                  <a:pt x="5260" y="0"/>
                </a:lnTo>
                <a:lnTo>
                  <a:pt x="5260" y="0"/>
                </a:lnTo>
                <a:lnTo>
                  <a:pt x="5396" y="2"/>
                </a:lnTo>
                <a:lnTo>
                  <a:pt x="5530" y="7"/>
                </a:lnTo>
                <a:lnTo>
                  <a:pt x="5664" y="15"/>
                </a:lnTo>
                <a:lnTo>
                  <a:pt x="5797" y="28"/>
                </a:lnTo>
                <a:lnTo>
                  <a:pt x="5929" y="43"/>
                </a:lnTo>
                <a:lnTo>
                  <a:pt x="6060" y="61"/>
                </a:lnTo>
                <a:lnTo>
                  <a:pt x="6190" y="83"/>
                </a:lnTo>
                <a:lnTo>
                  <a:pt x="6319" y="107"/>
                </a:lnTo>
                <a:lnTo>
                  <a:pt x="6447" y="136"/>
                </a:lnTo>
                <a:lnTo>
                  <a:pt x="6574" y="166"/>
                </a:lnTo>
                <a:lnTo>
                  <a:pt x="6698" y="201"/>
                </a:lnTo>
                <a:lnTo>
                  <a:pt x="6823" y="237"/>
                </a:lnTo>
                <a:lnTo>
                  <a:pt x="6945" y="277"/>
                </a:lnTo>
                <a:lnTo>
                  <a:pt x="7067" y="320"/>
                </a:lnTo>
                <a:lnTo>
                  <a:pt x="7186" y="366"/>
                </a:lnTo>
                <a:lnTo>
                  <a:pt x="7305" y="414"/>
                </a:lnTo>
                <a:lnTo>
                  <a:pt x="7423" y="465"/>
                </a:lnTo>
                <a:lnTo>
                  <a:pt x="7539" y="520"/>
                </a:lnTo>
                <a:lnTo>
                  <a:pt x="7653" y="576"/>
                </a:lnTo>
                <a:lnTo>
                  <a:pt x="7765" y="636"/>
                </a:lnTo>
                <a:lnTo>
                  <a:pt x="7876" y="698"/>
                </a:lnTo>
                <a:lnTo>
                  <a:pt x="7985" y="763"/>
                </a:lnTo>
                <a:lnTo>
                  <a:pt x="8093" y="830"/>
                </a:lnTo>
                <a:lnTo>
                  <a:pt x="8199" y="899"/>
                </a:lnTo>
                <a:lnTo>
                  <a:pt x="8303" y="972"/>
                </a:lnTo>
                <a:lnTo>
                  <a:pt x="8405" y="1047"/>
                </a:lnTo>
                <a:lnTo>
                  <a:pt x="8505" y="1123"/>
                </a:lnTo>
                <a:lnTo>
                  <a:pt x="8604" y="1203"/>
                </a:lnTo>
                <a:lnTo>
                  <a:pt x="8701" y="1284"/>
                </a:lnTo>
                <a:lnTo>
                  <a:pt x="8795" y="1368"/>
                </a:lnTo>
                <a:lnTo>
                  <a:pt x="8887" y="1455"/>
                </a:lnTo>
                <a:lnTo>
                  <a:pt x="8977" y="1543"/>
                </a:lnTo>
                <a:lnTo>
                  <a:pt x="9065" y="1634"/>
                </a:lnTo>
                <a:lnTo>
                  <a:pt x="9152" y="1725"/>
                </a:lnTo>
                <a:lnTo>
                  <a:pt x="9236" y="1820"/>
                </a:lnTo>
                <a:lnTo>
                  <a:pt x="9318" y="1917"/>
                </a:lnTo>
                <a:lnTo>
                  <a:pt x="9397" y="2015"/>
                </a:lnTo>
                <a:lnTo>
                  <a:pt x="9473" y="2115"/>
                </a:lnTo>
                <a:lnTo>
                  <a:pt x="9548" y="2218"/>
                </a:lnTo>
                <a:lnTo>
                  <a:pt x="9621" y="2321"/>
                </a:lnTo>
                <a:lnTo>
                  <a:pt x="9690" y="2427"/>
                </a:lnTo>
                <a:lnTo>
                  <a:pt x="9757" y="2535"/>
                </a:lnTo>
                <a:lnTo>
                  <a:pt x="9822" y="2644"/>
                </a:lnTo>
                <a:lnTo>
                  <a:pt x="9884" y="2756"/>
                </a:lnTo>
                <a:lnTo>
                  <a:pt x="9944" y="2868"/>
                </a:lnTo>
                <a:lnTo>
                  <a:pt x="10000" y="2983"/>
                </a:lnTo>
                <a:lnTo>
                  <a:pt x="10055" y="3098"/>
                </a:lnTo>
                <a:lnTo>
                  <a:pt x="10106" y="3215"/>
                </a:lnTo>
                <a:lnTo>
                  <a:pt x="10154" y="3334"/>
                </a:lnTo>
                <a:lnTo>
                  <a:pt x="10200" y="3454"/>
                </a:lnTo>
                <a:lnTo>
                  <a:pt x="10243" y="3576"/>
                </a:lnTo>
                <a:lnTo>
                  <a:pt x="10283" y="3698"/>
                </a:lnTo>
                <a:lnTo>
                  <a:pt x="10319" y="3823"/>
                </a:lnTo>
                <a:lnTo>
                  <a:pt x="10354" y="3948"/>
                </a:lnTo>
                <a:lnTo>
                  <a:pt x="10384" y="4074"/>
                </a:lnTo>
                <a:lnTo>
                  <a:pt x="10413" y="4202"/>
                </a:lnTo>
                <a:lnTo>
                  <a:pt x="10437" y="4331"/>
                </a:lnTo>
                <a:lnTo>
                  <a:pt x="10459" y="4461"/>
                </a:lnTo>
                <a:lnTo>
                  <a:pt x="10477" y="4592"/>
                </a:lnTo>
                <a:lnTo>
                  <a:pt x="10492" y="4724"/>
                </a:lnTo>
                <a:lnTo>
                  <a:pt x="10505" y="4857"/>
                </a:lnTo>
                <a:lnTo>
                  <a:pt x="10513" y="4991"/>
                </a:lnTo>
                <a:lnTo>
                  <a:pt x="10518" y="5125"/>
                </a:lnTo>
                <a:lnTo>
                  <a:pt x="10520" y="5261"/>
                </a:lnTo>
                <a:close/>
              </a:path>
            </a:pathLst>
          </a:custGeom>
          <a:solidFill>
            <a:schemeClr val="accent4"/>
          </a:solidFill>
          <a:ln w="254000">
            <a:solidFill>
              <a:schemeClr val="accent4"/>
            </a:solidFill>
          </a:ln>
        </p:spPr>
        <p:txBody>
          <a:bodyPr vert="horz" wrap="square" lIns="91440" tIns="45720" rIns="91440" bIns="45720" numCol="1" anchor="t" anchorCtr="0" compatLnSpc="1">
            <a:prstTxWarp prst="textNoShape">
              <a:avLst/>
            </a:prstTxWarp>
          </a:bodyPr>
          <a:lstStyle/>
          <a:p>
            <a:endParaRPr lang="ru-RU"/>
          </a:p>
        </p:txBody>
      </p:sp>
      <p:sp>
        <p:nvSpPr>
          <p:cNvPr id="11" name="TextBox 1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2" name="TextBox 11"/>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3" name="TextBox 12"/>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 name="TextBox 13"/>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5" name="TextBox 14"/>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TextBox 15"/>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7" name="TextBox 16"/>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9" name="Прямая соединительная линия 18"/>
          <p:cNvCxnSpPr/>
          <p:nvPr/>
        </p:nvCxnSpPr>
        <p:spPr>
          <a:xfrm flipH="1">
            <a:off x="3401568" y="2971800"/>
            <a:ext cx="405333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0" name="Прямоугольник 19"/>
          <p:cNvSpPr/>
          <p:nvPr/>
        </p:nvSpPr>
        <p:spPr>
          <a:xfrm>
            <a:off x="970374" y="725011"/>
            <a:ext cx="1325997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Radiowave</a:t>
            </a:r>
            <a:r>
              <a:rPr lang="en-US" sz="5000" b="1" dirty="0">
                <a:solidFill>
                  <a:schemeClr val="tx1">
                    <a:lumMod val="75000"/>
                    <a:lumOff val="25000"/>
                  </a:schemeClr>
                </a:solidFill>
                <a:latin typeface="Arial" panose="020B0604020202020204" pitchFamily="34" charset="0"/>
                <a:cs typeface="Arial" panose="020B0604020202020204" pitchFamily="34" charset="0"/>
              </a:rPr>
              <a:t>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cxnSp>
        <p:nvCxnSpPr>
          <p:cNvPr id="23" name="Прямая соединительная линия 22"/>
          <p:cNvCxnSpPr/>
          <p:nvPr/>
        </p:nvCxnSpPr>
        <p:spPr>
          <a:xfrm rot="10800000" flipV="1">
            <a:off x="3401573" y="4972050"/>
            <a:ext cx="4775641" cy="1238248"/>
          </a:xfrm>
          <a:prstGeom prst="bentConnector3">
            <a:avLst>
              <a:gd name="adj1" fmla="val 3564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Прямая соединительная линия 33"/>
          <p:cNvCxnSpPr>
            <a:endCxn id="31" idx="49"/>
          </p:cNvCxnSpPr>
          <p:nvPr/>
        </p:nvCxnSpPr>
        <p:spPr>
          <a:xfrm rot="10800000" flipV="1">
            <a:off x="9323081" y="2984498"/>
            <a:ext cx="5845806" cy="99129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3"/>
          <p:cNvCxnSpPr>
            <a:endCxn id="30" idx="42"/>
          </p:cNvCxnSpPr>
          <p:nvPr/>
        </p:nvCxnSpPr>
        <p:spPr>
          <a:xfrm rot="10800000">
            <a:off x="9251441" y="4430861"/>
            <a:ext cx="5917446" cy="1830242"/>
          </a:xfrm>
          <a:prstGeom prst="bentConnector3">
            <a:avLst>
              <a:gd name="adj1" fmla="val 3120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891987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Группа 36"/>
          <p:cNvGrpSpPr/>
          <p:nvPr/>
        </p:nvGrpSpPr>
        <p:grpSpPr>
          <a:xfrm>
            <a:off x="5633279" y="2305050"/>
            <a:ext cx="7288142" cy="7290191"/>
            <a:chOff x="9220374" y="1346398"/>
            <a:chExt cx="8246525" cy="8248843"/>
          </a:xfrm>
        </p:grpSpPr>
        <p:sp>
          <p:nvSpPr>
            <p:cNvPr id="4" name="Freeform 6"/>
            <p:cNvSpPr>
              <a:spLocks/>
            </p:cNvSpPr>
            <p:nvPr/>
          </p:nvSpPr>
          <p:spPr bwMode="auto">
            <a:xfrm>
              <a:off x="9220374" y="1346398"/>
              <a:ext cx="6541146" cy="6543463"/>
            </a:xfrm>
            <a:custGeom>
              <a:avLst/>
              <a:gdLst>
                <a:gd name="T0" fmla="*/ 9675 w 14117"/>
                <a:gd name="T1" fmla="*/ 12268 h 14122"/>
                <a:gd name="T2" fmla="*/ 9136 w 14117"/>
                <a:gd name="T3" fmla="*/ 12508 h 14122"/>
                <a:gd name="T4" fmla="*/ 8569 w 14117"/>
                <a:gd name="T5" fmla="*/ 12694 h 14122"/>
                <a:gd name="T6" fmla="*/ 7980 w 14117"/>
                <a:gd name="T7" fmla="*/ 12822 h 14122"/>
                <a:gd name="T8" fmla="*/ 7370 w 14117"/>
                <a:gd name="T9" fmla="*/ 12887 h 14122"/>
                <a:gd name="T10" fmla="*/ 6172 w 14117"/>
                <a:gd name="T11" fmla="*/ 12828 h 14122"/>
                <a:gd name="T12" fmla="*/ 4532 w 14117"/>
                <a:gd name="T13" fmla="*/ 12319 h 14122"/>
                <a:gd name="T14" fmla="*/ 3139 w 14117"/>
                <a:gd name="T15" fmla="*/ 11378 h 14122"/>
                <a:gd name="T16" fmla="*/ 2072 w 14117"/>
                <a:gd name="T17" fmla="*/ 10084 h 14122"/>
                <a:gd name="T18" fmla="*/ 1410 w 14117"/>
                <a:gd name="T19" fmla="*/ 8517 h 14122"/>
                <a:gd name="T20" fmla="*/ 1233 w 14117"/>
                <a:gd name="T21" fmla="*/ 6761 h 14122"/>
                <a:gd name="T22" fmla="*/ 1580 w 14117"/>
                <a:gd name="T23" fmla="*/ 5056 h 14122"/>
                <a:gd name="T24" fmla="*/ 2387 w 14117"/>
                <a:gd name="T25" fmla="*/ 3572 h 14122"/>
                <a:gd name="T26" fmla="*/ 3571 w 14117"/>
                <a:gd name="T27" fmla="*/ 2386 h 14122"/>
                <a:gd name="T28" fmla="*/ 5055 w 14117"/>
                <a:gd name="T29" fmla="*/ 1581 h 14122"/>
                <a:gd name="T30" fmla="*/ 6759 w 14117"/>
                <a:gd name="T31" fmla="*/ 1234 h 14122"/>
                <a:gd name="T32" fmla="*/ 8514 w 14117"/>
                <a:gd name="T33" fmla="*/ 1411 h 14122"/>
                <a:gd name="T34" fmla="*/ 10081 w 14117"/>
                <a:gd name="T35" fmla="*/ 2073 h 14122"/>
                <a:gd name="T36" fmla="*/ 11374 w 14117"/>
                <a:gd name="T37" fmla="*/ 3139 h 14122"/>
                <a:gd name="T38" fmla="*/ 12315 w 14117"/>
                <a:gd name="T39" fmla="*/ 4533 h 14122"/>
                <a:gd name="T40" fmla="*/ 12824 w 14117"/>
                <a:gd name="T41" fmla="*/ 6173 h 14122"/>
                <a:gd name="T42" fmla="*/ 12882 w 14117"/>
                <a:gd name="T43" fmla="*/ 7373 h 14122"/>
                <a:gd name="T44" fmla="*/ 12817 w 14117"/>
                <a:gd name="T45" fmla="*/ 7982 h 14122"/>
                <a:gd name="T46" fmla="*/ 12690 w 14117"/>
                <a:gd name="T47" fmla="*/ 8572 h 14122"/>
                <a:gd name="T48" fmla="*/ 12504 w 14117"/>
                <a:gd name="T49" fmla="*/ 9138 h 14122"/>
                <a:gd name="T50" fmla="*/ 12264 w 14117"/>
                <a:gd name="T51" fmla="*/ 9678 h 14122"/>
                <a:gd name="T52" fmla="*/ 12917 w 14117"/>
                <a:gd name="T53" fmla="*/ 10996 h 14122"/>
                <a:gd name="T54" fmla="*/ 13308 w 14117"/>
                <a:gd name="T55" fmla="*/ 10340 h 14122"/>
                <a:gd name="T56" fmla="*/ 13630 w 14117"/>
                <a:gd name="T57" fmla="*/ 9640 h 14122"/>
                <a:gd name="T58" fmla="*/ 13873 w 14117"/>
                <a:gd name="T59" fmla="*/ 8902 h 14122"/>
                <a:gd name="T60" fmla="*/ 14036 w 14117"/>
                <a:gd name="T61" fmla="*/ 8131 h 14122"/>
                <a:gd name="T62" fmla="*/ 14113 w 14117"/>
                <a:gd name="T63" fmla="*/ 7332 h 14122"/>
                <a:gd name="T64" fmla="*/ 13974 w 14117"/>
                <a:gd name="T65" fmla="*/ 5639 h 14122"/>
                <a:gd name="T66" fmla="*/ 13264 w 14117"/>
                <a:gd name="T67" fmla="*/ 3698 h 14122"/>
                <a:gd name="T68" fmla="*/ 12047 w 14117"/>
                <a:gd name="T69" fmla="*/ 2070 h 14122"/>
                <a:gd name="T70" fmla="*/ 10420 w 14117"/>
                <a:gd name="T71" fmla="*/ 853 h 14122"/>
                <a:gd name="T72" fmla="*/ 8479 w 14117"/>
                <a:gd name="T73" fmla="*/ 144 h 14122"/>
                <a:gd name="T74" fmla="*/ 6337 w 14117"/>
                <a:gd name="T75" fmla="*/ 37 h 14122"/>
                <a:gd name="T76" fmla="*/ 4313 w 14117"/>
                <a:gd name="T77" fmla="*/ 556 h 14122"/>
                <a:gd name="T78" fmla="*/ 2571 w 14117"/>
                <a:gd name="T79" fmla="*/ 1614 h 14122"/>
                <a:gd name="T80" fmla="*/ 1207 w 14117"/>
                <a:gd name="T81" fmla="*/ 3116 h 14122"/>
                <a:gd name="T82" fmla="*/ 318 w 14117"/>
                <a:gd name="T83" fmla="*/ 4964 h 14122"/>
                <a:gd name="T84" fmla="*/ 0 w 14117"/>
                <a:gd name="T85" fmla="*/ 7061 h 14122"/>
                <a:gd name="T86" fmla="*/ 318 w 14117"/>
                <a:gd name="T87" fmla="*/ 9158 h 14122"/>
                <a:gd name="T88" fmla="*/ 1207 w 14117"/>
                <a:gd name="T89" fmla="*/ 11006 h 14122"/>
                <a:gd name="T90" fmla="*/ 2571 w 14117"/>
                <a:gd name="T91" fmla="*/ 12507 h 14122"/>
                <a:gd name="T92" fmla="*/ 4313 w 14117"/>
                <a:gd name="T93" fmla="*/ 13566 h 14122"/>
                <a:gd name="T94" fmla="*/ 6337 w 14117"/>
                <a:gd name="T95" fmla="*/ 14085 h 14122"/>
                <a:gd name="T96" fmla="*/ 7600 w 14117"/>
                <a:gd name="T97" fmla="*/ 14101 h 14122"/>
                <a:gd name="T98" fmla="*/ 8389 w 14117"/>
                <a:gd name="T99" fmla="*/ 13996 h 14122"/>
                <a:gd name="T100" fmla="*/ 9150 w 14117"/>
                <a:gd name="T101" fmla="*/ 13805 h 14122"/>
                <a:gd name="T102" fmla="*/ 9875 w 14117"/>
                <a:gd name="T103" fmla="*/ 13535 h 14122"/>
                <a:gd name="T104" fmla="*/ 10560 w 14117"/>
                <a:gd name="T105" fmla="*/ 13190 h 14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17" h="14122">
                  <a:moveTo>
                    <a:pt x="10102" y="12028"/>
                  </a:moveTo>
                  <a:lnTo>
                    <a:pt x="10017" y="12080"/>
                  </a:lnTo>
                  <a:lnTo>
                    <a:pt x="9933" y="12128"/>
                  </a:lnTo>
                  <a:lnTo>
                    <a:pt x="9848" y="12176"/>
                  </a:lnTo>
                  <a:lnTo>
                    <a:pt x="9762" y="12223"/>
                  </a:lnTo>
                  <a:lnTo>
                    <a:pt x="9675" y="12268"/>
                  </a:lnTo>
                  <a:lnTo>
                    <a:pt x="9587" y="12311"/>
                  </a:lnTo>
                  <a:lnTo>
                    <a:pt x="9498" y="12353"/>
                  </a:lnTo>
                  <a:lnTo>
                    <a:pt x="9409" y="12394"/>
                  </a:lnTo>
                  <a:lnTo>
                    <a:pt x="9318" y="12433"/>
                  </a:lnTo>
                  <a:lnTo>
                    <a:pt x="9228" y="12471"/>
                  </a:lnTo>
                  <a:lnTo>
                    <a:pt x="9136" y="12508"/>
                  </a:lnTo>
                  <a:lnTo>
                    <a:pt x="9043" y="12542"/>
                  </a:lnTo>
                  <a:lnTo>
                    <a:pt x="8950" y="12576"/>
                  </a:lnTo>
                  <a:lnTo>
                    <a:pt x="8855" y="12608"/>
                  </a:lnTo>
                  <a:lnTo>
                    <a:pt x="8761" y="12638"/>
                  </a:lnTo>
                  <a:lnTo>
                    <a:pt x="8666" y="12667"/>
                  </a:lnTo>
                  <a:lnTo>
                    <a:pt x="8569" y="12694"/>
                  </a:lnTo>
                  <a:lnTo>
                    <a:pt x="8473" y="12719"/>
                  </a:lnTo>
                  <a:lnTo>
                    <a:pt x="8376" y="12743"/>
                  </a:lnTo>
                  <a:lnTo>
                    <a:pt x="8278" y="12765"/>
                  </a:lnTo>
                  <a:lnTo>
                    <a:pt x="8179" y="12786"/>
                  </a:lnTo>
                  <a:lnTo>
                    <a:pt x="8080" y="12804"/>
                  </a:lnTo>
                  <a:lnTo>
                    <a:pt x="7980" y="12822"/>
                  </a:lnTo>
                  <a:lnTo>
                    <a:pt x="7880" y="12837"/>
                  </a:lnTo>
                  <a:lnTo>
                    <a:pt x="7779" y="12850"/>
                  </a:lnTo>
                  <a:lnTo>
                    <a:pt x="7677" y="12862"/>
                  </a:lnTo>
                  <a:lnTo>
                    <a:pt x="7575" y="12872"/>
                  </a:lnTo>
                  <a:lnTo>
                    <a:pt x="7473" y="12881"/>
                  </a:lnTo>
                  <a:lnTo>
                    <a:pt x="7370" y="12887"/>
                  </a:lnTo>
                  <a:lnTo>
                    <a:pt x="7267" y="12892"/>
                  </a:lnTo>
                  <a:lnTo>
                    <a:pt x="7162" y="12894"/>
                  </a:lnTo>
                  <a:lnTo>
                    <a:pt x="7058" y="12895"/>
                  </a:lnTo>
                  <a:lnTo>
                    <a:pt x="6759" y="12887"/>
                  </a:lnTo>
                  <a:lnTo>
                    <a:pt x="6463" y="12865"/>
                  </a:lnTo>
                  <a:lnTo>
                    <a:pt x="6172" y="12828"/>
                  </a:lnTo>
                  <a:lnTo>
                    <a:pt x="5885" y="12777"/>
                  </a:lnTo>
                  <a:lnTo>
                    <a:pt x="5602" y="12711"/>
                  </a:lnTo>
                  <a:lnTo>
                    <a:pt x="5326" y="12632"/>
                  </a:lnTo>
                  <a:lnTo>
                    <a:pt x="5055" y="12541"/>
                  </a:lnTo>
                  <a:lnTo>
                    <a:pt x="4790" y="12437"/>
                  </a:lnTo>
                  <a:lnTo>
                    <a:pt x="4532" y="12319"/>
                  </a:lnTo>
                  <a:lnTo>
                    <a:pt x="4281" y="12190"/>
                  </a:lnTo>
                  <a:lnTo>
                    <a:pt x="4036" y="12049"/>
                  </a:lnTo>
                  <a:lnTo>
                    <a:pt x="3799" y="11898"/>
                  </a:lnTo>
                  <a:lnTo>
                    <a:pt x="3571" y="11735"/>
                  </a:lnTo>
                  <a:lnTo>
                    <a:pt x="3351" y="11561"/>
                  </a:lnTo>
                  <a:lnTo>
                    <a:pt x="3139" y="11378"/>
                  </a:lnTo>
                  <a:lnTo>
                    <a:pt x="2936" y="11185"/>
                  </a:lnTo>
                  <a:lnTo>
                    <a:pt x="2743" y="10981"/>
                  </a:lnTo>
                  <a:lnTo>
                    <a:pt x="2559" y="10770"/>
                  </a:lnTo>
                  <a:lnTo>
                    <a:pt x="2387" y="10550"/>
                  </a:lnTo>
                  <a:lnTo>
                    <a:pt x="2223" y="10321"/>
                  </a:lnTo>
                  <a:lnTo>
                    <a:pt x="2072" y="10084"/>
                  </a:lnTo>
                  <a:lnTo>
                    <a:pt x="1931" y="9840"/>
                  </a:lnTo>
                  <a:lnTo>
                    <a:pt x="1802" y="9589"/>
                  </a:lnTo>
                  <a:lnTo>
                    <a:pt x="1685" y="9329"/>
                  </a:lnTo>
                  <a:lnTo>
                    <a:pt x="1580" y="9065"/>
                  </a:lnTo>
                  <a:lnTo>
                    <a:pt x="1489" y="8794"/>
                  </a:lnTo>
                  <a:lnTo>
                    <a:pt x="1410" y="8517"/>
                  </a:lnTo>
                  <a:lnTo>
                    <a:pt x="1345" y="8236"/>
                  </a:lnTo>
                  <a:lnTo>
                    <a:pt x="1293" y="7949"/>
                  </a:lnTo>
                  <a:lnTo>
                    <a:pt x="1257" y="7656"/>
                  </a:lnTo>
                  <a:lnTo>
                    <a:pt x="1233" y="7360"/>
                  </a:lnTo>
                  <a:lnTo>
                    <a:pt x="1226" y="7061"/>
                  </a:lnTo>
                  <a:lnTo>
                    <a:pt x="1233" y="6761"/>
                  </a:lnTo>
                  <a:lnTo>
                    <a:pt x="1257" y="6465"/>
                  </a:lnTo>
                  <a:lnTo>
                    <a:pt x="1293" y="6173"/>
                  </a:lnTo>
                  <a:lnTo>
                    <a:pt x="1345" y="5886"/>
                  </a:lnTo>
                  <a:lnTo>
                    <a:pt x="1410" y="5605"/>
                  </a:lnTo>
                  <a:lnTo>
                    <a:pt x="1489" y="5328"/>
                  </a:lnTo>
                  <a:lnTo>
                    <a:pt x="1580" y="5056"/>
                  </a:lnTo>
                  <a:lnTo>
                    <a:pt x="1685" y="4792"/>
                  </a:lnTo>
                  <a:lnTo>
                    <a:pt x="1802" y="4533"/>
                  </a:lnTo>
                  <a:lnTo>
                    <a:pt x="1931" y="4282"/>
                  </a:lnTo>
                  <a:lnTo>
                    <a:pt x="2072" y="4037"/>
                  </a:lnTo>
                  <a:lnTo>
                    <a:pt x="2223" y="3800"/>
                  </a:lnTo>
                  <a:lnTo>
                    <a:pt x="2387" y="3572"/>
                  </a:lnTo>
                  <a:lnTo>
                    <a:pt x="2559" y="3352"/>
                  </a:lnTo>
                  <a:lnTo>
                    <a:pt x="2743" y="3139"/>
                  </a:lnTo>
                  <a:lnTo>
                    <a:pt x="2936" y="2937"/>
                  </a:lnTo>
                  <a:lnTo>
                    <a:pt x="3139" y="2743"/>
                  </a:lnTo>
                  <a:lnTo>
                    <a:pt x="3351" y="2560"/>
                  </a:lnTo>
                  <a:lnTo>
                    <a:pt x="3571" y="2386"/>
                  </a:lnTo>
                  <a:lnTo>
                    <a:pt x="3799" y="2224"/>
                  </a:lnTo>
                  <a:lnTo>
                    <a:pt x="4036" y="2073"/>
                  </a:lnTo>
                  <a:lnTo>
                    <a:pt x="4281" y="1931"/>
                  </a:lnTo>
                  <a:lnTo>
                    <a:pt x="4532" y="1802"/>
                  </a:lnTo>
                  <a:lnTo>
                    <a:pt x="4790" y="1685"/>
                  </a:lnTo>
                  <a:lnTo>
                    <a:pt x="5055" y="1581"/>
                  </a:lnTo>
                  <a:lnTo>
                    <a:pt x="5326" y="1489"/>
                  </a:lnTo>
                  <a:lnTo>
                    <a:pt x="5602" y="1411"/>
                  </a:lnTo>
                  <a:lnTo>
                    <a:pt x="5885" y="1345"/>
                  </a:lnTo>
                  <a:lnTo>
                    <a:pt x="6172" y="1294"/>
                  </a:lnTo>
                  <a:lnTo>
                    <a:pt x="6463" y="1256"/>
                  </a:lnTo>
                  <a:lnTo>
                    <a:pt x="6759" y="1234"/>
                  </a:lnTo>
                  <a:lnTo>
                    <a:pt x="7058" y="1226"/>
                  </a:lnTo>
                  <a:lnTo>
                    <a:pt x="7358" y="1234"/>
                  </a:lnTo>
                  <a:lnTo>
                    <a:pt x="7654" y="1256"/>
                  </a:lnTo>
                  <a:lnTo>
                    <a:pt x="7945" y="1294"/>
                  </a:lnTo>
                  <a:lnTo>
                    <a:pt x="8232" y="1345"/>
                  </a:lnTo>
                  <a:lnTo>
                    <a:pt x="8514" y="1411"/>
                  </a:lnTo>
                  <a:lnTo>
                    <a:pt x="8791" y="1489"/>
                  </a:lnTo>
                  <a:lnTo>
                    <a:pt x="9062" y="1581"/>
                  </a:lnTo>
                  <a:lnTo>
                    <a:pt x="9327" y="1685"/>
                  </a:lnTo>
                  <a:lnTo>
                    <a:pt x="9585" y="1802"/>
                  </a:lnTo>
                  <a:lnTo>
                    <a:pt x="9836" y="1931"/>
                  </a:lnTo>
                  <a:lnTo>
                    <a:pt x="10081" y="2073"/>
                  </a:lnTo>
                  <a:lnTo>
                    <a:pt x="10318" y="2224"/>
                  </a:lnTo>
                  <a:lnTo>
                    <a:pt x="10546" y="2386"/>
                  </a:lnTo>
                  <a:lnTo>
                    <a:pt x="10766" y="2560"/>
                  </a:lnTo>
                  <a:lnTo>
                    <a:pt x="10978" y="2743"/>
                  </a:lnTo>
                  <a:lnTo>
                    <a:pt x="11181" y="2937"/>
                  </a:lnTo>
                  <a:lnTo>
                    <a:pt x="11374" y="3139"/>
                  </a:lnTo>
                  <a:lnTo>
                    <a:pt x="11558" y="3352"/>
                  </a:lnTo>
                  <a:lnTo>
                    <a:pt x="11731" y="3572"/>
                  </a:lnTo>
                  <a:lnTo>
                    <a:pt x="11894" y="3800"/>
                  </a:lnTo>
                  <a:lnTo>
                    <a:pt x="12046" y="4037"/>
                  </a:lnTo>
                  <a:lnTo>
                    <a:pt x="12186" y="4282"/>
                  </a:lnTo>
                  <a:lnTo>
                    <a:pt x="12315" y="4533"/>
                  </a:lnTo>
                  <a:lnTo>
                    <a:pt x="12432" y="4792"/>
                  </a:lnTo>
                  <a:lnTo>
                    <a:pt x="12537" y="5056"/>
                  </a:lnTo>
                  <a:lnTo>
                    <a:pt x="12629" y="5328"/>
                  </a:lnTo>
                  <a:lnTo>
                    <a:pt x="12708" y="5605"/>
                  </a:lnTo>
                  <a:lnTo>
                    <a:pt x="12772" y="5886"/>
                  </a:lnTo>
                  <a:lnTo>
                    <a:pt x="12824" y="6173"/>
                  </a:lnTo>
                  <a:lnTo>
                    <a:pt x="12861" y="6465"/>
                  </a:lnTo>
                  <a:lnTo>
                    <a:pt x="12884" y="6761"/>
                  </a:lnTo>
                  <a:lnTo>
                    <a:pt x="12891" y="7061"/>
                  </a:lnTo>
                  <a:lnTo>
                    <a:pt x="12890" y="7166"/>
                  </a:lnTo>
                  <a:lnTo>
                    <a:pt x="12888" y="7269"/>
                  </a:lnTo>
                  <a:lnTo>
                    <a:pt x="12882" y="7373"/>
                  </a:lnTo>
                  <a:lnTo>
                    <a:pt x="12877" y="7476"/>
                  </a:lnTo>
                  <a:lnTo>
                    <a:pt x="12868" y="7578"/>
                  </a:lnTo>
                  <a:lnTo>
                    <a:pt x="12858" y="7680"/>
                  </a:lnTo>
                  <a:lnTo>
                    <a:pt x="12846" y="7782"/>
                  </a:lnTo>
                  <a:lnTo>
                    <a:pt x="12832" y="7882"/>
                  </a:lnTo>
                  <a:lnTo>
                    <a:pt x="12817" y="7982"/>
                  </a:lnTo>
                  <a:lnTo>
                    <a:pt x="12800" y="8082"/>
                  </a:lnTo>
                  <a:lnTo>
                    <a:pt x="12781" y="8181"/>
                  </a:lnTo>
                  <a:lnTo>
                    <a:pt x="12761" y="8280"/>
                  </a:lnTo>
                  <a:lnTo>
                    <a:pt x="12739" y="8378"/>
                  </a:lnTo>
                  <a:lnTo>
                    <a:pt x="12716" y="8476"/>
                  </a:lnTo>
                  <a:lnTo>
                    <a:pt x="12690" y="8572"/>
                  </a:lnTo>
                  <a:lnTo>
                    <a:pt x="12663" y="8669"/>
                  </a:lnTo>
                  <a:lnTo>
                    <a:pt x="12634" y="8764"/>
                  </a:lnTo>
                  <a:lnTo>
                    <a:pt x="12604" y="8859"/>
                  </a:lnTo>
                  <a:lnTo>
                    <a:pt x="12572" y="8952"/>
                  </a:lnTo>
                  <a:lnTo>
                    <a:pt x="12539" y="9046"/>
                  </a:lnTo>
                  <a:lnTo>
                    <a:pt x="12504" y="9138"/>
                  </a:lnTo>
                  <a:lnTo>
                    <a:pt x="12468" y="9230"/>
                  </a:lnTo>
                  <a:lnTo>
                    <a:pt x="12430" y="9322"/>
                  </a:lnTo>
                  <a:lnTo>
                    <a:pt x="12391" y="9412"/>
                  </a:lnTo>
                  <a:lnTo>
                    <a:pt x="12350" y="9501"/>
                  </a:lnTo>
                  <a:lnTo>
                    <a:pt x="12307" y="9590"/>
                  </a:lnTo>
                  <a:lnTo>
                    <a:pt x="12264" y="9678"/>
                  </a:lnTo>
                  <a:lnTo>
                    <a:pt x="12220" y="9764"/>
                  </a:lnTo>
                  <a:lnTo>
                    <a:pt x="12173" y="9851"/>
                  </a:lnTo>
                  <a:lnTo>
                    <a:pt x="12125" y="9937"/>
                  </a:lnTo>
                  <a:lnTo>
                    <a:pt x="12076" y="10021"/>
                  </a:lnTo>
                  <a:lnTo>
                    <a:pt x="12025" y="10105"/>
                  </a:lnTo>
                  <a:lnTo>
                    <a:pt x="12917" y="10996"/>
                  </a:lnTo>
                  <a:lnTo>
                    <a:pt x="12987" y="10890"/>
                  </a:lnTo>
                  <a:lnTo>
                    <a:pt x="13055" y="10782"/>
                  </a:lnTo>
                  <a:lnTo>
                    <a:pt x="13122" y="10673"/>
                  </a:lnTo>
                  <a:lnTo>
                    <a:pt x="13186" y="10563"/>
                  </a:lnTo>
                  <a:lnTo>
                    <a:pt x="13248" y="10452"/>
                  </a:lnTo>
                  <a:lnTo>
                    <a:pt x="13308" y="10340"/>
                  </a:lnTo>
                  <a:lnTo>
                    <a:pt x="13367" y="10226"/>
                  </a:lnTo>
                  <a:lnTo>
                    <a:pt x="13424" y="10110"/>
                  </a:lnTo>
                  <a:lnTo>
                    <a:pt x="13479" y="9995"/>
                  </a:lnTo>
                  <a:lnTo>
                    <a:pt x="13531" y="9878"/>
                  </a:lnTo>
                  <a:lnTo>
                    <a:pt x="13581" y="9759"/>
                  </a:lnTo>
                  <a:lnTo>
                    <a:pt x="13630" y="9640"/>
                  </a:lnTo>
                  <a:lnTo>
                    <a:pt x="13675" y="9520"/>
                  </a:lnTo>
                  <a:lnTo>
                    <a:pt x="13720" y="9398"/>
                  </a:lnTo>
                  <a:lnTo>
                    <a:pt x="13761" y="9276"/>
                  </a:lnTo>
                  <a:lnTo>
                    <a:pt x="13801" y="9153"/>
                  </a:lnTo>
                  <a:lnTo>
                    <a:pt x="13839" y="9028"/>
                  </a:lnTo>
                  <a:lnTo>
                    <a:pt x="13873" y="8902"/>
                  </a:lnTo>
                  <a:lnTo>
                    <a:pt x="13907" y="8777"/>
                  </a:lnTo>
                  <a:lnTo>
                    <a:pt x="13937" y="8649"/>
                  </a:lnTo>
                  <a:lnTo>
                    <a:pt x="13966" y="8521"/>
                  </a:lnTo>
                  <a:lnTo>
                    <a:pt x="13991" y="8392"/>
                  </a:lnTo>
                  <a:lnTo>
                    <a:pt x="14015" y="8263"/>
                  </a:lnTo>
                  <a:lnTo>
                    <a:pt x="14036" y="8131"/>
                  </a:lnTo>
                  <a:lnTo>
                    <a:pt x="14055" y="8000"/>
                  </a:lnTo>
                  <a:lnTo>
                    <a:pt x="14071" y="7868"/>
                  </a:lnTo>
                  <a:lnTo>
                    <a:pt x="14086" y="7735"/>
                  </a:lnTo>
                  <a:lnTo>
                    <a:pt x="14097" y="7602"/>
                  </a:lnTo>
                  <a:lnTo>
                    <a:pt x="14106" y="7467"/>
                  </a:lnTo>
                  <a:lnTo>
                    <a:pt x="14113" y="7332"/>
                  </a:lnTo>
                  <a:lnTo>
                    <a:pt x="14116" y="7197"/>
                  </a:lnTo>
                  <a:lnTo>
                    <a:pt x="14117" y="7061"/>
                  </a:lnTo>
                  <a:lnTo>
                    <a:pt x="14108" y="6698"/>
                  </a:lnTo>
                  <a:lnTo>
                    <a:pt x="14081" y="6340"/>
                  </a:lnTo>
                  <a:lnTo>
                    <a:pt x="14036" y="5987"/>
                  </a:lnTo>
                  <a:lnTo>
                    <a:pt x="13974" y="5639"/>
                  </a:lnTo>
                  <a:lnTo>
                    <a:pt x="13895" y="5299"/>
                  </a:lnTo>
                  <a:lnTo>
                    <a:pt x="13800" y="4964"/>
                  </a:lnTo>
                  <a:lnTo>
                    <a:pt x="13689" y="4636"/>
                  </a:lnTo>
                  <a:lnTo>
                    <a:pt x="13562" y="4315"/>
                  </a:lnTo>
                  <a:lnTo>
                    <a:pt x="13421" y="4003"/>
                  </a:lnTo>
                  <a:lnTo>
                    <a:pt x="13264" y="3698"/>
                  </a:lnTo>
                  <a:lnTo>
                    <a:pt x="13094" y="3402"/>
                  </a:lnTo>
                  <a:lnTo>
                    <a:pt x="12910" y="3116"/>
                  </a:lnTo>
                  <a:lnTo>
                    <a:pt x="12713" y="2839"/>
                  </a:lnTo>
                  <a:lnTo>
                    <a:pt x="12503" y="2572"/>
                  </a:lnTo>
                  <a:lnTo>
                    <a:pt x="12282" y="2316"/>
                  </a:lnTo>
                  <a:lnTo>
                    <a:pt x="12047" y="2070"/>
                  </a:lnTo>
                  <a:lnTo>
                    <a:pt x="11803" y="1837"/>
                  </a:lnTo>
                  <a:lnTo>
                    <a:pt x="11546" y="1614"/>
                  </a:lnTo>
                  <a:lnTo>
                    <a:pt x="11279" y="1405"/>
                  </a:lnTo>
                  <a:lnTo>
                    <a:pt x="11003" y="1208"/>
                  </a:lnTo>
                  <a:lnTo>
                    <a:pt x="10716" y="1024"/>
                  </a:lnTo>
                  <a:lnTo>
                    <a:pt x="10420" y="853"/>
                  </a:lnTo>
                  <a:lnTo>
                    <a:pt x="10116" y="698"/>
                  </a:lnTo>
                  <a:lnTo>
                    <a:pt x="9804" y="556"/>
                  </a:lnTo>
                  <a:lnTo>
                    <a:pt x="9483" y="429"/>
                  </a:lnTo>
                  <a:lnTo>
                    <a:pt x="9156" y="318"/>
                  </a:lnTo>
                  <a:lnTo>
                    <a:pt x="8821" y="223"/>
                  </a:lnTo>
                  <a:lnTo>
                    <a:pt x="8479" y="144"/>
                  </a:lnTo>
                  <a:lnTo>
                    <a:pt x="8132" y="81"/>
                  </a:lnTo>
                  <a:lnTo>
                    <a:pt x="7779" y="37"/>
                  </a:lnTo>
                  <a:lnTo>
                    <a:pt x="7421" y="9"/>
                  </a:lnTo>
                  <a:lnTo>
                    <a:pt x="7058" y="0"/>
                  </a:lnTo>
                  <a:lnTo>
                    <a:pt x="6695" y="9"/>
                  </a:lnTo>
                  <a:lnTo>
                    <a:pt x="6337" y="37"/>
                  </a:lnTo>
                  <a:lnTo>
                    <a:pt x="5985" y="81"/>
                  </a:lnTo>
                  <a:lnTo>
                    <a:pt x="5638" y="144"/>
                  </a:lnTo>
                  <a:lnTo>
                    <a:pt x="5296" y="223"/>
                  </a:lnTo>
                  <a:lnTo>
                    <a:pt x="4961" y="318"/>
                  </a:lnTo>
                  <a:lnTo>
                    <a:pt x="4633" y="429"/>
                  </a:lnTo>
                  <a:lnTo>
                    <a:pt x="4313" y="556"/>
                  </a:lnTo>
                  <a:lnTo>
                    <a:pt x="4001" y="698"/>
                  </a:lnTo>
                  <a:lnTo>
                    <a:pt x="3697" y="853"/>
                  </a:lnTo>
                  <a:lnTo>
                    <a:pt x="3401" y="1024"/>
                  </a:lnTo>
                  <a:lnTo>
                    <a:pt x="3114" y="1208"/>
                  </a:lnTo>
                  <a:lnTo>
                    <a:pt x="2838" y="1405"/>
                  </a:lnTo>
                  <a:lnTo>
                    <a:pt x="2571" y="1614"/>
                  </a:lnTo>
                  <a:lnTo>
                    <a:pt x="2314" y="1837"/>
                  </a:lnTo>
                  <a:lnTo>
                    <a:pt x="2070" y="2070"/>
                  </a:lnTo>
                  <a:lnTo>
                    <a:pt x="1836" y="2316"/>
                  </a:lnTo>
                  <a:lnTo>
                    <a:pt x="1614" y="2572"/>
                  </a:lnTo>
                  <a:lnTo>
                    <a:pt x="1404" y="2839"/>
                  </a:lnTo>
                  <a:lnTo>
                    <a:pt x="1207" y="3116"/>
                  </a:lnTo>
                  <a:lnTo>
                    <a:pt x="1023" y="3402"/>
                  </a:lnTo>
                  <a:lnTo>
                    <a:pt x="853" y="3698"/>
                  </a:lnTo>
                  <a:lnTo>
                    <a:pt x="697" y="4003"/>
                  </a:lnTo>
                  <a:lnTo>
                    <a:pt x="555" y="4315"/>
                  </a:lnTo>
                  <a:lnTo>
                    <a:pt x="429" y="4636"/>
                  </a:lnTo>
                  <a:lnTo>
                    <a:pt x="318" y="4964"/>
                  </a:lnTo>
                  <a:lnTo>
                    <a:pt x="222" y="5299"/>
                  </a:lnTo>
                  <a:lnTo>
                    <a:pt x="143" y="5639"/>
                  </a:lnTo>
                  <a:lnTo>
                    <a:pt x="81" y="5987"/>
                  </a:lnTo>
                  <a:lnTo>
                    <a:pt x="37" y="6340"/>
                  </a:lnTo>
                  <a:lnTo>
                    <a:pt x="9" y="6698"/>
                  </a:lnTo>
                  <a:lnTo>
                    <a:pt x="0" y="7061"/>
                  </a:lnTo>
                  <a:lnTo>
                    <a:pt x="9" y="7424"/>
                  </a:lnTo>
                  <a:lnTo>
                    <a:pt x="37" y="7782"/>
                  </a:lnTo>
                  <a:lnTo>
                    <a:pt x="81" y="8135"/>
                  </a:lnTo>
                  <a:lnTo>
                    <a:pt x="143" y="8482"/>
                  </a:lnTo>
                  <a:lnTo>
                    <a:pt x="222" y="8823"/>
                  </a:lnTo>
                  <a:lnTo>
                    <a:pt x="318" y="9158"/>
                  </a:lnTo>
                  <a:lnTo>
                    <a:pt x="429" y="9486"/>
                  </a:lnTo>
                  <a:lnTo>
                    <a:pt x="555" y="9807"/>
                  </a:lnTo>
                  <a:lnTo>
                    <a:pt x="697" y="10119"/>
                  </a:lnTo>
                  <a:lnTo>
                    <a:pt x="853" y="10423"/>
                  </a:lnTo>
                  <a:lnTo>
                    <a:pt x="1023" y="10719"/>
                  </a:lnTo>
                  <a:lnTo>
                    <a:pt x="1207" y="11006"/>
                  </a:lnTo>
                  <a:lnTo>
                    <a:pt x="1404" y="11283"/>
                  </a:lnTo>
                  <a:lnTo>
                    <a:pt x="1614" y="11550"/>
                  </a:lnTo>
                  <a:lnTo>
                    <a:pt x="1836" y="11806"/>
                  </a:lnTo>
                  <a:lnTo>
                    <a:pt x="2070" y="12051"/>
                  </a:lnTo>
                  <a:lnTo>
                    <a:pt x="2314" y="12285"/>
                  </a:lnTo>
                  <a:lnTo>
                    <a:pt x="2571" y="12507"/>
                  </a:lnTo>
                  <a:lnTo>
                    <a:pt x="2838" y="12717"/>
                  </a:lnTo>
                  <a:lnTo>
                    <a:pt x="3114" y="12914"/>
                  </a:lnTo>
                  <a:lnTo>
                    <a:pt x="3401" y="13097"/>
                  </a:lnTo>
                  <a:lnTo>
                    <a:pt x="3697" y="13268"/>
                  </a:lnTo>
                  <a:lnTo>
                    <a:pt x="4001" y="13425"/>
                  </a:lnTo>
                  <a:lnTo>
                    <a:pt x="4313" y="13566"/>
                  </a:lnTo>
                  <a:lnTo>
                    <a:pt x="4633" y="13693"/>
                  </a:lnTo>
                  <a:lnTo>
                    <a:pt x="4961" y="13804"/>
                  </a:lnTo>
                  <a:lnTo>
                    <a:pt x="5296" y="13898"/>
                  </a:lnTo>
                  <a:lnTo>
                    <a:pt x="5638" y="13977"/>
                  </a:lnTo>
                  <a:lnTo>
                    <a:pt x="5985" y="14040"/>
                  </a:lnTo>
                  <a:lnTo>
                    <a:pt x="6337" y="14085"/>
                  </a:lnTo>
                  <a:lnTo>
                    <a:pt x="6695" y="14112"/>
                  </a:lnTo>
                  <a:lnTo>
                    <a:pt x="7058" y="14122"/>
                  </a:lnTo>
                  <a:lnTo>
                    <a:pt x="7195" y="14121"/>
                  </a:lnTo>
                  <a:lnTo>
                    <a:pt x="7330" y="14117"/>
                  </a:lnTo>
                  <a:lnTo>
                    <a:pt x="7465" y="14110"/>
                  </a:lnTo>
                  <a:lnTo>
                    <a:pt x="7600" y="14101"/>
                  </a:lnTo>
                  <a:lnTo>
                    <a:pt x="7733" y="14090"/>
                  </a:lnTo>
                  <a:lnTo>
                    <a:pt x="7865" y="14075"/>
                  </a:lnTo>
                  <a:lnTo>
                    <a:pt x="7998" y="14060"/>
                  </a:lnTo>
                  <a:lnTo>
                    <a:pt x="8129" y="14041"/>
                  </a:lnTo>
                  <a:lnTo>
                    <a:pt x="8259" y="14020"/>
                  </a:lnTo>
                  <a:lnTo>
                    <a:pt x="8389" y="13996"/>
                  </a:lnTo>
                  <a:lnTo>
                    <a:pt x="8518" y="13970"/>
                  </a:lnTo>
                  <a:lnTo>
                    <a:pt x="8646" y="13942"/>
                  </a:lnTo>
                  <a:lnTo>
                    <a:pt x="8773" y="13911"/>
                  </a:lnTo>
                  <a:lnTo>
                    <a:pt x="8900" y="13878"/>
                  </a:lnTo>
                  <a:lnTo>
                    <a:pt x="9025" y="13843"/>
                  </a:lnTo>
                  <a:lnTo>
                    <a:pt x="9150" y="13805"/>
                  </a:lnTo>
                  <a:lnTo>
                    <a:pt x="9272" y="13766"/>
                  </a:lnTo>
                  <a:lnTo>
                    <a:pt x="9396" y="13724"/>
                  </a:lnTo>
                  <a:lnTo>
                    <a:pt x="9517" y="13680"/>
                  </a:lnTo>
                  <a:lnTo>
                    <a:pt x="9637" y="13634"/>
                  </a:lnTo>
                  <a:lnTo>
                    <a:pt x="9756" y="13586"/>
                  </a:lnTo>
                  <a:lnTo>
                    <a:pt x="9875" y="13535"/>
                  </a:lnTo>
                  <a:lnTo>
                    <a:pt x="9992" y="13482"/>
                  </a:lnTo>
                  <a:lnTo>
                    <a:pt x="10108" y="13428"/>
                  </a:lnTo>
                  <a:lnTo>
                    <a:pt x="10223" y="13371"/>
                  </a:lnTo>
                  <a:lnTo>
                    <a:pt x="10337" y="13313"/>
                  </a:lnTo>
                  <a:lnTo>
                    <a:pt x="10449" y="13252"/>
                  </a:lnTo>
                  <a:lnTo>
                    <a:pt x="10560" y="13190"/>
                  </a:lnTo>
                  <a:lnTo>
                    <a:pt x="10670" y="13125"/>
                  </a:lnTo>
                  <a:lnTo>
                    <a:pt x="10779" y="13059"/>
                  </a:lnTo>
                  <a:lnTo>
                    <a:pt x="10886" y="12991"/>
                  </a:lnTo>
                  <a:lnTo>
                    <a:pt x="10993" y="12921"/>
                  </a:lnTo>
                  <a:lnTo>
                    <a:pt x="10102" y="1202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5" name="Freeform 7"/>
            <p:cNvSpPr>
              <a:spLocks/>
            </p:cNvSpPr>
            <p:nvPr/>
          </p:nvSpPr>
          <p:spPr bwMode="auto">
            <a:xfrm>
              <a:off x="10460017" y="2588358"/>
              <a:ext cx="4061859" cy="4061860"/>
            </a:xfrm>
            <a:custGeom>
              <a:avLst/>
              <a:gdLst>
                <a:gd name="T0" fmla="*/ 8394 w 8764"/>
                <a:gd name="T1" fmla="*/ 6136 h 8766"/>
                <a:gd name="T2" fmla="*/ 8510 w 8764"/>
                <a:gd name="T3" fmla="*/ 5844 h 8766"/>
                <a:gd name="T4" fmla="*/ 8606 w 8764"/>
                <a:gd name="T5" fmla="*/ 5541 h 8766"/>
                <a:gd name="T6" fmla="*/ 8681 w 8764"/>
                <a:gd name="T7" fmla="*/ 5230 h 8766"/>
                <a:gd name="T8" fmla="*/ 8732 w 8764"/>
                <a:gd name="T9" fmla="*/ 4909 h 8766"/>
                <a:gd name="T10" fmla="*/ 8760 w 8764"/>
                <a:gd name="T11" fmla="*/ 4582 h 8766"/>
                <a:gd name="T12" fmla="*/ 8742 w 8764"/>
                <a:gd name="T13" fmla="*/ 3935 h 8766"/>
                <a:gd name="T14" fmla="*/ 8498 w 8764"/>
                <a:gd name="T15" fmla="*/ 2877 h 8766"/>
                <a:gd name="T16" fmla="*/ 8014 w 8764"/>
                <a:gd name="T17" fmla="*/ 1933 h 8766"/>
                <a:gd name="T18" fmla="*/ 7327 w 8764"/>
                <a:gd name="T19" fmla="*/ 1139 h 8766"/>
                <a:gd name="T20" fmla="*/ 6469 w 8764"/>
                <a:gd name="T21" fmla="*/ 529 h 8766"/>
                <a:gd name="T22" fmla="*/ 5475 w 8764"/>
                <a:gd name="T23" fmla="*/ 138 h 8766"/>
                <a:gd name="T24" fmla="*/ 4381 w 8764"/>
                <a:gd name="T25" fmla="*/ 0 h 8766"/>
                <a:gd name="T26" fmla="*/ 3288 w 8764"/>
                <a:gd name="T27" fmla="*/ 138 h 8766"/>
                <a:gd name="T28" fmla="*/ 2294 w 8764"/>
                <a:gd name="T29" fmla="*/ 529 h 8766"/>
                <a:gd name="T30" fmla="*/ 1437 w 8764"/>
                <a:gd name="T31" fmla="*/ 1139 h 8766"/>
                <a:gd name="T32" fmla="*/ 749 w 8764"/>
                <a:gd name="T33" fmla="*/ 1933 h 8766"/>
                <a:gd name="T34" fmla="*/ 266 w 8764"/>
                <a:gd name="T35" fmla="*/ 2877 h 8766"/>
                <a:gd name="T36" fmla="*/ 22 w 8764"/>
                <a:gd name="T37" fmla="*/ 3935 h 8766"/>
                <a:gd name="T38" fmla="*/ 50 w 8764"/>
                <a:gd name="T39" fmla="*/ 5049 h 8766"/>
                <a:gd name="T40" fmla="*/ 345 w 8764"/>
                <a:gd name="T41" fmla="*/ 6087 h 8766"/>
                <a:gd name="T42" fmla="*/ 871 w 8764"/>
                <a:gd name="T43" fmla="*/ 7004 h 8766"/>
                <a:gd name="T44" fmla="*/ 1596 w 8764"/>
                <a:gd name="T45" fmla="*/ 7765 h 8766"/>
                <a:gd name="T46" fmla="*/ 2484 w 8764"/>
                <a:gd name="T47" fmla="*/ 8334 h 8766"/>
                <a:gd name="T48" fmla="*/ 3499 w 8764"/>
                <a:gd name="T49" fmla="*/ 8677 h 8766"/>
                <a:gd name="T50" fmla="*/ 4448 w 8764"/>
                <a:gd name="T51" fmla="*/ 8766 h 8766"/>
                <a:gd name="T52" fmla="*/ 4778 w 8764"/>
                <a:gd name="T53" fmla="*/ 8748 h 8766"/>
                <a:gd name="T54" fmla="*/ 5101 w 8764"/>
                <a:gd name="T55" fmla="*/ 8706 h 8766"/>
                <a:gd name="T56" fmla="*/ 5416 w 8764"/>
                <a:gd name="T57" fmla="*/ 8642 h 8766"/>
                <a:gd name="T58" fmla="*/ 5722 w 8764"/>
                <a:gd name="T59" fmla="*/ 8554 h 8766"/>
                <a:gd name="T60" fmla="*/ 6019 w 8764"/>
                <a:gd name="T61" fmla="*/ 8445 h 8766"/>
                <a:gd name="T62" fmla="*/ 6306 w 8764"/>
                <a:gd name="T63" fmla="*/ 8316 h 8766"/>
                <a:gd name="T64" fmla="*/ 5237 w 8764"/>
                <a:gd name="T65" fmla="*/ 7410 h 8766"/>
                <a:gd name="T66" fmla="*/ 4917 w 8764"/>
                <a:gd name="T67" fmla="*/ 7488 h 8766"/>
                <a:gd name="T68" fmla="*/ 4586 w 8764"/>
                <a:gd name="T69" fmla="*/ 7533 h 8766"/>
                <a:gd name="T70" fmla="*/ 4060 w 8764"/>
                <a:gd name="T71" fmla="*/ 7524 h 8766"/>
                <a:gd name="T72" fmla="*/ 3298 w 8764"/>
                <a:gd name="T73" fmla="*/ 7349 h 8766"/>
                <a:gd name="T74" fmla="*/ 2618 w 8764"/>
                <a:gd name="T75" fmla="*/ 7001 h 8766"/>
                <a:gd name="T76" fmla="*/ 2046 w 8764"/>
                <a:gd name="T77" fmla="*/ 6505 h 8766"/>
                <a:gd name="T78" fmla="*/ 1607 w 8764"/>
                <a:gd name="T79" fmla="*/ 5887 h 8766"/>
                <a:gd name="T80" fmla="*/ 1325 w 8764"/>
                <a:gd name="T81" fmla="*/ 5171 h 8766"/>
                <a:gd name="T82" fmla="*/ 1226 w 8764"/>
                <a:gd name="T83" fmla="*/ 4383 h 8766"/>
                <a:gd name="T84" fmla="*/ 1325 w 8764"/>
                <a:gd name="T85" fmla="*/ 3595 h 8766"/>
                <a:gd name="T86" fmla="*/ 1607 w 8764"/>
                <a:gd name="T87" fmla="*/ 2879 h 8766"/>
                <a:gd name="T88" fmla="*/ 2046 w 8764"/>
                <a:gd name="T89" fmla="*/ 2262 h 8766"/>
                <a:gd name="T90" fmla="*/ 2618 w 8764"/>
                <a:gd name="T91" fmla="*/ 1765 h 8766"/>
                <a:gd name="T92" fmla="*/ 3298 w 8764"/>
                <a:gd name="T93" fmla="*/ 1418 h 8766"/>
                <a:gd name="T94" fmla="*/ 4060 w 8764"/>
                <a:gd name="T95" fmla="*/ 1242 h 8766"/>
                <a:gd name="T96" fmla="*/ 4861 w 8764"/>
                <a:gd name="T97" fmla="*/ 1262 h 8766"/>
                <a:gd name="T98" fmla="*/ 5609 w 8764"/>
                <a:gd name="T99" fmla="*/ 1474 h 8766"/>
                <a:gd name="T100" fmla="*/ 6269 w 8764"/>
                <a:gd name="T101" fmla="*/ 1854 h 8766"/>
                <a:gd name="T102" fmla="*/ 6817 w 8764"/>
                <a:gd name="T103" fmla="*/ 2376 h 8766"/>
                <a:gd name="T104" fmla="*/ 7226 w 8764"/>
                <a:gd name="T105" fmla="*/ 3016 h 8766"/>
                <a:gd name="T106" fmla="*/ 7474 w 8764"/>
                <a:gd name="T107" fmla="*/ 3748 h 8766"/>
                <a:gd name="T108" fmla="*/ 7537 w 8764"/>
                <a:gd name="T109" fmla="*/ 4452 h 8766"/>
                <a:gd name="T110" fmla="*/ 7508 w 8764"/>
                <a:gd name="T111" fmla="*/ 4788 h 8766"/>
                <a:gd name="T112" fmla="*/ 7443 w 8764"/>
                <a:gd name="T113" fmla="*/ 5112 h 8766"/>
                <a:gd name="T114" fmla="*/ 7347 w 8764"/>
                <a:gd name="T115" fmla="*/ 5424 h 8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64" h="8766">
                  <a:moveTo>
                    <a:pt x="8286" y="6363"/>
                  </a:moveTo>
                  <a:lnTo>
                    <a:pt x="8314" y="6308"/>
                  </a:lnTo>
                  <a:lnTo>
                    <a:pt x="8341" y="6251"/>
                  </a:lnTo>
                  <a:lnTo>
                    <a:pt x="8368" y="6194"/>
                  </a:lnTo>
                  <a:lnTo>
                    <a:pt x="8394" y="6136"/>
                  </a:lnTo>
                  <a:lnTo>
                    <a:pt x="8418" y="6078"/>
                  </a:lnTo>
                  <a:lnTo>
                    <a:pt x="8443" y="6021"/>
                  </a:lnTo>
                  <a:lnTo>
                    <a:pt x="8466" y="5962"/>
                  </a:lnTo>
                  <a:lnTo>
                    <a:pt x="8488" y="5903"/>
                  </a:lnTo>
                  <a:lnTo>
                    <a:pt x="8510" y="5844"/>
                  </a:lnTo>
                  <a:lnTo>
                    <a:pt x="8532" y="5784"/>
                  </a:lnTo>
                  <a:lnTo>
                    <a:pt x="8552" y="5724"/>
                  </a:lnTo>
                  <a:lnTo>
                    <a:pt x="8571" y="5664"/>
                  </a:lnTo>
                  <a:lnTo>
                    <a:pt x="8589" y="5602"/>
                  </a:lnTo>
                  <a:lnTo>
                    <a:pt x="8606" y="5541"/>
                  </a:lnTo>
                  <a:lnTo>
                    <a:pt x="8623" y="5479"/>
                  </a:lnTo>
                  <a:lnTo>
                    <a:pt x="8638" y="5418"/>
                  </a:lnTo>
                  <a:lnTo>
                    <a:pt x="8654" y="5355"/>
                  </a:lnTo>
                  <a:lnTo>
                    <a:pt x="8667" y="5292"/>
                  </a:lnTo>
                  <a:lnTo>
                    <a:pt x="8681" y="5230"/>
                  </a:lnTo>
                  <a:lnTo>
                    <a:pt x="8693" y="5166"/>
                  </a:lnTo>
                  <a:lnTo>
                    <a:pt x="8704" y="5103"/>
                  </a:lnTo>
                  <a:lnTo>
                    <a:pt x="8714" y="5038"/>
                  </a:lnTo>
                  <a:lnTo>
                    <a:pt x="8724" y="4974"/>
                  </a:lnTo>
                  <a:lnTo>
                    <a:pt x="8732" y="4909"/>
                  </a:lnTo>
                  <a:lnTo>
                    <a:pt x="8740" y="4845"/>
                  </a:lnTo>
                  <a:lnTo>
                    <a:pt x="8746" y="4779"/>
                  </a:lnTo>
                  <a:lnTo>
                    <a:pt x="8752" y="4715"/>
                  </a:lnTo>
                  <a:lnTo>
                    <a:pt x="8756" y="4648"/>
                  </a:lnTo>
                  <a:lnTo>
                    <a:pt x="8760" y="4582"/>
                  </a:lnTo>
                  <a:lnTo>
                    <a:pt x="8762" y="4517"/>
                  </a:lnTo>
                  <a:lnTo>
                    <a:pt x="8764" y="4450"/>
                  </a:lnTo>
                  <a:lnTo>
                    <a:pt x="8764" y="4383"/>
                  </a:lnTo>
                  <a:lnTo>
                    <a:pt x="8759" y="4157"/>
                  </a:lnTo>
                  <a:lnTo>
                    <a:pt x="8742" y="3935"/>
                  </a:lnTo>
                  <a:lnTo>
                    <a:pt x="8714" y="3716"/>
                  </a:lnTo>
                  <a:lnTo>
                    <a:pt x="8675" y="3501"/>
                  </a:lnTo>
                  <a:lnTo>
                    <a:pt x="8626" y="3288"/>
                  </a:lnTo>
                  <a:lnTo>
                    <a:pt x="8567" y="3080"/>
                  </a:lnTo>
                  <a:lnTo>
                    <a:pt x="8498" y="2877"/>
                  </a:lnTo>
                  <a:lnTo>
                    <a:pt x="8419" y="2678"/>
                  </a:lnTo>
                  <a:lnTo>
                    <a:pt x="8331" y="2484"/>
                  </a:lnTo>
                  <a:lnTo>
                    <a:pt x="8235" y="2295"/>
                  </a:lnTo>
                  <a:lnTo>
                    <a:pt x="8129" y="2111"/>
                  </a:lnTo>
                  <a:lnTo>
                    <a:pt x="8014" y="1933"/>
                  </a:lnTo>
                  <a:lnTo>
                    <a:pt x="7892" y="1762"/>
                  </a:lnTo>
                  <a:lnTo>
                    <a:pt x="7762" y="1596"/>
                  </a:lnTo>
                  <a:lnTo>
                    <a:pt x="7624" y="1437"/>
                  </a:lnTo>
                  <a:lnTo>
                    <a:pt x="7479" y="1285"/>
                  </a:lnTo>
                  <a:lnTo>
                    <a:pt x="7327" y="1139"/>
                  </a:lnTo>
                  <a:lnTo>
                    <a:pt x="7168" y="1001"/>
                  </a:lnTo>
                  <a:lnTo>
                    <a:pt x="7002" y="871"/>
                  </a:lnTo>
                  <a:lnTo>
                    <a:pt x="6830" y="749"/>
                  </a:lnTo>
                  <a:lnTo>
                    <a:pt x="6652" y="635"/>
                  </a:lnTo>
                  <a:lnTo>
                    <a:pt x="6469" y="529"/>
                  </a:lnTo>
                  <a:lnTo>
                    <a:pt x="6279" y="433"/>
                  </a:lnTo>
                  <a:lnTo>
                    <a:pt x="6086" y="345"/>
                  </a:lnTo>
                  <a:lnTo>
                    <a:pt x="5887" y="266"/>
                  </a:lnTo>
                  <a:lnTo>
                    <a:pt x="5683" y="197"/>
                  </a:lnTo>
                  <a:lnTo>
                    <a:pt x="5475" y="138"/>
                  </a:lnTo>
                  <a:lnTo>
                    <a:pt x="5264" y="89"/>
                  </a:lnTo>
                  <a:lnTo>
                    <a:pt x="5048" y="50"/>
                  </a:lnTo>
                  <a:lnTo>
                    <a:pt x="4829" y="22"/>
                  </a:lnTo>
                  <a:lnTo>
                    <a:pt x="4607" y="5"/>
                  </a:lnTo>
                  <a:lnTo>
                    <a:pt x="4381" y="0"/>
                  </a:lnTo>
                  <a:lnTo>
                    <a:pt x="4156" y="5"/>
                  </a:lnTo>
                  <a:lnTo>
                    <a:pt x="3934" y="22"/>
                  </a:lnTo>
                  <a:lnTo>
                    <a:pt x="3715" y="50"/>
                  </a:lnTo>
                  <a:lnTo>
                    <a:pt x="3499" y="89"/>
                  </a:lnTo>
                  <a:lnTo>
                    <a:pt x="3288" y="138"/>
                  </a:lnTo>
                  <a:lnTo>
                    <a:pt x="3080" y="197"/>
                  </a:lnTo>
                  <a:lnTo>
                    <a:pt x="2876" y="266"/>
                  </a:lnTo>
                  <a:lnTo>
                    <a:pt x="2677" y="345"/>
                  </a:lnTo>
                  <a:lnTo>
                    <a:pt x="2484" y="433"/>
                  </a:lnTo>
                  <a:lnTo>
                    <a:pt x="2294" y="529"/>
                  </a:lnTo>
                  <a:lnTo>
                    <a:pt x="2111" y="635"/>
                  </a:lnTo>
                  <a:lnTo>
                    <a:pt x="1933" y="749"/>
                  </a:lnTo>
                  <a:lnTo>
                    <a:pt x="1762" y="871"/>
                  </a:lnTo>
                  <a:lnTo>
                    <a:pt x="1596" y="1001"/>
                  </a:lnTo>
                  <a:lnTo>
                    <a:pt x="1437" y="1139"/>
                  </a:lnTo>
                  <a:lnTo>
                    <a:pt x="1285" y="1285"/>
                  </a:lnTo>
                  <a:lnTo>
                    <a:pt x="1139" y="1437"/>
                  </a:lnTo>
                  <a:lnTo>
                    <a:pt x="1001" y="1596"/>
                  </a:lnTo>
                  <a:lnTo>
                    <a:pt x="871" y="1762"/>
                  </a:lnTo>
                  <a:lnTo>
                    <a:pt x="749" y="1933"/>
                  </a:lnTo>
                  <a:lnTo>
                    <a:pt x="635" y="2111"/>
                  </a:lnTo>
                  <a:lnTo>
                    <a:pt x="529" y="2295"/>
                  </a:lnTo>
                  <a:lnTo>
                    <a:pt x="433" y="2484"/>
                  </a:lnTo>
                  <a:lnTo>
                    <a:pt x="345" y="2678"/>
                  </a:lnTo>
                  <a:lnTo>
                    <a:pt x="266" y="2877"/>
                  </a:lnTo>
                  <a:lnTo>
                    <a:pt x="197" y="3080"/>
                  </a:lnTo>
                  <a:lnTo>
                    <a:pt x="138" y="3288"/>
                  </a:lnTo>
                  <a:lnTo>
                    <a:pt x="89" y="3501"/>
                  </a:lnTo>
                  <a:lnTo>
                    <a:pt x="50" y="3716"/>
                  </a:lnTo>
                  <a:lnTo>
                    <a:pt x="22" y="3935"/>
                  </a:lnTo>
                  <a:lnTo>
                    <a:pt x="6" y="4157"/>
                  </a:lnTo>
                  <a:lnTo>
                    <a:pt x="0" y="4383"/>
                  </a:lnTo>
                  <a:lnTo>
                    <a:pt x="6" y="4608"/>
                  </a:lnTo>
                  <a:lnTo>
                    <a:pt x="22" y="4830"/>
                  </a:lnTo>
                  <a:lnTo>
                    <a:pt x="50" y="5049"/>
                  </a:lnTo>
                  <a:lnTo>
                    <a:pt x="89" y="5265"/>
                  </a:lnTo>
                  <a:lnTo>
                    <a:pt x="138" y="5478"/>
                  </a:lnTo>
                  <a:lnTo>
                    <a:pt x="197" y="5685"/>
                  </a:lnTo>
                  <a:lnTo>
                    <a:pt x="266" y="5888"/>
                  </a:lnTo>
                  <a:lnTo>
                    <a:pt x="345" y="6087"/>
                  </a:lnTo>
                  <a:lnTo>
                    <a:pt x="433" y="6282"/>
                  </a:lnTo>
                  <a:lnTo>
                    <a:pt x="529" y="6471"/>
                  </a:lnTo>
                  <a:lnTo>
                    <a:pt x="635" y="6655"/>
                  </a:lnTo>
                  <a:lnTo>
                    <a:pt x="749" y="6833"/>
                  </a:lnTo>
                  <a:lnTo>
                    <a:pt x="871" y="7004"/>
                  </a:lnTo>
                  <a:lnTo>
                    <a:pt x="1001" y="7170"/>
                  </a:lnTo>
                  <a:lnTo>
                    <a:pt x="1139" y="7329"/>
                  </a:lnTo>
                  <a:lnTo>
                    <a:pt x="1285" y="7481"/>
                  </a:lnTo>
                  <a:lnTo>
                    <a:pt x="1437" y="7627"/>
                  </a:lnTo>
                  <a:lnTo>
                    <a:pt x="1596" y="7765"/>
                  </a:lnTo>
                  <a:lnTo>
                    <a:pt x="1762" y="7895"/>
                  </a:lnTo>
                  <a:lnTo>
                    <a:pt x="1933" y="8018"/>
                  </a:lnTo>
                  <a:lnTo>
                    <a:pt x="2111" y="8131"/>
                  </a:lnTo>
                  <a:lnTo>
                    <a:pt x="2294" y="8237"/>
                  </a:lnTo>
                  <a:lnTo>
                    <a:pt x="2484" y="8334"/>
                  </a:lnTo>
                  <a:lnTo>
                    <a:pt x="2677" y="8421"/>
                  </a:lnTo>
                  <a:lnTo>
                    <a:pt x="2876" y="8500"/>
                  </a:lnTo>
                  <a:lnTo>
                    <a:pt x="3080" y="8569"/>
                  </a:lnTo>
                  <a:lnTo>
                    <a:pt x="3288" y="8628"/>
                  </a:lnTo>
                  <a:lnTo>
                    <a:pt x="3499" y="8677"/>
                  </a:lnTo>
                  <a:lnTo>
                    <a:pt x="3715" y="8716"/>
                  </a:lnTo>
                  <a:lnTo>
                    <a:pt x="3934" y="8744"/>
                  </a:lnTo>
                  <a:lnTo>
                    <a:pt x="4156" y="8761"/>
                  </a:lnTo>
                  <a:lnTo>
                    <a:pt x="4381" y="8766"/>
                  </a:lnTo>
                  <a:lnTo>
                    <a:pt x="4448" y="8766"/>
                  </a:lnTo>
                  <a:lnTo>
                    <a:pt x="4514" y="8765"/>
                  </a:lnTo>
                  <a:lnTo>
                    <a:pt x="4581" y="8762"/>
                  </a:lnTo>
                  <a:lnTo>
                    <a:pt x="4647" y="8759"/>
                  </a:lnTo>
                  <a:lnTo>
                    <a:pt x="4712" y="8754"/>
                  </a:lnTo>
                  <a:lnTo>
                    <a:pt x="4778" y="8748"/>
                  </a:lnTo>
                  <a:lnTo>
                    <a:pt x="4844" y="8742"/>
                  </a:lnTo>
                  <a:lnTo>
                    <a:pt x="4908" y="8735"/>
                  </a:lnTo>
                  <a:lnTo>
                    <a:pt x="4973" y="8726"/>
                  </a:lnTo>
                  <a:lnTo>
                    <a:pt x="5037" y="8717"/>
                  </a:lnTo>
                  <a:lnTo>
                    <a:pt x="5101" y="8706"/>
                  </a:lnTo>
                  <a:lnTo>
                    <a:pt x="5164" y="8695"/>
                  </a:lnTo>
                  <a:lnTo>
                    <a:pt x="5227" y="8683"/>
                  </a:lnTo>
                  <a:lnTo>
                    <a:pt x="5291" y="8671"/>
                  </a:lnTo>
                  <a:lnTo>
                    <a:pt x="5353" y="8656"/>
                  </a:lnTo>
                  <a:lnTo>
                    <a:pt x="5416" y="8642"/>
                  </a:lnTo>
                  <a:lnTo>
                    <a:pt x="5478" y="8626"/>
                  </a:lnTo>
                  <a:lnTo>
                    <a:pt x="5540" y="8609"/>
                  </a:lnTo>
                  <a:lnTo>
                    <a:pt x="5601" y="8592"/>
                  </a:lnTo>
                  <a:lnTo>
                    <a:pt x="5662" y="8573"/>
                  </a:lnTo>
                  <a:lnTo>
                    <a:pt x="5722" y="8554"/>
                  </a:lnTo>
                  <a:lnTo>
                    <a:pt x="5782" y="8534"/>
                  </a:lnTo>
                  <a:lnTo>
                    <a:pt x="5842" y="8513"/>
                  </a:lnTo>
                  <a:lnTo>
                    <a:pt x="5901" y="8492"/>
                  </a:lnTo>
                  <a:lnTo>
                    <a:pt x="5960" y="8468"/>
                  </a:lnTo>
                  <a:lnTo>
                    <a:pt x="6019" y="8445"/>
                  </a:lnTo>
                  <a:lnTo>
                    <a:pt x="6077" y="8420"/>
                  </a:lnTo>
                  <a:lnTo>
                    <a:pt x="6135" y="8396"/>
                  </a:lnTo>
                  <a:lnTo>
                    <a:pt x="6193" y="8370"/>
                  </a:lnTo>
                  <a:lnTo>
                    <a:pt x="6249" y="8344"/>
                  </a:lnTo>
                  <a:lnTo>
                    <a:pt x="6306" y="8316"/>
                  </a:lnTo>
                  <a:lnTo>
                    <a:pt x="6363" y="8288"/>
                  </a:lnTo>
                  <a:lnTo>
                    <a:pt x="5424" y="7349"/>
                  </a:lnTo>
                  <a:lnTo>
                    <a:pt x="5362" y="7370"/>
                  </a:lnTo>
                  <a:lnTo>
                    <a:pt x="5300" y="7390"/>
                  </a:lnTo>
                  <a:lnTo>
                    <a:pt x="5237" y="7410"/>
                  </a:lnTo>
                  <a:lnTo>
                    <a:pt x="5174" y="7428"/>
                  </a:lnTo>
                  <a:lnTo>
                    <a:pt x="5111" y="7445"/>
                  </a:lnTo>
                  <a:lnTo>
                    <a:pt x="5047" y="7460"/>
                  </a:lnTo>
                  <a:lnTo>
                    <a:pt x="4983" y="7475"/>
                  </a:lnTo>
                  <a:lnTo>
                    <a:pt x="4917" y="7488"/>
                  </a:lnTo>
                  <a:lnTo>
                    <a:pt x="4851" y="7500"/>
                  </a:lnTo>
                  <a:lnTo>
                    <a:pt x="4786" y="7510"/>
                  </a:lnTo>
                  <a:lnTo>
                    <a:pt x="4720" y="7519"/>
                  </a:lnTo>
                  <a:lnTo>
                    <a:pt x="4653" y="7527"/>
                  </a:lnTo>
                  <a:lnTo>
                    <a:pt x="4586" y="7533"/>
                  </a:lnTo>
                  <a:lnTo>
                    <a:pt x="4518" y="7537"/>
                  </a:lnTo>
                  <a:lnTo>
                    <a:pt x="4450" y="7539"/>
                  </a:lnTo>
                  <a:lnTo>
                    <a:pt x="4381" y="7540"/>
                  </a:lnTo>
                  <a:lnTo>
                    <a:pt x="4220" y="7536"/>
                  </a:lnTo>
                  <a:lnTo>
                    <a:pt x="4060" y="7524"/>
                  </a:lnTo>
                  <a:lnTo>
                    <a:pt x="3902" y="7504"/>
                  </a:lnTo>
                  <a:lnTo>
                    <a:pt x="3746" y="7476"/>
                  </a:lnTo>
                  <a:lnTo>
                    <a:pt x="3594" y="7441"/>
                  </a:lnTo>
                  <a:lnTo>
                    <a:pt x="3444" y="7398"/>
                  </a:lnTo>
                  <a:lnTo>
                    <a:pt x="3298" y="7349"/>
                  </a:lnTo>
                  <a:lnTo>
                    <a:pt x="3154" y="7292"/>
                  </a:lnTo>
                  <a:lnTo>
                    <a:pt x="3014" y="7229"/>
                  </a:lnTo>
                  <a:lnTo>
                    <a:pt x="2878" y="7159"/>
                  </a:lnTo>
                  <a:lnTo>
                    <a:pt x="2746" y="7083"/>
                  </a:lnTo>
                  <a:lnTo>
                    <a:pt x="2618" y="7001"/>
                  </a:lnTo>
                  <a:lnTo>
                    <a:pt x="2495" y="6912"/>
                  </a:lnTo>
                  <a:lnTo>
                    <a:pt x="2376" y="6818"/>
                  </a:lnTo>
                  <a:lnTo>
                    <a:pt x="2261" y="6719"/>
                  </a:lnTo>
                  <a:lnTo>
                    <a:pt x="2151" y="6615"/>
                  </a:lnTo>
                  <a:lnTo>
                    <a:pt x="2046" y="6505"/>
                  </a:lnTo>
                  <a:lnTo>
                    <a:pt x="1947" y="6390"/>
                  </a:lnTo>
                  <a:lnTo>
                    <a:pt x="1853" y="6271"/>
                  </a:lnTo>
                  <a:lnTo>
                    <a:pt x="1765" y="6147"/>
                  </a:lnTo>
                  <a:lnTo>
                    <a:pt x="1683" y="6018"/>
                  </a:lnTo>
                  <a:lnTo>
                    <a:pt x="1607" y="5887"/>
                  </a:lnTo>
                  <a:lnTo>
                    <a:pt x="1537" y="5750"/>
                  </a:lnTo>
                  <a:lnTo>
                    <a:pt x="1474" y="5610"/>
                  </a:lnTo>
                  <a:lnTo>
                    <a:pt x="1417" y="5468"/>
                  </a:lnTo>
                  <a:lnTo>
                    <a:pt x="1368" y="5321"/>
                  </a:lnTo>
                  <a:lnTo>
                    <a:pt x="1325" y="5171"/>
                  </a:lnTo>
                  <a:lnTo>
                    <a:pt x="1290" y="5018"/>
                  </a:lnTo>
                  <a:lnTo>
                    <a:pt x="1262" y="4863"/>
                  </a:lnTo>
                  <a:lnTo>
                    <a:pt x="1242" y="4706"/>
                  </a:lnTo>
                  <a:lnTo>
                    <a:pt x="1230" y="4545"/>
                  </a:lnTo>
                  <a:lnTo>
                    <a:pt x="1226" y="4383"/>
                  </a:lnTo>
                  <a:lnTo>
                    <a:pt x="1230" y="4221"/>
                  </a:lnTo>
                  <a:lnTo>
                    <a:pt x="1242" y="4060"/>
                  </a:lnTo>
                  <a:lnTo>
                    <a:pt x="1262" y="3902"/>
                  </a:lnTo>
                  <a:lnTo>
                    <a:pt x="1290" y="3748"/>
                  </a:lnTo>
                  <a:lnTo>
                    <a:pt x="1325" y="3595"/>
                  </a:lnTo>
                  <a:lnTo>
                    <a:pt x="1368" y="3445"/>
                  </a:lnTo>
                  <a:lnTo>
                    <a:pt x="1417" y="3298"/>
                  </a:lnTo>
                  <a:lnTo>
                    <a:pt x="1474" y="3155"/>
                  </a:lnTo>
                  <a:lnTo>
                    <a:pt x="1537" y="3016"/>
                  </a:lnTo>
                  <a:lnTo>
                    <a:pt x="1607" y="2879"/>
                  </a:lnTo>
                  <a:lnTo>
                    <a:pt x="1683" y="2748"/>
                  </a:lnTo>
                  <a:lnTo>
                    <a:pt x="1765" y="2619"/>
                  </a:lnTo>
                  <a:lnTo>
                    <a:pt x="1853" y="2495"/>
                  </a:lnTo>
                  <a:lnTo>
                    <a:pt x="1947" y="2376"/>
                  </a:lnTo>
                  <a:lnTo>
                    <a:pt x="2046" y="2262"/>
                  </a:lnTo>
                  <a:lnTo>
                    <a:pt x="2151" y="2151"/>
                  </a:lnTo>
                  <a:lnTo>
                    <a:pt x="2261" y="2047"/>
                  </a:lnTo>
                  <a:lnTo>
                    <a:pt x="2376" y="1948"/>
                  </a:lnTo>
                  <a:lnTo>
                    <a:pt x="2495" y="1854"/>
                  </a:lnTo>
                  <a:lnTo>
                    <a:pt x="2618" y="1765"/>
                  </a:lnTo>
                  <a:lnTo>
                    <a:pt x="2746" y="1684"/>
                  </a:lnTo>
                  <a:lnTo>
                    <a:pt x="2878" y="1607"/>
                  </a:lnTo>
                  <a:lnTo>
                    <a:pt x="3014" y="1537"/>
                  </a:lnTo>
                  <a:lnTo>
                    <a:pt x="3154" y="1474"/>
                  </a:lnTo>
                  <a:lnTo>
                    <a:pt x="3298" y="1418"/>
                  </a:lnTo>
                  <a:lnTo>
                    <a:pt x="3444" y="1368"/>
                  </a:lnTo>
                  <a:lnTo>
                    <a:pt x="3594" y="1326"/>
                  </a:lnTo>
                  <a:lnTo>
                    <a:pt x="3746" y="1290"/>
                  </a:lnTo>
                  <a:lnTo>
                    <a:pt x="3902" y="1262"/>
                  </a:lnTo>
                  <a:lnTo>
                    <a:pt x="4060" y="1242"/>
                  </a:lnTo>
                  <a:lnTo>
                    <a:pt x="4220" y="1230"/>
                  </a:lnTo>
                  <a:lnTo>
                    <a:pt x="4381" y="1226"/>
                  </a:lnTo>
                  <a:lnTo>
                    <a:pt x="4543" y="1230"/>
                  </a:lnTo>
                  <a:lnTo>
                    <a:pt x="4703" y="1242"/>
                  </a:lnTo>
                  <a:lnTo>
                    <a:pt x="4861" y="1262"/>
                  </a:lnTo>
                  <a:lnTo>
                    <a:pt x="5017" y="1290"/>
                  </a:lnTo>
                  <a:lnTo>
                    <a:pt x="5169" y="1326"/>
                  </a:lnTo>
                  <a:lnTo>
                    <a:pt x="5320" y="1368"/>
                  </a:lnTo>
                  <a:lnTo>
                    <a:pt x="5465" y="1418"/>
                  </a:lnTo>
                  <a:lnTo>
                    <a:pt x="5609" y="1474"/>
                  </a:lnTo>
                  <a:lnTo>
                    <a:pt x="5749" y="1537"/>
                  </a:lnTo>
                  <a:lnTo>
                    <a:pt x="5885" y="1607"/>
                  </a:lnTo>
                  <a:lnTo>
                    <a:pt x="6017" y="1684"/>
                  </a:lnTo>
                  <a:lnTo>
                    <a:pt x="6145" y="1765"/>
                  </a:lnTo>
                  <a:lnTo>
                    <a:pt x="6269" y="1854"/>
                  </a:lnTo>
                  <a:lnTo>
                    <a:pt x="6388" y="1948"/>
                  </a:lnTo>
                  <a:lnTo>
                    <a:pt x="6503" y="2047"/>
                  </a:lnTo>
                  <a:lnTo>
                    <a:pt x="6612" y="2151"/>
                  </a:lnTo>
                  <a:lnTo>
                    <a:pt x="6718" y="2262"/>
                  </a:lnTo>
                  <a:lnTo>
                    <a:pt x="6817" y="2376"/>
                  </a:lnTo>
                  <a:lnTo>
                    <a:pt x="6910" y="2495"/>
                  </a:lnTo>
                  <a:lnTo>
                    <a:pt x="6998" y="2619"/>
                  </a:lnTo>
                  <a:lnTo>
                    <a:pt x="7080" y="2748"/>
                  </a:lnTo>
                  <a:lnTo>
                    <a:pt x="7157" y="2879"/>
                  </a:lnTo>
                  <a:lnTo>
                    <a:pt x="7226" y="3016"/>
                  </a:lnTo>
                  <a:lnTo>
                    <a:pt x="7289" y="3155"/>
                  </a:lnTo>
                  <a:lnTo>
                    <a:pt x="7346" y="3298"/>
                  </a:lnTo>
                  <a:lnTo>
                    <a:pt x="7396" y="3445"/>
                  </a:lnTo>
                  <a:lnTo>
                    <a:pt x="7438" y="3595"/>
                  </a:lnTo>
                  <a:lnTo>
                    <a:pt x="7474" y="3748"/>
                  </a:lnTo>
                  <a:lnTo>
                    <a:pt x="7502" y="3902"/>
                  </a:lnTo>
                  <a:lnTo>
                    <a:pt x="7522" y="4060"/>
                  </a:lnTo>
                  <a:lnTo>
                    <a:pt x="7534" y="4221"/>
                  </a:lnTo>
                  <a:lnTo>
                    <a:pt x="7538" y="4383"/>
                  </a:lnTo>
                  <a:lnTo>
                    <a:pt x="7537" y="4452"/>
                  </a:lnTo>
                  <a:lnTo>
                    <a:pt x="7535" y="4520"/>
                  </a:lnTo>
                  <a:lnTo>
                    <a:pt x="7531" y="4588"/>
                  </a:lnTo>
                  <a:lnTo>
                    <a:pt x="7525" y="4654"/>
                  </a:lnTo>
                  <a:lnTo>
                    <a:pt x="7517" y="4721"/>
                  </a:lnTo>
                  <a:lnTo>
                    <a:pt x="7508" y="4788"/>
                  </a:lnTo>
                  <a:lnTo>
                    <a:pt x="7498" y="4854"/>
                  </a:lnTo>
                  <a:lnTo>
                    <a:pt x="7486" y="4919"/>
                  </a:lnTo>
                  <a:lnTo>
                    <a:pt x="7473" y="4984"/>
                  </a:lnTo>
                  <a:lnTo>
                    <a:pt x="7458" y="5048"/>
                  </a:lnTo>
                  <a:lnTo>
                    <a:pt x="7443" y="5112"/>
                  </a:lnTo>
                  <a:lnTo>
                    <a:pt x="7426" y="5175"/>
                  </a:lnTo>
                  <a:lnTo>
                    <a:pt x="7408" y="5239"/>
                  </a:lnTo>
                  <a:lnTo>
                    <a:pt x="7389" y="5301"/>
                  </a:lnTo>
                  <a:lnTo>
                    <a:pt x="7368" y="5363"/>
                  </a:lnTo>
                  <a:lnTo>
                    <a:pt x="7347" y="5424"/>
                  </a:lnTo>
                  <a:lnTo>
                    <a:pt x="8286" y="636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8"/>
            <p:cNvSpPr>
              <a:spLocks/>
            </p:cNvSpPr>
            <p:nvPr/>
          </p:nvSpPr>
          <p:spPr bwMode="auto">
            <a:xfrm>
              <a:off x="11606977" y="3735319"/>
              <a:ext cx="1767939" cy="1767941"/>
            </a:xfrm>
            <a:custGeom>
              <a:avLst/>
              <a:gdLst>
                <a:gd name="T0" fmla="*/ 3751 w 3813"/>
                <a:gd name="T1" fmla="*/ 2301 h 3815"/>
                <a:gd name="T2" fmla="*/ 3797 w 3813"/>
                <a:gd name="T3" fmla="*/ 2158 h 3815"/>
                <a:gd name="T4" fmla="*/ 3813 w 3813"/>
                <a:gd name="T5" fmla="*/ 1958 h 3815"/>
                <a:gd name="T6" fmla="*/ 3791 w 3813"/>
                <a:gd name="T7" fmla="*/ 1618 h 3815"/>
                <a:gd name="T8" fmla="*/ 3698 w 3813"/>
                <a:gd name="T9" fmla="*/ 1252 h 3815"/>
                <a:gd name="T10" fmla="*/ 3538 w 3813"/>
                <a:gd name="T11" fmla="*/ 919 h 3815"/>
                <a:gd name="T12" fmla="*/ 3318 w 3813"/>
                <a:gd name="T13" fmla="*/ 625 h 3815"/>
                <a:gd name="T14" fmla="*/ 3047 w 3813"/>
                <a:gd name="T15" fmla="*/ 379 h 3815"/>
                <a:gd name="T16" fmla="*/ 2733 w 3813"/>
                <a:gd name="T17" fmla="*/ 188 h 3815"/>
                <a:gd name="T18" fmla="*/ 2383 w 3813"/>
                <a:gd name="T19" fmla="*/ 60 h 3815"/>
                <a:gd name="T20" fmla="*/ 2005 w 3813"/>
                <a:gd name="T21" fmla="*/ 3 h 3815"/>
                <a:gd name="T22" fmla="*/ 1616 w 3813"/>
                <a:gd name="T23" fmla="*/ 22 h 3815"/>
                <a:gd name="T24" fmla="*/ 1251 w 3813"/>
                <a:gd name="T25" fmla="*/ 116 h 3815"/>
                <a:gd name="T26" fmla="*/ 918 w 3813"/>
                <a:gd name="T27" fmla="*/ 277 h 3815"/>
                <a:gd name="T28" fmla="*/ 625 w 3813"/>
                <a:gd name="T29" fmla="*/ 496 h 3815"/>
                <a:gd name="T30" fmla="*/ 379 w 3813"/>
                <a:gd name="T31" fmla="*/ 767 h 3815"/>
                <a:gd name="T32" fmla="*/ 188 w 3813"/>
                <a:gd name="T33" fmla="*/ 1081 h 3815"/>
                <a:gd name="T34" fmla="*/ 60 w 3813"/>
                <a:gd name="T35" fmla="*/ 1431 h 3815"/>
                <a:gd name="T36" fmla="*/ 3 w 3813"/>
                <a:gd name="T37" fmla="*/ 1810 h 3815"/>
                <a:gd name="T38" fmla="*/ 22 w 3813"/>
                <a:gd name="T39" fmla="*/ 2198 h 3815"/>
                <a:gd name="T40" fmla="*/ 115 w 3813"/>
                <a:gd name="T41" fmla="*/ 2563 h 3815"/>
                <a:gd name="T42" fmla="*/ 275 w 3813"/>
                <a:gd name="T43" fmla="*/ 2897 h 3815"/>
                <a:gd name="T44" fmla="*/ 496 w 3813"/>
                <a:gd name="T45" fmla="*/ 3191 h 3815"/>
                <a:gd name="T46" fmla="*/ 766 w 3813"/>
                <a:gd name="T47" fmla="*/ 3437 h 3815"/>
                <a:gd name="T48" fmla="*/ 1080 w 3813"/>
                <a:gd name="T49" fmla="*/ 3627 h 3815"/>
                <a:gd name="T50" fmla="*/ 1430 w 3813"/>
                <a:gd name="T51" fmla="*/ 3755 h 3815"/>
                <a:gd name="T52" fmla="*/ 1808 w 3813"/>
                <a:gd name="T53" fmla="*/ 3813 h 3815"/>
                <a:gd name="T54" fmla="*/ 2058 w 3813"/>
                <a:gd name="T55" fmla="*/ 3809 h 3815"/>
                <a:gd name="T56" fmla="*/ 2255 w 3813"/>
                <a:gd name="T57" fmla="*/ 3783 h 3815"/>
                <a:gd name="T58" fmla="*/ 2295 w 3813"/>
                <a:gd name="T59" fmla="*/ 3711 h 3815"/>
                <a:gd name="T60" fmla="*/ 1274 w 3813"/>
                <a:gd name="T61" fmla="*/ 2669 h 3815"/>
                <a:gd name="T62" fmla="*/ 1213 w 3813"/>
                <a:gd name="T63" fmla="*/ 2593 h 3815"/>
                <a:gd name="T64" fmla="*/ 1159 w 3813"/>
                <a:gd name="T65" fmla="*/ 2513 h 3815"/>
                <a:gd name="T66" fmla="*/ 1114 w 3813"/>
                <a:gd name="T67" fmla="*/ 2429 h 3815"/>
                <a:gd name="T68" fmla="*/ 1077 w 3813"/>
                <a:gd name="T69" fmla="*/ 2340 h 3815"/>
                <a:gd name="T70" fmla="*/ 1050 w 3813"/>
                <a:gd name="T71" fmla="*/ 2248 h 3815"/>
                <a:gd name="T72" fmla="*/ 1031 w 3813"/>
                <a:gd name="T73" fmla="*/ 2154 h 3815"/>
                <a:gd name="T74" fmla="*/ 1022 w 3813"/>
                <a:gd name="T75" fmla="*/ 2057 h 3815"/>
                <a:gd name="T76" fmla="*/ 1022 w 3813"/>
                <a:gd name="T77" fmla="*/ 1959 h 3815"/>
                <a:gd name="T78" fmla="*/ 1031 w 3813"/>
                <a:gd name="T79" fmla="*/ 1862 h 3815"/>
                <a:gd name="T80" fmla="*/ 1050 w 3813"/>
                <a:gd name="T81" fmla="*/ 1768 h 3815"/>
                <a:gd name="T82" fmla="*/ 1077 w 3813"/>
                <a:gd name="T83" fmla="*/ 1676 h 3815"/>
                <a:gd name="T84" fmla="*/ 1114 w 3813"/>
                <a:gd name="T85" fmla="*/ 1587 h 3815"/>
                <a:gd name="T86" fmla="*/ 1160 w 3813"/>
                <a:gd name="T87" fmla="*/ 1502 h 3815"/>
                <a:gd name="T88" fmla="*/ 1213 w 3813"/>
                <a:gd name="T89" fmla="*/ 1422 h 3815"/>
                <a:gd name="T90" fmla="*/ 1275 w 3813"/>
                <a:gd name="T91" fmla="*/ 1345 h 3815"/>
                <a:gd name="T92" fmla="*/ 1384 w 3813"/>
                <a:gd name="T93" fmla="*/ 1242 h 3815"/>
                <a:gd name="T94" fmla="*/ 1548 w 3813"/>
                <a:gd name="T95" fmla="*/ 1134 h 3815"/>
                <a:gd name="T96" fmla="*/ 1726 w 3813"/>
                <a:gd name="T97" fmla="*/ 1061 h 3815"/>
                <a:gd name="T98" fmla="*/ 1913 w 3813"/>
                <a:gd name="T99" fmla="*/ 1026 h 3815"/>
                <a:gd name="T100" fmla="*/ 2102 w 3813"/>
                <a:gd name="T101" fmla="*/ 1026 h 3815"/>
                <a:gd name="T102" fmla="*/ 2289 w 3813"/>
                <a:gd name="T103" fmla="*/ 1061 h 3815"/>
                <a:gd name="T104" fmla="*/ 2466 w 3813"/>
                <a:gd name="T105" fmla="*/ 1134 h 3815"/>
                <a:gd name="T106" fmla="*/ 2630 w 3813"/>
                <a:gd name="T107" fmla="*/ 1242 h 3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13" h="3815">
                  <a:moveTo>
                    <a:pt x="3689" y="2294"/>
                  </a:moveTo>
                  <a:lnTo>
                    <a:pt x="3710" y="2295"/>
                  </a:lnTo>
                  <a:lnTo>
                    <a:pt x="3730" y="2299"/>
                  </a:lnTo>
                  <a:lnTo>
                    <a:pt x="3751" y="2301"/>
                  </a:lnTo>
                  <a:lnTo>
                    <a:pt x="3771" y="2304"/>
                  </a:lnTo>
                  <a:lnTo>
                    <a:pt x="3781" y="2255"/>
                  </a:lnTo>
                  <a:lnTo>
                    <a:pt x="3789" y="2207"/>
                  </a:lnTo>
                  <a:lnTo>
                    <a:pt x="3797" y="2158"/>
                  </a:lnTo>
                  <a:lnTo>
                    <a:pt x="3802" y="2108"/>
                  </a:lnTo>
                  <a:lnTo>
                    <a:pt x="3808" y="2059"/>
                  </a:lnTo>
                  <a:lnTo>
                    <a:pt x="3811" y="2009"/>
                  </a:lnTo>
                  <a:lnTo>
                    <a:pt x="3813" y="1958"/>
                  </a:lnTo>
                  <a:lnTo>
                    <a:pt x="3813" y="1908"/>
                  </a:lnTo>
                  <a:lnTo>
                    <a:pt x="3811" y="1810"/>
                  </a:lnTo>
                  <a:lnTo>
                    <a:pt x="3803" y="1713"/>
                  </a:lnTo>
                  <a:lnTo>
                    <a:pt x="3791" y="1618"/>
                  </a:lnTo>
                  <a:lnTo>
                    <a:pt x="3774" y="1523"/>
                  </a:lnTo>
                  <a:lnTo>
                    <a:pt x="3753" y="1431"/>
                  </a:lnTo>
                  <a:lnTo>
                    <a:pt x="3728" y="1341"/>
                  </a:lnTo>
                  <a:lnTo>
                    <a:pt x="3698" y="1252"/>
                  </a:lnTo>
                  <a:lnTo>
                    <a:pt x="3663" y="1166"/>
                  </a:lnTo>
                  <a:lnTo>
                    <a:pt x="3625" y="1081"/>
                  </a:lnTo>
                  <a:lnTo>
                    <a:pt x="3583" y="999"/>
                  </a:lnTo>
                  <a:lnTo>
                    <a:pt x="3538" y="919"/>
                  </a:lnTo>
                  <a:lnTo>
                    <a:pt x="3487" y="841"/>
                  </a:lnTo>
                  <a:lnTo>
                    <a:pt x="3434" y="767"/>
                  </a:lnTo>
                  <a:lnTo>
                    <a:pt x="3378" y="694"/>
                  </a:lnTo>
                  <a:lnTo>
                    <a:pt x="3318" y="625"/>
                  </a:lnTo>
                  <a:lnTo>
                    <a:pt x="3255" y="560"/>
                  </a:lnTo>
                  <a:lnTo>
                    <a:pt x="3188" y="496"/>
                  </a:lnTo>
                  <a:lnTo>
                    <a:pt x="3119" y="436"/>
                  </a:lnTo>
                  <a:lnTo>
                    <a:pt x="3047" y="379"/>
                  </a:lnTo>
                  <a:lnTo>
                    <a:pt x="2973" y="326"/>
                  </a:lnTo>
                  <a:lnTo>
                    <a:pt x="2895" y="277"/>
                  </a:lnTo>
                  <a:lnTo>
                    <a:pt x="2816" y="230"/>
                  </a:lnTo>
                  <a:lnTo>
                    <a:pt x="2733" y="188"/>
                  </a:lnTo>
                  <a:lnTo>
                    <a:pt x="2649" y="150"/>
                  </a:lnTo>
                  <a:lnTo>
                    <a:pt x="2562" y="116"/>
                  </a:lnTo>
                  <a:lnTo>
                    <a:pt x="2473" y="86"/>
                  </a:lnTo>
                  <a:lnTo>
                    <a:pt x="2383" y="60"/>
                  </a:lnTo>
                  <a:lnTo>
                    <a:pt x="2291" y="39"/>
                  </a:lnTo>
                  <a:lnTo>
                    <a:pt x="2196" y="22"/>
                  </a:lnTo>
                  <a:lnTo>
                    <a:pt x="2102" y="10"/>
                  </a:lnTo>
                  <a:lnTo>
                    <a:pt x="2005" y="3"/>
                  </a:lnTo>
                  <a:lnTo>
                    <a:pt x="1906" y="0"/>
                  </a:lnTo>
                  <a:lnTo>
                    <a:pt x="1808" y="3"/>
                  </a:lnTo>
                  <a:lnTo>
                    <a:pt x="1711" y="10"/>
                  </a:lnTo>
                  <a:lnTo>
                    <a:pt x="1616" y="22"/>
                  </a:lnTo>
                  <a:lnTo>
                    <a:pt x="1522" y="39"/>
                  </a:lnTo>
                  <a:lnTo>
                    <a:pt x="1430" y="60"/>
                  </a:lnTo>
                  <a:lnTo>
                    <a:pt x="1340" y="86"/>
                  </a:lnTo>
                  <a:lnTo>
                    <a:pt x="1251" y="116"/>
                  </a:lnTo>
                  <a:lnTo>
                    <a:pt x="1164" y="150"/>
                  </a:lnTo>
                  <a:lnTo>
                    <a:pt x="1080" y="188"/>
                  </a:lnTo>
                  <a:lnTo>
                    <a:pt x="997" y="230"/>
                  </a:lnTo>
                  <a:lnTo>
                    <a:pt x="918" y="277"/>
                  </a:lnTo>
                  <a:lnTo>
                    <a:pt x="840" y="326"/>
                  </a:lnTo>
                  <a:lnTo>
                    <a:pt x="766" y="379"/>
                  </a:lnTo>
                  <a:lnTo>
                    <a:pt x="694" y="436"/>
                  </a:lnTo>
                  <a:lnTo>
                    <a:pt x="625" y="496"/>
                  </a:lnTo>
                  <a:lnTo>
                    <a:pt x="558" y="560"/>
                  </a:lnTo>
                  <a:lnTo>
                    <a:pt x="496" y="625"/>
                  </a:lnTo>
                  <a:lnTo>
                    <a:pt x="436" y="694"/>
                  </a:lnTo>
                  <a:lnTo>
                    <a:pt x="379" y="767"/>
                  </a:lnTo>
                  <a:lnTo>
                    <a:pt x="326" y="841"/>
                  </a:lnTo>
                  <a:lnTo>
                    <a:pt x="275" y="919"/>
                  </a:lnTo>
                  <a:lnTo>
                    <a:pt x="230" y="999"/>
                  </a:lnTo>
                  <a:lnTo>
                    <a:pt x="188" y="1081"/>
                  </a:lnTo>
                  <a:lnTo>
                    <a:pt x="150" y="1166"/>
                  </a:lnTo>
                  <a:lnTo>
                    <a:pt x="115" y="1252"/>
                  </a:lnTo>
                  <a:lnTo>
                    <a:pt x="85" y="1341"/>
                  </a:lnTo>
                  <a:lnTo>
                    <a:pt x="60" y="1431"/>
                  </a:lnTo>
                  <a:lnTo>
                    <a:pt x="39" y="1523"/>
                  </a:lnTo>
                  <a:lnTo>
                    <a:pt x="22" y="1618"/>
                  </a:lnTo>
                  <a:lnTo>
                    <a:pt x="10" y="1713"/>
                  </a:lnTo>
                  <a:lnTo>
                    <a:pt x="3" y="1810"/>
                  </a:lnTo>
                  <a:lnTo>
                    <a:pt x="0" y="1908"/>
                  </a:lnTo>
                  <a:lnTo>
                    <a:pt x="3" y="2006"/>
                  </a:lnTo>
                  <a:lnTo>
                    <a:pt x="10" y="2103"/>
                  </a:lnTo>
                  <a:lnTo>
                    <a:pt x="22" y="2198"/>
                  </a:lnTo>
                  <a:lnTo>
                    <a:pt x="39" y="2292"/>
                  </a:lnTo>
                  <a:lnTo>
                    <a:pt x="60" y="2384"/>
                  </a:lnTo>
                  <a:lnTo>
                    <a:pt x="85" y="2475"/>
                  </a:lnTo>
                  <a:lnTo>
                    <a:pt x="115" y="2563"/>
                  </a:lnTo>
                  <a:lnTo>
                    <a:pt x="150" y="2650"/>
                  </a:lnTo>
                  <a:lnTo>
                    <a:pt x="188" y="2735"/>
                  </a:lnTo>
                  <a:lnTo>
                    <a:pt x="230" y="2817"/>
                  </a:lnTo>
                  <a:lnTo>
                    <a:pt x="275" y="2897"/>
                  </a:lnTo>
                  <a:lnTo>
                    <a:pt x="326" y="2974"/>
                  </a:lnTo>
                  <a:lnTo>
                    <a:pt x="379" y="3049"/>
                  </a:lnTo>
                  <a:lnTo>
                    <a:pt x="436" y="3121"/>
                  </a:lnTo>
                  <a:lnTo>
                    <a:pt x="496" y="3191"/>
                  </a:lnTo>
                  <a:lnTo>
                    <a:pt x="558" y="3256"/>
                  </a:lnTo>
                  <a:lnTo>
                    <a:pt x="625" y="3320"/>
                  </a:lnTo>
                  <a:lnTo>
                    <a:pt x="694" y="3380"/>
                  </a:lnTo>
                  <a:lnTo>
                    <a:pt x="766" y="3437"/>
                  </a:lnTo>
                  <a:lnTo>
                    <a:pt x="840" y="3489"/>
                  </a:lnTo>
                  <a:lnTo>
                    <a:pt x="918" y="3539"/>
                  </a:lnTo>
                  <a:lnTo>
                    <a:pt x="997" y="3585"/>
                  </a:lnTo>
                  <a:lnTo>
                    <a:pt x="1080" y="3627"/>
                  </a:lnTo>
                  <a:lnTo>
                    <a:pt x="1164" y="3665"/>
                  </a:lnTo>
                  <a:lnTo>
                    <a:pt x="1251" y="3699"/>
                  </a:lnTo>
                  <a:lnTo>
                    <a:pt x="1340" y="3729"/>
                  </a:lnTo>
                  <a:lnTo>
                    <a:pt x="1430" y="3755"/>
                  </a:lnTo>
                  <a:lnTo>
                    <a:pt x="1522" y="3776"/>
                  </a:lnTo>
                  <a:lnTo>
                    <a:pt x="1616" y="3793"/>
                  </a:lnTo>
                  <a:lnTo>
                    <a:pt x="1711" y="3805"/>
                  </a:lnTo>
                  <a:lnTo>
                    <a:pt x="1808" y="3813"/>
                  </a:lnTo>
                  <a:lnTo>
                    <a:pt x="1906" y="3815"/>
                  </a:lnTo>
                  <a:lnTo>
                    <a:pt x="1957" y="3815"/>
                  </a:lnTo>
                  <a:lnTo>
                    <a:pt x="2008" y="3813"/>
                  </a:lnTo>
                  <a:lnTo>
                    <a:pt x="2058" y="3809"/>
                  </a:lnTo>
                  <a:lnTo>
                    <a:pt x="2108" y="3804"/>
                  </a:lnTo>
                  <a:lnTo>
                    <a:pt x="2157" y="3798"/>
                  </a:lnTo>
                  <a:lnTo>
                    <a:pt x="2206" y="3790"/>
                  </a:lnTo>
                  <a:lnTo>
                    <a:pt x="2255" y="3783"/>
                  </a:lnTo>
                  <a:lnTo>
                    <a:pt x="2303" y="3774"/>
                  </a:lnTo>
                  <a:lnTo>
                    <a:pt x="2301" y="3753"/>
                  </a:lnTo>
                  <a:lnTo>
                    <a:pt x="2297" y="3731"/>
                  </a:lnTo>
                  <a:lnTo>
                    <a:pt x="2295" y="3711"/>
                  </a:lnTo>
                  <a:lnTo>
                    <a:pt x="2294" y="3690"/>
                  </a:lnTo>
                  <a:lnTo>
                    <a:pt x="1308" y="2705"/>
                  </a:lnTo>
                  <a:lnTo>
                    <a:pt x="1291" y="2687"/>
                  </a:lnTo>
                  <a:lnTo>
                    <a:pt x="1274" y="2669"/>
                  </a:lnTo>
                  <a:lnTo>
                    <a:pt x="1258" y="2651"/>
                  </a:lnTo>
                  <a:lnTo>
                    <a:pt x="1242" y="2632"/>
                  </a:lnTo>
                  <a:lnTo>
                    <a:pt x="1228" y="2613"/>
                  </a:lnTo>
                  <a:lnTo>
                    <a:pt x="1213" y="2593"/>
                  </a:lnTo>
                  <a:lnTo>
                    <a:pt x="1199" y="2574"/>
                  </a:lnTo>
                  <a:lnTo>
                    <a:pt x="1185" y="2554"/>
                  </a:lnTo>
                  <a:lnTo>
                    <a:pt x="1172" y="2534"/>
                  </a:lnTo>
                  <a:lnTo>
                    <a:pt x="1159" y="2513"/>
                  </a:lnTo>
                  <a:lnTo>
                    <a:pt x="1147" y="2492"/>
                  </a:lnTo>
                  <a:lnTo>
                    <a:pt x="1135" y="2472"/>
                  </a:lnTo>
                  <a:lnTo>
                    <a:pt x="1124" y="2450"/>
                  </a:lnTo>
                  <a:lnTo>
                    <a:pt x="1114" y="2429"/>
                  </a:lnTo>
                  <a:lnTo>
                    <a:pt x="1104" y="2406"/>
                  </a:lnTo>
                  <a:lnTo>
                    <a:pt x="1094" y="2385"/>
                  </a:lnTo>
                  <a:lnTo>
                    <a:pt x="1086" y="2363"/>
                  </a:lnTo>
                  <a:lnTo>
                    <a:pt x="1077" y="2340"/>
                  </a:lnTo>
                  <a:lnTo>
                    <a:pt x="1070" y="2317"/>
                  </a:lnTo>
                  <a:lnTo>
                    <a:pt x="1063" y="2295"/>
                  </a:lnTo>
                  <a:lnTo>
                    <a:pt x="1056" y="2272"/>
                  </a:lnTo>
                  <a:lnTo>
                    <a:pt x="1050" y="2248"/>
                  </a:lnTo>
                  <a:lnTo>
                    <a:pt x="1044" y="2225"/>
                  </a:lnTo>
                  <a:lnTo>
                    <a:pt x="1040" y="2202"/>
                  </a:lnTo>
                  <a:lnTo>
                    <a:pt x="1035" y="2177"/>
                  </a:lnTo>
                  <a:lnTo>
                    <a:pt x="1031" y="2154"/>
                  </a:lnTo>
                  <a:lnTo>
                    <a:pt x="1027" y="2129"/>
                  </a:lnTo>
                  <a:lnTo>
                    <a:pt x="1025" y="2106"/>
                  </a:lnTo>
                  <a:lnTo>
                    <a:pt x="1023" y="2082"/>
                  </a:lnTo>
                  <a:lnTo>
                    <a:pt x="1022" y="2057"/>
                  </a:lnTo>
                  <a:lnTo>
                    <a:pt x="1021" y="2033"/>
                  </a:lnTo>
                  <a:lnTo>
                    <a:pt x="1021" y="2008"/>
                  </a:lnTo>
                  <a:lnTo>
                    <a:pt x="1021" y="1984"/>
                  </a:lnTo>
                  <a:lnTo>
                    <a:pt x="1022" y="1959"/>
                  </a:lnTo>
                  <a:lnTo>
                    <a:pt x="1023" y="1935"/>
                  </a:lnTo>
                  <a:lnTo>
                    <a:pt x="1025" y="1910"/>
                  </a:lnTo>
                  <a:lnTo>
                    <a:pt x="1027" y="1886"/>
                  </a:lnTo>
                  <a:lnTo>
                    <a:pt x="1031" y="1862"/>
                  </a:lnTo>
                  <a:lnTo>
                    <a:pt x="1035" y="1838"/>
                  </a:lnTo>
                  <a:lnTo>
                    <a:pt x="1040" y="1815"/>
                  </a:lnTo>
                  <a:lnTo>
                    <a:pt x="1044" y="1791"/>
                  </a:lnTo>
                  <a:lnTo>
                    <a:pt x="1050" y="1768"/>
                  </a:lnTo>
                  <a:lnTo>
                    <a:pt x="1056" y="1745"/>
                  </a:lnTo>
                  <a:lnTo>
                    <a:pt x="1063" y="1721"/>
                  </a:lnTo>
                  <a:lnTo>
                    <a:pt x="1070" y="1699"/>
                  </a:lnTo>
                  <a:lnTo>
                    <a:pt x="1077" y="1676"/>
                  </a:lnTo>
                  <a:lnTo>
                    <a:pt x="1086" y="1653"/>
                  </a:lnTo>
                  <a:lnTo>
                    <a:pt x="1095" y="1631"/>
                  </a:lnTo>
                  <a:lnTo>
                    <a:pt x="1104" y="1609"/>
                  </a:lnTo>
                  <a:lnTo>
                    <a:pt x="1114" y="1587"/>
                  </a:lnTo>
                  <a:lnTo>
                    <a:pt x="1125" y="1565"/>
                  </a:lnTo>
                  <a:lnTo>
                    <a:pt x="1136" y="1544"/>
                  </a:lnTo>
                  <a:lnTo>
                    <a:pt x="1147" y="1523"/>
                  </a:lnTo>
                  <a:lnTo>
                    <a:pt x="1160" y="1502"/>
                  </a:lnTo>
                  <a:lnTo>
                    <a:pt x="1172" y="1482"/>
                  </a:lnTo>
                  <a:lnTo>
                    <a:pt x="1185" y="1461"/>
                  </a:lnTo>
                  <a:lnTo>
                    <a:pt x="1199" y="1441"/>
                  </a:lnTo>
                  <a:lnTo>
                    <a:pt x="1213" y="1422"/>
                  </a:lnTo>
                  <a:lnTo>
                    <a:pt x="1229" y="1402"/>
                  </a:lnTo>
                  <a:lnTo>
                    <a:pt x="1243" y="1383"/>
                  </a:lnTo>
                  <a:lnTo>
                    <a:pt x="1259" y="1364"/>
                  </a:lnTo>
                  <a:lnTo>
                    <a:pt x="1275" y="1345"/>
                  </a:lnTo>
                  <a:lnTo>
                    <a:pt x="1292" y="1327"/>
                  </a:lnTo>
                  <a:lnTo>
                    <a:pt x="1310" y="1310"/>
                  </a:lnTo>
                  <a:lnTo>
                    <a:pt x="1347" y="1275"/>
                  </a:lnTo>
                  <a:lnTo>
                    <a:pt x="1384" y="1242"/>
                  </a:lnTo>
                  <a:lnTo>
                    <a:pt x="1423" y="1212"/>
                  </a:lnTo>
                  <a:lnTo>
                    <a:pt x="1464" y="1184"/>
                  </a:lnTo>
                  <a:lnTo>
                    <a:pt x="1506" y="1157"/>
                  </a:lnTo>
                  <a:lnTo>
                    <a:pt x="1548" y="1134"/>
                  </a:lnTo>
                  <a:lnTo>
                    <a:pt x="1591" y="1113"/>
                  </a:lnTo>
                  <a:lnTo>
                    <a:pt x="1636" y="1094"/>
                  </a:lnTo>
                  <a:lnTo>
                    <a:pt x="1680" y="1076"/>
                  </a:lnTo>
                  <a:lnTo>
                    <a:pt x="1726" y="1061"/>
                  </a:lnTo>
                  <a:lnTo>
                    <a:pt x="1771" y="1049"/>
                  </a:lnTo>
                  <a:lnTo>
                    <a:pt x="1818" y="1039"/>
                  </a:lnTo>
                  <a:lnTo>
                    <a:pt x="1865" y="1031"/>
                  </a:lnTo>
                  <a:lnTo>
                    <a:pt x="1913" y="1026"/>
                  </a:lnTo>
                  <a:lnTo>
                    <a:pt x="1959" y="1022"/>
                  </a:lnTo>
                  <a:lnTo>
                    <a:pt x="2007" y="1021"/>
                  </a:lnTo>
                  <a:lnTo>
                    <a:pt x="2054" y="1022"/>
                  </a:lnTo>
                  <a:lnTo>
                    <a:pt x="2102" y="1026"/>
                  </a:lnTo>
                  <a:lnTo>
                    <a:pt x="2148" y="1031"/>
                  </a:lnTo>
                  <a:lnTo>
                    <a:pt x="2195" y="1039"/>
                  </a:lnTo>
                  <a:lnTo>
                    <a:pt x="2242" y="1049"/>
                  </a:lnTo>
                  <a:lnTo>
                    <a:pt x="2289" y="1061"/>
                  </a:lnTo>
                  <a:lnTo>
                    <a:pt x="2334" y="1076"/>
                  </a:lnTo>
                  <a:lnTo>
                    <a:pt x="2379" y="1094"/>
                  </a:lnTo>
                  <a:lnTo>
                    <a:pt x="2423" y="1113"/>
                  </a:lnTo>
                  <a:lnTo>
                    <a:pt x="2466" y="1134"/>
                  </a:lnTo>
                  <a:lnTo>
                    <a:pt x="2509" y="1157"/>
                  </a:lnTo>
                  <a:lnTo>
                    <a:pt x="2550" y="1184"/>
                  </a:lnTo>
                  <a:lnTo>
                    <a:pt x="2591" y="1212"/>
                  </a:lnTo>
                  <a:lnTo>
                    <a:pt x="2630" y="1242"/>
                  </a:lnTo>
                  <a:lnTo>
                    <a:pt x="2668" y="1275"/>
                  </a:lnTo>
                  <a:lnTo>
                    <a:pt x="2704" y="1310"/>
                  </a:lnTo>
                  <a:lnTo>
                    <a:pt x="3689" y="229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4" name="Freeform 9"/>
            <p:cNvSpPr>
              <a:spLocks/>
            </p:cNvSpPr>
            <p:nvPr/>
          </p:nvSpPr>
          <p:spPr bwMode="auto">
            <a:xfrm>
              <a:off x="12364665" y="4490690"/>
              <a:ext cx="5102234" cy="5104551"/>
            </a:xfrm>
            <a:custGeom>
              <a:avLst/>
              <a:gdLst>
                <a:gd name="T0" fmla="*/ 8385 w 11010"/>
                <a:gd name="T1" fmla="*/ 10982 h 11014"/>
                <a:gd name="T2" fmla="*/ 8436 w 11010"/>
                <a:gd name="T3" fmla="*/ 10942 h 11014"/>
                <a:gd name="T4" fmla="*/ 8473 w 11010"/>
                <a:gd name="T5" fmla="*/ 10891 h 11014"/>
                <a:gd name="T6" fmla="*/ 8496 w 11010"/>
                <a:gd name="T7" fmla="*/ 10829 h 11014"/>
                <a:gd name="T8" fmla="*/ 10825 w 11010"/>
                <a:gd name="T9" fmla="*/ 8500 h 11014"/>
                <a:gd name="T10" fmla="*/ 10887 w 11010"/>
                <a:gd name="T11" fmla="*/ 8476 h 11014"/>
                <a:gd name="T12" fmla="*/ 10938 w 11010"/>
                <a:gd name="T13" fmla="*/ 8440 h 11014"/>
                <a:gd name="T14" fmla="*/ 10978 w 11010"/>
                <a:gd name="T15" fmla="*/ 8389 h 11014"/>
                <a:gd name="T16" fmla="*/ 11003 w 11010"/>
                <a:gd name="T17" fmla="*/ 8326 h 11014"/>
                <a:gd name="T18" fmla="*/ 11010 w 11010"/>
                <a:gd name="T19" fmla="*/ 8259 h 11014"/>
                <a:gd name="T20" fmla="*/ 11000 w 11010"/>
                <a:gd name="T21" fmla="*/ 8203 h 11014"/>
                <a:gd name="T22" fmla="*/ 10977 w 11010"/>
                <a:gd name="T23" fmla="*/ 8150 h 11014"/>
                <a:gd name="T24" fmla="*/ 10949 w 11010"/>
                <a:gd name="T25" fmla="*/ 8113 h 11014"/>
                <a:gd name="T26" fmla="*/ 8759 w 11010"/>
                <a:gd name="T27" fmla="*/ 5923 h 11014"/>
                <a:gd name="T28" fmla="*/ 8712 w 11010"/>
                <a:gd name="T29" fmla="*/ 5894 h 11014"/>
                <a:gd name="T30" fmla="*/ 8661 w 11010"/>
                <a:gd name="T31" fmla="*/ 5878 h 11014"/>
                <a:gd name="T32" fmla="*/ 8607 w 11010"/>
                <a:gd name="T33" fmla="*/ 5873 h 11014"/>
                <a:gd name="T34" fmla="*/ 2540 w 11010"/>
                <a:gd name="T35" fmla="*/ 1483 h 11014"/>
                <a:gd name="T36" fmla="*/ 2463 w 11010"/>
                <a:gd name="T37" fmla="*/ 1418 h 11014"/>
                <a:gd name="T38" fmla="*/ 2381 w 11010"/>
                <a:gd name="T39" fmla="*/ 1364 h 11014"/>
                <a:gd name="T40" fmla="*/ 2294 w 11010"/>
                <a:gd name="T41" fmla="*/ 1324 h 11014"/>
                <a:gd name="T42" fmla="*/ 2204 w 11010"/>
                <a:gd name="T43" fmla="*/ 1295 h 11014"/>
                <a:gd name="T44" fmla="*/ 2110 w 11010"/>
                <a:gd name="T45" fmla="*/ 1280 h 11014"/>
                <a:gd name="T46" fmla="*/ 2016 w 11010"/>
                <a:gd name="T47" fmla="*/ 1275 h 11014"/>
                <a:gd name="T48" fmla="*/ 1921 w 11010"/>
                <a:gd name="T49" fmla="*/ 1282 h 11014"/>
                <a:gd name="T50" fmla="*/ 1827 w 11010"/>
                <a:gd name="T51" fmla="*/ 1300 h 11014"/>
                <a:gd name="T52" fmla="*/ 595 w 11010"/>
                <a:gd name="T53" fmla="*/ 73 h 11014"/>
                <a:gd name="T54" fmla="*/ 531 w 11010"/>
                <a:gd name="T55" fmla="*/ 35 h 11014"/>
                <a:gd name="T56" fmla="*/ 463 w 11010"/>
                <a:gd name="T57" fmla="*/ 11 h 11014"/>
                <a:gd name="T58" fmla="*/ 392 w 11010"/>
                <a:gd name="T59" fmla="*/ 1 h 11014"/>
                <a:gd name="T60" fmla="*/ 321 w 11010"/>
                <a:gd name="T61" fmla="*/ 5 h 11014"/>
                <a:gd name="T62" fmla="*/ 251 w 11010"/>
                <a:gd name="T63" fmla="*/ 21 h 11014"/>
                <a:gd name="T64" fmla="*/ 184 w 11010"/>
                <a:gd name="T65" fmla="*/ 53 h 11014"/>
                <a:gd name="T66" fmla="*/ 124 w 11010"/>
                <a:gd name="T67" fmla="*/ 97 h 11014"/>
                <a:gd name="T68" fmla="*/ 73 w 11010"/>
                <a:gd name="T69" fmla="*/ 154 h 11014"/>
                <a:gd name="T70" fmla="*/ 35 w 11010"/>
                <a:gd name="T71" fmla="*/ 217 h 11014"/>
                <a:gd name="T72" fmla="*/ 12 w 11010"/>
                <a:gd name="T73" fmla="*/ 286 h 11014"/>
                <a:gd name="T74" fmla="*/ 0 w 11010"/>
                <a:gd name="T75" fmla="*/ 357 h 11014"/>
                <a:gd name="T76" fmla="*/ 4 w 11010"/>
                <a:gd name="T77" fmla="*/ 429 h 11014"/>
                <a:gd name="T78" fmla="*/ 22 w 11010"/>
                <a:gd name="T79" fmla="*/ 499 h 11014"/>
                <a:gd name="T80" fmla="*/ 52 w 11010"/>
                <a:gd name="T81" fmla="*/ 565 h 11014"/>
                <a:gd name="T82" fmla="*/ 96 w 11010"/>
                <a:gd name="T83" fmla="*/ 625 h 11014"/>
                <a:gd name="T84" fmla="*/ 1288 w 11010"/>
                <a:gd name="T85" fmla="*/ 1878 h 11014"/>
                <a:gd name="T86" fmla="*/ 1275 w 11010"/>
                <a:gd name="T87" fmla="*/ 1978 h 11014"/>
                <a:gd name="T88" fmla="*/ 1276 w 11010"/>
                <a:gd name="T89" fmla="*/ 2098 h 11014"/>
                <a:gd name="T90" fmla="*/ 1302 w 11010"/>
                <a:gd name="T91" fmla="*/ 2235 h 11014"/>
                <a:gd name="T92" fmla="*/ 1354 w 11010"/>
                <a:gd name="T93" fmla="*/ 2365 h 11014"/>
                <a:gd name="T94" fmla="*/ 1432 w 11010"/>
                <a:gd name="T95" fmla="*/ 2486 h 11014"/>
                <a:gd name="T96" fmla="*/ 5873 w 11010"/>
                <a:gd name="T97" fmla="*/ 8582 h 11014"/>
                <a:gd name="T98" fmla="*/ 5871 w 11010"/>
                <a:gd name="T99" fmla="*/ 8617 h 11014"/>
                <a:gd name="T100" fmla="*/ 5875 w 11010"/>
                <a:gd name="T101" fmla="*/ 8662 h 11014"/>
                <a:gd name="T102" fmla="*/ 5888 w 11010"/>
                <a:gd name="T103" fmla="*/ 8706 h 11014"/>
                <a:gd name="T104" fmla="*/ 5910 w 11010"/>
                <a:gd name="T105" fmla="*/ 8747 h 11014"/>
                <a:gd name="T106" fmla="*/ 5940 w 11010"/>
                <a:gd name="T107" fmla="*/ 8782 h 11014"/>
                <a:gd name="T108" fmla="*/ 8128 w 11010"/>
                <a:gd name="T109" fmla="*/ 10967 h 11014"/>
                <a:gd name="T110" fmla="*/ 8167 w 11010"/>
                <a:gd name="T111" fmla="*/ 10991 h 11014"/>
                <a:gd name="T112" fmla="*/ 8208 w 11010"/>
                <a:gd name="T113" fmla="*/ 11006 h 11014"/>
                <a:gd name="T114" fmla="*/ 8253 w 11010"/>
                <a:gd name="T115" fmla="*/ 11014 h 11014"/>
                <a:gd name="T116" fmla="*/ 8305 w 11010"/>
                <a:gd name="T117" fmla="*/ 11011 h 1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10" h="11014">
                  <a:moveTo>
                    <a:pt x="8341" y="11002"/>
                  </a:moveTo>
                  <a:lnTo>
                    <a:pt x="8356" y="10996"/>
                  </a:lnTo>
                  <a:lnTo>
                    <a:pt x="8371" y="10990"/>
                  </a:lnTo>
                  <a:lnTo>
                    <a:pt x="8385" y="10982"/>
                  </a:lnTo>
                  <a:lnTo>
                    <a:pt x="8400" y="10973"/>
                  </a:lnTo>
                  <a:lnTo>
                    <a:pt x="8412" y="10964"/>
                  </a:lnTo>
                  <a:lnTo>
                    <a:pt x="8424" y="10953"/>
                  </a:lnTo>
                  <a:lnTo>
                    <a:pt x="8436" y="10942"/>
                  </a:lnTo>
                  <a:lnTo>
                    <a:pt x="8446" y="10931"/>
                  </a:lnTo>
                  <a:lnTo>
                    <a:pt x="8456" y="10917"/>
                  </a:lnTo>
                  <a:lnTo>
                    <a:pt x="8465" y="10904"/>
                  </a:lnTo>
                  <a:lnTo>
                    <a:pt x="8473" y="10891"/>
                  </a:lnTo>
                  <a:lnTo>
                    <a:pt x="8481" y="10876"/>
                  </a:lnTo>
                  <a:lnTo>
                    <a:pt x="8486" y="10862"/>
                  </a:lnTo>
                  <a:lnTo>
                    <a:pt x="8492" y="10846"/>
                  </a:lnTo>
                  <a:lnTo>
                    <a:pt x="8496" y="10829"/>
                  </a:lnTo>
                  <a:lnTo>
                    <a:pt x="8500" y="10814"/>
                  </a:lnTo>
                  <a:lnTo>
                    <a:pt x="8780" y="8807"/>
                  </a:lnTo>
                  <a:lnTo>
                    <a:pt x="10809" y="8503"/>
                  </a:lnTo>
                  <a:lnTo>
                    <a:pt x="10825" y="8500"/>
                  </a:lnTo>
                  <a:lnTo>
                    <a:pt x="10841" y="8495"/>
                  </a:lnTo>
                  <a:lnTo>
                    <a:pt x="10857" y="8490"/>
                  </a:lnTo>
                  <a:lnTo>
                    <a:pt x="10872" y="8484"/>
                  </a:lnTo>
                  <a:lnTo>
                    <a:pt x="10887" y="8476"/>
                  </a:lnTo>
                  <a:lnTo>
                    <a:pt x="10900" y="8469"/>
                  </a:lnTo>
                  <a:lnTo>
                    <a:pt x="10913" y="8460"/>
                  </a:lnTo>
                  <a:lnTo>
                    <a:pt x="10925" y="8450"/>
                  </a:lnTo>
                  <a:lnTo>
                    <a:pt x="10938" y="8440"/>
                  </a:lnTo>
                  <a:lnTo>
                    <a:pt x="10949" y="8427"/>
                  </a:lnTo>
                  <a:lnTo>
                    <a:pt x="10960" y="8415"/>
                  </a:lnTo>
                  <a:lnTo>
                    <a:pt x="10969" y="8403"/>
                  </a:lnTo>
                  <a:lnTo>
                    <a:pt x="10978" y="8389"/>
                  </a:lnTo>
                  <a:lnTo>
                    <a:pt x="10986" y="8375"/>
                  </a:lnTo>
                  <a:lnTo>
                    <a:pt x="10992" y="8360"/>
                  </a:lnTo>
                  <a:lnTo>
                    <a:pt x="10998" y="8344"/>
                  </a:lnTo>
                  <a:lnTo>
                    <a:pt x="11003" y="8326"/>
                  </a:lnTo>
                  <a:lnTo>
                    <a:pt x="11007" y="8307"/>
                  </a:lnTo>
                  <a:lnTo>
                    <a:pt x="11009" y="8289"/>
                  </a:lnTo>
                  <a:lnTo>
                    <a:pt x="11010" y="8271"/>
                  </a:lnTo>
                  <a:lnTo>
                    <a:pt x="11010" y="8259"/>
                  </a:lnTo>
                  <a:lnTo>
                    <a:pt x="11009" y="8248"/>
                  </a:lnTo>
                  <a:lnTo>
                    <a:pt x="11008" y="8236"/>
                  </a:lnTo>
                  <a:lnTo>
                    <a:pt x="11006" y="8225"/>
                  </a:lnTo>
                  <a:lnTo>
                    <a:pt x="11000" y="8203"/>
                  </a:lnTo>
                  <a:lnTo>
                    <a:pt x="10992" y="8182"/>
                  </a:lnTo>
                  <a:lnTo>
                    <a:pt x="10988" y="8170"/>
                  </a:lnTo>
                  <a:lnTo>
                    <a:pt x="10982" y="8160"/>
                  </a:lnTo>
                  <a:lnTo>
                    <a:pt x="10977" y="8150"/>
                  </a:lnTo>
                  <a:lnTo>
                    <a:pt x="10970" y="8140"/>
                  </a:lnTo>
                  <a:lnTo>
                    <a:pt x="10963" y="8132"/>
                  </a:lnTo>
                  <a:lnTo>
                    <a:pt x="10957" y="8122"/>
                  </a:lnTo>
                  <a:lnTo>
                    <a:pt x="10949" y="8113"/>
                  </a:lnTo>
                  <a:lnTo>
                    <a:pt x="10941" y="8105"/>
                  </a:lnTo>
                  <a:lnTo>
                    <a:pt x="8779" y="5942"/>
                  </a:lnTo>
                  <a:lnTo>
                    <a:pt x="8769" y="5932"/>
                  </a:lnTo>
                  <a:lnTo>
                    <a:pt x="8759" y="5923"/>
                  </a:lnTo>
                  <a:lnTo>
                    <a:pt x="8748" y="5915"/>
                  </a:lnTo>
                  <a:lnTo>
                    <a:pt x="8736" y="5908"/>
                  </a:lnTo>
                  <a:lnTo>
                    <a:pt x="8724" y="5901"/>
                  </a:lnTo>
                  <a:lnTo>
                    <a:pt x="8712" y="5894"/>
                  </a:lnTo>
                  <a:lnTo>
                    <a:pt x="8700" y="5890"/>
                  </a:lnTo>
                  <a:lnTo>
                    <a:pt x="8687" y="5885"/>
                  </a:lnTo>
                  <a:lnTo>
                    <a:pt x="8674" y="5881"/>
                  </a:lnTo>
                  <a:lnTo>
                    <a:pt x="8661" y="5878"/>
                  </a:lnTo>
                  <a:lnTo>
                    <a:pt x="8648" y="5875"/>
                  </a:lnTo>
                  <a:lnTo>
                    <a:pt x="8634" y="5874"/>
                  </a:lnTo>
                  <a:lnTo>
                    <a:pt x="8620" y="5873"/>
                  </a:lnTo>
                  <a:lnTo>
                    <a:pt x="8607" y="5873"/>
                  </a:lnTo>
                  <a:lnTo>
                    <a:pt x="8593" y="5874"/>
                  </a:lnTo>
                  <a:lnTo>
                    <a:pt x="8579" y="5875"/>
                  </a:lnTo>
                  <a:lnTo>
                    <a:pt x="7141" y="6087"/>
                  </a:lnTo>
                  <a:lnTo>
                    <a:pt x="2540" y="1483"/>
                  </a:lnTo>
                  <a:lnTo>
                    <a:pt x="2521" y="1465"/>
                  </a:lnTo>
                  <a:lnTo>
                    <a:pt x="2502" y="1449"/>
                  </a:lnTo>
                  <a:lnTo>
                    <a:pt x="2483" y="1433"/>
                  </a:lnTo>
                  <a:lnTo>
                    <a:pt x="2463" y="1418"/>
                  </a:lnTo>
                  <a:lnTo>
                    <a:pt x="2443" y="1403"/>
                  </a:lnTo>
                  <a:lnTo>
                    <a:pt x="2423" y="1389"/>
                  </a:lnTo>
                  <a:lnTo>
                    <a:pt x="2402" y="1376"/>
                  </a:lnTo>
                  <a:lnTo>
                    <a:pt x="2381" y="1364"/>
                  </a:lnTo>
                  <a:lnTo>
                    <a:pt x="2359" y="1353"/>
                  </a:lnTo>
                  <a:lnTo>
                    <a:pt x="2338" y="1342"/>
                  </a:lnTo>
                  <a:lnTo>
                    <a:pt x="2316" y="1333"/>
                  </a:lnTo>
                  <a:lnTo>
                    <a:pt x="2294" y="1324"/>
                  </a:lnTo>
                  <a:lnTo>
                    <a:pt x="2272" y="1315"/>
                  </a:lnTo>
                  <a:lnTo>
                    <a:pt x="2249" y="1307"/>
                  </a:lnTo>
                  <a:lnTo>
                    <a:pt x="2226" y="1301"/>
                  </a:lnTo>
                  <a:lnTo>
                    <a:pt x="2204" y="1295"/>
                  </a:lnTo>
                  <a:lnTo>
                    <a:pt x="2180" y="1291"/>
                  </a:lnTo>
                  <a:lnTo>
                    <a:pt x="2157" y="1286"/>
                  </a:lnTo>
                  <a:lnTo>
                    <a:pt x="2134" y="1282"/>
                  </a:lnTo>
                  <a:lnTo>
                    <a:pt x="2110" y="1280"/>
                  </a:lnTo>
                  <a:lnTo>
                    <a:pt x="2087" y="1277"/>
                  </a:lnTo>
                  <a:lnTo>
                    <a:pt x="2062" y="1275"/>
                  </a:lnTo>
                  <a:lnTo>
                    <a:pt x="2039" y="1275"/>
                  </a:lnTo>
                  <a:lnTo>
                    <a:pt x="2016" y="1275"/>
                  </a:lnTo>
                  <a:lnTo>
                    <a:pt x="1992" y="1275"/>
                  </a:lnTo>
                  <a:lnTo>
                    <a:pt x="1968" y="1276"/>
                  </a:lnTo>
                  <a:lnTo>
                    <a:pt x="1945" y="1279"/>
                  </a:lnTo>
                  <a:lnTo>
                    <a:pt x="1921" y="1282"/>
                  </a:lnTo>
                  <a:lnTo>
                    <a:pt x="1897" y="1285"/>
                  </a:lnTo>
                  <a:lnTo>
                    <a:pt x="1873" y="1290"/>
                  </a:lnTo>
                  <a:lnTo>
                    <a:pt x="1850" y="1294"/>
                  </a:lnTo>
                  <a:lnTo>
                    <a:pt x="1827" y="1300"/>
                  </a:lnTo>
                  <a:lnTo>
                    <a:pt x="639" y="110"/>
                  </a:lnTo>
                  <a:lnTo>
                    <a:pt x="624" y="97"/>
                  </a:lnTo>
                  <a:lnTo>
                    <a:pt x="610" y="85"/>
                  </a:lnTo>
                  <a:lnTo>
                    <a:pt x="595" y="73"/>
                  </a:lnTo>
                  <a:lnTo>
                    <a:pt x="580" y="63"/>
                  </a:lnTo>
                  <a:lnTo>
                    <a:pt x="564" y="53"/>
                  </a:lnTo>
                  <a:lnTo>
                    <a:pt x="548" y="44"/>
                  </a:lnTo>
                  <a:lnTo>
                    <a:pt x="531" y="35"/>
                  </a:lnTo>
                  <a:lnTo>
                    <a:pt x="514" y="28"/>
                  </a:lnTo>
                  <a:lnTo>
                    <a:pt x="498" y="21"/>
                  </a:lnTo>
                  <a:lnTo>
                    <a:pt x="481" y="16"/>
                  </a:lnTo>
                  <a:lnTo>
                    <a:pt x="463" y="11"/>
                  </a:lnTo>
                  <a:lnTo>
                    <a:pt x="445" y="7"/>
                  </a:lnTo>
                  <a:lnTo>
                    <a:pt x="428" y="5"/>
                  </a:lnTo>
                  <a:lnTo>
                    <a:pt x="410" y="2"/>
                  </a:lnTo>
                  <a:lnTo>
                    <a:pt x="392" y="1"/>
                  </a:lnTo>
                  <a:lnTo>
                    <a:pt x="374" y="0"/>
                  </a:lnTo>
                  <a:lnTo>
                    <a:pt x="356" y="1"/>
                  </a:lnTo>
                  <a:lnTo>
                    <a:pt x="339" y="2"/>
                  </a:lnTo>
                  <a:lnTo>
                    <a:pt x="321" y="5"/>
                  </a:lnTo>
                  <a:lnTo>
                    <a:pt x="303" y="7"/>
                  </a:lnTo>
                  <a:lnTo>
                    <a:pt x="285" y="11"/>
                  </a:lnTo>
                  <a:lnTo>
                    <a:pt x="267" y="16"/>
                  </a:lnTo>
                  <a:lnTo>
                    <a:pt x="251" y="21"/>
                  </a:lnTo>
                  <a:lnTo>
                    <a:pt x="234" y="28"/>
                  </a:lnTo>
                  <a:lnTo>
                    <a:pt x="217" y="35"/>
                  </a:lnTo>
                  <a:lnTo>
                    <a:pt x="201" y="44"/>
                  </a:lnTo>
                  <a:lnTo>
                    <a:pt x="184" y="53"/>
                  </a:lnTo>
                  <a:lnTo>
                    <a:pt x="168" y="63"/>
                  </a:lnTo>
                  <a:lnTo>
                    <a:pt x="153" y="73"/>
                  </a:lnTo>
                  <a:lnTo>
                    <a:pt x="138" y="85"/>
                  </a:lnTo>
                  <a:lnTo>
                    <a:pt x="124" y="97"/>
                  </a:lnTo>
                  <a:lnTo>
                    <a:pt x="109" y="110"/>
                  </a:lnTo>
                  <a:lnTo>
                    <a:pt x="96" y="124"/>
                  </a:lnTo>
                  <a:lnTo>
                    <a:pt x="84" y="138"/>
                  </a:lnTo>
                  <a:lnTo>
                    <a:pt x="73" y="154"/>
                  </a:lnTo>
                  <a:lnTo>
                    <a:pt x="62" y="169"/>
                  </a:lnTo>
                  <a:lnTo>
                    <a:pt x="52" y="185"/>
                  </a:lnTo>
                  <a:lnTo>
                    <a:pt x="43" y="202"/>
                  </a:lnTo>
                  <a:lnTo>
                    <a:pt x="35" y="217"/>
                  </a:lnTo>
                  <a:lnTo>
                    <a:pt x="28" y="234"/>
                  </a:lnTo>
                  <a:lnTo>
                    <a:pt x="22" y="252"/>
                  </a:lnTo>
                  <a:lnTo>
                    <a:pt x="16" y="268"/>
                  </a:lnTo>
                  <a:lnTo>
                    <a:pt x="12" y="286"/>
                  </a:lnTo>
                  <a:lnTo>
                    <a:pt x="7" y="304"/>
                  </a:lnTo>
                  <a:lnTo>
                    <a:pt x="4" y="322"/>
                  </a:lnTo>
                  <a:lnTo>
                    <a:pt x="2" y="340"/>
                  </a:lnTo>
                  <a:lnTo>
                    <a:pt x="0" y="357"/>
                  </a:lnTo>
                  <a:lnTo>
                    <a:pt x="0" y="375"/>
                  </a:lnTo>
                  <a:lnTo>
                    <a:pt x="0" y="393"/>
                  </a:lnTo>
                  <a:lnTo>
                    <a:pt x="2" y="411"/>
                  </a:lnTo>
                  <a:lnTo>
                    <a:pt x="4" y="429"/>
                  </a:lnTo>
                  <a:lnTo>
                    <a:pt x="7" y="446"/>
                  </a:lnTo>
                  <a:lnTo>
                    <a:pt x="12" y="464"/>
                  </a:lnTo>
                  <a:lnTo>
                    <a:pt x="16" y="481"/>
                  </a:lnTo>
                  <a:lnTo>
                    <a:pt x="22" y="499"/>
                  </a:lnTo>
                  <a:lnTo>
                    <a:pt x="28" y="515"/>
                  </a:lnTo>
                  <a:lnTo>
                    <a:pt x="35" y="532"/>
                  </a:lnTo>
                  <a:lnTo>
                    <a:pt x="43" y="549"/>
                  </a:lnTo>
                  <a:lnTo>
                    <a:pt x="52" y="565"/>
                  </a:lnTo>
                  <a:lnTo>
                    <a:pt x="62" y="581"/>
                  </a:lnTo>
                  <a:lnTo>
                    <a:pt x="73" y="597"/>
                  </a:lnTo>
                  <a:lnTo>
                    <a:pt x="84" y="611"/>
                  </a:lnTo>
                  <a:lnTo>
                    <a:pt x="96" y="625"/>
                  </a:lnTo>
                  <a:lnTo>
                    <a:pt x="109" y="640"/>
                  </a:lnTo>
                  <a:lnTo>
                    <a:pt x="1299" y="1829"/>
                  </a:lnTo>
                  <a:lnTo>
                    <a:pt x="1293" y="1854"/>
                  </a:lnTo>
                  <a:lnTo>
                    <a:pt x="1288" y="1878"/>
                  </a:lnTo>
                  <a:lnTo>
                    <a:pt x="1284" y="1904"/>
                  </a:lnTo>
                  <a:lnTo>
                    <a:pt x="1279" y="1928"/>
                  </a:lnTo>
                  <a:lnTo>
                    <a:pt x="1277" y="1954"/>
                  </a:lnTo>
                  <a:lnTo>
                    <a:pt x="1275" y="1978"/>
                  </a:lnTo>
                  <a:lnTo>
                    <a:pt x="1274" y="2004"/>
                  </a:lnTo>
                  <a:lnTo>
                    <a:pt x="1274" y="2028"/>
                  </a:lnTo>
                  <a:lnTo>
                    <a:pt x="1274" y="2064"/>
                  </a:lnTo>
                  <a:lnTo>
                    <a:pt x="1276" y="2098"/>
                  </a:lnTo>
                  <a:lnTo>
                    <a:pt x="1281" y="2133"/>
                  </a:lnTo>
                  <a:lnTo>
                    <a:pt x="1286" y="2167"/>
                  </a:lnTo>
                  <a:lnTo>
                    <a:pt x="1293" y="2201"/>
                  </a:lnTo>
                  <a:lnTo>
                    <a:pt x="1302" y="2235"/>
                  </a:lnTo>
                  <a:lnTo>
                    <a:pt x="1313" y="2269"/>
                  </a:lnTo>
                  <a:lnTo>
                    <a:pt x="1324" y="2301"/>
                  </a:lnTo>
                  <a:lnTo>
                    <a:pt x="1338" y="2333"/>
                  </a:lnTo>
                  <a:lnTo>
                    <a:pt x="1354" y="2365"/>
                  </a:lnTo>
                  <a:lnTo>
                    <a:pt x="1371" y="2397"/>
                  </a:lnTo>
                  <a:lnTo>
                    <a:pt x="1390" y="2427"/>
                  </a:lnTo>
                  <a:lnTo>
                    <a:pt x="1410" y="2457"/>
                  </a:lnTo>
                  <a:lnTo>
                    <a:pt x="1432" y="2486"/>
                  </a:lnTo>
                  <a:lnTo>
                    <a:pt x="1456" y="2513"/>
                  </a:lnTo>
                  <a:lnTo>
                    <a:pt x="1482" y="2540"/>
                  </a:lnTo>
                  <a:lnTo>
                    <a:pt x="6083" y="7144"/>
                  </a:lnTo>
                  <a:lnTo>
                    <a:pt x="5873" y="8582"/>
                  </a:lnTo>
                  <a:lnTo>
                    <a:pt x="5872" y="8591"/>
                  </a:lnTo>
                  <a:lnTo>
                    <a:pt x="5871" y="8599"/>
                  </a:lnTo>
                  <a:lnTo>
                    <a:pt x="5871" y="8608"/>
                  </a:lnTo>
                  <a:lnTo>
                    <a:pt x="5871" y="8617"/>
                  </a:lnTo>
                  <a:lnTo>
                    <a:pt x="5871" y="8628"/>
                  </a:lnTo>
                  <a:lnTo>
                    <a:pt x="5872" y="8639"/>
                  </a:lnTo>
                  <a:lnTo>
                    <a:pt x="5873" y="8651"/>
                  </a:lnTo>
                  <a:lnTo>
                    <a:pt x="5875" y="8662"/>
                  </a:lnTo>
                  <a:lnTo>
                    <a:pt x="5877" y="8673"/>
                  </a:lnTo>
                  <a:lnTo>
                    <a:pt x="5881" y="8684"/>
                  </a:lnTo>
                  <a:lnTo>
                    <a:pt x="5884" y="8696"/>
                  </a:lnTo>
                  <a:lnTo>
                    <a:pt x="5888" y="8706"/>
                  </a:lnTo>
                  <a:lnTo>
                    <a:pt x="5893" y="8717"/>
                  </a:lnTo>
                  <a:lnTo>
                    <a:pt x="5897" y="8727"/>
                  </a:lnTo>
                  <a:lnTo>
                    <a:pt x="5904" y="8737"/>
                  </a:lnTo>
                  <a:lnTo>
                    <a:pt x="5910" y="8747"/>
                  </a:lnTo>
                  <a:lnTo>
                    <a:pt x="5916" y="8756"/>
                  </a:lnTo>
                  <a:lnTo>
                    <a:pt x="5923" y="8766"/>
                  </a:lnTo>
                  <a:lnTo>
                    <a:pt x="5931" y="8773"/>
                  </a:lnTo>
                  <a:lnTo>
                    <a:pt x="5940" y="8782"/>
                  </a:lnTo>
                  <a:lnTo>
                    <a:pt x="8102" y="10944"/>
                  </a:lnTo>
                  <a:lnTo>
                    <a:pt x="8111" y="10953"/>
                  </a:lnTo>
                  <a:lnTo>
                    <a:pt x="8118" y="10961"/>
                  </a:lnTo>
                  <a:lnTo>
                    <a:pt x="8128" y="10967"/>
                  </a:lnTo>
                  <a:lnTo>
                    <a:pt x="8137" y="10974"/>
                  </a:lnTo>
                  <a:lnTo>
                    <a:pt x="8147" y="10981"/>
                  </a:lnTo>
                  <a:lnTo>
                    <a:pt x="8156" y="10986"/>
                  </a:lnTo>
                  <a:lnTo>
                    <a:pt x="8167" y="10991"/>
                  </a:lnTo>
                  <a:lnTo>
                    <a:pt x="8177" y="10995"/>
                  </a:lnTo>
                  <a:lnTo>
                    <a:pt x="8187" y="11000"/>
                  </a:lnTo>
                  <a:lnTo>
                    <a:pt x="8198" y="11004"/>
                  </a:lnTo>
                  <a:lnTo>
                    <a:pt x="8208" y="11006"/>
                  </a:lnTo>
                  <a:lnTo>
                    <a:pt x="8220" y="11010"/>
                  </a:lnTo>
                  <a:lnTo>
                    <a:pt x="8231" y="11011"/>
                  </a:lnTo>
                  <a:lnTo>
                    <a:pt x="8242" y="11013"/>
                  </a:lnTo>
                  <a:lnTo>
                    <a:pt x="8253" y="11014"/>
                  </a:lnTo>
                  <a:lnTo>
                    <a:pt x="8265" y="11014"/>
                  </a:lnTo>
                  <a:lnTo>
                    <a:pt x="8270" y="11014"/>
                  </a:lnTo>
                  <a:lnTo>
                    <a:pt x="8287" y="11013"/>
                  </a:lnTo>
                  <a:lnTo>
                    <a:pt x="8305" y="11011"/>
                  </a:lnTo>
                  <a:lnTo>
                    <a:pt x="8323" y="11007"/>
                  </a:lnTo>
                  <a:lnTo>
                    <a:pt x="8341" y="1100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2" name="Прямоугольник 11"/>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Business targets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5" name="TextBox 44"/>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1" name="TextBox 5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3" name="TextBox 5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4" name="TextBox 5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1" name="Прямая соединительная линия 40"/>
          <p:cNvCxnSpPr/>
          <p:nvPr/>
        </p:nvCxnSpPr>
        <p:spPr>
          <a:xfrm flipH="1">
            <a:off x="3352801" y="2971800"/>
            <a:ext cx="375285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Прямая соединительная линия 41"/>
          <p:cNvCxnSpPr/>
          <p:nvPr/>
        </p:nvCxnSpPr>
        <p:spPr>
          <a:xfrm flipH="1">
            <a:off x="3352801" y="6229349"/>
            <a:ext cx="409574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Прямая соединительная линия 54"/>
          <p:cNvCxnSpPr/>
          <p:nvPr/>
        </p:nvCxnSpPr>
        <p:spPr>
          <a:xfrm flipH="1">
            <a:off x="9695188" y="6229349"/>
            <a:ext cx="543051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Прямая соединительная линия 56"/>
          <p:cNvCxnSpPr/>
          <p:nvPr/>
        </p:nvCxnSpPr>
        <p:spPr>
          <a:xfrm flipH="1">
            <a:off x="9695188" y="4076699"/>
            <a:ext cx="377316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082499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5"/>
          <p:cNvSpPr>
            <a:spLocks/>
          </p:cNvSpPr>
          <p:nvPr/>
        </p:nvSpPr>
        <p:spPr bwMode="auto">
          <a:xfrm>
            <a:off x="5474043" y="3164140"/>
            <a:ext cx="7339914" cy="2057878"/>
          </a:xfrm>
          <a:custGeom>
            <a:avLst/>
            <a:gdLst>
              <a:gd name="T0" fmla="*/ 712 w 20416"/>
              <a:gd name="T1" fmla="*/ 5697 h 5725"/>
              <a:gd name="T2" fmla="*/ 459 w 20416"/>
              <a:gd name="T3" fmla="*/ 5591 h 5725"/>
              <a:gd name="T4" fmla="*/ 244 w 20416"/>
              <a:gd name="T5" fmla="*/ 5413 h 5725"/>
              <a:gd name="T6" fmla="*/ 89 w 20416"/>
              <a:gd name="T7" fmla="*/ 5183 h 5725"/>
              <a:gd name="T8" fmla="*/ 10 w 20416"/>
              <a:gd name="T9" fmla="*/ 4920 h 5725"/>
              <a:gd name="T10" fmla="*/ 10 w 20416"/>
              <a:gd name="T11" fmla="*/ 4640 h 5725"/>
              <a:gd name="T12" fmla="*/ 89 w 20416"/>
              <a:gd name="T13" fmla="*/ 4377 h 5725"/>
              <a:gd name="T14" fmla="*/ 244 w 20416"/>
              <a:gd name="T15" fmla="*/ 4147 h 5725"/>
              <a:gd name="T16" fmla="*/ 1580 w 20416"/>
              <a:gd name="T17" fmla="*/ 2958 h 5725"/>
              <a:gd name="T18" fmla="*/ 3293 w 20416"/>
              <a:gd name="T19" fmla="*/ 1812 h 5725"/>
              <a:gd name="T20" fmla="*/ 5144 w 20416"/>
              <a:gd name="T21" fmla="*/ 935 h 5725"/>
              <a:gd name="T22" fmla="*/ 7107 w 20416"/>
              <a:gd name="T23" fmla="*/ 341 h 5725"/>
              <a:gd name="T24" fmla="*/ 9158 w 20416"/>
              <a:gd name="T25" fmla="*/ 38 h 5725"/>
              <a:gd name="T26" fmla="*/ 10732 w 20416"/>
              <a:gd name="T27" fmla="*/ 9 h 5725"/>
              <a:gd name="T28" fmla="*/ 11771 w 20416"/>
              <a:gd name="T29" fmla="*/ 84 h 5725"/>
              <a:gd name="T30" fmla="*/ 12794 w 20416"/>
              <a:gd name="T31" fmla="*/ 235 h 5725"/>
              <a:gd name="T32" fmla="*/ 13801 w 20416"/>
              <a:gd name="T33" fmla="*/ 460 h 5725"/>
              <a:gd name="T34" fmla="*/ 14788 w 20416"/>
              <a:gd name="T35" fmla="*/ 759 h 5725"/>
              <a:gd name="T36" fmla="*/ 15752 w 20416"/>
              <a:gd name="T37" fmla="*/ 1131 h 5725"/>
              <a:gd name="T38" fmla="*/ 16684 w 20416"/>
              <a:gd name="T39" fmla="*/ 1571 h 5725"/>
              <a:gd name="T40" fmla="*/ 17578 w 20416"/>
              <a:gd name="T41" fmla="*/ 2080 h 5725"/>
              <a:gd name="T42" fmla="*/ 18432 w 20416"/>
              <a:gd name="T43" fmla="*/ 2652 h 5725"/>
              <a:gd name="T44" fmla="*/ 19246 w 20416"/>
              <a:gd name="T45" fmla="*/ 3290 h 5725"/>
              <a:gd name="T46" fmla="*/ 20015 w 20416"/>
              <a:gd name="T47" fmla="*/ 3990 h 5725"/>
              <a:gd name="T48" fmla="*/ 20283 w 20416"/>
              <a:gd name="T49" fmla="*/ 4295 h 5725"/>
              <a:gd name="T50" fmla="*/ 20388 w 20416"/>
              <a:gd name="T51" fmla="*/ 4550 h 5725"/>
              <a:gd name="T52" fmla="*/ 20415 w 20416"/>
              <a:gd name="T53" fmla="*/ 4828 h 5725"/>
              <a:gd name="T54" fmla="*/ 20361 w 20416"/>
              <a:gd name="T55" fmla="*/ 5099 h 5725"/>
              <a:gd name="T56" fmla="*/ 20231 w 20416"/>
              <a:gd name="T57" fmla="*/ 5342 h 5725"/>
              <a:gd name="T58" fmla="*/ 20033 w 20416"/>
              <a:gd name="T59" fmla="*/ 5540 h 5725"/>
              <a:gd name="T60" fmla="*/ 19791 w 20416"/>
              <a:gd name="T61" fmla="*/ 5670 h 5725"/>
              <a:gd name="T62" fmla="*/ 19520 w 20416"/>
              <a:gd name="T63" fmla="*/ 5724 h 5725"/>
              <a:gd name="T64" fmla="*/ 19243 w 20416"/>
              <a:gd name="T65" fmla="*/ 5696 h 5725"/>
              <a:gd name="T66" fmla="*/ 18989 w 20416"/>
              <a:gd name="T67" fmla="*/ 5591 h 5725"/>
              <a:gd name="T68" fmla="*/ 18664 w 20416"/>
              <a:gd name="T69" fmla="*/ 5307 h 5725"/>
              <a:gd name="T70" fmla="*/ 17766 w 20416"/>
              <a:gd name="T71" fmla="*/ 4520 h 5725"/>
              <a:gd name="T72" fmla="*/ 16797 w 20416"/>
              <a:gd name="T73" fmla="*/ 3826 h 5725"/>
              <a:gd name="T74" fmla="*/ 15765 w 20416"/>
              <a:gd name="T75" fmla="*/ 3231 h 5725"/>
              <a:gd name="T76" fmla="*/ 14680 w 20416"/>
              <a:gd name="T77" fmla="*/ 2739 h 5725"/>
              <a:gd name="T78" fmla="*/ 13549 w 20416"/>
              <a:gd name="T79" fmla="*/ 2356 h 5725"/>
              <a:gd name="T80" fmla="*/ 12872 w 20416"/>
              <a:gd name="T81" fmla="*/ 2185 h 5725"/>
              <a:gd name="T82" fmla="*/ 12287 w 20416"/>
              <a:gd name="T83" fmla="*/ 2068 h 5725"/>
              <a:gd name="T84" fmla="*/ 11696 w 20416"/>
              <a:gd name="T85" fmla="*/ 1982 h 5725"/>
              <a:gd name="T86" fmla="*/ 11100 w 20416"/>
              <a:gd name="T87" fmla="*/ 1923 h 5725"/>
              <a:gd name="T88" fmla="*/ 10503 w 20416"/>
              <a:gd name="T89" fmla="*/ 1893 h 5725"/>
              <a:gd name="T90" fmla="*/ 9294 w 20416"/>
              <a:gd name="T91" fmla="*/ 1923 h 5725"/>
              <a:gd name="T92" fmla="*/ 7521 w 20416"/>
              <a:gd name="T93" fmla="*/ 2185 h 5725"/>
              <a:gd name="T94" fmla="*/ 5821 w 20416"/>
              <a:gd name="T95" fmla="*/ 2700 h 5725"/>
              <a:gd name="T96" fmla="*/ 4220 w 20416"/>
              <a:gd name="T97" fmla="*/ 3457 h 5725"/>
              <a:gd name="T98" fmla="*/ 2737 w 20416"/>
              <a:gd name="T99" fmla="*/ 4449 h 5725"/>
              <a:gd name="T100" fmla="*/ 1576 w 20416"/>
              <a:gd name="T101" fmla="*/ 5481 h 5725"/>
              <a:gd name="T102" fmla="*/ 1346 w 20416"/>
              <a:gd name="T103" fmla="*/ 5634 h 5725"/>
              <a:gd name="T104" fmla="*/ 1082 w 20416"/>
              <a:gd name="T105" fmla="*/ 5715 h 5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16" h="5725">
                <a:moveTo>
                  <a:pt x="943" y="5725"/>
                </a:moveTo>
                <a:lnTo>
                  <a:pt x="896" y="5724"/>
                </a:lnTo>
                <a:lnTo>
                  <a:pt x="849" y="5720"/>
                </a:lnTo>
                <a:lnTo>
                  <a:pt x="803" y="5715"/>
                </a:lnTo>
                <a:lnTo>
                  <a:pt x="758" y="5706"/>
                </a:lnTo>
                <a:lnTo>
                  <a:pt x="712" y="5697"/>
                </a:lnTo>
                <a:lnTo>
                  <a:pt x="669" y="5684"/>
                </a:lnTo>
                <a:lnTo>
                  <a:pt x="624" y="5670"/>
                </a:lnTo>
                <a:lnTo>
                  <a:pt x="582" y="5653"/>
                </a:lnTo>
                <a:lnTo>
                  <a:pt x="540" y="5634"/>
                </a:lnTo>
                <a:lnTo>
                  <a:pt x="499" y="5614"/>
                </a:lnTo>
                <a:lnTo>
                  <a:pt x="459" y="5591"/>
                </a:lnTo>
                <a:lnTo>
                  <a:pt x="420" y="5567"/>
                </a:lnTo>
                <a:lnTo>
                  <a:pt x="383" y="5540"/>
                </a:lnTo>
                <a:lnTo>
                  <a:pt x="346" y="5510"/>
                </a:lnTo>
                <a:lnTo>
                  <a:pt x="310" y="5481"/>
                </a:lnTo>
                <a:lnTo>
                  <a:pt x="276" y="5448"/>
                </a:lnTo>
                <a:lnTo>
                  <a:pt x="244" y="5413"/>
                </a:lnTo>
                <a:lnTo>
                  <a:pt x="213" y="5379"/>
                </a:lnTo>
                <a:lnTo>
                  <a:pt x="185" y="5342"/>
                </a:lnTo>
                <a:lnTo>
                  <a:pt x="158" y="5303"/>
                </a:lnTo>
                <a:lnTo>
                  <a:pt x="133" y="5265"/>
                </a:lnTo>
                <a:lnTo>
                  <a:pt x="111" y="5225"/>
                </a:lnTo>
                <a:lnTo>
                  <a:pt x="89" y="5183"/>
                </a:lnTo>
                <a:lnTo>
                  <a:pt x="71" y="5142"/>
                </a:lnTo>
                <a:lnTo>
                  <a:pt x="55" y="5099"/>
                </a:lnTo>
                <a:lnTo>
                  <a:pt x="41" y="5055"/>
                </a:lnTo>
                <a:lnTo>
                  <a:pt x="28" y="5011"/>
                </a:lnTo>
                <a:lnTo>
                  <a:pt x="18" y="4966"/>
                </a:lnTo>
                <a:lnTo>
                  <a:pt x="10" y="4920"/>
                </a:lnTo>
                <a:lnTo>
                  <a:pt x="5" y="4874"/>
                </a:lnTo>
                <a:lnTo>
                  <a:pt x="1" y="4828"/>
                </a:lnTo>
                <a:lnTo>
                  <a:pt x="0" y="4781"/>
                </a:lnTo>
                <a:lnTo>
                  <a:pt x="1" y="4734"/>
                </a:lnTo>
                <a:lnTo>
                  <a:pt x="5" y="4686"/>
                </a:lnTo>
                <a:lnTo>
                  <a:pt x="10" y="4640"/>
                </a:lnTo>
                <a:lnTo>
                  <a:pt x="18" y="4594"/>
                </a:lnTo>
                <a:lnTo>
                  <a:pt x="28" y="4550"/>
                </a:lnTo>
                <a:lnTo>
                  <a:pt x="41" y="4505"/>
                </a:lnTo>
                <a:lnTo>
                  <a:pt x="55" y="4461"/>
                </a:lnTo>
                <a:lnTo>
                  <a:pt x="71" y="4419"/>
                </a:lnTo>
                <a:lnTo>
                  <a:pt x="89" y="4377"/>
                </a:lnTo>
                <a:lnTo>
                  <a:pt x="111" y="4336"/>
                </a:lnTo>
                <a:lnTo>
                  <a:pt x="133" y="4295"/>
                </a:lnTo>
                <a:lnTo>
                  <a:pt x="158" y="4257"/>
                </a:lnTo>
                <a:lnTo>
                  <a:pt x="185" y="4219"/>
                </a:lnTo>
                <a:lnTo>
                  <a:pt x="213" y="4183"/>
                </a:lnTo>
                <a:lnTo>
                  <a:pt x="244" y="4147"/>
                </a:lnTo>
                <a:lnTo>
                  <a:pt x="276" y="4113"/>
                </a:lnTo>
                <a:lnTo>
                  <a:pt x="527" y="3867"/>
                </a:lnTo>
                <a:lnTo>
                  <a:pt x="783" y="3630"/>
                </a:lnTo>
                <a:lnTo>
                  <a:pt x="1044" y="3398"/>
                </a:lnTo>
                <a:lnTo>
                  <a:pt x="1309" y="3175"/>
                </a:lnTo>
                <a:lnTo>
                  <a:pt x="1580" y="2958"/>
                </a:lnTo>
                <a:lnTo>
                  <a:pt x="1854" y="2748"/>
                </a:lnTo>
                <a:lnTo>
                  <a:pt x="2133" y="2546"/>
                </a:lnTo>
                <a:lnTo>
                  <a:pt x="2417" y="2351"/>
                </a:lnTo>
                <a:lnTo>
                  <a:pt x="2705" y="2164"/>
                </a:lnTo>
                <a:lnTo>
                  <a:pt x="2997" y="1984"/>
                </a:lnTo>
                <a:lnTo>
                  <a:pt x="3293" y="1812"/>
                </a:lnTo>
                <a:lnTo>
                  <a:pt x="3592" y="1646"/>
                </a:lnTo>
                <a:lnTo>
                  <a:pt x="3896" y="1488"/>
                </a:lnTo>
                <a:lnTo>
                  <a:pt x="4203" y="1339"/>
                </a:lnTo>
                <a:lnTo>
                  <a:pt x="4513" y="1196"/>
                </a:lnTo>
                <a:lnTo>
                  <a:pt x="4827" y="1062"/>
                </a:lnTo>
                <a:lnTo>
                  <a:pt x="5144" y="935"/>
                </a:lnTo>
                <a:lnTo>
                  <a:pt x="5464" y="816"/>
                </a:lnTo>
                <a:lnTo>
                  <a:pt x="5788" y="705"/>
                </a:lnTo>
                <a:lnTo>
                  <a:pt x="6113" y="602"/>
                </a:lnTo>
                <a:lnTo>
                  <a:pt x="6443" y="507"/>
                </a:lnTo>
                <a:lnTo>
                  <a:pt x="6774" y="420"/>
                </a:lnTo>
                <a:lnTo>
                  <a:pt x="7107" y="341"/>
                </a:lnTo>
                <a:lnTo>
                  <a:pt x="7444" y="270"/>
                </a:lnTo>
                <a:lnTo>
                  <a:pt x="7782" y="207"/>
                </a:lnTo>
                <a:lnTo>
                  <a:pt x="8124" y="152"/>
                </a:lnTo>
                <a:lnTo>
                  <a:pt x="8466" y="106"/>
                </a:lnTo>
                <a:lnTo>
                  <a:pt x="8812" y="68"/>
                </a:lnTo>
                <a:lnTo>
                  <a:pt x="9158" y="38"/>
                </a:lnTo>
                <a:lnTo>
                  <a:pt x="9506" y="17"/>
                </a:lnTo>
                <a:lnTo>
                  <a:pt x="9857" y="4"/>
                </a:lnTo>
                <a:lnTo>
                  <a:pt x="10208" y="0"/>
                </a:lnTo>
                <a:lnTo>
                  <a:pt x="10383" y="1"/>
                </a:lnTo>
                <a:lnTo>
                  <a:pt x="10558" y="4"/>
                </a:lnTo>
                <a:lnTo>
                  <a:pt x="10732" y="9"/>
                </a:lnTo>
                <a:lnTo>
                  <a:pt x="10907" y="17"/>
                </a:lnTo>
                <a:lnTo>
                  <a:pt x="11081" y="27"/>
                </a:lnTo>
                <a:lnTo>
                  <a:pt x="11254" y="38"/>
                </a:lnTo>
                <a:lnTo>
                  <a:pt x="11427" y="51"/>
                </a:lnTo>
                <a:lnTo>
                  <a:pt x="11599" y="66"/>
                </a:lnTo>
                <a:lnTo>
                  <a:pt x="11771" y="84"/>
                </a:lnTo>
                <a:lnTo>
                  <a:pt x="11943" y="105"/>
                </a:lnTo>
                <a:lnTo>
                  <a:pt x="12114" y="126"/>
                </a:lnTo>
                <a:lnTo>
                  <a:pt x="12285" y="151"/>
                </a:lnTo>
                <a:lnTo>
                  <a:pt x="12455" y="176"/>
                </a:lnTo>
                <a:lnTo>
                  <a:pt x="12626" y="204"/>
                </a:lnTo>
                <a:lnTo>
                  <a:pt x="12794" y="235"/>
                </a:lnTo>
                <a:lnTo>
                  <a:pt x="12964" y="267"/>
                </a:lnTo>
                <a:lnTo>
                  <a:pt x="13133" y="302"/>
                </a:lnTo>
                <a:lnTo>
                  <a:pt x="13300" y="339"/>
                </a:lnTo>
                <a:lnTo>
                  <a:pt x="13468" y="377"/>
                </a:lnTo>
                <a:lnTo>
                  <a:pt x="13634" y="416"/>
                </a:lnTo>
                <a:lnTo>
                  <a:pt x="13801" y="460"/>
                </a:lnTo>
                <a:lnTo>
                  <a:pt x="13967" y="505"/>
                </a:lnTo>
                <a:lnTo>
                  <a:pt x="14132" y="551"/>
                </a:lnTo>
                <a:lnTo>
                  <a:pt x="14296" y="599"/>
                </a:lnTo>
                <a:lnTo>
                  <a:pt x="14461" y="650"/>
                </a:lnTo>
                <a:lnTo>
                  <a:pt x="14624" y="704"/>
                </a:lnTo>
                <a:lnTo>
                  <a:pt x="14788" y="759"/>
                </a:lnTo>
                <a:lnTo>
                  <a:pt x="14950" y="815"/>
                </a:lnTo>
                <a:lnTo>
                  <a:pt x="15112" y="874"/>
                </a:lnTo>
                <a:lnTo>
                  <a:pt x="15272" y="935"/>
                </a:lnTo>
                <a:lnTo>
                  <a:pt x="15433" y="999"/>
                </a:lnTo>
                <a:lnTo>
                  <a:pt x="15594" y="1064"/>
                </a:lnTo>
                <a:lnTo>
                  <a:pt x="15752" y="1131"/>
                </a:lnTo>
                <a:lnTo>
                  <a:pt x="15910" y="1200"/>
                </a:lnTo>
                <a:lnTo>
                  <a:pt x="16067" y="1270"/>
                </a:lnTo>
                <a:lnTo>
                  <a:pt x="16223" y="1343"/>
                </a:lnTo>
                <a:lnTo>
                  <a:pt x="16377" y="1417"/>
                </a:lnTo>
                <a:lnTo>
                  <a:pt x="16532" y="1494"/>
                </a:lnTo>
                <a:lnTo>
                  <a:pt x="16684" y="1571"/>
                </a:lnTo>
                <a:lnTo>
                  <a:pt x="16836" y="1652"/>
                </a:lnTo>
                <a:lnTo>
                  <a:pt x="16986" y="1734"/>
                </a:lnTo>
                <a:lnTo>
                  <a:pt x="17135" y="1818"/>
                </a:lnTo>
                <a:lnTo>
                  <a:pt x="17285" y="1904"/>
                </a:lnTo>
                <a:lnTo>
                  <a:pt x="17431" y="1991"/>
                </a:lnTo>
                <a:lnTo>
                  <a:pt x="17578" y="2080"/>
                </a:lnTo>
                <a:lnTo>
                  <a:pt x="17724" y="2171"/>
                </a:lnTo>
                <a:lnTo>
                  <a:pt x="17867" y="2264"/>
                </a:lnTo>
                <a:lnTo>
                  <a:pt x="18011" y="2358"/>
                </a:lnTo>
                <a:lnTo>
                  <a:pt x="18152" y="2454"/>
                </a:lnTo>
                <a:lnTo>
                  <a:pt x="18293" y="2553"/>
                </a:lnTo>
                <a:lnTo>
                  <a:pt x="18432" y="2652"/>
                </a:lnTo>
                <a:lnTo>
                  <a:pt x="18571" y="2755"/>
                </a:lnTo>
                <a:lnTo>
                  <a:pt x="18707" y="2858"/>
                </a:lnTo>
                <a:lnTo>
                  <a:pt x="18844" y="2963"/>
                </a:lnTo>
                <a:lnTo>
                  <a:pt x="18979" y="3070"/>
                </a:lnTo>
                <a:lnTo>
                  <a:pt x="19113" y="3179"/>
                </a:lnTo>
                <a:lnTo>
                  <a:pt x="19246" y="3290"/>
                </a:lnTo>
                <a:lnTo>
                  <a:pt x="19377" y="3402"/>
                </a:lnTo>
                <a:lnTo>
                  <a:pt x="19507" y="3516"/>
                </a:lnTo>
                <a:lnTo>
                  <a:pt x="19636" y="3632"/>
                </a:lnTo>
                <a:lnTo>
                  <a:pt x="19764" y="3750"/>
                </a:lnTo>
                <a:lnTo>
                  <a:pt x="19890" y="3869"/>
                </a:lnTo>
                <a:lnTo>
                  <a:pt x="20015" y="3990"/>
                </a:lnTo>
                <a:lnTo>
                  <a:pt x="20140" y="4113"/>
                </a:lnTo>
                <a:lnTo>
                  <a:pt x="20172" y="4147"/>
                </a:lnTo>
                <a:lnTo>
                  <a:pt x="20203" y="4183"/>
                </a:lnTo>
                <a:lnTo>
                  <a:pt x="20231" y="4219"/>
                </a:lnTo>
                <a:lnTo>
                  <a:pt x="20258" y="4257"/>
                </a:lnTo>
                <a:lnTo>
                  <a:pt x="20283" y="4295"/>
                </a:lnTo>
                <a:lnTo>
                  <a:pt x="20305" y="4336"/>
                </a:lnTo>
                <a:lnTo>
                  <a:pt x="20327" y="4377"/>
                </a:lnTo>
                <a:lnTo>
                  <a:pt x="20345" y="4419"/>
                </a:lnTo>
                <a:lnTo>
                  <a:pt x="20361" y="4461"/>
                </a:lnTo>
                <a:lnTo>
                  <a:pt x="20375" y="4505"/>
                </a:lnTo>
                <a:lnTo>
                  <a:pt x="20388" y="4550"/>
                </a:lnTo>
                <a:lnTo>
                  <a:pt x="20398" y="4594"/>
                </a:lnTo>
                <a:lnTo>
                  <a:pt x="20406" y="4640"/>
                </a:lnTo>
                <a:lnTo>
                  <a:pt x="20411" y="4686"/>
                </a:lnTo>
                <a:lnTo>
                  <a:pt x="20415" y="4734"/>
                </a:lnTo>
                <a:lnTo>
                  <a:pt x="20416" y="4781"/>
                </a:lnTo>
                <a:lnTo>
                  <a:pt x="20415" y="4828"/>
                </a:lnTo>
                <a:lnTo>
                  <a:pt x="20411" y="4874"/>
                </a:lnTo>
                <a:lnTo>
                  <a:pt x="20406" y="4920"/>
                </a:lnTo>
                <a:lnTo>
                  <a:pt x="20398" y="4966"/>
                </a:lnTo>
                <a:lnTo>
                  <a:pt x="20388" y="5011"/>
                </a:lnTo>
                <a:lnTo>
                  <a:pt x="20375" y="5055"/>
                </a:lnTo>
                <a:lnTo>
                  <a:pt x="20361" y="5099"/>
                </a:lnTo>
                <a:lnTo>
                  <a:pt x="20345" y="5142"/>
                </a:lnTo>
                <a:lnTo>
                  <a:pt x="20327" y="5183"/>
                </a:lnTo>
                <a:lnTo>
                  <a:pt x="20305" y="5225"/>
                </a:lnTo>
                <a:lnTo>
                  <a:pt x="20283" y="5265"/>
                </a:lnTo>
                <a:lnTo>
                  <a:pt x="20258" y="5303"/>
                </a:lnTo>
                <a:lnTo>
                  <a:pt x="20231" y="5342"/>
                </a:lnTo>
                <a:lnTo>
                  <a:pt x="20203" y="5379"/>
                </a:lnTo>
                <a:lnTo>
                  <a:pt x="20172" y="5413"/>
                </a:lnTo>
                <a:lnTo>
                  <a:pt x="20140" y="5448"/>
                </a:lnTo>
                <a:lnTo>
                  <a:pt x="20106" y="5481"/>
                </a:lnTo>
                <a:lnTo>
                  <a:pt x="20070" y="5510"/>
                </a:lnTo>
                <a:lnTo>
                  <a:pt x="20033" y="5540"/>
                </a:lnTo>
                <a:lnTo>
                  <a:pt x="19996" y="5567"/>
                </a:lnTo>
                <a:lnTo>
                  <a:pt x="19957" y="5591"/>
                </a:lnTo>
                <a:lnTo>
                  <a:pt x="19917" y="5614"/>
                </a:lnTo>
                <a:lnTo>
                  <a:pt x="19876" y="5634"/>
                </a:lnTo>
                <a:lnTo>
                  <a:pt x="19834" y="5653"/>
                </a:lnTo>
                <a:lnTo>
                  <a:pt x="19791" y="5670"/>
                </a:lnTo>
                <a:lnTo>
                  <a:pt x="19747" y="5684"/>
                </a:lnTo>
                <a:lnTo>
                  <a:pt x="19704" y="5696"/>
                </a:lnTo>
                <a:lnTo>
                  <a:pt x="19658" y="5706"/>
                </a:lnTo>
                <a:lnTo>
                  <a:pt x="19613" y="5715"/>
                </a:lnTo>
                <a:lnTo>
                  <a:pt x="19566" y="5720"/>
                </a:lnTo>
                <a:lnTo>
                  <a:pt x="19520" y="5724"/>
                </a:lnTo>
                <a:lnTo>
                  <a:pt x="19473" y="5724"/>
                </a:lnTo>
                <a:lnTo>
                  <a:pt x="19426" y="5724"/>
                </a:lnTo>
                <a:lnTo>
                  <a:pt x="19380" y="5720"/>
                </a:lnTo>
                <a:lnTo>
                  <a:pt x="19333" y="5715"/>
                </a:lnTo>
                <a:lnTo>
                  <a:pt x="19288" y="5706"/>
                </a:lnTo>
                <a:lnTo>
                  <a:pt x="19243" y="5696"/>
                </a:lnTo>
                <a:lnTo>
                  <a:pt x="19199" y="5684"/>
                </a:lnTo>
                <a:lnTo>
                  <a:pt x="19155" y="5670"/>
                </a:lnTo>
                <a:lnTo>
                  <a:pt x="19112" y="5653"/>
                </a:lnTo>
                <a:lnTo>
                  <a:pt x="19070" y="5634"/>
                </a:lnTo>
                <a:lnTo>
                  <a:pt x="19029" y="5614"/>
                </a:lnTo>
                <a:lnTo>
                  <a:pt x="18989" y="5591"/>
                </a:lnTo>
                <a:lnTo>
                  <a:pt x="18950" y="5567"/>
                </a:lnTo>
                <a:lnTo>
                  <a:pt x="18913" y="5540"/>
                </a:lnTo>
                <a:lnTo>
                  <a:pt x="18876" y="5510"/>
                </a:lnTo>
                <a:lnTo>
                  <a:pt x="18840" y="5481"/>
                </a:lnTo>
                <a:lnTo>
                  <a:pt x="18807" y="5448"/>
                </a:lnTo>
                <a:lnTo>
                  <a:pt x="18664" y="5307"/>
                </a:lnTo>
                <a:lnTo>
                  <a:pt x="18520" y="5170"/>
                </a:lnTo>
                <a:lnTo>
                  <a:pt x="18373" y="5035"/>
                </a:lnTo>
                <a:lnTo>
                  <a:pt x="18224" y="4902"/>
                </a:lnTo>
                <a:lnTo>
                  <a:pt x="18073" y="4772"/>
                </a:lnTo>
                <a:lnTo>
                  <a:pt x="17920" y="4644"/>
                </a:lnTo>
                <a:lnTo>
                  <a:pt x="17766" y="4520"/>
                </a:lnTo>
                <a:lnTo>
                  <a:pt x="17609" y="4398"/>
                </a:lnTo>
                <a:lnTo>
                  <a:pt x="17451" y="4277"/>
                </a:lnTo>
                <a:lnTo>
                  <a:pt x="17290" y="4161"/>
                </a:lnTo>
                <a:lnTo>
                  <a:pt x="17126" y="4046"/>
                </a:lnTo>
                <a:lnTo>
                  <a:pt x="16963" y="3935"/>
                </a:lnTo>
                <a:lnTo>
                  <a:pt x="16797" y="3826"/>
                </a:lnTo>
                <a:lnTo>
                  <a:pt x="16629" y="3719"/>
                </a:lnTo>
                <a:lnTo>
                  <a:pt x="16459" y="3617"/>
                </a:lnTo>
                <a:lnTo>
                  <a:pt x="16288" y="3516"/>
                </a:lnTo>
                <a:lnTo>
                  <a:pt x="16116" y="3418"/>
                </a:lnTo>
                <a:lnTo>
                  <a:pt x="15941" y="3323"/>
                </a:lnTo>
                <a:lnTo>
                  <a:pt x="15765" y="3231"/>
                </a:lnTo>
                <a:lnTo>
                  <a:pt x="15588" y="3142"/>
                </a:lnTo>
                <a:lnTo>
                  <a:pt x="15409" y="3055"/>
                </a:lnTo>
                <a:lnTo>
                  <a:pt x="15229" y="2972"/>
                </a:lnTo>
                <a:lnTo>
                  <a:pt x="15048" y="2891"/>
                </a:lnTo>
                <a:lnTo>
                  <a:pt x="14864" y="2813"/>
                </a:lnTo>
                <a:lnTo>
                  <a:pt x="14680" y="2739"/>
                </a:lnTo>
                <a:lnTo>
                  <a:pt x="14494" y="2668"/>
                </a:lnTo>
                <a:lnTo>
                  <a:pt x="14308" y="2600"/>
                </a:lnTo>
                <a:lnTo>
                  <a:pt x="14120" y="2533"/>
                </a:lnTo>
                <a:lnTo>
                  <a:pt x="13930" y="2471"/>
                </a:lnTo>
                <a:lnTo>
                  <a:pt x="13740" y="2412"/>
                </a:lnTo>
                <a:lnTo>
                  <a:pt x="13549" y="2356"/>
                </a:lnTo>
                <a:lnTo>
                  <a:pt x="13356" y="2304"/>
                </a:lnTo>
                <a:lnTo>
                  <a:pt x="13260" y="2278"/>
                </a:lnTo>
                <a:lnTo>
                  <a:pt x="13163" y="2254"/>
                </a:lnTo>
                <a:lnTo>
                  <a:pt x="13066" y="2229"/>
                </a:lnTo>
                <a:lnTo>
                  <a:pt x="12969" y="2206"/>
                </a:lnTo>
                <a:lnTo>
                  <a:pt x="12872" y="2185"/>
                </a:lnTo>
                <a:lnTo>
                  <a:pt x="12775" y="2163"/>
                </a:lnTo>
                <a:lnTo>
                  <a:pt x="12677" y="2143"/>
                </a:lnTo>
                <a:lnTo>
                  <a:pt x="12580" y="2123"/>
                </a:lnTo>
                <a:lnTo>
                  <a:pt x="12482" y="2104"/>
                </a:lnTo>
                <a:lnTo>
                  <a:pt x="12385" y="2086"/>
                </a:lnTo>
                <a:lnTo>
                  <a:pt x="12287" y="2068"/>
                </a:lnTo>
                <a:lnTo>
                  <a:pt x="12188" y="2052"/>
                </a:lnTo>
                <a:lnTo>
                  <a:pt x="12090" y="2036"/>
                </a:lnTo>
                <a:lnTo>
                  <a:pt x="11992" y="2021"/>
                </a:lnTo>
                <a:lnTo>
                  <a:pt x="11892" y="2007"/>
                </a:lnTo>
                <a:lnTo>
                  <a:pt x="11794" y="1994"/>
                </a:lnTo>
                <a:lnTo>
                  <a:pt x="11696" y="1982"/>
                </a:lnTo>
                <a:lnTo>
                  <a:pt x="11596" y="1970"/>
                </a:lnTo>
                <a:lnTo>
                  <a:pt x="11497" y="1959"/>
                </a:lnTo>
                <a:lnTo>
                  <a:pt x="11399" y="1948"/>
                </a:lnTo>
                <a:lnTo>
                  <a:pt x="11299" y="1939"/>
                </a:lnTo>
                <a:lnTo>
                  <a:pt x="11199" y="1930"/>
                </a:lnTo>
                <a:lnTo>
                  <a:pt x="11100" y="1923"/>
                </a:lnTo>
                <a:lnTo>
                  <a:pt x="11000" y="1916"/>
                </a:lnTo>
                <a:lnTo>
                  <a:pt x="10901" y="1910"/>
                </a:lnTo>
                <a:lnTo>
                  <a:pt x="10801" y="1905"/>
                </a:lnTo>
                <a:lnTo>
                  <a:pt x="10702" y="1901"/>
                </a:lnTo>
                <a:lnTo>
                  <a:pt x="10602" y="1897"/>
                </a:lnTo>
                <a:lnTo>
                  <a:pt x="10503" y="1893"/>
                </a:lnTo>
                <a:lnTo>
                  <a:pt x="10403" y="1892"/>
                </a:lnTo>
                <a:lnTo>
                  <a:pt x="10304" y="1891"/>
                </a:lnTo>
                <a:lnTo>
                  <a:pt x="10203" y="1891"/>
                </a:lnTo>
                <a:lnTo>
                  <a:pt x="9899" y="1893"/>
                </a:lnTo>
                <a:lnTo>
                  <a:pt x="9597" y="1905"/>
                </a:lnTo>
                <a:lnTo>
                  <a:pt x="9294" y="1923"/>
                </a:lnTo>
                <a:lnTo>
                  <a:pt x="8995" y="1950"/>
                </a:lnTo>
                <a:lnTo>
                  <a:pt x="8696" y="1982"/>
                </a:lnTo>
                <a:lnTo>
                  <a:pt x="8400" y="2022"/>
                </a:lnTo>
                <a:lnTo>
                  <a:pt x="8105" y="2070"/>
                </a:lnTo>
                <a:lnTo>
                  <a:pt x="7812" y="2123"/>
                </a:lnTo>
                <a:lnTo>
                  <a:pt x="7521" y="2185"/>
                </a:lnTo>
                <a:lnTo>
                  <a:pt x="7231" y="2254"/>
                </a:lnTo>
                <a:lnTo>
                  <a:pt x="6944" y="2329"/>
                </a:lnTo>
                <a:lnTo>
                  <a:pt x="6659" y="2411"/>
                </a:lnTo>
                <a:lnTo>
                  <a:pt x="6377" y="2500"/>
                </a:lnTo>
                <a:lnTo>
                  <a:pt x="6098" y="2596"/>
                </a:lnTo>
                <a:lnTo>
                  <a:pt x="5821" y="2700"/>
                </a:lnTo>
                <a:lnTo>
                  <a:pt x="5547" y="2808"/>
                </a:lnTo>
                <a:lnTo>
                  <a:pt x="5275" y="2926"/>
                </a:lnTo>
                <a:lnTo>
                  <a:pt x="5007" y="3048"/>
                </a:lnTo>
                <a:lnTo>
                  <a:pt x="4740" y="3177"/>
                </a:lnTo>
                <a:lnTo>
                  <a:pt x="4479" y="3314"/>
                </a:lnTo>
                <a:lnTo>
                  <a:pt x="4220" y="3457"/>
                </a:lnTo>
                <a:lnTo>
                  <a:pt x="3963" y="3607"/>
                </a:lnTo>
                <a:lnTo>
                  <a:pt x="3711" y="3763"/>
                </a:lnTo>
                <a:lnTo>
                  <a:pt x="3462" y="3924"/>
                </a:lnTo>
                <a:lnTo>
                  <a:pt x="3217" y="4092"/>
                </a:lnTo>
                <a:lnTo>
                  <a:pt x="2974" y="4267"/>
                </a:lnTo>
                <a:lnTo>
                  <a:pt x="2737" y="4449"/>
                </a:lnTo>
                <a:lnTo>
                  <a:pt x="2504" y="4636"/>
                </a:lnTo>
                <a:lnTo>
                  <a:pt x="2274" y="4831"/>
                </a:lnTo>
                <a:lnTo>
                  <a:pt x="2048" y="5030"/>
                </a:lnTo>
                <a:lnTo>
                  <a:pt x="1826" y="5236"/>
                </a:lnTo>
                <a:lnTo>
                  <a:pt x="1609" y="5448"/>
                </a:lnTo>
                <a:lnTo>
                  <a:pt x="1576" y="5481"/>
                </a:lnTo>
                <a:lnTo>
                  <a:pt x="1540" y="5510"/>
                </a:lnTo>
                <a:lnTo>
                  <a:pt x="1503" y="5540"/>
                </a:lnTo>
                <a:lnTo>
                  <a:pt x="1466" y="5567"/>
                </a:lnTo>
                <a:lnTo>
                  <a:pt x="1427" y="5591"/>
                </a:lnTo>
                <a:lnTo>
                  <a:pt x="1387" y="5614"/>
                </a:lnTo>
                <a:lnTo>
                  <a:pt x="1346" y="5634"/>
                </a:lnTo>
                <a:lnTo>
                  <a:pt x="1304" y="5653"/>
                </a:lnTo>
                <a:lnTo>
                  <a:pt x="1261" y="5670"/>
                </a:lnTo>
                <a:lnTo>
                  <a:pt x="1217" y="5684"/>
                </a:lnTo>
                <a:lnTo>
                  <a:pt x="1173" y="5697"/>
                </a:lnTo>
                <a:lnTo>
                  <a:pt x="1128" y="5706"/>
                </a:lnTo>
                <a:lnTo>
                  <a:pt x="1082" y="5715"/>
                </a:lnTo>
                <a:lnTo>
                  <a:pt x="1036" y="5720"/>
                </a:lnTo>
                <a:lnTo>
                  <a:pt x="990" y="5724"/>
                </a:lnTo>
                <a:lnTo>
                  <a:pt x="943" y="572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6"/>
          <p:cNvSpPr>
            <a:spLocks/>
          </p:cNvSpPr>
          <p:nvPr/>
        </p:nvSpPr>
        <p:spPr bwMode="auto">
          <a:xfrm>
            <a:off x="6401599" y="4492917"/>
            <a:ext cx="5484803" cy="1732875"/>
          </a:xfrm>
          <a:custGeom>
            <a:avLst/>
            <a:gdLst>
              <a:gd name="T0" fmla="*/ 8034 w 15256"/>
              <a:gd name="T1" fmla="*/ 8 h 4821"/>
              <a:gd name="T2" fmla="*/ 6543 w 15256"/>
              <a:gd name="T3" fmla="*/ 57 h 4821"/>
              <a:gd name="T4" fmla="*/ 5070 w 15256"/>
              <a:gd name="T5" fmla="*/ 319 h 4821"/>
              <a:gd name="T6" fmla="*/ 3641 w 15256"/>
              <a:gd name="T7" fmla="*/ 794 h 4821"/>
              <a:gd name="T8" fmla="*/ 2279 w 15256"/>
              <a:gd name="T9" fmla="*/ 1482 h 4821"/>
              <a:gd name="T10" fmla="*/ 1012 w 15256"/>
              <a:gd name="T11" fmla="*/ 2386 h 4821"/>
              <a:gd name="T12" fmla="*/ 235 w 15256"/>
              <a:gd name="T13" fmla="*/ 3109 h 4821"/>
              <a:gd name="T14" fmla="*/ 97 w 15256"/>
              <a:gd name="T15" fmla="*/ 3330 h 4821"/>
              <a:gd name="T16" fmla="*/ 19 w 15256"/>
              <a:gd name="T17" fmla="*/ 3571 h 4821"/>
              <a:gd name="T18" fmla="*/ 1 w 15256"/>
              <a:gd name="T19" fmla="*/ 3822 h 4821"/>
              <a:gd name="T20" fmla="*/ 42 w 15256"/>
              <a:gd name="T21" fmla="*/ 4070 h 4821"/>
              <a:gd name="T22" fmla="*/ 144 w 15256"/>
              <a:gd name="T23" fmla="*/ 4305 h 4821"/>
              <a:gd name="T24" fmla="*/ 306 w 15256"/>
              <a:gd name="T25" fmla="*/ 4513 h 4821"/>
              <a:gd name="T26" fmla="*/ 407 w 15256"/>
              <a:gd name="T27" fmla="*/ 4602 h 4821"/>
              <a:gd name="T28" fmla="*/ 516 w 15256"/>
              <a:gd name="T29" fmla="*/ 4675 h 4821"/>
              <a:gd name="T30" fmla="*/ 629 w 15256"/>
              <a:gd name="T31" fmla="*/ 4734 h 4821"/>
              <a:gd name="T32" fmla="*/ 847 w 15256"/>
              <a:gd name="T33" fmla="*/ 4802 h 4821"/>
              <a:gd name="T34" fmla="*/ 1097 w 15256"/>
              <a:gd name="T35" fmla="*/ 4819 h 4821"/>
              <a:gd name="T36" fmla="*/ 1346 w 15256"/>
              <a:gd name="T37" fmla="*/ 4777 h 4821"/>
              <a:gd name="T38" fmla="*/ 1558 w 15256"/>
              <a:gd name="T39" fmla="*/ 4688 h 4821"/>
              <a:gd name="T40" fmla="*/ 1667 w 15256"/>
              <a:gd name="T41" fmla="*/ 4618 h 4821"/>
              <a:gd name="T42" fmla="*/ 1769 w 15256"/>
              <a:gd name="T43" fmla="*/ 4532 h 4821"/>
              <a:gd name="T44" fmla="*/ 2427 w 15256"/>
              <a:gd name="T45" fmla="*/ 3937 h 4821"/>
              <a:gd name="T46" fmla="*/ 3283 w 15256"/>
              <a:gd name="T47" fmla="*/ 3327 h 4821"/>
              <a:gd name="T48" fmla="*/ 4196 w 15256"/>
              <a:gd name="T49" fmla="*/ 2840 h 4821"/>
              <a:gd name="T50" fmla="*/ 5149 w 15256"/>
              <a:gd name="T51" fmla="*/ 2475 h 4821"/>
              <a:gd name="T52" fmla="*/ 6134 w 15256"/>
              <a:gd name="T53" fmla="*/ 2232 h 4821"/>
              <a:gd name="T54" fmla="*/ 7137 w 15256"/>
              <a:gd name="T55" fmla="*/ 2112 h 4821"/>
              <a:gd name="T56" fmla="*/ 8131 w 15256"/>
              <a:gd name="T57" fmla="*/ 2112 h 4821"/>
              <a:gd name="T58" fmla="*/ 9098 w 15256"/>
              <a:gd name="T59" fmla="*/ 2229 h 4821"/>
              <a:gd name="T60" fmla="*/ 10049 w 15256"/>
              <a:gd name="T61" fmla="*/ 2457 h 4821"/>
              <a:gd name="T62" fmla="*/ 10972 w 15256"/>
              <a:gd name="T63" fmla="*/ 2801 h 4821"/>
              <a:gd name="T64" fmla="*/ 11857 w 15256"/>
              <a:gd name="T65" fmla="*/ 3257 h 4821"/>
              <a:gd name="T66" fmla="*/ 12692 w 15256"/>
              <a:gd name="T67" fmla="*/ 3828 h 4821"/>
              <a:gd name="T68" fmla="*/ 13467 w 15256"/>
              <a:gd name="T69" fmla="*/ 4513 h 4821"/>
              <a:gd name="T70" fmla="*/ 13676 w 15256"/>
              <a:gd name="T71" fmla="*/ 4675 h 4821"/>
              <a:gd name="T72" fmla="*/ 13910 w 15256"/>
              <a:gd name="T73" fmla="*/ 4777 h 4821"/>
              <a:gd name="T74" fmla="*/ 14159 w 15256"/>
              <a:gd name="T75" fmla="*/ 4819 h 4821"/>
              <a:gd name="T76" fmla="*/ 14409 w 15256"/>
              <a:gd name="T77" fmla="*/ 4802 h 4821"/>
              <a:gd name="T78" fmla="*/ 14650 w 15256"/>
              <a:gd name="T79" fmla="*/ 4724 h 4821"/>
              <a:gd name="T80" fmla="*/ 14871 w 15256"/>
              <a:gd name="T81" fmla="*/ 4586 h 4821"/>
              <a:gd name="T82" fmla="*/ 15054 w 15256"/>
              <a:gd name="T83" fmla="*/ 4391 h 4821"/>
              <a:gd name="T84" fmla="*/ 15179 w 15256"/>
              <a:gd name="T85" fmla="*/ 4167 h 4821"/>
              <a:gd name="T86" fmla="*/ 15246 w 15256"/>
              <a:gd name="T87" fmla="*/ 3921 h 4821"/>
              <a:gd name="T88" fmla="*/ 15252 w 15256"/>
              <a:gd name="T89" fmla="*/ 3671 h 4821"/>
              <a:gd name="T90" fmla="*/ 15197 w 15256"/>
              <a:gd name="T91" fmla="*/ 3424 h 4821"/>
              <a:gd name="T92" fmla="*/ 15084 w 15256"/>
              <a:gd name="T93" fmla="*/ 3194 h 4821"/>
              <a:gd name="T94" fmla="*/ 14798 w 15256"/>
              <a:gd name="T95" fmla="*/ 2880 h 4821"/>
              <a:gd name="T96" fmla="*/ 14002 w 15256"/>
              <a:gd name="T97" fmla="*/ 2189 h 4821"/>
              <a:gd name="T98" fmla="*/ 13157 w 15256"/>
              <a:gd name="T99" fmla="*/ 1594 h 4821"/>
              <a:gd name="T100" fmla="*/ 12269 w 15256"/>
              <a:gd name="T101" fmla="*/ 1093 h 4821"/>
              <a:gd name="T102" fmla="*/ 11345 w 15256"/>
              <a:gd name="T103" fmla="*/ 685 h 4821"/>
              <a:gd name="T104" fmla="*/ 10393 w 15256"/>
              <a:gd name="T105" fmla="*/ 373 h 4821"/>
              <a:gd name="T106" fmla="*/ 9420 w 15256"/>
              <a:gd name="T107" fmla="*/ 155 h 4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56" h="4821">
                <a:moveTo>
                  <a:pt x="9223" y="123"/>
                </a:moveTo>
                <a:lnTo>
                  <a:pt x="8927" y="81"/>
                </a:lnTo>
                <a:lnTo>
                  <a:pt x="8630" y="48"/>
                </a:lnTo>
                <a:lnTo>
                  <a:pt x="8332" y="23"/>
                </a:lnTo>
                <a:lnTo>
                  <a:pt x="8034" y="8"/>
                </a:lnTo>
                <a:lnTo>
                  <a:pt x="7735" y="0"/>
                </a:lnTo>
                <a:lnTo>
                  <a:pt x="7437" y="2"/>
                </a:lnTo>
                <a:lnTo>
                  <a:pt x="7138" y="11"/>
                </a:lnTo>
                <a:lnTo>
                  <a:pt x="6841" y="30"/>
                </a:lnTo>
                <a:lnTo>
                  <a:pt x="6543" y="57"/>
                </a:lnTo>
                <a:lnTo>
                  <a:pt x="6246" y="91"/>
                </a:lnTo>
                <a:lnTo>
                  <a:pt x="5950" y="136"/>
                </a:lnTo>
                <a:lnTo>
                  <a:pt x="5655" y="187"/>
                </a:lnTo>
                <a:lnTo>
                  <a:pt x="5362" y="248"/>
                </a:lnTo>
                <a:lnTo>
                  <a:pt x="5070" y="319"/>
                </a:lnTo>
                <a:lnTo>
                  <a:pt x="4780" y="396"/>
                </a:lnTo>
                <a:lnTo>
                  <a:pt x="4492" y="482"/>
                </a:lnTo>
                <a:lnTo>
                  <a:pt x="4206" y="578"/>
                </a:lnTo>
                <a:lnTo>
                  <a:pt x="3921" y="681"/>
                </a:lnTo>
                <a:lnTo>
                  <a:pt x="3641" y="794"/>
                </a:lnTo>
                <a:lnTo>
                  <a:pt x="3362" y="914"/>
                </a:lnTo>
                <a:lnTo>
                  <a:pt x="3087" y="1043"/>
                </a:lnTo>
                <a:lnTo>
                  <a:pt x="2814" y="1181"/>
                </a:lnTo>
                <a:lnTo>
                  <a:pt x="2544" y="1328"/>
                </a:lnTo>
                <a:lnTo>
                  <a:pt x="2279" y="1482"/>
                </a:lnTo>
                <a:lnTo>
                  <a:pt x="2017" y="1646"/>
                </a:lnTo>
                <a:lnTo>
                  <a:pt x="1760" y="1817"/>
                </a:lnTo>
                <a:lnTo>
                  <a:pt x="1506" y="1999"/>
                </a:lnTo>
                <a:lnTo>
                  <a:pt x="1257" y="2188"/>
                </a:lnTo>
                <a:lnTo>
                  <a:pt x="1012" y="2386"/>
                </a:lnTo>
                <a:lnTo>
                  <a:pt x="772" y="2591"/>
                </a:lnTo>
                <a:lnTo>
                  <a:pt x="536" y="2806"/>
                </a:lnTo>
                <a:lnTo>
                  <a:pt x="306" y="3030"/>
                </a:lnTo>
                <a:lnTo>
                  <a:pt x="269" y="3069"/>
                </a:lnTo>
                <a:lnTo>
                  <a:pt x="235" y="3109"/>
                </a:lnTo>
                <a:lnTo>
                  <a:pt x="202" y="3151"/>
                </a:lnTo>
                <a:lnTo>
                  <a:pt x="172" y="3194"/>
                </a:lnTo>
                <a:lnTo>
                  <a:pt x="144" y="3238"/>
                </a:lnTo>
                <a:lnTo>
                  <a:pt x="120" y="3284"/>
                </a:lnTo>
                <a:lnTo>
                  <a:pt x="97" y="3330"/>
                </a:lnTo>
                <a:lnTo>
                  <a:pt x="77" y="3377"/>
                </a:lnTo>
                <a:lnTo>
                  <a:pt x="59" y="3424"/>
                </a:lnTo>
                <a:lnTo>
                  <a:pt x="42" y="3473"/>
                </a:lnTo>
                <a:lnTo>
                  <a:pt x="29" y="3521"/>
                </a:lnTo>
                <a:lnTo>
                  <a:pt x="19" y="3571"/>
                </a:lnTo>
                <a:lnTo>
                  <a:pt x="10" y="3621"/>
                </a:lnTo>
                <a:lnTo>
                  <a:pt x="4" y="3671"/>
                </a:lnTo>
                <a:lnTo>
                  <a:pt x="1" y="3721"/>
                </a:lnTo>
                <a:lnTo>
                  <a:pt x="0" y="3772"/>
                </a:lnTo>
                <a:lnTo>
                  <a:pt x="1" y="3822"/>
                </a:lnTo>
                <a:lnTo>
                  <a:pt x="4" y="3872"/>
                </a:lnTo>
                <a:lnTo>
                  <a:pt x="10" y="3921"/>
                </a:lnTo>
                <a:lnTo>
                  <a:pt x="19" y="3971"/>
                </a:lnTo>
                <a:lnTo>
                  <a:pt x="29" y="4021"/>
                </a:lnTo>
                <a:lnTo>
                  <a:pt x="42" y="4070"/>
                </a:lnTo>
                <a:lnTo>
                  <a:pt x="59" y="4118"/>
                </a:lnTo>
                <a:lnTo>
                  <a:pt x="77" y="4167"/>
                </a:lnTo>
                <a:lnTo>
                  <a:pt x="97" y="4213"/>
                </a:lnTo>
                <a:lnTo>
                  <a:pt x="120" y="4260"/>
                </a:lnTo>
                <a:lnTo>
                  <a:pt x="144" y="4305"/>
                </a:lnTo>
                <a:lnTo>
                  <a:pt x="172" y="4348"/>
                </a:lnTo>
                <a:lnTo>
                  <a:pt x="202" y="4391"/>
                </a:lnTo>
                <a:lnTo>
                  <a:pt x="235" y="4434"/>
                </a:lnTo>
                <a:lnTo>
                  <a:pt x="269" y="4475"/>
                </a:lnTo>
                <a:lnTo>
                  <a:pt x="306" y="4513"/>
                </a:lnTo>
                <a:lnTo>
                  <a:pt x="325" y="4532"/>
                </a:lnTo>
                <a:lnTo>
                  <a:pt x="346" y="4550"/>
                </a:lnTo>
                <a:lnTo>
                  <a:pt x="366" y="4568"/>
                </a:lnTo>
                <a:lnTo>
                  <a:pt x="387" y="4586"/>
                </a:lnTo>
                <a:lnTo>
                  <a:pt x="407" y="4602"/>
                </a:lnTo>
                <a:lnTo>
                  <a:pt x="428" y="4618"/>
                </a:lnTo>
                <a:lnTo>
                  <a:pt x="449" y="4633"/>
                </a:lnTo>
                <a:lnTo>
                  <a:pt x="471" y="4647"/>
                </a:lnTo>
                <a:lnTo>
                  <a:pt x="493" y="4662"/>
                </a:lnTo>
                <a:lnTo>
                  <a:pt x="516" y="4675"/>
                </a:lnTo>
                <a:lnTo>
                  <a:pt x="537" y="4688"/>
                </a:lnTo>
                <a:lnTo>
                  <a:pt x="560" y="4701"/>
                </a:lnTo>
                <a:lnTo>
                  <a:pt x="583" y="4712"/>
                </a:lnTo>
                <a:lnTo>
                  <a:pt x="606" y="4724"/>
                </a:lnTo>
                <a:lnTo>
                  <a:pt x="629" y="4734"/>
                </a:lnTo>
                <a:lnTo>
                  <a:pt x="653" y="4744"/>
                </a:lnTo>
                <a:lnTo>
                  <a:pt x="701" y="4762"/>
                </a:lnTo>
                <a:lnTo>
                  <a:pt x="749" y="4777"/>
                </a:lnTo>
                <a:lnTo>
                  <a:pt x="798" y="4790"/>
                </a:lnTo>
                <a:lnTo>
                  <a:pt x="847" y="4802"/>
                </a:lnTo>
                <a:lnTo>
                  <a:pt x="897" y="4809"/>
                </a:lnTo>
                <a:lnTo>
                  <a:pt x="947" y="4816"/>
                </a:lnTo>
                <a:lnTo>
                  <a:pt x="997" y="4819"/>
                </a:lnTo>
                <a:lnTo>
                  <a:pt x="1048" y="4821"/>
                </a:lnTo>
                <a:lnTo>
                  <a:pt x="1097" y="4819"/>
                </a:lnTo>
                <a:lnTo>
                  <a:pt x="1148" y="4816"/>
                </a:lnTo>
                <a:lnTo>
                  <a:pt x="1198" y="4809"/>
                </a:lnTo>
                <a:lnTo>
                  <a:pt x="1248" y="4802"/>
                </a:lnTo>
                <a:lnTo>
                  <a:pt x="1296" y="4790"/>
                </a:lnTo>
                <a:lnTo>
                  <a:pt x="1346" y="4777"/>
                </a:lnTo>
                <a:lnTo>
                  <a:pt x="1395" y="4762"/>
                </a:lnTo>
                <a:lnTo>
                  <a:pt x="1442" y="4744"/>
                </a:lnTo>
                <a:lnTo>
                  <a:pt x="1489" y="4724"/>
                </a:lnTo>
                <a:lnTo>
                  <a:pt x="1535" y="4701"/>
                </a:lnTo>
                <a:lnTo>
                  <a:pt x="1558" y="4688"/>
                </a:lnTo>
                <a:lnTo>
                  <a:pt x="1580" y="4675"/>
                </a:lnTo>
                <a:lnTo>
                  <a:pt x="1603" y="4662"/>
                </a:lnTo>
                <a:lnTo>
                  <a:pt x="1624" y="4647"/>
                </a:lnTo>
                <a:lnTo>
                  <a:pt x="1646" y="4633"/>
                </a:lnTo>
                <a:lnTo>
                  <a:pt x="1667" y="4618"/>
                </a:lnTo>
                <a:lnTo>
                  <a:pt x="1688" y="4602"/>
                </a:lnTo>
                <a:lnTo>
                  <a:pt x="1709" y="4586"/>
                </a:lnTo>
                <a:lnTo>
                  <a:pt x="1729" y="4568"/>
                </a:lnTo>
                <a:lnTo>
                  <a:pt x="1749" y="4550"/>
                </a:lnTo>
                <a:lnTo>
                  <a:pt x="1769" y="4532"/>
                </a:lnTo>
                <a:lnTo>
                  <a:pt x="1789" y="4513"/>
                </a:lnTo>
                <a:lnTo>
                  <a:pt x="1943" y="4362"/>
                </a:lnTo>
                <a:lnTo>
                  <a:pt x="2102" y="4215"/>
                </a:lnTo>
                <a:lnTo>
                  <a:pt x="2262" y="4073"/>
                </a:lnTo>
                <a:lnTo>
                  <a:pt x="2427" y="3937"/>
                </a:lnTo>
                <a:lnTo>
                  <a:pt x="2593" y="3805"/>
                </a:lnTo>
                <a:lnTo>
                  <a:pt x="2761" y="3679"/>
                </a:lnTo>
                <a:lnTo>
                  <a:pt x="2934" y="3557"/>
                </a:lnTo>
                <a:lnTo>
                  <a:pt x="3107" y="3440"/>
                </a:lnTo>
                <a:lnTo>
                  <a:pt x="3283" y="3327"/>
                </a:lnTo>
                <a:lnTo>
                  <a:pt x="3462" y="3220"/>
                </a:lnTo>
                <a:lnTo>
                  <a:pt x="3642" y="3118"/>
                </a:lnTo>
                <a:lnTo>
                  <a:pt x="3824" y="3021"/>
                </a:lnTo>
                <a:lnTo>
                  <a:pt x="4009" y="2927"/>
                </a:lnTo>
                <a:lnTo>
                  <a:pt x="4196" y="2840"/>
                </a:lnTo>
                <a:lnTo>
                  <a:pt x="4383" y="2757"/>
                </a:lnTo>
                <a:lnTo>
                  <a:pt x="4572" y="2680"/>
                </a:lnTo>
                <a:lnTo>
                  <a:pt x="4763" y="2607"/>
                </a:lnTo>
                <a:lnTo>
                  <a:pt x="4956" y="2538"/>
                </a:lnTo>
                <a:lnTo>
                  <a:pt x="5149" y="2475"/>
                </a:lnTo>
                <a:lnTo>
                  <a:pt x="5344" y="2416"/>
                </a:lnTo>
                <a:lnTo>
                  <a:pt x="5540" y="2363"/>
                </a:lnTo>
                <a:lnTo>
                  <a:pt x="5737" y="2314"/>
                </a:lnTo>
                <a:lnTo>
                  <a:pt x="5935" y="2271"/>
                </a:lnTo>
                <a:lnTo>
                  <a:pt x="6134" y="2232"/>
                </a:lnTo>
                <a:lnTo>
                  <a:pt x="6333" y="2198"/>
                </a:lnTo>
                <a:lnTo>
                  <a:pt x="6533" y="2170"/>
                </a:lnTo>
                <a:lnTo>
                  <a:pt x="6734" y="2145"/>
                </a:lnTo>
                <a:lnTo>
                  <a:pt x="6935" y="2126"/>
                </a:lnTo>
                <a:lnTo>
                  <a:pt x="7137" y="2112"/>
                </a:lnTo>
                <a:lnTo>
                  <a:pt x="7338" y="2102"/>
                </a:lnTo>
                <a:lnTo>
                  <a:pt x="7540" y="2098"/>
                </a:lnTo>
                <a:lnTo>
                  <a:pt x="7742" y="2098"/>
                </a:lnTo>
                <a:lnTo>
                  <a:pt x="7936" y="2103"/>
                </a:lnTo>
                <a:lnTo>
                  <a:pt x="8131" y="2112"/>
                </a:lnTo>
                <a:lnTo>
                  <a:pt x="8325" y="2126"/>
                </a:lnTo>
                <a:lnTo>
                  <a:pt x="8519" y="2145"/>
                </a:lnTo>
                <a:lnTo>
                  <a:pt x="8713" y="2168"/>
                </a:lnTo>
                <a:lnTo>
                  <a:pt x="8905" y="2195"/>
                </a:lnTo>
                <a:lnTo>
                  <a:pt x="9098" y="2229"/>
                </a:lnTo>
                <a:lnTo>
                  <a:pt x="9291" y="2264"/>
                </a:lnTo>
                <a:lnTo>
                  <a:pt x="9481" y="2306"/>
                </a:lnTo>
                <a:lnTo>
                  <a:pt x="9671" y="2352"/>
                </a:lnTo>
                <a:lnTo>
                  <a:pt x="9861" y="2402"/>
                </a:lnTo>
                <a:lnTo>
                  <a:pt x="10049" y="2457"/>
                </a:lnTo>
                <a:lnTo>
                  <a:pt x="10236" y="2517"/>
                </a:lnTo>
                <a:lnTo>
                  <a:pt x="10422" y="2581"/>
                </a:lnTo>
                <a:lnTo>
                  <a:pt x="10607" y="2649"/>
                </a:lnTo>
                <a:lnTo>
                  <a:pt x="10790" y="2723"/>
                </a:lnTo>
                <a:lnTo>
                  <a:pt x="10972" y="2801"/>
                </a:lnTo>
                <a:lnTo>
                  <a:pt x="11152" y="2883"/>
                </a:lnTo>
                <a:lnTo>
                  <a:pt x="11331" y="2970"/>
                </a:lnTo>
                <a:lnTo>
                  <a:pt x="11508" y="3060"/>
                </a:lnTo>
                <a:lnTo>
                  <a:pt x="11683" y="3157"/>
                </a:lnTo>
                <a:lnTo>
                  <a:pt x="11857" y="3257"/>
                </a:lnTo>
                <a:lnTo>
                  <a:pt x="12029" y="3362"/>
                </a:lnTo>
                <a:lnTo>
                  <a:pt x="12197" y="3472"/>
                </a:lnTo>
                <a:lnTo>
                  <a:pt x="12365" y="3587"/>
                </a:lnTo>
                <a:lnTo>
                  <a:pt x="12530" y="3705"/>
                </a:lnTo>
                <a:lnTo>
                  <a:pt x="12692" y="3828"/>
                </a:lnTo>
                <a:lnTo>
                  <a:pt x="12853" y="3956"/>
                </a:lnTo>
                <a:lnTo>
                  <a:pt x="13010" y="4089"/>
                </a:lnTo>
                <a:lnTo>
                  <a:pt x="13166" y="4225"/>
                </a:lnTo>
                <a:lnTo>
                  <a:pt x="13318" y="4367"/>
                </a:lnTo>
                <a:lnTo>
                  <a:pt x="13467" y="4513"/>
                </a:lnTo>
                <a:lnTo>
                  <a:pt x="13507" y="4550"/>
                </a:lnTo>
                <a:lnTo>
                  <a:pt x="13547" y="4586"/>
                </a:lnTo>
                <a:lnTo>
                  <a:pt x="13588" y="4618"/>
                </a:lnTo>
                <a:lnTo>
                  <a:pt x="13632" y="4647"/>
                </a:lnTo>
                <a:lnTo>
                  <a:pt x="13676" y="4675"/>
                </a:lnTo>
                <a:lnTo>
                  <a:pt x="13721" y="4701"/>
                </a:lnTo>
                <a:lnTo>
                  <a:pt x="13767" y="4724"/>
                </a:lnTo>
                <a:lnTo>
                  <a:pt x="13814" y="4744"/>
                </a:lnTo>
                <a:lnTo>
                  <a:pt x="13861" y="4762"/>
                </a:lnTo>
                <a:lnTo>
                  <a:pt x="13910" y="4777"/>
                </a:lnTo>
                <a:lnTo>
                  <a:pt x="13960" y="4790"/>
                </a:lnTo>
                <a:lnTo>
                  <a:pt x="14008" y="4802"/>
                </a:lnTo>
                <a:lnTo>
                  <a:pt x="14058" y="4809"/>
                </a:lnTo>
                <a:lnTo>
                  <a:pt x="14108" y="4816"/>
                </a:lnTo>
                <a:lnTo>
                  <a:pt x="14159" y="4819"/>
                </a:lnTo>
                <a:lnTo>
                  <a:pt x="14208" y="4821"/>
                </a:lnTo>
                <a:lnTo>
                  <a:pt x="14259" y="4819"/>
                </a:lnTo>
                <a:lnTo>
                  <a:pt x="14309" y="4816"/>
                </a:lnTo>
                <a:lnTo>
                  <a:pt x="14359" y="4809"/>
                </a:lnTo>
                <a:lnTo>
                  <a:pt x="14409" y="4802"/>
                </a:lnTo>
                <a:lnTo>
                  <a:pt x="14458" y="4790"/>
                </a:lnTo>
                <a:lnTo>
                  <a:pt x="14507" y="4777"/>
                </a:lnTo>
                <a:lnTo>
                  <a:pt x="14555" y="4762"/>
                </a:lnTo>
                <a:lnTo>
                  <a:pt x="14603" y="4744"/>
                </a:lnTo>
                <a:lnTo>
                  <a:pt x="14650" y="4724"/>
                </a:lnTo>
                <a:lnTo>
                  <a:pt x="14696" y="4701"/>
                </a:lnTo>
                <a:lnTo>
                  <a:pt x="14740" y="4675"/>
                </a:lnTo>
                <a:lnTo>
                  <a:pt x="14785" y="4647"/>
                </a:lnTo>
                <a:lnTo>
                  <a:pt x="14828" y="4618"/>
                </a:lnTo>
                <a:lnTo>
                  <a:pt x="14871" y="4586"/>
                </a:lnTo>
                <a:lnTo>
                  <a:pt x="14910" y="4550"/>
                </a:lnTo>
                <a:lnTo>
                  <a:pt x="14950" y="4513"/>
                </a:lnTo>
                <a:lnTo>
                  <a:pt x="14987" y="4475"/>
                </a:lnTo>
                <a:lnTo>
                  <a:pt x="15021" y="4434"/>
                </a:lnTo>
                <a:lnTo>
                  <a:pt x="15054" y="4391"/>
                </a:lnTo>
                <a:lnTo>
                  <a:pt x="15084" y="4348"/>
                </a:lnTo>
                <a:lnTo>
                  <a:pt x="15112" y="4305"/>
                </a:lnTo>
                <a:lnTo>
                  <a:pt x="15136" y="4259"/>
                </a:lnTo>
                <a:lnTo>
                  <a:pt x="15159" y="4213"/>
                </a:lnTo>
                <a:lnTo>
                  <a:pt x="15179" y="4167"/>
                </a:lnTo>
                <a:lnTo>
                  <a:pt x="15197" y="4118"/>
                </a:lnTo>
                <a:lnTo>
                  <a:pt x="15214" y="4070"/>
                </a:lnTo>
                <a:lnTo>
                  <a:pt x="15227" y="4021"/>
                </a:lnTo>
                <a:lnTo>
                  <a:pt x="15237" y="3971"/>
                </a:lnTo>
                <a:lnTo>
                  <a:pt x="15246" y="3921"/>
                </a:lnTo>
                <a:lnTo>
                  <a:pt x="15252" y="3872"/>
                </a:lnTo>
                <a:lnTo>
                  <a:pt x="15255" y="3822"/>
                </a:lnTo>
                <a:lnTo>
                  <a:pt x="15256" y="3772"/>
                </a:lnTo>
                <a:lnTo>
                  <a:pt x="15255" y="3721"/>
                </a:lnTo>
                <a:lnTo>
                  <a:pt x="15252" y="3671"/>
                </a:lnTo>
                <a:lnTo>
                  <a:pt x="15246" y="3621"/>
                </a:lnTo>
                <a:lnTo>
                  <a:pt x="15237" y="3571"/>
                </a:lnTo>
                <a:lnTo>
                  <a:pt x="15227" y="3521"/>
                </a:lnTo>
                <a:lnTo>
                  <a:pt x="15214" y="3473"/>
                </a:lnTo>
                <a:lnTo>
                  <a:pt x="15197" y="3424"/>
                </a:lnTo>
                <a:lnTo>
                  <a:pt x="15179" y="3377"/>
                </a:lnTo>
                <a:lnTo>
                  <a:pt x="15159" y="3330"/>
                </a:lnTo>
                <a:lnTo>
                  <a:pt x="15136" y="3284"/>
                </a:lnTo>
                <a:lnTo>
                  <a:pt x="15112" y="3238"/>
                </a:lnTo>
                <a:lnTo>
                  <a:pt x="15084" y="3194"/>
                </a:lnTo>
                <a:lnTo>
                  <a:pt x="15054" y="3151"/>
                </a:lnTo>
                <a:lnTo>
                  <a:pt x="15021" y="3109"/>
                </a:lnTo>
                <a:lnTo>
                  <a:pt x="14987" y="3068"/>
                </a:lnTo>
                <a:lnTo>
                  <a:pt x="14950" y="3030"/>
                </a:lnTo>
                <a:lnTo>
                  <a:pt x="14798" y="2880"/>
                </a:lnTo>
                <a:lnTo>
                  <a:pt x="14642" y="2734"/>
                </a:lnTo>
                <a:lnTo>
                  <a:pt x="14485" y="2593"/>
                </a:lnTo>
                <a:lnTo>
                  <a:pt x="14327" y="2455"/>
                </a:lnTo>
                <a:lnTo>
                  <a:pt x="14165" y="2321"/>
                </a:lnTo>
                <a:lnTo>
                  <a:pt x="14002" y="2189"/>
                </a:lnTo>
                <a:lnTo>
                  <a:pt x="13837" y="2062"/>
                </a:lnTo>
                <a:lnTo>
                  <a:pt x="13670" y="1940"/>
                </a:lnTo>
                <a:lnTo>
                  <a:pt x="13500" y="1821"/>
                </a:lnTo>
                <a:lnTo>
                  <a:pt x="13329" y="1706"/>
                </a:lnTo>
                <a:lnTo>
                  <a:pt x="13157" y="1594"/>
                </a:lnTo>
                <a:lnTo>
                  <a:pt x="12982" y="1486"/>
                </a:lnTo>
                <a:lnTo>
                  <a:pt x="12806" y="1381"/>
                </a:lnTo>
                <a:lnTo>
                  <a:pt x="12629" y="1282"/>
                </a:lnTo>
                <a:lnTo>
                  <a:pt x="12449" y="1185"/>
                </a:lnTo>
                <a:lnTo>
                  <a:pt x="12269" y="1093"/>
                </a:lnTo>
                <a:lnTo>
                  <a:pt x="12086" y="1003"/>
                </a:lnTo>
                <a:lnTo>
                  <a:pt x="11903" y="919"/>
                </a:lnTo>
                <a:lnTo>
                  <a:pt x="11718" y="837"/>
                </a:lnTo>
                <a:lnTo>
                  <a:pt x="11531" y="759"/>
                </a:lnTo>
                <a:lnTo>
                  <a:pt x="11345" y="685"/>
                </a:lnTo>
                <a:lnTo>
                  <a:pt x="11156" y="616"/>
                </a:lnTo>
                <a:lnTo>
                  <a:pt x="10967" y="550"/>
                </a:lnTo>
                <a:lnTo>
                  <a:pt x="10776" y="487"/>
                </a:lnTo>
                <a:lnTo>
                  <a:pt x="10584" y="428"/>
                </a:lnTo>
                <a:lnTo>
                  <a:pt x="10393" y="373"/>
                </a:lnTo>
                <a:lnTo>
                  <a:pt x="10199" y="322"/>
                </a:lnTo>
                <a:lnTo>
                  <a:pt x="10005" y="275"/>
                </a:lnTo>
                <a:lnTo>
                  <a:pt x="9811" y="232"/>
                </a:lnTo>
                <a:lnTo>
                  <a:pt x="9616" y="191"/>
                </a:lnTo>
                <a:lnTo>
                  <a:pt x="9420" y="155"/>
                </a:lnTo>
                <a:lnTo>
                  <a:pt x="9223" y="12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Freeform 7"/>
          <p:cNvSpPr>
            <a:spLocks/>
          </p:cNvSpPr>
          <p:nvPr/>
        </p:nvSpPr>
        <p:spPr bwMode="auto">
          <a:xfrm>
            <a:off x="7366544" y="5859084"/>
            <a:ext cx="3554911" cy="1333091"/>
          </a:xfrm>
          <a:custGeom>
            <a:avLst/>
            <a:gdLst>
              <a:gd name="T0" fmla="*/ 4558 w 9886"/>
              <a:gd name="T1" fmla="*/ 12 h 3712"/>
              <a:gd name="T2" fmla="*/ 4038 w 9886"/>
              <a:gd name="T3" fmla="*/ 63 h 3712"/>
              <a:gd name="T4" fmla="*/ 3366 w 9886"/>
              <a:gd name="T5" fmla="*/ 191 h 3712"/>
              <a:gd name="T6" fmla="*/ 2714 w 9886"/>
              <a:gd name="T7" fmla="*/ 388 h 3712"/>
              <a:gd name="T8" fmla="*/ 2087 w 9886"/>
              <a:gd name="T9" fmla="*/ 651 h 3712"/>
              <a:gd name="T10" fmla="*/ 1491 w 9886"/>
              <a:gd name="T11" fmla="*/ 979 h 3712"/>
              <a:gd name="T12" fmla="*/ 930 w 9886"/>
              <a:gd name="T13" fmla="*/ 1370 h 3712"/>
              <a:gd name="T14" fmla="*/ 406 w 9886"/>
              <a:gd name="T15" fmla="*/ 1822 h 3712"/>
              <a:gd name="T16" fmla="*/ 172 w 9886"/>
              <a:gd name="T17" fmla="*/ 2085 h 3712"/>
              <a:gd name="T18" fmla="*/ 58 w 9886"/>
              <a:gd name="T19" fmla="*/ 2315 h 3712"/>
              <a:gd name="T20" fmla="*/ 4 w 9886"/>
              <a:gd name="T21" fmla="*/ 2562 h 3712"/>
              <a:gd name="T22" fmla="*/ 10 w 9886"/>
              <a:gd name="T23" fmla="*/ 2812 h 3712"/>
              <a:gd name="T24" fmla="*/ 76 w 9886"/>
              <a:gd name="T25" fmla="*/ 3058 h 3712"/>
              <a:gd name="T26" fmla="*/ 201 w 9886"/>
              <a:gd name="T27" fmla="*/ 3283 h 3712"/>
              <a:gd name="T28" fmla="*/ 385 w 9886"/>
              <a:gd name="T29" fmla="*/ 3477 h 3712"/>
              <a:gd name="T30" fmla="*/ 606 w 9886"/>
              <a:gd name="T31" fmla="*/ 3615 h 3712"/>
              <a:gd name="T32" fmla="*/ 847 w 9886"/>
              <a:gd name="T33" fmla="*/ 3693 h 3712"/>
              <a:gd name="T34" fmla="*/ 1097 w 9886"/>
              <a:gd name="T35" fmla="*/ 3711 h 3712"/>
              <a:gd name="T36" fmla="*/ 1346 w 9886"/>
              <a:gd name="T37" fmla="*/ 3668 h 3712"/>
              <a:gd name="T38" fmla="*/ 1579 w 9886"/>
              <a:gd name="T39" fmla="*/ 3566 h 3712"/>
              <a:gd name="T40" fmla="*/ 1787 w 9886"/>
              <a:gd name="T41" fmla="*/ 3404 h 3712"/>
              <a:gd name="T42" fmla="*/ 2021 w 9886"/>
              <a:gd name="T43" fmla="*/ 3187 h 3712"/>
              <a:gd name="T44" fmla="*/ 2267 w 9886"/>
              <a:gd name="T45" fmla="*/ 2987 h 3712"/>
              <a:gd name="T46" fmla="*/ 2526 w 9886"/>
              <a:gd name="T47" fmla="*/ 2807 h 3712"/>
              <a:gd name="T48" fmla="*/ 2794 w 9886"/>
              <a:gd name="T49" fmla="*/ 2646 h 3712"/>
              <a:gd name="T50" fmla="*/ 3074 w 9886"/>
              <a:gd name="T51" fmla="*/ 2506 h 3712"/>
              <a:gd name="T52" fmla="*/ 3361 w 9886"/>
              <a:gd name="T53" fmla="*/ 2386 h 3712"/>
              <a:gd name="T54" fmla="*/ 3742 w 9886"/>
              <a:gd name="T55" fmla="*/ 2260 h 3712"/>
              <a:gd name="T56" fmla="*/ 4195 w 9886"/>
              <a:gd name="T57" fmla="*/ 2161 h 3712"/>
              <a:gd name="T58" fmla="*/ 4660 w 9886"/>
              <a:gd name="T59" fmla="*/ 2107 h 3712"/>
              <a:gd name="T60" fmla="*/ 5166 w 9886"/>
              <a:gd name="T61" fmla="*/ 2103 h 3712"/>
              <a:gd name="T62" fmla="*/ 5714 w 9886"/>
              <a:gd name="T63" fmla="*/ 2163 h 3712"/>
              <a:gd name="T64" fmla="*/ 6243 w 9886"/>
              <a:gd name="T65" fmla="*/ 2290 h 3712"/>
              <a:gd name="T66" fmla="*/ 6752 w 9886"/>
              <a:gd name="T67" fmla="*/ 2478 h 3712"/>
              <a:gd name="T68" fmla="*/ 7233 w 9886"/>
              <a:gd name="T69" fmla="*/ 2728 h 3712"/>
              <a:gd name="T70" fmla="*/ 7684 w 9886"/>
              <a:gd name="T71" fmla="*/ 3037 h 3712"/>
              <a:gd name="T72" fmla="*/ 8097 w 9886"/>
              <a:gd name="T73" fmla="*/ 3404 h 3712"/>
              <a:gd name="T74" fmla="*/ 8198 w 9886"/>
              <a:gd name="T75" fmla="*/ 3493 h 3712"/>
              <a:gd name="T76" fmla="*/ 8307 w 9886"/>
              <a:gd name="T77" fmla="*/ 3566 h 3712"/>
              <a:gd name="T78" fmla="*/ 8421 w 9886"/>
              <a:gd name="T79" fmla="*/ 3625 h 3712"/>
              <a:gd name="T80" fmla="*/ 8638 w 9886"/>
              <a:gd name="T81" fmla="*/ 3693 h 3712"/>
              <a:gd name="T82" fmla="*/ 8890 w 9886"/>
              <a:gd name="T83" fmla="*/ 3711 h 3712"/>
              <a:gd name="T84" fmla="*/ 9137 w 9886"/>
              <a:gd name="T85" fmla="*/ 3668 h 3712"/>
              <a:gd name="T86" fmla="*/ 9349 w 9886"/>
              <a:gd name="T87" fmla="*/ 3579 h 3712"/>
              <a:gd name="T88" fmla="*/ 9459 w 9886"/>
              <a:gd name="T89" fmla="*/ 3509 h 3712"/>
              <a:gd name="T90" fmla="*/ 9561 w 9886"/>
              <a:gd name="T91" fmla="*/ 3423 h 3712"/>
              <a:gd name="T92" fmla="*/ 9714 w 9886"/>
              <a:gd name="T93" fmla="*/ 3239 h 3712"/>
              <a:gd name="T94" fmla="*/ 9828 w 9886"/>
              <a:gd name="T95" fmla="*/ 3009 h 3712"/>
              <a:gd name="T96" fmla="*/ 9882 w 9886"/>
              <a:gd name="T97" fmla="*/ 2763 h 3712"/>
              <a:gd name="T98" fmla="*/ 9876 w 9886"/>
              <a:gd name="T99" fmla="*/ 2512 h 3712"/>
              <a:gd name="T100" fmla="*/ 9810 w 9886"/>
              <a:gd name="T101" fmla="*/ 2268 h 3712"/>
              <a:gd name="T102" fmla="*/ 9685 w 9886"/>
              <a:gd name="T103" fmla="*/ 2042 h 3712"/>
              <a:gd name="T104" fmla="*/ 9343 w 9886"/>
              <a:gd name="T105" fmla="*/ 1695 h 3712"/>
              <a:gd name="T106" fmla="*/ 8712 w 9886"/>
              <a:gd name="T107" fmla="*/ 1189 h 3712"/>
              <a:gd name="T108" fmla="*/ 8031 w 9886"/>
              <a:gd name="T109" fmla="*/ 768 h 3712"/>
              <a:gd name="T110" fmla="*/ 7307 w 9886"/>
              <a:gd name="T111" fmla="*/ 436 h 3712"/>
              <a:gd name="T112" fmla="*/ 6546 w 9886"/>
              <a:gd name="T113" fmla="*/ 196 h 3712"/>
              <a:gd name="T114" fmla="*/ 5756 w 9886"/>
              <a:gd name="T115" fmla="*/ 49 h 3712"/>
              <a:gd name="T116" fmla="*/ 4943 w 9886"/>
              <a:gd name="T117" fmla="*/ 0 h 3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886" h="3712">
                <a:moveTo>
                  <a:pt x="4943" y="0"/>
                </a:moveTo>
                <a:lnTo>
                  <a:pt x="4846" y="0"/>
                </a:lnTo>
                <a:lnTo>
                  <a:pt x="4749" y="3"/>
                </a:lnTo>
                <a:lnTo>
                  <a:pt x="4653" y="7"/>
                </a:lnTo>
                <a:lnTo>
                  <a:pt x="4558" y="12"/>
                </a:lnTo>
                <a:lnTo>
                  <a:pt x="4462" y="18"/>
                </a:lnTo>
                <a:lnTo>
                  <a:pt x="4366" y="26"/>
                </a:lnTo>
                <a:lnTo>
                  <a:pt x="4271" y="35"/>
                </a:lnTo>
                <a:lnTo>
                  <a:pt x="4176" y="46"/>
                </a:lnTo>
                <a:lnTo>
                  <a:pt x="4038" y="63"/>
                </a:lnTo>
                <a:lnTo>
                  <a:pt x="3903" y="83"/>
                </a:lnTo>
                <a:lnTo>
                  <a:pt x="3768" y="106"/>
                </a:lnTo>
                <a:lnTo>
                  <a:pt x="3633" y="132"/>
                </a:lnTo>
                <a:lnTo>
                  <a:pt x="3499" y="160"/>
                </a:lnTo>
                <a:lnTo>
                  <a:pt x="3366" y="191"/>
                </a:lnTo>
                <a:lnTo>
                  <a:pt x="3233" y="225"/>
                </a:lnTo>
                <a:lnTo>
                  <a:pt x="3102" y="261"/>
                </a:lnTo>
                <a:lnTo>
                  <a:pt x="2972" y="301"/>
                </a:lnTo>
                <a:lnTo>
                  <a:pt x="2843" y="343"/>
                </a:lnTo>
                <a:lnTo>
                  <a:pt x="2714" y="388"/>
                </a:lnTo>
                <a:lnTo>
                  <a:pt x="2586" y="435"/>
                </a:lnTo>
                <a:lnTo>
                  <a:pt x="2460" y="485"/>
                </a:lnTo>
                <a:lnTo>
                  <a:pt x="2335" y="537"/>
                </a:lnTo>
                <a:lnTo>
                  <a:pt x="2211" y="593"/>
                </a:lnTo>
                <a:lnTo>
                  <a:pt x="2087" y="651"/>
                </a:lnTo>
                <a:lnTo>
                  <a:pt x="1966" y="711"/>
                </a:lnTo>
                <a:lnTo>
                  <a:pt x="1845" y="775"/>
                </a:lnTo>
                <a:lnTo>
                  <a:pt x="1726" y="840"/>
                </a:lnTo>
                <a:lnTo>
                  <a:pt x="1609" y="908"/>
                </a:lnTo>
                <a:lnTo>
                  <a:pt x="1491" y="979"/>
                </a:lnTo>
                <a:lnTo>
                  <a:pt x="1377" y="1052"/>
                </a:lnTo>
                <a:lnTo>
                  <a:pt x="1262" y="1127"/>
                </a:lnTo>
                <a:lnTo>
                  <a:pt x="1149" y="1206"/>
                </a:lnTo>
                <a:lnTo>
                  <a:pt x="1038" y="1287"/>
                </a:lnTo>
                <a:lnTo>
                  <a:pt x="930" y="1370"/>
                </a:lnTo>
                <a:lnTo>
                  <a:pt x="822" y="1456"/>
                </a:lnTo>
                <a:lnTo>
                  <a:pt x="716" y="1544"/>
                </a:lnTo>
                <a:lnTo>
                  <a:pt x="611" y="1634"/>
                </a:lnTo>
                <a:lnTo>
                  <a:pt x="508" y="1728"/>
                </a:lnTo>
                <a:lnTo>
                  <a:pt x="406" y="1822"/>
                </a:lnTo>
                <a:lnTo>
                  <a:pt x="306" y="1921"/>
                </a:lnTo>
                <a:lnTo>
                  <a:pt x="269" y="1959"/>
                </a:lnTo>
                <a:lnTo>
                  <a:pt x="235" y="2000"/>
                </a:lnTo>
                <a:lnTo>
                  <a:pt x="201" y="2042"/>
                </a:lnTo>
                <a:lnTo>
                  <a:pt x="172" y="2085"/>
                </a:lnTo>
                <a:lnTo>
                  <a:pt x="144" y="2129"/>
                </a:lnTo>
                <a:lnTo>
                  <a:pt x="118" y="2175"/>
                </a:lnTo>
                <a:lnTo>
                  <a:pt x="97" y="2221"/>
                </a:lnTo>
                <a:lnTo>
                  <a:pt x="76" y="2267"/>
                </a:lnTo>
                <a:lnTo>
                  <a:pt x="58" y="2315"/>
                </a:lnTo>
                <a:lnTo>
                  <a:pt x="42" y="2364"/>
                </a:lnTo>
                <a:lnTo>
                  <a:pt x="29" y="2413"/>
                </a:lnTo>
                <a:lnTo>
                  <a:pt x="19" y="2462"/>
                </a:lnTo>
                <a:lnTo>
                  <a:pt x="10" y="2512"/>
                </a:lnTo>
                <a:lnTo>
                  <a:pt x="4" y="2562"/>
                </a:lnTo>
                <a:lnTo>
                  <a:pt x="0" y="2612"/>
                </a:lnTo>
                <a:lnTo>
                  <a:pt x="0" y="2662"/>
                </a:lnTo>
                <a:lnTo>
                  <a:pt x="0" y="2713"/>
                </a:lnTo>
                <a:lnTo>
                  <a:pt x="4" y="2763"/>
                </a:lnTo>
                <a:lnTo>
                  <a:pt x="10" y="2812"/>
                </a:lnTo>
                <a:lnTo>
                  <a:pt x="19" y="2862"/>
                </a:lnTo>
                <a:lnTo>
                  <a:pt x="29" y="2912"/>
                </a:lnTo>
                <a:lnTo>
                  <a:pt x="42" y="2961"/>
                </a:lnTo>
                <a:lnTo>
                  <a:pt x="58" y="3009"/>
                </a:lnTo>
                <a:lnTo>
                  <a:pt x="76" y="3058"/>
                </a:lnTo>
                <a:lnTo>
                  <a:pt x="97" y="3104"/>
                </a:lnTo>
                <a:lnTo>
                  <a:pt x="118" y="3150"/>
                </a:lnTo>
                <a:lnTo>
                  <a:pt x="144" y="3196"/>
                </a:lnTo>
                <a:lnTo>
                  <a:pt x="172" y="3239"/>
                </a:lnTo>
                <a:lnTo>
                  <a:pt x="201" y="3283"/>
                </a:lnTo>
                <a:lnTo>
                  <a:pt x="235" y="3325"/>
                </a:lnTo>
                <a:lnTo>
                  <a:pt x="269" y="3366"/>
                </a:lnTo>
                <a:lnTo>
                  <a:pt x="306" y="3404"/>
                </a:lnTo>
                <a:lnTo>
                  <a:pt x="346" y="3441"/>
                </a:lnTo>
                <a:lnTo>
                  <a:pt x="385" y="3477"/>
                </a:lnTo>
                <a:lnTo>
                  <a:pt x="427" y="3509"/>
                </a:lnTo>
                <a:lnTo>
                  <a:pt x="471" y="3538"/>
                </a:lnTo>
                <a:lnTo>
                  <a:pt x="514" y="3566"/>
                </a:lnTo>
                <a:lnTo>
                  <a:pt x="560" y="3592"/>
                </a:lnTo>
                <a:lnTo>
                  <a:pt x="606" y="3615"/>
                </a:lnTo>
                <a:lnTo>
                  <a:pt x="653" y="3635"/>
                </a:lnTo>
                <a:lnTo>
                  <a:pt x="700" y="3653"/>
                </a:lnTo>
                <a:lnTo>
                  <a:pt x="749" y="3668"/>
                </a:lnTo>
                <a:lnTo>
                  <a:pt x="797" y="3681"/>
                </a:lnTo>
                <a:lnTo>
                  <a:pt x="847" y="3693"/>
                </a:lnTo>
                <a:lnTo>
                  <a:pt x="897" y="3700"/>
                </a:lnTo>
                <a:lnTo>
                  <a:pt x="947" y="3707"/>
                </a:lnTo>
                <a:lnTo>
                  <a:pt x="996" y="3711"/>
                </a:lnTo>
                <a:lnTo>
                  <a:pt x="1047" y="3712"/>
                </a:lnTo>
                <a:lnTo>
                  <a:pt x="1097" y="3711"/>
                </a:lnTo>
                <a:lnTo>
                  <a:pt x="1147" y="3707"/>
                </a:lnTo>
                <a:lnTo>
                  <a:pt x="1198" y="3700"/>
                </a:lnTo>
                <a:lnTo>
                  <a:pt x="1248" y="3693"/>
                </a:lnTo>
                <a:lnTo>
                  <a:pt x="1296" y="3681"/>
                </a:lnTo>
                <a:lnTo>
                  <a:pt x="1346" y="3668"/>
                </a:lnTo>
                <a:lnTo>
                  <a:pt x="1393" y="3653"/>
                </a:lnTo>
                <a:lnTo>
                  <a:pt x="1442" y="3635"/>
                </a:lnTo>
                <a:lnTo>
                  <a:pt x="1488" y="3615"/>
                </a:lnTo>
                <a:lnTo>
                  <a:pt x="1535" y="3592"/>
                </a:lnTo>
                <a:lnTo>
                  <a:pt x="1579" y="3566"/>
                </a:lnTo>
                <a:lnTo>
                  <a:pt x="1624" y="3538"/>
                </a:lnTo>
                <a:lnTo>
                  <a:pt x="1666" y="3509"/>
                </a:lnTo>
                <a:lnTo>
                  <a:pt x="1708" y="3477"/>
                </a:lnTo>
                <a:lnTo>
                  <a:pt x="1749" y="3441"/>
                </a:lnTo>
                <a:lnTo>
                  <a:pt x="1787" y="3404"/>
                </a:lnTo>
                <a:lnTo>
                  <a:pt x="1833" y="3359"/>
                </a:lnTo>
                <a:lnTo>
                  <a:pt x="1879" y="3315"/>
                </a:lnTo>
                <a:lnTo>
                  <a:pt x="1927" y="3271"/>
                </a:lnTo>
                <a:lnTo>
                  <a:pt x="1974" y="3229"/>
                </a:lnTo>
                <a:lnTo>
                  <a:pt x="2021" y="3187"/>
                </a:lnTo>
                <a:lnTo>
                  <a:pt x="2069" y="3145"/>
                </a:lnTo>
                <a:lnTo>
                  <a:pt x="2118" y="3105"/>
                </a:lnTo>
                <a:lnTo>
                  <a:pt x="2168" y="3064"/>
                </a:lnTo>
                <a:lnTo>
                  <a:pt x="2217" y="3026"/>
                </a:lnTo>
                <a:lnTo>
                  <a:pt x="2267" y="2987"/>
                </a:lnTo>
                <a:lnTo>
                  <a:pt x="2318" y="2950"/>
                </a:lnTo>
                <a:lnTo>
                  <a:pt x="2369" y="2913"/>
                </a:lnTo>
                <a:lnTo>
                  <a:pt x="2422" y="2878"/>
                </a:lnTo>
                <a:lnTo>
                  <a:pt x="2473" y="2842"/>
                </a:lnTo>
                <a:lnTo>
                  <a:pt x="2526" y="2807"/>
                </a:lnTo>
                <a:lnTo>
                  <a:pt x="2579" y="2774"/>
                </a:lnTo>
                <a:lnTo>
                  <a:pt x="2632" y="2741"/>
                </a:lnTo>
                <a:lnTo>
                  <a:pt x="2686" y="2709"/>
                </a:lnTo>
                <a:lnTo>
                  <a:pt x="2741" y="2677"/>
                </a:lnTo>
                <a:lnTo>
                  <a:pt x="2794" y="2646"/>
                </a:lnTo>
                <a:lnTo>
                  <a:pt x="2849" y="2617"/>
                </a:lnTo>
                <a:lnTo>
                  <a:pt x="2905" y="2589"/>
                </a:lnTo>
                <a:lnTo>
                  <a:pt x="2961" y="2561"/>
                </a:lnTo>
                <a:lnTo>
                  <a:pt x="3018" y="2533"/>
                </a:lnTo>
                <a:lnTo>
                  <a:pt x="3074" y="2506"/>
                </a:lnTo>
                <a:lnTo>
                  <a:pt x="3130" y="2480"/>
                </a:lnTo>
                <a:lnTo>
                  <a:pt x="3187" y="2456"/>
                </a:lnTo>
                <a:lnTo>
                  <a:pt x="3245" y="2432"/>
                </a:lnTo>
                <a:lnTo>
                  <a:pt x="3303" y="2409"/>
                </a:lnTo>
                <a:lnTo>
                  <a:pt x="3361" y="2386"/>
                </a:lnTo>
                <a:lnTo>
                  <a:pt x="3419" y="2364"/>
                </a:lnTo>
                <a:lnTo>
                  <a:pt x="3478" y="2344"/>
                </a:lnTo>
                <a:lnTo>
                  <a:pt x="3566" y="2314"/>
                </a:lnTo>
                <a:lnTo>
                  <a:pt x="3654" y="2286"/>
                </a:lnTo>
                <a:lnTo>
                  <a:pt x="3742" y="2260"/>
                </a:lnTo>
                <a:lnTo>
                  <a:pt x="3832" y="2237"/>
                </a:lnTo>
                <a:lnTo>
                  <a:pt x="3922" y="2216"/>
                </a:lnTo>
                <a:lnTo>
                  <a:pt x="4013" y="2195"/>
                </a:lnTo>
                <a:lnTo>
                  <a:pt x="4103" y="2177"/>
                </a:lnTo>
                <a:lnTo>
                  <a:pt x="4195" y="2161"/>
                </a:lnTo>
                <a:lnTo>
                  <a:pt x="4287" y="2146"/>
                </a:lnTo>
                <a:lnTo>
                  <a:pt x="4379" y="2134"/>
                </a:lnTo>
                <a:lnTo>
                  <a:pt x="4472" y="2123"/>
                </a:lnTo>
                <a:lnTo>
                  <a:pt x="4565" y="2114"/>
                </a:lnTo>
                <a:lnTo>
                  <a:pt x="4660" y="2107"/>
                </a:lnTo>
                <a:lnTo>
                  <a:pt x="4754" y="2102"/>
                </a:lnTo>
                <a:lnTo>
                  <a:pt x="4849" y="2100"/>
                </a:lnTo>
                <a:lnTo>
                  <a:pt x="4943" y="2098"/>
                </a:lnTo>
                <a:lnTo>
                  <a:pt x="5055" y="2100"/>
                </a:lnTo>
                <a:lnTo>
                  <a:pt x="5166" y="2103"/>
                </a:lnTo>
                <a:lnTo>
                  <a:pt x="5276" y="2111"/>
                </a:lnTo>
                <a:lnTo>
                  <a:pt x="5387" y="2120"/>
                </a:lnTo>
                <a:lnTo>
                  <a:pt x="5497" y="2131"/>
                </a:lnTo>
                <a:lnTo>
                  <a:pt x="5605" y="2147"/>
                </a:lnTo>
                <a:lnTo>
                  <a:pt x="5714" y="2163"/>
                </a:lnTo>
                <a:lnTo>
                  <a:pt x="5821" y="2184"/>
                </a:lnTo>
                <a:lnTo>
                  <a:pt x="5928" y="2207"/>
                </a:lnTo>
                <a:lnTo>
                  <a:pt x="6034" y="2231"/>
                </a:lnTo>
                <a:lnTo>
                  <a:pt x="6140" y="2259"/>
                </a:lnTo>
                <a:lnTo>
                  <a:pt x="6243" y="2290"/>
                </a:lnTo>
                <a:lnTo>
                  <a:pt x="6348" y="2322"/>
                </a:lnTo>
                <a:lnTo>
                  <a:pt x="6450" y="2358"/>
                </a:lnTo>
                <a:lnTo>
                  <a:pt x="6552" y="2395"/>
                </a:lnTo>
                <a:lnTo>
                  <a:pt x="6653" y="2436"/>
                </a:lnTo>
                <a:lnTo>
                  <a:pt x="6752" y="2478"/>
                </a:lnTo>
                <a:lnTo>
                  <a:pt x="6851" y="2524"/>
                </a:lnTo>
                <a:lnTo>
                  <a:pt x="6949" y="2571"/>
                </a:lnTo>
                <a:lnTo>
                  <a:pt x="7045" y="2621"/>
                </a:lnTo>
                <a:lnTo>
                  <a:pt x="7140" y="2673"/>
                </a:lnTo>
                <a:lnTo>
                  <a:pt x="7233" y="2728"/>
                </a:lnTo>
                <a:lnTo>
                  <a:pt x="7327" y="2786"/>
                </a:lnTo>
                <a:lnTo>
                  <a:pt x="7418" y="2844"/>
                </a:lnTo>
                <a:lnTo>
                  <a:pt x="7508" y="2907"/>
                </a:lnTo>
                <a:lnTo>
                  <a:pt x="7597" y="2971"/>
                </a:lnTo>
                <a:lnTo>
                  <a:pt x="7684" y="3037"/>
                </a:lnTo>
                <a:lnTo>
                  <a:pt x="7769" y="3106"/>
                </a:lnTo>
                <a:lnTo>
                  <a:pt x="7854" y="3178"/>
                </a:lnTo>
                <a:lnTo>
                  <a:pt x="7936" y="3251"/>
                </a:lnTo>
                <a:lnTo>
                  <a:pt x="8018" y="3326"/>
                </a:lnTo>
                <a:lnTo>
                  <a:pt x="8097" y="3404"/>
                </a:lnTo>
                <a:lnTo>
                  <a:pt x="8118" y="3423"/>
                </a:lnTo>
                <a:lnTo>
                  <a:pt x="8137" y="3441"/>
                </a:lnTo>
                <a:lnTo>
                  <a:pt x="8157" y="3459"/>
                </a:lnTo>
                <a:lnTo>
                  <a:pt x="8178" y="3477"/>
                </a:lnTo>
                <a:lnTo>
                  <a:pt x="8198" y="3493"/>
                </a:lnTo>
                <a:lnTo>
                  <a:pt x="8220" y="3509"/>
                </a:lnTo>
                <a:lnTo>
                  <a:pt x="8240" y="3524"/>
                </a:lnTo>
                <a:lnTo>
                  <a:pt x="8262" y="3538"/>
                </a:lnTo>
                <a:lnTo>
                  <a:pt x="8284" y="3552"/>
                </a:lnTo>
                <a:lnTo>
                  <a:pt x="8307" y="3566"/>
                </a:lnTo>
                <a:lnTo>
                  <a:pt x="8328" y="3579"/>
                </a:lnTo>
                <a:lnTo>
                  <a:pt x="8351" y="3592"/>
                </a:lnTo>
                <a:lnTo>
                  <a:pt x="8374" y="3603"/>
                </a:lnTo>
                <a:lnTo>
                  <a:pt x="8397" y="3615"/>
                </a:lnTo>
                <a:lnTo>
                  <a:pt x="8421" y="3625"/>
                </a:lnTo>
                <a:lnTo>
                  <a:pt x="8444" y="3635"/>
                </a:lnTo>
                <a:lnTo>
                  <a:pt x="8492" y="3653"/>
                </a:lnTo>
                <a:lnTo>
                  <a:pt x="8540" y="3668"/>
                </a:lnTo>
                <a:lnTo>
                  <a:pt x="8590" y="3681"/>
                </a:lnTo>
                <a:lnTo>
                  <a:pt x="8638" y="3693"/>
                </a:lnTo>
                <a:lnTo>
                  <a:pt x="8688" y="3700"/>
                </a:lnTo>
                <a:lnTo>
                  <a:pt x="8738" y="3707"/>
                </a:lnTo>
                <a:lnTo>
                  <a:pt x="8789" y="3711"/>
                </a:lnTo>
                <a:lnTo>
                  <a:pt x="8839" y="3712"/>
                </a:lnTo>
                <a:lnTo>
                  <a:pt x="8890" y="3711"/>
                </a:lnTo>
                <a:lnTo>
                  <a:pt x="8939" y="3707"/>
                </a:lnTo>
                <a:lnTo>
                  <a:pt x="8989" y="3700"/>
                </a:lnTo>
                <a:lnTo>
                  <a:pt x="9039" y="3693"/>
                </a:lnTo>
                <a:lnTo>
                  <a:pt x="9089" y="3681"/>
                </a:lnTo>
                <a:lnTo>
                  <a:pt x="9137" y="3668"/>
                </a:lnTo>
                <a:lnTo>
                  <a:pt x="9186" y="3653"/>
                </a:lnTo>
                <a:lnTo>
                  <a:pt x="9233" y="3634"/>
                </a:lnTo>
                <a:lnTo>
                  <a:pt x="9280" y="3615"/>
                </a:lnTo>
                <a:lnTo>
                  <a:pt x="9326" y="3592"/>
                </a:lnTo>
                <a:lnTo>
                  <a:pt x="9349" y="3579"/>
                </a:lnTo>
                <a:lnTo>
                  <a:pt x="9371" y="3566"/>
                </a:lnTo>
                <a:lnTo>
                  <a:pt x="9394" y="3552"/>
                </a:lnTo>
                <a:lnTo>
                  <a:pt x="9415" y="3538"/>
                </a:lnTo>
                <a:lnTo>
                  <a:pt x="9437" y="3524"/>
                </a:lnTo>
                <a:lnTo>
                  <a:pt x="9459" y="3509"/>
                </a:lnTo>
                <a:lnTo>
                  <a:pt x="9479" y="3493"/>
                </a:lnTo>
                <a:lnTo>
                  <a:pt x="9500" y="3477"/>
                </a:lnTo>
                <a:lnTo>
                  <a:pt x="9520" y="3459"/>
                </a:lnTo>
                <a:lnTo>
                  <a:pt x="9540" y="3441"/>
                </a:lnTo>
                <a:lnTo>
                  <a:pt x="9561" y="3423"/>
                </a:lnTo>
                <a:lnTo>
                  <a:pt x="9580" y="3404"/>
                </a:lnTo>
                <a:lnTo>
                  <a:pt x="9617" y="3366"/>
                </a:lnTo>
                <a:lnTo>
                  <a:pt x="9651" y="3325"/>
                </a:lnTo>
                <a:lnTo>
                  <a:pt x="9685" y="3283"/>
                </a:lnTo>
                <a:lnTo>
                  <a:pt x="9714" y="3239"/>
                </a:lnTo>
                <a:lnTo>
                  <a:pt x="9742" y="3196"/>
                </a:lnTo>
                <a:lnTo>
                  <a:pt x="9766" y="3150"/>
                </a:lnTo>
                <a:lnTo>
                  <a:pt x="9789" y="3104"/>
                </a:lnTo>
                <a:lnTo>
                  <a:pt x="9810" y="3058"/>
                </a:lnTo>
                <a:lnTo>
                  <a:pt x="9828" y="3009"/>
                </a:lnTo>
                <a:lnTo>
                  <a:pt x="9844" y="2961"/>
                </a:lnTo>
                <a:lnTo>
                  <a:pt x="9857" y="2912"/>
                </a:lnTo>
                <a:lnTo>
                  <a:pt x="9867" y="2862"/>
                </a:lnTo>
                <a:lnTo>
                  <a:pt x="9876" y="2812"/>
                </a:lnTo>
                <a:lnTo>
                  <a:pt x="9882" y="2763"/>
                </a:lnTo>
                <a:lnTo>
                  <a:pt x="9885" y="2713"/>
                </a:lnTo>
                <a:lnTo>
                  <a:pt x="9886" y="2663"/>
                </a:lnTo>
                <a:lnTo>
                  <a:pt x="9885" y="2612"/>
                </a:lnTo>
                <a:lnTo>
                  <a:pt x="9882" y="2562"/>
                </a:lnTo>
                <a:lnTo>
                  <a:pt x="9876" y="2512"/>
                </a:lnTo>
                <a:lnTo>
                  <a:pt x="9867" y="2462"/>
                </a:lnTo>
                <a:lnTo>
                  <a:pt x="9857" y="2413"/>
                </a:lnTo>
                <a:lnTo>
                  <a:pt x="9844" y="2364"/>
                </a:lnTo>
                <a:lnTo>
                  <a:pt x="9828" y="2315"/>
                </a:lnTo>
                <a:lnTo>
                  <a:pt x="9810" y="2268"/>
                </a:lnTo>
                <a:lnTo>
                  <a:pt x="9789" y="2221"/>
                </a:lnTo>
                <a:lnTo>
                  <a:pt x="9766" y="2175"/>
                </a:lnTo>
                <a:lnTo>
                  <a:pt x="9742" y="2129"/>
                </a:lnTo>
                <a:lnTo>
                  <a:pt x="9714" y="2085"/>
                </a:lnTo>
                <a:lnTo>
                  <a:pt x="9685" y="2042"/>
                </a:lnTo>
                <a:lnTo>
                  <a:pt x="9651" y="2000"/>
                </a:lnTo>
                <a:lnTo>
                  <a:pt x="9617" y="1960"/>
                </a:lnTo>
                <a:lnTo>
                  <a:pt x="9580" y="1921"/>
                </a:lnTo>
                <a:lnTo>
                  <a:pt x="9463" y="1806"/>
                </a:lnTo>
                <a:lnTo>
                  <a:pt x="9343" y="1695"/>
                </a:lnTo>
                <a:lnTo>
                  <a:pt x="9221" y="1587"/>
                </a:lnTo>
                <a:lnTo>
                  <a:pt x="9098" y="1482"/>
                </a:lnTo>
                <a:lnTo>
                  <a:pt x="8971" y="1382"/>
                </a:lnTo>
                <a:lnTo>
                  <a:pt x="8842" y="1283"/>
                </a:lnTo>
                <a:lnTo>
                  <a:pt x="8712" y="1189"/>
                </a:lnTo>
                <a:lnTo>
                  <a:pt x="8580" y="1098"/>
                </a:lnTo>
                <a:lnTo>
                  <a:pt x="8446" y="1011"/>
                </a:lnTo>
                <a:lnTo>
                  <a:pt x="8309" y="927"/>
                </a:lnTo>
                <a:lnTo>
                  <a:pt x="8171" y="846"/>
                </a:lnTo>
                <a:lnTo>
                  <a:pt x="8031" y="768"/>
                </a:lnTo>
                <a:lnTo>
                  <a:pt x="7889" y="695"/>
                </a:lnTo>
                <a:lnTo>
                  <a:pt x="7746" y="625"/>
                </a:lnTo>
                <a:lnTo>
                  <a:pt x="7601" y="559"/>
                </a:lnTo>
                <a:lnTo>
                  <a:pt x="7455" y="496"/>
                </a:lnTo>
                <a:lnTo>
                  <a:pt x="7307" y="436"/>
                </a:lnTo>
                <a:lnTo>
                  <a:pt x="7158" y="381"/>
                </a:lnTo>
                <a:lnTo>
                  <a:pt x="7006" y="329"/>
                </a:lnTo>
                <a:lnTo>
                  <a:pt x="6854" y="281"/>
                </a:lnTo>
                <a:lnTo>
                  <a:pt x="6701" y="237"/>
                </a:lnTo>
                <a:lnTo>
                  <a:pt x="6546" y="196"/>
                </a:lnTo>
                <a:lnTo>
                  <a:pt x="6390" y="159"/>
                </a:lnTo>
                <a:lnTo>
                  <a:pt x="6233" y="126"/>
                </a:lnTo>
                <a:lnTo>
                  <a:pt x="6075" y="96"/>
                </a:lnTo>
                <a:lnTo>
                  <a:pt x="5917" y="71"/>
                </a:lnTo>
                <a:lnTo>
                  <a:pt x="5756" y="49"/>
                </a:lnTo>
                <a:lnTo>
                  <a:pt x="5595" y="31"/>
                </a:lnTo>
                <a:lnTo>
                  <a:pt x="5433" y="18"/>
                </a:lnTo>
                <a:lnTo>
                  <a:pt x="5271" y="8"/>
                </a:lnTo>
                <a:lnTo>
                  <a:pt x="5108" y="2"/>
                </a:lnTo>
                <a:lnTo>
                  <a:pt x="4943"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3" name="Freeform 8"/>
          <p:cNvSpPr>
            <a:spLocks/>
          </p:cNvSpPr>
          <p:nvPr/>
        </p:nvSpPr>
        <p:spPr bwMode="auto">
          <a:xfrm>
            <a:off x="8528506" y="7251751"/>
            <a:ext cx="1230989" cy="1233865"/>
          </a:xfrm>
          <a:custGeom>
            <a:avLst/>
            <a:gdLst>
              <a:gd name="T0" fmla="*/ 384 w 3424"/>
              <a:gd name="T1" fmla="*/ 632 h 3430"/>
              <a:gd name="T2" fmla="*/ 236 w 3424"/>
              <a:gd name="T3" fmla="*/ 844 h 3430"/>
              <a:gd name="T4" fmla="*/ 125 w 3424"/>
              <a:gd name="T5" fmla="*/ 1069 h 3430"/>
              <a:gd name="T6" fmla="*/ 48 w 3424"/>
              <a:gd name="T7" fmla="*/ 1307 h 3430"/>
              <a:gd name="T8" fmla="*/ 7 w 3424"/>
              <a:gd name="T9" fmla="*/ 1551 h 3430"/>
              <a:gd name="T10" fmla="*/ 1 w 3424"/>
              <a:gd name="T11" fmla="*/ 1797 h 3430"/>
              <a:gd name="T12" fmla="*/ 30 w 3424"/>
              <a:gd name="T13" fmla="*/ 2043 h 3430"/>
              <a:gd name="T14" fmla="*/ 95 w 3424"/>
              <a:gd name="T15" fmla="*/ 2283 h 3430"/>
              <a:gd name="T16" fmla="*/ 195 w 3424"/>
              <a:gd name="T17" fmla="*/ 2513 h 3430"/>
              <a:gd name="T18" fmla="*/ 330 w 3424"/>
              <a:gd name="T19" fmla="*/ 2729 h 3430"/>
              <a:gd name="T20" fmla="*/ 501 w 3424"/>
              <a:gd name="T21" fmla="*/ 2928 h 3430"/>
              <a:gd name="T22" fmla="*/ 699 w 3424"/>
              <a:gd name="T23" fmla="*/ 3099 h 3430"/>
              <a:gd name="T24" fmla="*/ 916 w 3424"/>
              <a:gd name="T25" fmla="*/ 3233 h 3430"/>
              <a:gd name="T26" fmla="*/ 1145 w 3424"/>
              <a:gd name="T27" fmla="*/ 3334 h 3430"/>
              <a:gd name="T28" fmla="*/ 1385 w 3424"/>
              <a:gd name="T29" fmla="*/ 3398 h 3430"/>
              <a:gd name="T30" fmla="*/ 1630 w 3424"/>
              <a:gd name="T31" fmla="*/ 3429 h 3430"/>
              <a:gd name="T32" fmla="*/ 1877 w 3424"/>
              <a:gd name="T33" fmla="*/ 3422 h 3430"/>
              <a:gd name="T34" fmla="*/ 2120 w 3424"/>
              <a:gd name="T35" fmla="*/ 3381 h 3430"/>
              <a:gd name="T36" fmla="*/ 2356 w 3424"/>
              <a:gd name="T37" fmla="*/ 3305 h 3430"/>
              <a:gd name="T38" fmla="*/ 2582 w 3424"/>
              <a:gd name="T39" fmla="*/ 3192 h 3430"/>
              <a:gd name="T40" fmla="*/ 2793 w 3424"/>
              <a:gd name="T41" fmla="*/ 3045 h 3430"/>
              <a:gd name="T42" fmla="*/ 2984 w 3424"/>
              <a:gd name="T43" fmla="*/ 2864 h 3430"/>
              <a:gd name="T44" fmla="*/ 3142 w 3424"/>
              <a:gd name="T45" fmla="*/ 2658 h 3430"/>
              <a:gd name="T46" fmla="*/ 3266 w 3424"/>
              <a:gd name="T47" fmla="*/ 2437 h 3430"/>
              <a:gd name="T48" fmla="*/ 3354 w 3424"/>
              <a:gd name="T49" fmla="*/ 2204 h 3430"/>
              <a:gd name="T50" fmla="*/ 3408 w 3424"/>
              <a:gd name="T51" fmla="*/ 1961 h 3430"/>
              <a:gd name="T52" fmla="*/ 3424 w 3424"/>
              <a:gd name="T53" fmla="*/ 1715 h 3430"/>
              <a:gd name="T54" fmla="*/ 3408 w 3424"/>
              <a:gd name="T55" fmla="*/ 1469 h 3430"/>
              <a:gd name="T56" fmla="*/ 3354 w 3424"/>
              <a:gd name="T57" fmla="*/ 1226 h 3430"/>
              <a:gd name="T58" fmla="*/ 3266 w 3424"/>
              <a:gd name="T59" fmla="*/ 992 h 3430"/>
              <a:gd name="T60" fmla="*/ 3142 w 3424"/>
              <a:gd name="T61" fmla="*/ 771 h 3430"/>
              <a:gd name="T62" fmla="*/ 2984 w 3424"/>
              <a:gd name="T63" fmla="*/ 566 h 3430"/>
              <a:gd name="T64" fmla="*/ 2793 w 3424"/>
              <a:gd name="T65" fmla="*/ 384 h 3430"/>
              <a:gd name="T66" fmla="*/ 2582 w 3424"/>
              <a:gd name="T67" fmla="*/ 237 h 3430"/>
              <a:gd name="T68" fmla="*/ 2356 w 3424"/>
              <a:gd name="T69" fmla="*/ 126 h 3430"/>
              <a:gd name="T70" fmla="*/ 2120 w 3424"/>
              <a:gd name="T71" fmla="*/ 49 h 3430"/>
              <a:gd name="T72" fmla="*/ 1877 w 3424"/>
              <a:gd name="T73" fmla="*/ 7 h 3430"/>
              <a:gd name="T74" fmla="*/ 1630 w 3424"/>
              <a:gd name="T75" fmla="*/ 2 h 3430"/>
              <a:gd name="T76" fmla="*/ 1385 w 3424"/>
              <a:gd name="T77" fmla="*/ 32 h 3430"/>
              <a:gd name="T78" fmla="*/ 1145 w 3424"/>
              <a:gd name="T79" fmla="*/ 95 h 3430"/>
              <a:gd name="T80" fmla="*/ 916 w 3424"/>
              <a:gd name="T81" fmla="*/ 196 h 3430"/>
              <a:gd name="T82" fmla="*/ 699 w 3424"/>
              <a:gd name="T83" fmla="*/ 332 h 3430"/>
              <a:gd name="T84" fmla="*/ 501 w 3424"/>
              <a:gd name="T85" fmla="*/ 502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4" h="3430">
                <a:moveTo>
                  <a:pt x="501" y="502"/>
                </a:moveTo>
                <a:lnTo>
                  <a:pt x="440" y="566"/>
                </a:lnTo>
                <a:lnTo>
                  <a:pt x="384" y="632"/>
                </a:lnTo>
                <a:lnTo>
                  <a:pt x="330" y="701"/>
                </a:lnTo>
                <a:lnTo>
                  <a:pt x="282" y="771"/>
                </a:lnTo>
                <a:lnTo>
                  <a:pt x="236" y="844"/>
                </a:lnTo>
                <a:lnTo>
                  <a:pt x="195" y="917"/>
                </a:lnTo>
                <a:lnTo>
                  <a:pt x="158" y="992"/>
                </a:lnTo>
                <a:lnTo>
                  <a:pt x="125" y="1069"/>
                </a:lnTo>
                <a:lnTo>
                  <a:pt x="95" y="1148"/>
                </a:lnTo>
                <a:lnTo>
                  <a:pt x="70" y="1226"/>
                </a:lnTo>
                <a:lnTo>
                  <a:pt x="48" y="1307"/>
                </a:lnTo>
                <a:lnTo>
                  <a:pt x="30" y="1387"/>
                </a:lnTo>
                <a:lnTo>
                  <a:pt x="16" y="1469"/>
                </a:lnTo>
                <a:lnTo>
                  <a:pt x="7" y="1551"/>
                </a:lnTo>
                <a:lnTo>
                  <a:pt x="1" y="1632"/>
                </a:lnTo>
                <a:lnTo>
                  <a:pt x="0" y="1715"/>
                </a:lnTo>
                <a:lnTo>
                  <a:pt x="1" y="1797"/>
                </a:lnTo>
                <a:lnTo>
                  <a:pt x="7" y="1879"/>
                </a:lnTo>
                <a:lnTo>
                  <a:pt x="16" y="1961"/>
                </a:lnTo>
                <a:lnTo>
                  <a:pt x="30" y="2043"/>
                </a:lnTo>
                <a:lnTo>
                  <a:pt x="48" y="2123"/>
                </a:lnTo>
                <a:lnTo>
                  <a:pt x="70" y="2204"/>
                </a:lnTo>
                <a:lnTo>
                  <a:pt x="95" y="2283"/>
                </a:lnTo>
                <a:lnTo>
                  <a:pt x="125" y="2361"/>
                </a:lnTo>
                <a:lnTo>
                  <a:pt x="158" y="2437"/>
                </a:lnTo>
                <a:lnTo>
                  <a:pt x="195" y="2513"/>
                </a:lnTo>
                <a:lnTo>
                  <a:pt x="236" y="2587"/>
                </a:lnTo>
                <a:lnTo>
                  <a:pt x="282" y="2658"/>
                </a:lnTo>
                <a:lnTo>
                  <a:pt x="330" y="2729"/>
                </a:lnTo>
                <a:lnTo>
                  <a:pt x="384" y="2798"/>
                </a:lnTo>
                <a:lnTo>
                  <a:pt x="440" y="2864"/>
                </a:lnTo>
                <a:lnTo>
                  <a:pt x="501" y="2928"/>
                </a:lnTo>
                <a:lnTo>
                  <a:pt x="565" y="2988"/>
                </a:lnTo>
                <a:lnTo>
                  <a:pt x="631" y="3045"/>
                </a:lnTo>
                <a:lnTo>
                  <a:pt x="699" y="3099"/>
                </a:lnTo>
                <a:lnTo>
                  <a:pt x="769" y="3148"/>
                </a:lnTo>
                <a:lnTo>
                  <a:pt x="842" y="3192"/>
                </a:lnTo>
                <a:lnTo>
                  <a:pt x="916" y="3233"/>
                </a:lnTo>
                <a:lnTo>
                  <a:pt x="991" y="3272"/>
                </a:lnTo>
                <a:lnTo>
                  <a:pt x="1068" y="3305"/>
                </a:lnTo>
                <a:lnTo>
                  <a:pt x="1145" y="3334"/>
                </a:lnTo>
                <a:lnTo>
                  <a:pt x="1225" y="3360"/>
                </a:lnTo>
                <a:lnTo>
                  <a:pt x="1304" y="3381"/>
                </a:lnTo>
                <a:lnTo>
                  <a:pt x="1385" y="3398"/>
                </a:lnTo>
                <a:lnTo>
                  <a:pt x="1466" y="3412"/>
                </a:lnTo>
                <a:lnTo>
                  <a:pt x="1547" y="3422"/>
                </a:lnTo>
                <a:lnTo>
                  <a:pt x="1630" y="3429"/>
                </a:lnTo>
                <a:lnTo>
                  <a:pt x="1712" y="3430"/>
                </a:lnTo>
                <a:lnTo>
                  <a:pt x="1794" y="3429"/>
                </a:lnTo>
                <a:lnTo>
                  <a:pt x="1877" y="3422"/>
                </a:lnTo>
                <a:lnTo>
                  <a:pt x="1958" y="3412"/>
                </a:lnTo>
                <a:lnTo>
                  <a:pt x="2039" y="3398"/>
                </a:lnTo>
                <a:lnTo>
                  <a:pt x="2120" y="3381"/>
                </a:lnTo>
                <a:lnTo>
                  <a:pt x="2199" y="3360"/>
                </a:lnTo>
                <a:lnTo>
                  <a:pt x="2279" y="3334"/>
                </a:lnTo>
                <a:lnTo>
                  <a:pt x="2356" y="3305"/>
                </a:lnTo>
                <a:lnTo>
                  <a:pt x="2433" y="3272"/>
                </a:lnTo>
                <a:lnTo>
                  <a:pt x="2508" y="3233"/>
                </a:lnTo>
                <a:lnTo>
                  <a:pt x="2582" y="3192"/>
                </a:lnTo>
                <a:lnTo>
                  <a:pt x="2655" y="3148"/>
                </a:lnTo>
                <a:lnTo>
                  <a:pt x="2725" y="3099"/>
                </a:lnTo>
                <a:lnTo>
                  <a:pt x="2793" y="3045"/>
                </a:lnTo>
                <a:lnTo>
                  <a:pt x="2859" y="2988"/>
                </a:lnTo>
                <a:lnTo>
                  <a:pt x="2923" y="2928"/>
                </a:lnTo>
                <a:lnTo>
                  <a:pt x="2984" y="2864"/>
                </a:lnTo>
                <a:lnTo>
                  <a:pt x="3040" y="2798"/>
                </a:lnTo>
                <a:lnTo>
                  <a:pt x="3094" y="2729"/>
                </a:lnTo>
                <a:lnTo>
                  <a:pt x="3142" y="2658"/>
                </a:lnTo>
                <a:lnTo>
                  <a:pt x="3188" y="2587"/>
                </a:lnTo>
                <a:lnTo>
                  <a:pt x="3229" y="2513"/>
                </a:lnTo>
                <a:lnTo>
                  <a:pt x="3266" y="2437"/>
                </a:lnTo>
                <a:lnTo>
                  <a:pt x="3299" y="2361"/>
                </a:lnTo>
                <a:lnTo>
                  <a:pt x="3329" y="2283"/>
                </a:lnTo>
                <a:lnTo>
                  <a:pt x="3354" y="2204"/>
                </a:lnTo>
                <a:lnTo>
                  <a:pt x="3376" y="2123"/>
                </a:lnTo>
                <a:lnTo>
                  <a:pt x="3394" y="2043"/>
                </a:lnTo>
                <a:lnTo>
                  <a:pt x="3408" y="1961"/>
                </a:lnTo>
                <a:lnTo>
                  <a:pt x="3417" y="1879"/>
                </a:lnTo>
                <a:lnTo>
                  <a:pt x="3423" y="1797"/>
                </a:lnTo>
                <a:lnTo>
                  <a:pt x="3424" y="1715"/>
                </a:lnTo>
                <a:lnTo>
                  <a:pt x="3423" y="1632"/>
                </a:lnTo>
                <a:lnTo>
                  <a:pt x="3417" y="1551"/>
                </a:lnTo>
                <a:lnTo>
                  <a:pt x="3408" y="1469"/>
                </a:lnTo>
                <a:lnTo>
                  <a:pt x="3394" y="1387"/>
                </a:lnTo>
                <a:lnTo>
                  <a:pt x="3376" y="1307"/>
                </a:lnTo>
                <a:lnTo>
                  <a:pt x="3354" y="1226"/>
                </a:lnTo>
                <a:lnTo>
                  <a:pt x="3329" y="1148"/>
                </a:lnTo>
                <a:lnTo>
                  <a:pt x="3299" y="1069"/>
                </a:lnTo>
                <a:lnTo>
                  <a:pt x="3266" y="992"/>
                </a:lnTo>
                <a:lnTo>
                  <a:pt x="3229" y="917"/>
                </a:lnTo>
                <a:lnTo>
                  <a:pt x="3188" y="844"/>
                </a:lnTo>
                <a:lnTo>
                  <a:pt x="3142" y="771"/>
                </a:lnTo>
                <a:lnTo>
                  <a:pt x="3094" y="701"/>
                </a:lnTo>
                <a:lnTo>
                  <a:pt x="3040" y="632"/>
                </a:lnTo>
                <a:lnTo>
                  <a:pt x="2984" y="566"/>
                </a:lnTo>
                <a:lnTo>
                  <a:pt x="2923" y="502"/>
                </a:lnTo>
                <a:lnTo>
                  <a:pt x="2859" y="442"/>
                </a:lnTo>
                <a:lnTo>
                  <a:pt x="2793" y="384"/>
                </a:lnTo>
                <a:lnTo>
                  <a:pt x="2725" y="332"/>
                </a:lnTo>
                <a:lnTo>
                  <a:pt x="2655" y="282"/>
                </a:lnTo>
                <a:lnTo>
                  <a:pt x="2582" y="237"/>
                </a:lnTo>
                <a:lnTo>
                  <a:pt x="2508" y="196"/>
                </a:lnTo>
                <a:lnTo>
                  <a:pt x="2433" y="159"/>
                </a:lnTo>
                <a:lnTo>
                  <a:pt x="2356" y="126"/>
                </a:lnTo>
                <a:lnTo>
                  <a:pt x="2279" y="95"/>
                </a:lnTo>
                <a:lnTo>
                  <a:pt x="2199" y="71"/>
                </a:lnTo>
                <a:lnTo>
                  <a:pt x="2120" y="49"/>
                </a:lnTo>
                <a:lnTo>
                  <a:pt x="2039" y="32"/>
                </a:lnTo>
                <a:lnTo>
                  <a:pt x="1958" y="18"/>
                </a:lnTo>
                <a:lnTo>
                  <a:pt x="1877" y="7"/>
                </a:lnTo>
                <a:lnTo>
                  <a:pt x="1794" y="2"/>
                </a:lnTo>
                <a:lnTo>
                  <a:pt x="1712" y="0"/>
                </a:lnTo>
                <a:lnTo>
                  <a:pt x="1630" y="2"/>
                </a:lnTo>
                <a:lnTo>
                  <a:pt x="1547" y="7"/>
                </a:lnTo>
                <a:lnTo>
                  <a:pt x="1466" y="18"/>
                </a:lnTo>
                <a:lnTo>
                  <a:pt x="1385" y="32"/>
                </a:lnTo>
                <a:lnTo>
                  <a:pt x="1304" y="49"/>
                </a:lnTo>
                <a:lnTo>
                  <a:pt x="1225" y="71"/>
                </a:lnTo>
                <a:lnTo>
                  <a:pt x="1145" y="95"/>
                </a:lnTo>
                <a:lnTo>
                  <a:pt x="1068" y="126"/>
                </a:lnTo>
                <a:lnTo>
                  <a:pt x="991" y="159"/>
                </a:lnTo>
                <a:lnTo>
                  <a:pt x="916" y="196"/>
                </a:lnTo>
                <a:lnTo>
                  <a:pt x="842" y="237"/>
                </a:lnTo>
                <a:lnTo>
                  <a:pt x="769" y="282"/>
                </a:lnTo>
                <a:lnTo>
                  <a:pt x="699" y="332"/>
                </a:lnTo>
                <a:lnTo>
                  <a:pt x="631" y="384"/>
                </a:lnTo>
                <a:lnTo>
                  <a:pt x="565" y="442"/>
                </a:lnTo>
                <a:lnTo>
                  <a:pt x="501" y="50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Прямоугольник 11"/>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Network monitoring</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5" name="TextBox 44"/>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1" name="TextBox 5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3" name="TextBox 5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4" name="TextBox 5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1" name="Прямая соединительная линия 40"/>
          <p:cNvCxnSpPr/>
          <p:nvPr/>
        </p:nvCxnSpPr>
        <p:spPr>
          <a:xfrm rot="10800000">
            <a:off x="3352801" y="2971801"/>
            <a:ext cx="3048798" cy="1315995"/>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Прямая соединительная линия 41"/>
          <p:cNvCxnSpPr/>
          <p:nvPr/>
        </p:nvCxnSpPr>
        <p:spPr>
          <a:xfrm rot="10800000">
            <a:off x="3352811" y="6229349"/>
            <a:ext cx="4333093" cy="570025"/>
          </a:xfrm>
          <a:prstGeom prst="bentConnector3">
            <a:avLst>
              <a:gd name="adj1" fmla="val 6368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Прямая соединительная линия 54"/>
          <p:cNvCxnSpPr/>
          <p:nvPr/>
        </p:nvCxnSpPr>
        <p:spPr>
          <a:xfrm rot="10800000" flipV="1">
            <a:off x="9141634" y="6242047"/>
            <a:ext cx="5984069" cy="1639209"/>
          </a:xfrm>
          <a:prstGeom prst="bentConnector3">
            <a:avLst>
              <a:gd name="adj1" fmla="val 2744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 name="Прямая соединительная линия 54"/>
          <p:cNvCxnSpPr>
            <a:endCxn id="10" idx="43"/>
          </p:cNvCxnSpPr>
          <p:nvPr/>
        </p:nvCxnSpPr>
        <p:spPr>
          <a:xfrm rot="10800000" flipV="1">
            <a:off x="11882808" y="3008337"/>
            <a:ext cx="3242895" cy="2893955"/>
          </a:xfrm>
          <a:prstGeom prst="bentConnector3">
            <a:avLst>
              <a:gd name="adj1" fmla="val 6524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857663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Группа 10"/>
          <p:cNvGrpSpPr/>
          <p:nvPr/>
        </p:nvGrpSpPr>
        <p:grpSpPr>
          <a:xfrm>
            <a:off x="6081373" y="1571163"/>
            <a:ext cx="6125255" cy="8133226"/>
            <a:chOff x="6313488" y="2187575"/>
            <a:chExt cx="5661025" cy="7516813"/>
          </a:xfrm>
        </p:grpSpPr>
        <p:sp>
          <p:nvSpPr>
            <p:cNvPr id="4" name="AutoShape 3"/>
            <p:cNvSpPr>
              <a:spLocks noChangeAspect="1" noChangeArrowheads="1" noTextEdit="1"/>
            </p:cNvSpPr>
            <p:nvPr/>
          </p:nvSpPr>
          <p:spPr bwMode="auto">
            <a:xfrm>
              <a:off x="6313488" y="2187575"/>
              <a:ext cx="5661025" cy="751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 name="Freeform 5"/>
            <p:cNvSpPr>
              <a:spLocks/>
            </p:cNvSpPr>
            <p:nvPr/>
          </p:nvSpPr>
          <p:spPr bwMode="auto">
            <a:xfrm>
              <a:off x="7143751" y="3079750"/>
              <a:ext cx="4806950" cy="3063875"/>
            </a:xfrm>
            <a:custGeom>
              <a:avLst/>
              <a:gdLst>
                <a:gd name="T0" fmla="*/ 5269 w 12110"/>
                <a:gd name="T1" fmla="*/ 3413 h 7721"/>
                <a:gd name="T2" fmla="*/ 6070 w 12110"/>
                <a:gd name="T3" fmla="*/ 3846 h 7721"/>
                <a:gd name="T4" fmla="*/ 6868 w 12110"/>
                <a:gd name="T5" fmla="*/ 4285 h 7721"/>
                <a:gd name="T6" fmla="*/ 7653 w 12110"/>
                <a:gd name="T7" fmla="*/ 4732 h 7721"/>
                <a:gd name="T8" fmla="*/ 8420 w 12110"/>
                <a:gd name="T9" fmla="*/ 5186 h 7721"/>
                <a:gd name="T10" fmla="*/ 9160 w 12110"/>
                <a:gd name="T11" fmla="*/ 5647 h 7721"/>
                <a:gd name="T12" fmla="*/ 9865 w 12110"/>
                <a:gd name="T13" fmla="*/ 6114 h 7721"/>
                <a:gd name="T14" fmla="*/ 10529 w 12110"/>
                <a:gd name="T15" fmla="*/ 6588 h 7721"/>
                <a:gd name="T16" fmla="*/ 11144 w 12110"/>
                <a:gd name="T17" fmla="*/ 7068 h 7721"/>
                <a:gd name="T18" fmla="*/ 11702 w 12110"/>
                <a:gd name="T19" fmla="*/ 7556 h 7721"/>
                <a:gd name="T20" fmla="*/ 11915 w 12110"/>
                <a:gd name="T21" fmla="*/ 7454 h 7721"/>
                <a:gd name="T22" fmla="*/ 11971 w 12110"/>
                <a:gd name="T23" fmla="*/ 7052 h 7721"/>
                <a:gd name="T24" fmla="*/ 12018 w 12110"/>
                <a:gd name="T25" fmla="*/ 6646 h 7721"/>
                <a:gd name="T26" fmla="*/ 12058 w 12110"/>
                <a:gd name="T27" fmla="*/ 6237 h 7721"/>
                <a:gd name="T28" fmla="*/ 12091 w 12110"/>
                <a:gd name="T29" fmla="*/ 5828 h 7721"/>
                <a:gd name="T30" fmla="*/ 11946 w 12110"/>
                <a:gd name="T31" fmla="*/ 5432 h 7721"/>
                <a:gd name="T32" fmla="*/ 11427 w 12110"/>
                <a:gd name="T33" fmla="*/ 5063 h 7721"/>
                <a:gd name="T34" fmla="*/ 10877 w 12110"/>
                <a:gd name="T35" fmla="*/ 4694 h 7721"/>
                <a:gd name="T36" fmla="*/ 10301 w 12110"/>
                <a:gd name="T37" fmla="*/ 4327 h 7721"/>
                <a:gd name="T38" fmla="*/ 9704 w 12110"/>
                <a:gd name="T39" fmla="*/ 3965 h 7721"/>
                <a:gd name="T40" fmla="*/ 9090 w 12110"/>
                <a:gd name="T41" fmla="*/ 3605 h 7721"/>
                <a:gd name="T42" fmla="*/ 8466 w 12110"/>
                <a:gd name="T43" fmla="*/ 3250 h 7721"/>
                <a:gd name="T44" fmla="*/ 7836 w 12110"/>
                <a:gd name="T45" fmla="*/ 2900 h 7721"/>
                <a:gd name="T46" fmla="*/ 6996 w 12110"/>
                <a:gd name="T47" fmla="*/ 2445 h 7721"/>
                <a:gd name="T48" fmla="*/ 5759 w 12110"/>
                <a:gd name="T49" fmla="*/ 1784 h 7721"/>
                <a:gd name="T50" fmla="*/ 5060 w 12110"/>
                <a:gd name="T51" fmla="*/ 1412 h 7721"/>
                <a:gd name="T52" fmla="*/ 4403 w 12110"/>
                <a:gd name="T53" fmla="*/ 1060 h 7721"/>
                <a:gd name="T54" fmla="*/ 3789 w 12110"/>
                <a:gd name="T55" fmla="*/ 723 h 7721"/>
                <a:gd name="T56" fmla="*/ 3218 w 12110"/>
                <a:gd name="T57" fmla="*/ 404 h 7721"/>
                <a:gd name="T58" fmla="*/ 2690 w 12110"/>
                <a:gd name="T59" fmla="*/ 100 h 7721"/>
                <a:gd name="T60" fmla="*/ 2366 w 12110"/>
                <a:gd name="T61" fmla="*/ 59 h 7721"/>
                <a:gd name="T62" fmla="*/ 2129 w 12110"/>
                <a:gd name="T63" fmla="*/ 137 h 7721"/>
                <a:gd name="T64" fmla="*/ 1891 w 12110"/>
                <a:gd name="T65" fmla="*/ 207 h 7721"/>
                <a:gd name="T66" fmla="*/ 1651 w 12110"/>
                <a:gd name="T67" fmla="*/ 266 h 7721"/>
                <a:gd name="T68" fmla="*/ 1410 w 12110"/>
                <a:gd name="T69" fmla="*/ 316 h 7721"/>
                <a:gd name="T70" fmla="*/ 1171 w 12110"/>
                <a:gd name="T71" fmla="*/ 358 h 7721"/>
                <a:gd name="T72" fmla="*/ 932 w 12110"/>
                <a:gd name="T73" fmla="*/ 390 h 7721"/>
                <a:gd name="T74" fmla="*/ 695 w 12110"/>
                <a:gd name="T75" fmla="*/ 413 h 7721"/>
                <a:gd name="T76" fmla="*/ 460 w 12110"/>
                <a:gd name="T77" fmla="*/ 430 h 7721"/>
                <a:gd name="T78" fmla="*/ 228 w 12110"/>
                <a:gd name="T79" fmla="*/ 438 h 7721"/>
                <a:gd name="T80" fmla="*/ 0 w 12110"/>
                <a:gd name="T81" fmla="*/ 438 h 7721"/>
                <a:gd name="T82" fmla="*/ 132 w 12110"/>
                <a:gd name="T83" fmla="*/ 529 h 7721"/>
                <a:gd name="T84" fmla="*/ 273 w 12110"/>
                <a:gd name="T85" fmla="*/ 625 h 7721"/>
                <a:gd name="T86" fmla="*/ 468 w 12110"/>
                <a:gd name="T87" fmla="*/ 753 h 7721"/>
                <a:gd name="T88" fmla="*/ 765 w 12110"/>
                <a:gd name="T89" fmla="*/ 939 h 7721"/>
                <a:gd name="T90" fmla="*/ 1079 w 12110"/>
                <a:gd name="T91" fmla="*/ 1128 h 7721"/>
                <a:gd name="T92" fmla="*/ 1639 w 12110"/>
                <a:gd name="T93" fmla="*/ 1454 h 7721"/>
                <a:gd name="T94" fmla="*/ 2363 w 12110"/>
                <a:gd name="T95" fmla="*/ 1857 h 7721"/>
                <a:gd name="T96" fmla="*/ 3132 w 12110"/>
                <a:gd name="T97" fmla="*/ 2274 h 7721"/>
                <a:gd name="T98" fmla="*/ 3934 w 12110"/>
                <a:gd name="T99" fmla="*/ 2703 h 7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10" h="7721">
                  <a:moveTo>
                    <a:pt x="4206" y="2847"/>
                  </a:moveTo>
                  <a:lnTo>
                    <a:pt x="4736" y="3129"/>
                  </a:lnTo>
                  <a:lnTo>
                    <a:pt x="5269" y="3413"/>
                  </a:lnTo>
                  <a:lnTo>
                    <a:pt x="5536" y="3556"/>
                  </a:lnTo>
                  <a:lnTo>
                    <a:pt x="5804" y="3701"/>
                  </a:lnTo>
                  <a:lnTo>
                    <a:pt x="6070" y="3846"/>
                  </a:lnTo>
                  <a:lnTo>
                    <a:pt x="6337" y="3992"/>
                  </a:lnTo>
                  <a:lnTo>
                    <a:pt x="6603" y="4139"/>
                  </a:lnTo>
                  <a:lnTo>
                    <a:pt x="6868" y="4285"/>
                  </a:lnTo>
                  <a:lnTo>
                    <a:pt x="7132" y="4433"/>
                  </a:lnTo>
                  <a:lnTo>
                    <a:pt x="7394" y="4582"/>
                  </a:lnTo>
                  <a:lnTo>
                    <a:pt x="7653" y="4732"/>
                  </a:lnTo>
                  <a:lnTo>
                    <a:pt x="7911" y="4882"/>
                  </a:lnTo>
                  <a:lnTo>
                    <a:pt x="8167" y="5033"/>
                  </a:lnTo>
                  <a:lnTo>
                    <a:pt x="8420" y="5186"/>
                  </a:lnTo>
                  <a:lnTo>
                    <a:pt x="8670" y="5339"/>
                  </a:lnTo>
                  <a:lnTo>
                    <a:pt x="8917" y="5492"/>
                  </a:lnTo>
                  <a:lnTo>
                    <a:pt x="9160" y="5647"/>
                  </a:lnTo>
                  <a:lnTo>
                    <a:pt x="9400" y="5802"/>
                  </a:lnTo>
                  <a:lnTo>
                    <a:pt x="9634" y="5957"/>
                  </a:lnTo>
                  <a:lnTo>
                    <a:pt x="9865" y="6114"/>
                  </a:lnTo>
                  <a:lnTo>
                    <a:pt x="10091" y="6270"/>
                  </a:lnTo>
                  <a:lnTo>
                    <a:pt x="10313" y="6429"/>
                  </a:lnTo>
                  <a:lnTo>
                    <a:pt x="10529" y="6588"/>
                  </a:lnTo>
                  <a:lnTo>
                    <a:pt x="10740" y="6748"/>
                  </a:lnTo>
                  <a:lnTo>
                    <a:pt x="10945" y="6907"/>
                  </a:lnTo>
                  <a:lnTo>
                    <a:pt x="11144" y="7068"/>
                  </a:lnTo>
                  <a:lnTo>
                    <a:pt x="11337" y="7230"/>
                  </a:lnTo>
                  <a:lnTo>
                    <a:pt x="11523" y="7393"/>
                  </a:lnTo>
                  <a:lnTo>
                    <a:pt x="11702" y="7556"/>
                  </a:lnTo>
                  <a:lnTo>
                    <a:pt x="11873" y="7721"/>
                  </a:lnTo>
                  <a:lnTo>
                    <a:pt x="11895" y="7588"/>
                  </a:lnTo>
                  <a:lnTo>
                    <a:pt x="11915" y="7454"/>
                  </a:lnTo>
                  <a:lnTo>
                    <a:pt x="11935" y="7320"/>
                  </a:lnTo>
                  <a:lnTo>
                    <a:pt x="11953" y="7187"/>
                  </a:lnTo>
                  <a:lnTo>
                    <a:pt x="11971" y="7052"/>
                  </a:lnTo>
                  <a:lnTo>
                    <a:pt x="11987" y="6917"/>
                  </a:lnTo>
                  <a:lnTo>
                    <a:pt x="12004" y="6781"/>
                  </a:lnTo>
                  <a:lnTo>
                    <a:pt x="12018" y="6646"/>
                  </a:lnTo>
                  <a:lnTo>
                    <a:pt x="12032" y="6510"/>
                  </a:lnTo>
                  <a:lnTo>
                    <a:pt x="12046" y="6373"/>
                  </a:lnTo>
                  <a:lnTo>
                    <a:pt x="12058" y="6237"/>
                  </a:lnTo>
                  <a:lnTo>
                    <a:pt x="12070" y="6100"/>
                  </a:lnTo>
                  <a:lnTo>
                    <a:pt x="12081" y="5964"/>
                  </a:lnTo>
                  <a:lnTo>
                    <a:pt x="12091" y="5828"/>
                  </a:lnTo>
                  <a:lnTo>
                    <a:pt x="12101" y="5693"/>
                  </a:lnTo>
                  <a:lnTo>
                    <a:pt x="12110" y="5557"/>
                  </a:lnTo>
                  <a:lnTo>
                    <a:pt x="11946" y="5432"/>
                  </a:lnTo>
                  <a:lnTo>
                    <a:pt x="11776" y="5309"/>
                  </a:lnTo>
                  <a:lnTo>
                    <a:pt x="11603" y="5186"/>
                  </a:lnTo>
                  <a:lnTo>
                    <a:pt x="11427" y="5063"/>
                  </a:lnTo>
                  <a:lnTo>
                    <a:pt x="11247" y="4939"/>
                  </a:lnTo>
                  <a:lnTo>
                    <a:pt x="11064" y="4817"/>
                  </a:lnTo>
                  <a:lnTo>
                    <a:pt x="10877" y="4694"/>
                  </a:lnTo>
                  <a:lnTo>
                    <a:pt x="10689" y="4572"/>
                  </a:lnTo>
                  <a:lnTo>
                    <a:pt x="10495" y="4449"/>
                  </a:lnTo>
                  <a:lnTo>
                    <a:pt x="10301" y="4327"/>
                  </a:lnTo>
                  <a:lnTo>
                    <a:pt x="10104" y="4206"/>
                  </a:lnTo>
                  <a:lnTo>
                    <a:pt x="9905" y="4084"/>
                  </a:lnTo>
                  <a:lnTo>
                    <a:pt x="9704" y="3965"/>
                  </a:lnTo>
                  <a:lnTo>
                    <a:pt x="9501" y="3844"/>
                  </a:lnTo>
                  <a:lnTo>
                    <a:pt x="9296" y="3724"/>
                  </a:lnTo>
                  <a:lnTo>
                    <a:pt x="9090" y="3605"/>
                  </a:lnTo>
                  <a:lnTo>
                    <a:pt x="8883" y="3485"/>
                  </a:lnTo>
                  <a:lnTo>
                    <a:pt x="8676" y="3368"/>
                  </a:lnTo>
                  <a:lnTo>
                    <a:pt x="8466" y="3250"/>
                  </a:lnTo>
                  <a:lnTo>
                    <a:pt x="8256" y="3132"/>
                  </a:lnTo>
                  <a:lnTo>
                    <a:pt x="8046" y="3016"/>
                  </a:lnTo>
                  <a:lnTo>
                    <a:pt x="7836" y="2900"/>
                  </a:lnTo>
                  <a:lnTo>
                    <a:pt x="7626" y="2785"/>
                  </a:lnTo>
                  <a:lnTo>
                    <a:pt x="7415" y="2671"/>
                  </a:lnTo>
                  <a:lnTo>
                    <a:pt x="6996" y="2445"/>
                  </a:lnTo>
                  <a:lnTo>
                    <a:pt x="6578" y="2221"/>
                  </a:lnTo>
                  <a:lnTo>
                    <a:pt x="6165" y="2001"/>
                  </a:lnTo>
                  <a:lnTo>
                    <a:pt x="5759" y="1784"/>
                  </a:lnTo>
                  <a:lnTo>
                    <a:pt x="5520" y="1657"/>
                  </a:lnTo>
                  <a:lnTo>
                    <a:pt x="5288" y="1534"/>
                  </a:lnTo>
                  <a:lnTo>
                    <a:pt x="5060" y="1412"/>
                  </a:lnTo>
                  <a:lnTo>
                    <a:pt x="4837" y="1293"/>
                  </a:lnTo>
                  <a:lnTo>
                    <a:pt x="4618" y="1174"/>
                  </a:lnTo>
                  <a:lnTo>
                    <a:pt x="4403" y="1060"/>
                  </a:lnTo>
                  <a:lnTo>
                    <a:pt x="4195" y="946"/>
                  </a:lnTo>
                  <a:lnTo>
                    <a:pt x="3990" y="833"/>
                  </a:lnTo>
                  <a:lnTo>
                    <a:pt x="3789" y="723"/>
                  </a:lnTo>
                  <a:lnTo>
                    <a:pt x="3594" y="616"/>
                  </a:lnTo>
                  <a:lnTo>
                    <a:pt x="3403" y="509"/>
                  </a:lnTo>
                  <a:lnTo>
                    <a:pt x="3218" y="404"/>
                  </a:lnTo>
                  <a:lnTo>
                    <a:pt x="3037" y="301"/>
                  </a:lnTo>
                  <a:lnTo>
                    <a:pt x="2861" y="199"/>
                  </a:lnTo>
                  <a:lnTo>
                    <a:pt x="2690" y="100"/>
                  </a:lnTo>
                  <a:lnTo>
                    <a:pt x="2523" y="0"/>
                  </a:lnTo>
                  <a:lnTo>
                    <a:pt x="2445" y="30"/>
                  </a:lnTo>
                  <a:lnTo>
                    <a:pt x="2366" y="59"/>
                  </a:lnTo>
                  <a:lnTo>
                    <a:pt x="2288" y="87"/>
                  </a:lnTo>
                  <a:lnTo>
                    <a:pt x="2209" y="113"/>
                  </a:lnTo>
                  <a:lnTo>
                    <a:pt x="2129" y="137"/>
                  </a:lnTo>
                  <a:lnTo>
                    <a:pt x="2050" y="162"/>
                  </a:lnTo>
                  <a:lnTo>
                    <a:pt x="1971" y="185"/>
                  </a:lnTo>
                  <a:lnTo>
                    <a:pt x="1891" y="207"/>
                  </a:lnTo>
                  <a:lnTo>
                    <a:pt x="1811" y="227"/>
                  </a:lnTo>
                  <a:lnTo>
                    <a:pt x="1731" y="248"/>
                  </a:lnTo>
                  <a:lnTo>
                    <a:pt x="1651" y="266"/>
                  </a:lnTo>
                  <a:lnTo>
                    <a:pt x="1571" y="284"/>
                  </a:lnTo>
                  <a:lnTo>
                    <a:pt x="1491" y="301"/>
                  </a:lnTo>
                  <a:lnTo>
                    <a:pt x="1410" y="316"/>
                  </a:lnTo>
                  <a:lnTo>
                    <a:pt x="1331" y="332"/>
                  </a:lnTo>
                  <a:lnTo>
                    <a:pt x="1250" y="345"/>
                  </a:lnTo>
                  <a:lnTo>
                    <a:pt x="1171" y="358"/>
                  </a:lnTo>
                  <a:lnTo>
                    <a:pt x="1090" y="369"/>
                  </a:lnTo>
                  <a:lnTo>
                    <a:pt x="1011" y="380"/>
                  </a:lnTo>
                  <a:lnTo>
                    <a:pt x="932" y="390"/>
                  </a:lnTo>
                  <a:lnTo>
                    <a:pt x="852" y="399"/>
                  </a:lnTo>
                  <a:lnTo>
                    <a:pt x="773" y="406"/>
                  </a:lnTo>
                  <a:lnTo>
                    <a:pt x="695" y="413"/>
                  </a:lnTo>
                  <a:lnTo>
                    <a:pt x="616" y="419"/>
                  </a:lnTo>
                  <a:lnTo>
                    <a:pt x="537" y="425"/>
                  </a:lnTo>
                  <a:lnTo>
                    <a:pt x="460" y="430"/>
                  </a:lnTo>
                  <a:lnTo>
                    <a:pt x="382" y="433"/>
                  </a:lnTo>
                  <a:lnTo>
                    <a:pt x="305" y="436"/>
                  </a:lnTo>
                  <a:lnTo>
                    <a:pt x="228" y="438"/>
                  </a:lnTo>
                  <a:lnTo>
                    <a:pt x="152" y="439"/>
                  </a:lnTo>
                  <a:lnTo>
                    <a:pt x="76" y="439"/>
                  </a:lnTo>
                  <a:lnTo>
                    <a:pt x="0" y="438"/>
                  </a:lnTo>
                  <a:lnTo>
                    <a:pt x="43" y="469"/>
                  </a:lnTo>
                  <a:lnTo>
                    <a:pt x="87" y="498"/>
                  </a:lnTo>
                  <a:lnTo>
                    <a:pt x="132" y="529"/>
                  </a:lnTo>
                  <a:lnTo>
                    <a:pt x="178" y="561"/>
                  </a:lnTo>
                  <a:lnTo>
                    <a:pt x="224" y="593"/>
                  </a:lnTo>
                  <a:lnTo>
                    <a:pt x="273" y="625"/>
                  </a:lnTo>
                  <a:lnTo>
                    <a:pt x="323" y="658"/>
                  </a:lnTo>
                  <a:lnTo>
                    <a:pt x="374" y="691"/>
                  </a:lnTo>
                  <a:lnTo>
                    <a:pt x="468" y="753"/>
                  </a:lnTo>
                  <a:lnTo>
                    <a:pt x="564" y="815"/>
                  </a:lnTo>
                  <a:lnTo>
                    <a:pt x="664" y="876"/>
                  </a:lnTo>
                  <a:lnTo>
                    <a:pt x="765" y="939"/>
                  </a:lnTo>
                  <a:lnTo>
                    <a:pt x="866" y="1002"/>
                  </a:lnTo>
                  <a:lnTo>
                    <a:pt x="972" y="1064"/>
                  </a:lnTo>
                  <a:lnTo>
                    <a:pt x="1079" y="1128"/>
                  </a:lnTo>
                  <a:lnTo>
                    <a:pt x="1186" y="1192"/>
                  </a:lnTo>
                  <a:lnTo>
                    <a:pt x="1409" y="1322"/>
                  </a:lnTo>
                  <a:lnTo>
                    <a:pt x="1639" y="1454"/>
                  </a:lnTo>
                  <a:lnTo>
                    <a:pt x="1874" y="1586"/>
                  </a:lnTo>
                  <a:lnTo>
                    <a:pt x="2115" y="1721"/>
                  </a:lnTo>
                  <a:lnTo>
                    <a:pt x="2363" y="1857"/>
                  </a:lnTo>
                  <a:lnTo>
                    <a:pt x="2614" y="1995"/>
                  </a:lnTo>
                  <a:lnTo>
                    <a:pt x="2871" y="2133"/>
                  </a:lnTo>
                  <a:lnTo>
                    <a:pt x="3132" y="2274"/>
                  </a:lnTo>
                  <a:lnTo>
                    <a:pt x="3396" y="2415"/>
                  </a:lnTo>
                  <a:lnTo>
                    <a:pt x="3664" y="2558"/>
                  </a:lnTo>
                  <a:lnTo>
                    <a:pt x="3934" y="2703"/>
                  </a:lnTo>
                  <a:lnTo>
                    <a:pt x="4206" y="28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a:off x="6411913" y="6016625"/>
              <a:ext cx="3889375" cy="3194050"/>
            </a:xfrm>
            <a:custGeom>
              <a:avLst/>
              <a:gdLst>
                <a:gd name="T0" fmla="*/ 1205 w 9804"/>
                <a:gd name="T1" fmla="*/ 645 h 8047"/>
                <a:gd name="T2" fmla="*/ 1037 w 9804"/>
                <a:gd name="T3" fmla="*/ 555 h 8047"/>
                <a:gd name="T4" fmla="*/ 871 w 9804"/>
                <a:gd name="T5" fmla="*/ 468 h 8047"/>
                <a:gd name="T6" fmla="*/ 708 w 9804"/>
                <a:gd name="T7" fmla="*/ 380 h 8047"/>
                <a:gd name="T8" fmla="*/ 547 w 9804"/>
                <a:gd name="T9" fmla="*/ 294 h 8047"/>
                <a:gd name="T10" fmla="*/ 388 w 9804"/>
                <a:gd name="T11" fmla="*/ 208 h 8047"/>
                <a:gd name="T12" fmla="*/ 230 w 9804"/>
                <a:gd name="T13" fmla="*/ 124 h 8047"/>
                <a:gd name="T14" fmla="*/ 76 w 9804"/>
                <a:gd name="T15" fmla="*/ 41 h 8047"/>
                <a:gd name="T16" fmla="*/ 22 w 9804"/>
                <a:gd name="T17" fmla="*/ 142 h 8047"/>
                <a:gd name="T18" fmla="*/ 68 w 9804"/>
                <a:gd name="T19" fmla="*/ 424 h 8047"/>
                <a:gd name="T20" fmla="*/ 118 w 9804"/>
                <a:gd name="T21" fmla="*/ 702 h 8047"/>
                <a:gd name="T22" fmla="*/ 172 w 9804"/>
                <a:gd name="T23" fmla="*/ 977 h 8047"/>
                <a:gd name="T24" fmla="*/ 231 w 9804"/>
                <a:gd name="T25" fmla="*/ 1246 h 8047"/>
                <a:gd name="T26" fmla="*/ 297 w 9804"/>
                <a:gd name="T27" fmla="*/ 1512 h 8047"/>
                <a:gd name="T28" fmla="*/ 367 w 9804"/>
                <a:gd name="T29" fmla="*/ 1771 h 8047"/>
                <a:gd name="T30" fmla="*/ 441 w 9804"/>
                <a:gd name="T31" fmla="*/ 2024 h 8047"/>
                <a:gd name="T32" fmla="*/ 794 w 9804"/>
                <a:gd name="T33" fmla="*/ 2315 h 8047"/>
                <a:gd name="T34" fmla="*/ 1425 w 9804"/>
                <a:gd name="T35" fmla="*/ 2654 h 8047"/>
                <a:gd name="T36" fmla="*/ 2053 w 9804"/>
                <a:gd name="T37" fmla="*/ 2998 h 8047"/>
                <a:gd name="T38" fmla="*/ 2675 w 9804"/>
                <a:gd name="T39" fmla="*/ 3345 h 8047"/>
                <a:gd name="T40" fmla="*/ 3288 w 9804"/>
                <a:gd name="T41" fmla="*/ 3698 h 8047"/>
                <a:gd name="T42" fmla="*/ 3890 w 9804"/>
                <a:gd name="T43" fmla="*/ 4054 h 8047"/>
                <a:gd name="T44" fmla="*/ 4475 w 9804"/>
                <a:gd name="T45" fmla="*/ 4414 h 8047"/>
                <a:gd name="T46" fmla="*/ 5041 w 9804"/>
                <a:gd name="T47" fmla="*/ 4780 h 8047"/>
                <a:gd name="T48" fmla="*/ 5583 w 9804"/>
                <a:gd name="T49" fmla="*/ 5148 h 8047"/>
                <a:gd name="T50" fmla="*/ 6099 w 9804"/>
                <a:gd name="T51" fmla="*/ 5521 h 8047"/>
                <a:gd name="T52" fmla="*/ 6582 w 9804"/>
                <a:gd name="T53" fmla="*/ 5899 h 8047"/>
                <a:gd name="T54" fmla="*/ 7032 w 9804"/>
                <a:gd name="T55" fmla="*/ 6280 h 8047"/>
                <a:gd name="T56" fmla="*/ 7445 w 9804"/>
                <a:gd name="T57" fmla="*/ 6666 h 8047"/>
                <a:gd name="T58" fmla="*/ 7815 w 9804"/>
                <a:gd name="T59" fmla="*/ 7055 h 8047"/>
                <a:gd name="T60" fmla="*/ 8141 w 9804"/>
                <a:gd name="T61" fmla="*/ 7449 h 8047"/>
                <a:gd name="T62" fmla="*/ 8417 w 9804"/>
                <a:gd name="T63" fmla="*/ 7847 h 8047"/>
                <a:gd name="T64" fmla="*/ 8610 w 9804"/>
                <a:gd name="T65" fmla="*/ 7987 h 8047"/>
                <a:gd name="T66" fmla="*/ 8761 w 9804"/>
                <a:gd name="T67" fmla="*/ 7862 h 8047"/>
                <a:gd name="T68" fmla="*/ 8914 w 9804"/>
                <a:gd name="T69" fmla="*/ 7732 h 8047"/>
                <a:gd name="T70" fmla="*/ 9070 w 9804"/>
                <a:gd name="T71" fmla="*/ 7598 h 8047"/>
                <a:gd name="T72" fmla="*/ 9230 w 9804"/>
                <a:gd name="T73" fmla="*/ 7460 h 8047"/>
                <a:gd name="T74" fmla="*/ 9391 w 9804"/>
                <a:gd name="T75" fmla="*/ 7317 h 8047"/>
                <a:gd name="T76" fmla="*/ 9555 w 9804"/>
                <a:gd name="T77" fmla="*/ 7170 h 8047"/>
                <a:gd name="T78" fmla="*/ 9721 w 9804"/>
                <a:gd name="T79" fmla="*/ 7018 h 8047"/>
                <a:gd name="T80" fmla="*/ 9731 w 9804"/>
                <a:gd name="T81" fmla="*/ 6746 h 8047"/>
                <a:gd name="T82" fmla="*/ 9524 w 9804"/>
                <a:gd name="T83" fmla="*/ 6351 h 8047"/>
                <a:gd name="T84" fmla="*/ 9242 w 9804"/>
                <a:gd name="T85" fmla="*/ 5953 h 8047"/>
                <a:gd name="T86" fmla="*/ 8889 w 9804"/>
                <a:gd name="T87" fmla="*/ 5552 h 8047"/>
                <a:gd name="T88" fmla="*/ 8473 w 9804"/>
                <a:gd name="T89" fmla="*/ 5148 h 8047"/>
                <a:gd name="T90" fmla="*/ 8002 w 9804"/>
                <a:gd name="T91" fmla="*/ 4744 h 8047"/>
                <a:gd name="T92" fmla="*/ 7480 w 9804"/>
                <a:gd name="T93" fmla="*/ 4341 h 8047"/>
                <a:gd name="T94" fmla="*/ 6914 w 9804"/>
                <a:gd name="T95" fmla="*/ 3937 h 8047"/>
                <a:gd name="T96" fmla="*/ 6312 w 9804"/>
                <a:gd name="T97" fmla="*/ 3537 h 8047"/>
                <a:gd name="T98" fmla="*/ 5680 w 9804"/>
                <a:gd name="T99" fmla="*/ 3138 h 8047"/>
                <a:gd name="T100" fmla="*/ 5024 w 9804"/>
                <a:gd name="T101" fmla="*/ 2744 h 8047"/>
                <a:gd name="T102" fmla="*/ 4352 w 9804"/>
                <a:gd name="T103" fmla="*/ 2356 h 8047"/>
                <a:gd name="T104" fmla="*/ 3669 w 9804"/>
                <a:gd name="T105" fmla="*/ 1972 h 8047"/>
                <a:gd name="T106" fmla="*/ 2981 w 9804"/>
                <a:gd name="T107" fmla="*/ 1596 h 8047"/>
                <a:gd name="T108" fmla="*/ 1959 w 9804"/>
                <a:gd name="T109" fmla="*/ 1045 h 8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04" h="8047">
                  <a:moveTo>
                    <a:pt x="1291" y="690"/>
                  </a:moveTo>
                  <a:lnTo>
                    <a:pt x="1205" y="645"/>
                  </a:lnTo>
                  <a:lnTo>
                    <a:pt x="1121" y="600"/>
                  </a:lnTo>
                  <a:lnTo>
                    <a:pt x="1037" y="555"/>
                  </a:lnTo>
                  <a:lnTo>
                    <a:pt x="954" y="511"/>
                  </a:lnTo>
                  <a:lnTo>
                    <a:pt x="871" y="468"/>
                  </a:lnTo>
                  <a:lnTo>
                    <a:pt x="790" y="424"/>
                  </a:lnTo>
                  <a:lnTo>
                    <a:pt x="708" y="380"/>
                  </a:lnTo>
                  <a:lnTo>
                    <a:pt x="627" y="336"/>
                  </a:lnTo>
                  <a:lnTo>
                    <a:pt x="547" y="294"/>
                  </a:lnTo>
                  <a:lnTo>
                    <a:pt x="467" y="251"/>
                  </a:lnTo>
                  <a:lnTo>
                    <a:pt x="388" y="208"/>
                  </a:lnTo>
                  <a:lnTo>
                    <a:pt x="308" y="167"/>
                  </a:lnTo>
                  <a:lnTo>
                    <a:pt x="230" y="124"/>
                  </a:lnTo>
                  <a:lnTo>
                    <a:pt x="153" y="83"/>
                  </a:lnTo>
                  <a:lnTo>
                    <a:pt x="76" y="41"/>
                  </a:lnTo>
                  <a:lnTo>
                    <a:pt x="0" y="0"/>
                  </a:lnTo>
                  <a:lnTo>
                    <a:pt x="22" y="142"/>
                  </a:lnTo>
                  <a:lnTo>
                    <a:pt x="44" y="283"/>
                  </a:lnTo>
                  <a:lnTo>
                    <a:pt x="68" y="424"/>
                  </a:lnTo>
                  <a:lnTo>
                    <a:pt x="92" y="563"/>
                  </a:lnTo>
                  <a:lnTo>
                    <a:pt x="118" y="702"/>
                  </a:lnTo>
                  <a:lnTo>
                    <a:pt x="145" y="840"/>
                  </a:lnTo>
                  <a:lnTo>
                    <a:pt x="172" y="977"/>
                  </a:lnTo>
                  <a:lnTo>
                    <a:pt x="202" y="1113"/>
                  </a:lnTo>
                  <a:lnTo>
                    <a:pt x="231" y="1246"/>
                  </a:lnTo>
                  <a:lnTo>
                    <a:pt x="263" y="1380"/>
                  </a:lnTo>
                  <a:lnTo>
                    <a:pt x="297" y="1512"/>
                  </a:lnTo>
                  <a:lnTo>
                    <a:pt x="331" y="1642"/>
                  </a:lnTo>
                  <a:lnTo>
                    <a:pt x="367" y="1771"/>
                  </a:lnTo>
                  <a:lnTo>
                    <a:pt x="403" y="1897"/>
                  </a:lnTo>
                  <a:lnTo>
                    <a:pt x="441" y="2024"/>
                  </a:lnTo>
                  <a:lnTo>
                    <a:pt x="480" y="2147"/>
                  </a:lnTo>
                  <a:lnTo>
                    <a:pt x="794" y="2315"/>
                  </a:lnTo>
                  <a:lnTo>
                    <a:pt x="1109" y="2485"/>
                  </a:lnTo>
                  <a:lnTo>
                    <a:pt x="1425" y="2654"/>
                  </a:lnTo>
                  <a:lnTo>
                    <a:pt x="1739" y="2826"/>
                  </a:lnTo>
                  <a:lnTo>
                    <a:pt x="2053" y="2998"/>
                  </a:lnTo>
                  <a:lnTo>
                    <a:pt x="2364" y="3171"/>
                  </a:lnTo>
                  <a:lnTo>
                    <a:pt x="2675" y="3345"/>
                  </a:lnTo>
                  <a:lnTo>
                    <a:pt x="2983" y="3522"/>
                  </a:lnTo>
                  <a:lnTo>
                    <a:pt x="3288" y="3698"/>
                  </a:lnTo>
                  <a:lnTo>
                    <a:pt x="3592" y="3876"/>
                  </a:lnTo>
                  <a:lnTo>
                    <a:pt x="3890" y="4054"/>
                  </a:lnTo>
                  <a:lnTo>
                    <a:pt x="4185" y="4234"/>
                  </a:lnTo>
                  <a:lnTo>
                    <a:pt x="4475" y="4414"/>
                  </a:lnTo>
                  <a:lnTo>
                    <a:pt x="4761" y="4596"/>
                  </a:lnTo>
                  <a:lnTo>
                    <a:pt x="5041" y="4780"/>
                  </a:lnTo>
                  <a:lnTo>
                    <a:pt x="5316" y="4963"/>
                  </a:lnTo>
                  <a:lnTo>
                    <a:pt x="5583" y="5148"/>
                  </a:lnTo>
                  <a:lnTo>
                    <a:pt x="5844" y="5334"/>
                  </a:lnTo>
                  <a:lnTo>
                    <a:pt x="6099" y="5521"/>
                  </a:lnTo>
                  <a:lnTo>
                    <a:pt x="6344" y="5709"/>
                  </a:lnTo>
                  <a:lnTo>
                    <a:pt x="6582" y="5899"/>
                  </a:lnTo>
                  <a:lnTo>
                    <a:pt x="6812" y="6089"/>
                  </a:lnTo>
                  <a:lnTo>
                    <a:pt x="7032" y="6280"/>
                  </a:lnTo>
                  <a:lnTo>
                    <a:pt x="7244" y="6473"/>
                  </a:lnTo>
                  <a:lnTo>
                    <a:pt x="7445" y="6666"/>
                  </a:lnTo>
                  <a:lnTo>
                    <a:pt x="7635" y="6860"/>
                  </a:lnTo>
                  <a:lnTo>
                    <a:pt x="7815" y="7055"/>
                  </a:lnTo>
                  <a:lnTo>
                    <a:pt x="7984" y="7252"/>
                  </a:lnTo>
                  <a:lnTo>
                    <a:pt x="8141" y="7449"/>
                  </a:lnTo>
                  <a:lnTo>
                    <a:pt x="8286" y="7647"/>
                  </a:lnTo>
                  <a:lnTo>
                    <a:pt x="8417" y="7847"/>
                  </a:lnTo>
                  <a:lnTo>
                    <a:pt x="8536" y="8047"/>
                  </a:lnTo>
                  <a:lnTo>
                    <a:pt x="8610" y="7987"/>
                  </a:lnTo>
                  <a:lnTo>
                    <a:pt x="8685" y="7925"/>
                  </a:lnTo>
                  <a:lnTo>
                    <a:pt x="8761" y="7862"/>
                  </a:lnTo>
                  <a:lnTo>
                    <a:pt x="8837" y="7797"/>
                  </a:lnTo>
                  <a:lnTo>
                    <a:pt x="8914" y="7732"/>
                  </a:lnTo>
                  <a:lnTo>
                    <a:pt x="8992" y="7666"/>
                  </a:lnTo>
                  <a:lnTo>
                    <a:pt x="9070" y="7598"/>
                  </a:lnTo>
                  <a:lnTo>
                    <a:pt x="9150" y="7530"/>
                  </a:lnTo>
                  <a:lnTo>
                    <a:pt x="9230" y="7460"/>
                  </a:lnTo>
                  <a:lnTo>
                    <a:pt x="9311" y="7389"/>
                  </a:lnTo>
                  <a:lnTo>
                    <a:pt x="9391" y="7317"/>
                  </a:lnTo>
                  <a:lnTo>
                    <a:pt x="9473" y="7243"/>
                  </a:lnTo>
                  <a:lnTo>
                    <a:pt x="9555" y="7170"/>
                  </a:lnTo>
                  <a:lnTo>
                    <a:pt x="9638" y="7094"/>
                  </a:lnTo>
                  <a:lnTo>
                    <a:pt x="9721" y="7018"/>
                  </a:lnTo>
                  <a:lnTo>
                    <a:pt x="9804" y="6941"/>
                  </a:lnTo>
                  <a:lnTo>
                    <a:pt x="9731" y="6746"/>
                  </a:lnTo>
                  <a:lnTo>
                    <a:pt x="9638" y="6548"/>
                  </a:lnTo>
                  <a:lnTo>
                    <a:pt x="9524" y="6351"/>
                  </a:lnTo>
                  <a:lnTo>
                    <a:pt x="9392" y="6152"/>
                  </a:lnTo>
                  <a:lnTo>
                    <a:pt x="9242" y="5953"/>
                  </a:lnTo>
                  <a:lnTo>
                    <a:pt x="9074" y="5753"/>
                  </a:lnTo>
                  <a:lnTo>
                    <a:pt x="8889" y="5552"/>
                  </a:lnTo>
                  <a:lnTo>
                    <a:pt x="8689" y="5350"/>
                  </a:lnTo>
                  <a:lnTo>
                    <a:pt x="8473" y="5148"/>
                  </a:lnTo>
                  <a:lnTo>
                    <a:pt x="8244" y="4947"/>
                  </a:lnTo>
                  <a:lnTo>
                    <a:pt x="8002" y="4744"/>
                  </a:lnTo>
                  <a:lnTo>
                    <a:pt x="7747" y="4542"/>
                  </a:lnTo>
                  <a:lnTo>
                    <a:pt x="7480" y="4341"/>
                  </a:lnTo>
                  <a:lnTo>
                    <a:pt x="7202" y="4138"/>
                  </a:lnTo>
                  <a:lnTo>
                    <a:pt x="6914" y="3937"/>
                  </a:lnTo>
                  <a:lnTo>
                    <a:pt x="6618" y="3737"/>
                  </a:lnTo>
                  <a:lnTo>
                    <a:pt x="6312" y="3537"/>
                  </a:lnTo>
                  <a:lnTo>
                    <a:pt x="5999" y="3337"/>
                  </a:lnTo>
                  <a:lnTo>
                    <a:pt x="5680" y="3138"/>
                  </a:lnTo>
                  <a:lnTo>
                    <a:pt x="5355" y="2940"/>
                  </a:lnTo>
                  <a:lnTo>
                    <a:pt x="5024" y="2744"/>
                  </a:lnTo>
                  <a:lnTo>
                    <a:pt x="4690" y="2549"/>
                  </a:lnTo>
                  <a:lnTo>
                    <a:pt x="4352" y="2356"/>
                  </a:lnTo>
                  <a:lnTo>
                    <a:pt x="4011" y="2163"/>
                  </a:lnTo>
                  <a:lnTo>
                    <a:pt x="3669" y="1972"/>
                  </a:lnTo>
                  <a:lnTo>
                    <a:pt x="3325" y="1783"/>
                  </a:lnTo>
                  <a:lnTo>
                    <a:pt x="2981" y="1596"/>
                  </a:lnTo>
                  <a:lnTo>
                    <a:pt x="2639" y="1410"/>
                  </a:lnTo>
                  <a:lnTo>
                    <a:pt x="1959" y="1045"/>
                  </a:lnTo>
                  <a:lnTo>
                    <a:pt x="1291" y="69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6316663" y="3162300"/>
              <a:ext cx="5419725" cy="4292600"/>
            </a:xfrm>
            <a:custGeom>
              <a:avLst/>
              <a:gdLst>
                <a:gd name="T0" fmla="*/ 4659 w 13658"/>
                <a:gd name="T1" fmla="*/ 3103 h 10814"/>
                <a:gd name="T2" fmla="*/ 3918 w 13658"/>
                <a:gd name="T3" fmla="*/ 2701 h 10814"/>
                <a:gd name="T4" fmla="*/ 3236 w 13658"/>
                <a:gd name="T5" fmla="*/ 2321 h 10814"/>
                <a:gd name="T6" fmla="*/ 2615 w 13658"/>
                <a:gd name="T7" fmla="*/ 1962 h 10814"/>
                <a:gd name="T8" fmla="*/ 2054 w 13658"/>
                <a:gd name="T9" fmla="*/ 1620 h 10814"/>
                <a:gd name="T10" fmla="*/ 1555 w 13658"/>
                <a:gd name="T11" fmla="*/ 1294 h 10814"/>
                <a:gd name="T12" fmla="*/ 1119 w 13658"/>
                <a:gd name="T13" fmla="*/ 981 h 10814"/>
                <a:gd name="T14" fmla="*/ 746 w 13658"/>
                <a:gd name="T15" fmla="*/ 679 h 10814"/>
                <a:gd name="T16" fmla="*/ 437 w 13658"/>
                <a:gd name="T17" fmla="*/ 384 h 10814"/>
                <a:gd name="T18" fmla="*/ 193 w 13658"/>
                <a:gd name="T19" fmla="*/ 96 h 10814"/>
                <a:gd name="T20" fmla="*/ 115 w 13658"/>
                <a:gd name="T21" fmla="*/ 138 h 10814"/>
                <a:gd name="T22" fmla="*/ 92 w 13658"/>
                <a:gd name="T23" fmla="*/ 440 h 10814"/>
                <a:gd name="T24" fmla="*/ 64 w 13658"/>
                <a:gd name="T25" fmla="*/ 846 h 10814"/>
                <a:gd name="T26" fmla="*/ 37 w 13658"/>
                <a:gd name="T27" fmla="*/ 1344 h 10814"/>
                <a:gd name="T28" fmla="*/ 13 w 13658"/>
                <a:gd name="T29" fmla="*/ 1923 h 10814"/>
                <a:gd name="T30" fmla="*/ 42 w 13658"/>
                <a:gd name="T31" fmla="*/ 2376 h 10814"/>
                <a:gd name="T32" fmla="*/ 169 w 13658"/>
                <a:gd name="T33" fmla="*/ 2463 h 10814"/>
                <a:gd name="T34" fmla="*/ 305 w 13658"/>
                <a:gd name="T35" fmla="*/ 2555 h 10814"/>
                <a:gd name="T36" fmla="*/ 544 w 13658"/>
                <a:gd name="T37" fmla="*/ 2709 h 10814"/>
                <a:gd name="T38" fmla="*/ 846 w 13658"/>
                <a:gd name="T39" fmla="*/ 2896 h 10814"/>
                <a:gd name="T40" fmla="*/ 1166 w 13658"/>
                <a:gd name="T41" fmla="*/ 3087 h 10814"/>
                <a:gd name="T42" fmla="*/ 1853 w 13658"/>
                <a:gd name="T43" fmla="*/ 3481 h 10814"/>
                <a:gd name="T44" fmla="*/ 2594 w 13658"/>
                <a:gd name="T45" fmla="*/ 3889 h 10814"/>
                <a:gd name="T46" fmla="*/ 3376 w 13658"/>
                <a:gd name="T47" fmla="*/ 4310 h 10814"/>
                <a:gd name="T48" fmla="*/ 4186 w 13658"/>
                <a:gd name="T49" fmla="*/ 4741 h 10814"/>
                <a:gd name="T50" fmla="*/ 5815 w 13658"/>
                <a:gd name="T51" fmla="*/ 5613 h 10814"/>
                <a:gd name="T52" fmla="*/ 6793 w 13658"/>
                <a:gd name="T53" fmla="*/ 6149 h 10814"/>
                <a:gd name="T54" fmla="*/ 7754 w 13658"/>
                <a:gd name="T55" fmla="*/ 6697 h 10814"/>
                <a:gd name="T56" fmla="*/ 8684 w 13658"/>
                <a:gd name="T57" fmla="*/ 7254 h 10814"/>
                <a:gd name="T58" fmla="*/ 9570 w 13658"/>
                <a:gd name="T59" fmla="*/ 7823 h 10814"/>
                <a:gd name="T60" fmla="*/ 10398 w 13658"/>
                <a:gd name="T61" fmla="*/ 8400 h 10814"/>
                <a:gd name="T62" fmla="*/ 11154 w 13658"/>
                <a:gd name="T63" fmla="*/ 8989 h 10814"/>
                <a:gd name="T64" fmla="*/ 11824 w 13658"/>
                <a:gd name="T65" fmla="*/ 9588 h 10814"/>
                <a:gd name="T66" fmla="*/ 12395 w 13658"/>
                <a:gd name="T67" fmla="*/ 10195 h 10814"/>
                <a:gd name="T68" fmla="*/ 12852 w 13658"/>
                <a:gd name="T69" fmla="*/ 10814 h 10814"/>
                <a:gd name="T70" fmla="*/ 12914 w 13658"/>
                <a:gd name="T71" fmla="*/ 10709 h 10814"/>
                <a:gd name="T72" fmla="*/ 12975 w 13658"/>
                <a:gd name="T73" fmla="*/ 10604 h 10814"/>
                <a:gd name="T74" fmla="*/ 13064 w 13658"/>
                <a:gd name="T75" fmla="*/ 10445 h 10814"/>
                <a:gd name="T76" fmla="*/ 13204 w 13658"/>
                <a:gd name="T77" fmla="*/ 10167 h 10814"/>
                <a:gd name="T78" fmla="*/ 13333 w 13658"/>
                <a:gd name="T79" fmla="*/ 9872 h 10814"/>
                <a:gd name="T80" fmla="*/ 13450 w 13658"/>
                <a:gd name="T81" fmla="*/ 9562 h 10814"/>
                <a:gd name="T82" fmla="*/ 13559 w 13658"/>
                <a:gd name="T83" fmla="*/ 9238 h 10814"/>
                <a:gd name="T84" fmla="*/ 13658 w 13658"/>
                <a:gd name="T85" fmla="*/ 8902 h 10814"/>
                <a:gd name="T86" fmla="*/ 13197 w 13658"/>
                <a:gd name="T87" fmla="*/ 8398 h 10814"/>
                <a:gd name="T88" fmla="*/ 12639 w 13658"/>
                <a:gd name="T89" fmla="*/ 7890 h 10814"/>
                <a:gd name="T90" fmla="*/ 11999 w 13658"/>
                <a:gd name="T91" fmla="*/ 7382 h 10814"/>
                <a:gd name="T92" fmla="*/ 11289 w 13658"/>
                <a:gd name="T93" fmla="*/ 6877 h 10814"/>
                <a:gd name="T94" fmla="*/ 10523 w 13658"/>
                <a:gd name="T95" fmla="*/ 6374 h 10814"/>
                <a:gd name="T96" fmla="*/ 9712 w 13658"/>
                <a:gd name="T97" fmla="*/ 5875 h 10814"/>
                <a:gd name="T98" fmla="*/ 8871 w 13658"/>
                <a:gd name="T99" fmla="*/ 5385 h 10814"/>
                <a:gd name="T100" fmla="*/ 8013 w 13658"/>
                <a:gd name="T101" fmla="*/ 4904 h 10814"/>
                <a:gd name="T102" fmla="*/ 7151 w 13658"/>
                <a:gd name="T103" fmla="*/ 4432 h 10814"/>
                <a:gd name="T104" fmla="*/ 5737 w 13658"/>
                <a:gd name="T105" fmla="*/ 3678 h 10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58" h="10814">
                  <a:moveTo>
                    <a:pt x="5737" y="3678"/>
                  </a:moveTo>
                  <a:lnTo>
                    <a:pt x="5185" y="3385"/>
                  </a:lnTo>
                  <a:lnTo>
                    <a:pt x="4659" y="3103"/>
                  </a:lnTo>
                  <a:lnTo>
                    <a:pt x="4405" y="2966"/>
                  </a:lnTo>
                  <a:lnTo>
                    <a:pt x="4159" y="2832"/>
                  </a:lnTo>
                  <a:lnTo>
                    <a:pt x="3918" y="2701"/>
                  </a:lnTo>
                  <a:lnTo>
                    <a:pt x="3684" y="2572"/>
                  </a:lnTo>
                  <a:lnTo>
                    <a:pt x="3458" y="2445"/>
                  </a:lnTo>
                  <a:lnTo>
                    <a:pt x="3236" y="2321"/>
                  </a:lnTo>
                  <a:lnTo>
                    <a:pt x="3023" y="2199"/>
                  </a:lnTo>
                  <a:lnTo>
                    <a:pt x="2815" y="2079"/>
                  </a:lnTo>
                  <a:lnTo>
                    <a:pt x="2615" y="1962"/>
                  </a:lnTo>
                  <a:lnTo>
                    <a:pt x="2421" y="1846"/>
                  </a:lnTo>
                  <a:lnTo>
                    <a:pt x="2234" y="1732"/>
                  </a:lnTo>
                  <a:lnTo>
                    <a:pt x="2054" y="1620"/>
                  </a:lnTo>
                  <a:lnTo>
                    <a:pt x="1881" y="1510"/>
                  </a:lnTo>
                  <a:lnTo>
                    <a:pt x="1715" y="1401"/>
                  </a:lnTo>
                  <a:lnTo>
                    <a:pt x="1555" y="1294"/>
                  </a:lnTo>
                  <a:lnTo>
                    <a:pt x="1402" y="1188"/>
                  </a:lnTo>
                  <a:lnTo>
                    <a:pt x="1257" y="1084"/>
                  </a:lnTo>
                  <a:lnTo>
                    <a:pt x="1119" y="981"/>
                  </a:lnTo>
                  <a:lnTo>
                    <a:pt x="987" y="879"/>
                  </a:lnTo>
                  <a:lnTo>
                    <a:pt x="863" y="778"/>
                  </a:lnTo>
                  <a:lnTo>
                    <a:pt x="746" y="679"/>
                  </a:lnTo>
                  <a:lnTo>
                    <a:pt x="635" y="579"/>
                  </a:lnTo>
                  <a:lnTo>
                    <a:pt x="532" y="481"/>
                  </a:lnTo>
                  <a:lnTo>
                    <a:pt x="437" y="384"/>
                  </a:lnTo>
                  <a:lnTo>
                    <a:pt x="349" y="288"/>
                  </a:lnTo>
                  <a:lnTo>
                    <a:pt x="268" y="191"/>
                  </a:lnTo>
                  <a:lnTo>
                    <a:pt x="193" y="96"/>
                  </a:lnTo>
                  <a:lnTo>
                    <a:pt x="127" y="0"/>
                  </a:lnTo>
                  <a:lnTo>
                    <a:pt x="122" y="62"/>
                  </a:lnTo>
                  <a:lnTo>
                    <a:pt x="115" y="138"/>
                  </a:lnTo>
                  <a:lnTo>
                    <a:pt x="108" y="225"/>
                  </a:lnTo>
                  <a:lnTo>
                    <a:pt x="101" y="326"/>
                  </a:lnTo>
                  <a:lnTo>
                    <a:pt x="92" y="440"/>
                  </a:lnTo>
                  <a:lnTo>
                    <a:pt x="83" y="564"/>
                  </a:lnTo>
                  <a:lnTo>
                    <a:pt x="74" y="699"/>
                  </a:lnTo>
                  <a:lnTo>
                    <a:pt x="64" y="846"/>
                  </a:lnTo>
                  <a:lnTo>
                    <a:pt x="56" y="1002"/>
                  </a:lnTo>
                  <a:lnTo>
                    <a:pt x="47" y="1169"/>
                  </a:lnTo>
                  <a:lnTo>
                    <a:pt x="37" y="1344"/>
                  </a:lnTo>
                  <a:lnTo>
                    <a:pt x="29" y="1529"/>
                  </a:lnTo>
                  <a:lnTo>
                    <a:pt x="20" y="1722"/>
                  </a:lnTo>
                  <a:lnTo>
                    <a:pt x="13" y="1923"/>
                  </a:lnTo>
                  <a:lnTo>
                    <a:pt x="6" y="2131"/>
                  </a:lnTo>
                  <a:lnTo>
                    <a:pt x="0" y="2348"/>
                  </a:lnTo>
                  <a:lnTo>
                    <a:pt x="42" y="2376"/>
                  </a:lnTo>
                  <a:lnTo>
                    <a:pt x="83" y="2405"/>
                  </a:lnTo>
                  <a:lnTo>
                    <a:pt x="125" y="2433"/>
                  </a:lnTo>
                  <a:lnTo>
                    <a:pt x="169" y="2463"/>
                  </a:lnTo>
                  <a:lnTo>
                    <a:pt x="212" y="2493"/>
                  </a:lnTo>
                  <a:lnTo>
                    <a:pt x="259" y="2523"/>
                  </a:lnTo>
                  <a:lnTo>
                    <a:pt x="305" y="2555"/>
                  </a:lnTo>
                  <a:lnTo>
                    <a:pt x="353" y="2586"/>
                  </a:lnTo>
                  <a:lnTo>
                    <a:pt x="448" y="2647"/>
                  </a:lnTo>
                  <a:lnTo>
                    <a:pt x="544" y="2709"/>
                  </a:lnTo>
                  <a:lnTo>
                    <a:pt x="642" y="2770"/>
                  </a:lnTo>
                  <a:lnTo>
                    <a:pt x="743" y="2833"/>
                  </a:lnTo>
                  <a:lnTo>
                    <a:pt x="846" y="2896"/>
                  </a:lnTo>
                  <a:lnTo>
                    <a:pt x="951" y="2959"/>
                  </a:lnTo>
                  <a:lnTo>
                    <a:pt x="1058" y="3023"/>
                  </a:lnTo>
                  <a:lnTo>
                    <a:pt x="1166" y="3087"/>
                  </a:lnTo>
                  <a:lnTo>
                    <a:pt x="1389" y="3217"/>
                  </a:lnTo>
                  <a:lnTo>
                    <a:pt x="1618" y="3348"/>
                  </a:lnTo>
                  <a:lnTo>
                    <a:pt x="1853" y="3481"/>
                  </a:lnTo>
                  <a:lnTo>
                    <a:pt x="2095" y="3616"/>
                  </a:lnTo>
                  <a:lnTo>
                    <a:pt x="2343" y="3752"/>
                  </a:lnTo>
                  <a:lnTo>
                    <a:pt x="2594" y="3889"/>
                  </a:lnTo>
                  <a:lnTo>
                    <a:pt x="2851" y="4028"/>
                  </a:lnTo>
                  <a:lnTo>
                    <a:pt x="3112" y="4168"/>
                  </a:lnTo>
                  <a:lnTo>
                    <a:pt x="3376" y="4310"/>
                  </a:lnTo>
                  <a:lnTo>
                    <a:pt x="3644" y="4453"/>
                  </a:lnTo>
                  <a:lnTo>
                    <a:pt x="3914" y="4597"/>
                  </a:lnTo>
                  <a:lnTo>
                    <a:pt x="4186" y="4741"/>
                  </a:lnTo>
                  <a:lnTo>
                    <a:pt x="4834" y="5086"/>
                  </a:lnTo>
                  <a:lnTo>
                    <a:pt x="5488" y="5436"/>
                  </a:lnTo>
                  <a:lnTo>
                    <a:pt x="5815" y="5613"/>
                  </a:lnTo>
                  <a:lnTo>
                    <a:pt x="6142" y="5790"/>
                  </a:lnTo>
                  <a:lnTo>
                    <a:pt x="6468" y="5969"/>
                  </a:lnTo>
                  <a:lnTo>
                    <a:pt x="6793" y="6149"/>
                  </a:lnTo>
                  <a:lnTo>
                    <a:pt x="7116" y="6331"/>
                  </a:lnTo>
                  <a:lnTo>
                    <a:pt x="7436" y="6513"/>
                  </a:lnTo>
                  <a:lnTo>
                    <a:pt x="7754" y="6697"/>
                  </a:lnTo>
                  <a:lnTo>
                    <a:pt x="8068" y="6882"/>
                  </a:lnTo>
                  <a:lnTo>
                    <a:pt x="8378" y="7067"/>
                  </a:lnTo>
                  <a:lnTo>
                    <a:pt x="8684" y="7254"/>
                  </a:lnTo>
                  <a:lnTo>
                    <a:pt x="8985" y="7443"/>
                  </a:lnTo>
                  <a:lnTo>
                    <a:pt x="9281" y="7632"/>
                  </a:lnTo>
                  <a:lnTo>
                    <a:pt x="9570" y="7823"/>
                  </a:lnTo>
                  <a:lnTo>
                    <a:pt x="9853" y="8014"/>
                  </a:lnTo>
                  <a:lnTo>
                    <a:pt x="10129" y="8206"/>
                  </a:lnTo>
                  <a:lnTo>
                    <a:pt x="10398" y="8400"/>
                  </a:lnTo>
                  <a:lnTo>
                    <a:pt x="10659" y="8596"/>
                  </a:lnTo>
                  <a:lnTo>
                    <a:pt x="10911" y="8792"/>
                  </a:lnTo>
                  <a:lnTo>
                    <a:pt x="11154" y="8989"/>
                  </a:lnTo>
                  <a:lnTo>
                    <a:pt x="11388" y="9188"/>
                  </a:lnTo>
                  <a:lnTo>
                    <a:pt x="11611" y="9386"/>
                  </a:lnTo>
                  <a:lnTo>
                    <a:pt x="11824" y="9588"/>
                  </a:lnTo>
                  <a:lnTo>
                    <a:pt x="12026" y="9789"/>
                  </a:lnTo>
                  <a:lnTo>
                    <a:pt x="12216" y="9991"/>
                  </a:lnTo>
                  <a:lnTo>
                    <a:pt x="12395" y="10195"/>
                  </a:lnTo>
                  <a:lnTo>
                    <a:pt x="12561" y="10401"/>
                  </a:lnTo>
                  <a:lnTo>
                    <a:pt x="12712" y="10607"/>
                  </a:lnTo>
                  <a:lnTo>
                    <a:pt x="12852" y="10814"/>
                  </a:lnTo>
                  <a:lnTo>
                    <a:pt x="12872" y="10779"/>
                  </a:lnTo>
                  <a:lnTo>
                    <a:pt x="12893" y="10744"/>
                  </a:lnTo>
                  <a:lnTo>
                    <a:pt x="12914" y="10709"/>
                  </a:lnTo>
                  <a:lnTo>
                    <a:pt x="12935" y="10674"/>
                  </a:lnTo>
                  <a:lnTo>
                    <a:pt x="12955" y="10639"/>
                  </a:lnTo>
                  <a:lnTo>
                    <a:pt x="12975" y="10604"/>
                  </a:lnTo>
                  <a:lnTo>
                    <a:pt x="12995" y="10569"/>
                  </a:lnTo>
                  <a:lnTo>
                    <a:pt x="13015" y="10535"/>
                  </a:lnTo>
                  <a:lnTo>
                    <a:pt x="13064" y="10445"/>
                  </a:lnTo>
                  <a:lnTo>
                    <a:pt x="13113" y="10355"/>
                  </a:lnTo>
                  <a:lnTo>
                    <a:pt x="13159" y="10261"/>
                  </a:lnTo>
                  <a:lnTo>
                    <a:pt x="13204" y="10167"/>
                  </a:lnTo>
                  <a:lnTo>
                    <a:pt x="13248" y="10069"/>
                  </a:lnTo>
                  <a:lnTo>
                    <a:pt x="13290" y="9971"/>
                  </a:lnTo>
                  <a:lnTo>
                    <a:pt x="13333" y="9872"/>
                  </a:lnTo>
                  <a:lnTo>
                    <a:pt x="13373" y="9770"/>
                  </a:lnTo>
                  <a:lnTo>
                    <a:pt x="13412" y="9667"/>
                  </a:lnTo>
                  <a:lnTo>
                    <a:pt x="13450" y="9562"/>
                  </a:lnTo>
                  <a:lnTo>
                    <a:pt x="13488" y="9455"/>
                  </a:lnTo>
                  <a:lnTo>
                    <a:pt x="13524" y="9347"/>
                  </a:lnTo>
                  <a:lnTo>
                    <a:pt x="13559" y="9238"/>
                  </a:lnTo>
                  <a:lnTo>
                    <a:pt x="13594" y="9127"/>
                  </a:lnTo>
                  <a:lnTo>
                    <a:pt x="13626" y="9016"/>
                  </a:lnTo>
                  <a:lnTo>
                    <a:pt x="13658" y="8902"/>
                  </a:lnTo>
                  <a:lnTo>
                    <a:pt x="13515" y="8734"/>
                  </a:lnTo>
                  <a:lnTo>
                    <a:pt x="13361" y="8566"/>
                  </a:lnTo>
                  <a:lnTo>
                    <a:pt x="13197" y="8398"/>
                  </a:lnTo>
                  <a:lnTo>
                    <a:pt x="13020" y="8229"/>
                  </a:lnTo>
                  <a:lnTo>
                    <a:pt x="12834" y="8059"/>
                  </a:lnTo>
                  <a:lnTo>
                    <a:pt x="12639" y="7890"/>
                  </a:lnTo>
                  <a:lnTo>
                    <a:pt x="12434" y="7721"/>
                  </a:lnTo>
                  <a:lnTo>
                    <a:pt x="12220" y="7552"/>
                  </a:lnTo>
                  <a:lnTo>
                    <a:pt x="11999" y="7382"/>
                  </a:lnTo>
                  <a:lnTo>
                    <a:pt x="11769" y="7214"/>
                  </a:lnTo>
                  <a:lnTo>
                    <a:pt x="11533" y="7045"/>
                  </a:lnTo>
                  <a:lnTo>
                    <a:pt x="11289" y="6877"/>
                  </a:lnTo>
                  <a:lnTo>
                    <a:pt x="11039" y="6709"/>
                  </a:lnTo>
                  <a:lnTo>
                    <a:pt x="10783" y="6541"/>
                  </a:lnTo>
                  <a:lnTo>
                    <a:pt x="10523" y="6374"/>
                  </a:lnTo>
                  <a:lnTo>
                    <a:pt x="10257" y="6207"/>
                  </a:lnTo>
                  <a:lnTo>
                    <a:pt x="9987" y="6041"/>
                  </a:lnTo>
                  <a:lnTo>
                    <a:pt x="9712" y="5875"/>
                  </a:lnTo>
                  <a:lnTo>
                    <a:pt x="9435" y="5711"/>
                  </a:lnTo>
                  <a:lnTo>
                    <a:pt x="9154" y="5548"/>
                  </a:lnTo>
                  <a:lnTo>
                    <a:pt x="8871" y="5385"/>
                  </a:lnTo>
                  <a:lnTo>
                    <a:pt x="8587" y="5223"/>
                  </a:lnTo>
                  <a:lnTo>
                    <a:pt x="8300" y="5063"/>
                  </a:lnTo>
                  <a:lnTo>
                    <a:pt x="8013" y="4904"/>
                  </a:lnTo>
                  <a:lnTo>
                    <a:pt x="7725" y="4745"/>
                  </a:lnTo>
                  <a:lnTo>
                    <a:pt x="7437" y="4589"/>
                  </a:lnTo>
                  <a:lnTo>
                    <a:pt x="7151" y="4432"/>
                  </a:lnTo>
                  <a:lnTo>
                    <a:pt x="6864" y="4279"/>
                  </a:lnTo>
                  <a:lnTo>
                    <a:pt x="6296" y="3975"/>
                  </a:lnTo>
                  <a:lnTo>
                    <a:pt x="5737" y="36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6313488" y="4651375"/>
              <a:ext cx="4806950" cy="3768725"/>
            </a:xfrm>
            <a:custGeom>
              <a:avLst/>
              <a:gdLst>
                <a:gd name="T0" fmla="*/ 3366 w 12110"/>
                <a:gd name="T1" fmla="*/ 1886 h 9498"/>
                <a:gd name="T2" fmla="*/ 2834 w 12110"/>
                <a:gd name="T3" fmla="*/ 1602 h 9498"/>
                <a:gd name="T4" fmla="*/ 2328 w 12110"/>
                <a:gd name="T5" fmla="*/ 1330 h 9498"/>
                <a:gd name="T6" fmla="*/ 1847 w 12110"/>
                <a:gd name="T7" fmla="*/ 1067 h 9498"/>
                <a:gd name="T8" fmla="*/ 1391 w 12110"/>
                <a:gd name="T9" fmla="*/ 815 h 9498"/>
                <a:gd name="T10" fmla="*/ 961 w 12110"/>
                <a:gd name="T11" fmla="*/ 572 h 9498"/>
                <a:gd name="T12" fmla="*/ 557 w 12110"/>
                <a:gd name="T13" fmla="*/ 338 h 9498"/>
                <a:gd name="T14" fmla="*/ 179 w 12110"/>
                <a:gd name="T15" fmla="*/ 110 h 9498"/>
                <a:gd name="T16" fmla="*/ 1 w 12110"/>
                <a:gd name="T17" fmla="*/ 121 h 9498"/>
                <a:gd name="T18" fmla="*/ 6 w 12110"/>
                <a:gd name="T19" fmla="*/ 367 h 9498"/>
                <a:gd name="T20" fmla="*/ 13 w 12110"/>
                <a:gd name="T21" fmla="*/ 616 h 9498"/>
                <a:gd name="T22" fmla="*/ 21 w 12110"/>
                <a:gd name="T23" fmla="*/ 867 h 9498"/>
                <a:gd name="T24" fmla="*/ 32 w 12110"/>
                <a:gd name="T25" fmla="*/ 1120 h 9498"/>
                <a:gd name="T26" fmla="*/ 45 w 12110"/>
                <a:gd name="T27" fmla="*/ 1376 h 9498"/>
                <a:gd name="T28" fmla="*/ 60 w 12110"/>
                <a:gd name="T29" fmla="*/ 1632 h 9498"/>
                <a:gd name="T30" fmla="*/ 78 w 12110"/>
                <a:gd name="T31" fmla="*/ 1890 h 9498"/>
                <a:gd name="T32" fmla="*/ 207 w 12110"/>
                <a:gd name="T33" fmla="*/ 2084 h 9498"/>
                <a:gd name="T34" fmla="*/ 447 w 12110"/>
                <a:gd name="T35" fmla="*/ 2214 h 9498"/>
                <a:gd name="T36" fmla="*/ 691 w 12110"/>
                <a:gd name="T37" fmla="*/ 2347 h 9498"/>
                <a:gd name="T38" fmla="*/ 938 w 12110"/>
                <a:gd name="T39" fmla="*/ 2480 h 9498"/>
                <a:gd name="T40" fmla="*/ 1188 w 12110"/>
                <a:gd name="T41" fmla="*/ 2615 h 9498"/>
                <a:gd name="T42" fmla="*/ 1443 w 12110"/>
                <a:gd name="T43" fmla="*/ 2750 h 9498"/>
                <a:gd name="T44" fmla="*/ 1700 w 12110"/>
                <a:gd name="T45" fmla="*/ 2888 h 9498"/>
                <a:gd name="T46" fmla="*/ 1960 w 12110"/>
                <a:gd name="T47" fmla="*/ 3026 h 9498"/>
                <a:gd name="T48" fmla="*/ 2771 w 12110"/>
                <a:gd name="T49" fmla="*/ 3457 h 9498"/>
                <a:gd name="T50" fmla="*/ 3801 w 12110"/>
                <a:gd name="T51" fmla="*/ 4010 h 9498"/>
                <a:gd name="T52" fmla="*/ 4486 w 12110"/>
                <a:gd name="T53" fmla="*/ 4385 h 9498"/>
                <a:gd name="T54" fmla="*/ 5163 w 12110"/>
                <a:gd name="T55" fmla="*/ 4765 h 9498"/>
                <a:gd name="T56" fmla="*/ 5830 w 12110"/>
                <a:gd name="T57" fmla="*/ 5151 h 9498"/>
                <a:gd name="T58" fmla="*/ 6481 w 12110"/>
                <a:gd name="T59" fmla="*/ 5542 h 9498"/>
                <a:gd name="T60" fmla="*/ 7110 w 12110"/>
                <a:gd name="T61" fmla="*/ 5937 h 9498"/>
                <a:gd name="T62" fmla="*/ 7714 w 12110"/>
                <a:gd name="T63" fmla="*/ 6337 h 9498"/>
                <a:gd name="T64" fmla="*/ 8288 w 12110"/>
                <a:gd name="T65" fmla="*/ 6743 h 9498"/>
                <a:gd name="T66" fmla="*/ 8826 w 12110"/>
                <a:gd name="T67" fmla="*/ 7154 h 9498"/>
                <a:gd name="T68" fmla="*/ 9325 w 12110"/>
                <a:gd name="T69" fmla="*/ 7569 h 9498"/>
                <a:gd name="T70" fmla="*/ 9778 w 12110"/>
                <a:gd name="T71" fmla="*/ 7990 h 9498"/>
                <a:gd name="T72" fmla="*/ 10183 w 12110"/>
                <a:gd name="T73" fmla="*/ 8414 h 9498"/>
                <a:gd name="T74" fmla="*/ 10534 w 12110"/>
                <a:gd name="T75" fmla="*/ 8844 h 9498"/>
                <a:gd name="T76" fmla="*/ 10826 w 12110"/>
                <a:gd name="T77" fmla="*/ 9279 h 9498"/>
                <a:gd name="T78" fmla="*/ 11024 w 12110"/>
                <a:gd name="T79" fmla="*/ 9418 h 9498"/>
                <a:gd name="T80" fmla="*/ 11174 w 12110"/>
                <a:gd name="T81" fmla="*/ 9257 h 9498"/>
                <a:gd name="T82" fmla="*/ 11323 w 12110"/>
                <a:gd name="T83" fmla="*/ 9093 h 9498"/>
                <a:gd name="T84" fmla="*/ 11470 w 12110"/>
                <a:gd name="T85" fmla="*/ 8927 h 9498"/>
                <a:gd name="T86" fmla="*/ 11616 w 12110"/>
                <a:gd name="T87" fmla="*/ 8759 h 9498"/>
                <a:gd name="T88" fmla="*/ 11760 w 12110"/>
                <a:gd name="T89" fmla="*/ 8587 h 9498"/>
                <a:gd name="T90" fmla="*/ 11901 w 12110"/>
                <a:gd name="T91" fmla="*/ 8414 h 9498"/>
                <a:gd name="T92" fmla="*/ 12041 w 12110"/>
                <a:gd name="T93" fmla="*/ 8239 h 9498"/>
                <a:gd name="T94" fmla="*/ 12025 w 12110"/>
                <a:gd name="T95" fmla="*/ 7959 h 9498"/>
                <a:gd name="T96" fmla="*/ 11798 w 12110"/>
                <a:gd name="T97" fmla="*/ 7570 h 9498"/>
                <a:gd name="T98" fmla="*/ 11500 w 12110"/>
                <a:gd name="T99" fmla="*/ 7180 h 9498"/>
                <a:gd name="T100" fmla="*/ 11137 w 12110"/>
                <a:gd name="T101" fmla="*/ 6787 h 9498"/>
                <a:gd name="T102" fmla="*/ 10715 w 12110"/>
                <a:gd name="T103" fmla="*/ 6391 h 9498"/>
                <a:gd name="T104" fmla="*/ 10242 w 12110"/>
                <a:gd name="T105" fmla="*/ 5996 h 9498"/>
                <a:gd name="T106" fmla="*/ 9721 w 12110"/>
                <a:gd name="T107" fmla="*/ 5601 h 9498"/>
                <a:gd name="T108" fmla="*/ 9160 w 12110"/>
                <a:gd name="T109" fmla="*/ 5207 h 9498"/>
                <a:gd name="T110" fmla="*/ 8565 w 12110"/>
                <a:gd name="T111" fmla="*/ 4815 h 9498"/>
                <a:gd name="T112" fmla="*/ 7943 w 12110"/>
                <a:gd name="T113" fmla="*/ 4425 h 9498"/>
                <a:gd name="T114" fmla="*/ 7298 w 12110"/>
                <a:gd name="T115" fmla="*/ 4041 h 9498"/>
                <a:gd name="T116" fmla="*/ 6639 w 12110"/>
                <a:gd name="T117" fmla="*/ 3661 h 9498"/>
                <a:gd name="T118" fmla="*/ 5969 w 12110"/>
                <a:gd name="T119" fmla="*/ 3285 h 9498"/>
                <a:gd name="T120" fmla="*/ 5296 w 12110"/>
                <a:gd name="T121" fmla="*/ 2917 h 9498"/>
                <a:gd name="T122" fmla="*/ 4295 w 12110"/>
                <a:gd name="T123" fmla="*/ 2380 h 9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10" h="9498">
                  <a:moveTo>
                    <a:pt x="3641" y="2032"/>
                  </a:moveTo>
                  <a:lnTo>
                    <a:pt x="3366" y="1886"/>
                  </a:lnTo>
                  <a:lnTo>
                    <a:pt x="3097" y="1742"/>
                  </a:lnTo>
                  <a:lnTo>
                    <a:pt x="2834" y="1602"/>
                  </a:lnTo>
                  <a:lnTo>
                    <a:pt x="2578" y="1465"/>
                  </a:lnTo>
                  <a:lnTo>
                    <a:pt x="2328" y="1330"/>
                  </a:lnTo>
                  <a:lnTo>
                    <a:pt x="2084" y="1197"/>
                  </a:lnTo>
                  <a:lnTo>
                    <a:pt x="1847" y="1067"/>
                  </a:lnTo>
                  <a:lnTo>
                    <a:pt x="1616" y="940"/>
                  </a:lnTo>
                  <a:lnTo>
                    <a:pt x="1391" y="815"/>
                  </a:lnTo>
                  <a:lnTo>
                    <a:pt x="1173" y="693"/>
                  </a:lnTo>
                  <a:lnTo>
                    <a:pt x="961" y="572"/>
                  </a:lnTo>
                  <a:lnTo>
                    <a:pt x="756" y="454"/>
                  </a:lnTo>
                  <a:lnTo>
                    <a:pt x="557" y="338"/>
                  </a:lnTo>
                  <a:lnTo>
                    <a:pt x="365" y="223"/>
                  </a:lnTo>
                  <a:lnTo>
                    <a:pt x="179" y="110"/>
                  </a:lnTo>
                  <a:lnTo>
                    <a:pt x="0" y="0"/>
                  </a:lnTo>
                  <a:lnTo>
                    <a:pt x="1" y="121"/>
                  </a:lnTo>
                  <a:lnTo>
                    <a:pt x="4" y="244"/>
                  </a:lnTo>
                  <a:lnTo>
                    <a:pt x="6" y="367"/>
                  </a:lnTo>
                  <a:lnTo>
                    <a:pt x="9" y="490"/>
                  </a:lnTo>
                  <a:lnTo>
                    <a:pt x="13" y="616"/>
                  </a:lnTo>
                  <a:lnTo>
                    <a:pt x="17" y="741"/>
                  </a:lnTo>
                  <a:lnTo>
                    <a:pt x="21" y="867"/>
                  </a:lnTo>
                  <a:lnTo>
                    <a:pt x="27" y="994"/>
                  </a:lnTo>
                  <a:lnTo>
                    <a:pt x="32" y="1120"/>
                  </a:lnTo>
                  <a:lnTo>
                    <a:pt x="39" y="1248"/>
                  </a:lnTo>
                  <a:lnTo>
                    <a:pt x="45" y="1376"/>
                  </a:lnTo>
                  <a:lnTo>
                    <a:pt x="53" y="1504"/>
                  </a:lnTo>
                  <a:lnTo>
                    <a:pt x="60" y="1632"/>
                  </a:lnTo>
                  <a:lnTo>
                    <a:pt x="70" y="1761"/>
                  </a:lnTo>
                  <a:lnTo>
                    <a:pt x="78" y="1890"/>
                  </a:lnTo>
                  <a:lnTo>
                    <a:pt x="89" y="2019"/>
                  </a:lnTo>
                  <a:lnTo>
                    <a:pt x="207" y="2084"/>
                  </a:lnTo>
                  <a:lnTo>
                    <a:pt x="326" y="2149"/>
                  </a:lnTo>
                  <a:lnTo>
                    <a:pt x="447" y="2214"/>
                  </a:lnTo>
                  <a:lnTo>
                    <a:pt x="568" y="2280"/>
                  </a:lnTo>
                  <a:lnTo>
                    <a:pt x="691" y="2347"/>
                  </a:lnTo>
                  <a:lnTo>
                    <a:pt x="814" y="2413"/>
                  </a:lnTo>
                  <a:lnTo>
                    <a:pt x="938" y="2480"/>
                  </a:lnTo>
                  <a:lnTo>
                    <a:pt x="1063" y="2548"/>
                  </a:lnTo>
                  <a:lnTo>
                    <a:pt x="1188" y="2615"/>
                  </a:lnTo>
                  <a:lnTo>
                    <a:pt x="1315" y="2683"/>
                  </a:lnTo>
                  <a:lnTo>
                    <a:pt x="1443" y="2750"/>
                  </a:lnTo>
                  <a:lnTo>
                    <a:pt x="1571" y="2819"/>
                  </a:lnTo>
                  <a:lnTo>
                    <a:pt x="1700" y="2888"/>
                  </a:lnTo>
                  <a:lnTo>
                    <a:pt x="1829" y="2956"/>
                  </a:lnTo>
                  <a:lnTo>
                    <a:pt x="1960" y="3026"/>
                  </a:lnTo>
                  <a:lnTo>
                    <a:pt x="2090" y="3095"/>
                  </a:lnTo>
                  <a:lnTo>
                    <a:pt x="2771" y="3457"/>
                  </a:lnTo>
                  <a:lnTo>
                    <a:pt x="3457" y="3824"/>
                  </a:lnTo>
                  <a:lnTo>
                    <a:pt x="3801" y="4010"/>
                  </a:lnTo>
                  <a:lnTo>
                    <a:pt x="4143" y="4197"/>
                  </a:lnTo>
                  <a:lnTo>
                    <a:pt x="4486" y="4385"/>
                  </a:lnTo>
                  <a:lnTo>
                    <a:pt x="4826" y="4574"/>
                  </a:lnTo>
                  <a:lnTo>
                    <a:pt x="5163" y="4765"/>
                  </a:lnTo>
                  <a:lnTo>
                    <a:pt x="5499" y="4958"/>
                  </a:lnTo>
                  <a:lnTo>
                    <a:pt x="5830" y="5151"/>
                  </a:lnTo>
                  <a:lnTo>
                    <a:pt x="6157" y="5345"/>
                  </a:lnTo>
                  <a:lnTo>
                    <a:pt x="6481" y="5542"/>
                  </a:lnTo>
                  <a:lnTo>
                    <a:pt x="6798" y="5738"/>
                  </a:lnTo>
                  <a:lnTo>
                    <a:pt x="7110" y="5937"/>
                  </a:lnTo>
                  <a:lnTo>
                    <a:pt x="7416" y="6137"/>
                  </a:lnTo>
                  <a:lnTo>
                    <a:pt x="7714" y="6337"/>
                  </a:lnTo>
                  <a:lnTo>
                    <a:pt x="8005" y="6539"/>
                  </a:lnTo>
                  <a:lnTo>
                    <a:pt x="8288" y="6743"/>
                  </a:lnTo>
                  <a:lnTo>
                    <a:pt x="8561" y="6948"/>
                  </a:lnTo>
                  <a:lnTo>
                    <a:pt x="8826" y="7154"/>
                  </a:lnTo>
                  <a:lnTo>
                    <a:pt x="9080" y="7361"/>
                  </a:lnTo>
                  <a:lnTo>
                    <a:pt x="9325" y="7569"/>
                  </a:lnTo>
                  <a:lnTo>
                    <a:pt x="9558" y="7778"/>
                  </a:lnTo>
                  <a:lnTo>
                    <a:pt x="9778" y="7990"/>
                  </a:lnTo>
                  <a:lnTo>
                    <a:pt x="9988" y="8201"/>
                  </a:lnTo>
                  <a:lnTo>
                    <a:pt x="10183" y="8414"/>
                  </a:lnTo>
                  <a:lnTo>
                    <a:pt x="10366" y="8629"/>
                  </a:lnTo>
                  <a:lnTo>
                    <a:pt x="10534" y="8844"/>
                  </a:lnTo>
                  <a:lnTo>
                    <a:pt x="10687" y="9061"/>
                  </a:lnTo>
                  <a:lnTo>
                    <a:pt x="10826" y="9279"/>
                  </a:lnTo>
                  <a:lnTo>
                    <a:pt x="10948" y="9498"/>
                  </a:lnTo>
                  <a:lnTo>
                    <a:pt x="11024" y="9418"/>
                  </a:lnTo>
                  <a:lnTo>
                    <a:pt x="11098" y="9338"/>
                  </a:lnTo>
                  <a:lnTo>
                    <a:pt x="11174" y="9257"/>
                  </a:lnTo>
                  <a:lnTo>
                    <a:pt x="11249" y="9176"/>
                  </a:lnTo>
                  <a:lnTo>
                    <a:pt x="11323" y="9093"/>
                  </a:lnTo>
                  <a:lnTo>
                    <a:pt x="11397" y="9010"/>
                  </a:lnTo>
                  <a:lnTo>
                    <a:pt x="11470" y="8927"/>
                  </a:lnTo>
                  <a:lnTo>
                    <a:pt x="11544" y="8843"/>
                  </a:lnTo>
                  <a:lnTo>
                    <a:pt x="11616" y="8759"/>
                  </a:lnTo>
                  <a:lnTo>
                    <a:pt x="11688" y="8674"/>
                  </a:lnTo>
                  <a:lnTo>
                    <a:pt x="11760" y="8587"/>
                  </a:lnTo>
                  <a:lnTo>
                    <a:pt x="11832" y="8501"/>
                  </a:lnTo>
                  <a:lnTo>
                    <a:pt x="11901" y="8414"/>
                  </a:lnTo>
                  <a:lnTo>
                    <a:pt x="11971" y="8327"/>
                  </a:lnTo>
                  <a:lnTo>
                    <a:pt x="12041" y="8239"/>
                  </a:lnTo>
                  <a:lnTo>
                    <a:pt x="12110" y="8151"/>
                  </a:lnTo>
                  <a:lnTo>
                    <a:pt x="12025" y="7959"/>
                  </a:lnTo>
                  <a:lnTo>
                    <a:pt x="11920" y="7766"/>
                  </a:lnTo>
                  <a:lnTo>
                    <a:pt x="11798" y="7570"/>
                  </a:lnTo>
                  <a:lnTo>
                    <a:pt x="11657" y="7376"/>
                  </a:lnTo>
                  <a:lnTo>
                    <a:pt x="11500" y="7180"/>
                  </a:lnTo>
                  <a:lnTo>
                    <a:pt x="11327" y="6983"/>
                  </a:lnTo>
                  <a:lnTo>
                    <a:pt x="11137" y="6787"/>
                  </a:lnTo>
                  <a:lnTo>
                    <a:pt x="10933" y="6589"/>
                  </a:lnTo>
                  <a:lnTo>
                    <a:pt x="10715" y="6391"/>
                  </a:lnTo>
                  <a:lnTo>
                    <a:pt x="10484" y="6194"/>
                  </a:lnTo>
                  <a:lnTo>
                    <a:pt x="10242" y="5996"/>
                  </a:lnTo>
                  <a:lnTo>
                    <a:pt x="9987" y="5798"/>
                  </a:lnTo>
                  <a:lnTo>
                    <a:pt x="9721" y="5601"/>
                  </a:lnTo>
                  <a:lnTo>
                    <a:pt x="9445" y="5404"/>
                  </a:lnTo>
                  <a:lnTo>
                    <a:pt x="9160" y="5207"/>
                  </a:lnTo>
                  <a:lnTo>
                    <a:pt x="8867" y="5010"/>
                  </a:lnTo>
                  <a:lnTo>
                    <a:pt x="8565" y="4815"/>
                  </a:lnTo>
                  <a:lnTo>
                    <a:pt x="8257" y="4619"/>
                  </a:lnTo>
                  <a:lnTo>
                    <a:pt x="7943" y="4425"/>
                  </a:lnTo>
                  <a:lnTo>
                    <a:pt x="7623" y="4232"/>
                  </a:lnTo>
                  <a:lnTo>
                    <a:pt x="7298" y="4041"/>
                  </a:lnTo>
                  <a:lnTo>
                    <a:pt x="6969" y="3850"/>
                  </a:lnTo>
                  <a:lnTo>
                    <a:pt x="6639" y="3661"/>
                  </a:lnTo>
                  <a:lnTo>
                    <a:pt x="6304" y="3472"/>
                  </a:lnTo>
                  <a:lnTo>
                    <a:pt x="5969" y="3285"/>
                  </a:lnTo>
                  <a:lnTo>
                    <a:pt x="5633" y="3101"/>
                  </a:lnTo>
                  <a:lnTo>
                    <a:pt x="5296" y="2917"/>
                  </a:lnTo>
                  <a:lnTo>
                    <a:pt x="4961" y="2736"/>
                  </a:lnTo>
                  <a:lnTo>
                    <a:pt x="4295" y="2380"/>
                  </a:lnTo>
                  <a:lnTo>
                    <a:pt x="3641" y="203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6958013" y="7593013"/>
              <a:ext cx="2468563" cy="2111375"/>
            </a:xfrm>
            <a:custGeom>
              <a:avLst/>
              <a:gdLst>
                <a:gd name="T0" fmla="*/ 189 w 6219"/>
                <a:gd name="T1" fmla="*/ 276 h 5319"/>
                <a:gd name="T2" fmla="*/ 590 w 6219"/>
                <a:gd name="T3" fmla="*/ 817 h 5319"/>
                <a:gd name="T4" fmla="*/ 1017 w 6219"/>
                <a:gd name="T5" fmla="*/ 1339 h 5319"/>
                <a:gd name="T6" fmla="*/ 1461 w 6219"/>
                <a:gd name="T7" fmla="*/ 1840 h 5319"/>
                <a:gd name="T8" fmla="*/ 1917 w 6219"/>
                <a:gd name="T9" fmla="*/ 2318 h 5319"/>
                <a:gd name="T10" fmla="*/ 2376 w 6219"/>
                <a:gd name="T11" fmla="*/ 2770 h 5319"/>
                <a:gd name="T12" fmla="*/ 2831 w 6219"/>
                <a:gd name="T13" fmla="*/ 3194 h 5319"/>
                <a:gd name="T14" fmla="*/ 3274 w 6219"/>
                <a:gd name="T15" fmla="*/ 3587 h 5319"/>
                <a:gd name="T16" fmla="*/ 3698 w 6219"/>
                <a:gd name="T17" fmla="*/ 3947 h 5319"/>
                <a:gd name="T18" fmla="*/ 4095 w 6219"/>
                <a:gd name="T19" fmla="*/ 4270 h 5319"/>
                <a:gd name="T20" fmla="*/ 4458 w 6219"/>
                <a:gd name="T21" fmla="*/ 4555 h 5319"/>
                <a:gd name="T22" fmla="*/ 4780 w 6219"/>
                <a:gd name="T23" fmla="*/ 4799 h 5319"/>
                <a:gd name="T24" fmla="*/ 5051 w 6219"/>
                <a:gd name="T25" fmla="*/ 4999 h 5319"/>
                <a:gd name="T26" fmla="*/ 5267 w 6219"/>
                <a:gd name="T27" fmla="*/ 5153 h 5319"/>
                <a:gd name="T28" fmla="*/ 5466 w 6219"/>
                <a:gd name="T29" fmla="*/ 5292 h 5319"/>
                <a:gd name="T30" fmla="*/ 5506 w 6219"/>
                <a:gd name="T31" fmla="*/ 5319 h 5319"/>
                <a:gd name="T32" fmla="*/ 5519 w 6219"/>
                <a:gd name="T33" fmla="*/ 5311 h 5319"/>
                <a:gd name="T34" fmla="*/ 5616 w 6219"/>
                <a:gd name="T35" fmla="*/ 5244 h 5319"/>
                <a:gd name="T36" fmla="*/ 5801 w 6219"/>
                <a:gd name="T37" fmla="*/ 5114 h 5319"/>
                <a:gd name="T38" fmla="*/ 6063 w 6219"/>
                <a:gd name="T39" fmla="*/ 4925 h 5319"/>
                <a:gd name="T40" fmla="*/ 6146 w 6219"/>
                <a:gd name="T41" fmla="*/ 4661 h 5319"/>
                <a:gd name="T42" fmla="*/ 5964 w 6219"/>
                <a:gd name="T43" fmla="*/ 4361 h 5319"/>
                <a:gd name="T44" fmla="*/ 5740 w 6219"/>
                <a:gd name="T45" fmla="*/ 4059 h 5319"/>
                <a:gd name="T46" fmla="*/ 5477 w 6219"/>
                <a:gd name="T47" fmla="*/ 3756 h 5319"/>
                <a:gd name="T48" fmla="*/ 5176 w 6219"/>
                <a:gd name="T49" fmla="*/ 3452 h 5319"/>
                <a:gd name="T50" fmla="*/ 4842 w 6219"/>
                <a:gd name="T51" fmla="*/ 3147 h 5319"/>
                <a:gd name="T52" fmla="*/ 4477 w 6219"/>
                <a:gd name="T53" fmla="*/ 2841 h 5319"/>
                <a:gd name="T54" fmla="*/ 4083 w 6219"/>
                <a:gd name="T55" fmla="*/ 2536 h 5319"/>
                <a:gd name="T56" fmla="*/ 3664 w 6219"/>
                <a:gd name="T57" fmla="*/ 2231 h 5319"/>
                <a:gd name="T58" fmla="*/ 3223 w 6219"/>
                <a:gd name="T59" fmla="*/ 1926 h 5319"/>
                <a:gd name="T60" fmla="*/ 2761 w 6219"/>
                <a:gd name="T61" fmla="*/ 1623 h 5319"/>
                <a:gd name="T62" fmla="*/ 2284 w 6219"/>
                <a:gd name="T63" fmla="*/ 1323 h 5319"/>
                <a:gd name="T64" fmla="*/ 1792 w 6219"/>
                <a:gd name="T65" fmla="*/ 1023 h 5319"/>
                <a:gd name="T66" fmla="*/ 1288 w 6219"/>
                <a:gd name="T67" fmla="*/ 727 h 5319"/>
                <a:gd name="T68" fmla="*/ 778 w 6219"/>
                <a:gd name="T69" fmla="*/ 434 h 5319"/>
                <a:gd name="T70" fmla="*/ 260 w 6219"/>
                <a:gd name="T71" fmla="*/ 144 h 5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19" h="5319">
                  <a:moveTo>
                    <a:pt x="0" y="0"/>
                  </a:moveTo>
                  <a:lnTo>
                    <a:pt x="189" y="276"/>
                  </a:lnTo>
                  <a:lnTo>
                    <a:pt x="385" y="548"/>
                  </a:lnTo>
                  <a:lnTo>
                    <a:pt x="590" y="817"/>
                  </a:lnTo>
                  <a:lnTo>
                    <a:pt x="800" y="1080"/>
                  </a:lnTo>
                  <a:lnTo>
                    <a:pt x="1017" y="1339"/>
                  </a:lnTo>
                  <a:lnTo>
                    <a:pt x="1237" y="1593"/>
                  </a:lnTo>
                  <a:lnTo>
                    <a:pt x="1461" y="1840"/>
                  </a:lnTo>
                  <a:lnTo>
                    <a:pt x="1689" y="2083"/>
                  </a:lnTo>
                  <a:lnTo>
                    <a:pt x="1917" y="2318"/>
                  </a:lnTo>
                  <a:lnTo>
                    <a:pt x="2146" y="2548"/>
                  </a:lnTo>
                  <a:lnTo>
                    <a:pt x="2376" y="2770"/>
                  </a:lnTo>
                  <a:lnTo>
                    <a:pt x="2605" y="2986"/>
                  </a:lnTo>
                  <a:lnTo>
                    <a:pt x="2831" y="3194"/>
                  </a:lnTo>
                  <a:lnTo>
                    <a:pt x="3055" y="3395"/>
                  </a:lnTo>
                  <a:lnTo>
                    <a:pt x="3274" y="3587"/>
                  </a:lnTo>
                  <a:lnTo>
                    <a:pt x="3488" y="3772"/>
                  </a:lnTo>
                  <a:lnTo>
                    <a:pt x="3698" y="3947"/>
                  </a:lnTo>
                  <a:lnTo>
                    <a:pt x="3901" y="4114"/>
                  </a:lnTo>
                  <a:lnTo>
                    <a:pt x="4095" y="4270"/>
                  </a:lnTo>
                  <a:lnTo>
                    <a:pt x="4281" y="4418"/>
                  </a:lnTo>
                  <a:lnTo>
                    <a:pt x="4458" y="4555"/>
                  </a:lnTo>
                  <a:lnTo>
                    <a:pt x="4625" y="4682"/>
                  </a:lnTo>
                  <a:lnTo>
                    <a:pt x="4780" y="4799"/>
                  </a:lnTo>
                  <a:lnTo>
                    <a:pt x="4922" y="4905"/>
                  </a:lnTo>
                  <a:lnTo>
                    <a:pt x="5051" y="4999"/>
                  </a:lnTo>
                  <a:lnTo>
                    <a:pt x="5166" y="5082"/>
                  </a:lnTo>
                  <a:lnTo>
                    <a:pt x="5267" y="5153"/>
                  </a:lnTo>
                  <a:lnTo>
                    <a:pt x="5350" y="5212"/>
                  </a:lnTo>
                  <a:lnTo>
                    <a:pt x="5466" y="5292"/>
                  </a:lnTo>
                  <a:lnTo>
                    <a:pt x="5506" y="5319"/>
                  </a:lnTo>
                  <a:lnTo>
                    <a:pt x="5506" y="5319"/>
                  </a:lnTo>
                  <a:lnTo>
                    <a:pt x="5506" y="5319"/>
                  </a:lnTo>
                  <a:lnTo>
                    <a:pt x="5519" y="5311"/>
                  </a:lnTo>
                  <a:lnTo>
                    <a:pt x="5556" y="5286"/>
                  </a:lnTo>
                  <a:lnTo>
                    <a:pt x="5616" y="5244"/>
                  </a:lnTo>
                  <a:lnTo>
                    <a:pt x="5699" y="5186"/>
                  </a:lnTo>
                  <a:lnTo>
                    <a:pt x="5801" y="5114"/>
                  </a:lnTo>
                  <a:lnTo>
                    <a:pt x="5923" y="5027"/>
                  </a:lnTo>
                  <a:lnTo>
                    <a:pt x="6063" y="4925"/>
                  </a:lnTo>
                  <a:lnTo>
                    <a:pt x="6219" y="4810"/>
                  </a:lnTo>
                  <a:lnTo>
                    <a:pt x="6146" y="4661"/>
                  </a:lnTo>
                  <a:lnTo>
                    <a:pt x="6061" y="4512"/>
                  </a:lnTo>
                  <a:lnTo>
                    <a:pt x="5964" y="4361"/>
                  </a:lnTo>
                  <a:lnTo>
                    <a:pt x="5857" y="4211"/>
                  </a:lnTo>
                  <a:lnTo>
                    <a:pt x="5740" y="4059"/>
                  </a:lnTo>
                  <a:lnTo>
                    <a:pt x="5613" y="3908"/>
                  </a:lnTo>
                  <a:lnTo>
                    <a:pt x="5477" y="3756"/>
                  </a:lnTo>
                  <a:lnTo>
                    <a:pt x="5331" y="3604"/>
                  </a:lnTo>
                  <a:lnTo>
                    <a:pt x="5176" y="3452"/>
                  </a:lnTo>
                  <a:lnTo>
                    <a:pt x="5013" y="3300"/>
                  </a:lnTo>
                  <a:lnTo>
                    <a:pt x="4842" y="3147"/>
                  </a:lnTo>
                  <a:lnTo>
                    <a:pt x="4663" y="2994"/>
                  </a:lnTo>
                  <a:lnTo>
                    <a:pt x="4477" y="2841"/>
                  </a:lnTo>
                  <a:lnTo>
                    <a:pt x="4283" y="2689"/>
                  </a:lnTo>
                  <a:lnTo>
                    <a:pt x="4083" y="2536"/>
                  </a:lnTo>
                  <a:lnTo>
                    <a:pt x="3876" y="2383"/>
                  </a:lnTo>
                  <a:lnTo>
                    <a:pt x="3664" y="2231"/>
                  </a:lnTo>
                  <a:lnTo>
                    <a:pt x="3446" y="2078"/>
                  </a:lnTo>
                  <a:lnTo>
                    <a:pt x="3223" y="1926"/>
                  </a:lnTo>
                  <a:lnTo>
                    <a:pt x="2994" y="1775"/>
                  </a:lnTo>
                  <a:lnTo>
                    <a:pt x="2761" y="1623"/>
                  </a:lnTo>
                  <a:lnTo>
                    <a:pt x="2524" y="1473"/>
                  </a:lnTo>
                  <a:lnTo>
                    <a:pt x="2284" y="1323"/>
                  </a:lnTo>
                  <a:lnTo>
                    <a:pt x="2039" y="1172"/>
                  </a:lnTo>
                  <a:lnTo>
                    <a:pt x="1792" y="1023"/>
                  </a:lnTo>
                  <a:lnTo>
                    <a:pt x="1542" y="875"/>
                  </a:lnTo>
                  <a:lnTo>
                    <a:pt x="1288" y="727"/>
                  </a:lnTo>
                  <a:lnTo>
                    <a:pt x="1034" y="580"/>
                  </a:lnTo>
                  <a:lnTo>
                    <a:pt x="778" y="434"/>
                  </a:lnTo>
                  <a:lnTo>
                    <a:pt x="519" y="288"/>
                  </a:lnTo>
                  <a:lnTo>
                    <a:pt x="260" y="144"/>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a:off x="8621713" y="2187575"/>
              <a:ext cx="3352800" cy="2538413"/>
            </a:xfrm>
            <a:custGeom>
              <a:avLst/>
              <a:gdLst>
                <a:gd name="T0" fmla="*/ 3346 w 8449"/>
                <a:gd name="T1" fmla="*/ 3396 h 6397"/>
                <a:gd name="T2" fmla="*/ 4491 w 8449"/>
                <a:gd name="T3" fmla="*/ 4013 h 6397"/>
                <a:gd name="T4" fmla="*/ 5250 w 8449"/>
                <a:gd name="T5" fmla="*/ 4433 h 6397"/>
                <a:gd name="T6" fmla="*/ 5813 w 8449"/>
                <a:gd name="T7" fmla="*/ 4752 h 6397"/>
                <a:gd name="T8" fmla="*/ 6367 w 8449"/>
                <a:gd name="T9" fmla="*/ 5074 h 6397"/>
                <a:gd name="T10" fmla="*/ 6911 w 8449"/>
                <a:gd name="T11" fmla="*/ 5399 h 6397"/>
                <a:gd name="T12" fmla="*/ 7440 w 8449"/>
                <a:gd name="T13" fmla="*/ 5728 h 6397"/>
                <a:gd name="T14" fmla="*/ 7951 w 8449"/>
                <a:gd name="T15" fmla="*/ 6061 h 6397"/>
                <a:gd name="T16" fmla="*/ 8443 w 8449"/>
                <a:gd name="T17" fmla="*/ 6397 h 6397"/>
                <a:gd name="T18" fmla="*/ 8449 w 8449"/>
                <a:gd name="T19" fmla="*/ 5783 h 6397"/>
                <a:gd name="T20" fmla="*/ 8445 w 8449"/>
                <a:gd name="T21" fmla="*/ 5197 h 6397"/>
                <a:gd name="T22" fmla="*/ 8434 w 8449"/>
                <a:gd name="T23" fmla="*/ 4646 h 6397"/>
                <a:gd name="T24" fmla="*/ 8416 w 8449"/>
                <a:gd name="T25" fmla="*/ 4138 h 6397"/>
                <a:gd name="T26" fmla="*/ 8372 w 8449"/>
                <a:gd name="T27" fmla="*/ 3278 h 6397"/>
                <a:gd name="T28" fmla="*/ 8328 w 8449"/>
                <a:gd name="T29" fmla="*/ 2671 h 6397"/>
                <a:gd name="T30" fmla="*/ 8303 w 8449"/>
                <a:gd name="T31" fmla="*/ 2373 h 6397"/>
                <a:gd name="T32" fmla="*/ 7983 w 8449"/>
                <a:gd name="T33" fmla="*/ 2463 h 6397"/>
                <a:gd name="T34" fmla="*/ 7417 w 8449"/>
                <a:gd name="T35" fmla="*/ 2594 h 6397"/>
                <a:gd name="T36" fmla="*/ 6763 w 8449"/>
                <a:gd name="T37" fmla="*/ 2672 h 6397"/>
                <a:gd name="T38" fmla="*/ 6045 w 8449"/>
                <a:gd name="T39" fmla="*/ 2686 h 6397"/>
                <a:gd name="T40" fmla="*/ 5290 w 8449"/>
                <a:gd name="T41" fmla="*/ 2623 h 6397"/>
                <a:gd name="T42" fmla="*/ 4520 w 8449"/>
                <a:gd name="T43" fmla="*/ 2473 h 6397"/>
                <a:gd name="T44" fmla="*/ 3761 w 8449"/>
                <a:gd name="T45" fmla="*/ 2223 h 6397"/>
                <a:gd name="T46" fmla="*/ 3037 w 8449"/>
                <a:gd name="T47" fmla="*/ 1862 h 6397"/>
                <a:gd name="T48" fmla="*/ 2371 w 8449"/>
                <a:gd name="T49" fmla="*/ 1379 h 6397"/>
                <a:gd name="T50" fmla="*/ 1789 w 8449"/>
                <a:gd name="T51" fmla="*/ 762 h 6397"/>
                <a:gd name="T52" fmla="*/ 1315 w 8449"/>
                <a:gd name="T53" fmla="*/ 0 h 6397"/>
                <a:gd name="T54" fmla="*/ 1252 w 8449"/>
                <a:gd name="T55" fmla="*/ 124 h 6397"/>
                <a:gd name="T56" fmla="*/ 1152 w 8449"/>
                <a:gd name="T57" fmla="*/ 304 h 6397"/>
                <a:gd name="T58" fmla="*/ 1045 w 8449"/>
                <a:gd name="T59" fmla="*/ 476 h 6397"/>
                <a:gd name="T60" fmla="*/ 933 w 8449"/>
                <a:gd name="T61" fmla="*/ 640 h 6397"/>
                <a:gd name="T62" fmla="*/ 814 w 8449"/>
                <a:gd name="T63" fmla="*/ 798 h 6397"/>
                <a:gd name="T64" fmla="*/ 690 w 8449"/>
                <a:gd name="T65" fmla="*/ 947 h 6397"/>
                <a:gd name="T66" fmla="*/ 562 w 8449"/>
                <a:gd name="T67" fmla="*/ 1089 h 6397"/>
                <a:gd name="T68" fmla="*/ 428 w 8449"/>
                <a:gd name="T69" fmla="*/ 1224 h 6397"/>
                <a:gd name="T70" fmla="*/ 289 w 8449"/>
                <a:gd name="T71" fmla="*/ 1352 h 6397"/>
                <a:gd name="T72" fmla="*/ 146 w 8449"/>
                <a:gd name="T73" fmla="*/ 1474 h 6397"/>
                <a:gd name="T74" fmla="*/ 0 w 8449"/>
                <a:gd name="T75" fmla="*/ 1589 h 6397"/>
                <a:gd name="T76" fmla="*/ 449 w 8449"/>
                <a:gd name="T77" fmla="*/ 1841 h 6397"/>
                <a:gd name="T78" fmla="*/ 918 w 8449"/>
                <a:gd name="T79" fmla="*/ 2099 h 6397"/>
                <a:gd name="T80" fmla="*/ 1405 w 8449"/>
                <a:gd name="T81" fmla="*/ 2363 h 6397"/>
                <a:gd name="T82" fmla="*/ 1905 w 8449"/>
                <a:gd name="T83" fmla="*/ 2630 h 6397"/>
                <a:gd name="T84" fmla="*/ 2416 w 8449"/>
                <a:gd name="T85" fmla="*/ 2903 h 6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49" h="6397">
                  <a:moveTo>
                    <a:pt x="2588" y="2994"/>
                  </a:moveTo>
                  <a:lnTo>
                    <a:pt x="2966" y="3194"/>
                  </a:lnTo>
                  <a:lnTo>
                    <a:pt x="3346" y="3396"/>
                  </a:lnTo>
                  <a:lnTo>
                    <a:pt x="3728" y="3601"/>
                  </a:lnTo>
                  <a:lnTo>
                    <a:pt x="4109" y="3806"/>
                  </a:lnTo>
                  <a:lnTo>
                    <a:pt x="4491" y="4013"/>
                  </a:lnTo>
                  <a:lnTo>
                    <a:pt x="4871" y="4222"/>
                  </a:lnTo>
                  <a:lnTo>
                    <a:pt x="5062" y="4328"/>
                  </a:lnTo>
                  <a:lnTo>
                    <a:pt x="5250" y="4433"/>
                  </a:lnTo>
                  <a:lnTo>
                    <a:pt x="5438" y="4538"/>
                  </a:lnTo>
                  <a:lnTo>
                    <a:pt x="5627" y="4645"/>
                  </a:lnTo>
                  <a:lnTo>
                    <a:pt x="5813" y="4752"/>
                  </a:lnTo>
                  <a:lnTo>
                    <a:pt x="5999" y="4858"/>
                  </a:lnTo>
                  <a:lnTo>
                    <a:pt x="6184" y="4966"/>
                  </a:lnTo>
                  <a:lnTo>
                    <a:pt x="6367" y="5074"/>
                  </a:lnTo>
                  <a:lnTo>
                    <a:pt x="6550" y="5181"/>
                  </a:lnTo>
                  <a:lnTo>
                    <a:pt x="6731" y="5290"/>
                  </a:lnTo>
                  <a:lnTo>
                    <a:pt x="6911" y="5399"/>
                  </a:lnTo>
                  <a:lnTo>
                    <a:pt x="7089" y="5508"/>
                  </a:lnTo>
                  <a:lnTo>
                    <a:pt x="7265" y="5618"/>
                  </a:lnTo>
                  <a:lnTo>
                    <a:pt x="7440" y="5728"/>
                  </a:lnTo>
                  <a:lnTo>
                    <a:pt x="7613" y="5838"/>
                  </a:lnTo>
                  <a:lnTo>
                    <a:pt x="7783" y="5950"/>
                  </a:lnTo>
                  <a:lnTo>
                    <a:pt x="7951" y="6061"/>
                  </a:lnTo>
                  <a:lnTo>
                    <a:pt x="8117" y="6172"/>
                  </a:lnTo>
                  <a:lnTo>
                    <a:pt x="8282" y="6285"/>
                  </a:lnTo>
                  <a:lnTo>
                    <a:pt x="8443" y="6397"/>
                  </a:lnTo>
                  <a:lnTo>
                    <a:pt x="8447" y="6189"/>
                  </a:lnTo>
                  <a:lnTo>
                    <a:pt x="8448" y="5984"/>
                  </a:lnTo>
                  <a:lnTo>
                    <a:pt x="8449" y="5783"/>
                  </a:lnTo>
                  <a:lnTo>
                    <a:pt x="8449" y="5584"/>
                  </a:lnTo>
                  <a:lnTo>
                    <a:pt x="8447" y="5388"/>
                  </a:lnTo>
                  <a:lnTo>
                    <a:pt x="8445" y="5197"/>
                  </a:lnTo>
                  <a:lnTo>
                    <a:pt x="8442" y="5008"/>
                  </a:lnTo>
                  <a:lnTo>
                    <a:pt x="8438" y="4825"/>
                  </a:lnTo>
                  <a:lnTo>
                    <a:pt x="8434" y="4646"/>
                  </a:lnTo>
                  <a:lnTo>
                    <a:pt x="8428" y="4471"/>
                  </a:lnTo>
                  <a:lnTo>
                    <a:pt x="8422" y="4302"/>
                  </a:lnTo>
                  <a:lnTo>
                    <a:pt x="8416" y="4138"/>
                  </a:lnTo>
                  <a:lnTo>
                    <a:pt x="8402" y="3827"/>
                  </a:lnTo>
                  <a:lnTo>
                    <a:pt x="8387" y="3539"/>
                  </a:lnTo>
                  <a:lnTo>
                    <a:pt x="8372" y="3278"/>
                  </a:lnTo>
                  <a:lnTo>
                    <a:pt x="8357" y="3045"/>
                  </a:lnTo>
                  <a:lnTo>
                    <a:pt x="8342" y="2842"/>
                  </a:lnTo>
                  <a:lnTo>
                    <a:pt x="8328" y="2671"/>
                  </a:lnTo>
                  <a:lnTo>
                    <a:pt x="8317" y="2534"/>
                  </a:lnTo>
                  <a:lnTo>
                    <a:pt x="8309" y="2435"/>
                  </a:lnTo>
                  <a:lnTo>
                    <a:pt x="8303" y="2373"/>
                  </a:lnTo>
                  <a:lnTo>
                    <a:pt x="8301" y="2352"/>
                  </a:lnTo>
                  <a:lnTo>
                    <a:pt x="8149" y="2410"/>
                  </a:lnTo>
                  <a:lnTo>
                    <a:pt x="7983" y="2463"/>
                  </a:lnTo>
                  <a:lnTo>
                    <a:pt x="7806" y="2512"/>
                  </a:lnTo>
                  <a:lnTo>
                    <a:pt x="7616" y="2556"/>
                  </a:lnTo>
                  <a:lnTo>
                    <a:pt x="7417" y="2594"/>
                  </a:lnTo>
                  <a:lnTo>
                    <a:pt x="7207" y="2627"/>
                  </a:lnTo>
                  <a:lnTo>
                    <a:pt x="6989" y="2653"/>
                  </a:lnTo>
                  <a:lnTo>
                    <a:pt x="6763" y="2672"/>
                  </a:lnTo>
                  <a:lnTo>
                    <a:pt x="6530" y="2685"/>
                  </a:lnTo>
                  <a:lnTo>
                    <a:pt x="6290" y="2688"/>
                  </a:lnTo>
                  <a:lnTo>
                    <a:pt x="6045" y="2686"/>
                  </a:lnTo>
                  <a:lnTo>
                    <a:pt x="5796" y="2674"/>
                  </a:lnTo>
                  <a:lnTo>
                    <a:pt x="5545" y="2653"/>
                  </a:lnTo>
                  <a:lnTo>
                    <a:pt x="5290" y="2623"/>
                  </a:lnTo>
                  <a:lnTo>
                    <a:pt x="5033" y="2583"/>
                  </a:lnTo>
                  <a:lnTo>
                    <a:pt x="4777" y="2533"/>
                  </a:lnTo>
                  <a:lnTo>
                    <a:pt x="4520" y="2473"/>
                  </a:lnTo>
                  <a:lnTo>
                    <a:pt x="4264" y="2401"/>
                  </a:lnTo>
                  <a:lnTo>
                    <a:pt x="4012" y="2318"/>
                  </a:lnTo>
                  <a:lnTo>
                    <a:pt x="3761" y="2223"/>
                  </a:lnTo>
                  <a:lnTo>
                    <a:pt x="3514" y="2115"/>
                  </a:lnTo>
                  <a:lnTo>
                    <a:pt x="3273" y="1996"/>
                  </a:lnTo>
                  <a:lnTo>
                    <a:pt x="3037" y="1862"/>
                  </a:lnTo>
                  <a:lnTo>
                    <a:pt x="2807" y="1715"/>
                  </a:lnTo>
                  <a:lnTo>
                    <a:pt x="2585" y="1554"/>
                  </a:lnTo>
                  <a:lnTo>
                    <a:pt x="2371" y="1379"/>
                  </a:lnTo>
                  <a:lnTo>
                    <a:pt x="2167" y="1190"/>
                  </a:lnTo>
                  <a:lnTo>
                    <a:pt x="1973" y="984"/>
                  </a:lnTo>
                  <a:lnTo>
                    <a:pt x="1789" y="762"/>
                  </a:lnTo>
                  <a:lnTo>
                    <a:pt x="1619" y="526"/>
                  </a:lnTo>
                  <a:lnTo>
                    <a:pt x="1460" y="271"/>
                  </a:lnTo>
                  <a:lnTo>
                    <a:pt x="1315" y="0"/>
                  </a:lnTo>
                  <a:lnTo>
                    <a:pt x="1315" y="0"/>
                  </a:lnTo>
                  <a:lnTo>
                    <a:pt x="1284" y="63"/>
                  </a:lnTo>
                  <a:lnTo>
                    <a:pt x="1252" y="124"/>
                  </a:lnTo>
                  <a:lnTo>
                    <a:pt x="1219" y="185"/>
                  </a:lnTo>
                  <a:lnTo>
                    <a:pt x="1186" y="245"/>
                  </a:lnTo>
                  <a:lnTo>
                    <a:pt x="1152" y="304"/>
                  </a:lnTo>
                  <a:lnTo>
                    <a:pt x="1117" y="362"/>
                  </a:lnTo>
                  <a:lnTo>
                    <a:pt x="1082" y="420"/>
                  </a:lnTo>
                  <a:lnTo>
                    <a:pt x="1045" y="476"/>
                  </a:lnTo>
                  <a:lnTo>
                    <a:pt x="1008" y="532"/>
                  </a:lnTo>
                  <a:lnTo>
                    <a:pt x="970" y="586"/>
                  </a:lnTo>
                  <a:lnTo>
                    <a:pt x="933" y="640"/>
                  </a:lnTo>
                  <a:lnTo>
                    <a:pt x="893" y="694"/>
                  </a:lnTo>
                  <a:lnTo>
                    <a:pt x="854" y="746"/>
                  </a:lnTo>
                  <a:lnTo>
                    <a:pt x="814" y="798"/>
                  </a:lnTo>
                  <a:lnTo>
                    <a:pt x="774" y="848"/>
                  </a:lnTo>
                  <a:lnTo>
                    <a:pt x="732" y="897"/>
                  </a:lnTo>
                  <a:lnTo>
                    <a:pt x="690" y="947"/>
                  </a:lnTo>
                  <a:lnTo>
                    <a:pt x="648" y="994"/>
                  </a:lnTo>
                  <a:lnTo>
                    <a:pt x="604" y="1043"/>
                  </a:lnTo>
                  <a:lnTo>
                    <a:pt x="562" y="1089"/>
                  </a:lnTo>
                  <a:lnTo>
                    <a:pt x="517" y="1135"/>
                  </a:lnTo>
                  <a:lnTo>
                    <a:pt x="473" y="1180"/>
                  </a:lnTo>
                  <a:lnTo>
                    <a:pt x="428" y="1224"/>
                  </a:lnTo>
                  <a:lnTo>
                    <a:pt x="382" y="1268"/>
                  </a:lnTo>
                  <a:lnTo>
                    <a:pt x="335" y="1310"/>
                  </a:lnTo>
                  <a:lnTo>
                    <a:pt x="289" y="1352"/>
                  </a:lnTo>
                  <a:lnTo>
                    <a:pt x="242" y="1393"/>
                  </a:lnTo>
                  <a:lnTo>
                    <a:pt x="194" y="1434"/>
                  </a:lnTo>
                  <a:lnTo>
                    <a:pt x="146" y="1474"/>
                  </a:lnTo>
                  <a:lnTo>
                    <a:pt x="98" y="1513"/>
                  </a:lnTo>
                  <a:lnTo>
                    <a:pt x="49" y="1551"/>
                  </a:lnTo>
                  <a:lnTo>
                    <a:pt x="0" y="1589"/>
                  </a:lnTo>
                  <a:lnTo>
                    <a:pt x="147" y="1673"/>
                  </a:lnTo>
                  <a:lnTo>
                    <a:pt x="297" y="1757"/>
                  </a:lnTo>
                  <a:lnTo>
                    <a:pt x="449" y="1841"/>
                  </a:lnTo>
                  <a:lnTo>
                    <a:pt x="603" y="1927"/>
                  </a:lnTo>
                  <a:lnTo>
                    <a:pt x="761" y="2012"/>
                  </a:lnTo>
                  <a:lnTo>
                    <a:pt x="918" y="2099"/>
                  </a:lnTo>
                  <a:lnTo>
                    <a:pt x="1079" y="2186"/>
                  </a:lnTo>
                  <a:lnTo>
                    <a:pt x="1242" y="2274"/>
                  </a:lnTo>
                  <a:lnTo>
                    <a:pt x="1405" y="2363"/>
                  </a:lnTo>
                  <a:lnTo>
                    <a:pt x="1570" y="2452"/>
                  </a:lnTo>
                  <a:lnTo>
                    <a:pt x="1737" y="2540"/>
                  </a:lnTo>
                  <a:lnTo>
                    <a:pt x="1905" y="2630"/>
                  </a:lnTo>
                  <a:lnTo>
                    <a:pt x="2075" y="2720"/>
                  </a:lnTo>
                  <a:lnTo>
                    <a:pt x="2244" y="2811"/>
                  </a:lnTo>
                  <a:lnTo>
                    <a:pt x="2416" y="2903"/>
                  </a:lnTo>
                  <a:lnTo>
                    <a:pt x="2588" y="299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38" name="Прямоугольник 37"/>
          <p:cNvSpPr/>
          <p:nvPr/>
        </p:nvSpPr>
        <p:spPr>
          <a:xfrm>
            <a:off x="970374" y="725011"/>
            <a:ext cx="539232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Possible threats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4" name="TextBox 3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9" name="TextBox 38"/>
          <p:cNvSpPr txBox="1"/>
          <p:nvPr/>
        </p:nvSpPr>
        <p:spPr>
          <a:xfrm>
            <a:off x="13101541" y="3199086"/>
            <a:ext cx="4576272" cy="383181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40" name="TextBox 3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7" name="Прямая соединительная линия 46"/>
          <p:cNvCxnSpPr/>
          <p:nvPr/>
        </p:nvCxnSpPr>
        <p:spPr>
          <a:xfrm rot="10800000">
            <a:off x="3419862" y="2971800"/>
            <a:ext cx="2850745" cy="1636720"/>
          </a:xfrm>
          <a:prstGeom prst="bentConnector3">
            <a:avLst>
              <a:gd name="adj1" fmla="val 3526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rot="10800000">
            <a:off x="3419859" y="6185267"/>
            <a:ext cx="3559863" cy="139119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p:cNvCxnSpPr/>
          <p:nvPr/>
        </p:nvCxnSpPr>
        <p:spPr>
          <a:xfrm flipH="1">
            <a:off x="11538857" y="2971800"/>
            <a:ext cx="348343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696788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a:off x="6569345" y="2853192"/>
            <a:ext cx="2361772" cy="5360648"/>
          </a:xfrm>
          <a:custGeom>
            <a:avLst/>
            <a:gdLst>
              <a:gd name="T0" fmla="*/ 2377 w 4594"/>
              <a:gd name="T1" fmla="*/ 657 h 10426"/>
              <a:gd name="T2" fmla="*/ 1735 w 4594"/>
              <a:gd name="T3" fmla="*/ 1068 h 10426"/>
              <a:gd name="T4" fmla="*/ 1218 w 4594"/>
              <a:gd name="T5" fmla="*/ 1830 h 10426"/>
              <a:gd name="T6" fmla="*/ 778 w 4594"/>
              <a:gd name="T7" fmla="*/ 2629 h 10426"/>
              <a:gd name="T8" fmla="*/ 281 w 4594"/>
              <a:gd name="T9" fmla="*/ 3241 h 10426"/>
              <a:gd name="T10" fmla="*/ 438 w 4594"/>
              <a:gd name="T11" fmla="*/ 4042 h 10426"/>
              <a:gd name="T12" fmla="*/ 829 w 4594"/>
              <a:gd name="T13" fmla="*/ 4485 h 10426"/>
              <a:gd name="T14" fmla="*/ 386 w 4594"/>
              <a:gd name="T15" fmla="*/ 4239 h 10426"/>
              <a:gd name="T16" fmla="*/ 39 w 4594"/>
              <a:gd name="T17" fmla="*/ 4681 h 10426"/>
              <a:gd name="T18" fmla="*/ 58 w 4594"/>
              <a:gd name="T19" fmla="*/ 5480 h 10426"/>
              <a:gd name="T20" fmla="*/ 126 w 4594"/>
              <a:gd name="T21" fmla="*/ 6158 h 10426"/>
              <a:gd name="T22" fmla="*/ 196 w 4594"/>
              <a:gd name="T23" fmla="*/ 6707 h 10426"/>
              <a:gd name="T24" fmla="*/ 512 w 4594"/>
              <a:gd name="T25" fmla="*/ 6347 h 10426"/>
              <a:gd name="T26" fmla="*/ 1200 w 4594"/>
              <a:gd name="T27" fmla="*/ 5978 h 10426"/>
              <a:gd name="T28" fmla="*/ 1423 w 4594"/>
              <a:gd name="T29" fmla="*/ 5364 h 10426"/>
              <a:gd name="T30" fmla="*/ 2044 w 4594"/>
              <a:gd name="T31" fmla="*/ 4862 h 10426"/>
              <a:gd name="T32" fmla="*/ 1912 w 4594"/>
              <a:gd name="T33" fmla="*/ 5107 h 10426"/>
              <a:gd name="T34" fmla="*/ 1381 w 4594"/>
              <a:gd name="T35" fmla="*/ 5949 h 10426"/>
              <a:gd name="T36" fmla="*/ 1191 w 4594"/>
              <a:gd name="T37" fmla="*/ 6226 h 10426"/>
              <a:gd name="T38" fmla="*/ 598 w 4594"/>
              <a:gd name="T39" fmla="*/ 6507 h 10426"/>
              <a:gd name="T40" fmla="*/ 339 w 4594"/>
              <a:gd name="T41" fmla="*/ 6976 h 10426"/>
              <a:gd name="T42" fmla="*/ 613 w 4594"/>
              <a:gd name="T43" fmla="*/ 7886 h 10426"/>
              <a:gd name="T44" fmla="*/ 1227 w 4594"/>
              <a:gd name="T45" fmla="*/ 8264 h 10426"/>
              <a:gd name="T46" fmla="*/ 1708 w 4594"/>
              <a:gd name="T47" fmla="*/ 9443 h 10426"/>
              <a:gd name="T48" fmla="*/ 2877 w 4594"/>
              <a:gd name="T49" fmla="*/ 9516 h 10426"/>
              <a:gd name="T50" fmla="*/ 3207 w 4594"/>
              <a:gd name="T51" fmla="*/ 8921 h 10426"/>
              <a:gd name="T52" fmla="*/ 3403 w 4594"/>
              <a:gd name="T53" fmla="*/ 8396 h 10426"/>
              <a:gd name="T54" fmla="*/ 3459 w 4594"/>
              <a:gd name="T55" fmla="*/ 8851 h 10426"/>
              <a:gd name="T56" fmla="*/ 3043 w 4594"/>
              <a:gd name="T57" fmla="*/ 9558 h 10426"/>
              <a:gd name="T58" fmla="*/ 3299 w 4594"/>
              <a:gd name="T59" fmla="*/ 10255 h 10426"/>
              <a:gd name="T60" fmla="*/ 4088 w 4594"/>
              <a:gd name="T61" fmla="*/ 10406 h 10426"/>
              <a:gd name="T62" fmla="*/ 4554 w 4594"/>
              <a:gd name="T63" fmla="*/ 9991 h 10426"/>
              <a:gd name="T64" fmla="*/ 4412 w 4594"/>
              <a:gd name="T65" fmla="*/ 6353 h 10426"/>
              <a:gd name="T66" fmla="*/ 3497 w 4594"/>
              <a:gd name="T67" fmla="*/ 5833 h 10426"/>
              <a:gd name="T68" fmla="*/ 2919 w 4594"/>
              <a:gd name="T69" fmla="*/ 6003 h 10426"/>
              <a:gd name="T70" fmla="*/ 2442 w 4594"/>
              <a:gd name="T71" fmla="*/ 6576 h 10426"/>
              <a:gd name="T72" fmla="*/ 2766 w 4594"/>
              <a:gd name="T73" fmla="*/ 6993 h 10426"/>
              <a:gd name="T74" fmla="*/ 3103 w 4594"/>
              <a:gd name="T75" fmla="*/ 7636 h 10426"/>
              <a:gd name="T76" fmla="*/ 2725 w 4594"/>
              <a:gd name="T77" fmla="*/ 7187 h 10426"/>
              <a:gd name="T78" fmla="*/ 2060 w 4594"/>
              <a:gd name="T79" fmla="*/ 7057 h 10426"/>
              <a:gd name="T80" fmla="*/ 1673 w 4594"/>
              <a:gd name="T81" fmla="*/ 7475 h 10426"/>
              <a:gd name="T82" fmla="*/ 1515 w 4594"/>
              <a:gd name="T83" fmla="*/ 7389 h 10426"/>
              <a:gd name="T84" fmla="*/ 1978 w 4594"/>
              <a:gd name="T85" fmla="*/ 6913 h 10426"/>
              <a:gd name="T86" fmla="*/ 2278 w 4594"/>
              <a:gd name="T87" fmla="*/ 6578 h 10426"/>
              <a:gd name="T88" fmla="*/ 2883 w 4594"/>
              <a:gd name="T89" fmla="*/ 5825 h 10426"/>
              <a:gd name="T90" fmla="*/ 3969 w 4594"/>
              <a:gd name="T91" fmla="*/ 5753 h 10426"/>
              <a:gd name="T92" fmla="*/ 4563 w 4594"/>
              <a:gd name="T93" fmla="*/ 6251 h 10426"/>
              <a:gd name="T94" fmla="*/ 4287 w 4594"/>
              <a:gd name="T95" fmla="*/ 3156 h 10426"/>
              <a:gd name="T96" fmla="*/ 3642 w 4594"/>
              <a:gd name="T97" fmla="*/ 3413 h 10426"/>
              <a:gd name="T98" fmla="*/ 3182 w 4594"/>
              <a:gd name="T99" fmla="*/ 4145 h 10426"/>
              <a:gd name="T100" fmla="*/ 2844 w 4594"/>
              <a:gd name="T101" fmla="*/ 4121 h 10426"/>
              <a:gd name="T102" fmla="*/ 3431 w 4594"/>
              <a:gd name="T103" fmla="*/ 3579 h 10426"/>
              <a:gd name="T104" fmla="*/ 2766 w 4594"/>
              <a:gd name="T105" fmla="*/ 2988 h 10426"/>
              <a:gd name="T106" fmla="*/ 2299 w 4594"/>
              <a:gd name="T107" fmla="*/ 2590 h 10426"/>
              <a:gd name="T108" fmla="*/ 2224 w 4594"/>
              <a:gd name="T109" fmla="*/ 2374 h 10426"/>
              <a:gd name="T110" fmla="*/ 3122 w 4594"/>
              <a:gd name="T111" fmla="*/ 3053 h 10426"/>
              <a:gd name="T112" fmla="*/ 4239 w 4594"/>
              <a:gd name="T113" fmla="*/ 2979 h 10426"/>
              <a:gd name="T114" fmla="*/ 4594 w 4594"/>
              <a:gd name="T115" fmla="*/ 1944 h 10426"/>
              <a:gd name="T116" fmla="*/ 4355 w 4594"/>
              <a:gd name="T117" fmla="*/ 178 h 10426"/>
              <a:gd name="T118" fmla="*/ 3530 w 4594"/>
              <a:gd name="T119" fmla="*/ 41 h 10426"/>
              <a:gd name="T120" fmla="*/ 3070 w 4594"/>
              <a:gd name="T121" fmla="*/ 633 h 10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94" h="10426">
                <a:moveTo>
                  <a:pt x="3042" y="889"/>
                </a:moveTo>
                <a:lnTo>
                  <a:pt x="2876" y="889"/>
                </a:lnTo>
                <a:lnTo>
                  <a:pt x="2876" y="682"/>
                </a:lnTo>
                <a:lnTo>
                  <a:pt x="2877" y="664"/>
                </a:lnTo>
                <a:lnTo>
                  <a:pt x="2878" y="649"/>
                </a:lnTo>
                <a:lnTo>
                  <a:pt x="2880" y="637"/>
                </a:lnTo>
                <a:lnTo>
                  <a:pt x="2882" y="627"/>
                </a:lnTo>
                <a:lnTo>
                  <a:pt x="2890" y="607"/>
                </a:lnTo>
                <a:lnTo>
                  <a:pt x="2897" y="579"/>
                </a:lnTo>
                <a:lnTo>
                  <a:pt x="2773" y="579"/>
                </a:lnTo>
                <a:lnTo>
                  <a:pt x="2733" y="580"/>
                </a:lnTo>
                <a:lnTo>
                  <a:pt x="2693" y="582"/>
                </a:lnTo>
                <a:lnTo>
                  <a:pt x="2653" y="586"/>
                </a:lnTo>
                <a:lnTo>
                  <a:pt x="2613" y="592"/>
                </a:lnTo>
                <a:lnTo>
                  <a:pt x="2573" y="600"/>
                </a:lnTo>
                <a:lnTo>
                  <a:pt x="2534" y="609"/>
                </a:lnTo>
                <a:lnTo>
                  <a:pt x="2494" y="619"/>
                </a:lnTo>
                <a:lnTo>
                  <a:pt x="2455" y="631"/>
                </a:lnTo>
                <a:lnTo>
                  <a:pt x="2416" y="643"/>
                </a:lnTo>
                <a:lnTo>
                  <a:pt x="2377" y="657"/>
                </a:lnTo>
                <a:lnTo>
                  <a:pt x="2339" y="673"/>
                </a:lnTo>
                <a:lnTo>
                  <a:pt x="2302" y="689"/>
                </a:lnTo>
                <a:lnTo>
                  <a:pt x="2264" y="705"/>
                </a:lnTo>
                <a:lnTo>
                  <a:pt x="2228" y="724"/>
                </a:lnTo>
                <a:lnTo>
                  <a:pt x="2191" y="742"/>
                </a:lnTo>
                <a:lnTo>
                  <a:pt x="2155" y="761"/>
                </a:lnTo>
                <a:lnTo>
                  <a:pt x="2120" y="782"/>
                </a:lnTo>
                <a:lnTo>
                  <a:pt x="2085" y="802"/>
                </a:lnTo>
                <a:lnTo>
                  <a:pt x="2052" y="823"/>
                </a:lnTo>
                <a:lnTo>
                  <a:pt x="2018" y="845"/>
                </a:lnTo>
                <a:lnTo>
                  <a:pt x="1985" y="867"/>
                </a:lnTo>
                <a:lnTo>
                  <a:pt x="1954" y="889"/>
                </a:lnTo>
                <a:lnTo>
                  <a:pt x="1923" y="912"/>
                </a:lnTo>
                <a:lnTo>
                  <a:pt x="1894" y="934"/>
                </a:lnTo>
                <a:lnTo>
                  <a:pt x="1864" y="956"/>
                </a:lnTo>
                <a:lnTo>
                  <a:pt x="1837" y="979"/>
                </a:lnTo>
                <a:lnTo>
                  <a:pt x="1810" y="1002"/>
                </a:lnTo>
                <a:lnTo>
                  <a:pt x="1784" y="1025"/>
                </a:lnTo>
                <a:lnTo>
                  <a:pt x="1760" y="1047"/>
                </a:lnTo>
                <a:lnTo>
                  <a:pt x="1735" y="1068"/>
                </a:lnTo>
                <a:lnTo>
                  <a:pt x="1713" y="1090"/>
                </a:lnTo>
                <a:lnTo>
                  <a:pt x="1692" y="1111"/>
                </a:lnTo>
                <a:lnTo>
                  <a:pt x="1675" y="1128"/>
                </a:lnTo>
                <a:lnTo>
                  <a:pt x="1658" y="1148"/>
                </a:lnTo>
                <a:lnTo>
                  <a:pt x="1640" y="1169"/>
                </a:lnTo>
                <a:lnTo>
                  <a:pt x="1619" y="1192"/>
                </a:lnTo>
                <a:lnTo>
                  <a:pt x="1578" y="1246"/>
                </a:lnTo>
                <a:lnTo>
                  <a:pt x="1533" y="1306"/>
                </a:lnTo>
                <a:lnTo>
                  <a:pt x="1485" y="1372"/>
                </a:lnTo>
                <a:lnTo>
                  <a:pt x="1437" y="1442"/>
                </a:lnTo>
                <a:lnTo>
                  <a:pt x="1414" y="1480"/>
                </a:lnTo>
                <a:lnTo>
                  <a:pt x="1390" y="1518"/>
                </a:lnTo>
                <a:lnTo>
                  <a:pt x="1366" y="1555"/>
                </a:lnTo>
                <a:lnTo>
                  <a:pt x="1343" y="1594"/>
                </a:lnTo>
                <a:lnTo>
                  <a:pt x="1320" y="1634"/>
                </a:lnTo>
                <a:lnTo>
                  <a:pt x="1298" y="1672"/>
                </a:lnTo>
                <a:lnTo>
                  <a:pt x="1277" y="1712"/>
                </a:lnTo>
                <a:lnTo>
                  <a:pt x="1256" y="1752"/>
                </a:lnTo>
                <a:lnTo>
                  <a:pt x="1236" y="1790"/>
                </a:lnTo>
                <a:lnTo>
                  <a:pt x="1218" y="1830"/>
                </a:lnTo>
                <a:lnTo>
                  <a:pt x="1200" y="1869"/>
                </a:lnTo>
                <a:lnTo>
                  <a:pt x="1184" y="1906"/>
                </a:lnTo>
                <a:lnTo>
                  <a:pt x="1170" y="1943"/>
                </a:lnTo>
                <a:lnTo>
                  <a:pt x="1157" y="1979"/>
                </a:lnTo>
                <a:lnTo>
                  <a:pt x="1145" y="2015"/>
                </a:lnTo>
                <a:lnTo>
                  <a:pt x="1136" y="2049"/>
                </a:lnTo>
                <a:lnTo>
                  <a:pt x="1128" y="2082"/>
                </a:lnTo>
                <a:lnTo>
                  <a:pt x="1123" y="2114"/>
                </a:lnTo>
                <a:lnTo>
                  <a:pt x="1119" y="2143"/>
                </a:lnTo>
                <a:lnTo>
                  <a:pt x="1118" y="2172"/>
                </a:lnTo>
                <a:lnTo>
                  <a:pt x="1118" y="2503"/>
                </a:lnTo>
                <a:lnTo>
                  <a:pt x="1080" y="2512"/>
                </a:lnTo>
                <a:lnTo>
                  <a:pt x="1042" y="2522"/>
                </a:lnTo>
                <a:lnTo>
                  <a:pt x="1004" y="2535"/>
                </a:lnTo>
                <a:lnTo>
                  <a:pt x="965" y="2548"/>
                </a:lnTo>
                <a:lnTo>
                  <a:pt x="928" y="2561"/>
                </a:lnTo>
                <a:lnTo>
                  <a:pt x="890" y="2576"/>
                </a:lnTo>
                <a:lnTo>
                  <a:pt x="853" y="2593"/>
                </a:lnTo>
                <a:lnTo>
                  <a:pt x="815" y="2611"/>
                </a:lnTo>
                <a:lnTo>
                  <a:pt x="778" y="2629"/>
                </a:lnTo>
                <a:lnTo>
                  <a:pt x="743" y="2650"/>
                </a:lnTo>
                <a:lnTo>
                  <a:pt x="707" y="2670"/>
                </a:lnTo>
                <a:lnTo>
                  <a:pt x="673" y="2692"/>
                </a:lnTo>
                <a:lnTo>
                  <a:pt x="638" y="2716"/>
                </a:lnTo>
                <a:lnTo>
                  <a:pt x="605" y="2740"/>
                </a:lnTo>
                <a:lnTo>
                  <a:pt x="573" y="2765"/>
                </a:lnTo>
                <a:lnTo>
                  <a:pt x="542" y="2793"/>
                </a:lnTo>
                <a:lnTo>
                  <a:pt x="513" y="2820"/>
                </a:lnTo>
                <a:lnTo>
                  <a:pt x="484" y="2849"/>
                </a:lnTo>
                <a:lnTo>
                  <a:pt x="457" y="2879"/>
                </a:lnTo>
                <a:lnTo>
                  <a:pt x="432" y="2911"/>
                </a:lnTo>
                <a:lnTo>
                  <a:pt x="407" y="2942"/>
                </a:lnTo>
                <a:lnTo>
                  <a:pt x="385" y="2976"/>
                </a:lnTo>
                <a:lnTo>
                  <a:pt x="364" y="3011"/>
                </a:lnTo>
                <a:lnTo>
                  <a:pt x="345" y="3046"/>
                </a:lnTo>
                <a:lnTo>
                  <a:pt x="329" y="3084"/>
                </a:lnTo>
                <a:lnTo>
                  <a:pt x="314" y="3121"/>
                </a:lnTo>
                <a:lnTo>
                  <a:pt x="300" y="3160"/>
                </a:lnTo>
                <a:lnTo>
                  <a:pt x="289" y="3201"/>
                </a:lnTo>
                <a:lnTo>
                  <a:pt x="281" y="3241"/>
                </a:lnTo>
                <a:lnTo>
                  <a:pt x="275" y="3284"/>
                </a:lnTo>
                <a:lnTo>
                  <a:pt x="271" y="3327"/>
                </a:lnTo>
                <a:lnTo>
                  <a:pt x="270" y="3372"/>
                </a:lnTo>
                <a:lnTo>
                  <a:pt x="270" y="3434"/>
                </a:lnTo>
                <a:lnTo>
                  <a:pt x="271" y="3474"/>
                </a:lnTo>
                <a:lnTo>
                  <a:pt x="273" y="3515"/>
                </a:lnTo>
                <a:lnTo>
                  <a:pt x="276" y="3557"/>
                </a:lnTo>
                <a:lnTo>
                  <a:pt x="280" y="3596"/>
                </a:lnTo>
                <a:lnTo>
                  <a:pt x="286" y="3637"/>
                </a:lnTo>
                <a:lnTo>
                  <a:pt x="293" y="3678"/>
                </a:lnTo>
                <a:lnTo>
                  <a:pt x="302" y="3717"/>
                </a:lnTo>
                <a:lnTo>
                  <a:pt x="311" y="3756"/>
                </a:lnTo>
                <a:lnTo>
                  <a:pt x="323" y="3795"/>
                </a:lnTo>
                <a:lnTo>
                  <a:pt x="336" y="3833"/>
                </a:lnTo>
                <a:lnTo>
                  <a:pt x="349" y="3870"/>
                </a:lnTo>
                <a:lnTo>
                  <a:pt x="364" y="3906"/>
                </a:lnTo>
                <a:lnTo>
                  <a:pt x="381" y="3942"/>
                </a:lnTo>
                <a:lnTo>
                  <a:pt x="398" y="3977"/>
                </a:lnTo>
                <a:lnTo>
                  <a:pt x="417" y="4009"/>
                </a:lnTo>
                <a:lnTo>
                  <a:pt x="438" y="4042"/>
                </a:lnTo>
                <a:lnTo>
                  <a:pt x="459" y="4072"/>
                </a:lnTo>
                <a:lnTo>
                  <a:pt x="481" y="4102"/>
                </a:lnTo>
                <a:lnTo>
                  <a:pt x="506" y="4130"/>
                </a:lnTo>
                <a:lnTo>
                  <a:pt x="531" y="4157"/>
                </a:lnTo>
                <a:lnTo>
                  <a:pt x="558" y="4181"/>
                </a:lnTo>
                <a:lnTo>
                  <a:pt x="585" y="4204"/>
                </a:lnTo>
                <a:lnTo>
                  <a:pt x="615" y="4226"/>
                </a:lnTo>
                <a:lnTo>
                  <a:pt x="644" y="4245"/>
                </a:lnTo>
                <a:lnTo>
                  <a:pt x="676" y="4262"/>
                </a:lnTo>
                <a:lnTo>
                  <a:pt x="709" y="4279"/>
                </a:lnTo>
                <a:lnTo>
                  <a:pt x="743" y="4292"/>
                </a:lnTo>
                <a:lnTo>
                  <a:pt x="778" y="4303"/>
                </a:lnTo>
                <a:lnTo>
                  <a:pt x="815" y="4311"/>
                </a:lnTo>
                <a:lnTo>
                  <a:pt x="853" y="4318"/>
                </a:lnTo>
                <a:lnTo>
                  <a:pt x="891" y="4321"/>
                </a:lnTo>
                <a:lnTo>
                  <a:pt x="932" y="4323"/>
                </a:lnTo>
                <a:lnTo>
                  <a:pt x="932" y="4488"/>
                </a:lnTo>
                <a:lnTo>
                  <a:pt x="895" y="4488"/>
                </a:lnTo>
                <a:lnTo>
                  <a:pt x="862" y="4487"/>
                </a:lnTo>
                <a:lnTo>
                  <a:pt x="829" y="4485"/>
                </a:lnTo>
                <a:lnTo>
                  <a:pt x="800" y="4482"/>
                </a:lnTo>
                <a:lnTo>
                  <a:pt x="772" y="4478"/>
                </a:lnTo>
                <a:lnTo>
                  <a:pt x="746" y="4474"/>
                </a:lnTo>
                <a:lnTo>
                  <a:pt x="721" y="4469"/>
                </a:lnTo>
                <a:lnTo>
                  <a:pt x="699" y="4463"/>
                </a:lnTo>
                <a:lnTo>
                  <a:pt x="678" y="4457"/>
                </a:lnTo>
                <a:lnTo>
                  <a:pt x="658" y="4449"/>
                </a:lnTo>
                <a:lnTo>
                  <a:pt x="639" y="4442"/>
                </a:lnTo>
                <a:lnTo>
                  <a:pt x="622" y="4434"/>
                </a:lnTo>
                <a:lnTo>
                  <a:pt x="605" y="4425"/>
                </a:lnTo>
                <a:lnTo>
                  <a:pt x="590" y="4416"/>
                </a:lnTo>
                <a:lnTo>
                  <a:pt x="575" y="4407"/>
                </a:lnTo>
                <a:lnTo>
                  <a:pt x="561" y="4397"/>
                </a:lnTo>
                <a:lnTo>
                  <a:pt x="534" y="4375"/>
                </a:lnTo>
                <a:lnTo>
                  <a:pt x="509" y="4353"/>
                </a:lnTo>
                <a:lnTo>
                  <a:pt x="483" y="4328"/>
                </a:lnTo>
                <a:lnTo>
                  <a:pt x="458" y="4304"/>
                </a:lnTo>
                <a:lnTo>
                  <a:pt x="432" y="4279"/>
                </a:lnTo>
                <a:lnTo>
                  <a:pt x="402" y="4252"/>
                </a:lnTo>
                <a:lnTo>
                  <a:pt x="386" y="4239"/>
                </a:lnTo>
                <a:lnTo>
                  <a:pt x="368" y="4226"/>
                </a:lnTo>
                <a:lnTo>
                  <a:pt x="351" y="4213"/>
                </a:lnTo>
                <a:lnTo>
                  <a:pt x="332" y="4199"/>
                </a:lnTo>
                <a:lnTo>
                  <a:pt x="303" y="4241"/>
                </a:lnTo>
                <a:lnTo>
                  <a:pt x="274" y="4281"/>
                </a:lnTo>
                <a:lnTo>
                  <a:pt x="244" y="4319"/>
                </a:lnTo>
                <a:lnTo>
                  <a:pt x="216" y="4358"/>
                </a:lnTo>
                <a:lnTo>
                  <a:pt x="187" y="4397"/>
                </a:lnTo>
                <a:lnTo>
                  <a:pt x="160" y="4435"/>
                </a:lnTo>
                <a:lnTo>
                  <a:pt x="147" y="4456"/>
                </a:lnTo>
                <a:lnTo>
                  <a:pt x="135" y="4476"/>
                </a:lnTo>
                <a:lnTo>
                  <a:pt x="121" y="4496"/>
                </a:lnTo>
                <a:lnTo>
                  <a:pt x="109" y="4517"/>
                </a:lnTo>
                <a:lnTo>
                  <a:pt x="98" y="4539"/>
                </a:lnTo>
                <a:lnTo>
                  <a:pt x="87" y="4560"/>
                </a:lnTo>
                <a:lnTo>
                  <a:pt x="76" y="4583"/>
                </a:lnTo>
                <a:lnTo>
                  <a:pt x="65" y="4606"/>
                </a:lnTo>
                <a:lnTo>
                  <a:pt x="56" y="4630"/>
                </a:lnTo>
                <a:lnTo>
                  <a:pt x="47" y="4656"/>
                </a:lnTo>
                <a:lnTo>
                  <a:pt x="39" y="4681"/>
                </a:lnTo>
                <a:lnTo>
                  <a:pt x="31" y="4708"/>
                </a:lnTo>
                <a:lnTo>
                  <a:pt x="25" y="4736"/>
                </a:lnTo>
                <a:lnTo>
                  <a:pt x="19" y="4765"/>
                </a:lnTo>
                <a:lnTo>
                  <a:pt x="14" y="4795"/>
                </a:lnTo>
                <a:lnTo>
                  <a:pt x="8" y="4826"/>
                </a:lnTo>
                <a:lnTo>
                  <a:pt x="5" y="4858"/>
                </a:lnTo>
                <a:lnTo>
                  <a:pt x="2" y="4893"/>
                </a:lnTo>
                <a:lnTo>
                  <a:pt x="1" y="4927"/>
                </a:lnTo>
                <a:lnTo>
                  <a:pt x="0" y="4964"/>
                </a:lnTo>
                <a:lnTo>
                  <a:pt x="0" y="5234"/>
                </a:lnTo>
                <a:lnTo>
                  <a:pt x="1" y="5256"/>
                </a:lnTo>
                <a:lnTo>
                  <a:pt x="3" y="5278"/>
                </a:lnTo>
                <a:lnTo>
                  <a:pt x="6" y="5303"/>
                </a:lnTo>
                <a:lnTo>
                  <a:pt x="11" y="5326"/>
                </a:lnTo>
                <a:lnTo>
                  <a:pt x="17" y="5351"/>
                </a:lnTo>
                <a:lnTo>
                  <a:pt x="24" y="5377"/>
                </a:lnTo>
                <a:lnTo>
                  <a:pt x="31" y="5402"/>
                </a:lnTo>
                <a:lnTo>
                  <a:pt x="40" y="5428"/>
                </a:lnTo>
                <a:lnTo>
                  <a:pt x="49" y="5453"/>
                </a:lnTo>
                <a:lnTo>
                  <a:pt x="58" y="5480"/>
                </a:lnTo>
                <a:lnTo>
                  <a:pt x="68" y="5505"/>
                </a:lnTo>
                <a:lnTo>
                  <a:pt x="80" y="5530"/>
                </a:lnTo>
                <a:lnTo>
                  <a:pt x="102" y="5580"/>
                </a:lnTo>
                <a:lnTo>
                  <a:pt x="125" y="5629"/>
                </a:lnTo>
                <a:lnTo>
                  <a:pt x="148" y="5675"/>
                </a:lnTo>
                <a:lnTo>
                  <a:pt x="170" y="5717"/>
                </a:lnTo>
                <a:lnTo>
                  <a:pt x="191" y="5754"/>
                </a:lnTo>
                <a:lnTo>
                  <a:pt x="210" y="5788"/>
                </a:lnTo>
                <a:lnTo>
                  <a:pt x="238" y="5836"/>
                </a:lnTo>
                <a:lnTo>
                  <a:pt x="249" y="5854"/>
                </a:lnTo>
                <a:lnTo>
                  <a:pt x="247" y="5865"/>
                </a:lnTo>
                <a:lnTo>
                  <a:pt x="242" y="5880"/>
                </a:lnTo>
                <a:lnTo>
                  <a:pt x="235" y="5899"/>
                </a:lnTo>
                <a:lnTo>
                  <a:pt x="226" y="5921"/>
                </a:lnTo>
                <a:lnTo>
                  <a:pt x="204" y="5973"/>
                </a:lnTo>
                <a:lnTo>
                  <a:pt x="176" y="6032"/>
                </a:lnTo>
                <a:lnTo>
                  <a:pt x="163" y="6063"/>
                </a:lnTo>
                <a:lnTo>
                  <a:pt x="150" y="6095"/>
                </a:lnTo>
                <a:lnTo>
                  <a:pt x="138" y="6126"/>
                </a:lnTo>
                <a:lnTo>
                  <a:pt x="126" y="6158"/>
                </a:lnTo>
                <a:lnTo>
                  <a:pt x="117" y="6187"/>
                </a:lnTo>
                <a:lnTo>
                  <a:pt x="110" y="6217"/>
                </a:lnTo>
                <a:lnTo>
                  <a:pt x="108" y="6230"/>
                </a:lnTo>
                <a:lnTo>
                  <a:pt x="106" y="6243"/>
                </a:lnTo>
                <a:lnTo>
                  <a:pt x="105" y="6255"/>
                </a:lnTo>
                <a:lnTo>
                  <a:pt x="104" y="6268"/>
                </a:lnTo>
                <a:lnTo>
                  <a:pt x="104" y="6412"/>
                </a:lnTo>
                <a:lnTo>
                  <a:pt x="105" y="6435"/>
                </a:lnTo>
                <a:lnTo>
                  <a:pt x="107" y="6460"/>
                </a:lnTo>
                <a:lnTo>
                  <a:pt x="110" y="6485"/>
                </a:lnTo>
                <a:lnTo>
                  <a:pt x="114" y="6512"/>
                </a:lnTo>
                <a:lnTo>
                  <a:pt x="120" y="6537"/>
                </a:lnTo>
                <a:lnTo>
                  <a:pt x="126" y="6564"/>
                </a:lnTo>
                <a:lnTo>
                  <a:pt x="135" y="6589"/>
                </a:lnTo>
                <a:lnTo>
                  <a:pt x="144" y="6613"/>
                </a:lnTo>
                <a:lnTo>
                  <a:pt x="153" y="6638"/>
                </a:lnTo>
                <a:lnTo>
                  <a:pt x="164" y="6660"/>
                </a:lnTo>
                <a:lnTo>
                  <a:pt x="176" y="6681"/>
                </a:lnTo>
                <a:lnTo>
                  <a:pt x="189" y="6699"/>
                </a:lnTo>
                <a:lnTo>
                  <a:pt x="196" y="6707"/>
                </a:lnTo>
                <a:lnTo>
                  <a:pt x="203" y="6714"/>
                </a:lnTo>
                <a:lnTo>
                  <a:pt x="210" y="6721"/>
                </a:lnTo>
                <a:lnTo>
                  <a:pt x="217" y="6727"/>
                </a:lnTo>
                <a:lnTo>
                  <a:pt x="225" y="6732"/>
                </a:lnTo>
                <a:lnTo>
                  <a:pt x="233" y="6737"/>
                </a:lnTo>
                <a:lnTo>
                  <a:pt x="240" y="6741"/>
                </a:lnTo>
                <a:lnTo>
                  <a:pt x="249" y="6744"/>
                </a:lnTo>
                <a:lnTo>
                  <a:pt x="259" y="6707"/>
                </a:lnTo>
                <a:lnTo>
                  <a:pt x="271" y="6671"/>
                </a:lnTo>
                <a:lnTo>
                  <a:pt x="284" y="6637"/>
                </a:lnTo>
                <a:lnTo>
                  <a:pt x="299" y="6603"/>
                </a:lnTo>
                <a:lnTo>
                  <a:pt x="317" y="6571"/>
                </a:lnTo>
                <a:lnTo>
                  <a:pt x="336" y="6539"/>
                </a:lnTo>
                <a:lnTo>
                  <a:pt x="356" y="6509"/>
                </a:lnTo>
                <a:lnTo>
                  <a:pt x="379" y="6479"/>
                </a:lnTo>
                <a:lnTo>
                  <a:pt x="403" y="6451"/>
                </a:lnTo>
                <a:lnTo>
                  <a:pt x="427" y="6423"/>
                </a:lnTo>
                <a:lnTo>
                  <a:pt x="455" y="6397"/>
                </a:lnTo>
                <a:lnTo>
                  <a:pt x="482" y="6371"/>
                </a:lnTo>
                <a:lnTo>
                  <a:pt x="512" y="6347"/>
                </a:lnTo>
                <a:lnTo>
                  <a:pt x="541" y="6323"/>
                </a:lnTo>
                <a:lnTo>
                  <a:pt x="573" y="6300"/>
                </a:lnTo>
                <a:lnTo>
                  <a:pt x="605" y="6279"/>
                </a:lnTo>
                <a:lnTo>
                  <a:pt x="638" y="6258"/>
                </a:lnTo>
                <a:lnTo>
                  <a:pt x="673" y="6237"/>
                </a:lnTo>
                <a:lnTo>
                  <a:pt x="707" y="6218"/>
                </a:lnTo>
                <a:lnTo>
                  <a:pt x="743" y="6200"/>
                </a:lnTo>
                <a:lnTo>
                  <a:pt x="779" y="6182"/>
                </a:lnTo>
                <a:lnTo>
                  <a:pt x="816" y="6166"/>
                </a:lnTo>
                <a:lnTo>
                  <a:pt x="854" y="6150"/>
                </a:lnTo>
                <a:lnTo>
                  <a:pt x="891" y="6134"/>
                </a:lnTo>
                <a:lnTo>
                  <a:pt x="930" y="6120"/>
                </a:lnTo>
                <a:lnTo>
                  <a:pt x="967" y="6106"/>
                </a:lnTo>
                <a:lnTo>
                  <a:pt x="1006" y="6094"/>
                </a:lnTo>
                <a:lnTo>
                  <a:pt x="1046" y="6082"/>
                </a:lnTo>
                <a:lnTo>
                  <a:pt x="1084" y="6070"/>
                </a:lnTo>
                <a:lnTo>
                  <a:pt x="1123" y="6059"/>
                </a:lnTo>
                <a:lnTo>
                  <a:pt x="1162" y="6049"/>
                </a:lnTo>
                <a:lnTo>
                  <a:pt x="1200" y="6040"/>
                </a:lnTo>
                <a:lnTo>
                  <a:pt x="1200" y="5978"/>
                </a:lnTo>
                <a:lnTo>
                  <a:pt x="1201" y="5950"/>
                </a:lnTo>
                <a:lnTo>
                  <a:pt x="1202" y="5923"/>
                </a:lnTo>
                <a:lnTo>
                  <a:pt x="1205" y="5896"/>
                </a:lnTo>
                <a:lnTo>
                  <a:pt x="1210" y="5867"/>
                </a:lnTo>
                <a:lnTo>
                  <a:pt x="1214" y="5840"/>
                </a:lnTo>
                <a:lnTo>
                  <a:pt x="1220" y="5812"/>
                </a:lnTo>
                <a:lnTo>
                  <a:pt x="1226" y="5785"/>
                </a:lnTo>
                <a:lnTo>
                  <a:pt x="1233" y="5758"/>
                </a:lnTo>
                <a:lnTo>
                  <a:pt x="1241" y="5731"/>
                </a:lnTo>
                <a:lnTo>
                  <a:pt x="1250" y="5704"/>
                </a:lnTo>
                <a:lnTo>
                  <a:pt x="1259" y="5678"/>
                </a:lnTo>
                <a:lnTo>
                  <a:pt x="1270" y="5651"/>
                </a:lnTo>
                <a:lnTo>
                  <a:pt x="1280" y="5625"/>
                </a:lnTo>
                <a:lnTo>
                  <a:pt x="1291" y="5600"/>
                </a:lnTo>
                <a:lnTo>
                  <a:pt x="1303" y="5574"/>
                </a:lnTo>
                <a:lnTo>
                  <a:pt x="1315" y="5549"/>
                </a:lnTo>
                <a:lnTo>
                  <a:pt x="1341" y="5500"/>
                </a:lnTo>
                <a:lnTo>
                  <a:pt x="1367" y="5452"/>
                </a:lnTo>
                <a:lnTo>
                  <a:pt x="1395" y="5406"/>
                </a:lnTo>
                <a:lnTo>
                  <a:pt x="1423" y="5364"/>
                </a:lnTo>
                <a:lnTo>
                  <a:pt x="1452" y="5323"/>
                </a:lnTo>
                <a:lnTo>
                  <a:pt x="1480" y="5284"/>
                </a:lnTo>
                <a:lnTo>
                  <a:pt x="1509" y="5249"/>
                </a:lnTo>
                <a:lnTo>
                  <a:pt x="1536" y="5216"/>
                </a:lnTo>
                <a:lnTo>
                  <a:pt x="1560" y="5189"/>
                </a:lnTo>
                <a:lnTo>
                  <a:pt x="1591" y="5159"/>
                </a:lnTo>
                <a:lnTo>
                  <a:pt x="1624" y="5128"/>
                </a:lnTo>
                <a:lnTo>
                  <a:pt x="1663" y="5095"/>
                </a:lnTo>
                <a:lnTo>
                  <a:pt x="1704" y="5063"/>
                </a:lnTo>
                <a:lnTo>
                  <a:pt x="1749" y="5029"/>
                </a:lnTo>
                <a:lnTo>
                  <a:pt x="1795" y="4997"/>
                </a:lnTo>
                <a:lnTo>
                  <a:pt x="1843" y="4965"/>
                </a:lnTo>
                <a:lnTo>
                  <a:pt x="1868" y="4951"/>
                </a:lnTo>
                <a:lnTo>
                  <a:pt x="1893" y="4936"/>
                </a:lnTo>
                <a:lnTo>
                  <a:pt x="1918" y="4921"/>
                </a:lnTo>
                <a:lnTo>
                  <a:pt x="1944" y="4908"/>
                </a:lnTo>
                <a:lnTo>
                  <a:pt x="1969" y="4896"/>
                </a:lnTo>
                <a:lnTo>
                  <a:pt x="1995" y="4884"/>
                </a:lnTo>
                <a:lnTo>
                  <a:pt x="2019" y="4873"/>
                </a:lnTo>
                <a:lnTo>
                  <a:pt x="2044" y="4862"/>
                </a:lnTo>
                <a:lnTo>
                  <a:pt x="2070" y="4852"/>
                </a:lnTo>
                <a:lnTo>
                  <a:pt x="2094" y="4844"/>
                </a:lnTo>
                <a:lnTo>
                  <a:pt x="2119" y="4837"/>
                </a:lnTo>
                <a:lnTo>
                  <a:pt x="2143" y="4831"/>
                </a:lnTo>
                <a:lnTo>
                  <a:pt x="2168" y="4826"/>
                </a:lnTo>
                <a:lnTo>
                  <a:pt x="2190" y="4823"/>
                </a:lnTo>
                <a:lnTo>
                  <a:pt x="2213" y="4821"/>
                </a:lnTo>
                <a:lnTo>
                  <a:pt x="2235" y="4820"/>
                </a:lnTo>
                <a:lnTo>
                  <a:pt x="2442" y="4820"/>
                </a:lnTo>
                <a:lnTo>
                  <a:pt x="2442" y="4985"/>
                </a:lnTo>
                <a:lnTo>
                  <a:pt x="2318" y="4985"/>
                </a:lnTo>
                <a:lnTo>
                  <a:pt x="2270" y="4986"/>
                </a:lnTo>
                <a:lnTo>
                  <a:pt x="2222" y="4991"/>
                </a:lnTo>
                <a:lnTo>
                  <a:pt x="2176" y="5000"/>
                </a:lnTo>
                <a:lnTo>
                  <a:pt x="2130" y="5011"/>
                </a:lnTo>
                <a:lnTo>
                  <a:pt x="2084" y="5025"/>
                </a:lnTo>
                <a:lnTo>
                  <a:pt x="2040" y="5041"/>
                </a:lnTo>
                <a:lnTo>
                  <a:pt x="1997" y="5061"/>
                </a:lnTo>
                <a:lnTo>
                  <a:pt x="1954" y="5083"/>
                </a:lnTo>
                <a:lnTo>
                  <a:pt x="1912" y="5107"/>
                </a:lnTo>
                <a:lnTo>
                  <a:pt x="1872" y="5134"/>
                </a:lnTo>
                <a:lnTo>
                  <a:pt x="1832" y="5163"/>
                </a:lnTo>
                <a:lnTo>
                  <a:pt x="1793" y="5195"/>
                </a:lnTo>
                <a:lnTo>
                  <a:pt x="1757" y="5228"/>
                </a:lnTo>
                <a:lnTo>
                  <a:pt x="1721" y="5263"/>
                </a:lnTo>
                <a:lnTo>
                  <a:pt x="1686" y="5301"/>
                </a:lnTo>
                <a:lnTo>
                  <a:pt x="1654" y="5339"/>
                </a:lnTo>
                <a:lnTo>
                  <a:pt x="1622" y="5380"/>
                </a:lnTo>
                <a:lnTo>
                  <a:pt x="1592" y="5422"/>
                </a:lnTo>
                <a:lnTo>
                  <a:pt x="1563" y="5464"/>
                </a:lnTo>
                <a:lnTo>
                  <a:pt x="1537" y="5509"/>
                </a:lnTo>
                <a:lnTo>
                  <a:pt x="1512" y="5555"/>
                </a:lnTo>
                <a:lnTo>
                  <a:pt x="1488" y="5602"/>
                </a:lnTo>
                <a:lnTo>
                  <a:pt x="1467" y="5649"/>
                </a:lnTo>
                <a:lnTo>
                  <a:pt x="1447" y="5698"/>
                </a:lnTo>
                <a:lnTo>
                  <a:pt x="1430" y="5747"/>
                </a:lnTo>
                <a:lnTo>
                  <a:pt x="1415" y="5797"/>
                </a:lnTo>
                <a:lnTo>
                  <a:pt x="1402" y="5848"/>
                </a:lnTo>
                <a:lnTo>
                  <a:pt x="1390" y="5899"/>
                </a:lnTo>
                <a:lnTo>
                  <a:pt x="1381" y="5949"/>
                </a:lnTo>
                <a:lnTo>
                  <a:pt x="1374" y="6001"/>
                </a:lnTo>
                <a:lnTo>
                  <a:pt x="1369" y="6052"/>
                </a:lnTo>
                <a:lnTo>
                  <a:pt x="1367" y="6104"/>
                </a:lnTo>
                <a:lnTo>
                  <a:pt x="1367" y="6118"/>
                </a:lnTo>
                <a:lnTo>
                  <a:pt x="1365" y="6131"/>
                </a:lnTo>
                <a:lnTo>
                  <a:pt x="1362" y="6144"/>
                </a:lnTo>
                <a:lnTo>
                  <a:pt x="1358" y="6155"/>
                </a:lnTo>
                <a:lnTo>
                  <a:pt x="1353" y="6164"/>
                </a:lnTo>
                <a:lnTo>
                  <a:pt x="1347" y="6173"/>
                </a:lnTo>
                <a:lnTo>
                  <a:pt x="1341" y="6181"/>
                </a:lnTo>
                <a:lnTo>
                  <a:pt x="1333" y="6188"/>
                </a:lnTo>
                <a:lnTo>
                  <a:pt x="1324" y="6194"/>
                </a:lnTo>
                <a:lnTo>
                  <a:pt x="1315" y="6200"/>
                </a:lnTo>
                <a:lnTo>
                  <a:pt x="1305" y="6205"/>
                </a:lnTo>
                <a:lnTo>
                  <a:pt x="1295" y="6209"/>
                </a:lnTo>
                <a:lnTo>
                  <a:pt x="1284" y="6212"/>
                </a:lnTo>
                <a:lnTo>
                  <a:pt x="1272" y="6215"/>
                </a:lnTo>
                <a:lnTo>
                  <a:pt x="1259" y="6217"/>
                </a:lnTo>
                <a:lnTo>
                  <a:pt x="1247" y="6220"/>
                </a:lnTo>
                <a:lnTo>
                  <a:pt x="1191" y="6226"/>
                </a:lnTo>
                <a:lnTo>
                  <a:pt x="1131" y="6232"/>
                </a:lnTo>
                <a:lnTo>
                  <a:pt x="1101" y="6237"/>
                </a:lnTo>
                <a:lnTo>
                  <a:pt x="1069" y="6242"/>
                </a:lnTo>
                <a:lnTo>
                  <a:pt x="1054" y="6246"/>
                </a:lnTo>
                <a:lnTo>
                  <a:pt x="1039" y="6250"/>
                </a:lnTo>
                <a:lnTo>
                  <a:pt x="1023" y="6255"/>
                </a:lnTo>
                <a:lnTo>
                  <a:pt x="1008" y="6262"/>
                </a:lnTo>
                <a:lnTo>
                  <a:pt x="955" y="6283"/>
                </a:lnTo>
                <a:lnTo>
                  <a:pt x="908" y="6302"/>
                </a:lnTo>
                <a:lnTo>
                  <a:pt x="867" y="6322"/>
                </a:lnTo>
                <a:lnTo>
                  <a:pt x="829" y="6340"/>
                </a:lnTo>
                <a:lnTo>
                  <a:pt x="793" y="6360"/>
                </a:lnTo>
                <a:lnTo>
                  <a:pt x="755" y="6383"/>
                </a:lnTo>
                <a:lnTo>
                  <a:pt x="715" y="6409"/>
                </a:lnTo>
                <a:lnTo>
                  <a:pt x="670" y="6441"/>
                </a:lnTo>
                <a:lnTo>
                  <a:pt x="657" y="6452"/>
                </a:lnTo>
                <a:lnTo>
                  <a:pt x="643" y="6464"/>
                </a:lnTo>
                <a:lnTo>
                  <a:pt x="629" y="6477"/>
                </a:lnTo>
                <a:lnTo>
                  <a:pt x="614" y="6491"/>
                </a:lnTo>
                <a:lnTo>
                  <a:pt x="598" y="6507"/>
                </a:lnTo>
                <a:lnTo>
                  <a:pt x="583" y="6524"/>
                </a:lnTo>
                <a:lnTo>
                  <a:pt x="568" y="6541"/>
                </a:lnTo>
                <a:lnTo>
                  <a:pt x="552" y="6561"/>
                </a:lnTo>
                <a:lnTo>
                  <a:pt x="536" y="6580"/>
                </a:lnTo>
                <a:lnTo>
                  <a:pt x="520" y="6601"/>
                </a:lnTo>
                <a:lnTo>
                  <a:pt x="505" y="6623"/>
                </a:lnTo>
                <a:lnTo>
                  <a:pt x="489" y="6645"/>
                </a:lnTo>
                <a:lnTo>
                  <a:pt x="474" y="6667"/>
                </a:lnTo>
                <a:lnTo>
                  <a:pt x="460" y="6692"/>
                </a:lnTo>
                <a:lnTo>
                  <a:pt x="446" y="6715"/>
                </a:lnTo>
                <a:lnTo>
                  <a:pt x="432" y="6741"/>
                </a:lnTo>
                <a:lnTo>
                  <a:pt x="418" y="6766"/>
                </a:lnTo>
                <a:lnTo>
                  <a:pt x="406" y="6791"/>
                </a:lnTo>
                <a:lnTo>
                  <a:pt x="394" y="6817"/>
                </a:lnTo>
                <a:lnTo>
                  <a:pt x="383" y="6843"/>
                </a:lnTo>
                <a:lnTo>
                  <a:pt x="371" y="6870"/>
                </a:lnTo>
                <a:lnTo>
                  <a:pt x="362" y="6896"/>
                </a:lnTo>
                <a:lnTo>
                  <a:pt x="353" y="6924"/>
                </a:lnTo>
                <a:lnTo>
                  <a:pt x="345" y="6950"/>
                </a:lnTo>
                <a:lnTo>
                  <a:pt x="339" y="6976"/>
                </a:lnTo>
                <a:lnTo>
                  <a:pt x="333" y="7003"/>
                </a:lnTo>
                <a:lnTo>
                  <a:pt x="329" y="7029"/>
                </a:lnTo>
                <a:lnTo>
                  <a:pt x="326" y="7056"/>
                </a:lnTo>
                <a:lnTo>
                  <a:pt x="324" y="7082"/>
                </a:lnTo>
                <a:lnTo>
                  <a:pt x="324" y="7108"/>
                </a:lnTo>
                <a:lnTo>
                  <a:pt x="325" y="7133"/>
                </a:lnTo>
                <a:lnTo>
                  <a:pt x="327" y="7157"/>
                </a:lnTo>
                <a:lnTo>
                  <a:pt x="374" y="7488"/>
                </a:lnTo>
                <a:lnTo>
                  <a:pt x="402" y="7534"/>
                </a:lnTo>
                <a:lnTo>
                  <a:pt x="427" y="7575"/>
                </a:lnTo>
                <a:lnTo>
                  <a:pt x="449" y="7613"/>
                </a:lnTo>
                <a:lnTo>
                  <a:pt x="467" y="7649"/>
                </a:lnTo>
                <a:lnTo>
                  <a:pt x="499" y="7713"/>
                </a:lnTo>
                <a:lnTo>
                  <a:pt x="529" y="7771"/>
                </a:lnTo>
                <a:lnTo>
                  <a:pt x="546" y="7799"/>
                </a:lnTo>
                <a:lnTo>
                  <a:pt x="565" y="7828"/>
                </a:lnTo>
                <a:lnTo>
                  <a:pt x="576" y="7842"/>
                </a:lnTo>
                <a:lnTo>
                  <a:pt x="587" y="7856"/>
                </a:lnTo>
                <a:lnTo>
                  <a:pt x="599" y="7870"/>
                </a:lnTo>
                <a:lnTo>
                  <a:pt x="613" y="7886"/>
                </a:lnTo>
                <a:lnTo>
                  <a:pt x="627" y="7901"/>
                </a:lnTo>
                <a:lnTo>
                  <a:pt x="643" y="7916"/>
                </a:lnTo>
                <a:lnTo>
                  <a:pt x="660" y="7932"/>
                </a:lnTo>
                <a:lnTo>
                  <a:pt x="679" y="7950"/>
                </a:lnTo>
                <a:lnTo>
                  <a:pt x="699" y="7967"/>
                </a:lnTo>
                <a:lnTo>
                  <a:pt x="720" y="7984"/>
                </a:lnTo>
                <a:lnTo>
                  <a:pt x="744" y="8004"/>
                </a:lnTo>
                <a:lnTo>
                  <a:pt x="769" y="8023"/>
                </a:lnTo>
                <a:lnTo>
                  <a:pt x="804" y="8047"/>
                </a:lnTo>
                <a:lnTo>
                  <a:pt x="838" y="8072"/>
                </a:lnTo>
                <a:lnTo>
                  <a:pt x="874" y="8095"/>
                </a:lnTo>
                <a:lnTo>
                  <a:pt x="911" y="8117"/>
                </a:lnTo>
                <a:lnTo>
                  <a:pt x="947" y="8139"/>
                </a:lnTo>
                <a:lnTo>
                  <a:pt x="985" y="8159"/>
                </a:lnTo>
                <a:lnTo>
                  <a:pt x="1022" y="8179"/>
                </a:lnTo>
                <a:lnTo>
                  <a:pt x="1062" y="8198"/>
                </a:lnTo>
                <a:lnTo>
                  <a:pt x="1102" y="8216"/>
                </a:lnTo>
                <a:lnTo>
                  <a:pt x="1142" y="8232"/>
                </a:lnTo>
                <a:lnTo>
                  <a:pt x="1184" y="8249"/>
                </a:lnTo>
                <a:lnTo>
                  <a:pt x="1227" y="8264"/>
                </a:lnTo>
                <a:lnTo>
                  <a:pt x="1271" y="8278"/>
                </a:lnTo>
                <a:lnTo>
                  <a:pt x="1315" y="8291"/>
                </a:lnTo>
                <a:lnTo>
                  <a:pt x="1361" y="8304"/>
                </a:lnTo>
                <a:lnTo>
                  <a:pt x="1408" y="8316"/>
                </a:lnTo>
                <a:lnTo>
                  <a:pt x="1408" y="8626"/>
                </a:lnTo>
                <a:lnTo>
                  <a:pt x="1409" y="8688"/>
                </a:lnTo>
                <a:lnTo>
                  <a:pt x="1413" y="8749"/>
                </a:lnTo>
                <a:lnTo>
                  <a:pt x="1421" y="8810"/>
                </a:lnTo>
                <a:lnTo>
                  <a:pt x="1430" y="8869"/>
                </a:lnTo>
                <a:lnTo>
                  <a:pt x="1443" y="8928"/>
                </a:lnTo>
                <a:lnTo>
                  <a:pt x="1459" y="8986"/>
                </a:lnTo>
                <a:lnTo>
                  <a:pt x="1477" y="9042"/>
                </a:lnTo>
                <a:lnTo>
                  <a:pt x="1497" y="9098"/>
                </a:lnTo>
                <a:lnTo>
                  <a:pt x="1521" y="9152"/>
                </a:lnTo>
                <a:lnTo>
                  <a:pt x="1546" y="9203"/>
                </a:lnTo>
                <a:lnTo>
                  <a:pt x="1574" y="9255"/>
                </a:lnTo>
                <a:lnTo>
                  <a:pt x="1604" y="9304"/>
                </a:lnTo>
                <a:lnTo>
                  <a:pt x="1637" y="9352"/>
                </a:lnTo>
                <a:lnTo>
                  <a:pt x="1671" y="9399"/>
                </a:lnTo>
                <a:lnTo>
                  <a:pt x="1708" y="9443"/>
                </a:lnTo>
                <a:lnTo>
                  <a:pt x="1746" y="9485"/>
                </a:lnTo>
                <a:lnTo>
                  <a:pt x="1788" y="9526"/>
                </a:lnTo>
                <a:lnTo>
                  <a:pt x="1831" y="9564"/>
                </a:lnTo>
                <a:lnTo>
                  <a:pt x="1876" y="9601"/>
                </a:lnTo>
                <a:lnTo>
                  <a:pt x="1922" y="9636"/>
                </a:lnTo>
                <a:lnTo>
                  <a:pt x="1971" y="9667"/>
                </a:lnTo>
                <a:lnTo>
                  <a:pt x="2021" y="9698"/>
                </a:lnTo>
                <a:lnTo>
                  <a:pt x="2073" y="9724"/>
                </a:lnTo>
                <a:lnTo>
                  <a:pt x="2127" y="9750"/>
                </a:lnTo>
                <a:lnTo>
                  <a:pt x="2182" y="9771"/>
                </a:lnTo>
                <a:lnTo>
                  <a:pt x="2239" y="9790"/>
                </a:lnTo>
                <a:lnTo>
                  <a:pt x="2297" y="9808"/>
                </a:lnTo>
                <a:lnTo>
                  <a:pt x="2357" y="9821"/>
                </a:lnTo>
                <a:lnTo>
                  <a:pt x="2418" y="9832"/>
                </a:lnTo>
                <a:lnTo>
                  <a:pt x="2480" y="9840"/>
                </a:lnTo>
                <a:lnTo>
                  <a:pt x="2543" y="9845"/>
                </a:lnTo>
                <a:lnTo>
                  <a:pt x="2608" y="9846"/>
                </a:lnTo>
                <a:lnTo>
                  <a:pt x="2876" y="9846"/>
                </a:lnTo>
                <a:lnTo>
                  <a:pt x="2876" y="9536"/>
                </a:lnTo>
                <a:lnTo>
                  <a:pt x="2877" y="9516"/>
                </a:lnTo>
                <a:lnTo>
                  <a:pt x="2878" y="9494"/>
                </a:lnTo>
                <a:lnTo>
                  <a:pt x="2881" y="9474"/>
                </a:lnTo>
                <a:lnTo>
                  <a:pt x="2886" y="9453"/>
                </a:lnTo>
                <a:lnTo>
                  <a:pt x="2890" y="9432"/>
                </a:lnTo>
                <a:lnTo>
                  <a:pt x="2896" y="9411"/>
                </a:lnTo>
                <a:lnTo>
                  <a:pt x="2902" y="9391"/>
                </a:lnTo>
                <a:lnTo>
                  <a:pt x="2909" y="9370"/>
                </a:lnTo>
                <a:lnTo>
                  <a:pt x="2917" y="9349"/>
                </a:lnTo>
                <a:lnTo>
                  <a:pt x="2925" y="9329"/>
                </a:lnTo>
                <a:lnTo>
                  <a:pt x="2934" y="9308"/>
                </a:lnTo>
                <a:lnTo>
                  <a:pt x="2945" y="9288"/>
                </a:lnTo>
                <a:lnTo>
                  <a:pt x="2965" y="9248"/>
                </a:lnTo>
                <a:lnTo>
                  <a:pt x="2988" y="9210"/>
                </a:lnTo>
                <a:lnTo>
                  <a:pt x="3012" y="9172"/>
                </a:lnTo>
                <a:lnTo>
                  <a:pt x="3037" y="9135"/>
                </a:lnTo>
                <a:lnTo>
                  <a:pt x="3062" y="9100"/>
                </a:lnTo>
                <a:lnTo>
                  <a:pt x="3088" y="9066"/>
                </a:lnTo>
                <a:lnTo>
                  <a:pt x="3137" y="9004"/>
                </a:lnTo>
                <a:lnTo>
                  <a:pt x="3181" y="8951"/>
                </a:lnTo>
                <a:lnTo>
                  <a:pt x="3207" y="8921"/>
                </a:lnTo>
                <a:lnTo>
                  <a:pt x="3230" y="8890"/>
                </a:lnTo>
                <a:lnTo>
                  <a:pt x="3254" y="8859"/>
                </a:lnTo>
                <a:lnTo>
                  <a:pt x="3275" y="8827"/>
                </a:lnTo>
                <a:lnTo>
                  <a:pt x="3285" y="8811"/>
                </a:lnTo>
                <a:lnTo>
                  <a:pt x="3294" y="8795"/>
                </a:lnTo>
                <a:lnTo>
                  <a:pt x="3305" y="8777"/>
                </a:lnTo>
                <a:lnTo>
                  <a:pt x="3313" y="8759"/>
                </a:lnTo>
                <a:lnTo>
                  <a:pt x="3322" y="8741"/>
                </a:lnTo>
                <a:lnTo>
                  <a:pt x="3330" y="8721"/>
                </a:lnTo>
                <a:lnTo>
                  <a:pt x="3337" y="8701"/>
                </a:lnTo>
                <a:lnTo>
                  <a:pt x="3345" y="8681"/>
                </a:lnTo>
                <a:lnTo>
                  <a:pt x="3350" y="8660"/>
                </a:lnTo>
                <a:lnTo>
                  <a:pt x="3356" y="8637"/>
                </a:lnTo>
                <a:lnTo>
                  <a:pt x="3360" y="8612"/>
                </a:lnTo>
                <a:lnTo>
                  <a:pt x="3366" y="8584"/>
                </a:lnTo>
                <a:lnTo>
                  <a:pt x="3375" y="8527"/>
                </a:lnTo>
                <a:lnTo>
                  <a:pt x="3384" y="8470"/>
                </a:lnTo>
                <a:lnTo>
                  <a:pt x="3390" y="8444"/>
                </a:lnTo>
                <a:lnTo>
                  <a:pt x="3396" y="8418"/>
                </a:lnTo>
                <a:lnTo>
                  <a:pt x="3403" y="8396"/>
                </a:lnTo>
                <a:lnTo>
                  <a:pt x="3411" y="8376"/>
                </a:lnTo>
                <a:lnTo>
                  <a:pt x="3415" y="8368"/>
                </a:lnTo>
                <a:lnTo>
                  <a:pt x="3420" y="8359"/>
                </a:lnTo>
                <a:lnTo>
                  <a:pt x="3426" y="8352"/>
                </a:lnTo>
                <a:lnTo>
                  <a:pt x="3431" y="8347"/>
                </a:lnTo>
                <a:lnTo>
                  <a:pt x="3436" y="8342"/>
                </a:lnTo>
                <a:lnTo>
                  <a:pt x="3442" y="8339"/>
                </a:lnTo>
                <a:lnTo>
                  <a:pt x="3449" y="8337"/>
                </a:lnTo>
                <a:lnTo>
                  <a:pt x="3456" y="8336"/>
                </a:lnTo>
                <a:lnTo>
                  <a:pt x="3559" y="8336"/>
                </a:lnTo>
                <a:lnTo>
                  <a:pt x="3559" y="8502"/>
                </a:lnTo>
                <a:lnTo>
                  <a:pt x="3558" y="8547"/>
                </a:lnTo>
                <a:lnTo>
                  <a:pt x="3554" y="8589"/>
                </a:lnTo>
                <a:lnTo>
                  <a:pt x="3547" y="8630"/>
                </a:lnTo>
                <a:lnTo>
                  <a:pt x="3537" y="8670"/>
                </a:lnTo>
                <a:lnTo>
                  <a:pt x="3525" y="8708"/>
                </a:lnTo>
                <a:lnTo>
                  <a:pt x="3511" y="8745"/>
                </a:lnTo>
                <a:lnTo>
                  <a:pt x="3496" y="8781"/>
                </a:lnTo>
                <a:lnTo>
                  <a:pt x="3478" y="8816"/>
                </a:lnTo>
                <a:lnTo>
                  <a:pt x="3459" y="8851"/>
                </a:lnTo>
                <a:lnTo>
                  <a:pt x="3439" y="8883"/>
                </a:lnTo>
                <a:lnTo>
                  <a:pt x="3417" y="8916"/>
                </a:lnTo>
                <a:lnTo>
                  <a:pt x="3395" y="8947"/>
                </a:lnTo>
                <a:lnTo>
                  <a:pt x="3373" y="8979"/>
                </a:lnTo>
                <a:lnTo>
                  <a:pt x="3349" y="9009"/>
                </a:lnTo>
                <a:lnTo>
                  <a:pt x="3325" y="9040"/>
                </a:lnTo>
                <a:lnTo>
                  <a:pt x="3300" y="9069"/>
                </a:lnTo>
                <a:lnTo>
                  <a:pt x="3253" y="9129"/>
                </a:lnTo>
                <a:lnTo>
                  <a:pt x="3206" y="9189"/>
                </a:lnTo>
                <a:lnTo>
                  <a:pt x="3184" y="9220"/>
                </a:lnTo>
                <a:lnTo>
                  <a:pt x="3162" y="9250"/>
                </a:lnTo>
                <a:lnTo>
                  <a:pt x="3142" y="9282"/>
                </a:lnTo>
                <a:lnTo>
                  <a:pt x="3122" y="9313"/>
                </a:lnTo>
                <a:lnTo>
                  <a:pt x="3105" y="9346"/>
                </a:lnTo>
                <a:lnTo>
                  <a:pt x="3090" y="9378"/>
                </a:lnTo>
                <a:lnTo>
                  <a:pt x="3076" y="9412"/>
                </a:lnTo>
                <a:lnTo>
                  <a:pt x="3065" y="9448"/>
                </a:lnTo>
                <a:lnTo>
                  <a:pt x="3054" y="9483"/>
                </a:lnTo>
                <a:lnTo>
                  <a:pt x="3048" y="9520"/>
                </a:lnTo>
                <a:lnTo>
                  <a:pt x="3043" y="9558"/>
                </a:lnTo>
                <a:lnTo>
                  <a:pt x="3042" y="9598"/>
                </a:lnTo>
                <a:lnTo>
                  <a:pt x="3042" y="9722"/>
                </a:lnTo>
                <a:lnTo>
                  <a:pt x="3043" y="9756"/>
                </a:lnTo>
                <a:lnTo>
                  <a:pt x="3045" y="9789"/>
                </a:lnTo>
                <a:lnTo>
                  <a:pt x="3050" y="9823"/>
                </a:lnTo>
                <a:lnTo>
                  <a:pt x="3056" y="9855"/>
                </a:lnTo>
                <a:lnTo>
                  <a:pt x="3065" y="9888"/>
                </a:lnTo>
                <a:lnTo>
                  <a:pt x="3075" y="9920"/>
                </a:lnTo>
                <a:lnTo>
                  <a:pt x="3086" y="9952"/>
                </a:lnTo>
                <a:lnTo>
                  <a:pt x="3098" y="9983"/>
                </a:lnTo>
                <a:lnTo>
                  <a:pt x="3112" y="10014"/>
                </a:lnTo>
                <a:lnTo>
                  <a:pt x="3129" y="10044"/>
                </a:lnTo>
                <a:lnTo>
                  <a:pt x="3146" y="10074"/>
                </a:lnTo>
                <a:lnTo>
                  <a:pt x="3164" y="10102"/>
                </a:lnTo>
                <a:lnTo>
                  <a:pt x="3184" y="10130"/>
                </a:lnTo>
                <a:lnTo>
                  <a:pt x="3205" y="10157"/>
                </a:lnTo>
                <a:lnTo>
                  <a:pt x="3226" y="10183"/>
                </a:lnTo>
                <a:lnTo>
                  <a:pt x="3250" y="10208"/>
                </a:lnTo>
                <a:lnTo>
                  <a:pt x="3274" y="10233"/>
                </a:lnTo>
                <a:lnTo>
                  <a:pt x="3299" y="10255"/>
                </a:lnTo>
                <a:lnTo>
                  <a:pt x="3325" y="10277"/>
                </a:lnTo>
                <a:lnTo>
                  <a:pt x="3352" y="10298"/>
                </a:lnTo>
                <a:lnTo>
                  <a:pt x="3380" y="10317"/>
                </a:lnTo>
                <a:lnTo>
                  <a:pt x="3408" y="10334"/>
                </a:lnTo>
                <a:lnTo>
                  <a:pt x="3438" y="10351"/>
                </a:lnTo>
                <a:lnTo>
                  <a:pt x="3467" y="10366"/>
                </a:lnTo>
                <a:lnTo>
                  <a:pt x="3498" y="10379"/>
                </a:lnTo>
                <a:lnTo>
                  <a:pt x="3529" y="10391"/>
                </a:lnTo>
                <a:lnTo>
                  <a:pt x="3561" y="10401"/>
                </a:lnTo>
                <a:lnTo>
                  <a:pt x="3593" y="10410"/>
                </a:lnTo>
                <a:lnTo>
                  <a:pt x="3626" y="10417"/>
                </a:lnTo>
                <a:lnTo>
                  <a:pt x="3658" y="10422"/>
                </a:lnTo>
                <a:lnTo>
                  <a:pt x="3691" y="10425"/>
                </a:lnTo>
                <a:lnTo>
                  <a:pt x="3725" y="10426"/>
                </a:lnTo>
                <a:lnTo>
                  <a:pt x="3911" y="10426"/>
                </a:lnTo>
                <a:lnTo>
                  <a:pt x="3947" y="10425"/>
                </a:lnTo>
                <a:lnTo>
                  <a:pt x="3984" y="10423"/>
                </a:lnTo>
                <a:lnTo>
                  <a:pt x="4018" y="10419"/>
                </a:lnTo>
                <a:lnTo>
                  <a:pt x="4053" y="10413"/>
                </a:lnTo>
                <a:lnTo>
                  <a:pt x="4088" y="10406"/>
                </a:lnTo>
                <a:lnTo>
                  <a:pt x="4120" y="10397"/>
                </a:lnTo>
                <a:lnTo>
                  <a:pt x="4153" y="10388"/>
                </a:lnTo>
                <a:lnTo>
                  <a:pt x="4184" y="10377"/>
                </a:lnTo>
                <a:lnTo>
                  <a:pt x="4215" y="10364"/>
                </a:lnTo>
                <a:lnTo>
                  <a:pt x="4244" y="10350"/>
                </a:lnTo>
                <a:lnTo>
                  <a:pt x="4273" y="10334"/>
                </a:lnTo>
                <a:lnTo>
                  <a:pt x="4300" y="10318"/>
                </a:lnTo>
                <a:lnTo>
                  <a:pt x="4327" y="10300"/>
                </a:lnTo>
                <a:lnTo>
                  <a:pt x="4352" y="10280"/>
                </a:lnTo>
                <a:lnTo>
                  <a:pt x="4376" y="10260"/>
                </a:lnTo>
                <a:lnTo>
                  <a:pt x="4400" y="10238"/>
                </a:lnTo>
                <a:lnTo>
                  <a:pt x="4422" y="10215"/>
                </a:lnTo>
                <a:lnTo>
                  <a:pt x="4444" y="10191"/>
                </a:lnTo>
                <a:lnTo>
                  <a:pt x="4463" y="10165"/>
                </a:lnTo>
                <a:lnTo>
                  <a:pt x="4481" y="10139"/>
                </a:lnTo>
                <a:lnTo>
                  <a:pt x="4498" y="10112"/>
                </a:lnTo>
                <a:lnTo>
                  <a:pt x="4515" y="10083"/>
                </a:lnTo>
                <a:lnTo>
                  <a:pt x="4529" y="10054"/>
                </a:lnTo>
                <a:lnTo>
                  <a:pt x="4542" y="10022"/>
                </a:lnTo>
                <a:lnTo>
                  <a:pt x="4554" y="9991"/>
                </a:lnTo>
                <a:lnTo>
                  <a:pt x="4565" y="9958"/>
                </a:lnTo>
                <a:lnTo>
                  <a:pt x="4573" y="9924"/>
                </a:lnTo>
                <a:lnTo>
                  <a:pt x="4581" y="9890"/>
                </a:lnTo>
                <a:lnTo>
                  <a:pt x="4586" y="9854"/>
                </a:lnTo>
                <a:lnTo>
                  <a:pt x="4590" y="9818"/>
                </a:lnTo>
                <a:lnTo>
                  <a:pt x="4593" y="9781"/>
                </a:lnTo>
                <a:lnTo>
                  <a:pt x="4594" y="9742"/>
                </a:lnTo>
                <a:lnTo>
                  <a:pt x="4594" y="7012"/>
                </a:lnTo>
                <a:lnTo>
                  <a:pt x="4592" y="6952"/>
                </a:lnTo>
                <a:lnTo>
                  <a:pt x="4588" y="6892"/>
                </a:lnTo>
                <a:lnTo>
                  <a:pt x="4582" y="6833"/>
                </a:lnTo>
                <a:lnTo>
                  <a:pt x="4572" y="6775"/>
                </a:lnTo>
                <a:lnTo>
                  <a:pt x="4561" y="6718"/>
                </a:lnTo>
                <a:lnTo>
                  <a:pt x="4546" y="6662"/>
                </a:lnTo>
                <a:lnTo>
                  <a:pt x="4529" y="6607"/>
                </a:lnTo>
                <a:lnTo>
                  <a:pt x="4511" y="6553"/>
                </a:lnTo>
                <a:lnTo>
                  <a:pt x="4489" y="6502"/>
                </a:lnTo>
                <a:lnTo>
                  <a:pt x="4466" y="6451"/>
                </a:lnTo>
                <a:lnTo>
                  <a:pt x="4439" y="6402"/>
                </a:lnTo>
                <a:lnTo>
                  <a:pt x="4412" y="6353"/>
                </a:lnTo>
                <a:lnTo>
                  <a:pt x="4383" y="6307"/>
                </a:lnTo>
                <a:lnTo>
                  <a:pt x="4350" y="6263"/>
                </a:lnTo>
                <a:lnTo>
                  <a:pt x="4316" y="6220"/>
                </a:lnTo>
                <a:lnTo>
                  <a:pt x="4281" y="6179"/>
                </a:lnTo>
                <a:lnTo>
                  <a:pt x="4243" y="6140"/>
                </a:lnTo>
                <a:lnTo>
                  <a:pt x="4204" y="6103"/>
                </a:lnTo>
                <a:lnTo>
                  <a:pt x="4163" y="6067"/>
                </a:lnTo>
                <a:lnTo>
                  <a:pt x="4120" y="6035"/>
                </a:lnTo>
                <a:lnTo>
                  <a:pt x="4075" y="6004"/>
                </a:lnTo>
                <a:lnTo>
                  <a:pt x="4030" y="5976"/>
                </a:lnTo>
                <a:lnTo>
                  <a:pt x="3982" y="5949"/>
                </a:lnTo>
                <a:lnTo>
                  <a:pt x="3933" y="5926"/>
                </a:lnTo>
                <a:lnTo>
                  <a:pt x="3883" y="5905"/>
                </a:lnTo>
                <a:lnTo>
                  <a:pt x="3831" y="5886"/>
                </a:lnTo>
                <a:lnTo>
                  <a:pt x="3778" y="5870"/>
                </a:lnTo>
                <a:lnTo>
                  <a:pt x="3725" y="5857"/>
                </a:lnTo>
                <a:lnTo>
                  <a:pt x="3670" y="5847"/>
                </a:lnTo>
                <a:lnTo>
                  <a:pt x="3613" y="5840"/>
                </a:lnTo>
                <a:lnTo>
                  <a:pt x="3556" y="5834"/>
                </a:lnTo>
                <a:lnTo>
                  <a:pt x="3497" y="5833"/>
                </a:lnTo>
                <a:lnTo>
                  <a:pt x="3467" y="5833"/>
                </a:lnTo>
                <a:lnTo>
                  <a:pt x="3439" y="5834"/>
                </a:lnTo>
                <a:lnTo>
                  <a:pt x="3410" y="5837"/>
                </a:lnTo>
                <a:lnTo>
                  <a:pt x="3383" y="5840"/>
                </a:lnTo>
                <a:lnTo>
                  <a:pt x="3355" y="5843"/>
                </a:lnTo>
                <a:lnTo>
                  <a:pt x="3328" y="5847"/>
                </a:lnTo>
                <a:lnTo>
                  <a:pt x="3301" y="5851"/>
                </a:lnTo>
                <a:lnTo>
                  <a:pt x="3276" y="5856"/>
                </a:lnTo>
                <a:lnTo>
                  <a:pt x="3251" y="5862"/>
                </a:lnTo>
                <a:lnTo>
                  <a:pt x="3225" y="5868"/>
                </a:lnTo>
                <a:lnTo>
                  <a:pt x="3201" y="5875"/>
                </a:lnTo>
                <a:lnTo>
                  <a:pt x="3177" y="5882"/>
                </a:lnTo>
                <a:lnTo>
                  <a:pt x="3153" y="5890"/>
                </a:lnTo>
                <a:lnTo>
                  <a:pt x="3131" y="5899"/>
                </a:lnTo>
                <a:lnTo>
                  <a:pt x="3107" y="5908"/>
                </a:lnTo>
                <a:lnTo>
                  <a:pt x="3085" y="5917"/>
                </a:lnTo>
                <a:lnTo>
                  <a:pt x="3041" y="5936"/>
                </a:lnTo>
                <a:lnTo>
                  <a:pt x="2999" y="5958"/>
                </a:lnTo>
                <a:lnTo>
                  <a:pt x="2959" y="5980"/>
                </a:lnTo>
                <a:lnTo>
                  <a:pt x="2919" y="6003"/>
                </a:lnTo>
                <a:lnTo>
                  <a:pt x="2881" y="6027"/>
                </a:lnTo>
                <a:lnTo>
                  <a:pt x="2844" y="6052"/>
                </a:lnTo>
                <a:lnTo>
                  <a:pt x="2808" y="6077"/>
                </a:lnTo>
                <a:lnTo>
                  <a:pt x="2773" y="6102"/>
                </a:lnTo>
                <a:lnTo>
                  <a:pt x="2761" y="6111"/>
                </a:lnTo>
                <a:lnTo>
                  <a:pt x="2748" y="6121"/>
                </a:lnTo>
                <a:lnTo>
                  <a:pt x="2736" y="6133"/>
                </a:lnTo>
                <a:lnTo>
                  <a:pt x="2722" y="6147"/>
                </a:lnTo>
                <a:lnTo>
                  <a:pt x="2693" y="6178"/>
                </a:lnTo>
                <a:lnTo>
                  <a:pt x="2664" y="6213"/>
                </a:lnTo>
                <a:lnTo>
                  <a:pt x="2633" y="6251"/>
                </a:lnTo>
                <a:lnTo>
                  <a:pt x="2602" y="6294"/>
                </a:lnTo>
                <a:lnTo>
                  <a:pt x="2571" y="6338"/>
                </a:lnTo>
                <a:lnTo>
                  <a:pt x="2542" y="6385"/>
                </a:lnTo>
                <a:lnTo>
                  <a:pt x="2513" y="6432"/>
                </a:lnTo>
                <a:lnTo>
                  <a:pt x="2487" y="6480"/>
                </a:lnTo>
                <a:lnTo>
                  <a:pt x="2475" y="6505"/>
                </a:lnTo>
                <a:lnTo>
                  <a:pt x="2462" y="6528"/>
                </a:lnTo>
                <a:lnTo>
                  <a:pt x="2451" y="6552"/>
                </a:lnTo>
                <a:lnTo>
                  <a:pt x="2442" y="6576"/>
                </a:lnTo>
                <a:lnTo>
                  <a:pt x="2433" y="6598"/>
                </a:lnTo>
                <a:lnTo>
                  <a:pt x="2425" y="6622"/>
                </a:lnTo>
                <a:lnTo>
                  <a:pt x="2418" y="6644"/>
                </a:lnTo>
                <a:lnTo>
                  <a:pt x="2412" y="6665"/>
                </a:lnTo>
                <a:lnTo>
                  <a:pt x="2407" y="6686"/>
                </a:lnTo>
                <a:lnTo>
                  <a:pt x="2403" y="6706"/>
                </a:lnTo>
                <a:lnTo>
                  <a:pt x="2401" y="6725"/>
                </a:lnTo>
                <a:lnTo>
                  <a:pt x="2400" y="6744"/>
                </a:lnTo>
                <a:lnTo>
                  <a:pt x="2400" y="6868"/>
                </a:lnTo>
                <a:lnTo>
                  <a:pt x="2437" y="6869"/>
                </a:lnTo>
                <a:lnTo>
                  <a:pt x="2473" y="6872"/>
                </a:lnTo>
                <a:lnTo>
                  <a:pt x="2507" y="6878"/>
                </a:lnTo>
                <a:lnTo>
                  <a:pt x="2542" y="6885"/>
                </a:lnTo>
                <a:lnTo>
                  <a:pt x="2576" y="6895"/>
                </a:lnTo>
                <a:lnTo>
                  <a:pt x="2610" y="6907"/>
                </a:lnTo>
                <a:lnTo>
                  <a:pt x="2642" y="6921"/>
                </a:lnTo>
                <a:lnTo>
                  <a:pt x="2674" y="6936"/>
                </a:lnTo>
                <a:lnTo>
                  <a:pt x="2706" y="6953"/>
                </a:lnTo>
                <a:lnTo>
                  <a:pt x="2736" y="6972"/>
                </a:lnTo>
                <a:lnTo>
                  <a:pt x="2766" y="6993"/>
                </a:lnTo>
                <a:lnTo>
                  <a:pt x="2794" y="7015"/>
                </a:lnTo>
                <a:lnTo>
                  <a:pt x="2821" y="7039"/>
                </a:lnTo>
                <a:lnTo>
                  <a:pt x="2848" y="7064"/>
                </a:lnTo>
                <a:lnTo>
                  <a:pt x="2873" y="7090"/>
                </a:lnTo>
                <a:lnTo>
                  <a:pt x="2898" y="7118"/>
                </a:lnTo>
                <a:lnTo>
                  <a:pt x="2921" y="7146"/>
                </a:lnTo>
                <a:lnTo>
                  <a:pt x="2943" y="7177"/>
                </a:lnTo>
                <a:lnTo>
                  <a:pt x="2964" y="7207"/>
                </a:lnTo>
                <a:lnTo>
                  <a:pt x="2984" y="7240"/>
                </a:lnTo>
                <a:lnTo>
                  <a:pt x="3002" y="7272"/>
                </a:lnTo>
                <a:lnTo>
                  <a:pt x="3019" y="7306"/>
                </a:lnTo>
                <a:lnTo>
                  <a:pt x="3035" y="7341"/>
                </a:lnTo>
                <a:lnTo>
                  <a:pt x="3048" y="7376"/>
                </a:lnTo>
                <a:lnTo>
                  <a:pt x="3061" y="7412"/>
                </a:lnTo>
                <a:lnTo>
                  <a:pt x="3073" y="7448"/>
                </a:lnTo>
                <a:lnTo>
                  <a:pt x="3082" y="7485"/>
                </a:lnTo>
                <a:lnTo>
                  <a:pt x="3090" y="7523"/>
                </a:lnTo>
                <a:lnTo>
                  <a:pt x="3096" y="7560"/>
                </a:lnTo>
                <a:lnTo>
                  <a:pt x="3100" y="7598"/>
                </a:lnTo>
                <a:lnTo>
                  <a:pt x="3103" y="7636"/>
                </a:lnTo>
                <a:lnTo>
                  <a:pt x="3104" y="7674"/>
                </a:lnTo>
                <a:lnTo>
                  <a:pt x="2938" y="7674"/>
                </a:lnTo>
                <a:lnTo>
                  <a:pt x="2937" y="7644"/>
                </a:lnTo>
                <a:lnTo>
                  <a:pt x="2935" y="7612"/>
                </a:lnTo>
                <a:lnTo>
                  <a:pt x="2931" y="7582"/>
                </a:lnTo>
                <a:lnTo>
                  <a:pt x="2926" y="7551"/>
                </a:lnTo>
                <a:lnTo>
                  <a:pt x="2920" y="7522"/>
                </a:lnTo>
                <a:lnTo>
                  <a:pt x="2912" y="7492"/>
                </a:lnTo>
                <a:lnTo>
                  <a:pt x="2903" y="7463"/>
                </a:lnTo>
                <a:lnTo>
                  <a:pt x="2892" y="7434"/>
                </a:lnTo>
                <a:lnTo>
                  <a:pt x="2880" y="7406"/>
                </a:lnTo>
                <a:lnTo>
                  <a:pt x="2867" y="7378"/>
                </a:lnTo>
                <a:lnTo>
                  <a:pt x="2853" y="7352"/>
                </a:lnTo>
                <a:lnTo>
                  <a:pt x="2838" y="7325"/>
                </a:lnTo>
                <a:lnTo>
                  <a:pt x="2821" y="7300"/>
                </a:lnTo>
                <a:lnTo>
                  <a:pt x="2804" y="7275"/>
                </a:lnTo>
                <a:lnTo>
                  <a:pt x="2786" y="7252"/>
                </a:lnTo>
                <a:lnTo>
                  <a:pt x="2767" y="7229"/>
                </a:lnTo>
                <a:lnTo>
                  <a:pt x="2746" y="7207"/>
                </a:lnTo>
                <a:lnTo>
                  <a:pt x="2725" y="7187"/>
                </a:lnTo>
                <a:lnTo>
                  <a:pt x="2702" y="7167"/>
                </a:lnTo>
                <a:lnTo>
                  <a:pt x="2680" y="7148"/>
                </a:lnTo>
                <a:lnTo>
                  <a:pt x="2657" y="7131"/>
                </a:lnTo>
                <a:lnTo>
                  <a:pt x="2632" y="7115"/>
                </a:lnTo>
                <a:lnTo>
                  <a:pt x="2607" y="7100"/>
                </a:lnTo>
                <a:lnTo>
                  <a:pt x="2581" y="7086"/>
                </a:lnTo>
                <a:lnTo>
                  <a:pt x="2556" y="7074"/>
                </a:lnTo>
                <a:lnTo>
                  <a:pt x="2529" y="7064"/>
                </a:lnTo>
                <a:lnTo>
                  <a:pt x="2501" y="7055"/>
                </a:lnTo>
                <a:lnTo>
                  <a:pt x="2474" y="7047"/>
                </a:lnTo>
                <a:lnTo>
                  <a:pt x="2446" y="7041"/>
                </a:lnTo>
                <a:lnTo>
                  <a:pt x="2418" y="7036"/>
                </a:lnTo>
                <a:lnTo>
                  <a:pt x="2388" y="7033"/>
                </a:lnTo>
                <a:lnTo>
                  <a:pt x="2360" y="7033"/>
                </a:lnTo>
                <a:lnTo>
                  <a:pt x="2194" y="7033"/>
                </a:lnTo>
                <a:lnTo>
                  <a:pt x="2167" y="7034"/>
                </a:lnTo>
                <a:lnTo>
                  <a:pt x="2139" y="7036"/>
                </a:lnTo>
                <a:lnTo>
                  <a:pt x="2113" y="7042"/>
                </a:lnTo>
                <a:lnTo>
                  <a:pt x="2086" y="7048"/>
                </a:lnTo>
                <a:lnTo>
                  <a:pt x="2060" y="7057"/>
                </a:lnTo>
                <a:lnTo>
                  <a:pt x="2034" y="7066"/>
                </a:lnTo>
                <a:lnTo>
                  <a:pt x="2009" y="7078"/>
                </a:lnTo>
                <a:lnTo>
                  <a:pt x="1984" y="7090"/>
                </a:lnTo>
                <a:lnTo>
                  <a:pt x="1960" y="7105"/>
                </a:lnTo>
                <a:lnTo>
                  <a:pt x="1936" y="7121"/>
                </a:lnTo>
                <a:lnTo>
                  <a:pt x="1912" y="7138"/>
                </a:lnTo>
                <a:lnTo>
                  <a:pt x="1890" y="7156"/>
                </a:lnTo>
                <a:lnTo>
                  <a:pt x="1869" y="7176"/>
                </a:lnTo>
                <a:lnTo>
                  <a:pt x="1847" y="7196"/>
                </a:lnTo>
                <a:lnTo>
                  <a:pt x="1827" y="7217"/>
                </a:lnTo>
                <a:lnTo>
                  <a:pt x="1808" y="7240"/>
                </a:lnTo>
                <a:lnTo>
                  <a:pt x="1788" y="7263"/>
                </a:lnTo>
                <a:lnTo>
                  <a:pt x="1771" y="7288"/>
                </a:lnTo>
                <a:lnTo>
                  <a:pt x="1754" y="7313"/>
                </a:lnTo>
                <a:lnTo>
                  <a:pt x="1737" y="7338"/>
                </a:lnTo>
                <a:lnTo>
                  <a:pt x="1723" y="7365"/>
                </a:lnTo>
                <a:lnTo>
                  <a:pt x="1709" y="7391"/>
                </a:lnTo>
                <a:lnTo>
                  <a:pt x="1696" y="7419"/>
                </a:lnTo>
                <a:lnTo>
                  <a:pt x="1684" y="7446"/>
                </a:lnTo>
                <a:lnTo>
                  <a:pt x="1673" y="7475"/>
                </a:lnTo>
                <a:lnTo>
                  <a:pt x="1664" y="7503"/>
                </a:lnTo>
                <a:lnTo>
                  <a:pt x="1656" y="7532"/>
                </a:lnTo>
                <a:lnTo>
                  <a:pt x="1649" y="7560"/>
                </a:lnTo>
                <a:lnTo>
                  <a:pt x="1644" y="7589"/>
                </a:lnTo>
                <a:lnTo>
                  <a:pt x="1640" y="7617"/>
                </a:lnTo>
                <a:lnTo>
                  <a:pt x="1637" y="7646"/>
                </a:lnTo>
                <a:lnTo>
                  <a:pt x="1636" y="7674"/>
                </a:lnTo>
                <a:lnTo>
                  <a:pt x="1470" y="7674"/>
                </a:lnTo>
                <a:lnTo>
                  <a:pt x="1470" y="7592"/>
                </a:lnTo>
                <a:lnTo>
                  <a:pt x="1470" y="7573"/>
                </a:lnTo>
                <a:lnTo>
                  <a:pt x="1471" y="7555"/>
                </a:lnTo>
                <a:lnTo>
                  <a:pt x="1473" y="7537"/>
                </a:lnTo>
                <a:lnTo>
                  <a:pt x="1476" y="7518"/>
                </a:lnTo>
                <a:lnTo>
                  <a:pt x="1480" y="7499"/>
                </a:lnTo>
                <a:lnTo>
                  <a:pt x="1484" y="7481"/>
                </a:lnTo>
                <a:lnTo>
                  <a:pt x="1489" y="7463"/>
                </a:lnTo>
                <a:lnTo>
                  <a:pt x="1494" y="7444"/>
                </a:lnTo>
                <a:lnTo>
                  <a:pt x="1500" y="7426"/>
                </a:lnTo>
                <a:lnTo>
                  <a:pt x="1507" y="7408"/>
                </a:lnTo>
                <a:lnTo>
                  <a:pt x="1515" y="7389"/>
                </a:lnTo>
                <a:lnTo>
                  <a:pt x="1523" y="7371"/>
                </a:lnTo>
                <a:lnTo>
                  <a:pt x="1539" y="7336"/>
                </a:lnTo>
                <a:lnTo>
                  <a:pt x="1557" y="7302"/>
                </a:lnTo>
                <a:lnTo>
                  <a:pt x="1577" y="7268"/>
                </a:lnTo>
                <a:lnTo>
                  <a:pt x="1597" y="7236"/>
                </a:lnTo>
                <a:lnTo>
                  <a:pt x="1618" y="7205"/>
                </a:lnTo>
                <a:lnTo>
                  <a:pt x="1640" y="7176"/>
                </a:lnTo>
                <a:lnTo>
                  <a:pt x="1661" y="7148"/>
                </a:lnTo>
                <a:lnTo>
                  <a:pt x="1682" y="7123"/>
                </a:lnTo>
                <a:lnTo>
                  <a:pt x="1703" y="7100"/>
                </a:lnTo>
                <a:lnTo>
                  <a:pt x="1723" y="7079"/>
                </a:lnTo>
                <a:lnTo>
                  <a:pt x="1751" y="7053"/>
                </a:lnTo>
                <a:lnTo>
                  <a:pt x="1777" y="7030"/>
                </a:lnTo>
                <a:lnTo>
                  <a:pt x="1803" y="7010"/>
                </a:lnTo>
                <a:lnTo>
                  <a:pt x="1831" y="6992"/>
                </a:lnTo>
                <a:lnTo>
                  <a:pt x="1859" y="6974"/>
                </a:lnTo>
                <a:lnTo>
                  <a:pt x="1890" y="6957"/>
                </a:lnTo>
                <a:lnTo>
                  <a:pt x="1922" y="6940"/>
                </a:lnTo>
                <a:lnTo>
                  <a:pt x="1959" y="6923"/>
                </a:lnTo>
                <a:lnTo>
                  <a:pt x="1978" y="6913"/>
                </a:lnTo>
                <a:lnTo>
                  <a:pt x="1999" y="6906"/>
                </a:lnTo>
                <a:lnTo>
                  <a:pt x="2021" y="6900"/>
                </a:lnTo>
                <a:lnTo>
                  <a:pt x="2043" y="6895"/>
                </a:lnTo>
                <a:lnTo>
                  <a:pt x="2089" y="6886"/>
                </a:lnTo>
                <a:lnTo>
                  <a:pt x="2134" y="6876"/>
                </a:lnTo>
                <a:lnTo>
                  <a:pt x="2154" y="6871"/>
                </a:lnTo>
                <a:lnTo>
                  <a:pt x="2174" y="6866"/>
                </a:lnTo>
                <a:lnTo>
                  <a:pt x="2191" y="6859"/>
                </a:lnTo>
                <a:lnTo>
                  <a:pt x="2206" y="6851"/>
                </a:lnTo>
                <a:lnTo>
                  <a:pt x="2212" y="6847"/>
                </a:lnTo>
                <a:lnTo>
                  <a:pt x="2218" y="6842"/>
                </a:lnTo>
                <a:lnTo>
                  <a:pt x="2223" y="6837"/>
                </a:lnTo>
                <a:lnTo>
                  <a:pt x="2228" y="6832"/>
                </a:lnTo>
                <a:lnTo>
                  <a:pt x="2231" y="6826"/>
                </a:lnTo>
                <a:lnTo>
                  <a:pt x="2233" y="6820"/>
                </a:lnTo>
                <a:lnTo>
                  <a:pt x="2235" y="6813"/>
                </a:lnTo>
                <a:lnTo>
                  <a:pt x="2235" y="6806"/>
                </a:lnTo>
                <a:lnTo>
                  <a:pt x="2235" y="6620"/>
                </a:lnTo>
                <a:lnTo>
                  <a:pt x="2276" y="6620"/>
                </a:lnTo>
                <a:lnTo>
                  <a:pt x="2278" y="6578"/>
                </a:lnTo>
                <a:lnTo>
                  <a:pt x="2283" y="6536"/>
                </a:lnTo>
                <a:lnTo>
                  <a:pt x="2293" y="6494"/>
                </a:lnTo>
                <a:lnTo>
                  <a:pt x="2306" y="6453"/>
                </a:lnTo>
                <a:lnTo>
                  <a:pt x="2321" y="6411"/>
                </a:lnTo>
                <a:lnTo>
                  <a:pt x="2340" y="6368"/>
                </a:lnTo>
                <a:lnTo>
                  <a:pt x="2362" y="6327"/>
                </a:lnTo>
                <a:lnTo>
                  <a:pt x="2386" y="6286"/>
                </a:lnTo>
                <a:lnTo>
                  <a:pt x="2414" y="6245"/>
                </a:lnTo>
                <a:lnTo>
                  <a:pt x="2443" y="6205"/>
                </a:lnTo>
                <a:lnTo>
                  <a:pt x="2475" y="6165"/>
                </a:lnTo>
                <a:lnTo>
                  <a:pt x="2508" y="6125"/>
                </a:lnTo>
                <a:lnTo>
                  <a:pt x="2545" y="6088"/>
                </a:lnTo>
                <a:lnTo>
                  <a:pt x="2582" y="6050"/>
                </a:lnTo>
                <a:lnTo>
                  <a:pt x="2621" y="6014"/>
                </a:lnTo>
                <a:lnTo>
                  <a:pt x="2662" y="5979"/>
                </a:lnTo>
                <a:lnTo>
                  <a:pt x="2704" y="5945"/>
                </a:lnTo>
                <a:lnTo>
                  <a:pt x="2748" y="5913"/>
                </a:lnTo>
                <a:lnTo>
                  <a:pt x="2792" y="5882"/>
                </a:lnTo>
                <a:lnTo>
                  <a:pt x="2838" y="5853"/>
                </a:lnTo>
                <a:lnTo>
                  <a:pt x="2883" y="5825"/>
                </a:lnTo>
                <a:lnTo>
                  <a:pt x="2930" y="5800"/>
                </a:lnTo>
                <a:lnTo>
                  <a:pt x="2977" y="5777"/>
                </a:lnTo>
                <a:lnTo>
                  <a:pt x="3025" y="5755"/>
                </a:lnTo>
                <a:lnTo>
                  <a:pt x="3072" y="5735"/>
                </a:lnTo>
                <a:lnTo>
                  <a:pt x="3119" y="5718"/>
                </a:lnTo>
                <a:lnTo>
                  <a:pt x="3166" y="5703"/>
                </a:lnTo>
                <a:lnTo>
                  <a:pt x="3213" y="5691"/>
                </a:lnTo>
                <a:lnTo>
                  <a:pt x="3260" y="5681"/>
                </a:lnTo>
                <a:lnTo>
                  <a:pt x="3306" y="5674"/>
                </a:lnTo>
                <a:lnTo>
                  <a:pt x="3350" y="5669"/>
                </a:lnTo>
                <a:lnTo>
                  <a:pt x="3394" y="5668"/>
                </a:lnTo>
                <a:lnTo>
                  <a:pt x="3538" y="5668"/>
                </a:lnTo>
                <a:lnTo>
                  <a:pt x="3601" y="5670"/>
                </a:lnTo>
                <a:lnTo>
                  <a:pt x="3661" y="5674"/>
                </a:lnTo>
                <a:lnTo>
                  <a:pt x="3718" y="5681"/>
                </a:lnTo>
                <a:lnTo>
                  <a:pt x="3773" y="5691"/>
                </a:lnTo>
                <a:lnTo>
                  <a:pt x="3825" y="5703"/>
                </a:lnTo>
                <a:lnTo>
                  <a:pt x="3876" y="5719"/>
                </a:lnTo>
                <a:lnTo>
                  <a:pt x="3924" y="5735"/>
                </a:lnTo>
                <a:lnTo>
                  <a:pt x="3969" y="5753"/>
                </a:lnTo>
                <a:lnTo>
                  <a:pt x="4012" y="5773"/>
                </a:lnTo>
                <a:lnTo>
                  <a:pt x="4054" y="5795"/>
                </a:lnTo>
                <a:lnTo>
                  <a:pt x="4093" y="5818"/>
                </a:lnTo>
                <a:lnTo>
                  <a:pt x="4130" y="5843"/>
                </a:lnTo>
                <a:lnTo>
                  <a:pt x="4166" y="5867"/>
                </a:lnTo>
                <a:lnTo>
                  <a:pt x="4199" y="5893"/>
                </a:lnTo>
                <a:lnTo>
                  <a:pt x="4232" y="5919"/>
                </a:lnTo>
                <a:lnTo>
                  <a:pt x="4263" y="5946"/>
                </a:lnTo>
                <a:lnTo>
                  <a:pt x="4291" y="5973"/>
                </a:lnTo>
                <a:lnTo>
                  <a:pt x="4318" y="5999"/>
                </a:lnTo>
                <a:lnTo>
                  <a:pt x="4345" y="6027"/>
                </a:lnTo>
                <a:lnTo>
                  <a:pt x="4369" y="6052"/>
                </a:lnTo>
                <a:lnTo>
                  <a:pt x="4416" y="6103"/>
                </a:lnTo>
                <a:lnTo>
                  <a:pt x="4458" y="6150"/>
                </a:lnTo>
                <a:lnTo>
                  <a:pt x="4477" y="6171"/>
                </a:lnTo>
                <a:lnTo>
                  <a:pt x="4495" y="6190"/>
                </a:lnTo>
                <a:lnTo>
                  <a:pt x="4514" y="6209"/>
                </a:lnTo>
                <a:lnTo>
                  <a:pt x="4530" y="6225"/>
                </a:lnTo>
                <a:lnTo>
                  <a:pt x="4547" y="6239"/>
                </a:lnTo>
                <a:lnTo>
                  <a:pt x="4563" y="6251"/>
                </a:lnTo>
                <a:lnTo>
                  <a:pt x="4579" y="6261"/>
                </a:lnTo>
                <a:lnTo>
                  <a:pt x="4594" y="6268"/>
                </a:lnTo>
                <a:lnTo>
                  <a:pt x="4594" y="2813"/>
                </a:lnTo>
                <a:lnTo>
                  <a:pt x="4584" y="2820"/>
                </a:lnTo>
                <a:lnTo>
                  <a:pt x="4576" y="2828"/>
                </a:lnTo>
                <a:lnTo>
                  <a:pt x="4567" y="2837"/>
                </a:lnTo>
                <a:lnTo>
                  <a:pt x="4558" y="2845"/>
                </a:lnTo>
                <a:lnTo>
                  <a:pt x="4542" y="2864"/>
                </a:lnTo>
                <a:lnTo>
                  <a:pt x="4526" y="2885"/>
                </a:lnTo>
                <a:lnTo>
                  <a:pt x="4492" y="2932"/>
                </a:lnTo>
                <a:lnTo>
                  <a:pt x="4457" y="2984"/>
                </a:lnTo>
                <a:lnTo>
                  <a:pt x="4436" y="3011"/>
                </a:lnTo>
                <a:lnTo>
                  <a:pt x="4415" y="3037"/>
                </a:lnTo>
                <a:lnTo>
                  <a:pt x="4392" y="3064"/>
                </a:lnTo>
                <a:lnTo>
                  <a:pt x="4365" y="3091"/>
                </a:lnTo>
                <a:lnTo>
                  <a:pt x="4351" y="3105"/>
                </a:lnTo>
                <a:lnTo>
                  <a:pt x="4336" y="3118"/>
                </a:lnTo>
                <a:lnTo>
                  <a:pt x="4321" y="3131"/>
                </a:lnTo>
                <a:lnTo>
                  <a:pt x="4304" y="3144"/>
                </a:lnTo>
                <a:lnTo>
                  <a:pt x="4287" y="3156"/>
                </a:lnTo>
                <a:lnTo>
                  <a:pt x="4269" y="3169"/>
                </a:lnTo>
                <a:lnTo>
                  <a:pt x="4249" y="3181"/>
                </a:lnTo>
                <a:lnTo>
                  <a:pt x="4229" y="3193"/>
                </a:lnTo>
                <a:lnTo>
                  <a:pt x="4201" y="3208"/>
                </a:lnTo>
                <a:lnTo>
                  <a:pt x="4170" y="3223"/>
                </a:lnTo>
                <a:lnTo>
                  <a:pt x="4138" y="3237"/>
                </a:lnTo>
                <a:lnTo>
                  <a:pt x="4106" y="3252"/>
                </a:lnTo>
                <a:lnTo>
                  <a:pt x="4071" y="3266"/>
                </a:lnTo>
                <a:lnTo>
                  <a:pt x="4037" y="3279"/>
                </a:lnTo>
                <a:lnTo>
                  <a:pt x="4000" y="3291"/>
                </a:lnTo>
                <a:lnTo>
                  <a:pt x="3963" y="3302"/>
                </a:lnTo>
                <a:lnTo>
                  <a:pt x="3924" y="3313"/>
                </a:lnTo>
                <a:lnTo>
                  <a:pt x="3885" y="3323"/>
                </a:lnTo>
                <a:lnTo>
                  <a:pt x="3846" y="3331"/>
                </a:lnTo>
                <a:lnTo>
                  <a:pt x="3805" y="3338"/>
                </a:lnTo>
                <a:lnTo>
                  <a:pt x="3764" y="3343"/>
                </a:lnTo>
                <a:lnTo>
                  <a:pt x="3724" y="3347"/>
                </a:lnTo>
                <a:lnTo>
                  <a:pt x="3683" y="3350"/>
                </a:lnTo>
                <a:lnTo>
                  <a:pt x="3642" y="3351"/>
                </a:lnTo>
                <a:lnTo>
                  <a:pt x="3642" y="3413"/>
                </a:lnTo>
                <a:lnTo>
                  <a:pt x="3640" y="3453"/>
                </a:lnTo>
                <a:lnTo>
                  <a:pt x="3636" y="3493"/>
                </a:lnTo>
                <a:lnTo>
                  <a:pt x="3629" y="3532"/>
                </a:lnTo>
                <a:lnTo>
                  <a:pt x="3619" y="3573"/>
                </a:lnTo>
                <a:lnTo>
                  <a:pt x="3607" y="3613"/>
                </a:lnTo>
                <a:lnTo>
                  <a:pt x="3591" y="3653"/>
                </a:lnTo>
                <a:lnTo>
                  <a:pt x="3574" y="3693"/>
                </a:lnTo>
                <a:lnTo>
                  <a:pt x="3555" y="3733"/>
                </a:lnTo>
                <a:lnTo>
                  <a:pt x="3532" y="3771"/>
                </a:lnTo>
                <a:lnTo>
                  <a:pt x="3509" y="3810"/>
                </a:lnTo>
                <a:lnTo>
                  <a:pt x="3484" y="3848"/>
                </a:lnTo>
                <a:lnTo>
                  <a:pt x="3456" y="3885"/>
                </a:lnTo>
                <a:lnTo>
                  <a:pt x="3427" y="3922"/>
                </a:lnTo>
                <a:lnTo>
                  <a:pt x="3396" y="3957"/>
                </a:lnTo>
                <a:lnTo>
                  <a:pt x="3364" y="3992"/>
                </a:lnTo>
                <a:lnTo>
                  <a:pt x="3330" y="4025"/>
                </a:lnTo>
                <a:lnTo>
                  <a:pt x="3294" y="4058"/>
                </a:lnTo>
                <a:lnTo>
                  <a:pt x="3259" y="4088"/>
                </a:lnTo>
                <a:lnTo>
                  <a:pt x="3221" y="4118"/>
                </a:lnTo>
                <a:lnTo>
                  <a:pt x="3182" y="4145"/>
                </a:lnTo>
                <a:lnTo>
                  <a:pt x="3144" y="4172"/>
                </a:lnTo>
                <a:lnTo>
                  <a:pt x="3104" y="4196"/>
                </a:lnTo>
                <a:lnTo>
                  <a:pt x="3063" y="4220"/>
                </a:lnTo>
                <a:lnTo>
                  <a:pt x="3023" y="4240"/>
                </a:lnTo>
                <a:lnTo>
                  <a:pt x="2981" y="4258"/>
                </a:lnTo>
                <a:lnTo>
                  <a:pt x="2939" y="4276"/>
                </a:lnTo>
                <a:lnTo>
                  <a:pt x="2898" y="4290"/>
                </a:lnTo>
                <a:lnTo>
                  <a:pt x="2856" y="4301"/>
                </a:lnTo>
                <a:lnTo>
                  <a:pt x="2814" y="4310"/>
                </a:lnTo>
                <a:lnTo>
                  <a:pt x="2773" y="4317"/>
                </a:lnTo>
                <a:lnTo>
                  <a:pt x="2731" y="4321"/>
                </a:lnTo>
                <a:lnTo>
                  <a:pt x="2690" y="4323"/>
                </a:lnTo>
                <a:lnTo>
                  <a:pt x="2587" y="4323"/>
                </a:lnTo>
                <a:lnTo>
                  <a:pt x="2587" y="4158"/>
                </a:lnTo>
                <a:lnTo>
                  <a:pt x="2631" y="4157"/>
                </a:lnTo>
                <a:lnTo>
                  <a:pt x="2675" y="4154"/>
                </a:lnTo>
                <a:lnTo>
                  <a:pt x="2718" y="4148"/>
                </a:lnTo>
                <a:lnTo>
                  <a:pt x="2760" y="4140"/>
                </a:lnTo>
                <a:lnTo>
                  <a:pt x="2803" y="4131"/>
                </a:lnTo>
                <a:lnTo>
                  <a:pt x="2844" y="4121"/>
                </a:lnTo>
                <a:lnTo>
                  <a:pt x="2885" y="4108"/>
                </a:lnTo>
                <a:lnTo>
                  <a:pt x="2924" y="4093"/>
                </a:lnTo>
                <a:lnTo>
                  <a:pt x="2963" y="4076"/>
                </a:lnTo>
                <a:lnTo>
                  <a:pt x="3001" y="4058"/>
                </a:lnTo>
                <a:lnTo>
                  <a:pt x="3038" y="4039"/>
                </a:lnTo>
                <a:lnTo>
                  <a:pt x="3074" y="4016"/>
                </a:lnTo>
                <a:lnTo>
                  <a:pt x="3108" y="3994"/>
                </a:lnTo>
                <a:lnTo>
                  <a:pt x="3142" y="3969"/>
                </a:lnTo>
                <a:lnTo>
                  <a:pt x="3174" y="3943"/>
                </a:lnTo>
                <a:lnTo>
                  <a:pt x="3206" y="3917"/>
                </a:lnTo>
                <a:lnTo>
                  <a:pt x="3235" y="3887"/>
                </a:lnTo>
                <a:lnTo>
                  <a:pt x="3264" y="3858"/>
                </a:lnTo>
                <a:lnTo>
                  <a:pt x="3290" y="3827"/>
                </a:lnTo>
                <a:lnTo>
                  <a:pt x="3316" y="3795"/>
                </a:lnTo>
                <a:lnTo>
                  <a:pt x="3339" y="3761"/>
                </a:lnTo>
                <a:lnTo>
                  <a:pt x="3360" y="3726"/>
                </a:lnTo>
                <a:lnTo>
                  <a:pt x="3381" y="3691"/>
                </a:lnTo>
                <a:lnTo>
                  <a:pt x="3399" y="3655"/>
                </a:lnTo>
                <a:lnTo>
                  <a:pt x="3416" y="3618"/>
                </a:lnTo>
                <a:lnTo>
                  <a:pt x="3431" y="3579"/>
                </a:lnTo>
                <a:lnTo>
                  <a:pt x="3444" y="3540"/>
                </a:lnTo>
                <a:lnTo>
                  <a:pt x="3454" y="3501"/>
                </a:lnTo>
                <a:lnTo>
                  <a:pt x="3463" y="3460"/>
                </a:lnTo>
                <a:lnTo>
                  <a:pt x="3469" y="3419"/>
                </a:lnTo>
                <a:lnTo>
                  <a:pt x="3473" y="3378"/>
                </a:lnTo>
                <a:lnTo>
                  <a:pt x="3475" y="3335"/>
                </a:lnTo>
                <a:lnTo>
                  <a:pt x="3228" y="3310"/>
                </a:lnTo>
                <a:lnTo>
                  <a:pt x="3176" y="3276"/>
                </a:lnTo>
                <a:lnTo>
                  <a:pt x="3131" y="3246"/>
                </a:lnTo>
                <a:lnTo>
                  <a:pt x="3088" y="3221"/>
                </a:lnTo>
                <a:lnTo>
                  <a:pt x="3049" y="3198"/>
                </a:lnTo>
                <a:lnTo>
                  <a:pt x="3014" y="3177"/>
                </a:lnTo>
                <a:lnTo>
                  <a:pt x="2980" y="3157"/>
                </a:lnTo>
                <a:lnTo>
                  <a:pt x="2950" y="3138"/>
                </a:lnTo>
                <a:lnTo>
                  <a:pt x="2919" y="3118"/>
                </a:lnTo>
                <a:lnTo>
                  <a:pt x="2890" y="3098"/>
                </a:lnTo>
                <a:lnTo>
                  <a:pt x="2860" y="3076"/>
                </a:lnTo>
                <a:lnTo>
                  <a:pt x="2830" y="3050"/>
                </a:lnTo>
                <a:lnTo>
                  <a:pt x="2799" y="3021"/>
                </a:lnTo>
                <a:lnTo>
                  <a:pt x="2766" y="2988"/>
                </a:lnTo>
                <a:lnTo>
                  <a:pt x="2730" y="2950"/>
                </a:lnTo>
                <a:lnTo>
                  <a:pt x="2691" y="2905"/>
                </a:lnTo>
                <a:lnTo>
                  <a:pt x="2650" y="2854"/>
                </a:lnTo>
                <a:lnTo>
                  <a:pt x="2620" y="2820"/>
                </a:lnTo>
                <a:lnTo>
                  <a:pt x="2591" y="2788"/>
                </a:lnTo>
                <a:lnTo>
                  <a:pt x="2574" y="2772"/>
                </a:lnTo>
                <a:lnTo>
                  <a:pt x="2558" y="2756"/>
                </a:lnTo>
                <a:lnTo>
                  <a:pt x="2541" y="2741"/>
                </a:lnTo>
                <a:lnTo>
                  <a:pt x="2523" y="2726"/>
                </a:lnTo>
                <a:lnTo>
                  <a:pt x="2506" y="2712"/>
                </a:lnTo>
                <a:lnTo>
                  <a:pt x="2488" y="2697"/>
                </a:lnTo>
                <a:lnTo>
                  <a:pt x="2469" y="2683"/>
                </a:lnTo>
                <a:lnTo>
                  <a:pt x="2449" y="2670"/>
                </a:lnTo>
                <a:lnTo>
                  <a:pt x="2429" y="2657"/>
                </a:lnTo>
                <a:lnTo>
                  <a:pt x="2409" y="2644"/>
                </a:lnTo>
                <a:lnTo>
                  <a:pt x="2388" y="2632"/>
                </a:lnTo>
                <a:lnTo>
                  <a:pt x="2367" y="2621"/>
                </a:lnTo>
                <a:lnTo>
                  <a:pt x="2344" y="2610"/>
                </a:lnTo>
                <a:lnTo>
                  <a:pt x="2322" y="2599"/>
                </a:lnTo>
                <a:lnTo>
                  <a:pt x="2299" y="2590"/>
                </a:lnTo>
                <a:lnTo>
                  <a:pt x="2275" y="2580"/>
                </a:lnTo>
                <a:lnTo>
                  <a:pt x="2251" y="2571"/>
                </a:lnTo>
                <a:lnTo>
                  <a:pt x="2225" y="2563"/>
                </a:lnTo>
                <a:lnTo>
                  <a:pt x="2200" y="2556"/>
                </a:lnTo>
                <a:lnTo>
                  <a:pt x="2175" y="2550"/>
                </a:lnTo>
                <a:lnTo>
                  <a:pt x="2148" y="2544"/>
                </a:lnTo>
                <a:lnTo>
                  <a:pt x="2121" y="2539"/>
                </a:lnTo>
                <a:lnTo>
                  <a:pt x="2093" y="2534"/>
                </a:lnTo>
                <a:lnTo>
                  <a:pt x="2065" y="2531"/>
                </a:lnTo>
                <a:lnTo>
                  <a:pt x="2036" y="2528"/>
                </a:lnTo>
                <a:lnTo>
                  <a:pt x="2007" y="2525"/>
                </a:lnTo>
                <a:lnTo>
                  <a:pt x="1976" y="2523"/>
                </a:lnTo>
                <a:lnTo>
                  <a:pt x="1946" y="2523"/>
                </a:lnTo>
                <a:lnTo>
                  <a:pt x="1862" y="2523"/>
                </a:lnTo>
                <a:lnTo>
                  <a:pt x="1862" y="2337"/>
                </a:lnTo>
                <a:lnTo>
                  <a:pt x="1946" y="2337"/>
                </a:lnTo>
                <a:lnTo>
                  <a:pt x="2022" y="2339"/>
                </a:lnTo>
                <a:lnTo>
                  <a:pt x="2094" y="2347"/>
                </a:lnTo>
                <a:lnTo>
                  <a:pt x="2161" y="2358"/>
                </a:lnTo>
                <a:lnTo>
                  <a:pt x="2224" y="2374"/>
                </a:lnTo>
                <a:lnTo>
                  <a:pt x="2284" y="2393"/>
                </a:lnTo>
                <a:lnTo>
                  <a:pt x="2340" y="2416"/>
                </a:lnTo>
                <a:lnTo>
                  <a:pt x="2394" y="2441"/>
                </a:lnTo>
                <a:lnTo>
                  <a:pt x="2444" y="2470"/>
                </a:lnTo>
                <a:lnTo>
                  <a:pt x="2492" y="2501"/>
                </a:lnTo>
                <a:lnTo>
                  <a:pt x="2538" y="2534"/>
                </a:lnTo>
                <a:lnTo>
                  <a:pt x="2581" y="2569"/>
                </a:lnTo>
                <a:lnTo>
                  <a:pt x="2624" y="2606"/>
                </a:lnTo>
                <a:lnTo>
                  <a:pt x="2665" y="2643"/>
                </a:lnTo>
                <a:lnTo>
                  <a:pt x="2704" y="2682"/>
                </a:lnTo>
                <a:lnTo>
                  <a:pt x="2744" y="2722"/>
                </a:lnTo>
                <a:lnTo>
                  <a:pt x="2784" y="2761"/>
                </a:lnTo>
                <a:lnTo>
                  <a:pt x="2822" y="2801"/>
                </a:lnTo>
                <a:lnTo>
                  <a:pt x="2862" y="2841"/>
                </a:lnTo>
                <a:lnTo>
                  <a:pt x="2902" y="2879"/>
                </a:lnTo>
                <a:lnTo>
                  <a:pt x="2943" y="2917"/>
                </a:lnTo>
                <a:lnTo>
                  <a:pt x="2985" y="2954"/>
                </a:lnTo>
                <a:lnTo>
                  <a:pt x="3029" y="2988"/>
                </a:lnTo>
                <a:lnTo>
                  <a:pt x="3075" y="3022"/>
                </a:lnTo>
                <a:lnTo>
                  <a:pt x="3122" y="3053"/>
                </a:lnTo>
                <a:lnTo>
                  <a:pt x="3173" y="3082"/>
                </a:lnTo>
                <a:lnTo>
                  <a:pt x="3226" y="3107"/>
                </a:lnTo>
                <a:lnTo>
                  <a:pt x="3282" y="3130"/>
                </a:lnTo>
                <a:lnTo>
                  <a:pt x="3342" y="3149"/>
                </a:lnTo>
                <a:lnTo>
                  <a:pt x="3405" y="3164"/>
                </a:lnTo>
                <a:lnTo>
                  <a:pt x="3473" y="3176"/>
                </a:lnTo>
                <a:lnTo>
                  <a:pt x="3545" y="3183"/>
                </a:lnTo>
                <a:lnTo>
                  <a:pt x="3621" y="3185"/>
                </a:lnTo>
                <a:lnTo>
                  <a:pt x="3686" y="3183"/>
                </a:lnTo>
                <a:lnTo>
                  <a:pt x="3748" y="3179"/>
                </a:lnTo>
                <a:lnTo>
                  <a:pt x="3808" y="3171"/>
                </a:lnTo>
                <a:lnTo>
                  <a:pt x="3866" y="3161"/>
                </a:lnTo>
                <a:lnTo>
                  <a:pt x="3920" y="3148"/>
                </a:lnTo>
                <a:lnTo>
                  <a:pt x="3973" y="3132"/>
                </a:lnTo>
                <a:lnTo>
                  <a:pt x="4023" y="3112"/>
                </a:lnTo>
                <a:lnTo>
                  <a:pt x="4070" y="3091"/>
                </a:lnTo>
                <a:lnTo>
                  <a:pt x="4116" y="3066"/>
                </a:lnTo>
                <a:lnTo>
                  <a:pt x="4159" y="3040"/>
                </a:lnTo>
                <a:lnTo>
                  <a:pt x="4201" y="3011"/>
                </a:lnTo>
                <a:lnTo>
                  <a:pt x="4239" y="2979"/>
                </a:lnTo>
                <a:lnTo>
                  <a:pt x="4275" y="2945"/>
                </a:lnTo>
                <a:lnTo>
                  <a:pt x="4309" y="2909"/>
                </a:lnTo>
                <a:lnTo>
                  <a:pt x="4342" y="2871"/>
                </a:lnTo>
                <a:lnTo>
                  <a:pt x="4371" y="2831"/>
                </a:lnTo>
                <a:lnTo>
                  <a:pt x="4400" y="2788"/>
                </a:lnTo>
                <a:lnTo>
                  <a:pt x="4426" y="2743"/>
                </a:lnTo>
                <a:lnTo>
                  <a:pt x="4450" y="2696"/>
                </a:lnTo>
                <a:lnTo>
                  <a:pt x="4472" y="2649"/>
                </a:lnTo>
                <a:lnTo>
                  <a:pt x="4491" y="2598"/>
                </a:lnTo>
                <a:lnTo>
                  <a:pt x="4510" y="2546"/>
                </a:lnTo>
                <a:lnTo>
                  <a:pt x="4526" y="2492"/>
                </a:lnTo>
                <a:lnTo>
                  <a:pt x="4541" y="2437"/>
                </a:lnTo>
                <a:lnTo>
                  <a:pt x="4553" y="2380"/>
                </a:lnTo>
                <a:lnTo>
                  <a:pt x="4565" y="2322"/>
                </a:lnTo>
                <a:lnTo>
                  <a:pt x="4574" y="2262"/>
                </a:lnTo>
                <a:lnTo>
                  <a:pt x="4581" y="2201"/>
                </a:lnTo>
                <a:lnTo>
                  <a:pt x="4586" y="2138"/>
                </a:lnTo>
                <a:lnTo>
                  <a:pt x="4590" y="2075"/>
                </a:lnTo>
                <a:lnTo>
                  <a:pt x="4593" y="2010"/>
                </a:lnTo>
                <a:lnTo>
                  <a:pt x="4594" y="1944"/>
                </a:lnTo>
                <a:lnTo>
                  <a:pt x="4594" y="869"/>
                </a:lnTo>
                <a:lnTo>
                  <a:pt x="4593" y="825"/>
                </a:lnTo>
                <a:lnTo>
                  <a:pt x="4591" y="784"/>
                </a:lnTo>
                <a:lnTo>
                  <a:pt x="4588" y="741"/>
                </a:lnTo>
                <a:lnTo>
                  <a:pt x="4583" y="700"/>
                </a:lnTo>
                <a:lnTo>
                  <a:pt x="4577" y="658"/>
                </a:lnTo>
                <a:lnTo>
                  <a:pt x="4570" y="618"/>
                </a:lnTo>
                <a:lnTo>
                  <a:pt x="4561" y="578"/>
                </a:lnTo>
                <a:lnTo>
                  <a:pt x="4550" y="539"/>
                </a:lnTo>
                <a:lnTo>
                  <a:pt x="4539" y="502"/>
                </a:lnTo>
                <a:lnTo>
                  <a:pt x="4527" y="464"/>
                </a:lnTo>
                <a:lnTo>
                  <a:pt x="4513" y="428"/>
                </a:lnTo>
                <a:lnTo>
                  <a:pt x="4497" y="392"/>
                </a:lnTo>
                <a:lnTo>
                  <a:pt x="4481" y="358"/>
                </a:lnTo>
                <a:lnTo>
                  <a:pt x="4463" y="325"/>
                </a:lnTo>
                <a:lnTo>
                  <a:pt x="4445" y="293"/>
                </a:lnTo>
                <a:lnTo>
                  <a:pt x="4424" y="262"/>
                </a:lnTo>
                <a:lnTo>
                  <a:pt x="4402" y="233"/>
                </a:lnTo>
                <a:lnTo>
                  <a:pt x="4379" y="205"/>
                </a:lnTo>
                <a:lnTo>
                  <a:pt x="4355" y="178"/>
                </a:lnTo>
                <a:lnTo>
                  <a:pt x="4330" y="154"/>
                </a:lnTo>
                <a:lnTo>
                  <a:pt x="4303" y="131"/>
                </a:lnTo>
                <a:lnTo>
                  <a:pt x="4276" y="109"/>
                </a:lnTo>
                <a:lnTo>
                  <a:pt x="4246" y="89"/>
                </a:lnTo>
                <a:lnTo>
                  <a:pt x="4217" y="71"/>
                </a:lnTo>
                <a:lnTo>
                  <a:pt x="4185" y="54"/>
                </a:lnTo>
                <a:lnTo>
                  <a:pt x="4153" y="40"/>
                </a:lnTo>
                <a:lnTo>
                  <a:pt x="4118" y="28"/>
                </a:lnTo>
                <a:lnTo>
                  <a:pt x="4084" y="18"/>
                </a:lnTo>
                <a:lnTo>
                  <a:pt x="4047" y="11"/>
                </a:lnTo>
                <a:lnTo>
                  <a:pt x="4010" y="5"/>
                </a:lnTo>
                <a:lnTo>
                  <a:pt x="3972" y="1"/>
                </a:lnTo>
                <a:lnTo>
                  <a:pt x="3932" y="0"/>
                </a:lnTo>
                <a:lnTo>
                  <a:pt x="3766" y="0"/>
                </a:lnTo>
                <a:lnTo>
                  <a:pt x="3724" y="1"/>
                </a:lnTo>
                <a:lnTo>
                  <a:pt x="3683" y="5"/>
                </a:lnTo>
                <a:lnTo>
                  <a:pt x="3643" y="11"/>
                </a:lnTo>
                <a:lnTo>
                  <a:pt x="3605" y="19"/>
                </a:lnTo>
                <a:lnTo>
                  <a:pt x="3567" y="29"/>
                </a:lnTo>
                <a:lnTo>
                  <a:pt x="3530" y="41"/>
                </a:lnTo>
                <a:lnTo>
                  <a:pt x="3495" y="56"/>
                </a:lnTo>
                <a:lnTo>
                  <a:pt x="3461" y="73"/>
                </a:lnTo>
                <a:lnTo>
                  <a:pt x="3428" y="91"/>
                </a:lnTo>
                <a:lnTo>
                  <a:pt x="3396" y="111"/>
                </a:lnTo>
                <a:lnTo>
                  <a:pt x="3366" y="134"/>
                </a:lnTo>
                <a:lnTo>
                  <a:pt x="3337" y="158"/>
                </a:lnTo>
                <a:lnTo>
                  <a:pt x="3309" y="184"/>
                </a:lnTo>
                <a:lnTo>
                  <a:pt x="3282" y="210"/>
                </a:lnTo>
                <a:lnTo>
                  <a:pt x="3257" y="239"/>
                </a:lnTo>
                <a:lnTo>
                  <a:pt x="3233" y="269"/>
                </a:lnTo>
                <a:lnTo>
                  <a:pt x="3211" y="301"/>
                </a:lnTo>
                <a:lnTo>
                  <a:pt x="3190" y="333"/>
                </a:lnTo>
                <a:lnTo>
                  <a:pt x="3169" y="368"/>
                </a:lnTo>
                <a:lnTo>
                  <a:pt x="3151" y="402"/>
                </a:lnTo>
                <a:lnTo>
                  <a:pt x="3134" y="439"/>
                </a:lnTo>
                <a:lnTo>
                  <a:pt x="3118" y="475"/>
                </a:lnTo>
                <a:lnTo>
                  <a:pt x="3104" y="514"/>
                </a:lnTo>
                <a:lnTo>
                  <a:pt x="3091" y="553"/>
                </a:lnTo>
                <a:lnTo>
                  <a:pt x="3080" y="592"/>
                </a:lnTo>
                <a:lnTo>
                  <a:pt x="3070" y="633"/>
                </a:lnTo>
                <a:lnTo>
                  <a:pt x="3061" y="675"/>
                </a:lnTo>
                <a:lnTo>
                  <a:pt x="3054" y="716"/>
                </a:lnTo>
                <a:lnTo>
                  <a:pt x="3049" y="759"/>
                </a:lnTo>
                <a:lnTo>
                  <a:pt x="3045" y="802"/>
                </a:lnTo>
                <a:lnTo>
                  <a:pt x="3043" y="846"/>
                </a:lnTo>
                <a:lnTo>
                  <a:pt x="3042" y="88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30" name="Freeform 6"/>
          <p:cNvSpPr>
            <a:spLocks/>
          </p:cNvSpPr>
          <p:nvPr/>
        </p:nvSpPr>
        <p:spPr bwMode="auto">
          <a:xfrm>
            <a:off x="9321403" y="2831595"/>
            <a:ext cx="2482097" cy="5351393"/>
          </a:xfrm>
          <a:custGeom>
            <a:avLst/>
            <a:gdLst>
              <a:gd name="T0" fmla="*/ 336 w 4826"/>
              <a:gd name="T1" fmla="*/ 5928 h 10406"/>
              <a:gd name="T2" fmla="*/ 1586 w 4826"/>
              <a:gd name="T3" fmla="*/ 5406 h 10406"/>
              <a:gd name="T4" fmla="*/ 2486 w 4826"/>
              <a:gd name="T5" fmla="*/ 4710 h 10406"/>
              <a:gd name="T6" fmla="*/ 1952 w 4826"/>
              <a:gd name="T7" fmla="*/ 5124 h 10406"/>
              <a:gd name="T8" fmla="*/ 1869 w 4826"/>
              <a:gd name="T9" fmla="*/ 6206 h 10406"/>
              <a:gd name="T10" fmla="*/ 2079 w 4826"/>
              <a:gd name="T11" fmla="*/ 6542 h 10406"/>
              <a:gd name="T12" fmla="*/ 1519 w 4826"/>
              <a:gd name="T13" fmla="*/ 5965 h 10406"/>
              <a:gd name="T14" fmla="*/ 250 w 4826"/>
              <a:gd name="T15" fmla="*/ 6054 h 10406"/>
              <a:gd name="T16" fmla="*/ 6 w 4826"/>
              <a:gd name="T17" fmla="*/ 8395 h 10406"/>
              <a:gd name="T18" fmla="*/ 96 w 4826"/>
              <a:gd name="T19" fmla="*/ 9796 h 10406"/>
              <a:gd name="T20" fmla="*/ 614 w 4826"/>
              <a:gd name="T21" fmla="*/ 10337 h 10406"/>
              <a:gd name="T22" fmla="*/ 1576 w 4826"/>
              <a:gd name="T23" fmla="*/ 10242 h 10406"/>
              <a:gd name="T24" fmla="*/ 1866 w 4826"/>
              <a:gd name="T25" fmla="*/ 9490 h 10406"/>
              <a:gd name="T26" fmla="*/ 1553 w 4826"/>
              <a:gd name="T27" fmla="*/ 8966 h 10406"/>
              <a:gd name="T28" fmla="*/ 2011 w 4826"/>
              <a:gd name="T29" fmla="*/ 9380 h 10406"/>
              <a:gd name="T30" fmla="*/ 2453 w 4826"/>
              <a:gd name="T31" fmla="*/ 9823 h 10406"/>
              <a:gd name="T32" fmla="*/ 3108 w 4826"/>
              <a:gd name="T33" fmla="*/ 8962 h 10406"/>
              <a:gd name="T34" fmla="*/ 2371 w 4826"/>
              <a:gd name="T35" fmla="*/ 7685 h 10406"/>
              <a:gd name="T36" fmla="*/ 1606 w 4826"/>
              <a:gd name="T37" fmla="*/ 7924 h 10406"/>
              <a:gd name="T38" fmla="*/ 1327 w 4826"/>
              <a:gd name="T39" fmla="*/ 7907 h 10406"/>
              <a:gd name="T40" fmla="*/ 1615 w 4826"/>
              <a:gd name="T41" fmla="*/ 7578 h 10406"/>
              <a:gd name="T42" fmla="*/ 1406 w 4826"/>
              <a:gd name="T43" fmla="*/ 7072 h 10406"/>
              <a:gd name="T44" fmla="*/ 1474 w 4826"/>
              <a:gd name="T45" fmla="*/ 6907 h 10406"/>
              <a:gd name="T46" fmla="*/ 2001 w 4826"/>
              <a:gd name="T47" fmla="*/ 7386 h 10406"/>
              <a:gd name="T48" fmla="*/ 3225 w 4826"/>
              <a:gd name="T49" fmla="*/ 8458 h 10406"/>
              <a:gd name="T50" fmla="*/ 3723 w 4826"/>
              <a:gd name="T51" fmla="*/ 8411 h 10406"/>
              <a:gd name="T52" fmla="*/ 3818 w 4826"/>
              <a:gd name="T53" fmla="*/ 7591 h 10406"/>
              <a:gd name="T54" fmla="*/ 4307 w 4826"/>
              <a:gd name="T55" fmla="*/ 7077 h 10406"/>
              <a:gd name="T56" fmla="*/ 4592 w 4826"/>
              <a:gd name="T57" fmla="*/ 6162 h 10406"/>
              <a:gd name="T58" fmla="*/ 4147 w 4826"/>
              <a:gd name="T59" fmla="*/ 5591 h 10406"/>
              <a:gd name="T60" fmla="*/ 3174 w 4826"/>
              <a:gd name="T61" fmla="*/ 5848 h 10406"/>
              <a:gd name="T62" fmla="*/ 2577 w 4826"/>
              <a:gd name="T63" fmla="*/ 5691 h 10406"/>
              <a:gd name="T64" fmla="*/ 2760 w 4826"/>
              <a:gd name="T65" fmla="*/ 5623 h 10406"/>
              <a:gd name="T66" fmla="*/ 3319 w 4826"/>
              <a:gd name="T67" fmla="*/ 5626 h 10406"/>
              <a:gd name="T68" fmla="*/ 4207 w 4826"/>
              <a:gd name="T69" fmla="*/ 5433 h 10406"/>
              <a:gd name="T70" fmla="*/ 4668 w 4826"/>
              <a:gd name="T71" fmla="*/ 5203 h 10406"/>
              <a:gd name="T72" fmla="*/ 4795 w 4826"/>
              <a:gd name="T73" fmla="*/ 4286 h 10406"/>
              <a:gd name="T74" fmla="*/ 4278 w 4826"/>
              <a:gd name="T75" fmla="*/ 3574 h 10406"/>
              <a:gd name="T76" fmla="*/ 3799 w 4826"/>
              <a:gd name="T77" fmla="*/ 3991 h 10406"/>
              <a:gd name="T78" fmla="*/ 2844 w 4826"/>
              <a:gd name="T79" fmla="*/ 4043 h 10406"/>
              <a:gd name="T80" fmla="*/ 1845 w 4826"/>
              <a:gd name="T81" fmla="*/ 3542 h 10406"/>
              <a:gd name="T82" fmla="*/ 1434 w 4826"/>
              <a:gd name="T83" fmla="*/ 4055 h 10406"/>
              <a:gd name="T84" fmla="*/ 1514 w 4826"/>
              <a:gd name="T85" fmla="*/ 3797 h 10406"/>
              <a:gd name="T86" fmla="*/ 1651 w 4826"/>
              <a:gd name="T87" fmla="*/ 3235 h 10406"/>
              <a:gd name="T88" fmla="*/ 1192 w 4826"/>
              <a:gd name="T89" fmla="*/ 2897 h 10406"/>
              <a:gd name="T90" fmla="*/ 1742 w 4826"/>
              <a:gd name="T91" fmla="*/ 3053 h 10406"/>
              <a:gd name="T92" fmla="*/ 2448 w 4826"/>
              <a:gd name="T93" fmla="*/ 3588 h 10406"/>
              <a:gd name="T94" fmla="*/ 3585 w 4826"/>
              <a:gd name="T95" fmla="*/ 3899 h 10406"/>
              <a:gd name="T96" fmla="*/ 4143 w 4826"/>
              <a:gd name="T97" fmla="*/ 3202 h 10406"/>
              <a:gd name="T98" fmla="*/ 3798 w 4826"/>
              <a:gd name="T99" fmla="*/ 2301 h 10406"/>
              <a:gd name="T100" fmla="*/ 3319 w 4826"/>
              <a:gd name="T101" fmla="*/ 2319 h 10406"/>
              <a:gd name="T102" fmla="*/ 2813 w 4826"/>
              <a:gd name="T103" fmla="*/ 2381 h 10406"/>
              <a:gd name="T104" fmla="*/ 2349 w 4826"/>
              <a:gd name="T105" fmla="*/ 2058 h 10406"/>
              <a:gd name="T106" fmla="*/ 2805 w 4826"/>
              <a:gd name="T107" fmla="*/ 2210 h 10406"/>
              <a:gd name="T108" fmla="*/ 3283 w 4826"/>
              <a:gd name="T109" fmla="*/ 2146 h 10406"/>
              <a:gd name="T110" fmla="*/ 3358 w 4826"/>
              <a:gd name="T111" fmla="*/ 1506 h 10406"/>
              <a:gd name="T112" fmla="*/ 2867 w 4826"/>
              <a:gd name="T113" fmla="*/ 817 h 10406"/>
              <a:gd name="T114" fmla="*/ 2170 w 4826"/>
              <a:gd name="T115" fmla="*/ 581 h 10406"/>
              <a:gd name="T116" fmla="*/ 1550 w 4826"/>
              <a:gd name="T117" fmla="*/ 1209 h 10406"/>
              <a:gd name="T118" fmla="*/ 894 w 4826"/>
              <a:gd name="T119" fmla="*/ 1679 h 10406"/>
              <a:gd name="T120" fmla="*/ 1602 w 4826"/>
              <a:gd name="T121" fmla="*/ 783 h 10406"/>
              <a:gd name="T122" fmla="*/ 1266 w 4826"/>
              <a:gd name="T123" fmla="*/ 116 h 10406"/>
              <a:gd name="T124" fmla="*/ 427 w 4826"/>
              <a:gd name="T125" fmla="*/ 125 h 10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6" h="10406">
                <a:moveTo>
                  <a:pt x="6" y="786"/>
                </a:moveTo>
                <a:lnTo>
                  <a:pt x="6" y="5276"/>
                </a:lnTo>
                <a:lnTo>
                  <a:pt x="7" y="5313"/>
                </a:lnTo>
                <a:lnTo>
                  <a:pt x="9" y="5350"/>
                </a:lnTo>
                <a:lnTo>
                  <a:pt x="13" y="5386"/>
                </a:lnTo>
                <a:lnTo>
                  <a:pt x="19" y="5422"/>
                </a:lnTo>
                <a:lnTo>
                  <a:pt x="25" y="5458"/>
                </a:lnTo>
                <a:lnTo>
                  <a:pt x="34" y="5493"/>
                </a:lnTo>
                <a:lnTo>
                  <a:pt x="43" y="5528"/>
                </a:lnTo>
                <a:lnTo>
                  <a:pt x="55" y="5561"/>
                </a:lnTo>
                <a:lnTo>
                  <a:pt x="67" y="5594"/>
                </a:lnTo>
                <a:lnTo>
                  <a:pt x="81" y="5625"/>
                </a:lnTo>
                <a:lnTo>
                  <a:pt x="96" y="5657"/>
                </a:lnTo>
                <a:lnTo>
                  <a:pt x="113" y="5687"/>
                </a:lnTo>
                <a:lnTo>
                  <a:pt x="130" y="5717"/>
                </a:lnTo>
                <a:lnTo>
                  <a:pt x="149" y="5744"/>
                </a:lnTo>
                <a:lnTo>
                  <a:pt x="169" y="5772"/>
                </a:lnTo>
                <a:lnTo>
                  <a:pt x="190" y="5798"/>
                </a:lnTo>
                <a:lnTo>
                  <a:pt x="211" y="5823"/>
                </a:lnTo>
                <a:lnTo>
                  <a:pt x="235" y="5847"/>
                </a:lnTo>
                <a:lnTo>
                  <a:pt x="259" y="5869"/>
                </a:lnTo>
                <a:lnTo>
                  <a:pt x="284" y="5890"/>
                </a:lnTo>
                <a:lnTo>
                  <a:pt x="310" y="5910"/>
                </a:lnTo>
                <a:lnTo>
                  <a:pt x="336" y="5928"/>
                </a:lnTo>
                <a:lnTo>
                  <a:pt x="365" y="5945"/>
                </a:lnTo>
                <a:lnTo>
                  <a:pt x="393" y="5960"/>
                </a:lnTo>
                <a:lnTo>
                  <a:pt x="422" y="5974"/>
                </a:lnTo>
                <a:lnTo>
                  <a:pt x="452" y="5985"/>
                </a:lnTo>
                <a:lnTo>
                  <a:pt x="483" y="5995"/>
                </a:lnTo>
                <a:lnTo>
                  <a:pt x="514" y="6005"/>
                </a:lnTo>
                <a:lnTo>
                  <a:pt x="547" y="6011"/>
                </a:lnTo>
                <a:lnTo>
                  <a:pt x="579" y="6016"/>
                </a:lnTo>
                <a:lnTo>
                  <a:pt x="613" y="6019"/>
                </a:lnTo>
                <a:lnTo>
                  <a:pt x="648" y="6020"/>
                </a:lnTo>
                <a:lnTo>
                  <a:pt x="937" y="6020"/>
                </a:lnTo>
                <a:lnTo>
                  <a:pt x="1002" y="6016"/>
                </a:lnTo>
                <a:lnTo>
                  <a:pt x="1063" y="6003"/>
                </a:lnTo>
                <a:lnTo>
                  <a:pt x="1119" y="5982"/>
                </a:lnTo>
                <a:lnTo>
                  <a:pt x="1172" y="5955"/>
                </a:lnTo>
                <a:lnTo>
                  <a:pt x="1221" y="5921"/>
                </a:lnTo>
                <a:lnTo>
                  <a:pt x="1268" y="5881"/>
                </a:lnTo>
                <a:lnTo>
                  <a:pt x="1313" y="5835"/>
                </a:lnTo>
                <a:lnTo>
                  <a:pt x="1354" y="5784"/>
                </a:lnTo>
                <a:lnTo>
                  <a:pt x="1395" y="5729"/>
                </a:lnTo>
                <a:lnTo>
                  <a:pt x="1435" y="5670"/>
                </a:lnTo>
                <a:lnTo>
                  <a:pt x="1472" y="5607"/>
                </a:lnTo>
                <a:lnTo>
                  <a:pt x="1510" y="5542"/>
                </a:lnTo>
                <a:lnTo>
                  <a:pt x="1586" y="5406"/>
                </a:lnTo>
                <a:lnTo>
                  <a:pt x="1664" y="5265"/>
                </a:lnTo>
                <a:lnTo>
                  <a:pt x="1705" y="5194"/>
                </a:lnTo>
                <a:lnTo>
                  <a:pt x="1748" y="5124"/>
                </a:lnTo>
                <a:lnTo>
                  <a:pt x="1793" y="5055"/>
                </a:lnTo>
                <a:lnTo>
                  <a:pt x="1841" y="4988"/>
                </a:lnTo>
                <a:lnTo>
                  <a:pt x="1891" y="4923"/>
                </a:lnTo>
                <a:lnTo>
                  <a:pt x="1945" y="4861"/>
                </a:lnTo>
                <a:lnTo>
                  <a:pt x="2003" y="4801"/>
                </a:lnTo>
                <a:lnTo>
                  <a:pt x="2065" y="4746"/>
                </a:lnTo>
                <a:lnTo>
                  <a:pt x="2131" y="4695"/>
                </a:lnTo>
                <a:lnTo>
                  <a:pt x="2203" y="4649"/>
                </a:lnTo>
                <a:lnTo>
                  <a:pt x="2280" y="4609"/>
                </a:lnTo>
                <a:lnTo>
                  <a:pt x="2362" y="4575"/>
                </a:lnTo>
                <a:lnTo>
                  <a:pt x="2451" y="4547"/>
                </a:lnTo>
                <a:lnTo>
                  <a:pt x="2546" y="4527"/>
                </a:lnTo>
                <a:lnTo>
                  <a:pt x="2648" y="4514"/>
                </a:lnTo>
                <a:lnTo>
                  <a:pt x="2758" y="4510"/>
                </a:lnTo>
                <a:lnTo>
                  <a:pt x="2758" y="4696"/>
                </a:lnTo>
                <a:lnTo>
                  <a:pt x="2612" y="4696"/>
                </a:lnTo>
                <a:lnTo>
                  <a:pt x="2587" y="4697"/>
                </a:lnTo>
                <a:lnTo>
                  <a:pt x="2561" y="4698"/>
                </a:lnTo>
                <a:lnTo>
                  <a:pt x="2535" y="4701"/>
                </a:lnTo>
                <a:lnTo>
                  <a:pt x="2511" y="4705"/>
                </a:lnTo>
                <a:lnTo>
                  <a:pt x="2486" y="4710"/>
                </a:lnTo>
                <a:lnTo>
                  <a:pt x="2463" y="4715"/>
                </a:lnTo>
                <a:lnTo>
                  <a:pt x="2440" y="4722"/>
                </a:lnTo>
                <a:lnTo>
                  <a:pt x="2416" y="4729"/>
                </a:lnTo>
                <a:lnTo>
                  <a:pt x="2394" y="4738"/>
                </a:lnTo>
                <a:lnTo>
                  <a:pt x="2372" y="4747"/>
                </a:lnTo>
                <a:lnTo>
                  <a:pt x="2351" y="4757"/>
                </a:lnTo>
                <a:lnTo>
                  <a:pt x="2330" y="4767"/>
                </a:lnTo>
                <a:lnTo>
                  <a:pt x="2309" y="4778"/>
                </a:lnTo>
                <a:lnTo>
                  <a:pt x="2289" y="4789"/>
                </a:lnTo>
                <a:lnTo>
                  <a:pt x="2269" y="4802"/>
                </a:lnTo>
                <a:lnTo>
                  <a:pt x="2250" y="4815"/>
                </a:lnTo>
                <a:lnTo>
                  <a:pt x="2231" y="4828"/>
                </a:lnTo>
                <a:lnTo>
                  <a:pt x="2213" y="4842"/>
                </a:lnTo>
                <a:lnTo>
                  <a:pt x="2194" y="4856"/>
                </a:lnTo>
                <a:lnTo>
                  <a:pt x="2177" y="4870"/>
                </a:lnTo>
                <a:lnTo>
                  <a:pt x="2144" y="4900"/>
                </a:lnTo>
                <a:lnTo>
                  <a:pt x="2111" y="4930"/>
                </a:lnTo>
                <a:lnTo>
                  <a:pt x="2081" y="4961"/>
                </a:lnTo>
                <a:lnTo>
                  <a:pt x="2051" y="4992"/>
                </a:lnTo>
                <a:lnTo>
                  <a:pt x="2024" y="5023"/>
                </a:lnTo>
                <a:lnTo>
                  <a:pt x="1998" y="5054"/>
                </a:lnTo>
                <a:lnTo>
                  <a:pt x="1988" y="5067"/>
                </a:lnTo>
                <a:lnTo>
                  <a:pt x="1973" y="5091"/>
                </a:lnTo>
                <a:lnTo>
                  <a:pt x="1952" y="5124"/>
                </a:lnTo>
                <a:lnTo>
                  <a:pt x="1928" y="5166"/>
                </a:lnTo>
                <a:lnTo>
                  <a:pt x="1870" y="5263"/>
                </a:lnTo>
                <a:lnTo>
                  <a:pt x="1806" y="5373"/>
                </a:lnTo>
                <a:lnTo>
                  <a:pt x="1745" y="5481"/>
                </a:lnTo>
                <a:lnTo>
                  <a:pt x="1691" y="5574"/>
                </a:lnTo>
                <a:lnTo>
                  <a:pt x="1654" y="5642"/>
                </a:lnTo>
                <a:lnTo>
                  <a:pt x="1640" y="5668"/>
                </a:lnTo>
                <a:lnTo>
                  <a:pt x="1641" y="5704"/>
                </a:lnTo>
                <a:lnTo>
                  <a:pt x="1644" y="5738"/>
                </a:lnTo>
                <a:lnTo>
                  <a:pt x="1648" y="5773"/>
                </a:lnTo>
                <a:lnTo>
                  <a:pt x="1654" y="5807"/>
                </a:lnTo>
                <a:lnTo>
                  <a:pt x="1663" y="5842"/>
                </a:lnTo>
                <a:lnTo>
                  <a:pt x="1672" y="5875"/>
                </a:lnTo>
                <a:lnTo>
                  <a:pt x="1683" y="5909"/>
                </a:lnTo>
                <a:lnTo>
                  <a:pt x="1696" y="5942"/>
                </a:lnTo>
                <a:lnTo>
                  <a:pt x="1710" y="5974"/>
                </a:lnTo>
                <a:lnTo>
                  <a:pt x="1726" y="6006"/>
                </a:lnTo>
                <a:lnTo>
                  <a:pt x="1742" y="6037"/>
                </a:lnTo>
                <a:lnTo>
                  <a:pt x="1760" y="6068"/>
                </a:lnTo>
                <a:lnTo>
                  <a:pt x="1780" y="6097"/>
                </a:lnTo>
                <a:lnTo>
                  <a:pt x="1801" y="6126"/>
                </a:lnTo>
                <a:lnTo>
                  <a:pt x="1822" y="6154"/>
                </a:lnTo>
                <a:lnTo>
                  <a:pt x="1846" y="6181"/>
                </a:lnTo>
                <a:lnTo>
                  <a:pt x="1869" y="6206"/>
                </a:lnTo>
                <a:lnTo>
                  <a:pt x="1894" y="6230"/>
                </a:lnTo>
                <a:lnTo>
                  <a:pt x="1920" y="6254"/>
                </a:lnTo>
                <a:lnTo>
                  <a:pt x="1947" y="6275"/>
                </a:lnTo>
                <a:lnTo>
                  <a:pt x="1975" y="6296"/>
                </a:lnTo>
                <a:lnTo>
                  <a:pt x="2003" y="6316"/>
                </a:lnTo>
                <a:lnTo>
                  <a:pt x="2033" y="6333"/>
                </a:lnTo>
                <a:lnTo>
                  <a:pt x="2062" y="6349"/>
                </a:lnTo>
                <a:lnTo>
                  <a:pt x="2094" y="6364"/>
                </a:lnTo>
                <a:lnTo>
                  <a:pt x="2125" y="6376"/>
                </a:lnTo>
                <a:lnTo>
                  <a:pt x="2157" y="6387"/>
                </a:lnTo>
                <a:lnTo>
                  <a:pt x="2189" y="6396"/>
                </a:lnTo>
                <a:lnTo>
                  <a:pt x="2222" y="6403"/>
                </a:lnTo>
                <a:lnTo>
                  <a:pt x="2255" y="6408"/>
                </a:lnTo>
                <a:lnTo>
                  <a:pt x="2289" y="6412"/>
                </a:lnTo>
                <a:lnTo>
                  <a:pt x="2324" y="6413"/>
                </a:lnTo>
                <a:lnTo>
                  <a:pt x="2386" y="6413"/>
                </a:lnTo>
                <a:lnTo>
                  <a:pt x="2386" y="6578"/>
                </a:lnTo>
                <a:lnTo>
                  <a:pt x="2282" y="6578"/>
                </a:lnTo>
                <a:lnTo>
                  <a:pt x="2247" y="6577"/>
                </a:lnTo>
                <a:lnTo>
                  <a:pt x="2213" y="6574"/>
                </a:lnTo>
                <a:lnTo>
                  <a:pt x="2179" y="6569"/>
                </a:lnTo>
                <a:lnTo>
                  <a:pt x="2146" y="6562"/>
                </a:lnTo>
                <a:lnTo>
                  <a:pt x="2112" y="6553"/>
                </a:lnTo>
                <a:lnTo>
                  <a:pt x="2079" y="6542"/>
                </a:lnTo>
                <a:lnTo>
                  <a:pt x="2046" y="6529"/>
                </a:lnTo>
                <a:lnTo>
                  <a:pt x="2013" y="6515"/>
                </a:lnTo>
                <a:lnTo>
                  <a:pt x="1982" y="6500"/>
                </a:lnTo>
                <a:lnTo>
                  <a:pt x="1951" y="6483"/>
                </a:lnTo>
                <a:lnTo>
                  <a:pt x="1921" y="6463"/>
                </a:lnTo>
                <a:lnTo>
                  <a:pt x="1890" y="6444"/>
                </a:lnTo>
                <a:lnTo>
                  <a:pt x="1862" y="6423"/>
                </a:lnTo>
                <a:lnTo>
                  <a:pt x="1833" y="6401"/>
                </a:lnTo>
                <a:lnTo>
                  <a:pt x="1805" y="6378"/>
                </a:lnTo>
                <a:lnTo>
                  <a:pt x="1778" y="6353"/>
                </a:lnTo>
                <a:lnTo>
                  <a:pt x="1753" y="6329"/>
                </a:lnTo>
                <a:lnTo>
                  <a:pt x="1728" y="6303"/>
                </a:lnTo>
                <a:lnTo>
                  <a:pt x="1703" y="6276"/>
                </a:lnTo>
                <a:lnTo>
                  <a:pt x="1681" y="6250"/>
                </a:lnTo>
                <a:lnTo>
                  <a:pt x="1658" y="6222"/>
                </a:lnTo>
                <a:lnTo>
                  <a:pt x="1638" y="6194"/>
                </a:lnTo>
                <a:lnTo>
                  <a:pt x="1619" y="6166"/>
                </a:lnTo>
                <a:lnTo>
                  <a:pt x="1601" y="6138"/>
                </a:lnTo>
                <a:lnTo>
                  <a:pt x="1583" y="6108"/>
                </a:lnTo>
                <a:lnTo>
                  <a:pt x="1568" y="6080"/>
                </a:lnTo>
                <a:lnTo>
                  <a:pt x="1554" y="6051"/>
                </a:lnTo>
                <a:lnTo>
                  <a:pt x="1541" y="6022"/>
                </a:lnTo>
                <a:lnTo>
                  <a:pt x="1529" y="5993"/>
                </a:lnTo>
                <a:lnTo>
                  <a:pt x="1519" y="5965"/>
                </a:lnTo>
                <a:lnTo>
                  <a:pt x="1511" y="5938"/>
                </a:lnTo>
                <a:lnTo>
                  <a:pt x="1504" y="5910"/>
                </a:lnTo>
                <a:lnTo>
                  <a:pt x="1040" y="6186"/>
                </a:lnTo>
                <a:lnTo>
                  <a:pt x="958" y="6187"/>
                </a:lnTo>
                <a:lnTo>
                  <a:pt x="875" y="6191"/>
                </a:lnTo>
                <a:lnTo>
                  <a:pt x="795" y="6194"/>
                </a:lnTo>
                <a:lnTo>
                  <a:pt x="717" y="6195"/>
                </a:lnTo>
                <a:lnTo>
                  <a:pt x="678" y="6195"/>
                </a:lnTo>
                <a:lnTo>
                  <a:pt x="639" y="6193"/>
                </a:lnTo>
                <a:lnTo>
                  <a:pt x="602" y="6190"/>
                </a:lnTo>
                <a:lnTo>
                  <a:pt x="564" y="6185"/>
                </a:lnTo>
                <a:lnTo>
                  <a:pt x="546" y="6182"/>
                </a:lnTo>
                <a:lnTo>
                  <a:pt x="527" y="6179"/>
                </a:lnTo>
                <a:lnTo>
                  <a:pt x="508" y="6174"/>
                </a:lnTo>
                <a:lnTo>
                  <a:pt x="490" y="6169"/>
                </a:lnTo>
                <a:lnTo>
                  <a:pt x="473" y="6164"/>
                </a:lnTo>
                <a:lnTo>
                  <a:pt x="454" y="6158"/>
                </a:lnTo>
                <a:lnTo>
                  <a:pt x="437" y="6152"/>
                </a:lnTo>
                <a:lnTo>
                  <a:pt x="419" y="6145"/>
                </a:lnTo>
                <a:lnTo>
                  <a:pt x="377" y="6127"/>
                </a:lnTo>
                <a:lnTo>
                  <a:pt x="339" y="6108"/>
                </a:lnTo>
                <a:lnTo>
                  <a:pt x="307" y="6090"/>
                </a:lnTo>
                <a:lnTo>
                  <a:pt x="276" y="6073"/>
                </a:lnTo>
                <a:lnTo>
                  <a:pt x="250" y="6054"/>
                </a:lnTo>
                <a:lnTo>
                  <a:pt x="226" y="6037"/>
                </a:lnTo>
                <a:lnTo>
                  <a:pt x="204" y="6020"/>
                </a:lnTo>
                <a:lnTo>
                  <a:pt x="183" y="6002"/>
                </a:lnTo>
                <a:lnTo>
                  <a:pt x="144" y="5967"/>
                </a:lnTo>
                <a:lnTo>
                  <a:pt x="103" y="5930"/>
                </a:lnTo>
                <a:lnTo>
                  <a:pt x="82" y="5912"/>
                </a:lnTo>
                <a:lnTo>
                  <a:pt x="60" y="5893"/>
                </a:lnTo>
                <a:lnTo>
                  <a:pt x="34" y="5874"/>
                </a:lnTo>
                <a:lnTo>
                  <a:pt x="6" y="5854"/>
                </a:lnTo>
                <a:lnTo>
                  <a:pt x="6" y="6024"/>
                </a:lnTo>
                <a:lnTo>
                  <a:pt x="6" y="6193"/>
                </a:lnTo>
                <a:lnTo>
                  <a:pt x="6" y="6363"/>
                </a:lnTo>
                <a:lnTo>
                  <a:pt x="6" y="6532"/>
                </a:lnTo>
                <a:lnTo>
                  <a:pt x="6" y="6701"/>
                </a:lnTo>
                <a:lnTo>
                  <a:pt x="6" y="6871"/>
                </a:lnTo>
                <a:lnTo>
                  <a:pt x="6" y="7040"/>
                </a:lnTo>
                <a:lnTo>
                  <a:pt x="6" y="7210"/>
                </a:lnTo>
                <a:lnTo>
                  <a:pt x="6" y="7378"/>
                </a:lnTo>
                <a:lnTo>
                  <a:pt x="6" y="7548"/>
                </a:lnTo>
                <a:lnTo>
                  <a:pt x="6" y="7717"/>
                </a:lnTo>
                <a:lnTo>
                  <a:pt x="6" y="7887"/>
                </a:lnTo>
                <a:lnTo>
                  <a:pt x="6" y="8057"/>
                </a:lnTo>
                <a:lnTo>
                  <a:pt x="6" y="8226"/>
                </a:lnTo>
                <a:lnTo>
                  <a:pt x="6" y="8395"/>
                </a:lnTo>
                <a:lnTo>
                  <a:pt x="6" y="8564"/>
                </a:lnTo>
                <a:lnTo>
                  <a:pt x="6" y="8653"/>
                </a:lnTo>
                <a:lnTo>
                  <a:pt x="5" y="8740"/>
                </a:lnTo>
                <a:lnTo>
                  <a:pt x="3" y="8827"/>
                </a:lnTo>
                <a:lnTo>
                  <a:pt x="2" y="8913"/>
                </a:lnTo>
                <a:lnTo>
                  <a:pt x="0" y="8999"/>
                </a:lnTo>
                <a:lnTo>
                  <a:pt x="0" y="9084"/>
                </a:lnTo>
                <a:lnTo>
                  <a:pt x="0" y="9166"/>
                </a:lnTo>
                <a:lnTo>
                  <a:pt x="2" y="9249"/>
                </a:lnTo>
                <a:lnTo>
                  <a:pt x="4" y="9288"/>
                </a:lnTo>
                <a:lnTo>
                  <a:pt x="6" y="9328"/>
                </a:lnTo>
                <a:lnTo>
                  <a:pt x="8" y="9368"/>
                </a:lnTo>
                <a:lnTo>
                  <a:pt x="12" y="9406"/>
                </a:lnTo>
                <a:lnTo>
                  <a:pt x="15" y="9445"/>
                </a:lnTo>
                <a:lnTo>
                  <a:pt x="20" y="9482"/>
                </a:lnTo>
                <a:lnTo>
                  <a:pt x="25" y="9520"/>
                </a:lnTo>
                <a:lnTo>
                  <a:pt x="30" y="9557"/>
                </a:lnTo>
                <a:lnTo>
                  <a:pt x="37" y="9593"/>
                </a:lnTo>
                <a:lnTo>
                  <a:pt x="45" y="9628"/>
                </a:lnTo>
                <a:lnTo>
                  <a:pt x="53" y="9663"/>
                </a:lnTo>
                <a:lnTo>
                  <a:pt x="63" y="9697"/>
                </a:lnTo>
                <a:lnTo>
                  <a:pt x="73" y="9731"/>
                </a:lnTo>
                <a:lnTo>
                  <a:pt x="84" y="9763"/>
                </a:lnTo>
                <a:lnTo>
                  <a:pt x="96" y="9796"/>
                </a:lnTo>
                <a:lnTo>
                  <a:pt x="110" y="9826"/>
                </a:lnTo>
                <a:lnTo>
                  <a:pt x="121" y="9851"/>
                </a:lnTo>
                <a:lnTo>
                  <a:pt x="133" y="9874"/>
                </a:lnTo>
                <a:lnTo>
                  <a:pt x="147" y="9898"/>
                </a:lnTo>
                <a:lnTo>
                  <a:pt x="161" y="9924"/>
                </a:lnTo>
                <a:lnTo>
                  <a:pt x="178" y="9948"/>
                </a:lnTo>
                <a:lnTo>
                  <a:pt x="195" y="9973"/>
                </a:lnTo>
                <a:lnTo>
                  <a:pt x="212" y="9998"/>
                </a:lnTo>
                <a:lnTo>
                  <a:pt x="232" y="10022"/>
                </a:lnTo>
                <a:lnTo>
                  <a:pt x="252" y="10048"/>
                </a:lnTo>
                <a:lnTo>
                  <a:pt x="273" y="10072"/>
                </a:lnTo>
                <a:lnTo>
                  <a:pt x="295" y="10096"/>
                </a:lnTo>
                <a:lnTo>
                  <a:pt x="317" y="10120"/>
                </a:lnTo>
                <a:lnTo>
                  <a:pt x="341" y="10143"/>
                </a:lnTo>
                <a:lnTo>
                  <a:pt x="366" y="10166"/>
                </a:lnTo>
                <a:lnTo>
                  <a:pt x="390" y="10188"/>
                </a:lnTo>
                <a:lnTo>
                  <a:pt x="417" y="10210"/>
                </a:lnTo>
                <a:lnTo>
                  <a:pt x="443" y="10231"/>
                </a:lnTo>
                <a:lnTo>
                  <a:pt x="470" y="10251"/>
                </a:lnTo>
                <a:lnTo>
                  <a:pt x="498" y="10271"/>
                </a:lnTo>
                <a:lnTo>
                  <a:pt x="527" y="10289"/>
                </a:lnTo>
                <a:lnTo>
                  <a:pt x="555" y="10306"/>
                </a:lnTo>
                <a:lnTo>
                  <a:pt x="585" y="10321"/>
                </a:lnTo>
                <a:lnTo>
                  <a:pt x="614" y="10337"/>
                </a:lnTo>
                <a:lnTo>
                  <a:pt x="645" y="10350"/>
                </a:lnTo>
                <a:lnTo>
                  <a:pt x="675" y="10363"/>
                </a:lnTo>
                <a:lnTo>
                  <a:pt x="706" y="10373"/>
                </a:lnTo>
                <a:lnTo>
                  <a:pt x="737" y="10383"/>
                </a:lnTo>
                <a:lnTo>
                  <a:pt x="768" y="10391"/>
                </a:lnTo>
                <a:lnTo>
                  <a:pt x="800" y="10398"/>
                </a:lnTo>
                <a:lnTo>
                  <a:pt x="832" y="10402"/>
                </a:lnTo>
                <a:lnTo>
                  <a:pt x="863" y="10405"/>
                </a:lnTo>
                <a:lnTo>
                  <a:pt x="896" y="10406"/>
                </a:lnTo>
                <a:lnTo>
                  <a:pt x="1124" y="10406"/>
                </a:lnTo>
                <a:lnTo>
                  <a:pt x="1155" y="10405"/>
                </a:lnTo>
                <a:lnTo>
                  <a:pt x="1188" y="10402"/>
                </a:lnTo>
                <a:lnTo>
                  <a:pt x="1221" y="10397"/>
                </a:lnTo>
                <a:lnTo>
                  <a:pt x="1254" y="10391"/>
                </a:lnTo>
                <a:lnTo>
                  <a:pt x="1287" y="10382"/>
                </a:lnTo>
                <a:lnTo>
                  <a:pt x="1321" y="10372"/>
                </a:lnTo>
                <a:lnTo>
                  <a:pt x="1353" y="10361"/>
                </a:lnTo>
                <a:lnTo>
                  <a:pt x="1387" y="10349"/>
                </a:lnTo>
                <a:lnTo>
                  <a:pt x="1419" y="10334"/>
                </a:lnTo>
                <a:lnTo>
                  <a:pt x="1452" y="10318"/>
                </a:lnTo>
                <a:lnTo>
                  <a:pt x="1484" y="10301"/>
                </a:lnTo>
                <a:lnTo>
                  <a:pt x="1515" y="10283"/>
                </a:lnTo>
                <a:lnTo>
                  <a:pt x="1547" y="10262"/>
                </a:lnTo>
                <a:lnTo>
                  <a:pt x="1576" y="10242"/>
                </a:lnTo>
                <a:lnTo>
                  <a:pt x="1606" y="10220"/>
                </a:lnTo>
                <a:lnTo>
                  <a:pt x="1634" y="10196"/>
                </a:lnTo>
                <a:lnTo>
                  <a:pt x="1662" y="10172"/>
                </a:lnTo>
                <a:lnTo>
                  <a:pt x="1688" y="10146"/>
                </a:lnTo>
                <a:lnTo>
                  <a:pt x="1712" y="10121"/>
                </a:lnTo>
                <a:lnTo>
                  <a:pt x="1737" y="10094"/>
                </a:lnTo>
                <a:lnTo>
                  <a:pt x="1759" y="10066"/>
                </a:lnTo>
                <a:lnTo>
                  <a:pt x="1780" y="10038"/>
                </a:lnTo>
                <a:lnTo>
                  <a:pt x="1799" y="10008"/>
                </a:lnTo>
                <a:lnTo>
                  <a:pt x="1817" y="9979"/>
                </a:lnTo>
                <a:lnTo>
                  <a:pt x="1833" y="9948"/>
                </a:lnTo>
                <a:lnTo>
                  <a:pt x="1848" y="9917"/>
                </a:lnTo>
                <a:lnTo>
                  <a:pt x="1860" y="9885"/>
                </a:lnTo>
                <a:lnTo>
                  <a:pt x="1870" y="9854"/>
                </a:lnTo>
                <a:lnTo>
                  <a:pt x="1878" y="9821"/>
                </a:lnTo>
                <a:lnTo>
                  <a:pt x="1884" y="9789"/>
                </a:lnTo>
                <a:lnTo>
                  <a:pt x="1887" y="9756"/>
                </a:lnTo>
                <a:lnTo>
                  <a:pt x="1888" y="9722"/>
                </a:lnTo>
                <a:lnTo>
                  <a:pt x="1888" y="9660"/>
                </a:lnTo>
                <a:lnTo>
                  <a:pt x="1887" y="9625"/>
                </a:lnTo>
                <a:lnTo>
                  <a:pt x="1884" y="9589"/>
                </a:lnTo>
                <a:lnTo>
                  <a:pt x="1880" y="9556"/>
                </a:lnTo>
                <a:lnTo>
                  <a:pt x="1873" y="9522"/>
                </a:lnTo>
                <a:lnTo>
                  <a:pt x="1866" y="9490"/>
                </a:lnTo>
                <a:lnTo>
                  <a:pt x="1856" y="9458"/>
                </a:lnTo>
                <a:lnTo>
                  <a:pt x="1846" y="9428"/>
                </a:lnTo>
                <a:lnTo>
                  <a:pt x="1833" y="9397"/>
                </a:lnTo>
                <a:lnTo>
                  <a:pt x="1821" y="9369"/>
                </a:lnTo>
                <a:lnTo>
                  <a:pt x="1807" y="9341"/>
                </a:lnTo>
                <a:lnTo>
                  <a:pt x="1793" y="9314"/>
                </a:lnTo>
                <a:lnTo>
                  <a:pt x="1777" y="9288"/>
                </a:lnTo>
                <a:lnTo>
                  <a:pt x="1761" y="9264"/>
                </a:lnTo>
                <a:lnTo>
                  <a:pt x="1746" y="9239"/>
                </a:lnTo>
                <a:lnTo>
                  <a:pt x="1730" y="9217"/>
                </a:lnTo>
                <a:lnTo>
                  <a:pt x="1712" y="9196"/>
                </a:lnTo>
                <a:lnTo>
                  <a:pt x="1696" y="9175"/>
                </a:lnTo>
                <a:lnTo>
                  <a:pt x="1680" y="9156"/>
                </a:lnTo>
                <a:lnTo>
                  <a:pt x="1664" y="9138"/>
                </a:lnTo>
                <a:lnTo>
                  <a:pt x="1648" y="9121"/>
                </a:lnTo>
                <a:lnTo>
                  <a:pt x="1619" y="9091"/>
                </a:lnTo>
                <a:lnTo>
                  <a:pt x="1592" y="9067"/>
                </a:lnTo>
                <a:lnTo>
                  <a:pt x="1552" y="9032"/>
                </a:lnTo>
                <a:lnTo>
                  <a:pt x="1537" y="9020"/>
                </a:lnTo>
                <a:lnTo>
                  <a:pt x="1537" y="9013"/>
                </a:lnTo>
                <a:lnTo>
                  <a:pt x="1540" y="9004"/>
                </a:lnTo>
                <a:lnTo>
                  <a:pt x="1542" y="8996"/>
                </a:lnTo>
                <a:lnTo>
                  <a:pt x="1545" y="8986"/>
                </a:lnTo>
                <a:lnTo>
                  <a:pt x="1553" y="8966"/>
                </a:lnTo>
                <a:lnTo>
                  <a:pt x="1562" y="8944"/>
                </a:lnTo>
                <a:lnTo>
                  <a:pt x="1583" y="8905"/>
                </a:lnTo>
                <a:lnTo>
                  <a:pt x="1600" y="8874"/>
                </a:lnTo>
                <a:lnTo>
                  <a:pt x="1648" y="8908"/>
                </a:lnTo>
                <a:lnTo>
                  <a:pt x="1695" y="8943"/>
                </a:lnTo>
                <a:lnTo>
                  <a:pt x="1717" y="8961"/>
                </a:lnTo>
                <a:lnTo>
                  <a:pt x="1740" y="8979"/>
                </a:lnTo>
                <a:lnTo>
                  <a:pt x="1761" y="8997"/>
                </a:lnTo>
                <a:lnTo>
                  <a:pt x="1782" y="9017"/>
                </a:lnTo>
                <a:lnTo>
                  <a:pt x="1802" y="9036"/>
                </a:lnTo>
                <a:lnTo>
                  <a:pt x="1822" y="9056"/>
                </a:lnTo>
                <a:lnTo>
                  <a:pt x="1842" y="9077"/>
                </a:lnTo>
                <a:lnTo>
                  <a:pt x="1860" y="9098"/>
                </a:lnTo>
                <a:lnTo>
                  <a:pt x="1877" y="9119"/>
                </a:lnTo>
                <a:lnTo>
                  <a:pt x="1894" y="9142"/>
                </a:lnTo>
                <a:lnTo>
                  <a:pt x="1911" y="9165"/>
                </a:lnTo>
                <a:lnTo>
                  <a:pt x="1926" y="9189"/>
                </a:lnTo>
                <a:lnTo>
                  <a:pt x="1941" y="9213"/>
                </a:lnTo>
                <a:lnTo>
                  <a:pt x="1954" y="9238"/>
                </a:lnTo>
                <a:lnTo>
                  <a:pt x="1968" y="9265"/>
                </a:lnTo>
                <a:lnTo>
                  <a:pt x="1980" y="9292"/>
                </a:lnTo>
                <a:lnTo>
                  <a:pt x="1991" y="9321"/>
                </a:lnTo>
                <a:lnTo>
                  <a:pt x="2002" y="9349"/>
                </a:lnTo>
                <a:lnTo>
                  <a:pt x="2011" y="9380"/>
                </a:lnTo>
                <a:lnTo>
                  <a:pt x="2021" y="9411"/>
                </a:lnTo>
                <a:lnTo>
                  <a:pt x="2028" y="9443"/>
                </a:lnTo>
                <a:lnTo>
                  <a:pt x="2035" y="9476"/>
                </a:lnTo>
                <a:lnTo>
                  <a:pt x="2041" y="9511"/>
                </a:lnTo>
                <a:lnTo>
                  <a:pt x="2046" y="9546"/>
                </a:lnTo>
                <a:lnTo>
                  <a:pt x="2049" y="9583"/>
                </a:lnTo>
                <a:lnTo>
                  <a:pt x="2052" y="9622"/>
                </a:lnTo>
                <a:lnTo>
                  <a:pt x="2054" y="9661"/>
                </a:lnTo>
                <a:lnTo>
                  <a:pt x="2054" y="9702"/>
                </a:lnTo>
                <a:lnTo>
                  <a:pt x="2054" y="9784"/>
                </a:lnTo>
                <a:lnTo>
                  <a:pt x="2054" y="9804"/>
                </a:lnTo>
                <a:lnTo>
                  <a:pt x="2052" y="9818"/>
                </a:lnTo>
                <a:lnTo>
                  <a:pt x="2050" y="9830"/>
                </a:lnTo>
                <a:lnTo>
                  <a:pt x="2048" y="9840"/>
                </a:lnTo>
                <a:lnTo>
                  <a:pt x="2041" y="9861"/>
                </a:lnTo>
                <a:lnTo>
                  <a:pt x="2034" y="9888"/>
                </a:lnTo>
                <a:lnTo>
                  <a:pt x="2136" y="9888"/>
                </a:lnTo>
                <a:lnTo>
                  <a:pt x="2183" y="9887"/>
                </a:lnTo>
                <a:lnTo>
                  <a:pt x="2229" y="9883"/>
                </a:lnTo>
                <a:lnTo>
                  <a:pt x="2275" y="9876"/>
                </a:lnTo>
                <a:lnTo>
                  <a:pt x="2320" y="9867"/>
                </a:lnTo>
                <a:lnTo>
                  <a:pt x="2364" y="9855"/>
                </a:lnTo>
                <a:lnTo>
                  <a:pt x="2409" y="9840"/>
                </a:lnTo>
                <a:lnTo>
                  <a:pt x="2453" y="9823"/>
                </a:lnTo>
                <a:lnTo>
                  <a:pt x="2495" y="9805"/>
                </a:lnTo>
                <a:lnTo>
                  <a:pt x="2538" y="9783"/>
                </a:lnTo>
                <a:lnTo>
                  <a:pt x="2580" y="9760"/>
                </a:lnTo>
                <a:lnTo>
                  <a:pt x="2621" y="9736"/>
                </a:lnTo>
                <a:lnTo>
                  <a:pt x="2660" y="9708"/>
                </a:lnTo>
                <a:lnTo>
                  <a:pt x="2699" y="9680"/>
                </a:lnTo>
                <a:lnTo>
                  <a:pt x="2737" y="9649"/>
                </a:lnTo>
                <a:lnTo>
                  <a:pt x="2772" y="9618"/>
                </a:lnTo>
                <a:lnTo>
                  <a:pt x="2808" y="9584"/>
                </a:lnTo>
                <a:lnTo>
                  <a:pt x="2840" y="9550"/>
                </a:lnTo>
                <a:lnTo>
                  <a:pt x="2873" y="9513"/>
                </a:lnTo>
                <a:lnTo>
                  <a:pt x="2902" y="9475"/>
                </a:lnTo>
                <a:lnTo>
                  <a:pt x="2931" y="9437"/>
                </a:lnTo>
                <a:lnTo>
                  <a:pt x="2958" y="9397"/>
                </a:lnTo>
                <a:lnTo>
                  <a:pt x="2983" y="9356"/>
                </a:lnTo>
                <a:lnTo>
                  <a:pt x="3006" y="9315"/>
                </a:lnTo>
                <a:lnTo>
                  <a:pt x="3026" y="9273"/>
                </a:lnTo>
                <a:lnTo>
                  <a:pt x="3045" y="9229"/>
                </a:lnTo>
                <a:lnTo>
                  <a:pt x="3062" y="9185"/>
                </a:lnTo>
                <a:lnTo>
                  <a:pt x="3076" y="9142"/>
                </a:lnTo>
                <a:lnTo>
                  <a:pt x="3087" y="9097"/>
                </a:lnTo>
                <a:lnTo>
                  <a:pt x="3097" y="9052"/>
                </a:lnTo>
                <a:lnTo>
                  <a:pt x="3104" y="9007"/>
                </a:lnTo>
                <a:lnTo>
                  <a:pt x="3108" y="8962"/>
                </a:lnTo>
                <a:lnTo>
                  <a:pt x="3110" y="8916"/>
                </a:lnTo>
                <a:lnTo>
                  <a:pt x="3108" y="8845"/>
                </a:lnTo>
                <a:lnTo>
                  <a:pt x="3103" y="8776"/>
                </a:lnTo>
                <a:lnTo>
                  <a:pt x="3094" y="8707"/>
                </a:lnTo>
                <a:lnTo>
                  <a:pt x="3083" y="8639"/>
                </a:lnTo>
                <a:lnTo>
                  <a:pt x="3069" y="8573"/>
                </a:lnTo>
                <a:lnTo>
                  <a:pt x="3052" y="8508"/>
                </a:lnTo>
                <a:lnTo>
                  <a:pt x="3032" y="8444"/>
                </a:lnTo>
                <a:lnTo>
                  <a:pt x="3009" y="8382"/>
                </a:lnTo>
                <a:lnTo>
                  <a:pt x="2984" y="8321"/>
                </a:lnTo>
                <a:lnTo>
                  <a:pt x="2955" y="8263"/>
                </a:lnTo>
                <a:lnTo>
                  <a:pt x="2924" y="8205"/>
                </a:lnTo>
                <a:lnTo>
                  <a:pt x="2890" y="8150"/>
                </a:lnTo>
                <a:lnTo>
                  <a:pt x="2854" y="8096"/>
                </a:lnTo>
                <a:lnTo>
                  <a:pt x="2816" y="8046"/>
                </a:lnTo>
                <a:lnTo>
                  <a:pt x="2775" y="7996"/>
                </a:lnTo>
                <a:lnTo>
                  <a:pt x="2732" y="7949"/>
                </a:lnTo>
                <a:lnTo>
                  <a:pt x="2687" y="7903"/>
                </a:lnTo>
                <a:lnTo>
                  <a:pt x="2639" y="7860"/>
                </a:lnTo>
                <a:lnTo>
                  <a:pt x="2589" y="7820"/>
                </a:lnTo>
                <a:lnTo>
                  <a:pt x="2538" y="7782"/>
                </a:lnTo>
                <a:lnTo>
                  <a:pt x="2484" y="7747"/>
                </a:lnTo>
                <a:lnTo>
                  <a:pt x="2428" y="7714"/>
                </a:lnTo>
                <a:lnTo>
                  <a:pt x="2371" y="7685"/>
                </a:lnTo>
                <a:lnTo>
                  <a:pt x="2312" y="7657"/>
                </a:lnTo>
                <a:lnTo>
                  <a:pt x="2251" y="7633"/>
                </a:lnTo>
                <a:lnTo>
                  <a:pt x="2189" y="7611"/>
                </a:lnTo>
                <a:lnTo>
                  <a:pt x="2125" y="7593"/>
                </a:lnTo>
                <a:lnTo>
                  <a:pt x="2060" y="7578"/>
                </a:lnTo>
                <a:lnTo>
                  <a:pt x="1993" y="7567"/>
                </a:lnTo>
                <a:lnTo>
                  <a:pt x="1925" y="7557"/>
                </a:lnTo>
                <a:lnTo>
                  <a:pt x="1856" y="7552"/>
                </a:lnTo>
                <a:lnTo>
                  <a:pt x="1786" y="7550"/>
                </a:lnTo>
                <a:lnTo>
                  <a:pt x="1784" y="7579"/>
                </a:lnTo>
                <a:lnTo>
                  <a:pt x="1781" y="7606"/>
                </a:lnTo>
                <a:lnTo>
                  <a:pt x="1775" y="7634"/>
                </a:lnTo>
                <a:lnTo>
                  <a:pt x="1769" y="7661"/>
                </a:lnTo>
                <a:lnTo>
                  <a:pt x="1761" y="7688"/>
                </a:lnTo>
                <a:lnTo>
                  <a:pt x="1751" y="7714"/>
                </a:lnTo>
                <a:lnTo>
                  <a:pt x="1741" y="7739"/>
                </a:lnTo>
                <a:lnTo>
                  <a:pt x="1728" y="7765"/>
                </a:lnTo>
                <a:lnTo>
                  <a:pt x="1714" y="7789"/>
                </a:lnTo>
                <a:lnTo>
                  <a:pt x="1699" y="7814"/>
                </a:lnTo>
                <a:lnTo>
                  <a:pt x="1683" y="7837"/>
                </a:lnTo>
                <a:lnTo>
                  <a:pt x="1666" y="7859"/>
                </a:lnTo>
                <a:lnTo>
                  <a:pt x="1646" y="7882"/>
                </a:lnTo>
                <a:lnTo>
                  <a:pt x="1627" y="7903"/>
                </a:lnTo>
                <a:lnTo>
                  <a:pt x="1606" y="7924"/>
                </a:lnTo>
                <a:lnTo>
                  <a:pt x="1584" y="7943"/>
                </a:lnTo>
                <a:lnTo>
                  <a:pt x="1562" y="7962"/>
                </a:lnTo>
                <a:lnTo>
                  <a:pt x="1537" y="7979"/>
                </a:lnTo>
                <a:lnTo>
                  <a:pt x="1513" y="7997"/>
                </a:lnTo>
                <a:lnTo>
                  <a:pt x="1489" y="8012"/>
                </a:lnTo>
                <a:lnTo>
                  <a:pt x="1462" y="8027"/>
                </a:lnTo>
                <a:lnTo>
                  <a:pt x="1436" y="8040"/>
                </a:lnTo>
                <a:lnTo>
                  <a:pt x="1408" y="8053"/>
                </a:lnTo>
                <a:lnTo>
                  <a:pt x="1381" y="8065"/>
                </a:lnTo>
                <a:lnTo>
                  <a:pt x="1352" y="8075"/>
                </a:lnTo>
                <a:lnTo>
                  <a:pt x="1324" y="8083"/>
                </a:lnTo>
                <a:lnTo>
                  <a:pt x="1294" y="8091"/>
                </a:lnTo>
                <a:lnTo>
                  <a:pt x="1265" y="8097"/>
                </a:lnTo>
                <a:lnTo>
                  <a:pt x="1234" y="8102"/>
                </a:lnTo>
                <a:lnTo>
                  <a:pt x="1205" y="8107"/>
                </a:lnTo>
                <a:lnTo>
                  <a:pt x="1174" y="8109"/>
                </a:lnTo>
                <a:lnTo>
                  <a:pt x="1144" y="8110"/>
                </a:lnTo>
                <a:lnTo>
                  <a:pt x="1144" y="7924"/>
                </a:lnTo>
                <a:lnTo>
                  <a:pt x="1248" y="7924"/>
                </a:lnTo>
                <a:lnTo>
                  <a:pt x="1263" y="7922"/>
                </a:lnTo>
                <a:lnTo>
                  <a:pt x="1279" y="7920"/>
                </a:lnTo>
                <a:lnTo>
                  <a:pt x="1294" y="7917"/>
                </a:lnTo>
                <a:lnTo>
                  <a:pt x="1311" y="7913"/>
                </a:lnTo>
                <a:lnTo>
                  <a:pt x="1327" y="7907"/>
                </a:lnTo>
                <a:lnTo>
                  <a:pt x="1343" y="7901"/>
                </a:lnTo>
                <a:lnTo>
                  <a:pt x="1359" y="7893"/>
                </a:lnTo>
                <a:lnTo>
                  <a:pt x="1375" y="7885"/>
                </a:lnTo>
                <a:lnTo>
                  <a:pt x="1391" y="7875"/>
                </a:lnTo>
                <a:lnTo>
                  <a:pt x="1406" y="7865"/>
                </a:lnTo>
                <a:lnTo>
                  <a:pt x="1423" y="7853"/>
                </a:lnTo>
                <a:lnTo>
                  <a:pt x="1438" y="7842"/>
                </a:lnTo>
                <a:lnTo>
                  <a:pt x="1453" y="7829"/>
                </a:lnTo>
                <a:lnTo>
                  <a:pt x="1467" y="7816"/>
                </a:lnTo>
                <a:lnTo>
                  <a:pt x="1482" y="7803"/>
                </a:lnTo>
                <a:lnTo>
                  <a:pt x="1496" y="7787"/>
                </a:lnTo>
                <a:lnTo>
                  <a:pt x="1509" y="7773"/>
                </a:lnTo>
                <a:lnTo>
                  <a:pt x="1521" y="7758"/>
                </a:lnTo>
                <a:lnTo>
                  <a:pt x="1533" y="7741"/>
                </a:lnTo>
                <a:lnTo>
                  <a:pt x="1546" y="7726"/>
                </a:lnTo>
                <a:lnTo>
                  <a:pt x="1557" y="7710"/>
                </a:lnTo>
                <a:lnTo>
                  <a:pt x="1567" y="7694"/>
                </a:lnTo>
                <a:lnTo>
                  <a:pt x="1576" y="7676"/>
                </a:lnTo>
                <a:lnTo>
                  <a:pt x="1584" y="7660"/>
                </a:lnTo>
                <a:lnTo>
                  <a:pt x="1592" y="7644"/>
                </a:lnTo>
                <a:lnTo>
                  <a:pt x="1600" y="7627"/>
                </a:lnTo>
                <a:lnTo>
                  <a:pt x="1606" y="7610"/>
                </a:lnTo>
                <a:lnTo>
                  <a:pt x="1611" y="7594"/>
                </a:lnTo>
                <a:lnTo>
                  <a:pt x="1615" y="7578"/>
                </a:lnTo>
                <a:lnTo>
                  <a:pt x="1618" y="7561"/>
                </a:lnTo>
                <a:lnTo>
                  <a:pt x="1619" y="7545"/>
                </a:lnTo>
                <a:lnTo>
                  <a:pt x="1620" y="7530"/>
                </a:lnTo>
                <a:lnTo>
                  <a:pt x="1620" y="7426"/>
                </a:lnTo>
                <a:lnTo>
                  <a:pt x="1619" y="7406"/>
                </a:lnTo>
                <a:lnTo>
                  <a:pt x="1617" y="7385"/>
                </a:lnTo>
                <a:lnTo>
                  <a:pt x="1614" y="7364"/>
                </a:lnTo>
                <a:lnTo>
                  <a:pt x="1610" y="7344"/>
                </a:lnTo>
                <a:lnTo>
                  <a:pt x="1604" y="7324"/>
                </a:lnTo>
                <a:lnTo>
                  <a:pt x="1596" y="7303"/>
                </a:lnTo>
                <a:lnTo>
                  <a:pt x="1589" y="7284"/>
                </a:lnTo>
                <a:lnTo>
                  <a:pt x="1580" y="7265"/>
                </a:lnTo>
                <a:lnTo>
                  <a:pt x="1570" y="7245"/>
                </a:lnTo>
                <a:lnTo>
                  <a:pt x="1559" y="7227"/>
                </a:lnTo>
                <a:lnTo>
                  <a:pt x="1548" y="7209"/>
                </a:lnTo>
                <a:lnTo>
                  <a:pt x="1534" y="7191"/>
                </a:lnTo>
                <a:lnTo>
                  <a:pt x="1521" y="7174"/>
                </a:lnTo>
                <a:lnTo>
                  <a:pt x="1507" y="7158"/>
                </a:lnTo>
                <a:lnTo>
                  <a:pt x="1492" y="7143"/>
                </a:lnTo>
                <a:lnTo>
                  <a:pt x="1475" y="7126"/>
                </a:lnTo>
                <a:lnTo>
                  <a:pt x="1459" y="7112"/>
                </a:lnTo>
                <a:lnTo>
                  <a:pt x="1442" y="7098"/>
                </a:lnTo>
                <a:lnTo>
                  <a:pt x="1425" y="7085"/>
                </a:lnTo>
                <a:lnTo>
                  <a:pt x="1406" y="7072"/>
                </a:lnTo>
                <a:lnTo>
                  <a:pt x="1388" y="7061"/>
                </a:lnTo>
                <a:lnTo>
                  <a:pt x="1369" y="7050"/>
                </a:lnTo>
                <a:lnTo>
                  <a:pt x="1349" y="7040"/>
                </a:lnTo>
                <a:lnTo>
                  <a:pt x="1330" y="7031"/>
                </a:lnTo>
                <a:lnTo>
                  <a:pt x="1310" y="7023"/>
                </a:lnTo>
                <a:lnTo>
                  <a:pt x="1289" y="7014"/>
                </a:lnTo>
                <a:lnTo>
                  <a:pt x="1269" y="7008"/>
                </a:lnTo>
                <a:lnTo>
                  <a:pt x="1248" y="7003"/>
                </a:lnTo>
                <a:lnTo>
                  <a:pt x="1227" y="6999"/>
                </a:lnTo>
                <a:lnTo>
                  <a:pt x="1206" y="6995"/>
                </a:lnTo>
                <a:lnTo>
                  <a:pt x="1186" y="6993"/>
                </a:lnTo>
                <a:lnTo>
                  <a:pt x="1164" y="6992"/>
                </a:lnTo>
                <a:lnTo>
                  <a:pt x="1164" y="6826"/>
                </a:lnTo>
                <a:lnTo>
                  <a:pt x="1197" y="6827"/>
                </a:lnTo>
                <a:lnTo>
                  <a:pt x="1228" y="6829"/>
                </a:lnTo>
                <a:lnTo>
                  <a:pt x="1259" y="6833"/>
                </a:lnTo>
                <a:lnTo>
                  <a:pt x="1289" y="6838"/>
                </a:lnTo>
                <a:lnTo>
                  <a:pt x="1318" y="6845"/>
                </a:lnTo>
                <a:lnTo>
                  <a:pt x="1346" y="6852"/>
                </a:lnTo>
                <a:lnTo>
                  <a:pt x="1374" y="6860"/>
                </a:lnTo>
                <a:lnTo>
                  <a:pt x="1400" y="6870"/>
                </a:lnTo>
                <a:lnTo>
                  <a:pt x="1426" y="6881"/>
                </a:lnTo>
                <a:lnTo>
                  <a:pt x="1450" y="6893"/>
                </a:lnTo>
                <a:lnTo>
                  <a:pt x="1474" y="6907"/>
                </a:lnTo>
                <a:lnTo>
                  <a:pt x="1497" y="6921"/>
                </a:lnTo>
                <a:lnTo>
                  <a:pt x="1519" y="6936"/>
                </a:lnTo>
                <a:lnTo>
                  <a:pt x="1541" y="6952"/>
                </a:lnTo>
                <a:lnTo>
                  <a:pt x="1561" y="6970"/>
                </a:lnTo>
                <a:lnTo>
                  <a:pt x="1581" y="6987"/>
                </a:lnTo>
                <a:lnTo>
                  <a:pt x="1600" y="7006"/>
                </a:lnTo>
                <a:lnTo>
                  <a:pt x="1618" y="7026"/>
                </a:lnTo>
                <a:lnTo>
                  <a:pt x="1635" y="7046"/>
                </a:lnTo>
                <a:lnTo>
                  <a:pt x="1651" y="7067"/>
                </a:lnTo>
                <a:lnTo>
                  <a:pt x="1668" y="7090"/>
                </a:lnTo>
                <a:lnTo>
                  <a:pt x="1682" y="7112"/>
                </a:lnTo>
                <a:lnTo>
                  <a:pt x="1696" y="7134"/>
                </a:lnTo>
                <a:lnTo>
                  <a:pt x="1709" y="7159"/>
                </a:lnTo>
                <a:lnTo>
                  <a:pt x="1722" y="7183"/>
                </a:lnTo>
                <a:lnTo>
                  <a:pt x="1733" y="7208"/>
                </a:lnTo>
                <a:lnTo>
                  <a:pt x="1744" y="7233"/>
                </a:lnTo>
                <a:lnTo>
                  <a:pt x="1754" y="7258"/>
                </a:lnTo>
                <a:lnTo>
                  <a:pt x="1762" y="7285"/>
                </a:lnTo>
                <a:lnTo>
                  <a:pt x="1771" y="7311"/>
                </a:lnTo>
                <a:lnTo>
                  <a:pt x="1778" y="7338"/>
                </a:lnTo>
                <a:lnTo>
                  <a:pt x="1786" y="7364"/>
                </a:lnTo>
                <a:lnTo>
                  <a:pt x="1858" y="7368"/>
                </a:lnTo>
                <a:lnTo>
                  <a:pt x="1929" y="7375"/>
                </a:lnTo>
                <a:lnTo>
                  <a:pt x="2001" y="7386"/>
                </a:lnTo>
                <a:lnTo>
                  <a:pt x="2071" y="7400"/>
                </a:lnTo>
                <a:lnTo>
                  <a:pt x="2142" y="7417"/>
                </a:lnTo>
                <a:lnTo>
                  <a:pt x="2210" y="7437"/>
                </a:lnTo>
                <a:lnTo>
                  <a:pt x="2278" y="7462"/>
                </a:lnTo>
                <a:lnTo>
                  <a:pt x="2344" y="7488"/>
                </a:lnTo>
                <a:lnTo>
                  <a:pt x="2410" y="7518"/>
                </a:lnTo>
                <a:lnTo>
                  <a:pt x="2473" y="7551"/>
                </a:lnTo>
                <a:lnTo>
                  <a:pt x="2536" y="7586"/>
                </a:lnTo>
                <a:lnTo>
                  <a:pt x="2596" y="7625"/>
                </a:lnTo>
                <a:lnTo>
                  <a:pt x="2655" y="7665"/>
                </a:lnTo>
                <a:lnTo>
                  <a:pt x="2712" y="7709"/>
                </a:lnTo>
                <a:lnTo>
                  <a:pt x="2767" y="7755"/>
                </a:lnTo>
                <a:lnTo>
                  <a:pt x="2820" y="7803"/>
                </a:lnTo>
                <a:lnTo>
                  <a:pt x="2871" y="7852"/>
                </a:lnTo>
                <a:lnTo>
                  <a:pt x="2919" y="7905"/>
                </a:lnTo>
                <a:lnTo>
                  <a:pt x="2964" y="7960"/>
                </a:lnTo>
                <a:lnTo>
                  <a:pt x="3007" y="8016"/>
                </a:lnTo>
                <a:lnTo>
                  <a:pt x="3048" y="8074"/>
                </a:lnTo>
                <a:lnTo>
                  <a:pt x="3085" y="8134"/>
                </a:lnTo>
                <a:lnTo>
                  <a:pt x="3120" y="8196"/>
                </a:lnTo>
                <a:lnTo>
                  <a:pt x="3150" y="8259"/>
                </a:lnTo>
                <a:lnTo>
                  <a:pt x="3179" y="8324"/>
                </a:lnTo>
                <a:lnTo>
                  <a:pt x="3203" y="8390"/>
                </a:lnTo>
                <a:lnTo>
                  <a:pt x="3225" y="8458"/>
                </a:lnTo>
                <a:lnTo>
                  <a:pt x="3243" y="8528"/>
                </a:lnTo>
                <a:lnTo>
                  <a:pt x="3256" y="8597"/>
                </a:lnTo>
                <a:lnTo>
                  <a:pt x="3266" y="8668"/>
                </a:lnTo>
                <a:lnTo>
                  <a:pt x="3272" y="8740"/>
                </a:lnTo>
                <a:lnTo>
                  <a:pt x="3275" y="8812"/>
                </a:lnTo>
                <a:lnTo>
                  <a:pt x="3300" y="8806"/>
                </a:lnTo>
                <a:lnTo>
                  <a:pt x="3325" y="8797"/>
                </a:lnTo>
                <a:lnTo>
                  <a:pt x="3351" y="8786"/>
                </a:lnTo>
                <a:lnTo>
                  <a:pt x="3376" y="8773"/>
                </a:lnTo>
                <a:lnTo>
                  <a:pt x="3402" y="8758"/>
                </a:lnTo>
                <a:lnTo>
                  <a:pt x="3427" y="8742"/>
                </a:lnTo>
                <a:lnTo>
                  <a:pt x="3452" y="8724"/>
                </a:lnTo>
                <a:lnTo>
                  <a:pt x="3478" y="8704"/>
                </a:lnTo>
                <a:lnTo>
                  <a:pt x="3502" y="8683"/>
                </a:lnTo>
                <a:lnTo>
                  <a:pt x="3528" y="8661"/>
                </a:lnTo>
                <a:lnTo>
                  <a:pt x="3551" y="8637"/>
                </a:lnTo>
                <a:lnTo>
                  <a:pt x="3576" y="8612"/>
                </a:lnTo>
                <a:lnTo>
                  <a:pt x="3599" y="8587"/>
                </a:lnTo>
                <a:lnTo>
                  <a:pt x="3621" y="8559"/>
                </a:lnTo>
                <a:lnTo>
                  <a:pt x="3644" y="8531"/>
                </a:lnTo>
                <a:lnTo>
                  <a:pt x="3664" y="8502"/>
                </a:lnTo>
                <a:lnTo>
                  <a:pt x="3685" y="8472"/>
                </a:lnTo>
                <a:lnTo>
                  <a:pt x="3705" y="8441"/>
                </a:lnTo>
                <a:lnTo>
                  <a:pt x="3723" y="8411"/>
                </a:lnTo>
                <a:lnTo>
                  <a:pt x="3741" y="8379"/>
                </a:lnTo>
                <a:lnTo>
                  <a:pt x="3758" y="8347"/>
                </a:lnTo>
                <a:lnTo>
                  <a:pt x="3774" y="8314"/>
                </a:lnTo>
                <a:lnTo>
                  <a:pt x="3788" y="8280"/>
                </a:lnTo>
                <a:lnTo>
                  <a:pt x="3801" y="8248"/>
                </a:lnTo>
                <a:lnTo>
                  <a:pt x="3812" y="8214"/>
                </a:lnTo>
                <a:lnTo>
                  <a:pt x="3824" y="8181"/>
                </a:lnTo>
                <a:lnTo>
                  <a:pt x="3833" y="8148"/>
                </a:lnTo>
                <a:lnTo>
                  <a:pt x="3840" y="8115"/>
                </a:lnTo>
                <a:lnTo>
                  <a:pt x="3846" y="8082"/>
                </a:lnTo>
                <a:lnTo>
                  <a:pt x="3850" y="8050"/>
                </a:lnTo>
                <a:lnTo>
                  <a:pt x="3853" y="8017"/>
                </a:lnTo>
                <a:lnTo>
                  <a:pt x="3854" y="7986"/>
                </a:lnTo>
                <a:lnTo>
                  <a:pt x="3854" y="7799"/>
                </a:lnTo>
                <a:lnTo>
                  <a:pt x="3854" y="7779"/>
                </a:lnTo>
                <a:lnTo>
                  <a:pt x="3853" y="7759"/>
                </a:lnTo>
                <a:lnTo>
                  <a:pt x="3851" y="7739"/>
                </a:lnTo>
                <a:lnTo>
                  <a:pt x="3849" y="7721"/>
                </a:lnTo>
                <a:lnTo>
                  <a:pt x="3847" y="7704"/>
                </a:lnTo>
                <a:lnTo>
                  <a:pt x="3844" y="7686"/>
                </a:lnTo>
                <a:lnTo>
                  <a:pt x="3840" y="7669"/>
                </a:lnTo>
                <a:lnTo>
                  <a:pt x="3837" y="7653"/>
                </a:lnTo>
                <a:lnTo>
                  <a:pt x="3828" y="7621"/>
                </a:lnTo>
                <a:lnTo>
                  <a:pt x="3818" y="7591"/>
                </a:lnTo>
                <a:lnTo>
                  <a:pt x="3806" y="7563"/>
                </a:lnTo>
                <a:lnTo>
                  <a:pt x="3795" y="7535"/>
                </a:lnTo>
                <a:lnTo>
                  <a:pt x="3771" y="7482"/>
                </a:lnTo>
                <a:lnTo>
                  <a:pt x="3746" y="7430"/>
                </a:lnTo>
                <a:lnTo>
                  <a:pt x="3736" y="7405"/>
                </a:lnTo>
                <a:lnTo>
                  <a:pt x="3726" y="7378"/>
                </a:lnTo>
                <a:lnTo>
                  <a:pt x="3717" y="7351"/>
                </a:lnTo>
                <a:lnTo>
                  <a:pt x="3709" y="7324"/>
                </a:lnTo>
                <a:lnTo>
                  <a:pt x="3772" y="7324"/>
                </a:lnTo>
                <a:lnTo>
                  <a:pt x="3807" y="7322"/>
                </a:lnTo>
                <a:lnTo>
                  <a:pt x="3844" y="7318"/>
                </a:lnTo>
                <a:lnTo>
                  <a:pt x="3881" y="7311"/>
                </a:lnTo>
                <a:lnTo>
                  <a:pt x="3917" y="7303"/>
                </a:lnTo>
                <a:lnTo>
                  <a:pt x="3954" y="7292"/>
                </a:lnTo>
                <a:lnTo>
                  <a:pt x="3990" y="7279"/>
                </a:lnTo>
                <a:lnTo>
                  <a:pt x="4028" y="7263"/>
                </a:lnTo>
                <a:lnTo>
                  <a:pt x="4065" y="7245"/>
                </a:lnTo>
                <a:lnTo>
                  <a:pt x="4100" y="7226"/>
                </a:lnTo>
                <a:lnTo>
                  <a:pt x="4137" y="7206"/>
                </a:lnTo>
                <a:lnTo>
                  <a:pt x="4173" y="7182"/>
                </a:lnTo>
                <a:lnTo>
                  <a:pt x="4207" y="7159"/>
                </a:lnTo>
                <a:lnTo>
                  <a:pt x="4241" y="7132"/>
                </a:lnTo>
                <a:lnTo>
                  <a:pt x="4274" y="7106"/>
                </a:lnTo>
                <a:lnTo>
                  <a:pt x="4307" y="7077"/>
                </a:lnTo>
                <a:lnTo>
                  <a:pt x="4338" y="7047"/>
                </a:lnTo>
                <a:lnTo>
                  <a:pt x="4369" y="7016"/>
                </a:lnTo>
                <a:lnTo>
                  <a:pt x="4397" y="6985"/>
                </a:lnTo>
                <a:lnTo>
                  <a:pt x="4425" y="6952"/>
                </a:lnTo>
                <a:lnTo>
                  <a:pt x="4451" y="6919"/>
                </a:lnTo>
                <a:lnTo>
                  <a:pt x="4477" y="6885"/>
                </a:lnTo>
                <a:lnTo>
                  <a:pt x="4499" y="6851"/>
                </a:lnTo>
                <a:lnTo>
                  <a:pt x="4521" y="6816"/>
                </a:lnTo>
                <a:lnTo>
                  <a:pt x="4541" y="6781"/>
                </a:lnTo>
                <a:lnTo>
                  <a:pt x="4558" y="6745"/>
                </a:lnTo>
                <a:lnTo>
                  <a:pt x="4574" y="6708"/>
                </a:lnTo>
                <a:lnTo>
                  <a:pt x="4587" y="6673"/>
                </a:lnTo>
                <a:lnTo>
                  <a:pt x="4599" y="6637"/>
                </a:lnTo>
                <a:lnTo>
                  <a:pt x="4608" y="6602"/>
                </a:lnTo>
                <a:lnTo>
                  <a:pt x="4614" y="6566"/>
                </a:lnTo>
                <a:lnTo>
                  <a:pt x="4618" y="6530"/>
                </a:lnTo>
                <a:lnTo>
                  <a:pt x="4620" y="6496"/>
                </a:lnTo>
                <a:lnTo>
                  <a:pt x="4620" y="6330"/>
                </a:lnTo>
                <a:lnTo>
                  <a:pt x="4619" y="6305"/>
                </a:lnTo>
                <a:lnTo>
                  <a:pt x="4616" y="6278"/>
                </a:lnTo>
                <a:lnTo>
                  <a:pt x="4613" y="6250"/>
                </a:lnTo>
                <a:lnTo>
                  <a:pt x="4607" y="6221"/>
                </a:lnTo>
                <a:lnTo>
                  <a:pt x="4601" y="6192"/>
                </a:lnTo>
                <a:lnTo>
                  <a:pt x="4592" y="6162"/>
                </a:lnTo>
                <a:lnTo>
                  <a:pt x="4582" y="6132"/>
                </a:lnTo>
                <a:lnTo>
                  <a:pt x="4572" y="6101"/>
                </a:lnTo>
                <a:lnTo>
                  <a:pt x="4560" y="6070"/>
                </a:lnTo>
                <a:lnTo>
                  <a:pt x="4547" y="6039"/>
                </a:lnTo>
                <a:lnTo>
                  <a:pt x="4533" y="6008"/>
                </a:lnTo>
                <a:lnTo>
                  <a:pt x="4518" y="5977"/>
                </a:lnTo>
                <a:lnTo>
                  <a:pt x="4502" y="5947"/>
                </a:lnTo>
                <a:lnTo>
                  <a:pt x="4486" y="5916"/>
                </a:lnTo>
                <a:lnTo>
                  <a:pt x="4467" y="5887"/>
                </a:lnTo>
                <a:lnTo>
                  <a:pt x="4449" y="5857"/>
                </a:lnTo>
                <a:lnTo>
                  <a:pt x="4430" y="5829"/>
                </a:lnTo>
                <a:lnTo>
                  <a:pt x="4410" y="5802"/>
                </a:lnTo>
                <a:lnTo>
                  <a:pt x="4390" y="5776"/>
                </a:lnTo>
                <a:lnTo>
                  <a:pt x="4370" y="5750"/>
                </a:lnTo>
                <a:lnTo>
                  <a:pt x="4348" y="5727"/>
                </a:lnTo>
                <a:lnTo>
                  <a:pt x="4327" y="5705"/>
                </a:lnTo>
                <a:lnTo>
                  <a:pt x="4305" y="5683"/>
                </a:lnTo>
                <a:lnTo>
                  <a:pt x="4282" y="5664"/>
                </a:lnTo>
                <a:lnTo>
                  <a:pt x="4260" y="5647"/>
                </a:lnTo>
                <a:lnTo>
                  <a:pt x="4238" y="5631"/>
                </a:lnTo>
                <a:lnTo>
                  <a:pt x="4215" y="5618"/>
                </a:lnTo>
                <a:lnTo>
                  <a:pt x="4192" y="5607"/>
                </a:lnTo>
                <a:lnTo>
                  <a:pt x="4169" y="5598"/>
                </a:lnTo>
                <a:lnTo>
                  <a:pt x="4147" y="5591"/>
                </a:lnTo>
                <a:lnTo>
                  <a:pt x="4125" y="5587"/>
                </a:lnTo>
                <a:lnTo>
                  <a:pt x="4102" y="5586"/>
                </a:lnTo>
                <a:lnTo>
                  <a:pt x="3978" y="5586"/>
                </a:lnTo>
                <a:lnTo>
                  <a:pt x="3956" y="5587"/>
                </a:lnTo>
                <a:lnTo>
                  <a:pt x="3933" y="5589"/>
                </a:lnTo>
                <a:lnTo>
                  <a:pt x="3908" y="5592"/>
                </a:lnTo>
                <a:lnTo>
                  <a:pt x="3883" y="5597"/>
                </a:lnTo>
                <a:lnTo>
                  <a:pt x="3856" y="5603"/>
                </a:lnTo>
                <a:lnTo>
                  <a:pt x="3830" y="5610"/>
                </a:lnTo>
                <a:lnTo>
                  <a:pt x="3801" y="5618"/>
                </a:lnTo>
                <a:lnTo>
                  <a:pt x="3774" y="5627"/>
                </a:lnTo>
                <a:lnTo>
                  <a:pt x="3716" y="5648"/>
                </a:lnTo>
                <a:lnTo>
                  <a:pt x="3656" y="5671"/>
                </a:lnTo>
                <a:lnTo>
                  <a:pt x="3596" y="5694"/>
                </a:lnTo>
                <a:lnTo>
                  <a:pt x="3535" y="5720"/>
                </a:lnTo>
                <a:lnTo>
                  <a:pt x="3474" y="5745"/>
                </a:lnTo>
                <a:lnTo>
                  <a:pt x="3415" y="5770"/>
                </a:lnTo>
                <a:lnTo>
                  <a:pt x="3356" y="5792"/>
                </a:lnTo>
                <a:lnTo>
                  <a:pt x="3300" y="5812"/>
                </a:lnTo>
                <a:lnTo>
                  <a:pt x="3273" y="5822"/>
                </a:lnTo>
                <a:lnTo>
                  <a:pt x="3247" y="5830"/>
                </a:lnTo>
                <a:lnTo>
                  <a:pt x="3222" y="5837"/>
                </a:lnTo>
                <a:lnTo>
                  <a:pt x="3197" y="5843"/>
                </a:lnTo>
                <a:lnTo>
                  <a:pt x="3174" y="5848"/>
                </a:lnTo>
                <a:lnTo>
                  <a:pt x="3150" y="5851"/>
                </a:lnTo>
                <a:lnTo>
                  <a:pt x="3129" y="5854"/>
                </a:lnTo>
                <a:lnTo>
                  <a:pt x="3110" y="5854"/>
                </a:lnTo>
                <a:lnTo>
                  <a:pt x="2944" y="5854"/>
                </a:lnTo>
                <a:lnTo>
                  <a:pt x="2923" y="5854"/>
                </a:lnTo>
                <a:lnTo>
                  <a:pt x="2901" y="5852"/>
                </a:lnTo>
                <a:lnTo>
                  <a:pt x="2881" y="5850"/>
                </a:lnTo>
                <a:lnTo>
                  <a:pt x="2860" y="5847"/>
                </a:lnTo>
                <a:lnTo>
                  <a:pt x="2839" y="5843"/>
                </a:lnTo>
                <a:lnTo>
                  <a:pt x="2819" y="5837"/>
                </a:lnTo>
                <a:lnTo>
                  <a:pt x="2799" y="5832"/>
                </a:lnTo>
                <a:lnTo>
                  <a:pt x="2779" y="5825"/>
                </a:lnTo>
                <a:lnTo>
                  <a:pt x="2760" y="5818"/>
                </a:lnTo>
                <a:lnTo>
                  <a:pt x="2741" y="5808"/>
                </a:lnTo>
                <a:lnTo>
                  <a:pt x="2722" y="5800"/>
                </a:lnTo>
                <a:lnTo>
                  <a:pt x="2704" y="5790"/>
                </a:lnTo>
                <a:lnTo>
                  <a:pt x="2687" y="5780"/>
                </a:lnTo>
                <a:lnTo>
                  <a:pt x="2669" y="5769"/>
                </a:lnTo>
                <a:lnTo>
                  <a:pt x="2652" y="5758"/>
                </a:lnTo>
                <a:lnTo>
                  <a:pt x="2636" y="5745"/>
                </a:lnTo>
                <a:lnTo>
                  <a:pt x="2621" y="5732"/>
                </a:lnTo>
                <a:lnTo>
                  <a:pt x="2605" y="5720"/>
                </a:lnTo>
                <a:lnTo>
                  <a:pt x="2590" y="5706"/>
                </a:lnTo>
                <a:lnTo>
                  <a:pt x="2577" y="5691"/>
                </a:lnTo>
                <a:lnTo>
                  <a:pt x="2564" y="5677"/>
                </a:lnTo>
                <a:lnTo>
                  <a:pt x="2550" y="5663"/>
                </a:lnTo>
                <a:lnTo>
                  <a:pt x="2538" y="5648"/>
                </a:lnTo>
                <a:lnTo>
                  <a:pt x="2527" y="5631"/>
                </a:lnTo>
                <a:lnTo>
                  <a:pt x="2517" y="5616"/>
                </a:lnTo>
                <a:lnTo>
                  <a:pt x="2508" y="5600"/>
                </a:lnTo>
                <a:lnTo>
                  <a:pt x="2499" y="5584"/>
                </a:lnTo>
                <a:lnTo>
                  <a:pt x="2490" y="5567"/>
                </a:lnTo>
                <a:lnTo>
                  <a:pt x="2483" y="5551"/>
                </a:lnTo>
                <a:lnTo>
                  <a:pt x="2477" y="5534"/>
                </a:lnTo>
                <a:lnTo>
                  <a:pt x="2471" y="5518"/>
                </a:lnTo>
                <a:lnTo>
                  <a:pt x="2467" y="5500"/>
                </a:lnTo>
                <a:lnTo>
                  <a:pt x="2634" y="5441"/>
                </a:lnTo>
                <a:lnTo>
                  <a:pt x="2636" y="5451"/>
                </a:lnTo>
                <a:lnTo>
                  <a:pt x="2640" y="5462"/>
                </a:lnTo>
                <a:lnTo>
                  <a:pt x="2643" y="5472"/>
                </a:lnTo>
                <a:lnTo>
                  <a:pt x="2648" y="5482"/>
                </a:lnTo>
                <a:lnTo>
                  <a:pt x="2658" y="5503"/>
                </a:lnTo>
                <a:lnTo>
                  <a:pt x="2671" y="5525"/>
                </a:lnTo>
                <a:lnTo>
                  <a:pt x="2686" y="5546"/>
                </a:lnTo>
                <a:lnTo>
                  <a:pt x="2702" y="5566"/>
                </a:lnTo>
                <a:lnTo>
                  <a:pt x="2720" y="5587"/>
                </a:lnTo>
                <a:lnTo>
                  <a:pt x="2740" y="5605"/>
                </a:lnTo>
                <a:lnTo>
                  <a:pt x="2760" y="5623"/>
                </a:lnTo>
                <a:lnTo>
                  <a:pt x="2781" y="5639"/>
                </a:lnTo>
                <a:lnTo>
                  <a:pt x="2792" y="5647"/>
                </a:lnTo>
                <a:lnTo>
                  <a:pt x="2804" y="5653"/>
                </a:lnTo>
                <a:lnTo>
                  <a:pt x="2815" y="5660"/>
                </a:lnTo>
                <a:lnTo>
                  <a:pt x="2827" y="5665"/>
                </a:lnTo>
                <a:lnTo>
                  <a:pt x="2838" y="5671"/>
                </a:lnTo>
                <a:lnTo>
                  <a:pt x="2850" y="5675"/>
                </a:lnTo>
                <a:lnTo>
                  <a:pt x="2863" y="5679"/>
                </a:lnTo>
                <a:lnTo>
                  <a:pt x="2875" y="5682"/>
                </a:lnTo>
                <a:lnTo>
                  <a:pt x="2887" y="5685"/>
                </a:lnTo>
                <a:lnTo>
                  <a:pt x="2899" y="5687"/>
                </a:lnTo>
                <a:lnTo>
                  <a:pt x="2911" y="5688"/>
                </a:lnTo>
                <a:lnTo>
                  <a:pt x="2923" y="5689"/>
                </a:lnTo>
                <a:lnTo>
                  <a:pt x="3026" y="5689"/>
                </a:lnTo>
                <a:lnTo>
                  <a:pt x="3056" y="5688"/>
                </a:lnTo>
                <a:lnTo>
                  <a:pt x="3084" y="5686"/>
                </a:lnTo>
                <a:lnTo>
                  <a:pt x="3114" y="5682"/>
                </a:lnTo>
                <a:lnTo>
                  <a:pt x="3142" y="5677"/>
                </a:lnTo>
                <a:lnTo>
                  <a:pt x="3172" y="5671"/>
                </a:lnTo>
                <a:lnTo>
                  <a:pt x="3201" y="5664"/>
                </a:lnTo>
                <a:lnTo>
                  <a:pt x="3231" y="5656"/>
                </a:lnTo>
                <a:lnTo>
                  <a:pt x="3260" y="5647"/>
                </a:lnTo>
                <a:lnTo>
                  <a:pt x="3290" y="5638"/>
                </a:lnTo>
                <a:lnTo>
                  <a:pt x="3319" y="5626"/>
                </a:lnTo>
                <a:lnTo>
                  <a:pt x="3349" y="5615"/>
                </a:lnTo>
                <a:lnTo>
                  <a:pt x="3378" y="5604"/>
                </a:lnTo>
                <a:lnTo>
                  <a:pt x="3438" y="5580"/>
                </a:lnTo>
                <a:lnTo>
                  <a:pt x="3498" y="5554"/>
                </a:lnTo>
                <a:lnTo>
                  <a:pt x="3558" y="5530"/>
                </a:lnTo>
                <a:lnTo>
                  <a:pt x="3619" y="5505"/>
                </a:lnTo>
                <a:lnTo>
                  <a:pt x="3651" y="5493"/>
                </a:lnTo>
                <a:lnTo>
                  <a:pt x="3681" y="5483"/>
                </a:lnTo>
                <a:lnTo>
                  <a:pt x="3712" y="5472"/>
                </a:lnTo>
                <a:lnTo>
                  <a:pt x="3743" y="5462"/>
                </a:lnTo>
                <a:lnTo>
                  <a:pt x="3775" y="5453"/>
                </a:lnTo>
                <a:lnTo>
                  <a:pt x="3806" y="5445"/>
                </a:lnTo>
                <a:lnTo>
                  <a:pt x="3838" y="5438"/>
                </a:lnTo>
                <a:lnTo>
                  <a:pt x="3869" y="5432"/>
                </a:lnTo>
                <a:lnTo>
                  <a:pt x="3902" y="5427"/>
                </a:lnTo>
                <a:lnTo>
                  <a:pt x="3934" y="5423"/>
                </a:lnTo>
                <a:lnTo>
                  <a:pt x="3966" y="5421"/>
                </a:lnTo>
                <a:lnTo>
                  <a:pt x="3999" y="5420"/>
                </a:lnTo>
                <a:lnTo>
                  <a:pt x="4082" y="5420"/>
                </a:lnTo>
                <a:lnTo>
                  <a:pt x="4111" y="5421"/>
                </a:lnTo>
                <a:lnTo>
                  <a:pt x="4139" y="5422"/>
                </a:lnTo>
                <a:lnTo>
                  <a:pt x="4163" y="5425"/>
                </a:lnTo>
                <a:lnTo>
                  <a:pt x="4186" y="5428"/>
                </a:lnTo>
                <a:lnTo>
                  <a:pt x="4207" y="5433"/>
                </a:lnTo>
                <a:lnTo>
                  <a:pt x="4225" y="5438"/>
                </a:lnTo>
                <a:lnTo>
                  <a:pt x="4244" y="5444"/>
                </a:lnTo>
                <a:lnTo>
                  <a:pt x="4260" y="5450"/>
                </a:lnTo>
                <a:lnTo>
                  <a:pt x="4276" y="5459"/>
                </a:lnTo>
                <a:lnTo>
                  <a:pt x="4292" y="5466"/>
                </a:lnTo>
                <a:lnTo>
                  <a:pt x="4307" y="5475"/>
                </a:lnTo>
                <a:lnTo>
                  <a:pt x="4322" y="5484"/>
                </a:lnTo>
                <a:lnTo>
                  <a:pt x="4356" y="5503"/>
                </a:lnTo>
                <a:lnTo>
                  <a:pt x="4392" y="5524"/>
                </a:lnTo>
                <a:lnTo>
                  <a:pt x="4410" y="5510"/>
                </a:lnTo>
                <a:lnTo>
                  <a:pt x="4430" y="5496"/>
                </a:lnTo>
                <a:lnTo>
                  <a:pt x="4448" y="5480"/>
                </a:lnTo>
                <a:lnTo>
                  <a:pt x="4467" y="5463"/>
                </a:lnTo>
                <a:lnTo>
                  <a:pt x="4487" y="5444"/>
                </a:lnTo>
                <a:lnTo>
                  <a:pt x="4506" y="5425"/>
                </a:lnTo>
                <a:lnTo>
                  <a:pt x="4524" y="5404"/>
                </a:lnTo>
                <a:lnTo>
                  <a:pt x="4544" y="5382"/>
                </a:lnTo>
                <a:lnTo>
                  <a:pt x="4562" y="5359"/>
                </a:lnTo>
                <a:lnTo>
                  <a:pt x="4580" y="5335"/>
                </a:lnTo>
                <a:lnTo>
                  <a:pt x="4599" y="5310"/>
                </a:lnTo>
                <a:lnTo>
                  <a:pt x="4617" y="5285"/>
                </a:lnTo>
                <a:lnTo>
                  <a:pt x="4634" y="5258"/>
                </a:lnTo>
                <a:lnTo>
                  <a:pt x="4651" y="5231"/>
                </a:lnTo>
                <a:lnTo>
                  <a:pt x="4668" y="5203"/>
                </a:lnTo>
                <a:lnTo>
                  <a:pt x="4683" y="5175"/>
                </a:lnTo>
                <a:lnTo>
                  <a:pt x="4699" y="5145"/>
                </a:lnTo>
                <a:lnTo>
                  <a:pt x="4714" y="5116"/>
                </a:lnTo>
                <a:lnTo>
                  <a:pt x="4728" y="5086"/>
                </a:lnTo>
                <a:lnTo>
                  <a:pt x="4741" y="5055"/>
                </a:lnTo>
                <a:lnTo>
                  <a:pt x="4754" y="5024"/>
                </a:lnTo>
                <a:lnTo>
                  <a:pt x="4765" y="4993"/>
                </a:lnTo>
                <a:lnTo>
                  <a:pt x="4777" y="4961"/>
                </a:lnTo>
                <a:lnTo>
                  <a:pt x="4787" y="4930"/>
                </a:lnTo>
                <a:lnTo>
                  <a:pt x="4795" y="4898"/>
                </a:lnTo>
                <a:lnTo>
                  <a:pt x="4803" y="4866"/>
                </a:lnTo>
                <a:lnTo>
                  <a:pt x="4810" y="4834"/>
                </a:lnTo>
                <a:lnTo>
                  <a:pt x="4816" y="4802"/>
                </a:lnTo>
                <a:lnTo>
                  <a:pt x="4820" y="4770"/>
                </a:lnTo>
                <a:lnTo>
                  <a:pt x="4823" y="4739"/>
                </a:lnTo>
                <a:lnTo>
                  <a:pt x="4825" y="4707"/>
                </a:lnTo>
                <a:lnTo>
                  <a:pt x="4826" y="4676"/>
                </a:lnTo>
                <a:lnTo>
                  <a:pt x="4826" y="4530"/>
                </a:lnTo>
                <a:lnTo>
                  <a:pt x="4825" y="4488"/>
                </a:lnTo>
                <a:lnTo>
                  <a:pt x="4822" y="4447"/>
                </a:lnTo>
                <a:lnTo>
                  <a:pt x="4818" y="4406"/>
                </a:lnTo>
                <a:lnTo>
                  <a:pt x="4812" y="4365"/>
                </a:lnTo>
                <a:lnTo>
                  <a:pt x="4804" y="4326"/>
                </a:lnTo>
                <a:lnTo>
                  <a:pt x="4795" y="4286"/>
                </a:lnTo>
                <a:lnTo>
                  <a:pt x="4784" y="4247"/>
                </a:lnTo>
                <a:lnTo>
                  <a:pt x="4772" y="4210"/>
                </a:lnTo>
                <a:lnTo>
                  <a:pt x="4758" y="4173"/>
                </a:lnTo>
                <a:lnTo>
                  <a:pt x="4743" y="4137"/>
                </a:lnTo>
                <a:lnTo>
                  <a:pt x="4727" y="4101"/>
                </a:lnTo>
                <a:lnTo>
                  <a:pt x="4709" y="4065"/>
                </a:lnTo>
                <a:lnTo>
                  <a:pt x="4691" y="4032"/>
                </a:lnTo>
                <a:lnTo>
                  <a:pt x="4672" y="3998"/>
                </a:lnTo>
                <a:lnTo>
                  <a:pt x="4652" y="3966"/>
                </a:lnTo>
                <a:lnTo>
                  <a:pt x="4630" y="3933"/>
                </a:lnTo>
                <a:lnTo>
                  <a:pt x="4608" y="3903"/>
                </a:lnTo>
                <a:lnTo>
                  <a:pt x="4585" y="3872"/>
                </a:lnTo>
                <a:lnTo>
                  <a:pt x="4562" y="3843"/>
                </a:lnTo>
                <a:lnTo>
                  <a:pt x="4538" y="3813"/>
                </a:lnTo>
                <a:lnTo>
                  <a:pt x="4513" y="3786"/>
                </a:lnTo>
                <a:lnTo>
                  <a:pt x="4488" y="3758"/>
                </a:lnTo>
                <a:lnTo>
                  <a:pt x="4462" y="3733"/>
                </a:lnTo>
                <a:lnTo>
                  <a:pt x="4437" y="3707"/>
                </a:lnTo>
                <a:lnTo>
                  <a:pt x="4410" y="3683"/>
                </a:lnTo>
                <a:lnTo>
                  <a:pt x="4384" y="3659"/>
                </a:lnTo>
                <a:lnTo>
                  <a:pt x="4358" y="3636"/>
                </a:lnTo>
                <a:lnTo>
                  <a:pt x="4331" y="3615"/>
                </a:lnTo>
                <a:lnTo>
                  <a:pt x="4305" y="3595"/>
                </a:lnTo>
                <a:lnTo>
                  <a:pt x="4278" y="3574"/>
                </a:lnTo>
                <a:lnTo>
                  <a:pt x="4253" y="3556"/>
                </a:lnTo>
                <a:lnTo>
                  <a:pt x="4226" y="3538"/>
                </a:lnTo>
                <a:lnTo>
                  <a:pt x="4219" y="3544"/>
                </a:lnTo>
                <a:lnTo>
                  <a:pt x="4212" y="3550"/>
                </a:lnTo>
                <a:lnTo>
                  <a:pt x="4204" y="3557"/>
                </a:lnTo>
                <a:lnTo>
                  <a:pt x="4197" y="3565"/>
                </a:lnTo>
                <a:lnTo>
                  <a:pt x="4182" y="3584"/>
                </a:lnTo>
                <a:lnTo>
                  <a:pt x="4165" y="3605"/>
                </a:lnTo>
                <a:lnTo>
                  <a:pt x="4132" y="3653"/>
                </a:lnTo>
                <a:lnTo>
                  <a:pt x="4095" y="3706"/>
                </a:lnTo>
                <a:lnTo>
                  <a:pt x="4075" y="3735"/>
                </a:lnTo>
                <a:lnTo>
                  <a:pt x="4055" y="3762"/>
                </a:lnTo>
                <a:lnTo>
                  <a:pt x="4032" y="3791"/>
                </a:lnTo>
                <a:lnTo>
                  <a:pt x="4009" y="3818"/>
                </a:lnTo>
                <a:lnTo>
                  <a:pt x="3985" y="3846"/>
                </a:lnTo>
                <a:lnTo>
                  <a:pt x="3959" y="3872"/>
                </a:lnTo>
                <a:lnTo>
                  <a:pt x="3946" y="3884"/>
                </a:lnTo>
                <a:lnTo>
                  <a:pt x="3933" y="3897"/>
                </a:lnTo>
                <a:lnTo>
                  <a:pt x="3918" y="3908"/>
                </a:lnTo>
                <a:lnTo>
                  <a:pt x="3904" y="3919"/>
                </a:lnTo>
                <a:lnTo>
                  <a:pt x="3879" y="3937"/>
                </a:lnTo>
                <a:lnTo>
                  <a:pt x="3853" y="3956"/>
                </a:lnTo>
                <a:lnTo>
                  <a:pt x="3827" y="3974"/>
                </a:lnTo>
                <a:lnTo>
                  <a:pt x="3799" y="3991"/>
                </a:lnTo>
                <a:lnTo>
                  <a:pt x="3772" y="4008"/>
                </a:lnTo>
                <a:lnTo>
                  <a:pt x="3743" y="4025"/>
                </a:lnTo>
                <a:lnTo>
                  <a:pt x="3714" y="4040"/>
                </a:lnTo>
                <a:lnTo>
                  <a:pt x="3683" y="4054"/>
                </a:lnTo>
                <a:lnTo>
                  <a:pt x="3653" y="4068"/>
                </a:lnTo>
                <a:lnTo>
                  <a:pt x="3620" y="4080"/>
                </a:lnTo>
                <a:lnTo>
                  <a:pt x="3587" y="4091"/>
                </a:lnTo>
                <a:lnTo>
                  <a:pt x="3552" y="4100"/>
                </a:lnTo>
                <a:lnTo>
                  <a:pt x="3534" y="4104"/>
                </a:lnTo>
                <a:lnTo>
                  <a:pt x="3516" y="4107"/>
                </a:lnTo>
                <a:lnTo>
                  <a:pt x="3497" y="4110"/>
                </a:lnTo>
                <a:lnTo>
                  <a:pt x="3478" y="4112"/>
                </a:lnTo>
                <a:lnTo>
                  <a:pt x="3459" y="4114"/>
                </a:lnTo>
                <a:lnTo>
                  <a:pt x="3439" y="4115"/>
                </a:lnTo>
                <a:lnTo>
                  <a:pt x="3419" y="4116"/>
                </a:lnTo>
                <a:lnTo>
                  <a:pt x="3399" y="4117"/>
                </a:lnTo>
                <a:lnTo>
                  <a:pt x="3254" y="4117"/>
                </a:lnTo>
                <a:lnTo>
                  <a:pt x="3187" y="4115"/>
                </a:lnTo>
                <a:lnTo>
                  <a:pt x="3122" y="4110"/>
                </a:lnTo>
                <a:lnTo>
                  <a:pt x="3061" y="4102"/>
                </a:lnTo>
                <a:lnTo>
                  <a:pt x="3003" y="4091"/>
                </a:lnTo>
                <a:lnTo>
                  <a:pt x="2948" y="4078"/>
                </a:lnTo>
                <a:lnTo>
                  <a:pt x="2894" y="4061"/>
                </a:lnTo>
                <a:lnTo>
                  <a:pt x="2844" y="4043"/>
                </a:lnTo>
                <a:lnTo>
                  <a:pt x="2795" y="4023"/>
                </a:lnTo>
                <a:lnTo>
                  <a:pt x="2750" y="4001"/>
                </a:lnTo>
                <a:lnTo>
                  <a:pt x="2705" y="3978"/>
                </a:lnTo>
                <a:lnTo>
                  <a:pt x="2662" y="3953"/>
                </a:lnTo>
                <a:lnTo>
                  <a:pt x="2621" y="3927"/>
                </a:lnTo>
                <a:lnTo>
                  <a:pt x="2581" y="3901"/>
                </a:lnTo>
                <a:lnTo>
                  <a:pt x="2542" y="3873"/>
                </a:lnTo>
                <a:lnTo>
                  <a:pt x="2505" y="3845"/>
                </a:lnTo>
                <a:lnTo>
                  <a:pt x="2468" y="3817"/>
                </a:lnTo>
                <a:lnTo>
                  <a:pt x="2396" y="3761"/>
                </a:lnTo>
                <a:lnTo>
                  <a:pt x="2325" y="3706"/>
                </a:lnTo>
                <a:lnTo>
                  <a:pt x="2289" y="3681"/>
                </a:lnTo>
                <a:lnTo>
                  <a:pt x="2253" y="3657"/>
                </a:lnTo>
                <a:lnTo>
                  <a:pt x="2218" y="3632"/>
                </a:lnTo>
                <a:lnTo>
                  <a:pt x="2181" y="3611"/>
                </a:lnTo>
                <a:lnTo>
                  <a:pt x="2144" y="3590"/>
                </a:lnTo>
                <a:lnTo>
                  <a:pt x="2105" y="3572"/>
                </a:lnTo>
                <a:lnTo>
                  <a:pt x="2066" y="3556"/>
                </a:lnTo>
                <a:lnTo>
                  <a:pt x="2026" y="3543"/>
                </a:lnTo>
                <a:lnTo>
                  <a:pt x="1984" y="3532"/>
                </a:lnTo>
                <a:lnTo>
                  <a:pt x="1940" y="3523"/>
                </a:lnTo>
                <a:lnTo>
                  <a:pt x="1894" y="3518"/>
                </a:lnTo>
                <a:lnTo>
                  <a:pt x="1848" y="3517"/>
                </a:lnTo>
                <a:lnTo>
                  <a:pt x="1845" y="3542"/>
                </a:lnTo>
                <a:lnTo>
                  <a:pt x="1841" y="3567"/>
                </a:lnTo>
                <a:lnTo>
                  <a:pt x="1834" y="3593"/>
                </a:lnTo>
                <a:lnTo>
                  <a:pt x="1827" y="3619"/>
                </a:lnTo>
                <a:lnTo>
                  <a:pt x="1818" y="3644"/>
                </a:lnTo>
                <a:lnTo>
                  <a:pt x="1808" y="3670"/>
                </a:lnTo>
                <a:lnTo>
                  <a:pt x="1797" y="3695"/>
                </a:lnTo>
                <a:lnTo>
                  <a:pt x="1785" y="3721"/>
                </a:lnTo>
                <a:lnTo>
                  <a:pt x="1771" y="3745"/>
                </a:lnTo>
                <a:lnTo>
                  <a:pt x="1756" y="3769"/>
                </a:lnTo>
                <a:lnTo>
                  <a:pt x="1740" y="3794"/>
                </a:lnTo>
                <a:lnTo>
                  <a:pt x="1724" y="3817"/>
                </a:lnTo>
                <a:lnTo>
                  <a:pt x="1705" y="3841"/>
                </a:lnTo>
                <a:lnTo>
                  <a:pt x="1687" y="3864"/>
                </a:lnTo>
                <a:lnTo>
                  <a:pt x="1668" y="3885"/>
                </a:lnTo>
                <a:lnTo>
                  <a:pt x="1646" y="3907"/>
                </a:lnTo>
                <a:lnTo>
                  <a:pt x="1626" y="3927"/>
                </a:lnTo>
                <a:lnTo>
                  <a:pt x="1604" y="3946"/>
                </a:lnTo>
                <a:lnTo>
                  <a:pt x="1581" y="3966"/>
                </a:lnTo>
                <a:lnTo>
                  <a:pt x="1558" y="3983"/>
                </a:lnTo>
                <a:lnTo>
                  <a:pt x="1533" y="4000"/>
                </a:lnTo>
                <a:lnTo>
                  <a:pt x="1509" y="4016"/>
                </a:lnTo>
                <a:lnTo>
                  <a:pt x="1485" y="4030"/>
                </a:lnTo>
                <a:lnTo>
                  <a:pt x="1459" y="4043"/>
                </a:lnTo>
                <a:lnTo>
                  <a:pt x="1434" y="4055"/>
                </a:lnTo>
                <a:lnTo>
                  <a:pt x="1407" y="4065"/>
                </a:lnTo>
                <a:lnTo>
                  <a:pt x="1381" y="4075"/>
                </a:lnTo>
                <a:lnTo>
                  <a:pt x="1354" y="4083"/>
                </a:lnTo>
                <a:lnTo>
                  <a:pt x="1328" y="4088"/>
                </a:lnTo>
                <a:lnTo>
                  <a:pt x="1302" y="4093"/>
                </a:lnTo>
                <a:lnTo>
                  <a:pt x="1274" y="4095"/>
                </a:lnTo>
                <a:lnTo>
                  <a:pt x="1248" y="4096"/>
                </a:lnTo>
                <a:lnTo>
                  <a:pt x="1164" y="4096"/>
                </a:lnTo>
                <a:lnTo>
                  <a:pt x="1164" y="3931"/>
                </a:lnTo>
                <a:lnTo>
                  <a:pt x="1192" y="3930"/>
                </a:lnTo>
                <a:lnTo>
                  <a:pt x="1218" y="3928"/>
                </a:lnTo>
                <a:lnTo>
                  <a:pt x="1245" y="3925"/>
                </a:lnTo>
                <a:lnTo>
                  <a:pt x="1270" y="3920"/>
                </a:lnTo>
                <a:lnTo>
                  <a:pt x="1295" y="3915"/>
                </a:lnTo>
                <a:lnTo>
                  <a:pt x="1320" y="3908"/>
                </a:lnTo>
                <a:lnTo>
                  <a:pt x="1344" y="3900"/>
                </a:lnTo>
                <a:lnTo>
                  <a:pt x="1368" y="3890"/>
                </a:lnTo>
                <a:lnTo>
                  <a:pt x="1391" y="3880"/>
                </a:lnTo>
                <a:lnTo>
                  <a:pt x="1413" y="3869"/>
                </a:lnTo>
                <a:lnTo>
                  <a:pt x="1435" y="3857"/>
                </a:lnTo>
                <a:lnTo>
                  <a:pt x="1456" y="3843"/>
                </a:lnTo>
                <a:lnTo>
                  <a:pt x="1476" y="3828"/>
                </a:lnTo>
                <a:lnTo>
                  <a:pt x="1496" y="3813"/>
                </a:lnTo>
                <a:lnTo>
                  <a:pt x="1514" y="3797"/>
                </a:lnTo>
                <a:lnTo>
                  <a:pt x="1532" y="3781"/>
                </a:lnTo>
                <a:lnTo>
                  <a:pt x="1549" y="3762"/>
                </a:lnTo>
                <a:lnTo>
                  <a:pt x="1565" y="3744"/>
                </a:lnTo>
                <a:lnTo>
                  <a:pt x="1580" y="3725"/>
                </a:lnTo>
                <a:lnTo>
                  <a:pt x="1594" y="3704"/>
                </a:lnTo>
                <a:lnTo>
                  <a:pt x="1608" y="3683"/>
                </a:lnTo>
                <a:lnTo>
                  <a:pt x="1620" y="3662"/>
                </a:lnTo>
                <a:lnTo>
                  <a:pt x="1632" y="3639"/>
                </a:lnTo>
                <a:lnTo>
                  <a:pt x="1642" y="3616"/>
                </a:lnTo>
                <a:lnTo>
                  <a:pt x="1651" y="3593"/>
                </a:lnTo>
                <a:lnTo>
                  <a:pt x="1658" y="3568"/>
                </a:lnTo>
                <a:lnTo>
                  <a:pt x="1666" y="3544"/>
                </a:lnTo>
                <a:lnTo>
                  <a:pt x="1672" y="3518"/>
                </a:lnTo>
                <a:lnTo>
                  <a:pt x="1676" y="3493"/>
                </a:lnTo>
                <a:lnTo>
                  <a:pt x="1679" y="3466"/>
                </a:lnTo>
                <a:lnTo>
                  <a:pt x="1681" y="3440"/>
                </a:lnTo>
                <a:lnTo>
                  <a:pt x="1682" y="3414"/>
                </a:lnTo>
                <a:lnTo>
                  <a:pt x="1681" y="3387"/>
                </a:lnTo>
                <a:lnTo>
                  <a:pt x="1679" y="3361"/>
                </a:lnTo>
                <a:lnTo>
                  <a:pt x="1676" y="3334"/>
                </a:lnTo>
                <a:lnTo>
                  <a:pt x="1672" y="3309"/>
                </a:lnTo>
                <a:lnTo>
                  <a:pt x="1666" y="3283"/>
                </a:lnTo>
                <a:lnTo>
                  <a:pt x="1658" y="3259"/>
                </a:lnTo>
                <a:lnTo>
                  <a:pt x="1651" y="3235"/>
                </a:lnTo>
                <a:lnTo>
                  <a:pt x="1642" y="3211"/>
                </a:lnTo>
                <a:lnTo>
                  <a:pt x="1632" y="3188"/>
                </a:lnTo>
                <a:lnTo>
                  <a:pt x="1620" y="3165"/>
                </a:lnTo>
                <a:lnTo>
                  <a:pt x="1608" y="3144"/>
                </a:lnTo>
                <a:lnTo>
                  <a:pt x="1594" y="3123"/>
                </a:lnTo>
                <a:lnTo>
                  <a:pt x="1580" y="3102"/>
                </a:lnTo>
                <a:lnTo>
                  <a:pt x="1565" y="3083"/>
                </a:lnTo>
                <a:lnTo>
                  <a:pt x="1549" y="3065"/>
                </a:lnTo>
                <a:lnTo>
                  <a:pt x="1532" y="3046"/>
                </a:lnTo>
                <a:lnTo>
                  <a:pt x="1514" y="3030"/>
                </a:lnTo>
                <a:lnTo>
                  <a:pt x="1496" y="3014"/>
                </a:lnTo>
                <a:lnTo>
                  <a:pt x="1476" y="2999"/>
                </a:lnTo>
                <a:lnTo>
                  <a:pt x="1456" y="2984"/>
                </a:lnTo>
                <a:lnTo>
                  <a:pt x="1435" y="2970"/>
                </a:lnTo>
                <a:lnTo>
                  <a:pt x="1413" y="2958"/>
                </a:lnTo>
                <a:lnTo>
                  <a:pt x="1391" y="2947"/>
                </a:lnTo>
                <a:lnTo>
                  <a:pt x="1368" y="2937"/>
                </a:lnTo>
                <a:lnTo>
                  <a:pt x="1344" y="2927"/>
                </a:lnTo>
                <a:lnTo>
                  <a:pt x="1320" y="2919"/>
                </a:lnTo>
                <a:lnTo>
                  <a:pt x="1295" y="2912"/>
                </a:lnTo>
                <a:lnTo>
                  <a:pt x="1270" y="2907"/>
                </a:lnTo>
                <a:lnTo>
                  <a:pt x="1245" y="2902"/>
                </a:lnTo>
                <a:lnTo>
                  <a:pt x="1218" y="2899"/>
                </a:lnTo>
                <a:lnTo>
                  <a:pt x="1192" y="2897"/>
                </a:lnTo>
                <a:lnTo>
                  <a:pt x="1164" y="2896"/>
                </a:lnTo>
                <a:lnTo>
                  <a:pt x="1164" y="2731"/>
                </a:lnTo>
                <a:lnTo>
                  <a:pt x="1288" y="2731"/>
                </a:lnTo>
                <a:lnTo>
                  <a:pt x="1312" y="2732"/>
                </a:lnTo>
                <a:lnTo>
                  <a:pt x="1335" y="2735"/>
                </a:lnTo>
                <a:lnTo>
                  <a:pt x="1358" y="2739"/>
                </a:lnTo>
                <a:lnTo>
                  <a:pt x="1382" y="2746"/>
                </a:lnTo>
                <a:lnTo>
                  <a:pt x="1405" y="2755"/>
                </a:lnTo>
                <a:lnTo>
                  <a:pt x="1429" y="2764"/>
                </a:lnTo>
                <a:lnTo>
                  <a:pt x="1452" y="2776"/>
                </a:lnTo>
                <a:lnTo>
                  <a:pt x="1475" y="2788"/>
                </a:lnTo>
                <a:lnTo>
                  <a:pt x="1499" y="2802"/>
                </a:lnTo>
                <a:lnTo>
                  <a:pt x="1522" y="2818"/>
                </a:lnTo>
                <a:lnTo>
                  <a:pt x="1545" y="2835"/>
                </a:lnTo>
                <a:lnTo>
                  <a:pt x="1567" y="2852"/>
                </a:lnTo>
                <a:lnTo>
                  <a:pt x="1589" y="2872"/>
                </a:lnTo>
                <a:lnTo>
                  <a:pt x="1611" y="2892"/>
                </a:lnTo>
                <a:lnTo>
                  <a:pt x="1631" y="2912"/>
                </a:lnTo>
                <a:lnTo>
                  <a:pt x="1651" y="2934"/>
                </a:lnTo>
                <a:lnTo>
                  <a:pt x="1671" y="2957"/>
                </a:lnTo>
                <a:lnTo>
                  <a:pt x="1690" y="2979"/>
                </a:lnTo>
                <a:lnTo>
                  <a:pt x="1708" y="3004"/>
                </a:lnTo>
                <a:lnTo>
                  <a:pt x="1726" y="3027"/>
                </a:lnTo>
                <a:lnTo>
                  <a:pt x="1742" y="3053"/>
                </a:lnTo>
                <a:lnTo>
                  <a:pt x="1757" y="3077"/>
                </a:lnTo>
                <a:lnTo>
                  <a:pt x="1771" y="3102"/>
                </a:lnTo>
                <a:lnTo>
                  <a:pt x="1786" y="3128"/>
                </a:lnTo>
                <a:lnTo>
                  <a:pt x="1798" y="3154"/>
                </a:lnTo>
                <a:lnTo>
                  <a:pt x="1809" y="3180"/>
                </a:lnTo>
                <a:lnTo>
                  <a:pt x="1818" y="3205"/>
                </a:lnTo>
                <a:lnTo>
                  <a:pt x="1827" y="3231"/>
                </a:lnTo>
                <a:lnTo>
                  <a:pt x="1834" y="3256"/>
                </a:lnTo>
                <a:lnTo>
                  <a:pt x="1841" y="3281"/>
                </a:lnTo>
                <a:lnTo>
                  <a:pt x="1845" y="3307"/>
                </a:lnTo>
                <a:lnTo>
                  <a:pt x="1848" y="3331"/>
                </a:lnTo>
                <a:lnTo>
                  <a:pt x="1902" y="3334"/>
                </a:lnTo>
                <a:lnTo>
                  <a:pt x="1953" y="3340"/>
                </a:lnTo>
                <a:lnTo>
                  <a:pt x="2003" y="3349"/>
                </a:lnTo>
                <a:lnTo>
                  <a:pt x="2050" y="3362"/>
                </a:lnTo>
                <a:lnTo>
                  <a:pt x="2096" y="3376"/>
                </a:lnTo>
                <a:lnTo>
                  <a:pt x="2140" y="3393"/>
                </a:lnTo>
                <a:lnTo>
                  <a:pt x="2181" y="3413"/>
                </a:lnTo>
                <a:lnTo>
                  <a:pt x="2222" y="3433"/>
                </a:lnTo>
                <a:lnTo>
                  <a:pt x="2261" y="3456"/>
                </a:lnTo>
                <a:lnTo>
                  <a:pt x="2299" y="3481"/>
                </a:lnTo>
                <a:lnTo>
                  <a:pt x="2337" y="3506"/>
                </a:lnTo>
                <a:lnTo>
                  <a:pt x="2374" y="3533"/>
                </a:lnTo>
                <a:lnTo>
                  <a:pt x="2448" y="3588"/>
                </a:lnTo>
                <a:lnTo>
                  <a:pt x="2521" y="3646"/>
                </a:lnTo>
                <a:lnTo>
                  <a:pt x="2559" y="3675"/>
                </a:lnTo>
                <a:lnTo>
                  <a:pt x="2597" y="3703"/>
                </a:lnTo>
                <a:lnTo>
                  <a:pt x="2636" y="3731"/>
                </a:lnTo>
                <a:lnTo>
                  <a:pt x="2675" y="3758"/>
                </a:lnTo>
                <a:lnTo>
                  <a:pt x="2717" y="3785"/>
                </a:lnTo>
                <a:lnTo>
                  <a:pt x="2760" y="3810"/>
                </a:lnTo>
                <a:lnTo>
                  <a:pt x="2805" y="3834"/>
                </a:lnTo>
                <a:lnTo>
                  <a:pt x="2851" y="3856"/>
                </a:lnTo>
                <a:lnTo>
                  <a:pt x="2900" y="3877"/>
                </a:lnTo>
                <a:lnTo>
                  <a:pt x="2951" y="3896"/>
                </a:lnTo>
                <a:lnTo>
                  <a:pt x="3004" y="3912"/>
                </a:lnTo>
                <a:lnTo>
                  <a:pt x="3060" y="3925"/>
                </a:lnTo>
                <a:lnTo>
                  <a:pt x="3119" y="3936"/>
                </a:lnTo>
                <a:lnTo>
                  <a:pt x="3182" y="3944"/>
                </a:lnTo>
                <a:lnTo>
                  <a:pt x="3247" y="3949"/>
                </a:lnTo>
                <a:lnTo>
                  <a:pt x="3316" y="3951"/>
                </a:lnTo>
                <a:lnTo>
                  <a:pt x="3355" y="3950"/>
                </a:lnTo>
                <a:lnTo>
                  <a:pt x="3395" y="3946"/>
                </a:lnTo>
                <a:lnTo>
                  <a:pt x="3433" y="3941"/>
                </a:lnTo>
                <a:lnTo>
                  <a:pt x="3471" y="3933"/>
                </a:lnTo>
                <a:lnTo>
                  <a:pt x="3509" y="3924"/>
                </a:lnTo>
                <a:lnTo>
                  <a:pt x="3547" y="3913"/>
                </a:lnTo>
                <a:lnTo>
                  <a:pt x="3585" y="3899"/>
                </a:lnTo>
                <a:lnTo>
                  <a:pt x="3621" y="3883"/>
                </a:lnTo>
                <a:lnTo>
                  <a:pt x="3657" y="3866"/>
                </a:lnTo>
                <a:lnTo>
                  <a:pt x="3692" y="3848"/>
                </a:lnTo>
                <a:lnTo>
                  <a:pt x="3727" y="3827"/>
                </a:lnTo>
                <a:lnTo>
                  <a:pt x="3761" y="3806"/>
                </a:lnTo>
                <a:lnTo>
                  <a:pt x="3793" y="3783"/>
                </a:lnTo>
                <a:lnTo>
                  <a:pt x="3826" y="3758"/>
                </a:lnTo>
                <a:lnTo>
                  <a:pt x="3856" y="3732"/>
                </a:lnTo>
                <a:lnTo>
                  <a:pt x="3886" y="3705"/>
                </a:lnTo>
                <a:lnTo>
                  <a:pt x="3914" y="3677"/>
                </a:lnTo>
                <a:lnTo>
                  <a:pt x="3942" y="3647"/>
                </a:lnTo>
                <a:lnTo>
                  <a:pt x="3967" y="3617"/>
                </a:lnTo>
                <a:lnTo>
                  <a:pt x="3991" y="3586"/>
                </a:lnTo>
                <a:lnTo>
                  <a:pt x="4014" y="3554"/>
                </a:lnTo>
                <a:lnTo>
                  <a:pt x="4035" y="3521"/>
                </a:lnTo>
                <a:lnTo>
                  <a:pt x="4056" y="3488"/>
                </a:lnTo>
                <a:lnTo>
                  <a:pt x="4073" y="3453"/>
                </a:lnTo>
                <a:lnTo>
                  <a:pt x="4089" y="3419"/>
                </a:lnTo>
                <a:lnTo>
                  <a:pt x="4103" y="3383"/>
                </a:lnTo>
                <a:lnTo>
                  <a:pt x="4116" y="3347"/>
                </a:lnTo>
                <a:lnTo>
                  <a:pt x="4125" y="3312"/>
                </a:lnTo>
                <a:lnTo>
                  <a:pt x="4133" y="3275"/>
                </a:lnTo>
                <a:lnTo>
                  <a:pt x="4139" y="3239"/>
                </a:lnTo>
                <a:lnTo>
                  <a:pt x="4143" y="3202"/>
                </a:lnTo>
                <a:lnTo>
                  <a:pt x="4144" y="3165"/>
                </a:lnTo>
                <a:lnTo>
                  <a:pt x="4143" y="3119"/>
                </a:lnTo>
                <a:lnTo>
                  <a:pt x="4141" y="3072"/>
                </a:lnTo>
                <a:lnTo>
                  <a:pt x="4137" y="3026"/>
                </a:lnTo>
                <a:lnTo>
                  <a:pt x="4132" y="2981"/>
                </a:lnTo>
                <a:lnTo>
                  <a:pt x="4126" y="2937"/>
                </a:lnTo>
                <a:lnTo>
                  <a:pt x="4119" y="2893"/>
                </a:lnTo>
                <a:lnTo>
                  <a:pt x="4109" y="2850"/>
                </a:lnTo>
                <a:lnTo>
                  <a:pt x="4099" y="2807"/>
                </a:lnTo>
                <a:lnTo>
                  <a:pt x="4087" y="2767"/>
                </a:lnTo>
                <a:lnTo>
                  <a:pt x="4075" y="2726"/>
                </a:lnTo>
                <a:lnTo>
                  <a:pt x="4061" y="2686"/>
                </a:lnTo>
                <a:lnTo>
                  <a:pt x="4044" y="2648"/>
                </a:lnTo>
                <a:lnTo>
                  <a:pt x="4028" y="2610"/>
                </a:lnTo>
                <a:lnTo>
                  <a:pt x="4010" y="2574"/>
                </a:lnTo>
                <a:lnTo>
                  <a:pt x="3991" y="2539"/>
                </a:lnTo>
                <a:lnTo>
                  <a:pt x="3971" y="2504"/>
                </a:lnTo>
                <a:lnTo>
                  <a:pt x="3950" y="2472"/>
                </a:lnTo>
                <a:lnTo>
                  <a:pt x="3927" y="2439"/>
                </a:lnTo>
                <a:lnTo>
                  <a:pt x="3903" y="2410"/>
                </a:lnTo>
                <a:lnTo>
                  <a:pt x="3879" y="2380"/>
                </a:lnTo>
                <a:lnTo>
                  <a:pt x="3853" y="2353"/>
                </a:lnTo>
                <a:lnTo>
                  <a:pt x="3826" y="2326"/>
                </a:lnTo>
                <a:lnTo>
                  <a:pt x="3798" y="2301"/>
                </a:lnTo>
                <a:lnTo>
                  <a:pt x="3769" y="2278"/>
                </a:lnTo>
                <a:lnTo>
                  <a:pt x="3739" y="2256"/>
                </a:lnTo>
                <a:lnTo>
                  <a:pt x="3708" y="2236"/>
                </a:lnTo>
                <a:lnTo>
                  <a:pt x="3676" y="2218"/>
                </a:lnTo>
                <a:lnTo>
                  <a:pt x="3644" y="2201"/>
                </a:lnTo>
                <a:lnTo>
                  <a:pt x="3609" y="2186"/>
                </a:lnTo>
                <a:lnTo>
                  <a:pt x="3575" y="2173"/>
                </a:lnTo>
                <a:lnTo>
                  <a:pt x="3539" y="2162"/>
                </a:lnTo>
                <a:lnTo>
                  <a:pt x="3502" y="2152"/>
                </a:lnTo>
                <a:lnTo>
                  <a:pt x="3495" y="2165"/>
                </a:lnTo>
                <a:lnTo>
                  <a:pt x="3487" y="2177"/>
                </a:lnTo>
                <a:lnTo>
                  <a:pt x="3478" y="2190"/>
                </a:lnTo>
                <a:lnTo>
                  <a:pt x="3469" y="2202"/>
                </a:lnTo>
                <a:lnTo>
                  <a:pt x="3458" y="2215"/>
                </a:lnTo>
                <a:lnTo>
                  <a:pt x="3446" y="2226"/>
                </a:lnTo>
                <a:lnTo>
                  <a:pt x="3435" y="2238"/>
                </a:lnTo>
                <a:lnTo>
                  <a:pt x="3423" y="2249"/>
                </a:lnTo>
                <a:lnTo>
                  <a:pt x="3410" y="2259"/>
                </a:lnTo>
                <a:lnTo>
                  <a:pt x="3396" y="2271"/>
                </a:lnTo>
                <a:lnTo>
                  <a:pt x="3381" y="2281"/>
                </a:lnTo>
                <a:lnTo>
                  <a:pt x="3367" y="2291"/>
                </a:lnTo>
                <a:lnTo>
                  <a:pt x="3352" y="2301"/>
                </a:lnTo>
                <a:lnTo>
                  <a:pt x="3336" y="2310"/>
                </a:lnTo>
                <a:lnTo>
                  <a:pt x="3319" y="2319"/>
                </a:lnTo>
                <a:lnTo>
                  <a:pt x="3303" y="2328"/>
                </a:lnTo>
                <a:lnTo>
                  <a:pt x="3286" y="2336"/>
                </a:lnTo>
                <a:lnTo>
                  <a:pt x="3268" y="2344"/>
                </a:lnTo>
                <a:lnTo>
                  <a:pt x="3251" y="2351"/>
                </a:lnTo>
                <a:lnTo>
                  <a:pt x="3233" y="2358"/>
                </a:lnTo>
                <a:lnTo>
                  <a:pt x="3216" y="2364"/>
                </a:lnTo>
                <a:lnTo>
                  <a:pt x="3196" y="2370"/>
                </a:lnTo>
                <a:lnTo>
                  <a:pt x="3178" y="2375"/>
                </a:lnTo>
                <a:lnTo>
                  <a:pt x="3160" y="2380"/>
                </a:lnTo>
                <a:lnTo>
                  <a:pt x="3140" y="2385"/>
                </a:lnTo>
                <a:lnTo>
                  <a:pt x="3121" y="2389"/>
                </a:lnTo>
                <a:lnTo>
                  <a:pt x="3102" y="2393"/>
                </a:lnTo>
                <a:lnTo>
                  <a:pt x="3082" y="2395"/>
                </a:lnTo>
                <a:lnTo>
                  <a:pt x="3064" y="2397"/>
                </a:lnTo>
                <a:lnTo>
                  <a:pt x="3045" y="2399"/>
                </a:lnTo>
                <a:lnTo>
                  <a:pt x="3025" y="2400"/>
                </a:lnTo>
                <a:lnTo>
                  <a:pt x="3006" y="2400"/>
                </a:lnTo>
                <a:lnTo>
                  <a:pt x="2979" y="2400"/>
                </a:lnTo>
                <a:lnTo>
                  <a:pt x="2951" y="2399"/>
                </a:lnTo>
                <a:lnTo>
                  <a:pt x="2924" y="2397"/>
                </a:lnTo>
                <a:lnTo>
                  <a:pt x="2896" y="2394"/>
                </a:lnTo>
                <a:lnTo>
                  <a:pt x="2869" y="2391"/>
                </a:lnTo>
                <a:lnTo>
                  <a:pt x="2840" y="2386"/>
                </a:lnTo>
                <a:lnTo>
                  <a:pt x="2813" y="2381"/>
                </a:lnTo>
                <a:lnTo>
                  <a:pt x="2784" y="2376"/>
                </a:lnTo>
                <a:lnTo>
                  <a:pt x="2757" y="2370"/>
                </a:lnTo>
                <a:lnTo>
                  <a:pt x="2729" y="2363"/>
                </a:lnTo>
                <a:lnTo>
                  <a:pt x="2703" y="2355"/>
                </a:lnTo>
                <a:lnTo>
                  <a:pt x="2677" y="2347"/>
                </a:lnTo>
                <a:lnTo>
                  <a:pt x="2650" y="2338"/>
                </a:lnTo>
                <a:lnTo>
                  <a:pt x="2625" y="2329"/>
                </a:lnTo>
                <a:lnTo>
                  <a:pt x="2600" y="2317"/>
                </a:lnTo>
                <a:lnTo>
                  <a:pt x="2576" y="2306"/>
                </a:lnTo>
                <a:lnTo>
                  <a:pt x="2552" y="2295"/>
                </a:lnTo>
                <a:lnTo>
                  <a:pt x="2530" y="2282"/>
                </a:lnTo>
                <a:lnTo>
                  <a:pt x="2508" y="2269"/>
                </a:lnTo>
                <a:lnTo>
                  <a:pt x="2487" y="2255"/>
                </a:lnTo>
                <a:lnTo>
                  <a:pt x="2468" y="2240"/>
                </a:lnTo>
                <a:lnTo>
                  <a:pt x="2450" y="2225"/>
                </a:lnTo>
                <a:lnTo>
                  <a:pt x="2432" y="2210"/>
                </a:lnTo>
                <a:lnTo>
                  <a:pt x="2417" y="2192"/>
                </a:lnTo>
                <a:lnTo>
                  <a:pt x="2403" y="2176"/>
                </a:lnTo>
                <a:lnTo>
                  <a:pt x="2390" y="2158"/>
                </a:lnTo>
                <a:lnTo>
                  <a:pt x="2379" y="2139"/>
                </a:lnTo>
                <a:lnTo>
                  <a:pt x="2368" y="2120"/>
                </a:lnTo>
                <a:lnTo>
                  <a:pt x="2360" y="2100"/>
                </a:lnTo>
                <a:lnTo>
                  <a:pt x="2354" y="2079"/>
                </a:lnTo>
                <a:lnTo>
                  <a:pt x="2349" y="2058"/>
                </a:lnTo>
                <a:lnTo>
                  <a:pt x="2347" y="2037"/>
                </a:lnTo>
                <a:lnTo>
                  <a:pt x="2510" y="1986"/>
                </a:lnTo>
                <a:lnTo>
                  <a:pt x="2514" y="2001"/>
                </a:lnTo>
                <a:lnTo>
                  <a:pt x="2520" y="2015"/>
                </a:lnTo>
                <a:lnTo>
                  <a:pt x="2526" y="2030"/>
                </a:lnTo>
                <a:lnTo>
                  <a:pt x="2534" y="2043"/>
                </a:lnTo>
                <a:lnTo>
                  <a:pt x="2543" y="2056"/>
                </a:lnTo>
                <a:lnTo>
                  <a:pt x="2552" y="2069"/>
                </a:lnTo>
                <a:lnTo>
                  <a:pt x="2564" y="2081"/>
                </a:lnTo>
                <a:lnTo>
                  <a:pt x="2575" y="2094"/>
                </a:lnTo>
                <a:lnTo>
                  <a:pt x="2587" y="2105"/>
                </a:lnTo>
                <a:lnTo>
                  <a:pt x="2600" y="2115"/>
                </a:lnTo>
                <a:lnTo>
                  <a:pt x="2614" y="2126"/>
                </a:lnTo>
                <a:lnTo>
                  <a:pt x="2629" y="2135"/>
                </a:lnTo>
                <a:lnTo>
                  <a:pt x="2644" y="2145"/>
                </a:lnTo>
                <a:lnTo>
                  <a:pt x="2660" y="2155"/>
                </a:lnTo>
                <a:lnTo>
                  <a:pt x="2677" y="2163"/>
                </a:lnTo>
                <a:lnTo>
                  <a:pt x="2694" y="2171"/>
                </a:lnTo>
                <a:lnTo>
                  <a:pt x="2711" y="2178"/>
                </a:lnTo>
                <a:lnTo>
                  <a:pt x="2729" y="2185"/>
                </a:lnTo>
                <a:lnTo>
                  <a:pt x="2748" y="2192"/>
                </a:lnTo>
                <a:lnTo>
                  <a:pt x="2766" y="2198"/>
                </a:lnTo>
                <a:lnTo>
                  <a:pt x="2785" y="2204"/>
                </a:lnTo>
                <a:lnTo>
                  <a:pt x="2805" y="2210"/>
                </a:lnTo>
                <a:lnTo>
                  <a:pt x="2824" y="2214"/>
                </a:lnTo>
                <a:lnTo>
                  <a:pt x="2844" y="2219"/>
                </a:lnTo>
                <a:lnTo>
                  <a:pt x="2884" y="2226"/>
                </a:lnTo>
                <a:lnTo>
                  <a:pt x="2925" y="2230"/>
                </a:lnTo>
                <a:lnTo>
                  <a:pt x="2965" y="2233"/>
                </a:lnTo>
                <a:lnTo>
                  <a:pt x="3006" y="2234"/>
                </a:lnTo>
                <a:lnTo>
                  <a:pt x="3026" y="2234"/>
                </a:lnTo>
                <a:lnTo>
                  <a:pt x="3041" y="2234"/>
                </a:lnTo>
                <a:lnTo>
                  <a:pt x="3056" y="2233"/>
                </a:lnTo>
                <a:lnTo>
                  <a:pt x="3070" y="2231"/>
                </a:lnTo>
                <a:lnTo>
                  <a:pt x="3085" y="2229"/>
                </a:lnTo>
                <a:lnTo>
                  <a:pt x="3101" y="2226"/>
                </a:lnTo>
                <a:lnTo>
                  <a:pt x="3117" y="2223"/>
                </a:lnTo>
                <a:lnTo>
                  <a:pt x="3132" y="2219"/>
                </a:lnTo>
                <a:lnTo>
                  <a:pt x="3147" y="2214"/>
                </a:lnTo>
                <a:lnTo>
                  <a:pt x="3164" y="2209"/>
                </a:lnTo>
                <a:lnTo>
                  <a:pt x="3179" y="2202"/>
                </a:lnTo>
                <a:lnTo>
                  <a:pt x="3195" y="2195"/>
                </a:lnTo>
                <a:lnTo>
                  <a:pt x="3210" y="2189"/>
                </a:lnTo>
                <a:lnTo>
                  <a:pt x="3226" y="2181"/>
                </a:lnTo>
                <a:lnTo>
                  <a:pt x="3240" y="2173"/>
                </a:lnTo>
                <a:lnTo>
                  <a:pt x="3255" y="2165"/>
                </a:lnTo>
                <a:lnTo>
                  <a:pt x="3268" y="2156"/>
                </a:lnTo>
                <a:lnTo>
                  <a:pt x="3283" y="2146"/>
                </a:lnTo>
                <a:lnTo>
                  <a:pt x="3296" y="2137"/>
                </a:lnTo>
                <a:lnTo>
                  <a:pt x="3308" y="2127"/>
                </a:lnTo>
                <a:lnTo>
                  <a:pt x="3320" y="2116"/>
                </a:lnTo>
                <a:lnTo>
                  <a:pt x="3332" y="2106"/>
                </a:lnTo>
                <a:lnTo>
                  <a:pt x="3343" y="2095"/>
                </a:lnTo>
                <a:lnTo>
                  <a:pt x="3353" y="2082"/>
                </a:lnTo>
                <a:lnTo>
                  <a:pt x="3362" y="2070"/>
                </a:lnTo>
                <a:lnTo>
                  <a:pt x="3370" y="2058"/>
                </a:lnTo>
                <a:lnTo>
                  <a:pt x="3377" y="2046"/>
                </a:lnTo>
                <a:lnTo>
                  <a:pt x="3383" y="2033"/>
                </a:lnTo>
                <a:lnTo>
                  <a:pt x="3389" y="2020"/>
                </a:lnTo>
                <a:lnTo>
                  <a:pt x="3393" y="2007"/>
                </a:lnTo>
                <a:lnTo>
                  <a:pt x="3397" y="1993"/>
                </a:lnTo>
                <a:lnTo>
                  <a:pt x="3399" y="1980"/>
                </a:lnTo>
                <a:lnTo>
                  <a:pt x="3399" y="1965"/>
                </a:lnTo>
                <a:lnTo>
                  <a:pt x="3399" y="1738"/>
                </a:lnTo>
                <a:lnTo>
                  <a:pt x="3399" y="1709"/>
                </a:lnTo>
                <a:lnTo>
                  <a:pt x="3397" y="1681"/>
                </a:lnTo>
                <a:lnTo>
                  <a:pt x="3392" y="1652"/>
                </a:lnTo>
                <a:lnTo>
                  <a:pt x="3388" y="1623"/>
                </a:lnTo>
                <a:lnTo>
                  <a:pt x="3382" y="1593"/>
                </a:lnTo>
                <a:lnTo>
                  <a:pt x="3375" y="1565"/>
                </a:lnTo>
                <a:lnTo>
                  <a:pt x="3367" y="1535"/>
                </a:lnTo>
                <a:lnTo>
                  <a:pt x="3358" y="1506"/>
                </a:lnTo>
                <a:lnTo>
                  <a:pt x="3348" y="1477"/>
                </a:lnTo>
                <a:lnTo>
                  <a:pt x="3337" y="1448"/>
                </a:lnTo>
                <a:lnTo>
                  <a:pt x="3324" y="1419"/>
                </a:lnTo>
                <a:lnTo>
                  <a:pt x="3312" y="1391"/>
                </a:lnTo>
                <a:lnTo>
                  <a:pt x="3299" y="1362"/>
                </a:lnTo>
                <a:lnTo>
                  <a:pt x="3285" y="1334"/>
                </a:lnTo>
                <a:lnTo>
                  <a:pt x="3269" y="1307"/>
                </a:lnTo>
                <a:lnTo>
                  <a:pt x="3255" y="1279"/>
                </a:lnTo>
                <a:lnTo>
                  <a:pt x="3239" y="1253"/>
                </a:lnTo>
                <a:lnTo>
                  <a:pt x="3223" y="1226"/>
                </a:lnTo>
                <a:lnTo>
                  <a:pt x="3206" y="1200"/>
                </a:lnTo>
                <a:lnTo>
                  <a:pt x="3190" y="1174"/>
                </a:lnTo>
                <a:lnTo>
                  <a:pt x="3157" y="1126"/>
                </a:lnTo>
                <a:lnTo>
                  <a:pt x="3122" y="1079"/>
                </a:lnTo>
                <a:lnTo>
                  <a:pt x="3087" y="1035"/>
                </a:lnTo>
                <a:lnTo>
                  <a:pt x="3054" y="995"/>
                </a:lnTo>
                <a:lnTo>
                  <a:pt x="3021" y="959"/>
                </a:lnTo>
                <a:lnTo>
                  <a:pt x="2991" y="926"/>
                </a:lnTo>
                <a:lnTo>
                  <a:pt x="2971" y="907"/>
                </a:lnTo>
                <a:lnTo>
                  <a:pt x="2951" y="888"/>
                </a:lnTo>
                <a:lnTo>
                  <a:pt x="2931" y="869"/>
                </a:lnTo>
                <a:lnTo>
                  <a:pt x="2909" y="852"/>
                </a:lnTo>
                <a:lnTo>
                  <a:pt x="2888" y="835"/>
                </a:lnTo>
                <a:lnTo>
                  <a:pt x="2867" y="817"/>
                </a:lnTo>
                <a:lnTo>
                  <a:pt x="2844" y="801"/>
                </a:lnTo>
                <a:lnTo>
                  <a:pt x="2821" y="785"/>
                </a:lnTo>
                <a:lnTo>
                  <a:pt x="2798" y="770"/>
                </a:lnTo>
                <a:lnTo>
                  <a:pt x="2774" y="754"/>
                </a:lnTo>
                <a:lnTo>
                  <a:pt x="2749" y="739"/>
                </a:lnTo>
                <a:lnTo>
                  <a:pt x="2724" y="726"/>
                </a:lnTo>
                <a:lnTo>
                  <a:pt x="2698" y="712"/>
                </a:lnTo>
                <a:lnTo>
                  <a:pt x="2672" y="699"/>
                </a:lnTo>
                <a:lnTo>
                  <a:pt x="2645" y="687"/>
                </a:lnTo>
                <a:lnTo>
                  <a:pt x="2618" y="675"/>
                </a:lnTo>
                <a:lnTo>
                  <a:pt x="2590" y="664"/>
                </a:lnTo>
                <a:lnTo>
                  <a:pt x="2562" y="654"/>
                </a:lnTo>
                <a:lnTo>
                  <a:pt x="2532" y="644"/>
                </a:lnTo>
                <a:lnTo>
                  <a:pt x="2503" y="634"/>
                </a:lnTo>
                <a:lnTo>
                  <a:pt x="2472" y="626"/>
                </a:lnTo>
                <a:lnTo>
                  <a:pt x="2442" y="618"/>
                </a:lnTo>
                <a:lnTo>
                  <a:pt x="2409" y="611"/>
                </a:lnTo>
                <a:lnTo>
                  <a:pt x="2378" y="605"/>
                </a:lnTo>
                <a:lnTo>
                  <a:pt x="2344" y="599"/>
                </a:lnTo>
                <a:lnTo>
                  <a:pt x="2310" y="594"/>
                </a:lnTo>
                <a:lnTo>
                  <a:pt x="2277" y="590"/>
                </a:lnTo>
                <a:lnTo>
                  <a:pt x="2242" y="586"/>
                </a:lnTo>
                <a:lnTo>
                  <a:pt x="2207" y="584"/>
                </a:lnTo>
                <a:lnTo>
                  <a:pt x="2170" y="581"/>
                </a:lnTo>
                <a:lnTo>
                  <a:pt x="2133" y="579"/>
                </a:lnTo>
                <a:lnTo>
                  <a:pt x="2096" y="579"/>
                </a:lnTo>
                <a:lnTo>
                  <a:pt x="1930" y="579"/>
                </a:lnTo>
                <a:lnTo>
                  <a:pt x="1906" y="580"/>
                </a:lnTo>
                <a:lnTo>
                  <a:pt x="1886" y="583"/>
                </a:lnTo>
                <a:lnTo>
                  <a:pt x="1870" y="585"/>
                </a:lnTo>
                <a:lnTo>
                  <a:pt x="1855" y="588"/>
                </a:lnTo>
                <a:lnTo>
                  <a:pt x="1841" y="592"/>
                </a:lnTo>
                <a:lnTo>
                  <a:pt x="1825" y="595"/>
                </a:lnTo>
                <a:lnTo>
                  <a:pt x="1807" y="598"/>
                </a:lnTo>
                <a:lnTo>
                  <a:pt x="1786" y="600"/>
                </a:lnTo>
                <a:lnTo>
                  <a:pt x="1786" y="683"/>
                </a:lnTo>
                <a:lnTo>
                  <a:pt x="1784" y="738"/>
                </a:lnTo>
                <a:lnTo>
                  <a:pt x="1776" y="791"/>
                </a:lnTo>
                <a:lnTo>
                  <a:pt x="1767" y="841"/>
                </a:lnTo>
                <a:lnTo>
                  <a:pt x="1753" y="889"/>
                </a:lnTo>
                <a:lnTo>
                  <a:pt x="1737" y="935"/>
                </a:lnTo>
                <a:lnTo>
                  <a:pt x="1716" y="979"/>
                </a:lnTo>
                <a:lnTo>
                  <a:pt x="1694" y="1022"/>
                </a:lnTo>
                <a:lnTo>
                  <a:pt x="1669" y="1062"/>
                </a:lnTo>
                <a:lnTo>
                  <a:pt x="1641" y="1101"/>
                </a:lnTo>
                <a:lnTo>
                  <a:pt x="1613" y="1138"/>
                </a:lnTo>
                <a:lnTo>
                  <a:pt x="1582" y="1174"/>
                </a:lnTo>
                <a:lnTo>
                  <a:pt x="1550" y="1209"/>
                </a:lnTo>
                <a:lnTo>
                  <a:pt x="1516" y="1241"/>
                </a:lnTo>
                <a:lnTo>
                  <a:pt x="1483" y="1274"/>
                </a:lnTo>
                <a:lnTo>
                  <a:pt x="1448" y="1306"/>
                </a:lnTo>
                <a:lnTo>
                  <a:pt x="1412" y="1335"/>
                </a:lnTo>
                <a:lnTo>
                  <a:pt x="1343" y="1393"/>
                </a:lnTo>
                <a:lnTo>
                  <a:pt x="1276" y="1449"/>
                </a:lnTo>
                <a:lnTo>
                  <a:pt x="1244" y="1476"/>
                </a:lnTo>
                <a:lnTo>
                  <a:pt x="1213" y="1503"/>
                </a:lnTo>
                <a:lnTo>
                  <a:pt x="1184" y="1530"/>
                </a:lnTo>
                <a:lnTo>
                  <a:pt x="1157" y="1557"/>
                </a:lnTo>
                <a:lnTo>
                  <a:pt x="1132" y="1583"/>
                </a:lnTo>
                <a:lnTo>
                  <a:pt x="1109" y="1610"/>
                </a:lnTo>
                <a:lnTo>
                  <a:pt x="1089" y="1637"/>
                </a:lnTo>
                <a:lnTo>
                  <a:pt x="1073" y="1664"/>
                </a:lnTo>
                <a:lnTo>
                  <a:pt x="1058" y="1692"/>
                </a:lnTo>
                <a:lnTo>
                  <a:pt x="1049" y="1720"/>
                </a:lnTo>
                <a:lnTo>
                  <a:pt x="1042" y="1750"/>
                </a:lnTo>
                <a:lnTo>
                  <a:pt x="1040" y="1779"/>
                </a:lnTo>
                <a:lnTo>
                  <a:pt x="1040" y="1883"/>
                </a:lnTo>
                <a:lnTo>
                  <a:pt x="875" y="1883"/>
                </a:lnTo>
                <a:lnTo>
                  <a:pt x="875" y="1821"/>
                </a:lnTo>
                <a:lnTo>
                  <a:pt x="877" y="1770"/>
                </a:lnTo>
                <a:lnTo>
                  <a:pt x="884" y="1723"/>
                </a:lnTo>
                <a:lnTo>
                  <a:pt x="894" y="1679"/>
                </a:lnTo>
                <a:lnTo>
                  <a:pt x="907" y="1637"/>
                </a:lnTo>
                <a:lnTo>
                  <a:pt x="924" y="1597"/>
                </a:lnTo>
                <a:lnTo>
                  <a:pt x="944" y="1560"/>
                </a:lnTo>
                <a:lnTo>
                  <a:pt x="966" y="1523"/>
                </a:lnTo>
                <a:lnTo>
                  <a:pt x="991" y="1490"/>
                </a:lnTo>
                <a:lnTo>
                  <a:pt x="1019" y="1457"/>
                </a:lnTo>
                <a:lnTo>
                  <a:pt x="1047" y="1426"/>
                </a:lnTo>
                <a:lnTo>
                  <a:pt x="1079" y="1395"/>
                </a:lnTo>
                <a:lnTo>
                  <a:pt x="1110" y="1364"/>
                </a:lnTo>
                <a:lnTo>
                  <a:pt x="1177" y="1308"/>
                </a:lnTo>
                <a:lnTo>
                  <a:pt x="1248" y="1251"/>
                </a:lnTo>
                <a:lnTo>
                  <a:pt x="1282" y="1221"/>
                </a:lnTo>
                <a:lnTo>
                  <a:pt x="1317" y="1193"/>
                </a:lnTo>
                <a:lnTo>
                  <a:pt x="1350" y="1163"/>
                </a:lnTo>
                <a:lnTo>
                  <a:pt x="1384" y="1132"/>
                </a:lnTo>
                <a:lnTo>
                  <a:pt x="1416" y="1100"/>
                </a:lnTo>
                <a:lnTo>
                  <a:pt x="1447" y="1068"/>
                </a:lnTo>
                <a:lnTo>
                  <a:pt x="1476" y="1033"/>
                </a:lnTo>
                <a:lnTo>
                  <a:pt x="1503" y="996"/>
                </a:lnTo>
                <a:lnTo>
                  <a:pt x="1528" y="959"/>
                </a:lnTo>
                <a:lnTo>
                  <a:pt x="1551" y="918"/>
                </a:lnTo>
                <a:lnTo>
                  <a:pt x="1571" y="875"/>
                </a:lnTo>
                <a:lnTo>
                  <a:pt x="1587" y="831"/>
                </a:lnTo>
                <a:lnTo>
                  <a:pt x="1602" y="783"/>
                </a:lnTo>
                <a:lnTo>
                  <a:pt x="1612" y="732"/>
                </a:lnTo>
                <a:lnTo>
                  <a:pt x="1618" y="678"/>
                </a:lnTo>
                <a:lnTo>
                  <a:pt x="1620" y="621"/>
                </a:lnTo>
                <a:lnTo>
                  <a:pt x="1620" y="579"/>
                </a:lnTo>
                <a:lnTo>
                  <a:pt x="1619" y="555"/>
                </a:lnTo>
                <a:lnTo>
                  <a:pt x="1615" y="531"/>
                </a:lnTo>
                <a:lnTo>
                  <a:pt x="1610" y="506"/>
                </a:lnTo>
                <a:lnTo>
                  <a:pt x="1602" y="481"/>
                </a:lnTo>
                <a:lnTo>
                  <a:pt x="1591" y="456"/>
                </a:lnTo>
                <a:lnTo>
                  <a:pt x="1579" y="431"/>
                </a:lnTo>
                <a:lnTo>
                  <a:pt x="1566" y="407"/>
                </a:lnTo>
                <a:lnTo>
                  <a:pt x="1551" y="381"/>
                </a:lnTo>
                <a:lnTo>
                  <a:pt x="1533" y="357"/>
                </a:lnTo>
                <a:lnTo>
                  <a:pt x="1515" y="332"/>
                </a:lnTo>
                <a:lnTo>
                  <a:pt x="1495" y="308"/>
                </a:lnTo>
                <a:lnTo>
                  <a:pt x="1473" y="284"/>
                </a:lnTo>
                <a:lnTo>
                  <a:pt x="1451" y="260"/>
                </a:lnTo>
                <a:lnTo>
                  <a:pt x="1427" y="238"/>
                </a:lnTo>
                <a:lnTo>
                  <a:pt x="1402" y="215"/>
                </a:lnTo>
                <a:lnTo>
                  <a:pt x="1376" y="194"/>
                </a:lnTo>
                <a:lnTo>
                  <a:pt x="1349" y="174"/>
                </a:lnTo>
                <a:lnTo>
                  <a:pt x="1322" y="153"/>
                </a:lnTo>
                <a:lnTo>
                  <a:pt x="1294" y="134"/>
                </a:lnTo>
                <a:lnTo>
                  <a:pt x="1266" y="116"/>
                </a:lnTo>
                <a:lnTo>
                  <a:pt x="1236" y="99"/>
                </a:lnTo>
                <a:lnTo>
                  <a:pt x="1207" y="83"/>
                </a:lnTo>
                <a:lnTo>
                  <a:pt x="1177" y="68"/>
                </a:lnTo>
                <a:lnTo>
                  <a:pt x="1148" y="55"/>
                </a:lnTo>
                <a:lnTo>
                  <a:pt x="1118" y="43"/>
                </a:lnTo>
                <a:lnTo>
                  <a:pt x="1088" y="32"/>
                </a:lnTo>
                <a:lnTo>
                  <a:pt x="1058" y="22"/>
                </a:lnTo>
                <a:lnTo>
                  <a:pt x="1029" y="15"/>
                </a:lnTo>
                <a:lnTo>
                  <a:pt x="1000" y="9"/>
                </a:lnTo>
                <a:lnTo>
                  <a:pt x="972" y="4"/>
                </a:lnTo>
                <a:lnTo>
                  <a:pt x="944" y="1"/>
                </a:lnTo>
                <a:lnTo>
                  <a:pt x="916" y="0"/>
                </a:lnTo>
                <a:lnTo>
                  <a:pt x="834" y="0"/>
                </a:lnTo>
                <a:lnTo>
                  <a:pt x="795" y="2"/>
                </a:lnTo>
                <a:lnTo>
                  <a:pt x="757" y="5"/>
                </a:lnTo>
                <a:lnTo>
                  <a:pt x="719" y="10"/>
                </a:lnTo>
                <a:lnTo>
                  <a:pt x="681" y="18"/>
                </a:lnTo>
                <a:lnTo>
                  <a:pt x="644" y="28"/>
                </a:lnTo>
                <a:lnTo>
                  <a:pt x="606" y="39"/>
                </a:lnTo>
                <a:lnTo>
                  <a:pt x="569" y="53"/>
                </a:lnTo>
                <a:lnTo>
                  <a:pt x="533" y="68"/>
                </a:lnTo>
                <a:lnTo>
                  <a:pt x="496" y="85"/>
                </a:lnTo>
                <a:lnTo>
                  <a:pt x="461" y="105"/>
                </a:lnTo>
                <a:lnTo>
                  <a:pt x="427" y="125"/>
                </a:lnTo>
                <a:lnTo>
                  <a:pt x="392" y="146"/>
                </a:lnTo>
                <a:lnTo>
                  <a:pt x="360" y="170"/>
                </a:lnTo>
                <a:lnTo>
                  <a:pt x="328" y="194"/>
                </a:lnTo>
                <a:lnTo>
                  <a:pt x="297" y="220"/>
                </a:lnTo>
                <a:lnTo>
                  <a:pt x="267" y="247"/>
                </a:lnTo>
                <a:lnTo>
                  <a:pt x="239" y="275"/>
                </a:lnTo>
                <a:lnTo>
                  <a:pt x="211" y="305"/>
                </a:lnTo>
                <a:lnTo>
                  <a:pt x="185" y="335"/>
                </a:lnTo>
                <a:lnTo>
                  <a:pt x="160" y="367"/>
                </a:lnTo>
                <a:lnTo>
                  <a:pt x="137" y="398"/>
                </a:lnTo>
                <a:lnTo>
                  <a:pt x="116" y="431"/>
                </a:lnTo>
                <a:lnTo>
                  <a:pt x="96" y="465"/>
                </a:lnTo>
                <a:lnTo>
                  <a:pt x="78" y="499"/>
                </a:lnTo>
                <a:lnTo>
                  <a:pt x="62" y="534"/>
                </a:lnTo>
                <a:lnTo>
                  <a:pt x="48" y="569"/>
                </a:lnTo>
                <a:lnTo>
                  <a:pt x="35" y="605"/>
                </a:lnTo>
                <a:lnTo>
                  <a:pt x="25" y="640"/>
                </a:lnTo>
                <a:lnTo>
                  <a:pt x="17" y="677"/>
                </a:lnTo>
                <a:lnTo>
                  <a:pt x="11" y="714"/>
                </a:lnTo>
                <a:lnTo>
                  <a:pt x="7" y="750"/>
                </a:lnTo>
                <a:lnTo>
                  <a:pt x="6" y="78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8"/>
          <p:cNvSpPr>
            <a:spLocks/>
          </p:cNvSpPr>
          <p:nvPr/>
        </p:nvSpPr>
        <p:spPr bwMode="auto">
          <a:xfrm>
            <a:off x="7053732" y="1918356"/>
            <a:ext cx="573860" cy="1061331"/>
          </a:xfrm>
          <a:custGeom>
            <a:avLst/>
            <a:gdLst>
              <a:gd name="T0" fmla="*/ 308 w 1116"/>
              <a:gd name="T1" fmla="*/ 1382 h 2065"/>
              <a:gd name="T2" fmla="*/ 599 w 1116"/>
              <a:gd name="T3" fmla="*/ 1212 h 2065"/>
              <a:gd name="T4" fmla="*/ 1116 w 1116"/>
              <a:gd name="T5" fmla="*/ 2065 h 2065"/>
              <a:gd name="T6" fmla="*/ 811 w 1116"/>
              <a:gd name="T7" fmla="*/ 713 h 2065"/>
              <a:gd name="T8" fmla="*/ 514 w 1116"/>
              <a:gd name="T9" fmla="*/ 863 h 2065"/>
              <a:gd name="T10" fmla="*/ 0 w 1116"/>
              <a:gd name="T11" fmla="*/ 0 h 2065"/>
              <a:gd name="T12" fmla="*/ 308 w 1116"/>
              <a:gd name="T13" fmla="*/ 1382 h 2065"/>
            </a:gdLst>
            <a:ahLst/>
            <a:cxnLst>
              <a:cxn ang="0">
                <a:pos x="T0" y="T1"/>
              </a:cxn>
              <a:cxn ang="0">
                <a:pos x="T2" y="T3"/>
              </a:cxn>
              <a:cxn ang="0">
                <a:pos x="T4" y="T5"/>
              </a:cxn>
              <a:cxn ang="0">
                <a:pos x="T6" y="T7"/>
              </a:cxn>
              <a:cxn ang="0">
                <a:pos x="T8" y="T9"/>
              </a:cxn>
              <a:cxn ang="0">
                <a:pos x="T10" y="T11"/>
              </a:cxn>
              <a:cxn ang="0">
                <a:pos x="T12" y="T13"/>
              </a:cxn>
            </a:cxnLst>
            <a:rect l="0" t="0" r="r" b="b"/>
            <a:pathLst>
              <a:path w="1116" h="2065">
                <a:moveTo>
                  <a:pt x="308" y="1382"/>
                </a:moveTo>
                <a:lnTo>
                  <a:pt x="599" y="1212"/>
                </a:lnTo>
                <a:lnTo>
                  <a:pt x="1116" y="2065"/>
                </a:lnTo>
                <a:lnTo>
                  <a:pt x="811" y="713"/>
                </a:lnTo>
                <a:lnTo>
                  <a:pt x="514" y="863"/>
                </a:lnTo>
                <a:lnTo>
                  <a:pt x="0" y="0"/>
                </a:lnTo>
                <a:lnTo>
                  <a:pt x="308" y="138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10"/>
          <p:cNvSpPr>
            <a:spLocks/>
          </p:cNvSpPr>
          <p:nvPr/>
        </p:nvSpPr>
        <p:spPr bwMode="auto">
          <a:xfrm>
            <a:off x="10603331" y="1946123"/>
            <a:ext cx="634023" cy="1025850"/>
          </a:xfrm>
          <a:custGeom>
            <a:avLst/>
            <a:gdLst>
              <a:gd name="T0" fmla="*/ 217 w 1233"/>
              <a:gd name="T1" fmla="*/ 929 h 1995"/>
              <a:gd name="T2" fmla="*/ 500 w 1233"/>
              <a:gd name="T3" fmla="*/ 1106 h 1995"/>
              <a:gd name="T4" fmla="*/ 0 w 1233"/>
              <a:gd name="T5" fmla="*/ 1995 h 1995"/>
              <a:gd name="T6" fmla="*/ 1046 w 1233"/>
              <a:gd name="T7" fmla="*/ 1035 h 1995"/>
              <a:gd name="T8" fmla="*/ 1026 w 1233"/>
              <a:gd name="T9" fmla="*/ 1029 h 1995"/>
              <a:gd name="T10" fmla="*/ 760 w 1233"/>
              <a:gd name="T11" fmla="*/ 852 h 1995"/>
              <a:gd name="T12" fmla="*/ 1233 w 1233"/>
              <a:gd name="T13" fmla="*/ 0 h 1995"/>
              <a:gd name="T14" fmla="*/ 217 w 1233"/>
              <a:gd name="T15" fmla="*/ 929 h 19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3" h="1995">
                <a:moveTo>
                  <a:pt x="217" y="929"/>
                </a:moveTo>
                <a:lnTo>
                  <a:pt x="500" y="1106"/>
                </a:lnTo>
                <a:lnTo>
                  <a:pt x="0" y="1995"/>
                </a:lnTo>
                <a:lnTo>
                  <a:pt x="1046" y="1035"/>
                </a:lnTo>
                <a:lnTo>
                  <a:pt x="1026" y="1029"/>
                </a:lnTo>
                <a:lnTo>
                  <a:pt x="760" y="852"/>
                </a:lnTo>
                <a:lnTo>
                  <a:pt x="1233" y="0"/>
                </a:lnTo>
                <a:lnTo>
                  <a:pt x="217" y="92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45" name="Freeform 11"/>
          <p:cNvSpPr>
            <a:spLocks/>
          </p:cNvSpPr>
          <p:nvPr/>
        </p:nvSpPr>
        <p:spPr bwMode="auto">
          <a:xfrm>
            <a:off x="5511099" y="3442477"/>
            <a:ext cx="1038193" cy="643277"/>
          </a:xfrm>
          <a:custGeom>
            <a:avLst/>
            <a:gdLst>
              <a:gd name="T0" fmla="*/ 951 w 2017"/>
              <a:gd name="T1" fmla="*/ 1034 h 1252"/>
              <a:gd name="T2" fmla="*/ 1129 w 2017"/>
              <a:gd name="T3" fmla="*/ 752 h 1252"/>
              <a:gd name="T4" fmla="*/ 2017 w 2017"/>
              <a:gd name="T5" fmla="*/ 1252 h 1252"/>
              <a:gd name="T6" fmla="*/ 1059 w 2017"/>
              <a:gd name="T7" fmla="*/ 205 h 1252"/>
              <a:gd name="T8" fmla="*/ 1053 w 2017"/>
              <a:gd name="T9" fmla="*/ 225 h 1252"/>
              <a:gd name="T10" fmla="*/ 876 w 2017"/>
              <a:gd name="T11" fmla="*/ 491 h 1252"/>
              <a:gd name="T12" fmla="*/ 0 w 2017"/>
              <a:gd name="T13" fmla="*/ 0 h 1252"/>
              <a:gd name="T14" fmla="*/ 951 w 2017"/>
              <a:gd name="T15" fmla="*/ 1034 h 1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7" h="1252">
                <a:moveTo>
                  <a:pt x="951" y="1034"/>
                </a:moveTo>
                <a:lnTo>
                  <a:pt x="1129" y="752"/>
                </a:lnTo>
                <a:lnTo>
                  <a:pt x="2017" y="1252"/>
                </a:lnTo>
                <a:lnTo>
                  <a:pt x="1059" y="205"/>
                </a:lnTo>
                <a:lnTo>
                  <a:pt x="1053" y="225"/>
                </a:lnTo>
                <a:lnTo>
                  <a:pt x="876" y="491"/>
                </a:lnTo>
                <a:lnTo>
                  <a:pt x="0" y="0"/>
                </a:lnTo>
                <a:lnTo>
                  <a:pt x="951" y="103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6" name="Freeform 12"/>
          <p:cNvSpPr>
            <a:spLocks/>
          </p:cNvSpPr>
          <p:nvPr/>
        </p:nvSpPr>
        <p:spPr bwMode="auto">
          <a:xfrm>
            <a:off x="11697058" y="3477958"/>
            <a:ext cx="1073673" cy="575402"/>
          </a:xfrm>
          <a:custGeom>
            <a:avLst/>
            <a:gdLst>
              <a:gd name="T0" fmla="*/ 707 w 2089"/>
              <a:gd name="T1" fmla="*/ 309 h 1120"/>
              <a:gd name="T2" fmla="*/ 868 w 2089"/>
              <a:gd name="T3" fmla="*/ 604 h 1120"/>
              <a:gd name="T4" fmla="*/ 0 w 2089"/>
              <a:gd name="T5" fmla="*/ 1120 h 1120"/>
              <a:gd name="T6" fmla="*/ 1384 w 2089"/>
              <a:gd name="T7" fmla="*/ 813 h 1120"/>
              <a:gd name="T8" fmla="*/ 1225 w 2089"/>
              <a:gd name="T9" fmla="*/ 510 h 1120"/>
              <a:gd name="T10" fmla="*/ 2089 w 2089"/>
              <a:gd name="T11" fmla="*/ 0 h 1120"/>
              <a:gd name="T12" fmla="*/ 707 w 2089"/>
              <a:gd name="T13" fmla="*/ 309 h 1120"/>
            </a:gdLst>
            <a:ahLst/>
            <a:cxnLst>
              <a:cxn ang="0">
                <a:pos x="T0" y="T1"/>
              </a:cxn>
              <a:cxn ang="0">
                <a:pos x="T2" y="T3"/>
              </a:cxn>
              <a:cxn ang="0">
                <a:pos x="T4" y="T5"/>
              </a:cxn>
              <a:cxn ang="0">
                <a:pos x="T6" y="T7"/>
              </a:cxn>
              <a:cxn ang="0">
                <a:pos x="T8" y="T9"/>
              </a:cxn>
              <a:cxn ang="0">
                <a:pos x="T10" y="T11"/>
              </a:cxn>
              <a:cxn ang="0">
                <a:pos x="T12" y="T13"/>
              </a:cxn>
            </a:cxnLst>
            <a:rect l="0" t="0" r="r" b="b"/>
            <a:pathLst>
              <a:path w="2089" h="1120">
                <a:moveTo>
                  <a:pt x="707" y="309"/>
                </a:moveTo>
                <a:lnTo>
                  <a:pt x="868" y="604"/>
                </a:lnTo>
                <a:lnTo>
                  <a:pt x="0" y="1120"/>
                </a:lnTo>
                <a:lnTo>
                  <a:pt x="1384" y="813"/>
                </a:lnTo>
                <a:lnTo>
                  <a:pt x="1225" y="510"/>
                </a:lnTo>
                <a:lnTo>
                  <a:pt x="2089" y="0"/>
                </a:lnTo>
                <a:lnTo>
                  <a:pt x="707" y="30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47" name="Freeform 13"/>
          <p:cNvSpPr>
            <a:spLocks/>
          </p:cNvSpPr>
          <p:nvPr/>
        </p:nvSpPr>
        <p:spPr bwMode="auto">
          <a:xfrm>
            <a:off x="4960378" y="5363056"/>
            <a:ext cx="1207882" cy="393371"/>
          </a:xfrm>
          <a:custGeom>
            <a:avLst/>
            <a:gdLst>
              <a:gd name="T0" fmla="*/ 998 w 2349"/>
              <a:gd name="T1" fmla="*/ 330 h 765"/>
              <a:gd name="T2" fmla="*/ 0 w 2349"/>
              <a:gd name="T3" fmla="*/ 345 h 765"/>
              <a:gd name="T4" fmla="*/ 1329 w 2349"/>
              <a:gd name="T5" fmla="*/ 765 h 765"/>
              <a:gd name="T6" fmla="*/ 1329 w 2349"/>
              <a:gd name="T7" fmla="*/ 434 h 765"/>
              <a:gd name="T8" fmla="*/ 2342 w 2349"/>
              <a:gd name="T9" fmla="*/ 434 h 765"/>
              <a:gd name="T10" fmla="*/ 2349 w 2349"/>
              <a:gd name="T11" fmla="*/ 414 h 765"/>
              <a:gd name="T12" fmla="*/ 998 w 2349"/>
              <a:gd name="T13" fmla="*/ 0 h 765"/>
              <a:gd name="T14" fmla="*/ 998 w 2349"/>
              <a:gd name="T15" fmla="*/ 330 h 7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9" h="765">
                <a:moveTo>
                  <a:pt x="998" y="330"/>
                </a:moveTo>
                <a:lnTo>
                  <a:pt x="0" y="345"/>
                </a:lnTo>
                <a:lnTo>
                  <a:pt x="1329" y="765"/>
                </a:lnTo>
                <a:lnTo>
                  <a:pt x="1329" y="434"/>
                </a:lnTo>
                <a:lnTo>
                  <a:pt x="2342" y="434"/>
                </a:lnTo>
                <a:lnTo>
                  <a:pt x="2349" y="414"/>
                </a:lnTo>
                <a:lnTo>
                  <a:pt x="998" y="0"/>
                </a:lnTo>
                <a:lnTo>
                  <a:pt x="998" y="3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8" name="Freeform 14"/>
          <p:cNvSpPr>
            <a:spLocks/>
          </p:cNvSpPr>
          <p:nvPr/>
        </p:nvSpPr>
        <p:spPr bwMode="auto">
          <a:xfrm>
            <a:off x="12119740" y="5363056"/>
            <a:ext cx="1207882" cy="393371"/>
          </a:xfrm>
          <a:custGeom>
            <a:avLst/>
            <a:gdLst>
              <a:gd name="T0" fmla="*/ 977 w 2349"/>
              <a:gd name="T1" fmla="*/ 330 h 765"/>
              <a:gd name="T2" fmla="*/ 0 w 2349"/>
              <a:gd name="T3" fmla="*/ 346 h 765"/>
              <a:gd name="T4" fmla="*/ 1329 w 2349"/>
              <a:gd name="T5" fmla="*/ 765 h 765"/>
              <a:gd name="T6" fmla="*/ 1329 w 2349"/>
              <a:gd name="T7" fmla="*/ 434 h 765"/>
              <a:gd name="T8" fmla="*/ 2349 w 2349"/>
              <a:gd name="T9" fmla="*/ 415 h 765"/>
              <a:gd name="T10" fmla="*/ 977 w 2349"/>
              <a:gd name="T11" fmla="*/ 0 h 765"/>
              <a:gd name="T12" fmla="*/ 977 w 2349"/>
              <a:gd name="T13" fmla="*/ 330 h 765"/>
            </a:gdLst>
            <a:ahLst/>
            <a:cxnLst>
              <a:cxn ang="0">
                <a:pos x="T0" y="T1"/>
              </a:cxn>
              <a:cxn ang="0">
                <a:pos x="T2" y="T3"/>
              </a:cxn>
              <a:cxn ang="0">
                <a:pos x="T4" y="T5"/>
              </a:cxn>
              <a:cxn ang="0">
                <a:pos x="T6" y="T7"/>
              </a:cxn>
              <a:cxn ang="0">
                <a:pos x="T8" y="T9"/>
              </a:cxn>
              <a:cxn ang="0">
                <a:pos x="T10" y="T11"/>
              </a:cxn>
              <a:cxn ang="0">
                <a:pos x="T12" y="T13"/>
              </a:cxn>
            </a:cxnLst>
            <a:rect l="0" t="0" r="r" b="b"/>
            <a:pathLst>
              <a:path w="2349" h="765">
                <a:moveTo>
                  <a:pt x="977" y="330"/>
                </a:moveTo>
                <a:lnTo>
                  <a:pt x="0" y="346"/>
                </a:lnTo>
                <a:lnTo>
                  <a:pt x="1329" y="765"/>
                </a:lnTo>
                <a:lnTo>
                  <a:pt x="1329" y="434"/>
                </a:lnTo>
                <a:lnTo>
                  <a:pt x="2349" y="415"/>
                </a:lnTo>
                <a:lnTo>
                  <a:pt x="977" y="0"/>
                </a:lnTo>
                <a:lnTo>
                  <a:pt x="977" y="3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49" name="Freeform 15"/>
          <p:cNvSpPr>
            <a:spLocks/>
          </p:cNvSpPr>
          <p:nvPr/>
        </p:nvSpPr>
        <p:spPr bwMode="auto">
          <a:xfrm>
            <a:off x="11717112" y="7024471"/>
            <a:ext cx="1024309" cy="634022"/>
          </a:xfrm>
          <a:custGeom>
            <a:avLst/>
            <a:gdLst>
              <a:gd name="T0" fmla="*/ 959 w 1994"/>
              <a:gd name="T1" fmla="*/ 1048 h 1234"/>
              <a:gd name="T2" fmla="*/ 1126 w 1994"/>
              <a:gd name="T3" fmla="*/ 753 h 1234"/>
              <a:gd name="T4" fmla="*/ 1994 w 1994"/>
              <a:gd name="T5" fmla="*/ 1234 h 1234"/>
              <a:gd name="T6" fmla="*/ 1048 w 1994"/>
              <a:gd name="T7" fmla="*/ 219 h 1234"/>
              <a:gd name="T8" fmla="*/ 888 w 1994"/>
              <a:gd name="T9" fmla="*/ 501 h 1234"/>
              <a:gd name="T10" fmla="*/ 0 w 1994"/>
              <a:gd name="T11" fmla="*/ 0 h 1234"/>
              <a:gd name="T12" fmla="*/ 959 w 1994"/>
              <a:gd name="T13" fmla="*/ 1048 h 1234"/>
            </a:gdLst>
            <a:ahLst/>
            <a:cxnLst>
              <a:cxn ang="0">
                <a:pos x="T0" y="T1"/>
              </a:cxn>
              <a:cxn ang="0">
                <a:pos x="T2" y="T3"/>
              </a:cxn>
              <a:cxn ang="0">
                <a:pos x="T4" y="T5"/>
              </a:cxn>
              <a:cxn ang="0">
                <a:pos x="T6" y="T7"/>
              </a:cxn>
              <a:cxn ang="0">
                <a:pos x="T8" y="T9"/>
              </a:cxn>
              <a:cxn ang="0">
                <a:pos x="T10" y="T11"/>
              </a:cxn>
              <a:cxn ang="0">
                <a:pos x="T12" y="T13"/>
              </a:cxn>
            </a:cxnLst>
            <a:rect l="0" t="0" r="r" b="b"/>
            <a:pathLst>
              <a:path w="1994" h="1234">
                <a:moveTo>
                  <a:pt x="959" y="1048"/>
                </a:moveTo>
                <a:lnTo>
                  <a:pt x="1126" y="753"/>
                </a:lnTo>
                <a:lnTo>
                  <a:pt x="1994" y="1234"/>
                </a:lnTo>
                <a:lnTo>
                  <a:pt x="1048" y="219"/>
                </a:lnTo>
                <a:lnTo>
                  <a:pt x="888" y="501"/>
                </a:lnTo>
                <a:lnTo>
                  <a:pt x="0" y="0"/>
                </a:lnTo>
                <a:lnTo>
                  <a:pt x="959" y="104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50" name="Freeform 16"/>
          <p:cNvSpPr>
            <a:spLocks/>
          </p:cNvSpPr>
          <p:nvPr/>
        </p:nvSpPr>
        <p:spPr bwMode="auto">
          <a:xfrm>
            <a:off x="5506470" y="7058408"/>
            <a:ext cx="1055161" cy="572316"/>
          </a:xfrm>
          <a:custGeom>
            <a:avLst/>
            <a:gdLst>
              <a:gd name="T0" fmla="*/ 702 w 2052"/>
              <a:gd name="T1" fmla="*/ 302 h 1111"/>
              <a:gd name="T2" fmla="*/ 843 w 2052"/>
              <a:gd name="T3" fmla="*/ 605 h 1111"/>
              <a:gd name="T4" fmla="*/ 0 w 2052"/>
              <a:gd name="T5" fmla="*/ 1111 h 1111"/>
              <a:gd name="T6" fmla="*/ 1358 w 2052"/>
              <a:gd name="T7" fmla="*/ 812 h 1111"/>
              <a:gd name="T8" fmla="*/ 1201 w 2052"/>
              <a:gd name="T9" fmla="*/ 512 h 1111"/>
              <a:gd name="T10" fmla="*/ 2052 w 2052"/>
              <a:gd name="T11" fmla="*/ 21 h 1111"/>
              <a:gd name="T12" fmla="*/ 2044 w 2052"/>
              <a:gd name="T13" fmla="*/ 0 h 1111"/>
              <a:gd name="T14" fmla="*/ 702 w 2052"/>
              <a:gd name="T15" fmla="*/ 302 h 1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2" h="1111">
                <a:moveTo>
                  <a:pt x="702" y="302"/>
                </a:moveTo>
                <a:lnTo>
                  <a:pt x="843" y="605"/>
                </a:lnTo>
                <a:lnTo>
                  <a:pt x="0" y="1111"/>
                </a:lnTo>
                <a:lnTo>
                  <a:pt x="1358" y="812"/>
                </a:lnTo>
                <a:lnTo>
                  <a:pt x="1201" y="512"/>
                </a:lnTo>
                <a:lnTo>
                  <a:pt x="2052" y="21"/>
                </a:lnTo>
                <a:lnTo>
                  <a:pt x="2044" y="0"/>
                </a:lnTo>
                <a:lnTo>
                  <a:pt x="702" y="30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51" name="Freeform 17"/>
          <p:cNvSpPr>
            <a:spLocks/>
          </p:cNvSpPr>
          <p:nvPr/>
        </p:nvSpPr>
        <p:spPr bwMode="auto">
          <a:xfrm>
            <a:off x="7030592" y="8138251"/>
            <a:ext cx="634023" cy="1025850"/>
          </a:xfrm>
          <a:custGeom>
            <a:avLst/>
            <a:gdLst>
              <a:gd name="T0" fmla="*/ 187 w 1233"/>
              <a:gd name="T1" fmla="*/ 960 h 1996"/>
              <a:gd name="T2" fmla="*/ 480 w 1233"/>
              <a:gd name="T3" fmla="*/ 1126 h 1996"/>
              <a:gd name="T4" fmla="*/ 0 w 1233"/>
              <a:gd name="T5" fmla="*/ 1996 h 1996"/>
              <a:gd name="T6" fmla="*/ 1007 w 1233"/>
              <a:gd name="T7" fmla="*/ 1058 h 1996"/>
              <a:gd name="T8" fmla="*/ 999 w 1233"/>
              <a:gd name="T9" fmla="*/ 1048 h 1996"/>
              <a:gd name="T10" fmla="*/ 991 w 1233"/>
              <a:gd name="T11" fmla="*/ 1038 h 1996"/>
              <a:gd name="T12" fmla="*/ 982 w 1233"/>
              <a:gd name="T13" fmla="*/ 1029 h 1996"/>
              <a:gd name="T14" fmla="*/ 973 w 1233"/>
              <a:gd name="T15" fmla="*/ 1021 h 1996"/>
              <a:gd name="T16" fmla="*/ 962 w 1233"/>
              <a:gd name="T17" fmla="*/ 1014 h 1996"/>
              <a:gd name="T18" fmla="*/ 953 w 1233"/>
              <a:gd name="T19" fmla="*/ 1007 h 1996"/>
              <a:gd name="T20" fmla="*/ 943 w 1233"/>
              <a:gd name="T21" fmla="*/ 1001 h 1996"/>
              <a:gd name="T22" fmla="*/ 933 w 1233"/>
              <a:gd name="T23" fmla="*/ 995 h 1996"/>
              <a:gd name="T24" fmla="*/ 893 w 1233"/>
              <a:gd name="T25" fmla="*/ 976 h 1996"/>
              <a:gd name="T26" fmla="*/ 855 w 1233"/>
              <a:gd name="T27" fmla="*/ 957 h 1996"/>
              <a:gd name="T28" fmla="*/ 837 w 1233"/>
              <a:gd name="T29" fmla="*/ 948 h 1996"/>
              <a:gd name="T30" fmla="*/ 821 w 1233"/>
              <a:gd name="T31" fmla="*/ 937 h 1996"/>
              <a:gd name="T32" fmla="*/ 813 w 1233"/>
              <a:gd name="T33" fmla="*/ 931 h 1996"/>
              <a:gd name="T34" fmla="*/ 807 w 1233"/>
              <a:gd name="T35" fmla="*/ 925 h 1996"/>
              <a:gd name="T36" fmla="*/ 800 w 1233"/>
              <a:gd name="T37" fmla="*/ 918 h 1996"/>
              <a:gd name="T38" fmla="*/ 795 w 1233"/>
              <a:gd name="T39" fmla="*/ 910 h 1996"/>
              <a:gd name="T40" fmla="*/ 789 w 1233"/>
              <a:gd name="T41" fmla="*/ 902 h 1996"/>
              <a:gd name="T42" fmla="*/ 784 w 1233"/>
              <a:gd name="T43" fmla="*/ 893 h 1996"/>
              <a:gd name="T44" fmla="*/ 781 w 1233"/>
              <a:gd name="T45" fmla="*/ 883 h 1996"/>
              <a:gd name="T46" fmla="*/ 778 w 1233"/>
              <a:gd name="T47" fmla="*/ 872 h 1996"/>
              <a:gd name="T48" fmla="*/ 776 w 1233"/>
              <a:gd name="T49" fmla="*/ 861 h 1996"/>
              <a:gd name="T50" fmla="*/ 774 w 1233"/>
              <a:gd name="T51" fmla="*/ 847 h 1996"/>
              <a:gd name="T52" fmla="*/ 774 w 1233"/>
              <a:gd name="T53" fmla="*/ 834 h 1996"/>
              <a:gd name="T54" fmla="*/ 775 w 1233"/>
              <a:gd name="T55" fmla="*/ 819 h 1996"/>
              <a:gd name="T56" fmla="*/ 1233 w 1233"/>
              <a:gd name="T57" fmla="*/ 0 h 1996"/>
              <a:gd name="T58" fmla="*/ 187 w 1233"/>
              <a:gd name="T59" fmla="*/ 960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3" h="1996">
                <a:moveTo>
                  <a:pt x="187" y="960"/>
                </a:moveTo>
                <a:lnTo>
                  <a:pt x="480" y="1126"/>
                </a:lnTo>
                <a:lnTo>
                  <a:pt x="0" y="1996"/>
                </a:lnTo>
                <a:lnTo>
                  <a:pt x="1007" y="1058"/>
                </a:lnTo>
                <a:lnTo>
                  <a:pt x="999" y="1048"/>
                </a:lnTo>
                <a:lnTo>
                  <a:pt x="991" y="1038"/>
                </a:lnTo>
                <a:lnTo>
                  <a:pt x="982" y="1029"/>
                </a:lnTo>
                <a:lnTo>
                  <a:pt x="973" y="1021"/>
                </a:lnTo>
                <a:lnTo>
                  <a:pt x="962" y="1014"/>
                </a:lnTo>
                <a:lnTo>
                  <a:pt x="953" y="1007"/>
                </a:lnTo>
                <a:lnTo>
                  <a:pt x="943" y="1001"/>
                </a:lnTo>
                <a:lnTo>
                  <a:pt x="933" y="995"/>
                </a:lnTo>
                <a:lnTo>
                  <a:pt x="893" y="976"/>
                </a:lnTo>
                <a:lnTo>
                  <a:pt x="855" y="957"/>
                </a:lnTo>
                <a:lnTo>
                  <a:pt x="837" y="948"/>
                </a:lnTo>
                <a:lnTo>
                  <a:pt x="821" y="937"/>
                </a:lnTo>
                <a:lnTo>
                  <a:pt x="813" y="931"/>
                </a:lnTo>
                <a:lnTo>
                  <a:pt x="807" y="925"/>
                </a:lnTo>
                <a:lnTo>
                  <a:pt x="800" y="918"/>
                </a:lnTo>
                <a:lnTo>
                  <a:pt x="795" y="910"/>
                </a:lnTo>
                <a:lnTo>
                  <a:pt x="789" y="902"/>
                </a:lnTo>
                <a:lnTo>
                  <a:pt x="784" y="893"/>
                </a:lnTo>
                <a:lnTo>
                  <a:pt x="781" y="883"/>
                </a:lnTo>
                <a:lnTo>
                  <a:pt x="778" y="872"/>
                </a:lnTo>
                <a:lnTo>
                  <a:pt x="776" y="861"/>
                </a:lnTo>
                <a:lnTo>
                  <a:pt x="774" y="847"/>
                </a:lnTo>
                <a:lnTo>
                  <a:pt x="774" y="834"/>
                </a:lnTo>
                <a:lnTo>
                  <a:pt x="775" y="819"/>
                </a:lnTo>
                <a:lnTo>
                  <a:pt x="1233" y="0"/>
                </a:lnTo>
                <a:lnTo>
                  <a:pt x="187" y="96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52" name="Freeform 18"/>
          <p:cNvSpPr>
            <a:spLocks/>
          </p:cNvSpPr>
          <p:nvPr/>
        </p:nvSpPr>
        <p:spPr bwMode="auto">
          <a:xfrm>
            <a:off x="10638812" y="8130539"/>
            <a:ext cx="570774" cy="1061331"/>
          </a:xfrm>
          <a:custGeom>
            <a:avLst/>
            <a:gdLst>
              <a:gd name="T0" fmla="*/ 300 w 1111"/>
              <a:gd name="T1" fmla="*/ 1363 h 2065"/>
              <a:gd name="T2" fmla="*/ 601 w 1111"/>
              <a:gd name="T3" fmla="*/ 1203 h 2065"/>
              <a:gd name="T4" fmla="*/ 1111 w 1111"/>
              <a:gd name="T5" fmla="*/ 2065 h 2065"/>
              <a:gd name="T6" fmla="*/ 809 w 1111"/>
              <a:gd name="T7" fmla="*/ 686 h 2065"/>
              <a:gd name="T8" fmla="*/ 509 w 1111"/>
              <a:gd name="T9" fmla="*/ 844 h 2065"/>
              <a:gd name="T10" fmla="*/ 0 w 1111"/>
              <a:gd name="T11" fmla="*/ 0 h 2065"/>
              <a:gd name="T12" fmla="*/ 300 w 1111"/>
              <a:gd name="T13" fmla="*/ 1363 h 2065"/>
            </a:gdLst>
            <a:ahLst/>
            <a:cxnLst>
              <a:cxn ang="0">
                <a:pos x="T0" y="T1"/>
              </a:cxn>
              <a:cxn ang="0">
                <a:pos x="T2" y="T3"/>
              </a:cxn>
              <a:cxn ang="0">
                <a:pos x="T4" y="T5"/>
              </a:cxn>
              <a:cxn ang="0">
                <a:pos x="T6" y="T7"/>
              </a:cxn>
              <a:cxn ang="0">
                <a:pos x="T8" y="T9"/>
              </a:cxn>
              <a:cxn ang="0">
                <a:pos x="T10" y="T11"/>
              </a:cxn>
              <a:cxn ang="0">
                <a:pos x="T12" y="T13"/>
              </a:cxn>
            </a:cxnLst>
            <a:rect l="0" t="0" r="r" b="b"/>
            <a:pathLst>
              <a:path w="1111" h="2065">
                <a:moveTo>
                  <a:pt x="300" y="1363"/>
                </a:moveTo>
                <a:lnTo>
                  <a:pt x="601" y="1203"/>
                </a:lnTo>
                <a:lnTo>
                  <a:pt x="1111" y="2065"/>
                </a:lnTo>
                <a:lnTo>
                  <a:pt x="809" y="686"/>
                </a:lnTo>
                <a:lnTo>
                  <a:pt x="509" y="844"/>
                </a:lnTo>
                <a:lnTo>
                  <a:pt x="0" y="0"/>
                </a:lnTo>
                <a:lnTo>
                  <a:pt x="300" y="136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55" name="Прямоугольник 5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Brainstorm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7" name="TextBox 3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8" name="TextBox 3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9" name="TextBox 38"/>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1" name="TextBox 40"/>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4" name="TextBox 5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59" name="Прямая соединительная линия 58"/>
          <p:cNvCxnSpPr/>
          <p:nvPr/>
        </p:nvCxnSpPr>
        <p:spPr>
          <a:xfrm rot="10800000" flipV="1">
            <a:off x="3419856" y="2449020"/>
            <a:ext cx="3767328" cy="52277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 name="Прямая соединительная линия 59"/>
          <p:cNvCxnSpPr/>
          <p:nvPr/>
        </p:nvCxnSpPr>
        <p:spPr>
          <a:xfrm flipH="1">
            <a:off x="3419857" y="6248399"/>
            <a:ext cx="363387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Прямая соединительная линия 60"/>
          <p:cNvCxnSpPr>
            <a:endCxn id="44" idx="5"/>
          </p:cNvCxnSpPr>
          <p:nvPr/>
        </p:nvCxnSpPr>
        <p:spPr>
          <a:xfrm rot="10800000">
            <a:off x="10994132" y="2384230"/>
            <a:ext cx="4235078" cy="600270"/>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Прямая соединительная линия 61"/>
          <p:cNvCxnSpPr/>
          <p:nvPr/>
        </p:nvCxnSpPr>
        <p:spPr>
          <a:xfrm flipH="1">
            <a:off x="11349380" y="6248399"/>
            <a:ext cx="387983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37690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7288724" y="7529426"/>
            <a:ext cx="2728682" cy="1734205"/>
          </a:xfrm>
          <a:custGeom>
            <a:avLst/>
            <a:gdLst>
              <a:gd name="T0" fmla="*/ 993 w 5693"/>
              <a:gd name="T1" fmla="*/ 1418 h 3823"/>
              <a:gd name="T2" fmla="*/ 859 w 5693"/>
              <a:gd name="T3" fmla="*/ 1517 h 3823"/>
              <a:gd name="T4" fmla="*/ 774 w 5693"/>
              <a:gd name="T5" fmla="*/ 1671 h 3823"/>
              <a:gd name="T6" fmla="*/ 737 w 5693"/>
              <a:gd name="T7" fmla="*/ 1854 h 3823"/>
              <a:gd name="T8" fmla="*/ 749 w 5693"/>
              <a:gd name="T9" fmla="*/ 2043 h 3823"/>
              <a:gd name="T10" fmla="*/ 809 w 5693"/>
              <a:gd name="T11" fmla="*/ 2214 h 3823"/>
              <a:gd name="T12" fmla="*/ 919 w 5693"/>
              <a:gd name="T13" fmla="*/ 2343 h 3823"/>
              <a:gd name="T14" fmla="*/ 1077 w 5693"/>
              <a:gd name="T15" fmla="*/ 2407 h 3823"/>
              <a:gd name="T16" fmla="*/ 4658 w 5693"/>
              <a:gd name="T17" fmla="*/ 2399 h 3823"/>
              <a:gd name="T18" fmla="*/ 4804 w 5693"/>
              <a:gd name="T19" fmla="*/ 2316 h 3823"/>
              <a:gd name="T20" fmla="*/ 4902 w 5693"/>
              <a:gd name="T21" fmla="*/ 2174 h 3823"/>
              <a:gd name="T22" fmla="*/ 4951 w 5693"/>
              <a:gd name="T23" fmla="*/ 1996 h 3823"/>
              <a:gd name="T24" fmla="*/ 4951 w 5693"/>
              <a:gd name="T25" fmla="*/ 1806 h 3823"/>
              <a:gd name="T26" fmla="*/ 4902 w 5693"/>
              <a:gd name="T27" fmla="*/ 1629 h 3823"/>
              <a:gd name="T28" fmla="*/ 4804 w 5693"/>
              <a:gd name="T29" fmla="*/ 1486 h 3823"/>
              <a:gd name="T30" fmla="*/ 4658 w 5693"/>
              <a:gd name="T31" fmla="*/ 1403 h 3823"/>
              <a:gd name="T32" fmla="*/ 485 w 5693"/>
              <a:gd name="T33" fmla="*/ 0 h 3823"/>
              <a:gd name="T34" fmla="*/ 273 w 5693"/>
              <a:gd name="T35" fmla="*/ 44 h 3823"/>
              <a:gd name="T36" fmla="*/ 121 w 5693"/>
              <a:gd name="T37" fmla="*/ 159 h 3823"/>
              <a:gd name="T38" fmla="*/ 30 w 5693"/>
              <a:gd name="T39" fmla="*/ 322 h 3823"/>
              <a:gd name="T40" fmla="*/ 0 w 5693"/>
              <a:gd name="T41" fmla="*/ 509 h 3823"/>
              <a:gd name="T42" fmla="*/ 30 w 5693"/>
              <a:gd name="T43" fmla="*/ 696 h 3823"/>
              <a:gd name="T44" fmla="*/ 121 w 5693"/>
              <a:gd name="T45" fmla="*/ 859 h 3823"/>
              <a:gd name="T46" fmla="*/ 273 w 5693"/>
              <a:gd name="T47" fmla="*/ 974 h 3823"/>
              <a:gd name="T48" fmla="*/ 485 w 5693"/>
              <a:gd name="T49" fmla="*/ 1018 h 3823"/>
              <a:gd name="T50" fmla="*/ 5372 w 5693"/>
              <a:gd name="T51" fmla="*/ 993 h 3823"/>
              <a:gd name="T52" fmla="*/ 5539 w 5693"/>
              <a:gd name="T53" fmla="*/ 893 h 3823"/>
              <a:gd name="T54" fmla="*/ 5645 w 5693"/>
              <a:gd name="T55" fmla="*/ 740 h 3823"/>
              <a:gd name="T56" fmla="*/ 5691 w 5693"/>
              <a:gd name="T57" fmla="*/ 557 h 3823"/>
              <a:gd name="T58" fmla="*/ 5675 w 5693"/>
              <a:gd name="T59" fmla="*/ 368 h 3823"/>
              <a:gd name="T60" fmla="*/ 5600 w 5693"/>
              <a:gd name="T61" fmla="*/ 196 h 3823"/>
              <a:gd name="T62" fmla="*/ 5463 w 5693"/>
              <a:gd name="T63" fmla="*/ 67 h 3823"/>
              <a:gd name="T64" fmla="*/ 5265 w 5693"/>
              <a:gd name="T65" fmla="*/ 3 h 3823"/>
              <a:gd name="T66" fmla="*/ 1404 w 5693"/>
              <a:gd name="T67" fmla="*/ 2869 h 3823"/>
              <a:gd name="T68" fmla="*/ 1599 w 5693"/>
              <a:gd name="T69" fmla="*/ 3109 h 3823"/>
              <a:gd name="T70" fmla="*/ 1765 w 5693"/>
              <a:gd name="T71" fmla="*/ 3289 h 3823"/>
              <a:gd name="T72" fmla="*/ 1941 w 5693"/>
              <a:gd name="T73" fmla="*/ 3454 h 3823"/>
              <a:gd name="T74" fmla="*/ 2128 w 5693"/>
              <a:gd name="T75" fmla="*/ 3596 h 3823"/>
              <a:gd name="T76" fmla="*/ 2330 w 5693"/>
              <a:gd name="T77" fmla="*/ 3708 h 3823"/>
              <a:gd name="T78" fmla="*/ 2550 w 5693"/>
              <a:gd name="T79" fmla="*/ 3787 h 3823"/>
              <a:gd name="T80" fmla="*/ 2787 w 5693"/>
              <a:gd name="T81" fmla="*/ 3822 h 3823"/>
              <a:gd name="T82" fmla="*/ 3029 w 5693"/>
              <a:gd name="T83" fmla="*/ 3811 h 3823"/>
              <a:gd name="T84" fmla="*/ 3253 w 5693"/>
              <a:gd name="T85" fmla="*/ 3758 h 3823"/>
              <a:gd name="T86" fmla="*/ 3461 w 5693"/>
              <a:gd name="T87" fmla="*/ 3667 h 3823"/>
              <a:gd name="T88" fmla="*/ 3654 w 5693"/>
              <a:gd name="T89" fmla="*/ 3545 h 3823"/>
              <a:gd name="T90" fmla="*/ 3834 w 5693"/>
              <a:gd name="T91" fmla="*/ 3394 h 3823"/>
              <a:gd name="T92" fmla="*/ 4002 w 5693"/>
              <a:gd name="T93" fmla="*/ 3220 h 3823"/>
              <a:gd name="T94" fmla="*/ 4157 w 5693"/>
              <a:gd name="T95" fmla="*/ 3029 h 3823"/>
              <a:gd name="T96" fmla="*/ 4300 w 5693"/>
              <a:gd name="T97" fmla="*/ 2825 h 3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93" h="3823">
                <a:moveTo>
                  <a:pt x="1124" y="1392"/>
                </a:moveTo>
                <a:lnTo>
                  <a:pt x="1077" y="1395"/>
                </a:lnTo>
                <a:lnTo>
                  <a:pt x="1033" y="1403"/>
                </a:lnTo>
                <a:lnTo>
                  <a:pt x="993" y="1418"/>
                </a:lnTo>
                <a:lnTo>
                  <a:pt x="955" y="1435"/>
                </a:lnTo>
                <a:lnTo>
                  <a:pt x="919" y="1459"/>
                </a:lnTo>
                <a:lnTo>
                  <a:pt x="888" y="1486"/>
                </a:lnTo>
                <a:lnTo>
                  <a:pt x="859" y="1517"/>
                </a:lnTo>
                <a:lnTo>
                  <a:pt x="832" y="1551"/>
                </a:lnTo>
                <a:lnTo>
                  <a:pt x="809" y="1589"/>
                </a:lnTo>
                <a:lnTo>
                  <a:pt x="791" y="1629"/>
                </a:lnTo>
                <a:lnTo>
                  <a:pt x="774" y="1671"/>
                </a:lnTo>
                <a:lnTo>
                  <a:pt x="759" y="1715"/>
                </a:lnTo>
                <a:lnTo>
                  <a:pt x="749" y="1760"/>
                </a:lnTo>
                <a:lnTo>
                  <a:pt x="741" y="1806"/>
                </a:lnTo>
                <a:lnTo>
                  <a:pt x="737" y="1854"/>
                </a:lnTo>
                <a:lnTo>
                  <a:pt x="735" y="1901"/>
                </a:lnTo>
                <a:lnTo>
                  <a:pt x="737" y="1949"/>
                </a:lnTo>
                <a:lnTo>
                  <a:pt x="741" y="1996"/>
                </a:lnTo>
                <a:lnTo>
                  <a:pt x="749" y="2043"/>
                </a:lnTo>
                <a:lnTo>
                  <a:pt x="759" y="2088"/>
                </a:lnTo>
                <a:lnTo>
                  <a:pt x="774" y="2132"/>
                </a:lnTo>
                <a:lnTo>
                  <a:pt x="791" y="2174"/>
                </a:lnTo>
                <a:lnTo>
                  <a:pt x="809" y="2214"/>
                </a:lnTo>
                <a:lnTo>
                  <a:pt x="832" y="2251"/>
                </a:lnTo>
                <a:lnTo>
                  <a:pt x="859" y="2285"/>
                </a:lnTo>
                <a:lnTo>
                  <a:pt x="888" y="2316"/>
                </a:lnTo>
                <a:lnTo>
                  <a:pt x="919" y="2343"/>
                </a:lnTo>
                <a:lnTo>
                  <a:pt x="955" y="2366"/>
                </a:lnTo>
                <a:lnTo>
                  <a:pt x="993" y="2385"/>
                </a:lnTo>
                <a:lnTo>
                  <a:pt x="1033" y="2399"/>
                </a:lnTo>
                <a:lnTo>
                  <a:pt x="1077" y="2407"/>
                </a:lnTo>
                <a:lnTo>
                  <a:pt x="1124" y="2410"/>
                </a:lnTo>
                <a:lnTo>
                  <a:pt x="4567" y="2410"/>
                </a:lnTo>
                <a:lnTo>
                  <a:pt x="4614" y="2407"/>
                </a:lnTo>
                <a:lnTo>
                  <a:pt x="4658" y="2399"/>
                </a:lnTo>
                <a:lnTo>
                  <a:pt x="4699" y="2385"/>
                </a:lnTo>
                <a:lnTo>
                  <a:pt x="4737" y="2366"/>
                </a:lnTo>
                <a:lnTo>
                  <a:pt x="4772" y="2343"/>
                </a:lnTo>
                <a:lnTo>
                  <a:pt x="4804" y="2316"/>
                </a:lnTo>
                <a:lnTo>
                  <a:pt x="4834" y="2285"/>
                </a:lnTo>
                <a:lnTo>
                  <a:pt x="4859" y="2251"/>
                </a:lnTo>
                <a:lnTo>
                  <a:pt x="4882" y="2214"/>
                </a:lnTo>
                <a:lnTo>
                  <a:pt x="4902" y="2174"/>
                </a:lnTo>
                <a:lnTo>
                  <a:pt x="4918" y="2132"/>
                </a:lnTo>
                <a:lnTo>
                  <a:pt x="4932" y="2088"/>
                </a:lnTo>
                <a:lnTo>
                  <a:pt x="4943" y="2043"/>
                </a:lnTo>
                <a:lnTo>
                  <a:pt x="4951" y="1996"/>
                </a:lnTo>
                <a:lnTo>
                  <a:pt x="4955" y="1949"/>
                </a:lnTo>
                <a:lnTo>
                  <a:pt x="4956" y="1901"/>
                </a:lnTo>
                <a:lnTo>
                  <a:pt x="4955" y="1854"/>
                </a:lnTo>
                <a:lnTo>
                  <a:pt x="4951" y="1806"/>
                </a:lnTo>
                <a:lnTo>
                  <a:pt x="4943" y="1760"/>
                </a:lnTo>
                <a:lnTo>
                  <a:pt x="4932" y="1715"/>
                </a:lnTo>
                <a:lnTo>
                  <a:pt x="4918" y="1671"/>
                </a:lnTo>
                <a:lnTo>
                  <a:pt x="4902" y="1629"/>
                </a:lnTo>
                <a:lnTo>
                  <a:pt x="4882" y="1589"/>
                </a:lnTo>
                <a:lnTo>
                  <a:pt x="4859" y="1551"/>
                </a:lnTo>
                <a:lnTo>
                  <a:pt x="4833" y="1517"/>
                </a:lnTo>
                <a:lnTo>
                  <a:pt x="4804" y="1486"/>
                </a:lnTo>
                <a:lnTo>
                  <a:pt x="4772" y="1459"/>
                </a:lnTo>
                <a:lnTo>
                  <a:pt x="4737" y="1435"/>
                </a:lnTo>
                <a:lnTo>
                  <a:pt x="4699" y="1418"/>
                </a:lnTo>
                <a:lnTo>
                  <a:pt x="4658" y="1403"/>
                </a:lnTo>
                <a:lnTo>
                  <a:pt x="4614" y="1395"/>
                </a:lnTo>
                <a:lnTo>
                  <a:pt x="4567" y="1392"/>
                </a:lnTo>
                <a:lnTo>
                  <a:pt x="1124" y="1392"/>
                </a:lnTo>
                <a:close/>
                <a:moveTo>
                  <a:pt x="485" y="0"/>
                </a:moveTo>
                <a:lnTo>
                  <a:pt x="426" y="3"/>
                </a:lnTo>
                <a:lnTo>
                  <a:pt x="372" y="12"/>
                </a:lnTo>
                <a:lnTo>
                  <a:pt x="321" y="26"/>
                </a:lnTo>
                <a:lnTo>
                  <a:pt x="273" y="44"/>
                </a:lnTo>
                <a:lnTo>
                  <a:pt x="229" y="67"/>
                </a:lnTo>
                <a:lnTo>
                  <a:pt x="189" y="94"/>
                </a:lnTo>
                <a:lnTo>
                  <a:pt x="153" y="125"/>
                </a:lnTo>
                <a:lnTo>
                  <a:pt x="121" y="159"/>
                </a:lnTo>
                <a:lnTo>
                  <a:pt x="93" y="196"/>
                </a:lnTo>
                <a:lnTo>
                  <a:pt x="68" y="237"/>
                </a:lnTo>
                <a:lnTo>
                  <a:pt x="47" y="279"/>
                </a:lnTo>
                <a:lnTo>
                  <a:pt x="30" y="322"/>
                </a:lnTo>
                <a:lnTo>
                  <a:pt x="16" y="368"/>
                </a:lnTo>
                <a:lnTo>
                  <a:pt x="7" y="414"/>
                </a:lnTo>
                <a:lnTo>
                  <a:pt x="2" y="462"/>
                </a:lnTo>
                <a:lnTo>
                  <a:pt x="0" y="509"/>
                </a:lnTo>
                <a:lnTo>
                  <a:pt x="2" y="557"/>
                </a:lnTo>
                <a:lnTo>
                  <a:pt x="7" y="604"/>
                </a:lnTo>
                <a:lnTo>
                  <a:pt x="16" y="651"/>
                </a:lnTo>
                <a:lnTo>
                  <a:pt x="30" y="696"/>
                </a:lnTo>
                <a:lnTo>
                  <a:pt x="47" y="740"/>
                </a:lnTo>
                <a:lnTo>
                  <a:pt x="68" y="782"/>
                </a:lnTo>
                <a:lnTo>
                  <a:pt x="93" y="822"/>
                </a:lnTo>
                <a:lnTo>
                  <a:pt x="121" y="859"/>
                </a:lnTo>
                <a:lnTo>
                  <a:pt x="153" y="893"/>
                </a:lnTo>
                <a:lnTo>
                  <a:pt x="189" y="924"/>
                </a:lnTo>
                <a:lnTo>
                  <a:pt x="229" y="951"/>
                </a:lnTo>
                <a:lnTo>
                  <a:pt x="273" y="974"/>
                </a:lnTo>
                <a:lnTo>
                  <a:pt x="321" y="993"/>
                </a:lnTo>
                <a:lnTo>
                  <a:pt x="372" y="1006"/>
                </a:lnTo>
                <a:lnTo>
                  <a:pt x="426" y="1015"/>
                </a:lnTo>
                <a:lnTo>
                  <a:pt x="485" y="1018"/>
                </a:lnTo>
                <a:lnTo>
                  <a:pt x="5206" y="1018"/>
                </a:lnTo>
                <a:lnTo>
                  <a:pt x="5265" y="1015"/>
                </a:lnTo>
                <a:lnTo>
                  <a:pt x="5320" y="1006"/>
                </a:lnTo>
                <a:lnTo>
                  <a:pt x="5372" y="993"/>
                </a:lnTo>
                <a:lnTo>
                  <a:pt x="5419" y="974"/>
                </a:lnTo>
                <a:lnTo>
                  <a:pt x="5463" y="951"/>
                </a:lnTo>
                <a:lnTo>
                  <a:pt x="5502" y="924"/>
                </a:lnTo>
                <a:lnTo>
                  <a:pt x="5539" y="893"/>
                </a:lnTo>
                <a:lnTo>
                  <a:pt x="5570" y="859"/>
                </a:lnTo>
                <a:lnTo>
                  <a:pt x="5600" y="822"/>
                </a:lnTo>
                <a:lnTo>
                  <a:pt x="5624" y="782"/>
                </a:lnTo>
                <a:lnTo>
                  <a:pt x="5645" y="740"/>
                </a:lnTo>
                <a:lnTo>
                  <a:pt x="5662" y="696"/>
                </a:lnTo>
                <a:lnTo>
                  <a:pt x="5675" y="651"/>
                </a:lnTo>
                <a:lnTo>
                  <a:pt x="5684" y="604"/>
                </a:lnTo>
                <a:lnTo>
                  <a:pt x="5691" y="557"/>
                </a:lnTo>
                <a:lnTo>
                  <a:pt x="5693" y="509"/>
                </a:lnTo>
                <a:lnTo>
                  <a:pt x="5691" y="462"/>
                </a:lnTo>
                <a:lnTo>
                  <a:pt x="5684" y="414"/>
                </a:lnTo>
                <a:lnTo>
                  <a:pt x="5675" y="368"/>
                </a:lnTo>
                <a:lnTo>
                  <a:pt x="5662" y="322"/>
                </a:lnTo>
                <a:lnTo>
                  <a:pt x="5645" y="279"/>
                </a:lnTo>
                <a:lnTo>
                  <a:pt x="5624" y="237"/>
                </a:lnTo>
                <a:lnTo>
                  <a:pt x="5600" y="196"/>
                </a:lnTo>
                <a:lnTo>
                  <a:pt x="5571" y="159"/>
                </a:lnTo>
                <a:lnTo>
                  <a:pt x="5539" y="125"/>
                </a:lnTo>
                <a:lnTo>
                  <a:pt x="5502" y="94"/>
                </a:lnTo>
                <a:lnTo>
                  <a:pt x="5463" y="67"/>
                </a:lnTo>
                <a:lnTo>
                  <a:pt x="5419" y="44"/>
                </a:lnTo>
                <a:lnTo>
                  <a:pt x="5372" y="26"/>
                </a:lnTo>
                <a:lnTo>
                  <a:pt x="5320" y="12"/>
                </a:lnTo>
                <a:lnTo>
                  <a:pt x="5265" y="3"/>
                </a:lnTo>
                <a:lnTo>
                  <a:pt x="5206" y="0"/>
                </a:lnTo>
                <a:lnTo>
                  <a:pt x="485" y="0"/>
                </a:lnTo>
                <a:close/>
                <a:moveTo>
                  <a:pt x="1328" y="2772"/>
                </a:moveTo>
                <a:lnTo>
                  <a:pt x="1404" y="2869"/>
                </a:lnTo>
                <a:lnTo>
                  <a:pt x="1481" y="2965"/>
                </a:lnTo>
                <a:lnTo>
                  <a:pt x="1520" y="3014"/>
                </a:lnTo>
                <a:lnTo>
                  <a:pt x="1560" y="3061"/>
                </a:lnTo>
                <a:lnTo>
                  <a:pt x="1599" y="3109"/>
                </a:lnTo>
                <a:lnTo>
                  <a:pt x="1640" y="3155"/>
                </a:lnTo>
                <a:lnTo>
                  <a:pt x="1681" y="3200"/>
                </a:lnTo>
                <a:lnTo>
                  <a:pt x="1723" y="3246"/>
                </a:lnTo>
                <a:lnTo>
                  <a:pt x="1765" y="3289"/>
                </a:lnTo>
                <a:lnTo>
                  <a:pt x="1808" y="3332"/>
                </a:lnTo>
                <a:lnTo>
                  <a:pt x="1852" y="3374"/>
                </a:lnTo>
                <a:lnTo>
                  <a:pt x="1896" y="3415"/>
                </a:lnTo>
                <a:lnTo>
                  <a:pt x="1941" y="3454"/>
                </a:lnTo>
                <a:lnTo>
                  <a:pt x="1986" y="3492"/>
                </a:lnTo>
                <a:lnTo>
                  <a:pt x="2033" y="3528"/>
                </a:lnTo>
                <a:lnTo>
                  <a:pt x="2080" y="3563"/>
                </a:lnTo>
                <a:lnTo>
                  <a:pt x="2128" y="3596"/>
                </a:lnTo>
                <a:lnTo>
                  <a:pt x="2177" y="3627"/>
                </a:lnTo>
                <a:lnTo>
                  <a:pt x="2227" y="3656"/>
                </a:lnTo>
                <a:lnTo>
                  <a:pt x="2279" y="3684"/>
                </a:lnTo>
                <a:lnTo>
                  <a:pt x="2330" y="3708"/>
                </a:lnTo>
                <a:lnTo>
                  <a:pt x="2383" y="3731"/>
                </a:lnTo>
                <a:lnTo>
                  <a:pt x="2438" y="3752"/>
                </a:lnTo>
                <a:lnTo>
                  <a:pt x="2493" y="3770"/>
                </a:lnTo>
                <a:lnTo>
                  <a:pt x="2550" y="3787"/>
                </a:lnTo>
                <a:lnTo>
                  <a:pt x="2607" y="3799"/>
                </a:lnTo>
                <a:lnTo>
                  <a:pt x="2666" y="3810"/>
                </a:lnTo>
                <a:lnTo>
                  <a:pt x="2726" y="3816"/>
                </a:lnTo>
                <a:lnTo>
                  <a:pt x="2787" y="3822"/>
                </a:lnTo>
                <a:lnTo>
                  <a:pt x="2850" y="3823"/>
                </a:lnTo>
                <a:lnTo>
                  <a:pt x="2911" y="3822"/>
                </a:lnTo>
                <a:lnTo>
                  <a:pt x="2970" y="3817"/>
                </a:lnTo>
                <a:lnTo>
                  <a:pt x="3029" y="3811"/>
                </a:lnTo>
                <a:lnTo>
                  <a:pt x="3086" y="3801"/>
                </a:lnTo>
                <a:lnTo>
                  <a:pt x="3143" y="3789"/>
                </a:lnTo>
                <a:lnTo>
                  <a:pt x="3198" y="3774"/>
                </a:lnTo>
                <a:lnTo>
                  <a:pt x="3253" y="3758"/>
                </a:lnTo>
                <a:lnTo>
                  <a:pt x="3306" y="3738"/>
                </a:lnTo>
                <a:lnTo>
                  <a:pt x="3358" y="3717"/>
                </a:lnTo>
                <a:lnTo>
                  <a:pt x="3411" y="3693"/>
                </a:lnTo>
                <a:lnTo>
                  <a:pt x="3461" y="3667"/>
                </a:lnTo>
                <a:lnTo>
                  <a:pt x="3511" y="3640"/>
                </a:lnTo>
                <a:lnTo>
                  <a:pt x="3559" y="3610"/>
                </a:lnTo>
                <a:lnTo>
                  <a:pt x="3607" y="3578"/>
                </a:lnTo>
                <a:lnTo>
                  <a:pt x="3654" y="3545"/>
                </a:lnTo>
                <a:lnTo>
                  <a:pt x="3701" y="3510"/>
                </a:lnTo>
                <a:lnTo>
                  <a:pt x="3747" y="3472"/>
                </a:lnTo>
                <a:lnTo>
                  <a:pt x="3790" y="3434"/>
                </a:lnTo>
                <a:lnTo>
                  <a:pt x="3834" y="3394"/>
                </a:lnTo>
                <a:lnTo>
                  <a:pt x="3877" y="3353"/>
                </a:lnTo>
                <a:lnTo>
                  <a:pt x="3919" y="3310"/>
                </a:lnTo>
                <a:lnTo>
                  <a:pt x="3961" y="3266"/>
                </a:lnTo>
                <a:lnTo>
                  <a:pt x="4002" y="3220"/>
                </a:lnTo>
                <a:lnTo>
                  <a:pt x="4042" y="3174"/>
                </a:lnTo>
                <a:lnTo>
                  <a:pt x="4080" y="3128"/>
                </a:lnTo>
                <a:lnTo>
                  <a:pt x="4119" y="3079"/>
                </a:lnTo>
                <a:lnTo>
                  <a:pt x="4157" y="3029"/>
                </a:lnTo>
                <a:lnTo>
                  <a:pt x="4193" y="2980"/>
                </a:lnTo>
                <a:lnTo>
                  <a:pt x="4230" y="2929"/>
                </a:lnTo>
                <a:lnTo>
                  <a:pt x="4266" y="2877"/>
                </a:lnTo>
                <a:lnTo>
                  <a:pt x="4300" y="2825"/>
                </a:lnTo>
                <a:lnTo>
                  <a:pt x="4335" y="2772"/>
                </a:lnTo>
                <a:lnTo>
                  <a:pt x="1328" y="277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7202968" y="1250079"/>
            <a:ext cx="5092195" cy="6117362"/>
          </a:xfrm>
          <a:custGeom>
            <a:avLst/>
            <a:gdLst>
              <a:gd name="T0" fmla="*/ 0 w 10629"/>
              <a:gd name="T1" fmla="*/ 10485 h 13484"/>
              <a:gd name="T2" fmla="*/ 48 w 10629"/>
              <a:gd name="T3" fmla="*/ 13471 h 13484"/>
              <a:gd name="T4" fmla="*/ 117 w 10629"/>
              <a:gd name="T5" fmla="*/ 13479 h 13484"/>
              <a:gd name="T6" fmla="*/ 256 w 10629"/>
              <a:gd name="T7" fmla="*/ 13482 h 13484"/>
              <a:gd name="T8" fmla="*/ 547 w 10629"/>
              <a:gd name="T9" fmla="*/ 13484 h 13484"/>
              <a:gd name="T10" fmla="*/ 1075 w 10629"/>
              <a:gd name="T11" fmla="*/ 13484 h 13484"/>
              <a:gd name="T12" fmla="*/ 1652 w 10629"/>
              <a:gd name="T13" fmla="*/ 13482 h 13484"/>
              <a:gd name="T14" fmla="*/ 1796 w 10629"/>
              <a:gd name="T15" fmla="*/ 13443 h 13484"/>
              <a:gd name="T16" fmla="*/ 1908 w 10629"/>
              <a:gd name="T17" fmla="*/ 13368 h 13484"/>
              <a:gd name="T18" fmla="*/ 1987 w 10629"/>
              <a:gd name="T19" fmla="*/ 13265 h 13484"/>
              <a:gd name="T20" fmla="*/ 2035 w 10629"/>
              <a:gd name="T21" fmla="*/ 13143 h 13484"/>
              <a:gd name="T22" fmla="*/ 2052 w 10629"/>
              <a:gd name="T23" fmla="*/ 13011 h 13484"/>
              <a:gd name="T24" fmla="*/ 2036 w 10629"/>
              <a:gd name="T25" fmla="*/ 12879 h 13484"/>
              <a:gd name="T26" fmla="*/ 1988 w 10629"/>
              <a:gd name="T27" fmla="*/ 12758 h 13484"/>
              <a:gd name="T28" fmla="*/ 1909 w 10629"/>
              <a:gd name="T29" fmla="*/ 12654 h 13484"/>
              <a:gd name="T30" fmla="*/ 1797 w 10629"/>
              <a:gd name="T31" fmla="*/ 12579 h 13484"/>
              <a:gd name="T32" fmla="*/ 1652 w 10629"/>
              <a:gd name="T33" fmla="*/ 12540 h 13484"/>
              <a:gd name="T34" fmla="*/ 908 w 10629"/>
              <a:gd name="T35" fmla="*/ 10882 h 13484"/>
              <a:gd name="T36" fmla="*/ 7106 w 10629"/>
              <a:gd name="T37" fmla="*/ 4691 h 13484"/>
              <a:gd name="T38" fmla="*/ 7188 w 10629"/>
              <a:gd name="T39" fmla="*/ 5091 h 13484"/>
              <a:gd name="T40" fmla="*/ 7221 w 10629"/>
              <a:gd name="T41" fmla="*/ 5503 h 13484"/>
              <a:gd name="T42" fmla="*/ 7203 w 10629"/>
              <a:gd name="T43" fmla="*/ 5937 h 13484"/>
              <a:gd name="T44" fmla="*/ 7127 w 10629"/>
              <a:gd name="T45" fmla="*/ 6405 h 13484"/>
              <a:gd name="T46" fmla="*/ 6987 w 10629"/>
              <a:gd name="T47" fmla="*/ 6918 h 13484"/>
              <a:gd name="T48" fmla="*/ 6776 w 10629"/>
              <a:gd name="T49" fmla="*/ 7486 h 13484"/>
              <a:gd name="T50" fmla="*/ 6492 w 10629"/>
              <a:gd name="T51" fmla="*/ 8120 h 13484"/>
              <a:gd name="T52" fmla="*/ 6124 w 10629"/>
              <a:gd name="T53" fmla="*/ 8832 h 13484"/>
              <a:gd name="T54" fmla="*/ 5671 w 10629"/>
              <a:gd name="T55" fmla="*/ 9631 h 13484"/>
              <a:gd name="T56" fmla="*/ 5126 w 10629"/>
              <a:gd name="T57" fmla="*/ 10528 h 13484"/>
              <a:gd name="T58" fmla="*/ 4471 w 10629"/>
              <a:gd name="T59" fmla="*/ 12540 h 13484"/>
              <a:gd name="T60" fmla="*/ 4328 w 10629"/>
              <a:gd name="T61" fmla="*/ 12579 h 13484"/>
              <a:gd name="T62" fmla="*/ 4216 w 10629"/>
              <a:gd name="T63" fmla="*/ 12654 h 13484"/>
              <a:gd name="T64" fmla="*/ 4136 w 10629"/>
              <a:gd name="T65" fmla="*/ 12758 h 13484"/>
              <a:gd name="T66" fmla="*/ 4088 w 10629"/>
              <a:gd name="T67" fmla="*/ 12879 h 13484"/>
              <a:gd name="T68" fmla="*/ 4073 w 10629"/>
              <a:gd name="T69" fmla="*/ 13011 h 13484"/>
              <a:gd name="T70" fmla="*/ 4088 w 10629"/>
              <a:gd name="T71" fmla="*/ 13143 h 13484"/>
              <a:gd name="T72" fmla="*/ 4136 w 10629"/>
              <a:gd name="T73" fmla="*/ 13265 h 13484"/>
              <a:gd name="T74" fmla="*/ 4216 w 10629"/>
              <a:gd name="T75" fmla="*/ 13368 h 13484"/>
              <a:gd name="T76" fmla="*/ 4328 w 10629"/>
              <a:gd name="T77" fmla="*/ 13443 h 13484"/>
              <a:gd name="T78" fmla="*/ 4471 w 10629"/>
              <a:gd name="T79" fmla="*/ 13482 h 13484"/>
              <a:gd name="T80" fmla="*/ 6034 w 10629"/>
              <a:gd name="T81" fmla="*/ 10805 h 13484"/>
              <a:gd name="T82" fmla="*/ 6537 w 10629"/>
              <a:gd name="T83" fmla="*/ 9967 h 13484"/>
              <a:gd name="T84" fmla="*/ 6975 w 10629"/>
              <a:gd name="T85" fmla="*/ 9186 h 13484"/>
              <a:gd name="T86" fmla="*/ 7347 w 10629"/>
              <a:gd name="T87" fmla="*/ 8456 h 13484"/>
              <a:gd name="T88" fmla="*/ 7649 w 10629"/>
              <a:gd name="T89" fmla="*/ 7768 h 13484"/>
              <a:gd name="T90" fmla="*/ 7879 w 10629"/>
              <a:gd name="T91" fmla="*/ 7114 h 13484"/>
              <a:gd name="T92" fmla="*/ 8036 w 10629"/>
              <a:gd name="T93" fmla="*/ 6487 h 13484"/>
              <a:gd name="T94" fmla="*/ 8117 w 10629"/>
              <a:gd name="T95" fmla="*/ 5879 h 13484"/>
              <a:gd name="T96" fmla="*/ 8120 w 10629"/>
              <a:gd name="T97" fmla="*/ 5283 h 13484"/>
              <a:gd name="T98" fmla="*/ 8041 w 10629"/>
              <a:gd name="T99" fmla="*/ 4691 h 13484"/>
              <a:gd name="T100" fmla="*/ 7881 w 10629"/>
              <a:gd name="T101" fmla="*/ 4094 h 13484"/>
              <a:gd name="T102" fmla="*/ 9493 w 10629"/>
              <a:gd name="T103" fmla="*/ 1828 h 13484"/>
              <a:gd name="T104" fmla="*/ 8492 w 10629"/>
              <a:gd name="T105" fmla="*/ 773 h 13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9" h="13484">
                <a:moveTo>
                  <a:pt x="8492" y="773"/>
                </a:moveTo>
                <a:lnTo>
                  <a:pt x="8850" y="1150"/>
                </a:lnTo>
                <a:lnTo>
                  <a:pt x="0" y="10485"/>
                </a:lnTo>
                <a:lnTo>
                  <a:pt x="0" y="13464"/>
                </a:lnTo>
                <a:lnTo>
                  <a:pt x="26" y="13468"/>
                </a:lnTo>
                <a:lnTo>
                  <a:pt x="48" y="13471"/>
                </a:lnTo>
                <a:lnTo>
                  <a:pt x="69" y="13474"/>
                </a:lnTo>
                <a:lnTo>
                  <a:pt x="91" y="13476"/>
                </a:lnTo>
                <a:lnTo>
                  <a:pt x="117" y="13479"/>
                </a:lnTo>
                <a:lnTo>
                  <a:pt x="152" y="13480"/>
                </a:lnTo>
                <a:lnTo>
                  <a:pt x="197" y="13481"/>
                </a:lnTo>
                <a:lnTo>
                  <a:pt x="256" y="13482"/>
                </a:lnTo>
                <a:lnTo>
                  <a:pt x="332" y="13483"/>
                </a:lnTo>
                <a:lnTo>
                  <a:pt x="428" y="13484"/>
                </a:lnTo>
                <a:lnTo>
                  <a:pt x="547" y="13484"/>
                </a:lnTo>
                <a:lnTo>
                  <a:pt x="693" y="13484"/>
                </a:lnTo>
                <a:lnTo>
                  <a:pt x="868" y="13484"/>
                </a:lnTo>
                <a:lnTo>
                  <a:pt x="1075" y="13484"/>
                </a:lnTo>
                <a:lnTo>
                  <a:pt x="1316" y="13484"/>
                </a:lnTo>
                <a:lnTo>
                  <a:pt x="1598" y="13484"/>
                </a:lnTo>
                <a:lnTo>
                  <a:pt x="1652" y="13482"/>
                </a:lnTo>
                <a:lnTo>
                  <a:pt x="1704" y="13473"/>
                </a:lnTo>
                <a:lnTo>
                  <a:pt x="1752" y="13461"/>
                </a:lnTo>
                <a:lnTo>
                  <a:pt x="1796" y="13443"/>
                </a:lnTo>
                <a:lnTo>
                  <a:pt x="1836" y="13422"/>
                </a:lnTo>
                <a:lnTo>
                  <a:pt x="1874" y="13397"/>
                </a:lnTo>
                <a:lnTo>
                  <a:pt x="1908" y="13368"/>
                </a:lnTo>
                <a:lnTo>
                  <a:pt x="1938" y="13336"/>
                </a:lnTo>
                <a:lnTo>
                  <a:pt x="1964" y="13302"/>
                </a:lnTo>
                <a:lnTo>
                  <a:pt x="1987" y="13265"/>
                </a:lnTo>
                <a:lnTo>
                  <a:pt x="2007" y="13226"/>
                </a:lnTo>
                <a:lnTo>
                  <a:pt x="2023" y="13185"/>
                </a:lnTo>
                <a:lnTo>
                  <a:pt x="2035" y="13143"/>
                </a:lnTo>
                <a:lnTo>
                  <a:pt x="2045" y="13099"/>
                </a:lnTo>
                <a:lnTo>
                  <a:pt x="2050" y="13056"/>
                </a:lnTo>
                <a:lnTo>
                  <a:pt x="2052" y="13011"/>
                </a:lnTo>
                <a:lnTo>
                  <a:pt x="2050" y="12966"/>
                </a:lnTo>
                <a:lnTo>
                  <a:pt x="2045" y="12923"/>
                </a:lnTo>
                <a:lnTo>
                  <a:pt x="2036" y="12879"/>
                </a:lnTo>
                <a:lnTo>
                  <a:pt x="2024" y="12837"/>
                </a:lnTo>
                <a:lnTo>
                  <a:pt x="2008" y="12796"/>
                </a:lnTo>
                <a:lnTo>
                  <a:pt x="1988" y="12758"/>
                </a:lnTo>
                <a:lnTo>
                  <a:pt x="1965" y="12720"/>
                </a:lnTo>
                <a:lnTo>
                  <a:pt x="1939" y="12686"/>
                </a:lnTo>
                <a:lnTo>
                  <a:pt x="1909" y="12654"/>
                </a:lnTo>
                <a:lnTo>
                  <a:pt x="1875" y="12625"/>
                </a:lnTo>
                <a:lnTo>
                  <a:pt x="1838" y="12600"/>
                </a:lnTo>
                <a:lnTo>
                  <a:pt x="1797" y="12579"/>
                </a:lnTo>
                <a:lnTo>
                  <a:pt x="1753" y="12561"/>
                </a:lnTo>
                <a:lnTo>
                  <a:pt x="1705" y="12549"/>
                </a:lnTo>
                <a:lnTo>
                  <a:pt x="1652" y="12540"/>
                </a:lnTo>
                <a:lnTo>
                  <a:pt x="1598" y="12538"/>
                </a:lnTo>
                <a:lnTo>
                  <a:pt x="908" y="12538"/>
                </a:lnTo>
                <a:lnTo>
                  <a:pt x="908" y="10882"/>
                </a:lnTo>
                <a:lnTo>
                  <a:pt x="7030" y="4426"/>
                </a:lnTo>
                <a:lnTo>
                  <a:pt x="7070" y="4559"/>
                </a:lnTo>
                <a:lnTo>
                  <a:pt x="7106" y="4691"/>
                </a:lnTo>
                <a:lnTo>
                  <a:pt x="7138" y="4824"/>
                </a:lnTo>
                <a:lnTo>
                  <a:pt x="7166" y="4957"/>
                </a:lnTo>
                <a:lnTo>
                  <a:pt x="7188" y="5091"/>
                </a:lnTo>
                <a:lnTo>
                  <a:pt x="7204" y="5227"/>
                </a:lnTo>
                <a:lnTo>
                  <a:pt x="7216" y="5363"/>
                </a:lnTo>
                <a:lnTo>
                  <a:pt x="7221" y="5503"/>
                </a:lnTo>
                <a:lnTo>
                  <a:pt x="7222" y="5644"/>
                </a:lnTo>
                <a:lnTo>
                  <a:pt x="7216" y="5788"/>
                </a:lnTo>
                <a:lnTo>
                  <a:pt x="7203" y="5937"/>
                </a:lnTo>
                <a:lnTo>
                  <a:pt x="7184" y="6089"/>
                </a:lnTo>
                <a:lnTo>
                  <a:pt x="7159" y="6244"/>
                </a:lnTo>
                <a:lnTo>
                  <a:pt x="7127" y="6405"/>
                </a:lnTo>
                <a:lnTo>
                  <a:pt x="7087" y="6570"/>
                </a:lnTo>
                <a:lnTo>
                  <a:pt x="7041" y="6741"/>
                </a:lnTo>
                <a:lnTo>
                  <a:pt x="6987" y="6918"/>
                </a:lnTo>
                <a:lnTo>
                  <a:pt x="6925" y="7100"/>
                </a:lnTo>
                <a:lnTo>
                  <a:pt x="6855" y="7290"/>
                </a:lnTo>
                <a:lnTo>
                  <a:pt x="6776" y="7486"/>
                </a:lnTo>
                <a:lnTo>
                  <a:pt x="6691" y="7689"/>
                </a:lnTo>
                <a:lnTo>
                  <a:pt x="6595" y="7900"/>
                </a:lnTo>
                <a:lnTo>
                  <a:pt x="6492" y="8120"/>
                </a:lnTo>
                <a:lnTo>
                  <a:pt x="6379" y="8348"/>
                </a:lnTo>
                <a:lnTo>
                  <a:pt x="6256" y="8584"/>
                </a:lnTo>
                <a:lnTo>
                  <a:pt x="6124" y="8832"/>
                </a:lnTo>
                <a:lnTo>
                  <a:pt x="5983" y="9088"/>
                </a:lnTo>
                <a:lnTo>
                  <a:pt x="5833" y="9354"/>
                </a:lnTo>
                <a:lnTo>
                  <a:pt x="5671" y="9631"/>
                </a:lnTo>
                <a:lnTo>
                  <a:pt x="5500" y="9918"/>
                </a:lnTo>
                <a:lnTo>
                  <a:pt x="5319" y="10217"/>
                </a:lnTo>
                <a:lnTo>
                  <a:pt x="5126" y="10528"/>
                </a:lnTo>
                <a:lnTo>
                  <a:pt x="5126" y="12538"/>
                </a:lnTo>
                <a:lnTo>
                  <a:pt x="4527" y="12538"/>
                </a:lnTo>
                <a:lnTo>
                  <a:pt x="4471" y="12540"/>
                </a:lnTo>
                <a:lnTo>
                  <a:pt x="4420" y="12549"/>
                </a:lnTo>
                <a:lnTo>
                  <a:pt x="4372" y="12561"/>
                </a:lnTo>
                <a:lnTo>
                  <a:pt x="4328" y="12579"/>
                </a:lnTo>
                <a:lnTo>
                  <a:pt x="4287" y="12600"/>
                </a:lnTo>
                <a:lnTo>
                  <a:pt x="4249" y="12625"/>
                </a:lnTo>
                <a:lnTo>
                  <a:pt x="4216" y="12654"/>
                </a:lnTo>
                <a:lnTo>
                  <a:pt x="4186" y="12686"/>
                </a:lnTo>
                <a:lnTo>
                  <a:pt x="4159" y="12720"/>
                </a:lnTo>
                <a:lnTo>
                  <a:pt x="4136" y="12758"/>
                </a:lnTo>
                <a:lnTo>
                  <a:pt x="4116" y="12796"/>
                </a:lnTo>
                <a:lnTo>
                  <a:pt x="4101" y="12837"/>
                </a:lnTo>
                <a:lnTo>
                  <a:pt x="4088" y="12879"/>
                </a:lnTo>
                <a:lnTo>
                  <a:pt x="4079" y="12923"/>
                </a:lnTo>
                <a:lnTo>
                  <a:pt x="4074" y="12966"/>
                </a:lnTo>
                <a:lnTo>
                  <a:pt x="4073" y="13011"/>
                </a:lnTo>
                <a:lnTo>
                  <a:pt x="4074" y="13056"/>
                </a:lnTo>
                <a:lnTo>
                  <a:pt x="4079" y="13099"/>
                </a:lnTo>
                <a:lnTo>
                  <a:pt x="4088" y="13143"/>
                </a:lnTo>
                <a:lnTo>
                  <a:pt x="4101" y="13185"/>
                </a:lnTo>
                <a:lnTo>
                  <a:pt x="4116" y="13226"/>
                </a:lnTo>
                <a:lnTo>
                  <a:pt x="4136" y="13265"/>
                </a:lnTo>
                <a:lnTo>
                  <a:pt x="4159" y="13302"/>
                </a:lnTo>
                <a:lnTo>
                  <a:pt x="4186" y="13336"/>
                </a:lnTo>
                <a:lnTo>
                  <a:pt x="4216" y="13368"/>
                </a:lnTo>
                <a:lnTo>
                  <a:pt x="4249" y="13397"/>
                </a:lnTo>
                <a:lnTo>
                  <a:pt x="4287" y="13422"/>
                </a:lnTo>
                <a:lnTo>
                  <a:pt x="4328" y="13443"/>
                </a:lnTo>
                <a:lnTo>
                  <a:pt x="4372" y="13461"/>
                </a:lnTo>
                <a:lnTo>
                  <a:pt x="4420" y="13473"/>
                </a:lnTo>
                <a:lnTo>
                  <a:pt x="4471" y="13482"/>
                </a:lnTo>
                <a:lnTo>
                  <a:pt x="4527" y="13484"/>
                </a:lnTo>
                <a:lnTo>
                  <a:pt x="6034" y="13484"/>
                </a:lnTo>
                <a:lnTo>
                  <a:pt x="6034" y="10805"/>
                </a:lnTo>
                <a:lnTo>
                  <a:pt x="6209" y="10519"/>
                </a:lnTo>
                <a:lnTo>
                  <a:pt x="6377" y="10240"/>
                </a:lnTo>
                <a:lnTo>
                  <a:pt x="6537" y="9967"/>
                </a:lnTo>
                <a:lnTo>
                  <a:pt x="6691" y="9701"/>
                </a:lnTo>
                <a:lnTo>
                  <a:pt x="6836" y="9441"/>
                </a:lnTo>
                <a:lnTo>
                  <a:pt x="6975" y="9186"/>
                </a:lnTo>
                <a:lnTo>
                  <a:pt x="7106" y="8938"/>
                </a:lnTo>
                <a:lnTo>
                  <a:pt x="7230" y="8695"/>
                </a:lnTo>
                <a:lnTo>
                  <a:pt x="7347" y="8456"/>
                </a:lnTo>
                <a:lnTo>
                  <a:pt x="7455" y="8222"/>
                </a:lnTo>
                <a:lnTo>
                  <a:pt x="7556" y="7993"/>
                </a:lnTo>
                <a:lnTo>
                  <a:pt x="7649" y="7768"/>
                </a:lnTo>
                <a:lnTo>
                  <a:pt x="7734" y="7546"/>
                </a:lnTo>
                <a:lnTo>
                  <a:pt x="7810" y="7328"/>
                </a:lnTo>
                <a:lnTo>
                  <a:pt x="7879" y="7114"/>
                </a:lnTo>
                <a:lnTo>
                  <a:pt x="7940" y="6902"/>
                </a:lnTo>
                <a:lnTo>
                  <a:pt x="7992" y="6694"/>
                </a:lnTo>
                <a:lnTo>
                  <a:pt x="8036" y="6487"/>
                </a:lnTo>
                <a:lnTo>
                  <a:pt x="8072" y="6283"/>
                </a:lnTo>
                <a:lnTo>
                  <a:pt x="8099" y="6080"/>
                </a:lnTo>
                <a:lnTo>
                  <a:pt x="8117" y="5879"/>
                </a:lnTo>
                <a:lnTo>
                  <a:pt x="8127" y="5680"/>
                </a:lnTo>
                <a:lnTo>
                  <a:pt x="8128" y="5482"/>
                </a:lnTo>
                <a:lnTo>
                  <a:pt x="8120" y="5283"/>
                </a:lnTo>
                <a:lnTo>
                  <a:pt x="8103" y="5085"/>
                </a:lnTo>
                <a:lnTo>
                  <a:pt x="8077" y="4889"/>
                </a:lnTo>
                <a:lnTo>
                  <a:pt x="8041" y="4691"/>
                </a:lnTo>
                <a:lnTo>
                  <a:pt x="7997" y="4493"/>
                </a:lnTo>
                <a:lnTo>
                  <a:pt x="7944" y="4294"/>
                </a:lnTo>
                <a:lnTo>
                  <a:pt x="7881" y="4094"/>
                </a:lnTo>
                <a:lnTo>
                  <a:pt x="7808" y="3893"/>
                </a:lnTo>
                <a:lnTo>
                  <a:pt x="7726" y="3691"/>
                </a:lnTo>
                <a:lnTo>
                  <a:pt x="9493" y="1828"/>
                </a:lnTo>
                <a:lnTo>
                  <a:pt x="9897" y="2254"/>
                </a:lnTo>
                <a:lnTo>
                  <a:pt x="10629" y="0"/>
                </a:lnTo>
                <a:lnTo>
                  <a:pt x="8492" y="77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6643959" y="1815442"/>
            <a:ext cx="3939190" cy="3944841"/>
          </a:xfrm>
          <a:custGeom>
            <a:avLst/>
            <a:gdLst>
              <a:gd name="T0" fmla="*/ 6084 w 8221"/>
              <a:gd name="T1" fmla="*/ 773 h 8695"/>
              <a:gd name="T2" fmla="*/ 6467 w 8221"/>
              <a:gd name="T3" fmla="*/ 1178 h 8695"/>
              <a:gd name="T4" fmla="*/ 5298 w 8221"/>
              <a:gd name="T5" fmla="*/ 2383 h 8695"/>
              <a:gd name="T6" fmla="*/ 4295 w 8221"/>
              <a:gd name="T7" fmla="*/ 3419 h 8695"/>
              <a:gd name="T8" fmla="*/ 3444 w 8221"/>
              <a:gd name="T9" fmla="*/ 4297 h 8695"/>
              <a:gd name="T10" fmla="*/ 2731 w 8221"/>
              <a:gd name="T11" fmla="*/ 5032 h 8695"/>
              <a:gd name="T12" fmla="*/ 2143 w 8221"/>
              <a:gd name="T13" fmla="*/ 5638 h 8695"/>
              <a:gd name="T14" fmla="*/ 1666 w 8221"/>
              <a:gd name="T15" fmla="*/ 6131 h 8695"/>
              <a:gd name="T16" fmla="*/ 1286 w 8221"/>
              <a:gd name="T17" fmla="*/ 6523 h 8695"/>
              <a:gd name="T18" fmla="*/ 990 w 8221"/>
              <a:gd name="T19" fmla="*/ 6828 h 8695"/>
              <a:gd name="T20" fmla="*/ 765 w 8221"/>
              <a:gd name="T21" fmla="*/ 7061 h 8695"/>
              <a:gd name="T22" fmla="*/ 596 w 8221"/>
              <a:gd name="T23" fmla="*/ 7237 h 8695"/>
              <a:gd name="T24" fmla="*/ 469 w 8221"/>
              <a:gd name="T25" fmla="*/ 7368 h 8695"/>
              <a:gd name="T26" fmla="*/ 372 w 8221"/>
              <a:gd name="T27" fmla="*/ 7470 h 8695"/>
              <a:gd name="T28" fmla="*/ 290 w 8221"/>
              <a:gd name="T29" fmla="*/ 7556 h 8695"/>
              <a:gd name="T30" fmla="*/ 210 w 8221"/>
              <a:gd name="T31" fmla="*/ 7641 h 8695"/>
              <a:gd name="T32" fmla="*/ 119 w 8221"/>
              <a:gd name="T33" fmla="*/ 7738 h 8695"/>
              <a:gd name="T34" fmla="*/ 0 w 8221"/>
              <a:gd name="T35" fmla="*/ 7861 h 8695"/>
              <a:gd name="T36" fmla="*/ 37 w 8221"/>
              <a:gd name="T37" fmla="*/ 7924 h 8695"/>
              <a:gd name="T38" fmla="*/ 70 w 8221"/>
              <a:gd name="T39" fmla="*/ 7983 h 8695"/>
              <a:gd name="T40" fmla="*/ 102 w 8221"/>
              <a:gd name="T41" fmla="*/ 8038 h 8695"/>
              <a:gd name="T42" fmla="*/ 132 w 8221"/>
              <a:gd name="T43" fmla="*/ 8090 h 8695"/>
              <a:gd name="T44" fmla="*/ 162 w 8221"/>
              <a:gd name="T45" fmla="*/ 8140 h 8695"/>
              <a:gd name="T46" fmla="*/ 190 w 8221"/>
              <a:gd name="T47" fmla="*/ 8188 h 8695"/>
              <a:gd name="T48" fmla="*/ 217 w 8221"/>
              <a:gd name="T49" fmla="*/ 8235 h 8695"/>
              <a:gd name="T50" fmla="*/ 244 w 8221"/>
              <a:gd name="T51" fmla="*/ 8280 h 8695"/>
              <a:gd name="T52" fmla="*/ 271 w 8221"/>
              <a:gd name="T53" fmla="*/ 8326 h 8695"/>
              <a:gd name="T54" fmla="*/ 300 w 8221"/>
              <a:gd name="T55" fmla="*/ 8373 h 8695"/>
              <a:gd name="T56" fmla="*/ 328 w 8221"/>
              <a:gd name="T57" fmla="*/ 8420 h 8695"/>
              <a:gd name="T58" fmla="*/ 358 w 8221"/>
              <a:gd name="T59" fmla="*/ 8470 h 8695"/>
              <a:gd name="T60" fmla="*/ 390 w 8221"/>
              <a:gd name="T61" fmla="*/ 8520 h 8695"/>
              <a:gd name="T62" fmla="*/ 422 w 8221"/>
              <a:gd name="T63" fmla="*/ 8576 h 8695"/>
              <a:gd name="T64" fmla="*/ 458 w 8221"/>
              <a:gd name="T65" fmla="*/ 8633 h 8695"/>
              <a:gd name="T66" fmla="*/ 495 w 8221"/>
              <a:gd name="T67" fmla="*/ 8695 h 8695"/>
              <a:gd name="T68" fmla="*/ 1058 w 8221"/>
              <a:gd name="T69" fmla="*/ 8101 h 8695"/>
              <a:gd name="T70" fmla="*/ 1525 w 8221"/>
              <a:gd name="T71" fmla="*/ 7608 h 8695"/>
              <a:gd name="T72" fmla="*/ 1913 w 8221"/>
              <a:gd name="T73" fmla="*/ 7198 h 8695"/>
              <a:gd name="T74" fmla="*/ 2239 w 8221"/>
              <a:gd name="T75" fmla="*/ 6855 h 8695"/>
              <a:gd name="T76" fmla="*/ 2517 w 8221"/>
              <a:gd name="T77" fmla="*/ 6562 h 8695"/>
              <a:gd name="T78" fmla="*/ 2764 w 8221"/>
              <a:gd name="T79" fmla="*/ 6302 h 8695"/>
              <a:gd name="T80" fmla="*/ 2997 w 8221"/>
              <a:gd name="T81" fmla="*/ 6059 h 8695"/>
              <a:gd name="T82" fmla="*/ 3232 w 8221"/>
              <a:gd name="T83" fmla="*/ 5816 h 8695"/>
              <a:gd name="T84" fmla="*/ 3484 w 8221"/>
              <a:gd name="T85" fmla="*/ 5556 h 8695"/>
              <a:gd name="T86" fmla="*/ 3770 w 8221"/>
              <a:gd name="T87" fmla="*/ 5262 h 8695"/>
              <a:gd name="T88" fmla="*/ 4106 w 8221"/>
              <a:gd name="T89" fmla="*/ 4918 h 8695"/>
              <a:gd name="T90" fmla="*/ 4510 w 8221"/>
              <a:gd name="T91" fmla="*/ 4507 h 8695"/>
              <a:gd name="T92" fmla="*/ 4996 w 8221"/>
              <a:gd name="T93" fmla="*/ 4011 h 8695"/>
              <a:gd name="T94" fmla="*/ 5580 w 8221"/>
              <a:gd name="T95" fmla="*/ 3415 h 8695"/>
              <a:gd name="T96" fmla="*/ 6278 w 8221"/>
              <a:gd name="T97" fmla="*/ 2702 h 8695"/>
              <a:gd name="T98" fmla="*/ 7109 w 8221"/>
              <a:gd name="T99" fmla="*/ 1855 h 8695"/>
              <a:gd name="T100" fmla="*/ 7488 w 8221"/>
              <a:gd name="T101" fmla="*/ 2254 h 8695"/>
              <a:gd name="T102" fmla="*/ 8221 w 8221"/>
              <a:gd name="T103" fmla="*/ 0 h 8695"/>
              <a:gd name="T104" fmla="*/ 6084 w 8221"/>
              <a:gd name="T105" fmla="*/ 773 h 8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21" h="8695">
                <a:moveTo>
                  <a:pt x="6084" y="773"/>
                </a:moveTo>
                <a:lnTo>
                  <a:pt x="6467" y="1178"/>
                </a:lnTo>
                <a:lnTo>
                  <a:pt x="5298" y="2383"/>
                </a:lnTo>
                <a:lnTo>
                  <a:pt x="4295" y="3419"/>
                </a:lnTo>
                <a:lnTo>
                  <a:pt x="3444" y="4297"/>
                </a:lnTo>
                <a:lnTo>
                  <a:pt x="2731" y="5032"/>
                </a:lnTo>
                <a:lnTo>
                  <a:pt x="2143" y="5638"/>
                </a:lnTo>
                <a:lnTo>
                  <a:pt x="1666" y="6131"/>
                </a:lnTo>
                <a:lnTo>
                  <a:pt x="1286" y="6523"/>
                </a:lnTo>
                <a:lnTo>
                  <a:pt x="990" y="6828"/>
                </a:lnTo>
                <a:lnTo>
                  <a:pt x="765" y="7061"/>
                </a:lnTo>
                <a:lnTo>
                  <a:pt x="596" y="7237"/>
                </a:lnTo>
                <a:lnTo>
                  <a:pt x="469" y="7368"/>
                </a:lnTo>
                <a:lnTo>
                  <a:pt x="372" y="7470"/>
                </a:lnTo>
                <a:lnTo>
                  <a:pt x="290" y="7556"/>
                </a:lnTo>
                <a:lnTo>
                  <a:pt x="210" y="7641"/>
                </a:lnTo>
                <a:lnTo>
                  <a:pt x="119" y="7738"/>
                </a:lnTo>
                <a:lnTo>
                  <a:pt x="0" y="7861"/>
                </a:lnTo>
                <a:lnTo>
                  <a:pt x="37" y="7924"/>
                </a:lnTo>
                <a:lnTo>
                  <a:pt x="70" y="7983"/>
                </a:lnTo>
                <a:lnTo>
                  <a:pt x="102" y="8038"/>
                </a:lnTo>
                <a:lnTo>
                  <a:pt x="132" y="8090"/>
                </a:lnTo>
                <a:lnTo>
                  <a:pt x="162" y="8140"/>
                </a:lnTo>
                <a:lnTo>
                  <a:pt x="190" y="8188"/>
                </a:lnTo>
                <a:lnTo>
                  <a:pt x="217" y="8235"/>
                </a:lnTo>
                <a:lnTo>
                  <a:pt x="244" y="8280"/>
                </a:lnTo>
                <a:lnTo>
                  <a:pt x="271" y="8326"/>
                </a:lnTo>
                <a:lnTo>
                  <a:pt x="300" y="8373"/>
                </a:lnTo>
                <a:lnTo>
                  <a:pt x="328" y="8420"/>
                </a:lnTo>
                <a:lnTo>
                  <a:pt x="358" y="8470"/>
                </a:lnTo>
                <a:lnTo>
                  <a:pt x="390" y="8520"/>
                </a:lnTo>
                <a:lnTo>
                  <a:pt x="422" y="8576"/>
                </a:lnTo>
                <a:lnTo>
                  <a:pt x="458" y="8633"/>
                </a:lnTo>
                <a:lnTo>
                  <a:pt x="495" y="8695"/>
                </a:lnTo>
                <a:lnTo>
                  <a:pt x="1058" y="8101"/>
                </a:lnTo>
                <a:lnTo>
                  <a:pt x="1525" y="7608"/>
                </a:lnTo>
                <a:lnTo>
                  <a:pt x="1913" y="7198"/>
                </a:lnTo>
                <a:lnTo>
                  <a:pt x="2239" y="6855"/>
                </a:lnTo>
                <a:lnTo>
                  <a:pt x="2517" y="6562"/>
                </a:lnTo>
                <a:lnTo>
                  <a:pt x="2764" y="6302"/>
                </a:lnTo>
                <a:lnTo>
                  <a:pt x="2997" y="6059"/>
                </a:lnTo>
                <a:lnTo>
                  <a:pt x="3232" y="5816"/>
                </a:lnTo>
                <a:lnTo>
                  <a:pt x="3484" y="5556"/>
                </a:lnTo>
                <a:lnTo>
                  <a:pt x="3770" y="5262"/>
                </a:lnTo>
                <a:lnTo>
                  <a:pt x="4106" y="4918"/>
                </a:lnTo>
                <a:lnTo>
                  <a:pt x="4510" y="4507"/>
                </a:lnTo>
                <a:lnTo>
                  <a:pt x="4996" y="4011"/>
                </a:lnTo>
                <a:lnTo>
                  <a:pt x="5580" y="3415"/>
                </a:lnTo>
                <a:lnTo>
                  <a:pt x="6278" y="2702"/>
                </a:lnTo>
                <a:lnTo>
                  <a:pt x="7109" y="1855"/>
                </a:lnTo>
                <a:lnTo>
                  <a:pt x="7488" y="2254"/>
                </a:lnTo>
                <a:lnTo>
                  <a:pt x="8221" y="0"/>
                </a:lnTo>
                <a:lnTo>
                  <a:pt x="6084" y="77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5992837" y="1481941"/>
            <a:ext cx="3654534" cy="3620868"/>
          </a:xfrm>
          <a:custGeom>
            <a:avLst/>
            <a:gdLst>
              <a:gd name="T0" fmla="*/ 6 w 7626"/>
              <a:gd name="T1" fmla="*/ 5375 h 7982"/>
              <a:gd name="T2" fmla="*/ 36 w 7626"/>
              <a:gd name="T3" fmla="*/ 5643 h 7982"/>
              <a:gd name="T4" fmla="*/ 87 w 7626"/>
              <a:gd name="T5" fmla="*/ 5917 h 7982"/>
              <a:gd name="T6" fmla="*/ 158 w 7626"/>
              <a:gd name="T7" fmla="*/ 6192 h 7982"/>
              <a:gd name="T8" fmla="*/ 243 w 7626"/>
              <a:gd name="T9" fmla="*/ 6470 h 7982"/>
              <a:gd name="T10" fmla="*/ 341 w 7626"/>
              <a:gd name="T11" fmla="*/ 6744 h 7982"/>
              <a:gd name="T12" fmla="*/ 448 w 7626"/>
              <a:gd name="T13" fmla="*/ 7014 h 7982"/>
              <a:gd name="T14" fmla="*/ 560 w 7626"/>
              <a:gd name="T15" fmla="*/ 7274 h 7982"/>
              <a:gd name="T16" fmla="*/ 750 w 7626"/>
              <a:gd name="T17" fmla="*/ 7685 h 7982"/>
              <a:gd name="T18" fmla="*/ 1025 w 7626"/>
              <a:gd name="T19" fmla="*/ 7846 h 7982"/>
              <a:gd name="T20" fmla="*/ 1296 w 7626"/>
              <a:gd name="T21" fmla="*/ 7561 h 7982"/>
              <a:gd name="T22" fmla="*/ 1586 w 7626"/>
              <a:gd name="T23" fmla="*/ 7253 h 7982"/>
              <a:gd name="T24" fmla="*/ 2149 w 7626"/>
              <a:gd name="T25" fmla="*/ 6656 h 7982"/>
              <a:gd name="T26" fmla="*/ 3236 w 7626"/>
              <a:gd name="T27" fmla="*/ 5501 h 7982"/>
              <a:gd name="T28" fmla="*/ 5100 w 7626"/>
              <a:gd name="T29" fmla="*/ 3522 h 7982"/>
              <a:gd name="T30" fmla="*/ 4107 w 7626"/>
              <a:gd name="T31" fmla="*/ 2476 h 7982"/>
              <a:gd name="T32" fmla="*/ 1060 w 7626"/>
              <a:gd name="T33" fmla="*/ 6043 h 7982"/>
              <a:gd name="T34" fmla="*/ 926 w 7626"/>
              <a:gd name="T35" fmla="*/ 5132 h 7982"/>
              <a:gd name="T36" fmla="*/ 1011 w 7626"/>
              <a:gd name="T37" fmla="*/ 4253 h 7982"/>
              <a:gd name="T38" fmla="*/ 1289 w 7626"/>
              <a:gd name="T39" fmla="*/ 3431 h 7982"/>
              <a:gd name="T40" fmla="*/ 1738 w 7626"/>
              <a:gd name="T41" fmla="*/ 2688 h 7982"/>
              <a:gd name="T42" fmla="*/ 2331 w 7626"/>
              <a:gd name="T43" fmla="*/ 2047 h 7982"/>
              <a:gd name="T44" fmla="*/ 3046 w 7626"/>
              <a:gd name="T45" fmla="*/ 1531 h 7982"/>
              <a:gd name="T46" fmla="*/ 3857 w 7626"/>
              <a:gd name="T47" fmla="*/ 1165 h 7982"/>
              <a:gd name="T48" fmla="*/ 4740 w 7626"/>
              <a:gd name="T49" fmla="*/ 969 h 7982"/>
              <a:gd name="T50" fmla="*/ 5669 w 7626"/>
              <a:gd name="T51" fmla="*/ 968 h 7982"/>
              <a:gd name="T52" fmla="*/ 6622 w 7626"/>
              <a:gd name="T53" fmla="*/ 1184 h 7982"/>
              <a:gd name="T54" fmla="*/ 7552 w 7626"/>
              <a:gd name="T55" fmla="*/ 562 h 7982"/>
              <a:gd name="T56" fmla="*/ 7330 w 7626"/>
              <a:gd name="T57" fmla="*/ 456 h 7982"/>
              <a:gd name="T58" fmla="*/ 7106 w 7626"/>
              <a:gd name="T59" fmla="*/ 361 h 7982"/>
              <a:gd name="T60" fmla="*/ 6880 w 7626"/>
              <a:gd name="T61" fmla="*/ 278 h 7982"/>
              <a:gd name="T62" fmla="*/ 6654 w 7626"/>
              <a:gd name="T63" fmla="*/ 206 h 7982"/>
              <a:gd name="T64" fmla="*/ 6428 w 7626"/>
              <a:gd name="T65" fmla="*/ 146 h 7982"/>
              <a:gd name="T66" fmla="*/ 6200 w 7626"/>
              <a:gd name="T67" fmla="*/ 96 h 7982"/>
              <a:gd name="T68" fmla="*/ 5973 w 7626"/>
              <a:gd name="T69" fmla="*/ 56 h 7982"/>
              <a:gd name="T70" fmla="*/ 5746 w 7626"/>
              <a:gd name="T71" fmla="*/ 28 h 7982"/>
              <a:gd name="T72" fmla="*/ 5520 w 7626"/>
              <a:gd name="T73" fmla="*/ 9 h 7982"/>
              <a:gd name="T74" fmla="*/ 5294 w 7626"/>
              <a:gd name="T75" fmla="*/ 0 h 7982"/>
              <a:gd name="T76" fmla="*/ 4710 w 7626"/>
              <a:gd name="T77" fmla="*/ 25 h 7982"/>
              <a:gd name="T78" fmla="*/ 3964 w 7626"/>
              <a:gd name="T79" fmla="*/ 156 h 7982"/>
              <a:gd name="T80" fmla="*/ 3250 w 7626"/>
              <a:gd name="T81" fmla="*/ 390 h 7982"/>
              <a:gd name="T82" fmla="*/ 2579 w 7626"/>
              <a:gd name="T83" fmla="*/ 722 h 7982"/>
              <a:gd name="T84" fmla="*/ 1961 w 7626"/>
              <a:gd name="T85" fmla="*/ 1145 h 7982"/>
              <a:gd name="T86" fmla="*/ 1408 w 7626"/>
              <a:gd name="T87" fmla="*/ 1651 h 7982"/>
              <a:gd name="T88" fmla="*/ 930 w 7626"/>
              <a:gd name="T89" fmla="*/ 2234 h 7982"/>
              <a:gd name="T90" fmla="*/ 540 w 7626"/>
              <a:gd name="T91" fmla="*/ 2888 h 7982"/>
              <a:gd name="T92" fmla="*/ 247 w 7626"/>
              <a:gd name="T93" fmla="*/ 3604 h 7982"/>
              <a:gd name="T94" fmla="*/ 64 w 7626"/>
              <a:gd name="T95" fmla="*/ 4378 h 7982"/>
              <a:gd name="T96" fmla="*/ 0 w 7626"/>
              <a:gd name="T97" fmla="*/ 5200 h 7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26" h="7982">
                <a:moveTo>
                  <a:pt x="0" y="5200"/>
                </a:moveTo>
                <a:lnTo>
                  <a:pt x="1" y="5287"/>
                </a:lnTo>
                <a:lnTo>
                  <a:pt x="6" y="5375"/>
                </a:lnTo>
                <a:lnTo>
                  <a:pt x="14" y="5463"/>
                </a:lnTo>
                <a:lnTo>
                  <a:pt x="23" y="5552"/>
                </a:lnTo>
                <a:lnTo>
                  <a:pt x="36" y="5643"/>
                </a:lnTo>
                <a:lnTo>
                  <a:pt x="50" y="5733"/>
                </a:lnTo>
                <a:lnTo>
                  <a:pt x="68" y="5825"/>
                </a:lnTo>
                <a:lnTo>
                  <a:pt x="87" y="5917"/>
                </a:lnTo>
                <a:lnTo>
                  <a:pt x="109" y="6008"/>
                </a:lnTo>
                <a:lnTo>
                  <a:pt x="132" y="6101"/>
                </a:lnTo>
                <a:lnTo>
                  <a:pt x="158" y="6192"/>
                </a:lnTo>
                <a:lnTo>
                  <a:pt x="184" y="6285"/>
                </a:lnTo>
                <a:lnTo>
                  <a:pt x="213" y="6378"/>
                </a:lnTo>
                <a:lnTo>
                  <a:pt x="243" y="6470"/>
                </a:lnTo>
                <a:lnTo>
                  <a:pt x="275" y="6562"/>
                </a:lnTo>
                <a:lnTo>
                  <a:pt x="308" y="6653"/>
                </a:lnTo>
                <a:lnTo>
                  <a:pt x="341" y="6744"/>
                </a:lnTo>
                <a:lnTo>
                  <a:pt x="376" y="6835"/>
                </a:lnTo>
                <a:lnTo>
                  <a:pt x="411" y="6924"/>
                </a:lnTo>
                <a:lnTo>
                  <a:pt x="448" y="7014"/>
                </a:lnTo>
                <a:lnTo>
                  <a:pt x="484" y="7101"/>
                </a:lnTo>
                <a:lnTo>
                  <a:pt x="522" y="7188"/>
                </a:lnTo>
                <a:lnTo>
                  <a:pt x="560" y="7274"/>
                </a:lnTo>
                <a:lnTo>
                  <a:pt x="597" y="7359"/>
                </a:lnTo>
                <a:lnTo>
                  <a:pt x="674" y="7525"/>
                </a:lnTo>
                <a:lnTo>
                  <a:pt x="750" y="7685"/>
                </a:lnTo>
                <a:lnTo>
                  <a:pt x="825" y="7837"/>
                </a:lnTo>
                <a:lnTo>
                  <a:pt x="897" y="7982"/>
                </a:lnTo>
                <a:lnTo>
                  <a:pt x="1025" y="7846"/>
                </a:lnTo>
                <a:lnTo>
                  <a:pt x="1129" y="7737"/>
                </a:lnTo>
                <a:lnTo>
                  <a:pt x="1216" y="7645"/>
                </a:lnTo>
                <a:lnTo>
                  <a:pt x="1296" y="7561"/>
                </a:lnTo>
                <a:lnTo>
                  <a:pt x="1378" y="7474"/>
                </a:lnTo>
                <a:lnTo>
                  <a:pt x="1472" y="7375"/>
                </a:lnTo>
                <a:lnTo>
                  <a:pt x="1586" y="7253"/>
                </a:lnTo>
                <a:lnTo>
                  <a:pt x="1732" y="7100"/>
                </a:lnTo>
                <a:lnTo>
                  <a:pt x="1916" y="6903"/>
                </a:lnTo>
                <a:lnTo>
                  <a:pt x="2149" y="6656"/>
                </a:lnTo>
                <a:lnTo>
                  <a:pt x="2441" y="6346"/>
                </a:lnTo>
                <a:lnTo>
                  <a:pt x="2800" y="5965"/>
                </a:lnTo>
                <a:lnTo>
                  <a:pt x="3236" y="5501"/>
                </a:lnTo>
                <a:lnTo>
                  <a:pt x="3759" y="4946"/>
                </a:lnTo>
                <a:lnTo>
                  <a:pt x="4377" y="4291"/>
                </a:lnTo>
                <a:lnTo>
                  <a:pt x="5100" y="3522"/>
                </a:lnTo>
                <a:lnTo>
                  <a:pt x="5510" y="3956"/>
                </a:lnTo>
                <a:lnTo>
                  <a:pt x="6244" y="1702"/>
                </a:lnTo>
                <a:lnTo>
                  <a:pt x="4107" y="2476"/>
                </a:lnTo>
                <a:lnTo>
                  <a:pt x="4457" y="2846"/>
                </a:lnTo>
                <a:lnTo>
                  <a:pt x="1157" y="6350"/>
                </a:lnTo>
                <a:lnTo>
                  <a:pt x="1060" y="6043"/>
                </a:lnTo>
                <a:lnTo>
                  <a:pt x="989" y="5738"/>
                </a:lnTo>
                <a:lnTo>
                  <a:pt x="945" y="5433"/>
                </a:lnTo>
                <a:lnTo>
                  <a:pt x="926" y="5132"/>
                </a:lnTo>
                <a:lnTo>
                  <a:pt x="931" y="4835"/>
                </a:lnTo>
                <a:lnTo>
                  <a:pt x="960" y="4541"/>
                </a:lnTo>
                <a:lnTo>
                  <a:pt x="1011" y="4253"/>
                </a:lnTo>
                <a:lnTo>
                  <a:pt x="1083" y="3972"/>
                </a:lnTo>
                <a:lnTo>
                  <a:pt x="1176" y="3698"/>
                </a:lnTo>
                <a:lnTo>
                  <a:pt x="1289" y="3431"/>
                </a:lnTo>
                <a:lnTo>
                  <a:pt x="1421" y="3174"/>
                </a:lnTo>
                <a:lnTo>
                  <a:pt x="1571" y="2925"/>
                </a:lnTo>
                <a:lnTo>
                  <a:pt x="1738" y="2688"/>
                </a:lnTo>
                <a:lnTo>
                  <a:pt x="1921" y="2462"/>
                </a:lnTo>
                <a:lnTo>
                  <a:pt x="2119" y="2247"/>
                </a:lnTo>
                <a:lnTo>
                  <a:pt x="2331" y="2047"/>
                </a:lnTo>
                <a:lnTo>
                  <a:pt x="2557" y="1860"/>
                </a:lnTo>
                <a:lnTo>
                  <a:pt x="2796" y="1688"/>
                </a:lnTo>
                <a:lnTo>
                  <a:pt x="3046" y="1531"/>
                </a:lnTo>
                <a:lnTo>
                  <a:pt x="3308" y="1392"/>
                </a:lnTo>
                <a:lnTo>
                  <a:pt x="3577" y="1268"/>
                </a:lnTo>
                <a:lnTo>
                  <a:pt x="3857" y="1165"/>
                </a:lnTo>
                <a:lnTo>
                  <a:pt x="4145" y="1080"/>
                </a:lnTo>
                <a:lnTo>
                  <a:pt x="4439" y="1013"/>
                </a:lnTo>
                <a:lnTo>
                  <a:pt x="4740" y="969"/>
                </a:lnTo>
                <a:lnTo>
                  <a:pt x="5046" y="946"/>
                </a:lnTo>
                <a:lnTo>
                  <a:pt x="5356" y="945"/>
                </a:lnTo>
                <a:lnTo>
                  <a:pt x="5669" y="968"/>
                </a:lnTo>
                <a:lnTo>
                  <a:pt x="5986" y="1014"/>
                </a:lnTo>
                <a:lnTo>
                  <a:pt x="6303" y="1087"/>
                </a:lnTo>
                <a:lnTo>
                  <a:pt x="6622" y="1184"/>
                </a:lnTo>
                <a:lnTo>
                  <a:pt x="6940" y="1309"/>
                </a:lnTo>
                <a:lnTo>
                  <a:pt x="7626" y="599"/>
                </a:lnTo>
                <a:lnTo>
                  <a:pt x="7552" y="562"/>
                </a:lnTo>
                <a:lnTo>
                  <a:pt x="7478" y="525"/>
                </a:lnTo>
                <a:lnTo>
                  <a:pt x="7404" y="490"/>
                </a:lnTo>
                <a:lnTo>
                  <a:pt x="7330" y="456"/>
                </a:lnTo>
                <a:lnTo>
                  <a:pt x="7255" y="423"/>
                </a:lnTo>
                <a:lnTo>
                  <a:pt x="7180" y="392"/>
                </a:lnTo>
                <a:lnTo>
                  <a:pt x="7106" y="361"/>
                </a:lnTo>
                <a:lnTo>
                  <a:pt x="7030" y="332"/>
                </a:lnTo>
                <a:lnTo>
                  <a:pt x="6955" y="305"/>
                </a:lnTo>
                <a:lnTo>
                  <a:pt x="6880" y="278"/>
                </a:lnTo>
                <a:lnTo>
                  <a:pt x="6804" y="253"/>
                </a:lnTo>
                <a:lnTo>
                  <a:pt x="6729" y="230"/>
                </a:lnTo>
                <a:lnTo>
                  <a:pt x="6654" y="206"/>
                </a:lnTo>
                <a:lnTo>
                  <a:pt x="6578" y="186"/>
                </a:lnTo>
                <a:lnTo>
                  <a:pt x="6503" y="165"/>
                </a:lnTo>
                <a:lnTo>
                  <a:pt x="6428" y="146"/>
                </a:lnTo>
                <a:lnTo>
                  <a:pt x="6351" y="128"/>
                </a:lnTo>
                <a:lnTo>
                  <a:pt x="6276" y="112"/>
                </a:lnTo>
                <a:lnTo>
                  <a:pt x="6200" y="96"/>
                </a:lnTo>
                <a:lnTo>
                  <a:pt x="6124" y="82"/>
                </a:lnTo>
                <a:lnTo>
                  <a:pt x="6049" y="69"/>
                </a:lnTo>
                <a:lnTo>
                  <a:pt x="5973" y="56"/>
                </a:lnTo>
                <a:lnTo>
                  <a:pt x="5897" y="45"/>
                </a:lnTo>
                <a:lnTo>
                  <a:pt x="5821" y="35"/>
                </a:lnTo>
                <a:lnTo>
                  <a:pt x="5746" y="28"/>
                </a:lnTo>
                <a:lnTo>
                  <a:pt x="5670" y="20"/>
                </a:lnTo>
                <a:lnTo>
                  <a:pt x="5595" y="13"/>
                </a:lnTo>
                <a:lnTo>
                  <a:pt x="5520" y="9"/>
                </a:lnTo>
                <a:lnTo>
                  <a:pt x="5444" y="4"/>
                </a:lnTo>
                <a:lnTo>
                  <a:pt x="5369" y="2"/>
                </a:lnTo>
                <a:lnTo>
                  <a:pt x="5294" y="0"/>
                </a:lnTo>
                <a:lnTo>
                  <a:pt x="5218" y="0"/>
                </a:lnTo>
                <a:lnTo>
                  <a:pt x="4963" y="7"/>
                </a:lnTo>
                <a:lnTo>
                  <a:pt x="4710" y="25"/>
                </a:lnTo>
                <a:lnTo>
                  <a:pt x="4459" y="56"/>
                </a:lnTo>
                <a:lnTo>
                  <a:pt x="4209" y="101"/>
                </a:lnTo>
                <a:lnTo>
                  <a:pt x="3964" y="156"/>
                </a:lnTo>
                <a:lnTo>
                  <a:pt x="3722" y="222"/>
                </a:lnTo>
                <a:lnTo>
                  <a:pt x="3484" y="300"/>
                </a:lnTo>
                <a:lnTo>
                  <a:pt x="3250" y="390"/>
                </a:lnTo>
                <a:lnTo>
                  <a:pt x="3021" y="490"/>
                </a:lnTo>
                <a:lnTo>
                  <a:pt x="2797" y="601"/>
                </a:lnTo>
                <a:lnTo>
                  <a:pt x="2579" y="722"/>
                </a:lnTo>
                <a:lnTo>
                  <a:pt x="2367" y="853"/>
                </a:lnTo>
                <a:lnTo>
                  <a:pt x="2161" y="993"/>
                </a:lnTo>
                <a:lnTo>
                  <a:pt x="1961" y="1145"/>
                </a:lnTo>
                <a:lnTo>
                  <a:pt x="1769" y="1305"/>
                </a:lnTo>
                <a:lnTo>
                  <a:pt x="1584" y="1474"/>
                </a:lnTo>
                <a:lnTo>
                  <a:pt x="1408" y="1651"/>
                </a:lnTo>
                <a:lnTo>
                  <a:pt x="1240" y="1837"/>
                </a:lnTo>
                <a:lnTo>
                  <a:pt x="1081" y="2032"/>
                </a:lnTo>
                <a:lnTo>
                  <a:pt x="930" y="2234"/>
                </a:lnTo>
                <a:lnTo>
                  <a:pt x="790" y="2445"/>
                </a:lnTo>
                <a:lnTo>
                  <a:pt x="660" y="2662"/>
                </a:lnTo>
                <a:lnTo>
                  <a:pt x="540" y="2888"/>
                </a:lnTo>
                <a:lnTo>
                  <a:pt x="431" y="3121"/>
                </a:lnTo>
                <a:lnTo>
                  <a:pt x="334" y="3359"/>
                </a:lnTo>
                <a:lnTo>
                  <a:pt x="247" y="3604"/>
                </a:lnTo>
                <a:lnTo>
                  <a:pt x="174" y="3857"/>
                </a:lnTo>
                <a:lnTo>
                  <a:pt x="112" y="4114"/>
                </a:lnTo>
                <a:lnTo>
                  <a:pt x="64" y="4378"/>
                </a:lnTo>
                <a:lnTo>
                  <a:pt x="28" y="4647"/>
                </a:lnTo>
                <a:lnTo>
                  <a:pt x="7" y="4921"/>
                </a:lnTo>
                <a:lnTo>
                  <a:pt x="0" y="520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30" name="Прямоугольник 29"/>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Creative ideas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 name="TextBox 2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TextBox 27"/>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9" name="TextBox 28"/>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3" name="TextBox 32"/>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5" name="TextBox 34"/>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TextBox 3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7" name="Прямая соединительная линия 36"/>
          <p:cNvCxnSpPr/>
          <p:nvPr/>
        </p:nvCxnSpPr>
        <p:spPr>
          <a:xfrm flipH="1">
            <a:off x="3419856" y="2971800"/>
            <a:ext cx="28475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rot="10800000" flipV="1">
            <a:off x="3419859" y="5368911"/>
            <a:ext cx="3557716" cy="879488"/>
          </a:xfrm>
          <a:prstGeom prst="bentConnector3">
            <a:avLst>
              <a:gd name="adj1" fmla="val 2021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Прямая соединительная линия 38"/>
          <p:cNvCxnSpPr/>
          <p:nvPr/>
        </p:nvCxnSpPr>
        <p:spPr>
          <a:xfrm flipH="1">
            <a:off x="10705514" y="2971800"/>
            <a:ext cx="452369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Прямая соединительная линия 39"/>
          <p:cNvCxnSpPr/>
          <p:nvPr/>
        </p:nvCxnSpPr>
        <p:spPr>
          <a:xfrm rot="10800000" flipV="1">
            <a:off x="9748912" y="6261098"/>
            <a:ext cx="5480299" cy="1490199"/>
          </a:xfrm>
          <a:prstGeom prst="bentConnector3">
            <a:avLst>
              <a:gd name="adj1" fmla="val 8465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81481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5"/>
          <p:cNvSpPr>
            <a:spLocks/>
          </p:cNvSpPr>
          <p:nvPr/>
        </p:nvSpPr>
        <p:spPr bwMode="auto">
          <a:xfrm>
            <a:off x="6943725" y="1557338"/>
            <a:ext cx="3821113" cy="5613400"/>
          </a:xfrm>
          <a:custGeom>
            <a:avLst/>
            <a:gdLst>
              <a:gd name="T0" fmla="*/ 6123 w 9626"/>
              <a:gd name="T1" fmla="*/ 235 h 14145"/>
              <a:gd name="T2" fmla="*/ 5834 w 9626"/>
              <a:gd name="T3" fmla="*/ 556 h 14145"/>
              <a:gd name="T4" fmla="*/ 5487 w 9626"/>
              <a:gd name="T5" fmla="*/ 1003 h 14145"/>
              <a:gd name="T6" fmla="*/ 5166 w 9626"/>
              <a:gd name="T7" fmla="*/ 1506 h 14145"/>
              <a:gd name="T8" fmla="*/ 4895 w 9626"/>
              <a:gd name="T9" fmla="*/ 2022 h 14145"/>
              <a:gd name="T10" fmla="*/ 4667 w 9626"/>
              <a:gd name="T11" fmla="*/ 2551 h 14145"/>
              <a:gd name="T12" fmla="*/ 4471 w 9626"/>
              <a:gd name="T13" fmla="*/ 3094 h 14145"/>
              <a:gd name="T14" fmla="*/ 4302 w 9626"/>
              <a:gd name="T15" fmla="*/ 3650 h 14145"/>
              <a:gd name="T16" fmla="*/ 4149 w 9626"/>
              <a:gd name="T17" fmla="*/ 4217 h 14145"/>
              <a:gd name="T18" fmla="*/ 3889 w 9626"/>
              <a:gd name="T19" fmla="*/ 5265 h 14145"/>
              <a:gd name="T20" fmla="*/ 3678 w 9626"/>
              <a:gd name="T21" fmla="*/ 6080 h 14145"/>
              <a:gd name="T22" fmla="*/ 3487 w 9626"/>
              <a:gd name="T23" fmla="*/ 6736 h 14145"/>
              <a:gd name="T24" fmla="*/ 3262 w 9626"/>
              <a:gd name="T25" fmla="*/ 7392 h 14145"/>
              <a:gd name="T26" fmla="*/ 2994 w 9626"/>
              <a:gd name="T27" fmla="*/ 8048 h 14145"/>
              <a:gd name="T28" fmla="*/ 2670 w 9626"/>
              <a:gd name="T29" fmla="*/ 8702 h 14145"/>
              <a:gd name="T30" fmla="*/ 2280 w 9626"/>
              <a:gd name="T31" fmla="*/ 9351 h 14145"/>
              <a:gd name="T32" fmla="*/ 1809 w 9626"/>
              <a:gd name="T33" fmla="*/ 9997 h 14145"/>
              <a:gd name="T34" fmla="*/ 1599 w 9626"/>
              <a:gd name="T35" fmla="*/ 10250 h 14145"/>
              <a:gd name="T36" fmla="*/ 1314 w 9626"/>
              <a:gd name="T37" fmla="*/ 10567 h 14145"/>
              <a:gd name="T38" fmla="*/ 943 w 9626"/>
              <a:gd name="T39" fmla="*/ 10939 h 14145"/>
              <a:gd name="T40" fmla="*/ 542 w 9626"/>
              <a:gd name="T41" fmla="*/ 11300 h 14145"/>
              <a:gd name="T42" fmla="*/ 111 w 9626"/>
              <a:gd name="T43" fmla="*/ 11648 h 14145"/>
              <a:gd name="T44" fmla="*/ 333 w 9626"/>
              <a:gd name="T45" fmla="*/ 12170 h 14145"/>
              <a:gd name="T46" fmla="*/ 768 w 9626"/>
              <a:gd name="T47" fmla="*/ 12764 h 14145"/>
              <a:gd name="T48" fmla="*/ 1192 w 9626"/>
              <a:gd name="T49" fmla="*/ 13373 h 14145"/>
              <a:gd name="T50" fmla="*/ 1603 w 9626"/>
              <a:gd name="T51" fmla="*/ 13990 h 14145"/>
              <a:gd name="T52" fmla="*/ 2042 w 9626"/>
              <a:gd name="T53" fmla="*/ 13907 h 14145"/>
              <a:gd name="T54" fmla="*/ 2461 w 9626"/>
              <a:gd name="T55" fmla="*/ 13585 h 14145"/>
              <a:gd name="T56" fmla="*/ 2845 w 9626"/>
              <a:gd name="T57" fmla="*/ 13260 h 14145"/>
              <a:gd name="T58" fmla="*/ 3196 w 9626"/>
              <a:gd name="T59" fmla="*/ 12931 h 14145"/>
              <a:gd name="T60" fmla="*/ 3514 w 9626"/>
              <a:gd name="T61" fmla="*/ 12598 h 14145"/>
              <a:gd name="T62" fmla="*/ 3805 w 9626"/>
              <a:gd name="T63" fmla="*/ 12262 h 14145"/>
              <a:gd name="T64" fmla="*/ 4066 w 9626"/>
              <a:gd name="T65" fmla="*/ 11923 h 14145"/>
              <a:gd name="T66" fmla="*/ 4302 w 9626"/>
              <a:gd name="T67" fmla="*/ 11581 h 14145"/>
              <a:gd name="T68" fmla="*/ 4580 w 9626"/>
              <a:gd name="T69" fmla="*/ 11127 h 14145"/>
              <a:gd name="T70" fmla="*/ 4838 w 9626"/>
              <a:gd name="T71" fmla="*/ 10632 h 14145"/>
              <a:gd name="T72" fmla="*/ 5060 w 9626"/>
              <a:gd name="T73" fmla="*/ 10134 h 14145"/>
              <a:gd name="T74" fmla="*/ 5250 w 9626"/>
              <a:gd name="T75" fmla="*/ 9633 h 14145"/>
              <a:gd name="T76" fmla="*/ 5417 w 9626"/>
              <a:gd name="T77" fmla="*/ 9130 h 14145"/>
              <a:gd name="T78" fmla="*/ 5562 w 9626"/>
              <a:gd name="T79" fmla="*/ 8627 h 14145"/>
              <a:gd name="T80" fmla="*/ 5790 w 9626"/>
              <a:gd name="T81" fmla="*/ 7745 h 14145"/>
              <a:gd name="T82" fmla="*/ 6036 w 9626"/>
              <a:gd name="T83" fmla="*/ 6759 h 14145"/>
              <a:gd name="T84" fmla="*/ 6196 w 9626"/>
              <a:gd name="T85" fmla="*/ 6170 h 14145"/>
              <a:gd name="T86" fmla="*/ 6376 w 9626"/>
              <a:gd name="T87" fmla="*/ 5581 h 14145"/>
              <a:gd name="T88" fmla="*/ 6587 w 9626"/>
              <a:gd name="T89" fmla="*/ 4995 h 14145"/>
              <a:gd name="T90" fmla="*/ 6838 w 9626"/>
              <a:gd name="T91" fmla="*/ 4416 h 14145"/>
              <a:gd name="T92" fmla="*/ 7135 w 9626"/>
              <a:gd name="T93" fmla="*/ 3846 h 14145"/>
              <a:gd name="T94" fmla="*/ 7489 w 9626"/>
              <a:gd name="T95" fmla="*/ 3287 h 14145"/>
              <a:gd name="T96" fmla="*/ 7869 w 9626"/>
              <a:gd name="T97" fmla="*/ 2790 h 14145"/>
              <a:gd name="T98" fmla="*/ 8172 w 9626"/>
              <a:gd name="T99" fmla="*/ 2449 h 14145"/>
              <a:gd name="T100" fmla="*/ 8500 w 9626"/>
              <a:gd name="T101" fmla="*/ 2120 h 14145"/>
              <a:gd name="T102" fmla="*/ 8853 w 9626"/>
              <a:gd name="T103" fmla="*/ 1806 h 14145"/>
              <a:gd name="T104" fmla="*/ 9194 w 9626"/>
              <a:gd name="T105" fmla="*/ 1534 h 14145"/>
              <a:gd name="T106" fmla="*/ 9436 w 9626"/>
              <a:gd name="T107" fmla="*/ 1356 h 14145"/>
              <a:gd name="T108" fmla="*/ 9536 w 9626"/>
              <a:gd name="T109" fmla="*/ 1164 h 14145"/>
              <a:gd name="T110" fmla="*/ 9169 w 9626"/>
              <a:gd name="T111" fmla="*/ 934 h 14145"/>
              <a:gd name="T112" fmla="*/ 8788 w 9626"/>
              <a:gd name="T113" fmla="*/ 726 h 14145"/>
              <a:gd name="T114" fmla="*/ 8392 w 9626"/>
              <a:gd name="T115" fmla="*/ 542 h 14145"/>
              <a:gd name="T116" fmla="*/ 7985 w 9626"/>
              <a:gd name="T117" fmla="*/ 379 h 14145"/>
              <a:gd name="T118" fmla="*/ 7566 w 9626"/>
              <a:gd name="T119" fmla="*/ 243 h 14145"/>
              <a:gd name="T120" fmla="*/ 7136 w 9626"/>
              <a:gd name="T121" fmla="*/ 131 h 14145"/>
              <a:gd name="T122" fmla="*/ 6697 w 9626"/>
              <a:gd name="T123" fmla="*/ 46 h 14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26" h="14145">
                <a:moveTo>
                  <a:pt x="6361" y="0"/>
                </a:moveTo>
                <a:lnTo>
                  <a:pt x="6280" y="78"/>
                </a:lnTo>
                <a:lnTo>
                  <a:pt x="6200" y="156"/>
                </a:lnTo>
                <a:lnTo>
                  <a:pt x="6123" y="235"/>
                </a:lnTo>
                <a:lnTo>
                  <a:pt x="6047" y="314"/>
                </a:lnTo>
                <a:lnTo>
                  <a:pt x="5974" y="395"/>
                </a:lnTo>
                <a:lnTo>
                  <a:pt x="5903" y="474"/>
                </a:lnTo>
                <a:lnTo>
                  <a:pt x="5834" y="556"/>
                </a:lnTo>
                <a:lnTo>
                  <a:pt x="5766" y="636"/>
                </a:lnTo>
                <a:lnTo>
                  <a:pt x="5669" y="758"/>
                </a:lnTo>
                <a:lnTo>
                  <a:pt x="5575" y="881"/>
                </a:lnTo>
                <a:lnTo>
                  <a:pt x="5487" y="1003"/>
                </a:lnTo>
                <a:lnTo>
                  <a:pt x="5401" y="1127"/>
                </a:lnTo>
                <a:lnTo>
                  <a:pt x="5319" y="1252"/>
                </a:lnTo>
                <a:lnTo>
                  <a:pt x="5240" y="1378"/>
                </a:lnTo>
                <a:lnTo>
                  <a:pt x="5166" y="1506"/>
                </a:lnTo>
                <a:lnTo>
                  <a:pt x="5093" y="1633"/>
                </a:lnTo>
                <a:lnTo>
                  <a:pt x="5024" y="1761"/>
                </a:lnTo>
                <a:lnTo>
                  <a:pt x="4959" y="1892"/>
                </a:lnTo>
                <a:lnTo>
                  <a:pt x="4895" y="2022"/>
                </a:lnTo>
                <a:lnTo>
                  <a:pt x="4835" y="2152"/>
                </a:lnTo>
                <a:lnTo>
                  <a:pt x="4776" y="2285"/>
                </a:lnTo>
                <a:lnTo>
                  <a:pt x="4721" y="2418"/>
                </a:lnTo>
                <a:lnTo>
                  <a:pt x="4667" y="2551"/>
                </a:lnTo>
                <a:lnTo>
                  <a:pt x="4614" y="2687"/>
                </a:lnTo>
                <a:lnTo>
                  <a:pt x="4566" y="2821"/>
                </a:lnTo>
                <a:lnTo>
                  <a:pt x="4517" y="2958"/>
                </a:lnTo>
                <a:lnTo>
                  <a:pt x="4471" y="3094"/>
                </a:lnTo>
                <a:lnTo>
                  <a:pt x="4428" y="3232"/>
                </a:lnTo>
                <a:lnTo>
                  <a:pt x="4384" y="3371"/>
                </a:lnTo>
                <a:lnTo>
                  <a:pt x="4342" y="3510"/>
                </a:lnTo>
                <a:lnTo>
                  <a:pt x="4302" y="3650"/>
                </a:lnTo>
                <a:lnTo>
                  <a:pt x="4263" y="3791"/>
                </a:lnTo>
                <a:lnTo>
                  <a:pt x="4224" y="3932"/>
                </a:lnTo>
                <a:lnTo>
                  <a:pt x="4186" y="4074"/>
                </a:lnTo>
                <a:lnTo>
                  <a:pt x="4149" y="4217"/>
                </a:lnTo>
                <a:lnTo>
                  <a:pt x="4113" y="4360"/>
                </a:lnTo>
                <a:lnTo>
                  <a:pt x="4040" y="4649"/>
                </a:lnTo>
                <a:lnTo>
                  <a:pt x="3968" y="4940"/>
                </a:lnTo>
                <a:lnTo>
                  <a:pt x="3889" y="5265"/>
                </a:lnTo>
                <a:lnTo>
                  <a:pt x="3807" y="5591"/>
                </a:lnTo>
                <a:lnTo>
                  <a:pt x="3765" y="5753"/>
                </a:lnTo>
                <a:lnTo>
                  <a:pt x="3723" y="5917"/>
                </a:lnTo>
                <a:lnTo>
                  <a:pt x="3678" y="6080"/>
                </a:lnTo>
                <a:lnTo>
                  <a:pt x="3633" y="6244"/>
                </a:lnTo>
                <a:lnTo>
                  <a:pt x="3586" y="6408"/>
                </a:lnTo>
                <a:lnTo>
                  <a:pt x="3537" y="6571"/>
                </a:lnTo>
                <a:lnTo>
                  <a:pt x="3487" y="6736"/>
                </a:lnTo>
                <a:lnTo>
                  <a:pt x="3434" y="6900"/>
                </a:lnTo>
                <a:lnTo>
                  <a:pt x="3380" y="7063"/>
                </a:lnTo>
                <a:lnTo>
                  <a:pt x="3322" y="7228"/>
                </a:lnTo>
                <a:lnTo>
                  <a:pt x="3262" y="7392"/>
                </a:lnTo>
                <a:lnTo>
                  <a:pt x="3200" y="7556"/>
                </a:lnTo>
                <a:lnTo>
                  <a:pt x="3134" y="7720"/>
                </a:lnTo>
                <a:lnTo>
                  <a:pt x="3067" y="7884"/>
                </a:lnTo>
                <a:lnTo>
                  <a:pt x="2994" y="8048"/>
                </a:lnTo>
                <a:lnTo>
                  <a:pt x="2919" y="8211"/>
                </a:lnTo>
                <a:lnTo>
                  <a:pt x="2840" y="8375"/>
                </a:lnTo>
                <a:lnTo>
                  <a:pt x="2757" y="8539"/>
                </a:lnTo>
                <a:lnTo>
                  <a:pt x="2670" y="8702"/>
                </a:lnTo>
                <a:lnTo>
                  <a:pt x="2579" y="8864"/>
                </a:lnTo>
                <a:lnTo>
                  <a:pt x="2483" y="9027"/>
                </a:lnTo>
                <a:lnTo>
                  <a:pt x="2383" y="9189"/>
                </a:lnTo>
                <a:lnTo>
                  <a:pt x="2280" y="9351"/>
                </a:lnTo>
                <a:lnTo>
                  <a:pt x="2170" y="9514"/>
                </a:lnTo>
                <a:lnTo>
                  <a:pt x="2055" y="9675"/>
                </a:lnTo>
                <a:lnTo>
                  <a:pt x="1934" y="9836"/>
                </a:lnTo>
                <a:lnTo>
                  <a:pt x="1809" y="9997"/>
                </a:lnTo>
                <a:lnTo>
                  <a:pt x="1678" y="10157"/>
                </a:lnTo>
                <a:lnTo>
                  <a:pt x="1653" y="10187"/>
                </a:lnTo>
                <a:lnTo>
                  <a:pt x="1626" y="10219"/>
                </a:lnTo>
                <a:lnTo>
                  <a:pt x="1599" y="10250"/>
                </a:lnTo>
                <a:lnTo>
                  <a:pt x="1574" y="10282"/>
                </a:lnTo>
                <a:lnTo>
                  <a:pt x="1489" y="10378"/>
                </a:lnTo>
                <a:lnTo>
                  <a:pt x="1402" y="10472"/>
                </a:lnTo>
                <a:lnTo>
                  <a:pt x="1314" y="10567"/>
                </a:lnTo>
                <a:lnTo>
                  <a:pt x="1224" y="10662"/>
                </a:lnTo>
                <a:lnTo>
                  <a:pt x="1132" y="10755"/>
                </a:lnTo>
                <a:lnTo>
                  <a:pt x="1039" y="10847"/>
                </a:lnTo>
                <a:lnTo>
                  <a:pt x="943" y="10939"/>
                </a:lnTo>
                <a:lnTo>
                  <a:pt x="846" y="11030"/>
                </a:lnTo>
                <a:lnTo>
                  <a:pt x="746" y="11121"/>
                </a:lnTo>
                <a:lnTo>
                  <a:pt x="645" y="11210"/>
                </a:lnTo>
                <a:lnTo>
                  <a:pt x="542" y="11300"/>
                </a:lnTo>
                <a:lnTo>
                  <a:pt x="438" y="11388"/>
                </a:lnTo>
                <a:lnTo>
                  <a:pt x="331" y="11476"/>
                </a:lnTo>
                <a:lnTo>
                  <a:pt x="223" y="11563"/>
                </a:lnTo>
                <a:lnTo>
                  <a:pt x="111" y="11648"/>
                </a:lnTo>
                <a:lnTo>
                  <a:pt x="0" y="11735"/>
                </a:lnTo>
                <a:lnTo>
                  <a:pt x="111" y="11879"/>
                </a:lnTo>
                <a:lnTo>
                  <a:pt x="221" y="12024"/>
                </a:lnTo>
                <a:lnTo>
                  <a:pt x="333" y="12170"/>
                </a:lnTo>
                <a:lnTo>
                  <a:pt x="441" y="12317"/>
                </a:lnTo>
                <a:lnTo>
                  <a:pt x="551" y="12465"/>
                </a:lnTo>
                <a:lnTo>
                  <a:pt x="660" y="12615"/>
                </a:lnTo>
                <a:lnTo>
                  <a:pt x="768" y="12764"/>
                </a:lnTo>
                <a:lnTo>
                  <a:pt x="875" y="12915"/>
                </a:lnTo>
                <a:lnTo>
                  <a:pt x="981" y="13067"/>
                </a:lnTo>
                <a:lnTo>
                  <a:pt x="1087" y="13219"/>
                </a:lnTo>
                <a:lnTo>
                  <a:pt x="1192" y="13373"/>
                </a:lnTo>
                <a:lnTo>
                  <a:pt x="1296" y="13526"/>
                </a:lnTo>
                <a:lnTo>
                  <a:pt x="1400" y="13681"/>
                </a:lnTo>
                <a:lnTo>
                  <a:pt x="1502" y="13834"/>
                </a:lnTo>
                <a:lnTo>
                  <a:pt x="1603" y="13990"/>
                </a:lnTo>
                <a:lnTo>
                  <a:pt x="1703" y="14145"/>
                </a:lnTo>
                <a:lnTo>
                  <a:pt x="1819" y="14066"/>
                </a:lnTo>
                <a:lnTo>
                  <a:pt x="1932" y="13986"/>
                </a:lnTo>
                <a:lnTo>
                  <a:pt x="2042" y="13907"/>
                </a:lnTo>
                <a:lnTo>
                  <a:pt x="2151" y="13827"/>
                </a:lnTo>
                <a:lnTo>
                  <a:pt x="2257" y="13747"/>
                </a:lnTo>
                <a:lnTo>
                  <a:pt x="2360" y="13667"/>
                </a:lnTo>
                <a:lnTo>
                  <a:pt x="2461" y="13585"/>
                </a:lnTo>
                <a:lnTo>
                  <a:pt x="2561" y="13505"/>
                </a:lnTo>
                <a:lnTo>
                  <a:pt x="2658" y="13424"/>
                </a:lnTo>
                <a:lnTo>
                  <a:pt x="2753" y="13342"/>
                </a:lnTo>
                <a:lnTo>
                  <a:pt x="2845" y="13260"/>
                </a:lnTo>
                <a:lnTo>
                  <a:pt x="2936" y="13179"/>
                </a:lnTo>
                <a:lnTo>
                  <a:pt x="3024" y="13095"/>
                </a:lnTo>
                <a:lnTo>
                  <a:pt x="3111" y="13014"/>
                </a:lnTo>
                <a:lnTo>
                  <a:pt x="3196" y="12931"/>
                </a:lnTo>
                <a:lnTo>
                  <a:pt x="3279" y="12847"/>
                </a:lnTo>
                <a:lnTo>
                  <a:pt x="3359" y="12764"/>
                </a:lnTo>
                <a:lnTo>
                  <a:pt x="3438" y="12681"/>
                </a:lnTo>
                <a:lnTo>
                  <a:pt x="3514" y="12598"/>
                </a:lnTo>
                <a:lnTo>
                  <a:pt x="3590" y="12514"/>
                </a:lnTo>
                <a:lnTo>
                  <a:pt x="3663" y="12431"/>
                </a:lnTo>
                <a:lnTo>
                  <a:pt x="3734" y="12346"/>
                </a:lnTo>
                <a:lnTo>
                  <a:pt x="3805" y="12262"/>
                </a:lnTo>
                <a:lnTo>
                  <a:pt x="3872" y="12178"/>
                </a:lnTo>
                <a:lnTo>
                  <a:pt x="3939" y="12093"/>
                </a:lnTo>
                <a:lnTo>
                  <a:pt x="4003" y="12008"/>
                </a:lnTo>
                <a:lnTo>
                  <a:pt x="4066" y="11923"/>
                </a:lnTo>
                <a:lnTo>
                  <a:pt x="4128" y="11838"/>
                </a:lnTo>
                <a:lnTo>
                  <a:pt x="4187" y="11752"/>
                </a:lnTo>
                <a:lnTo>
                  <a:pt x="4246" y="11666"/>
                </a:lnTo>
                <a:lnTo>
                  <a:pt x="4302" y="11581"/>
                </a:lnTo>
                <a:lnTo>
                  <a:pt x="4359" y="11495"/>
                </a:lnTo>
                <a:lnTo>
                  <a:pt x="4435" y="11372"/>
                </a:lnTo>
                <a:lnTo>
                  <a:pt x="4508" y="11250"/>
                </a:lnTo>
                <a:lnTo>
                  <a:pt x="4580" y="11127"/>
                </a:lnTo>
                <a:lnTo>
                  <a:pt x="4648" y="11003"/>
                </a:lnTo>
                <a:lnTo>
                  <a:pt x="4713" y="10880"/>
                </a:lnTo>
                <a:lnTo>
                  <a:pt x="4777" y="10756"/>
                </a:lnTo>
                <a:lnTo>
                  <a:pt x="4838" y="10632"/>
                </a:lnTo>
                <a:lnTo>
                  <a:pt x="4896" y="10507"/>
                </a:lnTo>
                <a:lnTo>
                  <a:pt x="4952" y="10383"/>
                </a:lnTo>
                <a:lnTo>
                  <a:pt x="5007" y="10258"/>
                </a:lnTo>
                <a:lnTo>
                  <a:pt x="5060" y="10134"/>
                </a:lnTo>
                <a:lnTo>
                  <a:pt x="5110" y="10008"/>
                </a:lnTo>
                <a:lnTo>
                  <a:pt x="5158" y="9883"/>
                </a:lnTo>
                <a:lnTo>
                  <a:pt x="5206" y="9758"/>
                </a:lnTo>
                <a:lnTo>
                  <a:pt x="5250" y="9633"/>
                </a:lnTo>
                <a:lnTo>
                  <a:pt x="5294" y="9507"/>
                </a:lnTo>
                <a:lnTo>
                  <a:pt x="5336" y="9381"/>
                </a:lnTo>
                <a:lnTo>
                  <a:pt x="5377" y="9256"/>
                </a:lnTo>
                <a:lnTo>
                  <a:pt x="5417" y="9130"/>
                </a:lnTo>
                <a:lnTo>
                  <a:pt x="5455" y="9004"/>
                </a:lnTo>
                <a:lnTo>
                  <a:pt x="5492" y="8879"/>
                </a:lnTo>
                <a:lnTo>
                  <a:pt x="5528" y="8752"/>
                </a:lnTo>
                <a:lnTo>
                  <a:pt x="5562" y="8627"/>
                </a:lnTo>
                <a:lnTo>
                  <a:pt x="5597" y="8500"/>
                </a:lnTo>
                <a:lnTo>
                  <a:pt x="5664" y="8248"/>
                </a:lnTo>
                <a:lnTo>
                  <a:pt x="5729" y="7997"/>
                </a:lnTo>
                <a:lnTo>
                  <a:pt x="5790" y="7745"/>
                </a:lnTo>
                <a:lnTo>
                  <a:pt x="5853" y="7494"/>
                </a:lnTo>
                <a:lnTo>
                  <a:pt x="5925" y="7200"/>
                </a:lnTo>
                <a:lnTo>
                  <a:pt x="5999" y="6906"/>
                </a:lnTo>
                <a:lnTo>
                  <a:pt x="6036" y="6759"/>
                </a:lnTo>
                <a:lnTo>
                  <a:pt x="6074" y="6612"/>
                </a:lnTo>
                <a:lnTo>
                  <a:pt x="6114" y="6464"/>
                </a:lnTo>
                <a:lnTo>
                  <a:pt x="6155" y="6317"/>
                </a:lnTo>
                <a:lnTo>
                  <a:pt x="6196" y="6170"/>
                </a:lnTo>
                <a:lnTo>
                  <a:pt x="6239" y="6022"/>
                </a:lnTo>
                <a:lnTo>
                  <a:pt x="6283" y="5875"/>
                </a:lnTo>
                <a:lnTo>
                  <a:pt x="6329" y="5728"/>
                </a:lnTo>
                <a:lnTo>
                  <a:pt x="6376" y="5581"/>
                </a:lnTo>
                <a:lnTo>
                  <a:pt x="6426" y="5434"/>
                </a:lnTo>
                <a:lnTo>
                  <a:pt x="6478" y="5287"/>
                </a:lnTo>
                <a:lnTo>
                  <a:pt x="6532" y="5141"/>
                </a:lnTo>
                <a:lnTo>
                  <a:pt x="6587" y="4995"/>
                </a:lnTo>
                <a:lnTo>
                  <a:pt x="6646" y="4849"/>
                </a:lnTo>
                <a:lnTo>
                  <a:pt x="6707" y="4705"/>
                </a:lnTo>
                <a:lnTo>
                  <a:pt x="6771" y="4561"/>
                </a:lnTo>
                <a:lnTo>
                  <a:pt x="6838" y="4416"/>
                </a:lnTo>
                <a:lnTo>
                  <a:pt x="6907" y="4273"/>
                </a:lnTo>
                <a:lnTo>
                  <a:pt x="6980" y="4130"/>
                </a:lnTo>
                <a:lnTo>
                  <a:pt x="7055" y="3988"/>
                </a:lnTo>
                <a:lnTo>
                  <a:pt x="7135" y="3846"/>
                </a:lnTo>
                <a:lnTo>
                  <a:pt x="7218" y="3705"/>
                </a:lnTo>
                <a:lnTo>
                  <a:pt x="7305" y="3565"/>
                </a:lnTo>
                <a:lnTo>
                  <a:pt x="7394" y="3426"/>
                </a:lnTo>
                <a:lnTo>
                  <a:pt x="7489" y="3287"/>
                </a:lnTo>
                <a:lnTo>
                  <a:pt x="7588" y="3149"/>
                </a:lnTo>
                <a:lnTo>
                  <a:pt x="7690" y="3014"/>
                </a:lnTo>
                <a:lnTo>
                  <a:pt x="7797" y="2877"/>
                </a:lnTo>
                <a:lnTo>
                  <a:pt x="7869" y="2790"/>
                </a:lnTo>
                <a:lnTo>
                  <a:pt x="7943" y="2703"/>
                </a:lnTo>
                <a:lnTo>
                  <a:pt x="8017" y="2618"/>
                </a:lnTo>
                <a:lnTo>
                  <a:pt x="8094" y="2532"/>
                </a:lnTo>
                <a:lnTo>
                  <a:pt x="8172" y="2449"/>
                </a:lnTo>
                <a:lnTo>
                  <a:pt x="8252" y="2366"/>
                </a:lnTo>
                <a:lnTo>
                  <a:pt x="8333" y="2283"/>
                </a:lnTo>
                <a:lnTo>
                  <a:pt x="8415" y="2201"/>
                </a:lnTo>
                <a:lnTo>
                  <a:pt x="8500" y="2120"/>
                </a:lnTo>
                <a:lnTo>
                  <a:pt x="8587" y="2041"/>
                </a:lnTo>
                <a:lnTo>
                  <a:pt x="8674" y="1962"/>
                </a:lnTo>
                <a:lnTo>
                  <a:pt x="8763" y="1884"/>
                </a:lnTo>
                <a:lnTo>
                  <a:pt x="8853" y="1806"/>
                </a:lnTo>
                <a:lnTo>
                  <a:pt x="8946" y="1731"/>
                </a:lnTo>
                <a:lnTo>
                  <a:pt x="9040" y="1654"/>
                </a:lnTo>
                <a:lnTo>
                  <a:pt x="9136" y="1580"/>
                </a:lnTo>
                <a:lnTo>
                  <a:pt x="9194" y="1534"/>
                </a:lnTo>
                <a:lnTo>
                  <a:pt x="9255" y="1489"/>
                </a:lnTo>
                <a:lnTo>
                  <a:pt x="9315" y="1444"/>
                </a:lnTo>
                <a:lnTo>
                  <a:pt x="9375" y="1399"/>
                </a:lnTo>
                <a:lnTo>
                  <a:pt x="9436" y="1356"/>
                </a:lnTo>
                <a:lnTo>
                  <a:pt x="9499" y="1311"/>
                </a:lnTo>
                <a:lnTo>
                  <a:pt x="9562" y="1268"/>
                </a:lnTo>
                <a:lnTo>
                  <a:pt x="9626" y="1224"/>
                </a:lnTo>
                <a:lnTo>
                  <a:pt x="9536" y="1164"/>
                </a:lnTo>
                <a:lnTo>
                  <a:pt x="9445" y="1104"/>
                </a:lnTo>
                <a:lnTo>
                  <a:pt x="9354" y="1047"/>
                </a:lnTo>
                <a:lnTo>
                  <a:pt x="9262" y="989"/>
                </a:lnTo>
                <a:lnTo>
                  <a:pt x="9169" y="934"/>
                </a:lnTo>
                <a:lnTo>
                  <a:pt x="9074" y="881"/>
                </a:lnTo>
                <a:lnTo>
                  <a:pt x="8980" y="828"/>
                </a:lnTo>
                <a:lnTo>
                  <a:pt x="8884" y="776"/>
                </a:lnTo>
                <a:lnTo>
                  <a:pt x="8788" y="726"/>
                </a:lnTo>
                <a:lnTo>
                  <a:pt x="8690" y="679"/>
                </a:lnTo>
                <a:lnTo>
                  <a:pt x="8592" y="631"/>
                </a:lnTo>
                <a:lnTo>
                  <a:pt x="8492" y="585"/>
                </a:lnTo>
                <a:lnTo>
                  <a:pt x="8392" y="542"/>
                </a:lnTo>
                <a:lnTo>
                  <a:pt x="8293" y="498"/>
                </a:lnTo>
                <a:lnTo>
                  <a:pt x="8190" y="457"/>
                </a:lnTo>
                <a:lnTo>
                  <a:pt x="8088" y="418"/>
                </a:lnTo>
                <a:lnTo>
                  <a:pt x="7985" y="379"/>
                </a:lnTo>
                <a:lnTo>
                  <a:pt x="7882" y="344"/>
                </a:lnTo>
                <a:lnTo>
                  <a:pt x="7777" y="308"/>
                </a:lnTo>
                <a:lnTo>
                  <a:pt x="7672" y="275"/>
                </a:lnTo>
                <a:lnTo>
                  <a:pt x="7566" y="243"/>
                </a:lnTo>
                <a:lnTo>
                  <a:pt x="7460" y="212"/>
                </a:lnTo>
                <a:lnTo>
                  <a:pt x="7352" y="184"/>
                </a:lnTo>
                <a:lnTo>
                  <a:pt x="7245" y="157"/>
                </a:lnTo>
                <a:lnTo>
                  <a:pt x="7136" y="131"/>
                </a:lnTo>
                <a:lnTo>
                  <a:pt x="7027" y="107"/>
                </a:lnTo>
                <a:lnTo>
                  <a:pt x="6919" y="85"/>
                </a:lnTo>
                <a:lnTo>
                  <a:pt x="6807" y="65"/>
                </a:lnTo>
                <a:lnTo>
                  <a:pt x="6697" y="46"/>
                </a:lnTo>
                <a:lnTo>
                  <a:pt x="6586" y="28"/>
                </a:lnTo>
                <a:lnTo>
                  <a:pt x="6473" y="13"/>
                </a:lnTo>
                <a:lnTo>
                  <a:pt x="6361"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4" name="Freeform 6"/>
          <p:cNvSpPr>
            <a:spLocks/>
          </p:cNvSpPr>
          <p:nvPr/>
        </p:nvSpPr>
        <p:spPr bwMode="auto">
          <a:xfrm>
            <a:off x="7837488" y="8239125"/>
            <a:ext cx="2613025" cy="430213"/>
          </a:xfrm>
          <a:custGeom>
            <a:avLst/>
            <a:gdLst>
              <a:gd name="T0" fmla="*/ 486 w 6584"/>
              <a:gd name="T1" fmla="*/ 3 h 1084"/>
              <a:gd name="T2" fmla="*/ 406 w 6584"/>
              <a:gd name="T3" fmla="*/ 17 h 1084"/>
              <a:gd name="T4" fmla="*/ 330 w 6584"/>
              <a:gd name="T5" fmla="*/ 43 h 1084"/>
              <a:gd name="T6" fmla="*/ 261 w 6584"/>
              <a:gd name="T7" fmla="*/ 78 h 1084"/>
              <a:gd name="T8" fmla="*/ 197 w 6584"/>
              <a:gd name="T9" fmla="*/ 124 h 1084"/>
              <a:gd name="T10" fmla="*/ 141 w 6584"/>
              <a:gd name="T11" fmla="*/ 178 h 1084"/>
              <a:gd name="T12" fmla="*/ 92 w 6584"/>
              <a:gd name="T13" fmla="*/ 239 h 1084"/>
              <a:gd name="T14" fmla="*/ 53 w 6584"/>
              <a:gd name="T15" fmla="*/ 307 h 1084"/>
              <a:gd name="T16" fmla="*/ 25 w 6584"/>
              <a:gd name="T17" fmla="*/ 381 h 1084"/>
              <a:gd name="T18" fmla="*/ 5 w 6584"/>
              <a:gd name="T19" fmla="*/ 459 h 1084"/>
              <a:gd name="T20" fmla="*/ 0 w 6584"/>
              <a:gd name="T21" fmla="*/ 542 h 1084"/>
              <a:gd name="T22" fmla="*/ 5 w 6584"/>
              <a:gd name="T23" fmla="*/ 624 h 1084"/>
              <a:gd name="T24" fmla="*/ 25 w 6584"/>
              <a:gd name="T25" fmla="*/ 703 h 1084"/>
              <a:gd name="T26" fmla="*/ 53 w 6584"/>
              <a:gd name="T27" fmla="*/ 776 h 1084"/>
              <a:gd name="T28" fmla="*/ 92 w 6584"/>
              <a:gd name="T29" fmla="*/ 845 h 1084"/>
              <a:gd name="T30" fmla="*/ 141 w 6584"/>
              <a:gd name="T31" fmla="*/ 907 h 1084"/>
              <a:gd name="T32" fmla="*/ 197 w 6584"/>
              <a:gd name="T33" fmla="*/ 960 h 1084"/>
              <a:gd name="T34" fmla="*/ 261 w 6584"/>
              <a:gd name="T35" fmla="*/ 1005 h 1084"/>
              <a:gd name="T36" fmla="*/ 330 w 6584"/>
              <a:gd name="T37" fmla="*/ 1041 h 1084"/>
              <a:gd name="T38" fmla="*/ 406 w 6584"/>
              <a:gd name="T39" fmla="*/ 1066 h 1084"/>
              <a:gd name="T40" fmla="*/ 486 w 6584"/>
              <a:gd name="T41" fmla="*/ 1080 h 1084"/>
              <a:gd name="T42" fmla="*/ 6041 w 6584"/>
              <a:gd name="T43" fmla="*/ 1084 h 1084"/>
              <a:gd name="T44" fmla="*/ 6123 w 6584"/>
              <a:gd name="T45" fmla="*/ 1078 h 1084"/>
              <a:gd name="T46" fmla="*/ 6202 w 6584"/>
              <a:gd name="T47" fmla="*/ 1060 h 1084"/>
              <a:gd name="T48" fmla="*/ 6277 w 6584"/>
              <a:gd name="T49" fmla="*/ 1031 h 1084"/>
              <a:gd name="T50" fmla="*/ 6344 w 6584"/>
              <a:gd name="T51" fmla="*/ 991 h 1084"/>
              <a:gd name="T52" fmla="*/ 6406 w 6584"/>
              <a:gd name="T53" fmla="*/ 942 h 1084"/>
              <a:gd name="T54" fmla="*/ 6460 w 6584"/>
              <a:gd name="T55" fmla="*/ 886 h 1084"/>
              <a:gd name="T56" fmla="*/ 6506 w 6584"/>
              <a:gd name="T57" fmla="*/ 822 h 1084"/>
              <a:gd name="T58" fmla="*/ 6541 w 6584"/>
              <a:gd name="T59" fmla="*/ 753 h 1084"/>
              <a:gd name="T60" fmla="*/ 6567 w 6584"/>
              <a:gd name="T61" fmla="*/ 677 h 1084"/>
              <a:gd name="T62" fmla="*/ 6581 w 6584"/>
              <a:gd name="T63" fmla="*/ 597 h 1084"/>
              <a:gd name="T64" fmla="*/ 6582 w 6584"/>
              <a:gd name="T65" fmla="*/ 514 h 1084"/>
              <a:gd name="T66" fmla="*/ 6572 w 6584"/>
              <a:gd name="T67" fmla="*/ 432 h 1084"/>
              <a:gd name="T68" fmla="*/ 6550 w 6584"/>
              <a:gd name="T69" fmla="*/ 356 h 1084"/>
              <a:gd name="T70" fmla="*/ 6518 w 6584"/>
              <a:gd name="T71" fmla="*/ 284 h 1084"/>
              <a:gd name="T72" fmla="*/ 6476 w 6584"/>
              <a:gd name="T73" fmla="*/ 218 h 1084"/>
              <a:gd name="T74" fmla="*/ 6425 w 6584"/>
              <a:gd name="T75" fmla="*/ 159 h 1084"/>
              <a:gd name="T76" fmla="*/ 6365 w 6584"/>
              <a:gd name="T77" fmla="*/ 108 h 1084"/>
              <a:gd name="T78" fmla="*/ 6300 w 6584"/>
              <a:gd name="T79" fmla="*/ 66 h 1084"/>
              <a:gd name="T80" fmla="*/ 6228 w 6584"/>
              <a:gd name="T81" fmla="*/ 34 h 1084"/>
              <a:gd name="T82" fmla="*/ 6150 w 6584"/>
              <a:gd name="T83" fmla="*/ 11 h 1084"/>
              <a:gd name="T84" fmla="*/ 6069 w 6584"/>
              <a:gd name="T85"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84" h="1084">
                <a:moveTo>
                  <a:pt x="541" y="0"/>
                </a:moveTo>
                <a:lnTo>
                  <a:pt x="513" y="0"/>
                </a:lnTo>
                <a:lnTo>
                  <a:pt x="486" y="3"/>
                </a:lnTo>
                <a:lnTo>
                  <a:pt x="460" y="7"/>
                </a:lnTo>
                <a:lnTo>
                  <a:pt x="433" y="11"/>
                </a:lnTo>
                <a:lnTo>
                  <a:pt x="406" y="17"/>
                </a:lnTo>
                <a:lnTo>
                  <a:pt x="380" y="25"/>
                </a:lnTo>
                <a:lnTo>
                  <a:pt x="356" y="34"/>
                </a:lnTo>
                <a:lnTo>
                  <a:pt x="330" y="43"/>
                </a:lnTo>
                <a:lnTo>
                  <a:pt x="307" y="54"/>
                </a:lnTo>
                <a:lnTo>
                  <a:pt x="283" y="66"/>
                </a:lnTo>
                <a:lnTo>
                  <a:pt x="261" y="78"/>
                </a:lnTo>
                <a:lnTo>
                  <a:pt x="238" y="92"/>
                </a:lnTo>
                <a:lnTo>
                  <a:pt x="218" y="108"/>
                </a:lnTo>
                <a:lnTo>
                  <a:pt x="197" y="124"/>
                </a:lnTo>
                <a:lnTo>
                  <a:pt x="177" y="141"/>
                </a:lnTo>
                <a:lnTo>
                  <a:pt x="159" y="159"/>
                </a:lnTo>
                <a:lnTo>
                  <a:pt x="141" y="178"/>
                </a:lnTo>
                <a:lnTo>
                  <a:pt x="123" y="197"/>
                </a:lnTo>
                <a:lnTo>
                  <a:pt x="108" y="218"/>
                </a:lnTo>
                <a:lnTo>
                  <a:pt x="92" y="239"/>
                </a:lnTo>
                <a:lnTo>
                  <a:pt x="78" y="261"/>
                </a:lnTo>
                <a:lnTo>
                  <a:pt x="66" y="284"/>
                </a:lnTo>
                <a:lnTo>
                  <a:pt x="53" y="307"/>
                </a:lnTo>
                <a:lnTo>
                  <a:pt x="43" y="331"/>
                </a:lnTo>
                <a:lnTo>
                  <a:pt x="32" y="356"/>
                </a:lnTo>
                <a:lnTo>
                  <a:pt x="25" y="381"/>
                </a:lnTo>
                <a:lnTo>
                  <a:pt x="17" y="407"/>
                </a:lnTo>
                <a:lnTo>
                  <a:pt x="11" y="432"/>
                </a:lnTo>
                <a:lnTo>
                  <a:pt x="5" y="459"/>
                </a:lnTo>
                <a:lnTo>
                  <a:pt x="3" y="486"/>
                </a:lnTo>
                <a:lnTo>
                  <a:pt x="0" y="514"/>
                </a:lnTo>
                <a:lnTo>
                  <a:pt x="0" y="542"/>
                </a:lnTo>
                <a:lnTo>
                  <a:pt x="0" y="569"/>
                </a:lnTo>
                <a:lnTo>
                  <a:pt x="3" y="597"/>
                </a:lnTo>
                <a:lnTo>
                  <a:pt x="5" y="624"/>
                </a:lnTo>
                <a:lnTo>
                  <a:pt x="11" y="651"/>
                </a:lnTo>
                <a:lnTo>
                  <a:pt x="17" y="677"/>
                </a:lnTo>
                <a:lnTo>
                  <a:pt x="25" y="703"/>
                </a:lnTo>
                <a:lnTo>
                  <a:pt x="32" y="728"/>
                </a:lnTo>
                <a:lnTo>
                  <a:pt x="43" y="753"/>
                </a:lnTo>
                <a:lnTo>
                  <a:pt x="53" y="776"/>
                </a:lnTo>
                <a:lnTo>
                  <a:pt x="66" y="801"/>
                </a:lnTo>
                <a:lnTo>
                  <a:pt x="78" y="822"/>
                </a:lnTo>
                <a:lnTo>
                  <a:pt x="92" y="845"/>
                </a:lnTo>
                <a:lnTo>
                  <a:pt x="108" y="866"/>
                </a:lnTo>
                <a:lnTo>
                  <a:pt x="123" y="886"/>
                </a:lnTo>
                <a:lnTo>
                  <a:pt x="141" y="907"/>
                </a:lnTo>
                <a:lnTo>
                  <a:pt x="159" y="925"/>
                </a:lnTo>
                <a:lnTo>
                  <a:pt x="177" y="942"/>
                </a:lnTo>
                <a:lnTo>
                  <a:pt x="197" y="960"/>
                </a:lnTo>
                <a:lnTo>
                  <a:pt x="218" y="976"/>
                </a:lnTo>
                <a:lnTo>
                  <a:pt x="238" y="991"/>
                </a:lnTo>
                <a:lnTo>
                  <a:pt x="261" y="1005"/>
                </a:lnTo>
                <a:lnTo>
                  <a:pt x="283" y="1018"/>
                </a:lnTo>
                <a:lnTo>
                  <a:pt x="307" y="1031"/>
                </a:lnTo>
                <a:lnTo>
                  <a:pt x="330" y="1041"/>
                </a:lnTo>
                <a:lnTo>
                  <a:pt x="356" y="1051"/>
                </a:lnTo>
                <a:lnTo>
                  <a:pt x="380" y="1060"/>
                </a:lnTo>
                <a:lnTo>
                  <a:pt x="406" y="1066"/>
                </a:lnTo>
                <a:lnTo>
                  <a:pt x="433" y="1073"/>
                </a:lnTo>
                <a:lnTo>
                  <a:pt x="460" y="1078"/>
                </a:lnTo>
                <a:lnTo>
                  <a:pt x="486" y="1080"/>
                </a:lnTo>
                <a:lnTo>
                  <a:pt x="513" y="1083"/>
                </a:lnTo>
                <a:lnTo>
                  <a:pt x="541" y="1084"/>
                </a:lnTo>
                <a:lnTo>
                  <a:pt x="6041" y="1084"/>
                </a:lnTo>
                <a:lnTo>
                  <a:pt x="6069" y="1083"/>
                </a:lnTo>
                <a:lnTo>
                  <a:pt x="6096" y="1080"/>
                </a:lnTo>
                <a:lnTo>
                  <a:pt x="6123" y="1078"/>
                </a:lnTo>
                <a:lnTo>
                  <a:pt x="6150" y="1073"/>
                </a:lnTo>
                <a:lnTo>
                  <a:pt x="6177" y="1066"/>
                </a:lnTo>
                <a:lnTo>
                  <a:pt x="6202" y="1060"/>
                </a:lnTo>
                <a:lnTo>
                  <a:pt x="6228" y="1051"/>
                </a:lnTo>
                <a:lnTo>
                  <a:pt x="6252" y="1041"/>
                </a:lnTo>
                <a:lnTo>
                  <a:pt x="6277" y="1031"/>
                </a:lnTo>
                <a:lnTo>
                  <a:pt x="6300" y="1018"/>
                </a:lnTo>
                <a:lnTo>
                  <a:pt x="6323" y="1005"/>
                </a:lnTo>
                <a:lnTo>
                  <a:pt x="6344" y="991"/>
                </a:lnTo>
                <a:lnTo>
                  <a:pt x="6365" y="976"/>
                </a:lnTo>
                <a:lnTo>
                  <a:pt x="6387" y="960"/>
                </a:lnTo>
                <a:lnTo>
                  <a:pt x="6406" y="942"/>
                </a:lnTo>
                <a:lnTo>
                  <a:pt x="6425" y="925"/>
                </a:lnTo>
                <a:lnTo>
                  <a:pt x="6443" y="907"/>
                </a:lnTo>
                <a:lnTo>
                  <a:pt x="6460" y="886"/>
                </a:lnTo>
                <a:lnTo>
                  <a:pt x="6476" y="866"/>
                </a:lnTo>
                <a:lnTo>
                  <a:pt x="6492" y="845"/>
                </a:lnTo>
                <a:lnTo>
                  <a:pt x="6506" y="822"/>
                </a:lnTo>
                <a:lnTo>
                  <a:pt x="6518" y="801"/>
                </a:lnTo>
                <a:lnTo>
                  <a:pt x="6530" y="776"/>
                </a:lnTo>
                <a:lnTo>
                  <a:pt x="6541" y="753"/>
                </a:lnTo>
                <a:lnTo>
                  <a:pt x="6550" y="728"/>
                </a:lnTo>
                <a:lnTo>
                  <a:pt x="6559" y="703"/>
                </a:lnTo>
                <a:lnTo>
                  <a:pt x="6567" y="677"/>
                </a:lnTo>
                <a:lnTo>
                  <a:pt x="6572" y="651"/>
                </a:lnTo>
                <a:lnTo>
                  <a:pt x="6577" y="624"/>
                </a:lnTo>
                <a:lnTo>
                  <a:pt x="6581" y="597"/>
                </a:lnTo>
                <a:lnTo>
                  <a:pt x="6582" y="569"/>
                </a:lnTo>
                <a:lnTo>
                  <a:pt x="6584" y="542"/>
                </a:lnTo>
                <a:lnTo>
                  <a:pt x="6582" y="514"/>
                </a:lnTo>
                <a:lnTo>
                  <a:pt x="6581" y="486"/>
                </a:lnTo>
                <a:lnTo>
                  <a:pt x="6577" y="459"/>
                </a:lnTo>
                <a:lnTo>
                  <a:pt x="6572" y="432"/>
                </a:lnTo>
                <a:lnTo>
                  <a:pt x="6567" y="407"/>
                </a:lnTo>
                <a:lnTo>
                  <a:pt x="6559" y="381"/>
                </a:lnTo>
                <a:lnTo>
                  <a:pt x="6550" y="356"/>
                </a:lnTo>
                <a:lnTo>
                  <a:pt x="6541" y="331"/>
                </a:lnTo>
                <a:lnTo>
                  <a:pt x="6530" y="307"/>
                </a:lnTo>
                <a:lnTo>
                  <a:pt x="6518" y="284"/>
                </a:lnTo>
                <a:lnTo>
                  <a:pt x="6506" y="261"/>
                </a:lnTo>
                <a:lnTo>
                  <a:pt x="6492" y="239"/>
                </a:lnTo>
                <a:lnTo>
                  <a:pt x="6476" y="218"/>
                </a:lnTo>
                <a:lnTo>
                  <a:pt x="6460" y="197"/>
                </a:lnTo>
                <a:lnTo>
                  <a:pt x="6443" y="178"/>
                </a:lnTo>
                <a:lnTo>
                  <a:pt x="6425" y="159"/>
                </a:lnTo>
                <a:lnTo>
                  <a:pt x="6406" y="141"/>
                </a:lnTo>
                <a:lnTo>
                  <a:pt x="6387" y="124"/>
                </a:lnTo>
                <a:lnTo>
                  <a:pt x="6365" y="108"/>
                </a:lnTo>
                <a:lnTo>
                  <a:pt x="6344" y="92"/>
                </a:lnTo>
                <a:lnTo>
                  <a:pt x="6323" y="78"/>
                </a:lnTo>
                <a:lnTo>
                  <a:pt x="6300" y="66"/>
                </a:lnTo>
                <a:lnTo>
                  <a:pt x="6277" y="54"/>
                </a:lnTo>
                <a:lnTo>
                  <a:pt x="6252" y="43"/>
                </a:lnTo>
                <a:lnTo>
                  <a:pt x="6228" y="34"/>
                </a:lnTo>
                <a:lnTo>
                  <a:pt x="6202" y="25"/>
                </a:lnTo>
                <a:lnTo>
                  <a:pt x="6177" y="17"/>
                </a:lnTo>
                <a:lnTo>
                  <a:pt x="6150" y="11"/>
                </a:lnTo>
                <a:lnTo>
                  <a:pt x="6123" y="7"/>
                </a:lnTo>
                <a:lnTo>
                  <a:pt x="6096" y="3"/>
                </a:lnTo>
                <a:lnTo>
                  <a:pt x="6069" y="0"/>
                </a:lnTo>
                <a:lnTo>
                  <a:pt x="6041" y="0"/>
                </a:lnTo>
                <a:lnTo>
                  <a:pt x="54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5" name="Freeform 7"/>
          <p:cNvSpPr>
            <a:spLocks/>
          </p:cNvSpPr>
          <p:nvPr/>
        </p:nvSpPr>
        <p:spPr bwMode="auto">
          <a:xfrm>
            <a:off x="8189913" y="8882063"/>
            <a:ext cx="1908175" cy="777875"/>
          </a:xfrm>
          <a:custGeom>
            <a:avLst/>
            <a:gdLst>
              <a:gd name="T0" fmla="*/ 24 w 4809"/>
              <a:gd name="T1" fmla="*/ 104 h 1961"/>
              <a:gd name="T2" fmla="*/ 84 w 4809"/>
              <a:gd name="T3" fmla="*/ 307 h 1961"/>
              <a:gd name="T4" fmla="*/ 160 w 4809"/>
              <a:gd name="T5" fmla="*/ 501 h 1961"/>
              <a:gd name="T6" fmla="*/ 253 w 4809"/>
              <a:gd name="T7" fmla="*/ 688 h 1961"/>
              <a:gd name="T8" fmla="*/ 361 w 4809"/>
              <a:gd name="T9" fmla="*/ 866 h 1961"/>
              <a:gd name="T10" fmla="*/ 482 w 4809"/>
              <a:gd name="T11" fmla="*/ 1033 h 1961"/>
              <a:gd name="T12" fmla="*/ 617 w 4809"/>
              <a:gd name="T13" fmla="*/ 1189 h 1961"/>
              <a:gd name="T14" fmla="*/ 765 w 4809"/>
              <a:gd name="T15" fmla="*/ 1332 h 1961"/>
              <a:gd name="T16" fmla="*/ 924 w 4809"/>
              <a:gd name="T17" fmla="*/ 1464 h 1961"/>
              <a:gd name="T18" fmla="*/ 1094 w 4809"/>
              <a:gd name="T19" fmla="*/ 1581 h 1961"/>
              <a:gd name="T20" fmla="*/ 1273 w 4809"/>
              <a:gd name="T21" fmla="*/ 1685 h 1961"/>
              <a:gd name="T22" fmla="*/ 1462 w 4809"/>
              <a:gd name="T23" fmla="*/ 1774 h 1961"/>
              <a:gd name="T24" fmla="*/ 1660 w 4809"/>
              <a:gd name="T25" fmla="*/ 1846 h 1961"/>
              <a:gd name="T26" fmla="*/ 1865 w 4809"/>
              <a:gd name="T27" fmla="*/ 1901 h 1961"/>
              <a:gd name="T28" fmla="*/ 2076 w 4809"/>
              <a:gd name="T29" fmla="*/ 1939 h 1961"/>
              <a:gd name="T30" fmla="*/ 2294 w 4809"/>
              <a:gd name="T31" fmla="*/ 1958 h 1961"/>
              <a:gd name="T32" fmla="*/ 2515 w 4809"/>
              <a:gd name="T33" fmla="*/ 1958 h 1961"/>
              <a:gd name="T34" fmla="*/ 2733 w 4809"/>
              <a:gd name="T35" fmla="*/ 1939 h 1961"/>
              <a:gd name="T36" fmla="*/ 2945 w 4809"/>
              <a:gd name="T37" fmla="*/ 1901 h 1961"/>
              <a:gd name="T38" fmla="*/ 3150 w 4809"/>
              <a:gd name="T39" fmla="*/ 1846 h 1961"/>
              <a:gd name="T40" fmla="*/ 3347 w 4809"/>
              <a:gd name="T41" fmla="*/ 1774 h 1961"/>
              <a:gd name="T42" fmla="*/ 3536 w 4809"/>
              <a:gd name="T43" fmla="*/ 1685 h 1961"/>
              <a:gd name="T44" fmla="*/ 3716 w 4809"/>
              <a:gd name="T45" fmla="*/ 1581 h 1961"/>
              <a:gd name="T46" fmla="*/ 3886 w 4809"/>
              <a:gd name="T47" fmla="*/ 1464 h 1961"/>
              <a:gd name="T48" fmla="*/ 4045 w 4809"/>
              <a:gd name="T49" fmla="*/ 1332 h 1961"/>
              <a:gd name="T50" fmla="*/ 4192 w 4809"/>
              <a:gd name="T51" fmla="*/ 1189 h 1961"/>
              <a:gd name="T52" fmla="*/ 4328 w 4809"/>
              <a:gd name="T53" fmla="*/ 1033 h 1961"/>
              <a:gd name="T54" fmla="*/ 4449 w 4809"/>
              <a:gd name="T55" fmla="*/ 866 h 1961"/>
              <a:gd name="T56" fmla="*/ 4557 w 4809"/>
              <a:gd name="T57" fmla="*/ 688 h 1961"/>
              <a:gd name="T58" fmla="*/ 4649 w 4809"/>
              <a:gd name="T59" fmla="*/ 501 h 1961"/>
              <a:gd name="T60" fmla="*/ 4726 w 4809"/>
              <a:gd name="T61" fmla="*/ 307 h 1961"/>
              <a:gd name="T62" fmla="*/ 4786 w 4809"/>
              <a:gd name="T63" fmla="*/ 104 h 1961"/>
              <a:gd name="T64" fmla="*/ 0 w 4809"/>
              <a:gd name="T65" fmla="*/ 0 h 1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9" h="1961">
                <a:moveTo>
                  <a:pt x="0" y="0"/>
                </a:moveTo>
                <a:lnTo>
                  <a:pt x="24" y="104"/>
                </a:lnTo>
                <a:lnTo>
                  <a:pt x="51" y="206"/>
                </a:lnTo>
                <a:lnTo>
                  <a:pt x="84" y="307"/>
                </a:lnTo>
                <a:lnTo>
                  <a:pt x="120" y="405"/>
                </a:lnTo>
                <a:lnTo>
                  <a:pt x="160" y="501"/>
                </a:lnTo>
                <a:lnTo>
                  <a:pt x="205" y="596"/>
                </a:lnTo>
                <a:lnTo>
                  <a:pt x="253" y="688"/>
                </a:lnTo>
                <a:lnTo>
                  <a:pt x="304" y="779"/>
                </a:lnTo>
                <a:lnTo>
                  <a:pt x="361" y="866"/>
                </a:lnTo>
                <a:lnTo>
                  <a:pt x="419" y="950"/>
                </a:lnTo>
                <a:lnTo>
                  <a:pt x="482" y="1033"/>
                </a:lnTo>
                <a:lnTo>
                  <a:pt x="547" y="1112"/>
                </a:lnTo>
                <a:lnTo>
                  <a:pt x="617" y="1189"/>
                </a:lnTo>
                <a:lnTo>
                  <a:pt x="689" y="1262"/>
                </a:lnTo>
                <a:lnTo>
                  <a:pt x="765" y="1332"/>
                </a:lnTo>
                <a:lnTo>
                  <a:pt x="843" y="1400"/>
                </a:lnTo>
                <a:lnTo>
                  <a:pt x="924" y="1464"/>
                </a:lnTo>
                <a:lnTo>
                  <a:pt x="1007" y="1525"/>
                </a:lnTo>
                <a:lnTo>
                  <a:pt x="1094" y="1581"/>
                </a:lnTo>
                <a:lnTo>
                  <a:pt x="1182" y="1635"/>
                </a:lnTo>
                <a:lnTo>
                  <a:pt x="1273" y="1685"/>
                </a:lnTo>
                <a:lnTo>
                  <a:pt x="1366" y="1731"/>
                </a:lnTo>
                <a:lnTo>
                  <a:pt x="1462" y="1774"/>
                </a:lnTo>
                <a:lnTo>
                  <a:pt x="1561" y="1811"/>
                </a:lnTo>
                <a:lnTo>
                  <a:pt x="1660" y="1846"/>
                </a:lnTo>
                <a:lnTo>
                  <a:pt x="1762" y="1875"/>
                </a:lnTo>
                <a:lnTo>
                  <a:pt x="1865" y="1901"/>
                </a:lnTo>
                <a:lnTo>
                  <a:pt x="1970" y="1923"/>
                </a:lnTo>
                <a:lnTo>
                  <a:pt x="2076" y="1939"/>
                </a:lnTo>
                <a:lnTo>
                  <a:pt x="2185" y="1951"/>
                </a:lnTo>
                <a:lnTo>
                  <a:pt x="2294" y="1958"/>
                </a:lnTo>
                <a:lnTo>
                  <a:pt x="2405" y="1961"/>
                </a:lnTo>
                <a:lnTo>
                  <a:pt x="2515" y="1958"/>
                </a:lnTo>
                <a:lnTo>
                  <a:pt x="2625" y="1951"/>
                </a:lnTo>
                <a:lnTo>
                  <a:pt x="2733" y="1939"/>
                </a:lnTo>
                <a:lnTo>
                  <a:pt x="2840" y="1923"/>
                </a:lnTo>
                <a:lnTo>
                  <a:pt x="2945" y="1901"/>
                </a:lnTo>
                <a:lnTo>
                  <a:pt x="3048" y="1875"/>
                </a:lnTo>
                <a:lnTo>
                  <a:pt x="3150" y="1846"/>
                </a:lnTo>
                <a:lnTo>
                  <a:pt x="3249" y="1811"/>
                </a:lnTo>
                <a:lnTo>
                  <a:pt x="3347" y="1774"/>
                </a:lnTo>
                <a:lnTo>
                  <a:pt x="3443" y="1731"/>
                </a:lnTo>
                <a:lnTo>
                  <a:pt x="3536" y="1685"/>
                </a:lnTo>
                <a:lnTo>
                  <a:pt x="3627" y="1635"/>
                </a:lnTo>
                <a:lnTo>
                  <a:pt x="3716" y="1581"/>
                </a:lnTo>
                <a:lnTo>
                  <a:pt x="3802" y="1525"/>
                </a:lnTo>
                <a:lnTo>
                  <a:pt x="3886" y="1464"/>
                </a:lnTo>
                <a:lnTo>
                  <a:pt x="3967" y="1400"/>
                </a:lnTo>
                <a:lnTo>
                  <a:pt x="4045" y="1332"/>
                </a:lnTo>
                <a:lnTo>
                  <a:pt x="4121" y="1262"/>
                </a:lnTo>
                <a:lnTo>
                  <a:pt x="4192" y="1189"/>
                </a:lnTo>
                <a:lnTo>
                  <a:pt x="4261" y="1112"/>
                </a:lnTo>
                <a:lnTo>
                  <a:pt x="4328" y="1033"/>
                </a:lnTo>
                <a:lnTo>
                  <a:pt x="4389" y="950"/>
                </a:lnTo>
                <a:lnTo>
                  <a:pt x="4449" y="866"/>
                </a:lnTo>
                <a:lnTo>
                  <a:pt x="4504" y="779"/>
                </a:lnTo>
                <a:lnTo>
                  <a:pt x="4557" y="688"/>
                </a:lnTo>
                <a:lnTo>
                  <a:pt x="4604" y="596"/>
                </a:lnTo>
                <a:lnTo>
                  <a:pt x="4649" y="501"/>
                </a:lnTo>
                <a:lnTo>
                  <a:pt x="4690" y="405"/>
                </a:lnTo>
                <a:lnTo>
                  <a:pt x="4726" y="307"/>
                </a:lnTo>
                <a:lnTo>
                  <a:pt x="4758" y="206"/>
                </a:lnTo>
                <a:lnTo>
                  <a:pt x="4786" y="104"/>
                </a:lnTo>
                <a:lnTo>
                  <a:pt x="4809" y="0"/>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6" name="Freeform 8"/>
          <p:cNvSpPr>
            <a:spLocks/>
          </p:cNvSpPr>
          <p:nvPr/>
        </p:nvSpPr>
        <p:spPr bwMode="auto">
          <a:xfrm>
            <a:off x="7812088" y="2279650"/>
            <a:ext cx="3938588" cy="5738813"/>
          </a:xfrm>
          <a:custGeom>
            <a:avLst/>
            <a:gdLst>
              <a:gd name="T0" fmla="*/ 8006 w 9924"/>
              <a:gd name="T1" fmla="*/ 120 h 14459"/>
              <a:gd name="T2" fmla="*/ 7770 w 9924"/>
              <a:gd name="T3" fmla="*/ 283 h 14459"/>
              <a:gd name="T4" fmla="*/ 7144 w 9924"/>
              <a:gd name="T5" fmla="*/ 774 h 14459"/>
              <a:gd name="T6" fmla="*/ 6512 w 9924"/>
              <a:gd name="T7" fmla="*/ 1399 h 14459"/>
              <a:gd name="T8" fmla="*/ 6004 w 9924"/>
              <a:gd name="T9" fmla="*/ 2053 h 14459"/>
              <a:gd name="T10" fmla="*/ 5600 w 9924"/>
              <a:gd name="T11" fmla="*/ 2734 h 14459"/>
              <a:gd name="T12" fmla="*/ 5278 w 9924"/>
              <a:gd name="T13" fmla="*/ 3441 h 14459"/>
              <a:gd name="T14" fmla="*/ 5018 w 9924"/>
              <a:gd name="T15" fmla="*/ 4171 h 14459"/>
              <a:gd name="T16" fmla="*/ 4800 w 9924"/>
              <a:gd name="T17" fmla="*/ 4923 h 14459"/>
              <a:gd name="T18" fmla="*/ 4605 w 9924"/>
              <a:gd name="T19" fmla="*/ 5695 h 14459"/>
              <a:gd name="T20" fmla="*/ 4374 w 9924"/>
              <a:gd name="T21" fmla="*/ 6623 h 14459"/>
              <a:gd name="T22" fmla="*/ 4208 w 9924"/>
              <a:gd name="T23" fmla="*/ 7235 h 14459"/>
              <a:gd name="T24" fmla="*/ 4061 w 9924"/>
              <a:gd name="T25" fmla="*/ 7727 h 14459"/>
              <a:gd name="T26" fmla="*/ 3895 w 9924"/>
              <a:gd name="T27" fmla="*/ 8221 h 14459"/>
              <a:gd name="T28" fmla="*/ 3705 w 9924"/>
              <a:gd name="T29" fmla="*/ 8713 h 14459"/>
              <a:gd name="T30" fmla="*/ 3486 w 9924"/>
              <a:gd name="T31" fmla="*/ 9204 h 14459"/>
              <a:gd name="T32" fmla="*/ 3234 w 9924"/>
              <a:gd name="T33" fmla="*/ 9695 h 14459"/>
              <a:gd name="T34" fmla="*/ 3007 w 9924"/>
              <a:gd name="T35" fmla="*/ 10084 h 14459"/>
              <a:gd name="T36" fmla="*/ 2775 w 9924"/>
              <a:gd name="T37" fmla="*/ 10438 h 14459"/>
              <a:gd name="T38" fmla="*/ 2518 w 9924"/>
              <a:gd name="T39" fmla="*/ 10793 h 14459"/>
              <a:gd name="T40" fmla="*/ 2235 w 9924"/>
              <a:gd name="T41" fmla="*/ 11144 h 14459"/>
              <a:gd name="T42" fmla="*/ 1992 w 9924"/>
              <a:gd name="T43" fmla="*/ 11420 h 14459"/>
              <a:gd name="T44" fmla="*/ 1758 w 9924"/>
              <a:gd name="T45" fmla="*/ 11667 h 14459"/>
              <a:gd name="T46" fmla="*/ 1510 w 9924"/>
              <a:gd name="T47" fmla="*/ 11908 h 14459"/>
              <a:gd name="T48" fmla="*/ 1250 w 9924"/>
              <a:gd name="T49" fmla="*/ 12146 h 14459"/>
              <a:gd name="T50" fmla="*/ 976 w 9924"/>
              <a:gd name="T51" fmla="*/ 12379 h 14459"/>
              <a:gd name="T52" fmla="*/ 691 w 9924"/>
              <a:gd name="T53" fmla="*/ 12606 h 14459"/>
              <a:gd name="T54" fmla="*/ 392 w 9924"/>
              <a:gd name="T55" fmla="*/ 12830 h 14459"/>
              <a:gd name="T56" fmla="*/ 80 w 9924"/>
              <a:gd name="T57" fmla="*/ 13049 h 14459"/>
              <a:gd name="T58" fmla="*/ 48 w 9924"/>
              <a:gd name="T59" fmla="*/ 13182 h 14459"/>
              <a:gd name="T60" fmla="*/ 110 w 9924"/>
              <a:gd name="T61" fmla="*/ 13286 h 14459"/>
              <a:gd name="T62" fmla="*/ 3145 w 9924"/>
              <a:gd name="T63" fmla="*/ 14459 h 14459"/>
              <a:gd name="T64" fmla="*/ 3826 w 9924"/>
              <a:gd name="T65" fmla="*/ 13840 h 14459"/>
              <a:gd name="T66" fmla="*/ 4396 w 9924"/>
              <a:gd name="T67" fmla="*/ 13210 h 14459"/>
              <a:gd name="T68" fmla="*/ 4868 w 9924"/>
              <a:gd name="T69" fmla="*/ 12568 h 14459"/>
              <a:gd name="T70" fmla="*/ 5256 w 9924"/>
              <a:gd name="T71" fmla="*/ 11919 h 14459"/>
              <a:gd name="T72" fmla="*/ 5573 w 9924"/>
              <a:gd name="T73" fmla="*/ 11262 h 14459"/>
              <a:gd name="T74" fmla="*/ 5833 w 9924"/>
              <a:gd name="T75" fmla="*/ 10601 h 14459"/>
              <a:gd name="T76" fmla="*/ 6048 w 9924"/>
              <a:gd name="T77" fmla="*/ 9936 h 14459"/>
              <a:gd name="T78" fmla="*/ 6233 w 9924"/>
              <a:gd name="T79" fmla="*/ 9270 h 14459"/>
              <a:gd name="T80" fmla="*/ 6338 w 9924"/>
              <a:gd name="T81" fmla="*/ 8857 h 14459"/>
              <a:gd name="T82" fmla="*/ 6440 w 9924"/>
              <a:gd name="T83" fmla="*/ 8444 h 14459"/>
              <a:gd name="T84" fmla="*/ 6662 w 9924"/>
              <a:gd name="T85" fmla="*/ 7562 h 14459"/>
              <a:gd name="T86" fmla="*/ 6827 w 9924"/>
              <a:gd name="T87" fmla="*/ 6972 h 14459"/>
              <a:gd name="T88" fmla="*/ 7014 w 9924"/>
              <a:gd name="T89" fmla="*/ 6384 h 14459"/>
              <a:gd name="T90" fmla="*/ 7234 w 9924"/>
              <a:gd name="T91" fmla="*/ 5800 h 14459"/>
              <a:gd name="T92" fmla="*/ 7495 w 9924"/>
              <a:gd name="T93" fmla="*/ 5223 h 14459"/>
              <a:gd name="T94" fmla="*/ 7805 w 9924"/>
              <a:gd name="T95" fmla="*/ 4656 h 14459"/>
              <a:gd name="T96" fmla="*/ 8175 w 9924"/>
              <a:gd name="T97" fmla="*/ 4101 h 14459"/>
              <a:gd name="T98" fmla="*/ 8495 w 9924"/>
              <a:gd name="T99" fmla="*/ 3696 h 14459"/>
              <a:gd name="T100" fmla="*/ 8724 w 9924"/>
              <a:gd name="T101" fmla="*/ 3438 h 14459"/>
              <a:gd name="T102" fmla="*/ 8968 w 9924"/>
              <a:gd name="T103" fmla="*/ 3187 h 14459"/>
              <a:gd name="T104" fmla="*/ 9227 w 9924"/>
              <a:gd name="T105" fmla="*/ 2945 h 14459"/>
              <a:gd name="T106" fmla="*/ 9497 w 9924"/>
              <a:gd name="T107" fmla="*/ 2711 h 14459"/>
              <a:gd name="T108" fmla="*/ 9777 w 9924"/>
              <a:gd name="T109" fmla="*/ 2488 h 14459"/>
              <a:gd name="T110" fmla="*/ 9845 w 9924"/>
              <a:gd name="T111" fmla="*/ 2209 h 14459"/>
              <a:gd name="T112" fmla="*/ 9675 w 9924"/>
              <a:gd name="T113" fmla="*/ 1879 h 14459"/>
              <a:gd name="T114" fmla="*/ 9488 w 9924"/>
              <a:gd name="T115" fmla="*/ 1558 h 14459"/>
              <a:gd name="T116" fmla="*/ 9284 w 9924"/>
              <a:gd name="T117" fmla="*/ 1248 h 14459"/>
              <a:gd name="T118" fmla="*/ 9067 w 9924"/>
              <a:gd name="T119" fmla="*/ 949 h 14459"/>
              <a:gd name="T120" fmla="*/ 8834 w 9924"/>
              <a:gd name="T121" fmla="*/ 662 h 14459"/>
              <a:gd name="T122" fmla="*/ 8587 w 9924"/>
              <a:gd name="T123" fmla="*/ 388 h 14459"/>
              <a:gd name="T124" fmla="*/ 8327 w 9924"/>
              <a:gd name="T125" fmla="*/ 126 h 14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24" h="14459">
                <a:moveTo>
                  <a:pt x="8192" y="0"/>
                </a:moveTo>
                <a:lnTo>
                  <a:pt x="8129" y="40"/>
                </a:lnTo>
                <a:lnTo>
                  <a:pt x="8066" y="81"/>
                </a:lnTo>
                <a:lnTo>
                  <a:pt x="8006" y="120"/>
                </a:lnTo>
                <a:lnTo>
                  <a:pt x="7945" y="161"/>
                </a:lnTo>
                <a:lnTo>
                  <a:pt x="7886" y="201"/>
                </a:lnTo>
                <a:lnTo>
                  <a:pt x="7827" y="242"/>
                </a:lnTo>
                <a:lnTo>
                  <a:pt x="7770" y="283"/>
                </a:lnTo>
                <a:lnTo>
                  <a:pt x="7712" y="324"/>
                </a:lnTo>
                <a:lnTo>
                  <a:pt x="7514" y="472"/>
                </a:lnTo>
                <a:lnTo>
                  <a:pt x="7324" y="622"/>
                </a:lnTo>
                <a:lnTo>
                  <a:pt x="7144" y="774"/>
                </a:lnTo>
                <a:lnTo>
                  <a:pt x="6974" y="927"/>
                </a:lnTo>
                <a:lnTo>
                  <a:pt x="6811" y="1083"/>
                </a:lnTo>
                <a:lnTo>
                  <a:pt x="6658" y="1240"/>
                </a:lnTo>
                <a:lnTo>
                  <a:pt x="6512" y="1399"/>
                </a:lnTo>
                <a:lnTo>
                  <a:pt x="6374" y="1560"/>
                </a:lnTo>
                <a:lnTo>
                  <a:pt x="6243" y="1722"/>
                </a:lnTo>
                <a:lnTo>
                  <a:pt x="6121" y="1887"/>
                </a:lnTo>
                <a:lnTo>
                  <a:pt x="6004" y="2053"/>
                </a:lnTo>
                <a:lnTo>
                  <a:pt x="5894" y="2221"/>
                </a:lnTo>
                <a:lnTo>
                  <a:pt x="5791" y="2391"/>
                </a:lnTo>
                <a:lnTo>
                  <a:pt x="5692" y="2562"/>
                </a:lnTo>
                <a:lnTo>
                  <a:pt x="5600" y="2734"/>
                </a:lnTo>
                <a:lnTo>
                  <a:pt x="5512" y="2908"/>
                </a:lnTo>
                <a:lnTo>
                  <a:pt x="5430" y="3085"/>
                </a:lnTo>
                <a:lnTo>
                  <a:pt x="5352" y="3262"/>
                </a:lnTo>
                <a:lnTo>
                  <a:pt x="5278" y="3441"/>
                </a:lnTo>
                <a:lnTo>
                  <a:pt x="5207" y="3622"/>
                </a:lnTo>
                <a:lnTo>
                  <a:pt x="5142" y="3803"/>
                </a:lnTo>
                <a:lnTo>
                  <a:pt x="5078" y="3986"/>
                </a:lnTo>
                <a:lnTo>
                  <a:pt x="5018" y="4171"/>
                </a:lnTo>
                <a:lnTo>
                  <a:pt x="4960" y="4357"/>
                </a:lnTo>
                <a:lnTo>
                  <a:pt x="4905" y="4544"/>
                </a:lnTo>
                <a:lnTo>
                  <a:pt x="4853" y="4734"/>
                </a:lnTo>
                <a:lnTo>
                  <a:pt x="4800" y="4923"/>
                </a:lnTo>
                <a:lnTo>
                  <a:pt x="4750" y="5115"/>
                </a:lnTo>
                <a:lnTo>
                  <a:pt x="4701" y="5306"/>
                </a:lnTo>
                <a:lnTo>
                  <a:pt x="4652" y="5501"/>
                </a:lnTo>
                <a:lnTo>
                  <a:pt x="4605" y="5695"/>
                </a:lnTo>
                <a:lnTo>
                  <a:pt x="4556" y="5890"/>
                </a:lnTo>
                <a:lnTo>
                  <a:pt x="4496" y="6135"/>
                </a:lnTo>
                <a:lnTo>
                  <a:pt x="4436" y="6377"/>
                </a:lnTo>
                <a:lnTo>
                  <a:pt x="4374" y="6623"/>
                </a:lnTo>
                <a:lnTo>
                  <a:pt x="4309" y="6867"/>
                </a:lnTo>
                <a:lnTo>
                  <a:pt x="4277" y="6990"/>
                </a:lnTo>
                <a:lnTo>
                  <a:pt x="4243" y="7112"/>
                </a:lnTo>
                <a:lnTo>
                  <a:pt x="4208" y="7235"/>
                </a:lnTo>
                <a:lnTo>
                  <a:pt x="4173" y="7359"/>
                </a:lnTo>
                <a:lnTo>
                  <a:pt x="4136" y="7482"/>
                </a:lnTo>
                <a:lnTo>
                  <a:pt x="4099" y="7605"/>
                </a:lnTo>
                <a:lnTo>
                  <a:pt x="4061" y="7727"/>
                </a:lnTo>
                <a:lnTo>
                  <a:pt x="4021" y="7851"/>
                </a:lnTo>
                <a:lnTo>
                  <a:pt x="3980" y="7974"/>
                </a:lnTo>
                <a:lnTo>
                  <a:pt x="3938" y="8097"/>
                </a:lnTo>
                <a:lnTo>
                  <a:pt x="3895" y="8221"/>
                </a:lnTo>
                <a:lnTo>
                  <a:pt x="3850" y="8343"/>
                </a:lnTo>
                <a:lnTo>
                  <a:pt x="3802" y="8466"/>
                </a:lnTo>
                <a:lnTo>
                  <a:pt x="3755" y="8589"/>
                </a:lnTo>
                <a:lnTo>
                  <a:pt x="3705" y="8713"/>
                </a:lnTo>
                <a:lnTo>
                  <a:pt x="3653" y="8836"/>
                </a:lnTo>
                <a:lnTo>
                  <a:pt x="3599" y="8958"/>
                </a:lnTo>
                <a:lnTo>
                  <a:pt x="3544" y="9081"/>
                </a:lnTo>
                <a:lnTo>
                  <a:pt x="3486" y="9204"/>
                </a:lnTo>
                <a:lnTo>
                  <a:pt x="3426" y="9326"/>
                </a:lnTo>
                <a:lnTo>
                  <a:pt x="3365" y="9449"/>
                </a:lnTo>
                <a:lnTo>
                  <a:pt x="3301" y="9572"/>
                </a:lnTo>
                <a:lnTo>
                  <a:pt x="3234" y="9695"/>
                </a:lnTo>
                <a:lnTo>
                  <a:pt x="3165" y="9816"/>
                </a:lnTo>
                <a:lnTo>
                  <a:pt x="3114" y="9905"/>
                </a:lnTo>
                <a:lnTo>
                  <a:pt x="3060" y="9995"/>
                </a:lnTo>
                <a:lnTo>
                  <a:pt x="3007" y="10084"/>
                </a:lnTo>
                <a:lnTo>
                  <a:pt x="2950" y="10173"/>
                </a:lnTo>
                <a:lnTo>
                  <a:pt x="2893" y="10262"/>
                </a:lnTo>
                <a:lnTo>
                  <a:pt x="2835" y="10350"/>
                </a:lnTo>
                <a:lnTo>
                  <a:pt x="2775" y="10438"/>
                </a:lnTo>
                <a:lnTo>
                  <a:pt x="2713" y="10528"/>
                </a:lnTo>
                <a:lnTo>
                  <a:pt x="2650" y="10616"/>
                </a:lnTo>
                <a:lnTo>
                  <a:pt x="2585" y="10704"/>
                </a:lnTo>
                <a:lnTo>
                  <a:pt x="2518" y="10793"/>
                </a:lnTo>
                <a:lnTo>
                  <a:pt x="2450" y="10881"/>
                </a:lnTo>
                <a:lnTo>
                  <a:pt x="2380" y="10969"/>
                </a:lnTo>
                <a:lnTo>
                  <a:pt x="2308" y="11057"/>
                </a:lnTo>
                <a:lnTo>
                  <a:pt x="2235" y="11144"/>
                </a:lnTo>
                <a:lnTo>
                  <a:pt x="2161" y="11232"/>
                </a:lnTo>
                <a:lnTo>
                  <a:pt x="2105" y="11295"/>
                </a:lnTo>
                <a:lnTo>
                  <a:pt x="2050" y="11358"/>
                </a:lnTo>
                <a:lnTo>
                  <a:pt x="1992" y="11420"/>
                </a:lnTo>
                <a:lnTo>
                  <a:pt x="1935" y="11483"/>
                </a:lnTo>
                <a:lnTo>
                  <a:pt x="1877" y="11544"/>
                </a:lnTo>
                <a:lnTo>
                  <a:pt x="1818" y="11606"/>
                </a:lnTo>
                <a:lnTo>
                  <a:pt x="1758" y="11667"/>
                </a:lnTo>
                <a:lnTo>
                  <a:pt x="1697" y="11728"/>
                </a:lnTo>
                <a:lnTo>
                  <a:pt x="1635" y="11788"/>
                </a:lnTo>
                <a:lnTo>
                  <a:pt x="1573" y="11848"/>
                </a:lnTo>
                <a:lnTo>
                  <a:pt x="1510" y="11908"/>
                </a:lnTo>
                <a:lnTo>
                  <a:pt x="1446" y="11969"/>
                </a:lnTo>
                <a:lnTo>
                  <a:pt x="1382" y="12029"/>
                </a:lnTo>
                <a:lnTo>
                  <a:pt x="1317" y="12087"/>
                </a:lnTo>
                <a:lnTo>
                  <a:pt x="1250" y="12146"/>
                </a:lnTo>
                <a:lnTo>
                  <a:pt x="1182" y="12205"/>
                </a:lnTo>
                <a:lnTo>
                  <a:pt x="1115" y="12263"/>
                </a:lnTo>
                <a:lnTo>
                  <a:pt x="1047" y="12321"/>
                </a:lnTo>
                <a:lnTo>
                  <a:pt x="976" y="12379"/>
                </a:lnTo>
                <a:lnTo>
                  <a:pt x="906" y="12436"/>
                </a:lnTo>
                <a:lnTo>
                  <a:pt x="836" y="12494"/>
                </a:lnTo>
                <a:lnTo>
                  <a:pt x="764" y="12550"/>
                </a:lnTo>
                <a:lnTo>
                  <a:pt x="691" y="12606"/>
                </a:lnTo>
                <a:lnTo>
                  <a:pt x="617" y="12663"/>
                </a:lnTo>
                <a:lnTo>
                  <a:pt x="543" y="12719"/>
                </a:lnTo>
                <a:lnTo>
                  <a:pt x="467" y="12775"/>
                </a:lnTo>
                <a:lnTo>
                  <a:pt x="392" y="12830"/>
                </a:lnTo>
                <a:lnTo>
                  <a:pt x="315" y="12885"/>
                </a:lnTo>
                <a:lnTo>
                  <a:pt x="237" y="12940"/>
                </a:lnTo>
                <a:lnTo>
                  <a:pt x="159" y="12995"/>
                </a:lnTo>
                <a:lnTo>
                  <a:pt x="80" y="13049"/>
                </a:lnTo>
                <a:lnTo>
                  <a:pt x="0" y="13104"/>
                </a:lnTo>
                <a:lnTo>
                  <a:pt x="16" y="13129"/>
                </a:lnTo>
                <a:lnTo>
                  <a:pt x="32" y="13156"/>
                </a:lnTo>
                <a:lnTo>
                  <a:pt x="48" y="13182"/>
                </a:lnTo>
                <a:lnTo>
                  <a:pt x="63" y="13208"/>
                </a:lnTo>
                <a:lnTo>
                  <a:pt x="80" y="13234"/>
                </a:lnTo>
                <a:lnTo>
                  <a:pt x="95" y="13261"/>
                </a:lnTo>
                <a:lnTo>
                  <a:pt x="110" y="13286"/>
                </a:lnTo>
                <a:lnTo>
                  <a:pt x="126" y="13313"/>
                </a:lnTo>
                <a:lnTo>
                  <a:pt x="158" y="13367"/>
                </a:lnTo>
                <a:lnTo>
                  <a:pt x="158" y="14459"/>
                </a:lnTo>
                <a:lnTo>
                  <a:pt x="3145" y="14459"/>
                </a:lnTo>
                <a:lnTo>
                  <a:pt x="3327" y="14305"/>
                </a:lnTo>
                <a:lnTo>
                  <a:pt x="3501" y="14151"/>
                </a:lnTo>
                <a:lnTo>
                  <a:pt x="3667" y="13996"/>
                </a:lnTo>
                <a:lnTo>
                  <a:pt x="3826" y="13840"/>
                </a:lnTo>
                <a:lnTo>
                  <a:pt x="3978" y="13684"/>
                </a:lnTo>
                <a:lnTo>
                  <a:pt x="4124" y="13527"/>
                </a:lnTo>
                <a:lnTo>
                  <a:pt x="4263" y="13368"/>
                </a:lnTo>
                <a:lnTo>
                  <a:pt x="4396" y="13210"/>
                </a:lnTo>
                <a:lnTo>
                  <a:pt x="4523" y="13050"/>
                </a:lnTo>
                <a:lnTo>
                  <a:pt x="4643" y="12890"/>
                </a:lnTo>
                <a:lnTo>
                  <a:pt x="4758" y="12729"/>
                </a:lnTo>
                <a:lnTo>
                  <a:pt x="4868" y="12568"/>
                </a:lnTo>
                <a:lnTo>
                  <a:pt x="4972" y="12407"/>
                </a:lnTo>
                <a:lnTo>
                  <a:pt x="5072" y="12245"/>
                </a:lnTo>
                <a:lnTo>
                  <a:pt x="5166" y="12081"/>
                </a:lnTo>
                <a:lnTo>
                  <a:pt x="5256" y="11919"/>
                </a:lnTo>
                <a:lnTo>
                  <a:pt x="5342" y="11755"/>
                </a:lnTo>
                <a:lnTo>
                  <a:pt x="5422" y="11591"/>
                </a:lnTo>
                <a:lnTo>
                  <a:pt x="5499" y="11427"/>
                </a:lnTo>
                <a:lnTo>
                  <a:pt x="5573" y="11262"/>
                </a:lnTo>
                <a:lnTo>
                  <a:pt x="5642" y="11097"/>
                </a:lnTo>
                <a:lnTo>
                  <a:pt x="5709" y="10932"/>
                </a:lnTo>
                <a:lnTo>
                  <a:pt x="5773" y="10766"/>
                </a:lnTo>
                <a:lnTo>
                  <a:pt x="5833" y="10601"/>
                </a:lnTo>
                <a:lnTo>
                  <a:pt x="5890" y="10435"/>
                </a:lnTo>
                <a:lnTo>
                  <a:pt x="5945" y="10268"/>
                </a:lnTo>
                <a:lnTo>
                  <a:pt x="5998" y="10102"/>
                </a:lnTo>
                <a:lnTo>
                  <a:pt x="6048" y="9936"/>
                </a:lnTo>
                <a:lnTo>
                  <a:pt x="6096" y="9769"/>
                </a:lnTo>
                <a:lnTo>
                  <a:pt x="6144" y="9603"/>
                </a:lnTo>
                <a:lnTo>
                  <a:pt x="6188" y="9436"/>
                </a:lnTo>
                <a:lnTo>
                  <a:pt x="6233" y="9270"/>
                </a:lnTo>
                <a:lnTo>
                  <a:pt x="6260" y="9167"/>
                </a:lnTo>
                <a:lnTo>
                  <a:pt x="6286" y="9063"/>
                </a:lnTo>
                <a:lnTo>
                  <a:pt x="6313" y="8960"/>
                </a:lnTo>
                <a:lnTo>
                  <a:pt x="6338" y="8857"/>
                </a:lnTo>
                <a:lnTo>
                  <a:pt x="6364" y="8754"/>
                </a:lnTo>
                <a:lnTo>
                  <a:pt x="6389" y="8650"/>
                </a:lnTo>
                <a:lnTo>
                  <a:pt x="6415" y="8548"/>
                </a:lnTo>
                <a:lnTo>
                  <a:pt x="6440" y="8444"/>
                </a:lnTo>
                <a:lnTo>
                  <a:pt x="6512" y="8152"/>
                </a:lnTo>
                <a:lnTo>
                  <a:pt x="6586" y="7856"/>
                </a:lnTo>
                <a:lnTo>
                  <a:pt x="6623" y="7709"/>
                </a:lnTo>
                <a:lnTo>
                  <a:pt x="6662" y="7562"/>
                </a:lnTo>
                <a:lnTo>
                  <a:pt x="6701" y="7414"/>
                </a:lnTo>
                <a:lnTo>
                  <a:pt x="6742" y="7267"/>
                </a:lnTo>
                <a:lnTo>
                  <a:pt x="6783" y="7120"/>
                </a:lnTo>
                <a:lnTo>
                  <a:pt x="6827" y="6972"/>
                </a:lnTo>
                <a:lnTo>
                  <a:pt x="6870" y="6825"/>
                </a:lnTo>
                <a:lnTo>
                  <a:pt x="6916" y="6678"/>
                </a:lnTo>
                <a:lnTo>
                  <a:pt x="6964" y="6531"/>
                </a:lnTo>
                <a:lnTo>
                  <a:pt x="7014" y="6384"/>
                </a:lnTo>
                <a:lnTo>
                  <a:pt x="7066" y="6237"/>
                </a:lnTo>
                <a:lnTo>
                  <a:pt x="7120" y="6091"/>
                </a:lnTo>
                <a:lnTo>
                  <a:pt x="7175" y="5945"/>
                </a:lnTo>
                <a:lnTo>
                  <a:pt x="7234" y="5800"/>
                </a:lnTo>
                <a:lnTo>
                  <a:pt x="7295" y="5655"/>
                </a:lnTo>
                <a:lnTo>
                  <a:pt x="7359" y="5511"/>
                </a:lnTo>
                <a:lnTo>
                  <a:pt x="7426" y="5366"/>
                </a:lnTo>
                <a:lnTo>
                  <a:pt x="7495" y="5223"/>
                </a:lnTo>
                <a:lnTo>
                  <a:pt x="7568" y="5080"/>
                </a:lnTo>
                <a:lnTo>
                  <a:pt x="7643" y="4938"/>
                </a:lnTo>
                <a:lnTo>
                  <a:pt x="7722" y="4796"/>
                </a:lnTo>
                <a:lnTo>
                  <a:pt x="7805" y="4656"/>
                </a:lnTo>
                <a:lnTo>
                  <a:pt x="7892" y="4515"/>
                </a:lnTo>
                <a:lnTo>
                  <a:pt x="7982" y="4376"/>
                </a:lnTo>
                <a:lnTo>
                  <a:pt x="8077" y="4238"/>
                </a:lnTo>
                <a:lnTo>
                  <a:pt x="8175" y="4101"/>
                </a:lnTo>
                <a:lnTo>
                  <a:pt x="8278" y="3964"/>
                </a:lnTo>
                <a:lnTo>
                  <a:pt x="8385" y="3829"/>
                </a:lnTo>
                <a:lnTo>
                  <a:pt x="8439" y="3762"/>
                </a:lnTo>
                <a:lnTo>
                  <a:pt x="8495" y="3696"/>
                </a:lnTo>
                <a:lnTo>
                  <a:pt x="8550" y="3631"/>
                </a:lnTo>
                <a:lnTo>
                  <a:pt x="8608" y="3565"/>
                </a:lnTo>
                <a:lnTo>
                  <a:pt x="8665" y="3501"/>
                </a:lnTo>
                <a:lnTo>
                  <a:pt x="8724" y="3438"/>
                </a:lnTo>
                <a:lnTo>
                  <a:pt x="8784" y="3374"/>
                </a:lnTo>
                <a:lnTo>
                  <a:pt x="8844" y="3311"/>
                </a:lnTo>
                <a:lnTo>
                  <a:pt x="8906" y="3250"/>
                </a:lnTo>
                <a:lnTo>
                  <a:pt x="8968" y="3187"/>
                </a:lnTo>
                <a:lnTo>
                  <a:pt x="9031" y="3126"/>
                </a:lnTo>
                <a:lnTo>
                  <a:pt x="9095" y="3066"/>
                </a:lnTo>
                <a:lnTo>
                  <a:pt x="9160" y="3004"/>
                </a:lnTo>
                <a:lnTo>
                  <a:pt x="9227" y="2945"/>
                </a:lnTo>
                <a:lnTo>
                  <a:pt x="9293" y="2885"/>
                </a:lnTo>
                <a:lnTo>
                  <a:pt x="9361" y="2827"/>
                </a:lnTo>
                <a:lnTo>
                  <a:pt x="9428" y="2769"/>
                </a:lnTo>
                <a:lnTo>
                  <a:pt x="9497" y="2711"/>
                </a:lnTo>
                <a:lnTo>
                  <a:pt x="9565" y="2655"/>
                </a:lnTo>
                <a:lnTo>
                  <a:pt x="9635" y="2599"/>
                </a:lnTo>
                <a:lnTo>
                  <a:pt x="9705" y="2543"/>
                </a:lnTo>
                <a:lnTo>
                  <a:pt x="9777" y="2488"/>
                </a:lnTo>
                <a:lnTo>
                  <a:pt x="9850" y="2433"/>
                </a:lnTo>
                <a:lnTo>
                  <a:pt x="9924" y="2379"/>
                </a:lnTo>
                <a:lnTo>
                  <a:pt x="9884" y="2293"/>
                </a:lnTo>
                <a:lnTo>
                  <a:pt x="9845" y="2209"/>
                </a:lnTo>
                <a:lnTo>
                  <a:pt x="9804" y="2126"/>
                </a:lnTo>
                <a:lnTo>
                  <a:pt x="9762" y="2043"/>
                </a:lnTo>
                <a:lnTo>
                  <a:pt x="9718" y="1961"/>
                </a:lnTo>
                <a:lnTo>
                  <a:pt x="9675" y="1879"/>
                </a:lnTo>
                <a:lnTo>
                  <a:pt x="9628" y="1798"/>
                </a:lnTo>
                <a:lnTo>
                  <a:pt x="9582" y="1717"/>
                </a:lnTo>
                <a:lnTo>
                  <a:pt x="9535" y="1638"/>
                </a:lnTo>
                <a:lnTo>
                  <a:pt x="9488" y="1558"/>
                </a:lnTo>
                <a:lnTo>
                  <a:pt x="9438" y="1479"/>
                </a:lnTo>
                <a:lnTo>
                  <a:pt x="9388" y="1401"/>
                </a:lnTo>
                <a:lnTo>
                  <a:pt x="9337" y="1325"/>
                </a:lnTo>
                <a:lnTo>
                  <a:pt x="9284" y="1248"/>
                </a:lnTo>
                <a:lnTo>
                  <a:pt x="9232" y="1172"/>
                </a:lnTo>
                <a:lnTo>
                  <a:pt x="9177" y="1097"/>
                </a:lnTo>
                <a:lnTo>
                  <a:pt x="9122" y="1023"/>
                </a:lnTo>
                <a:lnTo>
                  <a:pt x="9067" y="949"/>
                </a:lnTo>
                <a:lnTo>
                  <a:pt x="9009" y="876"/>
                </a:lnTo>
                <a:lnTo>
                  <a:pt x="8952" y="804"/>
                </a:lnTo>
                <a:lnTo>
                  <a:pt x="8893" y="733"/>
                </a:lnTo>
                <a:lnTo>
                  <a:pt x="8834" y="662"/>
                </a:lnTo>
                <a:lnTo>
                  <a:pt x="8774" y="592"/>
                </a:lnTo>
                <a:lnTo>
                  <a:pt x="8713" y="523"/>
                </a:lnTo>
                <a:lnTo>
                  <a:pt x="8650" y="455"/>
                </a:lnTo>
                <a:lnTo>
                  <a:pt x="8587" y="388"/>
                </a:lnTo>
                <a:lnTo>
                  <a:pt x="8523" y="321"/>
                </a:lnTo>
                <a:lnTo>
                  <a:pt x="8459" y="256"/>
                </a:lnTo>
                <a:lnTo>
                  <a:pt x="8393" y="191"/>
                </a:lnTo>
                <a:lnTo>
                  <a:pt x="8327" y="126"/>
                </a:lnTo>
                <a:lnTo>
                  <a:pt x="8260" y="63"/>
                </a:lnTo>
                <a:lnTo>
                  <a:pt x="8192"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7" name="Freeform 9"/>
          <p:cNvSpPr>
            <a:spLocks/>
          </p:cNvSpPr>
          <p:nvPr/>
        </p:nvSpPr>
        <p:spPr bwMode="auto">
          <a:xfrm>
            <a:off x="6286500" y="1543050"/>
            <a:ext cx="2698750" cy="4376738"/>
          </a:xfrm>
          <a:custGeom>
            <a:avLst/>
            <a:gdLst>
              <a:gd name="T0" fmla="*/ 5 w 6800"/>
              <a:gd name="T1" fmla="*/ 7442 h 11027"/>
              <a:gd name="T2" fmla="*/ 28 w 6800"/>
              <a:gd name="T3" fmla="*/ 7825 h 11027"/>
              <a:gd name="T4" fmla="*/ 72 w 6800"/>
              <a:gd name="T5" fmla="*/ 8205 h 11027"/>
              <a:gd name="T6" fmla="*/ 136 w 6800"/>
              <a:gd name="T7" fmla="*/ 8580 h 11027"/>
              <a:gd name="T8" fmla="*/ 219 w 6800"/>
              <a:gd name="T9" fmla="*/ 8949 h 11027"/>
              <a:gd name="T10" fmla="*/ 321 w 6800"/>
              <a:gd name="T11" fmla="*/ 9313 h 11027"/>
              <a:gd name="T12" fmla="*/ 444 w 6800"/>
              <a:gd name="T13" fmla="*/ 9670 h 11027"/>
              <a:gd name="T14" fmla="*/ 585 w 6800"/>
              <a:gd name="T15" fmla="*/ 10021 h 11027"/>
              <a:gd name="T16" fmla="*/ 745 w 6800"/>
              <a:gd name="T17" fmla="*/ 10364 h 11027"/>
              <a:gd name="T18" fmla="*/ 924 w 6800"/>
              <a:gd name="T19" fmla="*/ 10700 h 11027"/>
              <a:gd name="T20" fmla="*/ 1121 w 6800"/>
              <a:gd name="T21" fmla="*/ 11027 h 11027"/>
              <a:gd name="T22" fmla="*/ 1466 w 6800"/>
              <a:gd name="T23" fmla="*/ 10753 h 11027"/>
              <a:gd name="T24" fmla="*/ 1786 w 6800"/>
              <a:gd name="T25" fmla="*/ 10475 h 11027"/>
              <a:gd name="T26" fmla="*/ 2081 w 6800"/>
              <a:gd name="T27" fmla="*/ 10195 h 11027"/>
              <a:gd name="T28" fmla="*/ 2354 w 6800"/>
              <a:gd name="T29" fmla="*/ 9912 h 11027"/>
              <a:gd name="T30" fmla="*/ 2606 w 6800"/>
              <a:gd name="T31" fmla="*/ 9627 h 11027"/>
              <a:gd name="T32" fmla="*/ 2912 w 6800"/>
              <a:gd name="T33" fmla="*/ 9242 h 11027"/>
              <a:gd name="T34" fmla="*/ 3215 w 6800"/>
              <a:gd name="T35" fmla="*/ 8805 h 11027"/>
              <a:gd name="T36" fmla="*/ 3481 w 6800"/>
              <a:gd name="T37" fmla="*/ 8362 h 11027"/>
              <a:gd name="T38" fmla="*/ 3713 w 6800"/>
              <a:gd name="T39" fmla="*/ 7917 h 11027"/>
              <a:gd name="T40" fmla="*/ 3915 w 6800"/>
              <a:gd name="T41" fmla="*/ 7470 h 11027"/>
              <a:gd name="T42" fmla="*/ 4091 w 6800"/>
              <a:gd name="T43" fmla="*/ 7020 h 11027"/>
              <a:gd name="T44" fmla="*/ 4246 w 6800"/>
              <a:gd name="T45" fmla="*/ 6568 h 11027"/>
              <a:gd name="T46" fmla="*/ 4384 w 6800"/>
              <a:gd name="T47" fmla="*/ 6115 h 11027"/>
              <a:gd name="T48" fmla="*/ 4510 w 6800"/>
              <a:gd name="T49" fmla="*/ 5663 h 11027"/>
              <a:gd name="T50" fmla="*/ 4663 w 6800"/>
              <a:gd name="T51" fmla="*/ 5059 h 11027"/>
              <a:gd name="T52" fmla="*/ 4861 w 6800"/>
              <a:gd name="T53" fmla="*/ 4258 h 11027"/>
              <a:gd name="T54" fmla="*/ 5025 w 6800"/>
              <a:gd name="T55" fmla="*/ 3629 h 11027"/>
              <a:gd name="T56" fmla="*/ 5134 w 6800"/>
              <a:gd name="T57" fmla="*/ 3251 h 11027"/>
              <a:gd name="T58" fmla="*/ 5252 w 6800"/>
              <a:gd name="T59" fmla="*/ 2875 h 11027"/>
              <a:gd name="T60" fmla="*/ 5382 w 6800"/>
              <a:gd name="T61" fmla="*/ 2499 h 11027"/>
              <a:gd name="T62" fmla="*/ 5525 w 6800"/>
              <a:gd name="T63" fmla="*/ 2126 h 11027"/>
              <a:gd name="T64" fmla="*/ 5687 w 6800"/>
              <a:gd name="T65" fmla="*/ 1756 h 11027"/>
              <a:gd name="T66" fmla="*/ 5867 w 6800"/>
              <a:gd name="T67" fmla="*/ 1389 h 11027"/>
              <a:gd name="T68" fmla="*/ 6069 w 6800"/>
              <a:gd name="T69" fmla="*/ 1026 h 11027"/>
              <a:gd name="T70" fmla="*/ 6270 w 6800"/>
              <a:gd name="T71" fmla="*/ 706 h 11027"/>
              <a:gd name="T72" fmla="*/ 6438 w 6800"/>
              <a:gd name="T73" fmla="*/ 463 h 11027"/>
              <a:gd name="T74" fmla="*/ 6618 w 6800"/>
              <a:gd name="T75" fmla="*/ 222 h 11027"/>
              <a:gd name="T76" fmla="*/ 6741 w 6800"/>
              <a:gd name="T77" fmla="*/ 70 h 11027"/>
              <a:gd name="T78" fmla="*/ 6448 w 6800"/>
              <a:gd name="T79" fmla="*/ 28 h 11027"/>
              <a:gd name="T80" fmla="*/ 5420 w 6800"/>
              <a:gd name="T81" fmla="*/ 211 h 11027"/>
              <a:gd name="T82" fmla="*/ 4449 w 6800"/>
              <a:gd name="T83" fmla="*/ 534 h 11027"/>
              <a:gd name="T84" fmla="*/ 3545 w 6800"/>
              <a:gd name="T85" fmla="*/ 987 h 11027"/>
              <a:gd name="T86" fmla="*/ 2719 w 6800"/>
              <a:gd name="T87" fmla="*/ 1556 h 11027"/>
              <a:gd name="T88" fmla="*/ 1980 w 6800"/>
              <a:gd name="T89" fmla="*/ 2233 h 11027"/>
              <a:gd name="T90" fmla="*/ 1342 w 6800"/>
              <a:gd name="T91" fmla="*/ 3004 h 11027"/>
              <a:gd name="T92" fmla="*/ 815 w 6800"/>
              <a:gd name="T93" fmla="*/ 3860 h 11027"/>
              <a:gd name="T94" fmla="*/ 409 w 6800"/>
              <a:gd name="T95" fmla="*/ 4791 h 11027"/>
              <a:gd name="T96" fmla="*/ 137 w 6800"/>
              <a:gd name="T97" fmla="*/ 5783 h 11027"/>
              <a:gd name="T98" fmla="*/ 9 w 6800"/>
              <a:gd name="T99" fmla="*/ 6826 h 1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00" h="11027">
                <a:moveTo>
                  <a:pt x="0" y="7184"/>
                </a:moveTo>
                <a:lnTo>
                  <a:pt x="1" y="7313"/>
                </a:lnTo>
                <a:lnTo>
                  <a:pt x="5" y="7442"/>
                </a:lnTo>
                <a:lnTo>
                  <a:pt x="10" y="7570"/>
                </a:lnTo>
                <a:lnTo>
                  <a:pt x="18" y="7698"/>
                </a:lnTo>
                <a:lnTo>
                  <a:pt x="28" y="7825"/>
                </a:lnTo>
                <a:lnTo>
                  <a:pt x="41" y="7952"/>
                </a:lnTo>
                <a:lnTo>
                  <a:pt x="55" y="8079"/>
                </a:lnTo>
                <a:lnTo>
                  <a:pt x="72" y="8205"/>
                </a:lnTo>
                <a:lnTo>
                  <a:pt x="91" y="8330"/>
                </a:lnTo>
                <a:lnTo>
                  <a:pt x="113" y="8456"/>
                </a:lnTo>
                <a:lnTo>
                  <a:pt x="136" y="8580"/>
                </a:lnTo>
                <a:lnTo>
                  <a:pt x="161" y="8704"/>
                </a:lnTo>
                <a:lnTo>
                  <a:pt x="188" y="8826"/>
                </a:lnTo>
                <a:lnTo>
                  <a:pt x="219" y="8949"/>
                </a:lnTo>
                <a:lnTo>
                  <a:pt x="251" y="9072"/>
                </a:lnTo>
                <a:lnTo>
                  <a:pt x="285" y="9192"/>
                </a:lnTo>
                <a:lnTo>
                  <a:pt x="321" y="9313"/>
                </a:lnTo>
                <a:lnTo>
                  <a:pt x="359" y="9433"/>
                </a:lnTo>
                <a:lnTo>
                  <a:pt x="400" y="9552"/>
                </a:lnTo>
                <a:lnTo>
                  <a:pt x="444" y="9670"/>
                </a:lnTo>
                <a:lnTo>
                  <a:pt x="489" y="9788"/>
                </a:lnTo>
                <a:lnTo>
                  <a:pt x="535" y="9905"/>
                </a:lnTo>
                <a:lnTo>
                  <a:pt x="585" y="10021"/>
                </a:lnTo>
                <a:lnTo>
                  <a:pt x="636" y="10137"/>
                </a:lnTo>
                <a:lnTo>
                  <a:pt x="690" y="10250"/>
                </a:lnTo>
                <a:lnTo>
                  <a:pt x="745" y="10364"/>
                </a:lnTo>
                <a:lnTo>
                  <a:pt x="802" y="10478"/>
                </a:lnTo>
                <a:lnTo>
                  <a:pt x="862" y="10589"/>
                </a:lnTo>
                <a:lnTo>
                  <a:pt x="924" y="10700"/>
                </a:lnTo>
                <a:lnTo>
                  <a:pt x="988" y="10810"/>
                </a:lnTo>
                <a:lnTo>
                  <a:pt x="1053" y="10919"/>
                </a:lnTo>
                <a:lnTo>
                  <a:pt x="1121" y="11027"/>
                </a:lnTo>
                <a:lnTo>
                  <a:pt x="1238" y="10937"/>
                </a:lnTo>
                <a:lnTo>
                  <a:pt x="1354" y="10845"/>
                </a:lnTo>
                <a:lnTo>
                  <a:pt x="1466" y="10753"/>
                </a:lnTo>
                <a:lnTo>
                  <a:pt x="1575" y="10661"/>
                </a:lnTo>
                <a:lnTo>
                  <a:pt x="1681" y="10569"/>
                </a:lnTo>
                <a:lnTo>
                  <a:pt x="1786" y="10475"/>
                </a:lnTo>
                <a:lnTo>
                  <a:pt x="1887" y="10382"/>
                </a:lnTo>
                <a:lnTo>
                  <a:pt x="1986" y="10289"/>
                </a:lnTo>
                <a:lnTo>
                  <a:pt x="2081" y="10195"/>
                </a:lnTo>
                <a:lnTo>
                  <a:pt x="2175" y="10101"/>
                </a:lnTo>
                <a:lnTo>
                  <a:pt x="2266" y="10006"/>
                </a:lnTo>
                <a:lnTo>
                  <a:pt x="2354" y="9912"/>
                </a:lnTo>
                <a:lnTo>
                  <a:pt x="2441" y="9817"/>
                </a:lnTo>
                <a:lnTo>
                  <a:pt x="2524" y="9722"/>
                </a:lnTo>
                <a:lnTo>
                  <a:pt x="2606" y="9627"/>
                </a:lnTo>
                <a:lnTo>
                  <a:pt x="2685" y="9532"/>
                </a:lnTo>
                <a:lnTo>
                  <a:pt x="2800" y="9387"/>
                </a:lnTo>
                <a:lnTo>
                  <a:pt x="2912" y="9242"/>
                </a:lnTo>
                <a:lnTo>
                  <a:pt x="3017" y="9096"/>
                </a:lnTo>
                <a:lnTo>
                  <a:pt x="3118" y="8950"/>
                </a:lnTo>
                <a:lnTo>
                  <a:pt x="3215" y="8805"/>
                </a:lnTo>
                <a:lnTo>
                  <a:pt x="3308" y="8658"/>
                </a:lnTo>
                <a:lnTo>
                  <a:pt x="3397" y="8511"/>
                </a:lnTo>
                <a:lnTo>
                  <a:pt x="3481" y="8362"/>
                </a:lnTo>
                <a:lnTo>
                  <a:pt x="3562" y="8214"/>
                </a:lnTo>
                <a:lnTo>
                  <a:pt x="3638" y="8066"/>
                </a:lnTo>
                <a:lnTo>
                  <a:pt x="3713" y="7917"/>
                </a:lnTo>
                <a:lnTo>
                  <a:pt x="3783" y="7768"/>
                </a:lnTo>
                <a:lnTo>
                  <a:pt x="3851" y="7620"/>
                </a:lnTo>
                <a:lnTo>
                  <a:pt x="3915" y="7470"/>
                </a:lnTo>
                <a:lnTo>
                  <a:pt x="3976" y="7319"/>
                </a:lnTo>
                <a:lnTo>
                  <a:pt x="4035" y="7170"/>
                </a:lnTo>
                <a:lnTo>
                  <a:pt x="4091" y="7020"/>
                </a:lnTo>
                <a:lnTo>
                  <a:pt x="4145" y="6869"/>
                </a:lnTo>
                <a:lnTo>
                  <a:pt x="4196" y="6718"/>
                </a:lnTo>
                <a:lnTo>
                  <a:pt x="4246" y="6568"/>
                </a:lnTo>
                <a:lnTo>
                  <a:pt x="4293" y="6418"/>
                </a:lnTo>
                <a:lnTo>
                  <a:pt x="4339" y="6267"/>
                </a:lnTo>
                <a:lnTo>
                  <a:pt x="4384" y="6115"/>
                </a:lnTo>
                <a:lnTo>
                  <a:pt x="4426" y="5964"/>
                </a:lnTo>
                <a:lnTo>
                  <a:pt x="4469" y="5813"/>
                </a:lnTo>
                <a:lnTo>
                  <a:pt x="4510" y="5663"/>
                </a:lnTo>
                <a:lnTo>
                  <a:pt x="4548" y="5512"/>
                </a:lnTo>
                <a:lnTo>
                  <a:pt x="4588" y="5361"/>
                </a:lnTo>
                <a:lnTo>
                  <a:pt x="4663" y="5059"/>
                </a:lnTo>
                <a:lnTo>
                  <a:pt x="4737" y="4759"/>
                </a:lnTo>
                <a:lnTo>
                  <a:pt x="4799" y="4508"/>
                </a:lnTo>
                <a:lnTo>
                  <a:pt x="4861" y="4258"/>
                </a:lnTo>
                <a:lnTo>
                  <a:pt x="4925" y="4006"/>
                </a:lnTo>
                <a:lnTo>
                  <a:pt x="4992" y="3754"/>
                </a:lnTo>
                <a:lnTo>
                  <a:pt x="5025" y="3629"/>
                </a:lnTo>
                <a:lnTo>
                  <a:pt x="5061" y="3502"/>
                </a:lnTo>
                <a:lnTo>
                  <a:pt x="5097" y="3377"/>
                </a:lnTo>
                <a:lnTo>
                  <a:pt x="5134" y="3251"/>
                </a:lnTo>
                <a:lnTo>
                  <a:pt x="5172" y="3125"/>
                </a:lnTo>
                <a:lnTo>
                  <a:pt x="5211" y="3000"/>
                </a:lnTo>
                <a:lnTo>
                  <a:pt x="5252" y="2875"/>
                </a:lnTo>
                <a:lnTo>
                  <a:pt x="5294" y="2750"/>
                </a:lnTo>
                <a:lnTo>
                  <a:pt x="5336" y="2624"/>
                </a:lnTo>
                <a:lnTo>
                  <a:pt x="5382" y="2499"/>
                </a:lnTo>
                <a:lnTo>
                  <a:pt x="5428" y="2375"/>
                </a:lnTo>
                <a:lnTo>
                  <a:pt x="5475" y="2250"/>
                </a:lnTo>
                <a:lnTo>
                  <a:pt x="5525" y="2126"/>
                </a:lnTo>
                <a:lnTo>
                  <a:pt x="5578" y="2002"/>
                </a:lnTo>
                <a:lnTo>
                  <a:pt x="5632" y="1879"/>
                </a:lnTo>
                <a:lnTo>
                  <a:pt x="5687" y="1756"/>
                </a:lnTo>
                <a:lnTo>
                  <a:pt x="5745" y="1634"/>
                </a:lnTo>
                <a:lnTo>
                  <a:pt x="5806" y="1511"/>
                </a:lnTo>
                <a:lnTo>
                  <a:pt x="5867" y="1389"/>
                </a:lnTo>
                <a:lnTo>
                  <a:pt x="5932" y="1268"/>
                </a:lnTo>
                <a:lnTo>
                  <a:pt x="5999" y="1147"/>
                </a:lnTo>
                <a:lnTo>
                  <a:pt x="6069" y="1026"/>
                </a:lnTo>
                <a:lnTo>
                  <a:pt x="6141" y="906"/>
                </a:lnTo>
                <a:lnTo>
                  <a:pt x="6216" y="787"/>
                </a:lnTo>
                <a:lnTo>
                  <a:pt x="6270" y="706"/>
                </a:lnTo>
                <a:lnTo>
                  <a:pt x="6324" y="624"/>
                </a:lnTo>
                <a:lnTo>
                  <a:pt x="6380" y="543"/>
                </a:lnTo>
                <a:lnTo>
                  <a:pt x="6438" y="463"/>
                </a:lnTo>
                <a:lnTo>
                  <a:pt x="6496" y="382"/>
                </a:lnTo>
                <a:lnTo>
                  <a:pt x="6557" y="302"/>
                </a:lnTo>
                <a:lnTo>
                  <a:pt x="6618" y="222"/>
                </a:lnTo>
                <a:lnTo>
                  <a:pt x="6682" y="142"/>
                </a:lnTo>
                <a:lnTo>
                  <a:pt x="6711" y="106"/>
                </a:lnTo>
                <a:lnTo>
                  <a:pt x="6741" y="70"/>
                </a:lnTo>
                <a:lnTo>
                  <a:pt x="6770" y="36"/>
                </a:lnTo>
                <a:lnTo>
                  <a:pt x="6800" y="0"/>
                </a:lnTo>
                <a:lnTo>
                  <a:pt x="6448" y="28"/>
                </a:lnTo>
                <a:lnTo>
                  <a:pt x="6100" y="73"/>
                </a:lnTo>
                <a:lnTo>
                  <a:pt x="5757" y="134"/>
                </a:lnTo>
                <a:lnTo>
                  <a:pt x="5420" y="211"/>
                </a:lnTo>
                <a:lnTo>
                  <a:pt x="5090" y="304"/>
                </a:lnTo>
                <a:lnTo>
                  <a:pt x="4767" y="412"/>
                </a:lnTo>
                <a:lnTo>
                  <a:pt x="4449" y="534"/>
                </a:lnTo>
                <a:lnTo>
                  <a:pt x="4141" y="671"/>
                </a:lnTo>
                <a:lnTo>
                  <a:pt x="3839" y="822"/>
                </a:lnTo>
                <a:lnTo>
                  <a:pt x="3545" y="987"/>
                </a:lnTo>
                <a:lnTo>
                  <a:pt x="3261" y="1163"/>
                </a:lnTo>
                <a:lnTo>
                  <a:pt x="2985" y="1354"/>
                </a:lnTo>
                <a:lnTo>
                  <a:pt x="2719" y="1556"/>
                </a:lnTo>
                <a:lnTo>
                  <a:pt x="2463" y="1770"/>
                </a:lnTo>
                <a:lnTo>
                  <a:pt x="2216" y="1995"/>
                </a:lnTo>
                <a:lnTo>
                  <a:pt x="1980" y="2233"/>
                </a:lnTo>
                <a:lnTo>
                  <a:pt x="1757" y="2480"/>
                </a:lnTo>
                <a:lnTo>
                  <a:pt x="1543" y="2737"/>
                </a:lnTo>
                <a:lnTo>
                  <a:pt x="1342" y="3004"/>
                </a:lnTo>
                <a:lnTo>
                  <a:pt x="1154" y="3281"/>
                </a:lnTo>
                <a:lnTo>
                  <a:pt x="977" y="3566"/>
                </a:lnTo>
                <a:lnTo>
                  <a:pt x="815" y="3860"/>
                </a:lnTo>
                <a:lnTo>
                  <a:pt x="665" y="4163"/>
                </a:lnTo>
                <a:lnTo>
                  <a:pt x="530" y="4473"/>
                </a:lnTo>
                <a:lnTo>
                  <a:pt x="409" y="4791"/>
                </a:lnTo>
                <a:lnTo>
                  <a:pt x="303" y="5116"/>
                </a:lnTo>
                <a:lnTo>
                  <a:pt x="212" y="5445"/>
                </a:lnTo>
                <a:lnTo>
                  <a:pt x="137" y="5783"/>
                </a:lnTo>
                <a:lnTo>
                  <a:pt x="78" y="6125"/>
                </a:lnTo>
                <a:lnTo>
                  <a:pt x="35" y="6473"/>
                </a:lnTo>
                <a:lnTo>
                  <a:pt x="9" y="6826"/>
                </a:lnTo>
                <a:lnTo>
                  <a:pt x="0" y="718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8" name="Freeform 10"/>
          <p:cNvSpPr>
            <a:spLocks/>
          </p:cNvSpPr>
          <p:nvPr/>
        </p:nvSpPr>
        <p:spPr bwMode="auto">
          <a:xfrm>
            <a:off x="9601200" y="3576638"/>
            <a:ext cx="2400300" cy="4441825"/>
          </a:xfrm>
          <a:custGeom>
            <a:avLst/>
            <a:gdLst>
              <a:gd name="T0" fmla="*/ 5560 w 6046"/>
              <a:gd name="T1" fmla="*/ 148 h 11191"/>
              <a:gd name="T2" fmla="*/ 5298 w 6046"/>
              <a:gd name="T3" fmla="*/ 375 h 11191"/>
              <a:gd name="T4" fmla="*/ 5055 w 6046"/>
              <a:gd name="T5" fmla="*/ 607 h 11191"/>
              <a:gd name="T6" fmla="*/ 4689 w 6046"/>
              <a:gd name="T7" fmla="*/ 1004 h 11191"/>
              <a:gd name="T8" fmla="*/ 4369 w 6046"/>
              <a:gd name="T9" fmla="*/ 1412 h 11191"/>
              <a:gd name="T10" fmla="*/ 4092 w 6046"/>
              <a:gd name="T11" fmla="*/ 1831 h 11191"/>
              <a:gd name="T12" fmla="*/ 3852 w 6046"/>
              <a:gd name="T13" fmla="*/ 2261 h 11191"/>
              <a:gd name="T14" fmla="*/ 3643 w 6046"/>
              <a:gd name="T15" fmla="*/ 2700 h 11191"/>
              <a:gd name="T16" fmla="*/ 3463 w 6046"/>
              <a:gd name="T17" fmla="*/ 3149 h 11191"/>
              <a:gd name="T18" fmla="*/ 3304 w 6046"/>
              <a:gd name="T19" fmla="*/ 3607 h 11191"/>
              <a:gd name="T20" fmla="*/ 3162 w 6046"/>
              <a:gd name="T21" fmla="*/ 4072 h 11191"/>
              <a:gd name="T22" fmla="*/ 3032 w 6046"/>
              <a:gd name="T23" fmla="*/ 4546 h 11191"/>
              <a:gd name="T24" fmla="*/ 2830 w 6046"/>
              <a:gd name="T25" fmla="*/ 5354 h 11191"/>
              <a:gd name="T26" fmla="*/ 2822 w 6046"/>
              <a:gd name="T27" fmla="*/ 5385 h 11191"/>
              <a:gd name="T28" fmla="*/ 2655 w 6046"/>
              <a:gd name="T29" fmla="*/ 6060 h 11191"/>
              <a:gd name="T30" fmla="*/ 2521 w 6046"/>
              <a:gd name="T31" fmla="*/ 6562 h 11191"/>
              <a:gd name="T32" fmla="*/ 2377 w 6046"/>
              <a:gd name="T33" fmla="*/ 7066 h 11191"/>
              <a:gd name="T34" fmla="*/ 2213 w 6046"/>
              <a:gd name="T35" fmla="*/ 7569 h 11191"/>
              <a:gd name="T36" fmla="*/ 2026 w 6046"/>
              <a:gd name="T37" fmla="*/ 8074 h 11191"/>
              <a:gd name="T38" fmla="*/ 1811 w 6046"/>
              <a:gd name="T39" fmla="*/ 8578 h 11191"/>
              <a:gd name="T40" fmla="*/ 1562 w 6046"/>
              <a:gd name="T41" fmla="*/ 9080 h 11191"/>
              <a:gd name="T42" fmla="*/ 1275 w 6046"/>
              <a:gd name="T43" fmla="*/ 9580 h 11191"/>
              <a:gd name="T44" fmla="*/ 944 w 6046"/>
              <a:gd name="T45" fmla="*/ 10077 h 11191"/>
              <a:gd name="T46" fmla="*/ 563 w 6046"/>
              <a:gd name="T47" fmla="*/ 10572 h 11191"/>
              <a:gd name="T48" fmla="*/ 322 w 6046"/>
              <a:gd name="T49" fmla="*/ 10851 h 11191"/>
              <a:gd name="T50" fmla="*/ 164 w 6046"/>
              <a:gd name="T51" fmla="*/ 11022 h 11191"/>
              <a:gd name="T52" fmla="*/ 0 w 6046"/>
              <a:gd name="T53" fmla="*/ 11191 h 11191"/>
              <a:gd name="T54" fmla="*/ 2035 w 6046"/>
              <a:gd name="T55" fmla="*/ 10109 h 11191"/>
              <a:gd name="T56" fmla="*/ 2478 w 6046"/>
              <a:gd name="T57" fmla="*/ 9391 h 11191"/>
              <a:gd name="T58" fmla="*/ 2942 w 6046"/>
              <a:gd name="T59" fmla="*/ 8672 h 11191"/>
              <a:gd name="T60" fmla="*/ 3418 w 6046"/>
              <a:gd name="T61" fmla="*/ 7971 h 11191"/>
              <a:gd name="T62" fmla="*/ 3894 w 6046"/>
              <a:gd name="T63" fmla="*/ 7303 h 11191"/>
              <a:gd name="T64" fmla="*/ 4356 w 6046"/>
              <a:gd name="T65" fmla="*/ 6687 h 11191"/>
              <a:gd name="T66" fmla="*/ 4689 w 6046"/>
              <a:gd name="T67" fmla="*/ 6254 h 11191"/>
              <a:gd name="T68" fmla="*/ 4942 w 6046"/>
              <a:gd name="T69" fmla="*/ 5879 h 11191"/>
              <a:gd name="T70" fmla="*/ 5171 w 6046"/>
              <a:gd name="T71" fmla="*/ 5492 h 11191"/>
              <a:gd name="T72" fmla="*/ 5373 w 6046"/>
              <a:gd name="T73" fmla="*/ 5095 h 11191"/>
              <a:gd name="T74" fmla="*/ 5551 w 6046"/>
              <a:gd name="T75" fmla="*/ 4686 h 11191"/>
              <a:gd name="T76" fmla="*/ 5701 w 6046"/>
              <a:gd name="T77" fmla="*/ 4268 h 11191"/>
              <a:gd name="T78" fmla="*/ 5825 w 6046"/>
              <a:gd name="T79" fmla="*/ 3839 h 11191"/>
              <a:gd name="T80" fmla="*/ 5921 w 6046"/>
              <a:gd name="T81" fmla="*/ 3405 h 11191"/>
              <a:gd name="T82" fmla="*/ 5990 w 6046"/>
              <a:gd name="T83" fmla="*/ 2962 h 11191"/>
              <a:gd name="T84" fmla="*/ 6032 w 6046"/>
              <a:gd name="T85" fmla="*/ 2513 h 11191"/>
              <a:gd name="T86" fmla="*/ 6046 w 6046"/>
              <a:gd name="T87" fmla="*/ 2059 h 11191"/>
              <a:gd name="T88" fmla="*/ 6034 w 6046"/>
              <a:gd name="T89" fmla="*/ 1659 h 11191"/>
              <a:gd name="T90" fmla="*/ 6003 w 6046"/>
              <a:gd name="T91" fmla="*/ 1265 h 11191"/>
              <a:gd name="T92" fmla="*/ 5949 w 6046"/>
              <a:gd name="T93" fmla="*/ 876 h 11191"/>
              <a:gd name="T94" fmla="*/ 5875 w 6046"/>
              <a:gd name="T95" fmla="*/ 495 h 11191"/>
              <a:gd name="T96" fmla="*/ 5781 w 6046"/>
              <a:gd name="T97" fmla="*/ 122 h 1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46" h="11191">
                <a:moveTo>
                  <a:pt x="5745" y="0"/>
                </a:moveTo>
                <a:lnTo>
                  <a:pt x="5651" y="74"/>
                </a:lnTo>
                <a:lnTo>
                  <a:pt x="5560" y="148"/>
                </a:lnTo>
                <a:lnTo>
                  <a:pt x="5470" y="223"/>
                </a:lnTo>
                <a:lnTo>
                  <a:pt x="5382" y="299"/>
                </a:lnTo>
                <a:lnTo>
                  <a:pt x="5298" y="375"/>
                </a:lnTo>
                <a:lnTo>
                  <a:pt x="5214" y="452"/>
                </a:lnTo>
                <a:lnTo>
                  <a:pt x="5134" y="529"/>
                </a:lnTo>
                <a:lnTo>
                  <a:pt x="5055" y="607"/>
                </a:lnTo>
                <a:lnTo>
                  <a:pt x="4928" y="737"/>
                </a:lnTo>
                <a:lnTo>
                  <a:pt x="4805" y="870"/>
                </a:lnTo>
                <a:lnTo>
                  <a:pt x="4689" y="1004"/>
                </a:lnTo>
                <a:lnTo>
                  <a:pt x="4577" y="1138"/>
                </a:lnTo>
                <a:lnTo>
                  <a:pt x="4471" y="1275"/>
                </a:lnTo>
                <a:lnTo>
                  <a:pt x="4369" y="1412"/>
                </a:lnTo>
                <a:lnTo>
                  <a:pt x="4273" y="1551"/>
                </a:lnTo>
                <a:lnTo>
                  <a:pt x="4179" y="1691"/>
                </a:lnTo>
                <a:lnTo>
                  <a:pt x="4092" y="1831"/>
                </a:lnTo>
                <a:lnTo>
                  <a:pt x="4008" y="1973"/>
                </a:lnTo>
                <a:lnTo>
                  <a:pt x="3927" y="2116"/>
                </a:lnTo>
                <a:lnTo>
                  <a:pt x="3852" y="2261"/>
                </a:lnTo>
                <a:lnTo>
                  <a:pt x="3779" y="2406"/>
                </a:lnTo>
                <a:lnTo>
                  <a:pt x="3710" y="2552"/>
                </a:lnTo>
                <a:lnTo>
                  <a:pt x="3643" y="2700"/>
                </a:lnTo>
                <a:lnTo>
                  <a:pt x="3581" y="2849"/>
                </a:lnTo>
                <a:lnTo>
                  <a:pt x="3521" y="2998"/>
                </a:lnTo>
                <a:lnTo>
                  <a:pt x="3463" y="3149"/>
                </a:lnTo>
                <a:lnTo>
                  <a:pt x="3408" y="3300"/>
                </a:lnTo>
                <a:lnTo>
                  <a:pt x="3354" y="3452"/>
                </a:lnTo>
                <a:lnTo>
                  <a:pt x="3304" y="3607"/>
                </a:lnTo>
                <a:lnTo>
                  <a:pt x="3255" y="3760"/>
                </a:lnTo>
                <a:lnTo>
                  <a:pt x="3208" y="3916"/>
                </a:lnTo>
                <a:lnTo>
                  <a:pt x="3162" y="4072"/>
                </a:lnTo>
                <a:lnTo>
                  <a:pt x="3118" y="4229"/>
                </a:lnTo>
                <a:lnTo>
                  <a:pt x="3074" y="4388"/>
                </a:lnTo>
                <a:lnTo>
                  <a:pt x="3032" y="4546"/>
                </a:lnTo>
                <a:lnTo>
                  <a:pt x="2991" y="4706"/>
                </a:lnTo>
                <a:lnTo>
                  <a:pt x="2910" y="5028"/>
                </a:lnTo>
                <a:lnTo>
                  <a:pt x="2830" y="5354"/>
                </a:lnTo>
                <a:lnTo>
                  <a:pt x="2827" y="5364"/>
                </a:lnTo>
                <a:lnTo>
                  <a:pt x="2825" y="5375"/>
                </a:lnTo>
                <a:lnTo>
                  <a:pt x="2822" y="5385"/>
                </a:lnTo>
                <a:lnTo>
                  <a:pt x="2820" y="5394"/>
                </a:lnTo>
                <a:lnTo>
                  <a:pt x="2738" y="5726"/>
                </a:lnTo>
                <a:lnTo>
                  <a:pt x="2655" y="6060"/>
                </a:lnTo>
                <a:lnTo>
                  <a:pt x="2611" y="6227"/>
                </a:lnTo>
                <a:lnTo>
                  <a:pt x="2568" y="6395"/>
                </a:lnTo>
                <a:lnTo>
                  <a:pt x="2521" y="6562"/>
                </a:lnTo>
                <a:lnTo>
                  <a:pt x="2475" y="6729"/>
                </a:lnTo>
                <a:lnTo>
                  <a:pt x="2427" y="6897"/>
                </a:lnTo>
                <a:lnTo>
                  <a:pt x="2377" y="7066"/>
                </a:lnTo>
                <a:lnTo>
                  <a:pt x="2324" y="7233"/>
                </a:lnTo>
                <a:lnTo>
                  <a:pt x="2269" y="7402"/>
                </a:lnTo>
                <a:lnTo>
                  <a:pt x="2213" y="7569"/>
                </a:lnTo>
                <a:lnTo>
                  <a:pt x="2154" y="7738"/>
                </a:lnTo>
                <a:lnTo>
                  <a:pt x="2092" y="7905"/>
                </a:lnTo>
                <a:lnTo>
                  <a:pt x="2026" y="8074"/>
                </a:lnTo>
                <a:lnTo>
                  <a:pt x="1959" y="8242"/>
                </a:lnTo>
                <a:lnTo>
                  <a:pt x="1887" y="8410"/>
                </a:lnTo>
                <a:lnTo>
                  <a:pt x="1811" y="8578"/>
                </a:lnTo>
                <a:lnTo>
                  <a:pt x="1732" y="8745"/>
                </a:lnTo>
                <a:lnTo>
                  <a:pt x="1649" y="8913"/>
                </a:lnTo>
                <a:lnTo>
                  <a:pt x="1562" y="9080"/>
                </a:lnTo>
                <a:lnTo>
                  <a:pt x="1471" y="9246"/>
                </a:lnTo>
                <a:lnTo>
                  <a:pt x="1375" y="9414"/>
                </a:lnTo>
                <a:lnTo>
                  <a:pt x="1275" y="9580"/>
                </a:lnTo>
                <a:lnTo>
                  <a:pt x="1169" y="9746"/>
                </a:lnTo>
                <a:lnTo>
                  <a:pt x="1059" y="9912"/>
                </a:lnTo>
                <a:lnTo>
                  <a:pt x="944" y="10077"/>
                </a:lnTo>
                <a:lnTo>
                  <a:pt x="823" y="10242"/>
                </a:lnTo>
                <a:lnTo>
                  <a:pt x="696" y="10407"/>
                </a:lnTo>
                <a:lnTo>
                  <a:pt x="563" y="10572"/>
                </a:lnTo>
                <a:lnTo>
                  <a:pt x="425" y="10736"/>
                </a:lnTo>
                <a:lnTo>
                  <a:pt x="374" y="10793"/>
                </a:lnTo>
                <a:lnTo>
                  <a:pt x="322" y="10851"/>
                </a:lnTo>
                <a:lnTo>
                  <a:pt x="270" y="10908"/>
                </a:lnTo>
                <a:lnTo>
                  <a:pt x="217" y="10964"/>
                </a:lnTo>
                <a:lnTo>
                  <a:pt x="164" y="11022"/>
                </a:lnTo>
                <a:lnTo>
                  <a:pt x="110" y="11078"/>
                </a:lnTo>
                <a:lnTo>
                  <a:pt x="55" y="11134"/>
                </a:lnTo>
                <a:lnTo>
                  <a:pt x="0" y="11191"/>
                </a:lnTo>
                <a:lnTo>
                  <a:pt x="2003" y="11191"/>
                </a:lnTo>
                <a:lnTo>
                  <a:pt x="2003" y="10163"/>
                </a:lnTo>
                <a:lnTo>
                  <a:pt x="2035" y="10109"/>
                </a:lnTo>
                <a:lnTo>
                  <a:pt x="2180" y="9870"/>
                </a:lnTo>
                <a:lnTo>
                  <a:pt x="2327" y="9631"/>
                </a:lnTo>
                <a:lnTo>
                  <a:pt x="2478" y="9391"/>
                </a:lnTo>
                <a:lnTo>
                  <a:pt x="2632" y="9150"/>
                </a:lnTo>
                <a:lnTo>
                  <a:pt x="2786" y="8911"/>
                </a:lnTo>
                <a:lnTo>
                  <a:pt x="2942" y="8672"/>
                </a:lnTo>
                <a:lnTo>
                  <a:pt x="3101" y="8436"/>
                </a:lnTo>
                <a:lnTo>
                  <a:pt x="3260" y="8202"/>
                </a:lnTo>
                <a:lnTo>
                  <a:pt x="3418" y="7971"/>
                </a:lnTo>
                <a:lnTo>
                  <a:pt x="3578" y="7743"/>
                </a:lnTo>
                <a:lnTo>
                  <a:pt x="3737" y="7521"/>
                </a:lnTo>
                <a:lnTo>
                  <a:pt x="3894" y="7303"/>
                </a:lnTo>
                <a:lnTo>
                  <a:pt x="4050" y="7091"/>
                </a:lnTo>
                <a:lnTo>
                  <a:pt x="4204" y="6885"/>
                </a:lnTo>
                <a:lnTo>
                  <a:pt x="4356" y="6687"/>
                </a:lnTo>
                <a:lnTo>
                  <a:pt x="4504" y="6496"/>
                </a:lnTo>
                <a:lnTo>
                  <a:pt x="4598" y="6375"/>
                </a:lnTo>
                <a:lnTo>
                  <a:pt x="4689" y="6254"/>
                </a:lnTo>
                <a:lnTo>
                  <a:pt x="4776" y="6130"/>
                </a:lnTo>
                <a:lnTo>
                  <a:pt x="4860" y="6005"/>
                </a:lnTo>
                <a:lnTo>
                  <a:pt x="4942" y="5879"/>
                </a:lnTo>
                <a:lnTo>
                  <a:pt x="5021" y="5752"/>
                </a:lnTo>
                <a:lnTo>
                  <a:pt x="5098" y="5623"/>
                </a:lnTo>
                <a:lnTo>
                  <a:pt x="5171" y="5492"/>
                </a:lnTo>
                <a:lnTo>
                  <a:pt x="5241" y="5360"/>
                </a:lnTo>
                <a:lnTo>
                  <a:pt x="5309" y="5228"/>
                </a:lnTo>
                <a:lnTo>
                  <a:pt x="5373" y="5095"/>
                </a:lnTo>
                <a:lnTo>
                  <a:pt x="5436" y="4959"/>
                </a:lnTo>
                <a:lnTo>
                  <a:pt x="5495" y="4822"/>
                </a:lnTo>
                <a:lnTo>
                  <a:pt x="5551" y="4686"/>
                </a:lnTo>
                <a:lnTo>
                  <a:pt x="5603" y="4548"/>
                </a:lnTo>
                <a:lnTo>
                  <a:pt x="5653" y="4408"/>
                </a:lnTo>
                <a:lnTo>
                  <a:pt x="5701" y="4268"/>
                </a:lnTo>
                <a:lnTo>
                  <a:pt x="5745" y="4126"/>
                </a:lnTo>
                <a:lnTo>
                  <a:pt x="5786" y="3984"/>
                </a:lnTo>
                <a:lnTo>
                  <a:pt x="5825" y="3839"/>
                </a:lnTo>
                <a:lnTo>
                  <a:pt x="5859" y="3696"/>
                </a:lnTo>
                <a:lnTo>
                  <a:pt x="5891" y="3550"/>
                </a:lnTo>
                <a:lnTo>
                  <a:pt x="5921" y="3405"/>
                </a:lnTo>
                <a:lnTo>
                  <a:pt x="5947" y="3258"/>
                </a:lnTo>
                <a:lnTo>
                  <a:pt x="5971" y="3111"/>
                </a:lnTo>
                <a:lnTo>
                  <a:pt x="5990" y="2962"/>
                </a:lnTo>
                <a:lnTo>
                  <a:pt x="6008" y="2813"/>
                </a:lnTo>
                <a:lnTo>
                  <a:pt x="6022" y="2663"/>
                </a:lnTo>
                <a:lnTo>
                  <a:pt x="6032" y="2513"/>
                </a:lnTo>
                <a:lnTo>
                  <a:pt x="6040" y="2362"/>
                </a:lnTo>
                <a:lnTo>
                  <a:pt x="6045" y="2211"/>
                </a:lnTo>
                <a:lnTo>
                  <a:pt x="6046" y="2059"/>
                </a:lnTo>
                <a:lnTo>
                  <a:pt x="6045" y="1925"/>
                </a:lnTo>
                <a:lnTo>
                  <a:pt x="6041" y="1792"/>
                </a:lnTo>
                <a:lnTo>
                  <a:pt x="6034" y="1659"/>
                </a:lnTo>
                <a:lnTo>
                  <a:pt x="6027" y="1527"/>
                </a:lnTo>
                <a:lnTo>
                  <a:pt x="6015" y="1395"/>
                </a:lnTo>
                <a:lnTo>
                  <a:pt x="6003" y="1265"/>
                </a:lnTo>
                <a:lnTo>
                  <a:pt x="5987" y="1135"/>
                </a:lnTo>
                <a:lnTo>
                  <a:pt x="5969" y="1005"/>
                </a:lnTo>
                <a:lnTo>
                  <a:pt x="5949" y="876"/>
                </a:lnTo>
                <a:lnTo>
                  <a:pt x="5926" y="749"/>
                </a:lnTo>
                <a:lnTo>
                  <a:pt x="5901" y="622"/>
                </a:lnTo>
                <a:lnTo>
                  <a:pt x="5875" y="495"/>
                </a:lnTo>
                <a:lnTo>
                  <a:pt x="5845" y="370"/>
                </a:lnTo>
                <a:lnTo>
                  <a:pt x="5814" y="246"/>
                </a:lnTo>
                <a:lnTo>
                  <a:pt x="5781" y="122"/>
                </a:lnTo>
                <a:lnTo>
                  <a:pt x="574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38" name="Прямоугольник 37"/>
          <p:cNvSpPr/>
          <p:nvPr/>
        </p:nvSpPr>
        <p:spPr>
          <a:xfrm>
            <a:off x="970374" y="725011"/>
            <a:ext cx="539232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Creative ideas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4" name="TextBox 3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9" name="TextBox 38"/>
          <p:cNvSpPr txBox="1"/>
          <p:nvPr/>
        </p:nvSpPr>
        <p:spPr>
          <a:xfrm>
            <a:off x="13101541" y="3199086"/>
            <a:ext cx="4576272" cy="383181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40" name="TextBox 3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7" name="Прямая соединительная линия 46"/>
          <p:cNvCxnSpPr/>
          <p:nvPr/>
        </p:nvCxnSpPr>
        <p:spPr>
          <a:xfrm flipH="1">
            <a:off x="3419864" y="2971800"/>
            <a:ext cx="3723886" cy="0"/>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rot="10800000">
            <a:off x="3419861" y="6185268"/>
            <a:ext cx="4770053" cy="2272932"/>
          </a:xfrm>
          <a:prstGeom prst="bentConnector3">
            <a:avLst>
              <a:gd name="adj1" fmla="val 6158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p:cNvCxnSpPr/>
          <p:nvPr/>
        </p:nvCxnSpPr>
        <p:spPr>
          <a:xfrm flipH="1">
            <a:off x="11106150" y="2971800"/>
            <a:ext cx="391613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149737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Прямоугольник 7"/>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Rectangle 8"/>
          <p:cNvSpPr>
            <a:spLocks noChangeArrowheads="1"/>
          </p:cNvSpPr>
          <p:nvPr/>
        </p:nvSpPr>
        <p:spPr bwMode="auto">
          <a:xfrm>
            <a:off x="1588" y="1588"/>
            <a:ext cx="18284825" cy="10285413"/>
          </a:xfrm>
          <a:prstGeom prst="rect">
            <a:avLst/>
          </a:prstGeom>
          <a:noFill/>
          <a:ln w="1588">
            <a:solidFill>
              <a:srgbClr val="2123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7" name="TextBox 16"/>
          <p:cNvSpPr txBox="1"/>
          <p:nvPr/>
        </p:nvSpPr>
        <p:spPr>
          <a:xfrm>
            <a:off x="1556672" y="4328686"/>
            <a:ext cx="4194995" cy="1631216"/>
          </a:xfrm>
          <a:prstGeom prst="rect">
            <a:avLst/>
          </a:prstGeom>
          <a:noFill/>
        </p:spPr>
        <p:txBody>
          <a:bodyPr wrap="none" rtlCol="0">
            <a:spAutoFit/>
          </a:bodyPr>
          <a:lstStyle/>
          <a:p>
            <a:r>
              <a:rPr lang="en-US" sz="5000" dirty="0">
                <a:solidFill>
                  <a:schemeClr val="accent2"/>
                </a:solidFill>
                <a:latin typeface="Arial" panose="020B0604020202020204" pitchFamily="34" charset="0"/>
                <a:cs typeface="Arial" panose="020B0604020202020204" pitchFamily="34" charset="0"/>
              </a:rPr>
              <a:t>We are ready </a:t>
            </a:r>
          </a:p>
          <a:p>
            <a:r>
              <a:rPr lang="en-US" sz="5000" dirty="0">
                <a:solidFill>
                  <a:schemeClr val="accent2"/>
                </a:solidFill>
                <a:latin typeface="Arial" panose="020B0604020202020204" pitchFamily="34" charset="0"/>
                <a:cs typeface="Arial" panose="020B0604020202020204" pitchFamily="34" charset="0"/>
              </a:rPr>
              <a:t>to cooperate</a:t>
            </a:r>
            <a:endParaRPr lang="ru-RU" sz="5000" dirty="0">
              <a:solidFill>
                <a:schemeClr val="accent2"/>
              </a:solidFill>
              <a:latin typeface="Arial" panose="020B0604020202020204" pitchFamily="34" charset="0"/>
              <a:cs typeface="Arial" panose="020B0604020202020204" pitchFamily="34" charset="0"/>
            </a:endParaRPr>
          </a:p>
        </p:txBody>
      </p:sp>
      <p:sp>
        <p:nvSpPr>
          <p:cNvPr id="18" name="TextBox 17"/>
          <p:cNvSpPr txBox="1"/>
          <p:nvPr/>
        </p:nvSpPr>
        <p:spPr>
          <a:xfrm>
            <a:off x="1556672" y="6554372"/>
            <a:ext cx="7295498" cy="1131848"/>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Logic will get you from A to B. Imagination will take you anywhere.</a:t>
            </a:r>
            <a:endParaRPr lang="ru-RU" sz="2400" dirty="0">
              <a:solidFill>
                <a:schemeClr val="bg1"/>
              </a:solidFill>
              <a:latin typeface="Arial" panose="020B0604020202020204" pitchFamily="34" charset="0"/>
              <a:cs typeface="Arial" panose="020B0604020202020204" pitchFamily="34" charset="0"/>
            </a:endParaRPr>
          </a:p>
        </p:txBody>
      </p:sp>
      <p:sp>
        <p:nvSpPr>
          <p:cNvPr id="3" name="Рисунок 2"/>
          <p:cNvSpPr>
            <a:spLocks noGrp="1"/>
          </p:cNvSpPr>
          <p:nvPr>
            <p:ph type="pic" sz="quarter" idx="23"/>
          </p:nvPr>
        </p:nvSpPr>
        <p:spPr/>
      </p:sp>
      <p:sp>
        <p:nvSpPr>
          <p:cNvPr id="2" name="Рисунок 1"/>
          <p:cNvSpPr>
            <a:spLocks noGrp="1"/>
          </p:cNvSpPr>
          <p:nvPr>
            <p:ph type="pic" sz="quarter" idx="24"/>
          </p:nvPr>
        </p:nvSpPr>
        <p:spPr/>
      </p:sp>
    </p:spTree>
    <p:extLst>
      <p:ext uri="{BB962C8B-B14F-4D97-AF65-F5344CB8AC3E}">
        <p14:creationId xmlns:p14="http://schemas.microsoft.com/office/powerpoint/2010/main" val="3900648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6"/>
          <p:cNvSpPr>
            <a:spLocks/>
          </p:cNvSpPr>
          <p:nvPr/>
        </p:nvSpPr>
        <p:spPr bwMode="auto">
          <a:xfrm>
            <a:off x="8222166" y="8676583"/>
            <a:ext cx="6669088" cy="2105025"/>
          </a:xfrm>
          <a:custGeom>
            <a:avLst/>
            <a:gdLst>
              <a:gd name="T0" fmla="*/ 7292 w 8403"/>
              <a:gd name="T1" fmla="*/ 2172 h 2651"/>
              <a:gd name="T2" fmla="*/ 7177 w 8403"/>
              <a:gd name="T3" fmla="*/ 1960 h 2651"/>
              <a:gd name="T4" fmla="*/ 7046 w 8403"/>
              <a:gd name="T5" fmla="*/ 1689 h 2651"/>
              <a:gd name="T6" fmla="*/ 6875 w 8403"/>
              <a:gd name="T7" fmla="*/ 1444 h 2651"/>
              <a:gd name="T8" fmla="*/ 6666 w 8403"/>
              <a:gd name="T9" fmla="*/ 1230 h 2651"/>
              <a:gd name="T10" fmla="*/ 6425 w 8403"/>
              <a:gd name="T11" fmla="*/ 1053 h 2651"/>
              <a:gd name="T12" fmla="*/ 6158 w 8403"/>
              <a:gd name="T13" fmla="*/ 916 h 2651"/>
              <a:gd name="T14" fmla="*/ 5867 w 8403"/>
              <a:gd name="T15" fmla="*/ 823 h 2651"/>
              <a:gd name="T16" fmla="*/ 5556 w 8403"/>
              <a:gd name="T17" fmla="*/ 780 h 2651"/>
              <a:gd name="T18" fmla="*/ 5353 w 8403"/>
              <a:gd name="T19" fmla="*/ 780 h 2651"/>
              <a:gd name="T20" fmla="*/ 5191 w 8403"/>
              <a:gd name="T21" fmla="*/ 796 h 2651"/>
              <a:gd name="T22" fmla="*/ 5034 w 8403"/>
              <a:gd name="T23" fmla="*/ 825 h 2651"/>
              <a:gd name="T24" fmla="*/ 4883 w 8403"/>
              <a:gd name="T25" fmla="*/ 868 h 2651"/>
              <a:gd name="T26" fmla="*/ 4738 w 8403"/>
              <a:gd name="T27" fmla="*/ 923 h 2651"/>
              <a:gd name="T28" fmla="*/ 4597 w 8403"/>
              <a:gd name="T29" fmla="*/ 989 h 2651"/>
              <a:gd name="T30" fmla="*/ 4464 w 8403"/>
              <a:gd name="T31" fmla="*/ 1067 h 2651"/>
              <a:gd name="T32" fmla="*/ 4337 w 8403"/>
              <a:gd name="T33" fmla="*/ 1157 h 2651"/>
              <a:gd name="T34" fmla="*/ 4283 w 8403"/>
              <a:gd name="T35" fmla="*/ 999 h 2651"/>
              <a:gd name="T36" fmla="*/ 4212 w 8403"/>
              <a:gd name="T37" fmla="*/ 774 h 2651"/>
              <a:gd name="T38" fmla="*/ 4103 w 8403"/>
              <a:gd name="T39" fmla="*/ 568 h 2651"/>
              <a:gd name="T40" fmla="*/ 3959 w 8403"/>
              <a:gd name="T41" fmla="*/ 388 h 2651"/>
              <a:gd name="T42" fmla="*/ 3784 w 8403"/>
              <a:gd name="T43" fmla="*/ 236 h 2651"/>
              <a:gd name="T44" fmla="*/ 3584 w 8403"/>
              <a:gd name="T45" fmla="*/ 118 h 2651"/>
              <a:gd name="T46" fmla="*/ 3363 w 8403"/>
              <a:gd name="T47" fmla="*/ 39 h 2651"/>
              <a:gd name="T48" fmla="*/ 3123 w 8403"/>
              <a:gd name="T49" fmla="*/ 1 h 2651"/>
              <a:gd name="T50" fmla="*/ 2869 w 8403"/>
              <a:gd name="T51" fmla="*/ 11 h 2651"/>
              <a:gd name="T52" fmla="*/ 2627 w 8403"/>
              <a:gd name="T53" fmla="*/ 72 h 2651"/>
              <a:gd name="T54" fmla="*/ 2405 w 8403"/>
              <a:gd name="T55" fmla="*/ 176 h 2651"/>
              <a:gd name="T56" fmla="*/ 2209 w 8403"/>
              <a:gd name="T57" fmla="*/ 319 h 2651"/>
              <a:gd name="T58" fmla="*/ 2045 w 8403"/>
              <a:gd name="T59" fmla="*/ 496 h 2651"/>
              <a:gd name="T60" fmla="*/ 1915 w 8403"/>
              <a:gd name="T61" fmla="*/ 704 h 2651"/>
              <a:gd name="T62" fmla="*/ 1829 w 8403"/>
              <a:gd name="T63" fmla="*/ 934 h 2651"/>
              <a:gd name="T64" fmla="*/ 1789 w 8403"/>
              <a:gd name="T65" fmla="*/ 1185 h 2651"/>
              <a:gd name="T66" fmla="*/ 1754 w 8403"/>
              <a:gd name="T67" fmla="*/ 1266 h 2651"/>
              <a:gd name="T68" fmla="*/ 1627 w 8403"/>
              <a:gd name="T69" fmla="*/ 1252 h 2651"/>
              <a:gd name="T70" fmla="*/ 1455 w 8403"/>
              <a:gd name="T71" fmla="*/ 1249 h 2651"/>
              <a:gd name="T72" fmla="*/ 1165 w 8403"/>
              <a:gd name="T73" fmla="*/ 1288 h 2651"/>
              <a:gd name="T74" fmla="*/ 894 w 8403"/>
              <a:gd name="T75" fmla="*/ 1379 h 2651"/>
              <a:gd name="T76" fmla="*/ 650 w 8403"/>
              <a:gd name="T77" fmla="*/ 1517 h 2651"/>
              <a:gd name="T78" fmla="*/ 435 w 8403"/>
              <a:gd name="T79" fmla="*/ 1697 h 2651"/>
              <a:gd name="T80" fmla="*/ 258 w 8403"/>
              <a:gd name="T81" fmla="*/ 1914 h 2651"/>
              <a:gd name="T82" fmla="*/ 121 w 8403"/>
              <a:gd name="T83" fmla="*/ 2160 h 2651"/>
              <a:gd name="T84" fmla="*/ 32 w 8403"/>
              <a:gd name="T85" fmla="*/ 2433 h 2651"/>
              <a:gd name="T86" fmla="*/ 8403 w 8403"/>
              <a:gd name="T87" fmla="*/ 2651 h 2651"/>
              <a:gd name="T88" fmla="*/ 8313 w 8403"/>
              <a:gd name="T89" fmla="*/ 2547 h 2651"/>
              <a:gd name="T90" fmla="*/ 8214 w 8403"/>
              <a:gd name="T91" fmla="*/ 2453 h 2651"/>
              <a:gd name="T92" fmla="*/ 8103 w 8403"/>
              <a:gd name="T93" fmla="*/ 2369 h 2651"/>
              <a:gd name="T94" fmla="*/ 7985 w 8403"/>
              <a:gd name="T95" fmla="*/ 2300 h 2651"/>
              <a:gd name="T96" fmla="*/ 7858 w 8403"/>
              <a:gd name="T97" fmla="*/ 2244 h 2651"/>
              <a:gd name="T98" fmla="*/ 7724 w 8403"/>
              <a:gd name="T99" fmla="*/ 2202 h 2651"/>
              <a:gd name="T100" fmla="*/ 7583 w 8403"/>
              <a:gd name="T101" fmla="*/ 2175 h 2651"/>
              <a:gd name="T102" fmla="*/ 7438 w 8403"/>
              <a:gd name="T103" fmla="*/ 2165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3" h="2651">
                <a:moveTo>
                  <a:pt x="7438" y="2165"/>
                </a:moveTo>
                <a:lnTo>
                  <a:pt x="7389" y="2166"/>
                </a:lnTo>
                <a:lnTo>
                  <a:pt x="7341" y="2168"/>
                </a:lnTo>
                <a:lnTo>
                  <a:pt x="7292" y="2172"/>
                </a:lnTo>
                <a:lnTo>
                  <a:pt x="7245" y="2179"/>
                </a:lnTo>
                <a:lnTo>
                  <a:pt x="7225" y="2104"/>
                </a:lnTo>
                <a:lnTo>
                  <a:pt x="7203" y="2032"/>
                </a:lnTo>
                <a:lnTo>
                  <a:pt x="7177" y="1960"/>
                </a:lnTo>
                <a:lnTo>
                  <a:pt x="7148" y="1889"/>
                </a:lnTo>
                <a:lnTo>
                  <a:pt x="7117" y="1821"/>
                </a:lnTo>
                <a:lnTo>
                  <a:pt x="7082" y="1754"/>
                </a:lnTo>
                <a:lnTo>
                  <a:pt x="7046" y="1689"/>
                </a:lnTo>
                <a:lnTo>
                  <a:pt x="7006" y="1624"/>
                </a:lnTo>
                <a:lnTo>
                  <a:pt x="6964" y="1562"/>
                </a:lnTo>
                <a:lnTo>
                  <a:pt x="6921" y="1501"/>
                </a:lnTo>
                <a:lnTo>
                  <a:pt x="6875" y="1444"/>
                </a:lnTo>
                <a:lnTo>
                  <a:pt x="6826" y="1387"/>
                </a:lnTo>
                <a:lnTo>
                  <a:pt x="6774" y="1333"/>
                </a:lnTo>
                <a:lnTo>
                  <a:pt x="6721" y="1281"/>
                </a:lnTo>
                <a:lnTo>
                  <a:pt x="6666" y="1230"/>
                </a:lnTo>
                <a:lnTo>
                  <a:pt x="6608" y="1183"/>
                </a:lnTo>
                <a:lnTo>
                  <a:pt x="6549" y="1136"/>
                </a:lnTo>
                <a:lnTo>
                  <a:pt x="6489" y="1093"/>
                </a:lnTo>
                <a:lnTo>
                  <a:pt x="6425" y="1053"/>
                </a:lnTo>
                <a:lnTo>
                  <a:pt x="6361" y="1014"/>
                </a:lnTo>
                <a:lnTo>
                  <a:pt x="6294" y="979"/>
                </a:lnTo>
                <a:lnTo>
                  <a:pt x="6227" y="946"/>
                </a:lnTo>
                <a:lnTo>
                  <a:pt x="6158" y="916"/>
                </a:lnTo>
                <a:lnTo>
                  <a:pt x="6087" y="888"/>
                </a:lnTo>
                <a:lnTo>
                  <a:pt x="6015" y="864"/>
                </a:lnTo>
                <a:lnTo>
                  <a:pt x="5942" y="842"/>
                </a:lnTo>
                <a:lnTo>
                  <a:pt x="5867" y="823"/>
                </a:lnTo>
                <a:lnTo>
                  <a:pt x="5790" y="808"/>
                </a:lnTo>
                <a:lnTo>
                  <a:pt x="5713" y="795"/>
                </a:lnTo>
                <a:lnTo>
                  <a:pt x="5635" y="786"/>
                </a:lnTo>
                <a:lnTo>
                  <a:pt x="5556" y="780"/>
                </a:lnTo>
                <a:lnTo>
                  <a:pt x="5476" y="777"/>
                </a:lnTo>
                <a:lnTo>
                  <a:pt x="5435" y="777"/>
                </a:lnTo>
                <a:lnTo>
                  <a:pt x="5394" y="779"/>
                </a:lnTo>
                <a:lnTo>
                  <a:pt x="5353" y="780"/>
                </a:lnTo>
                <a:lnTo>
                  <a:pt x="5312" y="783"/>
                </a:lnTo>
                <a:lnTo>
                  <a:pt x="5272" y="786"/>
                </a:lnTo>
                <a:lnTo>
                  <a:pt x="5232" y="790"/>
                </a:lnTo>
                <a:lnTo>
                  <a:pt x="5191" y="796"/>
                </a:lnTo>
                <a:lnTo>
                  <a:pt x="5152" y="802"/>
                </a:lnTo>
                <a:lnTo>
                  <a:pt x="5112" y="809"/>
                </a:lnTo>
                <a:lnTo>
                  <a:pt x="5073" y="816"/>
                </a:lnTo>
                <a:lnTo>
                  <a:pt x="5034" y="825"/>
                </a:lnTo>
                <a:lnTo>
                  <a:pt x="4997" y="835"/>
                </a:lnTo>
                <a:lnTo>
                  <a:pt x="4958" y="845"/>
                </a:lnTo>
                <a:lnTo>
                  <a:pt x="4921" y="857"/>
                </a:lnTo>
                <a:lnTo>
                  <a:pt x="4883" y="868"/>
                </a:lnTo>
                <a:lnTo>
                  <a:pt x="4846" y="881"/>
                </a:lnTo>
                <a:lnTo>
                  <a:pt x="4810" y="894"/>
                </a:lnTo>
                <a:lnTo>
                  <a:pt x="4774" y="909"/>
                </a:lnTo>
                <a:lnTo>
                  <a:pt x="4738" y="923"/>
                </a:lnTo>
                <a:lnTo>
                  <a:pt x="4702" y="939"/>
                </a:lnTo>
                <a:lnTo>
                  <a:pt x="4666" y="955"/>
                </a:lnTo>
                <a:lnTo>
                  <a:pt x="4631" y="972"/>
                </a:lnTo>
                <a:lnTo>
                  <a:pt x="4597" y="989"/>
                </a:lnTo>
                <a:lnTo>
                  <a:pt x="4563" y="1008"/>
                </a:lnTo>
                <a:lnTo>
                  <a:pt x="4529" y="1027"/>
                </a:lnTo>
                <a:lnTo>
                  <a:pt x="4496" y="1047"/>
                </a:lnTo>
                <a:lnTo>
                  <a:pt x="4464" y="1067"/>
                </a:lnTo>
                <a:lnTo>
                  <a:pt x="4431" y="1089"/>
                </a:lnTo>
                <a:lnTo>
                  <a:pt x="4399" y="1110"/>
                </a:lnTo>
                <a:lnTo>
                  <a:pt x="4369" y="1133"/>
                </a:lnTo>
                <a:lnTo>
                  <a:pt x="4337" y="1157"/>
                </a:lnTo>
                <a:lnTo>
                  <a:pt x="4307" y="1180"/>
                </a:lnTo>
                <a:lnTo>
                  <a:pt x="4303" y="1119"/>
                </a:lnTo>
                <a:lnTo>
                  <a:pt x="4294" y="1059"/>
                </a:lnTo>
                <a:lnTo>
                  <a:pt x="4283" y="999"/>
                </a:lnTo>
                <a:lnTo>
                  <a:pt x="4268" y="942"/>
                </a:lnTo>
                <a:lnTo>
                  <a:pt x="4252" y="885"/>
                </a:lnTo>
                <a:lnTo>
                  <a:pt x="4234" y="829"/>
                </a:lnTo>
                <a:lnTo>
                  <a:pt x="4212" y="774"/>
                </a:lnTo>
                <a:lnTo>
                  <a:pt x="4188" y="721"/>
                </a:lnTo>
                <a:lnTo>
                  <a:pt x="4162" y="669"/>
                </a:lnTo>
                <a:lnTo>
                  <a:pt x="4133" y="619"/>
                </a:lnTo>
                <a:lnTo>
                  <a:pt x="4103" y="568"/>
                </a:lnTo>
                <a:lnTo>
                  <a:pt x="4070" y="521"/>
                </a:lnTo>
                <a:lnTo>
                  <a:pt x="4035" y="474"/>
                </a:lnTo>
                <a:lnTo>
                  <a:pt x="3998" y="431"/>
                </a:lnTo>
                <a:lnTo>
                  <a:pt x="3959" y="388"/>
                </a:lnTo>
                <a:lnTo>
                  <a:pt x="3918" y="348"/>
                </a:lnTo>
                <a:lnTo>
                  <a:pt x="3875" y="309"/>
                </a:lnTo>
                <a:lnTo>
                  <a:pt x="3831" y="271"/>
                </a:lnTo>
                <a:lnTo>
                  <a:pt x="3784" y="236"/>
                </a:lnTo>
                <a:lnTo>
                  <a:pt x="3737" y="203"/>
                </a:lnTo>
                <a:lnTo>
                  <a:pt x="3687" y="173"/>
                </a:lnTo>
                <a:lnTo>
                  <a:pt x="3636" y="144"/>
                </a:lnTo>
                <a:lnTo>
                  <a:pt x="3584" y="118"/>
                </a:lnTo>
                <a:lnTo>
                  <a:pt x="3531" y="95"/>
                </a:lnTo>
                <a:lnTo>
                  <a:pt x="3476" y="73"/>
                </a:lnTo>
                <a:lnTo>
                  <a:pt x="3420" y="55"/>
                </a:lnTo>
                <a:lnTo>
                  <a:pt x="3363" y="39"/>
                </a:lnTo>
                <a:lnTo>
                  <a:pt x="3303" y="26"/>
                </a:lnTo>
                <a:lnTo>
                  <a:pt x="3244" y="14"/>
                </a:lnTo>
                <a:lnTo>
                  <a:pt x="3184" y="7"/>
                </a:lnTo>
                <a:lnTo>
                  <a:pt x="3123" y="1"/>
                </a:lnTo>
                <a:lnTo>
                  <a:pt x="3062" y="0"/>
                </a:lnTo>
                <a:lnTo>
                  <a:pt x="2997" y="0"/>
                </a:lnTo>
                <a:lnTo>
                  <a:pt x="2932" y="4"/>
                </a:lnTo>
                <a:lnTo>
                  <a:pt x="2869" y="11"/>
                </a:lnTo>
                <a:lnTo>
                  <a:pt x="2807" y="22"/>
                </a:lnTo>
                <a:lnTo>
                  <a:pt x="2746" y="36"/>
                </a:lnTo>
                <a:lnTo>
                  <a:pt x="2686" y="52"/>
                </a:lnTo>
                <a:lnTo>
                  <a:pt x="2627" y="72"/>
                </a:lnTo>
                <a:lnTo>
                  <a:pt x="2569" y="94"/>
                </a:lnTo>
                <a:lnTo>
                  <a:pt x="2513" y="118"/>
                </a:lnTo>
                <a:lnTo>
                  <a:pt x="2458" y="146"/>
                </a:lnTo>
                <a:lnTo>
                  <a:pt x="2405" y="176"/>
                </a:lnTo>
                <a:lnTo>
                  <a:pt x="2353" y="208"/>
                </a:lnTo>
                <a:lnTo>
                  <a:pt x="2304" y="242"/>
                </a:lnTo>
                <a:lnTo>
                  <a:pt x="2255" y="280"/>
                </a:lnTo>
                <a:lnTo>
                  <a:pt x="2209" y="319"/>
                </a:lnTo>
                <a:lnTo>
                  <a:pt x="2164" y="360"/>
                </a:lnTo>
                <a:lnTo>
                  <a:pt x="2123" y="404"/>
                </a:lnTo>
                <a:lnTo>
                  <a:pt x="2082" y="448"/>
                </a:lnTo>
                <a:lnTo>
                  <a:pt x="2045" y="496"/>
                </a:lnTo>
                <a:lnTo>
                  <a:pt x="2009" y="545"/>
                </a:lnTo>
                <a:lnTo>
                  <a:pt x="1976" y="597"/>
                </a:lnTo>
                <a:lnTo>
                  <a:pt x="1944" y="649"/>
                </a:lnTo>
                <a:lnTo>
                  <a:pt x="1915" y="704"/>
                </a:lnTo>
                <a:lnTo>
                  <a:pt x="1889" y="759"/>
                </a:lnTo>
                <a:lnTo>
                  <a:pt x="1866" y="816"/>
                </a:lnTo>
                <a:lnTo>
                  <a:pt x="1846" y="875"/>
                </a:lnTo>
                <a:lnTo>
                  <a:pt x="1829" y="934"/>
                </a:lnTo>
                <a:lnTo>
                  <a:pt x="1815" y="995"/>
                </a:lnTo>
                <a:lnTo>
                  <a:pt x="1802" y="1057"/>
                </a:lnTo>
                <a:lnTo>
                  <a:pt x="1793" y="1121"/>
                </a:lnTo>
                <a:lnTo>
                  <a:pt x="1789" y="1185"/>
                </a:lnTo>
                <a:lnTo>
                  <a:pt x="1786" y="1250"/>
                </a:lnTo>
                <a:lnTo>
                  <a:pt x="1786" y="1262"/>
                </a:lnTo>
                <a:lnTo>
                  <a:pt x="1786" y="1272"/>
                </a:lnTo>
                <a:lnTo>
                  <a:pt x="1754" y="1266"/>
                </a:lnTo>
                <a:lnTo>
                  <a:pt x="1724" y="1262"/>
                </a:lnTo>
                <a:lnTo>
                  <a:pt x="1692" y="1258"/>
                </a:lnTo>
                <a:lnTo>
                  <a:pt x="1659" y="1255"/>
                </a:lnTo>
                <a:lnTo>
                  <a:pt x="1627" y="1252"/>
                </a:lnTo>
                <a:lnTo>
                  <a:pt x="1596" y="1249"/>
                </a:lnTo>
                <a:lnTo>
                  <a:pt x="1563" y="1247"/>
                </a:lnTo>
                <a:lnTo>
                  <a:pt x="1529" y="1247"/>
                </a:lnTo>
                <a:lnTo>
                  <a:pt x="1455" y="1249"/>
                </a:lnTo>
                <a:lnTo>
                  <a:pt x="1381" y="1253"/>
                </a:lnTo>
                <a:lnTo>
                  <a:pt x="1308" y="1262"/>
                </a:lnTo>
                <a:lnTo>
                  <a:pt x="1236" y="1273"/>
                </a:lnTo>
                <a:lnTo>
                  <a:pt x="1165" y="1288"/>
                </a:lnTo>
                <a:lnTo>
                  <a:pt x="1095" y="1305"/>
                </a:lnTo>
                <a:lnTo>
                  <a:pt x="1027" y="1327"/>
                </a:lnTo>
                <a:lnTo>
                  <a:pt x="959" y="1351"/>
                </a:lnTo>
                <a:lnTo>
                  <a:pt x="894" y="1379"/>
                </a:lnTo>
                <a:lnTo>
                  <a:pt x="831" y="1409"/>
                </a:lnTo>
                <a:lnTo>
                  <a:pt x="769" y="1442"/>
                </a:lnTo>
                <a:lnTo>
                  <a:pt x="709" y="1478"/>
                </a:lnTo>
                <a:lnTo>
                  <a:pt x="650" y="1517"/>
                </a:lnTo>
                <a:lnTo>
                  <a:pt x="593" y="1559"/>
                </a:lnTo>
                <a:lnTo>
                  <a:pt x="539" y="1602"/>
                </a:lnTo>
                <a:lnTo>
                  <a:pt x="485" y="1648"/>
                </a:lnTo>
                <a:lnTo>
                  <a:pt x="435" y="1697"/>
                </a:lnTo>
                <a:lnTo>
                  <a:pt x="387" y="1748"/>
                </a:lnTo>
                <a:lnTo>
                  <a:pt x="341" y="1801"/>
                </a:lnTo>
                <a:lnTo>
                  <a:pt x="298" y="1856"/>
                </a:lnTo>
                <a:lnTo>
                  <a:pt x="258" y="1914"/>
                </a:lnTo>
                <a:lnTo>
                  <a:pt x="219" y="1973"/>
                </a:lnTo>
                <a:lnTo>
                  <a:pt x="184" y="2033"/>
                </a:lnTo>
                <a:lnTo>
                  <a:pt x="151" y="2095"/>
                </a:lnTo>
                <a:lnTo>
                  <a:pt x="121" y="2160"/>
                </a:lnTo>
                <a:lnTo>
                  <a:pt x="94" y="2227"/>
                </a:lnTo>
                <a:lnTo>
                  <a:pt x="71" y="2294"/>
                </a:lnTo>
                <a:lnTo>
                  <a:pt x="49" y="2362"/>
                </a:lnTo>
                <a:lnTo>
                  <a:pt x="32" y="2433"/>
                </a:lnTo>
                <a:lnTo>
                  <a:pt x="17" y="2505"/>
                </a:lnTo>
                <a:lnTo>
                  <a:pt x="7" y="2577"/>
                </a:lnTo>
                <a:lnTo>
                  <a:pt x="0" y="2651"/>
                </a:lnTo>
                <a:lnTo>
                  <a:pt x="8403" y="2651"/>
                </a:lnTo>
                <a:lnTo>
                  <a:pt x="8381" y="2623"/>
                </a:lnTo>
                <a:lnTo>
                  <a:pt x="8359" y="2597"/>
                </a:lnTo>
                <a:lnTo>
                  <a:pt x="8336" y="2571"/>
                </a:lnTo>
                <a:lnTo>
                  <a:pt x="8313" y="2547"/>
                </a:lnTo>
                <a:lnTo>
                  <a:pt x="8289" y="2522"/>
                </a:lnTo>
                <a:lnTo>
                  <a:pt x="8264" y="2498"/>
                </a:lnTo>
                <a:lnTo>
                  <a:pt x="8240" y="2475"/>
                </a:lnTo>
                <a:lnTo>
                  <a:pt x="8214" y="2453"/>
                </a:lnTo>
                <a:lnTo>
                  <a:pt x="8187" y="2431"/>
                </a:lnTo>
                <a:lnTo>
                  <a:pt x="8159" y="2410"/>
                </a:lnTo>
                <a:lnTo>
                  <a:pt x="8132" y="2390"/>
                </a:lnTo>
                <a:lnTo>
                  <a:pt x="8103" y="2369"/>
                </a:lnTo>
                <a:lnTo>
                  <a:pt x="8074" y="2352"/>
                </a:lnTo>
                <a:lnTo>
                  <a:pt x="8045" y="2333"/>
                </a:lnTo>
                <a:lnTo>
                  <a:pt x="8015" y="2316"/>
                </a:lnTo>
                <a:lnTo>
                  <a:pt x="7985" y="2300"/>
                </a:lnTo>
                <a:lnTo>
                  <a:pt x="7953" y="2284"/>
                </a:lnTo>
                <a:lnTo>
                  <a:pt x="7923" y="2270"/>
                </a:lnTo>
                <a:lnTo>
                  <a:pt x="7890" y="2257"/>
                </a:lnTo>
                <a:lnTo>
                  <a:pt x="7858" y="2244"/>
                </a:lnTo>
                <a:lnTo>
                  <a:pt x="7825" y="2232"/>
                </a:lnTo>
                <a:lnTo>
                  <a:pt x="7792" y="2221"/>
                </a:lnTo>
                <a:lnTo>
                  <a:pt x="7757" y="2211"/>
                </a:lnTo>
                <a:lnTo>
                  <a:pt x="7724" y="2202"/>
                </a:lnTo>
                <a:lnTo>
                  <a:pt x="7690" y="2194"/>
                </a:lnTo>
                <a:lnTo>
                  <a:pt x="7655" y="2186"/>
                </a:lnTo>
                <a:lnTo>
                  <a:pt x="7619" y="2181"/>
                </a:lnTo>
                <a:lnTo>
                  <a:pt x="7583" y="2175"/>
                </a:lnTo>
                <a:lnTo>
                  <a:pt x="7547" y="2172"/>
                </a:lnTo>
                <a:lnTo>
                  <a:pt x="7511" y="2168"/>
                </a:lnTo>
                <a:lnTo>
                  <a:pt x="7475" y="2166"/>
                </a:lnTo>
                <a:lnTo>
                  <a:pt x="7438" y="2165"/>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6"/>
          <p:cNvSpPr>
            <a:spLocks/>
          </p:cNvSpPr>
          <p:nvPr/>
        </p:nvSpPr>
        <p:spPr bwMode="auto">
          <a:xfrm>
            <a:off x="4355016" y="8771833"/>
            <a:ext cx="6669088" cy="2105025"/>
          </a:xfrm>
          <a:custGeom>
            <a:avLst/>
            <a:gdLst>
              <a:gd name="T0" fmla="*/ 7292 w 8403"/>
              <a:gd name="T1" fmla="*/ 2172 h 2651"/>
              <a:gd name="T2" fmla="*/ 7177 w 8403"/>
              <a:gd name="T3" fmla="*/ 1960 h 2651"/>
              <a:gd name="T4" fmla="*/ 7046 w 8403"/>
              <a:gd name="T5" fmla="*/ 1689 h 2651"/>
              <a:gd name="T6" fmla="*/ 6875 w 8403"/>
              <a:gd name="T7" fmla="*/ 1444 h 2651"/>
              <a:gd name="T8" fmla="*/ 6666 w 8403"/>
              <a:gd name="T9" fmla="*/ 1230 h 2651"/>
              <a:gd name="T10" fmla="*/ 6425 w 8403"/>
              <a:gd name="T11" fmla="*/ 1053 h 2651"/>
              <a:gd name="T12" fmla="*/ 6158 w 8403"/>
              <a:gd name="T13" fmla="*/ 916 h 2651"/>
              <a:gd name="T14" fmla="*/ 5867 w 8403"/>
              <a:gd name="T15" fmla="*/ 823 h 2651"/>
              <a:gd name="T16" fmla="*/ 5556 w 8403"/>
              <a:gd name="T17" fmla="*/ 780 h 2651"/>
              <a:gd name="T18" fmla="*/ 5353 w 8403"/>
              <a:gd name="T19" fmla="*/ 780 h 2651"/>
              <a:gd name="T20" fmla="*/ 5191 w 8403"/>
              <a:gd name="T21" fmla="*/ 796 h 2651"/>
              <a:gd name="T22" fmla="*/ 5034 w 8403"/>
              <a:gd name="T23" fmla="*/ 825 h 2651"/>
              <a:gd name="T24" fmla="*/ 4883 w 8403"/>
              <a:gd name="T25" fmla="*/ 868 h 2651"/>
              <a:gd name="T26" fmla="*/ 4738 w 8403"/>
              <a:gd name="T27" fmla="*/ 923 h 2651"/>
              <a:gd name="T28" fmla="*/ 4597 w 8403"/>
              <a:gd name="T29" fmla="*/ 989 h 2651"/>
              <a:gd name="T30" fmla="*/ 4464 w 8403"/>
              <a:gd name="T31" fmla="*/ 1067 h 2651"/>
              <a:gd name="T32" fmla="*/ 4337 w 8403"/>
              <a:gd name="T33" fmla="*/ 1157 h 2651"/>
              <a:gd name="T34" fmla="*/ 4283 w 8403"/>
              <a:gd name="T35" fmla="*/ 999 h 2651"/>
              <a:gd name="T36" fmla="*/ 4212 w 8403"/>
              <a:gd name="T37" fmla="*/ 774 h 2651"/>
              <a:gd name="T38" fmla="*/ 4103 w 8403"/>
              <a:gd name="T39" fmla="*/ 568 h 2651"/>
              <a:gd name="T40" fmla="*/ 3959 w 8403"/>
              <a:gd name="T41" fmla="*/ 388 h 2651"/>
              <a:gd name="T42" fmla="*/ 3784 w 8403"/>
              <a:gd name="T43" fmla="*/ 236 h 2651"/>
              <a:gd name="T44" fmla="*/ 3584 w 8403"/>
              <a:gd name="T45" fmla="*/ 118 h 2651"/>
              <a:gd name="T46" fmla="*/ 3363 w 8403"/>
              <a:gd name="T47" fmla="*/ 39 h 2651"/>
              <a:gd name="T48" fmla="*/ 3123 w 8403"/>
              <a:gd name="T49" fmla="*/ 1 h 2651"/>
              <a:gd name="T50" fmla="*/ 2869 w 8403"/>
              <a:gd name="T51" fmla="*/ 11 h 2651"/>
              <a:gd name="T52" fmla="*/ 2627 w 8403"/>
              <a:gd name="T53" fmla="*/ 72 h 2651"/>
              <a:gd name="T54" fmla="*/ 2405 w 8403"/>
              <a:gd name="T55" fmla="*/ 176 h 2651"/>
              <a:gd name="T56" fmla="*/ 2209 w 8403"/>
              <a:gd name="T57" fmla="*/ 319 h 2651"/>
              <a:gd name="T58" fmla="*/ 2045 w 8403"/>
              <a:gd name="T59" fmla="*/ 496 h 2651"/>
              <a:gd name="T60" fmla="*/ 1915 w 8403"/>
              <a:gd name="T61" fmla="*/ 704 h 2651"/>
              <a:gd name="T62" fmla="*/ 1829 w 8403"/>
              <a:gd name="T63" fmla="*/ 934 h 2651"/>
              <a:gd name="T64" fmla="*/ 1789 w 8403"/>
              <a:gd name="T65" fmla="*/ 1185 h 2651"/>
              <a:gd name="T66" fmla="*/ 1754 w 8403"/>
              <a:gd name="T67" fmla="*/ 1266 h 2651"/>
              <a:gd name="T68" fmla="*/ 1627 w 8403"/>
              <a:gd name="T69" fmla="*/ 1252 h 2651"/>
              <a:gd name="T70" fmla="*/ 1455 w 8403"/>
              <a:gd name="T71" fmla="*/ 1249 h 2651"/>
              <a:gd name="T72" fmla="*/ 1165 w 8403"/>
              <a:gd name="T73" fmla="*/ 1288 h 2651"/>
              <a:gd name="T74" fmla="*/ 894 w 8403"/>
              <a:gd name="T75" fmla="*/ 1379 h 2651"/>
              <a:gd name="T76" fmla="*/ 650 w 8403"/>
              <a:gd name="T77" fmla="*/ 1517 h 2651"/>
              <a:gd name="T78" fmla="*/ 435 w 8403"/>
              <a:gd name="T79" fmla="*/ 1697 h 2651"/>
              <a:gd name="T80" fmla="*/ 258 w 8403"/>
              <a:gd name="T81" fmla="*/ 1914 h 2651"/>
              <a:gd name="T82" fmla="*/ 121 w 8403"/>
              <a:gd name="T83" fmla="*/ 2160 h 2651"/>
              <a:gd name="T84" fmla="*/ 32 w 8403"/>
              <a:gd name="T85" fmla="*/ 2433 h 2651"/>
              <a:gd name="T86" fmla="*/ 8403 w 8403"/>
              <a:gd name="T87" fmla="*/ 2651 h 2651"/>
              <a:gd name="T88" fmla="*/ 8313 w 8403"/>
              <a:gd name="T89" fmla="*/ 2547 h 2651"/>
              <a:gd name="T90" fmla="*/ 8214 w 8403"/>
              <a:gd name="T91" fmla="*/ 2453 h 2651"/>
              <a:gd name="T92" fmla="*/ 8103 w 8403"/>
              <a:gd name="T93" fmla="*/ 2369 h 2651"/>
              <a:gd name="T94" fmla="*/ 7985 w 8403"/>
              <a:gd name="T95" fmla="*/ 2300 h 2651"/>
              <a:gd name="T96" fmla="*/ 7858 w 8403"/>
              <a:gd name="T97" fmla="*/ 2244 h 2651"/>
              <a:gd name="T98" fmla="*/ 7724 w 8403"/>
              <a:gd name="T99" fmla="*/ 2202 h 2651"/>
              <a:gd name="T100" fmla="*/ 7583 w 8403"/>
              <a:gd name="T101" fmla="*/ 2175 h 2651"/>
              <a:gd name="T102" fmla="*/ 7438 w 8403"/>
              <a:gd name="T103" fmla="*/ 2165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3" h="2651">
                <a:moveTo>
                  <a:pt x="7438" y="2165"/>
                </a:moveTo>
                <a:lnTo>
                  <a:pt x="7389" y="2166"/>
                </a:lnTo>
                <a:lnTo>
                  <a:pt x="7341" y="2168"/>
                </a:lnTo>
                <a:lnTo>
                  <a:pt x="7292" y="2172"/>
                </a:lnTo>
                <a:lnTo>
                  <a:pt x="7245" y="2179"/>
                </a:lnTo>
                <a:lnTo>
                  <a:pt x="7225" y="2104"/>
                </a:lnTo>
                <a:lnTo>
                  <a:pt x="7203" y="2032"/>
                </a:lnTo>
                <a:lnTo>
                  <a:pt x="7177" y="1960"/>
                </a:lnTo>
                <a:lnTo>
                  <a:pt x="7148" y="1889"/>
                </a:lnTo>
                <a:lnTo>
                  <a:pt x="7117" y="1821"/>
                </a:lnTo>
                <a:lnTo>
                  <a:pt x="7082" y="1754"/>
                </a:lnTo>
                <a:lnTo>
                  <a:pt x="7046" y="1689"/>
                </a:lnTo>
                <a:lnTo>
                  <a:pt x="7006" y="1624"/>
                </a:lnTo>
                <a:lnTo>
                  <a:pt x="6964" y="1562"/>
                </a:lnTo>
                <a:lnTo>
                  <a:pt x="6921" y="1501"/>
                </a:lnTo>
                <a:lnTo>
                  <a:pt x="6875" y="1444"/>
                </a:lnTo>
                <a:lnTo>
                  <a:pt x="6826" y="1387"/>
                </a:lnTo>
                <a:lnTo>
                  <a:pt x="6774" y="1333"/>
                </a:lnTo>
                <a:lnTo>
                  <a:pt x="6721" y="1281"/>
                </a:lnTo>
                <a:lnTo>
                  <a:pt x="6666" y="1230"/>
                </a:lnTo>
                <a:lnTo>
                  <a:pt x="6608" y="1183"/>
                </a:lnTo>
                <a:lnTo>
                  <a:pt x="6549" y="1136"/>
                </a:lnTo>
                <a:lnTo>
                  <a:pt x="6489" y="1093"/>
                </a:lnTo>
                <a:lnTo>
                  <a:pt x="6425" y="1053"/>
                </a:lnTo>
                <a:lnTo>
                  <a:pt x="6361" y="1014"/>
                </a:lnTo>
                <a:lnTo>
                  <a:pt x="6294" y="979"/>
                </a:lnTo>
                <a:lnTo>
                  <a:pt x="6227" y="946"/>
                </a:lnTo>
                <a:lnTo>
                  <a:pt x="6158" y="916"/>
                </a:lnTo>
                <a:lnTo>
                  <a:pt x="6087" y="888"/>
                </a:lnTo>
                <a:lnTo>
                  <a:pt x="6015" y="864"/>
                </a:lnTo>
                <a:lnTo>
                  <a:pt x="5942" y="842"/>
                </a:lnTo>
                <a:lnTo>
                  <a:pt x="5867" y="823"/>
                </a:lnTo>
                <a:lnTo>
                  <a:pt x="5790" y="808"/>
                </a:lnTo>
                <a:lnTo>
                  <a:pt x="5713" y="795"/>
                </a:lnTo>
                <a:lnTo>
                  <a:pt x="5635" y="786"/>
                </a:lnTo>
                <a:lnTo>
                  <a:pt x="5556" y="780"/>
                </a:lnTo>
                <a:lnTo>
                  <a:pt x="5476" y="777"/>
                </a:lnTo>
                <a:lnTo>
                  <a:pt x="5435" y="777"/>
                </a:lnTo>
                <a:lnTo>
                  <a:pt x="5394" y="779"/>
                </a:lnTo>
                <a:lnTo>
                  <a:pt x="5353" y="780"/>
                </a:lnTo>
                <a:lnTo>
                  <a:pt x="5312" y="783"/>
                </a:lnTo>
                <a:lnTo>
                  <a:pt x="5272" y="786"/>
                </a:lnTo>
                <a:lnTo>
                  <a:pt x="5232" y="790"/>
                </a:lnTo>
                <a:lnTo>
                  <a:pt x="5191" y="796"/>
                </a:lnTo>
                <a:lnTo>
                  <a:pt x="5152" y="802"/>
                </a:lnTo>
                <a:lnTo>
                  <a:pt x="5112" y="809"/>
                </a:lnTo>
                <a:lnTo>
                  <a:pt x="5073" y="816"/>
                </a:lnTo>
                <a:lnTo>
                  <a:pt x="5034" y="825"/>
                </a:lnTo>
                <a:lnTo>
                  <a:pt x="4997" y="835"/>
                </a:lnTo>
                <a:lnTo>
                  <a:pt x="4958" y="845"/>
                </a:lnTo>
                <a:lnTo>
                  <a:pt x="4921" y="857"/>
                </a:lnTo>
                <a:lnTo>
                  <a:pt x="4883" y="868"/>
                </a:lnTo>
                <a:lnTo>
                  <a:pt x="4846" y="881"/>
                </a:lnTo>
                <a:lnTo>
                  <a:pt x="4810" y="894"/>
                </a:lnTo>
                <a:lnTo>
                  <a:pt x="4774" y="909"/>
                </a:lnTo>
                <a:lnTo>
                  <a:pt x="4738" y="923"/>
                </a:lnTo>
                <a:lnTo>
                  <a:pt x="4702" y="939"/>
                </a:lnTo>
                <a:lnTo>
                  <a:pt x="4666" y="955"/>
                </a:lnTo>
                <a:lnTo>
                  <a:pt x="4631" y="972"/>
                </a:lnTo>
                <a:lnTo>
                  <a:pt x="4597" y="989"/>
                </a:lnTo>
                <a:lnTo>
                  <a:pt x="4563" y="1008"/>
                </a:lnTo>
                <a:lnTo>
                  <a:pt x="4529" y="1027"/>
                </a:lnTo>
                <a:lnTo>
                  <a:pt x="4496" y="1047"/>
                </a:lnTo>
                <a:lnTo>
                  <a:pt x="4464" y="1067"/>
                </a:lnTo>
                <a:lnTo>
                  <a:pt x="4431" y="1089"/>
                </a:lnTo>
                <a:lnTo>
                  <a:pt x="4399" y="1110"/>
                </a:lnTo>
                <a:lnTo>
                  <a:pt x="4369" y="1133"/>
                </a:lnTo>
                <a:lnTo>
                  <a:pt x="4337" y="1157"/>
                </a:lnTo>
                <a:lnTo>
                  <a:pt x="4307" y="1180"/>
                </a:lnTo>
                <a:lnTo>
                  <a:pt x="4303" y="1119"/>
                </a:lnTo>
                <a:lnTo>
                  <a:pt x="4294" y="1059"/>
                </a:lnTo>
                <a:lnTo>
                  <a:pt x="4283" y="999"/>
                </a:lnTo>
                <a:lnTo>
                  <a:pt x="4268" y="942"/>
                </a:lnTo>
                <a:lnTo>
                  <a:pt x="4252" y="885"/>
                </a:lnTo>
                <a:lnTo>
                  <a:pt x="4234" y="829"/>
                </a:lnTo>
                <a:lnTo>
                  <a:pt x="4212" y="774"/>
                </a:lnTo>
                <a:lnTo>
                  <a:pt x="4188" y="721"/>
                </a:lnTo>
                <a:lnTo>
                  <a:pt x="4162" y="669"/>
                </a:lnTo>
                <a:lnTo>
                  <a:pt x="4133" y="619"/>
                </a:lnTo>
                <a:lnTo>
                  <a:pt x="4103" y="568"/>
                </a:lnTo>
                <a:lnTo>
                  <a:pt x="4070" y="521"/>
                </a:lnTo>
                <a:lnTo>
                  <a:pt x="4035" y="474"/>
                </a:lnTo>
                <a:lnTo>
                  <a:pt x="3998" y="431"/>
                </a:lnTo>
                <a:lnTo>
                  <a:pt x="3959" y="388"/>
                </a:lnTo>
                <a:lnTo>
                  <a:pt x="3918" y="348"/>
                </a:lnTo>
                <a:lnTo>
                  <a:pt x="3875" y="309"/>
                </a:lnTo>
                <a:lnTo>
                  <a:pt x="3831" y="271"/>
                </a:lnTo>
                <a:lnTo>
                  <a:pt x="3784" y="236"/>
                </a:lnTo>
                <a:lnTo>
                  <a:pt x="3737" y="203"/>
                </a:lnTo>
                <a:lnTo>
                  <a:pt x="3687" y="173"/>
                </a:lnTo>
                <a:lnTo>
                  <a:pt x="3636" y="144"/>
                </a:lnTo>
                <a:lnTo>
                  <a:pt x="3584" y="118"/>
                </a:lnTo>
                <a:lnTo>
                  <a:pt x="3531" y="95"/>
                </a:lnTo>
                <a:lnTo>
                  <a:pt x="3476" y="73"/>
                </a:lnTo>
                <a:lnTo>
                  <a:pt x="3420" y="55"/>
                </a:lnTo>
                <a:lnTo>
                  <a:pt x="3363" y="39"/>
                </a:lnTo>
                <a:lnTo>
                  <a:pt x="3303" y="26"/>
                </a:lnTo>
                <a:lnTo>
                  <a:pt x="3244" y="14"/>
                </a:lnTo>
                <a:lnTo>
                  <a:pt x="3184" y="7"/>
                </a:lnTo>
                <a:lnTo>
                  <a:pt x="3123" y="1"/>
                </a:lnTo>
                <a:lnTo>
                  <a:pt x="3062" y="0"/>
                </a:lnTo>
                <a:lnTo>
                  <a:pt x="2997" y="0"/>
                </a:lnTo>
                <a:lnTo>
                  <a:pt x="2932" y="4"/>
                </a:lnTo>
                <a:lnTo>
                  <a:pt x="2869" y="11"/>
                </a:lnTo>
                <a:lnTo>
                  <a:pt x="2807" y="22"/>
                </a:lnTo>
                <a:lnTo>
                  <a:pt x="2746" y="36"/>
                </a:lnTo>
                <a:lnTo>
                  <a:pt x="2686" y="52"/>
                </a:lnTo>
                <a:lnTo>
                  <a:pt x="2627" y="72"/>
                </a:lnTo>
                <a:lnTo>
                  <a:pt x="2569" y="94"/>
                </a:lnTo>
                <a:lnTo>
                  <a:pt x="2513" y="118"/>
                </a:lnTo>
                <a:lnTo>
                  <a:pt x="2458" y="146"/>
                </a:lnTo>
                <a:lnTo>
                  <a:pt x="2405" y="176"/>
                </a:lnTo>
                <a:lnTo>
                  <a:pt x="2353" y="208"/>
                </a:lnTo>
                <a:lnTo>
                  <a:pt x="2304" y="242"/>
                </a:lnTo>
                <a:lnTo>
                  <a:pt x="2255" y="280"/>
                </a:lnTo>
                <a:lnTo>
                  <a:pt x="2209" y="319"/>
                </a:lnTo>
                <a:lnTo>
                  <a:pt x="2164" y="360"/>
                </a:lnTo>
                <a:lnTo>
                  <a:pt x="2123" y="404"/>
                </a:lnTo>
                <a:lnTo>
                  <a:pt x="2082" y="448"/>
                </a:lnTo>
                <a:lnTo>
                  <a:pt x="2045" y="496"/>
                </a:lnTo>
                <a:lnTo>
                  <a:pt x="2009" y="545"/>
                </a:lnTo>
                <a:lnTo>
                  <a:pt x="1976" y="597"/>
                </a:lnTo>
                <a:lnTo>
                  <a:pt x="1944" y="649"/>
                </a:lnTo>
                <a:lnTo>
                  <a:pt x="1915" y="704"/>
                </a:lnTo>
                <a:lnTo>
                  <a:pt x="1889" y="759"/>
                </a:lnTo>
                <a:lnTo>
                  <a:pt x="1866" y="816"/>
                </a:lnTo>
                <a:lnTo>
                  <a:pt x="1846" y="875"/>
                </a:lnTo>
                <a:lnTo>
                  <a:pt x="1829" y="934"/>
                </a:lnTo>
                <a:lnTo>
                  <a:pt x="1815" y="995"/>
                </a:lnTo>
                <a:lnTo>
                  <a:pt x="1802" y="1057"/>
                </a:lnTo>
                <a:lnTo>
                  <a:pt x="1793" y="1121"/>
                </a:lnTo>
                <a:lnTo>
                  <a:pt x="1789" y="1185"/>
                </a:lnTo>
                <a:lnTo>
                  <a:pt x="1786" y="1250"/>
                </a:lnTo>
                <a:lnTo>
                  <a:pt x="1786" y="1262"/>
                </a:lnTo>
                <a:lnTo>
                  <a:pt x="1786" y="1272"/>
                </a:lnTo>
                <a:lnTo>
                  <a:pt x="1754" y="1266"/>
                </a:lnTo>
                <a:lnTo>
                  <a:pt x="1724" y="1262"/>
                </a:lnTo>
                <a:lnTo>
                  <a:pt x="1692" y="1258"/>
                </a:lnTo>
                <a:lnTo>
                  <a:pt x="1659" y="1255"/>
                </a:lnTo>
                <a:lnTo>
                  <a:pt x="1627" y="1252"/>
                </a:lnTo>
                <a:lnTo>
                  <a:pt x="1596" y="1249"/>
                </a:lnTo>
                <a:lnTo>
                  <a:pt x="1563" y="1247"/>
                </a:lnTo>
                <a:lnTo>
                  <a:pt x="1529" y="1247"/>
                </a:lnTo>
                <a:lnTo>
                  <a:pt x="1455" y="1249"/>
                </a:lnTo>
                <a:lnTo>
                  <a:pt x="1381" y="1253"/>
                </a:lnTo>
                <a:lnTo>
                  <a:pt x="1308" y="1262"/>
                </a:lnTo>
                <a:lnTo>
                  <a:pt x="1236" y="1273"/>
                </a:lnTo>
                <a:lnTo>
                  <a:pt x="1165" y="1288"/>
                </a:lnTo>
                <a:lnTo>
                  <a:pt x="1095" y="1305"/>
                </a:lnTo>
                <a:lnTo>
                  <a:pt x="1027" y="1327"/>
                </a:lnTo>
                <a:lnTo>
                  <a:pt x="959" y="1351"/>
                </a:lnTo>
                <a:lnTo>
                  <a:pt x="894" y="1379"/>
                </a:lnTo>
                <a:lnTo>
                  <a:pt x="831" y="1409"/>
                </a:lnTo>
                <a:lnTo>
                  <a:pt x="769" y="1442"/>
                </a:lnTo>
                <a:lnTo>
                  <a:pt x="709" y="1478"/>
                </a:lnTo>
                <a:lnTo>
                  <a:pt x="650" y="1517"/>
                </a:lnTo>
                <a:lnTo>
                  <a:pt x="593" y="1559"/>
                </a:lnTo>
                <a:lnTo>
                  <a:pt x="539" y="1602"/>
                </a:lnTo>
                <a:lnTo>
                  <a:pt x="485" y="1648"/>
                </a:lnTo>
                <a:lnTo>
                  <a:pt x="435" y="1697"/>
                </a:lnTo>
                <a:lnTo>
                  <a:pt x="387" y="1748"/>
                </a:lnTo>
                <a:lnTo>
                  <a:pt x="341" y="1801"/>
                </a:lnTo>
                <a:lnTo>
                  <a:pt x="298" y="1856"/>
                </a:lnTo>
                <a:lnTo>
                  <a:pt x="258" y="1914"/>
                </a:lnTo>
                <a:lnTo>
                  <a:pt x="219" y="1973"/>
                </a:lnTo>
                <a:lnTo>
                  <a:pt x="184" y="2033"/>
                </a:lnTo>
                <a:lnTo>
                  <a:pt x="151" y="2095"/>
                </a:lnTo>
                <a:lnTo>
                  <a:pt x="121" y="2160"/>
                </a:lnTo>
                <a:lnTo>
                  <a:pt x="94" y="2227"/>
                </a:lnTo>
                <a:lnTo>
                  <a:pt x="71" y="2294"/>
                </a:lnTo>
                <a:lnTo>
                  <a:pt x="49" y="2362"/>
                </a:lnTo>
                <a:lnTo>
                  <a:pt x="32" y="2433"/>
                </a:lnTo>
                <a:lnTo>
                  <a:pt x="17" y="2505"/>
                </a:lnTo>
                <a:lnTo>
                  <a:pt x="7" y="2577"/>
                </a:lnTo>
                <a:lnTo>
                  <a:pt x="0" y="2651"/>
                </a:lnTo>
                <a:lnTo>
                  <a:pt x="8403" y="2651"/>
                </a:lnTo>
                <a:lnTo>
                  <a:pt x="8381" y="2623"/>
                </a:lnTo>
                <a:lnTo>
                  <a:pt x="8359" y="2597"/>
                </a:lnTo>
                <a:lnTo>
                  <a:pt x="8336" y="2571"/>
                </a:lnTo>
                <a:lnTo>
                  <a:pt x="8313" y="2547"/>
                </a:lnTo>
                <a:lnTo>
                  <a:pt x="8289" y="2522"/>
                </a:lnTo>
                <a:lnTo>
                  <a:pt x="8264" y="2498"/>
                </a:lnTo>
                <a:lnTo>
                  <a:pt x="8240" y="2475"/>
                </a:lnTo>
                <a:lnTo>
                  <a:pt x="8214" y="2453"/>
                </a:lnTo>
                <a:lnTo>
                  <a:pt x="8187" y="2431"/>
                </a:lnTo>
                <a:lnTo>
                  <a:pt x="8159" y="2410"/>
                </a:lnTo>
                <a:lnTo>
                  <a:pt x="8132" y="2390"/>
                </a:lnTo>
                <a:lnTo>
                  <a:pt x="8103" y="2369"/>
                </a:lnTo>
                <a:lnTo>
                  <a:pt x="8074" y="2352"/>
                </a:lnTo>
                <a:lnTo>
                  <a:pt x="8045" y="2333"/>
                </a:lnTo>
                <a:lnTo>
                  <a:pt x="8015" y="2316"/>
                </a:lnTo>
                <a:lnTo>
                  <a:pt x="7985" y="2300"/>
                </a:lnTo>
                <a:lnTo>
                  <a:pt x="7953" y="2284"/>
                </a:lnTo>
                <a:lnTo>
                  <a:pt x="7923" y="2270"/>
                </a:lnTo>
                <a:lnTo>
                  <a:pt x="7890" y="2257"/>
                </a:lnTo>
                <a:lnTo>
                  <a:pt x="7858" y="2244"/>
                </a:lnTo>
                <a:lnTo>
                  <a:pt x="7825" y="2232"/>
                </a:lnTo>
                <a:lnTo>
                  <a:pt x="7792" y="2221"/>
                </a:lnTo>
                <a:lnTo>
                  <a:pt x="7757" y="2211"/>
                </a:lnTo>
                <a:lnTo>
                  <a:pt x="7724" y="2202"/>
                </a:lnTo>
                <a:lnTo>
                  <a:pt x="7690" y="2194"/>
                </a:lnTo>
                <a:lnTo>
                  <a:pt x="7655" y="2186"/>
                </a:lnTo>
                <a:lnTo>
                  <a:pt x="7619" y="2181"/>
                </a:lnTo>
                <a:lnTo>
                  <a:pt x="7583" y="2175"/>
                </a:lnTo>
                <a:lnTo>
                  <a:pt x="7547" y="2172"/>
                </a:lnTo>
                <a:lnTo>
                  <a:pt x="7511" y="2168"/>
                </a:lnTo>
                <a:lnTo>
                  <a:pt x="7475" y="2166"/>
                </a:lnTo>
                <a:lnTo>
                  <a:pt x="7438" y="2165"/>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grpSp>
        <p:nvGrpSpPr>
          <p:cNvPr id="2" name="Группа 1"/>
          <p:cNvGrpSpPr/>
          <p:nvPr/>
        </p:nvGrpSpPr>
        <p:grpSpPr>
          <a:xfrm rot="2700000">
            <a:off x="5967585" y="1760283"/>
            <a:ext cx="6352832" cy="6280564"/>
            <a:chOff x="8064500" y="800100"/>
            <a:chExt cx="8791575" cy="8691563"/>
          </a:xfrm>
        </p:grpSpPr>
        <p:grpSp>
          <p:nvGrpSpPr>
            <p:cNvPr id="20" name="Группа 19"/>
            <p:cNvGrpSpPr/>
            <p:nvPr/>
          </p:nvGrpSpPr>
          <p:grpSpPr>
            <a:xfrm>
              <a:off x="12814300" y="5689600"/>
              <a:ext cx="1947863" cy="1951038"/>
              <a:chOff x="12814300" y="5689600"/>
              <a:chExt cx="1947863" cy="1951038"/>
            </a:xfrm>
            <a:solidFill>
              <a:schemeClr val="accent3"/>
            </a:solidFill>
          </p:grpSpPr>
          <p:sp>
            <p:nvSpPr>
              <p:cNvPr id="10" name="Freeform 9"/>
              <p:cNvSpPr>
                <a:spLocks/>
              </p:cNvSpPr>
              <p:nvPr/>
            </p:nvSpPr>
            <p:spPr bwMode="auto">
              <a:xfrm>
                <a:off x="12814300" y="5689600"/>
                <a:ext cx="1495425" cy="1497013"/>
              </a:xfrm>
              <a:custGeom>
                <a:avLst/>
                <a:gdLst>
                  <a:gd name="T0" fmla="*/ 1577 w 1883"/>
                  <a:gd name="T1" fmla="*/ 53 h 1886"/>
                  <a:gd name="T2" fmla="*/ 1603 w 1883"/>
                  <a:gd name="T3" fmla="*/ 33 h 1886"/>
                  <a:gd name="T4" fmla="*/ 1628 w 1883"/>
                  <a:gd name="T5" fmla="*/ 17 h 1886"/>
                  <a:gd name="T6" fmla="*/ 1657 w 1883"/>
                  <a:gd name="T7" fmla="*/ 5 h 1886"/>
                  <a:gd name="T8" fmla="*/ 1686 w 1883"/>
                  <a:gd name="T9" fmla="*/ 0 h 1886"/>
                  <a:gd name="T10" fmla="*/ 1713 w 1883"/>
                  <a:gd name="T11" fmla="*/ 0 h 1886"/>
                  <a:gd name="T12" fmla="*/ 1741 w 1883"/>
                  <a:gd name="T13" fmla="*/ 5 h 1886"/>
                  <a:gd name="T14" fmla="*/ 1765 w 1883"/>
                  <a:gd name="T15" fmla="*/ 17 h 1886"/>
                  <a:gd name="T16" fmla="*/ 1787 w 1883"/>
                  <a:gd name="T17" fmla="*/ 34 h 1886"/>
                  <a:gd name="T18" fmla="*/ 1859 w 1883"/>
                  <a:gd name="T19" fmla="*/ 108 h 1886"/>
                  <a:gd name="T20" fmla="*/ 1872 w 1883"/>
                  <a:gd name="T21" fmla="*/ 131 h 1886"/>
                  <a:gd name="T22" fmla="*/ 1880 w 1883"/>
                  <a:gd name="T23" fmla="*/ 155 h 1886"/>
                  <a:gd name="T24" fmla="*/ 1883 w 1883"/>
                  <a:gd name="T25" fmla="*/ 183 h 1886"/>
                  <a:gd name="T26" fmla="*/ 1880 w 1883"/>
                  <a:gd name="T27" fmla="*/ 212 h 1886"/>
                  <a:gd name="T28" fmla="*/ 1872 w 1883"/>
                  <a:gd name="T29" fmla="*/ 241 h 1886"/>
                  <a:gd name="T30" fmla="*/ 1859 w 1883"/>
                  <a:gd name="T31" fmla="*/ 268 h 1886"/>
                  <a:gd name="T32" fmla="*/ 1840 w 1883"/>
                  <a:gd name="T33" fmla="*/ 294 h 1886"/>
                  <a:gd name="T34" fmla="*/ 305 w 1883"/>
                  <a:gd name="T35" fmla="*/ 1833 h 1886"/>
                  <a:gd name="T36" fmla="*/ 281 w 1883"/>
                  <a:gd name="T37" fmla="*/ 1854 h 1886"/>
                  <a:gd name="T38" fmla="*/ 253 w 1883"/>
                  <a:gd name="T39" fmla="*/ 1870 h 1886"/>
                  <a:gd name="T40" fmla="*/ 224 w 1883"/>
                  <a:gd name="T41" fmla="*/ 1880 h 1886"/>
                  <a:gd name="T42" fmla="*/ 197 w 1883"/>
                  <a:gd name="T43" fmla="*/ 1886 h 1886"/>
                  <a:gd name="T44" fmla="*/ 168 w 1883"/>
                  <a:gd name="T45" fmla="*/ 1886 h 1886"/>
                  <a:gd name="T46" fmla="*/ 142 w 1883"/>
                  <a:gd name="T47" fmla="*/ 1880 h 1886"/>
                  <a:gd name="T48" fmla="*/ 118 w 1883"/>
                  <a:gd name="T49" fmla="*/ 1869 h 1886"/>
                  <a:gd name="T50" fmla="*/ 96 w 1883"/>
                  <a:gd name="T51" fmla="*/ 1853 h 1886"/>
                  <a:gd name="T52" fmla="*/ 24 w 1883"/>
                  <a:gd name="T53" fmla="*/ 1779 h 1886"/>
                  <a:gd name="T54" fmla="*/ 10 w 1883"/>
                  <a:gd name="T55" fmla="*/ 1756 h 1886"/>
                  <a:gd name="T56" fmla="*/ 1 w 1883"/>
                  <a:gd name="T57" fmla="*/ 1730 h 1886"/>
                  <a:gd name="T58" fmla="*/ 0 w 1883"/>
                  <a:gd name="T59" fmla="*/ 1703 h 1886"/>
                  <a:gd name="T60" fmla="*/ 1 w 1883"/>
                  <a:gd name="T61" fmla="*/ 1674 h 1886"/>
                  <a:gd name="T62" fmla="*/ 10 w 1883"/>
                  <a:gd name="T63" fmla="*/ 1647 h 1886"/>
                  <a:gd name="T64" fmla="*/ 23 w 1883"/>
                  <a:gd name="T65" fmla="*/ 1618 h 1886"/>
                  <a:gd name="T66" fmla="*/ 42 w 1883"/>
                  <a:gd name="T67" fmla="*/ 1592 h 1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3" h="1886">
                    <a:moveTo>
                      <a:pt x="53" y="1580"/>
                    </a:moveTo>
                    <a:lnTo>
                      <a:pt x="1577" y="53"/>
                    </a:lnTo>
                    <a:lnTo>
                      <a:pt x="1590" y="43"/>
                    </a:lnTo>
                    <a:lnTo>
                      <a:pt x="1603" y="33"/>
                    </a:lnTo>
                    <a:lnTo>
                      <a:pt x="1616" y="24"/>
                    </a:lnTo>
                    <a:lnTo>
                      <a:pt x="1628" y="17"/>
                    </a:lnTo>
                    <a:lnTo>
                      <a:pt x="1643" y="10"/>
                    </a:lnTo>
                    <a:lnTo>
                      <a:pt x="1657" y="5"/>
                    </a:lnTo>
                    <a:lnTo>
                      <a:pt x="1672" y="3"/>
                    </a:lnTo>
                    <a:lnTo>
                      <a:pt x="1686" y="0"/>
                    </a:lnTo>
                    <a:lnTo>
                      <a:pt x="1700" y="0"/>
                    </a:lnTo>
                    <a:lnTo>
                      <a:pt x="1713" y="0"/>
                    </a:lnTo>
                    <a:lnTo>
                      <a:pt x="1728" y="3"/>
                    </a:lnTo>
                    <a:lnTo>
                      <a:pt x="1741" y="5"/>
                    </a:lnTo>
                    <a:lnTo>
                      <a:pt x="1752" y="11"/>
                    </a:lnTo>
                    <a:lnTo>
                      <a:pt x="1765" y="17"/>
                    </a:lnTo>
                    <a:lnTo>
                      <a:pt x="1775" y="24"/>
                    </a:lnTo>
                    <a:lnTo>
                      <a:pt x="1787" y="34"/>
                    </a:lnTo>
                    <a:lnTo>
                      <a:pt x="1849" y="96"/>
                    </a:lnTo>
                    <a:lnTo>
                      <a:pt x="1859" y="108"/>
                    </a:lnTo>
                    <a:lnTo>
                      <a:pt x="1866" y="118"/>
                    </a:lnTo>
                    <a:lnTo>
                      <a:pt x="1872" y="131"/>
                    </a:lnTo>
                    <a:lnTo>
                      <a:pt x="1878" y="142"/>
                    </a:lnTo>
                    <a:lnTo>
                      <a:pt x="1880" y="155"/>
                    </a:lnTo>
                    <a:lnTo>
                      <a:pt x="1882" y="170"/>
                    </a:lnTo>
                    <a:lnTo>
                      <a:pt x="1883" y="183"/>
                    </a:lnTo>
                    <a:lnTo>
                      <a:pt x="1882" y="197"/>
                    </a:lnTo>
                    <a:lnTo>
                      <a:pt x="1880" y="212"/>
                    </a:lnTo>
                    <a:lnTo>
                      <a:pt x="1878" y="226"/>
                    </a:lnTo>
                    <a:lnTo>
                      <a:pt x="1872" y="241"/>
                    </a:lnTo>
                    <a:lnTo>
                      <a:pt x="1866" y="253"/>
                    </a:lnTo>
                    <a:lnTo>
                      <a:pt x="1859" y="268"/>
                    </a:lnTo>
                    <a:lnTo>
                      <a:pt x="1850" y="281"/>
                    </a:lnTo>
                    <a:lnTo>
                      <a:pt x="1840" y="294"/>
                    </a:lnTo>
                    <a:lnTo>
                      <a:pt x="1830" y="305"/>
                    </a:lnTo>
                    <a:lnTo>
                      <a:pt x="305" y="1833"/>
                    </a:lnTo>
                    <a:lnTo>
                      <a:pt x="294" y="1844"/>
                    </a:lnTo>
                    <a:lnTo>
                      <a:pt x="281" y="1854"/>
                    </a:lnTo>
                    <a:lnTo>
                      <a:pt x="268" y="1863"/>
                    </a:lnTo>
                    <a:lnTo>
                      <a:pt x="253" y="1870"/>
                    </a:lnTo>
                    <a:lnTo>
                      <a:pt x="239" y="1876"/>
                    </a:lnTo>
                    <a:lnTo>
                      <a:pt x="224" y="1880"/>
                    </a:lnTo>
                    <a:lnTo>
                      <a:pt x="212" y="1885"/>
                    </a:lnTo>
                    <a:lnTo>
                      <a:pt x="197" y="1886"/>
                    </a:lnTo>
                    <a:lnTo>
                      <a:pt x="183" y="1886"/>
                    </a:lnTo>
                    <a:lnTo>
                      <a:pt x="168" y="1886"/>
                    </a:lnTo>
                    <a:lnTo>
                      <a:pt x="155" y="1883"/>
                    </a:lnTo>
                    <a:lnTo>
                      <a:pt x="142" y="1880"/>
                    </a:lnTo>
                    <a:lnTo>
                      <a:pt x="129" y="1876"/>
                    </a:lnTo>
                    <a:lnTo>
                      <a:pt x="118" y="1869"/>
                    </a:lnTo>
                    <a:lnTo>
                      <a:pt x="106" y="1862"/>
                    </a:lnTo>
                    <a:lnTo>
                      <a:pt x="96" y="1853"/>
                    </a:lnTo>
                    <a:lnTo>
                      <a:pt x="33" y="1789"/>
                    </a:lnTo>
                    <a:lnTo>
                      <a:pt x="24" y="1779"/>
                    </a:lnTo>
                    <a:lnTo>
                      <a:pt x="17" y="1768"/>
                    </a:lnTo>
                    <a:lnTo>
                      <a:pt x="10" y="1756"/>
                    </a:lnTo>
                    <a:lnTo>
                      <a:pt x="6" y="1743"/>
                    </a:lnTo>
                    <a:lnTo>
                      <a:pt x="1" y="1730"/>
                    </a:lnTo>
                    <a:lnTo>
                      <a:pt x="0" y="1717"/>
                    </a:lnTo>
                    <a:lnTo>
                      <a:pt x="0" y="1703"/>
                    </a:lnTo>
                    <a:lnTo>
                      <a:pt x="0" y="1688"/>
                    </a:lnTo>
                    <a:lnTo>
                      <a:pt x="1" y="1674"/>
                    </a:lnTo>
                    <a:lnTo>
                      <a:pt x="6" y="1660"/>
                    </a:lnTo>
                    <a:lnTo>
                      <a:pt x="10" y="1647"/>
                    </a:lnTo>
                    <a:lnTo>
                      <a:pt x="16" y="1632"/>
                    </a:lnTo>
                    <a:lnTo>
                      <a:pt x="23" y="1618"/>
                    </a:lnTo>
                    <a:lnTo>
                      <a:pt x="32" y="1605"/>
                    </a:lnTo>
                    <a:lnTo>
                      <a:pt x="42" y="1592"/>
                    </a:lnTo>
                    <a:lnTo>
                      <a:pt x="53" y="15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 name="Freeform 10"/>
              <p:cNvSpPr>
                <a:spLocks/>
              </p:cNvSpPr>
              <p:nvPr/>
            </p:nvSpPr>
            <p:spPr bwMode="auto">
              <a:xfrm>
                <a:off x="13039725" y="5916613"/>
                <a:ext cx="1495425" cy="1498600"/>
              </a:xfrm>
              <a:custGeom>
                <a:avLst/>
                <a:gdLst>
                  <a:gd name="T0" fmla="*/ 1578 w 1883"/>
                  <a:gd name="T1" fmla="*/ 54 h 1888"/>
                  <a:gd name="T2" fmla="*/ 1603 w 1883"/>
                  <a:gd name="T3" fmla="*/ 33 h 1888"/>
                  <a:gd name="T4" fmla="*/ 1630 w 1883"/>
                  <a:gd name="T5" fmla="*/ 18 h 1888"/>
                  <a:gd name="T6" fmla="*/ 1657 w 1883"/>
                  <a:gd name="T7" fmla="*/ 6 h 1888"/>
                  <a:gd name="T8" fmla="*/ 1686 w 1883"/>
                  <a:gd name="T9" fmla="*/ 2 h 1888"/>
                  <a:gd name="T10" fmla="*/ 1714 w 1883"/>
                  <a:gd name="T11" fmla="*/ 2 h 1888"/>
                  <a:gd name="T12" fmla="*/ 1741 w 1883"/>
                  <a:gd name="T13" fmla="*/ 6 h 1888"/>
                  <a:gd name="T14" fmla="*/ 1765 w 1883"/>
                  <a:gd name="T15" fmla="*/ 18 h 1888"/>
                  <a:gd name="T16" fmla="*/ 1787 w 1883"/>
                  <a:gd name="T17" fmla="*/ 35 h 1888"/>
                  <a:gd name="T18" fmla="*/ 1859 w 1883"/>
                  <a:gd name="T19" fmla="*/ 108 h 1888"/>
                  <a:gd name="T20" fmla="*/ 1872 w 1883"/>
                  <a:gd name="T21" fmla="*/ 131 h 1888"/>
                  <a:gd name="T22" fmla="*/ 1881 w 1883"/>
                  <a:gd name="T23" fmla="*/ 156 h 1888"/>
                  <a:gd name="T24" fmla="*/ 1883 w 1883"/>
                  <a:gd name="T25" fmla="*/ 183 h 1888"/>
                  <a:gd name="T26" fmla="*/ 1881 w 1883"/>
                  <a:gd name="T27" fmla="*/ 212 h 1888"/>
                  <a:gd name="T28" fmla="*/ 1873 w 1883"/>
                  <a:gd name="T29" fmla="*/ 241 h 1888"/>
                  <a:gd name="T30" fmla="*/ 1859 w 1883"/>
                  <a:gd name="T31" fmla="*/ 268 h 1888"/>
                  <a:gd name="T32" fmla="*/ 1840 w 1883"/>
                  <a:gd name="T33" fmla="*/ 294 h 1888"/>
                  <a:gd name="T34" fmla="*/ 305 w 1883"/>
                  <a:gd name="T35" fmla="*/ 1833 h 1888"/>
                  <a:gd name="T36" fmla="*/ 281 w 1883"/>
                  <a:gd name="T37" fmla="*/ 1855 h 1888"/>
                  <a:gd name="T38" fmla="*/ 253 w 1883"/>
                  <a:gd name="T39" fmla="*/ 1871 h 1888"/>
                  <a:gd name="T40" fmla="*/ 226 w 1883"/>
                  <a:gd name="T41" fmla="*/ 1881 h 1888"/>
                  <a:gd name="T42" fmla="*/ 197 w 1883"/>
                  <a:gd name="T43" fmla="*/ 1887 h 1888"/>
                  <a:gd name="T44" fmla="*/ 168 w 1883"/>
                  <a:gd name="T45" fmla="*/ 1887 h 1888"/>
                  <a:gd name="T46" fmla="*/ 143 w 1883"/>
                  <a:gd name="T47" fmla="*/ 1881 h 1888"/>
                  <a:gd name="T48" fmla="*/ 118 w 1883"/>
                  <a:gd name="T49" fmla="*/ 1869 h 1888"/>
                  <a:gd name="T50" fmla="*/ 96 w 1883"/>
                  <a:gd name="T51" fmla="*/ 1853 h 1888"/>
                  <a:gd name="T52" fmla="*/ 24 w 1883"/>
                  <a:gd name="T53" fmla="*/ 1780 h 1888"/>
                  <a:gd name="T54" fmla="*/ 10 w 1883"/>
                  <a:gd name="T55" fmla="*/ 1757 h 1888"/>
                  <a:gd name="T56" fmla="*/ 3 w 1883"/>
                  <a:gd name="T57" fmla="*/ 1731 h 1888"/>
                  <a:gd name="T58" fmla="*/ 0 w 1883"/>
                  <a:gd name="T59" fmla="*/ 1703 h 1888"/>
                  <a:gd name="T60" fmla="*/ 3 w 1883"/>
                  <a:gd name="T61" fmla="*/ 1675 h 1888"/>
                  <a:gd name="T62" fmla="*/ 10 w 1883"/>
                  <a:gd name="T63" fmla="*/ 1647 h 1888"/>
                  <a:gd name="T64" fmla="*/ 23 w 1883"/>
                  <a:gd name="T65" fmla="*/ 1620 h 1888"/>
                  <a:gd name="T66" fmla="*/ 42 w 1883"/>
                  <a:gd name="T67" fmla="*/ 1592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3" h="1888">
                    <a:moveTo>
                      <a:pt x="53" y="1581"/>
                    </a:moveTo>
                    <a:lnTo>
                      <a:pt x="1578" y="54"/>
                    </a:lnTo>
                    <a:lnTo>
                      <a:pt x="1590" y="43"/>
                    </a:lnTo>
                    <a:lnTo>
                      <a:pt x="1603" y="33"/>
                    </a:lnTo>
                    <a:lnTo>
                      <a:pt x="1616" y="25"/>
                    </a:lnTo>
                    <a:lnTo>
                      <a:pt x="1630" y="18"/>
                    </a:lnTo>
                    <a:lnTo>
                      <a:pt x="1643" y="12"/>
                    </a:lnTo>
                    <a:lnTo>
                      <a:pt x="1657" y="6"/>
                    </a:lnTo>
                    <a:lnTo>
                      <a:pt x="1672" y="3"/>
                    </a:lnTo>
                    <a:lnTo>
                      <a:pt x="1686" y="2"/>
                    </a:lnTo>
                    <a:lnTo>
                      <a:pt x="1701" y="0"/>
                    </a:lnTo>
                    <a:lnTo>
                      <a:pt x="1714" y="2"/>
                    </a:lnTo>
                    <a:lnTo>
                      <a:pt x="1728" y="3"/>
                    </a:lnTo>
                    <a:lnTo>
                      <a:pt x="1741" y="6"/>
                    </a:lnTo>
                    <a:lnTo>
                      <a:pt x="1754" y="12"/>
                    </a:lnTo>
                    <a:lnTo>
                      <a:pt x="1765" y="18"/>
                    </a:lnTo>
                    <a:lnTo>
                      <a:pt x="1777" y="26"/>
                    </a:lnTo>
                    <a:lnTo>
                      <a:pt x="1787" y="35"/>
                    </a:lnTo>
                    <a:lnTo>
                      <a:pt x="1849" y="98"/>
                    </a:lnTo>
                    <a:lnTo>
                      <a:pt x="1859" y="108"/>
                    </a:lnTo>
                    <a:lnTo>
                      <a:pt x="1866" y="118"/>
                    </a:lnTo>
                    <a:lnTo>
                      <a:pt x="1872" y="131"/>
                    </a:lnTo>
                    <a:lnTo>
                      <a:pt x="1878" y="143"/>
                    </a:lnTo>
                    <a:lnTo>
                      <a:pt x="1881" y="156"/>
                    </a:lnTo>
                    <a:lnTo>
                      <a:pt x="1883" y="170"/>
                    </a:lnTo>
                    <a:lnTo>
                      <a:pt x="1883" y="183"/>
                    </a:lnTo>
                    <a:lnTo>
                      <a:pt x="1883" y="198"/>
                    </a:lnTo>
                    <a:lnTo>
                      <a:pt x="1881" y="212"/>
                    </a:lnTo>
                    <a:lnTo>
                      <a:pt x="1878" y="227"/>
                    </a:lnTo>
                    <a:lnTo>
                      <a:pt x="1873" y="241"/>
                    </a:lnTo>
                    <a:lnTo>
                      <a:pt x="1866" y="255"/>
                    </a:lnTo>
                    <a:lnTo>
                      <a:pt x="1859" y="268"/>
                    </a:lnTo>
                    <a:lnTo>
                      <a:pt x="1850" y="281"/>
                    </a:lnTo>
                    <a:lnTo>
                      <a:pt x="1840" y="294"/>
                    </a:lnTo>
                    <a:lnTo>
                      <a:pt x="1830" y="307"/>
                    </a:lnTo>
                    <a:lnTo>
                      <a:pt x="305" y="1833"/>
                    </a:lnTo>
                    <a:lnTo>
                      <a:pt x="294" y="1845"/>
                    </a:lnTo>
                    <a:lnTo>
                      <a:pt x="281" y="1855"/>
                    </a:lnTo>
                    <a:lnTo>
                      <a:pt x="268" y="1864"/>
                    </a:lnTo>
                    <a:lnTo>
                      <a:pt x="253" y="1871"/>
                    </a:lnTo>
                    <a:lnTo>
                      <a:pt x="239" y="1877"/>
                    </a:lnTo>
                    <a:lnTo>
                      <a:pt x="226" y="1881"/>
                    </a:lnTo>
                    <a:lnTo>
                      <a:pt x="212" y="1885"/>
                    </a:lnTo>
                    <a:lnTo>
                      <a:pt x="197" y="1887"/>
                    </a:lnTo>
                    <a:lnTo>
                      <a:pt x="183" y="1888"/>
                    </a:lnTo>
                    <a:lnTo>
                      <a:pt x="168" y="1887"/>
                    </a:lnTo>
                    <a:lnTo>
                      <a:pt x="155" y="1885"/>
                    </a:lnTo>
                    <a:lnTo>
                      <a:pt x="143" y="1881"/>
                    </a:lnTo>
                    <a:lnTo>
                      <a:pt x="130" y="1877"/>
                    </a:lnTo>
                    <a:lnTo>
                      <a:pt x="118" y="1869"/>
                    </a:lnTo>
                    <a:lnTo>
                      <a:pt x="107" y="1862"/>
                    </a:lnTo>
                    <a:lnTo>
                      <a:pt x="96" y="1853"/>
                    </a:lnTo>
                    <a:lnTo>
                      <a:pt x="33" y="1790"/>
                    </a:lnTo>
                    <a:lnTo>
                      <a:pt x="24" y="1780"/>
                    </a:lnTo>
                    <a:lnTo>
                      <a:pt x="17" y="1768"/>
                    </a:lnTo>
                    <a:lnTo>
                      <a:pt x="10" y="1757"/>
                    </a:lnTo>
                    <a:lnTo>
                      <a:pt x="6" y="1744"/>
                    </a:lnTo>
                    <a:lnTo>
                      <a:pt x="3" y="1731"/>
                    </a:lnTo>
                    <a:lnTo>
                      <a:pt x="0" y="1718"/>
                    </a:lnTo>
                    <a:lnTo>
                      <a:pt x="0" y="1703"/>
                    </a:lnTo>
                    <a:lnTo>
                      <a:pt x="0" y="1689"/>
                    </a:lnTo>
                    <a:lnTo>
                      <a:pt x="3" y="1675"/>
                    </a:lnTo>
                    <a:lnTo>
                      <a:pt x="6" y="1662"/>
                    </a:lnTo>
                    <a:lnTo>
                      <a:pt x="10" y="1647"/>
                    </a:lnTo>
                    <a:lnTo>
                      <a:pt x="16" y="1633"/>
                    </a:lnTo>
                    <a:lnTo>
                      <a:pt x="23" y="1620"/>
                    </a:lnTo>
                    <a:lnTo>
                      <a:pt x="32" y="1605"/>
                    </a:lnTo>
                    <a:lnTo>
                      <a:pt x="42" y="1592"/>
                    </a:lnTo>
                    <a:lnTo>
                      <a:pt x="53" y="15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 name="Freeform 11"/>
              <p:cNvSpPr>
                <a:spLocks/>
              </p:cNvSpPr>
              <p:nvPr/>
            </p:nvSpPr>
            <p:spPr bwMode="auto">
              <a:xfrm>
                <a:off x="13266738" y="6142038"/>
                <a:ext cx="1495425" cy="1498600"/>
              </a:xfrm>
              <a:custGeom>
                <a:avLst/>
                <a:gdLst>
                  <a:gd name="T0" fmla="*/ 1578 w 1884"/>
                  <a:gd name="T1" fmla="*/ 55 h 1888"/>
                  <a:gd name="T2" fmla="*/ 1603 w 1884"/>
                  <a:gd name="T3" fmla="*/ 33 h 1888"/>
                  <a:gd name="T4" fmla="*/ 1630 w 1884"/>
                  <a:gd name="T5" fmla="*/ 17 h 1888"/>
                  <a:gd name="T6" fmla="*/ 1658 w 1884"/>
                  <a:gd name="T7" fmla="*/ 6 h 1888"/>
                  <a:gd name="T8" fmla="*/ 1686 w 1884"/>
                  <a:gd name="T9" fmla="*/ 1 h 1888"/>
                  <a:gd name="T10" fmla="*/ 1714 w 1884"/>
                  <a:gd name="T11" fmla="*/ 1 h 1888"/>
                  <a:gd name="T12" fmla="*/ 1741 w 1884"/>
                  <a:gd name="T13" fmla="*/ 7 h 1888"/>
                  <a:gd name="T14" fmla="*/ 1766 w 1884"/>
                  <a:gd name="T15" fmla="*/ 17 h 1888"/>
                  <a:gd name="T16" fmla="*/ 1787 w 1884"/>
                  <a:gd name="T17" fmla="*/ 34 h 1888"/>
                  <a:gd name="T18" fmla="*/ 1859 w 1884"/>
                  <a:gd name="T19" fmla="*/ 108 h 1888"/>
                  <a:gd name="T20" fmla="*/ 1872 w 1884"/>
                  <a:gd name="T21" fmla="*/ 131 h 1888"/>
                  <a:gd name="T22" fmla="*/ 1881 w 1884"/>
                  <a:gd name="T23" fmla="*/ 157 h 1888"/>
                  <a:gd name="T24" fmla="*/ 1884 w 1884"/>
                  <a:gd name="T25" fmla="*/ 184 h 1888"/>
                  <a:gd name="T26" fmla="*/ 1881 w 1884"/>
                  <a:gd name="T27" fmla="*/ 212 h 1888"/>
                  <a:gd name="T28" fmla="*/ 1874 w 1884"/>
                  <a:gd name="T29" fmla="*/ 241 h 1888"/>
                  <a:gd name="T30" fmla="*/ 1859 w 1884"/>
                  <a:gd name="T31" fmla="*/ 268 h 1888"/>
                  <a:gd name="T32" fmla="*/ 1842 w 1884"/>
                  <a:gd name="T33" fmla="*/ 294 h 1888"/>
                  <a:gd name="T34" fmla="*/ 305 w 1884"/>
                  <a:gd name="T35" fmla="*/ 1833 h 1888"/>
                  <a:gd name="T36" fmla="*/ 281 w 1884"/>
                  <a:gd name="T37" fmla="*/ 1854 h 1888"/>
                  <a:gd name="T38" fmla="*/ 254 w 1884"/>
                  <a:gd name="T39" fmla="*/ 1870 h 1888"/>
                  <a:gd name="T40" fmla="*/ 226 w 1884"/>
                  <a:gd name="T41" fmla="*/ 1880 h 1888"/>
                  <a:gd name="T42" fmla="*/ 197 w 1884"/>
                  <a:gd name="T43" fmla="*/ 1886 h 1888"/>
                  <a:gd name="T44" fmla="*/ 170 w 1884"/>
                  <a:gd name="T45" fmla="*/ 1886 h 1888"/>
                  <a:gd name="T46" fmla="*/ 143 w 1884"/>
                  <a:gd name="T47" fmla="*/ 1880 h 1888"/>
                  <a:gd name="T48" fmla="*/ 118 w 1884"/>
                  <a:gd name="T49" fmla="*/ 1870 h 1888"/>
                  <a:gd name="T50" fmla="*/ 97 w 1884"/>
                  <a:gd name="T51" fmla="*/ 1853 h 1888"/>
                  <a:gd name="T52" fmla="*/ 25 w 1884"/>
                  <a:gd name="T53" fmla="*/ 1779 h 1888"/>
                  <a:gd name="T54" fmla="*/ 10 w 1884"/>
                  <a:gd name="T55" fmla="*/ 1756 h 1888"/>
                  <a:gd name="T56" fmla="*/ 3 w 1884"/>
                  <a:gd name="T57" fmla="*/ 1730 h 1888"/>
                  <a:gd name="T58" fmla="*/ 0 w 1884"/>
                  <a:gd name="T59" fmla="*/ 1703 h 1888"/>
                  <a:gd name="T60" fmla="*/ 3 w 1884"/>
                  <a:gd name="T61" fmla="*/ 1676 h 1888"/>
                  <a:gd name="T62" fmla="*/ 10 w 1884"/>
                  <a:gd name="T63" fmla="*/ 1647 h 1888"/>
                  <a:gd name="T64" fmla="*/ 25 w 1884"/>
                  <a:gd name="T65" fmla="*/ 1619 h 1888"/>
                  <a:gd name="T66" fmla="*/ 42 w 1884"/>
                  <a:gd name="T67" fmla="*/ 1593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4" h="1888">
                    <a:moveTo>
                      <a:pt x="53" y="1580"/>
                    </a:moveTo>
                    <a:lnTo>
                      <a:pt x="1578" y="55"/>
                    </a:lnTo>
                    <a:lnTo>
                      <a:pt x="1590" y="43"/>
                    </a:lnTo>
                    <a:lnTo>
                      <a:pt x="1603" y="33"/>
                    </a:lnTo>
                    <a:lnTo>
                      <a:pt x="1616" y="24"/>
                    </a:lnTo>
                    <a:lnTo>
                      <a:pt x="1630" y="17"/>
                    </a:lnTo>
                    <a:lnTo>
                      <a:pt x="1643" y="11"/>
                    </a:lnTo>
                    <a:lnTo>
                      <a:pt x="1658" y="6"/>
                    </a:lnTo>
                    <a:lnTo>
                      <a:pt x="1672" y="3"/>
                    </a:lnTo>
                    <a:lnTo>
                      <a:pt x="1686" y="1"/>
                    </a:lnTo>
                    <a:lnTo>
                      <a:pt x="1701" y="0"/>
                    </a:lnTo>
                    <a:lnTo>
                      <a:pt x="1714" y="1"/>
                    </a:lnTo>
                    <a:lnTo>
                      <a:pt x="1728" y="3"/>
                    </a:lnTo>
                    <a:lnTo>
                      <a:pt x="1741" y="7"/>
                    </a:lnTo>
                    <a:lnTo>
                      <a:pt x="1754" y="11"/>
                    </a:lnTo>
                    <a:lnTo>
                      <a:pt x="1766" y="17"/>
                    </a:lnTo>
                    <a:lnTo>
                      <a:pt x="1777" y="26"/>
                    </a:lnTo>
                    <a:lnTo>
                      <a:pt x="1787" y="34"/>
                    </a:lnTo>
                    <a:lnTo>
                      <a:pt x="1850" y="98"/>
                    </a:lnTo>
                    <a:lnTo>
                      <a:pt x="1859" y="108"/>
                    </a:lnTo>
                    <a:lnTo>
                      <a:pt x="1866" y="119"/>
                    </a:lnTo>
                    <a:lnTo>
                      <a:pt x="1872" y="131"/>
                    </a:lnTo>
                    <a:lnTo>
                      <a:pt x="1878" y="144"/>
                    </a:lnTo>
                    <a:lnTo>
                      <a:pt x="1881" y="157"/>
                    </a:lnTo>
                    <a:lnTo>
                      <a:pt x="1884" y="170"/>
                    </a:lnTo>
                    <a:lnTo>
                      <a:pt x="1884" y="184"/>
                    </a:lnTo>
                    <a:lnTo>
                      <a:pt x="1884" y="197"/>
                    </a:lnTo>
                    <a:lnTo>
                      <a:pt x="1881" y="212"/>
                    </a:lnTo>
                    <a:lnTo>
                      <a:pt x="1878" y="226"/>
                    </a:lnTo>
                    <a:lnTo>
                      <a:pt x="1874" y="241"/>
                    </a:lnTo>
                    <a:lnTo>
                      <a:pt x="1868" y="255"/>
                    </a:lnTo>
                    <a:lnTo>
                      <a:pt x="1859" y="268"/>
                    </a:lnTo>
                    <a:lnTo>
                      <a:pt x="1850" y="281"/>
                    </a:lnTo>
                    <a:lnTo>
                      <a:pt x="1842" y="294"/>
                    </a:lnTo>
                    <a:lnTo>
                      <a:pt x="1830" y="307"/>
                    </a:lnTo>
                    <a:lnTo>
                      <a:pt x="305" y="1833"/>
                    </a:lnTo>
                    <a:lnTo>
                      <a:pt x="294" y="1844"/>
                    </a:lnTo>
                    <a:lnTo>
                      <a:pt x="281" y="1854"/>
                    </a:lnTo>
                    <a:lnTo>
                      <a:pt x="268" y="1863"/>
                    </a:lnTo>
                    <a:lnTo>
                      <a:pt x="254" y="1870"/>
                    </a:lnTo>
                    <a:lnTo>
                      <a:pt x="241" y="1876"/>
                    </a:lnTo>
                    <a:lnTo>
                      <a:pt x="226" y="1880"/>
                    </a:lnTo>
                    <a:lnTo>
                      <a:pt x="212" y="1885"/>
                    </a:lnTo>
                    <a:lnTo>
                      <a:pt x="197" y="1886"/>
                    </a:lnTo>
                    <a:lnTo>
                      <a:pt x="183" y="1888"/>
                    </a:lnTo>
                    <a:lnTo>
                      <a:pt x="170" y="1886"/>
                    </a:lnTo>
                    <a:lnTo>
                      <a:pt x="156" y="1885"/>
                    </a:lnTo>
                    <a:lnTo>
                      <a:pt x="143" y="1880"/>
                    </a:lnTo>
                    <a:lnTo>
                      <a:pt x="130" y="1876"/>
                    </a:lnTo>
                    <a:lnTo>
                      <a:pt x="118" y="1870"/>
                    </a:lnTo>
                    <a:lnTo>
                      <a:pt x="107" y="1862"/>
                    </a:lnTo>
                    <a:lnTo>
                      <a:pt x="97" y="1853"/>
                    </a:lnTo>
                    <a:lnTo>
                      <a:pt x="35" y="1790"/>
                    </a:lnTo>
                    <a:lnTo>
                      <a:pt x="25" y="1779"/>
                    </a:lnTo>
                    <a:lnTo>
                      <a:pt x="17" y="1768"/>
                    </a:lnTo>
                    <a:lnTo>
                      <a:pt x="10" y="1756"/>
                    </a:lnTo>
                    <a:lnTo>
                      <a:pt x="6" y="1743"/>
                    </a:lnTo>
                    <a:lnTo>
                      <a:pt x="3" y="1730"/>
                    </a:lnTo>
                    <a:lnTo>
                      <a:pt x="0" y="1717"/>
                    </a:lnTo>
                    <a:lnTo>
                      <a:pt x="0" y="1703"/>
                    </a:lnTo>
                    <a:lnTo>
                      <a:pt x="0" y="1690"/>
                    </a:lnTo>
                    <a:lnTo>
                      <a:pt x="3" y="1676"/>
                    </a:lnTo>
                    <a:lnTo>
                      <a:pt x="6" y="1661"/>
                    </a:lnTo>
                    <a:lnTo>
                      <a:pt x="10" y="1647"/>
                    </a:lnTo>
                    <a:lnTo>
                      <a:pt x="16" y="1632"/>
                    </a:lnTo>
                    <a:lnTo>
                      <a:pt x="25" y="1619"/>
                    </a:lnTo>
                    <a:lnTo>
                      <a:pt x="33" y="1606"/>
                    </a:lnTo>
                    <a:lnTo>
                      <a:pt x="42" y="1593"/>
                    </a:lnTo>
                    <a:lnTo>
                      <a:pt x="53" y="15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 name="Freeform 12"/>
              <p:cNvSpPr>
                <a:spLocks/>
              </p:cNvSpPr>
              <p:nvPr/>
            </p:nvSpPr>
            <p:spPr bwMode="auto">
              <a:xfrm>
                <a:off x="13687425" y="6564313"/>
                <a:ext cx="969963" cy="971550"/>
              </a:xfrm>
              <a:custGeom>
                <a:avLst/>
                <a:gdLst>
                  <a:gd name="T0" fmla="*/ 0 w 1221"/>
                  <a:gd name="T1" fmla="*/ 1146 h 1225"/>
                  <a:gd name="T2" fmla="*/ 37 w 1221"/>
                  <a:gd name="T3" fmla="*/ 1177 h 1225"/>
                  <a:gd name="T4" fmla="*/ 81 w 1221"/>
                  <a:gd name="T5" fmla="*/ 1200 h 1225"/>
                  <a:gd name="T6" fmla="*/ 128 w 1221"/>
                  <a:gd name="T7" fmla="*/ 1215 h 1225"/>
                  <a:gd name="T8" fmla="*/ 180 w 1221"/>
                  <a:gd name="T9" fmla="*/ 1223 h 1225"/>
                  <a:gd name="T10" fmla="*/ 235 w 1221"/>
                  <a:gd name="T11" fmla="*/ 1223 h 1225"/>
                  <a:gd name="T12" fmla="*/ 292 w 1221"/>
                  <a:gd name="T13" fmla="*/ 1218 h 1225"/>
                  <a:gd name="T14" fmla="*/ 353 w 1221"/>
                  <a:gd name="T15" fmla="*/ 1206 h 1225"/>
                  <a:gd name="T16" fmla="*/ 413 w 1221"/>
                  <a:gd name="T17" fmla="*/ 1189 h 1225"/>
                  <a:gd name="T18" fmla="*/ 475 w 1221"/>
                  <a:gd name="T19" fmla="*/ 1166 h 1225"/>
                  <a:gd name="T20" fmla="*/ 539 w 1221"/>
                  <a:gd name="T21" fmla="*/ 1137 h 1225"/>
                  <a:gd name="T22" fmla="*/ 600 w 1221"/>
                  <a:gd name="T23" fmla="*/ 1105 h 1225"/>
                  <a:gd name="T24" fmla="*/ 662 w 1221"/>
                  <a:gd name="T25" fmla="*/ 1068 h 1225"/>
                  <a:gd name="T26" fmla="*/ 721 w 1221"/>
                  <a:gd name="T27" fmla="*/ 1027 h 1225"/>
                  <a:gd name="T28" fmla="*/ 779 w 1221"/>
                  <a:gd name="T29" fmla="*/ 984 h 1225"/>
                  <a:gd name="T30" fmla="*/ 834 w 1221"/>
                  <a:gd name="T31" fmla="*/ 938 h 1225"/>
                  <a:gd name="T32" fmla="*/ 886 w 1221"/>
                  <a:gd name="T33" fmla="*/ 889 h 1225"/>
                  <a:gd name="T34" fmla="*/ 935 w 1221"/>
                  <a:gd name="T35" fmla="*/ 837 h 1225"/>
                  <a:gd name="T36" fmla="*/ 982 w 1221"/>
                  <a:gd name="T37" fmla="*/ 782 h 1225"/>
                  <a:gd name="T38" fmla="*/ 1025 w 1221"/>
                  <a:gd name="T39" fmla="*/ 724 h 1225"/>
                  <a:gd name="T40" fmla="*/ 1066 w 1221"/>
                  <a:gd name="T41" fmla="*/ 664 h 1225"/>
                  <a:gd name="T42" fmla="*/ 1102 w 1221"/>
                  <a:gd name="T43" fmla="*/ 602 h 1225"/>
                  <a:gd name="T44" fmla="*/ 1135 w 1221"/>
                  <a:gd name="T45" fmla="*/ 540 h 1225"/>
                  <a:gd name="T46" fmla="*/ 1162 w 1221"/>
                  <a:gd name="T47" fmla="*/ 478 h 1225"/>
                  <a:gd name="T48" fmla="*/ 1185 w 1221"/>
                  <a:gd name="T49" fmla="*/ 416 h 1225"/>
                  <a:gd name="T50" fmla="*/ 1202 w 1221"/>
                  <a:gd name="T51" fmla="*/ 354 h 1225"/>
                  <a:gd name="T52" fmla="*/ 1215 w 1221"/>
                  <a:gd name="T53" fmla="*/ 295 h 1225"/>
                  <a:gd name="T54" fmla="*/ 1221 w 1221"/>
                  <a:gd name="T55" fmla="*/ 237 h 1225"/>
                  <a:gd name="T56" fmla="*/ 1220 w 1221"/>
                  <a:gd name="T57" fmla="*/ 182 h 1225"/>
                  <a:gd name="T58" fmla="*/ 1212 w 1221"/>
                  <a:gd name="T59" fmla="*/ 130 h 1225"/>
                  <a:gd name="T60" fmla="*/ 1197 w 1221"/>
                  <a:gd name="T61" fmla="*/ 83 h 1225"/>
                  <a:gd name="T62" fmla="*/ 1174 w 1221"/>
                  <a:gd name="T63" fmla="*/ 39 h 1225"/>
                  <a:gd name="T64" fmla="*/ 1142 w 1221"/>
                  <a:gd name="T65" fmla="*/ 0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1" h="1225">
                    <a:moveTo>
                      <a:pt x="1142" y="0"/>
                    </a:moveTo>
                    <a:lnTo>
                      <a:pt x="0" y="1146"/>
                    </a:lnTo>
                    <a:lnTo>
                      <a:pt x="17" y="1163"/>
                    </a:lnTo>
                    <a:lnTo>
                      <a:pt x="37" y="1177"/>
                    </a:lnTo>
                    <a:lnTo>
                      <a:pt x="59" y="1189"/>
                    </a:lnTo>
                    <a:lnTo>
                      <a:pt x="81" y="1200"/>
                    </a:lnTo>
                    <a:lnTo>
                      <a:pt x="104" y="1209"/>
                    </a:lnTo>
                    <a:lnTo>
                      <a:pt x="128" y="1215"/>
                    </a:lnTo>
                    <a:lnTo>
                      <a:pt x="154" y="1221"/>
                    </a:lnTo>
                    <a:lnTo>
                      <a:pt x="180" y="1223"/>
                    </a:lnTo>
                    <a:lnTo>
                      <a:pt x="207" y="1225"/>
                    </a:lnTo>
                    <a:lnTo>
                      <a:pt x="235" y="1223"/>
                    </a:lnTo>
                    <a:lnTo>
                      <a:pt x="264" y="1222"/>
                    </a:lnTo>
                    <a:lnTo>
                      <a:pt x="292" y="1218"/>
                    </a:lnTo>
                    <a:lnTo>
                      <a:pt x="323" y="1213"/>
                    </a:lnTo>
                    <a:lnTo>
                      <a:pt x="353" y="1206"/>
                    </a:lnTo>
                    <a:lnTo>
                      <a:pt x="383" y="1198"/>
                    </a:lnTo>
                    <a:lnTo>
                      <a:pt x="413" y="1189"/>
                    </a:lnTo>
                    <a:lnTo>
                      <a:pt x="445" y="1177"/>
                    </a:lnTo>
                    <a:lnTo>
                      <a:pt x="475" y="1166"/>
                    </a:lnTo>
                    <a:lnTo>
                      <a:pt x="507" y="1151"/>
                    </a:lnTo>
                    <a:lnTo>
                      <a:pt x="539" y="1137"/>
                    </a:lnTo>
                    <a:lnTo>
                      <a:pt x="569" y="1121"/>
                    </a:lnTo>
                    <a:lnTo>
                      <a:pt x="600" y="1105"/>
                    </a:lnTo>
                    <a:lnTo>
                      <a:pt x="631" y="1086"/>
                    </a:lnTo>
                    <a:lnTo>
                      <a:pt x="662" y="1068"/>
                    </a:lnTo>
                    <a:lnTo>
                      <a:pt x="691" y="1049"/>
                    </a:lnTo>
                    <a:lnTo>
                      <a:pt x="721" y="1027"/>
                    </a:lnTo>
                    <a:lnTo>
                      <a:pt x="750" y="1007"/>
                    </a:lnTo>
                    <a:lnTo>
                      <a:pt x="779" y="984"/>
                    </a:lnTo>
                    <a:lnTo>
                      <a:pt x="808" y="961"/>
                    </a:lnTo>
                    <a:lnTo>
                      <a:pt x="834" y="938"/>
                    </a:lnTo>
                    <a:lnTo>
                      <a:pt x="861" y="913"/>
                    </a:lnTo>
                    <a:lnTo>
                      <a:pt x="886" y="889"/>
                    </a:lnTo>
                    <a:lnTo>
                      <a:pt x="912" y="863"/>
                    </a:lnTo>
                    <a:lnTo>
                      <a:pt x="935" y="837"/>
                    </a:lnTo>
                    <a:lnTo>
                      <a:pt x="959" y="810"/>
                    </a:lnTo>
                    <a:lnTo>
                      <a:pt x="982" y="782"/>
                    </a:lnTo>
                    <a:lnTo>
                      <a:pt x="1004" y="753"/>
                    </a:lnTo>
                    <a:lnTo>
                      <a:pt x="1025" y="724"/>
                    </a:lnTo>
                    <a:lnTo>
                      <a:pt x="1045" y="694"/>
                    </a:lnTo>
                    <a:lnTo>
                      <a:pt x="1066" y="664"/>
                    </a:lnTo>
                    <a:lnTo>
                      <a:pt x="1084" y="634"/>
                    </a:lnTo>
                    <a:lnTo>
                      <a:pt x="1102" y="602"/>
                    </a:lnTo>
                    <a:lnTo>
                      <a:pt x="1119" y="572"/>
                    </a:lnTo>
                    <a:lnTo>
                      <a:pt x="1135" y="540"/>
                    </a:lnTo>
                    <a:lnTo>
                      <a:pt x="1149" y="510"/>
                    </a:lnTo>
                    <a:lnTo>
                      <a:pt x="1162" y="478"/>
                    </a:lnTo>
                    <a:lnTo>
                      <a:pt x="1175" y="446"/>
                    </a:lnTo>
                    <a:lnTo>
                      <a:pt x="1185" y="416"/>
                    </a:lnTo>
                    <a:lnTo>
                      <a:pt x="1195" y="384"/>
                    </a:lnTo>
                    <a:lnTo>
                      <a:pt x="1202" y="354"/>
                    </a:lnTo>
                    <a:lnTo>
                      <a:pt x="1210" y="324"/>
                    </a:lnTo>
                    <a:lnTo>
                      <a:pt x="1215" y="295"/>
                    </a:lnTo>
                    <a:lnTo>
                      <a:pt x="1218" y="266"/>
                    </a:lnTo>
                    <a:lnTo>
                      <a:pt x="1221" y="237"/>
                    </a:lnTo>
                    <a:lnTo>
                      <a:pt x="1221" y="208"/>
                    </a:lnTo>
                    <a:lnTo>
                      <a:pt x="1220" y="182"/>
                    </a:lnTo>
                    <a:lnTo>
                      <a:pt x="1217" y="155"/>
                    </a:lnTo>
                    <a:lnTo>
                      <a:pt x="1212" y="130"/>
                    </a:lnTo>
                    <a:lnTo>
                      <a:pt x="1205" y="106"/>
                    </a:lnTo>
                    <a:lnTo>
                      <a:pt x="1197" y="83"/>
                    </a:lnTo>
                    <a:lnTo>
                      <a:pt x="1187" y="60"/>
                    </a:lnTo>
                    <a:lnTo>
                      <a:pt x="1174" y="39"/>
                    </a:lnTo>
                    <a:lnTo>
                      <a:pt x="1159" y="19"/>
                    </a:lnTo>
                    <a:lnTo>
                      <a:pt x="11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4" name="Freeform 13"/>
            <p:cNvSpPr>
              <a:spLocks/>
            </p:cNvSpPr>
            <p:nvPr/>
          </p:nvSpPr>
          <p:spPr bwMode="auto">
            <a:xfrm>
              <a:off x="9380538" y="2251075"/>
              <a:ext cx="4364038" cy="4370388"/>
            </a:xfrm>
            <a:custGeom>
              <a:avLst/>
              <a:gdLst>
                <a:gd name="T0" fmla="*/ 1927 w 5498"/>
                <a:gd name="T1" fmla="*/ 4399 h 5507"/>
                <a:gd name="T2" fmla="*/ 2293 w 5498"/>
                <a:gd name="T3" fmla="*/ 4520 h 5507"/>
                <a:gd name="T4" fmla="*/ 2615 w 5498"/>
                <a:gd name="T5" fmla="*/ 4641 h 5507"/>
                <a:gd name="T6" fmla="*/ 2902 w 5498"/>
                <a:gd name="T7" fmla="*/ 4764 h 5507"/>
                <a:gd name="T8" fmla="*/ 3158 w 5498"/>
                <a:gd name="T9" fmla="*/ 4889 h 5507"/>
                <a:gd name="T10" fmla="*/ 3393 w 5498"/>
                <a:gd name="T11" fmla="*/ 5018 h 5507"/>
                <a:gd name="T12" fmla="*/ 3766 w 5498"/>
                <a:gd name="T13" fmla="*/ 5257 h 5507"/>
                <a:gd name="T14" fmla="*/ 3977 w 5498"/>
                <a:gd name="T15" fmla="*/ 5403 h 5507"/>
                <a:gd name="T16" fmla="*/ 4100 w 5498"/>
                <a:gd name="T17" fmla="*/ 5473 h 5507"/>
                <a:gd name="T18" fmla="*/ 4190 w 5498"/>
                <a:gd name="T19" fmla="*/ 5505 h 5507"/>
                <a:gd name="T20" fmla="*/ 4257 w 5498"/>
                <a:gd name="T21" fmla="*/ 5497 h 5507"/>
                <a:gd name="T22" fmla="*/ 4366 w 5498"/>
                <a:gd name="T23" fmla="*/ 5417 h 5507"/>
                <a:gd name="T24" fmla="*/ 5409 w 5498"/>
                <a:gd name="T25" fmla="*/ 4373 h 5507"/>
                <a:gd name="T26" fmla="*/ 5488 w 5498"/>
                <a:gd name="T27" fmla="*/ 4263 h 5507"/>
                <a:gd name="T28" fmla="*/ 5495 w 5498"/>
                <a:gd name="T29" fmla="*/ 4197 h 5507"/>
                <a:gd name="T30" fmla="*/ 5463 w 5498"/>
                <a:gd name="T31" fmla="*/ 4106 h 5507"/>
                <a:gd name="T32" fmla="*/ 5394 w 5498"/>
                <a:gd name="T33" fmla="*/ 3984 h 5507"/>
                <a:gd name="T34" fmla="*/ 5249 w 5498"/>
                <a:gd name="T35" fmla="*/ 3772 h 5507"/>
                <a:gd name="T36" fmla="*/ 5010 w 5498"/>
                <a:gd name="T37" fmla="*/ 3398 h 5507"/>
                <a:gd name="T38" fmla="*/ 4882 w 5498"/>
                <a:gd name="T39" fmla="*/ 3164 h 5507"/>
                <a:gd name="T40" fmla="*/ 4756 w 5498"/>
                <a:gd name="T41" fmla="*/ 2906 h 5507"/>
                <a:gd name="T42" fmla="*/ 4634 w 5498"/>
                <a:gd name="T43" fmla="*/ 2619 h 5507"/>
                <a:gd name="T44" fmla="*/ 4513 w 5498"/>
                <a:gd name="T45" fmla="*/ 2296 h 5507"/>
                <a:gd name="T46" fmla="*/ 4392 w 5498"/>
                <a:gd name="T47" fmla="*/ 1931 h 5507"/>
                <a:gd name="T48" fmla="*/ 4280 w 5498"/>
                <a:gd name="T49" fmla="*/ 1554 h 5507"/>
                <a:gd name="T50" fmla="*/ 4173 w 5498"/>
                <a:gd name="T51" fmla="*/ 1280 h 5507"/>
                <a:gd name="T52" fmla="*/ 4039 w 5498"/>
                <a:gd name="T53" fmla="*/ 1027 h 5507"/>
                <a:gd name="T54" fmla="*/ 3875 w 5498"/>
                <a:gd name="T55" fmla="*/ 798 h 5507"/>
                <a:gd name="T56" fmla="*/ 3652 w 5498"/>
                <a:gd name="T57" fmla="*/ 564 h 5507"/>
                <a:gd name="T58" fmla="*/ 3299 w 5498"/>
                <a:gd name="T59" fmla="*/ 303 h 5507"/>
                <a:gd name="T60" fmla="*/ 2910 w 5498"/>
                <a:gd name="T61" fmla="*/ 123 h 5507"/>
                <a:gd name="T62" fmla="*/ 2501 w 5498"/>
                <a:gd name="T63" fmla="*/ 23 h 5507"/>
                <a:gd name="T64" fmla="*/ 2082 w 5498"/>
                <a:gd name="T65" fmla="*/ 3 h 5507"/>
                <a:gd name="T66" fmla="*/ 1666 w 5498"/>
                <a:gd name="T67" fmla="*/ 64 h 5507"/>
                <a:gd name="T68" fmla="*/ 1266 w 5498"/>
                <a:gd name="T69" fmla="*/ 204 h 5507"/>
                <a:gd name="T70" fmla="*/ 893 w 5498"/>
                <a:gd name="T71" fmla="*/ 424 h 5507"/>
                <a:gd name="T72" fmla="*/ 563 w 5498"/>
                <a:gd name="T73" fmla="*/ 723 h 5507"/>
                <a:gd name="T74" fmla="*/ 302 w 5498"/>
                <a:gd name="T75" fmla="*/ 1078 h 5507"/>
                <a:gd name="T76" fmla="*/ 122 w 5498"/>
                <a:gd name="T77" fmla="*/ 1466 h 5507"/>
                <a:gd name="T78" fmla="*/ 23 w 5498"/>
                <a:gd name="T79" fmla="*/ 1877 h 5507"/>
                <a:gd name="T80" fmla="*/ 3 w 5498"/>
                <a:gd name="T81" fmla="*/ 2296 h 5507"/>
                <a:gd name="T82" fmla="*/ 62 w 5498"/>
                <a:gd name="T83" fmla="*/ 2713 h 5507"/>
                <a:gd name="T84" fmla="*/ 203 w 5498"/>
                <a:gd name="T85" fmla="*/ 3114 h 5507"/>
                <a:gd name="T86" fmla="*/ 422 w 5498"/>
                <a:gd name="T87" fmla="*/ 3486 h 5507"/>
                <a:gd name="T88" fmla="*/ 690 w 5498"/>
                <a:gd name="T89" fmla="*/ 3789 h 5507"/>
                <a:gd name="T90" fmla="*/ 907 w 5498"/>
                <a:gd name="T91" fmla="*/ 3968 h 5507"/>
                <a:gd name="T92" fmla="*/ 1148 w 5498"/>
                <a:gd name="T93" fmla="*/ 4118 h 5507"/>
                <a:gd name="T94" fmla="*/ 1411 w 5498"/>
                <a:gd name="T95" fmla="*/ 4237 h 5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98" h="5507">
                  <a:moveTo>
                    <a:pt x="1622" y="4308"/>
                  </a:moveTo>
                  <a:lnTo>
                    <a:pt x="1727" y="4338"/>
                  </a:lnTo>
                  <a:lnTo>
                    <a:pt x="1829" y="4369"/>
                  </a:lnTo>
                  <a:lnTo>
                    <a:pt x="1927" y="4399"/>
                  </a:lnTo>
                  <a:lnTo>
                    <a:pt x="2023" y="4429"/>
                  </a:lnTo>
                  <a:lnTo>
                    <a:pt x="2115" y="4460"/>
                  </a:lnTo>
                  <a:lnTo>
                    <a:pt x="2205" y="4490"/>
                  </a:lnTo>
                  <a:lnTo>
                    <a:pt x="2293" y="4520"/>
                  </a:lnTo>
                  <a:lnTo>
                    <a:pt x="2376" y="4550"/>
                  </a:lnTo>
                  <a:lnTo>
                    <a:pt x="2458" y="4581"/>
                  </a:lnTo>
                  <a:lnTo>
                    <a:pt x="2537" y="4611"/>
                  </a:lnTo>
                  <a:lnTo>
                    <a:pt x="2615" y="4641"/>
                  </a:lnTo>
                  <a:lnTo>
                    <a:pt x="2690" y="4672"/>
                  </a:lnTo>
                  <a:lnTo>
                    <a:pt x="2762" y="4702"/>
                  </a:lnTo>
                  <a:lnTo>
                    <a:pt x="2833" y="4734"/>
                  </a:lnTo>
                  <a:lnTo>
                    <a:pt x="2902" y="4764"/>
                  </a:lnTo>
                  <a:lnTo>
                    <a:pt x="2968" y="4796"/>
                  </a:lnTo>
                  <a:lnTo>
                    <a:pt x="3033" y="4826"/>
                  </a:lnTo>
                  <a:lnTo>
                    <a:pt x="3096" y="4858"/>
                  </a:lnTo>
                  <a:lnTo>
                    <a:pt x="3158" y="4889"/>
                  </a:lnTo>
                  <a:lnTo>
                    <a:pt x="3218" y="4921"/>
                  </a:lnTo>
                  <a:lnTo>
                    <a:pt x="3278" y="4953"/>
                  </a:lnTo>
                  <a:lnTo>
                    <a:pt x="3335" y="4986"/>
                  </a:lnTo>
                  <a:lnTo>
                    <a:pt x="3393" y="5018"/>
                  </a:lnTo>
                  <a:lnTo>
                    <a:pt x="3447" y="5051"/>
                  </a:lnTo>
                  <a:lnTo>
                    <a:pt x="3557" y="5119"/>
                  </a:lnTo>
                  <a:lnTo>
                    <a:pt x="3662" y="5186"/>
                  </a:lnTo>
                  <a:lnTo>
                    <a:pt x="3766" y="5257"/>
                  </a:lnTo>
                  <a:lnTo>
                    <a:pt x="3868" y="5329"/>
                  </a:lnTo>
                  <a:lnTo>
                    <a:pt x="3895" y="5349"/>
                  </a:lnTo>
                  <a:lnTo>
                    <a:pt x="3933" y="5374"/>
                  </a:lnTo>
                  <a:lnTo>
                    <a:pt x="3977" y="5403"/>
                  </a:lnTo>
                  <a:lnTo>
                    <a:pt x="4025" y="5433"/>
                  </a:lnTo>
                  <a:lnTo>
                    <a:pt x="4049" y="5447"/>
                  </a:lnTo>
                  <a:lnTo>
                    <a:pt x="4074" y="5460"/>
                  </a:lnTo>
                  <a:lnTo>
                    <a:pt x="4100" y="5473"/>
                  </a:lnTo>
                  <a:lnTo>
                    <a:pt x="4123" y="5484"/>
                  </a:lnTo>
                  <a:lnTo>
                    <a:pt x="4147" y="5492"/>
                  </a:lnTo>
                  <a:lnTo>
                    <a:pt x="4169" y="5499"/>
                  </a:lnTo>
                  <a:lnTo>
                    <a:pt x="4190" y="5505"/>
                  </a:lnTo>
                  <a:lnTo>
                    <a:pt x="4209" y="5507"/>
                  </a:lnTo>
                  <a:lnTo>
                    <a:pt x="4222" y="5507"/>
                  </a:lnTo>
                  <a:lnTo>
                    <a:pt x="4238" y="5504"/>
                  </a:lnTo>
                  <a:lnTo>
                    <a:pt x="4257" y="5497"/>
                  </a:lnTo>
                  <a:lnTo>
                    <a:pt x="4277" y="5486"/>
                  </a:lnTo>
                  <a:lnTo>
                    <a:pt x="4303" y="5471"/>
                  </a:lnTo>
                  <a:lnTo>
                    <a:pt x="4332" y="5447"/>
                  </a:lnTo>
                  <a:lnTo>
                    <a:pt x="4366" y="5417"/>
                  </a:lnTo>
                  <a:lnTo>
                    <a:pt x="4406" y="5380"/>
                  </a:lnTo>
                  <a:lnTo>
                    <a:pt x="4887" y="4897"/>
                  </a:lnTo>
                  <a:lnTo>
                    <a:pt x="5370" y="4413"/>
                  </a:lnTo>
                  <a:lnTo>
                    <a:pt x="5409" y="4373"/>
                  </a:lnTo>
                  <a:lnTo>
                    <a:pt x="5439" y="4340"/>
                  </a:lnTo>
                  <a:lnTo>
                    <a:pt x="5461" y="4310"/>
                  </a:lnTo>
                  <a:lnTo>
                    <a:pt x="5476" y="4285"/>
                  </a:lnTo>
                  <a:lnTo>
                    <a:pt x="5488" y="4263"/>
                  </a:lnTo>
                  <a:lnTo>
                    <a:pt x="5494" y="4245"/>
                  </a:lnTo>
                  <a:lnTo>
                    <a:pt x="5497" y="4230"/>
                  </a:lnTo>
                  <a:lnTo>
                    <a:pt x="5498" y="4216"/>
                  </a:lnTo>
                  <a:lnTo>
                    <a:pt x="5495" y="4197"/>
                  </a:lnTo>
                  <a:lnTo>
                    <a:pt x="5491" y="4177"/>
                  </a:lnTo>
                  <a:lnTo>
                    <a:pt x="5484" y="4154"/>
                  </a:lnTo>
                  <a:lnTo>
                    <a:pt x="5475" y="4131"/>
                  </a:lnTo>
                  <a:lnTo>
                    <a:pt x="5463" y="4106"/>
                  </a:lnTo>
                  <a:lnTo>
                    <a:pt x="5452" y="4082"/>
                  </a:lnTo>
                  <a:lnTo>
                    <a:pt x="5438" y="4056"/>
                  </a:lnTo>
                  <a:lnTo>
                    <a:pt x="5425" y="4031"/>
                  </a:lnTo>
                  <a:lnTo>
                    <a:pt x="5394" y="3984"/>
                  </a:lnTo>
                  <a:lnTo>
                    <a:pt x="5366" y="3939"/>
                  </a:lnTo>
                  <a:lnTo>
                    <a:pt x="5340" y="3903"/>
                  </a:lnTo>
                  <a:lnTo>
                    <a:pt x="5319" y="3874"/>
                  </a:lnTo>
                  <a:lnTo>
                    <a:pt x="5249" y="3772"/>
                  </a:lnTo>
                  <a:lnTo>
                    <a:pt x="5178" y="3668"/>
                  </a:lnTo>
                  <a:lnTo>
                    <a:pt x="5109" y="3563"/>
                  </a:lnTo>
                  <a:lnTo>
                    <a:pt x="5043" y="3454"/>
                  </a:lnTo>
                  <a:lnTo>
                    <a:pt x="5010" y="3398"/>
                  </a:lnTo>
                  <a:lnTo>
                    <a:pt x="4977" y="3342"/>
                  </a:lnTo>
                  <a:lnTo>
                    <a:pt x="4945" y="3283"/>
                  </a:lnTo>
                  <a:lnTo>
                    <a:pt x="4913" y="3224"/>
                  </a:lnTo>
                  <a:lnTo>
                    <a:pt x="4882" y="3164"/>
                  </a:lnTo>
                  <a:lnTo>
                    <a:pt x="4850" y="3102"/>
                  </a:lnTo>
                  <a:lnTo>
                    <a:pt x="4818" y="3039"/>
                  </a:lnTo>
                  <a:lnTo>
                    <a:pt x="4787" y="2973"/>
                  </a:lnTo>
                  <a:lnTo>
                    <a:pt x="4756" y="2906"/>
                  </a:lnTo>
                  <a:lnTo>
                    <a:pt x="4725" y="2837"/>
                  </a:lnTo>
                  <a:lnTo>
                    <a:pt x="4694" y="2766"/>
                  </a:lnTo>
                  <a:lnTo>
                    <a:pt x="4664" y="2694"/>
                  </a:lnTo>
                  <a:lnTo>
                    <a:pt x="4634" y="2619"/>
                  </a:lnTo>
                  <a:lnTo>
                    <a:pt x="4604" y="2543"/>
                  </a:lnTo>
                  <a:lnTo>
                    <a:pt x="4574" y="2462"/>
                  </a:lnTo>
                  <a:lnTo>
                    <a:pt x="4543" y="2381"/>
                  </a:lnTo>
                  <a:lnTo>
                    <a:pt x="4513" y="2296"/>
                  </a:lnTo>
                  <a:lnTo>
                    <a:pt x="4483" y="2210"/>
                  </a:lnTo>
                  <a:lnTo>
                    <a:pt x="4453" y="2119"/>
                  </a:lnTo>
                  <a:lnTo>
                    <a:pt x="4422" y="2027"/>
                  </a:lnTo>
                  <a:lnTo>
                    <a:pt x="4392" y="1931"/>
                  </a:lnTo>
                  <a:lnTo>
                    <a:pt x="4362" y="1832"/>
                  </a:lnTo>
                  <a:lnTo>
                    <a:pt x="4332" y="1731"/>
                  </a:lnTo>
                  <a:lnTo>
                    <a:pt x="4301" y="1626"/>
                  </a:lnTo>
                  <a:lnTo>
                    <a:pt x="4280" y="1554"/>
                  </a:lnTo>
                  <a:lnTo>
                    <a:pt x="4255" y="1483"/>
                  </a:lnTo>
                  <a:lnTo>
                    <a:pt x="4231" y="1414"/>
                  </a:lnTo>
                  <a:lnTo>
                    <a:pt x="4203" y="1346"/>
                  </a:lnTo>
                  <a:lnTo>
                    <a:pt x="4173" y="1280"/>
                  </a:lnTo>
                  <a:lnTo>
                    <a:pt x="4143" y="1215"/>
                  </a:lnTo>
                  <a:lnTo>
                    <a:pt x="4110" y="1150"/>
                  </a:lnTo>
                  <a:lnTo>
                    <a:pt x="4075" y="1088"/>
                  </a:lnTo>
                  <a:lnTo>
                    <a:pt x="4039" y="1027"/>
                  </a:lnTo>
                  <a:lnTo>
                    <a:pt x="4000" y="968"/>
                  </a:lnTo>
                  <a:lnTo>
                    <a:pt x="3960" y="909"/>
                  </a:lnTo>
                  <a:lnTo>
                    <a:pt x="3918" y="853"/>
                  </a:lnTo>
                  <a:lnTo>
                    <a:pt x="3875" y="798"/>
                  </a:lnTo>
                  <a:lnTo>
                    <a:pt x="3829" y="745"/>
                  </a:lnTo>
                  <a:lnTo>
                    <a:pt x="3783" y="693"/>
                  </a:lnTo>
                  <a:lnTo>
                    <a:pt x="3734" y="642"/>
                  </a:lnTo>
                  <a:lnTo>
                    <a:pt x="3652" y="564"/>
                  </a:lnTo>
                  <a:lnTo>
                    <a:pt x="3568" y="491"/>
                  </a:lnTo>
                  <a:lnTo>
                    <a:pt x="3481" y="424"/>
                  </a:lnTo>
                  <a:lnTo>
                    <a:pt x="3391" y="361"/>
                  </a:lnTo>
                  <a:lnTo>
                    <a:pt x="3299" y="303"/>
                  </a:lnTo>
                  <a:lnTo>
                    <a:pt x="3204" y="251"/>
                  </a:lnTo>
                  <a:lnTo>
                    <a:pt x="3109" y="204"/>
                  </a:lnTo>
                  <a:lnTo>
                    <a:pt x="3010" y="160"/>
                  </a:lnTo>
                  <a:lnTo>
                    <a:pt x="2910" y="123"/>
                  </a:lnTo>
                  <a:lnTo>
                    <a:pt x="2810" y="91"/>
                  </a:lnTo>
                  <a:lnTo>
                    <a:pt x="2707" y="64"/>
                  </a:lnTo>
                  <a:lnTo>
                    <a:pt x="2605" y="41"/>
                  </a:lnTo>
                  <a:lnTo>
                    <a:pt x="2501" y="23"/>
                  </a:lnTo>
                  <a:lnTo>
                    <a:pt x="2396" y="10"/>
                  </a:lnTo>
                  <a:lnTo>
                    <a:pt x="2291" y="3"/>
                  </a:lnTo>
                  <a:lnTo>
                    <a:pt x="2187" y="0"/>
                  </a:lnTo>
                  <a:lnTo>
                    <a:pt x="2082" y="3"/>
                  </a:lnTo>
                  <a:lnTo>
                    <a:pt x="1977" y="10"/>
                  </a:lnTo>
                  <a:lnTo>
                    <a:pt x="1872" y="23"/>
                  </a:lnTo>
                  <a:lnTo>
                    <a:pt x="1768" y="41"/>
                  </a:lnTo>
                  <a:lnTo>
                    <a:pt x="1666" y="64"/>
                  </a:lnTo>
                  <a:lnTo>
                    <a:pt x="1564" y="91"/>
                  </a:lnTo>
                  <a:lnTo>
                    <a:pt x="1463" y="123"/>
                  </a:lnTo>
                  <a:lnTo>
                    <a:pt x="1364" y="160"/>
                  </a:lnTo>
                  <a:lnTo>
                    <a:pt x="1266" y="204"/>
                  </a:lnTo>
                  <a:lnTo>
                    <a:pt x="1169" y="251"/>
                  </a:lnTo>
                  <a:lnTo>
                    <a:pt x="1074" y="303"/>
                  </a:lnTo>
                  <a:lnTo>
                    <a:pt x="982" y="361"/>
                  </a:lnTo>
                  <a:lnTo>
                    <a:pt x="893" y="424"/>
                  </a:lnTo>
                  <a:lnTo>
                    <a:pt x="806" y="491"/>
                  </a:lnTo>
                  <a:lnTo>
                    <a:pt x="722" y="564"/>
                  </a:lnTo>
                  <a:lnTo>
                    <a:pt x="639" y="641"/>
                  </a:lnTo>
                  <a:lnTo>
                    <a:pt x="563" y="723"/>
                  </a:lnTo>
                  <a:lnTo>
                    <a:pt x="490" y="808"/>
                  </a:lnTo>
                  <a:lnTo>
                    <a:pt x="422" y="894"/>
                  </a:lnTo>
                  <a:lnTo>
                    <a:pt x="360" y="985"/>
                  </a:lnTo>
                  <a:lnTo>
                    <a:pt x="302" y="1078"/>
                  </a:lnTo>
                  <a:lnTo>
                    <a:pt x="251" y="1171"/>
                  </a:lnTo>
                  <a:lnTo>
                    <a:pt x="203" y="1268"/>
                  </a:lnTo>
                  <a:lnTo>
                    <a:pt x="160" y="1366"/>
                  </a:lnTo>
                  <a:lnTo>
                    <a:pt x="122" y="1466"/>
                  </a:lnTo>
                  <a:lnTo>
                    <a:pt x="89" y="1567"/>
                  </a:lnTo>
                  <a:lnTo>
                    <a:pt x="62" y="1669"/>
                  </a:lnTo>
                  <a:lnTo>
                    <a:pt x="40" y="1771"/>
                  </a:lnTo>
                  <a:lnTo>
                    <a:pt x="23" y="1877"/>
                  </a:lnTo>
                  <a:lnTo>
                    <a:pt x="10" y="1980"/>
                  </a:lnTo>
                  <a:lnTo>
                    <a:pt x="3" y="2086"/>
                  </a:lnTo>
                  <a:lnTo>
                    <a:pt x="0" y="2191"/>
                  </a:lnTo>
                  <a:lnTo>
                    <a:pt x="3" y="2296"/>
                  </a:lnTo>
                  <a:lnTo>
                    <a:pt x="10" y="2402"/>
                  </a:lnTo>
                  <a:lnTo>
                    <a:pt x="23" y="2505"/>
                  </a:lnTo>
                  <a:lnTo>
                    <a:pt x="40" y="2609"/>
                  </a:lnTo>
                  <a:lnTo>
                    <a:pt x="62" y="2713"/>
                  </a:lnTo>
                  <a:lnTo>
                    <a:pt x="89" y="2815"/>
                  </a:lnTo>
                  <a:lnTo>
                    <a:pt x="122" y="2916"/>
                  </a:lnTo>
                  <a:lnTo>
                    <a:pt x="160" y="3016"/>
                  </a:lnTo>
                  <a:lnTo>
                    <a:pt x="203" y="3114"/>
                  </a:lnTo>
                  <a:lnTo>
                    <a:pt x="251" y="3211"/>
                  </a:lnTo>
                  <a:lnTo>
                    <a:pt x="302" y="3304"/>
                  </a:lnTo>
                  <a:lnTo>
                    <a:pt x="360" y="3397"/>
                  </a:lnTo>
                  <a:lnTo>
                    <a:pt x="422" y="3486"/>
                  </a:lnTo>
                  <a:lnTo>
                    <a:pt x="490" y="3574"/>
                  </a:lnTo>
                  <a:lnTo>
                    <a:pt x="562" y="3659"/>
                  </a:lnTo>
                  <a:lnTo>
                    <a:pt x="639" y="3740"/>
                  </a:lnTo>
                  <a:lnTo>
                    <a:pt x="690" y="3789"/>
                  </a:lnTo>
                  <a:lnTo>
                    <a:pt x="743" y="3837"/>
                  </a:lnTo>
                  <a:lnTo>
                    <a:pt x="796" y="3881"/>
                  </a:lnTo>
                  <a:lnTo>
                    <a:pt x="851" y="3926"/>
                  </a:lnTo>
                  <a:lnTo>
                    <a:pt x="907" y="3968"/>
                  </a:lnTo>
                  <a:lnTo>
                    <a:pt x="965" y="4008"/>
                  </a:lnTo>
                  <a:lnTo>
                    <a:pt x="1025" y="4046"/>
                  </a:lnTo>
                  <a:lnTo>
                    <a:pt x="1086" y="4083"/>
                  </a:lnTo>
                  <a:lnTo>
                    <a:pt x="1148" y="4118"/>
                  </a:lnTo>
                  <a:lnTo>
                    <a:pt x="1211" y="4150"/>
                  </a:lnTo>
                  <a:lnTo>
                    <a:pt x="1276" y="4181"/>
                  </a:lnTo>
                  <a:lnTo>
                    <a:pt x="1344" y="4210"/>
                  </a:lnTo>
                  <a:lnTo>
                    <a:pt x="1411" y="4237"/>
                  </a:lnTo>
                  <a:lnTo>
                    <a:pt x="1479" y="4263"/>
                  </a:lnTo>
                  <a:lnTo>
                    <a:pt x="1550" y="4287"/>
                  </a:lnTo>
                  <a:lnTo>
                    <a:pt x="1622" y="430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5" name="Freeform 14"/>
            <p:cNvSpPr>
              <a:spLocks/>
            </p:cNvSpPr>
            <p:nvPr/>
          </p:nvSpPr>
          <p:spPr bwMode="auto">
            <a:xfrm>
              <a:off x="11022013" y="4094163"/>
              <a:ext cx="2679700" cy="2487613"/>
            </a:xfrm>
            <a:custGeom>
              <a:avLst/>
              <a:gdLst>
                <a:gd name="T0" fmla="*/ 2743 w 3377"/>
                <a:gd name="T1" fmla="*/ 1779 h 3132"/>
                <a:gd name="T2" fmla="*/ 1644 w 3377"/>
                <a:gd name="T3" fmla="*/ 1139 h 3132"/>
                <a:gd name="T4" fmla="*/ 1146 w 3377"/>
                <a:gd name="T5" fmla="*/ 722 h 3132"/>
                <a:gd name="T6" fmla="*/ 937 w 3377"/>
                <a:gd name="T7" fmla="*/ 395 h 3132"/>
                <a:gd name="T8" fmla="*/ 933 w 3377"/>
                <a:gd name="T9" fmla="*/ 193 h 3132"/>
                <a:gd name="T10" fmla="*/ 1055 w 3377"/>
                <a:gd name="T11" fmla="*/ 17 h 3132"/>
                <a:gd name="T12" fmla="*/ 1194 w 3377"/>
                <a:gd name="T13" fmla="*/ 10 h 3132"/>
                <a:gd name="T14" fmla="*/ 1382 w 3377"/>
                <a:gd name="T15" fmla="*/ 158 h 3132"/>
                <a:gd name="T16" fmla="*/ 1503 w 3377"/>
                <a:gd name="T17" fmla="*/ 424 h 3132"/>
                <a:gd name="T18" fmla="*/ 1486 w 3377"/>
                <a:gd name="T19" fmla="*/ 718 h 3132"/>
                <a:gd name="T20" fmla="*/ 1287 w 3377"/>
                <a:gd name="T21" fmla="*/ 986 h 3132"/>
                <a:gd name="T22" fmla="*/ 1008 w 3377"/>
                <a:gd name="T23" fmla="*/ 1166 h 3132"/>
                <a:gd name="T24" fmla="*/ 703 w 3377"/>
                <a:gd name="T25" fmla="*/ 1174 h 3132"/>
                <a:gd name="T26" fmla="*/ 456 w 3377"/>
                <a:gd name="T27" fmla="*/ 995 h 3132"/>
                <a:gd name="T28" fmla="*/ 382 w 3377"/>
                <a:gd name="T29" fmla="*/ 757 h 3132"/>
                <a:gd name="T30" fmla="*/ 472 w 3377"/>
                <a:gd name="T31" fmla="*/ 594 h 3132"/>
                <a:gd name="T32" fmla="*/ 638 w 3377"/>
                <a:gd name="T33" fmla="*/ 574 h 3132"/>
                <a:gd name="T34" fmla="*/ 842 w 3377"/>
                <a:gd name="T35" fmla="*/ 705 h 3132"/>
                <a:gd name="T36" fmla="*/ 1014 w 3377"/>
                <a:gd name="T37" fmla="*/ 1061 h 3132"/>
                <a:gd name="T38" fmla="*/ 1005 w 3377"/>
                <a:gd name="T39" fmla="*/ 1383 h 3132"/>
                <a:gd name="T40" fmla="*/ 839 w 3377"/>
                <a:gd name="T41" fmla="*/ 1573 h 3132"/>
                <a:gd name="T42" fmla="*/ 600 w 3377"/>
                <a:gd name="T43" fmla="*/ 1614 h 3132"/>
                <a:gd name="T44" fmla="*/ 286 w 3377"/>
                <a:gd name="T45" fmla="*/ 1504 h 3132"/>
                <a:gd name="T46" fmla="*/ 34 w 3377"/>
                <a:gd name="T47" fmla="*/ 1308 h 3132"/>
                <a:gd name="T48" fmla="*/ 7 w 3377"/>
                <a:gd name="T49" fmla="*/ 1175 h 3132"/>
                <a:gd name="T50" fmla="*/ 88 w 3377"/>
                <a:gd name="T51" fmla="*/ 1119 h 3132"/>
                <a:gd name="T52" fmla="*/ 364 w 3377"/>
                <a:gd name="T53" fmla="*/ 1153 h 3132"/>
                <a:gd name="T54" fmla="*/ 816 w 3377"/>
                <a:gd name="T55" fmla="*/ 1429 h 3132"/>
                <a:gd name="T56" fmla="*/ 1474 w 3377"/>
                <a:gd name="T57" fmla="*/ 2049 h 3132"/>
                <a:gd name="T58" fmla="*/ 2081 w 3377"/>
                <a:gd name="T59" fmla="*/ 2763 h 3132"/>
                <a:gd name="T60" fmla="*/ 2383 w 3377"/>
                <a:gd name="T61" fmla="*/ 3131 h 3132"/>
                <a:gd name="T62" fmla="*/ 2212 w 3377"/>
                <a:gd name="T63" fmla="*/ 3034 h 3132"/>
                <a:gd name="T64" fmla="*/ 1551 w 3377"/>
                <a:gd name="T65" fmla="*/ 2261 h 3132"/>
                <a:gd name="T66" fmla="*/ 819 w 3377"/>
                <a:gd name="T67" fmla="*/ 1518 h 3132"/>
                <a:gd name="T68" fmla="*/ 379 w 3377"/>
                <a:gd name="T69" fmla="*/ 1214 h 3132"/>
                <a:gd name="T70" fmla="*/ 171 w 3377"/>
                <a:gd name="T71" fmla="*/ 1179 h 3132"/>
                <a:gd name="T72" fmla="*/ 132 w 3377"/>
                <a:gd name="T73" fmla="*/ 1273 h 3132"/>
                <a:gd name="T74" fmla="*/ 266 w 3377"/>
                <a:gd name="T75" fmla="*/ 1426 h 3132"/>
                <a:gd name="T76" fmla="*/ 481 w 3377"/>
                <a:gd name="T77" fmla="*/ 1537 h 3132"/>
                <a:gd name="T78" fmla="*/ 707 w 3377"/>
                <a:gd name="T79" fmla="*/ 1534 h 3132"/>
                <a:gd name="T80" fmla="*/ 864 w 3377"/>
                <a:gd name="T81" fmla="*/ 1400 h 3132"/>
                <a:gd name="T82" fmla="*/ 911 w 3377"/>
                <a:gd name="T83" fmla="*/ 1220 h 3132"/>
                <a:gd name="T84" fmla="*/ 829 w 3377"/>
                <a:gd name="T85" fmla="*/ 868 h 3132"/>
                <a:gd name="T86" fmla="*/ 668 w 3377"/>
                <a:gd name="T87" fmla="*/ 641 h 3132"/>
                <a:gd name="T88" fmla="*/ 559 w 3377"/>
                <a:gd name="T89" fmla="*/ 659 h 3132"/>
                <a:gd name="T90" fmla="*/ 500 w 3377"/>
                <a:gd name="T91" fmla="*/ 807 h 3132"/>
                <a:gd name="T92" fmla="*/ 549 w 3377"/>
                <a:gd name="T93" fmla="*/ 976 h 3132"/>
                <a:gd name="T94" fmla="*/ 671 w 3377"/>
                <a:gd name="T95" fmla="*/ 1103 h 3132"/>
                <a:gd name="T96" fmla="*/ 834 w 3377"/>
                <a:gd name="T97" fmla="*/ 1138 h 3132"/>
                <a:gd name="T98" fmla="*/ 1077 w 3377"/>
                <a:gd name="T99" fmla="*/ 1028 h 3132"/>
                <a:gd name="T100" fmla="*/ 1312 w 3377"/>
                <a:gd name="T101" fmla="*/ 777 h 3132"/>
                <a:gd name="T102" fmla="*/ 1394 w 3377"/>
                <a:gd name="T103" fmla="*/ 494 h 3132"/>
                <a:gd name="T104" fmla="*/ 1292 w 3377"/>
                <a:gd name="T105" fmla="*/ 183 h 3132"/>
                <a:gd name="T106" fmla="*/ 1165 w 3377"/>
                <a:gd name="T107" fmla="*/ 65 h 3132"/>
                <a:gd name="T108" fmla="*/ 1074 w 3377"/>
                <a:gd name="T109" fmla="*/ 164 h 3132"/>
                <a:gd name="T110" fmla="*/ 1050 w 3377"/>
                <a:gd name="T111" fmla="*/ 378 h 3132"/>
                <a:gd name="T112" fmla="*/ 1153 w 3377"/>
                <a:gd name="T113" fmla="*/ 605 h 3132"/>
                <a:gd name="T114" fmla="*/ 1574 w 3377"/>
                <a:gd name="T115" fmla="*/ 1009 h 3132"/>
                <a:gd name="T116" fmla="*/ 2233 w 3377"/>
                <a:gd name="T117" fmla="*/ 1443 h 3132"/>
                <a:gd name="T118" fmla="*/ 3190 w 3377"/>
                <a:gd name="T119" fmla="*/ 1928 h 3132"/>
                <a:gd name="T120" fmla="*/ 3377 w 3377"/>
                <a:gd name="T121" fmla="*/ 2014 h 3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7" h="3132">
                  <a:moveTo>
                    <a:pt x="3318" y="2026"/>
                  </a:moveTo>
                  <a:lnTo>
                    <a:pt x="3276" y="2013"/>
                  </a:lnTo>
                  <a:lnTo>
                    <a:pt x="3234" y="1997"/>
                  </a:lnTo>
                  <a:lnTo>
                    <a:pt x="3192" y="1981"/>
                  </a:lnTo>
                  <a:lnTo>
                    <a:pt x="3151" y="1965"/>
                  </a:lnTo>
                  <a:lnTo>
                    <a:pt x="3067" y="1931"/>
                  </a:lnTo>
                  <a:lnTo>
                    <a:pt x="2985" y="1895"/>
                  </a:lnTo>
                  <a:lnTo>
                    <a:pt x="2904" y="1857"/>
                  </a:lnTo>
                  <a:lnTo>
                    <a:pt x="2824" y="1818"/>
                  </a:lnTo>
                  <a:lnTo>
                    <a:pt x="2743" y="1779"/>
                  </a:lnTo>
                  <a:lnTo>
                    <a:pt x="2664" y="1739"/>
                  </a:lnTo>
                  <a:lnTo>
                    <a:pt x="2546" y="1678"/>
                  </a:lnTo>
                  <a:lnTo>
                    <a:pt x="2428" y="1616"/>
                  </a:lnTo>
                  <a:lnTo>
                    <a:pt x="2310" y="1553"/>
                  </a:lnTo>
                  <a:lnTo>
                    <a:pt x="2193" y="1487"/>
                  </a:lnTo>
                  <a:lnTo>
                    <a:pt x="2078" y="1419"/>
                  </a:lnTo>
                  <a:lnTo>
                    <a:pt x="1964" y="1350"/>
                  </a:lnTo>
                  <a:lnTo>
                    <a:pt x="1852" y="1279"/>
                  </a:lnTo>
                  <a:lnTo>
                    <a:pt x="1741" y="1205"/>
                  </a:lnTo>
                  <a:lnTo>
                    <a:pt x="1644" y="1139"/>
                  </a:lnTo>
                  <a:lnTo>
                    <a:pt x="1548" y="1071"/>
                  </a:lnTo>
                  <a:lnTo>
                    <a:pt x="1500" y="1037"/>
                  </a:lnTo>
                  <a:lnTo>
                    <a:pt x="1453" y="1001"/>
                  </a:lnTo>
                  <a:lnTo>
                    <a:pt x="1405" y="963"/>
                  </a:lnTo>
                  <a:lnTo>
                    <a:pt x="1359" y="926"/>
                  </a:lnTo>
                  <a:lnTo>
                    <a:pt x="1315" y="887"/>
                  </a:lnTo>
                  <a:lnTo>
                    <a:pt x="1271" y="848"/>
                  </a:lnTo>
                  <a:lnTo>
                    <a:pt x="1228" y="807"/>
                  </a:lnTo>
                  <a:lnTo>
                    <a:pt x="1186" y="765"/>
                  </a:lnTo>
                  <a:lnTo>
                    <a:pt x="1146" y="722"/>
                  </a:lnTo>
                  <a:lnTo>
                    <a:pt x="1107" y="678"/>
                  </a:lnTo>
                  <a:lnTo>
                    <a:pt x="1071" y="631"/>
                  </a:lnTo>
                  <a:lnTo>
                    <a:pt x="1037" y="585"/>
                  </a:lnTo>
                  <a:lnTo>
                    <a:pt x="1014" y="553"/>
                  </a:lnTo>
                  <a:lnTo>
                    <a:pt x="994" y="520"/>
                  </a:lnTo>
                  <a:lnTo>
                    <a:pt x="975" y="486"/>
                  </a:lnTo>
                  <a:lnTo>
                    <a:pt x="958" y="450"/>
                  </a:lnTo>
                  <a:lnTo>
                    <a:pt x="950" y="432"/>
                  </a:lnTo>
                  <a:lnTo>
                    <a:pt x="943" y="414"/>
                  </a:lnTo>
                  <a:lnTo>
                    <a:pt x="937" y="395"/>
                  </a:lnTo>
                  <a:lnTo>
                    <a:pt x="932" y="376"/>
                  </a:lnTo>
                  <a:lnTo>
                    <a:pt x="927" y="357"/>
                  </a:lnTo>
                  <a:lnTo>
                    <a:pt x="924" y="339"/>
                  </a:lnTo>
                  <a:lnTo>
                    <a:pt x="922" y="318"/>
                  </a:lnTo>
                  <a:lnTo>
                    <a:pt x="922" y="300"/>
                  </a:lnTo>
                  <a:lnTo>
                    <a:pt x="920" y="279"/>
                  </a:lnTo>
                  <a:lnTo>
                    <a:pt x="922" y="258"/>
                  </a:lnTo>
                  <a:lnTo>
                    <a:pt x="924" y="236"/>
                  </a:lnTo>
                  <a:lnTo>
                    <a:pt x="929" y="215"/>
                  </a:lnTo>
                  <a:lnTo>
                    <a:pt x="933" y="193"/>
                  </a:lnTo>
                  <a:lnTo>
                    <a:pt x="939" y="171"/>
                  </a:lnTo>
                  <a:lnTo>
                    <a:pt x="947" y="150"/>
                  </a:lnTo>
                  <a:lnTo>
                    <a:pt x="956" y="128"/>
                  </a:lnTo>
                  <a:lnTo>
                    <a:pt x="966" y="108"/>
                  </a:lnTo>
                  <a:lnTo>
                    <a:pt x="978" y="89"/>
                  </a:lnTo>
                  <a:lnTo>
                    <a:pt x="991" y="72"/>
                  </a:lnTo>
                  <a:lnTo>
                    <a:pt x="1005" y="55"/>
                  </a:lnTo>
                  <a:lnTo>
                    <a:pt x="1021" y="40"/>
                  </a:lnTo>
                  <a:lnTo>
                    <a:pt x="1038" y="27"/>
                  </a:lnTo>
                  <a:lnTo>
                    <a:pt x="1055" y="17"/>
                  </a:lnTo>
                  <a:lnTo>
                    <a:pt x="1076" y="8"/>
                  </a:lnTo>
                  <a:lnTo>
                    <a:pt x="1087" y="5"/>
                  </a:lnTo>
                  <a:lnTo>
                    <a:pt x="1100" y="3"/>
                  </a:lnTo>
                  <a:lnTo>
                    <a:pt x="1112" y="1"/>
                  </a:lnTo>
                  <a:lnTo>
                    <a:pt x="1123" y="0"/>
                  </a:lnTo>
                  <a:lnTo>
                    <a:pt x="1135" y="0"/>
                  </a:lnTo>
                  <a:lnTo>
                    <a:pt x="1146" y="1"/>
                  </a:lnTo>
                  <a:lnTo>
                    <a:pt x="1159" y="1"/>
                  </a:lnTo>
                  <a:lnTo>
                    <a:pt x="1171" y="4"/>
                  </a:lnTo>
                  <a:lnTo>
                    <a:pt x="1194" y="10"/>
                  </a:lnTo>
                  <a:lnTo>
                    <a:pt x="1215" y="18"/>
                  </a:lnTo>
                  <a:lnTo>
                    <a:pt x="1237" y="29"/>
                  </a:lnTo>
                  <a:lnTo>
                    <a:pt x="1258" y="42"/>
                  </a:lnTo>
                  <a:lnTo>
                    <a:pt x="1279" y="55"/>
                  </a:lnTo>
                  <a:lnTo>
                    <a:pt x="1299" y="70"/>
                  </a:lnTo>
                  <a:lnTo>
                    <a:pt x="1318" y="86"/>
                  </a:lnTo>
                  <a:lnTo>
                    <a:pt x="1335" y="104"/>
                  </a:lnTo>
                  <a:lnTo>
                    <a:pt x="1352" y="122"/>
                  </a:lnTo>
                  <a:lnTo>
                    <a:pt x="1368" y="140"/>
                  </a:lnTo>
                  <a:lnTo>
                    <a:pt x="1382" y="158"/>
                  </a:lnTo>
                  <a:lnTo>
                    <a:pt x="1395" y="176"/>
                  </a:lnTo>
                  <a:lnTo>
                    <a:pt x="1411" y="200"/>
                  </a:lnTo>
                  <a:lnTo>
                    <a:pt x="1427" y="226"/>
                  </a:lnTo>
                  <a:lnTo>
                    <a:pt x="1441" y="254"/>
                  </a:lnTo>
                  <a:lnTo>
                    <a:pt x="1454" y="279"/>
                  </a:lnTo>
                  <a:lnTo>
                    <a:pt x="1467" y="308"/>
                  </a:lnTo>
                  <a:lnTo>
                    <a:pt x="1479" y="337"/>
                  </a:lnTo>
                  <a:lnTo>
                    <a:pt x="1487" y="366"/>
                  </a:lnTo>
                  <a:lnTo>
                    <a:pt x="1496" y="395"/>
                  </a:lnTo>
                  <a:lnTo>
                    <a:pt x="1503" y="424"/>
                  </a:lnTo>
                  <a:lnTo>
                    <a:pt x="1509" y="454"/>
                  </a:lnTo>
                  <a:lnTo>
                    <a:pt x="1513" y="484"/>
                  </a:lnTo>
                  <a:lnTo>
                    <a:pt x="1516" y="515"/>
                  </a:lnTo>
                  <a:lnTo>
                    <a:pt x="1518" y="545"/>
                  </a:lnTo>
                  <a:lnTo>
                    <a:pt x="1516" y="575"/>
                  </a:lnTo>
                  <a:lnTo>
                    <a:pt x="1515" y="605"/>
                  </a:lnTo>
                  <a:lnTo>
                    <a:pt x="1510" y="634"/>
                  </a:lnTo>
                  <a:lnTo>
                    <a:pt x="1505" y="663"/>
                  </a:lnTo>
                  <a:lnTo>
                    <a:pt x="1496" y="691"/>
                  </a:lnTo>
                  <a:lnTo>
                    <a:pt x="1486" y="718"/>
                  </a:lnTo>
                  <a:lnTo>
                    <a:pt x="1473" y="745"/>
                  </a:lnTo>
                  <a:lnTo>
                    <a:pt x="1459" y="773"/>
                  </a:lnTo>
                  <a:lnTo>
                    <a:pt x="1444" y="799"/>
                  </a:lnTo>
                  <a:lnTo>
                    <a:pt x="1427" y="825"/>
                  </a:lnTo>
                  <a:lnTo>
                    <a:pt x="1410" y="851"/>
                  </a:lnTo>
                  <a:lnTo>
                    <a:pt x="1390" y="875"/>
                  </a:lnTo>
                  <a:lnTo>
                    <a:pt x="1371" y="898"/>
                  </a:lnTo>
                  <a:lnTo>
                    <a:pt x="1351" y="921"/>
                  </a:lnTo>
                  <a:lnTo>
                    <a:pt x="1329" y="944"/>
                  </a:lnTo>
                  <a:lnTo>
                    <a:pt x="1287" y="986"/>
                  </a:lnTo>
                  <a:lnTo>
                    <a:pt x="1244" y="1025"/>
                  </a:lnTo>
                  <a:lnTo>
                    <a:pt x="1221" y="1044"/>
                  </a:lnTo>
                  <a:lnTo>
                    <a:pt x="1198" y="1063"/>
                  </a:lnTo>
                  <a:lnTo>
                    <a:pt x="1172" y="1081"/>
                  </a:lnTo>
                  <a:lnTo>
                    <a:pt x="1146" y="1099"/>
                  </a:lnTo>
                  <a:lnTo>
                    <a:pt x="1120" y="1115"/>
                  </a:lnTo>
                  <a:lnTo>
                    <a:pt x="1093" y="1129"/>
                  </a:lnTo>
                  <a:lnTo>
                    <a:pt x="1066" y="1143"/>
                  </a:lnTo>
                  <a:lnTo>
                    <a:pt x="1037" y="1156"/>
                  </a:lnTo>
                  <a:lnTo>
                    <a:pt x="1008" y="1166"/>
                  </a:lnTo>
                  <a:lnTo>
                    <a:pt x="979" y="1177"/>
                  </a:lnTo>
                  <a:lnTo>
                    <a:pt x="949" y="1184"/>
                  </a:lnTo>
                  <a:lnTo>
                    <a:pt x="919" y="1190"/>
                  </a:lnTo>
                  <a:lnTo>
                    <a:pt x="888" y="1194"/>
                  </a:lnTo>
                  <a:lnTo>
                    <a:pt x="858" y="1195"/>
                  </a:lnTo>
                  <a:lnTo>
                    <a:pt x="826" y="1195"/>
                  </a:lnTo>
                  <a:lnTo>
                    <a:pt x="796" y="1194"/>
                  </a:lnTo>
                  <a:lnTo>
                    <a:pt x="765" y="1190"/>
                  </a:lnTo>
                  <a:lnTo>
                    <a:pt x="733" y="1182"/>
                  </a:lnTo>
                  <a:lnTo>
                    <a:pt x="703" y="1174"/>
                  </a:lnTo>
                  <a:lnTo>
                    <a:pt x="674" y="1164"/>
                  </a:lnTo>
                  <a:lnTo>
                    <a:pt x="645" y="1152"/>
                  </a:lnTo>
                  <a:lnTo>
                    <a:pt x="618" y="1138"/>
                  </a:lnTo>
                  <a:lnTo>
                    <a:pt x="592" y="1122"/>
                  </a:lnTo>
                  <a:lnTo>
                    <a:pt x="566" y="1104"/>
                  </a:lnTo>
                  <a:lnTo>
                    <a:pt x="541" y="1086"/>
                  </a:lnTo>
                  <a:lnTo>
                    <a:pt x="518" y="1065"/>
                  </a:lnTo>
                  <a:lnTo>
                    <a:pt x="497" y="1044"/>
                  </a:lnTo>
                  <a:lnTo>
                    <a:pt x="477" y="1021"/>
                  </a:lnTo>
                  <a:lnTo>
                    <a:pt x="456" y="995"/>
                  </a:lnTo>
                  <a:lnTo>
                    <a:pt x="439" y="969"/>
                  </a:lnTo>
                  <a:lnTo>
                    <a:pt x="423" y="941"/>
                  </a:lnTo>
                  <a:lnTo>
                    <a:pt x="409" y="913"/>
                  </a:lnTo>
                  <a:lnTo>
                    <a:pt x="400" y="892"/>
                  </a:lnTo>
                  <a:lnTo>
                    <a:pt x="393" y="871"/>
                  </a:lnTo>
                  <a:lnTo>
                    <a:pt x="387" y="849"/>
                  </a:lnTo>
                  <a:lnTo>
                    <a:pt x="383" y="826"/>
                  </a:lnTo>
                  <a:lnTo>
                    <a:pt x="382" y="803"/>
                  </a:lnTo>
                  <a:lnTo>
                    <a:pt x="380" y="780"/>
                  </a:lnTo>
                  <a:lnTo>
                    <a:pt x="382" y="757"/>
                  </a:lnTo>
                  <a:lnTo>
                    <a:pt x="384" y="734"/>
                  </a:lnTo>
                  <a:lnTo>
                    <a:pt x="389" y="712"/>
                  </a:lnTo>
                  <a:lnTo>
                    <a:pt x="396" y="691"/>
                  </a:lnTo>
                  <a:lnTo>
                    <a:pt x="405" y="670"/>
                  </a:lnTo>
                  <a:lnTo>
                    <a:pt x="416" y="650"/>
                  </a:lnTo>
                  <a:lnTo>
                    <a:pt x="429" y="633"/>
                  </a:lnTo>
                  <a:lnTo>
                    <a:pt x="445" y="616"/>
                  </a:lnTo>
                  <a:lnTo>
                    <a:pt x="454" y="608"/>
                  </a:lnTo>
                  <a:lnTo>
                    <a:pt x="462" y="601"/>
                  </a:lnTo>
                  <a:lnTo>
                    <a:pt x="472" y="594"/>
                  </a:lnTo>
                  <a:lnTo>
                    <a:pt x="482" y="588"/>
                  </a:lnTo>
                  <a:lnTo>
                    <a:pt x="492" y="584"/>
                  </a:lnTo>
                  <a:lnTo>
                    <a:pt x="504" y="578"/>
                  </a:lnTo>
                  <a:lnTo>
                    <a:pt x="514" y="575"/>
                  </a:lnTo>
                  <a:lnTo>
                    <a:pt x="526" y="571"/>
                  </a:lnTo>
                  <a:lnTo>
                    <a:pt x="547" y="566"/>
                  </a:lnTo>
                  <a:lnTo>
                    <a:pt x="570" y="565"/>
                  </a:lnTo>
                  <a:lnTo>
                    <a:pt x="593" y="566"/>
                  </a:lnTo>
                  <a:lnTo>
                    <a:pt x="615" y="569"/>
                  </a:lnTo>
                  <a:lnTo>
                    <a:pt x="638" y="574"/>
                  </a:lnTo>
                  <a:lnTo>
                    <a:pt x="659" y="581"/>
                  </a:lnTo>
                  <a:lnTo>
                    <a:pt x="682" y="588"/>
                  </a:lnTo>
                  <a:lnTo>
                    <a:pt x="704" y="598"/>
                  </a:lnTo>
                  <a:lnTo>
                    <a:pt x="724" y="610"/>
                  </a:lnTo>
                  <a:lnTo>
                    <a:pt x="744" y="621"/>
                  </a:lnTo>
                  <a:lnTo>
                    <a:pt x="765" y="634"/>
                  </a:lnTo>
                  <a:lnTo>
                    <a:pt x="782" y="649"/>
                  </a:lnTo>
                  <a:lnTo>
                    <a:pt x="799" y="663"/>
                  </a:lnTo>
                  <a:lnTo>
                    <a:pt x="815" y="678"/>
                  </a:lnTo>
                  <a:lnTo>
                    <a:pt x="842" y="705"/>
                  </a:lnTo>
                  <a:lnTo>
                    <a:pt x="867" y="734"/>
                  </a:lnTo>
                  <a:lnTo>
                    <a:pt x="890" y="765"/>
                  </a:lnTo>
                  <a:lnTo>
                    <a:pt x="911" y="799"/>
                  </a:lnTo>
                  <a:lnTo>
                    <a:pt x="932" y="833"/>
                  </a:lnTo>
                  <a:lnTo>
                    <a:pt x="949" y="869"/>
                  </a:lnTo>
                  <a:lnTo>
                    <a:pt x="966" y="905"/>
                  </a:lnTo>
                  <a:lnTo>
                    <a:pt x="981" y="944"/>
                  </a:lnTo>
                  <a:lnTo>
                    <a:pt x="994" y="983"/>
                  </a:lnTo>
                  <a:lnTo>
                    <a:pt x="1005" y="1022"/>
                  </a:lnTo>
                  <a:lnTo>
                    <a:pt x="1014" y="1061"/>
                  </a:lnTo>
                  <a:lnTo>
                    <a:pt x="1021" y="1100"/>
                  </a:lnTo>
                  <a:lnTo>
                    <a:pt x="1027" y="1140"/>
                  </a:lnTo>
                  <a:lnTo>
                    <a:pt x="1030" y="1178"/>
                  </a:lnTo>
                  <a:lnTo>
                    <a:pt x="1031" y="1217"/>
                  </a:lnTo>
                  <a:lnTo>
                    <a:pt x="1031" y="1254"/>
                  </a:lnTo>
                  <a:lnTo>
                    <a:pt x="1028" y="1280"/>
                  </a:lnTo>
                  <a:lnTo>
                    <a:pt x="1025" y="1308"/>
                  </a:lnTo>
                  <a:lnTo>
                    <a:pt x="1019" y="1332"/>
                  </a:lnTo>
                  <a:lnTo>
                    <a:pt x="1012" y="1358"/>
                  </a:lnTo>
                  <a:lnTo>
                    <a:pt x="1005" y="1383"/>
                  </a:lnTo>
                  <a:lnTo>
                    <a:pt x="995" y="1406"/>
                  </a:lnTo>
                  <a:lnTo>
                    <a:pt x="983" y="1429"/>
                  </a:lnTo>
                  <a:lnTo>
                    <a:pt x="970" y="1452"/>
                  </a:lnTo>
                  <a:lnTo>
                    <a:pt x="956" y="1472"/>
                  </a:lnTo>
                  <a:lnTo>
                    <a:pt x="940" y="1492"/>
                  </a:lnTo>
                  <a:lnTo>
                    <a:pt x="923" y="1511"/>
                  </a:lnTo>
                  <a:lnTo>
                    <a:pt x="904" y="1528"/>
                  </a:lnTo>
                  <a:lnTo>
                    <a:pt x="884" y="1546"/>
                  </a:lnTo>
                  <a:lnTo>
                    <a:pt x="862" y="1560"/>
                  </a:lnTo>
                  <a:lnTo>
                    <a:pt x="839" y="1573"/>
                  </a:lnTo>
                  <a:lnTo>
                    <a:pt x="816" y="1586"/>
                  </a:lnTo>
                  <a:lnTo>
                    <a:pt x="802" y="1592"/>
                  </a:lnTo>
                  <a:lnTo>
                    <a:pt x="786" y="1598"/>
                  </a:lnTo>
                  <a:lnTo>
                    <a:pt x="772" y="1602"/>
                  </a:lnTo>
                  <a:lnTo>
                    <a:pt x="757" y="1606"/>
                  </a:lnTo>
                  <a:lnTo>
                    <a:pt x="726" y="1612"/>
                  </a:lnTo>
                  <a:lnTo>
                    <a:pt x="695" y="1616"/>
                  </a:lnTo>
                  <a:lnTo>
                    <a:pt x="664" y="1616"/>
                  </a:lnTo>
                  <a:lnTo>
                    <a:pt x="632" y="1616"/>
                  </a:lnTo>
                  <a:lnTo>
                    <a:pt x="600" y="1614"/>
                  </a:lnTo>
                  <a:lnTo>
                    <a:pt x="569" y="1608"/>
                  </a:lnTo>
                  <a:lnTo>
                    <a:pt x="537" y="1602"/>
                  </a:lnTo>
                  <a:lnTo>
                    <a:pt x="507" y="1593"/>
                  </a:lnTo>
                  <a:lnTo>
                    <a:pt x="475" y="1585"/>
                  </a:lnTo>
                  <a:lnTo>
                    <a:pt x="445" y="1575"/>
                  </a:lnTo>
                  <a:lnTo>
                    <a:pt x="415" y="1563"/>
                  </a:lnTo>
                  <a:lnTo>
                    <a:pt x="386" y="1551"/>
                  </a:lnTo>
                  <a:lnTo>
                    <a:pt x="358" y="1539"/>
                  </a:lnTo>
                  <a:lnTo>
                    <a:pt x="331" y="1527"/>
                  </a:lnTo>
                  <a:lnTo>
                    <a:pt x="286" y="1504"/>
                  </a:lnTo>
                  <a:lnTo>
                    <a:pt x="233" y="1474"/>
                  </a:lnTo>
                  <a:lnTo>
                    <a:pt x="203" y="1455"/>
                  </a:lnTo>
                  <a:lnTo>
                    <a:pt x="174" y="1436"/>
                  </a:lnTo>
                  <a:lnTo>
                    <a:pt x="145" y="1416"/>
                  </a:lnTo>
                  <a:lnTo>
                    <a:pt x="117" y="1393"/>
                  </a:lnTo>
                  <a:lnTo>
                    <a:pt x="91" y="1370"/>
                  </a:lnTo>
                  <a:lnTo>
                    <a:pt x="66" y="1345"/>
                  </a:lnTo>
                  <a:lnTo>
                    <a:pt x="55" y="1334"/>
                  </a:lnTo>
                  <a:lnTo>
                    <a:pt x="45" y="1321"/>
                  </a:lnTo>
                  <a:lnTo>
                    <a:pt x="34" y="1308"/>
                  </a:lnTo>
                  <a:lnTo>
                    <a:pt x="26" y="1295"/>
                  </a:lnTo>
                  <a:lnTo>
                    <a:pt x="19" y="1282"/>
                  </a:lnTo>
                  <a:lnTo>
                    <a:pt x="13" y="1267"/>
                  </a:lnTo>
                  <a:lnTo>
                    <a:pt x="7" y="1254"/>
                  </a:lnTo>
                  <a:lnTo>
                    <a:pt x="4" y="1241"/>
                  </a:lnTo>
                  <a:lnTo>
                    <a:pt x="1" y="1227"/>
                  </a:lnTo>
                  <a:lnTo>
                    <a:pt x="0" y="1214"/>
                  </a:lnTo>
                  <a:lnTo>
                    <a:pt x="1" y="1200"/>
                  </a:lnTo>
                  <a:lnTo>
                    <a:pt x="4" y="1185"/>
                  </a:lnTo>
                  <a:lnTo>
                    <a:pt x="7" y="1175"/>
                  </a:lnTo>
                  <a:lnTo>
                    <a:pt x="11" y="1166"/>
                  </a:lnTo>
                  <a:lnTo>
                    <a:pt x="16" y="1158"/>
                  </a:lnTo>
                  <a:lnTo>
                    <a:pt x="23" y="1151"/>
                  </a:lnTo>
                  <a:lnTo>
                    <a:pt x="29" y="1143"/>
                  </a:lnTo>
                  <a:lnTo>
                    <a:pt x="37" y="1138"/>
                  </a:lnTo>
                  <a:lnTo>
                    <a:pt x="46" y="1132"/>
                  </a:lnTo>
                  <a:lnTo>
                    <a:pt x="56" y="1127"/>
                  </a:lnTo>
                  <a:lnTo>
                    <a:pt x="66" y="1125"/>
                  </a:lnTo>
                  <a:lnTo>
                    <a:pt x="76" y="1120"/>
                  </a:lnTo>
                  <a:lnTo>
                    <a:pt x="88" y="1119"/>
                  </a:lnTo>
                  <a:lnTo>
                    <a:pt x="99" y="1116"/>
                  </a:lnTo>
                  <a:lnTo>
                    <a:pt x="124" y="1115"/>
                  </a:lnTo>
                  <a:lnTo>
                    <a:pt x="150" y="1113"/>
                  </a:lnTo>
                  <a:lnTo>
                    <a:pt x="176" y="1115"/>
                  </a:lnTo>
                  <a:lnTo>
                    <a:pt x="200" y="1117"/>
                  </a:lnTo>
                  <a:lnTo>
                    <a:pt x="226" y="1120"/>
                  </a:lnTo>
                  <a:lnTo>
                    <a:pt x="250" y="1125"/>
                  </a:lnTo>
                  <a:lnTo>
                    <a:pt x="294" y="1133"/>
                  </a:lnTo>
                  <a:lnTo>
                    <a:pt x="325" y="1142"/>
                  </a:lnTo>
                  <a:lnTo>
                    <a:pt x="364" y="1153"/>
                  </a:lnTo>
                  <a:lnTo>
                    <a:pt x="402" y="1168"/>
                  </a:lnTo>
                  <a:lnTo>
                    <a:pt x="439" y="1184"/>
                  </a:lnTo>
                  <a:lnTo>
                    <a:pt x="477" y="1200"/>
                  </a:lnTo>
                  <a:lnTo>
                    <a:pt x="513" y="1218"/>
                  </a:lnTo>
                  <a:lnTo>
                    <a:pt x="549" y="1239"/>
                  </a:lnTo>
                  <a:lnTo>
                    <a:pt x="583" y="1260"/>
                  </a:lnTo>
                  <a:lnTo>
                    <a:pt x="618" y="1282"/>
                  </a:lnTo>
                  <a:lnTo>
                    <a:pt x="685" y="1329"/>
                  </a:lnTo>
                  <a:lnTo>
                    <a:pt x="752" y="1378"/>
                  </a:lnTo>
                  <a:lnTo>
                    <a:pt x="816" y="1429"/>
                  </a:lnTo>
                  <a:lnTo>
                    <a:pt x="878" y="1478"/>
                  </a:lnTo>
                  <a:lnTo>
                    <a:pt x="950" y="1536"/>
                  </a:lnTo>
                  <a:lnTo>
                    <a:pt x="1019" y="1595"/>
                  </a:lnTo>
                  <a:lnTo>
                    <a:pt x="1089" y="1657"/>
                  </a:lnTo>
                  <a:lnTo>
                    <a:pt x="1155" y="1719"/>
                  </a:lnTo>
                  <a:lnTo>
                    <a:pt x="1221" y="1782"/>
                  </a:lnTo>
                  <a:lnTo>
                    <a:pt x="1286" y="1847"/>
                  </a:lnTo>
                  <a:lnTo>
                    <a:pt x="1349" y="1913"/>
                  </a:lnTo>
                  <a:lnTo>
                    <a:pt x="1411" y="1980"/>
                  </a:lnTo>
                  <a:lnTo>
                    <a:pt x="1474" y="2049"/>
                  </a:lnTo>
                  <a:lnTo>
                    <a:pt x="1538" y="2118"/>
                  </a:lnTo>
                  <a:lnTo>
                    <a:pt x="1598" y="2189"/>
                  </a:lnTo>
                  <a:lnTo>
                    <a:pt x="1660" y="2261"/>
                  </a:lnTo>
                  <a:lnTo>
                    <a:pt x="1721" y="2332"/>
                  </a:lnTo>
                  <a:lnTo>
                    <a:pt x="1780" y="2404"/>
                  </a:lnTo>
                  <a:lnTo>
                    <a:pt x="1840" y="2476"/>
                  </a:lnTo>
                  <a:lnTo>
                    <a:pt x="1901" y="2548"/>
                  </a:lnTo>
                  <a:lnTo>
                    <a:pt x="1960" y="2619"/>
                  </a:lnTo>
                  <a:lnTo>
                    <a:pt x="2020" y="2691"/>
                  </a:lnTo>
                  <a:lnTo>
                    <a:pt x="2081" y="2763"/>
                  </a:lnTo>
                  <a:lnTo>
                    <a:pt x="2141" y="2834"/>
                  </a:lnTo>
                  <a:lnTo>
                    <a:pt x="2203" y="2904"/>
                  </a:lnTo>
                  <a:lnTo>
                    <a:pt x="2265" y="2975"/>
                  </a:lnTo>
                  <a:lnTo>
                    <a:pt x="2328" y="3044"/>
                  </a:lnTo>
                  <a:lnTo>
                    <a:pt x="2392" y="3112"/>
                  </a:lnTo>
                  <a:lnTo>
                    <a:pt x="2396" y="3118"/>
                  </a:lnTo>
                  <a:lnTo>
                    <a:pt x="2396" y="3122"/>
                  </a:lnTo>
                  <a:lnTo>
                    <a:pt x="2395" y="3126"/>
                  </a:lnTo>
                  <a:lnTo>
                    <a:pt x="2390" y="3129"/>
                  </a:lnTo>
                  <a:lnTo>
                    <a:pt x="2383" y="3131"/>
                  </a:lnTo>
                  <a:lnTo>
                    <a:pt x="2376" y="3132"/>
                  </a:lnTo>
                  <a:lnTo>
                    <a:pt x="2366" y="3132"/>
                  </a:lnTo>
                  <a:lnTo>
                    <a:pt x="2356" y="3132"/>
                  </a:lnTo>
                  <a:lnTo>
                    <a:pt x="2334" y="3129"/>
                  </a:lnTo>
                  <a:lnTo>
                    <a:pt x="2313" y="3123"/>
                  </a:lnTo>
                  <a:lnTo>
                    <a:pt x="2302" y="3121"/>
                  </a:lnTo>
                  <a:lnTo>
                    <a:pt x="2294" y="3116"/>
                  </a:lnTo>
                  <a:lnTo>
                    <a:pt x="2287" y="3113"/>
                  </a:lnTo>
                  <a:lnTo>
                    <a:pt x="2281" y="3109"/>
                  </a:lnTo>
                  <a:lnTo>
                    <a:pt x="2212" y="3034"/>
                  </a:lnTo>
                  <a:lnTo>
                    <a:pt x="2144" y="2959"/>
                  </a:lnTo>
                  <a:lnTo>
                    <a:pt x="2076" y="2883"/>
                  </a:lnTo>
                  <a:lnTo>
                    <a:pt x="2010" y="2806"/>
                  </a:lnTo>
                  <a:lnTo>
                    <a:pt x="1944" y="2728"/>
                  </a:lnTo>
                  <a:lnTo>
                    <a:pt x="1878" y="2650"/>
                  </a:lnTo>
                  <a:lnTo>
                    <a:pt x="1813" y="2573"/>
                  </a:lnTo>
                  <a:lnTo>
                    <a:pt x="1748" y="2495"/>
                  </a:lnTo>
                  <a:lnTo>
                    <a:pt x="1682" y="2417"/>
                  </a:lnTo>
                  <a:lnTo>
                    <a:pt x="1617" y="2339"/>
                  </a:lnTo>
                  <a:lnTo>
                    <a:pt x="1551" y="2261"/>
                  </a:lnTo>
                  <a:lnTo>
                    <a:pt x="1486" y="2183"/>
                  </a:lnTo>
                  <a:lnTo>
                    <a:pt x="1418" y="2107"/>
                  </a:lnTo>
                  <a:lnTo>
                    <a:pt x="1351" y="2032"/>
                  </a:lnTo>
                  <a:lnTo>
                    <a:pt x="1283" y="1957"/>
                  </a:lnTo>
                  <a:lnTo>
                    <a:pt x="1212" y="1882"/>
                  </a:lnTo>
                  <a:lnTo>
                    <a:pt x="1138" y="1805"/>
                  </a:lnTo>
                  <a:lnTo>
                    <a:pt x="1061" y="1730"/>
                  </a:lnTo>
                  <a:lnTo>
                    <a:pt x="982" y="1658"/>
                  </a:lnTo>
                  <a:lnTo>
                    <a:pt x="901" y="1588"/>
                  </a:lnTo>
                  <a:lnTo>
                    <a:pt x="819" y="1518"/>
                  </a:lnTo>
                  <a:lnTo>
                    <a:pt x="736" y="1452"/>
                  </a:lnTo>
                  <a:lnTo>
                    <a:pt x="694" y="1419"/>
                  </a:lnTo>
                  <a:lnTo>
                    <a:pt x="651" y="1387"/>
                  </a:lnTo>
                  <a:lnTo>
                    <a:pt x="606" y="1355"/>
                  </a:lnTo>
                  <a:lnTo>
                    <a:pt x="563" y="1325"/>
                  </a:lnTo>
                  <a:lnTo>
                    <a:pt x="524" y="1298"/>
                  </a:lnTo>
                  <a:lnTo>
                    <a:pt x="484" y="1272"/>
                  </a:lnTo>
                  <a:lnTo>
                    <a:pt x="442" y="1247"/>
                  </a:lnTo>
                  <a:lnTo>
                    <a:pt x="400" y="1224"/>
                  </a:lnTo>
                  <a:lnTo>
                    <a:pt x="379" y="1214"/>
                  </a:lnTo>
                  <a:lnTo>
                    <a:pt x="356" y="1205"/>
                  </a:lnTo>
                  <a:lnTo>
                    <a:pt x="334" y="1197"/>
                  </a:lnTo>
                  <a:lnTo>
                    <a:pt x="311" y="1190"/>
                  </a:lnTo>
                  <a:lnTo>
                    <a:pt x="288" y="1184"/>
                  </a:lnTo>
                  <a:lnTo>
                    <a:pt x="265" y="1178"/>
                  </a:lnTo>
                  <a:lnTo>
                    <a:pt x="242" y="1175"/>
                  </a:lnTo>
                  <a:lnTo>
                    <a:pt x="217" y="1174"/>
                  </a:lnTo>
                  <a:lnTo>
                    <a:pt x="200" y="1174"/>
                  </a:lnTo>
                  <a:lnTo>
                    <a:pt x="184" y="1175"/>
                  </a:lnTo>
                  <a:lnTo>
                    <a:pt x="171" y="1179"/>
                  </a:lnTo>
                  <a:lnTo>
                    <a:pt x="160" y="1184"/>
                  </a:lnTo>
                  <a:lnTo>
                    <a:pt x="150" y="1190"/>
                  </a:lnTo>
                  <a:lnTo>
                    <a:pt x="141" y="1197"/>
                  </a:lnTo>
                  <a:lnTo>
                    <a:pt x="135" y="1205"/>
                  </a:lnTo>
                  <a:lnTo>
                    <a:pt x="131" y="1215"/>
                  </a:lnTo>
                  <a:lnTo>
                    <a:pt x="128" y="1226"/>
                  </a:lnTo>
                  <a:lnTo>
                    <a:pt x="127" y="1237"/>
                  </a:lnTo>
                  <a:lnTo>
                    <a:pt x="127" y="1249"/>
                  </a:lnTo>
                  <a:lnTo>
                    <a:pt x="130" y="1262"/>
                  </a:lnTo>
                  <a:lnTo>
                    <a:pt x="132" y="1273"/>
                  </a:lnTo>
                  <a:lnTo>
                    <a:pt x="138" y="1286"/>
                  </a:lnTo>
                  <a:lnTo>
                    <a:pt x="145" y="1299"/>
                  </a:lnTo>
                  <a:lnTo>
                    <a:pt x="154" y="1312"/>
                  </a:lnTo>
                  <a:lnTo>
                    <a:pt x="167" y="1329"/>
                  </a:lnTo>
                  <a:lnTo>
                    <a:pt x="181" y="1347"/>
                  </a:lnTo>
                  <a:lnTo>
                    <a:pt x="196" y="1364"/>
                  </a:lnTo>
                  <a:lnTo>
                    <a:pt x="213" y="1380"/>
                  </a:lnTo>
                  <a:lnTo>
                    <a:pt x="229" y="1396"/>
                  </a:lnTo>
                  <a:lnTo>
                    <a:pt x="248" y="1412"/>
                  </a:lnTo>
                  <a:lnTo>
                    <a:pt x="266" y="1426"/>
                  </a:lnTo>
                  <a:lnTo>
                    <a:pt x="285" y="1440"/>
                  </a:lnTo>
                  <a:lnTo>
                    <a:pt x="305" y="1455"/>
                  </a:lnTo>
                  <a:lnTo>
                    <a:pt x="325" y="1468"/>
                  </a:lnTo>
                  <a:lnTo>
                    <a:pt x="347" y="1481"/>
                  </a:lnTo>
                  <a:lnTo>
                    <a:pt x="369" y="1492"/>
                  </a:lnTo>
                  <a:lnTo>
                    <a:pt x="390" y="1502"/>
                  </a:lnTo>
                  <a:lnTo>
                    <a:pt x="412" y="1513"/>
                  </a:lnTo>
                  <a:lnTo>
                    <a:pt x="435" y="1521"/>
                  </a:lnTo>
                  <a:lnTo>
                    <a:pt x="458" y="1530"/>
                  </a:lnTo>
                  <a:lnTo>
                    <a:pt x="481" y="1537"/>
                  </a:lnTo>
                  <a:lnTo>
                    <a:pt x="504" y="1543"/>
                  </a:lnTo>
                  <a:lnTo>
                    <a:pt x="527" y="1547"/>
                  </a:lnTo>
                  <a:lnTo>
                    <a:pt x="550" y="1550"/>
                  </a:lnTo>
                  <a:lnTo>
                    <a:pt x="573" y="1553"/>
                  </a:lnTo>
                  <a:lnTo>
                    <a:pt x="596" y="1553"/>
                  </a:lnTo>
                  <a:lnTo>
                    <a:pt x="619" y="1553"/>
                  </a:lnTo>
                  <a:lnTo>
                    <a:pt x="641" y="1550"/>
                  </a:lnTo>
                  <a:lnTo>
                    <a:pt x="664" y="1547"/>
                  </a:lnTo>
                  <a:lnTo>
                    <a:pt x="685" y="1541"/>
                  </a:lnTo>
                  <a:lnTo>
                    <a:pt x="707" y="1534"/>
                  </a:lnTo>
                  <a:lnTo>
                    <a:pt x="727" y="1526"/>
                  </a:lnTo>
                  <a:lnTo>
                    <a:pt x="749" y="1515"/>
                  </a:lnTo>
                  <a:lnTo>
                    <a:pt x="767" y="1504"/>
                  </a:lnTo>
                  <a:lnTo>
                    <a:pt x="788" y="1491"/>
                  </a:lnTo>
                  <a:lnTo>
                    <a:pt x="805" y="1475"/>
                  </a:lnTo>
                  <a:lnTo>
                    <a:pt x="819" y="1461"/>
                  </a:lnTo>
                  <a:lnTo>
                    <a:pt x="832" y="1446"/>
                  </a:lnTo>
                  <a:lnTo>
                    <a:pt x="844" y="1432"/>
                  </a:lnTo>
                  <a:lnTo>
                    <a:pt x="855" y="1416"/>
                  </a:lnTo>
                  <a:lnTo>
                    <a:pt x="864" y="1400"/>
                  </a:lnTo>
                  <a:lnTo>
                    <a:pt x="873" y="1384"/>
                  </a:lnTo>
                  <a:lnTo>
                    <a:pt x="881" y="1367"/>
                  </a:lnTo>
                  <a:lnTo>
                    <a:pt x="887" y="1350"/>
                  </a:lnTo>
                  <a:lnTo>
                    <a:pt x="893" y="1332"/>
                  </a:lnTo>
                  <a:lnTo>
                    <a:pt x="898" y="1314"/>
                  </a:lnTo>
                  <a:lnTo>
                    <a:pt x="903" y="1295"/>
                  </a:lnTo>
                  <a:lnTo>
                    <a:pt x="906" y="1277"/>
                  </a:lnTo>
                  <a:lnTo>
                    <a:pt x="909" y="1259"/>
                  </a:lnTo>
                  <a:lnTo>
                    <a:pt x="910" y="1239"/>
                  </a:lnTo>
                  <a:lnTo>
                    <a:pt x="911" y="1220"/>
                  </a:lnTo>
                  <a:lnTo>
                    <a:pt x="911" y="1201"/>
                  </a:lnTo>
                  <a:lnTo>
                    <a:pt x="910" y="1162"/>
                  </a:lnTo>
                  <a:lnTo>
                    <a:pt x="906" y="1123"/>
                  </a:lnTo>
                  <a:lnTo>
                    <a:pt x="900" y="1084"/>
                  </a:lnTo>
                  <a:lnTo>
                    <a:pt x="893" y="1047"/>
                  </a:lnTo>
                  <a:lnTo>
                    <a:pt x="883" y="1009"/>
                  </a:lnTo>
                  <a:lnTo>
                    <a:pt x="871" y="973"/>
                  </a:lnTo>
                  <a:lnTo>
                    <a:pt x="860" y="939"/>
                  </a:lnTo>
                  <a:lnTo>
                    <a:pt x="847" y="905"/>
                  </a:lnTo>
                  <a:lnTo>
                    <a:pt x="829" y="868"/>
                  </a:lnTo>
                  <a:lnTo>
                    <a:pt x="811" y="829"/>
                  </a:lnTo>
                  <a:lnTo>
                    <a:pt x="790" y="790"/>
                  </a:lnTo>
                  <a:lnTo>
                    <a:pt x="769" y="751"/>
                  </a:lnTo>
                  <a:lnTo>
                    <a:pt x="757" y="734"/>
                  </a:lnTo>
                  <a:lnTo>
                    <a:pt x="744" y="716"/>
                  </a:lnTo>
                  <a:lnTo>
                    <a:pt x="730" y="699"/>
                  </a:lnTo>
                  <a:lnTo>
                    <a:pt x="716" y="683"/>
                  </a:lnTo>
                  <a:lnTo>
                    <a:pt x="701" y="669"/>
                  </a:lnTo>
                  <a:lnTo>
                    <a:pt x="684" y="654"/>
                  </a:lnTo>
                  <a:lnTo>
                    <a:pt x="668" y="641"/>
                  </a:lnTo>
                  <a:lnTo>
                    <a:pt x="649" y="630"/>
                  </a:lnTo>
                  <a:lnTo>
                    <a:pt x="638" y="626"/>
                  </a:lnTo>
                  <a:lnTo>
                    <a:pt x="628" y="624"/>
                  </a:lnTo>
                  <a:lnTo>
                    <a:pt x="618" y="624"/>
                  </a:lnTo>
                  <a:lnTo>
                    <a:pt x="606" y="626"/>
                  </a:lnTo>
                  <a:lnTo>
                    <a:pt x="596" y="630"/>
                  </a:lnTo>
                  <a:lnTo>
                    <a:pt x="586" y="634"/>
                  </a:lnTo>
                  <a:lnTo>
                    <a:pt x="576" y="641"/>
                  </a:lnTo>
                  <a:lnTo>
                    <a:pt x="567" y="650"/>
                  </a:lnTo>
                  <a:lnTo>
                    <a:pt x="559" y="659"/>
                  </a:lnTo>
                  <a:lnTo>
                    <a:pt x="550" y="667"/>
                  </a:lnTo>
                  <a:lnTo>
                    <a:pt x="543" y="678"/>
                  </a:lnTo>
                  <a:lnTo>
                    <a:pt x="536" y="688"/>
                  </a:lnTo>
                  <a:lnTo>
                    <a:pt x="524" y="708"/>
                  </a:lnTo>
                  <a:lnTo>
                    <a:pt x="515" y="725"/>
                  </a:lnTo>
                  <a:lnTo>
                    <a:pt x="510" y="741"/>
                  </a:lnTo>
                  <a:lnTo>
                    <a:pt x="505" y="757"/>
                  </a:lnTo>
                  <a:lnTo>
                    <a:pt x="502" y="774"/>
                  </a:lnTo>
                  <a:lnTo>
                    <a:pt x="501" y="790"/>
                  </a:lnTo>
                  <a:lnTo>
                    <a:pt x="500" y="807"/>
                  </a:lnTo>
                  <a:lnTo>
                    <a:pt x="500" y="825"/>
                  </a:lnTo>
                  <a:lnTo>
                    <a:pt x="501" y="842"/>
                  </a:lnTo>
                  <a:lnTo>
                    <a:pt x="504" y="859"/>
                  </a:lnTo>
                  <a:lnTo>
                    <a:pt x="508" y="877"/>
                  </a:lnTo>
                  <a:lnTo>
                    <a:pt x="513" y="894"/>
                  </a:lnTo>
                  <a:lnTo>
                    <a:pt x="518" y="910"/>
                  </a:lnTo>
                  <a:lnTo>
                    <a:pt x="524" y="927"/>
                  </a:lnTo>
                  <a:lnTo>
                    <a:pt x="531" y="944"/>
                  </a:lnTo>
                  <a:lnTo>
                    <a:pt x="540" y="960"/>
                  </a:lnTo>
                  <a:lnTo>
                    <a:pt x="549" y="976"/>
                  </a:lnTo>
                  <a:lnTo>
                    <a:pt x="557" y="992"/>
                  </a:lnTo>
                  <a:lnTo>
                    <a:pt x="569" y="1006"/>
                  </a:lnTo>
                  <a:lnTo>
                    <a:pt x="579" y="1021"/>
                  </a:lnTo>
                  <a:lnTo>
                    <a:pt x="590" y="1035"/>
                  </a:lnTo>
                  <a:lnTo>
                    <a:pt x="603" y="1048"/>
                  </a:lnTo>
                  <a:lnTo>
                    <a:pt x="616" y="1061"/>
                  </a:lnTo>
                  <a:lnTo>
                    <a:pt x="629" y="1073"/>
                  </a:lnTo>
                  <a:lnTo>
                    <a:pt x="642" y="1084"/>
                  </a:lnTo>
                  <a:lnTo>
                    <a:pt x="657" y="1094"/>
                  </a:lnTo>
                  <a:lnTo>
                    <a:pt x="671" y="1103"/>
                  </a:lnTo>
                  <a:lnTo>
                    <a:pt x="687" y="1112"/>
                  </a:lnTo>
                  <a:lnTo>
                    <a:pt x="701" y="1119"/>
                  </a:lnTo>
                  <a:lnTo>
                    <a:pt x="717" y="1125"/>
                  </a:lnTo>
                  <a:lnTo>
                    <a:pt x="733" y="1130"/>
                  </a:lnTo>
                  <a:lnTo>
                    <a:pt x="749" y="1135"/>
                  </a:lnTo>
                  <a:lnTo>
                    <a:pt x="765" y="1138"/>
                  </a:lnTo>
                  <a:lnTo>
                    <a:pt x="782" y="1139"/>
                  </a:lnTo>
                  <a:lnTo>
                    <a:pt x="799" y="1139"/>
                  </a:lnTo>
                  <a:lnTo>
                    <a:pt x="816" y="1139"/>
                  </a:lnTo>
                  <a:lnTo>
                    <a:pt x="834" y="1138"/>
                  </a:lnTo>
                  <a:lnTo>
                    <a:pt x="851" y="1135"/>
                  </a:lnTo>
                  <a:lnTo>
                    <a:pt x="867" y="1132"/>
                  </a:lnTo>
                  <a:lnTo>
                    <a:pt x="884" y="1127"/>
                  </a:lnTo>
                  <a:lnTo>
                    <a:pt x="901" y="1122"/>
                  </a:lnTo>
                  <a:lnTo>
                    <a:pt x="919" y="1117"/>
                  </a:lnTo>
                  <a:lnTo>
                    <a:pt x="952" y="1103"/>
                  </a:lnTo>
                  <a:lnTo>
                    <a:pt x="983" y="1087"/>
                  </a:lnTo>
                  <a:lnTo>
                    <a:pt x="1015" y="1070"/>
                  </a:lnTo>
                  <a:lnTo>
                    <a:pt x="1047" y="1050"/>
                  </a:lnTo>
                  <a:lnTo>
                    <a:pt x="1077" y="1028"/>
                  </a:lnTo>
                  <a:lnTo>
                    <a:pt x="1106" y="1005"/>
                  </a:lnTo>
                  <a:lnTo>
                    <a:pt x="1133" y="980"/>
                  </a:lnTo>
                  <a:lnTo>
                    <a:pt x="1161" y="956"/>
                  </a:lnTo>
                  <a:lnTo>
                    <a:pt x="1186" y="930"/>
                  </a:lnTo>
                  <a:lnTo>
                    <a:pt x="1211" y="905"/>
                  </a:lnTo>
                  <a:lnTo>
                    <a:pt x="1234" y="879"/>
                  </a:lnTo>
                  <a:lnTo>
                    <a:pt x="1256" y="855"/>
                  </a:lnTo>
                  <a:lnTo>
                    <a:pt x="1276" y="829"/>
                  </a:lnTo>
                  <a:lnTo>
                    <a:pt x="1294" y="803"/>
                  </a:lnTo>
                  <a:lnTo>
                    <a:pt x="1312" y="777"/>
                  </a:lnTo>
                  <a:lnTo>
                    <a:pt x="1328" y="751"/>
                  </a:lnTo>
                  <a:lnTo>
                    <a:pt x="1342" y="724"/>
                  </a:lnTo>
                  <a:lnTo>
                    <a:pt x="1355" y="696"/>
                  </a:lnTo>
                  <a:lnTo>
                    <a:pt x="1366" y="669"/>
                  </a:lnTo>
                  <a:lnTo>
                    <a:pt x="1375" y="641"/>
                  </a:lnTo>
                  <a:lnTo>
                    <a:pt x="1382" y="613"/>
                  </a:lnTo>
                  <a:lnTo>
                    <a:pt x="1388" y="584"/>
                  </a:lnTo>
                  <a:lnTo>
                    <a:pt x="1392" y="555"/>
                  </a:lnTo>
                  <a:lnTo>
                    <a:pt x="1394" y="525"/>
                  </a:lnTo>
                  <a:lnTo>
                    <a:pt x="1394" y="494"/>
                  </a:lnTo>
                  <a:lnTo>
                    <a:pt x="1392" y="463"/>
                  </a:lnTo>
                  <a:lnTo>
                    <a:pt x="1388" y="431"/>
                  </a:lnTo>
                  <a:lnTo>
                    <a:pt x="1382" y="399"/>
                  </a:lnTo>
                  <a:lnTo>
                    <a:pt x="1374" y="366"/>
                  </a:lnTo>
                  <a:lnTo>
                    <a:pt x="1364" y="334"/>
                  </a:lnTo>
                  <a:lnTo>
                    <a:pt x="1352" y="303"/>
                  </a:lnTo>
                  <a:lnTo>
                    <a:pt x="1339" y="272"/>
                  </a:lnTo>
                  <a:lnTo>
                    <a:pt x="1325" y="242"/>
                  </a:lnTo>
                  <a:lnTo>
                    <a:pt x="1309" y="212"/>
                  </a:lnTo>
                  <a:lnTo>
                    <a:pt x="1292" y="183"/>
                  </a:lnTo>
                  <a:lnTo>
                    <a:pt x="1273" y="155"/>
                  </a:lnTo>
                  <a:lnTo>
                    <a:pt x="1256" y="132"/>
                  </a:lnTo>
                  <a:lnTo>
                    <a:pt x="1237" y="111"/>
                  </a:lnTo>
                  <a:lnTo>
                    <a:pt x="1217" y="91"/>
                  </a:lnTo>
                  <a:lnTo>
                    <a:pt x="1194" y="72"/>
                  </a:lnTo>
                  <a:lnTo>
                    <a:pt x="1188" y="67"/>
                  </a:lnTo>
                  <a:lnTo>
                    <a:pt x="1182" y="65"/>
                  </a:lnTo>
                  <a:lnTo>
                    <a:pt x="1176" y="63"/>
                  </a:lnTo>
                  <a:lnTo>
                    <a:pt x="1171" y="63"/>
                  </a:lnTo>
                  <a:lnTo>
                    <a:pt x="1165" y="65"/>
                  </a:lnTo>
                  <a:lnTo>
                    <a:pt x="1159" y="66"/>
                  </a:lnTo>
                  <a:lnTo>
                    <a:pt x="1153" y="69"/>
                  </a:lnTo>
                  <a:lnTo>
                    <a:pt x="1148" y="72"/>
                  </a:lnTo>
                  <a:lnTo>
                    <a:pt x="1138" y="80"/>
                  </a:lnTo>
                  <a:lnTo>
                    <a:pt x="1127" y="89"/>
                  </a:lnTo>
                  <a:lnTo>
                    <a:pt x="1117" y="99"/>
                  </a:lnTo>
                  <a:lnTo>
                    <a:pt x="1110" y="109"/>
                  </a:lnTo>
                  <a:lnTo>
                    <a:pt x="1096" y="127"/>
                  </a:lnTo>
                  <a:lnTo>
                    <a:pt x="1084" y="145"/>
                  </a:lnTo>
                  <a:lnTo>
                    <a:pt x="1074" y="164"/>
                  </a:lnTo>
                  <a:lnTo>
                    <a:pt x="1066" y="184"/>
                  </a:lnTo>
                  <a:lnTo>
                    <a:pt x="1058" y="204"/>
                  </a:lnTo>
                  <a:lnTo>
                    <a:pt x="1053" y="226"/>
                  </a:lnTo>
                  <a:lnTo>
                    <a:pt x="1048" y="248"/>
                  </a:lnTo>
                  <a:lnTo>
                    <a:pt x="1045" y="269"/>
                  </a:lnTo>
                  <a:lnTo>
                    <a:pt x="1044" y="291"/>
                  </a:lnTo>
                  <a:lnTo>
                    <a:pt x="1042" y="313"/>
                  </a:lnTo>
                  <a:lnTo>
                    <a:pt x="1044" y="334"/>
                  </a:lnTo>
                  <a:lnTo>
                    <a:pt x="1047" y="356"/>
                  </a:lnTo>
                  <a:lnTo>
                    <a:pt x="1050" y="378"/>
                  </a:lnTo>
                  <a:lnTo>
                    <a:pt x="1054" y="399"/>
                  </a:lnTo>
                  <a:lnTo>
                    <a:pt x="1060" y="419"/>
                  </a:lnTo>
                  <a:lnTo>
                    <a:pt x="1067" y="440"/>
                  </a:lnTo>
                  <a:lnTo>
                    <a:pt x="1076" y="464"/>
                  </a:lnTo>
                  <a:lnTo>
                    <a:pt x="1086" y="489"/>
                  </a:lnTo>
                  <a:lnTo>
                    <a:pt x="1097" y="513"/>
                  </a:lnTo>
                  <a:lnTo>
                    <a:pt x="1110" y="538"/>
                  </a:lnTo>
                  <a:lnTo>
                    <a:pt x="1123" y="561"/>
                  </a:lnTo>
                  <a:lnTo>
                    <a:pt x="1138" y="584"/>
                  </a:lnTo>
                  <a:lnTo>
                    <a:pt x="1153" y="605"/>
                  </a:lnTo>
                  <a:lnTo>
                    <a:pt x="1168" y="628"/>
                  </a:lnTo>
                  <a:lnTo>
                    <a:pt x="1202" y="672"/>
                  </a:lnTo>
                  <a:lnTo>
                    <a:pt x="1238" y="715"/>
                  </a:lnTo>
                  <a:lnTo>
                    <a:pt x="1276" y="755"/>
                  </a:lnTo>
                  <a:lnTo>
                    <a:pt x="1316" y="796"/>
                  </a:lnTo>
                  <a:lnTo>
                    <a:pt x="1358" y="833"/>
                  </a:lnTo>
                  <a:lnTo>
                    <a:pt x="1401" y="871"/>
                  </a:lnTo>
                  <a:lnTo>
                    <a:pt x="1444" y="907"/>
                  </a:lnTo>
                  <a:lnTo>
                    <a:pt x="1487" y="941"/>
                  </a:lnTo>
                  <a:lnTo>
                    <a:pt x="1574" y="1009"/>
                  </a:lnTo>
                  <a:lnTo>
                    <a:pt x="1659" y="1071"/>
                  </a:lnTo>
                  <a:lnTo>
                    <a:pt x="1714" y="1112"/>
                  </a:lnTo>
                  <a:lnTo>
                    <a:pt x="1770" y="1151"/>
                  </a:lnTo>
                  <a:lnTo>
                    <a:pt x="1826" y="1190"/>
                  </a:lnTo>
                  <a:lnTo>
                    <a:pt x="1883" y="1227"/>
                  </a:lnTo>
                  <a:lnTo>
                    <a:pt x="1941" y="1264"/>
                  </a:lnTo>
                  <a:lnTo>
                    <a:pt x="1999" y="1302"/>
                  </a:lnTo>
                  <a:lnTo>
                    <a:pt x="2056" y="1338"/>
                  </a:lnTo>
                  <a:lnTo>
                    <a:pt x="2115" y="1374"/>
                  </a:lnTo>
                  <a:lnTo>
                    <a:pt x="2233" y="1443"/>
                  </a:lnTo>
                  <a:lnTo>
                    <a:pt x="2353" y="1511"/>
                  </a:lnTo>
                  <a:lnTo>
                    <a:pt x="2472" y="1576"/>
                  </a:lnTo>
                  <a:lnTo>
                    <a:pt x="2593" y="1641"/>
                  </a:lnTo>
                  <a:lnTo>
                    <a:pt x="2683" y="1687"/>
                  </a:lnTo>
                  <a:lnTo>
                    <a:pt x="2772" y="1735"/>
                  </a:lnTo>
                  <a:lnTo>
                    <a:pt x="2864" y="1781"/>
                  </a:lnTo>
                  <a:lnTo>
                    <a:pt x="2956" y="1826"/>
                  </a:lnTo>
                  <a:lnTo>
                    <a:pt x="3050" y="1869"/>
                  </a:lnTo>
                  <a:lnTo>
                    <a:pt x="3143" y="1909"/>
                  </a:lnTo>
                  <a:lnTo>
                    <a:pt x="3190" y="1928"/>
                  </a:lnTo>
                  <a:lnTo>
                    <a:pt x="3237" y="1947"/>
                  </a:lnTo>
                  <a:lnTo>
                    <a:pt x="3283" y="1963"/>
                  </a:lnTo>
                  <a:lnTo>
                    <a:pt x="3331" y="1978"/>
                  </a:lnTo>
                  <a:lnTo>
                    <a:pt x="3342" y="1983"/>
                  </a:lnTo>
                  <a:lnTo>
                    <a:pt x="3352" y="1988"/>
                  </a:lnTo>
                  <a:lnTo>
                    <a:pt x="3361" y="1993"/>
                  </a:lnTo>
                  <a:lnTo>
                    <a:pt x="3368" y="1999"/>
                  </a:lnTo>
                  <a:lnTo>
                    <a:pt x="3372" y="2004"/>
                  </a:lnTo>
                  <a:lnTo>
                    <a:pt x="3375" y="2010"/>
                  </a:lnTo>
                  <a:lnTo>
                    <a:pt x="3377" y="2014"/>
                  </a:lnTo>
                  <a:lnTo>
                    <a:pt x="3377" y="2020"/>
                  </a:lnTo>
                  <a:lnTo>
                    <a:pt x="3375" y="2025"/>
                  </a:lnTo>
                  <a:lnTo>
                    <a:pt x="3371" y="2027"/>
                  </a:lnTo>
                  <a:lnTo>
                    <a:pt x="3367" y="2030"/>
                  </a:lnTo>
                  <a:lnTo>
                    <a:pt x="3359" y="2032"/>
                  </a:lnTo>
                  <a:lnTo>
                    <a:pt x="3351" y="2032"/>
                  </a:lnTo>
                  <a:lnTo>
                    <a:pt x="3342" y="2032"/>
                  </a:lnTo>
                  <a:lnTo>
                    <a:pt x="3331" y="2030"/>
                  </a:lnTo>
                  <a:lnTo>
                    <a:pt x="3318" y="20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6" name="Freeform 15"/>
            <p:cNvSpPr>
              <a:spLocks/>
            </p:cNvSpPr>
            <p:nvPr/>
          </p:nvSpPr>
          <p:spPr bwMode="auto">
            <a:xfrm>
              <a:off x="14370050" y="7205663"/>
              <a:ext cx="2486025" cy="2286000"/>
            </a:xfrm>
            <a:custGeom>
              <a:avLst/>
              <a:gdLst>
                <a:gd name="T0" fmla="*/ 1634 w 3132"/>
                <a:gd name="T1" fmla="*/ 2749 h 2882"/>
                <a:gd name="T2" fmla="*/ 1673 w 3132"/>
                <a:gd name="T3" fmla="*/ 2735 h 2882"/>
                <a:gd name="T4" fmla="*/ 1696 w 3132"/>
                <a:gd name="T5" fmla="*/ 2698 h 2882"/>
                <a:gd name="T6" fmla="*/ 1693 w 3132"/>
                <a:gd name="T7" fmla="*/ 2576 h 2882"/>
                <a:gd name="T8" fmla="*/ 1667 w 3132"/>
                <a:gd name="T9" fmla="*/ 2409 h 2882"/>
                <a:gd name="T10" fmla="*/ 1610 w 3132"/>
                <a:gd name="T11" fmla="*/ 2225 h 2882"/>
                <a:gd name="T12" fmla="*/ 1892 w 3132"/>
                <a:gd name="T13" fmla="*/ 2401 h 2882"/>
                <a:gd name="T14" fmla="*/ 2236 w 3132"/>
                <a:gd name="T15" fmla="*/ 2612 h 2882"/>
                <a:gd name="T16" fmla="*/ 2531 w 3132"/>
                <a:gd name="T17" fmla="*/ 2750 h 2882"/>
                <a:gd name="T18" fmla="*/ 2769 w 3132"/>
                <a:gd name="T19" fmla="*/ 2831 h 2882"/>
                <a:gd name="T20" fmla="*/ 2942 w 3132"/>
                <a:gd name="T21" fmla="*/ 2869 h 2882"/>
                <a:gd name="T22" fmla="*/ 3067 w 3132"/>
                <a:gd name="T23" fmla="*/ 2882 h 2882"/>
                <a:gd name="T24" fmla="*/ 3099 w 3132"/>
                <a:gd name="T25" fmla="*/ 2873 h 2882"/>
                <a:gd name="T26" fmla="*/ 3124 w 3132"/>
                <a:gd name="T27" fmla="*/ 2844 h 2882"/>
                <a:gd name="T28" fmla="*/ 3130 w 3132"/>
                <a:gd name="T29" fmla="*/ 2802 h 2882"/>
                <a:gd name="T30" fmla="*/ 3073 w 3132"/>
                <a:gd name="T31" fmla="*/ 2691 h 2882"/>
                <a:gd name="T32" fmla="*/ 2861 w 3132"/>
                <a:gd name="T33" fmla="*/ 2375 h 2882"/>
                <a:gd name="T34" fmla="*/ 2566 w 3132"/>
                <a:gd name="T35" fmla="*/ 2009 h 2882"/>
                <a:gd name="T36" fmla="*/ 2272 w 3132"/>
                <a:gd name="T37" fmla="*/ 1677 h 2882"/>
                <a:gd name="T38" fmla="*/ 2544 w 3132"/>
                <a:gd name="T39" fmla="*/ 1771 h 2882"/>
                <a:gd name="T40" fmla="*/ 2795 w 3132"/>
                <a:gd name="T41" fmla="*/ 1835 h 2882"/>
                <a:gd name="T42" fmla="*/ 2839 w 3132"/>
                <a:gd name="T43" fmla="*/ 1829 h 2882"/>
                <a:gd name="T44" fmla="*/ 2871 w 3132"/>
                <a:gd name="T45" fmla="*/ 1794 h 2882"/>
                <a:gd name="T46" fmla="*/ 2871 w 3132"/>
                <a:gd name="T47" fmla="*/ 1748 h 2882"/>
                <a:gd name="T48" fmla="*/ 2559 w 3132"/>
                <a:gd name="T49" fmla="*/ 1210 h 2882"/>
                <a:gd name="T50" fmla="*/ 2147 w 3132"/>
                <a:gd name="T51" fmla="*/ 714 h 2882"/>
                <a:gd name="T52" fmla="*/ 1742 w 3132"/>
                <a:gd name="T53" fmla="*/ 375 h 2882"/>
                <a:gd name="T54" fmla="*/ 1378 w 3132"/>
                <a:gd name="T55" fmla="*/ 165 h 2882"/>
                <a:gd name="T56" fmla="*/ 1087 w 3132"/>
                <a:gd name="T57" fmla="*/ 52 h 2882"/>
                <a:gd name="T58" fmla="*/ 885 w 3132"/>
                <a:gd name="T59" fmla="*/ 3 h 2882"/>
                <a:gd name="T60" fmla="*/ 835 w 3132"/>
                <a:gd name="T61" fmla="*/ 3 h 2882"/>
                <a:gd name="T62" fmla="*/ 720 w 3132"/>
                <a:gd name="T63" fmla="*/ 108 h 2882"/>
                <a:gd name="T64" fmla="*/ 872 w 3132"/>
                <a:gd name="T65" fmla="*/ 219 h 2882"/>
                <a:gd name="T66" fmla="*/ 1034 w 3132"/>
                <a:gd name="T67" fmla="*/ 385 h 2882"/>
                <a:gd name="T68" fmla="*/ 1188 w 3132"/>
                <a:gd name="T69" fmla="*/ 620 h 2882"/>
                <a:gd name="T70" fmla="*/ 1214 w 3132"/>
                <a:gd name="T71" fmla="*/ 702 h 2882"/>
                <a:gd name="T72" fmla="*/ 1169 w 3132"/>
                <a:gd name="T73" fmla="*/ 708 h 2882"/>
                <a:gd name="T74" fmla="*/ 988 w 3132"/>
                <a:gd name="T75" fmla="*/ 652 h 2882"/>
                <a:gd name="T76" fmla="*/ 1215 w 3132"/>
                <a:gd name="T77" fmla="*/ 922 h 2882"/>
                <a:gd name="T78" fmla="*/ 1317 w 3132"/>
                <a:gd name="T79" fmla="*/ 1080 h 2882"/>
                <a:gd name="T80" fmla="*/ 1312 w 3132"/>
                <a:gd name="T81" fmla="*/ 1111 h 2882"/>
                <a:gd name="T82" fmla="*/ 1280 w 3132"/>
                <a:gd name="T83" fmla="*/ 1116 h 2882"/>
                <a:gd name="T84" fmla="*/ 1127 w 3132"/>
                <a:gd name="T85" fmla="*/ 1082 h 2882"/>
                <a:gd name="T86" fmla="*/ 895 w 3132"/>
                <a:gd name="T87" fmla="*/ 968 h 2882"/>
                <a:gd name="T88" fmla="*/ 720 w 3132"/>
                <a:gd name="T89" fmla="*/ 841 h 2882"/>
                <a:gd name="T90" fmla="*/ 757 w 3132"/>
                <a:gd name="T91" fmla="*/ 959 h 2882"/>
                <a:gd name="T92" fmla="*/ 760 w 3132"/>
                <a:gd name="T93" fmla="*/ 1051 h 2882"/>
                <a:gd name="T94" fmla="*/ 733 w 3132"/>
                <a:gd name="T95" fmla="*/ 1063 h 2882"/>
                <a:gd name="T96" fmla="*/ 596 w 3132"/>
                <a:gd name="T97" fmla="*/ 981 h 2882"/>
                <a:gd name="T98" fmla="*/ 394 w 3132"/>
                <a:gd name="T99" fmla="*/ 829 h 2882"/>
                <a:gd name="T100" fmla="*/ 234 w 3132"/>
                <a:gd name="T101" fmla="*/ 669 h 2882"/>
                <a:gd name="T102" fmla="*/ 14 w 3132"/>
                <a:gd name="T103" fmla="*/ 815 h 2882"/>
                <a:gd name="T104" fmla="*/ 13 w 3132"/>
                <a:gd name="T105" fmla="*/ 1103 h 2882"/>
                <a:gd name="T106" fmla="*/ 187 w 3132"/>
                <a:gd name="T107" fmla="*/ 1530 h 2882"/>
                <a:gd name="T108" fmla="*/ 502 w 3132"/>
                <a:gd name="T109" fmla="*/ 1923 h 2882"/>
                <a:gd name="T110" fmla="*/ 878 w 3132"/>
                <a:gd name="T111" fmla="*/ 2259 h 2882"/>
                <a:gd name="T112" fmla="*/ 1238 w 3132"/>
                <a:gd name="T113" fmla="*/ 2520 h 2882"/>
                <a:gd name="T114" fmla="*/ 1601 w 3132"/>
                <a:gd name="T115" fmla="*/ 2740 h 2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32" h="2882">
                  <a:moveTo>
                    <a:pt x="1601" y="2740"/>
                  </a:moveTo>
                  <a:lnTo>
                    <a:pt x="1610" y="2745"/>
                  </a:lnTo>
                  <a:lnTo>
                    <a:pt x="1618" y="2747"/>
                  </a:lnTo>
                  <a:lnTo>
                    <a:pt x="1625" y="2749"/>
                  </a:lnTo>
                  <a:lnTo>
                    <a:pt x="1634" y="2749"/>
                  </a:lnTo>
                  <a:lnTo>
                    <a:pt x="1643" y="2749"/>
                  </a:lnTo>
                  <a:lnTo>
                    <a:pt x="1651" y="2746"/>
                  </a:lnTo>
                  <a:lnTo>
                    <a:pt x="1659" y="2743"/>
                  </a:lnTo>
                  <a:lnTo>
                    <a:pt x="1666" y="2739"/>
                  </a:lnTo>
                  <a:lnTo>
                    <a:pt x="1673" y="2735"/>
                  </a:lnTo>
                  <a:lnTo>
                    <a:pt x="1679" y="2729"/>
                  </a:lnTo>
                  <a:lnTo>
                    <a:pt x="1684" y="2722"/>
                  </a:lnTo>
                  <a:lnTo>
                    <a:pt x="1689" y="2714"/>
                  </a:lnTo>
                  <a:lnTo>
                    <a:pt x="1693" y="2707"/>
                  </a:lnTo>
                  <a:lnTo>
                    <a:pt x="1696" y="2698"/>
                  </a:lnTo>
                  <a:lnTo>
                    <a:pt x="1697" y="2690"/>
                  </a:lnTo>
                  <a:lnTo>
                    <a:pt x="1699" y="2681"/>
                  </a:lnTo>
                  <a:lnTo>
                    <a:pt x="1697" y="2645"/>
                  </a:lnTo>
                  <a:lnTo>
                    <a:pt x="1696" y="2610"/>
                  </a:lnTo>
                  <a:lnTo>
                    <a:pt x="1693" y="2576"/>
                  </a:lnTo>
                  <a:lnTo>
                    <a:pt x="1690" y="2541"/>
                  </a:lnTo>
                  <a:lnTo>
                    <a:pt x="1686" y="2508"/>
                  </a:lnTo>
                  <a:lnTo>
                    <a:pt x="1680" y="2475"/>
                  </a:lnTo>
                  <a:lnTo>
                    <a:pt x="1674" y="2442"/>
                  </a:lnTo>
                  <a:lnTo>
                    <a:pt x="1667" y="2409"/>
                  </a:lnTo>
                  <a:lnTo>
                    <a:pt x="1659" y="2377"/>
                  </a:lnTo>
                  <a:lnTo>
                    <a:pt x="1650" y="2345"/>
                  </a:lnTo>
                  <a:lnTo>
                    <a:pt x="1641" y="2315"/>
                  </a:lnTo>
                  <a:lnTo>
                    <a:pt x="1631" y="2285"/>
                  </a:lnTo>
                  <a:lnTo>
                    <a:pt x="1610" y="2225"/>
                  </a:lnTo>
                  <a:lnTo>
                    <a:pt x="1587" y="2169"/>
                  </a:lnTo>
                  <a:lnTo>
                    <a:pt x="1664" y="2233"/>
                  </a:lnTo>
                  <a:lnTo>
                    <a:pt x="1742" y="2293"/>
                  </a:lnTo>
                  <a:lnTo>
                    <a:pt x="1818" y="2349"/>
                  </a:lnTo>
                  <a:lnTo>
                    <a:pt x="1892" y="2401"/>
                  </a:lnTo>
                  <a:lnTo>
                    <a:pt x="1964" y="2450"/>
                  </a:lnTo>
                  <a:lnTo>
                    <a:pt x="2036" y="2495"/>
                  </a:lnTo>
                  <a:lnTo>
                    <a:pt x="2104" y="2538"/>
                  </a:lnTo>
                  <a:lnTo>
                    <a:pt x="2171" y="2576"/>
                  </a:lnTo>
                  <a:lnTo>
                    <a:pt x="2236" y="2612"/>
                  </a:lnTo>
                  <a:lnTo>
                    <a:pt x="2299" y="2645"/>
                  </a:lnTo>
                  <a:lnTo>
                    <a:pt x="2361" y="2675"/>
                  </a:lnTo>
                  <a:lnTo>
                    <a:pt x="2420" y="2703"/>
                  </a:lnTo>
                  <a:lnTo>
                    <a:pt x="2476" y="2727"/>
                  </a:lnTo>
                  <a:lnTo>
                    <a:pt x="2531" y="2750"/>
                  </a:lnTo>
                  <a:lnTo>
                    <a:pt x="2583" y="2771"/>
                  </a:lnTo>
                  <a:lnTo>
                    <a:pt x="2633" y="2789"/>
                  </a:lnTo>
                  <a:lnTo>
                    <a:pt x="2681" y="2805"/>
                  </a:lnTo>
                  <a:lnTo>
                    <a:pt x="2726" y="2818"/>
                  </a:lnTo>
                  <a:lnTo>
                    <a:pt x="2769" y="2831"/>
                  </a:lnTo>
                  <a:lnTo>
                    <a:pt x="2809" y="2841"/>
                  </a:lnTo>
                  <a:lnTo>
                    <a:pt x="2847" y="2850"/>
                  </a:lnTo>
                  <a:lnTo>
                    <a:pt x="2881" y="2859"/>
                  </a:lnTo>
                  <a:lnTo>
                    <a:pt x="2913" y="2864"/>
                  </a:lnTo>
                  <a:lnTo>
                    <a:pt x="2942" y="2869"/>
                  </a:lnTo>
                  <a:lnTo>
                    <a:pt x="2992" y="2876"/>
                  </a:lnTo>
                  <a:lnTo>
                    <a:pt x="3029" y="2880"/>
                  </a:lnTo>
                  <a:lnTo>
                    <a:pt x="3054" y="2882"/>
                  </a:lnTo>
                  <a:lnTo>
                    <a:pt x="3065" y="2882"/>
                  </a:lnTo>
                  <a:lnTo>
                    <a:pt x="3067" y="2882"/>
                  </a:lnTo>
                  <a:lnTo>
                    <a:pt x="3070" y="2882"/>
                  </a:lnTo>
                  <a:lnTo>
                    <a:pt x="3077" y="2880"/>
                  </a:lnTo>
                  <a:lnTo>
                    <a:pt x="3086" y="2879"/>
                  </a:lnTo>
                  <a:lnTo>
                    <a:pt x="3093" y="2876"/>
                  </a:lnTo>
                  <a:lnTo>
                    <a:pt x="3099" y="2873"/>
                  </a:lnTo>
                  <a:lnTo>
                    <a:pt x="3106" y="2869"/>
                  </a:lnTo>
                  <a:lnTo>
                    <a:pt x="3112" y="2863"/>
                  </a:lnTo>
                  <a:lnTo>
                    <a:pt x="3116" y="2857"/>
                  </a:lnTo>
                  <a:lnTo>
                    <a:pt x="3122" y="2851"/>
                  </a:lnTo>
                  <a:lnTo>
                    <a:pt x="3124" y="2844"/>
                  </a:lnTo>
                  <a:lnTo>
                    <a:pt x="3127" y="2835"/>
                  </a:lnTo>
                  <a:lnTo>
                    <a:pt x="3130" y="2828"/>
                  </a:lnTo>
                  <a:lnTo>
                    <a:pt x="3130" y="2820"/>
                  </a:lnTo>
                  <a:lnTo>
                    <a:pt x="3132" y="2811"/>
                  </a:lnTo>
                  <a:lnTo>
                    <a:pt x="3130" y="2802"/>
                  </a:lnTo>
                  <a:lnTo>
                    <a:pt x="3127" y="2795"/>
                  </a:lnTo>
                  <a:lnTo>
                    <a:pt x="3124" y="2786"/>
                  </a:lnTo>
                  <a:lnTo>
                    <a:pt x="3109" y="2755"/>
                  </a:lnTo>
                  <a:lnTo>
                    <a:pt x="3091" y="2723"/>
                  </a:lnTo>
                  <a:lnTo>
                    <a:pt x="3073" y="2691"/>
                  </a:lnTo>
                  <a:lnTo>
                    <a:pt x="3054" y="2658"/>
                  </a:lnTo>
                  <a:lnTo>
                    <a:pt x="3011" y="2590"/>
                  </a:lnTo>
                  <a:lnTo>
                    <a:pt x="2965" y="2520"/>
                  </a:lnTo>
                  <a:lnTo>
                    <a:pt x="2914" y="2449"/>
                  </a:lnTo>
                  <a:lnTo>
                    <a:pt x="2861" y="2375"/>
                  </a:lnTo>
                  <a:lnTo>
                    <a:pt x="2805" y="2302"/>
                  </a:lnTo>
                  <a:lnTo>
                    <a:pt x="2747" y="2228"/>
                  </a:lnTo>
                  <a:lnTo>
                    <a:pt x="2687" y="2155"/>
                  </a:lnTo>
                  <a:lnTo>
                    <a:pt x="2626" y="2081"/>
                  </a:lnTo>
                  <a:lnTo>
                    <a:pt x="2566" y="2009"/>
                  </a:lnTo>
                  <a:lnTo>
                    <a:pt x="2505" y="1938"/>
                  </a:lnTo>
                  <a:lnTo>
                    <a:pt x="2445" y="1869"/>
                  </a:lnTo>
                  <a:lnTo>
                    <a:pt x="2386" y="1801"/>
                  </a:lnTo>
                  <a:lnTo>
                    <a:pt x="2328" y="1738"/>
                  </a:lnTo>
                  <a:lnTo>
                    <a:pt x="2272" y="1677"/>
                  </a:lnTo>
                  <a:lnTo>
                    <a:pt x="2320" y="1696"/>
                  </a:lnTo>
                  <a:lnTo>
                    <a:pt x="2367" y="1713"/>
                  </a:lnTo>
                  <a:lnTo>
                    <a:pt x="2413" y="1729"/>
                  </a:lnTo>
                  <a:lnTo>
                    <a:pt x="2459" y="1745"/>
                  </a:lnTo>
                  <a:lnTo>
                    <a:pt x="2544" y="1771"/>
                  </a:lnTo>
                  <a:lnTo>
                    <a:pt x="2622" y="1793"/>
                  </a:lnTo>
                  <a:lnTo>
                    <a:pt x="2690" y="1810"/>
                  </a:lnTo>
                  <a:lnTo>
                    <a:pt x="2741" y="1823"/>
                  </a:lnTo>
                  <a:lnTo>
                    <a:pt x="2777" y="1832"/>
                  </a:lnTo>
                  <a:lnTo>
                    <a:pt x="2795" y="1835"/>
                  </a:lnTo>
                  <a:lnTo>
                    <a:pt x="2805" y="1836"/>
                  </a:lnTo>
                  <a:lnTo>
                    <a:pt x="2813" y="1837"/>
                  </a:lnTo>
                  <a:lnTo>
                    <a:pt x="2822" y="1836"/>
                  </a:lnTo>
                  <a:lnTo>
                    <a:pt x="2831" y="1833"/>
                  </a:lnTo>
                  <a:lnTo>
                    <a:pt x="2839" y="1829"/>
                  </a:lnTo>
                  <a:lnTo>
                    <a:pt x="2848" y="1824"/>
                  </a:lnTo>
                  <a:lnTo>
                    <a:pt x="2855" y="1817"/>
                  </a:lnTo>
                  <a:lnTo>
                    <a:pt x="2862" y="1810"/>
                  </a:lnTo>
                  <a:lnTo>
                    <a:pt x="2867" y="1803"/>
                  </a:lnTo>
                  <a:lnTo>
                    <a:pt x="2871" y="1794"/>
                  </a:lnTo>
                  <a:lnTo>
                    <a:pt x="2874" y="1786"/>
                  </a:lnTo>
                  <a:lnTo>
                    <a:pt x="2874" y="1775"/>
                  </a:lnTo>
                  <a:lnTo>
                    <a:pt x="2875" y="1767"/>
                  </a:lnTo>
                  <a:lnTo>
                    <a:pt x="2874" y="1758"/>
                  </a:lnTo>
                  <a:lnTo>
                    <a:pt x="2871" y="1748"/>
                  </a:lnTo>
                  <a:lnTo>
                    <a:pt x="2868" y="1739"/>
                  </a:lnTo>
                  <a:lnTo>
                    <a:pt x="2793" y="1595"/>
                  </a:lnTo>
                  <a:lnTo>
                    <a:pt x="2716" y="1460"/>
                  </a:lnTo>
                  <a:lnTo>
                    <a:pt x="2638" y="1331"/>
                  </a:lnTo>
                  <a:lnTo>
                    <a:pt x="2559" y="1210"/>
                  </a:lnTo>
                  <a:lnTo>
                    <a:pt x="2476" y="1098"/>
                  </a:lnTo>
                  <a:lnTo>
                    <a:pt x="2394" y="991"/>
                  </a:lnTo>
                  <a:lnTo>
                    <a:pt x="2312" y="893"/>
                  </a:lnTo>
                  <a:lnTo>
                    <a:pt x="2230" y="801"/>
                  </a:lnTo>
                  <a:lnTo>
                    <a:pt x="2147" y="714"/>
                  </a:lnTo>
                  <a:lnTo>
                    <a:pt x="2065" y="635"/>
                  </a:lnTo>
                  <a:lnTo>
                    <a:pt x="1983" y="561"/>
                  </a:lnTo>
                  <a:lnTo>
                    <a:pt x="1900" y="495"/>
                  </a:lnTo>
                  <a:lnTo>
                    <a:pt x="1821" y="433"/>
                  </a:lnTo>
                  <a:lnTo>
                    <a:pt x="1742" y="375"/>
                  </a:lnTo>
                  <a:lnTo>
                    <a:pt x="1664" y="325"/>
                  </a:lnTo>
                  <a:lnTo>
                    <a:pt x="1589" y="277"/>
                  </a:lnTo>
                  <a:lnTo>
                    <a:pt x="1516" y="235"/>
                  </a:lnTo>
                  <a:lnTo>
                    <a:pt x="1445" y="198"/>
                  </a:lnTo>
                  <a:lnTo>
                    <a:pt x="1378" y="165"/>
                  </a:lnTo>
                  <a:lnTo>
                    <a:pt x="1312" y="136"/>
                  </a:lnTo>
                  <a:lnTo>
                    <a:pt x="1250" y="110"/>
                  </a:lnTo>
                  <a:lnTo>
                    <a:pt x="1192" y="87"/>
                  </a:lnTo>
                  <a:lnTo>
                    <a:pt x="1137" y="68"/>
                  </a:lnTo>
                  <a:lnTo>
                    <a:pt x="1087" y="52"/>
                  </a:lnTo>
                  <a:lnTo>
                    <a:pt x="1041" y="38"/>
                  </a:lnTo>
                  <a:lnTo>
                    <a:pt x="999" y="28"/>
                  </a:lnTo>
                  <a:lnTo>
                    <a:pt x="963" y="19"/>
                  </a:lnTo>
                  <a:lnTo>
                    <a:pt x="931" y="12"/>
                  </a:lnTo>
                  <a:lnTo>
                    <a:pt x="885" y="3"/>
                  </a:lnTo>
                  <a:lnTo>
                    <a:pt x="864" y="0"/>
                  </a:lnTo>
                  <a:lnTo>
                    <a:pt x="856" y="0"/>
                  </a:lnTo>
                  <a:lnTo>
                    <a:pt x="849" y="0"/>
                  </a:lnTo>
                  <a:lnTo>
                    <a:pt x="842" y="2"/>
                  </a:lnTo>
                  <a:lnTo>
                    <a:pt x="835" y="3"/>
                  </a:lnTo>
                  <a:lnTo>
                    <a:pt x="828" y="6"/>
                  </a:lnTo>
                  <a:lnTo>
                    <a:pt x="822" y="9"/>
                  </a:lnTo>
                  <a:lnTo>
                    <a:pt x="815" y="15"/>
                  </a:lnTo>
                  <a:lnTo>
                    <a:pt x="810" y="19"/>
                  </a:lnTo>
                  <a:lnTo>
                    <a:pt x="720" y="108"/>
                  </a:lnTo>
                  <a:lnTo>
                    <a:pt x="750" y="127"/>
                  </a:lnTo>
                  <a:lnTo>
                    <a:pt x="780" y="147"/>
                  </a:lnTo>
                  <a:lnTo>
                    <a:pt x="810" y="169"/>
                  </a:lnTo>
                  <a:lnTo>
                    <a:pt x="842" y="193"/>
                  </a:lnTo>
                  <a:lnTo>
                    <a:pt x="872" y="219"/>
                  </a:lnTo>
                  <a:lnTo>
                    <a:pt x="905" y="248"/>
                  </a:lnTo>
                  <a:lnTo>
                    <a:pt x="937" y="278"/>
                  </a:lnTo>
                  <a:lnTo>
                    <a:pt x="969" y="312"/>
                  </a:lnTo>
                  <a:lnTo>
                    <a:pt x="1000" y="348"/>
                  </a:lnTo>
                  <a:lnTo>
                    <a:pt x="1034" y="385"/>
                  </a:lnTo>
                  <a:lnTo>
                    <a:pt x="1065" y="427"/>
                  </a:lnTo>
                  <a:lnTo>
                    <a:pt x="1096" y="470"/>
                  </a:lnTo>
                  <a:lnTo>
                    <a:pt x="1127" y="518"/>
                  </a:lnTo>
                  <a:lnTo>
                    <a:pt x="1157" y="567"/>
                  </a:lnTo>
                  <a:lnTo>
                    <a:pt x="1188" y="620"/>
                  </a:lnTo>
                  <a:lnTo>
                    <a:pt x="1216" y="677"/>
                  </a:lnTo>
                  <a:lnTo>
                    <a:pt x="1218" y="682"/>
                  </a:lnTo>
                  <a:lnTo>
                    <a:pt x="1219" y="689"/>
                  </a:lnTo>
                  <a:lnTo>
                    <a:pt x="1218" y="697"/>
                  </a:lnTo>
                  <a:lnTo>
                    <a:pt x="1214" y="702"/>
                  </a:lnTo>
                  <a:lnTo>
                    <a:pt x="1209" y="708"/>
                  </a:lnTo>
                  <a:lnTo>
                    <a:pt x="1204" y="711"/>
                  </a:lnTo>
                  <a:lnTo>
                    <a:pt x="1196" y="713"/>
                  </a:lnTo>
                  <a:lnTo>
                    <a:pt x="1189" y="713"/>
                  </a:lnTo>
                  <a:lnTo>
                    <a:pt x="1169" y="708"/>
                  </a:lnTo>
                  <a:lnTo>
                    <a:pt x="1123" y="697"/>
                  </a:lnTo>
                  <a:lnTo>
                    <a:pt x="1093" y="688"/>
                  </a:lnTo>
                  <a:lnTo>
                    <a:pt x="1060" y="678"/>
                  </a:lnTo>
                  <a:lnTo>
                    <a:pt x="1024" y="665"/>
                  </a:lnTo>
                  <a:lnTo>
                    <a:pt x="988" y="652"/>
                  </a:lnTo>
                  <a:lnTo>
                    <a:pt x="1031" y="700"/>
                  </a:lnTo>
                  <a:lnTo>
                    <a:pt x="1077" y="753"/>
                  </a:lnTo>
                  <a:lnTo>
                    <a:pt x="1124" y="808"/>
                  </a:lnTo>
                  <a:lnTo>
                    <a:pt x="1170" y="864"/>
                  </a:lnTo>
                  <a:lnTo>
                    <a:pt x="1215" y="922"/>
                  </a:lnTo>
                  <a:lnTo>
                    <a:pt x="1255" y="978"/>
                  </a:lnTo>
                  <a:lnTo>
                    <a:pt x="1273" y="1005"/>
                  </a:lnTo>
                  <a:lnTo>
                    <a:pt x="1290" y="1031"/>
                  </a:lnTo>
                  <a:lnTo>
                    <a:pt x="1304" y="1057"/>
                  </a:lnTo>
                  <a:lnTo>
                    <a:pt x="1317" y="1080"/>
                  </a:lnTo>
                  <a:lnTo>
                    <a:pt x="1319" y="1088"/>
                  </a:lnTo>
                  <a:lnTo>
                    <a:pt x="1320" y="1093"/>
                  </a:lnTo>
                  <a:lnTo>
                    <a:pt x="1319" y="1099"/>
                  </a:lnTo>
                  <a:lnTo>
                    <a:pt x="1316" y="1106"/>
                  </a:lnTo>
                  <a:lnTo>
                    <a:pt x="1312" y="1111"/>
                  </a:lnTo>
                  <a:lnTo>
                    <a:pt x="1307" y="1115"/>
                  </a:lnTo>
                  <a:lnTo>
                    <a:pt x="1301" y="1116"/>
                  </a:lnTo>
                  <a:lnTo>
                    <a:pt x="1296" y="1118"/>
                  </a:lnTo>
                  <a:lnTo>
                    <a:pt x="1294" y="1118"/>
                  </a:lnTo>
                  <a:lnTo>
                    <a:pt x="1280" y="1116"/>
                  </a:lnTo>
                  <a:lnTo>
                    <a:pt x="1247" y="1112"/>
                  </a:lnTo>
                  <a:lnTo>
                    <a:pt x="1222" y="1108"/>
                  </a:lnTo>
                  <a:lnTo>
                    <a:pt x="1195" y="1102"/>
                  </a:lnTo>
                  <a:lnTo>
                    <a:pt x="1163" y="1093"/>
                  </a:lnTo>
                  <a:lnTo>
                    <a:pt x="1127" y="1082"/>
                  </a:lnTo>
                  <a:lnTo>
                    <a:pt x="1087" y="1066"/>
                  </a:lnTo>
                  <a:lnTo>
                    <a:pt x="1044" y="1049"/>
                  </a:lnTo>
                  <a:lnTo>
                    <a:pt x="998" y="1026"/>
                  </a:lnTo>
                  <a:lnTo>
                    <a:pt x="947" y="998"/>
                  </a:lnTo>
                  <a:lnTo>
                    <a:pt x="895" y="968"/>
                  </a:lnTo>
                  <a:lnTo>
                    <a:pt x="839" y="930"/>
                  </a:lnTo>
                  <a:lnTo>
                    <a:pt x="810" y="910"/>
                  </a:lnTo>
                  <a:lnTo>
                    <a:pt x="782" y="889"/>
                  </a:lnTo>
                  <a:lnTo>
                    <a:pt x="751" y="865"/>
                  </a:lnTo>
                  <a:lnTo>
                    <a:pt x="720" y="841"/>
                  </a:lnTo>
                  <a:lnTo>
                    <a:pt x="730" y="863"/>
                  </a:lnTo>
                  <a:lnTo>
                    <a:pt x="737" y="886"/>
                  </a:lnTo>
                  <a:lnTo>
                    <a:pt x="746" y="909"/>
                  </a:lnTo>
                  <a:lnTo>
                    <a:pt x="751" y="933"/>
                  </a:lnTo>
                  <a:lnTo>
                    <a:pt x="757" y="959"/>
                  </a:lnTo>
                  <a:lnTo>
                    <a:pt x="761" y="985"/>
                  </a:lnTo>
                  <a:lnTo>
                    <a:pt x="763" y="1011"/>
                  </a:lnTo>
                  <a:lnTo>
                    <a:pt x="764" y="1038"/>
                  </a:lnTo>
                  <a:lnTo>
                    <a:pt x="763" y="1046"/>
                  </a:lnTo>
                  <a:lnTo>
                    <a:pt x="760" y="1051"/>
                  </a:lnTo>
                  <a:lnTo>
                    <a:pt x="756" y="1056"/>
                  </a:lnTo>
                  <a:lnTo>
                    <a:pt x="751" y="1060"/>
                  </a:lnTo>
                  <a:lnTo>
                    <a:pt x="744" y="1063"/>
                  </a:lnTo>
                  <a:lnTo>
                    <a:pt x="738" y="1063"/>
                  </a:lnTo>
                  <a:lnTo>
                    <a:pt x="733" y="1063"/>
                  </a:lnTo>
                  <a:lnTo>
                    <a:pt x="725" y="1060"/>
                  </a:lnTo>
                  <a:lnTo>
                    <a:pt x="705" y="1047"/>
                  </a:lnTo>
                  <a:lnTo>
                    <a:pt x="659" y="1021"/>
                  </a:lnTo>
                  <a:lnTo>
                    <a:pt x="630" y="1002"/>
                  </a:lnTo>
                  <a:lnTo>
                    <a:pt x="596" y="981"/>
                  </a:lnTo>
                  <a:lnTo>
                    <a:pt x="558" y="956"/>
                  </a:lnTo>
                  <a:lnTo>
                    <a:pt x="520" y="929"/>
                  </a:lnTo>
                  <a:lnTo>
                    <a:pt x="479" y="899"/>
                  </a:lnTo>
                  <a:lnTo>
                    <a:pt x="436" y="865"/>
                  </a:lnTo>
                  <a:lnTo>
                    <a:pt x="394" y="829"/>
                  </a:lnTo>
                  <a:lnTo>
                    <a:pt x="351" y="792"/>
                  </a:lnTo>
                  <a:lnTo>
                    <a:pt x="311" y="753"/>
                  </a:lnTo>
                  <a:lnTo>
                    <a:pt x="272" y="713"/>
                  </a:lnTo>
                  <a:lnTo>
                    <a:pt x="253" y="691"/>
                  </a:lnTo>
                  <a:lnTo>
                    <a:pt x="234" y="669"/>
                  </a:lnTo>
                  <a:lnTo>
                    <a:pt x="219" y="648"/>
                  </a:lnTo>
                  <a:lnTo>
                    <a:pt x="201" y="625"/>
                  </a:lnTo>
                  <a:lnTo>
                    <a:pt x="27" y="798"/>
                  </a:lnTo>
                  <a:lnTo>
                    <a:pt x="20" y="806"/>
                  </a:lnTo>
                  <a:lnTo>
                    <a:pt x="14" y="815"/>
                  </a:lnTo>
                  <a:lnTo>
                    <a:pt x="10" y="825"/>
                  </a:lnTo>
                  <a:lnTo>
                    <a:pt x="7" y="837"/>
                  </a:lnTo>
                  <a:lnTo>
                    <a:pt x="0" y="926"/>
                  </a:lnTo>
                  <a:lnTo>
                    <a:pt x="1" y="1014"/>
                  </a:lnTo>
                  <a:lnTo>
                    <a:pt x="13" y="1103"/>
                  </a:lnTo>
                  <a:lnTo>
                    <a:pt x="33" y="1190"/>
                  </a:lnTo>
                  <a:lnTo>
                    <a:pt x="60" y="1276"/>
                  </a:lnTo>
                  <a:lnTo>
                    <a:pt x="96" y="1363"/>
                  </a:lnTo>
                  <a:lnTo>
                    <a:pt x="139" y="1448"/>
                  </a:lnTo>
                  <a:lnTo>
                    <a:pt x="187" y="1530"/>
                  </a:lnTo>
                  <a:lnTo>
                    <a:pt x="242" y="1612"/>
                  </a:lnTo>
                  <a:lnTo>
                    <a:pt x="301" y="1693"/>
                  </a:lnTo>
                  <a:lnTo>
                    <a:pt x="364" y="1771"/>
                  </a:lnTo>
                  <a:lnTo>
                    <a:pt x="432" y="1848"/>
                  </a:lnTo>
                  <a:lnTo>
                    <a:pt x="502" y="1923"/>
                  </a:lnTo>
                  <a:lnTo>
                    <a:pt x="574" y="1995"/>
                  </a:lnTo>
                  <a:lnTo>
                    <a:pt x="649" y="2064"/>
                  </a:lnTo>
                  <a:lnTo>
                    <a:pt x="725" y="2132"/>
                  </a:lnTo>
                  <a:lnTo>
                    <a:pt x="802" y="2197"/>
                  </a:lnTo>
                  <a:lnTo>
                    <a:pt x="878" y="2259"/>
                  </a:lnTo>
                  <a:lnTo>
                    <a:pt x="954" y="2316"/>
                  </a:lnTo>
                  <a:lnTo>
                    <a:pt x="1028" y="2373"/>
                  </a:lnTo>
                  <a:lnTo>
                    <a:pt x="1101" y="2424"/>
                  </a:lnTo>
                  <a:lnTo>
                    <a:pt x="1172" y="2473"/>
                  </a:lnTo>
                  <a:lnTo>
                    <a:pt x="1238" y="2520"/>
                  </a:lnTo>
                  <a:lnTo>
                    <a:pt x="1301" y="2561"/>
                  </a:lnTo>
                  <a:lnTo>
                    <a:pt x="1415" y="2632"/>
                  </a:lnTo>
                  <a:lnTo>
                    <a:pt x="1506" y="2687"/>
                  </a:lnTo>
                  <a:lnTo>
                    <a:pt x="1569" y="2723"/>
                  </a:lnTo>
                  <a:lnTo>
                    <a:pt x="1601" y="27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7" name="Freeform 16"/>
            <p:cNvSpPr>
              <a:spLocks/>
            </p:cNvSpPr>
            <p:nvPr/>
          </p:nvSpPr>
          <p:spPr bwMode="auto">
            <a:xfrm>
              <a:off x="11368088" y="2722563"/>
              <a:ext cx="996950" cy="906463"/>
            </a:xfrm>
            <a:custGeom>
              <a:avLst/>
              <a:gdLst>
                <a:gd name="T0" fmla="*/ 150 w 1256"/>
                <a:gd name="T1" fmla="*/ 224 h 1142"/>
                <a:gd name="T2" fmla="*/ 210 w 1256"/>
                <a:gd name="T3" fmla="*/ 224 h 1142"/>
                <a:gd name="T4" fmla="*/ 261 w 1256"/>
                <a:gd name="T5" fmla="*/ 227 h 1142"/>
                <a:gd name="T6" fmla="*/ 318 w 1256"/>
                <a:gd name="T7" fmla="*/ 235 h 1142"/>
                <a:gd name="T8" fmla="*/ 380 w 1256"/>
                <a:gd name="T9" fmla="*/ 249 h 1142"/>
                <a:gd name="T10" fmla="*/ 448 w 1256"/>
                <a:gd name="T11" fmla="*/ 269 h 1142"/>
                <a:gd name="T12" fmla="*/ 517 w 1256"/>
                <a:gd name="T13" fmla="*/ 298 h 1142"/>
                <a:gd name="T14" fmla="*/ 588 w 1256"/>
                <a:gd name="T15" fmla="*/ 336 h 1142"/>
                <a:gd name="T16" fmla="*/ 660 w 1256"/>
                <a:gd name="T17" fmla="*/ 385 h 1142"/>
                <a:gd name="T18" fmla="*/ 730 w 1256"/>
                <a:gd name="T19" fmla="*/ 445 h 1142"/>
                <a:gd name="T20" fmla="*/ 797 w 1256"/>
                <a:gd name="T21" fmla="*/ 520 h 1142"/>
                <a:gd name="T22" fmla="*/ 861 w 1256"/>
                <a:gd name="T23" fmla="*/ 610 h 1142"/>
                <a:gd name="T24" fmla="*/ 919 w 1256"/>
                <a:gd name="T25" fmla="*/ 715 h 1142"/>
                <a:gd name="T26" fmla="*/ 972 w 1256"/>
                <a:gd name="T27" fmla="*/ 836 h 1142"/>
                <a:gd name="T28" fmla="*/ 1015 w 1256"/>
                <a:gd name="T29" fmla="*/ 977 h 1142"/>
                <a:gd name="T30" fmla="*/ 1038 w 1256"/>
                <a:gd name="T31" fmla="*/ 1065 h 1142"/>
                <a:gd name="T32" fmla="*/ 1047 w 1256"/>
                <a:gd name="T33" fmla="*/ 1085 h 1142"/>
                <a:gd name="T34" fmla="*/ 1060 w 1256"/>
                <a:gd name="T35" fmla="*/ 1104 h 1142"/>
                <a:gd name="T36" fmla="*/ 1076 w 1256"/>
                <a:gd name="T37" fmla="*/ 1119 h 1142"/>
                <a:gd name="T38" fmla="*/ 1093 w 1256"/>
                <a:gd name="T39" fmla="*/ 1130 h 1142"/>
                <a:gd name="T40" fmla="*/ 1113 w 1256"/>
                <a:gd name="T41" fmla="*/ 1137 h 1142"/>
                <a:gd name="T42" fmla="*/ 1135 w 1256"/>
                <a:gd name="T43" fmla="*/ 1142 h 1142"/>
                <a:gd name="T44" fmla="*/ 1158 w 1256"/>
                <a:gd name="T45" fmla="*/ 1142 h 1142"/>
                <a:gd name="T46" fmla="*/ 1184 w 1256"/>
                <a:gd name="T47" fmla="*/ 1135 h 1142"/>
                <a:gd name="T48" fmla="*/ 1211 w 1256"/>
                <a:gd name="T49" fmla="*/ 1120 h 1142"/>
                <a:gd name="T50" fmla="*/ 1233 w 1256"/>
                <a:gd name="T51" fmla="*/ 1100 h 1142"/>
                <a:gd name="T52" fmla="*/ 1247 w 1256"/>
                <a:gd name="T53" fmla="*/ 1075 h 1142"/>
                <a:gd name="T54" fmla="*/ 1254 w 1256"/>
                <a:gd name="T55" fmla="*/ 1049 h 1142"/>
                <a:gd name="T56" fmla="*/ 1256 w 1256"/>
                <a:gd name="T57" fmla="*/ 1021 h 1142"/>
                <a:gd name="T58" fmla="*/ 1231 w 1256"/>
                <a:gd name="T59" fmla="*/ 911 h 1142"/>
                <a:gd name="T60" fmla="*/ 1177 w 1256"/>
                <a:gd name="T61" fmla="*/ 741 h 1142"/>
                <a:gd name="T62" fmla="*/ 1110 w 1256"/>
                <a:gd name="T63" fmla="*/ 592 h 1142"/>
                <a:gd name="T64" fmla="*/ 1037 w 1256"/>
                <a:gd name="T65" fmla="*/ 465 h 1142"/>
                <a:gd name="T66" fmla="*/ 958 w 1256"/>
                <a:gd name="T67" fmla="*/ 357 h 1142"/>
                <a:gd name="T68" fmla="*/ 873 w 1256"/>
                <a:gd name="T69" fmla="*/ 266 h 1142"/>
                <a:gd name="T70" fmla="*/ 784 w 1256"/>
                <a:gd name="T71" fmla="*/ 193 h 1142"/>
                <a:gd name="T72" fmla="*/ 693 w 1256"/>
                <a:gd name="T73" fmla="*/ 134 h 1142"/>
                <a:gd name="T74" fmla="*/ 604 w 1256"/>
                <a:gd name="T75" fmla="*/ 87 h 1142"/>
                <a:gd name="T76" fmla="*/ 514 w 1256"/>
                <a:gd name="T77" fmla="*/ 53 h 1142"/>
                <a:gd name="T78" fmla="*/ 429 w 1256"/>
                <a:gd name="T79" fmla="*/ 28 h 1142"/>
                <a:gd name="T80" fmla="*/ 350 w 1256"/>
                <a:gd name="T81" fmla="*/ 12 h 1142"/>
                <a:gd name="T82" fmla="*/ 277 w 1256"/>
                <a:gd name="T83" fmla="*/ 4 h 1142"/>
                <a:gd name="T84" fmla="*/ 213 w 1256"/>
                <a:gd name="T85" fmla="*/ 0 h 1142"/>
                <a:gd name="T86" fmla="*/ 136 w 1256"/>
                <a:gd name="T87" fmla="*/ 1 h 1142"/>
                <a:gd name="T88" fmla="*/ 90 w 1256"/>
                <a:gd name="T89" fmla="*/ 5 h 1142"/>
                <a:gd name="T90" fmla="*/ 68 w 1256"/>
                <a:gd name="T91" fmla="*/ 11 h 1142"/>
                <a:gd name="T92" fmla="*/ 49 w 1256"/>
                <a:gd name="T93" fmla="*/ 21 h 1142"/>
                <a:gd name="T94" fmla="*/ 32 w 1256"/>
                <a:gd name="T95" fmla="*/ 36 h 1142"/>
                <a:gd name="T96" fmla="*/ 19 w 1256"/>
                <a:gd name="T97" fmla="*/ 51 h 1142"/>
                <a:gd name="T98" fmla="*/ 9 w 1256"/>
                <a:gd name="T99" fmla="*/ 72 h 1142"/>
                <a:gd name="T100" fmla="*/ 2 w 1256"/>
                <a:gd name="T101" fmla="*/ 92 h 1142"/>
                <a:gd name="T102" fmla="*/ 0 w 1256"/>
                <a:gd name="T103" fmla="*/ 113 h 1142"/>
                <a:gd name="T104" fmla="*/ 2 w 1256"/>
                <a:gd name="T105" fmla="*/ 137 h 1142"/>
                <a:gd name="T106" fmla="*/ 9 w 1256"/>
                <a:gd name="T107" fmla="*/ 158 h 1142"/>
                <a:gd name="T108" fmla="*/ 19 w 1256"/>
                <a:gd name="T109" fmla="*/ 177 h 1142"/>
                <a:gd name="T110" fmla="*/ 32 w 1256"/>
                <a:gd name="T111" fmla="*/ 194 h 1142"/>
                <a:gd name="T112" fmla="*/ 49 w 1256"/>
                <a:gd name="T113" fmla="*/ 207 h 1142"/>
                <a:gd name="T114" fmla="*/ 68 w 1256"/>
                <a:gd name="T115" fmla="*/ 219 h 1142"/>
                <a:gd name="T116" fmla="*/ 88 w 1256"/>
                <a:gd name="T117" fmla="*/ 224 h 1142"/>
                <a:gd name="T118" fmla="*/ 111 w 1256"/>
                <a:gd name="T119" fmla="*/ 227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6" h="1142">
                  <a:moveTo>
                    <a:pt x="123" y="226"/>
                  </a:moveTo>
                  <a:lnTo>
                    <a:pt x="150" y="224"/>
                  </a:lnTo>
                  <a:lnTo>
                    <a:pt x="189" y="223"/>
                  </a:lnTo>
                  <a:lnTo>
                    <a:pt x="210" y="224"/>
                  </a:lnTo>
                  <a:lnTo>
                    <a:pt x="235" y="224"/>
                  </a:lnTo>
                  <a:lnTo>
                    <a:pt x="261" y="227"/>
                  </a:lnTo>
                  <a:lnTo>
                    <a:pt x="288" y="230"/>
                  </a:lnTo>
                  <a:lnTo>
                    <a:pt x="318" y="235"/>
                  </a:lnTo>
                  <a:lnTo>
                    <a:pt x="349" y="242"/>
                  </a:lnTo>
                  <a:lnTo>
                    <a:pt x="380" y="249"/>
                  </a:lnTo>
                  <a:lnTo>
                    <a:pt x="414" y="258"/>
                  </a:lnTo>
                  <a:lnTo>
                    <a:pt x="448" y="269"/>
                  </a:lnTo>
                  <a:lnTo>
                    <a:pt x="483" y="282"/>
                  </a:lnTo>
                  <a:lnTo>
                    <a:pt x="517" y="298"/>
                  </a:lnTo>
                  <a:lnTo>
                    <a:pt x="553" y="315"/>
                  </a:lnTo>
                  <a:lnTo>
                    <a:pt x="588" y="336"/>
                  </a:lnTo>
                  <a:lnTo>
                    <a:pt x="624" y="359"/>
                  </a:lnTo>
                  <a:lnTo>
                    <a:pt x="660" y="385"/>
                  </a:lnTo>
                  <a:lnTo>
                    <a:pt x="694" y="413"/>
                  </a:lnTo>
                  <a:lnTo>
                    <a:pt x="730" y="445"/>
                  </a:lnTo>
                  <a:lnTo>
                    <a:pt x="763" y="481"/>
                  </a:lnTo>
                  <a:lnTo>
                    <a:pt x="797" y="520"/>
                  </a:lnTo>
                  <a:lnTo>
                    <a:pt x="830" y="563"/>
                  </a:lnTo>
                  <a:lnTo>
                    <a:pt x="861" y="610"/>
                  </a:lnTo>
                  <a:lnTo>
                    <a:pt x="892" y="660"/>
                  </a:lnTo>
                  <a:lnTo>
                    <a:pt x="919" y="715"/>
                  </a:lnTo>
                  <a:lnTo>
                    <a:pt x="946" y="773"/>
                  </a:lnTo>
                  <a:lnTo>
                    <a:pt x="972" y="836"/>
                  </a:lnTo>
                  <a:lnTo>
                    <a:pt x="995" y="904"/>
                  </a:lnTo>
                  <a:lnTo>
                    <a:pt x="1015" y="977"/>
                  </a:lnTo>
                  <a:lnTo>
                    <a:pt x="1036" y="1054"/>
                  </a:lnTo>
                  <a:lnTo>
                    <a:pt x="1038" y="1065"/>
                  </a:lnTo>
                  <a:lnTo>
                    <a:pt x="1043" y="1075"/>
                  </a:lnTo>
                  <a:lnTo>
                    <a:pt x="1047" y="1085"/>
                  </a:lnTo>
                  <a:lnTo>
                    <a:pt x="1053" y="1096"/>
                  </a:lnTo>
                  <a:lnTo>
                    <a:pt x="1060" y="1104"/>
                  </a:lnTo>
                  <a:lnTo>
                    <a:pt x="1067" y="1111"/>
                  </a:lnTo>
                  <a:lnTo>
                    <a:pt x="1076" y="1119"/>
                  </a:lnTo>
                  <a:lnTo>
                    <a:pt x="1085" y="1124"/>
                  </a:lnTo>
                  <a:lnTo>
                    <a:pt x="1093" y="1130"/>
                  </a:lnTo>
                  <a:lnTo>
                    <a:pt x="1103" y="1135"/>
                  </a:lnTo>
                  <a:lnTo>
                    <a:pt x="1113" y="1137"/>
                  </a:lnTo>
                  <a:lnTo>
                    <a:pt x="1123" y="1140"/>
                  </a:lnTo>
                  <a:lnTo>
                    <a:pt x="1135" y="1142"/>
                  </a:lnTo>
                  <a:lnTo>
                    <a:pt x="1146" y="1142"/>
                  </a:lnTo>
                  <a:lnTo>
                    <a:pt x="1158" y="1142"/>
                  </a:lnTo>
                  <a:lnTo>
                    <a:pt x="1168" y="1140"/>
                  </a:lnTo>
                  <a:lnTo>
                    <a:pt x="1184" y="1135"/>
                  </a:lnTo>
                  <a:lnTo>
                    <a:pt x="1198" y="1129"/>
                  </a:lnTo>
                  <a:lnTo>
                    <a:pt x="1211" y="1120"/>
                  </a:lnTo>
                  <a:lnTo>
                    <a:pt x="1224" y="1110"/>
                  </a:lnTo>
                  <a:lnTo>
                    <a:pt x="1233" y="1100"/>
                  </a:lnTo>
                  <a:lnTo>
                    <a:pt x="1240" y="1088"/>
                  </a:lnTo>
                  <a:lnTo>
                    <a:pt x="1247" y="1075"/>
                  </a:lnTo>
                  <a:lnTo>
                    <a:pt x="1252" y="1062"/>
                  </a:lnTo>
                  <a:lnTo>
                    <a:pt x="1254" y="1049"/>
                  </a:lnTo>
                  <a:lnTo>
                    <a:pt x="1256" y="1035"/>
                  </a:lnTo>
                  <a:lnTo>
                    <a:pt x="1256" y="1021"/>
                  </a:lnTo>
                  <a:lnTo>
                    <a:pt x="1254" y="1006"/>
                  </a:lnTo>
                  <a:lnTo>
                    <a:pt x="1231" y="911"/>
                  </a:lnTo>
                  <a:lnTo>
                    <a:pt x="1204" y="823"/>
                  </a:lnTo>
                  <a:lnTo>
                    <a:pt x="1177" y="741"/>
                  </a:lnTo>
                  <a:lnTo>
                    <a:pt x="1145" y="664"/>
                  </a:lnTo>
                  <a:lnTo>
                    <a:pt x="1110" y="592"/>
                  </a:lnTo>
                  <a:lnTo>
                    <a:pt x="1076" y="526"/>
                  </a:lnTo>
                  <a:lnTo>
                    <a:pt x="1037" y="465"/>
                  </a:lnTo>
                  <a:lnTo>
                    <a:pt x="998" y="409"/>
                  </a:lnTo>
                  <a:lnTo>
                    <a:pt x="958" y="357"/>
                  </a:lnTo>
                  <a:lnTo>
                    <a:pt x="916" y="310"/>
                  </a:lnTo>
                  <a:lnTo>
                    <a:pt x="873" y="266"/>
                  </a:lnTo>
                  <a:lnTo>
                    <a:pt x="828" y="227"/>
                  </a:lnTo>
                  <a:lnTo>
                    <a:pt x="784" y="193"/>
                  </a:lnTo>
                  <a:lnTo>
                    <a:pt x="739" y="161"/>
                  </a:lnTo>
                  <a:lnTo>
                    <a:pt x="693" y="134"/>
                  </a:lnTo>
                  <a:lnTo>
                    <a:pt x="648" y="109"/>
                  </a:lnTo>
                  <a:lnTo>
                    <a:pt x="604" y="87"/>
                  </a:lnTo>
                  <a:lnTo>
                    <a:pt x="559" y="69"/>
                  </a:lnTo>
                  <a:lnTo>
                    <a:pt x="514" y="53"/>
                  </a:lnTo>
                  <a:lnTo>
                    <a:pt x="473" y="40"/>
                  </a:lnTo>
                  <a:lnTo>
                    <a:pt x="429" y="28"/>
                  </a:lnTo>
                  <a:lnTo>
                    <a:pt x="389" y="20"/>
                  </a:lnTo>
                  <a:lnTo>
                    <a:pt x="350" y="12"/>
                  </a:lnTo>
                  <a:lnTo>
                    <a:pt x="313" y="7"/>
                  </a:lnTo>
                  <a:lnTo>
                    <a:pt x="277" y="4"/>
                  </a:lnTo>
                  <a:lnTo>
                    <a:pt x="244" y="1"/>
                  </a:lnTo>
                  <a:lnTo>
                    <a:pt x="213" y="0"/>
                  </a:lnTo>
                  <a:lnTo>
                    <a:pt x="185" y="0"/>
                  </a:lnTo>
                  <a:lnTo>
                    <a:pt x="136" y="1"/>
                  </a:lnTo>
                  <a:lnTo>
                    <a:pt x="101" y="2"/>
                  </a:lnTo>
                  <a:lnTo>
                    <a:pt x="90" y="5"/>
                  </a:lnTo>
                  <a:lnTo>
                    <a:pt x="78" y="8"/>
                  </a:lnTo>
                  <a:lnTo>
                    <a:pt x="68" y="11"/>
                  </a:lnTo>
                  <a:lnTo>
                    <a:pt x="58" y="15"/>
                  </a:lnTo>
                  <a:lnTo>
                    <a:pt x="49" y="21"/>
                  </a:lnTo>
                  <a:lnTo>
                    <a:pt x="41" y="28"/>
                  </a:lnTo>
                  <a:lnTo>
                    <a:pt x="32" y="36"/>
                  </a:lnTo>
                  <a:lnTo>
                    <a:pt x="25" y="43"/>
                  </a:lnTo>
                  <a:lnTo>
                    <a:pt x="19" y="51"/>
                  </a:lnTo>
                  <a:lnTo>
                    <a:pt x="13" y="62"/>
                  </a:lnTo>
                  <a:lnTo>
                    <a:pt x="9" y="72"/>
                  </a:lnTo>
                  <a:lnTo>
                    <a:pt x="5" y="82"/>
                  </a:lnTo>
                  <a:lnTo>
                    <a:pt x="2" y="92"/>
                  </a:lnTo>
                  <a:lnTo>
                    <a:pt x="0" y="103"/>
                  </a:lnTo>
                  <a:lnTo>
                    <a:pt x="0" y="113"/>
                  </a:lnTo>
                  <a:lnTo>
                    <a:pt x="0" y="125"/>
                  </a:lnTo>
                  <a:lnTo>
                    <a:pt x="2" y="137"/>
                  </a:lnTo>
                  <a:lnTo>
                    <a:pt x="5" y="148"/>
                  </a:lnTo>
                  <a:lnTo>
                    <a:pt x="9" y="158"/>
                  </a:lnTo>
                  <a:lnTo>
                    <a:pt x="13" y="168"/>
                  </a:lnTo>
                  <a:lnTo>
                    <a:pt x="19" y="177"/>
                  </a:lnTo>
                  <a:lnTo>
                    <a:pt x="25" y="186"/>
                  </a:lnTo>
                  <a:lnTo>
                    <a:pt x="32" y="194"/>
                  </a:lnTo>
                  <a:lnTo>
                    <a:pt x="41" y="201"/>
                  </a:lnTo>
                  <a:lnTo>
                    <a:pt x="49" y="207"/>
                  </a:lnTo>
                  <a:lnTo>
                    <a:pt x="58" y="213"/>
                  </a:lnTo>
                  <a:lnTo>
                    <a:pt x="68" y="219"/>
                  </a:lnTo>
                  <a:lnTo>
                    <a:pt x="78" y="222"/>
                  </a:lnTo>
                  <a:lnTo>
                    <a:pt x="88" y="224"/>
                  </a:lnTo>
                  <a:lnTo>
                    <a:pt x="100" y="226"/>
                  </a:lnTo>
                  <a:lnTo>
                    <a:pt x="111" y="227"/>
                  </a:lnTo>
                  <a:lnTo>
                    <a:pt x="123" y="2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8"/>
            <p:cNvSpPr>
              <a:spLocks noEditPoints="1"/>
            </p:cNvSpPr>
            <p:nvPr/>
          </p:nvSpPr>
          <p:spPr bwMode="auto">
            <a:xfrm>
              <a:off x="8064500" y="800100"/>
              <a:ext cx="5995988" cy="6007100"/>
            </a:xfrm>
            <a:custGeom>
              <a:avLst/>
              <a:gdLst>
                <a:gd name="T0" fmla="*/ 2727 w 7554"/>
                <a:gd name="T1" fmla="*/ 6470 h 7567"/>
                <a:gd name="T2" fmla="*/ 2887 w 7554"/>
                <a:gd name="T3" fmla="*/ 6438 h 7567"/>
                <a:gd name="T4" fmla="*/ 3011 w 7554"/>
                <a:gd name="T5" fmla="*/ 6545 h 7567"/>
                <a:gd name="T6" fmla="*/ 2815 w 7554"/>
                <a:gd name="T7" fmla="*/ 7440 h 7567"/>
                <a:gd name="T8" fmla="*/ 2692 w 7554"/>
                <a:gd name="T9" fmla="*/ 7559 h 7567"/>
                <a:gd name="T10" fmla="*/ 2521 w 7554"/>
                <a:gd name="T11" fmla="*/ 7525 h 7567"/>
                <a:gd name="T12" fmla="*/ 2452 w 7554"/>
                <a:gd name="T13" fmla="*/ 7368 h 7567"/>
                <a:gd name="T14" fmla="*/ 1837 w 7554"/>
                <a:gd name="T15" fmla="*/ 2044 h 7567"/>
                <a:gd name="T16" fmla="*/ 1635 w 7554"/>
                <a:gd name="T17" fmla="*/ 2002 h 7567"/>
                <a:gd name="T18" fmla="*/ 1026 w 7554"/>
                <a:gd name="T19" fmla="*/ 1276 h 7567"/>
                <a:gd name="T20" fmla="*/ 1157 w 7554"/>
                <a:gd name="T21" fmla="*/ 1134 h 7567"/>
                <a:gd name="T22" fmla="*/ 1899 w 7554"/>
                <a:gd name="T23" fmla="*/ 1738 h 7567"/>
                <a:gd name="T24" fmla="*/ 1945 w 7554"/>
                <a:gd name="T25" fmla="*/ 1924 h 7567"/>
                <a:gd name="T26" fmla="*/ 5578 w 7554"/>
                <a:gd name="T27" fmla="*/ 2041 h 7567"/>
                <a:gd name="T28" fmla="*/ 5598 w 7554"/>
                <a:gd name="T29" fmla="*/ 1836 h 7567"/>
                <a:gd name="T30" fmla="*/ 6317 w 7554"/>
                <a:gd name="T31" fmla="*/ 1212 h 7567"/>
                <a:gd name="T32" fmla="*/ 6464 w 7554"/>
                <a:gd name="T33" fmla="*/ 1311 h 7567"/>
                <a:gd name="T34" fmla="*/ 6444 w 7554"/>
                <a:gd name="T35" fmla="*/ 1516 h 7567"/>
                <a:gd name="T36" fmla="*/ 5725 w 7554"/>
                <a:gd name="T37" fmla="*/ 2140 h 7567"/>
                <a:gd name="T38" fmla="*/ 4513 w 7554"/>
                <a:gd name="T39" fmla="*/ 988 h 7567"/>
                <a:gd name="T40" fmla="*/ 4806 w 7554"/>
                <a:gd name="T41" fmla="*/ 110 h 7567"/>
                <a:gd name="T42" fmla="*/ 4956 w 7554"/>
                <a:gd name="T43" fmla="*/ 100 h 7567"/>
                <a:gd name="T44" fmla="*/ 5074 w 7554"/>
                <a:gd name="T45" fmla="*/ 229 h 7567"/>
                <a:gd name="T46" fmla="*/ 4860 w 7554"/>
                <a:gd name="T47" fmla="*/ 1119 h 7567"/>
                <a:gd name="T48" fmla="*/ 4747 w 7554"/>
                <a:gd name="T49" fmla="*/ 1214 h 7567"/>
                <a:gd name="T50" fmla="*/ 4576 w 7554"/>
                <a:gd name="T51" fmla="*/ 1181 h 7567"/>
                <a:gd name="T52" fmla="*/ 4507 w 7554"/>
                <a:gd name="T53" fmla="*/ 1024 h 7567"/>
                <a:gd name="T54" fmla="*/ 3330 w 7554"/>
                <a:gd name="T55" fmla="*/ 948 h 7567"/>
                <a:gd name="T56" fmla="*/ 3248 w 7554"/>
                <a:gd name="T57" fmla="*/ 1102 h 7567"/>
                <a:gd name="T58" fmla="*/ 3099 w 7554"/>
                <a:gd name="T59" fmla="*/ 1129 h 7567"/>
                <a:gd name="T60" fmla="*/ 2969 w 7554"/>
                <a:gd name="T61" fmla="*/ 1013 h 7567"/>
                <a:gd name="T62" fmla="*/ 2766 w 7554"/>
                <a:gd name="T63" fmla="*/ 114 h 7567"/>
                <a:gd name="T64" fmla="*/ 2888 w 7554"/>
                <a:gd name="T65" fmla="*/ 7 h 7567"/>
                <a:gd name="T66" fmla="*/ 3037 w 7554"/>
                <a:gd name="T67" fmla="*/ 29 h 7567"/>
                <a:gd name="T68" fmla="*/ 3228 w 7554"/>
                <a:gd name="T69" fmla="*/ 925 h 7567"/>
                <a:gd name="T70" fmla="*/ 7427 w 7554"/>
                <a:gd name="T71" fmla="*/ 2576 h 7567"/>
                <a:gd name="T72" fmla="*/ 7548 w 7554"/>
                <a:gd name="T73" fmla="*/ 2704 h 7567"/>
                <a:gd name="T74" fmla="*/ 7512 w 7554"/>
                <a:gd name="T75" fmla="*/ 2871 h 7567"/>
                <a:gd name="T76" fmla="*/ 7416 w 7554"/>
                <a:gd name="T77" fmla="*/ 2933 h 7567"/>
                <a:gd name="T78" fmla="*/ 6520 w 7554"/>
                <a:gd name="T79" fmla="*/ 3118 h 7567"/>
                <a:gd name="T80" fmla="*/ 6426 w 7554"/>
                <a:gd name="T81" fmla="*/ 3001 h 7567"/>
                <a:gd name="T82" fmla="*/ 6458 w 7554"/>
                <a:gd name="T83" fmla="*/ 2841 h 7567"/>
                <a:gd name="T84" fmla="*/ 1121 w 7554"/>
                <a:gd name="T85" fmla="*/ 3320 h 7567"/>
                <a:gd name="T86" fmla="*/ 999 w 7554"/>
                <a:gd name="T87" fmla="*/ 3438 h 7567"/>
                <a:gd name="T88" fmla="*/ 80 w 7554"/>
                <a:gd name="T89" fmla="*/ 3206 h 7567"/>
                <a:gd name="T90" fmla="*/ 0 w 7554"/>
                <a:gd name="T91" fmla="*/ 3052 h 7567"/>
                <a:gd name="T92" fmla="*/ 62 w 7554"/>
                <a:gd name="T93" fmla="*/ 2912 h 7567"/>
                <a:gd name="T94" fmla="*/ 223 w 7554"/>
                <a:gd name="T95" fmla="*/ 2869 h 7567"/>
                <a:gd name="T96" fmla="*/ 1103 w 7554"/>
                <a:gd name="T97" fmla="*/ 3160 h 7567"/>
                <a:gd name="T98" fmla="*/ 1124 w 7554"/>
                <a:gd name="T99" fmla="*/ 3308 h 7567"/>
                <a:gd name="T100" fmla="*/ 1081 w 7554"/>
                <a:gd name="T101" fmla="*/ 4990 h 7567"/>
                <a:gd name="T102" fmla="*/ 172 w 7554"/>
                <a:gd name="T103" fmla="*/ 5169 h 7567"/>
                <a:gd name="T104" fmla="*/ 87 w 7554"/>
                <a:gd name="T105" fmla="*/ 5035 h 7567"/>
                <a:gd name="T106" fmla="*/ 145 w 7554"/>
                <a:gd name="T107" fmla="*/ 4876 h 7567"/>
                <a:gd name="T108" fmla="*/ 1022 w 7554"/>
                <a:gd name="T109" fmla="*/ 4624 h 7567"/>
                <a:gd name="T110" fmla="*/ 1179 w 7554"/>
                <a:gd name="T111" fmla="*/ 4693 h 7567"/>
                <a:gd name="T112" fmla="*/ 1219 w 7554"/>
                <a:gd name="T113" fmla="*/ 4829 h 7567"/>
                <a:gd name="T114" fmla="*/ 1666 w 7554"/>
                <a:gd name="T115" fmla="*/ 5775 h 7567"/>
                <a:gd name="T116" fmla="*/ 1870 w 7554"/>
                <a:gd name="T117" fmla="*/ 5754 h 7567"/>
                <a:gd name="T118" fmla="*/ 1968 w 7554"/>
                <a:gd name="T119" fmla="*/ 5938 h 7567"/>
                <a:gd name="T120" fmla="*/ 1297 w 7554"/>
                <a:gd name="T121" fmla="*/ 6650 h 7567"/>
                <a:gd name="T122" fmla="*/ 1095 w 7554"/>
                <a:gd name="T123" fmla="*/ 6610 h 7567"/>
                <a:gd name="T124" fmla="*/ 1054 w 7554"/>
                <a:gd name="T125" fmla="*/ 6406 h 7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54" h="7567">
                  <a:moveTo>
                    <a:pt x="2554" y="7358"/>
                  </a:moveTo>
                  <a:lnTo>
                    <a:pt x="2458" y="7332"/>
                  </a:lnTo>
                  <a:lnTo>
                    <a:pt x="2659" y="6571"/>
                  </a:lnTo>
                  <a:lnTo>
                    <a:pt x="2659" y="6571"/>
                  </a:lnTo>
                  <a:lnTo>
                    <a:pt x="2664" y="6555"/>
                  </a:lnTo>
                  <a:lnTo>
                    <a:pt x="2669" y="6540"/>
                  </a:lnTo>
                  <a:lnTo>
                    <a:pt x="2677" y="6527"/>
                  </a:lnTo>
                  <a:lnTo>
                    <a:pt x="2685" y="6514"/>
                  </a:lnTo>
                  <a:lnTo>
                    <a:pt x="2694" y="6501"/>
                  </a:lnTo>
                  <a:lnTo>
                    <a:pt x="2704" y="6490"/>
                  </a:lnTo>
                  <a:lnTo>
                    <a:pt x="2714" y="6480"/>
                  </a:lnTo>
                  <a:lnTo>
                    <a:pt x="2727" y="6470"/>
                  </a:lnTo>
                  <a:lnTo>
                    <a:pt x="2739" y="6461"/>
                  </a:lnTo>
                  <a:lnTo>
                    <a:pt x="2751" y="6454"/>
                  </a:lnTo>
                  <a:lnTo>
                    <a:pt x="2764" y="6447"/>
                  </a:lnTo>
                  <a:lnTo>
                    <a:pt x="2779" y="6442"/>
                  </a:lnTo>
                  <a:lnTo>
                    <a:pt x="2793" y="6438"/>
                  </a:lnTo>
                  <a:lnTo>
                    <a:pt x="2808" y="6435"/>
                  </a:lnTo>
                  <a:lnTo>
                    <a:pt x="2823" y="6432"/>
                  </a:lnTo>
                  <a:lnTo>
                    <a:pt x="2839" y="6432"/>
                  </a:lnTo>
                  <a:lnTo>
                    <a:pt x="2851" y="6432"/>
                  </a:lnTo>
                  <a:lnTo>
                    <a:pt x="2862" y="6434"/>
                  </a:lnTo>
                  <a:lnTo>
                    <a:pt x="2875" y="6435"/>
                  </a:lnTo>
                  <a:lnTo>
                    <a:pt x="2887" y="6438"/>
                  </a:lnTo>
                  <a:lnTo>
                    <a:pt x="2887" y="6438"/>
                  </a:lnTo>
                  <a:lnTo>
                    <a:pt x="2903" y="6442"/>
                  </a:lnTo>
                  <a:lnTo>
                    <a:pt x="2917" y="6450"/>
                  </a:lnTo>
                  <a:lnTo>
                    <a:pt x="2930" y="6455"/>
                  </a:lnTo>
                  <a:lnTo>
                    <a:pt x="2944" y="6464"/>
                  </a:lnTo>
                  <a:lnTo>
                    <a:pt x="2956" y="6473"/>
                  </a:lnTo>
                  <a:lnTo>
                    <a:pt x="2967" y="6483"/>
                  </a:lnTo>
                  <a:lnTo>
                    <a:pt x="2978" y="6494"/>
                  </a:lnTo>
                  <a:lnTo>
                    <a:pt x="2988" y="6506"/>
                  </a:lnTo>
                  <a:lnTo>
                    <a:pt x="2996" y="6519"/>
                  </a:lnTo>
                  <a:lnTo>
                    <a:pt x="3003" y="6532"/>
                  </a:lnTo>
                  <a:lnTo>
                    <a:pt x="3011" y="6545"/>
                  </a:lnTo>
                  <a:lnTo>
                    <a:pt x="3015" y="6559"/>
                  </a:lnTo>
                  <a:lnTo>
                    <a:pt x="3019" y="6574"/>
                  </a:lnTo>
                  <a:lnTo>
                    <a:pt x="3024" y="6588"/>
                  </a:lnTo>
                  <a:lnTo>
                    <a:pt x="3025" y="6604"/>
                  </a:lnTo>
                  <a:lnTo>
                    <a:pt x="3025" y="6618"/>
                  </a:lnTo>
                  <a:lnTo>
                    <a:pt x="3025" y="6631"/>
                  </a:lnTo>
                  <a:lnTo>
                    <a:pt x="3024" y="6643"/>
                  </a:lnTo>
                  <a:lnTo>
                    <a:pt x="3022" y="6654"/>
                  </a:lnTo>
                  <a:lnTo>
                    <a:pt x="3019" y="6666"/>
                  </a:lnTo>
                  <a:lnTo>
                    <a:pt x="2818" y="7429"/>
                  </a:lnTo>
                  <a:lnTo>
                    <a:pt x="2818" y="7429"/>
                  </a:lnTo>
                  <a:lnTo>
                    <a:pt x="2815" y="7440"/>
                  </a:lnTo>
                  <a:lnTo>
                    <a:pt x="2811" y="7452"/>
                  </a:lnTo>
                  <a:lnTo>
                    <a:pt x="2805" y="7463"/>
                  </a:lnTo>
                  <a:lnTo>
                    <a:pt x="2799" y="7473"/>
                  </a:lnTo>
                  <a:lnTo>
                    <a:pt x="2793" y="7485"/>
                  </a:lnTo>
                  <a:lnTo>
                    <a:pt x="2786" y="7494"/>
                  </a:lnTo>
                  <a:lnTo>
                    <a:pt x="2779" y="7504"/>
                  </a:lnTo>
                  <a:lnTo>
                    <a:pt x="2770" y="7512"/>
                  </a:lnTo>
                  <a:lnTo>
                    <a:pt x="2757" y="7524"/>
                  </a:lnTo>
                  <a:lnTo>
                    <a:pt x="2741" y="7536"/>
                  </a:lnTo>
                  <a:lnTo>
                    <a:pt x="2727" y="7544"/>
                  </a:lnTo>
                  <a:lnTo>
                    <a:pt x="2710" y="7553"/>
                  </a:lnTo>
                  <a:lnTo>
                    <a:pt x="2692" y="7559"/>
                  </a:lnTo>
                  <a:lnTo>
                    <a:pt x="2675" y="7563"/>
                  </a:lnTo>
                  <a:lnTo>
                    <a:pt x="2656" y="7566"/>
                  </a:lnTo>
                  <a:lnTo>
                    <a:pt x="2638" y="7567"/>
                  </a:lnTo>
                  <a:lnTo>
                    <a:pt x="2626" y="7567"/>
                  </a:lnTo>
                  <a:lnTo>
                    <a:pt x="2615" y="7566"/>
                  </a:lnTo>
                  <a:lnTo>
                    <a:pt x="2602" y="7563"/>
                  </a:lnTo>
                  <a:lnTo>
                    <a:pt x="2590" y="7561"/>
                  </a:lnTo>
                  <a:lnTo>
                    <a:pt x="2576" y="7556"/>
                  </a:lnTo>
                  <a:lnTo>
                    <a:pt x="2560" y="7550"/>
                  </a:lnTo>
                  <a:lnTo>
                    <a:pt x="2547" y="7543"/>
                  </a:lnTo>
                  <a:lnTo>
                    <a:pt x="2534" y="7536"/>
                  </a:lnTo>
                  <a:lnTo>
                    <a:pt x="2521" y="7525"/>
                  </a:lnTo>
                  <a:lnTo>
                    <a:pt x="2510" y="7515"/>
                  </a:lnTo>
                  <a:lnTo>
                    <a:pt x="2499" y="7505"/>
                  </a:lnTo>
                  <a:lnTo>
                    <a:pt x="2489" y="7494"/>
                  </a:lnTo>
                  <a:lnTo>
                    <a:pt x="2481" y="7481"/>
                  </a:lnTo>
                  <a:lnTo>
                    <a:pt x="2474" y="7468"/>
                  </a:lnTo>
                  <a:lnTo>
                    <a:pt x="2466" y="7455"/>
                  </a:lnTo>
                  <a:lnTo>
                    <a:pt x="2462" y="7440"/>
                  </a:lnTo>
                  <a:lnTo>
                    <a:pt x="2458" y="7426"/>
                  </a:lnTo>
                  <a:lnTo>
                    <a:pt x="2455" y="7411"/>
                  </a:lnTo>
                  <a:lnTo>
                    <a:pt x="2452" y="7396"/>
                  </a:lnTo>
                  <a:lnTo>
                    <a:pt x="2452" y="7380"/>
                  </a:lnTo>
                  <a:lnTo>
                    <a:pt x="2452" y="7368"/>
                  </a:lnTo>
                  <a:lnTo>
                    <a:pt x="2453" y="7357"/>
                  </a:lnTo>
                  <a:lnTo>
                    <a:pt x="2455" y="7345"/>
                  </a:lnTo>
                  <a:lnTo>
                    <a:pt x="2458" y="7332"/>
                  </a:lnTo>
                  <a:lnTo>
                    <a:pt x="2458" y="7332"/>
                  </a:lnTo>
                  <a:lnTo>
                    <a:pt x="2458" y="7332"/>
                  </a:lnTo>
                  <a:lnTo>
                    <a:pt x="2554" y="7358"/>
                  </a:lnTo>
                  <a:close/>
                  <a:moveTo>
                    <a:pt x="1828" y="1931"/>
                  </a:moveTo>
                  <a:lnTo>
                    <a:pt x="1899" y="2002"/>
                  </a:lnTo>
                  <a:lnTo>
                    <a:pt x="1885" y="2015"/>
                  </a:lnTo>
                  <a:lnTo>
                    <a:pt x="1870" y="2026"/>
                  </a:lnTo>
                  <a:lnTo>
                    <a:pt x="1853" y="2035"/>
                  </a:lnTo>
                  <a:lnTo>
                    <a:pt x="1837" y="2044"/>
                  </a:lnTo>
                  <a:lnTo>
                    <a:pt x="1820" y="2049"/>
                  </a:lnTo>
                  <a:lnTo>
                    <a:pt x="1803" y="2054"/>
                  </a:lnTo>
                  <a:lnTo>
                    <a:pt x="1785" y="2057"/>
                  </a:lnTo>
                  <a:lnTo>
                    <a:pt x="1767" y="2057"/>
                  </a:lnTo>
                  <a:lnTo>
                    <a:pt x="1749" y="2057"/>
                  </a:lnTo>
                  <a:lnTo>
                    <a:pt x="1732" y="2054"/>
                  </a:lnTo>
                  <a:lnTo>
                    <a:pt x="1713" y="2049"/>
                  </a:lnTo>
                  <a:lnTo>
                    <a:pt x="1697" y="2044"/>
                  </a:lnTo>
                  <a:lnTo>
                    <a:pt x="1680" y="2035"/>
                  </a:lnTo>
                  <a:lnTo>
                    <a:pt x="1664" y="2026"/>
                  </a:lnTo>
                  <a:lnTo>
                    <a:pt x="1648" y="2015"/>
                  </a:lnTo>
                  <a:lnTo>
                    <a:pt x="1635" y="2002"/>
                  </a:lnTo>
                  <a:lnTo>
                    <a:pt x="1080" y="1447"/>
                  </a:lnTo>
                  <a:lnTo>
                    <a:pt x="1078" y="1445"/>
                  </a:lnTo>
                  <a:lnTo>
                    <a:pt x="1065" y="1431"/>
                  </a:lnTo>
                  <a:lnTo>
                    <a:pt x="1055" y="1415"/>
                  </a:lnTo>
                  <a:lnTo>
                    <a:pt x="1045" y="1399"/>
                  </a:lnTo>
                  <a:lnTo>
                    <a:pt x="1038" y="1383"/>
                  </a:lnTo>
                  <a:lnTo>
                    <a:pt x="1031" y="1366"/>
                  </a:lnTo>
                  <a:lnTo>
                    <a:pt x="1028" y="1349"/>
                  </a:lnTo>
                  <a:lnTo>
                    <a:pt x="1025" y="1330"/>
                  </a:lnTo>
                  <a:lnTo>
                    <a:pt x="1023" y="1312"/>
                  </a:lnTo>
                  <a:lnTo>
                    <a:pt x="1025" y="1295"/>
                  </a:lnTo>
                  <a:lnTo>
                    <a:pt x="1026" y="1276"/>
                  </a:lnTo>
                  <a:lnTo>
                    <a:pt x="1031" y="1259"/>
                  </a:lnTo>
                  <a:lnTo>
                    <a:pt x="1038" y="1242"/>
                  </a:lnTo>
                  <a:lnTo>
                    <a:pt x="1045" y="1226"/>
                  </a:lnTo>
                  <a:lnTo>
                    <a:pt x="1054" y="1210"/>
                  </a:lnTo>
                  <a:lnTo>
                    <a:pt x="1065" y="1194"/>
                  </a:lnTo>
                  <a:lnTo>
                    <a:pt x="1078" y="1181"/>
                  </a:lnTo>
                  <a:lnTo>
                    <a:pt x="1078" y="1181"/>
                  </a:lnTo>
                  <a:lnTo>
                    <a:pt x="1093" y="1168"/>
                  </a:lnTo>
                  <a:lnTo>
                    <a:pt x="1107" y="1157"/>
                  </a:lnTo>
                  <a:lnTo>
                    <a:pt x="1123" y="1148"/>
                  </a:lnTo>
                  <a:lnTo>
                    <a:pt x="1140" y="1139"/>
                  </a:lnTo>
                  <a:lnTo>
                    <a:pt x="1157" y="1134"/>
                  </a:lnTo>
                  <a:lnTo>
                    <a:pt x="1175" y="1129"/>
                  </a:lnTo>
                  <a:lnTo>
                    <a:pt x="1192" y="1126"/>
                  </a:lnTo>
                  <a:lnTo>
                    <a:pt x="1211" y="1126"/>
                  </a:lnTo>
                  <a:lnTo>
                    <a:pt x="1228" y="1126"/>
                  </a:lnTo>
                  <a:lnTo>
                    <a:pt x="1245" y="1129"/>
                  </a:lnTo>
                  <a:lnTo>
                    <a:pt x="1263" y="1134"/>
                  </a:lnTo>
                  <a:lnTo>
                    <a:pt x="1280" y="1139"/>
                  </a:lnTo>
                  <a:lnTo>
                    <a:pt x="1297" y="1148"/>
                  </a:lnTo>
                  <a:lnTo>
                    <a:pt x="1313" y="1157"/>
                  </a:lnTo>
                  <a:lnTo>
                    <a:pt x="1327" y="1168"/>
                  </a:lnTo>
                  <a:lnTo>
                    <a:pt x="1342" y="1181"/>
                  </a:lnTo>
                  <a:lnTo>
                    <a:pt x="1899" y="1738"/>
                  </a:lnTo>
                  <a:lnTo>
                    <a:pt x="1899" y="1738"/>
                  </a:lnTo>
                  <a:lnTo>
                    <a:pt x="1912" y="1752"/>
                  </a:lnTo>
                  <a:lnTo>
                    <a:pt x="1922" y="1767"/>
                  </a:lnTo>
                  <a:lnTo>
                    <a:pt x="1932" y="1784"/>
                  </a:lnTo>
                  <a:lnTo>
                    <a:pt x="1939" y="1800"/>
                  </a:lnTo>
                  <a:lnTo>
                    <a:pt x="1945" y="1817"/>
                  </a:lnTo>
                  <a:lnTo>
                    <a:pt x="1949" y="1835"/>
                  </a:lnTo>
                  <a:lnTo>
                    <a:pt x="1952" y="1852"/>
                  </a:lnTo>
                  <a:lnTo>
                    <a:pt x="1954" y="1871"/>
                  </a:lnTo>
                  <a:lnTo>
                    <a:pt x="1952" y="1888"/>
                  </a:lnTo>
                  <a:lnTo>
                    <a:pt x="1949" y="1905"/>
                  </a:lnTo>
                  <a:lnTo>
                    <a:pt x="1945" y="1924"/>
                  </a:lnTo>
                  <a:lnTo>
                    <a:pt x="1939" y="1940"/>
                  </a:lnTo>
                  <a:lnTo>
                    <a:pt x="1932" y="1957"/>
                  </a:lnTo>
                  <a:lnTo>
                    <a:pt x="1922" y="1973"/>
                  </a:lnTo>
                  <a:lnTo>
                    <a:pt x="1912" y="1989"/>
                  </a:lnTo>
                  <a:lnTo>
                    <a:pt x="1899" y="2002"/>
                  </a:lnTo>
                  <a:lnTo>
                    <a:pt x="1899" y="2002"/>
                  </a:lnTo>
                  <a:lnTo>
                    <a:pt x="1828" y="1931"/>
                  </a:lnTo>
                  <a:close/>
                  <a:moveTo>
                    <a:pt x="5682" y="2015"/>
                  </a:moveTo>
                  <a:lnTo>
                    <a:pt x="5611" y="2085"/>
                  </a:lnTo>
                  <a:lnTo>
                    <a:pt x="5598" y="2073"/>
                  </a:lnTo>
                  <a:lnTo>
                    <a:pt x="5587" y="2057"/>
                  </a:lnTo>
                  <a:lnTo>
                    <a:pt x="5578" y="2041"/>
                  </a:lnTo>
                  <a:lnTo>
                    <a:pt x="5570" y="2023"/>
                  </a:lnTo>
                  <a:lnTo>
                    <a:pt x="5564" y="2008"/>
                  </a:lnTo>
                  <a:lnTo>
                    <a:pt x="5559" y="1989"/>
                  </a:lnTo>
                  <a:lnTo>
                    <a:pt x="5558" y="1972"/>
                  </a:lnTo>
                  <a:lnTo>
                    <a:pt x="5557" y="1954"/>
                  </a:lnTo>
                  <a:lnTo>
                    <a:pt x="5558" y="1936"/>
                  </a:lnTo>
                  <a:lnTo>
                    <a:pt x="5559" y="1918"/>
                  </a:lnTo>
                  <a:lnTo>
                    <a:pt x="5564" y="1901"/>
                  </a:lnTo>
                  <a:lnTo>
                    <a:pt x="5570" y="1884"/>
                  </a:lnTo>
                  <a:lnTo>
                    <a:pt x="5578" y="1868"/>
                  </a:lnTo>
                  <a:lnTo>
                    <a:pt x="5587" y="1850"/>
                  </a:lnTo>
                  <a:lnTo>
                    <a:pt x="5598" y="1836"/>
                  </a:lnTo>
                  <a:lnTo>
                    <a:pt x="5611" y="1822"/>
                  </a:lnTo>
                  <a:lnTo>
                    <a:pt x="6166" y="1268"/>
                  </a:lnTo>
                  <a:lnTo>
                    <a:pt x="6167" y="1265"/>
                  </a:lnTo>
                  <a:lnTo>
                    <a:pt x="6182" y="1252"/>
                  </a:lnTo>
                  <a:lnTo>
                    <a:pt x="6196" y="1242"/>
                  </a:lnTo>
                  <a:lnTo>
                    <a:pt x="6212" y="1232"/>
                  </a:lnTo>
                  <a:lnTo>
                    <a:pt x="6229" y="1225"/>
                  </a:lnTo>
                  <a:lnTo>
                    <a:pt x="6246" y="1219"/>
                  </a:lnTo>
                  <a:lnTo>
                    <a:pt x="6264" y="1214"/>
                  </a:lnTo>
                  <a:lnTo>
                    <a:pt x="6281" y="1212"/>
                  </a:lnTo>
                  <a:lnTo>
                    <a:pt x="6298" y="1210"/>
                  </a:lnTo>
                  <a:lnTo>
                    <a:pt x="6317" y="1212"/>
                  </a:lnTo>
                  <a:lnTo>
                    <a:pt x="6334" y="1214"/>
                  </a:lnTo>
                  <a:lnTo>
                    <a:pt x="6351" y="1219"/>
                  </a:lnTo>
                  <a:lnTo>
                    <a:pt x="6369" y="1225"/>
                  </a:lnTo>
                  <a:lnTo>
                    <a:pt x="6386" y="1232"/>
                  </a:lnTo>
                  <a:lnTo>
                    <a:pt x="6402" y="1242"/>
                  </a:lnTo>
                  <a:lnTo>
                    <a:pt x="6416" y="1252"/>
                  </a:lnTo>
                  <a:lnTo>
                    <a:pt x="6431" y="1265"/>
                  </a:lnTo>
                  <a:lnTo>
                    <a:pt x="6431" y="1266"/>
                  </a:lnTo>
                  <a:lnTo>
                    <a:pt x="6431" y="1265"/>
                  </a:lnTo>
                  <a:lnTo>
                    <a:pt x="6444" y="1279"/>
                  </a:lnTo>
                  <a:lnTo>
                    <a:pt x="6455" y="1294"/>
                  </a:lnTo>
                  <a:lnTo>
                    <a:pt x="6464" y="1311"/>
                  </a:lnTo>
                  <a:lnTo>
                    <a:pt x="6472" y="1327"/>
                  </a:lnTo>
                  <a:lnTo>
                    <a:pt x="6478" y="1344"/>
                  </a:lnTo>
                  <a:lnTo>
                    <a:pt x="6483" y="1362"/>
                  </a:lnTo>
                  <a:lnTo>
                    <a:pt x="6484" y="1379"/>
                  </a:lnTo>
                  <a:lnTo>
                    <a:pt x="6485" y="1398"/>
                  </a:lnTo>
                  <a:lnTo>
                    <a:pt x="6484" y="1415"/>
                  </a:lnTo>
                  <a:lnTo>
                    <a:pt x="6483" y="1432"/>
                  </a:lnTo>
                  <a:lnTo>
                    <a:pt x="6478" y="1451"/>
                  </a:lnTo>
                  <a:lnTo>
                    <a:pt x="6472" y="1467"/>
                  </a:lnTo>
                  <a:lnTo>
                    <a:pt x="6464" y="1484"/>
                  </a:lnTo>
                  <a:lnTo>
                    <a:pt x="6455" y="1500"/>
                  </a:lnTo>
                  <a:lnTo>
                    <a:pt x="6444" y="1516"/>
                  </a:lnTo>
                  <a:lnTo>
                    <a:pt x="6431" y="1529"/>
                  </a:lnTo>
                  <a:lnTo>
                    <a:pt x="5875" y="2085"/>
                  </a:lnTo>
                  <a:lnTo>
                    <a:pt x="5875" y="2085"/>
                  </a:lnTo>
                  <a:lnTo>
                    <a:pt x="5860" y="2098"/>
                  </a:lnTo>
                  <a:lnTo>
                    <a:pt x="5846" y="2110"/>
                  </a:lnTo>
                  <a:lnTo>
                    <a:pt x="5830" y="2119"/>
                  </a:lnTo>
                  <a:lnTo>
                    <a:pt x="5813" y="2127"/>
                  </a:lnTo>
                  <a:lnTo>
                    <a:pt x="5796" y="2133"/>
                  </a:lnTo>
                  <a:lnTo>
                    <a:pt x="5778" y="2137"/>
                  </a:lnTo>
                  <a:lnTo>
                    <a:pt x="5761" y="2140"/>
                  </a:lnTo>
                  <a:lnTo>
                    <a:pt x="5744" y="2140"/>
                  </a:lnTo>
                  <a:lnTo>
                    <a:pt x="5725" y="2140"/>
                  </a:lnTo>
                  <a:lnTo>
                    <a:pt x="5708" y="2137"/>
                  </a:lnTo>
                  <a:lnTo>
                    <a:pt x="5691" y="2133"/>
                  </a:lnTo>
                  <a:lnTo>
                    <a:pt x="5673" y="2127"/>
                  </a:lnTo>
                  <a:lnTo>
                    <a:pt x="5656" y="2119"/>
                  </a:lnTo>
                  <a:lnTo>
                    <a:pt x="5640" y="2110"/>
                  </a:lnTo>
                  <a:lnTo>
                    <a:pt x="5626" y="2098"/>
                  </a:lnTo>
                  <a:lnTo>
                    <a:pt x="5611" y="2085"/>
                  </a:lnTo>
                  <a:lnTo>
                    <a:pt x="5613" y="2087"/>
                  </a:lnTo>
                  <a:lnTo>
                    <a:pt x="5611" y="2085"/>
                  </a:lnTo>
                  <a:lnTo>
                    <a:pt x="5682" y="2015"/>
                  </a:lnTo>
                  <a:close/>
                  <a:moveTo>
                    <a:pt x="4609" y="1014"/>
                  </a:moveTo>
                  <a:lnTo>
                    <a:pt x="4513" y="988"/>
                  </a:lnTo>
                  <a:lnTo>
                    <a:pt x="4714" y="227"/>
                  </a:lnTo>
                  <a:lnTo>
                    <a:pt x="4713" y="227"/>
                  </a:lnTo>
                  <a:lnTo>
                    <a:pt x="4719" y="212"/>
                  </a:lnTo>
                  <a:lnTo>
                    <a:pt x="4724" y="198"/>
                  </a:lnTo>
                  <a:lnTo>
                    <a:pt x="4731" y="183"/>
                  </a:lnTo>
                  <a:lnTo>
                    <a:pt x="4739" y="170"/>
                  </a:lnTo>
                  <a:lnTo>
                    <a:pt x="4749" y="157"/>
                  </a:lnTo>
                  <a:lnTo>
                    <a:pt x="4759" y="146"/>
                  </a:lnTo>
                  <a:lnTo>
                    <a:pt x="4769" y="136"/>
                  </a:lnTo>
                  <a:lnTo>
                    <a:pt x="4780" y="126"/>
                  </a:lnTo>
                  <a:lnTo>
                    <a:pt x="4793" y="117"/>
                  </a:lnTo>
                  <a:lnTo>
                    <a:pt x="4806" y="110"/>
                  </a:lnTo>
                  <a:lnTo>
                    <a:pt x="4819" y="104"/>
                  </a:lnTo>
                  <a:lnTo>
                    <a:pt x="4834" y="98"/>
                  </a:lnTo>
                  <a:lnTo>
                    <a:pt x="4848" y="94"/>
                  </a:lnTo>
                  <a:lnTo>
                    <a:pt x="4863" y="91"/>
                  </a:lnTo>
                  <a:lnTo>
                    <a:pt x="4878" y="88"/>
                  </a:lnTo>
                  <a:lnTo>
                    <a:pt x="4894" y="88"/>
                  </a:lnTo>
                  <a:lnTo>
                    <a:pt x="4906" y="88"/>
                  </a:lnTo>
                  <a:lnTo>
                    <a:pt x="4917" y="90"/>
                  </a:lnTo>
                  <a:lnTo>
                    <a:pt x="4930" y="91"/>
                  </a:lnTo>
                  <a:lnTo>
                    <a:pt x="4942" y="94"/>
                  </a:lnTo>
                  <a:lnTo>
                    <a:pt x="4942" y="94"/>
                  </a:lnTo>
                  <a:lnTo>
                    <a:pt x="4956" y="100"/>
                  </a:lnTo>
                  <a:lnTo>
                    <a:pt x="4972" y="105"/>
                  </a:lnTo>
                  <a:lnTo>
                    <a:pt x="4985" y="113"/>
                  </a:lnTo>
                  <a:lnTo>
                    <a:pt x="4998" y="120"/>
                  </a:lnTo>
                  <a:lnTo>
                    <a:pt x="5011" y="130"/>
                  </a:lnTo>
                  <a:lnTo>
                    <a:pt x="5022" y="140"/>
                  </a:lnTo>
                  <a:lnTo>
                    <a:pt x="5032" y="150"/>
                  </a:lnTo>
                  <a:lnTo>
                    <a:pt x="5043" y="162"/>
                  </a:lnTo>
                  <a:lnTo>
                    <a:pt x="5051" y="175"/>
                  </a:lnTo>
                  <a:lnTo>
                    <a:pt x="5058" y="188"/>
                  </a:lnTo>
                  <a:lnTo>
                    <a:pt x="5064" y="201"/>
                  </a:lnTo>
                  <a:lnTo>
                    <a:pt x="5070" y="215"/>
                  </a:lnTo>
                  <a:lnTo>
                    <a:pt x="5074" y="229"/>
                  </a:lnTo>
                  <a:lnTo>
                    <a:pt x="5077" y="244"/>
                  </a:lnTo>
                  <a:lnTo>
                    <a:pt x="5080" y="260"/>
                  </a:lnTo>
                  <a:lnTo>
                    <a:pt x="5080" y="276"/>
                  </a:lnTo>
                  <a:lnTo>
                    <a:pt x="5080" y="287"/>
                  </a:lnTo>
                  <a:lnTo>
                    <a:pt x="5079" y="299"/>
                  </a:lnTo>
                  <a:lnTo>
                    <a:pt x="5077" y="310"/>
                  </a:lnTo>
                  <a:lnTo>
                    <a:pt x="5074" y="323"/>
                  </a:lnTo>
                  <a:lnTo>
                    <a:pt x="4873" y="1085"/>
                  </a:lnTo>
                  <a:lnTo>
                    <a:pt x="4873" y="1085"/>
                  </a:lnTo>
                  <a:lnTo>
                    <a:pt x="4870" y="1096"/>
                  </a:lnTo>
                  <a:lnTo>
                    <a:pt x="4865" y="1108"/>
                  </a:lnTo>
                  <a:lnTo>
                    <a:pt x="4860" y="1119"/>
                  </a:lnTo>
                  <a:lnTo>
                    <a:pt x="4854" y="1131"/>
                  </a:lnTo>
                  <a:lnTo>
                    <a:pt x="4848" y="1141"/>
                  </a:lnTo>
                  <a:lnTo>
                    <a:pt x="4841" y="1151"/>
                  </a:lnTo>
                  <a:lnTo>
                    <a:pt x="4832" y="1160"/>
                  </a:lnTo>
                  <a:lnTo>
                    <a:pt x="4825" y="1168"/>
                  </a:lnTo>
                  <a:lnTo>
                    <a:pt x="4825" y="1168"/>
                  </a:lnTo>
                  <a:lnTo>
                    <a:pt x="4825" y="1168"/>
                  </a:lnTo>
                  <a:lnTo>
                    <a:pt x="4811" y="1181"/>
                  </a:lnTo>
                  <a:lnTo>
                    <a:pt x="4796" y="1191"/>
                  </a:lnTo>
                  <a:lnTo>
                    <a:pt x="4780" y="1201"/>
                  </a:lnTo>
                  <a:lnTo>
                    <a:pt x="4765" y="1209"/>
                  </a:lnTo>
                  <a:lnTo>
                    <a:pt x="4747" y="1214"/>
                  </a:lnTo>
                  <a:lnTo>
                    <a:pt x="4730" y="1220"/>
                  </a:lnTo>
                  <a:lnTo>
                    <a:pt x="4711" y="1222"/>
                  </a:lnTo>
                  <a:lnTo>
                    <a:pt x="4693" y="1223"/>
                  </a:lnTo>
                  <a:lnTo>
                    <a:pt x="4681" y="1223"/>
                  </a:lnTo>
                  <a:lnTo>
                    <a:pt x="4670" y="1222"/>
                  </a:lnTo>
                  <a:lnTo>
                    <a:pt x="4657" y="1220"/>
                  </a:lnTo>
                  <a:lnTo>
                    <a:pt x="4645" y="1217"/>
                  </a:lnTo>
                  <a:lnTo>
                    <a:pt x="4629" y="1212"/>
                  </a:lnTo>
                  <a:lnTo>
                    <a:pt x="4615" y="1206"/>
                  </a:lnTo>
                  <a:lnTo>
                    <a:pt x="4602" y="1199"/>
                  </a:lnTo>
                  <a:lnTo>
                    <a:pt x="4587" y="1191"/>
                  </a:lnTo>
                  <a:lnTo>
                    <a:pt x="4576" y="1181"/>
                  </a:lnTo>
                  <a:lnTo>
                    <a:pt x="4564" y="1171"/>
                  </a:lnTo>
                  <a:lnTo>
                    <a:pt x="4554" y="1161"/>
                  </a:lnTo>
                  <a:lnTo>
                    <a:pt x="4544" y="1150"/>
                  </a:lnTo>
                  <a:lnTo>
                    <a:pt x="4536" y="1137"/>
                  </a:lnTo>
                  <a:lnTo>
                    <a:pt x="4528" y="1124"/>
                  </a:lnTo>
                  <a:lnTo>
                    <a:pt x="4521" y="1111"/>
                  </a:lnTo>
                  <a:lnTo>
                    <a:pt x="4517" y="1096"/>
                  </a:lnTo>
                  <a:lnTo>
                    <a:pt x="4513" y="1082"/>
                  </a:lnTo>
                  <a:lnTo>
                    <a:pt x="4508" y="1067"/>
                  </a:lnTo>
                  <a:lnTo>
                    <a:pt x="4507" y="1051"/>
                  </a:lnTo>
                  <a:lnTo>
                    <a:pt x="4507" y="1037"/>
                  </a:lnTo>
                  <a:lnTo>
                    <a:pt x="4507" y="1024"/>
                  </a:lnTo>
                  <a:lnTo>
                    <a:pt x="4508" y="1013"/>
                  </a:lnTo>
                  <a:lnTo>
                    <a:pt x="4510" y="1001"/>
                  </a:lnTo>
                  <a:lnTo>
                    <a:pt x="4513" y="988"/>
                  </a:lnTo>
                  <a:lnTo>
                    <a:pt x="4511" y="994"/>
                  </a:lnTo>
                  <a:lnTo>
                    <a:pt x="4513" y="988"/>
                  </a:lnTo>
                  <a:lnTo>
                    <a:pt x="4609" y="1014"/>
                  </a:lnTo>
                  <a:close/>
                  <a:moveTo>
                    <a:pt x="3228" y="925"/>
                  </a:moveTo>
                  <a:lnTo>
                    <a:pt x="3325" y="899"/>
                  </a:lnTo>
                  <a:lnTo>
                    <a:pt x="3327" y="910"/>
                  </a:lnTo>
                  <a:lnTo>
                    <a:pt x="3329" y="923"/>
                  </a:lnTo>
                  <a:lnTo>
                    <a:pt x="3330" y="936"/>
                  </a:lnTo>
                  <a:lnTo>
                    <a:pt x="3330" y="948"/>
                  </a:lnTo>
                  <a:lnTo>
                    <a:pt x="3330" y="966"/>
                  </a:lnTo>
                  <a:lnTo>
                    <a:pt x="3327" y="985"/>
                  </a:lnTo>
                  <a:lnTo>
                    <a:pt x="3323" y="1002"/>
                  </a:lnTo>
                  <a:lnTo>
                    <a:pt x="3316" y="1020"/>
                  </a:lnTo>
                  <a:lnTo>
                    <a:pt x="3309" y="1036"/>
                  </a:lnTo>
                  <a:lnTo>
                    <a:pt x="3299" y="1051"/>
                  </a:lnTo>
                  <a:lnTo>
                    <a:pt x="3289" y="1066"/>
                  </a:lnTo>
                  <a:lnTo>
                    <a:pt x="3276" y="1080"/>
                  </a:lnTo>
                  <a:lnTo>
                    <a:pt x="3276" y="1080"/>
                  </a:lnTo>
                  <a:lnTo>
                    <a:pt x="3267" y="1087"/>
                  </a:lnTo>
                  <a:lnTo>
                    <a:pt x="3258" y="1095"/>
                  </a:lnTo>
                  <a:lnTo>
                    <a:pt x="3248" y="1102"/>
                  </a:lnTo>
                  <a:lnTo>
                    <a:pt x="3238" y="1109"/>
                  </a:lnTo>
                  <a:lnTo>
                    <a:pt x="3228" y="1115"/>
                  </a:lnTo>
                  <a:lnTo>
                    <a:pt x="3217" y="1119"/>
                  </a:lnTo>
                  <a:lnTo>
                    <a:pt x="3205" y="1124"/>
                  </a:lnTo>
                  <a:lnTo>
                    <a:pt x="3194" y="1128"/>
                  </a:lnTo>
                  <a:lnTo>
                    <a:pt x="3181" y="1131"/>
                  </a:lnTo>
                  <a:lnTo>
                    <a:pt x="3169" y="1132"/>
                  </a:lnTo>
                  <a:lnTo>
                    <a:pt x="3156" y="1134"/>
                  </a:lnTo>
                  <a:lnTo>
                    <a:pt x="3145" y="1134"/>
                  </a:lnTo>
                  <a:lnTo>
                    <a:pt x="3129" y="1134"/>
                  </a:lnTo>
                  <a:lnTo>
                    <a:pt x="3114" y="1132"/>
                  </a:lnTo>
                  <a:lnTo>
                    <a:pt x="3099" y="1129"/>
                  </a:lnTo>
                  <a:lnTo>
                    <a:pt x="3084" y="1125"/>
                  </a:lnTo>
                  <a:lnTo>
                    <a:pt x="3071" y="1119"/>
                  </a:lnTo>
                  <a:lnTo>
                    <a:pt x="3057" y="1112"/>
                  </a:lnTo>
                  <a:lnTo>
                    <a:pt x="3044" y="1105"/>
                  </a:lnTo>
                  <a:lnTo>
                    <a:pt x="3032" y="1096"/>
                  </a:lnTo>
                  <a:lnTo>
                    <a:pt x="3021" y="1087"/>
                  </a:lnTo>
                  <a:lnTo>
                    <a:pt x="3009" y="1077"/>
                  </a:lnTo>
                  <a:lnTo>
                    <a:pt x="2999" y="1066"/>
                  </a:lnTo>
                  <a:lnTo>
                    <a:pt x="2991" y="1053"/>
                  </a:lnTo>
                  <a:lnTo>
                    <a:pt x="2982" y="1040"/>
                  </a:lnTo>
                  <a:lnTo>
                    <a:pt x="2975" y="1027"/>
                  </a:lnTo>
                  <a:lnTo>
                    <a:pt x="2969" y="1013"/>
                  </a:lnTo>
                  <a:lnTo>
                    <a:pt x="2965" y="997"/>
                  </a:lnTo>
                  <a:lnTo>
                    <a:pt x="2757" y="237"/>
                  </a:lnTo>
                  <a:lnTo>
                    <a:pt x="2757" y="237"/>
                  </a:lnTo>
                  <a:lnTo>
                    <a:pt x="2754" y="224"/>
                  </a:lnTo>
                  <a:lnTo>
                    <a:pt x="2751" y="212"/>
                  </a:lnTo>
                  <a:lnTo>
                    <a:pt x="2750" y="199"/>
                  </a:lnTo>
                  <a:lnTo>
                    <a:pt x="2750" y="188"/>
                  </a:lnTo>
                  <a:lnTo>
                    <a:pt x="2751" y="172"/>
                  </a:lnTo>
                  <a:lnTo>
                    <a:pt x="2753" y="156"/>
                  </a:lnTo>
                  <a:lnTo>
                    <a:pt x="2756" y="141"/>
                  </a:lnTo>
                  <a:lnTo>
                    <a:pt x="2760" y="127"/>
                  </a:lnTo>
                  <a:lnTo>
                    <a:pt x="2766" y="114"/>
                  </a:lnTo>
                  <a:lnTo>
                    <a:pt x="2772" y="100"/>
                  </a:lnTo>
                  <a:lnTo>
                    <a:pt x="2779" y="87"/>
                  </a:lnTo>
                  <a:lnTo>
                    <a:pt x="2787" y="75"/>
                  </a:lnTo>
                  <a:lnTo>
                    <a:pt x="2798" y="64"/>
                  </a:lnTo>
                  <a:lnTo>
                    <a:pt x="2808" y="52"/>
                  </a:lnTo>
                  <a:lnTo>
                    <a:pt x="2819" y="42"/>
                  </a:lnTo>
                  <a:lnTo>
                    <a:pt x="2831" y="33"/>
                  </a:lnTo>
                  <a:lnTo>
                    <a:pt x="2844" y="25"/>
                  </a:lnTo>
                  <a:lnTo>
                    <a:pt x="2858" y="17"/>
                  </a:lnTo>
                  <a:lnTo>
                    <a:pt x="2872" y="12"/>
                  </a:lnTo>
                  <a:lnTo>
                    <a:pt x="2888" y="7"/>
                  </a:lnTo>
                  <a:lnTo>
                    <a:pt x="2888" y="7"/>
                  </a:lnTo>
                  <a:lnTo>
                    <a:pt x="2888" y="7"/>
                  </a:lnTo>
                  <a:lnTo>
                    <a:pt x="2900" y="4"/>
                  </a:lnTo>
                  <a:lnTo>
                    <a:pt x="2913" y="2"/>
                  </a:lnTo>
                  <a:lnTo>
                    <a:pt x="2924" y="2"/>
                  </a:lnTo>
                  <a:lnTo>
                    <a:pt x="2937" y="0"/>
                  </a:lnTo>
                  <a:lnTo>
                    <a:pt x="2952" y="2"/>
                  </a:lnTo>
                  <a:lnTo>
                    <a:pt x="2967" y="3"/>
                  </a:lnTo>
                  <a:lnTo>
                    <a:pt x="2982" y="6"/>
                  </a:lnTo>
                  <a:lnTo>
                    <a:pt x="2996" y="10"/>
                  </a:lnTo>
                  <a:lnTo>
                    <a:pt x="3011" y="16"/>
                  </a:lnTo>
                  <a:lnTo>
                    <a:pt x="3024" y="22"/>
                  </a:lnTo>
                  <a:lnTo>
                    <a:pt x="3037" y="29"/>
                  </a:lnTo>
                  <a:lnTo>
                    <a:pt x="3050" y="38"/>
                  </a:lnTo>
                  <a:lnTo>
                    <a:pt x="3061" y="48"/>
                  </a:lnTo>
                  <a:lnTo>
                    <a:pt x="3071" y="58"/>
                  </a:lnTo>
                  <a:lnTo>
                    <a:pt x="3081" y="69"/>
                  </a:lnTo>
                  <a:lnTo>
                    <a:pt x="3090" y="82"/>
                  </a:lnTo>
                  <a:lnTo>
                    <a:pt x="3099" y="95"/>
                  </a:lnTo>
                  <a:lnTo>
                    <a:pt x="3106" y="108"/>
                  </a:lnTo>
                  <a:lnTo>
                    <a:pt x="3111" y="123"/>
                  </a:lnTo>
                  <a:lnTo>
                    <a:pt x="3117" y="139"/>
                  </a:lnTo>
                  <a:lnTo>
                    <a:pt x="3325" y="899"/>
                  </a:lnTo>
                  <a:lnTo>
                    <a:pt x="3325" y="899"/>
                  </a:lnTo>
                  <a:lnTo>
                    <a:pt x="3228" y="925"/>
                  </a:lnTo>
                  <a:close/>
                  <a:moveTo>
                    <a:pt x="6585" y="2870"/>
                  </a:moveTo>
                  <a:lnTo>
                    <a:pt x="6559" y="2773"/>
                  </a:lnTo>
                  <a:lnTo>
                    <a:pt x="7321" y="2572"/>
                  </a:lnTo>
                  <a:lnTo>
                    <a:pt x="7319" y="2572"/>
                  </a:lnTo>
                  <a:lnTo>
                    <a:pt x="7332" y="2569"/>
                  </a:lnTo>
                  <a:lnTo>
                    <a:pt x="7344" y="2567"/>
                  </a:lnTo>
                  <a:lnTo>
                    <a:pt x="7355" y="2566"/>
                  </a:lnTo>
                  <a:lnTo>
                    <a:pt x="7367" y="2566"/>
                  </a:lnTo>
                  <a:lnTo>
                    <a:pt x="7383" y="2566"/>
                  </a:lnTo>
                  <a:lnTo>
                    <a:pt x="7398" y="2569"/>
                  </a:lnTo>
                  <a:lnTo>
                    <a:pt x="7413" y="2572"/>
                  </a:lnTo>
                  <a:lnTo>
                    <a:pt x="7427" y="2576"/>
                  </a:lnTo>
                  <a:lnTo>
                    <a:pt x="7442" y="2582"/>
                  </a:lnTo>
                  <a:lnTo>
                    <a:pt x="7455" y="2587"/>
                  </a:lnTo>
                  <a:lnTo>
                    <a:pt x="7467" y="2595"/>
                  </a:lnTo>
                  <a:lnTo>
                    <a:pt x="7480" y="2603"/>
                  </a:lnTo>
                  <a:lnTo>
                    <a:pt x="7492" y="2613"/>
                  </a:lnTo>
                  <a:lnTo>
                    <a:pt x="7502" y="2623"/>
                  </a:lnTo>
                  <a:lnTo>
                    <a:pt x="7512" y="2635"/>
                  </a:lnTo>
                  <a:lnTo>
                    <a:pt x="7522" y="2648"/>
                  </a:lnTo>
                  <a:lnTo>
                    <a:pt x="7529" y="2661"/>
                  </a:lnTo>
                  <a:lnTo>
                    <a:pt x="7537" y="2675"/>
                  </a:lnTo>
                  <a:lnTo>
                    <a:pt x="7542" y="2690"/>
                  </a:lnTo>
                  <a:lnTo>
                    <a:pt x="7548" y="2704"/>
                  </a:lnTo>
                  <a:lnTo>
                    <a:pt x="7548" y="2704"/>
                  </a:lnTo>
                  <a:lnTo>
                    <a:pt x="7551" y="2717"/>
                  </a:lnTo>
                  <a:lnTo>
                    <a:pt x="7552" y="2729"/>
                  </a:lnTo>
                  <a:lnTo>
                    <a:pt x="7554" y="2740"/>
                  </a:lnTo>
                  <a:lnTo>
                    <a:pt x="7554" y="2753"/>
                  </a:lnTo>
                  <a:lnTo>
                    <a:pt x="7552" y="2772"/>
                  </a:lnTo>
                  <a:lnTo>
                    <a:pt x="7550" y="2789"/>
                  </a:lnTo>
                  <a:lnTo>
                    <a:pt x="7545" y="2808"/>
                  </a:lnTo>
                  <a:lnTo>
                    <a:pt x="7539" y="2824"/>
                  </a:lnTo>
                  <a:lnTo>
                    <a:pt x="7532" y="2841"/>
                  </a:lnTo>
                  <a:lnTo>
                    <a:pt x="7522" y="2857"/>
                  </a:lnTo>
                  <a:lnTo>
                    <a:pt x="7512" y="2871"/>
                  </a:lnTo>
                  <a:lnTo>
                    <a:pt x="7499" y="2884"/>
                  </a:lnTo>
                  <a:lnTo>
                    <a:pt x="7499" y="2884"/>
                  </a:lnTo>
                  <a:lnTo>
                    <a:pt x="7499" y="2884"/>
                  </a:lnTo>
                  <a:lnTo>
                    <a:pt x="7491" y="2893"/>
                  </a:lnTo>
                  <a:lnTo>
                    <a:pt x="7482" y="2900"/>
                  </a:lnTo>
                  <a:lnTo>
                    <a:pt x="7472" y="2908"/>
                  </a:lnTo>
                  <a:lnTo>
                    <a:pt x="7462" y="2915"/>
                  </a:lnTo>
                  <a:lnTo>
                    <a:pt x="7450" y="2921"/>
                  </a:lnTo>
                  <a:lnTo>
                    <a:pt x="7439" y="2925"/>
                  </a:lnTo>
                  <a:lnTo>
                    <a:pt x="7427" y="2929"/>
                  </a:lnTo>
                  <a:lnTo>
                    <a:pt x="7416" y="2933"/>
                  </a:lnTo>
                  <a:lnTo>
                    <a:pt x="7416" y="2933"/>
                  </a:lnTo>
                  <a:lnTo>
                    <a:pt x="6655" y="3134"/>
                  </a:lnTo>
                  <a:lnTo>
                    <a:pt x="6655" y="3134"/>
                  </a:lnTo>
                  <a:lnTo>
                    <a:pt x="6642" y="3137"/>
                  </a:lnTo>
                  <a:lnTo>
                    <a:pt x="6631" y="3138"/>
                  </a:lnTo>
                  <a:lnTo>
                    <a:pt x="6619" y="3140"/>
                  </a:lnTo>
                  <a:lnTo>
                    <a:pt x="6606" y="3141"/>
                  </a:lnTo>
                  <a:lnTo>
                    <a:pt x="6592" y="3140"/>
                  </a:lnTo>
                  <a:lnTo>
                    <a:pt x="6576" y="3138"/>
                  </a:lnTo>
                  <a:lnTo>
                    <a:pt x="6562" y="3135"/>
                  </a:lnTo>
                  <a:lnTo>
                    <a:pt x="6547" y="3131"/>
                  </a:lnTo>
                  <a:lnTo>
                    <a:pt x="6533" y="3125"/>
                  </a:lnTo>
                  <a:lnTo>
                    <a:pt x="6520" y="3118"/>
                  </a:lnTo>
                  <a:lnTo>
                    <a:pt x="6507" y="3111"/>
                  </a:lnTo>
                  <a:lnTo>
                    <a:pt x="6494" y="3102"/>
                  </a:lnTo>
                  <a:lnTo>
                    <a:pt x="6483" y="3094"/>
                  </a:lnTo>
                  <a:lnTo>
                    <a:pt x="6472" y="3082"/>
                  </a:lnTo>
                  <a:lnTo>
                    <a:pt x="6462" y="3071"/>
                  </a:lnTo>
                  <a:lnTo>
                    <a:pt x="6452" y="3059"/>
                  </a:lnTo>
                  <a:lnTo>
                    <a:pt x="6445" y="3046"/>
                  </a:lnTo>
                  <a:lnTo>
                    <a:pt x="6438" y="3032"/>
                  </a:lnTo>
                  <a:lnTo>
                    <a:pt x="6432" y="3017"/>
                  </a:lnTo>
                  <a:lnTo>
                    <a:pt x="6426" y="3001"/>
                  </a:lnTo>
                  <a:lnTo>
                    <a:pt x="6426" y="3001"/>
                  </a:lnTo>
                  <a:lnTo>
                    <a:pt x="6426" y="3001"/>
                  </a:lnTo>
                  <a:lnTo>
                    <a:pt x="6423" y="2990"/>
                  </a:lnTo>
                  <a:lnTo>
                    <a:pt x="6422" y="2978"/>
                  </a:lnTo>
                  <a:lnTo>
                    <a:pt x="6421" y="2965"/>
                  </a:lnTo>
                  <a:lnTo>
                    <a:pt x="6421" y="2954"/>
                  </a:lnTo>
                  <a:lnTo>
                    <a:pt x="6421" y="2938"/>
                  </a:lnTo>
                  <a:lnTo>
                    <a:pt x="6423" y="2923"/>
                  </a:lnTo>
                  <a:lnTo>
                    <a:pt x="6426" y="2908"/>
                  </a:lnTo>
                  <a:lnTo>
                    <a:pt x="6431" y="2893"/>
                  </a:lnTo>
                  <a:lnTo>
                    <a:pt x="6436" y="2880"/>
                  </a:lnTo>
                  <a:lnTo>
                    <a:pt x="6442" y="2866"/>
                  </a:lnTo>
                  <a:lnTo>
                    <a:pt x="6449" y="2853"/>
                  </a:lnTo>
                  <a:lnTo>
                    <a:pt x="6458" y="2841"/>
                  </a:lnTo>
                  <a:lnTo>
                    <a:pt x="6468" y="2830"/>
                  </a:lnTo>
                  <a:lnTo>
                    <a:pt x="6478" y="2818"/>
                  </a:lnTo>
                  <a:lnTo>
                    <a:pt x="6490" y="2808"/>
                  </a:lnTo>
                  <a:lnTo>
                    <a:pt x="6503" y="2799"/>
                  </a:lnTo>
                  <a:lnTo>
                    <a:pt x="6516" y="2791"/>
                  </a:lnTo>
                  <a:lnTo>
                    <a:pt x="6530" y="2784"/>
                  </a:lnTo>
                  <a:lnTo>
                    <a:pt x="6544" y="2778"/>
                  </a:lnTo>
                  <a:lnTo>
                    <a:pt x="6559" y="2773"/>
                  </a:lnTo>
                  <a:lnTo>
                    <a:pt x="6585" y="2870"/>
                  </a:lnTo>
                  <a:close/>
                  <a:moveTo>
                    <a:pt x="1028" y="3283"/>
                  </a:moveTo>
                  <a:lnTo>
                    <a:pt x="1124" y="3308"/>
                  </a:lnTo>
                  <a:lnTo>
                    <a:pt x="1121" y="3320"/>
                  </a:lnTo>
                  <a:lnTo>
                    <a:pt x="1117" y="3332"/>
                  </a:lnTo>
                  <a:lnTo>
                    <a:pt x="1111" y="3343"/>
                  </a:lnTo>
                  <a:lnTo>
                    <a:pt x="1106" y="3353"/>
                  </a:lnTo>
                  <a:lnTo>
                    <a:pt x="1100" y="3363"/>
                  </a:lnTo>
                  <a:lnTo>
                    <a:pt x="1093" y="3373"/>
                  </a:lnTo>
                  <a:lnTo>
                    <a:pt x="1085" y="3382"/>
                  </a:lnTo>
                  <a:lnTo>
                    <a:pt x="1077" y="3391"/>
                  </a:lnTo>
                  <a:lnTo>
                    <a:pt x="1064" y="3404"/>
                  </a:lnTo>
                  <a:lnTo>
                    <a:pt x="1048" y="3414"/>
                  </a:lnTo>
                  <a:lnTo>
                    <a:pt x="1034" y="3424"/>
                  </a:lnTo>
                  <a:lnTo>
                    <a:pt x="1016" y="3431"/>
                  </a:lnTo>
                  <a:lnTo>
                    <a:pt x="999" y="3438"/>
                  </a:lnTo>
                  <a:lnTo>
                    <a:pt x="982" y="3443"/>
                  </a:lnTo>
                  <a:lnTo>
                    <a:pt x="963" y="3445"/>
                  </a:lnTo>
                  <a:lnTo>
                    <a:pt x="944" y="3445"/>
                  </a:lnTo>
                  <a:lnTo>
                    <a:pt x="933" y="3445"/>
                  </a:lnTo>
                  <a:lnTo>
                    <a:pt x="920" y="3444"/>
                  </a:lnTo>
                  <a:lnTo>
                    <a:pt x="908" y="3443"/>
                  </a:lnTo>
                  <a:lnTo>
                    <a:pt x="895" y="3440"/>
                  </a:lnTo>
                  <a:lnTo>
                    <a:pt x="136" y="3232"/>
                  </a:lnTo>
                  <a:lnTo>
                    <a:pt x="122" y="3226"/>
                  </a:lnTo>
                  <a:lnTo>
                    <a:pt x="106" y="3220"/>
                  </a:lnTo>
                  <a:lnTo>
                    <a:pt x="93" y="3213"/>
                  </a:lnTo>
                  <a:lnTo>
                    <a:pt x="80" y="3206"/>
                  </a:lnTo>
                  <a:lnTo>
                    <a:pt x="67" y="3196"/>
                  </a:lnTo>
                  <a:lnTo>
                    <a:pt x="56" y="3186"/>
                  </a:lnTo>
                  <a:lnTo>
                    <a:pt x="46" y="3176"/>
                  </a:lnTo>
                  <a:lnTo>
                    <a:pt x="37" y="3164"/>
                  </a:lnTo>
                  <a:lnTo>
                    <a:pt x="28" y="3151"/>
                  </a:lnTo>
                  <a:lnTo>
                    <a:pt x="21" y="3138"/>
                  </a:lnTo>
                  <a:lnTo>
                    <a:pt x="14" y="3125"/>
                  </a:lnTo>
                  <a:lnTo>
                    <a:pt x="8" y="3111"/>
                  </a:lnTo>
                  <a:lnTo>
                    <a:pt x="4" y="3096"/>
                  </a:lnTo>
                  <a:lnTo>
                    <a:pt x="1" y="3082"/>
                  </a:lnTo>
                  <a:lnTo>
                    <a:pt x="0" y="3066"/>
                  </a:lnTo>
                  <a:lnTo>
                    <a:pt x="0" y="3052"/>
                  </a:lnTo>
                  <a:lnTo>
                    <a:pt x="0" y="3039"/>
                  </a:lnTo>
                  <a:lnTo>
                    <a:pt x="1" y="3027"/>
                  </a:lnTo>
                  <a:lnTo>
                    <a:pt x="3" y="3014"/>
                  </a:lnTo>
                  <a:lnTo>
                    <a:pt x="5" y="3003"/>
                  </a:lnTo>
                  <a:lnTo>
                    <a:pt x="5" y="3003"/>
                  </a:lnTo>
                  <a:lnTo>
                    <a:pt x="10" y="2987"/>
                  </a:lnTo>
                  <a:lnTo>
                    <a:pt x="17" y="2972"/>
                  </a:lnTo>
                  <a:lnTo>
                    <a:pt x="24" y="2959"/>
                  </a:lnTo>
                  <a:lnTo>
                    <a:pt x="31" y="2946"/>
                  </a:lnTo>
                  <a:lnTo>
                    <a:pt x="41" y="2933"/>
                  </a:lnTo>
                  <a:lnTo>
                    <a:pt x="51" y="2922"/>
                  </a:lnTo>
                  <a:lnTo>
                    <a:pt x="62" y="2912"/>
                  </a:lnTo>
                  <a:lnTo>
                    <a:pt x="73" y="2902"/>
                  </a:lnTo>
                  <a:lnTo>
                    <a:pt x="86" y="2895"/>
                  </a:lnTo>
                  <a:lnTo>
                    <a:pt x="99" y="2886"/>
                  </a:lnTo>
                  <a:lnTo>
                    <a:pt x="112" y="2880"/>
                  </a:lnTo>
                  <a:lnTo>
                    <a:pt x="126" y="2874"/>
                  </a:lnTo>
                  <a:lnTo>
                    <a:pt x="141" y="2870"/>
                  </a:lnTo>
                  <a:lnTo>
                    <a:pt x="155" y="2867"/>
                  </a:lnTo>
                  <a:lnTo>
                    <a:pt x="170" y="2866"/>
                  </a:lnTo>
                  <a:lnTo>
                    <a:pt x="185" y="2864"/>
                  </a:lnTo>
                  <a:lnTo>
                    <a:pt x="198" y="2866"/>
                  </a:lnTo>
                  <a:lnTo>
                    <a:pt x="210" y="2866"/>
                  </a:lnTo>
                  <a:lnTo>
                    <a:pt x="223" y="2869"/>
                  </a:lnTo>
                  <a:lnTo>
                    <a:pt x="234" y="2871"/>
                  </a:lnTo>
                  <a:lnTo>
                    <a:pt x="993" y="3079"/>
                  </a:lnTo>
                  <a:lnTo>
                    <a:pt x="993" y="3079"/>
                  </a:lnTo>
                  <a:lnTo>
                    <a:pt x="1009" y="3083"/>
                  </a:lnTo>
                  <a:lnTo>
                    <a:pt x="1023" y="3091"/>
                  </a:lnTo>
                  <a:lnTo>
                    <a:pt x="1038" y="3096"/>
                  </a:lnTo>
                  <a:lnTo>
                    <a:pt x="1051" y="3105"/>
                  </a:lnTo>
                  <a:lnTo>
                    <a:pt x="1062" y="3115"/>
                  </a:lnTo>
                  <a:lnTo>
                    <a:pt x="1074" y="3124"/>
                  </a:lnTo>
                  <a:lnTo>
                    <a:pt x="1084" y="3135"/>
                  </a:lnTo>
                  <a:lnTo>
                    <a:pt x="1094" y="3147"/>
                  </a:lnTo>
                  <a:lnTo>
                    <a:pt x="1103" y="3160"/>
                  </a:lnTo>
                  <a:lnTo>
                    <a:pt x="1110" y="3171"/>
                  </a:lnTo>
                  <a:lnTo>
                    <a:pt x="1116" y="3186"/>
                  </a:lnTo>
                  <a:lnTo>
                    <a:pt x="1121" y="3200"/>
                  </a:lnTo>
                  <a:lnTo>
                    <a:pt x="1126" y="3215"/>
                  </a:lnTo>
                  <a:lnTo>
                    <a:pt x="1129" y="3229"/>
                  </a:lnTo>
                  <a:lnTo>
                    <a:pt x="1130" y="3244"/>
                  </a:lnTo>
                  <a:lnTo>
                    <a:pt x="1131" y="3259"/>
                  </a:lnTo>
                  <a:lnTo>
                    <a:pt x="1131" y="3271"/>
                  </a:lnTo>
                  <a:lnTo>
                    <a:pt x="1130" y="3284"/>
                  </a:lnTo>
                  <a:lnTo>
                    <a:pt x="1127" y="3297"/>
                  </a:lnTo>
                  <a:lnTo>
                    <a:pt x="1124" y="3308"/>
                  </a:lnTo>
                  <a:lnTo>
                    <a:pt x="1124" y="3308"/>
                  </a:lnTo>
                  <a:lnTo>
                    <a:pt x="1028" y="3283"/>
                  </a:lnTo>
                  <a:close/>
                  <a:moveTo>
                    <a:pt x="1094" y="4872"/>
                  </a:moveTo>
                  <a:lnTo>
                    <a:pt x="1166" y="4942"/>
                  </a:lnTo>
                  <a:lnTo>
                    <a:pt x="1156" y="4951"/>
                  </a:lnTo>
                  <a:lnTo>
                    <a:pt x="1147" y="4958"/>
                  </a:lnTo>
                  <a:lnTo>
                    <a:pt x="1137" y="4966"/>
                  </a:lnTo>
                  <a:lnTo>
                    <a:pt x="1127" y="4971"/>
                  </a:lnTo>
                  <a:lnTo>
                    <a:pt x="1117" y="4977"/>
                  </a:lnTo>
                  <a:lnTo>
                    <a:pt x="1106" y="4983"/>
                  </a:lnTo>
                  <a:lnTo>
                    <a:pt x="1094" y="4987"/>
                  </a:lnTo>
                  <a:lnTo>
                    <a:pt x="1081" y="4990"/>
                  </a:lnTo>
                  <a:lnTo>
                    <a:pt x="1081" y="4990"/>
                  </a:lnTo>
                  <a:lnTo>
                    <a:pt x="321" y="5192"/>
                  </a:lnTo>
                  <a:lnTo>
                    <a:pt x="309" y="5195"/>
                  </a:lnTo>
                  <a:lnTo>
                    <a:pt x="296" y="5196"/>
                  </a:lnTo>
                  <a:lnTo>
                    <a:pt x="285" y="5198"/>
                  </a:lnTo>
                  <a:lnTo>
                    <a:pt x="273" y="5198"/>
                  </a:lnTo>
                  <a:lnTo>
                    <a:pt x="257" y="5198"/>
                  </a:lnTo>
                  <a:lnTo>
                    <a:pt x="243" y="5196"/>
                  </a:lnTo>
                  <a:lnTo>
                    <a:pt x="227" y="5192"/>
                  </a:lnTo>
                  <a:lnTo>
                    <a:pt x="213" y="5188"/>
                  </a:lnTo>
                  <a:lnTo>
                    <a:pt x="198" y="5183"/>
                  </a:lnTo>
                  <a:lnTo>
                    <a:pt x="185" y="5176"/>
                  </a:lnTo>
                  <a:lnTo>
                    <a:pt x="172" y="5169"/>
                  </a:lnTo>
                  <a:lnTo>
                    <a:pt x="161" y="5160"/>
                  </a:lnTo>
                  <a:lnTo>
                    <a:pt x="149" y="5150"/>
                  </a:lnTo>
                  <a:lnTo>
                    <a:pt x="138" y="5140"/>
                  </a:lnTo>
                  <a:lnTo>
                    <a:pt x="128" y="5129"/>
                  </a:lnTo>
                  <a:lnTo>
                    <a:pt x="119" y="5116"/>
                  </a:lnTo>
                  <a:lnTo>
                    <a:pt x="111" y="5103"/>
                  </a:lnTo>
                  <a:lnTo>
                    <a:pt x="103" y="5090"/>
                  </a:lnTo>
                  <a:lnTo>
                    <a:pt x="98" y="5075"/>
                  </a:lnTo>
                  <a:lnTo>
                    <a:pt x="93" y="5059"/>
                  </a:lnTo>
                  <a:lnTo>
                    <a:pt x="93" y="5059"/>
                  </a:lnTo>
                  <a:lnTo>
                    <a:pt x="90" y="5048"/>
                  </a:lnTo>
                  <a:lnTo>
                    <a:pt x="87" y="5035"/>
                  </a:lnTo>
                  <a:lnTo>
                    <a:pt x="87" y="5023"/>
                  </a:lnTo>
                  <a:lnTo>
                    <a:pt x="86" y="5012"/>
                  </a:lnTo>
                  <a:lnTo>
                    <a:pt x="87" y="4996"/>
                  </a:lnTo>
                  <a:lnTo>
                    <a:pt x="89" y="4980"/>
                  </a:lnTo>
                  <a:lnTo>
                    <a:pt x="92" y="4966"/>
                  </a:lnTo>
                  <a:lnTo>
                    <a:pt x="96" y="4951"/>
                  </a:lnTo>
                  <a:lnTo>
                    <a:pt x="102" y="4937"/>
                  </a:lnTo>
                  <a:lnTo>
                    <a:pt x="109" y="4924"/>
                  </a:lnTo>
                  <a:lnTo>
                    <a:pt x="116" y="4911"/>
                  </a:lnTo>
                  <a:lnTo>
                    <a:pt x="125" y="4898"/>
                  </a:lnTo>
                  <a:lnTo>
                    <a:pt x="134" y="4886"/>
                  </a:lnTo>
                  <a:lnTo>
                    <a:pt x="145" y="4876"/>
                  </a:lnTo>
                  <a:lnTo>
                    <a:pt x="157" y="4866"/>
                  </a:lnTo>
                  <a:lnTo>
                    <a:pt x="168" y="4857"/>
                  </a:lnTo>
                  <a:lnTo>
                    <a:pt x="181" y="4849"/>
                  </a:lnTo>
                  <a:lnTo>
                    <a:pt x="195" y="4842"/>
                  </a:lnTo>
                  <a:lnTo>
                    <a:pt x="210" y="4836"/>
                  </a:lnTo>
                  <a:lnTo>
                    <a:pt x="226" y="4831"/>
                  </a:lnTo>
                  <a:lnTo>
                    <a:pt x="226" y="4831"/>
                  </a:lnTo>
                  <a:lnTo>
                    <a:pt x="986" y="4630"/>
                  </a:lnTo>
                  <a:lnTo>
                    <a:pt x="986" y="4630"/>
                  </a:lnTo>
                  <a:lnTo>
                    <a:pt x="998" y="4627"/>
                  </a:lnTo>
                  <a:lnTo>
                    <a:pt x="1009" y="4625"/>
                  </a:lnTo>
                  <a:lnTo>
                    <a:pt x="1022" y="4624"/>
                  </a:lnTo>
                  <a:lnTo>
                    <a:pt x="1034" y="4624"/>
                  </a:lnTo>
                  <a:lnTo>
                    <a:pt x="1049" y="4624"/>
                  </a:lnTo>
                  <a:lnTo>
                    <a:pt x="1064" y="4627"/>
                  </a:lnTo>
                  <a:lnTo>
                    <a:pt x="1080" y="4630"/>
                  </a:lnTo>
                  <a:lnTo>
                    <a:pt x="1094" y="4634"/>
                  </a:lnTo>
                  <a:lnTo>
                    <a:pt x="1107" y="4638"/>
                  </a:lnTo>
                  <a:lnTo>
                    <a:pt x="1121" y="4645"/>
                  </a:lnTo>
                  <a:lnTo>
                    <a:pt x="1134" y="4653"/>
                  </a:lnTo>
                  <a:lnTo>
                    <a:pt x="1146" y="4661"/>
                  </a:lnTo>
                  <a:lnTo>
                    <a:pt x="1157" y="4671"/>
                  </a:lnTo>
                  <a:lnTo>
                    <a:pt x="1169" y="4681"/>
                  </a:lnTo>
                  <a:lnTo>
                    <a:pt x="1179" y="4693"/>
                  </a:lnTo>
                  <a:lnTo>
                    <a:pt x="1188" y="4706"/>
                  </a:lnTo>
                  <a:lnTo>
                    <a:pt x="1196" y="4719"/>
                  </a:lnTo>
                  <a:lnTo>
                    <a:pt x="1203" y="4732"/>
                  </a:lnTo>
                  <a:lnTo>
                    <a:pt x="1209" y="4748"/>
                  </a:lnTo>
                  <a:lnTo>
                    <a:pt x="1214" y="4762"/>
                  </a:lnTo>
                  <a:lnTo>
                    <a:pt x="1214" y="4759"/>
                  </a:lnTo>
                  <a:lnTo>
                    <a:pt x="1214" y="4762"/>
                  </a:lnTo>
                  <a:lnTo>
                    <a:pt x="1216" y="4774"/>
                  </a:lnTo>
                  <a:lnTo>
                    <a:pt x="1218" y="4787"/>
                  </a:lnTo>
                  <a:lnTo>
                    <a:pt x="1219" y="4798"/>
                  </a:lnTo>
                  <a:lnTo>
                    <a:pt x="1219" y="4810"/>
                  </a:lnTo>
                  <a:lnTo>
                    <a:pt x="1219" y="4829"/>
                  </a:lnTo>
                  <a:lnTo>
                    <a:pt x="1216" y="4847"/>
                  </a:lnTo>
                  <a:lnTo>
                    <a:pt x="1212" y="4865"/>
                  </a:lnTo>
                  <a:lnTo>
                    <a:pt x="1205" y="4882"/>
                  </a:lnTo>
                  <a:lnTo>
                    <a:pt x="1198" y="4899"/>
                  </a:lnTo>
                  <a:lnTo>
                    <a:pt x="1189" y="4914"/>
                  </a:lnTo>
                  <a:lnTo>
                    <a:pt x="1178" y="4929"/>
                  </a:lnTo>
                  <a:lnTo>
                    <a:pt x="1166" y="4942"/>
                  </a:lnTo>
                  <a:lnTo>
                    <a:pt x="1094" y="4872"/>
                  </a:lnTo>
                  <a:close/>
                  <a:moveTo>
                    <a:pt x="1166" y="6416"/>
                  </a:moveTo>
                  <a:lnTo>
                    <a:pt x="1095" y="6344"/>
                  </a:lnTo>
                  <a:lnTo>
                    <a:pt x="1651" y="5788"/>
                  </a:lnTo>
                  <a:lnTo>
                    <a:pt x="1666" y="5775"/>
                  </a:lnTo>
                  <a:lnTo>
                    <a:pt x="1680" y="5765"/>
                  </a:lnTo>
                  <a:lnTo>
                    <a:pt x="1696" y="5754"/>
                  </a:lnTo>
                  <a:lnTo>
                    <a:pt x="1713" y="5747"/>
                  </a:lnTo>
                  <a:lnTo>
                    <a:pt x="1731" y="5741"/>
                  </a:lnTo>
                  <a:lnTo>
                    <a:pt x="1748" y="5737"/>
                  </a:lnTo>
                  <a:lnTo>
                    <a:pt x="1765" y="5734"/>
                  </a:lnTo>
                  <a:lnTo>
                    <a:pt x="1782" y="5733"/>
                  </a:lnTo>
                  <a:lnTo>
                    <a:pt x="1801" y="5734"/>
                  </a:lnTo>
                  <a:lnTo>
                    <a:pt x="1818" y="5737"/>
                  </a:lnTo>
                  <a:lnTo>
                    <a:pt x="1836" y="5741"/>
                  </a:lnTo>
                  <a:lnTo>
                    <a:pt x="1853" y="5747"/>
                  </a:lnTo>
                  <a:lnTo>
                    <a:pt x="1870" y="5754"/>
                  </a:lnTo>
                  <a:lnTo>
                    <a:pt x="1886" y="5765"/>
                  </a:lnTo>
                  <a:lnTo>
                    <a:pt x="1900" y="5776"/>
                  </a:lnTo>
                  <a:lnTo>
                    <a:pt x="1915" y="5788"/>
                  </a:lnTo>
                  <a:lnTo>
                    <a:pt x="1928" y="5802"/>
                  </a:lnTo>
                  <a:lnTo>
                    <a:pt x="1939" y="5818"/>
                  </a:lnTo>
                  <a:lnTo>
                    <a:pt x="1948" y="5834"/>
                  </a:lnTo>
                  <a:lnTo>
                    <a:pt x="1957" y="5850"/>
                  </a:lnTo>
                  <a:lnTo>
                    <a:pt x="1962" y="5867"/>
                  </a:lnTo>
                  <a:lnTo>
                    <a:pt x="1967" y="5884"/>
                  </a:lnTo>
                  <a:lnTo>
                    <a:pt x="1968" y="5903"/>
                  </a:lnTo>
                  <a:lnTo>
                    <a:pt x="1970" y="5920"/>
                  </a:lnTo>
                  <a:lnTo>
                    <a:pt x="1968" y="5938"/>
                  </a:lnTo>
                  <a:lnTo>
                    <a:pt x="1967" y="5956"/>
                  </a:lnTo>
                  <a:lnTo>
                    <a:pt x="1962" y="5974"/>
                  </a:lnTo>
                  <a:lnTo>
                    <a:pt x="1957" y="5991"/>
                  </a:lnTo>
                  <a:lnTo>
                    <a:pt x="1948" y="6007"/>
                  </a:lnTo>
                  <a:lnTo>
                    <a:pt x="1939" y="6023"/>
                  </a:lnTo>
                  <a:lnTo>
                    <a:pt x="1928" y="6039"/>
                  </a:lnTo>
                  <a:lnTo>
                    <a:pt x="1915" y="6052"/>
                  </a:lnTo>
                  <a:lnTo>
                    <a:pt x="1359" y="6610"/>
                  </a:lnTo>
                  <a:lnTo>
                    <a:pt x="1345" y="6621"/>
                  </a:lnTo>
                  <a:lnTo>
                    <a:pt x="1330" y="6633"/>
                  </a:lnTo>
                  <a:lnTo>
                    <a:pt x="1314" y="6643"/>
                  </a:lnTo>
                  <a:lnTo>
                    <a:pt x="1297" y="6650"/>
                  </a:lnTo>
                  <a:lnTo>
                    <a:pt x="1280" y="6656"/>
                  </a:lnTo>
                  <a:lnTo>
                    <a:pt x="1263" y="6660"/>
                  </a:lnTo>
                  <a:lnTo>
                    <a:pt x="1245" y="6663"/>
                  </a:lnTo>
                  <a:lnTo>
                    <a:pt x="1228" y="6663"/>
                  </a:lnTo>
                  <a:lnTo>
                    <a:pt x="1209" y="6663"/>
                  </a:lnTo>
                  <a:lnTo>
                    <a:pt x="1192" y="6660"/>
                  </a:lnTo>
                  <a:lnTo>
                    <a:pt x="1175" y="6656"/>
                  </a:lnTo>
                  <a:lnTo>
                    <a:pt x="1157" y="6650"/>
                  </a:lnTo>
                  <a:lnTo>
                    <a:pt x="1140" y="6643"/>
                  </a:lnTo>
                  <a:lnTo>
                    <a:pt x="1124" y="6633"/>
                  </a:lnTo>
                  <a:lnTo>
                    <a:pt x="1110" y="6621"/>
                  </a:lnTo>
                  <a:lnTo>
                    <a:pt x="1095" y="6610"/>
                  </a:lnTo>
                  <a:lnTo>
                    <a:pt x="1083" y="6595"/>
                  </a:lnTo>
                  <a:lnTo>
                    <a:pt x="1071" y="6579"/>
                  </a:lnTo>
                  <a:lnTo>
                    <a:pt x="1062" y="6563"/>
                  </a:lnTo>
                  <a:lnTo>
                    <a:pt x="1054" y="6548"/>
                  </a:lnTo>
                  <a:lnTo>
                    <a:pt x="1048" y="6530"/>
                  </a:lnTo>
                  <a:lnTo>
                    <a:pt x="1044" y="6513"/>
                  </a:lnTo>
                  <a:lnTo>
                    <a:pt x="1042" y="6494"/>
                  </a:lnTo>
                  <a:lnTo>
                    <a:pt x="1041" y="6477"/>
                  </a:lnTo>
                  <a:lnTo>
                    <a:pt x="1042" y="6460"/>
                  </a:lnTo>
                  <a:lnTo>
                    <a:pt x="1044" y="6441"/>
                  </a:lnTo>
                  <a:lnTo>
                    <a:pt x="1048" y="6424"/>
                  </a:lnTo>
                  <a:lnTo>
                    <a:pt x="1054" y="6406"/>
                  </a:lnTo>
                  <a:lnTo>
                    <a:pt x="1062" y="6390"/>
                  </a:lnTo>
                  <a:lnTo>
                    <a:pt x="1071" y="6375"/>
                  </a:lnTo>
                  <a:lnTo>
                    <a:pt x="1083" y="6359"/>
                  </a:lnTo>
                  <a:lnTo>
                    <a:pt x="1095" y="6344"/>
                  </a:lnTo>
                  <a:lnTo>
                    <a:pt x="1166" y="641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21" name="Прямоугольник 20"/>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Have a good ideas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TextBox 24"/>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7" name="TextBox 2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TextBox 2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9" name="TextBox 28"/>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1" name="TextBox 30"/>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5" name="Прямая соединительная линия 34"/>
          <p:cNvCxnSpPr/>
          <p:nvPr/>
        </p:nvCxnSpPr>
        <p:spPr>
          <a:xfrm rot="10800000" flipV="1">
            <a:off x="3419857" y="2750508"/>
            <a:ext cx="3937547" cy="221291"/>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 name="Прямая соединительная линия 35"/>
          <p:cNvCxnSpPr/>
          <p:nvPr/>
        </p:nvCxnSpPr>
        <p:spPr>
          <a:xfrm rot="10800000" flipV="1">
            <a:off x="3419860" y="5081316"/>
            <a:ext cx="5112129" cy="116708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p:cNvCxnSpPr/>
          <p:nvPr/>
        </p:nvCxnSpPr>
        <p:spPr>
          <a:xfrm rot="10800000" flipV="1">
            <a:off x="9541870" y="2984499"/>
            <a:ext cx="5687341" cy="3148677"/>
          </a:xfrm>
          <a:prstGeom prst="bentConnector3">
            <a:avLst>
              <a:gd name="adj1" fmla="val 6607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rot="10800000" flipV="1">
            <a:off x="9541870" y="6261098"/>
            <a:ext cx="5687341" cy="1746565"/>
          </a:xfrm>
          <a:prstGeom prst="bentConnector3">
            <a:avLst>
              <a:gd name="adj1" fmla="val 3392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83989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Группа 21"/>
          <p:cNvGrpSpPr/>
          <p:nvPr/>
        </p:nvGrpSpPr>
        <p:grpSpPr>
          <a:xfrm>
            <a:off x="5543550" y="2001244"/>
            <a:ext cx="7353300" cy="7276700"/>
            <a:chOff x="6019800" y="2052638"/>
            <a:chExt cx="6248401" cy="6183312"/>
          </a:xfrm>
        </p:grpSpPr>
        <p:sp>
          <p:nvSpPr>
            <p:cNvPr id="6" name="Freeform 5"/>
            <p:cNvSpPr>
              <a:spLocks/>
            </p:cNvSpPr>
            <p:nvPr/>
          </p:nvSpPr>
          <p:spPr bwMode="auto">
            <a:xfrm>
              <a:off x="6019800" y="5184775"/>
              <a:ext cx="2862263" cy="3025775"/>
            </a:xfrm>
            <a:custGeom>
              <a:avLst/>
              <a:gdLst>
                <a:gd name="T0" fmla="*/ 7338 w 9013"/>
                <a:gd name="T1" fmla="*/ 9111 h 9529"/>
                <a:gd name="T2" fmla="*/ 6034 w 9013"/>
                <a:gd name="T3" fmla="*/ 8357 h 9529"/>
                <a:gd name="T4" fmla="*/ 4892 w 9013"/>
                <a:gd name="T5" fmla="*/ 7413 h 9529"/>
                <a:gd name="T6" fmla="*/ 3919 w 9013"/>
                <a:gd name="T7" fmla="*/ 6347 h 9529"/>
                <a:gd name="T8" fmla="*/ 3121 w 9013"/>
                <a:gd name="T9" fmla="*/ 5231 h 9529"/>
                <a:gd name="T10" fmla="*/ 2506 w 9013"/>
                <a:gd name="T11" fmla="*/ 4133 h 9529"/>
                <a:gd name="T12" fmla="*/ 2079 w 9013"/>
                <a:gd name="T13" fmla="*/ 3125 h 9529"/>
                <a:gd name="T14" fmla="*/ 1847 w 9013"/>
                <a:gd name="T15" fmla="*/ 2276 h 9529"/>
                <a:gd name="T16" fmla="*/ 2290 w 9013"/>
                <a:gd name="T17" fmla="*/ 2833 h 9529"/>
                <a:gd name="T18" fmla="*/ 2998 w 9013"/>
                <a:gd name="T19" fmla="*/ 3730 h 9529"/>
                <a:gd name="T20" fmla="*/ 3783 w 9013"/>
                <a:gd name="T21" fmla="*/ 4534 h 9529"/>
                <a:gd name="T22" fmla="*/ 4630 w 9013"/>
                <a:gd name="T23" fmla="*/ 5253 h 9529"/>
                <a:gd name="T24" fmla="*/ 5518 w 9013"/>
                <a:gd name="T25" fmla="*/ 5887 h 9529"/>
                <a:gd name="T26" fmla="*/ 6430 w 9013"/>
                <a:gd name="T27" fmla="*/ 6444 h 9529"/>
                <a:gd name="T28" fmla="*/ 7349 w 9013"/>
                <a:gd name="T29" fmla="*/ 6926 h 9529"/>
                <a:gd name="T30" fmla="*/ 8256 w 9013"/>
                <a:gd name="T31" fmla="*/ 7338 h 9529"/>
                <a:gd name="T32" fmla="*/ 8542 w 9013"/>
                <a:gd name="T33" fmla="*/ 7025 h 9529"/>
                <a:gd name="T34" fmla="*/ 8654 w 9013"/>
                <a:gd name="T35" fmla="*/ 6493 h 9529"/>
                <a:gd name="T36" fmla="*/ 8796 w 9013"/>
                <a:gd name="T37" fmla="*/ 5968 h 9529"/>
                <a:gd name="T38" fmla="*/ 8965 w 9013"/>
                <a:gd name="T39" fmla="*/ 5453 h 9529"/>
                <a:gd name="T40" fmla="*/ 8894 w 9013"/>
                <a:gd name="T41" fmla="*/ 5030 h 9529"/>
                <a:gd name="T42" fmla="*/ 8717 w 9013"/>
                <a:gd name="T43" fmla="*/ 4641 h 9529"/>
                <a:gd name="T44" fmla="*/ 8518 w 9013"/>
                <a:gd name="T45" fmla="*/ 4261 h 9529"/>
                <a:gd name="T46" fmla="*/ 8299 w 9013"/>
                <a:gd name="T47" fmla="*/ 3889 h 9529"/>
                <a:gd name="T48" fmla="*/ 8058 w 9013"/>
                <a:gd name="T49" fmla="*/ 3526 h 9529"/>
                <a:gd name="T50" fmla="*/ 7796 w 9013"/>
                <a:gd name="T51" fmla="*/ 3174 h 9529"/>
                <a:gd name="T52" fmla="*/ 7512 w 9013"/>
                <a:gd name="T53" fmla="*/ 2833 h 9529"/>
                <a:gd name="T54" fmla="*/ 7208 w 9013"/>
                <a:gd name="T55" fmla="*/ 2503 h 9529"/>
                <a:gd name="T56" fmla="*/ 6571 w 9013"/>
                <a:gd name="T57" fmla="*/ 1914 h 9529"/>
                <a:gd name="T58" fmla="*/ 5775 w 9013"/>
                <a:gd name="T59" fmla="*/ 1329 h 9529"/>
                <a:gd name="T60" fmla="*/ 4931 w 9013"/>
                <a:gd name="T61" fmla="*/ 851 h 9529"/>
                <a:gd name="T62" fmla="*/ 4048 w 9013"/>
                <a:gd name="T63" fmla="*/ 478 h 9529"/>
                <a:gd name="T64" fmla="*/ 3135 w 9013"/>
                <a:gd name="T65" fmla="*/ 212 h 9529"/>
                <a:gd name="T66" fmla="*/ 2202 w 9013"/>
                <a:gd name="T67" fmla="*/ 53 h 9529"/>
                <a:gd name="T68" fmla="*/ 1260 w 9013"/>
                <a:gd name="T69" fmla="*/ 0 h 9529"/>
                <a:gd name="T70" fmla="*/ 317 w 9013"/>
                <a:gd name="T71" fmla="*/ 53 h 9529"/>
                <a:gd name="T72" fmla="*/ 14 w 9013"/>
                <a:gd name="T73" fmla="*/ 786 h 9529"/>
                <a:gd name="T74" fmla="*/ 14 w 9013"/>
                <a:gd name="T75" fmla="*/ 1727 h 9529"/>
                <a:gd name="T76" fmla="*/ 121 w 9013"/>
                <a:gd name="T77" fmla="*/ 2663 h 9529"/>
                <a:gd name="T78" fmla="*/ 333 w 9013"/>
                <a:gd name="T79" fmla="*/ 3584 h 9529"/>
                <a:gd name="T80" fmla="*/ 653 w 9013"/>
                <a:gd name="T81" fmla="*/ 4480 h 9529"/>
                <a:gd name="T82" fmla="*/ 1080 w 9013"/>
                <a:gd name="T83" fmla="*/ 5343 h 9529"/>
                <a:gd name="T84" fmla="*/ 1614 w 9013"/>
                <a:gd name="T85" fmla="*/ 6162 h 9529"/>
                <a:gd name="T86" fmla="*/ 2253 w 9013"/>
                <a:gd name="T87" fmla="*/ 6926 h 9529"/>
                <a:gd name="T88" fmla="*/ 2908 w 9013"/>
                <a:gd name="T89" fmla="*/ 7549 h 9529"/>
                <a:gd name="T90" fmla="*/ 3583 w 9013"/>
                <a:gd name="T91" fmla="*/ 8068 h 9529"/>
                <a:gd name="T92" fmla="*/ 4296 w 9013"/>
                <a:gd name="T93" fmla="*/ 8507 h 9529"/>
                <a:gd name="T94" fmla="*/ 5042 w 9013"/>
                <a:gd name="T95" fmla="*/ 8869 h 9529"/>
                <a:gd name="T96" fmla="*/ 5813 w 9013"/>
                <a:gd name="T97" fmla="*/ 9152 h 9529"/>
                <a:gd name="T98" fmla="*/ 6603 w 9013"/>
                <a:gd name="T99" fmla="*/ 9356 h 9529"/>
                <a:gd name="T100" fmla="*/ 7406 w 9013"/>
                <a:gd name="T101" fmla="*/ 9481 h 9529"/>
                <a:gd name="T102" fmla="*/ 8215 w 9013"/>
                <a:gd name="T103" fmla="*/ 9529 h 9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3" h="9529">
                  <a:moveTo>
                    <a:pt x="8417" y="9508"/>
                  </a:moveTo>
                  <a:lnTo>
                    <a:pt x="8048" y="9393"/>
                  </a:lnTo>
                  <a:lnTo>
                    <a:pt x="7688" y="9260"/>
                  </a:lnTo>
                  <a:lnTo>
                    <a:pt x="7338" y="9111"/>
                  </a:lnTo>
                  <a:lnTo>
                    <a:pt x="6997" y="8944"/>
                  </a:lnTo>
                  <a:lnTo>
                    <a:pt x="6667" y="8762"/>
                  </a:lnTo>
                  <a:lnTo>
                    <a:pt x="6346" y="8566"/>
                  </a:lnTo>
                  <a:lnTo>
                    <a:pt x="6034" y="8357"/>
                  </a:lnTo>
                  <a:lnTo>
                    <a:pt x="5733" y="8135"/>
                  </a:lnTo>
                  <a:lnTo>
                    <a:pt x="5443" y="7904"/>
                  </a:lnTo>
                  <a:lnTo>
                    <a:pt x="5162" y="7663"/>
                  </a:lnTo>
                  <a:lnTo>
                    <a:pt x="4892" y="7413"/>
                  </a:lnTo>
                  <a:lnTo>
                    <a:pt x="4633" y="7154"/>
                  </a:lnTo>
                  <a:lnTo>
                    <a:pt x="4384" y="6891"/>
                  </a:lnTo>
                  <a:lnTo>
                    <a:pt x="4146" y="6621"/>
                  </a:lnTo>
                  <a:lnTo>
                    <a:pt x="3919" y="6347"/>
                  </a:lnTo>
                  <a:lnTo>
                    <a:pt x="3702" y="6070"/>
                  </a:lnTo>
                  <a:lnTo>
                    <a:pt x="3498" y="5790"/>
                  </a:lnTo>
                  <a:lnTo>
                    <a:pt x="3304" y="5511"/>
                  </a:lnTo>
                  <a:lnTo>
                    <a:pt x="3121" y="5231"/>
                  </a:lnTo>
                  <a:lnTo>
                    <a:pt x="2950" y="4951"/>
                  </a:lnTo>
                  <a:lnTo>
                    <a:pt x="2790" y="4675"/>
                  </a:lnTo>
                  <a:lnTo>
                    <a:pt x="2642" y="4402"/>
                  </a:lnTo>
                  <a:lnTo>
                    <a:pt x="2506" y="4133"/>
                  </a:lnTo>
                  <a:lnTo>
                    <a:pt x="2381" y="3870"/>
                  </a:lnTo>
                  <a:lnTo>
                    <a:pt x="2268" y="3613"/>
                  </a:lnTo>
                  <a:lnTo>
                    <a:pt x="2167" y="3365"/>
                  </a:lnTo>
                  <a:lnTo>
                    <a:pt x="2079" y="3125"/>
                  </a:lnTo>
                  <a:lnTo>
                    <a:pt x="2002" y="2896"/>
                  </a:lnTo>
                  <a:lnTo>
                    <a:pt x="1938" y="2676"/>
                  </a:lnTo>
                  <a:lnTo>
                    <a:pt x="1887" y="2470"/>
                  </a:lnTo>
                  <a:lnTo>
                    <a:pt x="1847" y="2276"/>
                  </a:lnTo>
                  <a:lnTo>
                    <a:pt x="1822" y="2097"/>
                  </a:lnTo>
                  <a:lnTo>
                    <a:pt x="1972" y="2349"/>
                  </a:lnTo>
                  <a:lnTo>
                    <a:pt x="2128" y="2594"/>
                  </a:lnTo>
                  <a:lnTo>
                    <a:pt x="2290" y="2833"/>
                  </a:lnTo>
                  <a:lnTo>
                    <a:pt x="2459" y="3066"/>
                  </a:lnTo>
                  <a:lnTo>
                    <a:pt x="2633" y="3293"/>
                  </a:lnTo>
                  <a:lnTo>
                    <a:pt x="2813" y="3514"/>
                  </a:lnTo>
                  <a:lnTo>
                    <a:pt x="2998" y="3730"/>
                  </a:lnTo>
                  <a:lnTo>
                    <a:pt x="3187" y="3939"/>
                  </a:lnTo>
                  <a:lnTo>
                    <a:pt x="3381" y="4143"/>
                  </a:lnTo>
                  <a:lnTo>
                    <a:pt x="3581" y="4342"/>
                  </a:lnTo>
                  <a:lnTo>
                    <a:pt x="3783" y="4534"/>
                  </a:lnTo>
                  <a:lnTo>
                    <a:pt x="3990" y="4722"/>
                  </a:lnTo>
                  <a:lnTo>
                    <a:pt x="4200" y="4905"/>
                  </a:lnTo>
                  <a:lnTo>
                    <a:pt x="4413" y="5081"/>
                  </a:lnTo>
                  <a:lnTo>
                    <a:pt x="4630" y="5253"/>
                  </a:lnTo>
                  <a:lnTo>
                    <a:pt x="4849" y="5419"/>
                  </a:lnTo>
                  <a:lnTo>
                    <a:pt x="5070" y="5581"/>
                  </a:lnTo>
                  <a:lnTo>
                    <a:pt x="5293" y="5736"/>
                  </a:lnTo>
                  <a:lnTo>
                    <a:pt x="5518" y="5887"/>
                  </a:lnTo>
                  <a:lnTo>
                    <a:pt x="5744" y="6033"/>
                  </a:lnTo>
                  <a:lnTo>
                    <a:pt x="5973" y="6175"/>
                  </a:lnTo>
                  <a:lnTo>
                    <a:pt x="6200" y="6312"/>
                  </a:lnTo>
                  <a:lnTo>
                    <a:pt x="6430" y="6444"/>
                  </a:lnTo>
                  <a:lnTo>
                    <a:pt x="6660" y="6572"/>
                  </a:lnTo>
                  <a:lnTo>
                    <a:pt x="6890" y="6694"/>
                  </a:lnTo>
                  <a:lnTo>
                    <a:pt x="7119" y="6812"/>
                  </a:lnTo>
                  <a:lnTo>
                    <a:pt x="7349" y="6926"/>
                  </a:lnTo>
                  <a:lnTo>
                    <a:pt x="7577" y="7035"/>
                  </a:lnTo>
                  <a:lnTo>
                    <a:pt x="7804" y="7141"/>
                  </a:lnTo>
                  <a:lnTo>
                    <a:pt x="8031" y="7241"/>
                  </a:lnTo>
                  <a:lnTo>
                    <a:pt x="8256" y="7338"/>
                  </a:lnTo>
                  <a:lnTo>
                    <a:pt x="8478" y="7430"/>
                  </a:lnTo>
                  <a:lnTo>
                    <a:pt x="8497" y="7295"/>
                  </a:lnTo>
                  <a:lnTo>
                    <a:pt x="8519" y="7160"/>
                  </a:lnTo>
                  <a:lnTo>
                    <a:pt x="8542" y="7025"/>
                  </a:lnTo>
                  <a:lnTo>
                    <a:pt x="8567" y="6892"/>
                  </a:lnTo>
                  <a:lnTo>
                    <a:pt x="8594" y="6758"/>
                  </a:lnTo>
                  <a:lnTo>
                    <a:pt x="8624" y="6626"/>
                  </a:lnTo>
                  <a:lnTo>
                    <a:pt x="8654" y="6493"/>
                  </a:lnTo>
                  <a:lnTo>
                    <a:pt x="8686" y="6361"/>
                  </a:lnTo>
                  <a:lnTo>
                    <a:pt x="8721" y="6229"/>
                  </a:lnTo>
                  <a:lnTo>
                    <a:pt x="8758" y="6098"/>
                  </a:lnTo>
                  <a:lnTo>
                    <a:pt x="8796" y="5968"/>
                  </a:lnTo>
                  <a:lnTo>
                    <a:pt x="8835" y="5838"/>
                  </a:lnTo>
                  <a:lnTo>
                    <a:pt x="8877" y="5709"/>
                  </a:lnTo>
                  <a:lnTo>
                    <a:pt x="8921" y="5581"/>
                  </a:lnTo>
                  <a:lnTo>
                    <a:pt x="8965" y="5453"/>
                  </a:lnTo>
                  <a:lnTo>
                    <a:pt x="9013" y="5325"/>
                  </a:lnTo>
                  <a:lnTo>
                    <a:pt x="8975" y="5226"/>
                  </a:lnTo>
                  <a:lnTo>
                    <a:pt x="8935" y="5128"/>
                  </a:lnTo>
                  <a:lnTo>
                    <a:pt x="8894" y="5030"/>
                  </a:lnTo>
                  <a:lnTo>
                    <a:pt x="8851" y="4932"/>
                  </a:lnTo>
                  <a:lnTo>
                    <a:pt x="8808" y="4835"/>
                  </a:lnTo>
                  <a:lnTo>
                    <a:pt x="8763" y="4738"/>
                  </a:lnTo>
                  <a:lnTo>
                    <a:pt x="8717" y="4641"/>
                  </a:lnTo>
                  <a:lnTo>
                    <a:pt x="8669" y="4545"/>
                  </a:lnTo>
                  <a:lnTo>
                    <a:pt x="8620" y="4450"/>
                  </a:lnTo>
                  <a:lnTo>
                    <a:pt x="8569" y="4355"/>
                  </a:lnTo>
                  <a:lnTo>
                    <a:pt x="8518" y="4261"/>
                  </a:lnTo>
                  <a:lnTo>
                    <a:pt x="8465" y="4166"/>
                  </a:lnTo>
                  <a:lnTo>
                    <a:pt x="8411" y="4073"/>
                  </a:lnTo>
                  <a:lnTo>
                    <a:pt x="8355" y="3981"/>
                  </a:lnTo>
                  <a:lnTo>
                    <a:pt x="8299" y="3889"/>
                  </a:lnTo>
                  <a:lnTo>
                    <a:pt x="8240" y="3797"/>
                  </a:lnTo>
                  <a:lnTo>
                    <a:pt x="8181" y="3706"/>
                  </a:lnTo>
                  <a:lnTo>
                    <a:pt x="8119" y="3616"/>
                  </a:lnTo>
                  <a:lnTo>
                    <a:pt x="8058" y="3526"/>
                  </a:lnTo>
                  <a:lnTo>
                    <a:pt x="7994" y="3437"/>
                  </a:lnTo>
                  <a:lnTo>
                    <a:pt x="7929" y="3348"/>
                  </a:lnTo>
                  <a:lnTo>
                    <a:pt x="7863" y="3261"/>
                  </a:lnTo>
                  <a:lnTo>
                    <a:pt x="7796" y="3174"/>
                  </a:lnTo>
                  <a:lnTo>
                    <a:pt x="7727" y="3087"/>
                  </a:lnTo>
                  <a:lnTo>
                    <a:pt x="7657" y="3002"/>
                  </a:lnTo>
                  <a:lnTo>
                    <a:pt x="7585" y="2917"/>
                  </a:lnTo>
                  <a:lnTo>
                    <a:pt x="7512" y="2833"/>
                  </a:lnTo>
                  <a:lnTo>
                    <a:pt x="7438" y="2750"/>
                  </a:lnTo>
                  <a:lnTo>
                    <a:pt x="7363" y="2666"/>
                  </a:lnTo>
                  <a:lnTo>
                    <a:pt x="7285" y="2585"/>
                  </a:lnTo>
                  <a:lnTo>
                    <a:pt x="7208" y="2503"/>
                  </a:lnTo>
                  <a:lnTo>
                    <a:pt x="7128" y="2423"/>
                  </a:lnTo>
                  <a:lnTo>
                    <a:pt x="6946" y="2247"/>
                  </a:lnTo>
                  <a:lnTo>
                    <a:pt x="6760" y="2078"/>
                  </a:lnTo>
                  <a:lnTo>
                    <a:pt x="6571" y="1914"/>
                  </a:lnTo>
                  <a:lnTo>
                    <a:pt x="6376" y="1759"/>
                  </a:lnTo>
                  <a:lnTo>
                    <a:pt x="6180" y="1609"/>
                  </a:lnTo>
                  <a:lnTo>
                    <a:pt x="5979" y="1466"/>
                  </a:lnTo>
                  <a:lnTo>
                    <a:pt x="5775" y="1329"/>
                  </a:lnTo>
                  <a:lnTo>
                    <a:pt x="5568" y="1199"/>
                  </a:lnTo>
                  <a:lnTo>
                    <a:pt x="5359" y="1077"/>
                  </a:lnTo>
                  <a:lnTo>
                    <a:pt x="5146" y="960"/>
                  </a:lnTo>
                  <a:lnTo>
                    <a:pt x="4931" y="851"/>
                  </a:lnTo>
                  <a:lnTo>
                    <a:pt x="4713" y="748"/>
                  </a:lnTo>
                  <a:lnTo>
                    <a:pt x="4493" y="651"/>
                  </a:lnTo>
                  <a:lnTo>
                    <a:pt x="4272" y="562"/>
                  </a:lnTo>
                  <a:lnTo>
                    <a:pt x="4048" y="478"/>
                  </a:lnTo>
                  <a:lnTo>
                    <a:pt x="3822" y="402"/>
                  </a:lnTo>
                  <a:lnTo>
                    <a:pt x="3594" y="332"/>
                  </a:lnTo>
                  <a:lnTo>
                    <a:pt x="3365" y="268"/>
                  </a:lnTo>
                  <a:lnTo>
                    <a:pt x="3135" y="212"/>
                  </a:lnTo>
                  <a:lnTo>
                    <a:pt x="2903" y="163"/>
                  </a:lnTo>
                  <a:lnTo>
                    <a:pt x="2670" y="120"/>
                  </a:lnTo>
                  <a:lnTo>
                    <a:pt x="2437" y="83"/>
                  </a:lnTo>
                  <a:lnTo>
                    <a:pt x="2202" y="53"/>
                  </a:lnTo>
                  <a:lnTo>
                    <a:pt x="1967" y="29"/>
                  </a:lnTo>
                  <a:lnTo>
                    <a:pt x="1732" y="13"/>
                  </a:lnTo>
                  <a:lnTo>
                    <a:pt x="1496" y="4"/>
                  </a:lnTo>
                  <a:lnTo>
                    <a:pt x="1260" y="0"/>
                  </a:lnTo>
                  <a:lnTo>
                    <a:pt x="1025" y="4"/>
                  </a:lnTo>
                  <a:lnTo>
                    <a:pt x="788" y="13"/>
                  </a:lnTo>
                  <a:lnTo>
                    <a:pt x="552" y="29"/>
                  </a:lnTo>
                  <a:lnTo>
                    <a:pt x="317" y="53"/>
                  </a:lnTo>
                  <a:lnTo>
                    <a:pt x="84" y="83"/>
                  </a:lnTo>
                  <a:lnTo>
                    <a:pt x="53" y="316"/>
                  </a:lnTo>
                  <a:lnTo>
                    <a:pt x="30" y="551"/>
                  </a:lnTo>
                  <a:lnTo>
                    <a:pt x="14" y="786"/>
                  </a:lnTo>
                  <a:lnTo>
                    <a:pt x="4" y="1020"/>
                  </a:lnTo>
                  <a:lnTo>
                    <a:pt x="0" y="1256"/>
                  </a:lnTo>
                  <a:lnTo>
                    <a:pt x="4" y="1491"/>
                  </a:lnTo>
                  <a:lnTo>
                    <a:pt x="14" y="1727"/>
                  </a:lnTo>
                  <a:lnTo>
                    <a:pt x="30" y="1961"/>
                  </a:lnTo>
                  <a:lnTo>
                    <a:pt x="53" y="2195"/>
                  </a:lnTo>
                  <a:lnTo>
                    <a:pt x="84" y="2430"/>
                  </a:lnTo>
                  <a:lnTo>
                    <a:pt x="121" y="2663"/>
                  </a:lnTo>
                  <a:lnTo>
                    <a:pt x="164" y="2894"/>
                  </a:lnTo>
                  <a:lnTo>
                    <a:pt x="213" y="3126"/>
                  </a:lnTo>
                  <a:lnTo>
                    <a:pt x="271" y="3356"/>
                  </a:lnTo>
                  <a:lnTo>
                    <a:pt x="333" y="3584"/>
                  </a:lnTo>
                  <a:lnTo>
                    <a:pt x="403" y="3811"/>
                  </a:lnTo>
                  <a:lnTo>
                    <a:pt x="480" y="4036"/>
                  </a:lnTo>
                  <a:lnTo>
                    <a:pt x="563" y="4260"/>
                  </a:lnTo>
                  <a:lnTo>
                    <a:pt x="653" y="4480"/>
                  </a:lnTo>
                  <a:lnTo>
                    <a:pt x="750" y="4700"/>
                  </a:lnTo>
                  <a:lnTo>
                    <a:pt x="854" y="4917"/>
                  </a:lnTo>
                  <a:lnTo>
                    <a:pt x="963" y="5132"/>
                  </a:lnTo>
                  <a:lnTo>
                    <a:pt x="1080" y="5343"/>
                  </a:lnTo>
                  <a:lnTo>
                    <a:pt x="1204" y="5552"/>
                  </a:lnTo>
                  <a:lnTo>
                    <a:pt x="1333" y="5758"/>
                  </a:lnTo>
                  <a:lnTo>
                    <a:pt x="1470" y="5962"/>
                  </a:lnTo>
                  <a:lnTo>
                    <a:pt x="1614" y="6162"/>
                  </a:lnTo>
                  <a:lnTo>
                    <a:pt x="1764" y="6358"/>
                  </a:lnTo>
                  <a:lnTo>
                    <a:pt x="1920" y="6551"/>
                  </a:lnTo>
                  <a:lnTo>
                    <a:pt x="2084" y="6741"/>
                  </a:lnTo>
                  <a:lnTo>
                    <a:pt x="2253" y="6926"/>
                  </a:lnTo>
                  <a:lnTo>
                    <a:pt x="2430" y="7108"/>
                  </a:lnTo>
                  <a:lnTo>
                    <a:pt x="2587" y="7260"/>
                  </a:lnTo>
                  <a:lnTo>
                    <a:pt x="2747" y="7407"/>
                  </a:lnTo>
                  <a:lnTo>
                    <a:pt x="2908" y="7549"/>
                  </a:lnTo>
                  <a:lnTo>
                    <a:pt x="3074" y="7685"/>
                  </a:lnTo>
                  <a:lnTo>
                    <a:pt x="3241" y="7818"/>
                  </a:lnTo>
                  <a:lnTo>
                    <a:pt x="3411" y="7945"/>
                  </a:lnTo>
                  <a:lnTo>
                    <a:pt x="3583" y="8068"/>
                  </a:lnTo>
                  <a:lnTo>
                    <a:pt x="3759" y="8185"/>
                  </a:lnTo>
                  <a:lnTo>
                    <a:pt x="3936" y="8297"/>
                  </a:lnTo>
                  <a:lnTo>
                    <a:pt x="4116" y="8405"/>
                  </a:lnTo>
                  <a:lnTo>
                    <a:pt x="4296" y="8507"/>
                  </a:lnTo>
                  <a:lnTo>
                    <a:pt x="4481" y="8605"/>
                  </a:lnTo>
                  <a:lnTo>
                    <a:pt x="4665" y="8698"/>
                  </a:lnTo>
                  <a:lnTo>
                    <a:pt x="4852" y="8786"/>
                  </a:lnTo>
                  <a:lnTo>
                    <a:pt x="5042" y="8869"/>
                  </a:lnTo>
                  <a:lnTo>
                    <a:pt x="5232" y="8947"/>
                  </a:lnTo>
                  <a:lnTo>
                    <a:pt x="5424" y="9020"/>
                  </a:lnTo>
                  <a:lnTo>
                    <a:pt x="5617" y="9088"/>
                  </a:lnTo>
                  <a:lnTo>
                    <a:pt x="5813" y="9152"/>
                  </a:lnTo>
                  <a:lnTo>
                    <a:pt x="6009" y="9210"/>
                  </a:lnTo>
                  <a:lnTo>
                    <a:pt x="6205" y="9264"/>
                  </a:lnTo>
                  <a:lnTo>
                    <a:pt x="6403" y="9312"/>
                  </a:lnTo>
                  <a:lnTo>
                    <a:pt x="6603" y="9356"/>
                  </a:lnTo>
                  <a:lnTo>
                    <a:pt x="6802" y="9395"/>
                  </a:lnTo>
                  <a:lnTo>
                    <a:pt x="7002" y="9428"/>
                  </a:lnTo>
                  <a:lnTo>
                    <a:pt x="7204" y="9458"/>
                  </a:lnTo>
                  <a:lnTo>
                    <a:pt x="7406" y="9481"/>
                  </a:lnTo>
                  <a:lnTo>
                    <a:pt x="7608" y="9501"/>
                  </a:lnTo>
                  <a:lnTo>
                    <a:pt x="7811" y="9515"/>
                  </a:lnTo>
                  <a:lnTo>
                    <a:pt x="8013" y="9524"/>
                  </a:lnTo>
                  <a:lnTo>
                    <a:pt x="8215" y="9529"/>
                  </a:lnTo>
                  <a:lnTo>
                    <a:pt x="8418" y="9529"/>
                  </a:lnTo>
                  <a:lnTo>
                    <a:pt x="8417" y="950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6"/>
            <p:cNvSpPr>
              <a:spLocks/>
            </p:cNvSpPr>
            <p:nvPr/>
          </p:nvSpPr>
          <p:spPr bwMode="auto">
            <a:xfrm>
              <a:off x="6092825" y="2052638"/>
              <a:ext cx="3035300" cy="2854325"/>
            </a:xfrm>
            <a:custGeom>
              <a:avLst/>
              <a:gdLst>
                <a:gd name="T0" fmla="*/ 421 w 9556"/>
                <a:gd name="T1" fmla="*/ 7316 h 8989"/>
                <a:gd name="T2" fmla="*/ 1176 w 9556"/>
                <a:gd name="T3" fmla="*/ 6017 h 8989"/>
                <a:gd name="T4" fmla="*/ 2123 w 9556"/>
                <a:gd name="T5" fmla="*/ 4878 h 8989"/>
                <a:gd name="T6" fmla="*/ 3191 w 9556"/>
                <a:gd name="T7" fmla="*/ 3908 h 8989"/>
                <a:gd name="T8" fmla="*/ 4312 w 9556"/>
                <a:gd name="T9" fmla="*/ 3112 h 8989"/>
                <a:gd name="T10" fmla="*/ 5411 w 9556"/>
                <a:gd name="T11" fmla="*/ 2498 h 8989"/>
                <a:gd name="T12" fmla="*/ 6422 w 9556"/>
                <a:gd name="T13" fmla="*/ 2073 h 8989"/>
                <a:gd name="T14" fmla="*/ 7273 w 9556"/>
                <a:gd name="T15" fmla="*/ 1842 h 8989"/>
                <a:gd name="T16" fmla="*/ 6715 w 9556"/>
                <a:gd name="T17" fmla="*/ 2284 h 8989"/>
                <a:gd name="T18" fmla="*/ 5815 w 9556"/>
                <a:gd name="T19" fmla="*/ 2990 h 8989"/>
                <a:gd name="T20" fmla="*/ 5008 w 9556"/>
                <a:gd name="T21" fmla="*/ 3774 h 8989"/>
                <a:gd name="T22" fmla="*/ 4287 w 9556"/>
                <a:gd name="T23" fmla="*/ 4619 h 8989"/>
                <a:gd name="T24" fmla="*/ 3651 w 9556"/>
                <a:gd name="T25" fmla="*/ 5505 h 8989"/>
                <a:gd name="T26" fmla="*/ 3093 w 9556"/>
                <a:gd name="T27" fmla="*/ 6416 h 8989"/>
                <a:gd name="T28" fmla="*/ 2609 w 9556"/>
                <a:gd name="T29" fmla="*/ 7332 h 8989"/>
                <a:gd name="T30" fmla="*/ 2196 w 9556"/>
                <a:gd name="T31" fmla="*/ 8236 h 8989"/>
                <a:gd name="T32" fmla="*/ 2510 w 9556"/>
                <a:gd name="T33" fmla="*/ 8522 h 8989"/>
                <a:gd name="T34" fmla="*/ 3043 w 9556"/>
                <a:gd name="T35" fmla="*/ 8634 h 8989"/>
                <a:gd name="T36" fmla="*/ 3569 w 9556"/>
                <a:gd name="T37" fmla="*/ 8773 h 8989"/>
                <a:gd name="T38" fmla="*/ 4084 w 9556"/>
                <a:gd name="T39" fmla="*/ 8943 h 8989"/>
                <a:gd name="T40" fmla="*/ 4508 w 9556"/>
                <a:gd name="T41" fmla="*/ 8870 h 8989"/>
                <a:gd name="T42" fmla="*/ 4898 w 9556"/>
                <a:gd name="T43" fmla="*/ 8694 h 8989"/>
                <a:gd name="T44" fmla="*/ 5281 w 9556"/>
                <a:gd name="T45" fmla="*/ 8495 h 8989"/>
                <a:gd name="T46" fmla="*/ 5655 w 9556"/>
                <a:gd name="T47" fmla="*/ 8277 h 8989"/>
                <a:gd name="T48" fmla="*/ 6019 w 9556"/>
                <a:gd name="T49" fmla="*/ 8036 h 8989"/>
                <a:gd name="T50" fmla="*/ 6372 w 9556"/>
                <a:gd name="T51" fmla="*/ 7774 h 8989"/>
                <a:gd name="T52" fmla="*/ 6715 w 9556"/>
                <a:gd name="T53" fmla="*/ 7492 h 8989"/>
                <a:gd name="T54" fmla="*/ 7045 w 9556"/>
                <a:gd name="T55" fmla="*/ 7188 h 8989"/>
                <a:gd name="T56" fmla="*/ 7636 w 9556"/>
                <a:gd name="T57" fmla="*/ 6552 h 8989"/>
                <a:gd name="T58" fmla="*/ 8223 w 9556"/>
                <a:gd name="T59" fmla="*/ 5759 h 8989"/>
                <a:gd name="T60" fmla="*/ 8703 w 9556"/>
                <a:gd name="T61" fmla="*/ 4917 h 8989"/>
                <a:gd name="T62" fmla="*/ 9077 w 9556"/>
                <a:gd name="T63" fmla="*/ 4037 h 8989"/>
                <a:gd name="T64" fmla="*/ 9344 w 9556"/>
                <a:gd name="T65" fmla="*/ 3126 h 8989"/>
                <a:gd name="T66" fmla="*/ 9503 w 9556"/>
                <a:gd name="T67" fmla="*/ 2197 h 8989"/>
                <a:gd name="T68" fmla="*/ 9556 w 9556"/>
                <a:gd name="T69" fmla="*/ 1256 h 8989"/>
                <a:gd name="T70" fmla="*/ 9503 w 9556"/>
                <a:gd name="T71" fmla="*/ 316 h 8989"/>
                <a:gd name="T72" fmla="*/ 9255 w 9556"/>
                <a:gd name="T73" fmla="*/ 55 h 8989"/>
                <a:gd name="T74" fmla="*/ 8963 w 9556"/>
                <a:gd name="T75" fmla="*/ 27 h 8989"/>
                <a:gd name="T76" fmla="*/ 8671 w 9556"/>
                <a:gd name="T77" fmla="*/ 9 h 8989"/>
                <a:gd name="T78" fmla="*/ 8378 w 9556"/>
                <a:gd name="T79" fmla="*/ 0 h 8989"/>
                <a:gd name="T80" fmla="*/ 7891 w 9556"/>
                <a:gd name="T81" fmla="*/ 10 h 8989"/>
                <a:gd name="T82" fmla="*/ 7099 w 9556"/>
                <a:gd name="T83" fmla="*/ 86 h 8989"/>
                <a:gd name="T84" fmla="*/ 6315 w 9556"/>
                <a:gd name="T85" fmla="*/ 238 h 8989"/>
                <a:gd name="T86" fmla="*/ 5547 w 9556"/>
                <a:gd name="T87" fmla="*/ 466 h 8989"/>
                <a:gd name="T88" fmla="*/ 4799 w 9556"/>
                <a:gd name="T89" fmla="*/ 769 h 8989"/>
                <a:gd name="T90" fmla="*/ 4077 w 9556"/>
                <a:gd name="T91" fmla="*/ 1147 h 8989"/>
                <a:gd name="T92" fmla="*/ 3388 w 9556"/>
                <a:gd name="T93" fmla="*/ 1601 h 8989"/>
                <a:gd name="T94" fmla="*/ 2737 w 9556"/>
                <a:gd name="T95" fmla="*/ 2130 h 8989"/>
                <a:gd name="T96" fmla="*/ 2128 w 9556"/>
                <a:gd name="T97" fmla="*/ 2739 h 8989"/>
                <a:gd name="T98" fmla="*/ 1588 w 9556"/>
                <a:gd name="T99" fmla="*/ 3401 h 8989"/>
                <a:gd name="T100" fmla="*/ 1127 w 9556"/>
                <a:gd name="T101" fmla="*/ 4104 h 8989"/>
                <a:gd name="T102" fmla="*/ 746 w 9556"/>
                <a:gd name="T103" fmla="*/ 4840 h 8989"/>
                <a:gd name="T104" fmla="*/ 442 w 9556"/>
                <a:gd name="T105" fmla="*/ 5602 h 8989"/>
                <a:gd name="T106" fmla="*/ 218 w 9556"/>
                <a:gd name="T107" fmla="*/ 6385 h 8989"/>
                <a:gd name="T108" fmla="*/ 72 w 9556"/>
                <a:gd name="T109" fmla="*/ 7184 h 8989"/>
                <a:gd name="T110" fmla="*/ 5 w 9556"/>
                <a:gd name="T111" fmla="*/ 7991 h 8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56" h="8989">
                  <a:moveTo>
                    <a:pt x="23" y="8393"/>
                  </a:moveTo>
                  <a:lnTo>
                    <a:pt x="137" y="8025"/>
                  </a:lnTo>
                  <a:lnTo>
                    <a:pt x="270" y="7666"/>
                  </a:lnTo>
                  <a:lnTo>
                    <a:pt x="421" y="7316"/>
                  </a:lnTo>
                  <a:lnTo>
                    <a:pt x="587" y="6977"/>
                  </a:lnTo>
                  <a:lnTo>
                    <a:pt x="770" y="6647"/>
                  </a:lnTo>
                  <a:lnTo>
                    <a:pt x="966" y="6326"/>
                  </a:lnTo>
                  <a:lnTo>
                    <a:pt x="1176" y="6017"/>
                  </a:lnTo>
                  <a:lnTo>
                    <a:pt x="1398" y="5717"/>
                  </a:lnTo>
                  <a:lnTo>
                    <a:pt x="1630" y="5427"/>
                  </a:lnTo>
                  <a:lnTo>
                    <a:pt x="1873" y="5148"/>
                  </a:lnTo>
                  <a:lnTo>
                    <a:pt x="2123" y="4878"/>
                  </a:lnTo>
                  <a:lnTo>
                    <a:pt x="2382" y="4619"/>
                  </a:lnTo>
                  <a:lnTo>
                    <a:pt x="2646" y="4371"/>
                  </a:lnTo>
                  <a:lnTo>
                    <a:pt x="2917" y="4135"/>
                  </a:lnTo>
                  <a:lnTo>
                    <a:pt x="3191" y="3908"/>
                  </a:lnTo>
                  <a:lnTo>
                    <a:pt x="3469" y="3692"/>
                  </a:lnTo>
                  <a:lnTo>
                    <a:pt x="3750" y="3488"/>
                  </a:lnTo>
                  <a:lnTo>
                    <a:pt x="4030" y="3294"/>
                  </a:lnTo>
                  <a:lnTo>
                    <a:pt x="4312" y="3112"/>
                  </a:lnTo>
                  <a:lnTo>
                    <a:pt x="4591" y="2941"/>
                  </a:lnTo>
                  <a:lnTo>
                    <a:pt x="4868" y="2782"/>
                  </a:lnTo>
                  <a:lnTo>
                    <a:pt x="5142" y="2635"/>
                  </a:lnTo>
                  <a:lnTo>
                    <a:pt x="5411" y="2498"/>
                  </a:lnTo>
                  <a:lnTo>
                    <a:pt x="5676" y="2375"/>
                  </a:lnTo>
                  <a:lnTo>
                    <a:pt x="5933" y="2262"/>
                  </a:lnTo>
                  <a:lnTo>
                    <a:pt x="6181" y="2161"/>
                  </a:lnTo>
                  <a:lnTo>
                    <a:pt x="6422" y="2073"/>
                  </a:lnTo>
                  <a:lnTo>
                    <a:pt x="6652" y="1997"/>
                  </a:lnTo>
                  <a:lnTo>
                    <a:pt x="6872" y="1933"/>
                  </a:lnTo>
                  <a:lnTo>
                    <a:pt x="7079" y="1882"/>
                  </a:lnTo>
                  <a:lnTo>
                    <a:pt x="7273" y="1842"/>
                  </a:lnTo>
                  <a:lnTo>
                    <a:pt x="7453" y="1817"/>
                  </a:lnTo>
                  <a:lnTo>
                    <a:pt x="7201" y="1966"/>
                  </a:lnTo>
                  <a:lnTo>
                    <a:pt x="6955" y="2122"/>
                  </a:lnTo>
                  <a:lnTo>
                    <a:pt x="6715" y="2284"/>
                  </a:lnTo>
                  <a:lnTo>
                    <a:pt x="6481" y="2452"/>
                  </a:lnTo>
                  <a:lnTo>
                    <a:pt x="6254" y="2626"/>
                  </a:lnTo>
                  <a:lnTo>
                    <a:pt x="6031" y="2805"/>
                  </a:lnTo>
                  <a:lnTo>
                    <a:pt x="5815" y="2990"/>
                  </a:lnTo>
                  <a:lnTo>
                    <a:pt x="5604" y="3179"/>
                  </a:lnTo>
                  <a:lnTo>
                    <a:pt x="5400" y="3373"/>
                  </a:lnTo>
                  <a:lnTo>
                    <a:pt x="5201" y="3572"/>
                  </a:lnTo>
                  <a:lnTo>
                    <a:pt x="5008" y="3774"/>
                  </a:lnTo>
                  <a:lnTo>
                    <a:pt x="4820" y="3980"/>
                  </a:lnTo>
                  <a:lnTo>
                    <a:pt x="4636" y="4190"/>
                  </a:lnTo>
                  <a:lnTo>
                    <a:pt x="4459" y="4403"/>
                  </a:lnTo>
                  <a:lnTo>
                    <a:pt x="4287" y="4619"/>
                  </a:lnTo>
                  <a:lnTo>
                    <a:pt x="4121" y="4837"/>
                  </a:lnTo>
                  <a:lnTo>
                    <a:pt x="3959" y="5057"/>
                  </a:lnTo>
                  <a:lnTo>
                    <a:pt x="3802" y="5280"/>
                  </a:lnTo>
                  <a:lnTo>
                    <a:pt x="3651" y="5505"/>
                  </a:lnTo>
                  <a:lnTo>
                    <a:pt x="3504" y="5732"/>
                  </a:lnTo>
                  <a:lnTo>
                    <a:pt x="3362" y="5959"/>
                  </a:lnTo>
                  <a:lnTo>
                    <a:pt x="3226" y="6187"/>
                  </a:lnTo>
                  <a:lnTo>
                    <a:pt x="3093" y="6416"/>
                  </a:lnTo>
                  <a:lnTo>
                    <a:pt x="2965" y="6644"/>
                  </a:lnTo>
                  <a:lnTo>
                    <a:pt x="2842" y="6874"/>
                  </a:lnTo>
                  <a:lnTo>
                    <a:pt x="2724" y="7103"/>
                  </a:lnTo>
                  <a:lnTo>
                    <a:pt x="2609" y="7332"/>
                  </a:lnTo>
                  <a:lnTo>
                    <a:pt x="2500" y="7559"/>
                  </a:lnTo>
                  <a:lnTo>
                    <a:pt x="2394" y="7786"/>
                  </a:lnTo>
                  <a:lnTo>
                    <a:pt x="2293" y="8012"/>
                  </a:lnTo>
                  <a:lnTo>
                    <a:pt x="2196" y="8236"/>
                  </a:lnTo>
                  <a:lnTo>
                    <a:pt x="2104" y="8458"/>
                  </a:lnTo>
                  <a:lnTo>
                    <a:pt x="2239" y="8478"/>
                  </a:lnTo>
                  <a:lnTo>
                    <a:pt x="2374" y="8499"/>
                  </a:lnTo>
                  <a:lnTo>
                    <a:pt x="2510" y="8522"/>
                  </a:lnTo>
                  <a:lnTo>
                    <a:pt x="2644" y="8548"/>
                  </a:lnTo>
                  <a:lnTo>
                    <a:pt x="2778" y="8574"/>
                  </a:lnTo>
                  <a:lnTo>
                    <a:pt x="2911" y="8603"/>
                  </a:lnTo>
                  <a:lnTo>
                    <a:pt x="3043" y="8634"/>
                  </a:lnTo>
                  <a:lnTo>
                    <a:pt x="3176" y="8666"/>
                  </a:lnTo>
                  <a:lnTo>
                    <a:pt x="3308" y="8700"/>
                  </a:lnTo>
                  <a:lnTo>
                    <a:pt x="3438" y="8735"/>
                  </a:lnTo>
                  <a:lnTo>
                    <a:pt x="3569" y="8773"/>
                  </a:lnTo>
                  <a:lnTo>
                    <a:pt x="3699" y="8814"/>
                  </a:lnTo>
                  <a:lnTo>
                    <a:pt x="3828" y="8854"/>
                  </a:lnTo>
                  <a:lnTo>
                    <a:pt x="3956" y="8897"/>
                  </a:lnTo>
                  <a:lnTo>
                    <a:pt x="4084" y="8943"/>
                  </a:lnTo>
                  <a:lnTo>
                    <a:pt x="4212" y="8989"/>
                  </a:lnTo>
                  <a:lnTo>
                    <a:pt x="4312" y="8951"/>
                  </a:lnTo>
                  <a:lnTo>
                    <a:pt x="4410" y="8912"/>
                  </a:lnTo>
                  <a:lnTo>
                    <a:pt x="4508" y="8870"/>
                  </a:lnTo>
                  <a:lnTo>
                    <a:pt x="4607" y="8829"/>
                  </a:lnTo>
                  <a:lnTo>
                    <a:pt x="4705" y="8784"/>
                  </a:lnTo>
                  <a:lnTo>
                    <a:pt x="4802" y="8740"/>
                  </a:lnTo>
                  <a:lnTo>
                    <a:pt x="4898" y="8694"/>
                  </a:lnTo>
                  <a:lnTo>
                    <a:pt x="4996" y="8646"/>
                  </a:lnTo>
                  <a:lnTo>
                    <a:pt x="5091" y="8597"/>
                  </a:lnTo>
                  <a:lnTo>
                    <a:pt x="5186" y="8547"/>
                  </a:lnTo>
                  <a:lnTo>
                    <a:pt x="5281" y="8495"/>
                  </a:lnTo>
                  <a:lnTo>
                    <a:pt x="5376" y="8442"/>
                  </a:lnTo>
                  <a:lnTo>
                    <a:pt x="5469" y="8388"/>
                  </a:lnTo>
                  <a:lnTo>
                    <a:pt x="5561" y="8333"/>
                  </a:lnTo>
                  <a:lnTo>
                    <a:pt x="5655" y="8277"/>
                  </a:lnTo>
                  <a:lnTo>
                    <a:pt x="5746" y="8218"/>
                  </a:lnTo>
                  <a:lnTo>
                    <a:pt x="5838" y="8159"/>
                  </a:lnTo>
                  <a:lnTo>
                    <a:pt x="5928" y="8098"/>
                  </a:lnTo>
                  <a:lnTo>
                    <a:pt x="6019" y="8036"/>
                  </a:lnTo>
                  <a:lnTo>
                    <a:pt x="6107" y="7973"/>
                  </a:lnTo>
                  <a:lnTo>
                    <a:pt x="6197" y="7908"/>
                  </a:lnTo>
                  <a:lnTo>
                    <a:pt x="6285" y="7841"/>
                  </a:lnTo>
                  <a:lnTo>
                    <a:pt x="6372" y="7774"/>
                  </a:lnTo>
                  <a:lnTo>
                    <a:pt x="6459" y="7705"/>
                  </a:lnTo>
                  <a:lnTo>
                    <a:pt x="6545" y="7635"/>
                  </a:lnTo>
                  <a:lnTo>
                    <a:pt x="6630" y="7564"/>
                  </a:lnTo>
                  <a:lnTo>
                    <a:pt x="6715" y="7492"/>
                  </a:lnTo>
                  <a:lnTo>
                    <a:pt x="6799" y="7418"/>
                  </a:lnTo>
                  <a:lnTo>
                    <a:pt x="6881" y="7342"/>
                  </a:lnTo>
                  <a:lnTo>
                    <a:pt x="6964" y="7266"/>
                  </a:lnTo>
                  <a:lnTo>
                    <a:pt x="7045" y="7188"/>
                  </a:lnTo>
                  <a:lnTo>
                    <a:pt x="7126" y="7108"/>
                  </a:lnTo>
                  <a:lnTo>
                    <a:pt x="7303" y="6926"/>
                  </a:lnTo>
                  <a:lnTo>
                    <a:pt x="7473" y="6741"/>
                  </a:lnTo>
                  <a:lnTo>
                    <a:pt x="7636" y="6552"/>
                  </a:lnTo>
                  <a:lnTo>
                    <a:pt x="7793" y="6358"/>
                  </a:lnTo>
                  <a:lnTo>
                    <a:pt x="7943" y="6162"/>
                  </a:lnTo>
                  <a:lnTo>
                    <a:pt x="8086" y="5962"/>
                  </a:lnTo>
                  <a:lnTo>
                    <a:pt x="8223" y="5759"/>
                  </a:lnTo>
                  <a:lnTo>
                    <a:pt x="8353" y="5553"/>
                  </a:lnTo>
                  <a:lnTo>
                    <a:pt x="8476" y="5344"/>
                  </a:lnTo>
                  <a:lnTo>
                    <a:pt x="8593" y="5132"/>
                  </a:lnTo>
                  <a:lnTo>
                    <a:pt x="8703" y="4917"/>
                  </a:lnTo>
                  <a:lnTo>
                    <a:pt x="8806" y="4700"/>
                  </a:lnTo>
                  <a:lnTo>
                    <a:pt x="8903" y="4481"/>
                  </a:lnTo>
                  <a:lnTo>
                    <a:pt x="8993" y="4260"/>
                  </a:lnTo>
                  <a:lnTo>
                    <a:pt x="9077" y="4037"/>
                  </a:lnTo>
                  <a:lnTo>
                    <a:pt x="9153" y="3811"/>
                  </a:lnTo>
                  <a:lnTo>
                    <a:pt x="9223" y="3584"/>
                  </a:lnTo>
                  <a:lnTo>
                    <a:pt x="9287" y="3356"/>
                  </a:lnTo>
                  <a:lnTo>
                    <a:pt x="9344" y="3126"/>
                  </a:lnTo>
                  <a:lnTo>
                    <a:pt x="9393" y="2895"/>
                  </a:lnTo>
                  <a:lnTo>
                    <a:pt x="9437" y="2663"/>
                  </a:lnTo>
                  <a:lnTo>
                    <a:pt x="9473" y="2430"/>
                  </a:lnTo>
                  <a:lnTo>
                    <a:pt x="9503" y="2197"/>
                  </a:lnTo>
                  <a:lnTo>
                    <a:pt x="9527" y="1961"/>
                  </a:lnTo>
                  <a:lnTo>
                    <a:pt x="9543" y="1727"/>
                  </a:lnTo>
                  <a:lnTo>
                    <a:pt x="9553" y="1491"/>
                  </a:lnTo>
                  <a:lnTo>
                    <a:pt x="9556" y="1256"/>
                  </a:lnTo>
                  <a:lnTo>
                    <a:pt x="9553" y="1022"/>
                  </a:lnTo>
                  <a:lnTo>
                    <a:pt x="9543" y="786"/>
                  </a:lnTo>
                  <a:lnTo>
                    <a:pt x="9527" y="551"/>
                  </a:lnTo>
                  <a:lnTo>
                    <a:pt x="9503" y="316"/>
                  </a:lnTo>
                  <a:lnTo>
                    <a:pt x="9474" y="83"/>
                  </a:lnTo>
                  <a:lnTo>
                    <a:pt x="9400" y="74"/>
                  </a:lnTo>
                  <a:lnTo>
                    <a:pt x="9328" y="64"/>
                  </a:lnTo>
                  <a:lnTo>
                    <a:pt x="9255" y="55"/>
                  </a:lnTo>
                  <a:lnTo>
                    <a:pt x="9182" y="47"/>
                  </a:lnTo>
                  <a:lnTo>
                    <a:pt x="9110" y="39"/>
                  </a:lnTo>
                  <a:lnTo>
                    <a:pt x="9036" y="33"/>
                  </a:lnTo>
                  <a:lnTo>
                    <a:pt x="8963" y="27"/>
                  </a:lnTo>
                  <a:lnTo>
                    <a:pt x="8891" y="21"/>
                  </a:lnTo>
                  <a:lnTo>
                    <a:pt x="8817" y="16"/>
                  </a:lnTo>
                  <a:lnTo>
                    <a:pt x="8745" y="12"/>
                  </a:lnTo>
                  <a:lnTo>
                    <a:pt x="8671" y="9"/>
                  </a:lnTo>
                  <a:lnTo>
                    <a:pt x="8598" y="5"/>
                  </a:lnTo>
                  <a:lnTo>
                    <a:pt x="8524" y="4"/>
                  </a:lnTo>
                  <a:lnTo>
                    <a:pt x="8452" y="1"/>
                  </a:lnTo>
                  <a:lnTo>
                    <a:pt x="8378" y="0"/>
                  </a:lnTo>
                  <a:lnTo>
                    <a:pt x="8305" y="0"/>
                  </a:lnTo>
                  <a:lnTo>
                    <a:pt x="8288" y="0"/>
                  </a:lnTo>
                  <a:lnTo>
                    <a:pt x="8089" y="2"/>
                  </a:lnTo>
                  <a:lnTo>
                    <a:pt x="7891" y="10"/>
                  </a:lnTo>
                  <a:lnTo>
                    <a:pt x="7692" y="22"/>
                  </a:lnTo>
                  <a:lnTo>
                    <a:pt x="7494" y="39"/>
                  </a:lnTo>
                  <a:lnTo>
                    <a:pt x="7296" y="60"/>
                  </a:lnTo>
                  <a:lnTo>
                    <a:pt x="7099" y="86"/>
                  </a:lnTo>
                  <a:lnTo>
                    <a:pt x="6901" y="118"/>
                  </a:lnTo>
                  <a:lnTo>
                    <a:pt x="6705" y="153"/>
                  </a:lnTo>
                  <a:lnTo>
                    <a:pt x="6510" y="194"/>
                  </a:lnTo>
                  <a:lnTo>
                    <a:pt x="6315" y="238"/>
                  </a:lnTo>
                  <a:lnTo>
                    <a:pt x="6121" y="288"/>
                  </a:lnTo>
                  <a:lnTo>
                    <a:pt x="5929" y="342"/>
                  </a:lnTo>
                  <a:lnTo>
                    <a:pt x="5737" y="402"/>
                  </a:lnTo>
                  <a:lnTo>
                    <a:pt x="5547" y="466"/>
                  </a:lnTo>
                  <a:lnTo>
                    <a:pt x="5357" y="535"/>
                  </a:lnTo>
                  <a:lnTo>
                    <a:pt x="5170" y="607"/>
                  </a:lnTo>
                  <a:lnTo>
                    <a:pt x="4983" y="686"/>
                  </a:lnTo>
                  <a:lnTo>
                    <a:pt x="4799" y="769"/>
                  </a:lnTo>
                  <a:lnTo>
                    <a:pt x="4615" y="856"/>
                  </a:lnTo>
                  <a:lnTo>
                    <a:pt x="4435" y="948"/>
                  </a:lnTo>
                  <a:lnTo>
                    <a:pt x="4255" y="1045"/>
                  </a:lnTo>
                  <a:lnTo>
                    <a:pt x="4077" y="1147"/>
                  </a:lnTo>
                  <a:lnTo>
                    <a:pt x="3902" y="1254"/>
                  </a:lnTo>
                  <a:lnTo>
                    <a:pt x="3729" y="1365"/>
                  </a:lnTo>
                  <a:lnTo>
                    <a:pt x="3558" y="1480"/>
                  </a:lnTo>
                  <a:lnTo>
                    <a:pt x="3388" y="1601"/>
                  </a:lnTo>
                  <a:lnTo>
                    <a:pt x="3222" y="1727"/>
                  </a:lnTo>
                  <a:lnTo>
                    <a:pt x="3058" y="1857"/>
                  </a:lnTo>
                  <a:lnTo>
                    <a:pt x="2896" y="1991"/>
                  </a:lnTo>
                  <a:lnTo>
                    <a:pt x="2737" y="2130"/>
                  </a:lnTo>
                  <a:lnTo>
                    <a:pt x="2581" y="2275"/>
                  </a:lnTo>
                  <a:lnTo>
                    <a:pt x="2428" y="2424"/>
                  </a:lnTo>
                  <a:lnTo>
                    <a:pt x="2276" y="2579"/>
                  </a:lnTo>
                  <a:lnTo>
                    <a:pt x="2128" y="2739"/>
                  </a:lnTo>
                  <a:lnTo>
                    <a:pt x="1986" y="2901"/>
                  </a:lnTo>
                  <a:lnTo>
                    <a:pt x="1849" y="3065"/>
                  </a:lnTo>
                  <a:lnTo>
                    <a:pt x="1716" y="3232"/>
                  </a:lnTo>
                  <a:lnTo>
                    <a:pt x="1588" y="3401"/>
                  </a:lnTo>
                  <a:lnTo>
                    <a:pt x="1465" y="3573"/>
                  </a:lnTo>
                  <a:lnTo>
                    <a:pt x="1349" y="3748"/>
                  </a:lnTo>
                  <a:lnTo>
                    <a:pt x="1235" y="3925"/>
                  </a:lnTo>
                  <a:lnTo>
                    <a:pt x="1127" y="4104"/>
                  </a:lnTo>
                  <a:lnTo>
                    <a:pt x="1025" y="4284"/>
                  </a:lnTo>
                  <a:lnTo>
                    <a:pt x="927" y="4468"/>
                  </a:lnTo>
                  <a:lnTo>
                    <a:pt x="833" y="4652"/>
                  </a:lnTo>
                  <a:lnTo>
                    <a:pt x="746" y="4840"/>
                  </a:lnTo>
                  <a:lnTo>
                    <a:pt x="662" y="5028"/>
                  </a:lnTo>
                  <a:lnTo>
                    <a:pt x="585" y="5218"/>
                  </a:lnTo>
                  <a:lnTo>
                    <a:pt x="511" y="5409"/>
                  </a:lnTo>
                  <a:lnTo>
                    <a:pt x="442" y="5602"/>
                  </a:lnTo>
                  <a:lnTo>
                    <a:pt x="379" y="5797"/>
                  </a:lnTo>
                  <a:lnTo>
                    <a:pt x="320" y="5992"/>
                  </a:lnTo>
                  <a:lnTo>
                    <a:pt x="266" y="6188"/>
                  </a:lnTo>
                  <a:lnTo>
                    <a:pt x="218" y="6385"/>
                  </a:lnTo>
                  <a:lnTo>
                    <a:pt x="174" y="6584"/>
                  </a:lnTo>
                  <a:lnTo>
                    <a:pt x="136" y="6784"/>
                  </a:lnTo>
                  <a:lnTo>
                    <a:pt x="101" y="6984"/>
                  </a:lnTo>
                  <a:lnTo>
                    <a:pt x="72" y="7184"/>
                  </a:lnTo>
                  <a:lnTo>
                    <a:pt x="48" y="7385"/>
                  </a:lnTo>
                  <a:lnTo>
                    <a:pt x="29" y="7586"/>
                  </a:lnTo>
                  <a:lnTo>
                    <a:pt x="15" y="7789"/>
                  </a:lnTo>
                  <a:lnTo>
                    <a:pt x="5" y="7991"/>
                  </a:lnTo>
                  <a:lnTo>
                    <a:pt x="0" y="8193"/>
                  </a:lnTo>
                  <a:lnTo>
                    <a:pt x="2" y="8396"/>
                  </a:lnTo>
                  <a:lnTo>
                    <a:pt x="23" y="839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7"/>
            <p:cNvSpPr>
              <a:spLocks/>
            </p:cNvSpPr>
            <p:nvPr/>
          </p:nvSpPr>
          <p:spPr bwMode="auto">
            <a:xfrm>
              <a:off x="9159875" y="5381625"/>
              <a:ext cx="3033713" cy="2854325"/>
            </a:xfrm>
            <a:custGeom>
              <a:avLst/>
              <a:gdLst>
                <a:gd name="T0" fmla="*/ 9135 w 9554"/>
                <a:gd name="T1" fmla="*/ 1673 h 8989"/>
                <a:gd name="T2" fmla="*/ 8380 w 9554"/>
                <a:gd name="T3" fmla="*/ 2973 h 8989"/>
                <a:gd name="T4" fmla="*/ 7433 w 9554"/>
                <a:gd name="T5" fmla="*/ 4111 h 8989"/>
                <a:gd name="T6" fmla="*/ 6364 w 9554"/>
                <a:gd name="T7" fmla="*/ 5081 h 8989"/>
                <a:gd name="T8" fmla="*/ 5244 w 9554"/>
                <a:gd name="T9" fmla="*/ 5877 h 8989"/>
                <a:gd name="T10" fmla="*/ 4145 w 9554"/>
                <a:gd name="T11" fmla="*/ 6491 h 8989"/>
                <a:gd name="T12" fmla="*/ 3134 w 9554"/>
                <a:gd name="T13" fmla="*/ 6916 h 8989"/>
                <a:gd name="T14" fmla="*/ 2283 w 9554"/>
                <a:gd name="T15" fmla="*/ 7147 h 8989"/>
                <a:gd name="T16" fmla="*/ 2841 w 9554"/>
                <a:gd name="T17" fmla="*/ 6705 h 8989"/>
                <a:gd name="T18" fmla="*/ 3740 w 9554"/>
                <a:gd name="T19" fmla="*/ 5999 h 8989"/>
                <a:gd name="T20" fmla="*/ 4548 w 9554"/>
                <a:gd name="T21" fmla="*/ 5215 h 8989"/>
                <a:gd name="T22" fmla="*/ 5269 w 9554"/>
                <a:gd name="T23" fmla="*/ 4371 h 8989"/>
                <a:gd name="T24" fmla="*/ 5905 w 9554"/>
                <a:gd name="T25" fmla="*/ 3484 h 8989"/>
                <a:gd name="T26" fmla="*/ 6463 w 9554"/>
                <a:gd name="T27" fmla="*/ 2574 h 8989"/>
                <a:gd name="T28" fmla="*/ 6947 w 9554"/>
                <a:gd name="T29" fmla="*/ 1657 h 8989"/>
                <a:gd name="T30" fmla="*/ 7360 w 9554"/>
                <a:gd name="T31" fmla="*/ 753 h 8989"/>
                <a:gd name="T32" fmla="*/ 7046 w 9554"/>
                <a:gd name="T33" fmla="*/ 467 h 8989"/>
                <a:gd name="T34" fmla="*/ 6513 w 9554"/>
                <a:gd name="T35" fmla="*/ 355 h 8989"/>
                <a:gd name="T36" fmla="*/ 5987 w 9554"/>
                <a:gd name="T37" fmla="*/ 216 h 8989"/>
                <a:gd name="T38" fmla="*/ 5472 w 9554"/>
                <a:gd name="T39" fmla="*/ 46 h 8989"/>
                <a:gd name="T40" fmla="*/ 5048 w 9554"/>
                <a:gd name="T41" fmla="*/ 119 h 8989"/>
                <a:gd name="T42" fmla="*/ 4658 w 9554"/>
                <a:gd name="T43" fmla="*/ 295 h 8989"/>
                <a:gd name="T44" fmla="*/ 4275 w 9554"/>
                <a:gd name="T45" fmla="*/ 494 h 8989"/>
                <a:gd name="T46" fmla="*/ 3901 w 9554"/>
                <a:gd name="T47" fmla="*/ 712 h 8989"/>
                <a:gd name="T48" fmla="*/ 3537 w 9554"/>
                <a:gd name="T49" fmla="*/ 953 h 8989"/>
                <a:gd name="T50" fmla="*/ 3184 w 9554"/>
                <a:gd name="T51" fmla="*/ 1215 h 8989"/>
                <a:gd name="T52" fmla="*/ 2841 w 9554"/>
                <a:gd name="T53" fmla="*/ 1497 h 8989"/>
                <a:gd name="T54" fmla="*/ 2510 w 9554"/>
                <a:gd name="T55" fmla="*/ 1801 h 8989"/>
                <a:gd name="T56" fmla="*/ 1920 w 9554"/>
                <a:gd name="T57" fmla="*/ 2437 h 8989"/>
                <a:gd name="T58" fmla="*/ 1333 w 9554"/>
                <a:gd name="T59" fmla="*/ 3230 h 8989"/>
                <a:gd name="T60" fmla="*/ 853 w 9554"/>
                <a:gd name="T61" fmla="*/ 4072 h 8989"/>
                <a:gd name="T62" fmla="*/ 479 w 9554"/>
                <a:gd name="T63" fmla="*/ 4952 h 8989"/>
                <a:gd name="T64" fmla="*/ 212 w 9554"/>
                <a:gd name="T65" fmla="*/ 5863 h 8989"/>
                <a:gd name="T66" fmla="*/ 53 w 9554"/>
                <a:gd name="T67" fmla="*/ 6793 h 8989"/>
                <a:gd name="T68" fmla="*/ 0 w 9554"/>
                <a:gd name="T69" fmla="*/ 7733 h 8989"/>
                <a:gd name="T70" fmla="*/ 53 w 9554"/>
                <a:gd name="T71" fmla="*/ 8673 h 8989"/>
                <a:gd name="T72" fmla="*/ 788 w 9554"/>
                <a:gd name="T73" fmla="*/ 8976 h 8989"/>
                <a:gd name="T74" fmla="*/ 1732 w 9554"/>
                <a:gd name="T75" fmla="*/ 8976 h 8989"/>
                <a:gd name="T76" fmla="*/ 2670 w 9554"/>
                <a:gd name="T77" fmla="*/ 8869 h 8989"/>
                <a:gd name="T78" fmla="*/ 3594 w 9554"/>
                <a:gd name="T79" fmla="*/ 8657 h 8989"/>
                <a:gd name="T80" fmla="*/ 4493 w 9554"/>
                <a:gd name="T81" fmla="*/ 8338 h 8989"/>
                <a:gd name="T82" fmla="*/ 5358 w 9554"/>
                <a:gd name="T83" fmla="*/ 7912 h 8989"/>
                <a:gd name="T84" fmla="*/ 6179 w 9554"/>
                <a:gd name="T85" fmla="*/ 7380 h 8989"/>
                <a:gd name="T86" fmla="*/ 6945 w 9554"/>
                <a:gd name="T87" fmla="*/ 6742 h 8989"/>
                <a:gd name="T88" fmla="*/ 7569 w 9554"/>
                <a:gd name="T89" fmla="*/ 6089 h 8989"/>
                <a:gd name="T90" fmla="*/ 8089 w 9554"/>
                <a:gd name="T91" fmla="*/ 5416 h 8989"/>
                <a:gd name="T92" fmla="*/ 8531 w 9554"/>
                <a:gd name="T93" fmla="*/ 4705 h 8989"/>
                <a:gd name="T94" fmla="*/ 8894 w 9554"/>
                <a:gd name="T95" fmla="*/ 3961 h 8989"/>
                <a:gd name="T96" fmla="*/ 9177 w 9554"/>
                <a:gd name="T97" fmla="*/ 3192 h 8989"/>
                <a:gd name="T98" fmla="*/ 9382 w 9554"/>
                <a:gd name="T99" fmla="*/ 2405 h 8989"/>
                <a:gd name="T100" fmla="*/ 9508 w 9554"/>
                <a:gd name="T101" fmla="*/ 1604 h 8989"/>
                <a:gd name="T102" fmla="*/ 9554 w 9554"/>
                <a:gd name="T103" fmla="*/ 796 h 8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54" h="8989">
                  <a:moveTo>
                    <a:pt x="9533" y="596"/>
                  </a:moveTo>
                  <a:lnTo>
                    <a:pt x="9419" y="964"/>
                  </a:lnTo>
                  <a:lnTo>
                    <a:pt x="9286" y="1323"/>
                  </a:lnTo>
                  <a:lnTo>
                    <a:pt x="9135" y="1673"/>
                  </a:lnTo>
                  <a:lnTo>
                    <a:pt x="8968" y="2012"/>
                  </a:lnTo>
                  <a:lnTo>
                    <a:pt x="8786" y="2342"/>
                  </a:lnTo>
                  <a:lnTo>
                    <a:pt x="8590" y="2663"/>
                  </a:lnTo>
                  <a:lnTo>
                    <a:pt x="8380" y="2973"/>
                  </a:lnTo>
                  <a:lnTo>
                    <a:pt x="8158" y="3272"/>
                  </a:lnTo>
                  <a:lnTo>
                    <a:pt x="7926" y="3562"/>
                  </a:lnTo>
                  <a:lnTo>
                    <a:pt x="7683" y="3841"/>
                  </a:lnTo>
                  <a:lnTo>
                    <a:pt x="7433" y="4111"/>
                  </a:lnTo>
                  <a:lnTo>
                    <a:pt x="7174" y="4370"/>
                  </a:lnTo>
                  <a:lnTo>
                    <a:pt x="6910" y="4618"/>
                  </a:lnTo>
                  <a:lnTo>
                    <a:pt x="6639" y="4854"/>
                  </a:lnTo>
                  <a:lnTo>
                    <a:pt x="6364" y="5081"/>
                  </a:lnTo>
                  <a:lnTo>
                    <a:pt x="6087" y="5297"/>
                  </a:lnTo>
                  <a:lnTo>
                    <a:pt x="5806" y="5501"/>
                  </a:lnTo>
                  <a:lnTo>
                    <a:pt x="5526" y="5695"/>
                  </a:lnTo>
                  <a:lnTo>
                    <a:pt x="5244" y="5877"/>
                  </a:lnTo>
                  <a:lnTo>
                    <a:pt x="4965" y="6048"/>
                  </a:lnTo>
                  <a:lnTo>
                    <a:pt x="4687" y="6207"/>
                  </a:lnTo>
                  <a:lnTo>
                    <a:pt x="4414" y="6354"/>
                  </a:lnTo>
                  <a:lnTo>
                    <a:pt x="4145" y="6491"/>
                  </a:lnTo>
                  <a:lnTo>
                    <a:pt x="3880" y="6614"/>
                  </a:lnTo>
                  <a:lnTo>
                    <a:pt x="3623" y="6727"/>
                  </a:lnTo>
                  <a:lnTo>
                    <a:pt x="3374" y="6828"/>
                  </a:lnTo>
                  <a:lnTo>
                    <a:pt x="3134" y="6916"/>
                  </a:lnTo>
                  <a:lnTo>
                    <a:pt x="2904" y="6992"/>
                  </a:lnTo>
                  <a:lnTo>
                    <a:pt x="2684" y="7056"/>
                  </a:lnTo>
                  <a:lnTo>
                    <a:pt x="2477" y="7107"/>
                  </a:lnTo>
                  <a:lnTo>
                    <a:pt x="2283" y="7147"/>
                  </a:lnTo>
                  <a:lnTo>
                    <a:pt x="2103" y="7172"/>
                  </a:lnTo>
                  <a:lnTo>
                    <a:pt x="2355" y="7023"/>
                  </a:lnTo>
                  <a:lnTo>
                    <a:pt x="2601" y="6867"/>
                  </a:lnTo>
                  <a:lnTo>
                    <a:pt x="2841" y="6705"/>
                  </a:lnTo>
                  <a:lnTo>
                    <a:pt x="3075" y="6537"/>
                  </a:lnTo>
                  <a:lnTo>
                    <a:pt x="3302" y="6363"/>
                  </a:lnTo>
                  <a:lnTo>
                    <a:pt x="3525" y="6184"/>
                  </a:lnTo>
                  <a:lnTo>
                    <a:pt x="3740" y="5999"/>
                  </a:lnTo>
                  <a:lnTo>
                    <a:pt x="3952" y="5810"/>
                  </a:lnTo>
                  <a:lnTo>
                    <a:pt x="4156" y="5616"/>
                  </a:lnTo>
                  <a:lnTo>
                    <a:pt x="4355" y="5417"/>
                  </a:lnTo>
                  <a:lnTo>
                    <a:pt x="4548" y="5215"/>
                  </a:lnTo>
                  <a:lnTo>
                    <a:pt x="4736" y="5009"/>
                  </a:lnTo>
                  <a:lnTo>
                    <a:pt x="4920" y="4799"/>
                  </a:lnTo>
                  <a:lnTo>
                    <a:pt x="5097" y="4586"/>
                  </a:lnTo>
                  <a:lnTo>
                    <a:pt x="5269" y="4371"/>
                  </a:lnTo>
                  <a:lnTo>
                    <a:pt x="5435" y="4153"/>
                  </a:lnTo>
                  <a:lnTo>
                    <a:pt x="5597" y="3932"/>
                  </a:lnTo>
                  <a:lnTo>
                    <a:pt x="5754" y="3709"/>
                  </a:lnTo>
                  <a:lnTo>
                    <a:pt x="5905" y="3484"/>
                  </a:lnTo>
                  <a:lnTo>
                    <a:pt x="6052" y="3259"/>
                  </a:lnTo>
                  <a:lnTo>
                    <a:pt x="6194" y="3030"/>
                  </a:lnTo>
                  <a:lnTo>
                    <a:pt x="6330" y="2802"/>
                  </a:lnTo>
                  <a:lnTo>
                    <a:pt x="6463" y="2574"/>
                  </a:lnTo>
                  <a:lnTo>
                    <a:pt x="6591" y="2345"/>
                  </a:lnTo>
                  <a:lnTo>
                    <a:pt x="6714" y="2115"/>
                  </a:lnTo>
                  <a:lnTo>
                    <a:pt x="6832" y="1886"/>
                  </a:lnTo>
                  <a:lnTo>
                    <a:pt x="6947" y="1657"/>
                  </a:lnTo>
                  <a:lnTo>
                    <a:pt x="7056" y="1430"/>
                  </a:lnTo>
                  <a:lnTo>
                    <a:pt x="7162" y="1203"/>
                  </a:lnTo>
                  <a:lnTo>
                    <a:pt x="7263" y="977"/>
                  </a:lnTo>
                  <a:lnTo>
                    <a:pt x="7360" y="753"/>
                  </a:lnTo>
                  <a:lnTo>
                    <a:pt x="7452" y="531"/>
                  </a:lnTo>
                  <a:lnTo>
                    <a:pt x="7317" y="511"/>
                  </a:lnTo>
                  <a:lnTo>
                    <a:pt x="7182" y="490"/>
                  </a:lnTo>
                  <a:lnTo>
                    <a:pt x="7046" y="467"/>
                  </a:lnTo>
                  <a:lnTo>
                    <a:pt x="6912" y="442"/>
                  </a:lnTo>
                  <a:lnTo>
                    <a:pt x="6778" y="415"/>
                  </a:lnTo>
                  <a:lnTo>
                    <a:pt x="6645" y="386"/>
                  </a:lnTo>
                  <a:lnTo>
                    <a:pt x="6513" y="355"/>
                  </a:lnTo>
                  <a:lnTo>
                    <a:pt x="6381" y="323"/>
                  </a:lnTo>
                  <a:lnTo>
                    <a:pt x="6248" y="289"/>
                  </a:lnTo>
                  <a:lnTo>
                    <a:pt x="6118" y="254"/>
                  </a:lnTo>
                  <a:lnTo>
                    <a:pt x="5987" y="216"/>
                  </a:lnTo>
                  <a:lnTo>
                    <a:pt x="5857" y="176"/>
                  </a:lnTo>
                  <a:lnTo>
                    <a:pt x="5728" y="135"/>
                  </a:lnTo>
                  <a:lnTo>
                    <a:pt x="5600" y="92"/>
                  </a:lnTo>
                  <a:lnTo>
                    <a:pt x="5472" y="46"/>
                  </a:lnTo>
                  <a:lnTo>
                    <a:pt x="5344" y="0"/>
                  </a:lnTo>
                  <a:lnTo>
                    <a:pt x="5244" y="38"/>
                  </a:lnTo>
                  <a:lnTo>
                    <a:pt x="5146" y="77"/>
                  </a:lnTo>
                  <a:lnTo>
                    <a:pt x="5048" y="119"/>
                  </a:lnTo>
                  <a:lnTo>
                    <a:pt x="4949" y="160"/>
                  </a:lnTo>
                  <a:lnTo>
                    <a:pt x="4852" y="205"/>
                  </a:lnTo>
                  <a:lnTo>
                    <a:pt x="4754" y="249"/>
                  </a:lnTo>
                  <a:lnTo>
                    <a:pt x="4658" y="295"/>
                  </a:lnTo>
                  <a:lnTo>
                    <a:pt x="4561" y="343"/>
                  </a:lnTo>
                  <a:lnTo>
                    <a:pt x="4466" y="392"/>
                  </a:lnTo>
                  <a:lnTo>
                    <a:pt x="4370" y="442"/>
                  </a:lnTo>
                  <a:lnTo>
                    <a:pt x="4275" y="494"/>
                  </a:lnTo>
                  <a:lnTo>
                    <a:pt x="4180" y="547"/>
                  </a:lnTo>
                  <a:lnTo>
                    <a:pt x="4087" y="601"/>
                  </a:lnTo>
                  <a:lnTo>
                    <a:pt x="3995" y="656"/>
                  </a:lnTo>
                  <a:lnTo>
                    <a:pt x="3901" y="712"/>
                  </a:lnTo>
                  <a:lnTo>
                    <a:pt x="3810" y="771"/>
                  </a:lnTo>
                  <a:lnTo>
                    <a:pt x="3718" y="830"/>
                  </a:lnTo>
                  <a:lnTo>
                    <a:pt x="3628" y="891"/>
                  </a:lnTo>
                  <a:lnTo>
                    <a:pt x="3537" y="953"/>
                  </a:lnTo>
                  <a:lnTo>
                    <a:pt x="3449" y="1016"/>
                  </a:lnTo>
                  <a:lnTo>
                    <a:pt x="3359" y="1081"/>
                  </a:lnTo>
                  <a:lnTo>
                    <a:pt x="3271" y="1148"/>
                  </a:lnTo>
                  <a:lnTo>
                    <a:pt x="3184" y="1215"/>
                  </a:lnTo>
                  <a:lnTo>
                    <a:pt x="3097" y="1284"/>
                  </a:lnTo>
                  <a:lnTo>
                    <a:pt x="3011" y="1354"/>
                  </a:lnTo>
                  <a:lnTo>
                    <a:pt x="2926" y="1425"/>
                  </a:lnTo>
                  <a:lnTo>
                    <a:pt x="2841" y="1497"/>
                  </a:lnTo>
                  <a:lnTo>
                    <a:pt x="2757" y="1572"/>
                  </a:lnTo>
                  <a:lnTo>
                    <a:pt x="2674" y="1647"/>
                  </a:lnTo>
                  <a:lnTo>
                    <a:pt x="2593" y="1723"/>
                  </a:lnTo>
                  <a:lnTo>
                    <a:pt x="2510" y="1801"/>
                  </a:lnTo>
                  <a:lnTo>
                    <a:pt x="2430" y="1881"/>
                  </a:lnTo>
                  <a:lnTo>
                    <a:pt x="2253" y="2063"/>
                  </a:lnTo>
                  <a:lnTo>
                    <a:pt x="2083" y="2248"/>
                  </a:lnTo>
                  <a:lnTo>
                    <a:pt x="1920" y="2437"/>
                  </a:lnTo>
                  <a:lnTo>
                    <a:pt x="1763" y="2631"/>
                  </a:lnTo>
                  <a:lnTo>
                    <a:pt x="1613" y="2827"/>
                  </a:lnTo>
                  <a:lnTo>
                    <a:pt x="1470" y="3027"/>
                  </a:lnTo>
                  <a:lnTo>
                    <a:pt x="1333" y="3230"/>
                  </a:lnTo>
                  <a:lnTo>
                    <a:pt x="1203" y="3436"/>
                  </a:lnTo>
                  <a:lnTo>
                    <a:pt x="1080" y="3645"/>
                  </a:lnTo>
                  <a:lnTo>
                    <a:pt x="963" y="3857"/>
                  </a:lnTo>
                  <a:lnTo>
                    <a:pt x="853" y="4072"/>
                  </a:lnTo>
                  <a:lnTo>
                    <a:pt x="750" y="4289"/>
                  </a:lnTo>
                  <a:lnTo>
                    <a:pt x="653" y="4508"/>
                  </a:lnTo>
                  <a:lnTo>
                    <a:pt x="563" y="4729"/>
                  </a:lnTo>
                  <a:lnTo>
                    <a:pt x="479" y="4952"/>
                  </a:lnTo>
                  <a:lnTo>
                    <a:pt x="403" y="5178"/>
                  </a:lnTo>
                  <a:lnTo>
                    <a:pt x="333" y="5405"/>
                  </a:lnTo>
                  <a:lnTo>
                    <a:pt x="269" y="5633"/>
                  </a:lnTo>
                  <a:lnTo>
                    <a:pt x="212" y="5863"/>
                  </a:lnTo>
                  <a:lnTo>
                    <a:pt x="163" y="6094"/>
                  </a:lnTo>
                  <a:lnTo>
                    <a:pt x="119" y="6326"/>
                  </a:lnTo>
                  <a:lnTo>
                    <a:pt x="83" y="6559"/>
                  </a:lnTo>
                  <a:lnTo>
                    <a:pt x="53" y="6793"/>
                  </a:lnTo>
                  <a:lnTo>
                    <a:pt x="29" y="7028"/>
                  </a:lnTo>
                  <a:lnTo>
                    <a:pt x="13" y="7262"/>
                  </a:lnTo>
                  <a:lnTo>
                    <a:pt x="2" y="7498"/>
                  </a:lnTo>
                  <a:lnTo>
                    <a:pt x="0" y="7733"/>
                  </a:lnTo>
                  <a:lnTo>
                    <a:pt x="2" y="7967"/>
                  </a:lnTo>
                  <a:lnTo>
                    <a:pt x="13" y="8203"/>
                  </a:lnTo>
                  <a:lnTo>
                    <a:pt x="29" y="8438"/>
                  </a:lnTo>
                  <a:lnTo>
                    <a:pt x="53" y="8673"/>
                  </a:lnTo>
                  <a:lnTo>
                    <a:pt x="82" y="8906"/>
                  </a:lnTo>
                  <a:lnTo>
                    <a:pt x="317" y="8936"/>
                  </a:lnTo>
                  <a:lnTo>
                    <a:pt x="552" y="8960"/>
                  </a:lnTo>
                  <a:lnTo>
                    <a:pt x="788" y="8976"/>
                  </a:lnTo>
                  <a:lnTo>
                    <a:pt x="1023" y="8985"/>
                  </a:lnTo>
                  <a:lnTo>
                    <a:pt x="1259" y="8989"/>
                  </a:lnTo>
                  <a:lnTo>
                    <a:pt x="1495" y="8985"/>
                  </a:lnTo>
                  <a:lnTo>
                    <a:pt x="1732" y="8976"/>
                  </a:lnTo>
                  <a:lnTo>
                    <a:pt x="1966" y="8960"/>
                  </a:lnTo>
                  <a:lnTo>
                    <a:pt x="2201" y="8936"/>
                  </a:lnTo>
                  <a:lnTo>
                    <a:pt x="2436" y="8906"/>
                  </a:lnTo>
                  <a:lnTo>
                    <a:pt x="2670" y="8869"/>
                  </a:lnTo>
                  <a:lnTo>
                    <a:pt x="2902" y="8826"/>
                  </a:lnTo>
                  <a:lnTo>
                    <a:pt x="3134" y="8777"/>
                  </a:lnTo>
                  <a:lnTo>
                    <a:pt x="3365" y="8719"/>
                  </a:lnTo>
                  <a:lnTo>
                    <a:pt x="3594" y="8657"/>
                  </a:lnTo>
                  <a:lnTo>
                    <a:pt x="3821" y="8587"/>
                  </a:lnTo>
                  <a:lnTo>
                    <a:pt x="4046" y="8511"/>
                  </a:lnTo>
                  <a:lnTo>
                    <a:pt x="4271" y="8427"/>
                  </a:lnTo>
                  <a:lnTo>
                    <a:pt x="4493" y="8338"/>
                  </a:lnTo>
                  <a:lnTo>
                    <a:pt x="4713" y="8241"/>
                  </a:lnTo>
                  <a:lnTo>
                    <a:pt x="4931" y="8138"/>
                  </a:lnTo>
                  <a:lnTo>
                    <a:pt x="5145" y="8029"/>
                  </a:lnTo>
                  <a:lnTo>
                    <a:pt x="5358" y="7912"/>
                  </a:lnTo>
                  <a:lnTo>
                    <a:pt x="5568" y="7788"/>
                  </a:lnTo>
                  <a:lnTo>
                    <a:pt x="5775" y="7659"/>
                  </a:lnTo>
                  <a:lnTo>
                    <a:pt x="5979" y="7523"/>
                  </a:lnTo>
                  <a:lnTo>
                    <a:pt x="6179" y="7380"/>
                  </a:lnTo>
                  <a:lnTo>
                    <a:pt x="6376" y="7230"/>
                  </a:lnTo>
                  <a:lnTo>
                    <a:pt x="6569" y="7074"/>
                  </a:lnTo>
                  <a:lnTo>
                    <a:pt x="6760" y="6911"/>
                  </a:lnTo>
                  <a:lnTo>
                    <a:pt x="6945" y="6742"/>
                  </a:lnTo>
                  <a:lnTo>
                    <a:pt x="7128" y="6565"/>
                  </a:lnTo>
                  <a:lnTo>
                    <a:pt x="7280" y="6410"/>
                  </a:lnTo>
                  <a:lnTo>
                    <a:pt x="7428" y="6250"/>
                  </a:lnTo>
                  <a:lnTo>
                    <a:pt x="7569" y="6089"/>
                  </a:lnTo>
                  <a:lnTo>
                    <a:pt x="7707" y="5924"/>
                  </a:lnTo>
                  <a:lnTo>
                    <a:pt x="7840" y="5757"/>
                  </a:lnTo>
                  <a:lnTo>
                    <a:pt x="7968" y="5588"/>
                  </a:lnTo>
                  <a:lnTo>
                    <a:pt x="8089" y="5416"/>
                  </a:lnTo>
                  <a:lnTo>
                    <a:pt x="8207" y="5241"/>
                  </a:lnTo>
                  <a:lnTo>
                    <a:pt x="8321" y="5064"/>
                  </a:lnTo>
                  <a:lnTo>
                    <a:pt x="8428" y="4885"/>
                  </a:lnTo>
                  <a:lnTo>
                    <a:pt x="8531" y="4705"/>
                  </a:lnTo>
                  <a:lnTo>
                    <a:pt x="8629" y="4521"/>
                  </a:lnTo>
                  <a:lnTo>
                    <a:pt x="8722" y="4337"/>
                  </a:lnTo>
                  <a:lnTo>
                    <a:pt x="8810" y="4149"/>
                  </a:lnTo>
                  <a:lnTo>
                    <a:pt x="8894" y="3961"/>
                  </a:lnTo>
                  <a:lnTo>
                    <a:pt x="8971" y="3771"/>
                  </a:lnTo>
                  <a:lnTo>
                    <a:pt x="9045" y="3580"/>
                  </a:lnTo>
                  <a:lnTo>
                    <a:pt x="9114" y="3387"/>
                  </a:lnTo>
                  <a:lnTo>
                    <a:pt x="9177" y="3192"/>
                  </a:lnTo>
                  <a:lnTo>
                    <a:pt x="9236" y="2997"/>
                  </a:lnTo>
                  <a:lnTo>
                    <a:pt x="9289" y="2801"/>
                  </a:lnTo>
                  <a:lnTo>
                    <a:pt x="9338" y="2604"/>
                  </a:lnTo>
                  <a:lnTo>
                    <a:pt x="9382" y="2405"/>
                  </a:lnTo>
                  <a:lnTo>
                    <a:pt x="9420" y="2206"/>
                  </a:lnTo>
                  <a:lnTo>
                    <a:pt x="9455" y="2006"/>
                  </a:lnTo>
                  <a:lnTo>
                    <a:pt x="9483" y="1805"/>
                  </a:lnTo>
                  <a:lnTo>
                    <a:pt x="9508" y="1604"/>
                  </a:lnTo>
                  <a:lnTo>
                    <a:pt x="9527" y="1403"/>
                  </a:lnTo>
                  <a:lnTo>
                    <a:pt x="9541" y="1200"/>
                  </a:lnTo>
                  <a:lnTo>
                    <a:pt x="9551" y="998"/>
                  </a:lnTo>
                  <a:lnTo>
                    <a:pt x="9554" y="796"/>
                  </a:lnTo>
                  <a:lnTo>
                    <a:pt x="9554" y="595"/>
                  </a:lnTo>
                  <a:lnTo>
                    <a:pt x="9533" y="59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8"/>
            <p:cNvSpPr>
              <a:spLocks/>
            </p:cNvSpPr>
            <p:nvPr/>
          </p:nvSpPr>
          <p:spPr bwMode="auto">
            <a:xfrm>
              <a:off x="9405938" y="2078038"/>
              <a:ext cx="2862263" cy="3025775"/>
            </a:xfrm>
            <a:custGeom>
              <a:avLst/>
              <a:gdLst>
                <a:gd name="T0" fmla="*/ 6104 w 9013"/>
                <a:gd name="T1" fmla="*/ 1980 h 9529"/>
                <a:gd name="T2" fmla="*/ 5430 w 9013"/>
                <a:gd name="T3" fmla="*/ 1461 h 9529"/>
                <a:gd name="T4" fmla="*/ 4717 w 9013"/>
                <a:gd name="T5" fmla="*/ 1022 h 9529"/>
                <a:gd name="T6" fmla="*/ 3971 w 9013"/>
                <a:gd name="T7" fmla="*/ 660 h 9529"/>
                <a:gd name="T8" fmla="*/ 3200 w 9013"/>
                <a:gd name="T9" fmla="*/ 378 h 9529"/>
                <a:gd name="T10" fmla="*/ 2410 w 9013"/>
                <a:gd name="T11" fmla="*/ 173 h 9529"/>
                <a:gd name="T12" fmla="*/ 1607 w 9013"/>
                <a:gd name="T13" fmla="*/ 48 h 9529"/>
                <a:gd name="T14" fmla="*/ 797 w 9013"/>
                <a:gd name="T15" fmla="*/ 0 h 9529"/>
                <a:gd name="T16" fmla="*/ 1324 w 9013"/>
                <a:gd name="T17" fmla="*/ 269 h 9529"/>
                <a:gd name="T18" fmla="*/ 2667 w 9013"/>
                <a:gd name="T19" fmla="*/ 963 h 9529"/>
                <a:gd name="T20" fmla="*/ 3851 w 9013"/>
                <a:gd name="T21" fmla="*/ 1867 h 9529"/>
                <a:gd name="T22" fmla="*/ 4867 w 9013"/>
                <a:gd name="T23" fmla="*/ 2908 h 9529"/>
                <a:gd name="T24" fmla="*/ 5709 w 9013"/>
                <a:gd name="T25" fmla="*/ 4018 h 9529"/>
                <a:gd name="T26" fmla="*/ 6371 w 9013"/>
                <a:gd name="T27" fmla="*/ 5127 h 9529"/>
                <a:gd name="T28" fmla="*/ 6846 w 9013"/>
                <a:gd name="T29" fmla="*/ 6164 h 9529"/>
                <a:gd name="T30" fmla="*/ 7126 w 9013"/>
                <a:gd name="T31" fmla="*/ 7059 h 9529"/>
                <a:gd name="T32" fmla="*/ 6885 w 9013"/>
                <a:gd name="T33" fmla="*/ 6935 h 9529"/>
                <a:gd name="T34" fmla="*/ 6200 w 9013"/>
                <a:gd name="T35" fmla="*/ 6015 h 9529"/>
                <a:gd name="T36" fmla="*/ 5432 w 9013"/>
                <a:gd name="T37" fmla="*/ 5187 h 9529"/>
                <a:gd name="T38" fmla="*/ 4600 w 9013"/>
                <a:gd name="T39" fmla="*/ 4448 h 9529"/>
                <a:gd name="T40" fmla="*/ 3720 w 9013"/>
                <a:gd name="T41" fmla="*/ 3793 h 9529"/>
                <a:gd name="T42" fmla="*/ 2811 w 9013"/>
                <a:gd name="T43" fmla="*/ 3217 h 9529"/>
                <a:gd name="T44" fmla="*/ 1893 w 9013"/>
                <a:gd name="T45" fmla="*/ 2717 h 9529"/>
                <a:gd name="T46" fmla="*/ 982 w 9013"/>
                <a:gd name="T47" fmla="*/ 2288 h 9529"/>
                <a:gd name="T48" fmla="*/ 494 w 9013"/>
                <a:gd name="T49" fmla="*/ 2369 h 9529"/>
                <a:gd name="T50" fmla="*/ 389 w 9013"/>
                <a:gd name="T51" fmla="*/ 2903 h 9529"/>
                <a:gd name="T52" fmla="*/ 255 w 9013"/>
                <a:gd name="T53" fmla="*/ 3431 h 9529"/>
                <a:gd name="T54" fmla="*/ 92 w 9013"/>
                <a:gd name="T55" fmla="*/ 3948 h 9529"/>
                <a:gd name="T56" fmla="*/ 78 w 9013"/>
                <a:gd name="T57" fmla="*/ 4401 h 9529"/>
                <a:gd name="T58" fmla="*/ 250 w 9013"/>
                <a:gd name="T59" fmla="*/ 4791 h 9529"/>
                <a:gd name="T60" fmla="*/ 444 w 9013"/>
                <a:gd name="T61" fmla="*/ 5174 h 9529"/>
                <a:gd name="T62" fmla="*/ 658 w 9013"/>
                <a:gd name="T63" fmla="*/ 5548 h 9529"/>
                <a:gd name="T64" fmla="*/ 894 w 9013"/>
                <a:gd name="T65" fmla="*/ 5913 h 9529"/>
                <a:gd name="T66" fmla="*/ 1150 w 9013"/>
                <a:gd name="T67" fmla="*/ 6268 h 9529"/>
                <a:gd name="T68" fmla="*/ 1428 w 9013"/>
                <a:gd name="T69" fmla="*/ 6612 h 9529"/>
                <a:gd name="T70" fmla="*/ 1728 w 9013"/>
                <a:gd name="T71" fmla="*/ 6944 h 9529"/>
                <a:gd name="T72" fmla="*/ 2253 w 9013"/>
                <a:gd name="T73" fmla="*/ 7451 h 9529"/>
                <a:gd name="T74" fmla="*/ 3034 w 9013"/>
                <a:gd name="T75" fmla="*/ 8063 h 9529"/>
                <a:gd name="T76" fmla="*/ 3867 w 9013"/>
                <a:gd name="T77" fmla="*/ 8569 h 9529"/>
                <a:gd name="T78" fmla="*/ 4741 w 9013"/>
                <a:gd name="T79" fmla="*/ 8967 h 9529"/>
                <a:gd name="T80" fmla="*/ 5648 w 9013"/>
                <a:gd name="T81" fmla="*/ 9261 h 9529"/>
                <a:gd name="T82" fmla="*/ 6576 w 9013"/>
                <a:gd name="T83" fmla="*/ 9446 h 9529"/>
                <a:gd name="T84" fmla="*/ 7517 w 9013"/>
                <a:gd name="T85" fmla="*/ 9527 h 9529"/>
                <a:gd name="T86" fmla="*/ 8461 w 9013"/>
                <a:gd name="T87" fmla="*/ 9500 h 9529"/>
                <a:gd name="T88" fmla="*/ 8983 w 9013"/>
                <a:gd name="T89" fmla="*/ 8978 h 9529"/>
                <a:gd name="T90" fmla="*/ 9009 w 9013"/>
                <a:gd name="T91" fmla="*/ 8038 h 9529"/>
                <a:gd name="T92" fmla="*/ 8929 w 9013"/>
                <a:gd name="T93" fmla="*/ 7099 h 9529"/>
                <a:gd name="T94" fmla="*/ 8742 w 9013"/>
                <a:gd name="T95" fmla="*/ 6173 h 9529"/>
                <a:gd name="T96" fmla="*/ 8450 w 9013"/>
                <a:gd name="T97" fmla="*/ 5269 h 9529"/>
                <a:gd name="T98" fmla="*/ 8050 w 9013"/>
                <a:gd name="T99" fmla="*/ 4397 h 9529"/>
                <a:gd name="T100" fmla="*/ 7543 w 9013"/>
                <a:gd name="T101" fmla="*/ 3567 h 9529"/>
                <a:gd name="T102" fmla="*/ 6929 w 9013"/>
                <a:gd name="T103" fmla="*/ 2788 h 9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3" h="9529">
                  <a:moveTo>
                    <a:pt x="6583" y="2421"/>
                  </a:moveTo>
                  <a:lnTo>
                    <a:pt x="6426" y="2269"/>
                  </a:lnTo>
                  <a:lnTo>
                    <a:pt x="6266" y="2122"/>
                  </a:lnTo>
                  <a:lnTo>
                    <a:pt x="6104" y="1980"/>
                  </a:lnTo>
                  <a:lnTo>
                    <a:pt x="5939" y="1844"/>
                  </a:lnTo>
                  <a:lnTo>
                    <a:pt x="5772" y="1711"/>
                  </a:lnTo>
                  <a:lnTo>
                    <a:pt x="5602" y="1584"/>
                  </a:lnTo>
                  <a:lnTo>
                    <a:pt x="5430" y="1461"/>
                  </a:lnTo>
                  <a:lnTo>
                    <a:pt x="5254" y="1344"/>
                  </a:lnTo>
                  <a:lnTo>
                    <a:pt x="5077" y="1232"/>
                  </a:lnTo>
                  <a:lnTo>
                    <a:pt x="4897" y="1124"/>
                  </a:lnTo>
                  <a:lnTo>
                    <a:pt x="4717" y="1022"/>
                  </a:lnTo>
                  <a:lnTo>
                    <a:pt x="4532" y="924"/>
                  </a:lnTo>
                  <a:lnTo>
                    <a:pt x="4348" y="831"/>
                  </a:lnTo>
                  <a:lnTo>
                    <a:pt x="4159" y="743"/>
                  </a:lnTo>
                  <a:lnTo>
                    <a:pt x="3971" y="660"/>
                  </a:lnTo>
                  <a:lnTo>
                    <a:pt x="3781" y="582"/>
                  </a:lnTo>
                  <a:lnTo>
                    <a:pt x="3589" y="509"/>
                  </a:lnTo>
                  <a:lnTo>
                    <a:pt x="3396" y="441"/>
                  </a:lnTo>
                  <a:lnTo>
                    <a:pt x="3200" y="378"/>
                  </a:lnTo>
                  <a:lnTo>
                    <a:pt x="3004" y="319"/>
                  </a:lnTo>
                  <a:lnTo>
                    <a:pt x="2808" y="265"/>
                  </a:lnTo>
                  <a:lnTo>
                    <a:pt x="2610" y="217"/>
                  </a:lnTo>
                  <a:lnTo>
                    <a:pt x="2410" y="173"/>
                  </a:lnTo>
                  <a:lnTo>
                    <a:pt x="2210" y="135"/>
                  </a:lnTo>
                  <a:lnTo>
                    <a:pt x="2009" y="101"/>
                  </a:lnTo>
                  <a:lnTo>
                    <a:pt x="1809" y="71"/>
                  </a:lnTo>
                  <a:lnTo>
                    <a:pt x="1607" y="48"/>
                  </a:lnTo>
                  <a:lnTo>
                    <a:pt x="1405" y="28"/>
                  </a:lnTo>
                  <a:lnTo>
                    <a:pt x="1203" y="15"/>
                  </a:lnTo>
                  <a:lnTo>
                    <a:pt x="1000" y="5"/>
                  </a:lnTo>
                  <a:lnTo>
                    <a:pt x="797" y="0"/>
                  </a:lnTo>
                  <a:lnTo>
                    <a:pt x="594" y="1"/>
                  </a:lnTo>
                  <a:lnTo>
                    <a:pt x="595" y="21"/>
                  </a:lnTo>
                  <a:lnTo>
                    <a:pt x="965" y="136"/>
                  </a:lnTo>
                  <a:lnTo>
                    <a:pt x="1324" y="269"/>
                  </a:lnTo>
                  <a:lnTo>
                    <a:pt x="1675" y="418"/>
                  </a:lnTo>
                  <a:lnTo>
                    <a:pt x="2016" y="585"/>
                  </a:lnTo>
                  <a:lnTo>
                    <a:pt x="2346" y="767"/>
                  </a:lnTo>
                  <a:lnTo>
                    <a:pt x="2667" y="963"/>
                  </a:lnTo>
                  <a:lnTo>
                    <a:pt x="2979" y="1173"/>
                  </a:lnTo>
                  <a:lnTo>
                    <a:pt x="3280" y="1394"/>
                  </a:lnTo>
                  <a:lnTo>
                    <a:pt x="3570" y="1625"/>
                  </a:lnTo>
                  <a:lnTo>
                    <a:pt x="3851" y="1867"/>
                  </a:lnTo>
                  <a:lnTo>
                    <a:pt x="4120" y="2117"/>
                  </a:lnTo>
                  <a:lnTo>
                    <a:pt x="4380" y="2375"/>
                  </a:lnTo>
                  <a:lnTo>
                    <a:pt x="4629" y="2638"/>
                  </a:lnTo>
                  <a:lnTo>
                    <a:pt x="4867" y="2908"/>
                  </a:lnTo>
                  <a:lnTo>
                    <a:pt x="5094" y="3182"/>
                  </a:lnTo>
                  <a:lnTo>
                    <a:pt x="5311" y="3459"/>
                  </a:lnTo>
                  <a:lnTo>
                    <a:pt x="5515" y="3739"/>
                  </a:lnTo>
                  <a:lnTo>
                    <a:pt x="5709" y="4018"/>
                  </a:lnTo>
                  <a:lnTo>
                    <a:pt x="5891" y="4299"/>
                  </a:lnTo>
                  <a:lnTo>
                    <a:pt x="6063" y="4578"/>
                  </a:lnTo>
                  <a:lnTo>
                    <a:pt x="6223" y="4854"/>
                  </a:lnTo>
                  <a:lnTo>
                    <a:pt x="6371" y="5127"/>
                  </a:lnTo>
                  <a:lnTo>
                    <a:pt x="6507" y="5396"/>
                  </a:lnTo>
                  <a:lnTo>
                    <a:pt x="6632" y="5659"/>
                  </a:lnTo>
                  <a:lnTo>
                    <a:pt x="6745" y="5916"/>
                  </a:lnTo>
                  <a:lnTo>
                    <a:pt x="6846" y="6164"/>
                  </a:lnTo>
                  <a:lnTo>
                    <a:pt x="6934" y="6404"/>
                  </a:lnTo>
                  <a:lnTo>
                    <a:pt x="7011" y="6633"/>
                  </a:lnTo>
                  <a:lnTo>
                    <a:pt x="7075" y="6853"/>
                  </a:lnTo>
                  <a:lnTo>
                    <a:pt x="7126" y="7059"/>
                  </a:lnTo>
                  <a:lnTo>
                    <a:pt x="7166" y="7253"/>
                  </a:lnTo>
                  <a:lnTo>
                    <a:pt x="7191" y="7432"/>
                  </a:lnTo>
                  <a:lnTo>
                    <a:pt x="7041" y="7180"/>
                  </a:lnTo>
                  <a:lnTo>
                    <a:pt x="6885" y="6935"/>
                  </a:lnTo>
                  <a:lnTo>
                    <a:pt x="6723" y="6696"/>
                  </a:lnTo>
                  <a:lnTo>
                    <a:pt x="6554" y="6463"/>
                  </a:lnTo>
                  <a:lnTo>
                    <a:pt x="6380" y="6236"/>
                  </a:lnTo>
                  <a:lnTo>
                    <a:pt x="6200" y="6015"/>
                  </a:lnTo>
                  <a:lnTo>
                    <a:pt x="6015" y="5799"/>
                  </a:lnTo>
                  <a:lnTo>
                    <a:pt x="5825" y="5590"/>
                  </a:lnTo>
                  <a:lnTo>
                    <a:pt x="5631" y="5386"/>
                  </a:lnTo>
                  <a:lnTo>
                    <a:pt x="5432" y="5187"/>
                  </a:lnTo>
                  <a:lnTo>
                    <a:pt x="5230" y="4995"/>
                  </a:lnTo>
                  <a:lnTo>
                    <a:pt x="5023" y="4807"/>
                  </a:lnTo>
                  <a:lnTo>
                    <a:pt x="4813" y="4624"/>
                  </a:lnTo>
                  <a:lnTo>
                    <a:pt x="4600" y="4448"/>
                  </a:lnTo>
                  <a:lnTo>
                    <a:pt x="4383" y="4277"/>
                  </a:lnTo>
                  <a:lnTo>
                    <a:pt x="4164" y="4110"/>
                  </a:lnTo>
                  <a:lnTo>
                    <a:pt x="3943" y="3948"/>
                  </a:lnTo>
                  <a:lnTo>
                    <a:pt x="3720" y="3793"/>
                  </a:lnTo>
                  <a:lnTo>
                    <a:pt x="3495" y="3642"/>
                  </a:lnTo>
                  <a:lnTo>
                    <a:pt x="3268" y="3496"/>
                  </a:lnTo>
                  <a:lnTo>
                    <a:pt x="3040" y="3354"/>
                  </a:lnTo>
                  <a:lnTo>
                    <a:pt x="2811" y="3217"/>
                  </a:lnTo>
                  <a:lnTo>
                    <a:pt x="2583" y="3085"/>
                  </a:lnTo>
                  <a:lnTo>
                    <a:pt x="2353" y="2959"/>
                  </a:lnTo>
                  <a:lnTo>
                    <a:pt x="2123" y="2836"/>
                  </a:lnTo>
                  <a:lnTo>
                    <a:pt x="1893" y="2717"/>
                  </a:lnTo>
                  <a:lnTo>
                    <a:pt x="1664" y="2603"/>
                  </a:lnTo>
                  <a:lnTo>
                    <a:pt x="1435" y="2494"/>
                  </a:lnTo>
                  <a:lnTo>
                    <a:pt x="1207" y="2388"/>
                  </a:lnTo>
                  <a:lnTo>
                    <a:pt x="982" y="2288"/>
                  </a:lnTo>
                  <a:lnTo>
                    <a:pt x="757" y="2191"/>
                  </a:lnTo>
                  <a:lnTo>
                    <a:pt x="535" y="2099"/>
                  </a:lnTo>
                  <a:lnTo>
                    <a:pt x="515" y="2234"/>
                  </a:lnTo>
                  <a:lnTo>
                    <a:pt x="494" y="2369"/>
                  </a:lnTo>
                  <a:lnTo>
                    <a:pt x="471" y="2504"/>
                  </a:lnTo>
                  <a:lnTo>
                    <a:pt x="446" y="2637"/>
                  </a:lnTo>
                  <a:lnTo>
                    <a:pt x="419" y="2771"/>
                  </a:lnTo>
                  <a:lnTo>
                    <a:pt x="389" y="2903"/>
                  </a:lnTo>
                  <a:lnTo>
                    <a:pt x="359" y="3036"/>
                  </a:lnTo>
                  <a:lnTo>
                    <a:pt x="327" y="3168"/>
                  </a:lnTo>
                  <a:lnTo>
                    <a:pt x="292" y="3300"/>
                  </a:lnTo>
                  <a:lnTo>
                    <a:pt x="255" y="3431"/>
                  </a:lnTo>
                  <a:lnTo>
                    <a:pt x="217" y="3561"/>
                  </a:lnTo>
                  <a:lnTo>
                    <a:pt x="178" y="3691"/>
                  </a:lnTo>
                  <a:lnTo>
                    <a:pt x="136" y="3820"/>
                  </a:lnTo>
                  <a:lnTo>
                    <a:pt x="92" y="3948"/>
                  </a:lnTo>
                  <a:lnTo>
                    <a:pt x="46" y="4076"/>
                  </a:lnTo>
                  <a:lnTo>
                    <a:pt x="0" y="4204"/>
                  </a:lnTo>
                  <a:lnTo>
                    <a:pt x="38" y="4303"/>
                  </a:lnTo>
                  <a:lnTo>
                    <a:pt x="78" y="4401"/>
                  </a:lnTo>
                  <a:lnTo>
                    <a:pt x="119" y="4499"/>
                  </a:lnTo>
                  <a:lnTo>
                    <a:pt x="161" y="4597"/>
                  </a:lnTo>
                  <a:lnTo>
                    <a:pt x="205" y="4694"/>
                  </a:lnTo>
                  <a:lnTo>
                    <a:pt x="250" y="4791"/>
                  </a:lnTo>
                  <a:lnTo>
                    <a:pt x="296" y="4888"/>
                  </a:lnTo>
                  <a:lnTo>
                    <a:pt x="344" y="4984"/>
                  </a:lnTo>
                  <a:lnTo>
                    <a:pt x="393" y="5079"/>
                  </a:lnTo>
                  <a:lnTo>
                    <a:pt x="444" y="5174"/>
                  </a:lnTo>
                  <a:lnTo>
                    <a:pt x="495" y="5268"/>
                  </a:lnTo>
                  <a:lnTo>
                    <a:pt x="548" y="5363"/>
                  </a:lnTo>
                  <a:lnTo>
                    <a:pt x="602" y="5456"/>
                  </a:lnTo>
                  <a:lnTo>
                    <a:pt x="658" y="5548"/>
                  </a:lnTo>
                  <a:lnTo>
                    <a:pt x="714" y="5640"/>
                  </a:lnTo>
                  <a:lnTo>
                    <a:pt x="773" y="5732"/>
                  </a:lnTo>
                  <a:lnTo>
                    <a:pt x="832" y="5823"/>
                  </a:lnTo>
                  <a:lnTo>
                    <a:pt x="894" y="5913"/>
                  </a:lnTo>
                  <a:lnTo>
                    <a:pt x="955" y="6003"/>
                  </a:lnTo>
                  <a:lnTo>
                    <a:pt x="1019" y="6092"/>
                  </a:lnTo>
                  <a:lnTo>
                    <a:pt x="1084" y="6181"/>
                  </a:lnTo>
                  <a:lnTo>
                    <a:pt x="1150" y="6268"/>
                  </a:lnTo>
                  <a:lnTo>
                    <a:pt x="1217" y="6355"/>
                  </a:lnTo>
                  <a:lnTo>
                    <a:pt x="1286" y="6442"/>
                  </a:lnTo>
                  <a:lnTo>
                    <a:pt x="1356" y="6527"/>
                  </a:lnTo>
                  <a:lnTo>
                    <a:pt x="1428" y="6612"/>
                  </a:lnTo>
                  <a:lnTo>
                    <a:pt x="1500" y="6696"/>
                  </a:lnTo>
                  <a:lnTo>
                    <a:pt x="1575" y="6779"/>
                  </a:lnTo>
                  <a:lnTo>
                    <a:pt x="1650" y="6863"/>
                  </a:lnTo>
                  <a:lnTo>
                    <a:pt x="1728" y="6944"/>
                  </a:lnTo>
                  <a:lnTo>
                    <a:pt x="1805" y="7026"/>
                  </a:lnTo>
                  <a:lnTo>
                    <a:pt x="1885" y="7106"/>
                  </a:lnTo>
                  <a:lnTo>
                    <a:pt x="2067" y="7282"/>
                  </a:lnTo>
                  <a:lnTo>
                    <a:pt x="2253" y="7451"/>
                  </a:lnTo>
                  <a:lnTo>
                    <a:pt x="2442" y="7615"/>
                  </a:lnTo>
                  <a:lnTo>
                    <a:pt x="2637" y="7770"/>
                  </a:lnTo>
                  <a:lnTo>
                    <a:pt x="2833" y="7920"/>
                  </a:lnTo>
                  <a:lnTo>
                    <a:pt x="3034" y="8063"/>
                  </a:lnTo>
                  <a:lnTo>
                    <a:pt x="3238" y="8200"/>
                  </a:lnTo>
                  <a:lnTo>
                    <a:pt x="3445" y="8330"/>
                  </a:lnTo>
                  <a:lnTo>
                    <a:pt x="3654" y="8452"/>
                  </a:lnTo>
                  <a:lnTo>
                    <a:pt x="3867" y="8569"/>
                  </a:lnTo>
                  <a:lnTo>
                    <a:pt x="4082" y="8678"/>
                  </a:lnTo>
                  <a:lnTo>
                    <a:pt x="4300" y="8781"/>
                  </a:lnTo>
                  <a:lnTo>
                    <a:pt x="4520" y="8878"/>
                  </a:lnTo>
                  <a:lnTo>
                    <a:pt x="4741" y="8967"/>
                  </a:lnTo>
                  <a:lnTo>
                    <a:pt x="4965" y="9051"/>
                  </a:lnTo>
                  <a:lnTo>
                    <a:pt x="5191" y="9127"/>
                  </a:lnTo>
                  <a:lnTo>
                    <a:pt x="5419" y="9197"/>
                  </a:lnTo>
                  <a:lnTo>
                    <a:pt x="5648" y="9261"/>
                  </a:lnTo>
                  <a:lnTo>
                    <a:pt x="5878" y="9317"/>
                  </a:lnTo>
                  <a:lnTo>
                    <a:pt x="6110" y="9366"/>
                  </a:lnTo>
                  <a:lnTo>
                    <a:pt x="6343" y="9410"/>
                  </a:lnTo>
                  <a:lnTo>
                    <a:pt x="6576" y="9446"/>
                  </a:lnTo>
                  <a:lnTo>
                    <a:pt x="6810" y="9476"/>
                  </a:lnTo>
                  <a:lnTo>
                    <a:pt x="7046" y="9500"/>
                  </a:lnTo>
                  <a:lnTo>
                    <a:pt x="7281" y="9516"/>
                  </a:lnTo>
                  <a:lnTo>
                    <a:pt x="7517" y="9527"/>
                  </a:lnTo>
                  <a:lnTo>
                    <a:pt x="7753" y="9529"/>
                  </a:lnTo>
                  <a:lnTo>
                    <a:pt x="7988" y="9527"/>
                  </a:lnTo>
                  <a:lnTo>
                    <a:pt x="8225" y="9516"/>
                  </a:lnTo>
                  <a:lnTo>
                    <a:pt x="8461" y="9500"/>
                  </a:lnTo>
                  <a:lnTo>
                    <a:pt x="8696" y="9476"/>
                  </a:lnTo>
                  <a:lnTo>
                    <a:pt x="8929" y="9447"/>
                  </a:lnTo>
                  <a:lnTo>
                    <a:pt x="8960" y="9213"/>
                  </a:lnTo>
                  <a:lnTo>
                    <a:pt x="8983" y="8978"/>
                  </a:lnTo>
                  <a:lnTo>
                    <a:pt x="8999" y="8743"/>
                  </a:lnTo>
                  <a:lnTo>
                    <a:pt x="9009" y="8509"/>
                  </a:lnTo>
                  <a:lnTo>
                    <a:pt x="9013" y="8273"/>
                  </a:lnTo>
                  <a:lnTo>
                    <a:pt x="9009" y="8038"/>
                  </a:lnTo>
                  <a:lnTo>
                    <a:pt x="8999" y="7802"/>
                  </a:lnTo>
                  <a:lnTo>
                    <a:pt x="8983" y="7568"/>
                  </a:lnTo>
                  <a:lnTo>
                    <a:pt x="8960" y="7334"/>
                  </a:lnTo>
                  <a:lnTo>
                    <a:pt x="8929" y="7099"/>
                  </a:lnTo>
                  <a:lnTo>
                    <a:pt x="8892" y="6866"/>
                  </a:lnTo>
                  <a:lnTo>
                    <a:pt x="8849" y="6635"/>
                  </a:lnTo>
                  <a:lnTo>
                    <a:pt x="8799" y="6404"/>
                  </a:lnTo>
                  <a:lnTo>
                    <a:pt x="8742" y="6173"/>
                  </a:lnTo>
                  <a:lnTo>
                    <a:pt x="8680" y="5945"/>
                  </a:lnTo>
                  <a:lnTo>
                    <a:pt x="8610" y="5718"/>
                  </a:lnTo>
                  <a:lnTo>
                    <a:pt x="8533" y="5494"/>
                  </a:lnTo>
                  <a:lnTo>
                    <a:pt x="8450" y="5269"/>
                  </a:lnTo>
                  <a:lnTo>
                    <a:pt x="8360" y="5049"/>
                  </a:lnTo>
                  <a:lnTo>
                    <a:pt x="8263" y="4829"/>
                  </a:lnTo>
                  <a:lnTo>
                    <a:pt x="8159" y="4612"/>
                  </a:lnTo>
                  <a:lnTo>
                    <a:pt x="8050" y="4397"/>
                  </a:lnTo>
                  <a:lnTo>
                    <a:pt x="7933" y="4186"/>
                  </a:lnTo>
                  <a:lnTo>
                    <a:pt x="7809" y="3977"/>
                  </a:lnTo>
                  <a:lnTo>
                    <a:pt x="7680" y="3771"/>
                  </a:lnTo>
                  <a:lnTo>
                    <a:pt x="7543" y="3567"/>
                  </a:lnTo>
                  <a:lnTo>
                    <a:pt x="7399" y="3367"/>
                  </a:lnTo>
                  <a:lnTo>
                    <a:pt x="7249" y="3171"/>
                  </a:lnTo>
                  <a:lnTo>
                    <a:pt x="7093" y="2978"/>
                  </a:lnTo>
                  <a:lnTo>
                    <a:pt x="6929" y="2788"/>
                  </a:lnTo>
                  <a:lnTo>
                    <a:pt x="6760" y="2603"/>
                  </a:lnTo>
                  <a:lnTo>
                    <a:pt x="6583" y="24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0" name="TextBox 9"/>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TextBox 10"/>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2" name="TextBox 11"/>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 name="TextBox 12"/>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4" name="TextBox 13"/>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TextBox 14"/>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6" name="TextBox 15"/>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8" name="Прямая соединительная линия 17"/>
          <p:cNvCxnSpPr/>
          <p:nvPr/>
        </p:nvCxnSpPr>
        <p:spPr>
          <a:xfrm flipH="1">
            <a:off x="3419856" y="2971800"/>
            <a:ext cx="356616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Прямая соединительная линия 18"/>
          <p:cNvCxnSpPr/>
          <p:nvPr/>
        </p:nvCxnSpPr>
        <p:spPr>
          <a:xfrm flipH="1">
            <a:off x="3419857" y="6248399"/>
            <a:ext cx="237134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Прямая соединительная линия 19"/>
          <p:cNvCxnSpPr/>
          <p:nvPr/>
        </p:nvCxnSpPr>
        <p:spPr>
          <a:xfrm flipH="1">
            <a:off x="11525250" y="2971800"/>
            <a:ext cx="3703961"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Прямая соединительная линия 20"/>
          <p:cNvCxnSpPr/>
          <p:nvPr/>
        </p:nvCxnSpPr>
        <p:spPr>
          <a:xfrm flipH="1">
            <a:off x="12809044" y="6248399"/>
            <a:ext cx="242016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3" name="Прямоугольник 22"/>
          <p:cNvSpPr/>
          <p:nvPr/>
        </p:nvSpPr>
        <p:spPr>
          <a:xfrm>
            <a:off x="970374" y="725011"/>
            <a:ext cx="7941570"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Round leaves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735280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4"/>
          <p:cNvSpPr>
            <a:spLocks noChangeAspect="1" noChangeArrowheads="1" noTextEdit="1"/>
          </p:cNvSpPr>
          <p:nvPr/>
        </p:nvSpPr>
        <p:spPr bwMode="auto">
          <a:xfrm>
            <a:off x="5311333" y="2422690"/>
            <a:ext cx="8517250" cy="697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 name="Freeform 7"/>
          <p:cNvSpPr>
            <a:spLocks/>
          </p:cNvSpPr>
          <p:nvPr/>
        </p:nvSpPr>
        <p:spPr bwMode="auto">
          <a:xfrm>
            <a:off x="6001895" y="8271973"/>
            <a:ext cx="1317354" cy="296441"/>
          </a:xfrm>
          <a:custGeom>
            <a:avLst/>
            <a:gdLst>
              <a:gd name="T0" fmla="*/ 1505 w 2732"/>
              <a:gd name="T1" fmla="*/ 1 h 615"/>
              <a:gd name="T2" fmla="*/ 1707 w 2732"/>
              <a:gd name="T3" fmla="*/ 9 h 615"/>
              <a:gd name="T4" fmla="*/ 1897 w 2732"/>
              <a:gd name="T5" fmla="*/ 25 h 615"/>
              <a:gd name="T6" fmla="*/ 2074 w 2732"/>
              <a:gd name="T7" fmla="*/ 44 h 615"/>
              <a:gd name="T8" fmla="*/ 2235 w 2732"/>
              <a:gd name="T9" fmla="*/ 70 h 615"/>
              <a:gd name="T10" fmla="*/ 2377 w 2732"/>
              <a:gd name="T11" fmla="*/ 101 h 615"/>
              <a:gd name="T12" fmla="*/ 2498 w 2732"/>
              <a:gd name="T13" fmla="*/ 136 h 615"/>
              <a:gd name="T14" fmla="*/ 2598 w 2732"/>
              <a:gd name="T15" fmla="*/ 174 h 615"/>
              <a:gd name="T16" fmla="*/ 2670 w 2732"/>
              <a:gd name="T17" fmla="*/ 216 h 615"/>
              <a:gd name="T18" fmla="*/ 2716 w 2732"/>
              <a:gd name="T19" fmla="*/ 261 h 615"/>
              <a:gd name="T20" fmla="*/ 2732 w 2732"/>
              <a:gd name="T21" fmla="*/ 307 h 615"/>
              <a:gd name="T22" fmla="*/ 2716 w 2732"/>
              <a:gd name="T23" fmla="*/ 355 h 615"/>
              <a:gd name="T24" fmla="*/ 2670 w 2732"/>
              <a:gd name="T25" fmla="*/ 399 h 615"/>
              <a:gd name="T26" fmla="*/ 2598 w 2732"/>
              <a:gd name="T27" fmla="*/ 441 h 615"/>
              <a:gd name="T28" fmla="*/ 2498 w 2732"/>
              <a:gd name="T29" fmla="*/ 479 h 615"/>
              <a:gd name="T30" fmla="*/ 2377 w 2732"/>
              <a:gd name="T31" fmla="*/ 515 h 615"/>
              <a:gd name="T32" fmla="*/ 2235 w 2732"/>
              <a:gd name="T33" fmla="*/ 545 h 615"/>
              <a:gd name="T34" fmla="*/ 2074 w 2732"/>
              <a:gd name="T35" fmla="*/ 571 h 615"/>
              <a:gd name="T36" fmla="*/ 1897 w 2732"/>
              <a:gd name="T37" fmla="*/ 591 h 615"/>
              <a:gd name="T38" fmla="*/ 1707 w 2732"/>
              <a:gd name="T39" fmla="*/ 605 h 615"/>
              <a:gd name="T40" fmla="*/ 1505 w 2732"/>
              <a:gd name="T41" fmla="*/ 613 h 615"/>
              <a:gd name="T42" fmla="*/ 1296 w 2732"/>
              <a:gd name="T43" fmla="*/ 615 h 615"/>
              <a:gd name="T44" fmla="*/ 1091 w 2732"/>
              <a:gd name="T45" fmla="*/ 609 h 615"/>
              <a:gd name="T46" fmla="*/ 897 w 2732"/>
              <a:gd name="T47" fmla="*/ 596 h 615"/>
              <a:gd name="T48" fmla="*/ 716 w 2732"/>
              <a:gd name="T49" fmla="*/ 578 h 615"/>
              <a:gd name="T50" fmla="*/ 549 w 2732"/>
              <a:gd name="T51" fmla="*/ 555 h 615"/>
              <a:gd name="T52" fmla="*/ 401 w 2732"/>
              <a:gd name="T53" fmla="*/ 525 h 615"/>
              <a:gd name="T54" fmla="*/ 272 w 2732"/>
              <a:gd name="T55" fmla="*/ 492 h 615"/>
              <a:gd name="T56" fmla="*/ 166 w 2732"/>
              <a:gd name="T57" fmla="*/ 454 h 615"/>
              <a:gd name="T58" fmla="*/ 83 w 2732"/>
              <a:gd name="T59" fmla="*/ 413 h 615"/>
              <a:gd name="T60" fmla="*/ 29 w 2732"/>
              <a:gd name="T61" fmla="*/ 369 h 615"/>
              <a:gd name="T62" fmla="*/ 2 w 2732"/>
              <a:gd name="T63" fmla="*/ 324 h 615"/>
              <a:gd name="T64" fmla="*/ 8 w 2732"/>
              <a:gd name="T65" fmla="*/ 276 h 615"/>
              <a:gd name="T66" fmla="*/ 43 w 2732"/>
              <a:gd name="T67" fmla="*/ 231 h 615"/>
              <a:gd name="T68" fmla="*/ 108 w 2732"/>
              <a:gd name="T69" fmla="*/ 188 h 615"/>
              <a:gd name="T70" fmla="*/ 198 w 2732"/>
              <a:gd name="T71" fmla="*/ 148 h 615"/>
              <a:gd name="T72" fmla="*/ 313 w 2732"/>
              <a:gd name="T73" fmla="*/ 112 h 615"/>
              <a:gd name="T74" fmla="*/ 448 w 2732"/>
              <a:gd name="T75" fmla="*/ 80 h 615"/>
              <a:gd name="T76" fmla="*/ 603 w 2732"/>
              <a:gd name="T77" fmla="*/ 52 h 615"/>
              <a:gd name="T78" fmla="*/ 774 w 2732"/>
              <a:gd name="T79" fmla="*/ 30 h 615"/>
              <a:gd name="T80" fmla="*/ 960 w 2732"/>
              <a:gd name="T81" fmla="*/ 14 h 615"/>
              <a:gd name="T82" fmla="*/ 1159 w 2732"/>
              <a:gd name="T83" fmla="*/ 4 h 615"/>
              <a:gd name="T84" fmla="*/ 1366 w 2732"/>
              <a:gd name="T85"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32" h="615">
                <a:moveTo>
                  <a:pt x="1366" y="0"/>
                </a:moveTo>
                <a:lnTo>
                  <a:pt x="1437" y="0"/>
                </a:lnTo>
                <a:lnTo>
                  <a:pt x="1505" y="1"/>
                </a:lnTo>
                <a:lnTo>
                  <a:pt x="1574" y="4"/>
                </a:lnTo>
                <a:lnTo>
                  <a:pt x="1641" y="6"/>
                </a:lnTo>
                <a:lnTo>
                  <a:pt x="1707" y="9"/>
                </a:lnTo>
                <a:lnTo>
                  <a:pt x="1773" y="14"/>
                </a:lnTo>
                <a:lnTo>
                  <a:pt x="1836" y="19"/>
                </a:lnTo>
                <a:lnTo>
                  <a:pt x="1897" y="25"/>
                </a:lnTo>
                <a:lnTo>
                  <a:pt x="1958" y="30"/>
                </a:lnTo>
                <a:lnTo>
                  <a:pt x="2017" y="37"/>
                </a:lnTo>
                <a:lnTo>
                  <a:pt x="2074" y="44"/>
                </a:lnTo>
                <a:lnTo>
                  <a:pt x="2129" y="52"/>
                </a:lnTo>
                <a:lnTo>
                  <a:pt x="2183" y="61"/>
                </a:lnTo>
                <a:lnTo>
                  <a:pt x="2235" y="70"/>
                </a:lnTo>
                <a:lnTo>
                  <a:pt x="2284" y="80"/>
                </a:lnTo>
                <a:lnTo>
                  <a:pt x="2331" y="90"/>
                </a:lnTo>
                <a:lnTo>
                  <a:pt x="2377" y="101"/>
                </a:lnTo>
                <a:lnTo>
                  <a:pt x="2420" y="112"/>
                </a:lnTo>
                <a:lnTo>
                  <a:pt x="2461" y="124"/>
                </a:lnTo>
                <a:lnTo>
                  <a:pt x="2498" y="136"/>
                </a:lnTo>
                <a:lnTo>
                  <a:pt x="2535" y="148"/>
                </a:lnTo>
                <a:lnTo>
                  <a:pt x="2567" y="160"/>
                </a:lnTo>
                <a:lnTo>
                  <a:pt x="2598" y="174"/>
                </a:lnTo>
                <a:lnTo>
                  <a:pt x="2624" y="188"/>
                </a:lnTo>
                <a:lnTo>
                  <a:pt x="2649" y="201"/>
                </a:lnTo>
                <a:lnTo>
                  <a:pt x="2670" y="216"/>
                </a:lnTo>
                <a:lnTo>
                  <a:pt x="2689" y="231"/>
                </a:lnTo>
                <a:lnTo>
                  <a:pt x="2705" y="245"/>
                </a:lnTo>
                <a:lnTo>
                  <a:pt x="2716" y="261"/>
                </a:lnTo>
                <a:lnTo>
                  <a:pt x="2725" y="276"/>
                </a:lnTo>
                <a:lnTo>
                  <a:pt x="2730" y="292"/>
                </a:lnTo>
                <a:lnTo>
                  <a:pt x="2732" y="307"/>
                </a:lnTo>
                <a:lnTo>
                  <a:pt x="2730" y="324"/>
                </a:lnTo>
                <a:lnTo>
                  <a:pt x="2725" y="339"/>
                </a:lnTo>
                <a:lnTo>
                  <a:pt x="2716" y="355"/>
                </a:lnTo>
                <a:lnTo>
                  <a:pt x="2705" y="369"/>
                </a:lnTo>
                <a:lnTo>
                  <a:pt x="2689" y="384"/>
                </a:lnTo>
                <a:lnTo>
                  <a:pt x="2670" y="399"/>
                </a:lnTo>
                <a:lnTo>
                  <a:pt x="2649" y="413"/>
                </a:lnTo>
                <a:lnTo>
                  <a:pt x="2624" y="428"/>
                </a:lnTo>
                <a:lnTo>
                  <a:pt x="2598" y="441"/>
                </a:lnTo>
                <a:lnTo>
                  <a:pt x="2567" y="454"/>
                </a:lnTo>
                <a:lnTo>
                  <a:pt x="2535" y="467"/>
                </a:lnTo>
                <a:lnTo>
                  <a:pt x="2498" y="479"/>
                </a:lnTo>
                <a:lnTo>
                  <a:pt x="2461" y="492"/>
                </a:lnTo>
                <a:lnTo>
                  <a:pt x="2420" y="503"/>
                </a:lnTo>
                <a:lnTo>
                  <a:pt x="2377" y="515"/>
                </a:lnTo>
                <a:lnTo>
                  <a:pt x="2331" y="525"/>
                </a:lnTo>
                <a:lnTo>
                  <a:pt x="2284" y="536"/>
                </a:lnTo>
                <a:lnTo>
                  <a:pt x="2235" y="545"/>
                </a:lnTo>
                <a:lnTo>
                  <a:pt x="2183" y="555"/>
                </a:lnTo>
                <a:lnTo>
                  <a:pt x="2129" y="562"/>
                </a:lnTo>
                <a:lnTo>
                  <a:pt x="2074" y="571"/>
                </a:lnTo>
                <a:lnTo>
                  <a:pt x="2017" y="578"/>
                </a:lnTo>
                <a:lnTo>
                  <a:pt x="1958" y="584"/>
                </a:lnTo>
                <a:lnTo>
                  <a:pt x="1897" y="591"/>
                </a:lnTo>
                <a:lnTo>
                  <a:pt x="1836" y="596"/>
                </a:lnTo>
                <a:lnTo>
                  <a:pt x="1773" y="601"/>
                </a:lnTo>
                <a:lnTo>
                  <a:pt x="1707" y="605"/>
                </a:lnTo>
                <a:lnTo>
                  <a:pt x="1641" y="609"/>
                </a:lnTo>
                <a:lnTo>
                  <a:pt x="1574" y="612"/>
                </a:lnTo>
                <a:lnTo>
                  <a:pt x="1505" y="613"/>
                </a:lnTo>
                <a:lnTo>
                  <a:pt x="1437" y="615"/>
                </a:lnTo>
                <a:lnTo>
                  <a:pt x="1366" y="615"/>
                </a:lnTo>
                <a:lnTo>
                  <a:pt x="1296" y="615"/>
                </a:lnTo>
                <a:lnTo>
                  <a:pt x="1227" y="613"/>
                </a:lnTo>
                <a:lnTo>
                  <a:pt x="1159" y="612"/>
                </a:lnTo>
                <a:lnTo>
                  <a:pt x="1091" y="609"/>
                </a:lnTo>
                <a:lnTo>
                  <a:pt x="1025" y="605"/>
                </a:lnTo>
                <a:lnTo>
                  <a:pt x="960" y="601"/>
                </a:lnTo>
                <a:lnTo>
                  <a:pt x="897" y="596"/>
                </a:lnTo>
                <a:lnTo>
                  <a:pt x="835" y="591"/>
                </a:lnTo>
                <a:lnTo>
                  <a:pt x="774" y="584"/>
                </a:lnTo>
                <a:lnTo>
                  <a:pt x="716" y="578"/>
                </a:lnTo>
                <a:lnTo>
                  <a:pt x="658" y="571"/>
                </a:lnTo>
                <a:lnTo>
                  <a:pt x="603" y="562"/>
                </a:lnTo>
                <a:lnTo>
                  <a:pt x="549" y="555"/>
                </a:lnTo>
                <a:lnTo>
                  <a:pt x="497" y="545"/>
                </a:lnTo>
                <a:lnTo>
                  <a:pt x="448" y="536"/>
                </a:lnTo>
                <a:lnTo>
                  <a:pt x="401" y="525"/>
                </a:lnTo>
                <a:lnTo>
                  <a:pt x="356" y="515"/>
                </a:lnTo>
                <a:lnTo>
                  <a:pt x="313" y="503"/>
                </a:lnTo>
                <a:lnTo>
                  <a:pt x="272" y="492"/>
                </a:lnTo>
                <a:lnTo>
                  <a:pt x="234" y="479"/>
                </a:lnTo>
                <a:lnTo>
                  <a:pt x="198" y="467"/>
                </a:lnTo>
                <a:lnTo>
                  <a:pt x="166" y="454"/>
                </a:lnTo>
                <a:lnTo>
                  <a:pt x="135" y="441"/>
                </a:lnTo>
                <a:lnTo>
                  <a:pt x="108" y="428"/>
                </a:lnTo>
                <a:lnTo>
                  <a:pt x="83" y="413"/>
                </a:lnTo>
                <a:lnTo>
                  <a:pt x="62" y="399"/>
                </a:lnTo>
                <a:lnTo>
                  <a:pt x="43" y="384"/>
                </a:lnTo>
                <a:lnTo>
                  <a:pt x="29" y="369"/>
                </a:lnTo>
                <a:lnTo>
                  <a:pt x="17" y="355"/>
                </a:lnTo>
                <a:lnTo>
                  <a:pt x="8" y="339"/>
                </a:lnTo>
                <a:lnTo>
                  <a:pt x="2" y="324"/>
                </a:lnTo>
                <a:lnTo>
                  <a:pt x="0" y="307"/>
                </a:lnTo>
                <a:lnTo>
                  <a:pt x="2" y="292"/>
                </a:lnTo>
                <a:lnTo>
                  <a:pt x="8" y="276"/>
                </a:lnTo>
                <a:lnTo>
                  <a:pt x="17" y="261"/>
                </a:lnTo>
                <a:lnTo>
                  <a:pt x="29" y="245"/>
                </a:lnTo>
                <a:lnTo>
                  <a:pt x="43" y="231"/>
                </a:lnTo>
                <a:lnTo>
                  <a:pt x="62" y="216"/>
                </a:lnTo>
                <a:lnTo>
                  <a:pt x="83" y="201"/>
                </a:lnTo>
                <a:lnTo>
                  <a:pt x="108" y="188"/>
                </a:lnTo>
                <a:lnTo>
                  <a:pt x="135" y="174"/>
                </a:lnTo>
                <a:lnTo>
                  <a:pt x="166" y="160"/>
                </a:lnTo>
                <a:lnTo>
                  <a:pt x="198" y="148"/>
                </a:lnTo>
                <a:lnTo>
                  <a:pt x="234" y="136"/>
                </a:lnTo>
                <a:lnTo>
                  <a:pt x="272" y="124"/>
                </a:lnTo>
                <a:lnTo>
                  <a:pt x="313" y="112"/>
                </a:lnTo>
                <a:lnTo>
                  <a:pt x="356" y="101"/>
                </a:lnTo>
                <a:lnTo>
                  <a:pt x="401" y="90"/>
                </a:lnTo>
                <a:lnTo>
                  <a:pt x="448" y="80"/>
                </a:lnTo>
                <a:lnTo>
                  <a:pt x="497" y="70"/>
                </a:lnTo>
                <a:lnTo>
                  <a:pt x="549" y="61"/>
                </a:lnTo>
                <a:lnTo>
                  <a:pt x="603" y="52"/>
                </a:lnTo>
                <a:lnTo>
                  <a:pt x="658" y="44"/>
                </a:lnTo>
                <a:lnTo>
                  <a:pt x="716" y="37"/>
                </a:lnTo>
                <a:lnTo>
                  <a:pt x="774" y="30"/>
                </a:lnTo>
                <a:lnTo>
                  <a:pt x="835" y="25"/>
                </a:lnTo>
                <a:lnTo>
                  <a:pt x="897" y="19"/>
                </a:lnTo>
                <a:lnTo>
                  <a:pt x="960" y="14"/>
                </a:lnTo>
                <a:lnTo>
                  <a:pt x="1025" y="9"/>
                </a:lnTo>
                <a:lnTo>
                  <a:pt x="1091" y="6"/>
                </a:lnTo>
                <a:lnTo>
                  <a:pt x="1159" y="4"/>
                </a:lnTo>
                <a:lnTo>
                  <a:pt x="1227" y="1"/>
                </a:lnTo>
                <a:lnTo>
                  <a:pt x="1296" y="0"/>
                </a:lnTo>
                <a:lnTo>
                  <a:pt x="1366" y="0"/>
                </a:lnTo>
                <a:close/>
              </a:path>
            </a:pathLst>
          </a:custGeom>
          <a:solidFill>
            <a:srgbClr val="95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 name="Freeform 8"/>
          <p:cNvSpPr>
            <a:spLocks/>
          </p:cNvSpPr>
          <p:nvPr/>
        </p:nvSpPr>
        <p:spPr bwMode="auto">
          <a:xfrm>
            <a:off x="6450171" y="5904785"/>
            <a:ext cx="420802" cy="2533484"/>
          </a:xfrm>
          <a:custGeom>
            <a:avLst/>
            <a:gdLst>
              <a:gd name="T0" fmla="*/ 872 w 872"/>
              <a:gd name="T1" fmla="*/ 5257 h 5257"/>
              <a:gd name="T2" fmla="*/ 0 w 872"/>
              <a:gd name="T3" fmla="*/ 5257 h 5257"/>
              <a:gd name="T4" fmla="*/ 144 w 872"/>
              <a:gd name="T5" fmla="*/ 0 h 5257"/>
              <a:gd name="T6" fmla="*/ 729 w 872"/>
              <a:gd name="T7" fmla="*/ 0 h 5257"/>
              <a:gd name="T8" fmla="*/ 872 w 872"/>
              <a:gd name="T9" fmla="*/ 5257 h 5257"/>
            </a:gdLst>
            <a:ahLst/>
            <a:cxnLst>
              <a:cxn ang="0">
                <a:pos x="T0" y="T1"/>
              </a:cxn>
              <a:cxn ang="0">
                <a:pos x="T2" y="T3"/>
              </a:cxn>
              <a:cxn ang="0">
                <a:pos x="T4" y="T5"/>
              </a:cxn>
              <a:cxn ang="0">
                <a:pos x="T6" y="T7"/>
              </a:cxn>
              <a:cxn ang="0">
                <a:pos x="T8" y="T9"/>
              </a:cxn>
            </a:cxnLst>
            <a:rect l="0" t="0" r="r" b="b"/>
            <a:pathLst>
              <a:path w="872" h="5257">
                <a:moveTo>
                  <a:pt x="872" y="5257"/>
                </a:moveTo>
                <a:lnTo>
                  <a:pt x="0" y="5257"/>
                </a:lnTo>
                <a:lnTo>
                  <a:pt x="144" y="0"/>
                </a:lnTo>
                <a:lnTo>
                  <a:pt x="729" y="0"/>
                </a:lnTo>
                <a:lnTo>
                  <a:pt x="872" y="5257"/>
                </a:lnTo>
                <a:close/>
              </a:path>
            </a:pathLst>
          </a:custGeom>
          <a:solidFill>
            <a:srgbClr val="BCC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 name="Freeform 9"/>
          <p:cNvSpPr>
            <a:spLocks/>
          </p:cNvSpPr>
          <p:nvPr/>
        </p:nvSpPr>
        <p:spPr bwMode="auto">
          <a:xfrm>
            <a:off x="11941485" y="8271973"/>
            <a:ext cx="1315908" cy="296441"/>
          </a:xfrm>
          <a:custGeom>
            <a:avLst/>
            <a:gdLst>
              <a:gd name="T0" fmla="*/ 1505 w 2731"/>
              <a:gd name="T1" fmla="*/ 1 h 615"/>
              <a:gd name="T2" fmla="*/ 1706 w 2731"/>
              <a:gd name="T3" fmla="*/ 9 h 615"/>
              <a:gd name="T4" fmla="*/ 1897 w 2731"/>
              <a:gd name="T5" fmla="*/ 25 h 615"/>
              <a:gd name="T6" fmla="*/ 2073 w 2731"/>
              <a:gd name="T7" fmla="*/ 44 h 615"/>
              <a:gd name="T8" fmla="*/ 2234 w 2731"/>
              <a:gd name="T9" fmla="*/ 70 h 615"/>
              <a:gd name="T10" fmla="*/ 2377 w 2731"/>
              <a:gd name="T11" fmla="*/ 101 h 615"/>
              <a:gd name="T12" fmla="*/ 2498 w 2731"/>
              <a:gd name="T13" fmla="*/ 136 h 615"/>
              <a:gd name="T14" fmla="*/ 2596 w 2731"/>
              <a:gd name="T15" fmla="*/ 174 h 615"/>
              <a:gd name="T16" fmla="*/ 2669 w 2731"/>
              <a:gd name="T17" fmla="*/ 216 h 615"/>
              <a:gd name="T18" fmla="*/ 2716 w 2731"/>
              <a:gd name="T19" fmla="*/ 261 h 615"/>
              <a:gd name="T20" fmla="*/ 2731 w 2731"/>
              <a:gd name="T21" fmla="*/ 307 h 615"/>
              <a:gd name="T22" fmla="*/ 2716 w 2731"/>
              <a:gd name="T23" fmla="*/ 355 h 615"/>
              <a:gd name="T24" fmla="*/ 2669 w 2731"/>
              <a:gd name="T25" fmla="*/ 399 h 615"/>
              <a:gd name="T26" fmla="*/ 2596 w 2731"/>
              <a:gd name="T27" fmla="*/ 441 h 615"/>
              <a:gd name="T28" fmla="*/ 2498 w 2731"/>
              <a:gd name="T29" fmla="*/ 479 h 615"/>
              <a:gd name="T30" fmla="*/ 2377 w 2731"/>
              <a:gd name="T31" fmla="*/ 515 h 615"/>
              <a:gd name="T32" fmla="*/ 2234 w 2731"/>
              <a:gd name="T33" fmla="*/ 545 h 615"/>
              <a:gd name="T34" fmla="*/ 2073 w 2731"/>
              <a:gd name="T35" fmla="*/ 571 h 615"/>
              <a:gd name="T36" fmla="*/ 1897 w 2731"/>
              <a:gd name="T37" fmla="*/ 591 h 615"/>
              <a:gd name="T38" fmla="*/ 1706 w 2731"/>
              <a:gd name="T39" fmla="*/ 605 h 615"/>
              <a:gd name="T40" fmla="*/ 1505 w 2731"/>
              <a:gd name="T41" fmla="*/ 613 h 615"/>
              <a:gd name="T42" fmla="*/ 1295 w 2731"/>
              <a:gd name="T43" fmla="*/ 615 h 615"/>
              <a:gd name="T44" fmla="*/ 1090 w 2731"/>
              <a:gd name="T45" fmla="*/ 609 h 615"/>
              <a:gd name="T46" fmla="*/ 896 w 2731"/>
              <a:gd name="T47" fmla="*/ 596 h 615"/>
              <a:gd name="T48" fmla="*/ 715 w 2731"/>
              <a:gd name="T49" fmla="*/ 578 h 615"/>
              <a:gd name="T50" fmla="*/ 548 w 2731"/>
              <a:gd name="T51" fmla="*/ 555 h 615"/>
              <a:gd name="T52" fmla="*/ 400 w 2731"/>
              <a:gd name="T53" fmla="*/ 525 h 615"/>
              <a:gd name="T54" fmla="*/ 271 w 2731"/>
              <a:gd name="T55" fmla="*/ 492 h 615"/>
              <a:gd name="T56" fmla="*/ 165 w 2731"/>
              <a:gd name="T57" fmla="*/ 454 h 615"/>
              <a:gd name="T58" fmla="*/ 83 w 2731"/>
              <a:gd name="T59" fmla="*/ 413 h 615"/>
              <a:gd name="T60" fmla="*/ 28 w 2731"/>
              <a:gd name="T61" fmla="*/ 369 h 615"/>
              <a:gd name="T62" fmla="*/ 1 w 2731"/>
              <a:gd name="T63" fmla="*/ 324 h 615"/>
              <a:gd name="T64" fmla="*/ 7 w 2731"/>
              <a:gd name="T65" fmla="*/ 276 h 615"/>
              <a:gd name="T66" fmla="*/ 43 w 2731"/>
              <a:gd name="T67" fmla="*/ 231 h 615"/>
              <a:gd name="T68" fmla="*/ 107 w 2731"/>
              <a:gd name="T69" fmla="*/ 188 h 615"/>
              <a:gd name="T70" fmla="*/ 198 w 2731"/>
              <a:gd name="T71" fmla="*/ 148 h 615"/>
              <a:gd name="T72" fmla="*/ 311 w 2731"/>
              <a:gd name="T73" fmla="*/ 112 h 615"/>
              <a:gd name="T74" fmla="*/ 447 w 2731"/>
              <a:gd name="T75" fmla="*/ 80 h 615"/>
              <a:gd name="T76" fmla="*/ 602 w 2731"/>
              <a:gd name="T77" fmla="*/ 52 h 615"/>
              <a:gd name="T78" fmla="*/ 773 w 2731"/>
              <a:gd name="T79" fmla="*/ 30 h 615"/>
              <a:gd name="T80" fmla="*/ 960 w 2731"/>
              <a:gd name="T81" fmla="*/ 14 h 615"/>
              <a:gd name="T82" fmla="*/ 1157 w 2731"/>
              <a:gd name="T83" fmla="*/ 4 h 615"/>
              <a:gd name="T84" fmla="*/ 1365 w 2731"/>
              <a:gd name="T85"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31" h="615">
                <a:moveTo>
                  <a:pt x="1365" y="0"/>
                </a:moveTo>
                <a:lnTo>
                  <a:pt x="1436" y="0"/>
                </a:lnTo>
                <a:lnTo>
                  <a:pt x="1505" y="1"/>
                </a:lnTo>
                <a:lnTo>
                  <a:pt x="1574" y="4"/>
                </a:lnTo>
                <a:lnTo>
                  <a:pt x="1641" y="6"/>
                </a:lnTo>
                <a:lnTo>
                  <a:pt x="1706" y="9"/>
                </a:lnTo>
                <a:lnTo>
                  <a:pt x="1771" y="14"/>
                </a:lnTo>
                <a:lnTo>
                  <a:pt x="1834" y="19"/>
                </a:lnTo>
                <a:lnTo>
                  <a:pt x="1897" y="25"/>
                </a:lnTo>
                <a:lnTo>
                  <a:pt x="1957" y="30"/>
                </a:lnTo>
                <a:lnTo>
                  <a:pt x="2017" y="37"/>
                </a:lnTo>
                <a:lnTo>
                  <a:pt x="2073" y="44"/>
                </a:lnTo>
                <a:lnTo>
                  <a:pt x="2129" y="52"/>
                </a:lnTo>
                <a:lnTo>
                  <a:pt x="2182" y="61"/>
                </a:lnTo>
                <a:lnTo>
                  <a:pt x="2234" y="70"/>
                </a:lnTo>
                <a:lnTo>
                  <a:pt x="2284" y="80"/>
                </a:lnTo>
                <a:lnTo>
                  <a:pt x="2331" y="90"/>
                </a:lnTo>
                <a:lnTo>
                  <a:pt x="2377" y="101"/>
                </a:lnTo>
                <a:lnTo>
                  <a:pt x="2420" y="112"/>
                </a:lnTo>
                <a:lnTo>
                  <a:pt x="2459" y="124"/>
                </a:lnTo>
                <a:lnTo>
                  <a:pt x="2498" y="136"/>
                </a:lnTo>
                <a:lnTo>
                  <a:pt x="2533" y="148"/>
                </a:lnTo>
                <a:lnTo>
                  <a:pt x="2567" y="160"/>
                </a:lnTo>
                <a:lnTo>
                  <a:pt x="2596" y="174"/>
                </a:lnTo>
                <a:lnTo>
                  <a:pt x="2624" y="188"/>
                </a:lnTo>
                <a:lnTo>
                  <a:pt x="2648" y="201"/>
                </a:lnTo>
                <a:lnTo>
                  <a:pt x="2669" y="216"/>
                </a:lnTo>
                <a:lnTo>
                  <a:pt x="2688" y="231"/>
                </a:lnTo>
                <a:lnTo>
                  <a:pt x="2704" y="245"/>
                </a:lnTo>
                <a:lnTo>
                  <a:pt x="2716" y="261"/>
                </a:lnTo>
                <a:lnTo>
                  <a:pt x="2724" y="276"/>
                </a:lnTo>
                <a:lnTo>
                  <a:pt x="2729" y="292"/>
                </a:lnTo>
                <a:lnTo>
                  <a:pt x="2731" y="307"/>
                </a:lnTo>
                <a:lnTo>
                  <a:pt x="2729" y="324"/>
                </a:lnTo>
                <a:lnTo>
                  <a:pt x="2724" y="339"/>
                </a:lnTo>
                <a:lnTo>
                  <a:pt x="2716" y="355"/>
                </a:lnTo>
                <a:lnTo>
                  <a:pt x="2704" y="369"/>
                </a:lnTo>
                <a:lnTo>
                  <a:pt x="2688" y="384"/>
                </a:lnTo>
                <a:lnTo>
                  <a:pt x="2669" y="399"/>
                </a:lnTo>
                <a:lnTo>
                  <a:pt x="2648" y="413"/>
                </a:lnTo>
                <a:lnTo>
                  <a:pt x="2624" y="428"/>
                </a:lnTo>
                <a:lnTo>
                  <a:pt x="2596" y="441"/>
                </a:lnTo>
                <a:lnTo>
                  <a:pt x="2567" y="454"/>
                </a:lnTo>
                <a:lnTo>
                  <a:pt x="2533" y="467"/>
                </a:lnTo>
                <a:lnTo>
                  <a:pt x="2498" y="479"/>
                </a:lnTo>
                <a:lnTo>
                  <a:pt x="2459" y="492"/>
                </a:lnTo>
                <a:lnTo>
                  <a:pt x="2420" y="503"/>
                </a:lnTo>
                <a:lnTo>
                  <a:pt x="2377" y="515"/>
                </a:lnTo>
                <a:lnTo>
                  <a:pt x="2331" y="525"/>
                </a:lnTo>
                <a:lnTo>
                  <a:pt x="2284" y="536"/>
                </a:lnTo>
                <a:lnTo>
                  <a:pt x="2234" y="545"/>
                </a:lnTo>
                <a:lnTo>
                  <a:pt x="2182" y="555"/>
                </a:lnTo>
                <a:lnTo>
                  <a:pt x="2129" y="562"/>
                </a:lnTo>
                <a:lnTo>
                  <a:pt x="2073" y="571"/>
                </a:lnTo>
                <a:lnTo>
                  <a:pt x="2017" y="578"/>
                </a:lnTo>
                <a:lnTo>
                  <a:pt x="1957" y="584"/>
                </a:lnTo>
                <a:lnTo>
                  <a:pt x="1897" y="591"/>
                </a:lnTo>
                <a:lnTo>
                  <a:pt x="1834" y="596"/>
                </a:lnTo>
                <a:lnTo>
                  <a:pt x="1771" y="601"/>
                </a:lnTo>
                <a:lnTo>
                  <a:pt x="1706" y="605"/>
                </a:lnTo>
                <a:lnTo>
                  <a:pt x="1641" y="609"/>
                </a:lnTo>
                <a:lnTo>
                  <a:pt x="1574" y="612"/>
                </a:lnTo>
                <a:lnTo>
                  <a:pt x="1505" y="613"/>
                </a:lnTo>
                <a:lnTo>
                  <a:pt x="1436" y="615"/>
                </a:lnTo>
                <a:lnTo>
                  <a:pt x="1365" y="615"/>
                </a:lnTo>
                <a:lnTo>
                  <a:pt x="1295" y="615"/>
                </a:lnTo>
                <a:lnTo>
                  <a:pt x="1226" y="613"/>
                </a:lnTo>
                <a:lnTo>
                  <a:pt x="1157" y="612"/>
                </a:lnTo>
                <a:lnTo>
                  <a:pt x="1090" y="609"/>
                </a:lnTo>
                <a:lnTo>
                  <a:pt x="1024" y="605"/>
                </a:lnTo>
                <a:lnTo>
                  <a:pt x="960" y="601"/>
                </a:lnTo>
                <a:lnTo>
                  <a:pt x="896" y="596"/>
                </a:lnTo>
                <a:lnTo>
                  <a:pt x="834" y="591"/>
                </a:lnTo>
                <a:lnTo>
                  <a:pt x="773" y="584"/>
                </a:lnTo>
                <a:lnTo>
                  <a:pt x="715" y="578"/>
                </a:lnTo>
                <a:lnTo>
                  <a:pt x="657" y="571"/>
                </a:lnTo>
                <a:lnTo>
                  <a:pt x="602" y="562"/>
                </a:lnTo>
                <a:lnTo>
                  <a:pt x="548" y="555"/>
                </a:lnTo>
                <a:lnTo>
                  <a:pt x="497" y="545"/>
                </a:lnTo>
                <a:lnTo>
                  <a:pt x="447" y="536"/>
                </a:lnTo>
                <a:lnTo>
                  <a:pt x="400" y="525"/>
                </a:lnTo>
                <a:lnTo>
                  <a:pt x="354" y="515"/>
                </a:lnTo>
                <a:lnTo>
                  <a:pt x="311" y="503"/>
                </a:lnTo>
                <a:lnTo>
                  <a:pt x="271" y="492"/>
                </a:lnTo>
                <a:lnTo>
                  <a:pt x="233" y="479"/>
                </a:lnTo>
                <a:lnTo>
                  <a:pt x="198" y="467"/>
                </a:lnTo>
                <a:lnTo>
                  <a:pt x="165" y="454"/>
                </a:lnTo>
                <a:lnTo>
                  <a:pt x="135" y="441"/>
                </a:lnTo>
                <a:lnTo>
                  <a:pt x="107" y="428"/>
                </a:lnTo>
                <a:lnTo>
                  <a:pt x="83" y="413"/>
                </a:lnTo>
                <a:lnTo>
                  <a:pt x="61" y="399"/>
                </a:lnTo>
                <a:lnTo>
                  <a:pt x="43" y="384"/>
                </a:lnTo>
                <a:lnTo>
                  <a:pt x="28" y="369"/>
                </a:lnTo>
                <a:lnTo>
                  <a:pt x="15" y="355"/>
                </a:lnTo>
                <a:lnTo>
                  <a:pt x="7" y="339"/>
                </a:lnTo>
                <a:lnTo>
                  <a:pt x="1" y="324"/>
                </a:lnTo>
                <a:lnTo>
                  <a:pt x="0" y="307"/>
                </a:lnTo>
                <a:lnTo>
                  <a:pt x="1" y="292"/>
                </a:lnTo>
                <a:lnTo>
                  <a:pt x="7" y="276"/>
                </a:lnTo>
                <a:lnTo>
                  <a:pt x="15" y="261"/>
                </a:lnTo>
                <a:lnTo>
                  <a:pt x="28" y="245"/>
                </a:lnTo>
                <a:lnTo>
                  <a:pt x="43" y="231"/>
                </a:lnTo>
                <a:lnTo>
                  <a:pt x="61" y="216"/>
                </a:lnTo>
                <a:lnTo>
                  <a:pt x="83" y="201"/>
                </a:lnTo>
                <a:lnTo>
                  <a:pt x="107" y="188"/>
                </a:lnTo>
                <a:lnTo>
                  <a:pt x="135" y="174"/>
                </a:lnTo>
                <a:lnTo>
                  <a:pt x="165" y="160"/>
                </a:lnTo>
                <a:lnTo>
                  <a:pt x="198" y="148"/>
                </a:lnTo>
                <a:lnTo>
                  <a:pt x="233" y="136"/>
                </a:lnTo>
                <a:lnTo>
                  <a:pt x="271" y="124"/>
                </a:lnTo>
                <a:lnTo>
                  <a:pt x="311" y="112"/>
                </a:lnTo>
                <a:lnTo>
                  <a:pt x="354" y="101"/>
                </a:lnTo>
                <a:lnTo>
                  <a:pt x="400" y="90"/>
                </a:lnTo>
                <a:lnTo>
                  <a:pt x="447" y="80"/>
                </a:lnTo>
                <a:lnTo>
                  <a:pt x="497" y="70"/>
                </a:lnTo>
                <a:lnTo>
                  <a:pt x="548" y="61"/>
                </a:lnTo>
                <a:lnTo>
                  <a:pt x="602" y="52"/>
                </a:lnTo>
                <a:lnTo>
                  <a:pt x="657" y="44"/>
                </a:lnTo>
                <a:lnTo>
                  <a:pt x="715" y="37"/>
                </a:lnTo>
                <a:lnTo>
                  <a:pt x="773" y="30"/>
                </a:lnTo>
                <a:lnTo>
                  <a:pt x="834" y="25"/>
                </a:lnTo>
                <a:lnTo>
                  <a:pt x="896" y="19"/>
                </a:lnTo>
                <a:lnTo>
                  <a:pt x="960" y="14"/>
                </a:lnTo>
                <a:lnTo>
                  <a:pt x="1024" y="9"/>
                </a:lnTo>
                <a:lnTo>
                  <a:pt x="1090" y="6"/>
                </a:lnTo>
                <a:lnTo>
                  <a:pt x="1157" y="4"/>
                </a:lnTo>
                <a:lnTo>
                  <a:pt x="1226" y="1"/>
                </a:lnTo>
                <a:lnTo>
                  <a:pt x="1295" y="0"/>
                </a:lnTo>
                <a:lnTo>
                  <a:pt x="1365" y="0"/>
                </a:lnTo>
                <a:close/>
              </a:path>
            </a:pathLst>
          </a:custGeom>
          <a:solidFill>
            <a:srgbClr val="95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 name="Freeform 10"/>
          <p:cNvSpPr>
            <a:spLocks/>
          </p:cNvSpPr>
          <p:nvPr/>
        </p:nvSpPr>
        <p:spPr bwMode="auto">
          <a:xfrm>
            <a:off x="12389761" y="5904785"/>
            <a:ext cx="419355" cy="2533484"/>
          </a:xfrm>
          <a:custGeom>
            <a:avLst/>
            <a:gdLst>
              <a:gd name="T0" fmla="*/ 872 w 872"/>
              <a:gd name="T1" fmla="*/ 5257 h 5257"/>
              <a:gd name="T2" fmla="*/ 0 w 872"/>
              <a:gd name="T3" fmla="*/ 5257 h 5257"/>
              <a:gd name="T4" fmla="*/ 144 w 872"/>
              <a:gd name="T5" fmla="*/ 0 h 5257"/>
              <a:gd name="T6" fmla="*/ 729 w 872"/>
              <a:gd name="T7" fmla="*/ 0 h 5257"/>
              <a:gd name="T8" fmla="*/ 872 w 872"/>
              <a:gd name="T9" fmla="*/ 5257 h 5257"/>
            </a:gdLst>
            <a:ahLst/>
            <a:cxnLst>
              <a:cxn ang="0">
                <a:pos x="T0" y="T1"/>
              </a:cxn>
              <a:cxn ang="0">
                <a:pos x="T2" y="T3"/>
              </a:cxn>
              <a:cxn ang="0">
                <a:pos x="T4" y="T5"/>
              </a:cxn>
              <a:cxn ang="0">
                <a:pos x="T6" y="T7"/>
              </a:cxn>
              <a:cxn ang="0">
                <a:pos x="T8" y="T9"/>
              </a:cxn>
            </a:cxnLst>
            <a:rect l="0" t="0" r="r" b="b"/>
            <a:pathLst>
              <a:path w="872" h="5257">
                <a:moveTo>
                  <a:pt x="872" y="5257"/>
                </a:moveTo>
                <a:lnTo>
                  <a:pt x="0" y="5257"/>
                </a:lnTo>
                <a:lnTo>
                  <a:pt x="144" y="0"/>
                </a:lnTo>
                <a:lnTo>
                  <a:pt x="729" y="0"/>
                </a:lnTo>
                <a:lnTo>
                  <a:pt x="872" y="5257"/>
                </a:lnTo>
                <a:close/>
              </a:path>
            </a:pathLst>
          </a:custGeom>
          <a:solidFill>
            <a:srgbClr val="BCC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 name="Rectangle 11"/>
          <p:cNvSpPr>
            <a:spLocks noChangeArrowheads="1"/>
          </p:cNvSpPr>
          <p:nvPr/>
        </p:nvSpPr>
        <p:spPr bwMode="auto">
          <a:xfrm>
            <a:off x="5481316" y="3047385"/>
            <a:ext cx="2358512" cy="2939825"/>
          </a:xfrm>
          <a:prstGeom prst="rect">
            <a:avLst/>
          </a:prstGeom>
          <a:solidFill>
            <a:srgbClr val="D1D5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 name="Freeform 6"/>
          <p:cNvSpPr>
            <a:spLocks/>
          </p:cNvSpPr>
          <p:nvPr/>
        </p:nvSpPr>
        <p:spPr bwMode="auto">
          <a:xfrm>
            <a:off x="8730922" y="9003676"/>
            <a:ext cx="1767076" cy="397665"/>
          </a:xfrm>
          <a:custGeom>
            <a:avLst/>
            <a:gdLst>
              <a:gd name="T0" fmla="*/ 2020 w 3666"/>
              <a:gd name="T1" fmla="*/ 2 h 826"/>
              <a:gd name="T2" fmla="*/ 2291 w 3666"/>
              <a:gd name="T3" fmla="*/ 13 h 826"/>
              <a:gd name="T4" fmla="*/ 2547 w 3666"/>
              <a:gd name="T5" fmla="*/ 32 h 826"/>
              <a:gd name="T6" fmla="*/ 2783 w 3666"/>
              <a:gd name="T7" fmla="*/ 60 h 826"/>
              <a:gd name="T8" fmla="*/ 2999 w 3666"/>
              <a:gd name="T9" fmla="*/ 94 h 826"/>
              <a:gd name="T10" fmla="*/ 3189 w 3666"/>
              <a:gd name="T11" fmla="*/ 136 h 826"/>
              <a:gd name="T12" fmla="*/ 3353 w 3666"/>
              <a:gd name="T13" fmla="*/ 182 h 826"/>
              <a:gd name="T14" fmla="*/ 3485 w 3666"/>
              <a:gd name="T15" fmla="*/ 234 h 826"/>
              <a:gd name="T16" fmla="*/ 3584 w 3666"/>
              <a:gd name="T17" fmla="*/ 291 h 826"/>
              <a:gd name="T18" fmla="*/ 3644 w 3666"/>
              <a:gd name="T19" fmla="*/ 350 h 826"/>
              <a:gd name="T20" fmla="*/ 3666 w 3666"/>
              <a:gd name="T21" fmla="*/ 413 h 826"/>
              <a:gd name="T22" fmla="*/ 3644 w 3666"/>
              <a:gd name="T23" fmla="*/ 476 h 826"/>
              <a:gd name="T24" fmla="*/ 3584 w 3666"/>
              <a:gd name="T25" fmla="*/ 536 h 826"/>
              <a:gd name="T26" fmla="*/ 3485 w 3666"/>
              <a:gd name="T27" fmla="*/ 592 h 826"/>
              <a:gd name="T28" fmla="*/ 3353 w 3666"/>
              <a:gd name="T29" fmla="*/ 644 h 826"/>
              <a:gd name="T30" fmla="*/ 3189 w 3666"/>
              <a:gd name="T31" fmla="*/ 690 h 826"/>
              <a:gd name="T32" fmla="*/ 2999 w 3666"/>
              <a:gd name="T33" fmla="*/ 732 h 826"/>
              <a:gd name="T34" fmla="*/ 2783 w 3666"/>
              <a:gd name="T35" fmla="*/ 766 h 826"/>
              <a:gd name="T36" fmla="*/ 2547 w 3666"/>
              <a:gd name="T37" fmla="*/ 794 h 826"/>
              <a:gd name="T38" fmla="*/ 2291 w 3666"/>
              <a:gd name="T39" fmla="*/ 813 h 826"/>
              <a:gd name="T40" fmla="*/ 2020 w 3666"/>
              <a:gd name="T41" fmla="*/ 824 h 826"/>
              <a:gd name="T42" fmla="*/ 1738 w 3666"/>
              <a:gd name="T43" fmla="*/ 826 h 826"/>
              <a:gd name="T44" fmla="*/ 1463 w 3666"/>
              <a:gd name="T45" fmla="*/ 817 h 826"/>
              <a:gd name="T46" fmla="*/ 1203 w 3666"/>
              <a:gd name="T47" fmla="*/ 801 h 826"/>
              <a:gd name="T48" fmla="*/ 960 w 3666"/>
              <a:gd name="T49" fmla="*/ 776 h 826"/>
              <a:gd name="T50" fmla="*/ 737 w 3666"/>
              <a:gd name="T51" fmla="*/ 744 h 826"/>
              <a:gd name="T52" fmla="*/ 537 w 3666"/>
              <a:gd name="T53" fmla="*/ 705 h 826"/>
              <a:gd name="T54" fmla="*/ 364 w 3666"/>
              <a:gd name="T55" fmla="*/ 660 h 826"/>
              <a:gd name="T56" fmla="*/ 221 w 3666"/>
              <a:gd name="T57" fmla="*/ 610 h 826"/>
              <a:gd name="T58" fmla="*/ 111 w 3666"/>
              <a:gd name="T59" fmla="*/ 556 h 826"/>
              <a:gd name="T60" fmla="*/ 37 w 3666"/>
              <a:gd name="T61" fmla="*/ 496 h 826"/>
              <a:gd name="T62" fmla="*/ 2 w 3666"/>
              <a:gd name="T63" fmla="*/ 434 h 826"/>
              <a:gd name="T64" fmla="*/ 10 w 3666"/>
              <a:gd name="T65" fmla="*/ 371 h 826"/>
              <a:gd name="T66" fmla="*/ 57 w 3666"/>
              <a:gd name="T67" fmla="*/ 310 h 826"/>
              <a:gd name="T68" fmla="*/ 145 w 3666"/>
              <a:gd name="T69" fmla="*/ 252 h 826"/>
              <a:gd name="T70" fmla="*/ 265 w 3666"/>
              <a:gd name="T71" fmla="*/ 199 h 826"/>
              <a:gd name="T72" fmla="*/ 418 w 3666"/>
              <a:gd name="T73" fmla="*/ 150 h 826"/>
              <a:gd name="T74" fmla="*/ 601 w 3666"/>
              <a:gd name="T75" fmla="*/ 107 h 826"/>
              <a:gd name="T76" fmla="*/ 808 w 3666"/>
              <a:gd name="T77" fmla="*/ 71 h 826"/>
              <a:gd name="T78" fmla="*/ 1038 w 3666"/>
              <a:gd name="T79" fmla="*/ 41 h 826"/>
              <a:gd name="T80" fmla="*/ 1288 w 3666"/>
              <a:gd name="T81" fmla="*/ 19 h 826"/>
              <a:gd name="T82" fmla="*/ 1554 w 3666"/>
              <a:gd name="T83" fmla="*/ 5 h 826"/>
              <a:gd name="T84" fmla="*/ 1833 w 3666"/>
              <a:gd name="T85"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6" h="826">
                <a:moveTo>
                  <a:pt x="1833" y="0"/>
                </a:moveTo>
                <a:lnTo>
                  <a:pt x="1927" y="1"/>
                </a:lnTo>
                <a:lnTo>
                  <a:pt x="2020" y="2"/>
                </a:lnTo>
                <a:lnTo>
                  <a:pt x="2113" y="5"/>
                </a:lnTo>
                <a:lnTo>
                  <a:pt x="2202" y="9"/>
                </a:lnTo>
                <a:lnTo>
                  <a:pt x="2291" y="13"/>
                </a:lnTo>
                <a:lnTo>
                  <a:pt x="2378" y="19"/>
                </a:lnTo>
                <a:lnTo>
                  <a:pt x="2463" y="26"/>
                </a:lnTo>
                <a:lnTo>
                  <a:pt x="2547" y="32"/>
                </a:lnTo>
                <a:lnTo>
                  <a:pt x="2627" y="41"/>
                </a:lnTo>
                <a:lnTo>
                  <a:pt x="2707" y="50"/>
                </a:lnTo>
                <a:lnTo>
                  <a:pt x="2783" y="60"/>
                </a:lnTo>
                <a:lnTo>
                  <a:pt x="2858" y="71"/>
                </a:lnTo>
                <a:lnTo>
                  <a:pt x="2930" y="82"/>
                </a:lnTo>
                <a:lnTo>
                  <a:pt x="2999" y="94"/>
                </a:lnTo>
                <a:lnTo>
                  <a:pt x="3066" y="107"/>
                </a:lnTo>
                <a:lnTo>
                  <a:pt x="3129" y="122"/>
                </a:lnTo>
                <a:lnTo>
                  <a:pt x="3189" y="136"/>
                </a:lnTo>
                <a:lnTo>
                  <a:pt x="3248" y="150"/>
                </a:lnTo>
                <a:lnTo>
                  <a:pt x="3302" y="166"/>
                </a:lnTo>
                <a:lnTo>
                  <a:pt x="3353" y="182"/>
                </a:lnTo>
                <a:lnTo>
                  <a:pt x="3400" y="199"/>
                </a:lnTo>
                <a:lnTo>
                  <a:pt x="3444" y="217"/>
                </a:lnTo>
                <a:lnTo>
                  <a:pt x="3485" y="234"/>
                </a:lnTo>
                <a:lnTo>
                  <a:pt x="3522" y="252"/>
                </a:lnTo>
                <a:lnTo>
                  <a:pt x="3555" y="271"/>
                </a:lnTo>
                <a:lnTo>
                  <a:pt x="3584" y="291"/>
                </a:lnTo>
                <a:lnTo>
                  <a:pt x="3608" y="310"/>
                </a:lnTo>
                <a:lnTo>
                  <a:pt x="3629" y="330"/>
                </a:lnTo>
                <a:lnTo>
                  <a:pt x="3644" y="350"/>
                </a:lnTo>
                <a:lnTo>
                  <a:pt x="3656" y="371"/>
                </a:lnTo>
                <a:lnTo>
                  <a:pt x="3663" y="392"/>
                </a:lnTo>
                <a:lnTo>
                  <a:pt x="3666" y="413"/>
                </a:lnTo>
                <a:lnTo>
                  <a:pt x="3663" y="434"/>
                </a:lnTo>
                <a:lnTo>
                  <a:pt x="3656" y="455"/>
                </a:lnTo>
                <a:lnTo>
                  <a:pt x="3644" y="476"/>
                </a:lnTo>
                <a:lnTo>
                  <a:pt x="3629" y="496"/>
                </a:lnTo>
                <a:lnTo>
                  <a:pt x="3608" y="517"/>
                </a:lnTo>
                <a:lnTo>
                  <a:pt x="3584" y="536"/>
                </a:lnTo>
                <a:lnTo>
                  <a:pt x="3555" y="556"/>
                </a:lnTo>
                <a:lnTo>
                  <a:pt x="3522" y="574"/>
                </a:lnTo>
                <a:lnTo>
                  <a:pt x="3485" y="592"/>
                </a:lnTo>
                <a:lnTo>
                  <a:pt x="3444" y="610"/>
                </a:lnTo>
                <a:lnTo>
                  <a:pt x="3400" y="627"/>
                </a:lnTo>
                <a:lnTo>
                  <a:pt x="3353" y="644"/>
                </a:lnTo>
                <a:lnTo>
                  <a:pt x="3302" y="660"/>
                </a:lnTo>
                <a:lnTo>
                  <a:pt x="3248" y="676"/>
                </a:lnTo>
                <a:lnTo>
                  <a:pt x="3189" y="690"/>
                </a:lnTo>
                <a:lnTo>
                  <a:pt x="3129" y="705"/>
                </a:lnTo>
                <a:lnTo>
                  <a:pt x="3066" y="719"/>
                </a:lnTo>
                <a:lnTo>
                  <a:pt x="2999" y="732"/>
                </a:lnTo>
                <a:lnTo>
                  <a:pt x="2930" y="744"/>
                </a:lnTo>
                <a:lnTo>
                  <a:pt x="2858" y="755"/>
                </a:lnTo>
                <a:lnTo>
                  <a:pt x="2783" y="766"/>
                </a:lnTo>
                <a:lnTo>
                  <a:pt x="2707" y="776"/>
                </a:lnTo>
                <a:lnTo>
                  <a:pt x="2627" y="785"/>
                </a:lnTo>
                <a:lnTo>
                  <a:pt x="2547" y="794"/>
                </a:lnTo>
                <a:lnTo>
                  <a:pt x="2463" y="801"/>
                </a:lnTo>
                <a:lnTo>
                  <a:pt x="2378" y="807"/>
                </a:lnTo>
                <a:lnTo>
                  <a:pt x="2291" y="813"/>
                </a:lnTo>
                <a:lnTo>
                  <a:pt x="2202" y="817"/>
                </a:lnTo>
                <a:lnTo>
                  <a:pt x="2113" y="822"/>
                </a:lnTo>
                <a:lnTo>
                  <a:pt x="2020" y="824"/>
                </a:lnTo>
                <a:lnTo>
                  <a:pt x="1927" y="826"/>
                </a:lnTo>
                <a:lnTo>
                  <a:pt x="1833" y="826"/>
                </a:lnTo>
                <a:lnTo>
                  <a:pt x="1738" y="826"/>
                </a:lnTo>
                <a:lnTo>
                  <a:pt x="1645" y="824"/>
                </a:lnTo>
                <a:lnTo>
                  <a:pt x="1554" y="822"/>
                </a:lnTo>
                <a:lnTo>
                  <a:pt x="1463" y="817"/>
                </a:lnTo>
                <a:lnTo>
                  <a:pt x="1375" y="813"/>
                </a:lnTo>
                <a:lnTo>
                  <a:pt x="1288" y="807"/>
                </a:lnTo>
                <a:lnTo>
                  <a:pt x="1203" y="801"/>
                </a:lnTo>
                <a:lnTo>
                  <a:pt x="1120" y="794"/>
                </a:lnTo>
                <a:lnTo>
                  <a:pt x="1038" y="785"/>
                </a:lnTo>
                <a:lnTo>
                  <a:pt x="960" y="776"/>
                </a:lnTo>
                <a:lnTo>
                  <a:pt x="882" y="766"/>
                </a:lnTo>
                <a:lnTo>
                  <a:pt x="808" y="755"/>
                </a:lnTo>
                <a:lnTo>
                  <a:pt x="737" y="744"/>
                </a:lnTo>
                <a:lnTo>
                  <a:pt x="667" y="732"/>
                </a:lnTo>
                <a:lnTo>
                  <a:pt x="601" y="719"/>
                </a:lnTo>
                <a:lnTo>
                  <a:pt x="537" y="705"/>
                </a:lnTo>
                <a:lnTo>
                  <a:pt x="476" y="690"/>
                </a:lnTo>
                <a:lnTo>
                  <a:pt x="418" y="676"/>
                </a:lnTo>
                <a:lnTo>
                  <a:pt x="364" y="660"/>
                </a:lnTo>
                <a:lnTo>
                  <a:pt x="314" y="644"/>
                </a:lnTo>
                <a:lnTo>
                  <a:pt x="265" y="627"/>
                </a:lnTo>
                <a:lnTo>
                  <a:pt x="221" y="610"/>
                </a:lnTo>
                <a:lnTo>
                  <a:pt x="181" y="592"/>
                </a:lnTo>
                <a:lnTo>
                  <a:pt x="145" y="574"/>
                </a:lnTo>
                <a:lnTo>
                  <a:pt x="111" y="556"/>
                </a:lnTo>
                <a:lnTo>
                  <a:pt x="83" y="536"/>
                </a:lnTo>
                <a:lnTo>
                  <a:pt x="57" y="517"/>
                </a:lnTo>
                <a:lnTo>
                  <a:pt x="37" y="496"/>
                </a:lnTo>
                <a:lnTo>
                  <a:pt x="21" y="476"/>
                </a:lnTo>
                <a:lnTo>
                  <a:pt x="10" y="455"/>
                </a:lnTo>
                <a:lnTo>
                  <a:pt x="2" y="434"/>
                </a:lnTo>
                <a:lnTo>
                  <a:pt x="0" y="413"/>
                </a:lnTo>
                <a:lnTo>
                  <a:pt x="2" y="392"/>
                </a:lnTo>
                <a:lnTo>
                  <a:pt x="10" y="371"/>
                </a:lnTo>
                <a:lnTo>
                  <a:pt x="21" y="350"/>
                </a:lnTo>
                <a:lnTo>
                  <a:pt x="37" y="330"/>
                </a:lnTo>
                <a:lnTo>
                  <a:pt x="57" y="310"/>
                </a:lnTo>
                <a:lnTo>
                  <a:pt x="83" y="291"/>
                </a:lnTo>
                <a:lnTo>
                  <a:pt x="111" y="271"/>
                </a:lnTo>
                <a:lnTo>
                  <a:pt x="145" y="252"/>
                </a:lnTo>
                <a:lnTo>
                  <a:pt x="181" y="234"/>
                </a:lnTo>
                <a:lnTo>
                  <a:pt x="221" y="217"/>
                </a:lnTo>
                <a:lnTo>
                  <a:pt x="265" y="199"/>
                </a:lnTo>
                <a:lnTo>
                  <a:pt x="314" y="182"/>
                </a:lnTo>
                <a:lnTo>
                  <a:pt x="364" y="166"/>
                </a:lnTo>
                <a:lnTo>
                  <a:pt x="418" y="150"/>
                </a:lnTo>
                <a:lnTo>
                  <a:pt x="476" y="136"/>
                </a:lnTo>
                <a:lnTo>
                  <a:pt x="537" y="122"/>
                </a:lnTo>
                <a:lnTo>
                  <a:pt x="601" y="107"/>
                </a:lnTo>
                <a:lnTo>
                  <a:pt x="667" y="94"/>
                </a:lnTo>
                <a:lnTo>
                  <a:pt x="737" y="82"/>
                </a:lnTo>
                <a:lnTo>
                  <a:pt x="808" y="71"/>
                </a:lnTo>
                <a:lnTo>
                  <a:pt x="882" y="60"/>
                </a:lnTo>
                <a:lnTo>
                  <a:pt x="960" y="50"/>
                </a:lnTo>
                <a:lnTo>
                  <a:pt x="1038" y="41"/>
                </a:lnTo>
                <a:lnTo>
                  <a:pt x="1120" y="32"/>
                </a:lnTo>
                <a:lnTo>
                  <a:pt x="1203" y="26"/>
                </a:lnTo>
                <a:lnTo>
                  <a:pt x="1288" y="19"/>
                </a:lnTo>
                <a:lnTo>
                  <a:pt x="1375" y="13"/>
                </a:lnTo>
                <a:lnTo>
                  <a:pt x="1463" y="9"/>
                </a:lnTo>
                <a:lnTo>
                  <a:pt x="1554" y="5"/>
                </a:lnTo>
                <a:lnTo>
                  <a:pt x="1645" y="2"/>
                </a:lnTo>
                <a:lnTo>
                  <a:pt x="1738" y="1"/>
                </a:lnTo>
                <a:lnTo>
                  <a:pt x="1833" y="0"/>
                </a:lnTo>
                <a:close/>
              </a:path>
            </a:pathLst>
          </a:custGeom>
          <a:solidFill>
            <a:srgbClr val="959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 name="Freeform 12"/>
          <p:cNvSpPr>
            <a:spLocks/>
          </p:cNvSpPr>
          <p:nvPr/>
        </p:nvSpPr>
        <p:spPr bwMode="auto">
          <a:xfrm>
            <a:off x="9349832" y="6023361"/>
            <a:ext cx="530702" cy="3192884"/>
          </a:xfrm>
          <a:custGeom>
            <a:avLst/>
            <a:gdLst>
              <a:gd name="T0" fmla="*/ 1100 w 1100"/>
              <a:gd name="T1" fmla="*/ 6625 h 6625"/>
              <a:gd name="T2" fmla="*/ 0 w 1100"/>
              <a:gd name="T3" fmla="*/ 6625 h 6625"/>
              <a:gd name="T4" fmla="*/ 181 w 1100"/>
              <a:gd name="T5" fmla="*/ 0 h 6625"/>
              <a:gd name="T6" fmla="*/ 918 w 1100"/>
              <a:gd name="T7" fmla="*/ 0 h 6625"/>
              <a:gd name="T8" fmla="*/ 1100 w 1100"/>
              <a:gd name="T9" fmla="*/ 6625 h 6625"/>
            </a:gdLst>
            <a:ahLst/>
            <a:cxnLst>
              <a:cxn ang="0">
                <a:pos x="T0" y="T1"/>
              </a:cxn>
              <a:cxn ang="0">
                <a:pos x="T2" y="T3"/>
              </a:cxn>
              <a:cxn ang="0">
                <a:pos x="T4" y="T5"/>
              </a:cxn>
              <a:cxn ang="0">
                <a:pos x="T6" y="T7"/>
              </a:cxn>
              <a:cxn ang="0">
                <a:pos x="T8" y="T9"/>
              </a:cxn>
            </a:cxnLst>
            <a:rect l="0" t="0" r="r" b="b"/>
            <a:pathLst>
              <a:path w="1100" h="6625">
                <a:moveTo>
                  <a:pt x="1100" y="6625"/>
                </a:moveTo>
                <a:lnTo>
                  <a:pt x="0" y="6625"/>
                </a:lnTo>
                <a:lnTo>
                  <a:pt x="181" y="0"/>
                </a:lnTo>
                <a:lnTo>
                  <a:pt x="918" y="0"/>
                </a:lnTo>
                <a:lnTo>
                  <a:pt x="1100" y="6625"/>
                </a:lnTo>
                <a:close/>
              </a:path>
            </a:pathLst>
          </a:custGeom>
          <a:solidFill>
            <a:srgbClr val="BCC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 name="Rectangle 13"/>
          <p:cNvSpPr>
            <a:spLocks noChangeArrowheads="1"/>
          </p:cNvSpPr>
          <p:nvPr/>
        </p:nvSpPr>
        <p:spPr bwMode="auto">
          <a:xfrm>
            <a:off x="8129364" y="2741671"/>
            <a:ext cx="2971639" cy="3704787"/>
          </a:xfrm>
          <a:prstGeom prst="rect">
            <a:avLst/>
          </a:prstGeom>
          <a:solidFill>
            <a:srgbClr val="D1D5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 name="Freeform 14"/>
          <p:cNvSpPr>
            <a:spLocks/>
          </p:cNvSpPr>
          <p:nvPr/>
        </p:nvSpPr>
        <p:spPr bwMode="auto">
          <a:xfrm>
            <a:off x="8327474" y="3307078"/>
            <a:ext cx="2575420" cy="2573974"/>
          </a:xfrm>
          <a:custGeom>
            <a:avLst/>
            <a:gdLst>
              <a:gd name="T0" fmla="*/ 5328 w 5342"/>
              <a:gd name="T1" fmla="*/ 2944 h 5342"/>
              <a:gd name="T2" fmla="*/ 5258 w 5342"/>
              <a:gd name="T3" fmla="*/ 3338 h 5342"/>
              <a:gd name="T4" fmla="*/ 5132 w 5342"/>
              <a:gd name="T5" fmla="*/ 3710 h 5342"/>
              <a:gd name="T6" fmla="*/ 4955 w 5342"/>
              <a:gd name="T7" fmla="*/ 4055 h 5342"/>
              <a:gd name="T8" fmla="*/ 4732 w 5342"/>
              <a:gd name="T9" fmla="*/ 4369 h 5342"/>
              <a:gd name="T10" fmla="*/ 4467 w 5342"/>
              <a:gd name="T11" fmla="*/ 4647 h 5342"/>
              <a:gd name="T12" fmla="*/ 4164 w 5342"/>
              <a:gd name="T13" fmla="*/ 4886 h 5342"/>
              <a:gd name="T14" fmla="*/ 3829 w 5342"/>
              <a:gd name="T15" fmla="*/ 5078 h 5342"/>
              <a:gd name="T16" fmla="*/ 3465 w 5342"/>
              <a:gd name="T17" fmla="*/ 5221 h 5342"/>
              <a:gd name="T18" fmla="*/ 3078 w 5342"/>
              <a:gd name="T19" fmla="*/ 5311 h 5342"/>
              <a:gd name="T20" fmla="*/ 2671 w 5342"/>
              <a:gd name="T21" fmla="*/ 5342 h 5342"/>
              <a:gd name="T22" fmla="*/ 2264 w 5342"/>
              <a:gd name="T23" fmla="*/ 5311 h 5342"/>
              <a:gd name="T24" fmla="*/ 1877 w 5342"/>
              <a:gd name="T25" fmla="*/ 5221 h 5342"/>
              <a:gd name="T26" fmla="*/ 1513 w 5342"/>
              <a:gd name="T27" fmla="*/ 5078 h 5342"/>
              <a:gd name="T28" fmla="*/ 1178 w 5342"/>
              <a:gd name="T29" fmla="*/ 4886 h 5342"/>
              <a:gd name="T30" fmla="*/ 875 w 5342"/>
              <a:gd name="T31" fmla="*/ 4647 h 5342"/>
              <a:gd name="T32" fmla="*/ 610 w 5342"/>
              <a:gd name="T33" fmla="*/ 4369 h 5342"/>
              <a:gd name="T34" fmla="*/ 386 w 5342"/>
              <a:gd name="T35" fmla="*/ 4055 h 5342"/>
              <a:gd name="T36" fmla="*/ 210 w 5342"/>
              <a:gd name="T37" fmla="*/ 3710 h 5342"/>
              <a:gd name="T38" fmla="*/ 84 w 5342"/>
              <a:gd name="T39" fmla="*/ 3338 h 5342"/>
              <a:gd name="T40" fmla="*/ 14 w 5342"/>
              <a:gd name="T41" fmla="*/ 2944 h 5342"/>
              <a:gd name="T42" fmla="*/ 3 w 5342"/>
              <a:gd name="T43" fmla="*/ 2534 h 5342"/>
              <a:gd name="T44" fmla="*/ 54 w 5342"/>
              <a:gd name="T45" fmla="*/ 2133 h 5342"/>
              <a:gd name="T46" fmla="*/ 162 w 5342"/>
              <a:gd name="T47" fmla="*/ 1753 h 5342"/>
              <a:gd name="T48" fmla="*/ 322 w 5342"/>
              <a:gd name="T49" fmla="*/ 1398 h 5342"/>
              <a:gd name="T50" fmla="*/ 531 w 5342"/>
              <a:gd name="T51" fmla="*/ 1074 h 5342"/>
              <a:gd name="T52" fmla="*/ 783 w 5342"/>
              <a:gd name="T53" fmla="*/ 783 h 5342"/>
              <a:gd name="T54" fmla="*/ 1073 w 5342"/>
              <a:gd name="T55" fmla="*/ 531 h 5342"/>
              <a:gd name="T56" fmla="*/ 1398 w 5342"/>
              <a:gd name="T57" fmla="*/ 323 h 5342"/>
              <a:gd name="T58" fmla="*/ 1752 w 5342"/>
              <a:gd name="T59" fmla="*/ 163 h 5342"/>
              <a:gd name="T60" fmla="*/ 2132 w 5342"/>
              <a:gd name="T61" fmla="*/ 56 h 5342"/>
              <a:gd name="T62" fmla="*/ 2533 w 5342"/>
              <a:gd name="T63" fmla="*/ 5 h 5342"/>
              <a:gd name="T64" fmla="*/ 2944 w 5342"/>
              <a:gd name="T65" fmla="*/ 15 h 5342"/>
              <a:gd name="T66" fmla="*/ 3338 w 5342"/>
              <a:gd name="T67" fmla="*/ 85 h 5342"/>
              <a:gd name="T68" fmla="*/ 3710 w 5342"/>
              <a:gd name="T69" fmla="*/ 211 h 5342"/>
              <a:gd name="T70" fmla="*/ 4056 w 5342"/>
              <a:gd name="T71" fmla="*/ 388 h 5342"/>
              <a:gd name="T72" fmla="*/ 4370 w 5342"/>
              <a:gd name="T73" fmla="*/ 611 h 5342"/>
              <a:gd name="T74" fmla="*/ 4648 w 5342"/>
              <a:gd name="T75" fmla="*/ 876 h 5342"/>
              <a:gd name="T76" fmla="*/ 4885 w 5342"/>
              <a:gd name="T77" fmla="*/ 1178 h 5342"/>
              <a:gd name="T78" fmla="*/ 5079 w 5342"/>
              <a:gd name="T79" fmla="*/ 1513 h 5342"/>
              <a:gd name="T80" fmla="*/ 5222 w 5342"/>
              <a:gd name="T81" fmla="*/ 1877 h 5342"/>
              <a:gd name="T82" fmla="*/ 5312 w 5342"/>
              <a:gd name="T83" fmla="*/ 2265 h 5342"/>
              <a:gd name="T84" fmla="*/ 5342 w 5342"/>
              <a:gd name="T85" fmla="*/ 2671 h 5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2" h="5342">
                <a:moveTo>
                  <a:pt x="5342" y="2671"/>
                </a:moveTo>
                <a:lnTo>
                  <a:pt x="5338" y="2808"/>
                </a:lnTo>
                <a:lnTo>
                  <a:pt x="5328" y="2944"/>
                </a:lnTo>
                <a:lnTo>
                  <a:pt x="5312" y="3077"/>
                </a:lnTo>
                <a:lnTo>
                  <a:pt x="5287" y="3209"/>
                </a:lnTo>
                <a:lnTo>
                  <a:pt x="5258" y="3338"/>
                </a:lnTo>
                <a:lnTo>
                  <a:pt x="5222" y="3465"/>
                </a:lnTo>
                <a:lnTo>
                  <a:pt x="5180" y="3590"/>
                </a:lnTo>
                <a:lnTo>
                  <a:pt x="5132" y="3710"/>
                </a:lnTo>
                <a:lnTo>
                  <a:pt x="5079" y="3829"/>
                </a:lnTo>
                <a:lnTo>
                  <a:pt x="5019" y="3944"/>
                </a:lnTo>
                <a:lnTo>
                  <a:pt x="4955" y="4055"/>
                </a:lnTo>
                <a:lnTo>
                  <a:pt x="4885" y="4164"/>
                </a:lnTo>
                <a:lnTo>
                  <a:pt x="4811" y="4269"/>
                </a:lnTo>
                <a:lnTo>
                  <a:pt x="4732" y="4369"/>
                </a:lnTo>
                <a:lnTo>
                  <a:pt x="4648" y="4466"/>
                </a:lnTo>
                <a:lnTo>
                  <a:pt x="4560" y="4559"/>
                </a:lnTo>
                <a:lnTo>
                  <a:pt x="4467" y="4647"/>
                </a:lnTo>
                <a:lnTo>
                  <a:pt x="4370" y="4731"/>
                </a:lnTo>
                <a:lnTo>
                  <a:pt x="4269" y="4811"/>
                </a:lnTo>
                <a:lnTo>
                  <a:pt x="4164" y="4886"/>
                </a:lnTo>
                <a:lnTo>
                  <a:pt x="4056" y="4954"/>
                </a:lnTo>
                <a:lnTo>
                  <a:pt x="3945" y="5019"/>
                </a:lnTo>
                <a:lnTo>
                  <a:pt x="3829" y="5078"/>
                </a:lnTo>
                <a:lnTo>
                  <a:pt x="3710" y="5132"/>
                </a:lnTo>
                <a:lnTo>
                  <a:pt x="3589" y="5179"/>
                </a:lnTo>
                <a:lnTo>
                  <a:pt x="3465" y="5221"/>
                </a:lnTo>
                <a:lnTo>
                  <a:pt x="3338" y="5257"/>
                </a:lnTo>
                <a:lnTo>
                  <a:pt x="3209" y="5286"/>
                </a:lnTo>
                <a:lnTo>
                  <a:pt x="3078" y="5311"/>
                </a:lnTo>
                <a:lnTo>
                  <a:pt x="2944" y="5327"/>
                </a:lnTo>
                <a:lnTo>
                  <a:pt x="2808" y="5337"/>
                </a:lnTo>
                <a:lnTo>
                  <a:pt x="2671" y="5342"/>
                </a:lnTo>
                <a:lnTo>
                  <a:pt x="2533" y="5337"/>
                </a:lnTo>
                <a:lnTo>
                  <a:pt x="2398" y="5327"/>
                </a:lnTo>
                <a:lnTo>
                  <a:pt x="2264" y="5311"/>
                </a:lnTo>
                <a:lnTo>
                  <a:pt x="2132" y="5286"/>
                </a:lnTo>
                <a:lnTo>
                  <a:pt x="2003" y="5257"/>
                </a:lnTo>
                <a:lnTo>
                  <a:pt x="1877" y="5221"/>
                </a:lnTo>
                <a:lnTo>
                  <a:pt x="1752" y="5179"/>
                </a:lnTo>
                <a:lnTo>
                  <a:pt x="1631" y="5132"/>
                </a:lnTo>
                <a:lnTo>
                  <a:pt x="1513" y="5078"/>
                </a:lnTo>
                <a:lnTo>
                  <a:pt x="1398" y="5019"/>
                </a:lnTo>
                <a:lnTo>
                  <a:pt x="1286" y="4954"/>
                </a:lnTo>
                <a:lnTo>
                  <a:pt x="1178" y="4886"/>
                </a:lnTo>
                <a:lnTo>
                  <a:pt x="1073" y="4811"/>
                </a:lnTo>
                <a:lnTo>
                  <a:pt x="972" y="4731"/>
                </a:lnTo>
                <a:lnTo>
                  <a:pt x="875" y="4647"/>
                </a:lnTo>
                <a:lnTo>
                  <a:pt x="783" y="4559"/>
                </a:lnTo>
                <a:lnTo>
                  <a:pt x="694" y="4466"/>
                </a:lnTo>
                <a:lnTo>
                  <a:pt x="610" y="4369"/>
                </a:lnTo>
                <a:lnTo>
                  <a:pt x="531" y="4269"/>
                </a:lnTo>
                <a:lnTo>
                  <a:pt x="456" y="4164"/>
                </a:lnTo>
                <a:lnTo>
                  <a:pt x="386" y="4055"/>
                </a:lnTo>
                <a:lnTo>
                  <a:pt x="322" y="3944"/>
                </a:lnTo>
                <a:lnTo>
                  <a:pt x="264" y="3829"/>
                </a:lnTo>
                <a:lnTo>
                  <a:pt x="210" y="3710"/>
                </a:lnTo>
                <a:lnTo>
                  <a:pt x="162" y="3590"/>
                </a:lnTo>
                <a:lnTo>
                  <a:pt x="120" y="3465"/>
                </a:lnTo>
                <a:lnTo>
                  <a:pt x="84" y="3338"/>
                </a:lnTo>
                <a:lnTo>
                  <a:pt x="54" y="3209"/>
                </a:lnTo>
                <a:lnTo>
                  <a:pt x="31" y="3077"/>
                </a:lnTo>
                <a:lnTo>
                  <a:pt x="14" y="2944"/>
                </a:lnTo>
                <a:lnTo>
                  <a:pt x="3" y="2808"/>
                </a:lnTo>
                <a:lnTo>
                  <a:pt x="0" y="2671"/>
                </a:lnTo>
                <a:lnTo>
                  <a:pt x="3" y="2534"/>
                </a:lnTo>
                <a:lnTo>
                  <a:pt x="14" y="2398"/>
                </a:lnTo>
                <a:lnTo>
                  <a:pt x="31" y="2265"/>
                </a:lnTo>
                <a:lnTo>
                  <a:pt x="54" y="2133"/>
                </a:lnTo>
                <a:lnTo>
                  <a:pt x="84" y="2004"/>
                </a:lnTo>
                <a:lnTo>
                  <a:pt x="120" y="1877"/>
                </a:lnTo>
                <a:lnTo>
                  <a:pt x="162" y="1753"/>
                </a:lnTo>
                <a:lnTo>
                  <a:pt x="210" y="1632"/>
                </a:lnTo>
                <a:lnTo>
                  <a:pt x="264" y="1513"/>
                </a:lnTo>
                <a:lnTo>
                  <a:pt x="322" y="1398"/>
                </a:lnTo>
                <a:lnTo>
                  <a:pt x="386" y="1287"/>
                </a:lnTo>
                <a:lnTo>
                  <a:pt x="456" y="1178"/>
                </a:lnTo>
                <a:lnTo>
                  <a:pt x="531" y="1074"/>
                </a:lnTo>
                <a:lnTo>
                  <a:pt x="610" y="973"/>
                </a:lnTo>
                <a:lnTo>
                  <a:pt x="694" y="876"/>
                </a:lnTo>
                <a:lnTo>
                  <a:pt x="783" y="783"/>
                </a:lnTo>
                <a:lnTo>
                  <a:pt x="875" y="695"/>
                </a:lnTo>
                <a:lnTo>
                  <a:pt x="972" y="611"/>
                </a:lnTo>
                <a:lnTo>
                  <a:pt x="1073" y="531"/>
                </a:lnTo>
                <a:lnTo>
                  <a:pt x="1178" y="458"/>
                </a:lnTo>
                <a:lnTo>
                  <a:pt x="1286" y="388"/>
                </a:lnTo>
                <a:lnTo>
                  <a:pt x="1398" y="323"/>
                </a:lnTo>
                <a:lnTo>
                  <a:pt x="1513" y="264"/>
                </a:lnTo>
                <a:lnTo>
                  <a:pt x="1631" y="211"/>
                </a:lnTo>
                <a:lnTo>
                  <a:pt x="1752" y="163"/>
                </a:lnTo>
                <a:lnTo>
                  <a:pt x="1877" y="121"/>
                </a:lnTo>
                <a:lnTo>
                  <a:pt x="2003" y="85"/>
                </a:lnTo>
                <a:lnTo>
                  <a:pt x="2132" y="56"/>
                </a:lnTo>
                <a:lnTo>
                  <a:pt x="2264" y="31"/>
                </a:lnTo>
                <a:lnTo>
                  <a:pt x="2398" y="15"/>
                </a:lnTo>
                <a:lnTo>
                  <a:pt x="2533" y="5"/>
                </a:lnTo>
                <a:lnTo>
                  <a:pt x="2671" y="0"/>
                </a:lnTo>
                <a:lnTo>
                  <a:pt x="2808" y="5"/>
                </a:lnTo>
                <a:lnTo>
                  <a:pt x="2944" y="15"/>
                </a:lnTo>
                <a:lnTo>
                  <a:pt x="3078" y="31"/>
                </a:lnTo>
                <a:lnTo>
                  <a:pt x="3209" y="56"/>
                </a:lnTo>
                <a:lnTo>
                  <a:pt x="3338" y="85"/>
                </a:lnTo>
                <a:lnTo>
                  <a:pt x="3465" y="121"/>
                </a:lnTo>
                <a:lnTo>
                  <a:pt x="3589" y="163"/>
                </a:lnTo>
                <a:lnTo>
                  <a:pt x="3710" y="211"/>
                </a:lnTo>
                <a:lnTo>
                  <a:pt x="3829" y="264"/>
                </a:lnTo>
                <a:lnTo>
                  <a:pt x="3945" y="323"/>
                </a:lnTo>
                <a:lnTo>
                  <a:pt x="4056" y="388"/>
                </a:lnTo>
                <a:lnTo>
                  <a:pt x="4164" y="458"/>
                </a:lnTo>
                <a:lnTo>
                  <a:pt x="4269" y="531"/>
                </a:lnTo>
                <a:lnTo>
                  <a:pt x="4370" y="611"/>
                </a:lnTo>
                <a:lnTo>
                  <a:pt x="4467" y="695"/>
                </a:lnTo>
                <a:lnTo>
                  <a:pt x="4560" y="783"/>
                </a:lnTo>
                <a:lnTo>
                  <a:pt x="4648" y="876"/>
                </a:lnTo>
                <a:lnTo>
                  <a:pt x="4732" y="973"/>
                </a:lnTo>
                <a:lnTo>
                  <a:pt x="4811" y="1074"/>
                </a:lnTo>
                <a:lnTo>
                  <a:pt x="4885" y="1178"/>
                </a:lnTo>
                <a:lnTo>
                  <a:pt x="4955" y="1287"/>
                </a:lnTo>
                <a:lnTo>
                  <a:pt x="5019" y="1398"/>
                </a:lnTo>
                <a:lnTo>
                  <a:pt x="5079" y="1513"/>
                </a:lnTo>
                <a:lnTo>
                  <a:pt x="5132" y="1632"/>
                </a:lnTo>
                <a:lnTo>
                  <a:pt x="5180" y="1753"/>
                </a:lnTo>
                <a:lnTo>
                  <a:pt x="5222" y="1877"/>
                </a:lnTo>
                <a:lnTo>
                  <a:pt x="5258" y="2004"/>
                </a:lnTo>
                <a:lnTo>
                  <a:pt x="5287" y="2133"/>
                </a:lnTo>
                <a:lnTo>
                  <a:pt x="5312" y="2265"/>
                </a:lnTo>
                <a:lnTo>
                  <a:pt x="5328" y="2398"/>
                </a:lnTo>
                <a:lnTo>
                  <a:pt x="5338" y="2534"/>
                </a:lnTo>
                <a:lnTo>
                  <a:pt x="5342" y="267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4" name="Freeform 15"/>
          <p:cNvSpPr>
            <a:spLocks/>
          </p:cNvSpPr>
          <p:nvPr/>
        </p:nvSpPr>
        <p:spPr bwMode="auto">
          <a:xfrm>
            <a:off x="8573303" y="3552907"/>
            <a:ext cx="2083762" cy="2082316"/>
          </a:xfrm>
          <a:custGeom>
            <a:avLst/>
            <a:gdLst>
              <a:gd name="T0" fmla="*/ 4311 w 4322"/>
              <a:gd name="T1" fmla="*/ 2381 h 4321"/>
              <a:gd name="T2" fmla="*/ 4254 w 4322"/>
              <a:gd name="T3" fmla="*/ 2700 h 4321"/>
              <a:gd name="T4" fmla="*/ 4152 w 4322"/>
              <a:gd name="T5" fmla="*/ 3001 h 4321"/>
              <a:gd name="T6" fmla="*/ 4009 w 4322"/>
              <a:gd name="T7" fmla="*/ 3281 h 4321"/>
              <a:gd name="T8" fmla="*/ 3829 w 4322"/>
              <a:gd name="T9" fmla="*/ 3535 h 4321"/>
              <a:gd name="T10" fmla="*/ 3615 w 4322"/>
              <a:gd name="T11" fmla="*/ 3760 h 4321"/>
              <a:gd name="T12" fmla="*/ 3369 w 4322"/>
              <a:gd name="T13" fmla="*/ 3952 h 4321"/>
              <a:gd name="T14" fmla="*/ 3098 w 4322"/>
              <a:gd name="T15" fmla="*/ 4108 h 4321"/>
              <a:gd name="T16" fmla="*/ 2804 w 4322"/>
              <a:gd name="T17" fmla="*/ 4223 h 4321"/>
              <a:gd name="T18" fmla="*/ 2490 w 4322"/>
              <a:gd name="T19" fmla="*/ 4295 h 4321"/>
              <a:gd name="T20" fmla="*/ 2161 w 4322"/>
              <a:gd name="T21" fmla="*/ 4321 h 4321"/>
              <a:gd name="T22" fmla="*/ 1832 w 4322"/>
              <a:gd name="T23" fmla="*/ 4295 h 4321"/>
              <a:gd name="T24" fmla="*/ 1518 w 4322"/>
              <a:gd name="T25" fmla="*/ 4223 h 4321"/>
              <a:gd name="T26" fmla="*/ 1224 w 4322"/>
              <a:gd name="T27" fmla="*/ 4108 h 4321"/>
              <a:gd name="T28" fmla="*/ 953 w 4322"/>
              <a:gd name="T29" fmla="*/ 3952 h 4321"/>
              <a:gd name="T30" fmla="*/ 708 w 4322"/>
              <a:gd name="T31" fmla="*/ 3760 h 4321"/>
              <a:gd name="T32" fmla="*/ 494 w 4322"/>
              <a:gd name="T33" fmla="*/ 3535 h 4321"/>
              <a:gd name="T34" fmla="*/ 312 w 4322"/>
              <a:gd name="T35" fmla="*/ 3281 h 4321"/>
              <a:gd name="T36" fmla="*/ 170 w 4322"/>
              <a:gd name="T37" fmla="*/ 3001 h 4321"/>
              <a:gd name="T38" fmla="*/ 68 w 4322"/>
              <a:gd name="T39" fmla="*/ 2700 h 4321"/>
              <a:gd name="T40" fmla="*/ 11 w 4322"/>
              <a:gd name="T41" fmla="*/ 2381 h 4321"/>
              <a:gd name="T42" fmla="*/ 3 w 4322"/>
              <a:gd name="T43" fmla="*/ 2049 h 4321"/>
              <a:gd name="T44" fmla="*/ 44 w 4322"/>
              <a:gd name="T45" fmla="*/ 1725 h 4321"/>
              <a:gd name="T46" fmla="*/ 131 w 4322"/>
              <a:gd name="T47" fmla="*/ 1417 h 4321"/>
              <a:gd name="T48" fmla="*/ 261 w 4322"/>
              <a:gd name="T49" fmla="*/ 1130 h 4321"/>
              <a:gd name="T50" fmla="*/ 430 w 4322"/>
              <a:gd name="T51" fmla="*/ 867 h 4321"/>
              <a:gd name="T52" fmla="*/ 633 w 4322"/>
              <a:gd name="T53" fmla="*/ 632 h 4321"/>
              <a:gd name="T54" fmla="*/ 868 w 4322"/>
              <a:gd name="T55" fmla="*/ 429 h 4321"/>
              <a:gd name="T56" fmla="*/ 1131 w 4322"/>
              <a:gd name="T57" fmla="*/ 260 h 4321"/>
              <a:gd name="T58" fmla="*/ 1418 w 4322"/>
              <a:gd name="T59" fmla="*/ 131 h 4321"/>
              <a:gd name="T60" fmla="*/ 1725 w 4322"/>
              <a:gd name="T61" fmla="*/ 44 h 4321"/>
              <a:gd name="T62" fmla="*/ 2050 w 4322"/>
              <a:gd name="T63" fmla="*/ 3 h 4321"/>
              <a:gd name="T64" fmla="*/ 2382 w 4322"/>
              <a:gd name="T65" fmla="*/ 11 h 4321"/>
              <a:gd name="T66" fmla="*/ 2701 w 4322"/>
              <a:gd name="T67" fmla="*/ 68 h 4321"/>
              <a:gd name="T68" fmla="*/ 3002 w 4322"/>
              <a:gd name="T69" fmla="*/ 170 h 4321"/>
              <a:gd name="T70" fmla="*/ 3281 w 4322"/>
              <a:gd name="T71" fmla="*/ 313 h 4321"/>
              <a:gd name="T72" fmla="*/ 3536 w 4322"/>
              <a:gd name="T73" fmla="*/ 493 h 4321"/>
              <a:gd name="T74" fmla="*/ 3760 w 4322"/>
              <a:gd name="T75" fmla="*/ 707 h 4321"/>
              <a:gd name="T76" fmla="*/ 3952 w 4322"/>
              <a:gd name="T77" fmla="*/ 952 h 4321"/>
              <a:gd name="T78" fmla="*/ 4109 w 4322"/>
              <a:gd name="T79" fmla="*/ 1224 h 4321"/>
              <a:gd name="T80" fmla="*/ 4225 w 4322"/>
              <a:gd name="T81" fmla="*/ 1518 h 4321"/>
              <a:gd name="T82" fmla="*/ 4297 w 4322"/>
              <a:gd name="T83" fmla="*/ 1831 h 4321"/>
              <a:gd name="T84" fmla="*/ 4322 w 4322"/>
              <a:gd name="T85" fmla="*/ 2160 h 4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22" h="4321">
                <a:moveTo>
                  <a:pt x="4322" y="2160"/>
                </a:moveTo>
                <a:lnTo>
                  <a:pt x="4319" y="2272"/>
                </a:lnTo>
                <a:lnTo>
                  <a:pt x="4311" y="2381"/>
                </a:lnTo>
                <a:lnTo>
                  <a:pt x="4297" y="2489"/>
                </a:lnTo>
                <a:lnTo>
                  <a:pt x="4278" y="2595"/>
                </a:lnTo>
                <a:lnTo>
                  <a:pt x="4254" y="2700"/>
                </a:lnTo>
                <a:lnTo>
                  <a:pt x="4225" y="2803"/>
                </a:lnTo>
                <a:lnTo>
                  <a:pt x="4191" y="2903"/>
                </a:lnTo>
                <a:lnTo>
                  <a:pt x="4152" y="3001"/>
                </a:lnTo>
                <a:lnTo>
                  <a:pt x="4109" y="3096"/>
                </a:lnTo>
                <a:lnTo>
                  <a:pt x="4061" y="3190"/>
                </a:lnTo>
                <a:lnTo>
                  <a:pt x="4009" y="3281"/>
                </a:lnTo>
                <a:lnTo>
                  <a:pt x="3952" y="3368"/>
                </a:lnTo>
                <a:lnTo>
                  <a:pt x="3893" y="3453"/>
                </a:lnTo>
                <a:lnTo>
                  <a:pt x="3829" y="3535"/>
                </a:lnTo>
                <a:lnTo>
                  <a:pt x="3760" y="3613"/>
                </a:lnTo>
                <a:lnTo>
                  <a:pt x="3689" y="3688"/>
                </a:lnTo>
                <a:lnTo>
                  <a:pt x="3615" y="3760"/>
                </a:lnTo>
                <a:lnTo>
                  <a:pt x="3536" y="3827"/>
                </a:lnTo>
                <a:lnTo>
                  <a:pt x="3454" y="3891"/>
                </a:lnTo>
                <a:lnTo>
                  <a:pt x="3369" y="3952"/>
                </a:lnTo>
                <a:lnTo>
                  <a:pt x="3281" y="4008"/>
                </a:lnTo>
                <a:lnTo>
                  <a:pt x="3192" y="4060"/>
                </a:lnTo>
                <a:lnTo>
                  <a:pt x="3098" y="4108"/>
                </a:lnTo>
                <a:lnTo>
                  <a:pt x="3002" y="4151"/>
                </a:lnTo>
                <a:lnTo>
                  <a:pt x="2904" y="4189"/>
                </a:lnTo>
                <a:lnTo>
                  <a:pt x="2804" y="4223"/>
                </a:lnTo>
                <a:lnTo>
                  <a:pt x="2701" y="4252"/>
                </a:lnTo>
                <a:lnTo>
                  <a:pt x="2596" y="4276"/>
                </a:lnTo>
                <a:lnTo>
                  <a:pt x="2490" y="4295"/>
                </a:lnTo>
                <a:lnTo>
                  <a:pt x="2382" y="4310"/>
                </a:lnTo>
                <a:lnTo>
                  <a:pt x="2273" y="4317"/>
                </a:lnTo>
                <a:lnTo>
                  <a:pt x="2161" y="4321"/>
                </a:lnTo>
                <a:lnTo>
                  <a:pt x="2050" y="4317"/>
                </a:lnTo>
                <a:lnTo>
                  <a:pt x="1940" y="4310"/>
                </a:lnTo>
                <a:lnTo>
                  <a:pt x="1832" y="4295"/>
                </a:lnTo>
                <a:lnTo>
                  <a:pt x="1725" y="4276"/>
                </a:lnTo>
                <a:lnTo>
                  <a:pt x="1621" y="4252"/>
                </a:lnTo>
                <a:lnTo>
                  <a:pt x="1518" y="4223"/>
                </a:lnTo>
                <a:lnTo>
                  <a:pt x="1418" y="4189"/>
                </a:lnTo>
                <a:lnTo>
                  <a:pt x="1320" y="4151"/>
                </a:lnTo>
                <a:lnTo>
                  <a:pt x="1224" y="4108"/>
                </a:lnTo>
                <a:lnTo>
                  <a:pt x="1131" y="4060"/>
                </a:lnTo>
                <a:lnTo>
                  <a:pt x="1040" y="4008"/>
                </a:lnTo>
                <a:lnTo>
                  <a:pt x="953" y="3952"/>
                </a:lnTo>
                <a:lnTo>
                  <a:pt x="868" y="3891"/>
                </a:lnTo>
                <a:lnTo>
                  <a:pt x="786" y="3827"/>
                </a:lnTo>
                <a:lnTo>
                  <a:pt x="708" y="3760"/>
                </a:lnTo>
                <a:lnTo>
                  <a:pt x="633" y="3688"/>
                </a:lnTo>
                <a:lnTo>
                  <a:pt x="561" y="3613"/>
                </a:lnTo>
                <a:lnTo>
                  <a:pt x="494" y="3535"/>
                </a:lnTo>
                <a:lnTo>
                  <a:pt x="430" y="3453"/>
                </a:lnTo>
                <a:lnTo>
                  <a:pt x="369" y="3368"/>
                </a:lnTo>
                <a:lnTo>
                  <a:pt x="312" y="3281"/>
                </a:lnTo>
                <a:lnTo>
                  <a:pt x="261" y="3190"/>
                </a:lnTo>
                <a:lnTo>
                  <a:pt x="213" y="3096"/>
                </a:lnTo>
                <a:lnTo>
                  <a:pt x="170" y="3001"/>
                </a:lnTo>
                <a:lnTo>
                  <a:pt x="131" y="2903"/>
                </a:lnTo>
                <a:lnTo>
                  <a:pt x="97" y="2803"/>
                </a:lnTo>
                <a:lnTo>
                  <a:pt x="68" y="2700"/>
                </a:lnTo>
                <a:lnTo>
                  <a:pt x="44" y="2595"/>
                </a:lnTo>
                <a:lnTo>
                  <a:pt x="25" y="2489"/>
                </a:lnTo>
                <a:lnTo>
                  <a:pt x="11" y="2381"/>
                </a:lnTo>
                <a:lnTo>
                  <a:pt x="3" y="2272"/>
                </a:lnTo>
                <a:lnTo>
                  <a:pt x="0" y="2160"/>
                </a:lnTo>
                <a:lnTo>
                  <a:pt x="3" y="2049"/>
                </a:lnTo>
                <a:lnTo>
                  <a:pt x="11" y="1939"/>
                </a:lnTo>
                <a:lnTo>
                  <a:pt x="25" y="1831"/>
                </a:lnTo>
                <a:lnTo>
                  <a:pt x="44" y="1725"/>
                </a:lnTo>
                <a:lnTo>
                  <a:pt x="68" y="1620"/>
                </a:lnTo>
                <a:lnTo>
                  <a:pt x="97" y="1518"/>
                </a:lnTo>
                <a:lnTo>
                  <a:pt x="131" y="1417"/>
                </a:lnTo>
                <a:lnTo>
                  <a:pt x="170" y="1319"/>
                </a:lnTo>
                <a:lnTo>
                  <a:pt x="213" y="1224"/>
                </a:lnTo>
                <a:lnTo>
                  <a:pt x="261" y="1130"/>
                </a:lnTo>
                <a:lnTo>
                  <a:pt x="312" y="1039"/>
                </a:lnTo>
                <a:lnTo>
                  <a:pt x="369" y="952"/>
                </a:lnTo>
                <a:lnTo>
                  <a:pt x="430" y="867"/>
                </a:lnTo>
                <a:lnTo>
                  <a:pt x="494" y="786"/>
                </a:lnTo>
                <a:lnTo>
                  <a:pt x="561" y="707"/>
                </a:lnTo>
                <a:lnTo>
                  <a:pt x="633" y="632"/>
                </a:lnTo>
                <a:lnTo>
                  <a:pt x="708" y="561"/>
                </a:lnTo>
                <a:lnTo>
                  <a:pt x="786" y="493"/>
                </a:lnTo>
                <a:lnTo>
                  <a:pt x="868" y="429"/>
                </a:lnTo>
                <a:lnTo>
                  <a:pt x="953" y="368"/>
                </a:lnTo>
                <a:lnTo>
                  <a:pt x="1040" y="313"/>
                </a:lnTo>
                <a:lnTo>
                  <a:pt x="1131" y="260"/>
                </a:lnTo>
                <a:lnTo>
                  <a:pt x="1224" y="213"/>
                </a:lnTo>
                <a:lnTo>
                  <a:pt x="1320" y="170"/>
                </a:lnTo>
                <a:lnTo>
                  <a:pt x="1418" y="131"/>
                </a:lnTo>
                <a:lnTo>
                  <a:pt x="1518" y="97"/>
                </a:lnTo>
                <a:lnTo>
                  <a:pt x="1621" y="68"/>
                </a:lnTo>
                <a:lnTo>
                  <a:pt x="1725" y="44"/>
                </a:lnTo>
                <a:lnTo>
                  <a:pt x="1832" y="25"/>
                </a:lnTo>
                <a:lnTo>
                  <a:pt x="1940" y="11"/>
                </a:lnTo>
                <a:lnTo>
                  <a:pt x="2050" y="3"/>
                </a:lnTo>
                <a:lnTo>
                  <a:pt x="2161" y="0"/>
                </a:lnTo>
                <a:lnTo>
                  <a:pt x="2273" y="3"/>
                </a:lnTo>
                <a:lnTo>
                  <a:pt x="2382" y="11"/>
                </a:lnTo>
                <a:lnTo>
                  <a:pt x="2490" y="25"/>
                </a:lnTo>
                <a:lnTo>
                  <a:pt x="2596" y="44"/>
                </a:lnTo>
                <a:lnTo>
                  <a:pt x="2701" y="68"/>
                </a:lnTo>
                <a:lnTo>
                  <a:pt x="2804" y="97"/>
                </a:lnTo>
                <a:lnTo>
                  <a:pt x="2904" y="131"/>
                </a:lnTo>
                <a:lnTo>
                  <a:pt x="3002" y="170"/>
                </a:lnTo>
                <a:lnTo>
                  <a:pt x="3098" y="213"/>
                </a:lnTo>
                <a:lnTo>
                  <a:pt x="3192" y="260"/>
                </a:lnTo>
                <a:lnTo>
                  <a:pt x="3281" y="313"/>
                </a:lnTo>
                <a:lnTo>
                  <a:pt x="3369" y="368"/>
                </a:lnTo>
                <a:lnTo>
                  <a:pt x="3454" y="429"/>
                </a:lnTo>
                <a:lnTo>
                  <a:pt x="3536" y="493"/>
                </a:lnTo>
                <a:lnTo>
                  <a:pt x="3615" y="561"/>
                </a:lnTo>
                <a:lnTo>
                  <a:pt x="3689" y="632"/>
                </a:lnTo>
                <a:lnTo>
                  <a:pt x="3760" y="707"/>
                </a:lnTo>
                <a:lnTo>
                  <a:pt x="3829" y="786"/>
                </a:lnTo>
                <a:lnTo>
                  <a:pt x="3893" y="867"/>
                </a:lnTo>
                <a:lnTo>
                  <a:pt x="3952" y="952"/>
                </a:lnTo>
                <a:lnTo>
                  <a:pt x="4009" y="1039"/>
                </a:lnTo>
                <a:lnTo>
                  <a:pt x="4061" y="1130"/>
                </a:lnTo>
                <a:lnTo>
                  <a:pt x="4109" y="1224"/>
                </a:lnTo>
                <a:lnTo>
                  <a:pt x="4152" y="1319"/>
                </a:lnTo>
                <a:lnTo>
                  <a:pt x="4191" y="1417"/>
                </a:lnTo>
                <a:lnTo>
                  <a:pt x="4225" y="1518"/>
                </a:lnTo>
                <a:lnTo>
                  <a:pt x="4254" y="1620"/>
                </a:lnTo>
                <a:lnTo>
                  <a:pt x="4278" y="1725"/>
                </a:lnTo>
                <a:lnTo>
                  <a:pt x="4297" y="1831"/>
                </a:lnTo>
                <a:lnTo>
                  <a:pt x="4311" y="1939"/>
                </a:lnTo>
                <a:lnTo>
                  <a:pt x="4319" y="2049"/>
                </a:lnTo>
                <a:lnTo>
                  <a:pt x="4322" y="21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5" name="Freeform 16"/>
          <p:cNvSpPr>
            <a:spLocks/>
          </p:cNvSpPr>
          <p:nvPr/>
        </p:nvSpPr>
        <p:spPr bwMode="auto">
          <a:xfrm>
            <a:off x="8807563" y="3787168"/>
            <a:ext cx="1613795" cy="1613795"/>
          </a:xfrm>
          <a:custGeom>
            <a:avLst/>
            <a:gdLst>
              <a:gd name="T0" fmla="*/ 3340 w 3348"/>
              <a:gd name="T1" fmla="*/ 1845 h 3348"/>
              <a:gd name="T2" fmla="*/ 3295 w 3348"/>
              <a:gd name="T3" fmla="*/ 2092 h 3348"/>
              <a:gd name="T4" fmla="*/ 3216 w 3348"/>
              <a:gd name="T5" fmla="*/ 2325 h 3348"/>
              <a:gd name="T6" fmla="*/ 3105 w 3348"/>
              <a:gd name="T7" fmla="*/ 2542 h 3348"/>
              <a:gd name="T8" fmla="*/ 2965 w 3348"/>
              <a:gd name="T9" fmla="*/ 2738 h 3348"/>
              <a:gd name="T10" fmla="*/ 2800 w 3348"/>
              <a:gd name="T11" fmla="*/ 2913 h 3348"/>
              <a:gd name="T12" fmla="*/ 2610 w 3348"/>
              <a:gd name="T13" fmla="*/ 3062 h 3348"/>
              <a:gd name="T14" fmla="*/ 2400 w 3348"/>
              <a:gd name="T15" fmla="*/ 3182 h 3348"/>
              <a:gd name="T16" fmla="*/ 2172 w 3348"/>
              <a:gd name="T17" fmla="*/ 3273 h 3348"/>
              <a:gd name="T18" fmla="*/ 1929 w 3348"/>
              <a:gd name="T19" fmla="*/ 3328 h 3348"/>
              <a:gd name="T20" fmla="*/ 1674 w 3348"/>
              <a:gd name="T21" fmla="*/ 3348 h 3348"/>
              <a:gd name="T22" fmla="*/ 1419 w 3348"/>
              <a:gd name="T23" fmla="*/ 3328 h 3348"/>
              <a:gd name="T24" fmla="*/ 1176 w 3348"/>
              <a:gd name="T25" fmla="*/ 3273 h 3348"/>
              <a:gd name="T26" fmla="*/ 949 w 3348"/>
              <a:gd name="T27" fmla="*/ 3182 h 3348"/>
              <a:gd name="T28" fmla="*/ 738 w 3348"/>
              <a:gd name="T29" fmla="*/ 3062 h 3348"/>
              <a:gd name="T30" fmla="*/ 549 w 3348"/>
              <a:gd name="T31" fmla="*/ 2913 h 3348"/>
              <a:gd name="T32" fmla="*/ 382 w 3348"/>
              <a:gd name="T33" fmla="*/ 2738 h 3348"/>
              <a:gd name="T34" fmla="*/ 242 w 3348"/>
              <a:gd name="T35" fmla="*/ 2542 h 3348"/>
              <a:gd name="T36" fmla="*/ 131 w 3348"/>
              <a:gd name="T37" fmla="*/ 2325 h 3348"/>
              <a:gd name="T38" fmla="*/ 53 w 3348"/>
              <a:gd name="T39" fmla="*/ 2092 h 3348"/>
              <a:gd name="T40" fmla="*/ 9 w 3348"/>
              <a:gd name="T41" fmla="*/ 1845 h 3348"/>
              <a:gd name="T42" fmla="*/ 2 w 3348"/>
              <a:gd name="T43" fmla="*/ 1588 h 3348"/>
              <a:gd name="T44" fmla="*/ 34 w 3348"/>
              <a:gd name="T45" fmla="*/ 1337 h 3348"/>
              <a:gd name="T46" fmla="*/ 102 w 3348"/>
              <a:gd name="T47" fmla="*/ 1099 h 3348"/>
              <a:gd name="T48" fmla="*/ 202 w 3348"/>
              <a:gd name="T49" fmla="*/ 877 h 3348"/>
              <a:gd name="T50" fmla="*/ 332 w 3348"/>
              <a:gd name="T51" fmla="*/ 673 h 3348"/>
              <a:gd name="T52" fmla="*/ 490 w 3348"/>
              <a:gd name="T53" fmla="*/ 491 h 3348"/>
              <a:gd name="T54" fmla="*/ 673 w 3348"/>
              <a:gd name="T55" fmla="*/ 333 h 3348"/>
              <a:gd name="T56" fmla="*/ 876 w 3348"/>
              <a:gd name="T57" fmla="*/ 202 h 3348"/>
              <a:gd name="T58" fmla="*/ 1099 w 3348"/>
              <a:gd name="T59" fmla="*/ 102 h 3348"/>
              <a:gd name="T60" fmla="*/ 1336 w 3348"/>
              <a:gd name="T61" fmla="*/ 35 h 3348"/>
              <a:gd name="T62" fmla="*/ 1588 w 3348"/>
              <a:gd name="T63" fmla="*/ 3 h 3348"/>
              <a:gd name="T64" fmla="*/ 1845 w 3348"/>
              <a:gd name="T65" fmla="*/ 9 h 3348"/>
              <a:gd name="T66" fmla="*/ 2093 w 3348"/>
              <a:gd name="T67" fmla="*/ 53 h 3348"/>
              <a:gd name="T68" fmla="*/ 2326 w 3348"/>
              <a:gd name="T69" fmla="*/ 132 h 3348"/>
              <a:gd name="T70" fmla="*/ 2542 w 3348"/>
              <a:gd name="T71" fmla="*/ 243 h 3348"/>
              <a:gd name="T72" fmla="*/ 2739 w 3348"/>
              <a:gd name="T73" fmla="*/ 382 h 3348"/>
              <a:gd name="T74" fmla="*/ 2913 w 3348"/>
              <a:gd name="T75" fmla="*/ 549 h 3348"/>
              <a:gd name="T76" fmla="*/ 3062 w 3348"/>
              <a:gd name="T77" fmla="*/ 739 h 3348"/>
              <a:gd name="T78" fmla="*/ 3183 w 3348"/>
              <a:gd name="T79" fmla="*/ 949 h 3348"/>
              <a:gd name="T80" fmla="*/ 3272 w 3348"/>
              <a:gd name="T81" fmla="*/ 1176 h 3348"/>
              <a:gd name="T82" fmla="*/ 3329 w 3348"/>
              <a:gd name="T83" fmla="*/ 1419 h 3348"/>
              <a:gd name="T84" fmla="*/ 3348 w 3348"/>
              <a:gd name="T85" fmla="*/ 1674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8" h="3348">
                <a:moveTo>
                  <a:pt x="3348" y="1674"/>
                </a:moveTo>
                <a:lnTo>
                  <a:pt x="3346" y="1760"/>
                </a:lnTo>
                <a:lnTo>
                  <a:pt x="3340" y="1845"/>
                </a:lnTo>
                <a:lnTo>
                  <a:pt x="3329" y="1929"/>
                </a:lnTo>
                <a:lnTo>
                  <a:pt x="3314" y="2011"/>
                </a:lnTo>
                <a:lnTo>
                  <a:pt x="3295" y="2092"/>
                </a:lnTo>
                <a:lnTo>
                  <a:pt x="3272" y="2172"/>
                </a:lnTo>
                <a:lnTo>
                  <a:pt x="3247" y="2249"/>
                </a:lnTo>
                <a:lnTo>
                  <a:pt x="3216" y="2325"/>
                </a:lnTo>
                <a:lnTo>
                  <a:pt x="3183" y="2399"/>
                </a:lnTo>
                <a:lnTo>
                  <a:pt x="3146" y="2472"/>
                </a:lnTo>
                <a:lnTo>
                  <a:pt x="3105" y="2542"/>
                </a:lnTo>
                <a:lnTo>
                  <a:pt x="3062" y="2609"/>
                </a:lnTo>
                <a:lnTo>
                  <a:pt x="3015" y="2675"/>
                </a:lnTo>
                <a:lnTo>
                  <a:pt x="2965" y="2738"/>
                </a:lnTo>
                <a:lnTo>
                  <a:pt x="2913" y="2799"/>
                </a:lnTo>
                <a:lnTo>
                  <a:pt x="2858" y="2858"/>
                </a:lnTo>
                <a:lnTo>
                  <a:pt x="2800" y="2913"/>
                </a:lnTo>
                <a:lnTo>
                  <a:pt x="2739" y="2966"/>
                </a:lnTo>
                <a:lnTo>
                  <a:pt x="2676" y="3015"/>
                </a:lnTo>
                <a:lnTo>
                  <a:pt x="2610" y="3062"/>
                </a:lnTo>
                <a:lnTo>
                  <a:pt x="2542" y="3105"/>
                </a:lnTo>
                <a:lnTo>
                  <a:pt x="2472" y="3146"/>
                </a:lnTo>
                <a:lnTo>
                  <a:pt x="2400" y="3182"/>
                </a:lnTo>
                <a:lnTo>
                  <a:pt x="2326" y="3216"/>
                </a:lnTo>
                <a:lnTo>
                  <a:pt x="2250" y="3246"/>
                </a:lnTo>
                <a:lnTo>
                  <a:pt x="2172" y="3273"/>
                </a:lnTo>
                <a:lnTo>
                  <a:pt x="2093" y="3295"/>
                </a:lnTo>
                <a:lnTo>
                  <a:pt x="2011" y="3314"/>
                </a:lnTo>
                <a:lnTo>
                  <a:pt x="1929" y="3328"/>
                </a:lnTo>
                <a:lnTo>
                  <a:pt x="1845" y="3339"/>
                </a:lnTo>
                <a:lnTo>
                  <a:pt x="1760" y="3346"/>
                </a:lnTo>
                <a:lnTo>
                  <a:pt x="1674" y="3348"/>
                </a:lnTo>
                <a:lnTo>
                  <a:pt x="1588" y="3346"/>
                </a:lnTo>
                <a:lnTo>
                  <a:pt x="1503" y="3339"/>
                </a:lnTo>
                <a:lnTo>
                  <a:pt x="1419" y="3328"/>
                </a:lnTo>
                <a:lnTo>
                  <a:pt x="1336" y="3314"/>
                </a:lnTo>
                <a:lnTo>
                  <a:pt x="1256" y="3295"/>
                </a:lnTo>
                <a:lnTo>
                  <a:pt x="1176" y="3273"/>
                </a:lnTo>
                <a:lnTo>
                  <a:pt x="1099" y="3246"/>
                </a:lnTo>
                <a:lnTo>
                  <a:pt x="1023" y="3216"/>
                </a:lnTo>
                <a:lnTo>
                  <a:pt x="949" y="3182"/>
                </a:lnTo>
                <a:lnTo>
                  <a:pt x="876" y="3146"/>
                </a:lnTo>
                <a:lnTo>
                  <a:pt x="806" y="3105"/>
                </a:lnTo>
                <a:lnTo>
                  <a:pt x="738" y="3062"/>
                </a:lnTo>
                <a:lnTo>
                  <a:pt x="673" y="3015"/>
                </a:lnTo>
                <a:lnTo>
                  <a:pt x="610" y="2966"/>
                </a:lnTo>
                <a:lnTo>
                  <a:pt x="549" y="2913"/>
                </a:lnTo>
                <a:lnTo>
                  <a:pt x="490" y="2858"/>
                </a:lnTo>
                <a:lnTo>
                  <a:pt x="435" y="2799"/>
                </a:lnTo>
                <a:lnTo>
                  <a:pt x="382" y="2738"/>
                </a:lnTo>
                <a:lnTo>
                  <a:pt x="332" y="2675"/>
                </a:lnTo>
                <a:lnTo>
                  <a:pt x="286" y="2609"/>
                </a:lnTo>
                <a:lnTo>
                  <a:pt x="242" y="2542"/>
                </a:lnTo>
                <a:lnTo>
                  <a:pt x="202" y="2472"/>
                </a:lnTo>
                <a:lnTo>
                  <a:pt x="166" y="2399"/>
                </a:lnTo>
                <a:lnTo>
                  <a:pt x="131" y="2325"/>
                </a:lnTo>
                <a:lnTo>
                  <a:pt x="102" y="2249"/>
                </a:lnTo>
                <a:lnTo>
                  <a:pt x="75" y="2172"/>
                </a:lnTo>
                <a:lnTo>
                  <a:pt x="53" y="2092"/>
                </a:lnTo>
                <a:lnTo>
                  <a:pt x="34" y="2011"/>
                </a:lnTo>
                <a:lnTo>
                  <a:pt x="20" y="1929"/>
                </a:lnTo>
                <a:lnTo>
                  <a:pt x="9" y="1845"/>
                </a:lnTo>
                <a:lnTo>
                  <a:pt x="2" y="1760"/>
                </a:lnTo>
                <a:lnTo>
                  <a:pt x="0" y="1674"/>
                </a:lnTo>
                <a:lnTo>
                  <a:pt x="2" y="1588"/>
                </a:lnTo>
                <a:lnTo>
                  <a:pt x="9" y="1503"/>
                </a:lnTo>
                <a:lnTo>
                  <a:pt x="20" y="1419"/>
                </a:lnTo>
                <a:lnTo>
                  <a:pt x="34" y="1337"/>
                </a:lnTo>
                <a:lnTo>
                  <a:pt x="53" y="1256"/>
                </a:lnTo>
                <a:lnTo>
                  <a:pt x="75" y="1176"/>
                </a:lnTo>
                <a:lnTo>
                  <a:pt x="102" y="1099"/>
                </a:lnTo>
                <a:lnTo>
                  <a:pt x="131" y="1023"/>
                </a:lnTo>
                <a:lnTo>
                  <a:pt x="166" y="949"/>
                </a:lnTo>
                <a:lnTo>
                  <a:pt x="202" y="877"/>
                </a:lnTo>
                <a:lnTo>
                  <a:pt x="242" y="806"/>
                </a:lnTo>
                <a:lnTo>
                  <a:pt x="286" y="739"/>
                </a:lnTo>
                <a:lnTo>
                  <a:pt x="332" y="673"/>
                </a:lnTo>
                <a:lnTo>
                  <a:pt x="382" y="610"/>
                </a:lnTo>
                <a:lnTo>
                  <a:pt x="435" y="549"/>
                </a:lnTo>
                <a:lnTo>
                  <a:pt x="490" y="491"/>
                </a:lnTo>
                <a:lnTo>
                  <a:pt x="549" y="435"/>
                </a:lnTo>
                <a:lnTo>
                  <a:pt x="610" y="382"/>
                </a:lnTo>
                <a:lnTo>
                  <a:pt x="673" y="333"/>
                </a:lnTo>
                <a:lnTo>
                  <a:pt x="738" y="286"/>
                </a:lnTo>
                <a:lnTo>
                  <a:pt x="806" y="243"/>
                </a:lnTo>
                <a:lnTo>
                  <a:pt x="876" y="202"/>
                </a:lnTo>
                <a:lnTo>
                  <a:pt x="949" y="166"/>
                </a:lnTo>
                <a:lnTo>
                  <a:pt x="1023" y="132"/>
                </a:lnTo>
                <a:lnTo>
                  <a:pt x="1099" y="102"/>
                </a:lnTo>
                <a:lnTo>
                  <a:pt x="1176" y="75"/>
                </a:lnTo>
                <a:lnTo>
                  <a:pt x="1256" y="53"/>
                </a:lnTo>
                <a:lnTo>
                  <a:pt x="1336" y="35"/>
                </a:lnTo>
                <a:lnTo>
                  <a:pt x="1419" y="20"/>
                </a:lnTo>
                <a:lnTo>
                  <a:pt x="1503" y="9"/>
                </a:lnTo>
                <a:lnTo>
                  <a:pt x="1588" y="3"/>
                </a:lnTo>
                <a:lnTo>
                  <a:pt x="1674" y="0"/>
                </a:lnTo>
                <a:lnTo>
                  <a:pt x="1760" y="3"/>
                </a:lnTo>
                <a:lnTo>
                  <a:pt x="1845" y="9"/>
                </a:lnTo>
                <a:lnTo>
                  <a:pt x="1929" y="20"/>
                </a:lnTo>
                <a:lnTo>
                  <a:pt x="2011" y="35"/>
                </a:lnTo>
                <a:lnTo>
                  <a:pt x="2093" y="53"/>
                </a:lnTo>
                <a:lnTo>
                  <a:pt x="2172" y="75"/>
                </a:lnTo>
                <a:lnTo>
                  <a:pt x="2250" y="102"/>
                </a:lnTo>
                <a:lnTo>
                  <a:pt x="2326" y="132"/>
                </a:lnTo>
                <a:lnTo>
                  <a:pt x="2400" y="166"/>
                </a:lnTo>
                <a:lnTo>
                  <a:pt x="2472" y="202"/>
                </a:lnTo>
                <a:lnTo>
                  <a:pt x="2542" y="243"/>
                </a:lnTo>
                <a:lnTo>
                  <a:pt x="2610" y="286"/>
                </a:lnTo>
                <a:lnTo>
                  <a:pt x="2676" y="333"/>
                </a:lnTo>
                <a:lnTo>
                  <a:pt x="2739" y="382"/>
                </a:lnTo>
                <a:lnTo>
                  <a:pt x="2800" y="435"/>
                </a:lnTo>
                <a:lnTo>
                  <a:pt x="2858" y="491"/>
                </a:lnTo>
                <a:lnTo>
                  <a:pt x="2913" y="549"/>
                </a:lnTo>
                <a:lnTo>
                  <a:pt x="2965" y="610"/>
                </a:lnTo>
                <a:lnTo>
                  <a:pt x="3015" y="673"/>
                </a:lnTo>
                <a:lnTo>
                  <a:pt x="3062" y="739"/>
                </a:lnTo>
                <a:lnTo>
                  <a:pt x="3105" y="806"/>
                </a:lnTo>
                <a:lnTo>
                  <a:pt x="3146" y="877"/>
                </a:lnTo>
                <a:lnTo>
                  <a:pt x="3183" y="949"/>
                </a:lnTo>
                <a:lnTo>
                  <a:pt x="3216" y="1023"/>
                </a:lnTo>
                <a:lnTo>
                  <a:pt x="3247" y="1099"/>
                </a:lnTo>
                <a:lnTo>
                  <a:pt x="3272" y="1176"/>
                </a:lnTo>
                <a:lnTo>
                  <a:pt x="3295" y="1256"/>
                </a:lnTo>
                <a:lnTo>
                  <a:pt x="3314" y="1337"/>
                </a:lnTo>
                <a:lnTo>
                  <a:pt x="3329" y="1419"/>
                </a:lnTo>
                <a:lnTo>
                  <a:pt x="3340" y="1503"/>
                </a:lnTo>
                <a:lnTo>
                  <a:pt x="3346" y="1588"/>
                </a:lnTo>
                <a:lnTo>
                  <a:pt x="3348" y="167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6" name="Freeform 17"/>
          <p:cNvSpPr>
            <a:spLocks/>
          </p:cNvSpPr>
          <p:nvPr/>
        </p:nvSpPr>
        <p:spPr bwMode="auto">
          <a:xfrm>
            <a:off x="9025917" y="4005521"/>
            <a:ext cx="1178533" cy="1177087"/>
          </a:xfrm>
          <a:custGeom>
            <a:avLst/>
            <a:gdLst>
              <a:gd name="T0" fmla="*/ 2436 w 2443"/>
              <a:gd name="T1" fmla="*/ 1346 h 2442"/>
              <a:gd name="T2" fmla="*/ 2404 w 2443"/>
              <a:gd name="T3" fmla="*/ 1526 h 2442"/>
              <a:gd name="T4" fmla="*/ 2347 w 2443"/>
              <a:gd name="T5" fmla="*/ 1696 h 2442"/>
              <a:gd name="T6" fmla="*/ 2265 w 2443"/>
              <a:gd name="T7" fmla="*/ 1854 h 2442"/>
              <a:gd name="T8" fmla="*/ 2163 w 2443"/>
              <a:gd name="T9" fmla="*/ 1997 h 2442"/>
              <a:gd name="T10" fmla="*/ 2042 w 2443"/>
              <a:gd name="T11" fmla="*/ 2125 h 2442"/>
              <a:gd name="T12" fmla="*/ 1904 w 2443"/>
              <a:gd name="T13" fmla="*/ 2233 h 2442"/>
              <a:gd name="T14" fmla="*/ 1750 w 2443"/>
              <a:gd name="T15" fmla="*/ 2322 h 2442"/>
              <a:gd name="T16" fmla="*/ 1585 w 2443"/>
              <a:gd name="T17" fmla="*/ 2387 h 2442"/>
              <a:gd name="T18" fmla="*/ 1407 w 2443"/>
              <a:gd name="T19" fmla="*/ 2428 h 2442"/>
              <a:gd name="T20" fmla="*/ 1221 w 2443"/>
              <a:gd name="T21" fmla="*/ 2442 h 2442"/>
              <a:gd name="T22" fmla="*/ 1035 w 2443"/>
              <a:gd name="T23" fmla="*/ 2428 h 2442"/>
              <a:gd name="T24" fmla="*/ 858 w 2443"/>
              <a:gd name="T25" fmla="*/ 2387 h 2442"/>
              <a:gd name="T26" fmla="*/ 691 w 2443"/>
              <a:gd name="T27" fmla="*/ 2322 h 2442"/>
              <a:gd name="T28" fmla="*/ 539 w 2443"/>
              <a:gd name="T29" fmla="*/ 2233 h 2442"/>
              <a:gd name="T30" fmla="*/ 400 w 2443"/>
              <a:gd name="T31" fmla="*/ 2125 h 2442"/>
              <a:gd name="T32" fmla="*/ 279 w 2443"/>
              <a:gd name="T33" fmla="*/ 1997 h 2442"/>
              <a:gd name="T34" fmla="*/ 176 w 2443"/>
              <a:gd name="T35" fmla="*/ 1854 h 2442"/>
              <a:gd name="T36" fmla="*/ 96 w 2443"/>
              <a:gd name="T37" fmla="*/ 1696 h 2442"/>
              <a:gd name="T38" fmla="*/ 38 w 2443"/>
              <a:gd name="T39" fmla="*/ 1526 h 2442"/>
              <a:gd name="T40" fmla="*/ 6 w 2443"/>
              <a:gd name="T41" fmla="*/ 1346 h 2442"/>
              <a:gd name="T42" fmla="*/ 1 w 2443"/>
              <a:gd name="T43" fmla="*/ 1158 h 2442"/>
              <a:gd name="T44" fmla="*/ 25 w 2443"/>
              <a:gd name="T45" fmla="*/ 975 h 2442"/>
              <a:gd name="T46" fmla="*/ 74 w 2443"/>
              <a:gd name="T47" fmla="*/ 802 h 2442"/>
              <a:gd name="T48" fmla="*/ 148 w 2443"/>
              <a:gd name="T49" fmla="*/ 639 h 2442"/>
              <a:gd name="T50" fmla="*/ 243 w 2443"/>
              <a:gd name="T51" fmla="*/ 490 h 2442"/>
              <a:gd name="T52" fmla="*/ 358 w 2443"/>
              <a:gd name="T53" fmla="*/ 358 h 2442"/>
              <a:gd name="T54" fmla="*/ 490 w 2443"/>
              <a:gd name="T55" fmla="*/ 243 h 2442"/>
              <a:gd name="T56" fmla="*/ 639 w 2443"/>
              <a:gd name="T57" fmla="*/ 148 h 2442"/>
              <a:gd name="T58" fmla="*/ 802 w 2443"/>
              <a:gd name="T59" fmla="*/ 74 h 2442"/>
              <a:gd name="T60" fmla="*/ 975 w 2443"/>
              <a:gd name="T61" fmla="*/ 25 h 2442"/>
              <a:gd name="T62" fmla="*/ 1158 w 2443"/>
              <a:gd name="T63" fmla="*/ 2 h 2442"/>
              <a:gd name="T64" fmla="*/ 1346 w 2443"/>
              <a:gd name="T65" fmla="*/ 7 h 2442"/>
              <a:gd name="T66" fmla="*/ 1526 w 2443"/>
              <a:gd name="T67" fmla="*/ 39 h 2442"/>
              <a:gd name="T68" fmla="*/ 1696 w 2443"/>
              <a:gd name="T69" fmla="*/ 96 h 2442"/>
              <a:gd name="T70" fmla="*/ 1854 w 2443"/>
              <a:gd name="T71" fmla="*/ 177 h 2442"/>
              <a:gd name="T72" fmla="*/ 1998 w 2443"/>
              <a:gd name="T73" fmla="*/ 279 h 2442"/>
              <a:gd name="T74" fmla="*/ 2125 w 2443"/>
              <a:gd name="T75" fmla="*/ 401 h 2442"/>
              <a:gd name="T76" fmla="*/ 2234 w 2443"/>
              <a:gd name="T77" fmla="*/ 539 h 2442"/>
              <a:gd name="T78" fmla="*/ 2322 w 2443"/>
              <a:gd name="T79" fmla="*/ 692 h 2442"/>
              <a:gd name="T80" fmla="*/ 2387 w 2443"/>
              <a:gd name="T81" fmla="*/ 858 h 2442"/>
              <a:gd name="T82" fmla="*/ 2428 w 2443"/>
              <a:gd name="T83" fmla="*/ 1036 h 2442"/>
              <a:gd name="T84" fmla="*/ 2443 w 2443"/>
              <a:gd name="T85" fmla="*/ 1221 h 2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3" h="2442">
                <a:moveTo>
                  <a:pt x="2443" y="1221"/>
                </a:moveTo>
                <a:lnTo>
                  <a:pt x="2440" y="1284"/>
                </a:lnTo>
                <a:lnTo>
                  <a:pt x="2436" y="1346"/>
                </a:lnTo>
                <a:lnTo>
                  <a:pt x="2428" y="1407"/>
                </a:lnTo>
                <a:lnTo>
                  <a:pt x="2417" y="1467"/>
                </a:lnTo>
                <a:lnTo>
                  <a:pt x="2404" y="1526"/>
                </a:lnTo>
                <a:lnTo>
                  <a:pt x="2387" y="1584"/>
                </a:lnTo>
                <a:lnTo>
                  <a:pt x="2368" y="1641"/>
                </a:lnTo>
                <a:lnTo>
                  <a:pt x="2347" y="1696"/>
                </a:lnTo>
                <a:lnTo>
                  <a:pt x="2322" y="1750"/>
                </a:lnTo>
                <a:lnTo>
                  <a:pt x="2295" y="1803"/>
                </a:lnTo>
                <a:lnTo>
                  <a:pt x="2265" y="1854"/>
                </a:lnTo>
                <a:lnTo>
                  <a:pt x="2234" y="1903"/>
                </a:lnTo>
                <a:lnTo>
                  <a:pt x="2200" y="1952"/>
                </a:lnTo>
                <a:lnTo>
                  <a:pt x="2163" y="1997"/>
                </a:lnTo>
                <a:lnTo>
                  <a:pt x="2125" y="2042"/>
                </a:lnTo>
                <a:lnTo>
                  <a:pt x="2085" y="2084"/>
                </a:lnTo>
                <a:lnTo>
                  <a:pt x="2042" y="2125"/>
                </a:lnTo>
                <a:lnTo>
                  <a:pt x="1998" y="2163"/>
                </a:lnTo>
                <a:lnTo>
                  <a:pt x="1951" y="2199"/>
                </a:lnTo>
                <a:lnTo>
                  <a:pt x="1904" y="2233"/>
                </a:lnTo>
                <a:lnTo>
                  <a:pt x="1854" y="2265"/>
                </a:lnTo>
                <a:lnTo>
                  <a:pt x="1803" y="2294"/>
                </a:lnTo>
                <a:lnTo>
                  <a:pt x="1750" y="2322"/>
                </a:lnTo>
                <a:lnTo>
                  <a:pt x="1696" y="2346"/>
                </a:lnTo>
                <a:lnTo>
                  <a:pt x="1641" y="2368"/>
                </a:lnTo>
                <a:lnTo>
                  <a:pt x="1585" y="2387"/>
                </a:lnTo>
                <a:lnTo>
                  <a:pt x="1526" y="2403"/>
                </a:lnTo>
                <a:lnTo>
                  <a:pt x="1467" y="2417"/>
                </a:lnTo>
                <a:lnTo>
                  <a:pt x="1407" y="2428"/>
                </a:lnTo>
                <a:lnTo>
                  <a:pt x="1346" y="2435"/>
                </a:lnTo>
                <a:lnTo>
                  <a:pt x="1284" y="2440"/>
                </a:lnTo>
                <a:lnTo>
                  <a:pt x="1221" y="2442"/>
                </a:lnTo>
                <a:lnTo>
                  <a:pt x="1158" y="2440"/>
                </a:lnTo>
                <a:lnTo>
                  <a:pt x="1096" y="2435"/>
                </a:lnTo>
                <a:lnTo>
                  <a:pt x="1035" y="2428"/>
                </a:lnTo>
                <a:lnTo>
                  <a:pt x="975" y="2417"/>
                </a:lnTo>
                <a:lnTo>
                  <a:pt x="915" y="2403"/>
                </a:lnTo>
                <a:lnTo>
                  <a:pt x="858" y="2387"/>
                </a:lnTo>
                <a:lnTo>
                  <a:pt x="802" y="2368"/>
                </a:lnTo>
                <a:lnTo>
                  <a:pt x="745" y="2346"/>
                </a:lnTo>
                <a:lnTo>
                  <a:pt x="691" y="2322"/>
                </a:lnTo>
                <a:lnTo>
                  <a:pt x="639" y="2294"/>
                </a:lnTo>
                <a:lnTo>
                  <a:pt x="587" y="2265"/>
                </a:lnTo>
                <a:lnTo>
                  <a:pt x="539" y="2233"/>
                </a:lnTo>
                <a:lnTo>
                  <a:pt x="490" y="2199"/>
                </a:lnTo>
                <a:lnTo>
                  <a:pt x="444" y="2163"/>
                </a:lnTo>
                <a:lnTo>
                  <a:pt x="400" y="2125"/>
                </a:lnTo>
                <a:lnTo>
                  <a:pt x="358" y="2084"/>
                </a:lnTo>
                <a:lnTo>
                  <a:pt x="317" y="2042"/>
                </a:lnTo>
                <a:lnTo>
                  <a:pt x="279" y="1997"/>
                </a:lnTo>
                <a:lnTo>
                  <a:pt x="243" y="1952"/>
                </a:lnTo>
                <a:lnTo>
                  <a:pt x="208" y="1903"/>
                </a:lnTo>
                <a:lnTo>
                  <a:pt x="176" y="1854"/>
                </a:lnTo>
                <a:lnTo>
                  <a:pt x="148" y="1803"/>
                </a:lnTo>
                <a:lnTo>
                  <a:pt x="120" y="1750"/>
                </a:lnTo>
                <a:lnTo>
                  <a:pt x="96" y="1696"/>
                </a:lnTo>
                <a:lnTo>
                  <a:pt x="74" y="1641"/>
                </a:lnTo>
                <a:lnTo>
                  <a:pt x="55" y="1584"/>
                </a:lnTo>
                <a:lnTo>
                  <a:pt x="38" y="1526"/>
                </a:lnTo>
                <a:lnTo>
                  <a:pt x="25" y="1467"/>
                </a:lnTo>
                <a:lnTo>
                  <a:pt x="14" y="1407"/>
                </a:lnTo>
                <a:lnTo>
                  <a:pt x="6" y="1346"/>
                </a:lnTo>
                <a:lnTo>
                  <a:pt x="1" y="1284"/>
                </a:lnTo>
                <a:lnTo>
                  <a:pt x="0" y="1221"/>
                </a:lnTo>
                <a:lnTo>
                  <a:pt x="1" y="1158"/>
                </a:lnTo>
                <a:lnTo>
                  <a:pt x="6" y="1096"/>
                </a:lnTo>
                <a:lnTo>
                  <a:pt x="14" y="1036"/>
                </a:lnTo>
                <a:lnTo>
                  <a:pt x="25" y="975"/>
                </a:lnTo>
                <a:lnTo>
                  <a:pt x="38" y="916"/>
                </a:lnTo>
                <a:lnTo>
                  <a:pt x="55" y="858"/>
                </a:lnTo>
                <a:lnTo>
                  <a:pt x="74" y="802"/>
                </a:lnTo>
                <a:lnTo>
                  <a:pt x="96" y="746"/>
                </a:lnTo>
                <a:lnTo>
                  <a:pt x="120" y="692"/>
                </a:lnTo>
                <a:lnTo>
                  <a:pt x="148" y="639"/>
                </a:lnTo>
                <a:lnTo>
                  <a:pt x="176" y="588"/>
                </a:lnTo>
                <a:lnTo>
                  <a:pt x="208" y="539"/>
                </a:lnTo>
                <a:lnTo>
                  <a:pt x="243" y="490"/>
                </a:lnTo>
                <a:lnTo>
                  <a:pt x="279" y="445"/>
                </a:lnTo>
                <a:lnTo>
                  <a:pt x="317" y="401"/>
                </a:lnTo>
                <a:lnTo>
                  <a:pt x="358" y="358"/>
                </a:lnTo>
                <a:lnTo>
                  <a:pt x="400" y="318"/>
                </a:lnTo>
                <a:lnTo>
                  <a:pt x="444" y="279"/>
                </a:lnTo>
                <a:lnTo>
                  <a:pt x="490" y="243"/>
                </a:lnTo>
                <a:lnTo>
                  <a:pt x="539" y="209"/>
                </a:lnTo>
                <a:lnTo>
                  <a:pt x="587" y="177"/>
                </a:lnTo>
                <a:lnTo>
                  <a:pt x="639" y="148"/>
                </a:lnTo>
                <a:lnTo>
                  <a:pt x="691" y="120"/>
                </a:lnTo>
                <a:lnTo>
                  <a:pt x="745" y="96"/>
                </a:lnTo>
                <a:lnTo>
                  <a:pt x="802" y="74"/>
                </a:lnTo>
                <a:lnTo>
                  <a:pt x="858" y="55"/>
                </a:lnTo>
                <a:lnTo>
                  <a:pt x="915" y="39"/>
                </a:lnTo>
                <a:lnTo>
                  <a:pt x="975" y="25"/>
                </a:lnTo>
                <a:lnTo>
                  <a:pt x="1035" y="14"/>
                </a:lnTo>
                <a:lnTo>
                  <a:pt x="1096" y="7"/>
                </a:lnTo>
                <a:lnTo>
                  <a:pt x="1158" y="2"/>
                </a:lnTo>
                <a:lnTo>
                  <a:pt x="1221" y="0"/>
                </a:lnTo>
                <a:lnTo>
                  <a:pt x="1284" y="2"/>
                </a:lnTo>
                <a:lnTo>
                  <a:pt x="1346" y="7"/>
                </a:lnTo>
                <a:lnTo>
                  <a:pt x="1407" y="14"/>
                </a:lnTo>
                <a:lnTo>
                  <a:pt x="1467" y="25"/>
                </a:lnTo>
                <a:lnTo>
                  <a:pt x="1526" y="39"/>
                </a:lnTo>
                <a:lnTo>
                  <a:pt x="1585" y="55"/>
                </a:lnTo>
                <a:lnTo>
                  <a:pt x="1641" y="74"/>
                </a:lnTo>
                <a:lnTo>
                  <a:pt x="1696" y="96"/>
                </a:lnTo>
                <a:lnTo>
                  <a:pt x="1750" y="120"/>
                </a:lnTo>
                <a:lnTo>
                  <a:pt x="1803" y="148"/>
                </a:lnTo>
                <a:lnTo>
                  <a:pt x="1854" y="177"/>
                </a:lnTo>
                <a:lnTo>
                  <a:pt x="1904" y="209"/>
                </a:lnTo>
                <a:lnTo>
                  <a:pt x="1951" y="243"/>
                </a:lnTo>
                <a:lnTo>
                  <a:pt x="1998" y="279"/>
                </a:lnTo>
                <a:lnTo>
                  <a:pt x="2042" y="318"/>
                </a:lnTo>
                <a:lnTo>
                  <a:pt x="2085" y="358"/>
                </a:lnTo>
                <a:lnTo>
                  <a:pt x="2125" y="401"/>
                </a:lnTo>
                <a:lnTo>
                  <a:pt x="2163" y="445"/>
                </a:lnTo>
                <a:lnTo>
                  <a:pt x="2200" y="490"/>
                </a:lnTo>
                <a:lnTo>
                  <a:pt x="2234" y="539"/>
                </a:lnTo>
                <a:lnTo>
                  <a:pt x="2265" y="588"/>
                </a:lnTo>
                <a:lnTo>
                  <a:pt x="2295" y="639"/>
                </a:lnTo>
                <a:lnTo>
                  <a:pt x="2322" y="692"/>
                </a:lnTo>
                <a:lnTo>
                  <a:pt x="2347" y="746"/>
                </a:lnTo>
                <a:lnTo>
                  <a:pt x="2368" y="802"/>
                </a:lnTo>
                <a:lnTo>
                  <a:pt x="2387" y="858"/>
                </a:lnTo>
                <a:lnTo>
                  <a:pt x="2404" y="916"/>
                </a:lnTo>
                <a:lnTo>
                  <a:pt x="2417" y="975"/>
                </a:lnTo>
                <a:lnTo>
                  <a:pt x="2428" y="1036"/>
                </a:lnTo>
                <a:lnTo>
                  <a:pt x="2436" y="1096"/>
                </a:lnTo>
                <a:lnTo>
                  <a:pt x="2440" y="1158"/>
                </a:lnTo>
                <a:lnTo>
                  <a:pt x="2443" y="122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7" name="Freeform 18"/>
          <p:cNvSpPr>
            <a:spLocks/>
          </p:cNvSpPr>
          <p:nvPr/>
        </p:nvSpPr>
        <p:spPr bwMode="auto">
          <a:xfrm>
            <a:off x="9239932" y="4219537"/>
            <a:ext cx="750502" cy="749055"/>
          </a:xfrm>
          <a:custGeom>
            <a:avLst/>
            <a:gdLst>
              <a:gd name="T0" fmla="*/ 1552 w 1556"/>
              <a:gd name="T1" fmla="*/ 857 h 1555"/>
              <a:gd name="T2" fmla="*/ 1531 w 1556"/>
              <a:gd name="T3" fmla="*/ 971 h 1555"/>
              <a:gd name="T4" fmla="*/ 1495 w 1556"/>
              <a:gd name="T5" fmla="*/ 1080 h 1555"/>
              <a:gd name="T6" fmla="*/ 1443 w 1556"/>
              <a:gd name="T7" fmla="*/ 1180 h 1555"/>
              <a:gd name="T8" fmla="*/ 1378 w 1556"/>
              <a:gd name="T9" fmla="*/ 1272 h 1555"/>
              <a:gd name="T10" fmla="*/ 1301 w 1556"/>
              <a:gd name="T11" fmla="*/ 1353 h 1555"/>
              <a:gd name="T12" fmla="*/ 1213 w 1556"/>
              <a:gd name="T13" fmla="*/ 1422 h 1555"/>
              <a:gd name="T14" fmla="*/ 1115 w 1556"/>
              <a:gd name="T15" fmla="*/ 1478 h 1555"/>
              <a:gd name="T16" fmla="*/ 1009 w 1556"/>
              <a:gd name="T17" fmla="*/ 1520 h 1555"/>
              <a:gd name="T18" fmla="*/ 896 w 1556"/>
              <a:gd name="T19" fmla="*/ 1545 h 1555"/>
              <a:gd name="T20" fmla="*/ 778 w 1556"/>
              <a:gd name="T21" fmla="*/ 1555 h 1555"/>
              <a:gd name="T22" fmla="*/ 660 w 1556"/>
              <a:gd name="T23" fmla="*/ 1545 h 1555"/>
              <a:gd name="T24" fmla="*/ 546 w 1556"/>
              <a:gd name="T25" fmla="*/ 1520 h 1555"/>
              <a:gd name="T26" fmla="*/ 440 w 1556"/>
              <a:gd name="T27" fmla="*/ 1478 h 1555"/>
              <a:gd name="T28" fmla="*/ 343 w 1556"/>
              <a:gd name="T29" fmla="*/ 1422 h 1555"/>
              <a:gd name="T30" fmla="*/ 255 w 1556"/>
              <a:gd name="T31" fmla="*/ 1353 h 1555"/>
              <a:gd name="T32" fmla="*/ 177 w 1556"/>
              <a:gd name="T33" fmla="*/ 1272 h 1555"/>
              <a:gd name="T34" fmla="*/ 112 w 1556"/>
              <a:gd name="T35" fmla="*/ 1180 h 1555"/>
              <a:gd name="T36" fmla="*/ 61 w 1556"/>
              <a:gd name="T37" fmla="*/ 1080 h 1555"/>
              <a:gd name="T38" fmla="*/ 24 w 1556"/>
              <a:gd name="T39" fmla="*/ 971 h 1555"/>
              <a:gd name="T40" fmla="*/ 4 w 1556"/>
              <a:gd name="T41" fmla="*/ 857 h 1555"/>
              <a:gd name="T42" fmla="*/ 1 w 1556"/>
              <a:gd name="T43" fmla="*/ 737 h 1555"/>
              <a:gd name="T44" fmla="*/ 16 w 1556"/>
              <a:gd name="T45" fmla="*/ 620 h 1555"/>
              <a:gd name="T46" fmla="*/ 47 w 1556"/>
              <a:gd name="T47" fmla="*/ 510 h 1555"/>
              <a:gd name="T48" fmla="*/ 93 w 1556"/>
              <a:gd name="T49" fmla="*/ 406 h 1555"/>
              <a:gd name="T50" fmla="*/ 154 w 1556"/>
              <a:gd name="T51" fmla="*/ 312 h 1555"/>
              <a:gd name="T52" fmla="*/ 228 w 1556"/>
              <a:gd name="T53" fmla="*/ 227 h 1555"/>
              <a:gd name="T54" fmla="*/ 312 w 1556"/>
              <a:gd name="T55" fmla="*/ 154 h 1555"/>
              <a:gd name="T56" fmla="*/ 407 w 1556"/>
              <a:gd name="T57" fmla="*/ 94 h 1555"/>
              <a:gd name="T58" fmla="*/ 511 w 1556"/>
              <a:gd name="T59" fmla="*/ 46 h 1555"/>
              <a:gd name="T60" fmla="*/ 621 w 1556"/>
              <a:gd name="T61" fmla="*/ 15 h 1555"/>
              <a:gd name="T62" fmla="*/ 738 w 1556"/>
              <a:gd name="T63" fmla="*/ 0 h 1555"/>
              <a:gd name="T64" fmla="*/ 858 w 1556"/>
              <a:gd name="T65" fmla="*/ 3 h 1555"/>
              <a:gd name="T66" fmla="*/ 973 w 1556"/>
              <a:gd name="T67" fmla="*/ 24 h 1555"/>
              <a:gd name="T68" fmla="*/ 1081 w 1556"/>
              <a:gd name="T69" fmla="*/ 61 h 1555"/>
              <a:gd name="T70" fmla="*/ 1181 w 1556"/>
              <a:gd name="T71" fmla="*/ 112 h 1555"/>
              <a:gd name="T72" fmla="*/ 1273 w 1556"/>
              <a:gd name="T73" fmla="*/ 176 h 1555"/>
              <a:gd name="T74" fmla="*/ 1354 w 1556"/>
              <a:gd name="T75" fmla="*/ 254 h 1555"/>
              <a:gd name="T76" fmla="*/ 1423 w 1556"/>
              <a:gd name="T77" fmla="*/ 342 h 1555"/>
              <a:gd name="T78" fmla="*/ 1479 w 1556"/>
              <a:gd name="T79" fmla="*/ 440 h 1555"/>
              <a:gd name="T80" fmla="*/ 1521 w 1556"/>
              <a:gd name="T81" fmla="*/ 546 h 1555"/>
              <a:gd name="T82" fmla="*/ 1547 w 1556"/>
              <a:gd name="T83" fmla="*/ 659 h 1555"/>
              <a:gd name="T84" fmla="*/ 1556 w 1556"/>
              <a:gd name="T85" fmla="*/ 777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6" h="1555">
                <a:moveTo>
                  <a:pt x="1556" y="777"/>
                </a:moveTo>
                <a:lnTo>
                  <a:pt x="1555" y="817"/>
                </a:lnTo>
                <a:lnTo>
                  <a:pt x="1552" y="857"/>
                </a:lnTo>
                <a:lnTo>
                  <a:pt x="1547" y="895"/>
                </a:lnTo>
                <a:lnTo>
                  <a:pt x="1540" y="934"/>
                </a:lnTo>
                <a:lnTo>
                  <a:pt x="1531" y="971"/>
                </a:lnTo>
                <a:lnTo>
                  <a:pt x="1521" y="1009"/>
                </a:lnTo>
                <a:lnTo>
                  <a:pt x="1509" y="1044"/>
                </a:lnTo>
                <a:lnTo>
                  <a:pt x="1495" y="1080"/>
                </a:lnTo>
                <a:lnTo>
                  <a:pt x="1479" y="1114"/>
                </a:lnTo>
                <a:lnTo>
                  <a:pt x="1462" y="1148"/>
                </a:lnTo>
                <a:lnTo>
                  <a:pt x="1443" y="1180"/>
                </a:lnTo>
                <a:lnTo>
                  <a:pt x="1423" y="1212"/>
                </a:lnTo>
                <a:lnTo>
                  <a:pt x="1401" y="1243"/>
                </a:lnTo>
                <a:lnTo>
                  <a:pt x="1378" y="1272"/>
                </a:lnTo>
                <a:lnTo>
                  <a:pt x="1354" y="1300"/>
                </a:lnTo>
                <a:lnTo>
                  <a:pt x="1328" y="1327"/>
                </a:lnTo>
                <a:lnTo>
                  <a:pt x="1301" y="1353"/>
                </a:lnTo>
                <a:lnTo>
                  <a:pt x="1273" y="1378"/>
                </a:lnTo>
                <a:lnTo>
                  <a:pt x="1243" y="1401"/>
                </a:lnTo>
                <a:lnTo>
                  <a:pt x="1213" y="1422"/>
                </a:lnTo>
                <a:lnTo>
                  <a:pt x="1181" y="1443"/>
                </a:lnTo>
                <a:lnTo>
                  <a:pt x="1149" y="1462"/>
                </a:lnTo>
                <a:lnTo>
                  <a:pt x="1115" y="1478"/>
                </a:lnTo>
                <a:lnTo>
                  <a:pt x="1081" y="1494"/>
                </a:lnTo>
                <a:lnTo>
                  <a:pt x="1045" y="1508"/>
                </a:lnTo>
                <a:lnTo>
                  <a:pt x="1009" y="1520"/>
                </a:lnTo>
                <a:lnTo>
                  <a:pt x="973" y="1530"/>
                </a:lnTo>
                <a:lnTo>
                  <a:pt x="935" y="1539"/>
                </a:lnTo>
                <a:lnTo>
                  <a:pt x="896" y="1545"/>
                </a:lnTo>
                <a:lnTo>
                  <a:pt x="858" y="1551"/>
                </a:lnTo>
                <a:lnTo>
                  <a:pt x="818" y="1554"/>
                </a:lnTo>
                <a:lnTo>
                  <a:pt x="778" y="1555"/>
                </a:lnTo>
                <a:lnTo>
                  <a:pt x="738" y="1554"/>
                </a:lnTo>
                <a:lnTo>
                  <a:pt x="699" y="1551"/>
                </a:lnTo>
                <a:lnTo>
                  <a:pt x="660" y="1545"/>
                </a:lnTo>
                <a:lnTo>
                  <a:pt x="621" y="1539"/>
                </a:lnTo>
                <a:lnTo>
                  <a:pt x="584" y="1530"/>
                </a:lnTo>
                <a:lnTo>
                  <a:pt x="546" y="1520"/>
                </a:lnTo>
                <a:lnTo>
                  <a:pt x="511" y="1508"/>
                </a:lnTo>
                <a:lnTo>
                  <a:pt x="476" y="1494"/>
                </a:lnTo>
                <a:lnTo>
                  <a:pt x="440" y="1478"/>
                </a:lnTo>
                <a:lnTo>
                  <a:pt x="407" y="1462"/>
                </a:lnTo>
                <a:lnTo>
                  <a:pt x="374" y="1443"/>
                </a:lnTo>
                <a:lnTo>
                  <a:pt x="343" y="1422"/>
                </a:lnTo>
                <a:lnTo>
                  <a:pt x="312" y="1401"/>
                </a:lnTo>
                <a:lnTo>
                  <a:pt x="283" y="1378"/>
                </a:lnTo>
                <a:lnTo>
                  <a:pt x="255" y="1353"/>
                </a:lnTo>
                <a:lnTo>
                  <a:pt x="228" y="1327"/>
                </a:lnTo>
                <a:lnTo>
                  <a:pt x="202" y="1300"/>
                </a:lnTo>
                <a:lnTo>
                  <a:pt x="177" y="1272"/>
                </a:lnTo>
                <a:lnTo>
                  <a:pt x="154" y="1243"/>
                </a:lnTo>
                <a:lnTo>
                  <a:pt x="133" y="1212"/>
                </a:lnTo>
                <a:lnTo>
                  <a:pt x="112" y="1180"/>
                </a:lnTo>
                <a:lnTo>
                  <a:pt x="93" y="1148"/>
                </a:lnTo>
                <a:lnTo>
                  <a:pt x="77" y="1114"/>
                </a:lnTo>
                <a:lnTo>
                  <a:pt x="61" y="1080"/>
                </a:lnTo>
                <a:lnTo>
                  <a:pt x="47" y="1044"/>
                </a:lnTo>
                <a:lnTo>
                  <a:pt x="35" y="1009"/>
                </a:lnTo>
                <a:lnTo>
                  <a:pt x="24" y="971"/>
                </a:lnTo>
                <a:lnTo>
                  <a:pt x="16" y="934"/>
                </a:lnTo>
                <a:lnTo>
                  <a:pt x="8" y="895"/>
                </a:lnTo>
                <a:lnTo>
                  <a:pt x="4" y="857"/>
                </a:lnTo>
                <a:lnTo>
                  <a:pt x="1" y="817"/>
                </a:lnTo>
                <a:lnTo>
                  <a:pt x="0" y="777"/>
                </a:lnTo>
                <a:lnTo>
                  <a:pt x="1" y="737"/>
                </a:lnTo>
                <a:lnTo>
                  <a:pt x="4" y="698"/>
                </a:lnTo>
                <a:lnTo>
                  <a:pt x="8" y="659"/>
                </a:lnTo>
                <a:lnTo>
                  <a:pt x="16" y="620"/>
                </a:lnTo>
                <a:lnTo>
                  <a:pt x="25" y="583"/>
                </a:lnTo>
                <a:lnTo>
                  <a:pt x="35" y="546"/>
                </a:lnTo>
                <a:lnTo>
                  <a:pt x="47" y="510"/>
                </a:lnTo>
                <a:lnTo>
                  <a:pt x="61" y="475"/>
                </a:lnTo>
                <a:lnTo>
                  <a:pt x="77" y="440"/>
                </a:lnTo>
                <a:lnTo>
                  <a:pt x="93" y="406"/>
                </a:lnTo>
                <a:lnTo>
                  <a:pt x="112" y="374"/>
                </a:lnTo>
                <a:lnTo>
                  <a:pt x="133" y="342"/>
                </a:lnTo>
                <a:lnTo>
                  <a:pt x="154" y="312"/>
                </a:lnTo>
                <a:lnTo>
                  <a:pt x="177" y="282"/>
                </a:lnTo>
                <a:lnTo>
                  <a:pt x="202" y="254"/>
                </a:lnTo>
                <a:lnTo>
                  <a:pt x="228" y="227"/>
                </a:lnTo>
                <a:lnTo>
                  <a:pt x="255" y="202"/>
                </a:lnTo>
                <a:lnTo>
                  <a:pt x="283" y="176"/>
                </a:lnTo>
                <a:lnTo>
                  <a:pt x="312" y="154"/>
                </a:lnTo>
                <a:lnTo>
                  <a:pt x="343" y="132"/>
                </a:lnTo>
                <a:lnTo>
                  <a:pt x="375" y="112"/>
                </a:lnTo>
                <a:lnTo>
                  <a:pt x="407" y="94"/>
                </a:lnTo>
                <a:lnTo>
                  <a:pt x="440" y="76"/>
                </a:lnTo>
                <a:lnTo>
                  <a:pt x="476" y="61"/>
                </a:lnTo>
                <a:lnTo>
                  <a:pt x="511" y="46"/>
                </a:lnTo>
                <a:lnTo>
                  <a:pt x="546" y="34"/>
                </a:lnTo>
                <a:lnTo>
                  <a:pt x="584" y="24"/>
                </a:lnTo>
                <a:lnTo>
                  <a:pt x="621" y="15"/>
                </a:lnTo>
                <a:lnTo>
                  <a:pt x="660" y="9"/>
                </a:lnTo>
                <a:lnTo>
                  <a:pt x="699" y="3"/>
                </a:lnTo>
                <a:lnTo>
                  <a:pt x="738" y="0"/>
                </a:lnTo>
                <a:lnTo>
                  <a:pt x="778" y="0"/>
                </a:lnTo>
                <a:lnTo>
                  <a:pt x="818" y="0"/>
                </a:lnTo>
                <a:lnTo>
                  <a:pt x="858" y="3"/>
                </a:lnTo>
                <a:lnTo>
                  <a:pt x="896" y="9"/>
                </a:lnTo>
                <a:lnTo>
                  <a:pt x="935" y="15"/>
                </a:lnTo>
                <a:lnTo>
                  <a:pt x="973" y="24"/>
                </a:lnTo>
                <a:lnTo>
                  <a:pt x="1009" y="34"/>
                </a:lnTo>
                <a:lnTo>
                  <a:pt x="1045" y="46"/>
                </a:lnTo>
                <a:lnTo>
                  <a:pt x="1081" y="61"/>
                </a:lnTo>
                <a:lnTo>
                  <a:pt x="1115" y="76"/>
                </a:lnTo>
                <a:lnTo>
                  <a:pt x="1149" y="94"/>
                </a:lnTo>
                <a:lnTo>
                  <a:pt x="1181" y="112"/>
                </a:lnTo>
                <a:lnTo>
                  <a:pt x="1213" y="132"/>
                </a:lnTo>
                <a:lnTo>
                  <a:pt x="1243" y="154"/>
                </a:lnTo>
                <a:lnTo>
                  <a:pt x="1273" y="176"/>
                </a:lnTo>
                <a:lnTo>
                  <a:pt x="1301" y="202"/>
                </a:lnTo>
                <a:lnTo>
                  <a:pt x="1328" y="227"/>
                </a:lnTo>
                <a:lnTo>
                  <a:pt x="1354" y="254"/>
                </a:lnTo>
                <a:lnTo>
                  <a:pt x="1378" y="282"/>
                </a:lnTo>
                <a:lnTo>
                  <a:pt x="1401" y="312"/>
                </a:lnTo>
                <a:lnTo>
                  <a:pt x="1423" y="342"/>
                </a:lnTo>
                <a:lnTo>
                  <a:pt x="1443" y="374"/>
                </a:lnTo>
                <a:lnTo>
                  <a:pt x="1462" y="406"/>
                </a:lnTo>
                <a:lnTo>
                  <a:pt x="1479" y="440"/>
                </a:lnTo>
                <a:lnTo>
                  <a:pt x="1495" y="475"/>
                </a:lnTo>
                <a:lnTo>
                  <a:pt x="1509" y="510"/>
                </a:lnTo>
                <a:lnTo>
                  <a:pt x="1521" y="546"/>
                </a:lnTo>
                <a:lnTo>
                  <a:pt x="1531" y="583"/>
                </a:lnTo>
                <a:lnTo>
                  <a:pt x="1540" y="620"/>
                </a:lnTo>
                <a:lnTo>
                  <a:pt x="1547" y="659"/>
                </a:lnTo>
                <a:lnTo>
                  <a:pt x="1552" y="698"/>
                </a:lnTo>
                <a:lnTo>
                  <a:pt x="1555" y="737"/>
                </a:lnTo>
                <a:lnTo>
                  <a:pt x="1556" y="7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8" name="Freeform 19"/>
          <p:cNvSpPr>
            <a:spLocks/>
          </p:cNvSpPr>
          <p:nvPr/>
        </p:nvSpPr>
        <p:spPr bwMode="auto">
          <a:xfrm>
            <a:off x="9464071" y="4443675"/>
            <a:ext cx="300779" cy="300779"/>
          </a:xfrm>
          <a:custGeom>
            <a:avLst/>
            <a:gdLst>
              <a:gd name="T0" fmla="*/ 623 w 624"/>
              <a:gd name="T1" fmla="*/ 343 h 622"/>
              <a:gd name="T2" fmla="*/ 614 w 624"/>
              <a:gd name="T3" fmla="*/ 389 h 622"/>
              <a:gd name="T4" fmla="*/ 599 w 624"/>
              <a:gd name="T5" fmla="*/ 433 h 622"/>
              <a:gd name="T6" fmla="*/ 578 w 624"/>
              <a:gd name="T7" fmla="*/ 472 h 622"/>
              <a:gd name="T8" fmla="*/ 553 w 624"/>
              <a:gd name="T9" fmla="*/ 510 h 622"/>
              <a:gd name="T10" fmla="*/ 522 w 624"/>
              <a:gd name="T11" fmla="*/ 542 h 622"/>
              <a:gd name="T12" fmla="*/ 487 w 624"/>
              <a:gd name="T13" fmla="*/ 569 h 622"/>
              <a:gd name="T14" fmla="*/ 447 w 624"/>
              <a:gd name="T15" fmla="*/ 593 h 622"/>
              <a:gd name="T16" fmla="*/ 405 w 624"/>
              <a:gd name="T17" fmla="*/ 609 h 622"/>
              <a:gd name="T18" fmla="*/ 360 w 624"/>
              <a:gd name="T19" fmla="*/ 619 h 622"/>
              <a:gd name="T20" fmla="*/ 312 w 624"/>
              <a:gd name="T21" fmla="*/ 622 h 622"/>
              <a:gd name="T22" fmla="*/ 265 w 624"/>
              <a:gd name="T23" fmla="*/ 619 h 622"/>
              <a:gd name="T24" fmla="*/ 219 w 624"/>
              <a:gd name="T25" fmla="*/ 609 h 622"/>
              <a:gd name="T26" fmla="*/ 176 w 624"/>
              <a:gd name="T27" fmla="*/ 593 h 622"/>
              <a:gd name="T28" fmla="*/ 138 w 624"/>
              <a:gd name="T29" fmla="*/ 569 h 622"/>
              <a:gd name="T30" fmla="*/ 102 w 624"/>
              <a:gd name="T31" fmla="*/ 542 h 622"/>
              <a:gd name="T32" fmla="*/ 71 w 624"/>
              <a:gd name="T33" fmla="*/ 510 h 622"/>
              <a:gd name="T34" fmla="*/ 45 w 624"/>
              <a:gd name="T35" fmla="*/ 472 h 622"/>
              <a:gd name="T36" fmla="*/ 25 w 624"/>
              <a:gd name="T37" fmla="*/ 433 h 622"/>
              <a:gd name="T38" fmla="*/ 10 w 624"/>
              <a:gd name="T39" fmla="*/ 389 h 622"/>
              <a:gd name="T40" fmla="*/ 2 w 624"/>
              <a:gd name="T41" fmla="*/ 343 h 622"/>
              <a:gd name="T42" fmla="*/ 1 w 624"/>
              <a:gd name="T43" fmla="*/ 295 h 622"/>
              <a:gd name="T44" fmla="*/ 6 w 624"/>
              <a:gd name="T45" fmla="*/ 248 h 622"/>
              <a:gd name="T46" fmla="*/ 20 w 624"/>
              <a:gd name="T47" fmla="*/ 204 h 622"/>
              <a:gd name="T48" fmla="*/ 37 w 624"/>
              <a:gd name="T49" fmla="*/ 162 h 622"/>
              <a:gd name="T50" fmla="*/ 63 w 624"/>
              <a:gd name="T51" fmla="*/ 124 h 622"/>
              <a:gd name="T52" fmla="*/ 91 w 624"/>
              <a:gd name="T53" fmla="*/ 90 h 622"/>
              <a:gd name="T54" fmla="*/ 126 w 624"/>
              <a:gd name="T55" fmla="*/ 62 h 622"/>
              <a:gd name="T56" fmla="*/ 163 w 624"/>
              <a:gd name="T57" fmla="*/ 37 h 622"/>
              <a:gd name="T58" fmla="*/ 205 w 624"/>
              <a:gd name="T59" fmla="*/ 18 h 622"/>
              <a:gd name="T60" fmla="*/ 249 w 624"/>
              <a:gd name="T61" fmla="*/ 5 h 622"/>
              <a:gd name="T62" fmla="*/ 296 w 624"/>
              <a:gd name="T63" fmla="*/ 0 h 622"/>
              <a:gd name="T64" fmla="*/ 344 w 624"/>
              <a:gd name="T65" fmla="*/ 1 h 622"/>
              <a:gd name="T66" fmla="*/ 389 w 624"/>
              <a:gd name="T67" fmla="*/ 10 h 622"/>
              <a:gd name="T68" fmla="*/ 434 w 624"/>
              <a:gd name="T69" fmla="*/ 24 h 622"/>
              <a:gd name="T70" fmla="*/ 473 w 624"/>
              <a:gd name="T71" fmla="*/ 45 h 622"/>
              <a:gd name="T72" fmla="*/ 510 w 624"/>
              <a:gd name="T73" fmla="*/ 70 h 622"/>
              <a:gd name="T74" fmla="*/ 543 w 624"/>
              <a:gd name="T75" fmla="*/ 101 h 622"/>
              <a:gd name="T76" fmla="*/ 571 w 624"/>
              <a:gd name="T77" fmla="*/ 137 h 622"/>
              <a:gd name="T78" fmla="*/ 593 w 624"/>
              <a:gd name="T79" fmla="*/ 176 h 622"/>
              <a:gd name="T80" fmla="*/ 610 w 624"/>
              <a:gd name="T81" fmla="*/ 218 h 622"/>
              <a:gd name="T82" fmla="*/ 620 w 624"/>
              <a:gd name="T83" fmla="*/ 264 h 622"/>
              <a:gd name="T84" fmla="*/ 624 w 624"/>
              <a:gd name="T85" fmla="*/ 31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622">
                <a:moveTo>
                  <a:pt x="624" y="311"/>
                </a:moveTo>
                <a:lnTo>
                  <a:pt x="624" y="328"/>
                </a:lnTo>
                <a:lnTo>
                  <a:pt x="623" y="343"/>
                </a:lnTo>
                <a:lnTo>
                  <a:pt x="620" y="359"/>
                </a:lnTo>
                <a:lnTo>
                  <a:pt x="617" y="374"/>
                </a:lnTo>
                <a:lnTo>
                  <a:pt x="614" y="389"/>
                </a:lnTo>
                <a:lnTo>
                  <a:pt x="610" y="404"/>
                </a:lnTo>
                <a:lnTo>
                  <a:pt x="605" y="418"/>
                </a:lnTo>
                <a:lnTo>
                  <a:pt x="599" y="433"/>
                </a:lnTo>
                <a:lnTo>
                  <a:pt x="593" y="446"/>
                </a:lnTo>
                <a:lnTo>
                  <a:pt x="586" y="460"/>
                </a:lnTo>
                <a:lnTo>
                  <a:pt x="578" y="472"/>
                </a:lnTo>
                <a:lnTo>
                  <a:pt x="571" y="485"/>
                </a:lnTo>
                <a:lnTo>
                  <a:pt x="562" y="498"/>
                </a:lnTo>
                <a:lnTo>
                  <a:pt x="553" y="510"/>
                </a:lnTo>
                <a:lnTo>
                  <a:pt x="543" y="521"/>
                </a:lnTo>
                <a:lnTo>
                  <a:pt x="533" y="532"/>
                </a:lnTo>
                <a:lnTo>
                  <a:pt x="522" y="542"/>
                </a:lnTo>
                <a:lnTo>
                  <a:pt x="510" y="552"/>
                </a:lnTo>
                <a:lnTo>
                  <a:pt x="499" y="561"/>
                </a:lnTo>
                <a:lnTo>
                  <a:pt x="487" y="569"/>
                </a:lnTo>
                <a:lnTo>
                  <a:pt x="473" y="578"/>
                </a:lnTo>
                <a:lnTo>
                  <a:pt x="460" y="585"/>
                </a:lnTo>
                <a:lnTo>
                  <a:pt x="447" y="593"/>
                </a:lnTo>
                <a:lnTo>
                  <a:pt x="434" y="598"/>
                </a:lnTo>
                <a:lnTo>
                  <a:pt x="419" y="604"/>
                </a:lnTo>
                <a:lnTo>
                  <a:pt x="405" y="609"/>
                </a:lnTo>
                <a:lnTo>
                  <a:pt x="389" y="614"/>
                </a:lnTo>
                <a:lnTo>
                  <a:pt x="375" y="617"/>
                </a:lnTo>
                <a:lnTo>
                  <a:pt x="360" y="619"/>
                </a:lnTo>
                <a:lnTo>
                  <a:pt x="344" y="621"/>
                </a:lnTo>
                <a:lnTo>
                  <a:pt x="328" y="622"/>
                </a:lnTo>
                <a:lnTo>
                  <a:pt x="312" y="622"/>
                </a:lnTo>
                <a:lnTo>
                  <a:pt x="296" y="622"/>
                </a:lnTo>
                <a:lnTo>
                  <a:pt x="280" y="621"/>
                </a:lnTo>
                <a:lnTo>
                  <a:pt x="265" y="619"/>
                </a:lnTo>
                <a:lnTo>
                  <a:pt x="249" y="617"/>
                </a:lnTo>
                <a:lnTo>
                  <a:pt x="234" y="614"/>
                </a:lnTo>
                <a:lnTo>
                  <a:pt x="219" y="609"/>
                </a:lnTo>
                <a:lnTo>
                  <a:pt x="205" y="604"/>
                </a:lnTo>
                <a:lnTo>
                  <a:pt x="191" y="598"/>
                </a:lnTo>
                <a:lnTo>
                  <a:pt x="176" y="593"/>
                </a:lnTo>
                <a:lnTo>
                  <a:pt x="163" y="585"/>
                </a:lnTo>
                <a:lnTo>
                  <a:pt x="150" y="578"/>
                </a:lnTo>
                <a:lnTo>
                  <a:pt x="138" y="569"/>
                </a:lnTo>
                <a:lnTo>
                  <a:pt x="126" y="561"/>
                </a:lnTo>
                <a:lnTo>
                  <a:pt x="113" y="552"/>
                </a:lnTo>
                <a:lnTo>
                  <a:pt x="102" y="542"/>
                </a:lnTo>
                <a:lnTo>
                  <a:pt x="91" y="532"/>
                </a:lnTo>
                <a:lnTo>
                  <a:pt x="81" y="521"/>
                </a:lnTo>
                <a:lnTo>
                  <a:pt x="71" y="510"/>
                </a:lnTo>
                <a:lnTo>
                  <a:pt x="63" y="498"/>
                </a:lnTo>
                <a:lnTo>
                  <a:pt x="54" y="485"/>
                </a:lnTo>
                <a:lnTo>
                  <a:pt x="45" y="472"/>
                </a:lnTo>
                <a:lnTo>
                  <a:pt x="37" y="460"/>
                </a:lnTo>
                <a:lnTo>
                  <a:pt x="31" y="446"/>
                </a:lnTo>
                <a:lnTo>
                  <a:pt x="25" y="433"/>
                </a:lnTo>
                <a:lnTo>
                  <a:pt x="20" y="418"/>
                </a:lnTo>
                <a:lnTo>
                  <a:pt x="14" y="404"/>
                </a:lnTo>
                <a:lnTo>
                  <a:pt x="10" y="389"/>
                </a:lnTo>
                <a:lnTo>
                  <a:pt x="6" y="374"/>
                </a:lnTo>
                <a:lnTo>
                  <a:pt x="4" y="359"/>
                </a:lnTo>
                <a:lnTo>
                  <a:pt x="2" y="343"/>
                </a:lnTo>
                <a:lnTo>
                  <a:pt x="1" y="328"/>
                </a:lnTo>
                <a:lnTo>
                  <a:pt x="0" y="311"/>
                </a:lnTo>
                <a:lnTo>
                  <a:pt x="1" y="295"/>
                </a:lnTo>
                <a:lnTo>
                  <a:pt x="2" y="279"/>
                </a:lnTo>
                <a:lnTo>
                  <a:pt x="4" y="264"/>
                </a:lnTo>
                <a:lnTo>
                  <a:pt x="6" y="248"/>
                </a:lnTo>
                <a:lnTo>
                  <a:pt x="10" y="233"/>
                </a:lnTo>
                <a:lnTo>
                  <a:pt x="14" y="218"/>
                </a:lnTo>
                <a:lnTo>
                  <a:pt x="20" y="204"/>
                </a:lnTo>
                <a:lnTo>
                  <a:pt x="25" y="190"/>
                </a:lnTo>
                <a:lnTo>
                  <a:pt x="31" y="176"/>
                </a:lnTo>
                <a:lnTo>
                  <a:pt x="37" y="162"/>
                </a:lnTo>
                <a:lnTo>
                  <a:pt x="45" y="150"/>
                </a:lnTo>
                <a:lnTo>
                  <a:pt x="54" y="137"/>
                </a:lnTo>
                <a:lnTo>
                  <a:pt x="63" y="124"/>
                </a:lnTo>
                <a:lnTo>
                  <a:pt x="71" y="112"/>
                </a:lnTo>
                <a:lnTo>
                  <a:pt x="81" y="101"/>
                </a:lnTo>
                <a:lnTo>
                  <a:pt x="91" y="90"/>
                </a:lnTo>
                <a:lnTo>
                  <a:pt x="102" y="80"/>
                </a:lnTo>
                <a:lnTo>
                  <a:pt x="113" y="70"/>
                </a:lnTo>
                <a:lnTo>
                  <a:pt x="126" y="62"/>
                </a:lnTo>
                <a:lnTo>
                  <a:pt x="138" y="53"/>
                </a:lnTo>
                <a:lnTo>
                  <a:pt x="150" y="45"/>
                </a:lnTo>
                <a:lnTo>
                  <a:pt x="163" y="37"/>
                </a:lnTo>
                <a:lnTo>
                  <a:pt x="176" y="30"/>
                </a:lnTo>
                <a:lnTo>
                  <a:pt x="191" y="24"/>
                </a:lnTo>
                <a:lnTo>
                  <a:pt x="205" y="18"/>
                </a:lnTo>
                <a:lnTo>
                  <a:pt x="219" y="13"/>
                </a:lnTo>
                <a:lnTo>
                  <a:pt x="234" y="10"/>
                </a:lnTo>
                <a:lnTo>
                  <a:pt x="249" y="5"/>
                </a:lnTo>
                <a:lnTo>
                  <a:pt x="265" y="3"/>
                </a:lnTo>
                <a:lnTo>
                  <a:pt x="280" y="1"/>
                </a:lnTo>
                <a:lnTo>
                  <a:pt x="296" y="0"/>
                </a:lnTo>
                <a:lnTo>
                  <a:pt x="312" y="0"/>
                </a:lnTo>
                <a:lnTo>
                  <a:pt x="328" y="0"/>
                </a:lnTo>
                <a:lnTo>
                  <a:pt x="344" y="1"/>
                </a:lnTo>
                <a:lnTo>
                  <a:pt x="360" y="3"/>
                </a:lnTo>
                <a:lnTo>
                  <a:pt x="375" y="5"/>
                </a:lnTo>
                <a:lnTo>
                  <a:pt x="389" y="10"/>
                </a:lnTo>
                <a:lnTo>
                  <a:pt x="405" y="13"/>
                </a:lnTo>
                <a:lnTo>
                  <a:pt x="419" y="18"/>
                </a:lnTo>
                <a:lnTo>
                  <a:pt x="434" y="24"/>
                </a:lnTo>
                <a:lnTo>
                  <a:pt x="447" y="30"/>
                </a:lnTo>
                <a:lnTo>
                  <a:pt x="460" y="37"/>
                </a:lnTo>
                <a:lnTo>
                  <a:pt x="473" y="45"/>
                </a:lnTo>
                <a:lnTo>
                  <a:pt x="487" y="53"/>
                </a:lnTo>
                <a:lnTo>
                  <a:pt x="499" y="62"/>
                </a:lnTo>
                <a:lnTo>
                  <a:pt x="510" y="70"/>
                </a:lnTo>
                <a:lnTo>
                  <a:pt x="522" y="80"/>
                </a:lnTo>
                <a:lnTo>
                  <a:pt x="533" y="90"/>
                </a:lnTo>
                <a:lnTo>
                  <a:pt x="543" y="101"/>
                </a:lnTo>
                <a:lnTo>
                  <a:pt x="553" y="112"/>
                </a:lnTo>
                <a:lnTo>
                  <a:pt x="562" y="124"/>
                </a:lnTo>
                <a:lnTo>
                  <a:pt x="571" y="137"/>
                </a:lnTo>
                <a:lnTo>
                  <a:pt x="578" y="150"/>
                </a:lnTo>
                <a:lnTo>
                  <a:pt x="586" y="162"/>
                </a:lnTo>
                <a:lnTo>
                  <a:pt x="593" y="176"/>
                </a:lnTo>
                <a:lnTo>
                  <a:pt x="599" y="190"/>
                </a:lnTo>
                <a:lnTo>
                  <a:pt x="605" y="204"/>
                </a:lnTo>
                <a:lnTo>
                  <a:pt x="610" y="218"/>
                </a:lnTo>
                <a:lnTo>
                  <a:pt x="614" y="233"/>
                </a:lnTo>
                <a:lnTo>
                  <a:pt x="617" y="248"/>
                </a:lnTo>
                <a:lnTo>
                  <a:pt x="620" y="264"/>
                </a:lnTo>
                <a:lnTo>
                  <a:pt x="623" y="279"/>
                </a:lnTo>
                <a:lnTo>
                  <a:pt x="624" y="295"/>
                </a:lnTo>
                <a:lnTo>
                  <a:pt x="624" y="3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9" name="Freeform 20"/>
          <p:cNvSpPr>
            <a:spLocks/>
          </p:cNvSpPr>
          <p:nvPr/>
        </p:nvSpPr>
        <p:spPr bwMode="auto">
          <a:xfrm>
            <a:off x="9782203" y="4507302"/>
            <a:ext cx="342715" cy="332592"/>
          </a:xfrm>
          <a:custGeom>
            <a:avLst/>
            <a:gdLst>
              <a:gd name="T0" fmla="*/ 660 w 711"/>
              <a:gd name="T1" fmla="*/ 271 h 690"/>
              <a:gd name="T2" fmla="*/ 711 w 711"/>
              <a:gd name="T3" fmla="*/ 302 h 690"/>
              <a:gd name="T4" fmla="*/ 635 w 711"/>
              <a:gd name="T5" fmla="*/ 377 h 690"/>
              <a:gd name="T6" fmla="*/ 685 w 711"/>
              <a:gd name="T7" fmla="*/ 466 h 690"/>
              <a:gd name="T8" fmla="*/ 601 w 711"/>
              <a:gd name="T9" fmla="*/ 544 h 690"/>
              <a:gd name="T10" fmla="*/ 621 w 711"/>
              <a:gd name="T11" fmla="*/ 628 h 690"/>
              <a:gd name="T12" fmla="*/ 483 w 711"/>
              <a:gd name="T13" fmla="*/ 615 h 690"/>
              <a:gd name="T14" fmla="*/ 459 w 711"/>
              <a:gd name="T15" fmla="*/ 690 h 690"/>
              <a:gd name="T16" fmla="*/ 353 w 711"/>
              <a:gd name="T17" fmla="*/ 650 h 690"/>
              <a:gd name="T18" fmla="*/ 183 w 711"/>
              <a:gd name="T19" fmla="*/ 690 h 690"/>
              <a:gd name="T20" fmla="*/ 210 w 711"/>
              <a:gd name="T21" fmla="*/ 634 h 690"/>
              <a:gd name="T22" fmla="*/ 72 w 711"/>
              <a:gd name="T23" fmla="*/ 601 h 690"/>
              <a:gd name="T24" fmla="*/ 72 w 711"/>
              <a:gd name="T25" fmla="*/ 516 h 690"/>
              <a:gd name="T26" fmla="*/ 0 w 711"/>
              <a:gd name="T27" fmla="*/ 461 h 690"/>
              <a:gd name="T28" fmla="*/ 40 w 711"/>
              <a:gd name="T29" fmla="*/ 382 h 690"/>
              <a:gd name="T30" fmla="*/ 32 w 711"/>
              <a:gd name="T31" fmla="*/ 361 h 690"/>
              <a:gd name="T32" fmla="*/ 17 w 711"/>
              <a:gd name="T33" fmla="*/ 317 h 690"/>
              <a:gd name="T34" fmla="*/ 10 w 711"/>
              <a:gd name="T35" fmla="*/ 293 h 690"/>
              <a:gd name="T36" fmla="*/ 3 w 711"/>
              <a:gd name="T37" fmla="*/ 273 h 690"/>
              <a:gd name="T38" fmla="*/ 0 w 711"/>
              <a:gd name="T39" fmla="*/ 259 h 690"/>
              <a:gd name="T40" fmla="*/ 0 w 711"/>
              <a:gd name="T41" fmla="*/ 254 h 690"/>
              <a:gd name="T42" fmla="*/ 8 w 711"/>
              <a:gd name="T43" fmla="*/ 254 h 690"/>
              <a:gd name="T44" fmla="*/ 25 w 711"/>
              <a:gd name="T45" fmla="*/ 252 h 690"/>
              <a:gd name="T46" fmla="*/ 48 w 711"/>
              <a:gd name="T47" fmla="*/ 248 h 690"/>
              <a:gd name="T48" fmla="*/ 74 w 711"/>
              <a:gd name="T49" fmla="*/ 243 h 690"/>
              <a:gd name="T50" fmla="*/ 122 w 711"/>
              <a:gd name="T51" fmla="*/ 233 h 690"/>
              <a:gd name="T52" fmla="*/ 143 w 711"/>
              <a:gd name="T53" fmla="*/ 229 h 690"/>
              <a:gd name="T54" fmla="*/ 143 w 711"/>
              <a:gd name="T55" fmla="*/ 81 h 690"/>
              <a:gd name="T56" fmla="*/ 289 w 711"/>
              <a:gd name="T57" fmla="*/ 104 h 690"/>
              <a:gd name="T58" fmla="*/ 370 w 711"/>
              <a:gd name="T59" fmla="*/ 0 h 690"/>
              <a:gd name="T60" fmla="*/ 418 w 711"/>
              <a:gd name="T61" fmla="*/ 69 h 690"/>
              <a:gd name="T62" fmla="*/ 473 w 711"/>
              <a:gd name="T63" fmla="*/ 119 h 690"/>
              <a:gd name="T64" fmla="*/ 596 w 711"/>
              <a:gd name="T65" fmla="*/ 64 h 690"/>
              <a:gd name="T66" fmla="*/ 557 w 711"/>
              <a:gd name="T67" fmla="*/ 175 h 690"/>
              <a:gd name="T68" fmla="*/ 678 w 711"/>
              <a:gd name="T69" fmla="*/ 169 h 690"/>
              <a:gd name="T70" fmla="*/ 610 w 711"/>
              <a:gd name="T71" fmla="*/ 272 h 690"/>
              <a:gd name="T72" fmla="*/ 660 w 711"/>
              <a:gd name="T73" fmla="*/ 27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1" h="690">
                <a:moveTo>
                  <a:pt x="660" y="271"/>
                </a:moveTo>
                <a:lnTo>
                  <a:pt x="711" y="302"/>
                </a:lnTo>
                <a:lnTo>
                  <a:pt x="635" y="377"/>
                </a:lnTo>
                <a:lnTo>
                  <a:pt x="685" y="466"/>
                </a:lnTo>
                <a:lnTo>
                  <a:pt x="601" y="544"/>
                </a:lnTo>
                <a:lnTo>
                  <a:pt x="621" y="628"/>
                </a:lnTo>
                <a:lnTo>
                  <a:pt x="483" y="615"/>
                </a:lnTo>
                <a:lnTo>
                  <a:pt x="459" y="690"/>
                </a:lnTo>
                <a:lnTo>
                  <a:pt x="353" y="650"/>
                </a:lnTo>
                <a:lnTo>
                  <a:pt x="183" y="690"/>
                </a:lnTo>
                <a:lnTo>
                  <a:pt x="210" y="634"/>
                </a:lnTo>
                <a:lnTo>
                  <a:pt x="72" y="601"/>
                </a:lnTo>
                <a:lnTo>
                  <a:pt x="72" y="516"/>
                </a:lnTo>
                <a:lnTo>
                  <a:pt x="0" y="461"/>
                </a:lnTo>
                <a:lnTo>
                  <a:pt x="40" y="382"/>
                </a:lnTo>
                <a:lnTo>
                  <a:pt x="32" y="361"/>
                </a:lnTo>
                <a:lnTo>
                  <a:pt x="17" y="317"/>
                </a:lnTo>
                <a:lnTo>
                  <a:pt x="10" y="293"/>
                </a:lnTo>
                <a:lnTo>
                  <a:pt x="3" y="273"/>
                </a:lnTo>
                <a:lnTo>
                  <a:pt x="0" y="259"/>
                </a:lnTo>
                <a:lnTo>
                  <a:pt x="0" y="254"/>
                </a:lnTo>
                <a:lnTo>
                  <a:pt x="8" y="254"/>
                </a:lnTo>
                <a:lnTo>
                  <a:pt x="25" y="252"/>
                </a:lnTo>
                <a:lnTo>
                  <a:pt x="48" y="248"/>
                </a:lnTo>
                <a:lnTo>
                  <a:pt x="74" y="243"/>
                </a:lnTo>
                <a:lnTo>
                  <a:pt x="122" y="233"/>
                </a:lnTo>
                <a:lnTo>
                  <a:pt x="143" y="229"/>
                </a:lnTo>
                <a:lnTo>
                  <a:pt x="143" y="81"/>
                </a:lnTo>
                <a:lnTo>
                  <a:pt x="289" y="104"/>
                </a:lnTo>
                <a:lnTo>
                  <a:pt x="370" y="0"/>
                </a:lnTo>
                <a:lnTo>
                  <a:pt x="418" y="69"/>
                </a:lnTo>
                <a:lnTo>
                  <a:pt x="473" y="119"/>
                </a:lnTo>
                <a:lnTo>
                  <a:pt x="596" y="64"/>
                </a:lnTo>
                <a:lnTo>
                  <a:pt x="557" y="175"/>
                </a:lnTo>
                <a:lnTo>
                  <a:pt x="678" y="169"/>
                </a:lnTo>
                <a:lnTo>
                  <a:pt x="610" y="272"/>
                </a:lnTo>
                <a:lnTo>
                  <a:pt x="660" y="271"/>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1"/>
          <p:cNvSpPr>
            <a:spLocks/>
          </p:cNvSpPr>
          <p:nvPr/>
        </p:nvSpPr>
        <p:spPr bwMode="auto">
          <a:xfrm>
            <a:off x="9059176" y="4489949"/>
            <a:ext cx="344161" cy="332592"/>
          </a:xfrm>
          <a:custGeom>
            <a:avLst/>
            <a:gdLst>
              <a:gd name="T0" fmla="*/ 662 w 712"/>
              <a:gd name="T1" fmla="*/ 271 h 690"/>
              <a:gd name="T2" fmla="*/ 712 w 712"/>
              <a:gd name="T3" fmla="*/ 301 h 690"/>
              <a:gd name="T4" fmla="*/ 636 w 712"/>
              <a:gd name="T5" fmla="*/ 377 h 690"/>
              <a:gd name="T6" fmla="*/ 686 w 712"/>
              <a:gd name="T7" fmla="*/ 467 h 690"/>
              <a:gd name="T8" fmla="*/ 602 w 712"/>
              <a:gd name="T9" fmla="*/ 545 h 690"/>
              <a:gd name="T10" fmla="*/ 622 w 712"/>
              <a:gd name="T11" fmla="*/ 629 h 690"/>
              <a:gd name="T12" fmla="*/ 484 w 712"/>
              <a:gd name="T13" fmla="*/ 616 h 690"/>
              <a:gd name="T14" fmla="*/ 461 w 712"/>
              <a:gd name="T15" fmla="*/ 690 h 690"/>
              <a:gd name="T16" fmla="*/ 354 w 712"/>
              <a:gd name="T17" fmla="*/ 651 h 690"/>
              <a:gd name="T18" fmla="*/ 185 w 712"/>
              <a:gd name="T19" fmla="*/ 690 h 690"/>
              <a:gd name="T20" fmla="*/ 210 w 712"/>
              <a:gd name="T21" fmla="*/ 635 h 690"/>
              <a:gd name="T22" fmla="*/ 73 w 712"/>
              <a:gd name="T23" fmla="*/ 601 h 690"/>
              <a:gd name="T24" fmla="*/ 73 w 712"/>
              <a:gd name="T25" fmla="*/ 516 h 690"/>
              <a:gd name="T26" fmla="*/ 1 w 712"/>
              <a:gd name="T27" fmla="*/ 461 h 690"/>
              <a:gd name="T28" fmla="*/ 40 w 712"/>
              <a:gd name="T29" fmla="*/ 383 h 690"/>
              <a:gd name="T30" fmla="*/ 33 w 712"/>
              <a:gd name="T31" fmla="*/ 362 h 690"/>
              <a:gd name="T32" fmla="*/ 18 w 712"/>
              <a:gd name="T33" fmla="*/ 318 h 690"/>
              <a:gd name="T34" fmla="*/ 10 w 712"/>
              <a:gd name="T35" fmla="*/ 293 h 690"/>
              <a:gd name="T36" fmla="*/ 5 w 712"/>
              <a:gd name="T37" fmla="*/ 274 h 690"/>
              <a:gd name="T38" fmla="*/ 0 w 712"/>
              <a:gd name="T39" fmla="*/ 259 h 690"/>
              <a:gd name="T40" fmla="*/ 1 w 712"/>
              <a:gd name="T41" fmla="*/ 255 h 690"/>
              <a:gd name="T42" fmla="*/ 9 w 712"/>
              <a:gd name="T43" fmla="*/ 255 h 690"/>
              <a:gd name="T44" fmla="*/ 26 w 712"/>
              <a:gd name="T45" fmla="*/ 253 h 690"/>
              <a:gd name="T46" fmla="*/ 49 w 712"/>
              <a:gd name="T47" fmla="*/ 248 h 690"/>
              <a:gd name="T48" fmla="*/ 74 w 712"/>
              <a:gd name="T49" fmla="*/ 244 h 690"/>
              <a:gd name="T50" fmla="*/ 122 w 712"/>
              <a:gd name="T51" fmla="*/ 234 h 690"/>
              <a:gd name="T52" fmla="*/ 144 w 712"/>
              <a:gd name="T53" fmla="*/ 229 h 690"/>
              <a:gd name="T54" fmla="*/ 144 w 712"/>
              <a:gd name="T55" fmla="*/ 81 h 690"/>
              <a:gd name="T56" fmla="*/ 291 w 712"/>
              <a:gd name="T57" fmla="*/ 105 h 690"/>
              <a:gd name="T58" fmla="*/ 371 w 712"/>
              <a:gd name="T59" fmla="*/ 0 h 690"/>
              <a:gd name="T60" fmla="*/ 418 w 712"/>
              <a:gd name="T61" fmla="*/ 69 h 690"/>
              <a:gd name="T62" fmla="*/ 474 w 712"/>
              <a:gd name="T63" fmla="*/ 120 h 690"/>
              <a:gd name="T64" fmla="*/ 598 w 712"/>
              <a:gd name="T65" fmla="*/ 65 h 690"/>
              <a:gd name="T66" fmla="*/ 558 w 712"/>
              <a:gd name="T67" fmla="*/ 175 h 690"/>
              <a:gd name="T68" fmla="*/ 679 w 712"/>
              <a:gd name="T69" fmla="*/ 170 h 690"/>
              <a:gd name="T70" fmla="*/ 611 w 712"/>
              <a:gd name="T71" fmla="*/ 272 h 690"/>
              <a:gd name="T72" fmla="*/ 662 w 712"/>
              <a:gd name="T73" fmla="*/ 27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2" h="690">
                <a:moveTo>
                  <a:pt x="662" y="271"/>
                </a:moveTo>
                <a:lnTo>
                  <a:pt x="712" y="301"/>
                </a:lnTo>
                <a:lnTo>
                  <a:pt x="636" y="377"/>
                </a:lnTo>
                <a:lnTo>
                  <a:pt x="686" y="467"/>
                </a:lnTo>
                <a:lnTo>
                  <a:pt x="602" y="545"/>
                </a:lnTo>
                <a:lnTo>
                  <a:pt x="622" y="629"/>
                </a:lnTo>
                <a:lnTo>
                  <a:pt x="484" y="616"/>
                </a:lnTo>
                <a:lnTo>
                  <a:pt x="461" y="690"/>
                </a:lnTo>
                <a:lnTo>
                  <a:pt x="354" y="651"/>
                </a:lnTo>
                <a:lnTo>
                  <a:pt x="185" y="690"/>
                </a:lnTo>
                <a:lnTo>
                  <a:pt x="210" y="635"/>
                </a:lnTo>
                <a:lnTo>
                  <a:pt x="73" y="601"/>
                </a:lnTo>
                <a:lnTo>
                  <a:pt x="73" y="516"/>
                </a:lnTo>
                <a:lnTo>
                  <a:pt x="1" y="461"/>
                </a:lnTo>
                <a:lnTo>
                  <a:pt x="40" y="383"/>
                </a:lnTo>
                <a:lnTo>
                  <a:pt x="33" y="362"/>
                </a:lnTo>
                <a:lnTo>
                  <a:pt x="18" y="318"/>
                </a:lnTo>
                <a:lnTo>
                  <a:pt x="10" y="293"/>
                </a:lnTo>
                <a:lnTo>
                  <a:pt x="5" y="274"/>
                </a:lnTo>
                <a:lnTo>
                  <a:pt x="0" y="259"/>
                </a:lnTo>
                <a:lnTo>
                  <a:pt x="1" y="255"/>
                </a:lnTo>
                <a:lnTo>
                  <a:pt x="9" y="255"/>
                </a:lnTo>
                <a:lnTo>
                  <a:pt x="26" y="253"/>
                </a:lnTo>
                <a:lnTo>
                  <a:pt x="49" y="248"/>
                </a:lnTo>
                <a:lnTo>
                  <a:pt x="74" y="244"/>
                </a:lnTo>
                <a:lnTo>
                  <a:pt x="122" y="234"/>
                </a:lnTo>
                <a:lnTo>
                  <a:pt x="144" y="229"/>
                </a:lnTo>
                <a:lnTo>
                  <a:pt x="144" y="81"/>
                </a:lnTo>
                <a:lnTo>
                  <a:pt x="291" y="105"/>
                </a:lnTo>
                <a:lnTo>
                  <a:pt x="371" y="0"/>
                </a:lnTo>
                <a:lnTo>
                  <a:pt x="418" y="69"/>
                </a:lnTo>
                <a:lnTo>
                  <a:pt x="474" y="120"/>
                </a:lnTo>
                <a:lnTo>
                  <a:pt x="598" y="65"/>
                </a:lnTo>
                <a:lnTo>
                  <a:pt x="558" y="175"/>
                </a:lnTo>
                <a:lnTo>
                  <a:pt x="679" y="170"/>
                </a:lnTo>
                <a:lnTo>
                  <a:pt x="611" y="272"/>
                </a:lnTo>
                <a:lnTo>
                  <a:pt x="662" y="271"/>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Rectangle 23"/>
          <p:cNvSpPr>
            <a:spLocks noChangeArrowheads="1"/>
          </p:cNvSpPr>
          <p:nvPr/>
        </p:nvSpPr>
        <p:spPr bwMode="auto">
          <a:xfrm>
            <a:off x="11370294" y="3044493"/>
            <a:ext cx="2458289" cy="2942718"/>
          </a:xfrm>
          <a:prstGeom prst="rect">
            <a:avLst/>
          </a:prstGeom>
          <a:solidFill>
            <a:srgbClr val="D1D5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24"/>
          <p:cNvSpPr>
            <a:spLocks/>
          </p:cNvSpPr>
          <p:nvPr/>
        </p:nvSpPr>
        <p:spPr bwMode="auto">
          <a:xfrm>
            <a:off x="11535144" y="3394437"/>
            <a:ext cx="2130036" cy="2128590"/>
          </a:xfrm>
          <a:custGeom>
            <a:avLst/>
            <a:gdLst>
              <a:gd name="T0" fmla="*/ 4408 w 4419"/>
              <a:gd name="T1" fmla="*/ 2434 h 4417"/>
              <a:gd name="T2" fmla="*/ 4349 w 4419"/>
              <a:gd name="T3" fmla="*/ 2760 h 4417"/>
              <a:gd name="T4" fmla="*/ 4245 w 4419"/>
              <a:gd name="T5" fmla="*/ 3068 h 4417"/>
              <a:gd name="T6" fmla="*/ 4099 w 4419"/>
              <a:gd name="T7" fmla="*/ 3354 h 4417"/>
              <a:gd name="T8" fmla="*/ 3914 w 4419"/>
              <a:gd name="T9" fmla="*/ 3613 h 4417"/>
              <a:gd name="T10" fmla="*/ 3694 w 4419"/>
              <a:gd name="T11" fmla="*/ 3843 h 4417"/>
              <a:gd name="T12" fmla="*/ 3445 w 4419"/>
              <a:gd name="T13" fmla="*/ 4039 h 4417"/>
              <a:gd name="T14" fmla="*/ 3168 w 4419"/>
              <a:gd name="T15" fmla="*/ 4198 h 4417"/>
              <a:gd name="T16" fmla="*/ 2866 w 4419"/>
              <a:gd name="T17" fmla="*/ 4318 h 4417"/>
              <a:gd name="T18" fmla="*/ 2546 w 4419"/>
              <a:gd name="T19" fmla="*/ 4392 h 4417"/>
              <a:gd name="T20" fmla="*/ 2209 w 4419"/>
              <a:gd name="T21" fmla="*/ 4417 h 4417"/>
              <a:gd name="T22" fmla="*/ 1873 w 4419"/>
              <a:gd name="T23" fmla="*/ 4392 h 4417"/>
              <a:gd name="T24" fmla="*/ 1552 w 4419"/>
              <a:gd name="T25" fmla="*/ 4318 h 4417"/>
              <a:gd name="T26" fmla="*/ 1252 w 4419"/>
              <a:gd name="T27" fmla="*/ 4198 h 4417"/>
              <a:gd name="T28" fmla="*/ 974 w 4419"/>
              <a:gd name="T29" fmla="*/ 4039 h 4417"/>
              <a:gd name="T30" fmla="*/ 724 w 4419"/>
              <a:gd name="T31" fmla="*/ 3843 h 4417"/>
              <a:gd name="T32" fmla="*/ 505 w 4419"/>
              <a:gd name="T33" fmla="*/ 3613 h 4417"/>
              <a:gd name="T34" fmla="*/ 319 w 4419"/>
              <a:gd name="T35" fmla="*/ 3354 h 4417"/>
              <a:gd name="T36" fmla="*/ 174 w 4419"/>
              <a:gd name="T37" fmla="*/ 3068 h 4417"/>
              <a:gd name="T38" fmla="*/ 70 w 4419"/>
              <a:gd name="T39" fmla="*/ 2760 h 4417"/>
              <a:gd name="T40" fmla="*/ 11 w 4419"/>
              <a:gd name="T41" fmla="*/ 2434 h 4417"/>
              <a:gd name="T42" fmla="*/ 2 w 4419"/>
              <a:gd name="T43" fmla="*/ 2094 h 4417"/>
              <a:gd name="T44" fmla="*/ 44 w 4419"/>
              <a:gd name="T45" fmla="*/ 1763 h 4417"/>
              <a:gd name="T46" fmla="*/ 134 w 4419"/>
              <a:gd name="T47" fmla="*/ 1448 h 4417"/>
              <a:gd name="T48" fmla="*/ 266 w 4419"/>
              <a:gd name="T49" fmla="*/ 1156 h 4417"/>
              <a:gd name="T50" fmla="*/ 439 w 4419"/>
              <a:gd name="T51" fmla="*/ 886 h 4417"/>
              <a:gd name="T52" fmla="*/ 647 w 4419"/>
              <a:gd name="T53" fmla="*/ 646 h 4417"/>
              <a:gd name="T54" fmla="*/ 887 w 4419"/>
              <a:gd name="T55" fmla="*/ 438 h 4417"/>
              <a:gd name="T56" fmla="*/ 1157 w 4419"/>
              <a:gd name="T57" fmla="*/ 266 h 4417"/>
              <a:gd name="T58" fmla="*/ 1449 w 4419"/>
              <a:gd name="T59" fmla="*/ 133 h 4417"/>
              <a:gd name="T60" fmla="*/ 1764 w 4419"/>
              <a:gd name="T61" fmla="*/ 44 h 4417"/>
              <a:gd name="T62" fmla="*/ 2095 w 4419"/>
              <a:gd name="T63" fmla="*/ 2 h 4417"/>
              <a:gd name="T64" fmla="*/ 2435 w 4419"/>
              <a:gd name="T65" fmla="*/ 11 h 4417"/>
              <a:gd name="T66" fmla="*/ 2761 w 4419"/>
              <a:gd name="T67" fmla="*/ 69 h 4417"/>
              <a:gd name="T68" fmla="*/ 3069 w 4419"/>
              <a:gd name="T69" fmla="*/ 173 h 4417"/>
              <a:gd name="T70" fmla="*/ 3355 w 4419"/>
              <a:gd name="T71" fmla="*/ 319 h 4417"/>
              <a:gd name="T72" fmla="*/ 3615 w 4419"/>
              <a:gd name="T73" fmla="*/ 503 h 4417"/>
              <a:gd name="T74" fmla="*/ 3845 w 4419"/>
              <a:gd name="T75" fmla="*/ 723 h 4417"/>
              <a:gd name="T76" fmla="*/ 4041 w 4419"/>
              <a:gd name="T77" fmla="*/ 974 h 4417"/>
              <a:gd name="T78" fmla="*/ 4201 w 4419"/>
              <a:gd name="T79" fmla="*/ 1251 h 4417"/>
              <a:gd name="T80" fmla="*/ 4319 w 4419"/>
              <a:gd name="T81" fmla="*/ 1551 h 4417"/>
              <a:gd name="T82" fmla="*/ 4393 w 4419"/>
              <a:gd name="T83" fmla="*/ 1871 h 4417"/>
              <a:gd name="T84" fmla="*/ 4419 w 4419"/>
              <a:gd name="T85" fmla="*/ 2208 h 4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19" h="4417">
                <a:moveTo>
                  <a:pt x="4419" y="2208"/>
                </a:moveTo>
                <a:lnTo>
                  <a:pt x="4416" y="2322"/>
                </a:lnTo>
                <a:lnTo>
                  <a:pt x="4408" y="2434"/>
                </a:lnTo>
                <a:lnTo>
                  <a:pt x="4393" y="2545"/>
                </a:lnTo>
                <a:lnTo>
                  <a:pt x="4374" y="2653"/>
                </a:lnTo>
                <a:lnTo>
                  <a:pt x="4349" y="2760"/>
                </a:lnTo>
                <a:lnTo>
                  <a:pt x="4319" y="2865"/>
                </a:lnTo>
                <a:lnTo>
                  <a:pt x="4285" y="2967"/>
                </a:lnTo>
                <a:lnTo>
                  <a:pt x="4245" y="3068"/>
                </a:lnTo>
                <a:lnTo>
                  <a:pt x="4201" y="3165"/>
                </a:lnTo>
                <a:lnTo>
                  <a:pt x="4152" y="3261"/>
                </a:lnTo>
                <a:lnTo>
                  <a:pt x="4099" y="3354"/>
                </a:lnTo>
                <a:lnTo>
                  <a:pt x="4041" y="3443"/>
                </a:lnTo>
                <a:lnTo>
                  <a:pt x="3979" y="3529"/>
                </a:lnTo>
                <a:lnTo>
                  <a:pt x="3914" y="3613"/>
                </a:lnTo>
                <a:lnTo>
                  <a:pt x="3845" y="3693"/>
                </a:lnTo>
                <a:lnTo>
                  <a:pt x="3772" y="3770"/>
                </a:lnTo>
                <a:lnTo>
                  <a:pt x="3694" y="3843"/>
                </a:lnTo>
                <a:lnTo>
                  <a:pt x="3615" y="3912"/>
                </a:lnTo>
                <a:lnTo>
                  <a:pt x="3531" y="3978"/>
                </a:lnTo>
                <a:lnTo>
                  <a:pt x="3445" y="4039"/>
                </a:lnTo>
                <a:lnTo>
                  <a:pt x="3355" y="4097"/>
                </a:lnTo>
                <a:lnTo>
                  <a:pt x="3263" y="4150"/>
                </a:lnTo>
                <a:lnTo>
                  <a:pt x="3168" y="4198"/>
                </a:lnTo>
                <a:lnTo>
                  <a:pt x="3069" y="4244"/>
                </a:lnTo>
                <a:lnTo>
                  <a:pt x="2969" y="4282"/>
                </a:lnTo>
                <a:lnTo>
                  <a:pt x="2866" y="4318"/>
                </a:lnTo>
                <a:lnTo>
                  <a:pt x="2761" y="4347"/>
                </a:lnTo>
                <a:lnTo>
                  <a:pt x="2655" y="4372"/>
                </a:lnTo>
                <a:lnTo>
                  <a:pt x="2546" y="4392"/>
                </a:lnTo>
                <a:lnTo>
                  <a:pt x="2435" y="4405"/>
                </a:lnTo>
                <a:lnTo>
                  <a:pt x="2323" y="4414"/>
                </a:lnTo>
                <a:lnTo>
                  <a:pt x="2209" y="4417"/>
                </a:lnTo>
                <a:lnTo>
                  <a:pt x="2095" y="4414"/>
                </a:lnTo>
                <a:lnTo>
                  <a:pt x="1984" y="4405"/>
                </a:lnTo>
                <a:lnTo>
                  <a:pt x="1873" y="4392"/>
                </a:lnTo>
                <a:lnTo>
                  <a:pt x="1764" y="4372"/>
                </a:lnTo>
                <a:lnTo>
                  <a:pt x="1657" y="4347"/>
                </a:lnTo>
                <a:lnTo>
                  <a:pt x="1552" y="4318"/>
                </a:lnTo>
                <a:lnTo>
                  <a:pt x="1449" y="4282"/>
                </a:lnTo>
                <a:lnTo>
                  <a:pt x="1350" y="4244"/>
                </a:lnTo>
                <a:lnTo>
                  <a:pt x="1252" y="4198"/>
                </a:lnTo>
                <a:lnTo>
                  <a:pt x="1157" y="4150"/>
                </a:lnTo>
                <a:lnTo>
                  <a:pt x="1064" y="4097"/>
                </a:lnTo>
                <a:lnTo>
                  <a:pt x="974" y="4039"/>
                </a:lnTo>
                <a:lnTo>
                  <a:pt x="887" y="3978"/>
                </a:lnTo>
                <a:lnTo>
                  <a:pt x="804" y="3912"/>
                </a:lnTo>
                <a:lnTo>
                  <a:pt x="724" y="3843"/>
                </a:lnTo>
                <a:lnTo>
                  <a:pt x="647" y="3770"/>
                </a:lnTo>
                <a:lnTo>
                  <a:pt x="573" y="3693"/>
                </a:lnTo>
                <a:lnTo>
                  <a:pt x="505" y="3613"/>
                </a:lnTo>
                <a:lnTo>
                  <a:pt x="439" y="3529"/>
                </a:lnTo>
                <a:lnTo>
                  <a:pt x="377" y="3443"/>
                </a:lnTo>
                <a:lnTo>
                  <a:pt x="319" y="3354"/>
                </a:lnTo>
                <a:lnTo>
                  <a:pt x="266" y="3261"/>
                </a:lnTo>
                <a:lnTo>
                  <a:pt x="218" y="3165"/>
                </a:lnTo>
                <a:lnTo>
                  <a:pt x="174" y="3068"/>
                </a:lnTo>
                <a:lnTo>
                  <a:pt x="134" y="2967"/>
                </a:lnTo>
                <a:lnTo>
                  <a:pt x="100" y="2865"/>
                </a:lnTo>
                <a:lnTo>
                  <a:pt x="70" y="2760"/>
                </a:lnTo>
                <a:lnTo>
                  <a:pt x="44" y="2653"/>
                </a:lnTo>
                <a:lnTo>
                  <a:pt x="26" y="2545"/>
                </a:lnTo>
                <a:lnTo>
                  <a:pt x="11" y="2434"/>
                </a:lnTo>
                <a:lnTo>
                  <a:pt x="2" y="2322"/>
                </a:lnTo>
                <a:lnTo>
                  <a:pt x="0" y="2208"/>
                </a:lnTo>
                <a:lnTo>
                  <a:pt x="2" y="2094"/>
                </a:lnTo>
                <a:lnTo>
                  <a:pt x="11" y="1983"/>
                </a:lnTo>
                <a:lnTo>
                  <a:pt x="26" y="1871"/>
                </a:lnTo>
                <a:lnTo>
                  <a:pt x="44" y="1763"/>
                </a:lnTo>
                <a:lnTo>
                  <a:pt x="70" y="1656"/>
                </a:lnTo>
                <a:lnTo>
                  <a:pt x="100" y="1551"/>
                </a:lnTo>
                <a:lnTo>
                  <a:pt x="134" y="1448"/>
                </a:lnTo>
                <a:lnTo>
                  <a:pt x="174" y="1348"/>
                </a:lnTo>
                <a:lnTo>
                  <a:pt x="218" y="1251"/>
                </a:lnTo>
                <a:lnTo>
                  <a:pt x="266" y="1156"/>
                </a:lnTo>
                <a:lnTo>
                  <a:pt x="319" y="1063"/>
                </a:lnTo>
                <a:lnTo>
                  <a:pt x="377" y="974"/>
                </a:lnTo>
                <a:lnTo>
                  <a:pt x="439" y="886"/>
                </a:lnTo>
                <a:lnTo>
                  <a:pt x="505" y="804"/>
                </a:lnTo>
                <a:lnTo>
                  <a:pt x="573" y="723"/>
                </a:lnTo>
                <a:lnTo>
                  <a:pt x="647" y="646"/>
                </a:lnTo>
                <a:lnTo>
                  <a:pt x="724" y="573"/>
                </a:lnTo>
                <a:lnTo>
                  <a:pt x="804" y="503"/>
                </a:lnTo>
                <a:lnTo>
                  <a:pt x="887" y="438"/>
                </a:lnTo>
                <a:lnTo>
                  <a:pt x="974" y="376"/>
                </a:lnTo>
                <a:lnTo>
                  <a:pt x="1064" y="319"/>
                </a:lnTo>
                <a:lnTo>
                  <a:pt x="1157" y="266"/>
                </a:lnTo>
                <a:lnTo>
                  <a:pt x="1252" y="217"/>
                </a:lnTo>
                <a:lnTo>
                  <a:pt x="1350" y="173"/>
                </a:lnTo>
                <a:lnTo>
                  <a:pt x="1449" y="133"/>
                </a:lnTo>
                <a:lnTo>
                  <a:pt x="1552" y="98"/>
                </a:lnTo>
                <a:lnTo>
                  <a:pt x="1657" y="69"/>
                </a:lnTo>
                <a:lnTo>
                  <a:pt x="1764" y="44"/>
                </a:lnTo>
                <a:lnTo>
                  <a:pt x="1873" y="25"/>
                </a:lnTo>
                <a:lnTo>
                  <a:pt x="1984" y="11"/>
                </a:lnTo>
                <a:lnTo>
                  <a:pt x="2095" y="2"/>
                </a:lnTo>
                <a:lnTo>
                  <a:pt x="2209" y="0"/>
                </a:lnTo>
                <a:lnTo>
                  <a:pt x="2323" y="2"/>
                </a:lnTo>
                <a:lnTo>
                  <a:pt x="2435" y="11"/>
                </a:lnTo>
                <a:lnTo>
                  <a:pt x="2546" y="25"/>
                </a:lnTo>
                <a:lnTo>
                  <a:pt x="2655" y="44"/>
                </a:lnTo>
                <a:lnTo>
                  <a:pt x="2761" y="69"/>
                </a:lnTo>
                <a:lnTo>
                  <a:pt x="2866" y="98"/>
                </a:lnTo>
                <a:lnTo>
                  <a:pt x="2969" y="133"/>
                </a:lnTo>
                <a:lnTo>
                  <a:pt x="3069" y="173"/>
                </a:lnTo>
                <a:lnTo>
                  <a:pt x="3168" y="217"/>
                </a:lnTo>
                <a:lnTo>
                  <a:pt x="3263" y="266"/>
                </a:lnTo>
                <a:lnTo>
                  <a:pt x="3355" y="319"/>
                </a:lnTo>
                <a:lnTo>
                  <a:pt x="3445" y="376"/>
                </a:lnTo>
                <a:lnTo>
                  <a:pt x="3531" y="438"/>
                </a:lnTo>
                <a:lnTo>
                  <a:pt x="3615" y="503"/>
                </a:lnTo>
                <a:lnTo>
                  <a:pt x="3694" y="573"/>
                </a:lnTo>
                <a:lnTo>
                  <a:pt x="3772" y="646"/>
                </a:lnTo>
                <a:lnTo>
                  <a:pt x="3845" y="723"/>
                </a:lnTo>
                <a:lnTo>
                  <a:pt x="3914" y="804"/>
                </a:lnTo>
                <a:lnTo>
                  <a:pt x="3979" y="886"/>
                </a:lnTo>
                <a:lnTo>
                  <a:pt x="4041" y="974"/>
                </a:lnTo>
                <a:lnTo>
                  <a:pt x="4099" y="1063"/>
                </a:lnTo>
                <a:lnTo>
                  <a:pt x="4152" y="1156"/>
                </a:lnTo>
                <a:lnTo>
                  <a:pt x="4201" y="1251"/>
                </a:lnTo>
                <a:lnTo>
                  <a:pt x="4245" y="1348"/>
                </a:lnTo>
                <a:lnTo>
                  <a:pt x="4285" y="1448"/>
                </a:lnTo>
                <a:lnTo>
                  <a:pt x="4319" y="1551"/>
                </a:lnTo>
                <a:lnTo>
                  <a:pt x="4349" y="1656"/>
                </a:lnTo>
                <a:lnTo>
                  <a:pt x="4374" y="1763"/>
                </a:lnTo>
                <a:lnTo>
                  <a:pt x="4393" y="1871"/>
                </a:lnTo>
                <a:lnTo>
                  <a:pt x="4408" y="1983"/>
                </a:lnTo>
                <a:lnTo>
                  <a:pt x="4416" y="2094"/>
                </a:lnTo>
                <a:lnTo>
                  <a:pt x="4419" y="220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24" name="Freeform 25"/>
          <p:cNvSpPr>
            <a:spLocks/>
          </p:cNvSpPr>
          <p:nvPr/>
        </p:nvSpPr>
        <p:spPr bwMode="auto">
          <a:xfrm>
            <a:off x="11737591" y="3596885"/>
            <a:ext cx="1723695" cy="1722249"/>
          </a:xfrm>
          <a:custGeom>
            <a:avLst/>
            <a:gdLst>
              <a:gd name="T0" fmla="*/ 3566 w 3575"/>
              <a:gd name="T1" fmla="*/ 1971 h 3575"/>
              <a:gd name="T2" fmla="*/ 3519 w 3575"/>
              <a:gd name="T3" fmla="*/ 2235 h 3575"/>
              <a:gd name="T4" fmla="*/ 3435 w 3575"/>
              <a:gd name="T5" fmla="*/ 2483 h 3575"/>
              <a:gd name="T6" fmla="*/ 3317 w 3575"/>
              <a:gd name="T7" fmla="*/ 2714 h 3575"/>
              <a:gd name="T8" fmla="*/ 3166 w 3575"/>
              <a:gd name="T9" fmla="*/ 2925 h 3575"/>
              <a:gd name="T10" fmla="*/ 2990 w 3575"/>
              <a:gd name="T11" fmla="*/ 3110 h 3575"/>
              <a:gd name="T12" fmla="*/ 2786 w 3575"/>
              <a:gd name="T13" fmla="*/ 3269 h 3575"/>
              <a:gd name="T14" fmla="*/ 2562 w 3575"/>
              <a:gd name="T15" fmla="*/ 3399 h 3575"/>
              <a:gd name="T16" fmla="*/ 2319 w 3575"/>
              <a:gd name="T17" fmla="*/ 3495 h 3575"/>
              <a:gd name="T18" fmla="*/ 2060 w 3575"/>
              <a:gd name="T19" fmla="*/ 3554 h 3575"/>
              <a:gd name="T20" fmla="*/ 1787 w 3575"/>
              <a:gd name="T21" fmla="*/ 3575 h 3575"/>
              <a:gd name="T22" fmla="*/ 1515 w 3575"/>
              <a:gd name="T23" fmla="*/ 3554 h 3575"/>
              <a:gd name="T24" fmla="*/ 1256 w 3575"/>
              <a:gd name="T25" fmla="*/ 3495 h 3575"/>
              <a:gd name="T26" fmla="*/ 1013 w 3575"/>
              <a:gd name="T27" fmla="*/ 3399 h 3575"/>
              <a:gd name="T28" fmla="*/ 788 w 3575"/>
              <a:gd name="T29" fmla="*/ 3269 h 3575"/>
              <a:gd name="T30" fmla="*/ 585 w 3575"/>
              <a:gd name="T31" fmla="*/ 3110 h 3575"/>
              <a:gd name="T32" fmla="*/ 408 w 3575"/>
              <a:gd name="T33" fmla="*/ 2925 h 3575"/>
              <a:gd name="T34" fmla="*/ 259 w 3575"/>
              <a:gd name="T35" fmla="*/ 2714 h 3575"/>
              <a:gd name="T36" fmla="*/ 140 w 3575"/>
              <a:gd name="T37" fmla="*/ 2483 h 3575"/>
              <a:gd name="T38" fmla="*/ 56 w 3575"/>
              <a:gd name="T39" fmla="*/ 2235 h 3575"/>
              <a:gd name="T40" fmla="*/ 9 w 3575"/>
              <a:gd name="T41" fmla="*/ 1971 h 3575"/>
              <a:gd name="T42" fmla="*/ 2 w 3575"/>
              <a:gd name="T43" fmla="*/ 1696 h 3575"/>
              <a:gd name="T44" fmla="*/ 37 w 3575"/>
              <a:gd name="T45" fmla="*/ 1428 h 3575"/>
              <a:gd name="T46" fmla="*/ 108 w 3575"/>
              <a:gd name="T47" fmla="*/ 1174 h 3575"/>
              <a:gd name="T48" fmla="*/ 215 w 3575"/>
              <a:gd name="T49" fmla="*/ 937 h 3575"/>
              <a:gd name="T50" fmla="*/ 355 w 3575"/>
              <a:gd name="T51" fmla="*/ 719 h 3575"/>
              <a:gd name="T52" fmla="*/ 524 w 3575"/>
              <a:gd name="T53" fmla="*/ 525 h 3575"/>
              <a:gd name="T54" fmla="*/ 718 w 3575"/>
              <a:gd name="T55" fmla="*/ 356 h 3575"/>
              <a:gd name="T56" fmla="*/ 936 w 3575"/>
              <a:gd name="T57" fmla="*/ 217 h 3575"/>
              <a:gd name="T58" fmla="*/ 1173 w 3575"/>
              <a:gd name="T59" fmla="*/ 110 h 3575"/>
              <a:gd name="T60" fmla="*/ 1427 w 3575"/>
              <a:gd name="T61" fmla="*/ 37 h 3575"/>
              <a:gd name="T62" fmla="*/ 1695 w 3575"/>
              <a:gd name="T63" fmla="*/ 4 h 3575"/>
              <a:gd name="T64" fmla="*/ 1970 w 3575"/>
              <a:gd name="T65" fmla="*/ 10 h 3575"/>
              <a:gd name="T66" fmla="*/ 2234 w 3575"/>
              <a:gd name="T67" fmla="*/ 57 h 3575"/>
              <a:gd name="T68" fmla="*/ 2483 w 3575"/>
              <a:gd name="T69" fmla="*/ 142 h 3575"/>
              <a:gd name="T70" fmla="*/ 2715 w 3575"/>
              <a:gd name="T71" fmla="*/ 260 h 3575"/>
              <a:gd name="T72" fmla="*/ 2925 w 3575"/>
              <a:gd name="T73" fmla="*/ 409 h 3575"/>
              <a:gd name="T74" fmla="*/ 3110 w 3575"/>
              <a:gd name="T75" fmla="*/ 587 h 3575"/>
              <a:gd name="T76" fmla="*/ 3270 w 3575"/>
              <a:gd name="T77" fmla="*/ 789 h 3575"/>
              <a:gd name="T78" fmla="*/ 3398 w 3575"/>
              <a:gd name="T79" fmla="*/ 1013 h 3575"/>
              <a:gd name="T80" fmla="*/ 3494 w 3575"/>
              <a:gd name="T81" fmla="*/ 1257 h 3575"/>
              <a:gd name="T82" fmla="*/ 3554 w 3575"/>
              <a:gd name="T83" fmla="*/ 1516 h 3575"/>
              <a:gd name="T84" fmla="*/ 3575 w 3575"/>
              <a:gd name="T85" fmla="*/ 1788 h 3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75" h="3575">
                <a:moveTo>
                  <a:pt x="3575" y="1788"/>
                </a:moveTo>
                <a:lnTo>
                  <a:pt x="3573" y="1879"/>
                </a:lnTo>
                <a:lnTo>
                  <a:pt x="3566" y="1971"/>
                </a:lnTo>
                <a:lnTo>
                  <a:pt x="3554" y="2061"/>
                </a:lnTo>
                <a:lnTo>
                  <a:pt x="3539" y="2148"/>
                </a:lnTo>
                <a:lnTo>
                  <a:pt x="3519" y="2235"/>
                </a:lnTo>
                <a:lnTo>
                  <a:pt x="3494" y="2319"/>
                </a:lnTo>
                <a:lnTo>
                  <a:pt x="3467" y="2403"/>
                </a:lnTo>
                <a:lnTo>
                  <a:pt x="3435" y="2483"/>
                </a:lnTo>
                <a:lnTo>
                  <a:pt x="3398" y="2563"/>
                </a:lnTo>
                <a:lnTo>
                  <a:pt x="3360" y="2640"/>
                </a:lnTo>
                <a:lnTo>
                  <a:pt x="3317" y="2714"/>
                </a:lnTo>
                <a:lnTo>
                  <a:pt x="3270" y="2787"/>
                </a:lnTo>
                <a:lnTo>
                  <a:pt x="3219" y="2858"/>
                </a:lnTo>
                <a:lnTo>
                  <a:pt x="3166" y="2925"/>
                </a:lnTo>
                <a:lnTo>
                  <a:pt x="3110" y="2989"/>
                </a:lnTo>
                <a:lnTo>
                  <a:pt x="3052" y="3052"/>
                </a:lnTo>
                <a:lnTo>
                  <a:pt x="2990" y="3110"/>
                </a:lnTo>
                <a:lnTo>
                  <a:pt x="2925" y="3167"/>
                </a:lnTo>
                <a:lnTo>
                  <a:pt x="2857" y="3220"/>
                </a:lnTo>
                <a:lnTo>
                  <a:pt x="2786" y="3269"/>
                </a:lnTo>
                <a:lnTo>
                  <a:pt x="2715" y="3316"/>
                </a:lnTo>
                <a:lnTo>
                  <a:pt x="2640" y="3359"/>
                </a:lnTo>
                <a:lnTo>
                  <a:pt x="2562" y="3399"/>
                </a:lnTo>
                <a:lnTo>
                  <a:pt x="2483" y="3435"/>
                </a:lnTo>
                <a:lnTo>
                  <a:pt x="2402" y="3467"/>
                </a:lnTo>
                <a:lnTo>
                  <a:pt x="2319" y="3495"/>
                </a:lnTo>
                <a:lnTo>
                  <a:pt x="2234" y="3519"/>
                </a:lnTo>
                <a:lnTo>
                  <a:pt x="2148" y="3539"/>
                </a:lnTo>
                <a:lnTo>
                  <a:pt x="2060" y="3554"/>
                </a:lnTo>
                <a:lnTo>
                  <a:pt x="1970" y="3565"/>
                </a:lnTo>
                <a:lnTo>
                  <a:pt x="1880" y="3573"/>
                </a:lnTo>
                <a:lnTo>
                  <a:pt x="1787" y="3575"/>
                </a:lnTo>
                <a:lnTo>
                  <a:pt x="1695" y="3573"/>
                </a:lnTo>
                <a:lnTo>
                  <a:pt x="1605" y="3565"/>
                </a:lnTo>
                <a:lnTo>
                  <a:pt x="1515" y="3554"/>
                </a:lnTo>
                <a:lnTo>
                  <a:pt x="1427" y="3539"/>
                </a:lnTo>
                <a:lnTo>
                  <a:pt x="1341" y="3519"/>
                </a:lnTo>
                <a:lnTo>
                  <a:pt x="1256" y="3495"/>
                </a:lnTo>
                <a:lnTo>
                  <a:pt x="1173" y="3467"/>
                </a:lnTo>
                <a:lnTo>
                  <a:pt x="1091" y="3435"/>
                </a:lnTo>
                <a:lnTo>
                  <a:pt x="1013" y="3399"/>
                </a:lnTo>
                <a:lnTo>
                  <a:pt x="936" y="3359"/>
                </a:lnTo>
                <a:lnTo>
                  <a:pt x="860" y="3316"/>
                </a:lnTo>
                <a:lnTo>
                  <a:pt x="788" y="3269"/>
                </a:lnTo>
                <a:lnTo>
                  <a:pt x="718" y="3220"/>
                </a:lnTo>
                <a:lnTo>
                  <a:pt x="651" y="3167"/>
                </a:lnTo>
                <a:lnTo>
                  <a:pt x="585" y="3110"/>
                </a:lnTo>
                <a:lnTo>
                  <a:pt x="524" y="3052"/>
                </a:lnTo>
                <a:lnTo>
                  <a:pt x="464" y="2989"/>
                </a:lnTo>
                <a:lnTo>
                  <a:pt x="408" y="2925"/>
                </a:lnTo>
                <a:lnTo>
                  <a:pt x="355" y="2858"/>
                </a:lnTo>
                <a:lnTo>
                  <a:pt x="305" y="2787"/>
                </a:lnTo>
                <a:lnTo>
                  <a:pt x="259" y="2714"/>
                </a:lnTo>
                <a:lnTo>
                  <a:pt x="215" y="2640"/>
                </a:lnTo>
                <a:lnTo>
                  <a:pt x="176" y="2563"/>
                </a:lnTo>
                <a:lnTo>
                  <a:pt x="140" y="2483"/>
                </a:lnTo>
                <a:lnTo>
                  <a:pt x="108" y="2403"/>
                </a:lnTo>
                <a:lnTo>
                  <a:pt x="80" y="2319"/>
                </a:lnTo>
                <a:lnTo>
                  <a:pt x="56" y="2235"/>
                </a:lnTo>
                <a:lnTo>
                  <a:pt x="37" y="2148"/>
                </a:lnTo>
                <a:lnTo>
                  <a:pt x="20" y="2061"/>
                </a:lnTo>
                <a:lnTo>
                  <a:pt x="9" y="1971"/>
                </a:lnTo>
                <a:lnTo>
                  <a:pt x="2" y="1879"/>
                </a:lnTo>
                <a:lnTo>
                  <a:pt x="0" y="1788"/>
                </a:lnTo>
                <a:lnTo>
                  <a:pt x="2" y="1696"/>
                </a:lnTo>
                <a:lnTo>
                  <a:pt x="9" y="1606"/>
                </a:lnTo>
                <a:lnTo>
                  <a:pt x="20" y="1516"/>
                </a:lnTo>
                <a:lnTo>
                  <a:pt x="37" y="1428"/>
                </a:lnTo>
                <a:lnTo>
                  <a:pt x="56" y="1342"/>
                </a:lnTo>
                <a:lnTo>
                  <a:pt x="80" y="1257"/>
                </a:lnTo>
                <a:lnTo>
                  <a:pt x="108" y="1174"/>
                </a:lnTo>
                <a:lnTo>
                  <a:pt x="140" y="1092"/>
                </a:lnTo>
                <a:lnTo>
                  <a:pt x="176" y="1013"/>
                </a:lnTo>
                <a:lnTo>
                  <a:pt x="215" y="937"/>
                </a:lnTo>
                <a:lnTo>
                  <a:pt x="259" y="862"/>
                </a:lnTo>
                <a:lnTo>
                  <a:pt x="305" y="789"/>
                </a:lnTo>
                <a:lnTo>
                  <a:pt x="355" y="719"/>
                </a:lnTo>
                <a:lnTo>
                  <a:pt x="408" y="652"/>
                </a:lnTo>
                <a:lnTo>
                  <a:pt x="464" y="587"/>
                </a:lnTo>
                <a:lnTo>
                  <a:pt x="524" y="525"/>
                </a:lnTo>
                <a:lnTo>
                  <a:pt x="585" y="465"/>
                </a:lnTo>
                <a:lnTo>
                  <a:pt x="651" y="409"/>
                </a:lnTo>
                <a:lnTo>
                  <a:pt x="718" y="356"/>
                </a:lnTo>
                <a:lnTo>
                  <a:pt x="788" y="306"/>
                </a:lnTo>
                <a:lnTo>
                  <a:pt x="860" y="260"/>
                </a:lnTo>
                <a:lnTo>
                  <a:pt x="936" y="217"/>
                </a:lnTo>
                <a:lnTo>
                  <a:pt x="1013" y="177"/>
                </a:lnTo>
                <a:lnTo>
                  <a:pt x="1091" y="142"/>
                </a:lnTo>
                <a:lnTo>
                  <a:pt x="1173" y="110"/>
                </a:lnTo>
                <a:lnTo>
                  <a:pt x="1256" y="81"/>
                </a:lnTo>
                <a:lnTo>
                  <a:pt x="1341" y="57"/>
                </a:lnTo>
                <a:lnTo>
                  <a:pt x="1427" y="37"/>
                </a:lnTo>
                <a:lnTo>
                  <a:pt x="1515" y="21"/>
                </a:lnTo>
                <a:lnTo>
                  <a:pt x="1605" y="10"/>
                </a:lnTo>
                <a:lnTo>
                  <a:pt x="1695" y="4"/>
                </a:lnTo>
                <a:lnTo>
                  <a:pt x="1787" y="0"/>
                </a:lnTo>
                <a:lnTo>
                  <a:pt x="1880" y="4"/>
                </a:lnTo>
                <a:lnTo>
                  <a:pt x="1970" y="10"/>
                </a:lnTo>
                <a:lnTo>
                  <a:pt x="2060" y="21"/>
                </a:lnTo>
                <a:lnTo>
                  <a:pt x="2148" y="37"/>
                </a:lnTo>
                <a:lnTo>
                  <a:pt x="2234" y="57"/>
                </a:lnTo>
                <a:lnTo>
                  <a:pt x="2319" y="81"/>
                </a:lnTo>
                <a:lnTo>
                  <a:pt x="2402" y="110"/>
                </a:lnTo>
                <a:lnTo>
                  <a:pt x="2483" y="142"/>
                </a:lnTo>
                <a:lnTo>
                  <a:pt x="2562" y="177"/>
                </a:lnTo>
                <a:lnTo>
                  <a:pt x="2640" y="217"/>
                </a:lnTo>
                <a:lnTo>
                  <a:pt x="2715" y="260"/>
                </a:lnTo>
                <a:lnTo>
                  <a:pt x="2786" y="306"/>
                </a:lnTo>
                <a:lnTo>
                  <a:pt x="2857" y="356"/>
                </a:lnTo>
                <a:lnTo>
                  <a:pt x="2925" y="409"/>
                </a:lnTo>
                <a:lnTo>
                  <a:pt x="2990" y="465"/>
                </a:lnTo>
                <a:lnTo>
                  <a:pt x="3052" y="525"/>
                </a:lnTo>
                <a:lnTo>
                  <a:pt x="3110" y="587"/>
                </a:lnTo>
                <a:lnTo>
                  <a:pt x="3166" y="652"/>
                </a:lnTo>
                <a:lnTo>
                  <a:pt x="3219" y="719"/>
                </a:lnTo>
                <a:lnTo>
                  <a:pt x="3270" y="789"/>
                </a:lnTo>
                <a:lnTo>
                  <a:pt x="3317" y="862"/>
                </a:lnTo>
                <a:lnTo>
                  <a:pt x="3360" y="937"/>
                </a:lnTo>
                <a:lnTo>
                  <a:pt x="3398" y="1013"/>
                </a:lnTo>
                <a:lnTo>
                  <a:pt x="3435" y="1092"/>
                </a:lnTo>
                <a:lnTo>
                  <a:pt x="3467" y="1174"/>
                </a:lnTo>
                <a:lnTo>
                  <a:pt x="3494" y="1257"/>
                </a:lnTo>
                <a:lnTo>
                  <a:pt x="3519" y="1342"/>
                </a:lnTo>
                <a:lnTo>
                  <a:pt x="3539" y="1428"/>
                </a:lnTo>
                <a:lnTo>
                  <a:pt x="3554" y="1516"/>
                </a:lnTo>
                <a:lnTo>
                  <a:pt x="3566" y="1606"/>
                </a:lnTo>
                <a:lnTo>
                  <a:pt x="3573" y="1696"/>
                </a:lnTo>
                <a:lnTo>
                  <a:pt x="3575" y="17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 name="Freeform 26"/>
          <p:cNvSpPr>
            <a:spLocks/>
          </p:cNvSpPr>
          <p:nvPr/>
        </p:nvSpPr>
        <p:spPr bwMode="auto">
          <a:xfrm>
            <a:off x="11932808" y="3790656"/>
            <a:ext cx="1334707" cy="1334707"/>
          </a:xfrm>
          <a:custGeom>
            <a:avLst/>
            <a:gdLst>
              <a:gd name="T0" fmla="*/ 2762 w 2769"/>
              <a:gd name="T1" fmla="*/ 1526 h 2769"/>
              <a:gd name="T2" fmla="*/ 2726 w 2769"/>
              <a:gd name="T3" fmla="*/ 1730 h 2769"/>
              <a:gd name="T4" fmla="*/ 2661 w 2769"/>
              <a:gd name="T5" fmla="*/ 1924 h 2769"/>
              <a:gd name="T6" fmla="*/ 2569 w 2769"/>
              <a:gd name="T7" fmla="*/ 2102 h 2769"/>
              <a:gd name="T8" fmla="*/ 2453 w 2769"/>
              <a:gd name="T9" fmla="*/ 2266 h 2769"/>
              <a:gd name="T10" fmla="*/ 2315 w 2769"/>
              <a:gd name="T11" fmla="*/ 2409 h 2769"/>
              <a:gd name="T12" fmla="*/ 2158 w 2769"/>
              <a:gd name="T13" fmla="*/ 2533 h 2769"/>
              <a:gd name="T14" fmla="*/ 1985 w 2769"/>
              <a:gd name="T15" fmla="*/ 2632 h 2769"/>
              <a:gd name="T16" fmla="*/ 1796 w 2769"/>
              <a:gd name="T17" fmla="*/ 2707 h 2769"/>
              <a:gd name="T18" fmla="*/ 1595 w 2769"/>
              <a:gd name="T19" fmla="*/ 2753 h 2769"/>
              <a:gd name="T20" fmla="*/ 1384 w 2769"/>
              <a:gd name="T21" fmla="*/ 2769 h 2769"/>
              <a:gd name="T22" fmla="*/ 1173 w 2769"/>
              <a:gd name="T23" fmla="*/ 2753 h 2769"/>
              <a:gd name="T24" fmla="*/ 972 w 2769"/>
              <a:gd name="T25" fmla="*/ 2707 h 2769"/>
              <a:gd name="T26" fmla="*/ 784 w 2769"/>
              <a:gd name="T27" fmla="*/ 2632 h 2769"/>
              <a:gd name="T28" fmla="*/ 610 w 2769"/>
              <a:gd name="T29" fmla="*/ 2533 h 2769"/>
              <a:gd name="T30" fmla="*/ 453 w 2769"/>
              <a:gd name="T31" fmla="*/ 2409 h 2769"/>
              <a:gd name="T32" fmla="*/ 316 w 2769"/>
              <a:gd name="T33" fmla="*/ 2266 h 2769"/>
              <a:gd name="T34" fmla="*/ 200 w 2769"/>
              <a:gd name="T35" fmla="*/ 2102 h 2769"/>
              <a:gd name="T36" fmla="*/ 108 w 2769"/>
              <a:gd name="T37" fmla="*/ 1924 h 2769"/>
              <a:gd name="T38" fmla="*/ 43 w 2769"/>
              <a:gd name="T39" fmla="*/ 1730 h 2769"/>
              <a:gd name="T40" fmla="*/ 7 w 2769"/>
              <a:gd name="T41" fmla="*/ 1526 h 2769"/>
              <a:gd name="T42" fmla="*/ 1 w 2769"/>
              <a:gd name="T43" fmla="*/ 1314 h 2769"/>
              <a:gd name="T44" fmla="*/ 28 w 2769"/>
              <a:gd name="T45" fmla="*/ 1106 h 2769"/>
              <a:gd name="T46" fmla="*/ 84 w 2769"/>
              <a:gd name="T47" fmla="*/ 909 h 2769"/>
              <a:gd name="T48" fmla="*/ 167 w 2769"/>
              <a:gd name="T49" fmla="*/ 725 h 2769"/>
              <a:gd name="T50" fmla="*/ 275 w 2769"/>
              <a:gd name="T51" fmla="*/ 557 h 2769"/>
              <a:gd name="T52" fmla="*/ 406 w 2769"/>
              <a:gd name="T53" fmla="*/ 407 h 2769"/>
              <a:gd name="T54" fmla="*/ 556 w 2769"/>
              <a:gd name="T55" fmla="*/ 275 h 2769"/>
              <a:gd name="T56" fmla="*/ 725 w 2769"/>
              <a:gd name="T57" fmla="*/ 168 h 2769"/>
              <a:gd name="T58" fmla="*/ 908 w 2769"/>
              <a:gd name="T59" fmla="*/ 84 h 2769"/>
              <a:gd name="T60" fmla="*/ 1106 w 2769"/>
              <a:gd name="T61" fmla="*/ 29 h 2769"/>
              <a:gd name="T62" fmla="*/ 1313 w 2769"/>
              <a:gd name="T63" fmla="*/ 3 h 2769"/>
              <a:gd name="T64" fmla="*/ 1526 w 2769"/>
              <a:gd name="T65" fmla="*/ 8 h 2769"/>
              <a:gd name="T66" fmla="*/ 1731 w 2769"/>
              <a:gd name="T67" fmla="*/ 45 h 2769"/>
              <a:gd name="T68" fmla="*/ 1923 w 2769"/>
              <a:gd name="T69" fmla="*/ 110 h 2769"/>
              <a:gd name="T70" fmla="*/ 2102 w 2769"/>
              <a:gd name="T71" fmla="*/ 201 h 2769"/>
              <a:gd name="T72" fmla="*/ 2265 w 2769"/>
              <a:gd name="T73" fmla="*/ 317 h 2769"/>
              <a:gd name="T74" fmla="*/ 2409 w 2769"/>
              <a:gd name="T75" fmla="*/ 454 h 2769"/>
              <a:gd name="T76" fmla="*/ 2533 w 2769"/>
              <a:gd name="T77" fmla="*/ 611 h 2769"/>
              <a:gd name="T78" fmla="*/ 2632 w 2769"/>
              <a:gd name="T79" fmla="*/ 785 h 2769"/>
              <a:gd name="T80" fmla="*/ 2707 w 2769"/>
              <a:gd name="T81" fmla="*/ 973 h 2769"/>
              <a:gd name="T82" fmla="*/ 2753 w 2769"/>
              <a:gd name="T83" fmla="*/ 1174 h 2769"/>
              <a:gd name="T84" fmla="*/ 2769 w 2769"/>
              <a:gd name="T85" fmla="*/ 1385 h 2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69" h="2769">
                <a:moveTo>
                  <a:pt x="2769" y="1385"/>
                </a:moveTo>
                <a:lnTo>
                  <a:pt x="2768" y="1457"/>
                </a:lnTo>
                <a:lnTo>
                  <a:pt x="2762" y="1526"/>
                </a:lnTo>
                <a:lnTo>
                  <a:pt x="2753" y="1596"/>
                </a:lnTo>
                <a:lnTo>
                  <a:pt x="2741" y="1664"/>
                </a:lnTo>
                <a:lnTo>
                  <a:pt x="2726" y="1730"/>
                </a:lnTo>
                <a:lnTo>
                  <a:pt x="2707" y="1797"/>
                </a:lnTo>
                <a:lnTo>
                  <a:pt x="2685" y="1861"/>
                </a:lnTo>
                <a:lnTo>
                  <a:pt x="2661" y="1924"/>
                </a:lnTo>
                <a:lnTo>
                  <a:pt x="2632" y="1985"/>
                </a:lnTo>
                <a:lnTo>
                  <a:pt x="2602" y="2045"/>
                </a:lnTo>
                <a:lnTo>
                  <a:pt x="2569" y="2102"/>
                </a:lnTo>
                <a:lnTo>
                  <a:pt x="2533" y="2159"/>
                </a:lnTo>
                <a:lnTo>
                  <a:pt x="2494" y="2213"/>
                </a:lnTo>
                <a:lnTo>
                  <a:pt x="2453" y="2266"/>
                </a:lnTo>
                <a:lnTo>
                  <a:pt x="2409" y="2316"/>
                </a:lnTo>
                <a:lnTo>
                  <a:pt x="2364" y="2364"/>
                </a:lnTo>
                <a:lnTo>
                  <a:pt x="2315" y="2409"/>
                </a:lnTo>
                <a:lnTo>
                  <a:pt x="2265" y="2454"/>
                </a:lnTo>
                <a:lnTo>
                  <a:pt x="2212" y="2494"/>
                </a:lnTo>
                <a:lnTo>
                  <a:pt x="2158" y="2533"/>
                </a:lnTo>
                <a:lnTo>
                  <a:pt x="2102" y="2568"/>
                </a:lnTo>
                <a:lnTo>
                  <a:pt x="2044" y="2603"/>
                </a:lnTo>
                <a:lnTo>
                  <a:pt x="1985" y="2632"/>
                </a:lnTo>
                <a:lnTo>
                  <a:pt x="1923" y="2660"/>
                </a:lnTo>
                <a:lnTo>
                  <a:pt x="1860" y="2685"/>
                </a:lnTo>
                <a:lnTo>
                  <a:pt x="1796" y="2707"/>
                </a:lnTo>
                <a:lnTo>
                  <a:pt x="1731" y="2725"/>
                </a:lnTo>
                <a:lnTo>
                  <a:pt x="1663" y="2741"/>
                </a:lnTo>
                <a:lnTo>
                  <a:pt x="1595" y="2753"/>
                </a:lnTo>
                <a:lnTo>
                  <a:pt x="1526" y="2762"/>
                </a:lnTo>
                <a:lnTo>
                  <a:pt x="1456" y="2767"/>
                </a:lnTo>
                <a:lnTo>
                  <a:pt x="1384" y="2769"/>
                </a:lnTo>
                <a:lnTo>
                  <a:pt x="1313" y="2767"/>
                </a:lnTo>
                <a:lnTo>
                  <a:pt x="1243" y="2762"/>
                </a:lnTo>
                <a:lnTo>
                  <a:pt x="1173" y="2753"/>
                </a:lnTo>
                <a:lnTo>
                  <a:pt x="1106" y="2741"/>
                </a:lnTo>
                <a:lnTo>
                  <a:pt x="1038" y="2725"/>
                </a:lnTo>
                <a:lnTo>
                  <a:pt x="972" y="2707"/>
                </a:lnTo>
                <a:lnTo>
                  <a:pt x="908" y="2685"/>
                </a:lnTo>
                <a:lnTo>
                  <a:pt x="845" y="2660"/>
                </a:lnTo>
                <a:lnTo>
                  <a:pt x="784" y="2632"/>
                </a:lnTo>
                <a:lnTo>
                  <a:pt x="725" y="2603"/>
                </a:lnTo>
                <a:lnTo>
                  <a:pt x="666" y="2568"/>
                </a:lnTo>
                <a:lnTo>
                  <a:pt x="610" y="2533"/>
                </a:lnTo>
                <a:lnTo>
                  <a:pt x="556" y="2494"/>
                </a:lnTo>
                <a:lnTo>
                  <a:pt x="504" y="2454"/>
                </a:lnTo>
                <a:lnTo>
                  <a:pt x="453" y="2409"/>
                </a:lnTo>
                <a:lnTo>
                  <a:pt x="406" y="2364"/>
                </a:lnTo>
                <a:lnTo>
                  <a:pt x="359" y="2316"/>
                </a:lnTo>
                <a:lnTo>
                  <a:pt x="316" y="2266"/>
                </a:lnTo>
                <a:lnTo>
                  <a:pt x="275" y="2213"/>
                </a:lnTo>
                <a:lnTo>
                  <a:pt x="237" y="2159"/>
                </a:lnTo>
                <a:lnTo>
                  <a:pt x="200" y="2102"/>
                </a:lnTo>
                <a:lnTo>
                  <a:pt x="167" y="2045"/>
                </a:lnTo>
                <a:lnTo>
                  <a:pt x="136" y="1985"/>
                </a:lnTo>
                <a:lnTo>
                  <a:pt x="108" y="1924"/>
                </a:lnTo>
                <a:lnTo>
                  <a:pt x="84" y="1861"/>
                </a:lnTo>
                <a:lnTo>
                  <a:pt x="62" y="1797"/>
                </a:lnTo>
                <a:lnTo>
                  <a:pt x="43" y="1730"/>
                </a:lnTo>
                <a:lnTo>
                  <a:pt x="28" y="1664"/>
                </a:lnTo>
                <a:lnTo>
                  <a:pt x="16" y="1596"/>
                </a:lnTo>
                <a:lnTo>
                  <a:pt x="7" y="1526"/>
                </a:lnTo>
                <a:lnTo>
                  <a:pt x="1" y="1457"/>
                </a:lnTo>
                <a:lnTo>
                  <a:pt x="0" y="1385"/>
                </a:lnTo>
                <a:lnTo>
                  <a:pt x="1" y="1314"/>
                </a:lnTo>
                <a:lnTo>
                  <a:pt x="7" y="1244"/>
                </a:lnTo>
                <a:lnTo>
                  <a:pt x="16" y="1174"/>
                </a:lnTo>
                <a:lnTo>
                  <a:pt x="28" y="1106"/>
                </a:lnTo>
                <a:lnTo>
                  <a:pt x="43" y="1039"/>
                </a:lnTo>
                <a:lnTo>
                  <a:pt x="62" y="973"/>
                </a:lnTo>
                <a:lnTo>
                  <a:pt x="84" y="909"/>
                </a:lnTo>
                <a:lnTo>
                  <a:pt x="108" y="846"/>
                </a:lnTo>
                <a:lnTo>
                  <a:pt x="136" y="785"/>
                </a:lnTo>
                <a:lnTo>
                  <a:pt x="167" y="725"/>
                </a:lnTo>
                <a:lnTo>
                  <a:pt x="200" y="667"/>
                </a:lnTo>
                <a:lnTo>
                  <a:pt x="237" y="611"/>
                </a:lnTo>
                <a:lnTo>
                  <a:pt x="275" y="557"/>
                </a:lnTo>
                <a:lnTo>
                  <a:pt x="316" y="505"/>
                </a:lnTo>
                <a:lnTo>
                  <a:pt x="359" y="454"/>
                </a:lnTo>
                <a:lnTo>
                  <a:pt x="406" y="407"/>
                </a:lnTo>
                <a:lnTo>
                  <a:pt x="453" y="360"/>
                </a:lnTo>
                <a:lnTo>
                  <a:pt x="504" y="317"/>
                </a:lnTo>
                <a:lnTo>
                  <a:pt x="556" y="275"/>
                </a:lnTo>
                <a:lnTo>
                  <a:pt x="610" y="237"/>
                </a:lnTo>
                <a:lnTo>
                  <a:pt x="666" y="201"/>
                </a:lnTo>
                <a:lnTo>
                  <a:pt x="725" y="168"/>
                </a:lnTo>
                <a:lnTo>
                  <a:pt x="784" y="137"/>
                </a:lnTo>
                <a:lnTo>
                  <a:pt x="845" y="110"/>
                </a:lnTo>
                <a:lnTo>
                  <a:pt x="908" y="84"/>
                </a:lnTo>
                <a:lnTo>
                  <a:pt x="972" y="63"/>
                </a:lnTo>
                <a:lnTo>
                  <a:pt x="1038" y="45"/>
                </a:lnTo>
                <a:lnTo>
                  <a:pt x="1106" y="29"/>
                </a:lnTo>
                <a:lnTo>
                  <a:pt x="1173" y="17"/>
                </a:lnTo>
                <a:lnTo>
                  <a:pt x="1243" y="8"/>
                </a:lnTo>
                <a:lnTo>
                  <a:pt x="1313" y="3"/>
                </a:lnTo>
                <a:lnTo>
                  <a:pt x="1384" y="0"/>
                </a:lnTo>
                <a:lnTo>
                  <a:pt x="1456" y="3"/>
                </a:lnTo>
                <a:lnTo>
                  <a:pt x="1526" y="8"/>
                </a:lnTo>
                <a:lnTo>
                  <a:pt x="1595" y="17"/>
                </a:lnTo>
                <a:lnTo>
                  <a:pt x="1663" y="29"/>
                </a:lnTo>
                <a:lnTo>
                  <a:pt x="1731" y="45"/>
                </a:lnTo>
                <a:lnTo>
                  <a:pt x="1796" y="63"/>
                </a:lnTo>
                <a:lnTo>
                  <a:pt x="1860" y="84"/>
                </a:lnTo>
                <a:lnTo>
                  <a:pt x="1923" y="110"/>
                </a:lnTo>
                <a:lnTo>
                  <a:pt x="1985" y="137"/>
                </a:lnTo>
                <a:lnTo>
                  <a:pt x="2044" y="168"/>
                </a:lnTo>
                <a:lnTo>
                  <a:pt x="2102" y="201"/>
                </a:lnTo>
                <a:lnTo>
                  <a:pt x="2158" y="237"/>
                </a:lnTo>
                <a:lnTo>
                  <a:pt x="2212" y="275"/>
                </a:lnTo>
                <a:lnTo>
                  <a:pt x="2265" y="317"/>
                </a:lnTo>
                <a:lnTo>
                  <a:pt x="2315" y="360"/>
                </a:lnTo>
                <a:lnTo>
                  <a:pt x="2364" y="407"/>
                </a:lnTo>
                <a:lnTo>
                  <a:pt x="2409" y="454"/>
                </a:lnTo>
                <a:lnTo>
                  <a:pt x="2453" y="505"/>
                </a:lnTo>
                <a:lnTo>
                  <a:pt x="2494" y="557"/>
                </a:lnTo>
                <a:lnTo>
                  <a:pt x="2533" y="611"/>
                </a:lnTo>
                <a:lnTo>
                  <a:pt x="2569" y="667"/>
                </a:lnTo>
                <a:lnTo>
                  <a:pt x="2602" y="725"/>
                </a:lnTo>
                <a:lnTo>
                  <a:pt x="2632" y="785"/>
                </a:lnTo>
                <a:lnTo>
                  <a:pt x="2661" y="846"/>
                </a:lnTo>
                <a:lnTo>
                  <a:pt x="2685" y="909"/>
                </a:lnTo>
                <a:lnTo>
                  <a:pt x="2707" y="973"/>
                </a:lnTo>
                <a:lnTo>
                  <a:pt x="2726" y="1039"/>
                </a:lnTo>
                <a:lnTo>
                  <a:pt x="2741" y="1106"/>
                </a:lnTo>
                <a:lnTo>
                  <a:pt x="2753" y="1174"/>
                </a:lnTo>
                <a:lnTo>
                  <a:pt x="2762" y="1244"/>
                </a:lnTo>
                <a:lnTo>
                  <a:pt x="2768" y="1314"/>
                </a:lnTo>
                <a:lnTo>
                  <a:pt x="2769" y="138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26" name="Freeform 27"/>
          <p:cNvSpPr>
            <a:spLocks/>
          </p:cNvSpPr>
          <p:nvPr/>
        </p:nvSpPr>
        <p:spPr bwMode="auto">
          <a:xfrm>
            <a:off x="12113565" y="3971413"/>
            <a:ext cx="973194" cy="973194"/>
          </a:xfrm>
          <a:custGeom>
            <a:avLst/>
            <a:gdLst>
              <a:gd name="T0" fmla="*/ 2014 w 2020"/>
              <a:gd name="T1" fmla="*/ 1114 h 2020"/>
              <a:gd name="T2" fmla="*/ 1987 w 2020"/>
              <a:gd name="T3" fmla="*/ 1263 h 2020"/>
              <a:gd name="T4" fmla="*/ 1940 w 2020"/>
              <a:gd name="T5" fmla="*/ 1403 h 2020"/>
              <a:gd name="T6" fmla="*/ 1874 w 2020"/>
              <a:gd name="T7" fmla="*/ 1533 h 2020"/>
              <a:gd name="T8" fmla="*/ 1789 w 2020"/>
              <a:gd name="T9" fmla="*/ 1652 h 2020"/>
              <a:gd name="T10" fmla="*/ 1688 w 2020"/>
              <a:gd name="T11" fmla="*/ 1757 h 2020"/>
              <a:gd name="T12" fmla="*/ 1574 w 2020"/>
              <a:gd name="T13" fmla="*/ 1848 h 2020"/>
              <a:gd name="T14" fmla="*/ 1447 w 2020"/>
              <a:gd name="T15" fmla="*/ 1921 h 2020"/>
              <a:gd name="T16" fmla="*/ 1309 w 2020"/>
              <a:gd name="T17" fmla="*/ 1975 h 2020"/>
              <a:gd name="T18" fmla="*/ 1164 w 2020"/>
              <a:gd name="T19" fmla="*/ 2008 h 2020"/>
              <a:gd name="T20" fmla="*/ 1009 w 2020"/>
              <a:gd name="T21" fmla="*/ 2020 h 2020"/>
              <a:gd name="T22" fmla="*/ 855 w 2020"/>
              <a:gd name="T23" fmla="*/ 2008 h 2020"/>
              <a:gd name="T24" fmla="*/ 709 w 2020"/>
              <a:gd name="T25" fmla="*/ 1975 h 2020"/>
              <a:gd name="T26" fmla="*/ 572 w 2020"/>
              <a:gd name="T27" fmla="*/ 1921 h 2020"/>
              <a:gd name="T28" fmla="*/ 445 w 2020"/>
              <a:gd name="T29" fmla="*/ 1848 h 2020"/>
              <a:gd name="T30" fmla="*/ 330 w 2020"/>
              <a:gd name="T31" fmla="*/ 1757 h 2020"/>
              <a:gd name="T32" fmla="*/ 230 w 2020"/>
              <a:gd name="T33" fmla="*/ 1652 h 2020"/>
              <a:gd name="T34" fmla="*/ 145 w 2020"/>
              <a:gd name="T35" fmla="*/ 1533 h 2020"/>
              <a:gd name="T36" fmla="*/ 79 w 2020"/>
              <a:gd name="T37" fmla="*/ 1403 h 2020"/>
              <a:gd name="T38" fmla="*/ 31 w 2020"/>
              <a:gd name="T39" fmla="*/ 1263 h 2020"/>
              <a:gd name="T40" fmla="*/ 4 w 2020"/>
              <a:gd name="T41" fmla="*/ 1114 h 2020"/>
              <a:gd name="T42" fmla="*/ 1 w 2020"/>
              <a:gd name="T43" fmla="*/ 958 h 2020"/>
              <a:gd name="T44" fmla="*/ 19 w 2020"/>
              <a:gd name="T45" fmla="*/ 807 h 2020"/>
              <a:gd name="T46" fmla="*/ 60 w 2020"/>
              <a:gd name="T47" fmla="*/ 663 h 2020"/>
              <a:gd name="T48" fmla="*/ 121 w 2020"/>
              <a:gd name="T49" fmla="*/ 528 h 2020"/>
              <a:gd name="T50" fmla="*/ 199 w 2020"/>
              <a:gd name="T51" fmla="*/ 406 h 2020"/>
              <a:gd name="T52" fmla="*/ 296 w 2020"/>
              <a:gd name="T53" fmla="*/ 296 h 2020"/>
              <a:gd name="T54" fmla="*/ 405 w 2020"/>
              <a:gd name="T55" fmla="*/ 201 h 2020"/>
              <a:gd name="T56" fmla="*/ 527 w 2020"/>
              <a:gd name="T57" fmla="*/ 122 h 2020"/>
              <a:gd name="T58" fmla="*/ 662 w 2020"/>
              <a:gd name="T59" fmla="*/ 61 h 2020"/>
              <a:gd name="T60" fmla="*/ 806 w 2020"/>
              <a:gd name="T61" fmla="*/ 21 h 2020"/>
              <a:gd name="T62" fmla="*/ 957 w 2020"/>
              <a:gd name="T63" fmla="*/ 2 h 2020"/>
              <a:gd name="T64" fmla="*/ 1113 w 2020"/>
              <a:gd name="T65" fmla="*/ 5 h 2020"/>
              <a:gd name="T66" fmla="*/ 1262 w 2020"/>
              <a:gd name="T67" fmla="*/ 32 h 2020"/>
              <a:gd name="T68" fmla="*/ 1402 w 2020"/>
              <a:gd name="T69" fmla="*/ 79 h 2020"/>
              <a:gd name="T70" fmla="*/ 1534 w 2020"/>
              <a:gd name="T71" fmla="*/ 147 h 2020"/>
              <a:gd name="T72" fmla="*/ 1652 w 2020"/>
              <a:gd name="T73" fmla="*/ 230 h 2020"/>
              <a:gd name="T74" fmla="*/ 1757 w 2020"/>
              <a:gd name="T75" fmla="*/ 331 h 2020"/>
              <a:gd name="T76" fmla="*/ 1847 w 2020"/>
              <a:gd name="T77" fmla="*/ 446 h 2020"/>
              <a:gd name="T78" fmla="*/ 1920 w 2020"/>
              <a:gd name="T79" fmla="*/ 573 h 2020"/>
              <a:gd name="T80" fmla="*/ 1974 w 2020"/>
              <a:gd name="T81" fmla="*/ 710 h 2020"/>
              <a:gd name="T82" fmla="*/ 2007 w 2020"/>
              <a:gd name="T83" fmla="*/ 856 h 2020"/>
              <a:gd name="T84" fmla="*/ 2020 w 2020"/>
              <a:gd name="T85" fmla="*/ 1010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0" h="2020">
                <a:moveTo>
                  <a:pt x="2020" y="1010"/>
                </a:moveTo>
                <a:lnTo>
                  <a:pt x="2018" y="1062"/>
                </a:lnTo>
                <a:lnTo>
                  <a:pt x="2014" y="1114"/>
                </a:lnTo>
                <a:lnTo>
                  <a:pt x="2007" y="1163"/>
                </a:lnTo>
                <a:lnTo>
                  <a:pt x="1999" y="1213"/>
                </a:lnTo>
                <a:lnTo>
                  <a:pt x="1987" y="1263"/>
                </a:lnTo>
                <a:lnTo>
                  <a:pt x="1974" y="1310"/>
                </a:lnTo>
                <a:lnTo>
                  <a:pt x="1958" y="1358"/>
                </a:lnTo>
                <a:lnTo>
                  <a:pt x="1940" y="1403"/>
                </a:lnTo>
                <a:lnTo>
                  <a:pt x="1920" y="1448"/>
                </a:lnTo>
                <a:lnTo>
                  <a:pt x="1898" y="1491"/>
                </a:lnTo>
                <a:lnTo>
                  <a:pt x="1874" y="1533"/>
                </a:lnTo>
                <a:lnTo>
                  <a:pt x="1847" y="1575"/>
                </a:lnTo>
                <a:lnTo>
                  <a:pt x="1819" y="1614"/>
                </a:lnTo>
                <a:lnTo>
                  <a:pt x="1789" y="1652"/>
                </a:lnTo>
                <a:lnTo>
                  <a:pt x="1757" y="1689"/>
                </a:lnTo>
                <a:lnTo>
                  <a:pt x="1724" y="1724"/>
                </a:lnTo>
                <a:lnTo>
                  <a:pt x="1688" y="1757"/>
                </a:lnTo>
                <a:lnTo>
                  <a:pt x="1652" y="1789"/>
                </a:lnTo>
                <a:lnTo>
                  <a:pt x="1614" y="1819"/>
                </a:lnTo>
                <a:lnTo>
                  <a:pt x="1574" y="1848"/>
                </a:lnTo>
                <a:lnTo>
                  <a:pt x="1534" y="1873"/>
                </a:lnTo>
                <a:lnTo>
                  <a:pt x="1491" y="1897"/>
                </a:lnTo>
                <a:lnTo>
                  <a:pt x="1447" y="1921"/>
                </a:lnTo>
                <a:lnTo>
                  <a:pt x="1402" y="1941"/>
                </a:lnTo>
                <a:lnTo>
                  <a:pt x="1357" y="1958"/>
                </a:lnTo>
                <a:lnTo>
                  <a:pt x="1309" y="1975"/>
                </a:lnTo>
                <a:lnTo>
                  <a:pt x="1262" y="1988"/>
                </a:lnTo>
                <a:lnTo>
                  <a:pt x="1213" y="1999"/>
                </a:lnTo>
                <a:lnTo>
                  <a:pt x="1164" y="2008"/>
                </a:lnTo>
                <a:lnTo>
                  <a:pt x="1113" y="2014"/>
                </a:lnTo>
                <a:lnTo>
                  <a:pt x="1061" y="2019"/>
                </a:lnTo>
                <a:lnTo>
                  <a:pt x="1009" y="2020"/>
                </a:lnTo>
                <a:lnTo>
                  <a:pt x="957" y="2019"/>
                </a:lnTo>
                <a:lnTo>
                  <a:pt x="906" y="2014"/>
                </a:lnTo>
                <a:lnTo>
                  <a:pt x="855" y="2008"/>
                </a:lnTo>
                <a:lnTo>
                  <a:pt x="806" y="1999"/>
                </a:lnTo>
                <a:lnTo>
                  <a:pt x="757" y="1988"/>
                </a:lnTo>
                <a:lnTo>
                  <a:pt x="709" y="1975"/>
                </a:lnTo>
                <a:lnTo>
                  <a:pt x="662" y="1958"/>
                </a:lnTo>
                <a:lnTo>
                  <a:pt x="616" y="1941"/>
                </a:lnTo>
                <a:lnTo>
                  <a:pt x="572" y="1921"/>
                </a:lnTo>
                <a:lnTo>
                  <a:pt x="527" y="1897"/>
                </a:lnTo>
                <a:lnTo>
                  <a:pt x="486" y="1873"/>
                </a:lnTo>
                <a:lnTo>
                  <a:pt x="445" y="1848"/>
                </a:lnTo>
                <a:lnTo>
                  <a:pt x="405" y="1819"/>
                </a:lnTo>
                <a:lnTo>
                  <a:pt x="367" y="1789"/>
                </a:lnTo>
                <a:lnTo>
                  <a:pt x="330" y="1757"/>
                </a:lnTo>
                <a:lnTo>
                  <a:pt x="296" y="1724"/>
                </a:lnTo>
                <a:lnTo>
                  <a:pt x="261" y="1689"/>
                </a:lnTo>
                <a:lnTo>
                  <a:pt x="230" y="1652"/>
                </a:lnTo>
                <a:lnTo>
                  <a:pt x="199" y="1614"/>
                </a:lnTo>
                <a:lnTo>
                  <a:pt x="172" y="1575"/>
                </a:lnTo>
                <a:lnTo>
                  <a:pt x="145" y="1533"/>
                </a:lnTo>
                <a:lnTo>
                  <a:pt x="121" y="1491"/>
                </a:lnTo>
                <a:lnTo>
                  <a:pt x="99" y="1448"/>
                </a:lnTo>
                <a:lnTo>
                  <a:pt x="79" y="1403"/>
                </a:lnTo>
                <a:lnTo>
                  <a:pt x="60" y="1358"/>
                </a:lnTo>
                <a:lnTo>
                  <a:pt x="45" y="1310"/>
                </a:lnTo>
                <a:lnTo>
                  <a:pt x="31" y="1263"/>
                </a:lnTo>
                <a:lnTo>
                  <a:pt x="19" y="1213"/>
                </a:lnTo>
                <a:lnTo>
                  <a:pt x="11" y="1163"/>
                </a:lnTo>
                <a:lnTo>
                  <a:pt x="4" y="1114"/>
                </a:lnTo>
                <a:lnTo>
                  <a:pt x="1" y="1062"/>
                </a:lnTo>
                <a:lnTo>
                  <a:pt x="0" y="1010"/>
                </a:lnTo>
                <a:lnTo>
                  <a:pt x="1" y="958"/>
                </a:lnTo>
                <a:lnTo>
                  <a:pt x="4" y="907"/>
                </a:lnTo>
                <a:lnTo>
                  <a:pt x="11" y="856"/>
                </a:lnTo>
                <a:lnTo>
                  <a:pt x="19" y="807"/>
                </a:lnTo>
                <a:lnTo>
                  <a:pt x="31" y="758"/>
                </a:lnTo>
                <a:lnTo>
                  <a:pt x="45" y="710"/>
                </a:lnTo>
                <a:lnTo>
                  <a:pt x="60" y="663"/>
                </a:lnTo>
                <a:lnTo>
                  <a:pt x="79" y="617"/>
                </a:lnTo>
                <a:lnTo>
                  <a:pt x="99" y="573"/>
                </a:lnTo>
                <a:lnTo>
                  <a:pt x="121" y="528"/>
                </a:lnTo>
                <a:lnTo>
                  <a:pt x="145" y="487"/>
                </a:lnTo>
                <a:lnTo>
                  <a:pt x="172" y="446"/>
                </a:lnTo>
                <a:lnTo>
                  <a:pt x="199" y="406"/>
                </a:lnTo>
                <a:lnTo>
                  <a:pt x="230" y="367"/>
                </a:lnTo>
                <a:lnTo>
                  <a:pt x="261" y="331"/>
                </a:lnTo>
                <a:lnTo>
                  <a:pt x="296" y="296"/>
                </a:lnTo>
                <a:lnTo>
                  <a:pt x="330" y="262"/>
                </a:lnTo>
                <a:lnTo>
                  <a:pt x="367" y="230"/>
                </a:lnTo>
                <a:lnTo>
                  <a:pt x="405" y="201"/>
                </a:lnTo>
                <a:lnTo>
                  <a:pt x="445" y="173"/>
                </a:lnTo>
                <a:lnTo>
                  <a:pt x="486" y="147"/>
                </a:lnTo>
                <a:lnTo>
                  <a:pt x="527" y="122"/>
                </a:lnTo>
                <a:lnTo>
                  <a:pt x="572" y="100"/>
                </a:lnTo>
                <a:lnTo>
                  <a:pt x="616" y="79"/>
                </a:lnTo>
                <a:lnTo>
                  <a:pt x="662" y="61"/>
                </a:lnTo>
                <a:lnTo>
                  <a:pt x="709" y="46"/>
                </a:lnTo>
                <a:lnTo>
                  <a:pt x="757" y="32"/>
                </a:lnTo>
                <a:lnTo>
                  <a:pt x="806" y="21"/>
                </a:lnTo>
                <a:lnTo>
                  <a:pt x="855" y="12"/>
                </a:lnTo>
                <a:lnTo>
                  <a:pt x="906" y="5"/>
                </a:lnTo>
                <a:lnTo>
                  <a:pt x="957" y="2"/>
                </a:lnTo>
                <a:lnTo>
                  <a:pt x="1009" y="0"/>
                </a:lnTo>
                <a:lnTo>
                  <a:pt x="1061" y="2"/>
                </a:lnTo>
                <a:lnTo>
                  <a:pt x="1113" y="5"/>
                </a:lnTo>
                <a:lnTo>
                  <a:pt x="1164" y="12"/>
                </a:lnTo>
                <a:lnTo>
                  <a:pt x="1213" y="21"/>
                </a:lnTo>
                <a:lnTo>
                  <a:pt x="1262" y="32"/>
                </a:lnTo>
                <a:lnTo>
                  <a:pt x="1309" y="46"/>
                </a:lnTo>
                <a:lnTo>
                  <a:pt x="1357" y="61"/>
                </a:lnTo>
                <a:lnTo>
                  <a:pt x="1402" y="79"/>
                </a:lnTo>
                <a:lnTo>
                  <a:pt x="1447" y="100"/>
                </a:lnTo>
                <a:lnTo>
                  <a:pt x="1491" y="122"/>
                </a:lnTo>
                <a:lnTo>
                  <a:pt x="1534" y="147"/>
                </a:lnTo>
                <a:lnTo>
                  <a:pt x="1574" y="173"/>
                </a:lnTo>
                <a:lnTo>
                  <a:pt x="1614" y="201"/>
                </a:lnTo>
                <a:lnTo>
                  <a:pt x="1652" y="230"/>
                </a:lnTo>
                <a:lnTo>
                  <a:pt x="1688" y="262"/>
                </a:lnTo>
                <a:lnTo>
                  <a:pt x="1724" y="296"/>
                </a:lnTo>
                <a:lnTo>
                  <a:pt x="1757" y="331"/>
                </a:lnTo>
                <a:lnTo>
                  <a:pt x="1789" y="367"/>
                </a:lnTo>
                <a:lnTo>
                  <a:pt x="1819" y="406"/>
                </a:lnTo>
                <a:lnTo>
                  <a:pt x="1847" y="446"/>
                </a:lnTo>
                <a:lnTo>
                  <a:pt x="1874" y="487"/>
                </a:lnTo>
                <a:lnTo>
                  <a:pt x="1898" y="528"/>
                </a:lnTo>
                <a:lnTo>
                  <a:pt x="1920" y="573"/>
                </a:lnTo>
                <a:lnTo>
                  <a:pt x="1940" y="617"/>
                </a:lnTo>
                <a:lnTo>
                  <a:pt x="1958" y="663"/>
                </a:lnTo>
                <a:lnTo>
                  <a:pt x="1974" y="710"/>
                </a:lnTo>
                <a:lnTo>
                  <a:pt x="1987" y="758"/>
                </a:lnTo>
                <a:lnTo>
                  <a:pt x="1999" y="807"/>
                </a:lnTo>
                <a:lnTo>
                  <a:pt x="2007" y="856"/>
                </a:lnTo>
                <a:lnTo>
                  <a:pt x="2014" y="907"/>
                </a:lnTo>
                <a:lnTo>
                  <a:pt x="2018" y="958"/>
                </a:lnTo>
                <a:lnTo>
                  <a:pt x="2020" y="10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 name="Freeform 28"/>
          <p:cNvSpPr>
            <a:spLocks/>
          </p:cNvSpPr>
          <p:nvPr/>
        </p:nvSpPr>
        <p:spPr bwMode="auto">
          <a:xfrm>
            <a:off x="12289983" y="4147831"/>
            <a:ext cx="620357" cy="620357"/>
          </a:xfrm>
          <a:custGeom>
            <a:avLst/>
            <a:gdLst>
              <a:gd name="T0" fmla="*/ 1284 w 1287"/>
              <a:gd name="T1" fmla="*/ 710 h 1287"/>
              <a:gd name="T2" fmla="*/ 1267 w 1287"/>
              <a:gd name="T3" fmla="*/ 805 h 1287"/>
              <a:gd name="T4" fmla="*/ 1236 w 1287"/>
              <a:gd name="T5" fmla="*/ 894 h 1287"/>
              <a:gd name="T6" fmla="*/ 1194 w 1287"/>
              <a:gd name="T7" fmla="*/ 977 h 1287"/>
              <a:gd name="T8" fmla="*/ 1140 w 1287"/>
              <a:gd name="T9" fmla="*/ 1053 h 1287"/>
              <a:gd name="T10" fmla="*/ 1076 w 1287"/>
              <a:gd name="T11" fmla="*/ 1120 h 1287"/>
              <a:gd name="T12" fmla="*/ 1003 w 1287"/>
              <a:gd name="T13" fmla="*/ 1177 h 1287"/>
              <a:gd name="T14" fmla="*/ 922 w 1287"/>
              <a:gd name="T15" fmla="*/ 1223 h 1287"/>
              <a:gd name="T16" fmla="*/ 835 w 1287"/>
              <a:gd name="T17" fmla="*/ 1259 h 1287"/>
              <a:gd name="T18" fmla="*/ 741 w 1287"/>
              <a:gd name="T19" fmla="*/ 1280 h 1287"/>
              <a:gd name="T20" fmla="*/ 643 w 1287"/>
              <a:gd name="T21" fmla="*/ 1287 h 1287"/>
              <a:gd name="T22" fmla="*/ 546 w 1287"/>
              <a:gd name="T23" fmla="*/ 1280 h 1287"/>
              <a:gd name="T24" fmla="*/ 452 w 1287"/>
              <a:gd name="T25" fmla="*/ 1259 h 1287"/>
              <a:gd name="T26" fmla="*/ 365 w 1287"/>
              <a:gd name="T27" fmla="*/ 1223 h 1287"/>
              <a:gd name="T28" fmla="*/ 284 w 1287"/>
              <a:gd name="T29" fmla="*/ 1177 h 1287"/>
              <a:gd name="T30" fmla="*/ 210 w 1287"/>
              <a:gd name="T31" fmla="*/ 1120 h 1287"/>
              <a:gd name="T32" fmla="*/ 147 w 1287"/>
              <a:gd name="T33" fmla="*/ 1053 h 1287"/>
              <a:gd name="T34" fmla="*/ 93 w 1287"/>
              <a:gd name="T35" fmla="*/ 977 h 1287"/>
              <a:gd name="T36" fmla="*/ 50 w 1287"/>
              <a:gd name="T37" fmla="*/ 894 h 1287"/>
              <a:gd name="T38" fmla="*/ 20 w 1287"/>
              <a:gd name="T39" fmla="*/ 805 h 1287"/>
              <a:gd name="T40" fmla="*/ 4 w 1287"/>
              <a:gd name="T41" fmla="*/ 710 h 1287"/>
              <a:gd name="T42" fmla="*/ 0 w 1287"/>
              <a:gd name="T43" fmla="*/ 611 h 1287"/>
              <a:gd name="T44" fmla="*/ 12 w 1287"/>
              <a:gd name="T45" fmla="*/ 515 h 1287"/>
              <a:gd name="T46" fmla="*/ 39 w 1287"/>
              <a:gd name="T47" fmla="*/ 423 h 1287"/>
              <a:gd name="T48" fmla="*/ 78 w 1287"/>
              <a:gd name="T49" fmla="*/ 337 h 1287"/>
              <a:gd name="T50" fmla="*/ 127 w 1287"/>
              <a:gd name="T51" fmla="*/ 259 h 1287"/>
              <a:gd name="T52" fmla="*/ 188 w 1287"/>
              <a:gd name="T53" fmla="*/ 189 h 1287"/>
              <a:gd name="T54" fmla="*/ 259 w 1287"/>
              <a:gd name="T55" fmla="*/ 128 h 1287"/>
              <a:gd name="T56" fmla="*/ 337 w 1287"/>
              <a:gd name="T57" fmla="*/ 79 h 1287"/>
              <a:gd name="T58" fmla="*/ 422 w 1287"/>
              <a:gd name="T59" fmla="*/ 40 h 1287"/>
              <a:gd name="T60" fmla="*/ 514 w 1287"/>
              <a:gd name="T61" fmla="*/ 13 h 1287"/>
              <a:gd name="T62" fmla="*/ 610 w 1287"/>
              <a:gd name="T63" fmla="*/ 1 h 1287"/>
              <a:gd name="T64" fmla="*/ 709 w 1287"/>
              <a:gd name="T65" fmla="*/ 4 h 1287"/>
              <a:gd name="T66" fmla="*/ 804 w 1287"/>
              <a:gd name="T67" fmla="*/ 21 h 1287"/>
              <a:gd name="T68" fmla="*/ 894 w 1287"/>
              <a:gd name="T69" fmla="*/ 51 h 1287"/>
              <a:gd name="T70" fmla="*/ 977 w 1287"/>
              <a:gd name="T71" fmla="*/ 94 h 1287"/>
              <a:gd name="T72" fmla="*/ 1053 w 1287"/>
              <a:gd name="T73" fmla="*/ 147 h 1287"/>
              <a:gd name="T74" fmla="*/ 1120 w 1287"/>
              <a:gd name="T75" fmla="*/ 211 h 1287"/>
              <a:gd name="T76" fmla="*/ 1178 w 1287"/>
              <a:gd name="T77" fmla="*/ 284 h 1287"/>
              <a:gd name="T78" fmla="*/ 1224 w 1287"/>
              <a:gd name="T79" fmla="*/ 365 h 1287"/>
              <a:gd name="T80" fmla="*/ 1258 w 1287"/>
              <a:gd name="T81" fmla="*/ 453 h 1287"/>
              <a:gd name="T82" fmla="*/ 1279 w 1287"/>
              <a:gd name="T83" fmla="*/ 546 h 1287"/>
              <a:gd name="T84" fmla="*/ 1287 w 1287"/>
              <a:gd name="T85" fmla="*/ 644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287">
                <a:moveTo>
                  <a:pt x="1287" y="644"/>
                </a:moveTo>
                <a:lnTo>
                  <a:pt x="1286" y="677"/>
                </a:lnTo>
                <a:lnTo>
                  <a:pt x="1284" y="710"/>
                </a:lnTo>
                <a:lnTo>
                  <a:pt x="1279" y="742"/>
                </a:lnTo>
                <a:lnTo>
                  <a:pt x="1274" y="774"/>
                </a:lnTo>
                <a:lnTo>
                  <a:pt x="1267" y="805"/>
                </a:lnTo>
                <a:lnTo>
                  <a:pt x="1258" y="835"/>
                </a:lnTo>
                <a:lnTo>
                  <a:pt x="1248" y="866"/>
                </a:lnTo>
                <a:lnTo>
                  <a:pt x="1236" y="894"/>
                </a:lnTo>
                <a:lnTo>
                  <a:pt x="1224" y="923"/>
                </a:lnTo>
                <a:lnTo>
                  <a:pt x="1210" y="951"/>
                </a:lnTo>
                <a:lnTo>
                  <a:pt x="1194" y="977"/>
                </a:lnTo>
                <a:lnTo>
                  <a:pt x="1178" y="1004"/>
                </a:lnTo>
                <a:lnTo>
                  <a:pt x="1159" y="1029"/>
                </a:lnTo>
                <a:lnTo>
                  <a:pt x="1140" y="1053"/>
                </a:lnTo>
                <a:lnTo>
                  <a:pt x="1120" y="1077"/>
                </a:lnTo>
                <a:lnTo>
                  <a:pt x="1098" y="1099"/>
                </a:lnTo>
                <a:lnTo>
                  <a:pt x="1076" y="1120"/>
                </a:lnTo>
                <a:lnTo>
                  <a:pt x="1053" y="1141"/>
                </a:lnTo>
                <a:lnTo>
                  <a:pt x="1028" y="1159"/>
                </a:lnTo>
                <a:lnTo>
                  <a:pt x="1003" y="1177"/>
                </a:lnTo>
                <a:lnTo>
                  <a:pt x="977" y="1195"/>
                </a:lnTo>
                <a:lnTo>
                  <a:pt x="950" y="1210"/>
                </a:lnTo>
                <a:lnTo>
                  <a:pt x="922" y="1223"/>
                </a:lnTo>
                <a:lnTo>
                  <a:pt x="894" y="1237"/>
                </a:lnTo>
                <a:lnTo>
                  <a:pt x="865" y="1249"/>
                </a:lnTo>
                <a:lnTo>
                  <a:pt x="835" y="1259"/>
                </a:lnTo>
                <a:lnTo>
                  <a:pt x="804" y="1268"/>
                </a:lnTo>
                <a:lnTo>
                  <a:pt x="773" y="1274"/>
                </a:lnTo>
                <a:lnTo>
                  <a:pt x="741" y="1280"/>
                </a:lnTo>
                <a:lnTo>
                  <a:pt x="709" y="1284"/>
                </a:lnTo>
                <a:lnTo>
                  <a:pt x="676" y="1286"/>
                </a:lnTo>
                <a:lnTo>
                  <a:pt x="643" y="1287"/>
                </a:lnTo>
                <a:lnTo>
                  <a:pt x="610" y="1286"/>
                </a:lnTo>
                <a:lnTo>
                  <a:pt x="578" y="1284"/>
                </a:lnTo>
                <a:lnTo>
                  <a:pt x="546" y="1280"/>
                </a:lnTo>
                <a:lnTo>
                  <a:pt x="514" y="1274"/>
                </a:lnTo>
                <a:lnTo>
                  <a:pt x="483" y="1268"/>
                </a:lnTo>
                <a:lnTo>
                  <a:pt x="452" y="1259"/>
                </a:lnTo>
                <a:lnTo>
                  <a:pt x="422" y="1249"/>
                </a:lnTo>
                <a:lnTo>
                  <a:pt x="392" y="1237"/>
                </a:lnTo>
                <a:lnTo>
                  <a:pt x="365" y="1223"/>
                </a:lnTo>
                <a:lnTo>
                  <a:pt x="337" y="1210"/>
                </a:lnTo>
                <a:lnTo>
                  <a:pt x="309" y="1195"/>
                </a:lnTo>
                <a:lnTo>
                  <a:pt x="284" y="1177"/>
                </a:lnTo>
                <a:lnTo>
                  <a:pt x="259" y="1159"/>
                </a:lnTo>
                <a:lnTo>
                  <a:pt x="234" y="1141"/>
                </a:lnTo>
                <a:lnTo>
                  <a:pt x="210" y="1120"/>
                </a:lnTo>
                <a:lnTo>
                  <a:pt x="188" y="1099"/>
                </a:lnTo>
                <a:lnTo>
                  <a:pt x="167" y="1077"/>
                </a:lnTo>
                <a:lnTo>
                  <a:pt x="147" y="1053"/>
                </a:lnTo>
                <a:lnTo>
                  <a:pt x="127" y="1029"/>
                </a:lnTo>
                <a:lnTo>
                  <a:pt x="110" y="1004"/>
                </a:lnTo>
                <a:lnTo>
                  <a:pt x="93" y="977"/>
                </a:lnTo>
                <a:lnTo>
                  <a:pt x="78" y="951"/>
                </a:lnTo>
                <a:lnTo>
                  <a:pt x="63" y="923"/>
                </a:lnTo>
                <a:lnTo>
                  <a:pt x="50" y="894"/>
                </a:lnTo>
                <a:lnTo>
                  <a:pt x="39" y="866"/>
                </a:lnTo>
                <a:lnTo>
                  <a:pt x="29" y="835"/>
                </a:lnTo>
                <a:lnTo>
                  <a:pt x="20" y="805"/>
                </a:lnTo>
                <a:lnTo>
                  <a:pt x="12" y="774"/>
                </a:lnTo>
                <a:lnTo>
                  <a:pt x="7" y="742"/>
                </a:lnTo>
                <a:lnTo>
                  <a:pt x="4" y="710"/>
                </a:lnTo>
                <a:lnTo>
                  <a:pt x="0" y="677"/>
                </a:lnTo>
                <a:lnTo>
                  <a:pt x="0" y="644"/>
                </a:lnTo>
                <a:lnTo>
                  <a:pt x="0" y="611"/>
                </a:lnTo>
                <a:lnTo>
                  <a:pt x="4" y="579"/>
                </a:lnTo>
                <a:lnTo>
                  <a:pt x="7" y="546"/>
                </a:lnTo>
                <a:lnTo>
                  <a:pt x="12" y="515"/>
                </a:lnTo>
                <a:lnTo>
                  <a:pt x="20" y="483"/>
                </a:lnTo>
                <a:lnTo>
                  <a:pt x="29" y="453"/>
                </a:lnTo>
                <a:lnTo>
                  <a:pt x="39" y="423"/>
                </a:lnTo>
                <a:lnTo>
                  <a:pt x="50" y="393"/>
                </a:lnTo>
                <a:lnTo>
                  <a:pt x="63" y="365"/>
                </a:lnTo>
                <a:lnTo>
                  <a:pt x="78" y="337"/>
                </a:lnTo>
                <a:lnTo>
                  <a:pt x="93" y="310"/>
                </a:lnTo>
                <a:lnTo>
                  <a:pt x="110" y="284"/>
                </a:lnTo>
                <a:lnTo>
                  <a:pt x="127" y="259"/>
                </a:lnTo>
                <a:lnTo>
                  <a:pt x="147" y="234"/>
                </a:lnTo>
                <a:lnTo>
                  <a:pt x="167" y="211"/>
                </a:lnTo>
                <a:lnTo>
                  <a:pt x="188" y="189"/>
                </a:lnTo>
                <a:lnTo>
                  <a:pt x="210" y="168"/>
                </a:lnTo>
                <a:lnTo>
                  <a:pt x="234" y="147"/>
                </a:lnTo>
                <a:lnTo>
                  <a:pt x="259" y="128"/>
                </a:lnTo>
                <a:lnTo>
                  <a:pt x="284" y="111"/>
                </a:lnTo>
                <a:lnTo>
                  <a:pt x="309" y="94"/>
                </a:lnTo>
                <a:lnTo>
                  <a:pt x="337" y="79"/>
                </a:lnTo>
                <a:lnTo>
                  <a:pt x="365" y="64"/>
                </a:lnTo>
                <a:lnTo>
                  <a:pt x="392" y="51"/>
                </a:lnTo>
                <a:lnTo>
                  <a:pt x="422" y="40"/>
                </a:lnTo>
                <a:lnTo>
                  <a:pt x="452" y="30"/>
                </a:lnTo>
                <a:lnTo>
                  <a:pt x="483" y="21"/>
                </a:lnTo>
                <a:lnTo>
                  <a:pt x="514" y="13"/>
                </a:lnTo>
                <a:lnTo>
                  <a:pt x="546" y="8"/>
                </a:lnTo>
                <a:lnTo>
                  <a:pt x="578" y="4"/>
                </a:lnTo>
                <a:lnTo>
                  <a:pt x="610" y="1"/>
                </a:lnTo>
                <a:lnTo>
                  <a:pt x="643" y="0"/>
                </a:lnTo>
                <a:lnTo>
                  <a:pt x="676" y="1"/>
                </a:lnTo>
                <a:lnTo>
                  <a:pt x="709" y="4"/>
                </a:lnTo>
                <a:lnTo>
                  <a:pt x="741" y="8"/>
                </a:lnTo>
                <a:lnTo>
                  <a:pt x="773" y="13"/>
                </a:lnTo>
                <a:lnTo>
                  <a:pt x="804" y="21"/>
                </a:lnTo>
                <a:lnTo>
                  <a:pt x="835" y="30"/>
                </a:lnTo>
                <a:lnTo>
                  <a:pt x="865" y="40"/>
                </a:lnTo>
                <a:lnTo>
                  <a:pt x="894" y="51"/>
                </a:lnTo>
                <a:lnTo>
                  <a:pt x="922" y="64"/>
                </a:lnTo>
                <a:lnTo>
                  <a:pt x="950" y="79"/>
                </a:lnTo>
                <a:lnTo>
                  <a:pt x="977" y="94"/>
                </a:lnTo>
                <a:lnTo>
                  <a:pt x="1003" y="111"/>
                </a:lnTo>
                <a:lnTo>
                  <a:pt x="1028" y="128"/>
                </a:lnTo>
                <a:lnTo>
                  <a:pt x="1053" y="147"/>
                </a:lnTo>
                <a:lnTo>
                  <a:pt x="1076" y="168"/>
                </a:lnTo>
                <a:lnTo>
                  <a:pt x="1098" y="189"/>
                </a:lnTo>
                <a:lnTo>
                  <a:pt x="1120" y="211"/>
                </a:lnTo>
                <a:lnTo>
                  <a:pt x="1140" y="234"/>
                </a:lnTo>
                <a:lnTo>
                  <a:pt x="1159" y="259"/>
                </a:lnTo>
                <a:lnTo>
                  <a:pt x="1178" y="284"/>
                </a:lnTo>
                <a:lnTo>
                  <a:pt x="1194" y="310"/>
                </a:lnTo>
                <a:lnTo>
                  <a:pt x="1210" y="337"/>
                </a:lnTo>
                <a:lnTo>
                  <a:pt x="1224" y="365"/>
                </a:lnTo>
                <a:lnTo>
                  <a:pt x="1236" y="393"/>
                </a:lnTo>
                <a:lnTo>
                  <a:pt x="1248" y="423"/>
                </a:lnTo>
                <a:lnTo>
                  <a:pt x="1258" y="453"/>
                </a:lnTo>
                <a:lnTo>
                  <a:pt x="1267" y="483"/>
                </a:lnTo>
                <a:lnTo>
                  <a:pt x="1274" y="515"/>
                </a:lnTo>
                <a:lnTo>
                  <a:pt x="1279" y="546"/>
                </a:lnTo>
                <a:lnTo>
                  <a:pt x="1284" y="579"/>
                </a:lnTo>
                <a:lnTo>
                  <a:pt x="1286" y="611"/>
                </a:lnTo>
                <a:lnTo>
                  <a:pt x="1287" y="6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28" name="Freeform 29"/>
          <p:cNvSpPr>
            <a:spLocks/>
          </p:cNvSpPr>
          <p:nvPr/>
        </p:nvSpPr>
        <p:spPr bwMode="auto">
          <a:xfrm>
            <a:off x="12475078" y="4334372"/>
            <a:ext cx="248721" cy="248721"/>
          </a:xfrm>
          <a:custGeom>
            <a:avLst/>
            <a:gdLst>
              <a:gd name="T0" fmla="*/ 514 w 515"/>
              <a:gd name="T1" fmla="*/ 283 h 515"/>
              <a:gd name="T2" fmla="*/ 508 w 515"/>
              <a:gd name="T3" fmla="*/ 322 h 515"/>
              <a:gd name="T4" fmla="*/ 496 w 515"/>
              <a:gd name="T5" fmla="*/ 357 h 515"/>
              <a:gd name="T6" fmla="*/ 478 w 515"/>
              <a:gd name="T7" fmla="*/ 390 h 515"/>
              <a:gd name="T8" fmla="*/ 457 w 515"/>
              <a:gd name="T9" fmla="*/ 421 h 515"/>
              <a:gd name="T10" fmla="*/ 430 w 515"/>
              <a:gd name="T11" fmla="*/ 448 h 515"/>
              <a:gd name="T12" fmla="*/ 402 w 515"/>
              <a:gd name="T13" fmla="*/ 471 h 515"/>
              <a:gd name="T14" fmla="*/ 370 w 515"/>
              <a:gd name="T15" fmla="*/ 490 h 515"/>
              <a:gd name="T16" fmla="*/ 334 w 515"/>
              <a:gd name="T17" fmla="*/ 503 h 515"/>
              <a:gd name="T18" fmla="*/ 297 w 515"/>
              <a:gd name="T19" fmla="*/ 512 h 515"/>
              <a:gd name="T20" fmla="*/ 257 w 515"/>
              <a:gd name="T21" fmla="*/ 515 h 515"/>
              <a:gd name="T22" fmla="*/ 218 w 515"/>
              <a:gd name="T23" fmla="*/ 512 h 515"/>
              <a:gd name="T24" fmla="*/ 181 w 515"/>
              <a:gd name="T25" fmla="*/ 503 h 515"/>
              <a:gd name="T26" fmla="*/ 145 w 515"/>
              <a:gd name="T27" fmla="*/ 490 h 515"/>
              <a:gd name="T28" fmla="*/ 113 w 515"/>
              <a:gd name="T29" fmla="*/ 471 h 515"/>
              <a:gd name="T30" fmla="*/ 84 w 515"/>
              <a:gd name="T31" fmla="*/ 448 h 515"/>
              <a:gd name="T32" fmla="*/ 58 w 515"/>
              <a:gd name="T33" fmla="*/ 421 h 515"/>
              <a:gd name="T34" fmla="*/ 37 w 515"/>
              <a:gd name="T35" fmla="*/ 390 h 515"/>
              <a:gd name="T36" fmla="*/ 20 w 515"/>
              <a:gd name="T37" fmla="*/ 357 h 515"/>
              <a:gd name="T38" fmla="*/ 7 w 515"/>
              <a:gd name="T39" fmla="*/ 322 h 515"/>
              <a:gd name="T40" fmla="*/ 1 w 515"/>
              <a:gd name="T41" fmla="*/ 283 h 515"/>
              <a:gd name="T42" fmla="*/ 0 w 515"/>
              <a:gd name="T43" fmla="*/ 244 h 515"/>
              <a:gd name="T44" fmla="*/ 4 w 515"/>
              <a:gd name="T45" fmla="*/ 205 h 515"/>
              <a:gd name="T46" fmla="*/ 15 w 515"/>
              <a:gd name="T47" fmla="*/ 169 h 515"/>
              <a:gd name="T48" fmla="*/ 31 w 515"/>
              <a:gd name="T49" fmla="*/ 134 h 515"/>
              <a:gd name="T50" fmla="*/ 50 w 515"/>
              <a:gd name="T51" fmla="*/ 102 h 515"/>
              <a:gd name="T52" fmla="*/ 75 w 515"/>
              <a:gd name="T53" fmla="*/ 75 h 515"/>
              <a:gd name="T54" fmla="*/ 103 w 515"/>
              <a:gd name="T55" fmla="*/ 50 h 515"/>
              <a:gd name="T56" fmla="*/ 134 w 515"/>
              <a:gd name="T57" fmla="*/ 31 h 515"/>
              <a:gd name="T58" fmla="*/ 169 w 515"/>
              <a:gd name="T59" fmla="*/ 15 h 515"/>
              <a:gd name="T60" fmla="*/ 205 w 515"/>
              <a:gd name="T61" fmla="*/ 4 h 515"/>
              <a:gd name="T62" fmla="*/ 244 w 515"/>
              <a:gd name="T63" fmla="*/ 0 h 515"/>
              <a:gd name="T64" fmla="*/ 284 w 515"/>
              <a:gd name="T65" fmla="*/ 1 h 515"/>
              <a:gd name="T66" fmla="*/ 322 w 515"/>
              <a:gd name="T67" fmla="*/ 7 h 515"/>
              <a:gd name="T68" fmla="*/ 357 w 515"/>
              <a:gd name="T69" fmla="*/ 19 h 515"/>
              <a:gd name="T70" fmla="*/ 391 w 515"/>
              <a:gd name="T71" fmla="*/ 36 h 515"/>
              <a:gd name="T72" fmla="*/ 422 w 515"/>
              <a:gd name="T73" fmla="*/ 58 h 515"/>
              <a:gd name="T74" fmla="*/ 448 w 515"/>
              <a:gd name="T75" fmla="*/ 84 h 515"/>
              <a:gd name="T76" fmla="*/ 471 w 515"/>
              <a:gd name="T77" fmla="*/ 113 h 515"/>
              <a:gd name="T78" fmla="*/ 490 w 515"/>
              <a:gd name="T79" fmla="*/ 145 h 515"/>
              <a:gd name="T80" fmla="*/ 503 w 515"/>
              <a:gd name="T81" fmla="*/ 181 h 515"/>
              <a:gd name="T82" fmla="*/ 512 w 515"/>
              <a:gd name="T83" fmla="*/ 218 h 515"/>
              <a:gd name="T84" fmla="*/ 515 w 515"/>
              <a:gd name="T85" fmla="*/ 25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515">
                <a:moveTo>
                  <a:pt x="515" y="257"/>
                </a:moveTo>
                <a:lnTo>
                  <a:pt x="515" y="270"/>
                </a:lnTo>
                <a:lnTo>
                  <a:pt x="514" y="283"/>
                </a:lnTo>
                <a:lnTo>
                  <a:pt x="512" y="297"/>
                </a:lnTo>
                <a:lnTo>
                  <a:pt x="510" y="309"/>
                </a:lnTo>
                <a:lnTo>
                  <a:pt x="508" y="322"/>
                </a:lnTo>
                <a:lnTo>
                  <a:pt x="503" y="334"/>
                </a:lnTo>
                <a:lnTo>
                  <a:pt x="500" y="345"/>
                </a:lnTo>
                <a:lnTo>
                  <a:pt x="496" y="357"/>
                </a:lnTo>
                <a:lnTo>
                  <a:pt x="490" y="368"/>
                </a:lnTo>
                <a:lnTo>
                  <a:pt x="484" y="379"/>
                </a:lnTo>
                <a:lnTo>
                  <a:pt x="478" y="390"/>
                </a:lnTo>
                <a:lnTo>
                  <a:pt x="471" y="401"/>
                </a:lnTo>
                <a:lnTo>
                  <a:pt x="465" y="411"/>
                </a:lnTo>
                <a:lnTo>
                  <a:pt x="457" y="421"/>
                </a:lnTo>
                <a:lnTo>
                  <a:pt x="448" y="430"/>
                </a:lnTo>
                <a:lnTo>
                  <a:pt x="440" y="439"/>
                </a:lnTo>
                <a:lnTo>
                  <a:pt x="430" y="448"/>
                </a:lnTo>
                <a:lnTo>
                  <a:pt x="422" y="456"/>
                </a:lnTo>
                <a:lnTo>
                  <a:pt x="412" y="463"/>
                </a:lnTo>
                <a:lnTo>
                  <a:pt x="402" y="471"/>
                </a:lnTo>
                <a:lnTo>
                  <a:pt x="391" y="478"/>
                </a:lnTo>
                <a:lnTo>
                  <a:pt x="381" y="484"/>
                </a:lnTo>
                <a:lnTo>
                  <a:pt x="370" y="490"/>
                </a:lnTo>
                <a:lnTo>
                  <a:pt x="357" y="494"/>
                </a:lnTo>
                <a:lnTo>
                  <a:pt x="346" y="500"/>
                </a:lnTo>
                <a:lnTo>
                  <a:pt x="334" y="503"/>
                </a:lnTo>
                <a:lnTo>
                  <a:pt x="322" y="506"/>
                </a:lnTo>
                <a:lnTo>
                  <a:pt x="309" y="510"/>
                </a:lnTo>
                <a:lnTo>
                  <a:pt x="297" y="512"/>
                </a:lnTo>
                <a:lnTo>
                  <a:pt x="284" y="514"/>
                </a:lnTo>
                <a:lnTo>
                  <a:pt x="270" y="514"/>
                </a:lnTo>
                <a:lnTo>
                  <a:pt x="257" y="515"/>
                </a:lnTo>
                <a:lnTo>
                  <a:pt x="244" y="514"/>
                </a:lnTo>
                <a:lnTo>
                  <a:pt x="230" y="514"/>
                </a:lnTo>
                <a:lnTo>
                  <a:pt x="218" y="512"/>
                </a:lnTo>
                <a:lnTo>
                  <a:pt x="205" y="510"/>
                </a:lnTo>
                <a:lnTo>
                  <a:pt x="193" y="506"/>
                </a:lnTo>
                <a:lnTo>
                  <a:pt x="181" y="503"/>
                </a:lnTo>
                <a:lnTo>
                  <a:pt x="169" y="500"/>
                </a:lnTo>
                <a:lnTo>
                  <a:pt x="157" y="494"/>
                </a:lnTo>
                <a:lnTo>
                  <a:pt x="145" y="490"/>
                </a:lnTo>
                <a:lnTo>
                  <a:pt x="134" y="484"/>
                </a:lnTo>
                <a:lnTo>
                  <a:pt x="123" y="478"/>
                </a:lnTo>
                <a:lnTo>
                  <a:pt x="113" y="471"/>
                </a:lnTo>
                <a:lnTo>
                  <a:pt x="103" y="463"/>
                </a:lnTo>
                <a:lnTo>
                  <a:pt x="94" y="456"/>
                </a:lnTo>
                <a:lnTo>
                  <a:pt x="84" y="448"/>
                </a:lnTo>
                <a:lnTo>
                  <a:pt x="75" y="439"/>
                </a:lnTo>
                <a:lnTo>
                  <a:pt x="66" y="430"/>
                </a:lnTo>
                <a:lnTo>
                  <a:pt x="58" y="421"/>
                </a:lnTo>
                <a:lnTo>
                  <a:pt x="50" y="411"/>
                </a:lnTo>
                <a:lnTo>
                  <a:pt x="44" y="401"/>
                </a:lnTo>
                <a:lnTo>
                  <a:pt x="37" y="390"/>
                </a:lnTo>
                <a:lnTo>
                  <a:pt x="31" y="379"/>
                </a:lnTo>
                <a:lnTo>
                  <a:pt x="25" y="368"/>
                </a:lnTo>
                <a:lnTo>
                  <a:pt x="20" y="357"/>
                </a:lnTo>
                <a:lnTo>
                  <a:pt x="15" y="345"/>
                </a:lnTo>
                <a:lnTo>
                  <a:pt x="11" y="334"/>
                </a:lnTo>
                <a:lnTo>
                  <a:pt x="7" y="322"/>
                </a:lnTo>
                <a:lnTo>
                  <a:pt x="4" y="309"/>
                </a:lnTo>
                <a:lnTo>
                  <a:pt x="2" y="297"/>
                </a:lnTo>
                <a:lnTo>
                  <a:pt x="1" y="283"/>
                </a:lnTo>
                <a:lnTo>
                  <a:pt x="0" y="270"/>
                </a:lnTo>
                <a:lnTo>
                  <a:pt x="0" y="257"/>
                </a:lnTo>
                <a:lnTo>
                  <a:pt x="0" y="244"/>
                </a:lnTo>
                <a:lnTo>
                  <a:pt x="1" y="230"/>
                </a:lnTo>
                <a:lnTo>
                  <a:pt x="2" y="218"/>
                </a:lnTo>
                <a:lnTo>
                  <a:pt x="4" y="205"/>
                </a:lnTo>
                <a:lnTo>
                  <a:pt x="7" y="193"/>
                </a:lnTo>
                <a:lnTo>
                  <a:pt x="11" y="181"/>
                </a:lnTo>
                <a:lnTo>
                  <a:pt x="15" y="169"/>
                </a:lnTo>
                <a:lnTo>
                  <a:pt x="20" y="156"/>
                </a:lnTo>
                <a:lnTo>
                  <a:pt x="25" y="145"/>
                </a:lnTo>
                <a:lnTo>
                  <a:pt x="31" y="134"/>
                </a:lnTo>
                <a:lnTo>
                  <a:pt x="37" y="123"/>
                </a:lnTo>
                <a:lnTo>
                  <a:pt x="44" y="113"/>
                </a:lnTo>
                <a:lnTo>
                  <a:pt x="50" y="102"/>
                </a:lnTo>
                <a:lnTo>
                  <a:pt x="58" y="93"/>
                </a:lnTo>
                <a:lnTo>
                  <a:pt x="66" y="84"/>
                </a:lnTo>
                <a:lnTo>
                  <a:pt x="75" y="75"/>
                </a:lnTo>
                <a:lnTo>
                  <a:pt x="84" y="66"/>
                </a:lnTo>
                <a:lnTo>
                  <a:pt x="94" y="58"/>
                </a:lnTo>
                <a:lnTo>
                  <a:pt x="103" y="50"/>
                </a:lnTo>
                <a:lnTo>
                  <a:pt x="113" y="43"/>
                </a:lnTo>
                <a:lnTo>
                  <a:pt x="123" y="36"/>
                </a:lnTo>
                <a:lnTo>
                  <a:pt x="134" y="31"/>
                </a:lnTo>
                <a:lnTo>
                  <a:pt x="145" y="25"/>
                </a:lnTo>
                <a:lnTo>
                  <a:pt x="157" y="19"/>
                </a:lnTo>
                <a:lnTo>
                  <a:pt x="169" y="15"/>
                </a:lnTo>
                <a:lnTo>
                  <a:pt x="181" y="11"/>
                </a:lnTo>
                <a:lnTo>
                  <a:pt x="193" y="7"/>
                </a:lnTo>
                <a:lnTo>
                  <a:pt x="205" y="4"/>
                </a:lnTo>
                <a:lnTo>
                  <a:pt x="218" y="2"/>
                </a:lnTo>
                <a:lnTo>
                  <a:pt x="230" y="1"/>
                </a:lnTo>
                <a:lnTo>
                  <a:pt x="244" y="0"/>
                </a:lnTo>
                <a:lnTo>
                  <a:pt x="257" y="0"/>
                </a:lnTo>
                <a:lnTo>
                  <a:pt x="270" y="0"/>
                </a:lnTo>
                <a:lnTo>
                  <a:pt x="284" y="1"/>
                </a:lnTo>
                <a:lnTo>
                  <a:pt x="297" y="2"/>
                </a:lnTo>
                <a:lnTo>
                  <a:pt x="309" y="4"/>
                </a:lnTo>
                <a:lnTo>
                  <a:pt x="322" y="7"/>
                </a:lnTo>
                <a:lnTo>
                  <a:pt x="334" y="11"/>
                </a:lnTo>
                <a:lnTo>
                  <a:pt x="346" y="15"/>
                </a:lnTo>
                <a:lnTo>
                  <a:pt x="357" y="19"/>
                </a:lnTo>
                <a:lnTo>
                  <a:pt x="370" y="25"/>
                </a:lnTo>
                <a:lnTo>
                  <a:pt x="381" y="31"/>
                </a:lnTo>
                <a:lnTo>
                  <a:pt x="391" y="36"/>
                </a:lnTo>
                <a:lnTo>
                  <a:pt x="402" y="43"/>
                </a:lnTo>
                <a:lnTo>
                  <a:pt x="412" y="50"/>
                </a:lnTo>
                <a:lnTo>
                  <a:pt x="422" y="58"/>
                </a:lnTo>
                <a:lnTo>
                  <a:pt x="430" y="66"/>
                </a:lnTo>
                <a:lnTo>
                  <a:pt x="440" y="75"/>
                </a:lnTo>
                <a:lnTo>
                  <a:pt x="448" y="84"/>
                </a:lnTo>
                <a:lnTo>
                  <a:pt x="457" y="93"/>
                </a:lnTo>
                <a:lnTo>
                  <a:pt x="465" y="102"/>
                </a:lnTo>
                <a:lnTo>
                  <a:pt x="471" y="113"/>
                </a:lnTo>
                <a:lnTo>
                  <a:pt x="478" y="123"/>
                </a:lnTo>
                <a:lnTo>
                  <a:pt x="484" y="134"/>
                </a:lnTo>
                <a:lnTo>
                  <a:pt x="490" y="145"/>
                </a:lnTo>
                <a:lnTo>
                  <a:pt x="496" y="156"/>
                </a:lnTo>
                <a:lnTo>
                  <a:pt x="500" y="169"/>
                </a:lnTo>
                <a:lnTo>
                  <a:pt x="503" y="181"/>
                </a:lnTo>
                <a:lnTo>
                  <a:pt x="508" y="193"/>
                </a:lnTo>
                <a:lnTo>
                  <a:pt x="510" y="205"/>
                </a:lnTo>
                <a:lnTo>
                  <a:pt x="512" y="218"/>
                </a:lnTo>
                <a:lnTo>
                  <a:pt x="514" y="230"/>
                </a:lnTo>
                <a:lnTo>
                  <a:pt x="515" y="244"/>
                </a:lnTo>
                <a:lnTo>
                  <a:pt x="515" y="2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 name="Freeform 30"/>
          <p:cNvSpPr>
            <a:spLocks/>
          </p:cNvSpPr>
          <p:nvPr/>
        </p:nvSpPr>
        <p:spPr bwMode="auto">
          <a:xfrm>
            <a:off x="12684756" y="4370523"/>
            <a:ext cx="253060" cy="245829"/>
          </a:xfrm>
          <a:custGeom>
            <a:avLst/>
            <a:gdLst>
              <a:gd name="T0" fmla="*/ 488 w 525"/>
              <a:gd name="T1" fmla="*/ 201 h 511"/>
              <a:gd name="T2" fmla="*/ 525 w 525"/>
              <a:gd name="T3" fmla="*/ 223 h 511"/>
              <a:gd name="T4" fmla="*/ 470 w 525"/>
              <a:gd name="T5" fmla="*/ 279 h 511"/>
              <a:gd name="T6" fmla="*/ 507 w 525"/>
              <a:gd name="T7" fmla="*/ 345 h 511"/>
              <a:gd name="T8" fmla="*/ 444 w 525"/>
              <a:gd name="T9" fmla="*/ 403 h 511"/>
              <a:gd name="T10" fmla="*/ 459 w 525"/>
              <a:gd name="T11" fmla="*/ 466 h 511"/>
              <a:gd name="T12" fmla="*/ 356 w 525"/>
              <a:gd name="T13" fmla="*/ 456 h 511"/>
              <a:gd name="T14" fmla="*/ 340 w 525"/>
              <a:gd name="T15" fmla="*/ 511 h 511"/>
              <a:gd name="T16" fmla="*/ 260 w 525"/>
              <a:gd name="T17" fmla="*/ 481 h 511"/>
              <a:gd name="T18" fmla="*/ 136 w 525"/>
              <a:gd name="T19" fmla="*/ 511 h 511"/>
              <a:gd name="T20" fmla="*/ 154 w 525"/>
              <a:gd name="T21" fmla="*/ 469 h 511"/>
              <a:gd name="T22" fmla="*/ 53 w 525"/>
              <a:gd name="T23" fmla="*/ 445 h 511"/>
              <a:gd name="T24" fmla="*/ 53 w 525"/>
              <a:gd name="T25" fmla="*/ 382 h 511"/>
              <a:gd name="T26" fmla="*/ 0 w 525"/>
              <a:gd name="T27" fmla="*/ 341 h 511"/>
              <a:gd name="T28" fmla="*/ 28 w 525"/>
              <a:gd name="T29" fmla="*/ 283 h 511"/>
              <a:gd name="T30" fmla="*/ 23 w 525"/>
              <a:gd name="T31" fmla="*/ 268 h 511"/>
              <a:gd name="T32" fmla="*/ 12 w 525"/>
              <a:gd name="T33" fmla="*/ 235 h 511"/>
              <a:gd name="T34" fmla="*/ 6 w 525"/>
              <a:gd name="T35" fmla="*/ 217 h 511"/>
              <a:gd name="T36" fmla="*/ 2 w 525"/>
              <a:gd name="T37" fmla="*/ 202 h 511"/>
              <a:gd name="T38" fmla="*/ 0 w 525"/>
              <a:gd name="T39" fmla="*/ 192 h 511"/>
              <a:gd name="T40" fmla="*/ 0 w 525"/>
              <a:gd name="T41" fmla="*/ 188 h 511"/>
              <a:gd name="T42" fmla="*/ 17 w 525"/>
              <a:gd name="T43" fmla="*/ 186 h 511"/>
              <a:gd name="T44" fmla="*/ 54 w 525"/>
              <a:gd name="T45" fmla="*/ 180 h 511"/>
              <a:gd name="T46" fmla="*/ 89 w 525"/>
              <a:gd name="T47" fmla="*/ 173 h 511"/>
              <a:gd name="T48" fmla="*/ 105 w 525"/>
              <a:gd name="T49" fmla="*/ 170 h 511"/>
              <a:gd name="T50" fmla="*/ 105 w 525"/>
              <a:gd name="T51" fmla="*/ 59 h 511"/>
              <a:gd name="T52" fmla="*/ 214 w 525"/>
              <a:gd name="T53" fmla="*/ 78 h 511"/>
              <a:gd name="T54" fmla="*/ 274 w 525"/>
              <a:gd name="T55" fmla="*/ 0 h 511"/>
              <a:gd name="T56" fmla="*/ 308 w 525"/>
              <a:gd name="T57" fmla="*/ 50 h 511"/>
              <a:gd name="T58" fmla="*/ 350 w 525"/>
              <a:gd name="T59" fmla="*/ 89 h 511"/>
              <a:gd name="T60" fmla="*/ 440 w 525"/>
              <a:gd name="T61" fmla="*/ 47 h 511"/>
              <a:gd name="T62" fmla="*/ 412 w 525"/>
              <a:gd name="T63" fmla="*/ 130 h 511"/>
              <a:gd name="T64" fmla="*/ 501 w 525"/>
              <a:gd name="T65" fmla="*/ 126 h 511"/>
              <a:gd name="T66" fmla="*/ 450 w 525"/>
              <a:gd name="T67" fmla="*/ 201 h 511"/>
              <a:gd name="T68" fmla="*/ 488 w 525"/>
              <a:gd name="T69" fmla="*/ 20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511">
                <a:moveTo>
                  <a:pt x="488" y="201"/>
                </a:moveTo>
                <a:lnTo>
                  <a:pt x="525" y="223"/>
                </a:lnTo>
                <a:lnTo>
                  <a:pt x="470" y="279"/>
                </a:lnTo>
                <a:lnTo>
                  <a:pt x="507" y="345"/>
                </a:lnTo>
                <a:lnTo>
                  <a:pt x="444" y="403"/>
                </a:lnTo>
                <a:lnTo>
                  <a:pt x="459" y="466"/>
                </a:lnTo>
                <a:lnTo>
                  <a:pt x="356" y="456"/>
                </a:lnTo>
                <a:lnTo>
                  <a:pt x="340" y="511"/>
                </a:lnTo>
                <a:lnTo>
                  <a:pt x="260" y="481"/>
                </a:lnTo>
                <a:lnTo>
                  <a:pt x="136" y="511"/>
                </a:lnTo>
                <a:lnTo>
                  <a:pt x="154" y="469"/>
                </a:lnTo>
                <a:lnTo>
                  <a:pt x="53" y="445"/>
                </a:lnTo>
                <a:lnTo>
                  <a:pt x="53" y="382"/>
                </a:lnTo>
                <a:lnTo>
                  <a:pt x="0" y="341"/>
                </a:lnTo>
                <a:lnTo>
                  <a:pt x="28" y="283"/>
                </a:lnTo>
                <a:lnTo>
                  <a:pt x="23" y="268"/>
                </a:lnTo>
                <a:lnTo>
                  <a:pt x="12" y="235"/>
                </a:lnTo>
                <a:lnTo>
                  <a:pt x="6" y="217"/>
                </a:lnTo>
                <a:lnTo>
                  <a:pt x="2" y="202"/>
                </a:lnTo>
                <a:lnTo>
                  <a:pt x="0" y="192"/>
                </a:lnTo>
                <a:lnTo>
                  <a:pt x="0" y="188"/>
                </a:lnTo>
                <a:lnTo>
                  <a:pt x="17" y="186"/>
                </a:lnTo>
                <a:lnTo>
                  <a:pt x="54" y="180"/>
                </a:lnTo>
                <a:lnTo>
                  <a:pt x="89" y="173"/>
                </a:lnTo>
                <a:lnTo>
                  <a:pt x="105" y="170"/>
                </a:lnTo>
                <a:lnTo>
                  <a:pt x="105" y="59"/>
                </a:lnTo>
                <a:lnTo>
                  <a:pt x="214" y="78"/>
                </a:lnTo>
                <a:lnTo>
                  <a:pt x="274" y="0"/>
                </a:lnTo>
                <a:lnTo>
                  <a:pt x="308" y="50"/>
                </a:lnTo>
                <a:lnTo>
                  <a:pt x="350" y="89"/>
                </a:lnTo>
                <a:lnTo>
                  <a:pt x="440" y="47"/>
                </a:lnTo>
                <a:lnTo>
                  <a:pt x="412" y="130"/>
                </a:lnTo>
                <a:lnTo>
                  <a:pt x="501" y="126"/>
                </a:lnTo>
                <a:lnTo>
                  <a:pt x="450" y="201"/>
                </a:lnTo>
                <a:lnTo>
                  <a:pt x="488" y="201"/>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 name="Freeform 31"/>
          <p:cNvSpPr>
            <a:spLocks/>
          </p:cNvSpPr>
          <p:nvPr/>
        </p:nvSpPr>
        <p:spPr bwMode="auto">
          <a:xfrm>
            <a:off x="12133809" y="3773303"/>
            <a:ext cx="254505" cy="245829"/>
          </a:xfrm>
          <a:custGeom>
            <a:avLst/>
            <a:gdLst>
              <a:gd name="T0" fmla="*/ 489 w 527"/>
              <a:gd name="T1" fmla="*/ 200 h 510"/>
              <a:gd name="T2" fmla="*/ 527 w 527"/>
              <a:gd name="T3" fmla="*/ 223 h 510"/>
              <a:gd name="T4" fmla="*/ 470 w 527"/>
              <a:gd name="T5" fmla="*/ 278 h 510"/>
              <a:gd name="T6" fmla="*/ 507 w 527"/>
              <a:gd name="T7" fmla="*/ 345 h 510"/>
              <a:gd name="T8" fmla="*/ 445 w 527"/>
              <a:gd name="T9" fmla="*/ 403 h 510"/>
              <a:gd name="T10" fmla="*/ 459 w 527"/>
              <a:gd name="T11" fmla="*/ 465 h 510"/>
              <a:gd name="T12" fmla="*/ 358 w 527"/>
              <a:gd name="T13" fmla="*/ 455 h 510"/>
              <a:gd name="T14" fmla="*/ 341 w 527"/>
              <a:gd name="T15" fmla="*/ 510 h 510"/>
              <a:gd name="T16" fmla="*/ 262 w 527"/>
              <a:gd name="T17" fmla="*/ 481 h 510"/>
              <a:gd name="T18" fmla="*/ 136 w 527"/>
              <a:gd name="T19" fmla="*/ 510 h 510"/>
              <a:gd name="T20" fmla="*/ 155 w 527"/>
              <a:gd name="T21" fmla="*/ 469 h 510"/>
              <a:gd name="T22" fmla="*/ 54 w 527"/>
              <a:gd name="T23" fmla="*/ 445 h 510"/>
              <a:gd name="T24" fmla="*/ 54 w 527"/>
              <a:gd name="T25" fmla="*/ 382 h 510"/>
              <a:gd name="T26" fmla="*/ 1 w 527"/>
              <a:gd name="T27" fmla="*/ 340 h 510"/>
              <a:gd name="T28" fmla="*/ 30 w 527"/>
              <a:gd name="T29" fmla="*/ 283 h 510"/>
              <a:gd name="T30" fmla="*/ 24 w 527"/>
              <a:gd name="T31" fmla="*/ 267 h 510"/>
              <a:gd name="T32" fmla="*/ 13 w 527"/>
              <a:gd name="T33" fmla="*/ 234 h 510"/>
              <a:gd name="T34" fmla="*/ 8 w 527"/>
              <a:gd name="T35" fmla="*/ 216 h 510"/>
              <a:gd name="T36" fmla="*/ 3 w 527"/>
              <a:gd name="T37" fmla="*/ 202 h 510"/>
              <a:gd name="T38" fmla="*/ 0 w 527"/>
              <a:gd name="T39" fmla="*/ 191 h 510"/>
              <a:gd name="T40" fmla="*/ 1 w 527"/>
              <a:gd name="T41" fmla="*/ 188 h 510"/>
              <a:gd name="T42" fmla="*/ 19 w 527"/>
              <a:gd name="T43" fmla="*/ 186 h 510"/>
              <a:gd name="T44" fmla="*/ 55 w 527"/>
              <a:gd name="T45" fmla="*/ 180 h 510"/>
              <a:gd name="T46" fmla="*/ 90 w 527"/>
              <a:gd name="T47" fmla="*/ 172 h 510"/>
              <a:gd name="T48" fmla="*/ 106 w 527"/>
              <a:gd name="T49" fmla="*/ 169 h 510"/>
              <a:gd name="T50" fmla="*/ 106 w 527"/>
              <a:gd name="T51" fmla="*/ 60 h 510"/>
              <a:gd name="T52" fmla="*/ 214 w 527"/>
              <a:gd name="T53" fmla="*/ 77 h 510"/>
              <a:gd name="T54" fmla="*/ 275 w 527"/>
              <a:gd name="T55" fmla="*/ 0 h 510"/>
              <a:gd name="T56" fmla="*/ 309 w 527"/>
              <a:gd name="T57" fmla="*/ 51 h 510"/>
              <a:gd name="T58" fmla="*/ 350 w 527"/>
              <a:gd name="T59" fmla="*/ 88 h 510"/>
              <a:gd name="T60" fmla="*/ 442 w 527"/>
              <a:gd name="T61" fmla="*/ 48 h 510"/>
              <a:gd name="T62" fmla="*/ 413 w 527"/>
              <a:gd name="T63" fmla="*/ 129 h 510"/>
              <a:gd name="T64" fmla="*/ 502 w 527"/>
              <a:gd name="T65" fmla="*/ 125 h 510"/>
              <a:gd name="T66" fmla="*/ 451 w 527"/>
              <a:gd name="T67" fmla="*/ 201 h 510"/>
              <a:gd name="T68" fmla="*/ 489 w 527"/>
              <a:gd name="T69" fmla="*/ 20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7" h="510">
                <a:moveTo>
                  <a:pt x="489" y="200"/>
                </a:moveTo>
                <a:lnTo>
                  <a:pt x="527" y="223"/>
                </a:lnTo>
                <a:lnTo>
                  <a:pt x="470" y="278"/>
                </a:lnTo>
                <a:lnTo>
                  <a:pt x="507" y="345"/>
                </a:lnTo>
                <a:lnTo>
                  <a:pt x="445" y="403"/>
                </a:lnTo>
                <a:lnTo>
                  <a:pt x="459" y="465"/>
                </a:lnTo>
                <a:lnTo>
                  <a:pt x="358" y="455"/>
                </a:lnTo>
                <a:lnTo>
                  <a:pt x="341" y="510"/>
                </a:lnTo>
                <a:lnTo>
                  <a:pt x="262" y="481"/>
                </a:lnTo>
                <a:lnTo>
                  <a:pt x="136" y="510"/>
                </a:lnTo>
                <a:lnTo>
                  <a:pt x="155" y="469"/>
                </a:lnTo>
                <a:lnTo>
                  <a:pt x="54" y="445"/>
                </a:lnTo>
                <a:lnTo>
                  <a:pt x="54" y="382"/>
                </a:lnTo>
                <a:lnTo>
                  <a:pt x="1" y="340"/>
                </a:lnTo>
                <a:lnTo>
                  <a:pt x="30" y="283"/>
                </a:lnTo>
                <a:lnTo>
                  <a:pt x="24" y="267"/>
                </a:lnTo>
                <a:lnTo>
                  <a:pt x="13" y="234"/>
                </a:lnTo>
                <a:lnTo>
                  <a:pt x="8" y="216"/>
                </a:lnTo>
                <a:lnTo>
                  <a:pt x="3" y="202"/>
                </a:lnTo>
                <a:lnTo>
                  <a:pt x="0" y="191"/>
                </a:lnTo>
                <a:lnTo>
                  <a:pt x="1" y="188"/>
                </a:lnTo>
                <a:lnTo>
                  <a:pt x="19" y="186"/>
                </a:lnTo>
                <a:lnTo>
                  <a:pt x="55" y="180"/>
                </a:lnTo>
                <a:lnTo>
                  <a:pt x="90" y="172"/>
                </a:lnTo>
                <a:lnTo>
                  <a:pt x="106" y="169"/>
                </a:lnTo>
                <a:lnTo>
                  <a:pt x="106" y="60"/>
                </a:lnTo>
                <a:lnTo>
                  <a:pt x="214" y="77"/>
                </a:lnTo>
                <a:lnTo>
                  <a:pt x="275" y="0"/>
                </a:lnTo>
                <a:lnTo>
                  <a:pt x="309" y="51"/>
                </a:lnTo>
                <a:lnTo>
                  <a:pt x="350" y="88"/>
                </a:lnTo>
                <a:lnTo>
                  <a:pt x="442" y="48"/>
                </a:lnTo>
                <a:lnTo>
                  <a:pt x="413" y="129"/>
                </a:lnTo>
                <a:lnTo>
                  <a:pt x="502" y="125"/>
                </a:lnTo>
                <a:lnTo>
                  <a:pt x="451" y="201"/>
                </a:lnTo>
                <a:lnTo>
                  <a:pt x="489" y="200"/>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 name="Freeform 32"/>
          <p:cNvSpPr>
            <a:spLocks/>
          </p:cNvSpPr>
          <p:nvPr/>
        </p:nvSpPr>
        <p:spPr bwMode="auto">
          <a:xfrm>
            <a:off x="12185867" y="3826808"/>
            <a:ext cx="166297" cy="166297"/>
          </a:xfrm>
          <a:custGeom>
            <a:avLst/>
            <a:gdLst>
              <a:gd name="T0" fmla="*/ 344 w 345"/>
              <a:gd name="T1" fmla="*/ 190 h 345"/>
              <a:gd name="T2" fmla="*/ 338 w 345"/>
              <a:gd name="T3" fmla="*/ 223 h 345"/>
              <a:gd name="T4" fmla="*/ 324 w 345"/>
              <a:gd name="T5" fmla="*/ 256 h 345"/>
              <a:gd name="T6" fmla="*/ 306 w 345"/>
              <a:gd name="T7" fmla="*/ 282 h 345"/>
              <a:gd name="T8" fmla="*/ 283 w 345"/>
              <a:gd name="T9" fmla="*/ 306 h 345"/>
              <a:gd name="T10" fmla="*/ 255 w 345"/>
              <a:gd name="T11" fmla="*/ 324 h 345"/>
              <a:gd name="T12" fmla="*/ 224 w 345"/>
              <a:gd name="T13" fmla="*/ 337 h 345"/>
              <a:gd name="T14" fmla="*/ 190 w 345"/>
              <a:gd name="T15" fmla="*/ 345 h 345"/>
              <a:gd name="T16" fmla="*/ 156 w 345"/>
              <a:gd name="T17" fmla="*/ 345 h 345"/>
              <a:gd name="T18" fmla="*/ 121 w 345"/>
              <a:gd name="T19" fmla="*/ 337 h 345"/>
              <a:gd name="T20" fmla="*/ 90 w 345"/>
              <a:gd name="T21" fmla="*/ 324 h 345"/>
              <a:gd name="T22" fmla="*/ 63 w 345"/>
              <a:gd name="T23" fmla="*/ 306 h 345"/>
              <a:gd name="T24" fmla="*/ 40 w 345"/>
              <a:gd name="T25" fmla="*/ 282 h 345"/>
              <a:gd name="T26" fmla="*/ 21 w 345"/>
              <a:gd name="T27" fmla="*/ 256 h 345"/>
              <a:gd name="T28" fmla="*/ 8 w 345"/>
              <a:gd name="T29" fmla="*/ 223 h 345"/>
              <a:gd name="T30" fmla="*/ 1 w 345"/>
              <a:gd name="T31" fmla="*/ 190 h 345"/>
              <a:gd name="T32" fmla="*/ 1 w 345"/>
              <a:gd name="T33" fmla="*/ 155 h 345"/>
              <a:gd name="T34" fmla="*/ 8 w 345"/>
              <a:gd name="T35" fmla="*/ 121 h 345"/>
              <a:gd name="T36" fmla="*/ 21 w 345"/>
              <a:gd name="T37" fmla="*/ 90 h 345"/>
              <a:gd name="T38" fmla="*/ 40 w 345"/>
              <a:gd name="T39" fmla="*/ 62 h 345"/>
              <a:gd name="T40" fmla="*/ 63 w 345"/>
              <a:gd name="T41" fmla="*/ 39 h 345"/>
              <a:gd name="T42" fmla="*/ 90 w 345"/>
              <a:gd name="T43" fmla="*/ 20 h 345"/>
              <a:gd name="T44" fmla="*/ 121 w 345"/>
              <a:gd name="T45" fmla="*/ 8 h 345"/>
              <a:gd name="T46" fmla="*/ 156 w 345"/>
              <a:gd name="T47" fmla="*/ 0 h 345"/>
              <a:gd name="T48" fmla="*/ 190 w 345"/>
              <a:gd name="T49" fmla="*/ 0 h 345"/>
              <a:gd name="T50" fmla="*/ 224 w 345"/>
              <a:gd name="T51" fmla="*/ 8 h 345"/>
              <a:gd name="T52" fmla="*/ 255 w 345"/>
              <a:gd name="T53" fmla="*/ 20 h 345"/>
              <a:gd name="T54" fmla="*/ 283 w 345"/>
              <a:gd name="T55" fmla="*/ 39 h 345"/>
              <a:gd name="T56" fmla="*/ 306 w 345"/>
              <a:gd name="T57" fmla="*/ 62 h 345"/>
              <a:gd name="T58" fmla="*/ 324 w 345"/>
              <a:gd name="T59" fmla="*/ 90 h 345"/>
              <a:gd name="T60" fmla="*/ 338 w 345"/>
              <a:gd name="T61" fmla="*/ 121 h 345"/>
              <a:gd name="T62" fmla="*/ 344 w 345"/>
              <a:gd name="T63" fmla="*/ 15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345">
                <a:moveTo>
                  <a:pt x="345" y="173"/>
                </a:moveTo>
                <a:lnTo>
                  <a:pt x="344" y="190"/>
                </a:lnTo>
                <a:lnTo>
                  <a:pt x="342" y="207"/>
                </a:lnTo>
                <a:lnTo>
                  <a:pt x="338" y="223"/>
                </a:lnTo>
                <a:lnTo>
                  <a:pt x="332" y="240"/>
                </a:lnTo>
                <a:lnTo>
                  <a:pt x="324" y="256"/>
                </a:lnTo>
                <a:lnTo>
                  <a:pt x="316" y="269"/>
                </a:lnTo>
                <a:lnTo>
                  <a:pt x="306" y="282"/>
                </a:lnTo>
                <a:lnTo>
                  <a:pt x="295" y="295"/>
                </a:lnTo>
                <a:lnTo>
                  <a:pt x="283" y="306"/>
                </a:lnTo>
                <a:lnTo>
                  <a:pt x="269" y="316"/>
                </a:lnTo>
                <a:lnTo>
                  <a:pt x="255" y="324"/>
                </a:lnTo>
                <a:lnTo>
                  <a:pt x="239" y="332"/>
                </a:lnTo>
                <a:lnTo>
                  <a:pt x="224" y="337"/>
                </a:lnTo>
                <a:lnTo>
                  <a:pt x="207" y="342"/>
                </a:lnTo>
                <a:lnTo>
                  <a:pt x="190" y="345"/>
                </a:lnTo>
                <a:lnTo>
                  <a:pt x="173" y="345"/>
                </a:lnTo>
                <a:lnTo>
                  <a:pt x="156" y="345"/>
                </a:lnTo>
                <a:lnTo>
                  <a:pt x="138" y="342"/>
                </a:lnTo>
                <a:lnTo>
                  <a:pt x="121" y="337"/>
                </a:lnTo>
                <a:lnTo>
                  <a:pt x="106" y="332"/>
                </a:lnTo>
                <a:lnTo>
                  <a:pt x="90" y="324"/>
                </a:lnTo>
                <a:lnTo>
                  <a:pt x="76" y="316"/>
                </a:lnTo>
                <a:lnTo>
                  <a:pt x="63" y="306"/>
                </a:lnTo>
                <a:lnTo>
                  <a:pt x="51" y="295"/>
                </a:lnTo>
                <a:lnTo>
                  <a:pt x="40" y="282"/>
                </a:lnTo>
                <a:lnTo>
                  <a:pt x="30" y="269"/>
                </a:lnTo>
                <a:lnTo>
                  <a:pt x="21" y="256"/>
                </a:lnTo>
                <a:lnTo>
                  <a:pt x="13" y="240"/>
                </a:lnTo>
                <a:lnTo>
                  <a:pt x="8" y="223"/>
                </a:lnTo>
                <a:lnTo>
                  <a:pt x="3" y="207"/>
                </a:lnTo>
                <a:lnTo>
                  <a:pt x="1" y="190"/>
                </a:lnTo>
                <a:lnTo>
                  <a:pt x="0" y="173"/>
                </a:lnTo>
                <a:lnTo>
                  <a:pt x="1" y="155"/>
                </a:lnTo>
                <a:lnTo>
                  <a:pt x="3" y="137"/>
                </a:lnTo>
                <a:lnTo>
                  <a:pt x="8" y="121"/>
                </a:lnTo>
                <a:lnTo>
                  <a:pt x="13" y="105"/>
                </a:lnTo>
                <a:lnTo>
                  <a:pt x="21" y="90"/>
                </a:lnTo>
                <a:lnTo>
                  <a:pt x="30" y="76"/>
                </a:lnTo>
                <a:lnTo>
                  <a:pt x="40" y="62"/>
                </a:lnTo>
                <a:lnTo>
                  <a:pt x="51" y="50"/>
                </a:lnTo>
                <a:lnTo>
                  <a:pt x="63" y="39"/>
                </a:lnTo>
                <a:lnTo>
                  <a:pt x="76" y="29"/>
                </a:lnTo>
                <a:lnTo>
                  <a:pt x="90" y="20"/>
                </a:lnTo>
                <a:lnTo>
                  <a:pt x="106" y="14"/>
                </a:lnTo>
                <a:lnTo>
                  <a:pt x="121" y="8"/>
                </a:lnTo>
                <a:lnTo>
                  <a:pt x="138" y="4"/>
                </a:lnTo>
                <a:lnTo>
                  <a:pt x="156" y="0"/>
                </a:lnTo>
                <a:lnTo>
                  <a:pt x="173" y="0"/>
                </a:lnTo>
                <a:lnTo>
                  <a:pt x="190" y="0"/>
                </a:lnTo>
                <a:lnTo>
                  <a:pt x="207" y="4"/>
                </a:lnTo>
                <a:lnTo>
                  <a:pt x="224" y="8"/>
                </a:lnTo>
                <a:lnTo>
                  <a:pt x="239" y="14"/>
                </a:lnTo>
                <a:lnTo>
                  <a:pt x="255" y="20"/>
                </a:lnTo>
                <a:lnTo>
                  <a:pt x="269" y="29"/>
                </a:lnTo>
                <a:lnTo>
                  <a:pt x="283" y="39"/>
                </a:lnTo>
                <a:lnTo>
                  <a:pt x="295" y="50"/>
                </a:lnTo>
                <a:lnTo>
                  <a:pt x="306" y="62"/>
                </a:lnTo>
                <a:lnTo>
                  <a:pt x="316" y="76"/>
                </a:lnTo>
                <a:lnTo>
                  <a:pt x="324" y="90"/>
                </a:lnTo>
                <a:lnTo>
                  <a:pt x="332" y="105"/>
                </a:lnTo>
                <a:lnTo>
                  <a:pt x="338" y="121"/>
                </a:lnTo>
                <a:lnTo>
                  <a:pt x="342" y="137"/>
                </a:lnTo>
                <a:lnTo>
                  <a:pt x="344" y="155"/>
                </a:lnTo>
                <a:lnTo>
                  <a:pt x="345" y="173"/>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4" name="Freeform 33"/>
          <p:cNvSpPr>
            <a:spLocks/>
          </p:cNvSpPr>
          <p:nvPr/>
        </p:nvSpPr>
        <p:spPr bwMode="auto">
          <a:xfrm>
            <a:off x="11861951" y="5400113"/>
            <a:ext cx="253060" cy="245829"/>
          </a:xfrm>
          <a:custGeom>
            <a:avLst/>
            <a:gdLst>
              <a:gd name="T0" fmla="*/ 490 w 527"/>
              <a:gd name="T1" fmla="*/ 201 h 511"/>
              <a:gd name="T2" fmla="*/ 527 w 527"/>
              <a:gd name="T3" fmla="*/ 223 h 511"/>
              <a:gd name="T4" fmla="*/ 471 w 527"/>
              <a:gd name="T5" fmla="*/ 279 h 511"/>
              <a:gd name="T6" fmla="*/ 507 w 527"/>
              <a:gd name="T7" fmla="*/ 345 h 511"/>
              <a:gd name="T8" fmla="*/ 445 w 527"/>
              <a:gd name="T9" fmla="*/ 404 h 511"/>
              <a:gd name="T10" fmla="*/ 460 w 527"/>
              <a:gd name="T11" fmla="*/ 466 h 511"/>
              <a:gd name="T12" fmla="*/ 358 w 527"/>
              <a:gd name="T13" fmla="*/ 456 h 511"/>
              <a:gd name="T14" fmla="*/ 340 w 527"/>
              <a:gd name="T15" fmla="*/ 511 h 511"/>
              <a:gd name="T16" fmla="*/ 262 w 527"/>
              <a:gd name="T17" fmla="*/ 482 h 511"/>
              <a:gd name="T18" fmla="*/ 136 w 527"/>
              <a:gd name="T19" fmla="*/ 511 h 511"/>
              <a:gd name="T20" fmla="*/ 156 w 527"/>
              <a:gd name="T21" fmla="*/ 470 h 511"/>
              <a:gd name="T22" fmla="*/ 53 w 527"/>
              <a:gd name="T23" fmla="*/ 446 h 511"/>
              <a:gd name="T24" fmla="*/ 53 w 527"/>
              <a:gd name="T25" fmla="*/ 383 h 511"/>
              <a:gd name="T26" fmla="*/ 0 w 527"/>
              <a:gd name="T27" fmla="*/ 341 h 511"/>
              <a:gd name="T28" fmla="*/ 29 w 527"/>
              <a:gd name="T29" fmla="*/ 284 h 511"/>
              <a:gd name="T30" fmla="*/ 25 w 527"/>
              <a:gd name="T31" fmla="*/ 268 h 511"/>
              <a:gd name="T32" fmla="*/ 14 w 527"/>
              <a:gd name="T33" fmla="*/ 235 h 511"/>
              <a:gd name="T34" fmla="*/ 8 w 527"/>
              <a:gd name="T35" fmla="*/ 217 h 511"/>
              <a:gd name="T36" fmla="*/ 3 w 527"/>
              <a:gd name="T37" fmla="*/ 202 h 511"/>
              <a:gd name="T38" fmla="*/ 0 w 527"/>
              <a:gd name="T39" fmla="*/ 192 h 511"/>
              <a:gd name="T40" fmla="*/ 0 w 527"/>
              <a:gd name="T41" fmla="*/ 189 h 511"/>
              <a:gd name="T42" fmla="*/ 19 w 527"/>
              <a:gd name="T43" fmla="*/ 186 h 511"/>
              <a:gd name="T44" fmla="*/ 56 w 527"/>
              <a:gd name="T45" fmla="*/ 180 h 511"/>
              <a:gd name="T46" fmla="*/ 90 w 527"/>
              <a:gd name="T47" fmla="*/ 173 h 511"/>
              <a:gd name="T48" fmla="*/ 106 w 527"/>
              <a:gd name="T49" fmla="*/ 170 h 511"/>
              <a:gd name="T50" fmla="*/ 106 w 527"/>
              <a:gd name="T51" fmla="*/ 61 h 511"/>
              <a:gd name="T52" fmla="*/ 215 w 527"/>
              <a:gd name="T53" fmla="*/ 78 h 511"/>
              <a:gd name="T54" fmla="*/ 274 w 527"/>
              <a:gd name="T55" fmla="*/ 0 h 511"/>
              <a:gd name="T56" fmla="*/ 310 w 527"/>
              <a:gd name="T57" fmla="*/ 52 h 511"/>
              <a:gd name="T58" fmla="*/ 350 w 527"/>
              <a:gd name="T59" fmla="*/ 89 h 511"/>
              <a:gd name="T60" fmla="*/ 442 w 527"/>
              <a:gd name="T61" fmla="*/ 48 h 511"/>
              <a:gd name="T62" fmla="*/ 412 w 527"/>
              <a:gd name="T63" fmla="*/ 130 h 511"/>
              <a:gd name="T64" fmla="*/ 503 w 527"/>
              <a:gd name="T65" fmla="*/ 126 h 511"/>
              <a:gd name="T66" fmla="*/ 451 w 527"/>
              <a:gd name="T67" fmla="*/ 202 h 511"/>
              <a:gd name="T68" fmla="*/ 490 w 527"/>
              <a:gd name="T69" fmla="*/ 20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7" h="511">
                <a:moveTo>
                  <a:pt x="490" y="201"/>
                </a:moveTo>
                <a:lnTo>
                  <a:pt x="527" y="223"/>
                </a:lnTo>
                <a:lnTo>
                  <a:pt x="471" y="279"/>
                </a:lnTo>
                <a:lnTo>
                  <a:pt x="507" y="345"/>
                </a:lnTo>
                <a:lnTo>
                  <a:pt x="445" y="404"/>
                </a:lnTo>
                <a:lnTo>
                  <a:pt x="460" y="466"/>
                </a:lnTo>
                <a:lnTo>
                  <a:pt x="358" y="456"/>
                </a:lnTo>
                <a:lnTo>
                  <a:pt x="340" y="511"/>
                </a:lnTo>
                <a:lnTo>
                  <a:pt x="262" y="482"/>
                </a:lnTo>
                <a:lnTo>
                  <a:pt x="136" y="511"/>
                </a:lnTo>
                <a:lnTo>
                  <a:pt x="156" y="470"/>
                </a:lnTo>
                <a:lnTo>
                  <a:pt x="53" y="446"/>
                </a:lnTo>
                <a:lnTo>
                  <a:pt x="53" y="383"/>
                </a:lnTo>
                <a:lnTo>
                  <a:pt x="0" y="341"/>
                </a:lnTo>
                <a:lnTo>
                  <a:pt x="29" y="284"/>
                </a:lnTo>
                <a:lnTo>
                  <a:pt x="25" y="268"/>
                </a:lnTo>
                <a:lnTo>
                  <a:pt x="14" y="235"/>
                </a:lnTo>
                <a:lnTo>
                  <a:pt x="8" y="217"/>
                </a:lnTo>
                <a:lnTo>
                  <a:pt x="3" y="202"/>
                </a:lnTo>
                <a:lnTo>
                  <a:pt x="0" y="192"/>
                </a:lnTo>
                <a:lnTo>
                  <a:pt x="0" y="189"/>
                </a:lnTo>
                <a:lnTo>
                  <a:pt x="19" y="186"/>
                </a:lnTo>
                <a:lnTo>
                  <a:pt x="56" y="180"/>
                </a:lnTo>
                <a:lnTo>
                  <a:pt x="90" y="173"/>
                </a:lnTo>
                <a:lnTo>
                  <a:pt x="106" y="170"/>
                </a:lnTo>
                <a:lnTo>
                  <a:pt x="106" y="61"/>
                </a:lnTo>
                <a:lnTo>
                  <a:pt x="215" y="78"/>
                </a:lnTo>
                <a:lnTo>
                  <a:pt x="274" y="0"/>
                </a:lnTo>
                <a:lnTo>
                  <a:pt x="310" y="52"/>
                </a:lnTo>
                <a:lnTo>
                  <a:pt x="350" y="89"/>
                </a:lnTo>
                <a:lnTo>
                  <a:pt x="442" y="48"/>
                </a:lnTo>
                <a:lnTo>
                  <a:pt x="412" y="130"/>
                </a:lnTo>
                <a:lnTo>
                  <a:pt x="503" y="126"/>
                </a:lnTo>
                <a:lnTo>
                  <a:pt x="451" y="202"/>
                </a:lnTo>
                <a:lnTo>
                  <a:pt x="490" y="201"/>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5" name="Freeform 34"/>
          <p:cNvSpPr>
            <a:spLocks/>
          </p:cNvSpPr>
          <p:nvPr/>
        </p:nvSpPr>
        <p:spPr bwMode="auto">
          <a:xfrm>
            <a:off x="5595555" y="3452279"/>
            <a:ext cx="2130036" cy="2128590"/>
          </a:xfrm>
          <a:custGeom>
            <a:avLst/>
            <a:gdLst>
              <a:gd name="T0" fmla="*/ 4408 w 4420"/>
              <a:gd name="T1" fmla="*/ 2435 h 4417"/>
              <a:gd name="T2" fmla="*/ 4350 w 4420"/>
              <a:gd name="T3" fmla="*/ 2760 h 4417"/>
              <a:gd name="T4" fmla="*/ 4246 w 4420"/>
              <a:gd name="T5" fmla="*/ 3068 h 4417"/>
              <a:gd name="T6" fmla="*/ 4100 w 4420"/>
              <a:gd name="T7" fmla="*/ 3354 h 4417"/>
              <a:gd name="T8" fmla="*/ 3915 w 4420"/>
              <a:gd name="T9" fmla="*/ 3614 h 4417"/>
              <a:gd name="T10" fmla="*/ 3696 w 4420"/>
              <a:gd name="T11" fmla="*/ 3843 h 4417"/>
              <a:gd name="T12" fmla="*/ 3446 w 4420"/>
              <a:gd name="T13" fmla="*/ 4040 h 4417"/>
              <a:gd name="T14" fmla="*/ 3168 w 4420"/>
              <a:gd name="T15" fmla="*/ 4200 h 4417"/>
              <a:gd name="T16" fmla="*/ 2867 w 4420"/>
              <a:gd name="T17" fmla="*/ 4318 h 4417"/>
              <a:gd name="T18" fmla="*/ 2547 w 4420"/>
              <a:gd name="T19" fmla="*/ 4392 h 4417"/>
              <a:gd name="T20" fmla="*/ 2210 w 4420"/>
              <a:gd name="T21" fmla="*/ 4417 h 4417"/>
              <a:gd name="T22" fmla="*/ 1873 w 4420"/>
              <a:gd name="T23" fmla="*/ 4392 h 4417"/>
              <a:gd name="T24" fmla="*/ 1553 w 4420"/>
              <a:gd name="T25" fmla="*/ 4318 h 4417"/>
              <a:gd name="T26" fmla="*/ 1253 w 4420"/>
              <a:gd name="T27" fmla="*/ 4200 h 4417"/>
              <a:gd name="T28" fmla="*/ 974 w 4420"/>
              <a:gd name="T29" fmla="*/ 4040 h 4417"/>
              <a:gd name="T30" fmla="*/ 725 w 4420"/>
              <a:gd name="T31" fmla="*/ 3843 h 4417"/>
              <a:gd name="T32" fmla="*/ 505 w 4420"/>
              <a:gd name="T33" fmla="*/ 3614 h 4417"/>
              <a:gd name="T34" fmla="*/ 321 w 4420"/>
              <a:gd name="T35" fmla="*/ 3354 h 4417"/>
              <a:gd name="T36" fmla="*/ 175 w 4420"/>
              <a:gd name="T37" fmla="*/ 3068 h 4417"/>
              <a:gd name="T38" fmla="*/ 70 w 4420"/>
              <a:gd name="T39" fmla="*/ 2760 h 4417"/>
              <a:gd name="T40" fmla="*/ 12 w 4420"/>
              <a:gd name="T41" fmla="*/ 2435 h 4417"/>
              <a:gd name="T42" fmla="*/ 4 w 4420"/>
              <a:gd name="T43" fmla="*/ 2095 h 4417"/>
              <a:gd name="T44" fmla="*/ 46 w 4420"/>
              <a:gd name="T45" fmla="*/ 1763 h 4417"/>
              <a:gd name="T46" fmla="*/ 135 w 4420"/>
              <a:gd name="T47" fmla="*/ 1450 h 4417"/>
              <a:gd name="T48" fmla="*/ 268 w 4420"/>
              <a:gd name="T49" fmla="*/ 1156 h 4417"/>
              <a:gd name="T50" fmla="*/ 440 w 4420"/>
              <a:gd name="T51" fmla="*/ 887 h 4417"/>
              <a:gd name="T52" fmla="*/ 648 w 4420"/>
              <a:gd name="T53" fmla="*/ 647 h 4417"/>
              <a:gd name="T54" fmla="*/ 888 w 4420"/>
              <a:gd name="T55" fmla="*/ 439 h 4417"/>
              <a:gd name="T56" fmla="*/ 1157 w 4420"/>
              <a:gd name="T57" fmla="*/ 266 h 4417"/>
              <a:gd name="T58" fmla="*/ 1450 w 4420"/>
              <a:gd name="T59" fmla="*/ 134 h 4417"/>
              <a:gd name="T60" fmla="*/ 1765 w 4420"/>
              <a:gd name="T61" fmla="*/ 44 h 4417"/>
              <a:gd name="T62" fmla="*/ 2096 w 4420"/>
              <a:gd name="T63" fmla="*/ 2 h 4417"/>
              <a:gd name="T64" fmla="*/ 2437 w 4420"/>
              <a:gd name="T65" fmla="*/ 11 h 4417"/>
              <a:gd name="T66" fmla="*/ 2762 w 4420"/>
              <a:gd name="T67" fmla="*/ 70 h 4417"/>
              <a:gd name="T68" fmla="*/ 3070 w 4420"/>
              <a:gd name="T69" fmla="*/ 174 h 4417"/>
              <a:gd name="T70" fmla="*/ 3355 w 4420"/>
              <a:gd name="T71" fmla="*/ 319 h 4417"/>
              <a:gd name="T72" fmla="*/ 3616 w 4420"/>
              <a:gd name="T73" fmla="*/ 505 h 4417"/>
              <a:gd name="T74" fmla="*/ 3846 w 4420"/>
              <a:gd name="T75" fmla="*/ 723 h 4417"/>
              <a:gd name="T76" fmla="*/ 4042 w 4420"/>
              <a:gd name="T77" fmla="*/ 974 h 4417"/>
              <a:gd name="T78" fmla="*/ 4201 w 4420"/>
              <a:gd name="T79" fmla="*/ 1251 h 4417"/>
              <a:gd name="T80" fmla="*/ 4321 w 4420"/>
              <a:gd name="T81" fmla="*/ 1553 h 4417"/>
              <a:gd name="T82" fmla="*/ 4395 w 4420"/>
              <a:gd name="T83" fmla="*/ 1873 h 4417"/>
              <a:gd name="T84" fmla="*/ 4420 w 4420"/>
              <a:gd name="T85" fmla="*/ 2208 h 4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20" h="4417">
                <a:moveTo>
                  <a:pt x="4420" y="2208"/>
                </a:moveTo>
                <a:lnTo>
                  <a:pt x="4417" y="2322"/>
                </a:lnTo>
                <a:lnTo>
                  <a:pt x="4408" y="2435"/>
                </a:lnTo>
                <a:lnTo>
                  <a:pt x="4395" y="2545"/>
                </a:lnTo>
                <a:lnTo>
                  <a:pt x="4375" y="2654"/>
                </a:lnTo>
                <a:lnTo>
                  <a:pt x="4350" y="2760"/>
                </a:lnTo>
                <a:lnTo>
                  <a:pt x="4321" y="2865"/>
                </a:lnTo>
                <a:lnTo>
                  <a:pt x="4285" y="2968"/>
                </a:lnTo>
                <a:lnTo>
                  <a:pt x="4246" y="3068"/>
                </a:lnTo>
                <a:lnTo>
                  <a:pt x="4201" y="3167"/>
                </a:lnTo>
                <a:lnTo>
                  <a:pt x="4153" y="3262"/>
                </a:lnTo>
                <a:lnTo>
                  <a:pt x="4100" y="3354"/>
                </a:lnTo>
                <a:lnTo>
                  <a:pt x="4042" y="3444"/>
                </a:lnTo>
                <a:lnTo>
                  <a:pt x="3981" y="3530"/>
                </a:lnTo>
                <a:lnTo>
                  <a:pt x="3915" y="3614"/>
                </a:lnTo>
                <a:lnTo>
                  <a:pt x="3846" y="3694"/>
                </a:lnTo>
                <a:lnTo>
                  <a:pt x="3773" y="3770"/>
                </a:lnTo>
                <a:lnTo>
                  <a:pt x="3696" y="3843"/>
                </a:lnTo>
                <a:lnTo>
                  <a:pt x="3616" y="3913"/>
                </a:lnTo>
                <a:lnTo>
                  <a:pt x="3532" y="3979"/>
                </a:lnTo>
                <a:lnTo>
                  <a:pt x="3446" y="4040"/>
                </a:lnTo>
                <a:lnTo>
                  <a:pt x="3355" y="4097"/>
                </a:lnTo>
                <a:lnTo>
                  <a:pt x="3264" y="4151"/>
                </a:lnTo>
                <a:lnTo>
                  <a:pt x="3168" y="4200"/>
                </a:lnTo>
                <a:lnTo>
                  <a:pt x="3070" y="4244"/>
                </a:lnTo>
                <a:lnTo>
                  <a:pt x="2970" y="4284"/>
                </a:lnTo>
                <a:lnTo>
                  <a:pt x="2867" y="4318"/>
                </a:lnTo>
                <a:lnTo>
                  <a:pt x="2762" y="4348"/>
                </a:lnTo>
                <a:lnTo>
                  <a:pt x="2655" y="4372"/>
                </a:lnTo>
                <a:lnTo>
                  <a:pt x="2547" y="4392"/>
                </a:lnTo>
                <a:lnTo>
                  <a:pt x="2437" y="4406"/>
                </a:lnTo>
                <a:lnTo>
                  <a:pt x="2324" y="4414"/>
                </a:lnTo>
                <a:lnTo>
                  <a:pt x="2210" y="4417"/>
                </a:lnTo>
                <a:lnTo>
                  <a:pt x="2096" y="4414"/>
                </a:lnTo>
                <a:lnTo>
                  <a:pt x="1984" y="4406"/>
                </a:lnTo>
                <a:lnTo>
                  <a:pt x="1873" y="4392"/>
                </a:lnTo>
                <a:lnTo>
                  <a:pt x="1765" y="4372"/>
                </a:lnTo>
                <a:lnTo>
                  <a:pt x="1658" y="4348"/>
                </a:lnTo>
                <a:lnTo>
                  <a:pt x="1553" y="4318"/>
                </a:lnTo>
                <a:lnTo>
                  <a:pt x="1450" y="4284"/>
                </a:lnTo>
                <a:lnTo>
                  <a:pt x="1350" y="4244"/>
                </a:lnTo>
                <a:lnTo>
                  <a:pt x="1253" y="4200"/>
                </a:lnTo>
                <a:lnTo>
                  <a:pt x="1157" y="4151"/>
                </a:lnTo>
                <a:lnTo>
                  <a:pt x="1065" y="4097"/>
                </a:lnTo>
                <a:lnTo>
                  <a:pt x="974" y="4040"/>
                </a:lnTo>
                <a:lnTo>
                  <a:pt x="888" y="3979"/>
                </a:lnTo>
                <a:lnTo>
                  <a:pt x="804" y="3913"/>
                </a:lnTo>
                <a:lnTo>
                  <a:pt x="725" y="3843"/>
                </a:lnTo>
                <a:lnTo>
                  <a:pt x="648" y="3770"/>
                </a:lnTo>
                <a:lnTo>
                  <a:pt x="575" y="3694"/>
                </a:lnTo>
                <a:lnTo>
                  <a:pt x="505" y="3614"/>
                </a:lnTo>
                <a:lnTo>
                  <a:pt x="440" y="3530"/>
                </a:lnTo>
                <a:lnTo>
                  <a:pt x="378" y="3444"/>
                </a:lnTo>
                <a:lnTo>
                  <a:pt x="321" y="3354"/>
                </a:lnTo>
                <a:lnTo>
                  <a:pt x="268" y="3262"/>
                </a:lnTo>
                <a:lnTo>
                  <a:pt x="219" y="3167"/>
                </a:lnTo>
                <a:lnTo>
                  <a:pt x="175" y="3068"/>
                </a:lnTo>
                <a:lnTo>
                  <a:pt x="135" y="2968"/>
                </a:lnTo>
                <a:lnTo>
                  <a:pt x="100" y="2865"/>
                </a:lnTo>
                <a:lnTo>
                  <a:pt x="70" y="2760"/>
                </a:lnTo>
                <a:lnTo>
                  <a:pt x="46" y="2654"/>
                </a:lnTo>
                <a:lnTo>
                  <a:pt x="26" y="2545"/>
                </a:lnTo>
                <a:lnTo>
                  <a:pt x="12" y="2435"/>
                </a:lnTo>
                <a:lnTo>
                  <a:pt x="4" y="2322"/>
                </a:lnTo>
                <a:lnTo>
                  <a:pt x="0" y="2208"/>
                </a:lnTo>
                <a:lnTo>
                  <a:pt x="4" y="2095"/>
                </a:lnTo>
                <a:lnTo>
                  <a:pt x="12" y="1983"/>
                </a:lnTo>
                <a:lnTo>
                  <a:pt x="26" y="1873"/>
                </a:lnTo>
                <a:lnTo>
                  <a:pt x="46" y="1763"/>
                </a:lnTo>
                <a:lnTo>
                  <a:pt x="70" y="1656"/>
                </a:lnTo>
                <a:lnTo>
                  <a:pt x="100" y="1553"/>
                </a:lnTo>
                <a:lnTo>
                  <a:pt x="135" y="1450"/>
                </a:lnTo>
                <a:lnTo>
                  <a:pt x="175" y="1349"/>
                </a:lnTo>
                <a:lnTo>
                  <a:pt x="219" y="1251"/>
                </a:lnTo>
                <a:lnTo>
                  <a:pt x="268" y="1156"/>
                </a:lnTo>
                <a:lnTo>
                  <a:pt x="321" y="1063"/>
                </a:lnTo>
                <a:lnTo>
                  <a:pt x="378" y="974"/>
                </a:lnTo>
                <a:lnTo>
                  <a:pt x="440" y="887"/>
                </a:lnTo>
                <a:lnTo>
                  <a:pt x="505" y="804"/>
                </a:lnTo>
                <a:lnTo>
                  <a:pt x="575" y="723"/>
                </a:lnTo>
                <a:lnTo>
                  <a:pt x="648" y="647"/>
                </a:lnTo>
                <a:lnTo>
                  <a:pt x="725" y="574"/>
                </a:lnTo>
                <a:lnTo>
                  <a:pt x="804" y="505"/>
                </a:lnTo>
                <a:lnTo>
                  <a:pt x="888" y="439"/>
                </a:lnTo>
                <a:lnTo>
                  <a:pt x="974" y="377"/>
                </a:lnTo>
                <a:lnTo>
                  <a:pt x="1065" y="319"/>
                </a:lnTo>
                <a:lnTo>
                  <a:pt x="1157" y="266"/>
                </a:lnTo>
                <a:lnTo>
                  <a:pt x="1253" y="218"/>
                </a:lnTo>
                <a:lnTo>
                  <a:pt x="1350" y="174"/>
                </a:lnTo>
                <a:lnTo>
                  <a:pt x="1450" y="134"/>
                </a:lnTo>
                <a:lnTo>
                  <a:pt x="1553" y="100"/>
                </a:lnTo>
                <a:lnTo>
                  <a:pt x="1658" y="70"/>
                </a:lnTo>
                <a:lnTo>
                  <a:pt x="1765" y="44"/>
                </a:lnTo>
                <a:lnTo>
                  <a:pt x="1873" y="26"/>
                </a:lnTo>
                <a:lnTo>
                  <a:pt x="1984" y="11"/>
                </a:lnTo>
                <a:lnTo>
                  <a:pt x="2096" y="2"/>
                </a:lnTo>
                <a:lnTo>
                  <a:pt x="2210" y="0"/>
                </a:lnTo>
                <a:lnTo>
                  <a:pt x="2324" y="2"/>
                </a:lnTo>
                <a:lnTo>
                  <a:pt x="2437" y="11"/>
                </a:lnTo>
                <a:lnTo>
                  <a:pt x="2547" y="26"/>
                </a:lnTo>
                <a:lnTo>
                  <a:pt x="2655" y="44"/>
                </a:lnTo>
                <a:lnTo>
                  <a:pt x="2762" y="70"/>
                </a:lnTo>
                <a:lnTo>
                  <a:pt x="2867" y="100"/>
                </a:lnTo>
                <a:lnTo>
                  <a:pt x="2970" y="134"/>
                </a:lnTo>
                <a:lnTo>
                  <a:pt x="3070" y="174"/>
                </a:lnTo>
                <a:lnTo>
                  <a:pt x="3168" y="218"/>
                </a:lnTo>
                <a:lnTo>
                  <a:pt x="3264" y="266"/>
                </a:lnTo>
                <a:lnTo>
                  <a:pt x="3355" y="319"/>
                </a:lnTo>
                <a:lnTo>
                  <a:pt x="3446" y="377"/>
                </a:lnTo>
                <a:lnTo>
                  <a:pt x="3532" y="439"/>
                </a:lnTo>
                <a:lnTo>
                  <a:pt x="3616" y="505"/>
                </a:lnTo>
                <a:lnTo>
                  <a:pt x="3696" y="574"/>
                </a:lnTo>
                <a:lnTo>
                  <a:pt x="3773" y="647"/>
                </a:lnTo>
                <a:lnTo>
                  <a:pt x="3846" y="723"/>
                </a:lnTo>
                <a:lnTo>
                  <a:pt x="3915" y="804"/>
                </a:lnTo>
                <a:lnTo>
                  <a:pt x="3981" y="887"/>
                </a:lnTo>
                <a:lnTo>
                  <a:pt x="4042" y="974"/>
                </a:lnTo>
                <a:lnTo>
                  <a:pt x="4100" y="1063"/>
                </a:lnTo>
                <a:lnTo>
                  <a:pt x="4153" y="1156"/>
                </a:lnTo>
                <a:lnTo>
                  <a:pt x="4201" y="1251"/>
                </a:lnTo>
                <a:lnTo>
                  <a:pt x="4246" y="1349"/>
                </a:lnTo>
                <a:lnTo>
                  <a:pt x="4285" y="1450"/>
                </a:lnTo>
                <a:lnTo>
                  <a:pt x="4321" y="1553"/>
                </a:lnTo>
                <a:lnTo>
                  <a:pt x="4350" y="1656"/>
                </a:lnTo>
                <a:lnTo>
                  <a:pt x="4375" y="1763"/>
                </a:lnTo>
                <a:lnTo>
                  <a:pt x="4395" y="1873"/>
                </a:lnTo>
                <a:lnTo>
                  <a:pt x="4408" y="1983"/>
                </a:lnTo>
                <a:lnTo>
                  <a:pt x="4417" y="2095"/>
                </a:lnTo>
                <a:lnTo>
                  <a:pt x="4420" y="220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027" name="Freeform 35"/>
          <p:cNvSpPr>
            <a:spLocks/>
          </p:cNvSpPr>
          <p:nvPr/>
        </p:nvSpPr>
        <p:spPr bwMode="auto">
          <a:xfrm>
            <a:off x="5798002" y="3656173"/>
            <a:ext cx="1723695" cy="1722249"/>
          </a:xfrm>
          <a:custGeom>
            <a:avLst/>
            <a:gdLst>
              <a:gd name="T0" fmla="*/ 3566 w 3576"/>
              <a:gd name="T1" fmla="*/ 1970 h 3574"/>
              <a:gd name="T2" fmla="*/ 3520 w 3576"/>
              <a:gd name="T3" fmla="*/ 2233 h 3574"/>
              <a:gd name="T4" fmla="*/ 3435 w 3576"/>
              <a:gd name="T5" fmla="*/ 2482 h 3574"/>
              <a:gd name="T6" fmla="*/ 3317 w 3576"/>
              <a:gd name="T7" fmla="*/ 2714 h 3574"/>
              <a:gd name="T8" fmla="*/ 3168 w 3576"/>
              <a:gd name="T9" fmla="*/ 2923 h 3574"/>
              <a:gd name="T10" fmla="*/ 2990 w 3576"/>
              <a:gd name="T11" fmla="*/ 3110 h 3574"/>
              <a:gd name="T12" fmla="*/ 2788 w 3576"/>
              <a:gd name="T13" fmla="*/ 3269 h 3574"/>
              <a:gd name="T14" fmla="*/ 2563 w 3576"/>
              <a:gd name="T15" fmla="*/ 3397 h 3574"/>
              <a:gd name="T16" fmla="*/ 2319 w 3576"/>
              <a:gd name="T17" fmla="*/ 3493 h 3574"/>
              <a:gd name="T18" fmla="*/ 2061 w 3576"/>
              <a:gd name="T19" fmla="*/ 3553 h 3574"/>
              <a:gd name="T20" fmla="*/ 1788 w 3576"/>
              <a:gd name="T21" fmla="*/ 3574 h 3574"/>
              <a:gd name="T22" fmla="*/ 1517 w 3576"/>
              <a:gd name="T23" fmla="*/ 3553 h 3574"/>
              <a:gd name="T24" fmla="*/ 1257 w 3576"/>
              <a:gd name="T25" fmla="*/ 3493 h 3574"/>
              <a:gd name="T26" fmla="*/ 1013 w 3576"/>
              <a:gd name="T27" fmla="*/ 3397 h 3574"/>
              <a:gd name="T28" fmla="*/ 789 w 3576"/>
              <a:gd name="T29" fmla="*/ 3269 h 3574"/>
              <a:gd name="T30" fmla="*/ 587 w 3576"/>
              <a:gd name="T31" fmla="*/ 3110 h 3574"/>
              <a:gd name="T32" fmla="*/ 409 w 3576"/>
              <a:gd name="T33" fmla="*/ 2923 h 3574"/>
              <a:gd name="T34" fmla="*/ 260 w 3576"/>
              <a:gd name="T35" fmla="*/ 2714 h 3574"/>
              <a:gd name="T36" fmla="*/ 142 w 3576"/>
              <a:gd name="T37" fmla="*/ 2482 h 3574"/>
              <a:gd name="T38" fmla="*/ 57 w 3576"/>
              <a:gd name="T39" fmla="*/ 2233 h 3574"/>
              <a:gd name="T40" fmla="*/ 10 w 3576"/>
              <a:gd name="T41" fmla="*/ 1970 h 3574"/>
              <a:gd name="T42" fmla="*/ 4 w 3576"/>
              <a:gd name="T43" fmla="*/ 1695 h 3574"/>
              <a:gd name="T44" fmla="*/ 37 w 3576"/>
              <a:gd name="T45" fmla="*/ 1426 h 3574"/>
              <a:gd name="T46" fmla="*/ 110 w 3576"/>
              <a:gd name="T47" fmla="*/ 1172 h 3574"/>
              <a:gd name="T48" fmla="*/ 217 w 3576"/>
              <a:gd name="T49" fmla="*/ 935 h 3574"/>
              <a:gd name="T50" fmla="*/ 356 w 3576"/>
              <a:gd name="T51" fmla="*/ 718 h 3574"/>
              <a:gd name="T52" fmla="*/ 524 w 3576"/>
              <a:gd name="T53" fmla="*/ 523 h 3574"/>
              <a:gd name="T54" fmla="*/ 719 w 3576"/>
              <a:gd name="T55" fmla="*/ 354 h 3574"/>
              <a:gd name="T56" fmla="*/ 936 w 3576"/>
              <a:gd name="T57" fmla="*/ 215 h 3574"/>
              <a:gd name="T58" fmla="*/ 1173 w 3576"/>
              <a:gd name="T59" fmla="*/ 108 h 3574"/>
              <a:gd name="T60" fmla="*/ 1428 w 3576"/>
              <a:gd name="T61" fmla="*/ 36 h 3574"/>
              <a:gd name="T62" fmla="*/ 1697 w 3576"/>
              <a:gd name="T63" fmla="*/ 2 h 3574"/>
              <a:gd name="T64" fmla="*/ 1972 w 3576"/>
              <a:gd name="T65" fmla="*/ 9 h 3574"/>
              <a:gd name="T66" fmla="*/ 2235 w 3576"/>
              <a:gd name="T67" fmla="*/ 56 h 3574"/>
              <a:gd name="T68" fmla="*/ 2484 w 3576"/>
              <a:gd name="T69" fmla="*/ 140 h 3574"/>
              <a:gd name="T70" fmla="*/ 2715 w 3576"/>
              <a:gd name="T71" fmla="*/ 258 h 3574"/>
              <a:gd name="T72" fmla="*/ 2926 w 3576"/>
              <a:gd name="T73" fmla="*/ 407 h 3574"/>
              <a:gd name="T74" fmla="*/ 3111 w 3576"/>
              <a:gd name="T75" fmla="*/ 585 h 3574"/>
              <a:gd name="T76" fmla="*/ 3270 w 3576"/>
              <a:gd name="T77" fmla="*/ 787 h 3574"/>
              <a:gd name="T78" fmla="*/ 3399 w 3576"/>
              <a:gd name="T79" fmla="*/ 1012 h 3574"/>
              <a:gd name="T80" fmla="*/ 3496 w 3576"/>
              <a:gd name="T81" fmla="*/ 1255 h 3574"/>
              <a:gd name="T82" fmla="*/ 3555 w 3576"/>
              <a:gd name="T83" fmla="*/ 1515 h 3574"/>
              <a:gd name="T84" fmla="*/ 3576 w 3576"/>
              <a:gd name="T85" fmla="*/ 1786 h 3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76" h="3574">
                <a:moveTo>
                  <a:pt x="3576" y="1786"/>
                </a:moveTo>
                <a:lnTo>
                  <a:pt x="3574" y="1879"/>
                </a:lnTo>
                <a:lnTo>
                  <a:pt x="3566" y="1970"/>
                </a:lnTo>
                <a:lnTo>
                  <a:pt x="3555" y="2059"/>
                </a:lnTo>
                <a:lnTo>
                  <a:pt x="3540" y="2147"/>
                </a:lnTo>
                <a:lnTo>
                  <a:pt x="3520" y="2233"/>
                </a:lnTo>
                <a:lnTo>
                  <a:pt x="3496" y="2318"/>
                </a:lnTo>
                <a:lnTo>
                  <a:pt x="3467" y="2401"/>
                </a:lnTo>
                <a:lnTo>
                  <a:pt x="3435" y="2482"/>
                </a:lnTo>
                <a:lnTo>
                  <a:pt x="3399" y="2561"/>
                </a:lnTo>
                <a:lnTo>
                  <a:pt x="3360" y="2639"/>
                </a:lnTo>
                <a:lnTo>
                  <a:pt x="3317" y="2714"/>
                </a:lnTo>
                <a:lnTo>
                  <a:pt x="3270" y="2785"/>
                </a:lnTo>
                <a:lnTo>
                  <a:pt x="3221" y="2856"/>
                </a:lnTo>
                <a:lnTo>
                  <a:pt x="3168" y="2923"/>
                </a:lnTo>
                <a:lnTo>
                  <a:pt x="3111" y="2989"/>
                </a:lnTo>
                <a:lnTo>
                  <a:pt x="3053" y="3050"/>
                </a:lnTo>
                <a:lnTo>
                  <a:pt x="2990" y="3110"/>
                </a:lnTo>
                <a:lnTo>
                  <a:pt x="2926" y="3165"/>
                </a:lnTo>
                <a:lnTo>
                  <a:pt x="2857" y="3219"/>
                </a:lnTo>
                <a:lnTo>
                  <a:pt x="2788" y="3269"/>
                </a:lnTo>
                <a:lnTo>
                  <a:pt x="2715" y="3315"/>
                </a:lnTo>
                <a:lnTo>
                  <a:pt x="2641" y="3358"/>
                </a:lnTo>
                <a:lnTo>
                  <a:pt x="2563" y="3397"/>
                </a:lnTo>
                <a:lnTo>
                  <a:pt x="2484" y="3433"/>
                </a:lnTo>
                <a:lnTo>
                  <a:pt x="2403" y="3465"/>
                </a:lnTo>
                <a:lnTo>
                  <a:pt x="2319" y="3493"/>
                </a:lnTo>
                <a:lnTo>
                  <a:pt x="2235" y="3517"/>
                </a:lnTo>
                <a:lnTo>
                  <a:pt x="2148" y="3537"/>
                </a:lnTo>
                <a:lnTo>
                  <a:pt x="2061" y="3553"/>
                </a:lnTo>
                <a:lnTo>
                  <a:pt x="1972" y="3565"/>
                </a:lnTo>
                <a:lnTo>
                  <a:pt x="1880" y="3571"/>
                </a:lnTo>
                <a:lnTo>
                  <a:pt x="1788" y="3574"/>
                </a:lnTo>
                <a:lnTo>
                  <a:pt x="1697" y="3571"/>
                </a:lnTo>
                <a:lnTo>
                  <a:pt x="1606" y="3565"/>
                </a:lnTo>
                <a:lnTo>
                  <a:pt x="1517" y="3553"/>
                </a:lnTo>
                <a:lnTo>
                  <a:pt x="1428" y="3537"/>
                </a:lnTo>
                <a:lnTo>
                  <a:pt x="1342" y="3517"/>
                </a:lnTo>
                <a:lnTo>
                  <a:pt x="1257" y="3493"/>
                </a:lnTo>
                <a:lnTo>
                  <a:pt x="1173" y="3465"/>
                </a:lnTo>
                <a:lnTo>
                  <a:pt x="1092" y="3433"/>
                </a:lnTo>
                <a:lnTo>
                  <a:pt x="1013" y="3397"/>
                </a:lnTo>
                <a:lnTo>
                  <a:pt x="936" y="3358"/>
                </a:lnTo>
                <a:lnTo>
                  <a:pt x="862" y="3315"/>
                </a:lnTo>
                <a:lnTo>
                  <a:pt x="789" y="3269"/>
                </a:lnTo>
                <a:lnTo>
                  <a:pt x="719" y="3219"/>
                </a:lnTo>
                <a:lnTo>
                  <a:pt x="651" y="3165"/>
                </a:lnTo>
                <a:lnTo>
                  <a:pt x="587" y="3110"/>
                </a:lnTo>
                <a:lnTo>
                  <a:pt x="524" y="3050"/>
                </a:lnTo>
                <a:lnTo>
                  <a:pt x="465" y="2989"/>
                </a:lnTo>
                <a:lnTo>
                  <a:pt x="409" y="2923"/>
                </a:lnTo>
                <a:lnTo>
                  <a:pt x="356" y="2856"/>
                </a:lnTo>
                <a:lnTo>
                  <a:pt x="306" y="2785"/>
                </a:lnTo>
                <a:lnTo>
                  <a:pt x="260" y="2714"/>
                </a:lnTo>
                <a:lnTo>
                  <a:pt x="217" y="2639"/>
                </a:lnTo>
                <a:lnTo>
                  <a:pt x="177" y="2561"/>
                </a:lnTo>
                <a:lnTo>
                  <a:pt x="142" y="2482"/>
                </a:lnTo>
                <a:lnTo>
                  <a:pt x="110" y="2401"/>
                </a:lnTo>
                <a:lnTo>
                  <a:pt x="81" y="2318"/>
                </a:lnTo>
                <a:lnTo>
                  <a:pt x="57" y="2233"/>
                </a:lnTo>
                <a:lnTo>
                  <a:pt x="37" y="2147"/>
                </a:lnTo>
                <a:lnTo>
                  <a:pt x="21" y="2059"/>
                </a:lnTo>
                <a:lnTo>
                  <a:pt x="10" y="1970"/>
                </a:lnTo>
                <a:lnTo>
                  <a:pt x="4" y="1879"/>
                </a:lnTo>
                <a:lnTo>
                  <a:pt x="0" y="1786"/>
                </a:lnTo>
                <a:lnTo>
                  <a:pt x="4" y="1695"/>
                </a:lnTo>
                <a:lnTo>
                  <a:pt x="10" y="1604"/>
                </a:lnTo>
                <a:lnTo>
                  <a:pt x="21" y="1515"/>
                </a:lnTo>
                <a:lnTo>
                  <a:pt x="37" y="1426"/>
                </a:lnTo>
                <a:lnTo>
                  <a:pt x="57" y="1340"/>
                </a:lnTo>
                <a:lnTo>
                  <a:pt x="81" y="1255"/>
                </a:lnTo>
                <a:lnTo>
                  <a:pt x="110" y="1172"/>
                </a:lnTo>
                <a:lnTo>
                  <a:pt x="142" y="1091"/>
                </a:lnTo>
                <a:lnTo>
                  <a:pt x="177" y="1012"/>
                </a:lnTo>
                <a:lnTo>
                  <a:pt x="217" y="935"/>
                </a:lnTo>
                <a:lnTo>
                  <a:pt x="260" y="860"/>
                </a:lnTo>
                <a:lnTo>
                  <a:pt x="306" y="787"/>
                </a:lnTo>
                <a:lnTo>
                  <a:pt x="356" y="718"/>
                </a:lnTo>
                <a:lnTo>
                  <a:pt x="409" y="650"/>
                </a:lnTo>
                <a:lnTo>
                  <a:pt x="465" y="585"/>
                </a:lnTo>
                <a:lnTo>
                  <a:pt x="524" y="523"/>
                </a:lnTo>
                <a:lnTo>
                  <a:pt x="587" y="464"/>
                </a:lnTo>
                <a:lnTo>
                  <a:pt x="651" y="407"/>
                </a:lnTo>
                <a:lnTo>
                  <a:pt x="719" y="354"/>
                </a:lnTo>
                <a:lnTo>
                  <a:pt x="789" y="305"/>
                </a:lnTo>
                <a:lnTo>
                  <a:pt x="862" y="258"/>
                </a:lnTo>
                <a:lnTo>
                  <a:pt x="936" y="215"/>
                </a:lnTo>
                <a:lnTo>
                  <a:pt x="1013" y="176"/>
                </a:lnTo>
                <a:lnTo>
                  <a:pt x="1092" y="140"/>
                </a:lnTo>
                <a:lnTo>
                  <a:pt x="1173" y="108"/>
                </a:lnTo>
                <a:lnTo>
                  <a:pt x="1257" y="81"/>
                </a:lnTo>
                <a:lnTo>
                  <a:pt x="1342" y="56"/>
                </a:lnTo>
                <a:lnTo>
                  <a:pt x="1428" y="36"/>
                </a:lnTo>
                <a:lnTo>
                  <a:pt x="1517" y="20"/>
                </a:lnTo>
                <a:lnTo>
                  <a:pt x="1606" y="9"/>
                </a:lnTo>
                <a:lnTo>
                  <a:pt x="1697" y="2"/>
                </a:lnTo>
                <a:lnTo>
                  <a:pt x="1788" y="0"/>
                </a:lnTo>
                <a:lnTo>
                  <a:pt x="1880" y="2"/>
                </a:lnTo>
                <a:lnTo>
                  <a:pt x="1972" y="9"/>
                </a:lnTo>
                <a:lnTo>
                  <a:pt x="2061" y="20"/>
                </a:lnTo>
                <a:lnTo>
                  <a:pt x="2148" y="36"/>
                </a:lnTo>
                <a:lnTo>
                  <a:pt x="2235" y="56"/>
                </a:lnTo>
                <a:lnTo>
                  <a:pt x="2319" y="81"/>
                </a:lnTo>
                <a:lnTo>
                  <a:pt x="2403" y="108"/>
                </a:lnTo>
                <a:lnTo>
                  <a:pt x="2484" y="140"/>
                </a:lnTo>
                <a:lnTo>
                  <a:pt x="2563" y="176"/>
                </a:lnTo>
                <a:lnTo>
                  <a:pt x="2641" y="215"/>
                </a:lnTo>
                <a:lnTo>
                  <a:pt x="2715" y="258"/>
                </a:lnTo>
                <a:lnTo>
                  <a:pt x="2788" y="305"/>
                </a:lnTo>
                <a:lnTo>
                  <a:pt x="2857" y="354"/>
                </a:lnTo>
                <a:lnTo>
                  <a:pt x="2926" y="407"/>
                </a:lnTo>
                <a:lnTo>
                  <a:pt x="2990" y="464"/>
                </a:lnTo>
                <a:lnTo>
                  <a:pt x="3053" y="523"/>
                </a:lnTo>
                <a:lnTo>
                  <a:pt x="3111" y="585"/>
                </a:lnTo>
                <a:lnTo>
                  <a:pt x="3168" y="650"/>
                </a:lnTo>
                <a:lnTo>
                  <a:pt x="3221" y="718"/>
                </a:lnTo>
                <a:lnTo>
                  <a:pt x="3270" y="787"/>
                </a:lnTo>
                <a:lnTo>
                  <a:pt x="3317" y="860"/>
                </a:lnTo>
                <a:lnTo>
                  <a:pt x="3360" y="935"/>
                </a:lnTo>
                <a:lnTo>
                  <a:pt x="3399" y="1012"/>
                </a:lnTo>
                <a:lnTo>
                  <a:pt x="3435" y="1091"/>
                </a:lnTo>
                <a:lnTo>
                  <a:pt x="3467" y="1172"/>
                </a:lnTo>
                <a:lnTo>
                  <a:pt x="3496" y="1255"/>
                </a:lnTo>
                <a:lnTo>
                  <a:pt x="3520" y="1340"/>
                </a:lnTo>
                <a:lnTo>
                  <a:pt x="3540" y="1426"/>
                </a:lnTo>
                <a:lnTo>
                  <a:pt x="3555" y="1515"/>
                </a:lnTo>
                <a:lnTo>
                  <a:pt x="3566" y="1604"/>
                </a:lnTo>
                <a:lnTo>
                  <a:pt x="3574" y="1695"/>
                </a:lnTo>
                <a:lnTo>
                  <a:pt x="3576" y="17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8" name="Freeform 36"/>
          <p:cNvSpPr>
            <a:spLocks/>
          </p:cNvSpPr>
          <p:nvPr/>
        </p:nvSpPr>
        <p:spPr bwMode="auto">
          <a:xfrm>
            <a:off x="5993219" y="3849944"/>
            <a:ext cx="1334707" cy="1334707"/>
          </a:xfrm>
          <a:custGeom>
            <a:avLst/>
            <a:gdLst>
              <a:gd name="T0" fmla="*/ 2762 w 2770"/>
              <a:gd name="T1" fmla="*/ 1526 h 2768"/>
              <a:gd name="T2" fmla="*/ 2726 w 2770"/>
              <a:gd name="T3" fmla="*/ 1730 h 2768"/>
              <a:gd name="T4" fmla="*/ 2661 w 2770"/>
              <a:gd name="T5" fmla="*/ 1922 h 2768"/>
              <a:gd name="T6" fmla="*/ 2569 w 2770"/>
              <a:gd name="T7" fmla="*/ 2102 h 2768"/>
              <a:gd name="T8" fmla="*/ 2454 w 2770"/>
              <a:gd name="T9" fmla="*/ 2264 h 2768"/>
              <a:gd name="T10" fmla="*/ 2316 w 2770"/>
              <a:gd name="T11" fmla="*/ 2409 h 2768"/>
              <a:gd name="T12" fmla="*/ 2159 w 2770"/>
              <a:gd name="T13" fmla="*/ 2531 h 2768"/>
              <a:gd name="T14" fmla="*/ 1986 w 2770"/>
              <a:gd name="T15" fmla="*/ 2632 h 2768"/>
              <a:gd name="T16" fmla="*/ 1797 w 2770"/>
              <a:gd name="T17" fmla="*/ 2706 h 2768"/>
              <a:gd name="T18" fmla="*/ 1596 w 2770"/>
              <a:gd name="T19" fmla="*/ 2752 h 2768"/>
              <a:gd name="T20" fmla="*/ 1385 w 2770"/>
              <a:gd name="T21" fmla="*/ 2768 h 2768"/>
              <a:gd name="T22" fmla="*/ 1174 w 2770"/>
              <a:gd name="T23" fmla="*/ 2752 h 2768"/>
              <a:gd name="T24" fmla="*/ 973 w 2770"/>
              <a:gd name="T25" fmla="*/ 2706 h 2768"/>
              <a:gd name="T26" fmla="*/ 784 w 2770"/>
              <a:gd name="T27" fmla="*/ 2632 h 2768"/>
              <a:gd name="T28" fmla="*/ 611 w 2770"/>
              <a:gd name="T29" fmla="*/ 2531 h 2768"/>
              <a:gd name="T30" fmla="*/ 454 w 2770"/>
              <a:gd name="T31" fmla="*/ 2409 h 2768"/>
              <a:gd name="T32" fmla="*/ 317 w 2770"/>
              <a:gd name="T33" fmla="*/ 2264 h 2768"/>
              <a:gd name="T34" fmla="*/ 201 w 2770"/>
              <a:gd name="T35" fmla="*/ 2102 h 2768"/>
              <a:gd name="T36" fmla="*/ 110 w 2770"/>
              <a:gd name="T37" fmla="*/ 1922 h 2768"/>
              <a:gd name="T38" fmla="*/ 44 w 2770"/>
              <a:gd name="T39" fmla="*/ 1730 h 2768"/>
              <a:gd name="T40" fmla="*/ 8 w 2770"/>
              <a:gd name="T41" fmla="*/ 1526 h 2768"/>
              <a:gd name="T42" fmla="*/ 3 w 2770"/>
              <a:gd name="T43" fmla="*/ 1313 h 2768"/>
              <a:gd name="T44" fmla="*/ 29 w 2770"/>
              <a:gd name="T45" fmla="*/ 1105 h 2768"/>
              <a:gd name="T46" fmla="*/ 84 w 2770"/>
              <a:gd name="T47" fmla="*/ 907 h 2768"/>
              <a:gd name="T48" fmla="*/ 168 w 2770"/>
              <a:gd name="T49" fmla="*/ 724 h 2768"/>
              <a:gd name="T50" fmla="*/ 275 w 2770"/>
              <a:gd name="T51" fmla="*/ 555 h 2768"/>
              <a:gd name="T52" fmla="*/ 406 w 2770"/>
              <a:gd name="T53" fmla="*/ 405 h 2768"/>
              <a:gd name="T54" fmla="*/ 557 w 2770"/>
              <a:gd name="T55" fmla="*/ 275 h 2768"/>
              <a:gd name="T56" fmla="*/ 725 w 2770"/>
              <a:gd name="T57" fmla="*/ 167 h 2768"/>
              <a:gd name="T58" fmla="*/ 909 w 2770"/>
              <a:gd name="T59" fmla="*/ 84 h 2768"/>
              <a:gd name="T60" fmla="*/ 1106 w 2770"/>
              <a:gd name="T61" fmla="*/ 28 h 2768"/>
              <a:gd name="T62" fmla="*/ 1315 w 2770"/>
              <a:gd name="T63" fmla="*/ 1 h 2768"/>
              <a:gd name="T64" fmla="*/ 1527 w 2770"/>
              <a:gd name="T65" fmla="*/ 7 h 2768"/>
              <a:gd name="T66" fmla="*/ 1731 w 2770"/>
              <a:gd name="T67" fmla="*/ 43 h 2768"/>
              <a:gd name="T68" fmla="*/ 1924 w 2770"/>
              <a:gd name="T69" fmla="*/ 108 h 2768"/>
              <a:gd name="T70" fmla="*/ 2103 w 2770"/>
              <a:gd name="T71" fmla="*/ 200 h 2768"/>
              <a:gd name="T72" fmla="*/ 2266 w 2770"/>
              <a:gd name="T73" fmla="*/ 316 h 2768"/>
              <a:gd name="T74" fmla="*/ 2410 w 2770"/>
              <a:gd name="T75" fmla="*/ 453 h 2768"/>
              <a:gd name="T76" fmla="*/ 2534 w 2770"/>
              <a:gd name="T77" fmla="*/ 609 h 2768"/>
              <a:gd name="T78" fmla="*/ 2633 w 2770"/>
              <a:gd name="T79" fmla="*/ 784 h 2768"/>
              <a:gd name="T80" fmla="*/ 2707 w 2770"/>
              <a:gd name="T81" fmla="*/ 973 h 2768"/>
              <a:gd name="T82" fmla="*/ 2754 w 2770"/>
              <a:gd name="T83" fmla="*/ 1172 h 2768"/>
              <a:gd name="T84" fmla="*/ 2770 w 2770"/>
              <a:gd name="T85" fmla="*/ 1383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70" h="2768">
                <a:moveTo>
                  <a:pt x="2770" y="1383"/>
                </a:moveTo>
                <a:lnTo>
                  <a:pt x="2768" y="1455"/>
                </a:lnTo>
                <a:lnTo>
                  <a:pt x="2762" y="1526"/>
                </a:lnTo>
                <a:lnTo>
                  <a:pt x="2754" y="1594"/>
                </a:lnTo>
                <a:lnTo>
                  <a:pt x="2741" y="1663"/>
                </a:lnTo>
                <a:lnTo>
                  <a:pt x="2726" y="1730"/>
                </a:lnTo>
                <a:lnTo>
                  <a:pt x="2707" y="1795"/>
                </a:lnTo>
                <a:lnTo>
                  <a:pt x="2686" y="1860"/>
                </a:lnTo>
                <a:lnTo>
                  <a:pt x="2661" y="1922"/>
                </a:lnTo>
                <a:lnTo>
                  <a:pt x="2633" y="1984"/>
                </a:lnTo>
                <a:lnTo>
                  <a:pt x="2603" y="2043"/>
                </a:lnTo>
                <a:lnTo>
                  <a:pt x="2569" y="2102"/>
                </a:lnTo>
                <a:lnTo>
                  <a:pt x="2534" y="2157"/>
                </a:lnTo>
                <a:lnTo>
                  <a:pt x="2495" y="2212"/>
                </a:lnTo>
                <a:lnTo>
                  <a:pt x="2454" y="2264"/>
                </a:lnTo>
                <a:lnTo>
                  <a:pt x="2410" y="2314"/>
                </a:lnTo>
                <a:lnTo>
                  <a:pt x="2365" y="2363"/>
                </a:lnTo>
                <a:lnTo>
                  <a:pt x="2316" y="2409"/>
                </a:lnTo>
                <a:lnTo>
                  <a:pt x="2266" y="2452"/>
                </a:lnTo>
                <a:lnTo>
                  <a:pt x="2213" y="2493"/>
                </a:lnTo>
                <a:lnTo>
                  <a:pt x="2159" y="2531"/>
                </a:lnTo>
                <a:lnTo>
                  <a:pt x="2103" y="2568"/>
                </a:lnTo>
                <a:lnTo>
                  <a:pt x="2046" y="2601"/>
                </a:lnTo>
                <a:lnTo>
                  <a:pt x="1986" y="2632"/>
                </a:lnTo>
                <a:lnTo>
                  <a:pt x="1924" y="2660"/>
                </a:lnTo>
                <a:lnTo>
                  <a:pt x="1861" y="2684"/>
                </a:lnTo>
                <a:lnTo>
                  <a:pt x="1797" y="2706"/>
                </a:lnTo>
                <a:lnTo>
                  <a:pt x="1731" y="2725"/>
                </a:lnTo>
                <a:lnTo>
                  <a:pt x="1665" y="2740"/>
                </a:lnTo>
                <a:lnTo>
                  <a:pt x="1596" y="2752"/>
                </a:lnTo>
                <a:lnTo>
                  <a:pt x="1527" y="2761"/>
                </a:lnTo>
                <a:lnTo>
                  <a:pt x="1457" y="2767"/>
                </a:lnTo>
                <a:lnTo>
                  <a:pt x="1385" y="2768"/>
                </a:lnTo>
                <a:lnTo>
                  <a:pt x="1315" y="2767"/>
                </a:lnTo>
                <a:lnTo>
                  <a:pt x="1244" y="2761"/>
                </a:lnTo>
                <a:lnTo>
                  <a:pt x="1174" y="2752"/>
                </a:lnTo>
                <a:lnTo>
                  <a:pt x="1106" y="2740"/>
                </a:lnTo>
                <a:lnTo>
                  <a:pt x="1040" y="2725"/>
                </a:lnTo>
                <a:lnTo>
                  <a:pt x="973" y="2706"/>
                </a:lnTo>
                <a:lnTo>
                  <a:pt x="909" y="2684"/>
                </a:lnTo>
                <a:lnTo>
                  <a:pt x="846" y="2660"/>
                </a:lnTo>
                <a:lnTo>
                  <a:pt x="784" y="2632"/>
                </a:lnTo>
                <a:lnTo>
                  <a:pt x="725" y="2601"/>
                </a:lnTo>
                <a:lnTo>
                  <a:pt x="667" y="2568"/>
                </a:lnTo>
                <a:lnTo>
                  <a:pt x="611" y="2531"/>
                </a:lnTo>
                <a:lnTo>
                  <a:pt x="557" y="2493"/>
                </a:lnTo>
                <a:lnTo>
                  <a:pt x="505" y="2452"/>
                </a:lnTo>
                <a:lnTo>
                  <a:pt x="454" y="2409"/>
                </a:lnTo>
                <a:lnTo>
                  <a:pt x="406" y="2363"/>
                </a:lnTo>
                <a:lnTo>
                  <a:pt x="360" y="2314"/>
                </a:lnTo>
                <a:lnTo>
                  <a:pt x="317" y="2264"/>
                </a:lnTo>
                <a:lnTo>
                  <a:pt x="275" y="2212"/>
                </a:lnTo>
                <a:lnTo>
                  <a:pt x="237" y="2157"/>
                </a:lnTo>
                <a:lnTo>
                  <a:pt x="201" y="2102"/>
                </a:lnTo>
                <a:lnTo>
                  <a:pt x="168" y="2043"/>
                </a:lnTo>
                <a:lnTo>
                  <a:pt x="137" y="1984"/>
                </a:lnTo>
                <a:lnTo>
                  <a:pt x="110" y="1922"/>
                </a:lnTo>
                <a:lnTo>
                  <a:pt x="84" y="1860"/>
                </a:lnTo>
                <a:lnTo>
                  <a:pt x="63" y="1795"/>
                </a:lnTo>
                <a:lnTo>
                  <a:pt x="44" y="1730"/>
                </a:lnTo>
                <a:lnTo>
                  <a:pt x="29" y="1663"/>
                </a:lnTo>
                <a:lnTo>
                  <a:pt x="17" y="1594"/>
                </a:lnTo>
                <a:lnTo>
                  <a:pt x="8" y="1526"/>
                </a:lnTo>
                <a:lnTo>
                  <a:pt x="3" y="1455"/>
                </a:lnTo>
                <a:lnTo>
                  <a:pt x="0" y="1383"/>
                </a:lnTo>
                <a:lnTo>
                  <a:pt x="3" y="1313"/>
                </a:lnTo>
                <a:lnTo>
                  <a:pt x="8" y="1242"/>
                </a:lnTo>
                <a:lnTo>
                  <a:pt x="17" y="1172"/>
                </a:lnTo>
                <a:lnTo>
                  <a:pt x="29" y="1105"/>
                </a:lnTo>
                <a:lnTo>
                  <a:pt x="44" y="1038"/>
                </a:lnTo>
                <a:lnTo>
                  <a:pt x="63" y="973"/>
                </a:lnTo>
                <a:lnTo>
                  <a:pt x="84" y="907"/>
                </a:lnTo>
                <a:lnTo>
                  <a:pt x="110" y="845"/>
                </a:lnTo>
                <a:lnTo>
                  <a:pt x="137" y="784"/>
                </a:lnTo>
                <a:lnTo>
                  <a:pt x="168" y="724"/>
                </a:lnTo>
                <a:lnTo>
                  <a:pt x="201" y="666"/>
                </a:lnTo>
                <a:lnTo>
                  <a:pt x="237" y="609"/>
                </a:lnTo>
                <a:lnTo>
                  <a:pt x="275" y="555"/>
                </a:lnTo>
                <a:lnTo>
                  <a:pt x="317" y="503"/>
                </a:lnTo>
                <a:lnTo>
                  <a:pt x="360" y="453"/>
                </a:lnTo>
                <a:lnTo>
                  <a:pt x="406" y="405"/>
                </a:lnTo>
                <a:lnTo>
                  <a:pt x="454" y="359"/>
                </a:lnTo>
                <a:lnTo>
                  <a:pt x="505" y="316"/>
                </a:lnTo>
                <a:lnTo>
                  <a:pt x="557" y="275"/>
                </a:lnTo>
                <a:lnTo>
                  <a:pt x="611" y="236"/>
                </a:lnTo>
                <a:lnTo>
                  <a:pt x="667" y="200"/>
                </a:lnTo>
                <a:lnTo>
                  <a:pt x="725" y="167"/>
                </a:lnTo>
                <a:lnTo>
                  <a:pt x="784" y="136"/>
                </a:lnTo>
                <a:lnTo>
                  <a:pt x="846" y="108"/>
                </a:lnTo>
                <a:lnTo>
                  <a:pt x="909" y="84"/>
                </a:lnTo>
                <a:lnTo>
                  <a:pt x="973" y="62"/>
                </a:lnTo>
                <a:lnTo>
                  <a:pt x="1040" y="43"/>
                </a:lnTo>
                <a:lnTo>
                  <a:pt x="1106" y="28"/>
                </a:lnTo>
                <a:lnTo>
                  <a:pt x="1174" y="15"/>
                </a:lnTo>
                <a:lnTo>
                  <a:pt x="1244" y="7"/>
                </a:lnTo>
                <a:lnTo>
                  <a:pt x="1315" y="1"/>
                </a:lnTo>
                <a:lnTo>
                  <a:pt x="1385" y="0"/>
                </a:lnTo>
                <a:lnTo>
                  <a:pt x="1457" y="1"/>
                </a:lnTo>
                <a:lnTo>
                  <a:pt x="1527" y="7"/>
                </a:lnTo>
                <a:lnTo>
                  <a:pt x="1596" y="15"/>
                </a:lnTo>
                <a:lnTo>
                  <a:pt x="1665" y="28"/>
                </a:lnTo>
                <a:lnTo>
                  <a:pt x="1731" y="43"/>
                </a:lnTo>
                <a:lnTo>
                  <a:pt x="1797" y="62"/>
                </a:lnTo>
                <a:lnTo>
                  <a:pt x="1861" y="84"/>
                </a:lnTo>
                <a:lnTo>
                  <a:pt x="1924" y="108"/>
                </a:lnTo>
                <a:lnTo>
                  <a:pt x="1986" y="136"/>
                </a:lnTo>
                <a:lnTo>
                  <a:pt x="2046" y="167"/>
                </a:lnTo>
                <a:lnTo>
                  <a:pt x="2103" y="200"/>
                </a:lnTo>
                <a:lnTo>
                  <a:pt x="2159" y="236"/>
                </a:lnTo>
                <a:lnTo>
                  <a:pt x="2213" y="275"/>
                </a:lnTo>
                <a:lnTo>
                  <a:pt x="2266" y="316"/>
                </a:lnTo>
                <a:lnTo>
                  <a:pt x="2316" y="359"/>
                </a:lnTo>
                <a:lnTo>
                  <a:pt x="2365" y="405"/>
                </a:lnTo>
                <a:lnTo>
                  <a:pt x="2410" y="453"/>
                </a:lnTo>
                <a:lnTo>
                  <a:pt x="2454" y="503"/>
                </a:lnTo>
                <a:lnTo>
                  <a:pt x="2495" y="555"/>
                </a:lnTo>
                <a:lnTo>
                  <a:pt x="2534" y="609"/>
                </a:lnTo>
                <a:lnTo>
                  <a:pt x="2569" y="666"/>
                </a:lnTo>
                <a:lnTo>
                  <a:pt x="2603" y="724"/>
                </a:lnTo>
                <a:lnTo>
                  <a:pt x="2633" y="784"/>
                </a:lnTo>
                <a:lnTo>
                  <a:pt x="2661" y="845"/>
                </a:lnTo>
                <a:lnTo>
                  <a:pt x="2686" y="907"/>
                </a:lnTo>
                <a:lnTo>
                  <a:pt x="2707" y="973"/>
                </a:lnTo>
                <a:lnTo>
                  <a:pt x="2726" y="1038"/>
                </a:lnTo>
                <a:lnTo>
                  <a:pt x="2741" y="1105"/>
                </a:lnTo>
                <a:lnTo>
                  <a:pt x="2754" y="1172"/>
                </a:lnTo>
                <a:lnTo>
                  <a:pt x="2762" y="1242"/>
                </a:lnTo>
                <a:lnTo>
                  <a:pt x="2768" y="1313"/>
                </a:lnTo>
                <a:lnTo>
                  <a:pt x="2770" y="138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029" name="Freeform 37"/>
          <p:cNvSpPr>
            <a:spLocks/>
          </p:cNvSpPr>
          <p:nvPr/>
        </p:nvSpPr>
        <p:spPr bwMode="auto">
          <a:xfrm>
            <a:off x="6173976" y="4030701"/>
            <a:ext cx="973194" cy="973194"/>
          </a:xfrm>
          <a:custGeom>
            <a:avLst/>
            <a:gdLst>
              <a:gd name="T0" fmla="*/ 2015 w 2021"/>
              <a:gd name="T1" fmla="*/ 1113 h 2019"/>
              <a:gd name="T2" fmla="*/ 1989 w 2021"/>
              <a:gd name="T3" fmla="*/ 1262 h 2019"/>
              <a:gd name="T4" fmla="*/ 1941 w 2021"/>
              <a:gd name="T5" fmla="*/ 1402 h 2019"/>
              <a:gd name="T6" fmla="*/ 1874 w 2021"/>
              <a:gd name="T7" fmla="*/ 1534 h 2019"/>
              <a:gd name="T8" fmla="*/ 1790 w 2021"/>
              <a:gd name="T9" fmla="*/ 1652 h 2019"/>
              <a:gd name="T10" fmla="*/ 1689 w 2021"/>
              <a:gd name="T11" fmla="*/ 1757 h 2019"/>
              <a:gd name="T12" fmla="*/ 1575 w 2021"/>
              <a:gd name="T13" fmla="*/ 1847 h 2019"/>
              <a:gd name="T14" fmla="*/ 1449 w 2021"/>
              <a:gd name="T15" fmla="*/ 1920 h 2019"/>
              <a:gd name="T16" fmla="*/ 1311 w 2021"/>
              <a:gd name="T17" fmla="*/ 1974 h 2019"/>
              <a:gd name="T18" fmla="*/ 1164 w 2021"/>
              <a:gd name="T19" fmla="*/ 2008 h 2019"/>
              <a:gd name="T20" fmla="*/ 1010 w 2021"/>
              <a:gd name="T21" fmla="*/ 2019 h 2019"/>
              <a:gd name="T22" fmla="*/ 857 w 2021"/>
              <a:gd name="T23" fmla="*/ 2008 h 2019"/>
              <a:gd name="T24" fmla="*/ 710 w 2021"/>
              <a:gd name="T25" fmla="*/ 1974 h 2019"/>
              <a:gd name="T26" fmla="*/ 572 w 2021"/>
              <a:gd name="T27" fmla="*/ 1920 h 2019"/>
              <a:gd name="T28" fmla="*/ 446 w 2021"/>
              <a:gd name="T29" fmla="*/ 1847 h 2019"/>
              <a:gd name="T30" fmla="*/ 331 w 2021"/>
              <a:gd name="T31" fmla="*/ 1757 h 2019"/>
              <a:gd name="T32" fmla="*/ 231 w 2021"/>
              <a:gd name="T33" fmla="*/ 1652 h 2019"/>
              <a:gd name="T34" fmla="*/ 147 w 2021"/>
              <a:gd name="T35" fmla="*/ 1534 h 2019"/>
              <a:gd name="T36" fmla="*/ 79 w 2021"/>
              <a:gd name="T37" fmla="*/ 1402 h 2019"/>
              <a:gd name="T38" fmla="*/ 32 w 2021"/>
              <a:gd name="T39" fmla="*/ 1262 h 2019"/>
              <a:gd name="T40" fmla="*/ 5 w 2021"/>
              <a:gd name="T41" fmla="*/ 1113 h 2019"/>
              <a:gd name="T42" fmla="*/ 2 w 2021"/>
              <a:gd name="T43" fmla="*/ 957 h 2019"/>
              <a:gd name="T44" fmla="*/ 21 w 2021"/>
              <a:gd name="T45" fmla="*/ 806 h 2019"/>
              <a:gd name="T46" fmla="*/ 62 w 2021"/>
              <a:gd name="T47" fmla="*/ 663 h 2019"/>
              <a:gd name="T48" fmla="*/ 122 w 2021"/>
              <a:gd name="T49" fmla="*/ 528 h 2019"/>
              <a:gd name="T50" fmla="*/ 201 w 2021"/>
              <a:gd name="T51" fmla="*/ 405 h 2019"/>
              <a:gd name="T52" fmla="*/ 296 w 2021"/>
              <a:gd name="T53" fmla="*/ 296 h 2019"/>
              <a:gd name="T54" fmla="*/ 406 w 2021"/>
              <a:gd name="T55" fmla="*/ 200 h 2019"/>
              <a:gd name="T56" fmla="*/ 529 w 2021"/>
              <a:gd name="T57" fmla="*/ 122 h 2019"/>
              <a:gd name="T58" fmla="*/ 663 w 2021"/>
              <a:gd name="T59" fmla="*/ 61 h 2019"/>
              <a:gd name="T60" fmla="*/ 807 w 2021"/>
              <a:gd name="T61" fmla="*/ 20 h 2019"/>
              <a:gd name="T62" fmla="*/ 958 w 2021"/>
              <a:gd name="T63" fmla="*/ 1 h 2019"/>
              <a:gd name="T64" fmla="*/ 1114 w 2021"/>
              <a:gd name="T65" fmla="*/ 5 h 2019"/>
              <a:gd name="T66" fmla="*/ 1263 w 2021"/>
              <a:gd name="T67" fmla="*/ 32 h 2019"/>
              <a:gd name="T68" fmla="*/ 1403 w 2021"/>
              <a:gd name="T69" fmla="*/ 80 h 2019"/>
              <a:gd name="T70" fmla="*/ 1534 w 2021"/>
              <a:gd name="T71" fmla="*/ 146 h 2019"/>
              <a:gd name="T72" fmla="*/ 1653 w 2021"/>
              <a:gd name="T73" fmla="*/ 231 h 2019"/>
              <a:gd name="T74" fmla="*/ 1758 w 2021"/>
              <a:gd name="T75" fmla="*/ 330 h 2019"/>
              <a:gd name="T76" fmla="*/ 1847 w 2021"/>
              <a:gd name="T77" fmla="*/ 445 h 2019"/>
              <a:gd name="T78" fmla="*/ 1921 w 2021"/>
              <a:gd name="T79" fmla="*/ 572 h 2019"/>
              <a:gd name="T80" fmla="*/ 1975 w 2021"/>
              <a:gd name="T81" fmla="*/ 709 h 2019"/>
              <a:gd name="T82" fmla="*/ 2009 w 2021"/>
              <a:gd name="T83" fmla="*/ 856 h 2019"/>
              <a:gd name="T84" fmla="*/ 2021 w 2021"/>
              <a:gd name="T85" fmla="*/ 1009 h 2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19">
                <a:moveTo>
                  <a:pt x="2021" y="1009"/>
                </a:moveTo>
                <a:lnTo>
                  <a:pt x="2020" y="1061"/>
                </a:lnTo>
                <a:lnTo>
                  <a:pt x="2015" y="1113"/>
                </a:lnTo>
                <a:lnTo>
                  <a:pt x="2009" y="1164"/>
                </a:lnTo>
                <a:lnTo>
                  <a:pt x="2000" y="1214"/>
                </a:lnTo>
                <a:lnTo>
                  <a:pt x="1989" y="1262"/>
                </a:lnTo>
                <a:lnTo>
                  <a:pt x="1975" y="1310"/>
                </a:lnTo>
                <a:lnTo>
                  <a:pt x="1959" y="1357"/>
                </a:lnTo>
                <a:lnTo>
                  <a:pt x="1941" y="1402"/>
                </a:lnTo>
                <a:lnTo>
                  <a:pt x="1921" y="1448"/>
                </a:lnTo>
                <a:lnTo>
                  <a:pt x="1898" y="1491"/>
                </a:lnTo>
                <a:lnTo>
                  <a:pt x="1874" y="1534"/>
                </a:lnTo>
                <a:lnTo>
                  <a:pt x="1847" y="1575"/>
                </a:lnTo>
                <a:lnTo>
                  <a:pt x="1820" y="1614"/>
                </a:lnTo>
                <a:lnTo>
                  <a:pt x="1790" y="1652"/>
                </a:lnTo>
                <a:lnTo>
                  <a:pt x="1758" y="1688"/>
                </a:lnTo>
                <a:lnTo>
                  <a:pt x="1725" y="1724"/>
                </a:lnTo>
                <a:lnTo>
                  <a:pt x="1689" y="1757"/>
                </a:lnTo>
                <a:lnTo>
                  <a:pt x="1653" y="1789"/>
                </a:lnTo>
                <a:lnTo>
                  <a:pt x="1614" y="1819"/>
                </a:lnTo>
                <a:lnTo>
                  <a:pt x="1575" y="1847"/>
                </a:lnTo>
                <a:lnTo>
                  <a:pt x="1534" y="1874"/>
                </a:lnTo>
                <a:lnTo>
                  <a:pt x="1492" y="1898"/>
                </a:lnTo>
                <a:lnTo>
                  <a:pt x="1449" y="1920"/>
                </a:lnTo>
                <a:lnTo>
                  <a:pt x="1403" y="1940"/>
                </a:lnTo>
                <a:lnTo>
                  <a:pt x="1358" y="1959"/>
                </a:lnTo>
                <a:lnTo>
                  <a:pt x="1311" y="1974"/>
                </a:lnTo>
                <a:lnTo>
                  <a:pt x="1263" y="1987"/>
                </a:lnTo>
                <a:lnTo>
                  <a:pt x="1213" y="1998"/>
                </a:lnTo>
                <a:lnTo>
                  <a:pt x="1164" y="2008"/>
                </a:lnTo>
                <a:lnTo>
                  <a:pt x="1114" y="2014"/>
                </a:lnTo>
                <a:lnTo>
                  <a:pt x="1062" y="2018"/>
                </a:lnTo>
                <a:lnTo>
                  <a:pt x="1010" y="2019"/>
                </a:lnTo>
                <a:lnTo>
                  <a:pt x="958" y="2018"/>
                </a:lnTo>
                <a:lnTo>
                  <a:pt x="907" y="2014"/>
                </a:lnTo>
                <a:lnTo>
                  <a:pt x="857" y="2008"/>
                </a:lnTo>
                <a:lnTo>
                  <a:pt x="807" y="1998"/>
                </a:lnTo>
                <a:lnTo>
                  <a:pt x="757" y="1987"/>
                </a:lnTo>
                <a:lnTo>
                  <a:pt x="710" y="1974"/>
                </a:lnTo>
                <a:lnTo>
                  <a:pt x="663" y="1959"/>
                </a:lnTo>
                <a:lnTo>
                  <a:pt x="617" y="1940"/>
                </a:lnTo>
                <a:lnTo>
                  <a:pt x="572" y="1920"/>
                </a:lnTo>
                <a:lnTo>
                  <a:pt x="529" y="1898"/>
                </a:lnTo>
                <a:lnTo>
                  <a:pt x="487" y="1874"/>
                </a:lnTo>
                <a:lnTo>
                  <a:pt x="446" y="1847"/>
                </a:lnTo>
                <a:lnTo>
                  <a:pt x="406" y="1819"/>
                </a:lnTo>
                <a:lnTo>
                  <a:pt x="367" y="1789"/>
                </a:lnTo>
                <a:lnTo>
                  <a:pt x="331" y="1757"/>
                </a:lnTo>
                <a:lnTo>
                  <a:pt x="296" y="1724"/>
                </a:lnTo>
                <a:lnTo>
                  <a:pt x="263" y="1688"/>
                </a:lnTo>
                <a:lnTo>
                  <a:pt x="231" y="1652"/>
                </a:lnTo>
                <a:lnTo>
                  <a:pt x="201" y="1614"/>
                </a:lnTo>
                <a:lnTo>
                  <a:pt x="173" y="1575"/>
                </a:lnTo>
                <a:lnTo>
                  <a:pt x="147" y="1534"/>
                </a:lnTo>
                <a:lnTo>
                  <a:pt x="122" y="1491"/>
                </a:lnTo>
                <a:lnTo>
                  <a:pt x="100" y="1448"/>
                </a:lnTo>
                <a:lnTo>
                  <a:pt x="79" y="1402"/>
                </a:lnTo>
                <a:lnTo>
                  <a:pt x="62" y="1357"/>
                </a:lnTo>
                <a:lnTo>
                  <a:pt x="45" y="1310"/>
                </a:lnTo>
                <a:lnTo>
                  <a:pt x="32" y="1262"/>
                </a:lnTo>
                <a:lnTo>
                  <a:pt x="21" y="1214"/>
                </a:lnTo>
                <a:lnTo>
                  <a:pt x="12" y="1164"/>
                </a:lnTo>
                <a:lnTo>
                  <a:pt x="5" y="1113"/>
                </a:lnTo>
                <a:lnTo>
                  <a:pt x="2" y="1061"/>
                </a:lnTo>
                <a:lnTo>
                  <a:pt x="0" y="1009"/>
                </a:lnTo>
                <a:lnTo>
                  <a:pt x="2" y="957"/>
                </a:lnTo>
                <a:lnTo>
                  <a:pt x="5" y="907"/>
                </a:lnTo>
                <a:lnTo>
                  <a:pt x="12" y="856"/>
                </a:lnTo>
                <a:lnTo>
                  <a:pt x="21" y="806"/>
                </a:lnTo>
                <a:lnTo>
                  <a:pt x="32" y="758"/>
                </a:lnTo>
                <a:lnTo>
                  <a:pt x="45" y="709"/>
                </a:lnTo>
                <a:lnTo>
                  <a:pt x="62" y="663"/>
                </a:lnTo>
                <a:lnTo>
                  <a:pt x="79" y="616"/>
                </a:lnTo>
                <a:lnTo>
                  <a:pt x="100" y="572"/>
                </a:lnTo>
                <a:lnTo>
                  <a:pt x="122" y="528"/>
                </a:lnTo>
                <a:lnTo>
                  <a:pt x="147" y="486"/>
                </a:lnTo>
                <a:lnTo>
                  <a:pt x="173" y="445"/>
                </a:lnTo>
                <a:lnTo>
                  <a:pt x="201" y="405"/>
                </a:lnTo>
                <a:lnTo>
                  <a:pt x="231" y="368"/>
                </a:lnTo>
                <a:lnTo>
                  <a:pt x="263" y="330"/>
                </a:lnTo>
                <a:lnTo>
                  <a:pt x="296" y="296"/>
                </a:lnTo>
                <a:lnTo>
                  <a:pt x="331" y="262"/>
                </a:lnTo>
                <a:lnTo>
                  <a:pt x="367" y="231"/>
                </a:lnTo>
                <a:lnTo>
                  <a:pt x="406" y="200"/>
                </a:lnTo>
                <a:lnTo>
                  <a:pt x="446" y="172"/>
                </a:lnTo>
                <a:lnTo>
                  <a:pt x="487" y="146"/>
                </a:lnTo>
                <a:lnTo>
                  <a:pt x="529" y="122"/>
                </a:lnTo>
                <a:lnTo>
                  <a:pt x="572" y="100"/>
                </a:lnTo>
                <a:lnTo>
                  <a:pt x="617" y="80"/>
                </a:lnTo>
                <a:lnTo>
                  <a:pt x="663" y="61"/>
                </a:lnTo>
                <a:lnTo>
                  <a:pt x="710" y="45"/>
                </a:lnTo>
                <a:lnTo>
                  <a:pt x="757" y="32"/>
                </a:lnTo>
                <a:lnTo>
                  <a:pt x="807" y="20"/>
                </a:lnTo>
                <a:lnTo>
                  <a:pt x="857" y="11"/>
                </a:lnTo>
                <a:lnTo>
                  <a:pt x="907" y="5"/>
                </a:lnTo>
                <a:lnTo>
                  <a:pt x="958" y="1"/>
                </a:lnTo>
                <a:lnTo>
                  <a:pt x="1010" y="0"/>
                </a:lnTo>
                <a:lnTo>
                  <a:pt x="1062" y="1"/>
                </a:lnTo>
                <a:lnTo>
                  <a:pt x="1114" y="5"/>
                </a:lnTo>
                <a:lnTo>
                  <a:pt x="1164" y="11"/>
                </a:lnTo>
                <a:lnTo>
                  <a:pt x="1213" y="20"/>
                </a:lnTo>
                <a:lnTo>
                  <a:pt x="1263" y="32"/>
                </a:lnTo>
                <a:lnTo>
                  <a:pt x="1311" y="45"/>
                </a:lnTo>
                <a:lnTo>
                  <a:pt x="1358" y="61"/>
                </a:lnTo>
                <a:lnTo>
                  <a:pt x="1403" y="80"/>
                </a:lnTo>
                <a:lnTo>
                  <a:pt x="1449" y="100"/>
                </a:lnTo>
                <a:lnTo>
                  <a:pt x="1492" y="122"/>
                </a:lnTo>
                <a:lnTo>
                  <a:pt x="1534" y="146"/>
                </a:lnTo>
                <a:lnTo>
                  <a:pt x="1575" y="172"/>
                </a:lnTo>
                <a:lnTo>
                  <a:pt x="1614" y="200"/>
                </a:lnTo>
                <a:lnTo>
                  <a:pt x="1653" y="231"/>
                </a:lnTo>
                <a:lnTo>
                  <a:pt x="1689" y="262"/>
                </a:lnTo>
                <a:lnTo>
                  <a:pt x="1725" y="296"/>
                </a:lnTo>
                <a:lnTo>
                  <a:pt x="1758" y="330"/>
                </a:lnTo>
                <a:lnTo>
                  <a:pt x="1790" y="368"/>
                </a:lnTo>
                <a:lnTo>
                  <a:pt x="1820" y="405"/>
                </a:lnTo>
                <a:lnTo>
                  <a:pt x="1847" y="445"/>
                </a:lnTo>
                <a:lnTo>
                  <a:pt x="1874" y="486"/>
                </a:lnTo>
                <a:lnTo>
                  <a:pt x="1898" y="528"/>
                </a:lnTo>
                <a:lnTo>
                  <a:pt x="1921" y="572"/>
                </a:lnTo>
                <a:lnTo>
                  <a:pt x="1941" y="616"/>
                </a:lnTo>
                <a:lnTo>
                  <a:pt x="1959" y="663"/>
                </a:lnTo>
                <a:lnTo>
                  <a:pt x="1975" y="709"/>
                </a:lnTo>
                <a:lnTo>
                  <a:pt x="1989" y="758"/>
                </a:lnTo>
                <a:lnTo>
                  <a:pt x="2000" y="806"/>
                </a:lnTo>
                <a:lnTo>
                  <a:pt x="2009" y="856"/>
                </a:lnTo>
                <a:lnTo>
                  <a:pt x="2015" y="907"/>
                </a:lnTo>
                <a:lnTo>
                  <a:pt x="2020" y="957"/>
                </a:lnTo>
                <a:lnTo>
                  <a:pt x="2021" y="10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0" name="Freeform 38"/>
          <p:cNvSpPr>
            <a:spLocks/>
          </p:cNvSpPr>
          <p:nvPr/>
        </p:nvSpPr>
        <p:spPr bwMode="auto">
          <a:xfrm>
            <a:off x="6350394" y="4207119"/>
            <a:ext cx="620357" cy="620357"/>
          </a:xfrm>
          <a:custGeom>
            <a:avLst/>
            <a:gdLst>
              <a:gd name="T0" fmla="*/ 1285 w 1288"/>
              <a:gd name="T1" fmla="*/ 709 h 1286"/>
              <a:gd name="T2" fmla="*/ 1267 w 1288"/>
              <a:gd name="T3" fmla="*/ 803 h 1286"/>
              <a:gd name="T4" fmla="*/ 1237 w 1288"/>
              <a:gd name="T5" fmla="*/ 893 h 1286"/>
              <a:gd name="T6" fmla="*/ 1194 w 1288"/>
              <a:gd name="T7" fmla="*/ 977 h 1286"/>
              <a:gd name="T8" fmla="*/ 1141 w 1288"/>
              <a:gd name="T9" fmla="*/ 1052 h 1286"/>
              <a:gd name="T10" fmla="*/ 1077 w 1288"/>
              <a:gd name="T11" fmla="*/ 1119 h 1286"/>
              <a:gd name="T12" fmla="*/ 1004 w 1288"/>
              <a:gd name="T13" fmla="*/ 1177 h 1286"/>
              <a:gd name="T14" fmla="*/ 924 w 1288"/>
              <a:gd name="T15" fmla="*/ 1223 h 1286"/>
              <a:gd name="T16" fmla="*/ 835 w 1288"/>
              <a:gd name="T17" fmla="*/ 1257 h 1286"/>
              <a:gd name="T18" fmla="*/ 742 w 1288"/>
              <a:gd name="T19" fmla="*/ 1278 h 1286"/>
              <a:gd name="T20" fmla="*/ 644 w 1288"/>
              <a:gd name="T21" fmla="*/ 1286 h 1286"/>
              <a:gd name="T22" fmla="*/ 546 w 1288"/>
              <a:gd name="T23" fmla="*/ 1278 h 1286"/>
              <a:gd name="T24" fmla="*/ 453 w 1288"/>
              <a:gd name="T25" fmla="*/ 1257 h 1286"/>
              <a:gd name="T26" fmla="*/ 365 w 1288"/>
              <a:gd name="T27" fmla="*/ 1223 h 1286"/>
              <a:gd name="T28" fmla="*/ 284 w 1288"/>
              <a:gd name="T29" fmla="*/ 1177 h 1286"/>
              <a:gd name="T30" fmla="*/ 211 w 1288"/>
              <a:gd name="T31" fmla="*/ 1119 h 1286"/>
              <a:gd name="T32" fmla="*/ 147 w 1288"/>
              <a:gd name="T33" fmla="*/ 1052 h 1286"/>
              <a:gd name="T34" fmla="*/ 94 w 1288"/>
              <a:gd name="T35" fmla="*/ 977 h 1286"/>
              <a:gd name="T36" fmla="*/ 51 w 1288"/>
              <a:gd name="T37" fmla="*/ 893 h 1286"/>
              <a:gd name="T38" fmla="*/ 21 w 1288"/>
              <a:gd name="T39" fmla="*/ 803 h 1286"/>
              <a:gd name="T40" fmla="*/ 4 w 1288"/>
              <a:gd name="T41" fmla="*/ 709 h 1286"/>
              <a:gd name="T42" fmla="*/ 1 w 1288"/>
              <a:gd name="T43" fmla="*/ 609 h 1286"/>
              <a:gd name="T44" fmla="*/ 14 w 1288"/>
              <a:gd name="T45" fmla="*/ 513 h 1286"/>
              <a:gd name="T46" fmla="*/ 40 w 1288"/>
              <a:gd name="T47" fmla="*/ 421 h 1286"/>
              <a:gd name="T48" fmla="*/ 79 w 1288"/>
              <a:gd name="T49" fmla="*/ 336 h 1286"/>
              <a:gd name="T50" fmla="*/ 128 w 1288"/>
              <a:gd name="T51" fmla="*/ 258 h 1286"/>
              <a:gd name="T52" fmla="*/ 189 w 1288"/>
              <a:gd name="T53" fmla="*/ 187 h 1286"/>
              <a:gd name="T54" fmla="*/ 259 w 1288"/>
              <a:gd name="T55" fmla="*/ 127 h 1286"/>
              <a:gd name="T56" fmla="*/ 337 w 1288"/>
              <a:gd name="T57" fmla="*/ 77 h 1286"/>
              <a:gd name="T58" fmla="*/ 423 w 1288"/>
              <a:gd name="T59" fmla="*/ 38 h 1286"/>
              <a:gd name="T60" fmla="*/ 515 w 1288"/>
              <a:gd name="T61" fmla="*/ 13 h 1286"/>
              <a:gd name="T62" fmla="*/ 611 w 1288"/>
              <a:gd name="T63" fmla="*/ 0 h 1286"/>
              <a:gd name="T64" fmla="*/ 710 w 1288"/>
              <a:gd name="T65" fmla="*/ 3 h 1286"/>
              <a:gd name="T66" fmla="*/ 805 w 1288"/>
              <a:gd name="T67" fmla="*/ 20 h 1286"/>
              <a:gd name="T68" fmla="*/ 895 w 1288"/>
              <a:gd name="T69" fmla="*/ 49 h 1286"/>
              <a:gd name="T70" fmla="*/ 978 w 1288"/>
              <a:gd name="T71" fmla="*/ 92 h 1286"/>
              <a:gd name="T72" fmla="*/ 1054 w 1288"/>
              <a:gd name="T73" fmla="*/ 147 h 1286"/>
              <a:gd name="T74" fmla="*/ 1120 w 1288"/>
              <a:gd name="T75" fmla="*/ 211 h 1286"/>
              <a:gd name="T76" fmla="*/ 1178 w 1288"/>
              <a:gd name="T77" fmla="*/ 283 h 1286"/>
              <a:gd name="T78" fmla="*/ 1224 w 1288"/>
              <a:gd name="T79" fmla="*/ 364 h 1286"/>
              <a:gd name="T80" fmla="*/ 1259 w 1288"/>
              <a:gd name="T81" fmla="*/ 451 h 1286"/>
              <a:gd name="T82" fmla="*/ 1280 w 1288"/>
              <a:gd name="T83" fmla="*/ 545 h 1286"/>
              <a:gd name="T84" fmla="*/ 1288 w 1288"/>
              <a:gd name="T85" fmla="*/ 642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8" h="1286">
                <a:moveTo>
                  <a:pt x="1288" y="642"/>
                </a:moveTo>
                <a:lnTo>
                  <a:pt x="1287" y="675"/>
                </a:lnTo>
                <a:lnTo>
                  <a:pt x="1285" y="709"/>
                </a:lnTo>
                <a:lnTo>
                  <a:pt x="1280" y="741"/>
                </a:lnTo>
                <a:lnTo>
                  <a:pt x="1275" y="773"/>
                </a:lnTo>
                <a:lnTo>
                  <a:pt x="1267" y="803"/>
                </a:lnTo>
                <a:lnTo>
                  <a:pt x="1259" y="834"/>
                </a:lnTo>
                <a:lnTo>
                  <a:pt x="1248" y="864"/>
                </a:lnTo>
                <a:lnTo>
                  <a:pt x="1237" y="893"/>
                </a:lnTo>
                <a:lnTo>
                  <a:pt x="1224" y="922"/>
                </a:lnTo>
                <a:lnTo>
                  <a:pt x="1210" y="949"/>
                </a:lnTo>
                <a:lnTo>
                  <a:pt x="1194" y="977"/>
                </a:lnTo>
                <a:lnTo>
                  <a:pt x="1178" y="1002"/>
                </a:lnTo>
                <a:lnTo>
                  <a:pt x="1160" y="1028"/>
                </a:lnTo>
                <a:lnTo>
                  <a:pt x="1141" y="1052"/>
                </a:lnTo>
                <a:lnTo>
                  <a:pt x="1120" y="1075"/>
                </a:lnTo>
                <a:lnTo>
                  <a:pt x="1099" y="1097"/>
                </a:lnTo>
                <a:lnTo>
                  <a:pt x="1077" y="1119"/>
                </a:lnTo>
                <a:lnTo>
                  <a:pt x="1054" y="1139"/>
                </a:lnTo>
                <a:lnTo>
                  <a:pt x="1030" y="1158"/>
                </a:lnTo>
                <a:lnTo>
                  <a:pt x="1004" y="1177"/>
                </a:lnTo>
                <a:lnTo>
                  <a:pt x="978" y="1193"/>
                </a:lnTo>
                <a:lnTo>
                  <a:pt x="951" y="1209"/>
                </a:lnTo>
                <a:lnTo>
                  <a:pt x="924" y="1223"/>
                </a:lnTo>
                <a:lnTo>
                  <a:pt x="895" y="1235"/>
                </a:lnTo>
                <a:lnTo>
                  <a:pt x="865" y="1247"/>
                </a:lnTo>
                <a:lnTo>
                  <a:pt x="835" y="1257"/>
                </a:lnTo>
                <a:lnTo>
                  <a:pt x="805" y="1266"/>
                </a:lnTo>
                <a:lnTo>
                  <a:pt x="773" y="1273"/>
                </a:lnTo>
                <a:lnTo>
                  <a:pt x="742" y="1278"/>
                </a:lnTo>
                <a:lnTo>
                  <a:pt x="710" y="1283"/>
                </a:lnTo>
                <a:lnTo>
                  <a:pt x="677" y="1285"/>
                </a:lnTo>
                <a:lnTo>
                  <a:pt x="644" y="1286"/>
                </a:lnTo>
                <a:lnTo>
                  <a:pt x="611" y="1285"/>
                </a:lnTo>
                <a:lnTo>
                  <a:pt x="578" y="1283"/>
                </a:lnTo>
                <a:lnTo>
                  <a:pt x="546" y="1278"/>
                </a:lnTo>
                <a:lnTo>
                  <a:pt x="515" y="1273"/>
                </a:lnTo>
                <a:lnTo>
                  <a:pt x="483" y="1266"/>
                </a:lnTo>
                <a:lnTo>
                  <a:pt x="453" y="1257"/>
                </a:lnTo>
                <a:lnTo>
                  <a:pt x="423" y="1247"/>
                </a:lnTo>
                <a:lnTo>
                  <a:pt x="393" y="1235"/>
                </a:lnTo>
                <a:lnTo>
                  <a:pt x="365" y="1223"/>
                </a:lnTo>
                <a:lnTo>
                  <a:pt x="337" y="1209"/>
                </a:lnTo>
                <a:lnTo>
                  <a:pt x="311" y="1193"/>
                </a:lnTo>
                <a:lnTo>
                  <a:pt x="284" y="1177"/>
                </a:lnTo>
                <a:lnTo>
                  <a:pt x="259" y="1158"/>
                </a:lnTo>
                <a:lnTo>
                  <a:pt x="234" y="1139"/>
                </a:lnTo>
                <a:lnTo>
                  <a:pt x="211" y="1119"/>
                </a:lnTo>
                <a:lnTo>
                  <a:pt x="189" y="1097"/>
                </a:lnTo>
                <a:lnTo>
                  <a:pt x="168" y="1075"/>
                </a:lnTo>
                <a:lnTo>
                  <a:pt x="147" y="1052"/>
                </a:lnTo>
                <a:lnTo>
                  <a:pt x="128" y="1028"/>
                </a:lnTo>
                <a:lnTo>
                  <a:pt x="111" y="1002"/>
                </a:lnTo>
                <a:lnTo>
                  <a:pt x="94" y="977"/>
                </a:lnTo>
                <a:lnTo>
                  <a:pt x="79" y="949"/>
                </a:lnTo>
                <a:lnTo>
                  <a:pt x="64" y="922"/>
                </a:lnTo>
                <a:lnTo>
                  <a:pt x="51" y="893"/>
                </a:lnTo>
                <a:lnTo>
                  <a:pt x="40" y="864"/>
                </a:lnTo>
                <a:lnTo>
                  <a:pt x="29" y="834"/>
                </a:lnTo>
                <a:lnTo>
                  <a:pt x="21" y="803"/>
                </a:lnTo>
                <a:lnTo>
                  <a:pt x="14" y="773"/>
                </a:lnTo>
                <a:lnTo>
                  <a:pt x="8" y="741"/>
                </a:lnTo>
                <a:lnTo>
                  <a:pt x="4" y="709"/>
                </a:lnTo>
                <a:lnTo>
                  <a:pt x="1" y="675"/>
                </a:lnTo>
                <a:lnTo>
                  <a:pt x="0" y="642"/>
                </a:lnTo>
                <a:lnTo>
                  <a:pt x="1" y="609"/>
                </a:lnTo>
                <a:lnTo>
                  <a:pt x="4" y="577"/>
                </a:lnTo>
                <a:lnTo>
                  <a:pt x="8" y="545"/>
                </a:lnTo>
                <a:lnTo>
                  <a:pt x="14" y="513"/>
                </a:lnTo>
                <a:lnTo>
                  <a:pt x="21" y="482"/>
                </a:lnTo>
                <a:lnTo>
                  <a:pt x="29" y="451"/>
                </a:lnTo>
                <a:lnTo>
                  <a:pt x="40" y="421"/>
                </a:lnTo>
                <a:lnTo>
                  <a:pt x="51" y="393"/>
                </a:lnTo>
                <a:lnTo>
                  <a:pt x="64" y="364"/>
                </a:lnTo>
                <a:lnTo>
                  <a:pt x="79" y="336"/>
                </a:lnTo>
                <a:lnTo>
                  <a:pt x="94" y="309"/>
                </a:lnTo>
                <a:lnTo>
                  <a:pt x="111" y="283"/>
                </a:lnTo>
                <a:lnTo>
                  <a:pt x="128" y="258"/>
                </a:lnTo>
                <a:lnTo>
                  <a:pt x="147" y="234"/>
                </a:lnTo>
                <a:lnTo>
                  <a:pt x="168" y="211"/>
                </a:lnTo>
                <a:lnTo>
                  <a:pt x="189" y="187"/>
                </a:lnTo>
                <a:lnTo>
                  <a:pt x="211" y="166"/>
                </a:lnTo>
                <a:lnTo>
                  <a:pt x="234" y="147"/>
                </a:lnTo>
                <a:lnTo>
                  <a:pt x="259" y="127"/>
                </a:lnTo>
                <a:lnTo>
                  <a:pt x="284" y="109"/>
                </a:lnTo>
                <a:lnTo>
                  <a:pt x="311" y="92"/>
                </a:lnTo>
                <a:lnTo>
                  <a:pt x="337" y="77"/>
                </a:lnTo>
                <a:lnTo>
                  <a:pt x="365" y="63"/>
                </a:lnTo>
                <a:lnTo>
                  <a:pt x="393" y="49"/>
                </a:lnTo>
                <a:lnTo>
                  <a:pt x="423" y="38"/>
                </a:lnTo>
                <a:lnTo>
                  <a:pt x="453" y="28"/>
                </a:lnTo>
                <a:lnTo>
                  <a:pt x="483" y="20"/>
                </a:lnTo>
                <a:lnTo>
                  <a:pt x="515" y="13"/>
                </a:lnTo>
                <a:lnTo>
                  <a:pt x="546" y="6"/>
                </a:lnTo>
                <a:lnTo>
                  <a:pt x="578" y="3"/>
                </a:lnTo>
                <a:lnTo>
                  <a:pt x="611" y="0"/>
                </a:lnTo>
                <a:lnTo>
                  <a:pt x="644" y="0"/>
                </a:lnTo>
                <a:lnTo>
                  <a:pt x="677" y="0"/>
                </a:lnTo>
                <a:lnTo>
                  <a:pt x="710" y="3"/>
                </a:lnTo>
                <a:lnTo>
                  <a:pt x="742" y="6"/>
                </a:lnTo>
                <a:lnTo>
                  <a:pt x="773" y="13"/>
                </a:lnTo>
                <a:lnTo>
                  <a:pt x="805" y="20"/>
                </a:lnTo>
                <a:lnTo>
                  <a:pt x="835" y="28"/>
                </a:lnTo>
                <a:lnTo>
                  <a:pt x="865" y="38"/>
                </a:lnTo>
                <a:lnTo>
                  <a:pt x="895" y="49"/>
                </a:lnTo>
                <a:lnTo>
                  <a:pt x="924" y="63"/>
                </a:lnTo>
                <a:lnTo>
                  <a:pt x="951" y="77"/>
                </a:lnTo>
                <a:lnTo>
                  <a:pt x="978" y="92"/>
                </a:lnTo>
                <a:lnTo>
                  <a:pt x="1004" y="109"/>
                </a:lnTo>
                <a:lnTo>
                  <a:pt x="1030" y="127"/>
                </a:lnTo>
                <a:lnTo>
                  <a:pt x="1054" y="147"/>
                </a:lnTo>
                <a:lnTo>
                  <a:pt x="1077" y="166"/>
                </a:lnTo>
                <a:lnTo>
                  <a:pt x="1099" y="187"/>
                </a:lnTo>
                <a:lnTo>
                  <a:pt x="1120" y="211"/>
                </a:lnTo>
                <a:lnTo>
                  <a:pt x="1141" y="234"/>
                </a:lnTo>
                <a:lnTo>
                  <a:pt x="1160" y="258"/>
                </a:lnTo>
                <a:lnTo>
                  <a:pt x="1178" y="283"/>
                </a:lnTo>
                <a:lnTo>
                  <a:pt x="1194" y="309"/>
                </a:lnTo>
                <a:lnTo>
                  <a:pt x="1210" y="336"/>
                </a:lnTo>
                <a:lnTo>
                  <a:pt x="1224" y="364"/>
                </a:lnTo>
                <a:lnTo>
                  <a:pt x="1237" y="393"/>
                </a:lnTo>
                <a:lnTo>
                  <a:pt x="1248" y="421"/>
                </a:lnTo>
                <a:lnTo>
                  <a:pt x="1259" y="451"/>
                </a:lnTo>
                <a:lnTo>
                  <a:pt x="1267" y="482"/>
                </a:lnTo>
                <a:lnTo>
                  <a:pt x="1275" y="513"/>
                </a:lnTo>
                <a:lnTo>
                  <a:pt x="1280" y="545"/>
                </a:lnTo>
                <a:lnTo>
                  <a:pt x="1285" y="577"/>
                </a:lnTo>
                <a:lnTo>
                  <a:pt x="1287" y="609"/>
                </a:lnTo>
                <a:lnTo>
                  <a:pt x="1288"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031" name="Freeform 39"/>
          <p:cNvSpPr>
            <a:spLocks/>
          </p:cNvSpPr>
          <p:nvPr/>
        </p:nvSpPr>
        <p:spPr bwMode="auto">
          <a:xfrm>
            <a:off x="6535489" y="4392214"/>
            <a:ext cx="250168" cy="248721"/>
          </a:xfrm>
          <a:custGeom>
            <a:avLst/>
            <a:gdLst>
              <a:gd name="T0" fmla="*/ 514 w 517"/>
              <a:gd name="T1" fmla="*/ 284 h 516"/>
              <a:gd name="T2" fmla="*/ 508 w 517"/>
              <a:gd name="T3" fmla="*/ 322 h 516"/>
              <a:gd name="T4" fmla="*/ 496 w 517"/>
              <a:gd name="T5" fmla="*/ 358 h 516"/>
              <a:gd name="T6" fmla="*/ 479 w 517"/>
              <a:gd name="T7" fmla="*/ 392 h 516"/>
              <a:gd name="T8" fmla="*/ 457 w 517"/>
              <a:gd name="T9" fmla="*/ 422 h 516"/>
              <a:gd name="T10" fmla="*/ 432 w 517"/>
              <a:gd name="T11" fmla="*/ 448 h 516"/>
              <a:gd name="T12" fmla="*/ 403 w 517"/>
              <a:gd name="T13" fmla="*/ 471 h 516"/>
              <a:gd name="T14" fmla="*/ 370 w 517"/>
              <a:gd name="T15" fmla="*/ 490 h 516"/>
              <a:gd name="T16" fmla="*/ 334 w 517"/>
              <a:gd name="T17" fmla="*/ 505 h 516"/>
              <a:gd name="T18" fmla="*/ 298 w 517"/>
              <a:gd name="T19" fmla="*/ 512 h 516"/>
              <a:gd name="T20" fmla="*/ 258 w 517"/>
              <a:gd name="T21" fmla="*/ 516 h 516"/>
              <a:gd name="T22" fmla="*/ 218 w 517"/>
              <a:gd name="T23" fmla="*/ 512 h 516"/>
              <a:gd name="T24" fmla="*/ 182 w 517"/>
              <a:gd name="T25" fmla="*/ 505 h 516"/>
              <a:gd name="T26" fmla="*/ 147 w 517"/>
              <a:gd name="T27" fmla="*/ 490 h 516"/>
              <a:gd name="T28" fmla="*/ 114 w 517"/>
              <a:gd name="T29" fmla="*/ 471 h 516"/>
              <a:gd name="T30" fmla="*/ 85 w 517"/>
              <a:gd name="T31" fmla="*/ 448 h 516"/>
              <a:gd name="T32" fmla="*/ 59 w 517"/>
              <a:gd name="T33" fmla="*/ 422 h 516"/>
              <a:gd name="T34" fmla="*/ 37 w 517"/>
              <a:gd name="T35" fmla="*/ 392 h 516"/>
              <a:gd name="T36" fmla="*/ 21 w 517"/>
              <a:gd name="T37" fmla="*/ 358 h 516"/>
              <a:gd name="T38" fmla="*/ 9 w 517"/>
              <a:gd name="T39" fmla="*/ 322 h 516"/>
              <a:gd name="T40" fmla="*/ 2 w 517"/>
              <a:gd name="T41" fmla="*/ 284 h 516"/>
              <a:gd name="T42" fmla="*/ 1 w 517"/>
              <a:gd name="T43" fmla="*/ 244 h 516"/>
              <a:gd name="T44" fmla="*/ 5 w 517"/>
              <a:gd name="T45" fmla="*/ 205 h 516"/>
              <a:gd name="T46" fmla="*/ 16 w 517"/>
              <a:gd name="T47" fmla="*/ 169 h 516"/>
              <a:gd name="T48" fmla="*/ 32 w 517"/>
              <a:gd name="T49" fmla="*/ 135 h 516"/>
              <a:gd name="T50" fmla="*/ 52 w 517"/>
              <a:gd name="T51" fmla="*/ 104 h 516"/>
              <a:gd name="T52" fmla="*/ 76 w 517"/>
              <a:gd name="T53" fmla="*/ 75 h 516"/>
              <a:gd name="T54" fmla="*/ 104 w 517"/>
              <a:gd name="T55" fmla="*/ 51 h 516"/>
              <a:gd name="T56" fmla="*/ 136 w 517"/>
              <a:gd name="T57" fmla="*/ 31 h 516"/>
              <a:gd name="T58" fmla="*/ 170 w 517"/>
              <a:gd name="T59" fmla="*/ 16 h 516"/>
              <a:gd name="T60" fmla="*/ 206 w 517"/>
              <a:gd name="T61" fmla="*/ 6 h 516"/>
              <a:gd name="T62" fmla="*/ 245 w 517"/>
              <a:gd name="T63" fmla="*/ 0 h 516"/>
              <a:gd name="T64" fmla="*/ 285 w 517"/>
              <a:gd name="T65" fmla="*/ 1 h 516"/>
              <a:gd name="T66" fmla="*/ 322 w 517"/>
              <a:gd name="T67" fmla="*/ 8 h 516"/>
              <a:gd name="T68" fmla="*/ 359 w 517"/>
              <a:gd name="T69" fmla="*/ 20 h 516"/>
              <a:gd name="T70" fmla="*/ 392 w 517"/>
              <a:gd name="T71" fmla="*/ 38 h 516"/>
              <a:gd name="T72" fmla="*/ 423 w 517"/>
              <a:gd name="T73" fmla="*/ 59 h 516"/>
              <a:gd name="T74" fmla="*/ 449 w 517"/>
              <a:gd name="T75" fmla="*/ 84 h 516"/>
              <a:gd name="T76" fmla="*/ 472 w 517"/>
              <a:gd name="T77" fmla="*/ 114 h 516"/>
              <a:gd name="T78" fmla="*/ 491 w 517"/>
              <a:gd name="T79" fmla="*/ 146 h 516"/>
              <a:gd name="T80" fmla="*/ 504 w 517"/>
              <a:gd name="T81" fmla="*/ 181 h 516"/>
              <a:gd name="T82" fmla="*/ 513 w 517"/>
              <a:gd name="T83" fmla="*/ 219 h 516"/>
              <a:gd name="T84" fmla="*/ 517 w 517"/>
              <a:gd name="T85" fmla="*/ 25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7" h="516">
                <a:moveTo>
                  <a:pt x="517" y="257"/>
                </a:moveTo>
                <a:lnTo>
                  <a:pt x="516" y="271"/>
                </a:lnTo>
                <a:lnTo>
                  <a:pt x="514" y="284"/>
                </a:lnTo>
                <a:lnTo>
                  <a:pt x="513" y="297"/>
                </a:lnTo>
                <a:lnTo>
                  <a:pt x="511" y="309"/>
                </a:lnTo>
                <a:lnTo>
                  <a:pt x="508" y="322"/>
                </a:lnTo>
                <a:lnTo>
                  <a:pt x="504" y="335"/>
                </a:lnTo>
                <a:lnTo>
                  <a:pt x="500" y="347"/>
                </a:lnTo>
                <a:lnTo>
                  <a:pt x="496" y="358"/>
                </a:lnTo>
                <a:lnTo>
                  <a:pt x="491" y="370"/>
                </a:lnTo>
                <a:lnTo>
                  <a:pt x="485" y="381"/>
                </a:lnTo>
                <a:lnTo>
                  <a:pt x="479" y="392"/>
                </a:lnTo>
                <a:lnTo>
                  <a:pt x="472" y="402"/>
                </a:lnTo>
                <a:lnTo>
                  <a:pt x="465" y="412"/>
                </a:lnTo>
                <a:lnTo>
                  <a:pt x="457" y="422"/>
                </a:lnTo>
                <a:lnTo>
                  <a:pt x="449" y="431"/>
                </a:lnTo>
                <a:lnTo>
                  <a:pt x="440" y="441"/>
                </a:lnTo>
                <a:lnTo>
                  <a:pt x="432" y="448"/>
                </a:lnTo>
                <a:lnTo>
                  <a:pt x="423" y="457"/>
                </a:lnTo>
                <a:lnTo>
                  <a:pt x="413" y="465"/>
                </a:lnTo>
                <a:lnTo>
                  <a:pt x="403" y="471"/>
                </a:lnTo>
                <a:lnTo>
                  <a:pt x="392" y="478"/>
                </a:lnTo>
                <a:lnTo>
                  <a:pt x="381" y="485"/>
                </a:lnTo>
                <a:lnTo>
                  <a:pt x="370" y="490"/>
                </a:lnTo>
                <a:lnTo>
                  <a:pt x="359" y="496"/>
                </a:lnTo>
                <a:lnTo>
                  <a:pt x="347" y="500"/>
                </a:lnTo>
                <a:lnTo>
                  <a:pt x="334" y="505"/>
                </a:lnTo>
                <a:lnTo>
                  <a:pt x="322" y="508"/>
                </a:lnTo>
                <a:lnTo>
                  <a:pt x="310" y="510"/>
                </a:lnTo>
                <a:lnTo>
                  <a:pt x="298" y="512"/>
                </a:lnTo>
                <a:lnTo>
                  <a:pt x="285" y="515"/>
                </a:lnTo>
                <a:lnTo>
                  <a:pt x="271" y="516"/>
                </a:lnTo>
                <a:lnTo>
                  <a:pt x="258" y="516"/>
                </a:lnTo>
                <a:lnTo>
                  <a:pt x="245" y="516"/>
                </a:lnTo>
                <a:lnTo>
                  <a:pt x="232" y="515"/>
                </a:lnTo>
                <a:lnTo>
                  <a:pt x="218" y="512"/>
                </a:lnTo>
                <a:lnTo>
                  <a:pt x="206" y="510"/>
                </a:lnTo>
                <a:lnTo>
                  <a:pt x="194" y="508"/>
                </a:lnTo>
                <a:lnTo>
                  <a:pt x="182" y="505"/>
                </a:lnTo>
                <a:lnTo>
                  <a:pt x="170" y="500"/>
                </a:lnTo>
                <a:lnTo>
                  <a:pt x="158" y="496"/>
                </a:lnTo>
                <a:lnTo>
                  <a:pt x="147" y="490"/>
                </a:lnTo>
                <a:lnTo>
                  <a:pt x="136" y="485"/>
                </a:lnTo>
                <a:lnTo>
                  <a:pt x="125" y="478"/>
                </a:lnTo>
                <a:lnTo>
                  <a:pt x="114" y="471"/>
                </a:lnTo>
                <a:lnTo>
                  <a:pt x="104" y="465"/>
                </a:lnTo>
                <a:lnTo>
                  <a:pt x="94" y="457"/>
                </a:lnTo>
                <a:lnTo>
                  <a:pt x="85" y="448"/>
                </a:lnTo>
                <a:lnTo>
                  <a:pt x="76" y="441"/>
                </a:lnTo>
                <a:lnTo>
                  <a:pt x="67" y="431"/>
                </a:lnTo>
                <a:lnTo>
                  <a:pt x="59" y="422"/>
                </a:lnTo>
                <a:lnTo>
                  <a:pt x="52" y="412"/>
                </a:lnTo>
                <a:lnTo>
                  <a:pt x="44" y="402"/>
                </a:lnTo>
                <a:lnTo>
                  <a:pt x="37" y="392"/>
                </a:lnTo>
                <a:lnTo>
                  <a:pt x="32" y="381"/>
                </a:lnTo>
                <a:lnTo>
                  <a:pt x="25" y="370"/>
                </a:lnTo>
                <a:lnTo>
                  <a:pt x="21" y="358"/>
                </a:lnTo>
                <a:lnTo>
                  <a:pt x="16" y="347"/>
                </a:lnTo>
                <a:lnTo>
                  <a:pt x="12" y="335"/>
                </a:lnTo>
                <a:lnTo>
                  <a:pt x="9" y="322"/>
                </a:lnTo>
                <a:lnTo>
                  <a:pt x="5" y="310"/>
                </a:lnTo>
                <a:lnTo>
                  <a:pt x="3" y="297"/>
                </a:lnTo>
                <a:lnTo>
                  <a:pt x="2" y="284"/>
                </a:lnTo>
                <a:lnTo>
                  <a:pt x="1" y="271"/>
                </a:lnTo>
                <a:lnTo>
                  <a:pt x="0" y="257"/>
                </a:lnTo>
                <a:lnTo>
                  <a:pt x="1" y="244"/>
                </a:lnTo>
                <a:lnTo>
                  <a:pt x="2" y="232"/>
                </a:lnTo>
                <a:lnTo>
                  <a:pt x="3" y="219"/>
                </a:lnTo>
                <a:lnTo>
                  <a:pt x="5" y="205"/>
                </a:lnTo>
                <a:lnTo>
                  <a:pt x="9" y="193"/>
                </a:lnTo>
                <a:lnTo>
                  <a:pt x="12" y="181"/>
                </a:lnTo>
                <a:lnTo>
                  <a:pt x="16" y="169"/>
                </a:lnTo>
                <a:lnTo>
                  <a:pt x="21" y="157"/>
                </a:lnTo>
                <a:lnTo>
                  <a:pt x="25" y="146"/>
                </a:lnTo>
                <a:lnTo>
                  <a:pt x="32" y="135"/>
                </a:lnTo>
                <a:lnTo>
                  <a:pt x="37" y="124"/>
                </a:lnTo>
                <a:lnTo>
                  <a:pt x="44" y="114"/>
                </a:lnTo>
                <a:lnTo>
                  <a:pt x="52" y="104"/>
                </a:lnTo>
                <a:lnTo>
                  <a:pt x="59" y="94"/>
                </a:lnTo>
                <a:lnTo>
                  <a:pt x="67" y="84"/>
                </a:lnTo>
                <a:lnTo>
                  <a:pt x="76" y="75"/>
                </a:lnTo>
                <a:lnTo>
                  <a:pt x="85" y="67"/>
                </a:lnTo>
                <a:lnTo>
                  <a:pt x="94" y="59"/>
                </a:lnTo>
                <a:lnTo>
                  <a:pt x="104" y="51"/>
                </a:lnTo>
                <a:lnTo>
                  <a:pt x="114" y="44"/>
                </a:lnTo>
                <a:lnTo>
                  <a:pt x="125" y="38"/>
                </a:lnTo>
                <a:lnTo>
                  <a:pt x="136" y="31"/>
                </a:lnTo>
                <a:lnTo>
                  <a:pt x="147" y="25"/>
                </a:lnTo>
                <a:lnTo>
                  <a:pt x="158" y="20"/>
                </a:lnTo>
                <a:lnTo>
                  <a:pt x="170" y="16"/>
                </a:lnTo>
                <a:lnTo>
                  <a:pt x="182" y="11"/>
                </a:lnTo>
                <a:lnTo>
                  <a:pt x="194" y="8"/>
                </a:lnTo>
                <a:lnTo>
                  <a:pt x="206" y="6"/>
                </a:lnTo>
                <a:lnTo>
                  <a:pt x="218" y="3"/>
                </a:lnTo>
                <a:lnTo>
                  <a:pt x="232" y="1"/>
                </a:lnTo>
                <a:lnTo>
                  <a:pt x="245" y="0"/>
                </a:lnTo>
                <a:lnTo>
                  <a:pt x="258" y="0"/>
                </a:lnTo>
                <a:lnTo>
                  <a:pt x="271" y="0"/>
                </a:lnTo>
                <a:lnTo>
                  <a:pt x="285" y="1"/>
                </a:lnTo>
                <a:lnTo>
                  <a:pt x="298" y="3"/>
                </a:lnTo>
                <a:lnTo>
                  <a:pt x="310" y="6"/>
                </a:lnTo>
                <a:lnTo>
                  <a:pt x="322" y="8"/>
                </a:lnTo>
                <a:lnTo>
                  <a:pt x="334" y="11"/>
                </a:lnTo>
                <a:lnTo>
                  <a:pt x="347" y="16"/>
                </a:lnTo>
                <a:lnTo>
                  <a:pt x="359" y="20"/>
                </a:lnTo>
                <a:lnTo>
                  <a:pt x="370" y="25"/>
                </a:lnTo>
                <a:lnTo>
                  <a:pt x="381" y="31"/>
                </a:lnTo>
                <a:lnTo>
                  <a:pt x="392" y="38"/>
                </a:lnTo>
                <a:lnTo>
                  <a:pt x="403" y="44"/>
                </a:lnTo>
                <a:lnTo>
                  <a:pt x="413" y="51"/>
                </a:lnTo>
                <a:lnTo>
                  <a:pt x="423" y="59"/>
                </a:lnTo>
                <a:lnTo>
                  <a:pt x="432" y="67"/>
                </a:lnTo>
                <a:lnTo>
                  <a:pt x="440" y="75"/>
                </a:lnTo>
                <a:lnTo>
                  <a:pt x="449" y="84"/>
                </a:lnTo>
                <a:lnTo>
                  <a:pt x="457" y="94"/>
                </a:lnTo>
                <a:lnTo>
                  <a:pt x="465" y="104"/>
                </a:lnTo>
                <a:lnTo>
                  <a:pt x="472" y="114"/>
                </a:lnTo>
                <a:lnTo>
                  <a:pt x="479" y="124"/>
                </a:lnTo>
                <a:lnTo>
                  <a:pt x="485" y="135"/>
                </a:lnTo>
                <a:lnTo>
                  <a:pt x="491" y="146"/>
                </a:lnTo>
                <a:lnTo>
                  <a:pt x="496" y="157"/>
                </a:lnTo>
                <a:lnTo>
                  <a:pt x="500" y="169"/>
                </a:lnTo>
                <a:lnTo>
                  <a:pt x="504" y="181"/>
                </a:lnTo>
                <a:lnTo>
                  <a:pt x="508" y="193"/>
                </a:lnTo>
                <a:lnTo>
                  <a:pt x="511" y="205"/>
                </a:lnTo>
                <a:lnTo>
                  <a:pt x="513" y="219"/>
                </a:lnTo>
                <a:lnTo>
                  <a:pt x="514" y="232"/>
                </a:lnTo>
                <a:lnTo>
                  <a:pt x="516" y="244"/>
                </a:lnTo>
                <a:lnTo>
                  <a:pt x="517" y="2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2" name="Freeform 40"/>
          <p:cNvSpPr>
            <a:spLocks/>
          </p:cNvSpPr>
          <p:nvPr/>
        </p:nvSpPr>
        <p:spPr bwMode="auto">
          <a:xfrm>
            <a:off x="7300450" y="3291768"/>
            <a:ext cx="271858" cy="263182"/>
          </a:xfrm>
          <a:custGeom>
            <a:avLst/>
            <a:gdLst>
              <a:gd name="T0" fmla="*/ 524 w 564"/>
              <a:gd name="T1" fmla="*/ 215 h 547"/>
              <a:gd name="T2" fmla="*/ 564 w 564"/>
              <a:gd name="T3" fmla="*/ 239 h 547"/>
              <a:gd name="T4" fmla="*/ 504 w 564"/>
              <a:gd name="T5" fmla="*/ 299 h 547"/>
              <a:gd name="T6" fmla="*/ 544 w 564"/>
              <a:gd name="T7" fmla="*/ 370 h 547"/>
              <a:gd name="T8" fmla="*/ 477 w 564"/>
              <a:gd name="T9" fmla="*/ 433 h 547"/>
              <a:gd name="T10" fmla="*/ 492 w 564"/>
              <a:gd name="T11" fmla="*/ 499 h 547"/>
              <a:gd name="T12" fmla="*/ 383 w 564"/>
              <a:gd name="T13" fmla="*/ 489 h 547"/>
              <a:gd name="T14" fmla="*/ 365 w 564"/>
              <a:gd name="T15" fmla="*/ 547 h 547"/>
              <a:gd name="T16" fmla="*/ 280 w 564"/>
              <a:gd name="T17" fmla="*/ 516 h 547"/>
              <a:gd name="T18" fmla="*/ 146 w 564"/>
              <a:gd name="T19" fmla="*/ 547 h 547"/>
              <a:gd name="T20" fmla="*/ 167 w 564"/>
              <a:gd name="T21" fmla="*/ 503 h 547"/>
              <a:gd name="T22" fmla="*/ 57 w 564"/>
              <a:gd name="T23" fmla="*/ 478 h 547"/>
              <a:gd name="T24" fmla="*/ 57 w 564"/>
              <a:gd name="T25" fmla="*/ 409 h 547"/>
              <a:gd name="T26" fmla="*/ 0 w 564"/>
              <a:gd name="T27" fmla="*/ 365 h 547"/>
              <a:gd name="T28" fmla="*/ 32 w 564"/>
              <a:gd name="T29" fmla="*/ 303 h 547"/>
              <a:gd name="T30" fmla="*/ 26 w 564"/>
              <a:gd name="T31" fmla="*/ 287 h 547"/>
              <a:gd name="T32" fmla="*/ 14 w 564"/>
              <a:gd name="T33" fmla="*/ 251 h 547"/>
              <a:gd name="T34" fmla="*/ 7 w 564"/>
              <a:gd name="T35" fmla="*/ 233 h 547"/>
              <a:gd name="T36" fmla="*/ 3 w 564"/>
              <a:gd name="T37" fmla="*/ 216 h 547"/>
              <a:gd name="T38" fmla="*/ 0 w 564"/>
              <a:gd name="T39" fmla="*/ 205 h 547"/>
              <a:gd name="T40" fmla="*/ 0 w 564"/>
              <a:gd name="T41" fmla="*/ 202 h 547"/>
              <a:gd name="T42" fmla="*/ 20 w 564"/>
              <a:gd name="T43" fmla="*/ 200 h 547"/>
              <a:gd name="T44" fmla="*/ 58 w 564"/>
              <a:gd name="T45" fmla="*/ 193 h 547"/>
              <a:gd name="T46" fmla="*/ 97 w 564"/>
              <a:gd name="T47" fmla="*/ 185 h 547"/>
              <a:gd name="T48" fmla="*/ 114 w 564"/>
              <a:gd name="T49" fmla="*/ 182 h 547"/>
              <a:gd name="T50" fmla="*/ 114 w 564"/>
              <a:gd name="T51" fmla="*/ 64 h 547"/>
              <a:gd name="T52" fmla="*/ 229 w 564"/>
              <a:gd name="T53" fmla="*/ 84 h 547"/>
              <a:gd name="T54" fmla="*/ 295 w 564"/>
              <a:gd name="T55" fmla="*/ 0 h 547"/>
              <a:gd name="T56" fmla="*/ 331 w 564"/>
              <a:gd name="T57" fmla="*/ 55 h 547"/>
              <a:gd name="T58" fmla="*/ 375 w 564"/>
              <a:gd name="T59" fmla="*/ 95 h 547"/>
              <a:gd name="T60" fmla="*/ 474 w 564"/>
              <a:gd name="T61" fmla="*/ 51 h 547"/>
              <a:gd name="T62" fmla="*/ 443 w 564"/>
              <a:gd name="T63" fmla="*/ 139 h 547"/>
              <a:gd name="T64" fmla="*/ 539 w 564"/>
              <a:gd name="T65" fmla="*/ 134 h 547"/>
              <a:gd name="T66" fmla="*/ 483 w 564"/>
              <a:gd name="T67" fmla="*/ 216 h 547"/>
              <a:gd name="T68" fmla="*/ 524 w 564"/>
              <a:gd name="T69" fmla="*/ 215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4" h="547">
                <a:moveTo>
                  <a:pt x="524" y="215"/>
                </a:moveTo>
                <a:lnTo>
                  <a:pt x="564" y="239"/>
                </a:lnTo>
                <a:lnTo>
                  <a:pt x="504" y="299"/>
                </a:lnTo>
                <a:lnTo>
                  <a:pt x="544" y="370"/>
                </a:lnTo>
                <a:lnTo>
                  <a:pt x="477" y="433"/>
                </a:lnTo>
                <a:lnTo>
                  <a:pt x="492" y="499"/>
                </a:lnTo>
                <a:lnTo>
                  <a:pt x="383" y="489"/>
                </a:lnTo>
                <a:lnTo>
                  <a:pt x="365" y="547"/>
                </a:lnTo>
                <a:lnTo>
                  <a:pt x="280" y="516"/>
                </a:lnTo>
                <a:lnTo>
                  <a:pt x="146" y="547"/>
                </a:lnTo>
                <a:lnTo>
                  <a:pt x="167" y="503"/>
                </a:lnTo>
                <a:lnTo>
                  <a:pt x="57" y="478"/>
                </a:lnTo>
                <a:lnTo>
                  <a:pt x="57" y="409"/>
                </a:lnTo>
                <a:lnTo>
                  <a:pt x="0" y="365"/>
                </a:lnTo>
                <a:lnTo>
                  <a:pt x="32" y="303"/>
                </a:lnTo>
                <a:lnTo>
                  <a:pt x="26" y="287"/>
                </a:lnTo>
                <a:lnTo>
                  <a:pt x="14" y="251"/>
                </a:lnTo>
                <a:lnTo>
                  <a:pt x="7" y="233"/>
                </a:lnTo>
                <a:lnTo>
                  <a:pt x="3" y="216"/>
                </a:lnTo>
                <a:lnTo>
                  <a:pt x="0" y="205"/>
                </a:lnTo>
                <a:lnTo>
                  <a:pt x="0" y="202"/>
                </a:lnTo>
                <a:lnTo>
                  <a:pt x="20" y="200"/>
                </a:lnTo>
                <a:lnTo>
                  <a:pt x="58" y="193"/>
                </a:lnTo>
                <a:lnTo>
                  <a:pt x="97" y="185"/>
                </a:lnTo>
                <a:lnTo>
                  <a:pt x="114" y="182"/>
                </a:lnTo>
                <a:lnTo>
                  <a:pt x="114" y="64"/>
                </a:lnTo>
                <a:lnTo>
                  <a:pt x="229" y="84"/>
                </a:lnTo>
                <a:lnTo>
                  <a:pt x="295" y="0"/>
                </a:lnTo>
                <a:lnTo>
                  <a:pt x="331" y="55"/>
                </a:lnTo>
                <a:lnTo>
                  <a:pt x="375" y="95"/>
                </a:lnTo>
                <a:lnTo>
                  <a:pt x="474" y="51"/>
                </a:lnTo>
                <a:lnTo>
                  <a:pt x="443" y="139"/>
                </a:lnTo>
                <a:lnTo>
                  <a:pt x="539" y="134"/>
                </a:lnTo>
                <a:lnTo>
                  <a:pt x="483" y="216"/>
                </a:lnTo>
                <a:lnTo>
                  <a:pt x="524" y="215"/>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3" name="Freeform 41"/>
          <p:cNvSpPr>
            <a:spLocks/>
          </p:cNvSpPr>
          <p:nvPr/>
        </p:nvSpPr>
        <p:spPr bwMode="auto">
          <a:xfrm>
            <a:off x="5784987" y="3158731"/>
            <a:ext cx="271858" cy="264628"/>
          </a:xfrm>
          <a:custGeom>
            <a:avLst/>
            <a:gdLst>
              <a:gd name="T0" fmla="*/ 524 w 564"/>
              <a:gd name="T1" fmla="*/ 215 h 548"/>
              <a:gd name="T2" fmla="*/ 564 w 564"/>
              <a:gd name="T3" fmla="*/ 240 h 548"/>
              <a:gd name="T4" fmla="*/ 504 w 564"/>
              <a:gd name="T5" fmla="*/ 299 h 548"/>
              <a:gd name="T6" fmla="*/ 543 w 564"/>
              <a:gd name="T7" fmla="*/ 370 h 548"/>
              <a:gd name="T8" fmla="*/ 477 w 564"/>
              <a:gd name="T9" fmla="*/ 433 h 548"/>
              <a:gd name="T10" fmla="*/ 492 w 564"/>
              <a:gd name="T11" fmla="*/ 499 h 548"/>
              <a:gd name="T12" fmla="*/ 383 w 564"/>
              <a:gd name="T13" fmla="*/ 489 h 548"/>
              <a:gd name="T14" fmla="*/ 365 w 564"/>
              <a:gd name="T15" fmla="*/ 548 h 548"/>
              <a:gd name="T16" fmla="*/ 280 w 564"/>
              <a:gd name="T17" fmla="*/ 517 h 548"/>
              <a:gd name="T18" fmla="*/ 145 w 564"/>
              <a:gd name="T19" fmla="*/ 548 h 548"/>
              <a:gd name="T20" fmla="*/ 166 w 564"/>
              <a:gd name="T21" fmla="*/ 503 h 548"/>
              <a:gd name="T22" fmla="*/ 57 w 564"/>
              <a:gd name="T23" fmla="*/ 478 h 548"/>
              <a:gd name="T24" fmla="*/ 57 w 564"/>
              <a:gd name="T25" fmla="*/ 410 h 548"/>
              <a:gd name="T26" fmla="*/ 0 w 564"/>
              <a:gd name="T27" fmla="*/ 365 h 548"/>
              <a:gd name="T28" fmla="*/ 31 w 564"/>
              <a:gd name="T29" fmla="*/ 304 h 548"/>
              <a:gd name="T30" fmla="*/ 25 w 564"/>
              <a:gd name="T31" fmla="*/ 287 h 548"/>
              <a:gd name="T32" fmla="*/ 14 w 564"/>
              <a:gd name="T33" fmla="*/ 252 h 548"/>
              <a:gd name="T34" fmla="*/ 7 w 564"/>
              <a:gd name="T35" fmla="*/ 233 h 548"/>
              <a:gd name="T36" fmla="*/ 3 w 564"/>
              <a:gd name="T37" fmla="*/ 216 h 548"/>
              <a:gd name="T38" fmla="*/ 0 w 564"/>
              <a:gd name="T39" fmla="*/ 205 h 548"/>
              <a:gd name="T40" fmla="*/ 0 w 564"/>
              <a:gd name="T41" fmla="*/ 202 h 548"/>
              <a:gd name="T42" fmla="*/ 19 w 564"/>
              <a:gd name="T43" fmla="*/ 200 h 548"/>
              <a:gd name="T44" fmla="*/ 58 w 564"/>
              <a:gd name="T45" fmla="*/ 193 h 548"/>
              <a:gd name="T46" fmla="*/ 96 w 564"/>
              <a:gd name="T47" fmla="*/ 185 h 548"/>
              <a:gd name="T48" fmla="*/ 113 w 564"/>
              <a:gd name="T49" fmla="*/ 182 h 548"/>
              <a:gd name="T50" fmla="*/ 113 w 564"/>
              <a:gd name="T51" fmla="*/ 64 h 548"/>
              <a:gd name="T52" fmla="*/ 229 w 564"/>
              <a:gd name="T53" fmla="*/ 83 h 548"/>
              <a:gd name="T54" fmla="*/ 293 w 564"/>
              <a:gd name="T55" fmla="*/ 0 h 548"/>
              <a:gd name="T56" fmla="*/ 331 w 564"/>
              <a:gd name="T57" fmla="*/ 55 h 548"/>
              <a:gd name="T58" fmla="*/ 375 w 564"/>
              <a:gd name="T59" fmla="*/ 95 h 548"/>
              <a:gd name="T60" fmla="*/ 473 w 564"/>
              <a:gd name="T61" fmla="*/ 51 h 548"/>
              <a:gd name="T62" fmla="*/ 441 w 564"/>
              <a:gd name="T63" fmla="*/ 139 h 548"/>
              <a:gd name="T64" fmla="*/ 539 w 564"/>
              <a:gd name="T65" fmla="*/ 135 h 548"/>
              <a:gd name="T66" fmla="*/ 483 w 564"/>
              <a:gd name="T67" fmla="*/ 216 h 548"/>
              <a:gd name="T68" fmla="*/ 524 w 564"/>
              <a:gd name="T69" fmla="*/ 215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4" h="548">
                <a:moveTo>
                  <a:pt x="524" y="215"/>
                </a:moveTo>
                <a:lnTo>
                  <a:pt x="564" y="240"/>
                </a:lnTo>
                <a:lnTo>
                  <a:pt x="504" y="299"/>
                </a:lnTo>
                <a:lnTo>
                  <a:pt x="543" y="370"/>
                </a:lnTo>
                <a:lnTo>
                  <a:pt x="477" y="433"/>
                </a:lnTo>
                <a:lnTo>
                  <a:pt x="492" y="499"/>
                </a:lnTo>
                <a:lnTo>
                  <a:pt x="383" y="489"/>
                </a:lnTo>
                <a:lnTo>
                  <a:pt x="365" y="548"/>
                </a:lnTo>
                <a:lnTo>
                  <a:pt x="280" y="517"/>
                </a:lnTo>
                <a:lnTo>
                  <a:pt x="145" y="548"/>
                </a:lnTo>
                <a:lnTo>
                  <a:pt x="166" y="503"/>
                </a:lnTo>
                <a:lnTo>
                  <a:pt x="57" y="478"/>
                </a:lnTo>
                <a:lnTo>
                  <a:pt x="57" y="410"/>
                </a:lnTo>
                <a:lnTo>
                  <a:pt x="0" y="365"/>
                </a:lnTo>
                <a:lnTo>
                  <a:pt x="31" y="304"/>
                </a:lnTo>
                <a:lnTo>
                  <a:pt x="25" y="287"/>
                </a:lnTo>
                <a:lnTo>
                  <a:pt x="14" y="252"/>
                </a:lnTo>
                <a:lnTo>
                  <a:pt x="7" y="233"/>
                </a:lnTo>
                <a:lnTo>
                  <a:pt x="3" y="216"/>
                </a:lnTo>
                <a:lnTo>
                  <a:pt x="0" y="205"/>
                </a:lnTo>
                <a:lnTo>
                  <a:pt x="0" y="202"/>
                </a:lnTo>
                <a:lnTo>
                  <a:pt x="19" y="200"/>
                </a:lnTo>
                <a:lnTo>
                  <a:pt x="58" y="193"/>
                </a:lnTo>
                <a:lnTo>
                  <a:pt x="96" y="185"/>
                </a:lnTo>
                <a:lnTo>
                  <a:pt x="113" y="182"/>
                </a:lnTo>
                <a:lnTo>
                  <a:pt x="113" y="64"/>
                </a:lnTo>
                <a:lnTo>
                  <a:pt x="229" y="83"/>
                </a:lnTo>
                <a:lnTo>
                  <a:pt x="293" y="0"/>
                </a:lnTo>
                <a:lnTo>
                  <a:pt x="331" y="55"/>
                </a:lnTo>
                <a:lnTo>
                  <a:pt x="375" y="95"/>
                </a:lnTo>
                <a:lnTo>
                  <a:pt x="473" y="51"/>
                </a:lnTo>
                <a:lnTo>
                  <a:pt x="441" y="139"/>
                </a:lnTo>
                <a:lnTo>
                  <a:pt x="539" y="135"/>
                </a:lnTo>
                <a:lnTo>
                  <a:pt x="483" y="216"/>
                </a:lnTo>
                <a:lnTo>
                  <a:pt x="524" y="215"/>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4" name="Freeform 42"/>
          <p:cNvSpPr>
            <a:spLocks/>
          </p:cNvSpPr>
          <p:nvPr/>
        </p:nvSpPr>
        <p:spPr bwMode="auto">
          <a:xfrm>
            <a:off x="6735044" y="3369855"/>
            <a:ext cx="271858" cy="264628"/>
          </a:xfrm>
          <a:custGeom>
            <a:avLst/>
            <a:gdLst>
              <a:gd name="T0" fmla="*/ 524 w 564"/>
              <a:gd name="T1" fmla="*/ 216 h 548"/>
              <a:gd name="T2" fmla="*/ 564 w 564"/>
              <a:gd name="T3" fmla="*/ 240 h 548"/>
              <a:gd name="T4" fmla="*/ 505 w 564"/>
              <a:gd name="T5" fmla="*/ 299 h 548"/>
              <a:gd name="T6" fmla="*/ 543 w 564"/>
              <a:gd name="T7" fmla="*/ 370 h 548"/>
              <a:gd name="T8" fmla="*/ 476 w 564"/>
              <a:gd name="T9" fmla="*/ 433 h 548"/>
              <a:gd name="T10" fmla="*/ 492 w 564"/>
              <a:gd name="T11" fmla="*/ 499 h 548"/>
              <a:gd name="T12" fmla="*/ 383 w 564"/>
              <a:gd name="T13" fmla="*/ 489 h 548"/>
              <a:gd name="T14" fmla="*/ 364 w 564"/>
              <a:gd name="T15" fmla="*/ 548 h 548"/>
              <a:gd name="T16" fmla="*/ 279 w 564"/>
              <a:gd name="T17" fmla="*/ 517 h 548"/>
              <a:gd name="T18" fmla="*/ 146 w 564"/>
              <a:gd name="T19" fmla="*/ 548 h 548"/>
              <a:gd name="T20" fmla="*/ 165 w 564"/>
              <a:gd name="T21" fmla="*/ 504 h 548"/>
              <a:gd name="T22" fmla="*/ 57 w 564"/>
              <a:gd name="T23" fmla="*/ 478 h 548"/>
              <a:gd name="T24" fmla="*/ 57 w 564"/>
              <a:gd name="T25" fmla="*/ 410 h 548"/>
              <a:gd name="T26" fmla="*/ 0 w 564"/>
              <a:gd name="T27" fmla="*/ 366 h 548"/>
              <a:gd name="T28" fmla="*/ 31 w 564"/>
              <a:gd name="T29" fmla="*/ 304 h 548"/>
              <a:gd name="T30" fmla="*/ 25 w 564"/>
              <a:gd name="T31" fmla="*/ 287 h 548"/>
              <a:gd name="T32" fmla="*/ 13 w 564"/>
              <a:gd name="T33" fmla="*/ 252 h 548"/>
              <a:gd name="T34" fmla="*/ 8 w 564"/>
              <a:gd name="T35" fmla="*/ 233 h 548"/>
              <a:gd name="T36" fmla="*/ 2 w 564"/>
              <a:gd name="T37" fmla="*/ 217 h 548"/>
              <a:gd name="T38" fmla="*/ 0 w 564"/>
              <a:gd name="T39" fmla="*/ 206 h 548"/>
              <a:gd name="T40" fmla="*/ 0 w 564"/>
              <a:gd name="T41" fmla="*/ 202 h 548"/>
              <a:gd name="T42" fmla="*/ 20 w 564"/>
              <a:gd name="T43" fmla="*/ 200 h 548"/>
              <a:gd name="T44" fmla="*/ 58 w 564"/>
              <a:gd name="T45" fmla="*/ 193 h 548"/>
              <a:gd name="T46" fmla="*/ 96 w 564"/>
              <a:gd name="T47" fmla="*/ 186 h 548"/>
              <a:gd name="T48" fmla="*/ 112 w 564"/>
              <a:gd name="T49" fmla="*/ 182 h 548"/>
              <a:gd name="T50" fmla="*/ 112 w 564"/>
              <a:gd name="T51" fmla="*/ 64 h 548"/>
              <a:gd name="T52" fmla="*/ 230 w 564"/>
              <a:gd name="T53" fmla="*/ 83 h 548"/>
              <a:gd name="T54" fmla="*/ 294 w 564"/>
              <a:gd name="T55" fmla="*/ 0 h 548"/>
              <a:gd name="T56" fmla="*/ 331 w 564"/>
              <a:gd name="T57" fmla="*/ 55 h 548"/>
              <a:gd name="T58" fmla="*/ 375 w 564"/>
              <a:gd name="T59" fmla="*/ 95 h 548"/>
              <a:gd name="T60" fmla="*/ 472 w 564"/>
              <a:gd name="T61" fmla="*/ 51 h 548"/>
              <a:gd name="T62" fmla="*/ 442 w 564"/>
              <a:gd name="T63" fmla="*/ 139 h 548"/>
              <a:gd name="T64" fmla="*/ 538 w 564"/>
              <a:gd name="T65" fmla="*/ 135 h 548"/>
              <a:gd name="T66" fmla="*/ 484 w 564"/>
              <a:gd name="T67" fmla="*/ 216 h 548"/>
              <a:gd name="T68" fmla="*/ 524 w 564"/>
              <a:gd name="T69" fmla="*/ 21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4" h="548">
                <a:moveTo>
                  <a:pt x="524" y="216"/>
                </a:moveTo>
                <a:lnTo>
                  <a:pt x="564" y="240"/>
                </a:lnTo>
                <a:lnTo>
                  <a:pt x="505" y="299"/>
                </a:lnTo>
                <a:lnTo>
                  <a:pt x="543" y="370"/>
                </a:lnTo>
                <a:lnTo>
                  <a:pt x="476" y="433"/>
                </a:lnTo>
                <a:lnTo>
                  <a:pt x="492" y="499"/>
                </a:lnTo>
                <a:lnTo>
                  <a:pt x="383" y="489"/>
                </a:lnTo>
                <a:lnTo>
                  <a:pt x="364" y="548"/>
                </a:lnTo>
                <a:lnTo>
                  <a:pt x="279" y="517"/>
                </a:lnTo>
                <a:lnTo>
                  <a:pt x="146" y="548"/>
                </a:lnTo>
                <a:lnTo>
                  <a:pt x="165" y="504"/>
                </a:lnTo>
                <a:lnTo>
                  <a:pt x="57" y="478"/>
                </a:lnTo>
                <a:lnTo>
                  <a:pt x="57" y="410"/>
                </a:lnTo>
                <a:lnTo>
                  <a:pt x="0" y="366"/>
                </a:lnTo>
                <a:lnTo>
                  <a:pt x="31" y="304"/>
                </a:lnTo>
                <a:lnTo>
                  <a:pt x="25" y="287"/>
                </a:lnTo>
                <a:lnTo>
                  <a:pt x="13" y="252"/>
                </a:lnTo>
                <a:lnTo>
                  <a:pt x="8" y="233"/>
                </a:lnTo>
                <a:lnTo>
                  <a:pt x="2" y="217"/>
                </a:lnTo>
                <a:lnTo>
                  <a:pt x="0" y="206"/>
                </a:lnTo>
                <a:lnTo>
                  <a:pt x="0" y="202"/>
                </a:lnTo>
                <a:lnTo>
                  <a:pt x="20" y="200"/>
                </a:lnTo>
                <a:lnTo>
                  <a:pt x="58" y="193"/>
                </a:lnTo>
                <a:lnTo>
                  <a:pt x="96" y="186"/>
                </a:lnTo>
                <a:lnTo>
                  <a:pt x="112" y="182"/>
                </a:lnTo>
                <a:lnTo>
                  <a:pt x="112" y="64"/>
                </a:lnTo>
                <a:lnTo>
                  <a:pt x="230" y="83"/>
                </a:lnTo>
                <a:lnTo>
                  <a:pt x="294" y="0"/>
                </a:lnTo>
                <a:lnTo>
                  <a:pt x="331" y="55"/>
                </a:lnTo>
                <a:lnTo>
                  <a:pt x="375" y="95"/>
                </a:lnTo>
                <a:lnTo>
                  <a:pt x="472" y="51"/>
                </a:lnTo>
                <a:lnTo>
                  <a:pt x="442" y="139"/>
                </a:lnTo>
                <a:lnTo>
                  <a:pt x="538" y="135"/>
                </a:lnTo>
                <a:lnTo>
                  <a:pt x="484" y="216"/>
                </a:lnTo>
                <a:lnTo>
                  <a:pt x="524" y="216"/>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Прямоугольник 44"/>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err="1">
                <a:solidFill>
                  <a:schemeClr val="tx1">
                    <a:lumMod val="75000"/>
                    <a:lumOff val="25000"/>
                  </a:schemeClr>
                </a:solidFill>
                <a:latin typeface="Arial" panose="020B0604020202020204" pitchFamily="34" charset="0"/>
                <a:cs typeface="Arial" panose="020B0604020202020204" pitchFamily="34" charset="0"/>
              </a:rPr>
              <a:t>Bullseye</a:t>
            </a:r>
            <a:r>
              <a:rPr lang="en-US" sz="5000" b="1" dirty="0">
                <a:solidFill>
                  <a:schemeClr val="tx1">
                    <a:lumMod val="75000"/>
                    <a:lumOff val="25000"/>
                  </a:schemeClr>
                </a:solidFill>
                <a:latin typeface="Arial" panose="020B0604020202020204" pitchFamily="34" charset="0"/>
                <a:cs typeface="Arial" panose="020B0604020202020204" pitchFamily="34" charset="0"/>
              </a:rPr>
              <a:t>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5" name="TextBox 54"/>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6" name="TextBox 5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7" name="TextBox 5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TextBox 5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9" name="TextBox 58"/>
          <p:cNvSpPr txBox="1"/>
          <p:nvPr/>
        </p:nvSpPr>
        <p:spPr>
          <a:xfrm>
            <a:off x="14656201" y="3199086"/>
            <a:ext cx="3021612" cy="5493812"/>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60" name="TextBox 5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1" name="Прямая соединительная линия 60"/>
          <p:cNvCxnSpPr/>
          <p:nvPr/>
        </p:nvCxnSpPr>
        <p:spPr>
          <a:xfrm flipH="1" flipV="1">
            <a:off x="4038602" y="2971800"/>
            <a:ext cx="1556953" cy="26212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Прямая соединительная линия 61"/>
          <p:cNvCxnSpPr/>
          <p:nvPr/>
        </p:nvCxnSpPr>
        <p:spPr>
          <a:xfrm flipH="1">
            <a:off x="3438144" y="6248399"/>
            <a:ext cx="488933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Прямая соединительная линия 62"/>
          <p:cNvCxnSpPr/>
          <p:nvPr/>
        </p:nvCxnSpPr>
        <p:spPr>
          <a:xfrm flipH="1">
            <a:off x="13665180" y="2971800"/>
            <a:ext cx="1564030" cy="18693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1" name="Freeform 22"/>
          <p:cNvSpPr>
            <a:spLocks/>
          </p:cNvSpPr>
          <p:nvPr/>
        </p:nvSpPr>
        <p:spPr bwMode="auto">
          <a:xfrm>
            <a:off x="9419243" y="4377157"/>
            <a:ext cx="342715" cy="332592"/>
          </a:xfrm>
          <a:custGeom>
            <a:avLst/>
            <a:gdLst>
              <a:gd name="T0" fmla="*/ 660 w 711"/>
              <a:gd name="T1" fmla="*/ 270 h 690"/>
              <a:gd name="T2" fmla="*/ 711 w 711"/>
              <a:gd name="T3" fmla="*/ 300 h 690"/>
              <a:gd name="T4" fmla="*/ 635 w 711"/>
              <a:gd name="T5" fmla="*/ 376 h 690"/>
              <a:gd name="T6" fmla="*/ 684 w 711"/>
              <a:gd name="T7" fmla="*/ 466 h 690"/>
              <a:gd name="T8" fmla="*/ 600 w 711"/>
              <a:gd name="T9" fmla="*/ 544 h 690"/>
              <a:gd name="T10" fmla="*/ 620 w 711"/>
              <a:gd name="T11" fmla="*/ 628 h 690"/>
              <a:gd name="T12" fmla="*/ 482 w 711"/>
              <a:gd name="T13" fmla="*/ 615 h 690"/>
              <a:gd name="T14" fmla="*/ 459 w 711"/>
              <a:gd name="T15" fmla="*/ 690 h 690"/>
              <a:gd name="T16" fmla="*/ 352 w 711"/>
              <a:gd name="T17" fmla="*/ 650 h 690"/>
              <a:gd name="T18" fmla="*/ 183 w 711"/>
              <a:gd name="T19" fmla="*/ 690 h 690"/>
              <a:gd name="T20" fmla="*/ 209 w 711"/>
              <a:gd name="T21" fmla="*/ 633 h 690"/>
              <a:gd name="T22" fmla="*/ 71 w 711"/>
              <a:gd name="T23" fmla="*/ 600 h 690"/>
              <a:gd name="T24" fmla="*/ 71 w 711"/>
              <a:gd name="T25" fmla="*/ 515 h 690"/>
              <a:gd name="T26" fmla="*/ 0 w 711"/>
              <a:gd name="T27" fmla="*/ 460 h 690"/>
              <a:gd name="T28" fmla="*/ 38 w 711"/>
              <a:gd name="T29" fmla="*/ 382 h 690"/>
              <a:gd name="T30" fmla="*/ 32 w 711"/>
              <a:gd name="T31" fmla="*/ 361 h 690"/>
              <a:gd name="T32" fmla="*/ 16 w 711"/>
              <a:gd name="T33" fmla="*/ 317 h 690"/>
              <a:gd name="T34" fmla="*/ 8 w 711"/>
              <a:gd name="T35" fmla="*/ 292 h 690"/>
              <a:gd name="T36" fmla="*/ 3 w 711"/>
              <a:gd name="T37" fmla="*/ 272 h 690"/>
              <a:gd name="T38" fmla="*/ 0 w 711"/>
              <a:gd name="T39" fmla="*/ 258 h 690"/>
              <a:gd name="T40" fmla="*/ 0 w 711"/>
              <a:gd name="T41" fmla="*/ 254 h 690"/>
              <a:gd name="T42" fmla="*/ 7 w 711"/>
              <a:gd name="T43" fmla="*/ 254 h 690"/>
              <a:gd name="T44" fmla="*/ 24 w 711"/>
              <a:gd name="T45" fmla="*/ 251 h 690"/>
              <a:gd name="T46" fmla="*/ 47 w 711"/>
              <a:gd name="T47" fmla="*/ 247 h 690"/>
              <a:gd name="T48" fmla="*/ 73 w 711"/>
              <a:gd name="T49" fmla="*/ 243 h 690"/>
              <a:gd name="T50" fmla="*/ 120 w 711"/>
              <a:gd name="T51" fmla="*/ 233 h 690"/>
              <a:gd name="T52" fmla="*/ 142 w 711"/>
              <a:gd name="T53" fmla="*/ 228 h 690"/>
              <a:gd name="T54" fmla="*/ 142 w 711"/>
              <a:gd name="T55" fmla="*/ 80 h 690"/>
              <a:gd name="T56" fmla="*/ 289 w 711"/>
              <a:gd name="T57" fmla="*/ 104 h 690"/>
              <a:gd name="T58" fmla="*/ 370 w 711"/>
              <a:gd name="T59" fmla="*/ 0 h 690"/>
              <a:gd name="T60" fmla="*/ 416 w 711"/>
              <a:gd name="T61" fmla="*/ 68 h 690"/>
              <a:gd name="T62" fmla="*/ 472 w 711"/>
              <a:gd name="T63" fmla="*/ 119 h 690"/>
              <a:gd name="T64" fmla="*/ 596 w 711"/>
              <a:gd name="T65" fmla="*/ 64 h 690"/>
              <a:gd name="T66" fmla="*/ 556 w 711"/>
              <a:gd name="T67" fmla="*/ 174 h 690"/>
              <a:gd name="T68" fmla="*/ 678 w 711"/>
              <a:gd name="T69" fmla="*/ 169 h 690"/>
              <a:gd name="T70" fmla="*/ 609 w 711"/>
              <a:gd name="T71" fmla="*/ 271 h 690"/>
              <a:gd name="T72" fmla="*/ 660 w 711"/>
              <a:gd name="T73" fmla="*/ 27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1" h="690">
                <a:moveTo>
                  <a:pt x="660" y="270"/>
                </a:moveTo>
                <a:lnTo>
                  <a:pt x="711" y="300"/>
                </a:lnTo>
                <a:lnTo>
                  <a:pt x="635" y="376"/>
                </a:lnTo>
                <a:lnTo>
                  <a:pt x="684" y="466"/>
                </a:lnTo>
                <a:lnTo>
                  <a:pt x="600" y="544"/>
                </a:lnTo>
                <a:lnTo>
                  <a:pt x="620" y="628"/>
                </a:lnTo>
                <a:lnTo>
                  <a:pt x="482" y="615"/>
                </a:lnTo>
                <a:lnTo>
                  <a:pt x="459" y="690"/>
                </a:lnTo>
                <a:lnTo>
                  <a:pt x="352" y="650"/>
                </a:lnTo>
                <a:lnTo>
                  <a:pt x="183" y="690"/>
                </a:lnTo>
                <a:lnTo>
                  <a:pt x="209" y="633"/>
                </a:lnTo>
                <a:lnTo>
                  <a:pt x="71" y="600"/>
                </a:lnTo>
                <a:lnTo>
                  <a:pt x="71" y="515"/>
                </a:lnTo>
                <a:lnTo>
                  <a:pt x="0" y="460"/>
                </a:lnTo>
                <a:lnTo>
                  <a:pt x="38" y="382"/>
                </a:lnTo>
                <a:lnTo>
                  <a:pt x="32" y="361"/>
                </a:lnTo>
                <a:lnTo>
                  <a:pt x="16" y="317"/>
                </a:lnTo>
                <a:lnTo>
                  <a:pt x="8" y="292"/>
                </a:lnTo>
                <a:lnTo>
                  <a:pt x="3" y="272"/>
                </a:lnTo>
                <a:lnTo>
                  <a:pt x="0" y="258"/>
                </a:lnTo>
                <a:lnTo>
                  <a:pt x="0" y="254"/>
                </a:lnTo>
                <a:lnTo>
                  <a:pt x="7" y="254"/>
                </a:lnTo>
                <a:lnTo>
                  <a:pt x="24" y="251"/>
                </a:lnTo>
                <a:lnTo>
                  <a:pt x="47" y="247"/>
                </a:lnTo>
                <a:lnTo>
                  <a:pt x="73" y="243"/>
                </a:lnTo>
                <a:lnTo>
                  <a:pt x="120" y="233"/>
                </a:lnTo>
                <a:lnTo>
                  <a:pt x="142" y="228"/>
                </a:lnTo>
                <a:lnTo>
                  <a:pt x="142" y="80"/>
                </a:lnTo>
                <a:lnTo>
                  <a:pt x="289" y="104"/>
                </a:lnTo>
                <a:lnTo>
                  <a:pt x="370" y="0"/>
                </a:lnTo>
                <a:lnTo>
                  <a:pt x="416" y="68"/>
                </a:lnTo>
                <a:lnTo>
                  <a:pt x="472" y="119"/>
                </a:lnTo>
                <a:lnTo>
                  <a:pt x="596" y="64"/>
                </a:lnTo>
                <a:lnTo>
                  <a:pt x="556" y="174"/>
                </a:lnTo>
                <a:lnTo>
                  <a:pt x="678" y="169"/>
                </a:lnTo>
                <a:lnTo>
                  <a:pt x="609" y="271"/>
                </a:lnTo>
                <a:lnTo>
                  <a:pt x="660" y="270"/>
                </a:lnTo>
                <a:close/>
              </a:path>
            </a:pathLst>
          </a:custGeom>
          <a:solidFill>
            <a:srgbClr val="403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82103057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1172346" y="3280462"/>
            <a:ext cx="4137319" cy="4362159"/>
            <a:chOff x="1172346" y="3353614"/>
            <a:chExt cx="4137319" cy="4362159"/>
          </a:xfrm>
          <a:solidFill>
            <a:schemeClr val="accent1"/>
          </a:solidFill>
        </p:grpSpPr>
        <p:sp>
          <p:nvSpPr>
            <p:cNvPr id="94" name="AutoShape 25"/>
            <p:cNvSpPr>
              <a:spLocks/>
            </p:cNvSpPr>
            <p:nvPr/>
          </p:nvSpPr>
          <p:spPr bwMode="auto">
            <a:xfrm>
              <a:off x="1172346" y="3892734"/>
              <a:ext cx="4137319" cy="3823039"/>
            </a:xfrm>
            <a:custGeom>
              <a:avLst/>
              <a:gdLst>
                <a:gd name="T0" fmla="*/ 2327275 w 21564"/>
                <a:gd name="T1" fmla="*/ 2327275 h 21600"/>
                <a:gd name="T2" fmla="*/ 2327275 w 21564"/>
                <a:gd name="T3" fmla="*/ 2327275 h 21600"/>
                <a:gd name="T4" fmla="*/ 2327275 w 21564"/>
                <a:gd name="T5" fmla="*/ 2327275 h 21600"/>
                <a:gd name="T6" fmla="*/ 2327275 w 21564"/>
                <a:gd name="T7" fmla="*/ 2327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20680" y="3130"/>
                  </a:moveTo>
                  <a:cubicBezTo>
                    <a:pt x="20952" y="3130"/>
                    <a:pt x="21179" y="3257"/>
                    <a:pt x="21357" y="3515"/>
                  </a:cubicBezTo>
                  <a:cubicBezTo>
                    <a:pt x="21536" y="3767"/>
                    <a:pt x="21599" y="4044"/>
                    <a:pt x="21543" y="4340"/>
                  </a:cubicBezTo>
                  <a:lnTo>
                    <a:pt x="20279" y="12471"/>
                  </a:lnTo>
                  <a:cubicBezTo>
                    <a:pt x="20230" y="12706"/>
                    <a:pt x="20128" y="12899"/>
                    <a:pt x="19969" y="13061"/>
                  </a:cubicBezTo>
                  <a:cubicBezTo>
                    <a:pt x="19810" y="13222"/>
                    <a:pt x="19614" y="13296"/>
                    <a:pt x="19389" y="13296"/>
                  </a:cubicBezTo>
                  <a:lnTo>
                    <a:pt x="6706" y="13296"/>
                  </a:lnTo>
                  <a:lnTo>
                    <a:pt x="7114" y="15660"/>
                  </a:lnTo>
                  <a:cubicBezTo>
                    <a:pt x="7146" y="15810"/>
                    <a:pt x="7214" y="15936"/>
                    <a:pt x="7319" y="16033"/>
                  </a:cubicBezTo>
                  <a:cubicBezTo>
                    <a:pt x="7424" y="16130"/>
                    <a:pt x="7539" y="16183"/>
                    <a:pt x="7666" y="16183"/>
                  </a:cubicBezTo>
                  <a:lnTo>
                    <a:pt x="17685" y="16183"/>
                  </a:lnTo>
                  <a:cubicBezTo>
                    <a:pt x="17810" y="16183"/>
                    <a:pt x="17918" y="16236"/>
                    <a:pt x="18008" y="16345"/>
                  </a:cubicBezTo>
                  <a:cubicBezTo>
                    <a:pt x="18096" y="16453"/>
                    <a:pt x="18143" y="16580"/>
                    <a:pt x="18143" y="16735"/>
                  </a:cubicBezTo>
                  <a:lnTo>
                    <a:pt x="18143" y="17831"/>
                  </a:lnTo>
                  <a:cubicBezTo>
                    <a:pt x="18143" y="17981"/>
                    <a:pt x="18099" y="18107"/>
                    <a:pt x="18013" y="18204"/>
                  </a:cubicBezTo>
                  <a:cubicBezTo>
                    <a:pt x="17927" y="18301"/>
                    <a:pt x="17817" y="18348"/>
                    <a:pt x="17685" y="18348"/>
                  </a:cubicBezTo>
                  <a:lnTo>
                    <a:pt x="15776" y="18348"/>
                  </a:lnTo>
                  <a:lnTo>
                    <a:pt x="8146" y="18348"/>
                  </a:lnTo>
                  <a:lnTo>
                    <a:pt x="6928" y="18348"/>
                  </a:lnTo>
                  <a:cubicBezTo>
                    <a:pt x="6801" y="18348"/>
                    <a:pt x="6662" y="18336"/>
                    <a:pt x="6500" y="18301"/>
                  </a:cubicBezTo>
                  <a:cubicBezTo>
                    <a:pt x="6339" y="18266"/>
                    <a:pt x="6202" y="18222"/>
                    <a:pt x="6085" y="18169"/>
                  </a:cubicBezTo>
                  <a:cubicBezTo>
                    <a:pt x="6036" y="18145"/>
                    <a:pt x="5982" y="18090"/>
                    <a:pt x="5921" y="17987"/>
                  </a:cubicBezTo>
                  <a:cubicBezTo>
                    <a:pt x="5860" y="17884"/>
                    <a:pt x="5799" y="17769"/>
                    <a:pt x="5740" y="17643"/>
                  </a:cubicBezTo>
                  <a:cubicBezTo>
                    <a:pt x="5684" y="17517"/>
                    <a:pt x="5632" y="17391"/>
                    <a:pt x="5593" y="17258"/>
                  </a:cubicBezTo>
                  <a:cubicBezTo>
                    <a:pt x="5552" y="17132"/>
                    <a:pt x="5527" y="17035"/>
                    <a:pt x="5513" y="16959"/>
                  </a:cubicBezTo>
                  <a:lnTo>
                    <a:pt x="2997" y="2669"/>
                  </a:lnTo>
                  <a:cubicBezTo>
                    <a:pt x="2965" y="2519"/>
                    <a:pt x="2897" y="2399"/>
                    <a:pt x="2791" y="2308"/>
                  </a:cubicBezTo>
                  <a:cubicBezTo>
                    <a:pt x="2686" y="2211"/>
                    <a:pt x="2569" y="2164"/>
                    <a:pt x="2444" y="2164"/>
                  </a:cubicBezTo>
                  <a:lnTo>
                    <a:pt x="457" y="2164"/>
                  </a:lnTo>
                  <a:cubicBezTo>
                    <a:pt x="151" y="2164"/>
                    <a:pt x="0" y="1982"/>
                    <a:pt x="0" y="1618"/>
                  </a:cubicBezTo>
                  <a:lnTo>
                    <a:pt x="0" y="546"/>
                  </a:lnTo>
                  <a:cubicBezTo>
                    <a:pt x="0" y="185"/>
                    <a:pt x="151" y="0"/>
                    <a:pt x="457" y="0"/>
                  </a:cubicBezTo>
                  <a:lnTo>
                    <a:pt x="3158" y="0"/>
                  </a:lnTo>
                  <a:cubicBezTo>
                    <a:pt x="3285" y="0"/>
                    <a:pt x="3432" y="17"/>
                    <a:pt x="3606" y="58"/>
                  </a:cubicBezTo>
                  <a:cubicBezTo>
                    <a:pt x="3774" y="94"/>
                    <a:pt x="3916" y="132"/>
                    <a:pt x="4026" y="167"/>
                  </a:cubicBezTo>
                  <a:cubicBezTo>
                    <a:pt x="4075" y="208"/>
                    <a:pt x="4129" y="276"/>
                    <a:pt x="4192" y="373"/>
                  </a:cubicBezTo>
                  <a:cubicBezTo>
                    <a:pt x="4261" y="470"/>
                    <a:pt x="4322" y="584"/>
                    <a:pt x="4376" y="704"/>
                  </a:cubicBezTo>
                  <a:cubicBezTo>
                    <a:pt x="4429" y="825"/>
                    <a:pt x="4478" y="951"/>
                    <a:pt x="4518" y="1072"/>
                  </a:cubicBezTo>
                  <a:cubicBezTo>
                    <a:pt x="4557" y="1198"/>
                    <a:pt x="4584" y="1301"/>
                    <a:pt x="4598" y="1377"/>
                  </a:cubicBezTo>
                  <a:lnTo>
                    <a:pt x="4916" y="3134"/>
                  </a:lnTo>
                  <a:lnTo>
                    <a:pt x="20680" y="3134"/>
                  </a:lnTo>
                  <a:lnTo>
                    <a:pt x="20680" y="3130"/>
                  </a:lnTo>
                  <a:close/>
                  <a:moveTo>
                    <a:pt x="6811" y="19981"/>
                  </a:moveTo>
                  <a:cubicBezTo>
                    <a:pt x="6811" y="19540"/>
                    <a:pt x="6940" y="19156"/>
                    <a:pt x="7202" y="18833"/>
                  </a:cubicBezTo>
                  <a:cubicBezTo>
                    <a:pt x="7461" y="18512"/>
                    <a:pt x="7776" y="18345"/>
                    <a:pt x="8146" y="18345"/>
                  </a:cubicBezTo>
                  <a:cubicBezTo>
                    <a:pt x="8527" y="18345"/>
                    <a:pt x="8850" y="18512"/>
                    <a:pt x="9114" y="18833"/>
                  </a:cubicBezTo>
                  <a:cubicBezTo>
                    <a:pt x="9380" y="19153"/>
                    <a:pt x="9512" y="19538"/>
                    <a:pt x="9512" y="19981"/>
                  </a:cubicBezTo>
                  <a:cubicBezTo>
                    <a:pt x="9512" y="20425"/>
                    <a:pt x="9380" y="20800"/>
                    <a:pt x="9114" y="21118"/>
                  </a:cubicBezTo>
                  <a:cubicBezTo>
                    <a:pt x="8850" y="21438"/>
                    <a:pt x="8527" y="21599"/>
                    <a:pt x="8146" y="21599"/>
                  </a:cubicBezTo>
                  <a:cubicBezTo>
                    <a:pt x="7779" y="21599"/>
                    <a:pt x="7464" y="21438"/>
                    <a:pt x="7202" y="21118"/>
                  </a:cubicBezTo>
                  <a:cubicBezTo>
                    <a:pt x="6940" y="20800"/>
                    <a:pt x="6811" y="20421"/>
                    <a:pt x="6811" y="19981"/>
                  </a:cubicBezTo>
                  <a:moveTo>
                    <a:pt x="14431" y="19981"/>
                  </a:moveTo>
                  <a:cubicBezTo>
                    <a:pt x="14431" y="19540"/>
                    <a:pt x="14563" y="19156"/>
                    <a:pt x="14822" y="18833"/>
                  </a:cubicBezTo>
                  <a:cubicBezTo>
                    <a:pt x="15084" y="18512"/>
                    <a:pt x="15399" y="18345"/>
                    <a:pt x="15778" y="18345"/>
                  </a:cubicBezTo>
                  <a:cubicBezTo>
                    <a:pt x="16143" y="18345"/>
                    <a:pt x="16458" y="18512"/>
                    <a:pt x="16720" y="18833"/>
                  </a:cubicBezTo>
                  <a:cubicBezTo>
                    <a:pt x="16981" y="19153"/>
                    <a:pt x="17113" y="19538"/>
                    <a:pt x="17113" y="19981"/>
                  </a:cubicBezTo>
                  <a:cubicBezTo>
                    <a:pt x="17113" y="20425"/>
                    <a:pt x="16981" y="20800"/>
                    <a:pt x="16720" y="21118"/>
                  </a:cubicBezTo>
                  <a:cubicBezTo>
                    <a:pt x="16460" y="21438"/>
                    <a:pt x="16145" y="21599"/>
                    <a:pt x="15778" y="21599"/>
                  </a:cubicBezTo>
                  <a:cubicBezTo>
                    <a:pt x="15412" y="21599"/>
                    <a:pt x="15094" y="21438"/>
                    <a:pt x="14830" y="21118"/>
                  </a:cubicBezTo>
                  <a:cubicBezTo>
                    <a:pt x="14563" y="20800"/>
                    <a:pt x="14431" y="20421"/>
                    <a:pt x="14431" y="19981"/>
                  </a:cubicBezTo>
                </a:path>
              </a:pathLst>
            </a:custGeom>
            <a:grpFill/>
            <a:ln>
              <a:noFill/>
            </a:ln>
            <a:effectLst/>
          </p:spPr>
          <p:txBody>
            <a:bodyPr lIns="28575" tIns="28575" rIns="28575" bIns="28575" anchor="ctr"/>
            <a:lstStyle/>
            <a:p>
              <a:endParaRPr lang="ru-RU"/>
            </a:p>
          </p:txBody>
        </p:sp>
        <p:sp>
          <p:nvSpPr>
            <p:cNvPr id="95" name="AutoShape 26"/>
            <p:cNvSpPr>
              <a:spLocks/>
            </p:cNvSpPr>
            <p:nvPr/>
          </p:nvSpPr>
          <p:spPr bwMode="auto">
            <a:xfrm>
              <a:off x="4155393"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96" name="AutoShape 27"/>
            <p:cNvSpPr>
              <a:spLocks/>
            </p:cNvSpPr>
            <p:nvPr/>
          </p:nvSpPr>
          <p:spPr bwMode="auto">
            <a:xfrm>
              <a:off x="3207140"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97" name="AutoShape 28"/>
            <p:cNvSpPr>
              <a:spLocks/>
            </p:cNvSpPr>
            <p:nvPr/>
          </p:nvSpPr>
          <p:spPr bwMode="auto">
            <a:xfrm>
              <a:off x="2258887"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5" name="AutoShape 46"/>
            <p:cNvSpPr>
              <a:spLocks/>
            </p:cNvSpPr>
            <p:nvPr/>
          </p:nvSpPr>
          <p:spPr bwMode="auto">
            <a:xfrm>
              <a:off x="2977735" y="4972828"/>
              <a:ext cx="1499989" cy="7823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75072">
                <a:defRPr/>
              </a:pPr>
              <a:r>
                <a:rPr lang="es-ES" sz="5000" b="1" dirty="0">
                  <a:solidFill>
                    <a:srgbClr val="FFFFFF"/>
                  </a:solidFill>
                  <a:latin typeface="Arial" panose="020B0604020202020204" pitchFamily="34" charset="0"/>
                  <a:ea typeface="ＭＳ Ｐゴシック" charset="0"/>
                  <a:cs typeface="Arial" panose="020B0604020202020204" pitchFamily="34" charset="0"/>
                </a:rPr>
                <a:t>20%</a:t>
              </a:r>
              <a:endParaRPr lang="es-ES" sz="5000" b="1" dirty="0">
                <a:latin typeface="Arial" panose="020B0604020202020204" pitchFamily="34" charset="0"/>
                <a:ea typeface="ＭＳ Ｐゴシック" charset="0"/>
                <a:cs typeface="Arial" panose="020B0604020202020204" pitchFamily="34" charset="0"/>
              </a:endParaRPr>
            </a:p>
          </p:txBody>
        </p:sp>
      </p:grpSp>
      <p:sp>
        <p:nvSpPr>
          <p:cNvPr id="24" name="Прямоугольник 23"/>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Shopping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3" name="Группа 2"/>
          <p:cNvGrpSpPr/>
          <p:nvPr/>
        </p:nvGrpSpPr>
        <p:grpSpPr>
          <a:xfrm>
            <a:off x="6681245" y="2395572"/>
            <a:ext cx="4137319" cy="5247049"/>
            <a:chOff x="6681245" y="2468724"/>
            <a:chExt cx="4137319" cy="5247049"/>
          </a:xfrm>
          <a:solidFill>
            <a:schemeClr val="accent3"/>
          </a:solidFill>
        </p:grpSpPr>
        <p:sp>
          <p:nvSpPr>
            <p:cNvPr id="101" name="AutoShape 32"/>
            <p:cNvSpPr>
              <a:spLocks/>
            </p:cNvSpPr>
            <p:nvPr/>
          </p:nvSpPr>
          <p:spPr bwMode="auto">
            <a:xfrm>
              <a:off x="6681245" y="3892734"/>
              <a:ext cx="4137319" cy="3823039"/>
            </a:xfrm>
            <a:custGeom>
              <a:avLst/>
              <a:gdLst>
                <a:gd name="T0" fmla="*/ 2327275 w 21564"/>
                <a:gd name="T1" fmla="*/ 2327275 h 21600"/>
                <a:gd name="T2" fmla="*/ 2327275 w 21564"/>
                <a:gd name="T3" fmla="*/ 2327275 h 21600"/>
                <a:gd name="T4" fmla="*/ 2327275 w 21564"/>
                <a:gd name="T5" fmla="*/ 2327275 h 21600"/>
                <a:gd name="T6" fmla="*/ 2327275 w 21564"/>
                <a:gd name="T7" fmla="*/ 2327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20680" y="3130"/>
                  </a:moveTo>
                  <a:cubicBezTo>
                    <a:pt x="20952" y="3130"/>
                    <a:pt x="21179" y="3257"/>
                    <a:pt x="21357" y="3515"/>
                  </a:cubicBezTo>
                  <a:cubicBezTo>
                    <a:pt x="21536" y="3767"/>
                    <a:pt x="21599" y="4044"/>
                    <a:pt x="21543" y="4340"/>
                  </a:cubicBezTo>
                  <a:lnTo>
                    <a:pt x="20279" y="12471"/>
                  </a:lnTo>
                  <a:cubicBezTo>
                    <a:pt x="20230" y="12706"/>
                    <a:pt x="20128" y="12899"/>
                    <a:pt x="19969" y="13061"/>
                  </a:cubicBezTo>
                  <a:cubicBezTo>
                    <a:pt x="19810" y="13222"/>
                    <a:pt x="19614" y="13296"/>
                    <a:pt x="19389" y="13296"/>
                  </a:cubicBezTo>
                  <a:lnTo>
                    <a:pt x="6706" y="13296"/>
                  </a:lnTo>
                  <a:lnTo>
                    <a:pt x="7114" y="15660"/>
                  </a:lnTo>
                  <a:cubicBezTo>
                    <a:pt x="7146" y="15810"/>
                    <a:pt x="7214" y="15936"/>
                    <a:pt x="7319" y="16033"/>
                  </a:cubicBezTo>
                  <a:cubicBezTo>
                    <a:pt x="7424" y="16130"/>
                    <a:pt x="7539" y="16183"/>
                    <a:pt x="7666" y="16183"/>
                  </a:cubicBezTo>
                  <a:lnTo>
                    <a:pt x="17685" y="16183"/>
                  </a:lnTo>
                  <a:cubicBezTo>
                    <a:pt x="17810" y="16183"/>
                    <a:pt x="17918" y="16236"/>
                    <a:pt x="18008" y="16345"/>
                  </a:cubicBezTo>
                  <a:cubicBezTo>
                    <a:pt x="18096" y="16453"/>
                    <a:pt x="18143" y="16580"/>
                    <a:pt x="18143" y="16735"/>
                  </a:cubicBezTo>
                  <a:lnTo>
                    <a:pt x="18143" y="17831"/>
                  </a:lnTo>
                  <a:cubicBezTo>
                    <a:pt x="18143" y="17981"/>
                    <a:pt x="18099" y="18107"/>
                    <a:pt x="18013" y="18204"/>
                  </a:cubicBezTo>
                  <a:cubicBezTo>
                    <a:pt x="17927" y="18301"/>
                    <a:pt x="17817" y="18348"/>
                    <a:pt x="17685" y="18348"/>
                  </a:cubicBezTo>
                  <a:lnTo>
                    <a:pt x="15776" y="18348"/>
                  </a:lnTo>
                  <a:lnTo>
                    <a:pt x="8146" y="18348"/>
                  </a:lnTo>
                  <a:lnTo>
                    <a:pt x="6928" y="18348"/>
                  </a:lnTo>
                  <a:cubicBezTo>
                    <a:pt x="6801" y="18348"/>
                    <a:pt x="6662" y="18336"/>
                    <a:pt x="6500" y="18301"/>
                  </a:cubicBezTo>
                  <a:cubicBezTo>
                    <a:pt x="6339" y="18266"/>
                    <a:pt x="6202" y="18222"/>
                    <a:pt x="6085" y="18169"/>
                  </a:cubicBezTo>
                  <a:cubicBezTo>
                    <a:pt x="6036" y="18145"/>
                    <a:pt x="5982" y="18090"/>
                    <a:pt x="5921" y="17987"/>
                  </a:cubicBezTo>
                  <a:cubicBezTo>
                    <a:pt x="5860" y="17884"/>
                    <a:pt x="5799" y="17769"/>
                    <a:pt x="5740" y="17643"/>
                  </a:cubicBezTo>
                  <a:cubicBezTo>
                    <a:pt x="5684" y="17517"/>
                    <a:pt x="5632" y="17391"/>
                    <a:pt x="5593" y="17258"/>
                  </a:cubicBezTo>
                  <a:cubicBezTo>
                    <a:pt x="5552" y="17132"/>
                    <a:pt x="5527" y="17035"/>
                    <a:pt x="5513" y="16959"/>
                  </a:cubicBezTo>
                  <a:lnTo>
                    <a:pt x="2997" y="2669"/>
                  </a:lnTo>
                  <a:cubicBezTo>
                    <a:pt x="2965" y="2519"/>
                    <a:pt x="2897" y="2399"/>
                    <a:pt x="2791" y="2308"/>
                  </a:cubicBezTo>
                  <a:cubicBezTo>
                    <a:pt x="2686" y="2211"/>
                    <a:pt x="2569" y="2164"/>
                    <a:pt x="2444" y="2164"/>
                  </a:cubicBezTo>
                  <a:lnTo>
                    <a:pt x="457" y="2164"/>
                  </a:lnTo>
                  <a:cubicBezTo>
                    <a:pt x="151" y="2164"/>
                    <a:pt x="0" y="1982"/>
                    <a:pt x="0" y="1618"/>
                  </a:cubicBezTo>
                  <a:lnTo>
                    <a:pt x="0" y="546"/>
                  </a:lnTo>
                  <a:cubicBezTo>
                    <a:pt x="0" y="185"/>
                    <a:pt x="151" y="0"/>
                    <a:pt x="457" y="0"/>
                  </a:cubicBezTo>
                  <a:lnTo>
                    <a:pt x="3158" y="0"/>
                  </a:lnTo>
                  <a:cubicBezTo>
                    <a:pt x="3285" y="0"/>
                    <a:pt x="3432" y="17"/>
                    <a:pt x="3606" y="58"/>
                  </a:cubicBezTo>
                  <a:cubicBezTo>
                    <a:pt x="3774" y="94"/>
                    <a:pt x="3916" y="132"/>
                    <a:pt x="4026" y="167"/>
                  </a:cubicBezTo>
                  <a:cubicBezTo>
                    <a:pt x="4075" y="208"/>
                    <a:pt x="4129" y="276"/>
                    <a:pt x="4192" y="373"/>
                  </a:cubicBezTo>
                  <a:cubicBezTo>
                    <a:pt x="4261" y="470"/>
                    <a:pt x="4322" y="584"/>
                    <a:pt x="4376" y="704"/>
                  </a:cubicBezTo>
                  <a:cubicBezTo>
                    <a:pt x="4429" y="825"/>
                    <a:pt x="4478" y="951"/>
                    <a:pt x="4518" y="1072"/>
                  </a:cubicBezTo>
                  <a:cubicBezTo>
                    <a:pt x="4557" y="1198"/>
                    <a:pt x="4584" y="1301"/>
                    <a:pt x="4598" y="1377"/>
                  </a:cubicBezTo>
                  <a:lnTo>
                    <a:pt x="4916" y="3134"/>
                  </a:lnTo>
                  <a:lnTo>
                    <a:pt x="20680" y="3134"/>
                  </a:lnTo>
                  <a:lnTo>
                    <a:pt x="20680" y="3130"/>
                  </a:lnTo>
                  <a:close/>
                  <a:moveTo>
                    <a:pt x="6811" y="19981"/>
                  </a:moveTo>
                  <a:cubicBezTo>
                    <a:pt x="6811" y="19540"/>
                    <a:pt x="6940" y="19156"/>
                    <a:pt x="7202" y="18833"/>
                  </a:cubicBezTo>
                  <a:cubicBezTo>
                    <a:pt x="7461" y="18512"/>
                    <a:pt x="7776" y="18345"/>
                    <a:pt x="8146" y="18345"/>
                  </a:cubicBezTo>
                  <a:cubicBezTo>
                    <a:pt x="8527" y="18345"/>
                    <a:pt x="8850" y="18512"/>
                    <a:pt x="9114" y="18833"/>
                  </a:cubicBezTo>
                  <a:cubicBezTo>
                    <a:pt x="9380" y="19153"/>
                    <a:pt x="9512" y="19538"/>
                    <a:pt x="9512" y="19981"/>
                  </a:cubicBezTo>
                  <a:cubicBezTo>
                    <a:pt x="9512" y="20425"/>
                    <a:pt x="9380" y="20800"/>
                    <a:pt x="9114" y="21118"/>
                  </a:cubicBezTo>
                  <a:cubicBezTo>
                    <a:pt x="8850" y="21438"/>
                    <a:pt x="8527" y="21599"/>
                    <a:pt x="8146" y="21599"/>
                  </a:cubicBezTo>
                  <a:cubicBezTo>
                    <a:pt x="7779" y="21599"/>
                    <a:pt x="7464" y="21438"/>
                    <a:pt x="7202" y="21118"/>
                  </a:cubicBezTo>
                  <a:cubicBezTo>
                    <a:pt x="6940" y="20800"/>
                    <a:pt x="6811" y="20421"/>
                    <a:pt x="6811" y="19981"/>
                  </a:cubicBezTo>
                  <a:moveTo>
                    <a:pt x="14431" y="19981"/>
                  </a:moveTo>
                  <a:cubicBezTo>
                    <a:pt x="14431" y="19540"/>
                    <a:pt x="14563" y="19156"/>
                    <a:pt x="14822" y="18833"/>
                  </a:cubicBezTo>
                  <a:cubicBezTo>
                    <a:pt x="15084" y="18512"/>
                    <a:pt x="15399" y="18345"/>
                    <a:pt x="15778" y="18345"/>
                  </a:cubicBezTo>
                  <a:cubicBezTo>
                    <a:pt x="16143" y="18345"/>
                    <a:pt x="16458" y="18512"/>
                    <a:pt x="16720" y="18833"/>
                  </a:cubicBezTo>
                  <a:cubicBezTo>
                    <a:pt x="16981" y="19153"/>
                    <a:pt x="17113" y="19538"/>
                    <a:pt x="17113" y="19981"/>
                  </a:cubicBezTo>
                  <a:cubicBezTo>
                    <a:pt x="17113" y="20425"/>
                    <a:pt x="16981" y="20800"/>
                    <a:pt x="16720" y="21118"/>
                  </a:cubicBezTo>
                  <a:cubicBezTo>
                    <a:pt x="16460" y="21438"/>
                    <a:pt x="16145" y="21599"/>
                    <a:pt x="15778" y="21599"/>
                  </a:cubicBezTo>
                  <a:cubicBezTo>
                    <a:pt x="15412" y="21599"/>
                    <a:pt x="15094" y="21438"/>
                    <a:pt x="14830" y="21118"/>
                  </a:cubicBezTo>
                  <a:cubicBezTo>
                    <a:pt x="14563" y="20800"/>
                    <a:pt x="14431" y="20421"/>
                    <a:pt x="14431" y="19981"/>
                  </a:cubicBezTo>
                </a:path>
              </a:pathLst>
            </a:custGeom>
            <a:grpFill/>
            <a:ln>
              <a:noFill/>
            </a:ln>
            <a:effectLst/>
          </p:spPr>
          <p:txBody>
            <a:bodyPr lIns="28575" tIns="28575" rIns="28575" bIns="28575" anchor="ctr"/>
            <a:lstStyle/>
            <a:p>
              <a:endParaRPr lang="ru-RU"/>
            </a:p>
          </p:txBody>
        </p:sp>
        <p:sp>
          <p:nvSpPr>
            <p:cNvPr id="102" name="AutoShape 33"/>
            <p:cNvSpPr>
              <a:spLocks/>
            </p:cNvSpPr>
            <p:nvPr/>
          </p:nvSpPr>
          <p:spPr bwMode="auto">
            <a:xfrm>
              <a:off x="9664291"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03" name="AutoShape 34"/>
            <p:cNvSpPr>
              <a:spLocks/>
            </p:cNvSpPr>
            <p:nvPr/>
          </p:nvSpPr>
          <p:spPr bwMode="auto">
            <a:xfrm>
              <a:off x="8716038"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04" name="AutoShape 35"/>
            <p:cNvSpPr>
              <a:spLocks/>
            </p:cNvSpPr>
            <p:nvPr/>
          </p:nvSpPr>
          <p:spPr bwMode="auto">
            <a:xfrm>
              <a:off x="7767785"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05" name="AutoShape 36"/>
            <p:cNvSpPr>
              <a:spLocks/>
            </p:cNvSpPr>
            <p:nvPr/>
          </p:nvSpPr>
          <p:spPr bwMode="auto">
            <a:xfrm>
              <a:off x="9303052" y="246872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06" name="AutoShape 37"/>
            <p:cNvSpPr>
              <a:spLocks/>
            </p:cNvSpPr>
            <p:nvPr/>
          </p:nvSpPr>
          <p:spPr bwMode="auto">
            <a:xfrm>
              <a:off x="8354799" y="246872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26" name="AutoShape 46"/>
            <p:cNvSpPr>
              <a:spLocks/>
            </p:cNvSpPr>
            <p:nvPr/>
          </p:nvSpPr>
          <p:spPr bwMode="auto">
            <a:xfrm>
              <a:off x="8277567" y="4972828"/>
              <a:ext cx="2270067" cy="7823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75072">
                <a:defRPr/>
              </a:pPr>
              <a:r>
                <a:rPr lang="es-ES" sz="7000" b="1" dirty="0">
                  <a:solidFill>
                    <a:srgbClr val="FFFFFF"/>
                  </a:solidFill>
                  <a:latin typeface="Arial" panose="020B0604020202020204" pitchFamily="34" charset="0"/>
                  <a:ea typeface="ＭＳ Ｐゴシック" charset="0"/>
                  <a:cs typeface="Arial" panose="020B0604020202020204" pitchFamily="34" charset="0"/>
                </a:rPr>
                <a:t>40%</a:t>
              </a:r>
              <a:endParaRPr lang="es-ES" sz="7000" b="1" dirty="0">
                <a:latin typeface="Arial" panose="020B0604020202020204" pitchFamily="34" charset="0"/>
                <a:ea typeface="ＭＳ Ｐゴシック" charset="0"/>
                <a:cs typeface="Arial" panose="020B0604020202020204" pitchFamily="34" charset="0"/>
              </a:endParaRPr>
            </a:p>
          </p:txBody>
        </p:sp>
      </p:grpSp>
      <p:grpSp>
        <p:nvGrpSpPr>
          <p:cNvPr id="4" name="Группа 3"/>
          <p:cNvGrpSpPr/>
          <p:nvPr/>
        </p:nvGrpSpPr>
        <p:grpSpPr>
          <a:xfrm>
            <a:off x="12190143" y="1402011"/>
            <a:ext cx="4137319" cy="6240610"/>
            <a:chOff x="12190143" y="1475163"/>
            <a:chExt cx="4137319" cy="6240610"/>
          </a:xfrm>
          <a:solidFill>
            <a:schemeClr val="accent2"/>
          </a:solidFill>
        </p:grpSpPr>
        <p:sp>
          <p:nvSpPr>
            <p:cNvPr id="108" name="AutoShape 39"/>
            <p:cNvSpPr>
              <a:spLocks/>
            </p:cNvSpPr>
            <p:nvPr/>
          </p:nvSpPr>
          <p:spPr bwMode="auto">
            <a:xfrm>
              <a:off x="12190143" y="3892734"/>
              <a:ext cx="4137319" cy="3823039"/>
            </a:xfrm>
            <a:custGeom>
              <a:avLst/>
              <a:gdLst>
                <a:gd name="T0" fmla="*/ 2327275 w 21564"/>
                <a:gd name="T1" fmla="*/ 2327275 h 21600"/>
                <a:gd name="T2" fmla="*/ 2327275 w 21564"/>
                <a:gd name="T3" fmla="*/ 2327275 h 21600"/>
                <a:gd name="T4" fmla="*/ 2327275 w 21564"/>
                <a:gd name="T5" fmla="*/ 2327275 h 21600"/>
                <a:gd name="T6" fmla="*/ 2327275 w 21564"/>
                <a:gd name="T7" fmla="*/ 2327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20680" y="3130"/>
                  </a:moveTo>
                  <a:cubicBezTo>
                    <a:pt x="20952" y="3130"/>
                    <a:pt x="21179" y="3257"/>
                    <a:pt x="21357" y="3515"/>
                  </a:cubicBezTo>
                  <a:cubicBezTo>
                    <a:pt x="21536" y="3767"/>
                    <a:pt x="21599" y="4044"/>
                    <a:pt x="21543" y="4340"/>
                  </a:cubicBezTo>
                  <a:lnTo>
                    <a:pt x="20279" y="12471"/>
                  </a:lnTo>
                  <a:cubicBezTo>
                    <a:pt x="20230" y="12706"/>
                    <a:pt x="20128" y="12899"/>
                    <a:pt x="19969" y="13061"/>
                  </a:cubicBezTo>
                  <a:cubicBezTo>
                    <a:pt x="19810" y="13222"/>
                    <a:pt x="19614" y="13296"/>
                    <a:pt x="19389" y="13296"/>
                  </a:cubicBezTo>
                  <a:lnTo>
                    <a:pt x="6706" y="13296"/>
                  </a:lnTo>
                  <a:lnTo>
                    <a:pt x="7114" y="15660"/>
                  </a:lnTo>
                  <a:cubicBezTo>
                    <a:pt x="7146" y="15810"/>
                    <a:pt x="7214" y="15936"/>
                    <a:pt x="7319" y="16033"/>
                  </a:cubicBezTo>
                  <a:cubicBezTo>
                    <a:pt x="7424" y="16130"/>
                    <a:pt x="7539" y="16183"/>
                    <a:pt x="7666" y="16183"/>
                  </a:cubicBezTo>
                  <a:lnTo>
                    <a:pt x="17685" y="16183"/>
                  </a:lnTo>
                  <a:cubicBezTo>
                    <a:pt x="17810" y="16183"/>
                    <a:pt x="17918" y="16236"/>
                    <a:pt x="18008" y="16345"/>
                  </a:cubicBezTo>
                  <a:cubicBezTo>
                    <a:pt x="18096" y="16453"/>
                    <a:pt x="18143" y="16580"/>
                    <a:pt x="18143" y="16735"/>
                  </a:cubicBezTo>
                  <a:lnTo>
                    <a:pt x="18143" y="17831"/>
                  </a:lnTo>
                  <a:cubicBezTo>
                    <a:pt x="18143" y="17981"/>
                    <a:pt x="18099" y="18107"/>
                    <a:pt x="18013" y="18204"/>
                  </a:cubicBezTo>
                  <a:cubicBezTo>
                    <a:pt x="17927" y="18301"/>
                    <a:pt x="17817" y="18348"/>
                    <a:pt x="17685" y="18348"/>
                  </a:cubicBezTo>
                  <a:lnTo>
                    <a:pt x="15776" y="18348"/>
                  </a:lnTo>
                  <a:lnTo>
                    <a:pt x="8146" y="18348"/>
                  </a:lnTo>
                  <a:lnTo>
                    <a:pt x="6928" y="18348"/>
                  </a:lnTo>
                  <a:cubicBezTo>
                    <a:pt x="6801" y="18348"/>
                    <a:pt x="6662" y="18336"/>
                    <a:pt x="6500" y="18301"/>
                  </a:cubicBezTo>
                  <a:cubicBezTo>
                    <a:pt x="6339" y="18266"/>
                    <a:pt x="6202" y="18222"/>
                    <a:pt x="6085" y="18169"/>
                  </a:cubicBezTo>
                  <a:cubicBezTo>
                    <a:pt x="6036" y="18145"/>
                    <a:pt x="5982" y="18090"/>
                    <a:pt x="5921" y="17987"/>
                  </a:cubicBezTo>
                  <a:cubicBezTo>
                    <a:pt x="5860" y="17884"/>
                    <a:pt x="5799" y="17769"/>
                    <a:pt x="5740" y="17643"/>
                  </a:cubicBezTo>
                  <a:cubicBezTo>
                    <a:pt x="5684" y="17517"/>
                    <a:pt x="5632" y="17391"/>
                    <a:pt x="5593" y="17258"/>
                  </a:cubicBezTo>
                  <a:cubicBezTo>
                    <a:pt x="5552" y="17132"/>
                    <a:pt x="5527" y="17035"/>
                    <a:pt x="5513" y="16959"/>
                  </a:cubicBezTo>
                  <a:lnTo>
                    <a:pt x="2997" y="2669"/>
                  </a:lnTo>
                  <a:cubicBezTo>
                    <a:pt x="2965" y="2519"/>
                    <a:pt x="2897" y="2399"/>
                    <a:pt x="2791" y="2308"/>
                  </a:cubicBezTo>
                  <a:cubicBezTo>
                    <a:pt x="2686" y="2211"/>
                    <a:pt x="2569" y="2164"/>
                    <a:pt x="2444" y="2164"/>
                  </a:cubicBezTo>
                  <a:lnTo>
                    <a:pt x="457" y="2164"/>
                  </a:lnTo>
                  <a:cubicBezTo>
                    <a:pt x="151" y="2164"/>
                    <a:pt x="0" y="1982"/>
                    <a:pt x="0" y="1618"/>
                  </a:cubicBezTo>
                  <a:lnTo>
                    <a:pt x="0" y="546"/>
                  </a:lnTo>
                  <a:cubicBezTo>
                    <a:pt x="0" y="185"/>
                    <a:pt x="151" y="0"/>
                    <a:pt x="457" y="0"/>
                  </a:cubicBezTo>
                  <a:lnTo>
                    <a:pt x="3158" y="0"/>
                  </a:lnTo>
                  <a:cubicBezTo>
                    <a:pt x="3285" y="0"/>
                    <a:pt x="3432" y="17"/>
                    <a:pt x="3606" y="58"/>
                  </a:cubicBezTo>
                  <a:cubicBezTo>
                    <a:pt x="3774" y="94"/>
                    <a:pt x="3916" y="132"/>
                    <a:pt x="4026" y="167"/>
                  </a:cubicBezTo>
                  <a:cubicBezTo>
                    <a:pt x="4075" y="208"/>
                    <a:pt x="4129" y="276"/>
                    <a:pt x="4192" y="373"/>
                  </a:cubicBezTo>
                  <a:cubicBezTo>
                    <a:pt x="4261" y="470"/>
                    <a:pt x="4322" y="584"/>
                    <a:pt x="4376" y="704"/>
                  </a:cubicBezTo>
                  <a:cubicBezTo>
                    <a:pt x="4429" y="825"/>
                    <a:pt x="4478" y="951"/>
                    <a:pt x="4518" y="1072"/>
                  </a:cubicBezTo>
                  <a:cubicBezTo>
                    <a:pt x="4557" y="1198"/>
                    <a:pt x="4584" y="1301"/>
                    <a:pt x="4598" y="1377"/>
                  </a:cubicBezTo>
                  <a:lnTo>
                    <a:pt x="4916" y="3134"/>
                  </a:lnTo>
                  <a:lnTo>
                    <a:pt x="20680" y="3134"/>
                  </a:lnTo>
                  <a:lnTo>
                    <a:pt x="20680" y="3130"/>
                  </a:lnTo>
                  <a:close/>
                  <a:moveTo>
                    <a:pt x="6811" y="19981"/>
                  </a:moveTo>
                  <a:cubicBezTo>
                    <a:pt x="6811" y="19540"/>
                    <a:pt x="6940" y="19156"/>
                    <a:pt x="7202" y="18833"/>
                  </a:cubicBezTo>
                  <a:cubicBezTo>
                    <a:pt x="7461" y="18512"/>
                    <a:pt x="7776" y="18345"/>
                    <a:pt x="8146" y="18345"/>
                  </a:cubicBezTo>
                  <a:cubicBezTo>
                    <a:pt x="8527" y="18345"/>
                    <a:pt x="8850" y="18512"/>
                    <a:pt x="9114" y="18833"/>
                  </a:cubicBezTo>
                  <a:cubicBezTo>
                    <a:pt x="9380" y="19153"/>
                    <a:pt x="9512" y="19538"/>
                    <a:pt x="9512" y="19981"/>
                  </a:cubicBezTo>
                  <a:cubicBezTo>
                    <a:pt x="9512" y="20425"/>
                    <a:pt x="9380" y="20800"/>
                    <a:pt x="9114" y="21118"/>
                  </a:cubicBezTo>
                  <a:cubicBezTo>
                    <a:pt x="8850" y="21438"/>
                    <a:pt x="8527" y="21599"/>
                    <a:pt x="8146" y="21599"/>
                  </a:cubicBezTo>
                  <a:cubicBezTo>
                    <a:pt x="7779" y="21599"/>
                    <a:pt x="7464" y="21438"/>
                    <a:pt x="7202" y="21118"/>
                  </a:cubicBezTo>
                  <a:cubicBezTo>
                    <a:pt x="6940" y="20800"/>
                    <a:pt x="6811" y="20421"/>
                    <a:pt x="6811" y="19981"/>
                  </a:cubicBezTo>
                  <a:moveTo>
                    <a:pt x="14431" y="19981"/>
                  </a:moveTo>
                  <a:cubicBezTo>
                    <a:pt x="14431" y="19540"/>
                    <a:pt x="14563" y="19156"/>
                    <a:pt x="14822" y="18833"/>
                  </a:cubicBezTo>
                  <a:cubicBezTo>
                    <a:pt x="15084" y="18512"/>
                    <a:pt x="15399" y="18345"/>
                    <a:pt x="15778" y="18345"/>
                  </a:cubicBezTo>
                  <a:cubicBezTo>
                    <a:pt x="16143" y="18345"/>
                    <a:pt x="16458" y="18512"/>
                    <a:pt x="16720" y="18833"/>
                  </a:cubicBezTo>
                  <a:cubicBezTo>
                    <a:pt x="16981" y="19153"/>
                    <a:pt x="17113" y="19538"/>
                    <a:pt x="17113" y="19981"/>
                  </a:cubicBezTo>
                  <a:cubicBezTo>
                    <a:pt x="17113" y="20425"/>
                    <a:pt x="16981" y="20800"/>
                    <a:pt x="16720" y="21118"/>
                  </a:cubicBezTo>
                  <a:cubicBezTo>
                    <a:pt x="16460" y="21438"/>
                    <a:pt x="16145" y="21599"/>
                    <a:pt x="15778" y="21599"/>
                  </a:cubicBezTo>
                  <a:cubicBezTo>
                    <a:pt x="15412" y="21599"/>
                    <a:pt x="15094" y="21438"/>
                    <a:pt x="14830" y="21118"/>
                  </a:cubicBezTo>
                  <a:cubicBezTo>
                    <a:pt x="14563" y="20800"/>
                    <a:pt x="14431" y="20421"/>
                    <a:pt x="14431" y="19981"/>
                  </a:cubicBezTo>
                </a:path>
              </a:pathLst>
            </a:custGeom>
            <a:grpFill/>
            <a:ln>
              <a:noFill/>
            </a:ln>
            <a:effectLst/>
          </p:spPr>
          <p:txBody>
            <a:bodyPr lIns="28575" tIns="28575" rIns="28575" bIns="28575" anchor="ctr"/>
            <a:lstStyle/>
            <a:p>
              <a:endParaRPr lang="ru-RU"/>
            </a:p>
          </p:txBody>
        </p:sp>
        <p:sp>
          <p:nvSpPr>
            <p:cNvPr id="109" name="AutoShape 40"/>
            <p:cNvSpPr>
              <a:spLocks/>
            </p:cNvSpPr>
            <p:nvPr/>
          </p:nvSpPr>
          <p:spPr bwMode="auto">
            <a:xfrm>
              <a:off x="15173190"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0" name="AutoShape 41"/>
            <p:cNvSpPr>
              <a:spLocks/>
            </p:cNvSpPr>
            <p:nvPr/>
          </p:nvSpPr>
          <p:spPr bwMode="auto">
            <a:xfrm>
              <a:off x="14224937"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1" name="AutoShape 42"/>
            <p:cNvSpPr>
              <a:spLocks/>
            </p:cNvSpPr>
            <p:nvPr/>
          </p:nvSpPr>
          <p:spPr bwMode="auto">
            <a:xfrm>
              <a:off x="13276684" y="335361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2" name="AutoShape 43"/>
            <p:cNvSpPr>
              <a:spLocks/>
            </p:cNvSpPr>
            <p:nvPr/>
          </p:nvSpPr>
          <p:spPr bwMode="auto">
            <a:xfrm>
              <a:off x="14811951" y="246872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3" name="AutoShape 44"/>
            <p:cNvSpPr>
              <a:spLocks/>
            </p:cNvSpPr>
            <p:nvPr/>
          </p:nvSpPr>
          <p:spPr bwMode="auto">
            <a:xfrm>
              <a:off x="13863698" y="2468724"/>
              <a:ext cx="845243" cy="782341"/>
            </a:xfrm>
            <a:custGeom>
              <a:avLst/>
              <a:gdLst>
                <a:gd name="T0" fmla="*/ 475456 w 21600"/>
                <a:gd name="T1" fmla="*/ 476250 h 21600"/>
                <a:gd name="T2" fmla="*/ 475456 w 21600"/>
                <a:gd name="T3" fmla="*/ 476250 h 21600"/>
                <a:gd name="T4" fmla="*/ 475456 w 21600"/>
                <a:gd name="T5" fmla="*/ 476250 h 21600"/>
                <a:gd name="T6" fmla="*/ 475456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114" name="AutoShape 45"/>
            <p:cNvSpPr>
              <a:spLocks/>
            </p:cNvSpPr>
            <p:nvPr/>
          </p:nvSpPr>
          <p:spPr bwMode="auto">
            <a:xfrm>
              <a:off x="14374512" y="1475163"/>
              <a:ext cx="846654" cy="782341"/>
            </a:xfrm>
            <a:custGeom>
              <a:avLst/>
              <a:gdLst>
                <a:gd name="T0" fmla="*/ 476250 w 21600"/>
                <a:gd name="T1" fmla="*/ 476250 h 21600"/>
                <a:gd name="T2" fmla="*/ 476250 w 21600"/>
                <a:gd name="T3" fmla="*/ 476250 h 21600"/>
                <a:gd name="T4" fmla="*/ 476250 w 21600"/>
                <a:gd name="T5" fmla="*/ 476250 h 21600"/>
                <a:gd name="T6" fmla="*/ 476250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grpFill/>
            <a:ln>
              <a:noFill/>
            </a:ln>
            <a:effectLst/>
          </p:spPr>
          <p:txBody>
            <a:bodyPr lIns="28575" tIns="28575" rIns="28575" bIns="28575" anchor="ctr"/>
            <a:lstStyle/>
            <a:p>
              <a:endParaRPr lang="ru-RU"/>
            </a:p>
          </p:txBody>
        </p:sp>
        <p:sp>
          <p:nvSpPr>
            <p:cNvPr id="27" name="AutoShape 46"/>
            <p:cNvSpPr>
              <a:spLocks/>
            </p:cNvSpPr>
            <p:nvPr/>
          </p:nvSpPr>
          <p:spPr bwMode="auto">
            <a:xfrm>
              <a:off x="13640007" y="4972828"/>
              <a:ext cx="2270067" cy="7823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575072">
                <a:defRPr/>
              </a:pPr>
              <a:r>
                <a:rPr lang="ru-RU" sz="8000" b="1"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6</a:t>
              </a:r>
              <a:r>
                <a:rPr lang="es-ES" sz="8000" b="1"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0%</a:t>
              </a:r>
            </a:p>
          </p:txBody>
        </p:sp>
      </p:grpSp>
      <p:sp>
        <p:nvSpPr>
          <p:cNvPr id="28" name="TextBox 27"/>
          <p:cNvSpPr txBox="1"/>
          <p:nvPr/>
        </p:nvSpPr>
        <p:spPr>
          <a:xfrm>
            <a:off x="1407326" y="83499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 name="TextBox 28"/>
          <p:cNvSpPr txBox="1"/>
          <p:nvPr/>
        </p:nvSpPr>
        <p:spPr>
          <a:xfrm>
            <a:off x="1887584" y="79013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0" name="TextBox 29"/>
          <p:cNvSpPr txBox="1"/>
          <p:nvPr/>
        </p:nvSpPr>
        <p:spPr>
          <a:xfrm>
            <a:off x="7007124" y="83499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7487382" y="79013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2" name="TextBox 31"/>
          <p:cNvSpPr txBox="1"/>
          <p:nvPr/>
        </p:nvSpPr>
        <p:spPr>
          <a:xfrm>
            <a:off x="12473614" y="83499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12953872" y="79013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Tree>
    <p:extLst>
      <p:ext uri="{BB962C8B-B14F-4D97-AF65-F5344CB8AC3E}">
        <p14:creationId xmlns:p14="http://schemas.microsoft.com/office/powerpoint/2010/main" val="2277901175"/>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p:cNvSpPr>
            <a:spLocks/>
          </p:cNvSpPr>
          <p:nvPr/>
        </p:nvSpPr>
        <p:spPr bwMode="auto">
          <a:xfrm>
            <a:off x="-19050" y="4993806"/>
            <a:ext cx="597968" cy="1035740"/>
          </a:xfrm>
          <a:custGeom>
            <a:avLst/>
            <a:gdLst>
              <a:gd name="T0" fmla="*/ 0 w 1298"/>
              <a:gd name="T1" fmla="*/ 2250 h 2250"/>
              <a:gd name="T2" fmla="*/ 1298 w 1298"/>
              <a:gd name="T3" fmla="*/ 2014 h 2250"/>
              <a:gd name="T4" fmla="*/ 955 w 1298"/>
              <a:gd name="T5" fmla="*/ 0 h 2250"/>
              <a:gd name="T6" fmla="*/ 0 w 1298"/>
              <a:gd name="T7" fmla="*/ 175 h 2250"/>
              <a:gd name="T8" fmla="*/ 0 w 1298"/>
              <a:gd name="T9" fmla="*/ 2250 h 2250"/>
            </a:gdLst>
            <a:ahLst/>
            <a:cxnLst>
              <a:cxn ang="0">
                <a:pos x="T0" y="T1"/>
              </a:cxn>
              <a:cxn ang="0">
                <a:pos x="T2" y="T3"/>
              </a:cxn>
              <a:cxn ang="0">
                <a:pos x="T4" y="T5"/>
              </a:cxn>
              <a:cxn ang="0">
                <a:pos x="T6" y="T7"/>
              </a:cxn>
              <a:cxn ang="0">
                <a:pos x="T8" y="T9"/>
              </a:cxn>
            </a:cxnLst>
            <a:rect l="0" t="0" r="r" b="b"/>
            <a:pathLst>
              <a:path w="1298" h="2250">
                <a:moveTo>
                  <a:pt x="0" y="2250"/>
                </a:moveTo>
                <a:lnTo>
                  <a:pt x="1298" y="2014"/>
                </a:lnTo>
                <a:lnTo>
                  <a:pt x="955" y="0"/>
                </a:lnTo>
                <a:lnTo>
                  <a:pt x="0" y="175"/>
                </a:lnTo>
                <a:lnTo>
                  <a:pt x="0" y="225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5" name="Freeform 7"/>
          <p:cNvSpPr>
            <a:spLocks/>
          </p:cNvSpPr>
          <p:nvPr/>
        </p:nvSpPr>
        <p:spPr bwMode="auto">
          <a:xfrm>
            <a:off x="366246" y="5756111"/>
            <a:ext cx="117384" cy="117384"/>
          </a:xfrm>
          <a:custGeom>
            <a:avLst/>
            <a:gdLst>
              <a:gd name="T0" fmla="*/ 256 w 256"/>
              <a:gd name="T1" fmla="*/ 119 h 255"/>
              <a:gd name="T2" fmla="*/ 255 w 256"/>
              <a:gd name="T3" fmla="*/ 145 h 255"/>
              <a:gd name="T4" fmla="*/ 250 w 256"/>
              <a:gd name="T5" fmla="*/ 169 h 255"/>
              <a:gd name="T6" fmla="*/ 239 w 256"/>
              <a:gd name="T7" fmla="*/ 191 h 255"/>
              <a:gd name="T8" fmla="*/ 225 w 256"/>
              <a:gd name="T9" fmla="*/ 212 h 255"/>
              <a:gd name="T10" fmla="*/ 207 w 256"/>
              <a:gd name="T11" fmla="*/ 229 h 255"/>
              <a:gd name="T12" fmla="*/ 187 w 256"/>
              <a:gd name="T13" fmla="*/ 242 h 255"/>
              <a:gd name="T14" fmla="*/ 162 w 256"/>
              <a:gd name="T15" fmla="*/ 251 h 255"/>
              <a:gd name="T16" fmla="*/ 137 w 256"/>
              <a:gd name="T17" fmla="*/ 255 h 255"/>
              <a:gd name="T18" fmla="*/ 111 w 256"/>
              <a:gd name="T19" fmla="*/ 254 h 255"/>
              <a:gd name="T20" fmla="*/ 88 w 256"/>
              <a:gd name="T21" fmla="*/ 249 h 255"/>
              <a:gd name="T22" fmla="*/ 65 w 256"/>
              <a:gd name="T23" fmla="*/ 238 h 255"/>
              <a:gd name="T24" fmla="*/ 45 w 256"/>
              <a:gd name="T25" fmla="*/ 224 h 255"/>
              <a:gd name="T26" fmla="*/ 28 w 256"/>
              <a:gd name="T27" fmla="*/ 206 h 255"/>
              <a:gd name="T28" fmla="*/ 14 w 256"/>
              <a:gd name="T29" fmla="*/ 186 h 255"/>
              <a:gd name="T30" fmla="*/ 6 w 256"/>
              <a:gd name="T31" fmla="*/ 162 h 255"/>
              <a:gd name="T32" fmla="*/ 0 w 256"/>
              <a:gd name="T33" fmla="*/ 136 h 255"/>
              <a:gd name="T34" fmla="*/ 1 w 256"/>
              <a:gd name="T35" fmla="*/ 110 h 255"/>
              <a:gd name="T36" fmla="*/ 8 w 256"/>
              <a:gd name="T37" fmla="*/ 86 h 255"/>
              <a:gd name="T38" fmla="*/ 17 w 256"/>
              <a:gd name="T39" fmla="*/ 64 h 255"/>
              <a:gd name="T40" fmla="*/ 31 w 256"/>
              <a:gd name="T41" fmla="*/ 44 h 255"/>
              <a:gd name="T42" fmla="*/ 49 w 256"/>
              <a:gd name="T43" fmla="*/ 27 h 255"/>
              <a:gd name="T44" fmla="*/ 71 w 256"/>
              <a:gd name="T45" fmla="*/ 14 h 255"/>
              <a:gd name="T46" fmla="*/ 94 w 256"/>
              <a:gd name="T47" fmla="*/ 5 h 255"/>
              <a:gd name="T48" fmla="*/ 120 w 256"/>
              <a:gd name="T49" fmla="*/ 0 h 255"/>
              <a:gd name="T50" fmla="*/ 145 w 256"/>
              <a:gd name="T51" fmla="*/ 1 h 255"/>
              <a:gd name="T52" fmla="*/ 170 w 256"/>
              <a:gd name="T53" fmla="*/ 7 h 255"/>
              <a:gd name="T54" fmla="*/ 192 w 256"/>
              <a:gd name="T55" fmla="*/ 17 h 255"/>
              <a:gd name="T56" fmla="*/ 212 w 256"/>
              <a:gd name="T57" fmla="*/ 31 h 255"/>
              <a:gd name="T58" fmla="*/ 229 w 256"/>
              <a:gd name="T59" fmla="*/ 49 h 255"/>
              <a:gd name="T60" fmla="*/ 242 w 256"/>
              <a:gd name="T61" fmla="*/ 70 h 255"/>
              <a:gd name="T62" fmla="*/ 252 w 256"/>
              <a:gd name="T63" fmla="*/ 9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5">
                <a:moveTo>
                  <a:pt x="255" y="106"/>
                </a:moveTo>
                <a:lnTo>
                  <a:pt x="256" y="119"/>
                </a:lnTo>
                <a:lnTo>
                  <a:pt x="256" y="132"/>
                </a:lnTo>
                <a:lnTo>
                  <a:pt x="255" y="145"/>
                </a:lnTo>
                <a:lnTo>
                  <a:pt x="253" y="157"/>
                </a:lnTo>
                <a:lnTo>
                  <a:pt x="250" y="169"/>
                </a:lnTo>
                <a:lnTo>
                  <a:pt x="245" y="181"/>
                </a:lnTo>
                <a:lnTo>
                  <a:pt x="239" y="191"/>
                </a:lnTo>
                <a:lnTo>
                  <a:pt x="233" y="202"/>
                </a:lnTo>
                <a:lnTo>
                  <a:pt x="225" y="212"/>
                </a:lnTo>
                <a:lnTo>
                  <a:pt x="217" y="220"/>
                </a:lnTo>
                <a:lnTo>
                  <a:pt x="207" y="229"/>
                </a:lnTo>
                <a:lnTo>
                  <a:pt x="197" y="235"/>
                </a:lnTo>
                <a:lnTo>
                  <a:pt x="187" y="242"/>
                </a:lnTo>
                <a:lnTo>
                  <a:pt x="175" y="247"/>
                </a:lnTo>
                <a:lnTo>
                  <a:pt x="162" y="251"/>
                </a:lnTo>
                <a:lnTo>
                  <a:pt x="150" y="254"/>
                </a:lnTo>
                <a:lnTo>
                  <a:pt x="137" y="255"/>
                </a:lnTo>
                <a:lnTo>
                  <a:pt x="124" y="255"/>
                </a:lnTo>
                <a:lnTo>
                  <a:pt x="111" y="254"/>
                </a:lnTo>
                <a:lnTo>
                  <a:pt x="99" y="252"/>
                </a:lnTo>
                <a:lnTo>
                  <a:pt x="88" y="249"/>
                </a:lnTo>
                <a:lnTo>
                  <a:pt x="76" y="245"/>
                </a:lnTo>
                <a:lnTo>
                  <a:pt x="65" y="238"/>
                </a:lnTo>
                <a:lnTo>
                  <a:pt x="55" y="232"/>
                </a:lnTo>
                <a:lnTo>
                  <a:pt x="45" y="224"/>
                </a:lnTo>
                <a:lnTo>
                  <a:pt x="36" y="216"/>
                </a:lnTo>
                <a:lnTo>
                  <a:pt x="28" y="206"/>
                </a:lnTo>
                <a:lnTo>
                  <a:pt x="21" y="197"/>
                </a:lnTo>
                <a:lnTo>
                  <a:pt x="14" y="186"/>
                </a:lnTo>
                <a:lnTo>
                  <a:pt x="9" y="174"/>
                </a:lnTo>
                <a:lnTo>
                  <a:pt x="6" y="162"/>
                </a:lnTo>
                <a:lnTo>
                  <a:pt x="3" y="149"/>
                </a:lnTo>
                <a:lnTo>
                  <a:pt x="0" y="136"/>
                </a:lnTo>
                <a:lnTo>
                  <a:pt x="0" y="123"/>
                </a:lnTo>
                <a:lnTo>
                  <a:pt x="1" y="110"/>
                </a:lnTo>
                <a:lnTo>
                  <a:pt x="4" y="99"/>
                </a:lnTo>
                <a:lnTo>
                  <a:pt x="8" y="86"/>
                </a:lnTo>
                <a:lnTo>
                  <a:pt x="12" y="75"/>
                </a:lnTo>
                <a:lnTo>
                  <a:pt x="17" y="64"/>
                </a:lnTo>
                <a:lnTo>
                  <a:pt x="24" y="54"/>
                </a:lnTo>
                <a:lnTo>
                  <a:pt x="31" y="44"/>
                </a:lnTo>
                <a:lnTo>
                  <a:pt x="40" y="35"/>
                </a:lnTo>
                <a:lnTo>
                  <a:pt x="49" y="27"/>
                </a:lnTo>
                <a:lnTo>
                  <a:pt x="60" y="20"/>
                </a:lnTo>
                <a:lnTo>
                  <a:pt x="71" y="14"/>
                </a:lnTo>
                <a:lnTo>
                  <a:pt x="82" y="8"/>
                </a:lnTo>
                <a:lnTo>
                  <a:pt x="94" y="5"/>
                </a:lnTo>
                <a:lnTo>
                  <a:pt x="107" y="2"/>
                </a:lnTo>
                <a:lnTo>
                  <a:pt x="120" y="0"/>
                </a:lnTo>
                <a:lnTo>
                  <a:pt x="132" y="0"/>
                </a:lnTo>
                <a:lnTo>
                  <a:pt x="145" y="1"/>
                </a:lnTo>
                <a:lnTo>
                  <a:pt x="158" y="3"/>
                </a:lnTo>
                <a:lnTo>
                  <a:pt x="170" y="7"/>
                </a:lnTo>
                <a:lnTo>
                  <a:pt x="181" y="11"/>
                </a:lnTo>
                <a:lnTo>
                  <a:pt x="192" y="17"/>
                </a:lnTo>
                <a:lnTo>
                  <a:pt x="203" y="23"/>
                </a:lnTo>
                <a:lnTo>
                  <a:pt x="212" y="31"/>
                </a:lnTo>
                <a:lnTo>
                  <a:pt x="221" y="39"/>
                </a:lnTo>
                <a:lnTo>
                  <a:pt x="229" y="49"/>
                </a:lnTo>
                <a:lnTo>
                  <a:pt x="236" y="59"/>
                </a:lnTo>
                <a:lnTo>
                  <a:pt x="242" y="70"/>
                </a:lnTo>
                <a:lnTo>
                  <a:pt x="248" y="82"/>
                </a:lnTo>
                <a:lnTo>
                  <a:pt x="252" y="93"/>
                </a:lnTo>
                <a:lnTo>
                  <a:pt x="255" y="10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8"/>
          <p:cNvSpPr>
            <a:spLocks/>
          </p:cNvSpPr>
          <p:nvPr/>
        </p:nvSpPr>
        <p:spPr bwMode="auto">
          <a:xfrm>
            <a:off x="997356" y="4556034"/>
            <a:ext cx="649064" cy="1396178"/>
          </a:xfrm>
          <a:custGeom>
            <a:avLst/>
            <a:gdLst>
              <a:gd name="T0" fmla="*/ 1408 w 1410"/>
              <a:gd name="T1" fmla="*/ 2647 h 3032"/>
              <a:gd name="T2" fmla="*/ 1410 w 1410"/>
              <a:gd name="T3" fmla="*/ 2676 h 3032"/>
              <a:gd name="T4" fmla="*/ 1409 w 1410"/>
              <a:gd name="T5" fmla="*/ 2704 h 3032"/>
              <a:gd name="T6" fmla="*/ 1405 w 1410"/>
              <a:gd name="T7" fmla="*/ 2731 h 3032"/>
              <a:gd name="T8" fmla="*/ 1398 w 1410"/>
              <a:gd name="T9" fmla="*/ 2758 h 3032"/>
              <a:gd name="T10" fmla="*/ 1390 w 1410"/>
              <a:gd name="T11" fmla="*/ 2785 h 3032"/>
              <a:gd name="T12" fmla="*/ 1378 w 1410"/>
              <a:gd name="T13" fmla="*/ 2809 h 3032"/>
              <a:gd name="T14" fmla="*/ 1365 w 1410"/>
              <a:gd name="T15" fmla="*/ 2833 h 3032"/>
              <a:gd name="T16" fmla="*/ 1349 w 1410"/>
              <a:gd name="T17" fmla="*/ 2855 h 3032"/>
              <a:gd name="T18" fmla="*/ 1331 w 1410"/>
              <a:gd name="T19" fmla="*/ 2875 h 3032"/>
              <a:gd name="T20" fmla="*/ 1312 w 1410"/>
              <a:gd name="T21" fmla="*/ 2894 h 3032"/>
              <a:gd name="T22" fmla="*/ 1290 w 1410"/>
              <a:gd name="T23" fmla="*/ 2911 h 3032"/>
              <a:gd name="T24" fmla="*/ 1267 w 1410"/>
              <a:gd name="T25" fmla="*/ 2926 h 3032"/>
              <a:gd name="T26" fmla="*/ 1242 w 1410"/>
              <a:gd name="T27" fmla="*/ 2939 h 3032"/>
              <a:gd name="T28" fmla="*/ 1216 w 1410"/>
              <a:gd name="T29" fmla="*/ 2949 h 3032"/>
              <a:gd name="T30" fmla="*/ 1188 w 1410"/>
              <a:gd name="T31" fmla="*/ 2957 h 3032"/>
              <a:gd name="T32" fmla="*/ 775 w 1410"/>
              <a:gd name="T33" fmla="*/ 3028 h 3032"/>
              <a:gd name="T34" fmla="*/ 746 w 1410"/>
              <a:gd name="T35" fmla="*/ 3031 h 3032"/>
              <a:gd name="T36" fmla="*/ 717 w 1410"/>
              <a:gd name="T37" fmla="*/ 3032 h 3032"/>
              <a:gd name="T38" fmla="*/ 690 w 1410"/>
              <a:gd name="T39" fmla="*/ 3029 h 3032"/>
              <a:gd name="T40" fmla="*/ 663 w 1410"/>
              <a:gd name="T41" fmla="*/ 3024 h 3032"/>
              <a:gd name="T42" fmla="*/ 636 w 1410"/>
              <a:gd name="T43" fmla="*/ 3016 h 3032"/>
              <a:gd name="T44" fmla="*/ 611 w 1410"/>
              <a:gd name="T45" fmla="*/ 3006 h 3032"/>
              <a:gd name="T46" fmla="*/ 586 w 1410"/>
              <a:gd name="T47" fmla="*/ 2993 h 3032"/>
              <a:gd name="T48" fmla="*/ 564 w 1410"/>
              <a:gd name="T49" fmla="*/ 2980 h 3032"/>
              <a:gd name="T50" fmla="*/ 543 w 1410"/>
              <a:gd name="T51" fmla="*/ 2963 h 3032"/>
              <a:gd name="T52" fmla="*/ 522 w 1410"/>
              <a:gd name="T53" fmla="*/ 2943 h 3032"/>
              <a:gd name="T54" fmla="*/ 504 w 1410"/>
              <a:gd name="T55" fmla="*/ 2923 h 3032"/>
              <a:gd name="T56" fmla="*/ 488 w 1410"/>
              <a:gd name="T57" fmla="*/ 2901 h 3032"/>
              <a:gd name="T58" fmla="*/ 475 w 1410"/>
              <a:gd name="T59" fmla="*/ 2876 h 3032"/>
              <a:gd name="T60" fmla="*/ 464 w 1410"/>
              <a:gd name="T61" fmla="*/ 2851 h 3032"/>
              <a:gd name="T62" fmla="*/ 454 w 1410"/>
              <a:gd name="T63" fmla="*/ 2824 h 3032"/>
              <a:gd name="T64" fmla="*/ 448 w 1410"/>
              <a:gd name="T65" fmla="*/ 2795 h 3032"/>
              <a:gd name="T66" fmla="*/ 56 w 1410"/>
              <a:gd name="T67" fmla="*/ 490 h 3032"/>
              <a:gd name="T68" fmla="*/ 957 w 1410"/>
              <a:gd name="T69" fmla="*/ 0 h 3032"/>
              <a:gd name="T70" fmla="*/ 1014 w 1410"/>
              <a:gd name="T71" fmla="*/ 327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0" h="3032">
                <a:moveTo>
                  <a:pt x="1406" y="2632"/>
                </a:moveTo>
                <a:lnTo>
                  <a:pt x="1408" y="2647"/>
                </a:lnTo>
                <a:lnTo>
                  <a:pt x="1409" y="2661"/>
                </a:lnTo>
                <a:lnTo>
                  <a:pt x="1410" y="2676"/>
                </a:lnTo>
                <a:lnTo>
                  <a:pt x="1409" y="2690"/>
                </a:lnTo>
                <a:lnTo>
                  <a:pt x="1409" y="2704"/>
                </a:lnTo>
                <a:lnTo>
                  <a:pt x="1407" y="2718"/>
                </a:lnTo>
                <a:lnTo>
                  <a:pt x="1405" y="2731"/>
                </a:lnTo>
                <a:lnTo>
                  <a:pt x="1402" y="2745"/>
                </a:lnTo>
                <a:lnTo>
                  <a:pt x="1398" y="2758"/>
                </a:lnTo>
                <a:lnTo>
                  <a:pt x="1394" y="2772"/>
                </a:lnTo>
                <a:lnTo>
                  <a:pt x="1390" y="2785"/>
                </a:lnTo>
                <a:lnTo>
                  <a:pt x="1384" y="2797"/>
                </a:lnTo>
                <a:lnTo>
                  <a:pt x="1378" y="2809"/>
                </a:lnTo>
                <a:lnTo>
                  <a:pt x="1372" y="2821"/>
                </a:lnTo>
                <a:lnTo>
                  <a:pt x="1365" y="2833"/>
                </a:lnTo>
                <a:lnTo>
                  <a:pt x="1358" y="2844"/>
                </a:lnTo>
                <a:lnTo>
                  <a:pt x="1349" y="2855"/>
                </a:lnTo>
                <a:lnTo>
                  <a:pt x="1341" y="2866"/>
                </a:lnTo>
                <a:lnTo>
                  <a:pt x="1331" y="2875"/>
                </a:lnTo>
                <a:lnTo>
                  <a:pt x="1322" y="2885"/>
                </a:lnTo>
                <a:lnTo>
                  <a:pt x="1312" y="2894"/>
                </a:lnTo>
                <a:lnTo>
                  <a:pt x="1301" y="2903"/>
                </a:lnTo>
                <a:lnTo>
                  <a:pt x="1290" y="2911"/>
                </a:lnTo>
                <a:lnTo>
                  <a:pt x="1279" y="2919"/>
                </a:lnTo>
                <a:lnTo>
                  <a:pt x="1267" y="2926"/>
                </a:lnTo>
                <a:lnTo>
                  <a:pt x="1254" y="2933"/>
                </a:lnTo>
                <a:lnTo>
                  <a:pt x="1242" y="2939"/>
                </a:lnTo>
                <a:lnTo>
                  <a:pt x="1229" y="2944"/>
                </a:lnTo>
                <a:lnTo>
                  <a:pt x="1216" y="2949"/>
                </a:lnTo>
                <a:lnTo>
                  <a:pt x="1202" y="2953"/>
                </a:lnTo>
                <a:lnTo>
                  <a:pt x="1188" y="2957"/>
                </a:lnTo>
                <a:lnTo>
                  <a:pt x="1173" y="2959"/>
                </a:lnTo>
                <a:lnTo>
                  <a:pt x="775" y="3028"/>
                </a:lnTo>
                <a:lnTo>
                  <a:pt x="761" y="3030"/>
                </a:lnTo>
                <a:lnTo>
                  <a:pt x="746" y="3031"/>
                </a:lnTo>
                <a:lnTo>
                  <a:pt x="732" y="3032"/>
                </a:lnTo>
                <a:lnTo>
                  <a:pt x="717" y="3032"/>
                </a:lnTo>
                <a:lnTo>
                  <a:pt x="704" y="3031"/>
                </a:lnTo>
                <a:lnTo>
                  <a:pt x="690" y="3029"/>
                </a:lnTo>
                <a:lnTo>
                  <a:pt x="676" y="3027"/>
                </a:lnTo>
                <a:lnTo>
                  <a:pt x="663" y="3024"/>
                </a:lnTo>
                <a:lnTo>
                  <a:pt x="649" y="3020"/>
                </a:lnTo>
                <a:lnTo>
                  <a:pt x="636" y="3016"/>
                </a:lnTo>
                <a:lnTo>
                  <a:pt x="624" y="3012"/>
                </a:lnTo>
                <a:lnTo>
                  <a:pt x="611" y="3006"/>
                </a:lnTo>
                <a:lnTo>
                  <a:pt x="598" y="3000"/>
                </a:lnTo>
                <a:lnTo>
                  <a:pt x="586" y="2993"/>
                </a:lnTo>
                <a:lnTo>
                  <a:pt x="575" y="2987"/>
                </a:lnTo>
                <a:lnTo>
                  <a:pt x="564" y="2980"/>
                </a:lnTo>
                <a:lnTo>
                  <a:pt x="552" y="2971"/>
                </a:lnTo>
                <a:lnTo>
                  <a:pt x="543" y="2963"/>
                </a:lnTo>
                <a:lnTo>
                  <a:pt x="532" y="2953"/>
                </a:lnTo>
                <a:lnTo>
                  <a:pt x="522" y="2943"/>
                </a:lnTo>
                <a:lnTo>
                  <a:pt x="513" y="2934"/>
                </a:lnTo>
                <a:lnTo>
                  <a:pt x="504" y="2923"/>
                </a:lnTo>
                <a:lnTo>
                  <a:pt x="496" y="2913"/>
                </a:lnTo>
                <a:lnTo>
                  <a:pt x="488" y="2901"/>
                </a:lnTo>
                <a:lnTo>
                  <a:pt x="481" y="2889"/>
                </a:lnTo>
                <a:lnTo>
                  <a:pt x="475" y="2876"/>
                </a:lnTo>
                <a:lnTo>
                  <a:pt x="469" y="2864"/>
                </a:lnTo>
                <a:lnTo>
                  <a:pt x="464" y="2851"/>
                </a:lnTo>
                <a:lnTo>
                  <a:pt x="459" y="2838"/>
                </a:lnTo>
                <a:lnTo>
                  <a:pt x="454" y="2824"/>
                </a:lnTo>
                <a:lnTo>
                  <a:pt x="451" y="2810"/>
                </a:lnTo>
                <a:lnTo>
                  <a:pt x="448" y="2795"/>
                </a:lnTo>
                <a:lnTo>
                  <a:pt x="56" y="490"/>
                </a:lnTo>
                <a:lnTo>
                  <a:pt x="56" y="490"/>
                </a:lnTo>
                <a:lnTo>
                  <a:pt x="0" y="163"/>
                </a:lnTo>
                <a:lnTo>
                  <a:pt x="957" y="0"/>
                </a:lnTo>
                <a:lnTo>
                  <a:pt x="1013" y="326"/>
                </a:lnTo>
                <a:lnTo>
                  <a:pt x="1014" y="327"/>
                </a:lnTo>
                <a:lnTo>
                  <a:pt x="1406" y="2632"/>
                </a:lnTo>
                <a:close/>
              </a:path>
            </a:pathLst>
          </a:custGeom>
          <a:solidFill>
            <a:srgbClr val="4B4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 name="Freeform 9"/>
          <p:cNvSpPr>
            <a:spLocks/>
          </p:cNvSpPr>
          <p:nvPr/>
        </p:nvSpPr>
        <p:spPr bwMode="auto">
          <a:xfrm>
            <a:off x="2740162" y="3420863"/>
            <a:ext cx="725019" cy="725018"/>
          </a:xfrm>
          <a:custGeom>
            <a:avLst/>
            <a:gdLst>
              <a:gd name="T0" fmla="*/ 1572 w 1574"/>
              <a:gd name="T1" fmla="*/ 735 h 1575"/>
              <a:gd name="T2" fmla="*/ 1571 w 1574"/>
              <a:gd name="T3" fmla="*/ 854 h 1575"/>
              <a:gd name="T4" fmla="*/ 1553 w 1574"/>
              <a:gd name="T5" fmla="*/ 968 h 1575"/>
              <a:gd name="T6" fmla="*/ 1519 w 1574"/>
              <a:gd name="T7" fmla="*/ 1077 h 1575"/>
              <a:gd name="T8" fmla="*/ 1470 w 1574"/>
              <a:gd name="T9" fmla="*/ 1180 h 1575"/>
              <a:gd name="T10" fmla="*/ 1406 w 1574"/>
              <a:gd name="T11" fmla="*/ 1273 h 1575"/>
              <a:gd name="T12" fmla="*/ 1330 w 1574"/>
              <a:gd name="T13" fmla="*/ 1358 h 1575"/>
              <a:gd name="T14" fmla="*/ 1242 w 1574"/>
              <a:gd name="T15" fmla="*/ 1430 h 1575"/>
              <a:gd name="T16" fmla="*/ 1144 w 1574"/>
              <a:gd name="T17" fmla="*/ 1490 h 1575"/>
              <a:gd name="T18" fmla="*/ 1035 w 1574"/>
              <a:gd name="T19" fmla="*/ 1534 h 1575"/>
              <a:gd name="T20" fmla="*/ 918 w 1574"/>
              <a:gd name="T21" fmla="*/ 1564 h 1575"/>
              <a:gd name="T22" fmla="*/ 799 w 1574"/>
              <a:gd name="T23" fmla="*/ 1575 h 1575"/>
              <a:gd name="T24" fmla="*/ 682 w 1574"/>
              <a:gd name="T25" fmla="*/ 1569 h 1575"/>
              <a:gd name="T26" fmla="*/ 569 w 1574"/>
              <a:gd name="T27" fmla="*/ 1544 h 1575"/>
              <a:gd name="T28" fmla="*/ 462 w 1574"/>
              <a:gd name="T29" fmla="*/ 1505 h 1575"/>
              <a:gd name="T30" fmla="*/ 362 w 1574"/>
              <a:gd name="T31" fmla="*/ 1451 h 1575"/>
              <a:gd name="T32" fmla="*/ 271 w 1574"/>
              <a:gd name="T33" fmla="*/ 1383 h 1575"/>
              <a:gd name="T34" fmla="*/ 192 w 1574"/>
              <a:gd name="T35" fmla="*/ 1303 h 1575"/>
              <a:gd name="T36" fmla="*/ 123 w 1574"/>
              <a:gd name="T37" fmla="*/ 1212 h 1575"/>
              <a:gd name="T38" fmla="*/ 68 w 1574"/>
              <a:gd name="T39" fmla="*/ 1109 h 1575"/>
              <a:gd name="T40" fmla="*/ 27 w 1574"/>
              <a:gd name="T41" fmla="*/ 999 h 1575"/>
              <a:gd name="T42" fmla="*/ 5 w 1574"/>
              <a:gd name="T43" fmla="*/ 879 h 1575"/>
              <a:gd name="T44" fmla="*/ 0 w 1574"/>
              <a:gd name="T45" fmla="*/ 761 h 1575"/>
              <a:gd name="T46" fmla="*/ 13 w 1574"/>
              <a:gd name="T47" fmla="*/ 645 h 1575"/>
              <a:gd name="T48" fmla="*/ 41 w 1574"/>
              <a:gd name="T49" fmla="*/ 534 h 1575"/>
              <a:gd name="T50" fmla="*/ 86 w 1574"/>
              <a:gd name="T51" fmla="*/ 430 h 1575"/>
              <a:gd name="T52" fmla="*/ 145 w 1574"/>
              <a:gd name="T53" fmla="*/ 333 h 1575"/>
              <a:gd name="T54" fmla="*/ 216 w 1574"/>
              <a:gd name="T55" fmla="*/ 244 h 1575"/>
              <a:gd name="T56" fmla="*/ 300 w 1574"/>
              <a:gd name="T57" fmla="*/ 169 h 1575"/>
              <a:gd name="T58" fmla="*/ 396 w 1574"/>
              <a:gd name="T59" fmla="*/ 104 h 1575"/>
              <a:gd name="T60" fmla="*/ 501 w 1574"/>
              <a:gd name="T61" fmla="*/ 54 h 1575"/>
              <a:gd name="T62" fmla="*/ 615 w 1574"/>
              <a:gd name="T63" fmla="*/ 20 h 1575"/>
              <a:gd name="T64" fmla="*/ 735 w 1574"/>
              <a:gd name="T65" fmla="*/ 2 h 1575"/>
              <a:gd name="T66" fmla="*/ 853 w 1574"/>
              <a:gd name="T67" fmla="*/ 4 h 1575"/>
              <a:gd name="T68" fmla="*/ 967 w 1574"/>
              <a:gd name="T69" fmla="*/ 22 h 1575"/>
              <a:gd name="T70" fmla="*/ 1076 w 1574"/>
              <a:gd name="T71" fmla="*/ 56 h 1575"/>
              <a:gd name="T72" fmla="*/ 1178 w 1574"/>
              <a:gd name="T73" fmla="*/ 105 h 1575"/>
              <a:gd name="T74" fmla="*/ 1272 w 1574"/>
              <a:gd name="T75" fmla="*/ 169 h 1575"/>
              <a:gd name="T76" fmla="*/ 1356 w 1574"/>
              <a:gd name="T77" fmla="*/ 244 h 1575"/>
              <a:gd name="T78" fmla="*/ 1428 w 1574"/>
              <a:gd name="T79" fmla="*/ 333 h 1575"/>
              <a:gd name="T80" fmla="*/ 1488 w 1574"/>
              <a:gd name="T81" fmla="*/ 431 h 1575"/>
              <a:gd name="T82" fmla="*/ 1534 w 1574"/>
              <a:gd name="T83" fmla="*/ 539 h 1575"/>
              <a:gd name="T84" fmla="*/ 1563 w 1574"/>
              <a:gd name="T85" fmla="*/ 656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4" h="1575">
                <a:moveTo>
                  <a:pt x="1563" y="656"/>
                </a:moveTo>
                <a:lnTo>
                  <a:pt x="1568" y="696"/>
                </a:lnTo>
                <a:lnTo>
                  <a:pt x="1572" y="735"/>
                </a:lnTo>
                <a:lnTo>
                  <a:pt x="1574" y="776"/>
                </a:lnTo>
                <a:lnTo>
                  <a:pt x="1573" y="814"/>
                </a:lnTo>
                <a:lnTo>
                  <a:pt x="1571" y="854"/>
                </a:lnTo>
                <a:lnTo>
                  <a:pt x="1567" y="892"/>
                </a:lnTo>
                <a:lnTo>
                  <a:pt x="1561" y="930"/>
                </a:lnTo>
                <a:lnTo>
                  <a:pt x="1553" y="968"/>
                </a:lnTo>
                <a:lnTo>
                  <a:pt x="1544" y="1005"/>
                </a:lnTo>
                <a:lnTo>
                  <a:pt x="1532" y="1041"/>
                </a:lnTo>
                <a:lnTo>
                  <a:pt x="1519" y="1077"/>
                </a:lnTo>
                <a:lnTo>
                  <a:pt x="1504" y="1113"/>
                </a:lnTo>
                <a:lnTo>
                  <a:pt x="1487" y="1147"/>
                </a:lnTo>
                <a:lnTo>
                  <a:pt x="1470" y="1180"/>
                </a:lnTo>
                <a:lnTo>
                  <a:pt x="1450" y="1212"/>
                </a:lnTo>
                <a:lnTo>
                  <a:pt x="1428" y="1244"/>
                </a:lnTo>
                <a:lnTo>
                  <a:pt x="1406" y="1273"/>
                </a:lnTo>
                <a:lnTo>
                  <a:pt x="1383" y="1302"/>
                </a:lnTo>
                <a:lnTo>
                  <a:pt x="1357" y="1331"/>
                </a:lnTo>
                <a:lnTo>
                  <a:pt x="1330" y="1358"/>
                </a:lnTo>
                <a:lnTo>
                  <a:pt x="1302" y="1383"/>
                </a:lnTo>
                <a:lnTo>
                  <a:pt x="1273" y="1408"/>
                </a:lnTo>
                <a:lnTo>
                  <a:pt x="1242" y="1430"/>
                </a:lnTo>
                <a:lnTo>
                  <a:pt x="1210" y="1451"/>
                </a:lnTo>
                <a:lnTo>
                  <a:pt x="1177" y="1472"/>
                </a:lnTo>
                <a:lnTo>
                  <a:pt x="1144" y="1490"/>
                </a:lnTo>
                <a:lnTo>
                  <a:pt x="1109" y="1507"/>
                </a:lnTo>
                <a:lnTo>
                  <a:pt x="1073" y="1522"/>
                </a:lnTo>
                <a:lnTo>
                  <a:pt x="1035" y="1534"/>
                </a:lnTo>
                <a:lnTo>
                  <a:pt x="997" y="1546"/>
                </a:lnTo>
                <a:lnTo>
                  <a:pt x="959" y="1556"/>
                </a:lnTo>
                <a:lnTo>
                  <a:pt x="918" y="1564"/>
                </a:lnTo>
                <a:lnTo>
                  <a:pt x="879" y="1570"/>
                </a:lnTo>
                <a:lnTo>
                  <a:pt x="838" y="1573"/>
                </a:lnTo>
                <a:lnTo>
                  <a:pt x="799" y="1575"/>
                </a:lnTo>
                <a:lnTo>
                  <a:pt x="759" y="1575"/>
                </a:lnTo>
                <a:lnTo>
                  <a:pt x="721" y="1573"/>
                </a:lnTo>
                <a:lnTo>
                  <a:pt x="682" y="1569"/>
                </a:lnTo>
                <a:lnTo>
                  <a:pt x="643" y="1562"/>
                </a:lnTo>
                <a:lnTo>
                  <a:pt x="606" y="1555"/>
                </a:lnTo>
                <a:lnTo>
                  <a:pt x="569" y="1544"/>
                </a:lnTo>
                <a:lnTo>
                  <a:pt x="532" y="1533"/>
                </a:lnTo>
                <a:lnTo>
                  <a:pt x="497" y="1520"/>
                </a:lnTo>
                <a:lnTo>
                  <a:pt x="462" y="1505"/>
                </a:lnTo>
                <a:lnTo>
                  <a:pt x="428" y="1489"/>
                </a:lnTo>
                <a:lnTo>
                  <a:pt x="395" y="1471"/>
                </a:lnTo>
                <a:lnTo>
                  <a:pt x="362" y="1451"/>
                </a:lnTo>
                <a:lnTo>
                  <a:pt x="331" y="1430"/>
                </a:lnTo>
                <a:lnTo>
                  <a:pt x="301" y="1408"/>
                </a:lnTo>
                <a:lnTo>
                  <a:pt x="271" y="1383"/>
                </a:lnTo>
                <a:lnTo>
                  <a:pt x="244" y="1358"/>
                </a:lnTo>
                <a:lnTo>
                  <a:pt x="217" y="1331"/>
                </a:lnTo>
                <a:lnTo>
                  <a:pt x="192" y="1303"/>
                </a:lnTo>
                <a:lnTo>
                  <a:pt x="167" y="1273"/>
                </a:lnTo>
                <a:lnTo>
                  <a:pt x="145" y="1244"/>
                </a:lnTo>
                <a:lnTo>
                  <a:pt x="123" y="1212"/>
                </a:lnTo>
                <a:lnTo>
                  <a:pt x="103" y="1179"/>
                </a:lnTo>
                <a:lnTo>
                  <a:pt x="85" y="1145"/>
                </a:lnTo>
                <a:lnTo>
                  <a:pt x="68" y="1109"/>
                </a:lnTo>
                <a:lnTo>
                  <a:pt x="53" y="1073"/>
                </a:lnTo>
                <a:lnTo>
                  <a:pt x="39" y="1037"/>
                </a:lnTo>
                <a:lnTo>
                  <a:pt x="27" y="999"/>
                </a:lnTo>
                <a:lnTo>
                  <a:pt x="18" y="959"/>
                </a:lnTo>
                <a:lnTo>
                  <a:pt x="10" y="920"/>
                </a:lnTo>
                <a:lnTo>
                  <a:pt x="5" y="879"/>
                </a:lnTo>
                <a:lnTo>
                  <a:pt x="1" y="840"/>
                </a:lnTo>
                <a:lnTo>
                  <a:pt x="0" y="800"/>
                </a:lnTo>
                <a:lnTo>
                  <a:pt x="0" y="761"/>
                </a:lnTo>
                <a:lnTo>
                  <a:pt x="2" y="722"/>
                </a:lnTo>
                <a:lnTo>
                  <a:pt x="6" y="683"/>
                </a:lnTo>
                <a:lnTo>
                  <a:pt x="13" y="645"/>
                </a:lnTo>
                <a:lnTo>
                  <a:pt x="20" y="608"/>
                </a:lnTo>
                <a:lnTo>
                  <a:pt x="30" y="570"/>
                </a:lnTo>
                <a:lnTo>
                  <a:pt x="41" y="534"/>
                </a:lnTo>
                <a:lnTo>
                  <a:pt x="54" y="498"/>
                </a:lnTo>
                <a:lnTo>
                  <a:pt x="69" y="464"/>
                </a:lnTo>
                <a:lnTo>
                  <a:pt x="86" y="430"/>
                </a:lnTo>
                <a:lnTo>
                  <a:pt x="104" y="396"/>
                </a:lnTo>
                <a:lnTo>
                  <a:pt x="123" y="364"/>
                </a:lnTo>
                <a:lnTo>
                  <a:pt x="145" y="333"/>
                </a:lnTo>
                <a:lnTo>
                  <a:pt x="167" y="302"/>
                </a:lnTo>
                <a:lnTo>
                  <a:pt x="191" y="273"/>
                </a:lnTo>
                <a:lnTo>
                  <a:pt x="216" y="244"/>
                </a:lnTo>
                <a:lnTo>
                  <a:pt x="243" y="218"/>
                </a:lnTo>
                <a:lnTo>
                  <a:pt x="271" y="192"/>
                </a:lnTo>
                <a:lnTo>
                  <a:pt x="300" y="169"/>
                </a:lnTo>
                <a:lnTo>
                  <a:pt x="331" y="145"/>
                </a:lnTo>
                <a:lnTo>
                  <a:pt x="363" y="124"/>
                </a:lnTo>
                <a:lnTo>
                  <a:pt x="396" y="104"/>
                </a:lnTo>
                <a:lnTo>
                  <a:pt x="430" y="86"/>
                </a:lnTo>
                <a:lnTo>
                  <a:pt x="464" y="70"/>
                </a:lnTo>
                <a:lnTo>
                  <a:pt x="501" y="54"/>
                </a:lnTo>
                <a:lnTo>
                  <a:pt x="538" y="41"/>
                </a:lnTo>
                <a:lnTo>
                  <a:pt x="576" y="29"/>
                </a:lnTo>
                <a:lnTo>
                  <a:pt x="615" y="20"/>
                </a:lnTo>
                <a:lnTo>
                  <a:pt x="655" y="12"/>
                </a:lnTo>
                <a:lnTo>
                  <a:pt x="694" y="6"/>
                </a:lnTo>
                <a:lnTo>
                  <a:pt x="735" y="2"/>
                </a:lnTo>
                <a:lnTo>
                  <a:pt x="774" y="0"/>
                </a:lnTo>
                <a:lnTo>
                  <a:pt x="814" y="0"/>
                </a:lnTo>
                <a:lnTo>
                  <a:pt x="853" y="4"/>
                </a:lnTo>
                <a:lnTo>
                  <a:pt x="892" y="8"/>
                </a:lnTo>
                <a:lnTo>
                  <a:pt x="930" y="13"/>
                </a:lnTo>
                <a:lnTo>
                  <a:pt x="967" y="22"/>
                </a:lnTo>
                <a:lnTo>
                  <a:pt x="1004" y="31"/>
                </a:lnTo>
                <a:lnTo>
                  <a:pt x="1041" y="42"/>
                </a:lnTo>
                <a:lnTo>
                  <a:pt x="1076" y="56"/>
                </a:lnTo>
                <a:lnTo>
                  <a:pt x="1111" y="71"/>
                </a:lnTo>
                <a:lnTo>
                  <a:pt x="1145" y="87"/>
                </a:lnTo>
                <a:lnTo>
                  <a:pt x="1178" y="105"/>
                </a:lnTo>
                <a:lnTo>
                  <a:pt x="1211" y="125"/>
                </a:lnTo>
                <a:lnTo>
                  <a:pt x="1242" y="145"/>
                </a:lnTo>
                <a:lnTo>
                  <a:pt x="1272" y="169"/>
                </a:lnTo>
                <a:lnTo>
                  <a:pt x="1302" y="192"/>
                </a:lnTo>
                <a:lnTo>
                  <a:pt x="1329" y="218"/>
                </a:lnTo>
                <a:lnTo>
                  <a:pt x="1356" y="244"/>
                </a:lnTo>
                <a:lnTo>
                  <a:pt x="1382" y="272"/>
                </a:lnTo>
                <a:lnTo>
                  <a:pt x="1406" y="302"/>
                </a:lnTo>
                <a:lnTo>
                  <a:pt x="1428" y="333"/>
                </a:lnTo>
                <a:lnTo>
                  <a:pt x="1451" y="364"/>
                </a:lnTo>
                <a:lnTo>
                  <a:pt x="1470" y="397"/>
                </a:lnTo>
                <a:lnTo>
                  <a:pt x="1488" y="431"/>
                </a:lnTo>
                <a:lnTo>
                  <a:pt x="1505" y="466"/>
                </a:lnTo>
                <a:lnTo>
                  <a:pt x="1520" y="502"/>
                </a:lnTo>
                <a:lnTo>
                  <a:pt x="1534" y="539"/>
                </a:lnTo>
                <a:lnTo>
                  <a:pt x="1546" y="577"/>
                </a:lnTo>
                <a:lnTo>
                  <a:pt x="1555" y="616"/>
                </a:lnTo>
                <a:lnTo>
                  <a:pt x="1563" y="6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10"/>
          <p:cNvSpPr>
            <a:spLocks/>
          </p:cNvSpPr>
          <p:nvPr/>
        </p:nvSpPr>
        <p:spPr bwMode="auto">
          <a:xfrm>
            <a:off x="2796783" y="3378052"/>
            <a:ext cx="444678" cy="887975"/>
          </a:xfrm>
          <a:custGeom>
            <a:avLst/>
            <a:gdLst>
              <a:gd name="T0" fmla="*/ 329 w 967"/>
              <a:gd name="T1" fmla="*/ 1931 h 1931"/>
              <a:gd name="T2" fmla="*/ 967 w 967"/>
              <a:gd name="T3" fmla="*/ 1618 h 1931"/>
              <a:gd name="T4" fmla="*/ 706 w 967"/>
              <a:gd name="T5" fmla="*/ 85 h 1931"/>
              <a:gd name="T6" fmla="*/ 0 w 967"/>
              <a:gd name="T7" fmla="*/ 0 h 1931"/>
              <a:gd name="T8" fmla="*/ 329 w 967"/>
              <a:gd name="T9" fmla="*/ 1931 h 1931"/>
            </a:gdLst>
            <a:ahLst/>
            <a:cxnLst>
              <a:cxn ang="0">
                <a:pos x="T0" y="T1"/>
              </a:cxn>
              <a:cxn ang="0">
                <a:pos x="T2" y="T3"/>
              </a:cxn>
              <a:cxn ang="0">
                <a:pos x="T4" y="T5"/>
              </a:cxn>
              <a:cxn ang="0">
                <a:pos x="T6" y="T7"/>
              </a:cxn>
              <a:cxn ang="0">
                <a:pos x="T8" y="T9"/>
              </a:cxn>
            </a:cxnLst>
            <a:rect l="0" t="0" r="r" b="b"/>
            <a:pathLst>
              <a:path w="967" h="1931">
                <a:moveTo>
                  <a:pt x="329" y="1931"/>
                </a:moveTo>
                <a:lnTo>
                  <a:pt x="967" y="1618"/>
                </a:lnTo>
                <a:lnTo>
                  <a:pt x="706" y="85"/>
                </a:lnTo>
                <a:lnTo>
                  <a:pt x="0" y="0"/>
                </a:lnTo>
                <a:lnTo>
                  <a:pt x="329" y="19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 name="Freeform 11"/>
          <p:cNvSpPr>
            <a:spLocks/>
          </p:cNvSpPr>
          <p:nvPr/>
        </p:nvSpPr>
        <p:spPr bwMode="auto">
          <a:xfrm>
            <a:off x="2698732" y="2670987"/>
            <a:ext cx="577252" cy="2263438"/>
          </a:xfrm>
          <a:custGeom>
            <a:avLst/>
            <a:gdLst>
              <a:gd name="T0" fmla="*/ 1256 w 1256"/>
              <a:gd name="T1" fmla="*/ 4647 h 4916"/>
              <a:gd name="T2" fmla="*/ 1255 w 1256"/>
              <a:gd name="T3" fmla="*/ 4685 h 4916"/>
              <a:gd name="T4" fmla="*/ 1250 w 1256"/>
              <a:gd name="T5" fmla="*/ 4721 h 4916"/>
              <a:gd name="T6" fmla="*/ 1238 w 1256"/>
              <a:gd name="T7" fmla="*/ 4756 h 4916"/>
              <a:gd name="T8" fmla="*/ 1223 w 1256"/>
              <a:gd name="T9" fmla="*/ 4789 h 4916"/>
              <a:gd name="T10" fmla="*/ 1202 w 1256"/>
              <a:gd name="T11" fmla="*/ 4819 h 4916"/>
              <a:gd name="T12" fmla="*/ 1177 w 1256"/>
              <a:gd name="T13" fmla="*/ 4847 h 4916"/>
              <a:gd name="T14" fmla="*/ 1150 w 1256"/>
              <a:gd name="T15" fmla="*/ 4870 h 4916"/>
              <a:gd name="T16" fmla="*/ 1118 w 1256"/>
              <a:gd name="T17" fmla="*/ 4889 h 4916"/>
              <a:gd name="T18" fmla="*/ 1084 w 1256"/>
              <a:gd name="T19" fmla="*/ 4903 h 4916"/>
              <a:gd name="T20" fmla="*/ 1045 w 1256"/>
              <a:gd name="T21" fmla="*/ 4913 h 4916"/>
              <a:gd name="T22" fmla="*/ 1007 w 1256"/>
              <a:gd name="T23" fmla="*/ 4916 h 4916"/>
              <a:gd name="T24" fmla="*/ 970 w 1256"/>
              <a:gd name="T25" fmla="*/ 4914 h 4916"/>
              <a:gd name="T26" fmla="*/ 934 w 1256"/>
              <a:gd name="T27" fmla="*/ 4907 h 4916"/>
              <a:gd name="T28" fmla="*/ 899 w 1256"/>
              <a:gd name="T29" fmla="*/ 4894 h 4916"/>
              <a:gd name="T30" fmla="*/ 867 w 1256"/>
              <a:gd name="T31" fmla="*/ 4877 h 4916"/>
              <a:gd name="T32" fmla="*/ 838 w 1256"/>
              <a:gd name="T33" fmla="*/ 4854 h 4916"/>
              <a:gd name="T34" fmla="*/ 812 w 1256"/>
              <a:gd name="T35" fmla="*/ 4829 h 4916"/>
              <a:gd name="T36" fmla="*/ 790 w 1256"/>
              <a:gd name="T37" fmla="*/ 4800 h 4916"/>
              <a:gd name="T38" fmla="*/ 773 w 1256"/>
              <a:gd name="T39" fmla="*/ 4767 h 4916"/>
              <a:gd name="T40" fmla="*/ 760 w 1256"/>
              <a:gd name="T41" fmla="*/ 4731 h 4916"/>
              <a:gd name="T42" fmla="*/ 3 w 1256"/>
              <a:gd name="T43" fmla="*/ 296 h 4916"/>
              <a:gd name="T44" fmla="*/ 0 w 1256"/>
              <a:gd name="T45" fmla="*/ 257 h 4916"/>
              <a:gd name="T46" fmla="*/ 2 w 1256"/>
              <a:gd name="T47" fmla="*/ 219 h 4916"/>
              <a:gd name="T48" fmla="*/ 10 w 1256"/>
              <a:gd name="T49" fmla="*/ 183 h 4916"/>
              <a:gd name="T50" fmla="*/ 23 w 1256"/>
              <a:gd name="T51" fmla="*/ 149 h 4916"/>
              <a:gd name="T52" fmla="*/ 40 w 1256"/>
              <a:gd name="T53" fmla="*/ 117 h 4916"/>
              <a:gd name="T54" fmla="*/ 62 w 1256"/>
              <a:gd name="T55" fmla="*/ 88 h 4916"/>
              <a:gd name="T56" fmla="*/ 88 w 1256"/>
              <a:gd name="T57" fmla="*/ 61 h 4916"/>
              <a:gd name="T58" fmla="*/ 116 w 1256"/>
              <a:gd name="T59" fmla="*/ 40 h 4916"/>
              <a:gd name="T60" fmla="*/ 149 w 1256"/>
              <a:gd name="T61" fmla="*/ 22 h 4916"/>
              <a:gd name="T62" fmla="*/ 186 w 1256"/>
              <a:gd name="T63" fmla="*/ 9 h 4916"/>
              <a:gd name="T64" fmla="*/ 223 w 1256"/>
              <a:gd name="T65" fmla="*/ 2 h 4916"/>
              <a:gd name="T66" fmla="*/ 261 w 1256"/>
              <a:gd name="T67" fmla="*/ 0 h 4916"/>
              <a:gd name="T68" fmla="*/ 299 w 1256"/>
              <a:gd name="T69" fmla="*/ 4 h 4916"/>
              <a:gd name="T70" fmla="*/ 335 w 1256"/>
              <a:gd name="T71" fmla="*/ 13 h 4916"/>
              <a:gd name="T72" fmla="*/ 368 w 1256"/>
              <a:gd name="T73" fmla="*/ 28 h 4916"/>
              <a:gd name="T74" fmla="*/ 400 w 1256"/>
              <a:gd name="T75" fmla="*/ 46 h 4916"/>
              <a:gd name="T76" fmla="*/ 427 w 1256"/>
              <a:gd name="T77" fmla="*/ 70 h 4916"/>
              <a:gd name="T78" fmla="*/ 452 w 1256"/>
              <a:gd name="T79" fmla="*/ 96 h 4916"/>
              <a:gd name="T80" fmla="*/ 472 w 1256"/>
              <a:gd name="T81" fmla="*/ 127 h 4916"/>
              <a:gd name="T82" fmla="*/ 489 w 1256"/>
              <a:gd name="T83" fmla="*/ 161 h 4916"/>
              <a:gd name="T84" fmla="*/ 500 w 1256"/>
              <a:gd name="T85" fmla="*/ 198 h 4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6" h="4916">
                <a:moveTo>
                  <a:pt x="1253" y="4621"/>
                </a:moveTo>
                <a:lnTo>
                  <a:pt x="1254" y="4634"/>
                </a:lnTo>
                <a:lnTo>
                  <a:pt x="1256" y="4647"/>
                </a:lnTo>
                <a:lnTo>
                  <a:pt x="1256" y="4659"/>
                </a:lnTo>
                <a:lnTo>
                  <a:pt x="1256" y="4672"/>
                </a:lnTo>
                <a:lnTo>
                  <a:pt x="1255" y="4685"/>
                </a:lnTo>
                <a:lnTo>
                  <a:pt x="1254" y="4697"/>
                </a:lnTo>
                <a:lnTo>
                  <a:pt x="1252" y="4709"/>
                </a:lnTo>
                <a:lnTo>
                  <a:pt x="1250" y="4721"/>
                </a:lnTo>
                <a:lnTo>
                  <a:pt x="1247" y="4733"/>
                </a:lnTo>
                <a:lnTo>
                  <a:pt x="1242" y="4745"/>
                </a:lnTo>
                <a:lnTo>
                  <a:pt x="1238" y="4756"/>
                </a:lnTo>
                <a:lnTo>
                  <a:pt x="1234" y="4768"/>
                </a:lnTo>
                <a:lnTo>
                  <a:pt x="1229" y="4779"/>
                </a:lnTo>
                <a:lnTo>
                  <a:pt x="1223" y="4789"/>
                </a:lnTo>
                <a:lnTo>
                  <a:pt x="1217" y="4800"/>
                </a:lnTo>
                <a:lnTo>
                  <a:pt x="1209" y="4810"/>
                </a:lnTo>
                <a:lnTo>
                  <a:pt x="1202" y="4819"/>
                </a:lnTo>
                <a:lnTo>
                  <a:pt x="1195" y="4829"/>
                </a:lnTo>
                <a:lnTo>
                  <a:pt x="1187" y="4838"/>
                </a:lnTo>
                <a:lnTo>
                  <a:pt x="1177" y="4847"/>
                </a:lnTo>
                <a:lnTo>
                  <a:pt x="1169" y="4854"/>
                </a:lnTo>
                <a:lnTo>
                  <a:pt x="1159" y="4863"/>
                </a:lnTo>
                <a:lnTo>
                  <a:pt x="1150" y="4870"/>
                </a:lnTo>
                <a:lnTo>
                  <a:pt x="1139" y="4877"/>
                </a:lnTo>
                <a:lnTo>
                  <a:pt x="1128" y="4883"/>
                </a:lnTo>
                <a:lnTo>
                  <a:pt x="1118" y="4889"/>
                </a:lnTo>
                <a:lnTo>
                  <a:pt x="1107" y="4895"/>
                </a:lnTo>
                <a:lnTo>
                  <a:pt x="1095" y="4899"/>
                </a:lnTo>
                <a:lnTo>
                  <a:pt x="1084" y="4903"/>
                </a:lnTo>
                <a:lnTo>
                  <a:pt x="1071" y="4908"/>
                </a:lnTo>
                <a:lnTo>
                  <a:pt x="1058" y="4911"/>
                </a:lnTo>
                <a:lnTo>
                  <a:pt x="1045" y="4913"/>
                </a:lnTo>
                <a:lnTo>
                  <a:pt x="1033" y="4915"/>
                </a:lnTo>
                <a:lnTo>
                  <a:pt x="1020" y="4916"/>
                </a:lnTo>
                <a:lnTo>
                  <a:pt x="1007" y="4916"/>
                </a:lnTo>
                <a:lnTo>
                  <a:pt x="994" y="4916"/>
                </a:lnTo>
                <a:lnTo>
                  <a:pt x="983" y="4916"/>
                </a:lnTo>
                <a:lnTo>
                  <a:pt x="970" y="4914"/>
                </a:lnTo>
                <a:lnTo>
                  <a:pt x="957" y="4912"/>
                </a:lnTo>
                <a:lnTo>
                  <a:pt x="945" y="4910"/>
                </a:lnTo>
                <a:lnTo>
                  <a:pt x="934" y="4907"/>
                </a:lnTo>
                <a:lnTo>
                  <a:pt x="922" y="4903"/>
                </a:lnTo>
                <a:lnTo>
                  <a:pt x="910" y="4899"/>
                </a:lnTo>
                <a:lnTo>
                  <a:pt x="899" y="4894"/>
                </a:lnTo>
                <a:lnTo>
                  <a:pt x="888" y="4888"/>
                </a:lnTo>
                <a:lnTo>
                  <a:pt x="877" y="4883"/>
                </a:lnTo>
                <a:lnTo>
                  <a:pt x="867" y="4877"/>
                </a:lnTo>
                <a:lnTo>
                  <a:pt x="857" y="4870"/>
                </a:lnTo>
                <a:lnTo>
                  <a:pt x="847" y="4863"/>
                </a:lnTo>
                <a:lnTo>
                  <a:pt x="838" y="4854"/>
                </a:lnTo>
                <a:lnTo>
                  <a:pt x="829" y="4847"/>
                </a:lnTo>
                <a:lnTo>
                  <a:pt x="821" y="4838"/>
                </a:lnTo>
                <a:lnTo>
                  <a:pt x="812" y="4829"/>
                </a:lnTo>
                <a:lnTo>
                  <a:pt x="805" y="4819"/>
                </a:lnTo>
                <a:lnTo>
                  <a:pt x="797" y="4810"/>
                </a:lnTo>
                <a:lnTo>
                  <a:pt x="790" y="4800"/>
                </a:lnTo>
                <a:lnTo>
                  <a:pt x="783" y="4789"/>
                </a:lnTo>
                <a:lnTo>
                  <a:pt x="778" y="4778"/>
                </a:lnTo>
                <a:lnTo>
                  <a:pt x="773" y="4767"/>
                </a:lnTo>
                <a:lnTo>
                  <a:pt x="767" y="4755"/>
                </a:lnTo>
                <a:lnTo>
                  <a:pt x="763" y="4744"/>
                </a:lnTo>
                <a:lnTo>
                  <a:pt x="760" y="4731"/>
                </a:lnTo>
                <a:lnTo>
                  <a:pt x="757" y="4719"/>
                </a:lnTo>
                <a:lnTo>
                  <a:pt x="753" y="4706"/>
                </a:lnTo>
                <a:lnTo>
                  <a:pt x="3" y="296"/>
                </a:lnTo>
                <a:lnTo>
                  <a:pt x="1" y="283"/>
                </a:lnTo>
                <a:lnTo>
                  <a:pt x="0" y="270"/>
                </a:lnTo>
                <a:lnTo>
                  <a:pt x="0" y="257"/>
                </a:lnTo>
                <a:lnTo>
                  <a:pt x="0" y="244"/>
                </a:lnTo>
                <a:lnTo>
                  <a:pt x="0" y="232"/>
                </a:lnTo>
                <a:lnTo>
                  <a:pt x="2" y="219"/>
                </a:lnTo>
                <a:lnTo>
                  <a:pt x="5" y="207"/>
                </a:lnTo>
                <a:lnTo>
                  <a:pt x="7" y="195"/>
                </a:lnTo>
                <a:lnTo>
                  <a:pt x="10" y="183"/>
                </a:lnTo>
                <a:lnTo>
                  <a:pt x="13" y="171"/>
                </a:lnTo>
                <a:lnTo>
                  <a:pt x="17" y="160"/>
                </a:lnTo>
                <a:lnTo>
                  <a:pt x="23" y="149"/>
                </a:lnTo>
                <a:lnTo>
                  <a:pt x="28" y="138"/>
                </a:lnTo>
                <a:lnTo>
                  <a:pt x="33" y="127"/>
                </a:lnTo>
                <a:lnTo>
                  <a:pt x="40" y="117"/>
                </a:lnTo>
                <a:lnTo>
                  <a:pt x="46" y="107"/>
                </a:lnTo>
                <a:lnTo>
                  <a:pt x="54" y="97"/>
                </a:lnTo>
                <a:lnTo>
                  <a:pt x="62" y="88"/>
                </a:lnTo>
                <a:lnTo>
                  <a:pt x="69" y="78"/>
                </a:lnTo>
                <a:lnTo>
                  <a:pt x="78" y="70"/>
                </a:lnTo>
                <a:lnTo>
                  <a:pt x="88" y="61"/>
                </a:lnTo>
                <a:lnTo>
                  <a:pt x="97" y="54"/>
                </a:lnTo>
                <a:lnTo>
                  <a:pt x="107" y="46"/>
                </a:lnTo>
                <a:lnTo>
                  <a:pt x="116" y="40"/>
                </a:lnTo>
                <a:lnTo>
                  <a:pt x="127" y="33"/>
                </a:lnTo>
                <a:lnTo>
                  <a:pt x="139" y="27"/>
                </a:lnTo>
                <a:lnTo>
                  <a:pt x="149" y="22"/>
                </a:lnTo>
                <a:lnTo>
                  <a:pt x="161" y="17"/>
                </a:lnTo>
                <a:lnTo>
                  <a:pt x="173" y="13"/>
                </a:lnTo>
                <a:lnTo>
                  <a:pt x="186" y="9"/>
                </a:lnTo>
                <a:lnTo>
                  <a:pt x="197" y="6"/>
                </a:lnTo>
                <a:lnTo>
                  <a:pt x="210" y="4"/>
                </a:lnTo>
                <a:lnTo>
                  <a:pt x="223" y="2"/>
                </a:lnTo>
                <a:lnTo>
                  <a:pt x="237" y="0"/>
                </a:lnTo>
                <a:lnTo>
                  <a:pt x="248" y="0"/>
                </a:lnTo>
                <a:lnTo>
                  <a:pt x="261" y="0"/>
                </a:lnTo>
                <a:lnTo>
                  <a:pt x="274" y="0"/>
                </a:lnTo>
                <a:lnTo>
                  <a:pt x="287" y="3"/>
                </a:lnTo>
                <a:lnTo>
                  <a:pt x="299" y="4"/>
                </a:lnTo>
                <a:lnTo>
                  <a:pt x="311" y="7"/>
                </a:lnTo>
                <a:lnTo>
                  <a:pt x="323" y="10"/>
                </a:lnTo>
                <a:lnTo>
                  <a:pt x="335" y="13"/>
                </a:lnTo>
                <a:lnTo>
                  <a:pt x="346" y="17"/>
                </a:lnTo>
                <a:lnTo>
                  <a:pt x="357" y="23"/>
                </a:lnTo>
                <a:lnTo>
                  <a:pt x="368" y="28"/>
                </a:lnTo>
                <a:lnTo>
                  <a:pt x="378" y="33"/>
                </a:lnTo>
                <a:lnTo>
                  <a:pt x="389" y="40"/>
                </a:lnTo>
                <a:lnTo>
                  <a:pt x="400" y="46"/>
                </a:lnTo>
                <a:lnTo>
                  <a:pt x="409" y="54"/>
                </a:lnTo>
                <a:lnTo>
                  <a:pt x="419" y="61"/>
                </a:lnTo>
                <a:lnTo>
                  <a:pt x="427" y="70"/>
                </a:lnTo>
                <a:lnTo>
                  <a:pt x="436" y="78"/>
                </a:lnTo>
                <a:lnTo>
                  <a:pt x="445" y="88"/>
                </a:lnTo>
                <a:lnTo>
                  <a:pt x="452" y="96"/>
                </a:lnTo>
                <a:lnTo>
                  <a:pt x="459" y="107"/>
                </a:lnTo>
                <a:lnTo>
                  <a:pt x="466" y="117"/>
                </a:lnTo>
                <a:lnTo>
                  <a:pt x="472" y="127"/>
                </a:lnTo>
                <a:lnTo>
                  <a:pt x="479" y="138"/>
                </a:lnTo>
                <a:lnTo>
                  <a:pt x="484" y="150"/>
                </a:lnTo>
                <a:lnTo>
                  <a:pt x="489" y="161"/>
                </a:lnTo>
                <a:lnTo>
                  <a:pt x="494" y="173"/>
                </a:lnTo>
                <a:lnTo>
                  <a:pt x="497" y="185"/>
                </a:lnTo>
                <a:lnTo>
                  <a:pt x="500" y="198"/>
                </a:lnTo>
                <a:lnTo>
                  <a:pt x="502" y="210"/>
                </a:lnTo>
                <a:lnTo>
                  <a:pt x="1253" y="462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12"/>
          <p:cNvSpPr>
            <a:spLocks/>
          </p:cNvSpPr>
          <p:nvPr/>
        </p:nvSpPr>
        <p:spPr bwMode="auto">
          <a:xfrm>
            <a:off x="744636" y="3603153"/>
            <a:ext cx="783020" cy="1028836"/>
          </a:xfrm>
          <a:custGeom>
            <a:avLst/>
            <a:gdLst>
              <a:gd name="T0" fmla="*/ 1701 w 1702"/>
              <a:gd name="T1" fmla="*/ 1781 h 2233"/>
              <a:gd name="T2" fmla="*/ 1701 w 1702"/>
              <a:gd name="T3" fmla="*/ 1824 h 2233"/>
              <a:gd name="T4" fmla="*/ 1695 w 1702"/>
              <a:gd name="T5" fmla="*/ 1865 h 2233"/>
              <a:gd name="T6" fmla="*/ 1682 w 1702"/>
              <a:gd name="T7" fmla="*/ 1905 h 2233"/>
              <a:gd name="T8" fmla="*/ 1665 w 1702"/>
              <a:gd name="T9" fmla="*/ 1941 h 2233"/>
              <a:gd name="T10" fmla="*/ 1642 w 1702"/>
              <a:gd name="T11" fmla="*/ 1975 h 2233"/>
              <a:gd name="T12" fmla="*/ 1615 w 1702"/>
              <a:gd name="T13" fmla="*/ 2005 h 2233"/>
              <a:gd name="T14" fmla="*/ 1583 w 1702"/>
              <a:gd name="T15" fmla="*/ 2031 h 2233"/>
              <a:gd name="T16" fmla="*/ 1548 w 1702"/>
              <a:gd name="T17" fmla="*/ 2053 h 2233"/>
              <a:gd name="T18" fmla="*/ 1508 w 1702"/>
              <a:gd name="T19" fmla="*/ 2069 h 2233"/>
              <a:gd name="T20" fmla="*/ 1467 w 1702"/>
              <a:gd name="T21" fmla="*/ 2079 h 2233"/>
              <a:gd name="T22" fmla="*/ 559 w 1702"/>
              <a:gd name="T23" fmla="*/ 2232 h 2233"/>
              <a:gd name="T24" fmla="*/ 516 w 1702"/>
              <a:gd name="T25" fmla="*/ 2232 h 2233"/>
              <a:gd name="T26" fmla="*/ 476 w 1702"/>
              <a:gd name="T27" fmla="*/ 2225 h 2233"/>
              <a:gd name="T28" fmla="*/ 437 w 1702"/>
              <a:gd name="T29" fmla="*/ 2213 h 2233"/>
              <a:gd name="T30" fmla="*/ 399 w 1702"/>
              <a:gd name="T31" fmla="*/ 2195 h 2233"/>
              <a:gd name="T32" fmla="*/ 366 w 1702"/>
              <a:gd name="T33" fmla="*/ 2172 h 2233"/>
              <a:gd name="T34" fmla="*/ 335 w 1702"/>
              <a:gd name="T35" fmla="*/ 2145 h 2233"/>
              <a:gd name="T36" fmla="*/ 310 w 1702"/>
              <a:gd name="T37" fmla="*/ 2113 h 2233"/>
              <a:gd name="T38" fmla="*/ 289 w 1702"/>
              <a:gd name="T39" fmla="*/ 2078 h 2233"/>
              <a:gd name="T40" fmla="*/ 271 w 1702"/>
              <a:gd name="T41" fmla="*/ 2039 h 2233"/>
              <a:gd name="T42" fmla="*/ 262 w 1702"/>
              <a:gd name="T43" fmla="*/ 1997 h 2233"/>
              <a:gd name="T44" fmla="*/ 0 w 1702"/>
              <a:gd name="T45" fmla="*/ 451 h 2233"/>
              <a:gd name="T46" fmla="*/ 0 w 1702"/>
              <a:gd name="T47" fmla="*/ 409 h 2233"/>
              <a:gd name="T48" fmla="*/ 7 w 1702"/>
              <a:gd name="T49" fmla="*/ 367 h 2233"/>
              <a:gd name="T50" fmla="*/ 19 w 1702"/>
              <a:gd name="T51" fmla="*/ 329 h 2233"/>
              <a:gd name="T52" fmla="*/ 37 w 1702"/>
              <a:gd name="T53" fmla="*/ 292 h 2233"/>
              <a:gd name="T54" fmla="*/ 59 w 1702"/>
              <a:gd name="T55" fmla="*/ 258 h 2233"/>
              <a:gd name="T56" fmla="*/ 87 w 1702"/>
              <a:gd name="T57" fmla="*/ 228 h 2233"/>
              <a:gd name="T58" fmla="*/ 119 w 1702"/>
              <a:gd name="T59" fmla="*/ 201 h 2233"/>
              <a:gd name="T60" fmla="*/ 154 w 1702"/>
              <a:gd name="T61" fmla="*/ 180 h 2233"/>
              <a:gd name="T62" fmla="*/ 194 w 1702"/>
              <a:gd name="T63" fmla="*/ 164 h 2233"/>
              <a:gd name="T64" fmla="*/ 235 w 1702"/>
              <a:gd name="T65" fmla="*/ 153 h 2233"/>
              <a:gd name="T66" fmla="*/ 1142 w 1702"/>
              <a:gd name="T67" fmla="*/ 1 h 2233"/>
              <a:gd name="T68" fmla="*/ 1184 w 1702"/>
              <a:gd name="T69" fmla="*/ 1 h 2233"/>
              <a:gd name="T70" fmla="*/ 1226 w 1702"/>
              <a:gd name="T71" fmla="*/ 7 h 2233"/>
              <a:gd name="T72" fmla="*/ 1265 w 1702"/>
              <a:gd name="T73" fmla="*/ 20 h 2233"/>
              <a:gd name="T74" fmla="*/ 1302 w 1702"/>
              <a:gd name="T75" fmla="*/ 37 h 2233"/>
              <a:gd name="T76" fmla="*/ 1336 w 1702"/>
              <a:gd name="T77" fmla="*/ 60 h 2233"/>
              <a:gd name="T78" fmla="*/ 1366 w 1702"/>
              <a:gd name="T79" fmla="*/ 88 h 2233"/>
              <a:gd name="T80" fmla="*/ 1392 w 1702"/>
              <a:gd name="T81" fmla="*/ 119 h 2233"/>
              <a:gd name="T82" fmla="*/ 1414 w 1702"/>
              <a:gd name="T83" fmla="*/ 155 h 2233"/>
              <a:gd name="T84" fmla="*/ 1430 w 1702"/>
              <a:gd name="T85" fmla="*/ 194 h 2233"/>
              <a:gd name="T86" fmla="*/ 1440 w 1702"/>
              <a:gd name="T87" fmla="*/ 236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2" h="2233">
                <a:moveTo>
                  <a:pt x="1698" y="1752"/>
                </a:moveTo>
                <a:lnTo>
                  <a:pt x="1700" y="1767"/>
                </a:lnTo>
                <a:lnTo>
                  <a:pt x="1701" y="1781"/>
                </a:lnTo>
                <a:lnTo>
                  <a:pt x="1702" y="1796"/>
                </a:lnTo>
                <a:lnTo>
                  <a:pt x="1702" y="1810"/>
                </a:lnTo>
                <a:lnTo>
                  <a:pt x="1701" y="1824"/>
                </a:lnTo>
                <a:lnTo>
                  <a:pt x="1700" y="1838"/>
                </a:lnTo>
                <a:lnTo>
                  <a:pt x="1698" y="1851"/>
                </a:lnTo>
                <a:lnTo>
                  <a:pt x="1695" y="1865"/>
                </a:lnTo>
                <a:lnTo>
                  <a:pt x="1692" y="1878"/>
                </a:lnTo>
                <a:lnTo>
                  <a:pt x="1687" y="1892"/>
                </a:lnTo>
                <a:lnTo>
                  <a:pt x="1682" y="1905"/>
                </a:lnTo>
                <a:lnTo>
                  <a:pt x="1677" y="1916"/>
                </a:lnTo>
                <a:lnTo>
                  <a:pt x="1671" y="1929"/>
                </a:lnTo>
                <a:lnTo>
                  <a:pt x="1665" y="1941"/>
                </a:lnTo>
                <a:lnTo>
                  <a:pt x="1658" y="1953"/>
                </a:lnTo>
                <a:lnTo>
                  <a:pt x="1650" y="1964"/>
                </a:lnTo>
                <a:lnTo>
                  <a:pt x="1642" y="1975"/>
                </a:lnTo>
                <a:lnTo>
                  <a:pt x="1633" y="1986"/>
                </a:lnTo>
                <a:lnTo>
                  <a:pt x="1624" y="1995"/>
                </a:lnTo>
                <a:lnTo>
                  <a:pt x="1615" y="2005"/>
                </a:lnTo>
                <a:lnTo>
                  <a:pt x="1604" y="2014"/>
                </a:lnTo>
                <a:lnTo>
                  <a:pt x="1594" y="2023"/>
                </a:lnTo>
                <a:lnTo>
                  <a:pt x="1583" y="2031"/>
                </a:lnTo>
                <a:lnTo>
                  <a:pt x="1571" y="2039"/>
                </a:lnTo>
                <a:lnTo>
                  <a:pt x="1559" y="2046"/>
                </a:lnTo>
                <a:lnTo>
                  <a:pt x="1548" y="2053"/>
                </a:lnTo>
                <a:lnTo>
                  <a:pt x="1535" y="2059"/>
                </a:lnTo>
                <a:lnTo>
                  <a:pt x="1522" y="2064"/>
                </a:lnTo>
                <a:lnTo>
                  <a:pt x="1508" y="2069"/>
                </a:lnTo>
                <a:lnTo>
                  <a:pt x="1495" y="2073"/>
                </a:lnTo>
                <a:lnTo>
                  <a:pt x="1481" y="2076"/>
                </a:lnTo>
                <a:lnTo>
                  <a:pt x="1467" y="2079"/>
                </a:lnTo>
                <a:lnTo>
                  <a:pt x="588" y="2229"/>
                </a:lnTo>
                <a:lnTo>
                  <a:pt x="574" y="2231"/>
                </a:lnTo>
                <a:lnTo>
                  <a:pt x="559" y="2232"/>
                </a:lnTo>
                <a:lnTo>
                  <a:pt x="545" y="2233"/>
                </a:lnTo>
                <a:lnTo>
                  <a:pt x="531" y="2233"/>
                </a:lnTo>
                <a:lnTo>
                  <a:pt x="516" y="2232"/>
                </a:lnTo>
                <a:lnTo>
                  <a:pt x="503" y="2231"/>
                </a:lnTo>
                <a:lnTo>
                  <a:pt x="490" y="2229"/>
                </a:lnTo>
                <a:lnTo>
                  <a:pt x="476" y="2225"/>
                </a:lnTo>
                <a:lnTo>
                  <a:pt x="462" y="2222"/>
                </a:lnTo>
                <a:lnTo>
                  <a:pt x="449" y="2218"/>
                </a:lnTo>
                <a:lnTo>
                  <a:pt x="437" y="2213"/>
                </a:lnTo>
                <a:lnTo>
                  <a:pt x="424" y="2207"/>
                </a:lnTo>
                <a:lnTo>
                  <a:pt x="412" y="2202"/>
                </a:lnTo>
                <a:lnTo>
                  <a:pt x="399" y="2195"/>
                </a:lnTo>
                <a:lnTo>
                  <a:pt x="388" y="2188"/>
                </a:lnTo>
                <a:lnTo>
                  <a:pt x="377" y="2181"/>
                </a:lnTo>
                <a:lnTo>
                  <a:pt x="366" y="2172"/>
                </a:lnTo>
                <a:lnTo>
                  <a:pt x="356" y="2164"/>
                </a:lnTo>
                <a:lnTo>
                  <a:pt x="345" y="2155"/>
                </a:lnTo>
                <a:lnTo>
                  <a:pt x="335" y="2145"/>
                </a:lnTo>
                <a:lnTo>
                  <a:pt x="327" y="2135"/>
                </a:lnTo>
                <a:lnTo>
                  <a:pt x="317" y="2124"/>
                </a:lnTo>
                <a:lnTo>
                  <a:pt x="310" y="2113"/>
                </a:lnTo>
                <a:lnTo>
                  <a:pt x="302" y="2102"/>
                </a:lnTo>
                <a:lnTo>
                  <a:pt x="295" y="2090"/>
                </a:lnTo>
                <a:lnTo>
                  <a:pt x="289" y="2078"/>
                </a:lnTo>
                <a:lnTo>
                  <a:pt x="282" y="2066"/>
                </a:lnTo>
                <a:lnTo>
                  <a:pt x="277" y="2053"/>
                </a:lnTo>
                <a:lnTo>
                  <a:pt x="271" y="2039"/>
                </a:lnTo>
                <a:lnTo>
                  <a:pt x="267" y="2025"/>
                </a:lnTo>
                <a:lnTo>
                  <a:pt x="264" y="2011"/>
                </a:lnTo>
                <a:lnTo>
                  <a:pt x="262" y="1997"/>
                </a:lnTo>
                <a:lnTo>
                  <a:pt x="3" y="480"/>
                </a:lnTo>
                <a:lnTo>
                  <a:pt x="1" y="465"/>
                </a:lnTo>
                <a:lnTo>
                  <a:pt x="0" y="451"/>
                </a:lnTo>
                <a:lnTo>
                  <a:pt x="0" y="438"/>
                </a:lnTo>
                <a:lnTo>
                  <a:pt x="0" y="423"/>
                </a:lnTo>
                <a:lnTo>
                  <a:pt x="0" y="409"/>
                </a:lnTo>
                <a:lnTo>
                  <a:pt x="2" y="395"/>
                </a:lnTo>
                <a:lnTo>
                  <a:pt x="4" y="381"/>
                </a:lnTo>
                <a:lnTo>
                  <a:pt x="7" y="367"/>
                </a:lnTo>
                <a:lnTo>
                  <a:pt x="10" y="355"/>
                </a:lnTo>
                <a:lnTo>
                  <a:pt x="15" y="342"/>
                </a:lnTo>
                <a:lnTo>
                  <a:pt x="19" y="329"/>
                </a:lnTo>
                <a:lnTo>
                  <a:pt x="24" y="316"/>
                </a:lnTo>
                <a:lnTo>
                  <a:pt x="31" y="303"/>
                </a:lnTo>
                <a:lnTo>
                  <a:pt x="37" y="292"/>
                </a:lnTo>
                <a:lnTo>
                  <a:pt x="43" y="280"/>
                </a:lnTo>
                <a:lnTo>
                  <a:pt x="52" y="268"/>
                </a:lnTo>
                <a:lnTo>
                  <a:pt x="59" y="258"/>
                </a:lnTo>
                <a:lnTo>
                  <a:pt x="68" y="247"/>
                </a:lnTo>
                <a:lnTo>
                  <a:pt x="78" y="237"/>
                </a:lnTo>
                <a:lnTo>
                  <a:pt x="87" y="228"/>
                </a:lnTo>
                <a:lnTo>
                  <a:pt x="97" y="218"/>
                </a:lnTo>
                <a:lnTo>
                  <a:pt x="107" y="210"/>
                </a:lnTo>
                <a:lnTo>
                  <a:pt x="119" y="201"/>
                </a:lnTo>
                <a:lnTo>
                  <a:pt x="130" y="194"/>
                </a:lnTo>
                <a:lnTo>
                  <a:pt x="141" y="186"/>
                </a:lnTo>
                <a:lnTo>
                  <a:pt x="154" y="180"/>
                </a:lnTo>
                <a:lnTo>
                  <a:pt x="167" y="174"/>
                </a:lnTo>
                <a:lnTo>
                  <a:pt x="180" y="168"/>
                </a:lnTo>
                <a:lnTo>
                  <a:pt x="194" y="164"/>
                </a:lnTo>
                <a:lnTo>
                  <a:pt x="206" y="160"/>
                </a:lnTo>
                <a:lnTo>
                  <a:pt x="221" y="156"/>
                </a:lnTo>
                <a:lnTo>
                  <a:pt x="235" y="153"/>
                </a:lnTo>
                <a:lnTo>
                  <a:pt x="1113" y="4"/>
                </a:lnTo>
                <a:lnTo>
                  <a:pt x="1128" y="2"/>
                </a:lnTo>
                <a:lnTo>
                  <a:pt x="1142" y="1"/>
                </a:lnTo>
                <a:lnTo>
                  <a:pt x="1157" y="0"/>
                </a:lnTo>
                <a:lnTo>
                  <a:pt x="1171" y="0"/>
                </a:lnTo>
                <a:lnTo>
                  <a:pt x="1184" y="1"/>
                </a:lnTo>
                <a:lnTo>
                  <a:pt x="1198" y="2"/>
                </a:lnTo>
                <a:lnTo>
                  <a:pt x="1212" y="4"/>
                </a:lnTo>
                <a:lnTo>
                  <a:pt x="1226" y="7"/>
                </a:lnTo>
                <a:lnTo>
                  <a:pt x="1239" y="10"/>
                </a:lnTo>
                <a:lnTo>
                  <a:pt x="1253" y="15"/>
                </a:lnTo>
                <a:lnTo>
                  <a:pt x="1265" y="20"/>
                </a:lnTo>
                <a:lnTo>
                  <a:pt x="1277" y="25"/>
                </a:lnTo>
                <a:lnTo>
                  <a:pt x="1290" y="31"/>
                </a:lnTo>
                <a:lnTo>
                  <a:pt x="1302" y="37"/>
                </a:lnTo>
                <a:lnTo>
                  <a:pt x="1313" y="44"/>
                </a:lnTo>
                <a:lnTo>
                  <a:pt x="1325" y="52"/>
                </a:lnTo>
                <a:lnTo>
                  <a:pt x="1336" y="60"/>
                </a:lnTo>
                <a:lnTo>
                  <a:pt x="1346" y="69"/>
                </a:lnTo>
                <a:lnTo>
                  <a:pt x="1356" y="79"/>
                </a:lnTo>
                <a:lnTo>
                  <a:pt x="1366" y="88"/>
                </a:lnTo>
                <a:lnTo>
                  <a:pt x="1375" y="98"/>
                </a:lnTo>
                <a:lnTo>
                  <a:pt x="1384" y="108"/>
                </a:lnTo>
                <a:lnTo>
                  <a:pt x="1392" y="119"/>
                </a:lnTo>
                <a:lnTo>
                  <a:pt x="1400" y="131"/>
                </a:lnTo>
                <a:lnTo>
                  <a:pt x="1407" y="142"/>
                </a:lnTo>
                <a:lnTo>
                  <a:pt x="1414" y="155"/>
                </a:lnTo>
                <a:lnTo>
                  <a:pt x="1420" y="167"/>
                </a:lnTo>
                <a:lnTo>
                  <a:pt x="1425" y="181"/>
                </a:lnTo>
                <a:lnTo>
                  <a:pt x="1430" y="194"/>
                </a:lnTo>
                <a:lnTo>
                  <a:pt x="1434" y="207"/>
                </a:lnTo>
                <a:lnTo>
                  <a:pt x="1437" y="221"/>
                </a:lnTo>
                <a:lnTo>
                  <a:pt x="1440" y="236"/>
                </a:lnTo>
                <a:lnTo>
                  <a:pt x="1698" y="17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Freeform 13"/>
          <p:cNvSpPr>
            <a:spLocks/>
          </p:cNvSpPr>
          <p:nvPr/>
        </p:nvSpPr>
        <p:spPr bwMode="auto">
          <a:xfrm>
            <a:off x="1407510" y="2807705"/>
            <a:ext cx="1637850" cy="2030051"/>
          </a:xfrm>
          <a:custGeom>
            <a:avLst/>
            <a:gdLst>
              <a:gd name="T0" fmla="*/ 129 w 3557"/>
              <a:gd name="T1" fmla="*/ 2724 h 4410"/>
              <a:gd name="T2" fmla="*/ 279 w 3557"/>
              <a:gd name="T3" fmla="*/ 3481 h 4410"/>
              <a:gd name="T4" fmla="*/ 382 w 3557"/>
              <a:gd name="T5" fmla="*/ 3478 h 4410"/>
              <a:gd name="T6" fmla="*/ 495 w 3557"/>
              <a:gd name="T7" fmla="*/ 3477 h 4410"/>
              <a:gd name="T8" fmla="*/ 638 w 3557"/>
              <a:gd name="T9" fmla="*/ 3480 h 4410"/>
              <a:gd name="T10" fmla="*/ 811 w 3557"/>
              <a:gd name="T11" fmla="*/ 3489 h 4410"/>
              <a:gd name="T12" fmla="*/ 1008 w 3557"/>
              <a:gd name="T13" fmla="*/ 3505 h 4410"/>
              <a:gd name="T14" fmla="*/ 1229 w 3557"/>
              <a:gd name="T15" fmla="*/ 3530 h 4410"/>
              <a:gd name="T16" fmla="*/ 1467 w 3557"/>
              <a:gd name="T17" fmla="*/ 3568 h 4410"/>
              <a:gd name="T18" fmla="*/ 1722 w 3557"/>
              <a:gd name="T19" fmla="*/ 3618 h 4410"/>
              <a:gd name="T20" fmla="*/ 1990 w 3557"/>
              <a:gd name="T21" fmla="*/ 3684 h 4410"/>
              <a:gd name="T22" fmla="*/ 2267 w 3557"/>
              <a:gd name="T23" fmla="*/ 3768 h 4410"/>
              <a:gd name="T24" fmla="*/ 2553 w 3557"/>
              <a:gd name="T25" fmla="*/ 3870 h 4410"/>
              <a:gd name="T26" fmla="*/ 2840 w 3557"/>
              <a:gd name="T27" fmla="*/ 3994 h 4410"/>
              <a:gd name="T28" fmla="*/ 3130 w 3557"/>
              <a:gd name="T29" fmla="*/ 4141 h 4410"/>
              <a:gd name="T30" fmla="*/ 3417 w 3557"/>
              <a:gd name="T31" fmla="*/ 4313 h 4410"/>
              <a:gd name="T32" fmla="*/ 3182 w 3557"/>
              <a:gd name="T33" fmla="*/ 2205 h 4410"/>
              <a:gd name="T34" fmla="*/ 2706 w 3557"/>
              <a:gd name="T35" fmla="*/ 137 h 4410"/>
              <a:gd name="T36" fmla="*/ 2492 w 3557"/>
              <a:gd name="T37" fmla="*/ 395 h 4410"/>
              <a:gd name="T38" fmla="*/ 2268 w 3557"/>
              <a:gd name="T39" fmla="*/ 629 h 4410"/>
              <a:gd name="T40" fmla="*/ 2037 w 3557"/>
              <a:gd name="T41" fmla="*/ 841 h 4410"/>
              <a:gd name="T42" fmla="*/ 1803 w 3557"/>
              <a:gd name="T43" fmla="*/ 1033 h 4410"/>
              <a:gd name="T44" fmla="*/ 1567 w 3557"/>
              <a:gd name="T45" fmla="*/ 1203 h 4410"/>
              <a:gd name="T46" fmla="*/ 1337 w 3557"/>
              <a:gd name="T47" fmla="*/ 1354 h 4410"/>
              <a:gd name="T48" fmla="*/ 1113 w 3557"/>
              <a:gd name="T49" fmla="*/ 1486 h 4410"/>
              <a:gd name="T50" fmla="*/ 899 w 3557"/>
              <a:gd name="T51" fmla="*/ 1600 h 4410"/>
              <a:gd name="T52" fmla="*/ 701 w 3557"/>
              <a:gd name="T53" fmla="*/ 1697 h 4410"/>
              <a:gd name="T54" fmla="*/ 520 w 3557"/>
              <a:gd name="T55" fmla="*/ 1778 h 4410"/>
              <a:gd name="T56" fmla="*/ 360 w 3557"/>
              <a:gd name="T57" fmla="*/ 1843 h 4410"/>
              <a:gd name="T58" fmla="*/ 225 w 3557"/>
              <a:gd name="T59" fmla="*/ 1893 h 4410"/>
              <a:gd name="T60" fmla="*/ 118 w 3557"/>
              <a:gd name="T61" fmla="*/ 1929 h 4410"/>
              <a:gd name="T62" fmla="*/ 20 w 3557"/>
              <a:gd name="T63" fmla="*/ 1960 h 4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57" h="4410">
                <a:moveTo>
                  <a:pt x="0" y="1966"/>
                </a:moveTo>
                <a:lnTo>
                  <a:pt x="129" y="2724"/>
                </a:lnTo>
                <a:lnTo>
                  <a:pt x="258" y="3482"/>
                </a:lnTo>
                <a:lnTo>
                  <a:pt x="279" y="3481"/>
                </a:lnTo>
                <a:lnTo>
                  <a:pt x="339" y="3479"/>
                </a:lnTo>
                <a:lnTo>
                  <a:pt x="382" y="3478"/>
                </a:lnTo>
                <a:lnTo>
                  <a:pt x="434" y="3477"/>
                </a:lnTo>
                <a:lnTo>
                  <a:pt x="495" y="3477"/>
                </a:lnTo>
                <a:lnTo>
                  <a:pt x="563" y="3478"/>
                </a:lnTo>
                <a:lnTo>
                  <a:pt x="638" y="3480"/>
                </a:lnTo>
                <a:lnTo>
                  <a:pt x="721" y="3483"/>
                </a:lnTo>
                <a:lnTo>
                  <a:pt x="811" y="3489"/>
                </a:lnTo>
                <a:lnTo>
                  <a:pt x="907" y="3495"/>
                </a:lnTo>
                <a:lnTo>
                  <a:pt x="1008" y="3505"/>
                </a:lnTo>
                <a:lnTo>
                  <a:pt x="1116" y="3516"/>
                </a:lnTo>
                <a:lnTo>
                  <a:pt x="1229" y="3530"/>
                </a:lnTo>
                <a:lnTo>
                  <a:pt x="1346" y="3547"/>
                </a:lnTo>
                <a:lnTo>
                  <a:pt x="1467" y="3568"/>
                </a:lnTo>
                <a:lnTo>
                  <a:pt x="1593" y="3591"/>
                </a:lnTo>
                <a:lnTo>
                  <a:pt x="1722" y="3618"/>
                </a:lnTo>
                <a:lnTo>
                  <a:pt x="1855" y="3648"/>
                </a:lnTo>
                <a:lnTo>
                  <a:pt x="1990" y="3684"/>
                </a:lnTo>
                <a:lnTo>
                  <a:pt x="2128" y="3723"/>
                </a:lnTo>
                <a:lnTo>
                  <a:pt x="2267" y="3768"/>
                </a:lnTo>
                <a:lnTo>
                  <a:pt x="2409" y="3816"/>
                </a:lnTo>
                <a:lnTo>
                  <a:pt x="2553" y="3870"/>
                </a:lnTo>
                <a:lnTo>
                  <a:pt x="2697" y="3929"/>
                </a:lnTo>
                <a:lnTo>
                  <a:pt x="2840" y="3994"/>
                </a:lnTo>
                <a:lnTo>
                  <a:pt x="2985" y="4065"/>
                </a:lnTo>
                <a:lnTo>
                  <a:pt x="3130" y="4141"/>
                </a:lnTo>
                <a:lnTo>
                  <a:pt x="3274" y="4224"/>
                </a:lnTo>
                <a:lnTo>
                  <a:pt x="3417" y="4313"/>
                </a:lnTo>
                <a:lnTo>
                  <a:pt x="3557" y="4410"/>
                </a:lnTo>
                <a:lnTo>
                  <a:pt x="3182" y="2205"/>
                </a:lnTo>
                <a:lnTo>
                  <a:pt x="2807" y="0"/>
                </a:lnTo>
                <a:lnTo>
                  <a:pt x="2706" y="137"/>
                </a:lnTo>
                <a:lnTo>
                  <a:pt x="2601" y="269"/>
                </a:lnTo>
                <a:lnTo>
                  <a:pt x="2492" y="395"/>
                </a:lnTo>
                <a:lnTo>
                  <a:pt x="2381" y="514"/>
                </a:lnTo>
                <a:lnTo>
                  <a:pt x="2268" y="629"/>
                </a:lnTo>
                <a:lnTo>
                  <a:pt x="2153" y="738"/>
                </a:lnTo>
                <a:lnTo>
                  <a:pt x="2037" y="841"/>
                </a:lnTo>
                <a:lnTo>
                  <a:pt x="1920" y="939"/>
                </a:lnTo>
                <a:lnTo>
                  <a:pt x="1803" y="1033"/>
                </a:lnTo>
                <a:lnTo>
                  <a:pt x="1685" y="1120"/>
                </a:lnTo>
                <a:lnTo>
                  <a:pt x="1567" y="1203"/>
                </a:lnTo>
                <a:lnTo>
                  <a:pt x="1451" y="1281"/>
                </a:lnTo>
                <a:lnTo>
                  <a:pt x="1337" y="1354"/>
                </a:lnTo>
                <a:lnTo>
                  <a:pt x="1224" y="1422"/>
                </a:lnTo>
                <a:lnTo>
                  <a:pt x="1113" y="1486"/>
                </a:lnTo>
                <a:lnTo>
                  <a:pt x="1005" y="1545"/>
                </a:lnTo>
                <a:lnTo>
                  <a:pt x="899" y="1600"/>
                </a:lnTo>
                <a:lnTo>
                  <a:pt x="798" y="1651"/>
                </a:lnTo>
                <a:lnTo>
                  <a:pt x="701" y="1697"/>
                </a:lnTo>
                <a:lnTo>
                  <a:pt x="607" y="1739"/>
                </a:lnTo>
                <a:lnTo>
                  <a:pt x="520" y="1778"/>
                </a:lnTo>
                <a:lnTo>
                  <a:pt x="437" y="1812"/>
                </a:lnTo>
                <a:lnTo>
                  <a:pt x="360" y="1843"/>
                </a:lnTo>
                <a:lnTo>
                  <a:pt x="289" y="1869"/>
                </a:lnTo>
                <a:lnTo>
                  <a:pt x="225" y="1893"/>
                </a:lnTo>
                <a:lnTo>
                  <a:pt x="169" y="1913"/>
                </a:lnTo>
                <a:lnTo>
                  <a:pt x="118" y="1929"/>
                </a:lnTo>
                <a:lnTo>
                  <a:pt x="77" y="1943"/>
                </a:lnTo>
                <a:lnTo>
                  <a:pt x="20" y="1960"/>
                </a:lnTo>
                <a:lnTo>
                  <a:pt x="0" y="1966"/>
                </a:ln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Freeform 14"/>
          <p:cNvSpPr>
            <a:spLocks noEditPoints="1"/>
          </p:cNvSpPr>
          <p:nvPr/>
        </p:nvSpPr>
        <p:spPr bwMode="auto">
          <a:xfrm>
            <a:off x="3166887" y="4118261"/>
            <a:ext cx="74573" cy="41430"/>
          </a:xfrm>
          <a:custGeom>
            <a:avLst/>
            <a:gdLst>
              <a:gd name="T0" fmla="*/ 0 w 164"/>
              <a:gd name="T1" fmla="*/ 91 h 91"/>
              <a:gd name="T2" fmla="*/ 0 w 164"/>
              <a:gd name="T3" fmla="*/ 91 h 91"/>
              <a:gd name="T4" fmla="*/ 164 w 164"/>
              <a:gd name="T5" fmla="*/ 10 h 91"/>
              <a:gd name="T6" fmla="*/ 0 w 164"/>
              <a:gd name="T7" fmla="*/ 91 h 91"/>
              <a:gd name="T8" fmla="*/ 164 w 164"/>
              <a:gd name="T9" fmla="*/ 10 h 91"/>
              <a:gd name="T10" fmla="*/ 162 w 164"/>
              <a:gd name="T11" fmla="*/ 0 h 91"/>
              <a:gd name="T12" fmla="*/ 162 w 164"/>
              <a:gd name="T13" fmla="*/ 0 h 91"/>
              <a:gd name="T14" fmla="*/ 164 w 164"/>
              <a:gd name="T15" fmla="*/ 1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91">
                <a:moveTo>
                  <a:pt x="0" y="91"/>
                </a:moveTo>
                <a:lnTo>
                  <a:pt x="0" y="91"/>
                </a:lnTo>
                <a:lnTo>
                  <a:pt x="164" y="10"/>
                </a:lnTo>
                <a:lnTo>
                  <a:pt x="0" y="91"/>
                </a:lnTo>
                <a:close/>
                <a:moveTo>
                  <a:pt x="164" y="10"/>
                </a:moveTo>
                <a:lnTo>
                  <a:pt x="162" y="0"/>
                </a:lnTo>
                <a:lnTo>
                  <a:pt x="162" y="0"/>
                </a:lnTo>
                <a:lnTo>
                  <a:pt x="164" y="10"/>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 name="Freeform 15"/>
          <p:cNvSpPr>
            <a:spLocks/>
          </p:cNvSpPr>
          <p:nvPr/>
        </p:nvSpPr>
        <p:spPr bwMode="auto">
          <a:xfrm>
            <a:off x="3195887" y="3853111"/>
            <a:ext cx="45573" cy="265149"/>
          </a:xfrm>
          <a:custGeom>
            <a:avLst/>
            <a:gdLst>
              <a:gd name="T0" fmla="*/ 98 w 98"/>
              <a:gd name="T1" fmla="*/ 575 h 575"/>
              <a:gd name="T2" fmla="*/ 0 w 98"/>
              <a:gd name="T3" fmla="*/ 0 h 575"/>
              <a:gd name="T4" fmla="*/ 34 w 98"/>
              <a:gd name="T5" fmla="*/ 201 h 575"/>
              <a:gd name="T6" fmla="*/ 98 w 98"/>
              <a:gd name="T7" fmla="*/ 575 h 575"/>
              <a:gd name="T8" fmla="*/ 98 w 98"/>
              <a:gd name="T9" fmla="*/ 575 h 575"/>
              <a:gd name="T10" fmla="*/ 98 w 98"/>
              <a:gd name="T11" fmla="*/ 575 h 575"/>
            </a:gdLst>
            <a:ahLst/>
            <a:cxnLst>
              <a:cxn ang="0">
                <a:pos x="T0" y="T1"/>
              </a:cxn>
              <a:cxn ang="0">
                <a:pos x="T2" y="T3"/>
              </a:cxn>
              <a:cxn ang="0">
                <a:pos x="T4" y="T5"/>
              </a:cxn>
              <a:cxn ang="0">
                <a:pos x="T6" y="T7"/>
              </a:cxn>
              <a:cxn ang="0">
                <a:pos x="T8" y="T9"/>
              </a:cxn>
              <a:cxn ang="0">
                <a:pos x="T10" y="T11"/>
              </a:cxn>
            </a:cxnLst>
            <a:rect l="0" t="0" r="r" b="b"/>
            <a:pathLst>
              <a:path w="98" h="575">
                <a:moveTo>
                  <a:pt x="98" y="575"/>
                </a:moveTo>
                <a:lnTo>
                  <a:pt x="0" y="0"/>
                </a:lnTo>
                <a:lnTo>
                  <a:pt x="34" y="201"/>
                </a:lnTo>
                <a:lnTo>
                  <a:pt x="98" y="575"/>
                </a:lnTo>
                <a:lnTo>
                  <a:pt x="98" y="575"/>
                </a:lnTo>
                <a:lnTo>
                  <a:pt x="98" y="575"/>
                </a:lnTo>
                <a:close/>
              </a:path>
            </a:pathLst>
          </a:custGeom>
          <a:solidFill>
            <a:srgbClr val="A31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17"/>
          <p:cNvSpPr>
            <a:spLocks/>
          </p:cNvSpPr>
          <p:nvPr/>
        </p:nvSpPr>
        <p:spPr bwMode="auto">
          <a:xfrm>
            <a:off x="3103362" y="3786824"/>
            <a:ext cx="63525" cy="372866"/>
          </a:xfrm>
          <a:custGeom>
            <a:avLst/>
            <a:gdLst>
              <a:gd name="T0" fmla="*/ 138 w 138"/>
              <a:gd name="T1" fmla="*/ 809 h 809"/>
              <a:gd name="T2" fmla="*/ 0 w 138"/>
              <a:gd name="T3" fmla="*/ 0 h 809"/>
              <a:gd name="T4" fmla="*/ 0 w 138"/>
              <a:gd name="T5" fmla="*/ 0 h 809"/>
              <a:gd name="T6" fmla="*/ 138 w 138"/>
              <a:gd name="T7" fmla="*/ 809 h 809"/>
              <a:gd name="T8" fmla="*/ 138 w 138"/>
              <a:gd name="T9" fmla="*/ 809 h 809"/>
            </a:gdLst>
            <a:ahLst/>
            <a:cxnLst>
              <a:cxn ang="0">
                <a:pos x="T0" y="T1"/>
              </a:cxn>
              <a:cxn ang="0">
                <a:pos x="T2" y="T3"/>
              </a:cxn>
              <a:cxn ang="0">
                <a:pos x="T4" y="T5"/>
              </a:cxn>
              <a:cxn ang="0">
                <a:pos x="T6" y="T7"/>
              </a:cxn>
              <a:cxn ang="0">
                <a:pos x="T8" y="T9"/>
              </a:cxn>
            </a:cxnLst>
            <a:rect l="0" t="0" r="r" b="b"/>
            <a:pathLst>
              <a:path w="138" h="809">
                <a:moveTo>
                  <a:pt x="138" y="809"/>
                </a:moveTo>
                <a:lnTo>
                  <a:pt x="0" y="0"/>
                </a:lnTo>
                <a:lnTo>
                  <a:pt x="0" y="0"/>
                </a:lnTo>
                <a:lnTo>
                  <a:pt x="138" y="809"/>
                </a:lnTo>
                <a:lnTo>
                  <a:pt x="138" y="809"/>
                </a:lnTo>
                <a:close/>
              </a:path>
            </a:pathLst>
          </a:custGeom>
          <a:solidFill>
            <a:srgbClr val="A31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 name="Freeform 18"/>
          <p:cNvSpPr>
            <a:spLocks noEditPoints="1"/>
          </p:cNvSpPr>
          <p:nvPr/>
        </p:nvSpPr>
        <p:spPr bwMode="auto">
          <a:xfrm>
            <a:off x="2919690" y="4096165"/>
            <a:ext cx="356295" cy="816164"/>
          </a:xfrm>
          <a:custGeom>
            <a:avLst/>
            <a:gdLst>
              <a:gd name="T0" fmla="*/ 672 w 776"/>
              <a:gd name="T1" fmla="*/ 1773 h 1773"/>
              <a:gd name="T2" fmla="*/ 686 w 776"/>
              <a:gd name="T3" fmla="*/ 1763 h 1773"/>
              <a:gd name="T4" fmla="*/ 699 w 776"/>
              <a:gd name="T5" fmla="*/ 1751 h 1773"/>
              <a:gd name="T6" fmla="*/ 710 w 776"/>
              <a:gd name="T7" fmla="*/ 1738 h 1773"/>
              <a:gd name="T8" fmla="*/ 722 w 776"/>
              <a:gd name="T9" fmla="*/ 1725 h 1773"/>
              <a:gd name="T10" fmla="*/ 732 w 776"/>
              <a:gd name="T11" fmla="*/ 1711 h 1773"/>
              <a:gd name="T12" fmla="*/ 741 w 776"/>
              <a:gd name="T13" fmla="*/ 1696 h 1773"/>
              <a:gd name="T14" fmla="*/ 750 w 776"/>
              <a:gd name="T15" fmla="*/ 1682 h 1773"/>
              <a:gd name="T16" fmla="*/ 757 w 776"/>
              <a:gd name="T17" fmla="*/ 1666 h 1773"/>
              <a:gd name="T18" fmla="*/ 764 w 776"/>
              <a:gd name="T19" fmla="*/ 1650 h 1773"/>
              <a:gd name="T20" fmla="*/ 768 w 776"/>
              <a:gd name="T21" fmla="*/ 1633 h 1773"/>
              <a:gd name="T22" fmla="*/ 772 w 776"/>
              <a:gd name="T23" fmla="*/ 1615 h 1773"/>
              <a:gd name="T24" fmla="*/ 774 w 776"/>
              <a:gd name="T25" fmla="*/ 1598 h 1773"/>
              <a:gd name="T26" fmla="*/ 776 w 776"/>
              <a:gd name="T27" fmla="*/ 1580 h 1773"/>
              <a:gd name="T28" fmla="*/ 776 w 776"/>
              <a:gd name="T29" fmla="*/ 1562 h 1773"/>
              <a:gd name="T30" fmla="*/ 775 w 776"/>
              <a:gd name="T31" fmla="*/ 1544 h 1773"/>
              <a:gd name="T32" fmla="*/ 773 w 776"/>
              <a:gd name="T33" fmla="*/ 1526 h 1773"/>
              <a:gd name="T34" fmla="*/ 565 w 776"/>
              <a:gd name="T35" fmla="*/ 306 h 1773"/>
              <a:gd name="T36" fmla="*/ 773 w 776"/>
              <a:gd name="T37" fmla="*/ 1526 h 1773"/>
              <a:gd name="T38" fmla="*/ 775 w 776"/>
              <a:gd name="T39" fmla="*/ 1544 h 1773"/>
              <a:gd name="T40" fmla="*/ 776 w 776"/>
              <a:gd name="T41" fmla="*/ 1562 h 1773"/>
              <a:gd name="T42" fmla="*/ 776 w 776"/>
              <a:gd name="T43" fmla="*/ 1580 h 1773"/>
              <a:gd name="T44" fmla="*/ 774 w 776"/>
              <a:gd name="T45" fmla="*/ 1598 h 1773"/>
              <a:gd name="T46" fmla="*/ 772 w 776"/>
              <a:gd name="T47" fmla="*/ 1615 h 1773"/>
              <a:gd name="T48" fmla="*/ 768 w 776"/>
              <a:gd name="T49" fmla="*/ 1633 h 1773"/>
              <a:gd name="T50" fmla="*/ 764 w 776"/>
              <a:gd name="T51" fmla="*/ 1650 h 1773"/>
              <a:gd name="T52" fmla="*/ 757 w 776"/>
              <a:gd name="T53" fmla="*/ 1666 h 1773"/>
              <a:gd name="T54" fmla="*/ 750 w 776"/>
              <a:gd name="T55" fmla="*/ 1682 h 1773"/>
              <a:gd name="T56" fmla="*/ 741 w 776"/>
              <a:gd name="T57" fmla="*/ 1696 h 1773"/>
              <a:gd name="T58" fmla="*/ 733 w 776"/>
              <a:gd name="T59" fmla="*/ 1711 h 1773"/>
              <a:gd name="T60" fmla="*/ 722 w 776"/>
              <a:gd name="T61" fmla="*/ 1725 h 1773"/>
              <a:gd name="T62" fmla="*/ 710 w 776"/>
              <a:gd name="T63" fmla="*/ 1738 h 1773"/>
              <a:gd name="T64" fmla="*/ 699 w 776"/>
              <a:gd name="T65" fmla="*/ 1751 h 1773"/>
              <a:gd name="T66" fmla="*/ 686 w 776"/>
              <a:gd name="T67" fmla="*/ 1763 h 1773"/>
              <a:gd name="T68" fmla="*/ 672 w 776"/>
              <a:gd name="T69" fmla="*/ 1773 h 1773"/>
              <a:gd name="T70" fmla="*/ 672 w 776"/>
              <a:gd name="T71" fmla="*/ 1773 h 1773"/>
              <a:gd name="T72" fmla="*/ 351 w 776"/>
              <a:gd name="T73" fmla="*/ 1754 h 1773"/>
              <a:gd name="T74" fmla="*/ 336 w 776"/>
              <a:gd name="T75" fmla="*/ 1739 h 1773"/>
              <a:gd name="T76" fmla="*/ 324 w 776"/>
              <a:gd name="T77" fmla="*/ 1724 h 1773"/>
              <a:gd name="T78" fmla="*/ 312 w 776"/>
              <a:gd name="T79" fmla="*/ 1707 h 1773"/>
              <a:gd name="T80" fmla="*/ 301 w 776"/>
              <a:gd name="T81" fmla="*/ 1690 h 1773"/>
              <a:gd name="T82" fmla="*/ 293 w 776"/>
              <a:gd name="T83" fmla="*/ 1672 h 1773"/>
              <a:gd name="T84" fmla="*/ 284 w 776"/>
              <a:gd name="T85" fmla="*/ 1652 h 1773"/>
              <a:gd name="T86" fmla="*/ 279 w 776"/>
              <a:gd name="T87" fmla="*/ 1631 h 1773"/>
              <a:gd name="T88" fmla="*/ 273 w 776"/>
              <a:gd name="T89" fmla="*/ 1611 h 1773"/>
              <a:gd name="T90" fmla="*/ 273 w 776"/>
              <a:gd name="T91" fmla="*/ 1611 h 1773"/>
              <a:gd name="T92" fmla="*/ 273 w 776"/>
              <a:gd name="T93" fmla="*/ 1611 h 1773"/>
              <a:gd name="T94" fmla="*/ 273 w 776"/>
              <a:gd name="T95" fmla="*/ 1611 h 1773"/>
              <a:gd name="T96" fmla="*/ 92 w 776"/>
              <a:gd name="T97" fmla="*/ 544 h 1773"/>
              <a:gd name="T98" fmla="*/ 63 w 776"/>
              <a:gd name="T99" fmla="*/ 371 h 1773"/>
              <a:gd name="T100" fmla="*/ 0 w 776"/>
              <a:gd name="T101" fmla="*/ 0 h 1773"/>
              <a:gd name="T102" fmla="*/ 63 w 776"/>
              <a:gd name="T103" fmla="*/ 371 h 1773"/>
              <a:gd name="T104" fmla="*/ 273 w 776"/>
              <a:gd name="T105" fmla="*/ 1611 h 1773"/>
              <a:gd name="T106" fmla="*/ 279 w 776"/>
              <a:gd name="T107" fmla="*/ 1631 h 1773"/>
              <a:gd name="T108" fmla="*/ 284 w 776"/>
              <a:gd name="T109" fmla="*/ 1652 h 1773"/>
              <a:gd name="T110" fmla="*/ 293 w 776"/>
              <a:gd name="T111" fmla="*/ 1672 h 1773"/>
              <a:gd name="T112" fmla="*/ 301 w 776"/>
              <a:gd name="T113" fmla="*/ 1690 h 1773"/>
              <a:gd name="T114" fmla="*/ 312 w 776"/>
              <a:gd name="T115" fmla="*/ 1707 h 1773"/>
              <a:gd name="T116" fmla="*/ 324 w 776"/>
              <a:gd name="T117" fmla="*/ 1724 h 1773"/>
              <a:gd name="T118" fmla="*/ 336 w 776"/>
              <a:gd name="T119" fmla="*/ 1739 h 1773"/>
              <a:gd name="T120" fmla="*/ 351 w 776"/>
              <a:gd name="T121" fmla="*/ 1754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6" h="1773">
                <a:moveTo>
                  <a:pt x="672" y="1773"/>
                </a:moveTo>
                <a:lnTo>
                  <a:pt x="686" y="1763"/>
                </a:lnTo>
                <a:lnTo>
                  <a:pt x="699" y="1751"/>
                </a:lnTo>
                <a:lnTo>
                  <a:pt x="710" y="1738"/>
                </a:lnTo>
                <a:lnTo>
                  <a:pt x="722" y="1725"/>
                </a:lnTo>
                <a:lnTo>
                  <a:pt x="732" y="1711"/>
                </a:lnTo>
                <a:lnTo>
                  <a:pt x="741" y="1696"/>
                </a:lnTo>
                <a:lnTo>
                  <a:pt x="750" y="1682"/>
                </a:lnTo>
                <a:lnTo>
                  <a:pt x="757" y="1666"/>
                </a:lnTo>
                <a:lnTo>
                  <a:pt x="764" y="1650"/>
                </a:lnTo>
                <a:lnTo>
                  <a:pt x="768" y="1633"/>
                </a:lnTo>
                <a:lnTo>
                  <a:pt x="772" y="1615"/>
                </a:lnTo>
                <a:lnTo>
                  <a:pt x="774" y="1598"/>
                </a:lnTo>
                <a:lnTo>
                  <a:pt x="776" y="1580"/>
                </a:lnTo>
                <a:lnTo>
                  <a:pt x="776" y="1562"/>
                </a:lnTo>
                <a:lnTo>
                  <a:pt x="775" y="1544"/>
                </a:lnTo>
                <a:lnTo>
                  <a:pt x="773" y="1526"/>
                </a:lnTo>
                <a:lnTo>
                  <a:pt x="565" y="306"/>
                </a:lnTo>
                <a:lnTo>
                  <a:pt x="773" y="1526"/>
                </a:lnTo>
                <a:lnTo>
                  <a:pt x="775" y="1544"/>
                </a:lnTo>
                <a:lnTo>
                  <a:pt x="776" y="1562"/>
                </a:lnTo>
                <a:lnTo>
                  <a:pt x="776" y="1580"/>
                </a:lnTo>
                <a:lnTo>
                  <a:pt x="774" y="1598"/>
                </a:lnTo>
                <a:lnTo>
                  <a:pt x="772" y="1615"/>
                </a:lnTo>
                <a:lnTo>
                  <a:pt x="768" y="1633"/>
                </a:lnTo>
                <a:lnTo>
                  <a:pt x="764" y="1650"/>
                </a:lnTo>
                <a:lnTo>
                  <a:pt x="757" y="1666"/>
                </a:lnTo>
                <a:lnTo>
                  <a:pt x="750" y="1682"/>
                </a:lnTo>
                <a:lnTo>
                  <a:pt x="741" y="1696"/>
                </a:lnTo>
                <a:lnTo>
                  <a:pt x="733" y="1711"/>
                </a:lnTo>
                <a:lnTo>
                  <a:pt x="722" y="1725"/>
                </a:lnTo>
                <a:lnTo>
                  <a:pt x="710" y="1738"/>
                </a:lnTo>
                <a:lnTo>
                  <a:pt x="699" y="1751"/>
                </a:lnTo>
                <a:lnTo>
                  <a:pt x="686" y="1763"/>
                </a:lnTo>
                <a:lnTo>
                  <a:pt x="672" y="1773"/>
                </a:lnTo>
                <a:lnTo>
                  <a:pt x="672" y="1773"/>
                </a:lnTo>
                <a:close/>
                <a:moveTo>
                  <a:pt x="351" y="1754"/>
                </a:moveTo>
                <a:lnTo>
                  <a:pt x="336" y="1739"/>
                </a:lnTo>
                <a:lnTo>
                  <a:pt x="324" y="1724"/>
                </a:lnTo>
                <a:lnTo>
                  <a:pt x="312" y="1707"/>
                </a:lnTo>
                <a:lnTo>
                  <a:pt x="301" y="1690"/>
                </a:lnTo>
                <a:lnTo>
                  <a:pt x="293" y="1672"/>
                </a:lnTo>
                <a:lnTo>
                  <a:pt x="284" y="1652"/>
                </a:lnTo>
                <a:lnTo>
                  <a:pt x="279" y="1631"/>
                </a:lnTo>
                <a:lnTo>
                  <a:pt x="273" y="1611"/>
                </a:lnTo>
                <a:lnTo>
                  <a:pt x="273" y="1611"/>
                </a:lnTo>
                <a:lnTo>
                  <a:pt x="273" y="1611"/>
                </a:lnTo>
                <a:lnTo>
                  <a:pt x="273" y="1611"/>
                </a:lnTo>
                <a:lnTo>
                  <a:pt x="92" y="544"/>
                </a:lnTo>
                <a:lnTo>
                  <a:pt x="63" y="371"/>
                </a:lnTo>
                <a:lnTo>
                  <a:pt x="0" y="0"/>
                </a:lnTo>
                <a:lnTo>
                  <a:pt x="63" y="371"/>
                </a:lnTo>
                <a:lnTo>
                  <a:pt x="273" y="1611"/>
                </a:lnTo>
                <a:lnTo>
                  <a:pt x="279" y="1631"/>
                </a:lnTo>
                <a:lnTo>
                  <a:pt x="284" y="1652"/>
                </a:lnTo>
                <a:lnTo>
                  <a:pt x="293" y="1672"/>
                </a:lnTo>
                <a:lnTo>
                  <a:pt x="301" y="1690"/>
                </a:lnTo>
                <a:lnTo>
                  <a:pt x="312" y="1707"/>
                </a:lnTo>
                <a:lnTo>
                  <a:pt x="324" y="1724"/>
                </a:lnTo>
                <a:lnTo>
                  <a:pt x="336" y="1739"/>
                </a:lnTo>
                <a:lnTo>
                  <a:pt x="351" y="1754"/>
                </a:lnTo>
                <a:close/>
              </a:path>
            </a:pathLst>
          </a:custGeom>
          <a:solidFill>
            <a:srgbClr val="AF1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 name="Freeform 19"/>
          <p:cNvSpPr>
            <a:spLocks/>
          </p:cNvSpPr>
          <p:nvPr/>
        </p:nvSpPr>
        <p:spPr bwMode="auto">
          <a:xfrm>
            <a:off x="2874118" y="3826873"/>
            <a:ext cx="45573" cy="269293"/>
          </a:xfrm>
          <a:custGeom>
            <a:avLst/>
            <a:gdLst>
              <a:gd name="T0" fmla="*/ 99 w 99"/>
              <a:gd name="T1" fmla="*/ 585 h 585"/>
              <a:gd name="T2" fmla="*/ 0 w 99"/>
              <a:gd name="T3" fmla="*/ 0 h 585"/>
              <a:gd name="T4" fmla="*/ 99 w 99"/>
              <a:gd name="T5" fmla="*/ 585 h 585"/>
            </a:gdLst>
            <a:ahLst/>
            <a:cxnLst>
              <a:cxn ang="0">
                <a:pos x="T0" y="T1"/>
              </a:cxn>
              <a:cxn ang="0">
                <a:pos x="T2" y="T3"/>
              </a:cxn>
              <a:cxn ang="0">
                <a:pos x="T4" y="T5"/>
              </a:cxn>
            </a:cxnLst>
            <a:rect l="0" t="0" r="r" b="b"/>
            <a:pathLst>
              <a:path w="99" h="585">
                <a:moveTo>
                  <a:pt x="99" y="585"/>
                </a:moveTo>
                <a:lnTo>
                  <a:pt x="0" y="0"/>
                </a:lnTo>
                <a:lnTo>
                  <a:pt x="99" y="585"/>
                </a:lnTo>
                <a:close/>
              </a:path>
            </a:pathLst>
          </a:custGeom>
          <a:solidFill>
            <a:srgbClr val="8007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 name="Freeform 20"/>
          <p:cNvSpPr>
            <a:spLocks/>
          </p:cNvSpPr>
          <p:nvPr/>
        </p:nvSpPr>
        <p:spPr bwMode="auto">
          <a:xfrm>
            <a:off x="2874118" y="3826873"/>
            <a:ext cx="74573" cy="439154"/>
          </a:xfrm>
          <a:custGeom>
            <a:avLst/>
            <a:gdLst>
              <a:gd name="T0" fmla="*/ 162 w 163"/>
              <a:gd name="T1" fmla="*/ 956 h 956"/>
              <a:gd name="T2" fmla="*/ 99 w 163"/>
              <a:gd name="T3" fmla="*/ 585 h 956"/>
              <a:gd name="T4" fmla="*/ 0 w 163"/>
              <a:gd name="T5" fmla="*/ 0 h 956"/>
              <a:gd name="T6" fmla="*/ 163 w 163"/>
              <a:gd name="T7" fmla="*/ 956 h 956"/>
              <a:gd name="T8" fmla="*/ 162 w 163"/>
              <a:gd name="T9" fmla="*/ 956 h 956"/>
            </a:gdLst>
            <a:ahLst/>
            <a:cxnLst>
              <a:cxn ang="0">
                <a:pos x="T0" y="T1"/>
              </a:cxn>
              <a:cxn ang="0">
                <a:pos x="T2" y="T3"/>
              </a:cxn>
              <a:cxn ang="0">
                <a:pos x="T4" y="T5"/>
              </a:cxn>
              <a:cxn ang="0">
                <a:pos x="T6" y="T7"/>
              </a:cxn>
              <a:cxn ang="0">
                <a:pos x="T8" y="T9"/>
              </a:cxn>
            </a:cxnLst>
            <a:rect l="0" t="0" r="r" b="b"/>
            <a:pathLst>
              <a:path w="163" h="956">
                <a:moveTo>
                  <a:pt x="162" y="956"/>
                </a:moveTo>
                <a:lnTo>
                  <a:pt x="99" y="585"/>
                </a:lnTo>
                <a:lnTo>
                  <a:pt x="0" y="0"/>
                </a:lnTo>
                <a:lnTo>
                  <a:pt x="163" y="956"/>
                </a:lnTo>
                <a:lnTo>
                  <a:pt x="162" y="956"/>
                </a:lnTo>
                <a:close/>
              </a:path>
            </a:pathLst>
          </a:custGeom>
          <a:solidFill>
            <a:srgbClr val="AF1E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21"/>
          <p:cNvSpPr>
            <a:spLocks noEditPoints="1"/>
          </p:cNvSpPr>
          <p:nvPr/>
        </p:nvSpPr>
        <p:spPr bwMode="auto">
          <a:xfrm>
            <a:off x="1468273" y="4065783"/>
            <a:ext cx="1577087" cy="771972"/>
          </a:xfrm>
          <a:custGeom>
            <a:avLst/>
            <a:gdLst>
              <a:gd name="T0" fmla="*/ 3315 w 3426"/>
              <a:gd name="T1" fmla="*/ 1598 h 1676"/>
              <a:gd name="T2" fmla="*/ 3087 w 3426"/>
              <a:gd name="T3" fmla="*/ 1457 h 1676"/>
              <a:gd name="T4" fmla="*/ 2858 w 3426"/>
              <a:gd name="T5" fmla="*/ 1332 h 1676"/>
              <a:gd name="T6" fmla="*/ 2627 w 3426"/>
              <a:gd name="T7" fmla="*/ 1222 h 1676"/>
              <a:gd name="T8" fmla="*/ 2398 w 3426"/>
              <a:gd name="T9" fmla="*/ 1126 h 1676"/>
              <a:gd name="T10" fmla="*/ 2171 w 3426"/>
              <a:gd name="T11" fmla="*/ 1044 h 1676"/>
              <a:gd name="T12" fmla="*/ 1949 w 3426"/>
              <a:gd name="T13" fmla="*/ 975 h 1676"/>
              <a:gd name="T14" fmla="*/ 1733 w 3426"/>
              <a:gd name="T15" fmla="*/ 917 h 1676"/>
              <a:gd name="T16" fmla="*/ 1523 w 3426"/>
              <a:gd name="T17" fmla="*/ 869 h 1676"/>
              <a:gd name="T18" fmla="*/ 1321 w 3426"/>
              <a:gd name="T19" fmla="*/ 830 h 1676"/>
              <a:gd name="T20" fmla="*/ 1131 w 3426"/>
              <a:gd name="T21" fmla="*/ 800 h 1676"/>
              <a:gd name="T22" fmla="*/ 952 w 3426"/>
              <a:gd name="T23" fmla="*/ 778 h 1676"/>
              <a:gd name="T24" fmla="*/ 786 w 3426"/>
              <a:gd name="T25" fmla="*/ 762 h 1676"/>
              <a:gd name="T26" fmla="*/ 635 w 3426"/>
              <a:gd name="T27" fmla="*/ 751 h 1676"/>
              <a:gd name="T28" fmla="*/ 502 w 3426"/>
              <a:gd name="T29" fmla="*/ 745 h 1676"/>
              <a:gd name="T30" fmla="*/ 386 w 3426"/>
              <a:gd name="T31" fmla="*/ 743 h 1676"/>
              <a:gd name="T32" fmla="*/ 335 w 3426"/>
              <a:gd name="T33" fmla="*/ 743 h 1676"/>
              <a:gd name="T34" fmla="*/ 441 w 3426"/>
              <a:gd name="T35" fmla="*/ 744 h 1676"/>
              <a:gd name="T36" fmla="*/ 567 w 3426"/>
              <a:gd name="T37" fmla="*/ 748 h 1676"/>
              <a:gd name="T38" fmla="*/ 709 w 3426"/>
              <a:gd name="T39" fmla="*/ 757 h 1676"/>
              <a:gd name="T40" fmla="*/ 867 w 3426"/>
              <a:gd name="T41" fmla="*/ 770 h 1676"/>
              <a:gd name="T42" fmla="*/ 1040 w 3426"/>
              <a:gd name="T43" fmla="*/ 789 h 1676"/>
              <a:gd name="T44" fmla="*/ 1224 w 3426"/>
              <a:gd name="T45" fmla="*/ 814 h 1676"/>
              <a:gd name="T46" fmla="*/ 1420 w 3426"/>
              <a:gd name="T47" fmla="*/ 848 h 1676"/>
              <a:gd name="T48" fmla="*/ 1626 w 3426"/>
              <a:gd name="T49" fmla="*/ 892 h 1676"/>
              <a:gd name="T50" fmla="*/ 1840 w 3426"/>
              <a:gd name="T51" fmla="*/ 944 h 1676"/>
              <a:gd name="T52" fmla="*/ 2060 w 3426"/>
              <a:gd name="T53" fmla="*/ 1008 h 1676"/>
              <a:gd name="T54" fmla="*/ 2284 w 3426"/>
              <a:gd name="T55" fmla="*/ 1084 h 1676"/>
              <a:gd name="T56" fmla="*/ 2512 w 3426"/>
              <a:gd name="T57" fmla="*/ 1173 h 1676"/>
              <a:gd name="T58" fmla="*/ 2742 w 3426"/>
              <a:gd name="T59" fmla="*/ 1276 h 1676"/>
              <a:gd name="T60" fmla="*/ 2973 w 3426"/>
              <a:gd name="T61" fmla="*/ 1393 h 1676"/>
              <a:gd name="T62" fmla="*/ 3201 w 3426"/>
              <a:gd name="T63" fmla="*/ 1526 h 1676"/>
              <a:gd name="T64" fmla="*/ 3426 w 3426"/>
              <a:gd name="T65" fmla="*/ 1676 h 1676"/>
              <a:gd name="T66" fmla="*/ 127 w 3426"/>
              <a:gd name="T67" fmla="*/ 748 h 1676"/>
              <a:gd name="T68" fmla="*/ 0 w 3426"/>
              <a:gd name="T69" fmla="*/ 0 h 1676"/>
              <a:gd name="T70" fmla="*/ 3245 w 3426"/>
              <a:gd name="T71" fmla="*/ 609 h 1676"/>
              <a:gd name="T72" fmla="*/ 3153 w 3426"/>
              <a:gd name="T73" fmla="*/ 65 h 1676"/>
              <a:gd name="T74" fmla="*/ 3245 w 3426"/>
              <a:gd name="T75" fmla="*/ 609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26" h="1676">
                <a:moveTo>
                  <a:pt x="3426" y="1676"/>
                </a:moveTo>
                <a:lnTo>
                  <a:pt x="3315" y="1598"/>
                </a:lnTo>
                <a:lnTo>
                  <a:pt x="3201" y="1526"/>
                </a:lnTo>
                <a:lnTo>
                  <a:pt x="3087" y="1457"/>
                </a:lnTo>
                <a:lnTo>
                  <a:pt x="2973" y="1393"/>
                </a:lnTo>
                <a:lnTo>
                  <a:pt x="2858" y="1332"/>
                </a:lnTo>
                <a:lnTo>
                  <a:pt x="2742" y="1276"/>
                </a:lnTo>
                <a:lnTo>
                  <a:pt x="2627" y="1222"/>
                </a:lnTo>
                <a:lnTo>
                  <a:pt x="2512" y="1173"/>
                </a:lnTo>
                <a:lnTo>
                  <a:pt x="2398" y="1126"/>
                </a:lnTo>
                <a:lnTo>
                  <a:pt x="2284" y="1084"/>
                </a:lnTo>
                <a:lnTo>
                  <a:pt x="2171" y="1044"/>
                </a:lnTo>
                <a:lnTo>
                  <a:pt x="2060" y="1008"/>
                </a:lnTo>
                <a:lnTo>
                  <a:pt x="1949" y="975"/>
                </a:lnTo>
                <a:lnTo>
                  <a:pt x="1840" y="944"/>
                </a:lnTo>
                <a:lnTo>
                  <a:pt x="1733" y="917"/>
                </a:lnTo>
                <a:lnTo>
                  <a:pt x="1626" y="892"/>
                </a:lnTo>
                <a:lnTo>
                  <a:pt x="1523" y="869"/>
                </a:lnTo>
                <a:lnTo>
                  <a:pt x="1420" y="848"/>
                </a:lnTo>
                <a:lnTo>
                  <a:pt x="1321" y="830"/>
                </a:lnTo>
                <a:lnTo>
                  <a:pt x="1224" y="814"/>
                </a:lnTo>
                <a:lnTo>
                  <a:pt x="1131" y="800"/>
                </a:lnTo>
                <a:lnTo>
                  <a:pt x="1040" y="789"/>
                </a:lnTo>
                <a:lnTo>
                  <a:pt x="952" y="778"/>
                </a:lnTo>
                <a:lnTo>
                  <a:pt x="867" y="770"/>
                </a:lnTo>
                <a:lnTo>
                  <a:pt x="786" y="762"/>
                </a:lnTo>
                <a:lnTo>
                  <a:pt x="709" y="757"/>
                </a:lnTo>
                <a:lnTo>
                  <a:pt x="635" y="751"/>
                </a:lnTo>
                <a:lnTo>
                  <a:pt x="566" y="748"/>
                </a:lnTo>
                <a:lnTo>
                  <a:pt x="502" y="745"/>
                </a:lnTo>
                <a:lnTo>
                  <a:pt x="441" y="744"/>
                </a:lnTo>
                <a:lnTo>
                  <a:pt x="386" y="743"/>
                </a:lnTo>
                <a:lnTo>
                  <a:pt x="335" y="743"/>
                </a:lnTo>
                <a:lnTo>
                  <a:pt x="335" y="743"/>
                </a:lnTo>
                <a:lnTo>
                  <a:pt x="386" y="743"/>
                </a:lnTo>
                <a:lnTo>
                  <a:pt x="441" y="744"/>
                </a:lnTo>
                <a:lnTo>
                  <a:pt x="502" y="745"/>
                </a:lnTo>
                <a:lnTo>
                  <a:pt x="567" y="748"/>
                </a:lnTo>
                <a:lnTo>
                  <a:pt x="635" y="751"/>
                </a:lnTo>
                <a:lnTo>
                  <a:pt x="709" y="757"/>
                </a:lnTo>
                <a:lnTo>
                  <a:pt x="786" y="762"/>
                </a:lnTo>
                <a:lnTo>
                  <a:pt x="867" y="770"/>
                </a:lnTo>
                <a:lnTo>
                  <a:pt x="952" y="778"/>
                </a:lnTo>
                <a:lnTo>
                  <a:pt x="1040" y="789"/>
                </a:lnTo>
                <a:lnTo>
                  <a:pt x="1131" y="800"/>
                </a:lnTo>
                <a:lnTo>
                  <a:pt x="1224" y="814"/>
                </a:lnTo>
                <a:lnTo>
                  <a:pt x="1321" y="830"/>
                </a:lnTo>
                <a:lnTo>
                  <a:pt x="1420" y="848"/>
                </a:lnTo>
                <a:lnTo>
                  <a:pt x="1523" y="869"/>
                </a:lnTo>
                <a:lnTo>
                  <a:pt x="1626" y="892"/>
                </a:lnTo>
                <a:lnTo>
                  <a:pt x="1733" y="917"/>
                </a:lnTo>
                <a:lnTo>
                  <a:pt x="1840" y="944"/>
                </a:lnTo>
                <a:lnTo>
                  <a:pt x="1949" y="975"/>
                </a:lnTo>
                <a:lnTo>
                  <a:pt x="2060" y="1008"/>
                </a:lnTo>
                <a:lnTo>
                  <a:pt x="2171" y="1044"/>
                </a:lnTo>
                <a:lnTo>
                  <a:pt x="2284" y="1084"/>
                </a:lnTo>
                <a:lnTo>
                  <a:pt x="2398" y="1126"/>
                </a:lnTo>
                <a:lnTo>
                  <a:pt x="2512" y="1173"/>
                </a:lnTo>
                <a:lnTo>
                  <a:pt x="2627" y="1222"/>
                </a:lnTo>
                <a:lnTo>
                  <a:pt x="2742" y="1276"/>
                </a:lnTo>
                <a:lnTo>
                  <a:pt x="2858" y="1332"/>
                </a:lnTo>
                <a:lnTo>
                  <a:pt x="2973" y="1393"/>
                </a:lnTo>
                <a:lnTo>
                  <a:pt x="3087" y="1457"/>
                </a:lnTo>
                <a:lnTo>
                  <a:pt x="3201" y="1526"/>
                </a:lnTo>
                <a:lnTo>
                  <a:pt x="3315" y="1598"/>
                </a:lnTo>
                <a:lnTo>
                  <a:pt x="3426" y="1676"/>
                </a:lnTo>
                <a:lnTo>
                  <a:pt x="3426" y="1676"/>
                </a:lnTo>
                <a:close/>
                <a:moveTo>
                  <a:pt x="127" y="748"/>
                </a:moveTo>
                <a:lnTo>
                  <a:pt x="0" y="0"/>
                </a:lnTo>
                <a:lnTo>
                  <a:pt x="0" y="0"/>
                </a:lnTo>
                <a:lnTo>
                  <a:pt x="127" y="748"/>
                </a:lnTo>
                <a:close/>
                <a:moveTo>
                  <a:pt x="3245" y="609"/>
                </a:moveTo>
                <a:lnTo>
                  <a:pt x="3153" y="65"/>
                </a:lnTo>
                <a:lnTo>
                  <a:pt x="3153" y="65"/>
                </a:lnTo>
                <a:lnTo>
                  <a:pt x="3216" y="436"/>
                </a:lnTo>
                <a:lnTo>
                  <a:pt x="3245" y="609"/>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2"/>
          <p:cNvSpPr>
            <a:spLocks/>
          </p:cNvSpPr>
          <p:nvPr/>
        </p:nvSpPr>
        <p:spPr bwMode="auto">
          <a:xfrm>
            <a:off x="2874118" y="3826873"/>
            <a:ext cx="45573" cy="269293"/>
          </a:xfrm>
          <a:custGeom>
            <a:avLst/>
            <a:gdLst>
              <a:gd name="T0" fmla="*/ 99 w 99"/>
              <a:gd name="T1" fmla="*/ 585 h 585"/>
              <a:gd name="T2" fmla="*/ 99 w 99"/>
              <a:gd name="T3" fmla="*/ 585 h 585"/>
              <a:gd name="T4" fmla="*/ 0 w 99"/>
              <a:gd name="T5" fmla="*/ 0 h 585"/>
              <a:gd name="T6" fmla="*/ 99 w 99"/>
              <a:gd name="T7" fmla="*/ 585 h 585"/>
            </a:gdLst>
            <a:ahLst/>
            <a:cxnLst>
              <a:cxn ang="0">
                <a:pos x="T0" y="T1"/>
              </a:cxn>
              <a:cxn ang="0">
                <a:pos x="T2" y="T3"/>
              </a:cxn>
              <a:cxn ang="0">
                <a:pos x="T4" y="T5"/>
              </a:cxn>
              <a:cxn ang="0">
                <a:pos x="T6" y="T7"/>
              </a:cxn>
            </a:cxnLst>
            <a:rect l="0" t="0" r="r" b="b"/>
            <a:pathLst>
              <a:path w="99" h="585">
                <a:moveTo>
                  <a:pt x="99" y="585"/>
                </a:moveTo>
                <a:lnTo>
                  <a:pt x="99" y="585"/>
                </a:lnTo>
                <a:lnTo>
                  <a:pt x="0" y="0"/>
                </a:lnTo>
                <a:lnTo>
                  <a:pt x="99" y="585"/>
                </a:lnTo>
                <a:close/>
              </a:path>
            </a:pathLst>
          </a:custGeom>
          <a:solidFill>
            <a:srgbClr val="A31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23"/>
          <p:cNvSpPr>
            <a:spLocks/>
          </p:cNvSpPr>
          <p:nvPr/>
        </p:nvSpPr>
        <p:spPr bwMode="auto">
          <a:xfrm>
            <a:off x="1468273" y="4065783"/>
            <a:ext cx="58001" cy="343866"/>
          </a:xfrm>
          <a:custGeom>
            <a:avLst/>
            <a:gdLst>
              <a:gd name="T0" fmla="*/ 127 w 127"/>
              <a:gd name="T1" fmla="*/ 748 h 748"/>
              <a:gd name="T2" fmla="*/ 51 w 127"/>
              <a:gd name="T3" fmla="*/ 300 h 748"/>
              <a:gd name="T4" fmla="*/ 0 w 127"/>
              <a:gd name="T5" fmla="*/ 0 h 748"/>
              <a:gd name="T6" fmla="*/ 127 w 127"/>
              <a:gd name="T7" fmla="*/ 748 h 748"/>
              <a:gd name="T8" fmla="*/ 127 w 127"/>
              <a:gd name="T9" fmla="*/ 748 h 748"/>
            </a:gdLst>
            <a:ahLst/>
            <a:cxnLst>
              <a:cxn ang="0">
                <a:pos x="T0" y="T1"/>
              </a:cxn>
              <a:cxn ang="0">
                <a:pos x="T2" y="T3"/>
              </a:cxn>
              <a:cxn ang="0">
                <a:pos x="T4" y="T5"/>
              </a:cxn>
              <a:cxn ang="0">
                <a:pos x="T6" y="T7"/>
              </a:cxn>
              <a:cxn ang="0">
                <a:pos x="T8" y="T9"/>
              </a:cxn>
            </a:cxnLst>
            <a:rect l="0" t="0" r="r" b="b"/>
            <a:pathLst>
              <a:path w="127" h="748">
                <a:moveTo>
                  <a:pt x="127" y="748"/>
                </a:moveTo>
                <a:lnTo>
                  <a:pt x="51" y="300"/>
                </a:lnTo>
                <a:lnTo>
                  <a:pt x="0" y="0"/>
                </a:lnTo>
                <a:lnTo>
                  <a:pt x="127" y="748"/>
                </a:lnTo>
                <a:lnTo>
                  <a:pt x="127" y="748"/>
                </a:lnTo>
                <a:close/>
              </a:path>
            </a:pathLst>
          </a:custGeom>
          <a:solidFill>
            <a:srgbClr val="A31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24"/>
          <p:cNvSpPr>
            <a:spLocks/>
          </p:cNvSpPr>
          <p:nvPr/>
        </p:nvSpPr>
        <p:spPr bwMode="auto">
          <a:xfrm>
            <a:off x="-19050" y="7190957"/>
            <a:ext cx="2168149" cy="1364415"/>
          </a:xfrm>
          <a:custGeom>
            <a:avLst/>
            <a:gdLst>
              <a:gd name="T0" fmla="*/ 0 w 4709"/>
              <a:gd name="T1" fmla="*/ 2963 h 2963"/>
              <a:gd name="T2" fmla="*/ 4709 w 4709"/>
              <a:gd name="T3" fmla="*/ 2013 h 2963"/>
              <a:gd name="T4" fmla="*/ 4367 w 4709"/>
              <a:gd name="T5" fmla="*/ 0 h 2963"/>
              <a:gd name="T6" fmla="*/ 0 w 4709"/>
              <a:gd name="T7" fmla="*/ 881 h 2963"/>
              <a:gd name="T8" fmla="*/ 0 w 4709"/>
              <a:gd name="T9" fmla="*/ 2963 h 2963"/>
            </a:gdLst>
            <a:ahLst/>
            <a:cxnLst>
              <a:cxn ang="0">
                <a:pos x="T0" y="T1"/>
              </a:cxn>
              <a:cxn ang="0">
                <a:pos x="T2" y="T3"/>
              </a:cxn>
              <a:cxn ang="0">
                <a:pos x="T4" y="T5"/>
              </a:cxn>
              <a:cxn ang="0">
                <a:pos x="T6" y="T7"/>
              </a:cxn>
              <a:cxn ang="0">
                <a:pos x="T8" y="T9"/>
              </a:cxn>
            </a:cxnLst>
            <a:rect l="0" t="0" r="r" b="b"/>
            <a:pathLst>
              <a:path w="4709" h="2963">
                <a:moveTo>
                  <a:pt x="0" y="2963"/>
                </a:moveTo>
                <a:lnTo>
                  <a:pt x="4709" y="2013"/>
                </a:lnTo>
                <a:lnTo>
                  <a:pt x="4367" y="0"/>
                </a:lnTo>
                <a:lnTo>
                  <a:pt x="0" y="881"/>
                </a:lnTo>
                <a:lnTo>
                  <a:pt x="0" y="296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3" name="Freeform 25"/>
          <p:cNvSpPr>
            <a:spLocks/>
          </p:cNvSpPr>
          <p:nvPr/>
        </p:nvSpPr>
        <p:spPr bwMode="auto">
          <a:xfrm>
            <a:off x="1936427" y="7951880"/>
            <a:ext cx="117384" cy="117384"/>
          </a:xfrm>
          <a:custGeom>
            <a:avLst/>
            <a:gdLst>
              <a:gd name="T0" fmla="*/ 255 w 255"/>
              <a:gd name="T1" fmla="*/ 120 h 256"/>
              <a:gd name="T2" fmla="*/ 254 w 255"/>
              <a:gd name="T3" fmla="*/ 145 h 256"/>
              <a:gd name="T4" fmla="*/ 249 w 255"/>
              <a:gd name="T5" fmla="*/ 170 h 256"/>
              <a:gd name="T6" fmla="*/ 239 w 255"/>
              <a:gd name="T7" fmla="*/ 192 h 256"/>
              <a:gd name="T8" fmla="*/ 225 w 255"/>
              <a:gd name="T9" fmla="*/ 212 h 256"/>
              <a:gd name="T10" fmla="*/ 207 w 255"/>
              <a:gd name="T11" fmla="*/ 230 h 256"/>
              <a:gd name="T12" fmla="*/ 186 w 255"/>
              <a:gd name="T13" fmla="*/ 242 h 256"/>
              <a:gd name="T14" fmla="*/ 163 w 255"/>
              <a:gd name="T15" fmla="*/ 252 h 256"/>
              <a:gd name="T16" fmla="*/ 136 w 255"/>
              <a:gd name="T17" fmla="*/ 256 h 256"/>
              <a:gd name="T18" fmla="*/ 111 w 255"/>
              <a:gd name="T19" fmla="*/ 255 h 256"/>
              <a:gd name="T20" fmla="*/ 87 w 255"/>
              <a:gd name="T21" fmla="*/ 250 h 256"/>
              <a:gd name="T22" fmla="*/ 65 w 255"/>
              <a:gd name="T23" fmla="*/ 240 h 256"/>
              <a:gd name="T24" fmla="*/ 44 w 255"/>
              <a:gd name="T25" fmla="*/ 225 h 256"/>
              <a:gd name="T26" fmla="*/ 27 w 255"/>
              <a:gd name="T27" fmla="*/ 208 h 256"/>
              <a:gd name="T28" fmla="*/ 14 w 255"/>
              <a:gd name="T29" fmla="*/ 187 h 256"/>
              <a:gd name="T30" fmla="*/ 5 w 255"/>
              <a:gd name="T31" fmla="*/ 163 h 256"/>
              <a:gd name="T32" fmla="*/ 1 w 255"/>
              <a:gd name="T33" fmla="*/ 137 h 256"/>
              <a:gd name="T34" fmla="*/ 1 w 255"/>
              <a:gd name="T35" fmla="*/ 111 h 256"/>
              <a:gd name="T36" fmla="*/ 7 w 255"/>
              <a:gd name="T37" fmla="*/ 88 h 256"/>
              <a:gd name="T38" fmla="*/ 17 w 255"/>
              <a:gd name="T39" fmla="*/ 65 h 256"/>
              <a:gd name="T40" fmla="*/ 32 w 255"/>
              <a:gd name="T41" fmla="*/ 45 h 256"/>
              <a:gd name="T42" fmla="*/ 49 w 255"/>
              <a:gd name="T43" fmla="*/ 28 h 256"/>
              <a:gd name="T44" fmla="*/ 70 w 255"/>
              <a:gd name="T45" fmla="*/ 14 h 256"/>
              <a:gd name="T46" fmla="*/ 93 w 255"/>
              <a:gd name="T47" fmla="*/ 6 h 256"/>
              <a:gd name="T48" fmla="*/ 120 w 255"/>
              <a:gd name="T49" fmla="*/ 2 h 256"/>
              <a:gd name="T50" fmla="*/ 145 w 255"/>
              <a:gd name="T51" fmla="*/ 2 h 256"/>
              <a:gd name="T52" fmla="*/ 169 w 255"/>
              <a:gd name="T53" fmla="*/ 8 h 256"/>
              <a:gd name="T54" fmla="*/ 191 w 255"/>
              <a:gd name="T55" fmla="*/ 18 h 256"/>
              <a:gd name="T56" fmla="*/ 212 w 255"/>
              <a:gd name="T57" fmla="*/ 32 h 256"/>
              <a:gd name="T58" fmla="*/ 229 w 255"/>
              <a:gd name="T59" fmla="*/ 49 h 256"/>
              <a:gd name="T60" fmla="*/ 242 w 255"/>
              <a:gd name="T61" fmla="*/ 71 h 256"/>
              <a:gd name="T62" fmla="*/ 251 w 255"/>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256">
                <a:moveTo>
                  <a:pt x="254" y="107"/>
                </a:moveTo>
                <a:lnTo>
                  <a:pt x="255" y="120"/>
                </a:lnTo>
                <a:lnTo>
                  <a:pt x="255" y="134"/>
                </a:lnTo>
                <a:lnTo>
                  <a:pt x="254" y="145"/>
                </a:lnTo>
                <a:lnTo>
                  <a:pt x="252" y="158"/>
                </a:lnTo>
                <a:lnTo>
                  <a:pt x="249" y="170"/>
                </a:lnTo>
                <a:lnTo>
                  <a:pt x="245" y="182"/>
                </a:lnTo>
                <a:lnTo>
                  <a:pt x="239" y="192"/>
                </a:lnTo>
                <a:lnTo>
                  <a:pt x="232" y="203"/>
                </a:lnTo>
                <a:lnTo>
                  <a:pt x="225" y="212"/>
                </a:lnTo>
                <a:lnTo>
                  <a:pt x="216" y="221"/>
                </a:lnTo>
                <a:lnTo>
                  <a:pt x="207" y="230"/>
                </a:lnTo>
                <a:lnTo>
                  <a:pt x="197" y="237"/>
                </a:lnTo>
                <a:lnTo>
                  <a:pt x="186" y="242"/>
                </a:lnTo>
                <a:lnTo>
                  <a:pt x="174" y="248"/>
                </a:lnTo>
                <a:lnTo>
                  <a:pt x="163" y="252"/>
                </a:lnTo>
                <a:lnTo>
                  <a:pt x="150" y="255"/>
                </a:lnTo>
                <a:lnTo>
                  <a:pt x="136" y="256"/>
                </a:lnTo>
                <a:lnTo>
                  <a:pt x="123" y="256"/>
                </a:lnTo>
                <a:lnTo>
                  <a:pt x="111" y="255"/>
                </a:lnTo>
                <a:lnTo>
                  <a:pt x="99" y="253"/>
                </a:lnTo>
                <a:lnTo>
                  <a:pt x="87" y="250"/>
                </a:lnTo>
                <a:lnTo>
                  <a:pt x="75" y="246"/>
                </a:lnTo>
                <a:lnTo>
                  <a:pt x="65" y="240"/>
                </a:lnTo>
                <a:lnTo>
                  <a:pt x="54" y="233"/>
                </a:lnTo>
                <a:lnTo>
                  <a:pt x="44" y="225"/>
                </a:lnTo>
                <a:lnTo>
                  <a:pt x="36" y="217"/>
                </a:lnTo>
                <a:lnTo>
                  <a:pt x="27" y="208"/>
                </a:lnTo>
                <a:lnTo>
                  <a:pt x="20" y="198"/>
                </a:lnTo>
                <a:lnTo>
                  <a:pt x="14" y="187"/>
                </a:lnTo>
                <a:lnTo>
                  <a:pt x="9" y="175"/>
                </a:lnTo>
                <a:lnTo>
                  <a:pt x="5" y="163"/>
                </a:lnTo>
                <a:lnTo>
                  <a:pt x="2" y="151"/>
                </a:lnTo>
                <a:lnTo>
                  <a:pt x="1" y="137"/>
                </a:lnTo>
                <a:lnTo>
                  <a:pt x="0" y="124"/>
                </a:lnTo>
                <a:lnTo>
                  <a:pt x="1" y="111"/>
                </a:lnTo>
                <a:lnTo>
                  <a:pt x="4" y="100"/>
                </a:lnTo>
                <a:lnTo>
                  <a:pt x="7" y="88"/>
                </a:lnTo>
                <a:lnTo>
                  <a:pt x="11" y="76"/>
                </a:lnTo>
                <a:lnTo>
                  <a:pt x="17" y="65"/>
                </a:lnTo>
                <a:lnTo>
                  <a:pt x="24" y="55"/>
                </a:lnTo>
                <a:lnTo>
                  <a:pt x="32" y="45"/>
                </a:lnTo>
                <a:lnTo>
                  <a:pt x="40" y="37"/>
                </a:lnTo>
                <a:lnTo>
                  <a:pt x="49" y="28"/>
                </a:lnTo>
                <a:lnTo>
                  <a:pt x="59" y="21"/>
                </a:lnTo>
                <a:lnTo>
                  <a:pt x="70" y="14"/>
                </a:lnTo>
                <a:lnTo>
                  <a:pt x="82" y="10"/>
                </a:lnTo>
                <a:lnTo>
                  <a:pt x="93" y="6"/>
                </a:lnTo>
                <a:lnTo>
                  <a:pt x="106" y="3"/>
                </a:lnTo>
                <a:lnTo>
                  <a:pt x="120" y="2"/>
                </a:lnTo>
                <a:lnTo>
                  <a:pt x="133" y="0"/>
                </a:lnTo>
                <a:lnTo>
                  <a:pt x="145" y="2"/>
                </a:lnTo>
                <a:lnTo>
                  <a:pt x="157" y="5"/>
                </a:lnTo>
                <a:lnTo>
                  <a:pt x="169" y="8"/>
                </a:lnTo>
                <a:lnTo>
                  <a:pt x="181" y="12"/>
                </a:lnTo>
                <a:lnTo>
                  <a:pt x="191" y="18"/>
                </a:lnTo>
                <a:lnTo>
                  <a:pt x="202" y="25"/>
                </a:lnTo>
                <a:lnTo>
                  <a:pt x="212" y="32"/>
                </a:lnTo>
                <a:lnTo>
                  <a:pt x="220" y="41"/>
                </a:lnTo>
                <a:lnTo>
                  <a:pt x="229" y="49"/>
                </a:lnTo>
                <a:lnTo>
                  <a:pt x="236" y="60"/>
                </a:lnTo>
                <a:lnTo>
                  <a:pt x="242" y="71"/>
                </a:lnTo>
                <a:lnTo>
                  <a:pt x="247" y="83"/>
                </a:lnTo>
                <a:lnTo>
                  <a:pt x="251" y="94"/>
                </a:lnTo>
                <a:lnTo>
                  <a:pt x="254" y="10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24" name="Freeform 26"/>
          <p:cNvSpPr>
            <a:spLocks/>
          </p:cNvSpPr>
          <p:nvPr/>
        </p:nvSpPr>
        <p:spPr bwMode="auto">
          <a:xfrm>
            <a:off x="2567539" y="6753184"/>
            <a:ext cx="649064" cy="1394797"/>
          </a:xfrm>
          <a:custGeom>
            <a:avLst/>
            <a:gdLst>
              <a:gd name="T0" fmla="*/ 1407 w 1409"/>
              <a:gd name="T1" fmla="*/ 2647 h 3032"/>
              <a:gd name="T2" fmla="*/ 1409 w 1409"/>
              <a:gd name="T3" fmla="*/ 2676 h 3032"/>
              <a:gd name="T4" fmla="*/ 1408 w 1409"/>
              <a:gd name="T5" fmla="*/ 2705 h 3032"/>
              <a:gd name="T6" fmla="*/ 1404 w 1409"/>
              <a:gd name="T7" fmla="*/ 2731 h 3032"/>
              <a:gd name="T8" fmla="*/ 1398 w 1409"/>
              <a:gd name="T9" fmla="*/ 2759 h 3032"/>
              <a:gd name="T10" fmla="*/ 1389 w 1409"/>
              <a:gd name="T11" fmla="*/ 2784 h 3032"/>
              <a:gd name="T12" fmla="*/ 1378 w 1409"/>
              <a:gd name="T13" fmla="*/ 2809 h 3032"/>
              <a:gd name="T14" fmla="*/ 1365 w 1409"/>
              <a:gd name="T15" fmla="*/ 2833 h 3032"/>
              <a:gd name="T16" fmla="*/ 1349 w 1409"/>
              <a:gd name="T17" fmla="*/ 2855 h 3032"/>
              <a:gd name="T18" fmla="*/ 1330 w 1409"/>
              <a:gd name="T19" fmla="*/ 2876 h 3032"/>
              <a:gd name="T20" fmla="*/ 1311 w 1409"/>
              <a:gd name="T21" fmla="*/ 2894 h 3032"/>
              <a:gd name="T22" fmla="*/ 1290 w 1409"/>
              <a:gd name="T23" fmla="*/ 2911 h 3032"/>
              <a:gd name="T24" fmla="*/ 1267 w 1409"/>
              <a:gd name="T25" fmla="*/ 2926 h 3032"/>
              <a:gd name="T26" fmla="*/ 1241 w 1409"/>
              <a:gd name="T27" fmla="*/ 2939 h 3032"/>
              <a:gd name="T28" fmla="*/ 1215 w 1409"/>
              <a:gd name="T29" fmla="*/ 2950 h 3032"/>
              <a:gd name="T30" fmla="*/ 1188 w 1409"/>
              <a:gd name="T31" fmla="*/ 2957 h 3032"/>
              <a:gd name="T32" fmla="*/ 774 w 1409"/>
              <a:gd name="T33" fmla="*/ 3027 h 3032"/>
              <a:gd name="T34" fmla="*/ 746 w 1409"/>
              <a:gd name="T35" fmla="*/ 3031 h 3032"/>
              <a:gd name="T36" fmla="*/ 718 w 1409"/>
              <a:gd name="T37" fmla="*/ 3032 h 3032"/>
              <a:gd name="T38" fmla="*/ 689 w 1409"/>
              <a:gd name="T39" fmla="*/ 3030 h 3032"/>
              <a:gd name="T40" fmla="*/ 662 w 1409"/>
              <a:gd name="T41" fmla="*/ 3024 h 3032"/>
              <a:gd name="T42" fmla="*/ 636 w 1409"/>
              <a:gd name="T43" fmla="*/ 3017 h 3032"/>
              <a:gd name="T44" fmla="*/ 610 w 1409"/>
              <a:gd name="T45" fmla="*/ 3006 h 3032"/>
              <a:gd name="T46" fmla="*/ 586 w 1409"/>
              <a:gd name="T47" fmla="*/ 2994 h 3032"/>
              <a:gd name="T48" fmla="*/ 563 w 1409"/>
              <a:gd name="T49" fmla="*/ 2979 h 3032"/>
              <a:gd name="T50" fmla="*/ 542 w 1409"/>
              <a:gd name="T51" fmla="*/ 2962 h 3032"/>
              <a:gd name="T52" fmla="*/ 522 w 1409"/>
              <a:gd name="T53" fmla="*/ 2943 h 3032"/>
              <a:gd name="T54" fmla="*/ 504 w 1409"/>
              <a:gd name="T55" fmla="*/ 2923 h 3032"/>
              <a:gd name="T56" fmla="*/ 488 w 1409"/>
              <a:gd name="T57" fmla="*/ 2901 h 3032"/>
              <a:gd name="T58" fmla="*/ 474 w 1409"/>
              <a:gd name="T59" fmla="*/ 2876 h 3032"/>
              <a:gd name="T60" fmla="*/ 463 w 1409"/>
              <a:gd name="T61" fmla="*/ 2851 h 3032"/>
              <a:gd name="T62" fmla="*/ 454 w 1409"/>
              <a:gd name="T63" fmla="*/ 2824 h 3032"/>
              <a:gd name="T64" fmla="*/ 447 w 1409"/>
              <a:gd name="T65" fmla="*/ 2795 h 3032"/>
              <a:gd name="T66" fmla="*/ 55 w 1409"/>
              <a:gd name="T67" fmla="*/ 490 h 3032"/>
              <a:gd name="T68" fmla="*/ 956 w 1409"/>
              <a:gd name="T69" fmla="*/ 0 h 3032"/>
              <a:gd name="T70" fmla="*/ 1013 w 1409"/>
              <a:gd name="T71" fmla="*/ 32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9" h="3032">
                <a:moveTo>
                  <a:pt x="1405" y="2633"/>
                </a:moveTo>
                <a:lnTo>
                  <a:pt x="1407" y="2647"/>
                </a:lnTo>
                <a:lnTo>
                  <a:pt x="1408" y="2662"/>
                </a:lnTo>
                <a:lnTo>
                  <a:pt x="1409" y="2676"/>
                </a:lnTo>
                <a:lnTo>
                  <a:pt x="1409" y="2690"/>
                </a:lnTo>
                <a:lnTo>
                  <a:pt x="1408" y="2705"/>
                </a:lnTo>
                <a:lnTo>
                  <a:pt x="1406" y="2718"/>
                </a:lnTo>
                <a:lnTo>
                  <a:pt x="1404" y="2731"/>
                </a:lnTo>
                <a:lnTo>
                  <a:pt x="1402" y="2745"/>
                </a:lnTo>
                <a:lnTo>
                  <a:pt x="1398" y="2759"/>
                </a:lnTo>
                <a:lnTo>
                  <a:pt x="1394" y="2772"/>
                </a:lnTo>
                <a:lnTo>
                  <a:pt x="1389" y="2784"/>
                </a:lnTo>
                <a:lnTo>
                  <a:pt x="1384" y="2797"/>
                </a:lnTo>
                <a:lnTo>
                  <a:pt x="1378" y="2809"/>
                </a:lnTo>
                <a:lnTo>
                  <a:pt x="1371" y="2822"/>
                </a:lnTo>
                <a:lnTo>
                  <a:pt x="1365" y="2833"/>
                </a:lnTo>
                <a:lnTo>
                  <a:pt x="1357" y="2844"/>
                </a:lnTo>
                <a:lnTo>
                  <a:pt x="1349" y="2855"/>
                </a:lnTo>
                <a:lnTo>
                  <a:pt x="1340" y="2865"/>
                </a:lnTo>
                <a:lnTo>
                  <a:pt x="1330" y="2876"/>
                </a:lnTo>
                <a:lnTo>
                  <a:pt x="1321" y="2886"/>
                </a:lnTo>
                <a:lnTo>
                  <a:pt x="1311" y="2894"/>
                </a:lnTo>
                <a:lnTo>
                  <a:pt x="1301" y="2904"/>
                </a:lnTo>
                <a:lnTo>
                  <a:pt x="1290" y="2911"/>
                </a:lnTo>
                <a:lnTo>
                  <a:pt x="1278" y="2920"/>
                </a:lnTo>
                <a:lnTo>
                  <a:pt x="1267" y="2926"/>
                </a:lnTo>
                <a:lnTo>
                  <a:pt x="1254" y="2933"/>
                </a:lnTo>
                <a:lnTo>
                  <a:pt x="1241" y="2939"/>
                </a:lnTo>
                <a:lnTo>
                  <a:pt x="1228" y="2944"/>
                </a:lnTo>
                <a:lnTo>
                  <a:pt x="1215" y="2950"/>
                </a:lnTo>
                <a:lnTo>
                  <a:pt x="1202" y="2954"/>
                </a:lnTo>
                <a:lnTo>
                  <a:pt x="1188" y="2957"/>
                </a:lnTo>
                <a:lnTo>
                  <a:pt x="1173" y="2959"/>
                </a:lnTo>
                <a:lnTo>
                  <a:pt x="774" y="3027"/>
                </a:lnTo>
                <a:lnTo>
                  <a:pt x="760" y="3030"/>
                </a:lnTo>
                <a:lnTo>
                  <a:pt x="746" y="3031"/>
                </a:lnTo>
                <a:lnTo>
                  <a:pt x="732" y="3032"/>
                </a:lnTo>
                <a:lnTo>
                  <a:pt x="718" y="3032"/>
                </a:lnTo>
                <a:lnTo>
                  <a:pt x="703" y="3031"/>
                </a:lnTo>
                <a:lnTo>
                  <a:pt x="689" y="3030"/>
                </a:lnTo>
                <a:lnTo>
                  <a:pt x="675" y="3027"/>
                </a:lnTo>
                <a:lnTo>
                  <a:pt x="662" y="3024"/>
                </a:lnTo>
                <a:lnTo>
                  <a:pt x="649" y="3021"/>
                </a:lnTo>
                <a:lnTo>
                  <a:pt x="636" y="3017"/>
                </a:lnTo>
                <a:lnTo>
                  <a:pt x="623" y="3011"/>
                </a:lnTo>
                <a:lnTo>
                  <a:pt x="610" y="3006"/>
                </a:lnTo>
                <a:lnTo>
                  <a:pt x="599" y="3001"/>
                </a:lnTo>
                <a:lnTo>
                  <a:pt x="586" y="2994"/>
                </a:lnTo>
                <a:lnTo>
                  <a:pt x="574" y="2987"/>
                </a:lnTo>
                <a:lnTo>
                  <a:pt x="563" y="2979"/>
                </a:lnTo>
                <a:lnTo>
                  <a:pt x="553" y="2971"/>
                </a:lnTo>
                <a:lnTo>
                  <a:pt x="542" y="2962"/>
                </a:lnTo>
                <a:lnTo>
                  <a:pt x="531" y="2954"/>
                </a:lnTo>
                <a:lnTo>
                  <a:pt x="522" y="2943"/>
                </a:lnTo>
                <a:lnTo>
                  <a:pt x="513" y="2934"/>
                </a:lnTo>
                <a:lnTo>
                  <a:pt x="504" y="2923"/>
                </a:lnTo>
                <a:lnTo>
                  <a:pt x="496" y="2912"/>
                </a:lnTo>
                <a:lnTo>
                  <a:pt x="488" y="2901"/>
                </a:lnTo>
                <a:lnTo>
                  <a:pt x="481" y="2889"/>
                </a:lnTo>
                <a:lnTo>
                  <a:pt x="474" y="2876"/>
                </a:lnTo>
                <a:lnTo>
                  <a:pt x="469" y="2864"/>
                </a:lnTo>
                <a:lnTo>
                  <a:pt x="463" y="2851"/>
                </a:lnTo>
                <a:lnTo>
                  <a:pt x="458" y="2838"/>
                </a:lnTo>
                <a:lnTo>
                  <a:pt x="454" y="2824"/>
                </a:lnTo>
                <a:lnTo>
                  <a:pt x="450" y="2810"/>
                </a:lnTo>
                <a:lnTo>
                  <a:pt x="447" y="2795"/>
                </a:lnTo>
                <a:lnTo>
                  <a:pt x="55" y="491"/>
                </a:lnTo>
                <a:lnTo>
                  <a:pt x="55" y="490"/>
                </a:lnTo>
                <a:lnTo>
                  <a:pt x="0" y="163"/>
                </a:lnTo>
                <a:lnTo>
                  <a:pt x="956" y="0"/>
                </a:lnTo>
                <a:lnTo>
                  <a:pt x="1013" y="326"/>
                </a:lnTo>
                <a:lnTo>
                  <a:pt x="1013" y="328"/>
                </a:lnTo>
                <a:lnTo>
                  <a:pt x="1405" y="2633"/>
                </a:lnTo>
                <a:close/>
              </a:path>
            </a:pathLst>
          </a:custGeom>
          <a:solidFill>
            <a:srgbClr val="4B4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 name="Freeform 27"/>
          <p:cNvSpPr>
            <a:spLocks/>
          </p:cNvSpPr>
          <p:nvPr/>
        </p:nvSpPr>
        <p:spPr bwMode="auto">
          <a:xfrm>
            <a:off x="4310344" y="5616632"/>
            <a:ext cx="725019" cy="725018"/>
          </a:xfrm>
          <a:custGeom>
            <a:avLst/>
            <a:gdLst>
              <a:gd name="T0" fmla="*/ 1573 w 1575"/>
              <a:gd name="T1" fmla="*/ 736 h 1575"/>
              <a:gd name="T2" fmla="*/ 1572 w 1575"/>
              <a:gd name="T3" fmla="*/ 854 h 1575"/>
              <a:gd name="T4" fmla="*/ 1553 w 1575"/>
              <a:gd name="T5" fmla="*/ 969 h 1575"/>
              <a:gd name="T6" fmla="*/ 1519 w 1575"/>
              <a:gd name="T7" fmla="*/ 1077 h 1575"/>
              <a:gd name="T8" fmla="*/ 1470 w 1575"/>
              <a:gd name="T9" fmla="*/ 1180 h 1575"/>
              <a:gd name="T10" fmla="*/ 1406 w 1575"/>
              <a:gd name="T11" fmla="*/ 1273 h 1575"/>
              <a:gd name="T12" fmla="*/ 1331 w 1575"/>
              <a:gd name="T13" fmla="*/ 1357 h 1575"/>
              <a:gd name="T14" fmla="*/ 1242 w 1575"/>
              <a:gd name="T15" fmla="*/ 1430 h 1575"/>
              <a:gd name="T16" fmla="*/ 1144 w 1575"/>
              <a:gd name="T17" fmla="*/ 1490 h 1575"/>
              <a:gd name="T18" fmla="*/ 1036 w 1575"/>
              <a:gd name="T19" fmla="*/ 1535 h 1575"/>
              <a:gd name="T20" fmla="*/ 920 w 1575"/>
              <a:gd name="T21" fmla="*/ 1564 h 1575"/>
              <a:gd name="T22" fmla="*/ 799 w 1575"/>
              <a:gd name="T23" fmla="*/ 1575 h 1575"/>
              <a:gd name="T24" fmla="*/ 682 w 1575"/>
              <a:gd name="T25" fmla="*/ 1568 h 1575"/>
              <a:gd name="T26" fmla="*/ 570 w 1575"/>
              <a:gd name="T27" fmla="*/ 1545 h 1575"/>
              <a:gd name="T28" fmla="*/ 463 w 1575"/>
              <a:gd name="T29" fmla="*/ 1506 h 1575"/>
              <a:gd name="T30" fmla="*/ 363 w 1575"/>
              <a:gd name="T31" fmla="*/ 1451 h 1575"/>
              <a:gd name="T32" fmla="*/ 272 w 1575"/>
              <a:gd name="T33" fmla="*/ 1383 h 1575"/>
              <a:gd name="T34" fmla="*/ 192 w 1575"/>
              <a:gd name="T35" fmla="*/ 1303 h 1575"/>
              <a:gd name="T36" fmla="*/ 124 w 1575"/>
              <a:gd name="T37" fmla="*/ 1211 h 1575"/>
              <a:gd name="T38" fmla="*/ 68 w 1575"/>
              <a:gd name="T39" fmla="*/ 1109 h 1575"/>
              <a:gd name="T40" fmla="*/ 29 w 1575"/>
              <a:gd name="T41" fmla="*/ 998 h 1575"/>
              <a:gd name="T42" fmla="*/ 5 w 1575"/>
              <a:gd name="T43" fmla="*/ 880 h 1575"/>
              <a:gd name="T44" fmla="*/ 0 w 1575"/>
              <a:gd name="T45" fmla="*/ 761 h 1575"/>
              <a:gd name="T46" fmla="*/ 13 w 1575"/>
              <a:gd name="T47" fmla="*/ 645 h 1575"/>
              <a:gd name="T48" fmla="*/ 42 w 1575"/>
              <a:gd name="T49" fmla="*/ 534 h 1575"/>
              <a:gd name="T50" fmla="*/ 86 w 1575"/>
              <a:gd name="T51" fmla="*/ 429 h 1575"/>
              <a:gd name="T52" fmla="*/ 145 w 1575"/>
              <a:gd name="T53" fmla="*/ 333 h 1575"/>
              <a:gd name="T54" fmla="*/ 216 w 1575"/>
              <a:gd name="T55" fmla="*/ 245 h 1575"/>
              <a:gd name="T56" fmla="*/ 301 w 1575"/>
              <a:gd name="T57" fmla="*/ 168 h 1575"/>
              <a:gd name="T58" fmla="*/ 396 w 1575"/>
              <a:gd name="T59" fmla="*/ 105 h 1575"/>
              <a:gd name="T60" fmla="*/ 501 w 1575"/>
              <a:gd name="T61" fmla="*/ 54 h 1575"/>
              <a:gd name="T62" fmla="*/ 615 w 1575"/>
              <a:gd name="T63" fmla="*/ 19 h 1575"/>
              <a:gd name="T64" fmla="*/ 735 w 1575"/>
              <a:gd name="T65" fmla="*/ 2 h 1575"/>
              <a:gd name="T66" fmla="*/ 853 w 1575"/>
              <a:gd name="T67" fmla="*/ 3 h 1575"/>
              <a:gd name="T68" fmla="*/ 967 w 1575"/>
              <a:gd name="T69" fmla="*/ 21 h 1575"/>
              <a:gd name="T70" fmla="*/ 1076 w 1575"/>
              <a:gd name="T71" fmla="*/ 56 h 1575"/>
              <a:gd name="T72" fmla="*/ 1178 w 1575"/>
              <a:gd name="T73" fmla="*/ 105 h 1575"/>
              <a:gd name="T74" fmla="*/ 1273 w 1575"/>
              <a:gd name="T75" fmla="*/ 168 h 1575"/>
              <a:gd name="T76" fmla="*/ 1356 w 1575"/>
              <a:gd name="T77" fmla="*/ 244 h 1575"/>
              <a:gd name="T78" fmla="*/ 1430 w 1575"/>
              <a:gd name="T79" fmla="*/ 333 h 1575"/>
              <a:gd name="T80" fmla="*/ 1490 w 1575"/>
              <a:gd name="T81" fmla="*/ 431 h 1575"/>
              <a:gd name="T82" fmla="*/ 1534 w 1575"/>
              <a:gd name="T83" fmla="*/ 539 h 1575"/>
              <a:gd name="T84" fmla="*/ 1563 w 1575"/>
              <a:gd name="T85" fmla="*/ 655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5" h="1575">
                <a:moveTo>
                  <a:pt x="1563" y="655"/>
                </a:moveTo>
                <a:lnTo>
                  <a:pt x="1569" y="696"/>
                </a:lnTo>
                <a:lnTo>
                  <a:pt x="1573" y="736"/>
                </a:lnTo>
                <a:lnTo>
                  <a:pt x="1575" y="776"/>
                </a:lnTo>
                <a:lnTo>
                  <a:pt x="1574" y="815"/>
                </a:lnTo>
                <a:lnTo>
                  <a:pt x="1572" y="854"/>
                </a:lnTo>
                <a:lnTo>
                  <a:pt x="1567" y="893"/>
                </a:lnTo>
                <a:lnTo>
                  <a:pt x="1562" y="930"/>
                </a:lnTo>
                <a:lnTo>
                  <a:pt x="1553" y="969"/>
                </a:lnTo>
                <a:lnTo>
                  <a:pt x="1544" y="1005"/>
                </a:lnTo>
                <a:lnTo>
                  <a:pt x="1532" y="1042"/>
                </a:lnTo>
                <a:lnTo>
                  <a:pt x="1519" y="1077"/>
                </a:lnTo>
                <a:lnTo>
                  <a:pt x="1504" y="1112"/>
                </a:lnTo>
                <a:lnTo>
                  <a:pt x="1488" y="1146"/>
                </a:lnTo>
                <a:lnTo>
                  <a:pt x="1470" y="1180"/>
                </a:lnTo>
                <a:lnTo>
                  <a:pt x="1450" y="1211"/>
                </a:lnTo>
                <a:lnTo>
                  <a:pt x="1429" y="1243"/>
                </a:lnTo>
                <a:lnTo>
                  <a:pt x="1406" y="1273"/>
                </a:lnTo>
                <a:lnTo>
                  <a:pt x="1383" y="1303"/>
                </a:lnTo>
                <a:lnTo>
                  <a:pt x="1357" y="1331"/>
                </a:lnTo>
                <a:lnTo>
                  <a:pt x="1331" y="1357"/>
                </a:lnTo>
                <a:lnTo>
                  <a:pt x="1302" y="1383"/>
                </a:lnTo>
                <a:lnTo>
                  <a:pt x="1273" y="1408"/>
                </a:lnTo>
                <a:lnTo>
                  <a:pt x="1242" y="1430"/>
                </a:lnTo>
                <a:lnTo>
                  <a:pt x="1210" y="1451"/>
                </a:lnTo>
                <a:lnTo>
                  <a:pt x="1178" y="1471"/>
                </a:lnTo>
                <a:lnTo>
                  <a:pt x="1144" y="1490"/>
                </a:lnTo>
                <a:lnTo>
                  <a:pt x="1109" y="1507"/>
                </a:lnTo>
                <a:lnTo>
                  <a:pt x="1073" y="1521"/>
                </a:lnTo>
                <a:lnTo>
                  <a:pt x="1036" y="1535"/>
                </a:lnTo>
                <a:lnTo>
                  <a:pt x="997" y="1546"/>
                </a:lnTo>
                <a:lnTo>
                  <a:pt x="959" y="1556"/>
                </a:lnTo>
                <a:lnTo>
                  <a:pt x="920" y="1564"/>
                </a:lnTo>
                <a:lnTo>
                  <a:pt x="879" y="1569"/>
                </a:lnTo>
                <a:lnTo>
                  <a:pt x="840" y="1574"/>
                </a:lnTo>
                <a:lnTo>
                  <a:pt x="799" y="1575"/>
                </a:lnTo>
                <a:lnTo>
                  <a:pt x="760" y="1575"/>
                </a:lnTo>
                <a:lnTo>
                  <a:pt x="721" y="1573"/>
                </a:lnTo>
                <a:lnTo>
                  <a:pt x="682" y="1568"/>
                </a:lnTo>
                <a:lnTo>
                  <a:pt x="645" y="1562"/>
                </a:lnTo>
                <a:lnTo>
                  <a:pt x="606" y="1555"/>
                </a:lnTo>
                <a:lnTo>
                  <a:pt x="570" y="1545"/>
                </a:lnTo>
                <a:lnTo>
                  <a:pt x="533" y="1533"/>
                </a:lnTo>
                <a:lnTo>
                  <a:pt x="498" y="1520"/>
                </a:lnTo>
                <a:lnTo>
                  <a:pt x="463" y="1506"/>
                </a:lnTo>
                <a:lnTo>
                  <a:pt x="428" y="1488"/>
                </a:lnTo>
                <a:lnTo>
                  <a:pt x="395" y="1470"/>
                </a:lnTo>
                <a:lnTo>
                  <a:pt x="363" y="1451"/>
                </a:lnTo>
                <a:lnTo>
                  <a:pt x="331" y="1430"/>
                </a:lnTo>
                <a:lnTo>
                  <a:pt x="302" y="1408"/>
                </a:lnTo>
                <a:lnTo>
                  <a:pt x="272" y="1383"/>
                </a:lnTo>
                <a:lnTo>
                  <a:pt x="244" y="1358"/>
                </a:lnTo>
                <a:lnTo>
                  <a:pt x="217" y="1331"/>
                </a:lnTo>
                <a:lnTo>
                  <a:pt x="192" y="1303"/>
                </a:lnTo>
                <a:lnTo>
                  <a:pt x="167" y="1274"/>
                </a:lnTo>
                <a:lnTo>
                  <a:pt x="145" y="1243"/>
                </a:lnTo>
                <a:lnTo>
                  <a:pt x="124" y="1211"/>
                </a:lnTo>
                <a:lnTo>
                  <a:pt x="103" y="1178"/>
                </a:lnTo>
                <a:lnTo>
                  <a:pt x="85" y="1144"/>
                </a:lnTo>
                <a:lnTo>
                  <a:pt x="68" y="1109"/>
                </a:lnTo>
                <a:lnTo>
                  <a:pt x="53" y="1074"/>
                </a:lnTo>
                <a:lnTo>
                  <a:pt x="40" y="1037"/>
                </a:lnTo>
                <a:lnTo>
                  <a:pt x="29" y="998"/>
                </a:lnTo>
                <a:lnTo>
                  <a:pt x="19" y="960"/>
                </a:lnTo>
                <a:lnTo>
                  <a:pt x="11" y="920"/>
                </a:lnTo>
                <a:lnTo>
                  <a:pt x="5" y="880"/>
                </a:lnTo>
                <a:lnTo>
                  <a:pt x="1" y="840"/>
                </a:lnTo>
                <a:lnTo>
                  <a:pt x="0" y="800"/>
                </a:lnTo>
                <a:lnTo>
                  <a:pt x="0" y="761"/>
                </a:lnTo>
                <a:lnTo>
                  <a:pt x="2" y="721"/>
                </a:lnTo>
                <a:lnTo>
                  <a:pt x="7" y="683"/>
                </a:lnTo>
                <a:lnTo>
                  <a:pt x="13" y="645"/>
                </a:lnTo>
                <a:lnTo>
                  <a:pt x="20" y="607"/>
                </a:lnTo>
                <a:lnTo>
                  <a:pt x="30" y="570"/>
                </a:lnTo>
                <a:lnTo>
                  <a:pt x="42" y="534"/>
                </a:lnTo>
                <a:lnTo>
                  <a:pt x="54" y="499"/>
                </a:lnTo>
                <a:lnTo>
                  <a:pt x="69" y="464"/>
                </a:lnTo>
                <a:lnTo>
                  <a:pt x="86" y="429"/>
                </a:lnTo>
                <a:lnTo>
                  <a:pt x="105" y="396"/>
                </a:lnTo>
                <a:lnTo>
                  <a:pt x="124" y="363"/>
                </a:lnTo>
                <a:lnTo>
                  <a:pt x="145" y="333"/>
                </a:lnTo>
                <a:lnTo>
                  <a:pt x="167" y="302"/>
                </a:lnTo>
                <a:lnTo>
                  <a:pt x="192" y="273"/>
                </a:lnTo>
                <a:lnTo>
                  <a:pt x="216" y="245"/>
                </a:lnTo>
                <a:lnTo>
                  <a:pt x="244" y="219"/>
                </a:lnTo>
                <a:lnTo>
                  <a:pt x="272" y="193"/>
                </a:lnTo>
                <a:lnTo>
                  <a:pt x="301" y="168"/>
                </a:lnTo>
                <a:lnTo>
                  <a:pt x="331" y="145"/>
                </a:lnTo>
                <a:lnTo>
                  <a:pt x="363" y="124"/>
                </a:lnTo>
                <a:lnTo>
                  <a:pt x="396" y="105"/>
                </a:lnTo>
                <a:lnTo>
                  <a:pt x="431" y="85"/>
                </a:lnTo>
                <a:lnTo>
                  <a:pt x="466" y="69"/>
                </a:lnTo>
                <a:lnTo>
                  <a:pt x="501" y="54"/>
                </a:lnTo>
                <a:lnTo>
                  <a:pt x="538" y="41"/>
                </a:lnTo>
                <a:lnTo>
                  <a:pt x="576" y="29"/>
                </a:lnTo>
                <a:lnTo>
                  <a:pt x="615" y="19"/>
                </a:lnTo>
                <a:lnTo>
                  <a:pt x="655" y="12"/>
                </a:lnTo>
                <a:lnTo>
                  <a:pt x="695" y="5"/>
                </a:lnTo>
                <a:lnTo>
                  <a:pt x="735" y="2"/>
                </a:lnTo>
                <a:lnTo>
                  <a:pt x="775" y="0"/>
                </a:lnTo>
                <a:lnTo>
                  <a:pt x="814" y="1"/>
                </a:lnTo>
                <a:lnTo>
                  <a:pt x="853" y="3"/>
                </a:lnTo>
                <a:lnTo>
                  <a:pt x="892" y="8"/>
                </a:lnTo>
                <a:lnTo>
                  <a:pt x="930" y="13"/>
                </a:lnTo>
                <a:lnTo>
                  <a:pt x="967" y="21"/>
                </a:lnTo>
                <a:lnTo>
                  <a:pt x="1005" y="31"/>
                </a:lnTo>
                <a:lnTo>
                  <a:pt x="1041" y="43"/>
                </a:lnTo>
                <a:lnTo>
                  <a:pt x="1076" y="56"/>
                </a:lnTo>
                <a:lnTo>
                  <a:pt x="1111" y="70"/>
                </a:lnTo>
                <a:lnTo>
                  <a:pt x="1145" y="86"/>
                </a:lnTo>
                <a:lnTo>
                  <a:pt x="1178" y="105"/>
                </a:lnTo>
                <a:lnTo>
                  <a:pt x="1211" y="125"/>
                </a:lnTo>
                <a:lnTo>
                  <a:pt x="1242" y="146"/>
                </a:lnTo>
                <a:lnTo>
                  <a:pt x="1273" y="168"/>
                </a:lnTo>
                <a:lnTo>
                  <a:pt x="1302" y="192"/>
                </a:lnTo>
                <a:lnTo>
                  <a:pt x="1330" y="217"/>
                </a:lnTo>
                <a:lnTo>
                  <a:pt x="1356" y="244"/>
                </a:lnTo>
                <a:lnTo>
                  <a:pt x="1382" y="273"/>
                </a:lnTo>
                <a:lnTo>
                  <a:pt x="1406" y="302"/>
                </a:lnTo>
                <a:lnTo>
                  <a:pt x="1430" y="333"/>
                </a:lnTo>
                <a:lnTo>
                  <a:pt x="1451" y="364"/>
                </a:lnTo>
                <a:lnTo>
                  <a:pt x="1470" y="396"/>
                </a:lnTo>
                <a:lnTo>
                  <a:pt x="1490" y="431"/>
                </a:lnTo>
                <a:lnTo>
                  <a:pt x="1506" y="466"/>
                </a:lnTo>
                <a:lnTo>
                  <a:pt x="1520" y="502"/>
                </a:lnTo>
                <a:lnTo>
                  <a:pt x="1534" y="539"/>
                </a:lnTo>
                <a:lnTo>
                  <a:pt x="1546" y="578"/>
                </a:lnTo>
                <a:lnTo>
                  <a:pt x="1556" y="616"/>
                </a:lnTo>
                <a:lnTo>
                  <a:pt x="1563" y="65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6" name="Freeform 28"/>
          <p:cNvSpPr>
            <a:spLocks/>
          </p:cNvSpPr>
          <p:nvPr/>
        </p:nvSpPr>
        <p:spPr bwMode="auto">
          <a:xfrm>
            <a:off x="4366964" y="5573821"/>
            <a:ext cx="444678" cy="889355"/>
          </a:xfrm>
          <a:custGeom>
            <a:avLst/>
            <a:gdLst>
              <a:gd name="T0" fmla="*/ 329 w 966"/>
              <a:gd name="T1" fmla="*/ 1933 h 1933"/>
              <a:gd name="T2" fmla="*/ 966 w 966"/>
              <a:gd name="T3" fmla="*/ 1619 h 1933"/>
              <a:gd name="T4" fmla="*/ 705 w 966"/>
              <a:gd name="T5" fmla="*/ 86 h 1933"/>
              <a:gd name="T6" fmla="*/ 0 w 966"/>
              <a:gd name="T7" fmla="*/ 0 h 1933"/>
              <a:gd name="T8" fmla="*/ 329 w 966"/>
              <a:gd name="T9" fmla="*/ 1933 h 1933"/>
            </a:gdLst>
            <a:ahLst/>
            <a:cxnLst>
              <a:cxn ang="0">
                <a:pos x="T0" y="T1"/>
              </a:cxn>
              <a:cxn ang="0">
                <a:pos x="T2" y="T3"/>
              </a:cxn>
              <a:cxn ang="0">
                <a:pos x="T4" y="T5"/>
              </a:cxn>
              <a:cxn ang="0">
                <a:pos x="T6" y="T7"/>
              </a:cxn>
              <a:cxn ang="0">
                <a:pos x="T8" y="T9"/>
              </a:cxn>
            </a:cxnLst>
            <a:rect l="0" t="0" r="r" b="b"/>
            <a:pathLst>
              <a:path w="966" h="1933">
                <a:moveTo>
                  <a:pt x="329" y="1933"/>
                </a:moveTo>
                <a:lnTo>
                  <a:pt x="966" y="1619"/>
                </a:lnTo>
                <a:lnTo>
                  <a:pt x="705" y="86"/>
                </a:lnTo>
                <a:lnTo>
                  <a:pt x="0" y="0"/>
                </a:lnTo>
                <a:lnTo>
                  <a:pt x="329" y="19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 name="Freeform 29"/>
          <p:cNvSpPr>
            <a:spLocks/>
          </p:cNvSpPr>
          <p:nvPr/>
        </p:nvSpPr>
        <p:spPr bwMode="auto">
          <a:xfrm>
            <a:off x="4268915" y="4866756"/>
            <a:ext cx="578634" cy="2263438"/>
          </a:xfrm>
          <a:custGeom>
            <a:avLst/>
            <a:gdLst>
              <a:gd name="T0" fmla="*/ 1256 w 1256"/>
              <a:gd name="T1" fmla="*/ 4646 h 4917"/>
              <a:gd name="T2" fmla="*/ 1255 w 1256"/>
              <a:gd name="T3" fmla="*/ 4685 h 4917"/>
              <a:gd name="T4" fmla="*/ 1249 w 1256"/>
              <a:gd name="T5" fmla="*/ 4721 h 4917"/>
              <a:gd name="T6" fmla="*/ 1239 w 1256"/>
              <a:gd name="T7" fmla="*/ 4756 h 4917"/>
              <a:gd name="T8" fmla="*/ 1223 w 1256"/>
              <a:gd name="T9" fmla="*/ 4789 h 4917"/>
              <a:gd name="T10" fmla="*/ 1202 w 1256"/>
              <a:gd name="T11" fmla="*/ 4820 h 4917"/>
              <a:gd name="T12" fmla="*/ 1178 w 1256"/>
              <a:gd name="T13" fmla="*/ 4847 h 4917"/>
              <a:gd name="T14" fmla="*/ 1149 w 1256"/>
              <a:gd name="T15" fmla="*/ 4870 h 4917"/>
              <a:gd name="T16" fmla="*/ 1117 w 1256"/>
              <a:gd name="T17" fmla="*/ 4889 h 4917"/>
              <a:gd name="T18" fmla="*/ 1083 w 1256"/>
              <a:gd name="T19" fmla="*/ 4903 h 4917"/>
              <a:gd name="T20" fmla="*/ 1046 w 1256"/>
              <a:gd name="T21" fmla="*/ 4913 h 4917"/>
              <a:gd name="T22" fmla="*/ 1006 w 1256"/>
              <a:gd name="T23" fmla="*/ 4917 h 4917"/>
              <a:gd name="T24" fmla="*/ 969 w 1256"/>
              <a:gd name="T25" fmla="*/ 4915 h 4917"/>
              <a:gd name="T26" fmla="*/ 933 w 1256"/>
              <a:gd name="T27" fmla="*/ 4906 h 4917"/>
              <a:gd name="T28" fmla="*/ 899 w 1256"/>
              <a:gd name="T29" fmla="*/ 4895 h 4917"/>
              <a:gd name="T30" fmla="*/ 867 w 1256"/>
              <a:gd name="T31" fmla="*/ 4876 h 4917"/>
              <a:gd name="T32" fmla="*/ 837 w 1256"/>
              <a:gd name="T33" fmla="*/ 4855 h 4917"/>
              <a:gd name="T34" fmla="*/ 811 w 1256"/>
              <a:gd name="T35" fmla="*/ 4830 h 4917"/>
              <a:gd name="T36" fmla="*/ 789 w 1256"/>
              <a:gd name="T37" fmla="*/ 4800 h 4917"/>
              <a:gd name="T38" fmla="*/ 772 w 1256"/>
              <a:gd name="T39" fmla="*/ 4767 h 4917"/>
              <a:gd name="T40" fmla="*/ 759 w 1256"/>
              <a:gd name="T41" fmla="*/ 4732 h 4917"/>
              <a:gd name="T42" fmla="*/ 3 w 1256"/>
              <a:gd name="T43" fmla="*/ 295 h 4917"/>
              <a:gd name="T44" fmla="*/ 0 w 1256"/>
              <a:gd name="T45" fmla="*/ 257 h 4917"/>
              <a:gd name="T46" fmla="*/ 2 w 1256"/>
              <a:gd name="T47" fmla="*/ 220 h 4917"/>
              <a:gd name="T48" fmla="*/ 9 w 1256"/>
              <a:gd name="T49" fmla="*/ 183 h 4917"/>
              <a:gd name="T50" fmla="*/ 22 w 1256"/>
              <a:gd name="T51" fmla="*/ 148 h 4917"/>
              <a:gd name="T52" fmla="*/ 39 w 1256"/>
              <a:gd name="T53" fmla="*/ 116 h 4917"/>
              <a:gd name="T54" fmla="*/ 61 w 1256"/>
              <a:gd name="T55" fmla="*/ 88 h 4917"/>
              <a:gd name="T56" fmla="*/ 87 w 1256"/>
              <a:gd name="T57" fmla="*/ 62 h 4917"/>
              <a:gd name="T58" fmla="*/ 117 w 1256"/>
              <a:gd name="T59" fmla="*/ 40 h 4917"/>
              <a:gd name="T60" fmla="*/ 149 w 1256"/>
              <a:gd name="T61" fmla="*/ 23 h 4917"/>
              <a:gd name="T62" fmla="*/ 185 w 1256"/>
              <a:gd name="T63" fmla="*/ 9 h 4917"/>
              <a:gd name="T64" fmla="*/ 223 w 1256"/>
              <a:gd name="T65" fmla="*/ 1 h 4917"/>
              <a:gd name="T66" fmla="*/ 262 w 1256"/>
              <a:gd name="T67" fmla="*/ 0 h 4917"/>
              <a:gd name="T68" fmla="*/ 298 w 1256"/>
              <a:gd name="T69" fmla="*/ 4 h 4917"/>
              <a:gd name="T70" fmla="*/ 334 w 1256"/>
              <a:gd name="T71" fmla="*/ 13 h 4917"/>
              <a:gd name="T72" fmla="*/ 368 w 1256"/>
              <a:gd name="T73" fmla="*/ 28 h 4917"/>
              <a:gd name="T74" fmla="*/ 399 w 1256"/>
              <a:gd name="T75" fmla="*/ 47 h 4917"/>
              <a:gd name="T76" fmla="*/ 427 w 1256"/>
              <a:gd name="T77" fmla="*/ 69 h 4917"/>
              <a:gd name="T78" fmla="*/ 451 w 1256"/>
              <a:gd name="T79" fmla="*/ 97 h 4917"/>
              <a:gd name="T80" fmla="*/ 473 w 1256"/>
              <a:gd name="T81" fmla="*/ 127 h 4917"/>
              <a:gd name="T82" fmla="*/ 489 w 1256"/>
              <a:gd name="T83" fmla="*/ 161 h 4917"/>
              <a:gd name="T84" fmla="*/ 499 w 1256"/>
              <a:gd name="T85" fmla="*/ 197 h 4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6" h="4917">
                <a:moveTo>
                  <a:pt x="1252" y="4621"/>
                </a:moveTo>
                <a:lnTo>
                  <a:pt x="1255" y="4634"/>
                </a:lnTo>
                <a:lnTo>
                  <a:pt x="1256" y="4646"/>
                </a:lnTo>
                <a:lnTo>
                  <a:pt x="1256" y="4659"/>
                </a:lnTo>
                <a:lnTo>
                  <a:pt x="1256" y="4672"/>
                </a:lnTo>
                <a:lnTo>
                  <a:pt x="1255" y="4685"/>
                </a:lnTo>
                <a:lnTo>
                  <a:pt x="1254" y="4698"/>
                </a:lnTo>
                <a:lnTo>
                  <a:pt x="1251" y="4709"/>
                </a:lnTo>
                <a:lnTo>
                  <a:pt x="1249" y="4721"/>
                </a:lnTo>
                <a:lnTo>
                  <a:pt x="1246" y="4734"/>
                </a:lnTo>
                <a:lnTo>
                  <a:pt x="1243" y="4745"/>
                </a:lnTo>
                <a:lnTo>
                  <a:pt x="1239" y="4756"/>
                </a:lnTo>
                <a:lnTo>
                  <a:pt x="1233" y="4768"/>
                </a:lnTo>
                <a:lnTo>
                  <a:pt x="1228" y="4778"/>
                </a:lnTo>
                <a:lnTo>
                  <a:pt x="1223" y="4789"/>
                </a:lnTo>
                <a:lnTo>
                  <a:pt x="1216" y="4800"/>
                </a:lnTo>
                <a:lnTo>
                  <a:pt x="1209" y="4809"/>
                </a:lnTo>
                <a:lnTo>
                  <a:pt x="1202" y="4820"/>
                </a:lnTo>
                <a:lnTo>
                  <a:pt x="1194" y="4829"/>
                </a:lnTo>
                <a:lnTo>
                  <a:pt x="1186" y="4838"/>
                </a:lnTo>
                <a:lnTo>
                  <a:pt x="1178" y="4847"/>
                </a:lnTo>
                <a:lnTo>
                  <a:pt x="1168" y="4855"/>
                </a:lnTo>
                <a:lnTo>
                  <a:pt x="1159" y="4863"/>
                </a:lnTo>
                <a:lnTo>
                  <a:pt x="1149" y="4870"/>
                </a:lnTo>
                <a:lnTo>
                  <a:pt x="1140" y="4876"/>
                </a:lnTo>
                <a:lnTo>
                  <a:pt x="1129" y="4883"/>
                </a:lnTo>
                <a:lnTo>
                  <a:pt x="1117" y="4889"/>
                </a:lnTo>
                <a:lnTo>
                  <a:pt x="1106" y="4895"/>
                </a:lnTo>
                <a:lnTo>
                  <a:pt x="1095" y="4899"/>
                </a:lnTo>
                <a:lnTo>
                  <a:pt x="1083" y="4903"/>
                </a:lnTo>
                <a:lnTo>
                  <a:pt x="1070" y="4907"/>
                </a:lnTo>
                <a:lnTo>
                  <a:pt x="1059" y="4911"/>
                </a:lnTo>
                <a:lnTo>
                  <a:pt x="1046" y="4913"/>
                </a:lnTo>
                <a:lnTo>
                  <a:pt x="1032" y="4915"/>
                </a:lnTo>
                <a:lnTo>
                  <a:pt x="1019" y="4916"/>
                </a:lnTo>
                <a:lnTo>
                  <a:pt x="1006" y="4917"/>
                </a:lnTo>
                <a:lnTo>
                  <a:pt x="995" y="4916"/>
                </a:lnTo>
                <a:lnTo>
                  <a:pt x="982" y="4916"/>
                </a:lnTo>
                <a:lnTo>
                  <a:pt x="969" y="4915"/>
                </a:lnTo>
                <a:lnTo>
                  <a:pt x="957" y="4913"/>
                </a:lnTo>
                <a:lnTo>
                  <a:pt x="945" y="4910"/>
                </a:lnTo>
                <a:lnTo>
                  <a:pt x="933" y="4906"/>
                </a:lnTo>
                <a:lnTo>
                  <a:pt x="921" y="4903"/>
                </a:lnTo>
                <a:lnTo>
                  <a:pt x="909" y="4899"/>
                </a:lnTo>
                <a:lnTo>
                  <a:pt x="899" y="4895"/>
                </a:lnTo>
                <a:lnTo>
                  <a:pt x="888" y="4889"/>
                </a:lnTo>
                <a:lnTo>
                  <a:pt x="877" y="4883"/>
                </a:lnTo>
                <a:lnTo>
                  <a:pt x="867" y="4876"/>
                </a:lnTo>
                <a:lnTo>
                  <a:pt x="856" y="4870"/>
                </a:lnTo>
                <a:lnTo>
                  <a:pt x="847" y="4863"/>
                </a:lnTo>
                <a:lnTo>
                  <a:pt x="837" y="4855"/>
                </a:lnTo>
                <a:lnTo>
                  <a:pt x="828" y="4847"/>
                </a:lnTo>
                <a:lnTo>
                  <a:pt x="820" y="4838"/>
                </a:lnTo>
                <a:lnTo>
                  <a:pt x="811" y="4830"/>
                </a:lnTo>
                <a:lnTo>
                  <a:pt x="804" y="4820"/>
                </a:lnTo>
                <a:lnTo>
                  <a:pt x="796" y="4809"/>
                </a:lnTo>
                <a:lnTo>
                  <a:pt x="789" y="4800"/>
                </a:lnTo>
                <a:lnTo>
                  <a:pt x="783" y="4789"/>
                </a:lnTo>
                <a:lnTo>
                  <a:pt x="777" y="4778"/>
                </a:lnTo>
                <a:lnTo>
                  <a:pt x="772" y="4767"/>
                </a:lnTo>
                <a:lnTo>
                  <a:pt x="767" y="4755"/>
                </a:lnTo>
                <a:lnTo>
                  <a:pt x="762" y="4743"/>
                </a:lnTo>
                <a:lnTo>
                  <a:pt x="759" y="4732"/>
                </a:lnTo>
                <a:lnTo>
                  <a:pt x="756" y="4719"/>
                </a:lnTo>
                <a:lnTo>
                  <a:pt x="754" y="4706"/>
                </a:lnTo>
                <a:lnTo>
                  <a:pt x="3" y="295"/>
                </a:lnTo>
                <a:lnTo>
                  <a:pt x="1" y="283"/>
                </a:lnTo>
                <a:lnTo>
                  <a:pt x="0" y="270"/>
                </a:lnTo>
                <a:lnTo>
                  <a:pt x="0" y="257"/>
                </a:lnTo>
                <a:lnTo>
                  <a:pt x="0" y="244"/>
                </a:lnTo>
                <a:lnTo>
                  <a:pt x="1" y="231"/>
                </a:lnTo>
                <a:lnTo>
                  <a:pt x="2" y="220"/>
                </a:lnTo>
                <a:lnTo>
                  <a:pt x="4" y="207"/>
                </a:lnTo>
                <a:lnTo>
                  <a:pt x="6" y="195"/>
                </a:lnTo>
                <a:lnTo>
                  <a:pt x="9" y="183"/>
                </a:lnTo>
                <a:lnTo>
                  <a:pt x="13" y="172"/>
                </a:lnTo>
                <a:lnTo>
                  <a:pt x="17" y="160"/>
                </a:lnTo>
                <a:lnTo>
                  <a:pt x="22" y="148"/>
                </a:lnTo>
                <a:lnTo>
                  <a:pt x="27" y="138"/>
                </a:lnTo>
                <a:lnTo>
                  <a:pt x="33" y="127"/>
                </a:lnTo>
                <a:lnTo>
                  <a:pt x="39" y="116"/>
                </a:lnTo>
                <a:lnTo>
                  <a:pt x="46" y="107"/>
                </a:lnTo>
                <a:lnTo>
                  <a:pt x="53" y="97"/>
                </a:lnTo>
                <a:lnTo>
                  <a:pt x="61" y="88"/>
                </a:lnTo>
                <a:lnTo>
                  <a:pt x="69" y="79"/>
                </a:lnTo>
                <a:lnTo>
                  <a:pt x="77" y="69"/>
                </a:lnTo>
                <a:lnTo>
                  <a:pt x="87" y="62"/>
                </a:lnTo>
                <a:lnTo>
                  <a:pt x="97" y="53"/>
                </a:lnTo>
                <a:lnTo>
                  <a:pt x="106" y="47"/>
                </a:lnTo>
                <a:lnTo>
                  <a:pt x="117" y="40"/>
                </a:lnTo>
                <a:lnTo>
                  <a:pt x="126" y="33"/>
                </a:lnTo>
                <a:lnTo>
                  <a:pt x="138" y="28"/>
                </a:lnTo>
                <a:lnTo>
                  <a:pt x="149" y="23"/>
                </a:lnTo>
                <a:lnTo>
                  <a:pt x="160" y="17"/>
                </a:lnTo>
                <a:lnTo>
                  <a:pt x="172" y="13"/>
                </a:lnTo>
                <a:lnTo>
                  <a:pt x="185" y="9"/>
                </a:lnTo>
                <a:lnTo>
                  <a:pt x="198" y="7"/>
                </a:lnTo>
                <a:lnTo>
                  <a:pt x="211" y="3"/>
                </a:lnTo>
                <a:lnTo>
                  <a:pt x="223" y="1"/>
                </a:lnTo>
                <a:lnTo>
                  <a:pt x="236" y="0"/>
                </a:lnTo>
                <a:lnTo>
                  <a:pt x="249" y="0"/>
                </a:lnTo>
                <a:lnTo>
                  <a:pt x="262" y="0"/>
                </a:lnTo>
                <a:lnTo>
                  <a:pt x="273" y="1"/>
                </a:lnTo>
                <a:lnTo>
                  <a:pt x="286" y="2"/>
                </a:lnTo>
                <a:lnTo>
                  <a:pt x="298" y="4"/>
                </a:lnTo>
                <a:lnTo>
                  <a:pt x="311" y="7"/>
                </a:lnTo>
                <a:lnTo>
                  <a:pt x="322" y="10"/>
                </a:lnTo>
                <a:lnTo>
                  <a:pt x="334" y="13"/>
                </a:lnTo>
                <a:lnTo>
                  <a:pt x="346" y="17"/>
                </a:lnTo>
                <a:lnTo>
                  <a:pt x="356" y="23"/>
                </a:lnTo>
                <a:lnTo>
                  <a:pt x="368" y="28"/>
                </a:lnTo>
                <a:lnTo>
                  <a:pt x="379" y="33"/>
                </a:lnTo>
                <a:lnTo>
                  <a:pt x="388" y="40"/>
                </a:lnTo>
                <a:lnTo>
                  <a:pt x="399" y="47"/>
                </a:lnTo>
                <a:lnTo>
                  <a:pt x="409" y="53"/>
                </a:lnTo>
                <a:lnTo>
                  <a:pt x="418" y="62"/>
                </a:lnTo>
                <a:lnTo>
                  <a:pt x="427" y="69"/>
                </a:lnTo>
                <a:lnTo>
                  <a:pt x="435" y="78"/>
                </a:lnTo>
                <a:lnTo>
                  <a:pt x="444" y="88"/>
                </a:lnTo>
                <a:lnTo>
                  <a:pt x="451" y="97"/>
                </a:lnTo>
                <a:lnTo>
                  <a:pt x="459" y="107"/>
                </a:lnTo>
                <a:lnTo>
                  <a:pt x="466" y="116"/>
                </a:lnTo>
                <a:lnTo>
                  <a:pt x="473" y="127"/>
                </a:lnTo>
                <a:lnTo>
                  <a:pt x="478" y="139"/>
                </a:lnTo>
                <a:lnTo>
                  <a:pt x="483" y="149"/>
                </a:lnTo>
                <a:lnTo>
                  <a:pt x="489" y="161"/>
                </a:lnTo>
                <a:lnTo>
                  <a:pt x="493" y="173"/>
                </a:lnTo>
                <a:lnTo>
                  <a:pt x="496" y="186"/>
                </a:lnTo>
                <a:lnTo>
                  <a:pt x="499" y="197"/>
                </a:lnTo>
                <a:lnTo>
                  <a:pt x="502" y="210"/>
                </a:lnTo>
                <a:lnTo>
                  <a:pt x="1252" y="46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8" name="Freeform 30"/>
          <p:cNvSpPr>
            <a:spLocks/>
          </p:cNvSpPr>
          <p:nvPr/>
        </p:nvSpPr>
        <p:spPr bwMode="auto">
          <a:xfrm>
            <a:off x="2314818" y="5800303"/>
            <a:ext cx="784401" cy="1027454"/>
          </a:xfrm>
          <a:custGeom>
            <a:avLst/>
            <a:gdLst>
              <a:gd name="T0" fmla="*/ 1703 w 1703"/>
              <a:gd name="T1" fmla="*/ 1781 h 2233"/>
              <a:gd name="T2" fmla="*/ 1702 w 1703"/>
              <a:gd name="T3" fmla="*/ 1823 h 2233"/>
              <a:gd name="T4" fmla="*/ 1695 w 1703"/>
              <a:gd name="T5" fmla="*/ 1865 h 2233"/>
              <a:gd name="T6" fmla="*/ 1683 w 1703"/>
              <a:gd name="T7" fmla="*/ 1904 h 2233"/>
              <a:gd name="T8" fmla="*/ 1665 w 1703"/>
              <a:gd name="T9" fmla="*/ 1941 h 2233"/>
              <a:gd name="T10" fmla="*/ 1643 w 1703"/>
              <a:gd name="T11" fmla="*/ 1975 h 2233"/>
              <a:gd name="T12" fmla="*/ 1615 w 1703"/>
              <a:gd name="T13" fmla="*/ 2006 h 2233"/>
              <a:gd name="T14" fmla="*/ 1583 w 1703"/>
              <a:gd name="T15" fmla="*/ 2031 h 2233"/>
              <a:gd name="T16" fmla="*/ 1548 w 1703"/>
              <a:gd name="T17" fmla="*/ 2053 h 2233"/>
              <a:gd name="T18" fmla="*/ 1509 w 1703"/>
              <a:gd name="T19" fmla="*/ 2068 h 2233"/>
              <a:gd name="T20" fmla="*/ 1467 w 1703"/>
              <a:gd name="T21" fmla="*/ 2079 h 2233"/>
              <a:gd name="T22" fmla="*/ 561 w 1703"/>
              <a:gd name="T23" fmla="*/ 2233 h 2233"/>
              <a:gd name="T24" fmla="*/ 518 w 1703"/>
              <a:gd name="T25" fmla="*/ 2231 h 2233"/>
              <a:gd name="T26" fmla="*/ 476 w 1703"/>
              <a:gd name="T27" fmla="*/ 2225 h 2233"/>
              <a:gd name="T28" fmla="*/ 437 w 1703"/>
              <a:gd name="T29" fmla="*/ 2213 h 2233"/>
              <a:gd name="T30" fmla="*/ 401 w 1703"/>
              <a:gd name="T31" fmla="*/ 2195 h 2233"/>
              <a:gd name="T32" fmla="*/ 367 w 1703"/>
              <a:gd name="T33" fmla="*/ 2173 h 2233"/>
              <a:gd name="T34" fmla="*/ 336 w 1703"/>
              <a:gd name="T35" fmla="*/ 2145 h 2233"/>
              <a:gd name="T36" fmla="*/ 310 w 1703"/>
              <a:gd name="T37" fmla="*/ 2113 h 2233"/>
              <a:gd name="T38" fmla="*/ 289 w 1703"/>
              <a:gd name="T39" fmla="*/ 2078 h 2233"/>
              <a:gd name="T40" fmla="*/ 273 w 1703"/>
              <a:gd name="T41" fmla="*/ 2039 h 2233"/>
              <a:gd name="T42" fmla="*/ 262 w 1703"/>
              <a:gd name="T43" fmla="*/ 1997 h 2233"/>
              <a:gd name="T44" fmla="*/ 0 w 1703"/>
              <a:gd name="T45" fmla="*/ 451 h 2233"/>
              <a:gd name="T46" fmla="*/ 1 w 1703"/>
              <a:gd name="T47" fmla="*/ 409 h 2233"/>
              <a:gd name="T48" fmla="*/ 8 w 1703"/>
              <a:gd name="T49" fmla="*/ 368 h 2233"/>
              <a:gd name="T50" fmla="*/ 19 w 1703"/>
              <a:gd name="T51" fmla="*/ 329 h 2233"/>
              <a:gd name="T52" fmla="*/ 37 w 1703"/>
              <a:gd name="T53" fmla="*/ 291 h 2233"/>
              <a:gd name="T54" fmla="*/ 60 w 1703"/>
              <a:gd name="T55" fmla="*/ 258 h 2233"/>
              <a:gd name="T56" fmla="*/ 87 w 1703"/>
              <a:gd name="T57" fmla="*/ 228 h 2233"/>
              <a:gd name="T58" fmla="*/ 119 w 1703"/>
              <a:gd name="T59" fmla="*/ 202 h 2233"/>
              <a:gd name="T60" fmla="*/ 155 w 1703"/>
              <a:gd name="T61" fmla="*/ 180 h 2233"/>
              <a:gd name="T62" fmla="*/ 194 w 1703"/>
              <a:gd name="T63" fmla="*/ 164 h 2233"/>
              <a:gd name="T64" fmla="*/ 236 w 1703"/>
              <a:gd name="T65" fmla="*/ 153 h 2233"/>
              <a:gd name="T66" fmla="*/ 1142 w 1703"/>
              <a:gd name="T67" fmla="*/ 1 h 2233"/>
              <a:gd name="T68" fmla="*/ 1185 w 1703"/>
              <a:gd name="T69" fmla="*/ 1 h 2233"/>
              <a:gd name="T70" fmla="*/ 1226 w 1703"/>
              <a:gd name="T71" fmla="*/ 7 h 2233"/>
              <a:gd name="T72" fmla="*/ 1266 w 1703"/>
              <a:gd name="T73" fmla="*/ 20 h 2233"/>
              <a:gd name="T74" fmla="*/ 1302 w 1703"/>
              <a:gd name="T75" fmla="*/ 38 h 2233"/>
              <a:gd name="T76" fmla="*/ 1336 w 1703"/>
              <a:gd name="T77" fmla="*/ 60 h 2233"/>
              <a:gd name="T78" fmla="*/ 1366 w 1703"/>
              <a:gd name="T79" fmla="*/ 88 h 2233"/>
              <a:gd name="T80" fmla="*/ 1393 w 1703"/>
              <a:gd name="T81" fmla="*/ 120 h 2233"/>
              <a:gd name="T82" fmla="*/ 1414 w 1703"/>
              <a:gd name="T83" fmla="*/ 155 h 2233"/>
              <a:gd name="T84" fmla="*/ 1430 w 1703"/>
              <a:gd name="T85" fmla="*/ 193 h 2233"/>
              <a:gd name="T86" fmla="*/ 1441 w 1703"/>
              <a:gd name="T87" fmla="*/ 236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3" h="2233">
                <a:moveTo>
                  <a:pt x="1698" y="1752"/>
                </a:moveTo>
                <a:lnTo>
                  <a:pt x="1700" y="1767"/>
                </a:lnTo>
                <a:lnTo>
                  <a:pt x="1703" y="1781"/>
                </a:lnTo>
                <a:lnTo>
                  <a:pt x="1703" y="1796"/>
                </a:lnTo>
                <a:lnTo>
                  <a:pt x="1703" y="1810"/>
                </a:lnTo>
                <a:lnTo>
                  <a:pt x="1702" y="1823"/>
                </a:lnTo>
                <a:lnTo>
                  <a:pt x="1700" y="1837"/>
                </a:lnTo>
                <a:lnTo>
                  <a:pt x="1698" y="1851"/>
                </a:lnTo>
                <a:lnTo>
                  <a:pt x="1695" y="1865"/>
                </a:lnTo>
                <a:lnTo>
                  <a:pt x="1692" y="1879"/>
                </a:lnTo>
                <a:lnTo>
                  <a:pt x="1688" y="1892"/>
                </a:lnTo>
                <a:lnTo>
                  <a:pt x="1683" y="1904"/>
                </a:lnTo>
                <a:lnTo>
                  <a:pt x="1678" y="1917"/>
                </a:lnTo>
                <a:lnTo>
                  <a:pt x="1672" y="1929"/>
                </a:lnTo>
                <a:lnTo>
                  <a:pt x="1665" y="1941"/>
                </a:lnTo>
                <a:lnTo>
                  <a:pt x="1658" y="1952"/>
                </a:lnTo>
                <a:lnTo>
                  <a:pt x="1650" y="1964"/>
                </a:lnTo>
                <a:lnTo>
                  <a:pt x="1643" y="1975"/>
                </a:lnTo>
                <a:lnTo>
                  <a:pt x="1633" y="1985"/>
                </a:lnTo>
                <a:lnTo>
                  <a:pt x="1625" y="1996"/>
                </a:lnTo>
                <a:lnTo>
                  <a:pt x="1615" y="2006"/>
                </a:lnTo>
                <a:lnTo>
                  <a:pt x="1605" y="2014"/>
                </a:lnTo>
                <a:lnTo>
                  <a:pt x="1594" y="2023"/>
                </a:lnTo>
                <a:lnTo>
                  <a:pt x="1583" y="2031"/>
                </a:lnTo>
                <a:lnTo>
                  <a:pt x="1572" y="2039"/>
                </a:lnTo>
                <a:lnTo>
                  <a:pt x="1560" y="2046"/>
                </a:lnTo>
                <a:lnTo>
                  <a:pt x="1548" y="2053"/>
                </a:lnTo>
                <a:lnTo>
                  <a:pt x="1535" y="2059"/>
                </a:lnTo>
                <a:lnTo>
                  <a:pt x="1523" y="2064"/>
                </a:lnTo>
                <a:lnTo>
                  <a:pt x="1509" y="2068"/>
                </a:lnTo>
                <a:lnTo>
                  <a:pt x="1495" y="2073"/>
                </a:lnTo>
                <a:lnTo>
                  <a:pt x="1481" y="2077"/>
                </a:lnTo>
                <a:lnTo>
                  <a:pt x="1467" y="2079"/>
                </a:lnTo>
                <a:lnTo>
                  <a:pt x="589" y="2229"/>
                </a:lnTo>
                <a:lnTo>
                  <a:pt x="574" y="2230"/>
                </a:lnTo>
                <a:lnTo>
                  <a:pt x="561" y="2233"/>
                </a:lnTo>
                <a:lnTo>
                  <a:pt x="546" y="2233"/>
                </a:lnTo>
                <a:lnTo>
                  <a:pt x="532" y="2233"/>
                </a:lnTo>
                <a:lnTo>
                  <a:pt x="518" y="2231"/>
                </a:lnTo>
                <a:lnTo>
                  <a:pt x="504" y="2230"/>
                </a:lnTo>
                <a:lnTo>
                  <a:pt x="490" y="2228"/>
                </a:lnTo>
                <a:lnTo>
                  <a:pt x="476" y="2225"/>
                </a:lnTo>
                <a:lnTo>
                  <a:pt x="462" y="2222"/>
                </a:lnTo>
                <a:lnTo>
                  <a:pt x="450" y="2218"/>
                </a:lnTo>
                <a:lnTo>
                  <a:pt x="437" y="2213"/>
                </a:lnTo>
                <a:lnTo>
                  <a:pt x="424" y="2208"/>
                </a:lnTo>
                <a:lnTo>
                  <a:pt x="412" y="2202"/>
                </a:lnTo>
                <a:lnTo>
                  <a:pt x="401" y="2195"/>
                </a:lnTo>
                <a:lnTo>
                  <a:pt x="389" y="2188"/>
                </a:lnTo>
                <a:lnTo>
                  <a:pt x="377" y="2180"/>
                </a:lnTo>
                <a:lnTo>
                  <a:pt x="367" y="2173"/>
                </a:lnTo>
                <a:lnTo>
                  <a:pt x="356" y="2164"/>
                </a:lnTo>
                <a:lnTo>
                  <a:pt x="345" y="2155"/>
                </a:lnTo>
                <a:lnTo>
                  <a:pt x="336" y="2145"/>
                </a:lnTo>
                <a:lnTo>
                  <a:pt x="327" y="2135"/>
                </a:lnTo>
                <a:lnTo>
                  <a:pt x="319" y="2125"/>
                </a:lnTo>
                <a:lnTo>
                  <a:pt x="310" y="2113"/>
                </a:lnTo>
                <a:lnTo>
                  <a:pt x="303" y="2102"/>
                </a:lnTo>
                <a:lnTo>
                  <a:pt x="295" y="2090"/>
                </a:lnTo>
                <a:lnTo>
                  <a:pt x="289" y="2078"/>
                </a:lnTo>
                <a:lnTo>
                  <a:pt x="282" y="2065"/>
                </a:lnTo>
                <a:lnTo>
                  <a:pt x="277" y="2053"/>
                </a:lnTo>
                <a:lnTo>
                  <a:pt x="273" y="2039"/>
                </a:lnTo>
                <a:lnTo>
                  <a:pt x="269" y="2026"/>
                </a:lnTo>
                <a:lnTo>
                  <a:pt x="264" y="2011"/>
                </a:lnTo>
                <a:lnTo>
                  <a:pt x="262" y="1997"/>
                </a:lnTo>
                <a:lnTo>
                  <a:pt x="4" y="480"/>
                </a:lnTo>
                <a:lnTo>
                  <a:pt x="2" y="466"/>
                </a:lnTo>
                <a:lnTo>
                  <a:pt x="0" y="451"/>
                </a:lnTo>
                <a:lnTo>
                  <a:pt x="0" y="437"/>
                </a:lnTo>
                <a:lnTo>
                  <a:pt x="0" y="422"/>
                </a:lnTo>
                <a:lnTo>
                  <a:pt x="1" y="409"/>
                </a:lnTo>
                <a:lnTo>
                  <a:pt x="2" y="395"/>
                </a:lnTo>
                <a:lnTo>
                  <a:pt x="4" y="381"/>
                </a:lnTo>
                <a:lnTo>
                  <a:pt x="8" y="368"/>
                </a:lnTo>
                <a:lnTo>
                  <a:pt x="11" y="354"/>
                </a:lnTo>
                <a:lnTo>
                  <a:pt x="15" y="342"/>
                </a:lnTo>
                <a:lnTo>
                  <a:pt x="19" y="329"/>
                </a:lnTo>
                <a:lnTo>
                  <a:pt x="25" y="316"/>
                </a:lnTo>
                <a:lnTo>
                  <a:pt x="31" y="304"/>
                </a:lnTo>
                <a:lnTo>
                  <a:pt x="37" y="291"/>
                </a:lnTo>
                <a:lnTo>
                  <a:pt x="45" y="280"/>
                </a:lnTo>
                <a:lnTo>
                  <a:pt x="52" y="269"/>
                </a:lnTo>
                <a:lnTo>
                  <a:pt x="60" y="258"/>
                </a:lnTo>
                <a:lnTo>
                  <a:pt x="68" y="248"/>
                </a:lnTo>
                <a:lnTo>
                  <a:pt x="78" y="237"/>
                </a:lnTo>
                <a:lnTo>
                  <a:pt x="87" y="228"/>
                </a:lnTo>
                <a:lnTo>
                  <a:pt x="98" y="219"/>
                </a:lnTo>
                <a:lnTo>
                  <a:pt x="108" y="209"/>
                </a:lnTo>
                <a:lnTo>
                  <a:pt x="119" y="202"/>
                </a:lnTo>
                <a:lnTo>
                  <a:pt x="131" y="193"/>
                </a:lnTo>
                <a:lnTo>
                  <a:pt x="143" y="187"/>
                </a:lnTo>
                <a:lnTo>
                  <a:pt x="155" y="180"/>
                </a:lnTo>
                <a:lnTo>
                  <a:pt x="167" y="174"/>
                </a:lnTo>
                <a:lnTo>
                  <a:pt x="180" y="169"/>
                </a:lnTo>
                <a:lnTo>
                  <a:pt x="194" y="164"/>
                </a:lnTo>
                <a:lnTo>
                  <a:pt x="208" y="159"/>
                </a:lnTo>
                <a:lnTo>
                  <a:pt x="222" y="156"/>
                </a:lnTo>
                <a:lnTo>
                  <a:pt x="236" y="153"/>
                </a:lnTo>
                <a:lnTo>
                  <a:pt x="1113" y="4"/>
                </a:lnTo>
                <a:lnTo>
                  <a:pt x="1128" y="2"/>
                </a:lnTo>
                <a:lnTo>
                  <a:pt x="1142" y="1"/>
                </a:lnTo>
                <a:lnTo>
                  <a:pt x="1157" y="0"/>
                </a:lnTo>
                <a:lnTo>
                  <a:pt x="1171" y="1"/>
                </a:lnTo>
                <a:lnTo>
                  <a:pt x="1185" y="1"/>
                </a:lnTo>
                <a:lnTo>
                  <a:pt x="1199" y="3"/>
                </a:lnTo>
                <a:lnTo>
                  <a:pt x="1213" y="5"/>
                </a:lnTo>
                <a:lnTo>
                  <a:pt x="1226" y="7"/>
                </a:lnTo>
                <a:lnTo>
                  <a:pt x="1239" y="11"/>
                </a:lnTo>
                <a:lnTo>
                  <a:pt x="1253" y="15"/>
                </a:lnTo>
                <a:lnTo>
                  <a:pt x="1266" y="20"/>
                </a:lnTo>
                <a:lnTo>
                  <a:pt x="1279" y="25"/>
                </a:lnTo>
                <a:lnTo>
                  <a:pt x="1290" y="31"/>
                </a:lnTo>
                <a:lnTo>
                  <a:pt x="1302" y="38"/>
                </a:lnTo>
                <a:lnTo>
                  <a:pt x="1314" y="44"/>
                </a:lnTo>
                <a:lnTo>
                  <a:pt x="1325" y="52"/>
                </a:lnTo>
                <a:lnTo>
                  <a:pt x="1336" y="60"/>
                </a:lnTo>
                <a:lnTo>
                  <a:pt x="1347" y="69"/>
                </a:lnTo>
                <a:lnTo>
                  <a:pt x="1356" y="78"/>
                </a:lnTo>
                <a:lnTo>
                  <a:pt x="1366" y="88"/>
                </a:lnTo>
                <a:lnTo>
                  <a:pt x="1376" y="98"/>
                </a:lnTo>
                <a:lnTo>
                  <a:pt x="1384" y="108"/>
                </a:lnTo>
                <a:lnTo>
                  <a:pt x="1393" y="120"/>
                </a:lnTo>
                <a:lnTo>
                  <a:pt x="1400" y="131"/>
                </a:lnTo>
                <a:lnTo>
                  <a:pt x="1407" y="142"/>
                </a:lnTo>
                <a:lnTo>
                  <a:pt x="1414" y="155"/>
                </a:lnTo>
                <a:lnTo>
                  <a:pt x="1420" y="168"/>
                </a:lnTo>
                <a:lnTo>
                  <a:pt x="1426" y="181"/>
                </a:lnTo>
                <a:lnTo>
                  <a:pt x="1430" y="193"/>
                </a:lnTo>
                <a:lnTo>
                  <a:pt x="1434" y="207"/>
                </a:lnTo>
                <a:lnTo>
                  <a:pt x="1438" y="221"/>
                </a:lnTo>
                <a:lnTo>
                  <a:pt x="1441" y="236"/>
                </a:lnTo>
                <a:lnTo>
                  <a:pt x="1698" y="175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9" name="Freeform 31"/>
          <p:cNvSpPr>
            <a:spLocks/>
          </p:cNvSpPr>
          <p:nvPr/>
        </p:nvSpPr>
        <p:spPr bwMode="auto">
          <a:xfrm>
            <a:off x="2977691" y="5003474"/>
            <a:ext cx="1637850" cy="2030051"/>
          </a:xfrm>
          <a:custGeom>
            <a:avLst/>
            <a:gdLst>
              <a:gd name="T0" fmla="*/ 128 w 3558"/>
              <a:gd name="T1" fmla="*/ 2726 h 4411"/>
              <a:gd name="T2" fmla="*/ 279 w 3558"/>
              <a:gd name="T3" fmla="*/ 3482 h 4411"/>
              <a:gd name="T4" fmla="*/ 382 w 3558"/>
              <a:gd name="T5" fmla="*/ 3479 h 4411"/>
              <a:gd name="T6" fmla="*/ 494 w 3558"/>
              <a:gd name="T7" fmla="*/ 3478 h 4411"/>
              <a:gd name="T8" fmla="*/ 638 w 3558"/>
              <a:gd name="T9" fmla="*/ 3481 h 4411"/>
              <a:gd name="T10" fmla="*/ 810 w 3558"/>
              <a:gd name="T11" fmla="*/ 3489 h 4411"/>
              <a:gd name="T12" fmla="*/ 1008 w 3558"/>
              <a:gd name="T13" fmla="*/ 3505 h 4411"/>
              <a:gd name="T14" fmla="*/ 1228 w 3558"/>
              <a:gd name="T15" fmla="*/ 3531 h 4411"/>
              <a:gd name="T16" fmla="*/ 1467 w 3558"/>
              <a:gd name="T17" fmla="*/ 3568 h 4411"/>
              <a:gd name="T18" fmla="*/ 1721 w 3558"/>
              <a:gd name="T19" fmla="*/ 3619 h 4411"/>
              <a:gd name="T20" fmla="*/ 1990 w 3558"/>
              <a:gd name="T21" fmla="*/ 3685 h 4411"/>
              <a:gd name="T22" fmla="*/ 2268 w 3558"/>
              <a:gd name="T23" fmla="*/ 3769 h 4411"/>
              <a:gd name="T24" fmla="*/ 2552 w 3558"/>
              <a:gd name="T25" fmla="*/ 3871 h 4411"/>
              <a:gd name="T26" fmla="*/ 2840 w 3558"/>
              <a:gd name="T27" fmla="*/ 3996 h 4411"/>
              <a:gd name="T28" fmla="*/ 3130 w 3558"/>
              <a:gd name="T29" fmla="*/ 4143 h 4411"/>
              <a:gd name="T30" fmla="*/ 3416 w 3558"/>
              <a:gd name="T31" fmla="*/ 4315 h 4411"/>
              <a:gd name="T32" fmla="*/ 3182 w 3558"/>
              <a:gd name="T33" fmla="*/ 2206 h 4411"/>
              <a:gd name="T34" fmla="*/ 2706 w 3558"/>
              <a:gd name="T35" fmla="*/ 138 h 4411"/>
              <a:gd name="T36" fmla="*/ 2491 w 3558"/>
              <a:gd name="T37" fmla="*/ 396 h 4411"/>
              <a:gd name="T38" fmla="*/ 2268 w 3558"/>
              <a:gd name="T39" fmla="*/ 630 h 4411"/>
              <a:gd name="T40" fmla="*/ 2037 w 3558"/>
              <a:gd name="T41" fmla="*/ 842 h 4411"/>
              <a:gd name="T42" fmla="*/ 1802 w 3558"/>
              <a:gd name="T43" fmla="*/ 1034 h 4411"/>
              <a:gd name="T44" fmla="*/ 1568 w 3558"/>
              <a:gd name="T45" fmla="*/ 1204 h 4411"/>
              <a:gd name="T46" fmla="*/ 1337 w 3558"/>
              <a:gd name="T47" fmla="*/ 1354 h 4411"/>
              <a:gd name="T48" fmla="*/ 1113 w 3558"/>
              <a:gd name="T49" fmla="*/ 1487 h 4411"/>
              <a:gd name="T50" fmla="*/ 900 w 3558"/>
              <a:gd name="T51" fmla="*/ 1601 h 4411"/>
              <a:gd name="T52" fmla="*/ 701 w 3558"/>
              <a:gd name="T53" fmla="*/ 1697 h 4411"/>
              <a:gd name="T54" fmla="*/ 519 w 3558"/>
              <a:gd name="T55" fmla="*/ 1778 h 4411"/>
              <a:gd name="T56" fmla="*/ 360 w 3558"/>
              <a:gd name="T57" fmla="*/ 1843 h 4411"/>
              <a:gd name="T58" fmla="*/ 224 w 3558"/>
              <a:gd name="T59" fmla="*/ 1894 h 4411"/>
              <a:gd name="T60" fmla="*/ 118 w 3558"/>
              <a:gd name="T61" fmla="*/ 1931 h 4411"/>
              <a:gd name="T62" fmla="*/ 20 w 3558"/>
              <a:gd name="T63" fmla="*/ 196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58" h="4411">
                <a:moveTo>
                  <a:pt x="0" y="1967"/>
                </a:moveTo>
                <a:lnTo>
                  <a:pt x="128" y="2726"/>
                </a:lnTo>
                <a:lnTo>
                  <a:pt x="257" y="3483"/>
                </a:lnTo>
                <a:lnTo>
                  <a:pt x="279" y="3482"/>
                </a:lnTo>
                <a:lnTo>
                  <a:pt x="338" y="3480"/>
                </a:lnTo>
                <a:lnTo>
                  <a:pt x="382" y="3479"/>
                </a:lnTo>
                <a:lnTo>
                  <a:pt x="434" y="3478"/>
                </a:lnTo>
                <a:lnTo>
                  <a:pt x="494" y="3478"/>
                </a:lnTo>
                <a:lnTo>
                  <a:pt x="562" y="3479"/>
                </a:lnTo>
                <a:lnTo>
                  <a:pt x="638" y="3481"/>
                </a:lnTo>
                <a:lnTo>
                  <a:pt x="721" y="3484"/>
                </a:lnTo>
                <a:lnTo>
                  <a:pt x="810" y="3489"/>
                </a:lnTo>
                <a:lnTo>
                  <a:pt x="906" y="3497"/>
                </a:lnTo>
                <a:lnTo>
                  <a:pt x="1008" y="3505"/>
                </a:lnTo>
                <a:lnTo>
                  <a:pt x="1115" y="3517"/>
                </a:lnTo>
                <a:lnTo>
                  <a:pt x="1228" y="3531"/>
                </a:lnTo>
                <a:lnTo>
                  <a:pt x="1345" y="3548"/>
                </a:lnTo>
                <a:lnTo>
                  <a:pt x="1467" y="3568"/>
                </a:lnTo>
                <a:lnTo>
                  <a:pt x="1592" y="3592"/>
                </a:lnTo>
                <a:lnTo>
                  <a:pt x="1721" y="3619"/>
                </a:lnTo>
                <a:lnTo>
                  <a:pt x="1854" y="3650"/>
                </a:lnTo>
                <a:lnTo>
                  <a:pt x="1990" y="3685"/>
                </a:lnTo>
                <a:lnTo>
                  <a:pt x="2127" y="3725"/>
                </a:lnTo>
                <a:lnTo>
                  <a:pt x="2268" y="3769"/>
                </a:lnTo>
                <a:lnTo>
                  <a:pt x="2409" y="3818"/>
                </a:lnTo>
                <a:lnTo>
                  <a:pt x="2552" y="3871"/>
                </a:lnTo>
                <a:lnTo>
                  <a:pt x="2696" y="3931"/>
                </a:lnTo>
                <a:lnTo>
                  <a:pt x="2840" y="3996"/>
                </a:lnTo>
                <a:lnTo>
                  <a:pt x="2985" y="4066"/>
                </a:lnTo>
                <a:lnTo>
                  <a:pt x="3130" y="4143"/>
                </a:lnTo>
                <a:lnTo>
                  <a:pt x="3273" y="4226"/>
                </a:lnTo>
                <a:lnTo>
                  <a:pt x="3416" y="4315"/>
                </a:lnTo>
                <a:lnTo>
                  <a:pt x="3558" y="4411"/>
                </a:lnTo>
                <a:lnTo>
                  <a:pt x="3182" y="2206"/>
                </a:lnTo>
                <a:lnTo>
                  <a:pt x="2807" y="0"/>
                </a:lnTo>
                <a:lnTo>
                  <a:pt x="2706" y="138"/>
                </a:lnTo>
                <a:lnTo>
                  <a:pt x="2600" y="270"/>
                </a:lnTo>
                <a:lnTo>
                  <a:pt x="2491" y="396"/>
                </a:lnTo>
                <a:lnTo>
                  <a:pt x="2381" y="516"/>
                </a:lnTo>
                <a:lnTo>
                  <a:pt x="2268" y="630"/>
                </a:lnTo>
                <a:lnTo>
                  <a:pt x="2153" y="739"/>
                </a:lnTo>
                <a:lnTo>
                  <a:pt x="2037" y="842"/>
                </a:lnTo>
                <a:lnTo>
                  <a:pt x="1919" y="941"/>
                </a:lnTo>
                <a:lnTo>
                  <a:pt x="1802" y="1034"/>
                </a:lnTo>
                <a:lnTo>
                  <a:pt x="1685" y="1121"/>
                </a:lnTo>
                <a:lnTo>
                  <a:pt x="1568" y="1204"/>
                </a:lnTo>
                <a:lnTo>
                  <a:pt x="1452" y="1282"/>
                </a:lnTo>
                <a:lnTo>
                  <a:pt x="1337" y="1354"/>
                </a:lnTo>
                <a:lnTo>
                  <a:pt x="1224" y="1424"/>
                </a:lnTo>
                <a:lnTo>
                  <a:pt x="1113" y="1487"/>
                </a:lnTo>
                <a:lnTo>
                  <a:pt x="1004" y="1546"/>
                </a:lnTo>
                <a:lnTo>
                  <a:pt x="900" y="1601"/>
                </a:lnTo>
                <a:lnTo>
                  <a:pt x="797" y="1652"/>
                </a:lnTo>
                <a:lnTo>
                  <a:pt x="701" y="1697"/>
                </a:lnTo>
                <a:lnTo>
                  <a:pt x="608" y="1740"/>
                </a:lnTo>
                <a:lnTo>
                  <a:pt x="519" y="1778"/>
                </a:lnTo>
                <a:lnTo>
                  <a:pt x="436" y="1813"/>
                </a:lnTo>
                <a:lnTo>
                  <a:pt x="360" y="1843"/>
                </a:lnTo>
                <a:lnTo>
                  <a:pt x="289" y="1870"/>
                </a:lnTo>
                <a:lnTo>
                  <a:pt x="224" y="1894"/>
                </a:lnTo>
                <a:lnTo>
                  <a:pt x="168" y="1914"/>
                </a:lnTo>
                <a:lnTo>
                  <a:pt x="118" y="1931"/>
                </a:lnTo>
                <a:lnTo>
                  <a:pt x="76" y="1944"/>
                </a:lnTo>
                <a:lnTo>
                  <a:pt x="20" y="1962"/>
                </a:lnTo>
                <a:lnTo>
                  <a:pt x="0" y="1967"/>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30" name="Freeform 32"/>
          <p:cNvSpPr>
            <a:spLocks/>
          </p:cNvSpPr>
          <p:nvPr/>
        </p:nvSpPr>
        <p:spPr bwMode="auto">
          <a:xfrm>
            <a:off x="4811642" y="6314030"/>
            <a:ext cx="0" cy="4143"/>
          </a:xfrm>
          <a:custGeom>
            <a:avLst/>
            <a:gdLst>
              <a:gd name="T0" fmla="*/ 2 w 2"/>
              <a:gd name="T1" fmla="*/ 10 h 10"/>
              <a:gd name="T2" fmla="*/ 0 w 2"/>
              <a:gd name="T3" fmla="*/ 0 h 10"/>
              <a:gd name="T4" fmla="*/ 0 w 2"/>
              <a:gd name="T5" fmla="*/ 0 h 10"/>
              <a:gd name="T6" fmla="*/ 0 w 2"/>
              <a:gd name="T7" fmla="*/ 0 h 10"/>
              <a:gd name="T8" fmla="*/ 2 w 2"/>
              <a:gd name="T9" fmla="*/ 10 h 10"/>
            </a:gdLst>
            <a:ahLst/>
            <a:cxnLst>
              <a:cxn ang="0">
                <a:pos x="T0" y="T1"/>
              </a:cxn>
              <a:cxn ang="0">
                <a:pos x="T2" y="T3"/>
              </a:cxn>
              <a:cxn ang="0">
                <a:pos x="T4" y="T5"/>
              </a:cxn>
              <a:cxn ang="0">
                <a:pos x="T6" y="T7"/>
              </a:cxn>
              <a:cxn ang="0">
                <a:pos x="T8" y="T9"/>
              </a:cxn>
            </a:cxnLst>
            <a:rect l="0" t="0" r="r" b="b"/>
            <a:pathLst>
              <a:path w="2" h="10">
                <a:moveTo>
                  <a:pt x="2" y="10"/>
                </a:moveTo>
                <a:lnTo>
                  <a:pt x="0" y="0"/>
                </a:lnTo>
                <a:lnTo>
                  <a:pt x="0" y="0"/>
                </a:lnTo>
                <a:lnTo>
                  <a:pt x="0" y="0"/>
                </a:lnTo>
                <a:lnTo>
                  <a:pt x="2" y="10"/>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 name="Freeform 33"/>
          <p:cNvSpPr>
            <a:spLocks/>
          </p:cNvSpPr>
          <p:nvPr/>
        </p:nvSpPr>
        <p:spPr bwMode="auto">
          <a:xfrm>
            <a:off x="4752260" y="5970165"/>
            <a:ext cx="59383" cy="343866"/>
          </a:xfrm>
          <a:custGeom>
            <a:avLst/>
            <a:gdLst>
              <a:gd name="T0" fmla="*/ 127 w 127"/>
              <a:gd name="T1" fmla="*/ 747 h 747"/>
              <a:gd name="T2" fmla="*/ 0 w 127"/>
              <a:gd name="T3" fmla="*/ 0 h 747"/>
              <a:gd name="T4" fmla="*/ 127 w 127"/>
              <a:gd name="T5" fmla="*/ 747 h 747"/>
              <a:gd name="T6" fmla="*/ 127 w 127"/>
              <a:gd name="T7" fmla="*/ 747 h 747"/>
              <a:gd name="T8" fmla="*/ 127 w 127"/>
              <a:gd name="T9" fmla="*/ 747 h 747"/>
              <a:gd name="T10" fmla="*/ 127 w 127"/>
              <a:gd name="T11" fmla="*/ 747 h 747"/>
            </a:gdLst>
            <a:ahLst/>
            <a:cxnLst>
              <a:cxn ang="0">
                <a:pos x="T0" y="T1"/>
              </a:cxn>
              <a:cxn ang="0">
                <a:pos x="T2" y="T3"/>
              </a:cxn>
              <a:cxn ang="0">
                <a:pos x="T4" y="T5"/>
              </a:cxn>
              <a:cxn ang="0">
                <a:pos x="T6" y="T7"/>
              </a:cxn>
              <a:cxn ang="0">
                <a:pos x="T8" y="T9"/>
              </a:cxn>
              <a:cxn ang="0">
                <a:pos x="T10" y="T11"/>
              </a:cxn>
            </a:cxnLst>
            <a:rect l="0" t="0" r="r" b="b"/>
            <a:pathLst>
              <a:path w="127" h="747">
                <a:moveTo>
                  <a:pt x="127" y="747"/>
                </a:moveTo>
                <a:lnTo>
                  <a:pt x="0" y="0"/>
                </a:lnTo>
                <a:lnTo>
                  <a:pt x="127" y="747"/>
                </a:lnTo>
                <a:lnTo>
                  <a:pt x="127" y="747"/>
                </a:lnTo>
                <a:lnTo>
                  <a:pt x="127" y="747"/>
                </a:lnTo>
                <a:lnTo>
                  <a:pt x="127" y="747"/>
                </a:lnTo>
                <a:close/>
              </a:path>
            </a:pathLst>
          </a:custGeom>
          <a:solidFill>
            <a:srgbClr val="E19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17" name="Freeform 35"/>
          <p:cNvSpPr>
            <a:spLocks/>
          </p:cNvSpPr>
          <p:nvPr/>
        </p:nvSpPr>
        <p:spPr bwMode="auto">
          <a:xfrm>
            <a:off x="4673543" y="5983974"/>
            <a:ext cx="38668" cy="225101"/>
          </a:xfrm>
          <a:custGeom>
            <a:avLst/>
            <a:gdLst>
              <a:gd name="T0" fmla="*/ 83 w 83"/>
              <a:gd name="T1" fmla="*/ 488 h 488"/>
              <a:gd name="T2" fmla="*/ 0 w 83"/>
              <a:gd name="T3" fmla="*/ 0 h 488"/>
              <a:gd name="T4" fmla="*/ 83 w 83"/>
              <a:gd name="T5" fmla="*/ 488 h 488"/>
            </a:gdLst>
            <a:ahLst/>
            <a:cxnLst>
              <a:cxn ang="0">
                <a:pos x="T0" y="T1"/>
              </a:cxn>
              <a:cxn ang="0">
                <a:pos x="T2" y="T3"/>
              </a:cxn>
              <a:cxn ang="0">
                <a:pos x="T4" y="T5"/>
              </a:cxn>
            </a:cxnLst>
            <a:rect l="0" t="0" r="r" b="b"/>
            <a:pathLst>
              <a:path w="83" h="488">
                <a:moveTo>
                  <a:pt x="83" y="488"/>
                </a:moveTo>
                <a:lnTo>
                  <a:pt x="0" y="0"/>
                </a:lnTo>
                <a:lnTo>
                  <a:pt x="83" y="488"/>
                </a:lnTo>
                <a:close/>
              </a:path>
            </a:pathLst>
          </a:custGeom>
          <a:solidFill>
            <a:srgbClr val="E19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19" name="Freeform 36"/>
          <p:cNvSpPr>
            <a:spLocks noEditPoints="1"/>
          </p:cNvSpPr>
          <p:nvPr/>
        </p:nvSpPr>
        <p:spPr bwMode="auto">
          <a:xfrm>
            <a:off x="4518873" y="6355459"/>
            <a:ext cx="328675" cy="774734"/>
          </a:xfrm>
          <a:custGeom>
            <a:avLst/>
            <a:gdLst>
              <a:gd name="T0" fmla="*/ 471 w 713"/>
              <a:gd name="T1" fmla="*/ 1682 h 1683"/>
              <a:gd name="T2" fmla="*/ 491 w 713"/>
              <a:gd name="T3" fmla="*/ 1681 h 1683"/>
              <a:gd name="T4" fmla="*/ 491 w 713"/>
              <a:gd name="T5" fmla="*/ 1681 h 1683"/>
              <a:gd name="T6" fmla="*/ 471 w 713"/>
              <a:gd name="T7" fmla="*/ 1682 h 1683"/>
              <a:gd name="T8" fmla="*/ 503 w 713"/>
              <a:gd name="T9" fmla="*/ 1679 h 1683"/>
              <a:gd name="T10" fmla="*/ 526 w 713"/>
              <a:gd name="T11" fmla="*/ 1673 h 1683"/>
              <a:gd name="T12" fmla="*/ 549 w 713"/>
              <a:gd name="T13" fmla="*/ 1666 h 1683"/>
              <a:gd name="T14" fmla="*/ 571 w 713"/>
              <a:gd name="T15" fmla="*/ 1657 h 1683"/>
              <a:gd name="T16" fmla="*/ 591 w 713"/>
              <a:gd name="T17" fmla="*/ 1646 h 1683"/>
              <a:gd name="T18" fmla="*/ 628 w 713"/>
              <a:gd name="T19" fmla="*/ 1618 h 1683"/>
              <a:gd name="T20" fmla="*/ 659 w 713"/>
              <a:gd name="T21" fmla="*/ 1585 h 1683"/>
              <a:gd name="T22" fmla="*/ 684 w 713"/>
              <a:gd name="T23" fmla="*/ 1547 h 1683"/>
              <a:gd name="T24" fmla="*/ 702 w 713"/>
              <a:gd name="T25" fmla="*/ 1504 h 1683"/>
              <a:gd name="T26" fmla="*/ 707 w 713"/>
              <a:gd name="T27" fmla="*/ 1482 h 1683"/>
              <a:gd name="T28" fmla="*/ 712 w 713"/>
              <a:gd name="T29" fmla="*/ 1458 h 1683"/>
              <a:gd name="T30" fmla="*/ 713 w 713"/>
              <a:gd name="T31" fmla="*/ 1435 h 1683"/>
              <a:gd name="T32" fmla="*/ 713 w 713"/>
              <a:gd name="T33" fmla="*/ 1411 h 1683"/>
              <a:gd name="T34" fmla="*/ 713 w 713"/>
              <a:gd name="T35" fmla="*/ 1435 h 1683"/>
              <a:gd name="T36" fmla="*/ 712 w 713"/>
              <a:gd name="T37" fmla="*/ 1458 h 1683"/>
              <a:gd name="T38" fmla="*/ 707 w 713"/>
              <a:gd name="T39" fmla="*/ 1482 h 1683"/>
              <a:gd name="T40" fmla="*/ 702 w 713"/>
              <a:gd name="T41" fmla="*/ 1504 h 1683"/>
              <a:gd name="T42" fmla="*/ 684 w 713"/>
              <a:gd name="T43" fmla="*/ 1547 h 1683"/>
              <a:gd name="T44" fmla="*/ 659 w 713"/>
              <a:gd name="T45" fmla="*/ 1585 h 1683"/>
              <a:gd name="T46" fmla="*/ 628 w 713"/>
              <a:gd name="T47" fmla="*/ 1618 h 1683"/>
              <a:gd name="T48" fmla="*/ 591 w 713"/>
              <a:gd name="T49" fmla="*/ 1646 h 1683"/>
              <a:gd name="T50" fmla="*/ 571 w 713"/>
              <a:gd name="T51" fmla="*/ 1657 h 1683"/>
              <a:gd name="T52" fmla="*/ 549 w 713"/>
              <a:gd name="T53" fmla="*/ 1666 h 1683"/>
              <a:gd name="T54" fmla="*/ 526 w 713"/>
              <a:gd name="T55" fmla="*/ 1673 h 1683"/>
              <a:gd name="T56" fmla="*/ 503 w 713"/>
              <a:gd name="T57" fmla="*/ 1679 h 1683"/>
              <a:gd name="T58" fmla="*/ 211 w 713"/>
              <a:gd name="T59" fmla="*/ 1476 h 1683"/>
              <a:gd name="T60" fmla="*/ 211 w 713"/>
              <a:gd name="T61" fmla="*/ 1475 h 1683"/>
              <a:gd name="T62" fmla="*/ 211 w 713"/>
              <a:gd name="T63" fmla="*/ 1476 h 1683"/>
              <a:gd name="T64" fmla="*/ 211 w 713"/>
              <a:gd name="T65" fmla="*/ 1475 h 1683"/>
              <a:gd name="T66" fmla="*/ 211 w 713"/>
              <a:gd name="T67" fmla="*/ 1475 h 1683"/>
              <a:gd name="T68" fmla="*/ 211 w 713"/>
              <a:gd name="T69" fmla="*/ 1475 h 1683"/>
              <a:gd name="T70" fmla="*/ 0 w 713"/>
              <a:gd name="T71" fmla="*/ 233 h 1683"/>
              <a:gd name="T72" fmla="*/ 211 w 713"/>
              <a:gd name="T73" fmla="*/ 1472 h 1683"/>
              <a:gd name="T74" fmla="*/ 473 w 713"/>
              <a:gd name="T75" fmla="*/ 0 h 1683"/>
              <a:gd name="T76" fmla="*/ 709 w 713"/>
              <a:gd name="T77" fmla="*/ 138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3" h="1683">
                <a:moveTo>
                  <a:pt x="461" y="1683"/>
                </a:moveTo>
                <a:lnTo>
                  <a:pt x="471" y="1682"/>
                </a:lnTo>
                <a:lnTo>
                  <a:pt x="480" y="1682"/>
                </a:lnTo>
                <a:lnTo>
                  <a:pt x="491" y="1681"/>
                </a:lnTo>
                <a:lnTo>
                  <a:pt x="501" y="1679"/>
                </a:lnTo>
                <a:lnTo>
                  <a:pt x="491" y="1681"/>
                </a:lnTo>
                <a:lnTo>
                  <a:pt x="480" y="1682"/>
                </a:lnTo>
                <a:lnTo>
                  <a:pt x="471" y="1682"/>
                </a:lnTo>
                <a:lnTo>
                  <a:pt x="461" y="1683"/>
                </a:lnTo>
                <a:close/>
                <a:moveTo>
                  <a:pt x="503" y="1679"/>
                </a:moveTo>
                <a:lnTo>
                  <a:pt x="514" y="1677"/>
                </a:lnTo>
                <a:lnTo>
                  <a:pt x="526" y="1673"/>
                </a:lnTo>
                <a:lnTo>
                  <a:pt x="538" y="1670"/>
                </a:lnTo>
                <a:lnTo>
                  <a:pt x="549" y="1666"/>
                </a:lnTo>
                <a:lnTo>
                  <a:pt x="560" y="1662"/>
                </a:lnTo>
                <a:lnTo>
                  <a:pt x="571" y="1657"/>
                </a:lnTo>
                <a:lnTo>
                  <a:pt x="581" y="1652"/>
                </a:lnTo>
                <a:lnTo>
                  <a:pt x="591" y="1646"/>
                </a:lnTo>
                <a:lnTo>
                  <a:pt x="610" y="1633"/>
                </a:lnTo>
                <a:lnTo>
                  <a:pt x="628" y="1618"/>
                </a:lnTo>
                <a:lnTo>
                  <a:pt x="644" y="1602"/>
                </a:lnTo>
                <a:lnTo>
                  <a:pt x="659" y="1585"/>
                </a:lnTo>
                <a:lnTo>
                  <a:pt x="672" y="1567"/>
                </a:lnTo>
                <a:lnTo>
                  <a:pt x="684" y="1547"/>
                </a:lnTo>
                <a:lnTo>
                  <a:pt x="693" y="1525"/>
                </a:lnTo>
                <a:lnTo>
                  <a:pt x="702" y="1504"/>
                </a:lnTo>
                <a:lnTo>
                  <a:pt x="705" y="1493"/>
                </a:lnTo>
                <a:lnTo>
                  <a:pt x="707" y="1482"/>
                </a:lnTo>
                <a:lnTo>
                  <a:pt x="709" y="1470"/>
                </a:lnTo>
                <a:lnTo>
                  <a:pt x="712" y="1458"/>
                </a:lnTo>
                <a:lnTo>
                  <a:pt x="713" y="1446"/>
                </a:lnTo>
                <a:lnTo>
                  <a:pt x="713" y="1435"/>
                </a:lnTo>
                <a:lnTo>
                  <a:pt x="713" y="1423"/>
                </a:lnTo>
                <a:lnTo>
                  <a:pt x="713" y="1411"/>
                </a:lnTo>
                <a:lnTo>
                  <a:pt x="713" y="1423"/>
                </a:lnTo>
                <a:lnTo>
                  <a:pt x="713" y="1435"/>
                </a:lnTo>
                <a:lnTo>
                  <a:pt x="713" y="1446"/>
                </a:lnTo>
                <a:lnTo>
                  <a:pt x="712" y="1458"/>
                </a:lnTo>
                <a:lnTo>
                  <a:pt x="709" y="1470"/>
                </a:lnTo>
                <a:lnTo>
                  <a:pt x="707" y="1482"/>
                </a:lnTo>
                <a:lnTo>
                  <a:pt x="705" y="1493"/>
                </a:lnTo>
                <a:lnTo>
                  <a:pt x="702" y="1504"/>
                </a:lnTo>
                <a:lnTo>
                  <a:pt x="693" y="1525"/>
                </a:lnTo>
                <a:lnTo>
                  <a:pt x="684" y="1547"/>
                </a:lnTo>
                <a:lnTo>
                  <a:pt x="672" y="1567"/>
                </a:lnTo>
                <a:lnTo>
                  <a:pt x="659" y="1585"/>
                </a:lnTo>
                <a:lnTo>
                  <a:pt x="644" y="1602"/>
                </a:lnTo>
                <a:lnTo>
                  <a:pt x="628" y="1618"/>
                </a:lnTo>
                <a:lnTo>
                  <a:pt x="610" y="1633"/>
                </a:lnTo>
                <a:lnTo>
                  <a:pt x="591" y="1646"/>
                </a:lnTo>
                <a:lnTo>
                  <a:pt x="581" y="1652"/>
                </a:lnTo>
                <a:lnTo>
                  <a:pt x="571" y="1657"/>
                </a:lnTo>
                <a:lnTo>
                  <a:pt x="560" y="1662"/>
                </a:lnTo>
                <a:lnTo>
                  <a:pt x="549" y="1666"/>
                </a:lnTo>
                <a:lnTo>
                  <a:pt x="538" y="1670"/>
                </a:lnTo>
                <a:lnTo>
                  <a:pt x="526" y="1673"/>
                </a:lnTo>
                <a:lnTo>
                  <a:pt x="514" y="1677"/>
                </a:lnTo>
                <a:lnTo>
                  <a:pt x="503" y="1679"/>
                </a:lnTo>
                <a:lnTo>
                  <a:pt x="503" y="1679"/>
                </a:lnTo>
                <a:close/>
                <a:moveTo>
                  <a:pt x="211" y="1476"/>
                </a:moveTo>
                <a:lnTo>
                  <a:pt x="211" y="1475"/>
                </a:lnTo>
                <a:lnTo>
                  <a:pt x="211" y="1475"/>
                </a:lnTo>
                <a:lnTo>
                  <a:pt x="211" y="1475"/>
                </a:lnTo>
                <a:lnTo>
                  <a:pt x="211" y="1476"/>
                </a:lnTo>
                <a:close/>
                <a:moveTo>
                  <a:pt x="211" y="1475"/>
                </a:moveTo>
                <a:lnTo>
                  <a:pt x="211" y="1475"/>
                </a:lnTo>
                <a:lnTo>
                  <a:pt x="211" y="1475"/>
                </a:lnTo>
                <a:lnTo>
                  <a:pt x="211" y="1475"/>
                </a:lnTo>
                <a:lnTo>
                  <a:pt x="211" y="1475"/>
                </a:lnTo>
                <a:lnTo>
                  <a:pt x="211" y="1475"/>
                </a:lnTo>
                <a:close/>
                <a:moveTo>
                  <a:pt x="211" y="1472"/>
                </a:moveTo>
                <a:lnTo>
                  <a:pt x="0" y="233"/>
                </a:lnTo>
                <a:lnTo>
                  <a:pt x="0" y="233"/>
                </a:lnTo>
                <a:lnTo>
                  <a:pt x="211" y="1472"/>
                </a:lnTo>
                <a:close/>
                <a:moveTo>
                  <a:pt x="709" y="1387"/>
                </a:moveTo>
                <a:lnTo>
                  <a:pt x="473" y="0"/>
                </a:lnTo>
                <a:lnTo>
                  <a:pt x="473" y="0"/>
                </a:lnTo>
                <a:lnTo>
                  <a:pt x="709" y="1387"/>
                </a:lnTo>
                <a:close/>
              </a:path>
            </a:pathLst>
          </a:custGeom>
          <a:solidFill>
            <a:srgbClr val="EFA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0" name="Freeform 37"/>
          <p:cNvSpPr>
            <a:spLocks noEditPoints="1"/>
          </p:cNvSpPr>
          <p:nvPr/>
        </p:nvSpPr>
        <p:spPr bwMode="auto">
          <a:xfrm>
            <a:off x="4466395" y="6155217"/>
            <a:ext cx="270673" cy="307960"/>
          </a:xfrm>
          <a:custGeom>
            <a:avLst/>
            <a:gdLst>
              <a:gd name="T0" fmla="*/ 114 w 587"/>
              <a:gd name="T1" fmla="*/ 668 h 668"/>
              <a:gd name="T2" fmla="*/ 17 w 587"/>
              <a:gd name="T3" fmla="*/ 100 h 668"/>
              <a:gd name="T4" fmla="*/ 0 w 587"/>
              <a:gd name="T5" fmla="*/ 0 h 668"/>
              <a:gd name="T6" fmla="*/ 114 w 587"/>
              <a:gd name="T7" fmla="*/ 668 h 668"/>
              <a:gd name="T8" fmla="*/ 114 w 587"/>
              <a:gd name="T9" fmla="*/ 668 h 668"/>
              <a:gd name="T10" fmla="*/ 114 w 587"/>
              <a:gd name="T11" fmla="*/ 668 h 668"/>
              <a:gd name="T12" fmla="*/ 587 w 587"/>
              <a:gd name="T13" fmla="*/ 435 h 668"/>
              <a:gd name="T14" fmla="*/ 533 w 587"/>
              <a:gd name="T15" fmla="*/ 115 h 668"/>
              <a:gd name="T16" fmla="*/ 587 w 587"/>
              <a:gd name="T17" fmla="*/ 435 h 668"/>
              <a:gd name="T18" fmla="*/ 587 w 587"/>
              <a:gd name="T19" fmla="*/ 435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668">
                <a:moveTo>
                  <a:pt x="114" y="668"/>
                </a:moveTo>
                <a:lnTo>
                  <a:pt x="17" y="100"/>
                </a:lnTo>
                <a:lnTo>
                  <a:pt x="0" y="0"/>
                </a:lnTo>
                <a:lnTo>
                  <a:pt x="114" y="668"/>
                </a:lnTo>
                <a:lnTo>
                  <a:pt x="114" y="668"/>
                </a:lnTo>
                <a:lnTo>
                  <a:pt x="114" y="668"/>
                </a:lnTo>
                <a:close/>
                <a:moveTo>
                  <a:pt x="587" y="435"/>
                </a:moveTo>
                <a:lnTo>
                  <a:pt x="533" y="115"/>
                </a:lnTo>
                <a:lnTo>
                  <a:pt x="587" y="435"/>
                </a:lnTo>
                <a:lnTo>
                  <a:pt x="587" y="435"/>
                </a:lnTo>
                <a:close/>
              </a:path>
            </a:pathLst>
          </a:custGeom>
          <a:solidFill>
            <a:srgbClr val="EFA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1" name="Freeform 38"/>
          <p:cNvSpPr>
            <a:spLocks/>
          </p:cNvSpPr>
          <p:nvPr/>
        </p:nvSpPr>
        <p:spPr bwMode="auto">
          <a:xfrm>
            <a:off x="4474681" y="6202170"/>
            <a:ext cx="140861" cy="831354"/>
          </a:xfrm>
          <a:custGeom>
            <a:avLst/>
            <a:gdLst>
              <a:gd name="T0" fmla="*/ 308 w 308"/>
              <a:gd name="T1" fmla="*/ 1807 h 1807"/>
              <a:gd name="T2" fmla="*/ 97 w 308"/>
              <a:gd name="T3" fmla="*/ 568 h 1807"/>
              <a:gd name="T4" fmla="*/ 0 w 308"/>
              <a:gd name="T5" fmla="*/ 0 h 1807"/>
              <a:gd name="T6" fmla="*/ 97 w 308"/>
              <a:gd name="T7" fmla="*/ 568 h 1807"/>
              <a:gd name="T8" fmla="*/ 308 w 308"/>
              <a:gd name="T9" fmla="*/ 1807 h 1807"/>
            </a:gdLst>
            <a:ahLst/>
            <a:cxnLst>
              <a:cxn ang="0">
                <a:pos x="T0" y="T1"/>
              </a:cxn>
              <a:cxn ang="0">
                <a:pos x="T2" y="T3"/>
              </a:cxn>
              <a:cxn ang="0">
                <a:pos x="T4" y="T5"/>
              </a:cxn>
              <a:cxn ang="0">
                <a:pos x="T6" y="T7"/>
              </a:cxn>
              <a:cxn ang="0">
                <a:pos x="T8" y="T9"/>
              </a:cxn>
            </a:cxnLst>
            <a:rect l="0" t="0" r="r" b="b"/>
            <a:pathLst>
              <a:path w="308" h="1807">
                <a:moveTo>
                  <a:pt x="308" y="1807"/>
                </a:moveTo>
                <a:lnTo>
                  <a:pt x="97" y="568"/>
                </a:lnTo>
                <a:lnTo>
                  <a:pt x="0" y="0"/>
                </a:lnTo>
                <a:lnTo>
                  <a:pt x="97" y="568"/>
                </a:lnTo>
                <a:lnTo>
                  <a:pt x="308" y="1807"/>
                </a:lnTo>
                <a:close/>
              </a:path>
            </a:pathLst>
          </a:custGeom>
          <a:solidFill>
            <a:srgbClr val="E19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2" name="Freeform 39"/>
          <p:cNvSpPr>
            <a:spLocks noEditPoints="1"/>
          </p:cNvSpPr>
          <p:nvPr/>
        </p:nvSpPr>
        <p:spPr bwMode="auto">
          <a:xfrm>
            <a:off x="3096456" y="6606799"/>
            <a:ext cx="1381" cy="6905"/>
          </a:xfrm>
          <a:custGeom>
            <a:avLst/>
            <a:gdLst>
              <a:gd name="T0" fmla="*/ 2 w 2"/>
              <a:gd name="T1" fmla="*/ 15 h 15"/>
              <a:gd name="T2" fmla="*/ 2 w 2"/>
              <a:gd name="T3" fmla="*/ 15 h 15"/>
              <a:gd name="T4" fmla="*/ 2 w 2"/>
              <a:gd name="T5" fmla="*/ 15 h 15"/>
              <a:gd name="T6" fmla="*/ 2 w 2"/>
              <a:gd name="T7" fmla="*/ 14 h 15"/>
              <a:gd name="T8" fmla="*/ 2 w 2"/>
              <a:gd name="T9" fmla="*/ 14 h 15"/>
              <a:gd name="T10" fmla="*/ 2 w 2"/>
              <a:gd name="T11" fmla="*/ 14 h 15"/>
              <a:gd name="T12" fmla="*/ 2 w 2"/>
              <a:gd name="T13" fmla="*/ 13 h 15"/>
              <a:gd name="T14" fmla="*/ 2 w 2"/>
              <a:gd name="T15" fmla="*/ 13 h 15"/>
              <a:gd name="T16" fmla="*/ 2 w 2"/>
              <a:gd name="T17" fmla="*/ 12 h 15"/>
              <a:gd name="T18" fmla="*/ 2 w 2"/>
              <a:gd name="T19" fmla="*/ 12 h 15"/>
              <a:gd name="T20" fmla="*/ 2 w 2"/>
              <a:gd name="T21" fmla="*/ 12 h 15"/>
              <a:gd name="T22" fmla="*/ 2 w 2"/>
              <a:gd name="T23" fmla="*/ 11 h 15"/>
              <a:gd name="T24" fmla="*/ 2 w 2"/>
              <a:gd name="T25" fmla="*/ 11 h 15"/>
              <a:gd name="T26" fmla="*/ 2 w 2"/>
              <a:gd name="T27" fmla="*/ 11 h 15"/>
              <a:gd name="T28" fmla="*/ 2 w 2"/>
              <a:gd name="T29" fmla="*/ 10 h 15"/>
              <a:gd name="T30" fmla="*/ 2 w 2"/>
              <a:gd name="T31" fmla="*/ 10 h 15"/>
              <a:gd name="T32" fmla="*/ 2 w 2"/>
              <a:gd name="T33" fmla="*/ 10 h 15"/>
              <a:gd name="T34" fmla="*/ 2 w 2"/>
              <a:gd name="T35" fmla="*/ 9 h 15"/>
              <a:gd name="T36" fmla="*/ 2 w 2"/>
              <a:gd name="T37" fmla="*/ 9 h 15"/>
              <a:gd name="T38" fmla="*/ 2 w 2"/>
              <a:gd name="T39" fmla="*/ 9 h 15"/>
              <a:gd name="T40" fmla="*/ 2 w 2"/>
              <a:gd name="T41" fmla="*/ 8 h 15"/>
              <a:gd name="T42" fmla="*/ 2 w 2"/>
              <a:gd name="T43" fmla="*/ 9 h 15"/>
              <a:gd name="T44" fmla="*/ 1 w 2"/>
              <a:gd name="T45" fmla="*/ 8 h 15"/>
              <a:gd name="T46" fmla="*/ 1 w 2"/>
              <a:gd name="T47" fmla="*/ 8 h 15"/>
              <a:gd name="T48" fmla="*/ 1 w 2"/>
              <a:gd name="T49" fmla="*/ 8 h 15"/>
              <a:gd name="T50" fmla="*/ 1 w 2"/>
              <a:gd name="T51" fmla="*/ 6 h 15"/>
              <a:gd name="T52" fmla="*/ 1 w 2"/>
              <a:gd name="T53" fmla="*/ 6 h 15"/>
              <a:gd name="T54" fmla="*/ 1 w 2"/>
              <a:gd name="T55" fmla="*/ 6 h 15"/>
              <a:gd name="T56" fmla="*/ 1 w 2"/>
              <a:gd name="T57" fmla="*/ 5 h 15"/>
              <a:gd name="T58" fmla="*/ 1 w 2"/>
              <a:gd name="T59" fmla="*/ 5 h 15"/>
              <a:gd name="T60" fmla="*/ 1 w 2"/>
              <a:gd name="T61" fmla="*/ 4 h 15"/>
              <a:gd name="T62" fmla="*/ 1 w 2"/>
              <a:gd name="T63" fmla="*/ 4 h 15"/>
              <a:gd name="T64" fmla="*/ 1 w 2"/>
              <a:gd name="T65" fmla="*/ 4 h 15"/>
              <a:gd name="T66" fmla="*/ 1 w 2"/>
              <a:gd name="T67" fmla="*/ 4 h 15"/>
              <a:gd name="T68" fmla="*/ 1 w 2"/>
              <a:gd name="T69" fmla="*/ 3 h 15"/>
              <a:gd name="T70" fmla="*/ 1 w 2"/>
              <a:gd name="T71" fmla="*/ 4 h 15"/>
              <a:gd name="T72" fmla="*/ 1 w 2"/>
              <a:gd name="T73" fmla="*/ 3 h 15"/>
              <a:gd name="T74" fmla="*/ 1 w 2"/>
              <a:gd name="T75" fmla="*/ 3 h 15"/>
              <a:gd name="T76" fmla="*/ 1 w 2"/>
              <a:gd name="T77" fmla="*/ 3 h 15"/>
              <a:gd name="T78" fmla="*/ 1 w 2"/>
              <a:gd name="T79" fmla="*/ 2 h 15"/>
              <a:gd name="T80" fmla="*/ 1 w 2"/>
              <a:gd name="T81" fmla="*/ 2 h 15"/>
              <a:gd name="T82" fmla="*/ 1 w 2"/>
              <a:gd name="T83" fmla="*/ 2 h 15"/>
              <a:gd name="T84" fmla="*/ 1 w 2"/>
              <a:gd name="T85" fmla="*/ 1 h 15"/>
              <a:gd name="T86" fmla="*/ 0 w 2"/>
              <a:gd name="T87" fmla="*/ 0 h 15"/>
              <a:gd name="T88" fmla="*/ 1 w 2"/>
              <a:gd name="T8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15">
                <a:moveTo>
                  <a:pt x="2" y="15"/>
                </a:moveTo>
                <a:lnTo>
                  <a:pt x="2" y="15"/>
                </a:lnTo>
                <a:lnTo>
                  <a:pt x="2" y="14"/>
                </a:lnTo>
                <a:lnTo>
                  <a:pt x="2" y="15"/>
                </a:lnTo>
                <a:lnTo>
                  <a:pt x="2" y="15"/>
                </a:lnTo>
                <a:lnTo>
                  <a:pt x="2" y="15"/>
                </a:lnTo>
                <a:close/>
                <a:moveTo>
                  <a:pt x="2" y="14"/>
                </a:moveTo>
                <a:lnTo>
                  <a:pt x="2" y="14"/>
                </a:lnTo>
                <a:lnTo>
                  <a:pt x="2" y="14"/>
                </a:lnTo>
                <a:lnTo>
                  <a:pt x="2" y="14"/>
                </a:lnTo>
                <a:lnTo>
                  <a:pt x="2" y="14"/>
                </a:lnTo>
                <a:lnTo>
                  <a:pt x="2" y="14"/>
                </a:lnTo>
                <a:close/>
                <a:moveTo>
                  <a:pt x="2" y="13"/>
                </a:moveTo>
                <a:lnTo>
                  <a:pt x="2" y="13"/>
                </a:lnTo>
                <a:lnTo>
                  <a:pt x="2" y="13"/>
                </a:lnTo>
                <a:lnTo>
                  <a:pt x="2" y="13"/>
                </a:lnTo>
                <a:lnTo>
                  <a:pt x="2" y="13"/>
                </a:lnTo>
                <a:close/>
                <a:moveTo>
                  <a:pt x="2" y="12"/>
                </a:moveTo>
                <a:lnTo>
                  <a:pt x="2" y="12"/>
                </a:lnTo>
                <a:lnTo>
                  <a:pt x="2" y="12"/>
                </a:lnTo>
                <a:lnTo>
                  <a:pt x="2" y="12"/>
                </a:lnTo>
                <a:lnTo>
                  <a:pt x="2" y="12"/>
                </a:lnTo>
                <a:lnTo>
                  <a:pt x="2" y="12"/>
                </a:lnTo>
                <a:close/>
                <a:moveTo>
                  <a:pt x="2" y="11"/>
                </a:moveTo>
                <a:lnTo>
                  <a:pt x="2" y="11"/>
                </a:lnTo>
                <a:lnTo>
                  <a:pt x="2" y="11"/>
                </a:lnTo>
                <a:lnTo>
                  <a:pt x="2" y="11"/>
                </a:lnTo>
                <a:lnTo>
                  <a:pt x="2" y="11"/>
                </a:lnTo>
                <a:lnTo>
                  <a:pt x="2" y="11"/>
                </a:lnTo>
                <a:close/>
                <a:moveTo>
                  <a:pt x="2" y="10"/>
                </a:moveTo>
                <a:lnTo>
                  <a:pt x="2" y="10"/>
                </a:lnTo>
                <a:lnTo>
                  <a:pt x="2" y="10"/>
                </a:lnTo>
                <a:lnTo>
                  <a:pt x="2" y="10"/>
                </a:lnTo>
                <a:lnTo>
                  <a:pt x="2" y="10"/>
                </a:lnTo>
                <a:close/>
                <a:moveTo>
                  <a:pt x="2" y="10"/>
                </a:moveTo>
                <a:lnTo>
                  <a:pt x="2" y="9"/>
                </a:lnTo>
                <a:lnTo>
                  <a:pt x="2" y="9"/>
                </a:lnTo>
                <a:lnTo>
                  <a:pt x="2" y="9"/>
                </a:lnTo>
                <a:lnTo>
                  <a:pt x="2" y="10"/>
                </a:lnTo>
                <a:close/>
                <a:moveTo>
                  <a:pt x="2" y="9"/>
                </a:moveTo>
                <a:lnTo>
                  <a:pt x="2" y="9"/>
                </a:lnTo>
                <a:lnTo>
                  <a:pt x="2" y="8"/>
                </a:lnTo>
                <a:lnTo>
                  <a:pt x="2" y="9"/>
                </a:lnTo>
                <a:lnTo>
                  <a:pt x="2" y="9"/>
                </a:lnTo>
                <a:lnTo>
                  <a:pt x="2" y="9"/>
                </a:lnTo>
                <a:close/>
                <a:moveTo>
                  <a:pt x="1" y="8"/>
                </a:moveTo>
                <a:lnTo>
                  <a:pt x="1" y="8"/>
                </a:lnTo>
                <a:lnTo>
                  <a:pt x="1" y="8"/>
                </a:lnTo>
                <a:lnTo>
                  <a:pt x="1" y="8"/>
                </a:lnTo>
                <a:lnTo>
                  <a:pt x="1" y="8"/>
                </a:lnTo>
                <a:close/>
                <a:moveTo>
                  <a:pt x="1" y="6"/>
                </a:moveTo>
                <a:lnTo>
                  <a:pt x="1" y="6"/>
                </a:lnTo>
                <a:lnTo>
                  <a:pt x="1" y="6"/>
                </a:lnTo>
                <a:lnTo>
                  <a:pt x="1" y="6"/>
                </a:lnTo>
                <a:lnTo>
                  <a:pt x="1" y="6"/>
                </a:lnTo>
                <a:lnTo>
                  <a:pt x="1" y="6"/>
                </a:lnTo>
                <a:close/>
                <a:moveTo>
                  <a:pt x="1" y="5"/>
                </a:moveTo>
                <a:lnTo>
                  <a:pt x="1" y="5"/>
                </a:lnTo>
                <a:lnTo>
                  <a:pt x="1" y="5"/>
                </a:lnTo>
                <a:lnTo>
                  <a:pt x="1" y="5"/>
                </a:lnTo>
                <a:lnTo>
                  <a:pt x="1" y="5"/>
                </a:lnTo>
                <a:close/>
                <a:moveTo>
                  <a:pt x="1" y="4"/>
                </a:moveTo>
                <a:lnTo>
                  <a:pt x="1" y="4"/>
                </a:lnTo>
                <a:lnTo>
                  <a:pt x="1" y="4"/>
                </a:lnTo>
                <a:lnTo>
                  <a:pt x="1" y="4"/>
                </a:lnTo>
                <a:lnTo>
                  <a:pt x="1" y="4"/>
                </a:lnTo>
                <a:lnTo>
                  <a:pt x="1" y="4"/>
                </a:lnTo>
                <a:close/>
                <a:moveTo>
                  <a:pt x="1" y="4"/>
                </a:moveTo>
                <a:lnTo>
                  <a:pt x="1" y="3"/>
                </a:lnTo>
                <a:lnTo>
                  <a:pt x="1" y="3"/>
                </a:lnTo>
                <a:lnTo>
                  <a:pt x="1" y="3"/>
                </a:lnTo>
                <a:lnTo>
                  <a:pt x="1" y="4"/>
                </a:lnTo>
                <a:close/>
                <a:moveTo>
                  <a:pt x="1" y="3"/>
                </a:moveTo>
                <a:lnTo>
                  <a:pt x="1" y="3"/>
                </a:lnTo>
                <a:lnTo>
                  <a:pt x="1" y="2"/>
                </a:lnTo>
                <a:lnTo>
                  <a:pt x="1" y="3"/>
                </a:lnTo>
                <a:lnTo>
                  <a:pt x="1" y="3"/>
                </a:lnTo>
                <a:lnTo>
                  <a:pt x="1" y="3"/>
                </a:lnTo>
                <a:close/>
                <a:moveTo>
                  <a:pt x="1" y="2"/>
                </a:moveTo>
                <a:lnTo>
                  <a:pt x="1" y="2"/>
                </a:lnTo>
                <a:lnTo>
                  <a:pt x="1" y="1"/>
                </a:lnTo>
                <a:lnTo>
                  <a:pt x="1" y="2"/>
                </a:lnTo>
                <a:lnTo>
                  <a:pt x="1" y="2"/>
                </a:lnTo>
                <a:lnTo>
                  <a:pt x="1" y="2"/>
                </a:lnTo>
                <a:close/>
                <a:moveTo>
                  <a:pt x="1" y="1"/>
                </a:moveTo>
                <a:lnTo>
                  <a:pt x="1" y="1"/>
                </a:lnTo>
                <a:lnTo>
                  <a:pt x="0" y="0"/>
                </a:lnTo>
                <a:lnTo>
                  <a:pt x="0" y="0"/>
                </a:lnTo>
                <a:lnTo>
                  <a:pt x="1" y="1"/>
                </a:lnTo>
                <a:lnTo>
                  <a:pt x="1" y="1"/>
                </a:lnTo>
                <a:close/>
              </a:path>
            </a:pathLst>
          </a:custGeom>
          <a:solidFill>
            <a:srgbClr val="EFA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3" name="Freeform 40"/>
          <p:cNvSpPr>
            <a:spLocks/>
          </p:cNvSpPr>
          <p:nvPr/>
        </p:nvSpPr>
        <p:spPr bwMode="auto">
          <a:xfrm>
            <a:off x="3038455" y="6261552"/>
            <a:ext cx="58001" cy="345247"/>
          </a:xfrm>
          <a:custGeom>
            <a:avLst/>
            <a:gdLst>
              <a:gd name="T0" fmla="*/ 126 w 126"/>
              <a:gd name="T1" fmla="*/ 748 h 748"/>
              <a:gd name="T2" fmla="*/ 0 w 126"/>
              <a:gd name="T3" fmla="*/ 0 h 748"/>
              <a:gd name="T4" fmla="*/ 0 w 126"/>
              <a:gd name="T5" fmla="*/ 0 h 748"/>
              <a:gd name="T6" fmla="*/ 126 w 126"/>
              <a:gd name="T7" fmla="*/ 748 h 748"/>
            </a:gdLst>
            <a:ahLst/>
            <a:cxnLst>
              <a:cxn ang="0">
                <a:pos x="T0" y="T1"/>
              </a:cxn>
              <a:cxn ang="0">
                <a:pos x="T2" y="T3"/>
              </a:cxn>
              <a:cxn ang="0">
                <a:pos x="T4" y="T5"/>
              </a:cxn>
              <a:cxn ang="0">
                <a:pos x="T6" y="T7"/>
              </a:cxn>
            </a:cxnLst>
            <a:rect l="0" t="0" r="r" b="b"/>
            <a:pathLst>
              <a:path w="126" h="748">
                <a:moveTo>
                  <a:pt x="126" y="748"/>
                </a:moveTo>
                <a:lnTo>
                  <a:pt x="0" y="0"/>
                </a:lnTo>
                <a:lnTo>
                  <a:pt x="0" y="0"/>
                </a:lnTo>
                <a:lnTo>
                  <a:pt x="126" y="748"/>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4" name="Freeform 41"/>
          <p:cNvSpPr>
            <a:spLocks/>
          </p:cNvSpPr>
          <p:nvPr/>
        </p:nvSpPr>
        <p:spPr bwMode="auto">
          <a:xfrm>
            <a:off x="4444299" y="6022642"/>
            <a:ext cx="17953" cy="110479"/>
          </a:xfrm>
          <a:custGeom>
            <a:avLst/>
            <a:gdLst>
              <a:gd name="T0" fmla="*/ 40 w 40"/>
              <a:gd name="T1" fmla="*/ 239 h 239"/>
              <a:gd name="T2" fmla="*/ 0 w 40"/>
              <a:gd name="T3" fmla="*/ 0 h 239"/>
              <a:gd name="T4" fmla="*/ 17 w 40"/>
              <a:gd name="T5" fmla="*/ 99 h 239"/>
              <a:gd name="T6" fmla="*/ 40 w 40"/>
              <a:gd name="T7" fmla="*/ 239 h 239"/>
            </a:gdLst>
            <a:ahLst/>
            <a:cxnLst>
              <a:cxn ang="0">
                <a:pos x="T0" y="T1"/>
              </a:cxn>
              <a:cxn ang="0">
                <a:pos x="T2" y="T3"/>
              </a:cxn>
              <a:cxn ang="0">
                <a:pos x="T4" y="T5"/>
              </a:cxn>
              <a:cxn ang="0">
                <a:pos x="T6" y="T7"/>
              </a:cxn>
            </a:cxnLst>
            <a:rect l="0" t="0" r="r" b="b"/>
            <a:pathLst>
              <a:path w="40" h="239">
                <a:moveTo>
                  <a:pt x="40" y="239"/>
                </a:moveTo>
                <a:lnTo>
                  <a:pt x="0" y="0"/>
                </a:lnTo>
                <a:lnTo>
                  <a:pt x="17" y="99"/>
                </a:lnTo>
                <a:lnTo>
                  <a:pt x="40" y="239"/>
                </a:lnTo>
                <a:close/>
              </a:path>
            </a:pathLst>
          </a:custGeom>
          <a:solidFill>
            <a:srgbClr val="E19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5" name="Freeform 42"/>
          <p:cNvSpPr>
            <a:spLocks/>
          </p:cNvSpPr>
          <p:nvPr/>
        </p:nvSpPr>
        <p:spPr bwMode="auto">
          <a:xfrm>
            <a:off x="4451205" y="6068214"/>
            <a:ext cx="13810" cy="81479"/>
          </a:xfrm>
          <a:custGeom>
            <a:avLst/>
            <a:gdLst>
              <a:gd name="T0" fmla="*/ 30 w 30"/>
              <a:gd name="T1" fmla="*/ 176 h 176"/>
              <a:gd name="T2" fmla="*/ 23 w 30"/>
              <a:gd name="T3" fmla="*/ 140 h 176"/>
              <a:gd name="T4" fmla="*/ 0 w 30"/>
              <a:gd name="T5" fmla="*/ 0 h 176"/>
              <a:gd name="T6" fmla="*/ 7 w 30"/>
              <a:gd name="T7" fmla="*/ 46 h 176"/>
              <a:gd name="T8" fmla="*/ 30 w 30"/>
              <a:gd name="T9" fmla="*/ 176 h 176"/>
            </a:gdLst>
            <a:ahLst/>
            <a:cxnLst>
              <a:cxn ang="0">
                <a:pos x="T0" y="T1"/>
              </a:cxn>
              <a:cxn ang="0">
                <a:pos x="T2" y="T3"/>
              </a:cxn>
              <a:cxn ang="0">
                <a:pos x="T4" y="T5"/>
              </a:cxn>
              <a:cxn ang="0">
                <a:pos x="T6" y="T7"/>
              </a:cxn>
              <a:cxn ang="0">
                <a:pos x="T8" y="T9"/>
              </a:cxn>
            </a:cxnLst>
            <a:rect l="0" t="0" r="r" b="b"/>
            <a:pathLst>
              <a:path w="30" h="176">
                <a:moveTo>
                  <a:pt x="30" y="176"/>
                </a:moveTo>
                <a:lnTo>
                  <a:pt x="23" y="140"/>
                </a:lnTo>
                <a:lnTo>
                  <a:pt x="0" y="0"/>
                </a:lnTo>
                <a:lnTo>
                  <a:pt x="7" y="46"/>
                </a:lnTo>
                <a:lnTo>
                  <a:pt x="30" y="176"/>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6" name="Freeform 43"/>
          <p:cNvSpPr>
            <a:spLocks/>
          </p:cNvSpPr>
          <p:nvPr/>
        </p:nvSpPr>
        <p:spPr bwMode="auto">
          <a:xfrm>
            <a:off x="4444299" y="6022642"/>
            <a:ext cx="11048" cy="66287"/>
          </a:xfrm>
          <a:custGeom>
            <a:avLst/>
            <a:gdLst>
              <a:gd name="T0" fmla="*/ 24 w 24"/>
              <a:gd name="T1" fmla="*/ 145 h 145"/>
              <a:gd name="T2" fmla="*/ 17 w 24"/>
              <a:gd name="T3" fmla="*/ 99 h 145"/>
              <a:gd name="T4" fmla="*/ 0 w 24"/>
              <a:gd name="T5" fmla="*/ 0 h 145"/>
              <a:gd name="T6" fmla="*/ 24 w 24"/>
              <a:gd name="T7" fmla="*/ 145 h 145"/>
            </a:gdLst>
            <a:ahLst/>
            <a:cxnLst>
              <a:cxn ang="0">
                <a:pos x="T0" y="T1"/>
              </a:cxn>
              <a:cxn ang="0">
                <a:pos x="T2" y="T3"/>
              </a:cxn>
              <a:cxn ang="0">
                <a:pos x="T4" y="T5"/>
              </a:cxn>
              <a:cxn ang="0">
                <a:pos x="T6" y="T7"/>
              </a:cxn>
            </a:cxnLst>
            <a:rect l="0" t="0" r="r" b="b"/>
            <a:pathLst>
              <a:path w="24" h="145">
                <a:moveTo>
                  <a:pt x="24" y="145"/>
                </a:moveTo>
                <a:lnTo>
                  <a:pt x="17" y="99"/>
                </a:lnTo>
                <a:lnTo>
                  <a:pt x="0" y="0"/>
                </a:lnTo>
                <a:lnTo>
                  <a:pt x="24" y="145"/>
                </a:lnTo>
                <a:close/>
              </a:path>
            </a:pathLst>
          </a:custGeom>
          <a:solidFill>
            <a:srgbClr val="E19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27" name="Freeform 44"/>
          <p:cNvSpPr>
            <a:spLocks/>
          </p:cNvSpPr>
          <p:nvPr/>
        </p:nvSpPr>
        <p:spPr bwMode="auto">
          <a:xfrm>
            <a:off x="-83955" y="9386726"/>
            <a:ext cx="3736950" cy="916975"/>
          </a:xfrm>
          <a:custGeom>
            <a:avLst/>
            <a:gdLst>
              <a:gd name="T0" fmla="*/ 8117 w 8117"/>
              <a:gd name="T1" fmla="*/ 1991 h 1991"/>
              <a:gd name="T2" fmla="*/ 7778 w 8117"/>
              <a:gd name="T3" fmla="*/ 0 h 1991"/>
              <a:gd name="T4" fmla="*/ 0 w 8117"/>
              <a:gd name="T5" fmla="*/ 1431 h 1991"/>
              <a:gd name="T6" fmla="*/ 0 w 8117"/>
              <a:gd name="T7" fmla="*/ 1991 h 1991"/>
              <a:gd name="T8" fmla="*/ 8117 w 8117"/>
              <a:gd name="T9" fmla="*/ 1991 h 1991"/>
            </a:gdLst>
            <a:ahLst/>
            <a:cxnLst>
              <a:cxn ang="0">
                <a:pos x="T0" y="T1"/>
              </a:cxn>
              <a:cxn ang="0">
                <a:pos x="T2" y="T3"/>
              </a:cxn>
              <a:cxn ang="0">
                <a:pos x="T4" y="T5"/>
              </a:cxn>
              <a:cxn ang="0">
                <a:pos x="T6" y="T7"/>
              </a:cxn>
              <a:cxn ang="0">
                <a:pos x="T8" y="T9"/>
              </a:cxn>
            </a:cxnLst>
            <a:rect l="0" t="0" r="r" b="b"/>
            <a:pathLst>
              <a:path w="8117" h="1991">
                <a:moveTo>
                  <a:pt x="8117" y="1991"/>
                </a:moveTo>
                <a:lnTo>
                  <a:pt x="7778" y="0"/>
                </a:lnTo>
                <a:lnTo>
                  <a:pt x="0" y="1431"/>
                </a:lnTo>
                <a:lnTo>
                  <a:pt x="0" y="1991"/>
                </a:lnTo>
                <a:lnTo>
                  <a:pt x="8117" y="199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228" name="Freeform 45"/>
          <p:cNvSpPr>
            <a:spLocks/>
          </p:cNvSpPr>
          <p:nvPr/>
        </p:nvSpPr>
        <p:spPr bwMode="auto">
          <a:xfrm>
            <a:off x="3507990" y="10149030"/>
            <a:ext cx="117384" cy="117384"/>
          </a:xfrm>
          <a:custGeom>
            <a:avLst/>
            <a:gdLst>
              <a:gd name="T0" fmla="*/ 255 w 256"/>
              <a:gd name="T1" fmla="*/ 120 h 256"/>
              <a:gd name="T2" fmla="*/ 255 w 256"/>
              <a:gd name="T3" fmla="*/ 145 h 256"/>
              <a:gd name="T4" fmla="*/ 248 w 256"/>
              <a:gd name="T5" fmla="*/ 169 h 256"/>
              <a:gd name="T6" fmla="*/ 239 w 256"/>
              <a:gd name="T7" fmla="*/ 191 h 256"/>
              <a:gd name="T8" fmla="*/ 224 w 256"/>
              <a:gd name="T9" fmla="*/ 211 h 256"/>
              <a:gd name="T10" fmla="*/ 207 w 256"/>
              <a:gd name="T11" fmla="*/ 228 h 256"/>
              <a:gd name="T12" fmla="*/ 185 w 256"/>
              <a:gd name="T13" fmla="*/ 242 h 256"/>
              <a:gd name="T14" fmla="*/ 162 w 256"/>
              <a:gd name="T15" fmla="*/ 251 h 256"/>
              <a:gd name="T16" fmla="*/ 136 w 256"/>
              <a:gd name="T17" fmla="*/ 256 h 256"/>
              <a:gd name="T18" fmla="*/ 111 w 256"/>
              <a:gd name="T19" fmla="*/ 255 h 256"/>
              <a:gd name="T20" fmla="*/ 86 w 256"/>
              <a:gd name="T21" fmla="*/ 249 h 256"/>
              <a:gd name="T22" fmla="*/ 64 w 256"/>
              <a:gd name="T23" fmla="*/ 239 h 256"/>
              <a:gd name="T24" fmla="*/ 44 w 256"/>
              <a:gd name="T25" fmla="*/ 225 h 256"/>
              <a:gd name="T26" fmla="*/ 27 w 256"/>
              <a:gd name="T27" fmla="*/ 207 h 256"/>
              <a:gd name="T28" fmla="*/ 14 w 256"/>
              <a:gd name="T29" fmla="*/ 186 h 256"/>
              <a:gd name="T30" fmla="*/ 4 w 256"/>
              <a:gd name="T31" fmla="*/ 162 h 256"/>
              <a:gd name="T32" fmla="*/ 0 w 256"/>
              <a:gd name="T33" fmla="*/ 137 h 256"/>
              <a:gd name="T34" fmla="*/ 1 w 256"/>
              <a:gd name="T35" fmla="*/ 111 h 256"/>
              <a:gd name="T36" fmla="*/ 7 w 256"/>
              <a:gd name="T37" fmla="*/ 87 h 256"/>
              <a:gd name="T38" fmla="*/ 16 w 256"/>
              <a:gd name="T39" fmla="*/ 64 h 256"/>
              <a:gd name="T40" fmla="*/ 31 w 256"/>
              <a:gd name="T41" fmla="*/ 44 h 256"/>
              <a:gd name="T42" fmla="*/ 48 w 256"/>
              <a:gd name="T43" fmla="*/ 27 h 256"/>
              <a:gd name="T44" fmla="*/ 69 w 256"/>
              <a:gd name="T45" fmla="*/ 14 h 256"/>
              <a:gd name="T46" fmla="*/ 93 w 256"/>
              <a:gd name="T47" fmla="*/ 5 h 256"/>
              <a:gd name="T48" fmla="*/ 119 w 256"/>
              <a:gd name="T49" fmla="*/ 0 h 256"/>
              <a:gd name="T50" fmla="*/ 145 w 256"/>
              <a:gd name="T51" fmla="*/ 1 h 256"/>
              <a:gd name="T52" fmla="*/ 168 w 256"/>
              <a:gd name="T53" fmla="*/ 7 h 256"/>
              <a:gd name="T54" fmla="*/ 191 w 256"/>
              <a:gd name="T55" fmla="*/ 17 h 256"/>
              <a:gd name="T56" fmla="*/ 211 w 256"/>
              <a:gd name="T57" fmla="*/ 31 h 256"/>
              <a:gd name="T58" fmla="*/ 228 w 256"/>
              <a:gd name="T59" fmla="*/ 49 h 256"/>
              <a:gd name="T60" fmla="*/ 242 w 256"/>
              <a:gd name="T61" fmla="*/ 70 h 256"/>
              <a:gd name="T62" fmla="*/ 250 w 256"/>
              <a:gd name="T63" fmla="*/ 9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6">
                <a:moveTo>
                  <a:pt x="254" y="107"/>
                </a:moveTo>
                <a:lnTo>
                  <a:pt x="255" y="120"/>
                </a:lnTo>
                <a:lnTo>
                  <a:pt x="256" y="132"/>
                </a:lnTo>
                <a:lnTo>
                  <a:pt x="255" y="145"/>
                </a:lnTo>
                <a:lnTo>
                  <a:pt x="252" y="157"/>
                </a:lnTo>
                <a:lnTo>
                  <a:pt x="248" y="169"/>
                </a:lnTo>
                <a:lnTo>
                  <a:pt x="244" y="180"/>
                </a:lnTo>
                <a:lnTo>
                  <a:pt x="239" y="191"/>
                </a:lnTo>
                <a:lnTo>
                  <a:pt x="232" y="202"/>
                </a:lnTo>
                <a:lnTo>
                  <a:pt x="224" y="211"/>
                </a:lnTo>
                <a:lnTo>
                  <a:pt x="215" y="221"/>
                </a:lnTo>
                <a:lnTo>
                  <a:pt x="207" y="228"/>
                </a:lnTo>
                <a:lnTo>
                  <a:pt x="196" y="236"/>
                </a:lnTo>
                <a:lnTo>
                  <a:pt x="185" y="242"/>
                </a:lnTo>
                <a:lnTo>
                  <a:pt x="174" y="248"/>
                </a:lnTo>
                <a:lnTo>
                  <a:pt x="162" y="251"/>
                </a:lnTo>
                <a:lnTo>
                  <a:pt x="149" y="254"/>
                </a:lnTo>
                <a:lnTo>
                  <a:pt x="136" y="256"/>
                </a:lnTo>
                <a:lnTo>
                  <a:pt x="123" y="256"/>
                </a:lnTo>
                <a:lnTo>
                  <a:pt x="111" y="255"/>
                </a:lnTo>
                <a:lnTo>
                  <a:pt x="98" y="253"/>
                </a:lnTo>
                <a:lnTo>
                  <a:pt x="86" y="249"/>
                </a:lnTo>
                <a:lnTo>
                  <a:pt x="75" y="244"/>
                </a:lnTo>
                <a:lnTo>
                  <a:pt x="64" y="239"/>
                </a:lnTo>
                <a:lnTo>
                  <a:pt x="53" y="233"/>
                </a:lnTo>
                <a:lnTo>
                  <a:pt x="44" y="225"/>
                </a:lnTo>
                <a:lnTo>
                  <a:pt x="35" y="217"/>
                </a:lnTo>
                <a:lnTo>
                  <a:pt x="27" y="207"/>
                </a:lnTo>
                <a:lnTo>
                  <a:pt x="19" y="196"/>
                </a:lnTo>
                <a:lnTo>
                  <a:pt x="14" y="186"/>
                </a:lnTo>
                <a:lnTo>
                  <a:pt x="9" y="174"/>
                </a:lnTo>
                <a:lnTo>
                  <a:pt x="4" y="162"/>
                </a:lnTo>
                <a:lnTo>
                  <a:pt x="1" y="149"/>
                </a:lnTo>
                <a:lnTo>
                  <a:pt x="0" y="137"/>
                </a:lnTo>
                <a:lnTo>
                  <a:pt x="0" y="124"/>
                </a:lnTo>
                <a:lnTo>
                  <a:pt x="1" y="111"/>
                </a:lnTo>
                <a:lnTo>
                  <a:pt x="3" y="98"/>
                </a:lnTo>
                <a:lnTo>
                  <a:pt x="7" y="87"/>
                </a:lnTo>
                <a:lnTo>
                  <a:pt x="11" y="75"/>
                </a:lnTo>
                <a:lnTo>
                  <a:pt x="16" y="64"/>
                </a:lnTo>
                <a:lnTo>
                  <a:pt x="24" y="54"/>
                </a:lnTo>
                <a:lnTo>
                  <a:pt x="31" y="44"/>
                </a:lnTo>
                <a:lnTo>
                  <a:pt x="40" y="35"/>
                </a:lnTo>
                <a:lnTo>
                  <a:pt x="48" y="27"/>
                </a:lnTo>
                <a:lnTo>
                  <a:pt x="59" y="21"/>
                </a:lnTo>
                <a:lnTo>
                  <a:pt x="69" y="14"/>
                </a:lnTo>
                <a:lnTo>
                  <a:pt x="81" y="9"/>
                </a:lnTo>
                <a:lnTo>
                  <a:pt x="93" y="5"/>
                </a:lnTo>
                <a:lnTo>
                  <a:pt x="107" y="1"/>
                </a:lnTo>
                <a:lnTo>
                  <a:pt x="119" y="0"/>
                </a:lnTo>
                <a:lnTo>
                  <a:pt x="132" y="0"/>
                </a:lnTo>
                <a:lnTo>
                  <a:pt x="145" y="1"/>
                </a:lnTo>
                <a:lnTo>
                  <a:pt x="157" y="4"/>
                </a:lnTo>
                <a:lnTo>
                  <a:pt x="168" y="7"/>
                </a:lnTo>
                <a:lnTo>
                  <a:pt x="180" y="11"/>
                </a:lnTo>
                <a:lnTo>
                  <a:pt x="191" y="17"/>
                </a:lnTo>
                <a:lnTo>
                  <a:pt x="201" y="24"/>
                </a:lnTo>
                <a:lnTo>
                  <a:pt x="211" y="31"/>
                </a:lnTo>
                <a:lnTo>
                  <a:pt x="221" y="40"/>
                </a:lnTo>
                <a:lnTo>
                  <a:pt x="228" y="49"/>
                </a:lnTo>
                <a:lnTo>
                  <a:pt x="236" y="59"/>
                </a:lnTo>
                <a:lnTo>
                  <a:pt x="242" y="70"/>
                </a:lnTo>
                <a:lnTo>
                  <a:pt x="247" y="81"/>
                </a:lnTo>
                <a:lnTo>
                  <a:pt x="250" y="94"/>
                </a:lnTo>
                <a:lnTo>
                  <a:pt x="254" y="10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9229" name="Freeform 46"/>
          <p:cNvSpPr>
            <a:spLocks/>
          </p:cNvSpPr>
          <p:nvPr/>
        </p:nvSpPr>
        <p:spPr bwMode="auto">
          <a:xfrm>
            <a:off x="4137720" y="8948953"/>
            <a:ext cx="649064" cy="1354748"/>
          </a:xfrm>
          <a:custGeom>
            <a:avLst/>
            <a:gdLst>
              <a:gd name="T0" fmla="*/ 1405 w 1410"/>
              <a:gd name="T1" fmla="*/ 2634 h 2944"/>
              <a:gd name="T2" fmla="*/ 1407 w 1410"/>
              <a:gd name="T3" fmla="*/ 2647 h 2944"/>
              <a:gd name="T4" fmla="*/ 1409 w 1410"/>
              <a:gd name="T5" fmla="*/ 2658 h 2944"/>
              <a:gd name="T6" fmla="*/ 1410 w 1410"/>
              <a:gd name="T7" fmla="*/ 2671 h 2944"/>
              <a:gd name="T8" fmla="*/ 1410 w 1410"/>
              <a:gd name="T9" fmla="*/ 2684 h 2944"/>
              <a:gd name="T10" fmla="*/ 1409 w 1410"/>
              <a:gd name="T11" fmla="*/ 2707 h 2944"/>
              <a:gd name="T12" fmla="*/ 1405 w 1410"/>
              <a:gd name="T13" fmla="*/ 2732 h 2944"/>
              <a:gd name="T14" fmla="*/ 1400 w 1410"/>
              <a:gd name="T15" fmla="*/ 2755 h 2944"/>
              <a:gd name="T16" fmla="*/ 1393 w 1410"/>
              <a:gd name="T17" fmla="*/ 2778 h 2944"/>
              <a:gd name="T18" fmla="*/ 1384 w 1410"/>
              <a:gd name="T19" fmla="*/ 2800 h 2944"/>
              <a:gd name="T20" fmla="*/ 1373 w 1410"/>
              <a:gd name="T21" fmla="*/ 2820 h 2944"/>
              <a:gd name="T22" fmla="*/ 1361 w 1410"/>
              <a:gd name="T23" fmla="*/ 2841 h 2944"/>
              <a:gd name="T24" fmla="*/ 1347 w 1410"/>
              <a:gd name="T25" fmla="*/ 2860 h 2944"/>
              <a:gd name="T26" fmla="*/ 1331 w 1410"/>
              <a:gd name="T27" fmla="*/ 2877 h 2944"/>
              <a:gd name="T28" fmla="*/ 1314 w 1410"/>
              <a:gd name="T29" fmla="*/ 2894 h 2944"/>
              <a:gd name="T30" fmla="*/ 1296 w 1410"/>
              <a:gd name="T31" fmla="*/ 2909 h 2944"/>
              <a:gd name="T32" fmla="*/ 1275 w 1410"/>
              <a:gd name="T33" fmla="*/ 2922 h 2944"/>
              <a:gd name="T34" fmla="*/ 1255 w 1410"/>
              <a:gd name="T35" fmla="*/ 2934 h 2944"/>
              <a:gd name="T36" fmla="*/ 1233 w 1410"/>
              <a:gd name="T37" fmla="*/ 2944 h 2944"/>
              <a:gd name="T38" fmla="*/ 522 w 1410"/>
              <a:gd name="T39" fmla="*/ 2944 h 2944"/>
              <a:gd name="T40" fmla="*/ 508 w 1410"/>
              <a:gd name="T41" fmla="*/ 2929 h 2944"/>
              <a:gd name="T42" fmla="*/ 496 w 1410"/>
              <a:gd name="T43" fmla="*/ 2912 h 2944"/>
              <a:gd name="T44" fmla="*/ 485 w 1410"/>
              <a:gd name="T45" fmla="*/ 2895 h 2944"/>
              <a:gd name="T46" fmla="*/ 474 w 1410"/>
              <a:gd name="T47" fmla="*/ 2877 h 2944"/>
              <a:gd name="T48" fmla="*/ 466 w 1410"/>
              <a:gd name="T49" fmla="*/ 2858 h 2944"/>
              <a:gd name="T50" fmla="*/ 458 w 1410"/>
              <a:gd name="T51" fmla="*/ 2839 h 2944"/>
              <a:gd name="T52" fmla="*/ 453 w 1410"/>
              <a:gd name="T53" fmla="*/ 2818 h 2944"/>
              <a:gd name="T54" fmla="*/ 449 w 1410"/>
              <a:gd name="T55" fmla="*/ 2797 h 2944"/>
              <a:gd name="T56" fmla="*/ 56 w 1410"/>
              <a:gd name="T57" fmla="*/ 491 h 2944"/>
              <a:gd name="T58" fmla="*/ 56 w 1410"/>
              <a:gd name="T59" fmla="*/ 490 h 2944"/>
              <a:gd name="T60" fmla="*/ 0 w 1410"/>
              <a:gd name="T61" fmla="*/ 163 h 2944"/>
              <a:gd name="T62" fmla="*/ 958 w 1410"/>
              <a:gd name="T63" fmla="*/ 0 h 2944"/>
              <a:gd name="T64" fmla="*/ 1027 w 1410"/>
              <a:gd name="T65" fmla="*/ 407 h 2944"/>
              <a:gd name="T66" fmla="*/ 1405 w 1410"/>
              <a:gd name="T67" fmla="*/ 2634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0" h="2944">
                <a:moveTo>
                  <a:pt x="1405" y="2634"/>
                </a:moveTo>
                <a:lnTo>
                  <a:pt x="1407" y="2647"/>
                </a:lnTo>
                <a:lnTo>
                  <a:pt x="1409" y="2658"/>
                </a:lnTo>
                <a:lnTo>
                  <a:pt x="1410" y="2671"/>
                </a:lnTo>
                <a:lnTo>
                  <a:pt x="1410" y="2684"/>
                </a:lnTo>
                <a:lnTo>
                  <a:pt x="1409" y="2707"/>
                </a:lnTo>
                <a:lnTo>
                  <a:pt x="1405" y="2732"/>
                </a:lnTo>
                <a:lnTo>
                  <a:pt x="1400" y="2755"/>
                </a:lnTo>
                <a:lnTo>
                  <a:pt x="1393" y="2778"/>
                </a:lnTo>
                <a:lnTo>
                  <a:pt x="1384" y="2800"/>
                </a:lnTo>
                <a:lnTo>
                  <a:pt x="1373" y="2820"/>
                </a:lnTo>
                <a:lnTo>
                  <a:pt x="1361" y="2841"/>
                </a:lnTo>
                <a:lnTo>
                  <a:pt x="1347" y="2860"/>
                </a:lnTo>
                <a:lnTo>
                  <a:pt x="1331" y="2877"/>
                </a:lnTo>
                <a:lnTo>
                  <a:pt x="1314" y="2894"/>
                </a:lnTo>
                <a:lnTo>
                  <a:pt x="1296" y="2909"/>
                </a:lnTo>
                <a:lnTo>
                  <a:pt x="1275" y="2922"/>
                </a:lnTo>
                <a:lnTo>
                  <a:pt x="1255" y="2934"/>
                </a:lnTo>
                <a:lnTo>
                  <a:pt x="1233" y="2944"/>
                </a:lnTo>
                <a:lnTo>
                  <a:pt x="522" y="2944"/>
                </a:lnTo>
                <a:lnTo>
                  <a:pt x="508" y="2929"/>
                </a:lnTo>
                <a:lnTo>
                  <a:pt x="496" y="2912"/>
                </a:lnTo>
                <a:lnTo>
                  <a:pt x="485" y="2895"/>
                </a:lnTo>
                <a:lnTo>
                  <a:pt x="474" y="2877"/>
                </a:lnTo>
                <a:lnTo>
                  <a:pt x="466" y="2858"/>
                </a:lnTo>
                <a:lnTo>
                  <a:pt x="458" y="2839"/>
                </a:lnTo>
                <a:lnTo>
                  <a:pt x="453" y="2818"/>
                </a:lnTo>
                <a:lnTo>
                  <a:pt x="449" y="2797"/>
                </a:lnTo>
                <a:lnTo>
                  <a:pt x="56" y="491"/>
                </a:lnTo>
                <a:lnTo>
                  <a:pt x="56" y="490"/>
                </a:lnTo>
                <a:lnTo>
                  <a:pt x="0" y="163"/>
                </a:lnTo>
                <a:lnTo>
                  <a:pt x="958" y="0"/>
                </a:lnTo>
                <a:lnTo>
                  <a:pt x="1027" y="407"/>
                </a:lnTo>
                <a:lnTo>
                  <a:pt x="1405" y="2634"/>
                </a:lnTo>
                <a:close/>
              </a:path>
            </a:pathLst>
          </a:custGeom>
          <a:solidFill>
            <a:srgbClr val="4B46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0" name="Freeform 47"/>
          <p:cNvSpPr>
            <a:spLocks/>
          </p:cNvSpPr>
          <p:nvPr/>
        </p:nvSpPr>
        <p:spPr bwMode="auto">
          <a:xfrm>
            <a:off x="5880526" y="7813781"/>
            <a:ext cx="725019" cy="725018"/>
          </a:xfrm>
          <a:custGeom>
            <a:avLst/>
            <a:gdLst>
              <a:gd name="T0" fmla="*/ 1573 w 1575"/>
              <a:gd name="T1" fmla="*/ 735 h 1575"/>
              <a:gd name="T2" fmla="*/ 1572 w 1575"/>
              <a:gd name="T3" fmla="*/ 853 h 1575"/>
              <a:gd name="T4" fmla="*/ 1554 w 1575"/>
              <a:gd name="T5" fmla="*/ 967 h 1575"/>
              <a:gd name="T6" fmla="*/ 1520 w 1575"/>
              <a:gd name="T7" fmla="*/ 1076 h 1575"/>
              <a:gd name="T8" fmla="*/ 1471 w 1575"/>
              <a:gd name="T9" fmla="*/ 1178 h 1575"/>
              <a:gd name="T10" fmla="*/ 1407 w 1575"/>
              <a:gd name="T11" fmla="*/ 1273 h 1575"/>
              <a:gd name="T12" fmla="*/ 1331 w 1575"/>
              <a:gd name="T13" fmla="*/ 1356 h 1575"/>
              <a:gd name="T14" fmla="*/ 1243 w 1575"/>
              <a:gd name="T15" fmla="*/ 1430 h 1575"/>
              <a:gd name="T16" fmla="*/ 1145 w 1575"/>
              <a:gd name="T17" fmla="*/ 1488 h 1575"/>
              <a:gd name="T18" fmla="*/ 1036 w 1575"/>
              <a:gd name="T19" fmla="*/ 1534 h 1575"/>
              <a:gd name="T20" fmla="*/ 920 w 1575"/>
              <a:gd name="T21" fmla="*/ 1563 h 1575"/>
              <a:gd name="T22" fmla="*/ 799 w 1575"/>
              <a:gd name="T23" fmla="*/ 1575 h 1575"/>
              <a:gd name="T24" fmla="*/ 683 w 1575"/>
              <a:gd name="T25" fmla="*/ 1567 h 1575"/>
              <a:gd name="T26" fmla="*/ 570 w 1575"/>
              <a:gd name="T27" fmla="*/ 1544 h 1575"/>
              <a:gd name="T28" fmla="*/ 463 w 1575"/>
              <a:gd name="T29" fmla="*/ 1504 h 1575"/>
              <a:gd name="T30" fmla="*/ 364 w 1575"/>
              <a:gd name="T31" fmla="*/ 1450 h 1575"/>
              <a:gd name="T32" fmla="*/ 273 w 1575"/>
              <a:gd name="T33" fmla="*/ 1383 h 1575"/>
              <a:gd name="T34" fmla="*/ 192 w 1575"/>
              <a:gd name="T35" fmla="*/ 1302 h 1575"/>
              <a:gd name="T36" fmla="*/ 124 w 1575"/>
              <a:gd name="T37" fmla="*/ 1210 h 1575"/>
              <a:gd name="T38" fmla="*/ 69 w 1575"/>
              <a:gd name="T39" fmla="*/ 1109 h 1575"/>
              <a:gd name="T40" fmla="*/ 29 w 1575"/>
              <a:gd name="T41" fmla="*/ 997 h 1575"/>
              <a:gd name="T42" fmla="*/ 6 w 1575"/>
              <a:gd name="T43" fmla="*/ 879 h 1575"/>
              <a:gd name="T44" fmla="*/ 0 w 1575"/>
              <a:gd name="T45" fmla="*/ 760 h 1575"/>
              <a:gd name="T46" fmla="*/ 13 w 1575"/>
              <a:gd name="T47" fmla="*/ 645 h 1575"/>
              <a:gd name="T48" fmla="*/ 42 w 1575"/>
              <a:gd name="T49" fmla="*/ 533 h 1575"/>
              <a:gd name="T50" fmla="*/ 87 w 1575"/>
              <a:gd name="T51" fmla="*/ 428 h 1575"/>
              <a:gd name="T52" fmla="*/ 145 w 1575"/>
              <a:gd name="T53" fmla="*/ 331 h 1575"/>
              <a:gd name="T54" fmla="*/ 218 w 1575"/>
              <a:gd name="T55" fmla="*/ 244 h 1575"/>
              <a:gd name="T56" fmla="*/ 302 w 1575"/>
              <a:gd name="T57" fmla="*/ 167 h 1575"/>
              <a:gd name="T58" fmla="*/ 397 w 1575"/>
              <a:gd name="T59" fmla="*/ 103 h 1575"/>
              <a:gd name="T60" fmla="*/ 502 w 1575"/>
              <a:gd name="T61" fmla="*/ 53 h 1575"/>
              <a:gd name="T62" fmla="*/ 616 w 1575"/>
              <a:gd name="T63" fmla="*/ 18 h 1575"/>
              <a:gd name="T64" fmla="*/ 736 w 1575"/>
              <a:gd name="T65" fmla="*/ 1 h 1575"/>
              <a:gd name="T66" fmla="*/ 854 w 1575"/>
              <a:gd name="T67" fmla="*/ 2 h 1575"/>
              <a:gd name="T68" fmla="*/ 968 w 1575"/>
              <a:gd name="T69" fmla="*/ 20 h 1575"/>
              <a:gd name="T70" fmla="*/ 1078 w 1575"/>
              <a:gd name="T71" fmla="*/ 54 h 1575"/>
              <a:gd name="T72" fmla="*/ 1180 w 1575"/>
              <a:gd name="T73" fmla="*/ 104 h 1575"/>
              <a:gd name="T74" fmla="*/ 1274 w 1575"/>
              <a:gd name="T75" fmla="*/ 167 h 1575"/>
              <a:gd name="T76" fmla="*/ 1358 w 1575"/>
              <a:gd name="T77" fmla="*/ 244 h 1575"/>
              <a:gd name="T78" fmla="*/ 1430 w 1575"/>
              <a:gd name="T79" fmla="*/ 331 h 1575"/>
              <a:gd name="T80" fmla="*/ 1490 w 1575"/>
              <a:gd name="T81" fmla="*/ 430 h 1575"/>
              <a:gd name="T82" fmla="*/ 1535 w 1575"/>
              <a:gd name="T83" fmla="*/ 538 h 1575"/>
              <a:gd name="T84" fmla="*/ 1563 w 1575"/>
              <a:gd name="T85" fmla="*/ 655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5" h="1575">
                <a:moveTo>
                  <a:pt x="1563" y="655"/>
                </a:moveTo>
                <a:lnTo>
                  <a:pt x="1570" y="695"/>
                </a:lnTo>
                <a:lnTo>
                  <a:pt x="1573" y="735"/>
                </a:lnTo>
                <a:lnTo>
                  <a:pt x="1575" y="775"/>
                </a:lnTo>
                <a:lnTo>
                  <a:pt x="1575" y="814"/>
                </a:lnTo>
                <a:lnTo>
                  <a:pt x="1572" y="853"/>
                </a:lnTo>
                <a:lnTo>
                  <a:pt x="1568" y="892"/>
                </a:lnTo>
                <a:lnTo>
                  <a:pt x="1562" y="930"/>
                </a:lnTo>
                <a:lnTo>
                  <a:pt x="1554" y="967"/>
                </a:lnTo>
                <a:lnTo>
                  <a:pt x="1544" y="1005"/>
                </a:lnTo>
                <a:lnTo>
                  <a:pt x="1534" y="1041"/>
                </a:lnTo>
                <a:lnTo>
                  <a:pt x="1520" y="1076"/>
                </a:lnTo>
                <a:lnTo>
                  <a:pt x="1505" y="1111"/>
                </a:lnTo>
                <a:lnTo>
                  <a:pt x="1489" y="1145"/>
                </a:lnTo>
                <a:lnTo>
                  <a:pt x="1471" y="1178"/>
                </a:lnTo>
                <a:lnTo>
                  <a:pt x="1450" y="1211"/>
                </a:lnTo>
                <a:lnTo>
                  <a:pt x="1430" y="1242"/>
                </a:lnTo>
                <a:lnTo>
                  <a:pt x="1407" y="1273"/>
                </a:lnTo>
                <a:lnTo>
                  <a:pt x="1383" y="1302"/>
                </a:lnTo>
                <a:lnTo>
                  <a:pt x="1358" y="1330"/>
                </a:lnTo>
                <a:lnTo>
                  <a:pt x="1331" y="1356"/>
                </a:lnTo>
                <a:lnTo>
                  <a:pt x="1303" y="1382"/>
                </a:lnTo>
                <a:lnTo>
                  <a:pt x="1274" y="1406"/>
                </a:lnTo>
                <a:lnTo>
                  <a:pt x="1243" y="1430"/>
                </a:lnTo>
                <a:lnTo>
                  <a:pt x="1212" y="1451"/>
                </a:lnTo>
                <a:lnTo>
                  <a:pt x="1179" y="1470"/>
                </a:lnTo>
                <a:lnTo>
                  <a:pt x="1145" y="1488"/>
                </a:lnTo>
                <a:lnTo>
                  <a:pt x="1110" y="1505"/>
                </a:lnTo>
                <a:lnTo>
                  <a:pt x="1073" y="1520"/>
                </a:lnTo>
                <a:lnTo>
                  <a:pt x="1036" y="1534"/>
                </a:lnTo>
                <a:lnTo>
                  <a:pt x="999" y="1546"/>
                </a:lnTo>
                <a:lnTo>
                  <a:pt x="959" y="1555"/>
                </a:lnTo>
                <a:lnTo>
                  <a:pt x="920" y="1563"/>
                </a:lnTo>
                <a:lnTo>
                  <a:pt x="879" y="1569"/>
                </a:lnTo>
                <a:lnTo>
                  <a:pt x="840" y="1572"/>
                </a:lnTo>
                <a:lnTo>
                  <a:pt x="799" y="1575"/>
                </a:lnTo>
                <a:lnTo>
                  <a:pt x="760" y="1574"/>
                </a:lnTo>
                <a:lnTo>
                  <a:pt x="722" y="1571"/>
                </a:lnTo>
                <a:lnTo>
                  <a:pt x="683" y="1567"/>
                </a:lnTo>
                <a:lnTo>
                  <a:pt x="645" y="1562"/>
                </a:lnTo>
                <a:lnTo>
                  <a:pt x="608" y="1553"/>
                </a:lnTo>
                <a:lnTo>
                  <a:pt x="570" y="1544"/>
                </a:lnTo>
                <a:lnTo>
                  <a:pt x="534" y="1532"/>
                </a:lnTo>
                <a:lnTo>
                  <a:pt x="498" y="1519"/>
                </a:lnTo>
                <a:lnTo>
                  <a:pt x="463" y="1504"/>
                </a:lnTo>
                <a:lnTo>
                  <a:pt x="429" y="1488"/>
                </a:lnTo>
                <a:lnTo>
                  <a:pt x="396" y="1470"/>
                </a:lnTo>
                <a:lnTo>
                  <a:pt x="364" y="1450"/>
                </a:lnTo>
                <a:lnTo>
                  <a:pt x="332" y="1429"/>
                </a:lnTo>
                <a:lnTo>
                  <a:pt x="302" y="1406"/>
                </a:lnTo>
                <a:lnTo>
                  <a:pt x="273" y="1383"/>
                </a:lnTo>
                <a:lnTo>
                  <a:pt x="244" y="1357"/>
                </a:lnTo>
                <a:lnTo>
                  <a:pt x="218" y="1331"/>
                </a:lnTo>
                <a:lnTo>
                  <a:pt x="192" y="1302"/>
                </a:lnTo>
                <a:lnTo>
                  <a:pt x="168" y="1273"/>
                </a:lnTo>
                <a:lnTo>
                  <a:pt x="145" y="1242"/>
                </a:lnTo>
                <a:lnTo>
                  <a:pt x="124" y="1210"/>
                </a:lnTo>
                <a:lnTo>
                  <a:pt x="104" y="1178"/>
                </a:lnTo>
                <a:lnTo>
                  <a:pt x="86" y="1144"/>
                </a:lnTo>
                <a:lnTo>
                  <a:pt x="69" y="1109"/>
                </a:lnTo>
                <a:lnTo>
                  <a:pt x="54" y="1073"/>
                </a:lnTo>
                <a:lnTo>
                  <a:pt x="41" y="1036"/>
                </a:lnTo>
                <a:lnTo>
                  <a:pt x="29" y="997"/>
                </a:lnTo>
                <a:lnTo>
                  <a:pt x="20" y="959"/>
                </a:lnTo>
                <a:lnTo>
                  <a:pt x="11" y="919"/>
                </a:lnTo>
                <a:lnTo>
                  <a:pt x="6" y="879"/>
                </a:lnTo>
                <a:lnTo>
                  <a:pt x="2" y="838"/>
                </a:lnTo>
                <a:lnTo>
                  <a:pt x="0" y="799"/>
                </a:lnTo>
                <a:lnTo>
                  <a:pt x="0" y="760"/>
                </a:lnTo>
                <a:lnTo>
                  <a:pt x="3" y="721"/>
                </a:lnTo>
                <a:lnTo>
                  <a:pt x="7" y="682"/>
                </a:lnTo>
                <a:lnTo>
                  <a:pt x="13" y="645"/>
                </a:lnTo>
                <a:lnTo>
                  <a:pt x="21" y="606"/>
                </a:lnTo>
                <a:lnTo>
                  <a:pt x="30" y="570"/>
                </a:lnTo>
                <a:lnTo>
                  <a:pt x="42" y="533"/>
                </a:lnTo>
                <a:lnTo>
                  <a:pt x="56" y="498"/>
                </a:lnTo>
                <a:lnTo>
                  <a:pt x="71" y="462"/>
                </a:lnTo>
                <a:lnTo>
                  <a:pt x="87" y="428"/>
                </a:lnTo>
                <a:lnTo>
                  <a:pt x="105" y="395"/>
                </a:lnTo>
                <a:lnTo>
                  <a:pt x="124" y="363"/>
                </a:lnTo>
                <a:lnTo>
                  <a:pt x="145" y="331"/>
                </a:lnTo>
                <a:lnTo>
                  <a:pt x="168" y="301"/>
                </a:lnTo>
                <a:lnTo>
                  <a:pt x="192" y="272"/>
                </a:lnTo>
                <a:lnTo>
                  <a:pt x="218" y="244"/>
                </a:lnTo>
                <a:lnTo>
                  <a:pt x="244" y="217"/>
                </a:lnTo>
                <a:lnTo>
                  <a:pt x="272" y="192"/>
                </a:lnTo>
                <a:lnTo>
                  <a:pt x="302" y="167"/>
                </a:lnTo>
                <a:lnTo>
                  <a:pt x="332" y="145"/>
                </a:lnTo>
                <a:lnTo>
                  <a:pt x="364" y="124"/>
                </a:lnTo>
                <a:lnTo>
                  <a:pt x="397" y="103"/>
                </a:lnTo>
                <a:lnTo>
                  <a:pt x="431" y="85"/>
                </a:lnTo>
                <a:lnTo>
                  <a:pt x="466" y="68"/>
                </a:lnTo>
                <a:lnTo>
                  <a:pt x="502" y="53"/>
                </a:lnTo>
                <a:lnTo>
                  <a:pt x="538" y="39"/>
                </a:lnTo>
                <a:lnTo>
                  <a:pt x="577" y="29"/>
                </a:lnTo>
                <a:lnTo>
                  <a:pt x="616" y="18"/>
                </a:lnTo>
                <a:lnTo>
                  <a:pt x="656" y="11"/>
                </a:lnTo>
                <a:lnTo>
                  <a:pt x="696" y="5"/>
                </a:lnTo>
                <a:lnTo>
                  <a:pt x="736" y="1"/>
                </a:lnTo>
                <a:lnTo>
                  <a:pt x="775" y="0"/>
                </a:lnTo>
                <a:lnTo>
                  <a:pt x="814" y="0"/>
                </a:lnTo>
                <a:lnTo>
                  <a:pt x="854" y="2"/>
                </a:lnTo>
                <a:lnTo>
                  <a:pt x="892" y="6"/>
                </a:lnTo>
                <a:lnTo>
                  <a:pt x="931" y="13"/>
                </a:lnTo>
                <a:lnTo>
                  <a:pt x="968" y="20"/>
                </a:lnTo>
                <a:lnTo>
                  <a:pt x="1005" y="30"/>
                </a:lnTo>
                <a:lnTo>
                  <a:pt x="1041" y="42"/>
                </a:lnTo>
                <a:lnTo>
                  <a:pt x="1078" y="54"/>
                </a:lnTo>
                <a:lnTo>
                  <a:pt x="1112" y="69"/>
                </a:lnTo>
                <a:lnTo>
                  <a:pt x="1146" y="86"/>
                </a:lnTo>
                <a:lnTo>
                  <a:pt x="1180" y="104"/>
                </a:lnTo>
                <a:lnTo>
                  <a:pt x="1212" y="124"/>
                </a:lnTo>
                <a:lnTo>
                  <a:pt x="1243" y="145"/>
                </a:lnTo>
                <a:lnTo>
                  <a:pt x="1274" y="167"/>
                </a:lnTo>
                <a:lnTo>
                  <a:pt x="1302" y="192"/>
                </a:lnTo>
                <a:lnTo>
                  <a:pt x="1330" y="216"/>
                </a:lnTo>
                <a:lnTo>
                  <a:pt x="1358" y="244"/>
                </a:lnTo>
                <a:lnTo>
                  <a:pt x="1383" y="272"/>
                </a:lnTo>
                <a:lnTo>
                  <a:pt x="1407" y="300"/>
                </a:lnTo>
                <a:lnTo>
                  <a:pt x="1430" y="331"/>
                </a:lnTo>
                <a:lnTo>
                  <a:pt x="1452" y="363"/>
                </a:lnTo>
                <a:lnTo>
                  <a:pt x="1472" y="396"/>
                </a:lnTo>
                <a:lnTo>
                  <a:pt x="1490" y="430"/>
                </a:lnTo>
                <a:lnTo>
                  <a:pt x="1506" y="466"/>
                </a:lnTo>
                <a:lnTo>
                  <a:pt x="1522" y="501"/>
                </a:lnTo>
                <a:lnTo>
                  <a:pt x="1535" y="538"/>
                </a:lnTo>
                <a:lnTo>
                  <a:pt x="1546" y="576"/>
                </a:lnTo>
                <a:lnTo>
                  <a:pt x="1556" y="615"/>
                </a:lnTo>
                <a:lnTo>
                  <a:pt x="1563" y="65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231" name="Freeform 48"/>
          <p:cNvSpPr>
            <a:spLocks/>
          </p:cNvSpPr>
          <p:nvPr/>
        </p:nvSpPr>
        <p:spPr bwMode="auto">
          <a:xfrm>
            <a:off x="5937147" y="7769590"/>
            <a:ext cx="444678" cy="889355"/>
          </a:xfrm>
          <a:custGeom>
            <a:avLst/>
            <a:gdLst>
              <a:gd name="T0" fmla="*/ 329 w 966"/>
              <a:gd name="T1" fmla="*/ 1932 h 1932"/>
              <a:gd name="T2" fmla="*/ 966 w 966"/>
              <a:gd name="T3" fmla="*/ 1619 h 1932"/>
              <a:gd name="T4" fmla="*/ 705 w 966"/>
              <a:gd name="T5" fmla="*/ 85 h 1932"/>
              <a:gd name="T6" fmla="*/ 0 w 966"/>
              <a:gd name="T7" fmla="*/ 0 h 1932"/>
              <a:gd name="T8" fmla="*/ 329 w 966"/>
              <a:gd name="T9" fmla="*/ 1932 h 1932"/>
            </a:gdLst>
            <a:ahLst/>
            <a:cxnLst>
              <a:cxn ang="0">
                <a:pos x="T0" y="T1"/>
              </a:cxn>
              <a:cxn ang="0">
                <a:pos x="T2" y="T3"/>
              </a:cxn>
              <a:cxn ang="0">
                <a:pos x="T4" y="T5"/>
              </a:cxn>
              <a:cxn ang="0">
                <a:pos x="T6" y="T7"/>
              </a:cxn>
              <a:cxn ang="0">
                <a:pos x="T8" y="T9"/>
              </a:cxn>
            </a:cxnLst>
            <a:rect l="0" t="0" r="r" b="b"/>
            <a:pathLst>
              <a:path w="966" h="1932">
                <a:moveTo>
                  <a:pt x="329" y="1932"/>
                </a:moveTo>
                <a:lnTo>
                  <a:pt x="966" y="1619"/>
                </a:lnTo>
                <a:lnTo>
                  <a:pt x="705" y="85"/>
                </a:lnTo>
                <a:lnTo>
                  <a:pt x="0" y="0"/>
                </a:lnTo>
                <a:lnTo>
                  <a:pt x="329" y="19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2" name="Freeform 49"/>
          <p:cNvSpPr>
            <a:spLocks/>
          </p:cNvSpPr>
          <p:nvPr/>
        </p:nvSpPr>
        <p:spPr bwMode="auto">
          <a:xfrm>
            <a:off x="5839096" y="7063906"/>
            <a:ext cx="578634" cy="2263438"/>
          </a:xfrm>
          <a:custGeom>
            <a:avLst/>
            <a:gdLst>
              <a:gd name="T0" fmla="*/ 1256 w 1256"/>
              <a:gd name="T1" fmla="*/ 4647 h 4917"/>
              <a:gd name="T2" fmla="*/ 1256 w 1256"/>
              <a:gd name="T3" fmla="*/ 4685 h 4917"/>
              <a:gd name="T4" fmla="*/ 1250 w 1256"/>
              <a:gd name="T5" fmla="*/ 4722 h 4917"/>
              <a:gd name="T6" fmla="*/ 1239 w 1256"/>
              <a:gd name="T7" fmla="*/ 4757 h 4917"/>
              <a:gd name="T8" fmla="*/ 1223 w 1256"/>
              <a:gd name="T9" fmla="*/ 4790 h 4917"/>
              <a:gd name="T10" fmla="*/ 1203 w 1256"/>
              <a:gd name="T11" fmla="*/ 4820 h 4917"/>
              <a:gd name="T12" fmla="*/ 1178 w 1256"/>
              <a:gd name="T13" fmla="*/ 4846 h 4917"/>
              <a:gd name="T14" fmla="*/ 1149 w 1256"/>
              <a:gd name="T15" fmla="*/ 4870 h 4917"/>
              <a:gd name="T16" fmla="*/ 1119 w 1256"/>
              <a:gd name="T17" fmla="*/ 4889 h 4917"/>
              <a:gd name="T18" fmla="*/ 1083 w 1256"/>
              <a:gd name="T19" fmla="*/ 4904 h 4917"/>
              <a:gd name="T20" fmla="*/ 1046 w 1256"/>
              <a:gd name="T21" fmla="*/ 4912 h 4917"/>
              <a:gd name="T22" fmla="*/ 1008 w 1256"/>
              <a:gd name="T23" fmla="*/ 4917 h 4917"/>
              <a:gd name="T24" fmla="*/ 969 w 1256"/>
              <a:gd name="T25" fmla="*/ 4915 h 4917"/>
              <a:gd name="T26" fmla="*/ 933 w 1256"/>
              <a:gd name="T27" fmla="*/ 4907 h 4917"/>
              <a:gd name="T28" fmla="*/ 899 w 1256"/>
              <a:gd name="T29" fmla="*/ 4894 h 4917"/>
              <a:gd name="T30" fmla="*/ 867 w 1256"/>
              <a:gd name="T31" fmla="*/ 4876 h 4917"/>
              <a:gd name="T32" fmla="*/ 838 w 1256"/>
              <a:gd name="T33" fmla="*/ 4855 h 4917"/>
              <a:gd name="T34" fmla="*/ 812 w 1256"/>
              <a:gd name="T35" fmla="*/ 4829 h 4917"/>
              <a:gd name="T36" fmla="*/ 790 w 1256"/>
              <a:gd name="T37" fmla="*/ 4800 h 4917"/>
              <a:gd name="T38" fmla="*/ 772 w 1256"/>
              <a:gd name="T39" fmla="*/ 4767 h 4917"/>
              <a:gd name="T40" fmla="*/ 760 w 1256"/>
              <a:gd name="T41" fmla="*/ 4731 h 4917"/>
              <a:gd name="T42" fmla="*/ 3 w 1256"/>
              <a:gd name="T43" fmla="*/ 295 h 4917"/>
              <a:gd name="T44" fmla="*/ 0 w 1256"/>
              <a:gd name="T45" fmla="*/ 257 h 4917"/>
              <a:gd name="T46" fmla="*/ 2 w 1256"/>
              <a:gd name="T47" fmla="*/ 219 h 4917"/>
              <a:gd name="T48" fmla="*/ 9 w 1256"/>
              <a:gd name="T49" fmla="*/ 183 h 4917"/>
              <a:gd name="T50" fmla="*/ 22 w 1256"/>
              <a:gd name="T51" fmla="*/ 149 h 4917"/>
              <a:gd name="T52" fmla="*/ 39 w 1256"/>
              <a:gd name="T53" fmla="*/ 117 h 4917"/>
              <a:gd name="T54" fmla="*/ 62 w 1256"/>
              <a:gd name="T55" fmla="*/ 87 h 4917"/>
              <a:gd name="T56" fmla="*/ 87 w 1256"/>
              <a:gd name="T57" fmla="*/ 62 h 4917"/>
              <a:gd name="T58" fmla="*/ 117 w 1256"/>
              <a:gd name="T59" fmla="*/ 39 h 4917"/>
              <a:gd name="T60" fmla="*/ 149 w 1256"/>
              <a:gd name="T61" fmla="*/ 22 h 4917"/>
              <a:gd name="T62" fmla="*/ 185 w 1256"/>
              <a:gd name="T63" fmla="*/ 10 h 4917"/>
              <a:gd name="T64" fmla="*/ 224 w 1256"/>
              <a:gd name="T65" fmla="*/ 2 h 4917"/>
              <a:gd name="T66" fmla="*/ 262 w 1256"/>
              <a:gd name="T67" fmla="*/ 0 h 4917"/>
              <a:gd name="T68" fmla="*/ 299 w 1256"/>
              <a:gd name="T69" fmla="*/ 4 h 4917"/>
              <a:gd name="T70" fmla="*/ 334 w 1256"/>
              <a:gd name="T71" fmla="*/ 14 h 4917"/>
              <a:gd name="T72" fmla="*/ 369 w 1256"/>
              <a:gd name="T73" fmla="*/ 28 h 4917"/>
              <a:gd name="T74" fmla="*/ 399 w 1256"/>
              <a:gd name="T75" fmla="*/ 47 h 4917"/>
              <a:gd name="T76" fmla="*/ 427 w 1256"/>
              <a:gd name="T77" fmla="*/ 70 h 4917"/>
              <a:gd name="T78" fmla="*/ 452 w 1256"/>
              <a:gd name="T79" fmla="*/ 97 h 4917"/>
              <a:gd name="T80" fmla="*/ 473 w 1256"/>
              <a:gd name="T81" fmla="*/ 128 h 4917"/>
              <a:gd name="T82" fmla="*/ 489 w 1256"/>
              <a:gd name="T83" fmla="*/ 161 h 4917"/>
              <a:gd name="T84" fmla="*/ 500 w 1256"/>
              <a:gd name="T85" fmla="*/ 198 h 4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6" h="4917">
                <a:moveTo>
                  <a:pt x="1253" y="4621"/>
                </a:moveTo>
                <a:lnTo>
                  <a:pt x="1255" y="4634"/>
                </a:lnTo>
                <a:lnTo>
                  <a:pt x="1256" y="4647"/>
                </a:lnTo>
                <a:lnTo>
                  <a:pt x="1256" y="4660"/>
                </a:lnTo>
                <a:lnTo>
                  <a:pt x="1256" y="4672"/>
                </a:lnTo>
                <a:lnTo>
                  <a:pt x="1256" y="4685"/>
                </a:lnTo>
                <a:lnTo>
                  <a:pt x="1254" y="4697"/>
                </a:lnTo>
                <a:lnTo>
                  <a:pt x="1253" y="4709"/>
                </a:lnTo>
                <a:lnTo>
                  <a:pt x="1250" y="4722"/>
                </a:lnTo>
                <a:lnTo>
                  <a:pt x="1246" y="4734"/>
                </a:lnTo>
                <a:lnTo>
                  <a:pt x="1243" y="4745"/>
                </a:lnTo>
                <a:lnTo>
                  <a:pt x="1239" y="4757"/>
                </a:lnTo>
                <a:lnTo>
                  <a:pt x="1234" y="4768"/>
                </a:lnTo>
                <a:lnTo>
                  <a:pt x="1228" y="4779"/>
                </a:lnTo>
                <a:lnTo>
                  <a:pt x="1223" y="4790"/>
                </a:lnTo>
                <a:lnTo>
                  <a:pt x="1217" y="4800"/>
                </a:lnTo>
                <a:lnTo>
                  <a:pt x="1210" y="4810"/>
                </a:lnTo>
                <a:lnTo>
                  <a:pt x="1203" y="4820"/>
                </a:lnTo>
                <a:lnTo>
                  <a:pt x="1195" y="4829"/>
                </a:lnTo>
                <a:lnTo>
                  <a:pt x="1187" y="4838"/>
                </a:lnTo>
                <a:lnTo>
                  <a:pt x="1178" y="4846"/>
                </a:lnTo>
                <a:lnTo>
                  <a:pt x="1169" y="4855"/>
                </a:lnTo>
                <a:lnTo>
                  <a:pt x="1160" y="4862"/>
                </a:lnTo>
                <a:lnTo>
                  <a:pt x="1149" y="4870"/>
                </a:lnTo>
                <a:lnTo>
                  <a:pt x="1140" y="4877"/>
                </a:lnTo>
                <a:lnTo>
                  <a:pt x="1129" y="4884"/>
                </a:lnTo>
                <a:lnTo>
                  <a:pt x="1119" y="4889"/>
                </a:lnTo>
                <a:lnTo>
                  <a:pt x="1107" y="4894"/>
                </a:lnTo>
                <a:lnTo>
                  <a:pt x="1095" y="4900"/>
                </a:lnTo>
                <a:lnTo>
                  <a:pt x="1083" y="4904"/>
                </a:lnTo>
                <a:lnTo>
                  <a:pt x="1071" y="4907"/>
                </a:lnTo>
                <a:lnTo>
                  <a:pt x="1059" y="4910"/>
                </a:lnTo>
                <a:lnTo>
                  <a:pt x="1046" y="4912"/>
                </a:lnTo>
                <a:lnTo>
                  <a:pt x="1033" y="4915"/>
                </a:lnTo>
                <a:lnTo>
                  <a:pt x="1021" y="4916"/>
                </a:lnTo>
                <a:lnTo>
                  <a:pt x="1008" y="4917"/>
                </a:lnTo>
                <a:lnTo>
                  <a:pt x="995" y="4917"/>
                </a:lnTo>
                <a:lnTo>
                  <a:pt x="982" y="4916"/>
                </a:lnTo>
                <a:lnTo>
                  <a:pt x="969" y="4915"/>
                </a:lnTo>
                <a:lnTo>
                  <a:pt x="958" y="4912"/>
                </a:lnTo>
                <a:lnTo>
                  <a:pt x="945" y="4910"/>
                </a:lnTo>
                <a:lnTo>
                  <a:pt x="933" y="4907"/>
                </a:lnTo>
                <a:lnTo>
                  <a:pt x="921" y="4903"/>
                </a:lnTo>
                <a:lnTo>
                  <a:pt x="911" y="4899"/>
                </a:lnTo>
                <a:lnTo>
                  <a:pt x="899" y="4894"/>
                </a:lnTo>
                <a:lnTo>
                  <a:pt x="888" y="4889"/>
                </a:lnTo>
                <a:lnTo>
                  <a:pt x="878" y="4883"/>
                </a:lnTo>
                <a:lnTo>
                  <a:pt x="867" y="4876"/>
                </a:lnTo>
                <a:lnTo>
                  <a:pt x="856" y="4870"/>
                </a:lnTo>
                <a:lnTo>
                  <a:pt x="847" y="4862"/>
                </a:lnTo>
                <a:lnTo>
                  <a:pt x="838" y="4855"/>
                </a:lnTo>
                <a:lnTo>
                  <a:pt x="829" y="4846"/>
                </a:lnTo>
                <a:lnTo>
                  <a:pt x="820" y="4838"/>
                </a:lnTo>
                <a:lnTo>
                  <a:pt x="812" y="4829"/>
                </a:lnTo>
                <a:lnTo>
                  <a:pt x="804" y="4820"/>
                </a:lnTo>
                <a:lnTo>
                  <a:pt x="797" y="4810"/>
                </a:lnTo>
                <a:lnTo>
                  <a:pt x="790" y="4800"/>
                </a:lnTo>
                <a:lnTo>
                  <a:pt x="784" y="4789"/>
                </a:lnTo>
                <a:lnTo>
                  <a:pt x="778" y="4778"/>
                </a:lnTo>
                <a:lnTo>
                  <a:pt x="772" y="4767"/>
                </a:lnTo>
                <a:lnTo>
                  <a:pt x="768" y="4756"/>
                </a:lnTo>
                <a:lnTo>
                  <a:pt x="763" y="4743"/>
                </a:lnTo>
                <a:lnTo>
                  <a:pt x="760" y="4731"/>
                </a:lnTo>
                <a:lnTo>
                  <a:pt x="756" y="4719"/>
                </a:lnTo>
                <a:lnTo>
                  <a:pt x="754" y="4706"/>
                </a:lnTo>
                <a:lnTo>
                  <a:pt x="3" y="295"/>
                </a:lnTo>
                <a:lnTo>
                  <a:pt x="2" y="282"/>
                </a:lnTo>
                <a:lnTo>
                  <a:pt x="1" y="270"/>
                </a:lnTo>
                <a:lnTo>
                  <a:pt x="0" y="257"/>
                </a:lnTo>
                <a:lnTo>
                  <a:pt x="0" y="244"/>
                </a:lnTo>
                <a:lnTo>
                  <a:pt x="1" y="232"/>
                </a:lnTo>
                <a:lnTo>
                  <a:pt x="2" y="219"/>
                </a:lnTo>
                <a:lnTo>
                  <a:pt x="4" y="207"/>
                </a:lnTo>
                <a:lnTo>
                  <a:pt x="6" y="195"/>
                </a:lnTo>
                <a:lnTo>
                  <a:pt x="9" y="183"/>
                </a:lnTo>
                <a:lnTo>
                  <a:pt x="14" y="172"/>
                </a:lnTo>
                <a:lnTo>
                  <a:pt x="18" y="160"/>
                </a:lnTo>
                <a:lnTo>
                  <a:pt x="22" y="149"/>
                </a:lnTo>
                <a:lnTo>
                  <a:pt x="28" y="137"/>
                </a:lnTo>
                <a:lnTo>
                  <a:pt x="34" y="127"/>
                </a:lnTo>
                <a:lnTo>
                  <a:pt x="39" y="117"/>
                </a:lnTo>
                <a:lnTo>
                  <a:pt x="47" y="107"/>
                </a:lnTo>
                <a:lnTo>
                  <a:pt x="54" y="97"/>
                </a:lnTo>
                <a:lnTo>
                  <a:pt x="62" y="87"/>
                </a:lnTo>
                <a:lnTo>
                  <a:pt x="70" y="79"/>
                </a:lnTo>
                <a:lnTo>
                  <a:pt x="79" y="70"/>
                </a:lnTo>
                <a:lnTo>
                  <a:pt x="87" y="62"/>
                </a:lnTo>
                <a:lnTo>
                  <a:pt x="97" y="54"/>
                </a:lnTo>
                <a:lnTo>
                  <a:pt x="106" y="47"/>
                </a:lnTo>
                <a:lnTo>
                  <a:pt x="117" y="39"/>
                </a:lnTo>
                <a:lnTo>
                  <a:pt x="128" y="33"/>
                </a:lnTo>
                <a:lnTo>
                  <a:pt x="138" y="28"/>
                </a:lnTo>
                <a:lnTo>
                  <a:pt x="149" y="22"/>
                </a:lnTo>
                <a:lnTo>
                  <a:pt x="161" y="17"/>
                </a:lnTo>
                <a:lnTo>
                  <a:pt x="174" y="13"/>
                </a:lnTo>
                <a:lnTo>
                  <a:pt x="185" y="10"/>
                </a:lnTo>
                <a:lnTo>
                  <a:pt x="198" y="6"/>
                </a:lnTo>
                <a:lnTo>
                  <a:pt x="211" y="3"/>
                </a:lnTo>
                <a:lnTo>
                  <a:pt x="224" y="2"/>
                </a:lnTo>
                <a:lnTo>
                  <a:pt x="236" y="1"/>
                </a:lnTo>
                <a:lnTo>
                  <a:pt x="249" y="0"/>
                </a:lnTo>
                <a:lnTo>
                  <a:pt x="262" y="0"/>
                </a:lnTo>
                <a:lnTo>
                  <a:pt x="274" y="1"/>
                </a:lnTo>
                <a:lnTo>
                  <a:pt x="286" y="2"/>
                </a:lnTo>
                <a:lnTo>
                  <a:pt x="299" y="4"/>
                </a:lnTo>
                <a:lnTo>
                  <a:pt x="311" y="6"/>
                </a:lnTo>
                <a:lnTo>
                  <a:pt x="323" y="10"/>
                </a:lnTo>
                <a:lnTo>
                  <a:pt x="334" y="14"/>
                </a:lnTo>
                <a:lnTo>
                  <a:pt x="346" y="18"/>
                </a:lnTo>
                <a:lnTo>
                  <a:pt x="357" y="22"/>
                </a:lnTo>
                <a:lnTo>
                  <a:pt x="369" y="28"/>
                </a:lnTo>
                <a:lnTo>
                  <a:pt x="379" y="34"/>
                </a:lnTo>
                <a:lnTo>
                  <a:pt x="389" y="39"/>
                </a:lnTo>
                <a:lnTo>
                  <a:pt x="399" y="47"/>
                </a:lnTo>
                <a:lnTo>
                  <a:pt x="409" y="54"/>
                </a:lnTo>
                <a:lnTo>
                  <a:pt x="419" y="62"/>
                </a:lnTo>
                <a:lnTo>
                  <a:pt x="427" y="70"/>
                </a:lnTo>
                <a:lnTo>
                  <a:pt x="436" y="79"/>
                </a:lnTo>
                <a:lnTo>
                  <a:pt x="444" y="87"/>
                </a:lnTo>
                <a:lnTo>
                  <a:pt x="452" y="97"/>
                </a:lnTo>
                <a:lnTo>
                  <a:pt x="459" y="107"/>
                </a:lnTo>
                <a:lnTo>
                  <a:pt x="467" y="117"/>
                </a:lnTo>
                <a:lnTo>
                  <a:pt x="473" y="128"/>
                </a:lnTo>
                <a:lnTo>
                  <a:pt x="478" y="139"/>
                </a:lnTo>
                <a:lnTo>
                  <a:pt x="484" y="149"/>
                </a:lnTo>
                <a:lnTo>
                  <a:pt x="489" y="161"/>
                </a:lnTo>
                <a:lnTo>
                  <a:pt x="493" y="174"/>
                </a:lnTo>
                <a:lnTo>
                  <a:pt x="496" y="185"/>
                </a:lnTo>
                <a:lnTo>
                  <a:pt x="500" y="198"/>
                </a:lnTo>
                <a:lnTo>
                  <a:pt x="503" y="211"/>
                </a:lnTo>
                <a:lnTo>
                  <a:pt x="1253" y="46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233" name="Freeform 50"/>
          <p:cNvSpPr>
            <a:spLocks/>
          </p:cNvSpPr>
          <p:nvPr/>
        </p:nvSpPr>
        <p:spPr bwMode="auto">
          <a:xfrm>
            <a:off x="3885000" y="7996072"/>
            <a:ext cx="784401" cy="1027454"/>
          </a:xfrm>
          <a:custGeom>
            <a:avLst/>
            <a:gdLst>
              <a:gd name="T0" fmla="*/ 1703 w 1703"/>
              <a:gd name="T1" fmla="*/ 1782 h 2233"/>
              <a:gd name="T2" fmla="*/ 1703 w 1703"/>
              <a:gd name="T3" fmla="*/ 1824 h 2233"/>
              <a:gd name="T4" fmla="*/ 1695 w 1703"/>
              <a:gd name="T5" fmla="*/ 1865 h 2233"/>
              <a:gd name="T6" fmla="*/ 1684 w 1703"/>
              <a:gd name="T7" fmla="*/ 1904 h 2233"/>
              <a:gd name="T8" fmla="*/ 1666 w 1703"/>
              <a:gd name="T9" fmla="*/ 1941 h 2233"/>
              <a:gd name="T10" fmla="*/ 1643 w 1703"/>
              <a:gd name="T11" fmla="*/ 1975 h 2233"/>
              <a:gd name="T12" fmla="*/ 1616 w 1703"/>
              <a:gd name="T13" fmla="*/ 2005 h 2233"/>
              <a:gd name="T14" fmla="*/ 1584 w 1703"/>
              <a:gd name="T15" fmla="*/ 2031 h 2233"/>
              <a:gd name="T16" fmla="*/ 1548 w 1703"/>
              <a:gd name="T17" fmla="*/ 2053 h 2233"/>
              <a:gd name="T18" fmla="*/ 1509 w 1703"/>
              <a:gd name="T19" fmla="*/ 2069 h 2233"/>
              <a:gd name="T20" fmla="*/ 1467 w 1703"/>
              <a:gd name="T21" fmla="*/ 2080 h 2233"/>
              <a:gd name="T22" fmla="*/ 561 w 1703"/>
              <a:gd name="T23" fmla="*/ 2232 h 2233"/>
              <a:gd name="T24" fmla="*/ 518 w 1703"/>
              <a:gd name="T25" fmla="*/ 2232 h 2233"/>
              <a:gd name="T26" fmla="*/ 477 w 1703"/>
              <a:gd name="T27" fmla="*/ 2226 h 2233"/>
              <a:gd name="T28" fmla="*/ 437 w 1703"/>
              <a:gd name="T29" fmla="*/ 2213 h 2233"/>
              <a:gd name="T30" fmla="*/ 401 w 1703"/>
              <a:gd name="T31" fmla="*/ 2195 h 2233"/>
              <a:gd name="T32" fmla="*/ 367 w 1703"/>
              <a:gd name="T33" fmla="*/ 2173 h 2233"/>
              <a:gd name="T34" fmla="*/ 337 w 1703"/>
              <a:gd name="T35" fmla="*/ 2145 h 2233"/>
              <a:gd name="T36" fmla="*/ 310 w 1703"/>
              <a:gd name="T37" fmla="*/ 2113 h 2233"/>
              <a:gd name="T38" fmla="*/ 289 w 1703"/>
              <a:gd name="T39" fmla="*/ 2078 h 2233"/>
              <a:gd name="T40" fmla="*/ 273 w 1703"/>
              <a:gd name="T41" fmla="*/ 2040 h 2233"/>
              <a:gd name="T42" fmla="*/ 263 w 1703"/>
              <a:gd name="T43" fmla="*/ 1997 h 2233"/>
              <a:gd name="T44" fmla="*/ 0 w 1703"/>
              <a:gd name="T45" fmla="*/ 451 h 2233"/>
              <a:gd name="T46" fmla="*/ 2 w 1703"/>
              <a:gd name="T47" fmla="*/ 409 h 2233"/>
              <a:gd name="T48" fmla="*/ 8 w 1703"/>
              <a:gd name="T49" fmla="*/ 368 h 2233"/>
              <a:gd name="T50" fmla="*/ 21 w 1703"/>
              <a:gd name="T51" fmla="*/ 329 h 2233"/>
              <a:gd name="T52" fmla="*/ 38 w 1703"/>
              <a:gd name="T53" fmla="*/ 292 h 2233"/>
              <a:gd name="T54" fmla="*/ 61 w 1703"/>
              <a:gd name="T55" fmla="*/ 258 h 2233"/>
              <a:gd name="T56" fmla="*/ 88 w 1703"/>
              <a:gd name="T57" fmla="*/ 227 h 2233"/>
              <a:gd name="T58" fmla="*/ 120 w 1703"/>
              <a:gd name="T59" fmla="*/ 202 h 2233"/>
              <a:gd name="T60" fmla="*/ 155 w 1703"/>
              <a:gd name="T61" fmla="*/ 180 h 2233"/>
              <a:gd name="T62" fmla="*/ 194 w 1703"/>
              <a:gd name="T63" fmla="*/ 164 h 2233"/>
              <a:gd name="T64" fmla="*/ 236 w 1703"/>
              <a:gd name="T65" fmla="*/ 154 h 2233"/>
              <a:gd name="T66" fmla="*/ 1144 w 1703"/>
              <a:gd name="T67" fmla="*/ 0 h 2233"/>
              <a:gd name="T68" fmla="*/ 1185 w 1703"/>
              <a:gd name="T69" fmla="*/ 1 h 2233"/>
              <a:gd name="T70" fmla="*/ 1227 w 1703"/>
              <a:gd name="T71" fmla="*/ 8 h 2233"/>
              <a:gd name="T72" fmla="*/ 1266 w 1703"/>
              <a:gd name="T73" fmla="*/ 20 h 2233"/>
              <a:gd name="T74" fmla="*/ 1303 w 1703"/>
              <a:gd name="T75" fmla="*/ 38 h 2233"/>
              <a:gd name="T76" fmla="*/ 1336 w 1703"/>
              <a:gd name="T77" fmla="*/ 60 h 2233"/>
              <a:gd name="T78" fmla="*/ 1367 w 1703"/>
              <a:gd name="T79" fmla="*/ 88 h 2233"/>
              <a:gd name="T80" fmla="*/ 1393 w 1703"/>
              <a:gd name="T81" fmla="*/ 120 h 2233"/>
              <a:gd name="T82" fmla="*/ 1414 w 1703"/>
              <a:gd name="T83" fmla="*/ 155 h 2233"/>
              <a:gd name="T84" fmla="*/ 1431 w 1703"/>
              <a:gd name="T85" fmla="*/ 194 h 2233"/>
              <a:gd name="T86" fmla="*/ 1441 w 1703"/>
              <a:gd name="T87" fmla="*/ 236 h 2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3" h="2233">
                <a:moveTo>
                  <a:pt x="1700" y="1753"/>
                </a:moveTo>
                <a:lnTo>
                  <a:pt x="1702" y="1767"/>
                </a:lnTo>
                <a:lnTo>
                  <a:pt x="1703" y="1782"/>
                </a:lnTo>
                <a:lnTo>
                  <a:pt x="1703" y="1796"/>
                </a:lnTo>
                <a:lnTo>
                  <a:pt x="1703" y="1809"/>
                </a:lnTo>
                <a:lnTo>
                  <a:pt x="1703" y="1824"/>
                </a:lnTo>
                <a:lnTo>
                  <a:pt x="1701" y="1838"/>
                </a:lnTo>
                <a:lnTo>
                  <a:pt x="1699" y="1852"/>
                </a:lnTo>
                <a:lnTo>
                  <a:pt x="1695" y="1865"/>
                </a:lnTo>
                <a:lnTo>
                  <a:pt x="1692" y="1879"/>
                </a:lnTo>
                <a:lnTo>
                  <a:pt x="1688" y="1891"/>
                </a:lnTo>
                <a:lnTo>
                  <a:pt x="1684" y="1904"/>
                </a:lnTo>
                <a:lnTo>
                  <a:pt x="1678" y="1917"/>
                </a:lnTo>
                <a:lnTo>
                  <a:pt x="1672" y="1929"/>
                </a:lnTo>
                <a:lnTo>
                  <a:pt x="1666" y="1941"/>
                </a:lnTo>
                <a:lnTo>
                  <a:pt x="1658" y="1953"/>
                </a:lnTo>
                <a:lnTo>
                  <a:pt x="1651" y="1964"/>
                </a:lnTo>
                <a:lnTo>
                  <a:pt x="1643" y="1975"/>
                </a:lnTo>
                <a:lnTo>
                  <a:pt x="1635" y="1985"/>
                </a:lnTo>
                <a:lnTo>
                  <a:pt x="1625" y="1996"/>
                </a:lnTo>
                <a:lnTo>
                  <a:pt x="1616" y="2005"/>
                </a:lnTo>
                <a:lnTo>
                  <a:pt x="1605" y="2014"/>
                </a:lnTo>
                <a:lnTo>
                  <a:pt x="1595" y="2024"/>
                </a:lnTo>
                <a:lnTo>
                  <a:pt x="1584" y="2031"/>
                </a:lnTo>
                <a:lnTo>
                  <a:pt x="1573" y="2040"/>
                </a:lnTo>
                <a:lnTo>
                  <a:pt x="1560" y="2046"/>
                </a:lnTo>
                <a:lnTo>
                  <a:pt x="1548" y="2053"/>
                </a:lnTo>
                <a:lnTo>
                  <a:pt x="1536" y="2059"/>
                </a:lnTo>
                <a:lnTo>
                  <a:pt x="1523" y="2064"/>
                </a:lnTo>
                <a:lnTo>
                  <a:pt x="1509" y="2069"/>
                </a:lnTo>
                <a:lnTo>
                  <a:pt x="1496" y="2074"/>
                </a:lnTo>
                <a:lnTo>
                  <a:pt x="1481" y="2077"/>
                </a:lnTo>
                <a:lnTo>
                  <a:pt x="1467" y="2080"/>
                </a:lnTo>
                <a:lnTo>
                  <a:pt x="590" y="2229"/>
                </a:lnTo>
                <a:lnTo>
                  <a:pt x="575" y="2231"/>
                </a:lnTo>
                <a:lnTo>
                  <a:pt x="561" y="2232"/>
                </a:lnTo>
                <a:lnTo>
                  <a:pt x="546" y="2233"/>
                </a:lnTo>
                <a:lnTo>
                  <a:pt x="532" y="2232"/>
                </a:lnTo>
                <a:lnTo>
                  <a:pt x="518" y="2232"/>
                </a:lnTo>
                <a:lnTo>
                  <a:pt x="504" y="2230"/>
                </a:lnTo>
                <a:lnTo>
                  <a:pt x="491" y="2228"/>
                </a:lnTo>
                <a:lnTo>
                  <a:pt x="477" y="2226"/>
                </a:lnTo>
                <a:lnTo>
                  <a:pt x="464" y="2222"/>
                </a:lnTo>
                <a:lnTo>
                  <a:pt x="450" y="2217"/>
                </a:lnTo>
                <a:lnTo>
                  <a:pt x="437" y="2213"/>
                </a:lnTo>
                <a:lnTo>
                  <a:pt x="426" y="2208"/>
                </a:lnTo>
                <a:lnTo>
                  <a:pt x="413" y="2201"/>
                </a:lnTo>
                <a:lnTo>
                  <a:pt x="401" y="2195"/>
                </a:lnTo>
                <a:lnTo>
                  <a:pt x="389" y="2189"/>
                </a:lnTo>
                <a:lnTo>
                  <a:pt x="378" y="2181"/>
                </a:lnTo>
                <a:lnTo>
                  <a:pt x="367" y="2173"/>
                </a:lnTo>
                <a:lnTo>
                  <a:pt x="356" y="2164"/>
                </a:lnTo>
                <a:lnTo>
                  <a:pt x="347" y="2155"/>
                </a:lnTo>
                <a:lnTo>
                  <a:pt x="337" y="2145"/>
                </a:lnTo>
                <a:lnTo>
                  <a:pt x="328" y="2135"/>
                </a:lnTo>
                <a:lnTo>
                  <a:pt x="319" y="2125"/>
                </a:lnTo>
                <a:lnTo>
                  <a:pt x="310" y="2113"/>
                </a:lnTo>
                <a:lnTo>
                  <a:pt x="303" y="2102"/>
                </a:lnTo>
                <a:lnTo>
                  <a:pt x="296" y="2091"/>
                </a:lnTo>
                <a:lnTo>
                  <a:pt x="289" y="2078"/>
                </a:lnTo>
                <a:lnTo>
                  <a:pt x="283" y="2065"/>
                </a:lnTo>
                <a:lnTo>
                  <a:pt x="277" y="2052"/>
                </a:lnTo>
                <a:lnTo>
                  <a:pt x="273" y="2040"/>
                </a:lnTo>
                <a:lnTo>
                  <a:pt x="269" y="2026"/>
                </a:lnTo>
                <a:lnTo>
                  <a:pt x="266" y="2012"/>
                </a:lnTo>
                <a:lnTo>
                  <a:pt x="263" y="1997"/>
                </a:lnTo>
                <a:lnTo>
                  <a:pt x="5" y="481"/>
                </a:lnTo>
                <a:lnTo>
                  <a:pt x="3" y="466"/>
                </a:lnTo>
                <a:lnTo>
                  <a:pt x="0" y="451"/>
                </a:lnTo>
                <a:lnTo>
                  <a:pt x="0" y="437"/>
                </a:lnTo>
                <a:lnTo>
                  <a:pt x="0" y="423"/>
                </a:lnTo>
                <a:lnTo>
                  <a:pt x="2" y="409"/>
                </a:lnTo>
                <a:lnTo>
                  <a:pt x="3" y="396"/>
                </a:lnTo>
                <a:lnTo>
                  <a:pt x="5" y="382"/>
                </a:lnTo>
                <a:lnTo>
                  <a:pt x="8" y="368"/>
                </a:lnTo>
                <a:lnTo>
                  <a:pt x="11" y="354"/>
                </a:lnTo>
                <a:lnTo>
                  <a:pt x="15" y="341"/>
                </a:lnTo>
                <a:lnTo>
                  <a:pt x="21" y="329"/>
                </a:lnTo>
                <a:lnTo>
                  <a:pt x="26" y="316"/>
                </a:lnTo>
                <a:lnTo>
                  <a:pt x="31" y="304"/>
                </a:lnTo>
                <a:lnTo>
                  <a:pt x="38" y="292"/>
                </a:lnTo>
                <a:lnTo>
                  <a:pt x="45" y="281"/>
                </a:lnTo>
                <a:lnTo>
                  <a:pt x="53" y="269"/>
                </a:lnTo>
                <a:lnTo>
                  <a:pt x="61" y="258"/>
                </a:lnTo>
                <a:lnTo>
                  <a:pt x="70" y="248"/>
                </a:lnTo>
                <a:lnTo>
                  <a:pt x="78" y="237"/>
                </a:lnTo>
                <a:lnTo>
                  <a:pt x="88" y="227"/>
                </a:lnTo>
                <a:lnTo>
                  <a:pt x="98" y="219"/>
                </a:lnTo>
                <a:lnTo>
                  <a:pt x="109" y="210"/>
                </a:lnTo>
                <a:lnTo>
                  <a:pt x="120" y="202"/>
                </a:lnTo>
                <a:lnTo>
                  <a:pt x="131" y="194"/>
                </a:lnTo>
                <a:lnTo>
                  <a:pt x="143" y="187"/>
                </a:lnTo>
                <a:lnTo>
                  <a:pt x="155" y="180"/>
                </a:lnTo>
                <a:lnTo>
                  <a:pt x="168" y="174"/>
                </a:lnTo>
                <a:lnTo>
                  <a:pt x="180" y="169"/>
                </a:lnTo>
                <a:lnTo>
                  <a:pt x="194" y="164"/>
                </a:lnTo>
                <a:lnTo>
                  <a:pt x="208" y="160"/>
                </a:lnTo>
                <a:lnTo>
                  <a:pt x="222" y="156"/>
                </a:lnTo>
                <a:lnTo>
                  <a:pt x="236" y="154"/>
                </a:lnTo>
                <a:lnTo>
                  <a:pt x="1115" y="4"/>
                </a:lnTo>
                <a:lnTo>
                  <a:pt x="1129" y="3"/>
                </a:lnTo>
                <a:lnTo>
                  <a:pt x="1144" y="0"/>
                </a:lnTo>
                <a:lnTo>
                  <a:pt x="1157" y="0"/>
                </a:lnTo>
                <a:lnTo>
                  <a:pt x="1171" y="0"/>
                </a:lnTo>
                <a:lnTo>
                  <a:pt x="1185" y="1"/>
                </a:lnTo>
                <a:lnTo>
                  <a:pt x="1200" y="3"/>
                </a:lnTo>
                <a:lnTo>
                  <a:pt x="1213" y="5"/>
                </a:lnTo>
                <a:lnTo>
                  <a:pt x="1227" y="8"/>
                </a:lnTo>
                <a:lnTo>
                  <a:pt x="1241" y="11"/>
                </a:lnTo>
                <a:lnTo>
                  <a:pt x="1253" y="15"/>
                </a:lnTo>
                <a:lnTo>
                  <a:pt x="1266" y="20"/>
                </a:lnTo>
                <a:lnTo>
                  <a:pt x="1279" y="25"/>
                </a:lnTo>
                <a:lnTo>
                  <a:pt x="1291" y="31"/>
                </a:lnTo>
                <a:lnTo>
                  <a:pt x="1303" y="38"/>
                </a:lnTo>
                <a:lnTo>
                  <a:pt x="1314" y="45"/>
                </a:lnTo>
                <a:lnTo>
                  <a:pt x="1326" y="53"/>
                </a:lnTo>
                <a:lnTo>
                  <a:pt x="1336" y="60"/>
                </a:lnTo>
                <a:lnTo>
                  <a:pt x="1347" y="69"/>
                </a:lnTo>
                <a:lnTo>
                  <a:pt x="1358" y="78"/>
                </a:lnTo>
                <a:lnTo>
                  <a:pt x="1367" y="88"/>
                </a:lnTo>
                <a:lnTo>
                  <a:pt x="1376" y="98"/>
                </a:lnTo>
                <a:lnTo>
                  <a:pt x="1384" y="108"/>
                </a:lnTo>
                <a:lnTo>
                  <a:pt x="1393" y="120"/>
                </a:lnTo>
                <a:lnTo>
                  <a:pt x="1400" y="130"/>
                </a:lnTo>
                <a:lnTo>
                  <a:pt x="1408" y="143"/>
                </a:lnTo>
                <a:lnTo>
                  <a:pt x="1414" y="155"/>
                </a:lnTo>
                <a:lnTo>
                  <a:pt x="1421" y="168"/>
                </a:lnTo>
                <a:lnTo>
                  <a:pt x="1426" y="180"/>
                </a:lnTo>
                <a:lnTo>
                  <a:pt x="1431" y="194"/>
                </a:lnTo>
                <a:lnTo>
                  <a:pt x="1434" y="207"/>
                </a:lnTo>
                <a:lnTo>
                  <a:pt x="1439" y="222"/>
                </a:lnTo>
                <a:lnTo>
                  <a:pt x="1441" y="236"/>
                </a:lnTo>
                <a:lnTo>
                  <a:pt x="1700" y="175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234" name="Freeform 51"/>
          <p:cNvSpPr>
            <a:spLocks/>
          </p:cNvSpPr>
          <p:nvPr/>
        </p:nvSpPr>
        <p:spPr bwMode="auto">
          <a:xfrm>
            <a:off x="4547874" y="7199243"/>
            <a:ext cx="1637850" cy="2030051"/>
          </a:xfrm>
          <a:custGeom>
            <a:avLst/>
            <a:gdLst>
              <a:gd name="T0" fmla="*/ 130 w 3558"/>
              <a:gd name="T1" fmla="*/ 2725 h 4411"/>
              <a:gd name="T2" fmla="*/ 279 w 3558"/>
              <a:gd name="T3" fmla="*/ 3483 h 4411"/>
              <a:gd name="T4" fmla="*/ 382 w 3558"/>
              <a:gd name="T5" fmla="*/ 3479 h 4411"/>
              <a:gd name="T6" fmla="*/ 494 w 3558"/>
              <a:gd name="T7" fmla="*/ 3478 h 4411"/>
              <a:gd name="T8" fmla="*/ 639 w 3558"/>
              <a:gd name="T9" fmla="*/ 3481 h 4411"/>
              <a:gd name="T10" fmla="*/ 811 w 3558"/>
              <a:gd name="T11" fmla="*/ 3489 h 4411"/>
              <a:gd name="T12" fmla="*/ 1009 w 3558"/>
              <a:gd name="T13" fmla="*/ 3505 h 4411"/>
              <a:gd name="T14" fmla="*/ 1228 w 3558"/>
              <a:gd name="T15" fmla="*/ 3531 h 4411"/>
              <a:gd name="T16" fmla="*/ 1467 w 3558"/>
              <a:gd name="T17" fmla="*/ 3568 h 4411"/>
              <a:gd name="T18" fmla="*/ 1723 w 3558"/>
              <a:gd name="T19" fmla="*/ 3619 h 4411"/>
              <a:gd name="T20" fmla="*/ 1990 w 3558"/>
              <a:gd name="T21" fmla="*/ 3685 h 4411"/>
              <a:gd name="T22" fmla="*/ 2268 w 3558"/>
              <a:gd name="T23" fmla="*/ 3768 h 4411"/>
              <a:gd name="T24" fmla="*/ 2552 w 3558"/>
              <a:gd name="T25" fmla="*/ 3871 h 4411"/>
              <a:gd name="T26" fmla="*/ 2841 w 3558"/>
              <a:gd name="T27" fmla="*/ 3995 h 4411"/>
              <a:gd name="T28" fmla="*/ 3130 w 3558"/>
              <a:gd name="T29" fmla="*/ 4142 h 4411"/>
              <a:gd name="T30" fmla="*/ 3416 w 3558"/>
              <a:gd name="T31" fmla="*/ 4315 h 4411"/>
              <a:gd name="T32" fmla="*/ 3183 w 3558"/>
              <a:gd name="T33" fmla="*/ 2205 h 4411"/>
              <a:gd name="T34" fmla="*/ 2706 w 3558"/>
              <a:gd name="T35" fmla="*/ 139 h 4411"/>
              <a:gd name="T36" fmla="*/ 2493 w 3558"/>
              <a:gd name="T37" fmla="*/ 395 h 4411"/>
              <a:gd name="T38" fmla="*/ 2268 w 3558"/>
              <a:gd name="T39" fmla="*/ 630 h 4411"/>
              <a:gd name="T40" fmla="*/ 2037 w 3558"/>
              <a:gd name="T41" fmla="*/ 843 h 4411"/>
              <a:gd name="T42" fmla="*/ 1802 w 3558"/>
              <a:gd name="T43" fmla="*/ 1034 h 4411"/>
              <a:gd name="T44" fmla="*/ 1568 w 3558"/>
              <a:gd name="T45" fmla="*/ 1204 h 4411"/>
              <a:gd name="T46" fmla="*/ 1337 w 3558"/>
              <a:gd name="T47" fmla="*/ 1355 h 4411"/>
              <a:gd name="T48" fmla="*/ 1113 w 3558"/>
              <a:gd name="T49" fmla="*/ 1487 h 4411"/>
              <a:gd name="T50" fmla="*/ 900 w 3558"/>
              <a:gd name="T51" fmla="*/ 1601 h 4411"/>
              <a:gd name="T52" fmla="*/ 701 w 3558"/>
              <a:gd name="T53" fmla="*/ 1698 h 4411"/>
              <a:gd name="T54" fmla="*/ 520 w 3558"/>
              <a:gd name="T55" fmla="*/ 1778 h 4411"/>
              <a:gd name="T56" fmla="*/ 360 w 3558"/>
              <a:gd name="T57" fmla="*/ 1843 h 4411"/>
              <a:gd name="T58" fmla="*/ 225 w 3558"/>
              <a:gd name="T59" fmla="*/ 1894 h 4411"/>
              <a:gd name="T60" fmla="*/ 119 w 3558"/>
              <a:gd name="T61" fmla="*/ 1931 h 4411"/>
              <a:gd name="T62" fmla="*/ 20 w 3558"/>
              <a:gd name="T63" fmla="*/ 1961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58" h="4411">
                <a:moveTo>
                  <a:pt x="0" y="1967"/>
                </a:moveTo>
                <a:lnTo>
                  <a:pt x="130" y="2725"/>
                </a:lnTo>
                <a:lnTo>
                  <a:pt x="259" y="3484"/>
                </a:lnTo>
                <a:lnTo>
                  <a:pt x="279" y="3483"/>
                </a:lnTo>
                <a:lnTo>
                  <a:pt x="339" y="3480"/>
                </a:lnTo>
                <a:lnTo>
                  <a:pt x="382" y="3479"/>
                </a:lnTo>
                <a:lnTo>
                  <a:pt x="435" y="3478"/>
                </a:lnTo>
                <a:lnTo>
                  <a:pt x="494" y="3478"/>
                </a:lnTo>
                <a:lnTo>
                  <a:pt x="563" y="3479"/>
                </a:lnTo>
                <a:lnTo>
                  <a:pt x="639" y="3481"/>
                </a:lnTo>
                <a:lnTo>
                  <a:pt x="721" y="3484"/>
                </a:lnTo>
                <a:lnTo>
                  <a:pt x="811" y="3489"/>
                </a:lnTo>
                <a:lnTo>
                  <a:pt x="906" y="3497"/>
                </a:lnTo>
                <a:lnTo>
                  <a:pt x="1009" y="3505"/>
                </a:lnTo>
                <a:lnTo>
                  <a:pt x="1116" y="3517"/>
                </a:lnTo>
                <a:lnTo>
                  <a:pt x="1228" y="3531"/>
                </a:lnTo>
                <a:lnTo>
                  <a:pt x="1345" y="3548"/>
                </a:lnTo>
                <a:lnTo>
                  <a:pt x="1467" y="3568"/>
                </a:lnTo>
                <a:lnTo>
                  <a:pt x="1593" y="3592"/>
                </a:lnTo>
                <a:lnTo>
                  <a:pt x="1723" y="3619"/>
                </a:lnTo>
                <a:lnTo>
                  <a:pt x="1855" y="3650"/>
                </a:lnTo>
                <a:lnTo>
                  <a:pt x="1990" y="3685"/>
                </a:lnTo>
                <a:lnTo>
                  <a:pt x="2127" y="3725"/>
                </a:lnTo>
                <a:lnTo>
                  <a:pt x="2268" y="3768"/>
                </a:lnTo>
                <a:lnTo>
                  <a:pt x="2410" y="3817"/>
                </a:lnTo>
                <a:lnTo>
                  <a:pt x="2552" y="3871"/>
                </a:lnTo>
                <a:lnTo>
                  <a:pt x="2696" y="3930"/>
                </a:lnTo>
                <a:lnTo>
                  <a:pt x="2841" y="3995"/>
                </a:lnTo>
                <a:lnTo>
                  <a:pt x="2985" y="4066"/>
                </a:lnTo>
                <a:lnTo>
                  <a:pt x="3130" y="4142"/>
                </a:lnTo>
                <a:lnTo>
                  <a:pt x="3274" y="4225"/>
                </a:lnTo>
                <a:lnTo>
                  <a:pt x="3416" y="4315"/>
                </a:lnTo>
                <a:lnTo>
                  <a:pt x="3558" y="4411"/>
                </a:lnTo>
                <a:lnTo>
                  <a:pt x="3183" y="2205"/>
                </a:lnTo>
                <a:lnTo>
                  <a:pt x="2807" y="0"/>
                </a:lnTo>
                <a:lnTo>
                  <a:pt x="2706" y="139"/>
                </a:lnTo>
                <a:lnTo>
                  <a:pt x="2600" y="270"/>
                </a:lnTo>
                <a:lnTo>
                  <a:pt x="2493" y="395"/>
                </a:lnTo>
                <a:lnTo>
                  <a:pt x="2381" y="516"/>
                </a:lnTo>
                <a:lnTo>
                  <a:pt x="2268" y="630"/>
                </a:lnTo>
                <a:lnTo>
                  <a:pt x="2153" y="739"/>
                </a:lnTo>
                <a:lnTo>
                  <a:pt x="2037" y="843"/>
                </a:lnTo>
                <a:lnTo>
                  <a:pt x="1920" y="941"/>
                </a:lnTo>
                <a:lnTo>
                  <a:pt x="1802" y="1034"/>
                </a:lnTo>
                <a:lnTo>
                  <a:pt x="1685" y="1121"/>
                </a:lnTo>
                <a:lnTo>
                  <a:pt x="1568" y="1204"/>
                </a:lnTo>
                <a:lnTo>
                  <a:pt x="1452" y="1282"/>
                </a:lnTo>
                <a:lnTo>
                  <a:pt x="1337" y="1355"/>
                </a:lnTo>
                <a:lnTo>
                  <a:pt x="1224" y="1423"/>
                </a:lnTo>
                <a:lnTo>
                  <a:pt x="1113" y="1487"/>
                </a:lnTo>
                <a:lnTo>
                  <a:pt x="1004" y="1546"/>
                </a:lnTo>
                <a:lnTo>
                  <a:pt x="900" y="1601"/>
                </a:lnTo>
                <a:lnTo>
                  <a:pt x="799" y="1651"/>
                </a:lnTo>
                <a:lnTo>
                  <a:pt x="701" y="1698"/>
                </a:lnTo>
                <a:lnTo>
                  <a:pt x="608" y="1740"/>
                </a:lnTo>
                <a:lnTo>
                  <a:pt x="520" y="1778"/>
                </a:lnTo>
                <a:lnTo>
                  <a:pt x="437" y="1813"/>
                </a:lnTo>
                <a:lnTo>
                  <a:pt x="360" y="1843"/>
                </a:lnTo>
                <a:lnTo>
                  <a:pt x="290" y="1871"/>
                </a:lnTo>
                <a:lnTo>
                  <a:pt x="225" y="1894"/>
                </a:lnTo>
                <a:lnTo>
                  <a:pt x="168" y="1914"/>
                </a:lnTo>
                <a:lnTo>
                  <a:pt x="119" y="1931"/>
                </a:lnTo>
                <a:lnTo>
                  <a:pt x="78" y="1944"/>
                </a:lnTo>
                <a:lnTo>
                  <a:pt x="20" y="1961"/>
                </a:lnTo>
                <a:lnTo>
                  <a:pt x="0" y="1967"/>
                </a:lnTo>
                <a:close/>
              </a:path>
            </a:pathLst>
          </a:custGeom>
          <a:solidFill>
            <a:schemeClr val="accent3">
              <a:lumMod val="40000"/>
              <a:lumOff val="60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35" name="Freeform 52"/>
          <p:cNvSpPr>
            <a:spLocks/>
          </p:cNvSpPr>
          <p:nvPr/>
        </p:nvSpPr>
        <p:spPr bwMode="auto">
          <a:xfrm>
            <a:off x="6347299" y="8309556"/>
            <a:ext cx="34525" cy="200244"/>
          </a:xfrm>
          <a:custGeom>
            <a:avLst/>
            <a:gdLst>
              <a:gd name="T0" fmla="*/ 73 w 73"/>
              <a:gd name="T1" fmla="*/ 436 h 436"/>
              <a:gd name="T2" fmla="*/ 0 w 73"/>
              <a:gd name="T3" fmla="*/ 0 h 436"/>
              <a:gd name="T4" fmla="*/ 73 w 73"/>
              <a:gd name="T5" fmla="*/ 436 h 436"/>
              <a:gd name="T6" fmla="*/ 73 w 73"/>
              <a:gd name="T7" fmla="*/ 436 h 436"/>
              <a:gd name="T8" fmla="*/ 73 w 73"/>
              <a:gd name="T9" fmla="*/ 436 h 436"/>
            </a:gdLst>
            <a:ahLst/>
            <a:cxnLst>
              <a:cxn ang="0">
                <a:pos x="T0" y="T1"/>
              </a:cxn>
              <a:cxn ang="0">
                <a:pos x="T2" y="T3"/>
              </a:cxn>
              <a:cxn ang="0">
                <a:pos x="T4" y="T5"/>
              </a:cxn>
              <a:cxn ang="0">
                <a:pos x="T6" y="T7"/>
              </a:cxn>
              <a:cxn ang="0">
                <a:pos x="T8" y="T9"/>
              </a:cxn>
            </a:cxnLst>
            <a:rect l="0" t="0" r="r" b="b"/>
            <a:pathLst>
              <a:path w="73" h="436">
                <a:moveTo>
                  <a:pt x="73" y="436"/>
                </a:moveTo>
                <a:lnTo>
                  <a:pt x="0" y="0"/>
                </a:lnTo>
                <a:lnTo>
                  <a:pt x="73" y="436"/>
                </a:lnTo>
                <a:lnTo>
                  <a:pt x="73" y="436"/>
                </a:lnTo>
                <a:lnTo>
                  <a:pt x="73" y="436"/>
                </a:lnTo>
                <a:close/>
              </a:path>
            </a:pathLst>
          </a:custGeom>
          <a:solidFill>
            <a:srgbClr val="8AB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6" name="Freeform 53"/>
          <p:cNvSpPr>
            <a:spLocks/>
          </p:cNvSpPr>
          <p:nvPr/>
        </p:nvSpPr>
        <p:spPr bwMode="auto">
          <a:xfrm>
            <a:off x="6307251" y="8515323"/>
            <a:ext cx="74573" cy="35906"/>
          </a:xfrm>
          <a:custGeom>
            <a:avLst/>
            <a:gdLst>
              <a:gd name="T0" fmla="*/ 0 w 164"/>
              <a:gd name="T1" fmla="*/ 79 h 79"/>
              <a:gd name="T2" fmla="*/ 164 w 164"/>
              <a:gd name="T3" fmla="*/ 0 h 79"/>
              <a:gd name="T4" fmla="*/ 0 w 164"/>
              <a:gd name="T5" fmla="*/ 79 h 79"/>
            </a:gdLst>
            <a:ahLst/>
            <a:cxnLst>
              <a:cxn ang="0">
                <a:pos x="T0" y="T1"/>
              </a:cxn>
              <a:cxn ang="0">
                <a:pos x="T2" y="T3"/>
              </a:cxn>
              <a:cxn ang="0">
                <a:pos x="T4" y="T5"/>
              </a:cxn>
            </a:cxnLst>
            <a:rect l="0" t="0" r="r" b="b"/>
            <a:pathLst>
              <a:path w="164" h="79">
                <a:moveTo>
                  <a:pt x="0" y="79"/>
                </a:moveTo>
                <a:lnTo>
                  <a:pt x="164" y="0"/>
                </a:lnTo>
                <a:lnTo>
                  <a:pt x="0" y="79"/>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7" name="Freeform 54"/>
          <p:cNvSpPr>
            <a:spLocks/>
          </p:cNvSpPr>
          <p:nvPr/>
        </p:nvSpPr>
        <p:spPr bwMode="auto">
          <a:xfrm>
            <a:off x="6322441" y="8165933"/>
            <a:ext cx="5524" cy="31763"/>
          </a:xfrm>
          <a:custGeom>
            <a:avLst/>
            <a:gdLst>
              <a:gd name="T0" fmla="*/ 12 w 12"/>
              <a:gd name="T1" fmla="*/ 68 h 68"/>
              <a:gd name="T2" fmla="*/ 0 w 12"/>
              <a:gd name="T3" fmla="*/ 0 h 68"/>
              <a:gd name="T4" fmla="*/ 12 w 12"/>
              <a:gd name="T5" fmla="*/ 68 h 68"/>
            </a:gdLst>
            <a:ahLst/>
            <a:cxnLst>
              <a:cxn ang="0">
                <a:pos x="T0" y="T1"/>
              </a:cxn>
              <a:cxn ang="0">
                <a:pos x="T2" y="T3"/>
              </a:cxn>
              <a:cxn ang="0">
                <a:pos x="T4" y="T5"/>
              </a:cxn>
            </a:cxnLst>
            <a:rect l="0" t="0" r="r" b="b"/>
            <a:pathLst>
              <a:path w="12" h="68">
                <a:moveTo>
                  <a:pt x="12" y="68"/>
                </a:moveTo>
                <a:lnTo>
                  <a:pt x="0" y="0"/>
                </a:lnTo>
                <a:lnTo>
                  <a:pt x="12" y="68"/>
                </a:lnTo>
                <a:close/>
              </a:path>
            </a:pathLst>
          </a:custGeom>
          <a:solidFill>
            <a:srgbClr val="80A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9" name="Freeform 56"/>
          <p:cNvSpPr>
            <a:spLocks/>
          </p:cNvSpPr>
          <p:nvPr/>
        </p:nvSpPr>
        <p:spPr bwMode="auto">
          <a:xfrm>
            <a:off x="6243726" y="8179743"/>
            <a:ext cx="63525" cy="371486"/>
          </a:xfrm>
          <a:custGeom>
            <a:avLst/>
            <a:gdLst>
              <a:gd name="T0" fmla="*/ 137 w 137"/>
              <a:gd name="T1" fmla="*/ 807 h 807"/>
              <a:gd name="T2" fmla="*/ 0 w 137"/>
              <a:gd name="T3" fmla="*/ 0 h 807"/>
              <a:gd name="T4" fmla="*/ 0 w 137"/>
              <a:gd name="T5" fmla="*/ 0 h 807"/>
              <a:gd name="T6" fmla="*/ 137 w 137"/>
              <a:gd name="T7" fmla="*/ 807 h 807"/>
            </a:gdLst>
            <a:ahLst/>
            <a:cxnLst>
              <a:cxn ang="0">
                <a:pos x="T0" y="T1"/>
              </a:cxn>
              <a:cxn ang="0">
                <a:pos x="T2" y="T3"/>
              </a:cxn>
              <a:cxn ang="0">
                <a:pos x="T4" y="T5"/>
              </a:cxn>
              <a:cxn ang="0">
                <a:pos x="T6" y="T7"/>
              </a:cxn>
            </a:cxnLst>
            <a:rect l="0" t="0" r="r" b="b"/>
            <a:pathLst>
              <a:path w="137" h="807">
                <a:moveTo>
                  <a:pt x="137" y="807"/>
                </a:moveTo>
                <a:lnTo>
                  <a:pt x="0" y="0"/>
                </a:lnTo>
                <a:lnTo>
                  <a:pt x="0" y="0"/>
                </a:lnTo>
                <a:lnTo>
                  <a:pt x="137" y="807"/>
                </a:lnTo>
                <a:close/>
              </a:path>
            </a:pathLst>
          </a:custGeom>
          <a:solidFill>
            <a:srgbClr val="80A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0" name="Freeform 57"/>
          <p:cNvSpPr>
            <a:spLocks noEditPoints="1"/>
          </p:cNvSpPr>
          <p:nvPr/>
        </p:nvSpPr>
        <p:spPr bwMode="auto">
          <a:xfrm>
            <a:off x="6060054" y="8487703"/>
            <a:ext cx="259626" cy="839640"/>
          </a:xfrm>
          <a:custGeom>
            <a:avLst/>
            <a:gdLst>
              <a:gd name="T0" fmla="*/ 526 w 564"/>
              <a:gd name="T1" fmla="*/ 1822 h 1822"/>
              <a:gd name="T2" fmla="*/ 535 w 564"/>
              <a:gd name="T3" fmla="*/ 1822 h 1822"/>
              <a:gd name="T4" fmla="*/ 545 w 564"/>
              <a:gd name="T5" fmla="*/ 1821 h 1822"/>
              <a:gd name="T6" fmla="*/ 554 w 564"/>
              <a:gd name="T7" fmla="*/ 1820 h 1822"/>
              <a:gd name="T8" fmla="*/ 564 w 564"/>
              <a:gd name="T9" fmla="*/ 1819 h 1822"/>
              <a:gd name="T10" fmla="*/ 554 w 564"/>
              <a:gd name="T11" fmla="*/ 1820 h 1822"/>
              <a:gd name="T12" fmla="*/ 545 w 564"/>
              <a:gd name="T13" fmla="*/ 1821 h 1822"/>
              <a:gd name="T14" fmla="*/ 535 w 564"/>
              <a:gd name="T15" fmla="*/ 1822 h 1822"/>
              <a:gd name="T16" fmla="*/ 526 w 564"/>
              <a:gd name="T17" fmla="*/ 1822 h 1822"/>
              <a:gd name="T18" fmla="*/ 275 w 564"/>
              <a:gd name="T19" fmla="*/ 1615 h 1822"/>
              <a:gd name="T20" fmla="*/ 274 w 564"/>
              <a:gd name="T21" fmla="*/ 1615 h 1822"/>
              <a:gd name="T22" fmla="*/ 274 w 564"/>
              <a:gd name="T23" fmla="*/ 1614 h 1822"/>
              <a:gd name="T24" fmla="*/ 274 w 564"/>
              <a:gd name="T25" fmla="*/ 1615 h 1822"/>
              <a:gd name="T26" fmla="*/ 275 w 564"/>
              <a:gd name="T27" fmla="*/ 1615 h 1822"/>
              <a:gd name="T28" fmla="*/ 274 w 564"/>
              <a:gd name="T29" fmla="*/ 1611 h 1822"/>
              <a:gd name="T30" fmla="*/ 63 w 564"/>
              <a:gd name="T31" fmla="*/ 372 h 1822"/>
              <a:gd name="T32" fmla="*/ 0 w 564"/>
              <a:gd name="T33" fmla="*/ 0 h 1822"/>
              <a:gd name="T34" fmla="*/ 63 w 564"/>
              <a:gd name="T35" fmla="*/ 372 h 1822"/>
              <a:gd name="T36" fmla="*/ 274 w 564"/>
              <a:gd name="T37" fmla="*/ 1611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1822">
                <a:moveTo>
                  <a:pt x="526" y="1822"/>
                </a:moveTo>
                <a:lnTo>
                  <a:pt x="535" y="1822"/>
                </a:lnTo>
                <a:lnTo>
                  <a:pt x="545" y="1821"/>
                </a:lnTo>
                <a:lnTo>
                  <a:pt x="554" y="1820"/>
                </a:lnTo>
                <a:lnTo>
                  <a:pt x="564" y="1819"/>
                </a:lnTo>
                <a:lnTo>
                  <a:pt x="554" y="1820"/>
                </a:lnTo>
                <a:lnTo>
                  <a:pt x="545" y="1821"/>
                </a:lnTo>
                <a:lnTo>
                  <a:pt x="535" y="1822"/>
                </a:lnTo>
                <a:lnTo>
                  <a:pt x="526" y="1822"/>
                </a:lnTo>
                <a:close/>
                <a:moveTo>
                  <a:pt x="275" y="1615"/>
                </a:moveTo>
                <a:lnTo>
                  <a:pt x="274" y="1615"/>
                </a:lnTo>
                <a:lnTo>
                  <a:pt x="274" y="1614"/>
                </a:lnTo>
                <a:lnTo>
                  <a:pt x="274" y="1615"/>
                </a:lnTo>
                <a:lnTo>
                  <a:pt x="275" y="1615"/>
                </a:lnTo>
                <a:close/>
                <a:moveTo>
                  <a:pt x="274" y="1611"/>
                </a:moveTo>
                <a:lnTo>
                  <a:pt x="63" y="372"/>
                </a:lnTo>
                <a:lnTo>
                  <a:pt x="0" y="0"/>
                </a:lnTo>
                <a:lnTo>
                  <a:pt x="63" y="372"/>
                </a:lnTo>
                <a:lnTo>
                  <a:pt x="274" y="1611"/>
                </a:lnTo>
                <a:close/>
              </a:path>
            </a:pathLst>
          </a:custGeom>
          <a:solidFill>
            <a:srgbClr val="8AB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1" name="Freeform 58"/>
          <p:cNvSpPr>
            <a:spLocks/>
          </p:cNvSpPr>
          <p:nvPr/>
        </p:nvSpPr>
        <p:spPr bwMode="auto">
          <a:xfrm>
            <a:off x="6014482" y="8219792"/>
            <a:ext cx="45573" cy="267911"/>
          </a:xfrm>
          <a:custGeom>
            <a:avLst/>
            <a:gdLst>
              <a:gd name="T0" fmla="*/ 100 w 100"/>
              <a:gd name="T1" fmla="*/ 584 h 584"/>
              <a:gd name="T2" fmla="*/ 0 w 100"/>
              <a:gd name="T3" fmla="*/ 0 h 584"/>
              <a:gd name="T4" fmla="*/ 100 w 100"/>
              <a:gd name="T5" fmla="*/ 584 h 584"/>
            </a:gdLst>
            <a:ahLst/>
            <a:cxnLst>
              <a:cxn ang="0">
                <a:pos x="T0" y="T1"/>
              </a:cxn>
              <a:cxn ang="0">
                <a:pos x="T2" y="T3"/>
              </a:cxn>
              <a:cxn ang="0">
                <a:pos x="T4" y="T5"/>
              </a:cxn>
            </a:cxnLst>
            <a:rect l="0" t="0" r="r" b="b"/>
            <a:pathLst>
              <a:path w="100" h="584">
                <a:moveTo>
                  <a:pt x="100" y="584"/>
                </a:moveTo>
                <a:lnTo>
                  <a:pt x="0" y="0"/>
                </a:lnTo>
                <a:lnTo>
                  <a:pt x="100" y="584"/>
                </a:lnTo>
                <a:close/>
              </a:path>
            </a:pathLst>
          </a:custGeom>
          <a:solidFill>
            <a:srgbClr val="4C8D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2" name="Freeform 59"/>
          <p:cNvSpPr>
            <a:spLocks/>
          </p:cNvSpPr>
          <p:nvPr/>
        </p:nvSpPr>
        <p:spPr bwMode="auto">
          <a:xfrm>
            <a:off x="6014482" y="8219792"/>
            <a:ext cx="74573" cy="439154"/>
          </a:xfrm>
          <a:custGeom>
            <a:avLst/>
            <a:gdLst>
              <a:gd name="T0" fmla="*/ 163 w 163"/>
              <a:gd name="T1" fmla="*/ 956 h 956"/>
              <a:gd name="T2" fmla="*/ 100 w 163"/>
              <a:gd name="T3" fmla="*/ 584 h 956"/>
              <a:gd name="T4" fmla="*/ 0 w 163"/>
              <a:gd name="T5" fmla="*/ 0 h 956"/>
              <a:gd name="T6" fmla="*/ 163 w 163"/>
              <a:gd name="T7" fmla="*/ 956 h 956"/>
            </a:gdLst>
            <a:ahLst/>
            <a:cxnLst>
              <a:cxn ang="0">
                <a:pos x="T0" y="T1"/>
              </a:cxn>
              <a:cxn ang="0">
                <a:pos x="T2" y="T3"/>
              </a:cxn>
              <a:cxn ang="0">
                <a:pos x="T4" y="T5"/>
              </a:cxn>
              <a:cxn ang="0">
                <a:pos x="T6" y="T7"/>
              </a:cxn>
            </a:cxnLst>
            <a:rect l="0" t="0" r="r" b="b"/>
            <a:pathLst>
              <a:path w="163" h="956">
                <a:moveTo>
                  <a:pt x="163" y="956"/>
                </a:moveTo>
                <a:lnTo>
                  <a:pt x="100" y="584"/>
                </a:lnTo>
                <a:lnTo>
                  <a:pt x="0" y="0"/>
                </a:lnTo>
                <a:lnTo>
                  <a:pt x="163" y="956"/>
                </a:lnTo>
                <a:close/>
              </a:path>
            </a:pathLst>
          </a:custGeom>
          <a:solidFill>
            <a:srgbClr val="8AB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3" name="Freeform 60"/>
          <p:cNvSpPr>
            <a:spLocks noEditPoints="1"/>
          </p:cNvSpPr>
          <p:nvPr/>
        </p:nvSpPr>
        <p:spPr bwMode="auto">
          <a:xfrm>
            <a:off x="4668019" y="8802568"/>
            <a:ext cx="0" cy="6905"/>
          </a:xfrm>
          <a:custGeom>
            <a:avLst/>
            <a:gdLst>
              <a:gd name="T0" fmla="*/ 2 w 2"/>
              <a:gd name="T1" fmla="*/ 14 h 14"/>
              <a:gd name="T2" fmla="*/ 2 w 2"/>
              <a:gd name="T3" fmla="*/ 14 h 14"/>
              <a:gd name="T4" fmla="*/ 1 w 2"/>
              <a:gd name="T5" fmla="*/ 13 h 14"/>
              <a:gd name="T6" fmla="*/ 1 w 2"/>
              <a:gd name="T7" fmla="*/ 13 h 14"/>
              <a:gd name="T8" fmla="*/ 1 w 2"/>
              <a:gd name="T9" fmla="*/ 13 h 14"/>
              <a:gd name="T10" fmla="*/ 1 w 2"/>
              <a:gd name="T11" fmla="*/ 12 h 14"/>
              <a:gd name="T12" fmla="*/ 1 w 2"/>
              <a:gd name="T13" fmla="*/ 12 h 14"/>
              <a:gd name="T14" fmla="*/ 1 w 2"/>
              <a:gd name="T15" fmla="*/ 12 h 14"/>
              <a:gd name="T16" fmla="*/ 1 w 2"/>
              <a:gd name="T17" fmla="*/ 12 h 14"/>
              <a:gd name="T18" fmla="*/ 1 w 2"/>
              <a:gd name="T19" fmla="*/ 12 h 14"/>
              <a:gd name="T20" fmla="*/ 1 w 2"/>
              <a:gd name="T21" fmla="*/ 12 h 14"/>
              <a:gd name="T22" fmla="*/ 1 w 2"/>
              <a:gd name="T23" fmla="*/ 10 h 14"/>
              <a:gd name="T24" fmla="*/ 1 w 2"/>
              <a:gd name="T25" fmla="*/ 10 h 14"/>
              <a:gd name="T26" fmla="*/ 1 w 2"/>
              <a:gd name="T27" fmla="*/ 10 h 14"/>
              <a:gd name="T28" fmla="*/ 1 w 2"/>
              <a:gd name="T29" fmla="*/ 8 h 14"/>
              <a:gd name="T30" fmla="*/ 1 w 2"/>
              <a:gd name="T31" fmla="*/ 10 h 14"/>
              <a:gd name="T32" fmla="*/ 1 w 2"/>
              <a:gd name="T33" fmla="*/ 8 h 14"/>
              <a:gd name="T34" fmla="*/ 1 w 2"/>
              <a:gd name="T35" fmla="*/ 8 h 14"/>
              <a:gd name="T36" fmla="*/ 1 w 2"/>
              <a:gd name="T37" fmla="*/ 8 h 14"/>
              <a:gd name="T38" fmla="*/ 1 w 2"/>
              <a:gd name="T39" fmla="*/ 7 h 14"/>
              <a:gd name="T40" fmla="*/ 1 w 2"/>
              <a:gd name="T41" fmla="*/ 7 h 14"/>
              <a:gd name="T42" fmla="*/ 1 w 2"/>
              <a:gd name="T43" fmla="*/ 7 h 14"/>
              <a:gd name="T44" fmla="*/ 1 w 2"/>
              <a:gd name="T45" fmla="*/ 6 h 14"/>
              <a:gd name="T46" fmla="*/ 1 w 2"/>
              <a:gd name="T47" fmla="*/ 6 h 14"/>
              <a:gd name="T48" fmla="*/ 1 w 2"/>
              <a:gd name="T49" fmla="*/ 6 h 14"/>
              <a:gd name="T50" fmla="*/ 1 w 2"/>
              <a:gd name="T51" fmla="*/ 6 h 14"/>
              <a:gd name="T52" fmla="*/ 0 w 2"/>
              <a:gd name="T53" fmla="*/ 5 h 14"/>
              <a:gd name="T54" fmla="*/ 1 w 2"/>
              <a:gd name="T55" fmla="*/ 6 h 14"/>
              <a:gd name="T56" fmla="*/ 0 w 2"/>
              <a:gd name="T57" fmla="*/ 5 h 14"/>
              <a:gd name="T58" fmla="*/ 0 w 2"/>
              <a:gd name="T59" fmla="*/ 4 h 14"/>
              <a:gd name="T60" fmla="*/ 0 w 2"/>
              <a:gd name="T61" fmla="*/ 5 h 14"/>
              <a:gd name="T62" fmla="*/ 0 w 2"/>
              <a:gd name="T63" fmla="*/ 4 h 14"/>
              <a:gd name="T64" fmla="*/ 0 w 2"/>
              <a:gd name="T65" fmla="*/ 3 h 14"/>
              <a:gd name="T66" fmla="*/ 0 w 2"/>
              <a:gd name="T67" fmla="*/ 4 h 14"/>
              <a:gd name="T68" fmla="*/ 0 w 2"/>
              <a:gd name="T69" fmla="*/ 3 h 14"/>
              <a:gd name="T70" fmla="*/ 0 w 2"/>
              <a:gd name="T71" fmla="*/ 3 h 14"/>
              <a:gd name="T72" fmla="*/ 0 w 2"/>
              <a:gd name="T73" fmla="*/ 2 h 14"/>
              <a:gd name="T74" fmla="*/ 0 w 2"/>
              <a:gd name="T75" fmla="*/ 2 h 14"/>
              <a:gd name="T76" fmla="*/ 0 w 2"/>
              <a:gd name="T77" fmla="*/ 2 h 14"/>
              <a:gd name="T78" fmla="*/ 0 w 2"/>
              <a:gd name="T79" fmla="*/ 1 h 14"/>
              <a:gd name="T80" fmla="*/ 0 w 2"/>
              <a:gd name="T81" fmla="*/ 1 h 14"/>
              <a:gd name="T82" fmla="*/ 0 w 2"/>
              <a:gd name="T83" fmla="*/ 1 h 14"/>
              <a:gd name="T84" fmla="*/ 0 w 2"/>
              <a:gd name="T85" fmla="*/ 0 h 14"/>
              <a:gd name="T86" fmla="*/ 0 w 2"/>
              <a:gd name="T87" fmla="*/ 0 h 14"/>
              <a:gd name="T88" fmla="*/ 0 w 2"/>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 h="14">
                <a:moveTo>
                  <a:pt x="2" y="14"/>
                </a:moveTo>
                <a:lnTo>
                  <a:pt x="2" y="14"/>
                </a:lnTo>
                <a:lnTo>
                  <a:pt x="2" y="14"/>
                </a:lnTo>
                <a:lnTo>
                  <a:pt x="2" y="14"/>
                </a:lnTo>
                <a:lnTo>
                  <a:pt x="2" y="14"/>
                </a:lnTo>
                <a:close/>
                <a:moveTo>
                  <a:pt x="1" y="13"/>
                </a:moveTo>
                <a:lnTo>
                  <a:pt x="1" y="13"/>
                </a:lnTo>
                <a:lnTo>
                  <a:pt x="1" y="13"/>
                </a:lnTo>
                <a:lnTo>
                  <a:pt x="1" y="13"/>
                </a:lnTo>
                <a:lnTo>
                  <a:pt x="1" y="13"/>
                </a:lnTo>
                <a:close/>
                <a:moveTo>
                  <a:pt x="1" y="12"/>
                </a:moveTo>
                <a:lnTo>
                  <a:pt x="1" y="12"/>
                </a:lnTo>
                <a:lnTo>
                  <a:pt x="1" y="12"/>
                </a:lnTo>
                <a:lnTo>
                  <a:pt x="1" y="12"/>
                </a:lnTo>
                <a:lnTo>
                  <a:pt x="1" y="12"/>
                </a:lnTo>
                <a:lnTo>
                  <a:pt x="1" y="12"/>
                </a:lnTo>
                <a:close/>
                <a:moveTo>
                  <a:pt x="1" y="12"/>
                </a:moveTo>
                <a:lnTo>
                  <a:pt x="1" y="12"/>
                </a:lnTo>
                <a:lnTo>
                  <a:pt x="1" y="12"/>
                </a:lnTo>
                <a:lnTo>
                  <a:pt x="1" y="12"/>
                </a:lnTo>
                <a:lnTo>
                  <a:pt x="1" y="12"/>
                </a:lnTo>
                <a:lnTo>
                  <a:pt x="1" y="12"/>
                </a:lnTo>
                <a:close/>
                <a:moveTo>
                  <a:pt x="1" y="10"/>
                </a:moveTo>
                <a:lnTo>
                  <a:pt x="1" y="10"/>
                </a:lnTo>
                <a:lnTo>
                  <a:pt x="1" y="10"/>
                </a:lnTo>
                <a:lnTo>
                  <a:pt x="1" y="10"/>
                </a:lnTo>
                <a:lnTo>
                  <a:pt x="1" y="10"/>
                </a:lnTo>
                <a:close/>
                <a:moveTo>
                  <a:pt x="1" y="10"/>
                </a:moveTo>
                <a:lnTo>
                  <a:pt x="1" y="10"/>
                </a:lnTo>
                <a:lnTo>
                  <a:pt x="1" y="8"/>
                </a:lnTo>
                <a:lnTo>
                  <a:pt x="1" y="10"/>
                </a:lnTo>
                <a:lnTo>
                  <a:pt x="1" y="10"/>
                </a:lnTo>
                <a:lnTo>
                  <a:pt x="1" y="10"/>
                </a:lnTo>
                <a:close/>
                <a:moveTo>
                  <a:pt x="1" y="8"/>
                </a:moveTo>
                <a:lnTo>
                  <a:pt x="1" y="8"/>
                </a:lnTo>
                <a:lnTo>
                  <a:pt x="1" y="8"/>
                </a:lnTo>
                <a:lnTo>
                  <a:pt x="1" y="8"/>
                </a:lnTo>
                <a:lnTo>
                  <a:pt x="1" y="8"/>
                </a:lnTo>
                <a:lnTo>
                  <a:pt x="1" y="8"/>
                </a:lnTo>
                <a:close/>
                <a:moveTo>
                  <a:pt x="1" y="7"/>
                </a:moveTo>
                <a:lnTo>
                  <a:pt x="1" y="7"/>
                </a:lnTo>
                <a:lnTo>
                  <a:pt x="1" y="7"/>
                </a:lnTo>
                <a:lnTo>
                  <a:pt x="1" y="7"/>
                </a:lnTo>
                <a:lnTo>
                  <a:pt x="1" y="7"/>
                </a:lnTo>
                <a:lnTo>
                  <a:pt x="1" y="7"/>
                </a:lnTo>
                <a:close/>
                <a:moveTo>
                  <a:pt x="1" y="6"/>
                </a:moveTo>
                <a:lnTo>
                  <a:pt x="1" y="6"/>
                </a:lnTo>
                <a:lnTo>
                  <a:pt x="1" y="6"/>
                </a:lnTo>
                <a:lnTo>
                  <a:pt x="1" y="6"/>
                </a:lnTo>
                <a:lnTo>
                  <a:pt x="1" y="6"/>
                </a:lnTo>
                <a:lnTo>
                  <a:pt x="1" y="6"/>
                </a:lnTo>
                <a:close/>
                <a:moveTo>
                  <a:pt x="1" y="6"/>
                </a:moveTo>
                <a:lnTo>
                  <a:pt x="0" y="5"/>
                </a:lnTo>
                <a:lnTo>
                  <a:pt x="0" y="5"/>
                </a:lnTo>
                <a:lnTo>
                  <a:pt x="0" y="5"/>
                </a:lnTo>
                <a:lnTo>
                  <a:pt x="1" y="6"/>
                </a:lnTo>
                <a:lnTo>
                  <a:pt x="1" y="6"/>
                </a:lnTo>
                <a:close/>
                <a:moveTo>
                  <a:pt x="0" y="5"/>
                </a:moveTo>
                <a:lnTo>
                  <a:pt x="0" y="4"/>
                </a:lnTo>
                <a:lnTo>
                  <a:pt x="0" y="4"/>
                </a:lnTo>
                <a:lnTo>
                  <a:pt x="0" y="4"/>
                </a:lnTo>
                <a:lnTo>
                  <a:pt x="0" y="5"/>
                </a:lnTo>
                <a:lnTo>
                  <a:pt x="0" y="5"/>
                </a:lnTo>
                <a:close/>
                <a:moveTo>
                  <a:pt x="0" y="4"/>
                </a:moveTo>
                <a:lnTo>
                  <a:pt x="0" y="3"/>
                </a:lnTo>
                <a:lnTo>
                  <a:pt x="0" y="3"/>
                </a:lnTo>
                <a:lnTo>
                  <a:pt x="0" y="3"/>
                </a:lnTo>
                <a:lnTo>
                  <a:pt x="0" y="4"/>
                </a:lnTo>
                <a:close/>
                <a:moveTo>
                  <a:pt x="0" y="3"/>
                </a:moveTo>
                <a:lnTo>
                  <a:pt x="0" y="3"/>
                </a:lnTo>
                <a:lnTo>
                  <a:pt x="0" y="2"/>
                </a:lnTo>
                <a:lnTo>
                  <a:pt x="0" y="3"/>
                </a:lnTo>
                <a:lnTo>
                  <a:pt x="0" y="3"/>
                </a:lnTo>
                <a:close/>
                <a:moveTo>
                  <a:pt x="0" y="2"/>
                </a:moveTo>
                <a:lnTo>
                  <a:pt x="0" y="2"/>
                </a:lnTo>
                <a:lnTo>
                  <a:pt x="0" y="2"/>
                </a:lnTo>
                <a:lnTo>
                  <a:pt x="0" y="2"/>
                </a:lnTo>
                <a:lnTo>
                  <a:pt x="0" y="2"/>
                </a:lnTo>
                <a:lnTo>
                  <a:pt x="0" y="2"/>
                </a:lnTo>
                <a:close/>
                <a:moveTo>
                  <a:pt x="0" y="1"/>
                </a:moveTo>
                <a:lnTo>
                  <a:pt x="0" y="1"/>
                </a:lnTo>
                <a:lnTo>
                  <a:pt x="0" y="1"/>
                </a:lnTo>
                <a:lnTo>
                  <a:pt x="0" y="1"/>
                </a:lnTo>
                <a:lnTo>
                  <a:pt x="0" y="1"/>
                </a:lnTo>
                <a:close/>
                <a:moveTo>
                  <a:pt x="0" y="0"/>
                </a:moveTo>
                <a:lnTo>
                  <a:pt x="0" y="0"/>
                </a:lnTo>
                <a:lnTo>
                  <a:pt x="0" y="0"/>
                </a:lnTo>
                <a:lnTo>
                  <a:pt x="0" y="0"/>
                </a:lnTo>
                <a:lnTo>
                  <a:pt x="0" y="0"/>
                </a:lnTo>
                <a:lnTo>
                  <a:pt x="0" y="0"/>
                </a:lnTo>
                <a:close/>
              </a:path>
            </a:pathLst>
          </a:custGeom>
          <a:solidFill>
            <a:srgbClr val="8AB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4" name="Freeform 61"/>
          <p:cNvSpPr>
            <a:spLocks noEditPoints="1"/>
          </p:cNvSpPr>
          <p:nvPr/>
        </p:nvSpPr>
        <p:spPr bwMode="auto">
          <a:xfrm>
            <a:off x="4608637" y="8458703"/>
            <a:ext cx="1577087" cy="770591"/>
          </a:xfrm>
          <a:custGeom>
            <a:avLst/>
            <a:gdLst>
              <a:gd name="T0" fmla="*/ 3427 w 3427"/>
              <a:gd name="T1" fmla="*/ 1676 h 1676"/>
              <a:gd name="T2" fmla="*/ 3153 w 3427"/>
              <a:gd name="T3" fmla="*/ 65 h 1676"/>
              <a:gd name="T4" fmla="*/ 3216 w 3427"/>
              <a:gd name="T5" fmla="*/ 437 h 1676"/>
              <a:gd name="T6" fmla="*/ 3427 w 3427"/>
              <a:gd name="T7" fmla="*/ 1676 h 1676"/>
              <a:gd name="T8" fmla="*/ 128 w 3427"/>
              <a:gd name="T9" fmla="*/ 749 h 1676"/>
              <a:gd name="T10" fmla="*/ 0 w 3427"/>
              <a:gd name="T11" fmla="*/ 0 h 1676"/>
              <a:gd name="T12" fmla="*/ 128 w 3427"/>
              <a:gd name="T13" fmla="*/ 749 h 1676"/>
            </a:gdLst>
            <a:ahLst/>
            <a:cxnLst>
              <a:cxn ang="0">
                <a:pos x="T0" y="T1"/>
              </a:cxn>
              <a:cxn ang="0">
                <a:pos x="T2" y="T3"/>
              </a:cxn>
              <a:cxn ang="0">
                <a:pos x="T4" y="T5"/>
              </a:cxn>
              <a:cxn ang="0">
                <a:pos x="T6" y="T7"/>
              </a:cxn>
              <a:cxn ang="0">
                <a:pos x="T8" y="T9"/>
              </a:cxn>
              <a:cxn ang="0">
                <a:pos x="T10" y="T11"/>
              </a:cxn>
              <a:cxn ang="0">
                <a:pos x="T12" y="T13"/>
              </a:cxn>
            </a:cxnLst>
            <a:rect l="0" t="0" r="r" b="b"/>
            <a:pathLst>
              <a:path w="3427" h="1676">
                <a:moveTo>
                  <a:pt x="3427" y="1676"/>
                </a:moveTo>
                <a:lnTo>
                  <a:pt x="3153" y="65"/>
                </a:lnTo>
                <a:lnTo>
                  <a:pt x="3216" y="437"/>
                </a:lnTo>
                <a:lnTo>
                  <a:pt x="3427" y="1676"/>
                </a:lnTo>
                <a:close/>
                <a:moveTo>
                  <a:pt x="128" y="749"/>
                </a:moveTo>
                <a:lnTo>
                  <a:pt x="0" y="0"/>
                </a:lnTo>
                <a:lnTo>
                  <a:pt x="128" y="749"/>
                </a:lnTo>
                <a:close/>
              </a:path>
            </a:pathLst>
          </a:custGeom>
          <a:solidFill>
            <a:srgbClr val="F4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5" name="Freeform 62"/>
          <p:cNvSpPr>
            <a:spLocks/>
          </p:cNvSpPr>
          <p:nvPr/>
        </p:nvSpPr>
        <p:spPr bwMode="auto">
          <a:xfrm>
            <a:off x="6014482" y="8219792"/>
            <a:ext cx="45573" cy="267911"/>
          </a:xfrm>
          <a:custGeom>
            <a:avLst/>
            <a:gdLst>
              <a:gd name="T0" fmla="*/ 100 w 100"/>
              <a:gd name="T1" fmla="*/ 584 h 584"/>
              <a:gd name="T2" fmla="*/ 0 w 100"/>
              <a:gd name="T3" fmla="*/ 0 h 584"/>
              <a:gd name="T4" fmla="*/ 100 w 100"/>
              <a:gd name="T5" fmla="*/ 584 h 584"/>
            </a:gdLst>
            <a:ahLst/>
            <a:cxnLst>
              <a:cxn ang="0">
                <a:pos x="T0" y="T1"/>
              </a:cxn>
              <a:cxn ang="0">
                <a:pos x="T2" y="T3"/>
              </a:cxn>
              <a:cxn ang="0">
                <a:pos x="T4" y="T5"/>
              </a:cxn>
            </a:cxnLst>
            <a:rect l="0" t="0" r="r" b="b"/>
            <a:pathLst>
              <a:path w="100" h="584">
                <a:moveTo>
                  <a:pt x="100" y="584"/>
                </a:moveTo>
                <a:lnTo>
                  <a:pt x="0" y="0"/>
                </a:lnTo>
                <a:lnTo>
                  <a:pt x="100" y="584"/>
                </a:lnTo>
                <a:close/>
              </a:path>
            </a:pathLst>
          </a:custGeom>
          <a:solidFill>
            <a:srgbClr val="80A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6" name="Freeform 63"/>
          <p:cNvSpPr>
            <a:spLocks/>
          </p:cNvSpPr>
          <p:nvPr/>
        </p:nvSpPr>
        <p:spPr bwMode="auto">
          <a:xfrm>
            <a:off x="6707737" y="7340103"/>
            <a:ext cx="498537" cy="1426560"/>
          </a:xfrm>
          <a:custGeom>
            <a:avLst/>
            <a:gdLst>
              <a:gd name="T0" fmla="*/ 19 w 1083"/>
              <a:gd name="T1" fmla="*/ 11 h 3098"/>
              <a:gd name="T2" fmla="*/ 64 w 1083"/>
              <a:gd name="T3" fmla="*/ 35 h 3098"/>
              <a:gd name="T4" fmla="*/ 116 w 1083"/>
              <a:gd name="T5" fmla="*/ 66 h 3098"/>
              <a:gd name="T6" fmla="*/ 181 w 1083"/>
              <a:gd name="T7" fmla="*/ 107 h 3098"/>
              <a:gd name="T8" fmla="*/ 255 w 1083"/>
              <a:gd name="T9" fmla="*/ 161 h 3098"/>
              <a:gd name="T10" fmla="*/ 337 w 1083"/>
              <a:gd name="T11" fmla="*/ 226 h 3098"/>
              <a:gd name="T12" fmla="*/ 393 w 1083"/>
              <a:gd name="T13" fmla="*/ 273 h 3098"/>
              <a:gd name="T14" fmla="*/ 436 w 1083"/>
              <a:gd name="T15" fmla="*/ 314 h 3098"/>
              <a:gd name="T16" fmla="*/ 516 w 1083"/>
              <a:gd name="T17" fmla="*/ 395 h 3098"/>
              <a:gd name="T18" fmla="*/ 574 w 1083"/>
              <a:gd name="T19" fmla="*/ 459 h 3098"/>
              <a:gd name="T20" fmla="*/ 619 w 1083"/>
              <a:gd name="T21" fmla="*/ 513 h 3098"/>
              <a:gd name="T22" fmla="*/ 696 w 1083"/>
              <a:gd name="T23" fmla="*/ 617 h 3098"/>
              <a:gd name="T24" fmla="*/ 781 w 1083"/>
              <a:gd name="T25" fmla="*/ 746 h 3098"/>
              <a:gd name="T26" fmla="*/ 857 w 1083"/>
              <a:gd name="T27" fmla="*/ 886 h 3098"/>
              <a:gd name="T28" fmla="*/ 925 w 1083"/>
              <a:gd name="T29" fmla="*/ 1035 h 3098"/>
              <a:gd name="T30" fmla="*/ 983 w 1083"/>
              <a:gd name="T31" fmla="*/ 1194 h 3098"/>
              <a:gd name="T32" fmla="*/ 1028 w 1083"/>
              <a:gd name="T33" fmla="*/ 1357 h 3098"/>
              <a:gd name="T34" fmla="*/ 1060 w 1083"/>
              <a:gd name="T35" fmla="*/ 1523 h 3098"/>
              <a:gd name="T36" fmla="*/ 1079 w 1083"/>
              <a:gd name="T37" fmla="*/ 1692 h 3098"/>
              <a:gd name="T38" fmla="*/ 1083 w 1083"/>
              <a:gd name="T39" fmla="*/ 1858 h 3098"/>
              <a:gd name="T40" fmla="*/ 1076 w 1083"/>
              <a:gd name="T41" fmla="*/ 2020 h 3098"/>
              <a:gd name="T42" fmla="*/ 1057 w 1083"/>
              <a:gd name="T43" fmla="*/ 2176 h 3098"/>
              <a:gd name="T44" fmla="*/ 1028 w 1083"/>
              <a:gd name="T45" fmla="*/ 2325 h 3098"/>
              <a:gd name="T46" fmla="*/ 1005 w 1083"/>
              <a:gd name="T47" fmla="*/ 2412 h 3098"/>
              <a:gd name="T48" fmla="*/ 985 w 1083"/>
              <a:gd name="T49" fmla="*/ 2479 h 3098"/>
              <a:gd name="T50" fmla="*/ 947 w 1083"/>
              <a:gd name="T51" fmla="*/ 2589 h 3098"/>
              <a:gd name="T52" fmla="*/ 917 w 1083"/>
              <a:gd name="T53" fmla="*/ 2661 h 3098"/>
              <a:gd name="T54" fmla="*/ 894 w 1083"/>
              <a:gd name="T55" fmla="*/ 2716 h 3098"/>
              <a:gd name="T56" fmla="*/ 850 w 1083"/>
              <a:gd name="T57" fmla="*/ 2802 h 3098"/>
              <a:gd name="T58" fmla="*/ 802 w 1083"/>
              <a:gd name="T59" fmla="*/ 2888 h 3098"/>
              <a:gd name="T60" fmla="*/ 756 w 1083"/>
              <a:gd name="T61" fmla="*/ 2960 h 3098"/>
              <a:gd name="T62" fmla="*/ 718 w 1083"/>
              <a:gd name="T63" fmla="*/ 3016 h 3098"/>
              <a:gd name="T64" fmla="*/ 687 w 1083"/>
              <a:gd name="T65" fmla="*/ 3059 h 3098"/>
              <a:gd name="T66" fmla="*/ 658 w 1083"/>
              <a:gd name="T67" fmla="*/ 3096 h 3098"/>
              <a:gd name="T68" fmla="*/ 684 w 1083"/>
              <a:gd name="T69" fmla="*/ 3043 h 3098"/>
              <a:gd name="T70" fmla="*/ 729 w 1083"/>
              <a:gd name="T71" fmla="*/ 2945 h 3098"/>
              <a:gd name="T72" fmla="*/ 762 w 1083"/>
              <a:gd name="T73" fmla="*/ 2869 h 3098"/>
              <a:gd name="T74" fmla="*/ 798 w 1083"/>
              <a:gd name="T75" fmla="*/ 2779 h 3098"/>
              <a:gd name="T76" fmla="*/ 833 w 1083"/>
              <a:gd name="T77" fmla="*/ 2677 h 3098"/>
              <a:gd name="T78" fmla="*/ 868 w 1083"/>
              <a:gd name="T79" fmla="*/ 2563 h 3098"/>
              <a:gd name="T80" fmla="*/ 898 w 1083"/>
              <a:gd name="T81" fmla="*/ 2437 h 3098"/>
              <a:gd name="T82" fmla="*/ 920 w 1083"/>
              <a:gd name="T83" fmla="*/ 2321 h 3098"/>
              <a:gd name="T84" fmla="*/ 932 w 1083"/>
              <a:gd name="T85" fmla="*/ 2251 h 3098"/>
              <a:gd name="T86" fmla="*/ 941 w 1083"/>
              <a:gd name="T87" fmla="*/ 2162 h 3098"/>
              <a:gd name="T88" fmla="*/ 952 w 1083"/>
              <a:gd name="T89" fmla="*/ 2012 h 3098"/>
              <a:gd name="T90" fmla="*/ 952 w 1083"/>
              <a:gd name="T91" fmla="*/ 1859 h 3098"/>
              <a:gd name="T92" fmla="*/ 944 w 1083"/>
              <a:gd name="T93" fmla="*/ 1702 h 3098"/>
              <a:gd name="T94" fmla="*/ 923 w 1083"/>
              <a:gd name="T95" fmla="*/ 1545 h 3098"/>
              <a:gd name="T96" fmla="*/ 894 w 1083"/>
              <a:gd name="T97" fmla="*/ 1388 h 3098"/>
              <a:gd name="T98" fmla="*/ 852 w 1083"/>
              <a:gd name="T99" fmla="*/ 1234 h 3098"/>
              <a:gd name="T100" fmla="*/ 802 w 1083"/>
              <a:gd name="T101" fmla="*/ 1084 h 3098"/>
              <a:gd name="T102" fmla="*/ 742 w 1083"/>
              <a:gd name="T103" fmla="*/ 941 h 3098"/>
              <a:gd name="T104" fmla="*/ 676 w 1083"/>
              <a:gd name="T105" fmla="*/ 804 h 3098"/>
              <a:gd name="T106" fmla="*/ 613 w 1083"/>
              <a:gd name="T107" fmla="*/ 692 h 3098"/>
              <a:gd name="T108" fmla="*/ 576 w 1083"/>
              <a:gd name="T109" fmla="*/ 632 h 3098"/>
              <a:gd name="T110" fmla="*/ 528 w 1083"/>
              <a:gd name="T111" fmla="*/ 559 h 3098"/>
              <a:gd name="T112" fmla="*/ 449 w 1083"/>
              <a:gd name="T113" fmla="*/ 453 h 3098"/>
              <a:gd name="T114" fmla="*/ 370 w 1083"/>
              <a:gd name="T115" fmla="*/ 357 h 3098"/>
              <a:gd name="T116" fmla="*/ 295 w 1083"/>
              <a:gd name="T117" fmla="*/ 272 h 3098"/>
              <a:gd name="T118" fmla="*/ 223 w 1083"/>
              <a:gd name="T119" fmla="*/ 198 h 3098"/>
              <a:gd name="T120" fmla="*/ 158 w 1083"/>
              <a:gd name="T121" fmla="*/ 136 h 3098"/>
              <a:gd name="T122" fmla="*/ 89 w 1083"/>
              <a:gd name="T123" fmla="*/ 76 h 3098"/>
              <a:gd name="T124" fmla="*/ 7 w 1083"/>
              <a:gd name="T125" fmla="*/ 6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3" h="3098">
                <a:moveTo>
                  <a:pt x="0" y="0"/>
                </a:moveTo>
                <a:lnTo>
                  <a:pt x="2" y="1"/>
                </a:lnTo>
                <a:lnTo>
                  <a:pt x="8" y="4"/>
                </a:lnTo>
                <a:lnTo>
                  <a:pt x="19" y="11"/>
                </a:lnTo>
                <a:lnTo>
                  <a:pt x="34" y="19"/>
                </a:lnTo>
                <a:lnTo>
                  <a:pt x="43" y="23"/>
                </a:lnTo>
                <a:lnTo>
                  <a:pt x="53" y="30"/>
                </a:lnTo>
                <a:lnTo>
                  <a:pt x="64" y="35"/>
                </a:lnTo>
                <a:lnTo>
                  <a:pt x="75" y="43"/>
                </a:lnTo>
                <a:lnTo>
                  <a:pt x="88" y="49"/>
                </a:lnTo>
                <a:lnTo>
                  <a:pt x="102" y="57"/>
                </a:lnTo>
                <a:lnTo>
                  <a:pt x="116" y="66"/>
                </a:lnTo>
                <a:lnTo>
                  <a:pt x="131" y="76"/>
                </a:lnTo>
                <a:lnTo>
                  <a:pt x="147" y="86"/>
                </a:lnTo>
                <a:lnTo>
                  <a:pt x="164" y="97"/>
                </a:lnTo>
                <a:lnTo>
                  <a:pt x="181" y="107"/>
                </a:lnTo>
                <a:lnTo>
                  <a:pt x="199" y="119"/>
                </a:lnTo>
                <a:lnTo>
                  <a:pt x="217" y="133"/>
                </a:lnTo>
                <a:lnTo>
                  <a:pt x="236" y="147"/>
                </a:lnTo>
                <a:lnTo>
                  <a:pt x="255" y="161"/>
                </a:lnTo>
                <a:lnTo>
                  <a:pt x="276" y="176"/>
                </a:lnTo>
                <a:lnTo>
                  <a:pt x="296" y="192"/>
                </a:lnTo>
                <a:lnTo>
                  <a:pt x="316" y="209"/>
                </a:lnTo>
                <a:lnTo>
                  <a:pt x="337" y="226"/>
                </a:lnTo>
                <a:lnTo>
                  <a:pt x="360" y="244"/>
                </a:lnTo>
                <a:lnTo>
                  <a:pt x="370" y="253"/>
                </a:lnTo>
                <a:lnTo>
                  <a:pt x="381" y="263"/>
                </a:lnTo>
                <a:lnTo>
                  <a:pt x="393" y="273"/>
                </a:lnTo>
                <a:lnTo>
                  <a:pt x="403" y="283"/>
                </a:lnTo>
                <a:lnTo>
                  <a:pt x="414" y="294"/>
                </a:lnTo>
                <a:lnTo>
                  <a:pt x="426" y="305"/>
                </a:lnTo>
                <a:lnTo>
                  <a:pt x="436" y="314"/>
                </a:lnTo>
                <a:lnTo>
                  <a:pt x="448" y="326"/>
                </a:lnTo>
                <a:lnTo>
                  <a:pt x="471" y="348"/>
                </a:lnTo>
                <a:lnTo>
                  <a:pt x="494" y="371"/>
                </a:lnTo>
                <a:lnTo>
                  <a:pt x="516" y="395"/>
                </a:lnTo>
                <a:lnTo>
                  <a:pt x="540" y="420"/>
                </a:lnTo>
                <a:lnTo>
                  <a:pt x="552" y="432"/>
                </a:lnTo>
                <a:lnTo>
                  <a:pt x="562" y="445"/>
                </a:lnTo>
                <a:lnTo>
                  <a:pt x="574" y="459"/>
                </a:lnTo>
                <a:lnTo>
                  <a:pt x="585" y="472"/>
                </a:lnTo>
                <a:lnTo>
                  <a:pt x="596" y="486"/>
                </a:lnTo>
                <a:lnTo>
                  <a:pt x="608" y="500"/>
                </a:lnTo>
                <a:lnTo>
                  <a:pt x="619" y="513"/>
                </a:lnTo>
                <a:lnTo>
                  <a:pt x="630" y="527"/>
                </a:lnTo>
                <a:lnTo>
                  <a:pt x="653" y="556"/>
                </a:lnTo>
                <a:lnTo>
                  <a:pt x="675" y="586"/>
                </a:lnTo>
                <a:lnTo>
                  <a:pt x="696" y="617"/>
                </a:lnTo>
                <a:lnTo>
                  <a:pt x="718" y="648"/>
                </a:lnTo>
                <a:lnTo>
                  <a:pt x="739" y="680"/>
                </a:lnTo>
                <a:lnTo>
                  <a:pt x="760" y="713"/>
                </a:lnTo>
                <a:lnTo>
                  <a:pt x="781" y="746"/>
                </a:lnTo>
                <a:lnTo>
                  <a:pt x="801" y="780"/>
                </a:lnTo>
                <a:lnTo>
                  <a:pt x="820" y="815"/>
                </a:lnTo>
                <a:lnTo>
                  <a:pt x="839" y="850"/>
                </a:lnTo>
                <a:lnTo>
                  <a:pt x="857" y="886"/>
                </a:lnTo>
                <a:lnTo>
                  <a:pt x="875" y="923"/>
                </a:lnTo>
                <a:lnTo>
                  <a:pt x="892" y="960"/>
                </a:lnTo>
                <a:lnTo>
                  <a:pt x="910" y="997"/>
                </a:lnTo>
                <a:lnTo>
                  <a:pt x="925" y="1035"/>
                </a:lnTo>
                <a:lnTo>
                  <a:pt x="941" y="1075"/>
                </a:lnTo>
                <a:lnTo>
                  <a:pt x="955" y="1114"/>
                </a:lnTo>
                <a:lnTo>
                  <a:pt x="969" y="1154"/>
                </a:lnTo>
                <a:lnTo>
                  <a:pt x="983" y="1194"/>
                </a:lnTo>
                <a:lnTo>
                  <a:pt x="995" y="1234"/>
                </a:lnTo>
                <a:lnTo>
                  <a:pt x="1006" y="1275"/>
                </a:lnTo>
                <a:lnTo>
                  <a:pt x="1017" y="1316"/>
                </a:lnTo>
                <a:lnTo>
                  <a:pt x="1028" y="1357"/>
                </a:lnTo>
                <a:lnTo>
                  <a:pt x="1037" y="1399"/>
                </a:lnTo>
                <a:lnTo>
                  <a:pt x="1046" y="1440"/>
                </a:lnTo>
                <a:lnTo>
                  <a:pt x="1053" y="1482"/>
                </a:lnTo>
                <a:lnTo>
                  <a:pt x="1060" y="1523"/>
                </a:lnTo>
                <a:lnTo>
                  <a:pt x="1065" y="1566"/>
                </a:lnTo>
                <a:lnTo>
                  <a:pt x="1070" y="1608"/>
                </a:lnTo>
                <a:lnTo>
                  <a:pt x="1075" y="1650"/>
                </a:lnTo>
                <a:lnTo>
                  <a:pt x="1079" y="1692"/>
                </a:lnTo>
                <a:lnTo>
                  <a:pt x="1081" y="1733"/>
                </a:lnTo>
                <a:lnTo>
                  <a:pt x="1083" y="1775"/>
                </a:lnTo>
                <a:lnTo>
                  <a:pt x="1083" y="1816"/>
                </a:lnTo>
                <a:lnTo>
                  <a:pt x="1083" y="1858"/>
                </a:lnTo>
                <a:lnTo>
                  <a:pt x="1082" y="1898"/>
                </a:lnTo>
                <a:lnTo>
                  <a:pt x="1081" y="1940"/>
                </a:lnTo>
                <a:lnTo>
                  <a:pt x="1079" y="1980"/>
                </a:lnTo>
                <a:lnTo>
                  <a:pt x="1076" y="2020"/>
                </a:lnTo>
                <a:lnTo>
                  <a:pt x="1073" y="2060"/>
                </a:lnTo>
                <a:lnTo>
                  <a:pt x="1068" y="2099"/>
                </a:lnTo>
                <a:lnTo>
                  <a:pt x="1063" y="2138"/>
                </a:lnTo>
                <a:lnTo>
                  <a:pt x="1057" y="2176"/>
                </a:lnTo>
                <a:lnTo>
                  <a:pt x="1051" y="2214"/>
                </a:lnTo>
                <a:lnTo>
                  <a:pt x="1044" y="2251"/>
                </a:lnTo>
                <a:lnTo>
                  <a:pt x="1036" y="2288"/>
                </a:lnTo>
                <a:lnTo>
                  <a:pt x="1028" y="2325"/>
                </a:lnTo>
                <a:lnTo>
                  <a:pt x="1019" y="2360"/>
                </a:lnTo>
                <a:lnTo>
                  <a:pt x="1015" y="2378"/>
                </a:lnTo>
                <a:lnTo>
                  <a:pt x="1010" y="2395"/>
                </a:lnTo>
                <a:lnTo>
                  <a:pt x="1005" y="2412"/>
                </a:lnTo>
                <a:lnTo>
                  <a:pt x="1000" y="2429"/>
                </a:lnTo>
                <a:lnTo>
                  <a:pt x="995" y="2446"/>
                </a:lnTo>
                <a:lnTo>
                  <a:pt x="990" y="2462"/>
                </a:lnTo>
                <a:lnTo>
                  <a:pt x="985" y="2479"/>
                </a:lnTo>
                <a:lnTo>
                  <a:pt x="981" y="2495"/>
                </a:lnTo>
                <a:lnTo>
                  <a:pt x="969" y="2527"/>
                </a:lnTo>
                <a:lnTo>
                  <a:pt x="957" y="2558"/>
                </a:lnTo>
                <a:lnTo>
                  <a:pt x="947" y="2589"/>
                </a:lnTo>
                <a:lnTo>
                  <a:pt x="935" y="2619"/>
                </a:lnTo>
                <a:lnTo>
                  <a:pt x="929" y="2632"/>
                </a:lnTo>
                <a:lnTo>
                  <a:pt x="922" y="2647"/>
                </a:lnTo>
                <a:lnTo>
                  <a:pt x="917" y="2661"/>
                </a:lnTo>
                <a:lnTo>
                  <a:pt x="911" y="2675"/>
                </a:lnTo>
                <a:lnTo>
                  <a:pt x="905" y="2689"/>
                </a:lnTo>
                <a:lnTo>
                  <a:pt x="899" y="2703"/>
                </a:lnTo>
                <a:lnTo>
                  <a:pt x="894" y="2716"/>
                </a:lnTo>
                <a:lnTo>
                  <a:pt x="886" y="2728"/>
                </a:lnTo>
                <a:lnTo>
                  <a:pt x="874" y="2754"/>
                </a:lnTo>
                <a:lnTo>
                  <a:pt x="862" y="2778"/>
                </a:lnTo>
                <a:lnTo>
                  <a:pt x="850" y="2802"/>
                </a:lnTo>
                <a:lnTo>
                  <a:pt x="837" y="2825"/>
                </a:lnTo>
                <a:lnTo>
                  <a:pt x="825" y="2847"/>
                </a:lnTo>
                <a:lnTo>
                  <a:pt x="813" y="2868"/>
                </a:lnTo>
                <a:lnTo>
                  <a:pt x="802" y="2888"/>
                </a:lnTo>
                <a:lnTo>
                  <a:pt x="790" y="2907"/>
                </a:lnTo>
                <a:lnTo>
                  <a:pt x="778" y="2925"/>
                </a:lnTo>
                <a:lnTo>
                  <a:pt x="767" y="2942"/>
                </a:lnTo>
                <a:lnTo>
                  <a:pt x="756" y="2960"/>
                </a:lnTo>
                <a:lnTo>
                  <a:pt x="747" y="2976"/>
                </a:lnTo>
                <a:lnTo>
                  <a:pt x="737" y="2989"/>
                </a:lnTo>
                <a:lnTo>
                  <a:pt x="727" y="3004"/>
                </a:lnTo>
                <a:lnTo>
                  <a:pt x="718" y="3016"/>
                </a:lnTo>
                <a:lnTo>
                  <a:pt x="709" y="3028"/>
                </a:lnTo>
                <a:lnTo>
                  <a:pt x="701" y="3039"/>
                </a:lnTo>
                <a:lnTo>
                  <a:pt x="693" y="3049"/>
                </a:lnTo>
                <a:lnTo>
                  <a:pt x="687" y="3059"/>
                </a:lnTo>
                <a:lnTo>
                  <a:pt x="680" y="3066"/>
                </a:lnTo>
                <a:lnTo>
                  <a:pt x="662" y="3089"/>
                </a:lnTo>
                <a:lnTo>
                  <a:pt x="657" y="3098"/>
                </a:lnTo>
                <a:lnTo>
                  <a:pt x="658" y="3096"/>
                </a:lnTo>
                <a:lnTo>
                  <a:pt x="661" y="3088"/>
                </a:lnTo>
                <a:lnTo>
                  <a:pt x="667" y="3078"/>
                </a:lnTo>
                <a:lnTo>
                  <a:pt x="674" y="3062"/>
                </a:lnTo>
                <a:lnTo>
                  <a:pt x="684" y="3043"/>
                </a:lnTo>
                <a:lnTo>
                  <a:pt x="695" y="3019"/>
                </a:lnTo>
                <a:lnTo>
                  <a:pt x="708" y="2993"/>
                </a:lnTo>
                <a:lnTo>
                  <a:pt x="722" y="2962"/>
                </a:lnTo>
                <a:lnTo>
                  <a:pt x="729" y="2945"/>
                </a:lnTo>
                <a:lnTo>
                  <a:pt x="738" y="2928"/>
                </a:lnTo>
                <a:lnTo>
                  <a:pt x="745" y="2908"/>
                </a:lnTo>
                <a:lnTo>
                  <a:pt x="755" y="2889"/>
                </a:lnTo>
                <a:lnTo>
                  <a:pt x="762" y="2869"/>
                </a:lnTo>
                <a:lnTo>
                  <a:pt x="771" y="2848"/>
                </a:lnTo>
                <a:lnTo>
                  <a:pt x="780" y="2825"/>
                </a:lnTo>
                <a:lnTo>
                  <a:pt x="789" y="2803"/>
                </a:lnTo>
                <a:lnTo>
                  <a:pt x="798" y="2779"/>
                </a:lnTo>
                <a:lnTo>
                  <a:pt x="807" y="2755"/>
                </a:lnTo>
                <a:lnTo>
                  <a:pt x="816" y="2729"/>
                </a:lnTo>
                <a:lnTo>
                  <a:pt x="824" y="2704"/>
                </a:lnTo>
                <a:lnTo>
                  <a:pt x="833" y="2677"/>
                </a:lnTo>
                <a:lnTo>
                  <a:pt x="842" y="2649"/>
                </a:lnTo>
                <a:lnTo>
                  <a:pt x="851" y="2621"/>
                </a:lnTo>
                <a:lnTo>
                  <a:pt x="859" y="2592"/>
                </a:lnTo>
                <a:lnTo>
                  <a:pt x="868" y="2563"/>
                </a:lnTo>
                <a:lnTo>
                  <a:pt x="875" y="2532"/>
                </a:lnTo>
                <a:lnTo>
                  <a:pt x="883" y="2501"/>
                </a:lnTo>
                <a:lnTo>
                  <a:pt x="891" y="2471"/>
                </a:lnTo>
                <a:lnTo>
                  <a:pt x="898" y="2437"/>
                </a:lnTo>
                <a:lnTo>
                  <a:pt x="905" y="2406"/>
                </a:lnTo>
                <a:lnTo>
                  <a:pt x="912" y="2371"/>
                </a:lnTo>
                <a:lnTo>
                  <a:pt x="918" y="2338"/>
                </a:lnTo>
                <a:lnTo>
                  <a:pt x="920" y="2321"/>
                </a:lnTo>
                <a:lnTo>
                  <a:pt x="923" y="2303"/>
                </a:lnTo>
                <a:lnTo>
                  <a:pt x="927" y="2286"/>
                </a:lnTo>
                <a:lnTo>
                  <a:pt x="929" y="2269"/>
                </a:lnTo>
                <a:lnTo>
                  <a:pt x="932" y="2251"/>
                </a:lnTo>
                <a:lnTo>
                  <a:pt x="934" y="2233"/>
                </a:lnTo>
                <a:lnTo>
                  <a:pt x="935" y="2216"/>
                </a:lnTo>
                <a:lnTo>
                  <a:pt x="937" y="2198"/>
                </a:lnTo>
                <a:lnTo>
                  <a:pt x="941" y="2162"/>
                </a:lnTo>
                <a:lnTo>
                  <a:pt x="945" y="2124"/>
                </a:lnTo>
                <a:lnTo>
                  <a:pt x="948" y="2088"/>
                </a:lnTo>
                <a:lnTo>
                  <a:pt x="951" y="2051"/>
                </a:lnTo>
                <a:lnTo>
                  <a:pt x="952" y="2012"/>
                </a:lnTo>
                <a:lnTo>
                  <a:pt x="953" y="1974"/>
                </a:lnTo>
                <a:lnTo>
                  <a:pt x="953" y="1937"/>
                </a:lnTo>
                <a:lnTo>
                  <a:pt x="953" y="1897"/>
                </a:lnTo>
                <a:lnTo>
                  <a:pt x="952" y="1859"/>
                </a:lnTo>
                <a:lnTo>
                  <a:pt x="951" y="1821"/>
                </a:lnTo>
                <a:lnTo>
                  <a:pt x="949" y="1781"/>
                </a:lnTo>
                <a:lnTo>
                  <a:pt x="947" y="1742"/>
                </a:lnTo>
                <a:lnTo>
                  <a:pt x="944" y="1702"/>
                </a:lnTo>
                <a:lnTo>
                  <a:pt x="939" y="1663"/>
                </a:lnTo>
                <a:lnTo>
                  <a:pt x="935" y="1624"/>
                </a:lnTo>
                <a:lnTo>
                  <a:pt x="930" y="1584"/>
                </a:lnTo>
                <a:lnTo>
                  <a:pt x="923" y="1545"/>
                </a:lnTo>
                <a:lnTo>
                  <a:pt x="917" y="1505"/>
                </a:lnTo>
                <a:lnTo>
                  <a:pt x="910" y="1466"/>
                </a:lnTo>
                <a:lnTo>
                  <a:pt x="902" y="1428"/>
                </a:lnTo>
                <a:lnTo>
                  <a:pt x="894" y="1388"/>
                </a:lnTo>
                <a:lnTo>
                  <a:pt x="884" y="1350"/>
                </a:lnTo>
                <a:lnTo>
                  <a:pt x="873" y="1310"/>
                </a:lnTo>
                <a:lnTo>
                  <a:pt x="864" y="1272"/>
                </a:lnTo>
                <a:lnTo>
                  <a:pt x="852" y="1234"/>
                </a:lnTo>
                <a:lnTo>
                  <a:pt x="840" y="1196"/>
                </a:lnTo>
                <a:lnTo>
                  <a:pt x="829" y="1159"/>
                </a:lnTo>
                <a:lnTo>
                  <a:pt x="816" y="1121"/>
                </a:lnTo>
                <a:lnTo>
                  <a:pt x="802" y="1084"/>
                </a:lnTo>
                <a:lnTo>
                  <a:pt x="788" y="1048"/>
                </a:lnTo>
                <a:lnTo>
                  <a:pt x="773" y="1012"/>
                </a:lnTo>
                <a:lnTo>
                  <a:pt x="758" y="976"/>
                </a:lnTo>
                <a:lnTo>
                  <a:pt x="742" y="941"/>
                </a:lnTo>
                <a:lnTo>
                  <a:pt x="727" y="905"/>
                </a:lnTo>
                <a:lnTo>
                  <a:pt x="710" y="871"/>
                </a:lnTo>
                <a:lnTo>
                  <a:pt x="694" y="837"/>
                </a:lnTo>
                <a:lnTo>
                  <a:pt x="676" y="804"/>
                </a:lnTo>
                <a:lnTo>
                  <a:pt x="658" y="772"/>
                </a:lnTo>
                <a:lnTo>
                  <a:pt x="641" y="740"/>
                </a:lnTo>
                <a:lnTo>
                  <a:pt x="622" y="708"/>
                </a:lnTo>
                <a:lnTo>
                  <a:pt x="613" y="692"/>
                </a:lnTo>
                <a:lnTo>
                  <a:pt x="604" y="677"/>
                </a:lnTo>
                <a:lnTo>
                  <a:pt x="594" y="661"/>
                </a:lnTo>
                <a:lnTo>
                  <a:pt x="586" y="647"/>
                </a:lnTo>
                <a:lnTo>
                  <a:pt x="576" y="632"/>
                </a:lnTo>
                <a:lnTo>
                  <a:pt x="566" y="617"/>
                </a:lnTo>
                <a:lnTo>
                  <a:pt x="557" y="603"/>
                </a:lnTo>
                <a:lnTo>
                  <a:pt x="547" y="588"/>
                </a:lnTo>
                <a:lnTo>
                  <a:pt x="528" y="559"/>
                </a:lnTo>
                <a:lnTo>
                  <a:pt x="508" y="532"/>
                </a:lnTo>
                <a:lnTo>
                  <a:pt x="488" y="505"/>
                </a:lnTo>
                <a:lnTo>
                  <a:pt x="468" y="478"/>
                </a:lnTo>
                <a:lnTo>
                  <a:pt x="449" y="453"/>
                </a:lnTo>
                <a:lnTo>
                  <a:pt x="429" y="427"/>
                </a:lnTo>
                <a:lnTo>
                  <a:pt x="410" y="403"/>
                </a:lnTo>
                <a:lnTo>
                  <a:pt x="391" y="379"/>
                </a:lnTo>
                <a:lnTo>
                  <a:pt x="370" y="357"/>
                </a:lnTo>
                <a:lnTo>
                  <a:pt x="351" y="334"/>
                </a:lnTo>
                <a:lnTo>
                  <a:pt x="332" y="313"/>
                </a:lnTo>
                <a:lnTo>
                  <a:pt x="313" y="292"/>
                </a:lnTo>
                <a:lnTo>
                  <a:pt x="295" y="272"/>
                </a:lnTo>
                <a:lnTo>
                  <a:pt x="277" y="252"/>
                </a:lnTo>
                <a:lnTo>
                  <a:pt x="259" y="233"/>
                </a:lnTo>
                <a:lnTo>
                  <a:pt x="240" y="215"/>
                </a:lnTo>
                <a:lnTo>
                  <a:pt x="223" y="198"/>
                </a:lnTo>
                <a:lnTo>
                  <a:pt x="206" y="182"/>
                </a:lnTo>
                <a:lnTo>
                  <a:pt x="189" y="166"/>
                </a:lnTo>
                <a:lnTo>
                  <a:pt x="173" y="150"/>
                </a:lnTo>
                <a:lnTo>
                  <a:pt x="158" y="136"/>
                </a:lnTo>
                <a:lnTo>
                  <a:pt x="144" y="123"/>
                </a:lnTo>
                <a:lnTo>
                  <a:pt x="129" y="110"/>
                </a:lnTo>
                <a:lnTo>
                  <a:pt x="115" y="98"/>
                </a:lnTo>
                <a:lnTo>
                  <a:pt x="89" y="76"/>
                </a:lnTo>
                <a:lnTo>
                  <a:pt x="67" y="55"/>
                </a:lnTo>
                <a:lnTo>
                  <a:pt x="47" y="39"/>
                </a:lnTo>
                <a:lnTo>
                  <a:pt x="30" y="25"/>
                </a:lnTo>
                <a:lnTo>
                  <a:pt x="7" y="6"/>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47" name="Freeform 64"/>
          <p:cNvSpPr>
            <a:spLocks/>
          </p:cNvSpPr>
          <p:nvPr/>
        </p:nvSpPr>
        <p:spPr bwMode="auto">
          <a:xfrm>
            <a:off x="7119271" y="6940998"/>
            <a:ext cx="708447" cy="2023146"/>
          </a:xfrm>
          <a:custGeom>
            <a:avLst/>
            <a:gdLst>
              <a:gd name="T0" fmla="*/ 61 w 1538"/>
              <a:gd name="T1" fmla="*/ 35 h 4395"/>
              <a:gd name="T2" fmla="*/ 135 w 1538"/>
              <a:gd name="T3" fmla="*/ 75 h 4395"/>
              <a:gd name="T4" fmla="*/ 208 w 1538"/>
              <a:gd name="T5" fmla="*/ 122 h 4395"/>
              <a:gd name="T6" fmla="*/ 362 w 1538"/>
              <a:gd name="T7" fmla="*/ 229 h 4395"/>
              <a:gd name="T8" fmla="*/ 526 w 1538"/>
              <a:gd name="T9" fmla="*/ 360 h 4395"/>
              <a:gd name="T10" fmla="*/ 620 w 1538"/>
              <a:gd name="T11" fmla="*/ 447 h 4395"/>
              <a:gd name="T12" fmla="*/ 717 w 1538"/>
              <a:gd name="T13" fmla="*/ 544 h 4395"/>
              <a:gd name="T14" fmla="*/ 814 w 1538"/>
              <a:gd name="T15" fmla="*/ 652 h 4395"/>
              <a:gd name="T16" fmla="*/ 910 w 1538"/>
              <a:gd name="T17" fmla="*/ 769 h 4395"/>
              <a:gd name="T18" fmla="*/ 1003 w 1538"/>
              <a:gd name="T19" fmla="*/ 897 h 4395"/>
              <a:gd name="T20" fmla="*/ 1058 w 1538"/>
              <a:gd name="T21" fmla="*/ 975 h 4395"/>
              <a:gd name="T22" fmla="*/ 1123 w 1538"/>
              <a:gd name="T23" fmla="*/ 1082 h 4395"/>
              <a:gd name="T24" fmla="*/ 1205 w 1538"/>
              <a:gd name="T25" fmla="*/ 1231 h 4395"/>
              <a:gd name="T26" fmla="*/ 1279 w 1538"/>
              <a:gd name="T27" fmla="*/ 1389 h 4395"/>
              <a:gd name="T28" fmla="*/ 1356 w 1538"/>
              <a:gd name="T29" fmla="*/ 1581 h 4395"/>
              <a:gd name="T30" fmla="*/ 1458 w 1538"/>
              <a:gd name="T31" fmla="*/ 1926 h 4395"/>
              <a:gd name="T32" fmla="*/ 1519 w 1538"/>
              <a:gd name="T33" fmla="*/ 2282 h 4395"/>
              <a:gd name="T34" fmla="*/ 1537 w 1538"/>
              <a:gd name="T35" fmla="*/ 2548 h 4395"/>
              <a:gd name="T36" fmla="*/ 1536 w 1538"/>
              <a:gd name="T37" fmla="*/ 2724 h 4395"/>
              <a:gd name="T38" fmla="*/ 1524 w 1538"/>
              <a:gd name="T39" fmla="*/ 2895 h 4395"/>
              <a:gd name="T40" fmla="*/ 1506 w 1538"/>
              <a:gd name="T41" fmla="*/ 3048 h 4395"/>
              <a:gd name="T42" fmla="*/ 1493 w 1538"/>
              <a:gd name="T43" fmla="*/ 3129 h 4395"/>
              <a:gd name="T44" fmla="*/ 1464 w 1538"/>
              <a:gd name="T45" fmla="*/ 3272 h 4395"/>
              <a:gd name="T46" fmla="*/ 1426 w 1538"/>
              <a:gd name="T47" fmla="*/ 3423 h 4395"/>
              <a:gd name="T48" fmla="*/ 1382 w 1538"/>
              <a:gd name="T49" fmla="*/ 3563 h 4395"/>
              <a:gd name="T50" fmla="*/ 1336 w 1538"/>
              <a:gd name="T51" fmla="*/ 3694 h 4395"/>
              <a:gd name="T52" fmla="*/ 1283 w 1538"/>
              <a:gd name="T53" fmla="*/ 3815 h 4395"/>
              <a:gd name="T54" fmla="*/ 1206 w 1538"/>
              <a:gd name="T55" fmla="*/ 3976 h 4395"/>
              <a:gd name="T56" fmla="*/ 1104 w 1538"/>
              <a:gd name="T57" fmla="*/ 4151 h 4395"/>
              <a:gd name="T58" fmla="*/ 1038 w 1538"/>
              <a:gd name="T59" fmla="*/ 4253 h 4395"/>
              <a:gd name="T60" fmla="*/ 995 w 1538"/>
              <a:gd name="T61" fmla="*/ 4312 h 4395"/>
              <a:gd name="T62" fmla="*/ 934 w 1538"/>
              <a:gd name="T63" fmla="*/ 4393 h 4395"/>
              <a:gd name="T64" fmla="*/ 963 w 1538"/>
              <a:gd name="T65" fmla="*/ 4331 h 4395"/>
              <a:gd name="T66" fmla="*/ 1000 w 1538"/>
              <a:gd name="T67" fmla="*/ 4257 h 4395"/>
              <a:gd name="T68" fmla="*/ 1035 w 1538"/>
              <a:gd name="T69" fmla="*/ 4178 h 4395"/>
              <a:gd name="T70" fmla="*/ 1107 w 1538"/>
              <a:gd name="T71" fmla="*/ 4009 h 4395"/>
              <a:gd name="T72" fmla="*/ 1182 w 1538"/>
              <a:gd name="T73" fmla="*/ 3798 h 4395"/>
              <a:gd name="T74" fmla="*/ 1236 w 1538"/>
              <a:gd name="T75" fmla="*/ 3614 h 4395"/>
              <a:gd name="T76" fmla="*/ 1268 w 1538"/>
              <a:gd name="T77" fmla="*/ 3482 h 4395"/>
              <a:gd name="T78" fmla="*/ 1297 w 1538"/>
              <a:gd name="T79" fmla="*/ 3342 h 4395"/>
              <a:gd name="T80" fmla="*/ 1321 w 1538"/>
              <a:gd name="T81" fmla="*/ 3195 h 4395"/>
              <a:gd name="T82" fmla="*/ 1339 w 1538"/>
              <a:gd name="T83" fmla="*/ 3041 h 4395"/>
              <a:gd name="T84" fmla="*/ 1350 w 1538"/>
              <a:gd name="T85" fmla="*/ 2856 h 4395"/>
              <a:gd name="T86" fmla="*/ 1347 w 1538"/>
              <a:gd name="T87" fmla="*/ 2528 h 4395"/>
              <a:gd name="T88" fmla="*/ 1310 w 1538"/>
              <a:gd name="T89" fmla="*/ 2192 h 4395"/>
              <a:gd name="T90" fmla="*/ 1240 w 1538"/>
              <a:gd name="T91" fmla="*/ 1860 h 4395"/>
              <a:gd name="T92" fmla="*/ 1137 w 1538"/>
              <a:gd name="T93" fmla="*/ 1539 h 4395"/>
              <a:gd name="T94" fmla="*/ 1007 w 1538"/>
              <a:gd name="T95" fmla="*/ 1238 h 4395"/>
              <a:gd name="T96" fmla="*/ 921 w 1538"/>
              <a:gd name="T97" fmla="*/ 1072 h 4395"/>
              <a:gd name="T98" fmla="*/ 843 w 1538"/>
              <a:gd name="T99" fmla="*/ 940 h 4395"/>
              <a:gd name="T100" fmla="*/ 761 w 1538"/>
              <a:gd name="T101" fmla="*/ 815 h 4395"/>
              <a:gd name="T102" fmla="*/ 678 w 1538"/>
              <a:gd name="T103" fmla="*/ 698 h 4395"/>
              <a:gd name="T104" fmla="*/ 526 w 1538"/>
              <a:gd name="T105" fmla="*/ 507 h 4395"/>
              <a:gd name="T106" fmla="*/ 366 w 1538"/>
              <a:gd name="T107" fmla="*/ 332 h 4395"/>
              <a:gd name="T108" fmla="*/ 224 w 1538"/>
              <a:gd name="T109" fmla="*/ 195 h 4395"/>
              <a:gd name="T110" fmla="*/ 136 w 1538"/>
              <a:gd name="T111" fmla="*/ 115 h 4395"/>
              <a:gd name="T112" fmla="*/ 80 w 1538"/>
              <a:gd name="T113" fmla="*/ 68 h 4395"/>
              <a:gd name="T114" fmla="*/ 2 w 1538"/>
              <a:gd name="T115" fmla="*/ 3 h 4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8" h="4395">
                <a:moveTo>
                  <a:pt x="0" y="0"/>
                </a:moveTo>
                <a:lnTo>
                  <a:pt x="3" y="2"/>
                </a:lnTo>
                <a:lnTo>
                  <a:pt x="11" y="7"/>
                </a:lnTo>
                <a:lnTo>
                  <a:pt x="27" y="16"/>
                </a:lnTo>
                <a:lnTo>
                  <a:pt x="49" y="27"/>
                </a:lnTo>
                <a:lnTo>
                  <a:pt x="61" y="35"/>
                </a:lnTo>
                <a:lnTo>
                  <a:pt x="75" y="42"/>
                </a:lnTo>
                <a:lnTo>
                  <a:pt x="91" y="51"/>
                </a:lnTo>
                <a:lnTo>
                  <a:pt x="107" y="60"/>
                </a:lnTo>
                <a:lnTo>
                  <a:pt x="117" y="66"/>
                </a:lnTo>
                <a:lnTo>
                  <a:pt x="125" y="70"/>
                </a:lnTo>
                <a:lnTo>
                  <a:pt x="135" y="75"/>
                </a:lnTo>
                <a:lnTo>
                  <a:pt x="144" y="82"/>
                </a:lnTo>
                <a:lnTo>
                  <a:pt x="154" y="88"/>
                </a:lnTo>
                <a:lnTo>
                  <a:pt x="165" y="94"/>
                </a:lnTo>
                <a:lnTo>
                  <a:pt x="175" y="101"/>
                </a:lnTo>
                <a:lnTo>
                  <a:pt x="186" y="108"/>
                </a:lnTo>
                <a:lnTo>
                  <a:pt x="208" y="122"/>
                </a:lnTo>
                <a:lnTo>
                  <a:pt x="232" y="138"/>
                </a:lnTo>
                <a:lnTo>
                  <a:pt x="256" y="154"/>
                </a:lnTo>
                <a:lnTo>
                  <a:pt x="282" y="170"/>
                </a:lnTo>
                <a:lnTo>
                  <a:pt x="307" y="189"/>
                </a:lnTo>
                <a:lnTo>
                  <a:pt x="334" y="208"/>
                </a:lnTo>
                <a:lnTo>
                  <a:pt x="362" y="229"/>
                </a:lnTo>
                <a:lnTo>
                  <a:pt x="391" y="250"/>
                </a:lnTo>
                <a:lnTo>
                  <a:pt x="419" y="272"/>
                </a:lnTo>
                <a:lnTo>
                  <a:pt x="449" y="297"/>
                </a:lnTo>
                <a:lnTo>
                  <a:pt x="479" y="321"/>
                </a:lnTo>
                <a:lnTo>
                  <a:pt x="510" y="347"/>
                </a:lnTo>
                <a:lnTo>
                  <a:pt x="526" y="360"/>
                </a:lnTo>
                <a:lnTo>
                  <a:pt x="541" y="374"/>
                </a:lnTo>
                <a:lnTo>
                  <a:pt x="557" y="387"/>
                </a:lnTo>
                <a:lnTo>
                  <a:pt x="572" y="402"/>
                </a:lnTo>
                <a:lnTo>
                  <a:pt x="588" y="417"/>
                </a:lnTo>
                <a:lnTo>
                  <a:pt x="604" y="432"/>
                </a:lnTo>
                <a:lnTo>
                  <a:pt x="620" y="447"/>
                </a:lnTo>
                <a:lnTo>
                  <a:pt x="637" y="462"/>
                </a:lnTo>
                <a:lnTo>
                  <a:pt x="653" y="477"/>
                </a:lnTo>
                <a:lnTo>
                  <a:pt x="669" y="494"/>
                </a:lnTo>
                <a:lnTo>
                  <a:pt x="685" y="510"/>
                </a:lnTo>
                <a:lnTo>
                  <a:pt x="701" y="527"/>
                </a:lnTo>
                <a:lnTo>
                  <a:pt x="717" y="544"/>
                </a:lnTo>
                <a:lnTo>
                  <a:pt x="733" y="561"/>
                </a:lnTo>
                <a:lnTo>
                  <a:pt x="750" y="578"/>
                </a:lnTo>
                <a:lnTo>
                  <a:pt x="766" y="595"/>
                </a:lnTo>
                <a:lnTo>
                  <a:pt x="782" y="614"/>
                </a:lnTo>
                <a:lnTo>
                  <a:pt x="798" y="632"/>
                </a:lnTo>
                <a:lnTo>
                  <a:pt x="814" y="652"/>
                </a:lnTo>
                <a:lnTo>
                  <a:pt x="830" y="670"/>
                </a:lnTo>
                <a:lnTo>
                  <a:pt x="847" y="689"/>
                </a:lnTo>
                <a:lnTo>
                  <a:pt x="863" y="708"/>
                </a:lnTo>
                <a:lnTo>
                  <a:pt x="879" y="728"/>
                </a:lnTo>
                <a:lnTo>
                  <a:pt x="895" y="749"/>
                </a:lnTo>
                <a:lnTo>
                  <a:pt x="910" y="769"/>
                </a:lnTo>
                <a:lnTo>
                  <a:pt x="925" y="790"/>
                </a:lnTo>
                <a:lnTo>
                  <a:pt x="941" y="810"/>
                </a:lnTo>
                <a:lnTo>
                  <a:pt x="957" y="832"/>
                </a:lnTo>
                <a:lnTo>
                  <a:pt x="973" y="853"/>
                </a:lnTo>
                <a:lnTo>
                  <a:pt x="988" y="874"/>
                </a:lnTo>
                <a:lnTo>
                  <a:pt x="1003" y="897"/>
                </a:lnTo>
                <a:lnTo>
                  <a:pt x="1019" y="919"/>
                </a:lnTo>
                <a:lnTo>
                  <a:pt x="1027" y="931"/>
                </a:lnTo>
                <a:lnTo>
                  <a:pt x="1034" y="941"/>
                </a:lnTo>
                <a:lnTo>
                  <a:pt x="1042" y="953"/>
                </a:lnTo>
                <a:lnTo>
                  <a:pt x="1050" y="964"/>
                </a:lnTo>
                <a:lnTo>
                  <a:pt x="1058" y="975"/>
                </a:lnTo>
                <a:lnTo>
                  <a:pt x="1064" y="987"/>
                </a:lnTo>
                <a:lnTo>
                  <a:pt x="1071" y="999"/>
                </a:lnTo>
                <a:lnTo>
                  <a:pt x="1079" y="1011"/>
                </a:lnTo>
                <a:lnTo>
                  <a:pt x="1093" y="1034"/>
                </a:lnTo>
                <a:lnTo>
                  <a:pt x="1108" y="1059"/>
                </a:lnTo>
                <a:lnTo>
                  <a:pt x="1123" y="1082"/>
                </a:lnTo>
                <a:lnTo>
                  <a:pt x="1136" y="1107"/>
                </a:lnTo>
                <a:lnTo>
                  <a:pt x="1150" y="1131"/>
                </a:lnTo>
                <a:lnTo>
                  <a:pt x="1164" y="1156"/>
                </a:lnTo>
                <a:lnTo>
                  <a:pt x="1177" y="1181"/>
                </a:lnTo>
                <a:lnTo>
                  <a:pt x="1191" y="1207"/>
                </a:lnTo>
                <a:lnTo>
                  <a:pt x="1205" y="1231"/>
                </a:lnTo>
                <a:lnTo>
                  <a:pt x="1217" y="1257"/>
                </a:lnTo>
                <a:lnTo>
                  <a:pt x="1230" y="1283"/>
                </a:lnTo>
                <a:lnTo>
                  <a:pt x="1242" y="1310"/>
                </a:lnTo>
                <a:lnTo>
                  <a:pt x="1255" y="1336"/>
                </a:lnTo>
                <a:lnTo>
                  <a:pt x="1267" y="1362"/>
                </a:lnTo>
                <a:lnTo>
                  <a:pt x="1279" y="1389"/>
                </a:lnTo>
                <a:lnTo>
                  <a:pt x="1291" y="1415"/>
                </a:lnTo>
                <a:lnTo>
                  <a:pt x="1301" y="1443"/>
                </a:lnTo>
                <a:lnTo>
                  <a:pt x="1313" y="1470"/>
                </a:lnTo>
                <a:lnTo>
                  <a:pt x="1324" y="1498"/>
                </a:lnTo>
                <a:lnTo>
                  <a:pt x="1336" y="1525"/>
                </a:lnTo>
                <a:lnTo>
                  <a:pt x="1356" y="1581"/>
                </a:lnTo>
                <a:lnTo>
                  <a:pt x="1375" y="1637"/>
                </a:lnTo>
                <a:lnTo>
                  <a:pt x="1394" y="1694"/>
                </a:lnTo>
                <a:lnTo>
                  <a:pt x="1411" y="1751"/>
                </a:lnTo>
                <a:lnTo>
                  <a:pt x="1428" y="1809"/>
                </a:lnTo>
                <a:lnTo>
                  <a:pt x="1443" y="1867"/>
                </a:lnTo>
                <a:lnTo>
                  <a:pt x="1458" y="1926"/>
                </a:lnTo>
                <a:lnTo>
                  <a:pt x="1472" y="1984"/>
                </a:lnTo>
                <a:lnTo>
                  <a:pt x="1484" y="2044"/>
                </a:lnTo>
                <a:lnTo>
                  <a:pt x="1493" y="2103"/>
                </a:lnTo>
                <a:lnTo>
                  <a:pt x="1503" y="2162"/>
                </a:lnTo>
                <a:lnTo>
                  <a:pt x="1511" y="2222"/>
                </a:lnTo>
                <a:lnTo>
                  <a:pt x="1519" y="2282"/>
                </a:lnTo>
                <a:lnTo>
                  <a:pt x="1525" y="2341"/>
                </a:lnTo>
                <a:lnTo>
                  <a:pt x="1529" y="2400"/>
                </a:lnTo>
                <a:lnTo>
                  <a:pt x="1534" y="2460"/>
                </a:lnTo>
                <a:lnTo>
                  <a:pt x="1535" y="2489"/>
                </a:lnTo>
                <a:lnTo>
                  <a:pt x="1536" y="2519"/>
                </a:lnTo>
                <a:lnTo>
                  <a:pt x="1537" y="2548"/>
                </a:lnTo>
                <a:lnTo>
                  <a:pt x="1537" y="2578"/>
                </a:lnTo>
                <a:lnTo>
                  <a:pt x="1538" y="2607"/>
                </a:lnTo>
                <a:lnTo>
                  <a:pt x="1538" y="2636"/>
                </a:lnTo>
                <a:lnTo>
                  <a:pt x="1537" y="2665"/>
                </a:lnTo>
                <a:lnTo>
                  <a:pt x="1536" y="2694"/>
                </a:lnTo>
                <a:lnTo>
                  <a:pt x="1536" y="2724"/>
                </a:lnTo>
                <a:lnTo>
                  <a:pt x="1535" y="2753"/>
                </a:lnTo>
                <a:lnTo>
                  <a:pt x="1533" y="2781"/>
                </a:lnTo>
                <a:lnTo>
                  <a:pt x="1532" y="2810"/>
                </a:lnTo>
                <a:lnTo>
                  <a:pt x="1529" y="2838"/>
                </a:lnTo>
                <a:lnTo>
                  <a:pt x="1526" y="2867"/>
                </a:lnTo>
                <a:lnTo>
                  <a:pt x="1524" y="2895"/>
                </a:lnTo>
                <a:lnTo>
                  <a:pt x="1522" y="2923"/>
                </a:lnTo>
                <a:lnTo>
                  <a:pt x="1519" y="2951"/>
                </a:lnTo>
                <a:lnTo>
                  <a:pt x="1515" y="2978"/>
                </a:lnTo>
                <a:lnTo>
                  <a:pt x="1511" y="3006"/>
                </a:lnTo>
                <a:lnTo>
                  <a:pt x="1508" y="3034"/>
                </a:lnTo>
                <a:lnTo>
                  <a:pt x="1506" y="3048"/>
                </a:lnTo>
                <a:lnTo>
                  <a:pt x="1505" y="3062"/>
                </a:lnTo>
                <a:lnTo>
                  <a:pt x="1503" y="3074"/>
                </a:lnTo>
                <a:lnTo>
                  <a:pt x="1501" y="3088"/>
                </a:lnTo>
                <a:lnTo>
                  <a:pt x="1499" y="3102"/>
                </a:lnTo>
                <a:lnTo>
                  <a:pt x="1495" y="3115"/>
                </a:lnTo>
                <a:lnTo>
                  <a:pt x="1493" y="3129"/>
                </a:lnTo>
                <a:lnTo>
                  <a:pt x="1491" y="3141"/>
                </a:lnTo>
                <a:lnTo>
                  <a:pt x="1486" y="3168"/>
                </a:lnTo>
                <a:lnTo>
                  <a:pt x="1480" y="3195"/>
                </a:lnTo>
                <a:lnTo>
                  <a:pt x="1476" y="3221"/>
                </a:lnTo>
                <a:lnTo>
                  <a:pt x="1471" y="3247"/>
                </a:lnTo>
                <a:lnTo>
                  <a:pt x="1464" y="3272"/>
                </a:lnTo>
                <a:lnTo>
                  <a:pt x="1458" y="3298"/>
                </a:lnTo>
                <a:lnTo>
                  <a:pt x="1452" y="3324"/>
                </a:lnTo>
                <a:lnTo>
                  <a:pt x="1446" y="3348"/>
                </a:lnTo>
                <a:lnTo>
                  <a:pt x="1440" y="3374"/>
                </a:lnTo>
                <a:lnTo>
                  <a:pt x="1434" y="3398"/>
                </a:lnTo>
                <a:lnTo>
                  <a:pt x="1426" y="3423"/>
                </a:lnTo>
                <a:lnTo>
                  <a:pt x="1419" y="3446"/>
                </a:lnTo>
                <a:lnTo>
                  <a:pt x="1412" y="3470"/>
                </a:lnTo>
                <a:lnTo>
                  <a:pt x="1405" y="3494"/>
                </a:lnTo>
                <a:lnTo>
                  <a:pt x="1397" y="3517"/>
                </a:lnTo>
                <a:lnTo>
                  <a:pt x="1391" y="3540"/>
                </a:lnTo>
                <a:lnTo>
                  <a:pt x="1382" y="3563"/>
                </a:lnTo>
                <a:lnTo>
                  <a:pt x="1375" y="3586"/>
                </a:lnTo>
                <a:lnTo>
                  <a:pt x="1366" y="3608"/>
                </a:lnTo>
                <a:lnTo>
                  <a:pt x="1359" y="3629"/>
                </a:lnTo>
                <a:lnTo>
                  <a:pt x="1350" y="3652"/>
                </a:lnTo>
                <a:lnTo>
                  <a:pt x="1343" y="3673"/>
                </a:lnTo>
                <a:lnTo>
                  <a:pt x="1336" y="3694"/>
                </a:lnTo>
                <a:lnTo>
                  <a:pt x="1326" y="3716"/>
                </a:lnTo>
                <a:lnTo>
                  <a:pt x="1317" y="3736"/>
                </a:lnTo>
                <a:lnTo>
                  <a:pt x="1309" y="3756"/>
                </a:lnTo>
                <a:lnTo>
                  <a:pt x="1300" y="3775"/>
                </a:lnTo>
                <a:lnTo>
                  <a:pt x="1292" y="3796"/>
                </a:lnTo>
                <a:lnTo>
                  <a:pt x="1283" y="3815"/>
                </a:lnTo>
                <a:lnTo>
                  <a:pt x="1276" y="3834"/>
                </a:lnTo>
                <a:lnTo>
                  <a:pt x="1266" y="3853"/>
                </a:lnTo>
                <a:lnTo>
                  <a:pt x="1258" y="3871"/>
                </a:lnTo>
                <a:lnTo>
                  <a:pt x="1240" y="3907"/>
                </a:lnTo>
                <a:lnTo>
                  <a:pt x="1223" y="3943"/>
                </a:lnTo>
                <a:lnTo>
                  <a:pt x="1206" y="3976"/>
                </a:lnTo>
                <a:lnTo>
                  <a:pt x="1187" y="4009"/>
                </a:lnTo>
                <a:lnTo>
                  <a:pt x="1170" y="4040"/>
                </a:lnTo>
                <a:lnTo>
                  <a:pt x="1153" y="4069"/>
                </a:lnTo>
                <a:lnTo>
                  <a:pt x="1137" y="4098"/>
                </a:lnTo>
                <a:lnTo>
                  <a:pt x="1121" y="4126"/>
                </a:lnTo>
                <a:lnTo>
                  <a:pt x="1104" y="4151"/>
                </a:lnTo>
                <a:lnTo>
                  <a:pt x="1088" y="4176"/>
                </a:lnTo>
                <a:lnTo>
                  <a:pt x="1073" y="4199"/>
                </a:lnTo>
                <a:lnTo>
                  <a:pt x="1059" y="4222"/>
                </a:lnTo>
                <a:lnTo>
                  <a:pt x="1051" y="4232"/>
                </a:lnTo>
                <a:lnTo>
                  <a:pt x="1045" y="4242"/>
                </a:lnTo>
                <a:lnTo>
                  <a:pt x="1038" y="4253"/>
                </a:lnTo>
                <a:lnTo>
                  <a:pt x="1032" y="4262"/>
                </a:lnTo>
                <a:lnTo>
                  <a:pt x="1026" y="4271"/>
                </a:lnTo>
                <a:lnTo>
                  <a:pt x="1019" y="4280"/>
                </a:lnTo>
                <a:lnTo>
                  <a:pt x="1013" y="4289"/>
                </a:lnTo>
                <a:lnTo>
                  <a:pt x="1006" y="4296"/>
                </a:lnTo>
                <a:lnTo>
                  <a:pt x="995" y="4312"/>
                </a:lnTo>
                <a:lnTo>
                  <a:pt x="984" y="4326"/>
                </a:lnTo>
                <a:lnTo>
                  <a:pt x="974" y="4339"/>
                </a:lnTo>
                <a:lnTo>
                  <a:pt x="966" y="4351"/>
                </a:lnTo>
                <a:lnTo>
                  <a:pt x="951" y="4370"/>
                </a:lnTo>
                <a:lnTo>
                  <a:pt x="940" y="4385"/>
                </a:lnTo>
                <a:lnTo>
                  <a:pt x="934" y="4393"/>
                </a:lnTo>
                <a:lnTo>
                  <a:pt x="932" y="4395"/>
                </a:lnTo>
                <a:lnTo>
                  <a:pt x="933" y="4392"/>
                </a:lnTo>
                <a:lnTo>
                  <a:pt x="938" y="4383"/>
                </a:lnTo>
                <a:lnTo>
                  <a:pt x="946" y="4367"/>
                </a:lnTo>
                <a:lnTo>
                  <a:pt x="956" y="4345"/>
                </a:lnTo>
                <a:lnTo>
                  <a:pt x="963" y="4331"/>
                </a:lnTo>
                <a:lnTo>
                  <a:pt x="969" y="4318"/>
                </a:lnTo>
                <a:lnTo>
                  <a:pt x="978" y="4302"/>
                </a:lnTo>
                <a:lnTo>
                  <a:pt x="986" y="4285"/>
                </a:lnTo>
                <a:lnTo>
                  <a:pt x="990" y="4275"/>
                </a:lnTo>
                <a:lnTo>
                  <a:pt x="995" y="4266"/>
                </a:lnTo>
                <a:lnTo>
                  <a:pt x="1000" y="4257"/>
                </a:lnTo>
                <a:lnTo>
                  <a:pt x="1004" y="4246"/>
                </a:lnTo>
                <a:lnTo>
                  <a:pt x="1010" y="4236"/>
                </a:lnTo>
                <a:lnTo>
                  <a:pt x="1014" y="4225"/>
                </a:lnTo>
                <a:lnTo>
                  <a:pt x="1019" y="4213"/>
                </a:lnTo>
                <a:lnTo>
                  <a:pt x="1024" y="4203"/>
                </a:lnTo>
                <a:lnTo>
                  <a:pt x="1035" y="4178"/>
                </a:lnTo>
                <a:lnTo>
                  <a:pt x="1046" y="4154"/>
                </a:lnTo>
                <a:lnTo>
                  <a:pt x="1058" y="4127"/>
                </a:lnTo>
                <a:lnTo>
                  <a:pt x="1070" y="4099"/>
                </a:lnTo>
                <a:lnTo>
                  <a:pt x="1082" y="4070"/>
                </a:lnTo>
                <a:lnTo>
                  <a:pt x="1094" y="4041"/>
                </a:lnTo>
                <a:lnTo>
                  <a:pt x="1107" y="4009"/>
                </a:lnTo>
                <a:lnTo>
                  <a:pt x="1119" y="3977"/>
                </a:lnTo>
                <a:lnTo>
                  <a:pt x="1132" y="3944"/>
                </a:lnTo>
                <a:lnTo>
                  <a:pt x="1145" y="3908"/>
                </a:lnTo>
                <a:lnTo>
                  <a:pt x="1157" y="3872"/>
                </a:lnTo>
                <a:lnTo>
                  <a:pt x="1169" y="3836"/>
                </a:lnTo>
                <a:lnTo>
                  <a:pt x="1182" y="3798"/>
                </a:lnTo>
                <a:lnTo>
                  <a:pt x="1194" y="3759"/>
                </a:lnTo>
                <a:lnTo>
                  <a:pt x="1207" y="3719"/>
                </a:lnTo>
                <a:lnTo>
                  <a:pt x="1218" y="3678"/>
                </a:lnTo>
                <a:lnTo>
                  <a:pt x="1225" y="3657"/>
                </a:lnTo>
                <a:lnTo>
                  <a:pt x="1230" y="3636"/>
                </a:lnTo>
                <a:lnTo>
                  <a:pt x="1236" y="3614"/>
                </a:lnTo>
                <a:lnTo>
                  <a:pt x="1242" y="3593"/>
                </a:lnTo>
                <a:lnTo>
                  <a:pt x="1247" y="3571"/>
                </a:lnTo>
                <a:lnTo>
                  <a:pt x="1252" y="3549"/>
                </a:lnTo>
                <a:lnTo>
                  <a:pt x="1258" y="3527"/>
                </a:lnTo>
                <a:lnTo>
                  <a:pt x="1264" y="3505"/>
                </a:lnTo>
                <a:lnTo>
                  <a:pt x="1268" y="3482"/>
                </a:lnTo>
                <a:lnTo>
                  <a:pt x="1274" y="3459"/>
                </a:lnTo>
                <a:lnTo>
                  <a:pt x="1278" y="3435"/>
                </a:lnTo>
                <a:lnTo>
                  <a:pt x="1283" y="3412"/>
                </a:lnTo>
                <a:lnTo>
                  <a:pt x="1289" y="3389"/>
                </a:lnTo>
                <a:lnTo>
                  <a:pt x="1293" y="3365"/>
                </a:lnTo>
                <a:lnTo>
                  <a:pt x="1297" y="3342"/>
                </a:lnTo>
                <a:lnTo>
                  <a:pt x="1301" y="3317"/>
                </a:lnTo>
                <a:lnTo>
                  <a:pt x="1306" y="3293"/>
                </a:lnTo>
                <a:lnTo>
                  <a:pt x="1309" y="3268"/>
                </a:lnTo>
                <a:lnTo>
                  <a:pt x="1313" y="3244"/>
                </a:lnTo>
                <a:lnTo>
                  <a:pt x="1317" y="3219"/>
                </a:lnTo>
                <a:lnTo>
                  <a:pt x="1321" y="3195"/>
                </a:lnTo>
                <a:lnTo>
                  <a:pt x="1324" y="3169"/>
                </a:lnTo>
                <a:lnTo>
                  <a:pt x="1327" y="3144"/>
                </a:lnTo>
                <a:lnTo>
                  <a:pt x="1330" y="3118"/>
                </a:lnTo>
                <a:lnTo>
                  <a:pt x="1333" y="3092"/>
                </a:lnTo>
                <a:lnTo>
                  <a:pt x="1336" y="3067"/>
                </a:lnTo>
                <a:lnTo>
                  <a:pt x="1339" y="3041"/>
                </a:lnTo>
                <a:lnTo>
                  <a:pt x="1341" y="3015"/>
                </a:lnTo>
                <a:lnTo>
                  <a:pt x="1342" y="2989"/>
                </a:lnTo>
                <a:lnTo>
                  <a:pt x="1344" y="2962"/>
                </a:lnTo>
                <a:lnTo>
                  <a:pt x="1346" y="2936"/>
                </a:lnTo>
                <a:lnTo>
                  <a:pt x="1348" y="2909"/>
                </a:lnTo>
                <a:lnTo>
                  <a:pt x="1350" y="2856"/>
                </a:lnTo>
                <a:lnTo>
                  <a:pt x="1352" y="2802"/>
                </a:lnTo>
                <a:lnTo>
                  <a:pt x="1353" y="2747"/>
                </a:lnTo>
                <a:lnTo>
                  <a:pt x="1353" y="2693"/>
                </a:lnTo>
                <a:lnTo>
                  <a:pt x="1352" y="2637"/>
                </a:lnTo>
                <a:lnTo>
                  <a:pt x="1349" y="2583"/>
                </a:lnTo>
                <a:lnTo>
                  <a:pt x="1347" y="2528"/>
                </a:lnTo>
                <a:lnTo>
                  <a:pt x="1343" y="2471"/>
                </a:lnTo>
                <a:lnTo>
                  <a:pt x="1339" y="2416"/>
                </a:lnTo>
                <a:lnTo>
                  <a:pt x="1332" y="2360"/>
                </a:lnTo>
                <a:lnTo>
                  <a:pt x="1326" y="2304"/>
                </a:lnTo>
                <a:lnTo>
                  <a:pt x="1319" y="2249"/>
                </a:lnTo>
                <a:lnTo>
                  <a:pt x="1310" y="2192"/>
                </a:lnTo>
                <a:lnTo>
                  <a:pt x="1300" y="2137"/>
                </a:lnTo>
                <a:lnTo>
                  <a:pt x="1291" y="2080"/>
                </a:lnTo>
                <a:lnTo>
                  <a:pt x="1279" y="2025"/>
                </a:lnTo>
                <a:lnTo>
                  <a:pt x="1267" y="1969"/>
                </a:lnTo>
                <a:lnTo>
                  <a:pt x="1254" y="1915"/>
                </a:lnTo>
                <a:lnTo>
                  <a:pt x="1240" y="1860"/>
                </a:lnTo>
                <a:lnTo>
                  <a:pt x="1225" y="1805"/>
                </a:lnTo>
                <a:lnTo>
                  <a:pt x="1209" y="1751"/>
                </a:lnTo>
                <a:lnTo>
                  <a:pt x="1192" y="1698"/>
                </a:lnTo>
                <a:lnTo>
                  <a:pt x="1175" y="1645"/>
                </a:lnTo>
                <a:lnTo>
                  <a:pt x="1157" y="1591"/>
                </a:lnTo>
                <a:lnTo>
                  <a:pt x="1137" y="1539"/>
                </a:lnTo>
                <a:lnTo>
                  <a:pt x="1117" y="1487"/>
                </a:lnTo>
                <a:lnTo>
                  <a:pt x="1097" y="1436"/>
                </a:lnTo>
                <a:lnTo>
                  <a:pt x="1075" y="1386"/>
                </a:lnTo>
                <a:lnTo>
                  <a:pt x="1053" y="1336"/>
                </a:lnTo>
                <a:lnTo>
                  <a:pt x="1031" y="1286"/>
                </a:lnTo>
                <a:lnTo>
                  <a:pt x="1007" y="1238"/>
                </a:lnTo>
                <a:lnTo>
                  <a:pt x="984" y="1190"/>
                </a:lnTo>
                <a:lnTo>
                  <a:pt x="971" y="1166"/>
                </a:lnTo>
                <a:lnTo>
                  <a:pt x="958" y="1143"/>
                </a:lnTo>
                <a:lnTo>
                  <a:pt x="946" y="1119"/>
                </a:lnTo>
                <a:lnTo>
                  <a:pt x="934" y="1096"/>
                </a:lnTo>
                <a:lnTo>
                  <a:pt x="921" y="1072"/>
                </a:lnTo>
                <a:lnTo>
                  <a:pt x="908" y="1050"/>
                </a:lnTo>
                <a:lnTo>
                  <a:pt x="896" y="1028"/>
                </a:lnTo>
                <a:lnTo>
                  <a:pt x="882" y="1005"/>
                </a:lnTo>
                <a:lnTo>
                  <a:pt x="869" y="984"/>
                </a:lnTo>
                <a:lnTo>
                  <a:pt x="856" y="962"/>
                </a:lnTo>
                <a:lnTo>
                  <a:pt x="843" y="940"/>
                </a:lnTo>
                <a:lnTo>
                  <a:pt x="830" y="918"/>
                </a:lnTo>
                <a:lnTo>
                  <a:pt x="816" y="898"/>
                </a:lnTo>
                <a:lnTo>
                  <a:pt x="802" y="876"/>
                </a:lnTo>
                <a:lnTo>
                  <a:pt x="789" y="856"/>
                </a:lnTo>
                <a:lnTo>
                  <a:pt x="775" y="835"/>
                </a:lnTo>
                <a:lnTo>
                  <a:pt x="761" y="815"/>
                </a:lnTo>
                <a:lnTo>
                  <a:pt x="749" y="794"/>
                </a:lnTo>
                <a:lnTo>
                  <a:pt x="734" y="775"/>
                </a:lnTo>
                <a:lnTo>
                  <a:pt x="720" y="756"/>
                </a:lnTo>
                <a:lnTo>
                  <a:pt x="706" y="736"/>
                </a:lnTo>
                <a:lnTo>
                  <a:pt x="692" y="717"/>
                </a:lnTo>
                <a:lnTo>
                  <a:pt x="678" y="698"/>
                </a:lnTo>
                <a:lnTo>
                  <a:pt x="665" y="679"/>
                </a:lnTo>
                <a:lnTo>
                  <a:pt x="637" y="643"/>
                </a:lnTo>
                <a:lnTo>
                  <a:pt x="609" y="608"/>
                </a:lnTo>
                <a:lnTo>
                  <a:pt x="581" y="573"/>
                </a:lnTo>
                <a:lnTo>
                  <a:pt x="554" y="539"/>
                </a:lnTo>
                <a:lnTo>
                  <a:pt x="526" y="507"/>
                </a:lnTo>
                <a:lnTo>
                  <a:pt x="498" y="475"/>
                </a:lnTo>
                <a:lnTo>
                  <a:pt x="470" y="445"/>
                </a:lnTo>
                <a:lnTo>
                  <a:pt x="444" y="415"/>
                </a:lnTo>
                <a:lnTo>
                  <a:pt x="417" y="386"/>
                </a:lnTo>
                <a:lnTo>
                  <a:pt x="392" y="359"/>
                </a:lnTo>
                <a:lnTo>
                  <a:pt x="366" y="332"/>
                </a:lnTo>
                <a:lnTo>
                  <a:pt x="342" y="306"/>
                </a:lnTo>
                <a:lnTo>
                  <a:pt x="316" y="282"/>
                </a:lnTo>
                <a:lnTo>
                  <a:pt x="292" y="258"/>
                </a:lnTo>
                <a:lnTo>
                  <a:pt x="269" y="236"/>
                </a:lnTo>
                <a:lnTo>
                  <a:pt x="247" y="215"/>
                </a:lnTo>
                <a:lnTo>
                  <a:pt x="224" y="195"/>
                </a:lnTo>
                <a:lnTo>
                  <a:pt x="203" y="175"/>
                </a:lnTo>
                <a:lnTo>
                  <a:pt x="183" y="156"/>
                </a:lnTo>
                <a:lnTo>
                  <a:pt x="163" y="139"/>
                </a:lnTo>
                <a:lnTo>
                  <a:pt x="154" y="131"/>
                </a:lnTo>
                <a:lnTo>
                  <a:pt x="144" y="123"/>
                </a:lnTo>
                <a:lnTo>
                  <a:pt x="136" y="115"/>
                </a:lnTo>
                <a:lnTo>
                  <a:pt x="127" y="107"/>
                </a:lnTo>
                <a:lnTo>
                  <a:pt x="119" y="100"/>
                </a:lnTo>
                <a:lnTo>
                  <a:pt x="110" y="93"/>
                </a:lnTo>
                <a:lnTo>
                  <a:pt x="102" y="86"/>
                </a:lnTo>
                <a:lnTo>
                  <a:pt x="94" y="80"/>
                </a:lnTo>
                <a:lnTo>
                  <a:pt x="80" y="68"/>
                </a:lnTo>
                <a:lnTo>
                  <a:pt x="66" y="56"/>
                </a:lnTo>
                <a:lnTo>
                  <a:pt x="53" y="45"/>
                </a:lnTo>
                <a:lnTo>
                  <a:pt x="42" y="37"/>
                </a:lnTo>
                <a:lnTo>
                  <a:pt x="23" y="21"/>
                </a:lnTo>
                <a:lnTo>
                  <a:pt x="10" y="9"/>
                </a:lnTo>
                <a:lnTo>
                  <a:pt x="2" y="3"/>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48" name="Freeform 65"/>
          <p:cNvSpPr>
            <a:spLocks/>
          </p:cNvSpPr>
          <p:nvPr/>
        </p:nvSpPr>
        <p:spPr bwMode="auto">
          <a:xfrm>
            <a:off x="6898313" y="7127431"/>
            <a:ext cx="614540" cy="1755235"/>
          </a:xfrm>
          <a:custGeom>
            <a:avLst/>
            <a:gdLst>
              <a:gd name="T0" fmla="*/ 53 w 1335"/>
              <a:gd name="T1" fmla="*/ 29 h 3812"/>
              <a:gd name="T2" fmla="*/ 117 w 1335"/>
              <a:gd name="T3" fmla="*/ 65 h 3812"/>
              <a:gd name="T4" fmla="*/ 181 w 1335"/>
              <a:gd name="T5" fmla="*/ 105 h 3812"/>
              <a:gd name="T6" fmla="*/ 314 w 1335"/>
              <a:gd name="T7" fmla="*/ 198 h 3812"/>
              <a:gd name="T8" fmla="*/ 457 w 1335"/>
              <a:gd name="T9" fmla="*/ 312 h 3812"/>
              <a:gd name="T10" fmla="*/ 538 w 1335"/>
              <a:gd name="T11" fmla="*/ 387 h 3812"/>
              <a:gd name="T12" fmla="*/ 679 w 1335"/>
              <a:gd name="T13" fmla="*/ 531 h 3812"/>
              <a:gd name="T14" fmla="*/ 763 w 1335"/>
              <a:gd name="T15" fmla="*/ 630 h 3812"/>
              <a:gd name="T16" fmla="*/ 845 w 1335"/>
              <a:gd name="T17" fmla="*/ 739 h 3812"/>
              <a:gd name="T18" fmla="*/ 905 w 1335"/>
              <a:gd name="T19" fmla="*/ 825 h 3812"/>
              <a:gd name="T20" fmla="*/ 949 w 1335"/>
              <a:gd name="T21" fmla="*/ 897 h 3812"/>
              <a:gd name="T22" fmla="*/ 1022 w 1335"/>
              <a:gd name="T23" fmla="*/ 1023 h 3812"/>
              <a:gd name="T24" fmla="*/ 1089 w 1335"/>
              <a:gd name="T25" fmla="*/ 1158 h 3812"/>
              <a:gd name="T26" fmla="*/ 1150 w 1335"/>
              <a:gd name="T27" fmla="*/ 1298 h 3812"/>
              <a:gd name="T28" fmla="*/ 1239 w 1335"/>
              <a:gd name="T29" fmla="*/ 1569 h 3812"/>
              <a:gd name="T30" fmla="*/ 1304 w 1335"/>
              <a:gd name="T31" fmla="*/ 1875 h 3812"/>
              <a:gd name="T32" fmla="*/ 1332 w 1335"/>
              <a:gd name="T33" fmla="*/ 2158 h 3812"/>
              <a:gd name="T34" fmla="*/ 1334 w 1335"/>
              <a:gd name="T35" fmla="*/ 2311 h 3812"/>
              <a:gd name="T36" fmla="*/ 1327 w 1335"/>
              <a:gd name="T37" fmla="*/ 2461 h 3812"/>
              <a:gd name="T38" fmla="*/ 1312 w 1335"/>
              <a:gd name="T39" fmla="*/ 2607 h 3812"/>
              <a:gd name="T40" fmla="*/ 1300 w 1335"/>
              <a:gd name="T41" fmla="*/ 2690 h 3812"/>
              <a:gd name="T42" fmla="*/ 1281 w 1335"/>
              <a:gd name="T43" fmla="*/ 2793 h 3812"/>
              <a:gd name="T44" fmla="*/ 1250 w 1335"/>
              <a:gd name="T45" fmla="*/ 2925 h 3812"/>
              <a:gd name="T46" fmla="*/ 1214 w 1335"/>
              <a:gd name="T47" fmla="*/ 3050 h 3812"/>
              <a:gd name="T48" fmla="*/ 1143 w 1335"/>
              <a:gd name="T49" fmla="*/ 3239 h 3812"/>
              <a:gd name="T50" fmla="*/ 1100 w 1335"/>
              <a:gd name="T51" fmla="*/ 3342 h 3812"/>
              <a:gd name="T52" fmla="*/ 1015 w 1335"/>
              <a:gd name="T53" fmla="*/ 3503 h 3812"/>
              <a:gd name="T54" fmla="*/ 931 w 1335"/>
              <a:gd name="T55" fmla="*/ 3641 h 3812"/>
              <a:gd name="T56" fmla="*/ 884 w 1335"/>
              <a:gd name="T57" fmla="*/ 3711 h 3812"/>
              <a:gd name="T58" fmla="*/ 826 w 1335"/>
              <a:gd name="T59" fmla="*/ 3790 h 3812"/>
              <a:gd name="T60" fmla="*/ 821 w 1335"/>
              <a:gd name="T61" fmla="*/ 3787 h 3812"/>
              <a:gd name="T62" fmla="*/ 864 w 1335"/>
              <a:gd name="T63" fmla="*/ 3700 h 3812"/>
              <a:gd name="T64" fmla="*/ 919 w 1335"/>
              <a:gd name="T65" fmla="*/ 3579 h 3812"/>
              <a:gd name="T66" fmla="*/ 982 w 1335"/>
              <a:gd name="T67" fmla="*/ 3419 h 3812"/>
              <a:gd name="T68" fmla="*/ 1047 w 1335"/>
              <a:gd name="T69" fmla="*/ 3226 h 3812"/>
              <a:gd name="T70" fmla="*/ 1102 w 1335"/>
              <a:gd name="T71" fmla="*/ 3020 h 3812"/>
              <a:gd name="T72" fmla="*/ 1126 w 1335"/>
              <a:gd name="T73" fmla="*/ 2897 h 3812"/>
              <a:gd name="T74" fmla="*/ 1147 w 1335"/>
              <a:gd name="T75" fmla="*/ 2770 h 3812"/>
              <a:gd name="T76" fmla="*/ 1161 w 1335"/>
              <a:gd name="T77" fmla="*/ 2636 h 3812"/>
              <a:gd name="T78" fmla="*/ 1172 w 1335"/>
              <a:gd name="T79" fmla="*/ 2477 h 3812"/>
              <a:gd name="T80" fmla="*/ 1169 w 1335"/>
              <a:gd name="T81" fmla="*/ 2191 h 3812"/>
              <a:gd name="T82" fmla="*/ 1137 w 1335"/>
              <a:gd name="T83" fmla="*/ 1901 h 3812"/>
              <a:gd name="T84" fmla="*/ 1076 w 1335"/>
              <a:gd name="T85" fmla="*/ 1613 h 3812"/>
              <a:gd name="T86" fmla="*/ 988 w 1335"/>
              <a:gd name="T87" fmla="*/ 1335 h 3812"/>
              <a:gd name="T88" fmla="*/ 875 w 1335"/>
              <a:gd name="T89" fmla="*/ 1072 h 3812"/>
              <a:gd name="T90" fmla="*/ 754 w 1335"/>
              <a:gd name="T91" fmla="*/ 852 h 3812"/>
              <a:gd name="T92" fmla="*/ 685 w 1335"/>
              <a:gd name="T93" fmla="*/ 741 h 3812"/>
              <a:gd name="T94" fmla="*/ 613 w 1335"/>
              <a:gd name="T95" fmla="*/ 638 h 3812"/>
              <a:gd name="T96" fmla="*/ 505 w 1335"/>
              <a:gd name="T97" fmla="*/ 496 h 3812"/>
              <a:gd name="T98" fmla="*/ 363 w 1335"/>
              <a:gd name="T99" fmla="*/ 334 h 3812"/>
              <a:gd name="T100" fmla="*/ 233 w 1335"/>
              <a:gd name="T101" fmla="*/ 204 h 3812"/>
              <a:gd name="T102" fmla="*/ 126 w 1335"/>
              <a:gd name="T103" fmla="*/ 106 h 3812"/>
              <a:gd name="T104" fmla="*/ 47 w 1335"/>
              <a:gd name="T105" fmla="*/ 39 h 3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5" h="3812">
                <a:moveTo>
                  <a:pt x="0" y="0"/>
                </a:moveTo>
                <a:lnTo>
                  <a:pt x="2" y="1"/>
                </a:lnTo>
                <a:lnTo>
                  <a:pt x="11" y="5"/>
                </a:lnTo>
                <a:lnTo>
                  <a:pt x="25" y="12"/>
                </a:lnTo>
                <a:lnTo>
                  <a:pt x="43" y="23"/>
                </a:lnTo>
                <a:lnTo>
                  <a:pt x="53" y="29"/>
                </a:lnTo>
                <a:lnTo>
                  <a:pt x="66" y="36"/>
                </a:lnTo>
                <a:lnTo>
                  <a:pt x="79" y="43"/>
                </a:lnTo>
                <a:lnTo>
                  <a:pt x="94" y="52"/>
                </a:lnTo>
                <a:lnTo>
                  <a:pt x="101" y="56"/>
                </a:lnTo>
                <a:lnTo>
                  <a:pt x="110" y="60"/>
                </a:lnTo>
                <a:lnTo>
                  <a:pt x="117" y="65"/>
                </a:lnTo>
                <a:lnTo>
                  <a:pt x="126" y="70"/>
                </a:lnTo>
                <a:lnTo>
                  <a:pt x="134" y="75"/>
                </a:lnTo>
                <a:lnTo>
                  <a:pt x="144" y="81"/>
                </a:lnTo>
                <a:lnTo>
                  <a:pt x="153" y="87"/>
                </a:lnTo>
                <a:lnTo>
                  <a:pt x="162" y="92"/>
                </a:lnTo>
                <a:lnTo>
                  <a:pt x="181" y="105"/>
                </a:lnTo>
                <a:lnTo>
                  <a:pt x="202" y="119"/>
                </a:lnTo>
                <a:lnTo>
                  <a:pt x="223" y="133"/>
                </a:lnTo>
                <a:lnTo>
                  <a:pt x="245" y="147"/>
                </a:lnTo>
                <a:lnTo>
                  <a:pt x="268" y="163"/>
                </a:lnTo>
                <a:lnTo>
                  <a:pt x="291" y="180"/>
                </a:lnTo>
                <a:lnTo>
                  <a:pt x="314" y="198"/>
                </a:lnTo>
                <a:lnTo>
                  <a:pt x="339" y="216"/>
                </a:lnTo>
                <a:lnTo>
                  <a:pt x="365" y="236"/>
                </a:lnTo>
                <a:lnTo>
                  <a:pt x="390" y="256"/>
                </a:lnTo>
                <a:lnTo>
                  <a:pt x="416" y="278"/>
                </a:lnTo>
                <a:lnTo>
                  <a:pt x="443" y="300"/>
                </a:lnTo>
                <a:lnTo>
                  <a:pt x="457" y="312"/>
                </a:lnTo>
                <a:lnTo>
                  <a:pt x="470" y="323"/>
                </a:lnTo>
                <a:lnTo>
                  <a:pt x="484" y="335"/>
                </a:lnTo>
                <a:lnTo>
                  <a:pt x="497" y="348"/>
                </a:lnTo>
                <a:lnTo>
                  <a:pt x="510" y="361"/>
                </a:lnTo>
                <a:lnTo>
                  <a:pt x="524" y="374"/>
                </a:lnTo>
                <a:lnTo>
                  <a:pt x="538" y="387"/>
                </a:lnTo>
                <a:lnTo>
                  <a:pt x="552" y="400"/>
                </a:lnTo>
                <a:lnTo>
                  <a:pt x="580" y="428"/>
                </a:lnTo>
                <a:lnTo>
                  <a:pt x="609" y="457"/>
                </a:lnTo>
                <a:lnTo>
                  <a:pt x="636" y="485"/>
                </a:lnTo>
                <a:lnTo>
                  <a:pt x="665" y="516"/>
                </a:lnTo>
                <a:lnTo>
                  <a:pt x="679" y="531"/>
                </a:lnTo>
                <a:lnTo>
                  <a:pt x="693" y="548"/>
                </a:lnTo>
                <a:lnTo>
                  <a:pt x="707" y="564"/>
                </a:lnTo>
                <a:lnTo>
                  <a:pt x="720" y="580"/>
                </a:lnTo>
                <a:lnTo>
                  <a:pt x="735" y="597"/>
                </a:lnTo>
                <a:lnTo>
                  <a:pt x="749" y="613"/>
                </a:lnTo>
                <a:lnTo>
                  <a:pt x="763" y="630"/>
                </a:lnTo>
                <a:lnTo>
                  <a:pt x="777" y="648"/>
                </a:lnTo>
                <a:lnTo>
                  <a:pt x="790" y="667"/>
                </a:lnTo>
                <a:lnTo>
                  <a:pt x="803" y="684"/>
                </a:lnTo>
                <a:lnTo>
                  <a:pt x="817" y="702"/>
                </a:lnTo>
                <a:lnTo>
                  <a:pt x="831" y="720"/>
                </a:lnTo>
                <a:lnTo>
                  <a:pt x="845" y="739"/>
                </a:lnTo>
                <a:lnTo>
                  <a:pt x="858" y="758"/>
                </a:lnTo>
                <a:lnTo>
                  <a:pt x="872" y="777"/>
                </a:lnTo>
                <a:lnTo>
                  <a:pt x="884" y="796"/>
                </a:lnTo>
                <a:lnTo>
                  <a:pt x="891" y="806"/>
                </a:lnTo>
                <a:lnTo>
                  <a:pt x="898" y="816"/>
                </a:lnTo>
                <a:lnTo>
                  <a:pt x="905" y="825"/>
                </a:lnTo>
                <a:lnTo>
                  <a:pt x="911" y="836"/>
                </a:lnTo>
                <a:lnTo>
                  <a:pt x="917" y="845"/>
                </a:lnTo>
                <a:lnTo>
                  <a:pt x="924" y="855"/>
                </a:lnTo>
                <a:lnTo>
                  <a:pt x="930" y="866"/>
                </a:lnTo>
                <a:lnTo>
                  <a:pt x="937" y="876"/>
                </a:lnTo>
                <a:lnTo>
                  <a:pt x="949" y="897"/>
                </a:lnTo>
                <a:lnTo>
                  <a:pt x="961" y="917"/>
                </a:lnTo>
                <a:lnTo>
                  <a:pt x="974" y="938"/>
                </a:lnTo>
                <a:lnTo>
                  <a:pt x="987" y="958"/>
                </a:lnTo>
                <a:lnTo>
                  <a:pt x="998" y="981"/>
                </a:lnTo>
                <a:lnTo>
                  <a:pt x="1010" y="1002"/>
                </a:lnTo>
                <a:lnTo>
                  <a:pt x="1022" y="1023"/>
                </a:lnTo>
                <a:lnTo>
                  <a:pt x="1034" y="1046"/>
                </a:lnTo>
                <a:lnTo>
                  <a:pt x="1045" y="1067"/>
                </a:lnTo>
                <a:lnTo>
                  <a:pt x="1057" y="1089"/>
                </a:lnTo>
                <a:lnTo>
                  <a:pt x="1068" y="1112"/>
                </a:lnTo>
                <a:lnTo>
                  <a:pt x="1078" y="1135"/>
                </a:lnTo>
                <a:lnTo>
                  <a:pt x="1089" y="1158"/>
                </a:lnTo>
                <a:lnTo>
                  <a:pt x="1100" y="1181"/>
                </a:lnTo>
                <a:lnTo>
                  <a:pt x="1110" y="1203"/>
                </a:lnTo>
                <a:lnTo>
                  <a:pt x="1120" y="1227"/>
                </a:lnTo>
                <a:lnTo>
                  <a:pt x="1129" y="1250"/>
                </a:lnTo>
                <a:lnTo>
                  <a:pt x="1140" y="1275"/>
                </a:lnTo>
                <a:lnTo>
                  <a:pt x="1150" y="1298"/>
                </a:lnTo>
                <a:lnTo>
                  <a:pt x="1159" y="1322"/>
                </a:lnTo>
                <a:lnTo>
                  <a:pt x="1176" y="1371"/>
                </a:lnTo>
                <a:lnTo>
                  <a:pt x="1193" y="1420"/>
                </a:lnTo>
                <a:lnTo>
                  <a:pt x="1209" y="1469"/>
                </a:lnTo>
                <a:lnTo>
                  <a:pt x="1225" y="1519"/>
                </a:lnTo>
                <a:lnTo>
                  <a:pt x="1239" y="1569"/>
                </a:lnTo>
                <a:lnTo>
                  <a:pt x="1253" y="1619"/>
                </a:lnTo>
                <a:lnTo>
                  <a:pt x="1266" y="1669"/>
                </a:lnTo>
                <a:lnTo>
                  <a:pt x="1278" y="1720"/>
                </a:lnTo>
                <a:lnTo>
                  <a:pt x="1287" y="1771"/>
                </a:lnTo>
                <a:lnTo>
                  <a:pt x="1297" y="1824"/>
                </a:lnTo>
                <a:lnTo>
                  <a:pt x="1304" y="1875"/>
                </a:lnTo>
                <a:lnTo>
                  <a:pt x="1312" y="1927"/>
                </a:lnTo>
                <a:lnTo>
                  <a:pt x="1318" y="1978"/>
                </a:lnTo>
                <a:lnTo>
                  <a:pt x="1323" y="2030"/>
                </a:lnTo>
                <a:lnTo>
                  <a:pt x="1328" y="2081"/>
                </a:lnTo>
                <a:lnTo>
                  <a:pt x="1331" y="2132"/>
                </a:lnTo>
                <a:lnTo>
                  <a:pt x="1332" y="2158"/>
                </a:lnTo>
                <a:lnTo>
                  <a:pt x="1333" y="2184"/>
                </a:lnTo>
                <a:lnTo>
                  <a:pt x="1334" y="2209"/>
                </a:lnTo>
                <a:lnTo>
                  <a:pt x="1334" y="2235"/>
                </a:lnTo>
                <a:lnTo>
                  <a:pt x="1335" y="2260"/>
                </a:lnTo>
                <a:lnTo>
                  <a:pt x="1334" y="2286"/>
                </a:lnTo>
                <a:lnTo>
                  <a:pt x="1334" y="2311"/>
                </a:lnTo>
                <a:lnTo>
                  <a:pt x="1333" y="2336"/>
                </a:lnTo>
                <a:lnTo>
                  <a:pt x="1333" y="2362"/>
                </a:lnTo>
                <a:lnTo>
                  <a:pt x="1332" y="2386"/>
                </a:lnTo>
                <a:lnTo>
                  <a:pt x="1331" y="2412"/>
                </a:lnTo>
                <a:lnTo>
                  <a:pt x="1329" y="2436"/>
                </a:lnTo>
                <a:lnTo>
                  <a:pt x="1327" y="2461"/>
                </a:lnTo>
                <a:lnTo>
                  <a:pt x="1326" y="2485"/>
                </a:lnTo>
                <a:lnTo>
                  <a:pt x="1323" y="2511"/>
                </a:lnTo>
                <a:lnTo>
                  <a:pt x="1321" y="2534"/>
                </a:lnTo>
                <a:lnTo>
                  <a:pt x="1318" y="2559"/>
                </a:lnTo>
                <a:lnTo>
                  <a:pt x="1315" y="2583"/>
                </a:lnTo>
                <a:lnTo>
                  <a:pt x="1312" y="2607"/>
                </a:lnTo>
                <a:lnTo>
                  <a:pt x="1308" y="2631"/>
                </a:lnTo>
                <a:lnTo>
                  <a:pt x="1307" y="2643"/>
                </a:lnTo>
                <a:lnTo>
                  <a:pt x="1305" y="2655"/>
                </a:lnTo>
                <a:lnTo>
                  <a:pt x="1304" y="2666"/>
                </a:lnTo>
                <a:lnTo>
                  <a:pt x="1302" y="2678"/>
                </a:lnTo>
                <a:lnTo>
                  <a:pt x="1300" y="2690"/>
                </a:lnTo>
                <a:lnTo>
                  <a:pt x="1298" y="2701"/>
                </a:lnTo>
                <a:lnTo>
                  <a:pt x="1296" y="2713"/>
                </a:lnTo>
                <a:lnTo>
                  <a:pt x="1294" y="2725"/>
                </a:lnTo>
                <a:lnTo>
                  <a:pt x="1289" y="2747"/>
                </a:lnTo>
                <a:lnTo>
                  <a:pt x="1285" y="2771"/>
                </a:lnTo>
                <a:lnTo>
                  <a:pt x="1281" y="2793"/>
                </a:lnTo>
                <a:lnTo>
                  <a:pt x="1276" y="2815"/>
                </a:lnTo>
                <a:lnTo>
                  <a:pt x="1271" y="2838"/>
                </a:lnTo>
                <a:lnTo>
                  <a:pt x="1266" y="2860"/>
                </a:lnTo>
                <a:lnTo>
                  <a:pt x="1261" y="2881"/>
                </a:lnTo>
                <a:lnTo>
                  <a:pt x="1255" y="2904"/>
                </a:lnTo>
                <a:lnTo>
                  <a:pt x="1250" y="2925"/>
                </a:lnTo>
                <a:lnTo>
                  <a:pt x="1245" y="2946"/>
                </a:lnTo>
                <a:lnTo>
                  <a:pt x="1238" y="2968"/>
                </a:lnTo>
                <a:lnTo>
                  <a:pt x="1232" y="2988"/>
                </a:lnTo>
                <a:lnTo>
                  <a:pt x="1225" y="3009"/>
                </a:lnTo>
                <a:lnTo>
                  <a:pt x="1219" y="3030"/>
                </a:lnTo>
                <a:lnTo>
                  <a:pt x="1214" y="3050"/>
                </a:lnTo>
                <a:lnTo>
                  <a:pt x="1207" y="3070"/>
                </a:lnTo>
                <a:lnTo>
                  <a:pt x="1193" y="3109"/>
                </a:lnTo>
                <a:lnTo>
                  <a:pt x="1180" y="3148"/>
                </a:lnTo>
                <a:lnTo>
                  <a:pt x="1166" y="3185"/>
                </a:lnTo>
                <a:lnTo>
                  <a:pt x="1151" y="3221"/>
                </a:lnTo>
                <a:lnTo>
                  <a:pt x="1143" y="3239"/>
                </a:lnTo>
                <a:lnTo>
                  <a:pt x="1136" y="3256"/>
                </a:lnTo>
                <a:lnTo>
                  <a:pt x="1128" y="3275"/>
                </a:lnTo>
                <a:lnTo>
                  <a:pt x="1121" y="3292"/>
                </a:lnTo>
                <a:lnTo>
                  <a:pt x="1115" y="3309"/>
                </a:lnTo>
                <a:lnTo>
                  <a:pt x="1107" y="3325"/>
                </a:lnTo>
                <a:lnTo>
                  <a:pt x="1100" y="3342"/>
                </a:lnTo>
                <a:lnTo>
                  <a:pt x="1091" y="3358"/>
                </a:lnTo>
                <a:lnTo>
                  <a:pt x="1076" y="3389"/>
                </a:lnTo>
                <a:lnTo>
                  <a:pt x="1061" y="3418"/>
                </a:lnTo>
                <a:lnTo>
                  <a:pt x="1046" y="3448"/>
                </a:lnTo>
                <a:lnTo>
                  <a:pt x="1031" y="3476"/>
                </a:lnTo>
                <a:lnTo>
                  <a:pt x="1015" y="3503"/>
                </a:lnTo>
                <a:lnTo>
                  <a:pt x="1002" y="3529"/>
                </a:lnTo>
                <a:lnTo>
                  <a:pt x="987" y="3554"/>
                </a:lnTo>
                <a:lnTo>
                  <a:pt x="973" y="3577"/>
                </a:lnTo>
                <a:lnTo>
                  <a:pt x="959" y="3600"/>
                </a:lnTo>
                <a:lnTo>
                  <a:pt x="945" y="3621"/>
                </a:lnTo>
                <a:lnTo>
                  <a:pt x="931" y="3641"/>
                </a:lnTo>
                <a:lnTo>
                  <a:pt x="919" y="3660"/>
                </a:lnTo>
                <a:lnTo>
                  <a:pt x="913" y="3670"/>
                </a:lnTo>
                <a:lnTo>
                  <a:pt x="907" y="3678"/>
                </a:lnTo>
                <a:lnTo>
                  <a:pt x="901" y="3688"/>
                </a:lnTo>
                <a:lnTo>
                  <a:pt x="896" y="3696"/>
                </a:lnTo>
                <a:lnTo>
                  <a:pt x="884" y="3711"/>
                </a:lnTo>
                <a:lnTo>
                  <a:pt x="874" y="3726"/>
                </a:lnTo>
                <a:lnTo>
                  <a:pt x="863" y="3739"/>
                </a:lnTo>
                <a:lnTo>
                  <a:pt x="855" y="3752"/>
                </a:lnTo>
                <a:lnTo>
                  <a:pt x="846" y="3763"/>
                </a:lnTo>
                <a:lnTo>
                  <a:pt x="839" y="3773"/>
                </a:lnTo>
                <a:lnTo>
                  <a:pt x="826" y="3790"/>
                </a:lnTo>
                <a:lnTo>
                  <a:pt x="816" y="3802"/>
                </a:lnTo>
                <a:lnTo>
                  <a:pt x="811" y="3809"/>
                </a:lnTo>
                <a:lnTo>
                  <a:pt x="809" y="3812"/>
                </a:lnTo>
                <a:lnTo>
                  <a:pt x="810" y="3809"/>
                </a:lnTo>
                <a:lnTo>
                  <a:pt x="814" y="3801"/>
                </a:lnTo>
                <a:lnTo>
                  <a:pt x="821" y="3787"/>
                </a:lnTo>
                <a:lnTo>
                  <a:pt x="830" y="3768"/>
                </a:lnTo>
                <a:lnTo>
                  <a:pt x="835" y="3757"/>
                </a:lnTo>
                <a:lnTo>
                  <a:pt x="842" y="3744"/>
                </a:lnTo>
                <a:lnTo>
                  <a:pt x="848" y="3731"/>
                </a:lnTo>
                <a:lnTo>
                  <a:pt x="856" y="3716"/>
                </a:lnTo>
                <a:lnTo>
                  <a:pt x="864" y="3700"/>
                </a:lnTo>
                <a:lnTo>
                  <a:pt x="872" y="3683"/>
                </a:lnTo>
                <a:lnTo>
                  <a:pt x="880" y="3663"/>
                </a:lnTo>
                <a:lnTo>
                  <a:pt x="890" y="3644"/>
                </a:lnTo>
                <a:lnTo>
                  <a:pt x="898" y="3623"/>
                </a:lnTo>
                <a:lnTo>
                  <a:pt x="908" y="3602"/>
                </a:lnTo>
                <a:lnTo>
                  <a:pt x="919" y="3579"/>
                </a:lnTo>
                <a:lnTo>
                  <a:pt x="929" y="3555"/>
                </a:lnTo>
                <a:lnTo>
                  <a:pt x="939" y="3530"/>
                </a:lnTo>
                <a:lnTo>
                  <a:pt x="949" y="3504"/>
                </a:lnTo>
                <a:lnTo>
                  <a:pt x="960" y="3477"/>
                </a:lnTo>
                <a:lnTo>
                  <a:pt x="972" y="3448"/>
                </a:lnTo>
                <a:lnTo>
                  <a:pt x="982" y="3419"/>
                </a:lnTo>
                <a:lnTo>
                  <a:pt x="993" y="3390"/>
                </a:lnTo>
                <a:lnTo>
                  <a:pt x="1005" y="3359"/>
                </a:lnTo>
                <a:lnTo>
                  <a:pt x="1015" y="3327"/>
                </a:lnTo>
                <a:lnTo>
                  <a:pt x="1026" y="3294"/>
                </a:lnTo>
                <a:lnTo>
                  <a:pt x="1037" y="3260"/>
                </a:lnTo>
                <a:lnTo>
                  <a:pt x="1047" y="3226"/>
                </a:lnTo>
                <a:lnTo>
                  <a:pt x="1058" y="3189"/>
                </a:lnTo>
                <a:lnTo>
                  <a:pt x="1069" y="3153"/>
                </a:lnTo>
                <a:lnTo>
                  <a:pt x="1078" y="3116"/>
                </a:lnTo>
                <a:lnTo>
                  <a:pt x="1088" y="3077"/>
                </a:lnTo>
                <a:lnTo>
                  <a:pt x="1098" y="3039"/>
                </a:lnTo>
                <a:lnTo>
                  <a:pt x="1102" y="3020"/>
                </a:lnTo>
                <a:lnTo>
                  <a:pt x="1106" y="3000"/>
                </a:lnTo>
                <a:lnTo>
                  <a:pt x="1109" y="2979"/>
                </a:lnTo>
                <a:lnTo>
                  <a:pt x="1113" y="2959"/>
                </a:lnTo>
                <a:lnTo>
                  <a:pt x="1119" y="2939"/>
                </a:lnTo>
                <a:lnTo>
                  <a:pt x="1122" y="2919"/>
                </a:lnTo>
                <a:lnTo>
                  <a:pt x="1126" y="2897"/>
                </a:lnTo>
                <a:lnTo>
                  <a:pt x="1129" y="2876"/>
                </a:lnTo>
                <a:lnTo>
                  <a:pt x="1133" y="2856"/>
                </a:lnTo>
                <a:lnTo>
                  <a:pt x="1137" y="2835"/>
                </a:lnTo>
                <a:lnTo>
                  <a:pt x="1140" y="2813"/>
                </a:lnTo>
                <a:lnTo>
                  <a:pt x="1143" y="2792"/>
                </a:lnTo>
                <a:lnTo>
                  <a:pt x="1147" y="2770"/>
                </a:lnTo>
                <a:lnTo>
                  <a:pt x="1150" y="2748"/>
                </a:lnTo>
                <a:lnTo>
                  <a:pt x="1152" y="2726"/>
                </a:lnTo>
                <a:lnTo>
                  <a:pt x="1154" y="2704"/>
                </a:lnTo>
                <a:lnTo>
                  <a:pt x="1157" y="2681"/>
                </a:lnTo>
                <a:lnTo>
                  <a:pt x="1159" y="2660"/>
                </a:lnTo>
                <a:lnTo>
                  <a:pt x="1161" y="2636"/>
                </a:lnTo>
                <a:lnTo>
                  <a:pt x="1164" y="2614"/>
                </a:lnTo>
                <a:lnTo>
                  <a:pt x="1166" y="2592"/>
                </a:lnTo>
                <a:lnTo>
                  <a:pt x="1167" y="2568"/>
                </a:lnTo>
                <a:lnTo>
                  <a:pt x="1169" y="2546"/>
                </a:lnTo>
                <a:lnTo>
                  <a:pt x="1170" y="2522"/>
                </a:lnTo>
                <a:lnTo>
                  <a:pt x="1172" y="2477"/>
                </a:lnTo>
                <a:lnTo>
                  <a:pt x="1173" y="2430"/>
                </a:lnTo>
                <a:lnTo>
                  <a:pt x="1174" y="2383"/>
                </a:lnTo>
                <a:lnTo>
                  <a:pt x="1173" y="2335"/>
                </a:lnTo>
                <a:lnTo>
                  <a:pt x="1173" y="2287"/>
                </a:lnTo>
                <a:lnTo>
                  <a:pt x="1171" y="2239"/>
                </a:lnTo>
                <a:lnTo>
                  <a:pt x="1169" y="2191"/>
                </a:lnTo>
                <a:lnTo>
                  <a:pt x="1166" y="2143"/>
                </a:lnTo>
                <a:lnTo>
                  <a:pt x="1161" y="2095"/>
                </a:lnTo>
                <a:lnTo>
                  <a:pt x="1156" y="2046"/>
                </a:lnTo>
                <a:lnTo>
                  <a:pt x="1151" y="1998"/>
                </a:lnTo>
                <a:lnTo>
                  <a:pt x="1144" y="1949"/>
                </a:lnTo>
                <a:lnTo>
                  <a:pt x="1137" y="1901"/>
                </a:lnTo>
                <a:lnTo>
                  <a:pt x="1129" y="1852"/>
                </a:lnTo>
                <a:lnTo>
                  <a:pt x="1120" y="1804"/>
                </a:lnTo>
                <a:lnTo>
                  <a:pt x="1110" y="1755"/>
                </a:lnTo>
                <a:lnTo>
                  <a:pt x="1100" y="1707"/>
                </a:lnTo>
                <a:lnTo>
                  <a:pt x="1088" y="1661"/>
                </a:lnTo>
                <a:lnTo>
                  <a:pt x="1076" y="1613"/>
                </a:lnTo>
                <a:lnTo>
                  <a:pt x="1063" y="1566"/>
                </a:lnTo>
                <a:lnTo>
                  <a:pt x="1050" y="1519"/>
                </a:lnTo>
                <a:lnTo>
                  <a:pt x="1035" y="1472"/>
                </a:lnTo>
                <a:lnTo>
                  <a:pt x="1020" y="1425"/>
                </a:lnTo>
                <a:lnTo>
                  <a:pt x="1004" y="1379"/>
                </a:lnTo>
                <a:lnTo>
                  <a:pt x="988" y="1335"/>
                </a:lnTo>
                <a:lnTo>
                  <a:pt x="970" y="1289"/>
                </a:lnTo>
                <a:lnTo>
                  <a:pt x="952" y="1245"/>
                </a:lnTo>
                <a:lnTo>
                  <a:pt x="933" y="1201"/>
                </a:lnTo>
                <a:lnTo>
                  <a:pt x="914" y="1158"/>
                </a:lnTo>
                <a:lnTo>
                  <a:pt x="895" y="1115"/>
                </a:lnTo>
                <a:lnTo>
                  <a:pt x="875" y="1072"/>
                </a:lnTo>
                <a:lnTo>
                  <a:pt x="855" y="1031"/>
                </a:lnTo>
                <a:lnTo>
                  <a:pt x="832" y="990"/>
                </a:lnTo>
                <a:lnTo>
                  <a:pt x="811" y="950"/>
                </a:lnTo>
                <a:lnTo>
                  <a:pt x="789" y="910"/>
                </a:lnTo>
                <a:lnTo>
                  <a:pt x="766" y="871"/>
                </a:lnTo>
                <a:lnTo>
                  <a:pt x="754" y="852"/>
                </a:lnTo>
                <a:lnTo>
                  <a:pt x="744" y="834"/>
                </a:lnTo>
                <a:lnTo>
                  <a:pt x="732" y="815"/>
                </a:lnTo>
                <a:lnTo>
                  <a:pt x="720" y="795"/>
                </a:lnTo>
                <a:lnTo>
                  <a:pt x="709" y="777"/>
                </a:lnTo>
                <a:lnTo>
                  <a:pt x="697" y="759"/>
                </a:lnTo>
                <a:lnTo>
                  <a:pt x="685" y="741"/>
                </a:lnTo>
                <a:lnTo>
                  <a:pt x="673" y="724"/>
                </a:lnTo>
                <a:lnTo>
                  <a:pt x="662" y="706"/>
                </a:lnTo>
                <a:lnTo>
                  <a:pt x="650" y="689"/>
                </a:lnTo>
                <a:lnTo>
                  <a:pt x="637" y="672"/>
                </a:lnTo>
                <a:lnTo>
                  <a:pt x="626" y="655"/>
                </a:lnTo>
                <a:lnTo>
                  <a:pt x="613" y="638"/>
                </a:lnTo>
                <a:lnTo>
                  <a:pt x="601" y="621"/>
                </a:lnTo>
                <a:lnTo>
                  <a:pt x="589" y="605"/>
                </a:lnTo>
                <a:lnTo>
                  <a:pt x="578" y="589"/>
                </a:lnTo>
                <a:lnTo>
                  <a:pt x="553" y="557"/>
                </a:lnTo>
                <a:lnTo>
                  <a:pt x="529" y="526"/>
                </a:lnTo>
                <a:lnTo>
                  <a:pt x="505" y="496"/>
                </a:lnTo>
                <a:lnTo>
                  <a:pt x="481" y="466"/>
                </a:lnTo>
                <a:lnTo>
                  <a:pt x="457" y="439"/>
                </a:lnTo>
                <a:lnTo>
                  <a:pt x="433" y="411"/>
                </a:lnTo>
                <a:lnTo>
                  <a:pt x="409" y="385"/>
                </a:lnTo>
                <a:lnTo>
                  <a:pt x="386" y="359"/>
                </a:lnTo>
                <a:lnTo>
                  <a:pt x="363" y="334"/>
                </a:lnTo>
                <a:lnTo>
                  <a:pt x="340" y="311"/>
                </a:lnTo>
                <a:lnTo>
                  <a:pt x="319" y="287"/>
                </a:lnTo>
                <a:lnTo>
                  <a:pt x="296" y="265"/>
                </a:lnTo>
                <a:lnTo>
                  <a:pt x="275" y="244"/>
                </a:lnTo>
                <a:lnTo>
                  <a:pt x="254" y="223"/>
                </a:lnTo>
                <a:lnTo>
                  <a:pt x="233" y="204"/>
                </a:lnTo>
                <a:lnTo>
                  <a:pt x="214" y="185"/>
                </a:lnTo>
                <a:lnTo>
                  <a:pt x="195" y="168"/>
                </a:lnTo>
                <a:lnTo>
                  <a:pt x="177" y="151"/>
                </a:lnTo>
                <a:lnTo>
                  <a:pt x="159" y="135"/>
                </a:lnTo>
                <a:lnTo>
                  <a:pt x="142" y="120"/>
                </a:lnTo>
                <a:lnTo>
                  <a:pt x="126" y="106"/>
                </a:lnTo>
                <a:lnTo>
                  <a:pt x="111" y="92"/>
                </a:lnTo>
                <a:lnTo>
                  <a:pt x="96" y="79"/>
                </a:lnTo>
                <a:lnTo>
                  <a:pt x="82" y="68"/>
                </a:lnTo>
                <a:lnTo>
                  <a:pt x="69" y="57"/>
                </a:lnTo>
                <a:lnTo>
                  <a:pt x="58" y="48"/>
                </a:lnTo>
                <a:lnTo>
                  <a:pt x="47" y="39"/>
                </a:lnTo>
                <a:lnTo>
                  <a:pt x="37" y="30"/>
                </a:lnTo>
                <a:lnTo>
                  <a:pt x="21" y="18"/>
                </a:lnTo>
                <a:lnTo>
                  <a:pt x="10" y="7"/>
                </a:lnTo>
                <a:lnTo>
                  <a:pt x="2" y="2"/>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49" name="Freeform 66"/>
          <p:cNvSpPr>
            <a:spLocks/>
          </p:cNvSpPr>
          <p:nvPr/>
        </p:nvSpPr>
        <p:spPr bwMode="auto">
          <a:xfrm>
            <a:off x="5300511" y="5142953"/>
            <a:ext cx="498537" cy="1426560"/>
          </a:xfrm>
          <a:custGeom>
            <a:avLst/>
            <a:gdLst>
              <a:gd name="T0" fmla="*/ 20 w 1085"/>
              <a:gd name="T1" fmla="*/ 12 h 3099"/>
              <a:gd name="T2" fmla="*/ 65 w 1085"/>
              <a:gd name="T3" fmla="*/ 36 h 3099"/>
              <a:gd name="T4" fmla="*/ 117 w 1085"/>
              <a:gd name="T5" fmla="*/ 67 h 3099"/>
              <a:gd name="T6" fmla="*/ 182 w 1085"/>
              <a:gd name="T7" fmla="*/ 109 h 3099"/>
              <a:gd name="T8" fmla="*/ 256 w 1085"/>
              <a:gd name="T9" fmla="*/ 162 h 3099"/>
              <a:gd name="T10" fmla="*/ 339 w 1085"/>
              <a:gd name="T11" fmla="*/ 227 h 3099"/>
              <a:gd name="T12" fmla="*/ 393 w 1085"/>
              <a:gd name="T13" fmla="*/ 274 h 3099"/>
              <a:gd name="T14" fmla="*/ 438 w 1085"/>
              <a:gd name="T15" fmla="*/ 315 h 3099"/>
              <a:gd name="T16" fmla="*/ 518 w 1085"/>
              <a:gd name="T17" fmla="*/ 396 h 3099"/>
              <a:gd name="T18" fmla="*/ 574 w 1085"/>
              <a:gd name="T19" fmla="*/ 459 h 3099"/>
              <a:gd name="T20" fmla="*/ 620 w 1085"/>
              <a:gd name="T21" fmla="*/ 514 h 3099"/>
              <a:gd name="T22" fmla="*/ 698 w 1085"/>
              <a:gd name="T23" fmla="*/ 617 h 3099"/>
              <a:gd name="T24" fmla="*/ 782 w 1085"/>
              <a:gd name="T25" fmla="*/ 747 h 3099"/>
              <a:gd name="T26" fmla="*/ 859 w 1085"/>
              <a:gd name="T27" fmla="*/ 888 h 3099"/>
              <a:gd name="T28" fmla="*/ 927 w 1085"/>
              <a:gd name="T29" fmla="*/ 1037 h 3099"/>
              <a:gd name="T30" fmla="*/ 983 w 1085"/>
              <a:gd name="T31" fmla="*/ 1194 h 3099"/>
              <a:gd name="T32" fmla="*/ 1029 w 1085"/>
              <a:gd name="T33" fmla="*/ 1358 h 3099"/>
              <a:gd name="T34" fmla="*/ 1060 w 1085"/>
              <a:gd name="T35" fmla="*/ 1525 h 3099"/>
              <a:gd name="T36" fmla="*/ 1079 w 1085"/>
              <a:gd name="T37" fmla="*/ 1693 h 3099"/>
              <a:gd name="T38" fmla="*/ 1085 w 1085"/>
              <a:gd name="T39" fmla="*/ 1859 h 3099"/>
              <a:gd name="T40" fmla="*/ 1077 w 1085"/>
              <a:gd name="T41" fmla="*/ 2021 h 3099"/>
              <a:gd name="T42" fmla="*/ 1058 w 1085"/>
              <a:gd name="T43" fmla="*/ 2178 h 3099"/>
              <a:gd name="T44" fmla="*/ 1029 w 1085"/>
              <a:gd name="T45" fmla="*/ 2326 h 3099"/>
              <a:gd name="T46" fmla="*/ 1007 w 1085"/>
              <a:gd name="T47" fmla="*/ 2413 h 3099"/>
              <a:gd name="T48" fmla="*/ 987 w 1085"/>
              <a:gd name="T49" fmla="*/ 2479 h 3099"/>
              <a:gd name="T50" fmla="*/ 947 w 1085"/>
              <a:gd name="T51" fmla="*/ 2590 h 3099"/>
              <a:gd name="T52" fmla="*/ 917 w 1085"/>
              <a:gd name="T53" fmla="*/ 2662 h 3099"/>
              <a:gd name="T54" fmla="*/ 894 w 1085"/>
              <a:gd name="T55" fmla="*/ 2717 h 3099"/>
              <a:gd name="T56" fmla="*/ 850 w 1085"/>
              <a:gd name="T57" fmla="*/ 2803 h 3099"/>
              <a:gd name="T58" fmla="*/ 802 w 1085"/>
              <a:gd name="T59" fmla="*/ 2889 h 3099"/>
              <a:gd name="T60" fmla="*/ 758 w 1085"/>
              <a:gd name="T61" fmla="*/ 2961 h 3099"/>
              <a:gd name="T62" fmla="*/ 719 w 1085"/>
              <a:gd name="T63" fmla="*/ 3017 h 3099"/>
              <a:gd name="T64" fmla="*/ 688 w 1085"/>
              <a:gd name="T65" fmla="*/ 3059 h 3099"/>
              <a:gd name="T66" fmla="*/ 658 w 1085"/>
              <a:gd name="T67" fmla="*/ 3097 h 3099"/>
              <a:gd name="T68" fmla="*/ 684 w 1085"/>
              <a:gd name="T69" fmla="*/ 3044 h 3099"/>
              <a:gd name="T70" fmla="*/ 731 w 1085"/>
              <a:gd name="T71" fmla="*/ 2946 h 3099"/>
              <a:gd name="T72" fmla="*/ 764 w 1085"/>
              <a:gd name="T73" fmla="*/ 2869 h 3099"/>
              <a:gd name="T74" fmla="*/ 799 w 1085"/>
              <a:gd name="T75" fmla="*/ 2780 h 3099"/>
              <a:gd name="T76" fmla="*/ 834 w 1085"/>
              <a:gd name="T77" fmla="*/ 2677 h 3099"/>
              <a:gd name="T78" fmla="*/ 868 w 1085"/>
              <a:gd name="T79" fmla="*/ 2563 h 3099"/>
              <a:gd name="T80" fmla="*/ 899 w 1085"/>
              <a:gd name="T81" fmla="*/ 2439 h 3099"/>
              <a:gd name="T82" fmla="*/ 922 w 1085"/>
              <a:gd name="T83" fmla="*/ 2322 h 3099"/>
              <a:gd name="T84" fmla="*/ 932 w 1085"/>
              <a:gd name="T85" fmla="*/ 2252 h 3099"/>
              <a:gd name="T86" fmla="*/ 943 w 1085"/>
              <a:gd name="T87" fmla="*/ 2163 h 3099"/>
              <a:gd name="T88" fmla="*/ 954 w 1085"/>
              <a:gd name="T89" fmla="*/ 2014 h 3099"/>
              <a:gd name="T90" fmla="*/ 954 w 1085"/>
              <a:gd name="T91" fmla="*/ 1860 h 3099"/>
              <a:gd name="T92" fmla="*/ 945 w 1085"/>
              <a:gd name="T93" fmla="*/ 1704 h 3099"/>
              <a:gd name="T94" fmla="*/ 925 w 1085"/>
              <a:gd name="T95" fmla="*/ 1546 h 3099"/>
              <a:gd name="T96" fmla="*/ 894 w 1085"/>
              <a:gd name="T97" fmla="*/ 1389 h 3099"/>
              <a:gd name="T98" fmla="*/ 853 w 1085"/>
              <a:gd name="T99" fmla="*/ 1235 h 3099"/>
              <a:gd name="T100" fmla="*/ 803 w 1085"/>
              <a:gd name="T101" fmla="*/ 1086 h 3099"/>
              <a:gd name="T102" fmla="*/ 744 w 1085"/>
              <a:gd name="T103" fmla="*/ 942 h 3099"/>
              <a:gd name="T104" fmla="*/ 678 w 1085"/>
              <a:gd name="T105" fmla="*/ 805 h 3099"/>
              <a:gd name="T106" fmla="*/ 614 w 1085"/>
              <a:gd name="T107" fmla="*/ 694 h 3099"/>
              <a:gd name="T108" fmla="*/ 576 w 1085"/>
              <a:gd name="T109" fmla="*/ 633 h 3099"/>
              <a:gd name="T110" fmla="*/ 528 w 1085"/>
              <a:gd name="T111" fmla="*/ 560 h 3099"/>
              <a:gd name="T112" fmla="*/ 450 w 1085"/>
              <a:gd name="T113" fmla="*/ 454 h 3099"/>
              <a:gd name="T114" fmla="*/ 372 w 1085"/>
              <a:gd name="T115" fmla="*/ 358 h 3099"/>
              <a:gd name="T116" fmla="*/ 295 w 1085"/>
              <a:gd name="T117" fmla="*/ 273 h 3099"/>
              <a:gd name="T118" fmla="*/ 224 w 1085"/>
              <a:gd name="T119" fmla="*/ 199 h 3099"/>
              <a:gd name="T120" fmla="*/ 159 w 1085"/>
              <a:gd name="T121" fmla="*/ 137 h 3099"/>
              <a:gd name="T122" fmla="*/ 91 w 1085"/>
              <a:gd name="T123" fmla="*/ 76 h 3099"/>
              <a:gd name="T124" fmla="*/ 9 w 1085"/>
              <a:gd name="T125" fmla="*/ 7 h 3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5" h="3099">
                <a:moveTo>
                  <a:pt x="0" y="0"/>
                </a:moveTo>
                <a:lnTo>
                  <a:pt x="3" y="2"/>
                </a:lnTo>
                <a:lnTo>
                  <a:pt x="10" y="5"/>
                </a:lnTo>
                <a:lnTo>
                  <a:pt x="20" y="12"/>
                </a:lnTo>
                <a:lnTo>
                  <a:pt x="35" y="19"/>
                </a:lnTo>
                <a:lnTo>
                  <a:pt x="45" y="25"/>
                </a:lnTo>
                <a:lnTo>
                  <a:pt x="54" y="30"/>
                </a:lnTo>
                <a:lnTo>
                  <a:pt x="65" y="36"/>
                </a:lnTo>
                <a:lnTo>
                  <a:pt x="77" y="43"/>
                </a:lnTo>
                <a:lnTo>
                  <a:pt x="90" y="50"/>
                </a:lnTo>
                <a:lnTo>
                  <a:pt x="103" y="58"/>
                </a:lnTo>
                <a:lnTo>
                  <a:pt x="117" y="67"/>
                </a:lnTo>
                <a:lnTo>
                  <a:pt x="132" y="77"/>
                </a:lnTo>
                <a:lnTo>
                  <a:pt x="148" y="86"/>
                </a:lnTo>
                <a:lnTo>
                  <a:pt x="164" y="97"/>
                </a:lnTo>
                <a:lnTo>
                  <a:pt x="182" y="109"/>
                </a:lnTo>
                <a:lnTo>
                  <a:pt x="200" y="120"/>
                </a:lnTo>
                <a:lnTo>
                  <a:pt x="218" y="133"/>
                </a:lnTo>
                <a:lnTo>
                  <a:pt x="237" y="147"/>
                </a:lnTo>
                <a:lnTo>
                  <a:pt x="256" y="162"/>
                </a:lnTo>
                <a:lnTo>
                  <a:pt x="276" y="177"/>
                </a:lnTo>
                <a:lnTo>
                  <a:pt x="297" y="193"/>
                </a:lnTo>
                <a:lnTo>
                  <a:pt x="318" y="210"/>
                </a:lnTo>
                <a:lnTo>
                  <a:pt x="339" y="227"/>
                </a:lnTo>
                <a:lnTo>
                  <a:pt x="360" y="245"/>
                </a:lnTo>
                <a:lnTo>
                  <a:pt x="372" y="255"/>
                </a:lnTo>
                <a:lnTo>
                  <a:pt x="383" y="264"/>
                </a:lnTo>
                <a:lnTo>
                  <a:pt x="393" y="274"/>
                </a:lnTo>
                <a:lnTo>
                  <a:pt x="405" y="284"/>
                </a:lnTo>
                <a:lnTo>
                  <a:pt x="416" y="294"/>
                </a:lnTo>
                <a:lnTo>
                  <a:pt x="426" y="305"/>
                </a:lnTo>
                <a:lnTo>
                  <a:pt x="438" y="315"/>
                </a:lnTo>
                <a:lnTo>
                  <a:pt x="450" y="326"/>
                </a:lnTo>
                <a:lnTo>
                  <a:pt x="472" y="348"/>
                </a:lnTo>
                <a:lnTo>
                  <a:pt x="494" y="372"/>
                </a:lnTo>
                <a:lnTo>
                  <a:pt x="518" y="396"/>
                </a:lnTo>
                <a:lnTo>
                  <a:pt x="541" y="420"/>
                </a:lnTo>
                <a:lnTo>
                  <a:pt x="552" y="434"/>
                </a:lnTo>
                <a:lnTo>
                  <a:pt x="564" y="446"/>
                </a:lnTo>
                <a:lnTo>
                  <a:pt x="574" y="459"/>
                </a:lnTo>
                <a:lnTo>
                  <a:pt x="586" y="473"/>
                </a:lnTo>
                <a:lnTo>
                  <a:pt x="598" y="486"/>
                </a:lnTo>
                <a:lnTo>
                  <a:pt x="609" y="500"/>
                </a:lnTo>
                <a:lnTo>
                  <a:pt x="620" y="514"/>
                </a:lnTo>
                <a:lnTo>
                  <a:pt x="631" y="528"/>
                </a:lnTo>
                <a:lnTo>
                  <a:pt x="654" y="557"/>
                </a:lnTo>
                <a:lnTo>
                  <a:pt x="676" y="587"/>
                </a:lnTo>
                <a:lnTo>
                  <a:pt x="698" y="617"/>
                </a:lnTo>
                <a:lnTo>
                  <a:pt x="719" y="649"/>
                </a:lnTo>
                <a:lnTo>
                  <a:pt x="740" y="681"/>
                </a:lnTo>
                <a:lnTo>
                  <a:pt x="762" y="713"/>
                </a:lnTo>
                <a:lnTo>
                  <a:pt x="782" y="747"/>
                </a:lnTo>
                <a:lnTo>
                  <a:pt x="802" y="781"/>
                </a:lnTo>
                <a:lnTo>
                  <a:pt x="821" y="815"/>
                </a:lnTo>
                <a:lnTo>
                  <a:pt x="840" y="851"/>
                </a:lnTo>
                <a:lnTo>
                  <a:pt x="859" y="888"/>
                </a:lnTo>
                <a:lnTo>
                  <a:pt x="877" y="924"/>
                </a:lnTo>
                <a:lnTo>
                  <a:pt x="894" y="961"/>
                </a:lnTo>
                <a:lnTo>
                  <a:pt x="911" y="998"/>
                </a:lnTo>
                <a:lnTo>
                  <a:pt x="927" y="1037"/>
                </a:lnTo>
                <a:lnTo>
                  <a:pt x="943" y="1075"/>
                </a:lnTo>
                <a:lnTo>
                  <a:pt x="957" y="1114"/>
                </a:lnTo>
                <a:lnTo>
                  <a:pt x="971" y="1155"/>
                </a:lnTo>
                <a:lnTo>
                  <a:pt x="983" y="1194"/>
                </a:lnTo>
                <a:lnTo>
                  <a:pt x="996" y="1235"/>
                </a:lnTo>
                <a:lnTo>
                  <a:pt x="1008" y="1275"/>
                </a:lnTo>
                <a:lnTo>
                  <a:pt x="1019" y="1317"/>
                </a:lnTo>
                <a:lnTo>
                  <a:pt x="1029" y="1358"/>
                </a:lnTo>
                <a:lnTo>
                  <a:pt x="1039" y="1399"/>
                </a:lnTo>
                <a:lnTo>
                  <a:pt x="1046" y="1441"/>
                </a:lnTo>
                <a:lnTo>
                  <a:pt x="1054" y="1483"/>
                </a:lnTo>
                <a:lnTo>
                  <a:pt x="1060" y="1525"/>
                </a:lnTo>
                <a:lnTo>
                  <a:pt x="1066" y="1566"/>
                </a:lnTo>
                <a:lnTo>
                  <a:pt x="1072" y="1609"/>
                </a:lnTo>
                <a:lnTo>
                  <a:pt x="1076" y="1650"/>
                </a:lnTo>
                <a:lnTo>
                  <a:pt x="1079" y="1693"/>
                </a:lnTo>
                <a:lnTo>
                  <a:pt x="1082" y="1734"/>
                </a:lnTo>
                <a:lnTo>
                  <a:pt x="1084" y="1776"/>
                </a:lnTo>
                <a:lnTo>
                  <a:pt x="1085" y="1818"/>
                </a:lnTo>
                <a:lnTo>
                  <a:pt x="1085" y="1859"/>
                </a:lnTo>
                <a:lnTo>
                  <a:pt x="1084" y="1900"/>
                </a:lnTo>
                <a:lnTo>
                  <a:pt x="1082" y="1940"/>
                </a:lnTo>
                <a:lnTo>
                  <a:pt x="1079" y="1981"/>
                </a:lnTo>
                <a:lnTo>
                  <a:pt x="1077" y="2021"/>
                </a:lnTo>
                <a:lnTo>
                  <a:pt x="1074" y="2060"/>
                </a:lnTo>
                <a:lnTo>
                  <a:pt x="1069" y="2100"/>
                </a:lnTo>
                <a:lnTo>
                  <a:pt x="1064" y="2139"/>
                </a:lnTo>
                <a:lnTo>
                  <a:pt x="1058" y="2178"/>
                </a:lnTo>
                <a:lnTo>
                  <a:pt x="1052" y="2215"/>
                </a:lnTo>
                <a:lnTo>
                  <a:pt x="1045" y="2252"/>
                </a:lnTo>
                <a:lnTo>
                  <a:pt x="1038" y="2290"/>
                </a:lnTo>
                <a:lnTo>
                  <a:pt x="1029" y="2326"/>
                </a:lnTo>
                <a:lnTo>
                  <a:pt x="1020" y="2361"/>
                </a:lnTo>
                <a:lnTo>
                  <a:pt x="1015" y="2378"/>
                </a:lnTo>
                <a:lnTo>
                  <a:pt x="1011" y="2396"/>
                </a:lnTo>
                <a:lnTo>
                  <a:pt x="1007" y="2413"/>
                </a:lnTo>
                <a:lnTo>
                  <a:pt x="1002" y="2430"/>
                </a:lnTo>
                <a:lnTo>
                  <a:pt x="996" y="2446"/>
                </a:lnTo>
                <a:lnTo>
                  <a:pt x="992" y="2463"/>
                </a:lnTo>
                <a:lnTo>
                  <a:pt x="987" y="2479"/>
                </a:lnTo>
                <a:lnTo>
                  <a:pt x="981" y="2496"/>
                </a:lnTo>
                <a:lnTo>
                  <a:pt x="970" y="2528"/>
                </a:lnTo>
                <a:lnTo>
                  <a:pt x="959" y="2559"/>
                </a:lnTo>
                <a:lnTo>
                  <a:pt x="947" y="2590"/>
                </a:lnTo>
                <a:lnTo>
                  <a:pt x="935" y="2619"/>
                </a:lnTo>
                <a:lnTo>
                  <a:pt x="930" y="2634"/>
                </a:lnTo>
                <a:lnTo>
                  <a:pt x="924" y="2648"/>
                </a:lnTo>
                <a:lnTo>
                  <a:pt x="917" y="2662"/>
                </a:lnTo>
                <a:lnTo>
                  <a:pt x="912" y="2676"/>
                </a:lnTo>
                <a:lnTo>
                  <a:pt x="906" y="2690"/>
                </a:lnTo>
                <a:lnTo>
                  <a:pt x="900" y="2703"/>
                </a:lnTo>
                <a:lnTo>
                  <a:pt x="894" y="2717"/>
                </a:lnTo>
                <a:lnTo>
                  <a:pt x="888" y="2730"/>
                </a:lnTo>
                <a:lnTo>
                  <a:pt x="875" y="2755"/>
                </a:lnTo>
                <a:lnTo>
                  <a:pt x="863" y="2780"/>
                </a:lnTo>
                <a:lnTo>
                  <a:pt x="850" y="2803"/>
                </a:lnTo>
                <a:lnTo>
                  <a:pt x="839" y="2826"/>
                </a:lnTo>
                <a:lnTo>
                  <a:pt x="826" y="2848"/>
                </a:lnTo>
                <a:lnTo>
                  <a:pt x="814" y="2869"/>
                </a:lnTo>
                <a:lnTo>
                  <a:pt x="802" y="2889"/>
                </a:lnTo>
                <a:lnTo>
                  <a:pt x="792" y="2909"/>
                </a:lnTo>
                <a:lnTo>
                  <a:pt x="780" y="2927"/>
                </a:lnTo>
                <a:lnTo>
                  <a:pt x="768" y="2944"/>
                </a:lnTo>
                <a:lnTo>
                  <a:pt x="758" y="2961"/>
                </a:lnTo>
                <a:lnTo>
                  <a:pt x="747" y="2976"/>
                </a:lnTo>
                <a:lnTo>
                  <a:pt x="737" y="2991"/>
                </a:lnTo>
                <a:lnTo>
                  <a:pt x="729" y="3004"/>
                </a:lnTo>
                <a:lnTo>
                  <a:pt x="719" y="3017"/>
                </a:lnTo>
                <a:lnTo>
                  <a:pt x="711" y="3029"/>
                </a:lnTo>
                <a:lnTo>
                  <a:pt x="702" y="3040"/>
                </a:lnTo>
                <a:lnTo>
                  <a:pt x="695" y="3050"/>
                </a:lnTo>
                <a:lnTo>
                  <a:pt x="688" y="3059"/>
                </a:lnTo>
                <a:lnTo>
                  <a:pt x="682" y="3067"/>
                </a:lnTo>
                <a:lnTo>
                  <a:pt x="664" y="3091"/>
                </a:lnTo>
                <a:lnTo>
                  <a:pt x="657" y="3099"/>
                </a:lnTo>
                <a:lnTo>
                  <a:pt x="658" y="3097"/>
                </a:lnTo>
                <a:lnTo>
                  <a:pt x="662" y="3090"/>
                </a:lnTo>
                <a:lnTo>
                  <a:pt x="668" y="3079"/>
                </a:lnTo>
                <a:lnTo>
                  <a:pt x="676" y="3063"/>
                </a:lnTo>
                <a:lnTo>
                  <a:pt x="684" y="3044"/>
                </a:lnTo>
                <a:lnTo>
                  <a:pt x="696" y="3020"/>
                </a:lnTo>
                <a:lnTo>
                  <a:pt x="710" y="2994"/>
                </a:lnTo>
                <a:lnTo>
                  <a:pt x="723" y="2963"/>
                </a:lnTo>
                <a:lnTo>
                  <a:pt x="731" y="2946"/>
                </a:lnTo>
                <a:lnTo>
                  <a:pt x="738" y="2928"/>
                </a:lnTo>
                <a:lnTo>
                  <a:pt x="747" y="2910"/>
                </a:lnTo>
                <a:lnTo>
                  <a:pt x="755" y="2890"/>
                </a:lnTo>
                <a:lnTo>
                  <a:pt x="764" y="2869"/>
                </a:lnTo>
                <a:lnTo>
                  <a:pt x="772" y="2849"/>
                </a:lnTo>
                <a:lnTo>
                  <a:pt x="781" y="2826"/>
                </a:lnTo>
                <a:lnTo>
                  <a:pt x="791" y="2804"/>
                </a:lnTo>
                <a:lnTo>
                  <a:pt x="799" y="2780"/>
                </a:lnTo>
                <a:lnTo>
                  <a:pt x="808" y="2755"/>
                </a:lnTo>
                <a:lnTo>
                  <a:pt x="817" y="2731"/>
                </a:lnTo>
                <a:lnTo>
                  <a:pt x="826" y="2704"/>
                </a:lnTo>
                <a:lnTo>
                  <a:pt x="834" y="2677"/>
                </a:lnTo>
                <a:lnTo>
                  <a:pt x="843" y="2650"/>
                </a:lnTo>
                <a:lnTo>
                  <a:pt x="852" y="2622"/>
                </a:lnTo>
                <a:lnTo>
                  <a:pt x="861" y="2593"/>
                </a:lnTo>
                <a:lnTo>
                  <a:pt x="868" y="2563"/>
                </a:lnTo>
                <a:lnTo>
                  <a:pt x="877" y="2534"/>
                </a:lnTo>
                <a:lnTo>
                  <a:pt x="884" y="2503"/>
                </a:lnTo>
                <a:lnTo>
                  <a:pt x="892" y="2471"/>
                </a:lnTo>
                <a:lnTo>
                  <a:pt x="899" y="2439"/>
                </a:lnTo>
                <a:lnTo>
                  <a:pt x="906" y="2406"/>
                </a:lnTo>
                <a:lnTo>
                  <a:pt x="913" y="2373"/>
                </a:lnTo>
                <a:lnTo>
                  <a:pt x="918" y="2339"/>
                </a:lnTo>
                <a:lnTo>
                  <a:pt x="922" y="2322"/>
                </a:lnTo>
                <a:lnTo>
                  <a:pt x="925" y="2304"/>
                </a:lnTo>
                <a:lnTo>
                  <a:pt x="927" y="2287"/>
                </a:lnTo>
                <a:lnTo>
                  <a:pt x="930" y="2269"/>
                </a:lnTo>
                <a:lnTo>
                  <a:pt x="932" y="2252"/>
                </a:lnTo>
                <a:lnTo>
                  <a:pt x="934" y="2234"/>
                </a:lnTo>
                <a:lnTo>
                  <a:pt x="937" y="2216"/>
                </a:lnTo>
                <a:lnTo>
                  <a:pt x="939" y="2199"/>
                </a:lnTo>
                <a:lnTo>
                  <a:pt x="943" y="2163"/>
                </a:lnTo>
                <a:lnTo>
                  <a:pt x="946" y="2125"/>
                </a:lnTo>
                <a:lnTo>
                  <a:pt x="949" y="2088"/>
                </a:lnTo>
                <a:lnTo>
                  <a:pt x="953" y="2051"/>
                </a:lnTo>
                <a:lnTo>
                  <a:pt x="954" y="2014"/>
                </a:lnTo>
                <a:lnTo>
                  <a:pt x="955" y="1975"/>
                </a:lnTo>
                <a:lnTo>
                  <a:pt x="955" y="1937"/>
                </a:lnTo>
                <a:lnTo>
                  <a:pt x="955" y="1899"/>
                </a:lnTo>
                <a:lnTo>
                  <a:pt x="954" y="1860"/>
                </a:lnTo>
                <a:lnTo>
                  <a:pt x="953" y="1821"/>
                </a:lnTo>
                <a:lnTo>
                  <a:pt x="950" y="1782"/>
                </a:lnTo>
                <a:lnTo>
                  <a:pt x="948" y="1743"/>
                </a:lnTo>
                <a:lnTo>
                  <a:pt x="945" y="1704"/>
                </a:lnTo>
                <a:lnTo>
                  <a:pt x="941" y="1664"/>
                </a:lnTo>
                <a:lnTo>
                  <a:pt x="935" y="1625"/>
                </a:lnTo>
                <a:lnTo>
                  <a:pt x="930" y="1585"/>
                </a:lnTo>
                <a:lnTo>
                  <a:pt x="925" y="1546"/>
                </a:lnTo>
                <a:lnTo>
                  <a:pt x="918" y="1506"/>
                </a:lnTo>
                <a:lnTo>
                  <a:pt x="911" y="1467"/>
                </a:lnTo>
                <a:lnTo>
                  <a:pt x="903" y="1428"/>
                </a:lnTo>
                <a:lnTo>
                  <a:pt x="894" y="1389"/>
                </a:lnTo>
                <a:lnTo>
                  <a:pt x="885" y="1350"/>
                </a:lnTo>
                <a:lnTo>
                  <a:pt x="875" y="1312"/>
                </a:lnTo>
                <a:lnTo>
                  <a:pt x="864" y="1273"/>
                </a:lnTo>
                <a:lnTo>
                  <a:pt x="853" y="1235"/>
                </a:lnTo>
                <a:lnTo>
                  <a:pt x="842" y="1198"/>
                </a:lnTo>
                <a:lnTo>
                  <a:pt x="829" y="1159"/>
                </a:lnTo>
                <a:lnTo>
                  <a:pt x="816" y="1122"/>
                </a:lnTo>
                <a:lnTo>
                  <a:pt x="803" y="1086"/>
                </a:lnTo>
                <a:lnTo>
                  <a:pt x="788" y="1048"/>
                </a:lnTo>
                <a:lnTo>
                  <a:pt x="775" y="1012"/>
                </a:lnTo>
                <a:lnTo>
                  <a:pt x="760" y="977"/>
                </a:lnTo>
                <a:lnTo>
                  <a:pt x="744" y="942"/>
                </a:lnTo>
                <a:lnTo>
                  <a:pt x="728" y="907"/>
                </a:lnTo>
                <a:lnTo>
                  <a:pt x="712" y="873"/>
                </a:lnTo>
                <a:lnTo>
                  <a:pt x="695" y="838"/>
                </a:lnTo>
                <a:lnTo>
                  <a:pt x="678" y="805"/>
                </a:lnTo>
                <a:lnTo>
                  <a:pt x="660" y="772"/>
                </a:lnTo>
                <a:lnTo>
                  <a:pt x="641" y="740"/>
                </a:lnTo>
                <a:lnTo>
                  <a:pt x="623" y="710"/>
                </a:lnTo>
                <a:lnTo>
                  <a:pt x="614" y="694"/>
                </a:lnTo>
                <a:lnTo>
                  <a:pt x="605" y="679"/>
                </a:lnTo>
                <a:lnTo>
                  <a:pt x="596" y="663"/>
                </a:lnTo>
                <a:lnTo>
                  <a:pt x="586" y="648"/>
                </a:lnTo>
                <a:lnTo>
                  <a:pt x="576" y="633"/>
                </a:lnTo>
                <a:lnTo>
                  <a:pt x="567" y="618"/>
                </a:lnTo>
                <a:lnTo>
                  <a:pt x="557" y="603"/>
                </a:lnTo>
                <a:lnTo>
                  <a:pt x="548" y="589"/>
                </a:lnTo>
                <a:lnTo>
                  <a:pt x="528" y="560"/>
                </a:lnTo>
                <a:lnTo>
                  <a:pt x="509" y="533"/>
                </a:lnTo>
                <a:lnTo>
                  <a:pt x="489" y="506"/>
                </a:lnTo>
                <a:lnTo>
                  <a:pt x="470" y="479"/>
                </a:lnTo>
                <a:lnTo>
                  <a:pt x="450" y="454"/>
                </a:lnTo>
                <a:lnTo>
                  <a:pt x="430" y="428"/>
                </a:lnTo>
                <a:lnTo>
                  <a:pt x="411" y="404"/>
                </a:lnTo>
                <a:lnTo>
                  <a:pt x="391" y="380"/>
                </a:lnTo>
                <a:lnTo>
                  <a:pt x="372" y="358"/>
                </a:lnTo>
                <a:lnTo>
                  <a:pt x="353" y="336"/>
                </a:lnTo>
                <a:lnTo>
                  <a:pt x="334" y="314"/>
                </a:lnTo>
                <a:lnTo>
                  <a:pt x="314" y="293"/>
                </a:lnTo>
                <a:lnTo>
                  <a:pt x="295" y="273"/>
                </a:lnTo>
                <a:lnTo>
                  <a:pt x="277" y="254"/>
                </a:lnTo>
                <a:lnTo>
                  <a:pt x="259" y="234"/>
                </a:lnTo>
                <a:lnTo>
                  <a:pt x="242" y="216"/>
                </a:lnTo>
                <a:lnTo>
                  <a:pt x="224" y="199"/>
                </a:lnTo>
                <a:lnTo>
                  <a:pt x="207" y="183"/>
                </a:lnTo>
                <a:lnTo>
                  <a:pt x="191" y="167"/>
                </a:lnTo>
                <a:lnTo>
                  <a:pt x="175" y="151"/>
                </a:lnTo>
                <a:lnTo>
                  <a:pt x="159" y="137"/>
                </a:lnTo>
                <a:lnTo>
                  <a:pt x="144" y="124"/>
                </a:lnTo>
                <a:lnTo>
                  <a:pt x="130" y="111"/>
                </a:lnTo>
                <a:lnTo>
                  <a:pt x="116" y="99"/>
                </a:lnTo>
                <a:lnTo>
                  <a:pt x="91" y="76"/>
                </a:lnTo>
                <a:lnTo>
                  <a:pt x="67" y="57"/>
                </a:lnTo>
                <a:lnTo>
                  <a:pt x="48" y="41"/>
                </a:lnTo>
                <a:lnTo>
                  <a:pt x="31" y="27"/>
                </a:lnTo>
                <a:lnTo>
                  <a:pt x="9" y="7"/>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0" name="Freeform 67"/>
          <p:cNvSpPr>
            <a:spLocks/>
          </p:cNvSpPr>
          <p:nvPr/>
        </p:nvSpPr>
        <p:spPr bwMode="auto">
          <a:xfrm>
            <a:off x="5712045" y="4743848"/>
            <a:ext cx="708447" cy="2024527"/>
          </a:xfrm>
          <a:custGeom>
            <a:avLst/>
            <a:gdLst>
              <a:gd name="T0" fmla="*/ 63 w 1539"/>
              <a:gd name="T1" fmla="*/ 34 h 4396"/>
              <a:gd name="T2" fmla="*/ 136 w 1539"/>
              <a:gd name="T3" fmla="*/ 75 h 4396"/>
              <a:gd name="T4" fmla="*/ 209 w 1539"/>
              <a:gd name="T5" fmla="*/ 122 h 4396"/>
              <a:gd name="T6" fmla="*/ 363 w 1539"/>
              <a:gd name="T7" fmla="*/ 229 h 4396"/>
              <a:gd name="T8" fmla="*/ 526 w 1539"/>
              <a:gd name="T9" fmla="*/ 360 h 4396"/>
              <a:gd name="T10" fmla="*/ 621 w 1539"/>
              <a:gd name="T11" fmla="*/ 446 h 4396"/>
              <a:gd name="T12" fmla="*/ 718 w 1539"/>
              <a:gd name="T13" fmla="*/ 543 h 4396"/>
              <a:gd name="T14" fmla="*/ 815 w 1539"/>
              <a:gd name="T15" fmla="*/ 651 h 4396"/>
              <a:gd name="T16" fmla="*/ 911 w 1539"/>
              <a:gd name="T17" fmla="*/ 769 h 4396"/>
              <a:gd name="T18" fmla="*/ 1005 w 1539"/>
              <a:gd name="T19" fmla="*/ 897 h 4396"/>
              <a:gd name="T20" fmla="*/ 1058 w 1539"/>
              <a:gd name="T21" fmla="*/ 976 h 4396"/>
              <a:gd name="T22" fmla="*/ 1123 w 1539"/>
              <a:gd name="T23" fmla="*/ 1082 h 4396"/>
              <a:gd name="T24" fmla="*/ 1205 w 1539"/>
              <a:gd name="T25" fmla="*/ 1231 h 4396"/>
              <a:gd name="T26" fmla="*/ 1281 w 1539"/>
              <a:gd name="T27" fmla="*/ 1389 h 4396"/>
              <a:gd name="T28" fmla="*/ 1357 w 1539"/>
              <a:gd name="T29" fmla="*/ 1581 h 4396"/>
              <a:gd name="T30" fmla="*/ 1460 w 1539"/>
              <a:gd name="T31" fmla="*/ 1926 h 4396"/>
              <a:gd name="T32" fmla="*/ 1520 w 1539"/>
              <a:gd name="T33" fmla="*/ 2282 h 4396"/>
              <a:gd name="T34" fmla="*/ 1537 w 1539"/>
              <a:gd name="T35" fmla="*/ 2548 h 4396"/>
              <a:gd name="T36" fmla="*/ 1536 w 1539"/>
              <a:gd name="T37" fmla="*/ 2723 h 4396"/>
              <a:gd name="T38" fmla="*/ 1526 w 1539"/>
              <a:gd name="T39" fmla="*/ 2894 h 4396"/>
              <a:gd name="T40" fmla="*/ 1507 w 1539"/>
              <a:gd name="T41" fmla="*/ 3048 h 4396"/>
              <a:gd name="T42" fmla="*/ 1495 w 1539"/>
              <a:gd name="T43" fmla="*/ 3129 h 4396"/>
              <a:gd name="T44" fmla="*/ 1465 w 1539"/>
              <a:gd name="T45" fmla="*/ 3273 h 4396"/>
              <a:gd name="T46" fmla="*/ 1428 w 1539"/>
              <a:gd name="T47" fmla="*/ 3422 h 4396"/>
              <a:gd name="T48" fmla="*/ 1384 w 1539"/>
              <a:gd name="T49" fmla="*/ 3562 h 4396"/>
              <a:gd name="T50" fmla="*/ 1336 w 1539"/>
              <a:gd name="T51" fmla="*/ 3695 h 4396"/>
              <a:gd name="T52" fmla="*/ 1285 w 1539"/>
              <a:gd name="T53" fmla="*/ 3815 h 4396"/>
              <a:gd name="T54" fmla="*/ 1206 w 1539"/>
              <a:gd name="T55" fmla="*/ 3976 h 4396"/>
              <a:gd name="T56" fmla="*/ 1106 w 1539"/>
              <a:gd name="T57" fmla="*/ 4151 h 4396"/>
              <a:gd name="T58" fmla="*/ 1040 w 1539"/>
              <a:gd name="T59" fmla="*/ 4252 h 4396"/>
              <a:gd name="T60" fmla="*/ 996 w 1539"/>
              <a:gd name="T61" fmla="*/ 4312 h 4396"/>
              <a:gd name="T62" fmla="*/ 934 w 1539"/>
              <a:gd name="T63" fmla="*/ 4392 h 4396"/>
              <a:gd name="T64" fmla="*/ 963 w 1539"/>
              <a:gd name="T65" fmla="*/ 4332 h 4396"/>
              <a:gd name="T66" fmla="*/ 1000 w 1539"/>
              <a:gd name="T67" fmla="*/ 4256 h 4396"/>
              <a:gd name="T68" fmla="*/ 1037 w 1539"/>
              <a:gd name="T69" fmla="*/ 4178 h 4396"/>
              <a:gd name="T70" fmla="*/ 1108 w 1539"/>
              <a:gd name="T71" fmla="*/ 4009 h 4396"/>
              <a:gd name="T72" fmla="*/ 1184 w 1539"/>
              <a:gd name="T73" fmla="*/ 3798 h 4396"/>
              <a:gd name="T74" fmla="*/ 1237 w 1539"/>
              <a:gd name="T75" fmla="*/ 3615 h 4396"/>
              <a:gd name="T76" fmla="*/ 1270 w 1539"/>
              <a:gd name="T77" fmla="*/ 3481 h 4396"/>
              <a:gd name="T78" fmla="*/ 1299 w 1539"/>
              <a:gd name="T79" fmla="*/ 3342 h 4396"/>
              <a:gd name="T80" fmla="*/ 1322 w 1539"/>
              <a:gd name="T81" fmla="*/ 3194 h 4396"/>
              <a:gd name="T82" fmla="*/ 1339 w 1539"/>
              <a:gd name="T83" fmla="*/ 3040 h 4396"/>
              <a:gd name="T84" fmla="*/ 1352 w 1539"/>
              <a:gd name="T85" fmla="*/ 2856 h 4396"/>
              <a:gd name="T86" fmla="*/ 1348 w 1539"/>
              <a:gd name="T87" fmla="*/ 2527 h 4396"/>
              <a:gd name="T88" fmla="*/ 1311 w 1539"/>
              <a:gd name="T89" fmla="*/ 2192 h 4396"/>
              <a:gd name="T90" fmla="*/ 1241 w 1539"/>
              <a:gd name="T91" fmla="*/ 1860 h 4396"/>
              <a:gd name="T92" fmla="*/ 1139 w 1539"/>
              <a:gd name="T93" fmla="*/ 1539 h 4396"/>
              <a:gd name="T94" fmla="*/ 1009 w 1539"/>
              <a:gd name="T95" fmla="*/ 1237 h 4396"/>
              <a:gd name="T96" fmla="*/ 923 w 1539"/>
              <a:gd name="T97" fmla="*/ 1073 h 4396"/>
              <a:gd name="T98" fmla="*/ 844 w 1539"/>
              <a:gd name="T99" fmla="*/ 939 h 4396"/>
              <a:gd name="T100" fmla="*/ 763 w 1539"/>
              <a:gd name="T101" fmla="*/ 815 h 4396"/>
              <a:gd name="T102" fmla="*/ 680 w 1539"/>
              <a:gd name="T103" fmla="*/ 698 h 4396"/>
              <a:gd name="T104" fmla="*/ 526 w 1539"/>
              <a:gd name="T105" fmla="*/ 507 h 4396"/>
              <a:gd name="T106" fmla="*/ 368 w 1539"/>
              <a:gd name="T107" fmla="*/ 332 h 4396"/>
              <a:gd name="T108" fmla="*/ 225 w 1539"/>
              <a:gd name="T109" fmla="*/ 194 h 4396"/>
              <a:gd name="T110" fmla="*/ 136 w 1539"/>
              <a:gd name="T111" fmla="*/ 115 h 4396"/>
              <a:gd name="T112" fmla="*/ 81 w 1539"/>
              <a:gd name="T113" fmla="*/ 67 h 4396"/>
              <a:gd name="T114" fmla="*/ 3 w 1539"/>
              <a:gd name="T115" fmla="*/ 2 h 4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9" h="4396">
                <a:moveTo>
                  <a:pt x="0" y="0"/>
                </a:moveTo>
                <a:lnTo>
                  <a:pt x="3" y="2"/>
                </a:lnTo>
                <a:lnTo>
                  <a:pt x="13" y="7"/>
                </a:lnTo>
                <a:lnTo>
                  <a:pt x="29" y="16"/>
                </a:lnTo>
                <a:lnTo>
                  <a:pt x="50" y="28"/>
                </a:lnTo>
                <a:lnTo>
                  <a:pt x="63" y="34"/>
                </a:lnTo>
                <a:lnTo>
                  <a:pt x="77" y="42"/>
                </a:lnTo>
                <a:lnTo>
                  <a:pt x="92" y="51"/>
                </a:lnTo>
                <a:lnTo>
                  <a:pt x="109" y="61"/>
                </a:lnTo>
                <a:lnTo>
                  <a:pt x="117" y="65"/>
                </a:lnTo>
                <a:lnTo>
                  <a:pt x="127" y="70"/>
                </a:lnTo>
                <a:lnTo>
                  <a:pt x="136" y="75"/>
                </a:lnTo>
                <a:lnTo>
                  <a:pt x="146" y="81"/>
                </a:lnTo>
                <a:lnTo>
                  <a:pt x="156" y="87"/>
                </a:lnTo>
                <a:lnTo>
                  <a:pt x="166" y="94"/>
                </a:lnTo>
                <a:lnTo>
                  <a:pt x="176" y="101"/>
                </a:lnTo>
                <a:lnTo>
                  <a:pt x="186" y="107"/>
                </a:lnTo>
                <a:lnTo>
                  <a:pt x="209" y="122"/>
                </a:lnTo>
                <a:lnTo>
                  <a:pt x="232" y="137"/>
                </a:lnTo>
                <a:lnTo>
                  <a:pt x="258" y="153"/>
                </a:lnTo>
                <a:lnTo>
                  <a:pt x="283" y="170"/>
                </a:lnTo>
                <a:lnTo>
                  <a:pt x="309" y="188"/>
                </a:lnTo>
                <a:lnTo>
                  <a:pt x="336" y="209"/>
                </a:lnTo>
                <a:lnTo>
                  <a:pt x="363" y="229"/>
                </a:lnTo>
                <a:lnTo>
                  <a:pt x="392" y="250"/>
                </a:lnTo>
                <a:lnTo>
                  <a:pt x="421" y="273"/>
                </a:lnTo>
                <a:lnTo>
                  <a:pt x="450" y="296"/>
                </a:lnTo>
                <a:lnTo>
                  <a:pt x="479" y="322"/>
                </a:lnTo>
                <a:lnTo>
                  <a:pt x="511" y="347"/>
                </a:lnTo>
                <a:lnTo>
                  <a:pt x="526" y="360"/>
                </a:lnTo>
                <a:lnTo>
                  <a:pt x="542" y="374"/>
                </a:lnTo>
                <a:lnTo>
                  <a:pt x="558" y="388"/>
                </a:lnTo>
                <a:lnTo>
                  <a:pt x="573" y="403"/>
                </a:lnTo>
                <a:lnTo>
                  <a:pt x="589" y="416"/>
                </a:lnTo>
                <a:lnTo>
                  <a:pt x="605" y="431"/>
                </a:lnTo>
                <a:lnTo>
                  <a:pt x="621" y="446"/>
                </a:lnTo>
                <a:lnTo>
                  <a:pt x="637" y="462"/>
                </a:lnTo>
                <a:lnTo>
                  <a:pt x="654" y="477"/>
                </a:lnTo>
                <a:lnTo>
                  <a:pt x="670" y="493"/>
                </a:lnTo>
                <a:lnTo>
                  <a:pt x="685" y="510"/>
                </a:lnTo>
                <a:lnTo>
                  <a:pt x="701" y="527"/>
                </a:lnTo>
                <a:lnTo>
                  <a:pt x="718" y="543"/>
                </a:lnTo>
                <a:lnTo>
                  <a:pt x="734" y="561"/>
                </a:lnTo>
                <a:lnTo>
                  <a:pt x="750" y="578"/>
                </a:lnTo>
                <a:lnTo>
                  <a:pt x="767" y="595"/>
                </a:lnTo>
                <a:lnTo>
                  <a:pt x="783" y="613"/>
                </a:lnTo>
                <a:lnTo>
                  <a:pt x="799" y="633"/>
                </a:lnTo>
                <a:lnTo>
                  <a:pt x="815" y="651"/>
                </a:lnTo>
                <a:lnTo>
                  <a:pt x="831" y="670"/>
                </a:lnTo>
                <a:lnTo>
                  <a:pt x="848" y="689"/>
                </a:lnTo>
                <a:lnTo>
                  <a:pt x="864" y="708"/>
                </a:lnTo>
                <a:lnTo>
                  <a:pt x="880" y="729"/>
                </a:lnTo>
                <a:lnTo>
                  <a:pt x="895" y="749"/>
                </a:lnTo>
                <a:lnTo>
                  <a:pt x="911" y="769"/>
                </a:lnTo>
                <a:lnTo>
                  <a:pt x="927" y="789"/>
                </a:lnTo>
                <a:lnTo>
                  <a:pt x="943" y="811"/>
                </a:lnTo>
                <a:lnTo>
                  <a:pt x="959" y="831"/>
                </a:lnTo>
                <a:lnTo>
                  <a:pt x="975" y="853"/>
                </a:lnTo>
                <a:lnTo>
                  <a:pt x="990" y="874"/>
                </a:lnTo>
                <a:lnTo>
                  <a:pt x="1005" y="897"/>
                </a:lnTo>
                <a:lnTo>
                  <a:pt x="1020" y="919"/>
                </a:lnTo>
                <a:lnTo>
                  <a:pt x="1028" y="930"/>
                </a:lnTo>
                <a:lnTo>
                  <a:pt x="1036" y="942"/>
                </a:lnTo>
                <a:lnTo>
                  <a:pt x="1043" y="952"/>
                </a:lnTo>
                <a:lnTo>
                  <a:pt x="1050" y="964"/>
                </a:lnTo>
                <a:lnTo>
                  <a:pt x="1058" y="976"/>
                </a:lnTo>
                <a:lnTo>
                  <a:pt x="1065" y="987"/>
                </a:lnTo>
                <a:lnTo>
                  <a:pt x="1073" y="999"/>
                </a:lnTo>
                <a:lnTo>
                  <a:pt x="1080" y="1011"/>
                </a:lnTo>
                <a:lnTo>
                  <a:pt x="1094" y="1034"/>
                </a:lnTo>
                <a:lnTo>
                  <a:pt x="1109" y="1059"/>
                </a:lnTo>
                <a:lnTo>
                  <a:pt x="1123" y="1082"/>
                </a:lnTo>
                <a:lnTo>
                  <a:pt x="1138" y="1107"/>
                </a:lnTo>
                <a:lnTo>
                  <a:pt x="1152" y="1131"/>
                </a:lnTo>
                <a:lnTo>
                  <a:pt x="1164" y="1156"/>
                </a:lnTo>
                <a:lnTo>
                  <a:pt x="1178" y="1181"/>
                </a:lnTo>
                <a:lnTo>
                  <a:pt x="1192" y="1206"/>
                </a:lnTo>
                <a:lnTo>
                  <a:pt x="1205" y="1231"/>
                </a:lnTo>
                <a:lnTo>
                  <a:pt x="1219" y="1257"/>
                </a:lnTo>
                <a:lnTo>
                  <a:pt x="1232" y="1284"/>
                </a:lnTo>
                <a:lnTo>
                  <a:pt x="1243" y="1309"/>
                </a:lnTo>
                <a:lnTo>
                  <a:pt x="1256" y="1336"/>
                </a:lnTo>
                <a:lnTo>
                  <a:pt x="1268" y="1362"/>
                </a:lnTo>
                <a:lnTo>
                  <a:pt x="1281" y="1389"/>
                </a:lnTo>
                <a:lnTo>
                  <a:pt x="1292" y="1416"/>
                </a:lnTo>
                <a:lnTo>
                  <a:pt x="1303" y="1443"/>
                </a:lnTo>
                <a:lnTo>
                  <a:pt x="1315" y="1470"/>
                </a:lnTo>
                <a:lnTo>
                  <a:pt x="1325" y="1498"/>
                </a:lnTo>
                <a:lnTo>
                  <a:pt x="1337" y="1525"/>
                </a:lnTo>
                <a:lnTo>
                  <a:pt x="1357" y="1581"/>
                </a:lnTo>
                <a:lnTo>
                  <a:pt x="1376" y="1637"/>
                </a:lnTo>
                <a:lnTo>
                  <a:pt x="1395" y="1694"/>
                </a:lnTo>
                <a:lnTo>
                  <a:pt x="1413" y="1751"/>
                </a:lnTo>
                <a:lnTo>
                  <a:pt x="1429" y="1809"/>
                </a:lnTo>
                <a:lnTo>
                  <a:pt x="1445" y="1867"/>
                </a:lnTo>
                <a:lnTo>
                  <a:pt x="1460" y="1926"/>
                </a:lnTo>
                <a:lnTo>
                  <a:pt x="1473" y="1985"/>
                </a:lnTo>
                <a:lnTo>
                  <a:pt x="1484" y="2043"/>
                </a:lnTo>
                <a:lnTo>
                  <a:pt x="1495" y="2103"/>
                </a:lnTo>
                <a:lnTo>
                  <a:pt x="1504" y="2163"/>
                </a:lnTo>
                <a:lnTo>
                  <a:pt x="1513" y="2222"/>
                </a:lnTo>
                <a:lnTo>
                  <a:pt x="1520" y="2282"/>
                </a:lnTo>
                <a:lnTo>
                  <a:pt x="1526" y="2340"/>
                </a:lnTo>
                <a:lnTo>
                  <a:pt x="1531" y="2400"/>
                </a:lnTo>
                <a:lnTo>
                  <a:pt x="1535" y="2460"/>
                </a:lnTo>
                <a:lnTo>
                  <a:pt x="1536" y="2490"/>
                </a:lnTo>
                <a:lnTo>
                  <a:pt x="1536" y="2518"/>
                </a:lnTo>
                <a:lnTo>
                  <a:pt x="1537" y="2548"/>
                </a:lnTo>
                <a:lnTo>
                  <a:pt x="1538" y="2578"/>
                </a:lnTo>
                <a:lnTo>
                  <a:pt x="1539" y="2607"/>
                </a:lnTo>
                <a:lnTo>
                  <a:pt x="1538" y="2637"/>
                </a:lnTo>
                <a:lnTo>
                  <a:pt x="1537" y="2665"/>
                </a:lnTo>
                <a:lnTo>
                  <a:pt x="1537" y="2694"/>
                </a:lnTo>
                <a:lnTo>
                  <a:pt x="1536" y="2723"/>
                </a:lnTo>
                <a:lnTo>
                  <a:pt x="1535" y="2753"/>
                </a:lnTo>
                <a:lnTo>
                  <a:pt x="1534" y="2780"/>
                </a:lnTo>
                <a:lnTo>
                  <a:pt x="1532" y="2809"/>
                </a:lnTo>
                <a:lnTo>
                  <a:pt x="1530" y="2838"/>
                </a:lnTo>
                <a:lnTo>
                  <a:pt x="1528" y="2867"/>
                </a:lnTo>
                <a:lnTo>
                  <a:pt x="1526" y="2894"/>
                </a:lnTo>
                <a:lnTo>
                  <a:pt x="1523" y="2923"/>
                </a:lnTo>
                <a:lnTo>
                  <a:pt x="1520" y="2951"/>
                </a:lnTo>
                <a:lnTo>
                  <a:pt x="1516" y="2979"/>
                </a:lnTo>
                <a:lnTo>
                  <a:pt x="1513" y="3006"/>
                </a:lnTo>
                <a:lnTo>
                  <a:pt x="1510" y="3034"/>
                </a:lnTo>
                <a:lnTo>
                  <a:pt x="1507" y="3048"/>
                </a:lnTo>
                <a:lnTo>
                  <a:pt x="1505" y="3061"/>
                </a:lnTo>
                <a:lnTo>
                  <a:pt x="1504" y="3075"/>
                </a:lnTo>
                <a:lnTo>
                  <a:pt x="1502" y="3088"/>
                </a:lnTo>
                <a:lnTo>
                  <a:pt x="1499" y="3101"/>
                </a:lnTo>
                <a:lnTo>
                  <a:pt x="1497" y="3115"/>
                </a:lnTo>
                <a:lnTo>
                  <a:pt x="1495" y="3129"/>
                </a:lnTo>
                <a:lnTo>
                  <a:pt x="1491" y="3142"/>
                </a:lnTo>
                <a:lnTo>
                  <a:pt x="1487" y="3168"/>
                </a:lnTo>
                <a:lnTo>
                  <a:pt x="1482" y="3195"/>
                </a:lnTo>
                <a:lnTo>
                  <a:pt x="1477" y="3220"/>
                </a:lnTo>
                <a:lnTo>
                  <a:pt x="1471" y="3247"/>
                </a:lnTo>
                <a:lnTo>
                  <a:pt x="1465" y="3273"/>
                </a:lnTo>
                <a:lnTo>
                  <a:pt x="1460" y="3298"/>
                </a:lnTo>
                <a:lnTo>
                  <a:pt x="1453" y="3323"/>
                </a:lnTo>
                <a:lnTo>
                  <a:pt x="1447" y="3348"/>
                </a:lnTo>
                <a:lnTo>
                  <a:pt x="1441" y="3373"/>
                </a:lnTo>
                <a:lnTo>
                  <a:pt x="1435" y="3398"/>
                </a:lnTo>
                <a:lnTo>
                  <a:pt x="1428" y="3422"/>
                </a:lnTo>
                <a:lnTo>
                  <a:pt x="1420" y="3446"/>
                </a:lnTo>
                <a:lnTo>
                  <a:pt x="1413" y="3470"/>
                </a:lnTo>
                <a:lnTo>
                  <a:pt x="1406" y="3493"/>
                </a:lnTo>
                <a:lnTo>
                  <a:pt x="1399" y="3517"/>
                </a:lnTo>
                <a:lnTo>
                  <a:pt x="1392" y="3540"/>
                </a:lnTo>
                <a:lnTo>
                  <a:pt x="1384" y="3562"/>
                </a:lnTo>
                <a:lnTo>
                  <a:pt x="1375" y="3586"/>
                </a:lnTo>
                <a:lnTo>
                  <a:pt x="1368" y="3607"/>
                </a:lnTo>
                <a:lnTo>
                  <a:pt x="1359" y="3630"/>
                </a:lnTo>
                <a:lnTo>
                  <a:pt x="1352" y="3652"/>
                </a:lnTo>
                <a:lnTo>
                  <a:pt x="1344" y="3673"/>
                </a:lnTo>
                <a:lnTo>
                  <a:pt x="1336" y="3695"/>
                </a:lnTo>
                <a:lnTo>
                  <a:pt x="1327" y="3715"/>
                </a:lnTo>
                <a:lnTo>
                  <a:pt x="1319" y="3735"/>
                </a:lnTo>
                <a:lnTo>
                  <a:pt x="1310" y="3755"/>
                </a:lnTo>
                <a:lnTo>
                  <a:pt x="1302" y="3776"/>
                </a:lnTo>
                <a:lnTo>
                  <a:pt x="1293" y="3796"/>
                </a:lnTo>
                <a:lnTo>
                  <a:pt x="1285" y="3815"/>
                </a:lnTo>
                <a:lnTo>
                  <a:pt x="1276" y="3834"/>
                </a:lnTo>
                <a:lnTo>
                  <a:pt x="1268" y="3853"/>
                </a:lnTo>
                <a:lnTo>
                  <a:pt x="1259" y="3871"/>
                </a:lnTo>
                <a:lnTo>
                  <a:pt x="1241" y="3908"/>
                </a:lnTo>
                <a:lnTo>
                  <a:pt x="1223" y="3943"/>
                </a:lnTo>
                <a:lnTo>
                  <a:pt x="1206" y="3976"/>
                </a:lnTo>
                <a:lnTo>
                  <a:pt x="1189" y="4009"/>
                </a:lnTo>
                <a:lnTo>
                  <a:pt x="1171" y="4040"/>
                </a:lnTo>
                <a:lnTo>
                  <a:pt x="1155" y="4070"/>
                </a:lnTo>
                <a:lnTo>
                  <a:pt x="1138" y="4098"/>
                </a:lnTo>
                <a:lnTo>
                  <a:pt x="1122" y="4125"/>
                </a:lnTo>
                <a:lnTo>
                  <a:pt x="1106" y="4151"/>
                </a:lnTo>
                <a:lnTo>
                  <a:pt x="1090" y="4175"/>
                </a:lnTo>
                <a:lnTo>
                  <a:pt x="1074" y="4198"/>
                </a:lnTo>
                <a:lnTo>
                  <a:pt x="1060" y="4221"/>
                </a:lnTo>
                <a:lnTo>
                  <a:pt x="1053" y="4232"/>
                </a:lnTo>
                <a:lnTo>
                  <a:pt x="1046" y="4242"/>
                </a:lnTo>
                <a:lnTo>
                  <a:pt x="1040" y="4252"/>
                </a:lnTo>
                <a:lnTo>
                  <a:pt x="1033" y="4262"/>
                </a:lnTo>
                <a:lnTo>
                  <a:pt x="1026" y="4271"/>
                </a:lnTo>
                <a:lnTo>
                  <a:pt x="1020" y="4279"/>
                </a:lnTo>
                <a:lnTo>
                  <a:pt x="1013" y="4288"/>
                </a:lnTo>
                <a:lnTo>
                  <a:pt x="1008" y="4297"/>
                </a:lnTo>
                <a:lnTo>
                  <a:pt x="996" y="4312"/>
                </a:lnTo>
                <a:lnTo>
                  <a:pt x="985" y="4326"/>
                </a:lnTo>
                <a:lnTo>
                  <a:pt x="976" y="4339"/>
                </a:lnTo>
                <a:lnTo>
                  <a:pt x="966" y="4351"/>
                </a:lnTo>
                <a:lnTo>
                  <a:pt x="952" y="4370"/>
                </a:lnTo>
                <a:lnTo>
                  <a:pt x="942" y="4384"/>
                </a:lnTo>
                <a:lnTo>
                  <a:pt x="934" y="4392"/>
                </a:lnTo>
                <a:lnTo>
                  <a:pt x="932" y="4396"/>
                </a:lnTo>
                <a:lnTo>
                  <a:pt x="934" y="4392"/>
                </a:lnTo>
                <a:lnTo>
                  <a:pt x="939" y="4383"/>
                </a:lnTo>
                <a:lnTo>
                  <a:pt x="946" y="4367"/>
                </a:lnTo>
                <a:lnTo>
                  <a:pt x="957" y="4344"/>
                </a:lnTo>
                <a:lnTo>
                  <a:pt x="963" y="4332"/>
                </a:lnTo>
                <a:lnTo>
                  <a:pt x="971" y="4318"/>
                </a:lnTo>
                <a:lnTo>
                  <a:pt x="978" y="4302"/>
                </a:lnTo>
                <a:lnTo>
                  <a:pt x="987" y="4285"/>
                </a:lnTo>
                <a:lnTo>
                  <a:pt x="992" y="4275"/>
                </a:lnTo>
                <a:lnTo>
                  <a:pt x="996" y="4266"/>
                </a:lnTo>
                <a:lnTo>
                  <a:pt x="1000" y="4256"/>
                </a:lnTo>
                <a:lnTo>
                  <a:pt x="1006" y="4246"/>
                </a:lnTo>
                <a:lnTo>
                  <a:pt x="1011" y="4236"/>
                </a:lnTo>
                <a:lnTo>
                  <a:pt x="1015" y="4225"/>
                </a:lnTo>
                <a:lnTo>
                  <a:pt x="1021" y="4213"/>
                </a:lnTo>
                <a:lnTo>
                  <a:pt x="1026" y="4202"/>
                </a:lnTo>
                <a:lnTo>
                  <a:pt x="1037" y="4178"/>
                </a:lnTo>
                <a:lnTo>
                  <a:pt x="1047" y="4153"/>
                </a:lnTo>
                <a:lnTo>
                  <a:pt x="1059" y="4127"/>
                </a:lnTo>
                <a:lnTo>
                  <a:pt x="1072" y="4099"/>
                </a:lnTo>
                <a:lnTo>
                  <a:pt x="1082" y="4071"/>
                </a:lnTo>
                <a:lnTo>
                  <a:pt x="1095" y="4040"/>
                </a:lnTo>
                <a:lnTo>
                  <a:pt x="1108" y="4009"/>
                </a:lnTo>
                <a:lnTo>
                  <a:pt x="1121" y="3977"/>
                </a:lnTo>
                <a:lnTo>
                  <a:pt x="1134" y="3943"/>
                </a:lnTo>
                <a:lnTo>
                  <a:pt x="1145" y="3909"/>
                </a:lnTo>
                <a:lnTo>
                  <a:pt x="1158" y="3872"/>
                </a:lnTo>
                <a:lnTo>
                  <a:pt x="1171" y="3836"/>
                </a:lnTo>
                <a:lnTo>
                  <a:pt x="1184" y="3798"/>
                </a:lnTo>
                <a:lnTo>
                  <a:pt x="1195" y="3758"/>
                </a:lnTo>
                <a:lnTo>
                  <a:pt x="1208" y="3719"/>
                </a:lnTo>
                <a:lnTo>
                  <a:pt x="1220" y="3678"/>
                </a:lnTo>
                <a:lnTo>
                  <a:pt x="1226" y="3657"/>
                </a:lnTo>
                <a:lnTo>
                  <a:pt x="1232" y="3636"/>
                </a:lnTo>
                <a:lnTo>
                  <a:pt x="1237" y="3615"/>
                </a:lnTo>
                <a:lnTo>
                  <a:pt x="1242" y="3593"/>
                </a:lnTo>
                <a:lnTo>
                  <a:pt x="1249" y="3571"/>
                </a:lnTo>
                <a:lnTo>
                  <a:pt x="1254" y="3550"/>
                </a:lnTo>
                <a:lnTo>
                  <a:pt x="1259" y="3527"/>
                </a:lnTo>
                <a:lnTo>
                  <a:pt x="1266" y="3505"/>
                </a:lnTo>
                <a:lnTo>
                  <a:pt x="1270" y="3481"/>
                </a:lnTo>
                <a:lnTo>
                  <a:pt x="1274" y="3459"/>
                </a:lnTo>
                <a:lnTo>
                  <a:pt x="1279" y="3436"/>
                </a:lnTo>
                <a:lnTo>
                  <a:pt x="1285" y="3412"/>
                </a:lnTo>
                <a:lnTo>
                  <a:pt x="1289" y="3389"/>
                </a:lnTo>
                <a:lnTo>
                  <a:pt x="1294" y="3365"/>
                </a:lnTo>
                <a:lnTo>
                  <a:pt x="1299" y="3342"/>
                </a:lnTo>
                <a:lnTo>
                  <a:pt x="1303" y="3317"/>
                </a:lnTo>
                <a:lnTo>
                  <a:pt x="1306" y="3293"/>
                </a:lnTo>
                <a:lnTo>
                  <a:pt x="1310" y="3268"/>
                </a:lnTo>
                <a:lnTo>
                  <a:pt x="1315" y="3244"/>
                </a:lnTo>
                <a:lnTo>
                  <a:pt x="1319" y="3219"/>
                </a:lnTo>
                <a:lnTo>
                  <a:pt x="1322" y="3194"/>
                </a:lnTo>
                <a:lnTo>
                  <a:pt x="1325" y="3169"/>
                </a:lnTo>
                <a:lnTo>
                  <a:pt x="1328" y="3144"/>
                </a:lnTo>
                <a:lnTo>
                  <a:pt x="1331" y="3118"/>
                </a:lnTo>
                <a:lnTo>
                  <a:pt x="1335" y="3093"/>
                </a:lnTo>
                <a:lnTo>
                  <a:pt x="1337" y="3067"/>
                </a:lnTo>
                <a:lnTo>
                  <a:pt x="1339" y="3040"/>
                </a:lnTo>
                <a:lnTo>
                  <a:pt x="1341" y="3015"/>
                </a:lnTo>
                <a:lnTo>
                  <a:pt x="1343" y="2988"/>
                </a:lnTo>
                <a:lnTo>
                  <a:pt x="1346" y="2963"/>
                </a:lnTo>
                <a:lnTo>
                  <a:pt x="1348" y="2936"/>
                </a:lnTo>
                <a:lnTo>
                  <a:pt x="1350" y="2909"/>
                </a:lnTo>
                <a:lnTo>
                  <a:pt x="1352" y="2856"/>
                </a:lnTo>
                <a:lnTo>
                  <a:pt x="1353" y="2802"/>
                </a:lnTo>
                <a:lnTo>
                  <a:pt x="1353" y="2747"/>
                </a:lnTo>
                <a:lnTo>
                  <a:pt x="1353" y="2693"/>
                </a:lnTo>
                <a:lnTo>
                  <a:pt x="1352" y="2638"/>
                </a:lnTo>
                <a:lnTo>
                  <a:pt x="1351" y="2582"/>
                </a:lnTo>
                <a:lnTo>
                  <a:pt x="1348" y="2527"/>
                </a:lnTo>
                <a:lnTo>
                  <a:pt x="1344" y="2472"/>
                </a:lnTo>
                <a:lnTo>
                  <a:pt x="1339" y="2416"/>
                </a:lnTo>
                <a:lnTo>
                  <a:pt x="1334" y="2360"/>
                </a:lnTo>
                <a:lnTo>
                  <a:pt x="1327" y="2304"/>
                </a:lnTo>
                <a:lnTo>
                  <a:pt x="1319" y="2248"/>
                </a:lnTo>
                <a:lnTo>
                  <a:pt x="1311" y="2192"/>
                </a:lnTo>
                <a:lnTo>
                  <a:pt x="1302" y="2137"/>
                </a:lnTo>
                <a:lnTo>
                  <a:pt x="1291" y="2081"/>
                </a:lnTo>
                <a:lnTo>
                  <a:pt x="1281" y="2025"/>
                </a:lnTo>
                <a:lnTo>
                  <a:pt x="1268" y="1970"/>
                </a:lnTo>
                <a:lnTo>
                  <a:pt x="1255" y="1914"/>
                </a:lnTo>
                <a:lnTo>
                  <a:pt x="1241" y="1860"/>
                </a:lnTo>
                <a:lnTo>
                  <a:pt x="1225" y="1806"/>
                </a:lnTo>
                <a:lnTo>
                  <a:pt x="1210" y="1751"/>
                </a:lnTo>
                <a:lnTo>
                  <a:pt x="1193" y="1698"/>
                </a:lnTo>
                <a:lnTo>
                  <a:pt x="1176" y="1644"/>
                </a:lnTo>
                <a:lnTo>
                  <a:pt x="1158" y="1591"/>
                </a:lnTo>
                <a:lnTo>
                  <a:pt x="1139" y="1539"/>
                </a:lnTo>
                <a:lnTo>
                  <a:pt x="1119" y="1487"/>
                </a:lnTo>
                <a:lnTo>
                  <a:pt x="1097" y="1436"/>
                </a:lnTo>
                <a:lnTo>
                  <a:pt x="1076" y="1386"/>
                </a:lnTo>
                <a:lnTo>
                  <a:pt x="1054" y="1336"/>
                </a:lnTo>
                <a:lnTo>
                  <a:pt x="1031" y="1286"/>
                </a:lnTo>
                <a:lnTo>
                  <a:pt x="1009" y="1237"/>
                </a:lnTo>
                <a:lnTo>
                  <a:pt x="985" y="1189"/>
                </a:lnTo>
                <a:lnTo>
                  <a:pt x="973" y="1165"/>
                </a:lnTo>
                <a:lnTo>
                  <a:pt x="960" y="1142"/>
                </a:lnTo>
                <a:lnTo>
                  <a:pt x="947" y="1120"/>
                </a:lnTo>
                <a:lnTo>
                  <a:pt x="935" y="1096"/>
                </a:lnTo>
                <a:lnTo>
                  <a:pt x="923" y="1073"/>
                </a:lnTo>
                <a:lnTo>
                  <a:pt x="910" y="1050"/>
                </a:lnTo>
                <a:lnTo>
                  <a:pt x="897" y="1028"/>
                </a:lnTo>
                <a:lnTo>
                  <a:pt x="883" y="1006"/>
                </a:lnTo>
                <a:lnTo>
                  <a:pt x="870" y="983"/>
                </a:lnTo>
                <a:lnTo>
                  <a:pt x="858" y="962"/>
                </a:lnTo>
                <a:lnTo>
                  <a:pt x="844" y="939"/>
                </a:lnTo>
                <a:lnTo>
                  <a:pt x="831" y="918"/>
                </a:lnTo>
                <a:lnTo>
                  <a:pt x="817" y="897"/>
                </a:lnTo>
                <a:lnTo>
                  <a:pt x="803" y="877"/>
                </a:lnTo>
                <a:lnTo>
                  <a:pt x="789" y="855"/>
                </a:lnTo>
                <a:lnTo>
                  <a:pt x="777" y="835"/>
                </a:lnTo>
                <a:lnTo>
                  <a:pt x="763" y="815"/>
                </a:lnTo>
                <a:lnTo>
                  <a:pt x="749" y="795"/>
                </a:lnTo>
                <a:lnTo>
                  <a:pt x="735" y="775"/>
                </a:lnTo>
                <a:lnTo>
                  <a:pt x="721" y="755"/>
                </a:lnTo>
                <a:lnTo>
                  <a:pt x="707" y="736"/>
                </a:lnTo>
                <a:lnTo>
                  <a:pt x="694" y="717"/>
                </a:lnTo>
                <a:lnTo>
                  <a:pt x="680" y="698"/>
                </a:lnTo>
                <a:lnTo>
                  <a:pt x="666" y="680"/>
                </a:lnTo>
                <a:lnTo>
                  <a:pt x="638" y="643"/>
                </a:lnTo>
                <a:lnTo>
                  <a:pt x="609" y="607"/>
                </a:lnTo>
                <a:lnTo>
                  <a:pt x="582" y="573"/>
                </a:lnTo>
                <a:lnTo>
                  <a:pt x="554" y="539"/>
                </a:lnTo>
                <a:lnTo>
                  <a:pt x="526" y="507"/>
                </a:lnTo>
                <a:lnTo>
                  <a:pt x="500" y="475"/>
                </a:lnTo>
                <a:lnTo>
                  <a:pt x="472" y="444"/>
                </a:lnTo>
                <a:lnTo>
                  <a:pt x="445" y="415"/>
                </a:lnTo>
                <a:lnTo>
                  <a:pt x="419" y="387"/>
                </a:lnTo>
                <a:lnTo>
                  <a:pt x="393" y="359"/>
                </a:lnTo>
                <a:lnTo>
                  <a:pt x="368" y="332"/>
                </a:lnTo>
                <a:lnTo>
                  <a:pt x="342" y="307"/>
                </a:lnTo>
                <a:lnTo>
                  <a:pt x="317" y="282"/>
                </a:lnTo>
                <a:lnTo>
                  <a:pt x="293" y="259"/>
                </a:lnTo>
                <a:lnTo>
                  <a:pt x="270" y="236"/>
                </a:lnTo>
                <a:lnTo>
                  <a:pt x="247" y="214"/>
                </a:lnTo>
                <a:lnTo>
                  <a:pt x="225" y="194"/>
                </a:lnTo>
                <a:lnTo>
                  <a:pt x="203" y="175"/>
                </a:lnTo>
                <a:lnTo>
                  <a:pt x="183" y="156"/>
                </a:lnTo>
                <a:lnTo>
                  <a:pt x="164" y="139"/>
                </a:lnTo>
                <a:lnTo>
                  <a:pt x="154" y="131"/>
                </a:lnTo>
                <a:lnTo>
                  <a:pt x="146" y="122"/>
                </a:lnTo>
                <a:lnTo>
                  <a:pt x="136" y="115"/>
                </a:lnTo>
                <a:lnTo>
                  <a:pt x="128" y="107"/>
                </a:lnTo>
                <a:lnTo>
                  <a:pt x="119" y="100"/>
                </a:lnTo>
                <a:lnTo>
                  <a:pt x="111" y="93"/>
                </a:lnTo>
                <a:lnTo>
                  <a:pt x="103" y="86"/>
                </a:lnTo>
                <a:lnTo>
                  <a:pt x="95" y="80"/>
                </a:lnTo>
                <a:lnTo>
                  <a:pt x="81" y="67"/>
                </a:lnTo>
                <a:lnTo>
                  <a:pt x="67" y="56"/>
                </a:lnTo>
                <a:lnTo>
                  <a:pt x="54" y="46"/>
                </a:lnTo>
                <a:lnTo>
                  <a:pt x="44" y="36"/>
                </a:lnTo>
                <a:lnTo>
                  <a:pt x="24" y="21"/>
                </a:lnTo>
                <a:lnTo>
                  <a:pt x="12" y="9"/>
                </a:lnTo>
                <a:lnTo>
                  <a:pt x="3" y="2"/>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1" name="Freeform 68"/>
          <p:cNvSpPr>
            <a:spLocks/>
          </p:cNvSpPr>
          <p:nvPr/>
        </p:nvSpPr>
        <p:spPr bwMode="auto">
          <a:xfrm>
            <a:off x="5492469" y="4931662"/>
            <a:ext cx="613158" cy="1755235"/>
          </a:xfrm>
          <a:custGeom>
            <a:avLst/>
            <a:gdLst>
              <a:gd name="T0" fmla="*/ 53 w 1333"/>
              <a:gd name="T1" fmla="*/ 30 h 3813"/>
              <a:gd name="T2" fmla="*/ 117 w 1333"/>
              <a:gd name="T3" fmla="*/ 66 h 3813"/>
              <a:gd name="T4" fmla="*/ 181 w 1333"/>
              <a:gd name="T5" fmla="*/ 106 h 3813"/>
              <a:gd name="T6" fmla="*/ 314 w 1333"/>
              <a:gd name="T7" fmla="*/ 199 h 3813"/>
              <a:gd name="T8" fmla="*/ 456 w 1333"/>
              <a:gd name="T9" fmla="*/ 312 h 3813"/>
              <a:gd name="T10" fmla="*/ 538 w 1333"/>
              <a:gd name="T11" fmla="*/ 388 h 3813"/>
              <a:gd name="T12" fmla="*/ 678 w 1333"/>
              <a:gd name="T13" fmla="*/ 532 h 3813"/>
              <a:gd name="T14" fmla="*/ 762 w 1333"/>
              <a:gd name="T15" fmla="*/ 631 h 3813"/>
              <a:gd name="T16" fmla="*/ 844 w 1333"/>
              <a:gd name="T17" fmla="*/ 740 h 3813"/>
              <a:gd name="T18" fmla="*/ 904 w 1333"/>
              <a:gd name="T19" fmla="*/ 826 h 3813"/>
              <a:gd name="T20" fmla="*/ 948 w 1333"/>
              <a:gd name="T21" fmla="*/ 898 h 3813"/>
              <a:gd name="T22" fmla="*/ 1021 w 1333"/>
              <a:gd name="T23" fmla="*/ 1025 h 3813"/>
              <a:gd name="T24" fmla="*/ 1088 w 1333"/>
              <a:gd name="T25" fmla="*/ 1159 h 3813"/>
              <a:gd name="T26" fmla="*/ 1148 w 1333"/>
              <a:gd name="T27" fmla="*/ 1299 h 3813"/>
              <a:gd name="T28" fmla="*/ 1239 w 1333"/>
              <a:gd name="T29" fmla="*/ 1569 h 3813"/>
              <a:gd name="T30" fmla="*/ 1304 w 1333"/>
              <a:gd name="T31" fmla="*/ 1876 h 3813"/>
              <a:gd name="T32" fmla="*/ 1331 w 1333"/>
              <a:gd name="T33" fmla="*/ 2159 h 3813"/>
              <a:gd name="T34" fmla="*/ 1332 w 1333"/>
              <a:gd name="T35" fmla="*/ 2312 h 3813"/>
              <a:gd name="T36" fmla="*/ 1326 w 1333"/>
              <a:gd name="T37" fmla="*/ 2462 h 3813"/>
              <a:gd name="T38" fmla="*/ 1311 w 1333"/>
              <a:gd name="T39" fmla="*/ 2608 h 3813"/>
              <a:gd name="T40" fmla="*/ 1299 w 1333"/>
              <a:gd name="T41" fmla="*/ 2691 h 3813"/>
              <a:gd name="T42" fmla="*/ 1280 w 1333"/>
              <a:gd name="T43" fmla="*/ 2794 h 3813"/>
              <a:gd name="T44" fmla="*/ 1249 w 1333"/>
              <a:gd name="T45" fmla="*/ 2926 h 3813"/>
              <a:gd name="T46" fmla="*/ 1212 w 1333"/>
              <a:gd name="T47" fmla="*/ 3051 h 3813"/>
              <a:gd name="T48" fmla="*/ 1143 w 1333"/>
              <a:gd name="T49" fmla="*/ 3241 h 3813"/>
              <a:gd name="T50" fmla="*/ 1099 w 1333"/>
              <a:gd name="T51" fmla="*/ 3343 h 3813"/>
              <a:gd name="T52" fmla="*/ 1015 w 1333"/>
              <a:gd name="T53" fmla="*/ 3504 h 3813"/>
              <a:gd name="T54" fmla="*/ 931 w 1333"/>
              <a:gd name="T55" fmla="*/ 3642 h 3813"/>
              <a:gd name="T56" fmla="*/ 884 w 1333"/>
              <a:gd name="T57" fmla="*/ 3713 h 3813"/>
              <a:gd name="T58" fmla="*/ 824 w 1333"/>
              <a:gd name="T59" fmla="*/ 3790 h 3813"/>
              <a:gd name="T60" fmla="*/ 820 w 1333"/>
              <a:gd name="T61" fmla="*/ 3788 h 3813"/>
              <a:gd name="T62" fmla="*/ 863 w 1333"/>
              <a:gd name="T63" fmla="*/ 3701 h 3813"/>
              <a:gd name="T64" fmla="*/ 918 w 1333"/>
              <a:gd name="T65" fmla="*/ 3579 h 3813"/>
              <a:gd name="T66" fmla="*/ 982 w 1333"/>
              <a:gd name="T67" fmla="*/ 3421 h 3813"/>
              <a:gd name="T68" fmla="*/ 1047 w 1333"/>
              <a:gd name="T69" fmla="*/ 3226 h 3813"/>
              <a:gd name="T70" fmla="*/ 1100 w 1333"/>
              <a:gd name="T71" fmla="*/ 3020 h 3813"/>
              <a:gd name="T72" fmla="*/ 1126 w 1333"/>
              <a:gd name="T73" fmla="*/ 2899 h 3813"/>
              <a:gd name="T74" fmla="*/ 1146 w 1333"/>
              <a:gd name="T75" fmla="*/ 2771 h 3813"/>
              <a:gd name="T76" fmla="*/ 1161 w 1333"/>
              <a:gd name="T77" fmla="*/ 2638 h 3813"/>
              <a:gd name="T78" fmla="*/ 1172 w 1333"/>
              <a:gd name="T79" fmla="*/ 2477 h 3813"/>
              <a:gd name="T80" fmla="*/ 1168 w 1333"/>
              <a:gd name="T81" fmla="*/ 2192 h 3813"/>
              <a:gd name="T82" fmla="*/ 1136 w 1333"/>
              <a:gd name="T83" fmla="*/ 1901 h 3813"/>
              <a:gd name="T84" fmla="*/ 1075 w 1333"/>
              <a:gd name="T85" fmla="*/ 1614 h 3813"/>
              <a:gd name="T86" fmla="*/ 986 w 1333"/>
              <a:gd name="T87" fmla="*/ 1335 h 3813"/>
              <a:gd name="T88" fmla="*/ 873 w 1333"/>
              <a:gd name="T89" fmla="*/ 1074 h 3813"/>
              <a:gd name="T90" fmla="*/ 754 w 1333"/>
              <a:gd name="T91" fmla="*/ 853 h 3813"/>
              <a:gd name="T92" fmla="*/ 684 w 1333"/>
              <a:gd name="T93" fmla="*/ 742 h 3813"/>
              <a:gd name="T94" fmla="*/ 612 w 1333"/>
              <a:gd name="T95" fmla="*/ 639 h 3813"/>
              <a:gd name="T96" fmla="*/ 505 w 1333"/>
              <a:gd name="T97" fmla="*/ 496 h 3813"/>
              <a:gd name="T98" fmla="*/ 362 w 1333"/>
              <a:gd name="T99" fmla="*/ 335 h 3813"/>
              <a:gd name="T100" fmla="*/ 233 w 1333"/>
              <a:gd name="T101" fmla="*/ 205 h 3813"/>
              <a:gd name="T102" fmla="*/ 125 w 1333"/>
              <a:gd name="T103" fmla="*/ 106 h 3813"/>
              <a:gd name="T104" fmla="*/ 46 w 1333"/>
              <a:gd name="T105" fmla="*/ 40 h 3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3" h="3813">
                <a:moveTo>
                  <a:pt x="0" y="0"/>
                </a:moveTo>
                <a:lnTo>
                  <a:pt x="2" y="2"/>
                </a:lnTo>
                <a:lnTo>
                  <a:pt x="10" y="6"/>
                </a:lnTo>
                <a:lnTo>
                  <a:pt x="23" y="14"/>
                </a:lnTo>
                <a:lnTo>
                  <a:pt x="42" y="23"/>
                </a:lnTo>
                <a:lnTo>
                  <a:pt x="53" y="30"/>
                </a:lnTo>
                <a:lnTo>
                  <a:pt x="66" y="37"/>
                </a:lnTo>
                <a:lnTo>
                  <a:pt x="78" y="44"/>
                </a:lnTo>
                <a:lnTo>
                  <a:pt x="93" y="52"/>
                </a:lnTo>
                <a:lnTo>
                  <a:pt x="101" y="56"/>
                </a:lnTo>
                <a:lnTo>
                  <a:pt x="108" y="62"/>
                </a:lnTo>
                <a:lnTo>
                  <a:pt x="117" y="66"/>
                </a:lnTo>
                <a:lnTo>
                  <a:pt x="125" y="71"/>
                </a:lnTo>
                <a:lnTo>
                  <a:pt x="134" y="76"/>
                </a:lnTo>
                <a:lnTo>
                  <a:pt x="142" y="82"/>
                </a:lnTo>
                <a:lnTo>
                  <a:pt x="152" y="88"/>
                </a:lnTo>
                <a:lnTo>
                  <a:pt x="162" y="93"/>
                </a:lnTo>
                <a:lnTo>
                  <a:pt x="181" y="106"/>
                </a:lnTo>
                <a:lnTo>
                  <a:pt x="201" y="119"/>
                </a:lnTo>
                <a:lnTo>
                  <a:pt x="222" y="133"/>
                </a:lnTo>
                <a:lnTo>
                  <a:pt x="245" y="148"/>
                </a:lnTo>
                <a:lnTo>
                  <a:pt x="267" y="164"/>
                </a:lnTo>
                <a:lnTo>
                  <a:pt x="289" y="181"/>
                </a:lnTo>
                <a:lnTo>
                  <a:pt x="314" y="199"/>
                </a:lnTo>
                <a:lnTo>
                  <a:pt x="338" y="217"/>
                </a:lnTo>
                <a:lnTo>
                  <a:pt x="364" y="236"/>
                </a:lnTo>
                <a:lnTo>
                  <a:pt x="390" y="258"/>
                </a:lnTo>
                <a:lnTo>
                  <a:pt x="415" y="279"/>
                </a:lnTo>
                <a:lnTo>
                  <a:pt x="442" y="301"/>
                </a:lnTo>
                <a:lnTo>
                  <a:pt x="456" y="312"/>
                </a:lnTo>
                <a:lnTo>
                  <a:pt x="469" y="325"/>
                </a:lnTo>
                <a:lnTo>
                  <a:pt x="482" y="336"/>
                </a:lnTo>
                <a:lnTo>
                  <a:pt x="496" y="349"/>
                </a:lnTo>
                <a:lnTo>
                  <a:pt x="510" y="362"/>
                </a:lnTo>
                <a:lnTo>
                  <a:pt x="524" y="375"/>
                </a:lnTo>
                <a:lnTo>
                  <a:pt x="538" y="388"/>
                </a:lnTo>
                <a:lnTo>
                  <a:pt x="551" y="401"/>
                </a:lnTo>
                <a:lnTo>
                  <a:pt x="579" y="429"/>
                </a:lnTo>
                <a:lnTo>
                  <a:pt x="607" y="457"/>
                </a:lnTo>
                <a:lnTo>
                  <a:pt x="636" y="487"/>
                </a:lnTo>
                <a:lnTo>
                  <a:pt x="664" y="516"/>
                </a:lnTo>
                <a:lnTo>
                  <a:pt x="678" y="532"/>
                </a:lnTo>
                <a:lnTo>
                  <a:pt x="692" y="548"/>
                </a:lnTo>
                <a:lnTo>
                  <a:pt x="706" y="565"/>
                </a:lnTo>
                <a:lnTo>
                  <a:pt x="720" y="581"/>
                </a:lnTo>
                <a:lnTo>
                  <a:pt x="734" y="597"/>
                </a:lnTo>
                <a:lnTo>
                  <a:pt x="749" y="614"/>
                </a:lnTo>
                <a:lnTo>
                  <a:pt x="762" y="631"/>
                </a:lnTo>
                <a:lnTo>
                  <a:pt x="775" y="650"/>
                </a:lnTo>
                <a:lnTo>
                  <a:pt x="789" y="667"/>
                </a:lnTo>
                <a:lnTo>
                  <a:pt x="803" y="685"/>
                </a:lnTo>
                <a:lnTo>
                  <a:pt x="817" y="703"/>
                </a:lnTo>
                <a:lnTo>
                  <a:pt x="831" y="721"/>
                </a:lnTo>
                <a:lnTo>
                  <a:pt x="844" y="740"/>
                </a:lnTo>
                <a:lnTo>
                  <a:pt x="857" y="759"/>
                </a:lnTo>
                <a:lnTo>
                  <a:pt x="870" y="779"/>
                </a:lnTo>
                <a:lnTo>
                  <a:pt x="884" y="798"/>
                </a:lnTo>
                <a:lnTo>
                  <a:pt x="890" y="807"/>
                </a:lnTo>
                <a:lnTo>
                  <a:pt x="897" y="817"/>
                </a:lnTo>
                <a:lnTo>
                  <a:pt x="904" y="826"/>
                </a:lnTo>
                <a:lnTo>
                  <a:pt x="911" y="836"/>
                </a:lnTo>
                <a:lnTo>
                  <a:pt x="917" y="847"/>
                </a:lnTo>
                <a:lnTo>
                  <a:pt x="923" y="856"/>
                </a:lnTo>
                <a:lnTo>
                  <a:pt x="930" y="867"/>
                </a:lnTo>
                <a:lnTo>
                  <a:pt x="936" y="877"/>
                </a:lnTo>
                <a:lnTo>
                  <a:pt x="948" y="898"/>
                </a:lnTo>
                <a:lnTo>
                  <a:pt x="961" y="918"/>
                </a:lnTo>
                <a:lnTo>
                  <a:pt x="973" y="939"/>
                </a:lnTo>
                <a:lnTo>
                  <a:pt x="986" y="960"/>
                </a:lnTo>
                <a:lnTo>
                  <a:pt x="998" y="981"/>
                </a:lnTo>
                <a:lnTo>
                  <a:pt x="1010" y="1003"/>
                </a:lnTo>
                <a:lnTo>
                  <a:pt x="1021" y="1025"/>
                </a:lnTo>
                <a:lnTo>
                  <a:pt x="1033" y="1046"/>
                </a:lnTo>
                <a:lnTo>
                  <a:pt x="1045" y="1068"/>
                </a:lnTo>
                <a:lnTo>
                  <a:pt x="1055" y="1091"/>
                </a:lnTo>
                <a:lnTo>
                  <a:pt x="1067" y="1113"/>
                </a:lnTo>
                <a:lnTo>
                  <a:pt x="1078" y="1136"/>
                </a:lnTo>
                <a:lnTo>
                  <a:pt x="1088" y="1159"/>
                </a:lnTo>
                <a:lnTo>
                  <a:pt x="1099" y="1181"/>
                </a:lnTo>
                <a:lnTo>
                  <a:pt x="1110" y="1205"/>
                </a:lnTo>
                <a:lnTo>
                  <a:pt x="1119" y="1228"/>
                </a:lnTo>
                <a:lnTo>
                  <a:pt x="1129" y="1252"/>
                </a:lnTo>
                <a:lnTo>
                  <a:pt x="1139" y="1275"/>
                </a:lnTo>
                <a:lnTo>
                  <a:pt x="1148" y="1299"/>
                </a:lnTo>
                <a:lnTo>
                  <a:pt x="1159" y="1323"/>
                </a:lnTo>
                <a:lnTo>
                  <a:pt x="1176" y="1371"/>
                </a:lnTo>
                <a:lnTo>
                  <a:pt x="1193" y="1420"/>
                </a:lnTo>
                <a:lnTo>
                  <a:pt x="1209" y="1470"/>
                </a:lnTo>
                <a:lnTo>
                  <a:pt x="1224" y="1519"/>
                </a:lnTo>
                <a:lnTo>
                  <a:pt x="1239" y="1569"/>
                </a:lnTo>
                <a:lnTo>
                  <a:pt x="1252" y="1620"/>
                </a:lnTo>
                <a:lnTo>
                  <a:pt x="1264" y="1670"/>
                </a:lnTo>
                <a:lnTo>
                  <a:pt x="1277" y="1721"/>
                </a:lnTo>
                <a:lnTo>
                  <a:pt x="1287" y="1773"/>
                </a:lnTo>
                <a:lnTo>
                  <a:pt x="1295" y="1825"/>
                </a:lnTo>
                <a:lnTo>
                  <a:pt x="1304" y="1876"/>
                </a:lnTo>
                <a:lnTo>
                  <a:pt x="1311" y="1927"/>
                </a:lnTo>
                <a:lnTo>
                  <a:pt x="1317" y="1979"/>
                </a:lnTo>
                <a:lnTo>
                  <a:pt x="1323" y="2030"/>
                </a:lnTo>
                <a:lnTo>
                  <a:pt x="1327" y="2083"/>
                </a:lnTo>
                <a:lnTo>
                  <a:pt x="1330" y="2134"/>
                </a:lnTo>
                <a:lnTo>
                  <a:pt x="1331" y="2159"/>
                </a:lnTo>
                <a:lnTo>
                  <a:pt x="1332" y="2185"/>
                </a:lnTo>
                <a:lnTo>
                  <a:pt x="1332" y="2210"/>
                </a:lnTo>
                <a:lnTo>
                  <a:pt x="1333" y="2236"/>
                </a:lnTo>
                <a:lnTo>
                  <a:pt x="1333" y="2262"/>
                </a:lnTo>
                <a:lnTo>
                  <a:pt x="1333" y="2287"/>
                </a:lnTo>
                <a:lnTo>
                  <a:pt x="1332" y="2312"/>
                </a:lnTo>
                <a:lnTo>
                  <a:pt x="1332" y="2337"/>
                </a:lnTo>
                <a:lnTo>
                  <a:pt x="1332" y="2363"/>
                </a:lnTo>
                <a:lnTo>
                  <a:pt x="1331" y="2387"/>
                </a:lnTo>
                <a:lnTo>
                  <a:pt x="1329" y="2413"/>
                </a:lnTo>
                <a:lnTo>
                  <a:pt x="1328" y="2437"/>
                </a:lnTo>
                <a:lnTo>
                  <a:pt x="1326" y="2462"/>
                </a:lnTo>
                <a:lnTo>
                  <a:pt x="1324" y="2486"/>
                </a:lnTo>
                <a:lnTo>
                  <a:pt x="1322" y="2511"/>
                </a:lnTo>
                <a:lnTo>
                  <a:pt x="1321" y="2535"/>
                </a:lnTo>
                <a:lnTo>
                  <a:pt x="1317" y="2560"/>
                </a:lnTo>
                <a:lnTo>
                  <a:pt x="1314" y="2583"/>
                </a:lnTo>
                <a:lnTo>
                  <a:pt x="1311" y="2608"/>
                </a:lnTo>
                <a:lnTo>
                  <a:pt x="1308" y="2631"/>
                </a:lnTo>
                <a:lnTo>
                  <a:pt x="1307" y="2643"/>
                </a:lnTo>
                <a:lnTo>
                  <a:pt x="1305" y="2656"/>
                </a:lnTo>
                <a:lnTo>
                  <a:pt x="1304" y="2667"/>
                </a:lnTo>
                <a:lnTo>
                  <a:pt x="1302" y="2679"/>
                </a:lnTo>
                <a:lnTo>
                  <a:pt x="1299" y="2691"/>
                </a:lnTo>
                <a:lnTo>
                  <a:pt x="1297" y="2703"/>
                </a:lnTo>
                <a:lnTo>
                  <a:pt x="1295" y="2713"/>
                </a:lnTo>
                <a:lnTo>
                  <a:pt x="1293" y="2725"/>
                </a:lnTo>
                <a:lnTo>
                  <a:pt x="1289" y="2748"/>
                </a:lnTo>
                <a:lnTo>
                  <a:pt x="1284" y="2771"/>
                </a:lnTo>
                <a:lnTo>
                  <a:pt x="1280" y="2794"/>
                </a:lnTo>
                <a:lnTo>
                  <a:pt x="1275" y="2817"/>
                </a:lnTo>
                <a:lnTo>
                  <a:pt x="1270" y="2839"/>
                </a:lnTo>
                <a:lnTo>
                  <a:pt x="1264" y="2860"/>
                </a:lnTo>
                <a:lnTo>
                  <a:pt x="1260" y="2883"/>
                </a:lnTo>
                <a:lnTo>
                  <a:pt x="1255" y="2905"/>
                </a:lnTo>
                <a:lnTo>
                  <a:pt x="1249" y="2926"/>
                </a:lnTo>
                <a:lnTo>
                  <a:pt x="1243" y="2948"/>
                </a:lnTo>
                <a:lnTo>
                  <a:pt x="1238" y="2969"/>
                </a:lnTo>
                <a:lnTo>
                  <a:pt x="1231" y="2989"/>
                </a:lnTo>
                <a:lnTo>
                  <a:pt x="1225" y="3010"/>
                </a:lnTo>
                <a:lnTo>
                  <a:pt x="1218" y="3031"/>
                </a:lnTo>
                <a:lnTo>
                  <a:pt x="1212" y="3051"/>
                </a:lnTo>
                <a:lnTo>
                  <a:pt x="1207" y="3071"/>
                </a:lnTo>
                <a:lnTo>
                  <a:pt x="1192" y="3110"/>
                </a:lnTo>
                <a:lnTo>
                  <a:pt x="1178" y="3148"/>
                </a:lnTo>
                <a:lnTo>
                  <a:pt x="1164" y="3186"/>
                </a:lnTo>
                <a:lnTo>
                  <a:pt x="1150" y="3223"/>
                </a:lnTo>
                <a:lnTo>
                  <a:pt x="1143" y="3241"/>
                </a:lnTo>
                <a:lnTo>
                  <a:pt x="1135" y="3258"/>
                </a:lnTo>
                <a:lnTo>
                  <a:pt x="1128" y="3275"/>
                </a:lnTo>
                <a:lnTo>
                  <a:pt x="1120" y="3293"/>
                </a:lnTo>
                <a:lnTo>
                  <a:pt x="1113" y="3309"/>
                </a:lnTo>
                <a:lnTo>
                  <a:pt x="1107" y="3326"/>
                </a:lnTo>
                <a:lnTo>
                  <a:pt x="1099" y="3343"/>
                </a:lnTo>
                <a:lnTo>
                  <a:pt x="1091" y="3358"/>
                </a:lnTo>
                <a:lnTo>
                  <a:pt x="1076" y="3390"/>
                </a:lnTo>
                <a:lnTo>
                  <a:pt x="1060" y="3420"/>
                </a:lnTo>
                <a:lnTo>
                  <a:pt x="1046" y="3449"/>
                </a:lnTo>
                <a:lnTo>
                  <a:pt x="1030" y="3477"/>
                </a:lnTo>
                <a:lnTo>
                  <a:pt x="1015" y="3504"/>
                </a:lnTo>
                <a:lnTo>
                  <a:pt x="1000" y="3529"/>
                </a:lnTo>
                <a:lnTo>
                  <a:pt x="986" y="3555"/>
                </a:lnTo>
                <a:lnTo>
                  <a:pt x="972" y="3578"/>
                </a:lnTo>
                <a:lnTo>
                  <a:pt x="957" y="3601"/>
                </a:lnTo>
                <a:lnTo>
                  <a:pt x="944" y="3622"/>
                </a:lnTo>
                <a:lnTo>
                  <a:pt x="931" y="3642"/>
                </a:lnTo>
                <a:lnTo>
                  <a:pt x="918" y="3661"/>
                </a:lnTo>
                <a:lnTo>
                  <a:pt x="912" y="3671"/>
                </a:lnTo>
                <a:lnTo>
                  <a:pt x="906" y="3680"/>
                </a:lnTo>
                <a:lnTo>
                  <a:pt x="901" y="3688"/>
                </a:lnTo>
                <a:lnTo>
                  <a:pt x="895" y="3697"/>
                </a:lnTo>
                <a:lnTo>
                  <a:pt x="884" y="3713"/>
                </a:lnTo>
                <a:lnTo>
                  <a:pt x="873" y="3728"/>
                </a:lnTo>
                <a:lnTo>
                  <a:pt x="863" y="3740"/>
                </a:lnTo>
                <a:lnTo>
                  <a:pt x="853" y="3753"/>
                </a:lnTo>
                <a:lnTo>
                  <a:pt x="846" y="3764"/>
                </a:lnTo>
                <a:lnTo>
                  <a:pt x="837" y="3774"/>
                </a:lnTo>
                <a:lnTo>
                  <a:pt x="824" y="3790"/>
                </a:lnTo>
                <a:lnTo>
                  <a:pt x="816" y="3803"/>
                </a:lnTo>
                <a:lnTo>
                  <a:pt x="809" y="3811"/>
                </a:lnTo>
                <a:lnTo>
                  <a:pt x="808" y="3813"/>
                </a:lnTo>
                <a:lnTo>
                  <a:pt x="809" y="3811"/>
                </a:lnTo>
                <a:lnTo>
                  <a:pt x="814" y="3802"/>
                </a:lnTo>
                <a:lnTo>
                  <a:pt x="820" y="3788"/>
                </a:lnTo>
                <a:lnTo>
                  <a:pt x="830" y="3769"/>
                </a:lnTo>
                <a:lnTo>
                  <a:pt x="835" y="3757"/>
                </a:lnTo>
                <a:lnTo>
                  <a:pt x="841" y="3746"/>
                </a:lnTo>
                <a:lnTo>
                  <a:pt x="848" y="3732"/>
                </a:lnTo>
                <a:lnTo>
                  <a:pt x="855" y="3717"/>
                </a:lnTo>
                <a:lnTo>
                  <a:pt x="863" y="3701"/>
                </a:lnTo>
                <a:lnTo>
                  <a:pt x="871" y="3683"/>
                </a:lnTo>
                <a:lnTo>
                  <a:pt x="880" y="3665"/>
                </a:lnTo>
                <a:lnTo>
                  <a:pt x="888" y="3645"/>
                </a:lnTo>
                <a:lnTo>
                  <a:pt x="898" y="3624"/>
                </a:lnTo>
                <a:lnTo>
                  <a:pt x="907" y="3603"/>
                </a:lnTo>
                <a:lnTo>
                  <a:pt x="918" y="3579"/>
                </a:lnTo>
                <a:lnTo>
                  <a:pt x="929" y="3556"/>
                </a:lnTo>
                <a:lnTo>
                  <a:pt x="938" y="3530"/>
                </a:lnTo>
                <a:lnTo>
                  <a:pt x="949" y="3505"/>
                </a:lnTo>
                <a:lnTo>
                  <a:pt x="960" y="3477"/>
                </a:lnTo>
                <a:lnTo>
                  <a:pt x="971" y="3449"/>
                </a:lnTo>
                <a:lnTo>
                  <a:pt x="982" y="3421"/>
                </a:lnTo>
                <a:lnTo>
                  <a:pt x="993" y="3391"/>
                </a:lnTo>
                <a:lnTo>
                  <a:pt x="1003" y="3359"/>
                </a:lnTo>
                <a:lnTo>
                  <a:pt x="1014" y="3327"/>
                </a:lnTo>
                <a:lnTo>
                  <a:pt x="1026" y="3294"/>
                </a:lnTo>
                <a:lnTo>
                  <a:pt x="1036" y="3261"/>
                </a:lnTo>
                <a:lnTo>
                  <a:pt x="1047" y="3226"/>
                </a:lnTo>
                <a:lnTo>
                  <a:pt x="1058" y="3191"/>
                </a:lnTo>
                <a:lnTo>
                  <a:pt x="1067" y="3154"/>
                </a:lnTo>
                <a:lnTo>
                  <a:pt x="1077" y="3117"/>
                </a:lnTo>
                <a:lnTo>
                  <a:pt x="1086" y="3079"/>
                </a:lnTo>
                <a:lnTo>
                  <a:pt x="1096" y="3040"/>
                </a:lnTo>
                <a:lnTo>
                  <a:pt x="1100" y="3020"/>
                </a:lnTo>
                <a:lnTo>
                  <a:pt x="1104" y="3001"/>
                </a:lnTo>
                <a:lnTo>
                  <a:pt x="1109" y="2981"/>
                </a:lnTo>
                <a:lnTo>
                  <a:pt x="1113" y="2960"/>
                </a:lnTo>
                <a:lnTo>
                  <a:pt x="1117" y="2940"/>
                </a:lnTo>
                <a:lnTo>
                  <a:pt x="1121" y="2919"/>
                </a:lnTo>
                <a:lnTo>
                  <a:pt x="1126" y="2899"/>
                </a:lnTo>
                <a:lnTo>
                  <a:pt x="1129" y="2877"/>
                </a:lnTo>
                <a:lnTo>
                  <a:pt x="1132" y="2856"/>
                </a:lnTo>
                <a:lnTo>
                  <a:pt x="1135" y="2836"/>
                </a:lnTo>
                <a:lnTo>
                  <a:pt x="1140" y="2813"/>
                </a:lnTo>
                <a:lnTo>
                  <a:pt x="1143" y="2792"/>
                </a:lnTo>
                <a:lnTo>
                  <a:pt x="1146" y="2771"/>
                </a:lnTo>
                <a:lnTo>
                  <a:pt x="1148" y="2748"/>
                </a:lnTo>
                <a:lnTo>
                  <a:pt x="1151" y="2727"/>
                </a:lnTo>
                <a:lnTo>
                  <a:pt x="1153" y="2705"/>
                </a:lnTo>
                <a:lnTo>
                  <a:pt x="1157" y="2682"/>
                </a:lnTo>
                <a:lnTo>
                  <a:pt x="1159" y="2660"/>
                </a:lnTo>
                <a:lnTo>
                  <a:pt x="1161" y="2638"/>
                </a:lnTo>
                <a:lnTo>
                  <a:pt x="1163" y="2615"/>
                </a:lnTo>
                <a:lnTo>
                  <a:pt x="1164" y="2593"/>
                </a:lnTo>
                <a:lnTo>
                  <a:pt x="1166" y="2569"/>
                </a:lnTo>
                <a:lnTo>
                  <a:pt x="1167" y="2547"/>
                </a:lnTo>
                <a:lnTo>
                  <a:pt x="1169" y="2524"/>
                </a:lnTo>
                <a:lnTo>
                  <a:pt x="1172" y="2477"/>
                </a:lnTo>
                <a:lnTo>
                  <a:pt x="1173" y="2431"/>
                </a:lnTo>
                <a:lnTo>
                  <a:pt x="1173" y="2383"/>
                </a:lnTo>
                <a:lnTo>
                  <a:pt x="1173" y="2336"/>
                </a:lnTo>
                <a:lnTo>
                  <a:pt x="1172" y="2288"/>
                </a:lnTo>
                <a:lnTo>
                  <a:pt x="1170" y="2240"/>
                </a:lnTo>
                <a:lnTo>
                  <a:pt x="1168" y="2192"/>
                </a:lnTo>
                <a:lnTo>
                  <a:pt x="1165" y="2144"/>
                </a:lnTo>
                <a:lnTo>
                  <a:pt x="1161" y="2095"/>
                </a:lnTo>
                <a:lnTo>
                  <a:pt x="1156" y="2047"/>
                </a:lnTo>
                <a:lnTo>
                  <a:pt x="1150" y="1998"/>
                </a:lnTo>
                <a:lnTo>
                  <a:pt x="1144" y="1950"/>
                </a:lnTo>
                <a:lnTo>
                  <a:pt x="1136" y="1901"/>
                </a:lnTo>
                <a:lnTo>
                  <a:pt x="1128" y="1853"/>
                </a:lnTo>
                <a:lnTo>
                  <a:pt x="1119" y="1804"/>
                </a:lnTo>
                <a:lnTo>
                  <a:pt x="1110" y="1757"/>
                </a:lnTo>
                <a:lnTo>
                  <a:pt x="1099" y="1709"/>
                </a:lnTo>
                <a:lnTo>
                  <a:pt x="1087" y="1661"/>
                </a:lnTo>
                <a:lnTo>
                  <a:pt x="1075" y="1614"/>
                </a:lnTo>
                <a:lnTo>
                  <a:pt x="1062" y="1566"/>
                </a:lnTo>
                <a:lnTo>
                  <a:pt x="1048" y="1519"/>
                </a:lnTo>
                <a:lnTo>
                  <a:pt x="1034" y="1472"/>
                </a:lnTo>
                <a:lnTo>
                  <a:pt x="1019" y="1426"/>
                </a:lnTo>
                <a:lnTo>
                  <a:pt x="1003" y="1380"/>
                </a:lnTo>
                <a:lnTo>
                  <a:pt x="986" y="1335"/>
                </a:lnTo>
                <a:lnTo>
                  <a:pt x="969" y="1290"/>
                </a:lnTo>
                <a:lnTo>
                  <a:pt x="951" y="1246"/>
                </a:lnTo>
                <a:lnTo>
                  <a:pt x="933" y="1201"/>
                </a:lnTo>
                <a:lnTo>
                  <a:pt x="914" y="1159"/>
                </a:lnTo>
                <a:lnTo>
                  <a:pt x="893" y="1115"/>
                </a:lnTo>
                <a:lnTo>
                  <a:pt x="873" y="1074"/>
                </a:lnTo>
                <a:lnTo>
                  <a:pt x="853" y="1031"/>
                </a:lnTo>
                <a:lnTo>
                  <a:pt x="832" y="991"/>
                </a:lnTo>
                <a:lnTo>
                  <a:pt x="810" y="951"/>
                </a:lnTo>
                <a:lnTo>
                  <a:pt x="788" y="911"/>
                </a:lnTo>
                <a:lnTo>
                  <a:pt x="766" y="872"/>
                </a:lnTo>
                <a:lnTo>
                  <a:pt x="754" y="853"/>
                </a:lnTo>
                <a:lnTo>
                  <a:pt x="742" y="834"/>
                </a:lnTo>
                <a:lnTo>
                  <a:pt x="732" y="816"/>
                </a:lnTo>
                <a:lnTo>
                  <a:pt x="720" y="797"/>
                </a:lnTo>
                <a:lnTo>
                  <a:pt x="708" y="779"/>
                </a:lnTo>
                <a:lnTo>
                  <a:pt x="696" y="760"/>
                </a:lnTo>
                <a:lnTo>
                  <a:pt x="684" y="742"/>
                </a:lnTo>
                <a:lnTo>
                  <a:pt x="672" y="724"/>
                </a:lnTo>
                <a:lnTo>
                  <a:pt x="661" y="707"/>
                </a:lnTo>
                <a:lnTo>
                  <a:pt x="648" y="689"/>
                </a:lnTo>
                <a:lnTo>
                  <a:pt x="637" y="672"/>
                </a:lnTo>
                <a:lnTo>
                  <a:pt x="624" y="656"/>
                </a:lnTo>
                <a:lnTo>
                  <a:pt x="612" y="639"/>
                </a:lnTo>
                <a:lnTo>
                  <a:pt x="600" y="622"/>
                </a:lnTo>
                <a:lnTo>
                  <a:pt x="589" y="606"/>
                </a:lnTo>
                <a:lnTo>
                  <a:pt x="577" y="589"/>
                </a:lnTo>
                <a:lnTo>
                  <a:pt x="553" y="558"/>
                </a:lnTo>
                <a:lnTo>
                  <a:pt x="528" y="527"/>
                </a:lnTo>
                <a:lnTo>
                  <a:pt x="505" y="496"/>
                </a:lnTo>
                <a:lnTo>
                  <a:pt x="480" y="467"/>
                </a:lnTo>
                <a:lnTo>
                  <a:pt x="456" y="440"/>
                </a:lnTo>
                <a:lnTo>
                  <a:pt x="432" y="412"/>
                </a:lnTo>
                <a:lnTo>
                  <a:pt x="409" y="385"/>
                </a:lnTo>
                <a:lnTo>
                  <a:pt x="385" y="360"/>
                </a:lnTo>
                <a:lnTo>
                  <a:pt x="362" y="335"/>
                </a:lnTo>
                <a:lnTo>
                  <a:pt x="339" y="311"/>
                </a:lnTo>
                <a:lnTo>
                  <a:pt x="317" y="288"/>
                </a:lnTo>
                <a:lnTo>
                  <a:pt x="296" y="266"/>
                </a:lnTo>
                <a:lnTo>
                  <a:pt x="274" y="245"/>
                </a:lnTo>
                <a:lnTo>
                  <a:pt x="253" y="225"/>
                </a:lnTo>
                <a:lnTo>
                  <a:pt x="233" y="205"/>
                </a:lnTo>
                <a:lnTo>
                  <a:pt x="214" y="186"/>
                </a:lnTo>
                <a:lnTo>
                  <a:pt x="195" y="169"/>
                </a:lnTo>
                <a:lnTo>
                  <a:pt x="175" y="152"/>
                </a:lnTo>
                <a:lnTo>
                  <a:pt x="158" y="136"/>
                </a:lnTo>
                <a:lnTo>
                  <a:pt x="141" y="121"/>
                </a:lnTo>
                <a:lnTo>
                  <a:pt x="125" y="106"/>
                </a:lnTo>
                <a:lnTo>
                  <a:pt x="110" y="93"/>
                </a:lnTo>
                <a:lnTo>
                  <a:pt x="96" y="81"/>
                </a:lnTo>
                <a:lnTo>
                  <a:pt x="82" y="69"/>
                </a:lnTo>
                <a:lnTo>
                  <a:pt x="69" y="58"/>
                </a:lnTo>
                <a:lnTo>
                  <a:pt x="57" y="49"/>
                </a:lnTo>
                <a:lnTo>
                  <a:pt x="46" y="40"/>
                </a:lnTo>
                <a:lnTo>
                  <a:pt x="37" y="32"/>
                </a:lnTo>
                <a:lnTo>
                  <a:pt x="20" y="18"/>
                </a:lnTo>
                <a:lnTo>
                  <a:pt x="9" y="8"/>
                </a:lnTo>
                <a:lnTo>
                  <a:pt x="2" y="2"/>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2" name="Freeform 69"/>
          <p:cNvSpPr>
            <a:spLocks/>
          </p:cNvSpPr>
          <p:nvPr/>
        </p:nvSpPr>
        <p:spPr bwMode="auto">
          <a:xfrm>
            <a:off x="3730330" y="2931994"/>
            <a:ext cx="498537" cy="1426560"/>
          </a:xfrm>
          <a:custGeom>
            <a:avLst/>
            <a:gdLst>
              <a:gd name="T0" fmla="*/ 20 w 1084"/>
              <a:gd name="T1" fmla="*/ 12 h 3099"/>
              <a:gd name="T2" fmla="*/ 65 w 1084"/>
              <a:gd name="T3" fmla="*/ 36 h 3099"/>
              <a:gd name="T4" fmla="*/ 117 w 1084"/>
              <a:gd name="T5" fmla="*/ 67 h 3099"/>
              <a:gd name="T6" fmla="*/ 181 w 1084"/>
              <a:gd name="T7" fmla="*/ 109 h 3099"/>
              <a:gd name="T8" fmla="*/ 255 w 1084"/>
              <a:gd name="T9" fmla="*/ 162 h 3099"/>
              <a:gd name="T10" fmla="*/ 339 w 1084"/>
              <a:gd name="T11" fmla="*/ 227 h 3099"/>
              <a:gd name="T12" fmla="*/ 393 w 1084"/>
              <a:gd name="T13" fmla="*/ 274 h 3099"/>
              <a:gd name="T14" fmla="*/ 438 w 1084"/>
              <a:gd name="T15" fmla="*/ 316 h 3099"/>
              <a:gd name="T16" fmla="*/ 517 w 1084"/>
              <a:gd name="T17" fmla="*/ 395 h 3099"/>
              <a:gd name="T18" fmla="*/ 574 w 1084"/>
              <a:gd name="T19" fmla="*/ 459 h 3099"/>
              <a:gd name="T20" fmla="*/ 620 w 1084"/>
              <a:gd name="T21" fmla="*/ 514 h 3099"/>
              <a:gd name="T22" fmla="*/ 698 w 1084"/>
              <a:gd name="T23" fmla="*/ 617 h 3099"/>
              <a:gd name="T24" fmla="*/ 782 w 1084"/>
              <a:gd name="T25" fmla="*/ 746 h 3099"/>
              <a:gd name="T26" fmla="*/ 858 w 1084"/>
              <a:gd name="T27" fmla="*/ 887 h 3099"/>
              <a:gd name="T28" fmla="*/ 927 w 1084"/>
              <a:gd name="T29" fmla="*/ 1037 h 3099"/>
              <a:gd name="T30" fmla="*/ 983 w 1084"/>
              <a:gd name="T31" fmla="*/ 1195 h 3099"/>
              <a:gd name="T32" fmla="*/ 1029 w 1084"/>
              <a:gd name="T33" fmla="*/ 1358 h 3099"/>
              <a:gd name="T34" fmla="*/ 1060 w 1084"/>
              <a:gd name="T35" fmla="*/ 1525 h 3099"/>
              <a:gd name="T36" fmla="*/ 1079 w 1084"/>
              <a:gd name="T37" fmla="*/ 1692 h 3099"/>
              <a:gd name="T38" fmla="*/ 1084 w 1084"/>
              <a:gd name="T39" fmla="*/ 1858 h 3099"/>
              <a:gd name="T40" fmla="*/ 1077 w 1084"/>
              <a:gd name="T41" fmla="*/ 2021 h 3099"/>
              <a:gd name="T42" fmla="*/ 1058 w 1084"/>
              <a:gd name="T43" fmla="*/ 2177 h 3099"/>
              <a:gd name="T44" fmla="*/ 1029 w 1084"/>
              <a:gd name="T45" fmla="*/ 2325 h 3099"/>
              <a:gd name="T46" fmla="*/ 1005 w 1084"/>
              <a:gd name="T47" fmla="*/ 2412 h 3099"/>
              <a:gd name="T48" fmla="*/ 986 w 1084"/>
              <a:gd name="T49" fmla="*/ 2479 h 3099"/>
              <a:gd name="T50" fmla="*/ 947 w 1084"/>
              <a:gd name="T51" fmla="*/ 2589 h 3099"/>
              <a:gd name="T52" fmla="*/ 917 w 1084"/>
              <a:gd name="T53" fmla="*/ 2662 h 3099"/>
              <a:gd name="T54" fmla="*/ 894 w 1084"/>
              <a:gd name="T55" fmla="*/ 2717 h 3099"/>
              <a:gd name="T56" fmla="*/ 850 w 1084"/>
              <a:gd name="T57" fmla="*/ 2803 h 3099"/>
              <a:gd name="T58" fmla="*/ 802 w 1084"/>
              <a:gd name="T59" fmla="*/ 2890 h 3099"/>
              <a:gd name="T60" fmla="*/ 757 w 1084"/>
              <a:gd name="T61" fmla="*/ 2960 h 3099"/>
              <a:gd name="T62" fmla="*/ 719 w 1084"/>
              <a:gd name="T63" fmla="*/ 3017 h 3099"/>
              <a:gd name="T64" fmla="*/ 688 w 1084"/>
              <a:gd name="T65" fmla="*/ 3059 h 3099"/>
              <a:gd name="T66" fmla="*/ 658 w 1084"/>
              <a:gd name="T67" fmla="*/ 3096 h 3099"/>
              <a:gd name="T68" fmla="*/ 684 w 1084"/>
              <a:gd name="T69" fmla="*/ 3044 h 3099"/>
              <a:gd name="T70" fmla="*/ 731 w 1084"/>
              <a:gd name="T71" fmla="*/ 2946 h 3099"/>
              <a:gd name="T72" fmla="*/ 764 w 1084"/>
              <a:gd name="T73" fmla="*/ 2869 h 3099"/>
              <a:gd name="T74" fmla="*/ 799 w 1084"/>
              <a:gd name="T75" fmla="*/ 2780 h 3099"/>
              <a:gd name="T76" fmla="*/ 834 w 1084"/>
              <a:gd name="T77" fmla="*/ 2678 h 3099"/>
              <a:gd name="T78" fmla="*/ 868 w 1084"/>
              <a:gd name="T79" fmla="*/ 2564 h 3099"/>
              <a:gd name="T80" fmla="*/ 898 w 1084"/>
              <a:gd name="T81" fmla="*/ 2439 h 3099"/>
              <a:gd name="T82" fmla="*/ 921 w 1084"/>
              <a:gd name="T83" fmla="*/ 2322 h 3099"/>
              <a:gd name="T84" fmla="*/ 932 w 1084"/>
              <a:gd name="T85" fmla="*/ 2252 h 3099"/>
              <a:gd name="T86" fmla="*/ 943 w 1084"/>
              <a:gd name="T87" fmla="*/ 2162 h 3099"/>
              <a:gd name="T88" fmla="*/ 953 w 1084"/>
              <a:gd name="T89" fmla="*/ 2014 h 3099"/>
              <a:gd name="T90" fmla="*/ 953 w 1084"/>
              <a:gd name="T91" fmla="*/ 1860 h 3099"/>
              <a:gd name="T92" fmla="*/ 944 w 1084"/>
              <a:gd name="T93" fmla="*/ 1704 h 3099"/>
              <a:gd name="T94" fmla="*/ 924 w 1084"/>
              <a:gd name="T95" fmla="*/ 1546 h 3099"/>
              <a:gd name="T96" fmla="*/ 894 w 1084"/>
              <a:gd name="T97" fmla="*/ 1389 h 3099"/>
              <a:gd name="T98" fmla="*/ 853 w 1084"/>
              <a:gd name="T99" fmla="*/ 1235 h 3099"/>
              <a:gd name="T100" fmla="*/ 802 w 1084"/>
              <a:gd name="T101" fmla="*/ 1085 h 3099"/>
              <a:gd name="T102" fmla="*/ 743 w 1084"/>
              <a:gd name="T103" fmla="*/ 942 h 3099"/>
              <a:gd name="T104" fmla="*/ 676 w 1084"/>
              <a:gd name="T105" fmla="*/ 806 h 3099"/>
              <a:gd name="T106" fmla="*/ 613 w 1084"/>
              <a:gd name="T107" fmla="*/ 694 h 3099"/>
              <a:gd name="T108" fmla="*/ 576 w 1084"/>
              <a:gd name="T109" fmla="*/ 633 h 3099"/>
              <a:gd name="T110" fmla="*/ 528 w 1084"/>
              <a:gd name="T111" fmla="*/ 561 h 3099"/>
              <a:gd name="T112" fmla="*/ 449 w 1084"/>
              <a:gd name="T113" fmla="*/ 454 h 3099"/>
              <a:gd name="T114" fmla="*/ 372 w 1084"/>
              <a:gd name="T115" fmla="*/ 357 h 3099"/>
              <a:gd name="T116" fmla="*/ 295 w 1084"/>
              <a:gd name="T117" fmla="*/ 273 h 3099"/>
              <a:gd name="T118" fmla="*/ 223 w 1084"/>
              <a:gd name="T119" fmla="*/ 199 h 3099"/>
              <a:gd name="T120" fmla="*/ 158 w 1084"/>
              <a:gd name="T121" fmla="*/ 138 h 3099"/>
              <a:gd name="T122" fmla="*/ 90 w 1084"/>
              <a:gd name="T123" fmla="*/ 76 h 3099"/>
              <a:gd name="T124" fmla="*/ 8 w 1084"/>
              <a:gd name="T125" fmla="*/ 7 h 3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3099">
                <a:moveTo>
                  <a:pt x="0" y="0"/>
                </a:moveTo>
                <a:lnTo>
                  <a:pt x="2" y="1"/>
                </a:lnTo>
                <a:lnTo>
                  <a:pt x="9" y="6"/>
                </a:lnTo>
                <a:lnTo>
                  <a:pt x="20" y="12"/>
                </a:lnTo>
                <a:lnTo>
                  <a:pt x="35" y="19"/>
                </a:lnTo>
                <a:lnTo>
                  <a:pt x="43" y="25"/>
                </a:lnTo>
                <a:lnTo>
                  <a:pt x="54" y="30"/>
                </a:lnTo>
                <a:lnTo>
                  <a:pt x="65" y="36"/>
                </a:lnTo>
                <a:lnTo>
                  <a:pt x="76" y="43"/>
                </a:lnTo>
                <a:lnTo>
                  <a:pt x="89" y="50"/>
                </a:lnTo>
                <a:lnTo>
                  <a:pt x="103" y="58"/>
                </a:lnTo>
                <a:lnTo>
                  <a:pt x="117" y="67"/>
                </a:lnTo>
                <a:lnTo>
                  <a:pt x="132" y="77"/>
                </a:lnTo>
                <a:lnTo>
                  <a:pt x="148" y="87"/>
                </a:lnTo>
                <a:lnTo>
                  <a:pt x="164" y="97"/>
                </a:lnTo>
                <a:lnTo>
                  <a:pt x="181" y="109"/>
                </a:lnTo>
                <a:lnTo>
                  <a:pt x="199" y="121"/>
                </a:lnTo>
                <a:lnTo>
                  <a:pt x="217" y="133"/>
                </a:lnTo>
                <a:lnTo>
                  <a:pt x="236" y="147"/>
                </a:lnTo>
                <a:lnTo>
                  <a:pt x="255" y="162"/>
                </a:lnTo>
                <a:lnTo>
                  <a:pt x="276" y="177"/>
                </a:lnTo>
                <a:lnTo>
                  <a:pt x="296" y="193"/>
                </a:lnTo>
                <a:lnTo>
                  <a:pt x="317" y="209"/>
                </a:lnTo>
                <a:lnTo>
                  <a:pt x="339" y="227"/>
                </a:lnTo>
                <a:lnTo>
                  <a:pt x="360" y="245"/>
                </a:lnTo>
                <a:lnTo>
                  <a:pt x="372" y="254"/>
                </a:lnTo>
                <a:lnTo>
                  <a:pt x="382" y="263"/>
                </a:lnTo>
                <a:lnTo>
                  <a:pt x="393" y="274"/>
                </a:lnTo>
                <a:lnTo>
                  <a:pt x="404" y="285"/>
                </a:lnTo>
                <a:lnTo>
                  <a:pt x="415" y="294"/>
                </a:lnTo>
                <a:lnTo>
                  <a:pt x="426" y="305"/>
                </a:lnTo>
                <a:lnTo>
                  <a:pt x="438" y="316"/>
                </a:lnTo>
                <a:lnTo>
                  <a:pt x="449" y="326"/>
                </a:lnTo>
                <a:lnTo>
                  <a:pt x="472" y="349"/>
                </a:lnTo>
                <a:lnTo>
                  <a:pt x="494" y="372"/>
                </a:lnTo>
                <a:lnTo>
                  <a:pt x="517" y="395"/>
                </a:lnTo>
                <a:lnTo>
                  <a:pt x="541" y="420"/>
                </a:lnTo>
                <a:lnTo>
                  <a:pt x="552" y="433"/>
                </a:lnTo>
                <a:lnTo>
                  <a:pt x="563" y="447"/>
                </a:lnTo>
                <a:lnTo>
                  <a:pt x="574" y="459"/>
                </a:lnTo>
                <a:lnTo>
                  <a:pt x="586" y="473"/>
                </a:lnTo>
                <a:lnTo>
                  <a:pt x="597" y="486"/>
                </a:lnTo>
                <a:lnTo>
                  <a:pt x="608" y="500"/>
                </a:lnTo>
                <a:lnTo>
                  <a:pt x="620" y="514"/>
                </a:lnTo>
                <a:lnTo>
                  <a:pt x="630" y="529"/>
                </a:lnTo>
                <a:lnTo>
                  <a:pt x="653" y="557"/>
                </a:lnTo>
                <a:lnTo>
                  <a:pt x="675" y="587"/>
                </a:lnTo>
                <a:lnTo>
                  <a:pt x="698" y="617"/>
                </a:lnTo>
                <a:lnTo>
                  <a:pt x="719" y="648"/>
                </a:lnTo>
                <a:lnTo>
                  <a:pt x="740" y="680"/>
                </a:lnTo>
                <a:lnTo>
                  <a:pt x="760" y="713"/>
                </a:lnTo>
                <a:lnTo>
                  <a:pt x="782" y="746"/>
                </a:lnTo>
                <a:lnTo>
                  <a:pt x="802" y="780"/>
                </a:lnTo>
                <a:lnTo>
                  <a:pt x="821" y="815"/>
                </a:lnTo>
                <a:lnTo>
                  <a:pt x="839" y="851"/>
                </a:lnTo>
                <a:lnTo>
                  <a:pt x="858" y="887"/>
                </a:lnTo>
                <a:lnTo>
                  <a:pt x="877" y="924"/>
                </a:lnTo>
                <a:lnTo>
                  <a:pt x="894" y="961"/>
                </a:lnTo>
                <a:lnTo>
                  <a:pt x="911" y="998"/>
                </a:lnTo>
                <a:lnTo>
                  <a:pt x="927" y="1037"/>
                </a:lnTo>
                <a:lnTo>
                  <a:pt x="942" y="1075"/>
                </a:lnTo>
                <a:lnTo>
                  <a:pt x="956" y="1115"/>
                </a:lnTo>
                <a:lnTo>
                  <a:pt x="970" y="1154"/>
                </a:lnTo>
                <a:lnTo>
                  <a:pt x="983" y="1195"/>
                </a:lnTo>
                <a:lnTo>
                  <a:pt x="996" y="1235"/>
                </a:lnTo>
                <a:lnTo>
                  <a:pt x="1008" y="1275"/>
                </a:lnTo>
                <a:lnTo>
                  <a:pt x="1018" y="1317"/>
                </a:lnTo>
                <a:lnTo>
                  <a:pt x="1029" y="1358"/>
                </a:lnTo>
                <a:lnTo>
                  <a:pt x="1038" y="1399"/>
                </a:lnTo>
                <a:lnTo>
                  <a:pt x="1046" y="1441"/>
                </a:lnTo>
                <a:lnTo>
                  <a:pt x="1053" y="1483"/>
                </a:lnTo>
                <a:lnTo>
                  <a:pt x="1060" y="1525"/>
                </a:lnTo>
                <a:lnTo>
                  <a:pt x="1066" y="1566"/>
                </a:lnTo>
                <a:lnTo>
                  <a:pt x="1071" y="1609"/>
                </a:lnTo>
                <a:lnTo>
                  <a:pt x="1076" y="1651"/>
                </a:lnTo>
                <a:lnTo>
                  <a:pt x="1079" y="1692"/>
                </a:lnTo>
                <a:lnTo>
                  <a:pt x="1082" y="1735"/>
                </a:lnTo>
                <a:lnTo>
                  <a:pt x="1083" y="1776"/>
                </a:lnTo>
                <a:lnTo>
                  <a:pt x="1084" y="1818"/>
                </a:lnTo>
                <a:lnTo>
                  <a:pt x="1084" y="1858"/>
                </a:lnTo>
                <a:lnTo>
                  <a:pt x="1083" y="1900"/>
                </a:lnTo>
                <a:lnTo>
                  <a:pt x="1081" y="1940"/>
                </a:lnTo>
                <a:lnTo>
                  <a:pt x="1079" y="1981"/>
                </a:lnTo>
                <a:lnTo>
                  <a:pt x="1077" y="2021"/>
                </a:lnTo>
                <a:lnTo>
                  <a:pt x="1074" y="2061"/>
                </a:lnTo>
                <a:lnTo>
                  <a:pt x="1068" y="2100"/>
                </a:lnTo>
                <a:lnTo>
                  <a:pt x="1063" y="2138"/>
                </a:lnTo>
                <a:lnTo>
                  <a:pt x="1058" y="2177"/>
                </a:lnTo>
                <a:lnTo>
                  <a:pt x="1051" y="2215"/>
                </a:lnTo>
                <a:lnTo>
                  <a:pt x="1045" y="2252"/>
                </a:lnTo>
                <a:lnTo>
                  <a:pt x="1036" y="2289"/>
                </a:lnTo>
                <a:lnTo>
                  <a:pt x="1029" y="2325"/>
                </a:lnTo>
                <a:lnTo>
                  <a:pt x="1019" y="2361"/>
                </a:lnTo>
                <a:lnTo>
                  <a:pt x="1015" y="2378"/>
                </a:lnTo>
                <a:lnTo>
                  <a:pt x="1011" y="2395"/>
                </a:lnTo>
                <a:lnTo>
                  <a:pt x="1005" y="2412"/>
                </a:lnTo>
                <a:lnTo>
                  <a:pt x="1001" y="2429"/>
                </a:lnTo>
                <a:lnTo>
                  <a:pt x="996" y="2446"/>
                </a:lnTo>
                <a:lnTo>
                  <a:pt x="991" y="2463"/>
                </a:lnTo>
                <a:lnTo>
                  <a:pt x="986" y="2479"/>
                </a:lnTo>
                <a:lnTo>
                  <a:pt x="981" y="2496"/>
                </a:lnTo>
                <a:lnTo>
                  <a:pt x="969" y="2527"/>
                </a:lnTo>
                <a:lnTo>
                  <a:pt x="959" y="2559"/>
                </a:lnTo>
                <a:lnTo>
                  <a:pt x="947" y="2589"/>
                </a:lnTo>
                <a:lnTo>
                  <a:pt x="935" y="2619"/>
                </a:lnTo>
                <a:lnTo>
                  <a:pt x="929" y="2634"/>
                </a:lnTo>
                <a:lnTo>
                  <a:pt x="923" y="2648"/>
                </a:lnTo>
                <a:lnTo>
                  <a:pt x="917" y="2662"/>
                </a:lnTo>
                <a:lnTo>
                  <a:pt x="912" y="2675"/>
                </a:lnTo>
                <a:lnTo>
                  <a:pt x="905" y="2689"/>
                </a:lnTo>
                <a:lnTo>
                  <a:pt x="900" y="2703"/>
                </a:lnTo>
                <a:lnTo>
                  <a:pt x="894" y="2717"/>
                </a:lnTo>
                <a:lnTo>
                  <a:pt x="887" y="2730"/>
                </a:lnTo>
                <a:lnTo>
                  <a:pt x="874" y="2754"/>
                </a:lnTo>
                <a:lnTo>
                  <a:pt x="863" y="2780"/>
                </a:lnTo>
                <a:lnTo>
                  <a:pt x="850" y="2803"/>
                </a:lnTo>
                <a:lnTo>
                  <a:pt x="838" y="2826"/>
                </a:lnTo>
                <a:lnTo>
                  <a:pt x="825" y="2848"/>
                </a:lnTo>
                <a:lnTo>
                  <a:pt x="814" y="2869"/>
                </a:lnTo>
                <a:lnTo>
                  <a:pt x="802" y="2890"/>
                </a:lnTo>
                <a:lnTo>
                  <a:pt x="791" y="2909"/>
                </a:lnTo>
                <a:lnTo>
                  <a:pt x="780" y="2927"/>
                </a:lnTo>
                <a:lnTo>
                  <a:pt x="768" y="2944"/>
                </a:lnTo>
                <a:lnTo>
                  <a:pt x="757" y="2960"/>
                </a:lnTo>
                <a:lnTo>
                  <a:pt x="747" y="2976"/>
                </a:lnTo>
                <a:lnTo>
                  <a:pt x="737" y="2991"/>
                </a:lnTo>
                <a:lnTo>
                  <a:pt x="728" y="3005"/>
                </a:lnTo>
                <a:lnTo>
                  <a:pt x="719" y="3017"/>
                </a:lnTo>
                <a:lnTo>
                  <a:pt x="710" y="3029"/>
                </a:lnTo>
                <a:lnTo>
                  <a:pt x="702" y="3040"/>
                </a:lnTo>
                <a:lnTo>
                  <a:pt x="694" y="3050"/>
                </a:lnTo>
                <a:lnTo>
                  <a:pt x="688" y="3059"/>
                </a:lnTo>
                <a:lnTo>
                  <a:pt x="682" y="3067"/>
                </a:lnTo>
                <a:lnTo>
                  <a:pt x="663" y="3091"/>
                </a:lnTo>
                <a:lnTo>
                  <a:pt x="657" y="3099"/>
                </a:lnTo>
                <a:lnTo>
                  <a:pt x="658" y="3096"/>
                </a:lnTo>
                <a:lnTo>
                  <a:pt x="661" y="3090"/>
                </a:lnTo>
                <a:lnTo>
                  <a:pt x="667" y="3078"/>
                </a:lnTo>
                <a:lnTo>
                  <a:pt x="674" y="3063"/>
                </a:lnTo>
                <a:lnTo>
                  <a:pt x="684" y="3044"/>
                </a:lnTo>
                <a:lnTo>
                  <a:pt x="695" y="3021"/>
                </a:lnTo>
                <a:lnTo>
                  <a:pt x="709" y="2994"/>
                </a:lnTo>
                <a:lnTo>
                  <a:pt x="723" y="2963"/>
                </a:lnTo>
                <a:lnTo>
                  <a:pt x="731" y="2946"/>
                </a:lnTo>
                <a:lnTo>
                  <a:pt x="738" y="2928"/>
                </a:lnTo>
                <a:lnTo>
                  <a:pt x="747" y="2910"/>
                </a:lnTo>
                <a:lnTo>
                  <a:pt x="755" y="2891"/>
                </a:lnTo>
                <a:lnTo>
                  <a:pt x="764" y="2869"/>
                </a:lnTo>
                <a:lnTo>
                  <a:pt x="772" y="2848"/>
                </a:lnTo>
                <a:lnTo>
                  <a:pt x="781" y="2827"/>
                </a:lnTo>
                <a:lnTo>
                  <a:pt x="790" y="2803"/>
                </a:lnTo>
                <a:lnTo>
                  <a:pt x="799" y="2780"/>
                </a:lnTo>
                <a:lnTo>
                  <a:pt x="807" y="2755"/>
                </a:lnTo>
                <a:lnTo>
                  <a:pt x="816" y="2731"/>
                </a:lnTo>
                <a:lnTo>
                  <a:pt x="825" y="2704"/>
                </a:lnTo>
                <a:lnTo>
                  <a:pt x="834" y="2678"/>
                </a:lnTo>
                <a:lnTo>
                  <a:pt x="842" y="2650"/>
                </a:lnTo>
                <a:lnTo>
                  <a:pt x="851" y="2622"/>
                </a:lnTo>
                <a:lnTo>
                  <a:pt x="861" y="2593"/>
                </a:lnTo>
                <a:lnTo>
                  <a:pt x="868" y="2564"/>
                </a:lnTo>
                <a:lnTo>
                  <a:pt x="877" y="2534"/>
                </a:lnTo>
                <a:lnTo>
                  <a:pt x="884" y="2503"/>
                </a:lnTo>
                <a:lnTo>
                  <a:pt x="891" y="2471"/>
                </a:lnTo>
                <a:lnTo>
                  <a:pt x="898" y="2439"/>
                </a:lnTo>
                <a:lnTo>
                  <a:pt x="905" y="2406"/>
                </a:lnTo>
                <a:lnTo>
                  <a:pt x="913" y="2373"/>
                </a:lnTo>
                <a:lnTo>
                  <a:pt x="918" y="2339"/>
                </a:lnTo>
                <a:lnTo>
                  <a:pt x="921" y="2322"/>
                </a:lnTo>
                <a:lnTo>
                  <a:pt x="924" y="2305"/>
                </a:lnTo>
                <a:lnTo>
                  <a:pt x="927" y="2288"/>
                </a:lnTo>
                <a:lnTo>
                  <a:pt x="930" y="2269"/>
                </a:lnTo>
                <a:lnTo>
                  <a:pt x="932" y="2252"/>
                </a:lnTo>
                <a:lnTo>
                  <a:pt x="934" y="2234"/>
                </a:lnTo>
                <a:lnTo>
                  <a:pt x="936" y="2216"/>
                </a:lnTo>
                <a:lnTo>
                  <a:pt x="938" y="2198"/>
                </a:lnTo>
                <a:lnTo>
                  <a:pt x="943" y="2162"/>
                </a:lnTo>
                <a:lnTo>
                  <a:pt x="946" y="2126"/>
                </a:lnTo>
                <a:lnTo>
                  <a:pt x="949" y="2088"/>
                </a:lnTo>
                <a:lnTo>
                  <a:pt x="951" y="2051"/>
                </a:lnTo>
                <a:lnTo>
                  <a:pt x="953" y="2014"/>
                </a:lnTo>
                <a:lnTo>
                  <a:pt x="954" y="1975"/>
                </a:lnTo>
                <a:lnTo>
                  <a:pt x="954" y="1937"/>
                </a:lnTo>
                <a:lnTo>
                  <a:pt x="954" y="1899"/>
                </a:lnTo>
                <a:lnTo>
                  <a:pt x="953" y="1860"/>
                </a:lnTo>
                <a:lnTo>
                  <a:pt x="952" y="1821"/>
                </a:lnTo>
                <a:lnTo>
                  <a:pt x="950" y="1782"/>
                </a:lnTo>
                <a:lnTo>
                  <a:pt x="948" y="1743"/>
                </a:lnTo>
                <a:lnTo>
                  <a:pt x="944" y="1704"/>
                </a:lnTo>
                <a:lnTo>
                  <a:pt x="939" y="1664"/>
                </a:lnTo>
                <a:lnTo>
                  <a:pt x="935" y="1625"/>
                </a:lnTo>
                <a:lnTo>
                  <a:pt x="930" y="1586"/>
                </a:lnTo>
                <a:lnTo>
                  <a:pt x="924" y="1546"/>
                </a:lnTo>
                <a:lnTo>
                  <a:pt x="918" y="1507"/>
                </a:lnTo>
                <a:lnTo>
                  <a:pt x="911" y="1467"/>
                </a:lnTo>
                <a:lnTo>
                  <a:pt x="902" y="1428"/>
                </a:lnTo>
                <a:lnTo>
                  <a:pt x="894" y="1389"/>
                </a:lnTo>
                <a:lnTo>
                  <a:pt x="884" y="1350"/>
                </a:lnTo>
                <a:lnTo>
                  <a:pt x="874" y="1312"/>
                </a:lnTo>
                <a:lnTo>
                  <a:pt x="864" y="1273"/>
                </a:lnTo>
                <a:lnTo>
                  <a:pt x="853" y="1235"/>
                </a:lnTo>
                <a:lnTo>
                  <a:pt x="841" y="1197"/>
                </a:lnTo>
                <a:lnTo>
                  <a:pt x="829" y="1159"/>
                </a:lnTo>
                <a:lnTo>
                  <a:pt x="816" y="1122"/>
                </a:lnTo>
                <a:lnTo>
                  <a:pt x="802" y="1085"/>
                </a:lnTo>
                <a:lnTo>
                  <a:pt x="788" y="1049"/>
                </a:lnTo>
                <a:lnTo>
                  <a:pt x="774" y="1012"/>
                </a:lnTo>
                <a:lnTo>
                  <a:pt x="758" y="977"/>
                </a:lnTo>
                <a:lnTo>
                  <a:pt x="743" y="942"/>
                </a:lnTo>
                <a:lnTo>
                  <a:pt x="727" y="907"/>
                </a:lnTo>
                <a:lnTo>
                  <a:pt x="711" y="873"/>
                </a:lnTo>
                <a:lnTo>
                  <a:pt x="694" y="839"/>
                </a:lnTo>
                <a:lnTo>
                  <a:pt x="676" y="806"/>
                </a:lnTo>
                <a:lnTo>
                  <a:pt x="659" y="773"/>
                </a:lnTo>
                <a:lnTo>
                  <a:pt x="641" y="741"/>
                </a:lnTo>
                <a:lnTo>
                  <a:pt x="623" y="710"/>
                </a:lnTo>
                <a:lnTo>
                  <a:pt x="613" y="694"/>
                </a:lnTo>
                <a:lnTo>
                  <a:pt x="605" y="678"/>
                </a:lnTo>
                <a:lnTo>
                  <a:pt x="595" y="663"/>
                </a:lnTo>
                <a:lnTo>
                  <a:pt x="586" y="648"/>
                </a:lnTo>
                <a:lnTo>
                  <a:pt x="576" y="633"/>
                </a:lnTo>
                <a:lnTo>
                  <a:pt x="567" y="618"/>
                </a:lnTo>
                <a:lnTo>
                  <a:pt x="557" y="603"/>
                </a:lnTo>
                <a:lnTo>
                  <a:pt x="547" y="589"/>
                </a:lnTo>
                <a:lnTo>
                  <a:pt x="528" y="561"/>
                </a:lnTo>
                <a:lnTo>
                  <a:pt x="508" y="533"/>
                </a:lnTo>
                <a:lnTo>
                  <a:pt x="489" y="506"/>
                </a:lnTo>
                <a:lnTo>
                  <a:pt x="470" y="480"/>
                </a:lnTo>
                <a:lnTo>
                  <a:pt x="449" y="454"/>
                </a:lnTo>
                <a:lnTo>
                  <a:pt x="430" y="429"/>
                </a:lnTo>
                <a:lnTo>
                  <a:pt x="411" y="404"/>
                </a:lnTo>
                <a:lnTo>
                  <a:pt x="391" y="381"/>
                </a:lnTo>
                <a:lnTo>
                  <a:pt x="372" y="357"/>
                </a:lnTo>
                <a:lnTo>
                  <a:pt x="352" y="336"/>
                </a:lnTo>
                <a:lnTo>
                  <a:pt x="333" y="313"/>
                </a:lnTo>
                <a:lnTo>
                  <a:pt x="314" y="293"/>
                </a:lnTo>
                <a:lnTo>
                  <a:pt x="295" y="273"/>
                </a:lnTo>
                <a:lnTo>
                  <a:pt x="277" y="254"/>
                </a:lnTo>
                <a:lnTo>
                  <a:pt x="259" y="235"/>
                </a:lnTo>
                <a:lnTo>
                  <a:pt x="242" y="216"/>
                </a:lnTo>
                <a:lnTo>
                  <a:pt x="223" y="199"/>
                </a:lnTo>
                <a:lnTo>
                  <a:pt x="206" y="183"/>
                </a:lnTo>
                <a:lnTo>
                  <a:pt x="190" y="167"/>
                </a:lnTo>
                <a:lnTo>
                  <a:pt x="174" y="152"/>
                </a:lnTo>
                <a:lnTo>
                  <a:pt x="158" y="138"/>
                </a:lnTo>
                <a:lnTo>
                  <a:pt x="144" y="124"/>
                </a:lnTo>
                <a:lnTo>
                  <a:pt x="130" y="111"/>
                </a:lnTo>
                <a:lnTo>
                  <a:pt x="116" y="98"/>
                </a:lnTo>
                <a:lnTo>
                  <a:pt x="90" y="76"/>
                </a:lnTo>
                <a:lnTo>
                  <a:pt x="67" y="57"/>
                </a:lnTo>
                <a:lnTo>
                  <a:pt x="47" y="40"/>
                </a:lnTo>
                <a:lnTo>
                  <a:pt x="31" y="26"/>
                </a:lnTo>
                <a:lnTo>
                  <a:pt x="8" y="7"/>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3" name="Freeform 70"/>
          <p:cNvSpPr>
            <a:spLocks/>
          </p:cNvSpPr>
          <p:nvPr/>
        </p:nvSpPr>
        <p:spPr bwMode="auto">
          <a:xfrm>
            <a:off x="4141864" y="2532888"/>
            <a:ext cx="708447" cy="2023146"/>
          </a:xfrm>
          <a:custGeom>
            <a:avLst/>
            <a:gdLst>
              <a:gd name="T0" fmla="*/ 61 w 1539"/>
              <a:gd name="T1" fmla="*/ 34 h 4396"/>
              <a:gd name="T2" fmla="*/ 136 w 1539"/>
              <a:gd name="T3" fmla="*/ 76 h 4396"/>
              <a:gd name="T4" fmla="*/ 208 w 1539"/>
              <a:gd name="T5" fmla="*/ 123 h 4396"/>
              <a:gd name="T6" fmla="*/ 363 w 1539"/>
              <a:gd name="T7" fmla="*/ 229 h 4396"/>
              <a:gd name="T8" fmla="*/ 526 w 1539"/>
              <a:gd name="T9" fmla="*/ 360 h 4396"/>
              <a:gd name="T10" fmla="*/ 621 w 1539"/>
              <a:gd name="T11" fmla="*/ 446 h 4396"/>
              <a:gd name="T12" fmla="*/ 717 w 1539"/>
              <a:gd name="T13" fmla="*/ 543 h 4396"/>
              <a:gd name="T14" fmla="*/ 815 w 1539"/>
              <a:gd name="T15" fmla="*/ 651 h 4396"/>
              <a:gd name="T16" fmla="*/ 911 w 1539"/>
              <a:gd name="T17" fmla="*/ 769 h 4396"/>
              <a:gd name="T18" fmla="*/ 1004 w 1539"/>
              <a:gd name="T19" fmla="*/ 897 h 4396"/>
              <a:gd name="T20" fmla="*/ 1058 w 1539"/>
              <a:gd name="T21" fmla="*/ 976 h 4396"/>
              <a:gd name="T22" fmla="*/ 1123 w 1539"/>
              <a:gd name="T23" fmla="*/ 1082 h 4396"/>
              <a:gd name="T24" fmla="*/ 1205 w 1539"/>
              <a:gd name="T25" fmla="*/ 1232 h 4396"/>
              <a:gd name="T26" fmla="*/ 1280 w 1539"/>
              <a:gd name="T27" fmla="*/ 1388 h 4396"/>
              <a:gd name="T28" fmla="*/ 1357 w 1539"/>
              <a:gd name="T29" fmla="*/ 1581 h 4396"/>
              <a:gd name="T30" fmla="*/ 1459 w 1539"/>
              <a:gd name="T31" fmla="*/ 1925 h 4396"/>
              <a:gd name="T32" fmla="*/ 1519 w 1539"/>
              <a:gd name="T33" fmla="*/ 2281 h 4396"/>
              <a:gd name="T34" fmla="*/ 1537 w 1539"/>
              <a:gd name="T35" fmla="*/ 2548 h 4396"/>
              <a:gd name="T36" fmla="*/ 1536 w 1539"/>
              <a:gd name="T37" fmla="*/ 2723 h 4396"/>
              <a:gd name="T38" fmla="*/ 1525 w 1539"/>
              <a:gd name="T39" fmla="*/ 2895 h 4396"/>
              <a:gd name="T40" fmla="*/ 1507 w 1539"/>
              <a:gd name="T41" fmla="*/ 3047 h 4396"/>
              <a:gd name="T42" fmla="*/ 1493 w 1539"/>
              <a:gd name="T43" fmla="*/ 3128 h 4396"/>
              <a:gd name="T44" fmla="*/ 1465 w 1539"/>
              <a:gd name="T45" fmla="*/ 3273 h 4396"/>
              <a:gd name="T46" fmla="*/ 1427 w 1539"/>
              <a:gd name="T47" fmla="*/ 3422 h 4396"/>
              <a:gd name="T48" fmla="*/ 1384 w 1539"/>
              <a:gd name="T49" fmla="*/ 3563 h 4396"/>
              <a:gd name="T50" fmla="*/ 1336 w 1539"/>
              <a:gd name="T51" fmla="*/ 3695 h 4396"/>
              <a:gd name="T52" fmla="*/ 1284 w 1539"/>
              <a:gd name="T53" fmla="*/ 3815 h 4396"/>
              <a:gd name="T54" fmla="*/ 1206 w 1539"/>
              <a:gd name="T55" fmla="*/ 3976 h 4396"/>
              <a:gd name="T56" fmla="*/ 1104 w 1539"/>
              <a:gd name="T57" fmla="*/ 4151 h 4396"/>
              <a:gd name="T58" fmla="*/ 1038 w 1539"/>
              <a:gd name="T59" fmla="*/ 4252 h 4396"/>
              <a:gd name="T60" fmla="*/ 996 w 1539"/>
              <a:gd name="T61" fmla="*/ 4312 h 4396"/>
              <a:gd name="T62" fmla="*/ 934 w 1539"/>
              <a:gd name="T63" fmla="*/ 4393 h 4396"/>
              <a:gd name="T64" fmla="*/ 963 w 1539"/>
              <a:gd name="T65" fmla="*/ 4332 h 4396"/>
              <a:gd name="T66" fmla="*/ 1000 w 1539"/>
              <a:gd name="T67" fmla="*/ 4256 h 4396"/>
              <a:gd name="T68" fmla="*/ 1035 w 1539"/>
              <a:gd name="T69" fmla="*/ 4178 h 4396"/>
              <a:gd name="T70" fmla="*/ 1107 w 1539"/>
              <a:gd name="T71" fmla="*/ 4009 h 4396"/>
              <a:gd name="T72" fmla="*/ 1182 w 1539"/>
              <a:gd name="T73" fmla="*/ 3798 h 4396"/>
              <a:gd name="T74" fmla="*/ 1237 w 1539"/>
              <a:gd name="T75" fmla="*/ 3615 h 4396"/>
              <a:gd name="T76" fmla="*/ 1270 w 1539"/>
              <a:gd name="T77" fmla="*/ 3482 h 4396"/>
              <a:gd name="T78" fmla="*/ 1298 w 1539"/>
              <a:gd name="T79" fmla="*/ 3341 h 4396"/>
              <a:gd name="T80" fmla="*/ 1322 w 1539"/>
              <a:gd name="T81" fmla="*/ 3194 h 4396"/>
              <a:gd name="T82" fmla="*/ 1339 w 1539"/>
              <a:gd name="T83" fmla="*/ 3041 h 4396"/>
              <a:gd name="T84" fmla="*/ 1351 w 1539"/>
              <a:gd name="T85" fmla="*/ 2855 h 4396"/>
              <a:gd name="T86" fmla="*/ 1347 w 1539"/>
              <a:gd name="T87" fmla="*/ 2527 h 4396"/>
              <a:gd name="T88" fmla="*/ 1310 w 1539"/>
              <a:gd name="T89" fmla="*/ 2193 h 4396"/>
              <a:gd name="T90" fmla="*/ 1240 w 1539"/>
              <a:gd name="T91" fmla="*/ 1860 h 4396"/>
              <a:gd name="T92" fmla="*/ 1139 w 1539"/>
              <a:gd name="T93" fmla="*/ 1538 h 4396"/>
              <a:gd name="T94" fmla="*/ 1007 w 1539"/>
              <a:gd name="T95" fmla="*/ 1237 h 4396"/>
              <a:gd name="T96" fmla="*/ 922 w 1539"/>
              <a:gd name="T97" fmla="*/ 1073 h 4396"/>
              <a:gd name="T98" fmla="*/ 843 w 1539"/>
              <a:gd name="T99" fmla="*/ 940 h 4396"/>
              <a:gd name="T100" fmla="*/ 762 w 1539"/>
              <a:gd name="T101" fmla="*/ 815 h 4396"/>
              <a:gd name="T102" fmla="*/ 679 w 1539"/>
              <a:gd name="T103" fmla="*/ 698 h 4396"/>
              <a:gd name="T104" fmla="*/ 526 w 1539"/>
              <a:gd name="T105" fmla="*/ 507 h 4396"/>
              <a:gd name="T106" fmla="*/ 367 w 1539"/>
              <a:gd name="T107" fmla="*/ 332 h 4396"/>
              <a:gd name="T108" fmla="*/ 224 w 1539"/>
              <a:gd name="T109" fmla="*/ 194 h 4396"/>
              <a:gd name="T110" fmla="*/ 136 w 1539"/>
              <a:gd name="T111" fmla="*/ 115 h 4396"/>
              <a:gd name="T112" fmla="*/ 80 w 1539"/>
              <a:gd name="T113" fmla="*/ 67 h 4396"/>
              <a:gd name="T114" fmla="*/ 3 w 1539"/>
              <a:gd name="T115" fmla="*/ 2 h 4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9" h="4396">
                <a:moveTo>
                  <a:pt x="0" y="0"/>
                </a:moveTo>
                <a:lnTo>
                  <a:pt x="3" y="2"/>
                </a:lnTo>
                <a:lnTo>
                  <a:pt x="12" y="7"/>
                </a:lnTo>
                <a:lnTo>
                  <a:pt x="27" y="15"/>
                </a:lnTo>
                <a:lnTo>
                  <a:pt x="49" y="27"/>
                </a:lnTo>
                <a:lnTo>
                  <a:pt x="61" y="34"/>
                </a:lnTo>
                <a:lnTo>
                  <a:pt x="76" y="43"/>
                </a:lnTo>
                <a:lnTo>
                  <a:pt x="91" y="51"/>
                </a:lnTo>
                <a:lnTo>
                  <a:pt x="108" y="60"/>
                </a:lnTo>
                <a:lnTo>
                  <a:pt x="117" y="65"/>
                </a:lnTo>
                <a:lnTo>
                  <a:pt x="126" y="70"/>
                </a:lnTo>
                <a:lnTo>
                  <a:pt x="136" y="76"/>
                </a:lnTo>
                <a:lnTo>
                  <a:pt x="146" y="81"/>
                </a:lnTo>
                <a:lnTo>
                  <a:pt x="155" y="87"/>
                </a:lnTo>
                <a:lnTo>
                  <a:pt x="165" y="94"/>
                </a:lnTo>
                <a:lnTo>
                  <a:pt x="175" y="101"/>
                </a:lnTo>
                <a:lnTo>
                  <a:pt x="186" y="108"/>
                </a:lnTo>
                <a:lnTo>
                  <a:pt x="208" y="123"/>
                </a:lnTo>
                <a:lnTo>
                  <a:pt x="232" y="137"/>
                </a:lnTo>
                <a:lnTo>
                  <a:pt x="256" y="153"/>
                </a:lnTo>
                <a:lnTo>
                  <a:pt x="283" y="170"/>
                </a:lnTo>
                <a:lnTo>
                  <a:pt x="309" y="189"/>
                </a:lnTo>
                <a:lnTo>
                  <a:pt x="335" y="209"/>
                </a:lnTo>
                <a:lnTo>
                  <a:pt x="363" y="229"/>
                </a:lnTo>
                <a:lnTo>
                  <a:pt x="391" y="250"/>
                </a:lnTo>
                <a:lnTo>
                  <a:pt x="420" y="273"/>
                </a:lnTo>
                <a:lnTo>
                  <a:pt x="449" y="296"/>
                </a:lnTo>
                <a:lnTo>
                  <a:pt x="479" y="322"/>
                </a:lnTo>
                <a:lnTo>
                  <a:pt x="510" y="347"/>
                </a:lnTo>
                <a:lnTo>
                  <a:pt x="526" y="360"/>
                </a:lnTo>
                <a:lnTo>
                  <a:pt x="542" y="374"/>
                </a:lnTo>
                <a:lnTo>
                  <a:pt x="557" y="388"/>
                </a:lnTo>
                <a:lnTo>
                  <a:pt x="573" y="403"/>
                </a:lnTo>
                <a:lnTo>
                  <a:pt x="589" y="417"/>
                </a:lnTo>
                <a:lnTo>
                  <a:pt x="605" y="431"/>
                </a:lnTo>
                <a:lnTo>
                  <a:pt x="621" y="446"/>
                </a:lnTo>
                <a:lnTo>
                  <a:pt x="637" y="461"/>
                </a:lnTo>
                <a:lnTo>
                  <a:pt x="653" y="477"/>
                </a:lnTo>
                <a:lnTo>
                  <a:pt x="669" y="493"/>
                </a:lnTo>
                <a:lnTo>
                  <a:pt x="685" y="510"/>
                </a:lnTo>
                <a:lnTo>
                  <a:pt x="701" y="526"/>
                </a:lnTo>
                <a:lnTo>
                  <a:pt x="717" y="543"/>
                </a:lnTo>
                <a:lnTo>
                  <a:pt x="734" y="560"/>
                </a:lnTo>
                <a:lnTo>
                  <a:pt x="750" y="579"/>
                </a:lnTo>
                <a:lnTo>
                  <a:pt x="767" y="596"/>
                </a:lnTo>
                <a:lnTo>
                  <a:pt x="783" y="614"/>
                </a:lnTo>
                <a:lnTo>
                  <a:pt x="799" y="633"/>
                </a:lnTo>
                <a:lnTo>
                  <a:pt x="815" y="651"/>
                </a:lnTo>
                <a:lnTo>
                  <a:pt x="831" y="670"/>
                </a:lnTo>
                <a:lnTo>
                  <a:pt x="847" y="689"/>
                </a:lnTo>
                <a:lnTo>
                  <a:pt x="864" y="708"/>
                </a:lnTo>
                <a:lnTo>
                  <a:pt x="880" y="728"/>
                </a:lnTo>
                <a:lnTo>
                  <a:pt x="895" y="748"/>
                </a:lnTo>
                <a:lnTo>
                  <a:pt x="911" y="769"/>
                </a:lnTo>
                <a:lnTo>
                  <a:pt x="927" y="789"/>
                </a:lnTo>
                <a:lnTo>
                  <a:pt x="942" y="811"/>
                </a:lnTo>
                <a:lnTo>
                  <a:pt x="958" y="831"/>
                </a:lnTo>
                <a:lnTo>
                  <a:pt x="973" y="852"/>
                </a:lnTo>
                <a:lnTo>
                  <a:pt x="989" y="875"/>
                </a:lnTo>
                <a:lnTo>
                  <a:pt x="1004" y="897"/>
                </a:lnTo>
                <a:lnTo>
                  <a:pt x="1019" y="919"/>
                </a:lnTo>
                <a:lnTo>
                  <a:pt x="1027" y="930"/>
                </a:lnTo>
                <a:lnTo>
                  <a:pt x="1035" y="942"/>
                </a:lnTo>
                <a:lnTo>
                  <a:pt x="1043" y="952"/>
                </a:lnTo>
                <a:lnTo>
                  <a:pt x="1050" y="964"/>
                </a:lnTo>
                <a:lnTo>
                  <a:pt x="1058" y="976"/>
                </a:lnTo>
                <a:lnTo>
                  <a:pt x="1065" y="988"/>
                </a:lnTo>
                <a:lnTo>
                  <a:pt x="1072" y="999"/>
                </a:lnTo>
                <a:lnTo>
                  <a:pt x="1079" y="1011"/>
                </a:lnTo>
                <a:lnTo>
                  <a:pt x="1094" y="1034"/>
                </a:lnTo>
                <a:lnTo>
                  <a:pt x="1109" y="1058"/>
                </a:lnTo>
                <a:lnTo>
                  <a:pt x="1123" y="1082"/>
                </a:lnTo>
                <a:lnTo>
                  <a:pt x="1137" y="1106"/>
                </a:lnTo>
                <a:lnTo>
                  <a:pt x="1150" y="1131"/>
                </a:lnTo>
                <a:lnTo>
                  <a:pt x="1164" y="1156"/>
                </a:lnTo>
                <a:lnTo>
                  <a:pt x="1178" y="1180"/>
                </a:lnTo>
                <a:lnTo>
                  <a:pt x="1192" y="1206"/>
                </a:lnTo>
                <a:lnTo>
                  <a:pt x="1205" y="1232"/>
                </a:lnTo>
                <a:lnTo>
                  <a:pt x="1217" y="1257"/>
                </a:lnTo>
                <a:lnTo>
                  <a:pt x="1230" y="1283"/>
                </a:lnTo>
                <a:lnTo>
                  <a:pt x="1243" y="1309"/>
                </a:lnTo>
                <a:lnTo>
                  <a:pt x="1255" y="1336"/>
                </a:lnTo>
                <a:lnTo>
                  <a:pt x="1267" y="1362"/>
                </a:lnTo>
                <a:lnTo>
                  <a:pt x="1280" y="1388"/>
                </a:lnTo>
                <a:lnTo>
                  <a:pt x="1291" y="1416"/>
                </a:lnTo>
                <a:lnTo>
                  <a:pt x="1303" y="1443"/>
                </a:lnTo>
                <a:lnTo>
                  <a:pt x="1313" y="1470"/>
                </a:lnTo>
                <a:lnTo>
                  <a:pt x="1325" y="1498"/>
                </a:lnTo>
                <a:lnTo>
                  <a:pt x="1336" y="1525"/>
                </a:lnTo>
                <a:lnTo>
                  <a:pt x="1357" y="1581"/>
                </a:lnTo>
                <a:lnTo>
                  <a:pt x="1376" y="1637"/>
                </a:lnTo>
                <a:lnTo>
                  <a:pt x="1394" y="1694"/>
                </a:lnTo>
                <a:lnTo>
                  <a:pt x="1412" y="1751"/>
                </a:lnTo>
                <a:lnTo>
                  <a:pt x="1428" y="1809"/>
                </a:lnTo>
                <a:lnTo>
                  <a:pt x="1444" y="1868"/>
                </a:lnTo>
                <a:lnTo>
                  <a:pt x="1459" y="1925"/>
                </a:lnTo>
                <a:lnTo>
                  <a:pt x="1472" y="1985"/>
                </a:lnTo>
                <a:lnTo>
                  <a:pt x="1484" y="2043"/>
                </a:lnTo>
                <a:lnTo>
                  <a:pt x="1494" y="2103"/>
                </a:lnTo>
                <a:lnTo>
                  <a:pt x="1504" y="2163"/>
                </a:lnTo>
                <a:lnTo>
                  <a:pt x="1512" y="2221"/>
                </a:lnTo>
                <a:lnTo>
                  <a:pt x="1519" y="2281"/>
                </a:lnTo>
                <a:lnTo>
                  <a:pt x="1525" y="2341"/>
                </a:lnTo>
                <a:lnTo>
                  <a:pt x="1531" y="2400"/>
                </a:lnTo>
                <a:lnTo>
                  <a:pt x="1535" y="2460"/>
                </a:lnTo>
                <a:lnTo>
                  <a:pt x="1535" y="2489"/>
                </a:lnTo>
                <a:lnTo>
                  <a:pt x="1536" y="2519"/>
                </a:lnTo>
                <a:lnTo>
                  <a:pt x="1537" y="2548"/>
                </a:lnTo>
                <a:lnTo>
                  <a:pt x="1538" y="2577"/>
                </a:lnTo>
                <a:lnTo>
                  <a:pt x="1539" y="2607"/>
                </a:lnTo>
                <a:lnTo>
                  <a:pt x="1538" y="2636"/>
                </a:lnTo>
                <a:lnTo>
                  <a:pt x="1537" y="2666"/>
                </a:lnTo>
                <a:lnTo>
                  <a:pt x="1537" y="2694"/>
                </a:lnTo>
                <a:lnTo>
                  <a:pt x="1536" y="2723"/>
                </a:lnTo>
                <a:lnTo>
                  <a:pt x="1535" y="2752"/>
                </a:lnTo>
                <a:lnTo>
                  <a:pt x="1534" y="2781"/>
                </a:lnTo>
                <a:lnTo>
                  <a:pt x="1532" y="2809"/>
                </a:lnTo>
                <a:lnTo>
                  <a:pt x="1530" y="2838"/>
                </a:lnTo>
                <a:lnTo>
                  <a:pt x="1527" y="2867"/>
                </a:lnTo>
                <a:lnTo>
                  <a:pt x="1525" y="2895"/>
                </a:lnTo>
                <a:lnTo>
                  <a:pt x="1523" y="2923"/>
                </a:lnTo>
                <a:lnTo>
                  <a:pt x="1519" y="2951"/>
                </a:lnTo>
                <a:lnTo>
                  <a:pt x="1516" y="2979"/>
                </a:lnTo>
                <a:lnTo>
                  <a:pt x="1512" y="3007"/>
                </a:lnTo>
                <a:lnTo>
                  <a:pt x="1508" y="3034"/>
                </a:lnTo>
                <a:lnTo>
                  <a:pt x="1507" y="3047"/>
                </a:lnTo>
                <a:lnTo>
                  <a:pt x="1505" y="3061"/>
                </a:lnTo>
                <a:lnTo>
                  <a:pt x="1503" y="3075"/>
                </a:lnTo>
                <a:lnTo>
                  <a:pt x="1501" y="3089"/>
                </a:lnTo>
                <a:lnTo>
                  <a:pt x="1499" y="3101"/>
                </a:lnTo>
                <a:lnTo>
                  <a:pt x="1496" y="3115"/>
                </a:lnTo>
                <a:lnTo>
                  <a:pt x="1493" y="3128"/>
                </a:lnTo>
                <a:lnTo>
                  <a:pt x="1491" y="3142"/>
                </a:lnTo>
                <a:lnTo>
                  <a:pt x="1486" y="3168"/>
                </a:lnTo>
                <a:lnTo>
                  <a:pt x="1482" y="3195"/>
                </a:lnTo>
                <a:lnTo>
                  <a:pt x="1476" y="3221"/>
                </a:lnTo>
                <a:lnTo>
                  <a:pt x="1471" y="3247"/>
                </a:lnTo>
                <a:lnTo>
                  <a:pt x="1465" y="3273"/>
                </a:lnTo>
                <a:lnTo>
                  <a:pt x="1459" y="3298"/>
                </a:lnTo>
                <a:lnTo>
                  <a:pt x="1453" y="3323"/>
                </a:lnTo>
                <a:lnTo>
                  <a:pt x="1446" y="3349"/>
                </a:lnTo>
                <a:lnTo>
                  <a:pt x="1441" y="3373"/>
                </a:lnTo>
                <a:lnTo>
                  <a:pt x="1434" y="3398"/>
                </a:lnTo>
                <a:lnTo>
                  <a:pt x="1427" y="3422"/>
                </a:lnTo>
                <a:lnTo>
                  <a:pt x="1420" y="3447"/>
                </a:lnTo>
                <a:lnTo>
                  <a:pt x="1412" y="3470"/>
                </a:lnTo>
                <a:lnTo>
                  <a:pt x="1406" y="3493"/>
                </a:lnTo>
                <a:lnTo>
                  <a:pt x="1398" y="3517"/>
                </a:lnTo>
                <a:lnTo>
                  <a:pt x="1391" y="3540"/>
                </a:lnTo>
                <a:lnTo>
                  <a:pt x="1384" y="3563"/>
                </a:lnTo>
                <a:lnTo>
                  <a:pt x="1375" y="3585"/>
                </a:lnTo>
                <a:lnTo>
                  <a:pt x="1368" y="3607"/>
                </a:lnTo>
                <a:lnTo>
                  <a:pt x="1359" y="3630"/>
                </a:lnTo>
                <a:lnTo>
                  <a:pt x="1352" y="3651"/>
                </a:lnTo>
                <a:lnTo>
                  <a:pt x="1344" y="3673"/>
                </a:lnTo>
                <a:lnTo>
                  <a:pt x="1336" y="3695"/>
                </a:lnTo>
                <a:lnTo>
                  <a:pt x="1327" y="3715"/>
                </a:lnTo>
                <a:lnTo>
                  <a:pt x="1319" y="3735"/>
                </a:lnTo>
                <a:lnTo>
                  <a:pt x="1310" y="3755"/>
                </a:lnTo>
                <a:lnTo>
                  <a:pt x="1302" y="3776"/>
                </a:lnTo>
                <a:lnTo>
                  <a:pt x="1293" y="3796"/>
                </a:lnTo>
                <a:lnTo>
                  <a:pt x="1284" y="3815"/>
                </a:lnTo>
                <a:lnTo>
                  <a:pt x="1276" y="3834"/>
                </a:lnTo>
                <a:lnTo>
                  <a:pt x="1267" y="3853"/>
                </a:lnTo>
                <a:lnTo>
                  <a:pt x="1258" y="3872"/>
                </a:lnTo>
                <a:lnTo>
                  <a:pt x="1240" y="3908"/>
                </a:lnTo>
                <a:lnTo>
                  <a:pt x="1223" y="3942"/>
                </a:lnTo>
                <a:lnTo>
                  <a:pt x="1206" y="3976"/>
                </a:lnTo>
                <a:lnTo>
                  <a:pt x="1189" y="4008"/>
                </a:lnTo>
                <a:lnTo>
                  <a:pt x="1170" y="4039"/>
                </a:lnTo>
                <a:lnTo>
                  <a:pt x="1153" y="4069"/>
                </a:lnTo>
                <a:lnTo>
                  <a:pt x="1137" y="4097"/>
                </a:lnTo>
                <a:lnTo>
                  <a:pt x="1121" y="4125"/>
                </a:lnTo>
                <a:lnTo>
                  <a:pt x="1104" y="4151"/>
                </a:lnTo>
                <a:lnTo>
                  <a:pt x="1088" y="4175"/>
                </a:lnTo>
                <a:lnTo>
                  <a:pt x="1074" y="4199"/>
                </a:lnTo>
                <a:lnTo>
                  <a:pt x="1060" y="4221"/>
                </a:lnTo>
                <a:lnTo>
                  <a:pt x="1052" y="4232"/>
                </a:lnTo>
                <a:lnTo>
                  <a:pt x="1046" y="4242"/>
                </a:lnTo>
                <a:lnTo>
                  <a:pt x="1038" y="4252"/>
                </a:lnTo>
                <a:lnTo>
                  <a:pt x="1032" y="4262"/>
                </a:lnTo>
                <a:lnTo>
                  <a:pt x="1026" y="4271"/>
                </a:lnTo>
                <a:lnTo>
                  <a:pt x="1019" y="4280"/>
                </a:lnTo>
                <a:lnTo>
                  <a:pt x="1013" y="4288"/>
                </a:lnTo>
                <a:lnTo>
                  <a:pt x="1006" y="4297"/>
                </a:lnTo>
                <a:lnTo>
                  <a:pt x="996" y="4312"/>
                </a:lnTo>
                <a:lnTo>
                  <a:pt x="985" y="4327"/>
                </a:lnTo>
                <a:lnTo>
                  <a:pt x="974" y="4339"/>
                </a:lnTo>
                <a:lnTo>
                  <a:pt x="966" y="4351"/>
                </a:lnTo>
                <a:lnTo>
                  <a:pt x="951" y="4370"/>
                </a:lnTo>
                <a:lnTo>
                  <a:pt x="940" y="4384"/>
                </a:lnTo>
                <a:lnTo>
                  <a:pt x="934" y="4393"/>
                </a:lnTo>
                <a:lnTo>
                  <a:pt x="932" y="4396"/>
                </a:lnTo>
                <a:lnTo>
                  <a:pt x="934" y="4393"/>
                </a:lnTo>
                <a:lnTo>
                  <a:pt x="938" y="4383"/>
                </a:lnTo>
                <a:lnTo>
                  <a:pt x="946" y="4367"/>
                </a:lnTo>
                <a:lnTo>
                  <a:pt x="956" y="4345"/>
                </a:lnTo>
                <a:lnTo>
                  <a:pt x="963" y="4332"/>
                </a:lnTo>
                <a:lnTo>
                  <a:pt x="970" y="4317"/>
                </a:lnTo>
                <a:lnTo>
                  <a:pt x="978" y="4302"/>
                </a:lnTo>
                <a:lnTo>
                  <a:pt x="986" y="4285"/>
                </a:lnTo>
                <a:lnTo>
                  <a:pt x="990" y="4275"/>
                </a:lnTo>
                <a:lnTo>
                  <a:pt x="996" y="4266"/>
                </a:lnTo>
                <a:lnTo>
                  <a:pt x="1000" y="4256"/>
                </a:lnTo>
                <a:lnTo>
                  <a:pt x="1005" y="4247"/>
                </a:lnTo>
                <a:lnTo>
                  <a:pt x="1010" y="4236"/>
                </a:lnTo>
                <a:lnTo>
                  <a:pt x="1015" y="4225"/>
                </a:lnTo>
                <a:lnTo>
                  <a:pt x="1020" y="4214"/>
                </a:lnTo>
                <a:lnTo>
                  <a:pt x="1025" y="4202"/>
                </a:lnTo>
                <a:lnTo>
                  <a:pt x="1035" y="4178"/>
                </a:lnTo>
                <a:lnTo>
                  <a:pt x="1047" y="4153"/>
                </a:lnTo>
                <a:lnTo>
                  <a:pt x="1059" y="4127"/>
                </a:lnTo>
                <a:lnTo>
                  <a:pt x="1071" y="4100"/>
                </a:lnTo>
                <a:lnTo>
                  <a:pt x="1082" y="4070"/>
                </a:lnTo>
                <a:lnTo>
                  <a:pt x="1095" y="4040"/>
                </a:lnTo>
                <a:lnTo>
                  <a:pt x="1107" y="4009"/>
                </a:lnTo>
                <a:lnTo>
                  <a:pt x="1120" y="3977"/>
                </a:lnTo>
                <a:lnTo>
                  <a:pt x="1132" y="3943"/>
                </a:lnTo>
                <a:lnTo>
                  <a:pt x="1145" y="3909"/>
                </a:lnTo>
                <a:lnTo>
                  <a:pt x="1158" y="3873"/>
                </a:lnTo>
                <a:lnTo>
                  <a:pt x="1170" y="3835"/>
                </a:lnTo>
                <a:lnTo>
                  <a:pt x="1182" y="3798"/>
                </a:lnTo>
                <a:lnTo>
                  <a:pt x="1195" y="3759"/>
                </a:lnTo>
                <a:lnTo>
                  <a:pt x="1207" y="3719"/>
                </a:lnTo>
                <a:lnTo>
                  <a:pt x="1219" y="3678"/>
                </a:lnTo>
                <a:lnTo>
                  <a:pt x="1225" y="3657"/>
                </a:lnTo>
                <a:lnTo>
                  <a:pt x="1231" y="3636"/>
                </a:lnTo>
                <a:lnTo>
                  <a:pt x="1237" y="3615"/>
                </a:lnTo>
                <a:lnTo>
                  <a:pt x="1242" y="3594"/>
                </a:lnTo>
                <a:lnTo>
                  <a:pt x="1247" y="3571"/>
                </a:lnTo>
                <a:lnTo>
                  <a:pt x="1254" y="3549"/>
                </a:lnTo>
                <a:lnTo>
                  <a:pt x="1259" y="3527"/>
                </a:lnTo>
                <a:lnTo>
                  <a:pt x="1264" y="3505"/>
                </a:lnTo>
                <a:lnTo>
                  <a:pt x="1270" y="3482"/>
                </a:lnTo>
                <a:lnTo>
                  <a:pt x="1274" y="3459"/>
                </a:lnTo>
                <a:lnTo>
                  <a:pt x="1279" y="3436"/>
                </a:lnTo>
                <a:lnTo>
                  <a:pt x="1283" y="3412"/>
                </a:lnTo>
                <a:lnTo>
                  <a:pt x="1289" y="3389"/>
                </a:lnTo>
                <a:lnTo>
                  <a:pt x="1294" y="3366"/>
                </a:lnTo>
                <a:lnTo>
                  <a:pt x="1298" y="3341"/>
                </a:lnTo>
                <a:lnTo>
                  <a:pt x="1302" y="3318"/>
                </a:lnTo>
                <a:lnTo>
                  <a:pt x="1306" y="3293"/>
                </a:lnTo>
                <a:lnTo>
                  <a:pt x="1310" y="3269"/>
                </a:lnTo>
                <a:lnTo>
                  <a:pt x="1314" y="3244"/>
                </a:lnTo>
                <a:lnTo>
                  <a:pt x="1319" y="3220"/>
                </a:lnTo>
                <a:lnTo>
                  <a:pt x="1322" y="3194"/>
                </a:lnTo>
                <a:lnTo>
                  <a:pt x="1325" y="3168"/>
                </a:lnTo>
                <a:lnTo>
                  <a:pt x="1327" y="3144"/>
                </a:lnTo>
                <a:lnTo>
                  <a:pt x="1330" y="3118"/>
                </a:lnTo>
                <a:lnTo>
                  <a:pt x="1333" y="3093"/>
                </a:lnTo>
                <a:lnTo>
                  <a:pt x="1337" y="3067"/>
                </a:lnTo>
                <a:lnTo>
                  <a:pt x="1339" y="3041"/>
                </a:lnTo>
                <a:lnTo>
                  <a:pt x="1341" y="3015"/>
                </a:lnTo>
                <a:lnTo>
                  <a:pt x="1343" y="2988"/>
                </a:lnTo>
                <a:lnTo>
                  <a:pt x="1345" y="2962"/>
                </a:lnTo>
                <a:lnTo>
                  <a:pt x="1347" y="2936"/>
                </a:lnTo>
                <a:lnTo>
                  <a:pt x="1349" y="2910"/>
                </a:lnTo>
                <a:lnTo>
                  <a:pt x="1351" y="2855"/>
                </a:lnTo>
                <a:lnTo>
                  <a:pt x="1353" y="2802"/>
                </a:lnTo>
                <a:lnTo>
                  <a:pt x="1353" y="2748"/>
                </a:lnTo>
                <a:lnTo>
                  <a:pt x="1353" y="2693"/>
                </a:lnTo>
                <a:lnTo>
                  <a:pt x="1352" y="2638"/>
                </a:lnTo>
                <a:lnTo>
                  <a:pt x="1351" y="2582"/>
                </a:lnTo>
                <a:lnTo>
                  <a:pt x="1347" y="2527"/>
                </a:lnTo>
                <a:lnTo>
                  <a:pt x="1344" y="2472"/>
                </a:lnTo>
                <a:lnTo>
                  <a:pt x="1339" y="2416"/>
                </a:lnTo>
                <a:lnTo>
                  <a:pt x="1333" y="2360"/>
                </a:lnTo>
                <a:lnTo>
                  <a:pt x="1326" y="2304"/>
                </a:lnTo>
                <a:lnTo>
                  <a:pt x="1319" y="2248"/>
                </a:lnTo>
                <a:lnTo>
                  <a:pt x="1310" y="2193"/>
                </a:lnTo>
                <a:lnTo>
                  <a:pt x="1302" y="2136"/>
                </a:lnTo>
                <a:lnTo>
                  <a:pt x="1291" y="2081"/>
                </a:lnTo>
                <a:lnTo>
                  <a:pt x="1280" y="2025"/>
                </a:lnTo>
                <a:lnTo>
                  <a:pt x="1267" y="1970"/>
                </a:lnTo>
                <a:lnTo>
                  <a:pt x="1255" y="1914"/>
                </a:lnTo>
                <a:lnTo>
                  <a:pt x="1240" y="1860"/>
                </a:lnTo>
                <a:lnTo>
                  <a:pt x="1225" y="1806"/>
                </a:lnTo>
                <a:lnTo>
                  <a:pt x="1209" y="1751"/>
                </a:lnTo>
                <a:lnTo>
                  <a:pt x="1193" y="1697"/>
                </a:lnTo>
                <a:lnTo>
                  <a:pt x="1176" y="1644"/>
                </a:lnTo>
                <a:lnTo>
                  <a:pt x="1158" y="1591"/>
                </a:lnTo>
                <a:lnTo>
                  <a:pt x="1139" y="1538"/>
                </a:lnTo>
                <a:lnTo>
                  <a:pt x="1118" y="1487"/>
                </a:lnTo>
                <a:lnTo>
                  <a:pt x="1097" y="1436"/>
                </a:lnTo>
                <a:lnTo>
                  <a:pt x="1076" y="1385"/>
                </a:lnTo>
                <a:lnTo>
                  <a:pt x="1053" y="1335"/>
                </a:lnTo>
                <a:lnTo>
                  <a:pt x="1031" y="1286"/>
                </a:lnTo>
                <a:lnTo>
                  <a:pt x="1007" y="1237"/>
                </a:lnTo>
                <a:lnTo>
                  <a:pt x="984" y="1189"/>
                </a:lnTo>
                <a:lnTo>
                  <a:pt x="971" y="1166"/>
                </a:lnTo>
                <a:lnTo>
                  <a:pt x="960" y="1142"/>
                </a:lnTo>
                <a:lnTo>
                  <a:pt x="947" y="1119"/>
                </a:lnTo>
                <a:lnTo>
                  <a:pt x="934" y="1096"/>
                </a:lnTo>
                <a:lnTo>
                  <a:pt x="922" y="1073"/>
                </a:lnTo>
                <a:lnTo>
                  <a:pt x="909" y="1050"/>
                </a:lnTo>
                <a:lnTo>
                  <a:pt x="897" y="1028"/>
                </a:lnTo>
                <a:lnTo>
                  <a:pt x="883" y="1006"/>
                </a:lnTo>
                <a:lnTo>
                  <a:pt x="870" y="983"/>
                </a:lnTo>
                <a:lnTo>
                  <a:pt x="857" y="962"/>
                </a:lnTo>
                <a:lnTo>
                  <a:pt x="843" y="940"/>
                </a:lnTo>
                <a:lnTo>
                  <a:pt x="831" y="918"/>
                </a:lnTo>
                <a:lnTo>
                  <a:pt x="817" y="897"/>
                </a:lnTo>
                <a:lnTo>
                  <a:pt x="803" y="877"/>
                </a:lnTo>
                <a:lnTo>
                  <a:pt x="789" y="856"/>
                </a:lnTo>
                <a:lnTo>
                  <a:pt x="776" y="835"/>
                </a:lnTo>
                <a:lnTo>
                  <a:pt x="762" y="815"/>
                </a:lnTo>
                <a:lnTo>
                  <a:pt x="749" y="795"/>
                </a:lnTo>
                <a:lnTo>
                  <a:pt x="735" y="775"/>
                </a:lnTo>
                <a:lnTo>
                  <a:pt x="721" y="755"/>
                </a:lnTo>
                <a:lnTo>
                  <a:pt x="707" y="736"/>
                </a:lnTo>
                <a:lnTo>
                  <a:pt x="693" y="717"/>
                </a:lnTo>
                <a:lnTo>
                  <a:pt x="679" y="698"/>
                </a:lnTo>
                <a:lnTo>
                  <a:pt x="666" y="679"/>
                </a:lnTo>
                <a:lnTo>
                  <a:pt x="637" y="643"/>
                </a:lnTo>
                <a:lnTo>
                  <a:pt x="609" y="607"/>
                </a:lnTo>
                <a:lnTo>
                  <a:pt x="581" y="573"/>
                </a:lnTo>
                <a:lnTo>
                  <a:pt x="554" y="539"/>
                </a:lnTo>
                <a:lnTo>
                  <a:pt x="526" y="507"/>
                </a:lnTo>
                <a:lnTo>
                  <a:pt x="498" y="475"/>
                </a:lnTo>
                <a:lnTo>
                  <a:pt x="472" y="444"/>
                </a:lnTo>
                <a:lnTo>
                  <a:pt x="445" y="414"/>
                </a:lnTo>
                <a:lnTo>
                  <a:pt x="418" y="387"/>
                </a:lnTo>
                <a:lnTo>
                  <a:pt x="393" y="359"/>
                </a:lnTo>
                <a:lnTo>
                  <a:pt x="367" y="332"/>
                </a:lnTo>
                <a:lnTo>
                  <a:pt x="342" y="307"/>
                </a:lnTo>
                <a:lnTo>
                  <a:pt x="317" y="282"/>
                </a:lnTo>
                <a:lnTo>
                  <a:pt x="293" y="259"/>
                </a:lnTo>
                <a:lnTo>
                  <a:pt x="269" y="237"/>
                </a:lnTo>
                <a:lnTo>
                  <a:pt x="247" y="214"/>
                </a:lnTo>
                <a:lnTo>
                  <a:pt x="224" y="194"/>
                </a:lnTo>
                <a:lnTo>
                  <a:pt x="203" y="175"/>
                </a:lnTo>
                <a:lnTo>
                  <a:pt x="183" y="157"/>
                </a:lnTo>
                <a:lnTo>
                  <a:pt x="164" y="140"/>
                </a:lnTo>
                <a:lnTo>
                  <a:pt x="154" y="131"/>
                </a:lnTo>
                <a:lnTo>
                  <a:pt x="146" y="123"/>
                </a:lnTo>
                <a:lnTo>
                  <a:pt x="136" y="115"/>
                </a:lnTo>
                <a:lnTo>
                  <a:pt x="127" y="107"/>
                </a:lnTo>
                <a:lnTo>
                  <a:pt x="119" y="100"/>
                </a:lnTo>
                <a:lnTo>
                  <a:pt x="110" y="93"/>
                </a:lnTo>
                <a:lnTo>
                  <a:pt x="103" y="86"/>
                </a:lnTo>
                <a:lnTo>
                  <a:pt x="94" y="80"/>
                </a:lnTo>
                <a:lnTo>
                  <a:pt x="80" y="67"/>
                </a:lnTo>
                <a:lnTo>
                  <a:pt x="67" y="56"/>
                </a:lnTo>
                <a:lnTo>
                  <a:pt x="54" y="46"/>
                </a:lnTo>
                <a:lnTo>
                  <a:pt x="42" y="36"/>
                </a:lnTo>
                <a:lnTo>
                  <a:pt x="24" y="20"/>
                </a:lnTo>
                <a:lnTo>
                  <a:pt x="10" y="10"/>
                </a:lnTo>
                <a:lnTo>
                  <a:pt x="3" y="2"/>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4" name="Freeform 71"/>
          <p:cNvSpPr>
            <a:spLocks/>
          </p:cNvSpPr>
          <p:nvPr/>
        </p:nvSpPr>
        <p:spPr bwMode="auto">
          <a:xfrm>
            <a:off x="3920906" y="2719322"/>
            <a:ext cx="614540" cy="1755235"/>
          </a:xfrm>
          <a:custGeom>
            <a:avLst/>
            <a:gdLst>
              <a:gd name="T0" fmla="*/ 55 w 1335"/>
              <a:gd name="T1" fmla="*/ 30 h 3813"/>
              <a:gd name="T2" fmla="*/ 118 w 1335"/>
              <a:gd name="T3" fmla="*/ 66 h 3813"/>
              <a:gd name="T4" fmla="*/ 182 w 1335"/>
              <a:gd name="T5" fmla="*/ 106 h 3813"/>
              <a:gd name="T6" fmla="*/ 316 w 1335"/>
              <a:gd name="T7" fmla="*/ 199 h 3813"/>
              <a:gd name="T8" fmla="*/ 457 w 1335"/>
              <a:gd name="T9" fmla="*/ 312 h 3813"/>
              <a:gd name="T10" fmla="*/ 539 w 1335"/>
              <a:gd name="T11" fmla="*/ 388 h 3813"/>
              <a:gd name="T12" fmla="*/ 680 w 1335"/>
              <a:gd name="T13" fmla="*/ 533 h 3813"/>
              <a:gd name="T14" fmla="*/ 764 w 1335"/>
              <a:gd name="T15" fmla="*/ 632 h 3813"/>
              <a:gd name="T16" fmla="*/ 845 w 1335"/>
              <a:gd name="T17" fmla="*/ 740 h 3813"/>
              <a:gd name="T18" fmla="*/ 905 w 1335"/>
              <a:gd name="T19" fmla="*/ 827 h 3813"/>
              <a:gd name="T20" fmla="*/ 949 w 1335"/>
              <a:gd name="T21" fmla="*/ 897 h 3813"/>
              <a:gd name="T22" fmla="*/ 1023 w 1335"/>
              <a:gd name="T23" fmla="*/ 1025 h 3813"/>
              <a:gd name="T24" fmla="*/ 1089 w 1335"/>
              <a:gd name="T25" fmla="*/ 1159 h 3813"/>
              <a:gd name="T26" fmla="*/ 1150 w 1335"/>
              <a:gd name="T27" fmla="*/ 1300 h 3813"/>
              <a:gd name="T28" fmla="*/ 1240 w 1335"/>
              <a:gd name="T29" fmla="*/ 1569 h 3813"/>
              <a:gd name="T30" fmla="*/ 1305 w 1335"/>
              <a:gd name="T31" fmla="*/ 1876 h 3813"/>
              <a:gd name="T32" fmla="*/ 1333 w 1335"/>
              <a:gd name="T33" fmla="*/ 2159 h 3813"/>
              <a:gd name="T34" fmla="*/ 1334 w 1335"/>
              <a:gd name="T35" fmla="*/ 2312 h 3813"/>
              <a:gd name="T36" fmla="*/ 1328 w 1335"/>
              <a:gd name="T37" fmla="*/ 2462 h 3813"/>
              <a:gd name="T38" fmla="*/ 1313 w 1335"/>
              <a:gd name="T39" fmla="*/ 2608 h 3813"/>
              <a:gd name="T40" fmla="*/ 1301 w 1335"/>
              <a:gd name="T41" fmla="*/ 2691 h 3813"/>
              <a:gd name="T42" fmla="*/ 1282 w 1335"/>
              <a:gd name="T43" fmla="*/ 2794 h 3813"/>
              <a:gd name="T44" fmla="*/ 1251 w 1335"/>
              <a:gd name="T45" fmla="*/ 2927 h 3813"/>
              <a:gd name="T46" fmla="*/ 1214 w 1335"/>
              <a:gd name="T47" fmla="*/ 3051 h 3813"/>
              <a:gd name="T48" fmla="*/ 1144 w 1335"/>
              <a:gd name="T49" fmla="*/ 3240 h 3813"/>
              <a:gd name="T50" fmla="*/ 1101 w 1335"/>
              <a:gd name="T51" fmla="*/ 3342 h 3813"/>
              <a:gd name="T52" fmla="*/ 1017 w 1335"/>
              <a:gd name="T53" fmla="*/ 3504 h 3813"/>
              <a:gd name="T54" fmla="*/ 932 w 1335"/>
              <a:gd name="T55" fmla="*/ 3642 h 3813"/>
              <a:gd name="T56" fmla="*/ 884 w 1335"/>
              <a:gd name="T57" fmla="*/ 3713 h 3813"/>
              <a:gd name="T58" fmla="*/ 826 w 1335"/>
              <a:gd name="T59" fmla="*/ 3791 h 3813"/>
              <a:gd name="T60" fmla="*/ 822 w 1335"/>
              <a:gd name="T61" fmla="*/ 3788 h 3813"/>
              <a:gd name="T62" fmla="*/ 864 w 1335"/>
              <a:gd name="T63" fmla="*/ 3700 h 3813"/>
              <a:gd name="T64" fmla="*/ 920 w 1335"/>
              <a:gd name="T65" fmla="*/ 3580 h 3813"/>
              <a:gd name="T66" fmla="*/ 984 w 1335"/>
              <a:gd name="T67" fmla="*/ 3421 h 3813"/>
              <a:gd name="T68" fmla="*/ 1049 w 1335"/>
              <a:gd name="T69" fmla="*/ 3226 h 3813"/>
              <a:gd name="T70" fmla="*/ 1102 w 1335"/>
              <a:gd name="T71" fmla="*/ 3020 h 3813"/>
              <a:gd name="T72" fmla="*/ 1127 w 1335"/>
              <a:gd name="T73" fmla="*/ 2899 h 3813"/>
              <a:gd name="T74" fmla="*/ 1148 w 1335"/>
              <a:gd name="T75" fmla="*/ 2771 h 3813"/>
              <a:gd name="T76" fmla="*/ 1163 w 1335"/>
              <a:gd name="T77" fmla="*/ 2638 h 3813"/>
              <a:gd name="T78" fmla="*/ 1173 w 1335"/>
              <a:gd name="T79" fmla="*/ 2477 h 3813"/>
              <a:gd name="T80" fmla="*/ 1170 w 1335"/>
              <a:gd name="T81" fmla="*/ 2192 h 3813"/>
              <a:gd name="T82" fmla="*/ 1138 w 1335"/>
              <a:gd name="T83" fmla="*/ 1902 h 3813"/>
              <a:gd name="T84" fmla="*/ 1076 w 1335"/>
              <a:gd name="T85" fmla="*/ 1614 h 3813"/>
              <a:gd name="T86" fmla="*/ 988 w 1335"/>
              <a:gd name="T87" fmla="*/ 1335 h 3813"/>
              <a:gd name="T88" fmla="*/ 875 w 1335"/>
              <a:gd name="T89" fmla="*/ 1074 h 3813"/>
              <a:gd name="T90" fmla="*/ 756 w 1335"/>
              <a:gd name="T91" fmla="*/ 853 h 3813"/>
              <a:gd name="T92" fmla="*/ 685 w 1335"/>
              <a:gd name="T93" fmla="*/ 742 h 3813"/>
              <a:gd name="T94" fmla="*/ 614 w 1335"/>
              <a:gd name="T95" fmla="*/ 639 h 3813"/>
              <a:gd name="T96" fmla="*/ 505 w 1335"/>
              <a:gd name="T97" fmla="*/ 496 h 3813"/>
              <a:gd name="T98" fmla="*/ 364 w 1335"/>
              <a:gd name="T99" fmla="*/ 336 h 3813"/>
              <a:gd name="T100" fmla="*/ 235 w 1335"/>
              <a:gd name="T101" fmla="*/ 206 h 3813"/>
              <a:gd name="T102" fmla="*/ 127 w 1335"/>
              <a:gd name="T103" fmla="*/ 106 h 3813"/>
              <a:gd name="T104" fmla="*/ 48 w 1335"/>
              <a:gd name="T105" fmla="*/ 39 h 3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5" h="3813">
                <a:moveTo>
                  <a:pt x="0" y="0"/>
                </a:moveTo>
                <a:lnTo>
                  <a:pt x="3" y="2"/>
                </a:lnTo>
                <a:lnTo>
                  <a:pt x="12" y="6"/>
                </a:lnTo>
                <a:lnTo>
                  <a:pt x="25" y="14"/>
                </a:lnTo>
                <a:lnTo>
                  <a:pt x="44" y="23"/>
                </a:lnTo>
                <a:lnTo>
                  <a:pt x="55" y="30"/>
                </a:lnTo>
                <a:lnTo>
                  <a:pt x="66" y="37"/>
                </a:lnTo>
                <a:lnTo>
                  <a:pt x="80" y="45"/>
                </a:lnTo>
                <a:lnTo>
                  <a:pt x="95" y="52"/>
                </a:lnTo>
                <a:lnTo>
                  <a:pt x="102" y="56"/>
                </a:lnTo>
                <a:lnTo>
                  <a:pt x="110" y="61"/>
                </a:lnTo>
                <a:lnTo>
                  <a:pt x="118" y="66"/>
                </a:lnTo>
                <a:lnTo>
                  <a:pt x="127" y="70"/>
                </a:lnTo>
                <a:lnTo>
                  <a:pt x="136" y="77"/>
                </a:lnTo>
                <a:lnTo>
                  <a:pt x="144" y="82"/>
                </a:lnTo>
                <a:lnTo>
                  <a:pt x="154" y="87"/>
                </a:lnTo>
                <a:lnTo>
                  <a:pt x="162" y="94"/>
                </a:lnTo>
                <a:lnTo>
                  <a:pt x="182" y="106"/>
                </a:lnTo>
                <a:lnTo>
                  <a:pt x="203" y="119"/>
                </a:lnTo>
                <a:lnTo>
                  <a:pt x="224" y="133"/>
                </a:lnTo>
                <a:lnTo>
                  <a:pt x="246" y="148"/>
                </a:lnTo>
                <a:lnTo>
                  <a:pt x="269" y="164"/>
                </a:lnTo>
                <a:lnTo>
                  <a:pt x="291" y="181"/>
                </a:lnTo>
                <a:lnTo>
                  <a:pt x="316" y="199"/>
                </a:lnTo>
                <a:lnTo>
                  <a:pt x="340" y="217"/>
                </a:lnTo>
                <a:lnTo>
                  <a:pt x="366" y="236"/>
                </a:lnTo>
                <a:lnTo>
                  <a:pt x="391" y="258"/>
                </a:lnTo>
                <a:lnTo>
                  <a:pt x="417" y="279"/>
                </a:lnTo>
                <a:lnTo>
                  <a:pt x="443" y="301"/>
                </a:lnTo>
                <a:lnTo>
                  <a:pt x="457" y="312"/>
                </a:lnTo>
                <a:lnTo>
                  <a:pt x="471" y="324"/>
                </a:lnTo>
                <a:lnTo>
                  <a:pt x="484" y="337"/>
                </a:lnTo>
                <a:lnTo>
                  <a:pt x="498" y="349"/>
                </a:lnTo>
                <a:lnTo>
                  <a:pt x="512" y="362"/>
                </a:lnTo>
                <a:lnTo>
                  <a:pt x="525" y="375"/>
                </a:lnTo>
                <a:lnTo>
                  <a:pt x="539" y="388"/>
                </a:lnTo>
                <a:lnTo>
                  <a:pt x="553" y="402"/>
                </a:lnTo>
                <a:lnTo>
                  <a:pt x="581" y="428"/>
                </a:lnTo>
                <a:lnTo>
                  <a:pt x="609" y="457"/>
                </a:lnTo>
                <a:lnTo>
                  <a:pt x="637" y="487"/>
                </a:lnTo>
                <a:lnTo>
                  <a:pt x="666" y="517"/>
                </a:lnTo>
                <a:lnTo>
                  <a:pt x="680" y="533"/>
                </a:lnTo>
                <a:lnTo>
                  <a:pt x="694" y="549"/>
                </a:lnTo>
                <a:lnTo>
                  <a:pt x="708" y="565"/>
                </a:lnTo>
                <a:lnTo>
                  <a:pt x="721" y="582"/>
                </a:lnTo>
                <a:lnTo>
                  <a:pt x="735" y="598"/>
                </a:lnTo>
                <a:lnTo>
                  <a:pt x="749" y="615"/>
                </a:lnTo>
                <a:lnTo>
                  <a:pt x="764" y="632"/>
                </a:lnTo>
                <a:lnTo>
                  <a:pt x="777" y="650"/>
                </a:lnTo>
                <a:lnTo>
                  <a:pt x="791" y="667"/>
                </a:lnTo>
                <a:lnTo>
                  <a:pt x="805" y="685"/>
                </a:lnTo>
                <a:lnTo>
                  <a:pt x="818" y="703"/>
                </a:lnTo>
                <a:lnTo>
                  <a:pt x="832" y="721"/>
                </a:lnTo>
                <a:lnTo>
                  <a:pt x="845" y="740"/>
                </a:lnTo>
                <a:lnTo>
                  <a:pt x="859" y="758"/>
                </a:lnTo>
                <a:lnTo>
                  <a:pt x="872" y="778"/>
                </a:lnTo>
                <a:lnTo>
                  <a:pt x="886" y="798"/>
                </a:lnTo>
                <a:lnTo>
                  <a:pt x="892" y="807"/>
                </a:lnTo>
                <a:lnTo>
                  <a:pt x="898" y="817"/>
                </a:lnTo>
                <a:lnTo>
                  <a:pt x="905" y="827"/>
                </a:lnTo>
                <a:lnTo>
                  <a:pt x="912" y="836"/>
                </a:lnTo>
                <a:lnTo>
                  <a:pt x="919" y="846"/>
                </a:lnTo>
                <a:lnTo>
                  <a:pt x="925" y="856"/>
                </a:lnTo>
                <a:lnTo>
                  <a:pt x="930" y="867"/>
                </a:lnTo>
                <a:lnTo>
                  <a:pt x="937" y="877"/>
                </a:lnTo>
                <a:lnTo>
                  <a:pt x="949" y="897"/>
                </a:lnTo>
                <a:lnTo>
                  <a:pt x="962" y="918"/>
                </a:lnTo>
                <a:lnTo>
                  <a:pt x="975" y="939"/>
                </a:lnTo>
                <a:lnTo>
                  <a:pt x="988" y="960"/>
                </a:lnTo>
                <a:lnTo>
                  <a:pt x="1000" y="981"/>
                </a:lnTo>
                <a:lnTo>
                  <a:pt x="1011" y="1002"/>
                </a:lnTo>
                <a:lnTo>
                  <a:pt x="1023" y="1025"/>
                </a:lnTo>
                <a:lnTo>
                  <a:pt x="1035" y="1046"/>
                </a:lnTo>
                <a:lnTo>
                  <a:pt x="1046" y="1068"/>
                </a:lnTo>
                <a:lnTo>
                  <a:pt x="1057" y="1091"/>
                </a:lnTo>
                <a:lnTo>
                  <a:pt x="1068" y="1113"/>
                </a:lnTo>
                <a:lnTo>
                  <a:pt x="1078" y="1136"/>
                </a:lnTo>
                <a:lnTo>
                  <a:pt x="1089" y="1159"/>
                </a:lnTo>
                <a:lnTo>
                  <a:pt x="1101" y="1181"/>
                </a:lnTo>
                <a:lnTo>
                  <a:pt x="1111" y="1205"/>
                </a:lnTo>
                <a:lnTo>
                  <a:pt x="1121" y="1228"/>
                </a:lnTo>
                <a:lnTo>
                  <a:pt x="1131" y="1252"/>
                </a:lnTo>
                <a:lnTo>
                  <a:pt x="1140" y="1275"/>
                </a:lnTo>
                <a:lnTo>
                  <a:pt x="1150" y="1300"/>
                </a:lnTo>
                <a:lnTo>
                  <a:pt x="1159" y="1323"/>
                </a:lnTo>
                <a:lnTo>
                  <a:pt x="1177" y="1371"/>
                </a:lnTo>
                <a:lnTo>
                  <a:pt x="1195" y="1420"/>
                </a:lnTo>
                <a:lnTo>
                  <a:pt x="1210" y="1469"/>
                </a:lnTo>
                <a:lnTo>
                  <a:pt x="1225" y="1519"/>
                </a:lnTo>
                <a:lnTo>
                  <a:pt x="1240" y="1569"/>
                </a:lnTo>
                <a:lnTo>
                  <a:pt x="1253" y="1619"/>
                </a:lnTo>
                <a:lnTo>
                  <a:pt x="1266" y="1670"/>
                </a:lnTo>
                <a:lnTo>
                  <a:pt x="1278" y="1722"/>
                </a:lnTo>
                <a:lnTo>
                  <a:pt x="1288" y="1773"/>
                </a:lnTo>
                <a:lnTo>
                  <a:pt x="1297" y="1824"/>
                </a:lnTo>
                <a:lnTo>
                  <a:pt x="1305" y="1876"/>
                </a:lnTo>
                <a:lnTo>
                  <a:pt x="1313" y="1927"/>
                </a:lnTo>
                <a:lnTo>
                  <a:pt x="1319" y="1979"/>
                </a:lnTo>
                <a:lnTo>
                  <a:pt x="1324" y="2031"/>
                </a:lnTo>
                <a:lnTo>
                  <a:pt x="1329" y="2082"/>
                </a:lnTo>
                <a:lnTo>
                  <a:pt x="1332" y="2134"/>
                </a:lnTo>
                <a:lnTo>
                  <a:pt x="1333" y="2159"/>
                </a:lnTo>
                <a:lnTo>
                  <a:pt x="1333" y="2185"/>
                </a:lnTo>
                <a:lnTo>
                  <a:pt x="1334" y="2211"/>
                </a:lnTo>
                <a:lnTo>
                  <a:pt x="1335" y="2236"/>
                </a:lnTo>
                <a:lnTo>
                  <a:pt x="1335" y="2262"/>
                </a:lnTo>
                <a:lnTo>
                  <a:pt x="1335" y="2286"/>
                </a:lnTo>
                <a:lnTo>
                  <a:pt x="1334" y="2312"/>
                </a:lnTo>
                <a:lnTo>
                  <a:pt x="1334" y="2337"/>
                </a:lnTo>
                <a:lnTo>
                  <a:pt x="1333" y="2363"/>
                </a:lnTo>
                <a:lnTo>
                  <a:pt x="1333" y="2387"/>
                </a:lnTo>
                <a:lnTo>
                  <a:pt x="1331" y="2412"/>
                </a:lnTo>
                <a:lnTo>
                  <a:pt x="1330" y="2438"/>
                </a:lnTo>
                <a:lnTo>
                  <a:pt x="1328" y="2462"/>
                </a:lnTo>
                <a:lnTo>
                  <a:pt x="1326" y="2487"/>
                </a:lnTo>
                <a:lnTo>
                  <a:pt x="1323" y="2511"/>
                </a:lnTo>
                <a:lnTo>
                  <a:pt x="1321" y="2536"/>
                </a:lnTo>
                <a:lnTo>
                  <a:pt x="1319" y="2560"/>
                </a:lnTo>
                <a:lnTo>
                  <a:pt x="1316" y="2583"/>
                </a:lnTo>
                <a:lnTo>
                  <a:pt x="1313" y="2608"/>
                </a:lnTo>
                <a:lnTo>
                  <a:pt x="1310" y="2631"/>
                </a:lnTo>
                <a:lnTo>
                  <a:pt x="1307" y="2643"/>
                </a:lnTo>
                <a:lnTo>
                  <a:pt x="1306" y="2655"/>
                </a:lnTo>
                <a:lnTo>
                  <a:pt x="1305" y="2668"/>
                </a:lnTo>
                <a:lnTo>
                  <a:pt x="1303" y="2679"/>
                </a:lnTo>
                <a:lnTo>
                  <a:pt x="1301" y="2691"/>
                </a:lnTo>
                <a:lnTo>
                  <a:pt x="1299" y="2702"/>
                </a:lnTo>
                <a:lnTo>
                  <a:pt x="1297" y="2713"/>
                </a:lnTo>
                <a:lnTo>
                  <a:pt x="1295" y="2725"/>
                </a:lnTo>
                <a:lnTo>
                  <a:pt x="1290" y="2749"/>
                </a:lnTo>
                <a:lnTo>
                  <a:pt x="1286" y="2771"/>
                </a:lnTo>
                <a:lnTo>
                  <a:pt x="1282" y="2794"/>
                </a:lnTo>
                <a:lnTo>
                  <a:pt x="1277" y="2817"/>
                </a:lnTo>
                <a:lnTo>
                  <a:pt x="1271" y="2839"/>
                </a:lnTo>
                <a:lnTo>
                  <a:pt x="1266" y="2860"/>
                </a:lnTo>
                <a:lnTo>
                  <a:pt x="1261" y="2883"/>
                </a:lnTo>
                <a:lnTo>
                  <a:pt x="1255" y="2904"/>
                </a:lnTo>
                <a:lnTo>
                  <a:pt x="1251" y="2927"/>
                </a:lnTo>
                <a:lnTo>
                  <a:pt x="1245" y="2948"/>
                </a:lnTo>
                <a:lnTo>
                  <a:pt x="1238" y="2968"/>
                </a:lnTo>
                <a:lnTo>
                  <a:pt x="1233" y="2989"/>
                </a:lnTo>
                <a:lnTo>
                  <a:pt x="1226" y="3010"/>
                </a:lnTo>
                <a:lnTo>
                  <a:pt x="1220" y="3031"/>
                </a:lnTo>
                <a:lnTo>
                  <a:pt x="1214" y="3051"/>
                </a:lnTo>
                <a:lnTo>
                  <a:pt x="1207" y="3071"/>
                </a:lnTo>
                <a:lnTo>
                  <a:pt x="1193" y="3110"/>
                </a:lnTo>
                <a:lnTo>
                  <a:pt x="1180" y="3148"/>
                </a:lnTo>
                <a:lnTo>
                  <a:pt x="1166" y="3186"/>
                </a:lnTo>
                <a:lnTo>
                  <a:pt x="1152" y="3223"/>
                </a:lnTo>
                <a:lnTo>
                  <a:pt x="1144" y="3240"/>
                </a:lnTo>
                <a:lnTo>
                  <a:pt x="1137" y="3258"/>
                </a:lnTo>
                <a:lnTo>
                  <a:pt x="1130" y="3275"/>
                </a:lnTo>
                <a:lnTo>
                  <a:pt x="1122" y="3292"/>
                </a:lnTo>
                <a:lnTo>
                  <a:pt x="1115" y="3309"/>
                </a:lnTo>
                <a:lnTo>
                  <a:pt x="1108" y="3326"/>
                </a:lnTo>
                <a:lnTo>
                  <a:pt x="1101" y="3342"/>
                </a:lnTo>
                <a:lnTo>
                  <a:pt x="1092" y="3358"/>
                </a:lnTo>
                <a:lnTo>
                  <a:pt x="1076" y="3389"/>
                </a:lnTo>
                <a:lnTo>
                  <a:pt x="1061" y="3420"/>
                </a:lnTo>
                <a:lnTo>
                  <a:pt x="1046" y="3449"/>
                </a:lnTo>
                <a:lnTo>
                  <a:pt x="1032" y="3477"/>
                </a:lnTo>
                <a:lnTo>
                  <a:pt x="1017" y="3504"/>
                </a:lnTo>
                <a:lnTo>
                  <a:pt x="1002" y="3530"/>
                </a:lnTo>
                <a:lnTo>
                  <a:pt x="988" y="3555"/>
                </a:lnTo>
                <a:lnTo>
                  <a:pt x="974" y="3579"/>
                </a:lnTo>
                <a:lnTo>
                  <a:pt x="959" y="3601"/>
                </a:lnTo>
                <a:lnTo>
                  <a:pt x="945" y="3622"/>
                </a:lnTo>
                <a:lnTo>
                  <a:pt x="932" y="3642"/>
                </a:lnTo>
                <a:lnTo>
                  <a:pt x="920" y="3662"/>
                </a:lnTo>
                <a:lnTo>
                  <a:pt x="913" y="3671"/>
                </a:lnTo>
                <a:lnTo>
                  <a:pt x="908" y="3680"/>
                </a:lnTo>
                <a:lnTo>
                  <a:pt x="902" y="3688"/>
                </a:lnTo>
                <a:lnTo>
                  <a:pt x="896" y="3697"/>
                </a:lnTo>
                <a:lnTo>
                  <a:pt x="884" y="3713"/>
                </a:lnTo>
                <a:lnTo>
                  <a:pt x="874" y="3727"/>
                </a:lnTo>
                <a:lnTo>
                  <a:pt x="864" y="3740"/>
                </a:lnTo>
                <a:lnTo>
                  <a:pt x="855" y="3752"/>
                </a:lnTo>
                <a:lnTo>
                  <a:pt x="846" y="3764"/>
                </a:lnTo>
                <a:lnTo>
                  <a:pt x="839" y="3775"/>
                </a:lnTo>
                <a:lnTo>
                  <a:pt x="826" y="3791"/>
                </a:lnTo>
                <a:lnTo>
                  <a:pt x="817" y="3803"/>
                </a:lnTo>
                <a:lnTo>
                  <a:pt x="811" y="3811"/>
                </a:lnTo>
                <a:lnTo>
                  <a:pt x="809" y="3813"/>
                </a:lnTo>
                <a:lnTo>
                  <a:pt x="811" y="3810"/>
                </a:lnTo>
                <a:lnTo>
                  <a:pt x="815" y="3801"/>
                </a:lnTo>
                <a:lnTo>
                  <a:pt x="822" y="3788"/>
                </a:lnTo>
                <a:lnTo>
                  <a:pt x="830" y="3769"/>
                </a:lnTo>
                <a:lnTo>
                  <a:pt x="837" y="3758"/>
                </a:lnTo>
                <a:lnTo>
                  <a:pt x="842" y="3745"/>
                </a:lnTo>
                <a:lnTo>
                  <a:pt x="849" y="3731"/>
                </a:lnTo>
                <a:lnTo>
                  <a:pt x="857" y="3716"/>
                </a:lnTo>
                <a:lnTo>
                  <a:pt x="864" y="3700"/>
                </a:lnTo>
                <a:lnTo>
                  <a:pt x="873" y="3683"/>
                </a:lnTo>
                <a:lnTo>
                  <a:pt x="881" y="3665"/>
                </a:lnTo>
                <a:lnTo>
                  <a:pt x="890" y="3645"/>
                </a:lnTo>
                <a:lnTo>
                  <a:pt x="899" y="3624"/>
                </a:lnTo>
                <a:lnTo>
                  <a:pt x="909" y="3603"/>
                </a:lnTo>
                <a:lnTo>
                  <a:pt x="920" y="3580"/>
                </a:lnTo>
                <a:lnTo>
                  <a:pt x="930" y="3556"/>
                </a:lnTo>
                <a:lnTo>
                  <a:pt x="940" y="3531"/>
                </a:lnTo>
                <a:lnTo>
                  <a:pt x="951" y="3505"/>
                </a:lnTo>
                <a:lnTo>
                  <a:pt x="961" y="3477"/>
                </a:lnTo>
                <a:lnTo>
                  <a:pt x="972" y="3450"/>
                </a:lnTo>
                <a:lnTo>
                  <a:pt x="984" y="3421"/>
                </a:lnTo>
                <a:lnTo>
                  <a:pt x="994" y="3390"/>
                </a:lnTo>
                <a:lnTo>
                  <a:pt x="1005" y="3359"/>
                </a:lnTo>
                <a:lnTo>
                  <a:pt x="1016" y="3327"/>
                </a:lnTo>
                <a:lnTo>
                  <a:pt x="1026" y="3294"/>
                </a:lnTo>
                <a:lnTo>
                  <a:pt x="1038" y="3261"/>
                </a:lnTo>
                <a:lnTo>
                  <a:pt x="1049" y="3226"/>
                </a:lnTo>
                <a:lnTo>
                  <a:pt x="1059" y="3191"/>
                </a:lnTo>
                <a:lnTo>
                  <a:pt x="1069" y="3155"/>
                </a:lnTo>
                <a:lnTo>
                  <a:pt x="1078" y="3117"/>
                </a:lnTo>
                <a:lnTo>
                  <a:pt x="1088" y="3079"/>
                </a:lnTo>
                <a:lnTo>
                  <a:pt x="1098" y="3041"/>
                </a:lnTo>
                <a:lnTo>
                  <a:pt x="1102" y="3020"/>
                </a:lnTo>
                <a:lnTo>
                  <a:pt x="1106" y="3000"/>
                </a:lnTo>
                <a:lnTo>
                  <a:pt x="1110" y="2981"/>
                </a:lnTo>
                <a:lnTo>
                  <a:pt x="1115" y="2961"/>
                </a:lnTo>
                <a:lnTo>
                  <a:pt x="1119" y="2939"/>
                </a:lnTo>
                <a:lnTo>
                  <a:pt x="1123" y="2919"/>
                </a:lnTo>
                <a:lnTo>
                  <a:pt x="1127" y="2899"/>
                </a:lnTo>
                <a:lnTo>
                  <a:pt x="1131" y="2878"/>
                </a:lnTo>
                <a:lnTo>
                  <a:pt x="1134" y="2856"/>
                </a:lnTo>
                <a:lnTo>
                  <a:pt x="1137" y="2835"/>
                </a:lnTo>
                <a:lnTo>
                  <a:pt x="1140" y="2814"/>
                </a:lnTo>
                <a:lnTo>
                  <a:pt x="1144" y="2792"/>
                </a:lnTo>
                <a:lnTo>
                  <a:pt x="1148" y="2771"/>
                </a:lnTo>
                <a:lnTo>
                  <a:pt x="1150" y="2749"/>
                </a:lnTo>
                <a:lnTo>
                  <a:pt x="1152" y="2727"/>
                </a:lnTo>
                <a:lnTo>
                  <a:pt x="1155" y="2705"/>
                </a:lnTo>
                <a:lnTo>
                  <a:pt x="1158" y="2683"/>
                </a:lnTo>
                <a:lnTo>
                  <a:pt x="1160" y="2660"/>
                </a:lnTo>
                <a:lnTo>
                  <a:pt x="1163" y="2638"/>
                </a:lnTo>
                <a:lnTo>
                  <a:pt x="1165" y="2615"/>
                </a:lnTo>
                <a:lnTo>
                  <a:pt x="1166" y="2592"/>
                </a:lnTo>
                <a:lnTo>
                  <a:pt x="1168" y="2570"/>
                </a:lnTo>
                <a:lnTo>
                  <a:pt x="1169" y="2546"/>
                </a:lnTo>
                <a:lnTo>
                  <a:pt x="1171" y="2524"/>
                </a:lnTo>
                <a:lnTo>
                  <a:pt x="1173" y="2477"/>
                </a:lnTo>
                <a:lnTo>
                  <a:pt x="1174" y="2430"/>
                </a:lnTo>
                <a:lnTo>
                  <a:pt x="1174" y="2383"/>
                </a:lnTo>
                <a:lnTo>
                  <a:pt x="1174" y="2336"/>
                </a:lnTo>
                <a:lnTo>
                  <a:pt x="1173" y="2288"/>
                </a:lnTo>
                <a:lnTo>
                  <a:pt x="1172" y="2240"/>
                </a:lnTo>
                <a:lnTo>
                  <a:pt x="1170" y="2192"/>
                </a:lnTo>
                <a:lnTo>
                  <a:pt x="1167" y="2143"/>
                </a:lnTo>
                <a:lnTo>
                  <a:pt x="1163" y="2096"/>
                </a:lnTo>
                <a:lnTo>
                  <a:pt x="1157" y="2048"/>
                </a:lnTo>
                <a:lnTo>
                  <a:pt x="1152" y="1999"/>
                </a:lnTo>
                <a:lnTo>
                  <a:pt x="1144" y="1951"/>
                </a:lnTo>
                <a:lnTo>
                  <a:pt x="1138" y="1902"/>
                </a:lnTo>
                <a:lnTo>
                  <a:pt x="1130" y="1854"/>
                </a:lnTo>
                <a:lnTo>
                  <a:pt x="1121" y="1805"/>
                </a:lnTo>
                <a:lnTo>
                  <a:pt x="1111" y="1757"/>
                </a:lnTo>
                <a:lnTo>
                  <a:pt x="1101" y="1709"/>
                </a:lnTo>
                <a:lnTo>
                  <a:pt x="1089" y="1661"/>
                </a:lnTo>
                <a:lnTo>
                  <a:pt x="1076" y="1614"/>
                </a:lnTo>
                <a:lnTo>
                  <a:pt x="1063" y="1566"/>
                </a:lnTo>
                <a:lnTo>
                  <a:pt x="1050" y="1519"/>
                </a:lnTo>
                <a:lnTo>
                  <a:pt x="1036" y="1472"/>
                </a:lnTo>
                <a:lnTo>
                  <a:pt x="1021" y="1426"/>
                </a:lnTo>
                <a:lnTo>
                  <a:pt x="1005" y="1381"/>
                </a:lnTo>
                <a:lnTo>
                  <a:pt x="988" y="1335"/>
                </a:lnTo>
                <a:lnTo>
                  <a:pt x="971" y="1290"/>
                </a:lnTo>
                <a:lnTo>
                  <a:pt x="953" y="1245"/>
                </a:lnTo>
                <a:lnTo>
                  <a:pt x="933" y="1202"/>
                </a:lnTo>
                <a:lnTo>
                  <a:pt x="914" y="1158"/>
                </a:lnTo>
                <a:lnTo>
                  <a:pt x="895" y="1115"/>
                </a:lnTo>
                <a:lnTo>
                  <a:pt x="875" y="1074"/>
                </a:lnTo>
                <a:lnTo>
                  <a:pt x="855" y="1031"/>
                </a:lnTo>
                <a:lnTo>
                  <a:pt x="833" y="991"/>
                </a:lnTo>
                <a:lnTo>
                  <a:pt x="811" y="950"/>
                </a:lnTo>
                <a:lnTo>
                  <a:pt x="790" y="911"/>
                </a:lnTo>
                <a:lnTo>
                  <a:pt x="766" y="872"/>
                </a:lnTo>
                <a:lnTo>
                  <a:pt x="756" y="853"/>
                </a:lnTo>
                <a:lnTo>
                  <a:pt x="744" y="834"/>
                </a:lnTo>
                <a:lnTo>
                  <a:pt x="733" y="815"/>
                </a:lnTo>
                <a:lnTo>
                  <a:pt x="721" y="797"/>
                </a:lnTo>
                <a:lnTo>
                  <a:pt x="710" y="779"/>
                </a:lnTo>
                <a:lnTo>
                  <a:pt x="697" y="761"/>
                </a:lnTo>
                <a:lnTo>
                  <a:pt x="685" y="742"/>
                </a:lnTo>
                <a:lnTo>
                  <a:pt x="674" y="724"/>
                </a:lnTo>
                <a:lnTo>
                  <a:pt x="662" y="706"/>
                </a:lnTo>
                <a:lnTo>
                  <a:pt x="650" y="689"/>
                </a:lnTo>
                <a:lnTo>
                  <a:pt x="638" y="672"/>
                </a:lnTo>
                <a:lnTo>
                  <a:pt x="626" y="655"/>
                </a:lnTo>
                <a:lnTo>
                  <a:pt x="614" y="639"/>
                </a:lnTo>
                <a:lnTo>
                  <a:pt x="602" y="622"/>
                </a:lnTo>
                <a:lnTo>
                  <a:pt x="590" y="605"/>
                </a:lnTo>
                <a:lnTo>
                  <a:pt x="579" y="589"/>
                </a:lnTo>
                <a:lnTo>
                  <a:pt x="553" y="558"/>
                </a:lnTo>
                <a:lnTo>
                  <a:pt x="530" y="527"/>
                </a:lnTo>
                <a:lnTo>
                  <a:pt x="505" y="496"/>
                </a:lnTo>
                <a:lnTo>
                  <a:pt x="482" y="468"/>
                </a:lnTo>
                <a:lnTo>
                  <a:pt x="457" y="440"/>
                </a:lnTo>
                <a:lnTo>
                  <a:pt x="434" y="412"/>
                </a:lnTo>
                <a:lnTo>
                  <a:pt x="410" y="386"/>
                </a:lnTo>
                <a:lnTo>
                  <a:pt x="387" y="360"/>
                </a:lnTo>
                <a:lnTo>
                  <a:pt x="364" y="336"/>
                </a:lnTo>
                <a:lnTo>
                  <a:pt x="341" y="311"/>
                </a:lnTo>
                <a:lnTo>
                  <a:pt x="319" y="289"/>
                </a:lnTo>
                <a:lnTo>
                  <a:pt x="297" y="266"/>
                </a:lnTo>
                <a:lnTo>
                  <a:pt x="275" y="245"/>
                </a:lnTo>
                <a:lnTo>
                  <a:pt x="255" y="225"/>
                </a:lnTo>
                <a:lnTo>
                  <a:pt x="235" y="206"/>
                </a:lnTo>
                <a:lnTo>
                  <a:pt x="215" y="186"/>
                </a:lnTo>
                <a:lnTo>
                  <a:pt x="196" y="168"/>
                </a:lnTo>
                <a:lnTo>
                  <a:pt x="177" y="152"/>
                </a:lnTo>
                <a:lnTo>
                  <a:pt x="160" y="136"/>
                </a:lnTo>
                <a:lnTo>
                  <a:pt x="143" y="121"/>
                </a:lnTo>
                <a:lnTo>
                  <a:pt x="127" y="106"/>
                </a:lnTo>
                <a:lnTo>
                  <a:pt x="111" y="93"/>
                </a:lnTo>
                <a:lnTo>
                  <a:pt x="97" y="81"/>
                </a:lnTo>
                <a:lnTo>
                  <a:pt x="83" y="69"/>
                </a:lnTo>
                <a:lnTo>
                  <a:pt x="71" y="59"/>
                </a:lnTo>
                <a:lnTo>
                  <a:pt x="59" y="49"/>
                </a:lnTo>
                <a:lnTo>
                  <a:pt x="48" y="39"/>
                </a:lnTo>
                <a:lnTo>
                  <a:pt x="38" y="32"/>
                </a:lnTo>
                <a:lnTo>
                  <a:pt x="22" y="18"/>
                </a:lnTo>
                <a:lnTo>
                  <a:pt x="10" y="8"/>
                </a:lnTo>
                <a:lnTo>
                  <a:pt x="3" y="2"/>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255" name="Freeform 72"/>
          <p:cNvSpPr>
            <a:spLocks noEditPoints="1"/>
          </p:cNvSpPr>
          <p:nvPr/>
        </p:nvSpPr>
        <p:spPr bwMode="auto">
          <a:xfrm>
            <a:off x="541631" y="4684465"/>
            <a:ext cx="1244270" cy="1157267"/>
          </a:xfrm>
          <a:custGeom>
            <a:avLst/>
            <a:gdLst>
              <a:gd name="T0" fmla="*/ 196 w 2703"/>
              <a:gd name="T1" fmla="*/ 890 h 2515"/>
              <a:gd name="T2" fmla="*/ 343 w 2703"/>
              <a:gd name="T3" fmla="*/ 737 h 2515"/>
              <a:gd name="T4" fmla="*/ 587 w 2703"/>
              <a:gd name="T5" fmla="*/ 443 h 2515"/>
              <a:gd name="T6" fmla="*/ 899 w 2703"/>
              <a:gd name="T7" fmla="*/ 208 h 2515"/>
              <a:gd name="T8" fmla="*/ 1114 w 2703"/>
              <a:gd name="T9" fmla="*/ 114 h 2515"/>
              <a:gd name="T10" fmla="*/ 1709 w 2703"/>
              <a:gd name="T11" fmla="*/ 0 h 2515"/>
              <a:gd name="T12" fmla="*/ 1857 w 2703"/>
              <a:gd name="T13" fmla="*/ 58 h 2515"/>
              <a:gd name="T14" fmla="*/ 1926 w 2703"/>
              <a:gd name="T15" fmla="*/ 182 h 2515"/>
              <a:gd name="T16" fmla="*/ 1894 w 2703"/>
              <a:gd name="T17" fmla="*/ 346 h 2515"/>
              <a:gd name="T18" fmla="*/ 2290 w 2703"/>
              <a:gd name="T19" fmla="*/ 397 h 2515"/>
              <a:gd name="T20" fmla="*/ 2417 w 2703"/>
              <a:gd name="T21" fmla="*/ 435 h 2515"/>
              <a:gd name="T22" fmla="*/ 2510 w 2703"/>
              <a:gd name="T23" fmla="*/ 524 h 2515"/>
              <a:gd name="T24" fmla="*/ 2550 w 2703"/>
              <a:gd name="T25" fmla="*/ 652 h 2515"/>
              <a:gd name="T26" fmla="*/ 2526 w 2703"/>
              <a:gd name="T27" fmla="*/ 783 h 2515"/>
              <a:gd name="T28" fmla="*/ 2445 w 2703"/>
              <a:gd name="T29" fmla="*/ 883 h 2515"/>
              <a:gd name="T30" fmla="*/ 2324 w 2703"/>
              <a:gd name="T31" fmla="*/ 936 h 2515"/>
              <a:gd name="T32" fmla="*/ 1672 w 2703"/>
              <a:gd name="T33" fmla="*/ 961 h 2515"/>
              <a:gd name="T34" fmla="*/ 1561 w 2703"/>
              <a:gd name="T35" fmla="*/ 896 h 2515"/>
              <a:gd name="T36" fmla="*/ 1491 w 2703"/>
              <a:gd name="T37" fmla="*/ 785 h 2515"/>
              <a:gd name="T38" fmla="*/ 1487 w 2703"/>
              <a:gd name="T39" fmla="*/ 633 h 2515"/>
              <a:gd name="T40" fmla="*/ 1573 w 2703"/>
              <a:gd name="T41" fmla="*/ 494 h 2515"/>
              <a:gd name="T42" fmla="*/ 1338 w 2703"/>
              <a:gd name="T43" fmla="*/ 2514 h 2515"/>
              <a:gd name="T44" fmla="*/ 821 w 2703"/>
              <a:gd name="T45" fmla="*/ 2462 h 2515"/>
              <a:gd name="T46" fmla="*/ 227 w 2703"/>
              <a:gd name="T47" fmla="*/ 2307 h 2515"/>
              <a:gd name="T48" fmla="*/ 2529 w 2703"/>
              <a:gd name="T49" fmla="*/ 2316 h 2515"/>
              <a:gd name="T50" fmla="*/ 2381 w 2703"/>
              <a:gd name="T51" fmla="*/ 2417 h 2515"/>
              <a:gd name="T52" fmla="*/ 1843 w 2703"/>
              <a:gd name="T53" fmla="*/ 2426 h 2515"/>
              <a:gd name="T54" fmla="*/ 1726 w 2703"/>
              <a:gd name="T55" fmla="*/ 2279 h 2515"/>
              <a:gd name="T56" fmla="*/ 1741 w 2703"/>
              <a:gd name="T57" fmla="*/ 2144 h 2515"/>
              <a:gd name="T58" fmla="*/ 1887 w 2703"/>
              <a:gd name="T59" fmla="*/ 2027 h 2515"/>
              <a:gd name="T60" fmla="*/ 2416 w 2703"/>
              <a:gd name="T61" fmla="*/ 2008 h 2515"/>
              <a:gd name="T62" fmla="*/ 2550 w 2703"/>
              <a:gd name="T63" fmla="*/ 2153 h 2515"/>
              <a:gd name="T64" fmla="*/ 2665 w 2703"/>
              <a:gd name="T65" fmla="*/ 1772 h 2515"/>
              <a:gd name="T66" fmla="*/ 2616 w 2703"/>
              <a:gd name="T67" fmla="*/ 1876 h 2515"/>
              <a:gd name="T68" fmla="*/ 2526 w 2703"/>
              <a:gd name="T69" fmla="*/ 1946 h 2515"/>
              <a:gd name="T70" fmla="*/ 1949 w 2703"/>
              <a:gd name="T71" fmla="*/ 1995 h 2515"/>
              <a:gd name="T72" fmla="*/ 1838 w 2703"/>
              <a:gd name="T73" fmla="*/ 1962 h 2515"/>
              <a:gd name="T74" fmla="*/ 1756 w 2703"/>
              <a:gd name="T75" fmla="*/ 1882 h 2515"/>
              <a:gd name="T76" fmla="*/ 1719 w 2703"/>
              <a:gd name="T77" fmla="*/ 1769 h 2515"/>
              <a:gd name="T78" fmla="*/ 1742 w 2703"/>
              <a:gd name="T79" fmla="*/ 1653 h 2515"/>
              <a:gd name="T80" fmla="*/ 1813 w 2703"/>
              <a:gd name="T81" fmla="*/ 1565 h 2515"/>
              <a:gd name="T82" fmla="*/ 1920 w 2703"/>
              <a:gd name="T83" fmla="*/ 1518 h 2515"/>
              <a:gd name="T84" fmla="*/ 2498 w 2703"/>
              <a:gd name="T85" fmla="*/ 1496 h 2515"/>
              <a:gd name="T86" fmla="*/ 2597 w 2703"/>
              <a:gd name="T87" fmla="*/ 1553 h 2515"/>
              <a:gd name="T88" fmla="*/ 2658 w 2703"/>
              <a:gd name="T89" fmla="*/ 1651 h 2515"/>
              <a:gd name="T90" fmla="*/ 2701 w 2703"/>
              <a:gd name="T91" fmla="*/ 1240 h 2515"/>
              <a:gd name="T92" fmla="*/ 2650 w 2703"/>
              <a:gd name="T93" fmla="*/ 1361 h 2515"/>
              <a:gd name="T94" fmla="*/ 2552 w 2703"/>
              <a:gd name="T95" fmla="*/ 1446 h 2515"/>
              <a:gd name="T96" fmla="*/ 1905 w 2703"/>
              <a:gd name="T97" fmla="*/ 1506 h 2515"/>
              <a:gd name="T98" fmla="*/ 1776 w 2703"/>
              <a:gd name="T99" fmla="*/ 1475 h 2515"/>
              <a:gd name="T100" fmla="*/ 1679 w 2703"/>
              <a:gd name="T101" fmla="*/ 1390 h 2515"/>
              <a:gd name="T102" fmla="*/ 1632 w 2703"/>
              <a:gd name="T103" fmla="*/ 1266 h 2515"/>
              <a:gd name="T104" fmla="*/ 1650 w 2703"/>
              <a:gd name="T105" fmla="*/ 1133 h 2515"/>
              <a:gd name="T106" fmla="*/ 1726 w 2703"/>
              <a:gd name="T107" fmla="*/ 1028 h 2515"/>
              <a:gd name="T108" fmla="*/ 1844 w 2703"/>
              <a:gd name="T109" fmla="*/ 970 h 2515"/>
              <a:gd name="T110" fmla="*/ 2496 w 2703"/>
              <a:gd name="T111" fmla="*/ 938 h 2515"/>
              <a:gd name="T112" fmla="*/ 2611 w 2703"/>
              <a:gd name="T113" fmla="*/ 999 h 2515"/>
              <a:gd name="T114" fmla="*/ 2685 w 2703"/>
              <a:gd name="T115" fmla="*/ 1106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03" h="2515">
                <a:moveTo>
                  <a:pt x="0" y="974"/>
                </a:moveTo>
                <a:lnTo>
                  <a:pt x="9" y="971"/>
                </a:lnTo>
                <a:lnTo>
                  <a:pt x="36" y="966"/>
                </a:lnTo>
                <a:lnTo>
                  <a:pt x="54" y="961"/>
                </a:lnTo>
                <a:lnTo>
                  <a:pt x="75" y="953"/>
                </a:lnTo>
                <a:lnTo>
                  <a:pt x="99" y="945"/>
                </a:lnTo>
                <a:lnTo>
                  <a:pt x="126" y="933"/>
                </a:lnTo>
                <a:lnTo>
                  <a:pt x="152" y="918"/>
                </a:lnTo>
                <a:lnTo>
                  <a:pt x="181" y="901"/>
                </a:lnTo>
                <a:lnTo>
                  <a:pt x="196" y="890"/>
                </a:lnTo>
                <a:lnTo>
                  <a:pt x="211" y="880"/>
                </a:lnTo>
                <a:lnTo>
                  <a:pt x="226" y="868"/>
                </a:lnTo>
                <a:lnTo>
                  <a:pt x="241" y="855"/>
                </a:lnTo>
                <a:lnTo>
                  <a:pt x="255" y="841"/>
                </a:lnTo>
                <a:lnTo>
                  <a:pt x="270" y="827"/>
                </a:lnTo>
                <a:lnTo>
                  <a:pt x="285" y="812"/>
                </a:lnTo>
                <a:lnTo>
                  <a:pt x="300" y="795"/>
                </a:lnTo>
                <a:lnTo>
                  <a:pt x="315" y="777"/>
                </a:lnTo>
                <a:lnTo>
                  <a:pt x="329" y="757"/>
                </a:lnTo>
                <a:lnTo>
                  <a:pt x="343" y="737"/>
                </a:lnTo>
                <a:lnTo>
                  <a:pt x="357" y="716"/>
                </a:lnTo>
                <a:lnTo>
                  <a:pt x="367" y="699"/>
                </a:lnTo>
                <a:lnTo>
                  <a:pt x="379" y="681"/>
                </a:lnTo>
                <a:lnTo>
                  <a:pt x="393" y="661"/>
                </a:lnTo>
                <a:lnTo>
                  <a:pt x="406" y="642"/>
                </a:lnTo>
                <a:lnTo>
                  <a:pt x="437" y="604"/>
                </a:lnTo>
                <a:lnTo>
                  <a:pt x="470" y="564"/>
                </a:lnTo>
                <a:lnTo>
                  <a:pt x="506" y="524"/>
                </a:lnTo>
                <a:lnTo>
                  <a:pt x="545" y="484"/>
                </a:lnTo>
                <a:lnTo>
                  <a:pt x="587" y="443"/>
                </a:lnTo>
                <a:lnTo>
                  <a:pt x="630" y="403"/>
                </a:lnTo>
                <a:lnTo>
                  <a:pt x="676" y="363"/>
                </a:lnTo>
                <a:lnTo>
                  <a:pt x="723" y="326"/>
                </a:lnTo>
                <a:lnTo>
                  <a:pt x="748" y="308"/>
                </a:lnTo>
                <a:lnTo>
                  <a:pt x="772" y="290"/>
                </a:lnTo>
                <a:lnTo>
                  <a:pt x="797" y="272"/>
                </a:lnTo>
                <a:lnTo>
                  <a:pt x="822" y="254"/>
                </a:lnTo>
                <a:lnTo>
                  <a:pt x="848" y="238"/>
                </a:lnTo>
                <a:lnTo>
                  <a:pt x="873" y="223"/>
                </a:lnTo>
                <a:lnTo>
                  <a:pt x="899" y="208"/>
                </a:lnTo>
                <a:lnTo>
                  <a:pt x="925" y="193"/>
                </a:lnTo>
                <a:lnTo>
                  <a:pt x="950" y="180"/>
                </a:lnTo>
                <a:lnTo>
                  <a:pt x="977" y="167"/>
                </a:lnTo>
                <a:lnTo>
                  <a:pt x="1002" y="154"/>
                </a:lnTo>
                <a:lnTo>
                  <a:pt x="1029" y="144"/>
                </a:lnTo>
                <a:lnTo>
                  <a:pt x="1032" y="143"/>
                </a:lnTo>
                <a:lnTo>
                  <a:pt x="1032" y="142"/>
                </a:lnTo>
                <a:lnTo>
                  <a:pt x="1060" y="132"/>
                </a:lnTo>
                <a:lnTo>
                  <a:pt x="1088" y="122"/>
                </a:lnTo>
                <a:lnTo>
                  <a:pt x="1114" y="114"/>
                </a:lnTo>
                <a:lnTo>
                  <a:pt x="1142" y="106"/>
                </a:lnTo>
                <a:lnTo>
                  <a:pt x="1169" y="101"/>
                </a:lnTo>
                <a:lnTo>
                  <a:pt x="1195" y="96"/>
                </a:lnTo>
                <a:lnTo>
                  <a:pt x="1222" y="93"/>
                </a:lnTo>
                <a:lnTo>
                  <a:pt x="1247" y="91"/>
                </a:lnTo>
                <a:lnTo>
                  <a:pt x="1248" y="95"/>
                </a:lnTo>
                <a:lnTo>
                  <a:pt x="1675" y="3"/>
                </a:lnTo>
                <a:lnTo>
                  <a:pt x="1685" y="1"/>
                </a:lnTo>
                <a:lnTo>
                  <a:pt x="1697" y="1"/>
                </a:lnTo>
                <a:lnTo>
                  <a:pt x="1709" y="0"/>
                </a:lnTo>
                <a:lnTo>
                  <a:pt x="1719" y="1"/>
                </a:lnTo>
                <a:lnTo>
                  <a:pt x="1731" y="2"/>
                </a:lnTo>
                <a:lnTo>
                  <a:pt x="1742" y="3"/>
                </a:lnTo>
                <a:lnTo>
                  <a:pt x="1752" y="5"/>
                </a:lnTo>
                <a:lnTo>
                  <a:pt x="1763" y="7"/>
                </a:lnTo>
                <a:lnTo>
                  <a:pt x="1784" y="15"/>
                </a:lnTo>
                <a:lnTo>
                  <a:pt x="1803" y="23"/>
                </a:lnTo>
                <a:lnTo>
                  <a:pt x="1823" y="33"/>
                </a:lnTo>
                <a:lnTo>
                  <a:pt x="1841" y="46"/>
                </a:lnTo>
                <a:lnTo>
                  <a:pt x="1857" y="58"/>
                </a:lnTo>
                <a:lnTo>
                  <a:pt x="1873" y="74"/>
                </a:lnTo>
                <a:lnTo>
                  <a:pt x="1886" y="90"/>
                </a:lnTo>
                <a:lnTo>
                  <a:pt x="1898" y="109"/>
                </a:lnTo>
                <a:lnTo>
                  <a:pt x="1904" y="118"/>
                </a:lnTo>
                <a:lnTo>
                  <a:pt x="1909" y="129"/>
                </a:lnTo>
                <a:lnTo>
                  <a:pt x="1913" y="138"/>
                </a:lnTo>
                <a:lnTo>
                  <a:pt x="1917" y="149"/>
                </a:lnTo>
                <a:lnTo>
                  <a:pt x="1921" y="160"/>
                </a:lnTo>
                <a:lnTo>
                  <a:pt x="1924" y="170"/>
                </a:lnTo>
                <a:lnTo>
                  <a:pt x="1926" y="182"/>
                </a:lnTo>
                <a:lnTo>
                  <a:pt x="1928" y="193"/>
                </a:lnTo>
                <a:lnTo>
                  <a:pt x="1930" y="212"/>
                </a:lnTo>
                <a:lnTo>
                  <a:pt x="1930" y="230"/>
                </a:lnTo>
                <a:lnTo>
                  <a:pt x="1929" y="247"/>
                </a:lnTo>
                <a:lnTo>
                  <a:pt x="1926" y="265"/>
                </a:lnTo>
                <a:lnTo>
                  <a:pt x="1923" y="282"/>
                </a:lnTo>
                <a:lnTo>
                  <a:pt x="1917" y="299"/>
                </a:lnTo>
                <a:lnTo>
                  <a:pt x="1911" y="315"/>
                </a:lnTo>
                <a:lnTo>
                  <a:pt x="1904" y="331"/>
                </a:lnTo>
                <a:lnTo>
                  <a:pt x="1894" y="346"/>
                </a:lnTo>
                <a:lnTo>
                  <a:pt x="1884" y="360"/>
                </a:lnTo>
                <a:lnTo>
                  <a:pt x="1874" y="374"/>
                </a:lnTo>
                <a:lnTo>
                  <a:pt x="1862" y="386"/>
                </a:lnTo>
                <a:lnTo>
                  <a:pt x="1848" y="397"/>
                </a:lnTo>
                <a:lnTo>
                  <a:pt x="1834" y="408"/>
                </a:lnTo>
                <a:lnTo>
                  <a:pt x="1821" y="417"/>
                </a:lnTo>
                <a:lnTo>
                  <a:pt x="1805" y="426"/>
                </a:lnTo>
                <a:lnTo>
                  <a:pt x="2263" y="397"/>
                </a:lnTo>
                <a:lnTo>
                  <a:pt x="2276" y="397"/>
                </a:lnTo>
                <a:lnTo>
                  <a:pt x="2290" y="397"/>
                </a:lnTo>
                <a:lnTo>
                  <a:pt x="2304" y="398"/>
                </a:lnTo>
                <a:lnTo>
                  <a:pt x="2318" y="399"/>
                </a:lnTo>
                <a:lnTo>
                  <a:pt x="2331" y="401"/>
                </a:lnTo>
                <a:lnTo>
                  <a:pt x="2344" y="405"/>
                </a:lnTo>
                <a:lnTo>
                  <a:pt x="2357" y="408"/>
                </a:lnTo>
                <a:lnTo>
                  <a:pt x="2369" y="412"/>
                </a:lnTo>
                <a:lnTo>
                  <a:pt x="2382" y="417"/>
                </a:lnTo>
                <a:lnTo>
                  <a:pt x="2394" y="422"/>
                </a:lnTo>
                <a:lnTo>
                  <a:pt x="2405" y="428"/>
                </a:lnTo>
                <a:lnTo>
                  <a:pt x="2417" y="435"/>
                </a:lnTo>
                <a:lnTo>
                  <a:pt x="2428" y="441"/>
                </a:lnTo>
                <a:lnTo>
                  <a:pt x="2438" y="448"/>
                </a:lnTo>
                <a:lnTo>
                  <a:pt x="2449" y="457"/>
                </a:lnTo>
                <a:lnTo>
                  <a:pt x="2460" y="465"/>
                </a:lnTo>
                <a:lnTo>
                  <a:pt x="2468" y="474"/>
                </a:lnTo>
                <a:lnTo>
                  <a:pt x="2478" y="484"/>
                </a:lnTo>
                <a:lnTo>
                  <a:pt x="2486" y="493"/>
                </a:lnTo>
                <a:lnTo>
                  <a:pt x="2495" y="503"/>
                </a:lnTo>
                <a:lnTo>
                  <a:pt x="2502" y="513"/>
                </a:lnTo>
                <a:lnTo>
                  <a:pt x="2510" y="524"/>
                </a:lnTo>
                <a:lnTo>
                  <a:pt x="2516" y="536"/>
                </a:lnTo>
                <a:lnTo>
                  <a:pt x="2523" y="547"/>
                </a:lnTo>
                <a:lnTo>
                  <a:pt x="2528" y="559"/>
                </a:lnTo>
                <a:lnTo>
                  <a:pt x="2533" y="572"/>
                </a:lnTo>
                <a:lnTo>
                  <a:pt x="2538" y="585"/>
                </a:lnTo>
                <a:lnTo>
                  <a:pt x="2542" y="598"/>
                </a:lnTo>
                <a:lnTo>
                  <a:pt x="2545" y="610"/>
                </a:lnTo>
                <a:lnTo>
                  <a:pt x="2547" y="624"/>
                </a:lnTo>
                <a:lnTo>
                  <a:pt x="2549" y="638"/>
                </a:lnTo>
                <a:lnTo>
                  <a:pt x="2550" y="652"/>
                </a:lnTo>
                <a:lnTo>
                  <a:pt x="2551" y="666"/>
                </a:lnTo>
                <a:lnTo>
                  <a:pt x="2550" y="680"/>
                </a:lnTo>
                <a:lnTo>
                  <a:pt x="2550" y="692"/>
                </a:lnTo>
                <a:lnTo>
                  <a:pt x="2548" y="706"/>
                </a:lnTo>
                <a:lnTo>
                  <a:pt x="2546" y="720"/>
                </a:lnTo>
                <a:lnTo>
                  <a:pt x="2543" y="733"/>
                </a:lnTo>
                <a:lnTo>
                  <a:pt x="2540" y="746"/>
                </a:lnTo>
                <a:lnTo>
                  <a:pt x="2535" y="758"/>
                </a:lnTo>
                <a:lnTo>
                  <a:pt x="2531" y="770"/>
                </a:lnTo>
                <a:lnTo>
                  <a:pt x="2526" y="783"/>
                </a:lnTo>
                <a:lnTo>
                  <a:pt x="2519" y="795"/>
                </a:lnTo>
                <a:lnTo>
                  <a:pt x="2513" y="805"/>
                </a:lnTo>
                <a:lnTo>
                  <a:pt x="2507" y="817"/>
                </a:lnTo>
                <a:lnTo>
                  <a:pt x="2499" y="828"/>
                </a:lnTo>
                <a:lnTo>
                  <a:pt x="2492" y="838"/>
                </a:lnTo>
                <a:lnTo>
                  <a:pt x="2483" y="848"/>
                </a:lnTo>
                <a:lnTo>
                  <a:pt x="2474" y="857"/>
                </a:lnTo>
                <a:lnTo>
                  <a:pt x="2465" y="866"/>
                </a:lnTo>
                <a:lnTo>
                  <a:pt x="2455" y="876"/>
                </a:lnTo>
                <a:lnTo>
                  <a:pt x="2445" y="883"/>
                </a:lnTo>
                <a:lnTo>
                  <a:pt x="2434" y="890"/>
                </a:lnTo>
                <a:lnTo>
                  <a:pt x="2424" y="898"/>
                </a:lnTo>
                <a:lnTo>
                  <a:pt x="2412" y="905"/>
                </a:lnTo>
                <a:lnTo>
                  <a:pt x="2400" y="911"/>
                </a:lnTo>
                <a:lnTo>
                  <a:pt x="2388" y="917"/>
                </a:lnTo>
                <a:lnTo>
                  <a:pt x="2377" y="921"/>
                </a:lnTo>
                <a:lnTo>
                  <a:pt x="2364" y="927"/>
                </a:lnTo>
                <a:lnTo>
                  <a:pt x="2351" y="930"/>
                </a:lnTo>
                <a:lnTo>
                  <a:pt x="2337" y="933"/>
                </a:lnTo>
                <a:lnTo>
                  <a:pt x="2324" y="936"/>
                </a:lnTo>
                <a:lnTo>
                  <a:pt x="2311" y="937"/>
                </a:lnTo>
                <a:lnTo>
                  <a:pt x="2297" y="938"/>
                </a:lnTo>
                <a:lnTo>
                  <a:pt x="1766" y="971"/>
                </a:lnTo>
                <a:lnTo>
                  <a:pt x="1752" y="973"/>
                </a:lnTo>
                <a:lnTo>
                  <a:pt x="1738" y="973"/>
                </a:lnTo>
                <a:lnTo>
                  <a:pt x="1725" y="971"/>
                </a:lnTo>
                <a:lnTo>
                  <a:pt x="1712" y="969"/>
                </a:lnTo>
                <a:lnTo>
                  <a:pt x="1698" y="967"/>
                </a:lnTo>
                <a:lnTo>
                  <a:pt x="1685" y="965"/>
                </a:lnTo>
                <a:lnTo>
                  <a:pt x="1672" y="961"/>
                </a:lnTo>
                <a:lnTo>
                  <a:pt x="1660" y="957"/>
                </a:lnTo>
                <a:lnTo>
                  <a:pt x="1647" y="952"/>
                </a:lnTo>
                <a:lnTo>
                  <a:pt x="1635" y="947"/>
                </a:lnTo>
                <a:lnTo>
                  <a:pt x="1623" y="942"/>
                </a:lnTo>
                <a:lnTo>
                  <a:pt x="1612" y="935"/>
                </a:lnTo>
                <a:lnTo>
                  <a:pt x="1601" y="928"/>
                </a:lnTo>
                <a:lnTo>
                  <a:pt x="1590" y="920"/>
                </a:lnTo>
                <a:lnTo>
                  <a:pt x="1580" y="913"/>
                </a:lnTo>
                <a:lnTo>
                  <a:pt x="1570" y="904"/>
                </a:lnTo>
                <a:lnTo>
                  <a:pt x="1561" y="896"/>
                </a:lnTo>
                <a:lnTo>
                  <a:pt x="1551" y="886"/>
                </a:lnTo>
                <a:lnTo>
                  <a:pt x="1542" y="877"/>
                </a:lnTo>
                <a:lnTo>
                  <a:pt x="1535" y="866"/>
                </a:lnTo>
                <a:lnTo>
                  <a:pt x="1526" y="855"/>
                </a:lnTo>
                <a:lnTo>
                  <a:pt x="1519" y="845"/>
                </a:lnTo>
                <a:lnTo>
                  <a:pt x="1513" y="834"/>
                </a:lnTo>
                <a:lnTo>
                  <a:pt x="1506" y="822"/>
                </a:lnTo>
                <a:lnTo>
                  <a:pt x="1501" y="810"/>
                </a:lnTo>
                <a:lnTo>
                  <a:pt x="1496" y="798"/>
                </a:lnTo>
                <a:lnTo>
                  <a:pt x="1491" y="785"/>
                </a:lnTo>
                <a:lnTo>
                  <a:pt x="1488" y="772"/>
                </a:lnTo>
                <a:lnTo>
                  <a:pt x="1485" y="758"/>
                </a:lnTo>
                <a:lnTo>
                  <a:pt x="1482" y="746"/>
                </a:lnTo>
                <a:lnTo>
                  <a:pt x="1480" y="732"/>
                </a:lnTo>
                <a:lnTo>
                  <a:pt x="1479" y="718"/>
                </a:lnTo>
                <a:lnTo>
                  <a:pt x="1479" y="700"/>
                </a:lnTo>
                <a:lnTo>
                  <a:pt x="1479" y="683"/>
                </a:lnTo>
                <a:lnTo>
                  <a:pt x="1481" y="666"/>
                </a:lnTo>
                <a:lnTo>
                  <a:pt x="1483" y="649"/>
                </a:lnTo>
                <a:lnTo>
                  <a:pt x="1487" y="633"/>
                </a:lnTo>
                <a:lnTo>
                  <a:pt x="1491" y="617"/>
                </a:lnTo>
                <a:lnTo>
                  <a:pt x="1498" y="601"/>
                </a:lnTo>
                <a:lnTo>
                  <a:pt x="1504" y="586"/>
                </a:lnTo>
                <a:lnTo>
                  <a:pt x="1512" y="571"/>
                </a:lnTo>
                <a:lnTo>
                  <a:pt x="1520" y="557"/>
                </a:lnTo>
                <a:lnTo>
                  <a:pt x="1530" y="543"/>
                </a:lnTo>
                <a:lnTo>
                  <a:pt x="1539" y="530"/>
                </a:lnTo>
                <a:lnTo>
                  <a:pt x="1550" y="518"/>
                </a:lnTo>
                <a:lnTo>
                  <a:pt x="1562" y="506"/>
                </a:lnTo>
                <a:lnTo>
                  <a:pt x="1573" y="494"/>
                </a:lnTo>
                <a:lnTo>
                  <a:pt x="1586" y="485"/>
                </a:lnTo>
                <a:lnTo>
                  <a:pt x="1325" y="550"/>
                </a:lnTo>
                <a:lnTo>
                  <a:pt x="1659" y="2503"/>
                </a:lnTo>
                <a:lnTo>
                  <a:pt x="1649" y="2505"/>
                </a:lnTo>
                <a:lnTo>
                  <a:pt x="1623" y="2507"/>
                </a:lnTo>
                <a:lnTo>
                  <a:pt x="1582" y="2510"/>
                </a:lnTo>
                <a:lnTo>
                  <a:pt x="1526" y="2512"/>
                </a:lnTo>
                <a:lnTo>
                  <a:pt x="1459" y="2514"/>
                </a:lnTo>
                <a:lnTo>
                  <a:pt x="1381" y="2515"/>
                </a:lnTo>
                <a:lnTo>
                  <a:pt x="1338" y="2514"/>
                </a:lnTo>
                <a:lnTo>
                  <a:pt x="1292" y="2513"/>
                </a:lnTo>
                <a:lnTo>
                  <a:pt x="1245" y="2511"/>
                </a:lnTo>
                <a:lnTo>
                  <a:pt x="1196" y="2509"/>
                </a:lnTo>
                <a:lnTo>
                  <a:pt x="1146" y="2506"/>
                </a:lnTo>
                <a:lnTo>
                  <a:pt x="1094" y="2501"/>
                </a:lnTo>
                <a:lnTo>
                  <a:pt x="1042" y="2495"/>
                </a:lnTo>
                <a:lnTo>
                  <a:pt x="987" y="2489"/>
                </a:lnTo>
                <a:lnTo>
                  <a:pt x="932" y="2481"/>
                </a:lnTo>
                <a:lnTo>
                  <a:pt x="877" y="2472"/>
                </a:lnTo>
                <a:lnTo>
                  <a:pt x="821" y="2462"/>
                </a:lnTo>
                <a:lnTo>
                  <a:pt x="765" y="2449"/>
                </a:lnTo>
                <a:lnTo>
                  <a:pt x="708" y="2436"/>
                </a:lnTo>
                <a:lnTo>
                  <a:pt x="652" y="2420"/>
                </a:lnTo>
                <a:lnTo>
                  <a:pt x="595" y="2404"/>
                </a:lnTo>
                <a:lnTo>
                  <a:pt x="540" y="2385"/>
                </a:lnTo>
                <a:lnTo>
                  <a:pt x="485" y="2365"/>
                </a:lnTo>
                <a:lnTo>
                  <a:pt x="431" y="2343"/>
                </a:lnTo>
                <a:lnTo>
                  <a:pt x="378" y="2317"/>
                </a:lnTo>
                <a:lnTo>
                  <a:pt x="326" y="2290"/>
                </a:lnTo>
                <a:lnTo>
                  <a:pt x="227" y="2307"/>
                </a:lnTo>
                <a:lnTo>
                  <a:pt x="0" y="974"/>
                </a:lnTo>
                <a:close/>
                <a:moveTo>
                  <a:pt x="2558" y="2196"/>
                </a:moveTo>
                <a:lnTo>
                  <a:pt x="2558" y="2206"/>
                </a:lnTo>
                <a:lnTo>
                  <a:pt x="2558" y="2217"/>
                </a:lnTo>
                <a:lnTo>
                  <a:pt x="2557" y="2228"/>
                </a:lnTo>
                <a:lnTo>
                  <a:pt x="2556" y="2238"/>
                </a:lnTo>
                <a:lnTo>
                  <a:pt x="2551" y="2258"/>
                </a:lnTo>
                <a:lnTo>
                  <a:pt x="2546" y="2279"/>
                </a:lnTo>
                <a:lnTo>
                  <a:pt x="2539" y="2298"/>
                </a:lnTo>
                <a:lnTo>
                  <a:pt x="2529" y="2316"/>
                </a:lnTo>
                <a:lnTo>
                  <a:pt x="2517" y="2333"/>
                </a:lnTo>
                <a:lnTo>
                  <a:pt x="2504" y="2348"/>
                </a:lnTo>
                <a:lnTo>
                  <a:pt x="2491" y="2363"/>
                </a:lnTo>
                <a:lnTo>
                  <a:pt x="2475" y="2377"/>
                </a:lnTo>
                <a:lnTo>
                  <a:pt x="2459" y="2387"/>
                </a:lnTo>
                <a:lnTo>
                  <a:pt x="2441" y="2398"/>
                </a:lnTo>
                <a:lnTo>
                  <a:pt x="2421" y="2407"/>
                </a:lnTo>
                <a:lnTo>
                  <a:pt x="2401" y="2413"/>
                </a:lnTo>
                <a:lnTo>
                  <a:pt x="2392" y="2415"/>
                </a:lnTo>
                <a:lnTo>
                  <a:pt x="2381" y="2417"/>
                </a:lnTo>
                <a:lnTo>
                  <a:pt x="2370" y="2418"/>
                </a:lnTo>
                <a:lnTo>
                  <a:pt x="2360" y="2419"/>
                </a:lnTo>
                <a:lnTo>
                  <a:pt x="1945" y="2445"/>
                </a:lnTo>
                <a:lnTo>
                  <a:pt x="1935" y="2446"/>
                </a:lnTo>
                <a:lnTo>
                  <a:pt x="1924" y="2446"/>
                </a:lnTo>
                <a:lnTo>
                  <a:pt x="1913" y="2445"/>
                </a:lnTo>
                <a:lnTo>
                  <a:pt x="1903" y="2444"/>
                </a:lnTo>
                <a:lnTo>
                  <a:pt x="1882" y="2440"/>
                </a:lnTo>
                <a:lnTo>
                  <a:pt x="1862" y="2434"/>
                </a:lnTo>
                <a:lnTo>
                  <a:pt x="1843" y="2426"/>
                </a:lnTo>
                <a:lnTo>
                  <a:pt x="1825" y="2416"/>
                </a:lnTo>
                <a:lnTo>
                  <a:pt x="1808" y="2405"/>
                </a:lnTo>
                <a:lnTo>
                  <a:pt x="1792" y="2393"/>
                </a:lnTo>
                <a:lnTo>
                  <a:pt x="1778" y="2379"/>
                </a:lnTo>
                <a:lnTo>
                  <a:pt x="1764" y="2363"/>
                </a:lnTo>
                <a:lnTo>
                  <a:pt x="1752" y="2346"/>
                </a:lnTo>
                <a:lnTo>
                  <a:pt x="1743" y="2328"/>
                </a:lnTo>
                <a:lnTo>
                  <a:pt x="1734" y="2310"/>
                </a:lnTo>
                <a:lnTo>
                  <a:pt x="1728" y="2289"/>
                </a:lnTo>
                <a:lnTo>
                  <a:pt x="1726" y="2279"/>
                </a:lnTo>
                <a:lnTo>
                  <a:pt x="1724" y="2268"/>
                </a:lnTo>
                <a:lnTo>
                  <a:pt x="1721" y="2257"/>
                </a:lnTo>
                <a:lnTo>
                  <a:pt x="1720" y="2247"/>
                </a:lnTo>
                <a:lnTo>
                  <a:pt x="1720" y="2236"/>
                </a:lnTo>
                <a:lnTo>
                  <a:pt x="1720" y="2225"/>
                </a:lnTo>
                <a:lnTo>
                  <a:pt x="1721" y="2215"/>
                </a:lnTo>
                <a:lnTo>
                  <a:pt x="1723" y="2204"/>
                </a:lnTo>
                <a:lnTo>
                  <a:pt x="1727" y="2184"/>
                </a:lnTo>
                <a:lnTo>
                  <a:pt x="1732" y="2164"/>
                </a:lnTo>
                <a:lnTo>
                  <a:pt x="1741" y="2144"/>
                </a:lnTo>
                <a:lnTo>
                  <a:pt x="1749" y="2126"/>
                </a:lnTo>
                <a:lnTo>
                  <a:pt x="1761" y="2109"/>
                </a:lnTo>
                <a:lnTo>
                  <a:pt x="1774" y="2093"/>
                </a:lnTo>
                <a:lnTo>
                  <a:pt x="1787" y="2079"/>
                </a:lnTo>
                <a:lnTo>
                  <a:pt x="1803" y="2066"/>
                </a:lnTo>
                <a:lnTo>
                  <a:pt x="1819" y="2054"/>
                </a:lnTo>
                <a:lnTo>
                  <a:pt x="1838" y="2044"/>
                </a:lnTo>
                <a:lnTo>
                  <a:pt x="1857" y="2036"/>
                </a:lnTo>
                <a:lnTo>
                  <a:pt x="1877" y="2029"/>
                </a:lnTo>
                <a:lnTo>
                  <a:pt x="1887" y="2027"/>
                </a:lnTo>
                <a:lnTo>
                  <a:pt x="1897" y="2025"/>
                </a:lnTo>
                <a:lnTo>
                  <a:pt x="1908" y="2024"/>
                </a:lnTo>
                <a:lnTo>
                  <a:pt x="1920" y="2023"/>
                </a:lnTo>
                <a:lnTo>
                  <a:pt x="2333" y="1996"/>
                </a:lnTo>
                <a:lnTo>
                  <a:pt x="2344" y="1996"/>
                </a:lnTo>
                <a:lnTo>
                  <a:pt x="2354" y="1996"/>
                </a:lnTo>
                <a:lnTo>
                  <a:pt x="2365" y="1997"/>
                </a:lnTo>
                <a:lnTo>
                  <a:pt x="2376" y="1998"/>
                </a:lnTo>
                <a:lnTo>
                  <a:pt x="2397" y="2003"/>
                </a:lnTo>
                <a:lnTo>
                  <a:pt x="2416" y="2008"/>
                </a:lnTo>
                <a:lnTo>
                  <a:pt x="2435" y="2017"/>
                </a:lnTo>
                <a:lnTo>
                  <a:pt x="2453" y="2026"/>
                </a:lnTo>
                <a:lnTo>
                  <a:pt x="2470" y="2037"/>
                </a:lnTo>
                <a:lnTo>
                  <a:pt x="2486" y="2050"/>
                </a:lnTo>
                <a:lnTo>
                  <a:pt x="2501" y="2063"/>
                </a:lnTo>
                <a:lnTo>
                  <a:pt x="2514" y="2079"/>
                </a:lnTo>
                <a:lnTo>
                  <a:pt x="2526" y="2097"/>
                </a:lnTo>
                <a:lnTo>
                  <a:pt x="2535" y="2114"/>
                </a:lnTo>
                <a:lnTo>
                  <a:pt x="2544" y="2133"/>
                </a:lnTo>
                <a:lnTo>
                  <a:pt x="2550" y="2153"/>
                </a:lnTo>
                <a:lnTo>
                  <a:pt x="2552" y="2164"/>
                </a:lnTo>
                <a:lnTo>
                  <a:pt x="2555" y="2173"/>
                </a:lnTo>
                <a:lnTo>
                  <a:pt x="2557" y="2184"/>
                </a:lnTo>
                <a:lnTo>
                  <a:pt x="2558" y="2196"/>
                </a:lnTo>
                <a:close/>
                <a:moveTo>
                  <a:pt x="2669" y="1711"/>
                </a:moveTo>
                <a:lnTo>
                  <a:pt x="2670" y="1724"/>
                </a:lnTo>
                <a:lnTo>
                  <a:pt x="2670" y="1735"/>
                </a:lnTo>
                <a:lnTo>
                  <a:pt x="2669" y="1748"/>
                </a:lnTo>
                <a:lnTo>
                  <a:pt x="2667" y="1760"/>
                </a:lnTo>
                <a:lnTo>
                  <a:pt x="2665" y="1772"/>
                </a:lnTo>
                <a:lnTo>
                  <a:pt x="2663" y="1783"/>
                </a:lnTo>
                <a:lnTo>
                  <a:pt x="2660" y="1794"/>
                </a:lnTo>
                <a:lnTo>
                  <a:pt x="2656" y="1806"/>
                </a:lnTo>
                <a:lnTo>
                  <a:pt x="2652" y="1816"/>
                </a:lnTo>
                <a:lnTo>
                  <a:pt x="2647" y="1827"/>
                </a:lnTo>
                <a:lnTo>
                  <a:pt x="2642" y="1838"/>
                </a:lnTo>
                <a:lnTo>
                  <a:pt x="2637" y="1847"/>
                </a:lnTo>
                <a:lnTo>
                  <a:pt x="2630" y="1858"/>
                </a:lnTo>
                <a:lnTo>
                  <a:pt x="2624" y="1867"/>
                </a:lnTo>
                <a:lnTo>
                  <a:pt x="2616" y="1876"/>
                </a:lnTo>
                <a:lnTo>
                  <a:pt x="2609" y="1885"/>
                </a:lnTo>
                <a:lnTo>
                  <a:pt x="2601" y="1893"/>
                </a:lnTo>
                <a:lnTo>
                  <a:pt x="2593" y="1902"/>
                </a:lnTo>
                <a:lnTo>
                  <a:pt x="2584" y="1909"/>
                </a:lnTo>
                <a:lnTo>
                  <a:pt x="2576" y="1916"/>
                </a:lnTo>
                <a:lnTo>
                  <a:pt x="2566" y="1923"/>
                </a:lnTo>
                <a:lnTo>
                  <a:pt x="2557" y="1929"/>
                </a:lnTo>
                <a:lnTo>
                  <a:pt x="2547" y="1936"/>
                </a:lnTo>
                <a:lnTo>
                  <a:pt x="2536" y="1941"/>
                </a:lnTo>
                <a:lnTo>
                  <a:pt x="2526" y="1946"/>
                </a:lnTo>
                <a:lnTo>
                  <a:pt x="2515" y="1951"/>
                </a:lnTo>
                <a:lnTo>
                  <a:pt x="2503" y="1955"/>
                </a:lnTo>
                <a:lnTo>
                  <a:pt x="2492" y="1958"/>
                </a:lnTo>
                <a:lnTo>
                  <a:pt x="2480" y="1961"/>
                </a:lnTo>
                <a:lnTo>
                  <a:pt x="2468" y="1963"/>
                </a:lnTo>
                <a:lnTo>
                  <a:pt x="2457" y="1964"/>
                </a:lnTo>
                <a:lnTo>
                  <a:pt x="2444" y="1965"/>
                </a:lnTo>
                <a:lnTo>
                  <a:pt x="1974" y="1995"/>
                </a:lnTo>
                <a:lnTo>
                  <a:pt x="1962" y="1995"/>
                </a:lnTo>
                <a:lnTo>
                  <a:pt x="1949" y="1995"/>
                </a:lnTo>
                <a:lnTo>
                  <a:pt x="1938" y="1994"/>
                </a:lnTo>
                <a:lnTo>
                  <a:pt x="1926" y="1993"/>
                </a:lnTo>
                <a:lnTo>
                  <a:pt x="1914" y="1991"/>
                </a:lnTo>
                <a:lnTo>
                  <a:pt x="1903" y="1989"/>
                </a:lnTo>
                <a:lnTo>
                  <a:pt x="1891" y="1986"/>
                </a:lnTo>
                <a:lnTo>
                  <a:pt x="1879" y="1981"/>
                </a:lnTo>
                <a:lnTo>
                  <a:pt x="1868" y="1978"/>
                </a:lnTo>
                <a:lnTo>
                  <a:pt x="1858" y="1973"/>
                </a:lnTo>
                <a:lnTo>
                  <a:pt x="1847" y="1968"/>
                </a:lnTo>
                <a:lnTo>
                  <a:pt x="1838" y="1962"/>
                </a:lnTo>
                <a:lnTo>
                  <a:pt x="1828" y="1956"/>
                </a:lnTo>
                <a:lnTo>
                  <a:pt x="1818" y="1949"/>
                </a:lnTo>
                <a:lnTo>
                  <a:pt x="1809" y="1943"/>
                </a:lnTo>
                <a:lnTo>
                  <a:pt x="1800" y="1936"/>
                </a:lnTo>
                <a:lnTo>
                  <a:pt x="1792" y="1927"/>
                </a:lnTo>
                <a:lnTo>
                  <a:pt x="1783" y="1919"/>
                </a:lnTo>
                <a:lnTo>
                  <a:pt x="1776" y="1910"/>
                </a:lnTo>
                <a:lnTo>
                  <a:pt x="1768" y="1902"/>
                </a:lnTo>
                <a:lnTo>
                  <a:pt x="1762" y="1892"/>
                </a:lnTo>
                <a:lnTo>
                  <a:pt x="1756" y="1882"/>
                </a:lnTo>
                <a:lnTo>
                  <a:pt x="1749" y="1873"/>
                </a:lnTo>
                <a:lnTo>
                  <a:pt x="1744" y="1862"/>
                </a:lnTo>
                <a:lnTo>
                  <a:pt x="1740" y="1851"/>
                </a:lnTo>
                <a:lnTo>
                  <a:pt x="1734" y="1841"/>
                </a:lnTo>
                <a:lnTo>
                  <a:pt x="1731" y="1829"/>
                </a:lnTo>
                <a:lnTo>
                  <a:pt x="1727" y="1818"/>
                </a:lnTo>
                <a:lnTo>
                  <a:pt x="1725" y="1807"/>
                </a:lnTo>
                <a:lnTo>
                  <a:pt x="1723" y="1794"/>
                </a:lnTo>
                <a:lnTo>
                  <a:pt x="1720" y="1782"/>
                </a:lnTo>
                <a:lnTo>
                  <a:pt x="1719" y="1769"/>
                </a:lnTo>
                <a:lnTo>
                  <a:pt x="1719" y="1758"/>
                </a:lnTo>
                <a:lnTo>
                  <a:pt x="1719" y="1745"/>
                </a:lnTo>
                <a:lnTo>
                  <a:pt x="1720" y="1733"/>
                </a:lnTo>
                <a:lnTo>
                  <a:pt x="1721" y="1721"/>
                </a:lnTo>
                <a:lnTo>
                  <a:pt x="1724" y="1710"/>
                </a:lnTo>
                <a:lnTo>
                  <a:pt x="1726" y="1698"/>
                </a:lnTo>
                <a:lnTo>
                  <a:pt x="1729" y="1686"/>
                </a:lnTo>
                <a:lnTo>
                  <a:pt x="1732" y="1676"/>
                </a:lnTo>
                <a:lnTo>
                  <a:pt x="1736" y="1664"/>
                </a:lnTo>
                <a:lnTo>
                  <a:pt x="1742" y="1653"/>
                </a:lnTo>
                <a:lnTo>
                  <a:pt x="1746" y="1644"/>
                </a:lnTo>
                <a:lnTo>
                  <a:pt x="1752" y="1633"/>
                </a:lnTo>
                <a:lnTo>
                  <a:pt x="1758" y="1623"/>
                </a:lnTo>
                <a:lnTo>
                  <a:pt x="1765" y="1614"/>
                </a:lnTo>
                <a:lnTo>
                  <a:pt x="1772" y="1604"/>
                </a:lnTo>
                <a:lnTo>
                  <a:pt x="1779" y="1596"/>
                </a:lnTo>
                <a:lnTo>
                  <a:pt x="1787" y="1587"/>
                </a:lnTo>
                <a:lnTo>
                  <a:pt x="1795" y="1580"/>
                </a:lnTo>
                <a:lnTo>
                  <a:pt x="1803" y="1571"/>
                </a:lnTo>
                <a:lnTo>
                  <a:pt x="1813" y="1565"/>
                </a:lnTo>
                <a:lnTo>
                  <a:pt x="1823" y="1557"/>
                </a:lnTo>
                <a:lnTo>
                  <a:pt x="1832" y="1551"/>
                </a:lnTo>
                <a:lnTo>
                  <a:pt x="1842" y="1546"/>
                </a:lnTo>
                <a:lnTo>
                  <a:pt x="1852" y="1539"/>
                </a:lnTo>
                <a:lnTo>
                  <a:pt x="1863" y="1535"/>
                </a:lnTo>
                <a:lnTo>
                  <a:pt x="1874" y="1531"/>
                </a:lnTo>
                <a:lnTo>
                  <a:pt x="1886" y="1527"/>
                </a:lnTo>
                <a:lnTo>
                  <a:pt x="1896" y="1523"/>
                </a:lnTo>
                <a:lnTo>
                  <a:pt x="1908" y="1520"/>
                </a:lnTo>
                <a:lnTo>
                  <a:pt x="1920" y="1518"/>
                </a:lnTo>
                <a:lnTo>
                  <a:pt x="1932" y="1516"/>
                </a:lnTo>
                <a:lnTo>
                  <a:pt x="1944" y="1515"/>
                </a:lnTo>
                <a:lnTo>
                  <a:pt x="2414" y="1486"/>
                </a:lnTo>
                <a:lnTo>
                  <a:pt x="2427" y="1486"/>
                </a:lnTo>
                <a:lnTo>
                  <a:pt x="2438" y="1486"/>
                </a:lnTo>
                <a:lnTo>
                  <a:pt x="2451" y="1486"/>
                </a:lnTo>
                <a:lnTo>
                  <a:pt x="2463" y="1488"/>
                </a:lnTo>
                <a:lnTo>
                  <a:pt x="2475" y="1490"/>
                </a:lnTo>
                <a:lnTo>
                  <a:pt x="2486" y="1492"/>
                </a:lnTo>
                <a:lnTo>
                  <a:pt x="2498" y="1496"/>
                </a:lnTo>
                <a:lnTo>
                  <a:pt x="2509" y="1499"/>
                </a:lnTo>
                <a:lnTo>
                  <a:pt x="2519" y="1503"/>
                </a:lnTo>
                <a:lnTo>
                  <a:pt x="2530" y="1508"/>
                </a:lnTo>
                <a:lnTo>
                  <a:pt x="2541" y="1513"/>
                </a:lnTo>
                <a:lnTo>
                  <a:pt x="2551" y="1519"/>
                </a:lnTo>
                <a:lnTo>
                  <a:pt x="2561" y="1524"/>
                </a:lnTo>
                <a:lnTo>
                  <a:pt x="2571" y="1532"/>
                </a:lnTo>
                <a:lnTo>
                  <a:pt x="2579" y="1538"/>
                </a:lnTo>
                <a:lnTo>
                  <a:pt x="2589" y="1546"/>
                </a:lnTo>
                <a:lnTo>
                  <a:pt x="2597" y="1553"/>
                </a:lnTo>
                <a:lnTo>
                  <a:pt x="2605" y="1562"/>
                </a:lnTo>
                <a:lnTo>
                  <a:pt x="2612" y="1570"/>
                </a:lnTo>
                <a:lnTo>
                  <a:pt x="2620" y="1580"/>
                </a:lnTo>
                <a:lnTo>
                  <a:pt x="2627" y="1588"/>
                </a:lnTo>
                <a:lnTo>
                  <a:pt x="2633" y="1599"/>
                </a:lnTo>
                <a:lnTo>
                  <a:pt x="2639" y="1609"/>
                </a:lnTo>
                <a:lnTo>
                  <a:pt x="2644" y="1619"/>
                </a:lnTo>
                <a:lnTo>
                  <a:pt x="2649" y="1630"/>
                </a:lnTo>
                <a:lnTo>
                  <a:pt x="2654" y="1641"/>
                </a:lnTo>
                <a:lnTo>
                  <a:pt x="2658" y="1651"/>
                </a:lnTo>
                <a:lnTo>
                  <a:pt x="2661" y="1663"/>
                </a:lnTo>
                <a:lnTo>
                  <a:pt x="2664" y="1675"/>
                </a:lnTo>
                <a:lnTo>
                  <a:pt x="2666" y="1686"/>
                </a:lnTo>
                <a:lnTo>
                  <a:pt x="2667" y="1699"/>
                </a:lnTo>
                <a:lnTo>
                  <a:pt x="2669" y="1711"/>
                </a:lnTo>
                <a:close/>
                <a:moveTo>
                  <a:pt x="2703" y="1186"/>
                </a:moveTo>
                <a:lnTo>
                  <a:pt x="2703" y="1199"/>
                </a:lnTo>
                <a:lnTo>
                  <a:pt x="2703" y="1213"/>
                </a:lnTo>
                <a:lnTo>
                  <a:pt x="2702" y="1227"/>
                </a:lnTo>
                <a:lnTo>
                  <a:pt x="2701" y="1240"/>
                </a:lnTo>
                <a:lnTo>
                  <a:pt x="2697" y="1254"/>
                </a:lnTo>
                <a:lnTo>
                  <a:pt x="2695" y="1267"/>
                </a:lnTo>
                <a:lnTo>
                  <a:pt x="2691" y="1279"/>
                </a:lnTo>
                <a:lnTo>
                  <a:pt x="2688" y="1292"/>
                </a:lnTo>
                <a:lnTo>
                  <a:pt x="2682" y="1305"/>
                </a:lnTo>
                <a:lnTo>
                  <a:pt x="2677" y="1317"/>
                </a:lnTo>
                <a:lnTo>
                  <a:pt x="2672" y="1328"/>
                </a:lnTo>
                <a:lnTo>
                  <a:pt x="2665" y="1340"/>
                </a:lnTo>
                <a:lnTo>
                  <a:pt x="2658" y="1351"/>
                </a:lnTo>
                <a:lnTo>
                  <a:pt x="2650" y="1361"/>
                </a:lnTo>
                <a:lnTo>
                  <a:pt x="2643" y="1372"/>
                </a:lnTo>
                <a:lnTo>
                  <a:pt x="2634" y="1382"/>
                </a:lnTo>
                <a:lnTo>
                  <a:pt x="2626" y="1391"/>
                </a:lnTo>
                <a:lnTo>
                  <a:pt x="2616" y="1401"/>
                </a:lnTo>
                <a:lnTo>
                  <a:pt x="2607" y="1409"/>
                </a:lnTo>
                <a:lnTo>
                  <a:pt x="2597" y="1418"/>
                </a:lnTo>
                <a:lnTo>
                  <a:pt x="2587" y="1425"/>
                </a:lnTo>
                <a:lnTo>
                  <a:pt x="2575" y="1433"/>
                </a:lnTo>
                <a:lnTo>
                  <a:pt x="2564" y="1439"/>
                </a:lnTo>
                <a:lnTo>
                  <a:pt x="2552" y="1446"/>
                </a:lnTo>
                <a:lnTo>
                  <a:pt x="2541" y="1451"/>
                </a:lnTo>
                <a:lnTo>
                  <a:pt x="2528" y="1456"/>
                </a:lnTo>
                <a:lnTo>
                  <a:pt x="2515" y="1460"/>
                </a:lnTo>
                <a:lnTo>
                  <a:pt x="2502" y="1464"/>
                </a:lnTo>
                <a:lnTo>
                  <a:pt x="2490" y="1467"/>
                </a:lnTo>
                <a:lnTo>
                  <a:pt x="2476" y="1470"/>
                </a:lnTo>
                <a:lnTo>
                  <a:pt x="2462" y="1472"/>
                </a:lnTo>
                <a:lnTo>
                  <a:pt x="2448" y="1473"/>
                </a:lnTo>
                <a:lnTo>
                  <a:pt x="1919" y="1506"/>
                </a:lnTo>
                <a:lnTo>
                  <a:pt x="1905" y="1506"/>
                </a:lnTo>
                <a:lnTo>
                  <a:pt x="1891" y="1506"/>
                </a:lnTo>
                <a:lnTo>
                  <a:pt x="1877" y="1505"/>
                </a:lnTo>
                <a:lnTo>
                  <a:pt x="1863" y="1504"/>
                </a:lnTo>
                <a:lnTo>
                  <a:pt x="1850" y="1502"/>
                </a:lnTo>
                <a:lnTo>
                  <a:pt x="1836" y="1499"/>
                </a:lnTo>
                <a:lnTo>
                  <a:pt x="1824" y="1496"/>
                </a:lnTo>
                <a:lnTo>
                  <a:pt x="1811" y="1491"/>
                </a:lnTo>
                <a:lnTo>
                  <a:pt x="1799" y="1486"/>
                </a:lnTo>
                <a:lnTo>
                  <a:pt x="1787" y="1481"/>
                </a:lnTo>
                <a:lnTo>
                  <a:pt x="1776" y="1475"/>
                </a:lnTo>
                <a:lnTo>
                  <a:pt x="1764" y="1469"/>
                </a:lnTo>
                <a:lnTo>
                  <a:pt x="1752" y="1463"/>
                </a:lnTo>
                <a:lnTo>
                  <a:pt x="1742" y="1455"/>
                </a:lnTo>
                <a:lnTo>
                  <a:pt x="1732" y="1447"/>
                </a:lnTo>
                <a:lnTo>
                  <a:pt x="1721" y="1438"/>
                </a:lnTo>
                <a:lnTo>
                  <a:pt x="1712" y="1430"/>
                </a:lnTo>
                <a:lnTo>
                  <a:pt x="1703" y="1420"/>
                </a:lnTo>
                <a:lnTo>
                  <a:pt x="1695" y="1410"/>
                </a:lnTo>
                <a:lnTo>
                  <a:pt x="1686" y="1401"/>
                </a:lnTo>
                <a:lnTo>
                  <a:pt x="1679" y="1390"/>
                </a:lnTo>
                <a:lnTo>
                  <a:pt x="1671" y="1378"/>
                </a:lnTo>
                <a:lnTo>
                  <a:pt x="1665" y="1368"/>
                </a:lnTo>
                <a:lnTo>
                  <a:pt x="1659" y="1356"/>
                </a:lnTo>
                <a:lnTo>
                  <a:pt x="1653" y="1344"/>
                </a:lnTo>
                <a:lnTo>
                  <a:pt x="1648" y="1332"/>
                </a:lnTo>
                <a:lnTo>
                  <a:pt x="1644" y="1319"/>
                </a:lnTo>
                <a:lnTo>
                  <a:pt x="1639" y="1306"/>
                </a:lnTo>
                <a:lnTo>
                  <a:pt x="1636" y="1293"/>
                </a:lnTo>
                <a:lnTo>
                  <a:pt x="1634" y="1279"/>
                </a:lnTo>
                <a:lnTo>
                  <a:pt x="1632" y="1266"/>
                </a:lnTo>
                <a:lnTo>
                  <a:pt x="1631" y="1252"/>
                </a:lnTo>
                <a:lnTo>
                  <a:pt x="1630" y="1238"/>
                </a:lnTo>
                <a:lnTo>
                  <a:pt x="1630" y="1224"/>
                </a:lnTo>
                <a:lnTo>
                  <a:pt x="1631" y="1210"/>
                </a:lnTo>
                <a:lnTo>
                  <a:pt x="1633" y="1197"/>
                </a:lnTo>
                <a:lnTo>
                  <a:pt x="1635" y="1183"/>
                </a:lnTo>
                <a:lnTo>
                  <a:pt x="1638" y="1171"/>
                </a:lnTo>
                <a:lnTo>
                  <a:pt x="1642" y="1158"/>
                </a:lnTo>
                <a:lnTo>
                  <a:pt x="1646" y="1145"/>
                </a:lnTo>
                <a:lnTo>
                  <a:pt x="1650" y="1133"/>
                </a:lnTo>
                <a:lnTo>
                  <a:pt x="1655" y="1121"/>
                </a:lnTo>
                <a:lnTo>
                  <a:pt x="1661" y="1109"/>
                </a:lnTo>
                <a:lnTo>
                  <a:pt x="1667" y="1097"/>
                </a:lnTo>
                <a:lnTo>
                  <a:pt x="1675" y="1087"/>
                </a:lnTo>
                <a:lnTo>
                  <a:pt x="1682" y="1076"/>
                </a:lnTo>
                <a:lnTo>
                  <a:pt x="1689" y="1065"/>
                </a:lnTo>
                <a:lnTo>
                  <a:pt x="1698" y="1056"/>
                </a:lnTo>
                <a:lnTo>
                  <a:pt x="1707" y="1046"/>
                </a:lnTo>
                <a:lnTo>
                  <a:pt x="1716" y="1036"/>
                </a:lnTo>
                <a:lnTo>
                  <a:pt x="1726" y="1028"/>
                </a:lnTo>
                <a:lnTo>
                  <a:pt x="1736" y="1020"/>
                </a:lnTo>
                <a:lnTo>
                  <a:pt x="1747" y="1012"/>
                </a:lnTo>
                <a:lnTo>
                  <a:pt x="1758" y="1006"/>
                </a:lnTo>
                <a:lnTo>
                  <a:pt x="1769" y="998"/>
                </a:lnTo>
                <a:lnTo>
                  <a:pt x="1780" y="993"/>
                </a:lnTo>
                <a:lnTo>
                  <a:pt x="1793" y="986"/>
                </a:lnTo>
                <a:lnTo>
                  <a:pt x="1805" y="982"/>
                </a:lnTo>
                <a:lnTo>
                  <a:pt x="1817" y="977"/>
                </a:lnTo>
                <a:lnTo>
                  <a:pt x="1830" y="974"/>
                </a:lnTo>
                <a:lnTo>
                  <a:pt x="1844" y="970"/>
                </a:lnTo>
                <a:lnTo>
                  <a:pt x="1857" y="967"/>
                </a:lnTo>
                <a:lnTo>
                  <a:pt x="1871" y="966"/>
                </a:lnTo>
                <a:lnTo>
                  <a:pt x="1884" y="964"/>
                </a:lnTo>
                <a:lnTo>
                  <a:pt x="2415" y="932"/>
                </a:lnTo>
                <a:lnTo>
                  <a:pt x="2429" y="931"/>
                </a:lnTo>
                <a:lnTo>
                  <a:pt x="2443" y="931"/>
                </a:lnTo>
                <a:lnTo>
                  <a:pt x="2457" y="932"/>
                </a:lnTo>
                <a:lnTo>
                  <a:pt x="2469" y="934"/>
                </a:lnTo>
                <a:lnTo>
                  <a:pt x="2483" y="936"/>
                </a:lnTo>
                <a:lnTo>
                  <a:pt x="2496" y="938"/>
                </a:lnTo>
                <a:lnTo>
                  <a:pt x="2509" y="943"/>
                </a:lnTo>
                <a:lnTo>
                  <a:pt x="2522" y="946"/>
                </a:lnTo>
                <a:lnTo>
                  <a:pt x="2533" y="951"/>
                </a:lnTo>
                <a:lnTo>
                  <a:pt x="2546" y="957"/>
                </a:lnTo>
                <a:lnTo>
                  <a:pt x="2558" y="962"/>
                </a:lnTo>
                <a:lnTo>
                  <a:pt x="2568" y="968"/>
                </a:lnTo>
                <a:lnTo>
                  <a:pt x="2580" y="976"/>
                </a:lnTo>
                <a:lnTo>
                  <a:pt x="2591" y="983"/>
                </a:lnTo>
                <a:lnTo>
                  <a:pt x="2601" y="991"/>
                </a:lnTo>
                <a:lnTo>
                  <a:pt x="2611" y="999"/>
                </a:lnTo>
                <a:lnTo>
                  <a:pt x="2621" y="1008"/>
                </a:lnTo>
                <a:lnTo>
                  <a:pt x="2629" y="1017"/>
                </a:lnTo>
                <a:lnTo>
                  <a:pt x="2639" y="1027"/>
                </a:lnTo>
                <a:lnTo>
                  <a:pt x="2646" y="1038"/>
                </a:lnTo>
                <a:lnTo>
                  <a:pt x="2655" y="1047"/>
                </a:lnTo>
                <a:lnTo>
                  <a:pt x="2661" y="1059"/>
                </a:lnTo>
                <a:lnTo>
                  <a:pt x="2669" y="1069"/>
                </a:lnTo>
                <a:lnTo>
                  <a:pt x="2674" y="1081"/>
                </a:lnTo>
                <a:lnTo>
                  <a:pt x="2680" y="1094"/>
                </a:lnTo>
                <a:lnTo>
                  <a:pt x="2685" y="1106"/>
                </a:lnTo>
                <a:lnTo>
                  <a:pt x="2690" y="1118"/>
                </a:lnTo>
                <a:lnTo>
                  <a:pt x="2693" y="1131"/>
                </a:lnTo>
                <a:lnTo>
                  <a:pt x="2696" y="1144"/>
                </a:lnTo>
                <a:lnTo>
                  <a:pt x="2699" y="1158"/>
                </a:lnTo>
                <a:lnTo>
                  <a:pt x="2701" y="1172"/>
                </a:lnTo>
                <a:lnTo>
                  <a:pt x="2703" y="1186"/>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56" name="Freeform 73"/>
          <p:cNvSpPr>
            <a:spLocks noEditPoints="1"/>
          </p:cNvSpPr>
          <p:nvPr/>
        </p:nvSpPr>
        <p:spPr bwMode="auto">
          <a:xfrm>
            <a:off x="2111813" y="6881616"/>
            <a:ext cx="1244270" cy="1157267"/>
          </a:xfrm>
          <a:custGeom>
            <a:avLst/>
            <a:gdLst>
              <a:gd name="T0" fmla="*/ 196 w 2703"/>
              <a:gd name="T1" fmla="*/ 890 h 2514"/>
              <a:gd name="T2" fmla="*/ 343 w 2703"/>
              <a:gd name="T3" fmla="*/ 737 h 2514"/>
              <a:gd name="T4" fmla="*/ 587 w 2703"/>
              <a:gd name="T5" fmla="*/ 442 h 2514"/>
              <a:gd name="T6" fmla="*/ 898 w 2703"/>
              <a:gd name="T7" fmla="*/ 207 h 2514"/>
              <a:gd name="T8" fmla="*/ 1115 w 2703"/>
              <a:gd name="T9" fmla="*/ 113 h 2514"/>
              <a:gd name="T10" fmla="*/ 1709 w 2703"/>
              <a:gd name="T11" fmla="*/ 0 h 2514"/>
              <a:gd name="T12" fmla="*/ 1857 w 2703"/>
              <a:gd name="T13" fmla="*/ 58 h 2514"/>
              <a:gd name="T14" fmla="*/ 1926 w 2703"/>
              <a:gd name="T15" fmla="*/ 181 h 2514"/>
              <a:gd name="T16" fmla="*/ 1895 w 2703"/>
              <a:gd name="T17" fmla="*/ 345 h 2514"/>
              <a:gd name="T18" fmla="*/ 2291 w 2703"/>
              <a:gd name="T19" fmla="*/ 396 h 2514"/>
              <a:gd name="T20" fmla="*/ 2417 w 2703"/>
              <a:gd name="T21" fmla="*/ 433 h 2514"/>
              <a:gd name="T22" fmla="*/ 2510 w 2703"/>
              <a:gd name="T23" fmla="*/ 524 h 2514"/>
              <a:gd name="T24" fmla="*/ 2551 w 2703"/>
              <a:gd name="T25" fmla="*/ 651 h 2514"/>
              <a:gd name="T26" fmla="*/ 2526 w 2703"/>
              <a:gd name="T27" fmla="*/ 782 h 2514"/>
              <a:gd name="T28" fmla="*/ 2445 w 2703"/>
              <a:gd name="T29" fmla="*/ 882 h 2514"/>
              <a:gd name="T30" fmla="*/ 2325 w 2703"/>
              <a:gd name="T31" fmla="*/ 935 h 2514"/>
              <a:gd name="T32" fmla="*/ 1673 w 2703"/>
              <a:gd name="T33" fmla="*/ 961 h 2514"/>
              <a:gd name="T34" fmla="*/ 1561 w 2703"/>
              <a:gd name="T35" fmla="*/ 895 h 2514"/>
              <a:gd name="T36" fmla="*/ 1492 w 2703"/>
              <a:gd name="T37" fmla="*/ 784 h 2514"/>
              <a:gd name="T38" fmla="*/ 1487 w 2703"/>
              <a:gd name="T39" fmla="*/ 631 h 2514"/>
              <a:gd name="T40" fmla="*/ 1574 w 2703"/>
              <a:gd name="T41" fmla="*/ 494 h 2514"/>
              <a:gd name="T42" fmla="*/ 1338 w 2703"/>
              <a:gd name="T43" fmla="*/ 2513 h 2514"/>
              <a:gd name="T44" fmla="*/ 822 w 2703"/>
              <a:gd name="T45" fmla="*/ 2461 h 2514"/>
              <a:gd name="T46" fmla="*/ 227 w 2703"/>
              <a:gd name="T47" fmla="*/ 2306 h 2514"/>
              <a:gd name="T48" fmla="*/ 2529 w 2703"/>
              <a:gd name="T49" fmla="*/ 2315 h 2514"/>
              <a:gd name="T50" fmla="*/ 2381 w 2703"/>
              <a:gd name="T51" fmla="*/ 2416 h 2514"/>
              <a:gd name="T52" fmla="*/ 1843 w 2703"/>
              <a:gd name="T53" fmla="*/ 2426 h 2514"/>
              <a:gd name="T54" fmla="*/ 1726 w 2703"/>
              <a:gd name="T55" fmla="*/ 2279 h 2514"/>
              <a:gd name="T56" fmla="*/ 1741 w 2703"/>
              <a:gd name="T57" fmla="*/ 2143 h 2514"/>
              <a:gd name="T58" fmla="*/ 1888 w 2703"/>
              <a:gd name="T59" fmla="*/ 2026 h 2514"/>
              <a:gd name="T60" fmla="*/ 2416 w 2703"/>
              <a:gd name="T61" fmla="*/ 2008 h 2514"/>
              <a:gd name="T62" fmla="*/ 2551 w 2703"/>
              <a:gd name="T63" fmla="*/ 2152 h 2514"/>
              <a:gd name="T64" fmla="*/ 2666 w 2703"/>
              <a:gd name="T65" fmla="*/ 1770 h 2514"/>
              <a:gd name="T66" fmla="*/ 2618 w 2703"/>
              <a:gd name="T67" fmla="*/ 1875 h 2514"/>
              <a:gd name="T68" fmla="*/ 2526 w 2703"/>
              <a:gd name="T69" fmla="*/ 1945 h 2514"/>
              <a:gd name="T70" fmla="*/ 1950 w 2703"/>
              <a:gd name="T71" fmla="*/ 1994 h 2514"/>
              <a:gd name="T72" fmla="*/ 1838 w 2703"/>
              <a:gd name="T73" fmla="*/ 1961 h 2514"/>
              <a:gd name="T74" fmla="*/ 1756 w 2703"/>
              <a:gd name="T75" fmla="*/ 1881 h 2514"/>
              <a:gd name="T76" fmla="*/ 1720 w 2703"/>
              <a:gd name="T77" fmla="*/ 1769 h 2514"/>
              <a:gd name="T78" fmla="*/ 1742 w 2703"/>
              <a:gd name="T79" fmla="*/ 1653 h 2514"/>
              <a:gd name="T80" fmla="*/ 1813 w 2703"/>
              <a:gd name="T81" fmla="*/ 1564 h 2514"/>
              <a:gd name="T82" fmla="*/ 1921 w 2703"/>
              <a:gd name="T83" fmla="*/ 1517 h 2514"/>
              <a:gd name="T84" fmla="*/ 2498 w 2703"/>
              <a:gd name="T85" fmla="*/ 1494 h 2514"/>
              <a:gd name="T86" fmla="*/ 2598 w 2703"/>
              <a:gd name="T87" fmla="*/ 1553 h 2514"/>
              <a:gd name="T88" fmla="*/ 2658 w 2703"/>
              <a:gd name="T89" fmla="*/ 1651 h 2514"/>
              <a:gd name="T90" fmla="*/ 2701 w 2703"/>
              <a:gd name="T91" fmla="*/ 1240 h 2514"/>
              <a:gd name="T92" fmla="*/ 2652 w 2703"/>
              <a:gd name="T93" fmla="*/ 1360 h 2514"/>
              <a:gd name="T94" fmla="*/ 2553 w 2703"/>
              <a:gd name="T95" fmla="*/ 1444 h 2514"/>
              <a:gd name="T96" fmla="*/ 1905 w 2703"/>
              <a:gd name="T97" fmla="*/ 1505 h 2514"/>
              <a:gd name="T98" fmla="*/ 1776 w 2703"/>
              <a:gd name="T99" fmla="*/ 1474 h 2514"/>
              <a:gd name="T100" fmla="*/ 1679 w 2703"/>
              <a:gd name="T101" fmla="*/ 1389 h 2514"/>
              <a:gd name="T102" fmla="*/ 1632 w 2703"/>
              <a:gd name="T103" fmla="*/ 1265 h 2514"/>
              <a:gd name="T104" fmla="*/ 1650 w 2703"/>
              <a:gd name="T105" fmla="*/ 1132 h 2514"/>
              <a:gd name="T106" fmla="*/ 1726 w 2703"/>
              <a:gd name="T107" fmla="*/ 1028 h 2514"/>
              <a:gd name="T108" fmla="*/ 1844 w 2703"/>
              <a:gd name="T109" fmla="*/ 969 h 2514"/>
              <a:gd name="T110" fmla="*/ 2496 w 2703"/>
              <a:gd name="T111" fmla="*/ 938 h 2514"/>
              <a:gd name="T112" fmla="*/ 2611 w 2703"/>
              <a:gd name="T113" fmla="*/ 998 h 2514"/>
              <a:gd name="T114" fmla="*/ 2686 w 2703"/>
              <a:gd name="T115" fmla="*/ 1104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03" h="2514">
                <a:moveTo>
                  <a:pt x="0" y="972"/>
                </a:moveTo>
                <a:lnTo>
                  <a:pt x="10" y="971"/>
                </a:lnTo>
                <a:lnTo>
                  <a:pt x="36" y="965"/>
                </a:lnTo>
                <a:lnTo>
                  <a:pt x="54" y="960"/>
                </a:lnTo>
                <a:lnTo>
                  <a:pt x="76" y="953"/>
                </a:lnTo>
                <a:lnTo>
                  <a:pt x="99" y="944"/>
                </a:lnTo>
                <a:lnTo>
                  <a:pt x="126" y="932"/>
                </a:lnTo>
                <a:lnTo>
                  <a:pt x="154" y="917"/>
                </a:lnTo>
                <a:lnTo>
                  <a:pt x="182" y="900"/>
                </a:lnTo>
                <a:lnTo>
                  <a:pt x="196" y="890"/>
                </a:lnTo>
                <a:lnTo>
                  <a:pt x="211" y="879"/>
                </a:lnTo>
                <a:lnTo>
                  <a:pt x="226" y="867"/>
                </a:lnTo>
                <a:lnTo>
                  <a:pt x="242" y="854"/>
                </a:lnTo>
                <a:lnTo>
                  <a:pt x="257" y="841"/>
                </a:lnTo>
                <a:lnTo>
                  <a:pt x="272" y="826"/>
                </a:lnTo>
                <a:lnTo>
                  <a:pt x="287" y="810"/>
                </a:lnTo>
                <a:lnTo>
                  <a:pt x="301" y="793"/>
                </a:lnTo>
                <a:lnTo>
                  <a:pt x="315" y="775"/>
                </a:lnTo>
                <a:lnTo>
                  <a:pt x="329" y="757"/>
                </a:lnTo>
                <a:lnTo>
                  <a:pt x="343" y="737"/>
                </a:lnTo>
                <a:lnTo>
                  <a:pt x="357" y="715"/>
                </a:lnTo>
                <a:lnTo>
                  <a:pt x="368" y="698"/>
                </a:lnTo>
                <a:lnTo>
                  <a:pt x="380" y="679"/>
                </a:lnTo>
                <a:lnTo>
                  <a:pt x="393" y="661"/>
                </a:lnTo>
                <a:lnTo>
                  <a:pt x="407" y="642"/>
                </a:lnTo>
                <a:lnTo>
                  <a:pt x="437" y="604"/>
                </a:lnTo>
                <a:lnTo>
                  <a:pt x="470" y="563"/>
                </a:lnTo>
                <a:lnTo>
                  <a:pt x="506" y="523"/>
                </a:lnTo>
                <a:lnTo>
                  <a:pt x="546" y="482"/>
                </a:lnTo>
                <a:lnTo>
                  <a:pt x="587" y="442"/>
                </a:lnTo>
                <a:lnTo>
                  <a:pt x="631" y="402"/>
                </a:lnTo>
                <a:lnTo>
                  <a:pt x="676" y="363"/>
                </a:lnTo>
                <a:lnTo>
                  <a:pt x="724" y="326"/>
                </a:lnTo>
                <a:lnTo>
                  <a:pt x="748" y="307"/>
                </a:lnTo>
                <a:lnTo>
                  <a:pt x="773" y="288"/>
                </a:lnTo>
                <a:lnTo>
                  <a:pt x="797" y="271"/>
                </a:lnTo>
                <a:lnTo>
                  <a:pt x="822" y="254"/>
                </a:lnTo>
                <a:lnTo>
                  <a:pt x="847" y="238"/>
                </a:lnTo>
                <a:lnTo>
                  <a:pt x="873" y="222"/>
                </a:lnTo>
                <a:lnTo>
                  <a:pt x="898" y="207"/>
                </a:lnTo>
                <a:lnTo>
                  <a:pt x="924" y="193"/>
                </a:lnTo>
                <a:lnTo>
                  <a:pt x="950" y="179"/>
                </a:lnTo>
                <a:lnTo>
                  <a:pt x="976" y="166"/>
                </a:lnTo>
                <a:lnTo>
                  <a:pt x="1002" y="154"/>
                </a:lnTo>
                <a:lnTo>
                  <a:pt x="1028" y="144"/>
                </a:lnTo>
                <a:lnTo>
                  <a:pt x="1032" y="141"/>
                </a:lnTo>
                <a:lnTo>
                  <a:pt x="1032" y="141"/>
                </a:lnTo>
                <a:lnTo>
                  <a:pt x="1060" y="131"/>
                </a:lnTo>
                <a:lnTo>
                  <a:pt x="1088" y="121"/>
                </a:lnTo>
                <a:lnTo>
                  <a:pt x="1115" y="113"/>
                </a:lnTo>
                <a:lnTo>
                  <a:pt x="1142" y="105"/>
                </a:lnTo>
                <a:lnTo>
                  <a:pt x="1169" y="100"/>
                </a:lnTo>
                <a:lnTo>
                  <a:pt x="1195" y="96"/>
                </a:lnTo>
                <a:lnTo>
                  <a:pt x="1222" y="92"/>
                </a:lnTo>
                <a:lnTo>
                  <a:pt x="1248" y="90"/>
                </a:lnTo>
                <a:lnTo>
                  <a:pt x="1249" y="95"/>
                </a:lnTo>
                <a:lnTo>
                  <a:pt x="1675" y="2"/>
                </a:lnTo>
                <a:lnTo>
                  <a:pt x="1687" y="1"/>
                </a:lnTo>
                <a:lnTo>
                  <a:pt x="1697" y="0"/>
                </a:lnTo>
                <a:lnTo>
                  <a:pt x="1709" y="0"/>
                </a:lnTo>
                <a:lnTo>
                  <a:pt x="1720" y="0"/>
                </a:lnTo>
                <a:lnTo>
                  <a:pt x="1731" y="1"/>
                </a:lnTo>
                <a:lnTo>
                  <a:pt x="1742" y="2"/>
                </a:lnTo>
                <a:lnTo>
                  <a:pt x="1753" y="4"/>
                </a:lnTo>
                <a:lnTo>
                  <a:pt x="1763" y="7"/>
                </a:lnTo>
                <a:lnTo>
                  <a:pt x="1785" y="14"/>
                </a:lnTo>
                <a:lnTo>
                  <a:pt x="1804" y="22"/>
                </a:lnTo>
                <a:lnTo>
                  <a:pt x="1823" y="32"/>
                </a:lnTo>
                <a:lnTo>
                  <a:pt x="1841" y="44"/>
                </a:lnTo>
                <a:lnTo>
                  <a:pt x="1857" y="58"/>
                </a:lnTo>
                <a:lnTo>
                  <a:pt x="1873" y="73"/>
                </a:lnTo>
                <a:lnTo>
                  <a:pt x="1887" y="90"/>
                </a:lnTo>
                <a:lnTo>
                  <a:pt x="1899" y="108"/>
                </a:lnTo>
                <a:lnTo>
                  <a:pt x="1904" y="118"/>
                </a:lnTo>
                <a:lnTo>
                  <a:pt x="1909" y="128"/>
                </a:lnTo>
                <a:lnTo>
                  <a:pt x="1914" y="137"/>
                </a:lnTo>
                <a:lnTo>
                  <a:pt x="1918" y="148"/>
                </a:lnTo>
                <a:lnTo>
                  <a:pt x="1921" y="158"/>
                </a:lnTo>
                <a:lnTo>
                  <a:pt x="1924" y="169"/>
                </a:lnTo>
                <a:lnTo>
                  <a:pt x="1926" y="181"/>
                </a:lnTo>
                <a:lnTo>
                  <a:pt x="1928" y="191"/>
                </a:lnTo>
                <a:lnTo>
                  <a:pt x="1931" y="211"/>
                </a:lnTo>
                <a:lnTo>
                  <a:pt x="1931" y="229"/>
                </a:lnTo>
                <a:lnTo>
                  <a:pt x="1930" y="247"/>
                </a:lnTo>
                <a:lnTo>
                  <a:pt x="1927" y="264"/>
                </a:lnTo>
                <a:lnTo>
                  <a:pt x="1923" y="281"/>
                </a:lnTo>
                <a:lnTo>
                  <a:pt x="1918" y="298"/>
                </a:lnTo>
                <a:lnTo>
                  <a:pt x="1911" y="314"/>
                </a:lnTo>
                <a:lnTo>
                  <a:pt x="1904" y="330"/>
                </a:lnTo>
                <a:lnTo>
                  <a:pt x="1895" y="345"/>
                </a:lnTo>
                <a:lnTo>
                  <a:pt x="1885" y="359"/>
                </a:lnTo>
                <a:lnTo>
                  <a:pt x="1874" y="373"/>
                </a:lnTo>
                <a:lnTo>
                  <a:pt x="1862" y="385"/>
                </a:lnTo>
                <a:lnTo>
                  <a:pt x="1850" y="396"/>
                </a:lnTo>
                <a:lnTo>
                  <a:pt x="1836" y="407"/>
                </a:lnTo>
                <a:lnTo>
                  <a:pt x="1821" y="416"/>
                </a:lnTo>
                <a:lnTo>
                  <a:pt x="1805" y="425"/>
                </a:lnTo>
                <a:lnTo>
                  <a:pt x="2263" y="396"/>
                </a:lnTo>
                <a:lnTo>
                  <a:pt x="2277" y="396"/>
                </a:lnTo>
                <a:lnTo>
                  <a:pt x="2291" y="396"/>
                </a:lnTo>
                <a:lnTo>
                  <a:pt x="2305" y="397"/>
                </a:lnTo>
                <a:lnTo>
                  <a:pt x="2318" y="399"/>
                </a:lnTo>
                <a:lnTo>
                  <a:pt x="2331" y="401"/>
                </a:lnTo>
                <a:lnTo>
                  <a:pt x="2345" y="403"/>
                </a:lnTo>
                <a:lnTo>
                  <a:pt x="2358" y="408"/>
                </a:lnTo>
                <a:lnTo>
                  <a:pt x="2371" y="411"/>
                </a:lnTo>
                <a:lnTo>
                  <a:pt x="2382" y="416"/>
                </a:lnTo>
                <a:lnTo>
                  <a:pt x="2394" y="422"/>
                </a:lnTo>
                <a:lnTo>
                  <a:pt x="2406" y="427"/>
                </a:lnTo>
                <a:lnTo>
                  <a:pt x="2417" y="433"/>
                </a:lnTo>
                <a:lnTo>
                  <a:pt x="2429" y="441"/>
                </a:lnTo>
                <a:lnTo>
                  <a:pt x="2440" y="448"/>
                </a:lnTo>
                <a:lnTo>
                  <a:pt x="2449" y="456"/>
                </a:lnTo>
                <a:lnTo>
                  <a:pt x="2460" y="464"/>
                </a:lnTo>
                <a:lnTo>
                  <a:pt x="2470" y="473"/>
                </a:lnTo>
                <a:lnTo>
                  <a:pt x="2478" y="482"/>
                </a:lnTo>
                <a:lnTo>
                  <a:pt x="2487" y="492"/>
                </a:lnTo>
                <a:lnTo>
                  <a:pt x="2495" y="503"/>
                </a:lnTo>
                <a:lnTo>
                  <a:pt x="2503" y="512"/>
                </a:lnTo>
                <a:lnTo>
                  <a:pt x="2510" y="524"/>
                </a:lnTo>
                <a:lnTo>
                  <a:pt x="2517" y="535"/>
                </a:lnTo>
                <a:lnTo>
                  <a:pt x="2523" y="546"/>
                </a:lnTo>
                <a:lnTo>
                  <a:pt x="2528" y="558"/>
                </a:lnTo>
                <a:lnTo>
                  <a:pt x="2534" y="571"/>
                </a:lnTo>
                <a:lnTo>
                  <a:pt x="2538" y="584"/>
                </a:lnTo>
                <a:lnTo>
                  <a:pt x="2542" y="596"/>
                </a:lnTo>
                <a:lnTo>
                  <a:pt x="2545" y="609"/>
                </a:lnTo>
                <a:lnTo>
                  <a:pt x="2547" y="623"/>
                </a:lnTo>
                <a:lnTo>
                  <a:pt x="2550" y="637"/>
                </a:lnTo>
                <a:lnTo>
                  <a:pt x="2551" y="651"/>
                </a:lnTo>
                <a:lnTo>
                  <a:pt x="2552" y="664"/>
                </a:lnTo>
                <a:lnTo>
                  <a:pt x="2552" y="678"/>
                </a:lnTo>
                <a:lnTo>
                  <a:pt x="2551" y="692"/>
                </a:lnTo>
                <a:lnTo>
                  <a:pt x="2548" y="705"/>
                </a:lnTo>
                <a:lnTo>
                  <a:pt x="2546" y="719"/>
                </a:lnTo>
                <a:lnTo>
                  <a:pt x="2544" y="732"/>
                </a:lnTo>
                <a:lnTo>
                  <a:pt x="2540" y="744"/>
                </a:lnTo>
                <a:lnTo>
                  <a:pt x="2536" y="757"/>
                </a:lnTo>
                <a:lnTo>
                  <a:pt x="2531" y="770"/>
                </a:lnTo>
                <a:lnTo>
                  <a:pt x="2526" y="782"/>
                </a:lnTo>
                <a:lnTo>
                  <a:pt x="2521" y="793"/>
                </a:lnTo>
                <a:lnTo>
                  <a:pt x="2514" y="805"/>
                </a:lnTo>
                <a:lnTo>
                  <a:pt x="2507" y="816"/>
                </a:lnTo>
                <a:lnTo>
                  <a:pt x="2499" y="826"/>
                </a:lnTo>
                <a:lnTo>
                  <a:pt x="2492" y="837"/>
                </a:lnTo>
                <a:lnTo>
                  <a:pt x="2484" y="847"/>
                </a:lnTo>
                <a:lnTo>
                  <a:pt x="2475" y="856"/>
                </a:lnTo>
                <a:lnTo>
                  <a:pt x="2465" y="866"/>
                </a:lnTo>
                <a:lnTo>
                  <a:pt x="2456" y="874"/>
                </a:lnTo>
                <a:lnTo>
                  <a:pt x="2445" y="882"/>
                </a:lnTo>
                <a:lnTo>
                  <a:pt x="2435" y="890"/>
                </a:lnTo>
                <a:lnTo>
                  <a:pt x="2424" y="898"/>
                </a:lnTo>
                <a:lnTo>
                  <a:pt x="2413" y="904"/>
                </a:lnTo>
                <a:lnTo>
                  <a:pt x="2401" y="911"/>
                </a:lnTo>
                <a:lnTo>
                  <a:pt x="2389" y="916"/>
                </a:lnTo>
                <a:lnTo>
                  <a:pt x="2377" y="921"/>
                </a:lnTo>
                <a:lnTo>
                  <a:pt x="2364" y="926"/>
                </a:lnTo>
                <a:lnTo>
                  <a:pt x="2351" y="929"/>
                </a:lnTo>
                <a:lnTo>
                  <a:pt x="2338" y="932"/>
                </a:lnTo>
                <a:lnTo>
                  <a:pt x="2325" y="935"/>
                </a:lnTo>
                <a:lnTo>
                  <a:pt x="2311" y="937"/>
                </a:lnTo>
                <a:lnTo>
                  <a:pt x="2297" y="938"/>
                </a:lnTo>
                <a:lnTo>
                  <a:pt x="1767" y="971"/>
                </a:lnTo>
                <a:lnTo>
                  <a:pt x="1753" y="971"/>
                </a:lnTo>
                <a:lnTo>
                  <a:pt x="1739" y="971"/>
                </a:lnTo>
                <a:lnTo>
                  <a:pt x="1725" y="970"/>
                </a:lnTo>
                <a:lnTo>
                  <a:pt x="1712" y="969"/>
                </a:lnTo>
                <a:lnTo>
                  <a:pt x="1698" y="966"/>
                </a:lnTo>
                <a:lnTo>
                  <a:pt x="1686" y="964"/>
                </a:lnTo>
                <a:lnTo>
                  <a:pt x="1673" y="961"/>
                </a:lnTo>
                <a:lnTo>
                  <a:pt x="1660" y="956"/>
                </a:lnTo>
                <a:lnTo>
                  <a:pt x="1648" y="951"/>
                </a:lnTo>
                <a:lnTo>
                  <a:pt x="1635" y="946"/>
                </a:lnTo>
                <a:lnTo>
                  <a:pt x="1624" y="940"/>
                </a:lnTo>
                <a:lnTo>
                  <a:pt x="1613" y="934"/>
                </a:lnTo>
                <a:lnTo>
                  <a:pt x="1601" y="927"/>
                </a:lnTo>
                <a:lnTo>
                  <a:pt x="1591" y="920"/>
                </a:lnTo>
                <a:lnTo>
                  <a:pt x="1580" y="912"/>
                </a:lnTo>
                <a:lnTo>
                  <a:pt x="1570" y="903"/>
                </a:lnTo>
                <a:lnTo>
                  <a:pt x="1561" y="895"/>
                </a:lnTo>
                <a:lnTo>
                  <a:pt x="1552" y="885"/>
                </a:lnTo>
                <a:lnTo>
                  <a:pt x="1543" y="875"/>
                </a:lnTo>
                <a:lnTo>
                  <a:pt x="1535" y="866"/>
                </a:lnTo>
                <a:lnTo>
                  <a:pt x="1527" y="855"/>
                </a:lnTo>
                <a:lnTo>
                  <a:pt x="1520" y="843"/>
                </a:lnTo>
                <a:lnTo>
                  <a:pt x="1513" y="833"/>
                </a:lnTo>
                <a:lnTo>
                  <a:pt x="1508" y="821"/>
                </a:lnTo>
                <a:lnTo>
                  <a:pt x="1501" y="809"/>
                </a:lnTo>
                <a:lnTo>
                  <a:pt x="1497" y="797"/>
                </a:lnTo>
                <a:lnTo>
                  <a:pt x="1492" y="784"/>
                </a:lnTo>
                <a:lnTo>
                  <a:pt x="1488" y="771"/>
                </a:lnTo>
                <a:lnTo>
                  <a:pt x="1485" y="758"/>
                </a:lnTo>
                <a:lnTo>
                  <a:pt x="1482" y="744"/>
                </a:lnTo>
                <a:lnTo>
                  <a:pt x="1481" y="731"/>
                </a:lnTo>
                <a:lnTo>
                  <a:pt x="1479" y="717"/>
                </a:lnTo>
                <a:lnTo>
                  <a:pt x="1479" y="700"/>
                </a:lnTo>
                <a:lnTo>
                  <a:pt x="1480" y="682"/>
                </a:lnTo>
                <a:lnTo>
                  <a:pt x="1481" y="664"/>
                </a:lnTo>
                <a:lnTo>
                  <a:pt x="1484" y="649"/>
                </a:lnTo>
                <a:lnTo>
                  <a:pt x="1487" y="631"/>
                </a:lnTo>
                <a:lnTo>
                  <a:pt x="1493" y="615"/>
                </a:lnTo>
                <a:lnTo>
                  <a:pt x="1498" y="600"/>
                </a:lnTo>
                <a:lnTo>
                  <a:pt x="1504" y="585"/>
                </a:lnTo>
                <a:lnTo>
                  <a:pt x="1512" y="570"/>
                </a:lnTo>
                <a:lnTo>
                  <a:pt x="1520" y="556"/>
                </a:lnTo>
                <a:lnTo>
                  <a:pt x="1530" y="542"/>
                </a:lnTo>
                <a:lnTo>
                  <a:pt x="1540" y="529"/>
                </a:lnTo>
                <a:lnTo>
                  <a:pt x="1550" y="516"/>
                </a:lnTo>
                <a:lnTo>
                  <a:pt x="1562" y="505"/>
                </a:lnTo>
                <a:lnTo>
                  <a:pt x="1574" y="494"/>
                </a:lnTo>
                <a:lnTo>
                  <a:pt x="1588" y="483"/>
                </a:lnTo>
                <a:lnTo>
                  <a:pt x="1327" y="548"/>
                </a:lnTo>
                <a:lnTo>
                  <a:pt x="1659" y="2503"/>
                </a:lnTo>
                <a:lnTo>
                  <a:pt x="1649" y="2503"/>
                </a:lnTo>
                <a:lnTo>
                  <a:pt x="1624" y="2505"/>
                </a:lnTo>
                <a:lnTo>
                  <a:pt x="1582" y="2509"/>
                </a:lnTo>
                <a:lnTo>
                  <a:pt x="1527" y="2512"/>
                </a:lnTo>
                <a:lnTo>
                  <a:pt x="1460" y="2513"/>
                </a:lnTo>
                <a:lnTo>
                  <a:pt x="1381" y="2514"/>
                </a:lnTo>
                <a:lnTo>
                  <a:pt x="1338" y="2513"/>
                </a:lnTo>
                <a:lnTo>
                  <a:pt x="1293" y="2512"/>
                </a:lnTo>
                <a:lnTo>
                  <a:pt x="1246" y="2511"/>
                </a:lnTo>
                <a:lnTo>
                  <a:pt x="1198" y="2508"/>
                </a:lnTo>
                <a:lnTo>
                  <a:pt x="1146" y="2504"/>
                </a:lnTo>
                <a:lnTo>
                  <a:pt x="1095" y="2500"/>
                </a:lnTo>
                <a:lnTo>
                  <a:pt x="1042" y="2495"/>
                </a:lnTo>
                <a:lnTo>
                  <a:pt x="988" y="2488"/>
                </a:lnTo>
                <a:lnTo>
                  <a:pt x="933" y="2480"/>
                </a:lnTo>
                <a:lnTo>
                  <a:pt x="877" y="2471"/>
                </a:lnTo>
                <a:lnTo>
                  <a:pt x="822" y="2461"/>
                </a:lnTo>
                <a:lnTo>
                  <a:pt x="765" y="2449"/>
                </a:lnTo>
                <a:lnTo>
                  <a:pt x="709" y="2435"/>
                </a:lnTo>
                <a:lnTo>
                  <a:pt x="652" y="2420"/>
                </a:lnTo>
                <a:lnTo>
                  <a:pt x="596" y="2403"/>
                </a:lnTo>
                <a:lnTo>
                  <a:pt x="540" y="2384"/>
                </a:lnTo>
                <a:lnTo>
                  <a:pt x="486" y="2364"/>
                </a:lnTo>
                <a:lnTo>
                  <a:pt x="432" y="2341"/>
                </a:lnTo>
                <a:lnTo>
                  <a:pt x="378" y="2317"/>
                </a:lnTo>
                <a:lnTo>
                  <a:pt x="326" y="2290"/>
                </a:lnTo>
                <a:lnTo>
                  <a:pt x="227" y="2306"/>
                </a:lnTo>
                <a:lnTo>
                  <a:pt x="0" y="972"/>
                </a:lnTo>
                <a:close/>
                <a:moveTo>
                  <a:pt x="2558" y="2194"/>
                </a:moveTo>
                <a:lnTo>
                  <a:pt x="2558" y="2205"/>
                </a:lnTo>
                <a:lnTo>
                  <a:pt x="2558" y="2216"/>
                </a:lnTo>
                <a:lnTo>
                  <a:pt x="2557" y="2226"/>
                </a:lnTo>
                <a:lnTo>
                  <a:pt x="2556" y="2237"/>
                </a:lnTo>
                <a:lnTo>
                  <a:pt x="2553" y="2257"/>
                </a:lnTo>
                <a:lnTo>
                  <a:pt x="2546" y="2277"/>
                </a:lnTo>
                <a:lnTo>
                  <a:pt x="2539" y="2297"/>
                </a:lnTo>
                <a:lnTo>
                  <a:pt x="2529" y="2315"/>
                </a:lnTo>
                <a:lnTo>
                  <a:pt x="2518" y="2332"/>
                </a:lnTo>
                <a:lnTo>
                  <a:pt x="2505" y="2348"/>
                </a:lnTo>
                <a:lnTo>
                  <a:pt x="2491" y="2362"/>
                </a:lnTo>
                <a:lnTo>
                  <a:pt x="2476" y="2375"/>
                </a:lnTo>
                <a:lnTo>
                  <a:pt x="2459" y="2387"/>
                </a:lnTo>
                <a:lnTo>
                  <a:pt x="2441" y="2397"/>
                </a:lnTo>
                <a:lnTo>
                  <a:pt x="2422" y="2405"/>
                </a:lnTo>
                <a:lnTo>
                  <a:pt x="2401" y="2412"/>
                </a:lnTo>
                <a:lnTo>
                  <a:pt x="2392" y="2414"/>
                </a:lnTo>
                <a:lnTo>
                  <a:pt x="2381" y="2416"/>
                </a:lnTo>
                <a:lnTo>
                  <a:pt x="2371" y="2418"/>
                </a:lnTo>
                <a:lnTo>
                  <a:pt x="2360" y="2419"/>
                </a:lnTo>
                <a:lnTo>
                  <a:pt x="1945" y="2445"/>
                </a:lnTo>
                <a:lnTo>
                  <a:pt x="1935" y="2445"/>
                </a:lnTo>
                <a:lnTo>
                  <a:pt x="1924" y="2445"/>
                </a:lnTo>
                <a:lnTo>
                  <a:pt x="1914" y="2444"/>
                </a:lnTo>
                <a:lnTo>
                  <a:pt x="1903" y="2443"/>
                </a:lnTo>
                <a:lnTo>
                  <a:pt x="1883" y="2438"/>
                </a:lnTo>
                <a:lnTo>
                  <a:pt x="1862" y="2433"/>
                </a:lnTo>
                <a:lnTo>
                  <a:pt x="1843" y="2426"/>
                </a:lnTo>
                <a:lnTo>
                  <a:pt x="1825" y="2416"/>
                </a:lnTo>
                <a:lnTo>
                  <a:pt x="1808" y="2404"/>
                </a:lnTo>
                <a:lnTo>
                  <a:pt x="1792" y="2391"/>
                </a:lnTo>
                <a:lnTo>
                  <a:pt x="1778" y="2378"/>
                </a:lnTo>
                <a:lnTo>
                  <a:pt x="1764" y="2362"/>
                </a:lnTo>
                <a:lnTo>
                  <a:pt x="1753" y="2346"/>
                </a:lnTo>
                <a:lnTo>
                  <a:pt x="1743" y="2328"/>
                </a:lnTo>
                <a:lnTo>
                  <a:pt x="1735" y="2308"/>
                </a:lnTo>
                <a:lnTo>
                  <a:pt x="1728" y="2288"/>
                </a:lnTo>
                <a:lnTo>
                  <a:pt x="1726" y="2279"/>
                </a:lnTo>
                <a:lnTo>
                  <a:pt x="1724" y="2268"/>
                </a:lnTo>
                <a:lnTo>
                  <a:pt x="1723" y="2257"/>
                </a:lnTo>
                <a:lnTo>
                  <a:pt x="1722" y="2247"/>
                </a:lnTo>
                <a:lnTo>
                  <a:pt x="1721" y="2235"/>
                </a:lnTo>
                <a:lnTo>
                  <a:pt x="1721" y="2224"/>
                </a:lnTo>
                <a:lnTo>
                  <a:pt x="1722" y="2214"/>
                </a:lnTo>
                <a:lnTo>
                  <a:pt x="1723" y="2203"/>
                </a:lnTo>
                <a:lnTo>
                  <a:pt x="1727" y="2183"/>
                </a:lnTo>
                <a:lnTo>
                  <a:pt x="1732" y="2162"/>
                </a:lnTo>
                <a:lnTo>
                  <a:pt x="1741" y="2143"/>
                </a:lnTo>
                <a:lnTo>
                  <a:pt x="1751" y="2126"/>
                </a:lnTo>
                <a:lnTo>
                  <a:pt x="1761" y="2109"/>
                </a:lnTo>
                <a:lnTo>
                  <a:pt x="1774" y="2093"/>
                </a:lnTo>
                <a:lnTo>
                  <a:pt x="1788" y="2078"/>
                </a:lnTo>
                <a:lnTo>
                  <a:pt x="1804" y="2065"/>
                </a:lnTo>
                <a:lnTo>
                  <a:pt x="1821" y="2054"/>
                </a:lnTo>
                <a:lnTo>
                  <a:pt x="1838" y="2043"/>
                </a:lnTo>
                <a:lnTo>
                  <a:pt x="1857" y="2035"/>
                </a:lnTo>
                <a:lnTo>
                  <a:pt x="1877" y="2028"/>
                </a:lnTo>
                <a:lnTo>
                  <a:pt x="1888" y="2026"/>
                </a:lnTo>
                <a:lnTo>
                  <a:pt x="1898" y="2024"/>
                </a:lnTo>
                <a:lnTo>
                  <a:pt x="1909" y="2023"/>
                </a:lnTo>
                <a:lnTo>
                  <a:pt x="1920" y="2022"/>
                </a:lnTo>
                <a:lnTo>
                  <a:pt x="2333" y="1996"/>
                </a:lnTo>
                <a:lnTo>
                  <a:pt x="2344" y="1995"/>
                </a:lnTo>
                <a:lnTo>
                  <a:pt x="2355" y="1996"/>
                </a:lnTo>
                <a:lnTo>
                  <a:pt x="2366" y="1996"/>
                </a:lnTo>
                <a:lnTo>
                  <a:pt x="2376" y="1997"/>
                </a:lnTo>
                <a:lnTo>
                  <a:pt x="2397" y="2002"/>
                </a:lnTo>
                <a:lnTo>
                  <a:pt x="2416" y="2008"/>
                </a:lnTo>
                <a:lnTo>
                  <a:pt x="2436" y="2015"/>
                </a:lnTo>
                <a:lnTo>
                  <a:pt x="2454" y="2025"/>
                </a:lnTo>
                <a:lnTo>
                  <a:pt x="2471" y="2036"/>
                </a:lnTo>
                <a:lnTo>
                  <a:pt x="2487" y="2048"/>
                </a:lnTo>
                <a:lnTo>
                  <a:pt x="2502" y="2062"/>
                </a:lnTo>
                <a:lnTo>
                  <a:pt x="2514" y="2078"/>
                </a:lnTo>
                <a:lnTo>
                  <a:pt x="2526" y="2095"/>
                </a:lnTo>
                <a:lnTo>
                  <a:pt x="2536" y="2113"/>
                </a:lnTo>
                <a:lnTo>
                  <a:pt x="2544" y="2132"/>
                </a:lnTo>
                <a:lnTo>
                  <a:pt x="2551" y="2152"/>
                </a:lnTo>
                <a:lnTo>
                  <a:pt x="2554" y="2162"/>
                </a:lnTo>
                <a:lnTo>
                  <a:pt x="2556" y="2173"/>
                </a:lnTo>
                <a:lnTo>
                  <a:pt x="2557" y="2184"/>
                </a:lnTo>
                <a:lnTo>
                  <a:pt x="2558" y="2194"/>
                </a:lnTo>
                <a:close/>
                <a:moveTo>
                  <a:pt x="2670" y="1710"/>
                </a:moveTo>
                <a:lnTo>
                  <a:pt x="2670" y="1722"/>
                </a:lnTo>
                <a:lnTo>
                  <a:pt x="2670" y="1735"/>
                </a:lnTo>
                <a:lnTo>
                  <a:pt x="2669" y="1747"/>
                </a:lnTo>
                <a:lnTo>
                  <a:pt x="2668" y="1759"/>
                </a:lnTo>
                <a:lnTo>
                  <a:pt x="2666" y="1770"/>
                </a:lnTo>
                <a:lnTo>
                  <a:pt x="2664" y="1782"/>
                </a:lnTo>
                <a:lnTo>
                  <a:pt x="2660" y="1794"/>
                </a:lnTo>
                <a:lnTo>
                  <a:pt x="2656" y="1804"/>
                </a:lnTo>
                <a:lnTo>
                  <a:pt x="2653" y="1815"/>
                </a:lnTo>
                <a:lnTo>
                  <a:pt x="2648" y="1826"/>
                </a:lnTo>
                <a:lnTo>
                  <a:pt x="2642" y="1836"/>
                </a:lnTo>
                <a:lnTo>
                  <a:pt x="2637" y="1847"/>
                </a:lnTo>
                <a:lnTo>
                  <a:pt x="2631" y="1857"/>
                </a:lnTo>
                <a:lnTo>
                  <a:pt x="2624" y="1866"/>
                </a:lnTo>
                <a:lnTo>
                  <a:pt x="2618" y="1875"/>
                </a:lnTo>
                <a:lnTo>
                  <a:pt x="2610" y="1884"/>
                </a:lnTo>
                <a:lnTo>
                  <a:pt x="2602" y="1893"/>
                </a:lnTo>
                <a:lnTo>
                  <a:pt x="2594" y="1900"/>
                </a:lnTo>
                <a:lnTo>
                  <a:pt x="2585" y="1909"/>
                </a:lnTo>
                <a:lnTo>
                  <a:pt x="2576" y="1915"/>
                </a:lnTo>
                <a:lnTo>
                  <a:pt x="2567" y="1923"/>
                </a:lnTo>
                <a:lnTo>
                  <a:pt x="2557" y="1929"/>
                </a:lnTo>
                <a:lnTo>
                  <a:pt x="2547" y="1934"/>
                </a:lnTo>
                <a:lnTo>
                  <a:pt x="2537" y="1940"/>
                </a:lnTo>
                <a:lnTo>
                  <a:pt x="2526" y="1945"/>
                </a:lnTo>
                <a:lnTo>
                  <a:pt x="2515" y="1949"/>
                </a:lnTo>
                <a:lnTo>
                  <a:pt x="2504" y="1954"/>
                </a:lnTo>
                <a:lnTo>
                  <a:pt x="2493" y="1957"/>
                </a:lnTo>
                <a:lnTo>
                  <a:pt x="2481" y="1960"/>
                </a:lnTo>
                <a:lnTo>
                  <a:pt x="2469" y="1962"/>
                </a:lnTo>
                <a:lnTo>
                  <a:pt x="2457" y="1964"/>
                </a:lnTo>
                <a:lnTo>
                  <a:pt x="2444" y="1965"/>
                </a:lnTo>
                <a:lnTo>
                  <a:pt x="1974" y="1994"/>
                </a:lnTo>
                <a:lnTo>
                  <a:pt x="1963" y="1994"/>
                </a:lnTo>
                <a:lnTo>
                  <a:pt x="1950" y="1994"/>
                </a:lnTo>
                <a:lnTo>
                  <a:pt x="1938" y="1993"/>
                </a:lnTo>
                <a:lnTo>
                  <a:pt x="1926" y="1992"/>
                </a:lnTo>
                <a:lnTo>
                  <a:pt x="1915" y="1990"/>
                </a:lnTo>
                <a:lnTo>
                  <a:pt x="1903" y="1988"/>
                </a:lnTo>
                <a:lnTo>
                  <a:pt x="1891" y="1984"/>
                </a:lnTo>
                <a:lnTo>
                  <a:pt x="1881" y="1981"/>
                </a:lnTo>
                <a:lnTo>
                  <a:pt x="1869" y="1977"/>
                </a:lnTo>
                <a:lnTo>
                  <a:pt x="1858" y="1972"/>
                </a:lnTo>
                <a:lnTo>
                  <a:pt x="1849" y="1967"/>
                </a:lnTo>
                <a:lnTo>
                  <a:pt x="1838" y="1961"/>
                </a:lnTo>
                <a:lnTo>
                  <a:pt x="1828" y="1956"/>
                </a:lnTo>
                <a:lnTo>
                  <a:pt x="1819" y="1948"/>
                </a:lnTo>
                <a:lnTo>
                  <a:pt x="1809" y="1942"/>
                </a:lnTo>
                <a:lnTo>
                  <a:pt x="1801" y="1934"/>
                </a:lnTo>
                <a:lnTo>
                  <a:pt x="1792" y="1926"/>
                </a:lnTo>
                <a:lnTo>
                  <a:pt x="1785" y="1918"/>
                </a:lnTo>
                <a:lnTo>
                  <a:pt x="1776" y="1910"/>
                </a:lnTo>
                <a:lnTo>
                  <a:pt x="1770" y="1900"/>
                </a:lnTo>
                <a:lnTo>
                  <a:pt x="1762" y="1891"/>
                </a:lnTo>
                <a:lnTo>
                  <a:pt x="1756" y="1881"/>
                </a:lnTo>
                <a:lnTo>
                  <a:pt x="1751" y="1872"/>
                </a:lnTo>
                <a:lnTo>
                  <a:pt x="1744" y="1861"/>
                </a:lnTo>
                <a:lnTo>
                  <a:pt x="1740" y="1850"/>
                </a:lnTo>
                <a:lnTo>
                  <a:pt x="1736" y="1840"/>
                </a:lnTo>
                <a:lnTo>
                  <a:pt x="1731" y="1829"/>
                </a:lnTo>
                <a:lnTo>
                  <a:pt x="1728" y="1817"/>
                </a:lnTo>
                <a:lnTo>
                  <a:pt x="1725" y="1806"/>
                </a:lnTo>
                <a:lnTo>
                  <a:pt x="1723" y="1794"/>
                </a:lnTo>
                <a:lnTo>
                  <a:pt x="1721" y="1781"/>
                </a:lnTo>
                <a:lnTo>
                  <a:pt x="1720" y="1769"/>
                </a:lnTo>
                <a:lnTo>
                  <a:pt x="1720" y="1757"/>
                </a:lnTo>
                <a:lnTo>
                  <a:pt x="1720" y="1745"/>
                </a:lnTo>
                <a:lnTo>
                  <a:pt x="1721" y="1732"/>
                </a:lnTo>
                <a:lnTo>
                  <a:pt x="1722" y="1720"/>
                </a:lnTo>
                <a:lnTo>
                  <a:pt x="1724" y="1709"/>
                </a:lnTo>
                <a:lnTo>
                  <a:pt x="1726" y="1697"/>
                </a:lnTo>
                <a:lnTo>
                  <a:pt x="1729" y="1685"/>
                </a:lnTo>
                <a:lnTo>
                  <a:pt x="1733" y="1674"/>
                </a:lnTo>
                <a:lnTo>
                  <a:pt x="1737" y="1664"/>
                </a:lnTo>
                <a:lnTo>
                  <a:pt x="1742" y="1653"/>
                </a:lnTo>
                <a:lnTo>
                  <a:pt x="1747" y="1643"/>
                </a:lnTo>
                <a:lnTo>
                  <a:pt x="1753" y="1632"/>
                </a:lnTo>
                <a:lnTo>
                  <a:pt x="1759" y="1622"/>
                </a:lnTo>
                <a:lnTo>
                  <a:pt x="1765" y="1613"/>
                </a:lnTo>
                <a:lnTo>
                  <a:pt x="1772" y="1604"/>
                </a:lnTo>
                <a:lnTo>
                  <a:pt x="1779" y="1595"/>
                </a:lnTo>
                <a:lnTo>
                  <a:pt x="1788" y="1586"/>
                </a:lnTo>
                <a:lnTo>
                  <a:pt x="1795" y="1579"/>
                </a:lnTo>
                <a:lnTo>
                  <a:pt x="1805" y="1571"/>
                </a:lnTo>
                <a:lnTo>
                  <a:pt x="1813" y="1564"/>
                </a:lnTo>
                <a:lnTo>
                  <a:pt x="1823" y="1556"/>
                </a:lnTo>
                <a:lnTo>
                  <a:pt x="1833" y="1550"/>
                </a:lnTo>
                <a:lnTo>
                  <a:pt x="1842" y="1544"/>
                </a:lnTo>
                <a:lnTo>
                  <a:pt x="1853" y="1539"/>
                </a:lnTo>
                <a:lnTo>
                  <a:pt x="1863" y="1534"/>
                </a:lnTo>
                <a:lnTo>
                  <a:pt x="1874" y="1530"/>
                </a:lnTo>
                <a:lnTo>
                  <a:pt x="1886" y="1525"/>
                </a:lnTo>
                <a:lnTo>
                  <a:pt x="1896" y="1522"/>
                </a:lnTo>
                <a:lnTo>
                  <a:pt x="1908" y="1519"/>
                </a:lnTo>
                <a:lnTo>
                  <a:pt x="1921" y="1517"/>
                </a:lnTo>
                <a:lnTo>
                  <a:pt x="1933" y="1516"/>
                </a:lnTo>
                <a:lnTo>
                  <a:pt x="1945" y="1515"/>
                </a:lnTo>
                <a:lnTo>
                  <a:pt x="2415" y="1485"/>
                </a:lnTo>
                <a:lnTo>
                  <a:pt x="2427" y="1485"/>
                </a:lnTo>
                <a:lnTo>
                  <a:pt x="2440" y="1485"/>
                </a:lnTo>
                <a:lnTo>
                  <a:pt x="2452" y="1486"/>
                </a:lnTo>
                <a:lnTo>
                  <a:pt x="2463" y="1487"/>
                </a:lnTo>
                <a:lnTo>
                  <a:pt x="2475" y="1489"/>
                </a:lnTo>
                <a:lnTo>
                  <a:pt x="2487" y="1491"/>
                </a:lnTo>
                <a:lnTo>
                  <a:pt x="2498" y="1494"/>
                </a:lnTo>
                <a:lnTo>
                  <a:pt x="2509" y="1498"/>
                </a:lnTo>
                <a:lnTo>
                  <a:pt x="2521" y="1502"/>
                </a:lnTo>
                <a:lnTo>
                  <a:pt x="2531" y="1507"/>
                </a:lnTo>
                <a:lnTo>
                  <a:pt x="2541" y="1513"/>
                </a:lnTo>
                <a:lnTo>
                  <a:pt x="2552" y="1518"/>
                </a:lnTo>
                <a:lnTo>
                  <a:pt x="2561" y="1524"/>
                </a:lnTo>
                <a:lnTo>
                  <a:pt x="2571" y="1531"/>
                </a:lnTo>
                <a:lnTo>
                  <a:pt x="2580" y="1537"/>
                </a:lnTo>
                <a:lnTo>
                  <a:pt x="2589" y="1544"/>
                </a:lnTo>
                <a:lnTo>
                  <a:pt x="2598" y="1553"/>
                </a:lnTo>
                <a:lnTo>
                  <a:pt x="2605" y="1560"/>
                </a:lnTo>
                <a:lnTo>
                  <a:pt x="2613" y="1570"/>
                </a:lnTo>
                <a:lnTo>
                  <a:pt x="2620" y="1579"/>
                </a:lnTo>
                <a:lnTo>
                  <a:pt x="2627" y="1588"/>
                </a:lnTo>
                <a:lnTo>
                  <a:pt x="2634" y="1598"/>
                </a:lnTo>
                <a:lnTo>
                  <a:pt x="2639" y="1607"/>
                </a:lnTo>
                <a:lnTo>
                  <a:pt x="2645" y="1618"/>
                </a:lnTo>
                <a:lnTo>
                  <a:pt x="2650" y="1629"/>
                </a:lnTo>
                <a:lnTo>
                  <a:pt x="2654" y="1639"/>
                </a:lnTo>
                <a:lnTo>
                  <a:pt x="2658" y="1651"/>
                </a:lnTo>
                <a:lnTo>
                  <a:pt x="2661" y="1662"/>
                </a:lnTo>
                <a:lnTo>
                  <a:pt x="2665" y="1673"/>
                </a:lnTo>
                <a:lnTo>
                  <a:pt x="2667" y="1686"/>
                </a:lnTo>
                <a:lnTo>
                  <a:pt x="2669" y="1698"/>
                </a:lnTo>
                <a:lnTo>
                  <a:pt x="2670" y="1710"/>
                </a:lnTo>
                <a:close/>
                <a:moveTo>
                  <a:pt x="2703" y="1184"/>
                </a:moveTo>
                <a:lnTo>
                  <a:pt x="2703" y="1198"/>
                </a:lnTo>
                <a:lnTo>
                  <a:pt x="2703" y="1212"/>
                </a:lnTo>
                <a:lnTo>
                  <a:pt x="2702" y="1226"/>
                </a:lnTo>
                <a:lnTo>
                  <a:pt x="2701" y="1240"/>
                </a:lnTo>
                <a:lnTo>
                  <a:pt x="2699" y="1253"/>
                </a:lnTo>
                <a:lnTo>
                  <a:pt x="2696" y="1265"/>
                </a:lnTo>
                <a:lnTo>
                  <a:pt x="2692" y="1278"/>
                </a:lnTo>
                <a:lnTo>
                  <a:pt x="2688" y="1291"/>
                </a:lnTo>
                <a:lnTo>
                  <a:pt x="2683" y="1304"/>
                </a:lnTo>
                <a:lnTo>
                  <a:pt x="2678" y="1315"/>
                </a:lnTo>
                <a:lnTo>
                  <a:pt x="2672" y="1327"/>
                </a:lnTo>
                <a:lnTo>
                  <a:pt x="2666" y="1339"/>
                </a:lnTo>
                <a:lnTo>
                  <a:pt x="2659" y="1350"/>
                </a:lnTo>
                <a:lnTo>
                  <a:pt x="2652" y="1360"/>
                </a:lnTo>
                <a:lnTo>
                  <a:pt x="2643" y="1371"/>
                </a:lnTo>
                <a:lnTo>
                  <a:pt x="2635" y="1380"/>
                </a:lnTo>
                <a:lnTo>
                  <a:pt x="2626" y="1390"/>
                </a:lnTo>
                <a:lnTo>
                  <a:pt x="2617" y="1400"/>
                </a:lnTo>
                <a:lnTo>
                  <a:pt x="2607" y="1408"/>
                </a:lnTo>
                <a:lnTo>
                  <a:pt x="2598" y="1417"/>
                </a:lnTo>
                <a:lnTo>
                  <a:pt x="2587" y="1424"/>
                </a:lnTo>
                <a:lnTo>
                  <a:pt x="2576" y="1432"/>
                </a:lnTo>
                <a:lnTo>
                  <a:pt x="2564" y="1438"/>
                </a:lnTo>
                <a:lnTo>
                  <a:pt x="2553" y="1444"/>
                </a:lnTo>
                <a:lnTo>
                  <a:pt x="2541" y="1450"/>
                </a:lnTo>
                <a:lnTo>
                  <a:pt x="2528" y="1455"/>
                </a:lnTo>
                <a:lnTo>
                  <a:pt x="2515" y="1459"/>
                </a:lnTo>
                <a:lnTo>
                  <a:pt x="2503" y="1464"/>
                </a:lnTo>
                <a:lnTo>
                  <a:pt x="2490" y="1467"/>
                </a:lnTo>
                <a:lnTo>
                  <a:pt x="2476" y="1469"/>
                </a:lnTo>
                <a:lnTo>
                  <a:pt x="2462" y="1471"/>
                </a:lnTo>
                <a:lnTo>
                  <a:pt x="2448" y="1472"/>
                </a:lnTo>
                <a:lnTo>
                  <a:pt x="1919" y="1505"/>
                </a:lnTo>
                <a:lnTo>
                  <a:pt x="1905" y="1505"/>
                </a:lnTo>
                <a:lnTo>
                  <a:pt x="1891" y="1505"/>
                </a:lnTo>
                <a:lnTo>
                  <a:pt x="1877" y="1504"/>
                </a:lnTo>
                <a:lnTo>
                  <a:pt x="1863" y="1503"/>
                </a:lnTo>
                <a:lnTo>
                  <a:pt x="1851" y="1501"/>
                </a:lnTo>
                <a:lnTo>
                  <a:pt x="1838" y="1498"/>
                </a:lnTo>
                <a:lnTo>
                  <a:pt x="1824" y="1494"/>
                </a:lnTo>
                <a:lnTo>
                  <a:pt x="1812" y="1490"/>
                </a:lnTo>
                <a:lnTo>
                  <a:pt x="1800" y="1486"/>
                </a:lnTo>
                <a:lnTo>
                  <a:pt x="1788" y="1481"/>
                </a:lnTo>
                <a:lnTo>
                  <a:pt x="1776" y="1474"/>
                </a:lnTo>
                <a:lnTo>
                  <a:pt x="1764" y="1468"/>
                </a:lnTo>
                <a:lnTo>
                  <a:pt x="1754" y="1461"/>
                </a:lnTo>
                <a:lnTo>
                  <a:pt x="1743" y="1454"/>
                </a:lnTo>
                <a:lnTo>
                  <a:pt x="1732" y="1445"/>
                </a:lnTo>
                <a:lnTo>
                  <a:pt x="1723" y="1438"/>
                </a:lnTo>
                <a:lnTo>
                  <a:pt x="1713" y="1428"/>
                </a:lnTo>
                <a:lnTo>
                  <a:pt x="1704" y="1420"/>
                </a:lnTo>
                <a:lnTo>
                  <a:pt x="1695" y="1409"/>
                </a:lnTo>
                <a:lnTo>
                  <a:pt x="1687" y="1400"/>
                </a:lnTo>
                <a:lnTo>
                  <a:pt x="1679" y="1389"/>
                </a:lnTo>
                <a:lnTo>
                  <a:pt x="1672" y="1378"/>
                </a:lnTo>
                <a:lnTo>
                  <a:pt x="1665" y="1367"/>
                </a:lnTo>
                <a:lnTo>
                  <a:pt x="1659" y="1355"/>
                </a:lnTo>
                <a:lnTo>
                  <a:pt x="1654" y="1343"/>
                </a:lnTo>
                <a:lnTo>
                  <a:pt x="1648" y="1330"/>
                </a:lnTo>
                <a:lnTo>
                  <a:pt x="1644" y="1318"/>
                </a:lnTo>
                <a:lnTo>
                  <a:pt x="1640" y="1305"/>
                </a:lnTo>
                <a:lnTo>
                  <a:pt x="1637" y="1292"/>
                </a:lnTo>
                <a:lnTo>
                  <a:pt x="1634" y="1278"/>
                </a:lnTo>
                <a:lnTo>
                  <a:pt x="1632" y="1265"/>
                </a:lnTo>
                <a:lnTo>
                  <a:pt x="1631" y="1250"/>
                </a:lnTo>
                <a:lnTo>
                  <a:pt x="1630" y="1237"/>
                </a:lnTo>
                <a:lnTo>
                  <a:pt x="1631" y="1223"/>
                </a:lnTo>
                <a:lnTo>
                  <a:pt x="1631" y="1210"/>
                </a:lnTo>
                <a:lnTo>
                  <a:pt x="1633" y="1196"/>
                </a:lnTo>
                <a:lnTo>
                  <a:pt x="1635" y="1182"/>
                </a:lnTo>
                <a:lnTo>
                  <a:pt x="1639" y="1169"/>
                </a:lnTo>
                <a:lnTo>
                  <a:pt x="1642" y="1157"/>
                </a:lnTo>
                <a:lnTo>
                  <a:pt x="1646" y="1144"/>
                </a:lnTo>
                <a:lnTo>
                  <a:pt x="1650" y="1132"/>
                </a:lnTo>
                <a:lnTo>
                  <a:pt x="1656" y="1119"/>
                </a:lnTo>
                <a:lnTo>
                  <a:pt x="1662" y="1108"/>
                </a:lnTo>
                <a:lnTo>
                  <a:pt x="1668" y="1097"/>
                </a:lnTo>
                <a:lnTo>
                  <a:pt x="1675" y="1085"/>
                </a:lnTo>
                <a:lnTo>
                  <a:pt x="1682" y="1075"/>
                </a:lnTo>
                <a:lnTo>
                  <a:pt x="1690" y="1065"/>
                </a:lnTo>
                <a:lnTo>
                  <a:pt x="1698" y="1054"/>
                </a:lnTo>
                <a:lnTo>
                  <a:pt x="1708" y="1045"/>
                </a:lnTo>
                <a:lnTo>
                  <a:pt x="1716" y="1036"/>
                </a:lnTo>
                <a:lnTo>
                  <a:pt x="1726" y="1028"/>
                </a:lnTo>
                <a:lnTo>
                  <a:pt x="1737" y="1019"/>
                </a:lnTo>
                <a:lnTo>
                  <a:pt x="1747" y="1012"/>
                </a:lnTo>
                <a:lnTo>
                  <a:pt x="1758" y="1004"/>
                </a:lnTo>
                <a:lnTo>
                  <a:pt x="1770" y="998"/>
                </a:lnTo>
                <a:lnTo>
                  <a:pt x="1781" y="992"/>
                </a:lnTo>
                <a:lnTo>
                  <a:pt x="1793" y="986"/>
                </a:lnTo>
                <a:lnTo>
                  <a:pt x="1805" y="981"/>
                </a:lnTo>
                <a:lnTo>
                  <a:pt x="1818" y="977"/>
                </a:lnTo>
                <a:lnTo>
                  <a:pt x="1830" y="972"/>
                </a:lnTo>
                <a:lnTo>
                  <a:pt x="1844" y="969"/>
                </a:lnTo>
                <a:lnTo>
                  <a:pt x="1857" y="967"/>
                </a:lnTo>
                <a:lnTo>
                  <a:pt x="1871" y="965"/>
                </a:lnTo>
                <a:lnTo>
                  <a:pt x="1885" y="964"/>
                </a:lnTo>
                <a:lnTo>
                  <a:pt x="2415" y="931"/>
                </a:lnTo>
                <a:lnTo>
                  <a:pt x="2429" y="930"/>
                </a:lnTo>
                <a:lnTo>
                  <a:pt x="2443" y="931"/>
                </a:lnTo>
                <a:lnTo>
                  <a:pt x="2457" y="931"/>
                </a:lnTo>
                <a:lnTo>
                  <a:pt x="2470" y="933"/>
                </a:lnTo>
                <a:lnTo>
                  <a:pt x="2484" y="935"/>
                </a:lnTo>
                <a:lnTo>
                  <a:pt x="2496" y="938"/>
                </a:lnTo>
                <a:lnTo>
                  <a:pt x="2509" y="941"/>
                </a:lnTo>
                <a:lnTo>
                  <a:pt x="2522" y="946"/>
                </a:lnTo>
                <a:lnTo>
                  <a:pt x="2535" y="950"/>
                </a:lnTo>
                <a:lnTo>
                  <a:pt x="2546" y="955"/>
                </a:lnTo>
                <a:lnTo>
                  <a:pt x="2558" y="961"/>
                </a:lnTo>
                <a:lnTo>
                  <a:pt x="2570" y="967"/>
                </a:lnTo>
                <a:lnTo>
                  <a:pt x="2580" y="975"/>
                </a:lnTo>
                <a:lnTo>
                  <a:pt x="2591" y="982"/>
                </a:lnTo>
                <a:lnTo>
                  <a:pt x="2602" y="989"/>
                </a:lnTo>
                <a:lnTo>
                  <a:pt x="2611" y="998"/>
                </a:lnTo>
                <a:lnTo>
                  <a:pt x="2621" y="1006"/>
                </a:lnTo>
                <a:lnTo>
                  <a:pt x="2631" y="1016"/>
                </a:lnTo>
                <a:lnTo>
                  <a:pt x="2639" y="1026"/>
                </a:lnTo>
                <a:lnTo>
                  <a:pt x="2647" y="1036"/>
                </a:lnTo>
                <a:lnTo>
                  <a:pt x="2655" y="1047"/>
                </a:lnTo>
                <a:lnTo>
                  <a:pt x="2662" y="1058"/>
                </a:lnTo>
                <a:lnTo>
                  <a:pt x="2669" y="1069"/>
                </a:lnTo>
                <a:lnTo>
                  <a:pt x="2675" y="1081"/>
                </a:lnTo>
                <a:lnTo>
                  <a:pt x="2681" y="1093"/>
                </a:lnTo>
                <a:lnTo>
                  <a:pt x="2686" y="1104"/>
                </a:lnTo>
                <a:lnTo>
                  <a:pt x="2690" y="1117"/>
                </a:lnTo>
                <a:lnTo>
                  <a:pt x="2693" y="1130"/>
                </a:lnTo>
                <a:lnTo>
                  <a:pt x="2697" y="1144"/>
                </a:lnTo>
                <a:lnTo>
                  <a:pt x="2700" y="1157"/>
                </a:lnTo>
                <a:lnTo>
                  <a:pt x="2702" y="1171"/>
                </a:lnTo>
                <a:lnTo>
                  <a:pt x="2703" y="1184"/>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57" name="Freeform 74"/>
          <p:cNvSpPr>
            <a:spLocks/>
          </p:cNvSpPr>
          <p:nvPr/>
        </p:nvSpPr>
        <p:spPr bwMode="auto">
          <a:xfrm>
            <a:off x="3681995" y="9118814"/>
            <a:ext cx="763686" cy="1115837"/>
          </a:xfrm>
          <a:custGeom>
            <a:avLst/>
            <a:gdLst>
              <a:gd name="T0" fmla="*/ 10 w 1659"/>
              <a:gd name="T1" fmla="*/ 881 h 2424"/>
              <a:gd name="T2" fmla="*/ 55 w 1659"/>
              <a:gd name="T3" fmla="*/ 870 h 2424"/>
              <a:gd name="T4" fmla="*/ 101 w 1659"/>
              <a:gd name="T5" fmla="*/ 853 h 2424"/>
              <a:gd name="T6" fmla="*/ 154 w 1659"/>
              <a:gd name="T7" fmla="*/ 828 h 2424"/>
              <a:gd name="T8" fmla="*/ 198 w 1659"/>
              <a:gd name="T9" fmla="*/ 800 h 2424"/>
              <a:gd name="T10" fmla="*/ 227 w 1659"/>
              <a:gd name="T11" fmla="*/ 778 h 2424"/>
              <a:gd name="T12" fmla="*/ 257 w 1659"/>
              <a:gd name="T13" fmla="*/ 751 h 2424"/>
              <a:gd name="T14" fmla="*/ 287 w 1659"/>
              <a:gd name="T15" fmla="*/ 720 h 2424"/>
              <a:gd name="T16" fmla="*/ 316 w 1659"/>
              <a:gd name="T17" fmla="*/ 686 h 2424"/>
              <a:gd name="T18" fmla="*/ 345 w 1659"/>
              <a:gd name="T19" fmla="*/ 647 h 2424"/>
              <a:gd name="T20" fmla="*/ 371 w 1659"/>
              <a:gd name="T21" fmla="*/ 603 h 2424"/>
              <a:gd name="T22" fmla="*/ 404 w 1659"/>
              <a:gd name="T23" fmla="*/ 556 h 2424"/>
              <a:gd name="T24" fmla="*/ 443 w 1659"/>
              <a:gd name="T25" fmla="*/ 506 h 2424"/>
              <a:gd name="T26" fmla="*/ 486 w 1659"/>
              <a:gd name="T27" fmla="*/ 456 h 2424"/>
              <a:gd name="T28" fmla="*/ 534 w 1659"/>
              <a:gd name="T29" fmla="*/ 404 h 2424"/>
              <a:gd name="T30" fmla="*/ 586 w 1659"/>
              <a:gd name="T31" fmla="*/ 353 h 2424"/>
              <a:gd name="T32" fmla="*/ 643 w 1659"/>
              <a:gd name="T33" fmla="*/ 303 h 2424"/>
              <a:gd name="T34" fmla="*/ 701 w 1659"/>
              <a:gd name="T35" fmla="*/ 254 h 2424"/>
              <a:gd name="T36" fmla="*/ 762 w 1659"/>
              <a:gd name="T37" fmla="*/ 207 h 2424"/>
              <a:gd name="T38" fmla="*/ 826 w 1659"/>
              <a:gd name="T39" fmla="*/ 162 h 2424"/>
              <a:gd name="T40" fmla="*/ 890 w 1659"/>
              <a:gd name="T41" fmla="*/ 123 h 2424"/>
              <a:gd name="T42" fmla="*/ 956 w 1659"/>
              <a:gd name="T43" fmla="*/ 86 h 2424"/>
              <a:gd name="T44" fmla="*/ 1022 w 1659"/>
              <a:gd name="T45" fmla="*/ 55 h 2424"/>
              <a:gd name="T46" fmla="*/ 1088 w 1659"/>
              <a:gd name="T47" fmla="*/ 31 h 2424"/>
              <a:gd name="T48" fmla="*/ 1153 w 1659"/>
              <a:gd name="T49" fmla="*/ 13 h 2424"/>
              <a:gd name="T50" fmla="*/ 1217 w 1659"/>
              <a:gd name="T51" fmla="*/ 2 h 2424"/>
              <a:gd name="T52" fmla="*/ 1659 w 1659"/>
              <a:gd name="T53" fmla="*/ 2413 h 2424"/>
              <a:gd name="T54" fmla="*/ 1624 w 1659"/>
              <a:gd name="T55" fmla="*/ 2416 h 2424"/>
              <a:gd name="T56" fmla="*/ 1528 w 1659"/>
              <a:gd name="T57" fmla="*/ 2422 h 2424"/>
              <a:gd name="T58" fmla="*/ 1381 w 1659"/>
              <a:gd name="T59" fmla="*/ 2424 h 2424"/>
              <a:gd name="T60" fmla="*/ 1294 w 1659"/>
              <a:gd name="T61" fmla="*/ 2423 h 2424"/>
              <a:gd name="T62" fmla="*/ 1198 w 1659"/>
              <a:gd name="T63" fmla="*/ 2418 h 2424"/>
              <a:gd name="T64" fmla="*/ 1096 w 1659"/>
              <a:gd name="T65" fmla="*/ 2410 h 2424"/>
              <a:gd name="T66" fmla="*/ 988 w 1659"/>
              <a:gd name="T67" fmla="*/ 2398 h 2424"/>
              <a:gd name="T68" fmla="*/ 878 w 1659"/>
              <a:gd name="T69" fmla="*/ 2381 h 2424"/>
              <a:gd name="T70" fmla="*/ 765 w 1659"/>
              <a:gd name="T71" fmla="*/ 2359 h 2424"/>
              <a:gd name="T72" fmla="*/ 652 w 1659"/>
              <a:gd name="T73" fmla="*/ 2330 h 2424"/>
              <a:gd name="T74" fmla="*/ 541 w 1659"/>
              <a:gd name="T75" fmla="*/ 2295 h 2424"/>
              <a:gd name="T76" fmla="*/ 432 w 1659"/>
              <a:gd name="T77" fmla="*/ 2251 h 2424"/>
              <a:gd name="T78" fmla="*/ 328 w 1659"/>
              <a:gd name="T79" fmla="*/ 2200 h 2424"/>
              <a:gd name="T80" fmla="*/ 0 w 1659"/>
              <a:gd name="T81" fmla="*/ 882 h 2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59" h="2424">
                <a:moveTo>
                  <a:pt x="0" y="882"/>
                </a:moveTo>
                <a:lnTo>
                  <a:pt x="10" y="881"/>
                </a:lnTo>
                <a:lnTo>
                  <a:pt x="37" y="876"/>
                </a:lnTo>
                <a:lnTo>
                  <a:pt x="55" y="870"/>
                </a:lnTo>
                <a:lnTo>
                  <a:pt x="76" y="863"/>
                </a:lnTo>
                <a:lnTo>
                  <a:pt x="101" y="853"/>
                </a:lnTo>
                <a:lnTo>
                  <a:pt x="126" y="842"/>
                </a:lnTo>
                <a:lnTo>
                  <a:pt x="154" y="828"/>
                </a:lnTo>
                <a:lnTo>
                  <a:pt x="183" y="810"/>
                </a:lnTo>
                <a:lnTo>
                  <a:pt x="198" y="800"/>
                </a:lnTo>
                <a:lnTo>
                  <a:pt x="212" y="789"/>
                </a:lnTo>
                <a:lnTo>
                  <a:pt x="227" y="778"/>
                </a:lnTo>
                <a:lnTo>
                  <a:pt x="242" y="765"/>
                </a:lnTo>
                <a:lnTo>
                  <a:pt x="257" y="751"/>
                </a:lnTo>
                <a:lnTo>
                  <a:pt x="272" y="736"/>
                </a:lnTo>
                <a:lnTo>
                  <a:pt x="287" y="720"/>
                </a:lnTo>
                <a:lnTo>
                  <a:pt x="302" y="704"/>
                </a:lnTo>
                <a:lnTo>
                  <a:pt x="316" y="686"/>
                </a:lnTo>
                <a:lnTo>
                  <a:pt x="331" y="667"/>
                </a:lnTo>
                <a:lnTo>
                  <a:pt x="345" y="647"/>
                </a:lnTo>
                <a:lnTo>
                  <a:pt x="357" y="625"/>
                </a:lnTo>
                <a:lnTo>
                  <a:pt x="371" y="603"/>
                </a:lnTo>
                <a:lnTo>
                  <a:pt x="387" y="580"/>
                </a:lnTo>
                <a:lnTo>
                  <a:pt x="404" y="556"/>
                </a:lnTo>
                <a:lnTo>
                  <a:pt x="423" y="532"/>
                </a:lnTo>
                <a:lnTo>
                  <a:pt x="443" y="506"/>
                </a:lnTo>
                <a:lnTo>
                  <a:pt x="464" y="482"/>
                </a:lnTo>
                <a:lnTo>
                  <a:pt x="486" y="456"/>
                </a:lnTo>
                <a:lnTo>
                  <a:pt x="510" y="430"/>
                </a:lnTo>
                <a:lnTo>
                  <a:pt x="534" y="404"/>
                </a:lnTo>
                <a:lnTo>
                  <a:pt x="560" y="378"/>
                </a:lnTo>
                <a:lnTo>
                  <a:pt x="586" y="353"/>
                </a:lnTo>
                <a:lnTo>
                  <a:pt x="614" y="327"/>
                </a:lnTo>
                <a:lnTo>
                  <a:pt x="643" y="303"/>
                </a:lnTo>
                <a:lnTo>
                  <a:pt x="672" y="277"/>
                </a:lnTo>
                <a:lnTo>
                  <a:pt x="701" y="254"/>
                </a:lnTo>
                <a:lnTo>
                  <a:pt x="731" y="229"/>
                </a:lnTo>
                <a:lnTo>
                  <a:pt x="762" y="207"/>
                </a:lnTo>
                <a:lnTo>
                  <a:pt x="794" y="184"/>
                </a:lnTo>
                <a:lnTo>
                  <a:pt x="826" y="162"/>
                </a:lnTo>
                <a:lnTo>
                  <a:pt x="858" y="142"/>
                </a:lnTo>
                <a:lnTo>
                  <a:pt x="890" y="123"/>
                </a:lnTo>
                <a:lnTo>
                  <a:pt x="923" y="103"/>
                </a:lnTo>
                <a:lnTo>
                  <a:pt x="956" y="86"/>
                </a:lnTo>
                <a:lnTo>
                  <a:pt x="989" y="70"/>
                </a:lnTo>
                <a:lnTo>
                  <a:pt x="1022" y="55"/>
                </a:lnTo>
                <a:lnTo>
                  <a:pt x="1055" y="43"/>
                </a:lnTo>
                <a:lnTo>
                  <a:pt x="1088" y="31"/>
                </a:lnTo>
                <a:lnTo>
                  <a:pt x="1120" y="21"/>
                </a:lnTo>
                <a:lnTo>
                  <a:pt x="1153" y="13"/>
                </a:lnTo>
                <a:lnTo>
                  <a:pt x="1185" y="6"/>
                </a:lnTo>
                <a:lnTo>
                  <a:pt x="1217" y="2"/>
                </a:lnTo>
                <a:lnTo>
                  <a:pt x="1249" y="0"/>
                </a:lnTo>
                <a:lnTo>
                  <a:pt x="1659" y="2413"/>
                </a:lnTo>
                <a:lnTo>
                  <a:pt x="1651" y="2414"/>
                </a:lnTo>
                <a:lnTo>
                  <a:pt x="1624" y="2416"/>
                </a:lnTo>
                <a:lnTo>
                  <a:pt x="1583" y="2418"/>
                </a:lnTo>
                <a:lnTo>
                  <a:pt x="1528" y="2422"/>
                </a:lnTo>
                <a:lnTo>
                  <a:pt x="1460" y="2424"/>
                </a:lnTo>
                <a:lnTo>
                  <a:pt x="1381" y="2424"/>
                </a:lnTo>
                <a:lnTo>
                  <a:pt x="1339" y="2424"/>
                </a:lnTo>
                <a:lnTo>
                  <a:pt x="1294" y="2423"/>
                </a:lnTo>
                <a:lnTo>
                  <a:pt x="1247" y="2421"/>
                </a:lnTo>
                <a:lnTo>
                  <a:pt x="1198" y="2418"/>
                </a:lnTo>
                <a:lnTo>
                  <a:pt x="1147" y="2414"/>
                </a:lnTo>
                <a:lnTo>
                  <a:pt x="1096" y="2410"/>
                </a:lnTo>
                <a:lnTo>
                  <a:pt x="1042" y="2405"/>
                </a:lnTo>
                <a:lnTo>
                  <a:pt x="988" y="2398"/>
                </a:lnTo>
                <a:lnTo>
                  <a:pt x="934" y="2390"/>
                </a:lnTo>
                <a:lnTo>
                  <a:pt x="878" y="2381"/>
                </a:lnTo>
                <a:lnTo>
                  <a:pt x="822" y="2371"/>
                </a:lnTo>
                <a:lnTo>
                  <a:pt x="765" y="2359"/>
                </a:lnTo>
                <a:lnTo>
                  <a:pt x="709" y="2345"/>
                </a:lnTo>
                <a:lnTo>
                  <a:pt x="652" y="2330"/>
                </a:lnTo>
                <a:lnTo>
                  <a:pt x="597" y="2313"/>
                </a:lnTo>
                <a:lnTo>
                  <a:pt x="541" y="2295"/>
                </a:lnTo>
                <a:lnTo>
                  <a:pt x="486" y="2274"/>
                </a:lnTo>
                <a:lnTo>
                  <a:pt x="432" y="2251"/>
                </a:lnTo>
                <a:lnTo>
                  <a:pt x="379" y="2227"/>
                </a:lnTo>
                <a:lnTo>
                  <a:pt x="328" y="2200"/>
                </a:lnTo>
                <a:lnTo>
                  <a:pt x="228" y="2217"/>
                </a:lnTo>
                <a:lnTo>
                  <a:pt x="0" y="882"/>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58" name="Freeform 75"/>
          <p:cNvSpPr>
            <a:spLocks/>
          </p:cNvSpPr>
          <p:nvPr/>
        </p:nvSpPr>
        <p:spPr bwMode="auto">
          <a:xfrm>
            <a:off x="4094910" y="9077385"/>
            <a:ext cx="476441" cy="288627"/>
          </a:xfrm>
          <a:custGeom>
            <a:avLst/>
            <a:gdLst>
              <a:gd name="T0" fmla="*/ 1035 w 1036"/>
              <a:gd name="T1" fmla="*/ 205 h 628"/>
              <a:gd name="T2" fmla="*/ 1036 w 1036"/>
              <a:gd name="T3" fmla="*/ 227 h 628"/>
              <a:gd name="T4" fmla="*/ 1035 w 1036"/>
              <a:gd name="T5" fmla="*/ 250 h 628"/>
              <a:gd name="T6" fmla="*/ 1032 w 1036"/>
              <a:gd name="T7" fmla="*/ 271 h 628"/>
              <a:gd name="T8" fmla="*/ 1022 w 1036"/>
              <a:gd name="T9" fmla="*/ 303 h 628"/>
              <a:gd name="T10" fmla="*/ 1003 w 1036"/>
              <a:gd name="T11" fmla="*/ 341 h 628"/>
              <a:gd name="T12" fmla="*/ 977 w 1036"/>
              <a:gd name="T13" fmla="*/ 375 h 628"/>
              <a:gd name="T14" fmla="*/ 945 w 1036"/>
              <a:gd name="T15" fmla="*/ 405 h 628"/>
              <a:gd name="T16" fmla="*/ 918 w 1036"/>
              <a:gd name="T17" fmla="*/ 422 h 628"/>
              <a:gd name="T18" fmla="*/ 898 w 1036"/>
              <a:gd name="T19" fmla="*/ 432 h 628"/>
              <a:gd name="T20" fmla="*/ 877 w 1036"/>
              <a:gd name="T21" fmla="*/ 439 h 628"/>
              <a:gd name="T22" fmla="*/ 855 w 1036"/>
              <a:gd name="T23" fmla="*/ 445 h 628"/>
              <a:gd name="T24" fmla="*/ 126 w 1036"/>
              <a:gd name="T25" fmla="*/ 626 h 628"/>
              <a:gd name="T26" fmla="*/ 105 w 1036"/>
              <a:gd name="T27" fmla="*/ 628 h 628"/>
              <a:gd name="T28" fmla="*/ 87 w 1036"/>
              <a:gd name="T29" fmla="*/ 628 h 628"/>
              <a:gd name="T30" fmla="*/ 72 w 1036"/>
              <a:gd name="T31" fmla="*/ 624 h 628"/>
              <a:gd name="T32" fmla="*/ 59 w 1036"/>
              <a:gd name="T33" fmla="*/ 618 h 628"/>
              <a:gd name="T34" fmla="*/ 49 w 1036"/>
              <a:gd name="T35" fmla="*/ 611 h 628"/>
              <a:gd name="T36" fmla="*/ 41 w 1036"/>
              <a:gd name="T37" fmla="*/ 600 h 628"/>
              <a:gd name="T38" fmla="*/ 30 w 1036"/>
              <a:gd name="T39" fmla="*/ 575 h 628"/>
              <a:gd name="T40" fmla="*/ 25 w 1036"/>
              <a:gd name="T41" fmla="*/ 543 h 628"/>
              <a:gd name="T42" fmla="*/ 22 w 1036"/>
              <a:gd name="T43" fmla="*/ 505 h 628"/>
              <a:gd name="T44" fmla="*/ 14 w 1036"/>
              <a:gd name="T45" fmla="*/ 418 h 628"/>
              <a:gd name="T46" fmla="*/ 1 w 1036"/>
              <a:gd name="T47" fmla="*/ 347 h 628"/>
              <a:gd name="T48" fmla="*/ 1 w 1036"/>
              <a:gd name="T49" fmla="*/ 306 h 628"/>
              <a:gd name="T50" fmla="*/ 9 w 1036"/>
              <a:gd name="T51" fmla="*/ 270 h 628"/>
              <a:gd name="T52" fmla="*/ 22 w 1036"/>
              <a:gd name="T53" fmla="*/ 238 h 628"/>
              <a:gd name="T54" fmla="*/ 40 w 1036"/>
              <a:gd name="T55" fmla="*/ 210 h 628"/>
              <a:gd name="T56" fmla="*/ 63 w 1036"/>
              <a:gd name="T57" fmla="*/ 187 h 628"/>
              <a:gd name="T58" fmla="*/ 90 w 1036"/>
              <a:gd name="T59" fmla="*/ 167 h 628"/>
              <a:gd name="T60" fmla="*/ 121 w 1036"/>
              <a:gd name="T61" fmla="*/ 150 h 628"/>
              <a:gd name="T62" fmla="*/ 780 w 1036"/>
              <a:gd name="T63" fmla="*/ 3 h 628"/>
              <a:gd name="T64" fmla="*/ 804 w 1036"/>
              <a:gd name="T65" fmla="*/ 0 h 628"/>
              <a:gd name="T66" fmla="*/ 826 w 1036"/>
              <a:gd name="T67" fmla="*/ 0 h 628"/>
              <a:gd name="T68" fmla="*/ 847 w 1036"/>
              <a:gd name="T69" fmla="*/ 4 h 628"/>
              <a:gd name="T70" fmla="*/ 869 w 1036"/>
              <a:gd name="T71" fmla="*/ 8 h 628"/>
              <a:gd name="T72" fmla="*/ 910 w 1036"/>
              <a:gd name="T73" fmla="*/ 23 h 628"/>
              <a:gd name="T74" fmla="*/ 946 w 1036"/>
              <a:gd name="T75" fmla="*/ 45 h 628"/>
              <a:gd name="T76" fmla="*/ 978 w 1036"/>
              <a:gd name="T77" fmla="*/ 74 h 628"/>
              <a:gd name="T78" fmla="*/ 1004 w 1036"/>
              <a:gd name="T79" fmla="*/ 109 h 628"/>
              <a:gd name="T80" fmla="*/ 1015 w 1036"/>
              <a:gd name="T81" fmla="*/ 128 h 628"/>
              <a:gd name="T82" fmla="*/ 1023 w 1036"/>
              <a:gd name="T83" fmla="*/ 149 h 628"/>
              <a:gd name="T84" fmla="*/ 1030 w 1036"/>
              <a:gd name="T85" fmla="*/ 171 h 628"/>
              <a:gd name="T86" fmla="*/ 1034 w 1036"/>
              <a:gd name="T87" fmla="*/ 193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6" h="628">
                <a:moveTo>
                  <a:pt x="1034" y="193"/>
                </a:moveTo>
                <a:lnTo>
                  <a:pt x="1035" y="205"/>
                </a:lnTo>
                <a:lnTo>
                  <a:pt x="1036" y="216"/>
                </a:lnTo>
                <a:lnTo>
                  <a:pt x="1036" y="227"/>
                </a:lnTo>
                <a:lnTo>
                  <a:pt x="1036" y="238"/>
                </a:lnTo>
                <a:lnTo>
                  <a:pt x="1035" y="250"/>
                </a:lnTo>
                <a:lnTo>
                  <a:pt x="1034" y="260"/>
                </a:lnTo>
                <a:lnTo>
                  <a:pt x="1032" y="271"/>
                </a:lnTo>
                <a:lnTo>
                  <a:pt x="1028" y="282"/>
                </a:lnTo>
                <a:lnTo>
                  <a:pt x="1022" y="303"/>
                </a:lnTo>
                <a:lnTo>
                  <a:pt x="1014" y="322"/>
                </a:lnTo>
                <a:lnTo>
                  <a:pt x="1003" y="341"/>
                </a:lnTo>
                <a:lnTo>
                  <a:pt x="991" y="360"/>
                </a:lnTo>
                <a:lnTo>
                  <a:pt x="977" y="375"/>
                </a:lnTo>
                <a:lnTo>
                  <a:pt x="962" y="391"/>
                </a:lnTo>
                <a:lnTo>
                  <a:pt x="945" y="405"/>
                </a:lnTo>
                <a:lnTo>
                  <a:pt x="927" y="417"/>
                </a:lnTo>
                <a:lnTo>
                  <a:pt x="918" y="422"/>
                </a:lnTo>
                <a:lnTo>
                  <a:pt x="908" y="428"/>
                </a:lnTo>
                <a:lnTo>
                  <a:pt x="898" y="432"/>
                </a:lnTo>
                <a:lnTo>
                  <a:pt x="888" y="436"/>
                </a:lnTo>
                <a:lnTo>
                  <a:pt x="877" y="439"/>
                </a:lnTo>
                <a:lnTo>
                  <a:pt x="867" y="443"/>
                </a:lnTo>
                <a:lnTo>
                  <a:pt x="855" y="445"/>
                </a:lnTo>
                <a:lnTo>
                  <a:pt x="843" y="447"/>
                </a:lnTo>
                <a:lnTo>
                  <a:pt x="126" y="626"/>
                </a:lnTo>
                <a:lnTo>
                  <a:pt x="114" y="628"/>
                </a:lnTo>
                <a:lnTo>
                  <a:pt x="105" y="628"/>
                </a:lnTo>
                <a:lnTo>
                  <a:pt x="95" y="628"/>
                </a:lnTo>
                <a:lnTo>
                  <a:pt x="87" y="628"/>
                </a:lnTo>
                <a:lnTo>
                  <a:pt x="78" y="626"/>
                </a:lnTo>
                <a:lnTo>
                  <a:pt x="72" y="624"/>
                </a:lnTo>
                <a:lnTo>
                  <a:pt x="65" y="622"/>
                </a:lnTo>
                <a:lnTo>
                  <a:pt x="59" y="618"/>
                </a:lnTo>
                <a:lnTo>
                  <a:pt x="54" y="615"/>
                </a:lnTo>
                <a:lnTo>
                  <a:pt x="49" y="611"/>
                </a:lnTo>
                <a:lnTo>
                  <a:pt x="45" y="606"/>
                </a:lnTo>
                <a:lnTo>
                  <a:pt x="41" y="600"/>
                </a:lnTo>
                <a:lnTo>
                  <a:pt x="36" y="589"/>
                </a:lnTo>
                <a:lnTo>
                  <a:pt x="30" y="575"/>
                </a:lnTo>
                <a:lnTo>
                  <a:pt x="27" y="560"/>
                </a:lnTo>
                <a:lnTo>
                  <a:pt x="25" y="543"/>
                </a:lnTo>
                <a:lnTo>
                  <a:pt x="23" y="525"/>
                </a:lnTo>
                <a:lnTo>
                  <a:pt x="22" y="505"/>
                </a:lnTo>
                <a:lnTo>
                  <a:pt x="18" y="464"/>
                </a:lnTo>
                <a:lnTo>
                  <a:pt x="14" y="418"/>
                </a:lnTo>
                <a:lnTo>
                  <a:pt x="4" y="369"/>
                </a:lnTo>
                <a:lnTo>
                  <a:pt x="1" y="347"/>
                </a:lnTo>
                <a:lnTo>
                  <a:pt x="0" y="326"/>
                </a:lnTo>
                <a:lnTo>
                  <a:pt x="1" y="306"/>
                </a:lnTo>
                <a:lnTo>
                  <a:pt x="5" y="288"/>
                </a:lnTo>
                <a:lnTo>
                  <a:pt x="9" y="270"/>
                </a:lnTo>
                <a:lnTo>
                  <a:pt x="14" y="254"/>
                </a:lnTo>
                <a:lnTo>
                  <a:pt x="22" y="238"/>
                </a:lnTo>
                <a:lnTo>
                  <a:pt x="30" y="224"/>
                </a:lnTo>
                <a:lnTo>
                  <a:pt x="40" y="210"/>
                </a:lnTo>
                <a:lnTo>
                  <a:pt x="50" y="199"/>
                </a:lnTo>
                <a:lnTo>
                  <a:pt x="63" y="187"/>
                </a:lnTo>
                <a:lnTo>
                  <a:pt x="76" y="176"/>
                </a:lnTo>
                <a:lnTo>
                  <a:pt x="90" y="167"/>
                </a:lnTo>
                <a:lnTo>
                  <a:pt x="106" y="158"/>
                </a:lnTo>
                <a:lnTo>
                  <a:pt x="121" y="150"/>
                </a:lnTo>
                <a:lnTo>
                  <a:pt x="138" y="142"/>
                </a:lnTo>
                <a:lnTo>
                  <a:pt x="780" y="3"/>
                </a:lnTo>
                <a:lnTo>
                  <a:pt x="792" y="2"/>
                </a:lnTo>
                <a:lnTo>
                  <a:pt x="804" y="0"/>
                </a:lnTo>
                <a:lnTo>
                  <a:pt x="814" y="0"/>
                </a:lnTo>
                <a:lnTo>
                  <a:pt x="826" y="0"/>
                </a:lnTo>
                <a:lnTo>
                  <a:pt x="837" y="2"/>
                </a:lnTo>
                <a:lnTo>
                  <a:pt x="847" y="4"/>
                </a:lnTo>
                <a:lnTo>
                  <a:pt x="858" y="6"/>
                </a:lnTo>
                <a:lnTo>
                  <a:pt x="869" y="8"/>
                </a:lnTo>
                <a:lnTo>
                  <a:pt x="890" y="14"/>
                </a:lnTo>
                <a:lnTo>
                  <a:pt x="910" y="23"/>
                </a:lnTo>
                <a:lnTo>
                  <a:pt x="928" y="34"/>
                </a:lnTo>
                <a:lnTo>
                  <a:pt x="946" y="45"/>
                </a:lnTo>
                <a:lnTo>
                  <a:pt x="963" y="59"/>
                </a:lnTo>
                <a:lnTo>
                  <a:pt x="978" y="74"/>
                </a:lnTo>
                <a:lnTo>
                  <a:pt x="992" y="91"/>
                </a:lnTo>
                <a:lnTo>
                  <a:pt x="1004" y="109"/>
                </a:lnTo>
                <a:lnTo>
                  <a:pt x="1009" y="119"/>
                </a:lnTo>
                <a:lnTo>
                  <a:pt x="1015" y="128"/>
                </a:lnTo>
                <a:lnTo>
                  <a:pt x="1019" y="139"/>
                </a:lnTo>
                <a:lnTo>
                  <a:pt x="1023" y="149"/>
                </a:lnTo>
                <a:lnTo>
                  <a:pt x="1026" y="159"/>
                </a:lnTo>
                <a:lnTo>
                  <a:pt x="1030" y="171"/>
                </a:lnTo>
                <a:lnTo>
                  <a:pt x="1032" y="182"/>
                </a:lnTo>
                <a:lnTo>
                  <a:pt x="1034" y="193"/>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59" name="Freeform 76"/>
          <p:cNvSpPr>
            <a:spLocks/>
          </p:cNvSpPr>
          <p:nvPr/>
        </p:nvSpPr>
        <p:spPr bwMode="auto">
          <a:xfrm>
            <a:off x="4433252" y="9505491"/>
            <a:ext cx="493013" cy="265149"/>
          </a:xfrm>
          <a:custGeom>
            <a:avLst/>
            <a:gdLst>
              <a:gd name="T0" fmla="*/ 1071 w 1071"/>
              <a:gd name="T1" fmla="*/ 281 h 575"/>
              <a:gd name="T2" fmla="*/ 1067 w 1071"/>
              <a:gd name="T3" fmla="*/ 321 h 575"/>
              <a:gd name="T4" fmla="*/ 1056 w 1071"/>
              <a:gd name="T5" fmla="*/ 361 h 575"/>
              <a:gd name="T6" fmla="*/ 1040 w 1071"/>
              <a:gd name="T7" fmla="*/ 396 h 575"/>
              <a:gd name="T8" fmla="*/ 1020 w 1071"/>
              <a:gd name="T9" fmla="*/ 430 h 575"/>
              <a:gd name="T10" fmla="*/ 995 w 1071"/>
              <a:gd name="T11" fmla="*/ 460 h 575"/>
              <a:gd name="T12" fmla="*/ 966 w 1071"/>
              <a:gd name="T13" fmla="*/ 485 h 575"/>
              <a:gd name="T14" fmla="*/ 933 w 1071"/>
              <a:gd name="T15" fmla="*/ 507 h 575"/>
              <a:gd name="T16" fmla="*/ 897 w 1071"/>
              <a:gd name="T17" fmla="*/ 524 h 575"/>
              <a:gd name="T18" fmla="*/ 858 w 1071"/>
              <a:gd name="T19" fmla="*/ 536 h 575"/>
              <a:gd name="T20" fmla="*/ 818 w 1071"/>
              <a:gd name="T21" fmla="*/ 541 h 575"/>
              <a:gd name="T22" fmla="*/ 259 w 1071"/>
              <a:gd name="T23" fmla="*/ 574 h 575"/>
              <a:gd name="T24" fmla="*/ 219 w 1071"/>
              <a:gd name="T25" fmla="*/ 570 h 575"/>
              <a:gd name="T26" fmla="*/ 181 w 1071"/>
              <a:gd name="T27" fmla="*/ 559 h 575"/>
              <a:gd name="T28" fmla="*/ 144 w 1071"/>
              <a:gd name="T29" fmla="*/ 543 h 575"/>
              <a:gd name="T30" fmla="*/ 111 w 1071"/>
              <a:gd name="T31" fmla="*/ 523 h 575"/>
              <a:gd name="T32" fmla="*/ 82 w 1071"/>
              <a:gd name="T33" fmla="*/ 497 h 575"/>
              <a:gd name="T34" fmla="*/ 55 w 1071"/>
              <a:gd name="T35" fmla="*/ 468 h 575"/>
              <a:gd name="T36" fmla="*/ 34 w 1071"/>
              <a:gd name="T37" fmla="*/ 435 h 575"/>
              <a:gd name="T38" fmla="*/ 17 w 1071"/>
              <a:gd name="T39" fmla="*/ 400 h 575"/>
              <a:gd name="T40" fmla="*/ 5 w 1071"/>
              <a:gd name="T41" fmla="*/ 361 h 575"/>
              <a:gd name="T42" fmla="*/ 0 w 1071"/>
              <a:gd name="T43" fmla="*/ 320 h 575"/>
              <a:gd name="T44" fmla="*/ 1 w 1071"/>
              <a:gd name="T45" fmla="*/ 279 h 575"/>
              <a:gd name="T46" fmla="*/ 7 w 1071"/>
              <a:gd name="T47" fmla="*/ 238 h 575"/>
              <a:gd name="T48" fmla="*/ 19 w 1071"/>
              <a:gd name="T49" fmla="*/ 201 h 575"/>
              <a:gd name="T50" fmla="*/ 37 w 1071"/>
              <a:gd name="T51" fmla="*/ 166 h 575"/>
              <a:gd name="T52" fmla="*/ 59 w 1071"/>
              <a:gd name="T53" fmla="*/ 134 h 575"/>
              <a:gd name="T54" fmla="*/ 85 w 1071"/>
              <a:gd name="T55" fmla="*/ 105 h 575"/>
              <a:gd name="T56" fmla="*/ 116 w 1071"/>
              <a:gd name="T57" fmla="*/ 81 h 575"/>
              <a:gd name="T58" fmla="*/ 150 w 1071"/>
              <a:gd name="T59" fmla="*/ 60 h 575"/>
              <a:gd name="T60" fmla="*/ 186 w 1071"/>
              <a:gd name="T61" fmla="*/ 45 h 575"/>
              <a:gd name="T62" fmla="*/ 226 w 1071"/>
              <a:gd name="T63" fmla="*/ 36 h 575"/>
              <a:gd name="T64" fmla="*/ 784 w 1071"/>
              <a:gd name="T65" fmla="*/ 0 h 575"/>
              <a:gd name="T66" fmla="*/ 825 w 1071"/>
              <a:gd name="T67" fmla="*/ 1 h 575"/>
              <a:gd name="T68" fmla="*/ 865 w 1071"/>
              <a:gd name="T69" fmla="*/ 7 h 575"/>
              <a:gd name="T70" fmla="*/ 903 w 1071"/>
              <a:gd name="T71" fmla="*/ 19 h 575"/>
              <a:gd name="T72" fmla="*/ 938 w 1071"/>
              <a:gd name="T73" fmla="*/ 37 h 575"/>
              <a:gd name="T74" fmla="*/ 970 w 1071"/>
              <a:gd name="T75" fmla="*/ 59 h 575"/>
              <a:gd name="T76" fmla="*/ 999 w 1071"/>
              <a:gd name="T77" fmla="*/ 85 h 575"/>
              <a:gd name="T78" fmla="*/ 1023 w 1071"/>
              <a:gd name="T79" fmla="*/ 116 h 575"/>
              <a:gd name="T80" fmla="*/ 1044 w 1071"/>
              <a:gd name="T81" fmla="*/ 150 h 575"/>
              <a:gd name="T82" fmla="*/ 1059 w 1071"/>
              <a:gd name="T83" fmla="*/ 186 h 575"/>
              <a:gd name="T84" fmla="*/ 1068 w 1071"/>
              <a:gd name="T85" fmla="*/ 22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1" h="575">
                <a:moveTo>
                  <a:pt x="1071" y="253"/>
                </a:moveTo>
                <a:lnTo>
                  <a:pt x="1071" y="268"/>
                </a:lnTo>
                <a:lnTo>
                  <a:pt x="1071" y="281"/>
                </a:lnTo>
                <a:lnTo>
                  <a:pt x="1070" y="295"/>
                </a:lnTo>
                <a:lnTo>
                  <a:pt x="1069" y="309"/>
                </a:lnTo>
                <a:lnTo>
                  <a:pt x="1067" y="321"/>
                </a:lnTo>
                <a:lnTo>
                  <a:pt x="1064" y="335"/>
                </a:lnTo>
                <a:lnTo>
                  <a:pt x="1061" y="348"/>
                </a:lnTo>
                <a:lnTo>
                  <a:pt x="1056" y="361"/>
                </a:lnTo>
                <a:lnTo>
                  <a:pt x="1052" y="373"/>
                </a:lnTo>
                <a:lnTo>
                  <a:pt x="1047" y="384"/>
                </a:lnTo>
                <a:lnTo>
                  <a:pt x="1040" y="396"/>
                </a:lnTo>
                <a:lnTo>
                  <a:pt x="1034" y="408"/>
                </a:lnTo>
                <a:lnTo>
                  <a:pt x="1028" y="419"/>
                </a:lnTo>
                <a:lnTo>
                  <a:pt x="1020" y="430"/>
                </a:lnTo>
                <a:lnTo>
                  <a:pt x="1012" y="440"/>
                </a:lnTo>
                <a:lnTo>
                  <a:pt x="1004" y="450"/>
                </a:lnTo>
                <a:lnTo>
                  <a:pt x="995" y="460"/>
                </a:lnTo>
                <a:lnTo>
                  <a:pt x="986" y="468"/>
                </a:lnTo>
                <a:lnTo>
                  <a:pt x="975" y="477"/>
                </a:lnTo>
                <a:lnTo>
                  <a:pt x="966" y="485"/>
                </a:lnTo>
                <a:lnTo>
                  <a:pt x="955" y="493"/>
                </a:lnTo>
                <a:lnTo>
                  <a:pt x="945" y="500"/>
                </a:lnTo>
                <a:lnTo>
                  <a:pt x="933" y="507"/>
                </a:lnTo>
                <a:lnTo>
                  <a:pt x="921" y="513"/>
                </a:lnTo>
                <a:lnTo>
                  <a:pt x="909" y="518"/>
                </a:lnTo>
                <a:lnTo>
                  <a:pt x="897" y="524"/>
                </a:lnTo>
                <a:lnTo>
                  <a:pt x="885" y="528"/>
                </a:lnTo>
                <a:lnTo>
                  <a:pt x="871" y="532"/>
                </a:lnTo>
                <a:lnTo>
                  <a:pt x="858" y="536"/>
                </a:lnTo>
                <a:lnTo>
                  <a:pt x="844" y="538"/>
                </a:lnTo>
                <a:lnTo>
                  <a:pt x="832" y="540"/>
                </a:lnTo>
                <a:lnTo>
                  <a:pt x="818" y="541"/>
                </a:lnTo>
                <a:lnTo>
                  <a:pt x="287" y="574"/>
                </a:lnTo>
                <a:lnTo>
                  <a:pt x="273" y="575"/>
                </a:lnTo>
                <a:lnTo>
                  <a:pt x="259" y="574"/>
                </a:lnTo>
                <a:lnTo>
                  <a:pt x="246" y="574"/>
                </a:lnTo>
                <a:lnTo>
                  <a:pt x="232" y="572"/>
                </a:lnTo>
                <a:lnTo>
                  <a:pt x="219" y="570"/>
                </a:lnTo>
                <a:lnTo>
                  <a:pt x="206" y="566"/>
                </a:lnTo>
                <a:lnTo>
                  <a:pt x="193" y="563"/>
                </a:lnTo>
                <a:lnTo>
                  <a:pt x="181" y="559"/>
                </a:lnTo>
                <a:lnTo>
                  <a:pt x="168" y="555"/>
                </a:lnTo>
                <a:lnTo>
                  <a:pt x="156" y="549"/>
                </a:lnTo>
                <a:lnTo>
                  <a:pt x="144" y="543"/>
                </a:lnTo>
                <a:lnTo>
                  <a:pt x="133" y="537"/>
                </a:lnTo>
                <a:lnTo>
                  <a:pt x="122" y="530"/>
                </a:lnTo>
                <a:lnTo>
                  <a:pt x="111" y="523"/>
                </a:lnTo>
                <a:lnTo>
                  <a:pt x="101" y="515"/>
                </a:lnTo>
                <a:lnTo>
                  <a:pt x="91" y="507"/>
                </a:lnTo>
                <a:lnTo>
                  <a:pt x="82" y="497"/>
                </a:lnTo>
                <a:lnTo>
                  <a:pt x="72" y="489"/>
                </a:lnTo>
                <a:lnTo>
                  <a:pt x="63" y="479"/>
                </a:lnTo>
                <a:lnTo>
                  <a:pt x="55" y="468"/>
                </a:lnTo>
                <a:lnTo>
                  <a:pt x="47" y="458"/>
                </a:lnTo>
                <a:lnTo>
                  <a:pt x="40" y="447"/>
                </a:lnTo>
                <a:lnTo>
                  <a:pt x="34" y="435"/>
                </a:lnTo>
                <a:lnTo>
                  <a:pt x="27" y="424"/>
                </a:lnTo>
                <a:lnTo>
                  <a:pt x="22" y="412"/>
                </a:lnTo>
                <a:lnTo>
                  <a:pt x="17" y="400"/>
                </a:lnTo>
                <a:lnTo>
                  <a:pt x="12" y="387"/>
                </a:lnTo>
                <a:lnTo>
                  <a:pt x="8" y="375"/>
                </a:lnTo>
                <a:lnTo>
                  <a:pt x="5" y="361"/>
                </a:lnTo>
                <a:lnTo>
                  <a:pt x="3" y="348"/>
                </a:lnTo>
                <a:lnTo>
                  <a:pt x="1" y="334"/>
                </a:lnTo>
                <a:lnTo>
                  <a:pt x="0" y="320"/>
                </a:lnTo>
                <a:lnTo>
                  <a:pt x="0" y="306"/>
                </a:lnTo>
                <a:lnTo>
                  <a:pt x="0" y="293"/>
                </a:lnTo>
                <a:lnTo>
                  <a:pt x="1" y="279"/>
                </a:lnTo>
                <a:lnTo>
                  <a:pt x="2" y="265"/>
                </a:lnTo>
                <a:lnTo>
                  <a:pt x="4" y="252"/>
                </a:lnTo>
                <a:lnTo>
                  <a:pt x="7" y="238"/>
                </a:lnTo>
                <a:lnTo>
                  <a:pt x="10" y="225"/>
                </a:lnTo>
                <a:lnTo>
                  <a:pt x="14" y="214"/>
                </a:lnTo>
                <a:lnTo>
                  <a:pt x="19" y="201"/>
                </a:lnTo>
                <a:lnTo>
                  <a:pt x="24" y="189"/>
                </a:lnTo>
                <a:lnTo>
                  <a:pt x="30" y="178"/>
                </a:lnTo>
                <a:lnTo>
                  <a:pt x="37" y="166"/>
                </a:lnTo>
                <a:lnTo>
                  <a:pt x="43" y="155"/>
                </a:lnTo>
                <a:lnTo>
                  <a:pt x="51" y="145"/>
                </a:lnTo>
                <a:lnTo>
                  <a:pt x="59" y="134"/>
                </a:lnTo>
                <a:lnTo>
                  <a:pt x="67" y="123"/>
                </a:lnTo>
                <a:lnTo>
                  <a:pt x="76" y="115"/>
                </a:lnTo>
                <a:lnTo>
                  <a:pt x="85" y="105"/>
                </a:lnTo>
                <a:lnTo>
                  <a:pt x="95" y="97"/>
                </a:lnTo>
                <a:lnTo>
                  <a:pt x="105" y="88"/>
                </a:lnTo>
                <a:lnTo>
                  <a:pt x="116" y="81"/>
                </a:lnTo>
                <a:lnTo>
                  <a:pt x="126" y="73"/>
                </a:lnTo>
                <a:lnTo>
                  <a:pt x="138" y="67"/>
                </a:lnTo>
                <a:lnTo>
                  <a:pt x="150" y="60"/>
                </a:lnTo>
                <a:lnTo>
                  <a:pt x="161" y="55"/>
                </a:lnTo>
                <a:lnTo>
                  <a:pt x="174" y="50"/>
                </a:lnTo>
                <a:lnTo>
                  <a:pt x="186" y="45"/>
                </a:lnTo>
                <a:lnTo>
                  <a:pt x="200" y="41"/>
                </a:lnTo>
                <a:lnTo>
                  <a:pt x="213" y="38"/>
                </a:lnTo>
                <a:lnTo>
                  <a:pt x="226" y="36"/>
                </a:lnTo>
                <a:lnTo>
                  <a:pt x="239" y="34"/>
                </a:lnTo>
                <a:lnTo>
                  <a:pt x="254" y="33"/>
                </a:lnTo>
                <a:lnTo>
                  <a:pt x="784" y="0"/>
                </a:lnTo>
                <a:lnTo>
                  <a:pt x="798" y="0"/>
                </a:lnTo>
                <a:lnTo>
                  <a:pt x="811" y="0"/>
                </a:lnTo>
                <a:lnTo>
                  <a:pt x="825" y="1"/>
                </a:lnTo>
                <a:lnTo>
                  <a:pt x="839" y="2"/>
                </a:lnTo>
                <a:lnTo>
                  <a:pt x="852" y="4"/>
                </a:lnTo>
                <a:lnTo>
                  <a:pt x="865" y="7"/>
                </a:lnTo>
                <a:lnTo>
                  <a:pt x="877" y="10"/>
                </a:lnTo>
                <a:lnTo>
                  <a:pt x="890" y="15"/>
                </a:lnTo>
                <a:lnTo>
                  <a:pt x="903" y="19"/>
                </a:lnTo>
                <a:lnTo>
                  <a:pt x="915" y="24"/>
                </a:lnTo>
                <a:lnTo>
                  <a:pt x="926" y="31"/>
                </a:lnTo>
                <a:lnTo>
                  <a:pt x="938" y="37"/>
                </a:lnTo>
                <a:lnTo>
                  <a:pt x="949" y="43"/>
                </a:lnTo>
                <a:lnTo>
                  <a:pt x="959" y="51"/>
                </a:lnTo>
                <a:lnTo>
                  <a:pt x="970" y="59"/>
                </a:lnTo>
                <a:lnTo>
                  <a:pt x="980" y="67"/>
                </a:lnTo>
                <a:lnTo>
                  <a:pt x="989" y="76"/>
                </a:lnTo>
                <a:lnTo>
                  <a:pt x="999" y="85"/>
                </a:lnTo>
                <a:lnTo>
                  <a:pt x="1007" y="96"/>
                </a:lnTo>
                <a:lnTo>
                  <a:pt x="1016" y="105"/>
                </a:lnTo>
                <a:lnTo>
                  <a:pt x="1023" y="116"/>
                </a:lnTo>
                <a:lnTo>
                  <a:pt x="1031" y="126"/>
                </a:lnTo>
                <a:lnTo>
                  <a:pt x="1037" y="138"/>
                </a:lnTo>
                <a:lnTo>
                  <a:pt x="1044" y="150"/>
                </a:lnTo>
                <a:lnTo>
                  <a:pt x="1049" y="162"/>
                </a:lnTo>
                <a:lnTo>
                  <a:pt x="1054" y="174"/>
                </a:lnTo>
                <a:lnTo>
                  <a:pt x="1059" y="186"/>
                </a:lnTo>
                <a:lnTo>
                  <a:pt x="1063" y="200"/>
                </a:lnTo>
                <a:lnTo>
                  <a:pt x="1066" y="213"/>
                </a:lnTo>
                <a:lnTo>
                  <a:pt x="1068" y="227"/>
                </a:lnTo>
                <a:lnTo>
                  <a:pt x="1070" y="239"/>
                </a:lnTo>
                <a:lnTo>
                  <a:pt x="1071" y="253"/>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60" name="Freeform 77"/>
          <p:cNvSpPr>
            <a:spLocks/>
          </p:cNvSpPr>
          <p:nvPr/>
        </p:nvSpPr>
        <p:spPr bwMode="auto">
          <a:xfrm>
            <a:off x="4362822" y="9259675"/>
            <a:ext cx="494393" cy="265149"/>
          </a:xfrm>
          <a:custGeom>
            <a:avLst/>
            <a:gdLst>
              <a:gd name="T0" fmla="*/ 1073 w 1073"/>
              <a:gd name="T1" fmla="*/ 282 h 575"/>
              <a:gd name="T2" fmla="*/ 1068 w 1073"/>
              <a:gd name="T3" fmla="*/ 323 h 575"/>
              <a:gd name="T4" fmla="*/ 1058 w 1073"/>
              <a:gd name="T5" fmla="*/ 361 h 575"/>
              <a:gd name="T6" fmla="*/ 1042 w 1073"/>
              <a:gd name="T7" fmla="*/ 397 h 575"/>
              <a:gd name="T8" fmla="*/ 1021 w 1073"/>
              <a:gd name="T9" fmla="*/ 430 h 575"/>
              <a:gd name="T10" fmla="*/ 996 w 1073"/>
              <a:gd name="T11" fmla="*/ 460 h 575"/>
              <a:gd name="T12" fmla="*/ 966 w 1073"/>
              <a:gd name="T13" fmla="*/ 487 h 575"/>
              <a:gd name="T14" fmla="*/ 935 w 1073"/>
              <a:gd name="T15" fmla="*/ 508 h 575"/>
              <a:gd name="T16" fmla="*/ 898 w 1073"/>
              <a:gd name="T17" fmla="*/ 525 h 575"/>
              <a:gd name="T18" fmla="*/ 860 w 1073"/>
              <a:gd name="T19" fmla="*/ 537 h 575"/>
              <a:gd name="T20" fmla="*/ 818 w 1073"/>
              <a:gd name="T21" fmla="*/ 542 h 575"/>
              <a:gd name="T22" fmla="*/ 260 w 1073"/>
              <a:gd name="T23" fmla="*/ 575 h 575"/>
              <a:gd name="T24" fmla="*/ 221 w 1073"/>
              <a:gd name="T25" fmla="*/ 571 h 575"/>
              <a:gd name="T26" fmla="*/ 181 w 1073"/>
              <a:gd name="T27" fmla="*/ 560 h 575"/>
              <a:gd name="T28" fmla="*/ 145 w 1073"/>
              <a:gd name="T29" fmla="*/ 544 h 575"/>
              <a:gd name="T30" fmla="*/ 112 w 1073"/>
              <a:gd name="T31" fmla="*/ 524 h 575"/>
              <a:gd name="T32" fmla="*/ 82 w 1073"/>
              <a:gd name="T33" fmla="*/ 498 h 575"/>
              <a:gd name="T34" fmla="*/ 57 w 1073"/>
              <a:gd name="T35" fmla="*/ 470 h 575"/>
              <a:gd name="T36" fmla="*/ 35 w 1073"/>
              <a:gd name="T37" fmla="*/ 437 h 575"/>
              <a:gd name="T38" fmla="*/ 18 w 1073"/>
              <a:gd name="T39" fmla="*/ 400 h 575"/>
              <a:gd name="T40" fmla="*/ 7 w 1073"/>
              <a:gd name="T41" fmla="*/ 362 h 575"/>
              <a:gd name="T42" fmla="*/ 1 w 1073"/>
              <a:gd name="T43" fmla="*/ 320 h 575"/>
              <a:gd name="T44" fmla="*/ 1 w 1073"/>
              <a:gd name="T45" fmla="*/ 280 h 575"/>
              <a:gd name="T46" fmla="*/ 8 w 1073"/>
              <a:gd name="T47" fmla="*/ 240 h 575"/>
              <a:gd name="T48" fmla="*/ 20 w 1073"/>
              <a:gd name="T49" fmla="*/ 202 h 575"/>
              <a:gd name="T50" fmla="*/ 37 w 1073"/>
              <a:gd name="T51" fmla="*/ 167 h 575"/>
              <a:gd name="T52" fmla="*/ 60 w 1073"/>
              <a:gd name="T53" fmla="*/ 135 h 575"/>
              <a:gd name="T54" fmla="*/ 86 w 1073"/>
              <a:gd name="T55" fmla="*/ 106 h 575"/>
              <a:gd name="T56" fmla="*/ 117 w 1073"/>
              <a:gd name="T57" fmla="*/ 82 h 575"/>
              <a:gd name="T58" fmla="*/ 150 w 1073"/>
              <a:gd name="T59" fmla="*/ 62 h 575"/>
              <a:gd name="T60" fmla="*/ 188 w 1073"/>
              <a:gd name="T61" fmla="*/ 47 h 575"/>
              <a:gd name="T62" fmla="*/ 227 w 1073"/>
              <a:gd name="T63" fmla="*/ 37 h 575"/>
              <a:gd name="T64" fmla="*/ 785 w 1073"/>
              <a:gd name="T65" fmla="*/ 1 h 575"/>
              <a:gd name="T66" fmla="*/ 826 w 1073"/>
              <a:gd name="T67" fmla="*/ 1 h 575"/>
              <a:gd name="T68" fmla="*/ 866 w 1073"/>
              <a:gd name="T69" fmla="*/ 8 h 575"/>
              <a:gd name="T70" fmla="*/ 904 w 1073"/>
              <a:gd name="T71" fmla="*/ 20 h 575"/>
              <a:gd name="T72" fmla="*/ 939 w 1073"/>
              <a:gd name="T73" fmla="*/ 37 h 575"/>
              <a:gd name="T74" fmla="*/ 972 w 1073"/>
              <a:gd name="T75" fmla="*/ 59 h 575"/>
              <a:gd name="T76" fmla="*/ 1000 w 1073"/>
              <a:gd name="T77" fmla="*/ 86 h 575"/>
              <a:gd name="T78" fmla="*/ 1024 w 1073"/>
              <a:gd name="T79" fmla="*/ 117 h 575"/>
              <a:gd name="T80" fmla="*/ 1044 w 1073"/>
              <a:gd name="T81" fmla="*/ 150 h 575"/>
              <a:gd name="T82" fmla="*/ 1059 w 1073"/>
              <a:gd name="T83" fmla="*/ 187 h 575"/>
              <a:gd name="T84" fmla="*/ 1069 w 1073"/>
              <a:gd name="T85" fmla="*/ 22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3" h="575">
                <a:moveTo>
                  <a:pt x="1072" y="254"/>
                </a:moveTo>
                <a:lnTo>
                  <a:pt x="1073" y="268"/>
                </a:lnTo>
                <a:lnTo>
                  <a:pt x="1073" y="282"/>
                </a:lnTo>
                <a:lnTo>
                  <a:pt x="1072" y="296"/>
                </a:lnTo>
                <a:lnTo>
                  <a:pt x="1070" y="310"/>
                </a:lnTo>
                <a:lnTo>
                  <a:pt x="1068" y="323"/>
                </a:lnTo>
                <a:lnTo>
                  <a:pt x="1066" y="335"/>
                </a:lnTo>
                <a:lnTo>
                  <a:pt x="1061" y="348"/>
                </a:lnTo>
                <a:lnTo>
                  <a:pt x="1058" y="361"/>
                </a:lnTo>
                <a:lnTo>
                  <a:pt x="1053" y="374"/>
                </a:lnTo>
                <a:lnTo>
                  <a:pt x="1047" y="385"/>
                </a:lnTo>
                <a:lnTo>
                  <a:pt x="1042" y="397"/>
                </a:lnTo>
                <a:lnTo>
                  <a:pt x="1036" y="409"/>
                </a:lnTo>
                <a:lnTo>
                  <a:pt x="1028" y="420"/>
                </a:lnTo>
                <a:lnTo>
                  <a:pt x="1021" y="430"/>
                </a:lnTo>
                <a:lnTo>
                  <a:pt x="1013" y="441"/>
                </a:lnTo>
                <a:lnTo>
                  <a:pt x="1005" y="450"/>
                </a:lnTo>
                <a:lnTo>
                  <a:pt x="996" y="460"/>
                </a:lnTo>
                <a:lnTo>
                  <a:pt x="987" y="470"/>
                </a:lnTo>
                <a:lnTo>
                  <a:pt x="977" y="478"/>
                </a:lnTo>
                <a:lnTo>
                  <a:pt x="966" y="487"/>
                </a:lnTo>
                <a:lnTo>
                  <a:pt x="957" y="494"/>
                </a:lnTo>
                <a:lnTo>
                  <a:pt x="945" y="502"/>
                </a:lnTo>
                <a:lnTo>
                  <a:pt x="935" y="508"/>
                </a:lnTo>
                <a:lnTo>
                  <a:pt x="923" y="514"/>
                </a:lnTo>
                <a:lnTo>
                  <a:pt x="910" y="520"/>
                </a:lnTo>
                <a:lnTo>
                  <a:pt x="898" y="525"/>
                </a:lnTo>
                <a:lnTo>
                  <a:pt x="886" y="529"/>
                </a:lnTo>
                <a:lnTo>
                  <a:pt x="873" y="534"/>
                </a:lnTo>
                <a:lnTo>
                  <a:pt x="860" y="537"/>
                </a:lnTo>
                <a:lnTo>
                  <a:pt x="846" y="539"/>
                </a:lnTo>
                <a:lnTo>
                  <a:pt x="832" y="541"/>
                </a:lnTo>
                <a:lnTo>
                  <a:pt x="818" y="542"/>
                </a:lnTo>
                <a:lnTo>
                  <a:pt x="289" y="575"/>
                </a:lnTo>
                <a:lnTo>
                  <a:pt x="274" y="575"/>
                </a:lnTo>
                <a:lnTo>
                  <a:pt x="260" y="575"/>
                </a:lnTo>
                <a:lnTo>
                  <a:pt x="247" y="574"/>
                </a:lnTo>
                <a:lnTo>
                  <a:pt x="234" y="573"/>
                </a:lnTo>
                <a:lnTo>
                  <a:pt x="221" y="571"/>
                </a:lnTo>
                <a:lnTo>
                  <a:pt x="207" y="568"/>
                </a:lnTo>
                <a:lnTo>
                  <a:pt x="194" y="564"/>
                </a:lnTo>
                <a:lnTo>
                  <a:pt x="181" y="560"/>
                </a:lnTo>
                <a:lnTo>
                  <a:pt x="170" y="556"/>
                </a:lnTo>
                <a:lnTo>
                  <a:pt x="158" y="551"/>
                </a:lnTo>
                <a:lnTo>
                  <a:pt x="145" y="544"/>
                </a:lnTo>
                <a:lnTo>
                  <a:pt x="134" y="538"/>
                </a:lnTo>
                <a:lnTo>
                  <a:pt x="123" y="531"/>
                </a:lnTo>
                <a:lnTo>
                  <a:pt x="112" y="524"/>
                </a:lnTo>
                <a:lnTo>
                  <a:pt x="102" y="515"/>
                </a:lnTo>
                <a:lnTo>
                  <a:pt x="92" y="508"/>
                </a:lnTo>
                <a:lnTo>
                  <a:pt x="82" y="498"/>
                </a:lnTo>
                <a:lnTo>
                  <a:pt x="74" y="489"/>
                </a:lnTo>
                <a:lnTo>
                  <a:pt x="65" y="479"/>
                </a:lnTo>
                <a:lnTo>
                  <a:pt x="57" y="470"/>
                </a:lnTo>
                <a:lnTo>
                  <a:pt x="49" y="459"/>
                </a:lnTo>
                <a:lnTo>
                  <a:pt x="42" y="448"/>
                </a:lnTo>
                <a:lnTo>
                  <a:pt x="35" y="437"/>
                </a:lnTo>
                <a:lnTo>
                  <a:pt x="29" y="425"/>
                </a:lnTo>
                <a:lnTo>
                  <a:pt x="24" y="413"/>
                </a:lnTo>
                <a:lnTo>
                  <a:pt x="18" y="400"/>
                </a:lnTo>
                <a:lnTo>
                  <a:pt x="14" y="388"/>
                </a:lnTo>
                <a:lnTo>
                  <a:pt x="10" y="375"/>
                </a:lnTo>
                <a:lnTo>
                  <a:pt x="7" y="362"/>
                </a:lnTo>
                <a:lnTo>
                  <a:pt x="4" y="348"/>
                </a:lnTo>
                <a:lnTo>
                  <a:pt x="2" y="335"/>
                </a:lnTo>
                <a:lnTo>
                  <a:pt x="1" y="320"/>
                </a:lnTo>
                <a:lnTo>
                  <a:pt x="0" y="307"/>
                </a:lnTo>
                <a:lnTo>
                  <a:pt x="0" y="293"/>
                </a:lnTo>
                <a:lnTo>
                  <a:pt x="1" y="280"/>
                </a:lnTo>
                <a:lnTo>
                  <a:pt x="3" y="266"/>
                </a:lnTo>
                <a:lnTo>
                  <a:pt x="6" y="252"/>
                </a:lnTo>
                <a:lnTo>
                  <a:pt x="8" y="240"/>
                </a:lnTo>
                <a:lnTo>
                  <a:pt x="12" y="227"/>
                </a:lnTo>
                <a:lnTo>
                  <a:pt x="16" y="214"/>
                </a:lnTo>
                <a:lnTo>
                  <a:pt x="20" y="202"/>
                </a:lnTo>
                <a:lnTo>
                  <a:pt x="26" y="189"/>
                </a:lnTo>
                <a:lnTo>
                  <a:pt x="31" y="178"/>
                </a:lnTo>
                <a:lnTo>
                  <a:pt x="37" y="167"/>
                </a:lnTo>
                <a:lnTo>
                  <a:pt x="45" y="155"/>
                </a:lnTo>
                <a:lnTo>
                  <a:pt x="52" y="145"/>
                </a:lnTo>
                <a:lnTo>
                  <a:pt x="60" y="135"/>
                </a:lnTo>
                <a:lnTo>
                  <a:pt x="68" y="124"/>
                </a:lnTo>
                <a:lnTo>
                  <a:pt x="77" y="115"/>
                </a:lnTo>
                <a:lnTo>
                  <a:pt x="86" y="106"/>
                </a:lnTo>
                <a:lnTo>
                  <a:pt x="96" y="98"/>
                </a:lnTo>
                <a:lnTo>
                  <a:pt x="107" y="89"/>
                </a:lnTo>
                <a:lnTo>
                  <a:pt x="117" y="82"/>
                </a:lnTo>
                <a:lnTo>
                  <a:pt x="128" y="74"/>
                </a:lnTo>
                <a:lnTo>
                  <a:pt x="139" y="68"/>
                </a:lnTo>
                <a:lnTo>
                  <a:pt x="150" y="62"/>
                </a:lnTo>
                <a:lnTo>
                  <a:pt x="163" y="55"/>
                </a:lnTo>
                <a:lnTo>
                  <a:pt x="175" y="51"/>
                </a:lnTo>
                <a:lnTo>
                  <a:pt x="188" y="47"/>
                </a:lnTo>
                <a:lnTo>
                  <a:pt x="200" y="42"/>
                </a:lnTo>
                <a:lnTo>
                  <a:pt x="213" y="39"/>
                </a:lnTo>
                <a:lnTo>
                  <a:pt x="227" y="37"/>
                </a:lnTo>
                <a:lnTo>
                  <a:pt x="241" y="35"/>
                </a:lnTo>
                <a:lnTo>
                  <a:pt x="255" y="34"/>
                </a:lnTo>
                <a:lnTo>
                  <a:pt x="785" y="1"/>
                </a:lnTo>
                <a:lnTo>
                  <a:pt x="799" y="0"/>
                </a:lnTo>
                <a:lnTo>
                  <a:pt x="813" y="1"/>
                </a:lnTo>
                <a:lnTo>
                  <a:pt x="826" y="1"/>
                </a:lnTo>
                <a:lnTo>
                  <a:pt x="840" y="3"/>
                </a:lnTo>
                <a:lnTo>
                  <a:pt x="854" y="5"/>
                </a:lnTo>
                <a:lnTo>
                  <a:pt x="866" y="8"/>
                </a:lnTo>
                <a:lnTo>
                  <a:pt x="879" y="12"/>
                </a:lnTo>
                <a:lnTo>
                  <a:pt x="892" y="16"/>
                </a:lnTo>
                <a:lnTo>
                  <a:pt x="904" y="20"/>
                </a:lnTo>
                <a:lnTo>
                  <a:pt x="916" y="25"/>
                </a:lnTo>
                <a:lnTo>
                  <a:pt x="928" y="31"/>
                </a:lnTo>
                <a:lnTo>
                  <a:pt x="939" y="37"/>
                </a:lnTo>
                <a:lnTo>
                  <a:pt x="951" y="45"/>
                </a:lnTo>
                <a:lnTo>
                  <a:pt x="961" y="52"/>
                </a:lnTo>
                <a:lnTo>
                  <a:pt x="972" y="59"/>
                </a:lnTo>
                <a:lnTo>
                  <a:pt x="981" y="68"/>
                </a:lnTo>
                <a:lnTo>
                  <a:pt x="991" y="77"/>
                </a:lnTo>
                <a:lnTo>
                  <a:pt x="1000" y="86"/>
                </a:lnTo>
                <a:lnTo>
                  <a:pt x="1009" y="96"/>
                </a:lnTo>
                <a:lnTo>
                  <a:pt x="1017" y="106"/>
                </a:lnTo>
                <a:lnTo>
                  <a:pt x="1024" y="117"/>
                </a:lnTo>
                <a:lnTo>
                  <a:pt x="1031" y="128"/>
                </a:lnTo>
                <a:lnTo>
                  <a:pt x="1039" y="139"/>
                </a:lnTo>
                <a:lnTo>
                  <a:pt x="1044" y="150"/>
                </a:lnTo>
                <a:lnTo>
                  <a:pt x="1051" y="163"/>
                </a:lnTo>
                <a:lnTo>
                  <a:pt x="1055" y="175"/>
                </a:lnTo>
                <a:lnTo>
                  <a:pt x="1059" y="187"/>
                </a:lnTo>
                <a:lnTo>
                  <a:pt x="1063" y="200"/>
                </a:lnTo>
                <a:lnTo>
                  <a:pt x="1067" y="214"/>
                </a:lnTo>
                <a:lnTo>
                  <a:pt x="1069" y="227"/>
                </a:lnTo>
                <a:lnTo>
                  <a:pt x="1071" y="241"/>
                </a:lnTo>
                <a:lnTo>
                  <a:pt x="1072" y="254"/>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61" name="Freeform 78"/>
          <p:cNvSpPr>
            <a:spLocks/>
          </p:cNvSpPr>
          <p:nvPr/>
        </p:nvSpPr>
        <p:spPr bwMode="auto">
          <a:xfrm>
            <a:off x="4474681" y="9760973"/>
            <a:ext cx="436392" cy="234768"/>
          </a:xfrm>
          <a:custGeom>
            <a:avLst/>
            <a:gdLst>
              <a:gd name="T0" fmla="*/ 950 w 950"/>
              <a:gd name="T1" fmla="*/ 250 h 510"/>
              <a:gd name="T2" fmla="*/ 946 w 950"/>
              <a:gd name="T3" fmla="*/ 285 h 510"/>
              <a:gd name="T4" fmla="*/ 937 w 950"/>
              <a:gd name="T5" fmla="*/ 319 h 510"/>
              <a:gd name="T6" fmla="*/ 924 w 950"/>
              <a:gd name="T7" fmla="*/ 352 h 510"/>
              <a:gd name="T8" fmla="*/ 904 w 950"/>
              <a:gd name="T9" fmla="*/ 381 h 510"/>
              <a:gd name="T10" fmla="*/ 882 w 950"/>
              <a:gd name="T11" fmla="*/ 408 h 510"/>
              <a:gd name="T12" fmla="*/ 857 w 950"/>
              <a:gd name="T13" fmla="*/ 431 h 510"/>
              <a:gd name="T14" fmla="*/ 828 w 950"/>
              <a:gd name="T15" fmla="*/ 450 h 510"/>
              <a:gd name="T16" fmla="*/ 796 w 950"/>
              <a:gd name="T17" fmla="*/ 465 h 510"/>
              <a:gd name="T18" fmla="*/ 762 w 950"/>
              <a:gd name="T19" fmla="*/ 475 h 510"/>
              <a:gd name="T20" fmla="*/ 725 w 950"/>
              <a:gd name="T21" fmla="*/ 480 h 510"/>
              <a:gd name="T22" fmla="*/ 231 w 950"/>
              <a:gd name="T23" fmla="*/ 509 h 510"/>
              <a:gd name="T24" fmla="*/ 195 w 950"/>
              <a:gd name="T25" fmla="*/ 506 h 510"/>
              <a:gd name="T26" fmla="*/ 161 w 950"/>
              <a:gd name="T27" fmla="*/ 496 h 510"/>
              <a:gd name="T28" fmla="*/ 129 w 950"/>
              <a:gd name="T29" fmla="*/ 482 h 510"/>
              <a:gd name="T30" fmla="*/ 99 w 950"/>
              <a:gd name="T31" fmla="*/ 464 h 510"/>
              <a:gd name="T32" fmla="*/ 72 w 950"/>
              <a:gd name="T33" fmla="*/ 442 h 510"/>
              <a:gd name="T34" fmla="*/ 50 w 950"/>
              <a:gd name="T35" fmla="*/ 415 h 510"/>
              <a:gd name="T36" fmla="*/ 31 w 950"/>
              <a:gd name="T37" fmla="*/ 386 h 510"/>
              <a:gd name="T38" fmla="*/ 16 w 950"/>
              <a:gd name="T39" fmla="*/ 354 h 510"/>
              <a:gd name="T40" fmla="*/ 5 w 950"/>
              <a:gd name="T41" fmla="*/ 320 h 510"/>
              <a:gd name="T42" fmla="*/ 0 w 950"/>
              <a:gd name="T43" fmla="*/ 284 h 510"/>
              <a:gd name="T44" fmla="*/ 1 w 950"/>
              <a:gd name="T45" fmla="*/ 248 h 510"/>
              <a:gd name="T46" fmla="*/ 6 w 950"/>
              <a:gd name="T47" fmla="*/ 212 h 510"/>
              <a:gd name="T48" fmla="*/ 18 w 950"/>
              <a:gd name="T49" fmla="*/ 179 h 510"/>
              <a:gd name="T50" fmla="*/ 33 w 950"/>
              <a:gd name="T51" fmla="*/ 148 h 510"/>
              <a:gd name="T52" fmla="*/ 53 w 950"/>
              <a:gd name="T53" fmla="*/ 119 h 510"/>
              <a:gd name="T54" fmla="*/ 77 w 950"/>
              <a:gd name="T55" fmla="*/ 93 h 510"/>
              <a:gd name="T56" fmla="*/ 103 w 950"/>
              <a:gd name="T57" fmla="*/ 72 h 510"/>
              <a:gd name="T58" fmla="*/ 133 w 950"/>
              <a:gd name="T59" fmla="*/ 54 h 510"/>
              <a:gd name="T60" fmla="*/ 166 w 950"/>
              <a:gd name="T61" fmla="*/ 40 h 510"/>
              <a:gd name="T62" fmla="*/ 201 w 950"/>
              <a:gd name="T63" fmla="*/ 32 h 510"/>
              <a:gd name="T64" fmla="*/ 696 w 950"/>
              <a:gd name="T65" fmla="*/ 0 h 510"/>
              <a:gd name="T66" fmla="*/ 732 w 950"/>
              <a:gd name="T67" fmla="*/ 1 h 510"/>
              <a:gd name="T68" fmla="*/ 767 w 950"/>
              <a:gd name="T69" fmla="*/ 6 h 510"/>
              <a:gd name="T70" fmla="*/ 801 w 950"/>
              <a:gd name="T71" fmla="*/ 18 h 510"/>
              <a:gd name="T72" fmla="*/ 832 w 950"/>
              <a:gd name="T73" fmla="*/ 33 h 510"/>
              <a:gd name="T74" fmla="*/ 861 w 950"/>
              <a:gd name="T75" fmla="*/ 53 h 510"/>
              <a:gd name="T76" fmla="*/ 886 w 950"/>
              <a:gd name="T77" fmla="*/ 76 h 510"/>
              <a:gd name="T78" fmla="*/ 908 w 950"/>
              <a:gd name="T79" fmla="*/ 103 h 510"/>
              <a:gd name="T80" fmla="*/ 926 w 950"/>
              <a:gd name="T81" fmla="*/ 133 h 510"/>
              <a:gd name="T82" fmla="*/ 939 w 950"/>
              <a:gd name="T83" fmla="*/ 166 h 510"/>
              <a:gd name="T84" fmla="*/ 947 w 950"/>
              <a:gd name="T85" fmla="*/ 20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0" h="510">
                <a:moveTo>
                  <a:pt x="950" y="225"/>
                </a:moveTo>
                <a:lnTo>
                  <a:pt x="950" y="237"/>
                </a:lnTo>
                <a:lnTo>
                  <a:pt x="950" y="250"/>
                </a:lnTo>
                <a:lnTo>
                  <a:pt x="949" y="262"/>
                </a:lnTo>
                <a:lnTo>
                  <a:pt x="948" y="273"/>
                </a:lnTo>
                <a:lnTo>
                  <a:pt x="946" y="285"/>
                </a:lnTo>
                <a:lnTo>
                  <a:pt x="944" y="297"/>
                </a:lnTo>
                <a:lnTo>
                  <a:pt x="941" y="309"/>
                </a:lnTo>
                <a:lnTo>
                  <a:pt x="937" y="319"/>
                </a:lnTo>
                <a:lnTo>
                  <a:pt x="933" y="331"/>
                </a:lnTo>
                <a:lnTo>
                  <a:pt x="928" y="342"/>
                </a:lnTo>
                <a:lnTo>
                  <a:pt x="924" y="352"/>
                </a:lnTo>
                <a:lnTo>
                  <a:pt x="917" y="362"/>
                </a:lnTo>
                <a:lnTo>
                  <a:pt x="911" y="371"/>
                </a:lnTo>
                <a:lnTo>
                  <a:pt x="904" y="381"/>
                </a:lnTo>
                <a:lnTo>
                  <a:pt x="898" y="391"/>
                </a:lnTo>
                <a:lnTo>
                  <a:pt x="891" y="399"/>
                </a:lnTo>
                <a:lnTo>
                  <a:pt x="882" y="408"/>
                </a:lnTo>
                <a:lnTo>
                  <a:pt x="875" y="416"/>
                </a:lnTo>
                <a:lnTo>
                  <a:pt x="866" y="424"/>
                </a:lnTo>
                <a:lnTo>
                  <a:pt x="857" y="431"/>
                </a:lnTo>
                <a:lnTo>
                  <a:pt x="847" y="437"/>
                </a:lnTo>
                <a:lnTo>
                  <a:pt x="837" y="444"/>
                </a:lnTo>
                <a:lnTo>
                  <a:pt x="828" y="450"/>
                </a:lnTo>
                <a:lnTo>
                  <a:pt x="817" y="456"/>
                </a:lnTo>
                <a:lnTo>
                  <a:pt x="806" y="460"/>
                </a:lnTo>
                <a:lnTo>
                  <a:pt x="796" y="465"/>
                </a:lnTo>
                <a:lnTo>
                  <a:pt x="784" y="468"/>
                </a:lnTo>
                <a:lnTo>
                  <a:pt x="773" y="473"/>
                </a:lnTo>
                <a:lnTo>
                  <a:pt x="762" y="475"/>
                </a:lnTo>
                <a:lnTo>
                  <a:pt x="750" y="477"/>
                </a:lnTo>
                <a:lnTo>
                  <a:pt x="737" y="479"/>
                </a:lnTo>
                <a:lnTo>
                  <a:pt x="725" y="480"/>
                </a:lnTo>
                <a:lnTo>
                  <a:pt x="256" y="509"/>
                </a:lnTo>
                <a:lnTo>
                  <a:pt x="243" y="510"/>
                </a:lnTo>
                <a:lnTo>
                  <a:pt x="231" y="509"/>
                </a:lnTo>
                <a:lnTo>
                  <a:pt x="218" y="509"/>
                </a:lnTo>
                <a:lnTo>
                  <a:pt x="207" y="507"/>
                </a:lnTo>
                <a:lnTo>
                  <a:pt x="195" y="506"/>
                </a:lnTo>
                <a:lnTo>
                  <a:pt x="183" y="502"/>
                </a:lnTo>
                <a:lnTo>
                  <a:pt x="171" y="499"/>
                </a:lnTo>
                <a:lnTo>
                  <a:pt x="161" y="496"/>
                </a:lnTo>
                <a:lnTo>
                  <a:pt x="150" y="492"/>
                </a:lnTo>
                <a:lnTo>
                  <a:pt x="140" y="488"/>
                </a:lnTo>
                <a:lnTo>
                  <a:pt x="129" y="482"/>
                </a:lnTo>
                <a:lnTo>
                  <a:pt x="118" y="477"/>
                </a:lnTo>
                <a:lnTo>
                  <a:pt x="109" y="471"/>
                </a:lnTo>
                <a:lnTo>
                  <a:pt x="99" y="464"/>
                </a:lnTo>
                <a:lnTo>
                  <a:pt x="91" y="457"/>
                </a:lnTo>
                <a:lnTo>
                  <a:pt x="81" y="449"/>
                </a:lnTo>
                <a:lnTo>
                  <a:pt x="72" y="442"/>
                </a:lnTo>
                <a:lnTo>
                  <a:pt x="65" y="433"/>
                </a:lnTo>
                <a:lnTo>
                  <a:pt x="57" y="425"/>
                </a:lnTo>
                <a:lnTo>
                  <a:pt x="50" y="415"/>
                </a:lnTo>
                <a:lnTo>
                  <a:pt x="43" y="407"/>
                </a:lnTo>
                <a:lnTo>
                  <a:pt x="36" y="397"/>
                </a:lnTo>
                <a:lnTo>
                  <a:pt x="31" y="386"/>
                </a:lnTo>
                <a:lnTo>
                  <a:pt x="26" y="376"/>
                </a:lnTo>
                <a:lnTo>
                  <a:pt x="20" y="366"/>
                </a:lnTo>
                <a:lnTo>
                  <a:pt x="16" y="354"/>
                </a:lnTo>
                <a:lnTo>
                  <a:pt x="12" y="344"/>
                </a:lnTo>
                <a:lnTo>
                  <a:pt x="8" y="332"/>
                </a:lnTo>
                <a:lnTo>
                  <a:pt x="5" y="320"/>
                </a:lnTo>
                <a:lnTo>
                  <a:pt x="3" y="309"/>
                </a:lnTo>
                <a:lnTo>
                  <a:pt x="1" y="297"/>
                </a:lnTo>
                <a:lnTo>
                  <a:pt x="0" y="284"/>
                </a:lnTo>
                <a:lnTo>
                  <a:pt x="0" y="271"/>
                </a:lnTo>
                <a:lnTo>
                  <a:pt x="0" y="260"/>
                </a:lnTo>
                <a:lnTo>
                  <a:pt x="1" y="248"/>
                </a:lnTo>
                <a:lnTo>
                  <a:pt x="2" y="235"/>
                </a:lnTo>
                <a:lnTo>
                  <a:pt x="4" y="223"/>
                </a:lnTo>
                <a:lnTo>
                  <a:pt x="6" y="212"/>
                </a:lnTo>
                <a:lnTo>
                  <a:pt x="10" y="201"/>
                </a:lnTo>
                <a:lnTo>
                  <a:pt x="14" y="189"/>
                </a:lnTo>
                <a:lnTo>
                  <a:pt x="18" y="179"/>
                </a:lnTo>
                <a:lnTo>
                  <a:pt x="22" y="168"/>
                </a:lnTo>
                <a:lnTo>
                  <a:pt x="28" y="157"/>
                </a:lnTo>
                <a:lnTo>
                  <a:pt x="33" y="148"/>
                </a:lnTo>
                <a:lnTo>
                  <a:pt x="39" y="137"/>
                </a:lnTo>
                <a:lnTo>
                  <a:pt x="46" y="129"/>
                </a:lnTo>
                <a:lnTo>
                  <a:pt x="53" y="119"/>
                </a:lnTo>
                <a:lnTo>
                  <a:pt x="61" y="110"/>
                </a:lnTo>
                <a:lnTo>
                  <a:pt x="68" y="102"/>
                </a:lnTo>
                <a:lnTo>
                  <a:pt x="77" y="93"/>
                </a:lnTo>
                <a:lnTo>
                  <a:pt x="85" y="86"/>
                </a:lnTo>
                <a:lnTo>
                  <a:pt x="94" y="78"/>
                </a:lnTo>
                <a:lnTo>
                  <a:pt x="103" y="72"/>
                </a:lnTo>
                <a:lnTo>
                  <a:pt x="113" y="66"/>
                </a:lnTo>
                <a:lnTo>
                  <a:pt x="122" y="59"/>
                </a:lnTo>
                <a:lnTo>
                  <a:pt x="133" y="54"/>
                </a:lnTo>
                <a:lnTo>
                  <a:pt x="144" y="49"/>
                </a:lnTo>
                <a:lnTo>
                  <a:pt x="154" y="44"/>
                </a:lnTo>
                <a:lnTo>
                  <a:pt x="166" y="40"/>
                </a:lnTo>
                <a:lnTo>
                  <a:pt x="178" y="37"/>
                </a:lnTo>
                <a:lnTo>
                  <a:pt x="190" y="35"/>
                </a:lnTo>
                <a:lnTo>
                  <a:pt x="201" y="32"/>
                </a:lnTo>
                <a:lnTo>
                  <a:pt x="213" y="31"/>
                </a:lnTo>
                <a:lnTo>
                  <a:pt x="226" y="29"/>
                </a:lnTo>
                <a:lnTo>
                  <a:pt x="696" y="0"/>
                </a:lnTo>
                <a:lnTo>
                  <a:pt x="707" y="0"/>
                </a:lnTo>
                <a:lnTo>
                  <a:pt x="720" y="0"/>
                </a:lnTo>
                <a:lnTo>
                  <a:pt x="732" y="1"/>
                </a:lnTo>
                <a:lnTo>
                  <a:pt x="744" y="2"/>
                </a:lnTo>
                <a:lnTo>
                  <a:pt x="755" y="4"/>
                </a:lnTo>
                <a:lnTo>
                  <a:pt x="767" y="6"/>
                </a:lnTo>
                <a:lnTo>
                  <a:pt x="779" y="9"/>
                </a:lnTo>
                <a:lnTo>
                  <a:pt x="789" y="13"/>
                </a:lnTo>
                <a:lnTo>
                  <a:pt x="801" y="18"/>
                </a:lnTo>
                <a:lnTo>
                  <a:pt x="812" y="22"/>
                </a:lnTo>
                <a:lnTo>
                  <a:pt x="821" y="27"/>
                </a:lnTo>
                <a:lnTo>
                  <a:pt x="832" y="33"/>
                </a:lnTo>
                <a:lnTo>
                  <a:pt x="842" y="39"/>
                </a:lnTo>
                <a:lnTo>
                  <a:pt x="851" y="45"/>
                </a:lnTo>
                <a:lnTo>
                  <a:pt x="861" y="53"/>
                </a:lnTo>
                <a:lnTo>
                  <a:pt x="869" y="60"/>
                </a:lnTo>
                <a:lnTo>
                  <a:pt x="878" y="68"/>
                </a:lnTo>
                <a:lnTo>
                  <a:pt x="886" y="76"/>
                </a:lnTo>
                <a:lnTo>
                  <a:pt x="894" y="85"/>
                </a:lnTo>
                <a:lnTo>
                  <a:pt x="901" y="93"/>
                </a:lnTo>
                <a:lnTo>
                  <a:pt x="908" y="103"/>
                </a:lnTo>
                <a:lnTo>
                  <a:pt x="914" y="113"/>
                </a:lnTo>
                <a:lnTo>
                  <a:pt x="920" y="122"/>
                </a:lnTo>
                <a:lnTo>
                  <a:pt x="926" y="133"/>
                </a:lnTo>
                <a:lnTo>
                  <a:pt x="930" y="143"/>
                </a:lnTo>
                <a:lnTo>
                  <a:pt x="935" y="154"/>
                </a:lnTo>
                <a:lnTo>
                  <a:pt x="939" y="166"/>
                </a:lnTo>
                <a:lnTo>
                  <a:pt x="942" y="178"/>
                </a:lnTo>
                <a:lnTo>
                  <a:pt x="945" y="189"/>
                </a:lnTo>
                <a:lnTo>
                  <a:pt x="947" y="201"/>
                </a:lnTo>
                <a:lnTo>
                  <a:pt x="949" y="213"/>
                </a:lnTo>
                <a:lnTo>
                  <a:pt x="950" y="225"/>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62" name="Freeform 79"/>
          <p:cNvSpPr>
            <a:spLocks/>
          </p:cNvSpPr>
          <p:nvPr/>
        </p:nvSpPr>
        <p:spPr bwMode="auto">
          <a:xfrm>
            <a:off x="4474681" y="9995741"/>
            <a:ext cx="385296" cy="207148"/>
          </a:xfrm>
          <a:custGeom>
            <a:avLst/>
            <a:gdLst>
              <a:gd name="T0" fmla="*/ 837 w 837"/>
              <a:gd name="T1" fmla="*/ 209 h 449"/>
              <a:gd name="T2" fmla="*/ 837 w 837"/>
              <a:gd name="T3" fmla="*/ 230 h 449"/>
              <a:gd name="T4" fmla="*/ 832 w 837"/>
              <a:gd name="T5" fmla="*/ 262 h 449"/>
              <a:gd name="T6" fmla="*/ 818 w 837"/>
              <a:gd name="T7" fmla="*/ 300 h 449"/>
              <a:gd name="T8" fmla="*/ 798 w 837"/>
              <a:gd name="T9" fmla="*/ 336 h 449"/>
              <a:gd name="T10" fmla="*/ 770 w 837"/>
              <a:gd name="T11" fmla="*/ 366 h 449"/>
              <a:gd name="T12" fmla="*/ 738 w 837"/>
              <a:gd name="T13" fmla="*/ 391 h 449"/>
              <a:gd name="T14" fmla="*/ 701 w 837"/>
              <a:gd name="T15" fmla="*/ 409 h 449"/>
              <a:gd name="T16" fmla="*/ 671 w 837"/>
              <a:gd name="T17" fmla="*/ 419 h 449"/>
              <a:gd name="T18" fmla="*/ 650 w 837"/>
              <a:gd name="T19" fmla="*/ 422 h 449"/>
              <a:gd name="T20" fmla="*/ 225 w 837"/>
              <a:gd name="T21" fmla="*/ 449 h 449"/>
              <a:gd name="T22" fmla="*/ 204 w 837"/>
              <a:gd name="T23" fmla="*/ 449 h 449"/>
              <a:gd name="T24" fmla="*/ 182 w 837"/>
              <a:gd name="T25" fmla="*/ 446 h 449"/>
              <a:gd name="T26" fmla="*/ 142 w 837"/>
              <a:gd name="T27" fmla="*/ 437 h 449"/>
              <a:gd name="T28" fmla="*/ 104 w 837"/>
              <a:gd name="T29" fmla="*/ 420 h 449"/>
              <a:gd name="T30" fmla="*/ 72 w 837"/>
              <a:gd name="T31" fmla="*/ 395 h 449"/>
              <a:gd name="T32" fmla="*/ 45 w 837"/>
              <a:gd name="T33" fmla="*/ 366 h 449"/>
              <a:gd name="T34" fmla="*/ 22 w 837"/>
              <a:gd name="T35" fmla="*/ 331 h 449"/>
              <a:gd name="T36" fmla="*/ 7 w 837"/>
              <a:gd name="T37" fmla="*/ 293 h 449"/>
              <a:gd name="T38" fmla="*/ 3 w 837"/>
              <a:gd name="T39" fmla="*/ 272 h 449"/>
              <a:gd name="T40" fmla="*/ 1 w 837"/>
              <a:gd name="T41" fmla="*/ 250 h 449"/>
              <a:gd name="T42" fmla="*/ 1 w 837"/>
              <a:gd name="T43" fmla="*/ 228 h 449"/>
              <a:gd name="T44" fmla="*/ 2 w 837"/>
              <a:gd name="T45" fmla="*/ 208 h 449"/>
              <a:gd name="T46" fmla="*/ 13 w 837"/>
              <a:gd name="T47" fmla="*/ 167 h 449"/>
              <a:gd name="T48" fmla="*/ 30 w 837"/>
              <a:gd name="T49" fmla="*/ 130 h 449"/>
              <a:gd name="T50" fmla="*/ 53 w 837"/>
              <a:gd name="T51" fmla="*/ 97 h 449"/>
              <a:gd name="T52" fmla="*/ 83 w 837"/>
              <a:gd name="T53" fmla="*/ 69 h 449"/>
              <a:gd name="T54" fmla="*/ 118 w 837"/>
              <a:gd name="T55" fmla="*/ 48 h 449"/>
              <a:gd name="T56" fmla="*/ 157 w 837"/>
              <a:gd name="T57" fmla="*/ 33 h 449"/>
              <a:gd name="T58" fmla="*/ 178 w 837"/>
              <a:gd name="T59" fmla="*/ 28 h 449"/>
              <a:gd name="T60" fmla="*/ 199 w 837"/>
              <a:gd name="T61" fmla="*/ 26 h 449"/>
              <a:gd name="T62" fmla="*/ 624 w 837"/>
              <a:gd name="T63" fmla="*/ 0 h 449"/>
              <a:gd name="T64" fmla="*/ 646 w 837"/>
              <a:gd name="T65" fmla="*/ 0 h 449"/>
              <a:gd name="T66" fmla="*/ 677 w 837"/>
              <a:gd name="T67" fmla="*/ 5 h 449"/>
              <a:gd name="T68" fmla="*/ 715 w 837"/>
              <a:gd name="T69" fmla="*/ 19 h 449"/>
              <a:gd name="T70" fmla="*/ 750 w 837"/>
              <a:gd name="T71" fmla="*/ 40 h 449"/>
              <a:gd name="T72" fmla="*/ 781 w 837"/>
              <a:gd name="T73" fmla="*/ 67 h 449"/>
              <a:gd name="T74" fmla="*/ 805 w 837"/>
              <a:gd name="T75" fmla="*/ 99 h 449"/>
              <a:gd name="T76" fmla="*/ 824 w 837"/>
              <a:gd name="T77" fmla="*/ 136 h 449"/>
              <a:gd name="T78" fmla="*/ 833 w 837"/>
              <a:gd name="T79" fmla="*/ 166 h 449"/>
              <a:gd name="T80" fmla="*/ 836 w 837"/>
              <a:gd name="T81" fmla="*/ 18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7" h="449">
                <a:moveTo>
                  <a:pt x="837" y="198"/>
                </a:moveTo>
                <a:lnTo>
                  <a:pt x="837" y="209"/>
                </a:lnTo>
                <a:lnTo>
                  <a:pt x="837" y="219"/>
                </a:lnTo>
                <a:lnTo>
                  <a:pt x="837" y="230"/>
                </a:lnTo>
                <a:lnTo>
                  <a:pt x="835" y="241"/>
                </a:lnTo>
                <a:lnTo>
                  <a:pt x="832" y="262"/>
                </a:lnTo>
                <a:lnTo>
                  <a:pt x="826" y="281"/>
                </a:lnTo>
                <a:lnTo>
                  <a:pt x="818" y="300"/>
                </a:lnTo>
                <a:lnTo>
                  <a:pt x="809" y="319"/>
                </a:lnTo>
                <a:lnTo>
                  <a:pt x="798" y="336"/>
                </a:lnTo>
                <a:lnTo>
                  <a:pt x="785" y="352"/>
                </a:lnTo>
                <a:lnTo>
                  <a:pt x="770" y="366"/>
                </a:lnTo>
                <a:lnTo>
                  <a:pt x="755" y="379"/>
                </a:lnTo>
                <a:lnTo>
                  <a:pt x="738" y="391"/>
                </a:lnTo>
                <a:lnTo>
                  <a:pt x="720" y="401"/>
                </a:lnTo>
                <a:lnTo>
                  <a:pt x="701" y="409"/>
                </a:lnTo>
                <a:lnTo>
                  <a:pt x="682" y="416"/>
                </a:lnTo>
                <a:lnTo>
                  <a:pt x="671" y="419"/>
                </a:lnTo>
                <a:lnTo>
                  <a:pt x="661" y="421"/>
                </a:lnTo>
                <a:lnTo>
                  <a:pt x="650" y="422"/>
                </a:lnTo>
                <a:lnTo>
                  <a:pt x="639" y="423"/>
                </a:lnTo>
                <a:lnTo>
                  <a:pt x="225" y="449"/>
                </a:lnTo>
                <a:lnTo>
                  <a:pt x="214" y="449"/>
                </a:lnTo>
                <a:lnTo>
                  <a:pt x="204" y="449"/>
                </a:lnTo>
                <a:lnTo>
                  <a:pt x="193" y="447"/>
                </a:lnTo>
                <a:lnTo>
                  <a:pt x="182" y="446"/>
                </a:lnTo>
                <a:lnTo>
                  <a:pt x="162" y="443"/>
                </a:lnTo>
                <a:lnTo>
                  <a:pt x="142" y="437"/>
                </a:lnTo>
                <a:lnTo>
                  <a:pt x="123" y="429"/>
                </a:lnTo>
                <a:lnTo>
                  <a:pt x="104" y="420"/>
                </a:lnTo>
                <a:lnTo>
                  <a:pt x="87" y="408"/>
                </a:lnTo>
                <a:lnTo>
                  <a:pt x="72" y="395"/>
                </a:lnTo>
                <a:lnTo>
                  <a:pt x="58" y="381"/>
                </a:lnTo>
                <a:lnTo>
                  <a:pt x="45" y="366"/>
                </a:lnTo>
                <a:lnTo>
                  <a:pt x="33" y="349"/>
                </a:lnTo>
                <a:lnTo>
                  <a:pt x="22" y="331"/>
                </a:lnTo>
                <a:lnTo>
                  <a:pt x="14" y="312"/>
                </a:lnTo>
                <a:lnTo>
                  <a:pt x="7" y="293"/>
                </a:lnTo>
                <a:lnTo>
                  <a:pt x="5" y="282"/>
                </a:lnTo>
                <a:lnTo>
                  <a:pt x="3" y="272"/>
                </a:lnTo>
                <a:lnTo>
                  <a:pt x="2" y="261"/>
                </a:lnTo>
                <a:lnTo>
                  <a:pt x="1" y="250"/>
                </a:lnTo>
                <a:lnTo>
                  <a:pt x="0" y="240"/>
                </a:lnTo>
                <a:lnTo>
                  <a:pt x="1" y="228"/>
                </a:lnTo>
                <a:lnTo>
                  <a:pt x="1" y="217"/>
                </a:lnTo>
                <a:lnTo>
                  <a:pt x="2" y="208"/>
                </a:lnTo>
                <a:lnTo>
                  <a:pt x="6" y="186"/>
                </a:lnTo>
                <a:lnTo>
                  <a:pt x="13" y="167"/>
                </a:lnTo>
                <a:lnTo>
                  <a:pt x="20" y="148"/>
                </a:lnTo>
                <a:lnTo>
                  <a:pt x="30" y="130"/>
                </a:lnTo>
                <a:lnTo>
                  <a:pt x="41" y="113"/>
                </a:lnTo>
                <a:lnTo>
                  <a:pt x="53" y="97"/>
                </a:lnTo>
                <a:lnTo>
                  <a:pt x="68" y="82"/>
                </a:lnTo>
                <a:lnTo>
                  <a:pt x="83" y="69"/>
                </a:lnTo>
                <a:lnTo>
                  <a:pt x="100" y="58"/>
                </a:lnTo>
                <a:lnTo>
                  <a:pt x="118" y="48"/>
                </a:lnTo>
                <a:lnTo>
                  <a:pt x="136" y="39"/>
                </a:lnTo>
                <a:lnTo>
                  <a:pt x="157" y="33"/>
                </a:lnTo>
                <a:lnTo>
                  <a:pt x="167" y="30"/>
                </a:lnTo>
                <a:lnTo>
                  <a:pt x="178" y="28"/>
                </a:lnTo>
                <a:lnTo>
                  <a:pt x="189" y="27"/>
                </a:lnTo>
                <a:lnTo>
                  <a:pt x="199" y="26"/>
                </a:lnTo>
                <a:lnTo>
                  <a:pt x="613" y="0"/>
                </a:lnTo>
                <a:lnTo>
                  <a:pt x="624" y="0"/>
                </a:lnTo>
                <a:lnTo>
                  <a:pt x="635" y="0"/>
                </a:lnTo>
                <a:lnTo>
                  <a:pt x="646" y="0"/>
                </a:lnTo>
                <a:lnTo>
                  <a:pt x="656" y="2"/>
                </a:lnTo>
                <a:lnTo>
                  <a:pt x="677" y="5"/>
                </a:lnTo>
                <a:lnTo>
                  <a:pt x="697" y="12"/>
                </a:lnTo>
                <a:lnTo>
                  <a:pt x="715" y="19"/>
                </a:lnTo>
                <a:lnTo>
                  <a:pt x="733" y="29"/>
                </a:lnTo>
                <a:lnTo>
                  <a:pt x="750" y="40"/>
                </a:lnTo>
                <a:lnTo>
                  <a:pt x="766" y="52"/>
                </a:lnTo>
                <a:lnTo>
                  <a:pt x="781" y="67"/>
                </a:lnTo>
                <a:lnTo>
                  <a:pt x="794" y="82"/>
                </a:lnTo>
                <a:lnTo>
                  <a:pt x="805" y="99"/>
                </a:lnTo>
                <a:lnTo>
                  <a:pt x="816" y="117"/>
                </a:lnTo>
                <a:lnTo>
                  <a:pt x="824" y="136"/>
                </a:lnTo>
                <a:lnTo>
                  <a:pt x="830" y="156"/>
                </a:lnTo>
                <a:lnTo>
                  <a:pt x="833" y="166"/>
                </a:lnTo>
                <a:lnTo>
                  <a:pt x="835" y="177"/>
                </a:lnTo>
                <a:lnTo>
                  <a:pt x="836" y="188"/>
                </a:lnTo>
                <a:lnTo>
                  <a:pt x="837" y="198"/>
                </a:lnTo>
                <a:close/>
              </a:path>
            </a:pathLst>
          </a:custGeom>
          <a:solidFill>
            <a:srgbClr val="F3D0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cxnSp>
        <p:nvCxnSpPr>
          <p:cNvPr id="80" name="Straight Connector 513"/>
          <p:cNvCxnSpPr/>
          <p:nvPr/>
        </p:nvCxnSpPr>
        <p:spPr>
          <a:xfrm>
            <a:off x="8934897" y="4311775"/>
            <a:ext cx="7575985" cy="0"/>
          </a:xfrm>
          <a:prstGeom prst="line">
            <a:avLst/>
          </a:prstGeom>
          <a:ln>
            <a:solidFill>
              <a:schemeClr val="bg1">
                <a:lumMod val="50000"/>
                <a:lumOff val="50000"/>
              </a:schemeClr>
            </a:solidFill>
            <a:prstDash val="sysDot"/>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81" name="Oval 514"/>
          <p:cNvSpPr/>
          <p:nvPr/>
        </p:nvSpPr>
        <p:spPr>
          <a:xfrm>
            <a:off x="11661919" y="3315495"/>
            <a:ext cx="2070908" cy="2070908"/>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650" b="1" dirty="0">
              <a:latin typeface="Arial" panose="020B0604020202020204" pitchFamily="34" charset="0"/>
              <a:cs typeface="Arial" panose="020B0604020202020204" pitchFamily="34" charset="0"/>
            </a:endParaRPr>
          </a:p>
        </p:txBody>
      </p:sp>
      <p:sp>
        <p:nvSpPr>
          <p:cNvPr id="82" name="Oval 515"/>
          <p:cNvSpPr/>
          <p:nvPr/>
        </p:nvSpPr>
        <p:spPr>
          <a:xfrm>
            <a:off x="9576329" y="3634079"/>
            <a:ext cx="1426826" cy="142682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50" b="1" dirty="0">
              <a:latin typeface="Arial" panose="020B0604020202020204" pitchFamily="34" charset="0"/>
              <a:cs typeface="Arial" panose="020B0604020202020204" pitchFamily="34" charset="0"/>
            </a:endParaRPr>
          </a:p>
        </p:txBody>
      </p:sp>
      <p:sp>
        <p:nvSpPr>
          <p:cNvPr id="83" name="Oval 516"/>
          <p:cNvSpPr/>
          <p:nvPr/>
        </p:nvSpPr>
        <p:spPr>
          <a:xfrm>
            <a:off x="14442624" y="3634079"/>
            <a:ext cx="1426826" cy="1426826"/>
          </a:xfrm>
          <a:prstGeom prst="ellipse">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650" b="1" dirty="0">
              <a:latin typeface="Arial" panose="020B0604020202020204" pitchFamily="34" charset="0"/>
              <a:cs typeface="Arial" panose="020B0604020202020204" pitchFamily="34" charset="0"/>
            </a:endParaRPr>
          </a:p>
        </p:txBody>
      </p:sp>
      <p:sp>
        <p:nvSpPr>
          <p:cNvPr id="84" name="TextBox 83"/>
          <p:cNvSpPr txBox="1"/>
          <p:nvPr/>
        </p:nvSpPr>
        <p:spPr>
          <a:xfrm>
            <a:off x="9738947" y="5434500"/>
            <a:ext cx="1101585" cy="553998"/>
          </a:xfrm>
          <a:prstGeom prst="rect">
            <a:avLst/>
          </a:prstGeom>
          <a:noFill/>
        </p:spPr>
        <p:txBody>
          <a:bodyPr wrap="none" rtlCol="0">
            <a:spAutoFit/>
          </a:bodyPr>
          <a:lstStyle/>
          <a:p>
            <a:pPr algn="ctr"/>
            <a:r>
              <a:rPr lang="id-ID" sz="3000" b="1" dirty="0">
                <a:solidFill>
                  <a:schemeClr val="tx1">
                    <a:lumMod val="75000"/>
                    <a:lumOff val="25000"/>
                  </a:schemeClr>
                </a:solidFill>
                <a:latin typeface="Arial" panose="020B0604020202020204" pitchFamily="34" charset="0"/>
                <a:cs typeface="Arial" panose="020B0604020202020204" pitchFamily="34" charset="0"/>
              </a:rPr>
              <a:t>12</a:t>
            </a:r>
            <a:r>
              <a:rPr lang="en-US" sz="3000" b="1" dirty="0">
                <a:solidFill>
                  <a:schemeClr val="tx1">
                    <a:lumMod val="75000"/>
                    <a:lumOff val="25000"/>
                  </a:schemeClr>
                </a:solidFill>
                <a:latin typeface="Arial" panose="020B0604020202020204" pitchFamily="34" charset="0"/>
                <a:cs typeface="Arial" panose="020B0604020202020204" pitchFamily="34" charset="0"/>
              </a:rPr>
              <a:t>2</a:t>
            </a:r>
            <a:r>
              <a:rPr lang="id-ID" sz="3000" b="1" dirty="0">
                <a:solidFill>
                  <a:schemeClr val="tx1">
                    <a:lumMod val="75000"/>
                    <a:lumOff val="25000"/>
                  </a:schemeClr>
                </a:solidFill>
                <a:latin typeface="Arial" panose="020B0604020202020204" pitchFamily="34" charset="0"/>
                <a:cs typeface="Arial" panose="020B0604020202020204" pitchFamily="34" charset="0"/>
              </a:rPr>
              <a:t>K</a:t>
            </a:r>
          </a:p>
        </p:txBody>
      </p:sp>
      <p:sp>
        <p:nvSpPr>
          <p:cNvPr id="85" name="TextBox 84"/>
          <p:cNvSpPr txBox="1"/>
          <p:nvPr/>
        </p:nvSpPr>
        <p:spPr>
          <a:xfrm>
            <a:off x="12146580" y="5434500"/>
            <a:ext cx="1101585" cy="553998"/>
          </a:xfrm>
          <a:prstGeom prst="rect">
            <a:avLst/>
          </a:prstGeom>
          <a:noFill/>
        </p:spPr>
        <p:txBody>
          <a:bodyPr wrap="none" rtlCol="0">
            <a:spAutoFit/>
          </a:bodyPr>
          <a:lstStyle/>
          <a:p>
            <a:pPr algn="ctr"/>
            <a:r>
              <a:rPr lang="en-US" sz="3000" b="1" dirty="0">
                <a:solidFill>
                  <a:schemeClr val="tx1">
                    <a:lumMod val="75000"/>
                    <a:lumOff val="25000"/>
                  </a:schemeClr>
                </a:solidFill>
                <a:latin typeface="Arial" panose="020B0604020202020204" pitchFamily="34" charset="0"/>
                <a:cs typeface="Arial" panose="020B0604020202020204" pitchFamily="34" charset="0"/>
              </a:rPr>
              <a:t>68</a:t>
            </a:r>
            <a:r>
              <a:rPr lang="id-ID" sz="3000" b="1" dirty="0">
                <a:solidFill>
                  <a:schemeClr val="tx1">
                    <a:lumMod val="75000"/>
                    <a:lumOff val="25000"/>
                  </a:schemeClr>
                </a:solidFill>
                <a:latin typeface="Arial" panose="020B0604020202020204" pitchFamily="34" charset="0"/>
                <a:cs typeface="Arial" panose="020B0604020202020204" pitchFamily="34" charset="0"/>
              </a:rPr>
              <a:t>0K</a:t>
            </a:r>
          </a:p>
        </p:txBody>
      </p:sp>
      <p:sp>
        <p:nvSpPr>
          <p:cNvPr id="86" name="TextBox 85"/>
          <p:cNvSpPr txBox="1"/>
          <p:nvPr/>
        </p:nvSpPr>
        <p:spPr>
          <a:xfrm>
            <a:off x="14627265" y="5434500"/>
            <a:ext cx="1101585" cy="553998"/>
          </a:xfrm>
          <a:prstGeom prst="rect">
            <a:avLst/>
          </a:prstGeom>
          <a:noFill/>
        </p:spPr>
        <p:txBody>
          <a:bodyPr wrap="none" rtlCol="0">
            <a:spAutoFit/>
          </a:bodyPr>
          <a:lstStyle/>
          <a:p>
            <a:pPr algn="ctr"/>
            <a:r>
              <a:rPr lang="id-ID" sz="3000" b="1" dirty="0">
                <a:solidFill>
                  <a:schemeClr val="tx1">
                    <a:lumMod val="75000"/>
                    <a:lumOff val="25000"/>
                  </a:schemeClr>
                </a:solidFill>
                <a:latin typeface="Arial" panose="020B0604020202020204" pitchFamily="34" charset="0"/>
                <a:cs typeface="Arial" panose="020B0604020202020204" pitchFamily="34" charset="0"/>
              </a:rPr>
              <a:t>39</a:t>
            </a:r>
            <a:r>
              <a:rPr lang="en-US" sz="3000" b="1" dirty="0">
                <a:solidFill>
                  <a:schemeClr val="tx1">
                    <a:lumMod val="75000"/>
                    <a:lumOff val="25000"/>
                  </a:schemeClr>
                </a:solidFill>
                <a:latin typeface="Arial" panose="020B0604020202020204" pitchFamily="34" charset="0"/>
                <a:cs typeface="Arial" panose="020B0604020202020204" pitchFamily="34" charset="0"/>
              </a:rPr>
              <a:t>9</a:t>
            </a:r>
            <a:r>
              <a:rPr lang="id-ID" sz="3000" b="1" dirty="0">
                <a:solidFill>
                  <a:schemeClr val="tx1">
                    <a:lumMod val="75000"/>
                    <a:lumOff val="25000"/>
                  </a:schemeClr>
                </a:solidFill>
                <a:latin typeface="Arial" panose="020B0604020202020204" pitchFamily="34" charset="0"/>
                <a:cs typeface="Arial" panose="020B0604020202020204" pitchFamily="34" charset="0"/>
              </a:rPr>
              <a:t>K</a:t>
            </a:r>
          </a:p>
        </p:txBody>
      </p:sp>
      <p:sp>
        <p:nvSpPr>
          <p:cNvPr id="87" name="Freeform 9"/>
          <p:cNvSpPr>
            <a:spLocks noEditPoints="1"/>
          </p:cNvSpPr>
          <p:nvPr/>
        </p:nvSpPr>
        <p:spPr bwMode="auto">
          <a:xfrm>
            <a:off x="12265501" y="3916636"/>
            <a:ext cx="879374" cy="879375"/>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88" name="Freeform 20"/>
          <p:cNvSpPr>
            <a:spLocks/>
          </p:cNvSpPr>
          <p:nvPr/>
        </p:nvSpPr>
        <p:spPr bwMode="auto">
          <a:xfrm>
            <a:off x="10017885" y="4144752"/>
            <a:ext cx="543709" cy="44291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89" name="Freeform 20"/>
          <p:cNvSpPr>
            <a:spLocks/>
          </p:cNvSpPr>
          <p:nvPr/>
        </p:nvSpPr>
        <p:spPr bwMode="auto">
          <a:xfrm>
            <a:off x="14891686" y="4161103"/>
            <a:ext cx="543708" cy="442913"/>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90" name="Rectangle 535"/>
          <p:cNvSpPr/>
          <p:nvPr/>
        </p:nvSpPr>
        <p:spPr>
          <a:xfrm>
            <a:off x="10691649" y="6517744"/>
            <a:ext cx="4057393" cy="461665"/>
          </a:xfrm>
          <a:prstGeom prst="rect">
            <a:avLst/>
          </a:prstGeom>
        </p:spPr>
        <p:txBody>
          <a:bodyPr wrap="none">
            <a:spAutoFit/>
          </a:bodyPr>
          <a:lstStyle/>
          <a:p>
            <a:pPr lvl="0"/>
            <a:r>
              <a:rPr lang="vi-VN" sz="2400" b="1" dirty="0">
                <a:solidFill>
                  <a:schemeClr val="tx1">
                    <a:lumMod val="75000"/>
                    <a:lumOff val="25000"/>
                  </a:schemeClr>
                </a:solidFill>
                <a:latin typeface="Arial" panose="020B0604020202020204" pitchFamily="34" charset="0"/>
                <a:cs typeface="Arial" panose="020B0604020202020204" pitchFamily="34" charset="0"/>
              </a:rPr>
              <a:t>CLICK TO ADD YOU TITLE</a:t>
            </a:r>
            <a:endParaRPr lang="en-US" sz="24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1" name="TextBox 90"/>
          <p:cNvSpPr txBox="1"/>
          <p:nvPr/>
        </p:nvSpPr>
        <p:spPr>
          <a:xfrm>
            <a:off x="8954437" y="7036287"/>
            <a:ext cx="7531817" cy="1971437"/>
          </a:xfrm>
          <a:prstGeom prst="rect">
            <a:avLst/>
          </a:prstGeom>
          <a:noFill/>
        </p:spPr>
        <p:txBody>
          <a:bodyPr wrap="square" rtlCol="0">
            <a:spAutoFit/>
          </a:bodyPr>
          <a:lstStyle/>
          <a:p>
            <a:pPr algn="ctr">
              <a:lnSpc>
                <a:spcPct val="150000"/>
              </a:lnSpc>
            </a:pPr>
            <a:r>
              <a:rPr lang="en-US" sz="2100" dirty="0">
                <a:solidFill>
                  <a:schemeClr val="tx1">
                    <a:lumMod val="75000"/>
                    <a:lumOff val="25000"/>
                  </a:schemeClr>
                </a:solidFill>
                <a:latin typeface="Arial" panose="020B0604020202020204" pitchFamily="34" charset="0"/>
                <a:cs typeface="Arial" panose="020B0604020202020204" pitchFamily="34" charset="0"/>
              </a:rPr>
              <a:t>Lorem ipsum dolor sit </a:t>
            </a:r>
            <a:r>
              <a:rPr lang="en-US" sz="2100" dirty="0" err="1">
                <a:solidFill>
                  <a:schemeClr val="tx1">
                    <a:lumMod val="75000"/>
                    <a:lumOff val="25000"/>
                  </a:schemeClr>
                </a:solidFill>
                <a:latin typeface="Arial" panose="020B0604020202020204" pitchFamily="34" charset="0"/>
                <a:cs typeface="Arial" panose="020B0604020202020204" pitchFamily="34" charset="0"/>
              </a:rPr>
              <a:t>amet</a:t>
            </a:r>
            <a:r>
              <a:rPr lang="vi-VN"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adipiscing</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elit</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Vestibulum</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dignissim</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nunc</a:t>
            </a:r>
            <a:r>
              <a:rPr lang="en-US" sz="2100" dirty="0">
                <a:solidFill>
                  <a:schemeClr val="tx1">
                    <a:lumMod val="75000"/>
                    <a:lumOff val="25000"/>
                  </a:schemeClr>
                </a:solidFill>
                <a:latin typeface="Arial" panose="020B0604020202020204" pitchFamily="34" charset="0"/>
                <a:cs typeface="Arial" panose="020B0604020202020204" pitchFamily="34" charset="0"/>
              </a:rPr>
              <a:t> nisi ac </a:t>
            </a:r>
            <a:r>
              <a:rPr lang="en-US" sz="2100" dirty="0" err="1">
                <a:solidFill>
                  <a:schemeClr val="tx1">
                    <a:lumMod val="75000"/>
                    <a:lumOff val="25000"/>
                  </a:schemeClr>
                </a:solidFill>
                <a:latin typeface="Arial" panose="020B0604020202020204" pitchFamily="34" charset="0"/>
                <a:cs typeface="Arial" panose="020B0604020202020204" pitchFamily="34" charset="0"/>
              </a:rPr>
              <a:t>scelerisqueLorem</a:t>
            </a:r>
            <a:r>
              <a:rPr lang="en-US" sz="2100" dirty="0">
                <a:solidFill>
                  <a:schemeClr val="tx1">
                    <a:lumMod val="75000"/>
                    <a:lumOff val="25000"/>
                  </a:schemeClr>
                </a:solidFill>
                <a:latin typeface="Arial" panose="020B0604020202020204" pitchFamily="34" charset="0"/>
                <a:cs typeface="Arial" panose="020B0604020202020204" pitchFamily="34" charset="0"/>
              </a:rPr>
              <a:t> Ipsum is not simply random text. </a:t>
            </a:r>
            <a:r>
              <a:rPr lang="en-US" sz="2100" dirty="0" err="1">
                <a:solidFill>
                  <a:schemeClr val="tx1">
                    <a:lumMod val="75000"/>
                    <a:lumOff val="25000"/>
                  </a:schemeClr>
                </a:solidFill>
                <a:latin typeface="Arial" panose="020B0604020202020204" pitchFamily="34" charset="0"/>
                <a:cs typeface="Arial" panose="020B0604020202020204" pitchFamily="34" charset="0"/>
              </a:rPr>
              <a:t>Curabitur</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mattis</a:t>
            </a:r>
            <a:r>
              <a:rPr lang="en-US" sz="2100" dirty="0">
                <a:solidFill>
                  <a:schemeClr val="tx1">
                    <a:lumMod val="75000"/>
                    <a:lumOff val="25000"/>
                  </a:schemeClr>
                </a:solidFill>
                <a:latin typeface="Arial" panose="020B0604020202020204" pitchFamily="34" charset="0"/>
                <a:cs typeface="Arial" panose="020B0604020202020204" pitchFamily="34" charset="0"/>
              </a:rPr>
              <a:t> lorem </a:t>
            </a:r>
            <a:r>
              <a:rPr lang="en-US" sz="2100" dirty="0" err="1">
                <a:solidFill>
                  <a:schemeClr val="tx1">
                    <a:lumMod val="75000"/>
                    <a:lumOff val="25000"/>
                  </a:schemeClr>
                </a:solidFill>
                <a:latin typeface="Arial" panose="020B0604020202020204" pitchFamily="34" charset="0"/>
                <a:cs typeface="Arial" panose="020B0604020202020204" pitchFamily="34" charset="0"/>
              </a:rPr>
              <a:t>metus</a:t>
            </a:r>
            <a:r>
              <a:rPr lang="en-US" sz="2100" dirty="0">
                <a:solidFill>
                  <a:schemeClr val="tx1">
                    <a:lumMod val="75000"/>
                    <a:lumOff val="25000"/>
                  </a:schemeClr>
                </a:solidFill>
                <a:latin typeface="Arial" panose="020B0604020202020204" pitchFamily="34" charset="0"/>
                <a:cs typeface="Arial" panose="020B0604020202020204" pitchFamily="34" charset="0"/>
              </a:rPr>
              <a:t>, sit </a:t>
            </a:r>
            <a:r>
              <a:rPr lang="en-US" sz="2100" dirty="0" err="1">
                <a:solidFill>
                  <a:schemeClr val="tx1">
                    <a:lumMod val="75000"/>
                    <a:lumOff val="25000"/>
                  </a:schemeClr>
                </a:solidFill>
                <a:latin typeface="Arial" panose="020B0604020202020204" pitchFamily="34" charset="0"/>
                <a:cs typeface="Arial" panose="020B0604020202020204" pitchFamily="34" charset="0"/>
              </a:rPr>
              <a:t>amet</a:t>
            </a:r>
            <a:r>
              <a:rPr lang="en-US" sz="2100" dirty="0">
                <a:solidFill>
                  <a:schemeClr val="tx1">
                    <a:lumMod val="75000"/>
                    <a:lumOff val="25000"/>
                  </a:schemeClr>
                </a:solidFill>
                <a:latin typeface="Arial" panose="020B0604020202020204" pitchFamily="34" charset="0"/>
                <a:cs typeface="Arial" panose="020B0604020202020204" pitchFamily="34" charset="0"/>
              </a:rPr>
              <a:t> </a:t>
            </a:r>
            <a:r>
              <a:rPr lang="en-US" sz="2100" dirty="0" err="1">
                <a:solidFill>
                  <a:schemeClr val="tx1">
                    <a:lumMod val="75000"/>
                    <a:lumOff val="25000"/>
                  </a:schemeClr>
                </a:solidFill>
                <a:latin typeface="Arial" panose="020B0604020202020204" pitchFamily="34" charset="0"/>
                <a:cs typeface="Arial" panose="020B0604020202020204" pitchFamily="34" charset="0"/>
              </a:rPr>
              <a:t>laoreet</a:t>
            </a:r>
            <a:r>
              <a:rPr lang="en-US" sz="2100" dirty="0">
                <a:solidFill>
                  <a:schemeClr val="tx1">
                    <a:lumMod val="75000"/>
                    <a:lumOff val="25000"/>
                  </a:schemeClr>
                </a:solidFill>
                <a:latin typeface="Arial" panose="020B0604020202020204" pitchFamily="34" charset="0"/>
                <a:cs typeface="Arial" panose="020B0604020202020204" pitchFamily="34" charset="0"/>
              </a:rPr>
              <a:t> dolor </a:t>
            </a:r>
            <a:r>
              <a:rPr lang="en-US" sz="2100" dirty="0" err="1">
                <a:solidFill>
                  <a:schemeClr val="tx1">
                    <a:lumMod val="75000"/>
                    <a:lumOff val="25000"/>
                  </a:schemeClr>
                </a:solidFill>
                <a:latin typeface="Arial" panose="020B0604020202020204" pitchFamily="34" charset="0"/>
                <a:cs typeface="Arial" panose="020B0604020202020204" pitchFamily="34" charset="0"/>
              </a:rPr>
              <a:t>ultrices</a:t>
            </a:r>
            <a:endParaRPr lang="en-US" sz="21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92" name="Прямоугольник 91"/>
          <p:cNvSpPr/>
          <p:nvPr/>
        </p:nvSpPr>
        <p:spPr>
          <a:xfrm>
            <a:off x="970374" y="725011"/>
            <a:ext cx="132599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Popular social media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6838476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a:off x="8737796" y="1078887"/>
            <a:ext cx="712243" cy="921341"/>
          </a:xfrm>
          <a:custGeom>
            <a:avLst/>
            <a:gdLst>
              <a:gd name="T0" fmla="*/ 105 w 138"/>
              <a:gd name="T1" fmla="*/ 117 h 179"/>
              <a:gd name="T2" fmla="*/ 93 w 138"/>
              <a:gd name="T3" fmla="*/ 117 h 179"/>
              <a:gd name="T4" fmla="*/ 85 w 138"/>
              <a:gd name="T5" fmla="*/ 25 h 179"/>
              <a:gd name="T6" fmla="*/ 67 w 138"/>
              <a:gd name="T7" fmla="*/ 0 h 179"/>
              <a:gd name="T8" fmla="*/ 65 w 138"/>
              <a:gd name="T9" fmla="*/ 0 h 179"/>
              <a:gd name="T10" fmla="*/ 51 w 138"/>
              <a:gd name="T11" fmla="*/ 25 h 179"/>
              <a:gd name="T12" fmla="*/ 43 w 138"/>
              <a:gd name="T13" fmla="*/ 117 h 179"/>
              <a:gd name="T14" fmla="*/ 31 w 138"/>
              <a:gd name="T15" fmla="*/ 117 h 179"/>
              <a:gd name="T16" fmla="*/ 28 w 138"/>
              <a:gd name="T17" fmla="*/ 117 h 179"/>
              <a:gd name="T18" fmla="*/ 1 w 138"/>
              <a:gd name="T19" fmla="*/ 150 h 179"/>
              <a:gd name="T20" fmla="*/ 31 w 138"/>
              <a:gd name="T21" fmla="*/ 179 h 179"/>
              <a:gd name="T22" fmla="*/ 77 w 138"/>
              <a:gd name="T23" fmla="*/ 179 h 179"/>
              <a:gd name="T24" fmla="*/ 77 w 138"/>
              <a:gd name="T25" fmla="*/ 179 h 179"/>
              <a:gd name="T26" fmla="*/ 72 w 138"/>
              <a:gd name="T27" fmla="*/ 172 h 179"/>
              <a:gd name="T28" fmla="*/ 65 w 138"/>
              <a:gd name="T29" fmla="*/ 154 h 179"/>
              <a:gd name="T30" fmla="*/ 72 w 138"/>
              <a:gd name="T31" fmla="*/ 134 h 179"/>
              <a:gd name="T32" fmla="*/ 95 w 138"/>
              <a:gd name="T33" fmla="*/ 124 h 179"/>
              <a:gd name="T34" fmla="*/ 118 w 138"/>
              <a:gd name="T35" fmla="*/ 134 h 179"/>
              <a:gd name="T36" fmla="*/ 124 w 138"/>
              <a:gd name="T37" fmla="*/ 154 h 179"/>
              <a:gd name="T38" fmla="*/ 118 w 138"/>
              <a:gd name="T39" fmla="*/ 171 h 179"/>
              <a:gd name="T40" fmla="*/ 114 w 138"/>
              <a:gd name="T41" fmla="*/ 177 h 179"/>
              <a:gd name="T42" fmla="*/ 114 w 138"/>
              <a:gd name="T43" fmla="*/ 178 h 179"/>
              <a:gd name="T44" fmla="*/ 128 w 138"/>
              <a:gd name="T45" fmla="*/ 171 h 179"/>
              <a:gd name="T46" fmla="*/ 138 w 138"/>
              <a:gd name="T47" fmla="*/ 148 h 179"/>
              <a:gd name="T48" fmla="*/ 128 w 138"/>
              <a:gd name="T49" fmla="*/ 126 h 179"/>
              <a:gd name="T50" fmla="*/ 105 w 138"/>
              <a:gd name="T51" fmla="*/ 11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179">
                <a:moveTo>
                  <a:pt x="105" y="117"/>
                </a:moveTo>
                <a:cubicBezTo>
                  <a:pt x="93" y="117"/>
                  <a:pt x="93" y="117"/>
                  <a:pt x="93" y="117"/>
                </a:cubicBezTo>
                <a:cubicBezTo>
                  <a:pt x="85" y="25"/>
                  <a:pt x="85" y="25"/>
                  <a:pt x="85" y="25"/>
                </a:cubicBezTo>
                <a:cubicBezTo>
                  <a:pt x="85" y="12"/>
                  <a:pt x="81" y="0"/>
                  <a:pt x="67" y="0"/>
                </a:cubicBezTo>
                <a:cubicBezTo>
                  <a:pt x="67" y="0"/>
                  <a:pt x="66" y="0"/>
                  <a:pt x="65" y="0"/>
                </a:cubicBezTo>
                <a:cubicBezTo>
                  <a:pt x="53" y="1"/>
                  <a:pt x="51" y="13"/>
                  <a:pt x="51" y="25"/>
                </a:cubicBezTo>
                <a:cubicBezTo>
                  <a:pt x="43" y="117"/>
                  <a:pt x="43" y="117"/>
                  <a:pt x="43" y="117"/>
                </a:cubicBezTo>
                <a:cubicBezTo>
                  <a:pt x="31" y="117"/>
                  <a:pt x="31" y="117"/>
                  <a:pt x="31" y="117"/>
                </a:cubicBezTo>
                <a:cubicBezTo>
                  <a:pt x="30" y="117"/>
                  <a:pt x="29" y="117"/>
                  <a:pt x="28" y="117"/>
                </a:cubicBezTo>
                <a:cubicBezTo>
                  <a:pt x="12" y="119"/>
                  <a:pt x="0" y="134"/>
                  <a:pt x="1" y="150"/>
                </a:cubicBezTo>
                <a:cubicBezTo>
                  <a:pt x="1" y="165"/>
                  <a:pt x="15" y="179"/>
                  <a:pt x="31" y="179"/>
                </a:cubicBezTo>
                <a:cubicBezTo>
                  <a:pt x="77" y="179"/>
                  <a:pt x="77" y="179"/>
                  <a:pt x="77" y="179"/>
                </a:cubicBezTo>
                <a:cubicBezTo>
                  <a:pt x="77" y="179"/>
                  <a:pt x="77" y="179"/>
                  <a:pt x="77" y="179"/>
                </a:cubicBezTo>
                <a:cubicBezTo>
                  <a:pt x="77" y="177"/>
                  <a:pt x="76" y="177"/>
                  <a:pt x="72" y="172"/>
                </a:cubicBezTo>
                <a:cubicBezTo>
                  <a:pt x="69" y="168"/>
                  <a:pt x="65" y="162"/>
                  <a:pt x="65" y="154"/>
                </a:cubicBezTo>
                <a:cubicBezTo>
                  <a:pt x="65" y="147"/>
                  <a:pt x="67" y="140"/>
                  <a:pt x="72" y="134"/>
                </a:cubicBezTo>
                <a:cubicBezTo>
                  <a:pt x="76" y="128"/>
                  <a:pt x="85" y="124"/>
                  <a:pt x="95" y="124"/>
                </a:cubicBezTo>
                <a:cubicBezTo>
                  <a:pt x="104" y="124"/>
                  <a:pt x="113" y="128"/>
                  <a:pt x="118" y="134"/>
                </a:cubicBezTo>
                <a:cubicBezTo>
                  <a:pt x="123" y="140"/>
                  <a:pt x="124" y="147"/>
                  <a:pt x="124" y="154"/>
                </a:cubicBezTo>
                <a:cubicBezTo>
                  <a:pt x="124" y="162"/>
                  <a:pt x="121" y="168"/>
                  <a:pt x="118" y="171"/>
                </a:cubicBezTo>
                <a:cubicBezTo>
                  <a:pt x="114" y="176"/>
                  <a:pt x="114" y="176"/>
                  <a:pt x="114" y="177"/>
                </a:cubicBezTo>
                <a:cubicBezTo>
                  <a:pt x="114" y="178"/>
                  <a:pt x="114" y="178"/>
                  <a:pt x="114" y="178"/>
                </a:cubicBezTo>
                <a:cubicBezTo>
                  <a:pt x="119" y="177"/>
                  <a:pt x="124" y="175"/>
                  <a:pt x="128" y="171"/>
                </a:cubicBezTo>
                <a:cubicBezTo>
                  <a:pt x="135" y="165"/>
                  <a:pt x="138" y="157"/>
                  <a:pt x="138" y="148"/>
                </a:cubicBezTo>
                <a:cubicBezTo>
                  <a:pt x="138" y="140"/>
                  <a:pt x="135" y="131"/>
                  <a:pt x="128" y="126"/>
                </a:cubicBezTo>
                <a:cubicBezTo>
                  <a:pt x="122" y="120"/>
                  <a:pt x="113" y="117"/>
                  <a:pt x="105" y="117"/>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7" name="Freeform 6"/>
          <p:cNvSpPr>
            <a:spLocks/>
          </p:cNvSpPr>
          <p:nvPr/>
        </p:nvSpPr>
        <p:spPr bwMode="auto">
          <a:xfrm>
            <a:off x="5938922" y="1995872"/>
            <a:ext cx="2774914" cy="1598734"/>
          </a:xfrm>
          <a:custGeom>
            <a:avLst/>
            <a:gdLst>
              <a:gd name="T0" fmla="*/ 522 w 538"/>
              <a:gd name="T1" fmla="*/ 0 h 310"/>
              <a:gd name="T2" fmla="*/ 522 w 538"/>
              <a:gd name="T3" fmla="*/ 0 h 310"/>
              <a:gd name="T4" fmla="*/ 521 w 538"/>
              <a:gd name="T5" fmla="*/ 0 h 310"/>
              <a:gd name="T6" fmla="*/ 0 w 538"/>
              <a:gd name="T7" fmla="*/ 267 h 310"/>
              <a:gd name="T8" fmla="*/ 108 w 538"/>
              <a:gd name="T9" fmla="*/ 249 h 310"/>
              <a:gd name="T10" fmla="*/ 141 w 538"/>
              <a:gd name="T11" fmla="*/ 248 h 310"/>
              <a:gd name="T12" fmla="*/ 149 w 538"/>
              <a:gd name="T13" fmla="*/ 249 h 310"/>
              <a:gd name="T14" fmla="*/ 149 w 538"/>
              <a:gd name="T15" fmla="*/ 247 h 310"/>
              <a:gd name="T16" fmla="*/ 147 w 538"/>
              <a:gd name="T17" fmla="*/ 239 h 310"/>
              <a:gd name="T18" fmla="*/ 146 w 538"/>
              <a:gd name="T19" fmla="*/ 219 h 310"/>
              <a:gd name="T20" fmla="*/ 158 w 538"/>
              <a:gd name="T21" fmla="*/ 202 h 310"/>
              <a:gd name="T22" fmla="*/ 182 w 538"/>
              <a:gd name="T23" fmla="*/ 200 h 310"/>
              <a:gd name="T24" fmla="*/ 202 w 538"/>
              <a:gd name="T25" fmla="*/ 216 h 310"/>
              <a:gd name="T26" fmla="*/ 202 w 538"/>
              <a:gd name="T27" fmla="*/ 237 h 310"/>
              <a:gd name="T28" fmla="*/ 190 w 538"/>
              <a:gd name="T29" fmla="*/ 252 h 310"/>
              <a:gd name="T30" fmla="*/ 189 w 538"/>
              <a:gd name="T31" fmla="*/ 253 h 310"/>
              <a:gd name="T32" fmla="*/ 318 w 538"/>
              <a:gd name="T33" fmla="*/ 310 h 310"/>
              <a:gd name="T34" fmla="*/ 385 w 538"/>
              <a:gd name="T35" fmla="*/ 190 h 310"/>
              <a:gd name="T36" fmla="*/ 384 w 538"/>
              <a:gd name="T37" fmla="*/ 189 h 310"/>
              <a:gd name="T38" fmla="*/ 376 w 538"/>
              <a:gd name="T39" fmla="*/ 190 h 310"/>
              <a:gd name="T40" fmla="*/ 357 w 538"/>
              <a:gd name="T41" fmla="*/ 186 h 310"/>
              <a:gd name="T42" fmla="*/ 343 w 538"/>
              <a:gd name="T43" fmla="*/ 170 h 310"/>
              <a:gd name="T44" fmla="*/ 347 w 538"/>
              <a:gd name="T45" fmla="*/ 146 h 310"/>
              <a:gd name="T46" fmla="*/ 368 w 538"/>
              <a:gd name="T47" fmla="*/ 131 h 310"/>
              <a:gd name="T48" fmla="*/ 388 w 538"/>
              <a:gd name="T49" fmla="*/ 136 h 310"/>
              <a:gd name="T50" fmla="*/ 399 w 538"/>
              <a:gd name="T51" fmla="*/ 151 h 310"/>
              <a:gd name="T52" fmla="*/ 403 w 538"/>
              <a:gd name="T53" fmla="*/ 157 h 310"/>
              <a:gd name="T54" fmla="*/ 406 w 538"/>
              <a:gd name="T55" fmla="*/ 159 h 310"/>
              <a:gd name="T56" fmla="*/ 531 w 538"/>
              <a:gd name="T57" fmla="*/ 25 h 310"/>
              <a:gd name="T58" fmla="*/ 536 w 538"/>
              <a:gd name="T59" fmla="*/ 9 h 310"/>
              <a:gd name="T60" fmla="*/ 522 w 538"/>
              <a:gd name="T61"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8" h="310">
                <a:moveTo>
                  <a:pt x="522" y="0"/>
                </a:moveTo>
                <a:cubicBezTo>
                  <a:pt x="522" y="0"/>
                  <a:pt x="522" y="0"/>
                  <a:pt x="522" y="0"/>
                </a:cubicBezTo>
                <a:cubicBezTo>
                  <a:pt x="521" y="0"/>
                  <a:pt x="521" y="0"/>
                  <a:pt x="521" y="0"/>
                </a:cubicBezTo>
                <a:cubicBezTo>
                  <a:pt x="302" y="23"/>
                  <a:pt x="128" y="131"/>
                  <a:pt x="0" y="267"/>
                </a:cubicBezTo>
                <a:cubicBezTo>
                  <a:pt x="35" y="257"/>
                  <a:pt x="71" y="250"/>
                  <a:pt x="108" y="249"/>
                </a:cubicBezTo>
                <a:cubicBezTo>
                  <a:pt x="119" y="248"/>
                  <a:pt x="130" y="248"/>
                  <a:pt x="141" y="248"/>
                </a:cubicBezTo>
                <a:cubicBezTo>
                  <a:pt x="143" y="248"/>
                  <a:pt x="146" y="248"/>
                  <a:pt x="149" y="249"/>
                </a:cubicBezTo>
                <a:cubicBezTo>
                  <a:pt x="149" y="247"/>
                  <a:pt x="149" y="247"/>
                  <a:pt x="149" y="247"/>
                </a:cubicBezTo>
                <a:cubicBezTo>
                  <a:pt x="150" y="245"/>
                  <a:pt x="149" y="244"/>
                  <a:pt x="147" y="239"/>
                </a:cubicBezTo>
                <a:cubicBezTo>
                  <a:pt x="145" y="234"/>
                  <a:pt x="143" y="227"/>
                  <a:pt x="146" y="219"/>
                </a:cubicBezTo>
                <a:cubicBezTo>
                  <a:pt x="148" y="213"/>
                  <a:pt x="151" y="206"/>
                  <a:pt x="158" y="202"/>
                </a:cubicBezTo>
                <a:cubicBezTo>
                  <a:pt x="164" y="198"/>
                  <a:pt x="173" y="197"/>
                  <a:pt x="182" y="200"/>
                </a:cubicBezTo>
                <a:cubicBezTo>
                  <a:pt x="192" y="202"/>
                  <a:pt x="199" y="209"/>
                  <a:pt x="202" y="216"/>
                </a:cubicBezTo>
                <a:cubicBezTo>
                  <a:pt x="205" y="223"/>
                  <a:pt x="204" y="230"/>
                  <a:pt x="202" y="237"/>
                </a:cubicBezTo>
                <a:cubicBezTo>
                  <a:pt x="200" y="244"/>
                  <a:pt x="194" y="249"/>
                  <a:pt x="190" y="252"/>
                </a:cubicBezTo>
                <a:cubicBezTo>
                  <a:pt x="189" y="252"/>
                  <a:pt x="189" y="253"/>
                  <a:pt x="189" y="253"/>
                </a:cubicBezTo>
                <a:cubicBezTo>
                  <a:pt x="236" y="261"/>
                  <a:pt x="281" y="279"/>
                  <a:pt x="318" y="310"/>
                </a:cubicBezTo>
                <a:cubicBezTo>
                  <a:pt x="338" y="266"/>
                  <a:pt x="360" y="226"/>
                  <a:pt x="385" y="190"/>
                </a:cubicBezTo>
                <a:cubicBezTo>
                  <a:pt x="384" y="189"/>
                  <a:pt x="384" y="189"/>
                  <a:pt x="384" y="189"/>
                </a:cubicBezTo>
                <a:cubicBezTo>
                  <a:pt x="383" y="189"/>
                  <a:pt x="382" y="189"/>
                  <a:pt x="376" y="190"/>
                </a:cubicBezTo>
                <a:cubicBezTo>
                  <a:pt x="371" y="190"/>
                  <a:pt x="364" y="190"/>
                  <a:pt x="357" y="186"/>
                </a:cubicBezTo>
                <a:cubicBezTo>
                  <a:pt x="351" y="183"/>
                  <a:pt x="346" y="178"/>
                  <a:pt x="343" y="170"/>
                </a:cubicBezTo>
                <a:cubicBezTo>
                  <a:pt x="341" y="164"/>
                  <a:pt x="342" y="154"/>
                  <a:pt x="347" y="146"/>
                </a:cubicBezTo>
                <a:cubicBezTo>
                  <a:pt x="352" y="137"/>
                  <a:pt x="360" y="132"/>
                  <a:pt x="368" y="131"/>
                </a:cubicBezTo>
                <a:cubicBezTo>
                  <a:pt x="375" y="130"/>
                  <a:pt x="382" y="133"/>
                  <a:pt x="388" y="136"/>
                </a:cubicBezTo>
                <a:cubicBezTo>
                  <a:pt x="395" y="140"/>
                  <a:pt x="398" y="146"/>
                  <a:pt x="399" y="151"/>
                </a:cubicBezTo>
                <a:cubicBezTo>
                  <a:pt x="402" y="156"/>
                  <a:pt x="402" y="157"/>
                  <a:pt x="403" y="157"/>
                </a:cubicBezTo>
                <a:cubicBezTo>
                  <a:pt x="406" y="159"/>
                  <a:pt x="406" y="159"/>
                  <a:pt x="406" y="159"/>
                </a:cubicBezTo>
                <a:cubicBezTo>
                  <a:pt x="443" y="108"/>
                  <a:pt x="485" y="64"/>
                  <a:pt x="531" y="25"/>
                </a:cubicBezTo>
                <a:cubicBezTo>
                  <a:pt x="536" y="21"/>
                  <a:pt x="538" y="14"/>
                  <a:pt x="536" y="9"/>
                </a:cubicBezTo>
                <a:cubicBezTo>
                  <a:pt x="533" y="3"/>
                  <a:pt x="527" y="0"/>
                  <a:pt x="522"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8" name="Freeform 7"/>
          <p:cNvSpPr>
            <a:spLocks/>
          </p:cNvSpPr>
          <p:nvPr/>
        </p:nvSpPr>
        <p:spPr bwMode="auto">
          <a:xfrm>
            <a:off x="5017581" y="3078394"/>
            <a:ext cx="2509185" cy="1912382"/>
          </a:xfrm>
          <a:custGeom>
            <a:avLst/>
            <a:gdLst>
              <a:gd name="T0" fmla="*/ 353 w 487"/>
              <a:gd name="T1" fmla="*/ 43 h 371"/>
              <a:gd name="T2" fmla="*/ 362 w 487"/>
              <a:gd name="T3" fmla="*/ 32 h 371"/>
              <a:gd name="T4" fmla="*/ 370 w 487"/>
              <a:gd name="T5" fmla="*/ 23 h 371"/>
              <a:gd name="T6" fmla="*/ 370 w 487"/>
              <a:gd name="T7" fmla="*/ 10 h 371"/>
              <a:gd name="T8" fmla="*/ 358 w 487"/>
              <a:gd name="T9" fmla="*/ 1 h 371"/>
              <a:gd name="T10" fmla="*/ 351 w 487"/>
              <a:gd name="T11" fmla="*/ 0 h 371"/>
              <a:gd name="T12" fmla="*/ 343 w 487"/>
              <a:gd name="T13" fmla="*/ 2 h 371"/>
              <a:gd name="T14" fmla="*/ 336 w 487"/>
              <a:gd name="T15" fmla="*/ 13 h 371"/>
              <a:gd name="T16" fmla="*/ 337 w 487"/>
              <a:gd name="T17" fmla="*/ 24 h 371"/>
              <a:gd name="T18" fmla="*/ 340 w 487"/>
              <a:gd name="T19" fmla="*/ 39 h 371"/>
              <a:gd name="T20" fmla="*/ 340 w 487"/>
              <a:gd name="T21" fmla="*/ 39 h 371"/>
              <a:gd name="T22" fmla="*/ 332 w 487"/>
              <a:gd name="T23" fmla="*/ 63 h 371"/>
              <a:gd name="T24" fmla="*/ 303 w 487"/>
              <a:gd name="T25" fmla="*/ 62 h 371"/>
              <a:gd name="T26" fmla="*/ 288 w 487"/>
              <a:gd name="T27" fmla="*/ 63 h 371"/>
              <a:gd name="T28" fmla="*/ 147 w 487"/>
              <a:gd name="T29" fmla="*/ 94 h 371"/>
              <a:gd name="T30" fmla="*/ 9 w 487"/>
              <a:gd name="T31" fmla="*/ 303 h 371"/>
              <a:gd name="T32" fmla="*/ 9 w 487"/>
              <a:gd name="T33" fmla="*/ 303 h 371"/>
              <a:gd name="T34" fmla="*/ 18 w 487"/>
              <a:gd name="T35" fmla="*/ 357 h 371"/>
              <a:gd name="T36" fmla="*/ 72 w 487"/>
              <a:gd name="T37" fmla="*/ 354 h 371"/>
              <a:gd name="T38" fmla="*/ 73 w 487"/>
              <a:gd name="T39" fmla="*/ 354 h 371"/>
              <a:gd name="T40" fmla="*/ 73 w 487"/>
              <a:gd name="T41" fmla="*/ 354 h 371"/>
              <a:gd name="T42" fmla="*/ 394 w 487"/>
              <a:gd name="T43" fmla="*/ 361 h 371"/>
              <a:gd name="T44" fmla="*/ 407 w 487"/>
              <a:gd name="T45" fmla="*/ 362 h 371"/>
              <a:gd name="T46" fmla="*/ 416 w 487"/>
              <a:gd name="T47" fmla="*/ 352 h 371"/>
              <a:gd name="T48" fmla="*/ 442 w 487"/>
              <a:gd name="T49" fmla="*/ 251 h 371"/>
              <a:gd name="T50" fmla="*/ 434 w 487"/>
              <a:gd name="T51" fmla="*/ 253 h 371"/>
              <a:gd name="T52" fmla="*/ 415 w 487"/>
              <a:gd name="T53" fmla="*/ 256 h 371"/>
              <a:gd name="T54" fmla="*/ 397 w 487"/>
              <a:gd name="T55" fmla="*/ 245 h 371"/>
              <a:gd name="T56" fmla="*/ 393 w 487"/>
              <a:gd name="T57" fmla="*/ 220 h 371"/>
              <a:gd name="T58" fmla="*/ 408 w 487"/>
              <a:gd name="T59" fmla="*/ 200 h 371"/>
              <a:gd name="T60" fmla="*/ 430 w 487"/>
              <a:gd name="T61" fmla="*/ 199 h 371"/>
              <a:gd name="T62" fmla="*/ 445 w 487"/>
              <a:gd name="T63" fmla="*/ 210 h 371"/>
              <a:gd name="T64" fmla="*/ 450 w 487"/>
              <a:gd name="T65" fmla="*/ 215 h 371"/>
              <a:gd name="T66" fmla="*/ 453 w 487"/>
              <a:gd name="T67" fmla="*/ 215 h 371"/>
              <a:gd name="T68" fmla="*/ 487 w 487"/>
              <a:gd name="T69" fmla="*/ 123 h 371"/>
              <a:gd name="T70" fmla="*/ 346 w 487"/>
              <a:gd name="T71" fmla="*/ 64 h 371"/>
              <a:gd name="T72" fmla="*/ 353 w 487"/>
              <a:gd name="T73" fmla="*/ 4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7" h="371">
                <a:moveTo>
                  <a:pt x="353" y="43"/>
                </a:moveTo>
                <a:cubicBezTo>
                  <a:pt x="355" y="37"/>
                  <a:pt x="359" y="35"/>
                  <a:pt x="362" y="32"/>
                </a:cubicBezTo>
                <a:cubicBezTo>
                  <a:pt x="366" y="30"/>
                  <a:pt x="368" y="27"/>
                  <a:pt x="370" y="23"/>
                </a:cubicBezTo>
                <a:cubicBezTo>
                  <a:pt x="371" y="19"/>
                  <a:pt x="371" y="14"/>
                  <a:pt x="370" y="10"/>
                </a:cubicBezTo>
                <a:cubicBezTo>
                  <a:pt x="368" y="6"/>
                  <a:pt x="365" y="3"/>
                  <a:pt x="358" y="1"/>
                </a:cubicBezTo>
                <a:cubicBezTo>
                  <a:pt x="355" y="0"/>
                  <a:pt x="353" y="0"/>
                  <a:pt x="351" y="0"/>
                </a:cubicBezTo>
                <a:cubicBezTo>
                  <a:pt x="348" y="0"/>
                  <a:pt x="345" y="0"/>
                  <a:pt x="343" y="2"/>
                </a:cubicBezTo>
                <a:cubicBezTo>
                  <a:pt x="340" y="4"/>
                  <a:pt x="337" y="8"/>
                  <a:pt x="336" y="13"/>
                </a:cubicBezTo>
                <a:cubicBezTo>
                  <a:pt x="334" y="17"/>
                  <a:pt x="335" y="20"/>
                  <a:pt x="337" y="24"/>
                </a:cubicBezTo>
                <a:cubicBezTo>
                  <a:pt x="339" y="29"/>
                  <a:pt x="341" y="33"/>
                  <a:pt x="340" y="39"/>
                </a:cubicBezTo>
                <a:cubicBezTo>
                  <a:pt x="340" y="39"/>
                  <a:pt x="340" y="39"/>
                  <a:pt x="340" y="39"/>
                </a:cubicBezTo>
                <a:cubicBezTo>
                  <a:pt x="332" y="63"/>
                  <a:pt x="332" y="63"/>
                  <a:pt x="332" y="63"/>
                </a:cubicBezTo>
                <a:cubicBezTo>
                  <a:pt x="323" y="62"/>
                  <a:pt x="313" y="62"/>
                  <a:pt x="303" y="62"/>
                </a:cubicBezTo>
                <a:cubicBezTo>
                  <a:pt x="298" y="62"/>
                  <a:pt x="293" y="62"/>
                  <a:pt x="288" y="63"/>
                </a:cubicBezTo>
                <a:cubicBezTo>
                  <a:pt x="240" y="65"/>
                  <a:pt x="191" y="76"/>
                  <a:pt x="147" y="94"/>
                </a:cubicBezTo>
                <a:cubicBezTo>
                  <a:pt x="91" y="160"/>
                  <a:pt x="45" y="232"/>
                  <a:pt x="9" y="303"/>
                </a:cubicBezTo>
                <a:cubicBezTo>
                  <a:pt x="9" y="303"/>
                  <a:pt x="9" y="303"/>
                  <a:pt x="9" y="303"/>
                </a:cubicBezTo>
                <a:cubicBezTo>
                  <a:pt x="0" y="321"/>
                  <a:pt x="3" y="343"/>
                  <a:pt x="18" y="357"/>
                </a:cubicBezTo>
                <a:cubicBezTo>
                  <a:pt x="33" y="371"/>
                  <a:pt x="55" y="365"/>
                  <a:pt x="72" y="354"/>
                </a:cubicBezTo>
                <a:cubicBezTo>
                  <a:pt x="73" y="354"/>
                  <a:pt x="73" y="354"/>
                  <a:pt x="73" y="354"/>
                </a:cubicBezTo>
                <a:cubicBezTo>
                  <a:pt x="73" y="354"/>
                  <a:pt x="73" y="354"/>
                  <a:pt x="73" y="354"/>
                </a:cubicBezTo>
                <a:cubicBezTo>
                  <a:pt x="191" y="283"/>
                  <a:pt x="289" y="293"/>
                  <a:pt x="394" y="361"/>
                </a:cubicBezTo>
                <a:cubicBezTo>
                  <a:pt x="398" y="363"/>
                  <a:pt x="403" y="364"/>
                  <a:pt x="407" y="362"/>
                </a:cubicBezTo>
                <a:cubicBezTo>
                  <a:pt x="411" y="360"/>
                  <a:pt x="415" y="356"/>
                  <a:pt x="416" y="352"/>
                </a:cubicBezTo>
                <a:cubicBezTo>
                  <a:pt x="423" y="317"/>
                  <a:pt x="432" y="283"/>
                  <a:pt x="442" y="251"/>
                </a:cubicBezTo>
                <a:cubicBezTo>
                  <a:pt x="440" y="251"/>
                  <a:pt x="439" y="251"/>
                  <a:pt x="434" y="253"/>
                </a:cubicBezTo>
                <a:cubicBezTo>
                  <a:pt x="430" y="255"/>
                  <a:pt x="423" y="258"/>
                  <a:pt x="415" y="256"/>
                </a:cubicBezTo>
                <a:cubicBezTo>
                  <a:pt x="408" y="254"/>
                  <a:pt x="402" y="251"/>
                  <a:pt x="397" y="245"/>
                </a:cubicBezTo>
                <a:cubicBezTo>
                  <a:pt x="393" y="239"/>
                  <a:pt x="391" y="230"/>
                  <a:pt x="393" y="220"/>
                </a:cubicBezTo>
                <a:cubicBezTo>
                  <a:pt x="396" y="210"/>
                  <a:pt x="402" y="203"/>
                  <a:pt x="408" y="200"/>
                </a:cubicBezTo>
                <a:cubicBezTo>
                  <a:pt x="416" y="197"/>
                  <a:pt x="423" y="197"/>
                  <a:pt x="430" y="199"/>
                </a:cubicBezTo>
                <a:cubicBezTo>
                  <a:pt x="437" y="201"/>
                  <a:pt x="442" y="206"/>
                  <a:pt x="445" y="210"/>
                </a:cubicBezTo>
                <a:cubicBezTo>
                  <a:pt x="449" y="214"/>
                  <a:pt x="449" y="214"/>
                  <a:pt x="450" y="215"/>
                </a:cubicBezTo>
                <a:cubicBezTo>
                  <a:pt x="453" y="215"/>
                  <a:pt x="453" y="215"/>
                  <a:pt x="453" y="215"/>
                </a:cubicBezTo>
                <a:cubicBezTo>
                  <a:pt x="463" y="183"/>
                  <a:pt x="475" y="152"/>
                  <a:pt x="487" y="123"/>
                </a:cubicBezTo>
                <a:cubicBezTo>
                  <a:pt x="448" y="89"/>
                  <a:pt x="399" y="70"/>
                  <a:pt x="346" y="64"/>
                </a:cubicBezTo>
                <a:lnTo>
                  <a:pt x="353" y="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9" name="Freeform 8"/>
          <p:cNvSpPr>
            <a:spLocks/>
          </p:cNvSpPr>
          <p:nvPr/>
        </p:nvSpPr>
        <p:spPr bwMode="auto">
          <a:xfrm>
            <a:off x="9460929" y="1995872"/>
            <a:ext cx="2766202" cy="1603090"/>
          </a:xfrm>
          <a:custGeom>
            <a:avLst/>
            <a:gdLst>
              <a:gd name="T0" fmla="*/ 17 w 537"/>
              <a:gd name="T1" fmla="*/ 0 h 311"/>
              <a:gd name="T2" fmla="*/ 14 w 537"/>
              <a:gd name="T3" fmla="*/ 0 h 311"/>
              <a:gd name="T4" fmla="*/ 2 w 537"/>
              <a:gd name="T5" fmla="*/ 10 h 311"/>
              <a:gd name="T6" fmla="*/ 7 w 537"/>
              <a:gd name="T7" fmla="*/ 25 h 311"/>
              <a:gd name="T8" fmla="*/ 132 w 537"/>
              <a:gd name="T9" fmla="*/ 160 h 311"/>
              <a:gd name="T10" fmla="*/ 136 w 537"/>
              <a:gd name="T11" fmla="*/ 157 h 311"/>
              <a:gd name="T12" fmla="*/ 139 w 537"/>
              <a:gd name="T13" fmla="*/ 151 h 311"/>
              <a:gd name="T14" fmla="*/ 151 w 537"/>
              <a:gd name="T15" fmla="*/ 136 h 311"/>
              <a:gd name="T16" fmla="*/ 171 w 537"/>
              <a:gd name="T17" fmla="*/ 131 h 311"/>
              <a:gd name="T18" fmla="*/ 192 w 537"/>
              <a:gd name="T19" fmla="*/ 146 h 311"/>
              <a:gd name="T20" fmla="*/ 195 w 537"/>
              <a:gd name="T21" fmla="*/ 170 h 311"/>
              <a:gd name="T22" fmla="*/ 182 w 537"/>
              <a:gd name="T23" fmla="*/ 186 h 311"/>
              <a:gd name="T24" fmla="*/ 163 w 537"/>
              <a:gd name="T25" fmla="*/ 190 h 311"/>
              <a:gd name="T26" fmla="*/ 154 w 537"/>
              <a:gd name="T27" fmla="*/ 189 h 311"/>
              <a:gd name="T28" fmla="*/ 153 w 537"/>
              <a:gd name="T29" fmla="*/ 190 h 311"/>
              <a:gd name="T30" fmla="*/ 220 w 537"/>
              <a:gd name="T31" fmla="*/ 311 h 311"/>
              <a:gd name="T32" fmla="*/ 353 w 537"/>
              <a:gd name="T33" fmla="*/ 253 h 311"/>
              <a:gd name="T34" fmla="*/ 351 w 537"/>
              <a:gd name="T35" fmla="*/ 252 h 311"/>
              <a:gd name="T36" fmla="*/ 340 w 537"/>
              <a:gd name="T37" fmla="*/ 237 h 311"/>
              <a:gd name="T38" fmla="*/ 340 w 537"/>
              <a:gd name="T39" fmla="*/ 216 h 311"/>
              <a:gd name="T40" fmla="*/ 359 w 537"/>
              <a:gd name="T41" fmla="*/ 200 h 311"/>
              <a:gd name="T42" fmla="*/ 384 w 537"/>
              <a:gd name="T43" fmla="*/ 202 h 311"/>
              <a:gd name="T44" fmla="*/ 396 w 537"/>
              <a:gd name="T45" fmla="*/ 219 h 311"/>
              <a:gd name="T46" fmla="*/ 395 w 537"/>
              <a:gd name="T47" fmla="*/ 239 h 311"/>
              <a:gd name="T48" fmla="*/ 392 w 537"/>
              <a:gd name="T49" fmla="*/ 247 h 311"/>
              <a:gd name="T50" fmla="*/ 393 w 537"/>
              <a:gd name="T51" fmla="*/ 248 h 311"/>
              <a:gd name="T52" fmla="*/ 398 w 537"/>
              <a:gd name="T53" fmla="*/ 248 h 311"/>
              <a:gd name="T54" fmla="*/ 431 w 537"/>
              <a:gd name="T55" fmla="*/ 249 h 311"/>
              <a:gd name="T56" fmla="*/ 537 w 537"/>
              <a:gd name="T57" fmla="*/ 267 h 311"/>
              <a:gd name="T58" fmla="*/ 17 w 537"/>
              <a:gd name="T5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7" h="311">
                <a:moveTo>
                  <a:pt x="17" y="0"/>
                </a:moveTo>
                <a:cubicBezTo>
                  <a:pt x="16" y="0"/>
                  <a:pt x="15" y="0"/>
                  <a:pt x="14" y="0"/>
                </a:cubicBezTo>
                <a:cubicBezTo>
                  <a:pt x="9" y="0"/>
                  <a:pt x="4" y="4"/>
                  <a:pt x="2" y="10"/>
                </a:cubicBezTo>
                <a:cubicBezTo>
                  <a:pt x="0" y="15"/>
                  <a:pt x="2" y="21"/>
                  <a:pt x="7" y="25"/>
                </a:cubicBezTo>
                <a:cubicBezTo>
                  <a:pt x="53" y="64"/>
                  <a:pt x="95" y="109"/>
                  <a:pt x="132" y="160"/>
                </a:cubicBezTo>
                <a:cubicBezTo>
                  <a:pt x="136" y="157"/>
                  <a:pt x="136" y="157"/>
                  <a:pt x="136" y="157"/>
                </a:cubicBezTo>
                <a:cubicBezTo>
                  <a:pt x="137" y="157"/>
                  <a:pt x="137" y="156"/>
                  <a:pt x="139" y="151"/>
                </a:cubicBezTo>
                <a:cubicBezTo>
                  <a:pt x="141" y="146"/>
                  <a:pt x="144" y="140"/>
                  <a:pt x="151" y="136"/>
                </a:cubicBezTo>
                <a:cubicBezTo>
                  <a:pt x="156" y="133"/>
                  <a:pt x="163" y="130"/>
                  <a:pt x="171" y="131"/>
                </a:cubicBezTo>
                <a:cubicBezTo>
                  <a:pt x="178" y="132"/>
                  <a:pt x="187" y="137"/>
                  <a:pt x="192" y="146"/>
                </a:cubicBezTo>
                <a:cubicBezTo>
                  <a:pt x="197" y="154"/>
                  <a:pt x="198" y="164"/>
                  <a:pt x="195" y="170"/>
                </a:cubicBezTo>
                <a:cubicBezTo>
                  <a:pt x="193" y="178"/>
                  <a:pt x="188" y="183"/>
                  <a:pt x="182" y="186"/>
                </a:cubicBezTo>
                <a:cubicBezTo>
                  <a:pt x="175" y="190"/>
                  <a:pt x="168" y="190"/>
                  <a:pt x="163" y="190"/>
                </a:cubicBezTo>
                <a:cubicBezTo>
                  <a:pt x="157" y="189"/>
                  <a:pt x="155" y="189"/>
                  <a:pt x="154" y="189"/>
                </a:cubicBezTo>
                <a:cubicBezTo>
                  <a:pt x="153" y="190"/>
                  <a:pt x="153" y="190"/>
                  <a:pt x="153" y="190"/>
                </a:cubicBezTo>
                <a:cubicBezTo>
                  <a:pt x="178" y="227"/>
                  <a:pt x="200" y="267"/>
                  <a:pt x="220" y="311"/>
                </a:cubicBezTo>
                <a:cubicBezTo>
                  <a:pt x="258" y="279"/>
                  <a:pt x="304" y="260"/>
                  <a:pt x="353" y="253"/>
                </a:cubicBezTo>
                <a:cubicBezTo>
                  <a:pt x="352" y="252"/>
                  <a:pt x="352" y="252"/>
                  <a:pt x="351" y="252"/>
                </a:cubicBezTo>
                <a:cubicBezTo>
                  <a:pt x="348" y="249"/>
                  <a:pt x="342" y="244"/>
                  <a:pt x="340" y="237"/>
                </a:cubicBezTo>
                <a:cubicBezTo>
                  <a:pt x="338" y="230"/>
                  <a:pt x="337" y="223"/>
                  <a:pt x="340" y="216"/>
                </a:cubicBezTo>
                <a:cubicBezTo>
                  <a:pt x="343" y="209"/>
                  <a:pt x="350" y="202"/>
                  <a:pt x="359" y="200"/>
                </a:cubicBezTo>
                <a:cubicBezTo>
                  <a:pt x="369" y="197"/>
                  <a:pt x="378" y="198"/>
                  <a:pt x="384" y="202"/>
                </a:cubicBezTo>
                <a:cubicBezTo>
                  <a:pt x="391" y="206"/>
                  <a:pt x="394" y="213"/>
                  <a:pt x="396" y="219"/>
                </a:cubicBezTo>
                <a:cubicBezTo>
                  <a:pt x="399" y="227"/>
                  <a:pt x="397" y="234"/>
                  <a:pt x="395" y="239"/>
                </a:cubicBezTo>
                <a:cubicBezTo>
                  <a:pt x="393" y="244"/>
                  <a:pt x="392" y="245"/>
                  <a:pt x="392" y="247"/>
                </a:cubicBezTo>
                <a:cubicBezTo>
                  <a:pt x="393" y="248"/>
                  <a:pt x="393" y="248"/>
                  <a:pt x="393" y="248"/>
                </a:cubicBezTo>
                <a:cubicBezTo>
                  <a:pt x="395" y="248"/>
                  <a:pt x="396" y="248"/>
                  <a:pt x="398" y="248"/>
                </a:cubicBezTo>
                <a:cubicBezTo>
                  <a:pt x="409" y="248"/>
                  <a:pt x="420" y="248"/>
                  <a:pt x="431" y="249"/>
                </a:cubicBezTo>
                <a:cubicBezTo>
                  <a:pt x="467" y="250"/>
                  <a:pt x="502" y="257"/>
                  <a:pt x="537" y="267"/>
                </a:cubicBezTo>
                <a:cubicBezTo>
                  <a:pt x="409" y="130"/>
                  <a:pt x="236" y="23"/>
                  <a:pt x="17"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0" name="Freeform 9"/>
          <p:cNvSpPr>
            <a:spLocks/>
          </p:cNvSpPr>
          <p:nvPr/>
        </p:nvSpPr>
        <p:spPr bwMode="auto">
          <a:xfrm>
            <a:off x="10645822" y="3078394"/>
            <a:ext cx="2504828" cy="1908026"/>
          </a:xfrm>
          <a:custGeom>
            <a:avLst/>
            <a:gdLst>
              <a:gd name="T0" fmla="*/ 478 w 486"/>
              <a:gd name="T1" fmla="*/ 303 h 370"/>
              <a:gd name="T2" fmla="*/ 339 w 486"/>
              <a:gd name="T3" fmla="*/ 93 h 370"/>
              <a:gd name="T4" fmla="*/ 200 w 486"/>
              <a:gd name="T5" fmla="*/ 63 h 370"/>
              <a:gd name="T6" fmla="*/ 184 w 486"/>
              <a:gd name="T7" fmla="*/ 62 h 370"/>
              <a:gd name="T8" fmla="*/ 158 w 486"/>
              <a:gd name="T9" fmla="*/ 63 h 370"/>
              <a:gd name="T10" fmla="*/ 151 w 486"/>
              <a:gd name="T11" fmla="*/ 39 h 370"/>
              <a:gd name="T12" fmla="*/ 151 w 486"/>
              <a:gd name="T13" fmla="*/ 39 h 370"/>
              <a:gd name="T14" fmla="*/ 154 w 486"/>
              <a:gd name="T15" fmla="*/ 24 h 370"/>
              <a:gd name="T16" fmla="*/ 155 w 486"/>
              <a:gd name="T17" fmla="*/ 13 h 370"/>
              <a:gd name="T18" fmla="*/ 148 w 486"/>
              <a:gd name="T19" fmla="*/ 2 h 370"/>
              <a:gd name="T20" fmla="*/ 140 w 486"/>
              <a:gd name="T21" fmla="*/ 0 h 370"/>
              <a:gd name="T22" fmla="*/ 133 w 486"/>
              <a:gd name="T23" fmla="*/ 1 h 370"/>
              <a:gd name="T24" fmla="*/ 121 w 486"/>
              <a:gd name="T25" fmla="*/ 10 h 370"/>
              <a:gd name="T26" fmla="*/ 121 w 486"/>
              <a:gd name="T27" fmla="*/ 23 h 370"/>
              <a:gd name="T28" fmla="*/ 128 w 486"/>
              <a:gd name="T29" fmla="*/ 32 h 370"/>
              <a:gd name="T30" fmla="*/ 138 w 486"/>
              <a:gd name="T31" fmla="*/ 43 h 370"/>
              <a:gd name="T32" fmla="*/ 145 w 486"/>
              <a:gd name="T33" fmla="*/ 64 h 370"/>
              <a:gd name="T34" fmla="*/ 0 w 486"/>
              <a:gd name="T35" fmla="*/ 124 h 370"/>
              <a:gd name="T36" fmla="*/ 34 w 486"/>
              <a:gd name="T37" fmla="*/ 213 h 370"/>
              <a:gd name="T38" fmla="*/ 37 w 486"/>
              <a:gd name="T39" fmla="*/ 210 h 370"/>
              <a:gd name="T40" fmla="*/ 52 w 486"/>
              <a:gd name="T41" fmla="*/ 199 h 370"/>
              <a:gd name="T42" fmla="*/ 73 w 486"/>
              <a:gd name="T43" fmla="*/ 200 h 370"/>
              <a:gd name="T44" fmla="*/ 88 w 486"/>
              <a:gd name="T45" fmla="*/ 220 h 370"/>
              <a:gd name="T46" fmla="*/ 85 w 486"/>
              <a:gd name="T47" fmla="*/ 245 h 370"/>
              <a:gd name="T48" fmla="*/ 67 w 486"/>
              <a:gd name="T49" fmla="*/ 256 h 370"/>
              <a:gd name="T50" fmla="*/ 47 w 486"/>
              <a:gd name="T51" fmla="*/ 253 h 370"/>
              <a:gd name="T52" fmla="*/ 46 w 486"/>
              <a:gd name="T53" fmla="*/ 253 h 370"/>
              <a:gd name="T54" fmla="*/ 71 w 486"/>
              <a:gd name="T55" fmla="*/ 352 h 370"/>
              <a:gd name="T56" fmla="*/ 91 w 486"/>
              <a:gd name="T57" fmla="*/ 362 h 370"/>
              <a:gd name="T58" fmla="*/ 413 w 486"/>
              <a:gd name="T59" fmla="*/ 353 h 370"/>
              <a:gd name="T60" fmla="*/ 414 w 486"/>
              <a:gd name="T61" fmla="*/ 353 h 370"/>
              <a:gd name="T62" fmla="*/ 467 w 486"/>
              <a:gd name="T63" fmla="*/ 356 h 370"/>
              <a:gd name="T64" fmla="*/ 478 w 486"/>
              <a:gd name="T65" fmla="*/ 304 h 370"/>
              <a:gd name="T66" fmla="*/ 478 w 486"/>
              <a:gd name="T67" fmla="*/ 303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6" h="370">
                <a:moveTo>
                  <a:pt x="478" y="303"/>
                </a:moveTo>
                <a:cubicBezTo>
                  <a:pt x="442" y="232"/>
                  <a:pt x="396" y="160"/>
                  <a:pt x="339" y="93"/>
                </a:cubicBezTo>
                <a:cubicBezTo>
                  <a:pt x="295" y="76"/>
                  <a:pt x="247" y="65"/>
                  <a:pt x="200" y="63"/>
                </a:cubicBezTo>
                <a:cubicBezTo>
                  <a:pt x="195" y="62"/>
                  <a:pt x="190" y="62"/>
                  <a:pt x="184" y="62"/>
                </a:cubicBezTo>
                <a:cubicBezTo>
                  <a:pt x="176" y="62"/>
                  <a:pt x="167" y="62"/>
                  <a:pt x="158" y="63"/>
                </a:cubicBezTo>
                <a:cubicBezTo>
                  <a:pt x="151" y="39"/>
                  <a:pt x="151" y="39"/>
                  <a:pt x="151" y="39"/>
                </a:cubicBezTo>
                <a:cubicBezTo>
                  <a:pt x="151" y="39"/>
                  <a:pt x="151" y="39"/>
                  <a:pt x="151" y="39"/>
                </a:cubicBezTo>
                <a:cubicBezTo>
                  <a:pt x="150" y="33"/>
                  <a:pt x="152" y="29"/>
                  <a:pt x="154" y="24"/>
                </a:cubicBezTo>
                <a:cubicBezTo>
                  <a:pt x="155" y="20"/>
                  <a:pt x="156" y="17"/>
                  <a:pt x="155" y="13"/>
                </a:cubicBezTo>
                <a:cubicBezTo>
                  <a:pt x="154" y="8"/>
                  <a:pt x="151" y="4"/>
                  <a:pt x="148" y="2"/>
                </a:cubicBezTo>
                <a:cubicBezTo>
                  <a:pt x="146" y="0"/>
                  <a:pt x="143" y="0"/>
                  <a:pt x="140" y="0"/>
                </a:cubicBezTo>
                <a:cubicBezTo>
                  <a:pt x="138" y="0"/>
                  <a:pt x="135" y="0"/>
                  <a:pt x="133" y="1"/>
                </a:cubicBezTo>
                <a:cubicBezTo>
                  <a:pt x="125" y="3"/>
                  <a:pt x="122" y="6"/>
                  <a:pt x="121" y="10"/>
                </a:cubicBezTo>
                <a:cubicBezTo>
                  <a:pt x="119" y="14"/>
                  <a:pt x="120" y="19"/>
                  <a:pt x="121" y="23"/>
                </a:cubicBezTo>
                <a:cubicBezTo>
                  <a:pt x="122" y="27"/>
                  <a:pt x="125" y="30"/>
                  <a:pt x="128" y="32"/>
                </a:cubicBezTo>
                <a:cubicBezTo>
                  <a:pt x="132" y="35"/>
                  <a:pt x="136" y="37"/>
                  <a:pt x="138" y="43"/>
                </a:cubicBezTo>
                <a:cubicBezTo>
                  <a:pt x="145" y="64"/>
                  <a:pt x="145" y="64"/>
                  <a:pt x="145" y="64"/>
                </a:cubicBezTo>
                <a:cubicBezTo>
                  <a:pt x="90" y="69"/>
                  <a:pt x="40" y="88"/>
                  <a:pt x="0" y="124"/>
                </a:cubicBezTo>
                <a:cubicBezTo>
                  <a:pt x="12" y="152"/>
                  <a:pt x="23" y="182"/>
                  <a:pt x="34" y="213"/>
                </a:cubicBezTo>
                <a:cubicBezTo>
                  <a:pt x="34" y="212"/>
                  <a:pt x="35" y="212"/>
                  <a:pt x="37" y="210"/>
                </a:cubicBezTo>
                <a:cubicBezTo>
                  <a:pt x="40" y="206"/>
                  <a:pt x="45" y="201"/>
                  <a:pt x="52" y="199"/>
                </a:cubicBezTo>
                <a:cubicBezTo>
                  <a:pt x="59" y="197"/>
                  <a:pt x="66" y="197"/>
                  <a:pt x="73" y="200"/>
                </a:cubicBezTo>
                <a:cubicBezTo>
                  <a:pt x="80" y="203"/>
                  <a:pt x="86" y="210"/>
                  <a:pt x="88" y="220"/>
                </a:cubicBezTo>
                <a:cubicBezTo>
                  <a:pt x="91" y="230"/>
                  <a:pt x="89" y="239"/>
                  <a:pt x="85" y="245"/>
                </a:cubicBezTo>
                <a:cubicBezTo>
                  <a:pt x="80" y="251"/>
                  <a:pt x="73" y="254"/>
                  <a:pt x="67" y="256"/>
                </a:cubicBezTo>
                <a:cubicBezTo>
                  <a:pt x="59" y="258"/>
                  <a:pt x="52" y="255"/>
                  <a:pt x="47" y="253"/>
                </a:cubicBezTo>
                <a:cubicBezTo>
                  <a:pt x="47" y="253"/>
                  <a:pt x="46" y="253"/>
                  <a:pt x="46" y="253"/>
                </a:cubicBezTo>
                <a:cubicBezTo>
                  <a:pt x="55" y="284"/>
                  <a:pt x="64" y="317"/>
                  <a:pt x="71" y="352"/>
                </a:cubicBezTo>
                <a:cubicBezTo>
                  <a:pt x="73" y="360"/>
                  <a:pt x="84" y="365"/>
                  <a:pt x="91" y="362"/>
                </a:cubicBezTo>
                <a:cubicBezTo>
                  <a:pt x="210" y="301"/>
                  <a:pt x="311" y="287"/>
                  <a:pt x="413" y="353"/>
                </a:cubicBezTo>
                <a:cubicBezTo>
                  <a:pt x="414" y="353"/>
                  <a:pt x="414" y="353"/>
                  <a:pt x="414" y="353"/>
                </a:cubicBezTo>
                <a:cubicBezTo>
                  <a:pt x="431" y="363"/>
                  <a:pt x="452" y="370"/>
                  <a:pt x="467" y="356"/>
                </a:cubicBezTo>
                <a:cubicBezTo>
                  <a:pt x="482" y="343"/>
                  <a:pt x="486" y="322"/>
                  <a:pt x="478" y="304"/>
                </a:cubicBezTo>
                <a:cubicBezTo>
                  <a:pt x="478" y="303"/>
                  <a:pt x="478" y="303"/>
                  <a:pt x="478" y="30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1" name="Freeform 10"/>
          <p:cNvSpPr>
            <a:spLocks/>
          </p:cNvSpPr>
          <p:nvPr/>
        </p:nvSpPr>
        <p:spPr bwMode="auto">
          <a:xfrm>
            <a:off x="8820564" y="1778061"/>
            <a:ext cx="1651009" cy="1857929"/>
          </a:xfrm>
          <a:custGeom>
            <a:avLst/>
            <a:gdLst>
              <a:gd name="T0" fmla="*/ 273 w 320"/>
              <a:gd name="T1" fmla="*/ 221 h 360"/>
              <a:gd name="T2" fmla="*/ 273 w 320"/>
              <a:gd name="T3" fmla="*/ 221 h 360"/>
              <a:gd name="T4" fmla="*/ 288 w 320"/>
              <a:gd name="T5" fmla="*/ 220 h 360"/>
              <a:gd name="T6" fmla="*/ 300 w 320"/>
              <a:gd name="T7" fmla="*/ 218 h 360"/>
              <a:gd name="T8" fmla="*/ 308 w 320"/>
              <a:gd name="T9" fmla="*/ 209 h 360"/>
              <a:gd name="T10" fmla="*/ 306 w 320"/>
              <a:gd name="T11" fmla="*/ 194 h 360"/>
              <a:gd name="T12" fmla="*/ 294 w 320"/>
              <a:gd name="T13" fmla="*/ 185 h 360"/>
              <a:gd name="T14" fmla="*/ 281 w 320"/>
              <a:gd name="T15" fmla="*/ 188 h 360"/>
              <a:gd name="T16" fmla="*/ 274 w 320"/>
              <a:gd name="T17" fmla="*/ 197 h 360"/>
              <a:gd name="T18" fmla="*/ 266 w 320"/>
              <a:gd name="T19" fmla="*/ 209 h 360"/>
              <a:gd name="T20" fmla="*/ 245 w 320"/>
              <a:gd name="T21" fmla="*/ 222 h 360"/>
              <a:gd name="T22" fmla="*/ 86 w 320"/>
              <a:gd name="T23" fmla="*/ 59 h 360"/>
              <a:gd name="T24" fmla="*/ 86 w 320"/>
              <a:gd name="T25" fmla="*/ 41 h 360"/>
              <a:gd name="T26" fmla="*/ 92 w 320"/>
              <a:gd name="T27" fmla="*/ 29 h 360"/>
              <a:gd name="T28" fmla="*/ 96 w 320"/>
              <a:gd name="T29" fmla="*/ 18 h 360"/>
              <a:gd name="T30" fmla="*/ 93 w 320"/>
              <a:gd name="T31" fmla="*/ 5 h 360"/>
              <a:gd name="T32" fmla="*/ 79 w 320"/>
              <a:gd name="T33" fmla="*/ 0 h 360"/>
              <a:gd name="T34" fmla="*/ 65 w 320"/>
              <a:gd name="T35" fmla="*/ 5 h 360"/>
              <a:gd name="T36" fmla="*/ 61 w 320"/>
              <a:gd name="T37" fmla="*/ 18 h 360"/>
              <a:gd name="T38" fmla="*/ 66 w 320"/>
              <a:gd name="T39" fmla="*/ 29 h 360"/>
              <a:gd name="T40" fmla="*/ 73 w 320"/>
              <a:gd name="T41" fmla="*/ 42 h 360"/>
              <a:gd name="T42" fmla="*/ 73 w 320"/>
              <a:gd name="T43" fmla="*/ 42 h 360"/>
              <a:gd name="T44" fmla="*/ 73 w 320"/>
              <a:gd name="T45" fmla="*/ 55 h 360"/>
              <a:gd name="T46" fmla="*/ 62 w 320"/>
              <a:gd name="T47" fmla="*/ 68 h 360"/>
              <a:gd name="T48" fmla="*/ 62 w 320"/>
              <a:gd name="T49" fmla="*/ 219 h 360"/>
              <a:gd name="T50" fmla="*/ 42 w 320"/>
              <a:gd name="T51" fmla="*/ 219 h 360"/>
              <a:gd name="T52" fmla="*/ 29 w 320"/>
              <a:gd name="T53" fmla="*/ 213 h 360"/>
              <a:gd name="T54" fmla="*/ 19 w 320"/>
              <a:gd name="T55" fmla="*/ 209 h 360"/>
              <a:gd name="T56" fmla="*/ 6 w 320"/>
              <a:gd name="T57" fmla="*/ 213 h 360"/>
              <a:gd name="T58" fmla="*/ 1 w 320"/>
              <a:gd name="T59" fmla="*/ 227 h 360"/>
              <a:gd name="T60" fmla="*/ 6 w 320"/>
              <a:gd name="T61" fmla="*/ 241 h 360"/>
              <a:gd name="T62" fmla="*/ 19 w 320"/>
              <a:gd name="T63" fmla="*/ 245 h 360"/>
              <a:gd name="T64" fmla="*/ 30 w 320"/>
              <a:gd name="T65" fmla="*/ 240 h 360"/>
              <a:gd name="T66" fmla="*/ 42 w 320"/>
              <a:gd name="T67" fmla="*/ 233 h 360"/>
              <a:gd name="T68" fmla="*/ 43 w 320"/>
              <a:gd name="T69" fmla="*/ 233 h 360"/>
              <a:gd name="T70" fmla="*/ 62 w 320"/>
              <a:gd name="T71" fmla="*/ 233 h 360"/>
              <a:gd name="T72" fmla="*/ 62 w 320"/>
              <a:gd name="T73" fmla="*/ 360 h 360"/>
              <a:gd name="T74" fmla="*/ 176 w 320"/>
              <a:gd name="T75" fmla="*/ 324 h 360"/>
              <a:gd name="T76" fmla="*/ 177 w 320"/>
              <a:gd name="T77" fmla="*/ 324 h 360"/>
              <a:gd name="T78" fmla="*/ 170 w 320"/>
              <a:gd name="T79" fmla="*/ 309 h 360"/>
              <a:gd name="T80" fmla="*/ 174 w 320"/>
              <a:gd name="T81" fmla="*/ 289 h 360"/>
              <a:gd name="T82" fmla="*/ 196 w 320"/>
              <a:gd name="T83" fmla="*/ 276 h 360"/>
              <a:gd name="T84" fmla="*/ 220 w 320"/>
              <a:gd name="T85" fmla="*/ 283 h 360"/>
              <a:gd name="T86" fmla="*/ 229 w 320"/>
              <a:gd name="T87" fmla="*/ 303 h 360"/>
              <a:gd name="T88" fmla="*/ 224 w 320"/>
              <a:gd name="T89" fmla="*/ 321 h 360"/>
              <a:gd name="T90" fmla="*/ 221 w 320"/>
              <a:gd name="T91" fmla="*/ 326 h 360"/>
              <a:gd name="T92" fmla="*/ 320 w 320"/>
              <a:gd name="T93" fmla="*/ 351 h 360"/>
              <a:gd name="T94" fmla="*/ 253 w 320"/>
              <a:gd name="T95" fmla="*/ 233 h 360"/>
              <a:gd name="T96" fmla="*/ 273 w 320"/>
              <a:gd name="T97" fmla="*/ 22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60">
                <a:moveTo>
                  <a:pt x="273" y="221"/>
                </a:moveTo>
                <a:cubicBezTo>
                  <a:pt x="273" y="221"/>
                  <a:pt x="273" y="221"/>
                  <a:pt x="273" y="221"/>
                </a:cubicBezTo>
                <a:cubicBezTo>
                  <a:pt x="279" y="218"/>
                  <a:pt x="284" y="220"/>
                  <a:pt x="288" y="220"/>
                </a:cubicBezTo>
                <a:cubicBezTo>
                  <a:pt x="292" y="221"/>
                  <a:pt x="296" y="221"/>
                  <a:pt x="300" y="218"/>
                </a:cubicBezTo>
                <a:cubicBezTo>
                  <a:pt x="304" y="216"/>
                  <a:pt x="307" y="213"/>
                  <a:pt x="308" y="209"/>
                </a:cubicBezTo>
                <a:cubicBezTo>
                  <a:pt x="310" y="205"/>
                  <a:pt x="310" y="200"/>
                  <a:pt x="306" y="194"/>
                </a:cubicBezTo>
                <a:cubicBezTo>
                  <a:pt x="302" y="187"/>
                  <a:pt x="298" y="185"/>
                  <a:pt x="294" y="185"/>
                </a:cubicBezTo>
                <a:cubicBezTo>
                  <a:pt x="290" y="184"/>
                  <a:pt x="285" y="186"/>
                  <a:pt x="281" y="188"/>
                </a:cubicBezTo>
                <a:cubicBezTo>
                  <a:pt x="277" y="190"/>
                  <a:pt x="276" y="194"/>
                  <a:pt x="274" y="197"/>
                </a:cubicBezTo>
                <a:cubicBezTo>
                  <a:pt x="272" y="201"/>
                  <a:pt x="271" y="206"/>
                  <a:pt x="266" y="209"/>
                </a:cubicBezTo>
                <a:cubicBezTo>
                  <a:pt x="245" y="222"/>
                  <a:pt x="245" y="222"/>
                  <a:pt x="245" y="222"/>
                </a:cubicBezTo>
                <a:cubicBezTo>
                  <a:pt x="200" y="158"/>
                  <a:pt x="147" y="104"/>
                  <a:pt x="86" y="59"/>
                </a:cubicBezTo>
                <a:cubicBezTo>
                  <a:pt x="86" y="41"/>
                  <a:pt x="86" y="41"/>
                  <a:pt x="86" y="41"/>
                </a:cubicBezTo>
                <a:cubicBezTo>
                  <a:pt x="86" y="36"/>
                  <a:pt x="90" y="32"/>
                  <a:pt x="92" y="29"/>
                </a:cubicBezTo>
                <a:cubicBezTo>
                  <a:pt x="95" y="25"/>
                  <a:pt x="96" y="22"/>
                  <a:pt x="96" y="18"/>
                </a:cubicBezTo>
                <a:cubicBezTo>
                  <a:pt x="96" y="13"/>
                  <a:pt x="95" y="8"/>
                  <a:pt x="93" y="5"/>
                </a:cubicBezTo>
                <a:cubicBezTo>
                  <a:pt x="90" y="2"/>
                  <a:pt x="86" y="0"/>
                  <a:pt x="79" y="0"/>
                </a:cubicBezTo>
                <a:cubicBezTo>
                  <a:pt x="71" y="0"/>
                  <a:pt x="67" y="2"/>
                  <a:pt x="65" y="5"/>
                </a:cubicBezTo>
                <a:cubicBezTo>
                  <a:pt x="62" y="8"/>
                  <a:pt x="61" y="13"/>
                  <a:pt x="61" y="18"/>
                </a:cubicBezTo>
                <a:cubicBezTo>
                  <a:pt x="61" y="22"/>
                  <a:pt x="63" y="25"/>
                  <a:pt x="66" y="29"/>
                </a:cubicBezTo>
                <a:cubicBezTo>
                  <a:pt x="68" y="32"/>
                  <a:pt x="72" y="36"/>
                  <a:pt x="73" y="42"/>
                </a:cubicBezTo>
                <a:cubicBezTo>
                  <a:pt x="73" y="42"/>
                  <a:pt x="73" y="42"/>
                  <a:pt x="73" y="42"/>
                </a:cubicBezTo>
                <a:cubicBezTo>
                  <a:pt x="73" y="55"/>
                  <a:pt x="73" y="55"/>
                  <a:pt x="73" y="55"/>
                </a:cubicBezTo>
                <a:cubicBezTo>
                  <a:pt x="67" y="56"/>
                  <a:pt x="62" y="62"/>
                  <a:pt x="62" y="68"/>
                </a:cubicBezTo>
                <a:cubicBezTo>
                  <a:pt x="62" y="219"/>
                  <a:pt x="62" y="219"/>
                  <a:pt x="62" y="219"/>
                </a:cubicBezTo>
                <a:cubicBezTo>
                  <a:pt x="42" y="219"/>
                  <a:pt x="42" y="219"/>
                  <a:pt x="42" y="219"/>
                </a:cubicBezTo>
                <a:cubicBezTo>
                  <a:pt x="36" y="219"/>
                  <a:pt x="33" y="216"/>
                  <a:pt x="29" y="213"/>
                </a:cubicBezTo>
                <a:cubicBezTo>
                  <a:pt x="26" y="211"/>
                  <a:pt x="23" y="209"/>
                  <a:pt x="19" y="209"/>
                </a:cubicBezTo>
                <a:cubicBezTo>
                  <a:pt x="14" y="209"/>
                  <a:pt x="9" y="210"/>
                  <a:pt x="6" y="213"/>
                </a:cubicBezTo>
                <a:cubicBezTo>
                  <a:pt x="3" y="216"/>
                  <a:pt x="0" y="219"/>
                  <a:pt x="1" y="227"/>
                </a:cubicBezTo>
                <a:cubicBezTo>
                  <a:pt x="1" y="235"/>
                  <a:pt x="3" y="239"/>
                  <a:pt x="6" y="241"/>
                </a:cubicBezTo>
                <a:cubicBezTo>
                  <a:pt x="9" y="244"/>
                  <a:pt x="14" y="245"/>
                  <a:pt x="19" y="245"/>
                </a:cubicBezTo>
                <a:cubicBezTo>
                  <a:pt x="23" y="245"/>
                  <a:pt x="26" y="243"/>
                  <a:pt x="30" y="240"/>
                </a:cubicBezTo>
                <a:cubicBezTo>
                  <a:pt x="33" y="237"/>
                  <a:pt x="37" y="233"/>
                  <a:pt x="42" y="233"/>
                </a:cubicBezTo>
                <a:cubicBezTo>
                  <a:pt x="43" y="233"/>
                  <a:pt x="43" y="233"/>
                  <a:pt x="43" y="233"/>
                </a:cubicBezTo>
                <a:cubicBezTo>
                  <a:pt x="62" y="233"/>
                  <a:pt x="62" y="233"/>
                  <a:pt x="62" y="233"/>
                </a:cubicBezTo>
                <a:cubicBezTo>
                  <a:pt x="62" y="360"/>
                  <a:pt x="62" y="360"/>
                  <a:pt x="62" y="360"/>
                </a:cubicBezTo>
                <a:cubicBezTo>
                  <a:pt x="94" y="337"/>
                  <a:pt x="134" y="326"/>
                  <a:pt x="176" y="324"/>
                </a:cubicBezTo>
                <a:cubicBezTo>
                  <a:pt x="176" y="324"/>
                  <a:pt x="177" y="324"/>
                  <a:pt x="177" y="324"/>
                </a:cubicBezTo>
                <a:cubicBezTo>
                  <a:pt x="174" y="321"/>
                  <a:pt x="171" y="316"/>
                  <a:pt x="170" y="309"/>
                </a:cubicBezTo>
                <a:cubicBezTo>
                  <a:pt x="169" y="303"/>
                  <a:pt x="170" y="295"/>
                  <a:pt x="174" y="289"/>
                </a:cubicBezTo>
                <a:cubicBezTo>
                  <a:pt x="178" y="282"/>
                  <a:pt x="187" y="277"/>
                  <a:pt x="196" y="276"/>
                </a:cubicBezTo>
                <a:cubicBezTo>
                  <a:pt x="206" y="275"/>
                  <a:pt x="215" y="278"/>
                  <a:pt x="220" y="283"/>
                </a:cubicBezTo>
                <a:cubicBezTo>
                  <a:pt x="226" y="289"/>
                  <a:pt x="228" y="296"/>
                  <a:pt x="229" y="303"/>
                </a:cubicBezTo>
                <a:cubicBezTo>
                  <a:pt x="230" y="311"/>
                  <a:pt x="226" y="317"/>
                  <a:pt x="224" y="321"/>
                </a:cubicBezTo>
                <a:cubicBezTo>
                  <a:pt x="222" y="324"/>
                  <a:pt x="222" y="325"/>
                  <a:pt x="221" y="326"/>
                </a:cubicBezTo>
                <a:cubicBezTo>
                  <a:pt x="255" y="329"/>
                  <a:pt x="288" y="338"/>
                  <a:pt x="320" y="351"/>
                </a:cubicBezTo>
                <a:cubicBezTo>
                  <a:pt x="300" y="308"/>
                  <a:pt x="277" y="269"/>
                  <a:pt x="253" y="233"/>
                </a:cubicBezTo>
                <a:lnTo>
                  <a:pt x="273" y="22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2" name="Freeform 11"/>
          <p:cNvSpPr>
            <a:spLocks/>
          </p:cNvSpPr>
          <p:nvPr/>
        </p:nvSpPr>
        <p:spPr bwMode="auto">
          <a:xfrm>
            <a:off x="9140746" y="3263533"/>
            <a:ext cx="1912382" cy="1670612"/>
          </a:xfrm>
          <a:custGeom>
            <a:avLst/>
            <a:gdLst>
              <a:gd name="T0" fmla="*/ 360 w 371"/>
              <a:gd name="T1" fmla="*/ 175 h 324"/>
              <a:gd name="T2" fmla="*/ 347 w 371"/>
              <a:gd name="T3" fmla="*/ 174 h 324"/>
              <a:gd name="T4" fmla="*/ 338 w 371"/>
              <a:gd name="T5" fmla="*/ 181 h 324"/>
              <a:gd name="T6" fmla="*/ 327 w 371"/>
              <a:gd name="T7" fmla="*/ 190 h 324"/>
              <a:gd name="T8" fmla="*/ 309 w 371"/>
              <a:gd name="T9" fmla="*/ 195 h 324"/>
              <a:gd name="T10" fmla="*/ 273 w 371"/>
              <a:gd name="T11" fmla="*/ 97 h 324"/>
              <a:gd name="T12" fmla="*/ 148 w 371"/>
              <a:gd name="T13" fmla="*/ 61 h 324"/>
              <a:gd name="T14" fmla="*/ 146 w 371"/>
              <a:gd name="T15" fmla="*/ 41 h 324"/>
              <a:gd name="T16" fmla="*/ 146 w 371"/>
              <a:gd name="T17" fmla="*/ 41 h 324"/>
              <a:gd name="T18" fmla="*/ 152 w 371"/>
              <a:gd name="T19" fmla="*/ 27 h 324"/>
              <a:gd name="T20" fmla="*/ 155 w 371"/>
              <a:gd name="T21" fmla="*/ 16 h 324"/>
              <a:gd name="T22" fmla="*/ 150 w 371"/>
              <a:gd name="T23" fmla="*/ 4 h 324"/>
              <a:gd name="T24" fmla="*/ 138 w 371"/>
              <a:gd name="T25" fmla="*/ 0 h 324"/>
              <a:gd name="T26" fmla="*/ 135 w 371"/>
              <a:gd name="T27" fmla="*/ 0 h 324"/>
              <a:gd name="T28" fmla="*/ 122 w 371"/>
              <a:gd name="T29" fmla="*/ 7 h 324"/>
              <a:gd name="T30" fmla="*/ 120 w 371"/>
              <a:gd name="T31" fmla="*/ 20 h 324"/>
              <a:gd name="T32" fmla="*/ 125 w 371"/>
              <a:gd name="T33" fmla="*/ 30 h 324"/>
              <a:gd name="T34" fmla="*/ 133 w 371"/>
              <a:gd name="T35" fmla="*/ 42 h 324"/>
              <a:gd name="T36" fmla="*/ 135 w 371"/>
              <a:gd name="T37" fmla="*/ 60 h 324"/>
              <a:gd name="T38" fmla="*/ 127 w 371"/>
              <a:gd name="T39" fmla="*/ 60 h 324"/>
              <a:gd name="T40" fmla="*/ 0 w 371"/>
              <a:gd name="T41" fmla="*/ 103 h 324"/>
              <a:gd name="T42" fmla="*/ 0 w 371"/>
              <a:gd name="T43" fmla="*/ 175 h 324"/>
              <a:gd name="T44" fmla="*/ 4 w 371"/>
              <a:gd name="T45" fmla="*/ 172 h 324"/>
              <a:gd name="T46" fmla="*/ 22 w 371"/>
              <a:gd name="T47" fmla="*/ 165 h 324"/>
              <a:gd name="T48" fmla="*/ 42 w 371"/>
              <a:gd name="T49" fmla="*/ 172 h 324"/>
              <a:gd name="T50" fmla="*/ 52 w 371"/>
              <a:gd name="T51" fmla="*/ 195 h 324"/>
              <a:gd name="T52" fmla="*/ 42 w 371"/>
              <a:gd name="T53" fmla="*/ 218 h 324"/>
              <a:gd name="T54" fmla="*/ 22 w 371"/>
              <a:gd name="T55" fmla="*/ 224 h 324"/>
              <a:gd name="T56" fmla="*/ 4 w 371"/>
              <a:gd name="T57" fmla="*/ 217 h 324"/>
              <a:gd name="T58" fmla="*/ 0 w 371"/>
              <a:gd name="T59" fmla="*/ 214 h 324"/>
              <a:gd name="T60" fmla="*/ 0 w 371"/>
              <a:gd name="T61" fmla="*/ 309 h 324"/>
              <a:gd name="T62" fmla="*/ 7 w 371"/>
              <a:gd name="T63" fmla="*/ 321 h 324"/>
              <a:gd name="T64" fmla="*/ 21 w 371"/>
              <a:gd name="T65" fmla="*/ 321 h 324"/>
              <a:gd name="T66" fmla="*/ 317 w 371"/>
              <a:gd name="T67" fmla="*/ 316 h 324"/>
              <a:gd name="T68" fmla="*/ 332 w 371"/>
              <a:gd name="T69" fmla="*/ 314 h 324"/>
              <a:gd name="T70" fmla="*/ 337 w 371"/>
              <a:gd name="T71" fmla="*/ 300 h 324"/>
              <a:gd name="T72" fmla="*/ 313 w 371"/>
              <a:gd name="T73" fmla="*/ 208 h 324"/>
              <a:gd name="T74" fmla="*/ 329 w 371"/>
              <a:gd name="T75" fmla="*/ 203 h 324"/>
              <a:gd name="T76" fmla="*/ 330 w 371"/>
              <a:gd name="T77" fmla="*/ 203 h 324"/>
              <a:gd name="T78" fmla="*/ 344 w 371"/>
              <a:gd name="T79" fmla="*/ 207 h 324"/>
              <a:gd name="T80" fmla="*/ 356 w 371"/>
              <a:gd name="T81" fmla="*/ 209 h 324"/>
              <a:gd name="T82" fmla="*/ 367 w 371"/>
              <a:gd name="T83" fmla="*/ 202 h 324"/>
              <a:gd name="T84" fmla="*/ 369 w 371"/>
              <a:gd name="T85" fmla="*/ 187 h 324"/>
              <a:gd name="T86" fmla="*/ 360 w 371"/>
              <a:gd name="T87" fmla="*/ 1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1" h="324">
                <a:moveTo>
                  <a:pt x="360" y="175"/>
                </a:moveTo>
                <a:cubicBezTo>
                  <a:pt x="357" y="173"/>
                  <a:pt x="352" y="173"/>
                  <a:pt x="347" y="174"/>
                </a:cubicBezTo>
                <a:cubicBezTo>
                  <a:pt x="343" y="175"/>
                  <a:pt x="340" y="178"/>
                  <a:pt x="338" y="181"/>
                </a:cubicBezTo>
                <a:cubicBezTo>
                  <a:pt x="335" y="184"/>
                  <a:pt x="332" y="189"/>
                  <a:pt x="327" y="190"/>
                </a:cubicBezTo>
                <a:cubicBezTo>
                  <a:pt x="309" y="195"/>
                  <a:pt x="309" y="195"/>
                  <a:pt x="309" y="195"/>
                </a:cubicBezTo>
                <a:cubicBezTo>
                  <a:pt x="298" y="160"/>
                  <a:pt x="286" y="127"/>
                  <a:pt x="273" y="97"/>
                </a:cubicBezTo>
                <a:cubicBezTo>
                  <a:pt x="235" y="77"/>
                  <a:pt x="191" y="64"/>
                  <a:pt x="148" y="61"/>
                </a:cubicBezTo>
                <a:cubicBezTo>
                  <a:pt x="146" y="41"/>
                  <a:pt x="146" y="41"/>
                  <a:pt x="146" y="41"/>
                </a:cubicBezTo>
                <a:cubicBezTo>
                  <a:pt x="146" y="41"/>
                  <a:pt x="146" y="41"/>
                  <a:pt x="146" y="41"/>
                </a:cubicBezTo>
                <a:cubicBezTo>
                  <a:pt x="146" y="35"/>
                  <a:pt x="150" y="31"/>
                  <a:pt x="152" y="27"/>
                </a:cubicBezTo>
                <a:cubicBezTo>
                  <a:pt x="154" y="24"/>
                  <a:pt x="156" y="20"/>
                  <a:pt x="155" y="16"/>
                </a:cubicBezTo>
                <a:cubicBezTo>
                  <a:pt x="155" y="11"/>
                  <a:pt x="153" y="7"/>
                  <a:pt x="150" y="4"/>
                </a:cubicBezTo>
                <a:cubicBezTo>
                  <a:pt x="148" y="1"/>
                  <a:pt x="144" y="0"/>
                  <a:pt x="138" y="0"/>
                </a:cubicBezTo>
                <a:cubicBezTo>
                  <a:pt x="137" y="0"/>
                  <a:pt x="136" y="0"/>
                  <a:pt x="135" y="0"/>
                </a:cubicBezTo>
                <a:cubicBezTo>
                  <a:pt x="128" y="1"/>
                  <a:pt x="124" y="3"/>
                  <a:pt x="122" y="7"/>
                </a:cubicBezTo>
                <a:cubicBezTo>
                  <a:pt x="120" y="10"/>
                  <a:pt x="119" y="15"/>
                  <a:pt x="120" y="20"/>
                </a:cubicBezTo>
                <a:cubicBezTo>
                  <a:pt x="120" y="24"/>
                  <a:pt x="123" y="27"/>
                  <a:pt x="125" y="30"/>
                </a:cubicBezTo>
                <a:cubicBezTo>
                  <a:pt x="128" y="33"/>
                  <a:pt x="132" y="37"/>
                  <a:pt x="133" y="42"/>
                </a:cubicBezTo>
                <a:cubicBezTo>
                  <a:pt x="135" y="60"/>
                  <a:pt x="135" y="60"/>
                  <a:pt x="135" y="60"/>
                </a:cubicBezTo>
                <a:cubicBezTo>
                  <a:pt x="132" y="60"/>
                  <a:pt x="130" y="60"/>
                  <a:pt x="127" y="60"/>
                </a:cubicBezTo>
                <a:cubicBezTo>
                  <a:pt x="77" y="60"/>
                  <a:pt x="32" y="73"/>
                  <a:pt x="0" y="103"/>
                </a:cubicBezTo>
                <a:cubicBezTo>
                  <a:pt x="0" y="175"/>
                  <a:pt x="0" y="175"/>
                  <a:pt x="0" y="175"/>
                </a:cubicBezTo>
                <a:cubicBezTo>
                  <a:pt x="1" y="174"/>
                  <a:pt x="2" y="174"/>
                  <a:pt x="4" y="172"/>
                </a:cubicBezTo>
                <a:cubicBezTo>
                  <a:pt x="8" y="169"/>
                  <a:pt x="14" y="165"/>
                  <a:pt x="22" y="165"/>
                </a:cubicBezTo>
                <a:cubicBezTo>
                  <a:pt x="28" y="165"/>
                  <a:pt x="36" y="167"/>
                  <a:pt x="42" y="172"/>
                </a:cubicBezTo>
                <a:cubicBezTo>
                  <a:pt x="48" y="176"/>
                  <a:pt x="52" y="185"/>
                  <a:pt x="52" y="195"/>
                </a:cubicBezTo>
                <a:cubicBezTo>
                  <a:pt x="51" y="205"/>
                  <a:pt x="47" y="213"/>
                  <a:pt x="42" y="218"/>
                </a:cubicBezTo>
                <a:cubicBezTo>
                  <a:pt x="36" y="223"/>
                  <a:pt x="29" y="224"/>
                  <a:pt x="22" y="224"/>
                </a:cubicBezTo>
                <a:cubicBezTo>
                  <a:pt x="14" y="224"/>
                  <a:pt x="8" y="220"/>
                  <a:pt x="4" y="217"/>
                </a:cubicBezTo>
                <a:cubicBezTo>
                  <a:pt x="2" y="216"/>
                  <a:pt x="1" y="215"/>
                  <a:pt x="0" y="214"/>
                </a:cubicBezTo>
                <a:cubicBezTo>
                  <a:pt x="0" y="309"/>
                  <a:pt x="0" y="309"/>
                  <a:pt x="0" y="309"/>
                </a:cubicBezTo>
                <a:cubicBezTo>
                  <a:pt x="0" y="314"/>
                  <a:pt x="3" y="319"/>
                  <a:pt x="7" y="321"/>
                </a:cubicBezTo>
                <a:cubicBezTo>
                  <a:pt x="12" y="324"/>
                  <a:pt x="17" y="324"/>
                  <a:pt x="21" y="321"/>
                </a:cubicBezTo>
                <a:cubicBezTo>
                  <a:pt x="134" y="253"/>
                  <a:pt x="222" y="264"/>
                  <a:pt x="317" y="316"/>
                </a:cubicBezTo>
                <a:cubicBezTo>
                  <a:pt x="322" y="318"/>
                  <a:pt x="328" y="318"/>
                  <a:pt x="332" y="314"/>
                </a:cubicBezTo>
                <a:cubicBezTo>
                  <a:pt x="337" y="311"/>
                  <a:pt x="339" y="305"/>
                  <a:pt x="337" y="300"/>
                </a:cubicBezTo>
                <a:cubicBezTo>
                  <a:pt x="330" y="268"/>
                  <a:pt x="322" y="237"/>
                  <a:pt x="313" y="208"/>
                </a:cubicBezTo>
                <a:cubicBezTo>
                  <a:pt x="329" y="203"/>
                  <a:pt x="329" y="203"/>
                  <a:pt x="329" y="203"/>
                </a:cubicBezTo>
                <a:cubicBezTo>
                  <a:pt x="330" y="203"/>
                  <a:pt x="330" y="203"/>
                  <a:pt x="330" y="203"/>
                </a:cubicBezTo>
                <a:cubicBezTo>
                  <a:pt x="336" y="202"/>
                  <a:pt x="340" y="205"/>
                  <a:pt x="344" y="207"/>
                </a:cubicBezTo>
                <a:cubicBezTo>
                  <a:pt x="348" y="209"/>
                  <a:pt x="352" y="210"/>
                  <a:pt x="356" y="209"/>
                </a:cubicBezTo>
                <a:cubicBezTo>
                  <a:pt x="361" y="207"/>
                  <a:pt x="365" y="205"/>
                  <a:pt x="367" y="202"/>
                </a:cubicBezTo>
                <a:cubicBezTo>
                  <a:pt x="369" y="199"/>
                  <a:pt x="371" y="194"/>
                  <a:pt x="369" y="187"/>
                </a:cubicBezTo>
                <a:cubicBezTo>
                  <a:pt x="367" y="180"/>
                  <a:pt x="364" y="176"/>
                  <a:pt x="360" y="17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3" name="Freeform 12"/>
          <p:cNvSpPr>
            <a:spLocks/>
          </p:cNvSpPr>
          <p:nvPr/>
        </p:nvSpPr>
        <p:spPr bwMode="auto">
          <a:xfrm>
            <a:off x="7714083" y="2063394"/>
            <a:ext cx="1317758" cy="1596556"/>
          </a:xfrm>
          <a:custGeom>
            <a:avLst/>
            <a:gdLst>
              <a:gd name="T0" fmla="*/ 242 w 256"/>
              <a:gd name="T1" fmla="*/ 0 h 310"/>
              <a:gd name="T2" fmla="*/ 234 w 256"/>
              <a:gd name="T3" fmla="*/ 3 h 310"/>
              <a:gd name="T4" fmla="*/ 73 w 256"/>
              <a:gd name="T5" fmla="*/ 167 h 310"/>
              <a:gd name="T6" fmla="*/ 52 w 256"/>
              <a:gd name="T7" fmla="*/ 154 h 310"/>
              <a:gd name="T8" fmla="*/ 45 w 256"/>
              <a:gd name="T9" fmla="*/ 142 h 310"/>
              <a:gd name="T10" fmla="*/ 38 w 256"/>
              <a:gd name="T11" fmla="*/ 133 h 310"/>
              <a:gd name="T12" fmla="*/ 25 w 256"/>
              <a:gd name="T13" fmla="*/ 130 h 310"/>
              <a:gd name="T14" fmla="*/ 13 w 256"/>
              <a:gd name="T15" fmla="*/ 139 h 310"/>
              <a:gd name="T16" fmla="*/ 10 w 256"/>
              <a:gd name="T17" fmla="*/ 154 h 310"/>
              <a:gd name="T18" fmla="*/ 19 w 256"/>
              <a:gd name="T19" fmla="*/ 163 h 310"/>
              <a:gd name="T20" fmla="*/ 31 w 256"/>
              <a:gd name="T21" fmla="*/ 165 h 310"/>
              <a:gd name="T22" fmla="*/ 46 w 256"/>
              <a:gd name="T23" fmla="*/ 166 h 310"/>
              <a:gd name="T24" fmla="*/ 46 w 256"/>
              <a:gd name="T25" fmla="*/ 166 h 310"/>
              <a:gd name="T26" fmla="*/ 66 w 256"/>
              <a:gd name="T27" fmla="*/ 178 h 310"/>
              <a:gd name="T28" fmla="*/ 0 w 256"/>
              <a:gd name="T29" fmla="*/ 293 h 310"/>
              <a:gd name="T30" fmla="*/ 100 w 256"/>
              <a:gd name="T31" fmla="*/ 270 h 310"/>
              <a:gd name="T32" fmla="*/ 98 w 256"/>
              <a:gd name="T33" fmla="*/ 266 h 310"/>
              <a:gd name="T34" fmla="*/ 93 w 256"/>
              <a:gd name="T35" fmla="*/ 248 h 310"/>
              <a:gd name="T36" fmla="*/ 102 w 256"/>
              <a:gd name="T37" fmla="*/ 228 h 310"/>
              <a:gd name="T38" fmla="*/ 125 w 256"/>
              <a:gd name="T39" fmla="*/ 221 h 310"/>
              <a:gd name="T40" fmla="*/ 148 w 256"/>
              <a:gd name="T41" fmla="*/ 234 h 310"/>
              <a:gd name="T42" fmla="*/ 151 w 256"/>
              <a:gd name="T43" fmla="*/ 254 h 310"/>
              <a:gd name="T44" fmla="*/ 144 w 256"/>
              <a:gd name="T45" fmla="*/ 270 h 310"/>
              <a:gd name="T46" fmla="*/ 256 w 256"/>
              <a:gd name="T47" fmla="*/ 310 h 310"/>
              <a:gd name="T48" fmla="*/ 256 w 256"/>
              <a:gd name="T49" fmla="*/ 191 h 310"/>
              <a:gd name="T50" fmla="*/ 252 w 256"/>
              <a:gd name="T51" fmla="*/ 194 h 310"/>
              <a:gd name="T52" fmla="*/ 234 w 256"/>
              <a:gd name="T53" fmla="*/ 201 h 310"/>
              <a:gd name="T54" fmla="*/ 214 w 256"/>
              <a:gd name="T55" fmla="*/ 195 h 310"/>
              <a:gd name="T56" fmla="*/ 204 w 256"/>
              <a:gd name="T57" fmla="*/ 172 h 310"/>
              <a:gd name="T58" fmla="*/ 214 w 256"/>
              <a:gd name="T59" fmla="*/ 149 h 310"/>
              <a:gd name="T60" fmla="*/ 234 w 256"/>
              <a:gd name="T61" fmla="*/ 142 h 310"/>
              <a:gd name="T62" fmla="*/ 251 w 256"/>
              <a:gd name="T63" fmla="*/ 149 h 310"/>
              <a:gd name="T64" fmla="*/ 256 w 256"/>
              <a:gd name="T65" fmla="*/ 152 h 310"/>
              <a:gd name="T66" fmla="*/ 256 w 256"/>
              <a:gd name="T67" fmla="*/ 14 h 310"/>
              <a:gd name="T68" fmla="*/ 242 w 256"/>
              <a:gd name="T69"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310">
                <a:moveTo>
                  <a:pt x="242" y="0"/>
                </a:moveTo>
                <a:cubicBezTo>
                  <a:pt x="239" y="1"/>
                  <a:pt x="236" y="2"/>
                  <a:pt x="234" y="3"/>
                </a:cubicBezTo>
                <a:cubicBezTo>
                  <a:pt x="173" y="49"/>
                  <a:pt x="119" y="103"/>
                  <a:pt x="73" y="167"/>
                </a:cubicBezTo>
                <a:cubicBezTo>
                  <a:pt x="52" y="154"/>
                  <a:pt x="52" y="154"/>
                  <a:pt x="52" y="154"/>
                </a:cubicBezTo>
                <a:cubicBezTo>
                  <a:pt x="47" y="151"/>
                  <a:pt x="46" y="146"/>
                  <a:pt x="45" y="142"/>
                </a:cubicBezTo>
                <a:cubicBezTo>
                  <a:pt x="43" y="139"/>
                  <a:pt x="41" y="135"/>
                  <a:pt x="38" y="133"/>
                </a:cubicBezTo>
                <a:cubicBezTo>
                  <a:pt x="34" y="131"/>
                  <a:pt x="29" y="129"/>
                  <a:pt x="25" y="130"/>
                </a:cubicBezTo>
                <a:cubicBezTo>
                  <a:pt x="21" y="130"/>
                  <a:pt x="17" y="132"/>
                  <a:pt x="13" y="139"/>
                </a:cubicBezTo>
                <a:cubicBezTo>
                  <a:pt x="9" y="145"/>
                  <a:pt x="9" y="150"/>
                  <a:pt x="10" y="154"/>
                </a:cubicBezTo>
                <a:cubicBezTo>
                  <a:pt x="12" y="158"/>
                  <a:pt x="15" y="161"/>
                  <a:pt x="19" y="163"/>
                </a:cubicBezTo>
                <a:cubicBezTo>
                  <a:pt x="23" y="166"/>
                  <a:pt x="26" y="166"/>
                  <a:pt x="31" y="165"/>
                </a:cubicBezTo>
                <a:cubicBezTo>
                  <a:pt x="35" y="165"/>
                  <a:pt x="40" y="163"/>
                  <a:pt x="46" y="166"/>
                </a:cubicBezTo>
                <a:cubicBezTo>
                  <a:pt x="46" y="166"/>
                  <a:pt x="46" y="166"/>
                  <a:pt x="46" y="166"/>
                </a:cubicBezTo>
                <a:cubicBezTo>
                  <a:pt x="66" y="178"/>
                  <a:pt x="66" y="178"/>
                  <a:pt x="66" y="178"/>
                </a:cubicBezTo>
                <a:cubicBezTo>
                  <a:pt x="42" y="213"/>
                  <a:pt x="20" y="251"/>
                  <a:pt x="0" y="293"/>
                </a:cubicBezTo>
                <a:cubicBezTo>
                  <a:pt x="32" y="281"/>
                  <a:pt x="66" y="273"/>
                  <a:pt x="100" y="270"/>
                </a:cubicBezTo>
                <a:cubicBezTo>
                  <a:pt x="100" y="269"/>
                  <a:pt x="99" y="268"/>
                  <a:pt x="98" y="266"/>
                </a:cubicBezTo>
                <a:cubicBezTo>
                  <a:pt x="95" y="262"/>
                  <a:pt x="92" y="256"/>
                  <a:pt x="93" y="248"/>
                </a:cubicBezTo>
                <a:cubicBezTo>
                  <a:pt x="94" y="241"/>
                  <a:pt x="96" y="234"/>
                  <a:pt x="102" y="228"/>
                </a:cubicBezTo>
                <a:cubicBezTo>
                  <a:pt x="107" y="223"/>
                  <a:pt x="116" y="220"/>
                  <a:pt x="125" y="221"/>
                </a:cubicBezTo>
                <a:cubicBezTo>
                  <a:pt x="135" y="222"/>
                  <a:pt x="144" y="227"/>
                  <a:pt x="148" y="234"/>
                </a:cubicBezTo>
                <a:cubicBezTo>
                  <a:pt x="152" y="240"/>
                  <a:pt x="152" y="248"/>
                  <a:pt x="151" y="254"/>
                </a:cubicBezTo>
                <a:cubicBezTo>
                  <a:pt x="151" y="261"/>
                  <a:pt x="147" y="266"/>
                  <a:pt x="144" y="270"/>
                </a:cubicBezTo>
                <a:cubicBezTo>
                  <a:pt x="186" y="273"/>
                  <a:pt x="225" y="286"/>
                  <a:pt x="256" y="310"/>
                </a:cubicBezTo>
                <a:cubicBezTo>
                  <a:pt x="256" y="191"/>
                  <a:pt x="256" y="191"/>
                  <a:pt x="256" y="191"/>
                </a:cubicBezTo>
                <a:cubicBezTo>
                  <a:pt x="255" y="192"/>
                  <a:pt x="254" y="193"/>
                  <a:pt x="252" y="194"/>
                </a:cubicBezTo>
                <a:cubicBezTo>
                  <a:pt x="248" y="197"/>
                  <a:pt x="242" y="201"/>
                  <a:pt x="234" y="201"/>
                </a:cubicBezTo>
                <a:cubicBezTo>
                  <a:pt x="227" y="201"/>
                  <a:pt x="220" y="200"/>
                  <a:pt x="214" y="195"/>
                </a:cubicBezTo>
                <a:cubicBezTo>
                  <a:pt x="208" y="190"/>
                  <a:pt x="204" y="182"/>
                  <a:pt x="204" y="172"/>
                </a:cubicBezTo>
                <a:cubicBezTo>
                  <a:pt x="204" y="162"/>
                  <a:pt x="208" y="153"/>
                  <a:pt x="214" y="149"/>
                </a:cubicBezTo>
                <a:cubicBezTo>
                  <a:pt x="220" y="144"/>
                  <a:pt x="227" y="142"/>
                  <a:pt x="234" y="142"/>
                </a:cubicBezTo>
                <a:cubicBezTo>
                  <a:pt x="241" y="142"/>
                  <a:pt x="247" y="146"/>
                  <a:pt x="251" y="149"/>
                </a:cubicBezTo>
                <a:cubicBezTo>
                  <a:pt x="254" y="151"/>
                  <a:pt x="255" y="152"/>
                  <a:pt x="256" y="152"/>
                </a:cubicBezTo>
                <a:cubicBezTo>
                  <a:pt x="256" y="14"/>
                  <a:pt x="256" y="14"/>
                  <a:pt x="256" y="14"/>
                </a:cubicBezTo>
                <a:cubicBezTo>
                  <a:pt x="256" y="7"/>
                  <a:pt x="249" y="0"/>
                  <a:pt x="24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4" name="Freeform 13"/>
          <p:cNvSpPr>
            <a:spLocks/>
          </p:cNvSpPr>
          <p:nvPr/>
        </p:nvSpPr>
        <p:spPr bwMode="auto">
          <a:xfrm>
            <a:off x="7095500" y="3263533"/>
            <a:ext cx="2252167" cy="1670612"/>
          </a:xfrm>
          <a:custGeom>
            <a:avLst/>
            <a:gdLst>
              <a:gd name="T0" fmla="*/ 432 w 437"/>
              <a:gd name="T1" fmla="*/ 181 h 324"/>
              <a:gd name="T2" fmla="*/ 419 w 437"/>
              <a:gd name="T3" fmla="*/ 177 h 324"/>
              <a:gd name="T4" fmla="*/ 408 w 437"/>
              <a:gd name="T5" fmla="*/ 181 h 324"/>
              <a:gd name="T6" fmla="*/ 395 w 437"/>
              <a:gd name="T7" fmla="*/ 187 h 324"/>
              <a:gd name="T8" fmla="*/ 376 w 437"/>
              <a:gd name="T9" fmla="*/ 187 h 324"/>
              <a:gd name="T10" fmla="*/ 376 w 437"/>
              <a:gd name="T11" fmla="*/ 110 h 324"/>
              <a:gd name="T12" fmla="*/ 245 w 437"/>
              <a:gd name="T13" fmla="*/ 60 h 324"/>
              <a:gd name="T14" fmla="*/ 247 w 437"/>
              <a:gd name="T15" fmla="*/ 42 h 324"/>
              <a:gd name="T16" fmla="*/ 254 w 437"/>
              <a:gd name="T17" fmla="*/ 30 h 324"/>
              <a:gd name="T18" fmla="*/ 260 w 437"/>
              <a:gd name="T19" fmla="*/ 20 h 324"/>
              <a:gd name="T20" fmla="*/ 258 w 437"/>
              <a:gd name="T21" fmla="*/ 7 h 324"/>
              <a:gd name="T22" fmla="*/ 244 w 437"/>
              <a:gd name="T23" fmla="*/ 0 h 324"/>
              <a:gd name="T24" fmla="*/ 242 w 437"/>
              <a:gd name="T25" fmla="*/ 0 h 324"/>
              <a:gd name="T26" fmla="*/ 230 w 437"/>
              <a:gd name="T27" fmla="*/ 4 h 324"/>
              <a:gd name="T28" fmla="*/ 225 w 437"/>
              <a:gd name="T29" fmla="*/ 16 h 324"/>
              <a:gd name="T30" fmla="*/ 228 w 437"/>
              <a:gd name="T31" fmla="*/ 27 h 324"/>
              <a:gd name="T32" fmla="*/ 234 w 437"/>
              <a:gd name="T33" fmla="*/ 41 h 324"/>
              <a:gd name="T34" fmla="*/ 234 w 437"/>
              <a:gd name="T35" fmla="*/ 41 h 324"/>
              <a:gd name="T36" fmla="*/ 231 w 437"/>
              <a:gd name="T37" fmla="*/ 60 h 324"/>
              <a:gd name="T38" fmla="*/ 230 w 437"/>
              <a:gd name="T39" fmla="*/ 60 h 324"/>
              <a:gd name="T40" fmla="*/ 105 w 437"/>
              <a:gd name="T41" fmla="*/ 93 h 324"/>
              <a:gd name="T42" fmla="*/ 67 w 437"/>
              <a:gd name="T43" fmla="*/ 196 h 324"/>
              <a:gd name="T44" fmla="*/ 44 w 437"/>
              <a:gd name="T45" fmla="*/ 190 h 324"/>
              <a:gd name="T46" fmla="*/ 33 w 437"/>
              <a:gd name="T47" fmla="*/ 181 h 324"/>
              <a:gd name="T48" fmla="*/ 24 w 437"/>
              <a:gd name="T49" fmla="*/ 174 h 324"/>
              <a:gd name="T50" fmla="*/ 10 w 437"/>
              <a:gd name="T51" fmla="*/ 175 h 324"/>
              <a:gd name="T52" fmla="*/ 2 w 437"/>
              <a:gd name="T53" fmla="*/ 187 h 324"/>
              <a:gd name="T54" fmla="*/ 3 w 437"/>
              <a:gd name="T55" fmla="*/ 202 h 324"/>
              <a:gd name="T56" fmla="*/ 15 w 437"/>
              <a:gd name="T57" fmla="*/ 209 h 324"/>
              <a:gd name="T58" fmla="*/ 26 w 437"/>
              <a:gd name="T59" fmla="*/ 207 h 324"/>
              <a:gd name="T60" fmla="*/ 41 w 437"/>
              <a:gd name="T61" fmla="*/ 203 h 324"/>
              <a:gd name="T62" fmla="*/ 41 w 437"/>
              <a:gd name="T63" fmla="*/ 203 h 324"/>
              <a:gd name="T64" fmla="*/ 63 w 437"/>
              <a:gd name="T65" fmla="*/ 209 h 324"/>
              <a:gd name="T66" fmla="*/ 38 w 437"/>
              <a:gd name="T67" fmla="*/ 300 h 324"/>
              <a:gd name="T68" fmla="*/ 43 w 437"/>
              <a:gd name="T69" fmla="*/ 314 h 324"/>
              <a:gd name="T70" fmla="*/ 58 w 437"/>
              <a:gd name="T71" fmla="*/ 315 h 324"/>
              <a:gd name="T72" fmla="*/ 355 w 437"/>
              <a:gd name="T73" fmla="*/ 321 h 324"/>
              <a:gd name="T74" fmla="*/ 369 w 437"/>
              <a:gd name="T75" fmla="*/ 321 h 324"/>
              <a:gd name="T76" fmla="*/ 376 w 437"/>
              <a:gd name="T77" fmla="*/ 309 h 324"/>
              <a:gd name="T78" fmla="*/ 376 w 437"/>
              <a:gd name="T79" fmla="*/ 201 h 324"/>
              <a:gd name="T80" fmla="*/ 395 w 437"/>
              <a:gd name="T81" fmla="*/ 201 h 324"/>
              <a:gd name="T82" fmla="*/ 395 w 437"/>
              <a:gd name="T83" fmla="*/ 201 h 324"/>
              <a:gd name="T84" fmla="*/ 408 w 437"/>
              <a:gd name="T85" fmla="*/ 208 h 324"/>
              <a:gd name="T86" fmla="*/ 419 w 437"/>
              <a:gd name="T87" fmla="*/ 213 h 324"/>
              <a:gd name="T88" fmla="*/ 431 w 437"/>
              <a:gd name="T89" fmla="*/ 209 h 324"/>
              <a:gd name="T90" fmla="*/ 437 w 437"/>
              <a:gd name="T91" fmla="*/ 195 h 324"/>
              <a:gd name="T92" fmla="*/ 432 w 437"/>
              <a:gd name="T93" fmla="*/ 18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7" h="324">
                <a:moveTo>
                  <a:pt x="432" y="181"/>
                </a:moveTo>
                <a:cubicBezTo>
                  <a:pt x="428" y="178"/>
                  <a:pt x="424" y="177"/>
                  <a:pt x="419" y="177"/>
                </a:cubicBezTo>
                <a:cubicBezTo>
                  <a:pt x="415" y="177"/>
                  <a:pt x="411" y="179"/>
                  <a:pt x="408" y="181"/>
                </a:cubicBezTo>
                <a:cubicBezTo>
                  <a:pt x="405" y="184"/>
                  <a:pt x="401" y="187"/>
                  <a:pt x="395" y="187"/>
                </a:cubicBezTo>
                <a:cubicBezTo>
                  <a:pt x="376" y="187"/>
                  <a:pt x="376" y="187"/>
                  <a:pt x="376" y="187"/>
                </a:cubicBezTo>
                <a:cubicBezTo>
                  <a:pt x="376" y="110"/>
                  <a:pt x="376" y="110"/>
                  <a:pt x="376" y="110"/>
                </a:cubicBezTo>
                <a:cubicBezTo>
                  <a:pt x="345" y="76"/>
                  <a:pt x="297" y="60"/>
                  <a:pt x="245" y="60"/>
                </a:cubicBezTo>
                <a:cubicBezTo>
                  <a:pt x="247" y="42"/>
                  <a:pt x="247" y="42"/>
                  <a:pt x="247" y="42"/>
                </a:cubicBezTo>
                <a:cubicBezTo>
                  <a:pt x="248" y="37"/>
                  <a:pt x="252" y="33"/>
                  <a:pt x="254" y="30"/>
                </a:cubicBezTo>
                <a:cubicBezTo>
                  <a:pt x="257" y="27"/>
                  <a:pt x="259" y="24"/>
                  <a:pt x="260" y="20"/>
                </a:cubicBezTo>
                <a:cubicBezTo>
                  <a:pt x="261" y="15"/>
                  <a:pt x="260" y="10"/>
                  <a:pt x="258" y="7"/>
                </a:cubicBezTo>
                <a:cubicBezTo>
                  <a:pt x="255" y="3"/>
                  <a:pt x="252" y="1"/>
                  <a:pt x="244" y="0"/>
                </a:cubicBezTo>
                <a:cubicBezTo>
                  <a:pt x="243" y="0"/>
                  <a:pt x="243" y="0"/>
                  <a:pt x="242" y="0"/>
                </a:cubicBezTo>
                <a:cubicBezTo>
                  <a:pt x="236" y="0"/>
                  <a:pt x="232" y="1"/>
                  <a:pt x="230" y="4"/>
                </a:cubicBezTo>
                <a:cubicBezTo>
                  <a:pt x="227" y="7"/>
                  <a:pt x="225" y="11"/>
                  <a:pt x="225" y="16"/>
                </a:cubicBezTo>
                <a:cubicBezTo>
                  <a:pt x="224" y="20"/>
                  <a:pt x="226" y="24"/>
                  <a:pt x="228" y="27"/>
                </a:cubicBezTo>
                <a:cubicBezTo>
                  <a:pt x="230" y="31"/>
                  <a:pt x="234" y="35"/>
                  <a:pt x="234" y="41"/>
                </a:cubicBezTo>
                <a:cubicBezTo>
                  <a:pt x="234" y="41"/>
                  <a:pt x="234" y="41"/>
                  <a:pt x="234" y="41"/>
                </a:cubicBezTo>
                <a:cubicBezTo>
                  <a:pt x="231" y="60"/>
                  <a:pt x="231" y="60"/>
                  <a:pt x="231" y="60"/>
                </a:cubicBezTo>
                <a:cubicBezTo>
                  <a:pt x="231" y="60"/>
                  <a:pt x="231" y="60"/>
                  <a:pt x="230" y="60"/>
                </a:cubicBezTo>
                <a:cubicBezTo>
                  <a:pt x="188" y="62"/>
                  <a:pt x="144" y="74"/>
                  <a:pt x="105" y="93"/>
                </a:cubicBezTo>
                <a:cubicBezTo>
                  <a:pt x="91" y="125"/>
                  <a:pt x="78" y="159"/>
                  <a:pt x="67" y="196"/>
                </a:cubicBezTo>
                <a:cubicBezTo>
                  <a:pt x="44" y="190"/>
                  <a:pt x="44" y="190"/>
                  <a:pt x="44" y="190"/>
                </a:cubicBezTo>
                <a:cubicBezTo>
                  <a:pt x="38" y="189"/>
                  <a:pt x="36" y="184"/>
                  <a:pt x="33" y="181"/>
                </a:cubicBezTo>
                <a:cubicBezTo>
                  <a:pt x="30" y="178"/>
                  <a:pt x="28" y="175"/>
                  <a:pt x="24" y="174"/>
                </a:cubicBezTo>
                <a:cubicBezTo>
                  <a:pt x="19" y="173"/>
                  <a:pt x="14" y="173"/>
                  <a:pt x="10" y="175"/>
                </a:cubicBezTo>
                <a:cubicBezTo>
                  <a:pt x="7" y="176"/>
                  <a:pt x="3" y="180"/>
                  <a:pt x="2" y="187"/>
                </a:cubicBezTo>
                <a:cubicBezTo>
                  <a:pt x="0" y="194"/>
                  <a:pt x="1" y="199"/>
                  <a:pt x="3" y="202"/>
                </a:cubicBezTo>
                <a:cubicBezTo>
                  <a:pt x="6" y="205"/>
                  <a:pt x="10" y="207"/>
                  <a:pt x="15" y="209"/>
                </a:cubicBezTo>
                <a:cubicBezTo>
                  <a:pt x="19" y="210"/>
                  <a:pt x="22" y="209"/>
                  <a:pt x="26" y="207"/>
                </a:cubicBezTo>
                <a:cubicBezTo>
                  <a:pt x="30" y="205"/>
                  <a:pt x="35" y="202"/>
                  <a:pt x="41" y="203"/>
                </a:cubicBezTo>
                <a:cubicBezTo>
                  <a:pt x="41" y="203"/>
                  <a:pt x="41" y="203"/>
                  <a:pt x="41" y="203"/>
                </a:cubicBezTo>
                <a:cubicBezTo>
                  <a:pt x="63" y="209"/>
                  <a:pt x="63" y="209"/>
                  <a:pt x="63" y="209"/>
                </a:cubicBezTo>
                <a:cubicBezTo>
                  <a:pt x="54" y="238"/>
                  <a:pt x="46" y="268"/>
                  <a:pt x="38" y="300"/>
                </a:cubicBezTo>
                <a:cubicBezTo>
                  <a:pt x="37" y="305"/>
                  <a:pt x="39" y="311"/>
                  <a:pt x="43" y="314"/>
                </a:cubicBezTo>
                <a:cubicBezTo>
                  <a:pt x="48" y="317"/>
                  <a:pt x="54" y="318"/>
                  <a:pt x="58" y="315"/>
                </a:cubicBezTo>
                <a:cubicBezTo>
                  <a:pt x="161" y="259"/>
                  <a:pt x="252" y="259"/>
                  <a:pt x="355" y="321"/>
                </a:cubicBezTo>
                <a:cubicBezTo>
                  <a:pt x="359" y="324"/>
                  <a:pt x="365" y="324"/>
                  <a:pt x="369" y="321"/>
                </a:cubicBezTo>
                <a:cubicBezTo>
                  <a:pt x="373" y="319"/>
                  <a:pt x="376" y="314"/>
                  <a:pt x="376" y="309"/>
                </a:cubicBezTo>
                <a:cubicBezTo>
                  <a:pt x="376" y="201"/>
                  <a:pt x="376" y="201"/>
                  <a:pt x="376" y="201"/>
                </a:cubicBezTo>
                <a:cubicBezTo>
                  <a:pt x="395" y="201"/>
                  <a:pt x="395" y="201"/>
                  <a:pt x="395" y="201"/>
                </a:cubicBezTo>
                <a:cubicBezTo>
                  <a:pt x="395" y="201"/>
                  <a:pt x="395" y="201"/>
                  <a:pt x="395" y="201"/>
                </a:cubicBezTo>
                <a:cubicBezTo>
                  <a:pt x="401" y="201"/>
                  <a:pt x="405" y="205"/>
                  <a:pt x="408" y="208"/>
                </a:cubicBezTo>
                <a:cubicBezTo>
                  <a:pt x="411" y="211"/>
                  <a:pt x="414" y="213"/>
                  <a:pt x="419" y="213"/>
                </a:cubicBezTo>
                <a:cubicBezTo>
                  <a:pt x="424" y="213"/>
                  <a:pt x="428" y="212"/>
                  <a:pt x="431" y="209"/>
                </a:cubicBezTo>
                <a:cubicBezTo>
                  <a:pt x="434" y="207"/>
                  <a:pt x="437" y="203"/>
                  <a:pt x="437" y="195"/>
                </a:cubicBezTo>
                <a:cubicBezTo>
                  <a:pt x="437" y="187"/>
                  <a:pt x="435" y="184"/>
                  <a:pt x="432" y="18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5" name="Freeform 14"/>
          <p:cNvSpPr>
            <a:spLocks/>
          </p:cNvSpPr>
          <p:nvPr/>
        </p:nvSpPr>
        <p:spPr bwMode="auto">
          <a:xfrm>
            <a:off x="8903332" y="5043050"/>
            <a:ext cx="365923" cy="1919725"/>
          </a:xfrm>
          <a:custGeom>
            <a:avLst/>
            <a:gdLst>
              <a:gd name="T0" fmla="*/ 0 w 71"/>
              <a:gd name="T1" fmla="*/ 238 h 238"/>
              <a:gd name="T2" fmla="*/ 18 w 71"/>
              <a:gd name="T3" fmla="*/ 238 h 238"/>
              <a:gd name="T4" fmla="*/ 18 w 71"/>
              <a:gd name="T5" fmla="*/ 233 h 238"/>
              <a:gd name="T6" fmla="*/ 13 w 71"/>
              <a:gd name="T7" fmla="*/ 226 h 238"/>
              <a:gd name="T8" fmla="*/ 6 w 71"/>
              <a:gd name="T9" fmla="*/ 208 h 238"/>
              <a:gd name="T10" fmla="*/ 12 w 71"/>
              <a:gd name="T11" fmla="*/ 188 h 238"/>
              <a:gd name="T12" fmla="*/ 35 w 71"/>
              <a:gd name="T13" fmla="*/ 178 h 238"/>
              <a:gd name="T14" fmla="*/ 59 w 71"/>
              <a:gd name="T15" fmla="*/ 188 h 238"/>
              <a:gd name="T16" fmla="*/ 65 w 71"/>
              <a:gd name="T17" fmla="*/ 208 h 238"/>
              <a:gd name="T18" fmla="*/ 59 w 71"/>
              <a:gd name="T19" fmla="*/ 225 h 238"/>
              <a:gd name="T20" fmla="*/ 55 w 71"/>
              <a:gd name="T21" fmla="*/ 231 h 238"/>
              <a:gd name="T22" fmla="*/ 55 w 71"/>
              <a:gd name="T23" fmla="*/ 238 h 238"/>
              <a:gd name="T24" fmla="*/ 71 w 71"/>
              <a:gd name="T25" fmla="*/ 238 h 238"/>
              <a:gd name="T26" fmla="*/ 71 w 71"/>
              <a:gd name="T27" fmla="*/ 0 h 238"/>
              <a:gd name="T28" fmla="*/ 0 w 71"/>
              <a:gd name="T29" fmla="*/ 0 h 238"/>
              <a:gd name="T30" fmla="*/ 0 w 71"/>
              <a:gd name="T3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238">
                <a:moveTo>
                  <a:pt x="0" y="238"/>
                </a:moveTo>
                <a:cubicBezTo>
                  <a:pt x="18" y="238"/>
                  <a:pt x="18" y="238"/>
                  <a:pt x="18" y="238"/>
                </a:cubicBezTo>
                <a:cubicBezTo>
                  <a:pt x="18" y="233"/>
                  <a:pt x="18" y="233"/>
                  <a:pt x="18" y="233"/>
                </a:cubicBezTo>
                <a:cubicBezTo>
                  <a:pt x="18" y="231"/>
                  <a:pt x="17" y="231"/>
                  <a:pt x="13" y="226"/>
                </a:cubicBezTo>
                <a:cubicBezTo>
                  <a:pt x="10" y="222"/>
                  <a:pt x="6" y="216"/>
                  <a:pt x="6" y="208"/>
                </a:cubicBezTo>
                <a:cubicBezTo>
                  <a:pt x="6" y="201"/>
                  <a:pt x="8" y="194"/>
                  <a:pt x="12" y="188"/>
                </a:cubicBezTo>
                <a:cubicBezTo>
                  <a:pt x="17" y="182"/>
                  <a:pt x="26" y="178"/>
                  <a:pt x="35" y="178"/>
                </a:cubicBezTo>
                <a:cubicBezTo>
                  <a:pt x="45" y="178"/>
                  <a:pt x="54" y="182"/>
                  <a:pt x="59" y="188"/>
                </a:cubicBezTo>
                <a:cubicBezTo>
                  <a:pt x="64" y="194"/>
                  <a:pt x="65" y="201"/>
                  <a:pt x="65" y="208"/>
                </a:cubicBezTo>
                <a:cubicBezTo>
                  <a:pt x="65" y="216"/>
                  <a:pt x="61" y="222"/>
                  <a:pt x="59" y="225"/>
                </a:cubicBezTo>
                <a:cubicBezTo>
                  <a:pt x="55" y="230"/>
                  <a:pt x="55" y="230"/>
                  <a:pt x="55" y="231"/>
                </a:cubicBezTo>
                <a:cubicBezTo>
                  <a:pt x="55" y="238"/>
                  <a:pt x="55" y="238"/>
                  <a:pt x="55" y="238"/>
                </a:cubicBezTo>
                <a:cubicBezTo>
                  <a:pt x="71" y="238"/>
                  <a:pt x="71" y="238"/>
                  <a:pt x="71" y="238"/>
                </a:cubicBezTo>
                <a:cubicBezTo>
                  <a:pt x="71" y="0"/>
                  <a:pt x="71" y="0"/>
                  <a:pt x="71" y="0"/>
                </a:cubicBezTo>
                <a:cubicBezTo>
                  <a:pt x="0" y="0"/>
                  <a:pt x="0" y="0"/>
                  <a:pt x="0" y="0"/>
                </a:cubicBezTo>
                <a:lnTo>
                  <a:pt x="0" y="238"/>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6" name="Freeform 15"/>
          <p:cNvSpPr>
            <a:spLocks/>
          </p:cNvSpPr>
          <p:nvPr/>
        </p:nvSpPr>
        <p:spPr bwMode="auto">
          <a:xfrm>
            <a:off x="8903332" y="6021023"/>
            <a:ext cx="365923" cy="1398348"/>
          </a:xfrm>
          <a:custGeom>
            <a:avLst/>
            <a:gdLst>
              <a:gd name="T0" fmla="*/ 71 w 71"/>
              <a:gd name="T1" fmla="*/ 72 h 271"/>
              <a:gd name="T2" fmla="*/ 43 w 71"/>
              <a:gd name="T3" fmla="*/ 72 h 271"/>
              <a:gd name="T4" fmla="*/ 43 w 71"/>
              <a:gd name="T5" fmla="*/ 41 h 271"/>
              <a:gd name="T6" fmla="*/ 49 w 71"/>
              <a:gd name="T7" fmla="*/ 29 h 271"/>
              <a:gd name="T8" fmla="*/ 53 w 71"/>
              <a:gd name="T9" fmla="*/ 18 h 271"/>
              <a:gd name="T10" fmla="*/ 50 w 71"/>
              <a:gd name="T11" fmla="*/ 5 h 271"/>
              <a:gd name="T12" fmla="*/ 36 w 71"/>
              <a:gd name="T13" fmla="*/ 0 h 271"/>
              <a:gd name="T14" fmla="*/ 21 w 71"/>
              <a:gd name="T15" fmla="*/ 5 h 271"/>
              <a:gd name="T16" fmla="*/ 18 w 71"/>
              <a:gd name="T17" fmla="*/ 18 h 271"/>
              <a:gd name="T18" fmla="*/ 22 w 71"/>
              <a:gd name="T19" fmla="*/ 29 h 271"/>
              <a:gd name="T20" fmla="*/ 30 w 71"/>
              <a:gd name="T21" fmla="*/ 42 h 271"/>
              <a:gd name="T22" fmla="*/ 30 w 71"/>
              <a:gd name="T23" fmla="*/ 42 h 271"/>
              <a:gd name="T24" fmla="*/ 30 w 71"/>
              <a:gd name="T25" fmla="*/ 72 h 271"/>
              <a:gd name="T26" fmla="*/ 0 w 71"/>
              <a:gd name="T27" fmla="*/ 72 h 271"/>
              <a:gd name="T28" fmla="*/ 0 w 71"/>
              <a:gd name="T29" fmla="*/ 271 h 271"/>
              <a:gd name="T30" fmla="*/ 71 w 71"/>
              <a:gd name="T31" fmla="*/ 257 h 271"/>
              <a:gd name="T32" fmla="*/ 71 w 71"/>
              <a:gd name="T33" fmla="*/ 7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271">
                <a:moveTo>
                  <a:pt x="71" y="72"/>
                </a:moveTo>
                <a:cubicBezTo>
                  <a:pt x="43" y="72"/>
                  <a:pt x="43" y="72"/>
                  <a:pt x="43" y="72"/>
                </a:cubicBezTo>
                <a:cubicBezTo>
                  <a:pt x="43" y="41"/>
                  <a:pt x="43" y="41"/>
                  <a:pt x="43" y="41"/>
                </a:cubicBezTo>
                <a:cubicBezTo>
                  <a:pt x="43" y="36"/>
                  <a:pt x="47" y="32"/>
                  <a:pt x="49" y="29"/>
                </a:cubicBezTo>
                <a:cubicBezTo>
                  <a:pt x="52" y="25"/>
                  <a:pt x="53" y="22"/>
                  <a:pt x="53" y="18"/>
                </a:cubicBezTo>
                <a:cubicBezTo>
                  <a:pt x="53" y="13"/>
                  <a:pt x="52" y="8"/>
                  <a:pt x="50" y="5"/>
                </a:cubicBezTo>
                <a:cubicBezTo>
                  <a:pt x="47" y="2"/>
                  <a:pt x="43" y="0"/>
                  <a:pt x="36" y="0"/>
                </a:cubicBezTo>
                <a:cubicBezTo>
                  <a:pt x="28" y="0"/>
                  <a:pt x="24" y="2"/>
                  <a:pt x="21" y="5"/>
                </a:cubicBezTo>
                <a:cubicBezTo>
                  <a:pt x="19" y="8"/>
                  <a:pt x="18" y="13"/>
                  <a:pt x="18" y="18"/>
                </a:cubicBezTo>
                <a:cubicBezTo>
                  <a:pt x="18" y="22"/>
                  <a:pt x="20" y="25"/>
                  <a:pt x="22" y="29"/>
                </a:cubicBezTo>
                <a:cubicBezTo>
                  <a:pt x="25" y="32"/>
                  <a:pt x="29" y="36"/>
                  <a:pt x="30" y="42"/>
                </a:cubicBezTo>
                <a:cubicBezTo>
                  <a:pt x="30" y="42"/>
                  <a:pt x="30" y="42"/>
                  <a:pt x="30" y="42"/>
                </a:cubicBezTo>
                <a:cubicBezTo>
                  <a:pt x="30" y="72"/>
                  <a:pt x="30" y="72"/>
                  <a:pt x="30" y="72"/>
                </a:cubicBezTo>
                <a:cubicBezTo>
                  <a:pt x="0" y="72"/>
                  <a:pt x="0" y="72"/>
                  <a:pt x="0" y="72"/>
                </a:cubicBezTo>
                <a:cubicBezTo>
                  <a:pt x="0" y="271"/>
                  <a:pt x="0" y="271"/>
                  <a:pt x="0" y="271"/>
                </a:cubicBezTo>
                <a:cubicBezTo>
                  <a:pt x="71" y="257"/>
                  <a:pt x="71" y="257"/>
                  <a:pt x="71" y="257"/>
                </a:cubicBezTo>
                <a:lnTo>
                  <a:pt x="71" y="7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7" name="Freeform 16"/>
          <p:cNvSpPr>
            <a:spLocks/>
          </p:cNvSpPr>
          <p:nvPr/>
        </p:nvSpPr>
        <p:spPr bwMode="auto">
          <a:xfrm>
            <a:off x="9088472" y="8475754"/>
            <a:ext cx="243949" cy="355032"/>
          </a:xfrm>
          <a:custGeom>
            <a:avLst/>
            <a:gdLst>
              <a:gd name="T0" fmla="*/ 35 w 47"/>
              <a:gd name="T1" fmla="*/ 34 h 69"/>
              <a:gd name="T2" fmla="*/ 24 w 47"/>
              <a:gd name="T3" fmla="*/ 25 h 69"/>
              <a:gd name="T4" fmla="*/ 23 w 47"/>
              <a:gd name="T5" fmla="*/ 25 h 69"/>
              <a:gd name="T6" fmla="*/ 13 w 47"/>
              <a:gd name="T7" fmla="*/ 0 h 69"/>
              <a:gd name="T8" fmla="*/ 0 w 47"/>
              <a:gd name="T9" fmla="*/ 5 h 69"/>
              <a:gd name="T10" fmla="*/ 11 w 47"/>
              <a:gd name="T11" fmla="*/ 31 h 69"/>
              <a:gd name="T12" fmla="*/ 11 w 47"/>
              <a:gd name="T13" fmla="*/ 45 h 69"/>
              <a:gd name="T14" fmla="*/ 11 w 47"/>
              <a:gd name="T15" fmla="*/ 56 h 69"/>
              <a:gd name="T16" fmla="*/ 20 w 47"/>
              <a:gd name="T17" fmla="*/ 67 h 69"/>
              <a:gd name="T18" fmla="*/ 35 w 47"/>
              <a:gd name="T19" fmla="*/ 66 h 69"/>
              <a:gd name="T20" fmla="*/ 46 w 47"/>
              <a:gd name="T21" fmla="*/ 55 h 69"/>
              <a:gd name="T22" fmla="*/ 44 w 47"/>
              <a:gd name="T23" fmla="*/ 42 h 69"/>
              <a:gd name="T24" fmla="*/ 35 w 47"/>
              <a:gd name="T25"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9">
                <a:moveTo>
                  <a:pt x="35" y="34"/>
                </a:moveTo>
                <a:cubicBezTo>
                  <a:pt x="32" y="32"/>
                  <a:pt x="26" y="30"/>
                  <a:pt x="24" y="25"/>
                </a:cubicBezTo>
                <a:cubicBezTo>
                  <a:pt x="24" y="25"/>
                  <a:pt x="24" y="25"/>
                  <a:pt x="23" y="25"/>
                </a:cubicBezTo>
                <a:cubicBezTo>
                  <a:pt x="13" y="0"/>
                  <a:pt x="13" y="0"/>
                  <a:pt x="13" y="0"/>
                </a:cubicBezTo>
                <a:cubicBezTo>
                  <a:pt x="0" y="5"/>
                  <a:pt x="0" y="5"/>
                  <a:pt x="0" y="5"/>
                </a:cubicBezTo>
                <a:cubicBezTo>
                  <a:pt x="11" y="31"/>
                  <a:pt x="11" y="31"/>
                  <a:pt x="11" y="31"/>
                </a:cubicBezTo>
                <a:cubicBezTo>
                  <a:pt x="14" y="36"/>
                  <a:pt x="12" y="41"/>
                  <a:pt x="11" y="45"/>
                </a:cubicBezTo>
                <a:cubicBezTo>
                  <a:pt x="10" y="49"/>
                  <a:pt x="10" y="52"/>
                  <a:pt x="11" y="56"/>
                </a:cubicBezTo>
                <a:cubicBezTo>
                  <a:pt x="13" y="61"/>
                  <a:pt x="16" y="65"/>
                  <a:pt x="20" y="67"/>
                </a:cubicBezTo>
                <a:cubicBezTo>
                  <a:pt x="24" y="69"/>
                  <a:pt x="28" y="69"/>
                  <a:pt x="35" y="66"/>
                </a:cubicBezTo>
                <a:cubicBezTo>
                  <a:pt x="42" y="63"/>
                  <a:pt x="45" y="59"/>
                  <a:pt x="46" y="55"/>
                </a:cubicBezTo>
                <a:cubicBezTo>
                  <a:pt x="47" y="51"/>
                  <a:pt x="46" y="47"/>
                  <a:pt x="44" y="42"/>
                </a:cubicBezTo>
                <a:cubicBezTo>
                  <a:pt x="42" y="38"/>
                  <a:pt x="39" y="36"/>
                  <a:pt x="35" y="34"/>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8" name="Freeform 17"/>
          <p:cNvSpPr>
            <a:spLocks/>
          </p:cNvSpPr>
          <p:nvPr/>
        </p:nvSpPr>
        <p:spPr bwMode="auto">
          <a:xfrm>
            <a:off x="8975210" y="8046666"/>
            <a:ext cx="1731599" cy="1239346"/>
          </a:xfrm>
          <a:custGeom>
            <a:avLst/>
            <a:gdLst>
              <a:gd name="T0" fmla="*/ 300 w 336"/>
              <a:gd name="T1" fmla="*/ 0 h 240"/>
              <a:gd name="T2" fmla="*/ 274 w 336"/>
              <a:gd name="T3" fmla="*/ 11 h 240"/>
              <a:gd name="T4" fmla="*/ 264 w 336"/>
              <a:gd name="T5" fmla="*/ 38 h 240"/>
              <a:gd name="T6" fmla="*/ 231 w 336"/>
              <a:gd name="T7" fmla="*/ 143 h 240"/>
              <a:gd name="T8" fmla="*/ 164 w 336"/>
              <a:gd name="T9" fmla="*/ 165 h 240"/>
              <a:gd name="T10" fmla="*/ 70 w 336"/>
              <a:gd name="T11" fmla="*/ 95 h 240"/>
              <a:gd name="T12" fmla="*/ 54 w 336"/>
              <a:gd name="T13" fmla="*/ 99 h 240"/>
              <a:gd name="T14" fmla="*/ 56 w 336"/>
              <a:gd name="T15" fmla="*/ 102 h 240"/>
              <a:gd name="T16" fmla="*/ 63 w 336"/>
              <a:gd name="T17" fmla="*/ 107 h 240"/>
              <a:gd name="T18" fmla="*/ 77 w 336"/>
              <a:gd name="T19" fmla="*/ 120 h 240"/>
              <a:gd name="T20" fmla="*/ 79 w 336"/>
              <a:gd name="T21" fmla="*/ 141 h 240"/>
              <a:gd name="T22" fmla="*/ 62 w 336"/>
              <a:gd name="T23" fmla="*/ 159 h 240"/>
              <a:gd name="T24" fmla="*/ 37 w 336"/>
              <a:gd name="T25" fmla="*/ 160 h 240"/>
              <a:gd name="T26" fmla="*/ 23 w 336"/>
              <a:gd name="T27" fmla="*/ 144 h 240"/>
              <a:gd name="T28" fmla="*/ 22 w 336"/>
              <a:gd name="T29" fmla="*/ 125 h 240"/>
              <a:gd name="T30" fmla="*/ 23 w 336"/>
              <a:gd name="T31" fmla="*/ 118 h 240"/>
              <a:gd name="T32" fmla="*/ 18 w 336"/>
              <a:gd name="T33" fmla="*/ 108 h 240"/>
              <a:gd name="T34" fmla="*/ 0 w 336"/>
              <a:gd name="T35" fmla="*/ 112 h 240"/>
              <a:gd name="T36" fmla="*/ 156 w 336"/>
              <a:gd name="T37" fmla="*/ 235 h 240"/>
              <a:gd name="T38" fmla="*/ 281 w 336"/>
              <a:gd name="T39" fmla="*/ 193 h 240"/>
              <a:gd name="T40" fmla="*/ 335 w 336"/>
              <a:gd name="T41" fmla="*/ 38 h 240"/>
              <a:gd name="T42" fmla="*/ 326 w 336"/>
              <a:gd name="T43" fmla="*/ 11 h 240"/>
              <a:gd name="T44" fmla="*/ 300 w 336"/>
              <a:gd name="T4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240">
                <a:moveTo>
                  <a:pt x="300" y="0"/>
                </a:moveTo>
                <a:cubicBezTo>
                  <a:pt x="290" y="0"/>
                  <a:pt x="280" y="4"/>
                  <a:pt x="274" y="11"/>
                </a:cubicBezTo>
                <a:cubicBezTo>
                  <a:pt x="267" y="18"/>
                  <a:pt x="264" y="28"/>
                  <a:pt x="264" y="38"/>
                </a:cubicBezTo>
                <a:cubicBezTo>
                  <a:pt x="264" y="93"/>
                  <a:pt x="249" y="125"/>
                  <a:pt x="231" y="143"/>
                </a:cubicBezTo>
                <a:cubicBezTo>
                  <a:pt x="213" y="161"/>
                  <a:pt x="190" y="167"/>
                  <a:pt x="164" y="165"/>
                </a:cubicBezTo>
                <a:cubicBezTo>
                  <a:pt x="128" y="161"/>
                  <a:pt x="89" y="136"/>
                  <a:pt x="70" y="95"/>
                </a:cubicBezTo>
                <a:cubicBezTo>
                  <a:pt x="54" y="99"/>
                  <a:pt x="54" y="99"/>
                  <a:pt x="54" y="99"/>
                </a:cubicBezTo>
                <a:cubicBezTo>
                  <a:pt x="56" y="102"/>
                  <a:pt x="56" y="102"/>
                  <a:pt x="56" y="102"/>
                </a:cubicBezTo>
                <a:cubicBezTo>
                  <a:pt x="56" y="104"/>
                  <a:pt x="58" y="104"/>
                  <a:pt x="63" y="107"/>
                </a:cubicBezTo>
                <a:cubicBezTo>
                  <a:pt x="67" y="109"/>
                  <a:pt x="74" y="113"/>
                  <a:pt x="77" y="120"/>
                </a:cubicBezTo>
                <a:cubicBezTo>
                  <a:pt x="79" y="127"/>
                  <a:pt x="81" y="134"/>
                  <a:pt x="79" y="141"/>
                </a:cubicBezTo>
                <a:cubicBezTo>
                  <a:pt x="77" y="148"/>
                  <a:pt x="71" y="155"/>
                  <a:pt x="62" y="159"/>
                </a:cubicBezTo>
                <a:cubicBezTo>
                  <a:pt x="53" y="164"/>
                  <a:pt x="43" y="163"/>
                  <a:pt x="37" y="160"/>
                </a:cubicBezTo>
                <a:cubicBezTo>
                  <a:pt x="30" y="156"/>
                  <a:pt x="25" y="150"/>
                  <a:pt x="23" y="144"/>
                </a:cubicBezTo>
                <a:cubicBezTo>
                  <a:pt x="20" y="137"/>
                  <a:pt x="21" y="130"/>
                  <a:pt x="22" y="125"/>
                </a:cubicBezTo>
                <a:cubicBezTo>
                  <a:pt x="23" y="120"/>
                  <a:pt x="23" y="119"/>
                  <a:pt x="23" y="118"/>
                </a:cubicBezTo>
                <a:cubicBezTo>
                  <a:pt x="18" y="108"/>
                  <a:pt x="18" y="108"/>
                  <a:pt x="18" y="108"/>
                </a:cubicBezTo>
                <a:cubicBezTo>
                  <a:pt x="0" y="112"/>
                  <a:pt x="0" y="112"/>
                  <a:pt x="0" y="112"/>
                </a:cubicBezTo>
                <a:cubicBezTo>
                  <a:pt x="27" y="182"/>
                  <a:pt x="90" y="228"/>
                  <a:pt x="156" y="235"/>
                </a:cubicBezTo>
                <a:cubicBezTo>
                  <a:pt x="200" y="240"/>
                  <a:pt x="247" y="227"/>
                  <a:pt x="281" y="193"/>
                </a:cubicBezTo>
                <a:cubicBezTo>
                  <a:pt x="315" y="159"/>
                  <a:pt x="335" y="106"/>
                  <a:pt x="335" y="38"/>
                </a:cubicBezTo>
                <a:cubicBezTo>
                  <a:pt x="336" y="28"/>
                  <a:pt x="332" y="18"/>
                  <a:pt x="326" y="11"/>
                </a:cubicBezTo>
                <a:cubicBezTo>
                  <a:pt x="319" y="4"/>
                  <a:pt x="309" y="0"/>
                  <a:pt x="300" y="0"/>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19" name="Freeform 18"/>
          <p:cNvSpPr>
            <a:spLocks/>
          </p:cNvSpPr>
          <p:nvPr/>
        </p:nvSpPr>
        <p:spPr bwMode="auto">
          <a:xfrm>
            <a:off x="7779427" y="7062160"/>
            <a:ext cx="1881888" cy="1546459"/>
          </a:xfrm>
          <a:custGeom>
            <a:avLst/>
            <a:gdLst>
              <a:gd name="T0" fmla="*/ 300 w 365"/>
              <a:gd name="T1" fmla="*/ 158 h 300"/>
              <a:gd name="T2" fmla="*/ 345 w 365"/>
              <a:gd name="T3" fmla="*/ 147 h 300"/>
              <a:gd name="T4" fmla="*/ 361 w 365"/>
              <a:gd name="T5" fmla="*/ 110 h 300"/>
              <a:gd name="T6" fmla="*/ 343 w 365"/>
              <a:gd name="T7" fmla="*/ 88 h 300"/>
              <a:gd name="T8" fmla="*/ 293 w 365"/>
              <a:gd name="T9" fmla="*/ 100 h 300"/>
              <a:gd name="T10" fmla="*/ 286 w 365"/>
              <a:gd name="T11" fmla="*/ 96 h 300"/>
              <a:gd name="T12" fmla="*/ 290 w 365"/>
              <a:gd name="T13" fmla="*/ 89 h 300"/>
              <a:gd name="T14" fmla="*/ 317 w 365"/>
              <a:gd name="T15" fmla="*/ 80 h 300"/>
              <a:gd name="T16" fmla="*/ 334 w 365"/>
              <a:gd name="T17" fmla="*/ 75 h 300"/>
              <a:gd name="T18" fmla="*/ 353 w 365"/>
              <a:gd name="T19" fmla="*/ 39 h 300"/>
              <a:gd name="T20" fmla="*/ 316 w 365"/>
              <a:gd name="T21" fmla="*/ 19 h 300"/>
              <a:gd name="T22" fmla="*/ 209 w 365"/>
              <a:gd name="T23" fmla="*/ 45 h 300"/>
              <a:gd name="T24" fmla="*/ 201 w 365"/>
              <a:gd name="T25" fmla="*/ 41 h 300"/>
              <a:gd name="T26" fmla="*/ 206 w 365"/>
              <a:gd name="T27" fmla="*/ 34 h 300"/>
              <a:gd name="T28" fmla="*/ 218 w 365"/>
              <a:gd name="T29" fmla="*/ 30 h 300"/>
              <a:gd name="T30" fmla="*/ 218 w 365"/>
              <a:gd name="T31" fmla="*/ 0 h 300"/>
              <a:gd name="T32" fmla="*/ 199 w 365"/>
              <a:gd name="T33" fmla="*/ 0 h 300"/>
              <a:gd name="T34" fmla="*/ 143 w 365"/>
              <a:gd name="T35" fmla="*/ 4 h 300"/>
              <a:gd name="T36" fmla="*/ 68 w 365"/>
              <a:gd name="T37" fmla="*/ 99 h 300"/>
              <a:gd name="T38" fmla="*/ 48 w 365"/>
              <a:gd name="T39" fmla="*/ 114 h 300"/>
              <a:gd name="T40" fmla="*/ 0 w 365"/>
              <a:gd name="T41" fmla="*/ 133 h 300"/>
              <a:gd name="T42" fmla="*/ 41 w 365"/>
              <a:gd name="T43" fmla="*/ 297 h 300"/>
              <a:gd name="T44" fmla="*/ 113 w 365"/>
              <a:gd name="T45" fmla="*/ 282 h 300"/>
              <a:gd name="T46" fmla="*/ 267 w 365"/>
              <a:gd name="T47" fmla="*/ 283 h 300"/>
              <a:gd name="T48" fmla="*/ 267 w 365"/>
              <a:gd name="T49" fmla="*/ 283 h 300"/>
              <a:gd name="T50" fmla="*/ 323 w 365"/>
              <a:gd name="T51" fmla="*/ 268 h 300"/>
              <a:gd name="T52" fmla="*/ 339 w 365"/>
              <a:gd name="T53" fmla="*/ 256 h 300"/>
              <a:gd name="T54" fmla="*/ 341 w 365"/>
              <a:gd name="T55" fmla="*/ 237 h 300"/>
              <a:gd name="T56" fmla="*/ 335 w 365"/>
              <a:gd name="T57" fmla="*/ 226 h 300"/>
              <a:gd name="T58" fmla="*/ 293 w 365"/>
              <a:gd name="T59" fmla="*/ 235 h 300"/>
              <a:gd name="T60" fmla="*/ 286 w 365"/>
              <a:gd name="T61" fmla="*/ 230 h 300"/>
              <a:gd name="T62" fmla="*/ 291 w 365"/>
              <a:gd name="T63" fmla="*/ 223 h 300"/>
              <a:gd name="T64" fmla="*/ 339 w 365"/>
              <a:gd name="T65" fmla="*/ 212 h 300"/>
              <a:gd name="T66" fmla="*/ 357 w 365"/>
              <a:gd name="T67" fmla="*/ 199 h 300"/>
              <a:gd name="T68" fmla="*/ 361 w 365"/>
              <a:gd name="T69" fmla="*/ 177 h 300"/>
              <a:gd name="T70" fmla="*/ 347 w 365"/>
              <a:gd name="T71" fmla="*/ 159 h 300"/>
              <a:gd name="T72" fmla="*/ 344 w 365"/>
              <a:gd name="T73" fmla="*/ 160 h 300"/>
              <a:gd name="T74" fmla="*/ 303 w 365"/>
              <a:gd name="T75" fmla="*/ 169 h 300"/>
              <a:gd name="T76" fmla="*/ 296 w 365"/>
              <a:gd name="T77" fmla="*/ 165 h 300"/>
              <a:gd name="T78" fmla="*/ 300 w 365"/>
              <a:gd name="T79" fmla="*/ 1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5" h="300">
                <a:moveTo>
                  <a:pt x="300" y="158"/>
                </a:moveTo>
                <a:cubicBezTo>
                  <a:pt x="345" y="147"/>
                  <a:pt x="345" y="147"/>
                  <a:pt x="345" y="147"/>
                </a:cubicBezTo>
                <a:cubicBezTo>
                  <a:pt x="359" y="144"/>
                  <a:pt x="365" y="124"/>
                  <a:pt x="361" y="110"/>
                </a:cubicBezTo>
                <a:cubicBezTo>
                  <a:pt x="359" y="101"/>
                  <a:pt x="352" y="93"/>
                  <a:pt x="343" y="88"/>
                </a:cubicBezTo>
                <a:cubicBezTo>
                  <a:pt x="293" y="100"/>
                  <a:pt x="293" y="100"/>
                  <a:pt x="293" y="100"/>
                </a:cubicBezTo>
                <a:cubicBezTo>
                  <a:pt x="290" y="101"/>
                  <a:pt x="287" y="99"/>
                  <a:pt x="286" y="96"/>
                </a:cubicBezTo>
                <a:cubicBezTo>
                  <a:pt x="285" y="93"/>
                  <a:pt x="287" y="89"/>
                  <a:pt x="290" y="89"/>
                </a:cubicBezTo>
                <a:cubicBezTo>
                  <a:pt x="317" y="80"/>
                  <a:pt x="317" y="80"/>
                  <a:pt x="317" y="80"/>
                </a:cubicBezTo>
                <a:cubicBezTo>
                  <a:pt x="334" y="75"/>
                  <a:pt x="334" y="75"/>
                  <a:pt x="334" y="75"/>
                </a:cubicBezTo>
                <a:cubicBezTo>
                  <a:pt x="354" y="69"/>
                  <a:pt x="356" y="51"/>
                  <a:pt x="353" y="39"/>
                </a:cubicBezTo>
                <a:cubicBezTo>
                  <a:pt x="350" y="25"/>
                  <a:pt x="338" y="13"/>
                  <a:pt x="316" y="19"/>
                </a:cubicBezTo>
                <a:cubicBezTo>
                  <a:pt x="237" y="39"/>
                  <a:pt x="288" y="23"/>
                  <a:pt x="209" y="45"/>
                </a:cubicBezTo>
                <a:cubicBezTo>
                  <a:pt x="206" y="46"/>
                  <a:pt x="202" y="44"/>
                  <a:pt x="201" y="41"/>
                </a:cubicBezTo>
                <a:cubicBezTo>
                  <a:pt x="201" y="38"/>
                  <a:pt x="203" y="35"/>
                  <a:pt x="206" y="34"/>
                </a:cubicBezTo>
                <a:cubicBezTo>
                  <a:pt x="218" y="30"/>
                  <a:pt x="218" y="30"/>
                  <a:pt x="218" y="30"/>
                </a:cubicBezTo>
                <a:cubicBezTo>
                  <a:pt x="218" y="0"/>
                  <a:pt x="218" y="0"/>
                  <a:pt x="218" y="0"/>
                </a:cubicBezTo>
                <a:cubicBezTo>
                  <a:pt x="212" y="0"/>
                  <a:pt x="206" y="0"/>
                  <a:pt x="199" y="0"/>
                </a:cubicBezTo>
                <a:cubicBezTo>
                  <a:pt x="173" y="0"/>
                  <a:pt x="148" y="2"/>
                  <a:pt x="143" y="4"/>
                </a:cubicBezTo>
                <a:cubicBezTo>
                  <a:pt x="115" y="17"/>
                  <a:pt x="119" y="32"/>
                  <a:pt x="68" y="99"/>
                </a:cubicBezTo>
                <a:cubicBezTo>
                  <a:pt x="48" y="114"/>
                  <a:pt x="48" y="114"/>
                  <a:pt x="48" y="114"/>
                </a:cubicBezTo>
                <a:cubicBezTo>
                  <a:pt x="0" y="133"/>
                  <a:pt x="0" y="133"/>
                  <a:pt x="0" y="133"/>
                </a:cubicBezTo>
                <a:cubicBezTo>
                  <a:pt x="41" y="297"/>
                  <a:pt x="41" y="297"/>
                  <a:pt x="41" y="297"/>
                </a:cubicBezTo>
                <a:cubicBezTo>
                  <a:pt x="113" y="282"/>
                  <a:pt x="113" y="282"/>
                  <a:pt x="113" y="282"/>
                </a:cubicBezTo>
                <a:cubicBezTo>
                  <a:pt x="176" y="296"/>
                  <a:pt x="203" y="300"/>
                  <a:pt x="267" y="283"/>
                </a:cubicBezTo>
                <a:cubicBezTo>
                  <a:pt x="267" y="283"/>
                  <a:pt x="267" y="283"/>
                  <a:pt x="267" y="283"/>
                </a:cubicBezTo>
                <a:cubicBezTo>
                  <a:pt x="323" y="268"/>
                  <a:pt x="323" y="268"/>
                  <a:pt x="323" y="268"/>
                </a:cubicBezTo>
                <a:cubicBezTo>
                  <a:pt x="330" y="266"/>
                  <a:pt x="335" y="262"/>
                  <a:pt x="339" y="256"/>
                </a:cubicBezTo>
                <a:cubicBezTo>
                  <a:pt x="342" y="250"/>
                  <a:pt x="343" y="243"/>
                  <a:pt x="341" y="237"/>
                </a:cubicBezTo>
                <a:cubicBezTo>
                  <a:pt x="340" y="233"/>
                  <a:pt x="338" y="229"/>
                  <a:pt x="335" y="226"/>
                </a:cubicBezTo>
                <a:cubicBezTo>
                  <a:pt x="293" y="235"/>
                  <a:pt x="293" y="235"/>
                  <a:pt x="293" y="235"/>
                </a:cubicBezTo>
                <a:cubicBezTo>
                  <a:pt x="290" y="236"/>
                  <a:pt x="287" y="233"/>
                  <a:pt x="286" y="230"/>
                </a:cubicBezTo>
                <a:cubicBezTo>
                  <a:pt x="285" y="227"/>
                  <a:pt x="288" y="224"/>
                  <a:pt x="291" y="223"/>
                </a:cubicBezTo>
                <a:cubicBezTo>
                  <a:pt x="307" y="220"/>
                  <a:pt x="322" y="216"/>
                  <a:pt x="339" y="212"/>
                </a:cubicBezTo>
                <a:cubicBezTo>
                  <a:pt x="346" y="210"/>
                  <a:pt x="353" y="206"/>
                  <a:pt x="357" y="199"/>
                </a:cubicBezTo>
                <a:cubicBezTo>
                  <a:pt x="361" y="193"/>
                  <a:pt x="363" y="185"/>
                  <a:pt x="361" y="177"/>
                </a:cubicBezTo>
                <a:cubicBezTo>
                  <a:pt x="359" y="169"/>
                  <a:pt x="354" y="162"/>
                  <a:pt x="347" y="159"/>
                </a:cubicBezTo>
                <a:cubicBezTo>
                  <a:pt x="346" y="159"/>
                  <a:pt x="345" y="159"/>
                  <a:pt x="344" y="160"/>
                </a:cubicBezTo>
                <a:cubicBezTo>
                  <a:pt x="303" y="169"/>
                  <a:pt x="303" y="169"/>
                  <a:pt x="303" y="169"/>
                </a:cubicBezTo>
                <a:cubicBezTo>
                  <a:pt x="300" y="170"/>
                  <a:pt x="296" y="168"/>
                  <a:pt x="296" y="165"/>
                </a:cubicBezTo>
                <a:cubicBezTo>
                  <a:pt x="295" y="162"/>
                  <a:pt x="297" y="158"/>
                  <a:pt x="300" y="158"/>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20" name="Freeform 19"/>
          <p:cNvSpPr>
            <a:spLocks noEditPoints="1"/>
          </p:cNvSpPr>
          <p:nvPr/>
        </p:nvSpPr>
        <p:spPr bwMode="auto">
          <a:xfrm>
            <a:off x="7032334" y="7619757"/>
            <a:ext cx="969260" cy="1561706"/>
          </a:xfrm>
          <a:custGeom>
            <a:avLst/>
            <a:gdLst>
              <a:gd name="T0" fmla="*/ 125 w 188"/>
              <a:gd name="T1" fmla="*/ 15 h 303"/>
              <a:gd name="T2" fmla="*/ 111 w 188"/>
              <a:gd name="T3" fmla="*/ 1 h 303"/>
              <a:gd name="T4" fmla="*/ 101 w 188"/>
              <a:gd name="T5" fmla="*/ 1 h 303"/>
              <a:gd name="T6" fmla="*/ 17 w 188"/>
              <a:gd name="T7" fmla="*/ 24 h 303"/>
              <a:gd name="T8" fmla="*/ 3 w 188"/>
              <a:gd name="T9" fmla="*/ 49 h 303"/>
              <a:gd name="T10" fmla="*/ 64 w 188"/>
              <a:gd name="T11" fmla="*/ 287 h 303"/>
              <a:gd name="T12" fmla="*/ 89 w 188"/>
              <a:gd name="T13" fmla="*/ 300 h 303"/>
              <a:gd name="T14" fmla="*/ 171 w 188"/>
              <a:gd name="T15" fmla="*/ 273 h 303"/>
              <a:gd name="T16" fmla="*/ 185 w 188"/>
              <a:gd name="T17" fmla="*/ 247 h 303"/>
              <a:gd name="T18" fmla="*/ 125 w 188"/>
              <a:gd name="T19" fmla="*/ 15 h 303"/>
              <a:gd name="T20" fmla="*/ 158 w 188"/>
              <a:gd name="T21" fmla="*/ 240 h 303"/>
              <a:gd name="T22" fmla="*/ 120 w 188"/>
              <a:gd name="T23" fmla="*/ 265 h 303"/>
              <a:gd name="T24" fmla="*/ 94 w 188"/>
              <a:gd name="T25" fmla="*/ 227 h 303"/>
              <a:gd name="T26" fmla="*/ 133 w 188"/>
              <a:gd name="T27" fmla="*/ 202 h 303"/>
              <a:gd name="T28" fmla="*/ 158 w 188"/>
              <a:gd name="T29" fmla="*/ 2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303">
                <a:moveTo>
                  <a:pt x="125" y="15"/>
                </a:moveTo>
                <a:cubicBezTo>
                  <a:pt x="123" y="8"/>
                  <a:pt x="118" y="3"/>
                  <a:pt x="111" y="1"/>
                </a:cubicBezTo>
                <a:cubicBezTo>
                  <a:pt x="108" y="0"/>
                  <a:pt x="104" y="0"/>
                  <a:pt x="101" y="1"/>
                </a:cubicBezTo>
                <a:cubicBezTo>
                  <a:pt x="17" y="24"/>
                  <a:pt x="17" y="24"/>
                  <a:pt x="17" y="24"/>
                </a:cubicBezTo>
                <a:cubicBezTo>
                  <a:pt x="7" y="27"/>
                  <a:pt x="0" y="39"/>
                  <a:pt x="3" y="49"/>
                </a:cubicBezTo>
                <a:cubicBezTo>
                  <a:pt x="64" y="287"/>
                  <a:pt x="64" y="287"/>
                  <a:pt x="64" y="287"/>
                </a:cubicBezTo>
                <a:cubicBezTo>
                  <a:pt x="67" y="297"/>
                  <a:pt x="79" y="303"/>
                  <a:pt x="89" y="300"/>
                </a:cubicBezTo>
                <a:cubicBezTo>
                  <a:pt x="171" y="273"/>
                  <a:pt x="171" y="273"/>
                  <a:pt x="171" y="273"/>
                </a:cubicBezTo>
                <a:cubicBezTo>
                  <a:pt x="181" y="269"/>
                  <a:pt x="188" y="257"/>
                  <a:pt x="185" y="247"/>
                </a:cubicBezTo>
                <a:lnTo>
                  <a:pt x="125" y="15"/>
                </a:lnTo>
                <a:close/>
                <a:moveTo>
                  <a:pt x="158" y="240"/>
                </a:moveTo>
                <a:cubicBezTo>
                  <a:pt x="154" y="258"/>
                  <a:pt x="137" y="269"/>
                  <a:pt x="120" y="265"/>
                </a:cubicBezTo>
                <a:cubicBezTo>
                  <a:pt x="102" y="262"/>
                  <a:pt x="91" y="245"/>
                  <a:pt x="94" y="227"/>
                </a:cubicBezTo>
                <a:cubicBezTo>
                  <a:pt x="98" y="210"/>
                  <a:pt x="115" y="198"/>
                  <a:pt x="133" y="202"/>
                </a:cubicBezTo>
                <a:cubicBezTo>
                  <a:pt x="150" y="205"/>
                  <a:pt x="161" y="222"/>
                  <a:pt x="158" y="240"/>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a:p>
        </p:txBody>
      </p:sp>
      <p:sp>
        <p:nvSpPr>
          <p:cNvPr id="51" name="Прямоугольник 50"/>
          <p:cNvSpPr/>
          <p:nvPr/>
        </p:nvSpPr>
        <p:spPr>
          <a:xfrm>
            <a:off x="970374" y="725011"/>
            <a:ext cx="132599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Umbrella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4" name="TextBox 2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TextBox 24"/>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6" name="TextBox 25"/>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 name="TextBox 26"/>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8" name="TextBox 27"/>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 name="TextBox 28"/>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0" name="Прямая соединительная линия 29"/>
          <p:cNvCxnSpPr/>
          <p:nvPr/>
        </p:nvCxnSpPr>
        <p:spPr>
          <a:xfrm flipH="1">
            <a:off x="3401568" y="2971800"/>
            <a:ext cx="318211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3" name="Прямая соединительная линия 32"/>
          <p:cNvCxnSpPr/>
          <p:nvPr/>
        </p:nvCxnSpPr>
        <p:spPr>
          <a:xfrm rot="10800000" flipV="1">
            <a:off x="3401570" y="4498847"/>
            <a:ext cx="4600024" cy="1740405"/>
          </a:xfrm>
          <a:prstGeom prst="bentConnector3">
            <a:avLst>
              <a:gd name="adj1" fmla="val -2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 name="Прямая соединительная линия 40"/>
          <p:cNvCxnSpPr/>
          <p:nvPr/>
        </p:nvCxnSpPr>
        <p:spPr>
          <a:xfrm flipH="1">
            <a:off x="11596914" y="2971800"/>
            <a:ext cx="369479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Прямая соединительная линия 32"/>
          <p:cNvCxnSpPr/>
          <p:nvPr/>
        </p:nvCxnSpPr>
        <p:spPr>
          <a:xfrm rot="10800000" flipH="1" flipV="1">
            <a:off x="10645822" y="4498847"/>
            <a:ext cx="4600024" cy="1740405"/>
          </a:xfrm>
          <a:prstGeom prst="bentConnector3">
            <a:avLst>
              <a:gd name="adj1" fmla="val -2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703665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6082626" y="2361319"/>
            <a:ext cx="4378644" cy="2472173"/>
          </a:xfrm>
          <a:custGeom>
            <a:avLst/>
            <a:gdLst>
              <a:gd name="T0" fmla="*/ 1248 w 1248"/>
              <a:gd name="T1" fmla="*/ 705 h 705"/>
              <a:gd name="T2" fmla="*/ 1233 w 1248"/>
              <a:gd name="T3" fmla="*/ 519 h 705"/>
              <a:gd name="T4" fmla="*/ 1192 w 1248"/>
              <a:gd name="T5" fmla="*/ 567 h 705"/>
              <a:gd name="T6" fmla="*/ 1182 w 1248"/>
              <a:gd name="T7" fmla="*/ 542 h 705"/>
              <a:gd name="T8" fmla="*/ 623 w 1248"/>
              <a:gd name="T9" fmla="*/ 281 h 705"/>
              <a:gd name="T10" fmla="*/ 312 w 1248"/>
              <a:gd name="T11" fmla="*/ 0 h 705"/>
              <a:gd name="T12" fmla="*/ 0 w 1248"/>
              <a:gd name="T13" fmla="*/ 312 h 705"/>
              <a:gd name="T14" fmla="*/ 226 w 1248"/>
              <a:gd name="T15" fmla="*/ 612 h 705"/>
              <a:gd name="T16" fmla="*/ 226 w 1248"/>
              <a:gd name="T17" fmla="*/ 612 h 705"/>
              <a:gd name="T18" fmla="*/ 250 w 1248"/>
              <a:gd name="T19" fmla="*/ 618 h 705"/>
              <a:gd name="T20" fmla="*/ 251 w 1248"/>
              <a:gd name="T21" fmla="*/ 618 h 705"/>
              <a:gd name="T22" fmla="*/ 251 w 1248"/>
              <a:gd name="T23" fmla="*/ 618 h 705"/>
              <a:gd name="T24" fmla="*/ 511 w 1248"/>
              <a:gd name="T25" fmla="*/ 368 h 705"/>
              <a:gd name="T26" fmla="*/ 627 w 1248"/>
              <a:gd name="T27" fmla="*/ 328 h 705"/>
              <a:gd name="T28" fmla="*/ 1181 w 1248"/>
              <a:gd name="T29" fmla="*/ 571 h 705"/>
              <a:gd name="T30" fmla="*/ 1117 w 1248"/>
              <a:gd name="T31" fmla="*/ 572 h 705"/>
              <a:gd name="T32" fmla="*/ 1248 w 1248"/>
              <a:gd name="T33" fmla="*/ 705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5">
                <a:moveTo>
                  <a:pt x="1248" y="705"/>
                </a:moveTo>
                <a:cubicBezTo>
                  <a:pt x="1233" y="519"/>
                  <a:pt x="1233" y="519"/>
                  <a:pt x="1233" y="519"/>
                </a:cubicBezTo>
                <a:cubicBezTo>
                  <a:pt x="1192" y="567"/>
                  <a:pt x="1192" y="567"/>
                  <a:pt x="1192" y="567"/>
                </a:cubicBezTo>
                <a:cubicBezTo>
                  <a:pt x="1188" y="556"/>
                  <a:pt x="1187" y="553"/>
                  <a:pt x="1182" y="542"/>
                </a:cubicBezTo>
                <a:cubicBezTo>
                  <a:pt x="1087" y="335"/>
                  <a:pt x="851" y="233"/>
                  <a:pt x="623" y="281"/>
                </a:cubicBezTo>
                <a:cubicBezTo>
                  <a:pt x="607" y="123"/>
                  <a:pt x="474" y="0"/>
                  <a:pt x="312" y="0"/>
                </a:cubicBezTo>
                <a:cubicBezTo>
                  <a:pt x="140" y="0"/>
                  <a:pt x="0" y="139"/>
                  <a:pt x="0" y="312"/>
                </a:cubicBezTo>
                <a:cubicBezTo>
                  <a:pt x="0" y="454"/>
                  <a:pt x="96" y="574"/>
                  <a:pt x="226" y="612"/>
                </a:cubicBezTo>
                <a:cubicBezTo>
                  <a:pt x="226" y="612"/>
                  <a:pt x="226" y="612"/>
                  <a:pt x="226" y="612"/>
                </a:cubicBezTo>
                <a:cubicBezTo>
                  <a:pt x="234" y="614"/>
                  <a:pt x="242" y="616"/>
                  <a:pt x="250" y="618"/>
                </a:cubicBezTo>
                <a:cubicBezTo>
                  <a:pt x="251" y="618"/>
                  <a:pt x="251" y="618"/>
                  <a:pt x="251" y="618"/>
                </a:cubicBezTo>
                <a:cubicBezTo>
                  <a:pt x="251" y="618"/>
                  <a:pt x="251" y="618"/>
                  <a:pt x="251" y="618"/>
                </a:cubicBezTo>
                <a:cubicBezTo>
                  <a:pt x="303" y="513"/>
                  <a:pt x="393" y="423"/>
                  <a:pt x="511" y="368"/>
                </a:cubicBezTo>
                <a:cubicBezTo>
                  <a:pt x="580" y="336"/>
                  <a:pt x="626" y="328"/>
                  <a:pt x="627" y="328"/>
                </a:cubicBezTo>
                <a:cubicBezTo>
                  <a:pt x="853" y="278"/>
                  <a:pt x="1082" y="370"/>
                  <a:pt x="1181" y="571"/>
                </a:cubicBezTo>
                <a:cubicBezTo>
                  <a:pt x="1117" y="572"/>
                  <a:pt x="1117" y="572"/>
                  <a:pt x="1117" y="572"/>
                </a:cubicBezTo>
                <a:lnTo>
                  <a:pt x="1248" y="705"/>
                </a:lnTo>
                <a:close/>
              </a:path>
            </a:pathLst>
          </a:custGeom>
          <a:solidFill>
            <a:schemeClr val="accent1"/>
          </a:solidFill>
          <a:ln>
            <a:noFill/>
          </a:ln>
        </p:spPr>
        <p:txBody>
          <a:bodyPr vert="horz" wrap="square" lIns="548640" tIns="68580" rIns="137160" bIns="548640" numCol="1" anchor="ctr" anchorCtr="0" compatLnSpc="1">
            <a:prstTxWarp prst="textNoShape">
              <a:avLst/>
            </a:prstTxWarp>
          </a:bodyPr>
          <a:lstStyle/>
          <a:p>
            <a:endParaRPr lang="en-US" sz="4000" b="1" dirty="0">
              <a:solidFill>
                <a:srgbClr val="FFFFFF"/>
              </a:solidFill>
              <a:latin typeface="Arial" panose="020B0604020202020204" pitchFamily="34" charset="0"/>
              <a:cs typeface="Arial" panose="020B0604020202020204" pitchFamily="34" charset="0"/>
            </a:endParaRPr>
          </a:p>
        </p:txBody>
      </p:sp>
      <p:sp>
        <p:nvSpPr>
          <p:cNvPr id="9" name="Freeform 7"/>
          <p:cNvSpPr>
            <a:spLocks/>
          </p:cNvSpPr>
          <p:nvPr/>
        </p:nvSpPr>
        <p:spPr bwMode="auto">
          <a:xfrm>
            <a:off x="9655742" y="2361319"/>
            <a:ext cx="2473274" cy="4382286"/>
          </a:xfrm>
          <a:custGeom>
            <a:avLst/>
            <a:gdLst>
              <a:gd name="T0" fmla="*/ 0 w 705"/>
              <a:gd name="T1" fmla="*/ 1249 h 1249"/>
              <a:gd name="T2" fmla="*/ 186 w 705"/>
              <a:gd name="T3" fmla="*/ 1234 h 1249"/>
              <a:gd name="T4" fmla="*/ 139 w 705"/>
              <a:gd name="T5" fmla="*/ 1192 h 1249"/>
              <a:gd name="T6" fmla="*/ 164 w 705"/>
              <a:gd name="T7" fmla="*/ 1182 h 1249"/>
              <a:gd name="T8" fmla="*/ 424 w 705"/>
              <a:gd name="T9" fmla="*/ 623 h 1249"/>
              <a:gd name="T10" fmla="*/ 705 w 705"/>
              <a:gd name="T11" fmla="*/ 312 h 1249"/>
              <a:gd name="T12" fmla="*/ 393 w 705"/>
              <a:gd name="T13" fmla="*/ 0 h 1249"/>
              <a:gd name="T14" fmla="*/ 93 w 705"/>
              <a:gd name="T15" fmla="*/ 227 h 1249"/>
              <a:gd name="T16" fmla="*/ 93 w 705"/>
              <a:gd name="T17" fmla="*/ 227 h 1249"/>
              <a:gd name="T18" fmla="*/ 87 w 705"/>
              <a:gd name="T19" fmla="*/ 251 h 1249"/>
              <a:gd name="T20" fmla="*/ 87 w 705"/>
              <a:gd name="T21" fmla="*/ 251 h 1249"/>
              <a:gd name="T22" fmla="*/ 87 w 705"/>
              <a:gd name="T23" fmla="*/ 252 h 1249"/>
              <a:gd name="T24" fmla="*/ 337 w 705"/>
              <a:gd name="T25" fmla="*/ 512 h 1249"/>
              <a:gd name="T26" fmla="*/ 377 w 705"/>
              <a:gd name="T27" fmla="*/ 627 h 1249"/>
              <a:gd name="T28" fmla="*/ 135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9" y="1192"/>
                  <a:pt x="139" y="1192"/>
                  <a:pt x="139" y="1192"/>
                </a:cubicBezTo>
                <a:cubicBezTo>
                  <a:pt x="150" y="1188"/>
                  <a:pt x="153" y="1187"/>
                  <a:pt x="164" y="1182"/>
                </a:cubicBezTo>
                <a:cubicBezTo>
                  <a:pt x="370" y="1087"/>
                  <a:pt x="473" y="851"/>
                  <a:pt x="424" y="623"/>
                </a:cubicBezTo>
                <a:cubicBezTo>
                  <a:pt x="582" y="608"/>
                  <a:pt x="705" y="474"/>
                  <a:pt x="705" y="312"/>
                </a:cubicBezTo>
                <a:cubicBezTo>
                  <a:pt x="705" y="140"/>
                  <a:pt x="565" y="0"/>
                  <a:pt x="393" y="0"/>
                </a:cubicBezTo>
                <a:cubicBezTo>
                  <a:pt x="250" y="1"/>
                  <a:pt x="130" y="96"/>
                  <a:pt x="93" y="227"/>
                </a:cubicBezTo>
                <a:cubicBezTo>
                  <a:pt x="93" y="227"/>
                  <a:pt x="93" y="227"/>
                  <a:pt x="93" y="227"/>
                </a:cubicBezTo>
                <a:cubicBezTo>
                  <a:pt x="90" y="235"/>
                  <a:pt x="88" y="243"/>
                  <a:pt x="87" y="251"/>
                </a:cubicBezTo>
                <a:cubicBezTo>
                  <a:pt x="87" y="251"/>
                  <a:pt x="87" y="251"/>
                  <a:pt x="87" y="251"/>
                </a:cubicBezTo>
                <a:cubicBezTo>
                  <a:pt x="87" y="252"/>
                  <a:pt x="87" y="252"/>
                  <a:pt x="87" y="252"/>
                </a:cubicBezTo>
                <a:cubicBezTo>
                  <a:pt x="192" y="304"/>
                  <a:pt x="282" y="394"/>
                  <a:pt x="337" y="512"/>
                </a:cubicBezTo>
                <a:cubicBezTo>
                  <a:pt x="369" y="580"/>
                  <a:pt x="377" y="626"/>
                  <a:pt x="377" y="627"/>
                </a:cubicBezTo>
                <a:cubicBezTo>
                  <a:pt x="428" y="854"/>
                  <a:pt x="336" y="1083"/>
                  <a:pt x="135" y="1182"/>
                </a:cubicBezTo>
                <a:cubicBezTo>
                  <a:pt x="133" y="1118"/>
                  <a:pt x="133" y="1118"/>
                  <a:pt x="133" y="1118"/>
                </a:cubicBezTo>
                <a:lnTo>
                  <a:pt x="0" y="1249"/>
                </a:lnTo>
                <a:close/>
              </a:path>
            </a:pathLst>
          </a:custGeom>
          <a:solidFill>
            <a:schemeClr val="accent2"/>
          </a:solidFill>
          <a:ln>
            <a:noFill/>
          </a:ln>
        </p:spPr>
        <p:txBody>
          <a:bodyPr vert="horz" wrap="square" lIns="548640" tIns="0" rIns="137160" bIns="2331720" numCol="1" anchor="ctr" anchorCtr="0" compatLnSpc="1">
            <a:prstTxWarp prst="textNoShape">
              <a:avLst/>
            </a:prstTxWarp>
          </a:bodyPr>
          <a:lstStyle/>
          <a:p>
            <a:pPr algn="ctr"/>
            <a:endParaRPr lang="en-US" sz="6000" dirty="0">
              <a:solidFill>
                <a:srgbClr val="FFFFFF"/>
              </a:solidFill>
              <a:latin typeface="Arial" panose="020B0604020202020204" pitchFamily="34" charset="0"/>
              <a:cs typeface="Arial" panose="020B0604020202020204" pitchFamily="34" charset="0"/>
            </a:endParaRPr>
          </a:p>
        </p:txBody>
      </p:sp>
      <p:sp>
        <p:nvSpPr>
          <p:cNvPr id="10" name="Freeform 8"/>
          <p:cNvSpPr>
            <a:spLocks/>
          </p:cNvSpPr>
          <p:nvPr/>
        </p:nvSpPr>
        <p:spPr bwMode="auto">
          <a:xfrm>
            <a:off x="7673267" y="6090564"/>
            <a:ext cx="4455749" cy="2360947"/>
          </a:xfrm>
          <a:custGeom>
            <a:avLst/>
            <a:gdLst>
              <a:gd name="T0" fmla="*/ 0 w 1270"/>
              <a:gd name="T1" fmla="*/ 0 h 673"/>
              <a:gd name="T2" fmla="*/ 22 w 1270"/>
              <a:gd name="T3" fmla="*/ 185 h 673"/>
              <a:gd name="T4" fmla="*/ 62 w 1270"/>
              <a:gd name="T5" fmla="*/ 136 h 673"/>
              <a:gd name="T6" fmla="*/ 73 w 1270"/>
              <a:gd name="T7" fmla="*/ 161 h 673"/>
              <a:gd name="T8" fmla="*/ 642 w 1270"/>
              <a:gd name="T9" fmla="*/ 398 h 673"/>
              <a:gd name="T10" fmla="*/ 964 w 1270"/>
              <a:gd name="T11" fmla="*/ 666 h 673"/>
              <a:gd name="T12" fmla="*/ 1263 w 1270"/>
              <a:gd name="T13" fmla="*/ 342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2" y="185"/>
                  <a:pt x="22" y="185"/>
                  <a:pt x="22" y="185"/>
                </a:cubicBezTo>
                <a:cubicBezTo>
                  <a:pt x="62" y="136"/>
                  <a:pt x="62" y="136"/>
                  <a:pt x="62" y="136"/>
                </a:cubicBezTo>
                <a:cubicBezTo>
                  <a:pt x="66" y="147"/>
                  <a:pt x="67" y="150"/>
                  <a:pt x="73" y="161"/>
                </a:cubicBezTo>
                <a:cubicBezTo>
                  <a:pt x="176" y="363"/>
                  <a:pt x="416" y="456"/>
                  <a:pt x="642" y="398"/>
                </a:cubicBezTo>
                <a:cubicBezTo>
                  <a:pt x="664" y="555"/>
                  <a:pt x="802" y="673"/>
                  <a:pt x="964" y="666"/>
                </a:cubicBezTo>
                <a:cubicBezTo>
                  <a:pt x="1136" y="659"/>
                  <a:pt x="1270" y="514"/>
                  <a:pt x="1263" y="342"/>
                </a:cubicBezTo>
                <a:cubicBezTo>
                  <a:pt x="1257" y="199"/>
                  <a:pt x="1156" y="83"/>
                  <a:pt x="1025" y="51"/>
                </a:cubicBezTo>
                <a:cubicBezTo>
                  <a:pt x="1025" y="51"/>
                  <a:pt x="1025" y="51"/>
                  <a:pt x="1025" y="51"/>
                </a:cubicBezTo>
                <a:cubicBezTo>
                  <a:pt x="1017" y="49"/>
                  <a:pt x="1008" y="47"/>
                  <a:pt x="1000" y="46"/>
                </a:cubicBezTo>
                <a:cubicBezTo>
                  <a:pt x="1000" y="46"/>
                  <a:pt x="1000" y="46"/>
                  <a:pt x="1000" y="46"/>
                </a:cubicBezTo>
                <a:cubicBezTo>
                  <a:pt x="1000" y="46"/>
                  <a:pt x="999" y="46"/>
                  <a:pt x="999" y="46"/>
                </a:cubicBezTo>
                <a:cubicBezTo>
                  <a:pt x="951" y="153"/>
                  <a:pt x="865" y="247"/>
                  <a:pt x="750" y="306"/>
                </a:cubicBezTo>
                <a:cubicBezTo>
                  <a:pt x="682" y="341"/>
                  <a:pt x="637" y="351"/>
                  <a:pt x="636" y="351"/>
                </a:cubicBezTo>
                <a:cubicBezTo>
                  <a:pt x="412" y="411"/>
                  <a:pt x="179" y="328"/>
                  <a:pt x="72" y="131"/>
                </a:cubicBezTo>
                <a:cubicBezTo>
                  <a:pt x="136" y="127"/>
                  <a:pt x="136" y="127"/>
                  <a:pt x="136" y="127"/>
                </a:cubicBezTo>
                <a:lnTo>
                  <a:pt x="0" y="0"/>
                </a:lnTo>
                <a:close/>
              </a:path>
            </a:pathLst>
          </a:custGeom>
          <a:solidFill>
            <a:schemeClr val="accent3"/>
          </a:solidFill>
          <a:ln>
            <a:noFill/>
          </a:ln>
        </p:spPr>
        <p:txBody>
          <a:bodyPr vert="horz" wrap="square" lIns="2468880" tIns="411480" rIns="137160" bIns="0" numCol="1" anchor="ctr" anchorCtr="0" compatLnSpc="1">
            <a:prstTxWarp prst="textNoShape">
              <a:avLst/>
            </a:prstTxWarp>
          </a:bodyPr>
          <a:lstStyle/>
          <a:p>
            <a:pPr algn="ctr"/>
            <a:endParaRPr lang="en-US" sz="6000" dirty="0">
              <a:solidFill>
                <a:srgbClr val="FFFFFF"/>
              </a:solidFill>
              <a:latin typeface="Arial" panose="020B0604020202020204" pitchFamily="34" charset="0"/>
              <a:cs typeface="Arial" panose="020B0604020202020204" pitchFamily="34" charset="0"/>
            </a:endParaRPr>
          </a:p>
        </p:txBody>
      </p:sp>
      <p:sp>
        <p:nvSpPr>
          <p:cNvPr id="11" name="Freeform 9"/>
          <p:cNvSpPr>
            <a:spLocks/>
          </p:cNvSpPr>
          <p:nvPr/>
        </p:nvSpPr>
        <p:spPr bwMode="auto">
          <a:xfrm>
            <a:off x="6082627" y="3992109"/>
            <a:ext cx="2357618" cy="4459402"/>
          </a:xfrm>
          <a:custGeom>
            <a:avLst/>
            <a:gdLst>
              <a:gd name="T0" fmla="*/ 672 w 672"/>
              <a:gd name="T1" fmla="*/ 0 h 1271"/>
              <a:gd name="T2" fmla="*/ 487 w 672"/>
              <a:gd name="T3" fmla="*/ 23 h 1271"/>
              <a:gd name="T4" fmla="*/ 536 w 672"/>
              <a:gd name="T5" fmla="*/ 62 h 1271"/>
              <a:gd name="T6" fmla="*/ 511 w 672"/>
              <a:gd name="T7" fmla="*/ 73 h 1271"/>
              <a:gd name="T8" fmla="*/ 274 w 672"/>
              <a:gd name="T9" fmla="*/ 643 h 1271"/>
              <a:gd name="T10" fmla="*/ 6 w 672"/>
              <a:gd name="T11" fmla="*/ 965 h 1271"/>
              <a:gd name="T12" fmla="*/ 331 w 672"/>
              <a:gd name="T13" fmla="*/ 1264 h 1271"/>
              <a:gd name="T14" fmla="*/ 622 w 672"/>
              <a:gd name="T15" fmla="*/ 1025 h 1271"/>
              <a:gd name="T16" fmla="*/ 622 w 672"/>
              <a:gd name="T17" fmla="*/ 1025 h 1271"/>
              <a:gd name="T18" fmla="*/ 627 w 672"/>
              <a:gd name="T19" fmla="*/ 1000 h 1271"/>
              <a:gd name="T20" fmla="*/ 627 w 672"/>
              <a:gd name="T21" fmla="*/ 1000 h 1271"/>
              <a:gd name="T22" fmla="*/ 627 w 672"/>
              <a:gd name="T23" fmla="*/ 1000 h 1271"/>
              <a:gd name="T24" fmla="*/ 366 w 672"/>
              <a:gd name="T25" fmla="*/ 750 h 1271"/>
              <a:gd name="T26" fmla="*/ 321 w 672"/>
              <a:gd name="T27" fmla="*/ 637 h 1271"/>
              <a:gd name="T28" fmla="*/ 540 w 672"/>
              <a:gd name="T29" fmla="*/ 73 h 1271"/>
              <a:gd name="T30" fmla="*/ 545 w 672"/>
              <a:gd name="T31" fmla="*/ 137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6" y="417"/>
                  <a:pt x="274" y="643"/>
                </a:cubicBezTo>
                <a:cubicBezTo>
                  <a:pt x="117" y="665"/>
                  <a:pt x="0" y="803"/>
                  <a:pt x="6" y="965"/>
                </a:cubicBezTo>
                <a:cubicBezTo>
                  <a:pt x="14" y="1137"/>
                  <a:pt x="159" y="1271"/>
                  <a:pt x="331" y="1264"/>
                </a:cubicBezTo>
                <a:cubicBezTo>
                  <a:pt x="474" y="1258"/>
                  <a:pt x="590" y="1157"/>
                  <a:pt x="622" y="1025"/>
                </a:cubicBezTo>
                <a:cubicBezTo>
                  <a:pt x="622" y="1025"/>
                  <a:pt x="622" y="1025"/>
                  <a:pt x="622" y="1025"/>
                </a:cubicBezTo>
                <a:cubicBezTo>
                  <a:pt x="624" y="1017"/>
                  <a:pt x="625" y="1009"/>
                  <a:pt x="627" y="1000"/>
                </a:cubicBezTo>
                <a:cubicBezTo>
                  <a:pt x="627" y="1000"/>
                  <a:pt x="627" y="1000"/>
                  <a:pt x="627" y="1000"/>
                </a:cubicBezTo>
                <a:cubicBezTo>
                  <a:pt x="627" y="1000"/>
                  <a:pt x="627" y="1000"/>
                  <a:pt x="627" y="1000"/>
                </a:cubicBezTo>
                <a:cubicBezTo>
                  <a:pt x="520" y="952"/>
                  <a:pt x="426" y="866"/>
                  <a:pt x="366" y="750"/>
                </a:cubicBezTo>
                <a:cubicBezTo>
                  <a:pt x="331" y="683"/>
                  <a:pt x="322" y="638"/>
                  <a:pt x="321" y="637"/>
                </a:cubicBezTo>
                <a:cubicBezTo>
                  <a:pt x="261" y="413"/>
                  <a:pt x="344" y="180"/>
                  <a:pt x="540" y="73"/>
                </a:cubicBezTo>
                <a:cubicBezTo>
                  <a:pt x="545" y="137"/>
                  <a:pt x="545" y="137"/>
                  <a:pt x="545" y="137"/>
                </a:cubicBezTo>
                <a:lnTo>
                  <a:pt x="672" y="0"/>
                </a:lnTo>
                <a:close/>
              </a:path>
            </a:pathLst>
          </a:custGeom>
          <a:solidFill>
            <a:schemeClr val="accent4"/>
          </a:solidFill>
          <a:ln>
            <a:noFill/>
          </a:ln>
        </p:spPr>
        <p:txBody>
          <a:bodyPr vert="horz" wrap="square" lIns="137160" tIns="68580" rIns="411480" bIns="548640" numCol="1" anchor="b" anchorCtr="0" compatLnSpc="1">
            <a:prstTxWarp prst="textNoShape">
              <a:avLst/>
            </a:prstTxWarp>
          </a:bodyPr>
          <a:lstStyle/>
          <a:p>
            <a:pPr algn="ctr"/>
            <a:endParaRPr lang="en-US" sz="6000" dirty="0">
              <a:solidFill>
                <a:srgbClr val="FFFFFF"/>
              </a:solidFill>
              <a:latin typeface="Arial" panose="020B0604020202020204" pitchFamily="34" charset="0"/>
              <a:cs typeface="Arial" panose="020B0604020202020204" pitchFamily="34" charset="0"/>
            </a:endParaRPr>
          </a:p>
        </p:txBody>
      </p:sp>
      <p:sp>
        <p:nvSpPr>
          <p:cNvPr id="24" name="Прямоугольник 23"/>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Cycle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TextBox 34"/>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6" name="TextBox 35"/>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8" name="TextBox 37"/>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0" name="TextBox 39"/>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2" name="Прямая соединительная линия 41"/>
          <p:cNvCxnSpPr/>
          <p:nvPr/>
        </p:nvCxnSpPr>
        <p:spPr>
          <a:xfrm flipH="1">
            <a:off x="3419856" y="2971800"/>
            <a:ext cx="328574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Прямая соединительная линия 42"/>
          <p:cNvCxnSpPr/>
          <p:nvPr/>
        </p:nvCxnSpPr>
        <p:spPr>
          <a:xfrm rot="10800000">
            <a:off x="3419860" y="6248400"/>
            <a:ext cx="3503454" cy="370115"/>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Прямая соединительная линия 43"/>
          <p:cNvCxnSpPr/>
          <p:nvPr/>
        </p:nvCxnSpPr>
        <p:spPr>
          <a:xfrm flipH="1">
            <a:off x="11669486" y="2971800"/>
            <a:ext cx="355972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Прямая соединительная линия 44"/>
          <p:cNvCxnSpPr/>
          <p:nvPr/>
        </p:nvCxnSpPr>
        <p:spPr>
          <a:xfrm rot="10800000" flipV="1">
            <a:off x="11349380" y="6261098"/>
            <a:ext cx="3879830" cy="357417"/>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8584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14:presetBounceEnd="52000">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52000">
                                          <p:cBhvr additive="base">
                                            <p:cTn id="7" dur="1250" fill="hold"/>
                                            <p:tgtEl>
                                              <p:spTgt spid="7"/>
                                            </p:tgtEl>
                                            <p:attrNameLst>
                                              <p:attrName>ppt_x</p:attrName>
                                            </p:attrNameLst>
                                          </p:cBhvr>
                                          <p:tavLst>
                                            <p:tav tm="0">
                                              <p:val>
                                                <p:strVal val="0-#ppt_w/2"/>
                                              </p:val>
                                            </p:tav>
                                            <p:tav tm="100000">
                                              <p:val>
                                                <p:strVal val="#ppt_x"/>
                                              </p:val>
                                            </p:tav>
                                          </p:tavLst>
                                        </p:anim>
                                        <p:anim calcmode="lin" valueType="num" p14:bounceEnd="52000">
                                          <p:cBhvr additive="base">
                                            <p:cTn id="8" dur="125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grpId="0" nodeType="withEffect" p14:presetBounceEnd="52000">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14:bounceEnd="52000">
                                          <p:cBhvr additive="base">
                                            <p:cTn id="11" dur="1250" fill="hold"/>
                                            <p:tgtEl>
                                              <p:spTgt spid="9"/>
                                            </p:tgtEl>
                                            <p:attrNameLst>
                                              <p:attrName>ppt_x</p:attrName>
                                            </p:attrNameLst>
                                          </p:cBhvr>
                                          <p:tavLst>
                                            <p:tav tm="0">
                                              <p:val>
                                                <p:strVal val="1+#ppt_w/2"/>
                                              </p:val>
                                            </p:tav>
                                            <p:tav tm="100000">
                                              <p:val>
                                                <p:strVal val="#ppt_x"/>
                                              </p:val>
                                            </p:tav>
                                          </p:tavLst>
                                        </p:anim>
                                        <p:anim calcmode="lin" valueType="num" p14:bounceEnd="52000">
                                          <p:cBhvr additive="base">
                                            <p:cTn id="12" dur="125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12" fill="hold" grpId="0" nodeType="withEffect" p14:presetBounceEnd="52000">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14:bounceEnd="52000">
                                          <p:cBhvr additive="base">
                                            <p:cTn id="15" dur="1250" fill="hold"/>
                                            <p:tgtEl>
                                              <p:spTgt spid="11"/>
                                            </p:tgtEl>
                                            <p:attrNameLst>
                                              <p:attrName>ppt_x</p:attrName>
                                            </p:attrNameLst>
                                          </p:cBhvr>
                                          <p:tavLst>
                                            <p:tav tm="0">
                                              <p:val>
                                                <p:strVal val="0-#ppt_w/2"/>
                                              </p:val>
                                            </p:tav>
                                            <p:tav tm="100000">
                                              <p:val>
                                                <p:strVal val="#ppt_x"/>
                                              </p:val>
                                            </p:tav>
                                          </p:tavLst>
                                        </p:anim>
                                        <p:anim calcmode="lin" valueType="num" p14:bounceEnd="52000">
                                          <p:cBhvr additive="base">
                                            <p:cTn id="16" dur="12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6" fill="hold" grpId="0" nodeType="withEffect" p14:presetBounceEnd="52000">
                                      <p:stCondLst>
                                        <p:cond delay="750"/>
                                      </p:stCondLst>
                                      <p:childTnLst>
                                        <p:set>
                                          <p:cBhvr>
                                            <p:cTn id="18" dur="1" fill="hold">
                                              <p:stCondLst>
                                                <p:cond delay="0"/>
                                              </p:stCondLst>
                                            </p:cTn>
                                            <p:tgtEl>
                                              <p:spTgt spid="10"/>
                                            </p:tgtEl>
                                            <p:attrNameLst>
                                              <p:attrName>style.visibility</p:attrName>
                                            </p:attrNameLst>
                                          </p:cBhvr>
                                          <p:to>
                                            <p:strVal val="visible"/>
                                          </p:to>
                                        </p:set>
                                        <p:anim calcmode="lin" valueType="num" p14:bounceEnd="52000">
                                          <p:cBhvr additive="base">
                                            <p:cTn id="19" dur="1250" fill="hold"/>
                                            <p:tgtEl>
                                              <p:spTgt spid="10"/>
                                            </p:tgtEl>
                                            <p:attrNameLst>
                                              <p:attrName>ppt_x</p:attrName>
                                            </p:attrNameLst>
                                          </p:cBhvr>
                                          <p:tavLst>
                                            <p:tav tm="0">
                                              <p:val>
                                                <p:strVal val="1+#ppt_w/2"/>
                                              </p:val>
                                            </p:tav>
                                            <p:tav tm="100000">
                                              <p:val>
                                                <p:strVal val="#ppt_x"/>
                                              </p:val>
                                            </p:tav>
                                          </p:tavLst>
                                        </p:anim>
                                        <p:anim calcmode="lin" valueType="num" p14:bounceEnd="52000">
                                          <p:cBhvr additive="base">
                                            <p:cTn id="20"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250" fill="hold"/>
                                            <p:tgtEl>
                                              <p:spTgt spid="7"/>
                                            </p:tgtEl>
                                            <p:attrNameLst>
                                              <p:attrName>ppt_x</p:attrName>
                                            </p:attrNameLst>
                                          </p:cBhvr>
                                          <p:tavLst>
                                            <p:tav tm="0">
                                              <p:val>
                                                <p:strVal val="0-#ppt_w/2"/>
                                              </p:val>
                                            </p:tav>
                                            <p:tav tm="100000">
                                              <p:val>
                                                <p:strVal val="#ppt_x"/>
                                              </p:val>
                                            </p:tav>
                                          </p:tavLst>
                                        </p:anim>
                                        <p:anim calcmode="lin" valueType="num">
                                          <p:cBhvr additive="base">
                                            <p:cTn id="8" dur="125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3" fill="hold" grpId="0" nodeType="withEffect">
                                      <p:stCondLst>
                                        <p:cond delay="25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50" fill="hold"/>
                                            <p:tgtEl>
                                              <p:spTgt spid="9"/>
                                            </p:tgtEl>
                                            <p:attrNameLst>
                                              <p:attrName>ppt_x</p:attrName>
                                            </p:attrNameLst>
                                          </p:cBhvr>
                                          <p:tavLst>
                                            <p:tav tm="0">
                                              <p:val>
                                                <p:strVal val="1+#ppt_w/2"/>
                                              </p:val>
                                            </p:tav>
                                            <p:tav tm="100000">
                                              <p:val>
                                                <p:strVal val="#ppt_x"/>
                                              </p:val>
                                            </p:tav>
                                          </p:tavLst>
                                        </p:anim>
                                        <p:anim calcmode="lin" valueType="num">
                                          <p:cBhvr additive="base">
                                            <p:cTn id="12" dur="125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12" fill="hold" grpId="0" nodeType="withEffect">
                                      <p:stCondLst>
                                        <p:cond delay="5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250" fill="hold"/>
                                            <p:tgtEl>
                                              <p:spTgt spid="11"/>
                                            </p:tgtEl>
                                            <p:attrNameLst>
                                              <p:attrName>ppt_x</p:attrName>
                                            </p:attrNameLst>
                                          </p:cBhvr>
                                          <p:tavLst>
                                            <p:tav tm="0">
                                              <p:val>
                                                <p:strVal val="0-#ppt_w/2"/>
                                              </p:val>
                                            </p:tav>
                                            <p:tav tm="100000">
                                              <p:val>
                                                <p:strVal val="#ppt_x"/>
                                              </p:val>
                                            </p:tav>
                                          </p:tavLst>
                                        </p:anim>
                                        <p:anim calcmode="lin" valueType="num">
                                          <p:cBhvr additive="base">
                                            <p:cTn id="16" dur="125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6" fill="hold" grpId="0" nodeType="withEffect">
                                      <p:stCondLst>
                                        <p:cond delay="75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250" fill="hold"/>
                                            <p:tgtEl>
                                              <p:spTgt spid="10"/>
                                            </p:tgtEl>
                                            <p:attrNameLst>
                                              <p:attrName>ppt_x</p:attrName>
                                            </p:attrNameLst>
                                          </p:cBhvr>
                                          <p:tavLst>
                                            <p:tav tm="0">
                                              <p:val>
                                                <p:strVal val="1+#ppt_w/2"/>
                                              </p:val>
                                            </p:tav>
                                            <p:tav tm="100000">
                                              <p:val>
                                                <p:strVal val="#ppt_x"/>
                                              </p:val>
                                            </p:tav>
                                          </p:tavLst>
                                        </p:anim>
                                        <p:anim calcmode="lin" valueType="num">
                                          <p:cBhvr additive="base">
                                            <p:cTn id="20"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AutoShape 64"/>
          <p:cNvSpPr>
            <a:spLocks/>
          </p:cNvSpPr>
          <p:nvPr/>
        </p:nvSpPr>
        <p:spPr bwMode="auto">
          <a:xfrm>
            <a:off x="7074566" y="7622644"/>
            <a:ext cx="743859" cy="15441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5423"/>
                </a:moveTo>
                <a:lnTo>
                  <a:pt x="12010" y="0"/>
                </a:lnTo>
                <a:lnTo>
                  <a:pt x="21600" y="13360"/>
                </a:lnTo>
                <a:lnTo>
                  <a:pt x="11612" y="21600"/>
                </a:lnTo>
                <a:lnTo>
                  <a:pt x="0" y="5423"/>
                </a:lnTo>
                <a:close/>
                <a:moveTo>
                  <a:pt x="0" y="5423"/>
                </a:moveTo>
              </a:path>
            </a:pathLst>
          </a:custGeom>
          <a:solidFill>
            <a:schemeClr val="accent1">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0" name="AutoShape 65"/>
          <p:cNvSpPr>
            <a:spLocks/>
          </p:cNvSpPr>
          <p:nvPr/>
        </p:nvSpPr>
        <p:spPr bwMode="auto">
          <a:xfrm>
            <a:off x="7237090" y="6772430"/>
            <a:ext cx="5888360" cy="2381850"/>
          </a:xfrm>
          <a:custGeom>
            <a:avLst/>
            <a:gdLst>
              <a:gd name="T0" fmla="*/ 0 w 21598"/>
              <a:gd name="T1" fmla="*/ 0 h 21600"/>
              <a:gd name="T2" fmla="*/ 0 w 21598"/>
              <a:gd name="T3" fmla="*/ 0 h 21600"/>
              <a:gd name="T4" fmla="*/ 0 w 21598"/>
              <a:gd name="T5" fmla="*/ 0 h 21600"/>
              <a:gd name="T6" fmla="*/ 0 w 21598"/>
              <a:gd name="T7" fmla="*/ 0 h 21600"/>
              <a:gd name="T8" fmla="*/ 0 w 21598"/>
              <a:gd name="T9" fmla="*/ 0 h 21600"/>
              <a:gd name="T10" fmla="*/ 0 w 21598"/>
              <a:gd name="T11" fmla="*/ 0 h 21600"/>
              <a:gd name="T12" fmla="*/ 0 w 21598"/>
              <a:gd name="T13" fmla="*/ 0 h 21600"/>
              <a:gd name="T14" fmla="*/ 0 w 21598"/>
              <a:gd name="T15" fmla="*/ 0 h 21600"/>
              <a:gd name="T16" fmla="*/ 0 w 21598"/>
              <a:gd name="T17" fmla="*/ 0 h 21600"/>
              <a:gd name="T18" fmla="*/ 0 w 21598"/>
              <a:gd name="T19" fmla="*/ 0 h 21600"/>
              <a:gd name="T20" fmla="*/ 0 w 21598"/>
              <a:gd name="T21" fmla="*/ 0 h 21600"/>
              <a:gd name="T22" fmla="*/ 0 w 21598"/>
              <a:gd name="T23" fmla="*/ 0 h 21600"/>
              <a:gd name="T24" fmla="*/ 0 w 21598"/>
              <a:gd name="T25" fmla="*/ 0 h 21600"/>
              <a:gd name="T26" fmla="*/ 0 w 21598"/>
              <a:gd name="T27" fmla="*/ 0 h 21600"/>
              <a:gd name="T28" fmla="*/ 0 w 21598"/>
              <a:gd name="T29" fmla="*/ 0 h 21600"/>
              <a:gd name="T30" fmla="*/ 0 w 21598"/>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598" h="21600">
                <a:moveTo>
                  <a:pt x="20841" y="0"/>
                </a:moveTo>
                <a:cubicBezTo>
                  <a:pt x="21090" y="1245"/>
                  <a:pt x="21278" y="2503"/>
                  <a:pt x="21404" y="3756"/>
                </a:cubicBezTo>
                <a:cubicBezTo>
                  <a:pt x="21531" y="5008"/>
                  <a:pt x="21595" y="6256"/>
                  <a:pt x="21597" y="7481"/>
                </a:cubicBezTo>
                <a:cubicBezTo>
                  <a:pt x="21600" y="8704"/>
                  <a:pt x="21540" y="9906"/>
                  <a:pt x="21418" y="11066"/>
                </a:cubicBezTo>
                <a:cubicBezTo>
                  <a:pt x="21296" y="12225"/>
                  <a:pt x="21112" y="13345"/>
                  <a:pt x="20865" y="14403"/>
                </a:cubicBezTo>
                <a:cubicBezTo>
                  <a:pt x="20598" y="15546"/>
                  <a:pt x="20270" y="16568"/>
                  <a:pt x="19890" y="17457"/>
                </a:cubicBezTo>
                <a:cubicBezTo>
                  <a:pt x="19510" y="18346"/>
                  <a:pt x="19077" y="19103"/>
                  <a:pt x="18600" y="19717"/>
                </a:cubicBezTo>
                <a:cubicBezTo>
                  <a:pt x="18123" y="20330"/>
                  <a:pt x="17602" y="20801"/>
                  <a:pt x="17044" y="21118"/>
                </a:cubicBezTo>
                <a:cubicBezTo>
                  <a:pt x="16486" y="21436"/>
                  <a:pt x="15892" y="21600"/>
                  <a:pt x="15270" y="21600"/>
                </a:cubicBezTo>
                <a:lnTo>
                  <a:pt x="1426" y="21600"/>
                </a:lnTo>
                <a:lnTo>
                  <a:pt x="0" y="11366"/>
                </a:lnTo>
                <a:lnTo>
                  <a:pt x="2659" y="4641"/>
                </a:lnTo>
                <a:lnTo>
                  <a:pt x="12989" y="4641"/>
                </a:lnTo>
                <a:lnTo>
                  <a:pt x="18343" y="7593"/>
                </a:lnTo>
                <a:lnTo>
                  <a:pt x="20841" y="0"/>
                </a:lnTo>
                <a:close/>
                <a:moveTo>
                  <a:pt x="20841" y="0"/>
                </a:moveTo>
              </a:path>
            </a:pathLst>
          </a:custGeom>
          <a:solidFill>
            <a:schemeClr val="accent2"/>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1" name="AutoShape 66"/>
          <p:cNvSpPr>
            <a:spLocks/>
          </p:cNvSpPr>
          <p:nvPr/>
        </p:nvSpPr>
        <p:spPr bwMode="auto">
          <a:xfrm>
            <a:off x="7955945" y="7022493"/>
            <a:ext cx="2819161" cy="26256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011" y="0"/>
                </a:lnTo>
                <a:lnTo>
                  <a:pt x="19849" y="0"/>
                </a:lnTo>
                <a:lnTo>
                  <a:pt x="21600" y="21600"/>
                </a:lnTo>
                <a:lnTo>
                  <a:pt x="0" y="21600"/>
                </a:lnTo>
                <a:close/>
                <a:moveTo>
                  <a:pt x="0" y="21600"/>
                </a:moveTo>
              </a:path>
            </a:pathLst>
          </a:custGeom>
          <a:solidFill>
            <a:schemeClr val="accent2">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2" name="AutoShape 67"/>
          <p:cNvSpPr>
            <a:spLocks/>
          </p:cNvSpPr>
          <p:nvPr/>
        </p:nvSpPr>
        <p:spPr bwMode="auto">
          <a:xfrm>
            <a:off x="10537572" y="7022493"/>
            <a:ext cx="1687746" cy="58764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922" y="9704"/>
                </a:moveTo>
                <a:lnTo>
                  <a:pt x="0" y="0"/>
                </a:lnTo>
                <a:lnTo>
                  <a:pt x="15426" y="9825"/>
                </a:lnTo>
                <a:lnTo>
                  <a:pt x="21600" y="21600"/>
                </a:lnTo>
                <a:lnTo>
                  <a:pt x="2922" y="9704"/>
                </a:lnTo>
                <a:close/>
                <a:moveTo>
                  <a:pt x="2922" y="9704"/>
                </a:moveTo>
              </a:path>
            </a:pathLst>
          </a:custGeom>
          <a:solidFill>
            <a:schemeClr val="accent2">
              <a:lumMod val="50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3" name="AutoShape 68"/>
          <p:cNvSpPr>
            <a:spLocks/>
          </p:cNvSpPr>
          <p:nvPr/>
        </p:nvSpPr>
        <p:spPr bwMode="auto">
          <a:xfrm>
            <a:off x="11750249" y="6609889"/>
            <a:ext cx="1162670" cy="101275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8957" y="21600"/>
                </a:moveTo>
                <a:lnTo>
                  <a:pt x="0" y="14735"/>
                </a:lnTo>
                <a:lnTo>
                  <a:pt x="10443" y="0"/>
                </a:lnTo>
                <a:lnTo>
                  <a:pt x="21600" y="3757"/>
                </a:lnTo>
                <a:lnTo>
                  <a:pt x="8957" y="21600"/>
                </a:lnTo>
                <a:close/>
                <a:moveTo>
                  <a:pt x="8957" y="21600"/>
                </a:moveTo>
              </a:path>
            </a:pathLst>
          </a:custGeom>
          <a:solidFill>
            <a:schemeClr val="accent2">
              <a:lumMod val="50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4" name="AutoShape 69"/>
          <p:cNvSpPr>
            <a:spLocks/>
          </p:cNvSpPr>
          <p:nvPr/>
        </p:nvSpPr>
        <p:spPr bwMode="auto">
          <a:xfrm>
            <a:off x="8037207" y="3221534"/>
            <a:ext cx="1212678" cy="61890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0860" y="7702"/>
                </a:moveTo>
                <a:lnTo>
                  <a:pt x="21600" y="21600"/>
                </a:lnTo>
                <a:lnTo>
                  <a:pt x="4372" y="15238"/>
                </a:lnTo>
                <a:lnTo>
                  <a:pt x="0" y="0"/>
                </a:lnTo>
                <a:lnTo>
                  <a:pt x="20860" y="7702"/>
                </a:lnTo>
                <a:close/>
                <a:moveTo>
                  <a:pt x="20860" y="7702"/>
                </a:moveTo>
              </a:path>
            </a:pathLst>
          </a:custGeom>
          <a:solidFill>
            <a:schemeClr val="accent3">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5" name="AutoShape 70"/>
          <p:cNvSpPr>
            <a:spLocks/>
          </p:cNvSpPr>
          <p:nvPr/>
        </p:nvSpPr>
        <p:spPr bwMode="auto">
          <a:xfrm>
            <a:off x="5786878" y="3371573"/>
            <a:ext cx="3613027" cy="5807713"/>
          </a:xfrm>
          <a:custGeom>
            <a:avLst/>
            <a:gdLst>
              <a:gd name="T0" fmla="*/ 0 w 21571"/>
              <a:gd name="T1" fmla="*/ 0 h 21600"/>
              <a:gd name="T2" fmla="*/ 0 w 21571"/>
              <a:gd name="T3" fmla="*/ 0 h 21600"/>
              <a:gd name="T4" fmla="*/ 0 w 21571"/>
              <a:gd name="T5" fmla="*/ 0 h 21600"/>
              <a:gd name="T6" fmla="*/ 0 w 21571"/>
              <a:gd name="T7" fmla="*/ 0 h 21600"/>
              <a:gd name="T8" fmla="*/ 0 w 21571"/>
              <a:gd name="T9" fmla="*/ 0 h 21600"/>
              <a:gd name="T10" fmla="*/ 0 w 21571"/>
              <a:gd name="T11" fmla="*/ 0 h 21600"/>
              <a:gd name="T12" fmla="*/ 0 w 21571"/>
              <a:gd name="T13" fmla="*/ 0 h 21600"/>
              <a:gd name="T14" fmla="*/ 0 w 21571"/>
              <a:gd name="T15" fmla="*/ 0 h 21600"/>
              <a:gd name="T16" fmla="*/ 0 w 21571"/>
              <a:gd name="T17" fmla="*/ 0 h 21600"/>
              <a:gd name="T18" fmla="*/ 0 w 21571"/>
              <a:gd name="T19" fmla="*/ 0 h 21600"/>
              <a:gd name="T20" fmla="*/ 0 w 21571"/>
              <a:gd name="T21" fmla="*/ 0 h 21600"/>
              <a:gd name="T22" fmla="*/ 0 w 21571"/>
              <a:gd name="T23" fmla="*/ 0 h 21600"/>
              <a:gd name="T24" fmla="*/ 0 w 21571"/>
              <a:gd name="T25" fmla="*/ 0 h 21600"/>
              <a:gd name="T26" fmla="*/ 0 w 21571"/>
              <a:gd name="T27" fmla="*/ 0 h 21600"/>
              <a:gd name="T28" fmla="*/ 0 w 21571"/>
              <a:gd name="T29" fmla="*/ 0 h 21600"/>
              <a:gd name="T30" fmla="*/ 0 w 21571"/>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571" h="21600">
                <a:moveTo>
                  <a:pt x="12991" y="0"/>
                </a:moveTo>
                <a:lnTo>
                  <a:pt x="19819" y="804"/>
                </a:lnTo>
                <a:lnTo>
                  <a:pt x="21571" y="4643"/>
                </a:lnTo>
                <a:lnTo>
                  <a:pt x="13036" y="13865"/>
                </a:lnTo>
                <a:lnTo>
                  <a:pt x="7671" y="17284"/>
                </a:lnTo>
                <a:lnTo>
                  <a:pt x="10056" y="21600"/>
                </a:lnTo>
                <a:cubicBezTo>
                  <a:pt x="9071" y="21589"/>
                  <a:pt x="8131" y="21515"/>
                  <a:pt x="7249" y="21380"/>
                </a:cubicBezTo>
                <a:cubicBezTo>
                  <a:pt x="6366" y="21245"/>
                  <a:pt x="5541" y="21050"/>
                  <a:pt x="4786" y="20799"/>
                </a:cubicBezTo>
                <a:cubicBezTo>
                  <a:pt x="4030" y="20547"/>
                  <a:pt x="3345" y="20240"/>
                  <a:pt x="2742" y="19880"/>
                </a:cubicBezTo>
                <a:cubicBezTo>
                  <a:pt x="2139" y="19521"/>
                  <a:pt x="1619" y="19109"/>
                  <a:pt x="1193" y="18650"/>
                </a:cubicBezTo>
                <a:cubicBezTo>
                  <a:pt x="759" y="18181"/>
                  <a:pt x="444" y="17683"/>
                  <a:pt x="247" y="17167"/>
                </a:cubicBezTo>
                <a:cubicBezTo>
                  <a:pt x="50" y="16650"/>
                  <a:pt x="-29" y="16115"/>
                  <a:pt x="10" y="15569"/>
                </a:cubicBezTo>
                <a:cubicBezTo>
                  <a:pt x="48" y="15024"/>
                  <a:pt x="204" y="14469"/>
                  <a:pt x="477" y="13914"/>
                </a:cubicBezTo>
                <a:cubicBezTo>
                  <a:pt x="751" y="13358"/>
                  <a:pt x="1141" y="12802"/>
                  <a:pt x="1647" y="12255"/>
                </a:cubicBezTo>
                <a:lnTo>
                  <a:pt x="12991" y="0"/>
                </a:lnTo>
                <a:close/>
                <a:moveTo>
                  <a:pt x="12991" y="0"/>
                </a:moveTo>
              </a:path>
            </a:pathLst>
          </a:custGeom>
          <a:solidFill>
            <a:schemeClr val="accent1"/>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6" name="AutoShape 71"/>
          <p:cNvSpPr>
            <a:spLocks/>
          </p:cNvSpPr>
          <p:nvPr/>
        </p:nvSpPr>
        <p:spPr bwMode="auto">
          <a:xfrm>
            <a:off x="7974697" y="4621887"/>
            <a:ext cx="1437709" cy="2475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483" y="0"/>
                </a:moveTo>
                <a:lnTo>
                  <a:pt x="21600" y="1767"/>
                </a:lnTo>
                <a:lnTo>
                  <a:pt x="3858" y="19605"/>
                </a:lnTo>
                <a:lnTo>
                  <a:pt x="0" y="21600"/>
                </a:lnTo>
                <a:lnTo>
                  <a:pt x="21483" y="0"/>
                </a:lnTo>
                <a:close/>
                <a:moveTo>
                  <a:pt x="21483" y="0"/>
                </a:moveTo>
              </a:path>
            </a:pathLst>
          </a:custGeom>
          <a:solidFill>
            <a:schemeClr val="accent1">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7" name="AutoShape 72"/>
          <p:cNvSpPr>
            <a:spLocks/>
          </p:cNvSpPr>
          <p:nvPr/>
        </p:nvSpPr>
        <p:spPr bwMode="auto">
          <a:xfrm>
            <a:off x="7074566" y="6872454"/>
            <a:ext cx="1156419" cy="11440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6800" y="4307"/>
                </a:moveTo>
                <a:lnTo>
                  <a:pt x="21600" y="0"/>
                </a:lnTo>
                <a:lnTo>
                  <a:pt x="7725" y="14281"/>
                </a:lnTo>
                <a:lnTo>
                  <a:pt x="0" y="21600"/>
                </a:lnTo>
                <a:lnTo>
                  <a:pt x="16800" y="4307"/>
                </a:lnTo>
                <a:close/>
                <a:moveTo>
                  <a:pt x="16800" y="4307"/>
                </a:moveTo>
              </a:path>
            </a:pathLst>
          </a:custGeom>
          <a:solidFill>
            <a:schemeClr val="accent1">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8" name="AutoShape 73"/>
          <p:cNvSpPr>
            <a:spLocks/>
          </p:cNvSpPr>
          <p:nvPr/>
        </p:nvSpPr>
        <p:spPr bwMode="auto">
          <a:xfrm>
            <a:off x="8037207" y="2371320"/>
            <a:ext cx="4800701" cy="510128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6371" y="0"/>
                </a:moveTo>
                <a:cubicBezTo>
                  <a:pt x="7026" y="0"/>
                  <a:pt x="7666" y="89"/>
                  <a:pt x="8281" y="262"/>
                </a:cubicBezTo>
                <a:cubicBezTo>
                  <a:pt x="8896" y="434"/>
                  <a:pt x="9488" y="691"/>
                  <a:pt x="10044" y="1024"/>
                </a:cubicBezTo>
                <a:cubicBezTo>
                  <a:pt x="10600" y="1358"/>
                  <a:pt x="11122" y="1770"/>
                  <a:pt x="11601" y="2254"/>
                </a:cubicBezTo>
                <a:cubicBezTo>
                  <a:pt x="12080" y="2737"/>
                  <a:pt x="12515" y="3293"/>
                  <a:pt x="12897" y="3915"/>
                </a:cubicBezTo>
                <a:lnTo>
                  <a:pt x="21600" y="18090"/>
                </a:lnTo>
                <a:lnTo>
                  <a:pt x="18629" y="21600"/>
                </a:lnTo>
                <a:lnTo>
                  <a:pt x="13362" y="20496"/>
                </a:lnTo>
                <a:lnTo>
                  <a:pt x="6933" y="10023"/>
                </a:lnTo>
                <a:lnTo>
                  <a:pt x="5294" y="4611"/>
                </a:lnTo>
                <a:lnTo>
                  <a:pt x="0" y="3670"/>
                </a:lnTo>
                <a:cubicBezTo>
                  <a:pt x="383" y="3086"/>
                  <a:pt x="814" y="2564"/>
                  <a:pt x="1285" y="2111"/>
                </a:cubicBezTo>
                <a:cubicBezTo>
                  <a:pt x="1757" y="1657"/>
                  <a:pt x="2268" y="1271"/>
                  <a:pt x="2810" y="959"/>
                </a:cubicBezTo>
                <a:cubicBezTo>
                  <a:pt x="3352" y="646"/>
                  <a:pt x="3926" y="406"/>
                  <a:pt x="4522" y="245"/>
                </a:cubicBezTo>
                <a:cubicBezTo>
                  <a:pt x="5119" y="83"/>
                  <a:pt x="5738" y="0"/>
                  <a:pt x="6371" y="0"/>
                </a:cubicBezTo>
                <a:close/>
                <a:moveTo>
                  <a:pt x="6371" y="0"/>
                </a:moveTo>
              </a:path>
            </a:pathLst>
          </a:custGeom>
          <a:solidFill>
            <a:schemeClr val="accent3"/>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29" name="AutoShape 74"/>
          <p:cNvSpPr>
            <a:spLocks/>
          </p:cNvSpPr>
          <p:nvPr/>
        </p:nvSpPr>
        <p:spPr bwMode="auto">
          <a:xfrm>
            <a:off x="9549928" y="4721913"/>
            <a:ext cx="1450212" cy="24756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17571" y="19396"/>
                </a:lnTo>
                <a:lnTo>
                  <a:pt x="0" y="1558"/>
                </a:lnTo>
                <a:lnTo>
                  <a:pt x="323" y="0"/>
                </a:lnTo>
                <a:lnTo>
                  <a:pt x="21600" y="21600"/>
                </a:lnTo>
                <a:close/>
                <a:moveTo>
                  <a:pt x="21600" y="21600"/>
                </a:moveTo>
              </a:path>
            </a:pathLst>
          </a:custGeom>
          <a:solidFill>
            <a:schemeClr val="accent3">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30" name="AutoShape 75"/>
          <p:cNvSpPr>
            <a:spLocks/>
          </p:cNvSpPr>
          <p:nvPr/>
        </p:nvSpPr>
        <p:spPr bwMode="auto">
          <a:xfrm>
            <a:off x="9212379" y="3471597"/>
            <a:ext cx="362553" cy="14566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8955"/>
                </a:moveTo>
                <a:lnTo>
                  <a:pt x="20313" y="21600"/>
                </a:lnTo>
                <a:lnTo>
                  <a:pt x="2475" y="5946"/>
                </a:lnTo>
                <a:lnTo>
                  <a:pt x="0" y="0"/>
                </a:lnTo>
                <a:lnTo>
                  <a:pt x="21600" y="18955"/>
                </a:lnTo>
                <a:close/>
                <a:moveTo>
                  <a:pt x="21600" y="18955"/>
                </a:moveTo>
              </a:path>
            </a:pathLst>
          </a:custGeom>
          <a:solidFill>
            <a:schemeClr val="accent3">
              <a:lumMod val="75000"/>
            </a:schemeClr>
          </a:solidFill>
          <a:ln>
            <a:noFill/>
          </a:ln>
        </p:spPr>
        <p:txBody>
          <a:bodyPr lIns="0" tIns="0" rIns="0" bIns="0"/>
          <a:lstStyle/>
          <a:p>
            <a:endParaRPr lang="en-US" sz="2700">
              <a:latin typeface="Arial" panose="020B0604020202020204" pitchFamily="34" charset="0"/>
              <a:cs typeface="Arial" panose="020B0604020202020204" pitchFamily="34" charset="0"/>
            </a:endParaRPr>
          </a:p>
        </p:txBody>
      </p:sp>
      <p:sp>
        <p:nvSpPr>
          <p:cNvPr id="38" name="Прямоугольник 37"/>
          <p:cNvSpPr/>
          <p:nvPr/>
        </p:nvSpPr>
        <p:spPr>
          <a:xfrm>
            <a:off x="970374" y="725011"/>
            <a:ext cx="539232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Data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4" name="TextBox 3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9" name="TextBox 38"/>
          <p:cNvSpPr txBox="1"/>
          <p:nvPr/>
        </p:nvSpPr>
        <p:spPr>
          <a:xfrm>
            <a:off x="14656201" y="3199086"/>
            <a:ext cx="3021612" cy="5493812"/>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40" name="TextBox 39"/>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7" name="Прямая соединительная линия 46"/>
          <p:cNvCxnSpPr/>
          <p:nvPr/>
        </p:nvCxnSpPr>
        <p:spPr>
          <a:xfrm flipH="1">
            <a:off x="3419857" y="2971800"/>
            <a:ext cx="505739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flipH="1">
            <a:off x="3419858" y="6229349"/>
            <a:ext cx="328574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Прямая соединительная линия 48"/>
          <p:cNvCxnSpPr/>
          <p:nvPr/>
        </p:nvCxnSpPr>
        <p:spPr>
          <a:xfrm flipH="1">
            <a:off x="12611100" y="6229349"/>
            <a:ext cx="1869679" cy="158115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81943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rot="2700000">
            <a:off x="5261722" y="2644040"/>
            <a:ext cx="1499966" cy="3984310"/>
          </a:xfrm>
          <a:custGeom>
            <a:avLst/>
            <a:gdLst>
              <a:gd name="T0" fmla="*/ 367 w 367"/>
              <a:gd name="T1" fmla="*/ 975 h 975"/>
              <a:gd name="T2" fmla="*/ 367 w 367"/>
              <a:gd name="T3" fmla="*/ 0 h 975"/>
              <a:gd name="T4" fmla="*/ 0 w 367"/>
              <a:gd name="T5" fmla="*/ 0 h 975"/>
              <a:gd name="T6" fmla="*/ 0 w 367"/>
              <a:gd name="T7" fmla="*/ 609 h 975"/>
              <a:gd name="T8" fmla="*/ 367 w 367"/>
              <a:gd name="T9" fmla="*/ 975 h 975"/>
            </a:gdLst>
            <a:ahLst/>
            <a:cxnLst>
              <a:cxn ang="0">
                <a:pos x="T0" y="T1"/>
              </a:cxn>
              <a:cxn ang="0">
                <a:pos x="T2" y="T3"/>
              </a:cxn>
              <a:cxn ang="0">
                <a:pos x="T4" y="T5"/>
              </a:cxn>
              <a:cxn ang="0">
                <a:pos x="T6" y="T7"/>
              </a:cxn>
              <a:cxn ang="0">
                <a:pos x="T8" y="T9"/>
              </a:cxn>
            </a:cxnLst>
            <a:rect l="0" t="0" r="r" b="b"/>
            <a:pathLst>
              <a:path w="367" h="975">
                <a:moveTo>
                  <a:pt x="367" y="975"/>
                </a:moveTo>
                <a:lnTo>
                  <a:pt x="367" y="0"/>
                </a:lnTo>
                <a:lnTo>
                  <a:pt x="0" y="0"/>
                </a:lnTo>
                <a:lnTo>
                  <a:pt x="0" y="609"/>
                </a:lnTo>
                <a:lnTo>
                  <a:pt x="367" y="975"/>
                </a:lnTo>
                <a:close/>
              </a:path>
            </a:pathLst>
          </a:cu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 name="Freeform 6"/>
          <p:cNvSpPr>
            <a:spLocks/>
          </p:cNvSpPr>
          <p:nvPr/>
        </p:nvSpPr>
        <p:spPr bwMode="auto">
          <a:xfrm rot="2700000">
            <a:off x="8033457" y="1631866"/>
            <a:ext cx="3980838" cy="1491563"/>
          </a:xfrm>
          <a:custGeom>
            <a:avLst/>
            <a:gdLst>
              <a:gd name="T0" fmla="*/ 0 w 974"/>
              <a:gd name="T1" fmla="*/ 365 h 365"/>
              <a:gd name="T2" fmla="*/ 974 w 974"/>
              <a:gd name="T3" fmla="*/ 365 h 365"/>
              <a:gd name="T4" fmla="*/ 974 w 974"/>
              <a:gd name="T5" fmla="*/ 0 h 365"/>
              <a:gd name="T6" fmla="*/ 365 w 974"/>
              <a:gd name="T7" fmla="*/ 0 h 365"/>
              <a:gd name="T8" fmla="*/ 0 w 974"/>
              <a:gd name="T9" fmla="*/ 365 h 365"/>
            </a:gdLst>
            <a:ahLst/>
            <a:cxnLst>
              <a:cxn ang="0">
                <a:pos x="T0" y="T1"/>
              </a:cxn>
              <a:cxn ang="0">
                <a:pos x="T2" y="T3"/>
              </a:cxn>
              <a:cxn ang="0">
                <a:pos x="T4" y="T5"/>
              </a:cxn>
              <a:cxn ang="0">
                <a:pos x="T6" y="T7"/>
              </a:cxn>
              <a:cxn ang="0">
                <a:pos x="T8" y="T9"/>
              </a:cxn>
            </a:cxnLst>
            <a:rect l="0" t="0" r="r" b="b"/>
            <a:pathLst>
              <a:path w="974" h="365">
                <a:moveTo>
                  <a:pt x="0" y="365"/>
                </a:moveTo>
                <a:lnTo>
                  <a:pt x="974" y="365"/>
                </a:lnTo>
                <a:lnTo>
                  <a:pt x="974" y="0"/>
                </a:lnTo>
                <a:lnTo>
                  <a:pt x="365" y="0"/>
                </a:lnTo>
                <a:lnTo>
                  <a:pt x="0" y="365"/>
                </a:lnTo>
                <a:close/>
              </a:path>
            </a:pathLst>
          </a:custGeom>
          <a:solidFill>
            <a:schemeClr val="accent2">
              <a:lumMod val="75000"/>
            </a:schemeClr>
          </a:solidFill>
          <a:ln>
            <a:noFill/>
          </a:ln>
        </p:spPr>
        <p:txBody>
          <a:bodyPr vert="horz" wrap="square" lIns="137160" tIns="68580" rIns="137160" bIns="6858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 name="Freeform 7"/>
          <p:cNvSpPr>
            <a:spLocks/>
          </p:cNvSpPr>
          <p:nvPr/>
        </p:nvSpPr>
        <p:spPr bwMode="auto">
          <a:xfrm rot="2700000">
            <a:off x="6657077" y="267892"/>
            <a:ext cx="2636181" cy="4797519"/>
          </a:xfrm>
          <a:custGeom>
            <a:avLst/>
            <a:gdLst>
              <a:gd name="T0" fmla="*/ 505 w 645"/>
              <a:gd name="T1" fmla="*/ 0 h 1174"/>
              <a:gd name="T2" fmla="*/ 140 w 645"/>
              <a:gd name="T3" fmla="*/ 365 h 1174"/>
              <a:gd name="T4" fmla="*/ 140 w 645"/>
              <a:gd name="T5" fmla="*/ 780 h 1174"/>
              <a:gd name="T6" fmla="*/ 0 w 645"/>
              <a:gd name="T7" fmla="*/ 780 h 1174"/>
              <a:gd name="T8" fmla="*/ 322 w 645"/>
              <a:gd name="T9" fmla="*/ 1174 h 1174"/>
              <a:gd name="T10" fmla="*/ 645 w 645"/>
              <a:gd name="T11" fmla="*/ 780 h 1174"/>
              <a:gd name="T12" fmla="*/ 505 w 645"/>
              <a:gd name="T13" fmla="*/ 780 h 1174"/>
              <a:gd name="T14" fmla="*/ 505 w 645"/>
              <a:gd name="T15" fmla="*/ 0 h 1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1174">
                <a:moveTo>
                  <a:pt x="505" y="0"/>
                </a:moveTo>
                <a:lnTo>
                  <a:pt x="140" y="365"/>
                </a:lnTo>
                <a:lnTo>
                  <a:pt x="140" y="780"/>
                </a:lnTo>
                <a:lnTo>
                  <a:pt x="0" y="780"/>
                </a:lnTo>
                <a:lnTo>
                  <a:pt x="322" y="1174"/>
                </a:lnTo>
                <a:lnTo>
                  <a:pt x="645" y="780"/>
                </a:lnTo>
                <a:lnTo>
                  <a:pt x="505" y="780"/>
                </a:lnTo>
                <a:lnTo>
                  <a:pt x="505" y="0"/>
                </a:lnTo>
                <a:close/>
              </a:path>
            </a:pathLst>
          </a:custGeom>
          <a:solidFill>
            <a:schemeClr val="accent2"/>
          </a:solidFill>
          <a:ln>
            <a:noFill/>
          </a:ln>
        </p:spPr>
        <p:txBody>
          <a:bodyPr vert="horz" wrap="square" lIns="137160" tIns="68580" rIns="137160" bIns="411480" numCol="1" anchor="b" anchorCtr="0" compatLnSpc="1">
            <a:prstTxWarp prst="textNoShape">
              <a:avLst/>
            </a:prstTxWarp>
          </a:bodyPr>
          <a:lstStyle/>
          <a:p>
            <a:pPr algn="ctr"/>
            <a:endParaRPr lang="en-US" sz="4200" dirty="0">
              <a:solidFill>
                <a:srgbClr val="FFFFFF"/>
              </a:solidFill>
              <a:latin typeface="Arial" panose="020B0604020202020204" pitchFamily="34" charset="0"/>
              <a:cs typeface="Arial" panose="020B0604020202020204" pitchFamily="34" charset="0"/>
            </a:endParaRPr>
          </a:p>
        </p:txBody>
      </p:sp>
      <p:sp>
        <p:nvSpPr>
          <p:cNvPr id="10" name="Freeform 8"/>
          <p:cNvSpPr>
            <a:spLocks/>
          </p:cNvSpPr>
          <p:nvPr/>
        </p:nvSpPr>
        <p:spPr bwMode="auto">
          <a:xfrm rot="2700000">
            <a:off x="11530399" y="4401172"/>
            <a:ext cx="1491792" cy="3984310"/>
          </a:xfrm>
          <a:custGeom>
            <a:avLst/>
            <a:gdLst>
              <a:gd name="T0" fmla="*/ 0 w 365"/>
              <a:gd name="T1" fmla="*/ 0 h 975"/>
              <a:gd name="T2" fmla="*/ 0 w 365"/>
              <a:gd name="T3" fmla="*/ 975 h 975"/>
              <a:gd name="T4" fmla="*/ 365 w 365"/>
              <a:gd name="T5" fmla="*/ 975 h 975"/>
              <a:gd name="T6" fmla="*/ 365 w 365"/>
              <a:gd name="T7" fmla="*/ 365 h 975"/>
              <a:gd name="T8" fmla="*/ 0 w 365"/>
              <a:gd name="T9" fmla="*/ 0 h 975"/>
            </a:gdLst>
            <a:ahLst/>
            <a:cxnLst>
              <a:cxn ang="0">
                <a:pos x="T0" y="T1"/>
              </a:cxn>
              <a:cxn ang="0">
                <a:pos x="T2" y="T3"/>
              </a:cxn>
              <a:cxn ang="0">
                <a:pos x="T4" y="T5"/>
              </a:cxn>
              <a:cxn ang="0">
                <a:pos x="T6" y="T7"/>
              </a:cxn>
              <a:cxn ang="0">
                <a:pos x="T8" y="T9"/>
              </a:cxn>
            </a:cxnLst>
            <a:rect l="0" t="0" r="r" b="b"/>
            <a:pathLst>
              <a:path w="365" h="975">
                <a:moveTo>
                  <a:pt x="0" y="0"/>
                </a:moveTo>
                <a:lnTo>
                  <a:pt x="0" y="975"/>
                </a:lnTo>
                <a:lnTo>
                  <a:pt x="365" y="975"/>
                </a:lnTo>
                <a:lnTo>
                  <a:pt x="365" y="365"/>
                </a:lnTo>
                <a:lnTo>
                  <a:pt x="0" y="0"/>
                </a:lnTo>
                <a:close/>
              </a:path>
            </a:pathLst>
          </a:custGeom>
          <a:solidFill>
            <a:schemeClr val="accent1">
              <a:lumMod val="75000"/>
            </a:schemeClr>
          </a:solidFill>
          <a:ln>
            <a:noFill/>
          </a:ln>
        </p:spPr>
        <p:txBody>
          <a:bodyPr vert="horz" wrap="square" lIns="137160" tIns="68580" rIns="137160" bIns="6858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1" name="Freeform 9"/>
          <p:cNvSpPr>
            <a:spLocks/>
          </p:cNvSpPr>
          <p:nvPr/>
        </p:nvSpPr>
        <p:spPr bwMode="auto">
          <a:xfrm rot="2700000">
            <a:off x="9600118" y="3029307"/>
            <a:ext cx="4785996" cy="2635775"/>
          </a:xfrm>
          <a:custGeom>
            <a:avLst/>
            <a:gdLst>
              <a:gd name="T0" fmla="*/ 1171 w 1171"/>
              <a:gd name="T1" fmla="*/ 505 h 645"/>
              <a:gd name="T2" fmla="*/ 806 w 1171"/>
              <a:gd name="T3" fmla="*/ 140 h 645"/>
              <a:gd name="T4" fmla="*/ 391 w 1171"/>
              <a:gd name="T5" fmla="*/ 140 h 645"/>
              <a:gd name="T6" fmla="*/ 391 w 1171"/>
              <a:gd name="T7" fmla="*/ 0 h 645"/>
              <a:gd name="T8" fmla="*/ 0 w 1171"/>
              <a:gd name="T9" fmla="*/ 323 h 645"/>
              <a:gd name="T10" fmla="*/ 391 w 1171"/>
              <a:gd name="T11" fmla="*/ 645 h 645"/>
              <a:gd name="T12" fmla="*/ 391 w 1171"/>
              <a:gd name="T13" fmla="*/ 505 h 645"/>
              <a:gd name="T14" fmla="*/ 1171 w 1171"/>
              <a:gd name="T15" fmla="*/ 505 h 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1" h="645">
                <a:moveTo>
                  <a:pt x="1171" y="505"/>
                </a:moveTo>
                <a:lnTo>
                  <a:pt x="806" y="140"/>
                </a:lnTo>
                <a:lnTo>
                  <a:pt x="391" y="140"/>
                </a:lnTo>
                <a:lnTo>
                  <a:pt x="391" y="0"/>
                </a:lnTo>
                <a:lnTo>
                  <a:pt x="0" y="323"/>
                </a:lnTo>
                <a:lnTo>
                  <a:pt x="391" y="645"/>
                </a:lnTo>
                <a:lnTo>
                  <a:pt x="391" y="505"/>
                </a:lnTo>
                <a:lnTo>
                  <a:pt x="1171" y="505"/>
                </a:lnTo>
                <a:close/>
              </a:path>
            </a:pathLst>
          </a:custGeom>
          <a:solidFill>
            <a:schemeClr val="accent1"/>
          </a:solidFill>
          <a:ln>
            <a:noFill/>
          </a:ln>
        </p:spPr>
        <p:txBody>
          <a:bodyPr vert="horz" wrap="square" lIns="548640" tIns="68580" rIns="137160" bIns="68580" numCol="1" anchor="ctr" anchorCtr="0" compatLnSpc="1">
            <a:prstTxWarp prst="textNoShape">
              <a:avLst/>
            </a:prstTxWarp>
          </a:bodyPr>
          <a:lstStyle/>
          <a:p>
            <a:endParaRPr lang="en-US" sz="4200" dirty="0">
              <a:solidFill>
                <a:srgbClr val="FFFFFF"/>
              </a:solidFill>
              <a:latin typeface="Arial" panose="020B0604020202020204" pitchFamily="34" charset="0"/>
              <a:cs typeface="Arial" panose="020B0604020202020204" pitchFamily="34" charset="0"/>
            </a:endParaRPr>
          </a:p>
        </p:txBody>
      </p:sp>
      <p:sp>
        <p:nvSpPr>
          <p:cNvPr id="12" name="Freeform 10"/>
          <p:cNvSpPr>
            <a:spLocks/>
          </p:cNvSpPr>
          <p:nvPr/>
        </p:nvSpPr>
        <p:spPr bwMode="auto">
          <a:xfrm rot="2700000">
            <a:off x="6272261" y="7899716"/>
            <a:ext cx="3980838" cy="1495649"/>
          </a:xfrm>
          <a:custGeom>
            <a:avLst/>
            <a:gdLst>
              <a:gd name="T0" fmla="*/ 974 w 974"/>
              <a:gd name="T1" fmla="*/ 0 h 366"/>
              <a:gd name="T2" fmla="*/ 0 w 974"/>
              <a:gd name="T3" fmla="*/ 0 h 366"/>
              <a:gd name="T4" fmla="*/ 0 w 974"/>
              <a:gd name="T5" fmla="*/ 366 h 366"/>
              <a:gd name="T6" fmla="*/ 609 w 974"/>
              <a:gd name="T7" fmla="*/ 366 h 366"/>
              <a:gd name="T8" fmla="*/ 974 w 974"/>
              <a:gd name="T9" fmla="*/ 0 h 366"/>
            </a:gdLst>
            <a:ahLst/>
            <a:cxnLst>
              <a:cxn ang="0">
                <a:pos x="T0" y="T1"/>
              </a:cxn>
              <a:cxn ang="0">
                <a:pos x="T2" y="T3"/>
              </a:cxn>
              <a:cxn ang="0">
                <a:pos x="T4" y="T5"/>
              </a:cxn>
              <a:cxn ang="0">
                <a:pos x="T6" y="T7"/>
              </a:cxn>
              <a:cxn ang="0">
                <a:pos x="T8" y="T9"/>
              </a:cxn>
            </a:cxnLst>
            <a:rect l="0" t="0" r="r" b="b"/>
            <a:pathLst>
              <a:path w="974" h="366">
                <a:moveTo>
                  <a:pt x="974" y="0"/>
                </a:moveTo>
                <a:lnTo>
                  <a:pt x="0" y="0"/>
                </a:lnTo>
                <a:lnTo>
                  <a:pt x="0" y="366"/>
                </a:lnTo>
                <a:lnTo>
                  <a:pt x="609" y="366"/>
                </a:lnTo>
                <a:lnTo>
                  <a:pt x="974" y="0"/>
                </a:lnTo>
                <a:close/>
              </a:path>
            </a:pathLst>
          </a:custGeom>
          <a:solidFill>
            <a:schemeClr val="accent4">
              <a:lumMod val="75000"/>
            </a:schemeClr>
          </a:solidFill>
          <a:ln>
            <a:noFill/>
          </a:ln>
        </p:spPr>
        <p:txBody>
          <a:bodyPr vert="horz" wrap="square" lIns="137160" tIns="68580" rIns="137160" bIns="6858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3" name="Freeform 11"/>
          <p:cNvSpPr>
            <a:spLocks/>
          </p:cNvSpPr>
          <p:nvPr/>
        </p:nvSpPr>
        <p:spPr bwMode="auto">
          <a:xfrm rot="2700000">
            <a:off x="8991852" y="5961225"/>
            <a:ext cx="2636181" cy="4797519"/>
          </a:xfrm>
          <a:custGeom>
            <a:avLst/>
            <a:gdLst>
              <a:gd name="T0" fmla="*/ 140 w 645"/>
              <a:gd name="T1" fmla="*/ 1174 h 1174"/>
              <a:gd name="T2" fmla="*/ 505 w 645"/>
              <a:gd name="T3" fmla="*/ 808 h 1174"/>
              <a:gd name="T4" fmla="*/ 505 w 645"/>
              <a:gd name="T5" fmla="*/ 394 h 1174"/>
              <a:gd name="T6" fmla="*/ 645 w 645"/>
              <a:gd name="T7" fmla="*/ 394 h 1174"/>
              <a:gd name="T8" fmla="*/ 323 w 645"/>
              <a:gd name="T9" fmla="*/ 0 h 1174"/>
              <a:gd name="T10" fmla="*/ 0 w 645"/>
              <a:gd name="T11" fmla="*/ 394 h 1174"/>
              <a:gd name="T12" fmla="*/ 140 w 645"/>
              <a:gd name="T13" fmla="*/ 394 h 1174"/>
              <a:gd name="T14" fmla="*/ 140 w 645"/>
              <a:gd name="T15" fmla="*/ 1174 h 1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1174">
                <a:moveTo>
                  <a:pt x="140" y="1174"/>
                </a:moveTo>
                <a:lnTo>
                  <a:pt x="505" y="808"/>
                </a:lnTo>
                <a:lnTo>
                  <a:pt x="505" y="394"/>
                </a:lnTo>
                <a:lnTo>
                  <a:pt x="645" y="394"/>
                </a:lnTo>
                <a:lnTo>
                  <a:pt x="323" y="0"/>
                </a:lnTo>
                <a:lnTo>
                  <a:pt x="0" y="394"/>
                </a:lnTo>
                <a:lnTo>
                  <a:pt x="140" y="394"/>
                </a:lnTo>
                <a:lnTo>
                  <a:pt x="140" y="1174"/>
                </a:lnTo>
                <a:close/>
              </a:path>
            </a:pathLst>
          </a:custGeom>
          <a:solidFill>
            <a:schemeClr val="accent4"/>
          </a:solidFill>
          <a:ln>
            <a:noFill/>
          </a:ln>
        </p:spPr>
        <p:txBody>
          <a:bodyPr vert="horz" wrap="square" lIns="137160" tIns="411480" rIns="137160" bIns="68580" numCol="1" anchor="t" anchorCtr="0" compatLnSpc="1">
            <a:prstTxWarp prst="textNoShape">
              <a:avLst/>
            </a:prstTxWarp>
          </a:bodyPr>
          <a:lstStyle/>
          <a:p>
            <a:pPr algn="ctr"/>
            <a:endParaRPr lang="en-US" sz="4200" dirty="0">
              <a:solidFill>
                <a:srgbClr val="FFFFFF"/>
              </a:solidFill>
              <a:latin typeface="Arial" panose="020B0604020202020204" pitchFamily="34" charset="0"/>
              <a:cs typeface="Arial" panose="020B0604020202020204" pitchFamily="34" charset="0"/>
            </a:endParaRPr>
          </a:p>
        </p:txBody>
      </p:sp>
      <p:sp>
        <p:nvSpPr>
          <p:cNvPr id="14" name="Freeform 12"/>
          <p:cNvSpPr>
            <a:spLocks/>
          </p:cNvSpPr>
          <p:nvPr/>
        </p:nvSpPr>
        <p:spPr bwMode="auto">
          <a:xfrm rot="2700000">
            <a:off x="3899241" y="5365040"/>
            <a:ext cx="4794171" cy="2631689"/>
          </a:xfrm>
          <a:custGeom>
            <a:avLst/>
            <a:gdLst>
              <a:gd name="T0" fmla="*/ 0 w 1173"/>
              <a:gd name="T1" fmla="*/ 139 h 644"/>
              <a:gd name="T2" fmla="*/ 367 w 1173"/>
              <a:gd name="T3" fmla="*/ 505 h 644"/>
              <a:gd name="T4" fmla="*/ 780 w 1173"/>
              <a:gd name="T5" fmla="*/ 505 h 644"/>
              <a:gd name="T6" fmla="*/ 780 w 1173"/>
              <a:gd name="T7" fmla="*/ 644 h 644"/>
              <a:gd name="T8" fmla="*/ 1173 w 1173"/>
              <a:gd name="T9" fmla="*/ 322 h 644"/>
              <a:gd name="T10" fmla="*/ 780 w 1173"/>
              <a:gd name="T11" fmla="*/ 0 h 644"/>
              <a:gd name="T12" fmla="*/ 780 w 1173"/>
              <a:gd name="T13" fmla="*/ 139 h 644"/>
              <a:gd name="T14" fmla="*/ 0 w 1173"/>
              <a:gd name="T15" fmla="*/ 139 h 6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3" h="644">
                <a:moveTo>
                  <a:pt x="0" y="139"/>
                </a:moveTo>
                <a:lnTo>
                  <a:pt x="367" y="505"/>
                </a:lnTo>
                <a:lnTo>
                  <a:pt x="780" y="505"/>
                </a:lnTo>
                <a:lnTo>
                  <a:pt x="780" y="644"/>
                </a:lnTo>
                <a:lnTo>
                  <a:pt x="1173" y="322"/>
                </a:lnTo>
                <a:lnTo>
                  <a:pt x="780" y="0"/>
                </a:lnTo>
                <a:lnTo>
                  <a:pt x="780" y="139"/>
                </a:lnTo>
                <a:lnTo>
                  <a:pt x="0" y="139"/>
                </a:lnTo>
                <a:close/>
              </a:path>
            </a:pathLst>
          </a:custGeom>
          <a:solidFill>
            <a:schemeClr val="accent3"/>
          </a:solidFill>
          <a:ln>
            <a:noFill/>
          </a:ln>
        </p:spPr>
        <p:txBody>
          <a:bodyPr vert="horz" wrap="square" lIns="137160" tIns="68580" rIns="548640" bIns="68580" numCol="1" anchor="ctr" anchorCtr="0" compatLnSpc="1">
            <a:prstTxWarp prst="textNoShape">
              <a:avLst/>
            </a:prstTxWarp>
          </a:bodyPr>
          <a:lstStyle/>
          <a:p>
            <a:pPr algn="r"/>
            <a:endParaRPr lang="en-US" sz="4200" dirty="0">
              <a:solidFill>
                <a:srgbClr val="FFFFFF"/>
              </a:solidFill>
              <a:latin typeface="Arial" panose="020B0604020202020204" pitchFamily="34" charset="0"/>
              <a:cs typeface="Arial" panose="020B0604020202020204" pitchFamily="34" charset="0"/>
            </a:endParaRPr>
          </a:p>
        </p:txBody>
      </p:sp>
      <p:sp>
        <p:nvSpPr>
          <p:cNvPr id="15" name="Прямоугольник 1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Cycle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9" name="TextBox 18"/>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2" name="TextBox 21"/>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4" name="TextBox 23"/>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TextBox 24"/>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6" name="Прямая соединительная линия 25"/>
          <p:cNvCxnSpPr/>
          <p:nvPr/>
        </p:nvCxnSpPr>
        <p:spPr>
          <a:xfrm flipH="1">
            <a:off x="3419856" y="2971800"/>
            <a:ext cx="328574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 name="Прямая соединительная линия 26"/>
          <p:cNvCxnSpPr/>
          <p:nvPr/>
        </p:nvCxnSpPr>
        <p:spPr>
          <a:xfrm flipH="1">
            <a:off x="3419857" y="6248399"/>
            <a:ext cx="208559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Прямая соединительная линия 27"/>
          <p:cNvCxnSpPr/>
          <p:nvPr/>
        </p:nvCxnSpPr>
        <p:spPr>
          <a:xfrm flipH="1">
            <a:off x="11873046" y="2971800"/>
            <a:ext cx="335616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30"/>
          <p:cNvCxnSpPr/>
          <p:nvPr/>
        </p:nvCxnSpPr>
        <p:spPr>
          <a:xfrm rot="10800000" flipV="1">
            <a:off x="11658600" y="6261098"/>
            <a:ext cx="3570610" cy="1530351"/>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6883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Группа 23"/>
          <p:cNvGrpSpPr/>
          <p:nvPr/>
        </p:nvGrpSpPr>
        <p:grpSpPr>
          <a:xfrm>
            <a:off x="5282091" y="1712714"/>
            <a:ext cx="7723818" cy="7728576"/>
            <a:chOff x="8612188" y="1276350"/>
            <a:chExt cx="7731126" cy="7735888"/>
          </a:xfrm>
        </p:grpSpPr>
        <p:sp>
          <p:nvSpPr>
            <p:cNvPr id="2" name="Freeform 5"/>
            <p:cNvSpPr>
              <a:spLocks/>
            </p:cNvSpPr>
            <p:nvPr/>
          </p:nvSpPr>
          <p:spPr bwMode="auto">
            <a:xfrm>
              <a:off x="8612188" y="2603500"/>
              <a:ext cx="4637088" cy="2913063"/>
            </a:xfrm>
            <a:custGeom>
              <a:avLst/>
              <a:gdLst>
                <a:gd name="T0" fmla="*/ 11519 w 11686"/>
                <a:gd name="T1" fmla="*/ 2358 h 7340"/>
                <a:gd name="T2" fmla="*/ 11347 w 11686"/>
                <a:gd name="T3" fmla="*/ 1815 h 7340"/>
                <a:gd name="T4" fmla="*/ 11184 w 11686"/>
                <a:gd name="T5" fmla="*/ 1327 h 7340"/>
                <a:gd name="T6" fmla="*/ 10531 w 11686"/>
                <a:gd name="T7" fmla="*/ 1099 h 7340"/>
                <a:gd name="T8" fmla="*/ 9280 w 11686"/>
                <a:gd name="T9" fmla="*/ 1093 h 7340"/>
                <a:gd name="T10" fmla="*/ 8087 w 11686"/>
                <a:gd name="T11" fmla="*/ 967 h 7340"/>
                <a:gd name="T12" fmla="*/ 6947 w 11686"/>
                <a:gd name="T13" fmla="*/ 763 h 7340"/>
                <a:gd name="T14" fmla="*/ 5485 w 11686"/>
                <a:gd name="T15" fmla="*/ 434 h 7340"/>
                <a:gd name="T16" fmla="*/ 4193 w 11686"/>
                <a:gd name="T17" fmla="*/ 159 h 7340"/>
                <a:gd name="T18" fmla="*/ 3474 w 11686"/>
                <a:gd name="T19" fmla="*/ 50 h 7340"/>
                <a:gd name="T20" fmla="*/ 2777 w 11686"/>
                <a:gd name="T21" fmla="*/ 1 h 7340"/>
                <a:gd name="T22" fmla="*/ 2323 w 11686"/>
                <a:gd name="T23" fmla="*/ 86 h 7340"/>
                <a:gd name="T24" fmla="*/ 2215 w 11686"/>
                <a:gd name="T25" fmla="*/ 214 h 7340"/>
                <a:gd name="T26" fmla="*/ 2107 w 11686"/>
                <a:gd name="T27" fmla="*/ 348 h 7340"/>
                <a:gd name="T28" fmla="*/ 2013 w 11686"/>
                <a:gd name="T29" fmla="*/ 469 h 7340"/>
                <a:gd name="T30" fmla="*/ 1869 w 11686"/>
                <a:gd name="T31" fmla="*/ 661 h 7340"/>
                <a:gd name="T32" fmla="*/ 1776 w 11686"/>
                <a:gd name="T33" fmla="*/ 789 h 7340"/>
                <a:gd name="T34" fmla="*/ 1676 w 11686"/>
                <a:gd name="T35" fmla="*/ 934 h 7340"/>
                <a:gd name="T36" fmla="*/ 1578 w 11686"/>
                <a:gd name="T37" fmla="*/ 1082 h 7340"/>
                <a:gd name="T38" fmla="*/ 1484 w 11686"/>
                <a:gd name="T39" fmla="*/ 1229 h 7340"/>
                <a:gd name="T40" fmla="*/ 1382 w 11686"/>
                <a:gd name="T41" fmla="*/ 1395 h 7340"/>
                <a:gd name="T42" fmla="*/ 1291 w 11686"/>
                <a:gd name="T43" fmla="*/ 1552 h 7340"/>
                <a:gd name="T44" fmla="*/ 1200 w 11686"/>
                <a:gd name="T45" fmla="*/ 1713 h 7340"/>
                <a:gd name="T46" fmla="*/ 1109 w 11686"/>
                <a:gd name="T47" fmla="*/ 1883 h 7340"/>
                <a:gd name="T48" fmla="*/ 1000 w 11686"/>
                <a:gd name="T49" fmla="*/ 2098 h 7340"/>
                <a:gd name="T50" fmla="*/ 907 w 11686"/>
                <a:gd name="T51" fmla="*/ 2291 h 7340"/>
                <a:gd name="T52" fmla="*/ 829 w 11686"/>
                <a:gd name="T53" fmla="*/ 2464 h 7340"/>
                <a:gd name="T54" fmla="*/ 754 w 11686"/>
                <a:gd name="T55" fmla="*/ 2640 h 7340"/>
                <a:gd name="T56" fmla="*/ 667 w 11686"/>
                <a:gd name="T57" fmla="*/ 2854 h 7340"/>
                <a:gd name="T58" fmla="*/ 583 w 11686"/>
                <a:gd name="T59" fmla="*/ 3075 h 7340"/>
                <a:gd name="T60" fmla="*/ 517 w 11686"/>
                <a:gd name="T61" fmla="*/ 3264 h 7340"/>
                <a:gd name="T62" fmla="*/ 455 w 11686"/>
                <a:gd name="T63" fmla="*/ 3451 h 7340"/>
                <a:gd name="T64" fmla="*/ 407 w 11686"/>
                <a:gd name="T65" fmla="*/ 3610 h 7340"/>
                <a:gd name="T66" fmla="*/ 359 w 11686"/>
                <a:gd name="T67" fmla="*/ 3778 h 7340"/>
                <a:gd name="T68" fmla="*/ 306 w 11686"/>
                <a:gd name="T69" fmla="*/ 3980 h 7340"/>
                <a:gd name="T70" fmla="*/ 259 w 11686"/>
                <a:gd name="T71" fmla="*/ 4165 h 7340"/>
                <a:gd name="T72" fmla="*/ 215 w 11686"/>
                <a:gd name="T73" fmla="*/ 4365 h 7340"/>
                <a:gd name="T74" fmla="*/ 181 w 11686"/>
                <a:gd name="T75" fmla="*/ 4526 h 7340"/>
                <a:gd name="T76" fmla="*/ 147 w 11686"/>
                <a:gd name="T77" fmla="*/ 4717 h 7340"/>
                <a:gd name="T78" fmla="*/ 117 w 11686"/>
                <a:gd name="T79" fmla="*/ 4902 h 7340"/>
                <a:gd name="T80" fmla="*/ 88 w 11686"/>
                <a:gd name="T81" fmla="*/ 5099 h 7340"/>
                <a:gd name="T82" fmla="*/ 66 w 11686"/>
                <a:gd name="T83" fmla="*/ 5277 h 7340"/>
                <a:gd name="T84" fmla="*/ 44 w 11686"/>
                <a:gd name="T85" fmla="*/ 5477 h 7340"/>
                <a:gd name="T86" fmla="*/ 27 w 11686"/>
                <a:gd name="T87" fmla="*/ 5689 h 7340"/>
                <a:gd name="T88" fmla="*/ 13 w 11686"/>
                <a:gd name="T89" fmla="*/ 5897 h 7340"/>
                <a:gd name="T90" fmla="*/ 5 w 11686"/>
                <a:gd name="T91" fmla="*/ 6137 h 7340"/>
                <a:gd name="T92" fmla="*/ 1 w 11686"/>
                <a:gd name="T93" fmla="*/ 6286 h 7340"/>
                <a:gd name="T94" fmla="*/ 0 w 11686"/>
                <a:gd name="T95" fmla="*/ 6414 h 7340"/>
                <a:gd name="T96" fmla="*/ 1 w 11686"/>
                <a:gd name="T97" fmla="*/ 6580 h 7340"/>
                <a:gd name="T98" fmla="*/ 5 w 11686"/>
                <a:gd name="T99" fmla="*/ 6738 h 7340"/>
                <a:gd name="T100" fmla="*/ 12 w 11686"/>
                <a:gd name="T101" fmla="*/ 6883 h 7340"/>
                <a:gd name="T102" fmla="*/ 39 w 11686"/>
                <a:gd name="T103" fmla="*/ 7284 h 7340"/>
                <a:gd name="T104" fmla="*/ 1880 w 11686"/>
                <a:gd name="T105" fmla="*/ 5961 h 7340"/>
                <a:gd name="T106" fmla="*/ 4314 w 11686"/>
                <a:gd name="T107" fmla="*/ 4701 h 7340"/>
                <a:gd name="T108" fmla="*/ 6959 w 11686"/>
                <a:gd name="T109" fmla="*/ 3787 h 7340"/>
                <a:gd name="T110" fmla="*/ 9712 w 11686"/>
                <a:gd name="T111" fmla="*/ 3186 h 7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86" h="7340">
                  <a:moveTo>
                    <a:pt x="11686" y="2927"/>
                  </a:moveTo>
                  <a:lnTo>
                    <a:pt x="11659" y="2831"/>
                  </a:lnTo>
                  <a:lnTo>
                    <a:pt x="11631" y="2736"/>
                  </a:lnTo>
                  <a:lnTo>
                    <a:pt x="11603" y="2641"/>
                  </a:lnTo>
                  <a:lnTo>
                    <a:pt x="11576" y="2547"/>
                  </a:lnTo>
                  <a:lnTo>
                    <a:pt x="11547" y="2452"/>
                  </a:lnTo>
                  <a:lnTo>
                    <a:pt x="11519" y="2358"/>
                  </a:lnTo>
                  <a:lnTo>
                    <a:pt x="11491" y="2265"/>
                  </a:lnTo>
                  <a:lnTo>
                    <a:pt x="11462" y="2171"/>
                  </a:lnTo>
                  <a:lnTo>
                    <a:pt x="11438" y="2100"/>
                  </a:lnTo>
                  <a:lnTo>
                    <a:pt x="11416" y="2028"/>
                  </a:lnTo>
                  <a:lnTo>
                    <a:pt x="11393" y="1958"/>
                  </a:lnTo>
                  <a:lnTo>
                    <a:pt x="11370" y="1886"/>
                  </a:lnTo>
                  <a:lnTo>
                    <a:pt x="11347" y="1815"/>
                  </a:lnTo>
                  <a:lnTo>
                    <a:pt x="11324" y="1744"/>
                  </a:lnTo>
                  <a:lnTo>
                    <a:pt x="11301" y="1675"/>
                  </a:lnTo>
                  <a:lnTo>
                    <a:pt x="11278" y="1604"/>
                  </a:lnTo>
                  <a:lnTo>
                    <a:pt x="11255" y="1535"/>
                  </a:lnTo>
                  <a:lnTo>
                    <a:pt x="11231" y="1465"/>
                  </a:lnTo>
                  <a:lnTo>
                    <a:pt x="11207" y="1396"/>
                  </a:lnTo>
                  <a:lnTo>
                    <a:pt x="11184" y="1327"/>
                  </a:lnTo>
                  <a:lnTo>
                    <a:pt x="11160" y="1258"/>
                  </a:lnTo>
                  <a:lnTo>
                    <a:pt x="11135" y="1190"/>
                  </a:lnTo>
                  <a:lnTo>
                    <a:pt x="11112" y="1121"/>
                  </a:lnTo>
                  <a:lnTo>
                    <a:pt x="11088" y="1054"/>
                  </a:lnTo>
                  <a:lnTo>
                    <a:pt x="10901" y="1072"/>
                  </a:lnTo>
                  <a:lnTo>
                    <a:pt x="10715" y="1087"/>
                  </a:lnTo>
                  <a:lnTo>
                    <a:pt x="10531" y="1099"/>
                  </a:lnTo>
                  <a:lnTo>
                    <a:pt x="10349" y="1106"/>
                  </a:lnTo>
                  <a:lnTo>
                    <a:pt x="10167" y="1111"/>
                  </a:lnTo>
                  <a:lnTo>
                    <a:pt x="9987" y="1113"/>
                  </a:lnTo>
                  <a:lnTo>
                    <a:pt x="9809" y="1112"/>
                  </a:lnTo>
                  <a:lnTo>
                    <a:pt x="9632" y="1108"/>
                  </a:lnTo>
                  <a:lnTo>
                    <a:pt x="9455" y="1102"/>
                  </a:lnTo>
                  <a:lnTo>
                    <a:pt x="9280" y="1093"/>
                  </a:lnTo>
                  <a:lnTo>
                    <a:pt x="9106" y="1082"/>
                  </a:lnTo>
                  <a:lnTo>
                    <a:pt x="8933" y="1067"/>
                  </a:lnTo>
                  <a:lnTo>
                    <a:pt x="8761" y="1051"/>
                  </a:lnTo>
                  <a:lnTo>
                    <a:pt x="8591" y="1033"/>
                  </a:lnTo>
                  <a:lnTo>
                    <a:pt x="8421" y="1013"/>
                  </a:lnTo>
                  <a:lnTo>
                    <a:pt x="8253" y="990"/>
                  </a:lnTo>
                  <a:lnTo>
                    <a:pt x="8087" y="967"/>
                  </a:lnTo>
                  <a:lnTo>
                    <a:pt x="7920" y="942"/>
                  </a:lnTo>
                  <a:lnTo>
                    <a:pt x="7755" y="915"/>
                  </a:lnTo>
                  <a:lnTo>
                    <a:pt x="7591" y="887"/>
                  </a:lnTo>
                  <a:lnTo>
                    <a:pt x="7429" y="858"/>
                  </a:lnTo>
                  <a:lnTo>
                    <a:pt x="7267" y="826"/>
                  </a:lnTo>
                  <a:lnTo>
                    <a:pt x="7107" y="795"/>
                  </a:lnTo>
                  <a:lnTo>
                    <a:pt x="6947" y="763"/>
                  </a:lnTo>
                  <a:lnTo>
                    <a:pt x="6789" y="730"/>
                  </a:lnTo>
                  <a:lnTo>
                    <a:pt x="6632" y="695"/>
                  </a:lnTo>
                  <a:lnTo>
                    <a:pt x="6475" y="661"/>
                  </a:lnTo>
                  <a:lnTo>
                    <a:pt x="6319" y="626"/>
                  </a:lnTo>
                  <a:lnTo>
                    <a:pt x="6011" y="555"/>
                  </a:lnTo>
                  <a:lnTo>
                    <a:pt x="5708" y="486"/>
                  </a:lnTo>
                  <a:lnTo>
                    <a:pt x="5485" y="434"/>
                  </a:lnTo>
                  <a:lnTo>
                    <a:pt x="5264" y="384"/>
                  </a:lnTo>
                  <a:lnTo>
                    <a:pt x="5045" y="334"/>
                  </a:lnTo>
                  <a:lnTo>
                    <a:pt x="4830" y="286"/>
                  </a:lnTo>
                  <a:lnTo>
                    <a:pt x="4616" y="241"/>
                  </a:lnTo>
                  <a:lnTo>
                    <a:pt x="4402" y="198"/>
                  </a:lnTo>
                  <a:lnTo>
                    <a:pt x="4298" y="179"/>
                  </a:lnTo>
                  <a:lnTo>
                    <a:pt x="4193" y="159"/>
                  </a:lnTo>
                  <a:lnTo>
                    <a:pt x="4088" y="140"/>
                  </a:lnTo>
                  <a:lnTo>
                    <a:pt x="3985" y="123"/>
                  </a:lnTo>
                  <a:lnTo>
                    <a:pt x="3881" y="106"/>
                  </a:lnTo>
                  <a:lnTo>
                    <a:pt x="3779" y="90"/>
                  </a:lnTo>
                  <a:lnTo>
                    <a:pt x="3676" y="75"/>
                  </a:lnTo>
                  <a:lnTo>
                    <a:pt x="3575" y="62"/>
                  </a:lnTo>
                  <a:lnTo>
                    <a:pt x="3474" y="50"/>
                  </a:lnTo>
                  <a:lnTo>
                    <a:pt x="3372" y="39"/>
                  </a:lnTo>
                  <a:lnTo>
                    <a:pt x="3271" y="29"/>
                  </a:lnTo>
                  <a:lnTo>
                    <a:pt x="3172" y="21"/>
                  </a:lnTo>
                  <a:lnTo>
                    <a:pt x="3073" y="13"/>
                  </a:lnTo>
                  <a:lnTo>
                    <a:pt x="2974" y="8"/>
                  </a:lnTo>
                  <a:lnTo>
                    <a:pt x="2876" y="4"/>
                  </a:lnTo>
                  <a:lnTo>
                    <a:pt x="2777" y="1"/>
                  </a:lnTo>
                  <a:lnTo>
                    <a:pt x="2680" y="0"/>
                  </a:lnTo>
                  <a:lnTo>
                    <a:pt x="2584" y="1"/>
                  </a:lnTo>
                  <a:lnTo>
                    <a:pt x="2486" y="2"/>
                  </a:lnTo>
                  <a:lnTo>
                    <a:pt x="2390" y="7"/>
                  </a:lnTo>
                  <a:lnTo>
                    <a:pt x="2368" y="33"/>
                  </a:lnTo>
                  <a:lnTo>
                    <a:pt x="2345" y="60"/>
                  </a:lnTo>
                  <a:lnTo>
                    <a:pt x="2323" y="86"/>
                  </a:lnTo>
                  <a:lnTo>
                    <a:pt x="2300" y="113"/>
                  </a:lnTo>
                  <a:lnTo>
                    <a:pt x="2290" y="125"/>
                  </a:lnTo>
                  <a:lnTo>
                    <a:pt x="2279" y="138"/>
                  </a:lnTo>
                  <a:lnTo>
                    <a:pt x="2268" y="150"/>
                  </a:lnTo>
                  <a:lnTo>
                    <a:pt x="2258" y="162"/>
                  </a:lnTo>
                  <a:lnTo>
                    <a:pt x="2237" y="189"/>
                  </a:lnTo>
                  <a:lnTo>
                    <a:pt x="2215" y="214"/>
                  </a:lnTo>
                  <a:lnTo>
                    <a:pt x="2194" y="241"/>
                  </a:lnTo>
                  <a:lnTo>
                    <a:pt x="2172" y="267"/>
                  </a:lnTo>
                  <a:lnTo>
                    <a:pt x="2161" y="281"/>
                  </a:lnTo>
                  <a:lnTo>
                    <a:pt x="2150" y="295"/>
                  </a:lnTo>
                  <a:lnTo>
                    <a:pt x="2139" y="308"/>
                  </a:lnTo>
                  <a:lnTo>
                    <a:pt x="2128" y="321"/>
                  </a:lnTo>
                  <a:lnTo>
                    <a:pt x="2107" y="348"/>
                  </a:lnTo>
                  <a:lnTo>
                    <a:pt x="2086" y="375"/>
                  </a:lnTo>
                  <a:lnTo>
                    <a:pt x="2065" y="401"/>
                  </a:lnTo>
                  <a:lnTo>
                    <a:pt x="2044" y="429"/>
                  </a:lnTo>
                  <a:lnTo>
                    <a:pt x="2036" y="438"/>
                  </a:lnTo>
                  <a:lnTo>
                    <a:pt x="2028" y="448"/>
                  </a:lnTo>
                  <a:lnTo>
                    <a:pt x="2021" y="459"/>
                  </a:lnTo>
                  <a:lnTo>
                    <a:pt x="2013" y="469"/>
                  </a:lnTo>
                  <a:lnTo>
                    <a:pt x="1992" y="497"/>
                  </a:lnTo>
                  <a:lnTo>
                    <a:pt x="1971" y="524"/>
                  </a:lnTo>
                  <a:lnTo>
                    <a:pt x="1950" y="552"/>
                  </a:lnTo>
                  <a:lnTo>
                    <a:pt x="1930" y="579"/>
                  </a:lnTo>
                  <a:lnTo>
                    <a:pt x="1909" y="607"/>
                  </a:lnTo>
                  <a:lnTo>
                    <a:pt x="1888" y="633"/>
                  </a:lnTo>
                  <a:lnTo>
                    <a:pt x="1869" y="661"/>
                  </a:lnTo>
                  <a:lnTo>
                    <a:pt x="1848" y="689"/>
                  </a:lnTo>
                  <a:lnTo>
                    <a:pt x="1840" y="700"/>
                  </a:lnTo>
                  <a:lnTo>
                    <a:pt x="1831" y="713"/>
                  </a:lnTo>
                  <a:lnTo>
                    <a:pt x="1823" y="725"/>
                  </a:lnTo>
                  <a:lnTo>
                    <a:pt x="1814" y="737"/>
                  </a:lnTo>
                  <a:lnTo>
                    <a:pt x="1795" y="763"/>
                  </a:lnTo>
                  <a:lnTo>
                    <a:pt x="1776" y="789"/>
                  </a:lnTo>
                  <a:lnTo>
                    <a:pt x="1758" y="816"/>
                  </a:lnTo>
                  <a:lnTo>
                    <a:pt x="1740" y="843"/>
                  </a:lnTo>
                  <a:lnTo>
                    <a:pt x="1728" y="859"/>
                  </a:lnTo>
                  <a:lnTo>
                    <a:pt x="1717" y="876"/>
                  </a:lnTo>
                  <a:lnTo>
                    <a:pt x="1706" y="892"/>
                  </a:lnTo>
                  <a:lnTo>
                    <a:pt x="1695" y="909"/>
                  </a:lnTo>
                  <a:lnTo>
                    <a:pt x="1676" y="934"/>
                  </a:lnTo>
                  <a:lnTo>
                    <a:pt x="1658" y="960"/>
                  </a:lnTo>
                  <a:lnTo>
                    <a:pt x="1641" y="987"/>
                  </a:lnTo>
                  <a:lnTo>
                    <a:pt x="1624" y="1013"/>
                  </a:lnTo>
                  <a:lnTo>
                    <a:pt x="1612" y="1031"/>
                  </a:lnTo>
                  <a:lnTo>
                    <a:pt x="1601" y="1048"/>
                  </a:lnTo>
                  <a:lnTo>
                    <a:pt x="1590" y="1065"/>
                  </a:lnTo>
                  <a:lnTo>
                    <a:pt x="1578" y="1082"/>
                  </a:lnTo>
                  <a:lnTo>
                    <a:pt x="1561" y="1108"/>
                  </a:lnTo>
                  <a:lnTo>
                    <a:pt x="1544" y="1135"/>
                  </a:lnTo>
                  <a:lnTo>
                    <a:pt x="1527" y="1161"/>
                  </a:lnTo>
                  <a:lnTo>
                    <a:pt x="1510" y="1188"/>
                  </a:lnTo>
                  <a:lnTo>
                    <a:pt x="1501" y="1201"/>
                  </a:lnTo>
                  <a:lnTo>
                    <a:pt x="1493" y="1216"/>
                  </a:lnTo>
                  <a:lnTo>
                    <a:pt x="1484" y="1229"/>
                  </a:lnTo>
                  <a:lnTo>
                    <a:pt x="1476" y="1242"/>
                  </a:lnTo>
                  <a:lnTo>
                    <a:pt x="1460" y="1268"/>
                  </a:lnTo>
                  <a:lnTo>
                    <a:pt x="1444" y="1294"/>
                  </a:lnTo>
                  <a:lnTo>
                    <a:pt x="1428" y="1318"/>
                  </a:lnTo>
                  <a:lnTo>
                    <a:pt x="1414" y="1344"/>
                  </a:lnTo>
                  <a:lnTo>
                    <a:pt x="1398" y="1369"/>
                  </a:lnTo>
                  <a:lnTo>
                    <a:pt x="1382" y="1395"/>
                  </a:lnTo>
                  <a:lnTo>
                    <a:pt x="1367" y="1422"/>
                  </a:lnTo>
                  <a:lnTo>
                    <a:pt x="1351" y="1447"/>
                  </a:lnTo>
                  <a:lnTo>
                    <a:pt x="1340" y="1467"/>
                  </a:lnTo>
                  <a:lnTo>
                    <a:pt x="1328" y="1486"/>
                  </a:lnTo>
                  <a:lnTo>
                    <a:pt x="1316" y="1507"/>
                  </a:lnTo>
                  <a:lnTo>
                    <a:pt x="1305" y="1526"/>
                  </a:lnTo>
                  <a:lnTo>
                    <a:pt x="1291" y="1552"/>
                  </a:lnTo>
                  <a:lnTo>
                    <a:pt x="1276" y="1576"/>
                  </a:lnTo>
                  <a:lnTo>
                    <a:pt x="1261" y="1602"/>
                  </a:lnTo>
                  <a:lnTo>
                    <a:pt x="1247" y="1627"/>
                  </a:lnTo>
                  <a:lnTo>
                    <a:pt x="1236" y="1648"/>
                  </a:lnTo>
                  <a:lnTo>
                    <a:pt x="1224" y="1670"/>
                  </a:lnTo>
                  <a:lnTo>
                    <a:pt x="1211" y="1691"/>
                  </a:lnTo>
                  <a:lnTo>
                    <a:pt x="1200" y="1713"/>
                  </a:lnTo>
                  <a:lnTo>
                    <a:pt x="1186" y="1737"/>
                  </a:lnTo>
                  <a:lnTo>
                    <a:pt x="1172" y="1763"/>
                  </a:lnTo>
                  <a:lnTo>
                    <a:pt x="1159" y="1787"/>
                  </a:lnTo>
                  <a:lnTo>
                    <a:pt x="1147" y="1811"/>
                  </a:lnTo>
                  <a:lnTo>
                    <a:pt x="1133" y="1836"/>
                  </a:lnTo>
                  <a:lnTo>
                    <a:pt x="1121" y="1860"/>
                  </a:lnTo>
                  <a:lnTo>
                    <a:pt x="1109" y="1883"/>
                  </a:lnTo>
                  <a:lnTo>
                    <a:pt x="1096" y="1906"/>
                  </a:lnTo>
                  <a:lnTo>
                    <a:pt x="1081" y="1936"/>
                  </a:lnTo>
                  <a:lnTo>
                    <a:pt x="1067" y="1965"/>
                  </a:lnTo>
                  <a:lnTo>
                    <a:pt x="1052" y="1993"/>
                  </a:lnTo>
                  <a:lnTo>
                    <a:pt x="1037" y="2022"/>
                  </a:lnTo>
                  <a:lnTo>
                    <a:pt x="1018" y="2060"/>
                  </a:lnTo>
                  <a:lnTo>
                    <a:pt x="1000" y="2098"/>
                  </a:lnTo>
                  <a:lnTo>
                    <a:pt x="980" y="2135"/>
                  </a:lnTo>
                  <a:lnTo>
                    <a:pt x="962" y="2174"/>
                  </a:lnTo>
                  <a:lnTo>
                    <a:pt x="951" y="2198"/>
                  </a:lnTo>
                  <a:lnTo>
                    <a:pt x="940" y="2220"/>
                  </a:lnTo>
                  <a:lnTo>
                    <a:pt x="930" y="2243"/>
                  </a:lnTo>
                  <a:lnTo>
                    <a:pt x="919" y="2266"/>
                  </a:lnTo>
                  <a:lnTo>
                    <a:pt x="907" y="2291"/>
                  </a:lnTo>
                  <a:lnTo>
                    <a:pt x="895" y="2318"/>
                  </a:lnTo>
                  <a:lnTo>
                    <a:pt x="883" y="2344"/>
                  </a:lnTo>
                  <a:lnTo>
                    <a:pt x="871" y="2371"/>
                  </a:lnTo>
                  <a:lnTo>
                    <a:pt x="860" y="2394"/>
                  </a:lnTo>
                  <a:lnTo>
                    <a:pt x="850" y="2417"/>
                  </a:lnTo>
                  <a:lnTo>
                    <a:pt x="839" y="2440"/>
                  </a:lnTo>
                  <a:lnTo>
                    <a:pt x="829" y="2464"/>
                  </a:lnTo>
                  <a:lnTo>
                    <a:pt x="817" y="2491"/>
                  </a:lnTo>
                  <a:lnTo>
                    <a:pt x="805" y="2518"/>
                  </a:lnTo>
                  <a:lnTo>
                    <a:pt x="793" y="2546"/>
                  </a:lnTo>
                  <a:lnTo>
                    <a:pt x="782" y="2573"/>
                  </a:lnTo>
                  <a:lnTo>
                    <a:pt x="772" y="2595"/>
                  </a:lnTo>
                  <a:lnTo>
                    <a:pt x="762" y="2618"/>
                  </a:lnTo>
                  <a:lnTo>
                    <a:pt x="754" y="2640"/>
                  </a:lnTo>
                  <a:lnTo>
                    <a:pt x="744" y="2662"/>
                  </a:lnTo>
                  <a:lnTo>
                    <a:pt x="729" y="2698"/>
                  </a:lnTo>
                  <a:lnTo>
                    <a:pt x="715" y="2734"/>
                  </a:lnTo>
                  <a:lnTo>
                    <a:pt x="700" y="2770"/>
                  </a:lnTo>
                  <a:lnTo>
                    <a:pt x="685" y="2807"/>
                  </a:lnTo>
                  <a:lnTo>
                    <a:pt x="676" y="2830"/>
                  </a:lnTo>
                  <a:lnTo>
                    <a:pt x="667" y="2854"/>
                  </a:lnTo>
                  <a:lnTo>
                    <a:pt x="657" y="2877"/>
                  </a:lnTo>
                  <a:lnTo>
                    <a:pt x="649" y="2901"/>
                  </a:lnTo>
                  <a:lnTo>
                    <a:pt x="634" y="2940"/>
                  </a:lnTo>
                  <a:lnTo>
                    <a:pt x="620" y="2977"/>
                  </a:lnTo>
                  <a:lnTo>
                    <a:pt x="605" y="3016"/>
                  </a:lnTo>
                  <a:lnTo>
                    <a:pt x="590" y="3054"/>
                  </a:lnTo>
                  <a:lnTo>
                    <a:pt x="583" y="3075"/>
                  </a:lnTo>
                  <a:lnTo>
                    <a:pt x="576" y="3095"/>
                  </a:lnTo>
                  <a:lnTo>
                    <a:pt x="569" y="3116"/>
                  </a:lnTo>
                  <a:lnTo>
                    <a:pt x="561" y="3137"/>
                  </a:lnTo>
                  <a:lnTo>
                    <a:pt x="550" y="3169"/>
                  </a:lnTo>
                  <a:lnTo>
                    <a:pt x="539" y="3200"/>
                  </a:lnTo>
                  <a:lnTo>
                    <a:pt x="528" y="3232"/>
                  </a:lnTo>
                  <a:lnTo>
                    <a:pt x="517" y="3264"/>
                  </a:lnTo>
                  <a:lnTo>
                    <a:pt x="510" y="3285"/>
                  </a:lnTo>
                  <a:lnTo>
                    <a:pt x="503" y="3306"/>
                  </a:lnTo>
                  <a:lnTo>
                    <a:pt x="496" y="3327"/>
                  </a:lnTo>
                  <a:lnTo>
                    <a:pt x="489" y="3349"/>
                  </a:lnTo>
                  <a:lnTo>
                    <a:pt x="478" y="3383"/>
                  </a:lnTo>
                  <a:lnTo>
                    <a:pt x="466" y="3417"/>
                  </a:lnTo>
                  <a:lnTo>
                    <a:pt x="455" y="3451"/>
                  </a:lnTo>
                  <a:lnTo>
                    <a:pt x="444" y="3485"/>
                  </a:lnTo>
                  <a:lnTo>
                    <a:pt x="440" y="3504"/>
                  </a:lnTo>
                  <a:lnTo>
                    <a:pt x="433" y="3522"/>
                  </a:lnTo>
                  <a:lnTo>
                    <a:pt x="429" y="3540"/>
                  </a:lnTo>
                  <a:lnTo>
                    <a:pt x="422" y="3558"/>
                  </a:lnTo>
                  <a:lnTo>
                    <a:pt x="415" y="3584"/>
                  </a:lnTo>
                  <a:lnTo>
                    <a:pt x="407" y="3610"/>
                  </a:lnTo>
                  <a:lnTo>
                    <a:pt x="399" y="3635"/>
                  </a:lnTo>
                  <a:lnTo>
                    <a:pt x="392" y="3661"/>
                  </a:lnTo>
                  <a:lnTo>
                    <a:pt x="385" y="3686"/>
                  </a:lnTo>
                  <a:lnTo>
                    <a:pt x="377" y="3712"/>
                  </a:lnTo>
                  <a:lnTo>
                    <a:pt x="370" y="3737"/>
                  </a:lnTo>
                  <a:lnTo>
                    <a:pt x="363" y="3764"/>
                  </a:lnTo>
                  <a:lnTo>
                    <a:pt x="359" y="3778"/>
                  </a:lnTo>
                  <a:lnTo>
                    <a:pt x="356" y="3791"/>
                  </a:lnTo>
                  <a:lnTo>
                    <a:pt x="351" y="3806"/>
                  </a:lnTo>
                  <a:lnTo>
                    <a:pt x="347" y="3819"/>
                  </a:lnTo>
                  <a:lnTo>
                    <a:pt x="337" y="3859"/>
                  </a:lnTo>
                  <a:lnTo>
                    <a:pt x="326" y="3899"/>
                  </a:lnTo>
                  <a:lnTo>
                    <a:pt x="315" y="3938"/>
                  </a:lnTo>
                  <a:lnTo>
                    <a:pt x="306" y="3980"/>
                  </a:lnTo>
                  <a:lnTo>
                    <a:pt x="301" y="3998"/>
                  </a:lnTo>
                  <a:lnTo>
                    <a:pt x="296" y="4018"/>
                  </a:lnTo>
                  <a:lnTo>
                    <a:pt x="291" y="4037"/>
                  </a:lnTo>
                  <a:lnTo>
                    <a:pt x="286" y="4057"/>
                  </a:lnTo>
                  <a:lnTo>
                    <a:pt x="278" y="4093"/>
                  </a:lnTo>
                  <a:lnTo>
                    <a:pt x="268" y="4130"/>
                  </a:lnTo>
                  <a:lnTo>
                    <a:pt x="259" y="4165"/>
                  </a:lnTo>
                  <a:lnTo>
                    <a:pt x="251" y="4202"/>
                  </a:lnTo>
                  <a:lnTo>
                    <a:pt x="247" y="4221"/>
                  </a:lnTo>
                  <a:lnTo>
                    <a:pt x="242" y="4241"/>
                  </a:lnTo>
                  <a:lnTo>
                    <a:pt x="237" y="4260"/>
                  </a:lnTo>
                  <a:lnTo>
                    <a:pt x="234" y="4278"/>
                  </a:lnTo>
                  <a:lnTo>
                    <a:pt x="224" y="4321"/>
                  </a:lnTo>
                  <a:lnTo>
                    <a:pt x="215" y="4365"/>
                  </a:lnTo>
                  <a:lnTo>
                    <a:pt x="206" y="4408"/>
                  </a:lnTo>
                  <a:lnTo>
                    <a:pt x="197" y="4450"/>
                  </a:lnTo>
                  <a:lnTo>
                    <a:pt x="195" y="4462"/>
                  </a:lnTo>
                  <a:lnTo>
                    <a:pt x="192" y="4475"/>
                  </a:lnTo>
                  <a:lnTo>
                    <a:pt x="190" y="4487"/>
                  </a:lnTo>
                  <a:lnTo>
                    <a:pt x="187" y="4498"/>
                  </a:lnTo>
                  <a:lnTo>
                    <a:pt x="181" y="4526"/>
                  </a:lnTo>
                  <a:lnTo>
                    <a:pt x="177" y="4552"/>
                  </a:lnTo>
                  <a:lnTo>
                    <a:pt x="172" y="4580"/>
                  </a:lnTo>
                  <a:lnTo>
                    <a:pt x="167" y="4607"/>
                  </a:lnTo>
                  <a:lnTo>
                    <a:pt x="162" y="4635"/>
                  </a:lnTo>
                  <a:lnTo>
                    <a:pt x="157" y="4662"/>
                  </a:lnTo>
                  <a:lnTo>
                    <a:pt x="152" y="4690"/>
                  </a:lnTo>
                  <a:lnTo>
                    <a:pt x="147" y="4717"/>
                  </a:lnTo>
                  <a:lnTo>
                    <a:pt x="144" y="4733"/>
                  </a:lnTo>
                  <a:lnTo>
                    <a:pt x="141" y="4749"/>
                  </a:lnTo>
                  <a:lnTo>
                    <a:pt x="139" y="4764"/>
                  </a:lnTo>
                  <a:lnTo>
                    <a:pt x="136" y="4779"/>
                  </a:lnTo>
                  <a:lnTo>
                    <a:pt x="129" y="4820"/>
                  </a:lnTo>
                  <a:lnTo>
                    <a:pt x="123" y="4861"/>
                  </a:lnTo>
                  <a:lnTo>
                    <a:pt x="117" y="4902"/>
                  </a:lnTo>
                  <a:lnTo>
                    <a:pt x="110" y="4942"/>
                  </a:lnTo>
                  <a:lnTo>
                    <a:pt x="107" y="4962"/>
                  </a:lnTo>
                  <a:lnTo>
                    <a:pt x="105" y="4981"/>
                  </a:lnTo>
                  <a:lnTo>
                    <a:pt x="102" y="5001"/>
                  </a:lnTo>
                  <a:lnTo>
                    <a:pt x="99" y="5020"/>
                  </a:lnTo>
                  <a:lnTo>
                    <a:pt x="94" y="5059"/>
                  </a:lnTo>
                  <a:lnTo>
                    <a:pt x="88" y="5099"/>
                  </a:lnTo>
                  <a:lnTo>
                    <a:pt x="83" y="5138"/>
                  </a:lnTo>
                  <a:lnTo>
                    <a:pt x="78" y="5179"/>
                  </a:lnTo>
                  <a:lnTo>
                    <a:pt x="75" y="5197"/>
                  </a:lnTo>
                  <a:lnTo>
                    <a:pt x="73" y="5214"/>
                  </a:lnTo>
                  <a:lnTo>
                    <a:pt x="71" y="5232"/>
                  </a:lnTo>
                  <a:lnTo>
                    <a:pt x="69" y="5249"/>
                  </a:lnTo>
                  <a:lnTo>
                    <a:pt x="66" y="5277"/>
                  </a:lnTo>
                  <a:lnTo>
                    <a:pt x="62" y="5307"/>
                  </a:lnTo>
                  <a:lnTo>
                    <a:pt x="58" y="5335"/>
                  </a:lnTo>
                  <a:lnTo>
                    <a:pt x="56" y="5363"/>
                  </a:lnTo>
                  <a:lnTo>
                    <a:pt x="52" y="5391"/>
                  </a:lnTo>
                  <a:lnTo>
                    <a:pt x="50" y="5420"/>
                  </a:lnTo>
                  <a:lnTo>
                    <a:pt x="47" y="5448"/>
                  </a:lnTo>
                  <a:lnTo>
                    <a:pt x="44" y="5477"/>
                  </a:lnTo>
                  <a:lnTo>
                    <a:pt x="41" y="5508"/>
                  </a:lnTo>
                  <a:lnTo>
                    <a:pt x="39" y="5537"/>
                  </a:lnTo>
                  <a:lnTo>
                    <a:pt x="35" y="5567"/>
                  </a:lnTo>
                  <a:lnTo>
                    <a:pt x="33" y="5598"/>
                  </a:lnTo>
                  <a:lnTo>
                    <a:pt x="30" y="5628"/>
                  </a:lnTo>
                  <a:lnTo>
                    <a:pt x="29" y="5659"/>
                  </a:lnTo>
                  <a:lnTo>
                    <a:pt x="27" y="5689"/>
                  </a:lnTo>
                  <a:lnTo>
                    <a:pt x="24" y="5718"/>
                  </a:lnTo>
                  <a:lnTo>
                    <a:pt x="22" y="5749"/>
                  </a:lnTo>
                  <a:lnTo>
                    <a:pt x="21" y="5779"/>
                  </a:lnTo>
                  <a:lnTo>
                    <a:pt x="18" y="5808"/>
                  </a:lnTo>
                  <a:lnTo>
                    <a:pt x="17" y="5839"/>
                  </a:lnTo>
                  <a:lnTo>
                    <a:pt x="16" y="5868"/>
                  </a:lnTo>
                  <a:lnTo>
                    <a:pt x="13" y="5897"/>
                  </a:lnTo>
                  <a:lnTo>
                    <a:pt x="12" y="5928"/>
                  </a:lnTo>
                  <a:lnTo>
                    <a:pt x="11" y="5957"/>
                  </a:lnTo>
                  <a:lnTo>
                    <a:pt x="9" y="5997"/>
                  </a:lnTo>
                  <a:lnTo>
                    <a:pt x="7" y="6038"/>
                  </a:lnTo>
                  <a:lnTo>
                    <a:pt x="6" y="6078"/>
                  </a:lnTo>
                  <a:lnTo>
                    <a:pt x="5" y="6118"/>
                  </a:lnTo>
                  <a:lnTo>
                    <a:pt x="5" y="6137"/>
                  </a:lnTo>
                  <a:lnTo>
                    <a:pt x="4" y="6156"/>
                  </a:lnTo>
                  <a:lnTo>
                    <a:pt x="2" y="6174"/>
                  </a:lnTo>
                  <a:lnTo>
                    <a:pt x="2" y="6193"/>
                  </a:lnTo>
                  <a:lnTo>
                    <a:pt x="1" y="6217"/>
                  </a:lnTo>
                  <a:lnTo>
                    <a:pt x="1" y="6240"/>
                  </a:lnTo>
                  <a:lnTo>
                    <a:pt x="1" y="6263"/>
                  </a:lnTo>
                  <a:lnTo>
                    <a:pt x="1" y="6286"/>
                  </a:lnTo>
                  <a:lnTo>
                    <a:pt x="0" y="6310"/>
                  </a:lnTo>
                  <a:lnTo>
                    <a:pt x="0" y="6334"/>
                  </a:lnTo>
                  <a:lnTo>
                    <a:pt x="0" y="6357"/>
                  </a:lnTo>
                  <a:lnTo>
                    <a:pt x="0" y="6380"/>
                  </a:lnTo>
                  <a:lnTo>
                    <a:pt x="0" y="6391"/>
                  </a:lnTo>
                  <a:lnTo>
                    <a:pt x="0" y="6403"/>
                  </a:lnTo>
                  <a:lnTo>
                    <a:pt x="0" y="6414"/>
                  </a:lnTo>
                  <a:lnTo>
                    <a:pt x="0" y="6425"/>
                  </a:lnTo>
                  <a:lnTo>
                    <a:pt x="0" y="6451"/>
                  </a:lnTo>
                  <a:lnTo>
                    <a:pt x="0" y="6477"/>
                  </a:lnTo>
                  <a:lnTo>
                    <a:pt x="0" y="6503"/>
                  </a:lnTo>
                  <a:lnTo>
                    <a:pt x="1" y="6528"/>
                  </a:lnTo>
                  <a:lnTo>
                    <a:pt x="1" y="6554"/>
                  </a:lnTo>
                  <a:lnTo>
                    <a:pt x="1" y="6580"/>
                  </a:lnTo>
                  <a:lnTo>
                    <a:pt x="2" y="6606"/>
                  </a:lnTo>
                  <a:lnTo>
                    <a:pt x="2" y="6632"/>
                  </a:lnTo>
                  <a:lnTo>
                    <a:pt x="2" y="6643"/>
                  </a:lnTo>
                  <a:lnTo>
                    <a:pt x="4" y="6655"/>
                  </a:lnTo>
                  <a:lnTo>
                    <a:pt x="4" y="6683"/>
                  </a:lnTo>
                  <a:lnTo>
                    <a:pt x="5" y="6710"/>
                  </a:lnTo>
                  <a:lnTo>
                    <a:pt x="5" y="6738"/>
                  </a:lnTo>
                  <a:lnTo>
                    <a:pt x="6" y="6765"/>
                  </a:lnTo>
                  <a:lnTo>
                    <a:pt x="7" y="6793"/>
                  </a:lnTo>
                  <a:lnTo>
                    <a:pt x="9" y="6821"/>
                  </a:lnTo>
                  <a:lnTo>
                    <a:pt x="10" y="6848"/>
                  </a:lnTo>
                  <a:lnTo>
                    <a:pt x="11" y="6876"/>
                  </a:lnTo>
                  <a:lnTo>
                    <a:pt x="11" y="6879"/>
                  </a:lnTo>
                  <a:lnTo>
                    <a:pt x="12" y="6883"/>
                  </a:lnTo>
                  <a:lnTo>
                    <a:pt x="15" y="6940"/>
                  </a:lnTo>
                  <a:lnTo>
                    <a:pt x="18" y="6998"/>
                  </a:lnTo>
                  <a:lnTo>
                    <a:pt x="22" y="7055"/>
                  </a:lnTo>
                  <a:lnTo>
                    <a:pt x="26" y="7112"/>
                  </a:lnTo>
                  <a:lnTo>
                    <a:pt x="29" y="7169"/>
                  </a:lnTo>
                  <a:lnTo>
                    <a:pt x="34" y="7227"/>
                  </a:lnTo>
                  <a:lnTo>
                    <a:pt x="39" y="7284"/>
                  </a:lnTo>
                  <a:lnTo>
                    <a:pt x="45" y="7340"/>
                  </a:lnTo>
                  <a:lnTo>
                    <a:pt x="331" y="7090"/>
                  </a:lnTo>
                  <a:lnTo>
                    <a:pt x="626" y="6848"/>
                  </a:lnTo>
                  <a:lnTo>
                    <a:pt x="929" y="6614"/>
                  </a:lnTo>
                  <a:lnTo>
                    <a:pt x="1238" y="6388"/>
                  </a:lnTo>
                  <a:lnTo>
                    <a:pt x="1556" y="6170"/>
                  </a:lnTo>
                  <a:lnTo>
                    <a:pt x="1880" y="5961"/>
                  </a:lnTo>
                  <a:lnTo>
                    <a:pt x="2211" y="5759"/>
                  </a:lnTo>
                  <a:lnTo>
                    <a:pt x="2547" y="5564"/>
                  </a:lnTo>
                  <a:lnTo>
                    <a:pt x="2889" y="5376"/>
                  </a:lnTo>
                  <a:lnTo>
                    <a:pt x="3239" y="5197"/>
                  </a:lnTo>
                  <a:lnTo>
                    <a:pt x="3592" y="5024"/>
                  </a:lnTo>
                  <a:lnTo>
                    <a:pt x="3950" y="4859"/>
                  </a:lnTo>
                  <a:lnTo>
                    <a:pt x="4314" y="4701"/>
                  </a:lnTo>
                  <a:lnTo>
                    <a:pt x="4680" y="4550"/>
                  </a:lnTo>
                  <a:lnTo>
                    <a:pt x="5053" y="4406"/>
                  </a:lnTo>
                  <a:lnTo>
                    <a:pt x="5428" y="4270"/>
                  </a:lnTo>
                  <a:lnTo>
                    <a:pt x="5806" y="4139"/>
                  </a:lnTo>
                  <a:lnTo>
                    <a:pt x="6187" y="4015"/>
                  </a:lnTo>
                  <a:lnTo>
                    <a:pt x="6572" y="3898"/>
                  </a:lnTo>
                  <a:lnTo>
                    <a:pt x="6959" y="3787"/>
                  </a:lnTo>
                  <a:lnTo>
                    <a:pt x="7349" y="3683"/>
                  </a:lnTo>
                  <a:lnTo>
                    <a:pt x="7740" y="3585"/>
                  </a:lnTo>
                  <a:lnTo>
                    <a:pt x="8133" y="3494"/>
                  </a:lnTo>
                  <a:lnTo>
                    <a:pt x="8526" y="3407"/>
                  </a:lnTo>
                  <a:lnTo>
                    <a:pt x="8921" y="3328"/>
                  </a:lnTo>
                  <a:lnTo>
                    <a:pt x="9316" y="3254"/>
                  </a:lnTo>
                  <a:lnTo>
                    <a:pt x="9712" y="3186"/>
                  </a:lnTo>
                  <a:lnTo>
                    <a:pt x="10108" y="3122"/>
                  </a:lnTo>
                  <a:lnTo>
                    <a:pt x="10503" y="3066"/>
                  </a:lnTo>
                  <a:lnTo>
                    <a:pt x="10899" y="3014"/>
                  </a:lnTo>
                  <a:lnTo>
                    <a:pt x="11292" y="2968"/>
                  </a:lnTo>
                  <a:lnTo>
                    <a:pt x="11686" y="292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3" name="Freeform 6"/>
            <p:cNvSpPr>
              <a:spLocks/>
            </p:cNvSpPr>
            <p:nvPr/>
          </p:nvSpPr>
          <p:spPr bwMode="auto">
            <a:xfrm>
              <a:off x="13554076" y="4951413"/>
              <a:ext cx="2376488" cy="3908425"/>
            </a:xfrm>
            <a:custGeom>
              <a:avLst/>
              <a:gdLst>
                <a:gd name="T0" fmla="*/ 4221 w 5990"/>
                <a:gd name="T1" fmla="*/ 1808 h 9849"/>
                <a:gd name="T2" fmla="*/ 3694 w 5990"/>
                <a:gd name="T3" fmla="*/ 1251 h 9849"/>
                <a:gd name="T4" fmla="*/ 3109 w 5990"/>
                <a:gd name="T5" fmla="*/ 772 h 9849"/>
                <a:gd name="T6" fmla="*/ 2463 w 5990"/>
                <a:gd name="T7" fmla="*/ 392 h 9849"/>
                <a:gd name="T8" fmla="*/ 1754 w 5990"/>
                <a:gd name="T9" fmla="*/ 130 h 9849"/>
                <a:gd name="T10" fmla="*/ 978 w 5990"/>
                <a:gd name="T11" fmla="*/ 6 h 9849"/>
                <a:gd name="T12" fmla="*/ 559 w 5990"/>
                <a:gd name="T13" fmla="*/ 503 h 9849"/>
                <a:gd name="T14" fmla="*/ 721 w 5990"/>
                <a:gd name="T15" fmla="*/ 1757 h 9849"/>
                <a:gd name="T16" fmla="*/ 822 w 5990"/>
                <a:gd name="T17" fmla="*/ 3020 h 9849"/>
                <a:gd name="T18" fmla="*/ 857 w 5990"/>
                <a:gd name="T19" fmla="*/ 4283 h 9849"/>
                <a:gd name="T20" fmla="*/ 822 w 5990"/>
                <a:gd name="T21" fmla="*/ 5536 h 9849"/>
                <a:gd name="T22" fmla="*/ 709 w 5990"/>
                <a:gd name="T23" fmla="*/ 6770 h 9849"/>
                <a:gd name="T24" fmla="*/ 512 w 5990"/>
                <a:gd name="T25" fmla="*/ 7976 h 9849"/>
                <a:gd name="T26" fmla="*/ 379 w 5990"/>
                <a:gd name="T27" fmla="*/ 8574 h 9849"/>
                <a:gd name="T28" fmla="*/ 221 w 5990"/>
                <a:gd name="T29" fmla="*/ 9160 h 9849"/>
                <a:gd name="T30" fmla="*/ 39 w 5990"/>
                <a:gd name="T31" fmla="*/ 9735 h 9849"/>
                <a:gd name="T32" fmla="*/ 77 w 5990"/>
                <a:gd name="T33" fmla="*/ 9826 h 9849"/>
                <a:gd name="T34" fmla="*/ 207 w 5990"/>
                <a:gd name="T35" fmla="*/ 9786 h 9849"/>
                <a:gd name="T36" fmla="*/ 288 w 5990"/>
                <a:gd name="T37" fmla="*/ 9759 h 9849"/>
                <a:gd name="T38" fmla="*/ 484 w 5990"/>
                <a:gd name="T39" fmla="*/ 9695 h 9849"/>
                <a:gd name="T40" fmla="*/ 615 w 5990"/>
                <a:gd name="T41" fmla="*/ 9647 h 9849"/>
                <a:gd name="T42" fmla="*/ 752 w 5990"/>
                <a:gd name="T43" fmla="*/ 9597 h 9849"/>
                <a:gd name="T44" fmla="*/ 927 w 5990"/>
                <a:gd name="T45" fmla="*/ 9528 h 9849"/>
                <a:gd name="T46" fmla="*/ 1039 w 5990"/>
                <a:gd name="T47" fmla="*/ 9482 h 9849"/>
                <a:gd name="T48" fmla="*/ 1190 w 5990"/>
                <a:gd name="T49" fmla="*/ 9417 h 9849"/>
                <a:gd name="T50" fmla="*/ 1340 w 5990"/>
                <a:gd name="T51" fmla="*/ 9350 h 9849"/>
                <a:gd name="T52" fmla="*/ 1450 w 5990"/>
                <a:gd name="T53" fmla="*/ 9298 h 9849"/>
                <a:gd name="T54" fmla="*/ 1617 w 5990"/>
                <a:gd name="T55" fmla="*/ 9217 h 9849"/>
                <a:gd name="T56" fmla="*/ 1745 w 5990"/>
                <a:gd name="T57" fmla="*/ 9153 h 9849"/>
                <a:gd name="T58" fmla="*/ 1869 w 5990"/>
                <a:gd name="T59" fmla="*/ 9087 h 9849"/>
                <a:gd name="T60" fmla="*/ 2038 w 5990"/>
                <a:gd name="T61" fmla="*/ 8994 h 9849"/>
                <a:gd name="T62" fmla="*/ 2138 w 5990"/>
                <a:gd name="T63" fmla="*/ 8938 h 9849"/>
                <a:gd name="T64" fmla="*/ 2282 w 5990"/>
                <a:gd name="T65" fmla="*/ 8853 h 9849"/>
                <a:gd name="T66" fmla="*/ 2433 w 5990"/>
                <a:gd name="T67" fmla="*/ 8762 h 9849"/>
                <a:gd name="T68" fmla="*/ 2516 w 5990"/>
                <a:gd name="T69" fmla="*/ 8709 h 9849"/>
                <a:gd name="T70" fmla="*/ 2630 w 5990"/>
                <a:gd name="T71" fmla="*/ 8635 h 9849"/>
                <a:gd name="T72" fmla="*/ 2718 w 5990"/>
                <a:gd name="T73" fmla="*/ 8578 h 9849"/>
                <a:gd name="T74" fmla="*/ 3222 w 5990"/>
                <a:gd name="T75" fmla="*/ 8215 h 9849"/>
                <a:gd name="T76" fmla="*/ 3514 w 5990"/>
                <a:gd name="T77" fmla="*/ 7982 h 9849"/>
                <a:gd name="T78" fmla="*/ 3629 w 5990"/>
                <a:gd name="T79" fmla="*/ 7884 h 9849"/>
                <a:gd name="T80" fmla="*/ 3719 w 5990"/>
                <a:gd name="T81" fmla="*/ 7805 h 9849"/>
                <a:gd name="T82" fmla="*/ 3894 w 5990"/>
                <a:gd name="T83" fmla="*/ 7647 h 9849"/>
                <a:gd name="T84" fmla="*/ 4056 w 5990"/>
                <a:gd name="T85" fmla="*/ 7495 h 9849"/>
                <a:gd name="T86" fmla="*/ 4196 w 5990"/>
                <a:gd name="T87" fmla="*/ 7357 h 9849"/>
                <a:gd name="T88" fmla="*/ 4268 w 5990"/>
                <a:gd name="T89" fmla="*/ 7284 h 9849"/>
                <a:gd name="T90" fmla="*/ 4409 w 5990"/>
                <a:gd name="T91" fmla="*/ 7135 h 9849"/>
                <a:gd name="T92" fmla="*/ 4501 w 5990"/>
                <a:gd name="T93" fmla="*/ 7034 h 9849"/>
                <a:gd name="T94" fmla="*/ 4593 w 5990"/>
                <a:gd name="T95" fmla="*/ 6933 h 9849"/>
                <a:gd name="T96" fmla="*/ 4729 w 5990"/>
                <a:gd name="T97" fmla="*/ 6776 h 9849"/>
                <a:gd name="T98" fmla="*/ 4794 w 5990"/>
                <a:gd name="T99" fmla="*/ 6698 h 9849"/>
                <a:gd name="T100" fmla="*/ 4917 w 5990"/>
                <a:gd name="T101" fmla="*/ 6547 h 9849"/>
                <a:gd name="T102" fmla="*/ 5055 w 5990"/>
                <a:gd name="T103" fmla="*/ 6368 h 9849"/>
                <a:gd name="T104" fmla="*/ 5199 w 5990"/>
                <a:gd name="T105" fmla="*/ 6174 h 9849"/>
                <a:gd name="T106" fmla="*/ 5372 w 5990"/>
                <a:gd name="T107" fmla="*/ 5925 h 9849"/>
                <a:gd name="T108" fmla="*/ 5625 w 5990"/>
                <a:gd name="T109" fmla="*/ 5530 h 9849"/>
                <a:gd name="T110" fmla="*/ 5859 w 5990"/>
                <a:gd name="T111" fmla="*/ 5120 h 9849"/>
                <a:gd name="T112" fmla="*/ 5990 w 5990"/>
                <a:gd name="T113" fmla="*/ 4868 h 9849"/>
                <a:gd name="T114" fmla="*/ 5634 w 5990"/>
                <a:gd name="T115" fmla="*/ 4065 h 9849"/>
                <a:gd name="T116" fmla="*/ 5388 w 5990"/>
                <a:gd name="T117" fmla="*/ 3574 h 9849"/>
                <a:gd name="T118" fmla="*/ 5163 w 5990"/>
                <a:gd name="T119" fmla="*/ 3167 h 9849"/>
                <a:gd name="T120" fmla="*/ 4919 w 5990"/>
                <a:gd name="T121" fmla="*/ 2765 h 9849"/>
                <a:gd name="T122" fmla="*/ 4657 w 5990"/>
                <a:gd name="T123" fmla="*/ 2373 h 9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90" h="9849">
                  <a:moveTo>
                    <a:pt x="4603" y="2296"/>
                  </a:moveTo>
                  <a:lnTo>
                    <a:pt x="4510" y="2171"/>
                  </a:lnTo>
                  <a:lnTo>
                    <a:pt x="4416" y="2048"/>
                  </a:lnTo>
                  <a:lnTo>
                    <a:pt x="4320" y="1927"/>
                  </a:lnTo>
                  <a:lnTo>
                    <a:pt x="4221" y="1808"/>
                  </a:lnTo>
                  <a:lnTo>
                    <a:pt x="4120" y="1692"/>
                  </a:lnTo>
                  <a:lnTo>
                    <a:pt x="4017" y="1578"/>
                  </a:lnTo>
                  <a:lnTo>
                    <a:pt x="3912" y="1465"/>
                  </a:lnTo>
                  <a:lnTo>
                    <a:pt x="3805" y="1357"/>
                  </a:lnTo>
                  <a:lnTo>
                    <a:pt x="3694" y="1251"/>
                  </a:lnTo>
                  <a:lnTo>
                    <a:pt x="3582" y="1149"/>
                  </a:lnTo>
                  <a:lnTo>
                    <a:pt x="3468" y="1050"/>
                  </a:lnTo>
                  <a:lnTo>
                    <a:pt x="3351" y="954"/>
                  </a:lnTo>
                  <a:lnTo>
                    <a:pt x="3232" y="861"/>
                  </a:lnTo>
                  <a:lnTo>
                    <a:pt x="3109" y="772"/>
                  </a:lnTo>
                  <a:lnTo>
                    <a:pt x="2984" y="688"/>
                  </a:lnTo>
                  <a:lnTo>
                    <a:pt x="2858" y="608"/>
                  </a:lnTo>
                  <a:lnTo>
                    <a:pt x="2729" y="531"/>
                  </a:lnTo>
                  <a:lnTo>
                    <a:pt x="2597" y="459"/>
                  </a:lnTo>
                  <a:lnTo>
                    <a:pt x="2463" y="392"/>
                  </a:lnTo>
                  <a:lnTo>
                    <a:pt x="2326" y="330"/>
                  </a:lnTo>
                  <a:lnTo>
                    <a:pt x="2187" y="272"/>
                  </a:lnTo>
                  <a:lnTo>
                    <a:pt x="2045" y="219"/>
                  </a:lnTo>
                  <a:lnTo>
                    <a:pt x="1901" y="172"/>
                  </a:lnTo>
                  <a:lnTo>
                    <a:pt x="1754" y="130"/>
                  </a:lnTo>
                  <a:lnTo>
                    <a:pt x="1604" y="94"/>
                  </a:lnTo>
                  <a:lnTo>
                    <a:pt x="1452" y="62"/>
                  </a:lnTo>
                  <a:lnTo>
                    <a:pt x="1296" y="38"/>
                  </a:lnTo>
                  <a:lnTo>
                    <a:pt x="1139" y="18"/>
                  </a:lnTo>
                  <a:lnTo>
                    <a:pt x="978" y="6"/>
                  </a:lnTo>
                  <a:lnTo>
                    <a:pt x="815" y="0"/>
                  </a:lnTo>
                  <a:lnTo>
                    <a:pt x="648" y="0"/>
                  </a:lnTo>
                  <a:lnTo>
                    <a:pt x="480" y="6"/>
                  </a:lnTo>
                  <a:lnTo>
                    <a:pt x="520" y="255"/>
                  </a:lnTo>
                  <a:lnTo>
                    <a:pt x="559" y="503"/>
                  </a:lnTo>
                  <a:lnTo>
                    <a:pt x="596" y="753"/>
                  </a:lnTo>
                  <a:lnTo>
                    <a:pt x="631" y="1003"/>
                  </a:lnTo>
                  <a:lnTo>
                    <a:pt x="663" y="1253"/>
                  </a:lnTo>
                  <a:lnTo>
                    <a:pt x="693" y="1506"/>
                  </a:lnTo>
                  <a:lnTo>
                    <a:pt x="721" y="1757"/>
                  </a:lnTo>
                  <a:lnTo>
                    <a:pt x="745" y="2009"/>
                  </a:lnTo>
                  <a:lnTo>
                    <a:pt x="769" y="2262"/>
                  </a:lnTo>
                  <a:lnTo>
                    <a:pt x="789" y="2514"/>
                  </a:lnTo>
                  <a:lnTo>
                    <a:pt x="806" y="2768"/>
                  </a:lnTo>
                  <a:lnTo>
                    <a:pt x="822" y="3020"/>
                  </a:lnTo>
                  <a:lnTo>
                    <a:pt x="834" y="3273"/>
                  </a:lnTo>
                  <a:lnTo>
                    <a:pt x="844" y="3526"/>
                  </a:lnTo>
                  <a:lnTo>
                    <a:pt x="851" y="3779"/>
                  </a:lnTo>
                  <a:lnTo>
                    <a:pt x="856" y="4031"/>
                  </a:lnTo>
                  <a:lnTo>
                    <a:pt x="857" y="4283"/>
                  </a:lnTo>
                  <a:lnTo>
                    <a:pt x="856" y="4534"/>
                  </a:lnTo>
                  <a:lnTo>
                    <a:pt x="853" y="4785"/>
                  </a:lnTo>
                  <a:lnTo>
                    <a:pt x="845" y="5036"/>
                  </a:lnTo>
                  <a:lnTo>
                    <a:pt x="836" y="5286"/>
                  </a:lnTo>
                  <a:lnTo>
                    <a:pt x="822" y="5536"/>
                  </a:lnTo>
                  <a:lnTo>
                    <a:pt x="805" y="5784"/>
                  </a:lnTo>
                  <a:lnTo>
                    <a:pt x="787" y="6033"/>
                  </a:lnTo>
                  <a:lnTo>
                    <a:pt x="764" y="6279"/>
                  </a:lnTo>
                  <a:lnTo>
                    <a:pt x="738" y="6525"/>
                  </a:lnTo>
                  <a:lnTo>
                    <a:pt x="709" y="6770"/>
                  </a:lnTo>
                  <a:lnTo>
                    <a:pt x="676" y="7013"/>
                  </a:lnTo>
                  <a:lnTo>
                    <a:pt x="641" y="7256"/>
                  </a:lnTo>
                  <a:lnTo>
                    <a:pt x="601" y="7498"/>
                  </a:lnTo>
                  <a:lnTo>
                    <a:pt x="558" y="7738"/>
                  </a:lnTo>
                  <a:lnTo>
                    <a:pt x="512" y="7976"/>
                  </a:lnTo>
                  <a:lnTo>
                    <a:pt x="487" y="8096"/>
                  </a:lnTo>
                  <a:lnTo>
                    <a:pt x="462" y="8216"/>
                  </a:lnTo>
                  <a:lnTo>
                    <a:pt x="435" y="8336"/>
                  </a:lnTo>
                  <a:lnTo>
                    <a:pt x="407" y="8455"/>
                  </a:lnTo>
                  <a:lnTo>
                    <a:pt x="379" y="8574"/>
                  </a:lnTo>
                  <a:lnTo>
                    <a:pt x="349" y="8692"/>
                  </a:lnTo>
                  <a:lnTo>
                    <a:pt x="318" y="8810"/>
                  </a:lnTo>
                  <a:lnTo>
                    <a:pt x="288" y="8927"/>
                  </a:lnTo>
                  <a:lnTo>
                    <a:pt x="255" y="9044"/>
                  </a:lnTo>
                  <a:lnTo>
                    <a:pt x="221" y="9160"/>
                  </a:lnTo>
                  <a:lnTo>
                    <a:pt x="187" y="9277"/>
                  </a:lnTo>
                  <a:lnTo>
                    <a:pt x="151" y="9391"/>
                  </a:lnTo>
                  <a:lnTo>
                    <a:pt x="115" y="9507"/>
                  </a:lnTo>
                  <a:lnTo>
                    <a:pt x="78" y="9622"/>
                  </a:lnTo>
                  <a:lnTo>
                    <a:pt x="39" y="9735"/>
                  </a:lnTo>
                  <a:lnTo>
                    <a:pt x="0" y="9849"/>
                  </a:lnTo>
                  <a:lnTo>
                    <a:pt x="13" y="9846"/>
                  </a:lnTo>
                  <a:lnTo>
                    <a:pt x="25" y="9841"/>
                  </a:lnTo>
                  <a:lnTo>
                    <a:pt x="52" y="9834"/>
                  </a:lnTo>
                  <a:lnTo>
                    <a:pt x="77" y="9826"/>
                  </a:lnTo>
                  <a:lnTo>
                    <a:pt x="103" y="9818"/>
                  </a:lnTo>
                  <a:lnTo>
                    <a:pt x="129" y="9810"/>
                  </a:lnTo>
                  <a:lnTo>
                    <a:pt x="155" y="9802"/>
                  </a:lnTo>
                  <a:lnTo>
                    <a:pt x="181" y="9795"/>
                  </a:lnTo>
                  <a:lnTo>
                    <a:pt x="207" y="9786"/>
                  </a:lnTo>
                  <a:lnTo>
                    <a:pt x="233" y="9778"/>
                  </a:lnTo>
                  <a:lnTo>
                    <a:pt x="246" y="9774"/>
                  </a:lnTo>
                  <a:lnTo>
                    <a:pt x="260" y="9769"/>
                  </a:lnTo>
                  <a:lnTo>
                    <a:pt x="274" y="9764"/>
                  </a:lnTo>
                  <a:lnTo>
                    <a:pt x="288" y="9759"/>
                  </a:lnTo>
                  <a:lnTo>
                    <a:pt x="333" y="9745"/>
                  </a:lnTo>
                  <a:lnTo>
                    <a:pt x="378" y="9730"/>
                  </a:lnTo>
                  <a:lnTo>
                    <a:pt x="422" y="9715"/>
                  </a:lnTo>
                  <a:lnTo>
                    <a:pt x="467" y="9701"/>
                  </a:lnTo>
                  <a:lnTo>
                    <a:pt x="484" y="9695"/>
                  </a:lnTo>
                  <a:lnTo>
                    <a:pt x="500" y="9689"/>
                  </a:lnTo>
                  <a:lnTo>
                    <a:pt x="515" y="9683"/>
                  </a:lnTo>
                  <a:lnTo>
                    <a:pt x="532" y="9676"/>
                  </a:lnTo>
                  <a:lnTo>
                    <a:pt x="574" y="9662"/>
                  </a:lnTo>
                  <a:lnTo>
                    <a:pt x="615" y="9647"/>
                  </a:lnTo>
                  <a:lnTo>
                    <a:pt x="657" y="9633"/>
                  </a:lnTo>
                  <a:lnTo>
                    <a:pt x="697" y="9617"/>
                  </a:lnTo>
                  <a:lnTo>
                    <a:pt x="715" y="9611"/>
                  </a:lnTo>
                  <a:lnTo>
                    <a:pt x="733" y="9603"/>
                  </a:lnTo>
                  <a:lnTo>
                    <a:pt x="752" y="9597"/>
                  </a:lnTo>
                  <a:lnTo>
                    <a:pt x="769" y="9590"/>
                  </a:lnTo>
                  <a:lnTo>
                    <a:pt x="809" y="9574"/>
                  </a:lnTo>
                  <a:lnTo>
                    <a:pt x="848" y="9560"/>
                  </a:lnTo>
                  <a:lnTo>
                    <a:pt x="887" y="9544"/>
                  </a:lnTo>
                  <a:lnTo>
                    <a:pt x="927" y="9528"/>
                  </a:lnTo>
                  <a:lnTo>
                    <a:pt x="945" y="9521"/>
                  </a:lnTo>
                  <a:lnTo>
                    <a:pt x="963" y="9513"/>
                  </a:lnTo>
                  <a:lnTo>
                    <a:pt x="982" y="9505"/>
                  </a:lnTo>
                  <a:lnTo>
                    <a:pt x="1000" y="9497"/>
                  </a:lnTo>
                  <a:lnTo>
                    <a:pt x="1039" y="9482"/>
                  </a:lnTo>
                  <a:lnTo>
                    <a:pt x="1077" y="9466"/>
                  </a:lnTo>
                  <a:lnTo>
                    <a:pt x="1116" y="9449"/>
                  </a:lnTo>
                  <a:lnTo>
                    <a:pt x="1153" y="9433"/>
                  </a:lnTo>
                  <a:lnTo>
                    <a:pt x="1172" y="9424"/>
                  </a:lnTo>
                  <a:lnTo>
                    <a:pt x="1190" y="9417"/>
                  </a:lnTo>
                  <a:lnTo>
                    <a:pt x="1208" y="9408"/>
                  </a:lnTo>
                  <a:lnTo>
                    <a:pt x="1226" y="9401"/>
                  </a:lnTo>
                  <a:lnTo>
                    <a:pt x="1265" y="9384"/>
                  </a:lnTo>
                  <a:lnTo>
                    <a:pt x="1303" y="9367"/>
                  </a:lnTo>
                  <a:lnTo>
                    <a:pt x="1340" y="9350"/>
                  </a:lnTo>
                  <a:lnTo>
                    <a:pt x="1377" y="9332"/>
                  </a:lnTo>
                  <a:lnTo>
                    <a:pt x="1396" y="9324"/>
                  </a:lnTo>
                  <a:lnTo>
                    <a:pt x="1414" y="9316"/>
                  </a:lnTo>
                  <a:lnTo>
                    <a:pt x="1432" y="9307"/>
                  </a:lnTo>
                  <a:lnTo>
                    <a:pt x="1450" y="9298"/>
                  </a:lnTo>
                  <a:lnTo>
                    <a:pt x="1488" y="9281"/>
                  </a:lnTo>
                  <a:lnTo>
                    <a:pt x="1525" y="9262"/>
                  </a:lnTo>
                  <a:lnTo>
                    <a:pt x="1562" y="9244"/>
                  </a:lnTo>
                  <a:lnTo>
                    <a:pt x="1600" y="9226"/>
                  </a:lnTo>
                  <a:lnTo>
                    <a:pt x="1617" y="9217"/>
                  </a:lnTo>
                  <a:lnTo>
                    <a:pt x="1634" y="9209"/>
                  </a:lnTo>
                  <a:lnTo>
                    <a:pt x="1653" y="9200"/>
                  </a:lnTo>
                  <a:lnTo>
                    <a:pt x="1671" y="9190"/>
                  </a:lnTo>
                  <a:lnTo>
                    <a:pt x="1707" y="9172"/>
                  </a:lnTo>
                  <a:lnTo>
                    <a:pt x="1745" y="9153"/>
                  </a:lnTo>
                  <a:lnTo>
                    <a:pt x="1783" y="9133"/>
                  </a:lnTo>
                  <a:lnTo>
                    <a:pt x="1819" y="9114"/>
                  </a:lnTo>
                  <a:lnTo>
                    <a:pt x="1836" y="9105"/>
                  </a:lnTo>
                  <a:lnTo>
                    <a:pt x="1853" y="9095"/>
                  </a:lnTo>
                  <a:lnTo>
                    <a:pt x="1869" y="9087"/>
                  </a:lnTo>
                  <a:lnTo>
                    <a:pt x="1886" y="9078"/>
                  </a:lnTo>
                  <a:lnTo>
                    <a:pt x="1924" y="9058"/>
                  </a:lnTo>
                  <a:lnTo>
                    <a:pt x="1963" y="9037"/>
                  </a:lnTo>
                  <a:lnTo>
                    <a:pt x="2001" y="9016"/>
                  </a:lnTo>
                  <a:lnTo>
                    <a:pt x="2038" y="8994"/>
                  </a:lnTo>
                  <a:lnTo>
                    <a:pt x="2053" y="8986"/>
                  </a:lnTo>
                  <a:lnTo>
                    <a:pt x="2069" y="8977"/>
                  </a:lnTo>
                  <a:lnTo>
                    <a:pt x="2084" y="8969"/>
                  </a:lnTo>
                  <a:lnTo>
                    <a:pt x="2099" y="8960"/>
                  </a:lnTo>
                  <a:lnTo>
                    <a:pt x="2138" y="8938"/>
                  </a:lnTo>
                  <a:lnTo>
                    <a:pt x="2177" y="8915"/>
                  </a:lnTo>
                  <a:lnTo>
                    <a:pt x="2216" y="8892"/>
                  </a:lnTo>
                  <a:lnTo>
                    <a:pt x="2255" y="8869"/>
                  </a:lnTo>
                  <a:lnTo>
                    <a:pt x="2269" y="8861"/>
                  </a:lnTo>
                  <a:lnTo>
                    <a:pt x="2282" y="8853"/>
                  </a:lnTo>
                  <a:lnTo>
                    <a:pt x="2295" y="8846"/>
                  </a:lnTo>
                  <a:lnTo>
                    <a:pt x="2309" y="8837"/>
                  </a:lnTo>
                  <a:lnTo>
                    <a:pt x="2350" y="8812"/>
                  </a:lnTo>
                  <a:lnTo>
                    <a:pt x="2392" y="8787"/>
                  </a:lnTo>
                  <a:lnTo>
                    <a:pt x="2433" y="8762"/>
                  </a:lnTo>
                  <a:lnTo>
                    <a:pt x="2474" y="8735"/>
                  </a:lnTo>
                  <a:lnTo>
                    <a:pt x="2484" y="8729"/>
                  </a:lnTo>
                  <a:lnTo>
                    <a:pt x="2495" y="8723"/>
                  </a:lnTo>
                  <a:lnTo>
                    <a:pt x="2505" y="8716"/>
                  </a:lnTo>
                  <a:lnTo>
                    <a:pt x="2516" y="8709"/>
                  </a:lnTo>
                  <a:lnTo>
                    <a:pt x="2539" y="8695"/>
                  </a:lnTo>
                  <a:lnTo>
                    <a:pt x="2561" y="8680"/>
                  </a:lnTo>
                  <a:lnTo>
                    <a:pt x="2584" y="8665"/>
                  </a:lnTo>
                  <a:lnTo>
                    <a:pt x="2607" y="8651"/>
                  </a:lnTo>
                  <a:lnTo>
                    <a:pt x="2630" y="8635"/>
                  </a:lnTo>
                  <a:lnTo>
                    <a:pt x="2653" y="8620"/>
                  </a:lnTo>
                  <a:lnTo>
                    <a:pt x="2676" y="8604"/>
                  </a:lnTo>
                  <a:lnTo>
                    <a:pt x="2700" y="8590"/>
                  </a:lnTo>
                  <a:lnTo>
                    <a:pt x="2708" y="8584"/>
                  </a:lnTo>
                  <a:lnTo>
                    <a:pt x="2718" y="8578"/>
                  </a:lnTo>
                  <a:lnTo>
                    <a:pt x="2821" y="8507"/>
                  </a:lnTo>
                  <a:lnTo>
                    <a:pt x="2922" y="8436"/>
                  </a:lnTo>
                  <a:lnTo>
                    <a:pt x="3023" y="8363"/>
                  </a:lnTo>
                  <a:lnTo>
                    <a:pt x="3123" y="8290"/>
                  </a:lnTo>
                  <a:lnTo>
                    <a:pt x="3222" y="8215"/>
                  </a:lnTo>
                  <a:lnTo>
                    <a:pt x="3319" y="8138"/>
                  </a:lnTo>
                  <a:lnTo>
                    <a:pt x="3417" y="8061"/>
                  </a:lnTo>
                  <a:lnTo>
                    <a:pt x="3512" y="7982"/>
                  </a:lnTo>
                  <a:lnTo>
                    <a:pt x="3513" y="7982"/>
                  </a:lnTo>
                  <a:lnTo>
                    <a:pt x="3514" y="7982"/>
                  </a:lnTo>
                  <a:lnTo>
                    <a:pt x="3537" y="7962"/>
                  </a:lnTo>
                  <a:lnTo>
                    <a:pt x="3560" y="7943"/>
                  </a:lnTo>
                  <a:lnTo>
                    <a:pt x="3582" y="7923"/>
                  </a:lnTo>
                  <a:lnTo>
                    <a:pt x="3605" y="7904"/>
                  </a:lnTo>
                  <a:lnTo>
                    <a:pt x="3629" y="7884"/>
                  </a:lnTo>
                  <a:lnTo>
                    <a:pt x="3652" y="7864"/>
                  </a:lnTo>
                  <a:lnTo>
                    <a:pt x="3675" y="7844"/>
                  </a:lnTo>
                  <a:lnTo>
                    <a:pt x="3697" y="7825"/>
                  </a:lnTo>
                  <a:lnTo>
                    <a:pt x="3708" y="7815"/>
                  </a:lnTo>
                  <a:lnTo>
                    <a:pt x="3719" y="7805"/>
                  </a:lnTo>
                  <a:lnTo>
                    <a:pt x="3759" y="7770"/>
                  </a:lnTo>
                  <a:lnTo>
                    <a:pt x="3799" y="7735"/>
                  </a:lnTo>
                  <a:lnTo>
                    <a:pt x="3839" y="7698"/>
                  </a:lnTo>
                  <a:lnTo>
                    <a:pt x="3878" y="7661"/>
                  </a:lnTo>
                  <a:lnTo>
                    <a:pt x="3894" y="7647"/>
                  </a:lnTo>
                  <a:lnTo>
                    <a:pt x="3910" y="7633"/>
                  </a:lnTo>
                  <a:lnTo>
                    <a:pt x="3946" y="7598"/>
                  </a:lnTo>
                  <a:lnTo>
                    <a:pt x="3983" y="7564"/>
                  </a:lnTo>
                  <a:lnTo>
                    <a:pt x="4019" y="7530"/>
                  </a:lnTo>
                  <a:lnTo>
                    <a:pt x="4056" y="7495"/>
                  </a:lnTo>
                  <a:lnTo>
                    <a:pt x="4074" y="7478"/>
                  </a:lnTo>
                  <a:lnTo>
                    <a:pt x="4091" y="7460"/>
                  </a:lnTo>
                  <a:lnTo>
                    <a:pt x="4126" y="7426"/>
                  </a:lnTo>
                  <a:lnTo>
                    <a:pt x="4161" y="7391"/>
                  </a:lnTo>
                  <a:lnTo>
                    <a:pt x="4196" y="7357"/>
                  </a:lnTo>
                  <a:lnTo>
                    <a:pt x="4230" y="7322"/>
                  </a:lnTo>
                  <a:lnTo>
                    <a:pt x="4240" y="7312"/>
                  </a:lnTo>
                  <a:lnTo>
                    <a:pt x="4248" y="7303"/>
                  </a:lnTo>
                  <a:lnTo>
                    <a:pt x="4258" y="7294"/>
                  </a:lnTo>
                  <a:lnTo>
                    <a:pt x="4268" y="7284"/>
                  </a:lnTo>
                  <a:lnTo>
                    <a:pt x="4301" y="7250"/>
                  </a:lnTo>
                  <a:lnTo>
                    <a:pt x="4333" y="7214"/>
                  </a:lnTo>
                  <a:lnTo>
                    <a:pt x="4368" y="7180"/>
                  </a:lnTo>
                  <a:lnTo>
                    <a:pt x="4400" y="7145"/>
                  </a:lnTo>
                  <a:lnTo>
                    <a:pt x="4409" y="7135"/>
                  </a:lnTo>
                  <a:lnTo>
                    <a:pt x="4419" y="7125"/>
                  </a:lnTo>
                  <a:lnTo>
                    <a:pt x="4428" y="7114"/>
                  </a:lnTo>
                  <a:lnTo>
                    <a:pt x="4437" y="7105"/>
                  </a:lnTo>
                  <a:lnTo>
                    <a:pt x="4470" y="7069"/>
                  </a:lnTo>
                  <a:lnTo>
                    <a:pt x="4501" y="7034"/>
                  </a:lnTo>
                  <a:lnTo>
                    <a:pt x="4534" y="6999"/>
                  </a:lnTo>
                  <a:lnTo>
                    <a:pt x="4566" y="6963"/>
                  </a:lnTo>
                  <a:lnTo>
                    <a:pt x="4576" y="6954"/>
                  </a:lnTo>
                  <a:lnTo>
                    <a:pt x="4584" y="6943"/>
                  </a:lnTo>
                  <a:lnTo>
                    <a:pt x="4593" y="6933"/>
                  </a:lnTo>
                  <a:lnTo>
                    <a:pt x="4603" y="6922"/>
                  </a:lnTo>
                  <a:lnTo>
                    <a:pt x="4634" y="6885"/>
                  </a:lnTo>
                  <a:lnTo>
                    <a:pt x="4666" y="6849"/>
                  </a:lnTo>
                  <a:lnTo>
                    <a:pt x="4697" y="6812"/>
                  </a:lnTo>
                  <a:lnTo>
                    <a:pt x="4729" y="6776"/>
                  </a:lnTo>
                  <a:lnTo>
                    <a:pt x="4738" y="6766"/>
                  </a:lnTo>
                  <a:lnTo>
                    <a:pt x="4745" y="6756"/>
                  </a:lnTo>
                  <a:lnTo>
                    <a:pt x="4753" y="6747"/>
                  </a:lnTo>
                  <a:lnTo>
                    <a:pt x="4762" y="6737"/>
                  </a:lnTo>
                  <a:lnTo>
                    <a:pt x="4794" y="6698"/>
                  </a:lnTo>
                  <a:lnTo>
                    <a:pt x="4825" y="6660"/>
                  </a:lnTo>
                  <a:lnTo>
                    <a:pt x="4857" y="6621"/>
                  </a:lnTo>
                  <a:lnTo>
                    <a:pt x="4889" y="6582"/>
                  </a:lnTo>
                  <a:lnTo>
                    <a:pt x="4902" y="6565"/>
                  </a:lnTo>
                  <a:lnTo>
                    <a:pt x="4917" y="6547"/>
                  </a:lnTo>
                  <a:lnTo>
                    <a:pt x="4948" y="6507"/>
                  </a:lnTo>
                  <a:lnTo>
                    <a:pt x="4981" y="6465"/>
                  </a:lnTo>
                  <a:lnTo>
                    <a:pt x="5013" y="6424"/>
                  </a:lnTo>
                  <a:lnTo>
                    <a:pt x="5044" y="6382"/>
                  </a:lnTo>
                  <a:lnTo>
                    <a:pt x="5055" y="6368"/>
                  </a:lnTo>
                  <a:lnTo>
                    <a:pt x="5066" y="6353"/>
                  </a:lnTo>
                  <a:lnTo>
                    <a:pt x="5100" y="6309"/>
                  </a:lnTo>
                  <a:lnTo>
                    <a:pt x="5133" y="6264"/>
                  </a:lnTo>
                  <a:lnTo>
                    <a:pt x="5166" y="6219"/>
                  </a:lnTo>
                  <a:lnTo>
                    <a:pt x="5199" y="6174"/>
                  </a:lnTo>
                  <a:lnTo>
                    <a:pt x="5205" y="6165"/>
                  </a:lnTo>
                  <a:lnTo>
                    <a:pt x="5211" y="6157"/>
                  </a:lnTo>
                  <a:lnTo>
                    <a:pt x="5266" y="6080"/>
                  </a:lnTo>
                  <a:lnTo>
                    <a:pt x="5320" y="6003"/>
                  </a:lnTo>
                  <a:lnTo>
                    <a:pt x="5372" y="5925"/>
                  </a:lnTo>
                  <a:lnTo>
                    <a:pt x="5424" y="5848"/>
                  </a:lnTo>
                  <a:lnTo>
                    <a:pt x="5475" y="5768"/>
                  </a:lnTo>
                  <a:lnTo>
                    <a:pt x="5525" y="5689"/>
                  </a:lnTo>
                  <a:lnTo>
                    <a:pt x="5575" y="5610"/>
                  </a:lnTo>
                  <a:lnTo>
                    <a:pt x="5625" y="5530"/>
                  </a:lnTo>
                  <a:lnTo>
                    <a:pt x="5673" y="5449"/>
                  </a:lnTo>
                  <a:lnTo>
                    <a:pt x="5721" y="5368"/>
                  </a:lnTo>
                  <a:lnTo>
                    <a:pt x="5768" y="5286"/>
                  </a:lnTo>
                  <a:lnTo>
                    <a:pt x="5814" y="5203"/>
                  </a:lnTo>
                  <a:lnTo>
                    <a:pt x="5859" y="5120"/>
                  </a:lnTo>
                  <a:lnTo>
                    <a:pt x="5904" y="5037"/>
                  </a:lnTo>
                  <a:lnTo>
                    <a:pt x="5948" y="4953"/>
                  </a:lnTo>
                  <a:lnTo>
                    <a:pt x="5990" y="4869"/>
                  </a:lnTo>
                  <a:lnTo>
                    <a:pt x="5990" y="4869"/>
                  </a:lnTo>
                  <a:lnTo>
                    <a:pt x="5990" y="4868"/>
                  </a:lnTo>
                  <a:lnTo>
                    <a:pt x="5925" y="4711"/>
                  </a:lnTo>
                  <a:lnTo>
                    <a:pt x="5855" y="4551"/>
                  </a:lnTo>
                  <a:lnTo>
                    <a:pt x="5785" y="4390"/>
                  </a:lnTo>
                  <a:lnTo>
                    <a:pt x="5710" y="4228"/>
                  </a:lnTo>
                  <a:lnTo>
                    <a:pt x="5634" y="4065"/>
                  </a:lnTo>
                  <a:lnTo>
                    <a:pt x="5555" y="3902"/>
                  </a:lnTo>
                  <a:lnTo>
                    <a:pt x="5514" y="3820"/>
                  </a:lnTo>
                  <a:lnTo>
                    <a:pt x="5473" y="3739"/>
                  </a:lnTo>
                  <a:lnTo>
                    <a:pt x="5430" y="3657"/>
                  </a:lnTo>
                  <a:lnTo>
                    <a:pt x="5388" y="3574"/>
                  </a:lnTo>
                  <a:lnTo>
                    <a:pt x="5344" y="3493"/>
                  </a:lnTo>
                  <a:lnTo>
                    <a:pt x="5300" y="3411"/>
                  </a:lnTo>
                  <a:lnTo>
                    <a:pt x="5255" y="3329"/>
                  </a:lnTo>
                  <a:lnTo>
                    <a:pt x="5209" y="3248"/>
                  </a:lnTo>
                  <a:lnTo>
                    <a:pt x="5163" y="3167"/>
                  </a:lnTo>
                  <a:lnTo>
                    <a:pt x="5116" y="3086"/>
                  </a:lnTo>
                  <a:lnTo>
                    <a:pt x="5068" y="3005"/>
                  </a:lnTo>
                  <a:lnTo>
                    <a:pt x="5019" y="2925"/>
                  </a:lnTo>
                  <a:lnTo>
                    <a:pt x="4970" y="2845"/>
                  </a:lnTo>
                  <a:lnTo>
                    <a:pt x="4919" y="2765"/>
                  </a:lnTo>
                  <a:lnTo>
                    <a:pt x="4869" y="2686"/>
                  </a:lnTo>
                  <a:lnTo>
                    <a:pt x="4817" y="2607"/>
                  </a:lnTo>
                  <a:lnTo>
                    <a:pt x="4764" y="2528"/>
                  </a:lnTo>
                  <a:lnTo>
                    <a:pt x="4711" y="2450"/>
                  </a:lnTo>
                  <a:lnTo>
                    <a:pt x="4657" y="2373"/>
                  </a:lnTo>
                  <a:lnTo>
                    <a:pt x="4603" y="229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4" name="Freeform 7"/>
            <p:cNvSpPr>
              <a:spLocks/>
            </p:cNvSpPr>
            <p:nvPr/>
          </p:nvSpPr>
          <p:spPr bwMode="auto">
            <a:xfrm>
              <a:off x="8664576" y="3979863"/>
              <a:ext cx="4821238" cy="4302125"/>
            </a:xfrm>
            <a:custGeom>
              <a:avLst/>
              <a:gdLst>
                <a:gd name="T0" fmla="*/ 2296 w 12148"/>
                <a:gd name="T1" fmla="*/ 9369 h 10840"/>
                <a:gd name="T2" fmla="*/ 2454 w 12148"/>
                <a:gd name="T3" fmla="*/ 9546 h 10840"/>
                <a:gd name="T4" fmla="*/ 2616 w 12148"/>
                <a:gd name="T5" fmla="*/ 9718 h 10840"/>
                <a:gd name="T6" fmla="*/ 2783 w 12148"/>
                <a:gd name="T7" fmla="*/ 9886 h 10840"/>
                <a:gd name="T8" fmla="*/ 3018 w 12148"/>
                <a:gd name="T9" fmla="*/ 10110 h 10840"/>
                <a:gd name="T10" fmla="*/ 3420 w 12148"/>
                <a:gd name="T11" fmla="*/ 10458 h 10840"/>
                <a:gd name="T12" fmla="*/ 3840 w 12148"/>
                <a:gd name="T13" fmla="*/ 10787 h 10840"/>
                <a:gd name="T14" fmla="*/ 4056 w 12148"/>
                <a:gd name="T15" fmla="*/ 10606 h 10840"/>
                <a:gd name="T16" fmla="*/ 4736 w 12148"/>
                <a:gd name="T17" fmla="*/ 9512 h 10840"/>
                <a:gd name="T18" fmla="*/ 6039 w 12148"/>
                <a:gd name="T19" fmla="*/ 7502 h 10840"/>
                <a:gd name="T20" fmla="*/ 7482 w 12148"/>
                <a:gd name="T21" fmla="*/ 5528 h 10840"/>
                <a:gd name="T22" fmla="*/ 9045 w 12148"/>
                <a:gd name="T23" fmla="*/ 3802 h 10840"/>
                <a:gd name="T24" fmla="*/ 10705 w 12148"/>
                <a:gd name="T25" fmla="*/ 2531 h 10840"/>
                <a:gd name="T26" fmla="*/ 12124 w 12148"/>
                <a:gd name="T27" fmla="*/ 1848 h 10840"/>
                <a:gd name="T28" fmla="*/ 11967 w 12148"/>
                <a:gd name="T29" fmla="*/ 1099 h 10840"/>
                <a:gd name="T30" fmla="*/ 11794 w 12148"/>
                <a:gd name="T31" fmla="*/ 363 h 10840"/>
                <a:gd name="T32" fmla="*/ 11650 w 12148"/>
                <a:gd name="T33" fmla="*/ 5 h 10840"/>
                <a:gd name="T34" fmla="*/ 9641 w 12148"/>
                <a:gd name="T35" fmla="*/ 266 h 10840"/>
                <a:gd name="T36" fmla="*/ 7257 w 12148"/>
                <a:gd name="T37" fmla="*/ 774 h 10840"/>
                <a:gd name="T38" fmla="*/ 4951 w 12148"/>
                <a:gd name="T39" fmla="*/ 1515 h 10840"/>
                <a:gd name="T40" fmla="*/ 2794 w 12148"/>
                <a:gd name="T41" fmla="*/ 2514 h 10840"/>
                <a:gd name="T42" fmla="*/ 860 w 12148"/>
                <a:gd name="T43" fmla="*/ 3792 h 10840"/>
                <a:gd name="T44" fmla="*/ 31 w 12148"/>
                <a:gd name="T45" fmla="*/ 4723 h 10840"/>
                <a:gd name="T46" fmla="*/ 104 w 12148"/>
                <a:gd name="T47" fmla="*/ 5079 h 10840"/>
                <a:gd name="T48" fmla="*/ 191 w 12148"/>
                <a:gd name="T49" fmla="*/ 5429 h 10840"/>
                <a:gd name="T50" fmla="*/ 230 w 12148"/>
                <a:gd name="T51" fmla="*/ 5574 h 10840"/>
                <a:gd name="T52" fmla="*/ 271 w 12148"/>
                <a:gd name="T53" fmla="*/ 5718 h 10840"/>
                <a:gd name="T54" fmla="*/ 316 w 12148"/>
                <a:gd name="T55" fmla="*/ 5862 h 10840"/>
                <a:gd name="T56" fmla="*/ 353 w 12148"/>
                <a:gd name="T57" fmla="*/ 5976 h 10840"/>
                <a:gd name="T58" fmla="*/ 410 w 12148"/>
                <a:gd name="T59" fmla="*/ 6145 h 10840"/>
                <a:gd name="T60" fmla="*/ 450 w 12148"/>
                <a:gd name="T61" fmla="*/ 6258 h 10840"/>
                <a:gd name="T62" fmla="*/ 503 w 12148"/>
                <a:gd name="T63" fmla="*/ 6398 h 10840"/>
                <a:gd name="T64" fmla="*/ 556 w 12148"/>
                <a:gd name="T65" fmla="*/ 6536 h 10840"/>
                <a:gd name="T66" fmla="*/ 602 w 12148"/>
                <a:gd name="T67" fmla="*/ 6649 h 10840"/>
                <a:gd name="T68" fmla="*/ 669 w 12148"/>
                <a:gd name="T69" fmla="*/ 6810 h 10840"/>
                <a:gd name="T70" fmla="*/ 719 w 12148"/>
                <a:gd name="T71" fmla="*/ 6921 h 10840"/>
                <a:gd name="T72" fmla="*/ 781 w 12148"/>
                <a:gd name="T73" fmla="*/ 7055 h 10840"/>
                <a:gd name="T74" fmla="*/ 845 w 12148"/>
                <a:gd name="T75" fmla="*/ 7189 h 10840"/>
                <a:gd name="T76" fmla="*/ 898 w 12148"/>
                <a:gd name="T77" fmla="*/ 7298 h 10840"/>
                <a:gd name="T78" fmla="*/ 977 w 12148"/>
                <a:gd name="T79" fmla="*/ 7450 h 10840"/>
                <a:gd name="T80" fmla="*/ 1035 w 12148"/>
                <a:gd name="T81" fmla="*/ 7559 h 10840"/>
                <a:gd name="T82" fmla="*/ 1105 w 12148"/>
                <a:gd name="T83" fmla="*/ 7688 h 10840"/>
                <a:gd name="T84" fmla="*/ 1178 w 12148"/>
                <a:gd name="T85" fmla="*/ 7815 h 10840"/>
                <a:gd name="T86" fmla="*/ 1240 w 12148"/>
                <a:gd name="T87" fmla="*/ 7921 h 10840"/>
                <a:gd name="T88" fmla="*/ 1329 w 12148"/>
                <a:gd name="T89" fmla="*/ 8067 h 10840"/>
                <a:gd name="T90" fmla="*/ 1394 w 12148"/>
                <a:gd name="T91" fmla="*/ 8170 h 10840"/>
                <a:gd name="T92" fmla="*/ 1474 w 12148"/>
                <a:gd name="T93" fmla="*/ 8292 h 10840"/>
                <a:gd name="T94" fmla="*/ 1556 w 12148"/>
                <a:gd name="T95" fmla="*/ 8414 h 10840"/>
                <a:gd name="T96" fmla="*/ 1624 w 12148"/>
                <a:gd name="T97" fmla="*/ 8515 h 10840"/>
                <a:gd name="T98" fmla="*/ 1724 w 12148"/>
                <a:gd name="T99" fmla="*/ 8654 h 10840"/>
                <a:gd name="T100" fmla="*/ 1797 w 12148"/>
                <a:gd name="T101" fmla="*/ 8753 h 10840"/>
                <a:gd name="T102" fmla="*/ 1884 w 12148"/>
                <a:gd name="T103" fmla="*/ 8870 h 10840"/>
                <a:gd name="T104" fmla="*/ 2030 w 12148"/>
                <a:gd name="T105" fmla="*/ 9055 h 10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48" h="10840">
                  <a:moveTo>
                    <a:pt x="2179" y="9234"/>
                  </a:moveTo>
                  <a:lnTo>
                    <a:pt x="2180" y="9236"/>
                  </a:lnTo>
                  <a:lnTo>
                    <a:pt x="2183" y="9239"/>
                  </a:lnTo>
                  <a:lnTo>
                    <a:pt x="2219" y="9283"/>
                  </a:lnTo>
                  <a:lnTo>
                    <a:pt x="2257" y="9327"/>
                  </a:lnTo>
                  <a:lnTo>
                    <a:pt x="2296" y="9369"/>
                  </a:lnTo>
                  <a:lnTo>
                    <a:pt x="2334" y="9413"/>
                  </a:lnTo>
                  <a:lnTo>
                    <a:pt x="2335" y="9414"/>
                  </a:lnTo>
                  <a:lnTo>
                    <a:pt x="2337" y="9417"/>
                  </a:lnTo>
                  <a:lnTo>
                    <a:pt x="2376" y="9459"/>
                  </a:lnTo>
                  <a:lnTo>
                    <a:pt x="2415" y="9503"/>
                  </a:lnTo>
                  <a:lnTo>
                    <a:pt x="2454" y="9546"/>
                  </a:lnTo>
                  <a:lnTo>
                    <a:pt x="2493" y="9587"/>
                  </a:lnTo>
                  <a:lnTo>
                    <a:pt x="2494" y="9590"/>
                  </a:lnTo>
                  <a:lnTo>
                    <a:pt x="2496" y="9591"/>
                  </a:lnTo>
                  <a:lnTo>
                    <a:pt x="2536" y="9632"/>
                  </a:lnTo>
                  <a:lnTo>
                    <a:pt x="2576" y="9675"/>
                  </a:lnTo>
                  <a:lnTo>
                    <a:pt x="2616" y="9718"/>
                  </a:lnTo>
                  <a:lnTo>
                    <a:pt x="2656" y="9759"/>
                  </a:lnTo>
                  <a:lnTo>
                    <a:pt x="2658" y="9760"/>
                  </a:lnTo>
                  <a:lnTo>
                    <a:pt x="2659" y="9760"/>
                  </a:lnTo>
                  <a:lnTo>
                    <a:pt x="2700" y="9802"/>
                  </a:lnTo>
                  <a:lnTo>
                    <a:pt x="2742" y="9844"/>
                  </a:lnTo>
                  <a:lnTo>
                    <a:pt x="2783" y="9886"/>
                  </a:lnTo>
                  <a:lnTo>
                    <a:pt x="2824" y="9926"/>
                  </a:lnTo>
                  <a:lnTo>
                    <a:pt x="2826" y="9926"/>
                  </a:lnTo>
                  <a:lnTo>
                    <a:pt x="2826" y="9927"/>
                  </a:lnTo>
                  <a:lnTo>
                    <a:pt x="2889" y="9988"/>
                  </a:lnTo>
                  <a:lnTo>
                    <a:pt x="2953" y="10049"/>
                  </a:lnTo>
                  <a:lnTo>
                    <a:pt x="3018" y="10110"/>
                  </a:lnTo>
                  <a:lnTo>
                    <a:pt x="3084" y="10170"/>
                  </a:lnTo>
                  <a:lnTo>
                    <a:pt x="3149" y="10228"/>
                  </a:lnTo>
                  <a:lnTo>
                    <a:pt x="3216" y="10287"/>
                  </a:lnTo>
                  <a:lnTo>
                    <a:pt x="3283" y="10345"/>
                  </a:lnTo>
                  <a:lnTo>
                    <a:pt x="3351" y="10402"/>
                  </a:lnTo>
                  <a:lnTo>
                    <a:pt x="3420" y="10458"/>
                  </a:lnTo>
                  <a:lnTo>
                    <a:pt x="3488" y="10516"/>
                  </a:lnTo>
                  <a:lnTo>
                    <a:pt x="3557" y="10570"/>
                  </a:lnTo>
                  <a:lnTo>
                    <a:pt x="3628" y="10625"/>
                  </a:lnTo>
                  <a:lnTo>
                    <a:pt x="3697" y="10680"/>
                  </a:lnTo>
                  <a:lnTo>
                    <a:pt x="3769" y="10734"/>
                  </a:lnTo>
                  <a:lnTo>
                    <a:pt x="3840" y="10787"/>
                  </a:lnTo>
                  <a:lnTo>
                    <a:pt x="3912" y="10840"/>
                  </a:lnTo>
                  <a:lnTo>
                    <a:pt x="3941" y="10793"/>
                  </a:lnTo>
                  <a:lnTo>
                    <a:pt x="3970" y="10746"/>
                  </a:lnTo>
                  <a:lnTo>
                    <a:pt x="3998" y="10700"/>
                  </a:lnTo>
                  <a:lnTo>
                    <a:pt x="4027" y="10653"/>
                  </a:lnTo>
                  <a:lnTo>
                    <a:pt x="4056" y="10606"/>
                  </a:lnTo>
                  <a:lnTo>
                    <a:pt x="4086" y="10558"/>
                  </a:lnTo>
                  <a:lnTo>
                    <a:pt x="4115" y="10511"/>
                  </a:lnTo>
                  <a:lnTo>
                    <a:pt x="4145" y="10463"/>
                  </a:lnTo>
                  <a:lnTo>
                    <a:pt x="4338" y="10153"/>
                  </a:lnTo>
                  <a:lnTo>
                    <a:pt x="4535" y="9835"/>
                  </a:lnTo>
                  <a:lnTo>
                    <a:pt x="4736" y="9512"/>
                  </a:lnTo>
                  <a:lnTo>
                    <a:pt x="4943" y="9183"/>
                  </a:lnTo>
                  <a:lnTo>
                    <a:pt x="5153" y="8850"/>
                  </a:lnTo>
                  <a:lnTo>
                    <a:pt x="5369" y="8515"/>
                  </a:lnTo>
                  <a:lnTo>
                    <a:pt x="5588" y="8178"/>
                  </a:lnTo>
                  <a:lnTo>
                    <a:pt x="5811" y="7840"/>
                  </a:lnTo>
                  <a:lnTo>
                    <a:pt x="6039" y="7502"/>
                  </a:lnTo>
                  <a:lnTo>
                    <a:pt x="6270" y="7165"/>
                  </a:lnTo>
                  <a:lnTo>
                    <a:pt x="6505" y="6830"/>
                  </a:lnTo>
                  <a:lnTo>
                    <a:pt x="6745" y="6498"/>
                  </a:lnTo>
                  <a:lnTo>
                    <a:pt x="6987" y="6170"/>
                  </a:lnTo>
                  <a:lnTo>
                    <a:pt x="7233" y="5846"/>
                  </a:lnTo>
                  <a:lnTo>
                    <a:pt x="7482" y="5528"/>
                  </a:lnTo>
                  <a:lnTo>
                    <a:pt x="7734" y="5217"/>
                  </a:lnTo>
                  <a:lnTo>
                    <a:pt x="7991" y="4915"/>
                  </a:lnTo>
                  <a:lnTo>
                    <a:pt x="8249" y="4620"/>
                  </a:lnTo>
                  <a:lnTo>
                    <a:pt x="8512" y="4337"/>
                  </a:lnTo>
                  <a:lnTo>
                    <a:pt x="8777" y="4064"/>
                  </a:lnTo>
                  <a:lnTo>
                    <a:pt x="9045" y="3802"/>
                  </a:lnTo>
                  <a:lnTo>
                    <a:pt x="9316" y="3552"/>
                  </a:lnTo>
                  <a:lnTo>
                    <a:pt x="9589" y="3317"/>
                  </a:lnTo>
                  <a:lnTo>
                    <a:pt x="9864" y="3096"/>
                  </a:lnTo>
                  <a:lnTo>
                    <a:pt x="10143" y="2891"/>
                  </a:lnTo>
                  <a:lnTo>
                    <a:pt x="10423" y="2702"/>
                  </a:lnTo>
                  <a:lnTo>
                    <a:pt x="10705" y="2531"/>
                  </a:lnTo>
                  <a:lnTo>
                    <a:pt x="10990" y="2379"/>
                  </a:lnTo>
                  <a:lnTo>
                    <a:pt x="11276" y="2246"/>
                  </a:lnTo>
                  <a:lnTo>
                    <a:pt x="11565" y="2133"/>
                  </a:lnTo>
                  <a:lnTo>
                    <a:pt x="11856" y="2043"/>
                  </a:lnTo>
                  <a:lnTo>
                    <a:pt x="12148" y="1974"/>
                  </a:lnTo>
                  <a:lnTo>
                    <a:pt x="12124" y="1848"/>
                  </a:lnTo>
                  <a:lnTo>
                    <a:pt x="12098" y="1722"/>
                  </a:lnTo>
                  <a:lnTo>
                    <a:pt x="12074" y="1597"/>
                  </a:lnTo>
                  <a:lnTo>
                    <a:pt x="12047" y="1473"/>
                  </a:lnTo>
                  <a:lnTo>
                    <a:pt x="12021" y="1347"/>
                  </a:lnTo>
                  <a:lnTo>
                    <a:pt x="11995" y="1223"/>
                  </a:lnTo>
                  <a:lnTo>
                    <a:pt x="11967" y="1099"/>
                  </a:lnTo>
                  <a:lnTo>
                    <a:pt x="11940" y="975"/>
                  </a:lnTo>
                  <a:lnTo>
                    <a:pt x="11911" y="851"/>
                  </a:lnTo>
                  <a:lnTo>
                    <a:pt x="11883" y="728"/>
                  </a:lnTo>
                  <a:lnTo>
                    <a:pt x="11853" y="606"/>
                  </a:lnTo>
                  <a:lnTo>
                    <a:pt x="11823" y="485"/>
                  </a:lnTo>
                  <a:lnTo>
                    <a:pt x="11794" y="363"/>
                  </a:lnTo>
                  <a:lnTo>
                    <a:pt x="11763" y="241"/>
                  </a:lnTo>
                  <a:lnTo>
                    <a:pt x="11732" y="120"/>
                  </a:lnTo>
                  <a:lnTo>
                    <a:pt x="11701" y="0"/>
                  </a:lnTo>
                  <a:lnTo>
                    <a:pt x="11684" y="1"/>
                  </a:lnTo>
                  <a:lnTo>
                    <a:pt x="11667" y="2"/>
                  </a:lnTo>
                  <a:lnTo>
                    <a:pt x="11650" y="5"/>
                  </a:lnTo>
                  <a:lnTo>
                    <a:pt x="11633" y="6"/>
                  </a:lnTo>
                  <a:lnTo>
                    <a:pt x="11237" y="47"/>
                  </a:lnTo>
                  <a:lnTo>
                    <a:pt x="10839" y="93"/>
                  </a:lnTo>
                  <a:lnTo>
                    <a:pt x="10440" y="146"/>
                  </a:lnTo>
                  <a:lnTo>
                    <a:pt x="10040" y="203"/>
                  </a:lnTo>
                  <a:lnTo>
                    <a:pt x="9641" y="266"/>
                  </a:lnTo>
                  <a:lnTo>
                    <a:pt x="9242" y="336"/>
                  </a:lnTo>
                  <a:lnTo>
                    <a:pt x="8842" y="411"/>
                  </a:lnTo>
                  <a:lnTo>
                    <a:pt x="8444" y="492"/>
                  </a:lnTo>
                  <a:lnTo>
                    <a:pt x="8047" y="580"/>
                  </a:lnTo>
                  <a:lnTo>
                    <a:pt x="7652" y="673"/>
                  </a:lnTo>
                  <a:lnTo>
                    <a:pt x="7257" y="774"/>
                  </a:lnTo>
                  <a:lnTo>
                    <a:pt x="6865" y="880"/>
                  </a:lnTo>
                  <a:lnTo>
                    <a:pt x="6477" y="994"/>
                  </a:lnTo>
                  <a:lnTo>
                    <a:pt x="6090" y="1114"/>
                  </a:lnTo>
                  <a:lnTo>
                    <a:pt x="5706" y="1241"/>
                  </a:lnTo>
                  <a:lnTo>
                    <a:pt x="5326" y="1375"/>
                  </a:lnTo>
                  <a:lnTo>
                    <a:pt x="4951" y="1515"/>
                  </a:lnTo>
                  <a:lnTo>
                    <a:pt x="4579" y="1664"/>
                  </a:lnTo>
                  <a:lnTo>
                    <a:pt x="4211" y="1819"/>
                  </a:lnTo>
                  <a:lnTo>
                    <a:pt x="3849" y="1982"/>
                  </a:lnTo>
                  <a:lnTo>
                    <a:pt x="3491" y="2151"/>
                  </a:lnTo>
                  <a:lnTo>
                    <a:pt x="3140" y="2329"/>
                  </a:lnTo>
                  <a:lnTo>
                    <a:pt x="2794" y="2514"/>
                  </a:lnTo>
                  <a:lnTo>
                    <a:pt x="2454" y="2707"/>
                  </a:lnTo>
                  <a:lnTo>
                    <a:pt x="2121" y="2908"/>
                  </a:lnTo>
                  <a:lnTo>
                    <a:pt x="1794" y="3117"/>
                  </a:lnTo>
                  <a:lnTo>
                    <a:pt x="1475" y="3334"/>
                  </a:lnTo>
                  <a:lnTo>
                    <a:pt x="1164" y="3559"/>
                  </a:lnTo>
                  <a:lnTo>
                    <a:pt x="860" y="3792"/>
                  </a:lnTo>
                  <a:lnTo>
                    <a:pt x="565" y="4035"/>
                  </a:lnTo>
                  <a:lnTo>
                    <a:pt x="277" y="4284"/>
                  </a:lnTo>
                  <a:lnTo>
                    <a:pt x="0" y="4544"/>
                  </a:lnTo>
                  <a:lnTo>
                    <a:pt x="9" y="4603"/>
                  </a:lnTo>
                  <a:lnTo>
                    <a:pt x="20" y="4663"/>
                  </a:lnTo>
                  <a:lnTo>
                    <a:pt x="31" y="4723"/>
                  </a:lnTo>
                  <a:lnTo>
                    <a:pt x="42" y="4783"/>
                  </a:lnTo>
                  <a:lnTo>
                    <a:pt x="54" y="4842"/>
                  </a:lnTo>
                  <a:lnTo>
                    <a:pt x="67" y="4901"/>
                  </a:lnTo>
                  <a:lnTo>
                    <a:pt x="79" y="4960"/>
                  </a:lnTo>
                  <a:lnTo>
                    <a:pt x="91" y="5019"/>
                  </a:lnTo>
                  <a:lnTo>
                    <a:pt x="104" y="5079"/>
                  </a:lnTo>
                  <a:lnTo>
                    <a:pt x="118" y="5137"/>
                  </a:lnTo>
                  <a:lnTo>
                    <a:pt x="131" y="5196"/>
                  </a:lnTo>
                  <a:lnTo>
                    <a:pt x="146" y="5254"/>
                  </a:lnTo>
                  <a:lnTo>
                    <a:pt x="160" y="5312"/>
                  </a:lnTo>
                  <a:lnTo>
                    <a:pt x="175" y="5371"/>
                  </a:lnTo>
                  <a:lnTo>
                    <a:pt x="191" y="5429"/>
                  </a:lnTo>
                  <a:lnTo>
                    <a:pt x="207" y="5487"/>
                  </a:lnTo>
                  <a:lnTo>
                    <a:pt x="207" y="5488"/>
                  </a:lnTo>
                  <a:lnTo>
                    <a:pt x="207" y="5488"/>
                  </a:lnTo>
                  <a:lnTo>
                    <a:pt x="214" y="5517"/>
                  </a:lnTo>
                  <a:lnTo>
                    <a:pt x="223" y="5545"/>
                  </a:lnTo>
                  <a:lnTo>
                    <a:pt x="230" y="5574"/>
                  </a:lnTo>
                  <a:lnTo>
                    <a:pt x="238" y="5604"/>
                  </a:lnTo>
                  <a:lnTo>
                    <a:pt x="247" y="5632"/>
                  </a:lnTo>
                  <a:lnTo>
                    <a:pt x="255" y="5661"/>
                  </a:lnTo>
                  <a:lnTo>
                    <a:pt x="263" y="5689"/>
                  </a:lnTo>
                  <a:lnTo>
                    <a:pt x="271" y="5718"/>
                  </a:lnTo>
                  <a:lnTo>
                    <a:pt x="271" y="5718"/>
                  </a:lnTo>
                  <a:lnTo>
                    <a:pt x="272" y="5719"/>
                  </a:lnTo>
                  <a:lnTo>
                    <a:pt x="281" y="5747"/>
                  </a:lnTo>
                  <a:lnTo>
                    <a:pt x="289" y="5777"/>
                  </a:lnTo>
                  <a:lnTo>
                    <a:pt x="298" y="5805"/>
                  </a:lnTo>
                  <a:lnTo>
                    <a:pt x="307" y="5833"/>
                  </a:lnTo>
                  <a:lnTo>
                    <a:pt x="316" y="5862"/>
                  </a:lnTo>
                  <a:lnTo>
                    <a:pt x="325" y="5890"/>
                  </a:lnTo>
                  <a:lnTo>
                    <a:pt x="333" y="5918"/>
                  </a:lnTo>
                  <a:lnTo>
                    <a:pt x="343" y="5946"/>
                  </a:lnTo>
                  <a:lnTo>
                    <a:pt x="343" y="5947"/>
                  </a:lnTo>
                  <a:lnTo>
                    <a:pt x="343" y="5948"/>
                  </a:lnTo>
                  <a:lnTo>
                    <a:pt x="353" y="5976"/>
                  </a:lnTo>
                  <a:lnTo>
                    <a:pt x="363" y="6004"/>
                  </a:lnTo>
                  <a:lnTo>
                    <a:pt x="372" y="6032"/>
                  </a:lnTo>
                  <a:lnTo>
                    <a:pt x="381" y="6060"/>
                  </a:lnTo>
                  <a:lnTo>
                    <a:pt x="391" y="6088"/>
                  </a:lnTo>
                  <a:lnTo>
                    <a:pt x="400" y="6117"/>
                  </a:lnTo>
                  <a:lnTo>
                    <a:pt x="410" y="6145"/>
                  </a:lnTo>
                  <a:lnTo>
                    <a:pt x="420" y="6173"/>
                  </a:lnTo>
                  <a:lnTo>
                    <a:pt x="421" y="6174"/>
                  </a:lnTo>
                  <a:lnTo>
                    <a:pt x="421" y="6175"/>
                  </a:lnTo>
                  <a:lnTo>
                    <a:pt x="431" y="6203"/>
                  </a:lnTo>
                  <a:lnTo>
                    <a:pt x="440" y="6231"/>
                  </a:lnTo>
                  <a:lnTo>
                    <a:pt x="450" y="6258"/>
                  </a:lnTo>
                  <a:lnTo>
                    <a:pt x="461" y="6286"/>
                  </a:lnTo>
                  <a:lnTo>
                    <a:pt x="471" y="6314"/>
                  </a:lnTo>
                  <a:lnTo>
                    <a:pt x="481" y="6341"/>
                  </a:lnTo>
                  <a:lnTo>
                    <a:pt x="492" y="6369"/>
                  </a:lnTo>
                  <a:lnTo>
                    <a:pt x="501" y="6397"/>
                  </a:lnTo>
                  <a:lnTo>
                    <a:pt x="503" y="6398"/>
                  </a:lnTo>
                  <a:lnTo>
                    <a:pt x="504" y="6399"/>
                  </a:lnTo>
                  <a:lnTo>
                    <a:pt x="513" y="6427"/>
                  </a:lnTo>
                  <a:lnTo>
                    <a:pt x="524" y="6454"/>
                  </a:lnTo>
                  <a:lnTo>
                    <a:pt x="535" y="6482"/>
                  </a:lnTo>
                  <a:lnTo>
                    <a:pt x="545" y="6509"/>
                  </a:lnTo>
                  <a:lnTo>
                    <a:pt x="556" y="6536"/>
                  </a:lnTo>
                  <a:lnTo>
                    <a:pt x="567" y="6564"/>
                  </a:lnTo>
                  <a:lnTo>
                    <a:pt x="578" y="6590"/>
                  </a:lnTo>
                  <a:lnTo>
                    <a:pt x="589" y="6617"/>
                  </a:lnTo>
                  <a:lnTo>
                    <a:pt x="590" y="6620"/>
                  </a:lnTo>
                  <a:lnTo>
                    <a:pt x="591" y="6622"/>
                  </a:lnTo>
                  <a:lnTo>
                    <a:pt x="602" y="6649"/>
                  </a:lnTo>
                  <a:lnTo>
                    <a:pt x="613" y="6676"/>
                  </a:lnTo>
                  <a:lnTo>
                    <a:pt x="624" y="6702"/>
                  </a:lnTo>
                  <a:lnTo>
                    <a:pt x="635" y="6729"/>
                  </a:lnTo>
                  <a:lnTo>
                    <a:pt x="647" y="6756"/>
                  </a:lnTo>
                  <a:lnTo>
                    <a:pt x="658" y="6783"/>
                  </a:lnTo>
                  <a:lnTo>
                    <a:pt x="669" y="6810"/>
                  </a:lnTo>
                  <a:lnTo>
                    <a:pt x="682" y="6836"/>
                  </a:lnTo>
                  <a:lnTo>
                    <a:pt x="683" y="6839"/>
                  </a:lnTo>
                  <a:lnTo>
                    <a:pt x="684" y="6841"/>
                  </a:lnTo>
                  <a:lnTo>
                    <a:pt x="696" y="6868"/>
                  </a:lnTo>
                  <a:lnTo>
                    <a:pt x="707" y="6894"/>
                  </a:lnTo>
                  <a:lnTo>
                    <a:pt x="719" y="6921"/>
                  </a:lnTo>
                  <a:lnTo>
                    <a:pt x="731" y="6947"/>
                  </a:lnTo>
                  <a:lnTo>
                    <a:pt x="744" y="6973"/>
                  </a:lnTo>
                  <a:lnTo>
                    <a:pt x="755" y="7000"/>
                  </a:lnTo>
                  <a:lnTo>
                    <a:pt x="767" y="7027"/>
                  </a:lnTo>
                  <a:lnTo>
                    <a:pt x="780" y="7052"/>
                  </a:lnTo>
                  <a:lnTo>
                    <a:pt x="781" y="7055"/>
                  </a:lnTo>
                  <a:lnTo>
                    <a:pt x="783" y="7058"/>
                  </a:lnTo>
                  <a:lnTo>
                    <a:pt x="795" y="7084"/>
                  </a:lnTo>
                  <a:lnTo>
                    <a:pt x="807" y="7111"/>
                  </a:lnTo>
                  <a:lnTo>
                    <a:pt x="819" y="7136"/>
                  </a:lnTo>
                  <a:lnTo>
                    <a:pt x="831" y="7162"/>
                  </a:lnTo>
                  <a:lnTo>
                    <a:pt x="845" y="7189"/>
                  </a:lnTo>
                  <a:lnTo>
                    <a:pt x="857" y="7214"/>
                  </a:lnTo>
                  <a:lnTo>
                    <a:pt x="869" y="7240"/>
                  </a:lnTo>
                  <a:lnTo>
                    <a:pt x="882" y="7265"/>
                  </a:lnTo>
                  <a:lnTo>
                    <a:pt x="884" y="7269"/>
                  </a:lnTo>
                  <a:lnTo>
                    <a:pt x="885" y="7273"/>
                  </a:lnTo>
                  <a:lnTo>
                    <a:pt x="898" y="7298"/>
                  </a:lnTo>
                  <a:lnTo>
                    <a:pt x="912" y="7323"/>
                  </a:lnTo>
                  <a:lnTo>
                    <a:pt x="924" y="7348"/>
                  </a:lnTo>
                  <a:lnTo>
                    <a:pt x="937" y="7374"/>
                  </a:lnTo>
                  <a:lnTo>
                    <a:pt x="951" y="7399"/>
                  </a:lnTo>
                  <a:lnTo>
                    <a:pt x="964" y="7425"/>
                  </a:lnTo>
                  <a:lnTo>
                    <a:pt x="977" y="7450"/>
                  </a:lnTo>
                  <a:lnTo>
                    <a:pt x="991" y="7476"/>
                  </a:lnTo>
                  <a:lnTo>
                    <a:pt x="992" y="7480"/>
                  </a:lnTo>
                  <a:lnTo>
                    <a:pt x="994" y="7482"/>
                  </a:lnTo>
                  <a:lnTo>
                    <a:pt x="1008" y="7508"/>
                  </a:lnTo>
                  <a:lnTo>
                    <a:pt x="1021" y="7533"/>
                  </a:lnTo>
                  <a:lnTo>
                    <a:pt x="1035" y="7559"/>
                  </a:lnTo>
                  <a:lnTo>
                    <a:pt x="1048" y="7583"/>
                  </a:lnTo>
                  <a:lnTo>
                    <a:pt x="1061" y="7609"/>
                  </a:lnTo>
                  <a:lnTo>
                    <a:pt x="1076" y="7634"/>
                  </a:lnTo>
                  <a:lnTo>
                    <a:pt x="1089" y="7659"/>
                  </a:lnTo>
                  <a:lnTo>
                    <a:pt x="1103" y="7684"/>
                  </a:lnTo>
                  <a:lnTo>
                    <a:pt x="1105" y="7688"/>
                  </a:lnTo>
                  <a:lnTo>
                    <a:pt x="1108" y="7690"/>
                  </a:lnTo>
                  <a:lnTo>
                    <a:pt x="1121" y="7716"/>
                  </a:lnTo>
                  <a:lnTo>
                    <a:pt x="1136" y="7740"/>
                  </a:lnTo>
                  <a:lnTo>
                    <a:pt x="1149" y="7765"/>
                  </a:lnTo>
                  <a:lnTo>
                    <a:pt x="1164" y="7790"/>
                  </a:lnTo>
                  <a:lnTo>
                    <a:pt x="1178" y="7815"/>
                  </a:lnTo>
                  <a:lnTo>
                    <a:pt x="1192" y="7840"/>
                  </a:lnTo>
                  <a:lnTo>
                    <a:pt x="1206" y="7865"/>
                  </a:lnTo>
                  <a:lnTo>
                    <a:pt x="1221" y="7889"/>
                  </a:lnTo>
                  <a:lnTo>
                    <a:pt x="1223" y="7893"/>
                  </a:lnTo>
                  <a:lnTo>
                    <a:pt x="1226" y="7895"/>
                  </a:lnTo>
                  <a:lnTo>
                    <a:pt x="1240" y="7921"/>
                  </a:lnTo>
                  <a:lnTo>
                    <a:pt x="1255" y="7945"/>
                  </a:lnTo>
                  <a:lnTo>
                    <a:pt x="1270" y="7969"/>
                  </a:lnTo>
                  <a:lnTo>
                    <a:pt x="1284" y="7994"/>
                  </a:lnTo>
                  <a:lnTo>
                    <a:pt x="1299" y="8018"/>
                  </a:lnTo>
                  <a:lnTo>
                    <a:pt x="1315" y="8043"/>
                  </a:lnTo>
                  <a:lnTo>
                    <a:pt x="1329" y="8067"/>
                  </a:lnTo>
                  <a:lnTo>
                    <a:pt x="1344" y="8091"/>
                  </a:lnTo>
                  <a:lnTo>
                    <a:pt x="1346" y="8094"/>
                  </a:lnTo>
                  <a:lnTo>
                    <a:pt x="1349" y="8097"/>
                  </a:lnTo>
                  <a:lnTo>
                    <a:pt x="1363" y="8122"/>
                  </a:lnTo>
                  <a:lnTo>
                    <a:pt x="1379" y="8146"/>
                  </a:lnTo>
                  <a:lnTo>
                    <a:pt x="1394" y="8170"/>
                  </a:lnTo>
                  <a:lnTo>
                    <a:pt x="1410" y="8194"/>
                  </a:lnTo>
                  <a:lnTo>
                    <a:pt x="1424" y="8218"/>
                  </a:lnTo>
                  <a:lnTo>
                    <a:pt x="1440" y="8242"/>
                  </a:lnTo>
                  <a:lnTo>
                    <a:pt x="1456" y="8265"/>
                  </a:lnTo>
                  <a:lnTo>
                    <a:pt x="1472" y="8290"/>
                  </a:lnTo>
                  <a:lnTo>
                    <a:pt x="1474" y="8292"/>
                  </a:lnTo>
                  <a:lnTo>
                    <a:pt x="1477" y="8296"/>
                  </a:lnTo>
                  <a:lnTo>
                    <a:pt x="1491" y="8320"/>
                  </a:lnTo>
                  <a:lnTo>
                    <a:pt x="1507" y="8343"/>
                  </a:lnTo>
                  <a:lnTo>
                    <a:pt x="1523" y="8368"/>
                  </a:lnTo>
                  <a:lnTo>
                    <a:pt x="1539" y="8391"/>
                  </a:lnTo>
                  <a:lnTo>
                    <a:pt x="1556" y="8414"/>
                  </a:lnTo>
                  <a:lnTo>
                    <a:pt x="1572" y="8438"/>
                  </a:lnTo>
                  <a:lnTo>
                    <a:pt x="1587" y="8462"/>
                  </a:lnTo>
                  <a:lnTo>
                    <a:pt x="1603" y="8485"/>
                  </a:lnTo>
                  <a:lnTo>
                    <a:pt x="1606" y="8488"/>
                  </a:lnTo>
                  <a:lnTo>
                    <a:pt x="1608" y="8492"/>
                  </a:lnTo>
                  <a:lnTo>
                    <a:pt x="1624" y="8515"/>
                  </a:lnTo>
                  <a:lnTo>
                    <a:pt x="1641" y="8538"/>
                  </a:lnTo>
                  <a:lnTo>
                    <a:pt x="1658" y="8562"/>
                  </a:lnTo>
                  <a:lnTo>
                    <a:pt x="1674" y="8585"/>
                  </a:lnTo>
                  <a:lnTo>
                    <a:pt x="1691" y="8609"/>
                  </a:lnTo>
                  <a:lnTo>
                    <a:pt x="1707" y="8632"/>
                  </a:lnTo>
                  <a:lnTo>
                    <a:pt x="1724" y="8654"/>
                  </a:lnTo>
                  <a:lnTo>
                    <a:pt x="1741" y="8677"/>
                  </a:lnTo>
                  <a:lnTo>
                    <a:pt x="1743" y="8681"/>
                  </a:lnTo>
                  <a:lnTo>
                    <a:pt x="1746" y="8685"/>
                  </a:lnTo>
                  <a:lnTo>
                    <a:pt x="1763" y="8708"/>
                  </a:lnTo>
                  <a:lnTo>
                    <a:pt x="1780" y="8730"/>
                  </a:lnTo>
                  <a:lnTo>
                    <a:pt x="1797" y="8753"/>
                  </a:lnTo>
                  <a:lnTo>
                    <a:pt x="1814" y="8776"/>
                  </a:lnTo>
                  <a:lnTo>
                    <a:pt x="1831" y="8799"/>
                  </a:lnTo>
                  <a:lnTo>
                    <a:pt x="1848" y="8821"/>
                  </a:lnTo>
                  <a:lnTo>
                    <a:pt x="1865" y="8844"/>
                  </a:lnTo>
                  <a:lnTo>
                    <a:pt x="1883" y="8866"/>
                  </a:lnTo>
                  <a:lnTo>
                    <a:pt x="1884" y="8870"/>
                  </a:lnTo>
                  <a:lnTo>
                    <a:pt x="1887" y="8872"/>
                  </a:lnTo>
                  <a:lnTo>
                    <a:pt x="1922" y="8917"/>
                  </a:lnTo>
                  <a:lnTo>
                    <a:pt x="1957" y="8962"/>
                  </a:lnTo>
                  <a:lnTo>
                    <a:pt x="1993" y="9007"/>
                  </a:lnTo>
                  <a:lnTo>
                    <a:pt x="2028" y="9052"/>
                  </a:lnTo>
                  <a:lnTo>
                    <a:pt x="2030" y="9055"/>
                  </a:lnTo>
                  <a:lnTo>
                    <a:pt x="2032" y="9057"/>
                  </a:lnTo>
                  <a:lnTo>
                    <a:pt x="2068" y="9102"/>
                  </a:lnTo>
                  <a:lnTo>
                    <a:pt x="2105" y="9146"/>
                  </a:lnTo>
                  <a:lnTo>
                    <a:pt x="2143" y="9190"/>
                  </a:lnTo>
                  <a:lnTo>
                    <a:pt x="2179" y="92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5" name="Freeform 8"/>
            <p:cNvSpPr>
              <a:spLocks/>
            </p:cNvSpPr>
            <p:nvPr/>
          </p:nvSpPr>
          <p:spPr bwMode="auto">
            <a:xfrm>
              <a:off x="10399713" y="4981575"/>
              <a:ext cx="3275013" cy="4030663"/>
            </a:xfrm>
            <a:custGeom>
              <a:avLst/>
              <a:gdLst>
                <a:gd name="T0" fmla="*/ 4786 w 8252"/>
                <a:gd name="T1" fmla="*/ 10147 h 10158"/>
                <a:gd name="T2" fmla="*/ 4972 w 8252"/>
                <a:gd name="T3" fmla="*/ 10154 h 10158"/>
                <a:gd name="T4" fmla="*/ 5096 w 8252"/>
                <a:gd name="T5" fmla="*/ 10157 h 10158"/>
                <a:gd name="T6" fmla="*/ 5255 w 8252"/>
                <a:gd name="T7" fmla="*/ 10158 h 10158"/>
                <a:gd name="T8" fmla="*/ 5403 w 8252"/>
                <a:gd name="T9" fmla="*/ 10157 h 10158"/>
                <a:gd name="T10" fmla="*/ 5577 w 8252"/>
                <a:gd name="T11" fmla="*/ 10152 h 10158"/>
                <a:gd name="T12" fmla="*/ 5746 w 8252"/>
                <a:gd name="T13" fmla="*/ 10145 h 10158"/>
                <a:gd name="T14" fmla="*/ 5934 w 8252"/>
                <a:gd name="T15" fmla="*/ 10134 h 10158"/>
                <a:gd name="T16" fmla="*/ 6163 w 8252"/>
                <a:gd name="T17" fmla="*/ 10114 h 10158"/>
                <a:gd name="T18" fmla="*/ 6323 w 8252"/>
                <a:gd name="T19" fmla="*/ 10098 h 10158"/>
                <a:gd name="T20" fmla="*/ 6463 w 8252"/>
                <a:gd name="T21" fmla="*/ 10081 h 10158"/>
                <a:gd name="T22" fmla="*/ 6619 w 8252"/>
                <a:gd name="T23" fmla="*/ 10061 h 10158"/>
                <a:gd name="T24" fmla="*/ 6876 w 8252"/>
                <a:gd name="T25" fmla="*/ 10020 h 10158"/>
                <a:gd name="T26" fmla="*/ 7057 w 8252"/>
                <a:gd name="T27" fmla="*/ 9987 h 10158"/>
                <a:gd name="T28" fmla="*/ 7175 w 8252"/>
                <a:gd name="T29" fmla="*/ 9964 h 10158"/>
                <a:gd name="T30" fmla="*/ 7438 w 8252"/>
                <a:gd name="T31" fmla="*/ 9551 h 10158"/>
                <a:gd name="T32" fmla="*/ 7687 w 8252"/>
                <a:gd name="T33" fmla="*/ 8753 h 10158"/>
                <a:gd name="T34" fmla="*/ 7888 w 8252"/>
                <a:gd name="T35" fmla="*/ 7932 h 10158"/>
                <a:gd name="T36" fmla="*/ 8108 w 8252"/>
                <a:gd name="T37" fmla="*/ 6617 h 10158"/>
                <a:gd name="T38" fmla="*/ 8230 w 8252"/>
                <a:gd name="T39" fmla="*/ 5167 h 10158"/>
                <a:gd name="T40" fmla="*/ 8244 w 8252"/>
                <a:gd name="T41" fmla="*/ 3693 h 10158"/>
                <a:gd name="T42" fmla="*/ 8162 w 8252"/>
                <a:gd name="T43" fmla="*/ 2209 h 10158"/>
                <a:gd name="T44" fmla="*/ 7991 w 8252"/>
                <a:gd name="T45" fmla="*/ 731 h 10158"/>
                <a:gd name="T46" fmla="*/ 7068 w 8252"/>
                <a:gd name="T47" fmla="*/ 257 h 10158"/>
                <a:gd name="T48" fmla="*/ 5484 w 8252"/>
                <a:gd name="T49" fmla="*/ 1289 h 10158"/>
                <a:gd name="T50" fmla="*/ 3965 w 8252"/>
                <a:gd name="T51" fmla="*/ 2839 h 10158"/>
                <a:gd name="T52" fmla="*/ 2536 w 8252"/>
                <a:gd name="T53" fmla="*/ 4699 h 10158"/>
                <a:gd name="T54" fmla="*/ 1226 w 8252"/>
                <a:gd name="T55" fmla="*/ 6665 h 10158"/>
                <a:gd name="T56" fmla="*/ 214 w 8252"/>
                <a:gd name="T57" fmla="*/ 8286 h 10158"/>
                <a:gd name="T58" fmla="*/ 30 w 8252"/>
                <a:gd name="T59" fmla="*/ 8583 h 10158"/>
                <a:gd name="T60" fmla="*/ 90 w 8252"/>
                <a:gd name="T61" fmla="*/ 8689 h 10158"/>
                <a:gd name="T62" fmla="*/ 238 w 8252"/>
                <a:gd name="T63" fmla="*/ 8779 h 10158"/>
                <a:gd name="T64" fmla="*/ 407 w 8252"/>
                <a:gd name="T65" fmla="*/ 8878 h 10158"/>
                <a:gd name="T66" fmla="*/ 569 w 8252"/>
                <a:gd name="T67" fmla="*/ 8969 h 10158"/>
                <a:gd name="T68" fmla="*/ 746 w 8252"/>
                <a:gd name="T69" fmla="*/ 9063 h 10158"/>
                <a:gd name="T70" fmla="*/ 942 w 8252"/>
                <a:gd name="T71" fmla="*/ 9161 h 10158"/>
                <a:gd name="T72" fmla="*/ 1076 w 8252"/>
                <a:gd name="T73" fmla="*/ 9226 h 10158"/>
                <a:gd name="T74" fmla="*/ 1207 w 8252"/>
                <a:gd name="T75" fmla="*/ 9287 h 10158"/>
                <a:gd name="T76" fmla="*/ 1333 w 8252"/>
                <a:gd name="T77" fmla="*/ 9344 h 10158"/>
                <a:gd name="T78" fmla="*/ 1502 w 8252"/>
                <a:gd name="T79" fmla="*/ 9416 h 10158"/>
                <a:gd name="T80" fmla="*/ 1687 w 8252"/>
                <a:gd name="T81" fmla="*/ 9489 h 10158"/>
                <a:gd name="T82" fmla="*/ 1862 w 8252"/>
                <a:gd name="T83" fmla="*/ 9556 h 10158"/>
                <a:gd name="T84" fmla="*/ 2055 w 8252"/>
                <a:gd name="T85" fmla="*/ 9624 h 10158"/>
                <a:gd name="T86" fmla="*/ 2265 w 8252"/>
                <a:gd name="T87" fmla="*/ 9695 h 10158"/>
                <a:gd name="T88" fmla="*/ 2404 w 8252"/>
                <a:gd name="T89" fmla="*/ 9738 h 10158"/>
                <a:gd name="T90" fmla="*/ 2538 w 8252"/>
                <a:gd name="T91" fmla="*/ 9778 h 10158"/>
                <a:gd name="T92" fmla="*/ 2690 w 8252"/>
                <a:gd name="T93" fmla="*/ 9821 h 10158"/>
                <a:gd name="T94" fmla="*/ 2866 w 8252"/>
                <a:gd name="T95" fmla="*/ 9866 h 10158"/>
                <a:gd name="T96" fmla="*/ 2985 w 8252"/>
                <a:gd name="T97" fmla="*/ 9895 h 10158"/>
                <a:gd name="T98" fmla="*/ 3139 w 8252"/>
                <a:gd name="T99" fmla="*/ 9930 h 10158"/>
                <a:gd name="T100" fmla="*/ 3340 w 8252"/>
                <a:gd name="T101" fmla="*/ 9972 h 10158"/>
                <a:gd name="T102" fmla="*/ 3530 w 8252"/>
                <a:gd name="T103" fmla="*/ 10007 h 10158"/>
                <a:gd name="T104" fmla="*/ 3735 w 8252"/>
                <a:gd name="T105" fmla="*/ 10041 h 10158"/>
                <a:gd name="T106" fmla="*/ 3877 w 8252"/>
                <a:gd name="T107" fmla="*/ 10062 h 10158"/>
                <a:gd name="T108" fmla="*/ 4012 w 8252"/>
                <a:gd name="T109" fmla="*/ 10080 h 10158"/>
                <a:gd name="T110" fmla="*/ 4206 w 8252"/>
                <a:gd name="T111" fmla="*/ 10103 h 10158"/>
                <a:gd name="T112" fmla="*/ 4395 w 8252"/>
                <a:gd name="T113" fmla="*/ 10121 h 10158"/>
                <a:gd name="T114" fmla="*/ 4554 w 8252"/>
                <a:gd name="T115" fmla="*/ 10134 h 10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52" h="10158">
                  <a:moveTo>
                    <a:pt x="4607" y="10137"/>
                  </a:moveTo>
                  <a:lnTo>
                    <a:pt x="4647" y="10140"/>
                  </a:lnTo>
                  <a:lnTo>
                    <a:pt x="4687" y="10142"/>
                  </a:lnTo>
                  <a:lnTo>
                    <a:pt x="4726" y="10143"/>
                  </a:lnTo>
                  <a:lnTo>
                    <a:pt x="4766" y="10146"/>
                  </a:lnTo>
                  <a:lnTo>
                    <a:pt x="4786" y="10147"/>
                  </a:lnTo>
                  <a:lnTo>
                    <a:pt x="4805" y="10148"/>
                  </a:lnTo>
                  <a:lnTo>
                    <a:pt x="4823" y="10148"/>
                  </a:lnTo>
                  <a:lnTo>
                    <a:pt x="4843" y="10149"/>
                  </a:lnTo>
                  <a:lnTo>
                    <a:pt x="4885" y="10151"/>
                  </a:lnTo>
                  <a:lnTo>
                    <a:pt x="4928" y="10153"/>
                  </a:lnTo>
                  <a:lnTo>
                    <a:pt x="4972" y="10154"/>
                  </a:lnTo>
                  <a:lnTo>
                    <a:pt x="5014" y="10156"/>
                  </a:lnTo>
                  <a:lnTo>
                    <a:pt x="5028" y="10156"/>
                  </a:lnTo>
                  <a:lnTo>
                    <a:pt x="5041" y="10156"/>
                  </a:lnTo>
                  <a:lnTo>
                    <a:pt x="5056" y="10157"/>
                  </a:lnTo>
                  <a:lnTo>
                    <a:pt x="5069" y="10157"/>
                  </a:lnTo>
                  <a:lnTo>
                    <a:pt x="5096" y="10157"/>
                  </a:lnTo>
                  <a:lnTo>
                    <a:pt x="5123" y="10157"/>
                  </a:lnTo>
                  <a:lnTo>
                    <a:pt x="5150" y="10158"/>
                  </a:lnTo>
                  <a:lnTo>
                    <a:pt x="5176" y="10158"/>
                  </a:lnTo>
                  <a:lnTo>
                    <a:pt x="5203" y="10158"/>
                  </a:lnTo>
                  <a:lnTo>
                    <a:pt x="5229" y="10158"/>
                  </a:lnTo>
                  <a:lnTo>
                    <a:pt x="5255" y="10158"/>
                  </a:lnTo>
                  <a:lnTo>
                    <a:pt x="5282" y="10158"/>
                  </a:lnTo>
                  <a:lnTo>
                    <a:pt x="5304" y="10158"/>
                  </a:lnTo>
                  <a:lnTo>
                    <a:pt x="5326" y="10158"/>
                  </a:lnTo>
                  <a:lnTo>
                    <a:pt x="5348" y="10157"/>
                  </a:lnTo>
                  <a:lnTo>
                    <a:pt x="5370" y="10157"/>
                  </a:lnTo>
                  <a:lnTo>
                    <a:pt x="5403" y="10157"/>
                  </a:lnTo>
                  <a:lnTo>
                    <a:pt x="5436" y="10156"/>
                  </a:lnTo>
                  <a:lnTo>
                    <a:pt x="5469" y="10156"/>
                  </a:lnTo>
                  <a:lnTo>
                    <a:pt x="5500" y="10154"/>
                  </a:lnTo>
                  <a:lnTo>
                    <a:pt x="5526" y="10154"/>
                  </a:lnTo>
                  <a:lnTo>
                    <a:pt x="5551" y="10153"/>
                  </a:lnTo>
                  <a:lnTo>
                    <a:pt x="5577" y="10152"/>
                  </a:lnTo>
                  <a:lnTo>
                    <a:pt x="5602" y="10152"/>
                  </a:lnTo>
                  <a:lnTo>
                    <a:pt x="5632" y="10151"/>
                  </a:lnTo>
                  <a:lnTo>
                    <a:pt x="5661" y="10149"/>
                  </a:lnTo>
                  <a:lnTo>
                    <a:pt x="5690" y="10148"/>
                  </a:lnTo>
                  <a:lnTo>
                    <a:pt x="5719" y="10147"/>
                  </a:lnTo>
                  <a:lnTo>
                    <a:pt x="5746" y="10145"/>
                  </a:lnTo>
                  <a:lnTo>
                    <a:pt x="5772" y="10143"/>
                  </a:lnTo>
                  <a:lnTo>
                    <a:pt x="5798" y="10142"/>
                  </a:lnTo>
                  <a:lnTo>
                    <a:pt x="5824" y="10141"/>
                  </a:lnTo>
                  <a:lnTo>
                    <a:pt x="5861" y="10139"/>
                  </a:lnTo>
                  <a:lnTo>
                    <a:pt x="5897" y="10136"/>
                  </a:lnTo>
                  <a:lnTo>
                    <a:pt x="5934" y="10134"/>
                  </a:lnTo>
                  <a:lnTo>
                    <a:pt x="5970" y="10131"/>
                  </a:lnTo>
                  <a:lnTo>
                    <a:pt x="6014" y="10128"/>
                  </a:lnTo>
                  <a:lnTo>
                    <a:pt x="6057" y="10124"/>
                  </a:lnTo>
                  <a:lnTo>
                    <a:pt x="6099" y="10120"/>
                  </a:lnTo>
                  <a:lnTo>
                    <a:pt x="6141" y="10117"/>
                  </a:lnTo>
                  <a:lnTo>
                    <a:pt x="6163" y="10114"/>
                  </a:lnTo>
                  <a:lnTo>
                    <a:pt x="6183" y="10113"/>
                  </a:lnTo>
                  <a:lnTo>
                    <a:pt x="6204" y="10110"/>
                  </a:lnTo>
                  <a:lnTo>
                    <a:pt x="6225" y="10108"/>
                  </a:lnTo>
                  <a:lnTo>
                    <a:pt x="6257" y="10104"/>
                  </a:lnTo>
                  <a:lnTo>
                    <a:pt x="6290" y="10102"/>
                  </a:lnTo>
                  <a:lnTo>
                    <a:pt x="6323" y="10098"/>
                  </a:lnTo>
                  <a:lnTo>
                    <a:pt x="6356" y="10093"/>
                  </a:lnTo>
                  <a:lnTo>
                    <a:pt x="6374" y="10092"/>
                  </a:lnTo>
                  <a:lnTo>
                    <a:pt x="6391" y="10090"/>
                  </a:lnTo>
                  <a:lnTo>
                    <a:pt x="6410" y="10089"/>
                  </a:lnTo>
                  <a:lnTo>
                    <a:pt x="6427" y="10086"/>
                  </a:lnTo>
                  <a:lnTo>
                    <a:pt x="6463" y="10081"/>
                  </a:lnTo>
                  <a:lnTo>
                    <a:pt x="6499" y="10076"/>
                  </a:lnTo>
                  <a:lnTo>
                    <a:pt x="6534" y="10073"/>
                  </a:lnTo>
                  <a:lnTo>
                    <a:pt x="6569" y="10068"/>
                  </a:lnTo>
                  <a:lnTo>
                    <a:pt x="6573" y="10067"/>
                  </a:lnTo>
                  <a:lnTo>
                    <a:pt x="6576" y="10067"/>
                  </a:lnTo>
                  <a:lnTo>
                    <a:pt x="6619" y="10061"/>
                  </a:lnTo>
                  <a:lnTo>
                    <a:pt x="6663" y="10054"/>
                  </a:lnTo>
                  <a:lnTo>
                    <a:pt x="6706" y="10048"/>
                  </a:lnTo>
                  <a:lnTo>
                    <a:pt x="6748" y="10041"/>
                  </a:lnTo>
                  <a:lnTo>
                    <a:pt x="6791" y="10035"/>
                  </a:lnTo>
                  <a:lnTo>
                    <a:pt x="6833" y="10028"/>
                  </a:lnTo>
                  <a:lnTo>
                    <a:pt x="6876" y="10020"/>
                  </a:lnTo>
                  <a:lnTo>
                    <a:pt x="6919" y="10013"/>
                  </a:lnTo>
                  <a:lnTo>
                    <a:pt x="6928" y="10011"/>
                  </a:lnTo>
                  <a:lnTo>
                    <a:pt x="6939" y="10009"/>
                  </a:lnTo>
                  <a:lnTo>
                    <a:pt x="6978" y="10002"/>
                  </a:lnTo>
                  <a:lnTo>
                    <a:pt x="7018" y="9995"/>
                  </a:lnTo>
                  <a:lnTo>
                    <a:pt x="7057" y="9987"/>
                  </a:lnTo>
                  <a:lnTo>
                    <a:pt x="7096" y="9980"/>
                  </a:lnTo>
                  <a:lnTo>
                    <a:pt x="7106" y="9978"/>
                  </a:lnTo>
                  <a:lnTo>
                    <a:pt x="7116" y="9976"/>
                  </a:lnTo>
                  <a:lnTo>
                    <a:pt x="7126" y="9974"/>
                  </a:lnTo>
                  <a:lnTo>
                    <a:pt x="7135" y="9972"/>
                  </a:lnTo>
                  <a:lnTo>
                    <a:pt x="7175" y="9964"/>
                  </a:lnTo>
                  <a:lnTo>
                    <a:pt x="7216" y="9956"/>
                  </a:lnTo>
                  <a:lnTo>
                    <a:pt x="7256" y="9947"/>
                  </a:lnTo>
                  <a:lnTo>
                    <a:pt x="7296" y="9939"/>
                  </a:lnTo>
                  <a:lnTo>
                    <a:pt x="7345" y="9811"/>
                  </a:lnTo>
                  <a:lnTo>
                    <a:pt x="7392" y="9680"/>
                  </a:lnTo>
                  <a:lnTo>
                    <a:pt x="7438" y="9551"/>
                  </a:lnTo>
                  <a:lnTo>
                    <a:pt x="7484" y="9420"/>
                  </a:lnTo>
                  <a:lnTo>
                    <a:pt x="7527" y="9288"/>
                  </a:lnTo>
                  <a:lnTo>
                    <a:pt x="7569" y="9155"/>
                  </a:lnTo>
                  <a:lnTo>
                    <a:pt x="7610" y="9023"/>
                  </a:lnTo>
                  <a:lnTo>
                    <a:pt x="7649" y="8889"/>
                  </a:lnTo>
                  <a:lnTo>
                    <a:pt x="7687" y="8753"/>
                  </a:lnTo>
                  <a:lnTo>
                    <a:pt x="7723" y="8618"/>
                  </a:lnTo>
                  <a:lnTo>
                    <a:pt x="7759" y="8483"/>
                  </a:lnTo>
                  <a:lnTo>
                    <a:pt x="7793" y="8345"/>
                  </a:lnTo>
                  <a:lnTo>
                    <a:pt x="7826" y="8209"/>
                  </a:lnTo>
                  <a:lnTo>
                    <a:pt x="7857" y="8071"/>
                  </a:lnTo>
                  <a:lnTo>
                    <a:pt x="7888" y="7932"/>
                  </a:lnTo>
                  <a:lnTo>
                    <a:pt x="7916" y="7793"/>
                  </a:lnTo>
                  <a:lnTo>
                    <a:pt x="7961" y="7561"/>
                  </a:lnTo>
                  <a:lnTo>
                    <a:pt x="8003" y="7327"/>
                  </a:lnTo>
                  <a:lnTo>
                    <a:pt x="8041" y="7092"/>
                  </a:lnTo>
                  <a:lnTo>
                    <a:pt x="8076" y="6854"/>
                  </a:lnTo>
                  <a:lnTo>
                    <a:pt x="8108" y="6617"/>
                  </a:lnTo>
                  <a:lnTo>
                    <a:pt x="8136" y="6378"/>
                  </a:lnTo>
                  <a:lnTo>
                    <a:pt x="8162" y="6138"/>
                  </a:lnTo>
                  <a:lnTo>
                    <a:pt x="8184" y="5897"/>
                  </a:lnTo>
                  <a:lnTo>
                    <a:pt x="8202" y="5654"/>
                  </a:lnTo>
                  <a:lnTo>
                    <a:pt x="8218" y="5412"/>
                  </a:lnTo>
                  <a:lnTo>
                    <a:pt x="8230" y="5167"/>
                  </a:lnTo>
                  <a:lnTo>
                    <a:pt x="8240" y="4923"/>
                  </a:lnTo>
                  <a:lnTo>
                    <a:pt x="8247" y="4678"/>
                  </a:lnTo>
                  <a:lnTo>
                    <a:pt x="8251" y="4432"/>
                  </a:lnTo>
                  <a:lnTo>
                    <a:pt x="8252" y="4186"/>
                  </a:lnTo>
                  <a:lnTo>
                    <a:pt x="8249" y="3940"/>
                  </a:lnTo>
                  <a:lnTo>
                    <a:pt x="8244" y="3693"/>
                  </a:lnTo>
                  <a:lnTo>
                    <a:pt x="8237" y="3445"/>
                  </a:lnTo>
                  <a:lnTo>
                    <a:pt x="8227" y="3198"/>
                  </a:lnTo>
                  <a:lnTo>
                    <a:pt x="8215" y="2951"/>
                  </a:lnTo>
                  <a:lnTo>
                    <a:pt x="8199" y="2704"/>
                  </a:lnTo>
                  <a:lnTo>
                    <a:pt x="8182" y="2456"/>
                  </a:lnTo>
                  <a:lnTo>
                    <a:pt x="8162" y="2209"/>
                  </a:lnTo>
                  <a:lnTo>
                    <a:pt x="8139" y="1962"/>
                  </a:lnTo>
                  <a:lnTo>
                    <a:pt x="8114" y="1714"/>
                  </a:lnTo>
                  <a:lnTo>
                    <a:pt x="8086" y="1468"/>
                  </a:lnTo>
                  <a:lnTo>
                    <a:pt x="8057" y="1222"/>
                  </a:lnTo>
                  <a:lnTo>
                    <a:pt x="8025" y="976"/>
                  </a:lnTo>
                  <a:lnTo>
                    <a:pt x="7991" y="731"/>
                  </a:lnTo>
                  <a:lnTo>
                    <a:pt x="7955" y="486"/>
                  </a:lnTo>
                  <a:lnTo>
                    <a:pt x="7916" y="243"/>
                  </a:lnTo>
                  <a:lnTo>
                    <a:pt x="7876" y="0"/>
                  </a:lnTo>
                  <a:lnTo>
                    <a:pt x="7606" y="64"/>
                  </a:lnTo>
                  <a:lnTo>
                    <a:pt x="7337" y="150"/>
                  </a:lnTo>
                  <a:lnTo>
                    <a:pt x="7068" y="257"/>
                  </a:lnTo>
                  <a:lnTo>
                    <a:pt x="6802" y="384"/>
                  </a:lnTo>
                  <a:lnTo>
                    <a:pt x="6535" y="531"/>
                  </a:lnTo>
                  <a:lnTo>
                    <a:pt x="6271" y="696"/>
                  </a:lnTo>
                  <a:lnTo>
                    <a:pt x="6007" y="877"/>
                  </a:lnTo>
                  <a:lnTo>
                    <a:pt x="5745" y="1076"/>
                  </a:lnTo>
                  <a:lnTo>
                    <a:pt x="5484" y="1289"/>
                  </a:lnTo>
                  <a:lnTo>
                    <a:pt x="5226" y="1517"/>
                  </a:lnTo>
                  <a:lnTo>
                    <a:pt x="4969" y="1758"/>
                  </a:lnTo>
                  <a:lnTo>
                    <a:pt x="4715" y="2012"/>
                  </a:lnTo>
                  <a:lnTo>
                    <a:pt x="4463" y="2277"/>
                  </a:lnTo>
                  <a:lnTo>
                    <a:pt x="4212" y="2554"/>
                  </a:lnTo>
                  <a:lnTo>
                    <a:pt x="3965" y="2839"/>
                  </a:lnTo>
                  <a:lnTo>
                    <a:pt x="3720" y="3132"/>
                  </a:lnTo>
                  <a:lnTo>
                    <a:pt x="3477" y="3434"/>
                  </a:lnTo>
                  <a:lnTo>
                    <a:pt x="3237" y="3743"/>
                  </a:lnTo>
                  <a:lnTo>
                    <a:pt x="3001" y="4057"/>
                  </a:lnTo>
                  <a:lnTo>
                    <a:pt x="2767" y="4376"/>
                  </a:lnTo>
                  <a:lnTo>
                    <a:pt x="2536" y="4699"/>
                  </a:lnTo>
                  <a:lnTo>
                    <a:pt x="2309" y="5026"/>
                  </a:lnTo>
                  <a:lnTo>
                    <a:pt x="2085" y="5353"/>
                  </a:lnTo>
                  <a:lnTo>
                    <a:pt x="1865" y="5682"/>
                  </a:lnTo>
                  <a:lnTo>
                    <a:pt x="1648" y="6011"/>
                  </a:lnTo>
                  <a:lnTo>
                    <a:pt x="1435" y="6339"/>
                  </a:lnTo>
                  <a:lnTo>
                    <a:pt x="1226" y="6665"/>
                  </a:lnTo>
                  <a:lnTo>
                    <a:pt x="1021" y="6988"/>
                  </a:lnTo>
                  <a:lnTo>
                    <a:pt x="820" y="7309"/>
                  </a:lnTo>
                  <a:lnTo>
                    <a:pt x="624" y="7623"/>
                  </a:lnTo>
                  <a:lnTo>
                    <a:pt x="433" y="7932"/>
                  </a:lnTo>
                  <a:lnTo>
                    <a:pt x="245" y="8234"/>
                  </a:lnTo>
                  <a:lnTo>
                    <a:pt x="214" y="8286"/>
                  </a:lnTo>
                  <a:lnTo>
                    <a:pt x="183" y="8335"/>
                  </a:lnTo>
                  <a:lnTo>
                    <a:pt x="152" y="8385"/>
                  </a:lnTo>
                  <a:lnTo>
                    <a:pt x="121" y="8435"/>
                  </a:lnTo>
                  <a:lnTo>
                    <a:pt x="91" y="8484"/>
                  </a:lnTo>
                  <a:lnTo>
                    <a:pt x="60" y="8534"/>
                  </a:lnTo>
                  <a:lnTo>
                    <a:pt x="30" y="8583"/>
                  </a:lnTo>
                  <a:lnTo>
                    <a:pt x="0" y="8632"/>
                  </a:lnTo>
                  <a:lnTo>
                    <a:pt x="7" y="8636"/>
                  </a:lnTo>
                  <a:lnTo>
                    <a:pt x="13" y="8640"/>
                  </a:lnTo>
                  <a:lnTo>
                    <a:pt x="38" y="8657"/>
                  </a:lnTo>
                  <a:lnTo>
                    <a:pt x="64" y="8673"/>
                  </a:lnTo>
                  <a:lnTo>
                    <a:pt x="90" y="8689"/>
                  </a:lnTo>
                  <a:lnTo>
                    <a:pt x="116" y="8705"/>
                  </a:lnTo>
                  <a:lnTo>
                    <a:pt x="142" y="8720"/>
                  </a:lnTo>
                  <a:lnTo>
                    <a:pt x="168" y="8736"/>
                  </a:lnTo>
                  <a:lnTo>
                    <a:pt x="193" y="8752"/>
                  </a:lnTo>
                  <a:lnTo>
                    <a:pt x="220" y="8768"/>
                  </a:lnTo>
                  <a:lnTo>
                    <a:pt x="238" y="8779"/>
                  </a:lnTo>
                  <a:lnTo>
                    <a:pt x="258" y="8790"/>
                  </a:lnTo>
                  <a:lnTo>
                    <a:pt x="277" y="8802"/>
                  </a:lnTo>
                  <a:lnTo>
                    <a:pt x="295" y="8813"/>
                  </a:lnTo>
                  <a:lnTo>
                    <a:pt x="333" y="8835"/>
                  </a:lnTo>
                  <a:lnTo>
                    <a:pt x="370" y="8857"/>
                  </a:lnTo>
                  <a:lnTo>
                    <a:pt x="407" y="8878"/>
                  </a:lnTo>
                  <a:lnTo>
                    <a:pt x="445" y="8900"/>
                  </a:lnTo>
                  <a:lnTo>
                    <a:pt x="467" y="8912"/>
                  </a:lnTo>
                  <a:lnTo>
                    <a:pt x="490" y="8924"/>
                  </a:lnTo>
                  <a:lnTo>
                    <a:pt x="512" y="8936"/>
                  </a:lnTo>
                  <a:lnTo>
                    <a:pt x="534" y="8948"/>
                  </a:lnTo>
                  <a:lnTo>
                    <a:pt x="569" y="8969"/>
                  </a:lnTo>
                  <a:lnTo>
                    <a:pt x="606" y="8988"/>
                  </a:lnTo>
                  <a:lnTo>
                    <a:pt x="642" y="9008"/>
                  </a:lnTo>
                  <a:lnTo>
                    <a:pt x="679" y="9026"/>
                  </a:lnTo>
                  <a:lnTo>
                    <a:pt x="701" y="9038"/>
                  </a:lnTo>
                  <a:lnTo>
                    <a:pt x="723" y="9051"/>
                  </a:lnTo>
                  <a:lnTo>
                    <a:pt x="746" y="9063"/>
                  </a:lnTo>
                  <a:lnTo>
                    <a:pt x="769" y="9074"/>
                  </a:lnTo>
                  <a:lnTo>
                    <a:pt x="807" y="9093"/>
                  </a:lnTo>
                  <a:lnTo>
                    <a:pt x="844" y="9113"/>
                  </a:lnTo>
                  <a:lnTo>
                    <a:pt x="882" y="9132"/>
                  </a:lnTo>
                  <a:lnTo>
                    <a:pt x="920" y="9151"/>
                  </a:lnTo>
                  <a:lnTo>
                    <a:pt x="942" y="9161"/>
                  </a:lnTo>
                  <a:lnTo>
                    <a:pt x="963" y="9171"/>
                  </a:lnTo>
                  <a:lnTo>
                    <a:pt x="983" y="9182"/>
                  </a:lnTo>
                  <a:lnTo>
                    <a:pt x="1004" y="9192"/>
                  </a:lnTo>
                  <a:lnTo>
                    <a:pt x="1028" y="9204"/>
                  </a:lnTo>
                  <a:lnTo>
                    <a:pt x="1051" y="9215"/>
                  </a:lnTo>
                  <a:lnTo>
                    <a:pt x="1076" y="9226"/>
                  </a:lnTo>
                  <a:lnTo>
                    <a:pt x="1099" y="9237"/>
                  </a:lnTo>
                  <a:lnTo>
                    <a:pt x="1123" y="9248"/>
                  </a:lnTo>
                  <a:lnTo>
                    <a:pt x="1146" y="9259"/>
                  </a:lnTo>
                  <a:lnTo>
                    <a:pt x="1171" y="9270"/>
                  </a:lnTo>
                  <a:lnTo>
                    <a:pt x="1195" y="9281"/>
                  </a:lnTo>
                  <a:lnTo>
                    <a:pt x="1207" y="9287"/>
                  </a:lnTo>
                  <a:lnTo>
                    <a:pt x="1218" y="9293"/>
                  </a:lnTo>
                  <a:lnTo>
                    <a:pt x="1230" y="9298"/>
                  </a:lnTo>
                  <a:lnTo>
                    <a:pt x="1243" y="9304"/>
                  </a:lnTo>
                  <a:lnTo>
                    <a:pt x="1273" y="9317"/>
                  </a:lnTo>
                  <a:lnTo>
                    <a:pt x="1303" y="9331"/>
                  </a:lnTo>
                  <a:lnTo>
                    <a:pt x="1333" y="9344"/>
                  </a:lnTo>
                  <a:lnTo>
                    <a:pt x="1363" y="9356"/>
                  </a:lnTo>
                  <a:lnTo>
                    <a:pt x="1394" y="9370"/>
                  </a:lnTo>
                  <a:lnTo>
                    <a:pt x="1424" y="9383"/>
                  </a:lnTo>
                  <a:lnTo>
                    <a:pt x="1454" y="9395"/>
                  </a:lnTo>
                  <a:lnTo>
                    <a:pt x="1484" y="9409"/>
                  </a:lnTo>
                  <a:lnTo>
                    <a:pt x="1502" y="9416"/>
                  </a:lnTo>
                  <a:lnTo>
                    <a:pt x="1520" y="9422"/>
                  </a:lnTo>
                  <a:lnTo>
                    <a:pt x="1538" y="9429"/>
                  </a:lnTo>
                  <a:lnTo>
                    <a:pt x="1555" y="9438"/>
                  </a:lnTo>
                  <a:lnTo>
                    <a:pt x="1599" y="9455"/>
                  </a:lnTo>
                  <a:lnTo>
                    <a:pt x="1643" y="9472"/>
                  </a:lnTo>
                  <a:lnTo>
                    <a:pt x="1687" y="9489"/>
                  </a:lnTo>
                  <a:lnTo>
                    <a:pt x="1731" y="9506"/>
                  </a:lnTo>
                  <a:lnTo>
                    <a:pt x="1754" y="9516"/>
                  </a:lnTo>
                  <a:lnTo>
                    <a:pt x="1777" y="9525"/>
                  </a:lnTo>
                  <a:lnTo>
                    <a:pt x="1800" y="9533"/>
                  </a:lnTo>
                  <a:lnTo>
                    <a:pt x="1822" y="9542"/>
                  </a:lnTo>
                  <a:lnTo>
                    <a:pt x="1862" y="9556"/>
                  </a:lnTo>
                  <a:lnTo>
                    <a:pt x="1902" y="9571"/>
                  </a:lnTo>
                  <a:lnTo>
                    <a:pt x="1943" y="9585"/>
                  </a:lnTo>
                  <a:lnTo>
                    <a:pt x="1982" y="9599"/>
                  </a:lnTo>
                  <a:lnTo>
                    <a:pt x="2006" y="9609"/>
                  </a:lnTo>
                  <a:lnTo>
                    <a:pt x="2030" y="9617"/>
                  </a:lnTo>
                  <a:lnTo>
                    <a:pt x="2055" y="9624"/>
                  </a:lnTo>
                  <a:lnTo>
                    <a:pt x="2079" y="9633"/>
                  </a:lnTo>
                  <a:lnTo>
                    <a:pt x="2120" y="9648"/>
                  </a:lnTo>
                  <a:lnTo>
                    <a:pt x="2161" y="9661"/>
                  </a:lnTo>
                  <a:lnTo>
                    <a:pt x="2201" y="9674"/>
                  </a:lnTo>
                  <a:lnTo>
                    <a:pt x="2242" y="9687"/>
                  </a:lnTo>
                  <a:lnTo>
                    <a:pt x="2265" y="9695"/>
                  </a:lnTo>
                  <a:lnTo>
                    <a:pt x="2288" y="9702"/>
                  </a:lnTo>
                  <a:lnTo>
                    <a:pt x="2312" y="9710"/>
                  </a:lnTo>
                  <a:lnTo>
                    <a:pt x="2336" y="9717"/>
                  </a:lnTo>
                  <a:lnTo>
                    <a:pt x="2359" y="9724"/>
                  </a:lnTo>
                  <a:lnTo>
                    <a:pt x="2381" y="9732"/>
                  </a:lnTo>
                  <a:lnTo>
                    <a:pt x="2404" y="9738"/>
                  </a:lnTo>
                  <a:lnTo>
                    <a:pt x="2427" y="9745"/>
                  </a:lnTo>
                  <a:lnTo>
                    <a:pt x="2450" y="9752"/>
                  </a:lnTo>
                  <a:lnTo>
                    <a:pt x="2473" y="9758"/>
                  </a:lnTo>
                  <a:lnTo>
                    <a:pt x="2498" y="9766"/>
                  </a:lnTo>
                  <a:lnTo>
                    <a:pt x="2521" y="9772"/>
                  </a:lnTo>
                  <a:lnTo>
                    <a:pt x="2538" y="9778"/>
                  </a:lnTo>
                  <a:lnTo>
                    <a:pt x="2556" y="9783"/>
                  </a:lnTo>
                  <a:lnTo>
                    <a:pt x="2575" y="9788"/>
                  </a:lnTo>
                  <a:lnTo>
                    <a:pt x="2593" y="9794"/>
                  </a:lnTo>
                  <a:lnTo>
                    <a:pt x="2626" y="9802"/>
                  </a:lnTo>
                  <a:lnTo>
                    <a:pt x="2657" y="9812"/>
                  </a:lnTo>
                  <a:lnTo>
                    <a:pt x="2690" y="9821"/>
                  </a:lnTo>
                  <a:lnTo>
                    <a:pt x="2722" y="9829"/>
                  </a:lnTo>
                  <a:lnTo>
                    <a:pt x="2755" y="9838"/>
                  </a:lnTo>
                  <a:lnTo>
                    <a:pt x="2788" y="9846"/>
                  </a:lnTo>
                  <a:lnTo>
                    <a:pt x="2820" y="9855"/>
                  </a:lnTo>
                  <a:lnTo>
                    <a:pt x="2852" y="9863"/>
                  </a:lnTo>
                  <a:lnTo>
                    <a:pt x="2866" y="9866"/>
                  </a:lnTo>
                  <a:lnTo>
                    <a:pt x="2880" y="9869"/>
                  </a:lnTo>
                  <a:lnTo>
                    <a:pt x="2894" y="9873"/>
                  </a:lnTo>
                  <a:lnTo>
                    <a:pt x="2907" y="9875"/>
                  </a:lnTo>
                  <a:lnTo>
                    <a:pt x="2932" y="9881"/>
                  </a:lnTo>
                  <a:lnTo>
                    <a:pt x="2959" y="9889"/>
                  </a:lnTo>
                  <a:lnTo>
                    <a:pt x="2985" y="9895"/>
                  </a:lnTo>
                  <a:lnTo>
                    <a:pt x="3012" y="9901"/>
                  </a:lnTo>
                  <a:lnTo>
                    <a:pt x="3037" y="9907"/>
                  </a:lnTo>
                  <a:lnTo>
                    <a:pt x="3064" y="9913"/>
                  </a:lnTo>
                  <a:lnTo>
                    <a:pt x="3090" y="9919"/>
                  </a:lnTo>
                  <a:lnTo>
                    <a:pt x="3116" y="9925"/>
                  </a:lnTo>
                  <a:lnTo>
                    <a:pt x="3139" y="9930"/>
                  </a:lnTo>
                  <a:lnTo>
                    <a:pt x="3163" y="9935"/>
                  </a:lnTo>
                  <a:lnTo>
                    <a:pt x="3186" y="9940"/>
                  </a:lnTo>
                  <a:lnTo>
                    <a:pt x="3209" y="9945"/>
                  </a:lnTo>
                  <a:lnTo>
                    <a:pt x="3253" y="9953"/>
                  </a:lnTo>
                  <a:lnTo>
                    <a:pt x="3297" y="9963"/>
                  </a:lnTo>
                  <a:lnTo>
                    <a:pt x="3340" y="9972"/>
                  </a:lnTo>
                  <a:lnTo>
                    <a:pt x="3384" y="9980"/>
                  </a:lnTo>
                  <a:lnTo>
                    <a:pt x="3410" y="9985"/>
                  </a:lnTo>
                  <a:lnTo>
                    <a:pt x="3435" y="9990"/>
                  </a:lnTo>
                  <a:lnTo>
                    <a:pt x="3461" y="9995"/>
                  </a:lnTo>
                  <a:lnTo>
                    <a:pt x="3486" y="10000"/>
                  </a:lnTo>
                  <a:lnTo>
                    <a:pt x="3530" y="10007"/>
                  </a:lnTo>
                  <a:lnTo>
                    <a:pt x="3573" y="10014"/>
                  </a:lnTo>
                  <a:lnTo>
                    <a:pt x="3616" y="10022"/>
                  </a:lnTo>
                  <a:lnTo>
                    <a:pt x="3659" y="10029"/>
                  </a:lnTo>
                  <a:lnTo>
                    <a:pt x="3685" y="10033"/>
                  </a:lnTo>
                  <a:lnTo>
                    <a:pt x="3709" y="10036"/>
                  </a:lnTo>
                  <a:lnTo>
                    <a:pt x="3735" y="10041"/>
                  </a:lnTo>
                  <a:lnTo>
                    <a:pt x="3760" y="10045"/>
                  </a:lnTo>
                  <a:lnTo>
                    <a:pt x="3784" y="10048"/>
                  </a:lnTo>
                  <a:lnTo>
                    <a:pt x="3807" y="10052"/>
                  </a:lnTo>
                  <a:lnTo>
                    <a:pt x="3830" y="10056"/>
                  </a:lnTo>
                  <a:lnTo>
                    <a:pt x="3853" y="10058"/>
                  </a:lnTo>
                  <a:lnTo>
                    <a:pt x="3877" y="10062"/>
                  </a:lnTo>
                  <a:lnTo>
                    <a:pt x="3900" y="10065"/>
                  </a:lnTo>
                  <a:lnTo>
                    <a:pt x="3924" y="10068"/>
                  </a:lnTo>
                  <a:lnTo>
                    <a:pt x="3947" y="10072"/>
                  </a:lnTo>
                  <a:lnTo>
                    <a:pt x="3969" y="10074"/>
                  </a:lnTo>
                  <a:lnTo>
                    <a:pt x="3990" y="10078"/>
                  </a:lnTo>
                  <a:lnTo>
                    <a:pt x="4012" y="10080"/>
                  </a:lnTo>
                  <a:lnTo>
                    <a:pt x="4034" y="10082"/>
                  </a:lnTo>
                  <a:lnTo>
                    <a:pt x="4070" y="10087"/>
                  </a:lnTo>
                  <a:lnTo>
                    <a:pt x="4104" y="10091"/>
                  </a:lnTo>
                  <a:lnTo>
                    <a:pt x="4138" y="10096"/>
                  </a:lnTo>
                  <a:lnTo>
                    <a:pt x="4172" y="10100"/>
                  </a:lnTo>
                  <a:lnTo>
                    <a:pt x="4206" y="10103"/>
                  </a:lnTo>
                  <a:lnTo>
                    <a:pt x="4241" y="10107"/>
                  </a:lnTo>
                  <a:lnTo>
                    <a:pt x="4275" y="10110"/>
                  </a:lnTo>
                  <a:lnTo>
                    <a:pt x="4311" y="10113"/>
                  </a:lnTo>
                  <a:lnTo>
                    <a:pt x="4339" y="10117"/>
                  </a:lnTo>
                  <a:lnTo>
                    <a:pt x="4367" y="10119"/>
                  </a:lnTo>
                  <a:lnTo>
                    <a:pt x="4395" y="10121"/>
                  </a:lnTo>
                  <a:lnTo>
                    <a:pt x="4424" y="10124"/>
                  </a:lnTo>
                  <a:lnTo>
                    <a:pt x="4452" y="10126"/>
                  </a:lnTo>
                  <a:lnTo>
                    <a:pt x="4480" y="10128"/>
                  </a:lnTo>
                  <a:lnTo>
                    <a:pt x="4508" y="10130"/>
                  </a:lnTo>
                  <a:lnTo>
                    <a:pt x="4537" y="10132"/>
                  </a:lnTo>
                  <a:lnTo>
                    <a:pt x="4554" y="10134"/>
                  </a:lnTo>
                  <a:lnTo>
                    <a:pt x="4571" y="10135"/>
                  </a:lnTo>
                  <a:lnTo>
                    <a:pt x="4590" y="10136"/>
                  </a:lnTo>
                  <a:lnTo>
                    <a:pt x="4607" y="1013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9"/>
            <p:cNvSpPr>
              <a:spLocks/>
            </p:cNvSpPr>
            <p:nvPr/>
          </p:nvSpPr>
          <p:spPr bwMode="auto">
            <a:xfrm>
              <a:off x="13234988" y="2030413"/>
              <a:ext cx="2878138" cy="1795463"/>
            </a:xfrm>
            <a:custGeom>
              <a:avLst/>
              <a:gdLst>
                <a:gd name="T0" fmla="*/ 5195 w 7249"/>
                <a:gd name="T1" fmla="*/ 1182 h 4526"/>
                <a:gd name="T2" fmla="*/ 5015 w 7249"/>
                <a:gd name="T3" fmla="*/ 994 h 4526"/>
                <a:gd name="T4" fmla="*/ 4829 w 7249"/>
                <a:gd name="T5" fmla="*/ 811 h 4526"/>
                <a:gd name="T6" fmla="*/ 4696 w 7249"/>
                <a:gd name="T7" fmla="*/ 686 h 4526"/>
                <a:gd name="T8" fmla="*/ 4560 w 7249"/>
                <a:gd name="T9" fmla="*/ 562 h 4526"/>
                <a:gd name="T10" fmla="*/ 4361 w 7249"/>
                <a:gd name="T11" fmla="*/ 390 h 4526"/>
                <a:gd name="T12" fmla="*/ 4158 w 7249"/>
                <a:gd name="T13" fmla="*/ 223 h 4526"/>
                <a:gd name="T14" fmla="*/ 4114 w 7249"/>
                <a:gd name="T15" fmla="*/ 188 h 4526"/>
                <a:gd name="T16" fmla="*/ 4009 w 7249"/>
                <a:gd name="T17" fmla="*/ 106 h 4526"/>
                <a:gd name="T18" fmla="*/ 3903 w 7249"/>
                <a:gd name="T19" fmla="*/ 26 h 4526"/>
                <a:gd name="T20" fmla="*/ 3777 w 7249"/>
                <a:gd name="T21" fmla="*/ 196 h 4526"/>
                <a:gd name="T22" fmla="*/ 3612 w 7249"/>
                <a:gd name="T23" fmla="*/ 485 h 4526"/>
                <a:gd name="T24" fmla="*/ 3410 w 7249"/>
                <a:gd name="T25" fmla="*/ 766 h 4526"/>
                <a:gd name="T26" fmla="*/ 3168 w 7249"/>
                <a:gd name="T27" fmla="*/ 1038 h 4526"/>
                <a:gd name="T28" fmla="*/ 2881 w 7249"/>
                <a:gd name="T29" fmla="*/ 1296 h 4526"/>
                <a:gd name="T30" fmla="*/ 2543 w 7249"/>
                <a:gd name="T31" fmla="*/ 1537 h 4526"/>
                <a:gd name="T32" fmla="*/ 2155 w 7249"/>
                <a:gd name="T33" fmla="*/ 1762 h 4526"/>
                <a:gd name="T34" fmla="*/ 1709 w 7249"/>
                <a:gd name="T35" fmla="*/ 1965 h 4526"/>
                <a:gd name="T36" fmla="*/ 1204 w 7249"/>
                <a:gd name="T37" fmla="*/ 2144 h 4526"/>
                <a:gd name="T38" fmla="*/ 636 w 7249"/>
                <a:gd name="T39" fmla="*/ 2298 h 4526"/>
                <a:gd name="T40" fmla="*/ 0 w 7249"/>
                <a:gd name="T41" fmla="*/ 2422 h 4526"/>
                <a:gd name="T42" fmla="*/ 66 w 7249"/>
                <a:gd name="T43" fmla="*/ 2611 h 4526"/>
                <a:gd name="T44" fmla="*/ 132 w 7249"/>
                <a:gd name="T45" fmla="*/ 2802 h 4526"/>
                <a:gd name="T46" fmla="*/ 196 w 7249"/>
                <a:gd name="T47" fmla="*/ 2994 h 4526"/>
                <a:gd name="T48" fmla="*/ 259 w 7249"/>
                <a:gd name="T49" fmla="*/ 3189 h 4526"/>
                <a:gd name="T50" fmla="*/ 321 w 7249"/>
                <a:gd name="T51" fmla="*/ 3386 h 4526"/>
                <a:gd name="T52" fmla="*/ 375 w 7249"/>
                <a:gd name="T53" fmla="*/ 3559 h 4526"/>
                <a:gd name="T54" fmla="*/ 425 w 7249"/>
                <a:gd name="T55" fmla="*/ 3721 h 4526"/>
                <a:gd name="T56" fmla="*/ 474 w 7249"/>
                <a:gd name="T57" fmla="*/ 3884 h 4526"/>
                <a:gd name="T58" fmla="*/ 521 w 7249"/>
                <a:gd name="T59" fmla="*/ 4047 h 4526"/>
                <a:gd name="T60" fmla="*/ 569 w 7249"/>
                <a:gd name="T61" fmla="*/ 4212 h 4526"/>
                <a:gd name="T62" fmla="*/ 829 w 7249"/>
                <a:gd name="T63" fmla="*/ 4305 h 4526"/>
                <a:gd name="T64" fmla="*/ 1511 w 7249"/>
                <a:gd name="T65" fmla="*/ 4264 h 4526"/>
                <a:gd name="T66" fmla="*/ 2184 w 7249"/>
                <a:gd name="T67" fmla="*/ 4237 h 4526"/>
                <a:gd name="T68" fmla="*/ 2848 w 7249"/>
                <a:gd name="T69" fmla="*/ 4225 h 4526"/>
                <a:gd name="T70" fmla="*/ 3500 w 7249"/>
                <a:gd name="T71" fmla="*/ 4226 h 4526"/>
                <a:gd name="T72" fmla="*/ 4138 w 7249"/>
                <a:gd name="T73" fmla="*/ 4242 h 4526"/>
                <a:gd name="T74" fmla="*/ 4762 w 7249"/>
                <a:gd name="T75" fmla="*/ 4270 h 4526"/>
                <a:gd name="T76" fmla="*/ 5369 w 7249"/>
                <a:gd name="T77" fmla="*/ 4310 h 4526"/>
                <a:gd name="T78" fmla="*/ 5957 w 7249"/>
                <a:gd name="T79" fmla="*/ 4363 h 4526"/>
                <a:gd name="T80" fmla="*/ 6526 w 7249"/>
                <a:gd name="T81" fmla="*/ 4425 h 4526"/>
                <a:gd name="T82" fmla="*/ 7072 w 7249"/>
                <a:gd name="T83" fmla="*/ 4499 h 4526"/>
                <a:gd name="T84" fmla="*/ 7249 w 7249"/>
                <a:gd name="T85" fmla="*/ 4525 h 4526"/>
                <a:gd name="T86" fmla="*/ 7203 w 7249"/>
                <a:gd name="T87" fmla="*/ 4400 h 4526"/>
                <a:gd name="T88" fmla="*/ 7154 w 7249"/>
                <a:gd name="T89" fmla="*/ 4276 h 4526"/>
                <a:gd name="T90" fmla="*/ 7119 w 7249"/>
                <a:gd name="T91" fmla="*/ 4187 h 4526"/>
                <a:gd name="T92" fmla="*/ 7048 w 7249"/>
                <a:gd name="T93" fmla="*/ 4018 h 4526"/>
                <a:gd name="T94" fmla="*/ 6941 w 7249"/>
                <a:gd name="T95" fmla="*/ 3778 h 4526"/>
                <a:gd name="T96" fmla="*/ 6828 w 7249"/>
                <a:gd name="T97" fmla="*/ 3540 h 4526"/>
                <a:gd name="T98" fmla="*/ 6780 w 7249"/>
                <a:gd name="T99" fmla="*/ 3444 h 4526"/>
                <a:gd name="T100" fmla="*/ 6660 w 7249"/>
                <a:gd name="T101" fmla="*/ 3214 h 4526"/>
                <a:gd name="T102" fmla="*/ 6533 w 7249"/>
                <a:gd name="T103" fmla="*/ 2987 h 4526"/>
                <a:gd name="T104" fmla="*/ 6476 w 7249"/>
                <a:gd name="T105" fmla="*/ 2891 h 4526"/>
                <a:gd name="T106" fmla="*/ 6342 w 7249"/>
                <a:gd name="T107" fmla="*/ 2670 h 4526"/>
                <a:gd name="T108" fmla="*/ 6202 w 7249"/>
                <a:gd name="T109" fmla="*/ 2452 h 4526"/>
                <a:gd name="T110" fmla="*/ 6097 w 7249"/>
                <a:gd name="T111" fmla="*/ 2300 h 4526"/>
                <a:gd name="T112" fmla="*/ 5991 w 7249"/>
                <a:gd name="T113" fmla="*/ 2149 h 4526"/>
                <a:gd name="T114" fmla="*/ 5837 w 7249"/>
                <a:gd name="T115" fmla="*/ 1942 h 4526"/>
                <a:gd name="T116" fmla="*/ 5678 w 7249"/>
                <a:gd name="T117" fmla="*/ 1738 h 4526"/>
                <a:gd name="T118" fmla="*/ 5608 w 7249"/>
                <a:gd name="T119" fmla="*/ 1652 h 4526"/>
                <a:gd name="T120" fmla="*/ 5441 w 7249"/>
                <a:gd name="T121" fmla="*/ 1455 h 4526"/>
                <a:gd name="T122" fmla="*/ 5269 w 7249"/>
                <a:gd name="T123" fmla="*/ 1262 h 4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9" h="4526">
                  <a:moveTo>
                    <a:pt x="5210" y="1199"/>
                  </a:moveTo>
                  <a:lnTo>
                    <a:pt x="5202" y="1190"/>
                  </a:lnTo>
                  <a:lnTo>
                    <a:pt x="5195" y="1182"/>
                  </a:lnTo>
                  <a:lnTo>
                    <a:pt x="5135" y="1118"/>
                  </a:lnTo>
                  <a:lnTo>
                    <a:pt x="5075" y="1056"/>
                  </a:lnTo>
                  <a:lnTo>
                    <a:pt x="5015" y="994"/>
                  </a:lnTo>
                  <a:lnTo>
                    <a:pt x="4953" y="932"/>
                  </a:lnTo>
                  <a:lnTo>
                    <a:pt x="4892" y="871"/>
                  </a:lnTo>
                  <a:lnTo>
                    <a:pt x="4829" y="811"/>
                  </a:lnTo>
                  <a:lnTo>
                    <a:pt x="4767" y="752"/>
                  </a:lnTo>
                  <a:lnTo>
                    <a:pt x="4703" y="692"/>
                  </a:lnTo>
                  <a:lnTo>
                    <a:pt x="4696" y="686"/>
                  </a:lnTo>
                  <a:lnTo>
                    <a:pt x="4689" y="680"/>
                  </a:lnTo>
                  <a:lnTo>
                    <a:pt x="4624" y="620"/>
                  </a:lnTo>
                  <a:lnTo>
                    <a:pt x="4560" y="562"/>
                  </a:lnTo>
                  <a:lnTo>
                    <a:pt x="4494" y="504"/>
                  </a:lnTo>
                  <a:lnTo>
                    <a:pt x="4428" y="447"/>
                  </a:lnTo>
                  <a:lnTo>
                    <a:pt x="4361" y="390"/>
                  </a:lnTo>
                  <a:lnTo>
                    <a:pt x="4294" y="334"/>
                  </a:lnTo>
                  <a:lnTo>
                    <a:pt x="4226" y="278"/>
                  </a:lnTo>
                  <a:lnTo>
                    <a:pt x="4158" y="223"/>
                  </a:lnTo>
                  <a:lnTo>
                    <a:pt x="4153" y="219"/>
                  </a:lnTo>
                  <a:lnTo>
                    <a:pt x="4148" y="216"/>
                  </a:lnTo>
                  <a:lnTo>
                    <a:pt x="4114" y="188"/>
                  </a:lnTo>
                  <a:lnTo>
                    <a:pt x="4079" y="161"/>
                  </a:lnTo>
                  <a:lnTo>
                    <a:pt x="4043" y="133"/>
                  </a:lnTo>
                  <a:lnTo>
                    <a:pt x="4009" y="106"/>
                  </a:lnTo>
                  <a:lnTo>
                    <a:pt x="3974" y="79"/>
                  </a:lnTo>
                  <a:lnTo>
                    <a:pt x="3939" y="52"/>
                  </a:lnTo>
                  <a:lnTo>
                    <a:pt x="3903" y="26"/>
                  </a:lnTo>
                  <a:lnTo>
                    <a:pt x="3867" y="0"/>
                  </a:lnTo>
                  <a:lnTo>
                    <a:pt x="3824" y="97"/>
                  </a:lnTo>
                  <a:lnTo>
                    <a:pt x="3777" y="196"/>
                  </a:lnTo>
                  <a:lnTo>
                    <a:pt x="3726" y="292"/>
                  </a:lnTo>
                  <a:lnTo>
                    <a:pt x="3671" y="390"/>
                  </a:lnTo>
                  <a:lnTo>
                    <a:pt x="3612" y="485"/>
                  </a:lnTo>
                  <a:lnTo>
                    <a:pt x="3549" y="580"/>
                  </a:lnTo>
                  <a:lnTo>
                    <a:pt x="3482" y="674"/>
                  </a:lnTo>
                  <a:lnTo>
                    <a:pt x="3410" y="766"/>
                  </a:lnTo>
                  <a:lnTo>
                    <a:pt x="3335" y="859"/>
                  </a:lnTo>
                  <a:lnTo>
                    <a:pt x="3253" y="949"/>
                  </a:lnTo>
                  <a:lnTo>
                    <a:pt x="3168" y="1038"/>
                  </a:lnTo>
                  <a:lnTo>
                    <a:pt x="3077" y="1126"/>
                  </a:lnTo>
                  <a:lnTo>
                    <a:pt x="2982" y="1211"/>
                  </a:lnTo>
                  <a:lnTo>
                    <a:pt x="2881" y="1296"/>
                  </a:lnTo>
                  <a:lnTo>
                    <a:pt x="2774" y="1378"/>
                  </a:lnTo>
                  <a:lnTo>
                    <a:pt x="2661" y="1459"/>
                  </a:lnTo>
                  <a:lnTo>
                    <a:pt x="2543" y="1537"/>
                  </a:lnTo>
                  <a:lnTo>
                    <a:pt x="2420" y="1614"/>
                  </a:lnTo>
                  <a:lnTo>
                    <a:pt x="2290" y="1690"/>
                  </a:lnTo>
                  <a:lnTo>
                    <a:pt x="2155" y="1762"/>
                  </a:lnTo>
                  <a:lnTo>
                    <a:pt x="2013" y="1832"/>
                  </a:lnTo>
                  <a:lnTo>
                    <a:pt x="1864" y="1899"/>
                  </a:lnTo>
                  <a:lnTo>
                    <a:pt x="1709" y="1965"/>
                  </a:lnTo>
                  <a:lnTo>
                    <a:pt x="1549" y="2027"/>
                  </a:lnTo>
                  <a:lnTo>
                    <a:pt x="1379" y="2087"/>
                  </a:lnTo>
                  <a:lnTo>
                    <a:pt x="1204" y="2144"/>
                  </a:lnTo>
                  <a:lnTo>
                    <a:pt x="1023" y="2198"/>
                  </a:lnTo>
                  <a:lnTo>
                    <a:pt x="833" y="2249"/>
                  </a:lnTo>
                  <a:lnTo>
                    <a:pt x="636" y="2298"/>
                  </a:lnTo>
                  <a:lnTo>
                    <a:pt x="431" y="2342"/>
                  </a:lnTo>
                  <a:lnTo>
                    <a:pt x="219" y="2383"/>
                  </a:lnTo>
                  <a:lnTo>
                    <a:pt x="0" y="2422"/>
                  </a:lnTo>
                  <a:lnTo>
                    <a:pt x="22" y="2484"/>
                  </a:lnTo>
                  <a:lnTo>
                    <a:pt x="44" y="2547"/>
                  </a:lnTo>
                  <a:lnTo>
                    <a:pt x="66" y="2611"/>
                  </a:lnTo>
                  <a:lnTo>
                    <a:pt x="88" y="2674"/>
                  </a:lnTo>
                  <a:lnTo>
                    <a:pt x="110" y="2737"/>
                  </a:lnTo>
                  <a:lnTo>
                    <a:pt x="132" y="2802"/>
                  </a:lnTo>
                  <a:lnTo>
                    <a:pt x="152" y="2867"/>
                  </a:lnTo>
                  <a:lnTo>
                    <a:pt x="174" y="2930"/>
                  </a:lnTo>
                  <a:lnTo>
                    <a:pt x="196" y="2994"/>
                  </a:lnTo>
                  <a:lnTo>
                    <a:pt x="217" y="3059"/>
                  </a:lnTo>
                  <a:lnTo>
                    <a:pt x="237" y="3125"/>
                  </a:lnTo>
                  <a:lnTo>
                    <a:pt x="259" y="3189"/>
                  </a:lnTo>
                  <a:lnTo>
                    <a:pt x="280" y="3255"/>
                  </a:lnTo>
                  <a:lnTo>
                    <a:pt x="301" y="3320"/>
                  </a:lnTo>
                  <a:lnTo>
                    <a:pt x="321" y="3386"/>
                  </a:lnTo>
                  <a:lnTo>
                    <a:pt x="342" y="3451"/>
                  </a:lnTo>
                  <a:lnTo>
                    <a:pt x="359" y="3505"/>
                  </a:lnTo>
                  <a:lnTo>
                    <a:pt x="375" y="3559"/>
                  </a:lnTo>
                  <a:lnTo>
                    <a:pt x="392" y="3612"/>
                  </a:lnTo>
                  <a:lnTo>
                    <a:pt x="408" y="3667"/>
                  </a:lnTo>
                  <a:lnTo>
                    <a:pt x="425" y="3721"/>
                  </a:lnTo>
                  <a:lnTo>
                    <a:pt x="441" y="3774"/>
                  </a:lnTo>
                  <a:lnTo>
                    <a:pt x="457" y="3829"/>
                  </a:lnTo>
                  <a:lnTo>
                    <a:pt x="474" y="3884"/>
                  </a:lnTo>
                  <a:lnTo>
                    <a:pt x="489" y="3937"/>
                  </a:lnTo>
                  <a:lnTo>
                    <a:pt x="505" y="3992"/>
                  </a:lnTo>
                  <a:lnTo>
                    <a:pt x="521" y="4047"/>
                  </a:lnTo>
                  <a:lnTo>
                    <a:pt x="537" y="4102"/>
                  </a:lnTo>
                  <a:lnTo>
                    <a:pt x="553" y="4157"/>
                  </a:lnTo>
                  <a:lnTo>
                    <a:pt x="569" y="4212"/>
                  </a:lnTo>
                  <a:lnTo>
                    <a:pt x="584" y="4268"/>
                  </a:lnTo>
                  <a:lnTo>
                    <a:pt x="600" y="4322"/>
                  </a:lnTo>
                  <a:lnTo>
                    <a:pt x="829" y="4305"/>
                  </a:lnTo>
                  <a:lnTo>
                    <a:pt x="1057" y="4289"/>
                  </a:lnTo>
                  <a:lnTo>
                    <a:pt x="1285" y="4276"/>
                  </a:lnTo>
                  <a:lnTo>
                    <a:pt x="1511" y="4264"/>
                  </a:lnTo>
                  <a:lnTo>
                    <a:pt x="1736" y="4253"/>
                  </a:lnTo>
                  <a:lnTo>
                    <a:pt x="1960" y="4244"/>
                  </a:lnTo>
                  <a:lnTo>
                    <a:pt x="2184" y="4237"/>
                  </a:lnTo>
                  <a:lnTo>
                    <a:pt x="2407" y="4231"/>
                  </a:lnTo>
                  <a:lnTo>
                    <a:pt x="2627" y="4227"/>
                  </a:lnTo>
                  <a:lnTo>
                    <a:pt x="2848" y="4225"/>
                  </a:lnTo>
                  <a:lnTo>
                    <a:pt x="3067" y="4224"/>
                  </a:lnTo>
                  <a:lnTo>
                    <a:pt x="3284" y="4225"/>
                  </a:lnTo>
                  <a:lnTo>
                    <a:pt x="3500" y="4226"/>
                  </a:lnTo>
                  <a:lnTo>
                    <a:pt x="3715" y="4230"/>
                  </a:lnTo>
                  <a:lnTo>
                    <a:pt x="3928" y="4236"/>
                  </a:lnTo>
                  <a:lnTo>
                    <a:pt x="4138" y="4242"/>
                  </a:lnTo>
                  <a:lnTo>
                    <a:pt x="4348" y="4249"/>
                  </a:lnTo>
                  <a:lnTo>
                    <a:pt x="4556" y="4259"/>
                  </a:lnTo>
                  <a:lnTo>
                    <a:pt x="4762" y="4270"/>
                  </a:lnTo>
                  <a:lnTo>
                    <a:pt x="4966" y="4282"/>
                  </a:lnTo>
                  <a:lnTo>
                    <a:pt x="5168" y="4296"/>
                  </a:lnTo>
                  <a:lnTo>
                    <a:pt x="5369" y="4310"/>
                  </a:lnTo>
                  <a:lnTo>
                    <a:pt x="5568" y="4326"/>
                  </a:lnTo>
                  <a:lnTo>
                    <a:pt x="5764" y="4343"/>
                  </a:lnTo>
                  <a:lnTo>
                    <a:pt x="5957" y="4363"/>
                  </a:lnTo>
                  <a:lnTo>
                    <a:pt x="6150" y="4382"/>
                  </a:lnTo>
                  <a:lnTo>
                    <a:pt x="6338" y="4403"/>
                  </a:lnTo>
                  <a:lnTo>
                    <a:pt x="6526" y="4425"/>
                  </a:lnTo>
                  <a:lnTo>
                    <a:pt x="6711" y="4449"/>
                  </a:lnTo>
                  <a:lnTo>
                    <a:pt x="6892" y="4473"/>
                  </a:lnTo>
                  <a:lnTo>
                    <a:pt x="7072" y="4499"/>
                  </a:lnTo>
                  <a:lnTo>
                    <a:pt x="7249" y="4526"/>
                  </a:lnTo>
                  <a:lnTo>
                    <a:pt x="7249" y="4525"/>
                  </a:lnTo>
                  <a:lnTo>
                    <a:pt x="7249" y="4525"/>
                  </a:lnTo>
                  <a:lnTo>
                    <a:pt x="7233" y="4483"/>
                  </a:lnTo>
                  <a:lnTo>
                    <a:pt x="7219" y="4442"/>
                  </a:lnTo>
                  <a:lnTo>
                    <a:pt x="7203" y="4400"/>
                  </a:lnTo>
                  <a:lnTo>
                    <a:pt x="7187" y="4359"/>
                  </a:lnTo>
                  <a:lnTo>
                    <a:pt x="7171" y="4318"/>
                  </a:lnTo>
                  <a:lnTo>
                    <a:pt x="7154" y="4276"/>
                  </a:lnTo>
                  <a:lnTo>
                    <a:pt x="7138" y="4236"/>
                  </a:lnTo>
                  <a:lnTo>
                    <a:pt x="7122" y="4194"/>
                  </a:lnTo>
                  <a:lnTo>
                    <a:pt x="7119" y="4187"/>
                  </a:lnTo>
                  <a:lnTo>
                    <a:pt x="7116" y="4180"/>
                  </a:lnTo>
                  <a:lnTo>
                    <a:pt x="7082" y="4098"/>
                  </a:lnTo>
                  <a:lnTo>
                    <a:pt x="7048" y="4018"/>
                  </a:lnTo>
                  <a:lnTo>
                    <a:pt x="7013" y="3937"/>
                  </a:lnTo>
                  <a:lnTo>
                    <a:pt x="6978" y="3857"/>
                  </a:lnTo>
                  <a:lnTo>
                    <a:pt x="6941" y="3778"/>
                  </a:lnTo>
                  <a:lnTo>
                    <a:pt x="6904" y="3697"/>
                  </a:lnTo>
                  <a:lnTo>
                    <a:pt x="6867" y="3619"/>
                  </a:lnTo>
                  <a:lnTo>
                    <a:pt x="6828" y="3540"/>
                  </a:lnTo>
                  <a:lnTo>
                    <a:pt x="6824" y="3531"/>
                  </a:lnTo>
                  <a:lnTo>
                    <a:pt x="6819" y="3522"/>
                  </a:lnTo>
                  <a:lnTo>
                    <a:pt x="6780" y="3444"/>
                  </a:lnTo>
                  <a:lnTo>
                    <a:pt x="6740" y="3367"/>
                  </a:lnTo>
                  <a:lnTo>
                    <a:pt x="6700" y="3291"/>
                  </a:lnTo>
                  <a:lnTo>
                    <a:pt x="6660" y="3214"/>
                  </a:lnTo>
                  <a:lnTo>
                    <a:pt x="6617" y="3137"/>
                  </a:lnTo>
                  <a:lnTo>
                    <a:pt x="6576" y="3061"/>
                  </a:lnTo>
                  <a:lnTo>
                    <a:pt x="6533" y="2987"/>
                  </a:lnTo>
                  <a:lnTo>
                    <a:pt x="6489" y="2912"/>
                  </a:lnTo>
                  <a:lnTo>
                    <a:pt x="6483" y="2902"/>
                  </a:lnTo>
                  <a:lnTo>
                    <a:pt x="6476" y="2891"/>
                  </a:lnTo>
                  <a:lnTo>
                    <a:pt x="6432" y="2817"/>
                  </a:lnTo>
                  <a:lnTo>
                    <a:pt x="6387" y="2744"/>
                  </a:lnTo>
                  <a:lnTo>
                    <a:pt x="6342" y="2670"/>
                  </a:lnTo>
                  <a:lnTo>
                    <a:pt x="6296" y="2597"/>
                  </a:lnTo>
                  <a:lnTo>
                    <a:pt x="6249" y="2525"/>
                  </a:lnTo>
                  <a:lnTo>
                    <a:pt x="6202" y="2452"/>
                  </a:lnTo>
                  <a:lnTo>
                    <a:pt x="6153" y="2382"/>
                  </a:lnTo>
                  <a:lnTo>
                    <a:pt x="6105" y="2310"/>
                  </a:lnTo>
                  <a:lnTo>
                    <a:pt x="6097" y="2300"/>
                  </a:lnTo>
                  <a:lnTo>
                    <a:pt x="6090" y="2289"/>
                  </a:lnTo>
                  <a:lnTo>
                    <a:pt x="6041" y="2218"/>
                  </a:lnTo>
                  <a:lnTo>
                    <a:pt x="5991" y="2149"/>
                  </a:lnTo>
                  <a:lnTo>
                    <a:pt x="5940" y="2080"/>
                  </a:lnTo>
                  <a:lnTo>
                    <a:pt x="5889" y="2010"/>
                  </a:lnTo>
                  <a:lnTo>
                    <a:pt x="5837" y="1942"/>
                  </a:lnTo>
                  <a:lnTo>
                    <a:pt x="5784" y="1874"/>
                  </a:lnTo>
                  <a:lnTo>
                    <a:pt x="5732" y="1805"/>
                  </a:lnTo>
                  <a:lnTo>
                    <a:pt x="5678" y="1738"/>
                  </a:lnTo>
                  <a:lnTo>
                    <a:pt x="5670" y="1729"/>
                  </a:lnTo>
                  <a:lnTo>
                    <a:pt x="5663" y="1719"/>
                  </a:lnTo>
                  <a:lnTo>
                    <a:pt x="5608" y="1652"/>
                  </a:lnTo>
                  <a:lnTo>
                    <a:pt x="5553" y="1586"/>
                  </a:lnTo>
                  <a:lnTo>
                    <a:pt x="5497" y="1520"/>
                  </a:lnTo>
                  <a:lnTo>
                    <a:pt x="5441" y="1455"/>
                  </a:lnTo>
                  <a:lnTo>
                    <a:pt x="5384" y="1390"/>
                  </a:lnTo>
                  <a:lnTo>
                    <a:pt x="5327" y="1325"/>
                  </a:lnTo>
                  <a:lnTo>
                    <a:pt x="5269" y="1262"/>
                  </a:lnTo>
                  <a:lnTo>
                    <a:pt x="5210" y="119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10"/>
            <p:cNvSpPr>
              <a:spLocks/>
            </p:cNvSpPr>
            <p:nvPr/>
          </p:nvSpPr>
          <p:spPr bwMode="auto">
            <a:xfrm>
              <a:off x="12414251" y="1276350"/>
              <a:ext cx="2162175" cy="1503363"/>
            </a:xfrm>
            <a:custGeom>
              <a:avLst/>
              <a:gdLst>
                <a:gd name="T0" fmla="*/ 689 w 5445"/>
                <a:gd name="T1" fmla="*/ 15 h 3789"/>
                <a:gd name="T2" fmla="*/ 573 w 5445"/>
                <a:gd name="T3" fmla="*/ 10 h 3789"/>
                <a:gd name="T4" fmla="*/ 490 w 5445"/>
                <a:gd name="T5" fmla="*/ 6 h 3789"/>
                <a:gd name="T6" fmla="*/ 364 w 5445"/>
                <a:gd name="T7" fmla="*/ 2 h 3789"/>
                <a:gd name="T8" fmla="*/ 269 w 5445"/>
                <a:gd name="T9" fmla="*/ 1 h 3789"/>
                <a:gd name="T10" fmla="*/ 166 w 5445"/>
                <a:gd name="T11" fmla="*/ 0 h 3789"/>
                <a:gd name="T12" fmla="*/ 32 w 5445"/>
                <a:gd name="T13" fmla="*/ 1 h 3789"/>
                <a:gd name="T14" fmla="*/ 182 w 5445"/>
                <a:gd name="T15" fmla="*/ 281 h 3789"/>
                <a:gd name="T16" fmla="*/ 424 w 5445"/>
                <a:gd name="T17" fmla="*/ 683 h 3789"/>
                <a:gd name="T18" fmla="*/ 665 w 5445"/>
                <a:gd name="T19" fmla="*/ 1113 h 3789"/>
                <a:gd name="T20" fmla="*/ 905 w 5445"/>
                <a:gd name="T21" fmla="*/ 1570 h 3789"/>
                <a:gd name="T22" fmla="*/ 1140 w 5445"/>
                <a:gd name="T23" fmla="*/ 2055 h 3789"/>
                <a:gd name="T24" fmla="*/ 1373 w 5445"/>
                <a:gd name="T25" fmla="*/ 2563 h 3789"/>
                <a:gd name="T26" fmla="*/ 1599 w 5445"/>
                <a:gd name="T27" fmla="*/ 3094 h 3789"/>
                <a:gd name="T28" fmla="*/ 1818 w 5445"/>
                <a:gd name="T29" fmla="*/ 3647 h 3789"/>
                <a:gd name="T30" fmla="*/ 2472 w 5445"/>
                <a:gd name="T31" fmla="*/ 3677 h 3789"/>
                <a:gd name="T32" fmla="*/ 3170 w 5445"/>
                <a:gd name="T33" fmla="*/ 3485 h 3789"/>
                <a:gd name="T34" fmla="*/ 3759 w 5445"/>
                <a:gd name="T35" fmla="*/ 3252 h 3789"/>
                <a:gd name="T36" fmla="*/ 4250 w 5445"/>
                <a:gd name="T37" fmla="*/ 2980 h 3789"/>
                <a:gd name="T38" fmla="*/ 4652 w 5445"/>
                <a:gd name="T39" fmla="*/ 2678 h 3789"/>
                <a:gd name="T40" fmla="*/ 4973 w 5445"/>
                <a:gd name="T41" fmla="*/ 2351 h 3789"/>
                <a:gd name="T42" fmla="*/ 5221 w 5445"/>
                <a:gd name="T43" fmla="*/ 2006 h 3789"/>
                <a:gd name="T44" fmla="*/ 5408 w 5445"/>
                <a:gd name="T45" fmla="*/ 1650 h 3789"/>
                <a:gd name="T46" fmla="*/ 5355 w 5445"/>
                <a:gd name="T47" fmla="*/ 1501 h 3789"/>
                <a:gd name="T48" fmla="*/ 4996 w 5445"/>
                <a:gd name="T49" fmla="*/ 1285 h 3789"/>
                <a:gd name="T50" fmla="*/ 4705 w 5445"/>
                <a:gd name="T51" fmla="*/ 1124 h 3789"/>
                <a:gd name="T52" fmla="*/ 4610 w 5445"/>
                <a:gd name="T53" fmla="*/ 1076 h 3789"/>
                <a:gd name="T54" fmla="*/ 4502 w 5445"/>
                <a:gd name="T55" fmla="*/ 1021 h 3789"/>
                <a:gd name="T56" fmla="*/ 4446 w 5445"/>
                <a:gd name="T57" fmla="*/ 993 h 3789"/>
                <a:gd name="T58" fmla="*/ 4352 w 5445"/>
                <a:gd name="T59" fmla="*/ 948 h 3789"/>
                <a:gd name="T60" fmla="*/ 4240 w 5445"/>
                <a:gd name="T61" fmla="*/ 894 h 3789"/>
                <a:gd name="T62" fmla="*/ 4124 w 5445"/>
                <a:gd name="T63" fmla="*/ 842 h 3789"/>
                <a:gd name="T64" fmla="*/ 3866 w 5445"/>
                <a:gd name="T65" fmla="*/ 731 h 3789"/>
                <a:gd name="T66" fmla="*/ 3656 w 5445"/>
                <a:gd name="T67" fmla="*/ 648 h 3789"/>
                <a:gd name="T68" fmla="*/ 3557 w 5445"/>
                <a:gd name="T69" fmla="*/ 610 h 3789"/>
                <a:gd name="T70" fmla="*/ 3445 w 5445"/>
                <a:gd name="T71" fmla="*/ 570 h 3789"/>
                <a:gd name="T72" fmla="*/ 3370 w 5445"/>
                <a:gd name="T73" fmla="*/ 543 h 3789"/>
                <a:gd name="T74" fmla="*/ 3279 w 5445"/>
                <a:gd name="T75" fmla="*/ 513 h 3789"/>
                <a:gd name="T76" fmla="*/ 3181 w 5445"/>
                <a:gd name="T77" fmla="*/ 480 h 3789"/>
                <a:gd name="T78" fmla="*/ 3103 w 5445"/>
                <a:gd name="T79" fmla="*/ 454 h 3789"/>
                <a:gd name="T80" fmla="*/ 3009 w 5445"/>
                <a:gd name="T81" fmla="*/ 425 h 3789"/>
                <a:gd name="T82" fmla="*/ 2907 w 5445"/>
                <a:gd name="T83" fmla="*/ 395 h 3789"/>
                <a:gd name="T84" fmla="*/ 2835 w 5445"/>
                <a:gd name="T85" fmla="*/ 374 h 3789"/>
                <a:gd name="T86" fmla="*/ 2621 w 5445"/>
                <a:gd name="T87" fmla="*/ 316 h 3789"/>
                <a:gd name="T88" fmla="*/ 2352 w 5445"/>
                <a:gd name="T89" fmla="*/ 250 h 3789"/>
                <a:gd name="T90" fmla="*/ 2229 w 5445"/>
                <a:gd name="T91" fmla="*/ 223 h 3789"/>
                <a:gd name="T92" fmla="*/ 2137 w 5445"/>
                <a:gd name="T93" fmla="*/ 203 h 3789"/>
                <a:gd name="T94" fmla="*/ 2039 w 5445"/>
                <a:gd name="T95" fmla="*/ 183 h 3789"/>
                <a:gd name="T96" fmla="*/ 1943 w 5445"/>
                <a:gd name="T97" fmla="*/ 164 h 3789"/>
                <a:gd name="T98" fmla="*/ 1784 w 5445"/>
                <a:gd name="T99" fmla="*/ 138 h 3789"/>
                <a:gd name="T100" fmla="*/ 1665 w 5445"/>
                <a:gd name="T101" fmla="*/ 117 h 3789"/>
                <a:gd name="T102" fmla="*/ 1569 w 5445"/>
                <a:gd name="T103" fmla="*/ 104 h 3789"/>
                <a:gd name="T104" fmla="*/ 1474 w 5445"/>
                <a:gd name="T105" fmla="*/ 90 h 3789"/>
                <a:gd name="T106" fmla="*/ 1384 w 5445"/>
                <a:gd name="T107" fmla="*/ 78 h 3789"/>
                <a:gd name="T108" fmla="*/ 1258 w 5445"/>
                <a:gd name="T109" fmla="*/ 62 h 3789"/>
                <a:gd name="T110" fmla="*/ 1120 w 5445"/>
                <a:gd name="T111" fmla="*/ 48 h 3789"/>
                <a:gd name="T112" fmla="*/ 984 w 5445"/>
                <a:gd name="T113" fmla="*/ 35 h 3789"/>
                <a:gd name="T114" fmla="*/ 851 w 5445"/>
                <a:gd name="T115" fmla="*/ 24 h 3789"/>
                <a:gd name="T116" fmla="*/ 786 w 5445"/>
                <a:gd name="T117" fmla="*/ 21 h 3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5" h="3789">
                  <a:moveTo>
                    <a:pt x="775" y="19"/>
                  </a:moveTo>
                  <a:lnTo>
                    <a:pt x="746" y="18"/>
                  </a:lnTo>
                  <a:lnTo>
                    <a:pt x="717" y="17"/>
                  </a:lnTo>
                  <a:lnTo>
                    <a:pt x="689" y="15"/>
                  </a:lnTo>
                  <a:lnTo>
                    <a:pt x="659" y="13"/>
                  </a:lnTo>
                  <a:lnTo>
                    <a:pt x="631" y="12"/>
                  </a:lnTo>
                  <a:lnTo>
                    <a:pt x="602" y="11"/>
                  </a:lnTo>
                  <a:lnTo>
                    <a:pt x="573" y="10"/>
                  </a:lnTo>
                  <a:lnTo>
                    <a:pt x="545" y="9"/>
                  </a:lnTo>
                  <a:lnTo>
                    <a:pt x="533" y="7"/>
                  </a:lnTo>
                  <a:lnTo>
                    <a:pt x="522" y="7"/>
                  </a:lnTo>
                  <a:lnTo>
                    <a:pt x="490" y="6"/>
                  </a:lnTo>
                  <a:lnTo>
                    <a:pt x="459" y="5"/>
                  </a:lnTo>
                  <a:lnTo>
                    <a:pt x="427" y="4"/>
                  </a:lnTo>
                  <a:lnTo>
                    <a:pt x="395" y="4"/>
                  </a:lnTo>
                  <a:lnTo>
                    <a:pt x="364" y="2"/>
                  </a:lnTo>
                  <a:lnTo>
                    <a:pt x="332" y="1"/>
                  </a:lnTo>
                  <a:lnTo>
                    <a:pt x="301" y="1"/>
                  </a:lnTo>
                  <a:lnTo>
                    <a:pt x="270" y="0"/>
                  </a:lnTo>
                  <a:lnTo>
                    <a:pt x="269" y="1"/>
                  </a:lnTo>
                  <a:lnTo>
                    <a:pt x="266" y="1"/>
                  </a:lnTo>
                  <a:lnTo>
                    <a:pt x="233" y="0"/>
                  </a:lnTo>
                  <a:lnTo>
                    <a:pt x="200" y="0"/>
                  </a:lnTo>
                  <a:lnTo>
                    <a:pt x="166" y="0"/>
                  </a:lnTo>
                  <a:lnTo>
                    <a:pt x="133" y="0"/>
                  </a:lnTo>
                  <a:lnTo>
                    <a:pt x="99" y="0"/>
                  </a:lnTo>
                  <a:lnTo>
                    <a:pt x="66" y="0"/>
                  </a:lnTo>
                  <a:lnTo>
                    <a:pt x="32" y="1"/>
                  </a:lnTo>
                  <a:lnTo>
                    <a:pt x="0" y="1"/>
                  </a:lnTo>
                  <a:lnTo>
                    <a:pt x="60" y="93"/>
                  </a:lnTo>
                  <a:lnTo>
                    <a:pt x="121" y="186"/>
                  </a:lnTo>
                  <a:lnTo>
                    <a:pt x="182" y="281"/>
                  </a:lnTo>
                  <a:lnTo>
                    <a:pt x="242" y="379"/>
                  </a:lnTo>
                  <a:lnTo>
                    <a:pt x="303" y="479"/>
                  </a:lnTo>
                  <a:lnTo>
                    <a:pt x="364" y="580"/>
                  </a:lnTo>
                  <a:lnTo>
                    <a:pt x="424" y="683"/>
                  </a:lnTo>
                  <a:lnTo>
                    <a:pt x="485" y="788"/>
                  </a:lnTo>
                  <a:lnTo>
                    <a:pt x="545" y="894"/>
                  </a:lnTo>
                  <a:lnTo>
                    <a:pt x="606" y="1003"/>
                  </a:lnTo>
                  <a:lnTo>
                    <a:pt x="665" y="1113"/>
                  </a:lnTo>
                  <a:lnTo>
                    <a:pt x="726" y="1226"/>
                  </a:lnTo>
                  <a:lnTo>
                    <a:pt x="786" y="1339"/>
                  </a:lnTo>
                  <a:lnTo>
                    <a:pt x="846" y="1455"/>
                  </a:lnTo>
                  <a:lnTo>
                    <a:pt x="905" y="1570"/>
                  </a:lnTo>
                  <a:lnTo>
                    <a:pt x="964" y="1690"/>
                  </a:lnTo>
                  <a:lnTo>
                    <a:pt x="1023" y="1809"/>
                  </a:lnTo>
                  <a:lnTo>
                    <a:pt x="1082" y="1931"/>
                  </a:lnTo>
                  <a:lnTo>
                    <a:pt x="1140" y="2055"/>
                  </a:lnTo>
                  <a:lnTo>
                    <a:pt x="1199" y="2179"/>
                  </a:lnTo>
                  <a:lnTo>
                    <a:pt x="1257" y="2306"/>
                  </a:lnTo>
                  <a:lnTo>
                    <a:pt x="1316" y="2434"/>
                  </a:lnTo>
                  <a:lnTo>
                    <a:pt x="1373" y="2563"/>
                  </a:lnTo>
                  <a:lnTo>
                    <a:pt x="1430" y="2694"/>
                  </a:lnTo>
                  <a:lnTo>
                    <a:pt x="1486" y="2826"/>
                  </a:lnTo>
                  <a:lnTo>
                    <a:pt x="1543" y="2959"/>
                  </a:lnTo>
                  <a:lnTo>
                    <a:pt x="1599" y="3094"/>
                  </a:lnTo>
                  <a:lnTo>
                    <a:pt x="1654" y="3231"/>
                  </a:lnTo>
                  <a:lnTo>
                    <a:pt x="1710" y="3368"/>
                  </a:lnTo>
                  <a:lnTo>
                    <a:pt x="1765" y="3507"/>
                  </a:lnTo>
                  <a:lnTo>
                    <a:pt x="1818" y="3647"/>
                  </a:lnTo>
                  <a:lnTo>
                    <a:pt x="1873" y="3789"/>
                  </a:lnTo>
                  <a:lnTo>
                    <a:pt x="2080" y="3755"/>
                  </a:lnTo>
                  <a:lnTo>
                    <a:pt x="2280" y="3717"/>
                  </a:lnTo>
                  <a:lnTo>
                    <a:pt x="2472" y="3677"/>
                  </a:lnTo>
                  <a:lnTo>
                    <a:pt x="2657" y="3633"/>
                  </a:lnTo>
                  <a:lnTo>
                    <a:pt x="2835" y="3587"/>
                  </a:lnTo>
                  <a:lnTo>
                    <a:pt x="3006" y="3538"/>
                  </a:lnTo>
                  <a:lnTo>
                    <a:pt x="3170" y="3485"/>
                  </a:lnTo>
                  <a:lnTo>
                    <a:pt x="3327" y="3431"/>
                  </a:lnTo>
                  <a:lnTo>
                    <a:pt x="3477" y="3373"/>
                  </a:lnTo>
                  <a:lnTo>
                    <a:pt x="3622" y="3314"/>
                  </a:lnTo>
                  <a:lnTo>
                    <a:pt x="3759" y="3252"/>
                  </a:lnTo>
                  <a:lnTo>
                    <a:pt x="3891" y="3187"/>
                  </a:lnTo>
                  <a:lnTo>
                    <a:pt x="4016" y="3120"/>
                  </a:lnTo>
                  <a:lnTo>
                    <a:pt x="4137" y="3050"/>
                  </a:lnTo>
                  <a:lnTo>
                    <a:pt x="4250" y="2980"/>
                  </a:lnTo>
                  <a:lnTo>
                    <a:pt x="4359" y="2907"/>
                  </a:lnTo>
                  <a:lnTo>
                    <a:pt x="4462" y="2832"/>
                  </a:lnTo>
                  <a:lnTo>
                    <a:pt x="4559" y="2756"/>
                  </a:lnTo>
                  <a:lnTo>
                    <a:pt x="4652" y="2678"/>
                  </a:lnTo>
                  <a:lnTo>
                    <a:pt x="4739" y="2599"/>
                  </a:lnTo>
                  <a:lnTo>
                    <a:pt x="4822" y="2518"/>
                  </a:lnTo>
                  <a:lnTo>
                    <a:pt x="4899" y="2435"/>
                  </a:lnTo>
                  <a:lnTo>
                    <a:pt x="4973" y="2351"/>
                  </a:lnTo>
                  <a:lnTo>
                    <a:pt x="5041" y="2267"/>
                  </a:lnTo>
                  <a:lnTo>
                    <a:pt x="5106" y="2181"/>
                  </a:lnTo>
                  <a:lnTo>
                    <a:pt x="5165" y="2094"/>
                  </a:lnTo>
                  <a:lnTo>
                    <a:pt x="5221" y="2006"/>
                  </a:lnTo>
                  <a:lnTo>
                    <a:pt x="5274" y="1919"/>
                  </a:lnTo>
                  <a:lnTo>
                    <a:pt x="5321" y="1829"/>
                  </a:lnTo>
                  <a:lnTo>
                    <a:pt x="5366" y="1740"/>
                  </a:lnTo>
                  <a:lnTo>
                    <a:pt x="5408" y="1650"/>
                  </a:lnTo>
                  <a:lnTo>
                    <a:pt x="5445" y="1558"/>
                  </a:lnTo>
                  <a:lnTo>
                    <a:pt x="5444" y="1558"/>
                  </a:lnTo>
                  <a:lnTo>
                    <a:pt x="5443" y="1557"/>
                  </a:lnTo>
                  <a:lnTo>
                    <a:pt x="5355" y="1501"/>
                  </a:lnTo>
                  <a:lnTo>
                    <a:pt x="5266" y="1446"/>
                  </a:lnTo>
                  <a:lnTo>
                    <a:pt x="5176" y="1391"/>
                  </a:lnTo>
                  <a:lnTo>
                    <a:pt x="5086" y="1338"/>
                  </a:lnTo>
                  <a:lnTo>
                    <a:pt x="4996" y="1285"/>
                  </a:lnTo>
                  <a:lnTo>
                    <a:pt x="4905" y="1233"/>
                  </a:lnTo>
                  <a:lnTo>
                    <a:pt x="4812" y="1183"/>
                  </a:lnTo>
                  <a:lnTo>
                    <a:pt x="4720" y="1133"/>
                  </a:lnTo>
                  <a:lnTo>
                    <a:pt x="4705" y="1124"/>
                  </a:lnTo>
                  <a:lnTo>
                    <a:pt x="4691" y="1117"/>
                  </a:lnTo>
                  <a:lnTo>
                    <a:pt x="4664" y="1103"/>
                  </a:lnTo>
                  <a:lnTo>
                    <a:pt x="4637" y="1089"/>
                  </a:lnTo>
                  <a:lnTo>
                    <a:pt x="4610" y="1076"/>
                  </a:lnTo>
                  <a:lnTo>
                    <a:pt x="4583" y="1061"/>
                  </a:lnTo>
                  <a:lnTo>
                    <a:pt x="4555" y="1048"/>
                  </a:lnTo>
                  <a:lnTo>
                    <a:pt x="4529" y="1034"/>
                  </a:lnTo>
                  <a:lnTo>
                    <a:pt x="4502" y="1021"/>
                  </a:lnTo>
                  <a:lnTo>
                    <a:pt x="4475" y="1007"/>
                  </a:lnTo>
                  <a:lnTo>
                    <a:pt x="4465" y="1003"/>
                  </a:lnTo>
                  <a:lnTo>
                    <a:pt x="4456" y="998"/>
                  </a:lnTo>
                  <a:lnTo>
                    <a:pt x="4446" y="993"/>
                  </a:lnTo>
                  <a:lnTo>
                    <a:pt x="4437" y="988"/>
                  </a:lnTo>
                  <a:lnTo>
                    <a:pt x="4409" y="975"/>
                  </a:lnTo>
                  <a:lnTo>
                    <a:pt x="4380" y="961"/>
                  </a:lnTo>
                  <a:lnTo>
                    <a:pt x="4352" y="948"/>
                  </a:lnTo>
                  <a:lnTo>
                    <a:pt x="4324" y="934"/>
                  </a:lnTo>
                  <a:lnTo>
                    <a:pt x="4296" y="921"/>
                  </a:lnTo>
                  <a:lnTo>
                    <a:pt x="4268" y="908"/>
                  </a:lnTo>
                  <a:lnTo>
                    <a:pt x="4240" y="894"/>
                  </a:lnTo>
                  <a:lnTo>
                    <a:pt x="4211" y="882"/>
                  </a:lnTo>
                  <a:lnTo>
                    <a:pt x="4200" y="876"/>
                  </a:lnTo>
                  <a:lnTo>
                    <a:pt x="4189" y="871"/>
                  </a:lnTo>
                  <a:lnTo>
                    <a:pt x="4124" y="842"/>
                  </a:lnTo>
                  <a:lnTo>
                    <a:pt x="4061" y="814"/>
                  </a:lnTo>
                  <a:lnTo>
                    <a:pt x="3997" y="786"/>
                  </a:lnTo>
                  <a:lnTo>
                    <a:pt x="3931" y="759"/>
                  </a:lnTo>
                  <a:lnTo>
                    <a:pt x="3866" y="731"/>
                  </a:lnTo>
                  <a:lnTo>
                    <a:pt x="3802" y="705"/>
                  </a:lnTo>
                  <a:lnTo>
                    <a:pt x="3736" y="679"/>
                  </a:lnTo>
                  <a:lnTo>
                    <a:pt x="3670" y="653"/>
                  </a:lnTo>
                  <a:lnTo>
                    <a:pt x="3656" y="648"/>
                  </a:lnTo>
                  <a:lnTo>
                    <a:pt x="3642" y="642"/>
                  </a:lnTo>
                  <a:lnTo>
                    <a:pt x="3614" y="632"/>
                  </a:lnTo>
                  <a:lnTo>
                    <a:pt x="3586" y="621"/>
                  </a:lnTo>
                  <a:lnTo>
                    <a:pt x="3557" y="610"/>
                  </a:lnTo>
                  <a:lnTo>
                    <a:pt x="3529" y="601"/>
                  </a:lnTo>
                  <a:lnTo>
                    <a:pt x="3501" y="590"/>
                  </a:lnTo>
                  <a:lnTo>
                    <a:pt x="3473" y="580"/>
                  </a:lnTo>
                  <a:lnTo>
                    <a:pt x="3445" y="570"/>
                  </a:lnTo>
                  <a:lnTo>
                    <a:pt x="3417" y="559"/>
                  </a:lnTo>
                  <a:lnTo>
                    <a:pt x="3401" y="554"/>
                  </a:lnTo>
                  <a:lnTo>
                    <a:pt x="3385" y="548"/>
                  </a:lnTo>
                  <a:lnTo>
                    <a:pt x="3370" y="543"/>
                  </a:lnTo>
                  <a:lnTo>
                    <a:pt x="3354" y="538"/>
                  </a:lnTo>
                  <a:lnTo>
                    <a:pt x="3329" y="529"/>
                  </a:lnTo>
                  <a:lnTo>
                    <a:pt x="3305" y="520"/>
                  </a:lnTo>
                  <a:lnTo>
                    <a:pt x="3279" y="513"/>
                  </a:lnTo>
                  <a:lnTo>
                    <a:pt x="3255" y="504"/>
                  </a:lnTo>
                  <a:lnTo>
                    <a:pt x="3231" y="496"/>
                  </a:lnTo>
                  <a:lnTo>
                    <a:pt x="3206" y="487"/>
                  </a:lnTo>
                  <a:lnTo>
                    <a:pt x="3181" y="480"/>
                  </a:lnTo>
                  <a:lnTo>
                    <a:pt x="3156" y="471"/>
                  </a:lnTo>
                  <a:lnTo>
                    <a:pt x="3138" y="465"/>
                  </a:lnTo>
                  <a:lnTo>
                    <a:pt x="3121" y="460"/>
                  </a:lnTo>
                  <a:lnTo>
                    <a:pt x="3103" y="454"/>
                  </a:lnTo>
                  <a:lnTo>
                    <a:pt x="3085" y="448"/>
                  </a:lnTo>
                  <a:lnTo>
                    <a:pt x="3059" y="441"/>
                  </a:lnTo>
                  <a:lnTo>
                    <a:pt x="3035" y="432"/>
                  </a:lnTo>
                  <a:lnTo>
                    <a:pt x="3009" y="425"/>
                  </a:lnTo>
                  <a:lnTo>
                    <a:pt x="2984" y="418"/>
                  </a:lnTo>
                  <a:lnTo>
                    <a:pt x="2958" y="411"/>
                  </a:lnTo>
                  <a:lnTo>
                    <a:pt x="2932" y="402"/>
                  </a:lnTo>
                  <a:lnTo>
                    <a:pt x="2907" y="395"/>
                  </a:lnTo>
                  <a:lnTo>
                    <a:pt x="2881" y="387"/>
                  </a:lnTo>
                  <a:lnTo>
                    <a:pt x="2867" y="384"/>
                  </a:lnTo>
                  <a:lnTo>
                    <a:pt x="2851" y="379"/>
                  </a:lnTo>
                  <a:lnTo>
                    <a:pt x="2835" y="374"/>
                  </a:lnTo>
                  <a:lnTo>
                    <a:pt x="2820" y="369"/>
                  </a:lnTo>
                  <a:lnTo>
                    <a:pt x="2753" y="351"/>
                  </a:lnTo>
                  <a:lnTo>
                    <a:pt x="2688" y="333"/>
                  </a:lnTo>
                  <a:lnTo>
                    <a:pt x="2621" y="316"/>
                  </a:lnTo>
                  <a:lnTo>
                    <a:pt x="2554" y="298"/>
                  </a:lnTo>
                  <a:lnTo>
                    <a:pt x="2486" y="281"/>
                  </a:lnTo>
                  <a:lnTo>
                    <a:pt x="2419" y="266"/>
                  </a:lnTo>
                  <a:lnTo>
                    <a:pt x="2352" y="250"/>
                  </a:lnTo>
                  <a:lnTo>
                    <a:pt x="2284" y="234"/>
                  </a:lnTo>
                  <a:lnTo>
                    <a:pt x="2265" y="230"/>
                  </a:lnTo>
                  <a:lnTo>
                    <a:pt x="2247" y="227"/>
                  </a:lnTo>
                  <a:lnTo>
                    <a:pt x="2229" y="223"/>
                  </a:lnTo>
                  <a:lnTo>
                    <a:pt x="2210" y="218"/>
                  </a:lnTo>
                  <a:lnTo>
                    <a:pt x="2186" y="213"/>
                  </a:lnTo>
                  <a:lnTo>
                    <a:pt x="2162" y="208"/>
                  </a:lnTo>
                  <a:lnTo>
                    <a:pt x="2137" y="203"/>
                  </a:lnTo>
                  <a:lnTo>
                    <a:pt x="2113" y="197"/>
                  </a:lnTo>
                  <a:lnTo>
                    <a:pt x="2089" y="192"/>
                  </a:lnTo>
                  <a:lnTo>
                    <a:pt x="2063" y="188"/>
                  </a:lnTo>
                  <a:lnTo>
                    <a:pt x="2039" y="183"/>
                  </a:lnTo>
                  <a:lnTo>
                    <a:pt x="2014" y="178"/>
                  </a:lnTo>
                  <a:lnTo>
                    <a:pt x="1990" y="174"/>
                  </a:lnTo>
                  <a:lnTo>
                    <a:pt x="1967" y="169"/>
                  </a:lnTo>
                  <a:lnTo>
                    <a:pt x="1943" y="164"/>
                  </a:lnTo>
                  <a:lnTo>
                    <a:pt x="1920" y="161"/>
                  </a:lnTo>
                  <a:lnTo>
                    <a:pt x="1874" y="152"/>
                  </a:lnTo>
                  <a:lnTo>
                    <a:pt x="1829" y="145"/>
                  </a:lnTo>
                  <a:lnTo>
                    <a:pt x="1784" y="138"/>
                  </a:lnTo>
                  <a:lnTo>
                    <a:pt x="1739" y="129"/>
                  </a:lnTo>
                  <a:lnTo>
                    <a:pt x="1714" y="125"/>
                  </a:lnTo>
                  <a:lnTo>
                    <a:pt x="1689" y="122"/>
                  </a:lnTo>
                  <a:lnTo>
                    <a:pt x="1665" y="117"/>
                  </a:lnTo>
                  <a:lnTo>
                    <a:pt x="1639" y="113"/>
                  </a:lnTo>
                  <a:lnTo>
                    <a:pt x="1616" y="110"/>
                  </a:lnTo>
                  <a:lnTo>
                    <a:pt x="1592" y="106"/>
                  </a:lnTo>
                  <a:lnTo>
                    <a:pt x="1569" y="104"/>
                  </a:lnTo>
                  <a:lnTo>
                    <a:pt x="1545" y="100"/>
                  </a:lnTo>
                  <a:lnTo>
                    <a:pt x="1521" y="96"/>
                  </a:lnTo>
                  <a:lnTo>
                    <a:pt x="1498" y="94"/>
                  </a:lnTo>
                  <a:lnTo>
                    <a:pt x="1474" y="90"/>
                  </a:lnTo>
                  <a:lnTo>
                    <a:pt x="1450" y="86"/>
                  </a:lnTo>
                  <a:lnTo>
                    <a:pt x="1428" y="84"/>
                  </a:lnTo>
                  <a:lnTo>
                    <a:pt x="1406" y="80"/>
                  </a:lnTo>
                  <a:lnTo>
                    <a:pt x="1384" y="78"/>
                  </a:lnTo>
                  <a:lnTo>
                    <a:pt x="1362" y="76"/>
                  </a:lnTo>
                  <a:lnTo>
                    <a:pt x="1328" y="71"/>
                  </a:lnTo>
                  <a:lnTo>
                    <a:pt x="1292" y="67"/>
                  </a:lnTo>
                  <a:lnTo>
                    <a:pt x="1258" y="62"/>
                  </a:lnTo>
                  <a:lnTo>
                    <a:pt x="1223" y="58"/>
                  </a:lnTo>
                  <a:lnTo>
                    <a:pt x="1189" y="55"/>
                  </a:lnTo>
                  <a:lnTo>
                    <a:pt x="1154" y="51"/>
                  </a:lnTo>
                  <a:lnTo>
                    <a:pt x="1120" y="48"/>
                  </a:lnTo>
                  <a:lnTo>
                    <a:pt x="1084" y="44"/>
                  </a:lnTo>
                  <a:lnTo>
                    <a:pt x="1051" y="41"/>
                  </a:lnTo>
                  <a:lnTo>
                    <a:pt x="1017" y="38"/>
                  </a:lnTo>
                  <a:lnTo>
                    <a:pt x="984" y="35"/>
                  </a:lnTo>
                  <a:lnTo>
                    <a:pt x="950" y="33"/>
                  </a:lnTo>
                  <a:lnTo>
                    <a:pt x="918" y="29"/>
                  </a:lnTo>
                  <a:lnTo>
                    <a:pt x="885" y="27"/>
                  </a:lnTo>
                  <a:lnTo>
                    <a:pt x="851" y="24"/>
                  </a:lnTo>
                  <a:lnTo>
                    <a:pt x="818" y="23"/>
                  </a:lnTo>
                  <a:lnTo>
                    <a:pt x="807" y="22"/>
                  </a:lnTo>
                  <a:lnTo>
                    <a:pt x="797" y="21"/>
                  </a:lnTo>
                  <a:lnTo>
                    <a:pt x="786" y="21"/>
                  </a:lnTo>
                  <a:lnTo>
                    <a:pt x="775" y="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11"/>
            <p:cNvSpPr>
              <a:spLocks/>
            </p:cNvSpPr>
            <p:nvPr/>
          </p:nvSpPr>
          <p:spPr bwMode="auto">
            <a:xfrm>
              <a:off x="9771063" y="1289050"/>
              <a:ext cx="3162300" cy="1535113"/>
            </a:xfrm>
            <a:custGeom>
              <a:avLst/>
              <a:gdLst>
                <a:gd name="T0" fmla="*/ 3637 w 7969"/>
                <a:gd name="T1" fmla="*/ 3425 h 3871"/>
                <a:gd name="T2" fmla="*/ 4236 w 7969"/>
                <a:gd name="T3" fmla="*/ 3553 h 3871"/>
                <a:gd name="T4" fmla="*/ 4849 w 7969"/>
                <a:gd name="T5" fmla="*/ 3667 h 3871"/>
                <a:gd name="T6" fmla="*/ 5476 w 7969"/>
                <a:gd name="T7" fmla="*/ 3764 h 3871"/>
                <a:gd name="T8" fmla="*/ 6120 w 7969"/>
                <a:gd name="T9" fmla="*/ 3832 h 3871"/>
                <a:gd name="T10" fmla="*/ 6777 w 7969"/>
                <a:gd name="T11" fmla="*/ 3868 h 3871"/>
                <a:gd name="T12" fmla="*/ 7452 w 7969"/>
                <a:gd name="T13" fmla="*/ 3864 h 3871"/>
                <a:gd name="T14" fmla="*/ 7912 w 7969"/>
                <a:gd name="T15" fmla="*/ 3681 h 3871"/>
                <a:gd name="T16" fmla="*/ 7680 w 7969"/>
                <a:gd name="T17" fmla="*/ 3103 h 3871"/>
                <a:gd name="T18" fmla="*/ 7442 w 7969"/>
                <a:gd name="T19" fmla="*/ 2553 h 3871"/>
                <a:gd name="T20" fmla="*/ 7201 w 7969"/>
                <a:gd name="T21" fmla="*/ 2031 h 3871"/>
                <a:gd name="T22" fmla="*/ 6955 w 7969"/>
                <a:gd name="T23" fmla="*/ 1539 h 3871"/>
                <a:gd name="T24" fmla="*/ 6708 w 7969"/>
                <a:gd name="T25" fmla="*/ 1081 h 3871"/>
                <a:gd name="T26" fmla="*/ 6461 w 7969"/>
                <a:gd name="T27" fmla="*/ 656 h 3871"/>
                <a:gd name="T28" fmla="*/ 6212 w 7969"/>
                <a:gd name="T29" fmla="*/ 267 h 3871"/>
                <a:gd name="T30" fmla="*/ 5995 w 7969"/>
                <a:gd name="T31" fmla="*/ 4 h 3871"/>
                <a:gd name="T32" fmla="*/ 5870 w 7969"/>
                <a:gd name="T33" fmla="*/ 15 h 3871"/>
                <a:gd name="T34" fmla="*/ 5768 w 7969"/>
                <a:gd name="T35" fmla="*/ 26 h 3871"/>
                <a:gd name="T36" fmla="*/ 5646 w 7969"/>
                <a:gd name="T37" fmla="*/ 39 h 3871"/>
                <a:gd name="T38" fmla="*/ 5542 w 7969"/>
                <a:gd name="T39" fmla="*/ 53 h 3871"/>
                <a:gd name="T40" fmla="*/ 5420 w 7969"/>
                <a:gd name="T41" fmla="*/ 70 h 3871"/>
                <a:gd name="T42" fmla="*/ 5315 w 7969"/>
                <a:gd name="T43" fmla="*/ 86 h 3871"/>
                <a:gd name="T44" fmla="*/ 5196 w 7969"/>
                <a:gd name="T45" fmla="*/ 104 h 3871"/>
                <a:gd name="T46" fmla="*/ 5092 w 7969"/>
                <a:gd name="T47" fmla="*/ 122 h 3871"/>
                <a:gd name="T48" fmla="*/ 4973 w 7969"/>
                <a:gd name="T49" fmla="*/ 145 h 3871"/>
                <a:gd name="T50" fmla="*/ 4871 w 7969"/>
                <a:gd name="T51" fmla="*/ 165 h 3871"/>
                <a:gd name="T52" fmla="*/ 4751 w 7969"/>
                <a:gd name="T53" fmla="*/ 191 h 3871"/>
                <a:gd name="T54" fmla="*/ 4654 w 7969"/>
                <a:gd name="T55" fmla="*/ 212 h 3871"/>
                <a:gd name="T56" fmla="*/ 4535 w 7969"/>
                <a:gd name="T57" fmla="*/ 239 h 3871"/>
                <a:gd name="T58" fmla="*/ 4390 w 7969"/>
                <a:gd name="T59" fmla="*/ 276 h 3871"/>
                <a:gd name="T60" fmla="*/ 4031 w 7969"/>
                <a:gd name="T61" fmla="*/ 377 h 3871"/>
                <a:gd name="T62" fmla="*/ 3752 w 7969"/>
                <a:gd name="T63" fmla="*/ 465 h 3871"/>
                <a:gd name="T64" fmla="*/ 3676 w 7969"/>
                <a:gd name="T65" fmla="*/ 490 h 3871"/>
                <a:gd name="T66" fmla="*/ 3550 w 7969"/>
                <a:gd name="T67" fmla="*/ 534 h 3871"/>
                <a:gd name="T68" fmla="*/ 3468 w 7969"/>
                <a:gd name="T69" fmla="*/ 563 h 3871"/>
                <a:gd name="T70" fmla="*/ 3345 w 7969"/>
                <a:gd name="T71" fmla="*/ 610 h 3871"/>
                <a:gd name="T72" fmla="*/ 3264 w 7969"/>
                <a:gd name="T73" fmla="*/ 641 h 3871"/>
                <a:gd name="T74" fmla="*/ 3141 w 7969"/>
                <a:gd name="T75" fmla="*/ 691 h 3871"/>
                <a:gd name="T76" fmla="*/ 3062 w 7969"/>
                <a:gd name="T77" fmla="*/ 723 h 3871"/>
                <a:gd name="T78" fmla="*/ 2939 w 7969"/>
                <a:gd name="T79" fmla="*/ 775 h 3871"/>
                <a:gd name="T80" fmla="*/ 2866 w 7969"/>
                <a:gd name="T81" fmla="*/ 808 h 3871"/>
                <a:gd name="T82" fmla="*/ 2737 w 7969"/>
                <a:gd name="T83" fmla="*/ 867 h 3871"/>
                <a:gd name="T84" fmla="*/ 2516 w 7969"/>
                <a:gd name="T85" fmla="*/ 973 h 3871"/>
                <a:gd name="T86" fmla="*/ 2242 w 7969"/>
                <a:gd name="T87" fmla="*/ 1113 h 3871"/>
                <a:gd name="T88" fmla="*/ 1974 w 7969"/>
                <a:gd name="T89" fmla="*/ 1261 h 3871"/>
                <a:gd name="T90" fmla="*/ 1710 w 7969"/>
                <a:gd name="T91" fmla="*/ 1420 h 3871"/>
                <a:gd name="T92" fmla="*/ 1592 w 7969"/>
                <a:gd name="T93" fmla="*/ 1494 h 3871"/>
                <a:gd name="T94" fmla="*/ 1462 w 7969"/>
                <a:gd name="T95" fmla="*/ 1578 h 3871"/>
                <a:gd name="T96" fmla="*/ 1332 w 7969"/>
                <a:gd name="T97" fmla="*/ 1666 h 3871"/>
                <a:gd name="T98" fmla="*/ 1198 w 7969"/>
                <a:gd name="T99" fmla="*/ 1758 h 3871"/>
                <a:gd name="T100" fmla="*/ 863 w 7969"/>
                <a:gd name="T101" fmla="*/ 2006 h 3871"/>
                <a:gd name="T102" fmla="*/ 539 w 7969"/>
                <a:gd name="T103" fmla="*/ 2268 h 3871"/>
                <a:gd name="T104" fmla="*/ 226 w 7969"/>
                <a:gd name="T105" fmla="*/ 2544 h 3871"/>
                <a:gd name="T106" fmla="*/ 86 w 7969"/>
                <a:gd name="T107" fmla="*/ 2763 h 3871"/>
                <a:gd name="T108" fmla="*/ 433 w 7969"/>
                <a:gd name="T109" fmla="*/ 2790 h 3871"/>
                <a:gd name="T110" fmla="*/ 786 w 7969"/>
                <a:gd name="T111" fmla="*/ 2832 h 3871"/>
                <a:gd name="T112" fmla="*/ 1233 w 7969"/>
                <a:gd name="T113" fmla="*/ 2901 h 3871"/>
                <a:gd name="T114" fmla="*/ 1965 w 7969"/>
                <a:gd name="T115" fmla="*/ 3045 h 3871"/>
                <a:gd name="T116" fmla="*/ 2718 w 7969"/>
                <a:gd name="T117" fmla="*/ 3214 h 3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9" h="3871">
                  <a:moveTo>
                    <a:pt x="2911" y="3259"/>
                  </a:moveTo>
                  <a:lnTo>
                    <a:pt x="3199" y="3326"/>
                  </a:lnTo>
                  <a:lnTo>
                    <a:pt x="3490" y="3392"/>
                  </a:lnTo>
                  <a:lnTo>
                    <a:pt x="3637" y="3425"/>
                  </a:lnTo>
                  <a:lnTo>
                    <a:pt x="3786" y="3458"/>
                  </a:lnTo>
                  <a:lnTo>
                    <a:pt x="3936" y="3491"/>
                  </a:lnTo>
                  <a:lnTo>
                    <a:pt x="4085" y="3522"/>
                  </a:lnTo>
                  <a:lnTo>
                    <a:pt x="4236" y="3553"/>
                  </a:lnTo>
                  <a:lnTo>
                    <a:pt x="4387" y="3583"/>
                  </a:lnTo>
                  <a:lnTo>
                    <a:pt x="4541" y="3613"/>
                  </a:lnTo>
                  <a:lnTo>
                    <a:pt x="4694" y="3641"/>
                  </a:lnTo>
                  <a:lnTo>
                    <a:pt x="4849" y="3667"/>
                  </a:lnTo>
                  <a:lnTo>
                    <a:pt x="5005" y="3694"/>
                  </a:lnTo>
                  <a:lnTo>
                    <a:pt x="5161" y="3719"/>
                  </a:lnTo>
                  <a:lnTo>
                    <a:pt x="5318" y="3742"/>
                  </a:lnTo>
                  <a:lnTo>
                    <a:pt x="5476" y="3764"/>
                  </a:lnTo>
                  <a:lnTo>
                    <a:pt x="5635" y="3783"/>
                  </a:lnTo>
                  <a:lnTo>
                    <a:pt x="5796" y="3801"/>
                  </a:lnTo>
                  <a:lnTo>
                    <a:pt x="5957" y="3818"/>
                  </a:lnTo>
                  <a:lnTo>
                    <a:pt x="6120" y="3832"/>
                  </a:lnTo>
                  <a:lnTo>
                    <a:pt x="6283" y="3844"/>
                  </a:lnTo>
                  <a:lnTo>
                    <a:pt x="6446" y="3855"/>
                  </a:lnTo>
                  <a:lnTo>
                    <a:pt x="6612" y="3862"/>
                  </a:lnTo>
                  <a:lnTo>
                    <a:pt x="6777" y="3868"/>
                  </a:lnTo>
                  <a:lnTo>
                    <a:pt x="6945" y="3871"/>
                  </a:lnTo>
                  <a:lnTo>
                    <a:pt x="7113" y="3871"/>
                  </a:lnTo>
                  <a:lnTo>
                    <a:pt x="7283" y="3868"/>
                  </a:lnTo>
                  <a:lnTo>
                    <a:pt x="7452" y="3864"/>
                  </a:lnTo>
                  <a:lnTo>
                    <a:pt x="7624" y="3855"/>
                  </a:lnTo>
                  <a:lnTo>
                    <a:pt x="7795" y="3843"/>
                  </a:lnTo>
                  <a:lnTo>
                    <a:pt x="7969" y="3828"/>
                  </a:lnTo>
                  <a:lnTo>
                    <a:pt x="7912" y="3681"/>
                  </a:lnTo>
                  <a:lnTo>
                    <a:pt x="7855" y="3533"/>
                  </a:lnTo>
                  <a:lnTo>
                    <a:pt x="7796" y="3388"/>
                  </a:lnTo>
                  <a:lnTo>
                    <a:pt x="7739" y="3245"/>
                  </a:lnTo>
                  <a:lnTo>
                    <a:pt x="7680" y="3103"/>
                  </a:lnTo>
                  <a:lnTo>
                    <a:pt x="7621" y="2963"/>
                  </a:lnTo>
                  <a:lnTo>
                    <a:pt x="7561" y="2824"/>
                  </a:lnTo>
                  <a:lnTo>
                    <a:pt x="7503" y="2688"/>
                  </a:lnTo>
                  <a:lnTo>
                    <a:pt x="7442" y="2553"/>
                  </a:lnTo>
                  <a:lnTo>
                    <a:pt x="7382" y="2420"/>
                  </a:lnTo>
                  <a:lnTo>
                    <a:pt x="7322" y="2288"/>
                  </a:lnTo>
                  <a:lnTo>
                    <a:pt x="7262" y="2159"/>
                  </a:lnTo>
                  <a:lnTo>
                    <a:pt x="7201" y="2031"/>
                  </a:lnTo>
                  <a:lnTo>
                    <a:pt x="7139" y="1905"/>
                  </a:lnTo>
                  <a:lnTo>
                    <a:pt x="7078" y="1782"/>
                  </a:lnTo>
                  <a:lnTo>
                    <a:pt x="7017" y="1660"/>
                  </a:lnTo>
                  <a:lnTo>
                    <a:pt x="6955" y="1539"/>
                  </a:lnTo>
                  <a:lnTo>
                    <a:pt x="6894" y="1422"/>
                  </a:lnTo>
                  <a:lnTo>
                    <a:pt x="6832" y="1306"/>
                  </a:lnTo>
                  <a:lnTo>
                    <a:pt x="6770" y="1192"/>
                  </a:lnTo>
                  <a:lnTo>
                    <a:pt x="6708" y="1081"/>
                  </a:lnTo>
                  <a:lnTo>
                    <a:pt x="6646" y="971"/>
                  </a:lnTo>
                  <a:lnTo>
                    <a:pt x="6584" y="864"/>
                  </a:lnTo>
                  <a:lnTo>
                    <a:pt x="6523" y="758"/>
                  </a:lnTo>
                  <a:lnTo>
                    <a:pt x="6461" y="656"/>
                  </a:lnTo>
                  <a:lnTo>
                    <a:pt x="6399" y="555"/>
                  </a:lnTo>
                  <a:lnTo>
                    <a:pt x="6337" y="457"/>
                  </a:lnTo>
                  <a:lnTo>
                    <a:pt x="6275" y="361"/>
                  </a:lnTo>
                  <a:lnTo>
                    <a:pt x="6212" y="267"/>
                  </a:lnTo>
                  <a:lnTo>
                    <a:pt x="6152" y="176"/>
                  </a:lnTo>
                  <a:lnTo>
                    <a:pt x="6090" y="87"/>
                  </a:lnTo>
                  <a:lnTo>
                    <a:pt x="6029" y="0"/>
                  </a:lnTo>
                  <a:lnTo>
                    <a:pt x="5995" y="4"/>
                  </a:lnTo>
                  <a:lnTo>
                    <a:pt x="5962" y="7"/>
                  </a:lnTo>
                  <a:lnTo>
                    <a:pt x="5928" y="10"/>
                  </a:lnTo>
                  <a:lnTo>
                    <a:pt x="5895" y="13"/>
                  </a:lnTo>
                  <a:lnTo>
                    <a:pt x="5870" y="15"/>
                  </a:lnTo>
                  <a:lnTo>
                    <a:pt x="5847" y="18"/>
                  </a:lnTo>
                  <a:lnTo>
                    <a:pt x="5824" y="20"/>
                  </a:lnTo>
                  <a:lnTo>
                    <a:pt x="5801" y="22"/>
                  </a:lnTo>
                  <a:lnTo>
                    <a:pt x="5768" y="26"/>
                  </a:lnTo>
                  <a:lnTo>
                    <a:pt x="5735" y="30"/>
                  </a:lnTo>
                  <a:lnTo>
                    <a:pt x="5702" y="33"/>
                  </a:lnTo>
                  <a:lnTo>
                    <a:pt x="5671" y="37"/>
                  </a:lnTo>
                  <a:lnTo>
                    <a:pt x="5646" y="39"/>
                  </a:lnTo>
                  <a:lnTo>
                    <a:pt x="5622" y="42"/>
                  </a:lnTo>
                  <a:lnTo>
                    <a:pt x="5598" y="46"/>
                  </a:lnTo>
                  <a:lnTo>
                    <a:pt x="5573" y="48"/>
                  </a:lnTo>
                  <a:lnTo>
                    <a:pt x="5542" y="53"/>
                  </a:lnTo>
                  <a:lnTo>
                    <a:pt x="5509" y="56"/>
                  </a:lnTo>
                  <a:lnTo>
                    <a:pt x="5477" y="61"/>
                  </a:lnTo>
                  <a:lnTo>
                    <a:pt x="5444" y="66"/>
                  </a:lnTo>
                  <a:lnTo>
                    <a:pt x="5420" y="70"/>
                  </a:lnTo>
                  <a:lnTo>
                    <a:pt x="5396" y="74"/>
                  </a:lnTo>
                  <a:lnTo>
                    <a:pt x="5371" y="77"/>
                  </a:lnTo>
                  <a:lnTo>
                    <a:pt x="5348" y="81"/>
                  </a:lnTo>
                  <a:lnTo>
                    <a:pt x="5315" y="86"/>
                  </a:lnTo>
                  <a:lnTo>
                    <a:pt x="5284" y="91"/>
                  </a:lnTo>
                  <a:lnTo>
                    <a:pt x="5252" y="95"/>
                  </a:lnTo>
                  <a:lnTo>
                    <a:pt x="5219" y="100"/>
                  </a:lnTo>
                  <a:lnTo>
                    <a:pt x="5196" y="104"/>
                  </a:lnTo>
                  <a:lnTo>
                    <a:pt x="5172" y="109"/>
                  </a:lnTo>
                  <a:lnTo>
                    <a:pt x="5148" y="113"/>
                  </a:lnTo>
                  <a:lnTo>
                    <a:pt x="5125" y="117"/>
                  </a:lnTo>
                  <a:lnTo>
                    <a:pt x="5092" y="122"/>
                  </a:lnTo>
                  <a:lnTo>
                    <a:pt x="5059" y="128"/>
                  </a:lnTo>
                  <a:lnTo>
                    <a:pt x="5028" y="134"/>
                  </a:lnTo>
                  <a:lnTo>
                    <a:pt x="4996" y="141"/>
                  </a:lnTo>
                  <a:lnTo>
                    <a:pt x="4973" y="145"/>
                  </a:lnTo>
                  <a:lnTo>
                    <a:pt x="4950" y="149"/>
                  </a:lnTo>
                  <a:lnTo>
                    <a:pt x="4927" y="154"/>
                  </a:lnTo>
                  <a:lnTo>
                    <a:pt x="4904" y="159"/>
                  </a:lnTo>
                  <a:lnTo>
                    <a:pt x="4871" y="165"/>
                  </a:lnTo>
                  <a:lnTo>
                    <a:pt x="4838" y="172"/>
                  </a:lnTo>
                  <a:lnTo>
                    <a:pt x="4805" y="178"/>
                  </a:lnTo>
                  <a:lnTo>
                    <a:pt x="4773" y="186"/>
                  </a:lnTo>
                  <a:lnTo>
                    <a:pt x="4751" y="191"/>
                  </a:lnTo>
                  <a:lnTo>
                    <a:pt x="4731" y="195"/>
                  </a:lnTo>
                  <a:lnTo>
                    <a:pt x="4709" y="199"/>
                  </a:lnTo>
                  <a:lnTo>
                    <a:pt x="4688" y="204"/>
                  </a:lnTo>
                  <a:lnTo>
                    <a:pt x="4654" y="212"/>
                  </a:lnTo>
                  <a:lnTo>
                    <a:pt x="4620" y="220"/>
                  </a:lnTo>
                  <a:lnTo>
                    <a:pt x="4586" y="227"/>
                  </a:lnTo>
                  <a:lnTo>
                    <a:pt x="4552" y="236"/>
                  </a:lnTo>
                  <a:lnTo>
                    <a:pt x="4535" y="239"/>
                  </a:lnTo>
                  <a:lnTo>
                    <a:pt x="4516" y="244"/>
                  </a:lnTo>
                  <a:lnTo>
                    <a:pt x="4498" y="249"/>
                  </a:lnTo>
                  <a:lnTo>
                    <a:pt x="4481" y="254"/>
                  </a:lnTo>
                  <a:lnTo>
                    <a:pt x="4390" y="276"/>
                  </a:lnTo>
                  <a:lnTo>
                    <a:pt x="4300" y="300"/>
                  </a:lnTo>
                  <a:lnTo>
                    <a:pt x="4210" y="325"/>
                  </a:lnTo>
                  <a:lnTo>
                    <a:pt x="4120" y="350"/>
                  </a:lnTo>
                  <a:lnTo>
                    <a:pt x="4031" y="377"/>
                  </a:lnTo>
                  <a:lnTo>
                    <a:pt x="3942" y="404"/>
                  </a:lnTo>
                  <a:lnTo>
                    <a:pt x="3853" y="432"/>
                  </a:lnTo>
                  <a:lnTo>
                    <a:pt x="3765" y="460"/>
                  </a:lnTo>
                  <a:lnTo>
                    <a:pt x="3752" y="465"/>
                  </a:lnTo>
                  <a:lnTo>
                    <a:pt x="3739" y="468"/>
                  </a:lnTo>
                  <a:lnTo>
                    <a:pt x="3726" y="473"/>
                  </a:lnTo>
                  <a:lnTo>
                    <a:pt x="3713" y="477"/>
                  </a:lnTo>
                  <a:lnTo>
                    <a:pt x="3676" y="490"/>
                  </a:lnTo>
                  <a:lnTo>
                    <a:pt x="3639" y="502"/>
                  </a:lnTo>
                  <a:lnTo>
                    <a:pt x="3602" y="516"/>
                  </a:lnTo>
                  <a:lnTo>
                    <a:pt x="3566" y="529"/>
                  </a:lnTo>
                  <a:lnTo>
                    <a:pt x="3550" y="534"/>
                  </a:lnTo>
                  <a:lnTo>
                    <a:pt x="3535" y="539"/>
                  </a:lnTo>
                  <a:lnTo>
                    <a:pt x="3519" y="545"/>
                  </a:lnTo>
                  <a:lnTo>
                    <a:pt x="3505" y="550"/>
                  </a:lnTo>
                  <a:lnTo>
                    <a:pt x="3468" y="563"/>
                  </a:lnTo>
                  <a:lnTo>
                    <a:pt x="3433" y="577"/>
                  </a:lnTo>
                  <a:lnTo>
                    <a:pt x="3396" y="590"/>
                  </a:lnTo>
                  <a:lnTo>
                    <a:pt x="3360" y="605"/>
                  </a:lnTo>
                  <a:lnTo>
                    <a:pt x="3345" y="610"/>
                  </a:lnTo>
                  <a:lnTo>
                    <a:pt x="3329" y="616"/>
                  </a:lnTo>
                  <a:lnTo>
                    <a:pt x="3315" y="622"/>
                  </a:lnTo>
                  <a:lnTo>
                    <a:pt x="3300" y="628"/>
                  </a:lnTo>
                  <a:lnTo>
                    <a:pt x="3264" y="641"/>
                  </a:lnTo>
                  <a:lnTo>
                    <a:pt x="3227" y="656"/>
                  </a:lnTo>
                  <a:lnTo>
                    <a:pt x="3191" y="670"/>
                  </a:lnTo>
                  <a:lnTo>
                    <a:pt x="3154" y="685"/>
                  </a:lnTo>
                  <a:lnTo>
                    <a:pt x="3141" y="691"/>
                  </a:lnTo>
                  <a:lnTo>
                    <a:pt x="3127" y="696"/>
                  </a:lnTo>
                  <a:lnTo>
                    <a:pt x="3113" y="702"/>
                  </a:lnTo>
                  <a:lnTo>
                    <a:pt x="3099" y="708"/>
                  </a:lnTo>
                  <a:lnTo>
                    <a:pt x="3062" y="723"/>
                  </a:lnTo>
                  <a:lnTo>
                    <a:pt x="3025" y="739"/>
                  </a:lnTo>
                  <a:lnTo>
                    <a:pt x="2987" y="755"/>
                  </a:lnTo>
                  <a:lnTo>
                    <a:pt x="2951" y="770"/>
                  </a:lnTo>
                  <a:lnTo>
                    <a:pt x="2939" y="775"/>
                  </a:lnTo>
                  <a:lnTo>
                    <a:pt x="2928" y="781"/>
                  </a:lnTo>
                  <a:lnTo>
                    <a:pt x="2917" y="786"/>
                  </a:lnTo>
                  <a:lnTo>
                    <a:pt x="2905" y="791"/>
                  </a:lnTo>
                  <a:lnTo>
                    <a:pt x="2866" y="808"/>
                  </a:lnTo>
                  <a:lnTo>
                    <a:pt x="2827" y="825"/>
                  </a:lnTo>
                  <a:lnTo>
                    <a:pt x="2788" y="843"/>
                  </a:lnTo>
                  <a:lnTo>
                    <a:pt x="2749" y="861"/>
                  </a:lnTo>
                  <a:lnTo>
                    <a:pt x="2737" y="867"/>
                  </a:lnTo>
                  <a:lnTo>
                    <a:pt x="2724" y="873"/>
                  </a:lnTo>
                  <a:lnTo>
                    <a:pt x="2654" y="906"/>
                  </a:lnTo>
                  <a:lnTo>
                    <a:pt x="2584" y="939"/>
                  </a:lnTo>
                  <a:lnTo>
                    <a:pt x="2516" y="973"/>
                  </a:lnTo>
                  <a:lnTo>
                    <a:pt x="2447" y="1007"/>
                  </a:lnTo>
                  <a:lnTo>
                    <a:pt x="2379" y="1042"/>
                  </a:lnTo>
                  <a:lnTo>
                    <a:pt x="2310" y="1077"/>
                  </a:lnTo>
                  <a:lnTo>
                    <a:pt x="2242" y="1113"/>
                  </a:lnTo>
                  <a:lnTo>
                    <a:pt x="2175" y="1149"/>
                  </a:lnTo>
                  <a:lnTo>
                    <a:pt x="2107" y="1187"/>
                  </a:lnTo>
                  <a:lnTo>
                    <a:pt x="2040" y="1224"/>
                  </a:lnTo>
                  <a:lnTo>
                    <a:pt x="1974" y="1261"/>
                  </a:lnTo>
                  <a:lnTo>
                    <a:pt x="1907" y="1300"/>
                  </a:lnTo>
                  <a:lnTo>
                    <a:pt x="1842" y="1339"/>
                  </a:lnTo>
                  <a:lnTo>
                    <a:pt x="1776" y="1380"/>
                  </a:lnTo>
                  <a:lnTo>
                    <a:pt x="1710" y="1420"/>
                  </a:lnTo>
                  <a:lnTo>
                    <a:pt x="1646" y="1460"/>
                  </a:lnTo>
                  <a:lnTo>
                    <a:pt x="1640" y="1464"/>
                  </a:lnTo>
                  <a:lnTo>
                    <a:pt x="1632" y="1467"/>
                  </a:lnTo>
                  <a:lnTo>
                    <a:pt x="1592" y="1494"/>
                  </a:lnTo>
                  <a:lnTo>
                    <a:pt x="1551" y="1520"/>
                  </a:lnTo>
                  <a:lnTo>
                    <a:pt x="1509" y="1546"/>
                  </a:lnTo>
                  <a:lnTo>
                    <a:pt x="1469" y="1573"/>
                  </a:lnTo>
                  <a:lnTo>
                    <a:pt x="1462" y="1578"/>
                  </a:lnTo>
                  <a:lnTo>
                    <a:pt x="1454" y="1583"/>
                  </a:lnTo>
                  <a:lnTo>
                    <a:pt x="1413" y="1610"/>
                  </a:lnTo>
                  <a:lnTo>
                    <a:pt x="1373" y="1638"/>
                  </a:lnTo>
                  <a:lnTo>
                    <a:pt x="1332" y="1666"/>
                  </a:lnTo>
                  <a:lnTo>
                    <a:pt x="1290" y="1693"/>
                  </a:lnTo>
                  <a:lnTo>
                    <a:pt x="1288" y="1695"/>
                  </a:lnTo>
                  <a:lnTo>
                    <a:pt x="1284" y="1699"/>
                  </a:lnTo>
                  <a:lnTo>
                    <a:pt x="1198" y="1758"/>
                  </a:lnTo>
                  <a:lnTo>
                    <a:pt x="1114" y="1819"/>
                  </a:lnTo>
                  <a:lnTo>
                    <a:pt x="1030" y="1880"/>
                  </a:lnTo>
                  <a:lnTo>
                    <a:pt x="946" y="1942"/>
                  </a:lnTo>
                  <a:lnTo>
                    <a:pt x="863" y="2006"/>
                  </a:lnTo>
                  <a:lnTo>
                    <a:pt x="781" y="2070"/>
                  </a:lnTo>
                  <a:lnTo>
                    <a:pt x="700" y="2136"/>
                  </a:lnTo>
                  <a:lnTo>
                    <a:pt x="619" y="2202"/>
                  </a:lnTo>
                  <a:lnTo>
                    <a:pt x="539" y="2268"/>
                  </a:lnTo>
                  <a:lnTo>
                    <a:pt x="460" y="2336"/>
                  </a:lnTo>
                  <a:lnTo>
                    <a:pt x="381" y="2404"/>
                  </a:lnTo>
                  <a:lnTo>
                    <a:pt x="304" y="2474"/>
                  </a:lnTo>
                  <a:lnTo>
                    <a:pt x="226" y="2544"/>
                  </a:lnTo>
                  <a:lnTo>
                    <a:pt x="151" y="2615"/>
                  </a:lnTo>
                  <a:lnTo>
                    <a:pt x="74" y="2687"/>
                  </a:lnTo>
                  <a:lnTo>
                    <a:pt x="0" y="2760"/>
                  </a:lnTo>
                  <a:lnTo>
                    <a:pt x="86" y="2763"/>
                  </a:lnTo>
                  <a:lnTo>
                    <a:pt x="172" y="2768"/>
                  </a:lnTo>
                  <a:lnTo>
                    <a:pt x="259" y="2776"/>
                  </a:lnTo>
                  <a:lnTo>
                    <a:pt x="347" y="2782"/>
                  </a:lnTo>
                  <a:lnTo>
                    <a:pt x="433" y="2790"/>
                  </a:lnTo>
                  <a:lnTo>
                    <a:pt x="521" y="2800"/>
                  </a:lnTo>
                  <a:lnTo>
                    <a:pt x="610" y="2810"/>
                  </a:lnTo>
                  <a:lnTo>
                    <a:pt x="697" y="2821"/>
                  </a:lnTo>
                  <a:lnTo>
                    <a:pt x="786" y="2832"/>
                  </a:lnTo>
                  <a:lnTo>
                    <a:pt x="875" y="2844"/>
                  </a:lnTo>
                  <a:lnTo>
                    <a:pt x="964" y="2857"/>
                  </a:lnTo>
                  <a:lnTo>
                    <a:pt x="1053" y="2872"/>
                  </a:lnTo>
                  <a:lnTo>
                    <a:pt x="1233" y="2901"/>
                  </a:lnTo>
                  <a:lnTo>
                    <a:pt x="1414" y="2934"/>
                  </a:lnTo>
                  <a:lnTo>
                    <a:pt x="1596" y="2969"/>
                  </a:lnTo>
                  <a:lnTo>
                    <a:pt x="1780" y="3006"/>
                  </a:lnTo>
                  <a:lnTo>
                    <a:pt x="1965" y="3045"/>
                  </a:lnTo>
                  <a:lnTo>
                    <a:pt x="2151" y="3085"/>
                  </a:lnTo>
                  <a:lnTo>
                    <a:pt x="2338" y="3128"/>
                  </a:lnTo>
                  <a:lnTo>
                    <a:pt x="2528" y="3170"/>
                  </a:lnTo>
                  <a:lnTo>
                    <a:pt x="2718" y="3214"/>
                  </a:lnTo>
                  <a:lnTo>
                    <a:pt x="2911" y="325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12"/>
            <p:cNvSpPr>
              <a:spLocks/>
            </p:cNvSpPr>
            <p:nvPr/>
          </p:nvSpPr>
          <p:spPr bwMode="auto">
            <a:xfrm>
              <a:off x="13531851" y="3925888"/>
              <a:ext cx="2811463" cy="2687638"/>
            </a:xfrm>
            <a:custGeom>
              <a:avLst/>
              <a:gdLst>
                <a:gd name="T0" fmla="*/ 7075 w 7085"/>
                <a:gd name="T1" fmla="*/ 3483 h 6772"/>
                <a:gd name="T2" fmla="*/ 7083 w 7085"/>
                <a:gd name="T3" fmla="*/ 3302 h 6772"/>
                <a:gd name="T4" fmla="*/ 7085 w 7085"/>
                <a:gd name="T5" fmla="*/ 3121 h 6772"/>
                <a:gd name="T6" fmla="*/ 7084 w 7085"/>
                <a:gd name="T7" fmla="*/ 2936 h 6772"/>
                <a:gd name="T8" fmla="*/ 7080 w 7085"/>
                <a:gd name="T9" fmla="*/ 2758 h 6772"/>
                <a:gd name="T10" fmla="*/ 7073 w 7085"/>
                <a:gd name="T11" fmla="*/ 2580 h 6772"/>
                <a:gd name="T12" fmla="*/ 7062 w 7085"/>
                <a:gd name="T13" fmla="*/ 2394 h 6772"/>
                <a:gd name="T14" fmla="*/ 7048 w 7085"/>
                <a:gd name="T15" fmla="*/ 2213 h 6772"/>
                <a:gd name="T16" fmla="*/ 7031 w 7085"/>
                <a:gd name="T17" fmla="*/ 2049 h 6772"/>
                <a:gd name="T18" fmla="*/ 7012 w 7085"/>
                <a:gd name="T19" fmla="*/ 1876 h 6772"/>
                <a:gd name="T20" fmla="*/ 6988 w 7085"/>
                <a:gd name="T21" fmla="*/ 1686 h 6772"/>
                <a:gd name="T22" fmla="*/ 6961 w 7085"/>
                <a:gd name="T23" fmla="*/ 1510 h 6772"/>
                <a:gd name="T24" fmla="*/ 6935 w 7085"/>
                <a:gd name="T25" fmla="*/ 1359 h 6772"/>
                <a:gd name="T26" fmla="*/ 6904 w 7085"/>
                <a:gd name="T27" fmla="*/ 1191 h 6772"/>
                <a:gd name="T28" fmla="*/ 6863 w 7085"/>
                <a:gd name="T29" fmla="*/ 998 h 6772"/>
                <a:gd name="T30" fmla="*/ 6826 w 7085"/>
                <a:gd name="T31" fmla="*/ 827 h 6772"/>
                <a:gd name="T32" fmla="*/ 6793 w 7085"/>
                <a:gd name="T33" fmla="*/ 693 h 6772"/>
                <a:gd name="T34" fmla="*/ 6750 w 7085"/>
                <a:gd name="T35" fmla="*/ 533 h 6772"/>
                <a:gd name="T36" fmla="*/ 6716 w 7085"/>
                <a:gd name="T37" fmla="*/ 408 h 6772"/>
                <a:gd name="T38" fmla="*/ 6521 w 7085"/>
                <a:gd name="T39" fmla="*/ 307 h 6772"/>
                <a:gd name="T40" fmla="*/ 5418 w 7085"/>
                <a:gd name="T41" fmla="*/ 159 h 6772"/>
                <a:gd name="T42" fmla="*/ 4221 w 7085"/>
                <a:gd name="T43" fmla="*/ 57 h 6772"/>
                <a:gd name="T44" fmla="*/ 2949 w 7085"/>
                <a:gd name="T45" fmla="*/ 5 h 6772"/>
                <a:gd name="T46" fmla="*/ 1615 w 7085"/>
                <a:gd name="T47" fmla="*/ 10 h 6772"/>
                <a:gd name="T48" fmla="*/ 233 w 7085"/>
                <a:gd name="T49" fmla="*/ 73 h 6772"/>
                <a:gd name="T50" fmla="*/ 149 w 7085"/>
                <a:gd name="T51" fmla="*/ 691 h 6772"/>
                <a:gd name="T52" fmla="*/ 313 w 7085"/>
                <a:gd name="T53" fmla="*/ 1423 h 6772"/>
                <a:gd name="T54" fmla="*/ 630 w 7085"/>
                <a:gd name="T55" fmla="*/ 2031 h 6772"/>
                <a:gd name="T56" fmla="*/ 1721 w 7085"/>
                <a:gd name="T57" fmla="*/ 2120 h 6772"/>
                <a:gd name="T58" fmla="*/ 2698 w 7085"/>
                <a:gd name="T59" fmla="*/ 2442 h 6772"/>
                <a:gd name="T60" fmla="*/ 3568 w 7085"/>
                <a:gd name="T61" fmla="*/ 2959 h 6772"/>
                <a:gd name="T62" fmla="*/ 4335 w 7085"/>
                <a:gd name="T63" fmla="*/ 3630 h 6772"/>
                <a:gd name="T64" fmla="*/ 5004 w 7085"/>
                <a:gd name="T65" fmla="*/ 4416 h 6772"/>
                <a:gd name="T66" fmla="*/ 5339 w 7085"/>
                <a:gd name="T67" fmla="*/ 4891 h 6772"/>
                <a:gd name="T68" fmla="*/ 5720 w 7085"/>
                <a:gd name="T69" fmla="*/ 5511 h 6772"/>
                <a:gd name="T70" fmla="*/ 6162 w 7085"/>
                <a:gd name="T71" fmla="*/ 6354 h 6772"/>
                <a:gd name="T72" fmla="*/ 6428 w 7085"/>
                <a:gd name="T73" fmla="*/ 6595 h 6772"/>
                <a:gd name="T74" fmla="*/ 6543 w 7085"/>
                <a:gd name="T75" fmla="*/ 6279 h 6772"/>
                <a:gd name="T76" fmla="*/ 6639 w 7085"/>
                <a:gd name="T77" fmla="*/ 5985 h 6772"/>
                <a:gd name="T78" fmla="*/ 6704 w 7085"/>
                <a:gd name="T79" fmla="*/ 5772 h 6772"/>
                <a:gd name="T80" fmla="*/ 6749 w 7085"/>
                <a:gd name="T81" fmla="*/ 5611 h 6772"/>
                <a:gd name="T82" fmla="*/ 6788 w 7085"/>
                <a:gd name="T83" fmla="*/ 5461 h 6772"/>
                <a:gd name="T84" fmla="*/ 6823 w 7085"/>
                <a:gd name="T85" fmla="*/ 5317 h 6772"/>
                <a:gd name="T86" fmla="*/ 6854 w 7085"/>
                <a:gd name="T87" fmla="*/ 5181 h 6772"/>
                <a:gd name="T88" fmla="*/ 6890 w 7085"/>
                <a:gd name="T89" fmla="*/ 5009 h 6772"/>
                <a:gd name="T90" fmla="*/ 6926 w 7085"/>
                <a:gd name="T91" fmla="*/ 4828 h 6772"/>
                <a:gd name="T92" fmla="*/ 6947 w 7085"/>
                <a:gd name="T93" fmla="*/ 4702 h 6772"/>
                <a:gd name="T94" fmla="*/ 6973 w 7085"/>
                <a:gd name="T95" fmla="*/ 4543 h 6772"/>
                <a:gd name="T96" fmla="*/ 6991 w 7085"/>
                <a:gd name="T97" fmla="*/ 4410 h 6772"/>
                <a:gd name="T98" fmla="*/ 7014 w 7085"/>
                <a:gd name="T99" fmla="*/ 4237 h 6772"/>
                <a:gd name="T100" fmla="*/ 7031 w 7085"/>
                <a:gd name="T101" fmla="*/ 4081 h 6772"/>
                <a:gd name="T102" fmla="*/ 7048 w 7085"/>
                <a:gd name="T103" fmla="*/ 3906 h 6772"/>
                <a:gd name="T104" fmla="*/ 7062 w 7085"/>
                <a:gd name="T105" fmla="*/ 3731 h 6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85" h="6772">
                  <a:moveTo>
                    <a:pt x="7066" y="3668"/>
                  </a:moveTo>
                  <a:lnTo>
                    <a:pt x="7068" y="3628"/>
                  </a:lnTo>
                  <a:lnTo>
                    <a:pt x="7070" y="3589"/>
                  </a:lnTo>
                  <a:lnTo>
                    <a:pt x="7073" y="3550"/>
                  </a:lnTo>
                  <a:lnTo>
                    <a:pt x="7074" y="3510"/>
                  </a:lnTo>
                  <a:lnTo>
                    <a:pt x="7075" y="3483"/>
                  </a:lnTo>
                  <a:lnTo>
                    <a:pt x="7076" y="3457"/>
                  </a:lnTo>
                  <a:lnTo>
                    <a:pt x="7078" y="3430"/>
                  </a:lnTo>
                  <a:lnTo>
                    <a:pt x="7078" y="3404"/>
                  </a:lnTo>
                  <a:lnTo>
                    <a:pt x="7080" y="3371"/>
                  </a:lnTo>
                  <a:lnTo>
                    <a:pt x="7081" y="3337"/>
                  </a:lnTo>
                  <a:lnTo>
                    <a:pt x="7083" y="3302"/>
                  </a:lnTo>
                  <a:lnTo>
                    <a:pt x="7083" y="3268"/>
                  </a:lnTo>
                  <a:lnTo>
                    <a:pt x="7084" y="3239"/>
                  </a:lnTo>
                  <a:lnTo>
                    <a:pt x="7084" y="3210"/>
                  </a:lnTo>
                  <a:lnTo>
                    <a:pt x="7084" y="3181"/>
                  </a:lnTo>
                  <a:lnTo>
                    <a:pt x="7084" y="3151"/>
                  </a:lnTo>
                  <a:lnTo>
                    <a:pt x="7085" y="3121"/>
                  </a:lnTo>
                  <a:lnTo>
                    <a:pt x="7085" y="3090"/>
                  </a:lnTo>
                  <a:lnTo>
                    <a:pt x="7085" y="3059"/>
                  </a:lnTo>
                  <a:lnTo>
                    <a:pt x="7085" y="3028"/>
                  </a:lnTo>
                  <a:lnTo>
                    <a:pt x="7085" y="2998"/>
                  </a:lnTo>
                  <a:lnTo>
                    <a:pt x="7084" y="2966"/>
                  </a:lnTo>
                  <a:lnTo>
                    <a:pt x="7084" y="2936"/>
                  </a:lnTo>
                  <a:lnTo>
                    <a:pt x="7084" y="2904"/>
                  </a:lnTo>
                  <a:lnTo>
                    <a:pt x="7083" y="2876"/>
                  </a:lnTo>
                  <a:lnTo>
                    <a:pt x="7083" y="2847"/>
                  </a:lnTo>
                  <a:lnTo>
                    <a:pt x="7081" y="2819"/>
                  </a:lnTo>
                  <a:lnTo>
                    <a:pt x="7081" y="2790"/>
                  </a:lnTo>
                  <a:lnTo>
                    <a:pt x="7080" y="2758"/>
                  </a:lnTo>
                  <a:lnTo>
                    <a:pt x="7079" y="2725"/>
                  </a:lnTo>
                  <a:lnTo>
                    <a:pt x="7078" y="2693"/>
                  </a:lnTo>
                  <a:lnTo>
                    <a:pt x="7076" y="2660"/>
                  </a:lnTo>
                  <a:lnTo>
                    <a:pt x="7075" y="2634"/>
                  </a:lnTo>
                  <a:lnTo>
                    <a:pt x="7074" y="2607"/>
                  </a:lnTo>
                  <a:lnTo>
                    <a:pt x="7073" y="2580"/>
                  </a:lnTo>
                  <a:lnTo>
                    <a:pt x="7072" y="2553"/>
                  </a:lnTo>
                  <a:lnTo>
                    <a:pt x="7069" y="2519"/>
                  </a:lnTo>
                  <a:lnTo>
                    <a:pt x="7068" y="2486"/>
                  </a:lnTo>
                  <a:lnTo>
                    <a:pt x="7066" y="2452"/>
                  </a:lnTo>
                  <a:lnTo>
                    <a:pt x="7063" y="2419"/>
                  </a:lnTo>
                  <a:lnTo>
                    <a:pt x="7062" y="2394"/>
                  </a:lnTo>
                  <a:lnTo>
                    <a:pt x="7061" y="2368"/>
                  </a:lnTo>
                  <a:lnTo>
                    <a:pt x="7058" y="2344"/>
                  </a:lnTo>
                  <a:lnTo>
                    <a:pt x="7056" y="2318"/>
                  </a:lnTo>
                  <a:lnTo>
                    <a:pt x="7053" y="2284"/>
                  </a:lnTo>
                  <a:lnTo>
                    <a:pt x="7051" y="2249"/>
                  </a:lnTo>
                  <a:lnTo>
                    <a:pt x="7048" y="2213"/>
                  </a:lnTo>
                  <a:lnTo>
                    <a:pt x="7045" y="2179"/>
                  </a:lnTo>
                  <a:lnTo>
                    <a:pt x="7042" y="2156"/>
                  </a:lnTo>
                  <a:lnTo>
                    <a:pt x="7040" y="2132"/>
                  </a:lnTo>
                  <a:lnTo>
                    <a:pt x="7038" y="2109"/>
                  </a:lnTo>
                  <a:lnTo>
                    <a:pt x="7036" y="2085"/>
                  </a:lnTo>
                  <a:lnTo>
                    <a:pt x="7031" y="2049"/>
                  </a:lnTo>
                  <a:lnTo>
                    <a:pt x="7028" y="2014"/>
                  </a:lnTo>
                  <a:lnTo>
                    <a:pt x="7024" y="1978"/>
                  </a:lnTo>
                  <a:lnTo>
                    <a:pt x="7020" y="1942"/>
                  </a:lnTo>
                  <a:lnTo>
                    <a:pt x="7018" y="1920"/>
                  </a:lnTo>
                  <a:lnTo>
                    <a:pt x="7016" y="1898"/>
                  </a:lnTo>
                  <a:lnTo>
                    <a:pt x="7012" y="1876"/>
                  </a:lnTo>
                  <a:lnTo>
                    <a:pt x="7010" y="1854"/>
                  </a:lnTo>
                  <a:lnTo>
                    <a:pt x="7005" y="1817"/>
                  </a:lnTo>
                  <a:lnTo>
                    <a:pt x="7000" y="1780"/>
                  </a:lnTo>
                  <a:lnTo>
                    <a:pt x="6995" y="1743"/>
                  </a:lnTo>
                  <a:lnTo>
                    <a:pt x="6990" y="1705"/>
                  </a:lnTo>
                  <a:lnTo>
                    <a:pt x="6988" y="1686"/>
                  </a:lnTo>
                  <a:lnTo>
                    <a:pt x="6984" y="1665"/>
                  </a:lnTo>
                  <a:lnTo>
                    <a:pt x="6982" y="1646"/>
                  </a:lnTo>
                  <a:lnTo>
                    <a:pt x="6978" y="1625"/>
                  </a:lnTo>
                  <a:lnTo>
                    <a:pt x="6973" y="1587"/>
                  </a:lnTo>
                  <a:lnTo>
                    <a:pt x="6967" y="1549"/>
                  </a:lnTo>
                  <a:lnTo>
                    <a:pt x="6961" y="1510"/>
                  </a:lnTo>
                  <a:lnTo>
                    <a:pt x="6955" y="1473"/>
                  </a:lnTo>
                  <a:lnTo>
                    <a:pt x="6951" y="1454"/>
                  </a:lnTo>
                  <a:lnTo>
                    <a:pt x="6949" y="1436"/>
                  </a:lnTo>
                  <a:lnTo>
                    <a:pt x="6945" y="1418"/>
                  </a:lnTo>
                  <a:lnTo>
                    <a:pt x="6941" y="1398"/>
                  </a:lnTo>
                  <a:lnTo>
                    <a:pt x="6935" y="1359"/>
                  </a:lnTo>
                  <a:lnTo>
                    <a:pt x="6928" y="1320"/>
                  </a:lnTo>
                  <a:lnTo>
                    <a:pt x="6921" y="1280"/>
                  </a:lnTo>
                  <a:lnTo>
                    <a:pt x="6913" y="1241"/>
                  </a:lnTo>
                  <a:lnTo>
                    <a:pt x="6910" y="1224"/>
                  </a:lnTo>
                  <a:lnTo>
                    <a:pt x="6907" y="1208"/>
                  </a:lnTo>
                  <a:lnTo>
                    <a:pt x="6904" y="1191"/>
                  </a:lnTo>
                  <a:lnTo>
                    <a:pt x="6900" y="1175"/>
                  </a:lnTo>
                  <a:lnTo>
                    <a:pt x="6893" y="1134"/>
                  </a:lnTo>
                  <a:lnTo>
                    <a:pt x="6884" y="1094"/>
                  </a:lnTo>
                  <a:lnTo>
                    <a:pt x="6876" y="1054"/>
                  </a:lnTo>
                  <a:lnTo>
                    <a:pt x="6867" y="1012"/>
                  </a:lnTo>
                  <a:lnTo>
                    <a:pt x="6863" y="998"/>
                  </a:lnTo>
                  <a:lnTo>
                    <a:pt x="6861" y="983"/>
                  </a:lnTo>
                  <a:lnTo>
                    <a:pt x="6857" y="968"/>
                  </a:lnTo>
                  <a:lnTo>
                    <a:pt x="6854" y="954"/>
                  </a:lnTo>
                  <a:lnTo>
                    <a:pt x="6844" y="912"/>
                  </a:lnTo>
                  <a:lnTo>
                    <a:pt x="6835" y="870"/>
                  </a:lnTo>
                  <a:lnTo>
                    <a:pt x="6826" y="827"/>
                  </a:lnTo>
                  <a:lnTo>
                    <a:pt x="6816" y="786"/>
                  </a:lnTo>
                  <a:lnTo>
                    <a:pt x="6812" y="773"/>
                  </a:lnTo>
                  <a:lnTo>
                    <a:pt x="6809" y="761"/>
                  </a:lnTo>
                  <a:lnTo>
                    <a:pt x="6806" y="749"/>
                  </a:lnTo>
                  <a:lnTo>
                    <a:pt x="6803" y="737"/>
                  </a:lnTo>
                  <a:lnTo>
                    <a:pt x="6793" y="693"/>
                  </a:lnTo>
                  <a:lnTo>
                    <a:pt x="6781" y="649"/>
                  </a:lnTo>
                  <a:lnTo>
                    <a:pt x="6770" y="605"/>
                  </a:lnTo>
                  <a:lnTo>
                    <a:pt x="6759" y="561"/>
                  </a:lnTo>
                  <a:lnTo>
                    <a:pt x="6756" y="552"/>
                  </a:lnTo>
                  <a:lnTo>
                    <a:pt x="6754" y="543"/>
                  </a:lnTo>
                  <a:lnTo>
                    <a:pt x="6750" y="533"/>
                  </a:lnTo>
                  <a:lnTo>
                    <a:pt x="6748" y="525"/>
                  </a:lnTo>
                  <a:lnTo>
                    <a:pt x="6742" y="502"/>
                  </a:lnTo>
                  <a:lnTo>
                    <a:pt x="6736" y="477"/>
                  </a:lnTo>
                  <a:lnTo>
                    <a:pt x="6729" y="454"/>
                  </a:lnTo>
                  <a:lnTo>
                    <a:pt x="6723" y="431"/>
                  </a:lnTo>
                  <a:lnTo>
                    <a:pt x="6716" y="408"/>
                  </a:lnTo>
                  <a:lnTo>
                    <a:pt x="6710" y="385"/>
                  </a:lnTo>
                  <a:lnTo>
                    <a:pt x="6703" y="362"/>
                  </a:lnTo>
                  <a:lnTo>
                    <a:pt x="6697" y="338"/>
                  </a:lnTo>
                  <a:lnTo>
                    <a:pt x="6695" y="337"/>
                  </a:lnTo>
                  <a:lnTo>
                    <a:pt x="6695" y="336"/>
                  </a:lnTo>
                  <a:lnTo>
                    <a:pt x="6521" y="307"/>
                  </a:lnTo>
                  <a:lnTo>
                    <a:pt x="6345" y="280"/>
                  </a:lnTo>
                  <a:lnTo>
                    <a:pt x="6165" y="253"/>
                  </a:lnTo>
                  <a:lnTo>
                    <a:pt x="5982" y="228"/>
                  </a:lnTo>
                  <a:lnTo>
                    <a:pt x="5797" y="203"/>
                  </a:lnTo>
                  <a:lnTo>
                    <a:pt x="5608" y="181"/>
                  </a:lnTo>
                  <a:lnTo>
                    <a:pt x="5418" y="159"/>
                  </a:lnTo>
                  <a:lnTo>
                    <a:pt x="5225" y="139"/>
                  </a:lnTo>
                  <a:lnTo>
                    <a:pt x="5029" y="119"/>
                  </a:lnTo>
                  <a:lnTo>
                    <a:pt x="4830" y="102"/>
                  </a:lnTo>
                  <a:lnTo>
                    <a:pt x="4631" y="85"/>
                  </a:lnTo>
                  <a:lnTo>
                    <a:pt x="4427" y="70"/>
                  </a:lnTo>
                  <a:lnTo>
                    <a:pt x="4221" y="57"/>
                  </a:lnTo>
                  <a:lnTo>
                    <a:pt x="4014" y="45"/>
                  </a:lnTo>
                  <a:lnTo>
                    <a:pt x="3805" y="34"/>
                  </a:lnTo>
                  <a:lnTo>
                    <a:pt x="3594" y="24"/>
                  </a:lnTo>
                  <a:lnTo>
                    <a:pt x="3381" y="17"/>
                  </a:lnTo>
                  <a:lnTo>
                    <a:pt x="3166" y="10"/>
                  </a:lnTo>
                  <a:lnTo>
                    <a:pt x="2949" y="5"/>
                  </a:lnTo>
                  <a:lnTo>
                    <a:pt x="2731" y="2"/>
                  </a:lnTo>
                  <a:lnTo>
                    <a:pt x="2511" y="0"/>
                  </a:lnTo>
                  <a:lnTo>
                    <a:pt x="2289" y="0"/>
                  </a:lnTo>
                  <a:lnTo>
                    <a:pt x="2065" y="1"/>
                  </a:lnTo>
                  <a:lnTo>
                    <a:pt x="1841" y="5"/>
                  </a:lnTo>
                  <a:lnTo>
                    <a:pt x="1615" y="10"/>
                  </a:lnTo>
                  <a:lnTo>
                    <a:pt x="1387" y="16"/>
                  </a:lnTo>
                  <a:lnTo>
                    <a:pt x="1158" y="24"/>
                  </a:lnTo>
                  <a:lnTo>
                    <a:pt x="929" y="34"/>
                  </a:lnTo>
                  <a:lnTo>
                    <a:pt x="698" y="45"/>
                  </a:lnTo>
                  <a:lnTo>
                    <a:pt x="467" y="58"/>
                  </a:lnTo>
                  <a:lnTo>
                    <a:pt x="233" y="73"/>
                  </a:lnTo>
                  <a:lnTo>
                    <a:pt x="0" y="90"/>
                  </a:lnTo>
                  <a:lnTo>
                    <a:pt x="31" y="209"/>
                  </a:lnTo>
                  <a:lnTo>
                    <a:pt x="60" y="329"/>
                  </a:lnTo>
                  <a:lnTo>
                    <a:pt x="90" y="449"/>
                  </a:lnTo>
                  <a:lnTo>
                    <a:pt x="120" y="570"/>
                  </a:lnTo>
                  <a:lnTo>
                    <a:pt x="149" y="691"/>
                  </a:lnTo>
                  <a:lnTo>
                    <a:pt x="177" y="811"/>
                  </a:lnTo>
                  <a:lnTo>
                    <a:pt x="205" y="933"/>
                  </a:lnTo>
                  <a:lnTo>
                    <a:pt x="233" y="1055"/>
                  </a:lnTo>
                  <a:lnTo>
                    <a:pt x="260" y="1177"/>
                  </a:lnTo>
                  <a:lnTo>
                    <a:pt x="286" y="1300"/>
                  </a:lnTo>
                  <a:lnTo>
                    <a:pt x="313" y="1423"/>
                  </a:lnTo>
                  <a:lnTo>
                    <a:pt x="339" y="1546"/>
                  </a:lnTo>
                  <a:lnTo>
                    <a:pt x="364" y="1669"/>
                  </a:lnTo>
                  <a:lnTo>
                    <a:pt x="389" y="1793"/>
                  </a:lnTo>
                  <a:lnTo>
                    <a:pt x="413" y="1917"/>
                  </a:lnTo>
                  <a:lnTo>
                    <a:pt x="437" y="2042"/>
                  </a:lnTo>
                  <a:lnTo>
                    <a:pt x="630" y="2031"/>
                  </a:lnTo>
                  <a:lnTo>
                    <a:pt x="820" y="2027"/>
                  </a:lnTo>
                  <a:lnTo>
                    <a:pt x="1007" y="2032"/>
                  </a:lnTo>
                  <a:lnTo>
                    <a:pt x="1190" y="2043"/>
                  </a:lnTo>
                  <a:lnTo>
                    <a:pt x="1370" y="2061"/>
                  </a:lnTo>
                  <a:lnTo>
                    <a:pt x="1547" y="2087"/>
                  </a:lnTo>
                  <a:lnTo>
                    <a:pt x="1721" y="2120"/>
                  </a:lnTo>
                  <a:lnTo>
                    <a:pt x="1891" y="2157"/>
                  </a:lnTo>
                  <a:lnTo>
                    <a:pt x="2059" y="2202"/>
                  </a:lnTo>
                  <a:lnTo>
                    <a:pt x="2224" y="2254"/>
                  </a:lnTo>
                  <a:lnTo>
                    <a:pt x="2384" y="2311"/>
                  </a:lnTo>
                  <a:lnTo>
                    <a:pt x="2543" y="2373"/>
                  </a:lnTo>
                  <a:lnTo>
                    <a:pt x="2698" y="2442"/>
                  </a:lnTo>
                  <a:lnTo>
                    <a:pt x="2851" y="2515"/>
                  </a:lnTo>
                  <a:lnTo>
                    <a:pt x="3000" y="2595"/>
                  </a:lnTo>
                  <a:lnTo>
                    <a:pt x="3146" y="2679"/>
                  </a:lnTo>
                  <a:lnTo>
                    <a:pt x="3290" y="2768"/>
                  </a:lnTo>
                  <a:lnTo>
                    <a:pt x="3430" y="2861"/>
                  </a:lnTo>
                  <a:lnTo>
                    <a:pt x="3568" y="2959"/>
                  </a:lnTo>
                  <a:lnTo>
                    <a:pt x="3703" y="3061"/>
                  </a:lnTo>
                  <a:lnTo>
                    <a:pt x="3834" y="3167"/>
                  </a:lnTo>
                  <a:lnTo>
                    <a:pt x="3963" y="3278"/>
                  </a:lnTo>
                  <a:lnTo>
                    <a:pt x="4090" y="3391"/>
                  </a:lnTo>
                  <a:lnTo>
                    <a:pt x="4214" y="3510"/>
                  </a:lnTo>
                  <a:lnTo>
                    <a:pt x="4335" y="3630"/>
                  </a:lnTo>
                  <a:lnTo>
                    <a:pt x="4453" y="3754"/>
                  </a:lnTo>
                  <a:lnTo>
                    <a:pt x="4568" y="3881"/>
                  </a:lnTo>
                  <a:lnTo>
                    <a:pt x="4682" y="4011"/>
                  </a:lnTo>
                  <a:lnTo>
                    <a:pt x="4792" y="4144"/>
                  </a:lnTo>
                  <a:lnTo>
                    <a:pt x="4900" y="4280"/>
                  </a:lnTo>
                  <a:lnTo>
                    <a:pt x="5004" y="4416"/>
                  </a:lnTo>
                  <a:lnTo>
                    <a:pt x="5108" y="4556"/>
                  </a:lnTo>
                  <a:lnTo>
                    <a:pt x="5155" y="4622"/>
                  </a:lnTo>
                  <a:lnTo>
                    <a:pt x="5202" y="4689"/>
                  </a:lnTo>
                  <a:lnTo>
                    <a:pt x="5248" y="4756"/>
                  </a:lnTo>
                  <a:lnTo>
                    <a:pt x="5294" y="4823"/>
                  </a:lnTo>
                  <a:lnTo>
                    <a:pt x="5339" y="4891"/>
                  </a:lnTo>
                  <a:lnTo>
                    <a:pt x="5383" y="4958"/>
                  </a:lnTo>
                  <a:lnTo>
                    <a:pt x="5427" y="5026"/>
                  </a:lnTo>
                  <a:lnTo>
                    <a:pt x="5471" y="5096"/>
                  </a:lnTo>
                  <a:lnTo>
                    <a:pt x="5556" y="5233"/>
                  </a:lnTo>
                  <a:lnTo>
                    <a:pt x="5640" y="5372"/>
                  </a:lnTo>
                  <a:lnTo>
                    <a:pt x="5720" y="5511"/>
                  </a:lnTo>
                  <a:lnTo>
                    <a:pt x="5799" y="5651"/>
                  </a:lnTo>
                  <a:lnTo>
                    <a:pt x="5876" y="5791"/>
                  </a:lnTo>
                  <a:lnTo>
                    <a:pt x="5950" y="5933"/>
                  </a:lnTo>
                  <a:lnTo>
                    <a:pt x="6023" y="6073"/>
                  </a:lnTo>
                  <a:lnTo>
                    <a:pt x="6094" y="6214"/>
                  </a:lnTo>
                  <a:lnTo>
                    <a:pt x="6162" y="6354"/>
                  </a:lnTo>
                  <a:lnTo>
                    <a:pt x="6229" y="6494"/>
                  </a:lnTo>
                  <a:lnTo>
                    <a:pt x="6294" y="6633"/>
                  </a:lnTo>
                  <a:lnTo>
                    <a:pt x="6357" y="6772"/>
                  </a:lnTo>
                  <a:lnTo>
                    <a:pt x="6380" y="6714"/>
                  </a:lnTo>
                  <a:lnTo>
                    <a:pt x="6404" y="6654"/>
                  </a:lnTo>
                  <a:lnTo>
                    <a:pt x="6428" y="6595"/>
                  </a:lnTo>
                  <a:lnTo>
                    <a:pt x="6451" y="6536"/>
                  </a:lnTo>
                  <a:lnTo>
                    <a:pt x="6473" y="6476"/>
                  </a:lnTo>
                  <a:lnTo>
                    <a:pt x="6495" y="6415"/>
                  </a:lnTo>
                  <a:lnTo>
                    <a:pt x="6516" y="6355"/>
                  </a:lnTo>
                  <a:lnTo>
                    <a:pt x="6538" y="6294"/>
                  </a:lnTo>
                  <a:lnTo>
                    <a:pt x="6543" y="6279"/>
                  </a:lnTo>
                  <a:lnTo>
                    <a:pt x="6549" y="6262"/>
                  </a:lnTo>
                  <a:lnTo>
                    <a:pt x="6568" y="6207"/>
                  </a:lnTo>
                  <a:lnTo>
                    <a:pt x="6587" y="6152"/>
                  </a:lnTo>
                  <a:lnTo>
                    <a:pt x="6605" y="6096"/>
                  </a:lnTo>
                  <a:lnTo>
                    <a:pt x="6622" y="6041"/>
                  </a:lnTo>
                  <a:lnTo>
                    <a:pt x="6639" y="5985"/>
                  </a:lnTo>
                  <a:lnTo>
                    <a:pt x="6658" y="5930"/>
                  </a:lnTo>
                  <a:lnTo>
                    <a:pt x="6673" y="5874"/>
                  </a:lnTo>
                  <a:lnTo>
                    <a:pt x="6691" y="5818"/>
                  </a:lnTo>
                  <a:lnTo>
                    <a:pt x="6695" y="5802"/>
                  </a:lnTo>
                  <a:lnTo>
                    <a:pt x="6700" y="5788"/>
                  </a:lnTo>
                  <a:lnTo>
                    <a:pt x="6704" y="5772"/>
                  </a:lnTo>
                  <a:lnTo>
                    <a:pt x="6709" y="5756"/>
                  </a:lnTo>
                  <a:lnTo>
                    <a:pt x="6717" y="5726"/>
                  </a:lnTo>
                  <a:lnTo>
                    <a:pt x="6726" y="5695"/>
                  </a:lnTo>
                  <a:lnTo>
                    <a:pt x="6734" y="5663"/>
                  </a:lnTo>
                  <a:lnTo>
                    <a:pt x="6743" y="5633"/>
                  </a:lnTo>
                  <a:lnTo>
                    <a:pt x="6749" y="5611"/>
                  </a:lnTo>
                  <a:lnTo>
                    <a:pt x="6755" y="5589"/>
                  </a:lnTo>
                  <a:lnTo>
                    <a:pt x="6760" y="5568"/>
                  </a:lnTo>
                  <a:lnTo>
                    <a:pt x="6766" y="5546"/>
                  </a:lnTo>
                  <a:lnTo>
                    <a:pt x="6773" y="5518"/>
                  </a:lnTo>
                  <a:lnTo>
                    <a:pt x="6781" y="5489"/>
                  </a:lnTo>
                  <a:lnTo>
                    <a:pt x="6788" y="5461"/>
                  </a:lnTo>
                  <a:lnTo>
                    <a:pt x="6795" y="5432"/>
                  </a:lnTo>
                  <a:lnTo>
                    <a:pt x="6801" y="5410"/>
                  </a:lnTo>
                  <a:lnTo>
                    <a:pt x="6806" y="5387"/>
                  </a:lnTo>
                  <a:lnTo>
                    <a:pt x="6812" y="5364"/>
                  </a:lnTo>
                  <a:lnTo>
                    <a:pt x="6817" y="5341"/>
                  </a:lnTo>
                  <a:lnTo>
                    <a:pt x="6823" y="5317"/>
                  </a:lnTo>
                  <a:lnTo>
                    <a:pt x="6828" y="5296"/>
                  </a:lnTo>
                  <a:lnTo>
                    <a:pt x="6833" y="5272"/>
                  </a:lnTo>
                  <a:lnTo>
                    <a:pt x="6839" y="5249"/>
                  </a:lnTo>
                  <a:lnTo>
                    <a:pt x="6844" y="5226"/>
                  </a:lnTo>
                  <a:lnTo>
                    <a:pt x="6849" y="5203"/>
                  </a:lnTo>
                  <a:lnTo>
                    <a:pt x="6854" y="5181"/>
                  </a:lnTo>
                  <a:lnTo>
                    <a:pt x="6859" y="5158"/>
                  </a:lnTo>
                  <a:lnTo>
                    <a:pt x="6866" y="5126"/>
                  </a:lnTo>
                  <a:lnTo>
                    <a:pt x="6873" y="5095"/>
                  </a:lnTo>
                  <a:lnTo>
                    <a:pt x="6879" y="5063"/>
                  </a:lnTo>
                  <a:lnTo>
                    <a:pt x="6885" y="5031"/>
                  </a:lnTo>
                  <a:lnTo>
                    <a:pt x="6890" y="5009"/>
                  </a:lnTo>
                  <a:lnTo>
                    <a:pt x="6895" y="4987"/>
                  </a:lnTo>
                  <a:lnTo>
                    <a:pt x="6899" y="4964"/>
                  </a:lnTo>
                  <a:lnTo>
                    <a:pt x="6904" y="4942"/>
                  </a:lnTo>
                  <a:lnTo>
                    <a:pt x="6911" y="4903"/>
                  </a:lnTo>
                  <a:lnTo>
                    <a:pt x="6918" y="4865"/>
                  </a:lnTo>
                  <a:lnTo>
                    <a:pt x="6926" y="4828"/>
                  </a:lnTo>
                  <a:lnTo>
                    <a:pt x="6932" y="4789"/>
                  </a:lnTo>
                  <a:lnTo>
                    <a:pt x="6934" y="4774"/>
                  </a:lnTo>
                  <a:lnTo>
                    <a:pt x="6938" y="4758"/>
                  </a:lnTo>
                  <a:lnTo>
                    <a:pt x="6940" y="4744"/>
                  </a:lnTo>
                  <a:lnTo>
                    <a:pt x="6944" y="4729"/>
                  </a:lnTo>
                  <a:lnTo>
                    <a:pt x="6947" y="4702"/>
                  </a:lnTo>
                  <a:lnTo>
                    <a:pt x="6952" y="4675"/>
                  </a:lnTo>
                  <a:lnTo>
                    <a:pt x="6956" y="4650"/>
                  </a:lnTo>
                  <a:lnTo>
                    <a:pt x="6961" y="4623"/>
                  </a:lnTo>
                  <a:lnTo>
                    <a:pt x="6964" y="4596"/>
                  </a:lnTo>
                  <a:lnTo>
                    <a:pt x="6968" y="4569"/>
                  </a:lnTo>
                  <a:lnTo>
                    <a:pt x="6973" y="4543"/>
                  </a:lnTo>
                  <a:lnTo>
                    <a:pt x="6977" y="4517"/>
                  </a:lnTo>
                  <a:lnTo>
                    <a:pt x="6979" y="4500"/>
                  </a:lnTo>
                  <a:lnTo>
                    <a:pt x="6982" y="4484"/>
                  </a:lnTo>
                  <a:lnTo>
                    <a:pt x="6984" y="4467"/>
                  </a:lnTo>
                  <a:lnTo>
                    <a:pt x="6986" y="4451"/>
                  </a:lnTo>
                  <a:lnTo>
                    <a:pt x="6991" y="4410"/>
                  </a:lnTo>
                  <a:lnTo>
                    <a:pt x="6997" y="4370"/>
                  </a:lnTo>
                  <a:lnTo>
                    <a:pt x="7003" y="4328"/>
                  </a:lnTo>
                  <a:lnTo>
                    <a:pt x="7008" y="4287"/>
                  </a:lnTo>
                  <a:lnTo>
                    <a:pt x="7010" y="4270"/>
                  </a:lnTo>
                  <a:lnTo>
                    <a:pt x="7012" y="4254"/>
                  </a:lnTo>
                  <a:lnTo>
                    <a:pt x="7014" y="4237"/>
                  </a:lnTo>
                  <a:lnTo>
                    <a:pt x="7017" y="4220"/>
                  </a:lnTo>
                  <a:lnTo>
                    <a:pt x="7019" y="4192"/>
                  </a:lnTo>
                  <a:lnTo>
                    <a:pt x="7023" y="4165"/>
                  </a:lnTo>
                  <a:lnTo>
                    <a:pt x="7025" y="4137"/>
                  </a:lnTo>
                  <a:lnTo>
                    <a:pt x="7029" y="4109"/>
                  </a:lnTo>
                  <a:lnTo>
                    <a:pt x="7031" y="4081"/>
                  </a:lnTo>
                  <a:lnTo>
                    <a:pt x="7035" y="4053"/>
                  </a:lnTo>
                  <a:lnTo>
                    <a:pt x="7038" y="4025"/>
                  </a:lnTo>
                  <a:lnTo>
                    <a:pt x="7040" y="3997"/>
                  </a:lnTo>
                  <a:lnTo>
                    <a:pt x="7044" y="3966"/>
                  </a:lnTo>
                  <a:lnTo>
                    <a:pt x="7046" y="3936"/>
                  </a:lnTo>
                  <a:lnTo>
                    <a:pt x="7048" y="3906"/>
                  </a:lnTo>
                  <a:lnTo>
                    <a:pt x="7051" y="3875"/>
                  </a:lnTo>
                  <a:lnTo>
                    <a:pt x="7053" y="3845"/>
                  </a:lnTo>
                  <a:lnTo>
                    <a:pt x="7056" y="3813"/>
                  </a:lnTo>
                  <a:lnTo>
                    <a:pt x="7058" y="3782"/>
                  </a:lnTo>
                  <a:lnTo>
                    <a:pt x="7061" y="3752"/>
                  </a:lnTo>
                  <a:lnTo>
                    <a:pt x="7062" y="3731"/>
                  </a:lnTo>
                  <a:lnTo>
                    <a:pt x="7063" y="3709"/>
                  </a:lnTo>
                  <a:lnTo>
                    <a:pt x="7064" y="3689"/>
                  </a:lnTo>
                  <a:lnTo>
                    <a:pt x="7066" y="366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0" name="Прямоугольник 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Data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TextBox 15"/>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8" name="TextBox 17"/>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TextBox 18"/>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0" name="TextBox 19"/>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5" name="TextBox 24"/>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7" name="Прямая соединительная линия 26"/>
          <p:cNvCxnSpPr/>
          <p:nvPr/>
        </p:nvCxnSpPr>
        <p:spPr>
          <a:xfrm rot="10800000" flipV="1">
            <a:off x="3419856" y="2324100"/>
            <a:ext cx="4276344" cy="647700"/>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Прямая соединительная линия 27"/>
          <p:cNvCxnSpPr/>
          <p:nvPr/>
        </p:nvCxnSpPr>
        <p:spPr>
          <a:xfrm rot="10800000">
            <a:off x="3419859" y="6248400"/>
            <a:ext cx="3285744" cy="23083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Прямая соединительная линия 28"/>
          <p:cNvCxnSpPr/>
          <p:nvPr/>
        </p:nvCxnSpPr>
        <p:spPr>
          <a:xfrm rot="10800000" flipV="1">
            <a:off x="11240692" y="2984499"/>
            <a:ext cx="3988519" cy="378447"/>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9"/>
          <p:cNvCxnSpPr/>
          <p:nvPr/>
        </p:nvCxnSpPr>
        <p:spPr>
          <a:xfrm rot="10800000" flipV="1">
            <a:off x="11873046" y="6261098"/>
            <a:ext cx="3356164" cy="1289957"/>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29439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Прямоугольник 12"/>
          <p:cNvSpPr/>
          <p:nvPr/>
        </p:nvSpPr>
        <p:spPr>
          <a:xfrm>
            <a:off x="0" y="0"/>
            <a:ext cx="18288000" cy="10288588"/>
          </a:xfrm>
          <a:prstGeom prst="rect">
            <a:avLst/>
          </a:prstGeom>
          <a:solidFill>
            <a:srgbClr val="2223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Rectangle 8"/>
          <p:cNvSpPr>
            <a:spLocks noChangeArrowheads="1"/>
          </p:cNvSpPr>
          <p:nvPr/>
        </p:nvSpPr>
        <p:spPr bwMode="auto">
          <a:xfrm>
            <a:off x="1588" y="1588"/>
            <a:ext cx="18284825" cy="10285413"/>
          </a:xfrm>
          <a:prstGeom prst="rect">
            <a:avLst/>
          </a:prstGeom>
          <a:noFill/>
          <a:ln w="1588">
            <a:solidFill>
              <a:srgbClr val="21231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8" name="TextBox 7"/>
          <p:cNvSpPr txBox="1"/>
          <p:nvPr/>
        </p:nvSpPr>
        <p:spPr>
          <a:xfrm>
            <a:off x="989335" y="6239051"/>
            <a:ext cx="2744375" cy="461665"/>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Integrity</a:t>
            </a:r>
          </a:p>
        </p:txBody>
      </p:sp>
      <p:sp>
        <p:nvSpPr>
          <p:cNvPr id="9" name="Shape 2353"/>
          <p:cNvSpPr/>
          <p:nvPr/>
        </p:nvSpPr>
        <p:spPr>
          <a:xfrm>
            <a:off x="2666885" y="6407151"/>
            <a:ext cx="4572000"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1" name="Shape 2353"/>
          <p:cNvSpPr/>
          <p:nvPr/>
        </p:nvSpPr>
        <p:spPr>
          <a:xfrm>
            <a:off x="2666885" y="7067551"/>
            <a:ext cx="4572000"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Shape 2353"/>
          <p:cNvSpPr/>
          <p:nvPr/>
        </p:nvSpPr>
        <p:spPr>
          <a:xfrm>
            <a:off x="2666885" y="7740651"/>
            <a:ext cx="4572000"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Shape 2353"/>
          <p:cNvSpPr/>
          <p:nvPr/>
        </p:nvSpPr>
        <p:spPr>
          <a:xfrm>
            <a:off x="2666885" y="8401051"/>
            <a:ext cx="4572000"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Shape 2353"/>
          <p:cNvSpPr/>
          <p:nvPr/>
        </p:nvSpPr>
        <p:spPr>
          <a:xfrm>
            <a:off x="2666885" y="9152612"/>
            <a:ext cx="4572000" cy="184150"/>
          </a:xfrm>
          <a:prstGeom prst="roundRect">
            <a:avLst>
              <a:gd name="adj" fmla="val 47464"/>
            </a:avLst>
          </a:prstGeom>
          <a:ln w="3175">
            <a:solidFill>
              <a:srgbClr val="A6AAA9"/>
            </a:solidFill>
            <a:miter lim="400000"/>
          </a:ln>
        </p:spPr>
        <p:txBody>
          <a:bodyPr lIns="38100" tIns="38100" rIns="38100" bIns="38100"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0" name="Shape 2362"/>
          <p:cNvSpPr/>
          <p:nvPr/>
        </p:nvSpPr>
        <p:spPr>
          <a:xfrm>
            <a:off x="2666884" y="6406577"/>
            <a:ext cx="2385206" cy="184150"/>
          </a:xfrm>
          <a:prstGeom prst="roundRect">
            <a:avLst>
              <a:gd name="adj" fmla="val 47751"/>
            </a:avLst>
          </a:prstGeom>
          <a:solidFill>
            <a:schemeClr val="bg1"/>
          </a:solidFill>
          <a:ln w="12700">
            <a:miter lim="400000"/>
          </a:ln>
        </p:spPr>
        <p:txBody>
          <a:bodyPr lIns="28575" tIns="28575" rIns="28575" bIns="28575" anchor="ctr"/>
          <a:lstStyle/>
          <a:p>
            <a:endParaRPr>
              <a:solidFill>
                <a:schemeClr val="bg1"/>
              </a:solidFill>
              <a:latin typeface="Arial" panose="020B0604020202020204" pitchFamily="34" charset="0"/>
              <a:cs typeface="Arial" panose="020B0604020202020204" pitchFamily="34" charset="0"/>
            </a:endParaRPr>
          </a:p>
        </p:txBody>
      </p:sp>
      <p:sp>
        <p:nvSpPr>
          <p:cNvPr id="21" name="Shape 2362"/>
          <p:cNvSpPr/>
          <p:nvPr/>
        </p:nvSpPr>
        <p:spPr>
          <a:xfrm>
            <a:off x="2666884" y="8400477"/>
            <a:ext cx="1546226" cy="183043"/>
          </a:xfrm>
          <a:prstGeom prst="roundRect">
            <a:avLst>
              <a:gd name="adj" fmla="val 47751"/>
            </a:avLst>
          </a:prstGeom>
          <a:solidFill>
            <a:schemeClr val="accent2"/>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2" name="Shape 2362"/>
          <p:cNvSpPr/>
          <p:nvPr/>
        </p:nvSpPr>
        <p:spPr>
          <a:xfrm>
            <a:off x="2666883" y="7066977"/>
            <a:ext cx="3584419" cy="183043"/>
          </a:xfrm>
          <a:prstGeom prst="roundRect">
            <a:avLst>
              <a:gd name="adj" fmla="val 47751"/>
            </a:avLst>
          </a:prstGeom>
          <a:solidFill>
            <a:schemeClr val="accent2"/>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Shape 2362"/>
          <p:cNvSpPr/>
          <p:nvPr/>
        </p:nvSpPr>
        <p:spPr>
          <a:xfrm>
            <a:off x="2666883" y="7740077"/>
            <a:ext cx="2954833" cy="184724"/>
          </a:xfrm>
          <a:prstGeom prst="roundRect">
            <a:avLst>
              <a:gd name="adj" fmla="val 47751"/>
            </a:avLst>
          </a:prstGeom>
          <a:solidFill>
            <a:schemeClr val="bg1"/>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Shape 2362"/>
          <p:cNvSpPr/>
          <p:nvPr/>
        </p:nvSpPr>
        <p:spPr>
          <a:xfrm>
            <a:off x="2666883" y="9152038"/>
            <a:ext cx="2265285" cy="184724"/>
          </a:xfrm>
          <a:prstGeom prst="roundRect">
            <a:avLst>
              <a:gd name="adj" fmla="val 47751"/>
            </a:avLst>
          </a:prstGeom>
          <a:solidFill>
            <a:schemeClr val="bg1"/>
          </a:solidFill>
          <a:ln w="12700">
            <a:miter lim="400000"/>
          </a:ln>
        </p:spPr>
        <p:txBody>
          <a:bodyPr lIns="28575" tIns="28575" rIns="28575" bIns="28575" anchor="ctr"/>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Прямоугольник 24"/>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dirty="0">
                <a:solidFill>
                  <a:schemeClr val="bg1"/>
                </a:solidFill>
                <a:latin typeface="Arial" panose="020B0604020202020204" pitchFamily="34" charset="0"/>
                <a:cs typeface="Arial" panose="020B0604020202020204" pitchFamily="34" charset="0"/>
              </a:rPr>
              <a:t>Our values</a:t>
            </a:r>
            <a:endParaRPr lang="ru-RU" sz="5000" dirty="0">
              <a:solidFill>
                <a:schemeClr val="bg1"/>
              </a:solidFill>
              <a:latin typeface="Arial" panose="020B0604020202020204" pitchFamily="34" charset="0"/>
              <a:cs typeface="Arial" panose="020B0604020202020204" pitchFamily="34" charset="0"/>
            </a:endParaRPr>
          </a:p>
        </p:txBody>
      </p:sp>
      <p:sp>
        <p:nvSpPr>
          <p:cNvPr id="26" name="TextBox 25"/>
          <p:cNvSpPr txBox="1"/>
          <p:nvPr/>
        </p:nvSpPr>
        <p:spPr>
          <a:xfrm>
            <a:off x="989335" y="1751269"/>
            <a:ext cx="5430515" cy="1754326"/>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bg1"/>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30" name="TextBox 29"/>
          <p:cNvSpPr txBox="1"/>
          <p:nvPr/>
        </p:nvSpPr>
        <p:spPr>
          <a:xfrm>
            <a:off x="989335" y="6911698"/>
            <a:ext cx="2744375" cy="461665"/>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Teamwork</a:t>
            </a:r>
          </a:p>
        </p:txBody>
      </p:sp>
      <p:sp>
        <p:nvSpPr>
          <p:cNvPr id="31" name="TextBox 30"/>
          <p:cNvSpPr txBox="1"/>
          <p:nvPr/>
        </p:nvSpPr>
        <p:spPr>
          <a:xfrm>
            <a:off x="989335" y="7575076"/>
            <a:ext cx="2744375" cy="461665"/>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Caring</a:t>
            </a:r>
          </a:p>
        </p:txBody>
      </p:sp>
      <p:sp>
        <p:nvSpPr>
          <p:cNvPr id="32" name="TextBox 31"/>
          <p:cNvSpPr txBox="1"/>
          <p:nvPr/>
        </p:nvSpPr>
        <p:spPr>
          <a:xfrm>
            <a:off x="989335" y="8255949"/>
            <a:ext cx="2744375" cy="461665"/>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Hard work</a:t>
            </a:r>
          </a:p>
        </p:txBody>
      </p:sp>
      <p:sp>
        <p:nvSpPr>
          <p:cNvPr id="33" name="TextBox 32"/>
          <p:cNvSpPr txBox="1"/>
          <p:nvPr/>
        </p:nvSpPr>
        <p:spPr>
          <a:xfrm>
            <a:off x="989335" y="9010323"/>
            <a:ext cx="2744375" cy="461665"/>
          </a:xfrm>
          <a:prstGeom prst="rect">
            <a:avLst/>
          </a:prstGeom>
          <a:noFill/>
        </p:spPr>
        <p:txBody>
          <a:bodyPr wrap="square" rtlCol="0">
            <a:spAutoFit/>
          </a:bodyPr>
          <a:lstStyle/>
          <a:p>
            <a:r>
              <a:rPr lang="en-US" sz="2400" dirty="0">
                <a:solidFill>
                  <a:schemeClr val="bg1"/>
                </a:solidFill>
                <a:latin typeface="Arial" panose="020B0604020202020204" pitchFamily="34" charset="0"/>
                <a:cs typeface="Arial" panose="020B0604020202020204" pitchFamily="34" charset="0"/>
              </a:rPr>
              <a:t>Innovation</a:t>
            </a:r>
          </a:p>
        </p:txBody>
      </p:sp>
      <p:sp>
        <p:nvSpPr>
          <p:cNvPr id="3" name="Рисунок 2"/>
          <p:cNvSpPr>
            <a:spLocks noGrp="1"/>
          </p:cNvSpPr>
          <p:nvPr>
            <p:ph type="pic" sz="quarter" idx="23"/>
          </p:nvPr>
        </p:nvSpPr>
        <p:spPr/>
      </p:sp>
      <p:sp>
        <p:nvSpPr>
          <p:cNvPr id="2" name="Рисунок 1"/>
          <p:cNvSpPr>
            <a:spLocks noGrp="1"/>
          </p:cNvSpPr>
          <p:nvPr>
            <p:ph type="pic" sz="quarter" idx="24"/>
          </p:nvPr>
        </p:nvSpPr>
        <p:spPr/>
      </p:sp>
    </p:spTree>
    <p:extLst>
      <p:ext uri="{BB962C8B-B14F-4D97-AF65-F5344CB8AC3E}">
        <p14:creationId xmlns:p14="http://schemas.microsoft.com/office/powerpoint/2010/main" val="4274078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fill="hold" grpId="0" nodeType="afterEffect">
                                  <p:stCondLst>
                                    <p:cond delay="0"/>
                                  </p:stCondLst>
                                  <p:iterate>
                                    <p:tmAbs val="0"/>
                                  </p:iterate>
                                  <p:childTnLst>
                                    <p:set>
                                      <p:cBhvr>
                                        <p:cTn id="6" fill="hold"/>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11"/>
                                        </p:tgtEl>
                                        <p:attrNameLst>
                                          <p:attrName>style.visibility</p:attrName>
                                        </p:attrNameLst>
                                      </p:cBhvr>
                                      <p:to>
                                        <p:strVal val="visible"/>
                                      </p:to>
                                    </p:set>
                                    <p:animEffect transition="in" filter="dissolve">
                                      <p:cBhvr>
                                        <p:cTn id="11" dur="500"/>
                                        <p:tgtEl>
                                          <p:spTgt spid="11"/>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16"/>
                                        </p:tgtEl>
                                        <p:attrNameLst>
                                          <p:attrName>style.visibility</p:attrName>
                                        </p:attrNameLst>
                                      </p:cBhvr>
                                      <p:to>
                                        <p:strVal val="visible"/>
                                      </p:to>
                                    </p:set>
                                    <p:animEffect transition="in" filter="dissolve">
                                      <p:cBhvr>
                                        <p:cTn id="15" dur="500"/>
                                        <p:tgtEl>
                                          <p:spTgt spid="16"/>
                                        </p:tgtEl>
                                      </p:cBhvr>
                                    </p:animEffect>
                                  </p:childTnLst>
                                </p:cTn>
                              </p:par>
                            </p:childTnLst>
                          </p:cTn>
                        </p:par>
                        <p:par>
                          <p:cTn id="16" fill="hold">
                            <p:stCondLst>
                              <p:cond delay="1500"/>
                            </p:stCondLst>
                            <p:childTnLst>
                              <p:par>
                                <p:cTn id="17" presetID="9" presetClass="entr" fill="hold" grpId="0" nodeType="afterEffect">
                                  <p:stCondLst>
                                    <p:cond delay="0"/>
                                  </p:stCondLst>
                                  <p:iterate>
                                    <p:tmAbs val="0"/>
                                  </p:iterate>
                                  <p:childTnLst>
                                    <p:set>
                                      <p:cBhvr>
                                        <p:cTn id="18" fill="hold"/>
                                        <p:tgtEl>
                                          <p:spTgt spid="20"/>
                                        </p:tgtEl>
                                        <p:attrNameLst>
                                          <p:attrName>style.visibility</p:attrName>
                                        </p:attrNameLst>
                                      </p:cBhvr>
                                      <p:to>
                                        <p:strVal val="visible"/>
                                      </p:to>
                                    </p:set>
                                    <p:animEffect transition="in" filter="dissolve">
                                      <p:cBhvr>
                                        <p:cTn id="19" dur="500"/>
                                        <p:tgtEl>
                                          <p:spTgt spid="20"/>
                                        </p:tgtEl>
                                      </p:cBhvr>
                                    </p:animEffect>
                                  </p:childTnLst>
                                </p:cTn>
                              </p:par>
                            </p:childTnLst>
                          </p:cTn>
                        </p:par>
                        <p:par>
                          <p:cTn id="20" fill="hold">
                            <p:stCondLst>
                              <p:cond delay="2000"/>
                            </p:stCondLst>
                            <p:childTnLst>
                              <p:par>
                                <p:cTn id="21" presetID="9" presetClass="entr" fill="hold" grpId="0" nodeType="afterEffect">
                                  <p:stCondLst>
                                    <p:cond delay="0"/>
                                  </p:stCondLst>
                                  <p:iterate>
                                    <p:tmAbs val="0"/>
                                  </p:iterate>
                                  <p:childTnLst>
                                    <p:set>
                                      <p:cBhvr>
                                        <p:cTn id="22" fill="hold"/>
                                        <p:tgtEl>
                                          <p:spTgt spid="22"/>
                                        </p:tgtEl>
                                        <p:attrNameLst>
                                          <p:attrName>style.visibility</p:attrName>
                                        </p:attrNameLst>
                                      </p:cBhvr>
                                      <p:to>
                                        <p:strVal val="visible"/>
                                      </p:to>
                                    </p:set>
                                    <p:animEffect transition="in" filter="dissolv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advAuto="0"/>
      <p:bldP spid="11" grpId="0" animBg="1" advAuto="0"/>
      <p:bldP spid="16" grpId="0" animBg="1" advAuto="0"/>
      <p:bldP spid="20" grpId="0" animBg="1" advAuto="0"/>
      <p:bldP spid="22" grpId="0"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4722219" y="2495550"/>
            <a:ext cx="8753303" cy="4854059"/>
            <a:chOff x="7097668" y="3124201"/>
            <a:chExt cx="9698005" cy="5377934"/>
          </a:xfrm>
        </p:grpSpPr>
        <p:sp>
          <p:nvSpPr>
            <p:cNvPr id="15" name="Freeform 14"/>
            <p:cNvSpPr>
              <a:spLocks noEditPoints="1"/>
            </p:cNvSpPr>
            <p:nvPr/>
          </p:nvSpPr>
          <p:spPr bwMode="auto">
            <a:xfrm>
              <a:off x="7378431" y="3124201"/>
              <a:ext cx="9191629" cy="5139749"/>
            </a:xfrm>
            <a:custGeom>
              <a:avLst/>
              <a:gdLst>
                <a:gd name="T0" fmla="*/ 709 w 928"/>
                <a:gd name="T1" fmla="*/ 183 h 518"/>
                <a:gd name="T2" fmla="*/ 622 w 928"/>
                <a:gd name="T3" fmla="*/ 0 h 518"/>
                <a:gd name="T4" fmla="*/ 521 w 928"/>
                <a:gd name="T5" fmla="*/ 17 h 518"/>
                <a:gd name="T6" fmla="*/ 610 w 928"/>
                <a:gd name="T7" fmla="*/ 35 h 518"/>
                <a:gd name="T8" fmla="*/ 329 w 928"/>
                <a:gd name="T9" fmla="*/ 81 h 518"/>
                <a:gd name="T10" fmla="*/ 384 w 928"/>
                <a:gd name="T11" fmla="*/ 47 h 518"/>
                <a:gd name="T12" fmla="*/ 384 w 928"/>
                <a:gd name="T13" fmla="*/ 21 h 518"/>
                <a:gd name="T14" fmla="*/ 253 w 928"/>
                <a:gd name="T15" fmla="*/ 34 h 518"/>
                <a:gd name="T16" fmla="*/ 276 w 928"/>
                <a:gd name="T17" fmla="*/ 59 h 518"/>
                <a:gd name="T18" fmla="*/ 241 w 928"/>
                <a:gd name="T19" fmla="*/ 192 h 518"/>
                <a:gd name="T20" fmla="*/ 0 w 928"/>
                <a:gd name="T21" fmla="*/ 347 h 518"/>
                <a:gd name="T22" fmla="*/ 340 w 928"/>
                <a:gd name="T23" fmla="*/ 365 h 518"/>
                <a:gd name="T24" fmla="*/ 448 w 928"/>
                <a:gd name="T25" fmla="*/ 427 h 518"/>
                <a:gd name="T26" fmla="*/ 417 w 928"/>
                <a:gd name="T27" fmla="*/ 436 h 518"/>
                <a:gd name="T28" fmla="*/ 457 w 928"/>
                <a:gd name="T29" fmla="*/ 445 h 518"/>
                <a:gd name="T30" fmla="*/ 466 w 928"/>
                <a:gd name="T31" fmla="*/ 363 h 518"/>
                <a:gd name="T32" fmla="*/ 467 w 928"/>
                <a:gd name="T33" fmla="*/ 362 h 518"/>
                <a:gd name="T34" fmla="*/ 471 w 928"/>
                <a:gd name="T35" fmla="*/ 358 h 518"/>
                <a:gd name="T36" fmla="*/ 471 w 928"/>
                <a:gd name="T37" fmla="*/ 358 h 518"/>
                <a:gd name="T38" fmla="*/ 649 w 928"/>
                <a:gd name="T39" fmla="*/ 132 h 518"/>
                <a:gd name="T40" fmla="*/ 586 w 928"/>
                <a:gd name="T41" fmla="*/ 347 h 518"/>
                <a:gd name="T42" fmla="*/ 928 w 928"/>
                <a:gd name="T43" fmla="*/ 347 h 518"/>
                <a:gd name="T44" fmla="*/ 317 w 928"/>
                <a:gd name="T45" fmla="*/ 132 h 518"/>
                <a:gd name="T46" fmla="*/ 340 w 928"/>
                <a:gd name="T47" fmla="*/ 329 h 518"/>
                <a:gd name="T48" fmla="*/ 317 w 928"/>
                <a:gd name="T49" fmla="*/ 132 h 518"/>
                <a:gd name="T50" fmla="*/ 202 w 928"/>
                <a:gd name="T51" fmla="*/ 329 h 518"/>
                <a:gd name="T52" fmla="*/ 304 w 928"/>
                <a:gd name="T53" fmla="*/ 329 h 518"/>
                <a:gd name="T54" fmla="*/ 35 w 928"/>
                <a:gd name="T55" fmla="*/ 347 h 518"/>
                <a:gd name="T56" fmla="*/ 223 w 928"/>
                <a:gd name="T57" fmla="*/ 223 h 518"/>
                <a:gd name="T58" fmla="*/ 155 w 928"/>
                <a:gd name="T59" fmla="*/ 356 h 518"/>
                <a:gd name="T60" fmla="*/ 304 w 928"/>
                <a:gd name="T61" fmla="*/ 365 h 518"/>
                <a:gd name="T62" fmla="*/ 466 w 928"/>
                <a:gd name="T63" fmla="*/ 308 h 518"/>
                <a:gd name="T64" fmla="*/ 488 w 928"/>
                <a:gd name="T65" fmla="*/ 267 h 518"/>
                <a:gd name="T66" fmla="*/ 488 w 928"/>
                <a:gd name="T67" fmla="*/ 249 h 518"/>
                <a:gd name="T68" fmla="*/ 448 w 928"/>
                <a:gd name="T69" fmla="*/ 258 h 518"/>
                <a:gd name="T70" fmla="*/ 349 w 928"/>
                <a:gd name="T71" fmla="*/ 117 h 518"/>
                <a:gd name="T72" fmla="*/ 466 w 928"/>
                <a:gd name="T73" fmla="*/ 308 h 518"/>
                <a:gd name="T74" fmla="*/ 622 w 928"/>
                <a:gd name="T75" fmla="*/ 347 h 518"/>
                <a:gd name="T76" fmla="*/ 740 w 928"/>
                <a:gd name="T77" fmla="*/ 354 h 518"/>
                <a:gd name="T78" fmla="*/ 773 w 928"/>
                <a:gd name="T79" fmla="*/ 340 h 518"/>
                <a:gd name="T80" fmla="*/ 757 w 928"/>
                <a:gd name="T81" fmla="*/ 212 h 518"/>
                <a:gd name="T82" fmla="*/ 757 w 928"/>
                <a:gd name="T83" fmla="*/ 482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8" h="518">
                  <a:moveTo>
                    <a:pt x="757" y="176"/>
                  </a:moveTo>
                  <a:cubicBezTo>
                    <a:pt x="740" y="176"/>
                    <a:pt x="724" y="179"/>
                    <a:pt x="709" y="183"/>
                  </a:cubicBezTo>
                  <a:cubicBezTo>
                    <a:pt x="638" y="11"/>
                    <a:pt x="638" y="11"/>
                    <a:pt x="638" y="11"/>
                  </a:cubicBezTo>
                  <a:cubicBezTo>
                    <a:pt x="635" y="4"/>
                    <a:pt x="629" y="0"/>
                    <a:pt x="622" y="0"/>
                  </a:cubicBezTo>
                  <a:cubicBezTo>
                    <a:pt x="538" y="0"/>
                    <a:pt x="538" y="0"/>
                    <a:pt x="538" y="0"/>
                  </a:cubicBezTo>
                  <a:cubicBezTo>
                    <a:pt x="529" y="0"/>
                    <a:pt x="521" y="8"/>
                    <a:pt x="521" y="17"/>
                  </a:cubicBezTo>
                  <a:cubicBezTo>
                    <a:pt x="521" y="27"/>
                    <a:pt x="529" y="35"/>
                    <a:pt x="538" y="35"/>
                  </a:cubicBezTo>
                  <a:cubicBezTo>
                    <a:pt x="538" y="35"/>
                    <a:pt x="592" y="35"/>
                    <a:pt x="610" y="35"/>
                  </a:cubicBezTo>
                  <a:cubicBezTo>
                    <a:pt x="612" y="40"/>
                    <a:pt x="619" y="57"/>
                    <a:pt x="629" y="81"/>
                  </a:cubicBezTo>
                  <a:cubicBezTo>
                    <a:pt x="329" y="81"/>
                    <a:pt x="329" y="81"/>
                    <a:pt x="329" y="81"/>
                  </a:cubicBezTo>
                  <a:cubicBezTo>
                    <a:pt x="315" y="55"/>
                    <a:pt x="315" y="55"/>
                    <a:pt x="315" y="55"/>
                  </a:cubicBezTo>
                  <a:cubicBezTo>
                    <a:pt x="384" y="47"/>
                    <a:pt x="384" y="47"/>
                    <a:pt x="384" y="47"/>
                  </a:cubicBezTo>
                  <a:cubicBezTo>
                    <a:pt x="392" y="47"/>
                    <a:pt x="397" y="41"/>
                    <a:pt x="397" y="34"/>
                  </a:cubicBezTo>
                  <a:cubicBezTo>
                    <a:pt x="397" y="27"/>
                    <a:pt x="392" y="21"/>
                    <a:pt x="384" y="21"/>
                  </a:cubicBezTo>
                  <a:cubicBezTo>
                    <a:pt x="266" y="21"/>
                    <a:pt x="266" y="21"/>
                    <a:pt x="266" y="21"/>
                  </a:cubicBezTo>
                  <a:cubicBezTo>
                    <a:pt x="259" y="21"/>
                    <a:pt x="253" y="27"/>
                    <a:pt x="253" y="34"/>
                  </a:cubicBezTo>
                  <a:cubicBezTo>
                    <a:pt x="253" y="41"/>
                    <a:pt x="251" y="62"/>
                    <a:pt x="273" y="60"/>
                  </a:cubicBezTo>
                  <a:cubicBezTo>
                    <a:pt x="276" y="59"/>
                    <a:pt x="276" y="59"/>
                    <a:pt x="276" y="59"/>
                  </a:cubicBezTo>
                  <a:cubicBezTo>
                    <a:pt x="297" y="96"/>
                    <a:pt x="297" y="96"/>
                    <a:pt x="297" y="96"/>
                  </a:cubicBezTo>
                  <a:cubicBezTo>
                    <a:pt x="241" y="192"/>
                    <a:pt x="241" y="192"/>
                    <a:pt x="241" y="192"/>
                  </a:cubicBezTo>
                  <a:cubicBezTo>
                    <a:pt x="219" y="182"/>
                    <a:pt x="196" y="176"/>
                    <a:pt x="170" y="176"/>
                  </a:cubicBezTo>
                  <a:cubicBezTo>
                    <a:pt x="76" y="176"/>
                    <a:pt x="0" y="253"/>
                    <a:pt x="0" y="347"/>
                  </a:cubicBezTo>
                  <a:cubicBezTo>
                    <a:pt x="0" y="441"/>
                    <a:pt x="76" y="518"/>
                    <a:pt x="170" y="518"/>
                  </a:cubicBezTo>
                  <a:cubicBezTo>
                    <a:pt x="259" y="518"/>
                    <a:pt x="331" y="451"/>
                    <a:pt x="340" y="365"/>
                  </a:cubicBezTo>
                  <a:cubicBezTo>
                    <a:pt x="448" y="365"/>
                    <a:pt x="448" y="365"/>
                    <a:pt x="448" y="365"/>
                  </a:cubicBezTo>
                  <a:cubicBezTo>
                    <a:pt x="448" y="395"/>
                    <a:pt x="448" y="421"/>
                    <a:pt x="448" y="427"/>
                  </a:cubicBezTo>
                  <a:cubicBezTo>
                    <a:pt x="439" y="427"/>
                    <a:pt x="426" y="427"/>
                    <a:pt x="426" y="427"/>
                  </a:cubicBezTo>
                  <a:cubicBezTo>
                    <a:pt x="421" y="427"/>
                    <a:pt x="417" y="431"/>
                    <a:pt x="417" y="436"/>
                  </a:cubicBezTo>
                  <a:cubicBezTo>
                    <a:pt x="417" y="441"/>
                    <a:pt x="421" y="445"/>
                    <a:pt x="426" y="445"/>
                  </a:cubicBezTo>
                  <a:cubicBezTo>
                    <a:pt x="457" y="445"/>
                    <a:pt x="457" y="445"/>
                    <a:pt x="457" y="445"/>
                  </a:cubicBezTo>
                  <a:cubicBezTo>
                    <a:pt x="462" y="445"/>
                    <a:pt x="466" y="441"/>
                    <a:pt x="466" y="436"/>
                  </a:cubicBezTo>
                  <a:cubicBezTo>
                    <a:pt x="466" y="436"/>
                    <a:pt x="466" y="401"/>
                    <a:pt x="466" y="363"/>
                  </a:cubicBezTo>
                  <a:cubicBezTo>
                    <a:pt x="466" y="363"/>
                    <a:pt x="466" y="363"/>
                    <a:pt x="466" y="363"/>
                  </a:cubicBezTo>
                  <a:cubicBezTo>
                    <a:pt x="466" y="362"/>
                    <a:pt x="467" y="362"/>
                    <a:pt x="467" y="362"/>
                  </a:cubicBezTo>
                  <a:cubicBezTo>
                    <a:pt x="468" y="361"/>
                    <a:pt x="468" y="361"/>
                    <a:pt x="469" y="361"/>
                  </a:cubicBezTo>
                  <a:cubicBezTo>
                    <a:pt x="469" y="360"/>
                    <a:pt x="470" y="359"/>
                    <a:pt x="471" y="358"/>
                  </a:cubicBezTo>
                  <a:cubicBezTo>
                    <a:pt x="471" y="358"/>
                    <a:pt x="471" y="358"/>
                    <a:pt x="471" y="358"/>
                  </a:cubicBezTo>
                  <a:cubicBezTo>
                    <a:pt x="471" y="358"/>
                    <a:pt x="471" y="358"/>
                    <a:pt x="471" y="358"/>
                  </a:cubicBezTo>
                  <a:cubicBezTo>
                    <a:pt x="471" y="358"/>
                    <a:pt x="471" y="358"/>
                    <a:pt x="471" y="358"/>
                  </a:cubicBezTo>
                  <a:cubicBezTo>
                    <a:pt x="649" y="132"/>
                    <a:pt x="649" y="132"/>
                    <a:pt x="649" y="132"/>
                  </a:cubicBezTo>
                  <a:cubicBezTo>
                    <a:pt x="658" y="153"/>
                    <a:pt x="667" y="175"/>
                    <a:pt x="676" y="197"/>
                  </a:cubicBezTo>
                  <a:cubicBezTo>
                    <a:pt x="622" y="226"/>
                    <a:pt x="586" y="282"/>
                    <a:pt x="586" y="347"/>
                  </a:cubicBezTo>
                  <a:cubicBezTo>
                    <a:pt x="586" y="441"/>
                    <a:pt x="663" y="518"/>
                    <a:pt x="757" y="518"/>
                  </a:cubicBezTo>
                  <a:cubicBezTo>
                    <a:pt x="851" y="518"/>
                    <a:pt x="928" y="441"/>
                    <a:pt x="928" y="347"/>
                  </a:cubicBezTo>
                  <a:cubicBezTo>
                    <a:pt x="928" y="253"/>
                    <a:pt x="851" y="176"/>
                    <a:pt x="757" y="176"/>
                  </a:cubicBezTo>
                  <a:close/>
                  <a:moveTo>
                    <a:pt x="317" y="132"/>
                  </a:moveTo>
                  <a:cubicBezTo>
                    <a:pt x="427" y="329"/>
                    <a:pt x="427" y="329"/>
                    <a:pt x="427" y="329"/>
                  </a:cubicBezTo>
                  <a:cubicBezTo>
                    <a:pt x="406" y="329"/>
                    <a:pt x="374" y="329"/>
                    <a:pt x="340" y="329"/>
                  </a:cubicBezTo>
                  <a:cubicBezTo>
                    <a:pt x="335" y="280"/>
                    <a:pt x="309" y="238"/>
                    <a:pt x="271" y="210"/>
                  </a:cubicBezTo>
                  <a:cubicBezTo>
                    <a:pt x="290" y="179"/>
                    <a:pt x="307" y="150"/>
                    <a:pt x="317" y="132"/>
                  </a:cubicBezTo>
                  <a:close/>
                  <a:moveTo>
                    <a:pt x="304" y="329"/>
                  </a:moveTo>
                  <a:cubicBezTo>
                    <a:pt x="261" y="329"/>
                    <a:pt x="221" y="329"/>
                    <a:pt x="202" y="329"/>
                  </a:cubicBezTo>
                  <a:cubicBezTo>
                    <a:pt x="211" y="313"/>
                    <a:pt x="232" y="278"/>
                    <a:pt x="253" y="241"/>
                  </a:cubicBezTo>
                  <a:cubicBezTo>
                    <a:pt x="281" y="262"/>
                    <a:pt x="300" y="293"/>
                    <a:pt x="304" y="329"/>
                  </a:cubicBezTo>
                  <a:close/>
                  <a:moveTo>
                    <a:pt x="170" y="482"/>
                  </a:moveTo>
                  <a:cubicBezTo>
                    <a:pt x="96" y="482"/>
                    <a:pt x="35" y="422"/>
                    <a:pt x="35" y="347"/>
                  </a:cubicBezTo>
                  <a:cubicBezTo>
                    <a:pt x="35" y="273"/>
                    <a:pt x="96" y="212"/>
                    <a:pt x="170" y="212"/>
                  </a:cubicBezTo>
                  <a:cubicBezTo>
                    <a:pt x="189" y="212"/>
                    <a:pt x="207" y="216"/>
                    <a:pt x="223" y="223"/>
                  </a:cubicBezTo>
                  <a:cubicBezTo>
                    <a:pt x="155" y="338"/>
                    <a:pt x="155" y="338"/>
                    <a:pt x="155" y="338"/>
                  </a:cubicBezTo>
                  <a:cubicBezTo>
                    <a:pt x="152" y="344"/>
                    <a:pt x="152" y="351"/>
                    <a:pt x="155" y="356"/>
                  </a:cubicBezTo>
                  <a:cubicBezTo>
                    <a:pt x="158" y="362"/>
                    <a:pt x="164" y="365"/>
                    <a:pt x="170" y="365"/>
                  </a:cubicBezTo>
                  <a:cubicBezTo>
                    <a:pt x="304" y="365"/>
                    <a:pt x="304" y="365"/>
                    <a:pt x="304" y="365"/>
                  </a:cubicBezTo>
                  <a:cubicBezTo>
                    <a:pt x="296" y="431"/>
                    <a:pt x="239" y="482"/>
                    <a:pt x="170" y="482"/>
                  </a:cubicBezTo>
                  <a:close/>
                  <a:moveTo>
                    <a:pt x="466" y="308"/>
                  </a:moveTo>
                  <a:cubicBezTo>
                    <a:pt x="466" y="287"/>
                    <a:pt x="466" y="272"/>
                    <a:pt x="466" y="267"/>
                  </a:cubicBezTo>
                  <a:cubicBezTo>
                    <a:pt x="475" y="267"/>
                    <a:pt x="488" y="267"/>
                    <a:pt x="488" y="267"/>
                  </a:cubicBezTo>
                  <a:cubicBezTo>
                    <a:pt x="493" y="267"/>
                    <a:pt x="497" y="263"/>
                    <a:pt x="497" y="258"/>
                  </a:cubicBezTo>
                  <a:cubicBezTo>
                    <a:pt x="497" y="253"/>
                    <a:pt x="493" y="249"/>
                    <a:pt x="488" y="249"/>
                  </a:cubicBezTo>
                  <a:cubicBezTo>
                    <a:pt x="457" y="249"/>
                    <a:pt x="457" y="249"/>
                    <a:pt x="457" y="249"/>
                  </a:cubicBezTo>
                  <a:cubicBezTo>
                    <a:pt x="452" y="249"/>
                    <a:pt x="448" y="253"/>
                    <a:pt x="448" y="258"/>
                  </a:cubicBezTo>
                  <a:cubicBezTo>
                    <a:pt x="448" y="258"/>
                    <a:pt x="448" y="273"/>
                    <a:pt x="448" y="294"/>
                  </a:cubicBezTo>
                  <a:cubicBezTo>
                    <a:pt x="349" y="117"/>
                    <a:pt x="349" y="117"/>
                    <a:pt x="349" y="117"/>
                  </a:cubicBezTo>
                  <a:cubicBezTo>
                    <a:pt x="410" y="117"/>
                    <a:pt x="569" y="117"/>
                    <a:pt x="616" y="117"/>
                  </a:cubicBezTo>
                  <a:cubicBezTo>
                    <a:pt x="588" y="152"/>
                    <a:pt x="503" y="260"/>
                    <a:pt x="466" y="308"/>
                  </a:cubicBezTo>
                  <a:close/>
                  <a:moveTo>
                    <a:pt x="757" y="482"/>
                  </a:moveTo>
                  <a:cubicBezTo>
                    <a:pt x="682" y="482"/>
                    <a:pt x="622" y="422"/>
                    <a:pt x="622" y="347"/>
                  </a:cubicBezTo>
                  <a:cubicBezTo>
                    <a:pt x="622" y="297"/>
                    <a:pt x="649" y="253"/>
                    <a:pt x="690" y="230"/>
                  </a:cubicBezTo>
                  <a:cubicBezTo>
                    <a:pt x="717" y="296"/>
                    <a:pt x="740" y="354"/>
                    <a:pt x="740" y="354"/>
                  </a:cubicBezTo>
                  <a:cubicBezTo>
                    <a:pt x="744" y="363"/>
                    <a:pt x="755" y="367"/>
                    <a:pt x="764" y="364"/>
                  </a:cubicBezTo>
                  <a:cubicBezTo>
                    <a:pt x="773" y="360"/>
                    <a:pt x="777" y="350"/>
                    <a:pt x="773" y="340"/>
                  </a:cubicBezTo>
                  <a:cubicBezTo>
                    <a:pt x="723" y="217"/>
                    <a:pt x="723" y="217"/>
                    <a:pt x="723" y="217"/>
                  </a:cubicBezTo>
                  <a:cubicBezTo>
                    <a:pt x="734" y="214"/>
                    <a:pt x="745" y="212"/>
                    <a:pt x="757" y="212"/>
                  </a:cubicBezTo>
                  <a:cubicBezTo>
                    <a:pt x="831" y="212"/>
                    <a:pt x="892" y="273"/>
                    <a:pt x="892" y="347"/>
                  </a:cubicBezTo>
                  <a:cubicBezTo>
                    <a:pt x="892" y="422"/>
                    <a:pt x="831" y="482"/>
                    <a:pt x="757" y="482"/>
                  </a:cubicBezTo>
                  <a:close/>
                </a:path>
              </a:pathLst>
            </a:custGeom>
            <a:solidFill>
              <a:schemeClr val="tx2">
                <a:lumMod val="75000"/>
              </a:schemeClr>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16"/>
            <p:cNvSpPr>
              <a:spLocks/>
            </p:cNvSpPr>
            <p:nvPr/>
          </p:nvSpPr>
          <p:spPr bwMode="auto">
            <a:xfrm>
              <a:off x="13695587" y="4641055"/>
              <a:ext cx="2318798" cy="823197"/>
            </a:xfrm>
            <a:custGeom>
              <a:avLst/>
              <a:gdLst>
                <a:gd name="T0" fmla="*/ 17 w 234"/>
                <a:gd name="T1" fmla="*/ 44 h 83"/>
                <a:gd name="T2" fmla="*/ 234 w 234"/>
                <a:gd name="T3" fmla="*/ 54 h 83"/>
                <a:gd name="T4" fmla="*/ 209 w 234"/>
                <a:gd name="T5" fmla="*/ 78 h 83"/>
                <a:gd name="T6" fmla="*/ 41 w 234"/>
                <a:gd name="T7" fmla="*/ 69 h 83"/>
                <a:gd name="T8" fmla="*/ 55 w 234"/>
                <a:gd name="T9" fmla="*/ 83 h 83"/>
                <a:gd name="T10" fmla="*/ 0 w 234"/>
                <a:gd name="T11" fmla="*/ 82 h 83"/>
                <a:gd name="T12" fmla="*/ 0 w 234"/>
                <a:gd name="T13" fmla="*/ 27 h 83"/>
                <a:gd name="T14" fmla="*/ 17 w 234"/>
                <a:gd name="T15" fmla="*/ 4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83">
                  <a:moveTo>
                    <a:pt x="17" y="44"/>
                  </a:moveTo>
                  <a:cubicBezTo>
                    <a:pt x="83" y="0"/>
                    <a:pt x="171" y="3"/>
                    <a:pt x="234" y="54"/>
                  </a:cubicBezTo>
                  <a:cubicBezTo>
                    <a:pt x="209" y="78"/>
                    <a:pt x="209" y="78"/>
                    <a:pt x="209" y="78"/>
                  </a:cubicBezTo>
                  <a:cubicBezTo>
                    <a:pt x="161" y="40"/>
                    <a:pt x="93" y="37"/>
                    <a:pt x="41" y="69"/>
                  </a:cubicBezTo>
                  <a:cubicBezTo>
                    <a:pt x="55" y="83"/>
                    <a:pt x="55" y="83"/>
                    <a:pt x="55" y="83"/>
                  </a:cubicBezTo>
                  <a:cubicBezTo>
                    <a:pt x="0" y="82"/>
                    <a:pt x="0" y="82"/>
                    <a:pt x="0" y="82"/>
                  </a:cubicBezTo>
                  <a:cubicBezTo>
                    <a:pt x="0" y="27"/>
                    <a:pt x="0" y="27"/>
                    <a:pt x="0" y="27"/>
                  </a:cubicBezTo>
                  <a:cubicBezTo>
                    <a:pt x="17" y="44"/>
                    <a:pt x="17" y="44"/>
                    <a:pt x="17" y="4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17"/>
            <p:cNvSpPr>
              <a:spLocks/>
            </p:cNvSpPr>
            <p:nvPr/>
          </p:nvSpPr>
          <p:spPr bwMode="auto">
            <a:xfrm>
              <a:off x="16006027" y="5435000"/>
              <a:ext cx="789646" cy="2264834"/>
            </a:xfrm>
            <a:custGeom>
              <a:avLst/>
              <a:gdLst>
                <a:gd name="T0" fmla="*/ 0 w 80"/>
                <a:gd name="T1" fmla="*/ 56 h 228"/>
                <a:gd name="T2" fmla="*/ 14 w 80"/>
                <a:gd name="T3" fmla="*/ 42 h 228"/>
                <a:gd name="T4" fmla="*/ 3 w 80"/>
                <a:gd name="T5" fmla="*/ 204 h 228"/>
                <a:gd name="T6" fmla="*/ 28 w 80"/>
                <a:gd name="T7" fmla="*/ 228 h 228"/>
                <a:gd name="T8" fmla="*/ 39 w 80"/>
                <a:gd name="T9" fmla="*/ 17 h 228"/>
                <a:gd name="T10" fmla="*/ 56 w 80"/>
                <a:gd name="T11" fmla="*/ 0 h 228"/>
                <a:gd name="T12" fmla="*/ 0 w 80"/>
                <a:gd name="T13" fmla="*/ 0 h 228"/>
                <a:gd name="T14" fmla="*/ 0 w 80"/>
                <a:gd name="T15" fmla="*/ 56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228">
                  <a:moveTo>
                    <a:pt x="0" y="56"/>
                  </a:moveTo>
                  <a:cubicBezTo>
                    <a:pt x="14" y="42"/>
                    <a:pt x="14" y="42"/>
                    <a:pt x="14" y="42"/>
                  </a:cubicBezTo>
                  <a:cubicBezTo>
                    <a:pt x="43" y="93"/>
                    <a:pt x="39" y="157"/>
                    <a:pt x="3" y="204"/>
                  </a:cubicBezTo>
                  <a:cubicBezTo>
                    <a:pt x="28" y="228"/>
                    <a:pt x="28" y="228"/>
                    <a:pt x="28" y="228"/>
                  </a:cubicBezTo>
                  <a:cubicBezTo>
                    <a:pt x="76" y="167"/>
                    <a:pt x="80" y="82"/>
                    <a:pt x="39" y="17"/>
                  </a:cubicBezTo>
                  <a:cubicBezTo>
                    <a:pt x="56" y="0"/>
                    <a:pt x="56" y="0"/>
                    <a:pt x="56" y="0"/>
                  </a:cubicBezTo>
                  <a:cubicBezTo>
                    <a:pt x="0" y="0"/>
                    <a:pt x="0" y="0"/>
                    <a:pt x="0" y="0"/>
                  </a:cubicBezTo>
                  <a:cubicBezTo>
                    <a:pt x="0" y="56"/>
                    <a:pt x="0" y="56"/>
                    <a:pt x="0"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18"/>
            <p:cNvSpPr>
              <a:spLocks/>
            </p:cNvSpPr>
            <p:nvPr/>
          </p:nvSpPr>
          <p:spPr bwMode="auto">
            <a:xfrm>
              <a:off x="13758255" y="7708190"/>
              <a:ext cx="2264484" cy="793945"/>
            </a:xfrm>
            <a:custGeom>
              <a:avLst/>
              <a:gdLst>
                <a:gd name="T0" fmla="*/ 229 w 229"/>
                <a:gd name="T1" fmla="*/ 56 h 80"/>
                <a:gd name="T2" fmla="*/ 211 w 229"/>
                <a:gd name="T3" fmla="*/ 38 h 80"/>
                <a:gd name="T4" fmla="*/ 0 w 229"/>
                <a:gd name="T5" fmla="*/ 29 h 80"/>
                <a:gd name="T6" fmla="*/ 24 w 229"/>
                <a:gd name="T7" fmla="*/ 4 h 80"/>
                <a:gd name="T8" fmla="*/ 187 w 229"/>
                <a:gd name="T9" fmla="*/ 13 h 80"/>
                <a:gd name="T10" fmla="*/ 174 w 229"/>
                <a:gd name="T11" fmla="*/ 0 h 80"/>
                <a:gd name="T12" fmla="*/ 229 w 229"/>
                <a:gd name="T13" fmla="*/ 0 h 80"/>
                <a:gd name="T14" fmla="*/ 229 w 229"/>
                <a:gd name="T15" fmla="*/ 5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80">
                  <a:moveTo>
                    <a:pt x="229" y="56"/>
                  </a:moveTo>
                  <a:cubicBezTo>
                    <a:pt x="211" y="38"/>
                    <a:pt x="211" y="38"/>
                    <a:pt x="211" y="38"/>
                  </a:cubicBezTo>
                  <a:cubicBezTo>
                    <a:pt x="147" y="80"/>
                    <a:pt x="62" y="77"/>
                    <a:pt x="0" y="29"/>
                  </a:cubicBezTo>
                  <a:cubicBezTo>
                    <a:pt x="24" y="4"/>
                    <a:pt x="24" y="4"/>
                    <a:pt x="24" y="4"/>
                  </a:cubicBezTo>
                  <a:cubicBezTo>
                    <a:pt x="72" y="40"/>
                    <a:pt x="136" y="43"/>
                    <a:pt x="187" y="13"/>
                  </a:cubicBezTo>
                  <a:cubicBezTo>
                    <a:pt x="174" y="0"/>
                    <a:pt x="174" y="0"/>
                    <a:pt x="174" y="0"/>
                  </a:cubicBezTo>
                  <a:cubicBezTo>
                    <a:pt x="229" y="0"/>
                    <a:pt x="229" y="0"/>
                    <a:pt x="229" y="0"/>
                  </a:cubicBezTo>
                  <a:cubicBezTo>
                    <a:pt x="229" y="56"/>
                    <a:pt x="229" y="56"/>
                    <a:pt x="229" y="5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19"/>
            <p:cNvSpPr>
              <a:spLocks/>
            </p:cNvSpPr>
            <p:nvPr/>
          </p:nvSpPr>
          <p:spPr bwMode="auto">
            <a:xfrm>
              <a:off x="12943545" y="5455891"/>
              <a:ext cx="802179" cy="2294086"/>
            </a:xfrm>
            <a:custGeom>
              <a:avLst/>
              <a:gdLst>
                <a:gd name="T0" fmla="*/ 26 w 81"/>
                <a:gd name="T1" fmla="*/ 231 h 231"/>
                <a:gd name="T2" fmla="*/ 43 w 81"/>
                <a:gd name="T3" fmla="*/ 213 h 231"/>
                <a:gd name="T4" fmla="*/ 52 w 81"/>
                <a:gd name="T5" fmla="*/ 0 h 231"/>
                <a:gd name="T6" fmla="*/ 77 w 81"/>
                <a:gd name="T7" fmla="*/ 24 h 231"/>
                <a:gd name="T8" fmla="*/ 68 w 81"/>
                <a:gd name="T9" fmla="*/ 189 h 231"/>
                <a:gd name="T10" fmla="*/ 81 w 81"/>
                <a:gd name="T11" fmla="*/ 175 h 231"/>
                <a:gd name="T12" fmla="*/ 81 w 81"/>
                <a:gd name="T13" fmla="*/ 231 h 231"/>
                <a:gd name="T14" fmla="*/ 26 w 81"/>
                <a:gd name="T15" fmla="*/ 231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231">
                  <a:moveTo>
                    <a:pt x="26" y="231"/>
                  </a:moveTo>
                  <a:cubicBezTo>
                    <a:pt x="43" y="213"/>
                    <a:pt x="43" y="213"/>
                    <a:pt x="43" y="213"/>
                  </a:cubicBezTo>
                  <a:cubicBezTo>
                    <a:pt x="0" y="148"/>
                    <a:pt x="3" y="62"/>
                    <a:pt x="52" y="0"/>
                  </a:cubicBezTo>
                  <a:cubicBezTo>
                    <a:pt x="77" y="24"/>
                    <a:pt x="77" y="24"/>
                    <a:pt x="77" y="24"/>
                  </a:cubicBezTo>
                  <a:cubicBezTo>
                    <a:pt x="40" y="72"/>
                    <a:pt x="37" y="138"/>
                    <a:pt x="68" y="189"/>
                  </a:cubicBezTo>
                  <a:cubicBezTo>
                    <a:pt x="81" y="175"/>
                    <a:pt x="81" y="175"/>
                    <a:pt x="81" y="175"/>
                  </a:cubicBezTo>
                  <a:cubicBezTo>
                    <a:pt x="81" y="231"/>
                    <a:pt x="81" y="231"/>
                    <a:pt x="81" y="231"/>
                  </a:cubicBezTo>
                  <a:lnTo>
                    <a:pt x="26" y="2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21"/>
            <p:cNvSpPr>
              <a:spLocks/>
            </p:cNvSpPr>
            <p:nvPr/>
          </p:nvSpPr>
          <p:spPr bwMode="auto">
            <a:xfrm>
              <a:off x="7849710" y="4641055"/>
              <a:ext cx="2318798" cy="823197"/>
            </a:xfrm>
            <a:custGeom>
              <a:avLst/>
              <a:gdLst>
                <a:gd name="T0" fmla="*/ 17 w 234"/>
                <a:gd name="T1" fmla="*/ 44 h 83"/>
                <a:gd name="T2" fmla="*/ 234 w 234"/>
                <a:gd name="T3" fmla="*/ 54 h 83"/>
                <a:gd name="T4" fmla="*/ 209 w 234"/>
                <a:gd name="T5" fmla="*/ 78 h 83"/>
                <a:gd name="T6" fmla="*/ 41 w 234"/>
                <a:gd name="T7" fmla="*/ 69 h 83"/>
                <a:gd name="T8" fmla="*/ 55 w 234"/>
                <a:gd name="T9" fmla="*/ 83 h 83"/>
                <a:gd name="T10" fmla="*/ 0 w 234"/>
                <a:gd name="T11" fmla="*/ 82 h 83"/>
                <a:gd name="T12" fmla="*/ 0 w 234"/>
                <a:gd name="T13" fmla="*/ 27 h 83"/>
                <a:gd name="T14" fmla="*/ 17 w 234"/>
                <a:gd name="T15" fmla="*/ 44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83">
                  <a:moveTo>
                    <a:pt x="17" y="44"/>
                  </a:moveTo>
                  <a:cubicBezTo>
                    <a:pt x="83" y="0"/>
                    <a:pt x="171" y="3"/>
                    <a:pt x="234" y="54"/>
                  </a:cubicBezTo>
                  <a:cubicBezTo>
                    <a:pt x="209" y="78"/>
                    <a:pt x="209" y="78"/>
                    <a:pt x="209" y="78"/>
                  </a:cubicBezTo>
                  <a:cubicBezTo>
                    <a:pt x="161" y="40"/>
                    <a:pt x="93" y="37"/>
                    <a:pt x="41" y="69"/>
                  </a:cubicBezTo>
                  <a:cubicBezTo>
                    <a:pt x="55" y="83"/>
                    <a:pt x="55" y="83"/>
                    <a:pt x="55" y="83"/>
                  </a:cubicBezTo>
                  <a:cubicBezTo>
                    <a:pt x="0" y="82"/>
                    <a:pt x="0" y="82"/>
                    <a:pt x="0" y="82"/>
                  </a:cubicBezTo>
                  <a:cubicBezTo>
                    <a:pt x="0" y="27"/>
                    <a:pt x="0" y="27"/>
                    <a:pt x="0" y="27"/>
                  </a:cubicBezTo>
                  <a:cubicBezTo>
                    <a:pt x="17" y="44"/>
                    <a:pt x="17" y="44"/>
                    <a:pt x="17" y="4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22"/>
            <p:cNvSpPr>
              <a:spLocks/>
            </p:cNvSpPr>
            <p:nvPr/>
          </p:nvSpPr>
          <p:spPr bwMode="auto">
            <a:xfrm>
              <a:off x="10160150" y="5435000"/>
              <a:ext cx="789646" cy="2264834"/>
            </a:xfrm>
            <a:custGeom>
              <a:avLst/>
              <a:gdLst>
                <a:gd name="T0" fmla="*/ 0 w 80"/>
                <a:gd name="T1" fmla="*/ 56 h 228"/>
                <a:gd name="T2" fmla="*/ 14 w 80"/>
                <a:gd name="T3" fmla="*/ 42 h 228"/>
                <a:gd name="T4" fmla="*/ 3 w 80"/>
                <a:gd name="T5" fmla="*/ 204 h 228"/>
                <a:gd name="T6" fmla="*/ 28 w 80"/>
                <a:gd name="T7" fmla="*/ 228 h 228"/>
                <a:gd name="T8" fmla="*/ 39 w 80"/>
                <a:gd name="T9" fmla="*/ 17 h 228"/>
                <a:gd name="T10" fmla="*/ 56 w 80"/>
                <a:gd name="T11" fmla="*/ 0 h 228"/>
                <a:gd name="T12" fmla="*/ 0 w 80"/>
                <a:gd name="T13" fmla="*/ 0 h 228"/>
                <a:gd name="T14" fmla="*/ 0 w 80"/>
                <a:gd name="T15" fmla="*/ 56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228">
                  <a:moveTo>
                    <a:pt x="0" y="56"/>
                  </a:moveTo>
                  <a:cubicBezTo>
                    <a:pt x="14" y="42"/>
                    <a:pt x="14" y="42"/>
                    <a:pt x="14" y="42"/>
                  </a:cubicBezTo>
                  <a:cubicBezTo>
                    <a:pt x="43" y="93"/>
                    <a:pt x="39" y="157"/>
                    <a:pt x="3" y="204"/>
                  </a:cubicBezTo>
                  <a:cubicBezTo>
                    <a:pt x="28" y="228"/>
                    <a:pt x="28" y="228"/>
                    <a:pt x="28" y="228"/>
                  </a:cubicBezTo>
                  <a:cubicBezTo>
                    <a:pt x="76" y="167"/>
                    <a:pt x="80" y="82"/>
                    <a:pt x="39" y="17"/>
                  </a:cubicBezTo>
                  <a:cubicBezTo>
                    <a:pt x="56" y="0"/>
                    <a:pt x="56" y="0"/>
                    <a:pt x="56" y="0"/>
                  </a:cubicBezTo>
                  <a:cubicBezTo>
                    <a:pt x="0" y="0"/>
                    <a:pt x="0" y="0"/>
                    <a:pt x="0" y="0"/>
                  </a:cubicBezTo>
                  <a:cubicBezTo>
                    <a:pt x="0" y="56"/>
                    <a:pt x="0" y="56"/>
                    <a:pt x="0"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23"/>
            <p:cNvSpPr>
              <a:spLocks/>
            </p:cNvSpPr>
            <p:nvPr/>
          </p:nvSpPr>
          <p:spPr bwMode="auto">
            <a:xfrm>
              <a:off x="7912381" y="7708190"/>
              <a:ext cx="2264484" cy="793945"/>
            </a:xfrm>
            <a:custGeom>
              <a:avLst/>
              <a:gdLst>
                <a:gd name="T0" fmla="*/ 229 w 229"/>
                <a:gd name="T1" fmla="*/ 56 h 80"/>
                <a:gd name="T2" fmla="*/ 211 w 229"/>
                <a:gd name="T3" fmla="*/ 38 h 80"/>
                <a:gd name="T4" fmla="*/ 0 w 229"/>
                <a:gd name="T5" fmla="*/ 29 h 80"/>
                <a:gd name="T6" fmla="*/ 24 w 229"/>
                <a:gd name="T7" fmla="*/ 4 h 80"/>
                <a:gd name="T8" fmla="*/ 187 w 229"/>
                <a:gd name="T9" fmla="*/ 13 h 80"/>
                <a:gd name="T10" fmla="*/ 174 w 229"/>
                <a:gd name="T11" fmla="*/ 0 h 80"/>
                <a:gd name="T12" fmla="*/ 229 w 229"/>
                <a:gd name="T13" fmla="*/ 0 h 80"/>
                <a:gd name="T14" fmla="*/ 229 w 229"/>
                <a:gd name="T15" fmla="*/ 5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80">
                  <a:moveTo>
                    <a:pt x="229" y="56"/>
                  </a:moveTo>
                  <a:cubicBezTo>
                    <a:pt x="211" y="38"/>
                    <a:pt x="211" y="38"/>
                    <a:pt x="211" y="38"/>
                  </a:cubicBezTo>
                  <a:cubicBezTo>
                    <a:pt x="147" y="80"/>
                    <a:pt x="62" y="77"/>
                    <a:pt x="0" y="29"/>
                  </a:cubicBezTo>
                  <a:cubicBezTo>
                    <a:pt x="24" y="4"/>
                    <a:pt x="24" y="4"/>
                    <a:pt x="24" y="4"/>
                  </a:cubicBezTo>
                  <a:cubicBezTo>
                    <a:pt x="72" y="40"/>
                    <a:pt x="136" y="43"/>
                    <a:pt x="187" y="13"/>
                  </a:cubicBezTo>
                  <a:cubicBezTo>
                    <a:pt x="174" y="0"/>
                    <a:pt x="174" y="0"/>
                    <a:pt x="174" y="0"/>
                  </a:cubicBezTo>
                  <a:cubicBezTo>
                    <a:pt x="229" y="0"/>
                    <a:pt x="229" y="0"/>
                    <a:pt x="229" y="0"/>
                  </a:cubicBezTo>
                  <a:cubicBezTo>
                    <a:pt x="229" y="56"/>
                    <a:pt x="229" y="56"/>
                    <a:pt x="229" y="5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24"/>
            <p:cNvSpPr>
              <a:spLocks/>
            </p:cNvSpPr>
            <p:nvPr/>
          </p:nvSpPr>
          <p:spPr bwMode="auto">
            <a:xfrm>
              <a:off x="7097668" y="5455891"/>
              <a:ext cx="802179" cy="2294086"/>
            </a:xfrm>
            <a:custGeom>
              <a:avLst/>
              <a:gdLst>
                <a:gd name="T0" fmla="*/ 26 w 81"/>
                <a:gd name="T1" fmla="*/ 231 h 231"/>
                <a:gd name="T2" fmla="*/ 43 w 81"/>
                <a:gd name="T3" fmla="*/ 213 h 231"/>
                <a:gd name="T4" fmla="*/ 52 w 81"/>
                <a:gd name="T5" fmla="*/ 0 h 231"/>
                <a:gd name="T6" fmla="*/ 77 w 81"/>
                <a:gd name="T7" fmla="*/ 24 h 231"/>
                <a:gd name="T8" fmla="*/ 68 w 81"/>
                <a:gd name="T9" fmla="*/ 189 h 231"/>
                <a:gd name="T10" fmla="*/ 81 w 81"/>
                <a:gd name="T11" fmla="*/ 175 h 231"/>
                <a:gd name="T12" fmla="*/ 81 w 81"/>
                <a:gd name="T13" fmla="*/ 231 h 231"/>
                <a:gd name="T14" fmla="*/ 26 w 81"/>
                <a:gd name="T15" fmla="*/ 231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231">
                  <a:moveTo>
                    <a:pt x="26" y="231"/>
                  </a:moveTo>
                  <a:cubicBezTo>
                    <a:pt x="43" y="213"/>
                    <a:pt x="43" y="213"/>
                    <a:pt x="43" y="213"/>
                  </a:cubicBezTo>
                  <a:cubicBezTo>
                    <a:pt x="0" y="148"/>
                    <a:pt x="3" y="62"/>
                    <a:pt x="52" y="0"/>
                  </a:cubicBezTo>
                  <a:cubicBezTo>
                    <a:pt x="77" y="24"/>
                    <a:pt x="77" y="24"/>
                    <a:pt x="77" y="24"/>
                  </a:cubicBezTo>
                  <a:cubicBezTo>
                    <a:pt x="40" y="72"/>
                    <a:pt x="37" y="138"/>
                    <a:pt x="68" y="189"/>
                  </a:cubicBezTo>
                  <a:cubicBezTo>
                    <a:pt x="81" y="175"/>
                    <a:pt x="81" y="175"/>
                    <a:pt x="81" y="175"/>
                  </a:cubicBezTo>
                  <a:cubicBezTo>
                    <a:pt x="81" y="231"/>
                    <a:pt x="81" y="231"/>
                    <a:pt x="81" y="231"/>
                  </a:cubicBezTo>
                  <a:lnTo>
                    <a:pt x="26" y="2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8" name="Прямоугольник 27"/>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Cycling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7" name="TextBox 2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1" name="TextBox 3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3" name="TextBox 3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5" name="Прямая соединительная линия 34"/>
          <p:cNvCxnSpPr/>
          <p:nvPr/>
        </p:nvCxnSpPr>
        <p:spPr>
          <a:xfrm rot="10800000">
            <a:off x="3419857" y="2971800"/>
            <a:ext cx="3059661" cy="1123950"/>
          </a:xfrm>
          <a:prstGeom prst="bentConnector3">
            <a:avLst>
              <a:gd name="adj1" fmla="val 19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rot="10800000" flipV="1">
            <a:off x="3419860" y="7134625"/>
            <a:ext cx="3027603" cy="1990323"/>
          </a:xfrm>
          <a:prstGeom prst="bentConnector3">
            <a:avLst>
              <a:gd name="adj1" fmla="val 50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 name="Прямая соединительная линия 34"/>
          <p:cNvCxnSpPr/>
          <p:nvPr/>
        </p:nvCxnSpPr>
        <p:spPr>
          <a:xfrm rot="5400000" flipH="1" flipV="1">
            <a:off x="13032899" y="3058060"/>
            <a:ext cx="2266950" cy="2094430"/>
          </a:xfrm>
          <a:prstGeom prst="bentConnector3">
            <a:avLst>
              <a:gd name="adj1" fmla="val 10042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Прямая соединительная линия 37"/>
          <p:cNvCxnSpPr/>
          <p:nvPr/>
        </p:nvCxnSpPr>
        <p:spPr>
          <a:xfrm>
            <a:off x="10360655" y="6017567"/>
            <a:ext cx="4852931" cy="3107381"/>
          </a:xfrm>
          <a:prstGeom prst="bentConnector3">
            <a:avLst>
              <a:gd name="adj1" fmla="val -5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650847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2"/>
          <p:cNvSpPr>
            <a:spLocks noChangeArrowheads="1"/>
          </p:cNvSpPr>
          <p:nvPr/>
        </p:nvSpPr>
        <p:spPr bwMode="auto">
          <a:xfrm rot="18810804">
            <a:off x="7224738" y="5964400"/>
            <a:ext cx="1684180" cy="359358"/>
          </a:xfrm>
          <a:prstGeom prst="rect">
            <a:avLst/>
          </a:prstGeom>
          <a:solidFill>
            <a:schemeClr val="accent2">
              <a:lumMod val="40000"/>
              <a:lumOff val="60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0" name="Rectangle 13"/>
          <p:cNvSpPr>
            <a:spLocks noChangeArrowheads="1"/>
          </p:cNvSpPr>
          <p:nvPr/>
        </p:nvSpPr>
        <p:spPr bwMode="auto">
          <a:xfrm rot="18810804">
            <a:off x="7485349" y="6211826"/>
            <a:ext cx="1684180" cy="359358"/>
          </a:xfrm>
          <a:prstGeom prst="rect">
            <a:avLst/>
          </a:prstGeom>
          <a:solidFill>
            <a:schemeClr val="accent2"/>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1" name="Rectangle 14"/>
          <p:cNvSpPr>
            <a:spLocks noChangeArrowheads="1"/>
          </p:cNvSpPr>
          <p:nvPr/>
        </p:nvSpPr>
        <p:spPr bwMode="auto">
          <a:xfrm rot="18810804">
            <a:off x="7747161" y="6458737"/>
            <a:ext cx="1684180" cy="362670"/>
          </a:xfrm>
          <a:prstGeom prst="rect">
            <a:avLst/>
          </a:prstGeom>
          <a:solidFill>
            <a:schemeClr val="accent2">
              <a:lumMod val="75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3" name="Rectangle 15"/>
          <p:cNvSpPr>
            <a:spLocks noChangeArrowheads="1"/>
          </p:cNvSpPr>
          <p:nvPr/>
        </p:nvSpPr>
        <p:spPr bwMode="auto">
          <a:xfrm rot="18810804">
            <a:off x="8382469" y="4747696"/>
            <a:ext cx="1684180" cy="359359"/>
          </a:xfrm>
          <a:prstGeom prst="rect">
            <a:avLst/>
          </a:prstGeom>
          <a:solidFill>
            <a:schemeClr val="accent3">
              <a:lumMod val="40000"/>
              <a:lumOff val="60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4" name="Rectangle 16"/>
          <p:cNvSpPr>
            <a:spLocks noChangeArrowheads="1"/>
          </p:cNvSpPr>
          <p:nvPr/>
        </p:nvSpPr>
        <p:spPr bwMode="auto">
          <a:xfrm rot="18810804">
            <a:off x="8642480" y="4995381"/>
            <a:ext cx="1684180" cy="357702"/>
          </a:xfrm>
          <a:prstGeom prst="rect">
            <a:avLst/>
          </a:prstGeom>
          <a:solidFill>
            <a:schemeClr val="accent3"/>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5" name="Rectangle 17"/>
          <p:cNvSpPr>
            <a:spLocks noChangeArrowheads="1"/>
          </p:cNvSpPr>
          <p:nvPr/>
        </p:nvSpPr>
        <p:spPr bwMode="auto">
          <a:xfrm rot="18810804">
            <a:off x="8902491" y="5241410"/>
            <a:ext cx="1684180" cy="359359"/>
          </a:xfrm>
          <a:prstGeom prst="rect">
            <a:avLst/>
          </a:prstGeom>
          <a:solidFill>
            <a:schemeClr val="accent3">
              <a:lumMod val="75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7" name="Freeform 7"/>
          <p:cNvSpPr>
            <a:spLocks/>
          </p:cNvSpPr>
          <p:nvPr/>
        </p:nvSpPr>
        <p:spPr bwMode="auto">
          <a:xfrm rot="18810804">
            <a:off x="11086483" y="2760050"/>
            <a:ext cx="346109" cy="1081386"/>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8" name="Freeform 18"/>
          <p:cNvSpPr>
            <a:spLocks/>
          </p:cNvSpPr>
          <p:nvPr/>
        </p:nvSpPr>
        <p:spPr bwMode="auto">
          <a:xfrm rot="18810804">
            <a:off x="9501559" y="3493400"/>
            <a:ext cx="1813350" cy="35935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4">
              <a:lumMod val="40000"/>
              <a:lumOff val="60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19" name="Rectangle 19"/>
          <p:cNvSpPr>
            <a:spLocks noChangeArrowheads="1"/>
          </p:cNvSpPr>
          <p:nvPr/>
        </p:nvSpPr>
        <p:spPr bwMode="auto">
          <a:xfrm rot="18810804">
            <a:off x="9781513" y="3785863"/>
            <a:ext cx="1689148" cy="359358"/>
          </a:xfrm>
          <a:prstGeom prst="rect">
            <a:avLst/>
          </a:prstGeom>
          <a:solidFill>
            <a:schemeClr val="accent4"/>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0" name="Freeform 20"/>
          <p:cNvSpPr>
            <a:spLocks/>
          </p:cNvSpPr>
          <p:nvPr/>
        </p:nvSpPr>
        <p:spPr bwMode="auto">
          <a:xfrm rot="18810804">
            <a:off x="10023982" y="3987737"/>
            <a:ext cx="1813350" cy="362670"/>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4">
              <a:lumMod val="75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1" name="Oval 21"/>
          <p:cNvSpPr>
            <a:spLocks noChangeArrowheads="1"/>
          </p:cNvSpPr>
          <p:nvPr/>
        </p:nvSpPr>
        <p:spPr bwMode="auto">
          <a:xfrm rot="18810804">
            <a:off x="11251257" y="3110930"/>
            <a:ext cx="86113" cy="306365"/>
          </a:xfrm>
          <a:prstGeom prst="ellipse">
            <a:avLst/>
          </a:prstGeom>
          <a:solidFill>
            <a:schemeClr val="tx1"/>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3" name="Freeform 8"/>
          <p:cNvSpPr>
            <a:spLocks/>
          </p:cNvSpPr>
          <p:nvPr/>
        </p:nvSpPr>
        <p:spPr bwMode="auto">
          <a:xfrm rot="18810804">
            <a:off x="5462911" y="8068642"/>
            <a:ext cx="1555009" cy="1076419"/>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chemeClr val="bg1">
              <a:lumMod val="85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4" name="Freeform 9"/>
          <p:cNvSpPr>
            <a:spLocks/>
          </p:cNvSpPr>
          <p:nvPr/>
        </p:nvSpPr>
        <p:spPr bwMode="auto">
          <a:xfrm rot="18810804">
            <a:off x="5973726" y="7229745"/>
            <a:ext cx="1818318" cy="359359"/>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40000"/>
              <a:lumOff val="60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5" name="Freeform 10"/>
          <p:cNvSpPr>
            <a:spLocks/>
          </p:cNvSpPr>
          <p:nvPr/>
        </p:nvSpPr>
        <p:spPr bwMode="auto">
          <a:xfrm rot="18810804">
            <a:off x="6233737" y="7477430"/>
            <a:ext cx="1818318" cy="357702"/>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6" name="Freeform 11"/>
          <p:cNvSpPr>
            <a:spLocks/>
          </p:cNvSpPr>
          <p:nvPr/>
        </p:nvSpPr>
        <p:spPr bwMode="auto">
          <a:xfrm rot="18810804">
            <a:off x="6493749" y="7723459"/>
            <a:ext cx="1818318" cy="359359"/>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lumMod val="75000"/>
            </a:schemeClr>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27" name="Freeform 22"/>
          <p:cNvSpPr>
            <a:spLocks/>
          </p:cNvSpPr>
          <p:nvPr/>
        </p:nvSpPr>
        <p:spPr bwMode="auto">
          <a:xfrm rot="18810804">
            <a:off x="5636652" y="8835835"/>
            <a:ext cx="447127" cy="347766"/>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solidFill>
          <a:ln>
            <a:noFill/>
          </a:ln>
        </p:spPr>
        <p:txBody>
          <a:bodyPr vert="horz" wrap="square" lIns="137160" tIns="68580" rIns="137160" bIns="68580" numCol="1" anchor="t" anchorCtr="0" compatLnSpc="1">
            <a:prstTxWarp prst="textNoShape">
              <a:avLst/>
            </a:prstTxWarp>
          </a:bodyPr>
          <a:lstStyle/>
          <a:p>
            <a:endParaRPr lang="id-ID" sz="2700">
              <a:latin typeface="Arial" panose="020B0604020202020204" pitchFamily="34" charset="0"/>
              <a:cs typeface="Arial" panose="020B0604020202020204" pitchFamily="34" charset="0"/>
            </a:endParaRPr>
          </a:p>
        </p:txBody>
      </p:sp>
      <p:sp>
        <p:nvSpPr>
          <p:cNvPr id="38" name="Прямоугольник 37"/>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Education slides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TextBox 34"/>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TextBox 3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7" name="TextBox 3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1" name="TextBox 4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3" name="TextBox 4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5" name="Прямая соединительная линия 44"/>
          <p:cNvCxnSpPr/>
          <p:nvPr/>
        </p:nvCxnSpPr>
        <p:spPr>
          <a:xfrm rot="10800000">
            <a:off x="3419856" y="2971800"/>
            <a:ext cx="6233804" cy="148252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Прямая соединительная линия 45"/>
          <p:cNvCxnSpPr/>
          <p:nvPr/>
        </p:nvCxnSpPr>
        <p:spPr>
          <a:xfrm rot="10800000">
            <a:off x="3419859" y="6248399"/>
            <a:ext cx="3936864" cy="625404"/>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Прямая соединительная линия 46"/>
          <p:cNvCxnSpPr/>
          <p:nvPr/>
        </p:nvCxnSpPr>
        <p:spPr>
          <a:xfrm rot="10800000" flipV="1">
            <a:off x="11259538" y="2984500"/>
            <a:ext cx="3969673" cy="98104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rot="10800000" flipV="1">
            <a:off x="8776934" y="6261098"/>
            <a:ext cx="6452277" cy="21813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9902540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7705725" y="2004024"/>
            <a:ext cx="2876550" cy="7541614"/>
          </a:xfrm>
          <a:custGeom>
            <a:avLst/>
            <a:gdLst>
              <a:gd name="T0" fmla="*/ 662 w 6012"/>
              <a:gd name="T1" fmla="*/ 180 h 21016"/>
              <a:gd name="T2" fmla="*/ 397 w 6012"/>
              <a:gd name="T3" fmla="*/ 265 h 21016"/>
              <a:gd name="T4" fmla="*/ 319 w 6012"/>
              <a:gd name="T5" fmla="*/ 113 h 21016"/>
              <a:gd name="T6" fmla="*/ 662 w 6012"/>
              <a:gd name="T7" fmla="*/ 0 h 21016"/>
              <a:gd name="T8" fmla="*/ 183 w 6012"/>
              <a:gd name="T9" fmla="*/ 570 h 21016"/>
              <a:gd name="T10" fmla="*/ 8 w 6012"/>
              <a:gd name="T11" fmla="*/ 657 h 21016"/>
              <a:gd name="T12" fmla="*/ 152 w 6012"/>
              <a:gd name="T13" fmla="*/ 282 h 21016"/>
              <a:gd name="T14" fmla="*/ 0 w 6012"/>
              <a:gd name="T15" fmla="*/ 775 h 21016"/>
              <a:gd name="T16" fmla="*/ 192 w 6012"/>
              <a:gd name="T17" fmla="*/ 1006 h 21016"/>
              <a:gd name="T18" fmla="*/ 152 w 6012"/>
              <a:gd name="T19" fmla="*/ 1268 h 21016"/>
              <a:gd name="T20" fmla="*/ 8 w 6012"/>
              <a:gd name="T21" fmla="*/ 893 h 21016"/>
              <a:gd name="T22" fmla="*/ 419 w 6012"/>
              <a:gd name="T23" fmla="*/ 1299 h 21016"/>
              <a:gd name="T24" fmla="*/ 662 w 6012"/>
              <a:gd name="T25" fmla="*/ 1550 h 21016"/>
              <a:gd name="T26" fmla="*/ 319 w 6012"/>
              <a:gd name="T27" fmla="*/ 1437 h 21016"/>
              <a:gd name="T28" fmla="*/ 662 w 6012"/>
              <a:gd name="T29" fmla="*/ 1370 h 21016"/>
              <a:gd name="T30" fmla="*/ 890 w 6012"/>
              <a:gd name="T31" fmla="*/ 1461 h 21016"/>
              <a:gd name="T32" fmla="*/ 891 w 6012"/>
              <a:gd name="T33" fmla="*/ 18354 h 21016"/>
              <a:gd name="T34" fmla="*/ 988 w 6012"/>
              <a:gd name="T35" fmla="*/ 19046 h 21016"/>
              <a:gd name="T36" fmla="*/ 1234 w 6012"/>
              <a:gd name="T37" fmla="*/ 19662 h 21016"/>
              <a:gd name="T38" fmla="*/ 1382 w 6012"/>
              <a:gd name="T39" fmla="*/ 20170 h 21016"/>
              <a:gd name="T40" fmla="*/ 1019 w 6012"/>
              <a:gd name="T41" fmla="*/ 19588 h 21016"/>
              <a:gd name="T42" fmla="*/ 797 w 6012"/>
              <a:gd name="T43" fmla="*/ 18904 h 21016"/>
              <a:gd name="T44" fmla="*/ 1528 w 6012"/>
              <a:gd name="T45" fmla="*/ 20090 h 21016"/>
              <a:gd name="T46" fmla="*/ 1985 w 6012"/>
              <a:gd name="T47" fmla="*/ 20498 h 21016"/>
              <a:gd name="T48" fmla="*/ 2525 w 6012"/>
              <a:gd name="T49" fmla="*/ 20756 h 21016"/>
              <a:gd name="T50" fmla="*/ 3071 w 6012"/>
              <a:gd name="T51" fmla="*/ 21016 h 21016"/>
              <a:gd name="T52" fmla="*/ 2432 w 6012"/>
              <a:gd name="T53" fmla="*/ 20912 h 21016"/>
              <a:gd name="T54" fmla="*/ 1861 w 6012"/>
              <a:gd name="T55" fmla="*/ 20621 h 21016"/>
              <a:gd name="T56" fmla="*/ 1528 w 6012"/>
              <a:gd name="T57" fmla="*/ 20090 h 21016"/>
              <a:gd name="T58" fmla="*/ 3071 w 6012"/>
              <a:gd name="T59" fmla="*/ 20836 h 21016"/>
              <a:gd name="T60" fmla="*/ 3669 w 6012"/>
              <a:gd name="T61" fmla="*/ 20740 h 21016"/>
              <a:gd name="T62" fmla="*/ 4202 w 6012"/>
              <a:gd name="T63" fmla="*/ 20467 h 21016"/>
              <a:gd name="T64" fmla="*/ 4720 w 6012"/>
              <a:gd name="T65" fmla="*/ 20217 h 21016"/>
              <a:gd name="T66" fmla="*/ 4232 w 6012"/>
              <a:gd name="T67" fmla="*/ 20655 h 21016"/>
              <a:gd name="T68" fmla="*/ 3654 w 6012"/>
              <a:gd name="T69" fmla="*/ 20929 h 21016"/>
              <a:gd name="T70" fmla="*/ 3071 w 6012"/>
              <a:gd name="T71" fmla="*/ 20836 h 21016"/>
              <a:gd name="T72" fmla="*/ 4936 w 6012"/>
              <a:gd name="T73" fmla="*/ 19609 h 21016"/>
              <a:gd name="T74" fmla="*/ 5169 w 6012"/>
              <a:gd name="T75" fmla="*/ 18985 h 21016"/>
              <a:gd name="T76" fmla="*/ 5252 w 6012"/>
              <a:gd name="T77" fmla="*/ 18288 h 21016"/>
              <a:gd name="T78" fmla="*/ 5331 w 6012"/>
              <a:gd name="T79" fmla="*/ 18970 h 21016"/>
              <a:gd name="T80" fmla="*/ 5094 w 6012"/>
              <a:gd name="T81" fmla="*/ 19646 h 21016"/>
              <a:gd name="T82" fmla="*/ 4720 w 6012"/>
              <a:gd name="T83" fmla="*/ 20217 h 21016"/>
              <a:gd name="T84" fmla="*/ 5252 w 6012"/>
              <a:gd name="T85" fmla="*/ 18288 h 21016"/>
              <a:gd name="T86" fmla="*/ 5350 w 6012"/>
              <a:gd name="T87" fmla="*/ 1370 h 21016"/>
              <a:gd name="T88" fmla="*/ 5502 w 6012"/>
              <a:gd name="T89" fmla="*/ 1344 h 21016"/>
              <a:gd name="T90" fmla="*/ 5818 w 6012"/>
              <a:gd name="T91" fmla="*/ 1323 h 21016"/>
              <a:gd name="T92" fmla="*/ 5515 w 6012"/>
              <a:gd name="T93" fmla="*/ 1525 h 21016"/>
              <a:gd name="T94" fmla="*/ 5772 w 6012"/>
              <a:gd name="T95" fmla="*/ 1107 h 21016"/>
              <a:gd name="T96" fmla="*/ 5859 w 6012"/>
              <a:gd name="T97" fmla="*/ 805 h 21016"/>
              <a:gd name="T98" fmla="*/ 5946 w 6012"/>
              <a:gd name="T99" fmla="*/ 1111 h 21016"/>
              <a:gd name="T100" fmla="*/ 6012 w 6012"/>
              <a:gd name="T101" fmla="*/ 775 h 21016"/>
              <a:gd name="T102" fmla="*/ 5853 w 6012"/>
              <a:gd name="T103" fmla="*/ 684 h 21016"/>
              <a:gd name="T104" fmla="*/ 5743 w 6012"/>
              <a:gd name="T105" fmla="*/ 397 h 21016"/>
              <a:gd name="T106" fmla="*/ 5960 w 6012"/>
              <a:gd name="T107" fmla="*/ 473 h 21016"/>
              <a:gd name="T108" fmla="*/ 5693 w 6012"/>
              <a:gd name="T109" fmla="*/ 335 h 21016"/>
              <a:gd name="T110" fmla="*/ 5453 w 6012"/>
              <a:gd name="T111" fmla="*/ 192 h 21016"/>
              <a:gd name="T112" fmla="*/ 5546 w 6012"/>
              <a:gd name="T113" fmla="*/ 35 h 21016"/>
              <a:gd name="T114" fmla="*/ 5711 w 6012"/>
              <a:gd name="T115" fmla="*/ 355 h 2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12" h="21016">
                <a:moveTo>
                  <a:pt x="5350" y="180"/>
                </a:moveTo>
                <a:lnTo>
                  <a:pt x="662" y="180"/>
                </a:lnTo>
                <a:lnTo>
                  <a:pt x="662" y="0"/>
                </a:lnTo>
                <a:lnTo>
                  <a:pt x="5350" y="0"/>
                </a:lnTo>
                <a:lnTo>
                  <a:pt x="5350" y="180"/>
                </a:lnTo>
                <a:close/>
                <a:moveTo>
                  <a:pt x="662" y="180"/>
                </a:moveTo>
                <a:lnTo>
                  <a:pt x="662" y="180"/>
                </a:lnTo>
                <a:lnTo>
                  <a:pt x="662" y="0"/>
                </a:lnTo>
                <a:lnTo>
                  <a:pt x="662" y="0"/>
                </a:lnTo>
                <a:lnTo>
                  <a:pt x="662" y="180"/>
                </a:lnTo>
                <a:close/>
                <a:moveTo>
                  <a:pt x="662" y="180"/>
                </a:moveTo>
                <a:lnTo>
                  <a:pt x="635" y="180"/>
                </a:lnTo>
                <a:lnTo>
                  <a:pt x="610" y="183"/>
                </a:lnTo>
                <a:lnTo>
                  <a:pt x="584" y="187"/>
                </a:lnTo>
                <a:lnTo>
                  <a:pt x="559" y="192"/>
                </a:lnTo>
                <a:lnTo>
                  <a:pt x="535" y="198"/>
                </a:lnTo>
                <a:lnTo>
                  <a:pt x="510" y="206"/>
                </a:lnTo>
                <a:lnTo>
                  <a:pt x="487" y="215"/>
                </a:lnTo>
                <a:lnTo>
                  <a:pt x="463" y="226"/>
                </a:lnTo>
                <a:lnTo>
                  <a:pt x="441" y="238"/>
                </a:lnTo>
                <a:lnTo>
                  <a:pt x="419" y="251"/>
                </a:lnTo>
                <a:lnTo>
                  <a:pt x="397" y="265"/>
                </a:lnTo>
                <a:lnTo>
                  <a:pt x="377" y="281"/>
                </a:lnTo>
                <a:lnTo>
                  <a:pt x="357" y="298"/>
                </a:lnTo>
                <a:lnTo>
                  <a:pt x="337" y="315"/>
                </a:lnTo>
                <a:lnTo>
                  <a:pt x="319" y="335"/>
                </a:lnTo>
                <a:lnTo>
                  <a:pt x="301" y="355"/>
                </a:lnTo>
                <a:lnTo>
                  <a:pt x="194" y="227"/>
                </a:lnTo>
                <a:lnTo>
                  <a:pt x="217" y="201"/>
                </a:lnTo>
                <a:lnTo>
                  <a:pt x="241" y="177"/>
                </a:lnTo>
                <a:lnTo>
                  <a:pt x="266" y="154"/>
                </a:lnTo>
                <a:lnTo>
                  <a:pt x="293" y="133"/>
                </a:lnTo>
                <a:lnTo>
                  <a:pt x="319" y="113"/>
                </a:lnTo>
                <a:lnTo>
                  <a:pt x="346" y="93"/>
                </a:lnTo>
                <a:lnTo>
                  <a:pt x="375" y="76"/>
                </a:lnTo>
                <a:lnTo>
                  <a:pt x="404" y="62"/>
                </a:lnTo>
                <a:lnTo>
                  <a:pt x="434" y="47"/>
                </a:lnTo>
                <a:lnTo>
                  <a:pt x="466" y="35"/>
                </a:lnTo>
                <a:lnTo>
                  <a:pt x="497" y="25"/>
                </a:lnTo>
                <a:lnTo>
                  <a:pt x="528" y="16"/>
                </a:lnTo>
                <a:lnTo>
                  <a:pt x="562" y="9"/>
                </a:lnTo>
                <a:lnTo>
                  <a:pt x="594" y="4"/>
                </a:lnTo>
                <a:lnTo>
                  <a:pt x="627" y="1"/>
                </a:lnTo>
                <a:lnTo>
                  <a:pt x="662" y="0"/>
                </a:lnTo>
                <a:lnTo>
                  <a:pt x="662" y="180"/>
                </a:lnTo>
                <a:close/>
                <a:moveTo>
                  <a:pt x="301" y="355"/>
                </a:moveTo>
                <a:lnTo>
                  <a:pt x="285" y="374"/>
                </a:lnTo>
                <a:lnTo>
                  <a:pt x="269" y="397"/>
                </a:lnTo>
                <a:lnTo>
                  <a:pt x="253" y="419"/>
                </a:lnTo>
                <a:lnTo>
                  <a:pt x="239" y="443"/>
                </a:lnTo>
                <a:lnTo>
                  <a:pt x="226" y="466"/>
                </a:lnTo>
                <a:lnTo>
                  <a:pt x="213" y="491"/>
                </a:lnTo>
                <a:lnTo>
                  <a:pt x="202" y="518"/>
                </a:lnTo>
                <a:lnTo>
                  <a:pt x="192" y="544"/>
                </a:lnTo>
                <a:lnTo>
                  <a:pt x="183" y="570"/>
                </a:lnTo>
                <a:lnTo>
                  <a:pt x="175" y="598"/>
                </a:lnTo>
                <a:lnTo>
                  <a:pt x="169" y="627"/>
                </a:lnTo>
                <a:lnTo>
                  <a:pt x="163" y="655"/>
                </a:lnTo>
                <a:lnTo>
                  <a:pt x="159" y="684"/>
                </a:lnTo>
                <a:lnTo>
                  <a:pt x="155" y="715"/>
                </a:lnTo>
                <a:lnTo>
                  <a:pt x="153" y="745"/>
                </a:lnTo>
                <a:lnTo>
                  <a:pt x="152" y="775"/>
                </a:lnTo>
                <a:lnTo>
                  <a:pt x="0" y="775"/>
                </a:lnTo>
                <a:lnTo>
                  <a:pt x="1" y="736"/>
                </a:lnTo>
                <a:lnTo>
                  <a:pt x="3" y="696"/>
                </a:lnTo>
                <a:lnTo>
                  <a:pt x="8" y="657"/>
                </a:lnTo>
                <a:lnTo>
                  <a:pt x="13" y="619"/>
                </a:lnTo>
                <a:lnTo>
                  <a:pt x="21" y="581"/>
                </a:lnTo>
                <a:lnTo>
                  <a:pt x="30" y="544"/>
                </a:lnTo>
                <a:lnTo>
                  <a:pt x="40" y="508"/>
                </a:lnTo>
                <a:lnTo>
                  <a:pt x="52" y="473"/>
                </a:lnTo>
                <a:lnTo>
                  <a:pt x="66" y="439"/>
                </a:lnTo>
                <a:lnTo>
                  <a:pt x="80" y="406"/>
                </a:lnTo>
                <a:lnTo>
                  <a:pt x="96" y="373"/>
                </a:lnTo>
                <a:lnTo>
                  <a:pt x="113" y="342"/>
                </a:lnTo>
                <a:lnTo>
                  <a:pt x="132" y="311"/>
                </a:lnTo>
                <a:lnTo>
                  <a:pt x="152" y="282"/>
                </a:lnTo>
                <a:lnTo>
                  <a:pt x="172" y="254"/>
                </a:lnTo>
                <a:lnTo>
                  <a:pt x="194" y="227"/>
                </a:lnTo>
                <a:lnTo>
                  <a:pt x="301" y="355"/>
                </a:lnTo>
                <a:close/>
                <a:moveTo>
                  <a:pt x="153" y="775"/>
                </a:moveTo>
                <a:lnTo>
                  <a:pt x="153" y="775"/>
                </a:lnTo>
                <a:lnTo>
                  <a:pt x="0" y="775"/>
                </a:lnTo>
                <a:lnTo>
                  <a:pt x="0" y="775"/>
                </a:lnTo>
                <a:lnTo>
                  <a:pt x="153" y="775"/>
                </a:lnTo>
                <a:close/>
                <a:moveTo>
                  <a:pt x="153" y="775"/>
                </a:moveTo>
                <a:lnTo>
                  <a:pt x="153" y="775"/>
                </a:lnTo>
                <a:lnTo>
                  <a:pt x="0" y="775"/>
                </a:lnTo>
                <a:lnTo>
                  <a:pt x="0" y="775"/>
                </a:lnTo>
                <a:lnTo>
                  <a:pt x="153" y="775"/>
                </a:lnTo>
                <a:close/>
                <a:moveTo>
                  <a:pt x="152" y="775"/>
                </a:moveTo>
                <a:lnTo>
                  <a:pt x="153" y="805"/>
                </a:lnTo>
                <a:lnTo>
                  <a:pt x="155" y="835"/>
                </a:lnTo>
                <a:lnTo>
                  <a:pt x="159" y="866"/>
                </a:lnTo>
                <a:lnTo>
                  <a:pt x="163" y="894"/>
                </a:lnTo>
                <a:lnTo>
                  <a:pt x="169" y="923"/>
                </a:lnTo>
                <a:lnTo>
                  <a:pt x="175" y="952"/>
                </a:lnTo>
                <a:lnTo>
                  <a:pt x="183" y="980"/>
                </a:lnTo>
                <a:lnTo>
                  <a:pt x="192" y="1006"/>
                </a:lnTo>
                <a:lnTo>
                  <a:pt x="202" y="1032"/>
                </a:lnTo>
                <a:lnTo>
                  <a:pt x="213" y="1059"/>
                </a:lnTo>
                <a:lnTo>
                  <a:pt x="226" y="1084"/>
                </a:lnTo>
                <a:lnTo>
                  <a:pt x="239" y="1107"/>
                </a:lnTo>
                <a:lnTo>
                  <a:pt x="253" y="1131"/>
                </a:lnTo>
                <a:lnTo>
                  <a:pt x="269" y="1153"/>
                </a:lnTo>
                <a:lnTo>
                  <a:pt x="285" y="1176"/>
                </a:lnTo>
                <a:lnTo>
                  <a:pt x="301" y="1195"/>
                </a:lnTo>
                <a:lnTo>
                  <a:pt x="194" y="1323"/>
                </a:lnTo>
                <a:lnTo>
                  <a:pt x="172" y="1296"/>
                </a:lnTo>
                <a:lnTo>
                  <a:pt x="152" y="1268"/>
                </a:lnTo>
                <a:lnTo>
                  <a:pt x="132" y="1239"/>
                </a:lnTo>
                <a:lnTo>
                  <a:pt x="113" y="1208"/>
                </a:lnTo>
                <a:lnTo>
                  <a:pt x="96" y="1177"/>
                </a:lnTo>
                <a:lnTo>
                  <a:pt x="80" y="1144"/>
                </a:lnTo>
                <a:lnTo>
                  <a:pt x="66" y="1111"/>
                </a:lnTo>
                <a:lnTo>
                  <a:pt x="52" y="1077"/>
                </a:lnTo>
                <a:lnTo>
                  <a:pt x="40" y="1042"/>
                </a:lnTo>
                <a:lnTo>
                  <a:pt x="30" y="1006"/>
                </a:lnTo>
                <a:lnTo>
                  <a:pt x="21" y="969"/>
                </a:lnTo>
                <a:lnTo>
                  <a:pt x="13" y="931"/>
                </a:lnTo>
                <a:lnTo>
                  <a:pt x="8" y="893"/>
                </a:lnTo>
                <a:lnTo>
                  <a:pt x="3" y="854"/>
                </a:lnTo>
                <a:lnTo>
                  <a:pt x="1" y="814"/>
                </a:lnTo>
                <a:lnTo>
                  <a:pt x="0" y="775"/>
                </a:lnTo>
                <a:lnTo>
                  <a:pt x="152" y="775"/>
                </a:lnTo>
                <a:close/>
                <a:moveTo>
                  <a:pt x="301" y="1195"/>
                </a:moveTo>
                <a:lnTo>
                  <a:pt x="319" y="1216"/>
                </a:lnTo>
                <a:lnTo>
                  <a:pt x="337" y="1235"/>
                </a:lnTo>
                <a:lnTo>
                  <a:pt x="357" y="1252"/>
                </a:lnTo>
                <a:lnTo>
                  <a:pt x="377" y="1269"/>
                </a:lnTo>
                <a:lnTo>
                  <a:pt x="397" y="1285"/>
                </a:lnTo>
                <a:lnTo>
                  <a:pt x="419" y="1299"/>
                </a:lnTo>
                <a:lnTo>
                  <a:pt x="441" y="1312"/>
                </a:lnTo>
                <a:lnTo>
                  <a:pt x="463" y="1324"/>
                </a:lnTo>
                <a:lnTo>
                  <a:pt x="487" y="1335"/>
                </a:lnTo>
                <a:lnTo>
                  <a:pt x="510" y="1344"/>
                </a:lnTo>
                <a:lnTo>
                  <a:pt x="535" y="1352"/>
                </a:lnTo>
                <a:lnTo>
                  <a:pt x="559" y="1358"/>
                </a:lnTo>
                <a:lnTo>
                  <a:pt x="584" y="1363"/>
                </a:lnTo>
                <a:lnTo>
                  <a:pt x="610" y="1367"/>
                </a:lnTo>
                <a:lnTo>
                  <a:pt x="635" y="1370"/>
                </a:lnTo>
                <a:lnTo>
                  <a:pt x="662" y="1370"/>
                </a:lnTo>
                <a:lnTo>
                  <a:pt x="662" y="1550"/>
                </a:lnTo>
                <a:lnTo>
                  <a:pt x="627" y="1549"/>
                </a:lnTo>
                <a:lnTo>
                  <a:pt x="594" y="1546"/>
                </a:lnTo>
                <a:lnTo>
                  <a:pt x="562" y="1541"/>
                </a:lnTo>
                <a:lnTo>
                  <a:pt x="528" y="1534"/>
                </a:lnTo>
                <a:lnTo>
                  <a:pt x="497" y="1525"/>
                </a:lnTo>
                <a:lnTo>
                  <a:pt x="466" y="1514"/>
                </a:lnTo>
                <a:lnTo>
                  <a:pt x="434" y="1503"/>
                </a:lnTo>
                <a:lnTo>
                  <a:pt x="404" y="1488"/>
                </a:lnTo>
                <a:lnTo>
                  <a:pt x="375" y="1474"/>
                </a:lnTo>
                <a:lnTo>
                  <a:pt x="346" y="1457"/>
                </a:lnTo>
                <a:lnTo>
                  <a:pt x="319" y="1437"/>
                </a:lnTo>
                <a:lnTo>
                  <a:pt x="293" y="1417"/>
                </a:lnTo>
                <a:lnTo>
                  <a:pt x="266" y="1396"/>
                </a:lnTo>
                <a:lnTo>
                  <a:pt x="241" y="1373"/>
                </a:lnTo>
                <a:lnTo>
                  <a:pt x="217" y="1349"/>
                </a:lnTo>
                <a:lnTo>
                  <a:pt x="194" y="1323"/>
                </a:lnTo>
                <a:lnTo>
                  <a:pt x="301" y="1195"/>
                </a:lnTo>
                <a:close/>
                <a:moveTo>
                  <a:pt x="662" y="1370"/>
                </a:moveTo>
                <a:lnTo>
                  <a:pt x="662" y="1370"/>
                </a:lnTo>
                <a:lnTo>
                  <a:pt x="662" y="1550"/>
                </a:lnTo>
                <a:lnTo>
                  <a:pt x="662" y="1550"/>
                </a:lnTo>
                <a:lnTo>
                  <a:pt x="662" y="1370"/>
                </a:lnTo>
                <a:close/>
                <a:moveTo>
                  <a:pt x="662" y="1370"/>
                </a:moveTo>
                <a:lnTo>
                  <a:pt x="814" y="1370"/>
                </a:lnTo>
                <a:lnTo>
                  <a:pt x="814" y="1550"/>
                </a:lnTo>
                <a:lnTo>
                  <a:pt x="662" y="1550"/>
                </a:lnTo>
                <a:lnTo>
                  <a:pt x="662" y="1370"/>
                </a:lnTo>
                <a:close/>
                <a:moveTo>
                  <a:pt x="814" y="1370"/>
                </a:moveTo>
                <a:lnTo>
                  <a:pt x="890" y="1370"/>
                </a:lnTo>
                <a:lnTo>
                  <a:pt x="890" y="1461"/>
                </a:lnTo>
                <a:lnTo>
                  <a:pt x="814" y="1461"/>
                </a:lnTo>
                <a:lnTo>
                  <a:pt x="814" y="1370"/>
                </a:lnTo>
                <a:close/>
                <a:moveTo>
                  <a:pt x="890" y="1461"/>
                </a:moveTo>
                <a:lnTo>
                  <a:pt x="890" y="18288"/>
                </a:lnTo>
                <a:lnTo>
                  <a:pt x="738" y="18288"/>
                </a:lnTo>
                <a:lnTo>
                  <a:pt x="738" y="1461"/>
                </a:lnTo>
                <a:lnTo>
                  <a:pt x="890" y="1461"/>
                </a:lnTo>
                <a:close/>
                <a:moveTo>
                  <a:pt x="890" y="18288"/>
                </a:moveTo>
                <a:lnTo>
                  <a:pt x="890" y="18288"/>
                </a:lnTo>
                <a:lnTo>
                  <a:pt x="738" y="18288"/>
                </a:lnTo>
                <a:lnTo>
                  <a:pt x="738" y="18288"/>
                </a:lnTo>
                <a:lnTo>
                  <a:pt x="890" y="18288"/>
                </a:lnTo>
                <a:close/>
                <a:moveTo>
                  <a:pt x="890" y="18288"/>
                </a:moveTo>
                <a:lnTo>
                  <a:pt x="891" y="18354"/>
                </a:lnTo>
                <a:lnTo>
                  <a:pt x="893" y="18419"/>
                </a:lnTo>
                <a:lnTo>
                  <a:pt x="896" y="18484"/>
                </a:lnTo>
                <a:lnTo>
                  <a:pt x="901" y="18548"/>
                </a:lnTo>
                <a:lnTo>
                  <a:pt x="908" y="18612"/>
                </a:lnTo>
                <a:lnTo>
                  <a:pt x="915" y="18675"/>
                </a:lnTo>
                <a:lnTo>
                  <a:pt x="924" y="18738"/>
                </a:lnTo>
                <a:lnTo>
                  <a:pt x="934" y="18801"/>
                </a:lnTo>
                <a:lnTo>
                  <a:pt x="946" y="18863"/>
                </a:lnTo>
                <a:lnTo>
                  <a:pt x="959" y="18925"/>
                </a:lnTo>
                <a:lnTo>
                  <a:pt x="972" y="18985"/>
                </a:lnTo>
                <a:lnTo>
                  <a:pt x="988" y="19046"/>
                </a:lnTo>
                <a:lnTo>
                  <a:pt x="1005" y="19105"/>
                </a:lnTo>
                <a:lnTo>
                  <a:pt x="1023" y="19164"/>
                </a:lnTo>
                <a:lnTo>
                  <a:pt x="1042" y="19222"/>
                </a:lnTo>
                <a:lnTo>
                  <a:pt x="1062" y="19280"/>
                </a:lnTo>
                <a:lnTo>
                  <a:pt x="1083" y="19336"/>
                </a:lnTo>
                <a:lnTo>
                  <a:pt x="1105" y="19393"/>
                </a:lnTo>
                <a:lnTo>
                  <a:pt x="1129" y="19448"/>
                </a:lnTo>
                <a:lnTo>
                  <a:pt x="1153" y="19503"/>
                </a:lnTo>
                <a:lnTo>
                  <a:pt x="1179" y="19557"/>
                </a:lnTo>
                <a:lnTo>
                  <a:pt x="1206" y="19609"/>
                </a:lnTo>
                <a:lnTo>
                  <a:pt x="1234" y="19662"/>
                </a:lnTo>
                <a:lnTo>
                  <a:pt x="1263" y="19713"/>
                </a:lnTo>
                <a:lnTo>
                  <a:pt x="1292" y="19763"/>
                </a:lnTo>
                <a:lnTo>
                  <a:pt x="1323" y="19813"/>
                </a:lnTo>
                <a:lnTo>
                  <a:pt x="1355" y="19861"/>
                </a:lnTo>
                <a:lnTo>
                  <a:pt x="1388" y="19909"/>
                </a:lnTo>
                <a:lnTo>
                  <a:pt x="1421" y="19956"/>
                </a:lnTo>
                <a:lnTo>
                  <a:pt x="1457" y="20001"/>
                </a:lnTo>
                <a:lnTo>
                  <a:pt x="1492" y="20047"/>
                </a:lnTo>
                <a:lnTo>
                  <a:pt x="1528" y="20090"/>
                </a:lnTo>
                <a:lnTo>
                  <a:pt x="1421" y="20217"/>
                </a:lnTo>
                <a:lnTo>
                  <a:pt x="1382" y="20170"/>
                </a:lnTo>
                <a:lnTo>
                  <a:pt x="1344" y="20123"/>
                </a:lnTo>
                <a:lnTo>
                  <a:pt x="1306" y="20073"/>
                </a:lnTo>
                <a:lnTo>
                  <a:pt x="1271" y="20023"/>
                </a:lnTo>
                <a:lnTo>
                  <a:pt x="1236" y="19972"/>
                </a:lnTo>
                <a:lnTo>
                  <a:pt x="1201" y="19921"/>
                </a:lnTo>
                <a:lnTo>
                  <a:pt x="1168" y="19867"/>
                </a:lnTo>
                <a:lnTo>
                  <a:pt x="1137" y="19813"/>
                </a:lnTo>
                <a:lnTo>
                  <a:pt x="1105" y="19758"/>
                </a:lnTo>
                <a:lnTo>
                  <a:pt x="1075" y="19703"/>
                </a:lnTo>
                <a:lnTo>
                  <a:pt x="1047" y="19646"/>
                </a:lnTo>
                <a:lnTo>
                  <a:pt x="1019" y="19588"/>
                </a:lnTo>
                <a:lnTo>
                  <a:pt x="993" y="19530"/>
                </a:lnTo>
                <a:lnTo>
                  <a:pt x="968" y="19470"/>
                </a:lnTo>
                <a:lnTo>
                  <a:pt x="943" y="19411"/>
                </a:lnTo>
                <a:lnTo>
                  <a:pt x="921" y="19349"/>
                </a:lnTo>
                <a:lnTo>
                  <a:pt x="900" y="19289"/>
                </a:lnTo>
                <a:lnTo>
                  <a:pt x="880" y="19226"/>
                </a:lnTo>
                <a:lnTo>
                  <a:pt x="861" y="19163"/>
                </a:lnTo>
                <a:lnTo>
                  <a:pt x="843" y="19100"/>
                </a:lnTo>
                <a:lnTo>
                  <a:pt x="826" y="19035"/>
                </a:lnTo>
                <a:lnTo>
                  <a:pt x="812" y="18970"/>
                </a:lnTo>
                <a:lnTo>
                  <a:pt x="797" y="18904"/>
                </a:lnTo>
                <a:lnTo>
                  <a:pt x="785" y="18837"/>
                </a:lnTo>
                <a:lnTo>
                  <a:pt x="774" y="18771"/>
                </a:lnTo>
                <a:lnTo>
                  <a:pt x="765" y="18703"/>
                </a:lnTo>
                <a:lnTo>
                  <a:pt x="757" y="18635"/>
                </a:lnTo>
                <a:lnTo>
                  <a:pt x="750" y="18566"/>
                </a:lnTo>
                <a:lnTo>
                  <a:pt x="745" y="18498"/>
                </a:lnTo>
                <a:lnTo>
                  <a:pt x="741" y="18428"/>
                </a:lnTo>
                <a:lnTo>
                  <a:pt x="738" y="18357"/>
                </a:lnTo>
                <a:lnTo>
                  <a:pt x="738" y="18288"/>
                </a:lnTo>
                <a:lnTo>
                  <a:pt x="890" y="18288"/>
                </a:lnTo>
                <a:close/>
                <a:moveTo>
                  <a:pt x="1528" y="20090"/>
                </a:moveTo>
                <a:lnTo>
                  <a:pt x="1566" y="20132"/>
                </a:lnTo>
                <a:lnTo>
                  <a:pt x="1604" y="20174"/>
                </a:lnTo>
                <a:lnTo>
                  <a:pt x="1643" y="20215"/>
                </a:lnTo>
                <a:lnTo>
                  <a:pt x="1684" y="20254"/>
                </a:lnTo>
                <a:lnTo>
                  <a:pt x="1724" y="20292"/>
                </a:lnTo>
                <a:lnTo>
                  <a:pt x="1766" y="20330"/>
                </a:lnTo>
                <a:lnTo>
                  <a:pt x="1809" y="20366"/>
                </a:lnTo>
                <a:lnTo>
                  <a:pt x="1851" y="20401"/>
                </a:lnTo>
                <a:lnTo>
                  <a:pt x="1896" y="20435"/>
                </a:lnTo>
                <a:lnTo>
                  <a:pt x="1940" y="20467"/>
                </a:lnTo>
                <a:lnTo>
                  <a:pt x="1985" y="20498"/>
                </a:lnTo>
                <a:lnTo>
                  <a:pt x="2031" y="20529"/>
                </a:lnTo>
                <a:lnTo>
                  <a:pt x="2078" y="20558"/>
                </a:lnTo>
                <a:lnTo>
                  <a:pt x="2126" y="20585"/>
                </a:lnTo>
                <a:lnTo>
                  <a:pt x="2174" y="20611"/>
                </a:lnTo>
                <a:lnTo>
                  <a:pt x="2222" y="20636"/>
                </a:lnTo>
                <a:lnTo>
                  <a:pt x="2271" y="20660"/>
                </a:lnTo>
                <a:lnTo>
                  <a:pt x="2321" y="20682"/>
                </a:lnTo>
                <a:lnTo>
                  <a:pt x="2371" y="20702"/>
                </a:lnTo>
                <a:lnTo>
                  <a:pt x="2423" y="20722"/>
                </a:lnTo>
                <a:lnTo>
                  <a:pt x="2474" y="20740"/>
                </a:lnTo>
                <a:lnTo>
                  <a:pt x="2525" y="20756"/>
                </a:lnTo>
                <a:lnTo>
                  <a:pt x="2578" y="20772"/>
                </a:lnTo>
                <a:lnTo>
                  <a:pt x="2631" y="20785"/>
                </a:lnTo>
                <a:lnTo>
                  <a:pt x="2685" y="20797"/>
                </a:lnTo>
                <a:lnTo>
                  <a:pt x="2739" y="20807"/>
                </a:lnTo>
                <a:lnTo>
                  <a:pt x="2793" y="20816"/>
                </a:lnTo>
                <a:lnTo>
                  <a:pt x="2848" y="20823"/>
                </a:lnTo>
                <a:lnTo>
                  <a:pt x="2903" y="20829"/>
                </a:lnTo>
                <a:lnTo>
                  <a:pt x="2959" y="20833"/>
                </a:lnTo>
                <a:lnTo>
                  <a:pt x="3014" y="20836"/>
                </a:lnTo>
                <a:lnTo>
                  <a:pt x="3071" y="20836"/>
                </a:lnTo>
                <a:lnTo>
                  <a:pt x="3071" y="21016"/>
                </a:lnTo>
                <a:lnTo>
                  <a:pt x="3011" y="21015"/>
                </a:lnTo>
                <a:lnTo>
                  <a:pt x="2951" y="21012"/>
                </a:lnTo>
                <a:lnTo>
                  <a:pt x="2892" y="21008"/>
                </a:lnTo>
                <a:lnTo>
                  <a:pt x="2832" y="21002"/>
                </a:lnTo>
                <a:lnTo>
                  <a:pt x="2773" y="20994"/>
                </a:lnTo>
                <a:lnTo>
                  <a:pt x="2715" y="20984"/>
                </a:lnTo>
                <a:lnTo>
                  <a:pt x="2658" y="20973"/>
                </a:lnTo>
                <a:lnTo>
                  <a:pt x="2600" y="20961"/>
                </a:lnTo>
                <a:lnTo>
                  <a:pt x="2544" y="20946"/>
                </a:lnTo>
                <a:lnTo>
                  <a:pt x="2487" y="20929"/>
                </a:lnTo>
                <a:lnTo>
                  <a:pt x="2432" y="20912"/>
                </a:lnTo>
                <a:lnTo>
                  <a:pt x="2377" y="20893"/>
                </a:lnTo>
                <a:lnTo>
                  <a:pt x="2322" y="20873"/>
                </a:lnTo>
                <a:lnTo>
                  <a:pt x="2269" y="20850"/>
                </a:lnTo>
                <a:lnTo>
                  <a:pt x="2215" y="20827"/>
                </a:lnTo>
                <a:lnTo>
                  <a:pt x="2163" y="20802"/>
                </a:lnTo>
                <a:lnTo>
                  <a:pt x="2111" y="20774"/>
                </a:lnTo>
                <a:lnTo>
                  <a:pt x="2060" y="20747"/>
                </a:lnTo>
                <a:lnTo>
                  <a:pt x="2008" y="20718"/>
                </a:lnTo>
                <a:lnTo>
                  <a:pt x="1958" y="20686"/>
                </a:lnTo>
                <a:lnTo>
                  <a:pt x="1909" y="20655"/>
                </a:lnTo>
                <a:lnTo>
                  <a:pt x="1861" y="20621"/>
                </a:lnTo>
                <a:lnTo>
                  <a:pt x="1813" y="20586"/>
                </a:lnTo>
                <a:lnTo>
                  <a:pt x="1766" y="20550"/>
                </a:lnTo>
                <a:lnTo>
                  <a:pt x="1720" y="20513"/>
                </a:lnTo>
                <a:lnTo>
                  <a:pt x="1675" y="20474"/>
                </a:lnTo>
                <a:lnTo>
                  <a:pt x="1630" y="20434"/>
                </a:lnTo>
                <a:lnTo>
                  <a:pt x="1586" y="20393"/>
                </a:lnTo>
                <a:lnTo>
                  <a:pt x="1544" y="20350"/>
                </a:lnTo>
                <a:lnTo>
                  <a:pt x="1503" y="20307"/>
                </a:lnTo>
                <a:lnTo>
                  <a:pt x="1461" y="20262"/>
                </a:lnTo>
                <a:lnTo>
                  <a:pt x="1421" y="20217"/>
                </a:lnTo>
                <a:lnTo>
                  <a:pt x="1528" y="20090"/>
                </a:lnTo>
                <a:close/>
                <a:moveTo>
                  <a:pt x="3071" y="20836"/>
                </a:moveTo>
                <a:lnTo>
                  <a:pt x="3071" y="20836"/>
                </a:lnTo>
                <a:lnTo>
                  <a:pt x="3071" y="21016"/>
                </a:lnTo>
                <a:lnTo>
                  <a:pt x="3071" y="21016"/>
                </a:lnTo>
                <a:lnTo>
                  <a:pt x="3071" y="20836"/>
                </a:lnTo>
                <a:close/>
                <a:moveTo>
                  <a:pt x="3071" y="20836"/>
                </a:moveTo>
                <a:lnTo>
                  <a:pt x="3071" y="20836"/>
                </a:lnTo>
                <a:lnTo>
                  <a:pt x="3071" y="21016"/>
                </a:lnTo>
                <a:lnTo>
                  <a:pt x="3071" y="21016"/>
                </a:lnTo>
                <a:lnTo>
                  <a:pt x="3071" y="20836"/>
                </a:lnTo>
                <a:close/>
                <a:moveTo>
                  <a:pt x="3071" y="20836"/>
                </a:moveTo>
                <a:lnTo>
                  <a:pt x="3127" y="20836"/>
                </a:lnTo>
                <a:lnTo>
                  <a:pt x="3183" y="20833"/>
                </a:lnTo>
                <a:lnTo>
                  <a:pt x="3239" y="20829"/>
                </a:lnTo>
                <a:lnTo>
                  <a:pt x="3293" y="20823"/>
                </a:lnTo>
                <a:lnTo>
                  <a:pt x="3349" y="20816"/>
                </a:lnTo>
                <a:lnTo>
                  <a:pt x="3403" y="20807"/>
                </a:lnTo>
                <a:lnTo>
                  <a:pt x="3458" y="20797"/>
                </a:lnTo>
                <a:lnTo>
                  <a:pt x="3510" y="20785"/>
                </a:lnTo>
                <a:lnTo>
                  <a:pt x="3564" y="20772"/>
                </a:lnTo>
                <a:lnTo>
                  <a:pt x="3616" y="20756"/>
                </a:lnTo>
                <a:lnTo>
                  <a:pt x="3669" y="20740"/>
                </a:lnTo>
                <a:lnTo>
                  <a:pt x="3720" y="20722"/>
                </a:lnTo>
                <a:lnTo>
                  <a:pt x="3770" y="20702"/>
                </a:lnTo>
                <a:lnTo>
                  <a:pt x="3820" y="20682"/>
                </a:lnTo>
                <a:lnTo>
                  <a:pt x="3871" y="20660"/>
                </a:lnTo>
                <a:lnTo>
                  <a:pt x="3920" y="20636"/>
                </a:lnTo>
                <a:lnTo>
                  <a:pt x="3969" y="20611"/>
                </a:lnTo>
                <a:lnTo>
                  <a:pt x="4017" y="20585"/>
                </a:lnTo>
                <a:lnTo>
                  <a:pt x="4064" y="20558"/>
                </a:lnTo>
                <a:lnTo>
                  <a:pt x="4111" y="20529"/>
                </a:lnTo>
                <a:lnTo>
                  <a:pt x="4156" y="20498"/>
                </a:lnTo>
                <a:lnTo>
                  <a:pt x="4202" y="20467"/>
                </a:lnTo>
                <a:lnTo>
                  <a:pt x="4247" y="20435"/>
                </a:lnTo>
                <a:lnTo>
                  <a:pt x="4290" y="20401"/>
                </a:lnTo>
                <a:lnTo>
                  <a:pt x="4334" y="20366"/>
                </a:lnTo>
                <a:lnTo>
                  <a:pt x="4376" y="20330"/>
                </a:lnTo>
                <a:lnTo>
                  <a:pt x="4418" y="20292"/>
                </a:lnTo>
                <a:lnTo>
                  <a:pt x="4458" y="20254"/>
                </a:lnTo>
                <a:lnTo>
                  <a:pt x="4498" y="20215"/>
                </a:lnTo>
                <a:lnTo>
                  <a:pt x="4537" y="20174"/>
                </a:lnTo>
                <a:lnTo>
                  <a:pt x="4576" y="20132"/>
                </a:lnTo>
                <a:lnTo>
                  <a:pt x="4613" y="20090"/>
                </a:lnTo>
                <a:lnTo>
                  <a:pt x="4720" y="20217"/>
                </a:lnTo>
                <a:lnTo>
                  <a:pt x="4680" y="20262"/>
                </a:lnTo>
                <a:lnTo>
                  <a:pt x="4640" y="20307"/>
                </a:lnTo>
                <a:lnTo>
                  <a:pt x="4597" y="20350"/>
                </a:lnTo>
                <a:lnTo>
                  <a:pt x="4555" y="20393"/>
                </a:lnTo>
                <a:lnTo>
                  <a:pt x="4512" y="20434"/>
                </a:lnTo>
                <a:lnTo>
                  <a:pt x="4467" y="20474"/>
                </a:lnTo>
                <a:lnTo>
                  <a:pt x="4421" y="20513"/>
                </a:lnTo>
                <a:lnTo>
                  <a:pt x="4375" y="20550"/>
                </a:lnTo>
                <a:lnTo>
                  <a:pt x="4328" y="20586"/>
                </a:lnTo>
                <a:lnTo>
                  <a:pt x="4280" y="20621"/>
                </a:lnTo>
                <a:lnTo>
                  <a:pt x="4232" y="20655"/>
                </a:lnTo>
                <a:lnTo>
                  <a:pt x="4183" y="20686"/>
                </a:lnTo>
                <a:lnTo>
                  <a:pt x="4133" y="20718"/>
                </a:lnTo>
                <a:lnTo>
                  <a:pt x="4083" y="20747"/>
                </a:lnTo>
                <a:lnTo>
                  <a:pt x="4031" y="20774"/>
                </a:lnTo>
                <a:lnTo>
                  <a:pt x="3979" y="20802"/>
                </a:lnTo>
                <a:lnTo>
                  <a:pt x="3927" y="20827"/>
                </a:lnTo>
                <a:lnTo>
                  <a:pt x="3873" y="20850"/>
                </a:lnTo>
                <a:lnTo>
                  <a:pt x="3819" y="20873"/>
                </a:lnTo>
                <a:lnTo>
                  <a:pt x="3765" y="20893"/>
                </a:lnTo>
                <a:lnTo>
                  <a:pt x="3710" y="20912"/>
                </a:lnTo>
                <a:lnTo>
                  <a:pt x="3654" y="20929"/>
                </a:lnTo>
                <a:lnTo>
                  <a:pt x="3598" y="20946"/>
                </a:lnTo>
                <a:lnTo>
                  <a:pt x="3541" y="20961"/>
                </a:lnTo>
                <a:lnTo>
                  <a:pt x="3484" y="20973"/>
                </a:lnTo>
                <a:lnTo>
                  <a:pt x="3426" y="20984"/>
                </a:lnTo>
                <a:lnTo>
                  <a:pt x="3368" y="20994"/>
                </a:lnTo>
                <a:lnTo>
                  <a:pt x="3309" y="21002"/>
                </a:lnTo>
                <a:lnTo>
                  <a:pt x="3251" y="21008"/>
                </a:lnTo>
                <a:lnTo>
                  <a:pt x="3191" y="21012"/>
                </a:lnTo>
                <a:lnTo>
                  <a:pt x="3132" y="21015"/>
                </a:lnTo>
                <a:lnTo>
                  <a:pt x="3071" y="21016"/>
                </a:lnTo>
                <a:lnTo>
                  <a:pt x="3071" y="20836"/>
                </a:lnTo>
                <a:close/>
                <a:moveTo>
                  <a:pt x="4613" y="20090"/>
                </a:moveTo>
                <a:lnTo>
                  <a:pt x="4650" y="20047"/>
                </a:lnTo>
                <a:lnTo>
                  <a:pt x="4686" y="20001"/>
                </a:lnTo>
                <a:lnTo>
                  <a:pt x="4720" y="19956"/>
                </a:lnTo>
                <a:lnTo>
                  <a:pt x="4754" y="19909"/>
                </a:lnTo>
                <a:lnTo>
                  <a:pt x="4786" y="19861"/>
                </a:lnTo>
                <a:lnTo>
                  <a:pt x="4819" y="19813"/>
                </a:lnTo>
                <a:lnTo>
                  <a:pt x="4850" y="19763"/>
                </a:lnTo>
                <a:lnTo>
                  <a:pt x="4879" y="19713"/>
                </a:lnTo>
                <a:lnTo>
                  <a:pt x="4908" y="19662"/>
                </a:lnTo>
                <a:lnTo>
                  <a:pt x="4936" y="19609"/>
                </a:lnTo>
                <a:lnTo>
                  <a:pt x="4963" y="19557"/>
                </a:lnTo>
                <a:lnTo>
                  <a:pt x="4988" y="19503"/>
                </a:lnTo>
                <a:lnTo>
                  <a:pt x="5013" y="19448"/>
                </a:lnTo>
                <a:lnTo>
                  <a:pt x="5036" y="19393"/>
                </a:lnTo>
                <a:lnTo>
                  <a:pt x="5059" y="19336"/>
                </a:lnTo>
                <a:lnTo>
                  <a:pt x="5081" y="19280"/>
                </a:lnTo>
                <a:lnTo>
                  <a:pt x="5101" y="19222"/>
                </a:lnTo>
                <a:lnTo>
                  <a:pt x="5119" y="19164"/>
                </a:lnTo>
                <a:lnTo>
                  <a:pt x="5137" y="19105"/>
                </a:lnTo>
                <a:lnTo>
                  <a:pt x="5153" y="19046"/>
                </a:lnTo>
                <a:lnTo>
                  <a:pt x="5169" y="18985"/>
                </a:lnTo>
                <a:lnTo>
                  <a:pt x="5182" y="18925"/>
                </a:lnTo>
                <a:lnTo>
                  <a:pt x="5196" y="18863"/>
                </a:lnTo>
                <a:lnTo>
                  <a:pt x="5207" y="18801"/>
                </a:lnTo>
                <a:lnTo>
                  <a:pt x="5217" y="18738"/>
                </a:lnTo>
                <a:lnTo>
                  <a:pt x="5226" y="18675"/>
                </a:lnTo>
                <a:lnTo>
                  <a:pt x="5234" y="18612"/>
                </a:lnTo>
                <a:lnTo>
                  <a:pt x="5241" y="18548"/>
                </a:lnTo>
                <a:lnTo>
                  <a:pt x="5245" y="18484"/>
                </a:lnTo>
                <a:lnTo>
                  <a:pt x="5248" y="18419"/>
                </a:lnTo>
                <a:lnTo>
                  <a:pt x="5251" y="18354"/>
                </a:lnTo>
                <a:lnTo>
                  <a:pt x="5252" y="18288"/>
                </a:lnTo>
                <a:lnTo>
                  <a:pt x="5404" y="18288"/>
                </a:lnTo>
                <a:lnTo>
                  <a:pt x="5404" y="18357"/>
                </a:lnTo>
                <a:lnTo>
                  <a:pt x="5401" y="18428"/>
                </a:lnTo>
                <a:lnTo>
                  <a:pt x="5397" y="18498"/>
                </a:lnTo>
                <a:lnTo>
                  <a:pt x="5392" y="18566"/>
                </a:lnTo>
                <a:lnTo>
                  <a:pt x="5386" y="18635"/>
                </a:lnTo>
                <a:lnTo>
                  <a:pt x="5377" y="18703"/>
                </a:lnTo>
                <a:lnTo>
                  <a:pt x="5368" y="18771"/>
                </a:lnTo>
                <a:lnTo>
                  <a:pt x="5357" y="18838"/>
                </a:lnTo>
                <a:lnTo>
                  <a:pt x="5344" y="18904"/>
                </a:lnTo>
                <a:lnTo>
                  <a:pt x="5331" y="18970"/>
                </a:lnTo>
                <a:lnTo>
                  <a:pt x="5315" y="19035"/>
                </a:lnTo>
                <a:lnTo>
                  <a:pt x="5299" y="19100"/>
                </a:lnTo>
                <a:lnTo>
                  <a:pt x="5281" y="19163"/>
                </a:lnTo>
                <a:lnTo>
                  <a:pt x="5262" y="19226"/>
                </a:lnTo>
                <a:lnTo>
                  <a:pt x="5242" y="19289"/>
                </a:lnTo>
                <a:lnTo>
                  <a:pt x="5220" y="19349"/>
                </a:lnTo>
                <a:lnTo>
                  <a:pt x="5198" y="19411"/>
                </a:lnTo>
                <a:lnTo>
                  <a:pt x="5174" y="19470"/>
                </a:lnTo>
                <a:lnTo>
                  <a:pt x="5149" y="19530"/>
                </a:lnTo>
                <a:lnTo>
                  <a:pt x="5122" y="19588"/>
                </a:lnTo>
                <a:lnTo>
                  <a:pt x="5094" y="19646"/>
                </a:lnTo>
                <a:lnTo>
                  <a:pt x="5066" y="19703"/>
                </a:lnTo>
                <a:lnTo>
                  <a:pt x="5036" y="19758"/>
                </a:lnTo>
                <a:lnTo>
                  <a:pt x="5005" y="19813"/>
                </a:lnTo>
                <a:lnTo>
                  <a:pt x="4974" y="19867"/>
                </a:lnTo>
                <a:lnTo>
                  <a:pt x="4940" y="19921"/>
                </a:lnTo>
                <a:lnTo>
                  <a:pt x="4907" y="19972"/>
                </a:lnTo>
                <a:lnTo>
                  <a:pt x="4871" y="20023"/>
                </a:lnTo>
                <a:lnTo>
                  <a:pt x="4835" y="20073"/>
                </a:lnTo>
                <a:lnTo>
                  <a:pt x="4797" y="20122"/>
                </a:lnTo>
                <a:lnTo>
                  <a:pt x="4759" y="20170"/>
                </a:lnTo>
                <a:lnTo>
                  <a:pt x="4720" y="20217"/>
                </a:lnTo>
                <a:lnTo>
                  <a:pt x="4613" y="20090"/>
                </a:lnTo>
                <a:close/>
                <a:moveTo>
                  <a:pt x="5252" y="18288"/>
                </a:moveTo>
                <a:lnTo>
                  <a:pt x="5252" y="18288"/>
                </a:lnTo>
                <a:lnTo>
                  <a:pt x="5405" y="18288"/>
                </a:lnTo>
                <a:lnTo>
                  <a:pt x="5405" y="18288"/>
                </a:lnTo>
                <a:lnTo>
                  <a:pt x="5252" y="18288"/>
                </a:lnTo>
                <a:close/>
                <a:moveTo>
                  <a:pt x="5252" y="18288"/>
                </a:moveTo>
                <a:lnTo>
                  <a:pt x="5252" y="1461"/>
                </a:lnTo>
                <a:lnTo>
                  <a:pt x="5405" y="1461"/>
                </a:lnTo>
                <a:lnTo>
                  <a:pt x="5405" y="18288"/>
                </a:lnTo>
                <a:lnTo>
                  <a:pt x="5252" y="18288"/>
                </a:lnTo>
                <a:close/>
                <a:moveTo>
                  <a:pt x="5252" y="1461"/>
                </a:moveTo>
                <a:lnTo>
                  <a:pt x="5252" y="1370"/>
                </a:lnTo>
                <a:lnTo>
                  <a:pt x="5328" y="1370"/>
                </a:lnTo>
                <a:lnTo>
                  <a:pt x="5328" y="1461"/>
                </a:lnTo>
                <a:lnTo>
                  <a:pt x="5252" y="1461"/>
                </a:lnTo>
                <a:close/>
                <a:moveTo>
                  <a:pt x="5328" y="1370"/>
                </a:moveTo>
                <a:lnTo>
                  <a:pt x="5350" y="1370"/>
                </a:lnTo>
                <a:lnTo>
                  <a:pt x="5350" y="1550"/>
                </a:lnTo>
                <a:lnTo>
                  <a:pt x="5328" y="1550"/>
                </a:lnTo>
                <a:lnTo>
                  <a:pt x="5328" y="1370"/>
                </a:lnTo>
                <a:close/>
                <a:moveTo>
                  <a:pt x="5350" y="1370"/>
                </a:moveTo>
                <a:lnTo>
                  <a:pt x="5350" y="1370"/>
                </a:lnTo>
                <a:lnTo>
                  <a:pt x="5350" y="1550"/>
                </a:lnTo>
                <a:lnTo>
                  <a:pt x="5350" y="1550"/>
                </a:lnTo>
                <a:lnTo>
                  <a:pt x="5350" y="1370"/>
                </a:lnTo>
                <a:close/>
                <a:moveTo>
                  <a:pt x="5350" y="1370"/>
                </a:moveTo>
                <a:lnTo>
                  <a:pt x="5376" y="1370"/>
                </a:lnTo>
                <a:lnTo>
                  <a:pt x="5401" y="1367"/>
                </a:lnTo>
                <a:lnTo>
                  <a:pt x="5427" y="1363"/>
                </a:lnTo>
                <a:lnTo>
                  <a:pt x="5453" y="1358"/>
                </a:lnTo>
                <a:lnTo>
                  <a:pt x="5477" y="1352"/>
                </a:lnTo>
                <a:lnTo>
                  <a:pt x="5502" y="1344"/>
                </a:lnTo>
                <a:lnTo>
                  <a:pt x="5525" y="1335"/>
                </a:lnTo>
                <a:lnTo>
                  <a:pt x="5548" y="1324"/>
                </a:lnTo>
                <a:lnTo>
                  <a:pt x="5571" y="1312"/>
                </a:lnTo>
                <a:lnTo>
                  <a:pt x="5592" y="1299"/>
                </a:lnTo>
                <a:lnTo>
                  <a:pt x="5615" y="1285"/>
                </a:lnTo>
                <a:lnTo>
                  <a:pt x="5635" y="1269"/>
                </a:lnTo>
                <a:lnTo>
                  <a:pt x="5655" y="1252"/>
                </a:lnTo>
                <a:lnTo>
                  <a:pt x="5674" y="1235"/>
                </a:lnTo>
                <a:lnTo>
                  <a:pt x="5693" y="1215"/>
                </a:lnTo>
                <a:lnTo>
                  <a:pt x="5711" y="1195"/>
                </a:lnTo>
                <a:lnTo>
                  <a:pt x="5818" y="1323"/>
                </a:lnTo>
                <a:lnTo>
                  <a:pt x="5794" y="1349"/>
                </a:lnTo>
                <a:lnTo>
                  <a:pt x="5771" y="1373"/>
                </a:lnTo>
                <a:lnTo>
                  <a:pt x="5745" y="1396"/>
                </a:lnTo>
                <a:lnTo>
                  <a:pt x="5719" y="1417"/>
                </a:lnTo>
                <a:lnTo>
                  <a:pt x="5693" y="1437"/>
                </a:lnTo>
                <a:lnTo>
                  <a:pt x="5665" y="1457"/>
                </a:lnTo>
                <a:lnTo>
                  <a:pt x="5637" y="1474"/>
                </a:lnTo>
                <a:lnTo>
                  <a:pt x="5607" y="1488"/>
                </a:lnTo>
                <a:lnTo>
                  <a:pt x="5578" y="1503"/>
                </a:lnTo>
                <a:lnTo>
                  <a:pt x="5546" y="1514"/>
                </a:lnTo>
                <a:lnTo>
                  <a:pt x="5515" y="1525"/>
                </a:lnTo>
                <a:lnTo>
                  <a:pt x="5483" y="1534"/>
                </a:lnTo>
                <a:lnTo>
                  <a:pt x="5450" y="1541"/>
                </a:lnTo>
                <a:lnTo>
                  <a:pt x="5417" y="1546"/>
                </a:lnTo>
                <a:lnTo>
                  <a:pt x="5383" y="1549"/>
                </a:lnTo>
                <a:lnTo>
                  <a:pt x="5350" y="1550"/>
                </a:lnTo>
                <a:lnTo>
                  <a:pt x="5350" y="1370"/>
                </a:lnTo>
                <a:close/>
                <a:moveTo>
                  <a:pt x="5711" y="1195"/>
                </a:moveTo>
                <a:lnTo>
                  <a:pt x="5727" y="1176"/>
                </a:lnTo>
                <a:lnTo>
                  <a:pt x="5743" y="1153"/>
                </a:lnTo>
                <a:lnTo>
                  <a:pt x="5759" y="1131"/>
                </a:lnTo>
                <a:lnTo>
                  <a:pt x="5772" y="1107"/>
                </a:lnTo>
                <a:lnTo>
                  <a:pt x="5785" y="1084"/>
                </a:lnTo>
                <a:lnTo>
                  <a:pt x="5798" y="1059"/>
                </a:lnTo>
                <a:lnTo>
                  <a:pt x="5809" y="1032"/>
                </a:lnTo>
                <a:lnTo>
                  <a:pt x="5819" y="1006"/>
                </a:lnTo>
                <a:lnTo>
                  <a:pt x="5829" y="980"/>
                </a:lnTo>
                <a:lnTo>
                  <a:pt x="5837" y="952"/>
                </a:lnTo>
                <a:lnTo>
                  <a:pt x="5843" y="923"/>
                </a:lnTo>
                <a:lnTo>
                  <a:pt x="5849" y="894"/>
                </a:lnTo>
                <a:lnTo>
                  <a:pt x="5853" y="866"/>
                </a:lnTo>
                <a:lnTo>
                  <a:pt x="5857" y="835"/>
                </a:lnTo>
                <a:lnTo>
                  <a:pt x="5859" y="805"/>
                </a:lnTo>
                <a:lnTo>
                  <a:pt x="5859" y="775"/>
                </a:lnTo>
                <a:lnTo>
                  <a:pt x="6012" y="775"/>
                </a:lnTo>
                <a:lnTo>
                  <a:pt x="6011" y="816"/>
                </a:lnTo>
                <a:lnTo>
                  <a:pt x="6009" y="854"/>
                </a:lnTo>
                <a:lnTo>
                  <a:pt x="6004" y="893"/>
                </a:lnTo>
                <a:lnTo>
                  <a:pt x="5999" y="931"/>
                </a:lnTo>
                <a:lnTo>
                  <a:pt x="5991" y="969"/>
                </a:lnTo>
                <a:lnTo>
                  <a:pt x="5982" y="1006"/>
                </a:lnTo>
                <a:lnTo>
                  <a:pt x="5972" y="1042"/>
                </a:lnTo>
                <a:lnTo>
                  <a:pt x="5960" y="1077"/>
                </a:lnTo>
                <a:lnTo>
                  <a:pt x="5946" y="1111"/>
                </a:lnTo>
                <a:lnTo>
                  <a:pt x="5932" y="1144"/>
                </a:lnTo>
                <a:lnTo>
                  <a:pt x="5916" y="1177"/>
                </a:lnTo>
                <a:lnTo>
                  <a:pt x="5898" y="1208"/>
                </a:lnTo>
                <a:lnTo>
                  <a:pt x="5880" y="1239"/>
                </a:lnTo>
                <a:lnTo>
                  <a:pt x="5860" y="1268"/>
                </a:lnTo>
                <a:lnTo>
                  <a:pt x="5840" y="1296"/>
                </a:lnTo>
                <a:lnTo>
                  <a:pt x="5818" y="1323"/>
                </a:lnTo>
                <a:lnTo>
                  <a:pt x="5711" y="1195"/>
                </a:lnTo>
                <a:close/>
                <a:moveTo>
                  <a:pt x="5859" y="775"/>
                </a:moveTo>
                <a:lnTo>
                  <a:pt x="5859" y="775"/>
                </a:lnTo>
                <a:lnTo>
                  <a:pt x="6012" y="775"/>
                </a:lnTo>
                <a:lnTo>
                  <a:pt x="6012" y="775"/>
                </a:lnTo>
                <a:lnTo>
                  <a:pt x="5859" y="775"/>
                </a:lnTo>
                <a:close/>
                <a:moveTo>
                  <a:pt x="5859" y="775"/>
                </a:moveTo>
                <a:lnTo>
                  <a:pt x="5859" y="775"/>
                </a:lnTo>
                <a:lnTo>
                  <a:pt x="6012" y="775"/>
                </a:lnTo>
                <a:lnTo>
                  <a:pt x="6012" y="775"/>
                </a:lnTo>
                <a:lnTo>
                  <a:pt x="5859" y="775"/>
                </a:lnTo>
                <a:close/>
                <a:moveTo>
                  <a:pt x="5859" y="775"/>
                </a:moveTo>
                <a:lnTo>
                  <a:pt x="5859" y="745"/>
                </a:lnTo>
                <a:lnTo>
                  <a:pt x="5857" y="715"/>
                </a:lnTo>
                <a:lnTo>
                  <a:pt x="5853" y="684"/>
                </a:lnTo>
                <a:lnTo>
                  <a:pt x="5849" y="655"/>
                </a:lnTo>
                <a:lnTo>
                  <a:pt x="5843" y="627"/>
                </a:lnTo>
                <a:lnTo>
                  <a:pt x="5837" y="598"/>
                </a:lnTo>
                <a:lnTo>
                  <a:pt x="5829" y="570"/>
                </a:lnTo>
                <a:lnTo>
                  <a:pt x="5819" y="544"/>
                </a:lnTo>
                <a:lnTo>
                  <a:pt x="5809" y="518"/>
                </a:lnTo>
                <a:lnTo>
                  <a:pt x="5798" y="491"/>
                </a:lnTo>
                <a:lnTo>
                  <a:pt x="5785" y="466"/>
                </a:lnTo>
                <a:lnTo>
                  <a:pt x="5772" y="443"/>
                </a:lnTo>
                <a:lnTo>
                  <a:pt x="5759" y="419"/>
                </a:lnTo>
                <a:lnTo>
                  <a:pt x="5743" y="397"/>
                </a:lnTo>
                <a:lnTo>
                  <a:pt x="5727" y="374"/>
                </a:lnTo>
                <a:lnTo>
                  <a:pt x="5711" y="355"/>
                </a:lnTo>
                <a:lnTo>
                  <a:pt x="5818" y="227"/>
                </a:lnTo>
                <a:lnTo>
                  <a:pt x="5840" y="254"/>
                </a:lnTo>
                <a:lnTo>
                  <a:pt x="5860" y="282"/>
                </a:lnTo>
                <a:lnTo>
                  <a:pt x="5880" y="311"/>
                </a:lnTo>
                <a:lnTo>
                  <a:pt x="5898" y="342"/>
                </a:lnTo>
                <a:lnTo>
                  <a:pt x="5916" y="373"/>
                </a:lnTo>
                <a:lnTo>
                  <a:pt x="5932" y="406"/>
                </a:lnTo>
                <a:lnTo>
                  <a:pt x="5946" y="439"/>
                </a:lnTo>
                <a:lnTo>
                  <a:pt x="5960" y="473"/>
                </a:lnTo>
                <a:lnTo>
                  <a:pt x="5972" y="508"/>
                </a:lnTo>
                <a:lnTo>
                  <a:pt x="5982" y="544"/>
                </a:lnTo>
                <a:lnTo>
                  <a:pt x="5991" y="581"/>
                </a:lnTo>
                <a:lnTo>
                  <a:pt x="5999" y="619"/>
                </a:lnTo>
                <a:lnTo>
                  <a:pt x="6004" y="657"/>
                </a:lnTo>
                <a:lnTo>
                  <a:pt x="6009" y="696"/>
                </a:lnTo>
                <a:lnTo>
                  <a:pt x="6011" y="736"/>
                </a:lnTo>
                <a:lnTo>
                  <a:pt x="6012" y="775"/>
                </a:lnTo>
                <a:lnTo>
                  <a:pt x="5859" y="775"/>
                </a:lnTo>
                <a:close/>
                <a:moveTo>
                  <a:pt x="5711" y="355"/>
                </a:moveTo>
                <a:lnTo>
                  <a:pt x="5693" y="335"/>
                </a:lnTo>
                <a:lnTo>
                  <a:pt x="5674" y="315"/>
                </a:lnTo>
                <a:lnTo>
                  <a:pt x="5655" y="298"/>
                </a:lnTo>
                <a:lnTo>
                  <a:pt x="5635" y="281"/>
                </a:lnTo>
                <a:lnTo>
                  <a:pt x="5615" y="265"/>
                </a:lnTo>
                <a:lnTo>
                  <a:pt x="5592" y="251"/>
                </a:lnTo>
                <a:lnTo>
                  <a:pt x="5571" y="238"/>
                </a:lnTo>
                <a:lnTo>
                  <a:pt x="5548" y="226"/>
                </a:lnTo>
                <a:lnTo>
                  <a:pt x="5525" y="215"/>
                </a:lnTo>
                <a:lnTo>
                  <a:pt x="5502" y="206"/>
                </a:lnTo>
                <a:lnTo>
                  <a:pt x="5477" y="198"/>
                </a:lnTo>
                <a:lnTo>
                  <a:pt x="5453" y="192"/>
                </a:lnTo>
                <a:lnTo>
                  <a:pt x="5427" y="187"/>
                </a:lnTo>
                <a:lnTo>
                  <a:pt x="5401" y="183"/>
                </a:lnTo>
                <a:lnTo>
                  <a:pt x="5376" y="180"/>
                </a:lnTo>
                <a:lnTo>
                  <a:pt x="5350" y="180"/>
                </a:lnTo>
                <a:lnTo>
                  <a:pt x="5350" y="0"/>
                </a:lnTo>
                <a:lnTo>
                  <a:pt x="5383" y="1"/>
                </a:lnTo>
                <a:lnTo>
                  <a:pt x="5417" y="4"/>
                </a:lnTo>
                <a:lnTo>
                  <a:pt x="5450" y="9"/>
                </a:lnTo>
                <a:lnTo>
                  <a:pt x="5483" y="16"/>
                </a:lnTo>
                <a:lnTo>
                  <a:pt x="5515" y="25"/>
                </a:lnTo>
                <a:lnTo>
                  <a:pt x="5546" y="35"/>
                </a:lnTo>
                <a:lnTo>
                  <a:pt x="5578" y="47"/>
                </a:lnTo>
                <a:lnTo>
                  <a:pt x="5607" y="62"/>
                </a:lnTo>
                <a:lnTo>
                  <a:pt x="5637" y="76"/>
                </a:lnTo>
                <a:lnTo>
                  <a:pt x="5665" y="93"/>
                </a:lnTo>
                <a:lnTo>
                  <a:pt x="5693" y="113"/>
                </a:lnTo>
                <a:lnTo>
                  <a:pt x="5719" y="133"/>
                </a:lnTo>
                <a:lnTo>
                  <a:pt x="5745" y="154"/>
                </a:lnTo>
                <a:lnTo>
                  <a:pt x="5771" y="177"/>
                </a:lnTo>
                <a:lnTo>
                  <a:pt x="5794" y="201"/>
                </a:lnTo>
                <a:lnTo>
                  <a:pt x="5818" y="227"/>
                </a:lnTo>
                <a:lnTo>
                  <a:pt x="5711" y="355"/>
                </a:lnTo>
                <a:close/>
                <a:moveTo>
                  <a:pt x="5350" y="180"/>
                </a:moveTo>
                <a:lnTo>
                  <a:pt x="5350" y="180"/>
                </a:lnTo>
                <a:lnTo>
                  <a:pt x="5350" y="0"/>
                </a:lnTo>
                <a:lnTo>
                  <a:pt x="5350" y="0"/>
                </a:lnTo>
                <a:lnTo>
                  <a:pt x="5350" y="18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a:off x="8340174" y="3581534"/>
            <a:ext cx="1695213" cy="5586593"/>
          </a:xfrm>
          <a:custGeom>
            <a:avLst/>
            <a:gdLst>
              <a:gd name="T0" fmla="*/ 3543 w 3543"/>
              <a:gd name="T1" fmla="*/ 12892 h 15570"/>
              <a:gd name="T2" fmla="*/ 3533 w 3543"/>
              <a:gd name="T3" fmla="*/ 13166 h 15570"/>
              <a:gd name="T4" fmla="*/ 3506 w 3543"/>
              <a:gd name="T5" fmla="*/ 13432 h 15570"/>
              <a:gd name="T6" fmla="*/ 3463 w 3543"/>
              <a:gd name="T7" fmla="*/ 13689 h 15570"/>
              <a:gd name="T8" fmla="*/ 3403 w 3543"/>
              <a:gd name="T9" fmla="*/ 13935 h 15570"/>
              <a:gd name="T10" fmla="*/ 3329 w 3543"/>
              <a:gd name="T11" fmla="*/ 14169 h 15570"/>
              <a:gd name="T12" fmla="*/ 3240 w 3543"/>
              <a:gd name="T13" fmla="*/ 14389 h 15570"/>
              <a:gd name="T14" fmla="*/ 3138 w 3543"/>
              <a:gd name="T15" fmla="*/ 14596 h 15570"/>
              <a:gd name="T16" fmla="*/ 3024 w 3543"/>
              <a:gd name="T17" fmla="*/ 14786 h 15570"/>
              <a:gd name="T18" fmla="*/ 2898 w 3543"/>
              <a:gd name="T19" fmla="*/ 14959 h 15570"/>
              <a:gd name="T20" fmla="*/ 2761 w 3543"/>
              <a:gd name="T21" fmla="*/ 15113 h 15570"/>
              <a:gd name="T22" fmla="*/ 2615 w 3543"/>
              <a:gd name="T23" fmla="*/ 15247 h 15570"/>
              <a:gd name="T24" fmla="*/ 2461 w 3543"/>
              <a:gd name="T25" fmla="*/ 15360 h 15570"/>
              <a:gd name="T26" fmla="*/ 2298 w 3543"/>
              <a:gd name="T27" fmla="*/ 15451 h 15570"/>
              <a:gd name="T28" fmla="*/ 2128 w 3543"/>
              <a:gd name="T29" fmla="*/ 15516 h 15570"/>
              <a:gd name="T30" fmla="*/ 1952 w 3543"/>
              <a:gd name="T31" fmla="*/ 15557 h 15570"/>
              <a:gd name="T32" fmla="*/ 1771 w 3543"/>
              <a:gd name="T33" fmla="*/ 15570 h 15570"/>
              <a:gd name="T34" fmla="*/ 1590 w 3543"/>
              <a:gd name="T35" fmla="*/ 15557 h 15570"/>
              <a:gd name="T36" fmla="*/ 1414 w 3543"/>
              <a:gd name="T37" fmla="*/ 15516 h 15570"/>
              <a:gd name="T38" fmla="*/ 1244 w 3543"/>
              <a:gd name="T39" fmla="*/ 15451 h 15570"/>
              <a:gd name="T40" fmla="*/ 1082 w 3543"/>
              <a:gd name="T41" fmla="*/ 15360 h 15570"/>
              <a:gd name="T42" fmla="*/ 927 w 3543"/>
              <a:gd name="T43" fmla="*/ 15247 h 15570"/>
              <a:gd name="T44" fmla="*/ 781 w 3543"/>
              <a:gd name="T45" fmla="*/ 15113 h 15570"/>
              <a:gd name="T46" fmla="*/ 645 w 3543"/>
              <a:gd name="T47" fmla="*/ 14959 h 15570"/>
              <a:gd name="T48" fmla="*/ 518 w 3543"/>
              <a:gd name="T49" fmla="*/ 14786 h 15570"/>
              <a:gd name="T50" fmla="*/ 405 w 3543"/>
              <a:gd name="T51" fmla="*/ 14596 h 15570"/>
              <a:gd name="T52" fmla="*/ 303 w 3543"/>
              <a:gd name="T53" fmla="*/ 14389 h 15570"/>
              <a:gd name="T54" fmla="*/ 214 w 3543"/>
              <a:gd name="T55" fmla="*/ 14169 h 15570"/>
              <a:gd name="T56" fmla="*/ 139 w 3543"/>
              <a:gd name="T57" fmla="*/ 13935 h 15570"/>
              <a:gd name="T58" fmla="*/ 80 w 3543"/>
              <a:gd name="T59" fmla="*/ 13689 h 15570"/>
              <a:gd name="T60" fmla="*/ 36 w 3543"/>
              <a:gd name="T61" fmla="*/ 13432 h 15570"/>
              <a:gd name="T62" fmla="*/ 9 w 3543"/>
              <a:gd name="T63" fmla="*/ 13166 h 15570"/>
              <a:gd name="T64" fmla="*/ 0 w 3543"/>
              <a:gd name="T65" fmla="*/ 12892 h 15570"/>
              <a:gd name="T66" fmla="*/ 3543 w 3543"/>
              <a:gd name="T67" fmla="*/ 0 h 15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43" h="15570">
                <a:moveTo>
                  <a:pt x="3543" y="0"/>
                </a:moveTo>
                <a:lnTo>
                  <a:pt x="3543" y="12892"/>
                </a:lnTo>
                <a:lnTo>
                  <a:pt x="3541" y="13030"/>
                </a:lnTo>
                <a:lnTo>
                  <a:pt x="3533" y="13166"/>
                </a:lnTo>
                <a:lnTo>
                  <a:pt x="3522" y="13300"/>
                </a:lnTo>
                <a:lnTo>
                  <a:pt x="3506" y="13432"/>
                </a:lnTo>
                <a:lnTo>
                  <a:pt x="3487" y="13562"/>
                </a:lnTo>
                <a:lnTo>
                  <a:pt x="3463" y="13689"/>
                </a:lnTo>
                <a:lnTo>
                  <a:pt x="3435" y="13813"/>
                </a:lnTo>
                <a:lnTo>
                  <a:pt x="3403" y="13935"/>
                </a:lnTo>
                <a:lnTo>
                  <a:pt x="3368" y="14053"/>
                </a:lnTo>
                <a:lnTo>
                  <a:pt x="3329" y="14169"/>
                </a:lnTo>
                <a:lnTo>
                  <a:pt x="3286" y="14282"/>
                </a:lnTo>
                <a:lnTo>
                  <a:pt x="3240" y="14389"/>
                </a:lnTo>
                <a:lnTo>
                  <a:pt x="3190" y="14494"/>
                </a:lnTo>
                <a:lnTo>
                  <a:pt x="3138" y="14596"/>
                </a:lnTo>
                <a:lnTo>
                  <a:pt x="3082" y="14693"/>
                </a:lnTo>
                <a:lnTo>
                  <a:pt x="3024" y="14786"/>
                </a:lnTo>
                <a:lnTo>
                  <a:pt x="2962" y="14875"/>
                </a:lnTo>
                <a:lnTo>
                  <a:pt x="2898" y="14959"/>
                </a:lnTo>
                <a:lnTo>
                  <a:pt x="2831" y="15038"/>
                </a:lnTo>
                <a:lnTo>
                  <a:pt x="2761" y="15113"/>
                </a:lnTo>
                <a:lnTo>
                  <a:pt x="2690" y="15183"/>
                </a:lnTo>
                <a:lnTo>
                  <a:pt x="2615" y="15247"/>
                </a:lnTo>
                <a:lnTo>
                  <a:pt x="2539" y="15306"/>
                </a:lnTo>
                <a:lnTo>
                  <a:pt x="2461" y="15360"/>
                </a:lnTo>
                <a:lnTo>
                  <a:pt x="2381" y="15409"/>
                </a:lnTo>
                <a:lnTo>
                  <a:pt x="2298" y="15451"/>
                </a:lnTo>
                <a:lnTo>
                  <a:pt x="2214" y="15486"/>
                </a:lnTo>
                <a:lnTo>
                  <a:pt x="2128" y="15516"/>
                </a:lnTo>
                <a:lnTo>
                  <a:pt x="2041" y="15540"/>
                </a:lnTo>
                <a:lnTo>
                  <a:pt x="1952" y="15557"/>
                </a:lnTo>
                <a:lnTo>
                  <a:pt x="1863" y="15568"/>
                </a:lnTo>
                <a:lnTo>
                  <a:pt x="1771" y="15570"/>
                </a:lnTo>
                <a:lnTo>
                  <a:pt x="1681" y="15568"/>
                </a:lnTo>
                <a:lnTo>
                  <a:pt x="1590" y="15557"/>
                </a:lnTo>
                <a:lnTo>
                  <a:pt x="1502" y="15540"/>
                </a:lnTo>
                <a:lnTo>
                  <a:pt x="1414" y="15516"/>
                </a:lnTo>
                <a:lnTo>
                  <a:pt x="1329" y="15486"/>
                </a:lnTo>
                <a:lnTo>
                  <a:pt x="1244" y="15451"/>
                </a:lnTo>
                <a:lnTo>
                  <a:pt x="1163" y="15409"/>
                </a:lnTo>
                <a:lnTo>
                  <a:pt x="1082" y="15360"/>
                </a:lnTo>
                <a:lnTo>
                  <a:pt x="1003" y="15306"/>
                </a:lnTo>
                <a:lnTo>
                  <a:pt x="927" y="15247"/>
                </a:lnTo>
                <a:lnTo>
                  <a:pt x="853" y="15183"/>
                </a:lnTo>
                <a:lnTo>
                  <a:pt x="781" y="15113"/>
                </a:lnTo>
                <a:lnTo>
                  <a:pt x="712" y="15038"/>
                </a:lnTo>
                <a:lnTo>
                  <a:pt x="645" y="14959"/>
                </a:lnTo>
                <a:lnTo>
                  <a:pt x="580" y="14875"/>
                </a:lnTo>
                <a:lnTo>
                  <a:pt x="518" y="14786"/>
                </a:lnTo>
                <a:lnTo>
                  <a:pt x="460" y="14693"/>
                </a:lnTo>
                <a:lnTo>
                  <a:pt x="405" y="14596"/>
                </a:lnTo>
                <a:lnTo>
                  <a:pt x="352" y="14494"/>
                </a:lnTo>
                <a:lnTo>
                  <a:pt x="303" y="14389"/>
                </a:lnTo>
                <a:lnTo>
                  <a:pt x="256" y="14282"/>
                </a:lnTo>
                <a:lnTo>
                  <a:pt x="214" y="14169"/>
                </a:lnTo>
                <a:lnTo>
                  <a:pt x="175" y="14053"/>
                </a:lnTo>
                <a:lnTo>
                  <a:pt x="139" y="13935"/>
                </a:lnTo>
                <a:lnTo>
                  <a:pt x="108" y="13813"/>
                </a:lnTo>
                <a:lnTo>
                  <a:pt x="80" y="13689"/>
                </a:lnTo>
                <a:lnTo>
                  <a:pt x="56" y="13562"/>
                </a:lnTo>
                <a:lnTo>
                  <a:pt x="36" y="13432"/>
                </a:lnTo>
                <a:lnTo>
                  <a:pt x="21" y="13300"/>
                </a:lnTo>
                <a:lnTo>
                  <a:pt x="9" y="13166"/>
                </a:lnTo>
                <a:lnTo>
                  <a:pt x="3" y="13030"/>
                </a:lnTo>
                <a:lnTo>
                  <a:pt x="0" y="12892"/>
                </a:lnTo>
                <a:lnTo>
                  <a:pt x="0" y="0"/>
                </a:lnTo>
                <a:lnTo>
                  <a:pt x="354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8340174" y="5513588"/>
            <a:ext cx="1695213" cy="3654539"/>
          </a:xfrm>
          <a:custGeom>
            <a:avLst/>
            <a:gdLst>
              <a:gd name="T0" fmla="*/ 3543 w 3543"/>
              <a:gd name="T1" fmla="*/ 8434 h 10186"/>
              <a:gd name="T2" fmla="*/ 3533 w 3543"/>
              <a:gd name="T3" fmla="*/ 8614 h 10186"/>
              <a:gd name="T4" fmla="*/ 3506 w 3543"/>
              <a:gd name="T5" fmla="*/ 8787 h 10186"/>
              <a:gd name="T6" fmla="*/ 3463 w 3543"/>
              <a:gd name="T7" fmla="*/ 8955 h 10186"/>
              <a:gd name="T8" fmla="*/ 3403 w 3543"/>
              <a:gd name="T9" fmla="*/ 9117 h 10186"/>
              <a:gd name="T10" fmla="*/ 3329 w 3543"/>
              <a:gd name="T11" fmla="*/ 9269 h 10186"/>
              <a:gd name="T12" fmla="*/ 3240 w 3543"/>
              <a:gd name="T13" fmla="*/ 9414 h 10186"/>
              <a:gd name="T14" fmla="*/ 3138 w 3543"/>
              <a:gd name="T15" fmla="*/ 9549 h 10186"/>
              <a:gd name="T16" fmla="*/ 3024 w 3543"/>
              <a:gd name="T17" fmla="*/ 9674 h 10186"/>
              <a:gd name="T18" fmla="*/ 2898 w 3543"/>
              <a:gd name="T19" fmla="*/ 9787 h 10186"/>
              <a:gd name="T20" fmla="*/ 2761 w 3543"/>
              <a:gd name="T21" fmla="*/ 9888 h 10186"/>
              <a:gd name="T22" fmla="*/ 2615 w 3543"/>
              <a:gd name="T23" fmla="*/ 9975 h 10186"/>
              <a:gd name="T24" fmla="*/ 2461 w 3543"/>
              <a:gd name="T25" fmla="*/ 10050 h 10186"/>
              <a:gd name="T26" fmla="*/ 2298 w 3543"/>
              <a:gd name="T27" fmla="*/ 10107 h 10186"/>
              <a:gd name="T28" fmla="*/ 2128 w 3543"/>
              <a:gd name="T29" fmla="*/ 10151 h 10186"/>
              <a:gd name="T30" fmla="*/ 1952 w 3543"/>
              <a:gd name="T31" fmla="*/ 10178 h 10186"/>
              <a:gd name="T32" fmla="*/ 1771 w 3543"/>
              <a:gd name="T33" fmla="*/ 10186 h 10186"/>
              <a:gd name="T34" fmla="*/ 1590 w 3543"/>
              <a:gd name="T35" fmla="*/ 10178 h 10186"/>
              <a:gd name="T36" fmla="*/ 1414 w 3543"/>
              <a:gd name="T37" fmla="*/ 10151 h 10186"/>
              <a:gd name="T38" fmla="*/ 1244 w 3543"/>
              <a:gd name="T39" fmla="*/ 10107 h 10186"/>
              <a:gd name="T40" fmla="*/ 1082 w 3543"/>
              <a:gd name="T41" fmla="*/ 10050 h 10186"/>
              <a:gd name="T42" fmla="*/ 927 w 3543"/>
              <a:gd name="T43" fmla="*/ 9975 h 10186"/>
              <a:gd name="T44" fmla="*/ 781 w 3543"/>
              <a:gd name="T45" fmla="*/ 9888 h 10186"/>
              <a:gd name="T46" fmla="*/ 645 w 3543"/>
              <a:gd name="T47" fmla="*/ 9787 h 10186"/>
              <a:gd name="T48" fmla="*/ 518 w 3543"/>
              <a:gd name="T49" fmla="*/ 9674 h 10186"/>
              <a:gd name="T50" fmla="*/ 405 w 3543"/>
              <a:gd name="T51" fmla="*/ 9549 h 10186"/>
              <a:gd name="T52" fmla="*/ 303 w 3543"/>
              <a:gd name="T53" fmla="*/ 9414 h 10186"/>
              <a:gd name="T54" fmla="*/ 214 w 3543"/>
              <a:gd name="T55" fmla="*/ 9269 h 10186"/>
              <a:gd name="T56" fmla="*/ 139 w 3543"/>
              <a:gd name="T57" fmla="*/ 9117 h 10186"/>
              <a:gd name="T58" fmla="*/ 80 w 3543"/>
              <a:gd name="T59" fmla="*/ 8955 h 10186"/>
              <a:gd name="T60" fmla="*/ 36 w 3543"/>
              <a:gd name="T61" fmla="*/ 8787 h 10186"/>
              <a:gd name="T62" fmla="*/ 9 w 3543"/>
              <a:gd name="T63" fmla="*/ 8614 h 10186"/>
              <a:gd name="T64" fmla="*/ 0 w 3543"/>
              <a:gd name="T65" fmla="*/ 8434 h 10186"/>
              <a:gd name="T66" fmla="*/ 3543 w 3543"/>
              <a:gd name="T67" fmla="*/ 0 h 10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43" h="10186">
                <a:moveTo>
                  <a:pt x="3543" y="0"/>
                </a:moveTo>
                <a:lnTo>
                  <a:pt x="3543" y="8434"/>
                </a:lnTo>
                <a:lnTo>
                  <a:pt x="3541" y="8525"/>
                </a:lnTo>
                <a:lnTo>
                  <a:pt x="3533" y="8614"/>
                </a:lnTo>
                <a:lnTo>
                  <a:pt x="3522" y="8701"/>
                </a:lnTo>
                <a:lnTo>
                  <a:pt x="3506" y="8787"/>
                </a:lnTo>
                <a:lnTo>
                  <a:pt x="3487" y="8873"/>
                </a:lnTo>
                <a:lnTo>
                  <a:pt x="3463" y="8955"/>
                </a:lnTo>
                <a:lnTo>
                  <a:pt x="3435" y="9037"/>
                </a:lnTo>
                <a:lnTo>
                  <a:pt x="3403" y="9117"/>
                </a:lnTo>
                <a:lnTo>
                  <a:pt x="3368" y="9195"/>
                </a:lnTo>
                <a:lnTo>
                  <a:pt x="3329" y="9269"/>
                </a:lnTo>
                <a:lnTo>
                  <a:pt x="3286" y="9343"/>
                </a:lnTo>
                <a:lnTo>
                  <a:pt x="3240" y="9414"/>
                </a:lnTo>
                <a:lnTo>
                  <a:pt x="3190" y="9483"/>
                </a:lnTo>
                <a:lnTo>
                  <a:pt x="3138" y="9549"/>
                </a:lnTo>
                <a:lnTo>
                  <a:pt x="3082" y="9612"/>
                </a:lnTo>
                <a:lnTo>
                  <a:pt x="3024" y="9674"/>
                </a:lnTo>
                <a:lnTo>
                  <a:pt x="2962" y="9732"/>
                </a:lnTo>
                <a:lnTo>
                  <a:pt x="2898" y="9787"/>
                </a:lnTo>
                <a:lnTo>
                  <a:pt x="2831" y="9838"/>
                </a:lnTo>
                <a:lnTo>
                  <a:pt x="2761" y="9888"/>
                </a:lnTo>
                <a:lnTo>
                  <a:pt x="2690" y="9933"/>
                </a:lnTo>
                <a:lnTo>
                  <a:pt x="2615" y="9975"/>
                </a:lnTo>
                <a:lnTo>
                  <a:pt x="2539" y="10014"/>
                </a:lnTo>
                <a:lnTo>
                  <a:pt x="2461" y="10050"/>
                </a:lnTo>
                <a:lnTo>
                  <a:pt x="2381" y="10080"/>
                </a:lnTo>
                <a:lnTo>
                  <a:pt x="2298" y="10107"/>
                </a:lnTo>
                <a:lnTo>
                  <a:pt x="2214" y="10131"/>
                </a:lnTo>
                <a:lnTo>
                  <a:pt x="2128" y="10151"/>
                </a:lnTo>
                <a:lnTo>
                  <a:pt x="2041" y="10166"/>
                </a:lnTo>
                <a:lnTo>
                  <a:pt x="1952" y="10178"/>
                </a:lnTo>
                <a:lnTo>
                  <a:pt x="1863" y="10185"/>
                </a:lnTo>
                <a:lnTo>
                  <a:pt x="1771" y="10186"/>
                </a:lnTo>
                <a:lnTo>
                  <a:pt x="1681" y="10185"/>
                </a:lnTo>
                <a:lnTo>
                  <a:pt x="1590" y="10178"/>
                </a:lnTo>
                <a:lnTo>
                  <a:pt x="1502" y="10166"/>
                </a:lnTo>
                <a:lnTo>
                  <a:pt x="1414" y="10151"/>
                </a:lnTo>
                <a:lnTo>
                  <a:pt x="1329" y="10131"/>
                </a:lnTo>
                <a:lnTo>
                  <a:pt x="1244" y="10107"/>
                </a:lnTo>
                <a:lnTo>
                  <a:pt x="1163" y="10080"/>
                </a:lnTo>
                <a:lnTo>
                  <a:pt x="1082" y="10050"/>
                </a:lnTo>
                <a:lnTo>
                  <a:pt x="1003" y="10014"/>
                </a:lnTo>
                <a:lnTo>
                  <a:pt x="927" y="9975"/>
                </a:lnTo>
                <a:lnTo>
                  <a:pt x="853" y="9933"/>
                </a:lnTo>
                <a:lnTo>
                  <a:pt x="781" y="9888"/>
                </a:lnTo>
                <a:lnTo>
                  <a:pt x="712" y="9838"/>
                </a:lnTo>
                <a:lnTo>
                  <a:pt x="645" y="9787"/>
                </a:lnTo>
                <a:lnTo>
                  <a:pt x="580" y="9732"/>
                </a:lnTo>
                <a:lnTo>
                  <a:pt x="518" y="9674"/>
                </a:lnTo>
                <a:lnTo>
                  <a:pt x="460" y="9612"/>
                </a:lnTo>
                <a:lnTo>
                  <a:pt x="405" y="9549"/>
                </a:lnTo>
                <a:lnTo>
                  <a:pt x="352" y="9483"/>
                </a:lnTo>
                <a:lnTo>
                  <a:pt x="303" y="9414"/>
                </a:lnTo>
                <a:lnTo>
                  <a:pt x="256" y="9343"/>
                </a:lnTo>
                <a:lnTo>
                  <a:pt x="214" y="9269"/>
                </a:lnTo>
                <a:lnTo>
                  <a:pt x="175" y="9195"/>
                </a:lnTo>
                <a:lnTo>
                  <a:pt x="139" y="9117"/>
                </a:lnTo>
                <a:lnTo>
                  <a:pt x="108" y="9037"/>
                </a:lnTo>
                <a:lnTo>
                  <a:pt x="80" y="8955"/>
                </a:lnTo>
                <a:lnTo>
                  <a:pt x="56" y="8873"/>
                </a:lnTo>
                <a:lnTo>
                  <a:pt x="36" y="8787"/>
                </a:lnTo>
                <a:lnTo>
                  <a:pt x="21" y="8701"/>
                </a:lnTo>
                <a:lnTo>
                  <a:pt x="9" y="8614"/>
                </a:lnTo>
                <a:lnTo>
                  <a:pt x="3" y="8525"/>
                </a:lnTo>
                <a:lnTo>
                  <a:pt x="0" y="8434"/>
                </a:lnTo>
                <a:lnTo>
                  <a:pt x="0" y="0"/>
                </a:lnTo>
                <a:lnTo>
                  <a:pt x="354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Rectangle 8"/>
          <p:cNvSpPr>
            <a:spLocks noChangeArrowheads="1"/>
          </p:cNvSpPr>
          <p:nvPr/>
        </p:nvSpPr>
        <p:spPr bwMode="auto">
          <a:xfrm>
            <a:off x="8337303" y="5926984"/>
            <a:ext cx="1695213" cy="153731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Rectangle 9"/>
          <p:cNvSpPr>
            <a:spLocks noChangeArrowheads="1"/>
          </p:cNvSpPr>
          <p:nvPr/>
        </p:nvSpPr>
        <p:spPr bwMode="auto">
          <a:xfrm>
            <a:off x="8337303" y="5199234"/>
            <a:ext cx="1695213" cy="7277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a:off x="8340174" y="3496844"/>
            <a:ext cx="1695213" cy="144976"/>
          </a:xfrm>
          <a:custGeom>
            <a:avLst/>
            <a:gdLst>
              <a:gd name="T0" fmla="*/ 3541 w 3543"/>
              <a:gd name="T1" fmla="*/ 213 h 404"/>
              <a:gd name="T2" fmla="*/ 3522 w 3543"/>
              <a:gd name="T3" fmla="*/ 232 h 404"/>
              <a:gd name="T4" fmla="*/ 3487 w 3543"/>
              <a:gd name="T5" fmla="*/ 252 h 404"/>
              <a:gd name="T6" fmla="*/ 3435 w 3543"/>
              <a:gd name="T7" fmla="*/ 272 h 404"/>
              <a:gd name="T8" fmla="*/ 3368 w 3543"/>
              <a:gd name="T9" fmla="*/ 290 h 404"/>
              <a:gd name="T10" fmla="*/ 3286 w 3543"/>
              <a:gd name="T11" fmla="*/ 307 h 404"/>
              <a:gd name="T12" fmla="*/ 3190 w 3543"/>
              <a:gd name="T13" fmla="*/ 323 h 404"/>
              <a:gd name="T14" fmla="*/ 3082 w 3543"/>
              <a:gd name="T15" fmla="*/ 339 h 404"/>
              <a:gd name="T16" fmla="*/ 2898 w 3543"/>
              <a:gd name="T17" fmla="*/ 358 h 404"/>
              <a:gd name="T18" fmla="*/ 2615 w 3543"/>
              <a:gd name="T19" fmla="*/ 381 h 404"/>
              <a:gd name="T20" fmla="*/ 2298 w 3543"/>
              <a:gd name="T21" fmla="*/ 395 h 404"/>
              <a:gd name="T22" fmla="*/ 1952 w 3543"/>
              <a:gd name="T23" fmla="*/ 403 h 404"/>
              <a:gd name="T24" fmla="*/ 1590 w 3543"/>
              <a:gd name="T25" fmla="*/ 403 h 404"/>
              <a:gd name="T26" fmla="*/ 1244 w 3543"/>
              <a:gd name="T27" fmla="*/ 395 h 404"/>
              <a:gd name="T28" fmla="*/ 927 w 3543"/>
              <a:gd name="T29" fmla="*/ 381 h 404"/>
              <a:gd name="T30" fmla="*/ 645 w 3543"/>
              <a:gd name="T31" fmla="*/ 358 h 404"/>
              <a:gd name="T32" fmla="*/ 460 w 3543"/>
              <a:gd name="T33" fmla="*/ 339 h 404"/>
              <a:gd name="T34" fmla="*/ 352 w 3543"/>
              <a:gd name="T35" fmla="*/ 323 h 404"/>
              <a:gd name="T36" fmla="*/ 256 w 3543"/>
              <a:gd name="T37" fmla="*/ 307 h 404"/>
              <a:gd name="T38" fmla="*/ 175 w 3543"/>
              <a:gd name="T39" fmla="*/ 290 h 404"/>
              <a:gd name="T40" fmla="*/ 108 w 3543"/>
              <a:gd name="T41" fmla="*/ 272 h 404"/>
              <a:gd name="T42" fmla="*/ 56 w 3543"/>
              <a:gd name="T43" fmla="*/ 252 h 404"/>
              <a:gd name="T44" fmla="*/ 21 w 3543"/>
              <a:gd name="T45" fmla="*/ 232 h 404"/>
              <a:gd name="T46" fmla="*/ 3 w 3543"/>
              <a:gd name="T47" fmla="*/ 213 h 404"/>
              <a:gd name="T48" fmla="*/ 3 w 3543"/>
              <a:gd name="T49" fmla="*/ 192 h 404"/>
              <a:gd name="T50" fmla="*/ 21 w 3543"/>
              <a:gd name="T51" fmla="*/ 171 h 404"/>
              <a:gd name="T52" fmla="*/ 56 w 3543"/>
              <a:gd name="T53" fmla="*/ 151 h 404"/>
              <a:gd name="T54" fmla="*/ 108 w 3543"/>
              <a:gd name="T55" fmla="*/ 133 h 404"/>
              <a:gd name="T56" fmla="*/ 175 w 3543"/>
              <a:gd name="T57" fmla="*/ 114 h 404"/>
              <a:gd name="T58" fmla="*/ 256 w 3543"/>
              <a:gd name="T59" fmla="*/ 97 h 404"/>
              <a:gd name="T60" fmla="*/ 352 w 3543"/>
              <a:gd name="T61" fmla="*/ 81 h 404"/>
              <a:gd name="T62" fmla="*/ 460 w 3543"/>
              <a:gd name="T63" fmla="*/ 66 h 404"/>
              <a:gd name="T64" fmla="*/ 645 w 3543"/>
              <a:gd name="T65" fmla="*/ 46 h 404"/>
              <a:gd name="T66" fmla="*/ 927 w 3543"/>
              <a:gd name="T67" fmla="*/ 23 h 404"/>
              <a:gd name="T68" fmla="*/ 1244 w 3543"/>
              <a:gd name="T69" fmla="*/ 9 h 404"/>
              <a:gd name="T70" fmla="*/ 1590 w 3543"/>
              <a:gd name="T71" fmla="*/ 1 h 404"/>
              <a:gd name="T72" fmla="*/ 1952 w 3543"/>
              <a:gd name="T73" fmla="*/ 1 h 404"/>
              <a:gd name="T74" fmla="*/ 2298 w 3543"/>
              <a:gd name="T75" fmla="*/ 9 h 404"/>
              <a:gd name="T76" fmla="*/ 2615 w 3543"/>
              <a:gd name="T77" fmla="*/ 23 h 404"/>
              <a:gd name="T78" fmla="*/ 2898 w 3543"/>
              <a:gd name="T79" fmla="*/ 46 h 404"/>
              <a:gd name="T80" fmla="*/ 3082 w 3543"/>
              <a:gd name="T81" fmla="*/ 66 h 404"/>
              <a:gd name="T82" fmla="*/ 3190 w 3543"/>
              <a:gd name="T83" fmla="*/ 81 h 404"/>
              <a:gd name="T84" fmla="*/ 3286 w 3543"/>
              <a:gd name="T85" fmla="*/ 97 h 404"/>
              <a:gd name="T86" fmla="*/ 3368 w 3543"/>
              <a:gd name="T87" fmla="*/ 114 h 404"/>
              <a:gd name="T88" fmla="*/ 3435 w 3543"/>
              <a:gd name="T89" fmla="*/ 133 h 404"/>
              <a:gd name="T90" fmla="*/ 3487 w 3543"/>
              <a:gd name="T91" fmla="*/ 151 h 404"/>
              <a:gd name="T92" fmla="*/ 3522 w 3543"/>
              <a:gd name="T93" fmla="*/ 171 h 404"/>
              <a:gd name="T94" fmla="*/ 3541 w 3543"/>
              <a:gd name="T95" fmla="*/ 19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43" h="404">
                <a:moveTo>
                  <a:pt x="3543" y="202"/>
                </a:moveTo>
                <a:lnTo>
                  <a:pt x="3541" y="213"/>
                </a:lnTo>
                <a:lnTo>
                  <a:pt x="3533" y="223"/>
                </a:lnTo>
                <a:lnTo>
                  <a:pt x="3522" y="232"/>
                </a:lnTo>
                <a:lnTo>
                  <a:pt x="3506" y="243"/>
                </a:lnTo>
                <a:lnTo>
                  <a:pt x="3487" y="252"/>
                </a:lnTo>
                <a:lnTo>
                  <a:pt x="3463" y="263"/>
                </a:lnTo>
                <a:lnTo>
                  <a:pt x="3435" y="272"/>
                </a:lnTo>
                <a:lnTo>
                  <a:pt x="3403" y="281"/>
                </a:lnTo>
                <a:lnTo>
                  <a:pt x="3368" y="290"/>
                </a:lnTo>
                <a:lnTo>
                  <a:pt x="3329" y="298"/>
                </a:lnTo>
                <a:lnTo>
                  <a:pt x="3286" y="307"/>
                </a:lnTo>
                <a:lnTo>
                  <a:pt x="3240" y="315"/>
                </a:lnTo>
                <a:lnTo>
                  <a:pt x="3190" y="323"/>
                </a:lnTo>
                <a:lnTo>
                  <a:pt x="3138" y="331"/>
                </a:lnTo>
                <a:lnTo>
                  <a:pt x="3082" y="339"/>
                </a:lnTo>
                <a:lnTo>
                  <a:pt x="3024" y="345"/>
                </a:lnTo>
                <a:lnTo>
                  <a:pt x="2898" y="358"/>
                </a:lnTo>
                <a:lnTo>
                  <a:pt x="2761" y="370"/>
                </a:lnTo>
                <a:lnTo>
                  <a:pt x="2615" y="381"/>
                </a:lnTo>
                <a:lnTo>
                  <a:pt x="2461" y="389"/>
                </a:lnTo>
                <a:lnTo>
                  <a:pt x="2298" y="395"/>
                </a:lnTo>
                <a:lnTo>
                  <a:pt x="2128" y="400"/>
                </a:lnTo>
                <a:lnTo>
                  <a:pt x="1952" y="403"/>
                </a:lnTo>
                <a:lnTo>
                  <a:pt x="1771" y="404"/>
                </a:lnTo>
                <a:lnTo>
                  <a:pt x="1590" y="403"/>
                </a:lnTo>
                <a:lnTo>
                  <a:pt x="1414" y="400"/>
                </a:lnTo>
                <a:lnTo>
                  <a:pt x="1244" y="395"/>
                </a:lnTo>
                <a:lnTo>
                  <a:pt x="1082" y="389"/>
                </a:lnTo>
                <a:lnTo>
                  <a:pt x="927" y="381"/>
                </a:lnTo>
                <a:lnTo>
                  <a:pt x="781" y="370"/>
                </a:lnTo>
                <a:lnTo>
                  <a:pt x="645" y="358"/>
                </a:lnTo>
                <a:lnTo>
                  <a:pt x="518" y="345"/>
                </a:lnTo>
                <a:lnTo>
                  <a:pt x="460" y="339"/>
                </a:lnTo>
                <a:lnTo>
                  <a:pt x="405" y="331"/>
                </a:lnTo>
                <a:lnTo>
                  <a:pt x="352" y="323"/>
                </a:lnTo>
                <a:lnTo>
                  <a:pt x="303" y="315"/>
                </a:lnTo>
                <a:lnTo>
                  <a:pt x="256" y="307"/>
                </a:lnTo>
                <a:lnTo>
                  <a:pt x="214" y="298"/>
                </a:lnTo>
                <a:lnTo>
                  <a:pt x="175" y="290"/>
                </a:lnTo>
                <a:lnTo>
                  <a:pt x="139" y="281"/>
                </a:lnTo>
                <a:lnTo>
                  <a:pt x="108" y="272"/>
                </a:lnTo>
                <a:lnTo>
                  <a:pt x="80" y="263"/>
                </a:lnTo>
                <a:lnTo>
                  <a:pt x="56" y="252"/>
                </a:lnTo>
                <a:lnTo>
                  <a:pt x="36" y="243"/>
                </a:lnTo>
                <a:lnTo>
                  <a:pt x="21" y="232"/>
                </a:lnTo>
                <a:lnTo>
                  <a:pt x="9" y="223"/>
                </a:lnTo>
                <a:lnTo>
                  <a:pt x="3" y="213"/>
                </a:lnTo>
                <a:lnTo>
                  <a:pt x="0" y="202"/>
                </a:lnTo>
                <a:lnTo>
                  <a:pt x="3" y="192"/>
                </a:lnTo>
                <a:lnTo>
                  <a:pt x="9" y="181"/>
                </a:lnTo>
                <a:lnTo>
                  <a:pt x="21" y="171"/>
                </a:lnTo>
                <a:lnTo>
                  <a:pt x="36" y="161"/>
                </a:lnTo>
                <a:lnTo>
                  <a:pt x="56" y="151"/>
                </a:lnTo>
                <a:lnTo>
                  <a:pt x="80" y="142"/>
                </a:lnTo>
                <a:lnTo>
                  <a:pt x="108" y="133"/>
                </a:lnTo>
                <a:lnTo>
                  <a:pt x="139" y="123"/>
                </a:lnTo>
                <a:lnTo>
                  <a:pt x="175" y="114"/>
                </a:lnTo>
                <a:lnTo>
                  <a:pt x="214" y="105"/>
                </a:lnTo>
                <a:lnTo>
                  <a:pt x="256" y="97"/>
                </a:lnTo>
                <a:lnTo>
                  <a:pt x="303" y="89"/>
                </a:lnTo>
                <a:lnTo>
                  <a:pt x="352" y="81"/>
                </a:lnTo>
                <a:lnTo>
                  <a:pt x="405" y="73"/>
                </a:lnTo>
                <a:lnTo>
                  <a:pt x="460" y="66"/>
                </a:lnTo>
                <a:lnTo>
                  <a:pt x="518" y="59"/>
                </a:lnTo>
                <a:lnTo>
                  <a:pt x="645" y="46"/>
                </a:lnTo>
                <a:lnTo>
                  <a:pt x="781" y="34"/>
                </a:lnTo>
                <a:lnTo>
                  <a:pt x="927" y="23"/>
                </a:lnTo>
                <a:lnTo>
                  <a:pt x="1082" y="16"/>
                </a:lnTo>
                <a:lnTo>
                  <a:pt x="1244" y="9"/>
                </a:lnTo>
                <a:lnTo>
                  <a:pt x="1414" y="4"/>
                </a:lnTo>
                <a:lnTo>
                  <a:pt x="1590" y="1"/>
                </a:lnTo>
                <a:lnTo>
                  <a:pt x="1771" y="0"/>
                </a:lnTo>
                <a:lnTo>
                  <a:pt x="1952" y="1"/>
                </a:lnTo>
                <a:lnTo>
                  <a:pt x="2128" y="4"/>
                </a:lnTo>
                <a:lnTo>
                  <a:pt x="2298" y="9"/>
                </a:lnTo>
                <a:lnTo>
                  <a:pt x="2461" y="16"/>
                </a:lnTo>
                <a:lnTo>
                  <a:pt x="2615" y="23"/>
                </a:lnTo>
                <a:lnTo>
                  <a:pt x="2761" y="34"/>
                </a:lnTo>
                <a:lnTo>
                  <a:pt x="2898" y="46"/>
                </a:lnTo>
                <a:lnTo>
                  <a:pt x="3024" y="59"/>
                </a:lnTo>
                <a:lnTo>
                  <a:pt x="3082" y="66"/>
                </a:lnTo>
                <a:lnTo>
                  <a:pt x="3138" y="73"/>
                </a:lnTo>
                <a:lnTo>
                  <a:pt x="3190" y="81"/>
                </a:lnTo>
                <a:lnTo>
                  <a:pt x="3240" y="89"/>
                </a:lnTo>
                <a:lnTo>
                  <a:pt x="3286" y="97"/>
                </a:lnTo>
                <a:lnTo>
                  <a:pt x="3329" y="105"/>
                </a:lnTo>
                <a:lnTo>
                  <a:pt x="3368" y="114"/>
                </a:lnTo>
                <a:lnTo>
                  <a:pt x="3403" y="123"/>
                </a:lnTo>
                <a:lnTo>
                  <a:pt x="3435" y="133"/>
                </a:lnTo>
                <a:lnTo>
                  <a:pt x="3463" y="142"/>
                </a:lnTo>
                <a:lnTo>
                  <a:pt x="3487" y="151"/>
                </a:lnTo>
                <a:lnTo>
                  <a:pt x="3506" y="161"/>
                </a:lnTo>
                <a:lnTo>
                  <a:pt x="3522" y="171"/>
                </a:lnTo>
                <a:lnTo>
                  <a:pt x="3533" y="181"/>
                </a:lnTo>
                <a:lnTo>
                  <a:pt x="3541" y="192"/>
                </a:lnTo>
                <a:lnTo>
                  <a:pt x="3543" y="20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TextBox 11"/>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 name="TextBox 1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4" name="TextBox 13"/>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5" name="TextBox 14"/>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6" name="TextBox 15"/>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8" name="TextBox 17"/>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TextBox 18"/>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0" name="Прямая соединительная линия 19"/>
          <p:cNvCxnSpPr/>
          <p:nvPr/>
        </p:nvCxnSpPr>
        <p:spPr>
          <a:xfrm rot="10800000">
            <a:off x="3419860" y="2971800"/>
            <a:ext cx="5169959" cy="949036"/>
          </a:xfrm>
          <a:prstGeom prst="bentConnector3">
            <a:avLst>
              <a:gd name="adj1" fmla="val 1811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Прямая соединительная линия 20"/>
          <p:cNvCxnSpPr/>
          <p:nvPr/>
        </p:nvCxnSpPr>
        <p:spPr>
          <a:xfrm rot="10800000" flipV="1">
            <a:off x="3419861" y="5638799"/>
            <a:ext cx="5169959" cy="609599"/>
          </a:xfrm>
          <a:prstGeom prst="bentConnector3">
            <a:avLst>
              <a:gd name="adj1" fmla="val 1837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Прямая соединительная линия 21"/>
          <p:cNvCxnSpPr/>
          <p:nvPr/>
        </p:nvCxnSpPr>
        <p:spPr>
          <a:xfrm rot="10800000" flipV="1">
            <a:off x="9753600" y="2984498"/>
            <a:ext cx="5475613" cy="3481645"/>
          </a:xfrm>
          <a:prstGeom prst="bentConnector3">
            <a:avLst>
              <a:gd name="adj1" fmla="val 8188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 name="Прямая соединительная линия 22"/>
          <p:cNvCxnSpPr/>
          <p:nvPr/>
        </p:nvCxnSpPr>
        <p:spPr>
          <a:xfrm rot="10800000" flipV="1">
            <a:off x="9753600" y="6261099"/>
            <a:ext cx="5475610" cy="1788392"/>
          </a:xfrm>
          <a:prstGeom prst="bentConnector3">
            <a:avLst>
              <a:gd name="adj1" fmla="val 6644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4" name="Прямоугольник 23"/>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Science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02542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Группа 18"/>
          <p:cNvGrpSpPr/>
          <p:nvPr/>
        </p:nvGrpSpPr>
        <p:grpSpPr>
          <a:xfrm>
            <a:off x="4682315" y="1786600"/>
            <a:ext cx="9113870" cy="8563147"/>
            <a:chOff x="8334673" y="1786600"/>
            <a:chExt cx="9113870" cy="8563147"/>
          </a:xfrm>
        </p:grpSpPr>
        <p:sp>
          <p:nvSpPr>
            <p:cNvPr id="5" name="Freeform 6"/>
            <p:cNvSpPr>
              <a:spLocks/>
            </p:cNvSpPr>
            <p:nvPr/>
          </p:nvSpPr>
          <p:spPr bwMode="auto">
            <a:xfrm>
              <a:off x="9600675" y="3565783"/>
              <a:ext cx="6990251" cy="6783964"/>
            </a:xfrm>
            <a:custGeom>
              <a:avLst/>
              <a:gdLst>
                <a:gd name="T0" fmla="*/ 557 w 3303"/>
                <a:gd name="T1" fmla="*/ 2458 h 2458"/>
                <a:gd name="T2" fmla="*/ 717 w 3303"/>
                <a:gd name="T3" fmla="*/ 2381 h 2458"/>
                <a:gd name="T4" fmla="*/ 1197 w 3303"/>
                <a:gd name="T5" fmla="*/ 2237 h 2458"/>
                <a:gd name="T6" fmla="*/ 1421 w 3303"/>
                <a:gd name="T7" fmla="*/ 1525 h 2458"/>
                <a:gd name="T8" fmla="*/ 594 w 3303"/>
                <a:gd name="T9" fmla="*/ 1354 h 2458"/>
                <a:gd name="T10" fmla="*/ 0 w 3303"/>
                <a:gd name="T11" fmla="*/ 790 h 2458"/>
                <a:gd name="T12" fmla="*/ 490 w 3303"/>
                <a:gd name="T13" fmla="*/ 1232 h 2458"/>
                <a:gd name="T14" fmla="*/ 1703 w 3303"/>
                <a:gd name="T15" fmla="*/ 1418 h 2458"/>
                <a:gd name="T16" fmla="*/ 1045 w 3303"/>
                <a:gd name="T17" fmla="*/ 808 h 2458"/>
                <a:gd name="T18" fmla="*/ 666 w 3303"/>
                <a:gd name="T19" fmla="*/ 136 h 2458"/>
                <a:gd name="T20" fmla="*/ 1058 w 3303"/>
                <a:gd name="T21" fmla="*/ 690 h 2458"/>
                <a:gd name="T22" fmla="*/ 1493 w 3303"/>
                <a:gd name="T23" fmla="*/ 909 h 2458"/>
                <a:gd name="T24" fmla="*/ 1698 w 3303"/>
                <a:gd name="T25" fmla="*/ 0 h 2458"/>
                <a:gd name="T26" fmla="*/ 1861 w 3303"/>
                <a:gd name="T27" fmla="*/ 1264 h 2458"/>
                <a:gd name="T28" fmla="*/ 2349 w 3303"/>
                <a:gd name="T29" fmla="*/ 736 h 2458"/>
                <a:gd name="T30" fmla="*/ 3018 w 3303"/>
                <a:gd name="T31" fmla="*/ 0 h 2458"/>
                <a:gd name="T32" fmla="*/ 2498 w 3303"/>
                <a:gd name="T33" fmla="*/ 786 h 2458"/>
                <a:gd name="T34" fmla="*/ 2045 w 3303"/>
                <a:gd name="T35" fmla="*/ 1333 h 2458"/>
                <a:gd name="T36" fmla="*/ 2621 w 3303"/>
                <a:gd name="T37" fmla="*/ 1141 h 2458"/>
                <a:gd name="T38" fmla="*/ 3303 w 3303"/>
                <a:gd name="T39" fmla="*/ 802 h 2458"/>
                <a:gd name="T40" fmla="*/ 2658 w 3303"/>
                <a:gd name="T41" fmla="*/ 1290 h 2458"/>
                <a:gd name="T42" fmla="*/ 2007 w 3303"/>
                <a:gd name="T43" fmla="*/ 2096 h 2458"/>
                <a:gd name="T44" fmla="*/ 2679 w 3303"/>
                <a:gd name="T45" fmla="*/ 2386 h 2458"/>
                <a:gd name="T46" fmla="*/ 2493 w 3303"/>
                <a:gd name="T47" fmla="*/ 2453 h 2458"/>
                <a:gd name="T48" fmla="*/ 557 w 3303"/>
                <a:gd name="T49" fmla="*/ 2458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03" h="2458">
                  <a:moveTo>
                    <a:pt x="557" y="2458"/>
                  </a:moveTo>
                  <a:cubicBezTo>
                    <a:pt x="557" y="2458"/>
                    <a:pt x="295" y="2454"/>
                    <a:pt x="717" y="2381"/>
                  </a:cubicBezTo>
                  <a:cubicBezTo>
                    <a:pt x="933" y="2343"/>
                    <a:pt x="1010" y="2352"/>
                    <a:pt x="1197" y="2237"/>
                  </a:cubicBezTo>
                  <a:cubicBezTo>
                    <a:pt x="1383" y="2122"/>
                    <a:pt x="1599" y="1853"/>
                    <a:pt x="1421" y="1525"/>
                  </a:cubicBezTo>
                  <a:cubicBezTo>
                    <a:pt x="1242" y="1197"/>
                    <a:pt x="1098" y="1288"/>
                    <a:pt x="594" y="1354"/>
                  </a:cubicBezTo>
                  <a:cubicBezTo>
                    <a:pt x="90" y="1420"/>
                    <a:pt x="0" y="790"/>
                    <a:pt x="0" y="790"/>
                  </a:cubicBezTo>
                  <a:cubicBezTo>
                    <a:pt x="0" y="790"/>
                    <a:pt x="133" y="1261"/>
                    <a:pt x="490" y="1232"/>
                  </a:cubicBezTo>
                  <a:cubicBezTo>
                    <a:pt x="848" y="1202"/>
                    <a:pt x="1373" y="960"/>
                    <a:pt x="1703" y="1418"/>
                  </a:cubicBezTo>
                  <a:cubicBezTo>
                    <a:pt x="1703" y="1418"/>
                    <a:pt x="1466" y="997"/>
                    <a:pt x="1045" y="808"/>
                  </a:cubicBezTo>
                  <a:cubicBezTo>
                    <a:pt x="623" y="618"/>
                    <a:pt x="666" y="136"/>
                    <a:pt x="666" y="136"/>
                  </a:cubicBezTo>
                  <a:cubicBezTo>
                    <a:pt x="666" y="136"/>
                    <a:pt x="661" y="544"/>
                    <a:pt x="1058" y="690"/>
                  </a:cubicBezTo>
                  <a:cubicBezTo>
                    <a:pt x="1502" y="854"/>
                    <a:pt x="1493" y="909"/>
                    <a:pt x="1493" y="909"/>
                  </a:cubicBezTo>
                  <a:cubicBezTo>
                    <a:pt x="1493" y="909"/>
                    <a:pt x="1453" y="386"/>
                    <a:pt x="1698" y="0"/>
                  </a:cubicBezTo>
                  <a:cubicBezTo>
                    <a:pt x="1698" y="0"/>
                    <a:pt x="1376" y="840"/>
                    <a:pt x="1861" y="1264"/>
                  </a:cubicBezTo>
                  <a:cubicBezTo>
                    <a:pt x="1813" y="1157"/>
                    <a:pt x="1746" y="880"/>
                    <a:pt x="2349" y="736"/>
                  </a:cubicBezTo>
                  <a:cubicBezTo>
                    <a:pt x="3104" y="554"/>
                    <a:pt x="3018" y="0"/>
                    <a:pt x="3018" y="0"/>
                  </a:cubicBezTo>
                  <a:cubicBezTo>
                    <a:pt x="3018" y="0"/>
                    <a:pt x="3159" y="570"/>
                    <a:pt x="2498" y="786"/>
                  </a:cubicBezTo>
                  <a:cubicBezTo>
                    <a:pt x="1837" y="1002"/>
                    <a:pt x="2045" y="1333"/>
                    <a:pt x="2045" y="1333"/>
                  </a:cubicBezTo>
                  <a:cubicBezTo>
                    <a:pt x="2045" y="1333"/>
                    <a:pt x="2073" y="1139"/>
                    <a:pt x="2621" y="1141"/>
                  </a:cubicBezTo>
                  <a:cubicBezTo>
                    <a:pt x="3226" y="1144"/>
                    <a:pt x="3303" y="802"/>
                    <a:pt x="3303" y="802"/>
                  </a:cubicBezTo>
                  <a:cubicBezTo>
                    <a:pt x="3303" y="802"/>
                    <a:pt x="3293" y="1208"/>
                    <a:pt x="2658" y="1290"/>
                  </a:cubicBezTo>
                  <a:cubicBezTo>
                    <a:pt x="2122" y="1341"/>
                    <a:pt x="1989" y="1784"/>
                    <a:pt x="2007" y="2096"/>
                  </a:cubicBezTo>
                  <a:cubicBezTo>
                    <a:pt x="2026" y="2408"/>
                    <a:pt x="2471" y="2392"/>
                    <a:pt x="2679" y="2386"/>
                  </a:cubicBezTo>
                  <a:cubicBezTo>
                    <a:pt x="2887" y="2381"/>
                    <a:pt x="2962" y="2453"/>
                    <a:pt x="2493" y="2453"/>
                  </a:cubicBezTo>
                  <a:cubicBezTo>
                    <a:pt x="2023" y="2453"/>
                    <a:pt x="557" y="2458"/>
                    <a:pt x="557" y="2458"/>
                  </a:cubicBezTo>
                  <a:close/>
                </a:path>
              </a:pathLst>
            </a:custGeom>
            <a:solidFill>
              <a:srgbClr val="CCD4DE"/>
            </a:solidFill>
            <a:ln>
              <a:noFill/>
            </a:ln>
          </p:spPr>
          <p:txBody>
            <a:bodyPr vert="horz" wrap="square" lIns="182889" tIns="91445" rIns="182889" bIns="91445" numCol="1" anchor="t" anchorCtr="0" compatLnSpc="1">
              <a:prstTxWarp prst="textNoShape">
                <a:avLst/>
              </a:prstTxWarp>
            </a:bodyPr>
            <a:lstStyle/>
            <a:p>
              <a:endParaRPr lang="en-US"/>
            </a:p>
          </p:txBody>
        </p:sp>
        <p:grpSp>
          <p:nvGrpSpPr>
            <p:cNvPr id="3" name="Группа 2"/>
            <p:cNvGrpSpPr/>
            <p:nvPr/>
          </p:nvGrpSpPr>
          <p:grpSpPr>
            <a:xfrm>
              <a:off x="9927388" y="2088306"/>
              <a:ext cx="2412896" cy="4707514"/>
              <a:chOff x="9927388" y="2088306"/>
              <a:chExt cx="2412896" cy="4707514"/>
            </a:xfrm>
            <a:solidFill>
              <a:schemeClr val="accent2"/>
            </a:solidFill>
          </p:grpSpPr>
          <p:sp>
            <p:nvSpPr>
              <p:cNvPr id="7" name="Freeform 8"/>
              <p:cNvSpPr>
                <a:spLocks/>
              </p:cNvSpPr>
              <p:nvPr/>
            </p:nvSpPr>
            <p:spPr bwMode="auto">
              <a:xfrm>
                <a:off x="11098102" y="3765441"/>
                <a:ext cx="833795" cy="1712629"/>
              </a:xfrm>
              <a:custGeom>
                <a:avLst/>
                <a:gdLst>
                  <a:gd name="T0" fmla="*/ 395 w 395"/>
                  <a:gd name="T1" fmla="*/ 621 h 621"/>
                  <a:gd name="T2" fmla="*/ 262 w 395"/>
                  <a:gd name="T3" fmla="*/ 461 h 621"/>
                  <a:gd name="T4" fmla="*/ 149 w 395"/>
                  <a:gd name="T5" fmla="*/ 0 h 621"/>
                  <a:gd name="T6" fmla="*/ 254 w 395"/>
                  <a:gd name="T7" fmla="*/ 147 h 621"/>
                  <a:gd name="T8" fmla="*/ 328 w 395"/>
                  <a:gd name="T9" fmla="*/ 445 h 621"/>
                  <a:gd name="T10" fmla="*/ 205 w 395"/>
                  <a:gd name="T11" fmla="*/ 232 h 621"/>
                  <a:gd name="T12" fmla="*/ 395 w 395"/>
                  <a:gd name="T13" fmla="*/ 621 h 621"/>
                </a:gdLst>
                <a:ahLst/>
                <a:cxnLst>
                  <a:cxn ang="0">
                    <a:pos x="T0" y="T1"/>
                  </a:cxn>
                  <a:cxn ang="0">
                    <a:pos x="T2" y="T3"/>
                  </a:cxn>
                  <a:cxn ang="0">
                    <a:pos x="T4" y="T5"/>
                  </a:cxn>
                  <a:cxn ang="0">
                    <a:pos x="T6" y="T7"/>
                  </a:cxn>
                  <a:cxn ang="0">
                    <a:pos x="T8" y="T9"/>
                  </a:cxn>
                  <a:cxn ang="0">
                    <a:pos x="T10" y="T11"/>
                  </a:cxn>
                  <a:cxn ang="0">
                    <a:pos x="T12" y="T13"/>
                  </a:cxn>
                </a:cxnLst>
                <a:rect l="0" t="0" r="r" b="b"/>
                <a:pathLst>
                  <a:path w="395" h="621">
                    <a:moveTo>
                      <a:pt x="395" y="621"/>
                    </a:moveTo>
                    <a:cubicBezTo>
                      <a:pt x="395" y="621"/>
                      <a:pt x="310" y="546"/>
                      <a:pt x="262" y="461"/>
                    </a:cubicBezTo>
                    <a:cubicBezTo>
                      <a:pt x="262" y="461"/>
                      <a:pt x="0" y="351"/>
                      <a:pt x="149" y="0"/>
                    </a:cubicBezTo>
                    <a:cubicBezTo>
                      <a:pt x="149" y="0"/>
                      <a:pt x="175" y="51"/>
                      <a:pt x="254" y="147"/>
                    </a:cubicBezTo>
                    <a:cubicBezTo>
                      <a:pt x="333" y="244"/>
                      <a:pt x="359" y="375"/>
                      <a:pt x="328" y="445"/>
                    </a:cubicBezTo>
                    <a:cubicBezTo>
                      <a:pt x="205" y="232"/>
                      <a:pt x="205" y="232"/>
                      <a:pt x="205" y="232"/>
                    </a:cubicBezTo>
                    <a:cubicBezTo>
                      <a:pt x="205" y="232"/>
                      <a:pt x="283" y="470"/>
                      <a:pt x="395" y="62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9" name="Freeform 10"/>
              <p:cNvSpPr>
                <a:spLocks/>
              </p:cNvSpPr>
              <p:nvPr/>
            </p:nvSpPr>
            <p:spPr bwMode="auto">
              <a:xfrm>
                <a:off x="11530313" y="2651790"/>
                <a:ext cx="547922" cy="1384302"/>
              </a:xfrm>
              <a:custGeom>
                <a:avLst/>
                <a:gdLst>
                  <a:gd name="T0" fmla="*/ 176 w 260"/>
                  <a:gd name="T1" fmla="*/ 501 h 501"/>
                  <a:gd name="T2" fmla="*/ 140 w 260"/>
                  <a:gd name="T3" fmla="*/ 349 h 501"/>
                  <a:gd name="T4" fmla="*/ 217 w 260"/>
                  <a:gd name="T5" fmla="*/ 0 h 501"/>
                  <a:gd name="T6" fmla="*/ 239 w 260"/>
                  <a:gd name="T7" fmla="*/ 135 h 501"/>
                  <a:gd name="T8" fmla="*/ 190 w 260"/>
                  <a:gd name="T9" fmla="*/ 360 h 501"/>
                  <a:gd name="T10" fmla="*/ 178 w 260"/>
                  <a:gd name="T11" fmla="*/ 175 h 501"/>
                  <a:gd name="T12" fmla="*/ 176 w 260"/>
                  <a:gd name="T13" fmla="*/ 501 h 501"/>
                </a:gdLst>
                <a:ahLst/>
                <a:cxnLst>
                  <a:cxn ang="0">
                    <a:pos x="T0" y="T1"/>
                  </a:cxn>
                  <a:cxn ang="0">
                    <a:pos x="T2" y="T3"/>
                  </a:cxn>
                  <a:cxn ang="0">
                    <a:pos x="T4" y="T5"/>
                  </a:cxn>
                  <a:cxn ang="0">
                    <a:pos x="T6" y="T7"/>
                  </a:cxn>
                  <a:cxn ang="0">
                    <a:pos x="T8" y="T9"/>
                  </a:cxn>
                  <a:cxn ang="0">
                    <a:pos x="T10" y="T11"/>
                  </a:cxn>
                  <a:cxn ang="0">
                    <a:pos x="T12" y="T13"/>
                  </a:cxn>
                </a:cxnLst>
                <a:rect l="0" t="0" r="r" b="b"/>
                <a:pathLst>
                  <a:path w="260" h="501">
                    <a:moveTo>
                      <a:pt x="176" y="501"/>
                    </a:moveTo>
                    <a:cubicBezTo>
                      <a:pt x="176" y="501"/>
                      <a:pt x="143" y="422"/>
                      <a:pt x="140" y="349"/>
                    </a:cubicBezTo>
                    <a:cubicBezTo>
                      <a:pt x="140" y="349"/>
                      <a:pt x="0" y="187"/>
                      <a:pt x="217" y="0"/>
                    </a:cubicBezTo>
                    <a:cubicBezTo>
                      <a:pt x="217" y="0"/>
                      <a:pt x="217" y="44"/>
                      <a:pt x="239" y="135"/>
                    </a:cubicBezTo>
                    <a:cubicBezTo>
                      <a:pt x="260" y="226"/>
                      <a:pt x="234" y="324"/>
                      <a:pt x="190" y="360"/>
                    </a:cubicBezTo>
                    <a:cubicBezTo>
                      <a:pt x="178" y="175"/>
                      <a:pt x="178" y="175"/>
                      <a:pt x="178" y="175"/>
                    </a:cubicBezTo>
                    <a:cubicBezTo>
                      <a:pt x="178" y="175"/>
                      <a:pt x="151" y="362"/>
                      <a:pt x="176" y="50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12" name="Freeform 11"/>
              <p:cNvSpPr>
                <a:spLocks/>
              </p:cNvSpPr>
              <p:nvPr/>
            </p:nvSpPr>
            <p:spPr bwMode="auto">
              <a:xfrm>
                <a:off x="9961418" y="4976704"/>
                <a:ext cx="1432763" cy="998295"/>
              </a:xfrm>
              <a:custGeom>
                <a:avLst/>
                <a:gdLst>
                  <a:gd name="T0" fmla="*/ 676 w 676"/>
                  <a:gd name="T1" fmla="*/ 222 h 361"/>
                  <a:gd name="T2" fmla="*/ 455 w 676"/>
                  <a:gd name="T3" fmla="*/ 222 h 361"/>
                  <a:gd name="T4" fmla="*/ 0 w 676"/>
                  <a:gd name="T5" fmla="*/ 0 h 361"/>
                  <a:gd name="T6" fmla="*/ 193 w 676"/>
                  <a:gd name="T7" fmla="*/ 15 h 361"/>
                  <a:gd name="T8" fmla="*/ 487 w 676"/>
                  <a:gd name="T9" fmla="*/ 157 h 361"/>
                  <a:gd name="T10" fmla="*/ 228 w 676"/>
                  <a:gd name="T11" fmla="*/ 112 h 361"/>
                  <a:gd name="T12" fmla="*/ 676 w 676"/>
                  <a:gd name="T13" fmla="*/ 222 h 361"/>
                </a:gdLst>
                <a:ahLst/>
                <a:cxnLst>
                  <a:cxn ang="0">
                    <a:pos x="T0" y="T1"/>
                  </a:cxn>
                  <a:cxn ang="0">
                    <a:pos x="T2" y="T3"/>
                  </a:cxn>
                  <a:cxn ang="0">
                    <a:pos x="T4" y="T5"/>
                  </a:cxn>
                  <a:cxn ang="0">
                    <a:pos x="T6" y="T7"/>
                  </a:cxn>
                  <a:cxn ang="0">
                    <a:pos x="T8" y="T9"/>
                  </a:cxn>
                  <a:cxn ang="0">
                    <a:pos x="T10" y="T11"/>
                  </a:cxn>
                  <a:cxn ang="0">
                    <a:pos x="T12" y="T13"/>
                  </a:cxn>
                </a:cxnLst>
                <a:rect l="0" t="0" r="r" b="b"/>
                <a:pathLst>
                  <a:path w="676" h="361">
                    <a:moveTo>
                      <a:pt x="676" y="222"/>
                    </a:moveTo>
                    <a:cubicBezTo>
                      <a:pt x="676" y="222"/>
                      <a:pt x="557" y="241"/>
                      <a:pt x="455" y="222"/>
                    </a:cubicBezTo>
                    <a:cubicBezTo>
                      <a:pt x="455" y="222"/>
                      <a:pt x="186" y="361"/>
                      <a:pt x="0" y="0"/>
                    </a:cubicBezTo>
                    <a:cubicBezTo>
                      <a:pt x="0" y="0"/>
                      <a:pt x="59" y="14"/>
                      <a:pt x="193" y="15"/>
                    </a:cubicBezTo>
                    <a:cubicBezTo>
                      <a:pt x="326" y="15"/>
                      <a:pt x="451" y="84"/>
                      <a:pt x="487" y="157"/>
                    </a:cubicBezTo>
                    <a:cubicBezTo>
                      <a:pt x="228" y="112"/>
                      <a:pt x="228" y="112"/>
                      <a:pt x="228" y="112"/>
                    </a:cubicBezTo>
                    <a:cubicBezTo>
                      <a:pt x="228" y="112"/>
                      <a:pt x="476" y="211"/>
                      <a:pt x="676" y="222"/>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17" name="Freeform 15"/>
              <p:cNvSpPr>
                <a:spLocks/>
              </p:cNvSpPr>
              <p:nvPr/>
            </p:nvSpPr>
            <p:spPr bwMode="auto">
              <a:xfrm>
                <a:off x="11281876" y="5939503"/>
                <a:ext cx="1058408" cy="856317"/>
              </a:xfrm>
              <a:custGeom>
                <a:avLst/>
                <a:gdLst>
                  <a:gd name="T0" fmla="*/ 501 w 501"/>
                  <a:gd name="T1" fmla="*/ 138 h 310"/>
                  <a:gd name="T2" fmla="*/ 329 w 501"/>
                  <a:gd name="T3" fmla="*/ 162 h 310"/>
                  <a:gd name="T4" fmla="*/ 0 w 501"/>
                  <a:gd name="T5" fmla="*/ 22 h 310"/>
                  <a:gd name="T6" fmla="*/ 148 w 501"/>
                  <a:gd name="T7" fmla="*/ 14 h 310"/>
                  <a:gd name="T8" fmla="*/ 361 w 501"/>
                  <a:gd name="T9" fmla="*/ 103 h 310"/>
                  <a:gd name="T10" fmla="*/ 165 w 501"/>
                  <a:gd name="T11" fmla="*/ 93 h 310"/>
                  <a:gd name="T12" fmla="*/ 501 w 501"/>
                  <a:gd name="T13" fmla="*/ 138 h 310"/>
                </a:gdLst>
                <a:ahLst/>
                <a:cxnLst>
                  <a:cxn ang="0">
                    <a:pos x="T0" y="T1"/>
                  </a:cxn>
                  <a:cxn ang="0">
                    <a:pos x="T2" y="T3"/>
                  </a:cxn>
                  <a:cxn ang="0">
                    <a:pos x="T4" y="T5"/>
                  </a:cxn>
                  <a:cxn ang="0">
                    <a:pos x="T6" y="T7"/>
                  </a:cxn>
                  <a:cxn ang="0">
                    <a:pos x="T8" y="T9"/>
                  </a:cxn>
                  <a:cxn ang="0">
                    <a:pos x="T10" y="T11"/>
                  </a:cxn>
                  <a:cxn ang="0">
                    <a:pos x="T12" y="T13"/>
                  </a:cxn>
                </a:cxnLst>
                <a:rect l="0" t="0" r="r" b="b"/>
                <a:pathLst>
                  <a:path w="501" h="310">
                    <a:moveTo>
                      <a:pt x="501" y="138"/>
                    </a:moveTo>
                    <a:cubicBezTo>
                      <a:pt x="501" y="138"/>
                      <a:pt x="406" y="167"/>
                      <a:pt x="329" y="162"/>
                    </a:cubicBezTo>
                    <a:cubicBezTo>
                      <a:pt x="329" y="162"/>
                      <a:pt x="106" y="310"/>
                      <a:pt x="0" y="22"/>
                    </a:cubicBezTo>
                    <a:cubicBezTo>
                      <a:pt x="0" y="22"/>
                      <a:pt x="45" y="27"/>
                      <a:pt x="148" y="14"/>
                    </a:cubicBezTo>
                    <a:cubicBezTo>
                      <a:pt x="251" y="0"/>
                      <a:pt x="341" y="44"/>
                      <a:pt x="361" y="103"/>
                    </a:cubicBezTo>
                    <a:cubicBezTo>
                      <a:pt x="165" y="93"/>
                      <a:pt x="165" y="93"/>
                      <a:pt x="165" y="93"/>
                    </a:cubicBezTo>
                    <a:cubicBezTo>
                      <a:pt x="165" y="93"/>
                      <a:pt x="347" y="150"/>
                      <a:pt x="501" y="138"/>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26" name="Freeform 16"/>
              <p:cNvSpPr>
                <a:spLocks/>
              </p:cNvSpPr>
              <p:nvPr/>
            </p:nvSpPr>
            <p:spPr bwMode="auto">
              <a:xfrm>
                <a:off x="9927388" y="3663393"/>
                <a:ext cx="1303442" cy="1459730"/>
              </a:xfrm>
              <a:custGeom>
                <a:avLst/>
                <a:gdLst>
                  <a:gd name="T0" fmla="*/ 616 w 616"/>
                  <a:gd name="T1" fmla="*/ 529 h 529"/>
                  <a:gd name="T2" fmla="*/ 388 w 616"/>
                  <a:gd name="T3" fmla="*/ 425 h 529"/>
                  <a:gd name="T4" fmla="*/ 95 w 616"/>
                  <a:gd name="T5" fmla="*/ 0 h 529"/>
                  <a:gd name="T6" fmla="*/ 282 w 616"/>
                  <a:gd name="T7" fmla="*/ 104 h 529"/>
                  <a:gd name="T8" fmla="*/ 473 w 616"/>
                  <a:gd name="T9" fmla="*/ 378 h 529"/>
                  <a:gd name="T10" fmla="*/ 241 w 616"/>
                  <a:gd name="T11" fmla="*/ 214 h 529"/>
                  <a:gd name="T12" fmla="*/ 616 w 616"/>
                  <a:gd name="T13" fmla="*/ 529 h 529"/>
                </a:gdLst>
                <a:ahLst/>
                <a:cxnLst>
                  <a:cxn ang="0">
                    <a:pos x="T0" y="T1"/>
                  </a:cxn>
                  <a:cxn ang="0">
                    <a:pos x="T2" y="T3"/>
                  </a:cxn>
                  <a:cxn ang="0">
                    <a:pos x="T4" y="T5"/>
                  </a:cxn>
                  <a:cxn ang="0">
                    <a:pos x="T6" y="T7"/>
                  </a:cxn>
                  <a:cxn ang="0">
                    <a:pos x="T8" y="T9"/>
                  </a:cxn>
                  <a:cxn ang="0">
                    <a:pos x="T10" y="T11"/>
                  </a:cxn>
                  <a:cxn ang="0">
                    <a:pos x="T12" y="T13"/>
                  </a:cxn>
                </a:cxnLst>
                <a:rect l="0" t="0" r="r" b="b"/>
                <a:pathLst>
                  <a:path w="616" h="529">
                    <a:moveTo>
                      <a:pt x="616" y="529"/>
                    </a:moveTo>
                    <a:cubicBezTo>
                      <a:pt x="616" y="529"/>
                      <a:pt x="478" y="491"/>
                      <a:pt x="388" y="425"/>
                    </a:cubicBezTo>
                    <a:cubicBezTo>
                      <a:pt x="388" y="425"/>
                      <a:pt x="0" y="433"/>
                      <a:pt x="95" y="0"/>
                    </a:cubicBezTo>
                    <a:cubicBezTo>
                      <a:pt x="95" y="0"/>
                      <a:pt x="146" y="41"/>
                      <a:pt x="282" y="104"/>
                    </a:cubicBezTo>
                    <a:cubicBezTo>
                      <a:pt x="419" y="167"/>
                      <a:pt x="494" y="291"/>
                      <a:pt x="473" y="378"/>
                    </a:cubicBezTo>
                    <a:cubicBezTo>
                      <a:pt x="241" y="214"/>
                      <a:pt x="241" y="214"/>
                      <a:pt x="241" y="214"/>
                    </a:cubicBezTo>
                    <a:cubicBezTo>
                      <a:pt x="241" y="214"/>
                      <a:pt x="419" y="425"/>
                      <a:pt x="616" y="529"/>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3" name="Freeform 34"/>
              <p:cNvSpPr>
                <a:spLocks/>
              </p:cNvSpPr>
              <p:nvPr/>
            </p:nvSpPr>
            <p:spPr bwMode="auto">
              <a:xfrm>
                <a:off x="10029486" y="2088306"/>
                <a:ext cx="1385119" cy="2710924"/>
              </a:xfrm>
              <a:custGeom>
                <a:avLst/>
                <a:gdLst>
                  <a:gd name="T0" fmla="*/ 482 w 655"/>
                  <a:gd name="T1" fmla="*/ 981 h 981"/>
                  <a:gd name="T2" fmla="*/ 389 w 655"/>
                  <a:gd name="T3" fmla="*/ 667 h 981"/>
                  <a:gd name="T4" fmla="*/ 469 w 655"/>
                  <a:gd name="T5" fmla="*/ 0 h 981"/>
                  <a:gd name="T6" fmla="*/ 535 w 655"/>
                  <a:gd name="T7" fmla="*/ 248 h 981"/>
                  <a:gd name="T8" fmla="*/ 485 w 655"/>
                  <a:gd name="T9" fmla="*/ 680 h 981"/>
                  <a:gd name="T10" fmla="*/ 428 w 655"/>
                  <a:gd name="T11" fmla="*/ 335 h 981"/>
                  <a:gd name="T12" fmla="*/ 482 w 655"/>
                  <a:gd name="T13" fmla="*/ 981 h 981"/>
                </a:gdLst>
                <a:ahLst/>
                <a:cxnLst>
                  <a:cxn ang="0">
                    <a:pos x="T0" y="T1"/>
                  </a:cxn>
                  <a:cxn ang="0">
                    <a:pos x="T2" y="T3"/>
                  </a:cxn>
                  <a:cxn ang="0">
                    <a:pos x="T4" y="T5"/>
                  </a:cxn>
                  <a:cxn ang="0">
                    <a:pos x="T6" y="T7"/>
                  </a:cxn>
                  <a:cxn ang="0">
                    <a:pos x="T8" y="T9"/>
                  </a:cxn>
                  <a:cxn ang="0">
                    <a:pos x="T10" y="T11"/>
                  </a:cxn>
                  <a:cxn ang="0">
                    <a:pos x="T12" y="T13"/>
                  </a:cxn>
                </a:cxnLst>
                <a:rect l="0" t="0" r="r" b="b"/>
                <a:pathLst>
                  <a:path w="655" h="981">
                    <a:moveTo>
                      <a:pt x="482" y="981"/>
                    </a:moveTo>
                    <a:cubicBezTo>
                      <a:pt x="482" y="981"/>
                      <a:pt x="409" y="803"/>
                      <a:pt x="389" y="667"/>
                    </a:cubicBezTo>
                    <a:cubicBezTo>
                      <a:pt x="389" y="667"/>
                      <a:pt x="0" y="418"/>
                      <a:pt x="469" y="0"/>
                    </a:cubicBezTo>
                    <a:cubicBezTo>
                      <a:pt x="469" y="0"/>
                      <a:pt x="450" y="93"/>
                      <a:pt x="535" y="248"/>
                    </a:cubicBezTo>
                    <a:cubicBezTo>
                      <a:pt x="655" y="468"/>
                      <a:pt x="561" y="603"/>
                      <a:pt x="485" y="680"/>
                    </a:cubicBezTo>
                    <a:cubicBezTo>
                      <a:pt x="428" y="335"/>
                      <a:pt x="428" y="335"/>
                      <a:pt x="428" y="335"/>
                    </a:cubicBezTo>
                    <a:cubicBezTo>
                      <a:pt x="428" y="335"/>
                      <a:pt x="372" y="555"/>
                      <a:pt x="482" y="98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grpSp>
        <p:grpSp>
          <p:nvGrpSpPr>
            <p:cNvPr id="18" name="Группа 17"/>
            <p:cNvGrpSpPr/>
            <p:nvPr/>
          </p:nvGrpSpPr>
          <p:grpSpPr>
            <a:xfrm>
              <a:off x="13912576" y="1786600"/>
              <a:ext cx="3535967" cy="6184985"/>
              <a:chOff x="13912576" y="1786600"/>
              <a:chExt cx="3535967" cy="6184985"/>
            </a:xfrm>
          </p:grpSpPr>
          <p:sp>
            <p:nvSpPr>
              <p:cNvPr id="7174" name="Freeform 23"/>
              <p:cNvSpPr>
                <a:spLocks/>
              </p:cNvSpPr>
              <p:nvPr/>
            </p:nvSpPr>
            <p:spPr bwMode="auto">
              <a:xfrm>
                <a:off x="14875695" y="6156912"/>
                <a:ext cx="646616" cy="585666"/>
              </a:xfrm>
              <a:custGeom>
                <a:avLst/>
                <a:gdLst>
                  <a:gd name="T0" fmla="*/ 0 w 306"/>
                  <a:gd name="T1" fmla="*/ 183 h 212"/>
                  <a:gd name="T2" fmla="*/ 118 w 306"/>
                  <a:gd name="T3" fmla="*/ 162 h 212"/>
                  <a:gd name="T4" fmla="*/ 306 w 306"/>
                  <a:gd name="T5" fmla="*/ 0 h 212"/>
                  <a:gd name="T6" fmla="*/ 206 w 306"/>
                  <a:gd name="T7" fmla="*/ 26 h 212"/>
                  <a:gd name="T8" fmla="*/ 85 w 306"/>
                  <a:gd name="T9" fmla="*/ 130 h 212"/>
                  <a:gd name="T10" fmla="*/ 212 w 306"/>
                  <a:gd name="T11" fmla="*/ 82 h 212"/>
                  <a:gd name="T12" fmla="*/ 0 w 306"/>
                  <a:gd name="T13" fmla="*/ 183 h 212"/>
                </a:gdLst>
                <a:ahLst/>
                <a:cxnLst>
                  <a:cxn ang="0">
                    <a:pos x="T0" y="T1"/>
                  </a:cxn>
                  <a:cxn ang="0">
                    <a:pos x="T2" y="T3"/>
                  </a:cxn>
                  <a:cxn ang="0">
                    <a:pos x="T4" y="T5"/>
                  </a:cxn>
                  <a:cxn ang="0">
                    <a:pos x="T6" y="T7"/>
                  </a:cxn>
                  <a:cxn ang="0">
                    <a:pos x="T8" y="T9"/>
                  </a:cxn>
                  <a:cxn ang="0">
                    <a:pos x="T10" y="T11"/>
                  </a:cxn>
                  <a:cxn ang="0">
                    <a:pos x="T12" y="T13"/>
                  </a:cxn>
                </a:cxnLst>
                <a:rect l="0" t="0" r="r" b="b"/>
                <a:pathLst>
                  <a:path w="306" h="212">
                    <a:moveTo>
                      <a:pt x="0" y="183"/>
                    </a:moveTo>
                    <a:cubicBezTo>
                      <a:pt x="0" y="183"/>
                      <a:pt x="69" y="182"/>
                      <a:pt x="118" y="162"/>
                    </a:cubicBezTo>
                    <a:cubicBezTo>
                      <a:pt x="118" y="162"/>
                      <a:pt x="298" y="212"/>
                      <a:pt x="306" y="0"/>
                    </a:cubicBezTo>
                    <a:cubicBezTo>
                      <a:pt x="306" y="0"/>
                      <a:pt x="277" y="13"/>
                      <a:pt x="206" y="26"/>
                    </a:cubicBezTo>
                    <a:cubicBezTo>
                      <a:pt x="135" y="39"/>
                      <a:pt x="85" y="87"/>
                      <a:pt x="85" y="130"/>
                    </a:cubicBezTo>
                    <a:cubicBezTo>
                      <a:pt x="212" y="82"/>
                      <a:pt x="212" y="82"/>
                      <a:pt x="212" y="82"/>
                    </a:cubicBezTo>
                    <a:cubicBezTo>
                      <a:pt x="212" y="82"/>
                      <a:pt x="104" y="158"/>
                      <a:pt x="0" y="183"/>
                    </a:cubicBezTo>
                    <a:close/>
                  </a:path>
                </a:pathLst>
              </a:custGeom>
              <a:solidFill>
                <a:schemeClr val="accent4"/>
              </a:solidFill>
              <a:ln>
                <a:noFill/>
              </a:ln>
            </p:spPr>
            <p:txBody>
              <a:bodyPr vert="horz" wrap="square" lIns="182889" tIns="91445" rIns="182889" bIns="91445" numCol="1" anchor="t" anchorCtr="0" compatLnSpc="1">
                <a:prstTxWarp prst="textNoShape">
                  <a:avLst/>
                </a:prstTxWarp>
              </a:bodyPr>
              <a:lstStyle/>
              <a:p>
                <a:endParaRPr lang="en-US"/>
              </a:p>
            </p:txBody>
          </p:sp>
          <p:sp>
            <p:nvSpPr>
              <p:cNvPr id="7178" name="Freeform 25"/>
              <p:cNvSpPr>
                <a:spLocks/>
              </p:cNvSpPr>
              <p:nvPr/>
            </p:nvSpPr>
            <p:spPr bwMode="auto">
              <a:xfrm>
                <a:off x="16002167" y="3281824"/>
                <a:ext cx="963118" cy="1592835"/>
              </a:xfrm>
              <a:custGeom>
                <a:avLst/>
                <a:gdLst>
                  <a:gd name="T0" fmla="*/ 0 w 456"/>
                  <a:gd name="T1" fmla="*/ 577 h 577"/>
                  <a:gd name="T2" fmla="*/ 81 w 456"/>
                  <a:gd name="T3" fmla="*/ 359 h 577"/>
                  <a:gd name="T4" fmla="*/ 456 w 456"/>
                  <a:gd name="T5" fmla="*/ 60 h 577"/>
                  <a:gd name="T6" fmla="*/ 372 w 456"/>
                  <a:gd name="T7" fmla="*/ 240 h 577"/>
                  <a:gd name="T8" fmla="*/ 131 w 456"/>
                  <a:gd name="T9" fmla="*/ 435 h 577"/>
                  <a:gd name="T10" fmla="*/ 267 w 456"/>
                  <a:gd name="T11" fmla="*/ 209 h 577"/>
                  <a:gd name="T12" fmla="*/ 0 w 456"/>
                  <a:gd name="T13" fmla="*/ 577 h 577"/>
                </a:gdLst>
                <a:ahLst/>
                <a:cxnLst>
                  <a:cxn ang="0">
                    <a:pos x="T0" y="T1"/>
                  </a:cxn>
                  <a:cxn ang="0">
                    <a:pos x="T2" y="T3"/>
                  </a:cxn>
                  <a:cxn ang="0">
                    <a:pos x="T4" y="T5"/>
                  </a:cxn>
                  <a:cxn ang="0">
                    <a:pos x="T6" y="T7"/>
                  </a:cxn>
                  <a:cxn ang="0">
                    <a:pos x="T8" y="T9"/>
                  </a:cxn>
                  <a:cxn ang="0">
                    <a:pos x="T10" y="T11"/>
                  </a:cxn>
                  <a:cxn ang="0">
                    <a:pos x="T12" y="T13"/>
                  </a:cxn>
                </a:cxnLst>
                <a:rect l="0" t="0" r="r" b="b"/>
                <a:pathLst>
                  <a:path w="456" h="577">
                    <a:moveTo>
                      <a:pt x="0" y="577"/>
                    </a:moveTo>
                    <a:cubicBezTo>
                      <a:pt x="0" y="577"/>
                      <a:pt x="26" y="447"/>
                      <a:pt x="81" y="359"/>
                    </a:cubicBezTo>
                    <a:cubicBezTo>
                      <a:pt x="81" y="359"/>
                      <a:pt x="48" y="0"/>
                      <a:pt x="456" y="60"/>
                    </a:cubicBezTo>
                    <a:cubicBezTo>
                      <a:pt x="456" y="60"/>
                      <a:pt x="421" y="109"/>
                      <a:pt x="372" y="240"/>
                    </a:cubicBezTo>
                    <a:cubicBezTo>
                      <a:pt x="322" y="370"/>
                      <a:pt x="213" y="448"/>
                      <a:pt x="131" y="435"/>
                    </a:cubicBezTo>
                    <a:cubicBezTo>
                      <a:pt x="267" y="209"/>
                      <a:pt x="267" y="209"/>
                      <a:pt x="267" y="209"/>
                    </a:cubicBezTo>
                    <a:cubicBezTo>
                      <a:pt x="267" y="209"/>
                      <a:pt x="83" y="388"/>
                      <a:pt x="0" y="577"/>
                    </a:cubicBezTo>
                    <a:close/>
                  </a:path>
                </a:pathLst>
              </a:custGeom>
              <a:solidFill>
                <a:schemeClr val="accent4"/>
              </a:solidFill>
              <a:ln>
                <a:noFill/>
              </a:ln>
            </p:spPr>
            <p:txBody>
              <a:bodyPr vert="horz" wrap="square" lIns="182889" tIns="91445" rIns="182889" bIns="91445" numCol="1" anchor="t" anchorCtr="0" compatLnSpc="1">
                <a:prstTxWarp prst="textNoShape">
                  <a:avLst/>
                </a:prstTxWarp>
              </a:bodyPr>
              <a:lstStyle/>
              <a:p>
                <a:endParaRPr lang="en-US"/>
              </a:p>
            </p:txBody>
          </p:sp>
          <p:grpSp>
            <p:nvGrpSpPr>
              <p:cNvPr id="13" name="Группа 12"/>
              <p:cNvGrpSpPr/>
              <p:nvPr/>
            </p:nvGrpSpPr>
            <p:grpSpPr>
              <a:xfrm>
                <a:off x="13912576" y="1786600"/>
                <a:ext cx="3535967" cy="6184985"/>
                <a:chOff x="13912576" y="1786600"/>
                <a:chExt cx="3535967" cy="6184985"/>
              </a:xfrm>
              <a:solidFill>
                <a:schemeClr val="accent4"/>
              </a:solidFill>
            </p:grpSpPr>
            <p:sp>
              <p:nvSpPr>
                <p:cNvPr id="7171" name="Freeform 20"/>
                <p:cNvSpPr>
                  <a:spLocks/>
                </p:cNvSpPr>
                <p:nvPr/>
              </p:nvSpPr>
              <p:spPr bwMode="auto">
                <a:xfrm>
                  <a:off x="16478617" y="5486943"/>
                  <a:ext cx="908665" cy="1251194"/>
                </a:xfrm>
                <a:custGeom>
                  <a:avLst/>
                  <a:gdLst>
                    <a:gd name="T0" fmla="*/ 0 w 429"/>
                    <a:gd name="T1" fmla="*/ 452 h 452"/>
                    <a:gd name="T2" fmla="*/ 93 w 429"/>
                    <a:gd name="T3" fmla="*/ 290 h 452"/>
                    <a:gd name="T4" fmla="*/ 429 w 429"/>
                    <a:gd name="T5" fmla="*/ 100 h 452"/>
                    <a:gd name="T6" fmla="*/ 339 w 429"/>
                    <a:gd name="T7" fmla="*/ 232 h 452"/>
                    <a:gd name="T8" fmla="*/ 122 w 429"/>
                    <a:gd name="T9" fmla="*/ 356 h 452"/>
                    <a:gd name="T10" fmla="*/ 260 w 429"/>
                    <a:gd name="T11" fmla="*/ 194 h 452"/>
                    <a:gd name="T12" fmla="*/ 0 w 429"/>
                    <a:gd name="T13" fmla="*/ 452 h 452"/>
                  </a:gdLst>
                  <a:ahLst/>
                  <a:cxnLst>
                    <a:cxn ang="0">
                      <a:pos x="T0" y="T1"/>
                    </a:cxn>
                    <a:cxn ang="0">
                      <a:pos x="T2" y="T3"/>
                    </a:cxn>
                    <a:cxn ang="0">
                      <a:pos x="T4" y="T5"/>
                    </a:cxn>
                    <a:cxn ang="0">
                      <a:pos x="T6" y="T7"/>
                    </a:cxn>
                    <a:cxn ang="0">
                      <a:pos x="T8" y="T9"/>
                    </a:cxn>
                    <a:cxn ang="0">
                      <a:pos x="T10" y="T11"/>
                    </a:cxn>
                    <a:cxn ang="0">
                      <a:pos x="T12" y="T13"/>
                    </a:cxn>
                  </a:cxnLst>
                  <a:rect l="0" t="0" r="r" b="b"/>
                  <a:pathLst>
                    <a:path w="429" h="452">
                      <a:moveTo>
                        <a:pt x="0" y="452"/>
                      </a:moveTo>
                      <a:cubicBezTo>
                        <a:pt x="0" y="452"/>
                        <a:pt x="38" y="352"/>
                        <a:pt x="93" y="290"/>
                      </a:cubicBezTo>
                      <a:cubicBezTo>
                        <a:pt x="93" y="290"/>
                        <a:pt x="113" y="0"/>
                        <a:pt x="429" y="100"/>
                      </a:cubicBezTo>
                      <a:cubicBezTo>
                        <a:pt x="429" y="100"/>
                        <a:pt x="395" y="135"/>
                        <a:pt x="339" y="232"/>
                      </a:cubicBezTo>
                      <a:cubicBezTo>
                        <a:pt x="283" y="329"/>
                        <a:pt x="186" y="377"/>
                        <a:pt x="122" y="356"/>
                      </a:cubicBezTo>
                      <a:cubicBezTo>
                        <a:pt x="260" y="194"/>
                        <a:pt x="260" y="194"/>
                        <a:pt x="260" y="194"/>
                      </a:cubicBezTo>
                      <a:cubicBezTo>
                        <a:pt x="260" y="194"/>
                        <a:pt x="91" y="312"/>
                        <a:pt x="0" y="452"/>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grpSp>
              <p:nvGrpSpPr>
                <p:cNvPr id="11" name="Группа 10"/>
                <p:cNvGrpSpPr/>
                <p:nvPr/>
              </p:nvGrpSpPr>
              <p:grpSpPr>
                <a:xfrm>
                  <a:off x="13912576" y="1786600"/>
                  <a:ext cx="3535967" cy="6184985"/>
                  <a:chOff x="13912576" y="1786600"/>
                  <a:chExt cx="3535967" cy="6184985"/>
                </a:xfrm>
                <a:grpFill/>
              </p:grpSpPr>
              <p:sp>
                <p:nvSpPr>
                  <p:cNvPr id="30" name="Freeform 18"/>
                  <p:cNvSpPr>
                    <a:spLocks/>
                  </p:cNvSpPr>
                  <p:nvPr/>
                </p:nvSpPr>
                <p:spPr bwMode="auto">
                  <a:xfrm>
                    <a:off x="15100307" y="3304007"/>
                    <a:ext cx="1007359" cy="1921162"/>
                  </a:xfrm>
                  <a:custGeom>
                    <a:avLst/>
                    <a:gdLst>
                      <a:gd name="T0" fmla="*/ 23 w 476"/>
                      <a:gd name="T1" fmla="*/ 696 h 696"/>
                      <a:gd name="T2" fmla="*/ 156 w 476"/>
                      <a:gd name="T3" fmla="*/ 496 h 696"/>
                      <a:gd name="T4" fmla="*/ 178 w 476"/>
                      <a:gd name="T5" fmla="*/ 0 h 696"/>
                      <a:gd name="T6" fmla="*/ 79 w 476"/>
                      <a:gd name="T7" fmla="*/ 180 h 696"/>
                      <a:gd name="T8" fmla="*/ 63 w 476"/>
                      <a:gd name="T9" fmla="*/ 500 h 696"/>
                      <a:gd name="T10" fmla="*/ 168 w 476"/>
                      <a:gd name="T11" fmla="*/ 249 h 696"/>
                      <a:gd name="T12" fmla="*/ 23 w 476"/>
                      <a:gd name="T13" fmla="*/ 696 h 696"/>
                    </a:gdLst>
                    <a:ahLst/>
                    <a:cxnLst>
                      <a:cxn ang="0">
                        <a:pos x="T0" y="T1"/>
                      </a:cxn>
                      <a:cxn ang="0">
                        <a:pos x="T2" y="T3"/>
                      </a:cxn>
                      <a:cxn ang="0">
                        <a:pos x="T4" y="T5"/>
                      </a:cxn>
                      <a:cxn ang="0">
                        <a:pos x="T6" y="T7"/>
                      </a:cxn>
                      <a:cxn ang="0">
                        <a:pos x="T8" y="T9"/>
                      </a:cxn>
                      <a:cxn ang="0">
                        <a:pos x="T10" y="T11"/>
                      </a:cxn>
                      <a:cxn ang="0">
                        <a:pos x="T12" y="T13"/>
                      </a:cxn>
                    </a:cxnLst>
                    <a:rect l="0" t="0" r="r" b="b"/>
                    <a:pathLst>
                      <a:path w="476" h="696">
                        <a:moveTo>
                          <a:pt x="23" y="696"/>
                        </a:moveTo>
                        <a:cubicBezTo>
                          <a:pt x="23" y="696"/>
                          <a:pt x="117" y="595"/>
                          <a:pt x="156" y="496"/>
                        </a:cubicBezTo>
                        <a:cubicBezTo>
                          <a:pt x="156" y="496"/>
                          <a:pt x="476" y="305"/>
                          <a:pt x="178" y="0"/>
                        </a:cubicBezTo>
                        <a:cubicBezTo>
                          <a:pt x="178" y="0"/>
                          <a:pt x="158" y="59"/>
                          <a:pt x="79" y="180"/>
                        </a:cubicBezTo>
                        <a:cubicBezTo>
                          <a:pt x="0" y="301"/>
                          <a:pt x="2" y="440"/>
                          <a:pt x="63" y="500"/>
                        </a:cubicBezTo>
                        <a:cubicBezTo>
                          <a:pt x="168" y="249"/>
                          <a:pt x="168" y="249"/>
                          <a:pt x="168" y="249"/>
                        </a:cubicBezTo>
                        <a:cubicBezTo>
                          <a:pt x="168" y="249"/>
                          <a:pt x="131" y="511"/>
                          <a:pt x="23" y="696"/>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7169" name="Freeform 19"/>
                  <p:cNvSpPr>
                    <a:spLocks/>
                  </p:cNvSpPr>
                  <p:nvPr/>
                </p:nvSpPr>
                <p:spPr bwMode="auto">
                  <a:xfrm>
                    <a:off x="15586971" y="5429264"/>
                    <a:ext cx="959714" cy="1162458"/>
                  </a:xfrm>
                  <a:custGeom>
                    <a:avLst/>
                    <a:gdLst>
                      <a:gd name="T0" fmla="*/ 0 w 453"/>
                      <a:gd name="T1" fmla="*/ 422 h 422"/>
                      <a:gd name="T2" fmla="*/ 164 w 453"/>
                      <a:gd name="T3" fmla="*/ 332 h 422"/>
                      <a:gd name="T4" fmla="*/ 360 w 453"/>
                      <a:gd name="T5" fmla="*/ 0 h 422"/>
                      <a:gd name="T6" fmla="*/ 226 w 453"/>
                      <a:gd name="T7" fmla="*/ 87 h 422"/>
                      <a:gd name="T8" fmla="*/ 98 w 453"/>
                      <a:gd name="T9" fmla="*/ 302 h 422"/>
                      <a:gd name="T10" fmla="*/ 262 w 453"/>
                      <a:gd name="T11" fmla="*/ 167 h 422"/>
                      <a:gd name="T12" fmla="*/ 0 w 453"/>
                      <a:gd name="T13" fmla="*/ 422 h 422"/>
                    </a:gdLst>
                    <a:ahLst/>
                    <a:cxnLst>
                      <a:cxn ang="0">
                        <a:pos x="T0" y="T1"/>
                      </a:cxn>
                      <a:cxn ang="0">
                        <a:pos x="T2" y="T3"/>
                      </a:cxn>
                      <a:cxn ang="0">
                        <a:pos x="T4" y="T5"/>
                      </a:cxn>
                      <a:cxn ang="0">
                        <a:pos x="T6" y="T7"/>
                      </a:cxn>
                      <a:cxn ang="0">
                        <a:pos x="T8" y="T9"/>
                      </a:cxn>
                      <a:cxn ang="0">
                        <a:pos x="T10" y="T11"/>
                      </a:cxn>
                      <a:cxn ang="0">
                        <a:pos x="T12" y="T13"/>
                      </a:cxn>
                    </a:cxnLst>
                    <a:rect l="0" t="0" r="r" b="b"/>
                    <a:pathLst>
                      <a:path w="453" h="422">
                        <a:moveTo>
                          <a:pt x="0" y="422"/>
                        </a:moveTo>
                        <a:cubicBezTo>
                          <a:pt x="0" y="422"/>
                          <a:pt x="101" y="386"/>
                          <a:pt x="164" y="332"/>
                        </a:cubicBezTo>
                        <a:cubicBezTo>
                          <a:pt x="164" y="332"/>
                          <a:pt x="453" y="318"/>
                          <a:pt x="360" y="0"/>
                        </a:cubicBezTo>
                        <a:cubicBezTo>
                          <a:pt x="360" y="0"/>
                          <a:pt x="324" y="33"/>
                          <a:pt x="226" y="87"/>
                        </a:cubicBezTo>
                        <a:cubicBezTo>
                          <a:pt x="128" y="142"/>
                          <a:pt x="78" y="238"/>
                          <a:pt x="98" y="302"/>
                        </a:cubicBezTo>
                        <a:cubicBezTo>
                          <a:pt x="262" y="167"/>
                          <a:pt x="262" y="167"/>
                          <a:pt x="262" y="167"/>
                        </a:cubicBezTo>
                        <a:cubicBezTo>
                          <a:pt x="262" y="167"/>
                          <a:pt x="141" y="334"/>
                          <a:pt x="0" y="422"/>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7172" name="Freeform 21"/>
                  <p:cNvSpPr>
                    <a:spLocks/>
                  </p:cNvSpPr>
                  <p:nvPr/>
                </p:nvSpPr>
                <p:spPr bwMode="auto">
                  <a:xfrm>
                    <a:off x="14463902" y="6720391"/>
                    <a:ext cx="1494023" cy="1251194"/>
                  </a:xfrm>
                  <a:custGeom>
                    <a:avLst/>
                    <a:gdLst>
                      <a:gd name="T0" fmla="*/ 0 w 706"/>
                      <a:gd name="T1" fmla="*/ 311 h 453"/>
                      <a:gd name="T2" fmla="*/ 230 w 706"/>
                      <a:gd name="T3" fmla="*/ 246 h 453"/>
                      <a:gd name="T4" fmla="*/ 706 w 706"/>
                      <a:gd name="T5" fmla="*/ 375 h 453"/>
                      <a:gd name="T6" fmla="*/ 506 w 706"/>
                      <a:gd name="T7" fmla="*/ 414 h 453"/>
                      <a:gd name="T8" fmla="*/ 197 w 706"/>
                      <a:gd name="T9" fmla="*/ 332 h 453"/>
                      <a:gd name="T10" fmla="*/ 467 w 706"/>
                      <a:gd name="T11" fmla="*/ 309 h 453"/>
                      <a:gd name="T12" fmla="*/ 0 w 706"/>
                      <a:gd name="T13" fmla="*/ 311 h 453"/>
                    </a:gdLst>
                    <a:ahLst/>
                    <a:cxnLst>
                      <a:cxn ang="0">
                        <a:pos x="T0" y="T1"/>
                      </a:cxn>
                      <a:cxn ang="0">
                        <a:pos x="T2" y="T3"/>
                      </a:cxn>
                      <a:cxn ang="0">
                        <a:pos x="T4" y="T5"/>
                      </a:cxn>
                      <a:cxn ang="0">
                        <a:pos x="T6" y="T7"/>
                      </a:cxn>
                      <a:cxn ang="0">
                        <a:pos x="T8" y="T9"/>
                      </a:cxn>
                      <a:cxn ang="0">
                        <a:pos x="T10" y="T11"/>
                      </a:cxn>
                      <a:cxn ang="0">
                        <a:pos x="T12" y="T13"/>
                      </a:cxn>
                    </a:cxnLst>
                    <a:rect l="0" t="0" r="r" b="b"/>
                    <a:pathLst>
                      <a:path w="706" h="453">
                        <a:moveTo>
                          <a:pt x="0" y="311"/>
                        </a:moveTo>
                        <a:cubicBezTo>
                          <a:pt x="0" y="311"/>
                          <a:pt x="124" y="253"/>
                          <a:pt x="230" y="246"/>
                        </a:cubicBezTo>
                        <a:cubicBezTo>
                          <a:pt x="230" y="246"/>
                          <a:pt x="508" y="0"/>
                          <a:pt x="706" y="375"/>
                        </a:cubicBezTo>
                        <a:cubicBezTo>
                          <a:pt x="706" y="375"/>
                          <a:pt x="644" y="376"/>
                          <a:pt x="506" y="414"/>
                        </a:cubicBezTo>
                        <a:cubicBezTo>
                          <a:pt x="367" y="453"/>
                          <a:pt x="236" y="409"/>
                          <a:pt x="197" y="332"/>
                        </a:cubicBezTo>
                        <a:cubicBezTo>
                          <a:pt x="467" y="309"/>
                          <a:pt x="467" y="309"/>
                          <a:pt x="467" y="309"/>
                        </a:cubicBezTo>
                        <a:cubicBezTo>
                          <a:pt x="467" y="309"/>
                          <a:pt x="208" y="265"/>
                          <a:pt x="0" y="31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7173" name="Freeform 22"/>
                  <p:cNvSpPr>
                    <a:spLocks/>
                  </p:cNvSpPr>
                  <p:nvPr/>
                </p:nvSpPr>
                <p:spPr bwMode="auto">
                  <a:xfrm>
                    <a:off x="15695875" y="6525168"/>
                    <a:ext cx="963118" cy="820822"/>
                  </a:xfrm>
                  <a:custGeom>
                    <a:avLst/>
                    <a:gdLst>
                      <a:gd name="T0" fmla="*/ 0 w 455"/>
                      <a:gd name="T1" fmla="*/ 233 h 298"/>
                      <a:gd name="T2" fmla="*/ 142 w 455"/>
                      <a:gd name="T3" fmla="*/ 176 h 298"/>
                      <a:gd name="T4" fmla="*/ 455 w 455"/>
                      <a:gd name="T5" fmla="*/ 225 h 298"/>
                      <a:gd name="T6" fmla="*/ 330 w 455"/>
                      <a:gd name="T7" fmla="*/ 264 h 298"/>
                      <a:gd name="T8" fmla="*/ 127 w 455"/>
                      <a:gd name="T9" fmla="*/ 233 h 298"/>
                      <a:gd name="T10" fmla="*/ 298 w 455"/>
                      <a:gd name="T11" fmla="*/ 199 h 298"/>
                      <a:gd name="T12" fmla="*/ 0 w 455"/>
                      <a:gd name="T13" fmla="*/ 233 h 298"/>
                    </a:gdLst>
                    <a:ahLst/>
                    <a:cxnLst>
                      <a:cxn ang="0">
                        <a:pos x="T0" y="T1"/>
                      </a:cxn>
                      <a:cxn ang="0">
                        <a:pos x="T2" y="T3"/>
                      </a:cxn>
                      <a:cxn ang="0">
                        <a:pos x="T4" y="T5"/>
                      </a:cxn>
                      <a:cxn ang="0">
                        <a:pos x="T6" y="T7"/>
                      </a:cxn>
                      <a:cxn ang="0">
                        <a:pos x="T8" y="T9"/>
                      </a:cxn>
                      <a:cxn ang="0">
                        <a:pos x="T10" y="T11"/>
                      </a:cxn>
                      <a:cxn ang="0">
                        <a:pos x="T12" y="T13"/>
                      </a:cxn>
                    </a:cxnLst>
                    <a:rect l="0" t="0" r="r" b="b"/>
                    <a:pathLst>
                      <a:path w="455" h="298">
                        <a:moveTo>
                          <a:pt x="0" y="233"/>
                        </a:moveTo>
                        <a:cubicBezTo>
                          <a:pt x="0" y="233"/>
                          <a:pt x="75" y="188"/>
                          <a:pt x="142" y="176"/>
                        </a:cubicBezTo>
                        <a:cubicBezTo>
                          <a:pt x="142" y="176"/>
                          <a:pt x="302" y="0"/>
                          <a:pt x="455" y="225"/>
                        </a:cubicBezTo>
                        <a:cubicBezTo>
                          <a:pt x="455" y="225"/>
                          <a:pt x="415" y="230"/>
                          <a:pt x="330" y="264"/>
                        </a:cubicBezTo>
                        <a:cubicBezTo>
                          <a:pt x="244" y="298"/>
                          <a:pt x="157" y="279"/>
                          <a:pt x="127" y="233"/>
                        </a:cubicBezTo>
                        <a:cubicBezTo>
                          <a:pt x="298" y="199"/>
                          <a:pt x="298" y="199"/>
                          <a:pt x="298" y="199"/>
                        </a:cubicBezTo>
                        <a:cubicBezTo>
                          <a:pt x="298" y="199"/>
                          <a:pt x="129" y="189"/>
                          <a:pt x="0" y="233"/>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7175" name="Freeform 24"/>
                  <p:cNvSpPr>
                    <a:spLocks/>
                  </p:cNvSpPr>
                  <p:nvPr/>
                </p:nvSpPr>
                <p:spPr bwMode="auto">
                  <a:xfrm>
                    <a:off x="13912576" y="5788648"/>
                    <a:ext cx="956312" cy="1189080"/>
                  </a:xfrm>
                  <a:custGeom>
                    <a:avLst/>
                    <a:gdLst>
                      <a:gd name="T0" fmla="*/ 0 w 452"/>
                      <a:gd name="T1" fmla="*/ 431 h 431"/>
                      <a:gd name="T2" fmla="*/ 106 w 452"/>
                      <a:gd name="T3" fmla="*/ 281 h 431"/>
                      <a:gd name="T4" fmla="*/ 452 w 452"/>
                      <a:gd name="T5" fmla="*/ 127 h 431"/>
                      <a:gd name="T6" fmla="*/ 352 w 452"/>
                      <a:gd name="T7" fmla="*/ 248 h 431"/>
                      <a:gd name="T8" fmla="*/ 128 w 452"/>
                      <a:gd name="T9" fmla="*/ 348 h 431"/>
                      <a:gd name="T10" fmla="*/ 278 w 452"/>
                      <a:gd name="T11" fmla="*/ 204 h 431"/>
                      <a:gd name="T12" fmla="*/ 0 w 452"/>
                      <a:gd name="T13" fmla="*/ 431 h 431"/>
                    </a:gdLst>
                    <a:ahLst/>
                    <a:cxnLst>
                      <a:cxn ang="0">
                        <a:pos x="T0" y="T1"/>
                      </a:cxn>
                      <a:cxn ang="0">
                        <a:pos x="T2" y="T3"/>
                      </a:cxn>
                      <a:cxn ang="0">
                        <a:pos x="T4" y="T5"/>
                      </a:cxn>
                      <a:cxn ang="0">
                        <a:pos x="T6" y="T7"/>
                      </a:cxn>
                      <a:cxn ang="0">
                        <a:pos x="T8" y="T9"/>
                      </a:cxn>
                      <a:cxn ang="0">
                        <a:pos x="T10" y="T11"/>
                      </a:cxn>
                      <a:cxn ang="0">
                        <a:pos x="T12" y="T13"/>
                      </a:cxn>
                    </a:cxnLst>
                    <a:rect l="0" t="0" r="r" b="b"/>
                    <a:pathLst>
                      <a:path w="452" h="431">
                        <a:moveTo>
                          <a:pt x="0" y="431"/>
                        </a:moveTo>
                        <a:cubicBezTo>
                          <a:pt x="0" y="431"/>
                          <a:pt x="46" y="337"/>
                          <a:pt x="106" y="281"/>
                        </a:cubicBezTo>
                        <a:cubicBezTo>
                          <a:pt x="106" y="281"/>
                          <a:pt x="152" y="0"/>
                          <a:pt x="452" y="127"/>
                        </a:cubicBezTo>
                        <a:cubicBezTo>
                          <a:pt x="452" y="127"/>
                          <a:pt x="415" y="158"/>
                          <a:pt x="352" y="248"/>
                        </a:cubicBezTo>
                        <a:cubicBezTo>
                          <a:pt x="288" y="338"/>
                          <a:pt x="188" y="375"/>
                          <a:pt x="128" y="348"/>
                        </a:cubicBezTo>
                        <a:cubicBezTo>
                          <a:pt x="278" y="204"/>
                          <a:pt x="278" y="204"/>
                          <a:pt x="278" y="204"/>
                        </a:cubicBezTo>
                        <a:cubicBezTo>
                          <a:pt x="278" y="204"/>
                          <a:pt x="102" y="303"/>
                          <a:pt x="0" y="43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42" name="Freeform 26"/>
                  <p:cNvSpPr>
                    <a:spLocks/>
                  </p:cNvSpPr>
                  <p:nvPr/>
                </p:nvSpPr>
                <p:spPr bwMode="auto">
                  <a:xfrm>
                    <a:off x="14851872" y="5256226"/>
                    <a:ext cx="912067" cy="794199"/>
                  </a:xfrm>
                  <a:custGeom>
                    <a:avLst/>
                    <a:gdLst>
                      <a:gd name="T0" fmla="*/ 0 w 430"/>
                      <a:gd name="T1" fmla="*/ 252 h 288"/>
                      <a:gd name="T2" fmla="*/ 129 w 430"/>
                      <a:gd name="T3" fmla="*/ 183 h 288"/>
                      <a:gd name="T4" fmla="*/ 430 w 430"/>
                      <a:gd name="T5" fmla="*/ 197 h 288"/>
                      <a:gd name="T6" fmla="*/ 316 w 430"/>
                      <a:gd name="T7" fmla="*/ 247 h 288"/>
                      <a:gd name="T8" fmla="*/ 121 w 430"/>
                      <a:gd name="T9" fmla="*/ 239 h 288"/>
                      <a:gd name="T10" fmla="*/ 279 w 430"/>
                      <a:gd name="T11" fmla="*/ 189 h 288"/>
                      <a:gd name="T12" fmla="*/ 0 w 430"/>
                      <a:gd name="T13" fmla="*/ 252 h 288"/>
                    </a:gdLst>
                    <a:ahLst/>
                    <a:cxnLst>
                      <a:cxn ang="0">
                        <a:pos x="T0" y="T1"/>
                      </a:cxn>
                      <a:cxn ang="0">
                        <a:pos x="T2" y="T3"/>
                      </a:cxn>
                      <a:cxn ang="0">
                        <a:pos x="T4" y="T5"/>
                      </a:cxn>
                      <a:cxn ang="0">
                        <a:pos x="T6" y="T7"/>
                      </a:cxn>
                      <a:cxn ang="0">
                        <a:pos x="T8" y="T9"/>
                      </a:cxn>
                      <a:cxn ang="0">
                        <a:pos x="T10" y="T11"/>
                      </a:cxn>
                      <a:cxn ang="0">
                        <a:pos x="T12" y="T13"/>
                      </a:cxn>
                    </a:cxnLst>
                    <a:rect l="0" t="0" r="r" b="b"/>
                    <a:pathLst>
                      <a:path w="430" h="288">
                        <a:moveTo>
                          <a:pt x="0" y="252"/>
                        </a:moveTo>
                        <a:cubicBezTo>
                          <a:pt x="0" y="252"/>
                          <a:pt x="67" y="201"/>
                          <a:pt x="129" y="183"/>
                        </a:cubicBezTo>
                        <a:cubicBezTo>
                          <a:pt x="129" y="183"/>
                          <a:pt x="262" y="0"/>
                          <a:pt x="430" y="197"/>
                        </a:cubicBezTo>
                        <a:cubicBezTo>
                          <a:pt x="430" y="197"/>
                          <a:pt x="393" y="206"/>
                          <a:pt x="316" y="247"/>
                        </a:cubicBezTo>
                        <a:cubicBezTo>
                          <a:pt x="238" y="288"/>
                          <a:pt x="154" y="279"/>
                          <a:pt x="121" y="239"/>
                        </a:cubicBezTo>
                        <a:cubicBezTo>
                          <a:pt x="279" y="189"/>
                          <a:pt x="279" y="189"/>
                          <a:pt x="279" y="189"/>
                        </a:cubicBezTo>
                        <a:cubicBezTo>
                          <a:pt x="279" y="189"/>
                          <a:pt x="118" y="197"/>
                          <a:pt x="0" y="252"/>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45" name="Freeform 27"/>
                  <p:cNvSpPr>
                    <a:spLocks/>
                  </p:cNvSpPr>
                  <p:nvPr/>
                </p:nvSpPr>
                <p:spPr bwMode="auto">
                  <a:xfrm>
                    <a:off x="15624407" y="4821413"/>
                    <a:ext cx="558130" cy="652219"/>
                  </a:xfrm>
                  <a:custGeom>
                    <a:avLst/>
                    <a:gdLst>
                      <a:gd name="T0" fmla="*/ 0 w 264"/>
                      <a:gd name="T1" fmla="*/ 236 h 236"/>
                      <a:gd name="T2" fmla="*/ 64 w 264"/>
                      <a:gd name="T3" fmla="*/ 156 h 236"/>
                      <a:gd name="T4" fmla="*/ 264 w 264"/>
                      <a:gd name="T5" fmla="*/ 83 h 236"/>
                      <a:gd name="T6" fmla="*/ 204 w 264"/>
                      <a:gd name="T7" fmla="*/ 147 h 236"/>
                      <a:gd name="T8" fmla="*/ 75 w 264"/>
                      <a:gd name="T9" fmla="*/ 195 h 236"/>
                      <a:gd name="T10" fmla="*/ 164 w 264"/>
                      <a:gd name="T11" fmla="*/ 119 h 236"/>
                      <a:gd name="T12" fmla="*/ 0 w 26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64" h="236">
                        <a:moveTo>
                          <a:pt x="0" y="236"/>
                        </a:moveTo>
                        <a:cubicBezTo>
                          <a:pt x="0" y="236"/>
                          <a:pt x="29" y="185"/>
                          <a:pt x="64" y="156"/>
                        </a:cubicBezTo>
                        <a:cubicBezTo>
                          <a:pt x="64" y="156"/>
                          <a:pt x="101" y="0"/>
                          <a:pt x="264" y="83"/>
                        </a:cubicBezTo>
                        <a:cubicBezTo>
                          <a:pt x="264" y="83"/>
                          <a:pt x="243" y="99"/>
                          <a:pt x="204" y="147"/>
                        </a:cubicBezTo>
                        <a:cubicBezTo>
                          <a:pt x="164" y="195"/>
                          <a:pt x="107" y="212"/>
                          <a:pt x="75" y="195"/>
                        </a:cubicBezTo>
                        <a:cubicBezTo>
                          <a:pt x="164" y="119"/>
                          <a:pt x="164" y="119"/>
                          <a:pt x="164" y="119"/>
                        </a:cubicBezTo>
                        <a:cubicBezTo>
                          <a:pt x="164" y="119"/>
                          <a:pt x="61" y="168"/>
                          <a:pt x="0" y="236"/>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46" name="Freeform 28"/>
                  <p:cNvSpPr>
                    <a:spLocks/>
                  </p:cNvSpPr>
                  <p:nvPr/>
                </p:nvSpPr>
                <p:spPr bwMode="auto">
                  <a:xfrm>
                    <a:off x="14161015" y="4222438"/>
                    <a:ext cx="1075422" cy="1397613"/>
                  </a:xfrm>
                  <a:custGeom>
                    <a:avLst/>
                    <a:gdLst>
                      <a:gd name="T0" fmla="*/ 0 w 509"/>
                      <a:gd name="T1" fmla="*/ 506 h 506"/>
                      <a:gd name="T2" fmla="*/ 180 w 509"/>
                      <a:gd name="T3" fmla="*/ 392 h 506"/>
                      <a:gd name="T4" fmla="*/ 379 w 509"/>
                      <a:gd name="T5" fmla="*/ 0 h 506"/>
                      <a:gd name="T6" fmla="*/ 233 w 509"/>
                      <a:gd name="T7" fmla="*/ 109 h 506"/>
                      <a:gd name="T8" fmla="*/ 103 w 509"/>
                      <a:gd name="T9" fmla="*/ 362 h 506"/>
                      <a:gd name="T10" fmla="*/ 280 w 509"/>
                      <a:gd name="T11" fmla="*/ 197 h 506"/>
                      <a:gd name="T12" fmla="*/ 0 w 509"/>
                      <a:gd name="T13" fmla="*/ 506 h 506"/>
                    </a:gdLst>
                    <a:ahLst/>
                    <a:cxnLst>
                      <a:cxn ang="0">
                        <a:pos x="T0" y="T1"/>
                      </a:cxn>
                      <a:cxn ang="0">
                        <a:pos x="T2" y="T3"/>
                      </a:cxn>
                      <a:cxn ang="0">
                        <a:pos x="T4" y="T5"/>
                      </a:cxn>
                      <a:cxn ang="0">
                        <a:pos x="T6" y="T7"/>
                      </a:cxn>
                      <a:cxn ang="0">
                        <a:pos x="T8" y="T9"/>
                      </a:cxn>
                      <a:cxn ang="0">
                        <a:pos x="T10" y="T11"/>
                      </a:cxn>
                      <a:cxn ang="0">
                        <a:pos x="T12" y="T13"/>
                      </a:cxn>
                    </a:cxnLst>
                    <a:rect l="0" t="0" r="r" b="b"/>
                    <a:pathLst>
                      <a:path w="509" h="506">
                        <a:moveTo>
                          <a:pt x="0" y="506"/>
                        </a:moveTo>
                        <a:cubicBezTo>
                          <a:pt x="0" y="506"/>
                          <a:pt x="112" y="458"/>
                          <a:pt x="180" y="392"/>
                        </a:cubicBezTo>
                        <a:cubicBezTo>
                          <a:pt x="180" y="392"/>
                          <a:pt x="509" y="354"/>
                          <a:pt x="379" y="0"/>
                        </a:cubicBezTo>
                        <a:cubicBezTo>
                          <a:pt x="379" y="0"/>
                          <a:pt x="341" y="40"/>
                          <a:pt x="233" y="109"/>
                        </a:cubicBezTo>
                        <a:cubicBezTo>
                          <a:pt x="125" y="178"/>
                          <a:pt x="76" y="291"/>
                          <a:pt x="103" y="362"/>
                        </a:cubicBezTo>
                        <a:cubicBezTo>
                          <a:pt x="280" y="197"/>
                          <a:pt x="280" y="197"/>
                          <a:pt x="280" y="197"/>
                        </a:cubicBezTo>
                        <a:cubicBezTo>
                          <a:pt x="280" y="197"/>
                          <a:pt x="155" y="396"/>
                          <a:pt x="0" y="506"/>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4" name="Freeform 35"/>
                  <p:cNvSpPr>
                    <a:spLocks/>
                  </p:cNvSpPr>
                  <p:nvPr/>
                </p:nvSpPr>
                <p:spPr bwMode="auto">
                  <a:xfrm>
                    <a:off x="15556342" y="1786600"/>
                    <a:ext cx="1374908" cy="2706486"/>
                  </a:xfrm>
                  <a:custGeom>
                    <a:avLst/>
                    <a:gdLst>
                      <a:gd name="T0" fmla="*/ 210 w 650"/>
                      <a:gd name="T1" fmla="*/ 980 h 980"/>
                      <a:gd name="T2" fmla="*/ 280 w 650"/>
                      <a:gd name="T3" fmla="*/ 660 h 980"/>
                      <a:gd name="T4" fmla="*/ 151 w 650"/>
                      <a:gd name="T5" fmla="*/ 0 h 980"/>
                      <a:gd name="T6" fmla="*/ 104 w 650"/>
                      <a:gd name="T7" fmla="*/ 253 h 980"/>
                      <a:gd name="T8" fmla="*/ 186 w 650"/>
                      <a:gd name="T9" fmla="*/ 680 h 980"/>
                      <a:gd name="T10" fmla="*/ 217 w 650"/>
                      <a:gd name="T11" fmla="*/ 332 h 980"/>
                      <a:gd name="T12" fmla="*/ 210 w 650"/>
                      <a:gd name="T13" fmla="*/ 980 h 980"/>
                    </a:gdLst>
                    <a:ahLst/>
                    <a:cxnLst>
                      <a:cxn ang="0">
                        <a:pos x="T0" y="T1"/>
                      </a:cxn>
                      <a:cxn ang="0">
                        <a:pos x="T2" y="T3"/>
                      </a:cxn>
                      <a:cxn ang="0">
                        <a:pos x="T4" y="T5"/>
                      </a:cxn>
                      <a:cxn ang="0">
                        <a:pos x="T6" y="T7"/>
                      </a:cxn>
                      <a:cxn ang="0">
                        <a:pos x="T8" y="T9"/>
                      </a:cxn>
                      <a:cxn ang="0">
                        <a:pos x="T10" y="T11"/>
                      </a:cxn>
                      <a:cxn ang="0">
                        <a:pos x="T12" y="T13"/>
                      </a:cxn>
                    </a:cxnLst>
                    <a:rect l="0" t="0" r="r" b="b"/>
                    <a:pathLst>
                      <a:path w="650" h="980">
                        <a:moveTo>
                          <a:pt x="210" y="980"/>
                        </a:moveTo>
                        <a:cubicBezTo>
                          <a:pt x="210" y="980"/>
                          <a:pt x="270" y="797"/>
                          <a:pt x="280" y="660"/>
                        </a:cubicBezTo>
                        <a:cubicBezTo>
                          <a:pt x="280" y="660"/>
                          <a:pt x="650" y="383"/>
                          <a:pt x="151" y="0"/>
                        </a:cubicBezTo>
                        <a:cubicBezTo>
                          <a:pt x="151" y="0"/>
                          <a:pt x="177" y="92"/>
                          <a:pt x="104" y="253"/>
                        </a:cubicBezTo>
                        <a:cubicBezTo>
                          <a:pt x="0" y="481"/>
                          <a:pt x="104" y="608"/>
                          <a:pt x="186" y="680"/>
                        </a:cubicBezTo>
                        <a:cubicBezTo>
                          <a:pt x="217" y="332"/>
                          <a:pt x="217" y="332"/>
                          <a:pt x="217" y="332"/>
                        </a:cubicBezTo>
                        <a:cubicBezTo>
                          <a:pt x="217" y="332"/>
                          <a:pt x="289" y="547"/>
                          <a:pt x="210" y="980"/>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5" name="Freeform 36"/>
                  <p:cNvSpPr>
                    <a:spLocks/>
                  </p:cNvSpPr>
                  <p:nvPr/>
                </p:nvSpPr>
                <p:spPr bwMode="auto">
                  <a:xfrm>
                    <a:off x="16362910" y="4320049"/>
                    <a:ext cx="1085633" cy="2072015"/>
                  </a:xfrm>
                  <a:custGeom>
                    <a:avLst/>
                    <a:gdLst>
                      <a:gd name="T0" fmla="*/ 48 w 512"/>
                      <a:gd name="T1" fmla="*/ 751 h 751"/>
                      <a:gd name="T2" fmla="*/ 171 w 512"/>
                      <a:gd name="T3" fmla="*/ 526 h 751"/>
                      <a:gd name="T4" fmla="*/ 220 w 512"/>
                      <a:gd name="T5" fmla="*/ 0 h 751"/>
                      <a:gd name="T6" fmla="*/ 128 w 512"/>
                      <a:gd name="T7" fmla="*/ 179 h 751"/>
                      <a:gd name="T8" fmla="*/ 96 w 512"/>
                      <a:gd name="T9" fmla="*/ 519 h 751"/>
                      <a:gd name="T10" fmla="*/ 196 w 512"/>
                      <a:gd name="T11" fmla="*/ 264 h 751"/>
                      <a:gd name="T12" fmla="*/ 48 w 512"/>
                      <a:gd name="T13" fmla="*/ 751 h 751"/>
                    </a:gdLst>
                    <a:ahLst/>
                    <a:cxnLst>
                      <a:cxn ang="0">
                        <a:pos x="T0" y="T1"/>
                      </a:cxn>
                      <a:cxn ang="0">
                        <a:pos x="T2" y="T3"/>
                      </a:cxn>
                      <a:cxn ang="0">
                        <a:pos x="T4" y="T5"/>
                      </a:cxn>
                      <a:cxn ang="0">
                        <a:pos x="T6" y="T7"/>
                      </a:cxn>
                      <a:cxn ang="0">
                        <a:pos x="T8" y="T9"/>
                      </a:cxn>
                      <a:cxn ang="0">
                        <a:pos x="T10" y="T11"/>
                      </a:cxn>
                      <a:cxn ang="0">
                        <a:pos x="T12" y="T13"/>
                      </a:cxn>
                    </a:cxnLst>
                    <a:rect l="0" t="0" r="r" b="b"/>
                    <a:pathLst>
                      <a:path w="512" h="751">
                        <a:moveTo>
                          <a:pt x="48" y="751"/>
                        </a:moveTo>
                        <a:cubicBezTo>
                          <a:pt x="48" y="751"/>
                          <a:pt x="133" y="627"/>
                          <a:pt x="171" y="526"/>
                        </a:cubicBezTo>
                        <a:cubicBezTo>
                          <a:pt x="171" y="526"/>
                          <a:pt x="512" y="398"/>
                          <a:pt x="220" y="0"/>
                        </a:cubicBezTo>
                        <a:cubicBezTo>
                          <a:pt x="220" y="0"/>
                          <a:pt x="219" y="74"/>
                          <a:pt x="128" y="179"/>
                        </a:cubicBezTo>
                        <a:cubicBezTo>
                          <a:pt x="0" y="328"/>
                          <a:pt x="50" y="447"/>
                          <a:pt x="96" y="519"/>
                        </a:cubicBezTo>
                        <a:cubicBezTo>
                          <a:pt x="196" y="264"/>
                          <a:pt x="196" y="264"/>
                          <a:pt x="196" y="264"/>
                        </a:cubicBezTo>
                        <a:cubicBezTo>
                          <a:pt x="196" y="264"/>
                          <a:pt x="203" y="442"/>
                          <a:pt x="48" y="75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grpSp>
          </p:grpSp>
        </p:grpSp>
        <p:grpSp>
          <p:nvGrpSpPr>
            <p:cNvPr id="10" name="Группа 9"/>
            <p:cNvGrpSpPr/>
            <p:nvPr/>
          </p:nvGrpSpPr>
          <p:grpSpPr>
            <a:xfrm>
              <a:off x="11799167" y="2190355"/>
              <a:ext cx="3655077" cy="4401369"/>
              <a:chOff x="11799167" y="2190355"/>
              <a:chExt cx="3655077" cy="4401369"/>
            </a:xfrm>
          </p:grpSpPr>
          <p:sp>
            <p:nvSpPr>
              <p:cNvPr id="47" name="Freeform 29"/>
              <p:cNvSpPr>
                <a:spLocks/>
              </p:cNvSpPr>
              <p:nvPr/>
            </p:nvSpPr>
            <p:spPr bwMode="auto">
              <a:xfrm>
                <a:off x="14014674" y="3605714"/>
                <a:ext cx="656826" cy="1020479"/>
              </a:xfrm>
              <a:custGeom>
                <a:avLst/>
                <a:gdLst>
                  <a:gd name="T0" fmla="*/ 0 w 311"/>
                  <a:gd name="T1" fmla="*/ 369 h 369"/>
                  <a:gd name="T2" fmla="*/ 104 w 311"/>
                  <a:gd name="T3" fmla="*/ 276 h 369"/>
                  <a:gd name="T4" fmla="*/ 187 w 311"/>
                  <a:gd name="T5" fmla="*/ 0 h 369"/>
                  <a:gd name="T6" fmla="*/ 106 w 311"/>
                  <a:gd name="T7" fmla="*/ 87 h 369"/>
                  <a:gd name="T8" fmla="*/ 51 w 311"/>
                  <a:gd name="T9" fmla="*/ 265 h 369"/>
                  <a:gd name="T10" fmla="*/ 146 w 311"/>
                  <a:gd name="T11" fmla="*/ 139 h 369"/>
                  <a:gd name="T12" fmla="*/ 0 w 311"/>
                  <a:gd name="T13" fmla="*/ 369 h 369"/>
                </a:gdLst>
                <a:ahLst/>
                <a:cxnLst>
                  <a:cxn ang="0">
                    <a:pos x="T0" y="T1"/>
                  </a:cxn>
                  <a:cxn ang="0">
                    <a:pos x="T2" y="T3"/>
                  </a:cxn>
                  <a:cxn ang="0">
                    <a:pos x="T4" y="T5"/>
                  </a:cxn>
                  <a:cxn ang="0">
                    <a:pos x="T6" y="T7"/>
                  </a:cxn>
                  <a:cxn ang="0">
                    <a:pos x="T8" y="T9"/>
                  </a:cxn>
                  <a:cxn ang="0">
                    <a:pos x="T10" y="T11"/>
                  </a:cxn>
                  <a:cxn ang="0">
                    <a:pos x="T12" y="T13"/>
                  </a:cxn>
                </a:cxnLst>
                <a:rect l="0" t="0" r="r" b="b"/>
                <a:pathLst>
                  <a:path w="311" h="369">
                    <a:moveTo>
                      <a:pt x="0" y="369"/>
                    </a:moveTo>
                    <a:cubicBezTo>
                      <a:pt x="0" y="369"/>
                      <a:pt x="67" y="326"/>
                      <a:pt x="104" y="276"/>
                    </a:cubicBezTo>
                    <a:cubicBezTo>
                      <a:pt x="104" y="276"/>
                      <a:pt x="311" y="214"/>
                      <a:pt x="187" y="0"/>
                    </a:cubicBezTo>
                    <a:cubicBezTo>
                      <a:pt x="187" y="0"/>
                      <a:pt x="167" y="30"/>
                      <a:pt x="106" y="87"/>
                    </a:cubicBezTo>
                    <a:cubicBezTo>
                      <a:pt x="44" y="144"/>
                      <a:pt x="25" y="222"/>
                      <a:pt x="51" y="265"/>
                    </a:cubicBezTo>
                    <a:cubicBezTo>
                      <a:pt x="146" y="139"/>
                      <a:pt x="146" y="139"/>
                      <a:pt x="146" y="139"/>
                    </a:cubicBezTo>
                    <a:cubicBezTo>
                      <a:pt x="146" y="139"/>
                      <a:pt x="87" y="281"/>
                      <a:pt x="0" y="369"/>
                    </a:cubicBezTo>
                    <a:close/>
                  </a:path>
                </a:pathLst>
              </a:custGeom>
              <a:solidFill>
                <a:schemeClr val="accent3"/>
              </a:solidFill>
              <a:ln>
                <a:noFill/>
              </a:ln>
            </p:spPr>
            <p:txBody>
              <a:bodyPr vert="horz" wrap="square" lIns="182889" tIns="91445" rIns="182889" bIns="91445" numCol="1" anchor="t" anchorCtr="0" compatLnSpc="1">
                <a:prstTxWarp prst="textNoShape">
                  <a:avLst/>
                </a:prstTxWarp>
              </a:bodyPr>
              <a:lstStyle/>
              <a:p>
                <a:endParaRPr lang="en-US"/>
              </a:p>
            </p:txBody>
          </p:sp>
          <p:sp>
            <p:nvSpPr>
              <p:cNvPr id="48" name="Freeform 30"/>
              <p:cNvSpPr>
                <a:spLocks/>
              </p:cNvSpPr>
              <p:nvPr/>
            </p:nvSpPr>
            <p:spPr bwMode="auto">
              <a:xfrm>
                <a:off x="14715741" y="2602981"/>
                <a:ext cx="738503" cy="1415361"/>
              </a:xfrm>
              <a:custGeom>
                <a:avLst/>
                <a:gdLst>
                  <a:gd name="T0" fmla="*/ 23 w 348"/>
                  <a:gd name="T1" fmla="*/ 512 h 512"/>
                  <a:gd name="T2" fmla="*/ 117 w 348"/>
                  <a:gd name="T3" fmla="*/ 363 h 512"/>
                  <a:gd name="T4" fmla="*/ 125 w 348"/>
                  <a:gd name="T5" fmla="*/ 0 h 512"/>
                  <a:gd name="T6" fmla="*/ 55 w 348"/>
                  <a:gd name="T7" fmla="*/ 133 h 512"/>
                  <a:gd name="T8" fmla="*/ 49 w 348"/>
                  <a:gd name="T9" fmla="*/ 368 h 512"/>
                  <a:gd name="T10" fmla="*/ 122 w 348"/>
                  <a:gd name="T11" fmla="*/ 182 h 512"/>
                  <a:gd name="T12" fmla="*/ 23 w 348"/>
                  <a:gd name="T13" fmla="*/ 512 h 512"/>
                </a:gdLst>
                <a:ahLst/>
                <a:cxnLst>
                  <a:cxn ang="0">
                    <a:pos x="T0" y="T1"/>
                  </a:cxn>
                  <a:cxn ang="0">
                    <a:pos x="T2" y="T3"/>
                  </a:cxn>
                  <a:cxn ang="0">
                    <a:pos x="T4" y="T5"/>
                  </a:cxn>
                  <a:cxn ang="0">
                    <a:pos x="T6" y="T7"/>
                  </a:cxn>
                  <a:cxn ang="0">
                    <a:pos x="T8" y="T9"/>
                  </a:cxn>
                  <a:cxn ang="0">
                    <a:pos x="T10" y="T11"/>
                  </a:cxn>
                  <a:cxn ang="0">
                    <a:pos x="T12" y="T13"/>
                  </a:cxn>
                </a:cxnLst>
                <a:rect l="0" t="0" r="r" b="b"/>
                <a:pathLst>
                  <a:path w="348" h="512">
                    <a:moveTo>
                      <a:pt x="23" y="512"/>
                    </a:moveTo>
                    <a:cubicBezTo>
                      <a:pt x="23" y="512"/>
                      <a:pt x="90" y="436"/>
                      <a:pt x="117" y="363"/>
                    </a:cubicBezTo>
                    <a:cubicBezTo>
                      <a:pt x="117" y="363"/>
                      <a:pt x="348" y="218"/>
                      <a:pt x="125" y="0"/>
                    </a:cubicBezTo>
                    <a:cubicBezTo>
                      <a:pt x="125" y="0"/>
                      <a:pt x="111" y="43"/>
                      <a:pt x="55" y="133"/>
                    </a:cubicBezTo>
                    <a:cubicBezTo>
                      <a:pt x="0" y="223"/>
                      <a:pt x="3" y="325"/>
                      <a:pt x="49" y="368"/>
                    </a:cubicBezTo>
                    <a:cubicBezTo>
                      <a:pt x="122" y="182"/>
                      <a:pt x="122" y="182"/>
                      <a:pt x="122" y="182"/>
                    </a:cubicBezTo>
                    <a:cubicBezTo>
                      <a:pt x="122" y="182"/>
                      <a:pt x="99" y="375"/>
                      <a:pt x="23" y="512"/>
                    </a:cubicBezTo>
                    <a:close/>
                  </a:path>
                </a:pathLst>
              </a:custGeom>
              <a:solidFill>
                <a:schemeClr val="accent3"/>
              </a:solidFill>
              <a:ln>
                <a:noFill/>
              </a:ln>
            </p:spPr>
            <p:txBody>
              <a:bodyPr vert="horz" wrap="square" lIns="182889" tIns="91445" rIns="182889" bIns="91445" numCol="1" anchor="t" anchorCtr="0" compatLnSpc="1">
                <a:prstTxWarp prst="textNoShape">
                  <a:avLst/>
                </a:prstTxWarp>
              </a:bodyPr>
              <a:lstStyle/>
              <a:p>
                <a:endParaRPr lang="en-US"/>
              </a:p>
            </p:txBody>
          </p:sp>
          <p:sp>
            <p:nvSpPr>
              <p:cNvPr id="49" name="Freeform 31"/>
              <p:cNvSpPr>
                <a:spLocks/>
              </p:cNvSpPr>
              <p:nvPr/>
            </p:nvSpPr>
            <p:spPr bwMode="auto">
              <a:xfrm>
                <a:off x="14150805" y="2642916"/>
                <a:ext cx="462841" cy="887372"/>
              </a:xfrm>
              <a:custGeom>
                <a:avLst/>
                <a:gdLst>
                  <a:gd name="T0" fmla="*/ 15 w 219"/>
                  <a:gd name="T1" fmla="*/ 322 h 322"/>
                  <a:gd name="T2" fmla="*/ 73 w 219"/>
                  <a:gd name="T3" fmla="*/ 229 h 322"/>
                  <a:gd name="T4" fmla="*/ 78 w 219"/>
                  <a:gd name="T5" fmla="*/ 0 h 322"/>
                  <a:gd name="T6" fmla="*/ 35 w 219"/>
                  <a:gd name="T7" fmla="*/ 84 h 322"/>
                  <a:gd name="T8" fmla="*/ 31 w 219"/>
                  <a:gd name="T9" fmla="*/ 232 h 322"/>
                  <a:gd name="T10" fmla="*/ 76 w 219"/>
                  <a:gd name="T11" fmla="*/ 115 h 322"/>
                  <a:gd name="T12" fmla="*/ 15 w 219"/>
                  <a:gd name="T13" fmla="*/ 322 h 322"/>
                </a:gdLst>
                <a:ahLst/>
                <a:cxnLst>
                  <a:cxn ang="0">
                    <a:pos x="T0" y="T1"/>
                  </a:cxn>
                  <a:cxn ang="0">
                    <a:pos x="T2" y="T3"/>
                  </a:cxn>
                  <a:cxn ang="0">
                    <a:pos x="T4" y="T5"/>
                  </a:cxn>
                  <a:cxn ang="0">
                    <a:pos x="T6" y="T7"/>
                  </a:cxn>
                  <a:cxn ang="0">
                    <a:pos x="T8" y="T9"/>
                  </a:cxn>
                  <a:cxn ang="0">
                    <a:pos x="T10" y="T11"/>
                  </a:cxn>
                  <a:cxn ang="0">
                    <a:pos x="T12" y="T13"/>
                  </a:cxn>
                </a:cxnLst>
                <a:rect l="0" t="0" r="r" b="b"/>
                <a:pathLst>
                  <a:path w="219" h="322">
                    <a:moveTo>
                      <a:pt x="15" y="322"/>
                    </a:moveTo>
                    <a:cubicBezTo>
                      <a:pt x="15" y="322"/>
                      <a:pt x="56" y="275"/>
                      <a:pt x="73" y="229"/>
                    </a:cubicBezTo>
                    <a:cubicBezTo>
                      <a:pt x="73" y="229"/>
                      <a:pt x="219" y="137"/>
                      <a:pt x="78" y="0"/>
                    </a:cubicBezTo>
                    <a:cubicBezTo>
                      <a:pt x="78" y="0"/>
                      <a:pt x="70" y="28"/>
                      <a:pt x="35" y="84"/>
                    </a:cubicBezTo>
                    <a:cubicBezTo>
                      <a:pt x="0" y="141"/>
                      <a:pt x="2" y="205"/>
                      <a:pt x="31" y="232"/>
                    </a:cubicBezTo>
                    <a:cubicBezTo>
                      <a:pt x="76" y="115"/>
                      <a:pt x="76" y="115"/>
                      <a:pt x="76" y="115"/>
                    </a:cubicBezTo>
                    <a:cubicBezTo>
                      <a:pt x="76" y="115"/>
                      <a:pt x="62" y="236"/>
                      <a:pt x="15" y="322"/>
                    </a:cubicBezTo>
                    <a:close/>
                  </a:path>
                </a:pathLst>
              </a:custGeom>
              <a:solidFill>
                <a:schemeClr val="accent3"/>
              </a:solidFill>
              <a:ln>
                <a:noFill/>
              </a:ln>
            </p:spPr>
            <p:txBody>
              <a:bodyPr vert="horz" wrap="square" lIns="182889" tIns="91445" rIns="182889" bIns="91445" numCol="1" anchor="t" anchorCtr="0" compatLnSpc="1">
                <a:prstTxWarp prst="textNoShape">
                  <a:avLst/>
                </a:prstTxWarp>
              </a:bodyPr>
              <a:lstStyle/>
              <a:p>
                <a:endParaRPr lang="en-US"/>
              </a:p>
            </p:txBody>
          </p:sp>
          <p:grpSp>
            <p:nvGrpSpPr>
              <p:cNvPr id="4" name="Группа 3"/>
              <p:cNvGrpSpPr/>
              <p:nvPr/>
            </p:nvGrpSpPr>
            <p:grpSpPr>
              <a:xfrm>
                <a:off x="11799167" y="2190355"/>
                <a:ext cx="2249539" cy="4401369"/>
                <a:chOff x="11799167" y="2190355"/>
                <a:chExt cx="2249539" cy="4401369"/>
              </a:xfrm>
              <a:solidFill>
                <a:schemeClr val="accent3"/>
              </a:solidFill>
            </p:grpSpPr>
            <p:sp>
              <p:nvSpPr>
                <p:cNvPr id="6" name="Freeform 7"/>
                <p:cNvSpPr>
                  <a:spLocks/>
                </p:cNvSpPr>
                <p:nvPr/>
              </p:nvSpPr>
              <p:spPr bwMode="auto">
                <a:xfrm>
                  <a:off x="12370912" y="2975680"/>
                  <a:ext cx="728292" cy="1805803"/>
                </a:xfrm>
                <a:custGeom>
                  <a:avLst/>
                  <a:gdLst>
                    <a:gd name="T0" fmla="*/ 203 w 345"/>
                    <a:gd name="T1" fmla="*/ 655 h 655"/>
                    <a:gd name="T2" fmla="*/ 206 w 345"/>
                    <a:gd name="T3" fmla="*/ 442 h 655"/>
                    <a:gd name="T4" fmla="*/ 0 w 345"/>
                    <a:gd name="T5" fmla="*/ 0 h 655"/>
                    <a:gd name="T6" fmla="*/ 11 w 345"/>
                    <a:gd name="T7" fmla="*/ 186 h 655"/>
                    <a:gd name="T8" fmla="*/ 143 w 345"/>
                    <a:gd name="T9" fmla="*/ 472 h 655"/>
                    <a:gd name="T10" fmla="*/ 105 w 345"/>
                    <a:gd name="T11" fmla="*/ 221 h 655"/>
                    <a:gd name="T12" fmla="*/ 203 w 345"/>
                    <a:gd name="T13" fmla="*/ 655 h 655"/>
                  </a:gdLst>
                  <a:ahLst/>
                  <a:cxnLst>
                    <a:cxn ang="0">
                      <a:pos x="T0" y="T1"/>
                    </a:cxn>
                    <a:cxn ang="0">
                      <a:pos x="T2" y="T3"/>
                    </a:cxn>
                    <a:cxn ang="0">
                      <a:pos x="T4" y="T5"/>
                    </a:cxn>
                    <a:cxn ang="0">
                      <a:pos x="T6" y="T7"/>
                    </a:cxn>
                    <a:cxn ang="0">
                      <a:pos x="T8" y="T9"/>
                    </a:cxn>
                    <a:cxn ang="0">
                      <a:pos x="T10" y="T11"/>
                    </a:cxn>
                    <a:cxn ang="0">
                      <a:pos x="T12" y="T13"/>
                    </a:cxn>
                  </a:cxnLst>
                  <a:rect l="0" t="0" r="r" b="b"/>
                  <a:pathLst>
                    <a:path w="345" h="655">
                      <a:moveTo>
                        <a:pt x="203" y="655"/>
                      </a:moveTo>
                      <a:cubicBezTo>
                        <a:pt x="203" y="655"/>
                        <a:pt x="223" y="540"/>
                        <a:pt x="206" y="442"/>
                      </a:cubicBezTo>
                      <a:cubicBezTo>
                        <a:pt x="206" y="442"/>
                        <a:pt x="345" y="185"/>
                        <a:pt x="0" y="0"/>
                      </a:cubicBezTo>
                      <a:cubicBezTo>
                        <a:pt x="0" y="0"/>
                        <a:pt x="13" y="58"/>
                        <a:pt x="11" y="186"/>
                      </a:cubicBezTo>
                      <a:cubicBezTo>
                        <a:pt x="10" y="314"/>
                        <a:pt x="74" y="436"/>
                        <a:pt x="143" y="472"/>
                      </a:cubicBezTo>
                      <a:cubicBezTo>
                        <a:pt x="105" y="221"/>
                        <a:pt x="105" y="221"/>
                        <a:pt x="105" y="221"/>
                      </a:cubicBezTo>
                      <a:cubicBezTo>
                        <a:pt x="105" y="221"/>
                        <a:pt x="196" y="462"/>
                        <a:pt x="203" y="655"/>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8" name="Freeform 9"/>
                <p:cNvSpPr>
                  <a:spLocks/>
                </p:cNvSpPr>
                <p:nvPr/>
              </p:nvSpPr>
              <p:spPr bwMode="auto">
                <a:xfrm>
                  <a:off x="11799167" y="3845304"/>
                  <a:ext cx="878035" cy="1983279"/>
                </a:xfrm>
                <a:custGeom>
                  <a:avLst/>
                  <a:gdLst>
                    <a:gd name="T0" fmla="*/ 415 w 415"/>
                    <a:gd name="T1" fmla="*/ 720 h 720"/>
                    <a:gd name="T2" fmla="*/ 283 w 415"/>
                    <a:gd name="T3" fmla="*/ 528 h 720"/>
                    <a:gd name="T4" fmla="*/ 203 w 415"/>
                    <a:gd name="T5" fmla="*/ 0 h 720"/>
                    <a:gd name="T6" fmla="*/ 305 w 415"/>
                    <a:gd name="T7" fmla="*/ 176 h 720"/>
                    <a:gd name="T8" fmla="*/ 358 w 415"/>
                    <a:gd name="T9" fmla="*/ 517 h 720"/>
                    <a:gd name="T10" fmla="*/ 242 w 415"/>
                    <a:gd name="T11" fmla="*/ 266 h 720"/>
                    <a:gd name="T12" fmla="*/ 415 w 415"/>
                    <a:gd name="T13" fmla="*/ 720 h 720"/>
                  </a:gdLst>
                  <a:ahLst/>
                  <a:cxnLst>
                    <a:cxn ang="0">
                      <a:pos x="T0" y="T1"/>
                    </a:cxn>
                    <a:cxn ang="0">
                      <a:pos x="T2" y="T3"/>
                    </a:cxn>
                    <a:cxn ang="0">
                      <a:pos x="T4" y="T5"/>
                    </a:cxn>
                    <a:cxn ang="0">
                      <a:pos x="T6" y="T7"/>
                    </a:cxn>
                    <a:cxn ang="0">
                      <a:pos x="T8" y="T9"/>
                    </a:cxn>
                    <a:cxn ang="0">
                      <a:pos x="T10" y="T11"/>
                    </a:cxn>
                    <a:cxn ang="0">
                      <a:pos x="T12" y="T13"/>
                    </a:cxn>
                  </a:cxnLst>
                  <a:rect l="0" t="0" r="r" b="b"/>
                  <a:pathLst>
                    <a:path w="415" h="720">
                      <a:moveTo>
                        <a:pt x="415" y="720"/>
                      </a:moveTo>
                      <a:cubicBezTo>
                        <a:pt x="415" y="720"/>
                        <a:pt x="327" y="628"/>
                        <a:pt x="283" y="528"/>
                      </a:cubicBezTo>
                      <a:cubicBezTo>
                        <a:pt x="283" y="528"/>
                        <a:pt x="0" y="378"/>
                        <a:pt x="203" y="0"/>
                      </a:cubicBezTo>
                      <a:cubicBezTo>
                        <a:pt x="203" y="0"/>
                        <a:pt x="227" y="60"/>
                        <a:pt x="305" y="176"/>
                      </a:cubicBezTo>
                      <a:cubicBezTo>
                        <a:pt x="384" y="292"/>
                        <a:pt x="400" y="442"/>
                        <a:pt x="358" y="517"/>
                      </a:cubicBezTo>
                      <a:cubicBezTo>
                        <a:pt x="242" y="266"/>
                        <a:pt x="242" y="266"/>
                        <a:pt x="242" y="266"/>
                      </a:cubicBezTo>
                      <a:cubicBezTo>
                        <a:pt x="242" y="266"/>
                        <a:pt x="305" y="540"/>
                        <a:pt x="415" y="720"/>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29" name="Freeform 17"/>
                <p:cNvSpPr>
                  <a:spLocks/>
                </p:cNvSpPr>
                <p:nvPr/>
              </p:nvSpPr>
              <p:spPr bwMode="auto">
                <a:xfrm>
                  <a:off x="12809928" y="4493086"/>
                  <a:ext cx="983537" cy="2098638"/>
                </a:xfrm>
                <a:custGeom>
                  <a:avLst/>
                  <a:gdLst>
                    <a:gd name="T0" fmla="*/ 233 w 465"/>
                    <a:gd name="T1" fmla="*/ 759 h 759"/>
                    <a:gd name="T2" fmla="*/ 210 w 465"/>
                    <a:gd name="T3" fmla="*/ 494 h 759"/>
                    <a:gd name="T4" fmla="*/ 451 w 465"/>
                    <a:gd name="T5" fmla="*/ 0 h 759"/>
                    <a:gd name="T6" fmla="*/ 452 w 465"/>
                    <a:gd name="T7" fmla="*/ 228 h 759"/>
                    <a:gd name="T8" fmla="*/ 298 w 465"/>
                    <a:gd name="T9" fmla="*/ 548 h 759"/>
                    <a:gd name="T10" fmla="*/ 329 w 465"/>
                    <a:gd name="T11" fmla="*/ 248 h 759"/>
                    <a:gd name="T12" fmla="*/ 233 w 465"/>
                    <a:gd name="T13" fmla="*/ 759 h 759"/>
                  </a:gdLst>
                  <a:ahLst/>
                  <a:cxnLst>
                    <a:cxn ang="0">
                      <a:pos x="T0" y="T1"/>
                    </a:cxn>
                    <a:cxn ang="0">
                      <a:pos x="T2" y="T3"/>
                    </a:cxn>
                    <a:cxn ang="0">
                      <a:pos x="T4" y="T5"/>
                    </a:cxn>
                    <a:cxn ang="0">
                      <a:pos x="T6" y="T7"/>
                    </a:cxn>
                    <a:cxn ang="0">
                      <a:pos x="T8" y="T9"/>
                    </a:cxn>
                    <a:cxn ang="0">
                      <a:pos x="T10" y="T11"/>
                    </a:cxn>
                    <a:cxn ang="0">
                      <a:pos x="T12" y="T13"/>
                    </a:cxn>
                  </a:cxnLst>
                  <a:rect l="0" t="0" r="r" b="b"/>
                  <a:pathLst>
                    <a:path w="465" h="759">
                      <a:moveTo>
                        <a:pt x="233" y="759"/>
                      </a:moveTo>
                      <a:cubicBezTo>
                        <a:pt x="233" y="759"/>
                        <a:pt x="196" y="611"/>
                        <a:pt x="210" y="494"/>
                      </a:cubicBezTo>
                      <a:cubicBezTo>
                        <a:pt x="210" y="494"/>
                        <a:pt x="0" y="139"/>
                        <a:pt x="451" y="0"/>
                      </a:cubicBezTo>
                      <a:cubicBezTo>
                        <a:pt x="451" y="0"/>
                        <a:pt x="439" y="68"/>
                        <a:pt x="452" y="228"/>
                      </a:cubicBezTo>
                      <a:cubicBezTo>
                        <a:pt x="465" y="387"/>
                        <a:pt x="390" y="521"/>
                        <a:pt x="298" y="548"/>
                      </a:cubicBezTo>
                      <a:cubicBezTo>
                        <a:pt x="329" y="248"/>
                        <a:pt x="329" y="248"/>
                        <a:pt x="329" y="248"/>
                      </a:cubicBezTo>
                      <a:cubicBezTo>
                        <a:pt x="329" y="248"/>
                        <a:pt x="226" y="522"/>
                        <a:pt x="233" y="759"/>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0" name="Freeform 32"/>
                <p:cNvSpPr>
                  <a:spLocks/>
                </p:cNvSpPr>
                <p:nvPr/>
              </p:nvSpPr>
              <p:spPr bwMode="auto">
                <a:xfrm>
                  <a:off x="13041347" y="3317318"/>
                  <a:ext cx="1007359" cy="1459730"/>
                </a:xfrm>
                <a:custGeom>
                  <a:avLst/>
                  <a:gdLst>
                    <a:gd name="T0" fmla="*/ 0 w 477"/>
                    <a:gd name="T1" fmla="*/ 529 h 529"/>
                    <a:gd name="T2" fmla="*/ 98 w 477"/>
                    <a:gd name="T3" fmla="*/ 336 h 529"/>
                    <a:gd name="T4" fmla="*/ 477 w 477"/>
                    <a:gd name="T5" fmla="*/ 99 h 529"/>
                    <a:gd name="T6" fmla="*/ 380 w 477"/>
                    <a:gd name="T7" fmla="*/ 256 h 529"/>
                    <a:gd name="T8" fmla="*/ 136 w 477"/>
                    <a:gd name="T9" fmla="*/ 411 h 529"/>
                    <a:gd name="T10" fmla="*/ 286 w 477"/>
                    <a:gd name="T11" fmla="*/ 217 h 529"/>
                    <a:gd name="T12" fmla="*/ 0 w 477"/>
                    <a:gd name="T13" fmla="*/ 529 h 529"/>
                  </a:gdLst>
                  <a:ahLst/>
                  <a:cxnLst>
                    <a:cxn ang="0">
                      <a:pos x="T0" y="T1"/>
                    </a:cxn>
                    <a:cxn ang="0">
                      <a:pos x="T2" y="T3"/>
                    </a:cxn>
                    <a:cxn ang="0">
                      <a:pos x="T4" y="T5"/>
                    </a:cxn>
                    <a:cxn ang="0">
                      <a:pos x="T6" y="T7"/>
                    </a:cxn>
                    <a:cxn ang="0">
                      <a:pos x="T8" y="T9"/>
                    </a:cxn>
                    <a:cxn ang="0">
                      <a:pos x="T10" y="T11"/>
                    </a:cxn>
                    <a:cxn ang="0">
                      <a:pos x="T12" y="T13"/>
                    </a:cxn>
                  </a:cxnLst>
                  <a:rect l="0" t="0" r="r" b="b"/>
                  <a:pathLst>
                    <a:path w="477" h="529">
                      <a:moveTo>
                        <a:pt x="0" y="529"/>
                      </a:moveTo>
                      <a:cubicBezTo>
                        <a:pt x="0" y="529"/>
                        <a:pt x="38" y="411"/>
                        <a:pt x="98" y="336"/>
                      </a:cubicBezTo>
                      <a:cubicBezTo>
                        <a:pt x="98" y="336"/>
                        <a:pt x="106" y="0"/>
                        <a:pt x="477" y="99"/>
                      </a:cubicBezTo>
                      <a:cubicBezTo>
                        <a:pt x="477" y="99"/>
                        <a:pt x="439" y="141"/>
                        <a:pt x="380" y="256"/>
                      </a:cubicBezTo>
                      <a:cubicBezTo>
                        <a:pt x="320" y="372"/>
                        <a:pt x="210" y="432"/>
                        <a:pt x="136" y="411"/>
                      </a:cubicBezTo>
                      <a:cubicBezTo>
                        <a:pt x="286" y="217"/>
                        <a:pt x="286" y="217"/>
                        <a:pt x="286" y="217"/>
                      </a:cubicBezTo>
                      <a:cubicBezTo>
                        <a:pt x="286" y="217"/>
                        <a:pt x="97" y="362"/>
                        <a:pt x="0" y="529"/>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6" name="Freeform 37"/>
                <p:cNvSpPr>
                  <a:spLocks/>
                </p:cNvSpPr>
                <p:nvPr/>
              </p:nvSpPr>
              <p:spPr bwMode="auto">
                <a:xfrm>
                  <a:off x="12738462" y="2190355"/>
                  <a:ext cx="1194538" cy="2049829"/>
                </a:xfrm>
                <a:custGeom>
                  <a:avLst/>
                  <a:gdLst>
                    <a:gd name="T0" fmla="*/ 73 w 565"/>
                    <a:gd name="T1" fmla="*/ 742 h 742"/>
                    <a:gd name="T2" fmla="*/ 163 w 565"/>
                    <a:gd name="T3" fmla="*/ 459 h 742"/>
                    <a:gd name="T4" fmla="*/ 565 w 565"/>
                    <a:gd name="T5" fmla="*/ 0 h 742"/>
                    <a:gd name="T6" fmla="*/ 487 w 565"/>
                    <a:gd name="T7" fmla="*/ 219 h 742"/>
                    <a:gd name="T8" fmla="*/ 229 w 565"/>
                    <a:gd name="T9" fmla="*/ 517 h 742"/>
                    <a:gd name="T10" fmla="*/ 363 w 565"/>
                    <a:gd name="T11" fmla="*/ 230 h 742"/>
                    <a:gd name="T12" fmla="*/ 73 w 565"/>
                    <a:gd name="T13" fmla="*/ 742 h 742"/>
                  </a:gdLst>
                  <a:ahLst/>
                  <a:cxnLst>
                    <a:cxn ang="0">
                      <a:pos x="T0" y="T1"/>
                    </a:cxn>
                    <a:cxn ang="0">
                      <a:pos x="T2" y="T3"/>
                    </a:cxn>
                    <a:cxn ang="0">
                      <a:pos x="T4" y="T5"/>
                    </a:cxn>
                    <a:cxn ang="0">
                      <a:pos x="T6" y="T7"/>
                    </a:cxn>
                    <a:cxn ang="0">
                      <a:pos x="T8" y="T9"/>
                    </a:cxn>
                    <a:cxn ang="0">
                      <a:pos x="T10" y="T11"/>
                    </a:cxn>
                    <a:cxn ang="0">
                      <a:pos x="T12" y="T13"/>
                    </a:cxn>
                  </a:cxnLst>
                  <a:rect l="0" t="0" r="r" b="b"/>
                  <a:pathLst>
                    <a:path w="565" h="742">
                      <a:moveTo>
                        <a:pt x="73" y="742"/>
                      </a:moveTo>
                      <a:cubicBezTo>
                        <a:pt x="73" y="742"/>
                        <a:pt x="109" y="571"/>
                        <a:pt x="163" y="459"/>
                      </a:cubicBezTo>
                      <a:cubicBezTo>
                        <a:pt x="163" y="459"/>
                        <a:pt x="0" y="73"/>
                        <a:pt x="565" y="0"/>
                      </a:cubicBezTo>
                      <a:cubicBezTo>
                        <a:pt x="565" y="0"/>
                        <a:pt x="503" y="60"/>
                        <a:pt x="487" y="219"/>
                      </a:cubicBezTo>
                      <a:cubicBezTo>
                        <a:pt x="465" y="446"/>
                        <a:pt x="325" y="498"/>
                        <a:pt x="229" y="517"/>
                      </a:cubicBezTo>
                      <a:cubicBezTo>
                        <a:pt x="363" y="230"/>
                        <a:pt x="363" y="230"/>
                        <a:pt x="363" y="230"/>
                      </a:cubicBezTo>
                      <a:cubicBezTo>
                        <a:pt x="363" y="230"/>
                        <a:pt x="208" y="366"/>
                        <a:pt x="73" y="742"/>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grpSp>
        </p:grpSp>
        <p:grpSp>
          <p:nvGrpSpPr>
            <p:cNvPr id="2" name="Группа 1"/>
            <p:cNvGrpSpPr/>
            <p:nvPr/>
          </p:nvGrpSpPr>
          <p:grpSpPr>
            <a:xfrm>
              <a:off x="8334673" y="3641210"/>
              <a:ext cx="3964771" cy="4938229"/>
              <a:chOff x="8334673" y="3641210"/>
              <a:chExt cx="3964771" cy="4938229"/>
            </a:xfrm>
            <a:solidFill>
              <a:schemeClr val="accent1"/>
            </a:solidFill>
          </p:grpSpPr>
          <p:sp>
            <p:nvSpPr>
              <p:cNvPr id="14" name="Freeform 12"/>
              <p:cNvSpPr>
                <a:spLocks/>
              </p:cNvSpPr>
              <p:nvPr/>
            </p:nvSpPr>
            <p:spPr bwMode="auto">
              <a:xfrm>
                <a:off x="10424259" y="7243941"/>
                <a:ext cx="1875185" cy="1335498"/>
              </a:xfrm>
              <a:custGeom>
                <a:avLst/>
                <a:gdLst>
                  <a:gd name="T0" fmla="*/ 886 w 886"/>
                  <a:gd name="T1" fmla="*/ 0 h 483"/>
                  <a:gd name="T2" fmla="*/ 645 w 886"/>
                  <a:gd name="T3" fmla="*/ 149 h 483"/>
                  <a:gd name="T4" fmla="*/ 0 w 886"/>
                  <a:gd name="T5" fmla="*/ 216 h 483"/>
                  <a:gd name="T6" fmla="*/ 220 w 886"/>
                  <a:gd name="T7" fmla="*/ 101 h 483"/>
                  <a:gd name="T8" fmla="*/ 636 w 886"/>
                  <a:gd name="T9" fmla="*/ 57 h 483"/>
                  <a:gd name="T10" fmla="*/ 324 w 886"/>
                  <a:gd name="T11" fmla="*/ 183 h 483"/>
                  <a:gd name="T12" fmla="*/ 886 w 886"/>
                  <a:gd name="T13" fmla="*/ 0 h 483"/>
                </a:gdLst>
                <a:ahLst/>
                <a:cxnLst>
                  <a:cxn ang="0">
                    <a:pos x="T0" y="T1"/>
                  </a:cxn>
                  <a:cxn ang="0">
                    <a:pos x="T2" y="T3"/>
                  </a:cxn>
                  <a:cxn ang="0">
                    <a:pos x="T4" y="T5"/>
                  </a:cxn>
                  <a:cxn ang="0">
                    <a:pos x="T6" y="T7"/>
                  </a:cxn>
                  <a:cxn ang="0">
                    <a:pos x="T8" y="T9"/>
                  </a:cxn>
                  <a:cxn ang="0">
                    <a:pos x="T10" y="T11"/>
                  </a:cxn>
                  <a:cxn ang="0">
                    <a:pos x="T12" y="T13"/>
                  </a:cxn>
                </a:cxnLst>
                <a:rect l="0" t="0" r="r" b="b"/>
                <a:pathLst>
                  <a:path w="886" h="483">
                    <a:moveTo>
                      <a:pt x="886" y="0"/>
                    </a:moveTo>
                    <a:cubicBezTo>
                      <a:pt x="886" y="0"/>
                      <a:pt x="769" y="101"/>
                      <a:pt x="645" y="149"/>
                    </a:cubicBezTo>
                    <a:cubicBezTo>
                      <a:pt x="645" y="149"/>
                      <a:pt x="447" y="483"/>
                      <a:pt x="0" y="216"/>
                    </a:cubicBezTo>
                    <a:cubicBezTo>
                      <a:pt x="0" y="216"/>
                      <a:pt x="74" y="191"/>
                      <a:pt x="220" y="101"/>
                    </a:cubicBezTo>
                    <a:cubicBezTo>
                      <a:pt x="365" y="12"/>
                      <a:pt x="547" y="1"/>
                      <a:pt x="636" y="57"/>
                    </a:cubicBezTo>
                    <a:cubicBezTo>
                      <a:pt x="324" y="183"/>
                      <a:pt x="324" y="183"/>
                      <a:pt x="324" y="183"/>
                    </a:cubicBezTo>
                    <a:cubicBezTo>
                      <a:pt x="324" y="183"/>
                      <a:pt x="661" y="123"/>
                      <a:pt x="886" y="0"/>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15" name="Freeform 13"/>
              <p:cNvSpPr>
                <a:spLocks/>
              </p:cNvSpPr>
              <p:nvPr/>
            </p:nvSpPr>
            <p:spPr bwMode="auto">
              <a:xfrm>
                <a:off x="8477608" y="5988309"/>
                <a:ext cx="1534861" cy="1331058"/>
              </a:xfrm>
              <a:custGeom>
                <a:avLst/>
                <a:gdLst>
                  <a:gd name="T0" fmla="*/ 726 w 726"/>
                  <a:gd name="T1" fmla="*/ 367 h 483"/>
                  <a:gd name="T2" fmla="*/ 454 w 726"/>
                  <a:gd name="T3" fmla="*/ 339 h 483"/>
                  <a:gd name="T4" fmla="*/ 0 w 726"/>
                  <a:gd name="T5" fmla="*/ 0 h 483"/>
                  <a:gd name="T6" fmla="*/ 231 w 726"/>
                  <a:gd name="T7" fmla="*/ 43 h 483"/>
                  <a:gd name="T8" fmla="*/ 525 w 726"/>
                  <a:gd name="T9" fmla="*/ 260 h 483"/>
                  <a:gd name="T10" fmla="*/ 227 w 726"/>
                  <a:gd name="T11" fmla="*/ 171 h 483"/>
                  <a:gd name="T12" fmla="*/ 726 w 726"/>
                  <a:gd name="T13" fmla="*/ 367 h 483"/>
                </a:gdLst>
                <a:ahLst/>
                <a:cxnLst>
                  <a:cxn ang="0">
                    <a:pos x="T0" y="T1"/>
                  </a:cxn>
                  <a:cxn ang="0">
                    <a:pos x="T2" y="T3"/>
                  </a:cxn>
                  <a:cxn ang="0">
                    <a:pos x="T4" y="T5"/>
                  </a:cxn>
                  <a:cxn ang="0">
                    <a:pos x="T6" y="T7"/>
                  </a:cxn>
                  <a:cxn ang="0">
                    <a:pos x="T8" y="T9"/>
                  </a:cxn>
                  <a:cxn ang="0">
                    <a:pos x="T10" y="T11"/>
                  </a:cxn>
                  <a:cxn ang="0">
                    <a:pos x="T12" y="T13"/>
                  </a:cxn>
                </a:cxnLst>
                <a:rect l="0" t="0" r="r" b="b"/>
                <a:pathLst>
                  <a:path w="726" h="483">
                    <a:moveTo>
                      <a:pt x="726" y="367"/>
                    </a:moveTo>
                    <a:cubicBezTo>
                      <a:pt x="726" y="367"/>
                      <a:pt x="570" y="376"/>
                      <a:pt x="454" y="339"/>
                    </a:cubicBezTo>
                    <a:cubicBezTo>
                      <a:pt x="454" y="339"/>
                      <a:pt x="53" y="483"/>
                      <a:pt x="0" y="0"/>
                    </a:cubicBezTo>
                    <a:cubicBezTo>
                      <a:pt x="0" y="0"/>
                      <a:pt x="67" y="25"/>
                      <a:pt x="231" y="43"/>
                    </a:cubicBezTo>
                    <a:cubicBezTo>
                      <a:pt x="394" y="60"/>
                      <a:pt x="516" y="163"/>
                      <a:pt x="525" y="260"/>
                    </a:cubicBezTo>
                    <a:cubicBezTo>
                      <a:pt x="227" y="171"/>
                      <a:pt x="227" y="171"/>
                      <a:pt x="227" y="171"/>
                    </a:cubicBezTo>
                    <a:cubicBezTo>
                      <a:pt x="227" y="171"/>
                      <a:pt x="485" y="328"/>
                      <a:pt x="726" y="367"/>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16" name="Freeform 14"/>
              <p:cNvSpPr>
                <a:spLocks/>
              </p:cNvSpPr>
              <p:nvPr/>
            </p:nvSpPr>
            <p:spPr bwMode="auto">
              <a:xfrm>
                <a:off x="9832098" y="5779776"/>
                <a:ext cx="830390" cy="1082594"/>
              </a:xfrm>
              <a:custGeom>
                <a:avLst/>
                <a:gdLst>
                  <a:gd name="T0" fmla="*/ 392 w 392"/>
                  <a:gd name="T1" fmla="*/ 393 h 393"/>
                  <a:gd name="T2" fmla="*/ 253 w 392"/>
                  <a:gd name="T3" fmla="*/ 304 h 393"/>
                  <a:gd name="T4" fmla="*/ 101 w 392"/>
                  <a:gd name="T5" fmla="*/ 0 h 393"/>
                  <a:gd name="T6" fmla="*/ 214 w 392"/>
                  <a:gd name="T7" fmla="*/ 85 h 393"/>
                  <a:gd name="T8" fmla="*/ 313 w 392"/>
                  <a:gd name="T9" fmla="*/ 281 h 393"/>
                  <a:gd name="T10" fmla="*/ 177 w 392"/>
                  <a:gd name="T11" fmla="*/ 153 h 393"/>
                  <a:gd name="T12" fmla="*/ 392 w 392"/>
                  <a:gd name="T13" fmla="*/ 393 h 393"/>
                </a:gdLst>
                <a:ahLst/>
                <a:cxnLst>
                  <a:cxn ang="0">
                    <a:pos x="T0" y="T1"/>
                  </a:cxn>
                  <a:cxn ang="0">
                    <a:pos x="T2" y="T3"/>
                  </a:cxn>
                  <a:cxn ang="0">
                    <a:pos x="T4" y="T5"/>
                  </a:cxn>
                  <a:cxn ang="0">
                    <a:pos x="T6" y="T7"/>
                  </a:cxn>
                  <a:cxn ang="0">
                    <a:pos x="T8" y="T9"/>
                  </a:cxn>
                  <a:cxn ang="0">
                    <a:pos x="T10" y="T11"/>
                  </a:cxn>
                  <a:cxn ang="0">
                    <a:pos x="T12" y="T13"/>
                  </a:cxn>
                </a:cxnLst>
                <a:rect l="0" t="0" r="r" b="b"/>
                <a:pathLst>
                  <a:path w="392" h="393">
                    <a:moveTo>
                      <a:pt x="392" y="393"/>
                    </a:moveTo>
                    <a:cubicBezTo>
                      <a:pt x="392" y="393"/>
                      <a:pt x="306" y="355"/>
                      <a:pt x="253" y="304"/>
                    </a:cubicBezTo>
                    <a:cubicBezTo>
                      <a:pt x="253" y="304"/>
                      <a:pt x="0" y="274"/>
                      <a:pt x="101" y="0"/>
                    </a:cubicBezTo>
                    <a:cubicBezTo>
                      <a:pt x="101" y="0"/>
                      <a:pt x="130" y="32"/>
                      <a:pt x="214" y="85"/>
                    </a:cubicBezTo>
                    <a:cubicBezTo>
                      <a:pt x="297" y="139"/>
                      <a:pt x="334" y="226"/>
                      <a:pt x="313" y="281"/>
                    </a:cubicBezTo>
                    <a:cubicBezTo>
                      <a:pt x="177" y="153"/>
                      <a:pt x="177" y="153"/>
                      <a:pt x="177" y="153"/>
                    </a:cubicBezTo>
                    <a:cubicBezTo>
                      <a:pt x="177" y="153"/>
                      <a:pt x="273" y="307"/>
                      <a:pt x="392" y="393"/>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2" name="Freeform 33"/>
              <p:cNvSpPr>
                <a:spLocks/>
              </p:cNvSpPr>
              <p:nvPr/>
            </p:nvSpPr>
            <p:spPr bwMode="auto">
              <a:xfrm>
                <a:off x="8947257" y="7186263"/>
                <a:ext cx="1174118" cy="1042663"/>
              </a:xfrm>
              <a:custGeom>
                <a:avLst/>
                <a:gdLst>
                  <a:gd name="T0" fmla="*/ 554 w 554"/>
                  <a:gd name="T1" fmla="*/ 21 h 378"/>
                  <a:gd name="T2" fmla="*/ 394 w 554"/>
                  <a:gd name="T3" fmla="*/ 125 h 378"/>
                  <a:gd name="T4" fmla="*/ 0 w 554"/>
                  <a:gd name="T5" fmla="*/ 140 h 378"/>
                  <a:gd name="T6" fmla="*/ 144 w 554"/>
                  <a:gd name="T7" fmla="*/ 62 h 378"/>
                  <a:gd name="T8" fmla="*/ 399 w 554"/>
                  <a:gd name="T9" fmla="*/ 51 h 378"/>
                  <a:gd name="T10" fmla="*/ 198 w 554"/>
                  <a:gd name="T11" fmla="*/ 133 h 378"/>
                  <a:gd name="T12" fmla="*/ 554 w 554"/>
                  <a:gd name="T13" fmla="*/ 21 h 378"/>
                </a:gdLst>
                <a:ahLst/>
                <a:cxnLst>
                  <a:cxn ang="0">
                    <a:pos x="T0" y="T1"/>
                  </a:cxn>
                  <a:cxn ang="0">
                    <a:pos x="T2" y="T3"/>
                  </a:cxn>
                  <a:cxn ang="0">
                    <a:pos x="T4" y="T5"/>
                  </a:cxn>
                  <a:cxn ang="0">
                    <a:pos x="T6" y="T7"/>
                  </a:cxn>
                  <a:cxn ang="0">
                    <a:pos x="T8" y="T9"/>
                  </a:cxn>
                  <a:cxn ang="0">
                    <a:pos x="T10" y="T11"/>
                  </a:cxn>
                  <a:cxn ang="0">
                    <a:pos x="T12" y="T13"/>
                  </a:cxn>
                </a:cxnLst>
                <a:rect l="0" t="0" r="r" b="b"/>
                <a:pathLst>
                  <a:path w="554" h="378">
                    <a:moveTo>
                      <a:pt x="554" y="21"/>
                    </a:moveTo>
                    <a:cubicBezTo>
                      <a:pt x="554" y="21"/>
                      <a:pt x="473" y="94"/>
                      <a:pt x="394" y="125"/>
                    </a:cubicBezTo>
                    <a:cubicBezTo>
                      <a:pt x="394" y="125"/>
                      <a:pt x="240" y="378"/>
                      <a:pt x="0" y="140"/>
                    </a:cubicBezTo>
                    <a:cubicBezTo>
                      <a:pt x="0" y="140"/>
                      <a:pt x="47" y="124"/>
                      <a:pt x="144" y="62"/>
                    </a:cubicBezTo>
                    <a:cubicBezTo>
                      <a:pt x="240" y="0"/>
                      <a:pt x="351" y="2"/>
                      <a:pt x="399" y="51"/>
                    </a:cubicBezTo>
                    <a:cubicBezTo>
                      <a:pt x="198" y="133"/>
                      <a:pt x="198" y="133"/>
                      <a:pt x="198" y="133"/>
                    </a:cubicBezTo>
                    <a:cubicBezTo>
                      <a:pt x="198" y="133"/>
                      <a:pt x="407" y="105"/>
                      <a:pt x="554" y="21"/>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sp>
            <p:nvSpPr>
              <p:cNvPr id="57" name="Freeform 38"/>
              <p:cNvSpPr>
                <a:spLocks/>
              </p:cNvSpPr>
              <p:nvPr/>
            </p:nvSpPr>
            <p:spPr bwMode="auto">
              <a:xfrm>
                <a:off x="8334673" y="3641210"/>
                <a:ext cx="1670991" cy="3110242"/>
              </a:xfrm>
              <a:custGeom>
                <a:avLst/>
                <a:gdLst>
                  <a:gd name="T0" fmla="*/ 705 w 789"/>
                  <a:gd name="T1" fmla="*/ 1126 h 1126"/>
                  <a:gd name="T2" fmla="*/ 520 w 789"/>
                  <a:gd name="T3" fmla="*/ 786 h 1126"/>
                  <a:gd name="T4" fmla="*/ 458 w 789"/>
                  <a:gd name="T5" fmla="*/ 0 h 1126"/>
                  <a:gd name="T6" fmla="*/ 594 w 789"/>
                  <a:gd name="T7" fmla="*/ 271 h 1126"/>
                  <a:gd name="T8" fmla="*/ 636 w 789"/>
                  <a:gd name="T9" fmla="*/ 779 h 1126"/>
                  <a:gd name="T10" fmla="*/ 488 w 789"/>
                  <a:gd name="T11" fmla="*/ 395 h 1126"/>
                  <a:gd name="T12" fmla="*/ 705 w 789"/>
                  <a:gd name="T13" fmla="*/ 1126 h 1126"/>
                </a:gdLst>
                <a:ahLst/>
                <a:cxnLst>
                  <a:cxn ang="0">
                    <a:pos x="T0" y="T1"/>
                  </a:cxn>
                  <a:cxn ang="0">
                    <a:pos x="T2" y="T3"/>
                  </a:cxn>
                  <a:cxn ang="0">
                    <a:pos x="T4" y="T5"/>
                  </a:cxn>
                  <a:cxn ang="0">
                    <a:pos x="T6" y="T7"/>
                  </a:cxn>
                  <a:cxn ang="0">
                    <a:pos x="T8" y="T9"/>
                  </a:cxn>
                  <a:cxn ang="0">
                    <a:pos x="T10" y="T11"/>
                  </a:cxn>
                  <a:cxn ang="0">
                    <a:pos x="T12" y="T13"/>
                  </a:cxn>
                </a:cxnLst>
                <a:rect l="0" t="0" r="r" b="b"/>
                <a:pathLst>
                  <a:path w="789" h="1126">
                    <a:moveTo>
                      <a:pt x="705" y="1126"/>
                    </a:moveTo>
                    <a:cubicBezTo>
                      <a:pt x="705" y="1126"/>
                      <a:pt x="576" y="938"/>
                      <a:pt x="520" y="786"/>
                    </a:cubicBezTo>
                    <a:cubicBezTo>
                      <a:pt x="520" y="786"/>
                      <a:pt x="0" y="585"/>
                      <a:pt x="458" y="0"/>
                    </a:cubicBezTo>
                    <a:cubicBezTo>
                      <a:pt x="458" y="0"/>
                      <a:pt x="457" y="111"/>
                      <a:pt x="594" y="271"/>
                    </a:cubicBezTo>
                    <a:cubicBezTo>
                      <a:pt x="789" y="497"/>
                      <a:pt x="708" y="673"/>
                      <a:pt x="636" y="779"/>
                    </a:cubicBezTo>
                    <a:cubicBezTo>
                      <a:pt x="488" y="395"/>
                      <a:pt x="488" y="395"/>
                      <a:pt x="488" y="395"/>
                    </a:cubicBezTo>
                    <a:cubicBezTo>
                      <a:pt x="488" y="395"/>
                      <a:pt x="473" y="661"/>
                      <a:pt x="705" y="1126"/>
                    </a:cubicBezTo>
                    <a:close/>
                  </a:path>
                </a:pathLst>
              </a:custGeom>
              <a:grpFill/>
              <a:ln>
                <a:noFill/>
              </a:ln>
            </p:spPr>
            <p:txBody>
              <a:bodyPr vert="horz" wrap="square" lIns="182889" tIns="91445" rIns="182889" bIns="91445" numCol="1" anchor="t" anchorCtr="0" compatLnSpc="1">
                <a:prstTxWarp prst="textNoShape">
                  <a:avLst/>
                </a:prstTxWarp>
              </a:bodyPr>
              <a:lstStyle/>
              <a:p>
                <a:endParaRPr lang="en-US"/>
              </a:p>
            </p:txBody>
          </p:sp>
        </p:grpSp>
      </p:grpSp>
      <p:sp>
        <p:nvSpPr>
          <p:cNvPr id="59" name="Прямоугольник 58"/>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Environmental stress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0" name="TextBox 6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71" name="TextBox 7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2" name="TextBox 7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73" name="TextBox 72"/>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4" name="TextBox 73"/>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75" name="TextBox 74"/>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6" name="TextBox 7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77" name="Прямая соединительная линия 76"/>
          <p:cNvCxnSpPr/>
          <p:nvPr/>
        </p:nvCxnSpPr>
        <p:spPr>
          <a:xfrm flipH="1">
            <a:off x="3419856" y="2971800"/>
            <a:ext cx="3649831"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Прямая соединительная линия 77"/>
          <p:cNvCxnSpPr/>
          <p:nvPr/>
        </p:nvCxnSpPr>
        <p:spPr>
          <a:xfrm flipH="1">
            <a:off x="3419857" y="6248399"/>
            <a:ext cx="172305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Прямая соединительная линия 78"/>
          <p:cNvCxnSpPr/>
          <p:nvPr/>
        </p:nvCxnSpPr>
        <p:spPr>
          <a:xfrm flipH="1">
            <a:off x="9892668" y="2971800"/>
            <a:ext cx="533654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0" name="Прямая соединительная линия 79"/>
          <p:cNvCxnSpPr/>
          <p:nvPr/>
        </p:nvCxnSpPr>
        <p:spPr>
          <a:xfrm flipH="1">
            <a:off x="13330922" y="6248399"/>
            <a:ext cx="1898288"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828604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7929563" y="6268911"/>
            <a:ext cx="2446338" cy="4557712"/>
          </a:xfrm>
          <a:custGeom>
            <a:avLst/>
            <a:gdLst>
              <a:gd name="T0" fmla="*/ 3647 w 4622"/>
              <a:gd name="T1" fmla="*/ 7706 h 8613"/>
              <a:gd name="T2" fmla="*/ 3454 w 4622"/>
              <a:gd name="T3" fmla="*/ 6280 h 8613"/>
              <a:gd name="T4" fmla="*/ 3411 w 4622"/>
              <a:gd name="T5" fmla="*/ 4658 h 8613"/>
              <a:gd name="T6" fmla="*/ 3671 w 4622"/>
              <a:gd name="T7" fmla="*/ 3238 h 8613"/>
              <a:gd name="T8" fmla="*/ 4048 w 4622"/>
              <a:gd name="T9" fmla="*/ 2279 h 8613"/>
              <a:gd name="T10" fmla="*/ 4390 w 4622"/>
              <a:gd name="T11" fmla="*/ 1691 h 8613"/>
              <a:gd name="T12" fmla="*/ 4619 w 4622"/>
              <a:gd name="T13" fmla="*/ 1288 h 8613"/>
              <a:gd name="T14" fmla="*/ 4568 w 4622"/>
              <a:gd name="T15" fmla="*/ 1103 h 8613"/>
              <a:gd name="T16" fmla="*/ 4428 w 4622"/>
              <a:gd name="T17" fmla="*/ 1048 h 8613"/>
              <a:gd name="T18" fmla="*/ 4262 w 4622"/>
              <a:gd name="T19" fmla="*/ 1105 h 8613"/>
              <a:gd name="T20" fmla="*/ 4118 w 4622"/>
              <a:gd name="T21" fmla="*/ 1247 h 8613"/>
              <a:gd name="T22" fmla="*/ 4003 w 4622"/>
              <a:gd name="T23" fmla="*/ 1456 h 8613"/>
              <a:gd name="T24" fmla="*/ 3793 w 4622"/>
              <a:gd name="T25" fmla="*/ 1719 h 8613"/>
              <a:gd name="T26" fmla="*/ 3512 w 4622"/>
              <a:gd name="T27" fmla="*/ 1948 h 8613"/>
              <a:gd name="T28" fmla="*/ 3195 w 4622"/>
              <a:gd name="T29" fmla="*/ 2056 h 8613"/>
              <a:gd name="T30" fmla="*/ 2894 w 4622"/>
              <a:gd name="T31" fmla="*/ 1896 h 8613"/>
              <a:gd name="T32" fmla="*/ 2673 w 4622"/>
              <a:gd name="T33" fmla="*/ 1330 h 8613"/>
              <a:gd name="T34" fmla="*/ 2446 w 4622"/>
              <a:gd name="T35" fmla="*/ 476 h 8613"/>
              <a:gd name="T36" fmla="*/ 2246 w 4622"/>
              <a:gd name="T37" fmla="*/ 46 h 8613"/>
              <a:gd name="T38" fmla="*/ 2069 w 4622"/>
              <a:gd name="T39" fmla="*/ 40 h 8613"/>
              <a:gd name="T40" fmla="*/ 2014 w 4622"/>
              <a:gd name="T41" fmla="*/ 317 h 8613"/>
              <a:gd name="T42" fmla="*/ 2045 w 4622"/>
              <a:gd name="T43" fmla="*/ 770 h 8613"/>
              <a:gd name="T44" fmla="*/ 2151 w 4622"/>
              <a:gd name="T45" fmla="*/ 1534 h 8613"/>
              <a:gd name="T46" fmla="*/ 2044 w 4622"/>
              <a:gd name="T47" fmla="*/ 1728 h 8613"/>
              <a:gd name="T48" fmla="*/ 1788 w 4622"/>
              <a:gd name="T49" fmla="*/ 1595 h 8613"/>
              <a:gd name="T50" fmla="*/ 1472 w 4622"/>
              <a:gd name="T51" fmla="*/ 1194 h 8613"/>
              <a:gd name="T52" fmla="*/ 1184 w 4622"/>
              <a:gd name="T53" fmla="*/ 624 h 8613"/>
              <a:gd name="T54" fmla="*/ 955 w 4622"/>
              <a:gd name="T55" fmla="*/ 300 h 8613"/>
              <a:gd name="T56" fmla="*/ 787 w 4622"/>
              <a:gd name="T57" fmla="*/ 228 h 8613"/>
              <a:gd name="T58" fmla="*/ 683 w 4622"/>
              <a:gd name="T59" fmla="*/ 295 h 8613"/>
              <a:gd name="T60" fmla="*/ 662 w 4622"/>
              <a:gd name="T61" fmla="*/ 424 h 8613"/>
              <a:gd name="T62" fmla="*/ 963 w 4622"/>
              <a:gd name="T63" fmla="*/ 1073 h 8613"/>
              <a:gd name="T64" fmla="*/ 1378 w 4622"/>
              <a:gd name="T65" fmla="*/ 1925 h 8613"/>
              <a:gd name="T66" fmla="*/ 1365 w 4622"/>
              <a:gd name="T67" fmla="*/ 2040 h 8613"/>
              <a:gd name="T68" fmla="*/ 908 w 4622"/>
              <a:gd name="T69" fmla="*/ 1608 h 8613"/>
              <a:gd name="T70" fmla="*/ 272 w 4622"/>
              <a:gd name="T71" fmla="*/ 980 h 8613"/>
              <a:gd name="T72" fmla="*/ 107 w 4622"/>
              <a:gd name="T73" fmla="*/ 934 h 8613"/>
              <a:gd name="T74" fmla="*/ 29 w 4622"/>
              <a:gd name="T75" fmla="*/ 1003 h 8613"/>
              <a:gd name="T76" fmla="*/ 1 w 4622"/>
              <a:gd name="T77" fmla="*/ 1130 h 8613"/>
              <a:gd name="T78" fmla="*/ 72 w 4622"/>
              <a:gd name="T79" fmla="*/ 1337 h 8613"/>
              <a:gd name="T80" fmla="*/ 290 w 4622"/>
              <a:gd name="T81" fmla="*/ 1641 h 8613"/>
              <a:gd name="T82" fmla="*/ 842 w 4622"/>
              <a:gd name="T83" fmla="*/ 2212 h 8613"/>
              <a:gd name="T84" fmla="*/ 1116 w 4622"/>
              <a:gd name="T85" fmla="*/ 2516 h 8613"/>
              <a:gd name="T86" fmla="*/ 1120 w 4622"/>
              <a:gd name="T87" fmla="*/ 2618 h 8613"/>
              <a:gd name="T88" fmla="*/ 920 w 4622"/>
              <a:gd name="T89" fmla="*/ 2519 h 8613"/>
              <a:gd name="T90" fmla="*/ 468 w 4622"/>
              <a:gd name="T91" fmla="*/ 2222 h 8613"/>
              <a:gd name="T92" fmla="*/ 208 w 4622"/>
              <a:gd name="T93" fmla="*/ 2103 h 8613"/>
              <a:gd name="T94" fmla="*/ 72 w 4622"/>
              <a:gd name="T95" fmla="*/ 2138 h 8613"/>
              <a:gd name="T96" fmla="*/ 66 w 4622"/>
              <a:gd name="T97" fmla="*/ 2276 h 8613"/>
              <a:gd name="T98" fmla="*/ 187 w 4622"/>
              <a:gd name="T99" fmla="*/ 2481 h 8613"/>
              <a:gd name="T100" fmla="*/ 437 w 4622"/>
              <a:gd name="T101" fmla="*/ 2715 h 8613"/>
              <a:gd name="T102" fmla="*/ 960 w 4622"/>
              <a:gd name="T103" fmla="*/ 3033 h 8613"/>
              <a:gd name="T104" fmla="*/ 1461 w 4622"/>
              <a:gd name="T105" fmla="*/ 3391 h 8613"/>
              <a:gd name="T106" fmla="*/ 1868 w 4622"/>
              <a:gd name="T107" fmla="*/ 3921 h 8613"/>
              <a:gd name="T108" fmla="*/ 2025 w 4622"/>
              <a:gd name="T109" fmla="*/ 4701 h 8613"/>
              <a:gd name="T110" fmla="*/ 1999 w 4622"/>
              <a:gd name="T111" fmla="*/ 5750 h 8613"/>
              <a:gd name="T112" fmla="*/ 1874 w 4622"/>
              <a:gd name="T113" fmla="*/ 7395 h 8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2" h="8613">
                <a:moveTo>
                  <a:pt x="3830" y="8613"/>
                </a:moveTo>
                <a:lnTo>
                  <a:pt x="3821" y="8578"/>
                </a:lnTo>
                <a:lnTo>
                  <a:pt x="3799" y="8478"/>
                </a:lnTo>
                <a:lnTo>
                  <a:pt x="3764" y="8320"/>
                </a:lnTo>
                <a:lnTo>
                  <a:pt x="3721" y="8108"/>
                </a:lnTo>
                <a:lnTo>
                  <a:pt x="3698" y="7985"/>
                </a:lnTo>
                <a:lnTo>
                  <a:pt x="3673" y="7850"/>
                </a:lnTo>
                <a:lnTo>
                  <a:pt x="3647" y="7706"/>
                </a:lnTo>
                <a:lnTo>
                  <a:pt x="3621" y="7551"/>
                </a:lnTo>
                <a:lnTo>
                  <a:pt x="3595" y="7390"/>
                </a:lnTo>
                <a:lnTo>
                  <a:pt x="3568" y="7220"/>
                </a:lnTo>
                <a:lnTo>
                  <a:pt x="3542" y="7042"/>
                </a:lnTo>
                <a:lnTo>
                  <a:pt x="3518" y="6859"/>
                </a:lnTo>
                <a:lnTo>
                  <a:pt x="3495" y="6671"/>
                </a:lnTo>
                <a:lnTo>
                  <a:pt x="3474" y="6477"/>
                </a:lnTo>
                <a:lnTo>
                  <a:pt x="3454" y="6280"/>
                </a:lnTo>
                <a:lnTo>
                  <a:pt x="3437" y="6080"/>
                </a:lnTo>
                <a:lnTo>
                  <a:pt x="3421" y="5878"/>
                </a:lnTo>
                <a:lnTo>
                  <a:pt x="3411" y="5673"/>
                </a:lnTo>
                <a:lnTo>
                  <a:pt x="3403" y="5468"/>
                </a:lnTo>
                <a:lnTo>
                  <a:pt x="3398" y="5264"/>
                </a:lnTo>
                <a:lnTo>
                  <a:pt x="3398" y="5060"/>
                </a:lnTo>
                <a:lnTo>
                  <a:pt x="3402" y="4858"/>
                </a:lnTo>
                <a:lnTo>
                  <a:pt x="3411" y="4658"/>
                </a:lnTo>
                <a:lnTo>
                  <a:pt x="3425" y="4460"/>
                </a:lnTo>
                <a:lnTo>
                  <a:pt x="3445" y="4268"/>
                </a:lnTo>
                <a:lnTo>
                  <a:pt x="3470" y="4080"/>
                </a:lnTo>
                <a:lnTo>
                  <a:pt x="3502" y="3897"/>
                </a:lnTo>
                <a:lnTo>
                  <a:pt x="3540" y="3721"/>
                </a:lnTo>
                <a:lnTo>
                  <a:pt x="3583" y="3552"/>
                </a:lnTo>
                <a:lnTo>
                  <a:pt x="3626" y="3391"/>
                </a:lnTo>
                <a:lnTo>
                  <a:pt x="3671" y="3238"/>
                </a:lnTo>
                <a:lnTo>
                  <a:pt x="3717" y="3094"/>
                </a:lnTo>
                <a:lnTo>
                  <a:pt x="3763" y="2957"/>
                </a:lnTo>
                <a:lnTo>
                  <a:pt x="3811" y="2826"/>
                </a:lnTo>
                <a:lnTo>
                  <a:pt x="3859" y="2704"/>
                </a:lnTo>
                <a:lnTo>
                  <a:pt x="3906" y="2588"/>
                </a:lnTo>
                <a:lnTo>
                  <a:pt x="3954" y="2479"/>
                </a:lnTo>
                <a:lnTo>
                  <a:pt x="4002" y="2376"/>
                </a:lnTo>
                <a:lnTo>
                  <a:pt x="4048" y="2279"/>
                </a:lnTo>
                <a:lnTo>
                  <a:pt x="4095" y="2188"/>
                </a:lnTo>
                <a:lnTo>
                  <a:pt x="4141" y="2102"/>
                </a:lnTo>
                <a:lnTo>
                  <a:pt x="4186" y="2022"/>
                </a:lnTo>
                <a:lnTo>
                  <a:pt x="4229" y="1946"/>
                </a:lnTo>
                <a:lnTo>
                  <a:pt x="4272" y="1876"/>
                </a:lnTo>
                <a:lnTo>
                  <a:pt x="4313" y="1810"/>
                </a:lnTo>
                <a:lnTo>
                  <a:pt x="4353" y="1748"/>
                </a:lnTo>
                <a:lnTo>
                  <a:pt x="4390" y="1691"/>
                </a:lnTo>
                <a:lnTo>
                  <a:pt x="4425" y="1638"/>
                </a:lnTo>
                <a:lnTo>
                  <a:pt x="4489" y="1541"/>
                </a:lnTo>
                <a:lnTo>
                  <a:pt x="4542" y="1457"/>
                </a:lnTo>
                <a:lnTo>
                  <a:pt x="4564" y="1419"/>
                </a:lnTo>
                <a:lnTo>
                  <a:pt x="4583" y="1383"/>
                </a:lnTo>
                <a:lnTo>
                  <a:pt x="4598" y="1349"/>
                </a:lnTo>
                <a:lnTo>
                  <a:pt x="4611" y="1318"/>
                </a:lnTo>
                <a:lnTo>
                  <a:pt x="4619" y="1288"/>
                </a:lnTo>
                <a:lnTo>
                  <a:pt x="4622" y="1260"/>
                </a:lnTo>
                <a:lnTo>
                  <a:pt x="4622" y="1232"/>
                </a:lnTo>
                <a:lnTo>
                  <a:pt x="4619" y="1205"/>
                </a:lnTo>
                <a:lnTo>
                  <a:pt x="4611" y="1180"/>
                </a:lnTo>
                <a:lnTo>
                  <a:pt x="4603" y="1157"/>
                </a:lnTo>
                <a:lnTo>
                  <a:pt x="4592" y="1137"/>
                </a:lnTo>
                <a:lnTo>
                  <a:pt x="4580" y="1118"/>
                </a:lnTo>
                <a:lnTo>
                  <a:pt x="4568" y="1103"/>
                </a:lnTo>
                <a:lnTo>
                  <a:pt x="4553" y="1089"/>
                </a:lnTo>
                <a:lnTo>
                  <a:pt x="4537" y="1077"/>
                </a:lnTo>
                <a:lnTo>
                  <a:pt x="4521" y="1067"/>
                </a:lnTo>
                <a:lnTo>
                  <a:pt x="4504" y="1060"/>
                </a:lnTo>
                <a:lnTo>
                  <a:pt x="4486" y="1054"/>
                </a:lnTo>
                <a:lnTo>
                  <a:pt x="4467" y="1049"/>
                </a:lnTo>
                <a:lnTo>
                  <a:pt x="4448" y="1048"/>
                </a:lnTo>
                <a:lnTo>
                  <a:pt x="4428" y="1048"/>
                </a:lnTo>
                <a:lnTo>
                  <a:pt x="4407" y="1049"/>
                </a:lnTo>
                <a:lnTo>
                  <a:pt x="4386" y="1053"/>
                </a:lnTo>
                <a:lnTo>
                  <a:pt x="4367" y="1057"/>
                </a:lnTo>
                <a:lnTo>
                  <a:pt x="4344" y="1064"/>
                </a:lnTo>
                <a:lnTo>
                  <a:pt x="4324" y="1071"/>
                </a:lnTo>
                <a:lnTo>
                  <a:pt x="4303" y="1082"/>
                </a:lnTo>
                <a:lnTo>
                  <a:pt x="4282" y="1092"/>
                </a:lnTo>
                <a:lnTo>
                  <a:pt x="4262" y="1105"/>
                </a:lnTo>
                <a:lnTo>
                  <a:pt x="4241" y="1118"/>
                </a:lnTo>
                <a:lnTo>
                  <a:pt x="4221" y="1133"/>
                </a:lnTo>
                <a:lnTo>
                  <a:pt x="4203" y="1149"/>
                </a:lnTo>
                <a:lnTo>
                  <a:pt x="4184" y="1167"/>
                </a:lnTo>
                <a:lnTo>
                  <a:pt x="4167" y="1185"/>
                </a:lnTo>
                <a:lnTo>
                  <a:pt x="4149" y="1205"/>
                </a:lnTo>
                <a:lnTo>
                  <a:pt x="4133" y="1225"/>
                </a:lnTo>
                <a:lnTo>
                  <a:pt x="4118" y="1247"/>
                </a:lnTo>
                <a:lnTo>
                  <a:pt x="4104" y="1269"/>
                </a:lnTo>
                <a:lnTo>
                  <a:pt x="4091" y="1292"/>
                </a:lnTo>
                <a:lnTo>
                  <a:pt x="4081" y="1317"/>
                </a:lnTo>
                <a:lnTo>
                  <a:pt x="4068" y="1341"/>
                </a:lnTo>
                <a:lnTo>
                  <a:pt x="4055" y="1368"/>
                </a:lnTo>
                <a:lnTo>
                  <a:pt x="4039" y="1397"/>
                </a:lnTo>
                <a:lnTo>
                  <a:pt x="4021" y="1426"/>
                </a:lnTo>
                <a:lnTo>
                  <a:pt x="4003" y="1456"/>
                </a:lnTo>
                <a:lnTo>
                  <a:pt x="3982" y="1488"/>
                </a:lnTo>
                <a:lnTo>
                  <a:pt x="3959" y="1520"/>
                </a:lnTo>
                <a:lnTo>
                  <a:pt x="3935" y="1553"/>
                </a:lnTo>
                <a:lnTo>
                  <a:pt x="3910" y="1587"/>
                </a:lnTo>
                <a:lnTo>
                  <a:pt x="3882" y="1619"/>
                </a:lnTo>
                <a:lnTo>
                  <a:pt x="3854" y="1653"/>
                </a:lnTo>
                <a:lnTo>
                  <a:pt x="3825" y="1685"/>
                </a:lnTo>
                <a:lnTo>
                  <a:pt x="3793" y="1719"/>
                </a:lnTo>
                <a:lnTo>
                  <a:pt x="3761" y="1751"/>
                </a:lnTo>
                <a:lnTo>
                  <a:pt x="3728" y="1783"/>
                </a:lnTo>
                <a:lnTo>
                  <a:pt x="3695" y="1813"/>
                </a:lnTo>
                <a:lnTo>
                  <a:pt x="3660" y="1844"/>
                </a:lnTo>
                <a:lnTo>
                  <a:pt x="3624" y="1871"/>
                </a:lnTo>
                <a:lnTo>
                  <a:pt x="3587" y="1899"/>
                </a:lnTo>
                <a:lnTo>
                  <a:pt x="3549" y="1925"/>
                </a:lnTo>
                <a:lnTo>
                  <a:pt x="3512" y="1948"/>
                </a:lnTo>
                <a:lnTo>
                  <a:pt x="3474" y="1970"/>
                </a:lnTo>
                <a:lnTo>
                  <a:pt x="3434" y="1990"/>
                </a:lnTo>
                <a:lnTo>
                  <a:pt x="3395" y="2008"/>
                </a:lnTo>
                <a:lnTo>
                  <a:pt x="3355" y="2024"/>
                </a:lnTo>
                <a:lnTo>
                  <a:pt x="3316" y="2035"/>
                </a:lnTo>
                <a:lnTo>
                  <a:pt x="3275" y="2046"/>
                </a:lnTo>
                <a:lnTo>
                  <a:pt x="3234" y="2053"/>
                </a:lnTo>
                <a:lnTo>
                  <a:pt x="3195" y="2056"/>
                </a:lnTo>
                <a:lnTo>
                  <a:pt x="3154" y="2058"/>
                </a:lnTo>
                <a:lnTo>
                  <a:pt x="3113" y="2054"/>
                </a:lnTo>
                <a:lnTo>
                  <a:pt x="3074" y="2047"/>
                </a:lnTo>
                <a:lnTo>
                  <a:pt x="3034" y="2034"/>
                </a:lnTo>
                <a:lnTo>
                  <a:pt x="2997" y="2012"/>
                </a:lnTo>
                <a:lnTo>
                  <a:pt x="2961" y="1981"/>
                </a:lnTo>
                <a:lnTo>
                  <a:pt x="2926" y="1941"/>
                </a:lnTo>
                <a:lnTo>
                  <a:pt x="2894" y="1896"/>
                </a:lnTo>
                <a:lnTo>
                  <a:pt x="2862" y="1842"/>
                </a:lnTo>
                <a:lnTo>
                  <a:pt x="2832" y="1783"/>
                </a:lnTo>
                <a:lnTo>
                  <a:pt x="2803" y="1718"/>
                </a:lnTo>
                <a:lnTo>
                  <a:pt x="2775" y="1648"/>
                </a:lnTo>
                <a:lnTo>
                  <a:pt x="2748" y="1574"/>
                </a:lnTo>
                <a:lnTo>
                  <a:pt x="2723" y="1496"/>
                </a:lnTo>
                <a:lnTo>
                  <a:pt x="2697" y="1414"/>
                </a:lnTo>
                <a:lnTo>
                  <a:pt x="2673" y="1330"/>
                </a:lnTo>
                <a:lnTo>
                  <a:pt x="2648" y="1244"/>
                </a:lnTo>
                <a:lnTo>
                  <a:pt x="2625" y="1156"/>
                </a:lnTo>
                <a:lnTo>
                  <a:pt x="2603" y="1068"/>
                </a:lnTo>
                <a:lnTo>
                  <a:pt x="2558" y="891"/>
                </a:lnTo>
                <a:lnTo>
                  <a:pt x="2514" y="718"/>
                </a:lnTo>
                <a:lnTo>
                  <a:pt x="2491" y="634"/>
                </a:lnTo>
                <a:lnTo>
                  <a:pt x="2469" y="554"/>
                </a:lnTo>
                <a:lnTo>
                  <a:pt x="2446" y="476"/>
                </a:lnTo>
                <a:lnTo>
                  <a:pt x="2423" y="403"/>
                </a:lnTo>
                <a:lnTo>
                  <a:pt x="2400" y="333"/>
                </a:lnTo>
                <a:lnTo>
                  <a:pt x="2376" y="269"/>
                </a:lnTo>
                <a:lnTo>
                  <a:pt x="2352" y="211"/>
                </a:lnTo>
                <a:lnTo>
                  <a:pt x="2326" y="158"/>
                </a:lnTo>
                <a:lnTo>
                  <a:pt x="2301" y="113"/>
                </a:lnTo>
                <a:lnTo>
                  <a:pt x="2274" y="76"/>
                </a:lnTo>
                <a:lnTo>
                  <a:pt x="2246" y="46"/>
                </a:lnTo>
                <a:lnTo>
                  <a:pt x="2218" y="25"/>
                </a:lnTo>
                <a:lnTo>
                  <a:pt x="2190" y="12"/>
                </a:lnTo>
                <a:lnTo>
                  <a:pt x="2164" y="4"/>
                </a:lnTo>
                <a:lnTo>
                  <a:pt x="2140" y="0"/>
                </a:lnTo>
                <a:lnTo>
                  <a:pt x="2119" y="4"/>
                </a:lnTo>
                <a:lnTo>
                  <a:pt x="2101" y="11"/>
                </a:lnTo>
                <a:lnTo>
                  <a:pt x="2083" y="24"/>
                </a:lnTo>
                <a:lnTo>
                  <a:pt x="2069" y="40"/>
                </a:lnTo>
                <a:lnTo>
                  <a:pt x="2056" y="62"/>
                </a:lnTo>
                <a:lnTo>
                  <a:pt x="2045" y="86"/>
                </a:lnTo>
                <a:lnTo>
                  <a:pt x="2036" y="117"/>
                </a:lnTo>
                <a:lnTo>
                  <a:pt x="2028" y="149"/>
                </a:lnTo>
                <a:lnTo>
                  <a:pt x="2022" y="186"/>
                </a:lnTo>
                <a:lnTo>
                  <a:pt x="2018" y="227"/>
                </a:lnTo>
                <a:lnTo>
                  <a:pt x="2015" y="270"/>
                </a:lnTo>
                <a:lnTo>
                  <a:pt x="2014" y="317"/>
                </a:lnTo>
                <a:lnTo>
                  <a:pt x="2014" y="365"/>
                </a:lnTo>
                <a:lnTo>
                  <a:pt x="2015" y="417"/>
                </a:lnTo>
                <a:lnTo>
                  <a:pt x="2017" y="471"/>
                </a:lnTo>
                <a:lnTo>
                  <a:pt x="2021" y="527"/>
                </a:lnTo>
                <a:lnTo>
                  <a:pt x="2025" y="585"/>
                </a:lnTo>
                <a:lnTo>
                  <a:pt x="2031" y="646"/>
                </a:lnTo>
                <a:lnTo>
                  <a:pt x="2038" y="707"/>
                </a:lnTo>
                <a:lnTo>
                  <a:pt x="2045" y="770"/>
                </a:lnTo>
                <a:lnTo>
                  <a:pt x="2053" y="834"/>
                </a:lnTo>
                <a:lnTo>
                  <a:pt x="2071" y="966"/>
                </a:lnTo>
                <a:lnTo>
                  <a:pt x="2092" y="1098"/>
                </a:lnTo>
                <a:lnTo>
                  <a:pt x="2112" y="1232"/>
                </a:lnTo>
                <a:lnTo>
                  <a:pt x="2136" y="1366"/>
                </a:lnTo>
                <a:lnTo>
                  <a:pt x="2145" y="1428"/>
                </a:lnTo>
                <a:lnTo>
                  <a:pt x="2150" y="1484"/>
                </a:lnTo>
                <a:lnTo>
                  <a:pt x="2151" y="1534"/>
                </a:lnTo>
                <a:lnTo>
                  <a:pt x="2149" y="1578"/>
                </a:lnTo>
                <a:lnTo>
                  <a:pt x="2143" y="1617"/>
                </a:lnTo>
                <a:lnTo>
                  <a:pt x="2133" y="1649"/>
                </a:lnTo>
                <a:lnTo>
                  <a:pt x="2122" y="1676"/>
                </a:lnTo>
                <a:lnTo>
                  <a:pt x="2106" y="1697"/>
                </a:lnTo>
                <a:lnTo>
                  <a:pt x="2088" y="1713"/>
                </a:lnTo>
                <a:lnTo>
                  <a:pt x="2067" y="1724"/>
                </a:lnTo>
                <a:lnTo>
                  <a:pt x="2044" y="1728"/>
                </a:lnTo>
                <a:lnTo>
                  <a:pt x="2018" y="1728"/>
                </a:lnTo>
                <a:lnTo>
                  <a:pt x="1990" y="1724"/>
                </a:lnTo>
                <a:lnTo>
                  <a:pt x="1960" y="1713"/>
                </a:lnTo>
                <a:lnTo>
                  <a:pt x="1929" y="1699"/>
                </a:lnTo>
                <a:lnTo>
                  <a:pt x="1895" y="1680"/>
                </a:lnTo>
                <a:lnTo>
                  <a:pt x="1860" y="1655"/>
                </a:lnTo>
                <a:lnTo>
                  <a:pt x="1824" y="1627"/>
                </a:lnTo>
                <a:lnTo>
                  <a:pt x="1788" y="1595"/>
                </a:lnTo>
                <a:lnTo>
                  <a:pt x="1750" y="1557"/>
                </a:lnTo>
                <a:lnTo>
                  <a:pt x="1711" y="1517"/>
                </a:lnTo>
                <a:lnTo>
                  <a:pt x="1672" y="1473"/>
                </a:lnTo>
                <a:lnTo>
                  <a:pt x="1631" y="1424"/>
                </a:lnTo>
                <a:lnTo>
                  <a:pt x="1592" y="1371"/>
                </a:lnTo>
                <a:lnTo>
                  <a:pt x="1552" y="1316"/>
                </a:lnTo>
                <a:lnTo>
                  <a:pt x="1511" y="1256"/>
                </a:lnTo>
                <a:lnTo>
                  <a:pt x="1472" y="1194"/>
                </a:lnTo>
                <a:lnTo>
                  <a:pt x="1432" y="1127"/>
                </a:lnTo>
                <a:lnTo>
                  <a:pt x="1394" y="1057"/>
                </a:lnTo>
                <a:lnTo>
                  <a:pt x="1357" y="985"/>
                </a:lnTo>
                <a:lnTo>
                  <a:pt x="1320" y="911"/>
                </a:lnTo>
                <a:lnTo>
                  <a:pt x="1284" y="833"/>
                </a:lnTo>
                <a:lnTo>
                  <a:pt x="1250" y="757"/>
                </a:lnTo>
                <a:lnTo>
                  <a:pt x="1216" y="688"/>
                </a:lnTo>
                <a:lnTo>
                  <a:pt x="1184" y="624"/>
                </a:lnTo>
                <a:lnTo>
                  <a:pt x="1151" y="566"/>
                </a:lnTo>
                <a:lnTo>
                  <a:pt x="1121" y="513"/>
                </a:lnTo>
                <a:lnTo>
                  <a:pt x="1091" y="466"/>
                </a:lnTo>
                <a:lnTo>
                  <a:pt x="1062" y="424"/>
                </a:lnTo>
                <a:lnTo>
                  <a:pt x="1034" y="385"/>
                </a:lnTo>
                <a:lnTo>
                  <a:pt x="1006" y="353"/>
                </a:lnTo>
                <a:lnTo>
                  <a:pt x="980" y="325"/>
                </a:lnTo>
                <a:lnTo>
                  <a:pt x="955" y="300"/>
                </a:lnTo>
                <a:lnTo>
                  <a:pt x="930" y="279"/>
                </a:lnTo>
                <a:lnTo>
                  <a:pt x="907" y="263"/>
                </a:lnTo>
                <a:lnTo>
                  <a:pt x="885" y="250"/>
                </a:lnTo>
                <a:lnTo>
                  <a:pt x="863" y="240"/>
                </a:lnTo>
                <a:lnTo>
                  <a:pt x="843" y="233"/>
                </a:lnTo>
                <a:lnTo>
                  <a:pt x="823" y="229"/>
                </a:lnTo>
                <a:lnTo>
                  <a:pt x="805" y="228"/>
                </a:lnTo>
                <a:lnTo>
                  <a:pt x="787" y="228"/>
                </a:lnTo>
                <a:lnTo>
                  <a:pt x="771" y="232"/>
                </a:lnTo>
                <a:lnTo>
                  <a:pt x="756" y="236"/>
                </a:lnTo>
                <a:lnTo>
                  <a:pt x="741" y="243"/>
                </a:lnTo>
                <a:lnTo>
                  <a:pt x="727" y="252"/>
                </a:lnTo>
                <a:lnTo>
                  <a:pt x="715" y="261"/>
                </a:lnTo>
                <a:lnTo>
                  <a:pt x="704" y="271"/>
                </a:lnTo>
                <a:lnTo>
                  <a:pt x="693" y="283"/>
                </a:lnTo>
                <a:lnTo>
                  <a:pt x="683" y="295"/>
                </a:lnTo>
                <a:lnTo>
                  <a:pt x="674" y="307"/>
                </a:lnTo>
                <a:lnTo>
                  <a:pt x="668" y="320"/>
                </a:lnTo>
                <a:lnTo>
                  <a:pt x="661" y="332"/>
                </a:lnTo>
                <a:lnTo>
                  <a:pt x="655" y="345"/>
                </a:lnTo>
                <a:lnTo>
                  <a:pt x="651" y="356"/>
                </a:lnTo>
                <a:lnTo>
                  <a:pt x="650" y="371"/>
                </a:lnTo>
                <a:lnTo>
                  <a:pt x="654" y="393"/>
                </a:lnTo>
                <a:lnTo>
                  <a:pt x="662" y="424"/>
                </a:lnTo>
                <a:lnTo>
                  <a:pt x="674" y="460"/>
                </a:lnTo>
                <a:lnTo>
                  <a:pt x="691" y="503"/>
                </a:lnTo>
                <a:lnTo>
                  <a:pt x="711" y="550"/>
                </a:lnTo>
                <a:lnTo>
                  <a:pt x="734" y="604"/>
                </a:lnTo>
                <a:lnTo>
                  <a:pt x="761" y="661"/>
                </a:lnTo>
                <a:lnTo>
                  <a:pt x="821" y="788"/>
                </a:lnTo>
                <a:lnTo>
                  <a:pt x="890" y="926"/>
                </a:lnTo>
                <a:lnTo>
                  <a:pt x="963" y="1073"/>
                </a:lnTo>
                <a:lnTo>
                  <a:pt x="1038" y="1223"/>
                </a:lnTo>
                <a:lnTo>
                  <a:pt x="1113" y="1371"/>
                </a:lnTo>
                <a:lnTo>
                  <a:pt x="1186" y="1516"/>
                </a:lnTo>
                <a:lnTo>
                  <a:pt x="1252" y="1652"/>
                </a:lnTo>
                <a:lnTo>
                  <a:pt x="1312" y="1774"/>
                </a:lnTo>
                <a:lnTo>
                  <a:pt x="1336" y="1830"/>
                </a:lnTo>
                <a:lnTo>
                  <a:pt x="1358" y="1880"/>
                </a:lnTo>
                <a:lnTo>
                  <a:pt x="1378" y="1925"/>
                </a:lnTo>
                <a:lnTo>
                  <a:pt x="1392" y="1965"/>
                </a:lnTo>
                <a:lnTo>
                  <a:pt x="1403" y="1997"/>
                </a:lnTo>
                <a:lnTo>
                  <a:pt x="1410" y="2024"/>
                </a:lnTo>
                <a:lnTo>
                  <a:pt x="1412" y="2042"/>
                </a:lnTo>
                <a:lnTo>
                  <a:pt x="1408" y="2053"/>
                </a:lnTo>
                <a:lnTo>
                  <a:pt x="1400" y="2056"/>
                </a:lnTo>
                <a:lnTo>
                  <a:pt x="1385" y="2052"/>
                </a:lnTo>
                <a:lnTo>
                  <a:pt x="1365" y="2040"/>
                </a:lnTo>
                <a:lnTo>
                  <a:pt x="1341" y="2023"/>
                </a:lnTo>
                <a:lnTo>
                  <a:pt x="1312" y="2001"/>
                </a:lnTo>
                <a:lnTo>
                  <a:pt x="1278" y="1972"/>
                </a:lnTo>
                <a:lnTo>
                  <a:pt x="1242" y="1938"/>
                </a:lnTo>
                <a:lnTo>
                  <a:pt x="1201" y="1901"/>
                </a:lnTo>
                <a:lnTo>
                  <a:pt x="1112" y="1813"/>
                </a:lnTo>
                <a:lnTo>
                  <a:pt x="1013" y="1714"/>
                </a:lnTo>
                <a:lnTo>
                  <a:pt x="908" y="1608"/>
                </a:lnTo>
                <a:lnTo>
                  <a:pt x="799" y="1496"/>
                </a:lnTo>
                <a:lnTo>
                  <a:pt x="691" y="1384"/>
                </a:lnTo>
                <a:lnTo>
                  <a:pt x="584" y="1276"/>
                </a:lnTo>
                <a:lnTo>
                  <a:pt x="483" y="1176"/>
                </a:lnTo>
                <a:lnTo>
                  <a:pt x="390" y="1085"/>
                </a:lnTo>
                <a:lnTo>
                  <a:pt x="348" y="1046"/>
                </a:lnTo>
                <a:lnTo>
                  <a:pt x="308" y="1011"/>
                </a:lnTo>
                <a:lnTo>
                  <a:pt x="272" y="980"/>
                </a:lnTo>
                <a:lnTo>
                  <a:pt x="241" y="954"/>
                </a:lnTo>
                <a:lnTo>
                  <a:pt x="213" y="934"/>
                </a:lnTo>
                <a:lnTo>
                  <a:pt x="190" y="920"/>
                </a:lnTo>
                <a:lnTo>
                  <a:pt x="172" y="913"/>
                </a:lnTo>
                <a:lnTo>
                  <a:pt x="159" y="912"/>
                </a:lnTo>
                <a:lnTo>
                  <a:pt x="139" y="920"/>
                </a:lnTo>
                <a:lnTo>
                  <a:pt x="118" y="930"/>
                </a:lnTo>
                <a:lnTo>
                  <a:pt x="107" y="934"/>
                </a:lnTo>
                <a:lnTo>
                  <a:pt x="96" y="941"/>
                </a:lnTo>
                <a:lnTo>
                  <a:pt x="85" y="947"/>
                </a:lnTo>
                <a:lnTo>
                  <a:pt x="75" y="955"/>
                </a:lnTo>
                <a:lnTo>
                  <a:pt x="64" y="962"/>
                </a:lnTo>
                <a:lnTo>
                  <a:pt x="55" y="971"/>
                </a:lnTo>
                <a:lnTo>
                  <a:pt x="46" y="981"/>
                </a:lnTo>
                <a:lnTo>
                  <a:pt x="37" y="991"/>
                </a:lnTo>
                <a:lnTo>
                  <a:pt x="29" y="1003"/>
                </a:lnTo>
                <a:lnTo>
                  <a:pt x="22" y="1014"/>
                </a:lnTo>
                <a:lnTo>
                  <a:pt x="15" y="1028"/>
                </a:lnTo>
                <a:lnTo>
                  <a:pt x="11" y="1042"/>
                </a:lnTo>
                <a:lnTo>
                  <a:pt x="6" y="1057"/>
                </a:lnTo>
                <a:lnTo>
                  <a:pt x="3" y="1074"/>
                </a:lnTo>
                <a:lnTo>
                  <a:pt x="1" y="1091"/>
                </a:lnTo>
                <a:lnTo>
                  <a:pt x="0" y="1110"/>
                </a:lnTo>
                <a:lnTo>
                  <a:pt x="1" y="1130"/>
                </a:lnTo>
                <a:lnTo>
                  <a:pt x="4" y="1150"/>
                </a:lnTo>
                <a:lnTo>
                  <a:pt x="8" y="1173"/>
                </a:lnTo>
                <a:lnTo>
                  <a:pt x="14" y="1197"/>
                </a:lnTo>
                <a:lnTo>
                  <a:pt x="21" y="1221"/>
                </a:lnTo>
                <a:lnTo>
                  <a:pt x="30" y="1248"/>
                </a:lnTo>
                <a:lnTo>
                  <a:pt x="42" y="1276"/>
                </a:lnTo>
                <a:lnTo>
                  <a:pt x="56" y="1306"/>
                </a:lnTo>
                <a:lnTo>
                  <a:pt x="72" y="1337"/>
                </a:lnTo>
                <a:lnTo>
                  <a:pt x="90" y="1370"/>
                </a:lnTo>
                <a:lnTo>
                  <a:pt x="111" y="1404"/>
                </a:lnTo>
                <a:lnTo>
                  <a:pt x="134" y="1440"/>
                </a:lnTo>
                <a:lnTo>
                  <a:pt x="159" y="1477"/>
                </a:lnTo>
                <a:lnTo>
                  <a:pt x="187" y="1517"/>
                </a:lnTo>
                <a:lnTo>
                  <a:pt x="220" y="1557"/>
                </a:lnTo>
                <a:lnTo>
                  <a:pt x="254" y="1598"/>
                </a:lnTo>
                <a:lnTo>
                  <a:pt x="290" y="1641"/>
                </a:lnTo>
                <a:lnTo>
                  <a:pt x="328" y="1684"/>
                </a:lnTo>
                <a:lnTo>
                  <a:pt x="368" y="1728"/>
                </a:lnTo>
                <a:lnTo>
                  <a:pt x="408" y="1773"/>
                </a:lnTo>
                <a:lnTo>
                  <a:pt x="494" y="1862"/>
                </a:lnTo>
                <a:lnTo>
                  <a:pt x="583" y="1952"/>
                </a:lnTo>
                <a:lnTo>
                  <a:pt x="671" y="2041"/>
                </a:lnTo>
                <a:lnTo>
                  <a:pt x="758" y="2128"/>
                </a:lnTo>
                <a:lnTo>
                  <a:pt x="842" y="2212"/>
                </a:lnTo>
                <a:lnTo>
                  <a:pt x="920" y="2291"/>
                </a:lnTo>
                <a:lnTo>
                  <a:pt x="956" y="2329"/>
                </a:lnTo>
                <a:lnTo>
                  <a:pt x="990" y="2365"/>
                </a:lnTo>
                <a:lnTo>
                  <a:pt x="1021" y="2399"/>
                </a:lnTo>
                <a:lnTo>
                  <a:pt x="1049" y="2432"/>
                </a:lnTo>
                <a:lnTo>
                  <a:pt x="1076" y="2462"/>
                </a:lnTo>
                <a:lnTo>
                  <a:pt x="1098" y="2490"/>
                </a:lnTo>
                <a:lnTo>
                  <a:pt x="1116" y="2516"/>
                </a:lnTo>
                <a:lnTo>
                  <a:pt x="1131" y="2539"/>
                </a:lnTo>
                <a:lnTo>
                  <a:pt x="1143" y="2560"/>
                </a:lnTo>
                <a:lnTo>
                  <a:pt x="1150" y="2577"/>
                </a:lnTo>
                <a:lnTo>
                  <a:pt x="1152" y="2593"/>
                </a:lnTo>
                <a:lnTo>
                  <a:pt x="1150" y="2605"/>
                </a:lnTo>
                <a:lnTo>
                  <a:pt x="1143" y="2613"/>
                </a:lnTo>
                <a:lnTo>
                  <a:pt x="1134" y="2617"/>
                </a:lnTo>
                <a:lnTo>
                  <a:pt x="1120" y="2618"/>
                </a:lnTo>
                <a:lnTo>
                  <a:pt x="1103" y="2616"/>
                </a:lnTo>
                <a:lnTo>
                  <a:pt x="1085" y="2610"/>
                </a:lnTo>
                <a:lnTo>
                  <a:pt x="1063" y="2601"/>
                </a:lnTo>
                <a:lnTo>
                  <a:pt x="1038" y="2589"/>
                </a:lnTo>
                <a:lnTo>
                  <a:pt x="1012" y="2574"/>
                </a:lnTo>
                <a:lnTo>
                  <a:pt x="983" y="2558"/>
                </a:lnTo>
                <a:lnTo>
                  <a:pt x="952" y="2539"/>
                </a:lnTo>
                <a:lnTo>
                  <a:pt x="920" y="2519"/>
                </a:lnTo>
                <a:lnTo>
                  <a:pt x="886" y="2497"/>
                </a:lnTo>
                <a:lnTo>
                  <a:pt x="815" y="2449"/>
                </a:lnTo>
                <a:lnTo>
                  <a:pt x="740" y="2398"/>
                </a:lnTo>
                <a:lnTo>
                  <a:pt x="662" y="2347"/>
                </a:lnTo>
                <a:lnTo>
                  <a:pt x="584" y="2295"/>
                </a:lnTo>
                <a:lnTo>
                  <a:pt x="544" y="2269"/>
                </a:lnTo>
                <a:lnTo>
                  <a:pt x="506" y="2245"/>
                </a:lnTo>
                <a:lnTo>
                  <a:pt x="468" y="2222"/>
                </a:lnTo>
                <a:lnTo>
                  <a:pt x="430" y="2199"/>
                </a:lnTo>
                <a:lnTo>
                  <a:pt x="394" y="2180"/>
                </a:lnTo>
                <a:lnTo>
                  <a:pt x="359" y="2161"/>
                </a:lnTo>
                <a:lnTo>
                  <a:pt x="326" y="2144"/>
                </a:lnTo>
                <a:lnTo>
                  <a:pt x="293" y="2130"/>
                </a:lnTo>
                <a:lnTo>
                  <a:pt x="263" y="2118"/>
                </a:lnTo>
                <a:lnTo>
                  <a:pt x="235" y="2109"/>
                </a:lnTo>
                <a:lnTo>
                  <a:pt x="208" y="2103"/>
                </a:lnTo>
                <a:lnTo>
                  <a:pt x="184" y="2099"/>
                </a:lnTo>
                <a:lnTo>
                  <a:pt x="162" y="2099"/>
                </a:lnTo>
                <a:lnTo>
                  <a:pt x="142" y="2101"/>
                </a:lnTo>
                <a:lnTo>
                  <a:pt x="125" y="2104"/>
                </a:lnTo>
                <a:lnTo>
                  <a:pt x="108" y="2110"/>
                </a:lnTo>
                <a:lnTo>
                  <a:pt x="94" y="2118"/>
                </a:lnTo>
                <a:lnTo>
                  <a:pt x="83" y="2127"/>
                </a:lnTo>
                <a:lnTo>
                  <a:pt x="72" y="2138"/>
                </a:lnTo>
                <a:lnTo>
                  <a:pt x="65" y="2151"/>
                </a:lnTo>
                <a:lnTo>
                  <a:pt x="60" y="2165"/>
                </a:lnTo>
                <a:lnTo>
                  <a:pt x="55" y="2180"/>
                </a:lnTo>
                <a:lnTo>
                  <a:pt x="54" y="2196"/>
                </a:lnTo>
                <a:lnTo>
                  <a:pt x="54" y="2215"/>
                </a:lnTo>
                <a:lnTo>
                  <a:pt x="56" y="2234"/>
                </a:lnTo>
                <a:lnTo>
                  <a:pt x="61" y="2254"/>
                </a:lnTo>
                <a:lnTo>
                  <a:pt x="66" y="2276"/>
                </a:lnTo>
                <a:lnTo>
                  <a:pt x="75" y="2298"/>
                </a:lnTo>
                <a:lnTo>
                  <a:pt x="85" y="2323"/>
                </a:lnTo>
                <a:lnTo>
                  <a:pt x="97" y="2347"/>
                </a:lnTo>
                <a:lnTo>
                  <a:pt x="111" y="2373"/>
                </a:lnTo>
                <a:lnTo>
                  <a:pt x="127" y="2398"/>
                </a:lnTo>
                <a:lnTo>
                  <a:pt x="146" y="2425"/>
                </a:lnTo>
                <a:lnTo>
                  <a:pt x="165" y="2453"/>
                </a:lnTo>
                <a:lnTo>
                  <a:pt x="187" y="2481"/>
                </a:lnTo>
                <a:lnTo>
                  <a:pt x="212" y="2509"/>
                </a:lnTo>
                <a:lnTo>
                  <a:pt x="239" y="2538"/>
                </a:lnTo>
                <a:lnTo>
                  <a:pt x="266" y="2567"/>
                </a:lnTo>
                <a:lnTo>
                  <a:pt x="297" y="2596"/>
                </a:lnTo>
                <a:lnTo>
                  <a:pt x="328" y="2625"/>
                </a:lnTo>
                <a:lnTo>
                  <a:pt x="363" y="2655"/>
                </a:lnTo>
                <a:lnTo>
                  <a:pt x="399" y="2684"/>
                </a:lnTo>
                <a:lnTo>
                  <a:pt x="437" y="2715"/>
                </a:lnTo>
                <a:lnTo>
                  <a:pt x="477" y="2744"/>
                </a:lnTo>
                <a:lnTo>
                  <a:pt x="520" y="2774"/>
                </a:lnTo>
                <a:lnTo>
                  <a:pt x="566" y="2803"/>
                </a:lnTo>
                <a:lnTo>
                  <a:pt x="615" y="2833"/>
                </a:lnTo>
                <a:lnTo>
                  <a:pt x="668" y="2865"/>
                </a:lnTo>
                <a:lnTo>
                  <a:pt x="779" y="2929"/>
                </a:lnTo>
                <a:lnTo>
                  <a:pt x="899" y="2997"/>
                </a:lnTo>
                <a:lnTo>
                  <a:pt x="960" y="3033"/>
                </a:lnTo>
                <a:lnTo>
                  <a:pt x="1023" y="3072"/>
                </a:lnTo>
                <a:lnTo>
                  <a:pt x="1086" y="3111"/>
                </a:lnTo>
                <a:lnTo>
                  <a:pt x="1150" y="3152"/>
                </a:lnTo>
                <a:lnTo>
                  <a:pt x="1213" y="3195"/>
                </a:lnTo>
                <a:lnTo>
                  <a:pt x="1277" y="3240"/>
                </a:lnTo>
                <a:lnTo>
                  <a:pt x="1339" y="3288"/>
                </a:lnTo>
                <a:lnTo>
                  <a:pt x="1401" y="3338"/>
                </a:lnTo>
                <a:lnTo>
                  <a:pt x="1461" y="3391"/>
                </a:lnTo>
                <a:lnTo>
                  <a:pt x="1521" y="3446"/>
                </a:lnTo>
                <a:lnTo>
                  <a:pt x="1579" y="3504"/>
                </a:lnTo>
                <a:lnTo>
                  <a:pt x="1634" y="3566"/>
                </a:lnTo>
                <a:lnTo>
                  <a:pt x="1687" y="3630"/>
                </a:lnTo>
                <a:lnTo>
                  <a:pt x="1737" y="3697"/>
                </a:lnTo>
                <a:lnTo>
                  <a:pt x="1785" y="3768"/>
                </a:lnTo>
                <a:lnTo>
                  <a:pt x="1828" y="3843"/>
                </a:lnTo>
                <a:lnTo>
                  <a:pt x="1868" y="3921"/>
                </a:lnTo>
                <a:lnTo>
                  <a:pt x="1904" y="4003"/>
                </a:lnTo>
                <a:lnTo>
                  <a:pt x="1937" y="4089"/>
                </a:lnTo>
                <a:lnTo>
                  <a:pt x="1965" y="4180"/>
                </a:lnTo>
                <a:lnTo>
                  <a:pt x="1987" y="4275"/>
                </a:lnTo>
                <a:lnTo>
                  <a:pt x="2004" y="4374"/>
                </a:lnTo>
                <a:lnTo>
                  <a:pt x="2016" y="4479"/>
                </a:lnTo>
                <a:lnTo>
                  <a:pt x="2023" y="4587"/>
                </a:lnTo>
                <a:lnTo>
                  <a:pt x="2025" y="4701"/>
                </a:lnTo>
                <a:lnTo>
                  <a:pt x="2026" y="4821"/>
                </a:lnTo>
                <a:lnTo>
                  <a:pt x="2025" y="4944"/>
                </a:lnTo>
                <a:lnTo>
                  <a:pt x="2024" y="5072"/>
                </a:lnTo>
                <a:lnTo>
                  <a:pt x="2021" y="5202"/>
                </a:lnTo>
                <a:lnTo>
                  <a:pt x="2017" y="5337"/>
                </a:lnTo>
                <a:lnTo>
                  <a:pt x="2011" y="5473"/>
                </a:lnTo>
                <a:lnTo>
                  <a:pt x="2006" y="5610"/>
                </a:lnTo>
                <a:lnTo>
                  <a:pt x="1999" y="5750"/>
                </a:lnTo>
                <a:lnTo>
                  <a:pt x="1990" y="5888"/>
                </a:lnTo>
                <a:lnTo>
                  <a:pt x="1982" y="6028"/>
                </a:lnTo>
                <a:lnTo>
                  <a:pt x="1974" y="6167"/>
                </a:lnTo>
                <a:lnTo>
                  <a:pt x="1954" y="6441"/>
                </a:lnTo>
                <a:lnTo>
                  <a:pt x="1935" y="6705"/>
                </a:lnTo>
                <a:lnTo>
                  <a:pt x="1914" y="6955"/>
                </a:lnTo>
                <a:lnTo>
                  <a:pt x="1893" y="7186"/>
                </a:lnTo>
                <a:lnTo>
                  <a:pt x="1874" y="7395"/>
                </a:lnTo>
                <a:lnTo>
                  <a:pt x="1857" y="7576"/>
                </a:lnTo>
                <a:lnTo>
                  <a:pt x="1842" y="7725"/>
                </a:lnTo>
                <a:lnTo>
                  <a:pt x="1830" y="7837"/>
                </a:lnTo>
                <a:lnTo>
                  <a:pt x="1823" y="7907"/>
                </a:lnTo>
                <a:lnTo>
                  <a:pt x="1821" y="7932"/>
                </a:lnTo>
                <a:lnTo>
                  <a:pt x="3830" y="8613"/>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Freeform 6"/>
          <p:cNvSpPr>
            <a:spLocks/>
          </p:cNvSpPr>
          <p:nvPr/>
        </p:nvSpPr>
        <p:spPr bwMode="auto">
          <a:xfrm>
            <a:off x="9155113" y="2150936"/>
            <a:ext cx="2279650" cy="4473575"/>
          </a:xfrm>
          <a:custGeom>
            <a:avLst/>
            <a:gdLst>
              <a:gd name="T0" fmla="*/ 796 w 4308"/>
              <a:gd name="T1" fmla="*/ 8395 h 8453"/>
              <a:gd name="T2" fmla="*/ 739 w 4308"/>
              <a:gd name="T3" fmla="*/ 8303 h 8453"/>
              <a:gd name="T4" fmla="*/ 641 w 4308"/>
              <a:gd name="T5" fmla="*/ 8124 h 8453"/>
              <a:gd name="T6" fmla="*/ 515 w 4308"/>
              <a:gd name="T7" fmla="*/ 7865 h 8453"/>
              <a:gd name="T8" fmla="*/ 378 w 4308"/>
              <a:gd name="T9" fmla="*/ 7530 h 8453"/>
              <a:gd name="T10" fmla="*/ 242 w 4308"/>
              <a:gd name="T11" fmla="*/ 7124 h 8453"/>
              <a:gd name="T12" fmla="*/ 124 w 4308"/>
              <a:gd name="T13" fmla="*/ 6654 h 8453"/>
              <a:gd name="T14" fmla="*/ 38 w 4308"/>
              <a:gd name="T15" fmla="*/ 6124 h 8453"/>
              <a:gd name="T16" fmla="*/ 0 w 4308"/>
              <a:gd name="T17" fmla="*/ 5540 h 8453"/>
              <a:gd name="T18" fmla="*/ 23 w 4308"/>
              <a:gd name="T19" fmla="*/ 4909 h 8453"/>
              <a:gd name="T20" fmla="*/ 124 w 4308"/>
              <a:gd name="T21" fmla="*/ 4234 h 8453"/>
              <a:gd name="T22" fmla="*/ 317 w 4308"/>
              <a:gd name="T23" fmla="*/ 3521 h 8453"/>
              <a:gd name="T24" fmla="*/ 617 w 4308"/>
              <a:gd name="T25" fmla="*/ 2778 h 8453"/>
              <a:gd name="T26" fmla="*/ 1038 w 4308"/>
              <a:gd name="T27" fmla="*/ 2007 h 8453"/>
              <a:gd name="T28" fmla="*/ 1596 w 4308"/>
              <a:gd name="T29" fmla="*/ 1215 h 8453"/>
              <a:gd name="T30" fmla="*/ 2305 w 4308"/>
              <a:gd name="T31" fmla="*/ 408 h 8453"/>
              <a:gd name="T32" fmla="*/ 2734 w 4308"/>
              <a:gd name="T33" fmla="*/ 15 h 8453"/>
              <a:gd name="T34" fmla="*/ 2823 w 4308"/>
              <a:gd name="T35" fmla="*/ 127 h 8453"/>
              <a:gd name="T36" fmla="*/ 2982 w 4308"/>
              <a:gd name="T37" fmla="*/ 343 h 8453"/>
              <a:gd name="T38" fmla="*/ 3189 w 4308"/>
              <a:gd name="T39" fmla="*/ 654 h 8453"/>
              <a:gd name="T40" fmla="*/ 3425 w 4308"/>
              <a:gd name="T41" fmla="*/ 1047 h 8453"/>
              <a:gd name="T42" fmla="*/ 3668 w 4308"/>
              <a:gd name="T43" fmla="*/ 1514 h 8453"/>
              <a:gd name="T44" fmla="*/ 3898 w 4308"/>
              <a:gd name="T45" fmla="*/ 2047 h 8453"/>
              <a:gd name="T46" fmla="*/ 4096 w 4308"/>
              <a:gd name="T47" fmla="*/ 2633 h 8453"/>
              <a:gd name="T48" fmla="*/ 4239 w 4308"/>
              <a:gd name="T49" fmla="*/ 3266 h 8453"/>
              <a:gd name="T50" fmla="*/ 4308 w 4308"/>
              <a:gd name="T51" fmla="*/ 3932 h 8453"/>
              <a:gd name="T52" fmla="*/ 4282 w 4308"/>
              <a:gd name="T53" fmla="*/ 4625 h 8453"/>
              <a:gd name="T54" fmla="*/ 4141 w 4308"/>
              <a:gd name="T55" fmla="*/ 5332 h 8453"/>
              <a:gd name="T56" fmla="*/ 3864 w 4308"/>
              <a:gd name="T57" fmla="*/ 6047 h 8453"/>
              <a:gd name="T58" fmla="*/ 3431 w 4308"/>
              <a:gd name="T59" fmla="*/ 6757 h 8453"/>
              <a:gd name="T60" fmla="*/ 2819 w 4308"/>
              <a:gd name="T61" fmla="*/ 7454 h 8453"/>
              <a:gd name="T62" fmla="*/ 2011 w 4308"/>
              <a:gd name="T63" fmla="*/ 8128 h 8453"/>
              <a:gd name="T64" fmla="*/ 1529 w 4308"/>
              <a:gd name="T65" fmla="*/ 8416 h 8453"/>
              <a:gd name="T66" fmla="*/ 1543 w 4308"/>
              <a:gd name="T67" fmla="*/ 8145 h 8453"/>
              <a:gd name="T68" fmla="*/ 1566 w 4308"/>
              <a:gd name="T69" fmla="*/ 7797 h 8453"/>
              <a:gd name="T70" fmla="*/ 1587 w 4308"/>
              <a:gd name="T71" fmla="*/ 7513 h 8453"/>
              <a:gd name="T72" fmla="*/ 1615 w 4308"/>
              <a:gd name="T73" fmla="*/ 7193 h 8453"/>
              <a:gd name="T74" fmla="*/ 1649 w 4308"/>
              <a:gd name="T75" fmla="*/ 6846 h 8453"/>
              <a:gd name="T76" fmla="*/ 1690 w 4308"/>
              <a:gd name="T77" fmla="*/ 6480 h 8453"/>
              <a:gd name="T78" fmla="*/ 1738 w 4308"/>
              <a:gd name="T79" fmla="*/ 6102 h 8453"/>
              <a:gd name="T80" fmla="*/ 1795 w 4308"/>
              <a:gd name="T81" fmla="*/ 5720 h 8453"/>
              <a:gd name="T82" fmla="*/ 1859 w 4308"/>
              <a:gd name="T83" fmla="*/ 5343 h 8453"/>
              <a:gd name="T84" fmla="*/ 1933 w 4308"/>
              <a:gd name="T85" fmla="*/ 4975 h 8453"/>
              <a:gd name="T86" fmla="*/ 2017 w 4308"/>
              <a:gd name="T87" fmla="*/ 4626 h 8453"/>
              <a:gd name="T88" fmla="*/ 2110 w 4308"/>
              <a:gd name="T89" fmla="*/ 4304 h 8453"/>
              <a:gd name="T90" fmla="*/ 2213 w 4308"/>
              <a:gd name="T91" fmla="*/ 4014 h 8453"/>
              <a:gd name="T92" fmla="*/ 2252 w 4308"/>
              <a:gd name="T93" fmla="*/ 3918 h 8453"/>
              <a:gd name="T94" fmla="*/ 2164 w 4308"/>
              <a:gd name="T95" fmla="*/ 4081 h 8453"/>
              <a:gd name="T96" fmla="*/ 2071 w 4308"/>
              <a:gd name="T97" fmla="*/ 4255 h 8453"/>
              <a:gd name="T98" fmla="*/ 1957 w 4308"/>
              <a:gd name="T99" fmla="*/ 4476 h 8453"/>
              <a:gd name="T100" fmla="*/ 1829 w 4308"/>
              <a:gd name="T101" fmla="*/ 4738 h 8453"/>
              <a:gd name="T102" fmla="*/ 1688 w 4308"/>
              <a:gd name="T103" fmla="*/ 5034 h 8453"/>
              <a:gd name="T104" fmla="*/ 1544 w 4308"/>
              <a:gd name="T105" fmla="*/ 5358 h 8453"/>
              <a:gd name="T106" fmla="*/ 1397 w 4308"/>
              <a:gd name="T107" fmla="*/ 5704 h 8453"/>
              <a:gd name="T108" fmla="*/ 1257 w 4308"/>
              <a:gd name="T109" fmla="*/ 6067 h 8453"/>
              <a:gd name="T110" fmla="*/ 1125 w 4308"/>
              <a:gd name="T111" fmla="*/ 6440 h 8453"/>
              <a:gd name="T112" fmla="*/ 1009 w 4308"/>
              <a:gd name="T113" fmla="*/ 6818 h 8453"/>
              <a:gd name="T114" fmla="*/ 913 w 4308"/>
              <a:gd name="T115" fmla="*/ 7194 h 8453"/>
              <a:gd name="T116" fmla="*/ 841 w 4308"/>
              <a:gd name="T117" fmla="*/ 7561 h 8453"/>
              <a:gd name="T118" fmla="*/ 799 w 4308"/>
              <a:gd name="T119" fmla="*/ 7915 h 8453"/>
              <a:gd name="T120" fmla="*/ 792 w 4308"/>
              <a:gd name="T121" fmla="*/ 8249 h 8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08" h="8453">
                <a:moveTo>
                  <a:pt x="803" y="8407"/>
                </a:moveTo>
                <a:lnTo>
                  <a:pt x="796" y="8395"/>
                </a:lnTo>
                <a:lnTo>
                  <a:pt x="774" y="8360"/>
                </a:lnTo>
                <a:lnTo>
                  <a:pt x="739" y="8303"/>
                </a:lnTo>
                <a:lnTo>
                  <a:pt x="694" y="8224"/>
                </a:lnTo>
                <a:lnTo>
                  <a:pt x="641" y="8124"/>
                </a:lnTo>
                <a:lnTo>
                  <a:pt x="580" y="8004"/>
                </a:lnTo>
                <a:lnTo>
                  <a:pt x="515" y="7865"/>
                </a:lnTo>
                <a:lnTo>
                  <a:pt x="446" y="7707"/>
                </a:lnTo>
                <a:lnTo>
                  <a:pt x="378" y="7530"/>
                </a:lnTo>
                <a:lnTo>
                  <a:pt x="308" y="7336"/>
                </a:lnTo>
                <a:lnTo>
                  <a:pt x="242" y="7124"/>
                </a:lnTo>
                <a:lnTo>
                  <a:pt x="180" y="6897"/>
                </a:lnTo>
                <a:lnTo>
                  <a:pt x="124" y="6654"/>
                </a:lnTo>
                <a:lnTo>
                  <a:pt x="76" y="6396"/>
                </a:lnTo>
                <a:lnTo>
                  <a:pt x="38" y="6124"/>
                </a:lnTo>
                <a:lnTo>
                  <a:pt x="13" y="5839"/>
                </a:lnTo>
                <a:lnTo>
                  <a:pt x="0" y="5540"/>
                </a:lnTo>
                <a:lnTo>
                  <a:pt x="4" y="5231"/>
                </a:lnTo>
                <a:lnTo>
                  <a:pt x="23" y="4909"/>
                </a:lnTo>
                <a:lnTo>
                  <a:pt x="64" y="4576"/>
                </a:lnTo>
                <a:lnTo>
                  <a:pt x="124" y="4234"/>
                </a:lnTo>
                <a:lnTo>
                  <a:pt x="208" y="3882"/>
                </a:lnTo>
                <a:lnTo>
                  <a:pt x="317" y="3521"/>
                </a:lnTo>
                <a:lnTo>
                  <a:pt x="453" y="3154"/>
                </a:lnTo>
                <a:lnTo>
                  <a:pt x="617" y="2778"/>
                </a:lnTo>
                <a:lnTo>
                  <a:pt x="812" y="2396"/>
                </a:lnTo>
                <a:lnTo>
                  <a:pt x="1038" y="2007"/>
                </a:lnTo>
                <a:lnTo>
                  <a:pt x="1300" y="1613"/>
                </a:lnTo>
                <a:lnTo>
                  <a:pt x="1596" y="1215"/>
                </a:lnTo>
                <a:lnTo>
                  <a:pt x="1931" y="813"/>
                </a:lnTo>
                <a:lnTo>
                  <a:pt x="2305" y="408"/>
                </a:lnTo>
                <a:lnTo>
                  <a:pt x="2722" y="0"/>
                </a:lnTo>
                <a:lnTo>
                  <a:pt x="2734" y="15"/>
                </a:lnTo>
                <a:lnTo>
                  <a:pt x="2769" y="57"/>
                </a:lnTo>
                <a:lnTo>
                  <a:pt x="2823" y="127"/>
                </a:lnTo>
                <a:lnTo>
                  <a:pt x="2895" y="223"/>
                </a:lnTo>
                <a:lnTo>
                  <a:pt x="2982" y="343"/>
                </a:lnTo>
                <a:lnTo>
                  <a:pt x="3081" y="487"/>
                </a:lnTo>
                <a:lnTo>
                  <a:pt x="3189" y="654"/>
                </a:lnTo>
                <a:lnTo>
                  <a:pt x="3304" y="840"/>
                </a:lnTo>
                <a:lnTo>
                  <a:pt x="3425" y="1047"/>
                </a:lnTo>
                <a:lnTo>
                  <a:pt x="3546" y="1272"/>
                </a:lnTo>
                <a:lnTo>
                  <a:pt x="3668" y="1514"/>
                </a:lnTo>
                <a:lnTo>
                  <a:pt x="3785" y="1773"/>
                </a:lnTo>
                <a:lnTo>
                  <a:pt x="3898" y="2047"/>
                </a:lnTo>
                <a:lnTo>
                  <a:pt x="4003" y="2334"/>
                </a:lnTo>
                <a:lnTo>
                  <a:pt x="4096" y="2633"/>
                </a:lnTo>
                <a:lnTo>
                  <a:pt x="4175" y="2945"/>
                </a:lnTo>
                <a:lnTo>
                  <a:pt x="4239" y="3266"/>
                </a:lnTo>
                <a:lnTo>
                  <a:pt x="4284" y="3595"/>
                </a:lnTo>
                <a:lnTo>
                  <a:pt x="4308" y="3932"/>
                </a:lnTo>
                <a:lnTo>
                  <a:pt x="4308" y="4276"/>
                </a:lnTo>
                <a:lnTo>
                  <a:pt x="4282" y="4625"/>
                </a:lnTo>
                <a:lnTo>
                  <a:pt x="4227" y="4977"/>
                </a:lnTo>
                <a:lnTo>
                  <a:pt x="4141" y="5332"/>
                </a:lnTo>
                <a:lnTo>
                  <a:pt x="4021" y="5689"/>
                </a:lnTo>
                <a:lnTo>
                  <a:pt x="3864" y="6047"/>
                </a:lnTo>
                <a:lnTo>
                  <a:pt x="3668" y="6403"/>
                </a:lnTo>
                <a:lnTo>
                  <a:pt x="3431" y="6757"/>
                </a:lnTo>
                <a:lnTo>
                  <a:pt x="3148" y="7108"/>
                </a:lnTo>
                <a:lnTo>
                  <a:pt x="2819" y="7454"/>
                </a:lnTo>
                <a:lnTo>
                  <a:pt x="2441" y="7794"/>
                </a:lnTo>
                <a:lnTo>
                  <a:pt x="2011" y="8128"/>
                </a:lnTo>
                <a:lnTo>
                  <a:pt x="1528" y="8453"/>
                </a:lnTo>
                <a:lnTo>
                  <a:pt x="1529" y="8416"/>
                </a:lnTo>
                <a:lnTo>
                  <a:pt x="1533" y="8310"/>
                </a:lnTo>
                <a:lnTo>
                  <a:pt x="1543" y="8145"/>
                </a:lnTo>
                <a:lnTo>
                  <a:pt x="1557" y="7925"/>
                </a:lnTo>
                <a:lnTo>
                  <a:pt x="1566" y="7797"/>
                </a:lnTo>
                <a:lnTo>
                  <a:pt x="1576" y="7660"/>
                </a:lnTo>
                <a:lnTo>
                  <a:pt x="1587" y="7513"/>
                </a:lnTo>
                <a:lnTo>
                  <a:pt x="1601" y="7357"/>
                </a:lnTo>
                <a:lnTo>
                  <a:pt x="1615" y="7193"/>
                </a:lnTo>
                <a:lnTo>
                  <a:pt x="1631" y="7022"/>
                </a:lnTo>
                <a:lnTo>
                  <a:pt x="1649" y="6846"/>
                </a:lnTo>
                <a:lnTo>
                  <a:pt x="1668" y="6665"/>
                </a:lnTo>
                <a:lnTo>
                  <a:pt x="1690" y="6480"/>
                </a:lnTo>
                <a:lnTo>
                  <a:pt x="1714" y="6293"/>
                </a:lnTo>
                <a:lnTo>
                  <a:pt x="1738" y="6102"/>
                </a:lnTo>
                <a:lnTo>
                  <a:pt x="1766" y="5911"/>
                </a:lnTo>
                <a:lnTo>
                  <a:pt x="1795" y="5720"/>
                </a:lnTo>
                <a:lnTo>
                  <a:pt x="1826" y="5531"/>
                </a:lnTo>
                <a:lnTo>
                  <a:pt x="1859" y="5343"/>
                </a:lnTo>
                <a:lnTo>
                  <a:pt x="1895" y="5156"/>
                </a:lnTo>
                <a:lnTo>
                  <a:pt x="1933" y="4975"/>
                </a:lnTo>
                <a:lnTo>
                  <a:pt x="1974" y="4798"/>
                </a:lnTo>
                <a:lnTo>
                  <a:pt x="2017" y="4626"/>
                </a:lnTo>
                <a:lnTo>
                  <a:pt x="2062" y="4461"/>
                </a:lnTo>
                <a:lnTo>
                  <a:pt x="2110" y="4304"/>
                </a:lnTo>
                <a:lnTo>
                  <a:pt x="2161" y="4154"/>
                </a:lnTo>
                <a:lnTo>
                  <a:pt x="2213" y="4014"/>
                </a:lnTo>
                <a:lnTo>
                  <a:pt x="2270" y="3885"/>
                </a:lnTo>
                <a:lnTo>
                  <a:pt x="2252" y="3918"/>
                </a:lnTo>
                <a:lnTo>
                  <a:pt x="2200" y="4012"/>
                </a:lnTo>
                <a:lnTo>
                  <a:pt x="2164" y="4081"/>
                </a:lnTo>
                <a:lnTo>
                  <a:pt x="2119" y="4161"/>
                </a:lnTo>
                <a:lnTo>
                  <a:pt x="2071" y="4255"/>
                </a:lnTo>
                <a:lnTo>
                  <a:pt x="2016" y="4360"/>
                </a:lnTo>
                <a:lnTo>
                  <a:pt x="1957" y="4476"/>
                </a:lnTo>
                <a:lnTo>
                  <a:pt x="1894" y="4603"/>
                </a:lnTo>
                <a:lnTo>
                  <a:pt x="1829" y="4738"/>
                </a:lnTo>
                <a:lnTo>
                  <a:pt x="1759" y="4882"/>
                </a:lnTo>
                <a:lnTo>
                  <a:pt x="1688" y="5034"/>
                </a:lnTo>
                <a:lnTo>
                  <a:pt x="1616" y="5192"/>
                </a:lnTo>
                <a:lnTo>
                  <a:pt x="1544" y="5358"/>
                </a:lnTo>
                <a:lnTo>
                  <a:pt x="1471" y="5529"/>
                </a:lnTo>
                <a:lnTo>
                  <a:pt x="1397" y="5704"/>
                </a:lnTo>
                <a:lnTo>
                  <a:pt x="1327" y="5884"/>
                </a:lnTo>
                <a:lnTo>
                  <a:pt x="1257" y="6067"/>
                </a:lnTo>
                <a:lnTo>
                  <a:pt x="1189" y="6253"/>
                </a:lnTo>
                <a:lnTo>
                  <a:pt x="1125" y="6440"/>
                </a:lnTo>
                <a:lnTo>
                  <a:pt x="1065" y="6629"/>
                </a:lnTo>
                <a:lnTo>
                  <a:pt x="1009" y="6818"/>
                </a:lnTo>
                <a:lnTo>
                  <a:pt x="958" y="7007"/>
                </a:lnTo>
                <a:lnTo>
                  <a:pt x="913" y="7194"/>
                </a:lnTo>
                <a:lnTo>
                  <a:pt x="873" y="7379"/>
                </a:lnTo>
                <a:lnTo>
                  <a:pt x="841" y="7561"/>
                </a:lnTo>
                <a:lnTo>
                  <a:pt x="816" y="7740"/>
                </a:lnTo>
                <a:lnTo>
                  <a:pt x="799" y="7915"/>
                </a:lnTo>
                <a:lnTo>
                  <a:pt x="791" y="8085"/>
                </a:lnTo>
                <a:lnTo>
                  <a:pt x="792" y="8249"/>
                </a:lnTo>
                <a:lnTo>
                  <a:pt x="803" y="840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Freeform 7"/>
          <p:cNvSpPr>
            <a:spLocks/>
          </p:cNvSpPr>
          <p:nvPr/>
        </p:nvSpPr>
        <p:spPr bwMode="auto">
          <a:xfrm>
            <a:off x="10563225" y="5513261"/>
            <a:ext cx="3502025" cy="1914525"/>
          </a:xfrm>
          <a:custGeom>
            <a:avLst/>
            <a:gdLst>
              <a:gd name="T0" fmla="*/ 5 w 6617"/>
              <a:gd name="T1" fmla="*/ 2434 h 3618"/>
              <a:gd name="T2" fmla="*/ 45 w 6617"/>
              <a:gd name="T3" fmla="*/ 2357 h 3618"/>
              <a:gd name="T4" fmla="*/ 129 w 6617"/>
              <a:gd name="T5" fmla="*/ 2215 h 3618"/>
              <a:gd name="T6" fmla="*/ 258 w 6617"/>
              <a:gd name="T7" fmla="*/ 2022 h 3618"/>
              <a:gd name="T8" fmla="*/ 435 w 6617"/>
              <a:gd name="T9" fmla="*/ 1790 h 3618"/>
              <a:gd name="T10" fmla="*/ 662 w 6617"/>
              <a:gd name="T11" fmla="*/ 1531 h 3618"/>
              <a:gd name="T12" fmla="*/ 939 w 6617"/>
              <a:gd name="T13" fmla="*/ 1257 h 3618"/>
              <a:gd name="T14" fmla="*/ 1273 w 6617"/>
              <a:gd name="T15" fmla="*/ 983 h 3618"/>
              <a:gd name="T16" fmla="*/ 1662 w 6617"/>
              <a:gd name="T17" fmla="*/ 718 h 3618"/>
              <a:gd name="T18" fmla="*/ 2110 w 6617"/>
              <a:gd name="T19" fmla="*/ 477 h 3618"/>
              <a:gd name="T20" fmla="*/ 2620 w 6617"/>
              <a:gd name="T21" fmla="*/ 272 h 3618"/>
              <a:gd name="T22" fmla="*/ 3192 w 6617"/>
              <a:gd name="T23" fmla="*/ 116 h 3618"/>
              <a:gd name="T24" fmla="*/ 3832 w 6617"/>
              <a:gd name="T25" fmla="*/ 21 h 3618"/>
              <a:gd name="T26" fmla="*/ 4538 w 6617"/>
              <a:gd name="T27" fmla="*/ 0 h 3618"/>
              <a:gd name="T28" fmla="*/ 5315 w 6617"/>
              <a:gd name="T29" fmla="*/ 65 h 3618"/>
              <a:gd name="T30" fmla="*/ 6165 w 6617"/>
              <a:gd name="T31" fmla="*/ 229 h 3618"/>
              <a:gd name="T32" fmla="*/ 6612 w 6617"/>
              <a:gd name="T33" fmla="*/ 368 h 3618"/>
              <a:gd name="T34" fmla="*/ 6569 w 6617"/>
              <a:gd name="T35" fmla="*/ 475 h 3618"/>
              <a:gd name="T36" fmla="*/ 6484 w 6617"/>
              <a:gd name="T37" fmla="*/ 673 h 3618"/>
              <a:gd name="T38" fmla="*/ 6354 w 6617"/>
              <a:gd name="T39" fmla="*/ 943 h 3618"/>
              <a:gd name="T40" fmla="*/ 6176 w 6617"/>
              <a:gd name="T41" fmla="*/ 1267 h 3618"/>
              <a:gd name="T42" fmla="*/ 5951 w 6617"/>
              <a:gd name="T43" fmla="*/ 1626 h 3618"/>
              <a:gd name="T44" fmla="*/ 5675 w 6617"/>
              <a:gd name="T45" fmla="*/ 2004 h 3618"/>
              <a:gd name="T46" fmla="*/ 5349 w 6617"/>
              <a:gd name="T47" fmla="*/ 2379 h 3618"/>
              <a:gd name="T48" fmla="*/ 4969 w 6617"/>
              <a:gd name="T49" fmla="*/ 2736 h 3618"/>
              <a:gd name="T50" fmla="*/ 4534 w 6617"/>
              <a:gd name="T51" fmla="*/ 3056 h 3618"/>
              <a:gd name="T52" fmla="*/ 4042 w 6617"/>
              <a:gd name="T53" fmla="*/ 3320 h 3618"/>
              <a:gd name="T54" fmla="*/ 3493 w 6617"/>
              <a:gd name="T55" fmla="*/ 3510 h 3618"/>
              <a:gd name="T56" fmla="*/ 2884 w 6617"/>
              <a:gd name="T57" fmla="*/ 3609 h 3618"/>
              <a:gd name="T58" fmla="*/ 2215 w 6617"/>
              <a:gd name="T59" fmla="*/ 3597 h 3618"/>
              <a:gd name="T60" fmla="*/ 1482 w 6617"/>
              <a:gd name="T61" fmla="*/ 3456 h 3618"/>
              <a:gd name="T62" fmla="*/ 685 w 6617"/>
              <a:gd name="T63" fmla="*/ 3169 h 3618"/>
              <a:gd name="T64" fmla="*/ 288 w 6617"/>
              <a:gd name="T65" fmla="*/ 2950 h 3618"/>
              <a:gd name="T66" fmla="*/ 482 w 6617"/>
              <a:gd name="T67" fmla="*/ 2850 h 3618"/>
              <a:gd name="T68" fmla="*/ 832 w 6617"/>
              <a:gd name="T69" fmla="*/ 2676 h 3618"/>
              <a:gd name="T70" fmla="*/ 1173 w 6617"/>
              <a:gd name="T71" fmla="*/ 2513 h 3618"/>
              <a:gd name="T72" fmla="*/ 1428 w 6617"/>
              <a:gd name="T73" fmla="*/ 2396 h 3618"/>
              <a:gd name="T74" fmla="*/ 1698 w 6617"/>
              <a:gd name="T75" fmla="*/ 2275 h 3618"/>
              <a:gd name="T76" fmla="*/ 1980 w 6617"/>
              <a:gd name="T77" fmla="*/ 2155 h 3618"/>
              <a:gd name="T78" fmla="*/ 2268 w 6617"/>
              <a:gd name="T79" fmla="*/ 2039 h 3618"/>
              <a:gd name="T80" fmla="*/ 2558 w 6617"/>
              <a:gd name="T81" fmla="*/ 1929 h 3618"/>
              <a:gd name="T82" fmla="*/ 2842 w 6617"/>
              <a:gd name="T83" fmla="*/ 1831 h 3618"/>
              <a:gd name="T84" fmla="*/ 3118 w 6617"/>
              <a:gd name="T85" fmla="*/ 1747 h 3618"/>
              <a:gd name="T86" fmla="*/ 3381 w 6617"/>
              <a:gd name="T87" fmla="*/ 1681 h 3618"/>
              <a:gd name="T88" fmla="*/ 3624 w 6617"/>
              <a:gd name="T89" fmla="*/ 1635 h 3618"/>
              <a:gd name="T90" fmla="*/ 3706 w 6617"/>
              <a:gd name="T91" fmla="*/ 1621 h 3618"/>
              <a:gd name="T92" fmla="*/ 3483 w 6617"/>
              <a:gd name="T93" fmla="*/ 1629 h 3618"/>
              <a:gd name="T94" fmla="*/ 3198 w 6617"/>
              <a:gd name="T95" fmla="*/ 1644 h 3618"/>
              <a:gd name="T96" fmla="*/ 2963 w 6617"/>
              <a:gd name="T97" fmla="*/ 1662 h 3618"/>
              <a:gd name="T98" fmla="*/ 2702 w 6617"/>
              <a:gd name="T99" fmla="*/ 1685 h 3618"/>
              <a:gd name="T100" fmla="*/ 2417 w 6617"/>
              <a:gd name="T101" fmla="*/ 1717 h 3618"/>
              <a:gd name="T102" fmla="*/ 2117 w 6617"/>
              <a:gd name="T103" fmla="*/ 1756 h 3618"/>
              <a:gd name="T104" fmla="*/ 1808 w 6617"/>
              <a:gd name="T105" fmla="*/ 1806 h 3618"/>
              <a:gd name="T106" fmla="*/ 1495 w 6617"/>
              <a:gd name="T107" fmla="*/ 1867 h 3618"/>
              <a:gd name="T108" fmla="*/ 1186 w 6617"/>
              <a:gd name="T109" fmla="*/ 1940 h 3618"/>
              <a:gd name="T110" fmla="*/ 886 w 6617"/>
              <a:gd name="T111" fmla="*/ 2026 h 3618"/>
              <a:gd name="T112" fmla="*/ 601 w 6617"/>
              <a:gd name="T113" fmla="*/ 2125 h 3618"/>
              <a:gd name="T114" fmla="*/ 340 w 6617"/>
              <a:gd name="T115" fmla="*/ 2240 h 3618"/>
              <a:gd name="T116" fmla="*/ 105 w 6617"/>
              <a:gd name="T117" fmla="*/ 2371 h 3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17" h="3618">
                <a:moveTo>
                  <a:pt x="0" y="2443"/>
                </a:moveTo>
                <a:lnTo>
                  <a:pt x="5" y="2434"/>
                </a:lnTo>
                <a:lnTo>
                  <a:pt x="20" y="2404"/>
                </a:lnTo>
                <a:lnTo>
                  <a:pt x="45" y="2357"/>
                </a:lnTo>
                <a:lnTo>
                  <a:pt x="81" y="2293"/>
                </a:lnTo>
                <a:lnTo>
                  <a:pt x="129" y="2215"/>
                </a:lnTo>
                <a:lnTo>
                  <a:pt x="188" y="2125"/>
                </a:lnTo>
                <a:lnTo>
                  <a:pt x="258" y="2022"/>
                </a:lnTo>
                <a:lnTo>
                  <a:pt x="341" y="1911"/>
                </a:lnTo>
                <a:lnTo>
                  <a:pt x="435" y="1790"/>
                </a:lnTo>
                <a:lnTo>
                  <a:pt x="542" y="1663"/>
                </a:lnTo>
                <a:lnTo>
                  <a:pt x="662" y="1531"/>
                </a:lnTo>
                <a:lnTo>
                  <a:pt x="794" y="1396"/>
                </a:lnTo>
                <a:lnTo>
                  <a:pt x="939" y="1257"/>
                </a:lnTo>
                <a:lnTo>
                  <a:pt x="1100" y="1119"/>
                </a:lnTo>
                <a:lnTo>
                  <a:pt x="1273" y="983"/>
                </a:lnTo>
                <a:lnTo>
                  <a:pt x="1460" y="848"/>
                </a:lnTo>
                <a:lnTo>
                  <a:pt x="1662" y="718"/>
                </a:lnTo>
                <a:lnTo>
                  <a:pt x="1879" y="594"/>
                </a:lnTo>
                <a:lnTo>
                  <a:pt x="2110" y="477"/>
                </a:lnTo>
                <a:lnTo>
                  <a:pt x="2358" y="370"/>
                </a:lnTo>
                <a:lnTo>
                  <a:pt x="2620" y="272"/>
                </a:lnTo>
                <a:lnTo>
                  <a:pt x="2898" y="187"/>
                </a:lnTo>
                <a:lnTo>
                  <a:pt x="3192" y="116"/>
                </a:lnTo>
                <a:lnTo>
                  <a:pt x="3504" y="61"/>
                </a:lnTo>
                <a:lnTo>
                  <a:pt x="3832" y="21"/>
                </a:lnTo>
                <a:lnTo>
                  <a:pt x="4176" y="1"/>
                </a:lnTo>
                <a:lnTo>
                  <a:pt x="4538" y="0"/>
                </a:lnTo>
                <a:lnTo>
                  <a:pt x="4917" y="21"/>
                </a:lnTo>
                <a:lnTo>
                  <a:pt x="5315" y="65"/>
                </a:lnTo>
                <a:lnTo>
                  <a:pt x="5730" y="135"/>
                </a:lnTo>
                <a:lnTo>
                  <a:pt x="6165" y="229"/>
                </a:lnTo>
                <a:lnTo>
                  <a:pt x="6617" y="352"/>
                </a:lnTo>
                <a:lnTo>
                  <a:pt x="6612" y="368"/>
                </a:lnTo>
                <a:lnTo>
                  <a:pt x="6596" y="408"/>
                </a:lnTo>
                <a:lnTo>
                  <a:pt x="6569" y="475"/>
                </a:lnTo>
                <a:lnTo>
                  <a:pt x="6532" y="564"/>
                </a:lnTo>
                <a:lnTo>
                  <a:pt x="6484" y="673"/>
                </a:lnTo>
                <a:lnTo>
                  <a:pt x="6425" y="800"/>
                </a:lnTo>
                <a:lnTo>
                  <a:pt x="6354" y="943"/>
                </a:lnTo>
                <a:lnTo>
                  <a:pt x="6271" y="1099"/>
                </a:lnTo>
                <a:lnTo>
                  <a:pt x="6176" y="1267"/>
                </a:lnTo>
                <a:lnTo>
                  <a:pt x="6069" y="1443"/>
                </a:lnTo>
                <a:lnTo>
                  <a:pt x="5951" y="1626"/>
                </a:lnTo>
                <a:lnTo>
                  <a:pt x="5820" y="1814"/>
                </a:lnTo>
                <a:lnTo>
                  <a:pt x="5675" y="2004"/>
                </a:lnTo>
                <a:lnTo>
                  <a:pt x="5518" y="2192"/>
                </a:lnTo>
                <a:lnTo>
                  <a:pt x="5349" y="2379"/>
                </a:lnTo>
                <a:lnTo>
                  <a:pt x="5165" y="2561"/>
                </a:lnTo>
                <a:lnTo>
                  <a:pt x="4969" y="2736"/>
                </a:lnTo>
                <a:lnTo>
                  <a:pt x="4758" y="2902"/>
                </a:lnTo>
                <a:lnTo>
                  <a:pt x="4534" y="3056"/>
                </a:lnTo>
                <a:lnTo>
                  <a:pt x="4295" y="3196"/>
                </a:lnTo>
                <a:lnTo>
                  <a:pt x="4042" y="3320"/>
                </a:lnTo>
                <a:lnTo>
                  <a:pt x="3775" y="3425"/>
                </a:lnTo>
                <a:lnTo>
                  <a:pt x="3493" y="3510"/>
                </a:lnTo>
                <a:lnTo>
                  <a:pt x="3196" y="3571"/>
                </a:lnTo>
                <a:lnTo>
                  <a:pt x="2884" y="3609"/>
                </a:lnTo>
                <a:lnTo>
                  <a:pt x="2558" y="3618"/>
                </a:lnTo>
                <a:lnTo>
                  <a:pt x="2215" y="3597"/>
                </a:lnTo>
                <a:lnTo>
                  <a:pt x="1857" y="3544"/>
                </a:lnTo>
                <a:lnTo>
                  <a:pt x="1482" y="3456"/>
                </a:lnTo>
                <a:lnTo>
                  <a:pt x="1092" y="3332"/>
                </a:lnTo>
                <a:lnTo>
                  <a:pt x="685" y="3169"/>
                </a:lnTo>
                <a:lnTo>
                  <a:pt x="263" y="2964"/>
                </a:lnTo>
                <a:lnTo>
                  <a:pt x="288" y="2950"/>
                </a:lnTo>
                <a:lnTo>
                  <a:pt x="364" y="2912"/>
                </a:lnTo>
                <a:lnTo>
                  <a:pt x="482" y="2850"/>
                </a:lnTo>
                <a:lnTo>
                  <a:pt x="641" y="2770"/>
                </a:lnTo>
                <a:lnTo>
                  <a:pt x="832" y="2676"/>
                </a:lnTo>
                <a:lnTo>
                  <a:pt x="1053" y="2569"/>
                </a:lnTo>
                <a:lnTo>
                  <a:pt x="1173" y="2513"/>
                </a:lnTo>
                <a:lnTo>
                  <a:pt x="1299" y="2455"/>
                </a:lnTo>
                <a:lnTo>
                  <a:pt x="1428" y="2396"/>
                </a:lnTo>
                <a:lnTo>
                  <a:pt x="1561" y="2335"/>
                </a:lnTo>
                <a:lnTo>
                  <a:pt x="1698" y="2275"/>
                </a:lnTo>
                <a:lnTo>
                  <a:pt x="1838" y="2214"/>
                </a:lnTo>
                <a:lnTo>
                  <a:pt x="1980" y="2155"/>
                </a:lnTo>
                <a:lnTo>
                  <a:pt x="2124" y="2096"/>
                </a:lnTo>
                <a:lnTo>
                  <a:pt x="2268" y="2039"/>
                </a:lnTo>
                <a:lnTo>
                  <a:pt x="2413" y="1983"/>
                </a:lnTo>
                <a:lnTo>
                  <a:pt x="2558" y="1929"/>
                </a:lnTo>
                <a:lnTo>
                  <a:pt x="2701" y="1878"/>
                </a:lnTo>
                <a:lnTo>
                  <a:pt x="2842" y="1831"/>
                </a:lnTo>
                <a:lnTo>
                  <a:pt x="2982" y="1788"/>
                </a:lnTo>
                <a:lnTo>
                  <a:pt x="3118" y="1747"/>
                </a:lnTo>
                <a:lnTo>
                  <a:pt x="3252" y="1711"/>
                </a:lnTo>
                <a:lnTo>
                  <a:pt x="3381" y="1681"/>
                </a:lnTo>
                <a:lnTo>
                  <a:pt x="3505" y="1655"/>
                </a:lnTo>
                <a:lnTo>
                  <a:pt x="3624" y="1635"/>
                </a:lnTo>
                <a:lnTo>
                  <a:pt x="3736" y="1621"/>
                </a:lnTo>
                <a:lnTo>
                  <a:pt x="3706" y="1621"/>
                </a:lnTo>
                <a:lnTo>
                  <a:pt x="3619" y="1624"/>
                </a:lnTo>
                <a:lnTo>
                  <a:pt x="3483" y="1629"/>
                </a:lnTo>
                <a:lnTo>
                  <a:pt x="3303" y="1639"/>
                </a:lnTo>
                <a:lnTo>
                  <a:pt x="3198" y="1644"/>
                </a:lnTo>
                <a:lnTo>
                  <a:pt x="3084" y="1653"/>
                </a:lnTo>
                <a:lnTo>
                  <a:pt x="2963" y="1662"/>
                </a:lnTo>
                <a:lnTo>
                  <a:pt x="2835" y="1672"/>
                </a:lnTo>
                <a:lnTo>
                  <a:pt x="2702" y="1685"/>
                </a:lnTo>
                <a:lnTo>
                  <a:pt x="2561" y="1700"/>
                </a:lnTo>
                <a:lnTo>
                  <a:pt x="2417" y="1717"/>
                </a:lnTo>
                <a:lnTo>
                  <a:pt x="2268" y="1735"/>
                </a:lnTo>
                <a:lnTo>
                  <a:pt x="2117" y="1756"/>
                </a:lnTo>
                <a:lnTo>
                  <a:pt x="1964" y="1781"/>
                </a:lnTo>
                <a:lnTo>
                  <a:pt x="1808" y="1806"/>
                </a:lnTo>
                <a:lnTo>
                  <a:pt x="1652" y="1835"/>
                </a:lnTo>
                <a:lnTo>
                  <a:pt x="1495" y="1867"/>
                </a:lnTo>
                <a:lnTo>
                  <a:pt x="1340" y="1901"/>
                </a:lnTo>
                <a:lnTo>
                  <a:pt x="1186" y="1940"/>
                </a:lnTo>
                <a:lnTo>
                  <a:pt x="1035" y="1981"/>
                </a:lnTo>
                <a:lnTo>
                  <a:pt x="886" y="2026"/>
                </a:lnTo>
                <a:lnTo>
                  <a:pt x="742" y="2074"/>
                </a:lnTo>
                <a:lnTo>
                  <a:pt x="601" y="2125"/>
                </a:lnTo>
                <a:lnTo>
                  <a:pt x="467" y="2181"/>
                </a:lnTo>
                <a:lnTo>
                  <a:pt x="340" y="2240"/>
                </a:lnTo>
                <a:lnTo>
                  <a:pt x="217" y="2304"/>
                </a:lnTo>
                <a:lnTo>
                  <a:pt x="105" y="2371"/>
                </a:lnTo>
                <a:lnTo>
                  <a:pt x="0" y="2443"/>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3" name="Freeform 8"/>
          <p:cNvSpPr>
            <a:spLocks/>
          </p:cNvSpPr>
          <p:nvPr/>
        </p:nvSpPr>
        <p:spPr bwMode="auto">
          <a:xfrm>
            <a:off x="4222750" y="5365623"/>
            <a:ext cx="3638550" cy="1843087"/>
          </a:xfrm>
          <a:custGeom>
            <a:avLst/>
            <a:gdLst>
              <a:gd name="T0" fmla="*/ 6838 w 6875"/>
              <a:gd name="T1" fmla="*/ 2800 h 3484"/>
              <a:gd name="T2" fmla="*/ 6763 w 6875"/>
              <a:gd name="T3" fmla="*/ 2847 h 3484"/>
              <a:gd name="T4" fmla="*/ 6619 w 6875"/>
              <a:gd name="T5" fmla="*/ 2929 h 3484"/>
              <a:gd name="T6" fmla="*/ 6411 w 6875"/>
              <a:gd name="T7" fmla="*/ 3034 h 3484"/>
              <a:gd name="T8" fmla="*/ 6140 w 6875"/>
              <a:gd name="T9" fmla="*/ 3150 h 3484"/>
              <a:gd name="T10" fmla="*/ 5813 w 6875"/>
              <a:gd name="T11" fmla="*/ 3265 h 3484"/>
              <a:gd name="T12" fmla="*/ 5432 w 6875"/>
              <a:gd name="T13" fmla="*/ 3368 h 3484"/>
              <a:gd name="T14" fmla="*/ 5005 w 6875"/>
              <a:gd name="T15" fmla="*/ 3443 h 3484"/>
              <a:gd name="T16" fmla="*/ 4531 w 6875"/>
              <a:gd name="T17" fmla="*/ 3483 h 3484"/>
              <a:gd name="T18" fmla="*/ 4018 w 6875"/>
              <a:gd name="T19" fmla="*/ 3471 h 3484"/>
              <a:gd name="T20" fmla="*/ 3469 w 6875"/>
              <a:gd name="T21" fmla="*/ 3398 h 3484"/>
              <a:gd name="T22" fmla="*/ 2889 w 6875"/>
              <a:gd name="T23" fmla="*/ 3250 h 3484"/>
              <a:gd name="T24" fmla="*/ 2281 w 6875"/>
              <a:gd name="T25" fmla="*/ 3017 h 3484"/>
              <a:gd name="T26" fmla="*/ 1650 w 6875"/>
              <a:gd name="T27" fmla="*/ 2684 h 3484"/>
              <a:gd name="T28" fmla="*/ 1001 w 6875"/>
              <a:gd name="T29" fmla="*/ 2241 h 3484"/>
              <a:gd name="T30" fmla="*/ 336 w 6875"/>
              <a:gd name="T31" fmla="*/ 1675 h 3484"/>
              <a:gd name="T32" fmla="*/ 12 w 6875"/>
              <a:gd name="T33" fmla="*/ 1333 h 3484"/>
              <a:gd name="T34" fmla="*/ 102 w 6875"/>
              <a:gd name="T35" fmla="*/ 1258 h 3484"/>
              <a:gd name="T36" fmla="*/ 276 w 6875"/>
              <a:gd name="T37" fmla="*/ 1127 h 3484"/>
              <a:gd name="T38" fmla="*/ 524 w 6875"/>
              <a:gd name="T39" fmla="*/ 955 h 3484"/>
              <a:gd name="T40" fmla="*/ 840 w 6875"/>
              <a:gd name="T41" fmla="*/ 758 h 3484"/>
              <a:gd name="T42" fmla="*/ 1217 w 6875"/>
              <a:gd name="T43" fmla="*/ 555 h 3484"/>
              <a:gd name="T44" fmla="*/ 1646 w 6875"/>
              <a:gd name="T45" fmla="*/ 360 h 3484"/>
              <a:gd name="T46" fmla="*/ 2119 w 6875"/>
              <a:gd name="T47" fmla="*/ 193 h 3484"/>
              <a:gd name="T48" fmla="*/ 2631 w 6875"/>
              <a:gd name="T49" fmla="*/ 69 h 3484"/>
              <a:gd name="T50" fmla="*/ 3171 w 6875"/>
              <a:gd name="T51" fmla="*/ 5 h 3484"/>
              <a:gd name="T52" fmla="*/ 3733 w 6875"/>
              <a:gd name="T53" fmla="*/ 16 h 3484"/>
              <a:gd name="T54" fmla="*/ 4309 w 6875"/>
              <a:gd name="T55" fmla="*/ 122 h 3484"/>
              <a:gd name="T56" fmla="*/ 4893 w 6875"/>
              <a:gd name="T57" fmla="*/ 338 h 3484"/>
              <a:gd name="T58" fmla="*/ 5474 w 6875"/>
              <a:gd name="T59" fmla="*/ 681 h 3484"/>
              <a:gd name="T60" fmla="*/ 6048 w 6875"/>
              <a:gd name="T61" fmla="*/ 1168 h 3484"/>
              <a:gd name="T62" fmla="*/ 6605 w 6875"/>
              <a:gd name="T63" fmla="*/ 1815 h 3484"/>
              <a:gd name="T64" fmla="*/ 6845 w 6875"/>
              <a:gd name="T65" fmla="*/ 2204 h 3484"/>
              <a:gd name="T66" fmla="*/ 6625 w 6875"/>
              <a:gd name="T67" fmla="*/ 2196 h 3484"/>
              <a:gd name="T68" fmla="*/ 6231 w 6875"/>
              <a:gd name="T69" fmla="*/ 2176 h 3484"/>
              <a:gd name="T70" fmla="*/ 5851 w 6875"/>
              <a:gd name="T71" fmla="*/ 2150 h 3484"/>
              <a:gd name="T72" fmla="*/ 5570 w 6875"/>
              <a:gd name="T73" fmla="*/ 2127 h 3484"/>
              <a:gd name="T74" fmla="*/ 5272 w 6875"/>
              <a:gd name="T75" fmla="*/ 2098 h 3484"/>
              <a:gd name="T76" fmla="*/ 4965 w 6875"/>
              <a:gd name="T77" fmla="*/ 2063 h 3484"/>
              <a:gd name="T78" fmla="*/ 4655 w 6875"/>
              <a:gd name="T79" fmla="*/ 2022 h 3484"/>
              <a:gd name="T80" fmla="*/ 4347 w 6875"/>
              <a:gd name="T81" fmla="*/ 1975 h 3484"/>
              <a:gd name="T82" fmla="*/ 4048 w 6875"/>
              <a:gd name="T83" fmla="*/ 1920 h 3484"/>
              <a:gd name="T84" fmla="*/ 3763 w 6875"/>
              <a:gd name="T85" fmla="*/ 1856 h 3484"/>
              <a:gd name="T86" fmla="*/ 3500 w 6875"/>
              <a:gd name="T87" fmla="*/ 1784 h 3484"/>
              <a:gd name="T88" fmla="*/ 3264 w 6875"/>
              <a:gd name="T89" fmla="*/ 1704 h 3484"/>
              <a:gd name="T90" fmla="*/ 3185 w 6875"/>
              <a:gd name="T91" fmla="*/ 1675 h 3484"/>
              <a:gd name="T92" fmla="*/ 3385 w 6875"/>
              <a:gd name="T93" fmla="*/ 1778 h 3484"/>
              <a:gd name="T94" fmla="*/ 3642 w 6875"/>
              <a:gd name="T95" fmla="*/ 1906 h 3484"/>
              <a:gd name="T96" fmla="*/ 3856 w 6875"/>
              <a:gd name="T97" fmla="*/ 2008 h 3484"/>
              <a:gd name="T98" fmla="*/ 4098 w 6875"/>
              <a:gd name="T99" fmla="*/ 2118 h 3484"/>
              <a:gd name="T100" fmla="*/ 4363 w 6875"/>
              <a:gd name="T101" fmla="*/ 2232 h 3484"/>
              <a:gd name="T102" fmla="*/ 4647 w 6875"/>
              <a:gd name="T103" fmla="*/ 2346 h 3484"/>
              <a:gd name="T104" fmla="*/ 4943 w 6875"/>
              <a:gd name="T105" fmla="*/ 2455 h 3484"/>
              <a:gd name="T106" fmla="*/ 5248 w 6875"/>
              <a:gd name="T107" fmla="*/ 2557 h 3484"/>
              <a:gd name="T108" fmla="*/ 5554 w 6875"/>
              <a:gd name="T109" fmla="*/ 2647 h 3484"/>
              <a:gd name="T110" fmla="*/ 5860 w 6875"/>
              <a:gd name="T111" fmla="*/ 2720 h 3484"/>
              <a:gd name="T112" fmla="*/ 6160 w 6875"/>
              <a:gd name="T113" fmla="*/ 2774 h 3484"/>
              <a:gd name="T114" fmla="*/ 6447 w 6875"/>
              <a:gd name="T115" fmla="*/ 2804 h 3484"/>
              <a:gd name="T116" fmla="*/ 6719 w 6875"/>
              <a:gd name="T117" fmla="*/ 2805 h 3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75" h="3484">
                <a:moveTo>
                  <a:pt x="6847" y="2793"/>
                </a:moveTo>
                <a:lnTo>
                  <a:pt x="6838" y="2800"/>
                </a:lnTo>
                <a:lnTo>
                  <a:pt x="6810" y="2818"/>
                </a:lnTo>
                <a:lnTo>
                  <a:pt x="6763" y="2847"/>
                </a:lnTo>
                <a:lnTo>
                  <a:pt x="6701" y="2884"/>
                </a:lnTo>
                <a:lnTo>
                  <a:pt x="6619" y="2929"/>
                </a:lnTo>
                <a:lnTo>
                  <a:pt x="6523" y="2979"/>
                </a:lnTo>
                <a:lnTo>
                  <a:pt x="6411" y="3034"/>
                </a:lnTo>
                <a:lnTo>
                  <a:pt x="6283" y="3092"/>
                </a:lnTo>
                <a:lnTo>
                  <a:pt x="6140" y="3150"/>
                </a:lnTo>
                <a:lnTo>
                  <a:pt x="5983" y="3210"/>
                </a:lnTo>
                <a:lnTo>
                  <a:pt x="5813" y="3265"/>
                </a:lnTo>
                <a:lnTo>
                  <a:pt x="5629" y="3319"/>
                </a:lnTo>
                <a:lnTo>
                  <a:pt x="5432" y="3368"/>
                </a:lnTo>
                <a:lnTo>
                  <a:pt x="5224" y="3410"/>
                </a:lnTo>
                <a:lnTo>
                  <a:pt x="5005" y="3443"/>
                </a:lnTo>
                <a:lnTo>
                  <a:pt x="4773" y="3469"/>
                </a:lnTo>
                <a:lnTo>
                  <a:pt x="4531" y="3483"/>
                </a:lnTo>
                <a:lnTo>
                  <a:pt x="4279" y="3484"/>
                </a:lnTo>
                <a:lnTo>
                  <a:pt x="4018" y="3471"/>
                </a:lnTo>
                <a:lnTo>
                  <a:pt x="3748" y="3443"/>
                </a:lnTo>
                <a:lnTo>
                  <a:pt x="3469" y="3398"/>
                </a:lnTo>
                <a:lnTo>
                  <a:pt x="3183" y="3334"/>
                </a:lnTo>
                <a:lnTo>
                  <a:pt x="2889" y="3250"/>
                </a:lnTo>
                <a:lnTo>
                  <a:pt x="2588" y="3145"/>
                </a:lnTo>
                <a:lnTo>
                  <a:pt x="2281" y="3017"/>
                </a:lnTo>
                <a:lnTo>
                  <a:pt x="1968" y="2863"/>
                </a:lnTo>
                <a:lnTo>
                  <a:pt x="1650" y="2684"/>
                </a:lnTo>
                <a:lnTo>
                  <a:pt x="1328" y="2477"/>
                </a:lnTo>
                <a:lnTo>
                  <a:pt x="1001" y="2241"/>
                </a:lnTo>
                <a:lnTo>
                  <a:pt x="670" y="1975"/>
                </a:lnTo>
                <a:lnTo>
                  <a:pt x="336" y="1675"/>
                </a:lnTo>
                <a:lnTo>
                  <a:pt x="0" y="1342"/>
                </a:lnTo>
                <a:lnTo>
                  <a:pt x="12" y="1333"/>
                </a:lnTo>
                <a:lnTo>
                  <a:pt x="47" y="1304"/>
                </a:lnTo>
                <a:lnTo>
                  <a:pt x="102" y="1258"/>
                </a:lnTo>
                <a:lnTo>
                  <a:pt x="179" y="1199"/>
                </a:lnTo>
                <a:lnTo>
                  <a:pt x="276" y="1127"/>
                </a:lnTo>
                <a:lnTo>
                  <a:pt x="391" y="1045"/>
                </a:lnTo>
                <a:lnTo>
                  <a:pt x="524" y="955"/>
                </a:lnTo>
                <a:lnTo>
                  <a:pt x="674" y="858"/>
                </a:lnTo>
                <a:lnTo>
                  <a:pt x="840" y="758"/>
                </a:lnTo>
                <a:lnTo>
                  <a:pt x="1022" y="657"/>
                </a:lnTo>
                <a:lnTo>
                  <a:pt x="1217" y="555"/>
                </a:lnTo>
                <a:lnTo>
                  <a:pt x="1425" y="456"/>
                </a:lnTo>
                <a:lnTo>
                  <a:pt x="1646" y="360"/>
                </a:lnTo>
                <a:lnTo>
                  <a:pt x="1877" y="273"/>
                </a:lnTo>
                <a:lnTo>
                  <a:pt x="2119" y="193"/>
                </a:lnTo>
                <a:lnTo>
                  <a:pt x="2370" y="124"/>
                </a:lnTo>
                <a:lnTo>
                  <a:pt x="2631" y="69"/>
                </a:lnTo>
                <a:lnTo>
                  <a:pt x="2897" y="28"/>
                </a:lnTo>
                <a:lnTo>
                  <a:pt x="3171" y="5"/>
                </a:lnTo>
                <a:lnTo>
                  <a:pt x="3449" y="0"/>
                </a:lnTo>
                <a:lnTo>
                  <a:pt x="3733" y="16"/>
                </a:lnTo>
                <a:lnTo>
                  <a:pt x="4020" y="57"/>
                </a:lnTo>
                <a:lnTo>
                  <a:pt x="4309" y="122"/>
                </a:lnTo>
                <a:lnTo>
                  <a:pt x="4601" y="215"/>
                </a:lnTo>
                <a:lnTo>
                  <a:pt x="4893" y="338"/>
                </a:lnTo>
                <a:lnTo>
                  <a:pt x="5185" y="493"/>
                </a:lnTo>
                <a:lnTo>
                  <a:pt x="5474" y="681"/>
                </a:lnTo>
                <a:lnTo>
                  <a:pt x="5763" y="906"/>
                </a:lnTo>
                <a:lnTo>
                  <a:pt x="6048" y="1168"/>
                </a:lnTo>
                <a:lnTo>
                  <a:pt x="6329" y="1471"/>
                </a:lnTo>
                <a:lnTo>
                  <a:pt x="6605" y="1815"/>
                </a:lnTo>
                <a:lnTo>
                  <a:pt x="6875" y="2205"/>
                </a:lnTo>
                <a:lnTo>
                  <a:pt x="6845" y="2204"/>
                </a:lnTo>
                <a:lnTo>
                  <a:pt x="6760" y="2201"/>
                </a:lnTo>
                <a:lnTo>
                  <a:pt x="6625" y="2196"/>
                </a:lnTo>
                <a:lnTo>
                  <a:pt x="6446" y="2187"/>
                </a:lnTo>
                <a:lnTo>
                  <a:pt x="6231" y="2176"/>
                </a:lnTo>
                <a:lnTo>
                  <a:pt x="5985" y="2160"/>
                </a:lnTo>
                <a:lnTo>
                  <a:pt x="5851" y="2150"/>
                </a:lnTo>
                <a:lnTo>
                  <a:pt x="5713" y="2139"/>
                </a:lnTo>
                <a:lnTo>
                  <a:pt x="5570" y="2127"/>
                </a:lnTo>
                <a:lnTo>
                  <a:pt x="5422" y="2113"/>
                </a:lnTo>
                <a:lnTo>
                  <a:pt x="5272" y="2098"/>
                </a:lnTo>
                <a:lnTo>
                  <a:pt x="5120" y="2082"/>
                </a:lnTo>
                <a:lnTo>
                  <a:pt x="4965" y="2063"/>
                </a:lnTo>
                <a:lnTo>
                  <a:pt x="4809" y="2044"/>
                </a:lnTo>
                <a:lnTo>
                  <a:pt x="4655" y="2022"/>
                </a:lnTo>
                <a:lnTo>
                  <a:pt x="4500" y="1999"/>
                </a:lnTo>
                <a:lnTo>
                  <a:pt x="4347" y="1975"/>
                </a:lnTo>
                <a:lnTo>
                  <a:pt x="4195" y="1948"/>
                </a:lnTo>
                <a:lnTo>
                  <a:pt x="4048" y="1920"/>
                </a:lnTo>
                <a:lnTo>
                  <a:pt x="3903" y="1889"/>
                </a:lnTo>
                <a:lnTo>
                  <a:pt x="3763" y="1856"/>
                </a:lnTo>
                <a:lnTo>
                  <a:pt x="3628" y="1821"/>
                </a:lnTo>
                <a:lnTo>
                  <a:pt x="3500" y="1784"/>
                </a:lnTo>
                <a:lnTo>
                  <a:pt x="3378" y="1746"/>
                </a:lnTo>
                <a:lnTo>
                  <a:pt x="3264" y="1704"/>
                </a:lnTo>
                <a:lnTo>
                  <a:pt x="3159" y="1659"/>
                </a:lnTo>
                <a:lnTo>
                  <a:pt x="3185" y="1675"/>
                </a:lnTo>
                <a:lnTo>
                  <a:pt x="3262" y="1715"/>
                </a:lnTo>
                <a:lnTo>
                  <a:pt x="3385" y="1778"/>
                </a:lnTo>
                <a:lnTo>
                  <a:pt x="3548" y="1860"/>
                </a:lnTo>
                <a:lnTo>
                  <a:pt x="3642" y="1906"/>
                </a:lnTo>
                <a:lnTo>
                  <a:pt x="3746" y="1956"/>
                </a:lnTo>
                <a:lnTo>
                  <a:pt x="3856" y="2008"/>
                </a:lnTo>
                <a:lnTo>
                  <a:pt x="3975" y="2062"/>
                </a:lnTo>
                <a:lnTo>
                  <a:pt x="4098" y="2118"/>
                </a:lnTo>
                <a:lnTo>
                  <a:pt x="4228" y="2175"/>
                </a:lnTo>
                <a:lnTo>
                  <a:pt x="4363" y="2232"/>
                </a:lnTo>
                <a:lnTo>
                  <a:pt x="4502" y="2289"/>
                </a:lnTo>
                <a:lnTo>
                  <a:pt x="4647" y="2346"/>
                </a:lnTo>
                <a:lnTo>
                  <a:pt x="4793" y="2400"/>
                </a:lnTo>
                <a:lnTo>
                  <a:pt x="4943" y="2455"/>
                </a:lnTo>
                <a:lnTo>
                  <a:pt x="5094" y="2507"/>
                </a:lnTo>
                <a:lnTo>
                  <a:pt x="5248" y="2557"/>
                </a:lnTo>
                <a:lnTo>
                  <a:pt x="5401" y="2604"/>
                </a:lnTo>
                <a:lnTo>
                  <a:pt x="5554" y="2647"/>
                </a:lnTo>
                <a:lnTo>
                  <a:pt x="5708" y="2686"/>
                </a:lnTo>
                <a:lnTo>
                  <a:pt x="5860" y="2720"/>
                </a:lnTo>
                <a:lnTo>
                  <a:pt x="6011" y="2750"/>
                </a:lnTo>
                <a:lnTo>
                  <a:pt x="6160" y="2774"/>
                </a:lnTo>
                <a:lnTo>
                  <a:pt x="6305" y="2792"/>
                </a:lnTo>
                <a:lnTo>
                  <a:pt x="6447" y="2804"/>
                </a:lnTo>
                <a:lnTo>
                  <a:pt x="6586" y="2807"/>
                </a:lnTo>
                <a:lnTo>
                  <a:pt x="6719" y="2805"/>
                </a:lnTo>
                <a:lnTo>
                  <a:pt x="6847" y="279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4" name="Freeform 9"/>
          <p:cNvSpPr>
            <a:spLocks/>
          </p:cNvSpPr>
          <p:nvPr/>
        </p:nvSpPr>
        <p:spPr bwMode="auto">
          <a:xfrm>
            <a:off x="6502400" y="2489073"/>
            <a:ext cx="2308225" cy="3786187"/>
          </a:xfrm>
          <a:custGeom>
            <a:avLst/>
            <a:gdLst>
              <a:gd name="T0" fmla="*/ 3341 w 4360"/>
              <a:gd name="T1" fmla="*/ 7149 h 7154"/>
              <a:gd name="T2" fmla="*/ 3250 w 4360"/>
              <a:gd name="T3" fmla="*/ 7114 h 7154"/>
              <a:gd name="T4" fmla="*/ 3081 w 4360"/>
              <a:gd name="T5" fmla="*/ 7038 h 7154"/>
              <a:gd name="T6" fmla="*/ 2847 w 4360"/>
              <a:gd name="T7" fmla="*/ 6918 h 7154"/>
              <a:gd name="T8" fmla="*/ 2565 w 4360"/>
              <a:gd name="T9" fmla="*/ 6750 h 7154"/>
              <a:gd name="T10" fmla="*/ 2244 w 4360"/>
              <a:gd name="T11" fmla="*/ 6529 h 7154"/>
              <a:gd name="T12" fmla="*/ 1902 w 4360"/>
              <a:gd name="T13" fmla="*/ 6253 h 7154"/>
              <a:gd name="T14" fmla="*/ 1550 w 4360"/>
              <a:gd name="T15" fmla="*/ 5914 h 7154"/>
              <a:gd name="T16" fmla="*/ 1204 w 4360"/>
              <a:gd name="T17" fmla="*/ 5512 h 7154"/>
              <a:gd name="T18" fmla="*/ 876 w 4360"/>
              <a:gd name="T19" fmla="*/ 5040 h 7154"/>
              <a:gd name="T20" fmla="*/ 580 w 4360"/>
              <a:gd name="T21" fmla="*/ 4494 h 7154"/>
              <a:gd name="T22" fmla="*/ 332 w 4360"/>
              <a:gd name="T23" fmla="*/ 3872 h 7154"/>
              <a:gd name="T24" fmla="*/ 142 w 4360"/>
              <a:gd name="T25" fmla="*/ 3167 h 7154"/>
              <a:gd name="T26" fmla="*/ 27 w 4360"/>
              <a:gd name="T27" fmla="*/ 2378 h 7154"/>
              <a:gd name="T28" fmla="*/ 0 w 4360"/>
              <a:gd name="T29" fmla="*/ 1497 h 7154"/>
              <a:gd name="T30" fmla="*/ 75 w 4360"/>
              <a:gd name="T31" fmla="*/ 524 h 7154"/>
              <a:gd name="T32" fmla="*/ 171 w 4360"/>
              <a:gd name="T33" fmla="*/ 4 h 7154"/>
              <a:gd name="T34" fmla="*/ 297 w 4360"/>
              <a:gd name="T35" fmla="*/ 37 h 7154"/>
              <a:gd name="T36" fmla="*/ 530 w 4360"/>
              <a:gd name="T37" fmla="*/ 108 h 7154"/>
              <a:gd name="T38" fmla="*/ 850 w 4360"/>
              <a:gd name="T39" fmla="*/ 219 h 7154"/>
              <a:gd name="T40" fmla="*/ 1236 w 4360"/>
              <a:gd name="T41" fmla="*/ 376 h 7154"/>
              <a:gd name="T42" fmla="*/ 1669 w 4360"/>
              <a:gd name="T43" fmla="*/ 582 h 7154"/>
              <a:gd name="T44" fmla="*/ 2127 w 4360"/>
              <a:gd name="T45" fmla="*/ 843 h 7154"/>
              <a:gd name="T46" fmla="*/ 2590 w 4360"/>
              <a:gd name="T47" fmla="*/ 1161 h 7154"/>
              <a:gd name="T48" fmla="*/ 3039 w 4360"/>
              <a:gd name="T49" fmla="*/ 1542 h 7154"/>
              <a:gd name="T50" fmla="*/ 3454 w 4360"/>
              <a:gd name="T51" fmla="*/ 1988 h 7154"/>
              <a:gd name="T52" fmla="*/ 3813 w 4360"/>
              <a:gd name="T53" fmla="*/ 2506 h 7154"/>
              <a:gd name="T54" fmla="*/ 4097 w 4360"/>
              <a:gd name="T55" fmla="*/ 3096 h 7154"/>
              <a:gd name="T56" fmla="*/ 4287 w 4360"/>
              <a:gd name="T57" fmla="*/ 3768 h 7154"/>
              <a:gd name="T58" fmla="*/ 4360 w 4360"/>
              <a:gd name="T59" fmla="*/ 4520 h 7154"/>
              <a:gd name="T60" fmla="*/ 4297 w 4360"/>
              <a:gd name="T61" fmla="*/ 5360 h 7154"/>
              <a:gd name="T62" fmla="*/ 4077 w 4360"/>
              <a:gd name="T63" fmla="*/ 6291 h 7154"/>
              <a:gd name="T64" fmla="*/ 3884 w 4360"/>
              <a:gd name="T65" fmla="*/ 6764 h 7154"/>
              <a:gd name="T66" fmla="*/ 3747 w 4360"/>
              <a:gd name="T67" fmla="*/ 6560 h 7154"/>
              <a:gd name="T68" fmla="*/ 3574 w 4360"/>
              <a:gd name="T69" fmla="*/ 6295 h 7154"/>
              <a:gd name="T70" fmla="*/ 3433 w 4360"/>
              <a:gd name="T71" fmla="*/ 6076 h 7154"/>
              <a:gd name="T72" fmla="*/ 3279 w 4360"/>
              <a:gd name="T73" fmla="*/ 5828 h 7154"/>
              <a:gd name="T74" fmla="*/ 3115 w 4360"/>
              <a:gd name="T75" fmla="*/ 5558 h 7154"/>
              <a:gd name="T76" fmla="*/ 2944 w 4360"/>
              <a:gd name="T77" fmla="*/ 5270 h 7154"/>
              <a:gd name="T78" fmla="*/ 2773 w 4360"/>
              <a:gd name="T79" fmla="*/ 4969 h 7154"/>
              <a:gd name="T80" fmla="*/ 2606 w 4360"/>
              <a:gd name="T81" fmla="*/ 4662 h 7154"/>
              <a:gd name="T82" fmla="*/ 2446 w 4360"/>
              <a:gd name="T83" fmla="*/ 4351 h 7154"/>
              <a:gd name="T84" fmla="*/ 2299 w 4360"/>
              <a:gd name="T85" fmla="*/ 4044 h 7154"/>
              <a:gd name="T86" fmla="*/ 2170 w 4360"/>
              <a:gd name="T87" fmla="*/ 3745 h 7154"/>
              <a:gd name="T88" fmla="*/ 2060 w 4360"/>
              <a:gd name="T89" fmla="*/ 3459 h 7154"/>
              <a:gd name="T90" fmla="*/ 1979 w 4360"/>
              <a:gd name="T91" fmla="*/ 3193 h 7154"/>
              <a:gd name="T92" fmla="*/ 1953 w 4360"/>
              <a:gd name="T93" fmla="*/ 3102 h 7154"/>
              <a:gd name="T94" fmla="*/ 1991 w 4360"/>
              <a:gd name="T95" fmla="*/ 3351 h 7154"/>
              <a:gd name="T96" fmla="*/ 2044 w 4360"/>
              <a:gd name="T97" fmla="*/ 3669 h 7154"/>
              <a:gd name="T98" fmla="*/ 2093 w 4360"/>
              <a:gd name="T99" fmla="*/ 3929 h 7154"/>
              <a:gd name="T100" fmla="*/ 2153 w 4360"/>
              <a:gd name="T101" fmla="*/ 4221 h 7154"/>
              <a:gd name="T102" fmla="*/ 2225 w 4360"/>
              <a:gd name="T103" fmla="*/ 4536 h 7154"/>
              <a:gd name="T104" fmla="*/ 2309 w 4360"/>
              <a:gd name="T105" fmla="*/ 4868 h 7154"/>
              <a:gd name="T106" fmla="*/ 2404 w 4360"/>
              <a:gd name="T107" fmla="*/ 5208 h 7154"/>
              <a:gd name="T108" fmla="*/ 2514 w 4360"/>
              <a:gd name="T109" fmla="*/ 5550 h 7154"/>
              <a:gd name="T110" fmla="*/ 2635 w 4360"/>
              <a:gd name="T111" fmla="*/ 5889 h 7154"/>
              <a:gd name="T112" fmla="*/ 2769 w 4360"/>
              <a:gd name="T113" fmla="*/ 6214 h 7154"/>
              <a:gd name="T114" fmla="*/ 2918 w 4360"/>
              <a:gd name="T115" fmla="*/ 6520 h 7154"/>
              <a:gd name="T116" fmla="*/ 3081 w 4360"/>
              <a:gd name="T117" fmla="*/ 6799 h 7154"/>
              <a:gd name="T118" fmla="*/ 3259 w 4360"/>
              <a:gd name="T119" fmla="*/ 7046 h 7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0" h="7154">
                <a:moveTo>
                  <a:pt x="3353" y="7154"/>
                </a:moveTo>
                <a:lnTo>
                  <a:pt x="3341" y="7149"/>
                </a:lnTo>
                <a:lnTo>
                  <a:pt x="3307" y="7137"/>
                </a:lnTo>
                <a:lnTo>
                  <a:pt x="3250" y="7114"/>
                </a:lnTo>
                <a:lnTo>
                  <a:pt x="3174" y="7082"/>
                </a:lnTo>
                <a:lnTo>
                  <a:pt x="3081" y="7038"/>
                </a:lnTo>
                <a:lnTo>
                  <a:pt x="2972" y="6984"/>
                </a:lnTo>
                <a:lnTo>
                  <a:pt x="2847" y="6918"/>
                </a:lnTo>
                <a:lnTo>
                  <a:pt x="2711" y="6840"/>
                </a:lnTo>
                <a:lnTo>
                  <a:pt x="2565" y="6750"/>
                </a:lnTo>
                <a:lnTo>
                  <a:pt x="2408" y="6647"/>
                </a:lnTo>
                <a:lnTo>
                  <a:pt x="2244" y="6529"/>
                </a:lnTo>
                <a:lnTo>
                  <a:pt x="2075" y="6398"/>
                </a:lnTo>
                <a:lnTo>
                  <a:pt x="1902" y="6253"/>
                </a:lnTo>
                <a:lnTo>
                  <a:pt x="1727" y="6091"/>
                </a:lnTo>
                <a:lnTo>
                  <a:pt x="1550" y="5914"/>
                </a:lnTo>
                <a:lnTo>
                  <a:pt x="1376" y="5721"/>
                </a:lnTo>
                <a:lnTo>
                  <a:pt x="1204" y="5512"/>
                </a:lnTo>
                <a:lnTo>
                  <a:pt x="1036" y="5285"/>
                </a:lnTo>
                <a:lnTo>
                  <a:pt x="876" y="5040"/>
                </a:lnTo>
                <a:lnTo>
                  <a:pt x="723" y="4777"/>
                </a:lnTo>
                <a:lnTo>
                  <a:pt x="580" y="4494"/>
                </a:lnTo>
                <a:lnTo>
                  <a:pt x="449" y="4193"/>
                </a:lnTo>
                <a:lnTo>
                  <a:pt x="332" y="3872"/>
                </a:lnTo>
                <a:lnTo>
                  <a:pt x="228" y="3530"/>
                </a:lnTo>
                <a:lnTo>
                  <a:pt x="142" y="3167"/>
                </a:lnTo>
                <a:lnTo>
                  <a:pt x="75" y="2784"/>
                </a:lnTo>
                <a:lnTo>
                  <a:pt x="27" y="2378"/>
                </a:lnTo>
                <a:lnTo>
                  <a:pt x="3" y="1950"/>
                </a:lnTo>
                <a:lnTo>
                  <a:pt x="0" y="1497"/>
                </a:lnTo>
                <a:lnTo>
                  <a:pt x="24" y="1023"/>
                </a:lnTo>
                <a:lnTo>
                  <a:pt x="75" y="524"/>
                </a:lnTo>
                <a:lnTo>
                  <a:pt x="154" y="0"/>
                </a:lnTo>
                <a:lnTo>
                  <a:pt x="171" y="4"/>
                </a:lnTo>
                <a:lnTo>
                  <a:pt x="219" y="16"/>
                </a:lnTo>
                <a:lnTo>
                  <a:pt x="297" y="37"/>
                </a:lnTo>
                <a:lnTo>
                  <a:pt x="401" y="67"/>
                </a:lnTo>
                <a:lnTo>
                  <a:pt x="530" y="108"/>
                </a:lnTo>
                <a:lnTo>
                  <a:pt x="680" y="158"/>
                </a:lnTo>
                <a:lnTo>
                  <a:pt x="850" y="219"/>
                </a:lnTo>
                <a:lnTo>
                  <a:pt x="1036" y="292"/>
                </a:lnTo>
                <a:lnTo>
                  <a:pt x="1236" y="376"/>
                </a:lnTo>
                <a:lnTo>
                  <a:pt x="1448" y="473"/>
                </a:lnTo>
                <a:lnTo>
                  <a:pt x="1669" y="582"/>
                </a:lnTo>
                <a:lnTo>
                  <a:pt x="1895" y="706"/>
                </a:lnTo>
                <a:lnTo>
                  <a:pt x="2127" y="843"/>
                </a:lnTo>
                <a:lnTo>
                  <a:pt x="2359" y="995"/>
                </a:lnTo>
                <a:lnTo>
                  <a:pt x="2590" y="1161"/>
                </a:lnTo>
                <a:lnTo>
                  <a:pt x="2818" y="1344"/>
                </a:lnTo>
                <a:lnTo>
                  <a:pt x="3039" y="1542"/>
                </a:lnTo>
                <a:lnTo>
                  <a:pt x="3252" y="1757"/>
                </a:lnTo>
                <a:lnTo>
                  <a:pt x="3454" y="1988"/>
                </a:lnTo>
                <a:lnTo>
                  <a:pt x="3641" y="2238"/>
                </a:lnTo>
                <a:lnTo>
                  <a:pt x="3813" y="2506"/>
                </a:lnTo>
                <a:lnTo>
                  <a:pt x="3966" y="2792"/>
                </a:lnTo>
                <a:lnTo>
                  <a:pt x="4097" y="3096"/>
                </a:lnTo>
                <a:lnTo>
                  <a:pt x="4205" y="3422"/>
                </a:lnTo>
                <a:lnTo>
                  <a:pt x="4287" y="3768"/>
                </a:lnTo>
                <a:lnTo>
                  <a:pt x="4339" y="4133"/>
                </a:lnTo>
                <a:lnTo>
                  <a:pt x="4360" y="4520"/>
                </a:lnTo>
                <a:lnTo>
                  <a:pt x="4346" y="4929"/>
                </a:lnTo>
                <a:lnTo>
                  <a:pt x="4297" y="5360"/>
                </a:lnTo>
                <a:lnTo>
                  <a:pt x="4207" y="5814"/>
                </a:lnTo>
                <a:lnTo>
                  <a:pt x="4077" y="6291"/>
                </a:lnTo>
                <a:lnTo>
                  <a:pt x="3903" y="6792"/>
                </a:lnTo>
                <a:lnTo>
                  <a:pt x="3884" y="6764"/>
                </a:lnTo>
                <a:lnTo>
                  <a:pt x="3831" y="6685"/>
                </a:lnTo>
                <a:lnTo>
                  <a:pt x="3747" y="6560"/>
                </a:lnTo>
                <a:lnTo>
                  <a:pt x="3637" y="6392"/>
                </a:lnTo>
                <a:lnTo>
                  <a:pt x="3574" y="6295"/>
                </a:lnTo>
                <a:lnTo>
                  <a:pt x="3505" y="6190"/>
                </a:lnTo>
                <a:lnTo>
                  <a:pt x="3433" y="6076"/>
                </a:lnTo>
                <a:lnTo>
                  <a:pt x="3358" y="5955"/>
                </a:lnTo>
                <a:lnTo>
                  <a:pt x="3279" y="5828"/>
                </a:lnTo>
                <a:lnTo>
                  <a:pt x="3197" y="5696"/>
                </a:lnTo>
                <a:lnTo>
                  <a:pt x="3115" y="5558"/>
                </a:lnTo>
                <a:lnTo>
                  <a:pt x="3030" y="5417"/>
                </a:lnTo>
                <a:lnTo>
                  <a:pt x="2944" y="5270"/>
                </a:lnTo>
                <a:lnTo>
                  <a:pt x="2859" y="5121"/>
                </a:lnTo>
                <a:lnTo>
                  <a:pt x="2773" y="4969"/>
                </a:lnTo>
                <a:lnTo>
                  <a:pt x="2689" y="4815"/>
                </a:lnTo>
                <a:lnTo>
                  <a:pt x="2606" y="4662"/>
                </a:lnTo>
                <a:lnTo>
                  <a:pt x="2524" y="4506"/>
                </a:lnTo>
                <a:lnTo>
                  <a:pt x="2446" y="4351"/>
                </a:lnTo>
                <a:lnTo>
                  <a:pt x="2371" y="4197"/>
                </a:lnTo>
                <a:lnTo>
                  <a:pt x="2299" y="4044"/>
                </a:lnTo>
                <a:lnTo>
                  <a:pt x="2231" y="3893"/>
                </a:lnTo>
                <a:lnTo>
                  <a:pt x="2170" y="3745"/>
                </a:lnTo>
                <a:lnTo>
                  <a:pt x="2111" y="3600"/>
                </a:lnTo>
                <a:lnTo>
                  <a:pt x="2060" y="3459"/>
                </a:lnTo>
                <a:lnTo>
                  <a:pt x="2016" y="3323"/>
                </a:lnTo>
                <a:lnTo>
                  <a:pt x="1979" y="3193"/>
                </a:lnTo>
                <a:lnTo>
                  <a:pt x="1949" y="3069"/>
                </a:lnTo>
                <a:lnTo>
                  <a:pt x="1953" y="3102"/>
                </a:lnTo>
                <a:lnTo>
                  <a:pt x="1966" y="3199"/>
                </a:lnTo>
                <a:lnTo>
                  <a:pt x="1991" y="3351"/>
                </a:lnTo>
                <a:lnTo>
                  <a:pt x="2023" y="3552"/>
                </a:lnTo>
                <a:lnTo>
                  <a:pt x="2044" y="3669"/>
                </a:lnTo>
                <a:lnTo>
                  <a:pt x="2067" y="3795"/>
                </a:lnTo>
                <a:lnTo>
                  <a:pt x="2093" y="3929"/>
                </a:lnTo>
                <a:lnTo>
                  <a:pt x="2122" y="4072"/>
                </a:lnTo>
                <a:lnTo>
                  <a:pt x="2153" y="4221"/>
                </a:lnTo>
                <a:lnTo>
                  <a:pt x="2188" y="4376"/>
                </a:lnTo>
                <a:lnTo>
                  <a:pt x="2225" y="4536"/>
                </a:lnTo>
                <a:lnTo>
                  <a:pt x="2266" y="4700"/>
                </a:lnTo>
                <a:lnTo>
                  <a:pt x="2309" y="4868"/>
                </a:lnTo>
                <a:lnTo>
                  <a:pt x="2356" y="5036"/>
                </a:lnTo>
                <a:lnTo>
                  <a:pt x="2404" y="5208"/>
                </a:lnTo>
                <a:lnTo>
                  <a:pt x="2458" y="5379"/>
                </a:lnTo>
                <a:lnTo>
                  <a:pt x="2514" y="5550"/>
                </a:lnTo>
                <a:lnTo>
                  <a:pt x="2572" y="5720"/>
                </a:lnTo>
                <a:lnTo>
                  <a:pt x="2635" y="5889"/>
                </a:lnTo>
                <a:lnTo>
                  <a:pt x="2701" y="6053"/>
                </a:lnTo>
                <a:lnTo>
                  <a:pt x="2769" y="6214"/>
                </a:lnTo>
                <a:lnTo>
                  <a:pt x="2843" y="6370"/>
                </a:lnTo>
                <a:lnTo>
                  <a:pt x="2918" y="6520"/>
                </a:lnTo>
                <a:lnTo>
                  <a:pt x="2998" y="6663"/>
                </a:lnTo>
                <a:lnTo>
                  <a:pt x="3081" y="6799"/>
                </a:lnTo>
                <a:lnTo>
                  <a:pt x="3168" y="6927"/>
                </a:lnTo>
                <a:lnTo>
                  <a:pt x="3259" y="7046"/>
                </a:lnTo>
                <a:lnTo>
                  <a:pt x="3353" y="715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1" name="Прямоугольник 20"/>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Hand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TextBox 27"/>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 name="TextBox 28"/>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0" name="TextBox 29"/>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 name="TextBox 30"/>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2" name="TextBox 31"/>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TextBox 32"/>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4" name="TextBox 33"/>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TextBox 34"/>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6" name="Прямая соединительная линия 35"/>
          <p:cNvCxnSpPr/>
          <p:nvPr/>
        </p:nvCxnSpPr>
        <p:spPr>
          <a:xfrm flipH="1">
            <a:off x="3419856" y="2971800"/>
            <a:ext cx="356616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p:cNvCxnSpPr/>
          <p:nvPr/>
        </p:nvCxnSpPr>
        <p:spPr>
          <a:xfrm flipH="1">
            <a:off x="3419857" y="6248399"/>
            <a:ext cx="1783079"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flipH="1">
            <a:off x="10563225" y="2971800"/>
            <a:ext cx="466598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Прямая соединительная линия 38"/>
          <p:cNvCxnSpPr/>
          <p:nvPr/>
        </p:nvCxnSpPr>
        <p:spPr>
          <a:xfrm flipH="1">
            <a:off x="13002768" y="6248399"/>
            <a:ext cx="222644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57634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Прямоугольник 15"/>
          <p:cNvSpPr/>
          <p:nvPr/>
        </p:nvSpPr>
        <p:spPr>
          <a:xfrm>
            <a:off x="970374" y="725011"/>
            <a:ext cx="7984940"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Social media marketing</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 name="Freeform 5"/>
          <p:cNvSpPr>
            <a:spLocks/>
          </p:cNvSpPr>
          <p:nvPr/>
        </p:nvSpPr>
        <p:spPr bwMode="auto">
          <a:xfrm flipH="1">
            <a:off x="9290784" y="4169103"/>
            <a:ext cx="1020564" cy="1043964"/>
          </a:xfrm>
          <a:custGeom>
            <a:avLst/>
            <a:gdLst>
              <a:gd name="T0" fmla="*/ 2206 w 2211"/>
              <a:gd name="T1" fmla="*/ 1210 h 2196"/>
              <a:gd name="T2" fmla="*/ 2177 w 2211"/>
              <a:gd name="T3" fmla="*/ 1372 h 2196"/>
              <a:gd name="T4" fmla="*/ 2124 w 2211"/>
              <a:gd name="T5" fmla="*/ 1526 h 2196"/>
              <a:gd name="T6" fmla="*/ 2051 w 2211"/>
              <a:gd name="T7" fmla="*/ 1667 h 2196"/>
              <a:gd name="T8" fmla="*/ 1959 w 2211"/>
              <a:gd name="T9" fmla="*/ 1797 h 2196"/>
              <a:gd name="T10" fmla="*/ 1849 w 2211"/>
              <a:gd name="T11" fmla="*/ 1910 h 2196"/>
              <a:gd name="T12" fmla="*/ 1724 w 2211"/>
              <a:gd name="T13" fmla="*/ 2009 h 2196"/>
              <a:gd name="T14" fmla="*/ 1585 w 2211"/>
              <a:gd name="T15" fmla="*/ 2088 h 2196"/>
              <a:gd name="T16" fmla="*/ 1434 w 2211"/>
              <a:gd name="T17" fmla="*/ 2147 h 2196"/>
              <a:gd name="T18" fmla="*/ 1274 w 2211"/>
              <a:gd name="T19" fmla="*/ 2184 h 2196"/>
              <a:gd name="T20" fmla="*/ 1106 w 2211"/>
              <a:gd name="T21" fmla="*/ 2196 h 2196"/>
              <a:gd name="T22" fmla="*/ 937 w 2211"/>
              <a:gd name="T23" fmla="*/ 2184 h 2196"/>
              <a:gd name="T24" fmla="*/ 777 w 2211"/>
              <a:gd name="T25" fmla="*/ 2147 h 2196"/>
              <a:gd name="T26" fmla="*/ 627 w 2211"/>
              <a:gd name="T27" fmla="*/ 2088 h 2196"/>
              <a:gd name="T28" fmla="*/ 488 w 2211"/>
              <a:gd name="T29" fmla="*/ 2009 h 2196"/>
              <a:gd name="T30" fmla="*/ 363 w 2211"/>
              <a:gd name="T31" fmla="*/ 1910 h 2196"/>
              <a:gd name="T32" fmla="*/ 253 w 2211"/>
              <a:gd name="T33" fmla="*/ 1797 h 2196"/>
              <a:gd name="T34" fmla="*/ 160 w 2211"/>
              <a:gd name="T35" fmla="*/ 1667 h 2196"/>
              <a:gd name="T36" fmla="*/ 87 w 2211"/>
              <a:gd name="T37" fmla="*/ 1526 h 2196"/>
              <a:gd name="T38" fmla="*/ 35 w 2211"/>
              <a:gd name="T39" fmla="*/ 1372 h 2196"/>
              <a:gd name="T40" fmla="*/ 6 w 2211"/>
              <a:gd name="T41" fmla="*/ 1210 h 2196"/>
              <a:gd name="T42" fmla="*/ 2 w 2211"/>
              <a:gd name="T43" fmla="*/ 1041 h 2196"/>
              <a:gd name="T44" fmla="*/ 23 w 2211"/>
              <a:gd name="T45" fmla="*/ 877 h 2196"/>
              <a:gd name="T46" fmla="*/ 68 w 2211"/>
              <a:gd name="T47" fmla="*/ 720 h 2196"/>
              <a:gd name="T48" fmla="*/ 134 w 2211"/>
              <a:gd name="T49" fmla="*/ 574 h 2196"/>
              <a:gd name="T50" fmla="*/ 220 w 2211"/>
              <a:gd name="T51" fmla="*/ 441 h 2196"/>
              <a:gd name="T52" fmla="*/ 324 w 2211"/>
              <a:gd name="T53" fmla="*/ 322 h 2196"/>
              <a:gd name="T54" fmla="*/ 444 w 2211"/>
              <a:gd name="T55" fmla="*/ 219 h 2196"/>
              <a:gd name="T56" fmla="*/ 579 w 2211"/>
              <a:gd name="T57" fmla="*/ 133 h 2196"/>
              <a:gd name="T58" fmla="*/ 726 w 2211"/>
              <a:gd name="T59" fmla="*/ 67 h 2196"/>
              <a:gd name="T60" fmla="*/ 883 w 2211"/>
              <a:gd name="T61" fmla="*/ 23 h 2196"/>
              <a:gd name="T62" fmla="*/ 1049 w 2211"/>
              <a:gd name="T63" fmla="*/ 2 h 2196"/>
              <a:gd name="T64" fmla="*/ 1219 w 2211"/>
              <a:gd name="T65" fmla="*/ 6 h 2196"/>
              <a:gd name="T66" fmla="*/ 1382 w 2211"/>
              <a:gd name="T67" fmla="*/ 35 h 2196"/>
              <a:gd name="T68" fmla="*/ 1536 w 2211"/>
              <a:gd name="T69" fmla="*/ 87 h 2196"/>
              <a:gd name="T70" fmla="*/ 1679 w 2211"/>
              <a:gd name="T71" fmla="*/ 159 h 2196"/>
              <a:gd name="T72" fmla="*/ 1809 w 2211"/>
              <a:gd name="T73" fmla="*/ 251 h 2196"/>
              <a:gd name="T74" fmla="*/ 1924 w 2211"/>
              <a:gd name="T75" fmla="*/ 360 h 2196"/>
              <a:gd name="T76" fmla="*/ 2022 w 2211"/>
              <a:gd name="T77" fmla="*/ 485 h 2196"/>
              <a:gd name="T78" fmla="*/ 2103 w 2211"/>
              <a:gd name="T79" fmla="*/ 622 h 2196"/>
              <a:gd name="T80" fmla="*/ 2161 w 2211"/>
              <a:gd name="T81" fmla="*/ 771 h 2196"/>
              <a:gd name="T82" fmla="*/ 2198 w 2211"/>
              <a:gd name="T83" fmla="*/ 931 h 2196"/>
              <a:gd name="T84" fmla="*/ 2211 w 2211"/>
              <a:gd name="T85" fmla="*/ 1098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1" h="2196">
                <a:moveTo>
                  <a:pt x="2211" y="1098"/>
                </a:moveTo>
                <a:lnTo>
                  <a:pt x="2210" y="1155"/>
                </a:lnTo>
                <a:lnTo>
                  <a:pt x="2206" y="1210"/>
                </a:lnTo>
                <a:lnTo>
                  <a:pt x="2198" y="1265"/>
                </a:lnTo>
                <a:lnTo>
                  <a:pt x="2188" y="1319"/>
                </a:lnTo>
                <a:lnTo>
                  <a:pt x="2177" y="1372"/>
                </a:lnTo>
                <a:lnTo>
                  <a:pt x="2161" y="1425"/>
                </a:lnTo>
                <a:lnTo>
                  <a:pt x="2144" y="1476"/>
                </a:lnTo>
                <a:lnTo>
                  <a:pt x="2124" y="1526"/>
                </a:lnTo>
                <a:lnTo>
                  <a:pt x="2103" y="1574"/>
                </a:lnTo>
                <a:lnTo>
                  <a:pt x="2078" y="1622"/>
                </a:lnTo>
                <a:lnTo>
                  <a:pt x="2051" y="1667"/>
                </a:lnTo>
                <a:lnTo>
                  <a:pt x="2022" y="1712"/>
                </a:lnTo>
                <a:lnTo>
                  <a:pt x="1992" y="1755"/>
                </a:lnTo>
                <a:lnTo>
                  <a:pt x="1959" y="1797"/>
                </a:lnTo>
                <a:lnTo>
                  <a:pt x="1924" y="1837"/>
                </a:lnTo>
                <a:lnTo>
                  <a:pt x="1887" y="1875"/>
                </a:lnTo>
                <a:lnTo>
                  <a:pt x="1849" y="1910"/>
                </a:lnTo>
                <a:lnTo>
                  <a:pt x="1809" y="1945"/>
                </a:lnTo>
                <a:lnTo>
                  <a:pt x="1767" y="1979"/>
                </a:lnTo>
                <a:lnTo>
                  <a:pt x="1724" y="2009"/>
                </a:lnTo>
                <a:lnTo>
                  <a:pt x="1679" y="2037"/>
                </a:lnTo>
                <a:lnTo>
                  <a:pt x="1632" y="2064"/>
                </a:lnTo>
                <a:lnTo>
                  <a:pt x="1585" y="2088"/>
                </a:lnTo>
                <a:lnTo>
                  <a:pt x="1536" y="2109"/>
                </a:lnTo>
                <a:lnTo>
                  <a:pt x="1486" y="2130"/>
                </a:lnTo>
                <a:lnTo>
                  <a:pt x="1434" y="2147"/>
                </a:lnTo>
                <a:lnTo>
                  <a:pt x="1382" y="2161"/>
                </a:lnTo>
                <a:lnTo>
                  <a:pt x="1329" y="2174"/>
                </a:lnTo>
                <a:lnTo>
                  <a:pt x="1274" y="2184"/>
                </a:lnTo>
                <a:lnTo>
                  <a:pt x="1219" y="2190"/>
                </a:lnTo>
                <a:lnTo>
                  <a:pt x="1162" y="2195"/>
                </a:lnTo>
                <a:lnTo>
                  <a:pt x="1106" y="2196"/>
                </a:lnTo>
                <a:lnTo>
                  <a:pt x="1049" y="2195"/>
                </a:lnTo>
                <a:lnTo>
                  <a:pt x="993" y="2190"/>
                </a:lnTo>
                <a:lnTo>
                  <a:pt x="937" y="2184"/>
                </a:lnTo>
                <a:lnTo>
                  <a:pt x="883" y="2174"/>
                </a:lnTo>
                <a:lnTo>
                  <a:pt x="829" y="2161"/>
                </a:lnTo>
                <a:lnTo>
                  <a:pt x="777" y="2147"/>
                </a:lnTo>
                <a:lnTo>
                  <a:pt x="726" y="2130"/>
                </a:lnTo>
                <a:lnTo>
                  <a:pt x="676" y="2109"/>
                </a:lnTo>
                <a:lnTo>
                  <a:pt x="627" y="2088"/>
                </a:lnTo>
                <a:lnTo>
                  <a:pt x="579" y="2064"/>
                </a:lnTo>
                <a:lnTo>
                  <a:pt x="532" y="2037"/>
                </a:lnTo>
                <a:lnTo>
                  <a:pt x="488" y="2009"/>
                </a:lnTo>
                <a:lnTo>
                  <a:pt x="444" y="1979"/>
                </a:lnTo>
                <a:lnTo>
                  <a:pt x="403" y="1945"/>
                </a:lnTo>
                <a:lnTo>
                  <a:pt x="363" y="1910"/>
                </a:lnTo>
                <a:lnTo>
                  <a:pt x="324" y="1875"/>
                </a:lnTo>
                <a:lnTo>
                  <a:pt x="287" y="1837"/>
                </a:lnTo>
                <a:lnTo>
                  <a:pt x="253" y="1797"/>
                </a:lnTo>
                <a:lnTo>
                  <a:pt x="220" y="1755"/>
                </a:lnTo>
                <a:lnTo>
                  <a:pt x="190" y="1713"/>
                </a:lnTo>
                <a:lnTo>
                  <a:pt x="160" y="1667"/>
                </a:lnTo>
                <a:lnTo>
                  <a:pt x="134" y="1622"/>
                </a:lnTo>
                <a:lnTo>
                  <a:pt x="109" y="1574"/>
                </a:lnTo>
                <a:lnTo>
                  <a:pt x="87" y="1526"/>
                </a:lnTo>
                <a:lnTo>
                  <a:pt x="68" y="1476"/>
                </a:lnTo>
                <a:lnTo>
                  <a:pt x="50" y="1425"/>
                </a:lnTo>
                <a:lnTo>
                  <a:pt x="35" y="1372"/>
                </a:lnTo>
                <a:lnTo>
                  <a:pt x="23" y="1319"/>
                </a:lnTo>
                <a:lnTo>
                  <a:pt x="13" y="1265"/>
                </a:lnTo>
                <a:lnTo>
                  <a:pt x="6" y="1210"/>
                </a:lnTo>
                <a:lnTo>
                  <a:pt x="2" y="1155"/>
                </a:lnTo>
                <a:lnTo>
                  <a:pt x="0" y="1099"/>
                </a:lnTo>
                <a:lnTo>
                  <a:pt x="2" y="1041"/>
                </a:lnTo>
                <a:lnTo>
                  <a:pt x="6" y="986"/>
                </a:lnTo>
                <a:lnTo>
                  <a:pt x="13" y="931"/>
                </a:lnTo>
                <a:lnTo>
                  <a:pt x="23" y="877"/>
                </a:lnTo>
                <a:lnTo>
                  <a:pt x="35" y="824"/>
                </a:lnTo>
                <a:lnTo>
                  <a:pt x="50" y="771"/>
                </a:lnTo>
                <a:lnTo>
                  <a:pt x="68" y="720"/>
                </a:lnTo>
                <a:lnTo>
                  <a:pt x="87" y="671"/>
                </a:lnTo>
                <a:lnTo>
                  <a:pt x="109" y="622"/>
                </a:lnTo>
                <a:lnTo>
                  <a:pt x="134" y="574"/>
                </a:lnTo>
                <a:lnTo>
                  <a:pt x="160" y="529"/>
                </a:lnTo>
                <a:lnTo>
                  <a:pt x="190" y="485"/>
                </a:lnTo>
                <a:lnTo>
                  <a:pt x="220" y="441"/>
                </a:lnTo>
                <a:lnTo>
                  <a:pt x="253" y="400"/>
                </a:lnTo>
                <a:lnTo>
                  <a:pt x="287" y="360"/>
                </a:lnTo>
                <a:lnTo>
                  <a:pt x="324" y="322"/>
                </a:lnTo>
                <a:lnTo>
                  <a:pt x="363" y="286"/>
                </a:lnTo>
                <a:lnTo>
                  <a:pt x="403" y="251"/>
                </a:lnTo>
                <a:lnTo>
                  <a:pt x="444" y="219"/>
                </a:lnTo>
                <a:lnTo>
                  <a:pt x="488" y="187"/>
                </a:lnTo>
                <a:lnTo>
                  <a:pt x="532" y="159"/>
                </a:lnTo>
                <a:lnTo>
                  <a:pt x="579" y="133"/>
                </a:lnTo>
                <a:lnTo>
                  <a:pt x="627" y="109"/>
                </a:lnTo>
                <a:lnTo>
                  <a:pt x="676" y="87"/>
                </a:lnTo>
                <a:lnTo>
                  <a:pt x="726" y="67"/>
                </a:lnTo>
                <a:lnTo>
                  <a:pt x="777" y="50"/>
                </a:lnTo>
                <a:lnTo>
                  <a:pt x="829" y="35"/>
                </a:lnTo>
                <a:lnTo>
                  <a:pt x="883" y="23"/>
                </a:lnTo>
                <a:lnTo>
                  <a:pt x="937" y="13"/>
                </a:lnTo>
                <a:lnTo>
                  <a:pt x="993" y="6"/>
                </a:lnTo>
                <a:lnTo>
                  <a:pt x="1049" y="2"/>
                </a:lnTo>
                <a:lnTo>
                  <a:pt x="1106" y="0"/>
                </a:lnTo>
                <a:lnTo>
                  <a:pt x="1162" y="2"/>
                </a:lnTo>
                <a:lnTo>
                  <a:pt x="1219" y="6"/>
                </a:lnTo>
                <a:lnTo>
                  <a:pt x="1274" y="13"/>
                </a:lnTo>
                <a:lnTo>
                  <a:pt x="1329" y="23"/>
                </a:lnTo>
                <a:lnTo>
                  <a:pt x="1382" y="35"/>
                </a:lnTo>
                <a:lnTo>
                  <a:pt x="1434" y="50"/>
                </a:lnTo>
                <a:lnTo>
                  <a:pt x="1486" y="67"/>
                </a:lnTo>
                <a:lnTo>
                  <a:pt x="1536" y="87"/>
                </a:lnTo>
                <a:lnTo>
                  <a:pt x="1585" y="109"/>
                </a:lnTo>
                <a:lnTo>
                  <a:pt x="1632" y="133"/>
                </a:lnTo>
                <a:lnTo>
                  <a:pt x="1679" y="159"/>
                </a:lnTo>
                <a:lnTo>
                  <a:pt x="1724" y="187"/>
                </a:lnTo>
                <a:lnTo>
                  <a:pt x="1767" y="219"/>
                </a:lnTo>
                <a:lnTo>
                  <a:pt x="1809" y="251"/>
                </a:lnTo>
                <a:lnTo>
                  <a:pt x="1849" y="286"/>
                </a:lnTo>
                <a:lnTo>
                  <a:pt x="1887" y="322"/>
                </a:lnTo>
                <a:lnTo>
                  <a:pt x="1924" y="360"/>
                </a:lnTo>
                <a:lnTo>
                  <a:pt x="1959" y="400"/>
                </a:lnTo>
                <a:lnTo>
                  <a:pt x="1992" y="441"/>
                </a:lnTo>
                <a:lnTo>
                  <a:pt x="2022" y="485"/>
                </a:lnTo>
                <a:lnTo>
                  <a:pt x="2051" y="529"/>
                </a:lnTo>
                <a:lnTo>
                  <a:pt x="2078" y="574"/>
                </a:lnTo>
                <a:lnTo>
                  <a:pt x="2103" y="622"/>
                </a:lnTo>
                <a:lnTo>
                  <a:pt x="2124" y="671"/>
                </a:lnTo>
                <a:lnTo>
                  <a:pt x="2144" y="720"/>
                </a:lnTo>
                <a:lnTo>
                  <a:pt x="2161" y="771"/>
                </a:lnTo>
                <a:lnTo>
                  <a:pt x="2177" y="824"/>
                </a:lnTo>
                <a:lnTo>
                  <a:pt x="2188" y="877"/>
                </a:lnTo>
                <a:lnTo>
                  <a:pt x="2198" y="931"/>
                </a:lnTo>
                <a:lnTo>
                  <a:pt x="2206" y="986"/>
                </a:lnTo>
                <a:lnTo>
                  <a:pt x="2210" y="1041"/>
                </a:lnTo>
                <a:lnTo>
                  <a:pt x="2211" y="1098"/>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flipH="1">
            <a:off x="7008710" y="4347375"/>
            <a:ext cx="4147336" cy="5590628"/>
          </a:xfrm>
          <a:custGeom>
            <a:avLst/>
            <a:gdLst>
              <a:gd name="T0" fmla="*/ 2092 w 8986"/>
              <a:gd name="T1" fmla="*/ 10485 h 11761"/>
              <a:gd name="T2" fmla="*/ 2043 w 8986"/>
              <a:gd name="T3" fmla="*/ 9508 h 11761"/>
              <a:gd name="T4" fmla="*/ 2118 w 8986"/>
              <a:gd name="T5" fmla="*/ 8502 h 11761"/>
              <a:gd name="T6" fmla="*/ 2234 w 8986"/>
              <a:gd name="T7" fmla="*/ 7193 h 11761"/>
              <a:gd name="T8" fmla="*/ 2226 w 8986"/>
              <a:gd name="T9" fmla="*/ 6368 h 11761"/>
              <a:gd name="T10" fmla="*/ 2108 w 8986"/>
              <a:gd name="T11" fmla="*/ 5469 h 11761"/>
              <a:gd name="T12" fmla="*/ 1816 w 8986"/>
              <a:gd name="T13" fmla="*/ 4613 h 11761"/>
              <a:gd name="T14" fmla="*/ 1390 w 8986"/>
              <a:gd name="T15" fmla="*/ 3788 h 11761"/>
              <a:gd name="T16" fmla="*/ 558 w 8986"/>
              <a:gd name="T17" fmla="*/ 2407 h 11761"/>
              <a:gd name="T18" fmla="*/ 202 w 8986"/>
              <a:gd name="T19" fmla="*/ 1710 h 11761"/>
              <a:gd name="T20" fmla="*/ 14 w 8986"/>
              <a:gd name="T21" fmla="*/ 1109 h 11761"/>
              <a:gd name="T22" fmla="*/ 31 w 8986"/>
              <a:gd name="T23" fmla="*/ 854 h 11761"/>
              <a:gd name="T24" fmla="*/ 160 w 8986"/>
              <a:gd name="T25" fmla="*/ 691 h 11761"/>
              <a:gd name="T26" fmla="*/ 417 w 8986"/>
              <a:gd name="T27" fmla="*/ 572 h 11761"/>
              <a:gd name="T28" fmla="*/ 609 w 8986"/>
              <a:gd name="T29" fmla="*/ 581 h 11761"/>
              <a:gd name="T30" fmla="*/ 792 w 8986"/>
              <a:gd name="T31" fmla="*/ 740 h 11761"/>
              <a:gd name="T32" fmla="*/ 1402 w 8986"/>
              <a:gd name="T33" fmla="*/ 1664 h 11761"/>
              <a:gd name="T34" fmla="*/ 1957 w 8986"/>
              <a:gd name="T35" fmla="*/ 2422 h 11761"/>
              <a:gd name="T36" fmla="*/ 2554 w 8986"/>
              <a:gd name="T37" fmla="*/ 2963 h 11761"/>
              <a:gd name="T38" fmla="*/ 3071 w 8986"/>
              <a:gd name="T39" fmla="*/ 3090 h 11761"/>
              <a:gd name="T40" fmla="*/ 3317 w 8986"/>
              <a:gd name="T41" fmla="*/ 2988 h 11761"/>
              <a:gd name="T42" fmla="*/ 3655 w 8986"/>
              <a:gd name="T43" fmla="*/ 2727 h 11761"/>
              <a:gd name="T44" fmla="*/ 4077 w 8986"/>
              <a:gd name="T45" fmla="*/ 2240 h 11761"/>
              <a:gd name="T46" fmla="*/ 4762 w 8986"/>
              <a:gd name="T47" fmla="*/ 1218 h 11761"/>
              <a:gd name="T48" fmla="*/ 5210 w 8986"/>
              <a:gd name="T49" fmla="*/ 501 h 11761"/>
              <a:gd name="T50" fmla="*/ 5486 w 8986"/>
              <a:gd name="T51" fmla="*/ 91 h 11761"/>
              <a:gd name="T52" fmla="*/ 5642 w 8986"/>
              <a:gd name="T53" fmla="*/ 8 h 11761"/>
              <a:gd name="T54" fmla="*/ 5890 w 8986"/>
              <a:gd name="T55" fmla="*/ 30 h 11761"/>
              <a:gd name="T56" fmla="*/ 6127 w 8986"/>
              <a:gd name="T57" fmla="*/ 185 h 11761"/>
              <a:gd name="T58" fmla="*/ 6211 w 8986"/>
              <a:gd name="T59" fmla="*/ 341 h 11761"/>
              <a:gd name="T60" fmla="*/ 6154 w 8986"/>
              <a:gd name="T61" fmla="*/ 774 h 11761"/>
              <a:gd name="T62" fmla="*/ 5897 w 8986"/>
              <a:gd name="T63" fmla="*/ 1493 h 11761"/>
              <a:gd name="T64" fmla="*/ 5548 w 8986"/>
              <a:gd name="T65" fmla="*/ 2164 h 11761"/>
              <a:gd name="T66" fmla="*/ 4925 w 8986"/>
              <a:gd name="T67" fmla="*/ 3213 h 11761"/>
              <a:gd name="T68" fmla="*/ 4646 w 8986"/>
              <a:gd name="T69" fmla="*/ 3837 h 11761"/>
              <a:gd name="T70" fmla="*/ 4619 w 8986"/>
              <a:gd name="T71" fmla="*/ 4385 h 11761"/>
              <a:gd name="T72" fmla="*/ 4851 w 8986"/>
              <a:gd name="T73" fmla="*/ 4759 h 11761"/>
              <a:gd name="T74" fmla="*/ 5182 w 8986"/>
              <a:gd name="T75" fmla="*/ 4971 h 11761"/>
              <a:gd name="T76" fmla="*/ 5625 w 8986"/>
              <a:gd name="T77" fmla="*/ 5080 h 11761"/>
              <a:gd name="T78" fmla="*/ 6185 w 8986"/>
              <a:gd name="T79" fmla="*/ 5089 h 11761"/>
              <a:gd name="T80" fmla="*/ 6929 w 8986"/>
              <a:gd name="T81" fmla="*/ 4989 h 11761"/>
              <a:gd name="T82" fmla="*/ 8076 w 8986"/>
              <a:gd name="T83" fmla="*/ 4721 h 11761"/>
              <a:gd name="T84" fmla="*/ 8614 w 8986"/>
              <a:gd name="T85" fmla="*/ 4610 h 11761"/>
              <a:gd name="T86" fmla="*/ 8756 w 8986"/>
              <a:gd name="T87" fmla="*/ 4650 h 11761"/>
              <a:gd name="T88" fmla="*/ 8904 w 8986"/>
              <a:gd name="T89" fmla="*/ 4801 h 11761"/>
              <a:gd name="T90" fmla="*/ 8986 w 8986"/>
              <a:gd name="T91" fmla="*/ 5098 h 11761"/>
              <a:gd name="T92" fmla="*/ 8951 w 8986"/>
              <a:gd name="T93" fmla="*/ 5258 h 11761"/>
              <a:gd name="T94" fmla="*/ 8842 w 8986"/>
              <a:gd name="T95" fmla="*/ 5394 h 11761"/>
              <a:gd name="T96" fmla="*/ 8242 w 8986"/>
              <a:gd name="T97" fmla="*/ 5724 h 11761"/>
              <a:gd name="T98" fmla="*/ 7569 w 8986"/>
              <a:gd name="T99" fmla="*/ 5910 h 11761"/>
              <a:gd name="T100" fmla="*/ 6324 w 8986"/>
              <a:gd name="T101" fmla="*/ 6085 h 11761"/>
              <a:gd name="T102" fmla="*/ 5410 w 8986"/>
              <a:gd name="T103" fmla="*/ 6262 h 11761"/>
              <a:gd name="T104" fmla="*/ 4574 w 8986"/>
              <a:gd name="T105" fmla="*/ 6632 h 11761"/>
              <a:gd name="T106" fmla="*/ 3841 w 8986"/>
              <a:gd name="T107" fmla="*/ 7430 h 11761"/>
              <a:gd name="T108" fmla="*/ 3285 w 8986"/>
              <a:gd name="T109" fmla="*/ 8928 h 11761"/>
              <a:gd name="T110" fmla="*/ 3081 w 8986"/>
              <a:gd name="T111" fmla="*/ 10358 h 11761"/>
              <a:gd name="T112" fmla="*/ 3064 w 8986"/>
              <a:gd name="T113" fmla="*/ 11311 h 11761"/>
              <a:gd name="T114" fmla="*/ 2927 w 8986"/>
              <a:gd name="T115" fmla="*/ 11619 h 11761"/>
              <a:gd name="T116" fmla="*/ 2621 w 8986"/>
              <a:gd name="T117" fmla="*/ 11761 h 11761"/>
              <a:gd name="T118" fmla="*/ 2342 w 8986"/>
              <a:gd name="T119" fmla="*/ 11569 h 11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86" h="11761">
                <a:moveTo>
                  <a:pt x="2307" y="11476"/>
                </a:moveTo>
                <a:lnTo>
                  <a:pt x="2273" y="11359"/>
                </a:lnTo>
                <a:lnTo>
                  <a:pt x="2241" y="11243"/>
                </a:lnTo>
                <a:lnTo>
                  <a:pt x="2213" y="11131"/>
                </a:lnTo>
                <a:lnTo>
                  <a:pt x="2187" y="11018"/>
                </a:lnTo>
                <a:lnTo>
                  <a:pt x="2164" y="10909"/>
                </a:lnTo>
                <a:lnTo>
                  <a:pt x="2142" y="10801"/>
                </a:lnTo>
                <a:lnTo>
                  <a:pt x="2124" y="10694"/>
                </a:lnTo>
                <a:lnTo>
                  <a:pt x="2108" y="10589"/>
                </a:lnTo>
                <a:lnTo>
                  <a:pt x="2092" y="10485"/>
                </a:lnTo>
                <a:lnTo>
                  <a:pt x="2080" y="10383"/>
                </a:lnTo>
                <a:lnTo>
                  <a:pt x="2070" y="10282"/>
                </a:lnTo>
                <a:lnTo>
                  <a:pt x="2061" y="10182"/>
                </a:lnTo>
                <a:lnTo>
                  <a:pt x="2053" y="10082"/>
                </a:lnTo>
                <a:lnTo>
                  <a:pt x="2049" y="9985"/>
                </a:lnTo>
                <a:lnTo>
                  <a:pt x="2044" y="9888"/>
                </a:lnTo>
                <a:lnTo>
                  <a:pt x="2042" y="9792"/>
                </a:lnTo>
                <a:lnTo>
                  <a:pt x="2041" y="9696"/>
                </a:lnTo>
                <a:lnTo>
                  <a:pt x="2042" y="9602"/>
                </a:lnTo>
                <a:lnTo>
                  <a:pt x="2043" y="9508"/>
                </a:lnTo>
                <a:lnTo>
                  <a:pt x="2047" y="9415"/>
                </a:lnTo>
                <a:lnTo>
                  <a:pt x="2050" y="9323"/>
                </a:lnTo>
                <a:lnTo>
                  <a:pt x="2055" y="9231"/>
                </a:lnTo>
                <a:lnTo>
                  <a:pt x="2061" y="9139"/>
                </a:lnTo>
                <a:lnTo>
                  <a:pt x="2067" y="9048"/>
                </a:lnTo>
                <a:lnTo>
                  <a:pt x="2075" y="8957"/>
                </a:lnTo>
                <a:lnTo>
                  <a:pt x="2083" y="8865"/>
                </a:lnTo>
                <a:lnTo>
                  <a:pt x="2091" y="8774"/>
                </a:lnTo>
                <a:lnTo>
                  <a:pt x="2100" y="8684"/>
                </a:lnTo>
                <a:lnTo>
                  <a:pt x="2118" y="8502"/>
                </a:lnTo>
                <a:lnTo>
                  <a:pt x="2139" y="8319"/>
                </a:lnTo>
                <a:lnTo>
                  <a:pt x="2154" y="8174"/>
                </a:lnTo>
                <a:lnTo>
                  <a:pt x="2170" y="8027"/>
                </a:lnTo>
                <a:lnTo>
                  <a:pt x="2185" y="7879"/>
                </a:lnTo>
                <a:lnTo>
                  <a:pt x="2199" y="7730"/>
                </a:lnTo>
                <a:lnTo>
                  <a:pt x="2211" y="7580"/>
                </a:lnTo>
                <a:lnTo>
                  <a:pt x="2222" y="7426"/>
                </a:lnTo>
                <a:lnTo>
                  <a:pt x="2226" y="7350"/>
                </a:lnTo>
                <a:lnTo>
                  <a:pt x="2231" y="7272"/>
                </a:lnTo>
                <a:lnTo>
                  <a:pt x="2234" y="7193"/>
                </a:lnTo>
                <a:lnTo>
                  <a:pt x="2237" y="7114"/>
                </a:lnTo>
                <a:lnTo>
                  <a:pt x="2239" y="7035"/>
                </a:lnTo>
                <a:lnTo>
                  <a:pt x="2240" y="6954"/>
                </a:lnTo>
                <a:lnTo>
                  <a:pt x="2241" y="6873"/>
                </a:lnTo>
                <a:lnTo>
                  <a:pt x="2241" y="6791"/>
                </a:lnTo>
                <a:lnTo>
                  <a:pt x="2240" y="6709"/>
                </a:lnTo>
                <a:lnTo>
                  <a:pt x="2238" y="6624"/>
                </a:lnTo>
                <a:lnTo>
                  <a:pt x="2235" y="6540"/>
                </a:lnTo>
                <a:lnTo>
                  <a:pt x="2231" y="6455"/>
                </a:lnTo>
                <a:lnTo>
                  <a:pt x="2226" y="6368"/>
                </a:lnTo>
                <a:lnTo>
                  <a:pt x="2220" y="6281"/>
                </a:lnTo>
                <a:lnTo>
                  <a:pt x="2213" y="6192"/>
                </a:lnTo>
                <a:lnTo>
                  <a:pt x="2204" y="6102"/>
                </a:lnTo>
                <a:lnTo>
                  <a:pt x="2195" y="6013"/>
                </a:lnTo>
                <a:lnTo>
                  <a:pt x="2184" y="5921"/>
                </a:lnTo>
                <a:lnTo>
                  <a:pt x="2172" y="5828"/>
                </a:lnTo>
                <a:lnTo>
                  <a:pt x="2158" y="5734"/>
                </a:lnTo>
                <a:lnTo>
                  <a:pt x="2144" y="5645"/>
                </a:lnTo>
                <a:lnTo>
                  <a:pt x="2126" y="5556"/>
                </a:lnTo>
                <a:lnTo>
                  <a:pt x="2108" y="5469"/>
                </a:lnTo>
                <a:lnTo>
                  <a:pt x="2087" y="5381"/>
                </a:lnTo>
                <a:lnTo>
                  <a:pt x="2063" y="5295"/>
                </a:lnTo>
                <a:lnTo>
                  <a:pt x="2039" y="5208"/>
                </a:lnTo>
                <a:lnTo>
                  <a:pt x="2012" y="5122"/>
                </a:lnTo>
                <a:lnTo>
                  <a:pt x="1984" y="5036"/>
                </a:lnTo>
                <a:lnTo>
                  <a:pt x="1953" y="4951"/>
                </a:lnTo>
                <a:lnTo>
                  <a:pt x="1920" y="4866"/>
                </a:lnTo>
                <a:lnTo>
                  <a:pt x="1887" y="4781"/>
                </a:lnTo>
                <a:lnTo>
                  <a:pt x="1852" y="4696"/>
                </a:lnTo>
                <a:lnTo>
                  <a:pt x="1816" y="4613"/>
                </a:lnTo>
                <a:lnTo>
                  <a:pt x="1778" y="4528"/>
                </a:lnTo>
                <a:lnTo>
                  <a:pt x="1739" y="4445"/>
                </a:lnTo>
                <a:lnTo>
                  <a:pt x="1698" y="4362"/>
                </a:lnTo>
                <a:lnTo>
                  <a:pt x="1657" y="4279"/>
                </a:lnTo>
                <a:lnTo>
                  <a:pt x="1615" y="4197"/>
                </a:lnTo>
                <a:lnTo>
                  <a:pt x="1571" y="4114"/>
                </a:lnTo>
                <a:lnTo>
                  <a:pt x="1528" y="4032"/>
                </a:lnTo>
                <a:lnTo>
                  <a:pt x="1482" y="3951"/>
                </a:lnTo>
                <a:lnTo>
                  <a:pt x="1437" y="3869"/>
                </a:lnTo>
                <a:lnTo>
                  <a:pt x="1390" y="3788"/>
                </a:lnTo>
                <a:lnTo>
                  <a:pt x="1344" y="3707"/>
                </a:lnTo>
                <a:lnTo>
                  <a:pt x="1248" y="3546"/>
                </a:lnTo>
                <a:lnTo>
                  <a:pt x="1151" y="3386"/>
                </a:lnTo>
                <a:lnTo>
                  <a:pt x="1054" y="3226"/>
                </a:lnTo>
                <a:lnTo>
                  <a:pt x="956" y="3067"/>
                </a:lnTo>
                <a:lnTo>
                  <a:pt x="874" y="2933"/>
                </a:lnTo>
                <a:lnTo>
                  <a:pt x="792" y="2800"/>
                </a:lnTo>
                <a:lnTo>
                  <a:pt x="713" y="2668"/>
                </a:lnTo>
                <a:lnTo>
                  <a:pt x="634" y="2536"/>
                </a:lnTo>
                <a:lnTo>
                  <a:pt x="558" y="2407"/>
                </a:lnTo>
                <a:lnTo>
                  <a:pt x="485" y="2277"/>
                </a:lnTo>
                <a:lnTo>
                  <a:pt x="450" y="2213"/>
                </a:lnTo>
                <a:lnTo>
                  <a:pt x="415" y="2149"/>
                </a:lnTo>
                <a:lnTo>
                  <a:pt x="382" y="2086"/>
                </a:lnTo>
                <a:lnTo>
                  <a:pt x="349" y="2023"/>
                </a:lnTo>
                <a:lnTo>
                  <a:pt x="318" y="1960"/>
                </a:lnTo>
                <a:lnTo>
                  <a:pt x="287" y="1897"/>
                </a:lnTo>
                <a:lnTo>
                  <a:pt x="258" y="1835"/>
                </a:lnTo>
                <a:lnTo>
                  <a:pt x="229" y="1772"/>
                </a:lnTo>
                <a:lnTo>
                  <a:pt x="202" y="1710"/>
                </a:lnTo>
                <a:lnTo>
                  <a:pt x="177" y="1649"/>
                </a:lnTo>
                <a:lnTo>
                  <a:pt x="152" y="1588"/>
                </a:lnTo>
                <a:lnTo>
                  <a:pt x="129" y="1527"/>
                </a:lnTo>
                <a:lnTo>
                  <a:pt x="109" y="1467"/>
                </a:lnTo>
                <a:lnTo>
                  <a:pt x="88" y="1407"/>
                </a:lnTo>
                <a:lnTo>
                  <a:pt x="71" y="1346"/>
                </a:lnTo>
                <a:lnTo>
                  <a:pt x="53" y="1287"/>
                </a:lnTo>
                <a:lnTo>
                  <a:pt x="39" y="1227"/>
                </a:lnTo>
                <a:lnTo>
                  <a:pt x="25" y="1169"/>
                </a:lnTo>
                <a:lnTo>
                  <a:pt x="14" y="1109"/>
                </a:lnTo>
                <a:lnTo>
                  <a:pt x="4" y="1051"/>
                </a:lnTo>
                <a:lnTo>
                  <a:pt x="1" y="1026"/>
                </a:lnTo>
                <a:lnTo>
                  <a:pt x="0" y="1002"/>
                </a:lnTo>
                <a:lnTo>
                  <a:pt x="1" y="979"/>
                </a:lnTo>
                <a:lnTo>
                  <a:pt x="3" y="956"/>
                </a:lnTo>
                <a:lnTo>
                  <a:pt x="6" y="934"/>
                </a:lnTo>
                <a:lnTo>
                  <a:pt x="11" y="913"/>
                </a:lnTo>
                <a:lnTo>
                  <a:pt x="16" y="893"/>
                </a:lnTo>
                <a:lnTo>
                  <a:pt x="24" y="874"/>
                </a:lnTo>
                <a:lnTo>
                  <a:pt x="31" y="854"/>
                </a:lnTo>
                <a:lnTo>
                  <a:pt x="39" y="837"/>
                </a:lnTo>
                <a:lnTo>
                  <a:pt x="49" y="821"/>
                </a:lnTo>
                <a:lnTo>
                  <a:pt x="59" y="805"/>
                </a:lnTo>
                <a:lnTo>
                  <a:pt x="68" y="789"/>
                </a:lnTo>
                <a:lnTo>
                  <a:pt x="78" y="775"/>
                </a:lnTo>
                <a:lnTo>
                  <a:pt x="89" y="762"/>
                </a:lnTo>
                <a:lnTo>
                  <a:pt x="99" y="751"/>
                </a:lnTo>
                <a:lnTo>
                  <a:pt x="118" y="730"/>
                </a:lnTo>
                <a:lnTo>
                  <a:pt x="138" y="711"/>
                </a:lnTo>
                <a:lnTo>
                  <a:pt x="160" y="691"/>
                </a:lnTo>
                <a:lnTo>
                  <a:pt x="183" y="674"/>
                </a:lnTo>
                <a:lnTo>
                  <a:pt x="205" y="658"/>
                </a:lnTo>
                <a:lnTo>
                  <a:pt x="231" y="642"/>
                </a:lnTo>
                <a:lnTo>
                  <a:pt x="256" y="628"/>
                </a:lnTo>
                <a:lnTo>
                  <a:pt x="281" y="615"/>
                </a:lnTo>
                <a:lnTo>
                  <a:pt x="308" y="604"/>
                </a:lnTo>
                <a:lnTo>
                  <a:pt x="334" y="594"/>
                </a:lnTo>
                <a:lnTo>
                  <a:pt x="361" y="585"/>
                </a:lnTo>
                <a:lnTo>
                  <a:pt x="389" y="578"/>
                </a:lnTo>
                <a:lnTo>
                  <a:pt x="417" y="572"/>
                </a:lnTo>
                <a:lnTo>
                  <a:pt x="444" y="568"/>
                </a:lnTo>
                <a:lnTo>
                  <a:pt x="472" y="566"/>
                </a:lnTo>
                <a:lnTo>
                  <a:pt x="499" y="565"/>
                </a:lnTo>
                <a:lnTo>
                  <a:pt x="513" y="565"/>
                </a:lnTo>
                <a:lnTo>
                  <a:pt x="529" y="566"/>
                </a:lnTo>
                <a:lnTo>
                  <a:pt x="544" y="567"/>
                </a:lnTo>
                <a:lnTo>
                  <a:pt x="560" y="569"/>
                </a:lnTo>
                <a:lnTo>
                  <a:pt x="575" y="572"/>
                </a:lnTo>
                <a:lnTo>
                  <a:pt x="592" y="575"/>
                </a:lnTo>
                <a:lnTo>
                  <a:pt x="609" y="581"/>
                </a:lnTo>
                <a:lnTo>
                  <a:pt x="626" y="586"/>
                </a:lnTo>
                <a:lnTo>
                  <a:pt x="642" y="593"/>
                </a:lnTo>
                <a:lnTo>
                  <a:pt x="658" y="601"/>
                </a:lnTo>
                <a:lnTo>
                  <a:pt x="674" y="610"/>
                </a:lnTo>
                <a:lnTo>
                  <a:pt x="690" y="621"/>
                </a:lnTo>
                <a:lnTo>
                  <a:pt x="705" y="633"/>
                </a:lnTo>
                <a:lnTo>
                  <a:pt x="720" y="646"/>
                </a:lnTo>
                <a:lnTo>
                  <a:pt x="734" y="661"/>
                </a:lnTo>
                <a:lnTo>
                  <a:pt x="747" y="678"/>
                </a:lnTo>
                <a:lnTo>
                  <a:pt x="792" y="740"/>
                </a:lnTo>
                <a:lnTo>
                  <a:pt x="839" y="806"/>
                </a:lnTo>
                <a:lnTo>
                  <a:pt x="888" y="876"/>
                </a:lnTo>
                <a:lnTo>
                  <a:pt x="937" y="951"/>
                </a:lnTo>
                <a:lnTo>
                  <a:pt x="988" y="1027"/>
                </a:lnTo>
                <a:lnTo>
                  <a:pt x="1040" y="1107"/>
                </a:lnTo>
                <a:lnTo>
                  <a:pt x="1093" y="1189"/>
                </a:lnTo>
                <a:lnTo>
                  <a:pt x="1148" y="1273"/>
                </a:lnTo>
                <a:lnTo>
                  <a:pt x="1247" y="1427"/>
                </a:lnTo>
                <a:lnTo>
                  <a:pt x="1350" y="1584"/>
                </a:lnTo>
                <a:lnTo>
                  <a:pt x="1402" y="1664"/>
                </a:lnTo>
                <a:lnTo>
                  <a:pt x="1456" y="1743"/>
                </a:lnTo>
                <a:lnTo>
                  <a:pt x="1509" y="1822"/>
                </a:lnTo>
                <a:lnTo>
                  <a:pt x="1564" y="1901"/>
                </a:lnTo>
                <a:lnTo>
                  <a:pt x="1618" y="1979"/>
                </a:lnTo>
                <a:lnTo>
                  <a:pt x="1673" y="2055"/>
                </a:lnTo>
                <a:lnTo>
                  <a:pt x="1729" y="2132"/>
                </a:lnTo>
                <a:lnTo>
                  <a:pt x="1785" y="2207"/>
                </a:lnTo>
                <a:lnTo>
                  <a:pt x="1843" y="2280"/>
                </a:lnTo>
                <a:lnTo>
                  <a:pt x="1900" y="2351"/>
                </a:lnTo>
                <a:lnTo>
                  <a:pt x="1957" y="2422"/>
                </a:lnTo>
                <a:lnTo>
                  <a:pt x="2016" y="2489"/>
                </a:lnTo>
                <a:lnTo>
                  <a:pt x="2075" y="2555"/>
                </a:lnTo>
                <a:lnTo>
                  <a:pt x="2134" y="2617"/>
                </a:lnTo>
                <a:lnTo>
                  <a:pt x="2192" y="2677"/>
                </a:lnTo>
                <a:lnTo>
                  <a:pt x="2252" y="2733"/>
                </a:lnTo>
                <a:lnTo>
                  <a:pt x="2312" y="2787"/>
                </a:lnTo>
                <a:lnTo>
                  <a:pt x="2372" y="2837"/>
                </a:lnTo>
                <a:lnTo>
                  <a:pt x="2432" y="2883"/>
                </a:lnTo>
                <a:lnTo>
                  <a:pt x="2493" y="2925"/>
                </a:lnTo>
                <a:lnTo>
                  <a:pt x="2554" y="2963"/>
                </a:lnTo>
                <a:lnTo>
                  <a:pt x="2615" y="2998"/>
                </a:lnTo>
                <a:lnTo>
                  <a:pt x="2676" y="3027"/>
                </a:lnTo>
                <a:lnTo>
                  <a:pt x="2737" y="3051"/>
                </a:lnTo>
                <a:lnTo>
                  <a:pt x="2799" y="3070"/>
                </a:lnTo>
                <a:lnTo>
                  <a:pt x="2860" y="3084"/>
                </a:lnTo>
                <a:lnTo>
                  <a:pt x="2922" y="3093"/>
                </a:lnTo>
                <a:lnTo>
                  <a:pt x="2982" y="3096"/>
                </a:lnTo>
                <a:lnTo>
                  <a:pt x="3012" y="3095"/>
                </a:lnTo>
                <a:lnTo>
                  <a:pt x="3041" y="3093"/>
                </a:lnTo>
                <a:lnTo>
                  <a:pt x="3071" y="3090"/>
                </a:lnTo>
                <a:lnTo>
                  <a:pt x="3099" y="3085"/>
                </a:lnTo>
                <a:lnTo>
                  <a:pt x="3113" y="3082"/>
                </a:lnTo>
                <a:lnTo>
                  <a:pt x="3128" y="3078"/>
                </a:lnTo>
                <a:lnTo>
                  <a:pt x="3142" y="3074"/>
                </a:lnTo>
                <a:lnTo>
                  <a:pt x="3158" y="3068"/>
                </a:lnTo>
                <a:lnTo>
                  <a:pt x="3189" y="3056"/>
                </a:lnTo>
                <a:lnTo>
                  <a:pt x="3221" y="3042"/>
                </a:lnTo>
                <a:lnTo>
                  <a:pt x="3252" y="3026"/>
                </a:lnTo>
                <a:lnTo>
                  <a:pt x="3285" y="3008"/>
                </a:lnTo>
                <a:lnTo>
                  <a:pt x="3317" y="2988"/>
                </a:lnTo>
                <a:lnTo>
                  <a:pt x="3349" y="2969"/>
                </a:lnTo>
                <a:lnTo>
                  <a:pt x="3380" y="2947"/>
                </a:lnTo>
                <a:lnTo>
                  <a:pt x="3411" y="2925"/>
                </a:lnTo>
                <a:lnTo>
                  <a:pt x="3441" y="2904"/>
                </a:lnTo>
                <a:lnTo>
                  <a:pt x="3470" y="2882"/>
                </a:lnTo>
                <a:lnTo>
                  <a:pt x="3522" y="2841"/>
                </a:lnTo>
                <a:lnTo>
                  <a:pt x="3569" y="2803"/>
                </a:lnTo>
                <a:lnTo>
                  <a:pt x="3574" y="2800"/>
                </a:lnTo>
                <a:lnTo>
                  <a:pt x="3615" y="2764"/>
                </a:lnTo>
                <a:lnTo>
                  <a:pt x="3655" y="2727"/>
                </a:lnTo>
                <a:lnTo>
                  <a:pt x="3696" y="2688"/>
                </a:lnTo>
                <a:lnTo>
                  <a:pt x="3738" y="2645"/>
                </a:lnTo>
                <a:lnTo>
                  <a:pt x="3779" y="2601"/>
                </a:lnTo>
                <a:lnTo>
                  <a:pt x="3821" y="2555"/>
                </a:lnTo>
                <a:lnTo>
                  <a:pt x="3864" y="2506"/>
                </a:lnTo>
                <a:lnTo>
                  <a:pt x="3906" y="2456"/>
                </a:lnTo>
                <a:lnTo>
                  <a:pt x="3949" y="2404"/>
                </a:lnTo>
                <a:lnTo>
                  <a:pt x="3991" y="2351"/>
                </a:lnTo>
                <a:lnTo>
                  <a:pt x="4034" y="2296"/>
                </a:lnTo>
                <a:lnTo>
                  <a:pt x="4077" y="2240"/>
                </a:lnTo>
                <a:lnTo>
                  <a:pt x="4120" y="2183"/>
                </a:lnTo>
                <a:lnTo>
                  <a:pt x="4163" y="2123"/>
                </a:lnTo>
                <a:lnTo>
                  <a:pt x="4206" y="2063"/>
                </a:lnTo>
                <a:lnTo>
                  <a:pt x="4249" y="2001"/>
                </a:lnTo>
                <a:lnTo>
                  <a:pt x="4335" y="1877"/>
                </a:lnTo>
                <a:lnTo>
                  <a:pt x="4422" y="1748"/>
                </a:lnTo>
                <a:lnTo>
                  <a:pt x="4508" y="1616"/>
                </a:lnTo>
                <a:lnTo>
                  <a:pt x="4593" y="1485"/>
                </a:lnTo>
                <a:lnTo>
                  <a:pt x="4678" y="1350"/>
                </a:lnTo>
                <a:lnTo>
                  <a:pt x="4762" y="1218"/>
                </a:lnTo>
                <a:lnTo>
                  <a:pt x="4844" y="1085"/>
                </a:lnTo>
                <a:lnTo>
                  <a:pt x="4926" y="953"/>
                </a:lnTo>
                <a:lnTo>
                  <a:pt x="4963" y="894"/>
                </a:lnTo>
                <a:lnTo>
                  <a:pt x="4999" y="836"/>
                </a:lnTo>
                <a:lnTo>
                  <a:pt x="5035" y="778"/>
                </a:lnTo>
                <a:lnTo>
                  <a:pt x="5071" y="721"/>
                </a:lnTo>
                <a:lnTo>
                  <a:pt x="5105" y="665"/>
                </a:lnTo>
                <a:lnTo>
                  <a:pt x="5140" y="609"/>
                </a:lnTo>
                <a:lnTo>
                  <a:pt x="5175" y="555"/>
                </a:lnTo>
                <a:lnTo>
                  <a:pt x="5210" y="501"/>
                </a:lnTo>
                <a:lnTo>
                  <a:pt x="5244" y="449"/>
                </a:lnTo>
                <a:lnTo>
                  <a:pt x="5276" y="397"/>
                </a:lnTo>
                <a:lnTo>
                  <a:pt x="5309" y="347"/>
                </a:lnTo>
                <a:lnTo>
                  <a:pt x="5342" y="299"/>
                </a:lnTo>
                <a:lnTo>
                  <a:pt x="5373" y="251"/>
                </a:lnTo>
                <a:lnTo>
                  <a:pt x="5404" y="205"/>
                </a:lnTo>
                <a:lnTo>
                  <a:pt x="5434" y="161"/>
                </a:lnTo>
                <a:lnTo>
                  <a:pt x="5465" y="118"/>
                </a:lnTo>
                <a:lnTo>
                  <a:pt x="5474" y="104"/>
                </a:lnTo>
                <a:lnTo>
                  <a:pt x="5486" y="91"/>
                </a:lnTo>
                <a:lnTo>
                  <a:pt x="5498" y="79"/>
                </a:lnTo>
                <a:lnTo>
                  <a:pt x="5511" y="67"/>
                </a:lnTo>
                <a:lnTo>
                  <a:pt x="5526" y="58"/>
                </a:lnTo>
                <a:lnTo>
                  <a:pt x="5540" y="48"/>
                </a:lnTo>
                <a:lnTo>
                  <a:pt x="5555" y="38"/>
                </a:lnTo>
                <a:lnTo>
                  <a:pt x="5571" y="31"/>
                </a:lnTo>
                <a:lnTo>
                  <a:pt x="5588" y="24"/>
                </a:lnTo>
                <a:lnTo>
                  <a:pt x="5605" y="18"/>
                </a:lnTo>
                <a:lnTo>
                  <a:pt x="5623" y="12"/>
                </a:lnTo>
                <a:lnTo>
                  <a:pt x="5642" y="8"/>
                </a:lnTo>
                <a:lnTo>
                  <a:pt x="5660" y="5"/>
                </a:lnTo>
                <a:lnTo>
                  <a:pt x="5680" y="3"/>
                </a:lnTo>
                <a:lnTo>
                  <a:pt x="5701" y="0"/>
                </a:lnTo>
                <a:lnTo>
                  <a:pt x="5721" y="0"/>
                </a:lnTo>
                <a:lnTo>
                  <a:pt x="5750" y="1"/>
                </a:lnTo>
                <a:lnTo>
                  <a:pt x="5778" y="4"/>
                </a:lnTo>
                <a:lnTo>
                  <a:pt x="5806" y="8"/>
                </a:lnTo>
                <a:lnTo>
                  <a:pt x="5835" y="13"/>
                </a:lnTo>
                <a:lnTo>
                  <a:pt x="5862" y="21"/>
                </a:lnTo>
                <a:lnTo>
                  <a:pt x="5890" y="30"/>
                </a:lnTo>
                <a:lnTo>
                  <a:pt x="5917" y="39"/>
                </a:lnTo>
                <a:lnTo>
                  <a:pt x="5944" y="50"/>
                </a:lnTo>
                <a:lnTo>
                  <a:pt x="5971" y="63"/>
                </a:lnTo>
                <a:lnTo>
                  <a:pt x="5996" y="77"/>
                </a:lnTo>
                <a:lnTo>
                  <a:pt x="6021" y="92"/>
                </a:lnTo>
                <a:lnTo>
                  <a:pt x="6045" y="108"/>
                </a:lnTo>
                <a:lnTo>
                  <a:pt x="6066" y="127"/>
                </a:lnTo>
                <a:lnTo>
                  <a:pt x="6088" y="145"/>
                </a:lnTo>
                <a:lnTo>
                  <a:pt x="6109" y="165"/>
                </a:lnTo>
                <a:lnTo>
                  <a:pt x="6127" y="185"/>
                </a:lnTo>
                <a:lnTo>
                  <a:pt x="6137" y="197"/>
                </a:lnTo>
                <a:lnTo>
                  <a:pt x="6147" y="210"/>
                </a:lnTo>
                <a:lnTo>
                  <a:pt x="6157" y="223"/>
                </a:lnTo>
                <a:lnTo>
                  <a:pt x="6166" y="238"/>
                </a:lnTo>
                <a:lnTo>
                  <a:pt x="6175" y="253"/>
                </a:lnTo>
                <a:lnTo>
                  <a:pt x="6184" y="268"/>
                </a:lnTo>
                <a:lnTo>
                  <a:pt x="6191" y="286"/>
                </a:lnTo>
                <a:lnTo>
                  <a:pt x="6199" y="303"/>
                </a:lnTo>
                <a:lnTo>
                  <a:pt x="6206" y="323"/>
                </a:lnTo>
                <a:lnTo>
                  <a:pt x="6211" y="341"/>
                </a:lnTo>
                <a:lnTo>
                  <a:pt x="6215" y="361"/>
                </a:lnTo>
                <a:lnTo>
                  <a:pt x="6219" y="382"/>
                </a:lnTo>
                <a:lnTo>
                  <a:pt x="6220" y="404"/>
                </a:lnTo>
                <a:lnTo>
                  <a:pt x="6220" y="426"/>
                </a:lnTo>
                <a:lnTo>
                  <a:pt x="6219" y="450"/>
                </a:lnTo>
                <a:lnTo>
                  <a:pt x="6216" y="474"/>
                </a:lnTo>
                <a:lnTo>
                  <a:pt x="6203" y="550"/>
                </a:lnTo>
                <a:lnTo>
                  <a:pt x="6188" y="625"/>
                </a:lnTo>
                <a:lnTo>
                  <a:pt x="6172" y="700"/>
                </a:lnTo>
                <a:lnTo>
                  <a:pt x="6154" y="774"/>
                </a:lnTo>
                <a:lnTo>
                  <a:pt x="6135" y="849"/>
                </a:lnTo>
                <a:lnTo>
                  <a:pt x="6113" y="922"/>
                </a:lnTo>
                <a:lnTo>
                  <a:pt x="6090" y="995"/>
                </a:lnTo>
                <a:lnTo>
                  <a:pt x="6066" y="1068"/>
                </a:lnTo>
                <a:lnTo>
                  <a:pt x="6041" y="1140"/>
                </a:lnTo>
                <a:lnTo>
                  <a:pt x="6014" y="1212"/>
                </a:lnTo>
                <a:lnTo>
                  <a:pt x="5987" y="1283"/>
                </a:lnTo>
                <a:lnTo>
                  <a:pt x="5958" y="1354"/>
                </a:lnTo>
                <a:lnTo>
                  <a:pt x="5928" y="1424"/>
                </a:lnTo>
                <a:lnTo>
                  <a:pt x="5897" y="1493"/>
                </a:lnTo>
                <a:lnTo>
                  <a:pt x="5865" y="1563"/>
                </a:lnTo>
                <a:lnTo>
                  <a:pt x="5832" y="1632"/>
                </a:lnTo>
                <a:lnTo>
                  <a:pt x="5799" y="1700"/>
                </a:lnTo>
                <a:lnTo>
                  <a:pt x="5765" y="1768"/>
                </a:lnTo>
                <a:lnTo>
                  <a:pt x="5730" y="1836"/>
                </a:lnTo>
                <a:lnTo>
                  <a:pt x="5694" y="1902"/>
                </a:lnTo>
                <a:lnTo>
                  <a:pt x="5658" y="1969"/>
                </a:lnTo>
                <a:lnTo>
                  <a:pt x="5621" y="2035"/>
                </a:lnTo>
                <a:lnTo>
                  <a:pt x="5585" y="2100"/>
                </a:lnTo>
                <a:lnTo>
                  <a:pt x="5548" y="2164"/>
                </a:lnTo>
                <a:lnTo>
                  <a:pt x="5473" y="2293"/>
                </a:lnTo>
                <a:lnTo>
                  <a:pt x="5398" y="2420"/>
                </a:lnTo>
                <a:lnTo>
                  <a:pt x="5323" y="2544"/>
                </a:lnTo>
                <a:lnTo>
                  <a:pt x="5248" y="2666"/>
                </a:lnTo>
                <a:lnTo>
                  <a:pt x="5163" y="2807"/>
                </a:lnTo>
                <a:lnTo>
                  <a:pt x="5079" y="2945"/>
                </a:lnTo>
                <a:lnTo>
                  <a:pt x="5039" y="3013"/>
                </a:lnTo>
                <a:lnTo>
                  <a:pt x="5000" y="3080"/>
                </a:lnTo>
                <a:lnTo>
                  <a:pt x="4962" y="3147"/>
                </a:lnTo>
                <a:lnTo>
                  <a:pt x="4925" y="3213"/>
                </a:lnTo>
                <a:lnTo>
                  <a:pt x="4889" y="3279"/>
                </a:lnTo>
                <a:lnTo>
                  <a:pt x="4855" y="3344"/>
                </a:lnTo>
                <a:lnTo>
                  <a:pt x="4823" y="3408"/>
                </a:lnTo>
                <a:lnTo>
                  <a:pt x="4791" y="3471"/>
                </a:lnTo>
                <a:lnTo>
                  <a:pt x="4762" y="3534"/>
                </a:lnTo>
                <a:lnTo>
                  <a:pt x="4734" y="3596"/>
                </a:lnTo>
                <a:lnTo>
                  <a:pt x="4709" y="3657"/>
                </a:lnTo>
                <a:lnTo>
                  <a:pt x="4685" y="3718"/>
                </a:lnTo>
                <a:lnTo>
                  <a:pt x="4665" y="3777"/>
                </a:lnTo>
                <a:lnTo>
                  <a:pt x="4646" y="3837"/>
                </a:lnTo>
                <a:lnTo>
                  <a:pt x="4630" y="3895"/>
                </a:lnTo>
                <a:lnTo>
                  <a:pt x="4617" y="3952"/>
                </a:lnTo>
                <a:lnTo>
                  <a:pt x="4607" y="4010"/>
                </a:lnTo>
                <a:lnTo>
                  <a:pt x="4598" y="4066"/>
                </a:lnTo>
                <a:lnTo>
                  <a:pt x="4594" y="4121"/>
                </a:lnTo>
                <a:lnTo>
                  <a:pt x="4593" y="4175"/>
                </a:lnTo>
                <a:lnTo>
                  <a:pt x="4594" y="4229"/>
                </a:lnTo>
                <a:lnTo>
                  <a:pt x="4598" y="4282"/>
                </a:lnTo>
                <a:lnTo>
                  <a:pt x="4607" y="4334"/>
                </a:lnTo>
                <a:lnTo>
                  <a:pt x="4619" y="4385"/>
                </a:lnTo>
                <a:lnTo>
                  <a:pt x="4635" y="4435"/>
                </a:lnTo>
                <a:lnTo>
                  <a:pt x="4654" y="4485"/>
                </a:lnTo>
                <a:lnTo>
                  <a:pt x="4678" y="4534"/>
                </a:lnTo>
                <a:lnTo>
                  <a:pt x="4705" y="4581"/>
                </a:lnTo>
                <a:lnTo>
                  <a:pt x="4727" y="4614"/>
                </a:lnTo>
                <a:lnTo>
                  <a:pt x="4750" y="4645"/>
                </a:lnTo>
                <a:lnTo>
                  <a:pt x="4774" y="4674"/>
                </a:lnTo>
                <a:lnTo>
                  <a:pt x="4799" y="4704"/>
                </a:lnTo>
                <a:lnTo>
                  <a:pt x="4825" y="4732"/>
                </a:lnTo>
                <a:lnTo>
                  <a:pt x="4851" y="4759"/>
                </a:lnTo>
                <a:lnTo>
                  <a:pt x="4879" y="4785"/>
                </a:lnTo>
                <a:lnTo>
                  <a:pt x="4909" y="4808"/>
                </a:lnTo>
                <a:lnTo>
                  <a:pt x="4939" y="4832"/>
                </a:lnTo>
                <a:lnTo>
                  <a:pt x="4971" y="4855"/>
                </a:lnTo>
                <a:lnTo>
                  <a:pt x="5003" y="4878"/>
                </a:lnTo>
                <a:lnTo>
                  <a:pt x="5036" y="4898"/>
                </a:lnTo>
                <a:lnTo>
                  <a:pt x="5071" y="4918"/>
                </a:lnTo>
                <a:lnTo>
                  <a:pt x="5107" y="4936"/>
                </a:lnTo>
                <a:lnTo>
                  <a:pt x="5144" y="4953"/>
                </a:lnTo>
                <a:lnTo>
                  <a:pt x="5182" y="4971"/>
                </a:lnTo>
                <a:lnTo>
                  <a:pt x="5221" y="4986"/>
                </a:lnTo>
                <a:lnTo>
                  <a:pt x="5261" y="5000"/>
                </a:lnTo>
                <a:lnTo>
                  <a:pt x="5302" y="5014"/>
                </a:lnTo>
                <a:lnTo>
                  <a:pt x="5345" y="5026"/>
                </a:lnTo>
                <a:lnTo>
                  <a:pt x="5388" y="5038"/>
                </a:lnTo>
                <a:lnTo>
                  <a:pt x="5433" y="5048"/>
                </a:lnTo>
                <a:lnTo>
                  <a:pt x="5480" y="5058"/>
                </a:lnTo>
                <a:lnTo>
                  <a:pt x="5527" y="5066"/>
                </a:lnTo>
                <a:lnTo>
                  <a:pt x="5574" y="5073"/>
                </a:lnTo>
                <a:lnTo>
                  <a:pt x="5625" y="5080"/>
                </a:lnTo>
                <a:lnTo>
                  <a:pt x="5675" y="5085"/>
                </a:lnTo>
                <a:lnTo>
                  <a:pt x="5727" y="5089"/>
                </a:lnTo>
                <a:lnTo>
                  <a:pt x="5779" y="5094"/>
                </a:lnTo>
                <a:lnTo>
                  <a:pt x="5833" y="5096"/>
                </a:lnTo>
                <a:lnTo>
                  <a:pt x="5889" y="5097"/>
                </a:lnTo>
                <a:lnTo>
                  <a:pt x="5946" y="5098"/>
                </a:lnTo>
                <a:lnTo>
                  <a:pt x="6004" y="5097"/>
                </a:lnTo>
                <a:lnTo>
                  <a:pt x="6064" y="5096"/>
                </a:lnTo>
                <a:lnTo>
                  <a:pt x="6124" y="5093"/>
                </a:lnTo>
                <a:lnTo>
                  <a:pt x="6185" y="5089"/>
                </a:lnTo>
                <a:lnTo>
                  <a:pt x="6245" y="5085"/>
                </a:lnTo>
                <a:lnTo>
                  <a:pt x="6307" y="5080"/>
                </a:lnTo>
                <a:lnTo>
                  <a:pt x="6368" y="5074"/>
                </a:lnTo>
                <a:lnTo>
                  <a:pt x="6430" y="5067"/>
                </a:lnTo>
                <a:lnTo>
                  <a:pt x="6492" y="5059"/>
                </a:lnTo>
                <a:lnTo>
                  <a:pt x="6554" y="5052"/>
                </a:lnTo>
                <a:lnTo>
                  <a:pt x="6617" y="5042"/>
                </a:lnTo>
                <a:lnTo>
                  <a:pt x="6679" y="5032"/>
                </a:lnTo>
                <a:lnTo>
                  <a:pt x="6804" y="5012"/>
                </a:lnTo>
                <a:lnTo>
                  <a:pt x="6929" y="4989"/>
                </a:lnTo>
                <a:lnTo>
                  <a:pt x="7053" y="4964"/>
                </a:lnTo>
                <a:lnTo>
                  <a:pt x="7176" y="4938"/>
                </a:lnTo>
                <a:lnTo>
                  <a:pt x="7299" y="4911"/>
                </a:lnTo>
                <a:lnTo>
                  <a:pt x="7420" y="4883"/>
                </a:lnTo>
                <a:lnTo>
                  <a:pt x="7539" y="4855"/>
                </a:lnTo>
                <a:lnTo>
                  <a:pt x="7655" y="4827"/>
                </a:lnTo>
                <a:lnTo>
                  <a:pt x="7768" y="4798"/>
                </a:lnTo>
                <a:lnTo>
                  <a:pt x="7879" y="4771"/>
                </a:lnTo>
                <a:lnTo>
                  <a:pt x="7979" y="4746"/>
                </a:lnTo>
                <a:lnTo>
                  <a:pt x="8076" y="4721"/>
                </a:lnTo>
                <a:lnTo>
                  <a:pt x="8169" y="4698"/>
                </a:lnTo>
                <a:lnTo>
                  <a:pt x="8258" y="4678"/>
                </a:lnTo>
                <a:lnTo>
                  <a:pt x="8342" y="4658"/>
                </a:lnTo>
                <a:lnTo>
                  <a:pt x="8422" y="4641"/>
                </a:lnTo>
                <a:lnTo>
                  <a:pt x="8497" y="4626"/>
                </a:lnTo>
                <a:lnTo>
                  <a:pt x="8569" y="4613"/>
                </a:lnTo>
                <a:lnTo>
                  <a:pt x="8580" y="4612"/>
                </a:lnTo>
                <a:lnTo>
                  <a:pt x="8592" y="4611"/>
                </a:lnTo>
                <a:lnTo>
                  <a:pt x="8603" y="4610"/>
                </a:lnTo>
                <a:lnTo>
                  <a:pt x="8614" y="4610"/>
                </a:lnTo>
                <a:lnTo>
                  <a:pt x="8629" y="4610"/>
                </a:lnTo>
                <a:lnTo>
                  <a:pt x="8644" y="4612"/>
                </a:lnTo>
                <a:lnTo>
                  <a:pt x="8659" y="4614"/>
                </a:lnTo>
                <a:lnTo>
                  <a:pt x="8674" y="4616"/>
                </a:lnTo>
                <a:lnTo>
                  <a:pt x="8688" y="4620"/>
                </a:lnTo>
                <a:lnTo>
                  <a:pt x="8702" y="4625"/>
                </a:lnTo>
                <a:lnTo>
                  <a:pt x="8716" y="4630"/>
                </a:lnTo>
                <a:lnTo>
                  <a:pt x="8730" y="4635"/>
                </a:lnTo>
                <a:lnTo>
                  <a:pt x="8743" y="4642"/>
                </a:lnTo>
                <a:lnTo>
                  <a:pt x="8756" y="4650"/>
                </a:lnTo>
                <a:lnTo>
                  <a:pt x="8768" y="4657"/>
                </a:lnTo>
                <a:lnTo>
                  <a:pt x="8781" y="4666"/>
                </a:lnTo>
                <a:lnTo>
                  <a:pt x="8793" y="4674"/>
                </a:lnTo>
                <a:lnTo>
                  <a:pt x="8805" y="4684"/>
                </a:lnTo>
                <a:lnTo>
                  <a:pt x="8816" y="4694"/>
                </a:lnTo>
                <a:lnTo>
                  <a:pt x="8827" y="4704"/>
                </a:lnTo>
                <a:lnTo>
                  <a:pt x="8849" y="4726"/>
                </a:lnTo>
                <a:lnTo>
                  <a:pt x="8868" y="4750"/>
                </a:lnTo>
                <a:lnTo>
                  <a:pt x="8887" y="4775"/>
                </a:lnTo>
                <a:lnTo>
                  <a:pt x="8904" y="4801"/>
                </a:lnTo>
                <a:lnTo>
                  <a:pt x="8919" y="4828"/>
                </a:lnTo>
                <a:lnTo>
                  <a:pt x="8934" y="4855"/>
                </a:lnTo>
                <a:lnTo>
                  <a:pt x="8946" y="4883"/>
                </a:lnTo>
                <a:lnTo>
                  <a:pt x="8955" y="4911"/>
                </a:lnTo>
                <a:lnTo>
                  <a:pt x="8965" y="4940"/>
                </a:lnTo>
                <a:lnTo>
                  <a:pt x="8973" y="4971"/>
                </a:lnTo>
                <a:lnTo>
                  <a:pt x="8978" y="5002"/>
                </a:lnTo>
                <a:lnTo>
                  <a:pt x="8983" y="5033"/>
                </a:lnTo>
                <a:lnTo>
                  <a:pt x="8985" y="5066"/>
                </a:lnTo>
                <a:lnTo>
                  <a:pt x="8986" y="5098"/>
                </a:lnTo>
                <a:lnTo>
                  <a:pt x="8985" y="5114"/>
                </a:lnTo>
                <a:lnTo>
                  <a:pt x="8984" y="5131"/>
                </a:lnTo>
                <a:lnTo>
                  <a:pt x="8982" y="5147"/>
                </a:lnTo>
                <a:lnTo>
                  <a:pt x="8979" y="5163"/>
                </a:lnTo>
                <a:lnTo>
                  <a:pt x="8976" y="5179"/>
                </a:lnTo>
                <a:lnTo>
                  <a:pt x="8973" y="5195"/>
                </a:lnTo>
                <a:lnTo>
                  <a:pt x="8968" y="5212"/>
                </a:lnTo>
                <a:lnTo>
                  <a:pt x="8963" y="5227"/>
                </a:lnTo>
                <a:lnTo>
                  <a:pt x="8958" y="5243"/>
                </a:lnTo>
                <a:lnTo>
                  <a:pt x="8951" y="5258"/>
                </a:lnTo>
                <a:lnTo>
                  <a:pt x="8943" y="5273"/>
                </a:lnTo>
                <a:lnTo>
                  <a:pt x="8936" y="5288"/>
                </a:lnTo>
                <a:lnTo>
                  <a:pt x="8927" y="5302"/>
                </a:lnTo>
                <a:lnTo>
                  <a:pt x="8917" y="5316"/>
                </a:lnTo>
                <a:lnTo>
                  <a:pt x="8908" y="5331"/>
                </a:lnTo>
                <a:lnTo>
                  <a:pt x="8896" y="5345"/>
                </a:lnTo>
                <a:lnTo>
                  <a:pt x="8884" y="5358"/>
                </a:lnTo>
                <a:lnTo>
                  <a:pt x="8871" y="5370"/>
                </a:lnTo>
                <a:lnTo>
                  <a:pt x="8857" y="5382"/>
                </a:lnTo>
                <a:lnTo>
                  <a:pt x="8842" y="5394"/>
                </a:lnTo>
                <a:lnTo>
                  <a:pt x="8786" y="5436"/>
                </a:lnTo>
                <a:lnTo>
                  <a:pt x="8729" y="5475"/>
                </a:lnTo>
                <a:lnTo>
                  <a:pt x="8670" y="5512"/>
                </a:lnTo>
                <a:lnTo>
                  <a:pt x="8612" y="5548"/>
                </a:lnTo>
                <a:lnTo>
                  <a:pt x="8552" y="5581"/>
                </a:lnTo>
                <a:lnTo>
                  <a:pt x="8492" y="5614"/>
                </a:lnTo>
                <a:lnTo>
                  <a:pt x="8430" y="5644"/>
                </a:lnTo>
                <a:lnTo>
                  <a:pt x="8368" y="5672"/>
                </a:lnTo>
                <a:lnTo>
                  <a:pt x="8306" y="5699"/>
                </a:lnTo>
                <a:lnTo>
                  <a:pt x="8242" y="5724"/>
                </a:lnTo>
                <a:lnTo>
                  <a:pt x="8177" y="5749"/>
                </a:lnTo>
                <a:lnTo>
                  <a:pt x="8112" y="5770"/>
                </a:lnTo>
                <a:lnTo>
                  <a:pt x="8047" y="5792"/>
                </a:lnTo>
                <a:lnTo>
                  <a:pt x="7980" y="5813"/>
                </a:lnTo>
                <a:lnTo>
                  <a:pt x="7913" y="5831"/>
                </a:lnTo>
                <a:lnTo>
                  <a:pt x="7845" y="5849"/>
                </a:lnTo>
                <a:lnTo>
                  <a:pt x="7777" y="5866"/>
                </a:lnTo>
                <a:lnTo>
                  <a:pt x="7708" y="5882"/>
                </a:lnTo>
                <a:lnTo>
                  <a:pt x="7639" y="5896"/>
                </a:lnTo>
                <a:lnTo>
                  <a:pt x="7569" y="5910"/>
                </a:lnTo>
                <a:lnTo>
                  <a:pt x="7498" y="5924"/>
                </a:lnTo>
                <a:lnTo>
                  <a:pt x="7428" y="5936"/>
                </a:lnTo>
                <a:lnTo>
                  <a:pt x="7356" y="5948"/>
                </a:lnTo>
                <a:lnTo>
                  <a:pt x="7284" y="5960"/>
                </a:lnTo>
                <a:lnTo>
                  <a:pt x="7139" y="5980"/>
                </a:lnTo>
                <a:lnTo>
                  <a:pt x="6992" y="6001"/>
                </a:lnTo>
                <a:lnTo>
                  <a:pt x="6844" y="6019"/>
                </a:lnTo>
                <a:lnTo>
                  <a:pt x="6695" y="6037"/>
                </a:lnTo>
                <a:lnTo>
                  <a:pt x="6509" y="6061"/>
                </a:lnTo>
                <a:lnTo>
                  <a:pt x="6324" y="6085"/>
                </a:lnTo>
                <a:lnTo>
                  <a:pt x="6231" y="6098"/>
                </a:lnTo>
                <a:lnTo>
                  <a:pt x="6138" y="6111"/>
                </a:lnTo>
                <a:lnTo>
                  <a:pt x="6046" y="6126"/>
                </a:lnTo>
                <a:lnTo>
                  <a:pt x="5953" y="6141"/>
                </a:lnTo>
                <a:lnTo>
                  <a:pt x="5862" y="6157"/>
                </a:lnTo>
                <a:lnTo>
                  <a:pt x="5770" y="6176"/>
                </a:lnTo>
                <a:lnTo>
                  <a:pt x="5679" y="6195"/>
                </a:lnTo>
                <a:lnTo>
                  <a:pt x="5589" y="6216"/>
                </a:lnTo>
                <a:lnTo>
                  <a:pt x="5499" y="6237"/>
                </a:lnTo>
                <a:lnTo>
                  <a:pt x="5410" y="6262"/>
                </a:lnTo>
                <a:lnTo>
                  <a:pt x="5322" y="6288"/>
                </a:lnTo>
                <a:lnTo>
                  <a:pt x="5235" y="6316"/>
                </a:lnTo>
                <a:lnTo>
                  <a:pt x="5148" y="6347"/>
                </a:lnTo>
                <a:lnTo>
                  <a:pt x="5063" y="6379"/>
                </a:lnTo>
                <a:lnTo>
                  <a:pt x="4978" y="6415"/>
                </a:lnTo>
                <a:lnTo>
                  <a:pt x="4895" y="6453"/>
                </a:lnTo>
                <a:lnTo>
                  <a:pt x="4813" y="6493"/>
                </a:lnTo>
                <a:lnTo>
                  <a:pt x="4732" y="6536"/>
                </a:lnTo>
                <a:lnTo>
                  <a:pt x="4653" y="6582"/>
                </a:lnTo>
                <a:lnTo>
                  <a:pt x="4574" y="6632"/>
                </a:lnTo>
                <a:lnTo>
                  <a:pt x="4498" y="6685"/>
                </a:lnTo>
                <a:lnTo>
                  <a:pt x="4423" y="6741"/>
                </a:lnTo>
                <a:lnTo>
                  <a:pt x="4350" y="6801"/>
                </a:lnTo>
                <a:lnTo>
                  <a:pt x="4278" y="6864"/>
                </a:lnTo>
                <a:lnTo>
                  <a:pt x="4208" y="6932"/>
                </a:lnTo>
                <a:lnTo>
                  <a:pt x="4140" y="7004"/>
                </a:lnTo>
                <a:lnTo>
                  <a:pt x="4074" y="7078"/>
                </a:lnTo>
                <a:lnTo>
                  <a:pt x="4010" y="7158"/>
                </a:lnTo>
                <a:lnTo>
                  <a:pt x="3923" y="7292"/>
                </a:lnTo>
                <a:lnTo>
                  <a:pt x="3841" y="7430"/>
                </a:lnTo>
                <a:lnTo>
                  <a:pt x="3765" y="7571"/>
                </a:lnTo>
                <a:lnTo>
                  <a:pt x="3694" y="7715"/>
                </a:lnTo>
                <a:lnTo>
                  <a:pt x="3627" y="7862"/>
                </a:lnTo>
                <a:lnTo>
                  <a:pt x="3566" y="8011"/>
                </a:lnTo>
                <a:lnTo>
                  <a:pt x="3508" y="8161"/>
                </a:lnTo>
                <a:lnTo>
                  <a:pt x="3456" y="8314"/>
                </a:lnTo>
                <a:lnTo>
                  <a:pt x="3407" y="8466"/>
                </a:lnTo>
                <a:lnTo>
                  <a:pt x="3362" y="8620"/>
                </a:lnTo>
                <a:lnTo>
                  <a:pt x="3322" y="8774"/>
                </a:lnTo>
                <a:lnTo>
                  <a:pt x="3285" y="8928"/>
                </a:lnTo>
                <a:lnTo>
                  <a:pt x="3251" y="9080"/>
                </a:lnTo>
                <a:lnTo>
                  <a:pt x="3222" y="9232"/>
                </a:lnTo>
                <a:lnTo>
                  <a:pt x="3195" y="9382"/>
                </a:lnTo>
                <a:lnTo>
                  <a:pt x="3171" y="9530"/>
                </a:lnTo>
                <a:lnTo>
                  <a:pt x="3150" y="9677"/>
                </a:lnTo>
                <a:lnTo>
                  <a:pt x="3132" y="9820"/>
                </a:lnTo>
                <a:lnTo>
                  <a:pt x="3115" y="9960"/>
                </a:lnTo>
                <a:lnTo>
                  <a:pt x="3102" y="10096"/>
                </a:lnTo>
                <a:lnTo>
                  <a:pt x="3091" y="10229"/>
                </a:lnTo>
                <a:lnTo>
                  <a:pt x="3081" y="10358"/>
                </a:lnTo>
                <a:lnTo>
                  <a:pt x="3075" y="10481"/>
                </a:lnTo>
                <a:lnTo>
                  <a:pt x="3068" y="10600"/>
                </a:lnTo>
                <a:lnTo>
                  <a:pt x="3065" y="10712"/>
                </a:lnTo>
                <a:lnTo>
                  <a:pt x="3062" y="10820"/>
                </a:lnTo>
                <a:lnTo>
                  <a:pt x="3060" y="10920"/>
                </a:lnTo>
                <a:lnTo>
                  <a:pt x="3060" y="11013"/>
                </a:lnTo>
                <a:lnTo>
                  <a:pt x="3060" y="11099"/>
                </a:lnTo>
                <a:lnTo>
                  <a:pt x="3061" y="11178"/>
                </a:lnTo>
                <a:lnTo>
                  <a:pt x="3062" y="11250"/>
                </a:lnTo>
                <a:lnTo>
                  <a:pt x="3064" y="11311"/>
                </a:lnTo>
                <a:lnTo>
                  <a:pt x="3063" y="11345"/>
                </a:lnTo>
                <a:lnTo>
                  <a:pt x="3060" y="11378"/>
                </a:lnTo>
                <a:lnTo>
                  <a:pt x="3052" y="11412"/>
                </a:lnTo>
                <a:lnTo>
                  <a:pt x="3042" y="11444"/>
                </a:lnTo>
                <a:lnTo>
                  <a:pt x="3028" y="11477"/>
                </a:lnTo>
                <a:lnTo>
                  <a:pt x="3013" y="11507"/>
                </a:lnTo>
                <a:lnTo>
                  <a:pt x="2994" y="11537"/>
                </a:lnTo>
                <a:lnTo>
                  <a:pt x="2974" y="11566"/>
                </a:lnTo>
                <a:lnTo>
                  <a:pt x="2951" y="11593"/>
                </a:lnTo>
                <a:lnTo>
                  <a:pt x="2927" y="11619"/>
                </a:lnTo>
                <a:lnTo>
                  <a:pt x="2901" y="11644"/>
                </a:lnTo>
                <a:lnTo>
                  <a:pt x="2873" y="11667"/>
                </a:lnTo>
                <a:lnTo>
                  <a:pt x="2844" y="11687"/>
                </a:lnTo>
                <a:lnTo>
                  <a:pt x="2814" y="11706"/>
                </a:lnTo>
                <a:lnTo>
                  <a:pt x="2782" y="11722"/>
                </a:lnTo>
                <a:lnTo>
                  <a:pt x="2751" y="11735"/>
                </a:lnTo>
                <a:lnTo>
                  <a:pt x="2719" y="11746"/>
                </a:lnTo>
                <a:lnTo>
                  <a:pt x="2686" y="11755"/>
                </a:lnTo>
                <a:lnTo>
                  <a:pt x="2654" y="11759"/>
                </a:lnTo>
                <a:lnTo>
                  <a:pt x="2621" y="11761"/>
                </a:lnTo>
                <a:lnTo>
                  <a:pt x="2589" y="11760"/>
                </a:lnTo>
                <a:lnTo>
                  <a:pt x="2557" y="11755"/>
                </a:lnTo>
                <a:lnTo>
                  <a:pt x="2525" y="11746"/>
                </a:lnTo>
                <a:lnTo>
                  <a:pt x="2495" y="11734"/>
                </a:lnTo>
                <a:lnTo>
                  <a:pt x="2466" y="11717"/>
                </a:lnTo>
                <a:lnTo>
                  <a:pt x="2438" y="11696"/>
                </a:lnTo>
                <a:lnTo>
                  <a:pt x="2411" y="11671"/>
                </a:lnTo>
                <a:lnTo>
                  <a:pt x="2386" y="11642"/>
                </a:lnTo>
                <a:lnTo>
                  <a:pt x="2363" y="11608"/>
                </a:lnTo>
                <a:lnTo>
                  <a:pt x="2342" y="11569"/>
                </a:lnTo>
                <a:lnTo>
                  <a:pt x="2323" y="11524"/>
                </a:lnTo>
                <a:lnTo>
                  <a:pt x="2307" y="11476"/>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flipH="1">
            <a:off x="5902292" y="5009122"/>
            <a:ext cx="1444298" cy="1477523"/>
          </a:xfrm>
          <a:custGeom>
            <a:avLst/>
            <a:gdLst>
              <a:gd name="T0" fmla="*/ 3120 w 3128"/>
              <a:gd name="T1" fmla="*/ 1714 h 3108"/>
              <a:gd name="T2" fmla="*/ 3079 w 3128"/>
              <a:gd name="T3" fmla="*/ 1944 h 3108"/>
              <a:gd name="T4" fmla="*/ 3005 w 3128"/>
              <a:gd name="T5" fmla="*/ 2160 h 3108"/>
              <a:gd name="T6" fmla="*/ 2902 w 3128"/>
              <a:gd name="T7" fmla="*/ 2360 h 3108"/>
              <a:gd name="T8" fmla="*/ 2771 w 3128"/>
              <a:gd name="T9" fmla="*/ 2543 h 3108"/>
              <a:gd name="T10" fmla="*/ 2615 w 3128"/>
              <a:gd name="T11" fmla="*/ 2705 h 3108"/>
              <a:gd name="T12" fmla="*/ 2438 w 3128"/>
              <a:gd name="T13" fmla="*/ 2843 h 3108"/>
              <a:gd name="T14" fmla="*/ 2242 w 3128"/>
              <a:gd name="T15" fmla="*/ 2956 h 3108"/>
              <a:gd name="T16" fmla="*/ 2029 w 3128"/>
              <a:gd name="T17" fmla="*/ 3039 h 3108"/>
              <a:gd name="T18" fmla="*/ 1803 w 3128"/>
              <a:gd name="T19" fmla="*/ 3091 h 3108"/>
              <a:gd name="T20" fmla="*/ 1564 w 3128"/>
              <a:gd name="T21" fmla="*/ 3108 h 3108"/>
              <a:gd name="T22" fmla="*/ 1326 w 3128"/>
              <a:gd name="T23" fmla="*/ 3091 h 3108"/>
              <a:gd name="T24" fmla="*/ 1099 w 3128"/>
              <a:gd name="T25" fmla="*/ 3039 h 3108"/>
              <a:gd name="T26" fmla="*/ 885 w 3128"/>
              <a:gd name="T27" fmla="*/ 2956 h 3108"/>
              <a:gd name="T28" fmla="*/ 689 w 3128"/>
              <a:gd name="T29" fmla="*/ 2843 h 3108"/>
              <a:gd name="T30" fmla="*/ 512 w 3128"/>
              <a:gd name="T31" fmla="*/ 2705 h 3108"/>
              <a:gd name="T32" fmla="*/ 356 w 3128"/>
              <a:gd name="T33" fmla="*/ 2543 h 3108"/>
              <a:gd name="T34" fmla="*/ 226 w 3128"/>
              <a:gd name="T35" fmla="*/ 2360 h 3108"/>
              <a:gd name="T36" fmla="*/ 122 w 3128"/>
              <a:gd name="T37" fmla="*/ 2160 h 3108"/>
              <a:gd name="T38" fmla="*/ 49 w 3128"/>
              <a:gd name="T39" fmla="*/ 1944 h 3108"/>
              <a:gd name="T40" fmla="*/ 7 w 3128"/>
              <a:gd name="T41" fmla="*/ 1714 h 3108"/>
              <a:gd name="T42" fmla="*/ 2 w 3128"/>
              <a:gd name="T43" fmla="*/ 1475 h 3108"/>
              <a:gd name="T44" fmla="*/ 31 w 3128"/>
              <a:gd name="T45" fmla="*/ 1242 h 3108"/>
              <a:gd name="T46" fmla="*/ 94 w 3128"/>
              <a:gd name="T47" fmla="*/ 1021 h 3108"/>
              <a:gd name="T48" fmla="*/ 188 w 3128"/>
              <a:gd name="T49" fmla="*/ 814 h 3108"/>
              <a:gd name="T50" fmla="*/ 311 w 3128"/>
              <a:gd name="T51" fmla="*/ 625 h 3108"/>
              <a:gd name="T52" fmla="*/ 458 w 3128"/>
              <a:gd name="T53" fmla="*/ 457 h 3108"/>
              <a:gd name="T54" fmla="*/ 627 w 3128"/>
              <a:gd name="T55" fmla="*/ 310 h 3108"/>
              <a:gd name="T56" fmla="*/ 818 w 3128"/>
              <a:gd name="T57" fmla="*/ 189 h 3108"/>
              <a:gd name="T58" fmla="*/ 1026 w 3128"/>
              <a:gd name="T59" fmla="*/ 96 h 3108"/>
              <a:gd name="T60" fmla="*/ 1249 w 3128"/>
              <a:gd name="T61" fmla="*/ 33 h 3108"/>
              <a:gd name="T62" fmla="*/ 1484 w 3128"/>
              <a:gd name="T63" fmla="*/ 3 h 3108"/>
              <a:gd name="T64" fmla="*/ 1724 w 3128"/>
              <a:gd name="T65" fmla="*/ 9 h 3108"/>
              <a:gd name="T66" fmla="*/ 1955 w 3128"/>
              <a:gd name="T67" fmla="*/ 50 h 3108"/>
              <a:gd name="T68" fmla="*/ 2173 w 3128"/>
              <a:gd name="T69" fmla="*/ 123 h 3108"/>
              <a:gd name="T70" fmla="*/ 2375 w 3128"/>
              <a:gd name="T71" fmla="*/ 226 h 3108"/>
              <a:gd name="T72" fmla="*/ 2559 w 3128"/>
              <a:gd name="T73" fmla="*/ 356 h 3108"/>
              <a:gd name="T74" fmla="*/ 2722 w 3128"/>
              <a:gd name="T75" fmla="*/ 511 h 3108"/>
              <a:gd name="T76" fmla="*/ 2860 w 3128"/>
              <a:gd name="T77" fmla="*/ 686 h 3108"/>
              <a:gd name="T78" fmla="*/ 2973 w 3128"/>
              <a:gd name="T79" fmla="*/ 881 h 3108"/>
              <a:gd name="T80" fmla="*/ 3057 w 3128"/>
              <a:gd name="T81" fmla="*/ 1093 h 3108"/>
              <a:gd name="T82" fmla="*/ 3110 w 3128"/>
              <a:gd name="T83" fmla="*/ 1318 h 3108"/>
              <a:gd name="T84" fmla="*/ 3128 w 3128"/>
              <a:gd name="T85" fmla="*/ 1555 h 3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8" h="3108">
                <a:moveTo>
                  <a:pt x="3128" y="1555"/>
                </a:moveTo>
                <a:lnTo>
                  <a:pt x="3126" y="1635"/>
                </a:lnTo>
                <a:lnTo>
                  <a:pt x="3120" y="1714"/>
                </a:lnTo>
                <a:lnTo>
                  <a:pt x="3110" y="1792"/>
                </a:lnTo>
                <a:lnTo>
                  <a:pt x="3096" y="1868"/>
                </a:lnTo>
                <a:lnTo>
                  <a:pt x="3079" y="1944"/>
                </a:lnTo>
                <a:lnTo>
                  <a:pt x="3057" y="2018"/>
                </a:lnTo>
                <a:lnTo>
                  <a:pt x="3033" y="2090"/>
                </a:lnTo>
                <a:lnTo>
                  <a:pt x="3005" y="2160"/>
                </a:lnTo>
                <a:lnTo>
                  <a:pt x="2973" y="2228"/>
                </a:lnTo>
                <a:lnTo>
                  <a:pt x="2939" y="2295"/>
                </a:lnTo>
                <a:lnTo>
                  <a:pt x="2902" y="2360"/>
                </a:lnTo>
                <a:lnTo>
                  <a:pt x="2860" y="2424"/>
                </a:lnTo>
                <a:lnTo>
                  <a:pt x="2817" y="2484"/>
                </a:lnTo>
                <a:lnTo>
                  <a:pt x="2771" y="2543"/>
                </a:lnTo>
                <a:lnTo>
                  <a:pt x="2722" y="2600"/>
                </a:lnTo>
                <a:lnTo>
                  <a:pt x="2670" y="2653"/>
                </a:lnTo>
                <a:lnTo>
                  <a:pt x="2615" y="2705"/>
                </a:lnTo>
                <a:lnTo>
                  <a:pt x="2559" y="2754"/>
                </a:lnTo>
                <a:lnTo>
                  <a:pt x="2500" y="2800"/>
                </a:lnTo>
                <a:lnTo>
                  <a:pt x="2438" y="2843"/>
                </a:lnTo>
                <a:lnTo>
                  <a:pt x="2375" y="2883"/>
                </a:lnTo>
                <a:lnTo>
                  <a:pt x="2310" y="2921"/>
                </a:lnTo>
                <a:lnTo>
                  <a:pt x="2242" y="2956"/>
                </a:lnTo>
                <a:lnTo>
                  <a:pt x="2173" y="2986"/>
                </a:lnTo>
                <a:lnTo>
                  <a:pt x="2102" y="3014"/>
                </a:lnTo>
                <a:lnTo>
                  <a:pt x="2029" y="3039"/>
                </a:lnTo>
                <a:lnTo>
                  <a:pt x="1955" y="3060"/>
                </a:lnTo>
                <a:lnTo>
                  <a:pt x="1879" y="3077"/>
                </a:lnTo>
                <a:lnTo>
                  <a:pt x="1803" y="3091"/>
                </a:lnTo>
                <a:lnTo>
                  <a:pt x="1724" y="3101"/>
                </a:lnTo>
                <a:lnTo>
                  <a:pt x="1645" y="3106"/>
                </a:lnTo>
                <a:lnTo>
                  <a:pt x="1564" y="3108"/>
                </a:lnTo>
                <a:lnTo>
                  <a:pt x="1484" y="3106"/>
                </a:lnTo>
                <a:lnTo>
                  <a:pt x="1404" y="3101"/>
                </a:lnTo>
                <a:lnTo>
                  <a:pt x="1326" y="3091"/>
                </a:lnTo>
                <a:lnTo>
                  <a:pt x="1249" y="3077"/>
                </a:lnTo>
                <a:lnTo>
                  <a:pt x="1174" y="3060"/>
                </a:lnTo>
                <a:lnTo>
                  <a:pt x="1099" y="3039"/>
                </a:lnTo>
                <a:lnTo>
                  <a:pt x="1026" y="3014"/>
                </a:lnTo>
                <a:lnTo>
                  <a:pt x="955" y="2986"/>
                </a:lnTo>
                <a:lnTo>
                  <a:pt x="885" y="2956"/>
                </a:lnTo>
                <a:lnTo>
                  <a:pt x="818" y="2921"/>
                </a:lnTo>
                <a:lnTo>
                  <a:pt x="753" y="2883"/>
                </a:lnTo>
                <a:lnTo>
                  <a:pt x="689" y="2843"/>
                </a:lnTo>
                <a:lnTo>
                  <a:pt x="627" y="2800"/>
                </a:lnTo>
                <a:lnTo>
                  <a:pt x="569" y="2754"/>
                </a:lnTo>
                <a:lnTo>
                  <a:pt x="512" y="2705"/>
                </a:lnTo>
                <a:lnTo>
                  <a:pt x="458" y="2653"/>
                </a:lnTo>
                <a:lnTo>
                  <a:pt x="405" y="2600"/>
                </a:lnTo>
                <a:lnTo>
                  <a:pt x="356" y="2543"/>
                </a:lnTo>
                <a:lnTo>
                  <a:pt x="311" y="2484"/>
                </a:lnTo>
                <a:lnTo>
                  <a:pt x="267" y="2424"/>
                </a:lnTo>
                <a:lnTo>
                  <a:pt x="226" y="2360"/>
                </a:lnTo>
                <a:lnTo>
                  <a:pt x="188" y="2295"/>
                </a:lnTo>
                <a:lnTo>
                  <a:pt x="154" y="2228"/>
                </a:lnTo>
                <a:lnTo>
                  <a:pt x="122" y="2160"/>
                </a:lnTo>
                <a:lnTo>
                  <a:pt x="94" y="2090"/>
                </a:lnTo>
                <a:lnTo>
                  <a:pt x="70" y="2018"/>
                </a:lnTo>
                <a:lnTo>
                  <a:pt x="49" y="1944"/>
                </a:lnTo>
                <a:lnTo>
                  <a:pt x="31" y="1868"/>
                </a:lnTo>
                <a:lnTo>
                  <a:pt x="18" y="1792"/>
                </a:lnTo>
                <a:lnTo>
                  <a:pt x="7" y="1714"/>
                </a:lnTo>
                <a:lnTo>
                  <a:pt x="2" y="1635"/>
                </a:lnTo>
                <a:lnTo>
                  <a:pt x="0" y="1555"/>
                </a:lnTo>
                <a:lnTo>
                  <a:pt x="2" y="1475"/>
                </a:lnTo>
                <a:lnTo>
                  <a:pt x="7" y="1396"/>
                </a:lnTo>
                <a:lnTo>
                  <a:pt x="18" y="1318"/>
                </a:lnTo>
                <a:lnTo>
                  <a:pt x="31" y="1242"/>
                </a:lnTo>
                <a:lnTo>
                  <a:pt x="49" y="1167"/>
                </a:lnTo>
                <a:lnTo>
                  <a:pt x="70" y="1093"/>
                </a:lnTo>
                <a:lnTo>
                  <a:pt x="94" y="1021"/>
                </a:lnTo>
                <a:lnTo>
                  <a:pt x="122" y="951"/>
                </a:lnTo>
                <a:lnTo>
                  <a:pt x="154" y="881"/>
                </a:lnTo>
                <a:lnTo>
                  <a:pt x="188" y="814"/>
                </a:lnTo>
                <a:lnTo>
                  <a:pt x="226" y="750"/>
                </a:lnTo>
                <a:lnTo>
                  <a:pt x="267" y="686"/>
                </a:lnTo>
                <a:lnTo>
                  <a:pt x="311" y="625"/>
                </a:lnTo>
                <a:lnTo>
                  <a:pt x="356" y="567"/>
                </a:lnTo>
                <a:lnTo>
                  <a:pt x="405" y="511"/>
                </a:lnTo>
                <a:lnTo>
                  <a:pt x="458" y="457"/>
                </a:lnTo>
                <a:lnTo>
                  <a:pt x="512" y="405"/>
                </a:lnTo>
                <a:lnTo>
                  <a:pt x="569" y="356"/>
                </a:lnTo>
                <a:lnTo>
                  <a:pt x="627" y="310"/>
                </a:lnTo>
                <a:lnTo>
                  <a:pt x="689" y="266"/>
                </a:lnTo>
                <a:lnTo>
                  <a:pt x="753" y="226"/>
                </a:lnTo>
                <a:lnTo>
                  <a:pt x="818" y="189"/>
                </a:lnTo>
                <a:lnTo>
                  <a:pt x="885" y="154"/>
                </a:lnTo>
                <a:lnTo>
                  <a:pt x="955" y="123"/>
                </a:lnTo>
                <a:lnTo>
                  <a:pt x="1026" y="96"/>
                </a:lnTo>
                <a:lnTo>
                  <a:pt x="1099" y="71"/>
                </a:lnTo>
                <a:lnTo>
                  <a:pt x="1174" y="50"/>
                </a:lnTo>
                <a:lnTo>
                  <a:pt x="1249" y="33"/>
                </a:lnTo>
                <a:lnTo>
                  <a:pt x="1326" y="19"/>
                </a:lnTo>
                <a:lnTo>
                  <a:pt x="1404" y="9"/>
                </a:lnTo>
                <a:lnTo>
                  <a:pt x="1484" y="3"/>
                </a:lnTo>
                <a:lnTo>
                  <a:pt x="1564" y="0"/>
                </a:lnTo>
                <a:lnTo>
                  <a:pt x="1645" y="3"/>
                </a:lnTo>
                <a:lnTo>
                  <a:pt x="1724" y="9"/>
                </a:lnTo>
                <a:lnTo>
                  <a:pt x="1803" y="19"/>
                </a:lnTo>
                <a:lnTo>
                  <a:pt x="1879" y="33"/>
                </a:lnTo>
                <a:lnTo>
                  <a:pt x="1955" y="50"/>
                </a:lnTo>
                <a:lnTo>
                  <a:pt x="2029" y="71"/>
                </a:lnTo>
                <a:lnTo>
                  <a:pt x="2102" y="96"/>
                </a:lnTo>
                <a:lnTo>
                  <a:pt x="2173" y="123"/>
                </a:lnTo>
                <a:lnTo>
                  <a:pt x="2242" y="154"/>
                </a:lnTo>
                <a:lnTo>
                  <a:pt x="2310" y="189"/>
                </a:lnTo>
                <a:lnTo>
                  <a:pt x="2375" y="226"/>
                </a:lnTo>
                <a:lnTo>
                  <a:pt x="2438" y="266"/>
                </a:lnTo>
                <a:lnTo>
                  <a:pt x="2500" y="310"/>
                </a:lnTo>
                <a:lnTo>
                  <a:pt x="2559" y="356"/>
                </a:lnTo>
                <a:lnTo>
                  <a:pt x="2615" y="405"/>
                </a:lnTo>
                <a:lnTo>
                  <a:pt x="2670" y="457"/>
                </a:lnTo>
                <a:lnTo>
                  <a:pt x="2722" y="511"/>
                </a:lnTo>
                <a:lnTo>
                  <a:pt x="2771" y="567"/>
                </a:lnTo>
                <a:lnTo>
                  <a:pt x="2817" y="625"/>
                </a:lnTo>
                <a:lnTo>
                  <a:pt x="2860" y="686"/>
                </a:lnTo>
                <a:lnTo>
                  <a:pt x="2902" y="750"/>
                </a:lnTo>
                <a:lnTo>
                  <a:pt x="2939" y="814"/>
                </a:lnTo>
                <a:lnTo>
                  <a:pt x="2973" y="881"/>
                </a:lnTo>
                <a:lnTo>
                  <a:pt x="3005" y="951"/>
                </a:lnTo>
                <a:lnTo>
                  <a:pt x="3033" y="1021"/>
                </a:lnTo>
                <a:lnTo>
                  <a:pt x="3057" y="1093"/>
                </a:lnTo>
                <a:lnTo>
                  <a:pt x="3079" y="1167"/>
                </a:lnTo>
                <a:lnTo>
                  <a:pt x="3096" y="1242"/>
                </a:lnTo>
                <a:lnTo>
                  <a:pt x="3110" y="1318"/>
                </a:lnTo>
                <a:lnTo>
                  <a:pt x="3120" y="1396"/>
                </a:lnTo>
                <a:lnTo>
                  <a:pt x="3126" y="1475"/>
                </a:lnTo>
                <a:lnTo>
                  <a:pt x="3128" y="155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flipH="1">
            <a:off x="7031210" y="4039361"/>
            <a:ext cx="1020564" cy="1043964"/>
          </a:xfrm>
          <a:custGeom>
            <a:avLst/>
            <a:gdLst>
              <a:gd name="T0" fmla="*/ 2205 w 2211"/>
              <a:gd name="T1" fmla="*/ 1209 h 2195"/>
              <a:gd name="T2" fmla="*/ 2176 w 2211"/>
              <a:gd name="T3" fmla="*/ 1372 h 2195"/>
              <a:gd name="T4" fmla="*/ 2124 w 2211"/>
              <a:gd name="T5" fmla="*/ 1525 h 2195"/>
              <a:gd name="T6" fmla="*/ 2051 w 2211"/>
              <a:gd name="T7" fmla="*/ 1667 h 2195"/>
              <a:gd name="T8" fmla="*/ 1958 w 2211"/>
              <a:gd name="T9" fmla="*/ 1796 h 2195"/>
              <a:gd name="T10" fmla="*/ 1848 w 2211"/>
              <a:gd name="T11" fmla="*/ 1910 h 2195"/>
              <a:gd name="T12" fmla="*/ 1723 w 2211"/>
              <a:gd name="T13" fmla="*/ 2008 h 2195"/>
              <a:gd name="T14" fmla="*/ 1584 w 2211"/>
              <a:gd name="T15" fmla="*/ 2087 h 2195"/>
              <a:gd name="T16" fmla="*/ 1434 w 2211"/>
              <a:gd name="T17" fmla="*/ 2146 h 2195"/>
              <a:gd name="T18" fmla="*/ 1274 w 2211"/>
              <a:gd name="T19" fmla="*/ 2182 h 2195"/>
              <a:gd name="T20" fmla="*/ 1105 w 2211"/>
              <a:gd name="T21" fmla="*/ 2195 h 2195"/>
              <a:gd name="T22" fmla="*/ 936 w 2211"/>
              <a:gd name="T23" fmla="*/ 2182 h 2195"/>
              <a:gd name="T24" fmla="*/ 776 w 2211"/>
              <a:gd name="T25" fmla="*/ 2146 h 2195"/>
              <a:gd name="T26" fmla="*/ 625 w 2211"/>
              <a:gd name="T27" fmla="*/ 2087 h 2195"/>
              <a:gd name="T28" fmla="*/ 487 w 2211"/>
              <a:gd name="T29" fmla="*/ 2008 h 2195"/>
              <a:gd name="T30" fmla="*/ 362 w 2211"/>
              <a:gd name="T31" fmla="*/ 1910 h 2195"/>
              <a:gd name="T32" fmla="*/ 252 w 2211"/>
              <a:gd name="T33" fmla="*/ 1796 h 2195"/>
              <a:gd name="T34" fmla="*/ 159 w 2211"/>
              <a:gd name="T35" fmla="*/ 1667 h 2195"/>
              <a:gd name="T36" fmla="*/ 87 w 2211"/>
              <a:gd name="T37" fmla="*/ 1525 h 2195"/>
              <a:gd name="T38" fmla="*/ 34 w 2211"/>
              <a:gd name="T39" fmla="*/ 1372 h 2195"/>
              <a:gd name="T40" fmla="*/ 5 w 2211"/>
              <a:gd name="T41" fmla="*/ 1209 h 2195"/>
              <a:gd name="T42" fmla="*/ 1 w 2211"/>
              <a:gd name="T43" fmla="*/ 1041 h 2195"/>
              <a:gd name="T44" fmla="*/ 22 w 2211"/>
              <a:gd name="T45" fmla="*/ 877 h 2195"/>
              <a:gd name="T46" fmla="*/ 67 w 2211"/>
              <a:gd name="T47" fmla="*/ 720 h 2195"/>
              <a:gd name="T48" fmla="*/ 133 w 2211"/>
              <a:gd name="T49" fmla="*/ 574 h 2195"/>
              <a:gd name="T50" fmla="*/ 219 w 2211"/>
              <a:gd name="T51" fmla="*/ 441 h 2195"/>
              <a:gd name="T52" fmla="*/ 324 w 2211"/>
              <a:gd name="T53" fmla="*/ 321 h 2195"/>
              <a:gd name="T54" fmla="*/ 444 w 2211"/>
              <a:gd name="T55" fmla="*/ 218 h 2195"/>
              <a:gd name="T56" fmla="*/ 578 w 2211"/>
              <a:gd name="T57" fmla="*/ 132 h 2195"/>
              <a:gd name="T58" fmla="*/ 725 w 2211"/>
              <a:gd name="T59" fmla="*/ 67 h 2195"/>
              <a:gd name="T60" fmla="*/ 882 w 2211"/>
              <a:gd name="T61" fmla="*/ 23 h 2195"/>
              <a:gd name="T62" fmla="*/ 1049 w 2211"/>
              <a:gd name="T63" fmla="*/ 1 h 2195"/>
              <a:gd name="T64" fmla="*/ 1218 w 2211"/>
              <a:gd name="T65" fmla="*/ 5 h 2195"/>
              <a:gd name="T66" fmla="*/ 1381 w 2211"/>
              <a:gd name="T67" fmla="*/ 35 h 2195"/>
              <a:gd name="T68" fmla="*/ 1535 w 2211"/>
              <a:gd name="T69" fmla="*/ 86 h 2195"/>
              <a:gd name="T70" fmla="*/ 1679 w 2211"/>
              <a:gd name="T71" fmla="*/ 159 h 2195"/>
              <a:gd name="T72" fmla="*/ 1808 w 2211"/>
              <a:gd name="T73" fmla="*/ 251 h 2195"/>
              <a:gd name="T74" fmla="*/ 1923 w 2211"/>
              <a:gd name="T75" fmla="*/ 360 h 2195"/>
              <a:gd name="T76" fmla="*/ 2021 w 2211"/>
              <a:gd name="T77" fmla="*/ 484 h 2195"/>
              <a:gd name="T78" fmla="*/ 2102 w 2211"/>
              <a:gd name="T79" fmla="*/ 621 h 2195"/>
              <a:gd name="T80" fmla="*/ 2161 w 2211"/>
              <a:gd name="T81" fmla="*/ 771 h 2195"/>
              <a:gd name="T82" fmla="*/ 2198 w 2211"/>
              <a:gd name="T83" fmla="*/ 931 h 2195"/>
              <a:gd name="T84" fmla="*/ 2211 w 2211"/>
              <a:gd name="T85" fmla="*/ 1097 h 2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1" h="2195">
                <a:moveTo>
                  <a:pt x="2211" y="1097"/>
                </a:moveTo>
                <a:lnTo>
                  <a:pt x="2210" y="1154"/>
                </a:lnTo>
                <a:lnTo>
                  <a:pt x="2205" y="1209"/>
                </a:lnTo>
                <a:lnTo>
                  <a:pt x="2198" y="1265"/>
                </a:lnTo>
                <a:lnTo>
                  <a:pt x="2188" y="1319"/>
                </a:lnTo>
                <a:lnTo>
                  <a:pt x="2176" y="1372"/>
                </a:lnTo>
                <a:lnTo>
                  <a:pt x="2161" y="1425"/>
                </a:lnTo>
                <a:lnTo>
                  <a:pt x="2143" y="1475"/>
                </a:lnTo>
                <a:lnTo>
                  <a:pt x="2124" y="1525"/>
                </a:lnTo>
                <a:lnTo>
                  <a:pt x="2102" y="1574"/>
                </a:lnTo>
                <a:lnTo>
                  <a:pt x="2077" y="1621"/>
                </a:lnTo>
                <a:lnTo>
                  <a:pt x="2051" y="1667"/>
                </a:lnTo>
                <a:lnTo>
                  <a:pt x="2021" y="1712"/>
                </a:lnTo>
                <a:lnTo>
                  <a:pt x="1991" y="1754"/>
                </a:lnTo>
                <a:lnTo>
                  <a:pt x="1958" y="1796"/>
                </a:lnTo>
                <a:lnTo>
                  <a:pt x="1923" y="1836"/>
                </a:lnTo>
                <a:lnTo>
                  <a:pt x="1886" y="1874"/>
                </a:lnTo>
                <a:lnTo>
                  <a:pt x="1848" y="1910"/>
                </a:lnTo>
                <a:lnTo>
                  <a:pt x="1808" y="1945"/>
                </a:lnTo>
                <a:lnTo>
                  <a:pt x="1767" y="1977"/>
                </a:lnTo>
                <a:lnTo>
                  <a:pt x="1723" y="2008"/>
                </a:lnTo>
                <a:lnTo>
                  <a:pt x="1679" y="2036"/>
                </a:lnTo>
                <a:lnTo>
                  <a:pt x="1632" y="2063"/>
                </a:lnTo>
                <a:lnTo>
                  <a:pt x="1584" y="2087"/>
                </a:lnTo>
                <a:lnTo>
                  <a:pt x="1535" y="2109"/>
                </a:lnTo>
                <a:lnTo>
                  <a:pt x="1485" y="2128"/>
                </a:lnTo>
                <a:lnTo>
                  <a:pt x="1434" y="2146"/>
                </a:lnTo>
                <a:lnTo>
                  <a:pt x="1381" y="2161"/>
                </a:lnTo>
                <a:lnTo>
                  <a:pt x="1328" y="2173"/>
                </a:lnTo>
                <a:lnTo>
                  <a:pt x="1274" y="2182"/>
                </a:lnTo>
                <a:lnTo>
                  <a:pt x="1218" y="2190"/>
                </a:lnTo>
                <a:lnTo>
                  <a:pt x="1162" y="2194"/>
                </a:lnTo>
                <a:lnTo>
                  <a:pt x="1105" y="2195"/>
                </a:lnTo>
                <a:lnTo>
                  <a:pt x="1049" y="2194"/>
                </a:lnTo>
                <a:lnTo>
                  <a:pt x="992" y="2190"/>
                </a:lnTo>
                <a:lnTo>
                  <a:pt x="936" y="2182"/>
                </a:lnTo>
                <a:lnTo>
                  <a:pt x="882" y="2173"/>
                </a:lnTo>
                <a:lnTo>
                  <a:pt x="829" y="2161"/>
                </a:lnTo>
                <a:lnTo>
                  <a:pt x="776" y="2146"/>
                </a:lnTo>
                <a:lnTo>
                  <a:pt x="725" y="2128"/>
                </a:lnTo>
                <a:lnTo>
                  <a:pt x="675" y="2109"/>
                </a:lnTo>
                <a:lnTo>
                  <a:pt x="625" y="2087"/>
                </a:lnTo>
                <a:lnTo>
                  <a:pt x="578" y="2063"/>
                </a:lnTo>
                <a:lnTo>
                  <a:pt x="532" y="2036"/>
                </a:lnTo>
                <a:lnTo>
                  <a:pt x="487" y="2008"/>
                </a:lnTo>
                <a:lnTo>
                  <a:pt x="444" y="1977"/>
                </a:lnTo>
                <a:lnTo>
                  <a:pt x="402" y="1945"/>
                </a:lnTo>
                <a:lnTo>
                  <a:pt x="362" y="1910"/>
                </a:lnTo>
                <a:lnTo>
                  <a:pt x="324" y="1874"/>
                </a:lnTo>
                <a:lnTo>
                  <a:pt x="287" y="1836"/>
                </a:lnTo>
                <a:lnTo>
                  <a:pt x="252" y="1796"/>
                </a:lnTo>
                <a:lnTo>
                  <a:pt x="219" y="1754"/>
                </a:lnTo>
                <a:lnTo>
                  <a:pt x="189" y="1712"/>
                </a:lnTo>
                <a:lnTo>
                  <a:pt x="159" y="1667"/>
                </a:lnTo>
                <a:lnTo>
                  <a:pt x="133" y="1621"/>
                </a:lnTo>
                <a:lnTo>
                  <a:pt x="108" y="1574"/>
                </a:lnTo>
                <a:lnTo>
                  <a:pt x="87" y="1525"/>
                </a:lnTo>
                <a:lnTo>
                  <a:pt x="67" y="1475"/>
                </a:lnTo>
                <a:lnTo>
                  <a:pt x="50" y="1425"/>
                </a:lnTo>
                <a:lnTo>
                  <a:pt x="34" y="1372"/>
                </a:lnTo>
                <a:lnTo>
                  <a:pt x="22" y="1319"/>
                </a:lnTo>
                <a:lnTo>
                  <a:pt x="13" y="1265"/>
                </a:lnTo>
                <a:lnTo>
                  <a:pt x="5" y="1209"/>
                </a:lnTo>
                <a:lnTo>
                  <a:pt x="1" y="1154"/>
                </a:lnTo>
                <a:lnTo>
                  <a:pt x="0" y="1097"/>
                </a:lnTo>
                <a:lnTo>
                  <a:pt x="1" y="1041"/>
                </a:lnTo>
                <a:lnTo>
                  <a:pt x="5" y="986"/>
                </a:lnTo>
                <a:lnTo>
                  <a:pt x="13" y="931"/>
                </a:lnTo>
                <a:lnTo>
                  <a:pt x="22" y="877"/>
                </a:lnTo>
                <a:lnTo>
                  <a:pt x="34" y="824"/>
                </a:lnTo>
                <a:lnTo>
                  <a:pt x="50" y="771"/>
                </a:lnTo>
                <a:lnTo>
                  <a:pt x="67" y="720"/>
                </a:lnTo>
                <a:lnTo>
                  <a:pt x="87" y="670"/>
                </a:lnTo>
                <a:lnTo>
                  <a:pt x="108" y="621"/>
                </a:lnTo>
                <a:lnTo>
                  <a:pt x="133" y="574"/>
                </a:lnTo>
                <a:lnTo>
                  <a:pt x="159" y="528"/>
                </a:lnTo>
                <a:lnTo>
                  <a:pt x="189" y="484"/>
                </a:lnTo>
                <a:lnTo>
                  <a:pt x="219" y="441"/>
                </a:lnTo>
                <a:lnTo>
                  <a:pt x="252" y="399"/>
                </a:lnTo>
                <a:lnTo>
                  <a:pt x="287" y="360"/>
                </a:lnTo>
                <a:lnTo>
                  <a:pt x="324" y="321"/>
                </a:lnTo>
                <a:lnTo>
                  <a:pt x="362" y="285"/>
                </a:lnTo>
                <a:lnTo>
                  <a:pt x="402" y="251"/>
                </a:lnTo>
                <a:lnTo>
                  <a:pt x="444" y="218"/>
                </a:lnTo>
                <a:lnTo>
                  <a:pt x="487" y="187"/>
                </a:lnTo>
                <a:lnTo>
                  <a:pt x="532" y="159"/>
                </a:lnTo>
                <a:lnTo>
                  <a:pt x="578" y="132"/>
                </a:lnTo>
                <a:lnTo>
                  <a:pt x="625" y="108"/>
                </a:lnTo>
                <a:lnTo>
                  <a:pt x="675" y="86"/>
                </a:lnTo>
                <a:lnTo>
                  <a:pt x="725" y="67"/>
                </a:lnTo>
                <a:lnTo>
                  <a:pt x="776" y="50"/>
                </a:lnTo>
                <a:lnTo>
                  <a:pt x="829" y="35"/>
                </a:lnTo>
                <a:lnTo>
                  <a:pt x="882" y="23"/>
                </a:lnTo>
                <a:lnTo>
                  <a:pt x="936" y="13"/>
                </a:lnTo>
                <a:lnTo>
                  <a:pt x="992" y="5"/>
                </a:lnTo>
                <a:lnTo>
                  <a:pt x="1049" y="1"/>
                </a:lnTo>
                <a:lnTo>
                  <a:pt x="1105" y="0"/>
                </a:lnTo>
                <a:lnTo>
                  <a:pt x="1162" y="1"/>
                </a:lnTo>
                <a:lnTo>
                  <a:pt x="1218" y="5"/>
                </a:lnTo>
                <a:lnTo>
                  <a:pt x="1274" y="13"/>
                </a:lnTo>
                <a:lnTo>
                  <a:pt x="1328" y="23"/>
                </a:lnTo>
                <a:lnTo>
                  <a:pt x="1381" y="35"/>
                </a:lnTo>
                <a:lnTo>
                  <a:pt x="1434" y="50"/>
                </a:lnTo>
                <a:lnTo>
                  <a:pt x="1485" y="67"/>
                </a:lnTo>
                <a:lnTo>
                  <a:pt x="1535" y="86"/>
                </a:lnTo>
                <a:lnTo>
                  <a:pt x="1584" y="108"/>
                </a:lnTo>
                <a:lnTo>
                  <a:pt x="1632" y="132"/>
                </a:lnTo>
                <a:lnTo>
                  <a:pt x="1679" y="159"/>
                </a:lnTo>
                <a:lnTo>
                  <a:pt x="1723" y="187"/>
                </a:lnTo>
                <a:lnTo>
                  <a:pt x="1767" y="218"/>
                </a:lnTo>
                <a:lnTo>
                  <a:pt x="1808" y="251"/>
                </a:lnTo>
                <a:lnTo>
                  <a:pt x="1848" y="285"/>
                </a:lnTo>
                <a:lnTo>
                  <a:pt x="1886" y="321"/>
                </a:lnTo>
                <a:lnTo>
                  <a:pt x="1923" y="360"/>
                </a:lnTo>
                <a:lnTo>
                  <a:pt x="1958" y="399"/>
                </a:lnTo>
                <a:lnTo>
                  <a:pt x="1991" y="441"/>
                </a:lnTo>
                <a:lnTo>
                  <a:pt x="2021" y="484"/>
                </a:lnTo>
                <a:lnTo>
                  <a:pt x="2051" y="528"/>
                </a:lnTo>
                <a:lnTo>
                  <a:pt x="2077" y="574"/>
                </a:lnTo>
                <a:lnTo>
                  <a:pt x="2102" y="621"/>
                </a:lnTo>
                <a:lnTo>
                  <a:pt x="2124" y="670"/>
                </a:lnTo>
                <a:lnTo>
                  <a:pt x="2143" y="720"/>
                </a:lnTo>
                <a:lnTo>
                  <a:pt x="2161" y="771"/>
                </a:lnTo>
                <a:lnTo>
                  <a:pt x="2176" y="824"/>
                </a:lnTo>
                <a:lnTo>
                  <a:pt x="2188" y="877"/>
                </a:lnTo>
                <a:lnTo>
                  <a:pt x="2198" y="931"/>
                </a:lnTo>
                <a:lnTo>
                  <a:pt x="2205" y="986"/>
                </a:lnTo>
                <a:lnTo>
                  <a:pt x="2210" y="1041"/>
                </a:lnTo>
                <a:lnTo>
                  <a:pt x="2211" y="109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flipH="1">
            <a:off x="7811867" y="1716072"/>
            <a:ext cx="2113134" cy="2163515"/>
          </a:xfrm>
          <a:custGeom>
            <a:avLst/>
            <a:gdLst>
              <a:gd name="T0" fmla="*/ 4568 w 4580"/>
              <a:gd name="T1" fmla="*/ 2507 h 4550"/>
              <a:gd name="T2" fmla="*/ 4508 w 4580"/>
              <a:gd name="T3" fmla="*/ 2843 h 4550"/>
              <a:gd name="T4" fmla="*/ 4400 w 4580"/>
              <a:gd name="T5" fmla="*/ 3160 h 4550"/>
              <a:gd name="T6" fmla="*/ 4248 w 4580"/>
              <a:gd name="T7" fmla="*/ 3454 h 4550"/>
              <a:gd name="T8" fmla="*/ 4058 w 4580"/>
              <a:gd name="T9" fmla="*/ 3722 h 4550"/>
              <a:gd name="T10" fmla="*/ 3830 w 4580"/>
              <a:gd name="T11" fmla="*/ 3958 h 4550"/>
              <a:gd name="T12" fmla="*/ 3570 w 4580"/>
              <a:gd name="T13" fmla="*/ 4161 h 4550"/>
              <a:gd name="T14" fmla="*/ 3283 w 4580"/>
              <a:gd name="T15" fmla="*/ 4325 h 4550"/>
              <a:gd name="T16" fmla="*/ 2971 w 4580"/>
              <a:gd name="T17" fmla="*/ 4447 h 4550"/>
              <a:gd name="T18" fmla="*/ 2639 w 4580"/>
              <a:gd name="T19" fmla="*/ 4523 h 4550"/>
              <a:gd name="T20" fmla="*/ 2290 w 4580"/>
              <a:gd name="T21" fmla="*/ 4550 h 4550"/>
              <a:gd name="T22" fmla="*/ 1941 w 4580"/>
              <a:gd name="T23" fmla="*/ 4523 h 4550"/>
              <a:gd name="T24" fmla="*/ 1609 w 4580"/>
              <a:gd name="T25" fmla="*/ 4447 h 4550"/>
              <a:gd name="T26" fmla="*/ 1297 w 4580"/>
              <a:gd name="T27" fmla="*/ 4325 h 4550"/>
              <a:gd name="T28" fmla="*/ 1010 w 4580"/>
              <a:gd name="T29" fmla="*/ 4161 h 4550"/>
              <a:gd name="T30" fmla="*/ 751 w 4580"/>
              <a:gd name="T31" fmla="*/ 3958 h 4550"/>
              <a:gd name="T32" fmla="*/ 523 w 4580"/>
              <a:gd name="T33" fmla="*/ 3722 h 4550"/>
              <a:gd name="T34" fmla="*/ 332 w 4580"/>
              <a:gd name="T35" fmla="*/ 3454 h 4550"/>
              <a:gd name="T36" fmla="*/ 179 w 4580"/>
              <a:gd name="T37" fmla="*/ 3160 h 4550"/>
              <a:gd name="T38" fmla="*/ 72 w 4580"/>
              <a:gd name="T39" fmla="*/ 2843 h 4550"/>
              <a:gd name="T40" fmla="*/ 12 w 4580"/>
              <a:gd name="T41" fmla="*/ 2507 h 4550"/>
              <a:gd name="T42" fmla="*/ 3 w 4580"/>
              <a:gd name="T43" fmla="*/ 2158 h 4550"/>
              <a:gd name="T44" fmla="*/ 47 w 4580"/>
              <a:gd name="T45" fmla="*/ 1816 h 4550"/>
              <a:gd name="T46" fmla="*/ 139 w 4580"/>
              <a:gd name="T47" fmla="*/ 1492 h 4550"/>
              <a:gd name="T48" fmla="*/ 276 w 4580"/>
              <a:gd name="T49" fmla="*/ 1190 h 4550"/>
              <a:gd name="T50" fmla="*/ 455 w 4580"/>
              <a:gd name="T51" fmla="*/ 913 h 4550"/>
              <a:gd name="T52" fmla="*/ 670 w 4580"/>
              <a:gd name="T53" fmla="*/ 666 h 4550"/>
              <a:gd name="T54" fmla="*/ 919 w 4580"/>
              <a:gd name="T55" fmla="*/ 452 h 4550"/>
              <a:gd name="T56" fmla="*/ 1198 w 4580"/>
              <a:gd name="T57" fmla="*/ 275 h 4550"/>
              <a:gd name="T58" fmla="*/ 1503 w 4580"/>
              <a:gd name="T59" fmla="*/ 138 h 4550"/>
              <a:gd name="T60" fmla="*/ 1829 w 4580"/>
              <a:gd name="T61" fmla="*/ 46 h 4550"/>
              <a:gd name="T62" fmla="*/ 2172 w 4580"/>
              <a:gd name="T63" fmla="*/ 3 h 4550"/>
              <a:gd name="T64" fmla="*/ 2524 w 4580"/>
              <a:gd name="T65" fmla="*/ 12 h 4550"/>
              <a:gd name="T66" fmla="*/ 2863 w 4580"/>
              <a:gd name="T67" fmla="*/ 71 h 4550"/>
              <a:gd name="T68" fmla="*/ 3182 w 4580"/>
              <a:gd name="T69" fmla="*/ 178 h 4550"/>
              <a:gd name="T70" fmla="*/ 3478 w 4580"/>
              <a:gd name="T71" fmla="*/ 330 h 4550"/>
              <a:gd name="T72" fmla="*/ 3746 w 4580"/>
              <a:gd name="T73" fmla="*/ 519 h 4550"/>
              <a:gd name="T74" fmla="*/ 3985 w 4580"/>
              <a:gd name="T75" fmla="*/ 745 h 4550"/>
              <a:gd name="T76" fmla="*/ 4189 w 4580"/>
              <a:gd name="T77" fmla="*/ 1002 h 4550"/>
              <a:gd name="T78" fmla="*/ 4355 w 4580"/>
              <a:gd name="T79" fmla="*/ 1288 h 4550"/>
              <a:gd name="T80" fmla="*/ 4478 w 4580"/>
              <a:gd name="T81" fmla="*/ 1598 h 4550"/>
              <a:gd name="T82" fmla="*/ 4554 w 4580"/>
              <a:gd name="T83" fmla="*/ 1927 h 4550"/>
              <a:gd name="T84" fmla="*/ 4580 w 4580"/>
              <a:gd name="T85" fmla="*/ 2274 h 4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80" h="4550">
                <a:moveTo>
                  <a:pt x="4580" y="2274"/>
                </a:moveTo>
                <a:lnTo>
                  <a:pt x="4577" y="2391"/>
                </a:lnTo>
                <a:lnTo>
                  <a:pt x="4568" y="2507"/>
                </a:lnTo>
                <a:lnTo>
                  <a:pt x="4554" y="2620"/>
                </a:lnTo>
                <a:lnTo>
                  <a:pt x="4533" y="2733"/>
                </a:lnTo>
                <a:lnTo>
                  <a:pt x="4508" y="2843"/>
                </a:lnTo>
                <a:lnTo>
                  <a:pt x="4478" y="2951"/>
                </a:lnTo>
                <a:lnTo>
                  <a:pt x="4441" y="3057"/>
                </a:lnTo>
                <a:lnTo>
                  <a:pt x="4400" y="3160"/>
                </a:lnTo>
                <a:lnTo>
                  <a:pt x="4355" y="3260"/>
                </a:lnTo>
                <a:lnTo>
                  <a:pt x="4304" y="3358"/>
                </a:lnTo>
                <a:lnTo>
                  <a:pt x="4248" y="3454"/>
                </a:lnTo>
                <a:lnTo>
                  <a:pt x="4189" y="3547"/>
                </a:lnTo>
                <a:lnTo>
                  <a:pt x="4125" y="3635"/>
                </a:lnTo>
                <a:lnTo>
                  <a:pt x="4058" y="3722"/>
                </a:lnTo>
                <a:lnTo>
                  <a:pt x="3985" y="3804"/>
                </a:lnTo>
                <a:lnTo>
                  <a:pt x="3910" y="3883"/>
                </a:lnTo>
                <a:lnTo>
                  <a:pt x="3830" y="3958"/>
                </a:lnTo>
                <a:lnTo>
                  <a:pt x="3746" y="4030"/>
                </a:lnTo>
                <a:lnTo>
                  <a:pt x="3660" y="4098"/>
                </a:lnTo>
                <a:lnTo>
                  <a:pt x="3570" y="4161"/>
                </a:lnTo>
                <a:lnTo>
                  <a:pt x="3478" y="4220"/>
                </a:lnTo>
                <a:lnTo>
                  <a:pt x="3382" y="4275"/>
                </a:lnTo>
                <a:lnTo>
                  <a:pt x="3283" y="4325"/>
                </a:lnTo>
                <a:lnTo>
                  <a:pt x="3182" y="4370"/>
                </a:lnTo>
                <a:lnTo>
                  <a:pt x="3077" y="4411"/>
                </a:lnTo>
                <a:lnTo>
                  <a:pt x="2971" y="4447"/>
                </a:lnTo>
                <a:lnTo>
                  <a:pt x="2863" y="4477"/>
                </a:lnTo>
                <a:lnTo>
                  <a:pt x="2752" y="4503"/>
                </a:lnTo>
                <a:lnTo>
                  <a:pt x="2639" y="4523"/>
                </a:lnTo>
                <a:lnTo>
                  <a:pt x="2524" y="4538"/>
                </a:lnTo>
                <a:lnTo>
                  <a:pt x="2408" y="4546"/>
                </a:lnTo>
                <a:lnTo>
                  <a:pt x="2290" y="4550"/>
                </a:lnTo>
                <a:lnTo>
                  <a:pt x="2172" y="4546"/>
                </a:lnTo>
                <a:lnTo>
                  <a:pt x="2055" y="4538"/>
                </a:lnTo>
                <a:lnTo>
                  <a:pt x="1941" y="4523"/>
                </a:lnTo>
                <a:lnTo>
                  <a:pt x="1829" y="4503"/>
                </a:lnTo>
                <a:lnTo>
                  <a:pt x="1718" y="4477"/>
                </a:lnTo>
                <a:lnTo>
                  <a:pt x="1609" y="4447"/>
                </a:lnTo>
                <a:lnTo>
                  <a:pt x="1503" y="4411"/>
                </a:lnTo>
                <a:lnTo>
                  <a:pt x="1398" y="4370"/>
                </a:lnTo>
                <a:lnTo>
                  <a:pt x="1297" y="4325"/>
                </a:lnTo>
                <a:lnTo>
                  <a:pt x="1198" y="4275"/>
                </a:lnTo>
                <a:lnTo>
                  <a:pt x="1102" y="4220"/>
                </a:lnTo>
                <a:lnTo>
                  <a:pt x="1010" y="4161"/>
                </a:lnTo>
                <a:lnTo>
                  <a:pt x="919" y="4098"/>
                </a:lnTo>
                <a:lnTo>
                  <a:pt x="833" y="4030"/>
                </a:lnTo>
                <a:lnTo>
                  <a:pt x="751" y="3958"/>
                </a:lnTo>
                <a:lnTo>
                  <a:pt x="670" y="3883"/>
                </a:lnTo>
                <a:lnTo>
                  <a:pt x="595" y="3804"/>
                </a:lnTo>
                <a:lnTo>
                  <a:pt x="523" y="3722"/>
                </a:lnTo>
                <a:lnTo>
                  <a:pt x="455" y="3635"/>
                </a:lnTo>
                <a:lnTo>
                  <a:pt x="390" y="3547"/>
                </a:lnTo>
                <a:lnTo>
                  <a:pt x="332" y="3454"/>
                </a:lnTo>
                <a:lnTo>
                  <a:pt x="276" y="3358"/>
                </a:lnTo>
                <a:lnTo>
                  <a:pt x="225" y="3260"/>
                </a:lnTo>
                <a:lnTo>
                  <a:pt x="179" y="3160"/>
                </a:lnTo>
                <a:lnTo>
                  <a:pt x="139" y="3057"/>
                </a:lnTo>
                <a:lnTo>
                  <a:pt x="103" y="2951"/>
                </a:lnTo>
                <a:lnTo>
                  <a:pt x="72" y="2843"/>
                </a:lnTo>
                <a:lnTo>
                  <a:pt x="47" y="2733"/>
                </a:lnTo>
                <a:lnTo>
                  <a:pt x="26" y="2620"/>
                </a:lnTo>
                <a:lnTo>
                  <a:pt x="12" y="2507"/>
                </a:lnTo>
                <a:lnTo>
                  <a:pt x="3" y="2391"/>
                </a:lnTo>
                <a:lnTo>
                  <a:pt x="0" y="2274"/>
                </a:lnTo>
                <a:lnTo>
                  <a:pt x="3" y="2158"/>
                </a:lnTo>
                <a:lnTo>
                  <a:pt x="12" y="2042"/>
                </a:lnTo>
                <a:lnTo>
                  <a:pt x="26" y="1927"/>
                </a:lnTo>
                <a:lnTo>
                  <a:pt x="47" y="1816"/>
                </a:lnTo>
                <a:lnTo>
                  <a:pt x="72" y="1706"/>
                </a:lnTo>
                <a:lnTo>
                  <a:pt x="103" y="1598"/>
                </a:lnTo>
                <a:lnTo>
                  <a:pt x="139" y="1492"/>
                </a:lnTo>
                <a:lnTo>
                  <a:pt x="179" y="1389"/>
                </a:lnTo>
                <a:lnTo>
                  <a:pt x="225" y="1288"/>
                </a:lnTo>
                <a:lnTo>
                  <a:pt x="276" y="1190"/>
                </a:lnTo>
                <a:lnTo>
                  <a:pt x="332" y="1095"/>
                </a:lnTo>
                <a:lnTo>
                  <a:pt x="390" y="1002"/>
                </a:lnTo>
                <a:lnTo>
                  <a:pt x="455" y="913"/>
                </a:lnTo>
                <a:lnTo>
                  <a:pt x="523" y="827"/>
                </a:lnTo>
                <a:lnTo>
                  <a:pt x="595" y="745"/>
                </a:lnTo>
                <a:lnTo>
                  <a:pt x="670" y="666"/>
                </a:lnTo>
                <a:lnTo>
                  <a:pt x="750" y="590"/>
                </a:lnTo>
                <a:lnTo>
                  <a:pt x="833" y="519"/>
                </a:lnTo>
                <a:lnTo>
                  <a:pt x="919" y="452"/>
                </a:lnTo>
                <a:lnTo>
                  <a:pt x="1010" y="388"/>
                </a:lnTo>
                <a:lnTo>
                  <a:pt x="1102" y="330"/>
                </a:lnTo>
                <a:lnTo>
                  <a:pt x="1198" y="275"/>
                </a:lnTo>
                <a:lnTo>
                  <a:pt x="1297" y="224"/>
                </a:lnTo>
                <a:lnTo>
                  <a:pt x="1398" y="178"/>
                </a:lnTo>
                <a:lnTo>
                  <a:pt x="1503" y="138"/>
                </a:lnTo>
                <a:lnTo>
                  <a:pt x="1609" y="103"/>
                </a:lnTo>
                <a:lnTo>
                  <a:pt x="1718" y="71"/>
                </a:lnTo>
                <a:lnTo>
                  <a:pt x="1829" y="46"/>
                </a:lnTo>
                <a:lnTo>
                  <a:pt x="1941" y="26"/>
                </a:lnTo>
                <a:lnTo>
                  <a:pt x="2055" y="12"/>
                </a:lnTo>
                <a:lnTo>
                  <a:pt x="2172" y="3"/>
                </a:lnTo>
                <a:lnTo>
                  <a:pt x="2290" y="0"/>
                </a:lnTo>
                <a:lnTo>
                  <a:pt x="2408" y="3"/>
                </a:lnTo>
                <a:lnTo>
                  <a:pt x="2524" y="12"/>
                </a:lnTo>
                <a:lnTo>
                  <a:pt x="2639" y="26"/>
                </a:lnTo>
                <a:lnTo>
                  <a:pt x="2752" y="46"/>
                </a:lnTo>
                <a:lnTo>
                  <a:pt x="2863" y="71"/>
                </a:lnTo>
                <a:lnTo>
                  <a:pt x="2971" y="103"/>
                </a:lnTo>
                <a:lnTo>
                  <a:pt x="3077" y="138"/>
                </a:lnTo>
                <a:lnTo>
                  <a:pt x="3182" y="178"/>
                </a:lnTo>
                <a:lnTo>
                  <a:pt x="3283" y="224"/>
                </a:lnTo>
                <a:lnTo>
                  <a:pt x="3382" y="275"/>
                </a:lnTo>
                <a:lnTo>
                  <a:pt x="3478" y="330"/>
                </a:lnTo>
                <a:lnTo>
                  <a:pt x="3570" y="388"/>
                </a:lnTo>
                <a:lnTo>
                  <a:pt x="3660" y="452"/>
                </a:lnTo>
                <a:lnTo>
                  <a:pt x="3746" y="519"/>
                </a:lnTo>
                <a:lnTo>
                  <a:pt x="3830" y="590"/>
                </a:lnTo>
                <a:lnTo>
                  <a:pt x="3910" y="666"/>
                </a:lnTo>
                <a:lnTo>
                  <a:pt x="3985" y="745"/>
                </a:lnTo>
                <a:lnTo>
                  <a:pt x="4058" y="827"/>
                </a:lnTo>
                <a:lnTo>
                  <a:pt x="4125" y="913"/>
                </a:lnTo>
                <a:lnTo>
                  <a:pt x="4189" y="1002"/>
                </a:lnTo>
                <a:lnTo>
                  <a:pt x="4248" y="1095"/>
                </a:lnTo>
                <a:lnTo>
                  <a:pt x="4304" y="1190"/>
                </a:lnTo>
                <a:lnTo>
                  <a:pt x="4355" y="1288"/>
                </a:lnTo>
                <a:lnTo>
                  <a:pt x="4400" y="1389"/>
                </a:lnTo>
                <a:lnTo>
                  <a:pt x="4441" y="1492"/>
                </a:lnTo>
                <a:lnTo>
                  <a:pt x="4478" y="1598"/>
                </a:lnTo>
                <a:lnTo>
                  <a:pt x="4508" y="1706"/>
                </a:lnTo>
                <a:lnTo>
                  <a:pt x="4533" y="1816"/>
                </a:lnTo>
                <a:lnTo>
                  <a:pt x="4554" y="1927"/>
                </a:lnTo>
                <a:lnTo>
                  <a:pt x="4568" y="2042"/>
                </a:lnTo>
                <a:lnTo>
                  <a:pt x="4577" y="2158"/>
                </a:lnTo>
                <a:lnTo>
                  <a:pt x="4580" y="227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flipH="1">
            <a:off x="6601127" y="2805224"/>
            <a:ext cx="1057952" cy="1082471"/>
          </a:xfrm>
          <a:custGeom>
            <a:avLst/>
            <a:gdLst>
              <a:gd name="T0" fmla="*/ 2287 w 2293"/>
              <a:gd name="T1" fmla="*/ 1255 h 2278"/>
              <a:gd name="T2" fmla="*/ 2256 w 2293"/>
              <a:gd name="T3" fmla="*/ 1424 h 2278"/>
              <a:gd name="T4" fmla="*/ 2203 w 2293"/>
              <a:gd name="T5" fmla="*/ 1583 h 2278"/>
              <a:gd name="T6" fmla="*/ 2127 w 2293"/>
              <a:gd name="T7" fmla="*/ 1730 h 2278"/>
              <a:gd name="T8" fmla="*/ 2031 w 2293"/>
              <a:gd name="T9" fmla="*/ 1864 h 2278"/>
              <a:gd name="T10" fmla="*/ 1917 w 2293"/>
              <a:gd name="T11" fmla="*/ 1982 h 2278"/>
              <a:gd name="T12" fmla="*/ 1787 w 2293"/>
              <a:gd name="T13" fmla="*/ 2083 h 2278"/>
              <a:gd name="T14" fmla="*/ 1643 w 2293"/>
              <a:gd name="T15" fmla="*/ 2165 h 2278"/>
              <a:gd name="T16" fmla="*/ 1487 w 2293"/>
              <a:gd name="T17" fmla="*/ 2227 h 2278"/>
              <a:gd name="T18" fmla="*/ 1321 w 2293"/>
              <a:gd name="T19" fmla="*/ 2265 h 2278"/>
              <a:gd name="T20" fmla="*/ 1146 w 2293"/>
              <a:gd name="T21" fmla="*/ 2278 h 2278"/>
              <a:gd name="T22" fmla="*/ 972 w 2293"/>
              <a:gd name="T23" fmla="*/ 2265 h 2278"/>
              <a:gd name="T24" fmla="*/ 806 w 2293"/>
              <a:gd name="T25" fmla="*/ 2227 h 2278"/>
              <a:gd name="T26" fmla="*/ 649 w 2293"/>
              <a:gd name="T27" fmla="*/ 2165 h 2278"/>
              <a:gd name="T28" fmla="*/ 505 w 2293"/>
              <a:gd name="T29" fmla="*/ 2083 h 2278"/>
              <a:gd name="T30" fmla="*/ 376 w 2293"/>
              <a:gd name="T31" fmla="*/ 1982 h 2278"/>
              <a:gd name="T32" fmla="*/ 262 w 2293"/>
              <a:gd name="T33" fmla="*/ 1864 h 2278"/>
              <a:gd name="T34" fmla="*/ 166 w 2293"/>
              <a:gd name="T35" fmla="*/ 1730 h 2278"/>
              <a:gd name="T36" fmla="*/ 91 w 2293"/>
              <a:gd name="T37" fmla="*/ 1582 h 2278"/>
              <a:gd name="T38" fmla="*/ 36 w 2293"/>
              <a:gd name="T39" fmla="*/ 1424 h 2278"/>
              <a:gd name="T40" fmla="*/ 7 w 2293"/>
              <a:gd name="T41" fmla="*/ 1255 h 2278"/>
              <a:gd name="T42" fmla="*/ 1 w 2293"/>
              <a:gd name="T43" fmla="*/ 1081 h 2278"/>
              <a:gd name="T44" fmla="*/ 23 w 2293"/>
              <a:gd name="T45" fmla="*/ 909 h 2278"/>
              <a:gd name="T46" fmla="*/ 70 w 2293"/>
              <a:gd name="T47" fmla="*/ 748 h 2278"/>
              <a:gd name="T48" fmla="*/ 139 w 2293"/>
              <a:gd name="T49" fmla="*/ 597 h 2278"/>
              <a:gd name="T50" fmla="*/ 228 w 2293"/>
              <a:gd name="T51" fmla="*/ 458 h 2278"/>
              <a:gd name="T52" fmla="*/ 336 w 2293"/>
              <a:gd name="T53" fmla="*/ 334 h 2278"/>
              <a:gd name="T54" fmla="*/ 461 w 2293"/>
              <a:gd name="T55" fmla="*/ 227 h 2278"/>
              <a:gd name="T56" fmla="*/ 600 w 2293"/>
              <a:gd name="T57" fmla="*/ 138 h 2278"/>
              <a:gd name="T58" fmla="*/ 752 w 2293"/>
              <a:gd name="T59" fmla="*/ 69 h 2278"/>
              <a:gd name="T60" fmla="*/ 916 w 2293"/>
              <a:gd name="T61" fmla="*/ 24 h 2278"/>
              <a:gd name="T62" fmla="*/ 1087 w 2293"/>
              <a:gd name="T63" fmla="*/ 2 h 2278"/>
              <a:gd name="T64" fmla="*/ 1264 w 2293"/>
              <a:gd name="T65" fmla="*/ 7 h 2278"/>
              <a:gd name="T66" fmla="*/ 1432 w 2293"/>
              <a:gd name="T67" fmla="*/ 36 h 2278"/>
              <a:gd name="T68" fmla="*/ 1592 w 2293"/>
              <a:gd name="T69" fmla="*/ 90 h 2278"/>
              <a:gd name="T70" fmla="*/ 1740 w 2293"/>
              <a:gd name="T71" fmla="*/ 166 h 2278"/>
              <a:gd name="T72" fmla="*/ 1875 w 2293"/>
              <a:gd name="T73" fmla="*/ 261 h 2278"/>
              <a:gd name="T74" fmla="*/ 1995 w 2293"/>
              <a:gd name="T75" fmla="*/ 373 h 2278"/>
              <a:gd name="T76" fmla="*/ 2097 w 2293"/>
              <a:gd name="T77" fmla="*/ 503 h 2278"/>
              <a:gd name="T78" fmla="*/ 2180 w 2293"/>
              <a:gd name="T79" fmla="*/ 646 h 2278"/>
              <a:gd name="T80" fmla="*/ 2241 w 2293"/>
              <a:gd name="T81" fmla="*/ 800 h 2278"/>
              <a:gd name="T82" fmla="*/ 2279 w 2293"/>
              <a:gd name="T83" fmla="*/ 966 h 2278"/>
              <a:gd name="T84" fmla="*/ 2293 w 2293"/>
              <a:gd name="T85" fmla="*/ 1140 h 2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3" h="2278">
                <a:moveTo>
                  <a:pt x="2293" y="1140"/>
                </a:moveTo>
                <a:lnTo>
                  <a:pt x="2291" y="1198"/>
                </a:lnTo>
                <a:lnTo>
                  <a:pt x="2287" y="1255"/>
                </a:lnTo>
                <a:lnTo>
                  <a:pt x="2279" y="1313"/>
                </a:lnTo>
                <a:lnTo>
                  <a:pt x="2269" y="1369"/>
                </a:lnTo>
                <a:lnTo>
                  <a:pt x="2256" y="1424"/>
                </a:lnTo>
                <a:lnTo>
                  <a:pt x="2241" y="1478"/>
                </a:lnTo>
                <a:lnTo>
                  <a:pt x="2223" y="1531"/>
                </a:lnTo>
                <a:lnTo>
                  <a:pt x="2203" y="1583"/>
                </a:lnTo>
                <a:lnTo>
                  <a:pt x="2180" y="1633"/>
                </a:lnTo>
                <a:lnTo>
                  <a:pt x="2154" y="1682"/>
                </a:lnTo>
                <a:lnTo>
                  <a:pt x="2127" y="1730"/>
                </a:lnTo>
                <a:lnTo>
                  <a:pt x="2097" y="1775"/>
                </a:lnTo>
                <a:lnTo>
                  <a:pt x="2065" y="1821"/>
                </a:lnTo>
                <a:lnTo>
                  <a:pt x="2031" y="1864"/>
                </a:lnTo>
                <a:lnTo>
                  <a:pt x="1995" y="1905"/>
                </a:lnTo>
                <a:lnTo>
                  <a:pt x="1957" y="1944"/>
                </a:lnTo>
                <a:lnTo>
                  <a:pt x="1917" y="1982"/>
                </a:lnTo>
                <a:lnTo>
                  <a:pt x="1875" y="2017"/>
                </a:lnTo>
                <a:lnTo>
                  <a:pt x="1832" y="2052"/>
                </a:lnTo>
                <a:lnTo>
                  <a:pt x="1787" y="2083"/>
                </a:lnTo>
                <a:lnTo>
                  <a:pt x="1740" y="2112"/>
                </a:lnTo>
                <a:lnTo>
                  <a:pt x="1692" y="2141"/>
                </a:lnTo>
                <a:lnTo>
                  <a:pt x="1643" y="2165"/>
                </a:lnTo>
                <a:lnTo>
                  <a:pt x="1592" y="2188"/>
                </a:lnTo>
                <a:lnTo>
                  <a:pt x="1540" y="2209"/>
                </a:lnTo>
                <a:lnTo>
                  <a:pt x="1487" y="2227"/>
                </a:lnTo>
                <a:lnTo>
                  <a:pt x="1432" y="2242"/>
                </a:lnTo>
                <a:lnTo>
                  <a:pt x="1377" y="2255"/>
                </a:lnTo>
                <a:lnTo>
                  <a:pt x="1321" y="2265"/>
                </a:lnTo>
                <a:lnTo>
                  <a:pt x="1264" y="2272"/>
                </a:lnTo>
                <a:lnTo>
                  <a:pt x="1205" y="2277"/>
                </a:lnTo>
                <a:lnTo>
                  <a:pt x="1146" y="2278"/>
                </a:lnTo>
                <a:lnTo>
                  <a:pt x="1087" y="2277"/>
                </a:lnTo>
                <a:lnTo>
                  <a:pt x="1029" y="2272"/>
                </a:lnTo>
                <a:lnTo>
                  <a:pt x="972" y="2265"/>
                </a:lnTo>
                <a:lnTo>
                  <a:pt x="916" y="2255"/>
                </a:lnTo>
                <a:lnTo>
                  <a:pt x="860" y="2242"/>
                </a:lnTo>
                <a:lnTo>
                  <a:pt x="806" y="2227"/>
                </a:lnTo>
                <a:lnTo>
                  <a:pt x="752" y="2209"/>
                </a:lnTo>
                <a:lnTo>
                  <a:pt x="700" y="2188"/>
                </a:lnTo>
                <a:lnTo>
                  <a:pt x="649" y="2165"/>
                </a:lnTo>
                <a:lnTo>
                  <a:pt x="600" y="2141"/>
                </a:lnTo>
                <a:lnTo>
                  <a:pt x="552" y="2112"/>
                </a:lnTo>
                <a:lnTo>
                  <a:pt x="505" y="2083"/>
                </a:lnTo>
                <a:lnTo>
                  <a:pt x="461" y="2052"/>
                </a:lnTo>
                <a:lnTo>
                  <a:pt x="417" y="2017"/>
                </a:lnTo>
                <a:lnTo>
                  <a:pt x="376" y="1982"/>
                </a:lnTo>
                <a:lnTo>
                  <a:pt x="336" y="1944"/>
                </a:lnTo>
                <a:lnTo>
                  <a:pt x="297" y="1905"/>
                </a:lnTo>
                <a:lnTo>
                  <a:pt x="262" y="1864"/>
                </a:lnTo>
                <a:lnTo>
                  <a:pt x="228" y="1821"/>
                </a:lnTo>
                <a:lnTo>
                  <a:pt x="196" y="1775"/>
                </a:lnTo>
                <a:lnTo>
                  <a:pt x="166" y="1730"/>
                </a:lnTo>
                <a:lnTo>
                  <a:pt x="139" y="1682"/>
                </a:lnTo>
                <a:lnTo>
                  <a:pt x="114" y="1633"/>
                </a:lnTo>
                <a:lnTo>
                  <a:pt x="91" y="1582"/>
                </a:lnTo>
                <a:lnTo>
                  <a:pt x="70" y="1531"/>
                </a:lnTo>
                <a:lnTo>
                  <a:pt x="52" y="1478"/>
                </a:lnTo>
                <a:lnTo>
                  <a:pt x="36" y="1424"/>
                </a:lnTo>
                <a:lnTo>
                  <a:pt x="23" y="1369"/>
                </a:lnTo>
                <a:lnTo>
                  <a:pt x="13" y="1313"/>
                </a:lnTo>
                <a:lnTo>
                  <a:pt x="7" y="1255"/>
                </a:lnTo>
                <a:lnTo>
                  <a:pt x="1" y="1198"/>
                </a:lnTo>
                <a:lnTo>
                  <a:pt x="0" y="1140"/>
                </a:lnTo>
                <a:lnTo>
                  <a:pt x="1" y="1081"/>
                </a:lnTo>
                <a:lnTo>
                  <a:pt x="7" y="1023"/>
                </a:lnTo>
                <a:lnTo>
                  <a:pt x="13" y="966"/>
                </a:lnTo>
                <a:lnTo>
                  <a:pt x="23" y="909"/>
                </a:lnTo>
                <a:lnTo>
                  <a:pt x="36" y="854"/>
                </a:lnTo>
                <a:lnTo>
                  <a:pt x="52" y="800"/>
                </a:lnTo>
                <a:lnTo>
                  <a:pt x="70" y="748"/>
                </a:lnTo>
                <a:lnTo>
                  <a:pt x="91" y="696"/>
                </a:lnTo>
                <a:lnTo>
                  <a:pt x="114" y="646"/>
                </a:lnTo>
                <a:lnTo>
                  <a:pt x="139" y="597"/>
                </a:lnTo>
                <a:lnTo>
                  <a:pt x="166" y="548"/>
                </a:lnTo>
                <a:lnTo>
                  <a:pt x="196" y="503"/>
                </a:lnTo>
                <a:lnTo>
                  <a:pt x="228" y="458"/>
                </a:lnTo>
                <a:lnTo>
                  <a:pt x="262" y="415"/>
                </a:lnTo>
                <a:lnTo>
                  <a:pt x="297" y="373"/>
                </a:lnTo>
                <a:lnTo>
                  <a:pt x="336" y="334"/>
                </a:lnTo>
                <a:lnTo>
                  <a:pt x="376" y="296"/>
                </a:lnTo>
                <a:lnTo>
                  <a:pt x="417" y="261"/>
                </a:lnTo>
                <a:lnTo>
                  <a:pt x="461" y="227"/>
                </a:lnTo>
                <a:lnTo>
                  <a:pt x="505" y="195"/>
                </a:lnTo>
                <a:lnTo>
                  <a:pt x="552" y="166"/>
                </a:lnTo>
                <a:lnTo>
                  <a:pt x="600" y="138"/>
                </a:lnTo>
                <a:lnTo>
                  <a:pt x="649" y="113"/>
                </a:lnTo>
                <a:lnTo>
                  <a:pt x="700" y="90"/>
                </a:lnTo>
                <a:lnTo>
                  <a:pt x="752" y="69"/>
                </a:lnTo>
                <a:lnTo>
                  <a:pt x="806" y="52"/>
                </a:lnTo>
                <a:lnTo>
                  <a:pt x="860" y="36"/>
                </a:lnTo>
                <a:lnTo>
                  <a:pt x="916" y="24"/>
                </a:lnTo>
                <a:lnTo>
                  <a:pt x="972" y="13"/>
                </a:lnTo>
                <a:lnTo>
                  <a:pt x="1029" y="7"/>
                </a:lnTo>
                <a:lnTo>
                  <a:pt x="1087" y="2"/>
                </a:lnTo>
                <a:lnTo>
                  <a:pt x="1146" y="0"/>
                </a:lnTo>
                <a:lnTo>
                  <a:pt x="1205" y="2"/>
                </a:lnTo>
                <a:lnTo>
                  <a:pt x="1264" y="7"/>
                </a:lnTo>
                <a:lnTo>
                  <a:pt x="1321" y="13"/>
                </a:lnTo>
                <a:lnTo>
                  <a:pt x="1377" y="24"/>
                </a:lnTo>
                <a:lnTo>
                  <a:pt x="1432" y="36"/>
                </a:lnTo>
                <a:lnTo>
                  <a:pt x="1487" y="52"/>
                </a:lnTo>
                <a:lnTo>
                  <a:pt x="1540" y="69"/>
                </a:lnTo>
                <a:lnTo>
                  <a:pt x="1592" y="90"/>
                </a:lnTo>
                <a:lnTo>
                  <a:pt x="1643" y="113"/>
                </a:lnTo>
                <a:lnTo>
                  <a:pt x="1692" y="138"/>
                </a:lnTo>
                <a:lnTo>
                  <a:pt x="1740" y="166"/>
                </a:lnTo>
                <a:lnTo>
                  <a:pt x="1787" y="195"/>
                </a:lnTo>
                <a:lnTo>
                  <a:pt x="1832" y="227"/>
                </a:lnTo>
                <a:lnTo>
                  <a:pt x="1875" y="261"/>
                </a:lnTo>
                <a:lnTo>
                  <a:pt x="1917" y="296"/>
                </a:lnTo>
                <a:lnTo>
                  <a:pt x="1957" y="334"/>
                </a:lnTo>
                <a:lnTo>
                  <a:pt x="1995" y="373"/>
                </a:lnTo>
                <a:lnTo>
                  <a:pt x="2031" y="415"/>
                </a:lnTo>
                <a:lnTo>
                  <a:pt x="2065" y="458"/>
                </a:lnTo>
                <a:lnTo>
                  <a:pt x="2097" y="503"/>
                </a:lnTo>
                <a:lnTo>
                  <a:pt x="2127" y="548"/>
                </a:lnTo>
                <a:lnTo>
                  <a:pt x="2154" y="597"/>
                </a:lnTo>
                <a:lnTo>
                  <a:pt x="2180" y="646"/>
                </a:lnTo>
                <a:lnTo>
                  <a:pt x="2203" y="696"/>
                </a:lnTo>
                <a:lnTo>
                  <a:pt x="2223" y="748"/>
                </a:lnTo>
                <a:lnTo>
                  <a:pt x="2241" y="800"/>
                </a:lnTo>
                <a:lnTo>
                  <a:pt x="2256" y="854"/>
                </a:lnTo>
                <a:lnTo>
                  <a:pt x="2269" y="909"/>
                </a:lnTo>
                <a:lnTo>
                  <a:pt x="2279" y="966"/>
                </a:lnTo>
                <a:lnTo>
                  <a:pt x="2287" y="1023"/>
                </a:lnTo>
                <a:lnTo>
                  <a:pt x="2291" y="1081"/>
                </a:lnTo>
                <a:lnTo>
                  <a:pt x="2293" y="114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Freeform 11"/>
          <p:cNvSpPr>
            <a:spLocks/>
          </p:cNvSpPr>
          <p:nvPr/>
        </p:nvSpPr>
        <p:spPr bwMode="auto">
          <a:xfrm flipH="1">
            <a:off x="10095524" y="1941544"/>
            <a:ext cx="930554" cy="952689"/>
          </a:xfrm>
          <a:custGeom>
            <a:avLst/>
            <a:gdLst>
              <a:gd name="T0" fmla="*/ 2012 w 2018"/>
              <a:gd name="T1" fmla="*/ 1104 h 2003"/>
              <a:gd name="T2" fmla="*/ 1986 w 2018"/>
              <a:gd name="T3" fmla="*/ 1252 h 2003"/>
              <a:gd name="T4" fmla="*/ 1938 w 2018"/>
              <a:gd name="T5" fmla="*/ 1392 h 2003"/>
              <a:gd name="T6" fmla="*/ 1872 w 2018"/>
              <a:gd name="T7" fmla="*/ 1520 h 2003"/>
              <a:gd name="T8" fmla="*/ 1787 w 2018"/>
              <a:gd name="T9" fmla="*/ 1638 h 2003"/>
              <a:gd name="T10" fmla="*/ 1687 w 2018"/>
              <a:gd name="T11" fmla="*/ 1743 h 2003"/>
              <a:gd name="T12" fmla="*/ 1573 w 2018"/>
              <a:gd name="T13" fmla="*/ 1832 h 2003"/>
              <a:gd name="T14" fmla="*/ 1447 w 2018"/>
              <a:gd name="T15" fmla="*/ 1904 h 2003"/>
              <a:gd name="T16" fmla="*/ 1310 w 2018"/>
              <a:gd name="T17" fmla="*/ 1958 h 2003"/>
              <a:gd name="T18" fmla="*/ 1163 w 2018"/>
              <a:gd name="T19" fmla="*/ 1992 h 2003"/>
              <a:gd name="T20" fmla="*/ 1009 w 2018"/>
              <a:gd name="T21" fmla="*/ 2003 h 2003"/>
              <a:gd name="T22" fmla="*/ 856 w 2018"/>
              <a:gd name="T23" fmla="*/ 1992 h 2003"/>
              <a:gd name="T24" fmla="*/ 709 w 2018"/>
              <a:gd name="T25" fmla="*/ 1958 h 2003"/>
              <a:gd name="T26" fmla="*/ 572 w 2018"/>
              <a:gd name="T27" fmla="*/ 1904 h 2003"/>
              <a:gd name="T28" fmla="*/ 446 w 2018"/>
              <a:gd name="T29" fmla="*/ 1832 h 2003"/>
              <a:gd name="T30" fmla="*/ 331 w 2018"/>
              <a:gd name="T31" fmla="*/ 1743 h 2003"/>
              <a:gd name="T32" fmla="*/ 231 w 2018"/>
              <a:gd name="T33" fmla="*/ 1638 h 2003"/>
              <a:gd name="T34" fmla="*/ 146 w 2018"/>
              <a:gd name="T35" fmla="*/ 1520 h 2003"/>
              <a:gd name="T36" fmla="*/ 80 w 2018"/>
              <a:gd name="T37" fmla="*/ 1392 h 2003"/>
              <a:gd name="T38" fmla="*/ 32 w 2018"/>
              <a:gd name="T39" fmla="*/ 1252 h 2003"/>
              <a:gd name="T40" fmla="*/ 6 w 2018"/>
              <a:gd name="T41" fmla="*/ 1104 h 2003"/>
              <a:gd name="T42" fmla="*/ 2 w 2018"/>
              <a:gd name="T43" fmla="*/ 950 h 2003"/>
              <a:gd name="T44" fmla="*/ 21 w 2018"/>
              <a:gd name="T45" fmla="*/ 799 h 2003"/>
              <a:gd name="T46" fmla="*/ 61 w 2018"/>
              <a:gd name="T47" fmla="*/ 657 h 2003"/>
              <a:gd name="T48" fmla="*/ 122 w 2018"/>
              <a:gd name="T49" fmla="*/ 524 h 2003"/>
              <a:gd name="T50" fmla="*/ 201 w 2018"/>
              <a:gd name="T51" fmla="*/ 402 h 2003"/>
              <a:gd name="T52" fmla="*/ 295 w 2018"/>
              <a:gd name="T53" fmla="*/ 292 h 2003"/>
              <a:gd name="T54" fmla="*/ 405 w 2018"/>
              <a:gd name="T55" fmla="*/ 198 h 2003"/>
              <a:gd name="T56" fmla="*/ 528 w 2018"/>
              <a:gd name="T57" fmla="*/ 121 h 2003"/>
              <a:gd name="T58" fmla="*/ 662 w 2018"/>
              <a:gd name="T59" fmla="*/ 60 h 2003"/>
              <a:gd name="T60" fmla="*/ 806 w 2018"/>
              <a:gd name="T61" fmla="*/ 20 h 2003"/>
              <a:gd name="T62" fmla="*/ 957 w 2018"/>
              <a:gd name="T63" fmla="*/ 1 h 2003"/>
              <a:gd name="T64" fmla="*/ 1113 w 2018"/>
              <a:gd name="T65" fmla="*/ 4 h 2003"/>
              <a:gd name="T66" fmla="*/ 1262 w 2018"/>
              <a:gd name="T67" fmla="*/ 31 h 2003"/>
              <a:gd name="T68" fmla="*/ 1402 w 2018"/>
              <a:gd name="T69" fmla="*/ 77 h 2003"/>
              <a:gd name="T70" fmla="*/ 1533 w 2018"/>
              <a:gd name="T71" fmla="*/ 144 h 2003"/>
              <a:gd name="T72" fmla="*/ 1651 w 2018"/>
              <a:gd name="T73" fmla="*/ 228 h 2003"/>
              <a:gd name="T74" fmla="*/ 1756 w 2018"/>
              <a:gd name="T75" fmla="*/ 327 h 2003"/>
              <a:gd name="T76" fmla="*/ 1846 w 2018"/>
              <a:gd name="T77" fmla="*/ 441 h 2003"/>
              <a:gd name="T78" fmla="*/ 1919 w 2018"/>
              <a:gd name="T79" fmla="*/ 567 h 2003"/>
              <a:gd name="T80" fmla="*/ 1973 w 2018"/>
              <a:gd name="T81" fmla="*/ 703 h 2003"/>
              <a:gd name="T82" fmla="*/ 2007 w 2018"/>
              <a:gd name="T83" fmla="*/ 849 h 2003"/>
              <a:gd name="T84" fmla="*/ 2018 w 2018"/>
              <a:gd name="T85" fmla="*/ 1002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8" h="2003">
                <a:moveTo>
                  <a:pt x="2018" y="1002"/>
                </a:moveTo>
                <a:lnTo>
                  <a:pt x="2017" y="1053"/>
                </a:lnTo>
                <a:lnTo>
                  <a:pt x="2012" y="1104"/>
                </a:lnTo>
                <a:lnTo>
                  <a:pt x="2007" y="1154"/>
                </a:lnTo>
                <a:lnTo>
                  <a:pt x="1997" y="1204"/>
                </a:lnTo>
                <a:lnTo>
                  <a:pt x="1986" y="1252"/>
                </a:lnTo>
                <a:lnTo>
                  <a:pt x="1973" y="1300"/>
                </a:lnTo>
                <a:lnTo>
                  <a:pt x="1957" y="1346"/>
                </a:lnTo>
                <a:lnTo>
                  <a:pt x="1938" y="1392"/>
                </a:lnTo>
                <a:lnTo>
                  <a:pt x="1919" y="1436"/>
                </a:lnTo>
                <a:lnTo>
                  <a:pt x="1896" y="1479"/>
                </a:lnTo>
                <a:lnTo>
                  <a:pt x="1872" y="1520"/>
                </a:lnTo>
                <a:lnTo>
                  <a:pt x="1846" y="1562"/>
                </a:lnTo>
                <a:lnTo>
                  <a:pt x="1818" y="1600"/>
                </a:lnTo>
                <a:lnTo>
                  <a:pt x="1787" y="1638"/>
                </a:lnTo>
                <a:lnTo>
                  <a:pt x="1756" y="1675"/>
                </a:lnTo>
                <a:lnTo>
                  <a:pt x="1723" y="1710"/>
                </a:lnTo>
                <a:lnTo>
                  <a:pt x="1687" y="1743"/>
                </a:lnTo>
                <a:lnTo>
                  <a:pt x="1651" y="1774"/>
                </a:lnTo>
                <a:lnTo>
                  <a:pt x="1613" y="1805"/>
                </a:lnTo>
                <a:lnTo>
                  <a:pt x="1573" y="1832"/>
                </a:lnTo>
                <a:lnTo>
                  <a:pt x="1533" y="1858"/>
                </a:lnTo>
                <a:lnTo>
                  <a:pt x="1490" y="1883"/>
                </a:lnTo>
                <a:lnTo>
                  <a:pt x="1447" y="1904"/>
                </a:lnTo>
                <a:lnTo>
                  <a:pt x="1402" y="1925"/>
                </a:lnTo>
                <a:lnTo>
                  <a:pt x="1356" y="1942"/>
                </a:lnTo>
                <a:lnTo>
                  <a:pt x="1310" y="1958"/>
                </a:lnTo>
                <a:lnTo>
                  <a:pt x="1262" y="1971"/>
                </a:lnTo>
                <a:lnTo>
                  <a:pt x="1213" y="1983"/>
                </a:lnTo>
                <a:lnTo>
                  <a:pt x="1163" y="1992"/>
                </a:lnTo>
                <a:lnTo>
                  <a:pt x="1113" y="1998"/>
                </a:lnTo>
                <a:lnTo>
                  <a:pt x="1061" y="2001"/>
                </a:lnTo>
                <a:lnTo>
                  <a:pt x="1009" y="2003"/>
                </a:lnTo>
                <a:lnTo>
                  <a:pt x="957" y="2001"/>
                </a:lnTo>
                <a:lnTo>
                  <a:pt x="906" y="1998"/>
                </a:lnTo>
                <a:lnTo>
                  <a:pt x="856" y="1992"/>
                </a:lnTo>
                <a:lnTo>
                  <a:pt x="806" y="1983"/>
                </a:lnTo>
                <a:lnTo>
                  <a:pt x="757" y="1971"/>
                </a:lnTo>
                <a:lnTo>
                  <a:pt x="709" y="1958"/>
                </a:lnTo>
                <a:lnTo>
                  <a:pt x="662" y="1942"/>
                </a:lnTo>
                <a:lnTo>
                  <a:pt x="616" y="1925"/>
                </a:lnTo>
                <a:lnTo>
                  <a:pt x="572" y="1904"/>
                </a:lnTo>
                <a:lnTo>
                  <a:pt x="528" y="1883"/>
                </a:lnTo>
                <a:lnTo>
                  <a:pt x="486" y="1858"/>
                </a:lnTo>
                <a:lnTo>
                  <a:pt x="446" y="1832"/>
                </a:lnTo>
                <a:lnTo>
                  <a:pt x="405" y="1805"/>
                </a:lnTo>
                <a:lnTo>
                  <a:pt x="367" y="1774"/>
                </a:lnTo>
                <a:lnTo>
                  <a:pt x="331" y="1743"/>
                </a:lnTo>
                <a:lnTo>
                  <a:pt x="295" y="1710"/>
                </a:lnTo>
                <a:lnTo>
                  <a:pt x="263" y="1675"/>
                </a:lnTo>
                <a:lnTo>
                  <a:pt x="231" y="1638"/>
                </a:lnTo>
                <a:lnTo>
                  <a:pt x="201" y="1600"/>
                </a:lnTo>
                <a:lnTo>
                  <a:pt x="172" y="1562"/>
                </a:lnTo>
                <a:lnTo>
                  <a:pt x="146" y="1520"/>
                </a:lnTo>
                <a:lnTo>
                  <a:pt x="122" y="1479"/>
                </a:lnTo>
                <a:lnTo>
                  <a:pt x="99" y="1436"/>
                </a:lnTo>
                <a:lnTo>
                  <a:pt x="80" y="1392"/>
                </a:lnTo>
                <a:lnTo>
                  <a:pt x="61" y="1346"/>
                </a:lnTo>
                <a:lnTo>
                  <a:pt x="46" y="1300"/>
                </a:lnTo>
                <a:lnTo>
                  <a:pt x="32" y="1252"/>
                </a:lnTo>
                <a:lnTo>
                  <a:pt x="21" y="1204"/>
                </a:lnTo>
                <a:lnTo>
                  <a:pt x="12" y="1154"/>
                </a:lnTo>
                <a:lnTo>
                  <a:pt x="6" y="1104"/>
                </a:lnTo>
                <a:lnTo>
                  <a:pt x="2" y="1053"/>
                </a:lnTo>
                <a:lnTo>
                  <a:pt x="0" y="1002"/>
                </a:lnTo>
                <a:lnTo>
                  <a:pt x="2" y="950"/>
                </a:lnTo>
                <a:lnTo>
                  <a:pt x="6" y="899"/>
                </a:lnTo>
                <a:lnTo>
                  <a:pt x="12" y="849"/>
                </a:lnTo>
                <a:lnTo>
                  <a:pt x="21" y="799"/>
                </a:lnTo>
                <a:lnTo>
                  <a:pt x="32" y="751"/>
                </a:lnTo>
                <a:lnTo>
                  <a:pt x="46" y="703"/>
                </a:lnTo>
                <a:lnTo>
                  <a:pt x="61" y="657"/>
                </a:lnTo>
                <a:lnTo>
                  <a:pt x="80" y="611"/>
                </a:lnTo>
                <a:lnTo>
                  <a:pt x="99" y="567"/>
                </a:lnTo>
                <a:lnTo>
                  <a:pt x="122" y="524"/>
                </a:lnTo>
                <a:lnTo>
                  <a:pt x="146" y="482"/>
                </a:lnTo>
                <a:lnTo>
                  <a:pt x="172" y="441"/>
                </a:lnTo>
                <a:lnTo>
                  <a:pt x="201" y="402"/>
                </a:lnTo>
                <a:lnTo>
                  <a:pt x="231" y="364"/>
                </a:lnTo>
                <a:lnTo>
                  <a:pt x="263" y="327"/>
                </a:lnTo>
                <a:lnTo>
                  <a:pt x="295" y="292"/>
                </a:lnTo>
                <a:lnTo>
                  <a:pt x="331" y="260"/>
                </a:lnTo>
                <a:lnTo>
                  <a:pt x="367" y="228"/>
                </a:lnTo>
                <a:lnTo>
                  <a:pt x="405" y="198"/>
                </a:lnTo>
                <a:lnTo>
                  <a:pt x="446" y="170"/>
                </a:lnTo>
                <a:lnTo>
                  <a:pt x="486" y="144"/>
                </a:lnTo>
                <a:lnTo>
                  <a:pt x="528" y="121"/>
                </a:lnTo>
                <a:lnTo>
                  <a:pt x="572" y="98"/>
                </a:lnTo>
                <a:lnTo>
                  <a:pt x="616" y="77"/>
                </a:lnTo>
                <a:lnTo>
                  <a:pt x="662" y="60"/>
                </a:lnTo>
                <a:lnTo>
                  <a:pt x="709" y="44"/>
                </a:lnTo>
                <a:lnTo>
                  <a:pt x="757" y="31"/>
                </a:lnTo>
                <a:lnTo>
                  <a:pt x="806" y="20"/>
                </a:lnTo>
                <a:lnTo>
                  <a:pt x="856" y="10"/>
                </a:lnTo>
                <a:lnTo>
                  <a:pt x="906" y="4"/>
                </a:lnTo>
                <a:lnTo>
                  <a:pt x="957" y="1"/>
                </a:lnTo>
                <a:lnTo>
                  <a:pt x="1009" y="0"/>
                </a:lnTo>
                <a:lnTo>
                  <a:pt x="1061" y="1"/>
                </a:lnTo>
                <a:lnTo>
                  <a:pt x="1113" y="4"/>
                </a:lnTo>
                <a:lnTo>
                  <a:pt x="1163" y="10"/>
                </a:lnTo>
                <a:lnTo>
                  <a:pt x="1213" y="20"/>
                </a:lnTo>
                <a:lnTo>
                  <a:pt x="1262" y="31"/>
                </a:lnTo>
                <a:lnTo>
                  <a:pt x="1310" y="44"/>
                </a:lnTo>
                <a:lnTo>
                  <a:pt x="1356" y="60"/>
                </a:lnTo>
                <a:lnTo>
                  <a:pt x="1402" y="77"/>
                </a:lnTo>
                <a:lnTo>
                  <a:pt x="1447" y="98"/>
                </a:lnTo>
                <a:lnTo>
                  <a:pt x="1490" y="121"/>
                </a:lnTo>
                <a:lnTo>
                  <a:pt x="1533" y="144"/>
                </a:lnTo>
                <a:lnTo>
                  <a:pt x="1573" y="170"/>
                </a:lnTo>
                <a:lnTo>
                  <a:pt x="1613" y="198"/>
                </a:lnTo>
                <a:lnTo>
                  <a:pt x="1651" y="228"/>
                </a:lnTo>
                <a:lnTo>
                  <a:pt x="1687" y="260"/>
                </a:lnTo>
                <a:lnTo>
                  <a:pt x="1723" y="292"/>
                </a:lnTo>
                <a:lnTo>
                  <a:pt x="1756" y="327"/>
                </a:lnTo>
                <a:lnTo>
                  <a:pt x="1787" y="364"/>
                </a:lnTo>
                <a:lnTo>
                  <a:pt x="1818" y="402"/>
                </a:lnTo>
                <a:lnTo>
                  <a:pt x="1846" y="441"/>
                </a:lnTo>
                <a:lnTo>
                  <a:pt x="1872" y="482"/>
                </a:lnTo>
                <a:lnTo>
                  <a:pt x="1896" y="524"/>
                </a:lnTo>
                <a:lnTo>
                  <a:pt x="1919" y="567"/>
                </a:lnTo>
                <a:lnTo>
                  <a:pt x="1938" y="611"/>
                </a:lnTo>
                <a:lnTo>
                  <a:pt x="1957" y="657"/>
                </a:lnTo>
                <a:lnTo>
                  <a:pt x="1973" y="703"/>
                </a:lnTo>
                <a:lnTo>
                  <a:pt x="1986" y="751"/>
                </a:lnTo>
                <a:lnTo>
                  <a:pt x="1997" y="799"/>
                </a:lnTo>
                <a:lnTo>
                  <a:pt x="2007" y="849"/>
                </a:lnTo>
                <a:lnTo>
                  <a:pt x="2012" y="899"/>
                </a:lnTo>
                <a:lnTo>
                  <a:pt x="2017" y="950"/>
                </a:lnTo>
                <a:lnTo>
                  <a:pt x="2018" y="100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Freeform 12"/>
          <p:cNvSpPr>
            <a:spLocks/>
          </p:cNvSpPr>
          <p:nvPr/>
        </p:nvSpPr>
        <p:spPr bwMode="auto">
          <a:xfrm flipH="1">
            <a:off x="10587272" y="2854842"/>
            <a:ext cx="1595236" cy="1631550"/>
          </a:xfrm>
          <a:custGeom>
            <a:avLst/>
            <a:gdLst>
              <a:gd name="T0" fmla="*/ 3447 w 3456"/>
              <a:gd name="T1" fmla="*/ 1893 h 3433"/>
              <a:gd name="T2" fmla="*/ 3402 w 3456"/>
              <a:gd name="T3" fmla="*/ 2146 h 3433"/>
              <a:gd name="T4" fmla="*/ 3320 w 3456"/>
              <a:gd name="T5" fmla="*/ 2385 h 3433"/>
              <a:gd name="T6" fmla="*/ 3206 w 3456"/>
              <a:gd name="T7" fmla="*/ 2608 h 3433"/>
              <a:gd name="T8" fmla="*/ 3061 w 3456"/>
              <a:gd name="T9" fmla="*/ 2809 h 3433"/>
              <a:gd name="T10" fmla="*/ 2890 w 3456"/>
              <a:gd name="T11" fmla="*/ 2987 h 3433"/>
              <a:gd name="T12" fmla="*/ 2694 w 3456"/>
              <a:gd name="T13" fmla="*/ 3141 h 3433"/>
              <a:gd name="T14" fmla="*/ 2477 w 3456"/>
              <a:gd name="T15" fmla="*/ 3264 h 3433"/>
              <a:gd name="T16" fmla="*/ 2242 w 3456"/>
              <a:gd name="T17" fmla="*/ 3357 h 3433"/>
              <a:gd name="T18" fmla="*/ 1991 w 3456"/>
              <a:gd name="T19" fmla="*/ 3414 h 3433"/>
              <a:gd name="T20" fmla="*/ 1728 w 3456"/>
              <a:gd name="T21" fmla="*/ 3433 h 3433"/>
              <a:gd name="T22" fmla="*/ 1465 w 3456"/>
              <a:gd name="T23" fmla="*/ 3414 h 3433"/>
              <a:gd name="T24" fmla="*/ 1214 w 3456"/>
              <a:gd name="T25" fmla="*/ 3357 h 3433"/>
              <a:gd name="T26" fmla="*/ 978 w 3456"/>
              <a:gd name="T27" fmla="*/ 3264 h 3433"/>
              <a:gd name="T28" fmla="*/ 762 w 3456"/>
              <a:gd name="T29" fmla="*/ 3141 h 3433"/>
              <a:gd name="T30" fmla="*/ 566 w 3456"/>
              <a:gd name="T31" fmla="*/ 2987 h 3433"/>
              <a:gd name="T32" fmla="*/ 394 w 3456"/>
              <a:gd name="T33" fmla="*/ 2809 h 3433"/>
              <a:gd name="T34" fmla="*/ 250 w 3456"/>
              <a:gd name="T35" fmla="*/ 2608 h 3433"/>
              <a:gd name="T36" fmla="*/ 136 w 3456"/>
              <a:gd name="T37" fmla="*/ 2385 h 3433"/>
              <a:gd name="T38" fmla="*/ 54 w 3456"/>
              <a:gd name="T39" fmla="*/ 2146 h 3433"/>
              <a:gd name="T40" fmla="*/ 9 w 3456"/>
              <a:gd name="T41" fmla="*/ 1893 h 3433"/>
              <a:gd name="T42" fmla="*/ 2 w 3456"/>
              <a:gd name="T43" fmla="*/ 1629 h 3433"/>
              <a:gd name="T44" fmla="*/ 35 w 3456"/>
              <a:gd name="T45" fmla="*/ 1371 h 3433"/>
              <a:gd name="T46" fmla="*/ 104 w 3456"/>
              <a:gd name="T47" fmla="*/ 1127 h 3433"/>
              <a:gd name="T48" fmla="*/ 209 w 3456"/>
              <a:gd name="T49" fmla="*/ 899 h 3433"/>
              <a:gd name="T50" fmla="*/ 343 w 3456"/>
              <a:gd name="T51" fmla="*/ 690 h 3433"/>
              <a:gd name="T52" fmla="*/ 506 w 3456"/>
              <a:gd name="T53" fmla="*/ 503 h 3433"/>
              <a:gd name="T54" fmla="*/ 694 w 3456"/>
              <a:gd name="T55" fmla="*/ 342 h 3433"/>
              <a:gd name="T56" fmla="*/ 904 w 3456"/>
              <a:gd name="T57" fmla="*/ 208 h 3433"/>
              <a:gd name="T58" fmla="*/ 1134 w 3456"/>
              <a:gd name="T59" fmla="*/ 104 h 3433"/>
              <a:gd name="T60" fmla="*/ 1380 w 3456"/>
              <a:gd name="T61" fmla="*/ 35 h 3433"/>
              <a:gd name="T62" fmla="*/ 1639 w 3456"/>
              <a:gd name="T63" fmla="*/ 3 h 3433"/>
              <a:gd name="T64" fmla="*/ 1904 w 3456"/>
              <a:gd name="T65" fmla="*/ 9 h 3433"/>
              <a:gd name="T66" fmla="*/ 2160 w 3456"/>
              <a:gd name="T67" fmla="*/ 54 h 3433"/>
              <a:gd name="T68" fmla="*/ 2400 w 3456"/>
              <a:gd name="T69" fmla="*/ 136 h 3433"/>
              <a:gd name="T70" fmla="*/ 2624 w 3456"/>
              <a:gd name="T71" fmla="*/ 249 h 3433"/>
              <a:gd name="T72" fmla="*/ 2827 w 3456"/>
              <a:gd name="T73" fmla="*/ 393 h 3433"/>
              <a:gd name="T74" fmla="*/ 3007 w 3456"/>
              <a:gd name="T75" fmla="*/ 562 h 3433"/>
              <a:gd name="T76" fmla="*/ 3161 w 3456"/>
              <a:gd name="T77" fmla="*/ 757 h 3433"/>
              <a:gd name="T78" fmla="*/ 3285 w 3456"/>
              <a:gd name="T79" fmla="*/ 973 h 3433"/>
              <a:gd name="T80" fmla="*/ 3378 w 3456"/>
              <a:gd name="T81" fmla="*/ 1207 h 3433"/>
              <a:gd name="T82" fmla="*/ 3435 w 3456"/>
              <a:gd name="T83" fmla="*/ 1455 h 3433"/>
              <a:gd name="T84" fmla="*/ 3456 w 3456"/>
              <a:gd name="T85" fmla="*/ 1717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56" h="3433">
                <a:moveTo>
                  <a:pt x="3456" y="1717"/>
                </a:moveTo>
                <a:lnTo>
                  <a:pt x="3454" y="1806"/>
                </a:lnTo>
                <a:lnTo>
                  <a:pt x="3447" y="1893"/>
                </a:lnTo>
                <a:lnTo>
                  <a:pt x="3435" y="1979"/>
                </a:lnTo>
                <a:lnTo>
                  <a:pt x="3421" y="2063"/>
                </a:lnTo>
                <a:lnTo>
                  <a:pt x="3402" y="2146"/>
                </a:lnTo>
                <a:lnTo>
                  <a:pt x="3378" y="2227"/>
                </a:lnTo>
                <a:lnTo>
                  <a:pt x="3350" y="2307"/>
                </a:lnTo>
                <a:lnTo>
                  <a:pt x="3320" y="2385"/>
                </a:lnTo>
                <a:lnTo>
                  <a:pt x="3285" y="2462"/>
                </a:lnTo>
                <a:lnTo>
                  <a:pt x="3247" y="2535"/>
                </a:lnTo>
                <a:lnTo>
                  <a:pt x="3206" y="2608"/>
                </a:lnTo>
                <a:lnTo>
                  <a:pt x="3161" y="2677"/>
                </a:lnTo>
                <a:lnTo>
                  <a:pt x="3112" y="2744"/>
                </a:lnTo>
                <a:lnTo>
                  <a:pt x="3061" y="2809"/>
                </a:lnTo>
                <a:lnTo>
                  <a:pt x="3007" y="2871"/>
                </a:lnTo>
                <a:lnTo>
                  <a:pt x="2950" y="2931"/>
                </a:lnTo>
                <a:lnTo>
                  <a:pt x="2890" y="2987"/>
                </a:lnTo>
                <a:lnTo>
                  <a:pt x="2827" y="3041"/>
                </a:lnTo>
                <a:lnTo>
                  <a:pt x="2762" y="3093"/>
                </a:lnTo>
                <a:lnTo>
                  <a:pt x="2694" y="3141"/>
                </a:lnTo>
                <a:lnTo>
                  <a:pt x="2624" y="3185"/>
                </a:lnTo>
                <a:lnTo>
                  <a:pt x="2552" y="3226"/>
                </a:lnTo>
                <a:lnTo>
                  <a:pt x="2477" y="3264"/>
                </a:lnTo>
                <a:lnTo>
                  <a:pt x="2400" y="3298"/>
                </a:lnTo>
                <a:lnTo>
                  <a:pt x="2322" y="3330"/>
                </a:lnTo>
                <a:lnTo>
                  <a:pt x="2242" y="3357"/>
                </a:lnTo>
                <a:lnTo>
                  <a:pt x="2160" y="3379"/>
                </a:lnTo>
                <a:lnTo>
                  <a:pt x="2076" y="3399"/>
                </a:lnTo>
                <a:lnTo>
                  <a:pt x="1991" y="3414"/>
                </a:lnTo>
                <a:lnTo>
                  <a:pt x="1904" y="3425"/>
                </a:lnTo>
                <a:lnTo>
                  <a:pt x="1817" y="3431"/>
                </a:lnTo>
                <a:lnTo>
                  <a:pt x="1728" y="3433"/>
                </a:lnTo>
                <a:lnTo>
                  <a:pt x="1639" y="3431"/>
                </a:lnTo>
                <a:lnTo>
                  <a:pt x="1552" y="3425"/>
                </a:lnTo>
                <a:lnTo>
                  <a:pt x="1465" y="3414"/>
                </a:lnTo>
                <a:lnTo>
                  <a:pt x="1380" y="3399"/>
                </a:lnTo>
                <a:lnTo>
                  <a:pt x="1296" y="3379"/>
                </a:lnTo>
                <a:lnTo>
                  <a:pt x="1214" y="3357"/>
                </a:lnTo>
                <a:lnTo>
                  <a:pt x="1134" y="3330"/>
                </a:lnTo>
                <a:lnTo>
                  <a:pt x="1056" y="3298"/>
                </a:lnTo>
                <a:lnTo>
                  <a:pt x="978" y="3264"/>
                </a:lnTo>
                <a:lnTo>
                  <a:pt x="904" y="3226"/>
                </a:lnTo>
                <a:lnTo>
                  <a:pt x="831" y="3185"/>
                </a:lnTo>
                <a:lnTo>
                  <a:pt x="762" y="3141"/>
                </a:lnTo>
                <a:lnTo>
                  <a:pt x="694" y="3093"/>
                </a:lnTo>
                <a:lnTo>
                  <a:pt x="629" y="3041"/>
                </a:lnTo>
                <a:lnTo>
                  <a:pt x="566" y="2987"/>
                </a:lnTo>
                <a:lnTo>
                  <a:pt x="506" y="2931"/>
                </a:lnTo>
                <a:lnTo>
                  <a:pt x="448" y="2871"/>
                </a:lnTo>
                <a:lnTo>
                  <a:pt x="394" y="2809"/>
                </a:lnTo>
                <a:lnTo>
                  <a:pt x="343" y="2744"/>
                </a:lnTo>
                <a:lnTo>
                  <a:pt x="295" y="2677"/>
                </a:lnTo>
                <a:lnTo>
                  <a:pt x="250" y="2608"/>
                </a:lnTo>
                <a:lnTo>
                  <a:pt x="209" y="2535"/>
                </a:lnTo>
                <a:lnTo>
                  <a:pt x="170" y="2462"/>
                </a:lnTo>
                <a:lnTo>
                  <a:pt x="136" y="2385"/>
                </a:lnTo>
                <a:lnTo>
                  <a:pt x="104" y="2307"/>
                </a:lnTo>
                <a:lnTo>
                  <a:pt x="77" y="2227"/>
                </a:lnTo>
                <a:lnTo>
                  <a:pt x="54" y="2146"/>
                </a:lnTo>
                <a:lnTo>
                  <a:pt x="35" y="2063"/>
                </a:lnTo>
                <a:lnTo>
                  <a:pt x="20" y="1979"/>
                </a:lnTo>
                <a:lnTo>
                  <a:pt x="9" y="1893"/>
                </a:lnTo>
                <a:lnTo>
                  <a:pt x="2" y="1806"/>
                </a:lnTo>
                <a:lnTo>
                  <a:pt x="0" y="1717"/>
                </a:lnTo>
                <a:lnTo>
                  <a:pt x="2" y="1629"/>
                </a:lnTo>
                <a:lnTo>
                  <a:pt x="9" y="1542"/>
                </a:lnTo>
                <a:lnTo>
                  <a:pt x="20" y="1455"/>
                </a:lnTo>
                <a:lnTo>
                  <a:pt x="35" y="1371"/>
                </a:lnTo>
                <a:lnTo>
                  <a:pt x="54" y="1288"/>
                </a:lnTo>
                <a:lnTo>
                  <a:pt x="77" y="1207"/>
                </a:lnTo>
                <a:lnTo>
                  <a:pt x="104" y="1127"/>
                </a:lnTo>
                <a:lnTo>
                  <a:pt x="136" y="1049"/>
                </a:lnTo>
                <a:lnTo>
                  <a:pt x="170" y="973"/>
                </a:lnTo>
                <a:lnTo>
                  <a:pt x="209" y="899"/>
                </a:lnTo>
                <a:lnTo>
                  <a:pt x="250" y="827"/>
                </a:lnTo>
                <a:lnTo>
                  <a:pt x="295" y="757"/>
                </a:lnTo>
                <a:lnTo>
                  <a:pt x="343" y="690"/>
                </a:lnTo>
                <a:lnTo>
                  <a:pt x="394" y="625"/>
                </a:lnTo>
                <a:lnTo>
                  <a:pt x="448" y="562"/>
                </a:lnTo>
                <a:lnTo>
                  <a:pt x="506" y="503"/>
                </a:lnTo>
                <a:lnTo>
                  <a:pt x="566" y="447"/>
                </a:lnTo>
                <a:lnTo>
                  <a:pt x="629" y="393"/>
                </a:lnTo>
                <a:lnTo>
                  <a:pt x="694" y="342"/>
                </a:lnTo>
                <a:lnTo>
                  <a:pt x="762" y="293"/>
                </a:lnTo>
                <a:lnTo>
                  <a:pt x="831" y="249"/>
                </a:lnTo>
                <a:lnTo>
                  <a:pt x="904" y="208"/>
                </a:lnTo>
                <a:lnTo>
                  <a:pt x="978" y="170"/>
                </a:lnTo>
                <a:lnTo>
                  <a:pt x="1056" y="136"/>
                </a:lnTo>
                <a:lnTo>
                  <a:pt x="1134" y="104"/>
                </a:lnTo>
                <a:lnTo>
                  <a:pt x="1214" y="77"/>
                </a:lnTo>
                <a:lnTo>
                  <a:pt x="1296" y="54"/>
                </a:lnTo>
                <a:lnTo>
                  <a:pt x="1380" y="35"/>
                </a:lnTo>
                <a:lnTo>
                  <a:pt x="1465" y="20"/>
                </a:lnTo>
                <a:lnTo>
                  <a:pt x="1552" y="9"/>
                </a:lnTo>
                <a:lnTo>
                  <a:pt x="1639" y="3"/>
                </a:lnTo>
                <a:lnTo>
                  <a:pt x="1728" y="0"/>
                </a:lnTo>
                <a:lnTo>
                  <a:pt x="1817" y="3"/>
                </a:lnTo>
                <a:lnTo>
                  <a:pt x="1904" y="9"/>
                </a:lnTo>
                <a:lnTo>
                  <a:pt x="1991" y="20"/>
                </a:lnTo>
                <a:lnTo>
                  <a:pt x="2076" y="35"/>
                </a:lnTo>
                <a:lnTo>
                  <a:pt x="2160" y="54"/>
                </a:lnTo>
                <a:lnTo>
                  <a:pt x="2242" y="77"/>
                </a:lnTo>
                <a:lnTo>
                  <a:pt x="2322" y="104"/>
                </a:lnTo>
                <a:lnTo>
                  <a:pt x="2400" y="136"/>
                </a:lnTo>
                <a:lnTo>
                  <a:pt x="2477" y="170"/>
                </a:lnTo>
                <a:lnTo>
                  <a:pt x="2552" y="208"/>
                </a:lnTo>
                <a:lnTo>
                  <a:pt x="2624" y="249"/>
                </a:lnTo>
                <a:lnTo>
                  <a:pt x="2694" y="293"/>
                </a:lnTo>
                <a:lnTo>
                  <a:pt x="2762" y="342"/>
                </a:lnTo>
                <a:lnTo>
                  <a:pt x="2827" y="393"/>
                </a:lnTo>
                <a:lnTo>
                  <a:pt x="2890" y="447"/>
                </a:lnTo>
                <a:lnTo>
                  <a:pt x="2950" y="503"/>
                </a:lnTo>
                <a:lnTo>
                  <a:pt x="3007" y="562"/>
                </a:lnTo>
                <a:lnTo>
                  <a:pt x="3061" y="625"/>
                </a:lnTo>
                <a:lnTo>
                  <a:pt x="3112" y="690"/>
                </a:lnTo>
                <a:lnTo>
                  <a:pt x="3161" y="757"/>
                </a:lnTo>
                <a:lnTo>
                  <a:pt x="3206" y="827"/>
                </a:lnTo>
                <a:lnTo>
                  <a:pt x="3247" y="899"/>
                </a:lnTo>
                <a:lnTo>
                  <a:pt x="3285" y="973"/>
                </a:lnTo>
                <a:lnTo>
                  <a:pt x="3320" y="1049"/>
                </a:lnTo>
                <a:lnTo>
                  <a:pt x="3350" y="1127"/>
                </a:lnTo>
                <a:lnTo>
                  <a:pt x="3378" y="1207"/>
                </a:lnTo>
                <a:lnTo>
                  <a:pt x="3402" y="1288"/>
                </a:lnTo>
                <a:lnTo>
                  <a:pt x="3421" y="1371"/>
                </a:lnTo>
                <a:lnTo>
                  <a:pt x="3435" y="1455"/>
                </a:lnTo>
                <a:lnTo>
                  <a:pt x="3447" y="1542"/>
                </a:lnTo>
                <a:lnTo>
                  <a:pt x="3454" y="1629"/>
                </a:lnTo>
                <a:lnTo>
                  <a:pt x="3456" y="171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3" name="Freeform 13"/>
          <p:cNvSpPr>
            <a:spLocks/>
          </p:cNvSpPr>
          <p:nvPr/>
        </p:nvSpPr>
        <p:spPr bwMode="auto">
          <a:xfrm flipH="1">
            <a:off x="10760467" y="5822872"/>
            <a:ext cx="1268434" cy="1297824"/>
          </a:xfrm>
          <a:custGeom>
            <a:avLst/>
            <a:gdLst>
              <a:gd name="T0" fmla="*/ 2741 w 2747"/>
              <a:gd name="T1" fmla="*/ 1505 h 2730"/>
              <a:gd name="T2" fmla="*/ 2704 w 2747"/>
              <a:gd name="T3" fmla="*/ 1706 h 2730"/>
              <a:gd name="T4" fmla="*/ 2639 w 2747"/>
              <a:gd name="T5" fmla="*/ 1896 h 2730"/>
              <a:gd name="T6" fmla="*/ 2548 w 2747"/>
              <a:gd name="T7" fmla="*/ 2073 h 2730"/>
              <a:gd name="T8" fmla="*/ 2434 w 2747"/>
              <a:gd name="T9" fmla="*/ 2233 h 2730"/>
              <a:gd name="T10" fmla="*/ 2298 w 2747"/>
              <a:gd name="T11" fmla="*/ 2376 h 2730"/>
              <a:gd name="T12" fmla="*/ 2142 w 2747"/>
              <a:gd name="T13" fmla="*/ 2497 h 2730"/>
              <a:gd name="T14" fmla="*/ 1969 w 2747"/>
              <a:gd name="T15" fmla="*/ 2595 h 2730"/>
              <a:gd name="T16" fmla="*/ 1782 w 2747"/>
              <a:gd name="T17" fmla="*/ 2669 h 2730"/>
              <a:gd name="T18" fmla="*/ 1583 w 2747"/>
              <a:gd name="T19" fmla="*/ 2714 h 2730"/>
              <a:gd name="T20" fmla="*/ 1373 w 2747"/>
              <a:gd name="T21" fmla="*/ 2730 h 2730"/>
              <a:gd name="T22" fmla="*/ 1164 w 2747"/>
              <a:gd name="T23" fmla="*/ 2714 h 2730"/>
              <a:gd name="T24" fmla="*/ 965 w 2747"/>
              <a:gd name="T25" fmla="*/ 2669 h 2730"/>
              <a:gd name="T26" fmla="*/ 778 w 2747"/>
              <a:gd name="T27" fmla="*/ 2595 h 2730"/>
              <a:gd name="T28" fmla="*/ 605 w 2747"/>
              <a:gd name="T29" fmla="*/ 2497 h 2730"/>
              <a:gd name="T30" fmla="*/ 449 w 2747"/>
              <a:gd name="T31" fmla="*/ 2376 h 2730"/>
              <a:gd name="T32" fmla="*/ 313 w 2747"/>
              <a:gd name="T33" fmla="*/ 2233 h 2730"/>
              <a:gd name="T34" fmla="*/ 199 w 2747"/>
              <a:gd name="T35" fmla="*/ 2073 h 2730"/>
              <a:gd name="T36" fmla="*/ 107 w 2747"/>
              <a:gd name="T37" fmla="*/ 1896 h 2730"/>
              <a:gd name="T38" fmla="*/ 43 w 2747"/>
              <a:gd name="T39" fmla="*/ 1706 h 2730"/>
              <a:gd name="T40" fmla="*/ 6 w 2747"/>
              <a:gd name="T41" fmla="*/ 1505 h 2730"/>
              <a:gd name="T42" fmla="*/ 2 w 2747"/>
              <a:gd name="T43" fmla="*/ 1295 h 2730"/>
              <a:gd name="T44" fmla="*/ 28 w 2747"/>
              <a:gd name="T45" fmla="*/ 1091 h 2730"/>
              <a:gd name="T46" fmla="*/ 82 w 2747"/>
              <a:gd name="T47" fmla="*/ 896 h 2730"/>
              <a:gd name="T48" fmla="*/ 165 w 2747"/>
              <a:gd name="T49" fmla="*/ 714 h 2730"/>
              <a:gd name="T50" fmla="*/ 273 w 2747"/>
              <a:gd name="T51" fmla="*/ 549 h 2730"/>
              <a:gd name="T52" fmla="*/ 402 w 2747"/>
              <a:gd name="T53" fmla="*/ 400 h 2730"/>
              <a:gd name="T54" fmla="*/ 551 w 2747"/>
              <a:gd name="T55" fmla="*/ 271 h 2730"/>
              <a:gd name="T56" fmla="*/ 719 w 2747"/>
              <a:gd name="T57" fmla="*/ 165 h 2730"/>
              <a:gd name="T58" fmla="*/ 901 w 2747"/>
              <a:gd name="T59" fmla="*/ 83 h 2730"/>
              <a:gd name="T60" fmla="*/ 1096 w 2747"/>
              <a:gd name="T61" fmla="*/ 28 h 2730"/>
              <a:gd name="T62" fmla="*/ 1302 w 2747"/>
              <a:gd name="T63" fmla="*/ 2 h 2730"/>
              <a:gd name="T64" fmla="*/ 1514 w 2747"/>
              <a:gd name="T65" fmla="*/ 8 h 2730"/>
              <a:gd name="T66" fmla="*/ 1717 w 2747"/>
              <a:gd name="T67" fmla="*/ 43 h 2730"/>
              <a:gd name="T68" fmla="*/ 1908 w 2747"/>
              <a:gd name="T69" fmla="*/ 107 h 2730"/>
              <a:gd name="T70" fmla="*/ 2086 w 2747"/>
              <a:gd name="T71" fmla="*/ 198 h 2730"/>
              <a:gd name="T72" fmla="*/ 2248 w 2747"/>
              <a:gd name="T73" fmla="*/ 312 h 2730"/>
              <a:gd name="T74" fmla="*/ 2390 w 2747"/>
              <a:gd name="T75" fmla="*/ 448 h 2730"/>
              <a:gd name="T76" fmla="*/ 2513 w 2747"/>
              <a:gd name="T77" fmla="*/ 602 h 2730"/>
              <a:gd name="T78" fmla="*/ 2612 w 2747"/>
              <a:gd name="T79" fmla="*/ 774 h 2730"/>
              <a:gd name="T80" fmla="*/ 2685 w 2747"/>
              <a:gd name="T81" fmla="*/ 960 h 2730"/>
              <a:gd name="T82" fmla="*/ 2732 w 2747"/>
              <a:gd name="T83" fmla="*/ 1158 h 2730"/>
              <a:gd name="T84" fmla="*/ 2747 w 2747"/>
              <a:gd name="T85" fmla="*/ 1365 h 2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7" h="2730">
                <a:moveTo>
                  <a:pt x="2747" y="1365"/>
                </a:moveTo>
                <a:lnTo>
                  <a:pt x="2746" y="1435"/>
                </a:lnTo>
                <a:lnTo>
                  <a:pt x="2741" y="1505"/>
                </a:lnTo>
                <a:lnTo>
                  <a:pt x="2732" y="1573"/>
                </a:lnTo>
                <a:lnTo>
                  <a:pt x="2720" y="1640"/>
                </a:lnTo>
                <a:lnTo>
                  <a:pt x="2704" y="1706"/>
                </a:lnTo>
                <a:lnTo>
                  <a:pt x="2685" y="1771"/>
                </a:lnTo>
                <a:lnTo>
                  <a:pt x="2665" y="1834"/>
                </a:lnTo>
                <a:lnTo>
                  <a:pt x="2639" y="1896"/>
                </a:lnTo>
                <a:lnTo>
                  <a:pt x="2612" y="1956"/>
                </a:lnTo>
                <a:lnTo>
                  <a:pt x="2582" y="2016"/>
                </a:lnTo>
                <a:lnTo>
                  <a:pt x="2548" y="2073"/>
                </a:lnTo>
                <a:lnTo>
                  <a:pt x="2513" y="2128"/>
                </a:lnTo>
                <a:lnTo>
                  <a:pt x="2474" y="2181"/>
                </a:lnTo>
                <a:lnTo>
                  <a:pt x="2434" y="2233"/>
                </a:lnTo>
                <a:lnTo>
                  <a:pt x="2390" y="2283"/>
                </a:lnTo>
                <a:lnTo>
                  <a:pt x="2346" y="2330"/>
                </a:lnTo>
                <a:lnTo>
                  <a:pt x="2298" y="2376"/>
                </a:lnTo>
                <a:lnTo>
                  <a:pt x="2248" y="2418"/>
                </a:lnTo>
                <a:lnTo>
                  <a:pt x="2196" y="2459"/>
                </a:lnTo>
                <a:lnTo>
                  <a:pt x="2142" y="2497"/>
                </a:lnTo>
                <a:lnTo>
                  <a:pt x="2086" y="2533"/>
                </a:lnTo>
                <a:lnTo>
                  <a:pt x="2028" y="2565"/>
                </a:lnTo>
                <a:lnTo>
                  <a:pt x="1969" y="2595"/>
                </a:lnTo>
                <a:lnTo>
                  <a:pt x="1908" y="2622"/>
                </a:lnTo>
                <a:lnTo>
                  <a:pt x="1846" y="2647"/>
                </a:lnTo>
                <a:lnTo>
                  <a:pt x="1782" y="2669"/>
                </a:lnTo>
                <a:lnTo>
                  <a:pt x="1717" y="2687"/>
                </a:lnTo>
                <a:lnTo>
                  <a:pt x="1650" y="2702"/>
                </a:lnTo>
                <a:lnTo>
                  <a:pt x="1583" y="2714"/>
                </a:lnTo>
                <a:lnTo>
                  <a:pt x="1514" y="2723"/>
                </a:lnTo>
                <a:lnTo>
                  <a:pt x="1444" y="2728"/>
                </a:lnTo>
                <a:lnTo>
                  <a:pt x="1373" y="2730"/>
                </a:lnTo>
                <a:lnTo>
                  <a:pt x="1302" y="2728"/>
                </a:lnTo>
                <a:lnTo>
                  <a:pt x="1232" y="2723"/>
                </a:lnTo>
                <a:lnTo>
                  <a:pt x="1164" y="2714"/>
                </a:lnTo>
                <a:lnTo>
                  <a:pt x="1096" y="2702"/>
                </a:lnTo>
                <a:lnTo>
                  <a:pt x="1030" y="2687"/>
                </a:lnTo>
                <a:lnTo>
                  <a:pt x="965" y="2669"/>
                </a:lnTo>
                <a:lnTo>
                  <a:pt x="901" y="2647"/>
                </a:lnTo>
                <a:lnTo>
                  <a:pt x="839" y="2622"/>
                </a:lnTo>
                <a:lnTo>
                  <a:pt x="778" y="2595"/>
                </a:lnTo>
                <a:lnTo>
                  <a:pt x="719" y="2565"/>
                </a:lnTo>
                <a:lnTo>
                  <a:pt x="661" y="2533"/>
                </a:lnTo>
                <a:lnTo>
                  <a:pt x="605" y="2497"/>
                </a:lnTo>
                <a:lnTo>
                  <a:pt x="551" y="2459"/>
                </a:lnTo>
                <a:lnTo>
                  <a:pt x="499" y="2418"/>
                </a:lnTo>
                <a:lnTo>
                  <a:pt x="449" y="2376"/>
                </a:lnTo>
                <a:lnTo>
                  <a:pt x="402" y="2330"/>
                </a:lnTo>
                <a:lnTo>
                  <a:pt x="357" y="2283"/>
                </a:lnTo>
                <a:lnTo>
                  <a:pt x="313" y="2233"/>
                </a:lnTo>
                <a:lnTo>
                  <a:pt x="273" y="2181"/>
                </a:lnTo>
                <a:lnTo>
                  <a:pt x="235" y="2128"/>
                </a:lnTo>
                <a:lnTo>
                  <a:pt x="199" y="2073"/>
                </a:lnTo>
                <a:lnTo>
                  <a:pt x="165" y="2016"/>
                </a:lnTo>
                <a:lnTo>
                  <a:pt x="135" y="1956"/>
                </a:lnTo>
                <a:lnTo>
                  <a:pt x="107" y="1896"/>
                </a:lnTo>
                <a:lnTo>
                  <a:pt x="82" y="1834"/>
                </a:lnTo>
                <a:lnTo>
                  <a:pt x="62" y="1771"/>
                </a:lnTo>
                <a:lnTo>
                  <a:pt x="43" y="1706"/>
                </a:lnTo>
                <a:lnTo>
                  <a:pt x="28" y="1640"/>
                </a:lnTo>
                <a:lnTo>
                  <a:pt x="15" y="1573"/>
                </a:lnTo>
                <a:lnTo>
                  <a:pt x="6" y="1505"/>
                </a:lnTo>
                <a:lnTo>
                  <a:pt x="2" y="1435"/>
                </a:lnTo>
                <a:lnTo>
                  <a:pt x="0" y="1365"/>
                </a:lnTo>
                <a:lnTo>
                  <a:pt x="2" y="1295"/>
                </a:lnTo>
                <a:lnTo>
                  <a:pt x="6" y="1226"/>
                </a:lnTo>
                <a:lnTo>
                  <a:pt x="15" y="1158"/>
                </a:lnTo>
                <a:lnTo>
                  <a:pt x="28" y="1091"/>
                </a:lnTo>
                <a:lnTo>
                  <a:pt x="43" y="1025"/>
                </a:lnTo>
                <a:lnTo>
                  <a:pt x="62" y="960"/>
                </a:lnTo>
                <a:lnTo>
                  <a:pt x="82" y="896"/>
                </a:lnTo>
                <a:lnTo>
                  <a:pt x="107" y="834"/>
                </a:lnTo>
                <a:lnTo>
                  <a:pt x="135" y="774"/>
                </a:lnTo>
                <a:lnTo>
                  <a:pt x="165" y="714"/>
                </a:lnTo>
                <a:lnTo>
                  <a:pt x="199" y="657"/>
                </a:lnTo>
                <a:lnTo>
                  <a:pt x="235" y="602"/>
                </a:lnTo>
                <a:lnTo>
                  <a:pt x="273" y="549"/>
                </a:lnTo>
                <a:lnTo>
                  <a:pt x="313" y="497"/>
                </a:lnTo>
                <a:lnTo>
                  <a:pt x="357" y="448"/>
                </a:lnTo>
                <a:lnTo>
                  <a:pt x="402" y="400"/>
                </a:lnTo>
                <a:lnTo>
                  <a:pt x="449" y="355"/>
                </a:lnTo>
                <a:lnTo>
                  <a:pt x="499" y="312"/>
                </a:lnTo>
                <a:lnTo>
                  <a:pt x="551" y="271"/>
                </a:lnTo>
                <a:lnTo>
                  <a:pt x="605" y="233"/>
                </a:lnTo>
                <a:lnTo>
                  <a:pt x="661" y="198"/>
                </a:lnTo>
                <a:lnTo>
                  <a:pt x="719" y="165"/>
                </a:lnTo>
                <a:lnTo>
                  <a:pt x="778" y="135"/>
                </a:lnTo>
                <a:lnTo>
                  <a:pt x="839" y="107"/>
                </a:lnTo>
                <a:lnTo>
                  <a:pt x="901" y="83"/>
                </a:lnTo>
                <a:lnTo>
                  <a:pt x="965" y="62"/>
                </a:lnTo>
                <a:lnTo>
                  <a:pt x="1030" y="43"/>
                </a:lnTo>
                <a:lnTo>
                  <a:pt x="1096" y="28"/>
                </a:lnTo>
                <a:lnTo>
                  <a:pt x="1164" y="16"/>
                </a:lnTo>
                <a:lnTo>
                  <a:pt x="1232" y="8"/>
                </a:lnTo>
                <a:lnTo>
                  <a:pt x="1302" y="2"/>
                </a:lnTo>
                <a:lnTo>
                  <a:pt x="1373" y="0"/>
                </a:lnTo>
                <a:lnTo>
                  <a:pt x="1444" y="2"/>
                </a:lnTo>
                <a:lnTo>
                  <a:pt x="1514" y="8"/>
                </a:lnTo>
                <a:lnTo>
                  <a:pt x="1583" y="16"/>
                </a:lnTo>
                <a:lnTo>
                  <a:pt x="1650" y="28"/>
                </a:lnTo>
                <a:lnTo>
                  <a:pt x="1717" y="43"/>
                </a:lnTo>
                <a:lnTo>
                  <a:pt x="1782" y="62"/>
                </a:lnTo>
                <a:lnTo>
                  <a:pt x="1846" y="83"/>
                </a:lnTo>
                <a:lnTo>
                  <a:pt x="1908" y="107"/>
                </a:lnTo>
                <a:lnTo>
                  <a:pt x="1969" y="135"/>
                </a:lnTo>
                <a:lnTo>
                  <a:pt x="2028" y="165"/>
                </a:lnTo>
                <a:lnTo>
                  <a:pt x="2086" y="198"/>
                </a:lnTo>
                <a:lnTo>
                  <a:pt x="2142" y="233"/>
                </a:lnTo>
                <a:lnTo>
                  <a:pt x="2196" y="271"/>
                </a:lnTo>
                <a:lnTo>
                  <a:pt x="2248" y="312"/>
                </a:lnTo>
                <a:lnTo>
                  <a:pt x="2298" y="355"/>
                </a:lnTo>
                <a:lnTo>
                  <a:pt x="2346" y="400"/>
                </a:lnTo>
                <a:lnTo>
                  <a:pt x="2390" y="448"/>
                </a:lnTo>
                <a:lnTo>
                  <a:pt x="2434" y="497"/>
                </a:lnTo>
                <a:lnTo>
                  <a:pt x="2474" y="549"/>
                </a:lnTo>
                <a:lnTo>
                  <a:pt x="2513" y="602"/>
                </a:lnTo>
                <a:lnTo>
                  <a:pt x="2548" y="657"/>
                </a:lnTo>
                <a:lnTo>
                  <a:pt x="2582" y="714"/>
                </a:lnTo>
                <a:lnTo>
                  <a:pt x="2612" y="774"/>
                </a:lnTo>
                <a:lnTo>
                  <a:pt x="2639" y="834"/>
                </a:lnTo>
                <a:lnTo>
                  <a:pt x="2665" y="896"/>
                </a:lnTo>
                <a:lnTo>
                  <a:pt x="2685" y="960"/>
                </a:lnTo>
                <a:lnTo>
                  <a:pt x="2704" y="1025"/>
                </a:lnTo>
                <a:lnTo>
                  <a:pt x="2720" y="1091"/>
                </a:lnTo>
                <a:lnTo>
                  <a:pt x="2732" y="1158"/>
                </a:lnTo>
                <a:lnTo>
                  <a:pt x="2741" y="1226"/>
                </a:lnTo>
                <a:lnTo>
                  <a:pt x="2746" y="1295"/>
                </a:lnTo>
                <a:lnTo>
                  <a:pt x="2747" y="136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4" name="Freeform 14"/>
          <p:cNvSpPr>
            <a:spLocks/>
          </p:cNvSpPr>
          <p:nvPr/>
        </p:nvSpPr>
        <p:spPr bwMode="auto">
          <a:xfrm flipH="1">
            <a:off x="11450999" y="4704328"/>
            <a:ext cx="803157" cy="821480"/>
          </a:xfrm>
          <a:custGeom>
            <a:avLst/>
            <a:gdLst>
              <a:gd name="T0" fmla="*/ 1735 w 1739"/>
              <a:gd name="T1" fmla="*/ 952 h 1728"/>
              <a:gd name="T2" fmla="*/ 1712 w 1739"/>
              <a:gd name="T3" fmla="*/ 1081 h 1728"/>
              <a:gd name="T4" fmla="*/ 1670 w 1739"/>
              <a:gd name="T5" fmla="*/ 1201 h 1728"/>
              <a:gd name="T6" fmla="*/ 1613 w 1739"/>
              <a:gd name="T7" fmla="*/ 1312 h 1728"/>
              <a:gd name="T8" fmla="*/ 1541 w 1739"/>
              <a:gd name="T9" fmla="*/ 1414 h 1728"/>
              <a:gd name="T10" fmla="*/ 1454 w 1739"/>
              <a:gd name="T11" fmla="*/ 1503 h 1728"/>
              <a:gd name="T12" fmla="*/ 1356 w 1739"/>
              <a:gd name="T13" fmla="*/ 1581 h 1728"/>
              <a:gd name="T14" fmla="*/ 1246 w 1739"/>
              <a:gd name="T15" fmla="*/ 1643 h 1728"/>
              <a:gd name="T16" fmla="*/ 1129 w 1739"/>
              <a:gd name="T17" fmla="*/ 1689 h 1728"/>
              <a:gd name="T18" fmla="*/ 1002 w 1739"/>
              <a:gd name="T19" fmla="*/ 1718 h 1728"/>
              <a:gd name="T20" fmla="*/ 870 w 1739"/>
              <a:gd name="T21" fmla="*/ 1728 h 1728"/>
              <a:gd name="T22" fmla="*/ 737 w 1739"/>
              <a:gd name="T23" fmla="*/ 1718 h 1728"/>
              <a:gd name="T24" fmla="*/ 611 w 1739"/>
              <a:gd name="T25" fmla="*/ 1689 h 1728"/>
              <a:gd name="T26" fmla="*/ 492 w 1739"/>
              <a:gd name="T27" fmla="*/ 1643 h 1728"/>
              <a:gd name="T28" fmla="*/ 383 w 1739"/>
              <a:gd name="T29" fmla="*/ 1581 h 1728"/>
              <a:gd name="T30" fmla="*/ 284 w 1739"/>
              <a:gd name="T31" fmla="*/ 1503 h 1728"/>
              <a:gd name="T32" fmla="*/ 198 w 1739"/>
              <a:gd name="T33" fmla="*/ 1414 h 1728"/>
              <a:gd name="T34" fmla="*/ 125 w 1739"/>
              <a:gd name="T35" fmla="*/ 1312 h 1728"/>
              <a:gd name="T36" fmla="*/ 69 w 1739"/>
              <a:gd name="T37" fmla="*/ 1201 h 1728"/>
              <a:gd name="T38" fmla="*/ 27 w 1739"/>
              <a:gd name="T39" fmla="*/ 1081 h 1728"/>
              <a:gd name="T40" fmla="*/ 4 w 1739"/>
              <a:gd name="T41" fmla="*/ 952 h 1728"/>
              <a:gd name="T42" fmla="*/ 1 w 1739"/>
              <a:gd name="T43" fmla="*/ 820 h 1728"/>
              <a:gd name="T44" fmla="*/ 18 w 1739"/>
              <a:gd name="T45" fmla="*/ 690 h 1728"/>
              <a:gd name="T46" fmla="*/ 52 w 1739"/>
              <a:gd name="T47" fmla="*/ 567 h 1728"/>
              <a:gd name="T48" fmla="*/ 105 w 1739"/>
              <a:gd name="T49" fmla="*/ 453 h 1728"/>
              <a:gd name="T50" fmla="*/ 172 w 1739"/>
              <a:gd name="T51" fmla="*/ 347 h 1728"/>
              <a:gd name="T52" fmla="*/ 255 w 1739"/>
              <a:gd name="T53" fmla="*/ 253 h 1728"/>
              <a:gd name="T54" fmla="*/ 349 w 1739"/>
              <a:gd name="T55" fmla="*/ 172 h 1728"/>
              <a:gd name="T56" fmla="*/ 455 w 1739"/>
              <a:gd name="T57" fmla="*/ 105 h 1728"/>
              <a:gd name="T58" fmla="*/ 570 w 1739"/>
              <a:gd name="T59" fmla="*/ 53 h 1728"/>
              <a:gd name="T60" fmla="*/ 694 w 1739"/>
              <a:gd name="T61" fmla="*/ 17 h 1728"/>
              <a:gd name="T62" fmla="*/ 825 w 1739"/>
              <a:gd name="T63" fmla="*/ 1 h 1728"/>
              <a:gd name="T64" fmla="*/ 959 w 1739"/>
              <a:gd name="T65" fmla="*/ 4 h 1728"/>
              <a:gd name="T66" fmla="*/ 1087 w 1739"/>
              <a:gd name="T67" fmla="*/ 27 h 1728"/>
              <a:gd name="T68" fmla="*/ 1208 w 1739"/>
              <a:gd name="T69" fmla="*/ 68 h 1728"/>
              <a:gd name="T70" fmla="*/ 1320 w 1739"/>
              <a:gd name="T71" fmla="*/ 125 h 1728"/>
              <a:gd name="T72" fmla="*/ 1422 w 1739"/>
              <a:gd name="T73" fmla="*/ 198 h 1728"/>
              <a:gd name="T74" fmla="*/ 1513 w 1739"/>
              <a:gd name="T75" fmla="*/ 283 h 1728"/>
              <a:gd name="T76" fmla="*/ 1591 w 1739"/>
              <a:gd name="T77" fmla="*/ 381 h 1728"/>
              <a:gd name="T78" fmla="*/ 1653 w 1739"/>
              <a:gd name="T79" fmla="*/ 489 h 1728"/>
              <a:gd name="T80" fmla="*/ 1700 w 1739"/>
              <a:gd name="T81" fmla="*/ 607 h 1728"/>
              <a:gd name="T82" fmla="*/ 1729 w 1739"/>
              <a:gd name="T83" fmla="*/ 733 h 1728"/>
              <a:gd name="T84" fmla="*/ 1739 w 1739"/>
              <a:gd name="T85"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9" h="1728">
                <a:moveTo>
                  <a:pt x="1739" y="864"/>
                </a:moveTo>
                <a:lnTo>
                  <a:pt x="1738" y="909"/>
                </a:lnTo>
                <a:lnTo>
                  <a:pt x="1735" y="952"/>
                </a:lnTo>
                <a:lnTo>
                  <a:pt x="1729" y="996"/>
                </a:lnTo>
                <a:lnTo>
                  <a:pt x="1722" y="1039"/>
                </a:lnTo>
                <a:lnTo>
                  <a:pt x="1712" y="1081"/>
                </a:lnTo>
                <a:lnTo>
                  <a:pt x="1700" y="1121"/>
                </a:lnTo>
                <a:lnTo>
                  <a:pt x="1686" y="1162"/>
                </a:lnTo>
                <a:lnTo>
                  <a:pt x="1670" y="1201"/>
                </a:lnTo>
                <a:lnTo>
                  <a:pt x="1653" y="1238"/>
                </a:lnTo>
                <a:lnTo>
                  <a:pt x="1635" y="1276"/>
                </a:lnTo>
                <a:lnTo>
                  <a:pt x="1613" y="1312"/>
                </a:lnTo>
                <a:lnTo>
                  <a:pt x="1591" y="1348"/>
                </a:lnTo>
                <a:lnTo>
                  <a:pt x="1566" y="1381"/>
                </a:lnTo>
                <a:lnTo>
                  <a:pt x="1541" y="1414"/>
                </a:lnTo>
                <a:lnTo>
                  <a:pt x="1513" y="1445"/>
                </a:lnTo>
                <a:lnTo>
                  <a:pt x="1484" y="1475"/>
                </a:lnTo>
                <a:lnTo>
                  <a:pt x="1454" y="1503"/>
                </a:lnTo>
                <a:lnTo>
                  <a:pt x="1422" y="1531"/>
                </a:lnTo>
                <a:lnTo>
                  <a:pt x="1390" y="1556"/>
                </a:lnTo>
                <a:lnTo>
                  <a:pt x="1356" y="1581"/>
                </a:lnTo>
                <a:lnTo>
                  <a:pt x="1320" y="1603"/>
                </a:lnTo>
                <a:lnTo>
                  <a:pt x="1284" y="1624"/>
                </a:lnTo>
                <a:lnTo>
                  <a:pt x="1246" y="1643"/>
                </a:lnTo>
                <a:lnTo>
                  <a:pt x="1208" y="1660"/>
                </a:lnTo>
                <a:lnTo>
                  <a:pt x="1169" y="1676"/>
                </a:lnTo>
                <a:lnTo>
                  <a:pt x="1129" y="1689"/>
                </a:lnTo>
                <a:lnTo>
                  <a:pt x="1087" y="1701"/>
                </a:lnTo>
                <a:lnTo>
                  <a:pt x="1045" y="1711"/>
                </a:lnTo>
                <a:lnTo>
                  <a:pt x="1002" y="1718"/>
                </a:lnTo>
                <a:lnTo>
                  <a:pt x="959" y="1724"/>
                </a:lnTo>
                <a:lnTo>
                  <a:pt x="914" y="1727"/>
                </a:lnTo>
                <a:lnTo>
                  <a:pt x="870" y="1728"/>
                </a:lnTo>
                <a:lnTo>
                  <a:pt x="825" y="1727"/>
                </a:lnTo>
                <a:lnTo>
                  <a:pt x="780" y="1724"/>
                </a:lnTo>
                <a:lnTo>
                  <a:pt x="737" y="1718"/>
                </a:lnTo>
                <a:lnTo>
                  <a:pt x="694" y="1711"/>
                </a:lnTo>
                <a:lnTo>
                  <a:pt x="652" y="1701"/>
                </a:lnTo>
                <a:lnTo>
                  <a:pt x="611" y="1689"/>
                </a:lnTo>
                <a:lnTo>
                  <a:pt x="570" y="1676"/>
                </a:lnTo>
                <a:lnTo>
                  <a:pt x="531" y="1660"/>
                </a:lnTo>
                <a:lnTo>
                  <a:pt x="492" y="1643"/>
                </a:lnTo>
                <a:lnTo>
                  <a:pt x="455" y="1624"/>
                </a:lnTo>
                <a:lnTo>
                  <a:pt x="418" y="1603"/>
                </a:lnTo>
                <a:lnTo>
                  <a:pt x="383" y="1581"/>
                </a:lnTo>
                <a:lnTo>
                  <a:pt x="349" y="1556"/>
                </a:lnTo>
                <a:lnTo>
                  <a:pt x="316" y="1531"/>
                </a:lnTo>
                <a:lnTo>
                  <a:pt x="284" y="1503"/>
                </a:lnTo>
                <a:lnTo>
                  <a:pt x="255" y="1475"/>
                </a:lnTo>
                <a:lnTo>
                  <a:pt x="225" y="1445"/>
                </a:lnTo>
                <a:lnTo>
                  <a:pt x="198" y="1414"/>
                </a:lnTo>
                <a:lnTo>
                  <a:pt x="172" y="1381"/>
                </a:lnTo>
                <a:lnTo>
                  <a:pt x="148" y="1348"/>
                </a:lnTo>
                <a:lnTo>
                  <a:pt x="125" y="1312"/>
                </a:lnTo>
                <a:lnTo>
                  <a:pt x="105" y="1276"/>
                </a:lnTo>
                <a:lnTo>
                  <a:pt x="85" y="1238"/>
                </a:lnTo>
                <a:lnTo>
                  <a:pt x="69" y="1201"/>
                </a:lnTo>
                <a:lnTo>
                  <a:pt x="52" y="1162"/>
                </a:lnTo>
                <a:lnTo>
                  <a:pt x="39" y="1121"/>
                </a:lnTo>
                <a:lnTo>
                  <a:pt x="27" y="1081"/>
                </a:lnTo>
                <a:lnTo>
                  <a:pt x="18" y="1039"/>
                </a:lnTo>
                <a:lnTo>
                  <a:pt x="10" y="996"/>
                </a:lnTo>
                <a:lnTo>
                  <a:pt x="4" y="952"/>
                </a:lnTo>
                <a:lnTo>
                  <a:pt x="1" y="909"/>
                </a:lnTo>
                <a:lnTo>
                  <a:pt x="0" y="864"/>
                </a:lnTo>
                <a:lnTo>
                  <a:pt x="1" y="820"/>
                </a:lnTo>
                <a:lnTo>
                  <a:pt x="4" y="776"/>
                </a:lnTo>
                <a:lnTo>
                  <a:pt x="10" y="733"/>
                </a:lnTo>
                <a:lnTo>
                  <a:pt x="18" y="690"/>
                </a:lnTo>
                <a:lnTo>
                  <a:pt x="27" y="648"/>
                </a:lnTo>
                <a:lnTo>
                  <a:pt x="39" y="607"/>
                </a:lnTo>
                <a:lnTo>
                  <a:pt x="52" y="567"/>
                </a:lnTo>
                <a:lnTo>
                  <a:pt x="69" y="528"/>
                </a:lnTo>
                <a:lnTo>
                  <a:pt x="85" y="489"/>
                </a:lnTo>
                <a:lnTo>
                  <a:pt x="105" y="453"/>
                </a:lnTo>
                <a:lnTo>
                  <a:pt x="125" y="416"/>
                </a:lnTo>
                <a:lnTo>
                  <a:pt x="148" y="381"/>
                </a:lnTo>
                <a:lnTo>
                  <a:pt x="172" y="347"/>
                </a:lnTo>
                <a:lnTo>
                  <a:pt x="198" y="314"/>
                </a:lnTo>
                <a:lnTo>
                  <a:pt x="225" y="283"/>
                </a:lnTo>
                <a:lnTo>
                  <a:pt x="255" y="253"/>
                </a:lnTo>
                <a:lnTo>
                  <a:pt x="284" y="225"/>
                </a:lnTo>
                <a:lnTo>
                  <a:pt x="316" y="198"/>
                </a:lnTo>
                <a:lnTo>
                  <a:pt x="349" y="172"/>
                </a:lnTo>
                <a:lnTo>
                  <a:pt x="383" y="148"/>
                </a:lnTo>
                <a:lnTo>
                  <a:pt x="418" y="125"/>
                </a:lnTo>
                <a:lnTo>
                  <a:pt x="455" y="105"/>
                </a:lnTo>
                <a:lnTo>
                  <a:pt x="492" y="85"/>
                </a:lnTo>
                <a:lnTo>
                  <a:pt x="531" y="68"/>
                </a:lnTo>
                <a:lnTo>
                  <a:pt x="570" y="53"/>
                </a:lnTo>
                <a:lnTo>
                  <a:pt x="611" y="39"/>
                </a:lnTo>
                <a:lnTo>
                  <a:pt x="652" y="27"/>
                </a:lnTo>
                <a:lnTo>
                  <a:pt x="694" y="17"/>
                </a:lnTo>
                <a:lnTo>
                  <a:pt x="737" y="9"/>
                </a:lnTo>
                <a:lnTo>
                  <a:pt x="780" y="4"/>
                </a:lnTo>
                <a:lnTo>
                  <a:pt x="825" y="1"/>
                </a:lnTo>
                <a:lnTo>
                  <a:pt x="870" y="0"/>
                </a:lnTo>
                <a:lnTo>
                  <a:pt x="914" y="1"/>
                </a:lnTo>
                <a:lnTo>
                  <a:pt x="959" y="4"/>
                </a:lnTo>
                <a:lnTo>
                  <a:pt x="1002" y="9"/>
                </a:lnTo>
                <a:lnTo>
                  <a:pt x="1045" y="17"/>
                </a:lnTo>
                <a:lnTo>
                  <a:pt x="1087" y="27"/>
                </a:lnTo>
                <a:lnTo>
                  <a:pt x="1129" y="39"/>
                </a:lnTo>
                <a:lnTo>
                  <a:pt x="1169" y="53"/>
                </a:lnTo>
                <a:lnTo>
                  <a:pt x="1208" y="68"/>
                </a:lnTo>
                <a:lnTo>
                  <a:pt x="1246" y="85"/>
                </a:lnTo>
                <a:lnTo>
                  <a:pt x="1284" y="105"/>
                </a:lnTo>
                <a:lnTo>
                  <a:pt x="1320" y="125"/>
                </a:lnTo>
                <a:lnTo>
                  <a:pt x="1356" y="148"/>
                </a:lnTo>
                <a:lnTo>
                  <a:pt x="1390" y="172"/>
                </a:lnTo>
                <a:lnTo>
                  <a:pt x="1422" y="198"/>
                </a:lnTo>
                <a:lnTo>
                  <a:pt x="1454" y="225"/>
                </a:lnTo>
                <a:lnTo>
                  <a:pt x="1484" y="253"/>
                </a:lnTo>
                <a:lnTo>
                  <a:pt x="1513" y="283"/>
                </a:lnTo>
                <a:lnTo>
                  <a:pt x="1541" y="314"/>
                </a:lnTo>
                <a:lnTo>
                  <a:pt x="1566" y="347"/>
                </a:lnTo>
                <a:lnTo>
                  <a:pt x="1591" y="381"/>
                </a:lnTo>
                <a:lnTo>
                  <a:pt x="1613" y="416"/>
                </a:lnTo>
                <a:lnTo>
                  <a:pt x="1635" y="453"/>
                </a:lnTo>
                <a:lnTo>
                  <a:pt x="1653" y="489"/>
                </a:lnTo>
                <a:lnTo>
                  <a:pt x="1670" y="528"/>
                </a:lnTo>
                <a:lnTo>
                  <a:pt x="1686" y="567"/>
                </a:lnTo>
                <a:lnTo>
                  <a:pt x="1700" y="607"/>
                </a:lnTo>
                <a:lnTo>
                  <a:pt x="1712" y="648"/>
                </a:lnTo>
                <a:lnTo>
                  <a:pt x="1722" y="690"/>
                </a:lnTo>
                <a:lnTo>
                  <a:pt x="1729" y="733"/>
                </a:lnTo>
                <a:lnTo>
                  <a:pt x="1735" y="776"/>
                </a:lnTo>
                <a:lnTo>
                  <a:pt x="1738" y="820"/>
                </a:lnTo>
                <a:lnTo>
                  <a:pt x="1739" y="86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grpSp>
        <p:nvGrpSpPr>
          <p:cNvPr id="38" name="Группа 37"/>
          <p:cNvGrpSpPr/>
          <p:nvPr/>
        </p:nvGrpSpPr>
        <p:grpSpPr>
          <a:xfrm>
            <a:off x="10321799" y="2164403"/>
            <a:ext cx="478004" cy="478004"/>
            <a:chOff x="4531167" y="4497117"/>
            <a:chExt cx="619126" cy="619126"/>
          </a:xfrm>
        </p:grpSpPr>
        <p:sp>
          <p:nvSpPr>
            <p:cNvPr id="39"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0"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1" name="Группа 40"/>
          <p:cNvGrpSpPr/>
          <p:nvPr/>
        </p:nvGrpSpPr>
        <p:grpSpPr>
          <a:xfrm>
            <a:off x="11613575" y="4867431"/>
            <a:ext cx="478004" cy="478004"/>
            <a:chOff x="4531167" y="4497117"/>
            <a:chExt cx="619126" cy="619126"/>
          </a:xfrm>
        </p:grpSpPr>
        <p:sp>
          <p:nvSpPr>
            <p:cNvPr id="42"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3"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45" name="TextBox 44"/>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8" name="TextBox 57"/>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0" name="TextBox 59"/>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7" name="Прямая соединительная линия 66"/>
          <p:cNvCxnSpPr/>
          <p:nvPr/>
        </p:nvCxnSpPr>
        <p:spPr>
          <a:xfrm flipH="1">
            <a:off x="3419856" y="2971800"/>
            <a:ext cx="347124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Прямая соединительная линия 67"/>
          <p:cNvCxnSpPr/>
          <p:nvPr/>
        </p:nvCxnSpPr>
        <p:spPr>
          <a:xfrm flipH="1">
            <a:off x="3419857" y="6248399"/>
            <a:ext cx="295791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Прямая соединительная линия 68"/>
          <p:cNvCxnSpPr/>
          <p:nvPr/>
        </p:nvCxnSpPr>
        <p:spPr>
          <a:xfrm flipH="1">
            <a:off x="11613575" y="2971800"/>
            <a:ext cx="361563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Прямая соединительная линия 69"/>
          <p:cNvCxnSpPr/>
          <p:nvPr/>
        </p:nvCxnSpPr>
        <p:spPr>
          <a:xfrm flipH="1">
            <a:off x="11873046" y="6248399"/>
            <a:ext cx="335616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71" name="Freeform 20"/>
          <p:cNvSpPr>
            <a:spLocks/>
          </p:cNvSpPr>
          <p:nvPr/>
        </p:nvSpPr>
        <p:spPr bwMode="auto">
          <a:xfrm>
            <a:off x="6289554" y="5452559"/>
            <a:ext cx="724435" cy="590133"/>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bg1"/>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nvGrpSpPr>
          <p:cNvPr id="80" name="Группа 79"/>
          <p:cNvGrpSpPr/>
          <p:nvPr/>
        </p:nvGrpSpPr>
        <p:grpSpPr>
          <a:xfrm>
            <a:off x="7317004" y="4293313"/>
            <a:ext cx="478004" cy="478004"/>
            <a:chOff x="4531167" y="4497117"/>
            <a:chExt cx="619126" cy="619126"/>
          </a:xfrm>
        </p:grpSpPr>
        <p:sp>
          <p:nvSpPr>
            <p:cNvPr id="81"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82"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
        <p:nvSpPr>
          <p:cNvPr id="83" name="Freeform 9"/>
          <p:cNvSpPr>
            <a:spLocks noEditPoints="1"/>
          </p:cNvSpPr>
          <p:nvPr/>
        </p:nvSpPr>
        <p:spPr bwMode="auto">
          <a:xfrm>
            <a:off x="6842151" y="3068459"/>
            <a:ext cx="593791" cy="593791"/>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bg1"/>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nvGrpSpPr>
          <p:cNvPr id="84" name="Группа 83"/>
          <p:cNvGrpSpPr/>
          <p:nvPr/>
        </p:nvGrpSpPr>
        <p:grpSpPr>
          <a:xfrm>
            <a:off x="8421391" y="2311481"/>
            <a:ext cx="952142" cy="952142"/>
            <a:chOff x="4531167" y="4497117"/>
            <a:chExt cx="619126" cy="619126"/>
          </a:xfrm>
        </p:grpSpPr>
        <p:sp>
          <p:nvSpPr>
            <p:cNvPr id="85"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86"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18" name="Группа 17"/>
          <p:cNvGrpSpPr/>
          <p:nvPr/>
        </p:nvGrpSpPr>
        <p:grpSpPr>
          <a:xfrm>
            <a:off x="11116264" y="3354921"/>
            <a:ext cx="669925" cy="669926"/>
            <a:chOff x="11145292" y="3369435"/>
            <a:chExt cx="669925" cy="669926"/>
          </a:xfrm>
          <a:solidFill>
            <a:schemeClr val="bg1"/>
          </a:solidFill>
        </p:grpSpPr>
        <p:sp>
          <p:nvSpPr>
            <p:cNvPr id="88" name="Freeform 88"/>
            <p:cNvSpPr>
              <a:spLocks noEditPoints="1"/>
            </p:cNvSpPr>
            <p:nvPr/>
          </p:nvSpPr>
          <p:spPr bwMode="auto">
            <a:xfrm>
              <a:off x="11145292" y="3369435"/>
              <a:ext cx="428626" cy="669926"/>
            </a:xfrm>
            <a:custGeom>
              <a:avLst/>
              <a:gdLst>
                <a:gd name="T0" fmla="*/ 317 w 404"/>
                <a:gd name="T1" fmla="*/ 357 h 633"/>
                <a:gd name="T2" fmla="*/ 275 w 404"/>
                <a:gd name="T3" fmla="*/ 315 h 633"/>
                <a:gd name="T4" fmla="*/ 274 w 404"/>
                <a:gd name="T5" fmla="*/ 288 h 633"/>
                <a:gd name="T6" fmla="*/ 315 w 404"/>
                <a:gd name="T7" fmla="*/ 241 h 633"/>
                <a:gd name="T8" fmla="*/ 349 w 404"/>
                <a:gd name="T9" fmla="*/ 192 h 633"/>
                <a:gd name="T10" fmla="*/ 356 w 404"/>
                <a:gd name="T11" fmla="*/ 126 h 633"/>
                <a:gd name="T12" fmla="*/ 335 w 404"/>
                <a:gd name="T13" fmla="*/ 64 h 633"/>
                <a:gd name="T14" fmla="*/ 308 w 404"/>
                <a:gd name="T15" fmla="*/ 34 h 633"/>
                <a:gd name="T16" fmla="*/ 219 w 404"/>
                <a:gd name="T17" fmla="*/ 1 h 633"/>
                <a:gd name="T18" fmla="*/ 140 w 404"/>
                <a:gd name="T19" fmla="*/ 15 h 633"/>
                <a:gd name="T20" fmla="*/ 86 w 404"/>
                <a:gd name="T21" fmla="*/ 52 h 633"/>
                <a:gd name="T22" fmla="*/ 50 w 404"/>
                <a:gd name="T23" fmla="*/ 107 h 633"/>
                <a:gd name="T24" fmla="*/ 42 w 404"/>
                <a:gd name="T25" fmla="*/ 170 h 633"/>
                <a:gd name="T26" fmla="*/ 64 w 404"/>
                <a:gd name="T27" fmla="*/ 231 h 633"/>
                <a:gd name="T28" fmla="*/ 114 w 404"/>
                <a:gd name="T29" fmla="*/ 273 h 633"/>
                <a:gd name="T30" fmla="*/ 179 w 404"/>
                <a:gd name="T31" fmla="*/ 288 h 633"/>
                <a:gd name="T32" fmla="*/ 201 w 404"/>
                <a:gd name="T33" fmla="*/ 299 h 633"/>
                <a:gd name="T34" fmla="*/ 196 w 404"/>
                <a:gd name="T35" fmla="*/ 318 h 633"/>
                <a:gd name="T36" fmla="*/ 206 w 404"/>
                <a:gd name="T37" fmla="*/ 353 h 633"/>
                <a:gd name="T38" fmla="*/ 192 w 404"/>
                <a:gd name="T39" fmla="*/ 377 h 633"/>
                <a:gd name="T40" fmla="*/ 121 w 404"/>
                <a:gd name="T41" fmla="*/ 390 h 633"/>
                <a:gd name="T42" fmla="*/ 50 w 404"/>
                <a:gd name="T43" fmla="*/ 421 h 633"/>
                <a:gd name="T44" fmla="*/ 7 w 404"/>
                <a:gd name="T45" fmla="*/ 477 h 633"/>
                <a:gd name="T46" fmla="*/ 2 w 404"/>
                <a:gd name="T47" fmla="*/ 539 h 633"/>
                <a:gd name="T48" fmla="*/ 31 w 404"/>
                <a:gd name="T49" fmla="*/ 587 h 633"/>
                <a:gd name="T50" fmla="*/ 82 w 404"/>
                <a:gd name="T51" fmla="*/ 616 h 633"/>
                <a:gd name="T52" fmla="*/ 139 w 404"/>
                <a:gd name="T53" fmla="*/ 631 h 633"/>
                <a:gd name="T54" fmla="*/ 221 w 404"/>
                <a:gd name="T55" fmla="*/ 630 h 633"/>
                <a:gd name="T56" fmla="*/ 318 w 404"/>
                <a:gd name="T57" fmla="*/ 595 h 633"/>
                <a:gd name="T58" fmla="*/ 374 w 404"/>
                <a:gd name="T59" fmla="*/ 533 h 633"/>
                <a:gd name="T60" fmla="*/ 386 w 404"/>
                <a:gd name="T61" fmla="*/ 465 h 633"/>
                <a:gd name="T62" fmla="*/ 372 w 404"/>
                <a:gd name="T63" fmla="*/ 418 h 633"/>
                <a:gd name="T64" fmla="*/ 199 w 404"/>
                <a:gd name="T65" fmla="*/ 262 h 633"/>
                <a:gd name="T66" fmla="*/ 156 w 404"/>
                <a:gd name="T67" fmla="*/ 236 h 633"/>
                <a:gd name="T68" fmla="*/ 129 w 404"/>
                <a:gd name="T69" fmla="*/ 194 h 633"/>
                <a:gd name="T70" fmla="*/ 113 w 404"/>
                <a:gd name="T71" fmla="*/ 144 h 633"/>
                <a:gd name="T72" fmla="*/ 112 w 404"/>
                <a:gd name="T73" fmla="*/ 99 h 633"/>
                <a:gd name="T74" fmla="*/ 126 w 404"/>
                <a:gd name="T75" fmla="*/ 60 h 633"/>
                <a:gd name="T76" fmla="*/ 154 w 404"/>
                <a:gd name="T77" fmla="*/ 34 h 633"/>
                <a:gd name="T78" fmla="*/ 197 w 404"/>
                <a:gd name="T79" fmla="*/ 28 h 633"/>
                <a:gd name="T80" fmla="*/ 249 w 404"/>
                <a:gd name="T81" fmla="*/ 60 h 633"/>
                <a:gd name="T82" fmla="*/ 277 w 404"/>
                <a:gd name="T83" fmla="*/ 120 h 633"/>
                <a:gd name="T84" fmla="*/ 287 w 404"/>
                <a:gd name="T85" fmla="*/ 181 h 633"/>
                <a:gd name="T86" fmla="*/ 281 w 404"/>
                <a:gd name="T87" fmla="*/ 222 h 633"/>
                <a:gd name="T88" fmla="*/ 261 w 404"/>
                <a:gd name="T89" fmla="*/ 251 h 633"/>
                <a:gd name="T90" fmla="*/ 226 w 404"/>
                <a:gd name="T91" fmla="*/ 264 h 633"/>
                <a:gd name="T92" fmla="*/ 302 w 404"/>
                <a:gd name="T93" fmla="*/ 573 h 633"/>
                <a:gd name="T94" fmla="*/ 256 w 404"/>
                <a:gd name="T95" fmla="*/ 594 h 633"/>
                <a:gd name="T96" fmla="*/ 201 w 404"/>
                <a:gd name="T97" fmla="*/ 598 h 633"/>
                <a:gd name="T98" fmla="*/ 141 w 404"/>
                <a:gd name="T99" fmla="*/ 585 h 633"/>
                <a:gd name="T100" fmla="*/ 91 w 404"/>
                <a:gd name="T101" fmla="*/ 553 h 633"/>
                <a:gd name="T102" fmla="*/ 70 w 404"/>
                <a:gd name="T103" fmla="*/ 496 h 633"/>
                <a:gd name="T104" fmla="*/ 85 w 404"/>
                <a:gd name="T105" fmla="*/ 448 h 633"/>
                <a:gd name="T106" fmla="*/ 124 w 404"/>
                <a:gd name="T107" fmla="*/ 418 h 633"/>
                <a:gd name="T108" fmla="*/ 175 w 404"/>
                <a:gd name="T109" fmla="*/ 403 h 633"/>
                <a:gd name="T110" fmla="*/ 226 w 404"/>
                <a:gd name="T111" fmla="*/ 398 h 633"/>
                <a:gd name="T112" fmla="*/ 263 w 404"/>
                <a:gd name="T113" fmla="*/ 412 h 633"/>
                <a:gd name="T114" fmla="*/ 293 w 404"/>
                <a:gd name="T115" fmla="*/ 434 h 633"/>
                <a:gd name="T116" fmla="*/ 316 w 404"/>
                <a:gd name="T117" fmla="*/ 460 h 633"/>
                <a:gd name="T118" fmla="*/ 331 w 404"/>
                <a:gd name="T119" fmla="*/ 493 h 633"/>
                <a:gd name="T120" fmla="*/ 327 w 404"/>
                <a:gd name="T121" fmla="*/ 54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633">
                  <a:moveTo>
                    <a:pt x="364" y="403"/>
                  </a:moveTo>
                  <a:lnTo>
                    <a:pt x="353" y="390"/>
                  </a:lnTo>
                  <a:lnTo>
                    <a:pt x="341" y="378"/>
                  </a:lnTo>
                  <a:lnTo>
                    <a:pt x="329" y="367"/>
                  </a:lnTo>
                  <a:lnTo>
                    <a:pt x="317" y="357"/>
                  </a:lnTo>
                  <a:lnTo>
                    <a:pt x="305" y="347"/>
                  </a:lnTo>
                  <a:lnTo>
                    <a:pt x="295" y="339"/>
                  </a:lnTo>
                  <a:lnTo>
                    <a:pt x="286" y="329"/>
                  </a:lnTo>
                  <a:lnTo>
                    <a:pt x="278" y="320"/>
                  </a:lnTo>
                  <a:lnTo>
                    <a:pt x="275" y="315"/>
                  </a:lnTo>
                  <a:lnTo>
                    <a:pt x="274" y="311"/>
                  </a:lnTo>
                  <a:lnTo>
                    <a:pt x="273" y="305"/>
                  </a:lnTo>
                  <a:lnTo>
                    <a:pt x="272" y="301"/>
                  </a:lnTo>
                  <a:lnTo>
                    <a:pt x="273" y="295"/>
                  </a:lnTo>
                  <a:lnTo>
                    <a:pt x="274" y="288"/>
                  </a:lnTo>
                  <a:lnTo>
                    <a:pt x="277" y="282"/>
                  </a:lnTo>
                  <a:lnTo>
                    <a:pt x="281" y="275"/>
                  </a:lnTo>
                  <a:lnTo>
                    <a:pt x="290" y="263"/>
                  </a:lnTo>
                  <a:lnTo>
                    <a:pt x="302" y="252"/>
                  </a:lnTo>
                  <a:lnTo>
                    <a:pt x="315" y="241"/>
                  </a:lnTo>
                  <a:lnTo>
                    <a:pt x="327" y="228"/>
                  </a:lnTo>
                  <a:lnTo>
                    <a:pt x="334" y="220"/>
                  </a:lnTo>
                  <a:lnTo>
                    <a:pt x="339" y="213"/>
                  </a:lnTo>
                  <a:lnTo>
                    <a:pt x="344" y="203"/>
                  </a:lnTo>
                  <a:lnTo>
                    <a:pt x="349" y="192"/>
                  </a:lnTo>
                  <a:lnTo>
                    <a:pt x="353" y="181"/>
                  </a:lnTo>
                  <a:lnTo>
                    <a:pt x="355" y="169"/>
                  </a:lnTo>
                  <a:lnTo>
                    <a:pt x="357" y="156"/>
                  </a:lnTo>
                  <a:lnTo>
                    <a:pt x="357" y="142"/>
                  </a:lnTo>
                  <a:lnTo>
                    <a:pt x="356" y="126"/>
                  </a:lnTo>
                  <a:lnTo>
                    <a:pt x="354" y="110"/>
                  </a:lnTo>
                  <a:lnTo>
                    <a:pt x="349" y="94"/>
                  </a:lnTo>
                  <a:lnTo>
                    <a:pt x="342" y="78"/>
                  </a:lnTo>
                  <a:lnTo>
                    <a:pt x="339" y="70"/>
                  </a:lnTo>
                  <a:lnTo>
                    <a:pt x="335" y="64"/>
                  </a:lnTo>
                  <a:lnTo>
                    <a:pt x="330" y="57"/>
                  </a:lnTo>
                  <a:lnTo>
                    <a:pt x="325" y="51"/>
                  </a:lnTo>
                  <a:lnTo>
                    <a:pt x="320" y="45"/>
                  </a:lnTo>
                  <a:lnTo>
                    <a:pt x="313" y="40"/>
                  </a:lnTo>
                  <a:lnTo>
                    <a:pt x="308" y="34"/>
                  </a:lnTo>
                  <a:lnTo>
                    <a:pt x="301" y="30"/>
                  </a:lnTo>
                  <a:lnTo>
                    <a:pt x="352" y="30"/>
                  </a:lnTo>
                  <a:lnTo>
                    <a:pt x="404" y="0"/>
                  </a:lnTo>
                  <a:lnTo>
                    <a:pt x="237" y="0"/>
                  </a:lnTo>
                  <a:lnTo>
                    <a:pt x="219" y="1"/>
                  </a:lnTo>
                  <a:lnTo>
                    <a:pt x="202" y="2"/>
                  </a:lnTo>
                  <a:lnTo>
                    <a:pt x="183" y="4"/>
                  </a:lnTo>
                  <a:lnTo>
                    <a:pt x="166" y="7"/>
                  </a:lnTo>
                  <a:lnTo>
                    <a:pt x="153" y="11"/>
                  </a:lnTo>
                  <a:lnTo>
                    <a:pt x="140" y="15"/>
                  </a:lnTo>
                  <a:lnTo>
                    <a:pt x="128" y="20"/>
                  </a:lnTo>
                  <a:lnTo>
                    <a:pt x="118" y="27"/>
                  </a:lnTo>
                  <a:lnTo>
                    <a:pt x="107" y="34"/>
                  </a:lnTo>
                  <a:lnTo>
                    <a:pt x="96" y="42"/>
                  </a:lnTo>
                  <a:lnTo>
                    <a:pt x="86" y="52"/>
                  </a:lnTo>
                  <a:lnTo>
                    <a:pt x="77" y="61"/>
                  </a:lnTo>
                  <a:lnTo>
                    <a:pt x="69" y="72"/>
                  </a:lnTo>
                  <a:lnTo>
                    <a:pt x="61" y="83"/>
                  </a:lnTo>
                  <a:lnTo>
                    <a:pt x="55" y="95"/>
                  </a:lnTo>
                  <a:lnTo>
                    <a:pt x="50" y="107"/>
                  </a:lnTo>
                  <a:lnTo>
                    <a:pt x="46" y="119"/>
                  </a:lnTo>
                  <a:lnTo>
                    <a:pt x="43" y="130"/>
                  </a:lnTo>
                  <a:lnTo>
                    <a:pt x="42" y="143"/>
                  </a:lnTo>
                  <a:lnTo>
                    <a:pt x="41" y="156"/>
                  </a:lnTo>
                  <a:lnTo>
                    <a:pt x="42" y="170"/>
                  </a:lnTo>
                  <a:lnTo>
                    <a:pt x="43" y="183"/>
                  </a:lnTo>
                  <a:lnTo>
                    <a:pt x="46" y="196"/>
                  </a:lnTo>
                  <a:lnTo>
                    <a:pt x="51" y="208"/>
                  </a:lnTo>
                  <a:lnTo>
                    <a:pt x="57" y="220"/>
                  </a:lnTo>
                  <a:lnTo>
                    <a:pt x="64" y="231"/>
                  </a:lnTo>
                  <a:lnTo>
                    <a:pt x="72" y="241"/>
                  </a:lnTo>
                  <a:lnTo>
                    <a:pt x="82" y="250"/>
                  </a:lnTo>
                  <a:lnTo>
                    <a:pt x="92" y="259"/>
                  </a:lnTo>
                  <a:lnTo>
                    <a:pt x="102" y="266"/>
                  </a:lnTo>
                  <a:lnTo>
                    <a:pt x="114" y="273"/>
                  </a:lnTo>
                  <a:lnTo>
                    <a:pt x="126" y="278"/>
                  </a:lnTo>
                  <a:lnTo>
                    <a:pt x="138" y="283"/>
                  </a:lnTo>
                  <a:lnTo>
                    <a:pt x="151" y="285"/>
                  </a:lnTo>
                  <a:lnTo>
                    <a:pt x="165" y="287"/>
                  </a:lnTo>
                  <a:lnTo>
                    <a:pt x="179" y="288"/>
                  </a:lnTo>
                  <a:lnTo>
                    <a:pt x="191" y="287"/>
                  </a:lnTo>
                  <a:lnTo>
                    <a:pt x="205" y="286"/>
                  </a:lnTo>
                  <a:lnTo>
                    <a:pt x="204" y="289"/>
                  </a:lnTo>
                  <a:lnTo>
                    <a:pt x="203" y="293"/>
                  </a:lnTo>
                  <a:lnTo>
                    <a:pt x="201" y="299"/>
                  </a:lnTo>
                  <a:lnTo>
                    <a:pt x="200" y="302"/>
                  </a:lnTo>
                  <a:lnTo>
                    <a:pt x="199" y="305"/>
                  </a:lnTo>
                  <a:lnTo>
                    <a:pt x="197" y="310"/>
                  </a:lnTo>
                  <a:lnTo>
                    <a:pt x="197" y="314"/>
                  </a:lnTo>
                  <a:lnTo>
                    <a:pt x="196" y="318"/>
                  </a:lnTo>
                  <a:lnTo>
                    <a:pt x="197" y="325"/>
                  </a:lnTo>
                  <a:lnTo>
                    <a:pt x="199" y="331"/>
                  </a:lnTo>
                  <a:lnTo>
                    <a:pt x="201" y="338"/>
                  </a:lnTo>
                  <a:lnTo>
                    <a:pt x="203" y="345"/>
                  </a:lnTo>
                  <a:lnTo>
                    <a:pt x="206" y="353"/>
                  </a:lnTo>
                  <a:lnTo>
                    <a:pt x="210" y="359"/>
                  </a:lnTo>
                  <a:lnTo>
                    <a:pt x="216" y="367"/>
                  </a:lnTo>
                  <a:lnTo>
                    <a:pt x="221" y="376"/>
                  </a:lnTo>
                  <a:lnTo>
                    <a:pt x="207" y="376"/>
                  </a:lnTo>
                  <a:lnTo>
                    <a:pt x="192" y="377"/>
                  </a:lnTo>
                  <a:lnTo>
                    <a:pt x="178" y="379"/>
                  </a:lnTo>
                  <a:lnTo>
                    <a:pt x="164" y="380"/>
                  </a:lnTo>
                  <a:lnTo>
                    <a:pt x="150" y="383"/>
                  </a:lnTo>
                  <a:lnTo>
                    <a:pt x="135" y="386"/>
                  </a:lnTo>
                  <a:lnTo>
                    <a:pt x="121" y="390"/>
                  </a:lnTo>
                  <a:lnTo>
                    <a:pt x="106" y="394"/>
                  </a:lnTo>
                  <a:lnTo>
                    <a:pt x="91" y="399"/>
                  </a:lnTo>
                  <a:lnTo>
                    <a:pt x="77" y="406"/>
                  </a:lnTo>
                  <a:lnTo>
                    <a:pt x="62" y="412"/>
                  </a:lnTo>
                  <a:lnTo>
                    <a:pt x="50" y="421"/>
                  </a:lnTo>
                  <a:lnTo>
                    <a:pt x="39" y="431"/>
                  </a:lnTo>
                  <a:lnTo>
                    <a:pt x="29" y="440"/>
                  </a:lnTo>
                  <a:lnTo>
                    <a:pt x="20" y="451"/>
                  </a:lnTo>
                  <a:lnTo>
                    <a:pt x="14" y="463"/>
                  </a:lnTo>
                  <a:lnTo>
                    <a:pt x="7" y="477"/>
                  </a:lnTo>
                  <a:lnTo>
                    <a:pt x="3" y="490"/>
                  </a:lnTo>
                  <a:lnTo>
                    <a:pt x="0" y="503"/>
                  </a:lnTo>
                  <a:lnTo>
                    <a:pt x="0" y="515"/>
                  </a:lnTo>
                  <a:lnTo>
                    <a:pt x="0" y="527"/>
                  </a:lnTo>
                  <a:lnTo>
                    <a:pt x="2" y="539"/>
                  </a:lnTo>
                  <a:lnTo>
                    <a:pt x="6" y="549"/>
                  </a:lnTo>
                  <a:lnTo>
                    <a:pt x="11" y="560"/>
                  </a:lnTo>
                  <a:lnTo>
                    <a:pt x="17" y="571"/>
                  </a:lnTo>
                  <a:lnTo>
                    <a:pt x="24" y="580"/>
                  </a:lnTo>
                  <a:lnTo>
                    <a:pt x="31" y="587"/>
                  </a:lnTo>
                  <a:lnTo>
                    <a:pt x="40" y="595"/>
                  </a:lnTo>
                  <a:lnTo>
                    <a:pt x="50" y="601"/>
                  </a:lnTo>
                  <a:lnTo>
                    <a:pt x="59" y="607"/>
                  </a:lnTo>
                  <a:lnTo>
                    <a:pt x="70" y="612"/>
                  </a:lnTo>
                  <a:lnTo>
                    <a:pt x="82" y="616"/>
                  </a:lnTo>
                  <a:lnTo>
                    <a:pt x="93" y="621"/>
                  </a:lnTo>
                  <a:lnTo>
                    <a:pt x="105" y="624"/>
                  </a:lnTo>
                  <a:lnTo>
                    <a:pt x="116" y="627"/>
                  </a:lnTo>
                  <a:lnTo>
                    <a:pt x="128" y="629"/>
                  </a:lnTo>
                  <a:lnTo>
                    <a:pt x="139" y="631"/>
                  </a:lnTo>
                  <a:lnTo>
                    <a:pt x="151" y="633"/>
                  </a:lnTo>
                  <a:lnTo>
                    <a:pt x="162" y="633"/>
                  </a:lnTo>
                  <a:lnTo>
                    <a:pt x="174" y="633"/>
                  </a:lnTo>
                  <a:lnTo>
                    <a:pt x="199" y="633"/>
                  </a:lnTo>
                  <a:lnTo>
                    <a:pt x="221" y="630"/>
                  </a:lnTo>
                  <a:lnTo>
                    <a:pt x="244" y="626"/>
                  </a:lnTo>
                  <a:lnTo>
                    <a:pt x="264" y="621"/>
                  </a:lnTo>
                  <a:lnTo>
                    <a:pt x="284" y="613"/>
                  </a:lnTo>
                  <a:lnTo>
                    <a:pt x="301" y="606"/>
                  </a:lnTo>
                  <a:lnTo>
                    <a:pt x="318" y="595"/>
                  </a:lnTo>
                  <a:lnTo>
                    <a:pt x="334" y="583"/>
                  </a:lnTo>
                  <a:lnTo>
                    <a:pt x="345" y="571"/>
                  </a:lnTo>
                  <a:lnTo>
                    <a:pt x="356" y="559"/>
                  </a:lnTo>
                  <a:lnTo>
                    <a:pt x="366" y="546"/>
                  </a:lnTo>
                  <a:lnTo>
                    <a:pt x="374" y="533"/>
                  </a:lnTo>
                  <a:lnTo>
                    <a:pt x="379" y="519"/>
                  </a:lnTo>
                  <a:lnTo>
                    <a:pt x="383" y="505"/>
                  </a:lnTo>
                  <a:lnTo>
                    <a:pt x="385" y="491"/>
                  </a:lnTo>
                  <a:lnTo>
                    <a:pt x="386" y="476"/>
                  </a:lnTo>
                  <a:lnTo>
                    <a:pt x="386" y="465"/>
                  </a:lnTo>
                  <a:lnTo>
                    <a:pt x="384" y="455"/>
                  </a:lnTo>
                  <a:lnTo>
                    <a:pt x="383" y="445"/>
                  </a:lnTo>
                  <a:lnTo>
                    <a:pt x="380" y="435"/>
                  </a:lnTo>
                  <a:lnTo>
                    <a:pt x="377" y="426"/>
                  </a:lnTo>
                  <a:lnTo>
                    <a:pt x="372" y="418"/>
                  </a:lnTo>
                  <a:lnTo>
                    <a:pt x="368" y="410"/>
                  </a:lnTo>
                  <a:lnTo>
                    <a:pt x="364" y="403"/>
                  </a:lnTo>
                  <a:close/>
                  <a:moveTo>
                    <a:pt x="217" y="264"/>
                  </a:moveTo>
                  <a:lnTo>
                    <a:pt x="207" y="264"/>
                  </a:lnTo>
                  <a:lnTo>
                    <a:pt x="199" y="262"/>
                  </a:lnTo>
                  <a:lnTo>
                    <a:pt x="189" y="259"/>
                  </a:lnTo>
                  <a:lnTo>
                    <a:pt x="180" y="255"/>
                  </a:lnTo>
                  <a:lnTo>
                    <a:pt x="172" y="249"/>
                  </a:lnTo>
                  <a:lnTo>
                    <a:pt x="164" y="244"/>
                  </a:lnTo>
                  <a:lnTo>
                    <a:pt x="156" y="236"/>
                  </a:lnTo>
                  <a:lnTo>
                    <a:pt x="150" y="229"/>
                  </a:lnTo>
                  <a:lnTo>
                    <a:pt x="145" y="221"/>
                  </a:lnTo>
                  <a:lnTo>
                    <a:pt x="139" y="213"/>
                  </a:lnTo>
                  <a:lnTo>
                    <a:pt x="134" y="203"/>
                  </a:lnTo>
                  <a:lnTo>
                    <a:pt x="129" y="194"/>
                  </a:lnTo>
                  <a:lnTo>
                    <a:pt x="125" y="183"/>
                  </a:lnTo>
                  <a:lnTo>
                    <a:pt x="121" y="174"/>
                  </a:lnTo>
                  <a:lnTo>
                    <a:pt x="119" y="164"/>
                  </a:lnTo>
                  <a:lnTo>
                    <a:pt x="115" y="154"/>
                  </a:lnTo>
                  <a:lnTo>
                    <a:pt x="113" y="144"/>
                  </a:lnTo>
                  <a:lnTo>
                    <a:pt x="112" y="135"/>
                  </a:lnTo>
                  <a:lnTo>
                    <a:pt x="111" y="125"/>
                  </a:lnTo>
                  <a:lnTo>
                    <a:pt x="111" y="116"/>
                  </a:lnTo>
                  <a:lnTo>
                    <a:pt x="111" y="108"/>
                  </a:lnTo>
                  <a:lnTo>
                    <a:pt x="112" y="99"/>
                  </a:lnTo>
                  <a:lnTo>
                    <a:pt x="114" y="90"/>
                  </a:lnTo>
                  <a:lnTo>
                    <a:pt x="116" y="83"/>
                  </a:lnTo>
                  <a:lnTo>
                    <a:pt x="119" y="74"/>
                  </a:lnTo>
                  <a:lnTo>
                    <a:pt x="122" y="68"/>
                  </a:lnTo>
                  <a:lnTo>
                    <a:pt x="126" y="60"/>
                  </a:lnTo>
                  <a:lnTo>
                    <a:pt x="131" y="54"/>
                  </a:lnTo>
                  <a:lnTo>
                    <a:pt x="136" y="47"/>
                  </a:lnTo>
                  <a:lnTo>
                    <a:pt x="141" y="42"/>
                  </a:lnTo>
                  <a:lnTo>
                    <a:pt x="148" y="38"/>
                  </a:lnTo>
                  <a:lnTo>
                    <a:pt x="154" y="34"/>
                  </a:lnTo>
                  <a:lnTo>
                    <a:pt x="161" y="31"/>
                  </a:lnTo>
                  <a:lnTo>
                    <a:pt x="168" y="29"/>
                  </a:lnTo>
                  <a:lnTo>
                    <a:pt x="177" y="28"/>
                  </a:lnTo>
                  <a:lnTo>
                    <a:pt x="186" y="28"/>
                  </a:lnTo>
                  <a:lnTo>
                    <a:pt x="197" y="28"/>
                  </a:lnTo>
                  <a:lnTo>
                    <a:pt x="209" y="31"/>
                  </a:lnTo>
                  <a:lnTo>
                    <a:pt x="220" y="37"/>
                  </a:lnTo>
                  <a:lnTo>
                    <a:pt x="231" y="43"/>
                  </a:lnTo>
                  <a:lnTo>
                    <a:pt x="241" y="52"/>
                  </a:lnTo>
                  <a:lnTo>
                    <a:pt x="249" y="60"/>
                  </a:lnTo>
                  <a:lnTo>
                    <a:pt x="257" y="71"/>
                  </a:lnTo>
                  <a:lnTo>
                    <a:pt x="263" y="83"/>
                  </a:lnTo>
                  <a:lnTo>
                    <a:pt x="269" y="95"/>
                  </a:lnTo>
                  <a:lnTo>
                    <a:pt x="273" y="107"/>
                  </a:lnTo>
                  <a:lnTo>
                    <a:pt x="277" y="120"/>
                  </a:lnTo>
                  <a:lnTo>
                    <a:pt x="281" y="133"/>
                  </a:lnTo>
                  <a:lnTo>
                    <a:pt x="284" y="144"/>
                  </a:lnTo>
                  <a:lnTo>
                    <a:pt x="286" y="157"/>
                  </a:lnTo>
                  <a:lnTo>
                    <a:pt x="287" y="169"/>
                  </a:lnTo>
                  <a:lnTo>
                    <a:pt x="287" y="181"/>
                  </a:lnTo>
                  <a:lnTo>
                    <a:pt x="287" y="190"/>
                  </a:lnTo>
                  <a:lnTo>
                    <a:pt x="286" y="198"/>
                  </a:lnTo>
                  <a:lnTo>
                    <a:pt x="285" y="207"/>
                  </a:lnTo>
                  <a:lnTo>
                    <a:pt x="283" y="215"/>
                  </a:lnTo>
                  <a:lnTo>
                    <a:pt x="281" y="222"/>
                  </a:lnTo>
                  <a:lnTo>
                    <a:pt x="277" y="230"/>
                  </a:lnTo>
                  <a:lnTo>
                    <a:pt x="274" y="236"/>
                  </a:lnTo>
                  <a:lnTo>
                    <a:pt x="271" y="242"/>
                  </a:lnTo>
                  <a:lnTo>
                    <a:pt x="267" y="247"/>
                  </a:lnTo>
                  <a:lnTo>
                    <a:pt x="261" y="251"/>
                  </a:lnTo>
                  <a:lnTo>
                    <a:pt x="255" y="256"/>
                  </a:lnTo>
                  <a:lnTo>
                    <a:pt x="249" y="259"/>
                  </a:lnTo>
                  <a:lnTo>
                    <a:pt x="242" y="261"/>
                  </a:lnTo>
                  <a:lnTo>
                    <a:pt x="234" y="263"/>
                  </a:lnTo>
                  <a:lnTo>
                    <a:pt x="226" y="264"/>
                  </a:lnTo>
                  <a:lnTo>
                    <a:pt x="217" y="264"/>
                  </a:lnTo>
                  <a:close/>
                  <a:moveTo>
                    <a:pt x="323" y="550"/>
                  </a:moveTo>
                  <a:lnTo>
                    <a:pt x="316" y="559"/>
                  </a:lnTo>
                  <a:lnTo>
                    <a:pt x="310" y="567"/>
                  </a:lnTo>
                  <a:lnTo>
                    <a:pt x="302" y="573"/>
                  </a:lnTo>
                  <a:lnTo>
                    <a:pt x="294" y="579"/>
                  </a:lnTo>
                  <a:lnTo>
                    <a:pt x="285" y="583"/>
                  </a:lnTo>
                  <a:lnTo>
                    <a:pt x="275" y="587"/>
                  </a:lnTo>
                  <a:lnTo>
                    <a:pt x="266" y="590"/>
                  </a:lnTo>
                  <a:lnTo>
                    <a:pt x="256" y="594"/>
                  </a:lnTo>
                  <a:lnTo>
                    <a:pt x="245" y="596"/>
                  </a:lnTo>
                  <a:lnTo>
                    <a:pt x="235" y="597"/>
                  </a:lnTo>
                  <a:lnTo>
                    <a:pt x="224" y="598"/>
                  </a:lnTo>
                  <a:lnTo>
                    <a:pt x="213" y="598"/>
                  </a:lnTo>
                  <a:lnTo>
                    <a:pt x="201" y="598"/>
                  </a:lnTo>
                  <a:lnTo>
                    <a:pt x="189" y="597"/>
                  </a:lnTo>
                  <a:lnTo>
                    <a:pt x="177" y="595"/>
                  </a:lnTo>
                  <a:lnTo>
                    <a:pt x="165" y="593"/>
                  </a:lnTo>
                  <a:lnTo>
                    <a:pt x="153" y="589"/>
                  </a:lnTo>
                  <a:lnTo>
                    <a:pt x="141" y="585"/>
                  </a:lnTo>
                  <a:lnTo>
                    <a:pt x="129" y="581"/>
                  </a:lnTo>
                  <a:lnTo>
                    <a:pt x="119" y="575"/>
                  </a:lnTo>
                  <a:lnTo>
                    <a:pt x="108" y="569"/>
                  </a:lnTo>
                  <a:lnTo>
                    <a:pt x="99" y="561"/>
                  </a:lnTo>
                  <a:lnTo>
                    <a:pt x="91" y="553"/>
                  </a:lnTo>
                  <a:lnTo>
                    <a:pt x="83" y="543"/>
                  </a:lnTo>
                  <a:lnTo>
                    <a:pt x="78" y="532"/>
                  </a:lnTo>
                  <a:lnTo>
                    <a:pt x="73" y="521"/>
                  </a:lnTo>
                  <a:lnTo>
                    <a:pt x="71" y="509"/>
                  </a:lnTo>
                  <a:lnTo>
                    <a:pt x="70" y="496"/>
                  </a:lnTo>
                  <a:lnTo>
                    <a:pt x="70" y="486"/>
                  </a:lnTo>
                  <a:lnTo>
                    <a:pt x="72" y="475"/>
                  </a:lnTo>
                  <a:lnTo>
                    <a:pt x="75" y="465"/>
                  </a:lnTo>
                  <a:lnTo>
                    <a:pt x="80" y="457"/>
                  </a:lnTo>
                  <a:lnTo>
                    <a:pt x="85" y="448"/>
                  </a:lnTo>
                  <a:lnTo>
                    <a:pt x="92" y="440"/>
                  </a:lnTo>
                  <a:lnTo>
                    <a:pt x="99" y="434"/>
                  </a:lnTo>
                  <a:lnTo>
                    <a:pt x="107" y="427"/>
                  </a:lnTo>
                  <a:lnTo>
                    <a:pt x="114" y="423"/>
                  </a:lnTo>
                  <a:lnTo>
                    <a:pt x="124" y="418"/>
                  </a:lnTo>
                  <a:lnTo>
                    <a:pt x="134" y="413"/>
                  </a:lnTo>
                  <a:lnTo>
                    <a:pt x="143" y="410"/>
                  </a:lnTo>
                  <a:lnTo>
                    <a:pt x="154" y="407"/>
                  </a:lnTo>
                  <a:lnTo>
                    <a:pt x="165" y="405"/>
                  </a:lnTo>
                  <a:lnTo>
                    <a:pt x="175" y="403"/>
                  </a:lnTo>
                  <a:lnTo>
                    <a:pt x="185" y="400"/>
                  </a:lnTo>
                  <a:lnTo>
                    <a:pt x="194" y="399"/>
                  </a:lnTo>
                  <a:lnTo>
                    <a:pt x="205" y="398"/>
                  </a:lnTo>
                  <a:lnTo>
                    <a:pt x="215" y="398"/>
                  </a:lnTo>
                  <a:lnTo>
                    <a:pt x="226" y="398"/>
                  </a:lnTo>
                  <a:lnTo>
                    <a:pt x="236" y="398"/>
                  </a:lnTo>
                  <a:lnTo>
                    <a:pt x="244" y="398"/>
                  </a:lnTo>
                  <a:lnTo>
                    <a:pt x="248" y="401"/>
                  </a:lnTo>
                  <a:lnTo>
                    <a:pt x="256" y="407"/>
                  </a:lnTo>
                  <a:lnTo>
                    <a:pt x="263" y="412"/>
                  </a:lnTo>
                  <a:lnTo>
                    <a:pt x="269" y="416"/>
                  </a:lnTo>
                  <a:lnTo>
                    <a:pt x="273" y="419"/>
                  </a:lnTo>
                  <a:lnTo>
                    <a:pt x="280" y="424"/>
                  </a:lnTo>
                  <a:lnTo>
                    <a:pt x="287" y="430"/>
                  </a:lnTo>
                  <a:lnTo>
                    <a:pt x="293" y="434"/>
                  </a:lnTo>
                  <a:lnTo>
                    <a:pt x="297" y="438"/>
                  </a:lnTo>
                  <a:lnTo>
                    <a:pt x="302" y="444"/>
                  </a:lnTo>
                  <a:lnTo>
                    <a:pt x="309" y="450"/>
                  </a:lnTo>
                  <a:lnTo>
                    <a:pt x="313" y="454"/>
                  </a:lnTo>
                  <a:lnTo>
                    <a:pt x="316" y="460"/>
                  </a:lnTo>
                  <a:lnTo>
                    <a:pt x="321" y="466"/>
                  </a:lnTo>
                  <a:lnTo>
                    <a:pt x="325" y="473"/>
                  </a:lnTo>
                  <a:lnTo>
                    <a:pt x="327" y="479"/>
                  </a:lnTo>
                  <a:lnTo>
                    <a:pt x="329" y="486"/>
                  </a:lnTo>
                  <a:lnTo>
                    <a:pt x="331" y="493"/>
                  </a:lnTo>
                  <a:lnTo>
                    <a:pt x="332" y="501"/>
                  </a:lnTo>
                  <a:lnTo>
                    <a:pt x="332" y="508"/>
                  </a:lnTo>
                  <a:lnTo>
                    <a:pt x="332" y="520"/>
                  </a:lnTo>
                  <a:lnTo>
                    <a:pt x="330" y="531"/>
                  </a:lnTo>
                  <a:lnTo>
                    <a:pt x="327" y="541"/>
                  </a:lnTo>
                  <a:lnTo>
                    <a:pt x="323" y="550"/>
                  </a:lnTo>
                  <a:close/>
                </a:path>
              </a:pathLst>
            </a:custGeom>
            <a:grpFill/>
            <a:ln>
              <a:noFill/>
            </a:ln>
          </p:spPr>
          <p:txBody>
            <a:bodyPr vert="horz" wrap="square" lIns="182880" tIns="91440" rIns="182880" bIns="91440" numCol="1" anchor="t" anchorCtr="0" compatLnSpc="1">
              <a:prstTxWarp prst="textNoShape">
                <a:avLst/>
              </a:prstTxWarp>
            </a:bodyPr>
            <a:lstStyle/>
            <a:p>
              <a:endParaRPr lang="ru-RU"/>
            </a:p>
          </p:txBody>
        </p:sp>
        <p:sp>
          <p:nvSpPr>
            <p:cNvPr id="89" name="Freeform 89"/>
            <p:cNvSpPr>
              <a:spLocks/>
            </p:cNvSpPr>
            <p:nvPr/>
          </p:nvSpPr>
          <p:spPr bwMode="auto">
            <a:xfrm>
              <a:off x="11558041" y="3369435"/>
              <a:ext cx="257176" cy="260350"/>
            </a:xfrm>
            <a:custGeom>
              <a:avLst/>
              <a:gdLst>
                <a:gd name="T0" fmla="*/ 147 w 244"/>
                <a:gd name="T1" fmla="*/ 97 h 244"/>
                <a:gd name="T2" fmla="*/ 147 w 244"/>
                <a:gd name="T3" fmla="*/ 0 h 244"/>
                <a:gd name="T4" fmla="*/ 98 w 244"/>
                <a:gd name="T5" fmla="*/ 0 h 244"/>
                <a:gd name="T6" fmla="*/ 98 w 244"/>
                <a:gd name="T7" fmla="*/ 97 h 244"/>
                <a:gd name="T8" fmla="*/ 0 w 244"/>
                <a:gd name="T9" fmla="*/ 97 h 244"/>
                <a:gd name="T10" fmla="*/ 0 w 244"/>
                <a:gd name="T11" fmla="*/ 146 h 244"/>
                <a:gd name="T12" fmla="*/ 98 w 244"/>
                <a:gd name="T13" fmla="*/ 146 h 244"/>
                <a:gd name="T14" fmla="*/ 98 w 244"/>
                <a:gd name="T15" fmla="*/ 244 h 244"/>
                <a:gd name="T16" fmla="*/ 147 w 244"/>
                <a:gd name="T17" fmla="*/ 244 h 244"/>
                <a:gd name="T18" fmla="*/ 147 w 244"/>
                <a:gd name="T19" fmla="*/ 146 h 244"/>
                <a:gd name="T20" fmla="*/ 244 w 244"/>
                <a:gd name="T21" fmla="*/ 146 h 244"/>
                <a:gd name="T22" fmla="*/ 244 w 244"/>
                <a:gd name="T23" fmla="*/ 97 h 244"/>
                <a:gd name="T24" fmla="*/ 147 w 244"/>
                <a:gd name="T25" fmla="*/ 9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244">
                  <a:moveTo>
                    <a:pt x="147" y="97"/>
                  </a:moveTo>
                  <a:lnTo>
                    <a:pt x="147" y="0"/>
                  </a:lnTo>
                  <a:lnTo>
                    <a:pt x="98" y="0"/>
                  </a:lnTo>
                  <a:lnTo>
                    <a:pt x="98" y="97"/>
                  </a:lnTo>
                  <a:lnTo>
                    <a:pt x="0" y="97"/>
                  </a:lnTo>
                  <a:lnTo>
                    <a:pt x="0" y="146"/>
                  </a:lnTo>
                  <a:lnTo>
                    <a:pt x="98" y="146"/>
                  </a:lnTo>
                  <a:lnTo>
                    <a:pt x="98" y="244"/>
                  </a:lnTo>
                  <a:lnTo>
                    <a:pt x="147" y="244"/>
                  </a:lnTo>
                  <a:lnTo>
                    <a:pt x="147" y="146"/>
                  </a:lnTo>
                  <a:lnTo>
                    <a:pt x="244" y="146"/>
                  </a:lnTo>
                  <a:lnTo>
                    <a:pt x="244" y="97"/>
                  </a:lnTo>
                  <a:lnTo>
                    <a:pt x="147" y="97"/>
                  </a:lnTo>
                  <a:close/>
                </a:path>
              </a:pathLst>
            </a:custGeom>
            <a:grpFill/>
            <a:ln>
              <a:noFill/>
            </a:ln>
          </p:spPr>
          <p:txBody>
            <a:bodyPr vert="horz" wrap="square" lIns="182880" tIns="91440" rIns="182880" bIns="91440" numCol="1" anchor="t" anchorCtr="0" compatLnSpc="1">
              <a:prstTxWarp prst="textNoShape">
                <a:avLst/>
              </a:prstTxWarp>
            </a:bodyPr>
            <a:lstStyle/>
            <a:p>
              <a:endParaRPr lang="ru-RU"/>
            </a:p>
          </p:txBody>
        </p:sp>
      </p:grpSp>
      <p:sp>
        <p:nvSpPr>
          <p:cNvPr id="90" name="Freeform 148"/>
          <p:cNvSpPr>
            <a:spLocks/>
          </p:cNvSpPr>
          <p:nvPr/>
        </p:nvSpPr>
        <p:spPr bwMode="auto">
          <a:xfrm>
            <a:off x="11089841" y="6178670"/>
            <a:ext cx="619126" cy="615950"/>
          </a:xfrm>
          <a:custGeom>
            <a:avLst/>
            <a:gdLst>
              <a:gd name="T0" fmla="*/ 499 w 584"/>
              <a:gd name="T1" fmla="*/ 85 h 584"/>
              <a:gd name="T2" fmla="*/ 422 w 584"/>
              <a:gd name="T3" fmla="*/ 30 h 584"/>
              <a:gd name="T4" fmla="*/ 332 w 584"/>
              <a:gd name="T5" fmla="*/ 2 h 584"/>
              <a:gd name="T6" fmla="*/ 234 w 584"/>
              <a:gd name="T7" fmla="*/ 5 h 584"/>
              <a:gd name="T8" fmla="*/ 146 w 584"/>
              <a:gd name="T9" fmla="*/ 39 h 584"/>
              <a:gd name="T10" fmla="*/ 72 w 584"/>
              <a:gd name="T11" fmla="*/ 99 h 584"/>
              <a:gd name="T12" fmla="*/ 23 w 584"/>
              <a:gd name="T13" fmla="*/ 180 h 584"/>
              <a:gd name="T14" fmla="*/ 1 w 584"/>
              <a:gd name="T15" fmla="*/ 272 h 584"/>
              <a:gd name="T16" fmla="*/ 12 w 584"/>
              <a:gd name="T17" fmla="*/ 377 h 584"/>
              <a:gd name="T18" fmla="*/ 62 w 584"/>
              <a:gd name="T19" fmla="*/ 471 h 584"/>
              <a:gd name="T20" fmla="*/ 138 w 584"/>
              <a:gd name="T21" fmla="*/ 540 h 584"/>
              <a:gd name="T22" fmla="*/ 177 w 584"/>
              <a:gd name="T23" fmla="*/ 506 h 584"/>
              <a:gd name="T24" fmla="*/ 210 w 584"/>
              <a:gd name="T25" fmla="*/ 300 h 584"/>
              <a:gd name="T26" fmla="*/ 213 w 584"/>
              <a:gd name="T27" fmla="*/ 258 h 584"/>
              <a:gd name="T28" fmla="*/ 229 w 584"/>
              <a:gd name="T29" fmla="*/ 228 h 584"/>
              <a:gd name="T30" fmla="*/ 254 w 584"/>
              <a:gd name="T31" fmla="*/ 213 h 584"/>
              <a:gd name="T32" fmla="*/ 288 w 584"/>
              <a:gd name="T33" fmla="*/ 218 h 584"/>
              <a:gd name="T34" fmla="*/ 305 w 584"/>
              <a:gd name="T35" fmla="*/ 256 h 584"/>
              <a:gd name="T36" fmla="*/ 292 w 584"/>
              <a:gd name="T37" fmla="*/ 313 h 584"/>
              <a:gd name="T38" fmla="*/ 279 w 584"/>
              <a:gd name="T39" fmla="*/ 359 h 584"/>
              <a:gd name="T40" fmla="*/ 280 w 584"/>
              <a:gd name="T41" fmla="*/ 385 h 584"/>
              <a:gd name="T42" fmla="*/ 295 w 584"/>
              <a:gd name="T43" fmla="*/ 406 h 584"/>
              <a:gd name="T44" fmla="*/ 319 w 584"/>
              <a:gd name="T45" fmla="*/ 416 h 584"/>
              <a:gd name="T46" fmla="*/ 362 w 584"/>
              <a:gd name="T47" fmla="*/ 404 h 584"/>
              <a:gd name="T48" fmla="*/ 398 w 584"/>
              <a:gd name="T49" fmla="*/ 358 h 584"/>
              <a:gd name="T50" fmla="*/ 416 w 584"/>
              <a:gd name="T51" fmla="*/ 291 h 584"/>
              <a:gd name="T52" fmla="*/ 413 w 584"/>
              <a:gd name="T53" fmla="*/ 225 h 584"/>
              <a:gd name="T54" fmla="*/ 386 w 584"/>
              <a:gd name="T55" fmla="*/ 179 h 584"/>
              <a:gd name="T56" fmla="*/ 335 w 584"/>
              <a:gd name="T57" fmla="*/ 152 h 584"/>
              <a:gd name="T58" fmla="*/ 265 w 584"/>
              <a:gd name="T59" fmla="*/ 151 h 584"/>
              <a:gd name="T60" fmla="*/ 202 w 584"/>
              <a:gd name="T61" fmla="*/ 179 h 584"/>
              <a:gd name="T62" fmla="*/ 162 w 584"/>
              <a:gd name="T63" fmla="*/ 234 h 584"/>
              <a:gd name="T64" fmla="*/ 152 w 584"/>
              <a:gd name="T65" fmla="*/ 297 h 584"/>
              <a:gd name="T66" fmla="*/ 163 w 584"/>
              <a:gd name="T67" fmla="*/ 333 h 584"/>
              <a:gd name="T68" fmla="*/ 176 w 584"/>
              <a:gd name="T69" fmla="*/ 357 h 584"/>
              <a:gd name="T70" fmla="*/ 170 w 584"/>
              <a:gd name="T71" fmla="*/ 385 h 584"/>
              <a:gd name="T72" fmla="*/ 148 w 584"/>
              <a:gd name="T73" fmla="*/ 390 h 584"/>
              <a:gd name="T74" fmla="*/ 119 w 584"/>
              <a:gd name="T75" fmla="*/ 364 h 584"/>
              <a:gd name="T76" fmla="*/ 101 w 584"/>
              <a:gd name="T77" fmla="*/ 326 h 584"/>
              <a:gd name="T78" fmla="*/ 97 w 584"/>
              <a:gd name="T79" fmla="*/ 255 h 584"/>
              <a:gd name="T80" fmla="*/ 121 w 584"/>
              <a:gd name="T81" fmla="*/ 192 h 584"/>
              <a:gd name="T82" fmla="*/ 171 w 584"/>
              <a:gd name="T83" fmla="*/ 138 h 584"/>
              <a:gd name="T84" fmla="*/ 246 w 584"/>
              <a:gd name="T85" fmla="*/ 105 h 584"/>
              <a:gd name="T86" fmla="*/ 330 w 584"/>
              <a:gd name="T87" fmla="*/ 99 h 584"/>
              <a:gd name="T88" fmla="*/ 390 w 584"/>
              <a:gd name="T89" fmla="*/ 116 h 584"/>
              <a:gd name="T90" fmla="*/ 439 w 584"/>
              <a:gd name="T91" fmla="*/ 150 h 584"/>
              <a:gd name="T92" fmla="*/ 472 w 584"/>
              <a:gd name="T93" fmla="*/ 193 h 584"/>
              <a:gd name="T94" fmla="*/ 487 w 584"/>
              <a:gd name="T95" fmla="*/ 244 h 584"/>
              <a:gd name="T96" fmla="*/ 486 w 584"/>
              <a:gd name="T97" fmla="*/ 306 h 584"/>
              <a:gd name="T98" fmla="*/ 469 w 584"/>
              <a:gd name="T99" fmla="*/ 368 h 584"/>
              <a:gd name="T100" fmla="*/ 438 w 584"/>
              <a:gd name="T101" fmla="*/ 418 h 584"/>
              <a:gd name="T102" fmla="*/ 394 w 584"/>
              <a:gd name="T103" fmla="*/ 451 h 584"/>
              <a:gd name="T104" fmla="*/ 342 w 584"/>
              <a:gd name="T105" fmla="*/ 465 h 584"/>
              <a:gd name="T106" fmla="*/ 287 w 584"/>
              <a:gd name="T107" fmla="*/ 455 h 584"/>
              <a:gd name="T108" fmla="*/ 252 w 584"/>
              <a:gd name="T109" fmla="*/ 460 h 584"/>
              <a:gd name="T110" fmla="*/ 228 w 584"/>
              <a:gd name="T111" fmla="*/ 539 h 584"/>
              <a:gd name="T112" fmla="*/ 271 w 584"/>
              <a:gd name="T113" fmla="*/ 584 h 584"/>
              <a:gd name="T114" fmla="*/ 369 w 584"/>
              <a:gd name="T115" fmla="*/ 574 h 584"/>
              <a:gd name="T116" fmla="*/ 456 w 584"/>
              <a:gd name="T117" fmla="*/ 534 h 584"/>
              <a:gd name="T118" fmla="*/ 524 w 584"/>
              <a:gd name="T119" fmla="*/ 471 h 584"/>
              <a:gd name="T120" fmla="*/ 569 w 584"/>
              <a:gd name="T121" fmla="*/ 386 h 584"/>
              <a:gd name="T122" fmla="*/ 584 w 584"/>
              <a:gd name="T123" fmla="*/ 292 h 584"/>
              <a:gd name="T124" fmla="*/ 569 w 584"/>
              <a:gd name="T125" fmla="*/ 19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584">
                <a:moveTo>
                  <a:pt x="546" y="146"/>
                </a:moveTo>
                <a:lnTo>
                  <a:pt x="536" y="129"/>
                </a:lnTo>
                <a:lnTo>
                  <a:pt x="524" y="113"/>
                </a:lnTo>
                <a:lnTo>
                  <a:pt x="512" y="99"/>
                </a:lnTo>
                <a:lnTo>
                  <a:pt x="499" y="85"/>
                </a:lnTo>
                <a:lnTo>
                  <a:pt x="486" y="72"/>
                </a:lnTo>
                <a:lnTo>
                  <a:pt x="471" y="60"/>
                </a:lnTo>
                <a:lnTo>
                  <a:pt x="456" y="49"/>
                </a:lnTo>
                <a:lnTo>
                  <a:pt x="440" y="39"/>
                </a:lnTo>
                <a:lnTo>
                  <a:pt x="422" y="30"/>
                </a:lnTo>
                <a:lnTo>
                  <a:pt x="405" y="21"/>
                </a:lnTo>
                <a:lnTo>
                  <a:pt x="387" y="15"/>
                </a:lnTo>
                <a:lnTo>
                  <a:pt x="369" y="10"/>
                </a:lnTo>
                <a:lnTo>
                  <a:pt x="350" y="5"/>
                </a:lnTo>
                <a:lnTo>
                  <a:pt x="332" y="2"/>
                </a:lnTo>
                <a:lnTo>
                  <a:pt x="312" y="1"/>
                </a:lnTo>
                <a:lnTo>
                  <a:pt x="293" y="0"/>
                </a:lnTo>
                <a:lnTo>
                  <a:pt x="273" y="1"/>
                </a:lnTo>
                <a:lnTo>
                  <a:pt x="254" y="2"/>
                </a:lnTo>
                <a:lnTo>
                  <a:pt x="234" y="5"/>
                </a:lnTo>
                <a:lnTo>
                  <a:pt x="216" y="10"/>
                </a:lnTo>
                <a:lnTo>
                  <a:pt x="198" y="15"/>
                </a:lnTo>
                <a:lnTo>
                  <a:pt x="180" y="21"/>
                </a:lnTo>
                <a:lnTo>
                  <a:pt x="163" y="30"/>
                </a:lnTo>
                <a:lnTo>
                  <a:pt x="146" y="39"/>
                </a:lnTo>
                <a:lnTo>
                  <a:pt x="130" y="49"/>
                </a:lnTo>
                <a:lnTo>
                  <a:pt x="115" y="60"/>
                </a:lnTo>
                <a:lnTo>
                  <a:pt x="99" y="72"/>
                </a:lnTo>
                <a:lnTo>
                  <a:pt x="85" y="85"/>
                </a:lnTo>
                <a:lnTo>
                  <a:pt x="72" y="99"/>
                </a:lnTo>
                <a:lnTo>
                  <a:pt x="61" y="113"/>
                </a:lnTo>
                <a:lnTo>
                  <a:pt x="50" y="129"/>
                </a:lnTo>
                <a:lnTo>
                  <a:pt x="40" y="146"/>
                </a:lnTo>
                <a:lnTo>
                  <a:pt x="30" y="163"/>
                </a:lnTo>
                <a:lnTo>
                  <a:pt x="23" y="180"/>
                </a:lnTo>
                <a:lnTo>
                  <a:pt x="15" y="197"/>
                </a:lnTo>
                <a:lnTo>
                  <a:pt x="10" y="216"/>
                </a:lnTo>
                <a:lnTo>
                  <a:pt x="6" y="234"/>
                </a:lnTo>
                <a:lnTo>
                  <a:pt x="3" y="254"/>
                </a:lnTo>
                <a:lnTo>
                  <a:pt x="1" y="272"/>
                </a:lnTo>
                <a:lnTo>
                  <a:pt x="0" y="292"/>
                </a:lnTo>
                <a:lnTo>
                  <a:pt x="1" y="314"/>
                </a:lnTo>
                <a:lnTo>
                  <a:pt x="3" y="336"/>
                </a:lnTo>
                <a:lnTo>
                  <a:pt x="8" y="356"/>
                </a:lnTo>
                <a:lnTo>
                  <a:pt x="12" y="377"/>
                </a:lnTo>
                <a:lnTo>
                  <a:pt x="20" y="396"/>
                </a:lnTo>
                <a:lnTo>
                  <a:pt x="27" y="416"/>
                </a:lnTo>
                <a:lnTo>
                  <a:pt x="38" y="435"/>
                </a:lnTo>
                <a:lnTo>
                  <a:pt x="49" y="453"/>
                </a:lnTo>
                <a:lnTo>
                  <a:pt x="62" y="471"/>
                </a:lnTo>
                <a:lnTo>
                  <a:pt x="75" y="487"/>
                </a:lnTo>
                <a:lnTo>
                  <a:pt x="89" y="502"/>
                </a:lnTo>
                <a:lnTo>
                  <a:pt x="105" y="516"/>
                </a:lnTo>
                <a:lnTo>
                  <a:pt x="121" y="529"/>
                </a:lnTo>
                <a:lnTo>
                  <a:pt x="138" y="540"/>
                </a:lnTo>
                <a:lnTo>
                  <a:pt x="157" y="550"/>
                </a:lnTo>
                <a:lnTo>
                  <a:pt x="175" y="560"/>
                </a:lnTo>
                <a:lnTo>
                  <a:pt x="175" y="541"/>
                </a:lnTo>
                <a:lnTo>
                  <a:pt x="176" y="522"/>
                </a:lnTo>
                <a:lnTo>
                  <a:pt x="177" y="506"/>
                </a:lnTo>
                <a:lnTo>
                  <a:pt x="180" y="492"/>
                </a:lnTo>
                <a:lnTo>
                  <a:pt x="218" y="333"/>
                </a:lnTo>
                <a:lnTo>
                  <a:pt x="214" y="324"/>
                </a:lnTo>
                <a:lnTo>
                  <a:pt x="211" y="313"/>
                </a:lnTo>
                <a:lnTo>
                  <a:pt x="210" y="300"/>
                </a:lnTo>
                <a:lnTo>
                  <a:pt x="209" y="287"/>
                </a:lnTo>
                <a:lnTo>
                  <a:pt x="209" y="279"/>
                </a:lnTo>
                <a:lnTo>
                  <a:pt x="210" y="272"/>
                </a:lnTo>
                <a:lnTo>
                  <a:pt x="211" y="264"/>
                </a:lnTo>
                <a:lnTo>
                  <a:pt x="213" y="258"/>
                </a:lnTo>
                <a:lnTo>
                  <a:pt x="215" y="250"/>
                </a:lnTo>
                <a:lnTo>
                  <a:pt x="217" y="245"/>
                </a:lnTo>
                <a:lnTo>
                  <a:pt x="222" y="238"/>
                </a:lnTo>
                <a:lnTo>
                  <a:pt x="225" y="233"/>
                </a:lnTo>
                <a:lnTo>
                  <a:pt x="229" y="228"/>
                </a:lnTo>
                <a:lnTo>
                  <a:pt x="233" y="223"/>
                </a:lnTo>
                <a:lnTo>
                  <a:pt x="238" y="220"/>
                </a:lnTo>
                <a:lnTo>
                  <a:pt x="243" y="217"/>
                </a:lnTo>
                <a:lnTo>
                  <a:pt x="249" y="215"/>
                </a:lnTo>
                <a:lnTo>
                  <a:pt x="254" y="213"/>
                </a:lnTo>
                <a:lnTo>
                  <a:pt x="259" y="211"/>
                </a:lnTo>
                <a:lnTo>
                  <a:pt x="265" y="211"/>
                </a:lnTo>
                <a:lnTo>
                  <a:pt x="273" y="213"/>
                </a:lnTo>
                <a:lnTo>
                  <a:pt x="282" y="215"/>
                </a:lnTo>
                <a:lnTo>
                  <a:pt x="288" y="218"/>
                </a:lnTo>
                <a:lnTo>
                  <a:pt x="294" y="224"/>
                </a:lnTo>
                <a:lnTo>
                  <a:pt x="298" y="231"/>
                </a:lnTo>
                <a:lnTo>
                  <a:pt x="301" y="238"/>
                </a:lnTo>
                <a:lnTo>
                  <a:pt x="304" y="246"/>
                </a:lnTo>
                <a:lnTo>
                  <a:pt x="305" y="256"/>
                </a:lnTo>
                <a:lnTo>
                  <a:pt x="304" y="269"/>
                </a:lnTo>
                <a:lnTo>
                  <a:pt x="300" y="284"/>
                </a:lnTo>
                <a:lnTo>
                  <a:pt x="298" y="294"/>
                </a:lnTo>
                <a:lnTo>
                  <a:pt x="295" y="302"/>
                </a:lnTo>
                <a:lnTo>
                  <a:pt x="292" y="313"/>
                </a:lnTo>
                <a:lnTo>
                  <a:pt x="288" y="324"/>
                </a:lnTo>
                <a:lnTo>
                  <a:pt x="285" y="335"/>
                </a:lnTo>
                <a:lnTo>
                  <a:pt x="283" y="343"/>
                </a:lnTo>
                <a:lnTo>
                  <a:pt x="280" y="352"/>
                </a:lnTo>
                <a:lnTo>
                  <a:pt x="279" y="359"/>
                </a:lnTo>
                <a:lnTo>
                  <a:pt x="278" y="365"/>
                </a:lnTo>
                <a:lnTo>
                  <a:pt x="277" y="370"/>
                </a:lnTo>
                <a:lnTo>
                  <a:pt x="278" y="376"/>
                </a:lnTo>
                <a:lnTo>
                  <a:pt x="278" y="381"/>
                </a:lnTo>
                <a:lnTo>
                  <a:pt x="280" y="385"/>
                </a:lnTo>
                <a:lnTo>
                  <a:pt x="282" y="390"/>
                </a:lnTo>
                <a:lnTo>
                  <a:pt x="284" y="395"/>
                </a:lnTo>
                <a:lnTo>
                  <a:pt x="287" y="398"/>
                </a:lnTo>
                <a:lnTo>
                  <a:pt x="291" y="403"/>
                </a:lnTo>
                <a:lnTo>
                  <a:pt x="295" y="406"/>
                </a:lnTo>
                <a:lnTo>
                  <a:pt x="299" y="409"/>
                </a:lnTo>
                <a:lnTo>
                  <a:pt x="304" y="411"/>
                </a:lnTo>
                <a:lnTo>
                  <a:pt x="308" y="413"/>
                </a:lnTo>
                <a:lnTo>
                  <a:pt x="313" y="414"/>
                </a:lnTo>
                <a:lnTo>
                  <a:pt x="319" y="416"/>
                </a:lnTo>
                <a:lnTo>
                  <a:pt x="324" y="416"/>
                </a:lnTo>
                <a:lnTo>
                  <a:pt x="335" y="414"/>
                </a:lnTo>
                <a:lnTo>
                  <a:pt x="344" y="412"/>
                </a:lnTo>
                <a:lnTo>
                  <a:pt x="353" y="409"/>
                </a:lnTo>
                <a:lnTo>
                  <a:pt x="362" y="404"/>
                </a:lnTo>
                <a:lnTo>
                  <a:pt x="369" y="397"/>
                </a:lnTo>
                <a:lnTo>
                  <a:pt x="377" y="390"/>
                </a:lnTo>
                <a:lnTo>
                  <a:pt x="385" y="381"/>
                </a:lnTo>
                <a:lnTo>
                  <a:pt x="391" y="370"/>
                </a:lnTo>
                <a:lnTo>
                  <a:pt x="398" y="358"/>
                </a:lnTo>
                <a:lnTo>
                  <a:pt x="403" y="346"/>
                </a:lnTo>
                <a:lnTo>
                  <a:pt x="407" y="333"/>
                </a:lnTo>
                <a:lnTo>
                  <a:pt x="411" y="319"/>
                </a:lnTo>
                <a:lnTo>
                  <a:pt x="414" y="305"/>
                </a:lnTo>
                <a:lnTo>
                  <a:pt x="416" y="291"/>
                </a:lnTo>
                <a:lnTo>
                  <a:pt x="417" y="276"/>
                </a:lnTo>
                <a:lnTo>
                  <a:pt x="417" y="260"/>
                </a:lnTo>
                <a:lnTo>
                  <a:pt x="417" y="248"/>
                </a:lnTo>
                <a:lnTo>
                  <a:pt x="416" y="236"/>
                </a:lnTo>
                <a:lnTo>
                  <a:pt x="413" y="225"/>
                </a:lnTo>
                <a:lnTo>
                  <a:pt x="409" y="215"/>
                </a:lnTo>
                <a:lnTo>
                  <a:pt x="405" y="205"/>
                </a:lnTo>
                <a:lnTo>
                  <a:pt x="400" y="196"/>
                </a:lnTo>
                <a:lnTo>
                  <a:pt x="393" y="187"/>
                </a:lnTo>
                <a:lnTo>
                  <a:pt x="386" y="179"/>
                </a:lnTo>
                <a:lnTo>
                  <a:pt x="377" y="171"/>
                </a:lnTo>
                <a:lnTo>
                  <a:pt x="367" y="165"/>
                </a:lnTo>
                <a:lnTo>
                  <a:pt x="358" y="160"/>
                </a:lnTo>
                <a:lnTo>
                  <a:pt x="347" y="155"/>
                </a:lnTo>
                <a:lnTo>
                  <a:pt x="335" y="152"/>
                </a:lnTo>
                <a:lnTo>
                  <a:pt x="323" y="150"/>
                </a:lnTo>
                <a:lnTo>
                  <a:pt x="310" y="149"/>
                </a:lnTo>
                <a:lnTo>
                  <a:pt x="296" y="148"/>
                </a:lnTo>
                <a:lnTo>
                  <a:pt x="280" y="149"/>
                </a:lnTo>
                <a:lnTo>
                  <a:pt x="265" y="151"/>
                </a:lnTo>
                <a:lnTo>
                  <a:pt x="251" y="153"/>
                </a:lnTo>
                <a:lnTo>
                  <a:pt x="238" y="159"/>
                </a:lnTo>
                <a:lnTo>
                  <a:pt x="225" y="164"/>
                </a:lnTo>
                <a:lnTo>
                  <a:pt x="213" y="171"/>
                </a:lnTo>
                <a:lnTo>
                  <a:pt x="202" y="179"/>
                </a:lnTo>
                <a:lnTo>
                  <a:pt x="191" y="189"/>
                </a:lnTo>
                <a:lnTo>
                  <a:pt x="183" y="200"/>
                </a:lnTo>
                <a:lnTo>
                  <a:pt x="174" y="210"/>
                </a:lnTo>
                <a:lnTo>
                  <a:pt x="168" y="222"/>
                </a:lnTo>
                <a:lnTo>
                  <a:pt x="162" y="234"/>
                </a:lnTo>
                <a:lnTo>
                  <a:pt x="158" y="247"/>
                </a:lnTo>
                <a:lnTo>
                  <a:pt x="155" y="260"/>
                </a:lnTo>
                <a:lnTo>
                  <a:pt x="152" y="274"/>
                </a:lnTo>
                <a:lnTo>
                  <a:pt x="151" y="288"/>
                </a:lnTo>
                <a:lnTo>
                  <a:pt x="152" y="297"/>
                </a:lnTo>
                <a:lnTo>
                  <a:pt x="153" y="304"/>
                </a:lnTo>
                <a:lnTo>
                  <a:pt x="155" y="312"/>
                </a:lnTo>
                <a:lnTo>
                  <a:pt x="157" y="319"/>
                </a:lnTo>
                <a:lnTo>
                  <a:pt x="159" y="326"/>
                </a:lnTo>
                <a:lnTo>
                  <a:pt x="163" y="333"/>
                </a:lnTo>
                <a:lnTo>
                  <a:pt x="166" y="339"/>
                </a:lnTo>
                <a:lnTo>
                  <a:pt x="171" y="345"/>
                </a:lnTo>
                <a:lnTo>
                  <a:pt x="174" y="350"/>
                </a:lnTo>
                <a:lnTo>
                  <a:pt x="175" y="353"/>
                </a:lnTo>
                <a:lnTo>
                  <a:pt x="176" y="357"/>
                </a:lnTo>
                <a:lnTo>
                  <a:pt x="175" y="362"/>
                </a:lnTo>
                <a:lnTo>
                  <a:pt x="174" y="366"/>
                </a:lnTo>
                <a:lnTo>
                  <a:pt x="172" y="373"/>
                </a:lnTo>
                <a:lnTo>
                  <a:pt x="171" y="381"/>
                </a:lnTo>
                <a:lnTo>
                  <a:pt x="170" y="385"/>
                </a:lnTo>
                <a:lnTo>
                  <a:pt x="168" y="390"/>
                </a:lnTo>
                <a:lnTo>
                  <a:pt x="164" y="393"/>
                </a:lnTo>
                <a:lnTo>
                  <a:pt x="160" y="394"/>
                </a:lnTo>
                <a:lnTo>
                  <a:pt x="155" y="393"/>
                </a:lnTo>
                <a:lnTo>
                  <a:pt x="148" y="390"/>
                </a:lnTo>
                <a:lnTo>
                  <a:pt x="142" y="385"/>
                </a:lnTo>
                <a:lnTo>
                  <a:pt x="135" y="381"/>
                </a:lnTo>
                <a:lnTo>
                  <a:pt x="129" y="376"/>
                </a:lnTo>
                <a:lnTo>
                  <a:pt x="123" y="370"/>
                </a:lnTo>
                <a:lnTo>
                  <a:pt x="119" y="364"/>
                </a:lnTo>
                <a:lnTo>
                  <a:pt x="115" y="357"/>
                </a:lnTo>
                <a:lnTo>
                  <a:pt x="110" y="351"/>
                </a:lnTo>
                <a:lnTo>
                  <a:pt x="107" y="342"/>
                </a:lnTo>
                <a:lnTo>
                  <a:pt x="104" y="335"/>
                </a:lnTo>
                <a:lnTo>
                  <a:pt x="101" y="326"/>
                </a:lnTo>
                <a:lnTo>
                  <a:pt x="99" y="318"/>
                </a:lnTo>
                <a:lnTo>
                  <a:pt x="96" y="300"/>
                </a:lnTo>
                <a:lnTo>
                  <a:pt x="95" y="281"/>
                </a:lnTo>
                <a:lnTo>
                  <a:pt x="95" y="268"/>
                </a:lnTo>
                <a:lnTo>
                  <a:pt x="97" y="255"/>
                </a:lnTo>
                <a:lnTo>
                  <a:pt x="99" y="243"/>
                </a:lnTo>
                <a:lnTo>
                  <a:pt x="104" y="230"/>
                </a:lnTo>
                <a:lnTo>
                  <a:pt x="108" y="217"/>
                </a:lnTo>
                <a:lnTo>
                  <a:pt x="114" y="205"/>
                </a:lnTo>
                <a:lnTo>
                  <a:pt x="121" y="192"/>
                </a:lnTo>
                <a:lnTo>
                  <a:pt x="129" y="180"/>
                </a:lnTo>
                <a:lnTo>
                  <a:pt x="138" y="169"/>
                </a:lnTo>
                <a:lnTo>
                  <a:pt x="148" y="157"/>
                </a:lnTo>
                <a:lnTo>
                  <a:pt x="159" y="148"/>
                </a:lnTo>
                <a:lnTo>
                  <a:pt x="171" y="138"/>
                </a:lnTo>
                <a:lnTo>
                  <a:pt x="183" y="129"/>
                </a:lnTo>
                <a:lnTo>
                  <a:pt x="197" y="122"/>
                </a:lnTo>
                <a:lnTo>
                  <a:pt x="213" y="115"/>
                </a:lnTo>
                <a:lnTo>
                  <a:pt x="229" y="109"/>
                </a:lnTo>
                <a:lnTo>
                  <a:pt x="246" y="105"/>
                </a:lnTo>
                <a:lnTo>
                  <a:pt x="265" y="101"/>
                </a:lnTo>
                <a:lnTo>
                  <a:pt x="284" y="99"/>
                </a:lnTo>
                <a:lnTo>
                  <a:pt x="304" y="98"/>
                </a:lnTo>
                <a:lnTo>
                  <a:pt x="317" y="98"/>
                </a:lnTo>
                <a:lnTo>
                  <a:pt x="330" y="99"/>
                </a:lnTo>
                <a:lnTo>
                  <a:pt x="342" y="101"/>
                </a:lnTo>
                <a:lnTo>
                  <a:pt x="355" y="105"/>
                </a:lnTo>
                <a:lnTo>
                  <a:pt x="367" y="108"/>
                </a:lnTo>
                <a:lnTo>
                  <a:pt x="378" y="111"/>
                </a:lnTo>
                <a:lnTo>
                  <a:pt x="390" y="116"/>
                </a:lnTo>
                <a:lnTo>
                  <a:pt x="401" y="122"/>
                </a:lnTo>
                <a:lnTo>
                  <a:pt x="412" y="128"/>
                </a:lnTo>
                <a:lnTo>
                  <a:pt x="421" y="135"/>
                </a:lnTo>
                <a:lnTo>
                  <a:pt x="430" y="142"/>
                </a:lnTo>
                <a:lnTo>
                  <a:pt x="439" y="150"/>
                </a:lnTo>
                <a:lnTo>
                  <a:pt x="446" y="157"/>
                </a:lnTo>
                <a:lnTo>
                  <a:pt x="454" y="166"/>
                </a:lnTo>
                <a:lnTo>
                  <a:pt x="460" y="175"/>
                </a:lnTo>
                <a:lnTo>
                  <a:pt x="467" y="184"/>
                </a:lnTo>
                <a:lnTo>
                  <a:pt x="472" y="193"/>
                </a:lnTo>
                <a:lnTo>
                  <a:pt x="476" y="204"/>
                </a:lnTo>
                <a:lnTo>
                  <a:pt x="480" y="214"/>
                </a:lnTo>
                <a:lnTo>
                  <a:pt x="483" y="223"/>
                </a:lnTo>
                <a:lnTo>
                  <a:pt x="486" y="234"/>
                </a:lnTo>
                <a:lnTo>
                  <a:pt x="487" y="244"/>
                </a:lnTo>
                <a:lnTo>
                  <a:pt x="488" y="255"/>
                </a:lnTo>
                <a:lnTo>
                  <a:pt x="489" y="265"/>
                </a:lnTo>
                <a:lnTo>
                  <a:pt x="488" y="279"/>
                </a:lnTo>
                <a:lnTo>
                  <a:pt x="487" y="294"/>
                </a:lnTo>
                <a:lnTo>
                  <a:pt x="486" y="306"/>
                </a:lnTo>
                <a:lnTo>
                  <a:pt x="484" y="319"/>
                </a:lnTo>
                <a:lnTo>
                  <a:pt x="481" y="332"/>
                </a:lnTo>
                <a:lnTo>
                  <a:pt x="477" y="344"/>
                </a:lnTo>
                <a:lnTo>
                  <a:pt x="474" y="356"/>
                </a:lnTo>
                <a:lnTo>
                  <a:pt x="469" y="368"/>
                </a:lnTo>
                <a:lnTo>
                  <a:pt x="463" y="379"/>
                </a:lnTo>
                <a:lnTo>
                  <a:pt x="458" y="390"/>
                </a:lnTo>
                <a:lnTo>
                  <a:pt x="452" y="399"/>
                </a:lnTo>
                <a:lnTo>
                  <a:pt x="445" y="409"/>
                </a:lnTo>
                <a:lnTo>
                  <a:pt x="438" y="418"/>
                </a:lnTo>
                <a:lnTo>
                  <a:pt x="430" y="425"/>
                </a:lnTo>
                <a:lnTo>
                  <a:pt x="422" y="433"/>
                </a:lnTo>
                <a:lnTo>
                  <a:pt x="414" y="440"/>
                </a:lnTo>
                <a:lnTo>
                  <a:pt x="404" y="446"/>
                </a:lnTo>
                <a:lnTo>
                  <a:pt x="394" y="451"/>
                </a:lnTo>
                <a:lnTo>
                  <a:pt x="385" y="455"/>
                </a:lnTo>
                <a:lnTo>
                  <a:pt x="375" y="460"/>
                </a:lnTo>
                <a:lnTo>
                  <a:pt x="364" y="462"/>
                </a:lnTo>
                <a:lnTo>
                  <a:pt x="353" y="464"/>
                </a:lnTo>
                <a:lnTo>
                  <a:pt x="342" y="465"/>
                </a:lnTo>
                <a:lnTo>
                  <a:pt x="331" y="466"/>
                </a:lnTo>
                <a:lnTo>
                  <a:pt x="320" y="465"/>
                </a:lnTo>
                <a:lnTo>
                  <a:pt x="309" y="463"/>
                </a:lnTo>
                <a:lnTo>
                  <a:pt x="298" y="460"/>
                </a:lnTo>
                <a:lnTo>
                  <a:pt x="287" y="455"/>
                </a:lnTo>
                <a:lnTo>
                  <a:pt x="279" y="449"/>
                </a:lnTo>
                <a:lnTo>
                  <a:pt x="270" y="444"/>
                </a:lnTo>
                <a:lnTo>
                  <a:pt x="265" y="436"/>
                </a:lnTo>
                <a:lnTo>
                  <a:pt x="260" y="430"/>
                </a:lnTo>
                <a:lnTo>
                  <a:pt x="252" y="460"/>
                </a:lnTo>
                <a:lnTo>
                  <a:pt x="246" y="484"/>
                </a:lnTo>
                <a:lnTo>
                  <a:pt x="242" y="500"/>
                </a:lnTo>
                <a:lnTo>
                  <a:pt x="240" y="509"/>
                </a:lnTo>
                <a:lnTo>
                  <a:pt x="234" y="523"/>
                </a:lnTo>
                <a:lnTo>
                  <a:pt x="228" y="539"/>
                </a:lnTo>
                <a:lnTo>
                  <a:pt x="220" y="555"/>
                </a:lnTo>
                <a:lnTo>
                  <a:pt x="210" y="572"/>
                </a:lnTo>
                <a:lnTo>
                  <a:pt x="230" y="577"/>
                </a:lnTo>
                <a:lnTo>
                  <a:pt x="251" y="581"/>
                </a:lnTo>
                <a:lnTo>
                  <a:pt x="271" y="584"/>
                </a:lnTo>
                <a:lnTo>
                  <a:pt x="293" y="584"/>
                </a:lnTo>
                <a:lnTo>
                  <a:pt x="312" y="584"/>
                </a:lnTo>
                <a:lnTo>
                  <a:pt x="332" y="582"/>
                </a:lnTo>
                <a:lnTo>
                  <a:pt x="350" y="579"/>
                </a:lnTo>
                <a:lnTo>
                  <a:pt x="369" y="574"/>
                </a:lnTo>
                <a:lnTo>
                  <a:pt x="387" y="569"/>
                </a:lnTo>
                <a:lnTo>
                  <a:pt x="405" y="562"/>
                </a:lnTo>
                <a:lnTo>
                  <a:pt x="422" y="554"/>
                </a:lnTo>
                <a:lnTo>
                  <a:pt x="440" y="545"/>
                </a:lnTo>
                <a:lnTo>
                  <a:pt x="456" y="534"/>
                </a:lnTo>
                <a:lnTo>
                  <a:pt x="471" y="523"/>
                </a:lnTo>
                <a:lnTo>
                  <a:pt x="486" y="512"/>
                </a:lnTo>
                <a:lnTo>
                  <a:pt x="499" y="499"/>
                </a:lnTo>
                <a:lnTo>
                  <a:pt x="512" y="485"/>
                </a:lnTo>
                <a:lnTo>
                  <a:pt x="524" y="471"/>
                </a:lnTo>
                <a:lnTo>
                  <a:pt x="536" y="455"/>
                </a:lnTo>
                <a:lnTo>
                  <a:pt x="546" y="438"/>
                </a:lnTo>
                <a:lnTo>
                  <a:pt x="555" y="422"/>
                </a:lnTo>
                <a:lnTo>
                  <a:pt x="563" y="405"/>
                </a:lnTo>
                <a:lnTo>
                  <a:pt x="569" y="386"/>
                </a:lnTo>
                <a:lnTo>
                  <a:pt x="575" y="368"/>
                </a:lnTo>
                <a:lnTo>
                  <a:pt x="579" y="350"/>
                </a:lnTo>
                <a:lnTo>
                  <a:pt x="582" y="331"/>
                </a:lnTo>
                <a:lnTo>
                  <a:pt x="584" y="312"/>
                </a:lnTo>
                <a:lnTo>
                  <a:pt x="584" y="292"/>
                </a:lnTo>
                <a:lnTo>
                  <a:pt x="584" y="272"/>
                </a:lnTo>
                <a:lnTo>
                  <a:pt x="582" y="254"/>
                </a:lnTo>
                <a:lnTo>
                  <a:pt x="579" y="234"/>
                </a:lnTo>
                <a:lnTo>
                  <a:pt x="575" y="216"/>
                </a:lnTo>
                <a:lnTo>
                  <a:pt x="569" y="197"/>
                </a:lnTo>
                <a:lnTo>
                  <a:pt x="563" y="180"/>
                </a:lnTo>
                <a:lnTo>
                  <a:pt x="555" y="163"/>
                </a:lnTo>
                <a:lnTo>
                  <a:pt x="546" y="14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p>
        </p:txBody>
      </p:sp>
    </p:spTree>
    <p:extLst>
      <p:ext uri="{BB962C8B-B14F-4D97-AF65-F5344CB8AC3E}">
        <p14:creationId xmlns:p14="http://schemas.microsoft.com/office/powerpoint/2010/main" val="10110279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0" name="Freeform 1660"/>
          <p:cNvSpPr>
            <a:spLocks noEditPoints="1"/>
          </p:cNvSpPr>
          <p:nvPr/>
        </p:nvSpPr>
        <p:spPr bwMode="auto">
          <a:xfrm>
            <a:off x="5070216" y="3225055"/>
            <a:ext cx="3066815" cy="3738953"/>
          </a:xfrm>
          <a:custGeom>
            <a:avLst/>
            <a:gdLst>
              <a:gd name="T0" fmla="*/ 1033 w 6325"/>
              <a:gd name="T1" fmla="*/ 514 h 7708"/>
              <a:gd name="T2" fmla="*/ 976 w 6325"/>
              <a:gd name="T3" fmla="*/ 697 h 7708"/>
              <a:gd name="T4" fmla="*/ 906 w 6325"/>
              <a:gd name="T5" fmla="*/ 734 h 7708"/>
              <a:gd name="T6" fmla="*/ 943 w 6325"/>
              <a:gd name="T7" fmla="*/ 582 h 7708"/>
              <a:gd name="T8" fmla="*/ 5706 w 6325"/>
              <a:gd name="T9" fmla="*/ 1047 h 7708"/>
              <a:gd name="T10" fmla="*/ 4680 w 6325"/>
              <a:gd name="T11" fmla="*/ 755 h 7708"/>
              <a:gd name="T12" fmla="*/ 3909 w 6325"/>
              <a:gd name="T13" fmla="*/ 620 h 7708"/>
              <a:gd name="T14" fmla="*/ 3053 w 6325"/>
              <a:gd name="T15" fmla="*/ 581 h 7708"/>
              <a:gd name="T16" fmla="*/ 2525 w 6325"/>
              <a:gd name="T17" fmla="*/ 627 h 7708"/>
              <a:gd name="T18" fmla="*/ 2012 w 6325"/>
              <a:gd name="T19" fmla="*/ 737 h 7708"/>
              <a:gd name="T20" fmla="*/ 1529 w 6325"/>
              <a:gd name="T21" fmla="*/ 923 h 7708"/>
              <a:gd name="T22" fmla="*/ 1124 w 6325"/>
              <a:gd name="T23" fmla="*/ 1231 h 7708"/>
              <a:gd name="T24" fmla="*/ 930 w 6325"/>
              <a:gd name="T25" fmla="*/ 1090 h 7708"/>
              <a:gd name="T26" fmla="*/ 928 w 6325"/>
              <a:gd name="T27" fmla="*/ 828 h 7708"/>
              <a:gd name="T28" fmla="*/ 1058 w 6325"/>
              <a:gd name="T29" fmla="*/ 771 h 7708"/>
              <a:gd name="T30" fmla="*/ 1138 w 6325"/>
              <a:gd name="T31" fmla="*/ 611 h 7708"/>
              <a:gd name="T32" fmla="*/ 1147 w 6325"/>
              <a:gd name="T33" fmla="*/ 443 h 7708"/>
              <a:gd name="T34" fmla="*/ 1096 w 6325"/>
              <a:gd name="T35" fmla="*/ 374 h 7708"/>
              <a:gd name="T36" fmla="*/ 1011 w 6325"/>
              <a:gd name="T37" fmla="*/ 356 h 7708"/>
              <a:gd name="T38" fmla="*/ 929 w 6325"/>
              <a:gd name="T39" fmla="*/ 394 h 7708"/>
              <a:gd name="T40" fmla="*/ 815 w 6325"/>
              <a:gd name="T41" fmla="*/ 583 h 7708"/>
              <a:gd name="T42" fmla="*/ 739 w 6325"/>
              <a:gd name="T43" fmla="*/ 540 h 7708"/>
              <a:gd name="T44" fmla="*/ 730 w 6325"/>
              <a:gd name="T45" fmla="*/ 341 h 7708"/>
              <a:gd name="T46" fmla="*/ 793 w 6325"/>
              <a:gd name="T47" fmla="*/ 158 h 7708"/>
              <a:gd name="T48" fmla="*/ 922 w 6325"/>
              <a:gd name="T49" fmla="*/ 31 h 7708"/>
              <a:gd name="T50" fmla="*/ 1035 w 6325"/>
              <a:gd name="T51" fmla="*/ 2 h 7708"/>
              <a:gd name="T52" fmla="*/ 866 w 6325"/>
              <a:gd name="T53" fmla="*/ 38 h 7708"/>
              <a:gd name="T54" fmla="*/ 744 w 6325"/>
              <a:gd name="T55" fmla="*/ 161 h 7708"/>
              <a:gd name="T56" fmla="*/ 674 w 6325"/>
              <a:gd name="T57" fmla="*/ 328 h 7708"/>
              <a:gd name="T58" fmla="*/ 680 w 6325"/>
              <a:gd name="T59" fmla="*/ 613 h 7708"/>
              <a:gd name="T60" fmla="*/ 765 w 6325"/>
              <a:gd name="T61" fmla="*/ 760 h 7708"/>
              <a:gd name="T62" fmla="*/ 764 w 6325"/>
              <a:gd name="T63" fmla="*/ 923 h 7708"/>
              <a:gd name="T64" fmla="*/ 823 w 6325"/>
              <a:gd name="T65" fmla="*/ 1209 h 7708"/>
              <a:gd name="T66" fmla="*/ 954 w 6325"/>
              <a:gd name="T67" fmla="*/ 1421 h 7708"/>
              <a:gd name="T68" fmla="*/ 636 w 6325"/>
              <a:gd name="T69" fmla="*/ 1916 h 7708"/>
              <a:gd name="T70" fmla="*/ 336 w 6325"/>
              <a:gd name="T71" fmla="*/ 2590 h 7708"/>
              <a:gd name="T72" fmla="*/ 77 w 6325"/>
              <a:gd name="T73" fmla="*/ 3272 h 7708"/>
              <a:gd name="T74" fmla="*/ 0 w 6325"/>
              <a:gd name="T75" fmla="*/ 3755 h 7708"/>
              <a:gd name="T76" fmla="*/ 65 w 6325"/>
              <a:gd name="T77" fmla="*/ 4388 h 7708"/>
              <a:gd name="T78" fmla="*/ 210 w 6325"/>
              <a:gd name="T79" fmla="*/ 5249 h 7708"/>
              <a:gd name="T80" fmla="*/ 237 w 6325"/>
              <a:gd name="T81" fmla="*/ 5976 h 7708"/>
              <a:gd name="T82" fmla="*/ 164 w 6325"/>
              <a:gd name="T83" fmla="*/ 6402 h 7708"/>
              <a:gd name="T84" fmla="*/ 60 w 6325"/>
              <a:gd name="T85" fmla="*/ 6777 h 7708"/>
              <a:gd name="T86" fmla="*/ 141 w 6325"/>
              <a:gd name="T87" fmla="*/ 6965 h 7708"/>
              <a:gd name="T88" fmla="*/ 888 w 6325"/>
              <a:gd name="T89" fmla="*/ 7286 h 7708"/>
              <a:gd name="T90" fmla="*/ 1030 w 6325"/>
              <a:gd name="T91" fmla="*/ 7292 h 7708"/>
              <a:gd name="T92" fmla="*/ 1150 w 6325"/>
              <a:gd name="T93" fmla="*/ 7228 h 7708"/>
              <a:gd name="T94" fmla="*/ 1221 w 6325"/>
              <a:gd name="T95" fmla="*/ 7106 h 7708"/>
              <a:gd name="T96" fmla="*/ 1325 w 6325"/>
              <a:gd name="T97" fmla="*/ 6750 h 7708"/>
              <a:gd name="T98" fmla="*/ 1435 w 6325"/>
              <a:gd name="T99" fmla="*/ 6655 h 7708"/>
              <a:gd name="T100" fmla="*/ 1640 w 6325"/>
              <a:gd name="T101" fmla="*/ 6682 h 7708"/>
              <a:gd name="T102" fmla="*/ 2030 w 6325"/>
              <a:gd name="T103" fmla="*/ 6916 h 7708"/>
              <a:gd name="T104" fmla="*/ 2467 w 6325"/>
              <a:gd name="T105" fmla="*/ 7157 h 7708"/>
              <a:gd name="T106" fmla="*/ 3173 w 6325"/>
              <a:gd name="T107" fmla="*/ 7512 h 7708"/>
              <a:gd name="T108" fmla="*/ 3622 w 6325"/>
              <a:gd name="T109" fmla="*/ 7696 h 7708"/>
              <a:gd name="T110" fmla="*/ 4521 w 6325"/>
              <a:gd name="T111" fmla="*/ 2859 h 7708"/>
              <a:gd name="T112" fmla="*/ 6312 w 6325"/>
              <a:gd name="T113" fmla="*/ 2236 h 7708"/>
              <a:gd name="T114" fmla="*/ 6150 w 6325"/>
              <a:gd name="T115" fmla="*/ 1213 h 7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25" h="7708">
                <a:moveTo>
                  <a:pt x="1007" y="489"/>
                </a:moveTo>
                <a:lnTo>
                  <a:pt x="1012" y="487"/>
                </a:lnTo>
                <a:lnTo>
                  <a:pt x="1017" y="485"/>
                </a:lnTo>
                <a:lnTo>
                  <a:pt x="1021" y="485"/>
                </a:lnTo>
                <a:lnTo>
                  <a:pt x="1025" y="485"/>
                </a:lnTo>
                <a:lnTo>
                  <a:pt x="1029" y="486"/>
                </a:lnTo>
                <a:lnTo>
                  <a:pt x="1031" y="488"/>
                </a:lnTo>
                <a:lnTo>
                  <a:pt x="1033" y="491"/>
                </a:lnTo>
                <a:lnTo>
                  <a:pt x="1034" y="495"/>
                </a:lnTo>
                <a:lnTo>
                  <a:pt x="1033" y="514"/>
                </a:lnTo>
                <a:lnTo>
                  <a:pt x="1031" y="533"/>
                </a:lnTo>
                <a:lnTo>
                  <a:pt x="1027" y="553"/>
                </a:lnTo>
                <a:lnTo>
                  <a:pt x="1024" y="574"/>
                </a:lnTo>
                <a:lnTo>
                  <a:pt x="1020" y="595"/>
                </a:lnTo>
                <a:lnTo>
                  <a:pt x="1014" y="616"/>
                </a:lnTo>
                <a:lnTo>
                  <a:pt x="1007" y="636"/>
                </a:lnTo>
                <a:lnTo>
                  <a:pt x="1000" y="655"/>
                </a:lnTo>
                <a:lnTo>
                  <a:pt x="991" y="673"/>
                </a:lnTo>
                <a:lnTo>
                  <a:pt x="981" y="690"/>
                </a:lnTo>
                <a:lnTo>
                  <a:pt x="976" y="697"/>
                </a:lnTo>
                <a:lnTo>
                  <a:pt x="971" y="704"/>
                </a:lnTo>
                <a:lnTo>
                  <a:pt x="964" y="710"/>
                </a:lnTo>
                <a:lnTo>
                  <a:pt x="959" y="715"/>
                </a:lnTo>
                <a:lnTo>
                  <a:pt x="952" y="721"/>
                </a:lnTo>
                <a:lnTo>
                  <a:pt x="945" y="725"/>
                </a:lnTo>
                <a:lnTo>
                  <a:pt x="938" y="728"/>
                </a:lnTo>
                <a:lnTo>
                  <a:pt x="931" y="732"/>
                </a:lnTo>
                <a:lnTo>
                  <a:pt x="923" y="733"/>
                </a:lnTo>
                <a:lnTo>
                  <a:pt x="915" y="734"/>
                </a:lnTo>
                <a:lnTo>
                  <a:pt x="906" y="734"/>
                </a:lnTo>
                <a:lnTo>
                  <a:pt x="898" y="733"/>
                </a:lnTo>
                <a:lnTo>
                  <a:pt x="901" y="715"/>
                </a:lnTo>
                <a:lnTo>
                  <a:pt x="904" y="697"/>
                </a:lnTo>
                <a:lnTo>
                  <a:pt x="908" y="680"/>
                </a:lnTo>
                <a:lnTo>
                  <a:pt x="913" y="663"/>
                </a:lnTo>
                <a:lnTo>
                  <a:pt x="918" y="646"/>
                </a:lnTo>
                <a:lnTo>
                  <a:pt x="923" y="630"/>
                </a:lnTo>
                <a:lnTo>
                  <a:pt x="930" y="613"/>
                </a:lnTo>
                <a:lnTo>
                  <a:pt x="936" y="598"/>
                </a:lnTo>
                <a:lnTo>
                  <a:pt x="943" y="582"/>
                </a:lnTo>
                <a:lnTo>
                  <a:pt x="951" y="567"/>
                </a:lnTo>
                <a:lnTo>
                  <a:pt x="959" y="553"/>
                </a:lnTo>
                <a:lnTo>
                  <a:pt x="967" y="539"/>
                </a:lnTo>
                <a:lnTo>
                  <a:pt x="977" y="526"/>
                </a:lnTo>
                <a:lnTo>
                  <a:pt x="987" y="514"/>
                </a:lnTo>
                <a:lnTo>
                  <a:pt x="996" y="501"/>
                </a:lnTo>
                <a:lnTo>
                  <a:pt x="1007" y="489"/>
                </a:lnTo>
                <a:close/>
                <a:moveTo>
                  <a:pt x="5944" y="1130"/>
                </a:moveTo>
                <a:lnTo>
                  <a:pt x="5823" y="1087"/>
                </a:lnTo>
                <a:lnTo>
                  <a:pt x="5706" y="1047"/>
                </a:lnTo>
                <a:lnTo>
                  <a:pt x="5591" y="1010"/>
                </a:lnTo>
                <a:lnTo>
                  <a:pt x="5480" y="973"/>
                </a:lnTo>
                <a:lnTo>
                  <a:pt x="5370" y="940"/>
                </a:lnTo>
                <a:lnTo>
                  <a:pt x="5264" y="908"/>
                </a:lnTo>
                <a:lnTo>
                  <a:pt x="5160" y="878"/>
                </a:lnTo>
                <a:lnTo>
                  <a:pt x="5059" y="850"/>
                </a:lnTo>
                <a:lnTo>
                  <a:pt x="4960" y="824"/>
                </a:lnTo>
                <a:lnTo>
                  <a:pt x="4865" y="799"/>
                </a:lnTo>
                <a:lnTo>
                  <a:pt x="4771" y="777"/>
                </a:lnTo>
                <a:lnTo>
                  <a:pt x="4680" y="755"/>
                </a:lnTo>
                <a:lnTo>
                  <a:pt x="4592" y="736"/>
                </a:lnTo>
                <a:lnTo>
                  <a:pt x="4506" y="718"/>
                </a:lnTo>
                <a:lnTo>
                  <a:pt x="4423" y="702"/>
                </a:lnTo>
                <a:lnTo>
                  <a:pt x="4343" y="686"/>
                </a:lnTo>
                <a:lnTo>
                  <a:pt x="4264" y="673"/>
                </a:lnTo>
                <a:lnTo>
                  <a:pt x="4188" y="660"/>
                </a:lnTo>
                <a:lnTo>
                  <a:pt x="4115" y="648"/>
                </a:lnTo>
                <a:lnTo>
                  <a:pt x="4043" y="638"/>
                </a:lnTo>
                <a:lnTo>
                  <a:pt x="3976" y="628"/>
                </a:lnTo>
                <a:lnTo>
                  <a:pt x="3909" y="620"/>
                </a:lnTo>
                <a:lnTo>
                  <a:pt x="3845" y="613"/>
                </a:lnTo>
                <a:lnTo>
                  <a:pt x="3783" y="607"/>
                </a:lnTo>
                <a:lnTo>
                  <a:pt x="3666" y="596"/>
                </a:lnTo>
                <a:lnTo>
                  <a:pt x="3560" y="589"/>
                </a:lnTo>
                <a:lnTo>
                  <a:pt x="3461" y="584"/>
                </a:lnTo>
                <a:lnTo>
                  <a:pt x="3371" y="581"/>
                </a:lnTo>
                <a:lnTo>
                  <a:pt x="3266" y="579"/>
                </a:lnTo>
                <a:lnTo>
                  <a:pt x="3160" y="579"/>
                </a:lnTo>
                <a:lnTo>
                  <a:pt x="3106" y="580"/>
                </a:lnTo>
                <a:lnTo>
                  <a:pt x="3053" y="581"/>
                </a:lnTo>
                <a:lnTo>
                  <a:pt x="3000" y="583"/>
                </a:lnTo>
                <a:lnTo>
                  <a:pt x="2947" y="587"/>
                </a:lnTo>
                <a:lnTo>
                  <a:pt x="2894" y="590"/>
                </a:lnTo>
                <a:lnTo>
                  <a:pt x="2841" y="593"/>
                </a:lnTo>
                <a:lnTo>
                  <a:pt x="2788" y="597"/>
                </a:lnTo>
                <a:lnTo>
                  <a:pt x="2736" y="602"/>
                </a:lnTo>
                <a:lnTo>
                  <a:pt x="2683" y="608"/>
                </a:lnTo>
                <a:lnTo>
                  <a:pt x="2630" y="613"/>
                </a:lnTo>
                <a:lnTo>
                  <a:pt x="2578" y="620"/>
                </a:lnTo>
                <a:lnTo>
                  <a:pt x="2525" y="627"/>
                </a:lnTo>
                <a:lnTo>
                  <a:pt x="2474" y="636"/>
                </a:lnTo>
                <a:lnTo>
                  <a:pt x="2421" y="645"/>
                </a:lnTo>
                <a:lnTo>
                  <a:pt x="2369" y="653"/>
                </a:lnTo>
                <a:lnTo>
                  <a:pt x="2318" y="663"/>
                </a:lnTo>
                <a:lnTo>
                  <a:pt x="2266" y="674"/>
                </a:lnTo>
                <a:lnTo>
                  <a:pt x="2215" y="685"/>
                </a:lnTo>
                <a:lnTo>
                  <a:pt x="2163" y="697"/>
                </a:lnTo>
                <a:lnTo>
                  <a:pt x="2113" y="709"/>
                </a:lnTo>
                <a:lnTo>
                  <a:pt x="2062" y="723"/>
                </a:lnTo>
                <a:lnTo>
                  <a:pt x="2012" y="737"/>
                </a:lnTo>
                <a:lnTo>
                  <a:pt x="1962" y="752"/>
                </a:lnTo>
                <a:lnTo>
                  <a:pt x="1911" y="767"/>
                </a:lnTo>
                <a:lnTo>
                  <a:pt x="1862" y="783"/>
                </a:lnTo>
                <a:lnTo>
                  <a:pt x="1812" y="800"/>
                </a:lnTo>
                <a:lnTo>
                  <a:pt x="1763" y="818"/>
                </a:lnTo>
                <a:lnTo>
                  <a:pt x="1714" y="836"/>
                </a:lnTo>
                <a:lnTo>
                  <a:pt x="1666" y="855"/>
                </a:lnTo>
                <a:lnTo>
                  <a:pt x="1619" y="877"/>
                </a:lnTo>
                <a:lnTo>
                  <a:pt x="1574" y="899"/>
                </a:lnTo>
                <a:lnTo>
                  <a:pt x="1529" y="923"/>
                </a:lnTo>
                <a:lnTo>
                  <a:pt x="1485" y="948"/>
                </a:lnTo>
                <a:lnTo>
                  <a:pt x="1441" y="974"/>
                </a:lnTo>
                <a:lnTo>
                  <a:pt x="1399" y="1002"/>
                </a:lnTo>
                <a:lnTo>
                  <a:pt x="1357" y="1031"/>
                </a:lnTo>
                <a:lnTo>
                  <a:pt x="1316" y="1062"/>
                </a:lnTo>
                <a:lnTo>
                  <a:pt x="1277" y="1094"/>
                </a:lnTo>
                <a:lnTo>
                  <a:pt x="1237" y="1127"/>
                </a:lnTo>
                <a:lnTo>
                  <a:pt x="1198" y="1160"/>
                </a:lnTo>
                <a:lnTo>
                  <a:pt x="1161" y="1196"/>
                </a:lnTo>
                <a:lnTo>
                  <a:pt x="1124" y="1231"/>
                </a:lnTo>
                <a:lnTo>
                  <a:pt x="1089" y="1268"/>
                </a:lnTo>
                <a:lnTo>
                  <a:pt x="1053" y="1305"/>
                </a:lnTo>
                <a:lnTo>
                  <a:pt x="1034" y="1284"/>
                </a:lnTo>
                <a:lnTo>
                  <a:pt x="1016" y="1260"/>
                </a:lnTo>
                <a:lnTo>
                  <a:pt x="998" y="1234"/>
                </a:lnTo>
                <a:lnTo>
                  <a:pt x="982" y="1209"/>
                </a:lnTo>
                <a:lnTo>
                  <a:pt x="967" y="1181"/>
                </a:lnTo>
                <a:lnTo>
                  <a:pt x="953" y="1152"/>
                </a:lnTo>
                <a:lnTo>
                  <a:pt x="942" y="1122"/>
                </a:lnTo>
                <a:lnTo>
                  <a:pt x="930" y="1090"/>
                </a:lnTo>
                <a:lnTo>
                  <a:pt x="920" y="1058"/>
                </a:lnTo>
                <a:lnTo>
                  <a:pt x="912" y="1026"/>
                </a:lnTo>
                <a:lnTo>
                  <a:pt x="905" y="993"/>
                </a:lnTo>
                <a:lnTo>
                  <a:pt x="899" y="959"/>
                </a:lnTo>
                <a:lnTo>
                  <a:pt x="894" y="926"/>
                </a:lnTo>
                <a:lnTo>
                  <a:pt x="891" y="893"/>
                </a:lnTo>
                <a:lnTo>
                  <a:pt x="890" y="858"/>
                </a:lnTo>
                <a:lnTo>
                  <a:pt x="890" y="825"/>
                </a:lnTo>
                <a:lnTo>
                  <a:pt x="909" y="827"/>
                </a:lnTo>
                <a:lnTo>
                  <a:pt x="928" y="828"/>
                </a:lnTo>
                <a:lnTo>
                  <a:pt x="947" y="826"/>
                </a:lnTo>
                <a:lnTo>
                  <a:pt x="966" y="823"/>
                </a:lnTo>
                <a:lnTo>
                  <a:pt x="985" y="818"/>
                </a:lnTo>
                <a:lnTo>
                  <a:pt x="1003" y="810"/>
                </a:lnTo>
                <a:lnTo>
                  <a:pt x="1012" y="806"/>
                </a:lnTo>
                <a:lnTo>
                  <a:pt x="1021" y="800"/>
                </a:lnTo>
                <a:lnTo>
                  <a:pt x="1030" y="795"/>
                </a:lnTo>
                <a:lnTo>
                  <a:pt x="1038" y="789"/>
                </a:lnTo>
                <a:lnTo>
                  <a:pt x="1049" y="780"/>
                </a:lnTo>
                <a:lnTo>
                  <a:pt x="1058" y="771"/>
                </a:lnTo>
                <a:lnTo>
                  <a:pt x="1067" y="763"/>
                </a:lnTo>
                <a:lnTo>
                  <a:pt x="1076" y="752"/>
                </a:lnTo>
                <a:lnTo>
                  <a:pt x="1083" y="742"/>
                </a:lnTo>
                <a:lnTo>
                  <a:pt x="1091" y="732"/>
                </a:lnTo>
                <a:lnTo>
                  <a:pt x="1097" y="721"/>
                </a:lnTo>
                <a:lnTo>
                  <a:pt x="1104" y="709"/>
                </a:lnTo>
                <a:lnTo>
                  <a:pt x="1114" y="685"/>
                </a:lnTo>
                <a:lnTo>
                  <a:pt x="1124" y="662"/>
                </a:lnTo>
                <a:lnTo>
                  <a:pt x="1132" y="637"/>
                </a:lnTo>
                <a:lnTo>
                  <a:pt x="1138" y="611"/>
                </a:lnTo>
                <a:lnTo>
                  <a:pt x="1141" y="597"/>
                </a:lnTo>
                <a:lnTo>
                  <a:pt x="1143" y="579"/>
                </a:lnTo>
                <a:lnTo>
                  <a:pt x="1146" y="559"/>
                </a:lnTo>
                <a:lnTo>
                  <a:pt x="1148" y="537"/>
                </a:lnTo>
                <a:lnTo>
                  <a:pt x="1149" y="516"/>
                </a:lnTo>
                <a:lnTo>
                  <a:pt x="1150" y="495"/>
                </a:lnTo>
                <a:lnTo>
                  <a:pt x="1150" y="477"/>
                </a:lnTo>
                <a:lnTo>
                  <a:pt x="1149" y="461"/>
                </a:lnTo>
                <a:lnTo>
                  <a:pt x="1148" y="451"/>
                </a:lnTo>
                <a:lnTo>
                  <a:pt x="1147" y="443"/>
                </a:lnTo>
                <a:lnTo>
                  <a:pt x="1143" y="434"/>
                </a:lnTo>
                <a:lnTo>
                  <a:pt x="1140" y="425"/>
                </a:lnTo>
                <a:lnTo>
                  <a:pt x="1137" y="417"/>
                </a:lnTo>
                <a:lnTo>
                  <a:pt x="1133" y="409"/>
                </a:lnTo>
                <a:lnTo>
                  <a:pt x="1127" y="403"/>
                </a:lnTo>
                <a:lnTo>
                  <a:pt x="1122" y="396"/>
                </a:lnTo>
                <a:lnTo>
                  <a:pt x="1115" y="390"/>
                </a:lnTo>
                <a:lnTo>
                  <a:pt x="1110" y="385"/>
                </a:lnTo>
                <a:lnTo>
                  <a:pt x="1103" y="379"/>
                </a:lnTo>
                <a:lnTo>
                  <a:pt x="1096" y="374"/>
                </a:lnTo>
                <a:lnTo>
                  <a:pt x="1089" y="370"/>
                </a:lnTo>
                <a:lnTo>
                  <a:pt x="1080" y="366"/>
                </a:lnTo>
                <a:lnTo>
                  <a:pt x="1073" y="363"/>
                </a:lnTo>
                <a:lnTo>
                  <a:pt x="1064" y="360"/>
                </a:lnTo>
                <a:lnTo>
                  <a:pt x="1055" y="358"/>
                </a:lnTo>
                <a:lnTo>
                  <a:pt x="1047" y="357"/>
                </a:lnTo>
                <a:lnTo>
                  <a:pt x="1038" y="356"/>
                </a:lnTo>
                <a:lnTo>
                  <a:pt x="1030" y="355"/>
                </a:lnTo>
                <a:lnTo>
                  <a:pt x="1020" y="355"/>
                </a:lnTo>
                <a:lnTo>
                  <a:pt x="1011" y="356"/>
                </a:lnTo>
                <a:lnTo>
                  <a:pt x="1003" y="357"/>
                </a:lnTo>
                <a:lnTo>
                  <a:pt x="993" y="359"/>
                </a:lnTo>
                <a:lnTo>
                  <a:pt x="985" y="361"/>
                </a:lnTo>
                <a:lnTo>
                  <a:pt x="976" y="364"/>
                </a:lnTo>
                <a:lnTo>
                  <a:pt x="967" y="367"/>
                </a:lnTo>
                <a:lnTo>
                  <a:pt x="959" y="372"/>
                </a:lnTo>
                <a:lnTo>
                  <a:pt x="951" y="376"/>
                </a:lnTo>
                <a:lnTo>
                  <a:pt x="944" y="381"/>
                </a:lnTo>
                <a:lnTo>
                  <a:pt x="936" y="388"/>
                </a:lnTo>
                <a:lnTo>
                  <a:pt x="929" y="394"/>
                </a:lnTo>
                <a:lnTo>
                  <a:pt x="917" y="407"/>
                </a:lnTo>
                <a:lnTo>
                  <a:pt x="905" y="420"/>
                </a:lnTo>
                <a:lnTo>
                  <a:pt x="894" y="434"/>
                </a:lnTo>
                <a:lnTo>
                  <a:pt x="884" y="449"/>
                </a:lnTo>
                <a:lnTo>
                  <a:pt x="874" y="464"/>
                </a:lnTo>
                <a:lnTo>
                  <a:pt x="864" y="480"/>
                </a:lnTo>
                <a:lnTo>
                  <a:pt x="855" y="496"/>
                </a:lnTo>
                <a:lnTo>
                  <a:pt x="846" y="512"/>
                </a:lnTo>
                <a:lnTo>
                  <a:pt x="830" y="548"/>
                </a:lnTo>
                <a:lnTo>
                  <a:pt x="815" y="583"/>
                </a:lnTo>
                <a:lnTo>
                  <a:pt x="802" y="620"/>
                </a:lnTo>
                <a:lnTo>
                  <a:pt x="791" y="656"/>
                </a:lnTo>
                <a:lnTo>
                  <a:pt x="783" y="644"/>
                </a:lnTo>
                <a:lnTo>
                  <a:pt x="774" y="630"/>
                </a:lnTo>
                <a:lnTo>
                  <a:pt x="767" y="616"/>
                </a:lnTo>
                <a:lnTo>
                  <a:pt x="760" y="602"/>
                </a:lnTo>
                <a:lnTo>
                  <a:pt x="754" y="587"/>
                </a:lnTo>
                <a:lnTo>
                  <a:pt x="748" y="572"/>
                </a:lnTo>
                <a:lnTo>
                  <a:pt x="743" y="556"/>
                </a:lnTo>
                <a:lnTo>
                  <a:pt x="739" y="540"/>
                </a:lnTo>
                <a:lnTo>
                  <a:pt x="735" y="525"/>
                </a:lnTo>
                <a:lnTo>
                  <a:pt x="732" y="509"/>
                </a:lnTo>
                <a:lnTo>
                  <a:pt x="729" y="493"/>
                </a:lnTo>
                <a:lnTo>
                  <a:pt x="727" y="477"/>
                </a:lnTo>
                <a:lnTo>
                  <a:pt x="725" y="446"/>
                </a:lnTo>
                <a:lnTo>
                  <a:pt x="724" y="416"/>
                </a:lnTo>
                <a:lnTo>
                  <a:pt x="725" y="397"/>
                </a:lnTo>
                <a:lnTo>
                  <a:pt x="726" y="378"/>
                </a:lnTo>
                <a:lnTo>
                  <a:pt x="728" y="360"/>
                </a:lnTo>
                <a:lnTo>
                  <a:pt x="730" y="341"/>
                </a:lnTo>
                <a:lnTo>
                  <a:pt x="733" y="321"/>
                </a:lnTo>
                <a:lnTo>
                  <a:pt x="738" y="303"/>
                </a:lnTo>
                <a:lnTo>
                  <a:pt x="742" y="284"/>
                </a:lnTo>
                <a:lnTo>
                  <a:pt x="747" y="265"/>
                </a:lnTo>
                <a:lnTo>
                  <a:pt x="754" y="246"/>
                </a:lnTo>
                <a:lnTo>
                  <a:pt x="760" y="228"/>
                </a:lnTo>
                <a:lnTo>
                  <a:pt x="768" y="209"/>
                </a:lnTo>
                <a:lnTo>
                  <a:pt x="775" y="192"/>
                </a:lnTo>
                <a:lnTo>
                  <a:pt x="784" y="175"/>
                </a:lnTo>
                <a:lnTo>
                  <a:pt x="793" y="158"/>
                </a:lnTo>
                <a:lnTo>
                  <a:pt x="803" y="142"/>
                </a:lnTo>
                <a:lnTo>
                  <a:pt x="814" y="127"/>
                </a:lnTo>
                <a:lnTo>
                  <a:pt x="826" y="112"/>
                </a:lnTo>
                <a:lnTo>
                  <a:pt x="837" y="98"/>
                </a:lnTo>
                <a:lnTo>
                  <a:pt x="849" y="85"/>
                </a:lnTo>
                <a:lnTo>
                  <a:pt x="863" y="72"/>
                </a:lnTo>
                <a:lnTo>
                  <a:pt x="877" y="60"/>
                </a:lnTo>
                <a:lnTo>
                  <a:pt x="891" y="49"/>
                </a:lnTo>
                <a:lnTo>
                  <a:pt x="907" y="40"/>
                </a:lnTo>
                <a:lnTo>
                  <a:pt x="922" y="31"/>
                </a:lnTo>
                <a:lnTo>
                  <a:pt x="939" y="25"/>
                </a:lnTo>
                <a:lnTo>
                  <a:pt x="957" y="18"/>
                </a:lnTo>
                <a:lnTo>
                  <a:pt x="975" y="13"/>
                </a:lnTo>
                <a:lnTo>
                  <a:pt x="993" y="10"/>
                </a:lnTo>
                <a:lnTo>
                  <a:pt x="1012" y="8"/>
                </a:lnTo>
                <a:lnTo>
                  <a:pt x="1032" y="6"/>
                </a:lnTo>
                <a:lnTo>
                  <a:pt x="1052" y="8"/>
                </a:lnTo>
                <a:lnTo>
                  <a:pt x="1074" y="10"/>
                </a:lnTo>
                <a:lnTo>
                  <a:pt x="1054" y="5"/>
                </a:lnTo>
                <a:lnTo>
                  <a:pt x="1035" y="2"/>
                </a:lnTo>
                <a:lnTo>
                  <a:pt x="1016" y="0"/>
                </a:lnTo>
                <a:lnTo>
                  <a:pt x="997" y="0"/>
                </a:lnTo>
                <a:lnTo>
                  <a:pt x="980" y="0"/>
                </a:lnTo>
                <a:lnTo>
                  <a:pt x="962" y="2"/>
                </a:lnTo>
                <a:lnTo>
                  <a:pt x="945" y="5"/>
                </a:lnTo>
                <a:lnTo>
                  <a:pt x="929" y="10"/>
                </a:lnTo>
                <a:lnTo>
                  <a:pt x="913" y="15"/>
                </a:lnTo>
                <a:lnTo>
                  <a:pt x="896" y="21"/>
                </a:lnTo>
                <a:lnTo>
                  <a:pt x="881" y="29"/>
                </a:lnTo>
                <a:lnTo>
                  <a:pt x="866" y="38"/>
                </a:lnTo>
                <a:lnTo>
                  <a:pt x="852" y="46"/>
                </a:lnTo>
                <a:lnTo>
                  <a:pt x="839" y="56"/>
                </a:lnTo>
                <a:lnTo>
                  <a:pt x="825" y="67"/>
                </a:lnTo>
                <a:lnTo>
                  <a:pt x="812" y="78"/>
                </a:lnTo>
                <a:lnTo>
                  <a:pt x="799" y="91"/>
                </a:lnTo>
                <a:lnTo>
                  <a:pt x="787" y="104"/>
                </a:lnTo>
                <a:lnTo>
                  <a:pt x="776" y="117"/>
                </a:lnTo>
                <a:lnTo>
                  <a:pt x="764" y="131"/>
                </a:lnTo>
                <a:lnTo>
                  <a:pt x="755" y="146"/>
                </a:lnTo>
                <a:lnTo>
                  <a:pt x="744" y="161"/>
                </a:lnTo>
                <a:lnTo>
                  <a:pt x="734" y="176"/>
                </a:lnTo>
                <a:lnTo>
                  <a:pt x="726" y="192"/>
                </a:lnTo>
                <a:lnTo>
                  <a:pt x="717" y="208"/>
                </a:lnTo>
                <a:lnTo>
                  <a:pt x="710" y="226"/>
                </a:lnTo>
                <a:lnTo>
                  <a:pt x="702" y="242"/>
                </a:lnTo>
                <a:lnTo>
                  <a:pt x="696" y="259"/>
                </a:lnTo>
                <a:lnTo>
                  <a:pt x="689" y="276"/>
                </a:lnTo>
                <a:lnTo>
                  <a:pt x="684" y="293"/>
                </a:lnTo>
                <a:lnTo>
                  <a:pt x="679" y="310"/>
                </a:lnTo>
                <a:lnTo>
                  <a:pt x="674" y="328"/>
                </a:lnTo>
                <a:lnTo>
                  <a:pt x="668" y="356"/>
                </a:lnTo>
                <a:lnTo>
                  <a:pt x="664" y="384"/>
                </a:lnTo>
                <a:lnTo>
                  <a:pt x="659" y="411"/>
                </a:lnTo>
                <a:lnTo>
                  <a:pt x="658" y="440"/>
                </a:lnTo>
                <a:lnTo>
                  <a:pt x="657" y="469"/>
                </a:lnTo>
                <a:lnTo>
                  <a:pt x="658" y="500"/>
                </a:lnTo>
                <a:lnTo>
                  <a:pt x="661" y="529"/>
                </a:lnTo>
                <a:lnTo>
                  <a:pt x="666" y="556"/>
                </a:lnTo>
                <a:lnTo>
                  <a:pt x="671" y="585"/>
                </a:lnTo>
                <a:lnTo>
                  <a:pt x="680" y="613"/>
                </a:lnTo>
                <a:lnTo>
                  <a:pt x="688" y="640"/>
                </a:lnTo>
                <a:lnTo>
                  <a:pt x="700" y="666"/>
                </a:lnTo>
                <a:lnTo>
                  <a:pt x="706" y="679"/>
                </a:lnTo>
                <a:lnTo>
                  <a:pt x="714" y="692"/>
                </a:lnTo>
                <a:lnTo>
                  <a:pt x="721" y="704"/>
                </a:lnTo>
                <a:lnTo>
                  <a:pt x="729" y="715"/>
                </a:lnTo>
                <a:lnTo>
                  <a:pt x="738" y="727"/>
                </a:lnTo>
                <a:lnTo>
                  <a:pt x="746" y="738"/>
                </a:lnTo>
                <a:lnTo>
                  <a:pt x="756" y="750"/>
                </a:lnTo>
                <a:lnTo>
                  <a:pt x="765" y="760"/>
                </a:lnTo>
                <a:lnTo>
                  <a:pt x="768" y="762"/>
                </a:lnTo>
                <a:lnTo>
                  <a:pt x="770" y="763"/>
                </a:lnTo>
                <a:lnTo>
                  <a:pt x="768" y="774"/>
                </a:lnTo>
                <a:lnTo>
                  <a:pt x="767" y="785"/>
                </a:lnTo>
                <a:lnTo>
                  <a:pt x="765" y="795"/>
                </a:lnTo>
                <a:lnTo>
                  <a:pt x="765" y="806"/>
                </a:lnTo>
                <a:lnTo>
                  <a:pt x="763" y="835"/>
                </a:lnTo>
                <a:lnTo>
                  <a:pt x="763" y="864"/>
                </a:lnTo>
                <a:lnTo>
                  <a:pt x="763" y="893"/>
                </a:lnTo>
                <a:lnTo>
                  <a:pt x="764" y="923"/>
                </a:lnTo>
                <a:lnTo>
                  <a:pt x="767" y="952"/>
                </a:lnTo>
                <a:lnTo>
                  <a:pt x="769" y="981"/>
                </a:lnTo>
                <a:lnTo>
                  <a:pt x="773" y="1010"/>
                </a:lnTo>
                <a:lnTo>
                  <a:pt x="777" y="1039"/>
                </a:lnTo>
                <a:lnTo>
                  <a:pt x="783" y="1068"/>
                </a:lnTo>
                <a:lnTo>
                  <a:pt x="789" y="1097"/>
                </a:lnTo>
                <a:lnTo>
                  <a:pt x="796" y="1125"/>
                </a:lnTo>
                <a:lnTo>
                  <a:pt x="804" y="1154"/>
                </a:lnTo>
                <a:lnTo>
                  <a:pt x="813" y="1182"/>
                </a:lnTo>
                <a:lnTo>
                  <a:pt x="823" y="1209"/>
                </a:lnTo>
                <a:lnTo>
                  <a:pt x="834" y="1235"/>
                </a:lnTo>
                <a:lnTo>
                  <a:pt x="846" y="1262"/>
                </a:lnTo>
                <a:lnTo>
                  <a:pt x="857" y="1284"/>
                </a:lnTo>
                <a:lnTo>
                  <a:pt x="867" y="1305"/>
                </a:lnTo>
                <a:lnTo>
                  <a:pt x="880" y="1326"/>
                </a:lnTo>
                <a:lnTo>
                  <a:pt x="893" y="1346"/>
                </a:lnTo>
                <a:lnTo>
                  <a:pt x="907" y="1367"/>
                </a:lnTo>
                <a:lnTo>
                  <a:pt x="922" y="1385"/>
                </a:lnTo>
                <a:lnTo>
                  <a:pt x="938" y="1404"/>
                </a:lnTo>
                <a:lnTo>
                  <a:pt x="954" y="1421"/>
                </a:lnTo>
                <a:lnTo>
                  <a:pt x="918" y="1468"/>
                </a:lnTo>
                <a:lnTo>
                  <a:pt x="883" y="1515"/>
                </a:lnTo>
                <a:lnTo>
                  <a:pt x="848" y="1563"/>
                </a:lnTo>
                <a:lnTo>
                  <a:pt x="815" y="1613"/>
                </a:lnTo>
                <a:lnTo>
                  <a:pt x="783" y="1662"/>
                </a:lnTo>
                <a:lnTo>
                  <a:pt x="750" y="1711"/>
                </a:lnTo>
                <a:lnTo>
                  <a:pt x="720" y="1762"/>
                </a:lnTo>
                <a:lnTo>
                  <a:pt x="691" y="1813"/>
                </a:lnTo>
                <a:lnTo>
                  <a:pt x="662" y="1864"/>
                </a:lnTo>
                <a:lnTo>
                  <a:pt x="636" y="1916"/>
                </a:lnTo>
                <a:lnTo>
                  <a:pt x="609" y="1967"/>
                </a:lnTo>
                <a:lnTo>
                  <a:pt x="584" y="2020"/>
                </a:lnTo>
                <a:lnTo>
                  <a:pt x="559" y="2071"/>
                </a:lnTo>
                <a:lnTo>
                  <a:pt x="536" y="2123"/>
                </a:lnTo>
                <a:lnTo>
                  <a:pt x="514" y="2174"/>
                </a:lnTo>
                <a:lnTo>
                  <a:pt x="493" y="2226"/>
                </a:lnTo>
                <a:lnTo>
                  <a:pt x="456" y="2314"/>
                </a:lnTo>
                <a:lnTo>
                  <a:pt x="418" y="2404"/>
                </a:lnTo>
                <a:lnTo>
                  <a:pt x="377" y="2496"/>
                </a:lnTo>
                <a:lnTo>
                  <a:pt x="336" y="2590"/>
                </a:lnTo>
                <a:lnTo>
                  <a:pt x="295" y="2685"/>
                </a:lnTo>
                <a:lnTo>
                  <a:pt x="254" y="2781"/>
                </a:lnTo>
                <a:lnTo>
                  <a:pt x="215" y="2878"/>
                </a:lnTo>
                <a:lnTo>
                  <a:pt x="176" y="2977"/>
                </a:lnTo>
                <a:lnTo>
                  <a:pt x="158" y="3025"/>
                </a:lnTo>
                <a:lnTo>
                  <a:pt x="140" y="3075"/>
                </a:lnTo>
                <a:lnTo>
                  <a:pt x="123" y="3124"/>
                </a:lnTo>
                <a:lnTo>
                  <a:pt x="106" y="3174"/>
                </a:lnTo>
                <a:lnTo>
                  <a:pt x="91" y="3223"/>
                </a:lnTo>
                <a:lnTo>
                  <a:pt x="77" y="3272"/>
                </a:lnTo>
                <a:lnTo>
                  <a:pt x="63" y="3321"/>
                </a:lnTo>
                <a:lnTo>
                  <a:pt x="50" y="3370"/>
                </a:lnTo>
                <a:lnTo>
                  <a:pt x="40" y="3418"/>
                </a:lnTo>
                <a:lnTo>
                  <a:pt x="30" y="3468"/>
                </a:lnTo>
                <a:lnTo>
                  <a:pt x="21" y="3516"/>
                </a:lnTo>
                <a:lnTo>
                  <a:pt x="14" y="3565"/>
                </a:lnTo>
                <a:lnTo>
                  <a:pt x="8" y="3612"/>
                </a:lnTo>
                <a:lnTo>
                  <a:pt x="3" y="3660"/>
                </a:lnTo>
                <a:lnTo>
                  <a:pt x="1" y="3707"/>
                </a:lnTo>
                <a:lnTo>
                  <a:pt x="0" y="3755"/>
                </a:lnTo>
                <a:lnTo>
                  <a:pt x="0" y="3804"/>
                </a:lnTo>
                <a:lnTo>
                  <a:pt x="2" y="3855"/>
                </a:lnTo>
                <a:lnTo>
                  <a:pt x="5" y="3906"/>
                </a:lnTo>
                <a:lnTo>
                  <a:pt x="9" y="3959"/>
                </a:lnTo>
                <a:lnTo>
                  <a:pt x="13" y="4010"/>
                </a:lnTo>
                <a:lnTo>
                  <a:pt x="18" y="4064"/>
                </a:lnTo>
                <a:lnTo>
                  <a:pt x="25" y="4117"/>
                </a:lnTo>
                <a:lnTo>
                  <a:pt x="32" y="4171"/>
                </a:lnTo>
                <a:lnTo>
                  <a:pt x="48" y="4279"/>
                </a:lnTo>
                <a:lnTo>
                  <a:pt x="65" y="4388"/>
                </a:lnTo>
                <a:lnTo>
                  <a:pt x="85" y="4498"/>
                </a:lnTo>
                <a:lnTo>
                  <a:pt x="105" y="4608"/>
                </a:lnTo>
                <a:lnTo>
                  <a:pt x="126" y="4717"/>
                </a:lnTo>
                <a:lnTo>
                  <a:pt x="146" y="4826"/>
                </a:lnTo>
                <a:lnTo>
                  <a:pt x="164" y="4934"/>
                </a:lnTo>
                <a:lnTo>
                  <a:pt x="183" y="5041"/>
                </a:lnTo>
                <a:lnTo>
                  <a:pt x="190" y="5093"/>
                </a:lnTo>
                <a:lnTo>
                  <a:pt x="198" y="5146"/>
                </a:lnTo>
                <a:lnTo>
                  <a:pt x="204" y="5198"/>
                </a:lnTo>
                <a:lnTo>
                  <a:pt x="210" y="5249"/>
                </a:lnTo>
                <a:lnTo>
                  <a:pt x="216" y="5300"/>
                </a:lnTo>
                <a:lnTo>
                  <a:pt x="220" y="5350"/>
                </a:lnTo>
                <a:lnTo>
                  <a:pt x="223" y="5398"/>
                </a:lnTo>
                <a:lnTo>
                  <a:pt x="225" y="5448"/>
                </a:lnTo>
                <a:lnTo>
                  <a:pt x="229" y="5535"/>
                </a:lnTo>
                <a:lnTo>
                  <a:pt x="233" y="5623"/>
                </a:lnTo>
                <a:lnTo>
                  <a:pt x="236" y="5711"/>
                </a:lnTo>
                <a:lnTo>
                  <a:pt x="238" y="5799"/>
                </a:lnTo>
                <a:lnTo>
                  <a:pt x="239" y="5887"/>
                </a:lnTo>
                <a:lnTo>
                  <a:pt x="237" y="5976"/>
                </a:lnTo>
                <a:lnTo>
                  <a:pt x="236" y="6020"/>
                </a:lnTo>
                <a:lnTo>
                  <a:pt x="233" y="6065"/>
                </a:lnTo>
                <a:lnTo>
                  <a:pt x="230" y="6108"/>
                </a:lnTo>
                <a:lnTo>
                  <a:pt x="227" y="6152"/>
                </a:lnTo>
                <a:lnTo>
                  <a:pt x="222" y="6177"/>
                </a:lnTo>
                <a:lnTo>
                  <a:pt x="218" y="6204"/>
                </a:lnTo>
                <a:lnTo>
                  <a:pt x="212" y="6234"/>
                </a:lnTo>
                <a:lnTo>
                  <a:pt x="204" y="6264"/>
                </a:lnTo>
                <a:lnTo>
                  <a:pt x="186" y="6331"/>
                </a:lnTo>
                <a:lnTo>
                  <a:pt x="164" y="6402"/>
                </a:lnTo>
                <a:lnTo>
                  <a:pt x="142" y="6476"/>
                </a:lnTo>
                <a:lnTo>
                  <a:pt x="117" y="6552"/>
                </a:lnTo>
                <a:lnTo>
                  <a:pt x="92" y="6629"/>
                </a:lnTo>
                <a:lnTo>
                  <a:pt x="70" y="6706"/>
                </a:lnTo>
                <a:lnTo>
                  <a:pt x="67" y="6718"/>
                </a:lnTo>
                <a:lnTo>
                  <a:pt x="64" y="6730"/>
                </a:lnTo>
                <a:lnTo>
                  <a:pt x="62" y="6741"/>
                </a:lnTo>
                <a:lnTo>
                  <a:pt x="61" y="6753"/>
                </a:lnTo>
                <a:lnTo>
                  <a:pt x="60" y="6765"/>
                </a:lnTo>
                <a:lnTo>
                  <a:pt x="60" y="6777"/>
                </a:lnTo>
                <a:lnTo>
                  <a:pt x="60" y="6789"/>
                </a:lnTo>
                <a:lnTo>
                  <a:pt x="61" y="6800"/>
                </a:lnTo>
                <a:lnTo>
                  <a:pt x="64" y="6824"/>
                </a:lnTo>
                <a:lnTo>
                  <a:pt x="69" y="6847"/>
                </a:lnTo>
                <a:lnTo>
                  <a:pt x="76" y="6868"/>
                </a:lnTo>
                <a:lnTo>
                  <a:pt x="86" y="6890"/>
                </a:lnTo>
                <a:lnTo>
                  <a:pt x="97" y="6910"/>
                </a:lnTo>
                <a:lnTo>
                  <a:pt x="110" y="6929"/>
                </a:lnTo>
                <a:lnTo>
                  <a:pt x="125" y="6948"/>
                </a:lnTo>
                <a:lnTo>
                  <a:pt x="141" y="6965"/>
                </a:lnTo>
                <a:lnTo>
                  <a:pt x="149" y="6972"/>
                </a:lnTo>
                <a:lnTo>
                  <a:pt x="159" y="6980"/>
                </a:lnTo>
                <a:lnTo>
                  <a:pt x="169" y="6987"/>
                </a:lnTo>
                <a:lnTo>
                  <a:pt x="178" y="6994"/>
                </a:lnTo>
                <a:lnTo>
                  <a:pt x="188" y="7000"/>
                </a:lnTo>
                <a:lnTo>
                  <a:pt x="199" y="7006"/>
                </a:lnTo>
                <a:lnTo>
                  <a:pt x="209" y="7011"/>
                </a:lnTo>
                <a:lnTo>
                  <a:pt x="221" y="7016"/>
                </a:lnTo>
                <a:lnTo>
                  <a:pt x="874" y="7281"/>
                </a:lnTo>
                <a:lnTo>
                  <a:pt x="888" y="7286"/>
                </a:lnTo>
                <a:lnTo>
                  <a:pt x="902" y="7290"/>
                </a:lnTo>
                <a:lnTo>
                  <a:pt x="917" y="7294"/>
                </a:lnTo>
                <a:lnTo>
                  <a:pt x="931" y="7297"/>
                </a:lnTo>
                <a:lnTo>
                  <a:pt x="945" y="7298"/>
                </a:lnTo>
                <a:lnTo>
                  <a:pt x="960" y="7299"/>
                </a:lnTo>
                <a:lnTo>
                  <a:pt x="974" y="7300"/>
                </a:lnTo>
                <a:lnTo>
                  <a:pt x="988" y="7299"/>
                </a:lnTo>
                <a:lnTo>
                  <a:pt x="1002" y="7298"/>
                </a:lnTo>
                <a:lnTo>
                  <a:pt x="1016" y="7296"/>
                </a:lnTo>
                <a:lnTo>
                  <a:pt x="1030" y="7292"/>
                </a:lnTo>
                <a:lnTo>
                  <a:pt x="1042" y="7289"/>
                </a:lnTo>
                <a:lnTo>
                  <a:pt x="1055" y="7285"/>
                </a:lnTo>
                <a:lnTo>
                  <a:pt x="1068" y="7280"/>
                </a:lnTo>
                <a:lnTo>
                  <a:pt x="1081" y="7274"/>
                </a:lnTo>
                <a:lnTo>
                  <a:pt x="1094" y="7268"/>
                </a:lnTo>
                <a:lnTo>
                  <a:pt x="1106" y="7261"/>
                </a:lnTo>
                <a:lnTo>
                  <a:pt x="1118" y="7254"/>
                </a:lnTo>
                <a:lnTo>
                  <a:pt x="1128" y="7245"/>
                </a:lnTo>
                <a:lnTo>
                  <a:pt x="1139" y="7237"/>
                </a:lnTo>
                <a:lnTo>
                  <a:pt x="1150" y="7228"/>
                </a:lnTo>
                <a:lnTo>
                  <a:pt x="1160" y="7217"/>
                </a:lnTo>
                <a:lnTo>
                  <a:pt x="1168" y="7208"/>
                </a:lnTo>
                <a:lnTo>
                  <a:pt x="1178" y="7197"/>
                </a:lnTo>
                <a:lnTo>
                  <a:pt x="1185" y="7185"/>
                </a:lnTo>
                <a:lnTo>
                  <a:pt x="1193" y="7173"/>
                </a:lnTo>
                <a:lnTo>
                  <a:pt x="1200" y="7160"/>
                </a:lnTo>
                <a:lnTo>
                  <a:pt x="1206" y="7147"/>
                </a:lnTo>
                <a:lnTo>
                  <a:pt x="1212" y="7133"/>
                </a:lnTo>
                <a:lnTo>
                  <a:pt x="1216" y="7121"/>
                </a:lnTo>
                <a:lnTo>
                  <a:pt x="1221" y="7106"/>
                </a:lnTo>
                <a:lnTo>
                  <a:pt x="1224" y="7091"/>
                </a:lnTo>
                <a:lnTo>
                  <a:pt x="1240" y="7012"/>
                </a:lnTo>
                <a:lnTo>
                  <a:pt x="1256" y="6934"/>
                </a:lnTo>
                <a:lnTo>
                  <a:pt x="1266" y="6896"/>
                </a:lnTo>
                <a:lnTo>
                  <a:pt x="1277" y="6861"/>
                </a:lnTo>
                <a:lnTo>
                  <a:pt x="1288" y="6826"/>
                </a:lnTo>
                <a:lnTo>
                  <a:pt x="1302" y="6794"/>
                </a:lnTo>
                <a:lnTo>
                  <a:pt x="1309" y="6778"/>
                </a:lnTo>
                <a:lnTo>
                  <a:pt x="1316" y="6764"/>
                </a:lnTo>
                <a:lnTo>
                  <a:pt x="1325" y="6750"/>
                </a:lnTo>
                <a:lnTo>
                  <a:pt x="1333" y="6736"/>
                </a:lnTo>
                <a:lnTo>
                  <a:pt x="1342" y="6724"/>
                </a:lnTo>
                <a:lnTo>
                  <a:pt x="1352" y="6712"/>
                </a:lnTo>
                <a:lnTo>
                  <a:pt x="1362" y="6702"/>
                </a:lnTo>
                <a:lnTo>
                  <a:pt x="1373" y="6691"/>
                </a:lnTo>
                <a:lnTo>
                  <a:pt x="1384" y="6682"/>
                </a:lnTo>
                <a:lnTo>
                  <a:pt x="1396" y="6674"/>
                </a:lnTo>
                <a:lnTo>
                  <a:pt x="1409" y="6666"/>
                </a:lnTo>
                <a:lnTo>
                  <a:pt x="1421" y="6661"/>
                </a:lnTo>
                <a:lnTo>
                  <a:pt x="1435" y="6655"/>
                </a:lnTo>
                <a:lnTo>
                  <a:pt x="1450" y="6651"/>
                </a:lnTo>
                <a:lnTo>
                  <a:pt x="1465" y="6649"/>
                </a:lnTo>
                <a:lnTo>
                  <a:pt x="1482" y="6647"/>
                </a:lnTo>
                <a:lnTo>
                  <a:pt x="1503" y="6647"/>
                </a:lnTo>
                <a:lnTo>
                  <a:pt x="1523" y="6649"/>
                </a:lnTo>
                <a:lnTo>
                  <a:pt x="1546" y="6652"/>
                </a:lnTo>
                <a:lnTo>
                  <a:pt x="1569" y="6658"/>
                </a:lnTo>
                <a:lnTo>
                  <a:pt x="1592" y="6664"/>
                </a:lnTo>
                <a:lnTo>
                  <a:pt x="1617" y="6673"/>
                </a:lnTo>
                <a:lnTo>
                  <a:pt x="1640" y="6682"/>
                </a:lnTo>
                <a:lnTo>
                  <a:pt x="1666" y="6693"/>
                </a:lnTo>
                <a:lnTo>
                  <a:pt x="1691" y="6705"/>
                </a:lnTo>
                <a:lnTo>
                  <a:pt x="1717" y="6718"/>
                </a:lnTo>
                <a:lnTo>
                  <a:pt x="1744" y="6732"/>
                </a:lnTo>
                <a:lnTo>
                  <a:pt x="1769" y="6747"/>
                </a:lnTo>
                <a:lnTo>
                  <a:pt x="1822" y="6778"/>
                </a:lnTo>
                <a:lnTo>
                  <a:pt x="1876" y="6812"/>
                </a:lnTo>
                <a:lnTo>
                  <a:pt x="1928" y="6847"/>
                </a:lnTo>
                <a:lnTo>
                  <a:pt x="1980" y="6882"/>
                </a:lnTo>
                <a:lnTo>
                  <a:pt x="2030" y="6916"/>
                </a:lnTo>
                <a:lnTo>
                  <a:pt x="2079" y="6950"/>
                </a:lnTo>
                <a:lnTo>
                  <a:pt x="2125" y="6981"/>
                </a:lnTo>
                <a:lnTo>
                  <a:pt x="2169" y="7008"/>
                </a:lnTo>
                <a:lnTo>
                  <a:pt x="2189" y="7021"/>
                </a:lnTo>
                <a:lnTo>
                  <a:pt x="2208" y="7031"/>
                </a:lnTo>
                <a:lnTo>
                  <a:pt x="2228" y="7042"/>
                </a:lnTo>
                <a:lnTo>
                  <a:pt x="2245" y="7051"/>
                </a:lnTo>
                <a:lnTo>
                  <a:pt x="2321" y="7086"/>
                </a:lnTo>
                <a:lnTo>
                  <a:pt x="2395" y="7122"/>
                </a:lnTo>
                <a:lnTo>
                  <a:pt x="2467" y="7157"/>
                </a:lnTo>
                <a:lnTo>
                  <a:pt x="2539" y="7194"/>
                </a:lnTo>
                <a:lnTo>
                  <a:pt x="2610" y="7229"/>
                </a:lnTo>
                <a:lnTo>
                  <a:pt x="2680" y="7266"/>
                </a:lnTo>
                <a:lnTo>
                  <a:pt x="2750" y="7301"/>
                </a:lnTo>
                <a:lnTo>
                  <a:pt x="2819" y="7337"/>
                </a:lnTo>
                <a:lnTo>
                  <a:pt x="2888" y="7372"/>
                </a:lnTo>
                <a:lnTo>
                  <a:pt x="2958" y="7407"/>
                </a:lnTo>
                <a:lnTo>
                  <a:pt x="3029" y="7443"/>
                </a:lnTo>
                <a:lnTo>
                  <a:pt x="3101" y="7477"/>
                </a:lnTo>
                <a:lnTo>
                  <a:pt x="3173" y="7512"/>
                </a:lnTo>
                <a:lnTo>
                  <a:pt x="3247" y="7546"/>
                </a:lnTo>
                <a:lnTo>
                  <a:pt x="3322" y="7579"/>
                </a:lnTo>
                <a:lnTo>
                  <a:pt x="3399" y="7612"/>
                </a:lnTo>
                <a:lnTo>
                  <a:pt x="3430" y="7624"/>
                </a:lnTo>
                <a:lnTo>
                  <a:pt x="3461" y="7637"/>
                </a:lnTo>
                <a:lnTo>
                  <a:pt x="3493" y="7649"/>
                </a:lnTo>
                <a:lnTo>
                  <a:pt x="3525" y="7662"/>
                </a:lnTo>
                <a:lnTo>
                  <a:pt x="3557" y="7674"/>
                </a:lnTo>
                <a:lnTo>
                  <a:pt x="3589" y="7686"/>
                </a:lnTo>
                <a:lnTo>
                  <a:pt x="3622" y="7696"/>
                </a:lnTo>
                <a:lnTo>
                  <a:pt x="3655" y="7708"/>
                </a:lnTo>
                <a:lnTo>
                  <a:pt x="3862" y="7470"/>
                </a:lnTo>
                <a:lnTo>
                  <a:pt x="3679" y="6994"/>
                </a:lnTo>
                <a:lnTo>
                  <a:pt x="3865" y="6802"/>
                </a:lnTo>
                <a:lnTo>
                  <a:pt x="3495" y="6061"/>
                </a:lnTo>
                <a:lnTo>
                  <a:pt x="4643" y="5669"/>
                </a:lnTo>
                <a:lnTo>
                  <a:pt x="5236" y="5132"/>
                </a:lnTo>
                <a:lnTo>
                  <a:pt x="4856" y="4549"/>
                </a:lnTo>
                <a:lnTo>
                  <a:pt x="5512" y="4252"/>
                </a:lnTo>
                <a:lnTo>
                  <a:pt x="4521" y="2859"/>
                </a:lnTo>
                <a:lnTo>
                  <a:pt x="6325" y="2838"/>
                </a:lnTo>
                <a:lnTo>
                  <a:pt x="6324" y="2830"/>
                </a:lnTo>
                <a:lnTo>
                  <a:pt x="6324" y="2804"/>
                </a:lnTo>
                <a:lnTo>
                  <a:pt x="6323" y="2761"/>
                </a:lnTo>
                <a:lnTo>
                  <a:pt x="6322" y="2704"/>
                </a:lnTo>
                <a:lnTo>
                  <a:pt x="6320" y="2633"/>
                </a:lnTo>
                <a:lnTo>
                  <a:pt x="6318" y="2550"/>
                </a:lnTo>
                <a:lnTo>
                  <a:pt x="6316" y="2456"/>
                </a:lnTo>
                <a:lnTo>
                  <a:pt x="6314" y="2351"/>
                </a:lnTo>
                <a:lnTo>
                  <a:pt x="6312" y="2236"/>
                </a:lnTo>
                <a:lnTo>
                  <a:pt x="6309" y="2114"/>
                </a:lnTo>
                <a:lnTo>
                  <a:pt x="6306" y="1985"/>
                </a:lnTo>
                <a:lnTo>
                  <a:pt x="6303" y="1850"/>
                </a:lnTo>
                <a:lnTo>
                  <a:pt x="6300" y="1710"/>
                </a:lnTo>
                <a:lnTo>
                  <a:pt x="6297" y="1569"/>
                </a:lnTo>
                <a:lnTo>
                  <a:pt x="6294" y="1423"/>
                </a:lnTo>
                <a:lnTo>
                  <a:pt x="6290" y="1277"/>
                </a:lnTo>
                <a:lnTo>
                  <a:pt x="6242" y="1255"/>
                </a:lnTo>
                <a:lnTo>
                  <a:pt x="6196" y="1233"/>
                </a:lnTo>
                <a:lnTo>
                  <a:pt x="6150" y="1213"/>
                </a:lnTo>
                <a:lnTo>
                  <a:pt x="6106" y="1194"/>
                </a:lnTo>
                <a:lnTo>
                  <a:pt x="6063" y="1176"/>
                </a:lnTo>
                <a:lnTo>
                  <a:pt x="6022" y="1159"/>
                </a:lnTo>
                <a:lnTo>
                  <a:pt x="5982" y="1144"/>
                </a:lnTo>
                <a:lnTo>
                  <a:pt x="5944" y="1130"/>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1661" name="Freeform 1661"/>
          <p:cNvSpPr>
            <a:spLocks/>
          </p:cNvSpPr>
          <p:nvPr/>
        </p:nvSpPr>
        <p:spPr bwMode="auto">
          <a:xfrm>
            <a:off x="9472579" y="3728432"/>
            <a:ext cx="3928084" cy="3386881"/>
          </a:xfrm>
          <a:custGeom>
            <a:avLst/>
            <a:gdLst>
              <a:gd name="T0" fmla="*/ 7452 w 8099"/>
              <a:gd name="T1" fmla="*/ 967 h 6983"/>
              <a:gd name="T2" fmla="*/ 7318 w 8099"/>
              <a:gd name="T3" fmla="*/ 1059 h 6983"/>
              <a:gd name="T4" fmla="*/ 7014 w 8099"/>
              <a:gd name="T5" fmla="*/ 1208 h 6983"/>
              <a:gd name="T6" fmla="*/ 6751 w 8099"/>
              <a:gd name="T7" fmla="*/ 1248 h 6983"/>
              <a:gd name="T8" fmla="*/ 6527 w 8099"/>
              <a:gd name="T9" fmla="*/ 983 h 6983"/>
              <a:gd name="T10" fmla="*/ 6210 w 8099"/>
              <a:gd name="T11" fmla="*/ 746 h 6983"/>
              <a:gd name="T12" fmla="*/ 5849 w 8099"/>
              <a:gd name="T13" fmla="*/ 548 h 6983"/>
              <a:gd name="T14" fmla="*/ 5494 w 8099"/>
              <a:gd name="T15" fmla="*/ 392 h 6983"/>
              <a:gd name="T16" fmla="*/ 5196 w 8099"/>
              <a:gd name="T17" fmla="*/ 286 h 6983"/>
              <a:gd name="T18" fmla="*/ 4912 w 8099"/>
              <a:gd name="T19" fmla="*/ 216 h 6983"/>
              <a:gd name="T20" fmla="*/ 4473 w 8099"/>
              <a:gd name="T21" fmla="*/ 157 h 6983"/>
              <a:gd name="T22" fmla="*/ 3883 w 8099"/>
              <a:gd name="T23" fmla="*/ 106 h 6983"/>
              <a:gd name="T24" fmla="*/ 3528 w 8099"/>
              <a:gd name="T25" fmla="*/ 57 h 6983"/>
              <a:gd name="T26" fmla="*/ 3183 w 8099"/>
              <a:gd name="T27" fmla="*/ 15 h 6983"/>
              <a:gd name="T28" fmla="*/ 2853 w 8099"/>
              <a:gd name="T29" fmla="*/ 0 h 6983"/>
              <a:gd name="T30" fmla="*/ 2519 w 8099"/>
              <a:gd name="T31" fmla="*/ 14 h 6983"/>
              <a:gd name="T32" fmla="*/ 2099 w 8099"/>
              <a:gd name="T33" fmla="*/ 62 h 6983"/>
              <a:gd name="T34" fmla="*/ 1452 w 8099"/>
              <a:gd name="T35" fmla="*/ 180 h 6983"/>
              <a:gd name="T36" fmla="*/ 858 w 8099"/>
              <a:gd name="T37" fmla="*/ 331 h 6983"/>
              <a:gd name="T38" fmla="*/ 242 w 8099"/>
              <a:gd name="T39" fmla="*/ 520 h 6983"/>
              <a:gd name="T40" fmla="*/ 657 w 8099"/>
              <a:gd name="T41" fmla="*/ 1045 h 6983"/>
              <a:gd name="T42" fmla="*/ 1123 w 8099"/>
              <a:gd name="T43" fmla="*/ 1497 h 6983"/>
              <a:gd name="T44" fmla="*/ 0 w 8099"/>
              <a:gd name="T45" fmla="*/ 2921 h 6983"/>
              <a:gd name="T46" fmla="*/ 2298 w 8099"/>
              <a:gd name="T47" fmla="*/ 6189 h 6983"/>
              <a:gd name="T48" fmla="*/ 3041 w 8099"/>
              <a:gd name="T49" fmla="*/ 6855 h 6983"/>
              <a:gd name="T50" fmla="*/ 3559 w 8099"/>
              <a:gd name="T51" fmla="*/ 6591 h 6983"/>
              <a:gd name="T52" fmla="*/ 3944 w 8099"/>
              <a:gd name="T53" fmla="*/ 6424 h 6983"/>
              <a:gd name="T54" fmla="*/ 4207 w 8099"/>
              <a:gd name="T55" fmla="*/ 6345 h 6983"/>
              <a:gd name="T56" fmla="*/ 4357 w 8099"/>
              <a:gd name="T57" fmla="*/ 6324 h 6983"/>
              <a:gd name="T58" fmla="*/ 4450 w 8099"/>
              <a:gd name="T59" fmla="*/ 6342 h 6983"/>
              <a:gd name="T60" fmla="*/ 4527 w 8099"/>
              <a:gd name="T61" fmla="*/ 6392 h 6983"/>
              <a:gd name="T62" fmla="*/ 4652 w 8099"/>
              <a:gd name="T63" fmla="*/ 6535 h 6983"/>
              <a:gd name="T64" fmla="*/ 4755 w 8099"/>
              <a:gd name="T65" fmla="*/ 6671 h 6983"/>
              <a:gd name="T66" fmla="*/ 4860 w 8099"/>
              <a:gd name="T67" fmla="*/ 6745 h 6983"/>
              <a:gd name="T68" fmla="*/ 4987 w 8099"/>
              <a:gd name="T69" fmla="*/ 6759 h 6983"/>
              <a:gd name="T70" fmla="*/ 5637 w 8099"/>
              <a:gd name="T71" fmla="*/ 6495 h 6983"/>
              <a:gd name="T72" fmla="*/ 5708 w 8099"/>
              <a:gd name="T73" fmla="*/ 6436 h 6983"/>
              <a:gd name="T74" fmla="*/ 5752 w 8099"/>
              <a:gd name="T75" fmla="*/ 6360 h 6983"/>
              <a:gd name="T76" fmla="*/ 5768 w 8099"/>
              <a:gd name="T77" fmla="*/ 6273 h 6983"/>
              <a:gd name="T78" fmla="*/ 5753 w 8099"/>
              <a:gd name="T79" fmla="*/ 6185 h 6983"/>
              <a:gd name="T80" fmla="*/ 5706 w 8099"/>
              <a:gd name="T81" fmla="*/ 6104 h 6983"/>
              <a:gd name="T82" fmla="*/ 5517 w 8099"/>
              <a:gd name="T83" fmla="*/ 5862 h 6983"/>
              <a:gd name="T84" fmla="*/ 5434 w 8099"/>
              <a:gd name="T85" fmla="*/ 5709 h 6983"/>
              <a:gd name="T86" fmla="*/ 5412 w 8099"/>
              <a:gd name="T87" fmla="*/ 5602 h 6983"/>
              <a:gd name="T88" fmla="*/ 5436 w 8099"/>
              <a:gd name="T89" fmla="*/ 5507 h 6983"/>
              <a:gd name="T90" fmla="*/ 5498 w 8099"/>
              <a:gd name="T91" fmla="*/ 5451 h 6983"/>
              <a:gd name="T92" fmla="*/ 5771 w 8099"/>
              <a:gd name="T93" fmla="*/ 5258 h 6983"/>
              <a:gd name="T94" fmla="*/ 6029 w 8099"/>
              <a:gd name="T95" fmla="*/ 5027 h 6983"/>
              <a:gd name="T96" fmla="*/ 6367 w 8099"/>
              <a:gd name="T97" fmla="*/ 4715 h 6983"/>
              <a:gd name="T98" fmla="*/ 6704 w 8099"/>
              <a:gd name="T99" fmla="*/ 4381 h 6983"/>
              <a:gd name="T100" fmla="*/ 7045 w 8099"/>
              <a:gd name="T101" fmla="*/ 4049 h 6983"/>
              <a:gd name="T102" fmla="*/ 7399 w 8099"/>
              <a:gd name="T103" fmla="*/ 3710 h 6983"/>
              <a:gd name="T104" fmla="*/ 7708 w 8099"/>
              <a:gd name="T105" fmla="*/ 3374 h 6983"/>
              <a:gd name="T106" fmla="*/ 7938 w 8099"/>
              <a:gd name="T107" fmla="*/ 3044 h 6983"/>
              <a:gd name="T108" fmla="*/ 8072 w 8099"/>
              <a:gd name="T109" fmla="*/ 2711 h 6983"/>
              <a:gd name="T110" fmla="*/ 8093 w 8099"/>
              <a:gd name="T111" fmla="*/ 2367 h 6983"/>
              <a:gd name="T112" fmla="*/ 7987 w 8099"/>
              <a:gd name="T113" fmla="*/ 1987 h 6983"/>
              <a:gd name="T114" fmla="*/ 7821 w 8099"/>
              <a:gd name="T115" fmla="*/ 1482 h 6983"/>
              <a:gd name="T116" fmla="*/ 7684 w 8099"/>
              <a:gd name="T117" fmla="*/ 1149 h 6983"/>
              <a:gd name="T118" fmla="*/ 7564 w 8099"/>
              <a:gd name="T119" fmla="*/ 944 h 6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9" h="6983">
                <a:moveTo>
                  <a:pt x="7521" y="889"/>
                </a:moveTo>
                <a:lnTo>
                  <a:pt x="7511" y="905"/>
                </a:lnTo>
                <a:lnTo>
                  <a:pt x="7499" y="920"/>
                </a:lnTo>
                <a:lnTo>
                  <a:pt x="7485" y="936"/>
                </a:lnTo>
                <a:lnTo>
                  <a:pt x="7469" y="952"/>
                </a:lnTo>
                <a:lnTo>
                  <a:pt x="7452" y="967"/>
                </a:lnTo>
                <a:lnTo>
                  <a:pt x="7432" y="983"/>
                </a:lnTo>
                <a:lnTo>
                  <a:pt x="7412" y="998"/>
                </a:lnTo>
                <a:lnTo>
                  <a:pt x="7390" y="1014"/>
                </a:lnTo>
                <a:lnTo>
                  <a:pt x="7367" y="1029"/>
                </a:lnTo>
                <a:lnTo>
                  <a:pt x="7343" y="1044"/>
                </a:lnTo>
                <a:lnTo>
                  <a:pt x="7318" y="1059"/>
                </a:lnTo>
                <a:lnTo>
                  <a:pt x="7293" y="1074"/>
                </a:lnTo>
                <a:lnTo>
                  <a:pt x="7239" y="1103"/>
                </a:lnTo>
                <a:lnTo>
                  <a:pt x="7183" y="1132"/>
                </a:lnTo>
                <a:lnTo>
                  <a:pt x="7126" y="1159"/>
                </a:lnTo>
                <a:lnTo>
                  <a:pt x="7070" y="1185"/>
                </a:lnTo>
                <a:lnTo>
                  <a:pt x="7014" y="1208"/>
                </a:lnTo>
                <a:lnTo>
                  <a:pt x="6959" y="1230"/>
                </a:lnTo>
                <a:lnTo>
                  <a:pt x="6907" y="1250"/>
                </a:lnTo>
                <a:lnTo>
                  <a:pt x="6859" y="1267"/>
                </a:lnTo>
                <a:lnTo>
                  <a:pt x="6814" y="1283"/>
                </a:lnTo>
                <a:lnTo>
                  <a:pt x="6775" y="1294"/>
                </a:lnTo>
                <a:lnTo>
                  <a:pt x="6751" y="1248"/>
                </a:lnTo>
                <a:lnTo>
                  <a:pt x="6723" y="1202"/>
                </a:lnTo>
                <a:lnTo>
                  <a:pt x="6690" y="1157"/>
                </a:lnTo>
                <a:lnTo>
                  <a:pt x="6654" y="1112"/>
                </a:lnTo>
                <a:lnTo>
                  <a:pt x="6615" y="1069"/>
                </a:lnTo>
                <a:lnTo>
                  <a:pt x="6572" y="1025"/>
                </a:lnTo>
                <a:lnTo>
                  <a:pt x="6527" y="983"/>
                </a:lnTo>
                <a:lnTo>
                  <a:pt x="6480" y="941"/>
                </a:lnTo>
                <a:lnTo>
                  <a:pt x="6430" y="900"/>
                </a:lnTo>
                <a:lnTo>
                  <a:pt x="6378" y="860"/>
                </a:lnTo>
                <a:lnTo>
                  <a:pt x="6323" y="822"/>
                </a:lnTo>
                <a:lnTo>
                  <a:pt x="6267" y="784"/>
                </a:lnTo>
                <a:lnTo>
                  <a:pt x="6210" y="746"/>
                </a:lnTo>
                <a:lnTo>
                  <a:pt x="6151" y="711"/>
                </a:lnTo>
                <a:lnTo>
                  <a:pt x="6092" y="676"/>
                </a:lnTo>
                <a:lnTo>
                  <a:pt x="6032" y="642"/>
                </a:lnTo>
                <a:lnTo>
                  <a:pt x="5971" y="610"/>
                </a:lnTo>
                <a:lnTo>
                  <a:pt x="5910" y="578"/>
                </a:lnTo>
                <a:lnTo>
                  <a:pt x="5849" y="548"/>
                </a:lnTo>
                <a:lnTo>
                  <a:pt x="5787" y="519"/>
                </a:lnTo>
                <a:lnTo>
                  <a:pt x="5727" y="491"/>
                </a:lnTo>
                <a:lnTo>
                  <a:pt x="5667" y="464"/>
                </a:lnTo>
                <a:lnTo>
                  <a:pt x="5608" y="438"/>
                </a:lnTo>
                <a:lnTo>
                  <a:pt x="5550" y="414"/>
                </a:lnTo>
                <a:lnTo>
                  <a:pt x="5494" y="392"/>
                </a:lnTo>
                <a:lnTo>
                  <a:pt x="5439" y="370"/>
                </a:lnTo>
                <a:lnTo>
                  <a:pt x="5386" y="350"/>
                </a:lnTo>
                <a:lnTo>
                  <a:pt x="5334" y="332"/>
                </a:lnTo>
                <a:lnTo>
                  <a:pt x="5286" y="315"/>
                </a:lnTo>
                <a:lnTo>
                  <a:pt x="5240" y="300"/>
                </a:lnTo>
                <a:lnTo>
                  <a:pt x="5196" y="286"/>
                </a:lnTo>
                <a:lnTo>
                  <a:pt x="5155" y="274"/>
                </a:lnTo>
                <a:lnTo>
                  <a:pt x="5107" y="260"/>
                </a:lnTo>
                <a:lnTo>
                  <a:pt x="5058" y="248"/>
                </a:lnTo>
                <a:lnTo>
                  <a:pt x="5010" y="236"/>
                </a:lnTo>
                <a:lnTo>
                  <a:pt x="4962" y="225"/>
                </a:lnTo>
                <a:lnTo>
                  <a:pt x="4912" y="216"/>
                </a:lnTo>
                <a:lnTo>
                  <a:pt x="4864" y="206"/>
                </a:lnTo>
                <a:lnTo>
                  <a:pt x="4816" y="199"/>
                </a:lnTo>
                <a:lnTo>
                  <a:pt x="4766" y="191"/>
                </a:lnTo>
                <a:lnTo>
                  <a:pt x="4669" y="177"/>
                </a:lnTo>
                <a:lnTo>
                  <a:pt x="4571" y="166"/>
                </a:lnTo>
                <a:lnTo>
                  <a:pt x="4473" y="157"/>
                </a:lnTo>
                <a:lnTo>
                  <a:pt x="4376" y="148"/>
                </a:lnTo>
                <a:lnTo>
                  <a:pt x="4277" y="139"/>
                </a:lnTo>
                <a:lnTo>
                  <a:pt x="4179" y="132"/>
                </a:lnTo>
                <a:lnTo>
                  <a:pt x="4080" y="124"/>
                </a:lnTo>
                <a:lnTo>
                  <a:pt x="3982" y="116"/>
                </a:lnTo>
                <a:lnTo>
                  <a:pt x="3883" y="106"/>
                </a:lnTo>
                <a:lnTo>
                  <a:pt x="3784" y="95"/>
                </a:lnTo>
                <a:lnTo>
                  <a:pt x="3735" y="89"/>
                </a:lnTo>
                <a:lnTo>
                  <a:pt x="3685" y="83"/>
                </a:lnTo>
                <a:lnTo>
                  <a:pt x="3636" y="75"/>
                </a:lnTo>
                <a:lnTo>
                  <a:pt x="3587" y="66"/>
                </a:lnTo>
                <a:lnTo>
                  <a:pt x="3528" y="57"/>
                </a:lnTo>
                <a:lnTo>
                  <a:pt x="3468" y="48"/>
                </a:lnTo>
                <a:lnTo>
                  <a:pt x="3409" y="40"/>
                </a:lnTo>
                <a:lnTo>
                  <a:pt x="3353" y="32"/>
                </a:lnTo>
                <a:lnTo>
                  <a:pt x="3296" y="26"/>
                </a:lnTo>
                <a:lnTo>
                  <a:pt x="3239" y="19"/>
                </a:lnTo>
                <a:lnTo>
                  <a:pt x="3183" y="15"/>
                </a:lnTo>
                <a:lnTo>
                  <a:pt x="3128" y="11"/>
                </a:lnTo>
                <a:lnTo>
                  <a:pt x="3072" y="6"/>
                </a:lnTo>
                <a:lnTo>
                  <a:pt x="3018" y="4"/>
                </a:lnTo>
                <a:lnTo>
                  <a:pt x="2963" y="2"/>
                </a:lnTo>
                <a:lnTo>
                  <a:pt x="2908" y="1"/>
                </a:lnTo>
                <a:lnTo>
                  <a:pt x="2853" y="0"/>
                </a:lnTo>
                <a:lnTo>
                  <a:pt x="2799" y="1"/>
                </a:lnTo>
                <a:lnTo>
                  <a:pt x="2744" y="2"/>
                </a:lnTo>
                <a:lnTo>
                  <a:pt x="2688" y="3"/>
                </a:lnTo>
                <a:lnTo>
                  <a:pt x="2632" y="6"/>
                </a:lnTo>
                <a:lnTo>
                  <a:pt x="2576" y="9"/>
                </a:lnTo>
                <a:lnTo>
                  <a:pt x="2519" y="14"/>
                </a:lnTo>
                <a:lnTo>
                  <a:pt x="2461" y="18"/>
                </a:lnTo>
                <a:lnTo>
                  <a:pt x="2403" y="23"/>
                </a:lnTo>
                <a:lnTo>
                  <a:pt x="2344" y="30"/>
                </a:lnTo>
                <a:lnTo>
                  <a:pt x="2284" y="36"/>
                </a:lnTo>
                <a:lnTo>
                  <a:pt x="2223" y="44"/>
                </a:lnTo>
                <a:lnTo>
                  <a:pt x="2099" y="62"/>
                </a:lnTo>
                <a:lnTo>
                  <a:pt x="1969" y="81"/>
                </a:lnTo>
                <a:lnTo>
                  <a:pt x="1833" y="105"/>
                </a:lnTo>
                <a:lnTo>
                  <a:pt x="1692" y="130"/>
                </a:lnTo>
                <a:lnTo>
                  <a:pt x="1618" y="145"/>
                </a:lnTo>
                <a:lnTo>
                  <a:pt x="1538" y="161"/>
                </a:lnTo>
                <a:lnTo>
                  <a:pt x="1452" y="180"/>
                </a:lnTo>
                <a:lnTo>
                  <a:pt x="1361" y="201"/>
                </a:lnTo>
                <a:lnTo>
                  <a:pt x="1266" y="224"/>
                </a:lnTo>
                <a:lnTo>
                  <a:pt x="1168" y="249"/>
                </a:lnTo>
                <a:lnTo>
                  <a:pt x="1067" y="275"/>
                </a:lnTo>
                <a:lnTo>
                  <a:pt x="963" y="303"/>
                </a:lnTo>
                <a:lnTo>
                  <a:pt x="858" y="331"/>
                </a:lnTo>
                <a:lnTo>
                  <a:pt x="753" y="361"/>
                </a:lnTo>
                <a:lnTo>
                  <a:pt x="648" y="392"/>
                </a:lnTo>
                <a:lnTo>
                  <a:pt x="544" y="423"/>
                </a:lnTo>
                <a:lnTo>
                  <a:pt x="441" y="454"/>
                </a:lnTo>
                <a:lnTo>
                  <a:pt x="340" y="488"/>
                </a:lnTo>
                <a:lnTo>
                  <a:pt x="242" y="520"/>
                </a:lnTo>
                <a:lnTo>
                  <a:pt x="149" y="552"/>
                </a:lnTo>
                <a:lnTo>
                  <a:pt x="254" y="654"/>
                </a:lnTo>
                <a:lnTo>
                  <a:pt x="358" y="755"/>
                </a:lnTo>
                <a:lnTo>
                  <a:pt x="460" y="854"/>
                </a:lnTo>
                <a:lnTo>
                  <a:pt x="560" y="951"/>
                </a:lnTo>
                <a:lnTo>
                  <a:pt x="657" y="1045"/>
                </a:lnTo>
                <a:lnTo>
                  <a:pt x="750" y="1134"/>
                </a:lnTo>
                <a:lnTo>
                  <a:pt x="837" y="1220"/>
                </a:lnTo>
                <a:lnTo>
                  <a:pt x="920" y="1300"/>
                </a:lnTo>
                <a:lnTo>
                  <a:pt x="995" y="1373"/>
                </a:lnTo>
                <a:lnTo>
                  <a:pt x="1062" y="1438"/>
                </a:lnTo>
                <a:lnTo>
                  <a:pt x="1123" y="1497"/>
                </a:lnTo>
                <a:lnTo>
                  <a:pt x="1173" y="1546"/>
                </a:lnTo>
                <a:lnTo>
                  <a:pt x="1214" y="1587"/>
                </a:lnTo>
                <a:lnTo>
                  <a:pt x="1244" y="1616"/>
                </a:lnTo>
                <a:lnTo>
                  <a:pt x="1262" y="1634"/>
                </a:lnTo>
                <a:lnTo>
                  <a:pt x="1269" y="1640"/>
                </a:lnTo>
                <a:lnTo>
                  <a:pt x="0" y="2921"/>
                </a:lnTo>
                <a:lnTo>
                  <a:pt x="1682" y="3217"/>
                </a:lnTo>
                <a:lnTo>
                  <a:pt x="1424" y="3890"/>
                </a:lnTo>
                <a:lnTo>
                  <a:pt x="2104" y="4037"/>
                </a:lnTo>
                <a:lnTo>
                  <a:pt x="2059" y="4836"/>
                </a:lnTo>
                <a:lnTo>
                  <a:pt x="1516" y="5923"/>
                </a:lnTo>
                <a:lnTo>
                  <a:pt x="2298" y="6189"/>
                </a:lnTo>
                <a:lnTo>
                  <a:pt x="2302" y="6456"/>
                </a:lnTo>
                <a:lnTo>
                  <a:pt x="2766" y="6667"/>
                </a:lnTo>
                <a:lnTo>
                  <a:pt x="2786" y="6983"/>
                </a:lnTo>
                <a:lnTo>
                  <a:pt x="2870" y="6941"/>
                </a:lnTo>
                <a:lnTo>
                  <a:pt x="2956" y="6899"/>
                </a:lnTo>
                <a:lnTo>
                  <a:pt x="3041" y="6855"/>
                </a:lnTo>
                <a:lnTo>
                  <a:pt x="3127" y="6810"/>
                </a:lnTo>
                <a:lnTo>
                  <a:pt x="3214" y="6766"/>
                </a:lnTo>
                <a:lnTo>
                  <a:pt x="3300" y="6721"/>
                </a:lnTo>
                <a:lnTo>
                  <a:pt x="3387" y="6677"/>
                </a:lnTo>
                <a:lnTo>
                  <a:pt x="3473" y="6633"/>
                </a:lnTo>
                <a:lnTo>
                  <a:pt x="3559" y="6591"/>
                </a:lnTo>
                <a:lnTo>
                  <a:pt x="3646" y="6550"/>
                </a:lnTo>
                <a:lnTo>
                  <a:pt x="3731" y="6511"/>
                </a:lnTo>
                <a:lnTo>
                  <a:pt x="3816" y="6474"/>
                </a:lnTo>
                <a:lnTo>
                  <a:pt x="3859" y="6456"/>
                </a:lnTo>
                <a:lnTo>
                  <a:pt x="3901" y="6440"/>
                </a:lnTo>
                <a:lnTo>
                  <a:pt x="3944" y="6424"/>
                </a:lnTo>
                <a:lnTo>
                  <a:pt x="3986" y="6409"/>
                </a:lnTo>
                <a:lnTo>
                  <a:pt x="4028" y="6395"/>
                </a:lnTo>
                <a:lnTo>
                  <a:pt x="4070" y="6382"/>
                </a:lnTo>
                <a:lnTo>
                  <a:pt x="4112" y="6369"/>
                </a:lnTo>
                <a:lnTo>
                  <a:pt x="4152" y="6359"/>
                </a:lnTo>
                <a:lnTo>
                  <a:pt x="4207" y="6345"/>
                </a:lnTo>
                <a:lnTo>
                  <a:pt x="4256" y="6335"/>
                </a:lnTo>
                <a:lnTo>
                  <a:pt x="4279" y="6331"/>
                </a:lnTo>
                <a:lnTo>
                  <a:pt x="4301" y="6329"/>
                </a:lnTo>
                <a:lnTo>
                  <a:pt x="4320" y="6326"/>
                </a:lnTo>
                <a:lnTo>
                  <a:pt x="4339" y="6325"/>
                </a:lnTo>
                <a:lnTo>
                  <a:pt x="4357" y="6324"/>
                </a:lnTo>
                <a:lnTo>
                  <a:pt x="4375" y="6325"/>
                </a:lnTo>
                <a:lnTo>
                  <a:pt x="4391" y="6326"/>
                </a:lnTo>
                <a:lnTo>
                  <a:pt x="4407" y="6329"/>
                </a:lnTo>
                <a:lnTo>
                  <a:pt x="4422" y="6332"/>
                </a:lnTo>
                <a:lnTo>
                  <a:pt x="4436" y="6336"/>
                </a:lnTo>
                <a:lnTo>
                  <a:pt x="4450" y="6342"/>
                </a:lnTo>
                <a:lnTo>
                  <a:pt x="4464" y="6348"/>
                </a:lnTo>
                <a:lnTo>
                  <a:pt x="4477" y="6354"/>
                </a:lnTo>
                <a:lnTo>
                  <a:pt x="4489" y="6363"/>
                </a:lnTo>
                <a:lnTo>
                  <a:pt x="4502" y="6372"/>
                </a:lnTo>
                <a:lnTo>
                  <a:pt x="4515" y="6381"/>
                </a:lnTo>
                <a:lnTo>
                  <a:pt x="4527" y="6392"/>
                </a:lnTo>
                <a:lnTo>
                  <a:pt x="4540" y="6404"/>
                </a:lnTo>
                <a:lnTo>
                  <a:pt x="4553" y="6417"/>
                </a:lnTo>
                <a:lnTo>
                  <a:pt x="4566" y="6431"/>
                </a:lnTo>
                <a:lnTo>
                  <a:pt x="4593" y="6462"/>
                </a:lnTo>
                <a:lnTo>
                  <a:pt x="4620" y="6496"/>
                </a:lnTo>
                <a:lnTo>
                  <a:pt x="4652" y="6535"/>
                </a:lnTo>
                <a:lnTo>
                  <a:pt x="4685" y="6578"/>
                </a:lnTo>
                <a:lnTo>
                  <a:pt x="4700" y="6597"/>
                </a:lnTo>
                <a:lnTo>
                  <a:pt x="4714" y="6617"/>
                </a:lnTo>
                <a:lnTo>
                  <a:pt x="4728" y="6636"/>
                </a:lnTo>
                <a:lnTo>
                  <a:pt x="4741" y="6654"/>
                </a:lnTo>
                <a:lnTo>
                  <a:pt x="4755" y="6671"/>
                </a:lnTo>
                <a:lnTo>
                  <a:pt x="4770" y="6687"/>
                </a:lnTo>
                <a:lnTo>
                  <a:pt x="4786" y="6702"/>
                </a:lnTo>
                <a:lnTo>
                  <a:pt x="4803" y="6715"/>
                </a:lnTo>
                <a:lnTo>
                  <a:pt x="4821" y="6727"/>
                </a:lnTo>
                <a:lnTo>
                  <a:pt x="4839" y="6737"/>
                </a:lnTo>
                <a:lnTo>
                  <a:pt x="4860" y="6745"/>
                </a:lnTo>
                <a:lnTo>
                  <a:pt x="4879" y="6752"/>
                </a:lnTo>
                <a:lnTo>
                  <a:pt x="4901" y="6757"/>
                </a:lnTo>
                <a:lnTo>
                  <a:pt x="4921" y="6760"/>
                </a:lnTo>
                <a:lnTo>
                  <a:pt x="4943" y="6762"/>
                </a:lnTo>
                <a:lnTo>
                  <a:pt x="4964" y="6762"/>
                </a:lnTo>
                <a:lnTo>
                  <a:pt x="4987" y="6759"/>
                </a:lnTo>
                <a:lnTo>
                  <a:pt x="5008" y="6755"/>
                </a:lnTo>
                <a:lnTo>
                  <a:pt x="5028" y="6750"/>
                </a:lnTo>
                <a:lnTo>
                  <a:pt x="5050" y="6742"/>
                </a:lnTo>
                <a:lnTo>
                  <a:pt x="5608" y="6509"/>
                </a:lnTo>
                <a:lnTo>
                  <a:pt x="5623" y="6503"/>
                </a:lnTo>
                <a:lnTo>
                  <a:pt x="5637" y="6495"/>
                </a:lnTo>
                <a:lnTo>
                  <a:pt x="5651" y="6488"/>
                </a:lnTo>
                <a:lnTo>
                  <a:pt x="5664" y="6478"/>
                </a:lnTo>
                <a:lnTo>
                  <a:pt x="5676" y="6468"/>
                </a:lnTo>
                <a:lnTo>
                  <a:pt x="5688" y="6459"/>
                </a:lnTo>
                <a:lnTo>
                  <a:pt x="5698" y="6448"/>
                </a:lnTo>
                <a:lnTo>
                  <a:pt x="5708" y="6436"/>
                </a:lnTo>
                <a:lnTo>
                  <a:pt x="5717" y="6424"/>
                </a:lnTo>
                <a:lnTo>
                  <a:pt x="5725" y="6412"/>
                </a:lnTo>
                <a:lnTo>
                  <a:pt x="5734" y="6400"/>
                </a:lnTo>
                <a:lnTo>
                  <a:pt x="5740" y="6387"/>
                </a:lnTo>
                <a:lnTo>
                  <a:pt x="5747" y="6374"/>
                </a:lnTo>
                <a:lnTo>
                  <a:pt x="5752" y="6360"/>
                </a:lnTo>
                <a:lnTo>
                  <a:pt x="5756" y="6346"/>
                </a:lnTo>
                <a:lnTo>
                  <a:pt x="5761" y="6332"/>
                </a:lnTo>
                <a:lnTo>
                  <a:pt x="5764" y="6317"/>
                </a:lnTo>
                <a:lnTo>
                  <a:pt x="5766" y="6303"/>
                </a:lnTo>
                <a:lnTo>
                  <a:pt x="5767" y="6288"/>
                </a:lnTo>
                <a:lnTo>
                  <a:pt x="5768" y="6273"/>
                </a:lnTo>
                <a:lnTo>
                  <a:pt x="5767" y="6258"/>
                </a:lnTo>
                <a:lnTo>
                  <a:pt x="5766" y="6244"/>
                </a:lnTo>
                <a:lnTo>
                  <a:pt x="5764" y="6229"/>
                </a:lnTo>
                <a:lnTo>
                  <a:pt x="5762" y="6214"/>
                </a:lnTo>
                <a:lnTo>
                  <a:pt x="5757" y="6200"/>
                </a:lnTo>
                <a:lnTo>
                  <a:pt x="5753" y="6185"/>
                </a:lnTo>
                <a:lnTo>
                  <a:pt x="5748" y="6171"/>
                </a:lnTo>
                <a:lnTo>
                  <a:pt x="5741" y="6157"/>
                </a:lnTo>
                <a:lnTo>
                  <a:pt x="5734" y="6143"/>
                </a:lnTo>
                <a:lnTo>
                  <a:pt x="5725" y="6130"/>
                </a:lnTo>
                <a:lnTo>
                  <a:pt x="5717" y="6116"/>
                </a:lnTo>
                <a:lnTo>
                  <a:pt x="5706" y="6104"/>
                </a:lnTo>
                <a:lnTo>
                  <a:pt x="5672" y="6063"/>
                </a:lnTo>
                <a:lnTo>
                  <a:pt x="5638" y="6024"/>
                </a:lnTo>
                <a:lnTo>
                  <a:pt x="5605" y="5983"/>
                </a:lnTo>
                <a:lnTo>
                  <a:pt x="5574" y="5943"/>
                </a:lnTo>
                <a:lnTo>
                  <a:pt x="5544" y="5902"/>
                </a:lnTo>
                <a:lnTo>
                  <a:pt x="5517" y="5862"/>
                </a:lnTo>
                <a:lnTo>
                  <a:pt x="5491" y="5824"/>
                </a:lnTo>
                <a:lnTo>
                  <a:pt x="5469" y="5785"/>
                </a:lnTo>
                <a:lnTo>
                  <a:pt x="5459" y="5766"/>
                </a:lnTo>
                <a:lnTo>
                  <a:pt x="5449" y="5746"/>
                </a:lnTo>
                <a:lnTo>
                  <a:pt x="5442" y="5728"/>
                </a:lnTo>
                <a:lnTo>
                  <a:pt x="5434" y="5709"/>
                </a:lnTo>
                <a:lnTo>
                  <a:pt x="5428" y="5690"/>
                </a:lnTo>
                <a:lnTo>
                  <a:pt x="5422" y="5672"/>
                </a:lnTo>
                <a:lnTo>
                  <a:pt x="5418" y="5655"/>
                </a:lnTo>
                <a:lnTo>
                  <a:pt x="5415" y="5637"/>
                </a:lnTo>
                <a:lnTo>
                  <a:pt x="5413" y="5620"/>
                </a:lnTo>
                <a:lnTo>
                  <a:pt x="5412" y="5602"/>
                </a:lnTo>
                <a:lnTo>
                  <a:pt x="5413" y="5586"/>
                </a:lnTo>
                <a:lnTo>
                  <a:pt x="5415" y="5569"/>
                </a:lnTo>
                <a:lnTo>
                  <a:pt x="5418" y="5553"/>
                </a:lnTo>
                <a:lnTo>
                  <a:pt x="5422" y="5538"/>
                </a:lnTo>
                <a:lnTo>
                  <a:pt x="5429" y="5522"/>
                </a:lnTo>
                <a:lnTo>
                  <a:pt x="5436" y="5507"/>
                </a:lnTo>
                <a:lnTo>
                  <a:pt x="5440" y="5502"/>
                </a:lnTo>
                <a:lnTo>
                  <a:pt x="5444" y="5496"/>
                </a:lnTo>
                <a:lnTo>
                  <a:pt x="5450" y="5490"/>
                </a:lnTo>
                <a:lnTo>
                  <a:pt x="5458" y="5483"/>
                </a:lnTo>
                <a:lnTo>
                  <a:pt x="5475" y="5468"/>
                </a:lnTo>
                <a:lnTo>
                  <a:pt x="5498" y="5451"/>
                </a:lnTo>
                <a:lnTo>
                  <a:pt x="5549" y="5412"/>
                </a:lnTo>
                <a:lnTo>
                  <a:pt x="5608" y="5371"/>
                </a:lnTo>
                <a:lnTo>
                  <a:pt x="5669" y="5329"/>
                </a:lnTo>
                <a:lnTo>
                  <a:pt x="5725" y="5291"/>
                </a:lnTo>
                <a:lnTo>
                  <a:pt x="5750" y="5274"/>
                </a:lnTo>
                <a:lnTo>
                  <a:pt x="5771" y="5258"/>
                </a:lnTo>
                <a:lnTo>
                  <a:pt x="5789" y="5244"/>
                </a:lnTo>
                <a:lnTo>
                  <a:pt x="5803" y="5232"/>
                </a:lnTo>
                <a:lnTo>
                  <a:pt x="5857" y="5179"/>
                </a:lnTo>
                <a:lnTo>
                  <a:pt x="5914" y="5128"/>
                </a:lnTo>
                <a:lnTo>
                  <a:pt x="5971" y="5077"/>
                </a:lnTo>
                <a:lnTo>
                  <a:pt x="6029" y="5027"/>
                </a:lnTo>
                <a:lnTo>
                  <a:pt x="6086" y="4977"/>
                </a:lnTo>
                <a:lnTo>
                  <a:pt x="6144" y="4927"/>
                </a:lnTo>
                <a:lnTo>
                  <a:pt x="6201" y="4875"/>
                </a:lnTo>
                <a:lnTo>
                  <a:pt x="6256" y="4823"/>
                </a:lnTo>
                <a:lnTo>
                  <a:pt x="6311" y="4770"/>
                </a:lnTo>
                <a:lnTo>
                  <a:pt x="6367" y="4715"/>
                </a:lnTo>
                <a:lnTo>
                  <a:pt x="6423" y="4660"/>
                </a:lnTo>
                <a:lnTo>
                  <a:pt x="6479" y="4605"/>
                </a:lnTo>
                <a:lnTo>
                  <a:pt x="6536" y="4550"/>
                </a:lnTo>
                <a:lnTo>
                  <a:pt x="6592" y="4494"/>
                </a:lnTo>
                <a:lnTo>
                  <a:pt x="6649" y="4438"/>
                </a:lnTo>
                <a:lnTo>
                  <a:pt x="6704" y="4381"/>
                </a:lnTo>
                <a:lnTo>
                  <a:pt x="6761" y="4325"/>
                </a:lnTo>
                <a:lnTo>
                  <a:pt x="6818" y="4269"/>
                </a:lnTo>
                <a:lnTo>
                  <a:pt x="6875" y="4213"/>
                </a:lnTo>
                <a:lnTo>
                  <a:pt x="6931" y="4158"/>
                </a:lnTo>
                <a:lnTo>
                  <a:pt x="6988" y="4103"/>
                </a:lnTo>
                <a:lnTo>
                  <a:pt x="7045" y="4049"/>
                </a:lnTo>
                <a:lnTo>
                  <a:pt x="7102" y="3995"/>
                </a:lnTo>
                <a:lnTo>
                  <a:pt x="7157" y="3943"/>
                </a:lnTo>
                <a:lnTo>
                  <a:pt x="7221" y="3883"/>
                </a:lnTo>
                <a:lnTo>
                  <a:pt x="7282" y="3825"/>
                </a:lnTo>
                <a:lnTo>
                  <a:pt x="7341" y="3767"/>
                </a:lnTo>
                <a:lnTo>
                  <a:pt x="7399" y="3710"/>
                </a:lnTo>
                <a:lnTo>
                  <a:pt x="7456" y="3654"/>
                </a:lnTo>
                <a:lnTo>
                  <a:pt x="7510" y="3598"/>
                </a:lnTo>
                <a:lnTo>
                  <a:pt x="7562" y="3541"/>
                </a:lnTo>
                <a:lnTo>
                  <a:pt x="7614" y="3485"/>
                </a:lnTo>
                <a:lnTo>
                  <a:pt x="7662" y="3430"/>
                </a:lnTo>
                <a:lnTo>
                  <a:pt x="7708" y="3374"/>
                </a:lnTo>
                <a:lnTo>
                  <a:pt x="7752" y="3319"/>
                </a:lnTo>
                <a:lnTo>
                  <a:pt x="7794" y="3265"/>
                </a:lnTo>
                <a:lnTo>
                  <a:pt x="7834" y="3209"/>
                </a:lnTo>
                <a:lnTo>
                  <a:pt x="7871" y="3154"/>
                </a:lnTo>
                <a:lnTo>
                  <a:pt x="7906" y="3099"/>
                </a:lnTo>
                <a:lnTo>
                  <a:pt x="7938" y="3044"/>
                </a:lnTo>
                <a:lnTo>
                  <a:pt x="7968" y="2990"/>
                </a:lnTo>
                <a:lnTo>
                  <a:pt x="7994" y="2934"/>
                </a:lnTo>
                <a:lnTo>
                  <a:pt x="8018" y="2879"/>
                </a:lnTo>
                <a:lnTo>
                  <a:pt x="8039" y="2823"/>
                </a:lnTo>
                <a:lnTo>
                  <a:pt x="8057" y="2767"/>
                </a:lnTo>
                <a:lnTo>
                  <a:pt x="8072" y="2711"/>
                </a:lnTo>
                <a:lnTo>
                  <a:pt x="8084" y="2656"/>
                </a:lnTo>
                <a:lnTo>
                  <a:pt x="8091" y="2599"/>
                </a:lnTo>
                <a:lnTo>
                  <a:pt x="8097" y="2542"/>
                </a:lnTo>
                <a:lnTo>
                  <a:pt x="8099" y="2484"/>
                </a:lnTo>
                <a:lnTo>
                  <a:pt x="8097" y="2426"/>
                </a:lnTo>
                <a:lnTo>
                  <a:pt x="8093" y="2367"/>
                </a:lnTo>
                <a:lnTo>
                  <a:pt x="8084" y="2307"/>
                </a:lnTo>
                <a:lnTo>
                  <a:pt x="8071" y="2248"/>
                </a:lnTo>
                <a:lnTo>
                  <a:pt x="8055" y="2187"/>
                </a:lnTo>
                <a:lnTo>
                  <a:pt x="8035" y="2126"/>
                </a:lnTo>
                <a:lnTo>
                  <a:pt x="8012" y="2060"/>
                </a:lnTo>
                <a:lnTo>
                  <a:pt x="7987" y="1987"/>
                </a:lnTo>
                <a:lnTo>
                  <a:pt x="7963" y="1910"/>
                </a:lnTo>
                <a:lnTo>
                  <a:pt x="7937" y="1828"/>
                </a:lnTo>
                <a:lnTo>
                  <a:pt x="7909" y="1744"/>
                </a:lnTo>
                <a:lnTo>
                  <a:pt x="7881" y="1657"/>
                </a:lnTo>
                <a:lnTo>
                  <a:pt x="7851" y="1570"/>
                </a:lnTo>
                <a:lnTo>
                  <a:pt x="7821" y="1482"/>
                </a:lnTo>
                <a:lnTo>
                  <a:pt x="7789" y="1395"/>
                </a:lnTo>
                <a:lnTo>
                  <a:pt x="7755" y="1310"/>
                </a:lnTo>
                <a:lnTo>
                  <a:pt x="7737" y="1269"/>
                </a:lnTo>
                <a:lnTo>
                  <a:pt x="7720" y="1228"/>
                </a:lnTo>
                <a:lnTo>
                  <a:pt x="7702" y="1188"/>
                </a:lnTo>
                <a:lnTo>
                  <a:pt x="7684" y="1149"/>
                </a:lnTo>
                <a:lnTo>
                  <a:pt x="7664" y="1112"/>
                </a:lnTo>
                <a:lnTo>
                  <a:pt x="7645" y="1075"/>
                </a:lnTo>
                <a:lnTo>
                  <a:pt x="7626" y="1040"/>
                </a:lnTo>
                <a:lnTo>
                  <a:pt x="7605" y="1006"/>
                </a:lnTo>
                <a:lnTo>
                  <a:pt x="7585" y="974"/>
                </a:lnTo>
                <a:lnTo>
                  <a:pt x="7564" y="944"/>
                </a:lnTo>
                <a:lnTo>
                  <a:pt x="7543" y="916"/>
                </a:lnTo>
                <a:lnTo>
                  <a:pt x="7521" y="889"/>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1662" name="Freeform 1662"/>
          <p:cNvSpPr>
            <a:spLocks/>
          </p:cNvSpPr>
          <p:nvPr/>
        </p:nvSpPr>
        <p:spPr bwMode="auto">
          <a:xfrm>
            <a:off x="11809062" y="6833072"/>
            <a:ext cx="443728" cy="174581"/>
          </a:xfrm>
          <a:custGeom>
            <a:avLst/>
            <a:gdLst>
              <a:gd name="T0" fmla="*/ 0 w 915"/>
              <a:gd name="T1" fmla="*/ 322 h 360"/>
              <a:gd name="T2" fmla="*/ 14 w 915"/>
              <a:gd name="T3" fmla="*/ 329 h 360"/>
              <a:gd name="T4" fmla="*/ 27 w 915"/>
              <a:gd name="T5" fmla="*/ 336 h 360"/>
              <a:gd name="T6" fmla="*/ 41 w 915"/>
              <a:gd name="T7" fmla="*/ 342 h 360"/>
              <a:gd name="T8" fmla="*/ 55 w 915"/>
              <a:gd name="T9" fmla="*/ 347 h 360"/>
              <a:gd name="T10" fmla="*/ 69 w 915"/>
              <a:gd name="T11" fmla="*/ 351 h 360"/>
              <a:gd name="T12" fmla="*/ 84 w 915"/>
              <a:gd name="T13" fmla="*/ 354 h 360"/>
              <a:gd name="T14" fmla="*/ 99 w 915"/>
              <a:gd name="T15" fmla="*/ 357 h 360"/>
              <a:gd name="T16" fmla="*/ 114 w 915"/>
              <a:gd name="T17" fmla="*/ 358 h 360"/>
              <a:gd name="T18" fmla="*/ 128 w 915"/>
              <a:gd name="T19" fmla="*/ 360 h 360"/>
              <a:gd name="T20" fmla="*/ 143 w 915"/>
              <a:gd name="T21" fmla="*/ 360 h 360"/>
              <a:gd name="T22" fmla="*/ 159 w 915"/>
              <a:gd name="T23" fmla="*/ 358 h 360"/>
              <a:gd name="T24" fmla="*/ 174 w 915"/>
              <a:gd name="T25" fmla="*/ 356 h 360"/>
              <a:gd name="T26" fmla="*/ 189 w 915"/>
              <a:gd name="T27" fmla="*/ 354 h 360"/>
              <a:gd name="T28" fmla="*/ 204 w 915"/>
              <a:gd name="T29" fmla="*/ 350 h 360"/>
              <a:gd name="T30" fmla="*/ 218 w 915"/>
              <a:gd name="T31" fmla="*/ 346 h 360"/>
              <a:gd name="T32" fmla="*/ 233 w 915"/>
              <a:gd name="T33" fmla="*/ 340 h 360"/>
              <a:gd name="T34" fmla="*/ 791 w 915"/>
              <a:gd name="T35" fmla="*/ 107 h 360"/>
              <a:gd name="T36" fmla="*/ 812 w 915"/>
              <a:gd name="T37" fmla="*/ 99 h 360"/>
              <a:gd name="T38" fmla="*/ 830 w 915"/>
              <a:gd name="T39" fmla="*/ 88 h 360"/>
              <a:gd name="T40" fmla="*/ 847 w 915"/>
              <a:gd name="T41" fmla="*/ 76 h 360"/>
              <a:gd name="T42" fmla="*/ 863 w 915"/>
              <a:gd name="T43" fmla="*/ 62 h 360"/>
              <a:gd name="T44" fmla="*/ 878 w 915"/>
              <a:gd name="T45" fmla="*/ 48 h 360"/>
              <a:gd name="T46" fmla="*/ 892 w 915"/>
              <a:gd name="T47" fmla="*/ 33 h 360"/>
              <a:gd name="T48" fmla="*/ 904 w 915"/>
              <a:gd name="T49" fmla="*/ 17 h 360"/>
              <a:gd name="T50" fmla="*/ 915 w 915"/>
              <a:gd name="T51" fmla="*/ 0 h 360"/>
              <a:gd name="T52" fmla="*/ 857 w 915"/>
              <a:gd name="T53" fmla="*/ 11 h 360"/>
              <a:gd name="T54" fmla="*/ 797 w 915"/>
              <a:gd name="T55" fmla="*/ 23 h 360"/>
              <a:gd name="T56" fmla="*/ 738 w 915"/>
              <a:gd name="T57" fmla="*/ 35 h 360"/>
              <a:gd name="T58" fmla="*/ 677 w 915"/>
              <a:gd name="T59" fmla="*/ 47 h 360"/>
              <a:gd name="T60" fmla="*/ 617 w 915"/>
              <a:gd name="T61" fmla="*/ 61 h 360"/>
              <a:gd name="T62" fmla="*/ 557 w 915"/>
              <a:gd name="T63" fmla="*/ 75 h 360"/>
              <a:gd name="T64" fmla="*/ 498 w 915"/>
              <a:gd name="T65" fmla="*/ 90 h 360"/>
              <a:gd name="T66" fmla="*/ 439 w 915"/>
              <a:gd name="T67" fmla="*/ 107 h 360"/>
              <a:gd name="T68" fmla="*/ 380 w 915"/>
              <a:gd name="T69" fmla="*/ 125 h 360"/>
              <a:gd name="T70" fmla="*/ 322 w 915"/>
              <a:gd name="T71" fmla="*/ 146 h 360"/>
              <a:gd name="T72" fmla="*/ 293 w 915"/>
              <a:gd name="T73" fmla="*/ 157 h 360"/>
              <a:gd name="T74" fmla="*/ 265 w 915"/>
              <a:gd name="T75" fmla="*/ 168 h 360"/>
              <a:gd name="T76" fmla="*/ 237 w 915"/>
              <a:gd name="T77" fmla="*/ 181 h 360"/>
              <a:gd name="T78" fmla="*/ 209 w 915"/>
              <a:gd name="T79" fmla="*/ 194 h 360"/>
              <a:gd name="T80" fmla="*/ 181 w 915"/>
              <a:gd name="T81" fmla="*/ 207 h 360"/>
              <a:gd name="T82" fmla="*/ 155 w 915"/>
              <a:gd name="T83" fmla="*/ 221 h 360"/>
              <a:gd name="T84" fmla="*/ 128 w 915"/>
              <a:gd name="T85" fmla="*/ 236 h 360"/>
              <a:gd name="T86" fmla="*/ 102 w 915"/>
              <a:gd name="T87" fmla="*/ 252 h 360"/>
              <a:gd name="T88" fmla="*/ 75 w 915"/>
              <a:gd name="T89" fmla="*/ 268 h 360"/>
              <a:gd name="T90" fmla="*/ 50 w 915"/>
              <a:gd name="T91" fmla="*/ 285 h 360"/>
              <a:gd name="T92" fmla="*/ 25 w 915"/>
              <a:gd name="T93" fmla="*/ 304 h 360"/>
              <a:gd name="T94" fmla="*/ 0 w 915"/>
              <a:gd name="T95" fmla="*/ 32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5" h="360">
                <a:moveTo>
                  <a:pt x="0" y="322"/>
                </a:moveTo>
                <a:lnTo>
                  <a:pt x="14" y="329"/>
                </a:lnTo>
                <a:lnTo>
                  <a:pt x="27" y="336"/>
                </a:lnTo>
                <a:lnTo>
                  <a:pt x="41" y="342"/>
                </a:lnTo>
                <a:lnTo>
                  <a:pt x="55" y="347"/>
                </a:lnTo>
                <a:lnTo>
                  <a:pt x="69" y="351"/>
                </a:lnTo>
                <a:lnTo>
                  <a:pt x="84" y="354"/>
                </a:lnTo>
                <a:lnTo>
                  <a:pt x="99" y="357"/>
                </a:lnTo>
                <a:lnTo>
                  <a:pt x="114" y="358"/>
                </a:lnTo>
                <a:lnTo>
                  <a:pt x="128" y="360"/>
                </a:lnTo>
                <a:lnTo>
                  <a:pt x="143" y="360"/>
                </a:lnTo>
                <a:lnTo>
                  <a:pt x="159" y="358"/>
                </a:lnTo>
                <a:lnTo>
                  <a:pt x="174" y="356"/>
                </a:lnTo>
                <a:lnTo>
                  <a:pt x="189" y="354"/>
                </a:lnTo>
                <a:lnTo>
                  <a:pt x="204" y="350"/>
                </a:lnTo>
                <a:lnTo>
                  <a:pt x="218" y="346"/>
                </a:lnTo>
                <a:lnTo>
                  <a:pt x="233" y="340"/>
                </a:lnTo>
                <a:lnTo>
                  <a:pt x="791" y="107"/>
                </a:lnTo>
                <a:lnTo>
                  <a:pt x="812" y="99"/>
                </a:lnTo>
                <a:lnTo>
                  <a:pt x="830" y="88"/>
                </a:lnTo>
                <a:lnTo>
                  <a:pt x="847" y="76"/>
                </a:lnTo>
                <a:lnTo>
                  <a:pt x="863" y="62"/>
                </a:lnTo>
                <a:lnTo>
                  <a:pt x="878" y="48"/>
                </a:lnTo>
                <a:lnTo>
                  <a:pt x="892" y="33"/>
                </a:lnTo>
                <a:lnTo>
                  <a:pt x="904" y="17"/>
                </a:lnTo>
                <a:lnTo>
                  <a:pt x="915" y="0"/>
                </a:lnTo>
                <a:lnTo>
                  <a:pt x="857" y="11"/>
                </a:lnTo>
                <a:lnTo>
                  <a:pt x="797" y="23"/>
                </a:lnTo>
                <a:lnTo>
                  <a:pt x="738" y="35"/>
                </a:lnTo>
                <a:lnTo>
                  <a:pt x="677" y="47"/>
                </a:lnTo>
                <a:lnTo>
                  <a:pt x="617" y="61"/>
                </a:lnTo>
                <a:lnTo>
                  <a:pt x="557" y="75"/>
                </a:lnTo>
                <a:lnTo>
                  <a:pt x="498" y="90"/>
                </a:lnTo>
                <a:lnTo>
                  <a:pt x="439" y="107"/>
                </a:lnTo>
                <a:lnTo>
                  <a:pt x="380" y="125"/>
                </a:lnTo>
                <a:lnTo>
                  <a:pt x="322" y="146"/>
                </a:lnTo>
                <a:lnTo>
                  <a:pt x="293" y="157"/>
                </a:lnTo>
                <a:lnTo>
                  <a:pt x="265" y="168"/>
                </a:lnTo>
                <a:lnTo>
                  <a:pt x="237" y="181"/>
                </a:lnTo>
                <a:lnTo>
                  <a:pt x="209" y="194"/>
                </a:lnTo>
                <a:lnTo>
                  <a:pt x="181" y="207"/>
                </a:lnTo>
                <a:lnTo>
                  <a:pt x="155" y="221"/>
                </a:lnTo>
                <a:lnTo>
                  <a:pt x="128" y="236"/>
                </a:lnTo>
                <a:lnTo>
                  <a:pt x="102" y="252"/>
                </a:lnTo>
                <a:lnTo>
                  <a:pt x="75" y="268"/>
                </a:lnTo>
                <a:lnTo>
                  <a:pt x="50" y="285"/>
                </a:lnTo>
                <a:lnTo>
                  <a:pt x="25" y="304"/>
                </a:lnTo>
                <a:lnTo>
                  <a:pt x="0" y="32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663" name="Freeform 1663"/>
          <p:cNvSpPr>
            <a:spLocks/>
          </p:cNvSpPr>
          <p:nvPr/>
        </p:nvSpPr>
        <p:spPr bwMode="auto">
          <a:xfrm>
            <a:off x="12968574" y="4169250"/>
            <a:ext cx="432090" cy="1447572"/>
          </a:xfrm>
          <a:custGeom>
            <a:avLst/>
            <a:gdLst>
              <a:gd name="T0" fmla="*/ 342 w 890"/>
              <a:gd name="T1" fmla="*/ 52 h 2985"/>
              <a:gd name="T2" fmla="*/ 378 w 890"/>
              <a:gd name="T3" fmla="*/ 159 h 2985"/>
              <a:gd name="T4" fmla="*/ 437 w 890"/>
              <a:gd name="T5" fmla="*/ 319 h 2985"/>
              <a:gd name="T6" fmla="*/ 523 w 890"/>
              <a:gd name="T7" fmla="*/ 534 h 2985"/>
              <a:gd name="T8" fmla="*/ 586 w 890"/>
              <a:gd name="T9" fmla="*/ 696 h 2985"/>
              <a:gd name="T10" fmla="*/ 627 w 890"/>
              <a:gd name="T11" fmla="*/ 804 h 2985"/>
              <a:gd name="T12" fmla="*/ 663 w 890"/>
              <a:gd name="T13" fmla="*/ 914 h 2985"/>
              <a:gd name="T14" fmla="*/ 696 w 890"/>
              <a:gd name="T15" fmla="*/ 1022 h 2985"/>
              <a:gd name="T16" fmla="*/ 723 w 890"/>
              <a:gd name="T17" fmla="*/ 1132 h 2985"/>
              <a:gd name="T18" fmla="*/ 742 w 890"/>
              <a:gd name="T19" fmla="*/ 1241 h 2985"/>
              <a:gd name="T20" fmla="*/ 754 w 890"/>
              <a:gd name="T21" fmla="*/ 1350 h 2985"/>
              <a:gd name="T22" fmla="*/ 755 w 890"/>
              <a:gd name="T23" fmla="*/ 1459 h 2985"/>
              <a:gd name="T24" fmla="*/ 746 w 890"/>
              <a:gd name="T25" fmla="*/ 1567 h 2985"/>
              <a:gd name="T26" fmla="*/ 725 w 890"/>
              <a:gd name="T27" fmla="*/ 1676 h 2985"/>
              <a:gd name="T28" fmla="*/ 701 w 890"/>
              <a:gd name="T29" fmla="*/ 1774 h 2985"/>
              <a:gd name="T30" fmla="*/ 680 w 890"/>
              <a:gd name="T31" fmla="*/ 1861 h 2985"/>
              <a:gd name="T32" fmla="*/ 654 w 890"/>
              <a:gd name="T33" fmla="*/ 1946 h 2985"/>
              <a:gd name="T34" fmla="*/ 623 w 890"/>
              <a:gd name="T35" fmla="*/ 2030 h 2985"/>
              <a:gd name="T36" fmla="*/ 587 w 890"/>
              <a:gd name="T37" fmla="*/ 2112 h 2985"/>
              <a:gd name="T38" fmla="*/ 548 w 890"/>
              <a:gd name="T39" fmla="*/ 2192 h 2985"/>
              <a:gd name="T40" fmla="*/ 505 w 890"/>
              <a:gd name="T41" fmla="*/ 2272 h 2985"/>
              <a:gd name="T42" fmla="*/ 459 w 890"/>
              <a:gd name="T43" fmla="*/ 2350 h 2985"/>
              <a:gd name="T44" fmla="*/ 411 w 890"/>
              <a:gd name="T45" fmla="*/ 2428 h 2985"/>
              <a:gd name="T46" fmla="*/ 360 w 890"/>
              <a:gd name="T47" fmla="*/ 2504 h 2985"/>
              <a:gd name="T48" fmla="*/ 280 w 890"/>
              <a:gd name="T49" fmla="*/ 2617 h 2985"/>
              <a:gd name="T50" fmla="*/ 170 w 890"/>
              <a:gd name="T51" fmla="*/ 2766 h 2985"/>
              <a:gd name="T52" fmla="*/ 57 w 890"/>
              <a:gd name="T53" fmla="*/ 2912 h 2985"/>
              <a:gd name="T54" fmla="*/ 60 w 890"/>
              <a:gd name="T55" fmla="*/ 2928 h 2985"/>
              <a:gd name="T56" fmla="*/ 175 w 890"/>
              <a:gd name="T57" fmla="*/ 2817 h 2985"/>
              <a:gd name="T58" fmla="*/ 284 w 890"/>
              <a:gd name="T59" fmla="*/ 2706 h 2985"/>
              <a:gd name="T60" fmla="*/ 386 w 890"/>
              <a:gd name="T61" fmla="*/ 2596 h 2985"/>
              <a:gd name="T62" fmla="*/ 480 w 890"/>
              <a:gd name="T63" fmla="*/ 2488 h 2985"/>
              <a:gd name="T64" fmla="*/ 567 w 890"/>
              <a:gd name="T65" fmla="*/ 2380 h 2985"/>
              <a:gd name="T66" fmla="*/ 643 w 890"/>
              <a:gd name="T67" fmla="*/ 2274 h 2985"/>
              <a:gd name="T68" fmla="*/ 712 w 890"/>
              <a:gd name="T69" fmla="*/ 2167 h 2985"/>
              <a:gd name="T70" fmla="*/ 769 w 890"/>
              <a:gd name="T71" fmla="*/ 2059 h 2985"/>
              <a:gd name="T72" fmla="*/ 816 w 890"/>
              <a:gd name="T73" fmla="*/ 1952 h 2985"/>
              <a:gd name="T74" fmla="*/ 852 w 890"/>
              <a:gd name="T75" fmla="*/ 1843 h 2985"/>
              <a:gd name="T76" fmla="*/ 877 w 890"/>
              <a:gd name="T77" fmla="*/ 1733 h 2985"/>
              <a:gd name="T78" fmla="*/ 889 w 890"/>
              <a:gd name="T79" fmla="*/ 1622 h 2985"/>
              <a:gd name="T80" fmla="*/ 888 w 890"/>
              <a:gd name="T81" fmla="*/ 1509 h 2985"/>
              <a:gd name="T82" fmla="*/ 874 w 890"/>
              <a:gd name="T83" fmla="*/ 1394 h 2985"/>
              <a:gd name="T84" fmla="*/ 845 w 890"/>
              <a:gd name="T85" fmla="*/ 1277 h 2985"/>
              <a:gd name="T86" fmla="*/ 803 w 890"/>
              <a:gd name="T87" fmla="*/ 1152 h 2985"/>
              <a:gd name="T88" fmla="*/ 756 w 890"/>
              <a:gd name="T89" fmla="*/ 1006 h 2985"/>
              <a:gd name="T90" fmla="*/ 703 w 890"/>
              <a:gd name="T91" fmla="*/ 845 h 2985"/>
              <a:gd name="T92" fmla="*/ 647 w 890"/>
              <a:gd name="T93" fmla="*/ 675 h 2985"/>
              <a:gd name="T94" fmla="*/ 586 w 890"/>
              <a:gd name="T95" fmla="*/ 505 h 2985"/>
              <a:gd name="T96" fmla="*/ 537 w 890"/>
              <a:gd name="T97" fmla="*/ 380 h 2985"/>
              <a:gd name="T98" fmla="*/ 502 w 890"/>
              <a:gd name="T99" fmla="*/ 300 h 2985"/>
              <a:gd name="T100" fmla="*/ 466 w 890"/>
              <a:gd name="T101" fmla="*/ 224 h 2985"/>
              <a:gd name="T102" fmla="*/ 428 w 890"/>
              <a:gd name="T103" fmla="*/ 152 h 2985"/>
              <a:gd name="T104" fmla="*/ 389 w 890"/>
              <a:gd name="T105" fmla="*/ 87 h 2985"/>
              <a:gd name="T106" fmla="*/ 348 w 890"/>
              <a:gd name="T107" fmla="*/ 28 h 2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0" h="2985">
                <a:moveTo>
                  <a:pt x="327" y="0"/>
                </a:moveTo>
                <a:lnTo>
                  <a:pt x="342" y="52"/>
                </a:lnTo>
                <a:lnTo>
                  <a:pt x="360" y="106"/>
                </a:lnTo>
                <a:lnTo>
                  <a:pt x="378" y="159"/>
                </a:lnTo>
                <a:lnTo>
                  <a:pt x="396" y="212"/>
                </a:lnTo>
                <a:lnTo>
                  <a:pt x="437" y="319"/>
                </a:lnTo>
                <a:lnTo>
                  <a:pt x="479" y="426"/>
                </a:lnTo>
                <a:lnTo>
                  <a:pt x="523" y="534"/>
                </a:lnTo>
                <a:lnTo>
                  <a:pt x="566" y="642"/>
                </a:lnTo>
                <a:lnTo>
                  <a:pt x="586" y="696"/>
                </a:lnTo>
                <a:lnTo>
                  <a:pt x="607" y="751"/>
                </a:lnTo>
                <a:lnTo>
                  <a:pt x="627" y="804"/>
                </a:lnTo>
                <a:lnTo>
                  <a:pt x="645" y="859"/>
                </a:lnTo>
                <a:lnTo>
                  <a:pt x="663" y="914"/>
                </a:lnTo>
                <a:lnTo>
                  <a:pt x="681" y="968"/>
                </a:lnTo>
                <a:lnTo>
                  <a:pt x="696" y="1022"/>
                </a:lnTo>
                <a:lnTo>
                  <a:pt x="710" y="1077"/>
                </a:lnTo>
                <a:lnTo>
                  <a:pt x="723" y="1132"/>
                </a:lnTo>
                <a:lnTo>
                  <a:pt x="733" y="1186"/>
                </a:lnTo>
                <a:lnTo>
                  <a:pt x="742" y="1241"/>
                </a:lnTo>
                <a:lnTo>
                  <a:pt x="748" y="1295"/>
                </a:lnTo>
                <a:lnTo>
                  <a:pt x="754" y="1350"/>
                </a:lnTo>
                <a:lnTo>
                  <a:pt x="756" y="1404"/>
                </a:lnTo>
                <a:lnTo>
                  <a:pt x="755" y="1459"/>
                </a:lnTo>
                <a:lnTo>
                  <a:pt x="752" y="1513"/>
                </a:lnTo>
                <a:lnTo>
                  <a:pt x="746" y="1567"/>
                </a:lnTo>
                <a:lnTo>
                  <a:pt x="738" y="1622"/>
                </a:lnTo>
                <a:lnTo>
                  <a:pt x="725" y="1676"/>
                </a:lnTo>
                <a:lnTo>
                  <a:pt x="710" y="1729"/>
                </a:lnTo>
                <a:lnTo>
                  <a:pt x="701" y="1774"/>
                </a:lnTo>
                <a:lnTo>
                  <a:pt x="691" y="1817"/>
                </a:lnTo>
                <a:lnTo>
                  <a:pt x="680" y="1861"/>
                </a:lnTo>
                <a:lnTo>
                  <a:pt x="667" y="1903"/>
                </a:lnTo>
                <a:lnTo>
                  <a:pt x="654" y="1946"/>
                </a:lnTo>
                <a:lnTo>
                  <a:pt x="639" y="1988"/>
                </a:lnTo>
                <a:lnTo>
                  <a:pt x="623" y="2030"/>
                </a:lnTo>
                <a:lnTo>
                  <a:pt x="605" y="2071"/>
                </a:lnTo>
                <a:lnTo>
                  <a:pt x="587" y="2112"/>
                </a:lnTo>
                <a:lnTo>
                  <a:pt x="568" y="2153"/>
                </a:lnTo>
                <a:lnTo>
                  <a:pt x="548" y="2192"/>
                </a:lnTo>
                <a:lnTo>
                  <a:pt x="527" y="2233"/>
                </a:lnTo>
                <a:lnTo>
                  <a:pt x="505" y="2272"/>
                </a:lnTo>
                <a:lnTo>
                  <a:pt x="482" y="2312"/>
                </a:lnTo>
                <a:lnTo>
                  <a:pt x="459" y="2350"/>
                </a:lnTo>
                <a:lnTo>
                  <a:pt x="436" y="2389"/>
                </a:lnTo>
                <a:lnTo>
                  <a:pt x="411" y="2428"/>
                </a:lnTo>
                <a:lnTo>
                  <a:pt x="385" y="2466"/>
                </a:lnTo>
                <a:lnTo>
                  <a:pt x="360" y="2504"/>
                </a:lnTo>
                <a:lnTo>
                  <a:pt x="334" y="2542"/>
                </a:lnTo>
                <a:lnTo>
                  <a:pt x="280" y="2617"/>
                </a:lnTo>
                <a:lnTo>
                  <a:pt x="225" y="2692"/>
                </a:lnTo>
                <a:lnTo>
                  <a:pt x="170" y="2766"/>
                </a:lnTo>
                <a:lnTo>
                  <a:pt x="113" y="2839"/>
                </a:lnTo>
                <a:lnTo>
                  <a:pt x="57" y="2912"/>
                </a:lnTo>
                <a:lnTo>
                  <a:pt x="0" y="2985"/>
                </a:lnTo>
                <a:lnTo>
                  <a:pt x="60" y="2928"/>
                </a:lnTo>
                <a:lnTo>
                  <a:pt x="118" y="2872"/>
                </a:lnTo>
                <a:lnTo>
                  <a:pt x="175" y="2817"/>
                </a:lnTo>
                <a:lnTo>
                  <a:pt x="231" y="2761"/>
                </a:lnTo>
                <a:lnTo>
                  <a:pt x="284" y="2706"/>
                </a:lnTo>
                <a:lnTo>
                  <a:pt x="336" y="2651"/>
                </a:lnTo>
                <a:lnTo>
                  <a:pt x="386" y="2596"/>
                </a:lnTo>
                <a:lnTo>
                  <a:pt x="435" y="2543"/>
                </a:lnTo>
                <a:lnTo>
                  <a:pt x="480" y="2488"/>
                </a:lnTo>
                <a:lnTo>
                  <a:pt x="525" y="2434"/>
                </a:lnTo>
                <a:lnTo>
                  <a:pt x="567" y="2380"/>
                </a:lnTo>
                <a:lnTo>
                  <a:pt x="607" y="2327"/>
                </a:lnTo>
                <a:lnTo>
                  <a:pt x="643" y="2274"/>
                </a:lnTo>
                <a:lnTo>
                  <a:pt x="678" y="2220"/>
                </a:lnTo>
                <a:lnTo>
                  <a:pt x="712" y="2167"/>
                </a:lnTo>
                <a:lnTo>
                  <a:pt x="742" y="2113"/>
                </a:lnTo>
                <a:lnTo>
                  <a:pt x="769" y="2059"/>
                </a:lnTo>
                <a:lnTo>
                  <a:pt x="794" y="2005"/>
                </a:lnTo>
                <a:lnTo>
                  <a:pt x="816" y="1952"/>
                </a:lnTo>
                <a:lnTo>
                  <a:pt x="835" y="1897"/>
                </a:lnTo>
                <a:lnTo>
                  <a:pt x="852" y="1843"/>
                </a:lnTo>
                <a:lnTo>
                  <a:pt x="866" y="1788"/>
                </a:lnTo>
                <a:lnTo>
                  <a:pt x="877" y="1733"/>
                </a:lnTo>
                <a:lnTo>
                  <a:pt x="885" y="1678"/>
                </a:lnTo>
                <a:lnTo>
                  <a:pt x="889" y="1622"/>
                </a:lnTo>
                <a:lnTo>
                  <a:pt x="890" y="1566"/>
                </a:lnTo>
                <a:lnTo>
                  <a:pt x="888" y="1509"/>
                </a:lnTo>
                <a:lnTo>
                  <a:pt x="882" y="1452"/>
                </a:lnTo>
                <a:lnTo>
                  <a:pt x="874" y="1394"/>
                </a:lnTo>
                <a:lnTo>
                  <a:pt x="861" y="1336"/>
                </a:lnTo>
                <a:lnTo>
                  <a:pt x="845" y="1277"/>
                </a:lnTo>
                <a:lnTo>
                  <a:pt x="826" y="1217"/>
                </a:lnTo>
                <a:lnTo>
                  <a:pt x="803" y="1152"/>
                </a:lnTo>
                <a:lnTo>
                  <a:pt x="779" y="1082"/>
                </a:lnTo>
                <a:lnTo>
                  <a:pt x="756" y="1006"/>
                </a:lnTo>
                <a:lnTo>
                  <a:pt x="730" y="928"/>
                </a:lnTo>
                <a:lnTo>
                  <a:pt x="703" y="845"/>
                </a:lnTo>
                <a:lnTo>
                  <a:pt x="676" y="761"/>
                </a:lnTo>
                <a:lnTo>
                  <a:pt x="647" y="675"/>
                </a:lnTo>
                <a:lnTo>
                  <a:pt x="617" y="589"/>
                </a:lnTo>
                <a:lnTo>
                  <a:pt x="586" y="505"/>
                </a:lnTo>
                <a:lnTo>
                  <a:pt x="554" y="421"/>
                </a:lnTo>
                <a:lnTo>
                  <a:pt x="537" y="380"/>
                </a:lnTo>
                <a:lnTo>
                  <a:pt x="520" y="339"/>
                </a:lnTo>
                <a:lnTo>
                  <a:pt x="502" y="300"/>
                </a:lnTo>
                <a:lnTo>
                  <a:pt x="484" y="262"/>
                </a:lnTo>
                <a:lnTo>
                  <a:pt x="466" y="224"/>
                </a:lnTo>
                <a:lnTo>
                  <a:pt x="448" y="188"/>
                </a:lnTo>
                <a:lnTo>
                  <a:pt x="428" y="152"/>
                </a:lnTo>
                <a:lnTo>
                  <a:pt x="409" y="119"/>
                </a:lnTo>
                <a:lnTo>
                  <a:pt x="389" y="87"/>
                </a:lnTo>
                <a:lnTo>
                  <a:pt x="369" y="57"/>
                </a:lnTo>
                <a:lnTo>
                  <a:pt x="348" y="28"/>
                </a:lnTo>
                <a:lnTo>
                  <a:pt x="327"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664" name="Freeform 1664"/>
          <p:cNvSpPr>
            <a:spLocks/>
          </p:cNvSpPr>
          <p:nvPr/>
        </p:nvSpPr>
        <p:spPr bwMode="auto">
          <a:xfrm>
            <a:off x="10898328" y="3085390"/>
            <a:ext cx="792891" cy="1286084"/>
          </a:xfrm>
          <a:custGeom>
            <a:avLst/>
            <a:gdLst>
              <a:gd name="T0" fmla="*/ 183 w 1636"/>
              <a:gd name="T1" fmla="*/ 2281 h 2651"/>
              <a:gd name="T2" fmla="*/ 73 w 1636"/>
              <a:gd name="T3" fmla="*/ 2162 h 2651"/>
              <a:gd name="T4" fmla="*/ 14 w 1636"/>
              <a:gd name="T5" fmla="*/ 2025 h 2651"/>
              <a:gd name="T6" fmla="*/ 0 w 1636"/>
              <a:gd name="T7" fmla="*/ 1874 h 2651"/>
              <a:gd name="T8" fmla="*/ 26 w 1636"/>
              <a:gd name="T9" fmla="*/ 1711 h 2651"/>
              <a:gd name="T10" fmla="*/ 86 w 1636"/>
              <a:gd name="T11" fmla="*/ 1541 h 2651"/>
              <a:gd name="T12" fmla="*/ 174 w 1636"/>
              <a:gd name="T13" fmla="*/ 1364 h 2651"/>
              <a:gd name="T14" fmla="*/ 285 w 1636"/>
              <a:gd name="T15" fmla="*/ 1186 h 2651"/>
              <a:gd name="T16" fmla="*/ 412 w 1636"/>
              <a:gd name="T17" fmla="*/ 1009 h 2651"/>
              <a:gd name="T18" fmla="*/ 552 w 1636"/>
              <a:gd name="T19" fmla="*/ 835 h 2651"/>
              <a:gd name="T20" fmla="*/ 697 w 1636"/>
              <a:gd name="T21" fmla="*/ 668 h 2651"/>
              <a:gd name="T22" fmla="*/ 843 w 1636"/>
              <a:gd name="T23" fmla="*/ 510 h 2651"/>
              <a:gd name="T24" fmla="*/ 985 w 1636"/>
              <a:gd name="T25" fmla="*/ 365 h 2651"/>
              <a:gd name="T26" fmla="*/ 1115 w 1636"/>
              <a:gd name="T27" fmla="*/ 235 h 2651"/>
              <a:gd name="T28" fmla="*/ 1277 w 1636"/>
              <a:gd name="T29" fmla="*/ 77 h 2651"/>
              <a:gd name="T30" fmla="*/ 1368 w 1636"/>
              <a:gd name="T31" fmla="*/ 19 h 2651"/>
              <a:gd name="T32" fmla="*/ 1388 w 1636"/>
              <a:gd name="T33" fmla="*/ 60 h 2651"/>
              <a:gd name="T34" fmla="*/ 1407 w 1636"/>
              <a:gd name="T35" fmla="*/ 103 h 2651"/>
              <a:gd name="T36" fmla="*/ 1422 w 1636"/>
              <a:gd name="T37" fmla="*/ 147 h 2651"/>
              <a:gd name="T38" fmla="*/ 1433 w 1636"/>
              <a:gd name="T39" fmla="*/ 193 h 2651"/>
              <a:gd name="T40" fmla="*/ 1443 w 1636"/>
              <a:gd name="T41" fmla="*/ 241 h 2651"/>
              <a:gd name="T42" fmla="*/ 1453 w 1636"/>
              <a:gd name="T43" fmla="*/ 313 h 2651"/>
              <a:gd name="T44" fmla="*/ 1461 w 1636"/>
              <a:gd name="T45" fmla="*/ 411 h 2651"/>
              <a:gd name="T46" fmla="*/ 1466 w 1636"/>
              <a:gd name="T47" fmla="*/ 511 h 2651"/>
              <a:gd name="T48" fmla="*/ 1470 w 1636"/>
              <a:gd name="T49" fmla="*/ 609 h 2651"/>
              <a:gd name="T50" fmla="*/ 1475 w 1636"/>
              <a:gd name="T51" fmla="*/ 704 h 2651"/>
              <a:gd name="T52" fmla="*/ 1486 w 1636"/>
              <a:gd name="T53" fmla="*/ 804 h 2651"/>
              <a:gd name="T54" fmla="*/ 1503 w 1636"/>
              <a:gd name="T55" fmla="*/ 913 h 2651"/>
              <a:gd name="T56" fmla="*/ 1523 w 1636"/>
              <a:gd name="T57" fmla="*/ 1022 h 2651"/>
              <a:gd name="T58" fmla="*/ 1544 w 1636"/>
              <a:gd name="T59" fmla="*/ 1131 h 2651"/>
              <a:gd name="T60" fmla="*/ 1566 w 1636"/>
              <a:gd name="T61" fmla="*/ 1240 h 2651"/>
              <a:gd name="T62" fmla="*/ 1586 w 1636"/>
              <a:gd name="T63" fmla="*/ 1349 h 2651"/>
              <a:gd name="T64" fmla="*/ 1605 w 1636"/>
              <a:gd name="T65" fmla="*/ 1458 h 2651"/>
              <a:gd name="T66" fmla="*/ 1619 w 1636"/>
              <a:gd name="T67" fmla="*/ 1567 h 2651"/>
              <a:gd name="T68" fmla="*/ 1630 w 1636"/>
              <a:gd name="T69" fmla="*/ 1678 h 2651"/>
              <a:gd name="T70" fmla="*/ 1635 w 1636"/>
              <a:gd name="T71" fmla="*/ 1786 h 2651"/>
              <a:gd name="T72" fmla="*/ 1636 w 1636"/>
              <a:gd name="T73" fmla="*/ 1888 h 2651"/>
              <a:gd name="T74" fmla="*/ 1631 w 1636"/>
              <a:gd name="T75" fmla="*/ 1983 h 2651"/>
              <a:gd name="T76" fmla="*/ 1619 w 1636"/>
              <a:gd name="T77" fmla="*/ 2073 h 2651"/>
              <a:gd name="T78" fmla="*/ 1601 w 1636"/>
              <a:gd name="T79" fmla="*/ 2158 h 2651"/>
              <a:gd name="T80" fmla="*/ 1576 w 1636"/>
              <a:gd name="T81" fmla="*/ 2236 h 2651"/>
              <a:gd name="T82" fmla="*/ 1543 w 1636"/>
              <a:gd name="T83" fmla="*/ 2308 h 2651"/>
              <a:gd name="T84" fmla="*/ 1502 w 1636"/>
              <a:gd name="T85" fmla="*/ 2373 h 2651"/>
              <a:gd name="T86" fmla="*/ 1454 w 1636"/>
              <a:gd name="T87" fmla="*/ 2431 h 2651"/>
              <a:gd name="T88" fmla="*/ 1396 w 1636"/>
              <a:gd name="T89" fmla="*/ 2484 h 2651"/>
              <a:gd name="T90" fmla="*/ 1328 w 1636"/>
              <a:gd name="T91" fmla="*/ 2529 h 2651"/>
              <a:gd name="T92" fmla="*/ 1251 w 1636"/>
              <a:gd name="T93" fmla="*/ 2568 h 2651"/>
              <a:gd name="T94" fmla="*/ 1164 w 1636"/>
              <a:gd name="T95" fmla="*/ 2600 h 2651"/>
              <a:gd name="T96" fmla="*/ 1066 w 1636"/>
              <a:gd name="T97" fmla="*/ 2625 h 2651"/>
              <a:gd name="T98" fmla="*/ 957 w 1636"/>
              <a:gd name="T99" fmla="*/ 2643 h 2651"/>
              <a:gd name="T100" fmla="*/ 869 w 1636"/>
              <a:gd name="T101" fmla="*/ 2650 h 2651"/>
              <a:gd name="T102" fmla="*/ 813 w 1636"/>
              <a:gd name="T103" fmla="*/ 2650 h 2651"/>
              <a:gd name="T104" fmla="*/ 762 w 1636"/>
              <a:gd name="T105" fmla="*/ 2645 h 2651"/>
              <a:gd name="T106" fmla="*/ 717 w 1636"/>
              <a:gd name="T107" fmla="*/ 2636 h 2651"/>
              <a:gd name="T108" fmla="*/ 677 w 1636"/>
              <a:gd name="T109" fmla="*/ 2622 h 2651"/>
              <a:gd name="T110" fmla="*/ 639 w 1636"/>
              <a:gd name="T111" fmla="*/ 2605 h 2651"/>
              <a:gd name="T112" fmla="*/ 604 w 1636"/>
              <a:gd name="T113" fmla="*/ 2586 h 2651"/>
              <a:gd name="T114" fmla="*/ 570 w 1636"/>
              <a:gd name="T115" fmla="*/ 2563 h 2651"/>
              <a:gd name="T116" fmla="*/ 491 w 1636"/>
              <a:gd name="T117" fmla="*/ 2498 h 2651"/>
              <a:gd name="T118" fmla="*/ 388 w 1636"/>
              <a:gd name="T119" fmla="*/ 2413 h 2651"/>
              <a:gd name="T120" fmla="*/ 328 w 1636"/>
              <a:gd name="T121" fmla="*/ 2372 h 2651"/>
              <a:gd name="T122" fmla="*/ 283 w 1636"/>
              <a:gd name="T123" fmla="*/ 2345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6" h="2651">
                <a:moveTo>
                  <a:pt x="258" y="2333"/>
                </a:moveTo>
                <a:lnTo>
                  <a:pt x="183" y="2281"/>
                </a:lnTo>
                <a:lnTo>
                  <a:pt x="121" y="2224"/>
                </a:lnTo>
                <a:lnTo>
                  <a:pt x="73" y="2162"/>
                </a:lnTo>
                <a:lnTo>
                  <a:pt x="38" y="2095"/>
                </a:lnTo>
                <a:lnTo>
                  <a:pt x="14" y="2025"/>
                </a:lnTo>
                <a:lnTo>
                  <a:pt x="2" y="1951"/>
                </a:lnTo>
                <a:lnTo>
                  <a:pt x="0" y="1874"/>
                </a:lnTo>
                <a:lnTo>
                  <a:pt x="9" y="1794"/>
                </a:lnTo>
                <a:lnTo>
                  <a:pt x="26" y="1711"/>
                </a:lnTo>
                <a:lnTo>
                  <a:pt x="52" y="1627"/>
                </a:lnTo>
                <a:lnTo>
                  <a:pt x="86" y="1541"/>
                </a:lnTo>
                <a:lnTo>
                  <a:pt x="127" y="1454"/>
                </a:lnTo>
                <a:lnTo>
                  <a:pt x="174" y="1364"/>
                </a:lnTo>
                <a:lnTo>
                  <a:pt x="227" y="1276"/>
                </a:lnTo>
                <a:lnTo>
                  <a:pt x="285" y="1186"/>
                </a:lnTo>
                <a:lnTo>
                  <a:pt x="347" y="1098"/>
                </a:lnTo>
                <a:lnTo>
                  <a:pt x="412" y="1009"/>
                </a:lnTo>
                <a:lnTo>
                  <a:pt x="481" y="922"/>
                </a:lnTo>
                <a:lnTo>
                  <a:pt x="552" y="835"/>
                </a:lnTo>
                <a:lnTo>
                  <a:pt x="624" y="750"/>
                </a:lnTo>
                <a:lnTo>
                  <a:pt x="697" y="668"/>
                </a:lnTo>
                <a:lnTo>
                  <a:pt x="771" y="588"/>
                </a:lnTo>
                <a:lnTo>
                  <a:pt x="843" y="510"/>
                </a:lnTo>
                <a:lnTo>
                  <a:pt x="915" y="436"/>
                </a:lnTo>
                <a:lnTo>
                  <a:pt x="985" y="365"/>
                </a:lnTo>
                <a:lnTo>
                  <a:pt x="1051" y="299"/>
                </a:lnTo>
                <a:lnTo>
                  <a:pt x="1115" y="235"/>
                </a:lnTo>
                <a:lnTo>
                  <a:pt x="1174" y="177"/>
                </a:lnTo>
                <a:lnTo>
                  <a:pt x="1277" y="77"/>
                </a:lnTo>
                <a:lnTo>
                  <a:pt x="1355" y="0"/>
                </a:lnTo>
                <a:lnTo>
                  <a:pt x="1368" y="19"/>
                </a:lnTo>
                <a:lnTo>
                  <a:pt x="1379" y="40"/>
                </a:lnTo>
                <a:lnTo>
                  <a:pt x="1388" y="60"/>
                </a:lnTo>
                <a:lnTo>
                  <a:pt x="1398" y="81"/>
                </a:lnTo>
                <a:lnTo>
                  <a:pt x="1407" y="103"/>
                </a:lnTo>
                <a:lnTo>
                  <a:pt x="1414" y="125"/>
                </a:lnTo>
                <a:lnTo>
                  <a:pt x="1422" y="147"/>
                </a:lnTo>
                <a:lnTo>
                  <a:pt x="1428" y="170"/>
                </a:lnTo>
                <a:lnTo>
                  <a:pt x="1433" y="193"/>
                </a:lnTo>
                <a:lnTo>
                  <a:pt x="1439" y="217"/>
                </a:lnTo>
                <a:lnTo>
                  <a:pt x="1443" y="241"/>
                </a:lnTo>
                <a:lnTo>
                  <a:pt x="1446" y="264"/>
                </a:lnTo>
                <a:lnTo>
                  <a:pt x="1453" y="313"/>
                </a:lnTo>
                <a:lnTo>
                  <a:pt x="1458" y="362"/>
                </a:lnTo>
                <a:lnTo>
                  <a:pt x="1461" y="411"/>
                </a:lnTo>
                <a:lnTo>
                  <a:pt x="1465" y="462"/>
                </a:lnTo>
                <a:lnTo>
                  <a:pt x="1466" y="511"/>
                </a:lnTo>
                <a:lnTo>
                  <a:pt x="1468" y="561"/>
                </a:lnTo>
                <a:lnTo>
                  <a:pt x="1470" y="609"/>
                </a:lnTo>
                <a:lnTo>
                  <a:pt x="1472" y="656"/>
                </a:lnTo>
                <a:lnTo>
                  <a:pt x="1475" y="704"/>
                </a:lnTo>
                <a:lnTo>
                  <a:pt x="1480" y="749"/>
                </a:lnTo>
                <a:lnTo>
                  <a:pt x="1486" y="804"/>
                </a:lnTo>
                <a:lnTo>
                  <a:pt x="1495" y="858"/>
                </a:lnTo>
                <a:lnTo>
                  <a:pt x="1503" y="913"/>
                </a:lnTo>
                <a:lnTo>
                  <a:pt x="1513" y="967"/>
                </a:lnTo>
                <a:lnTo>
                  <a:pt x="1523" y="1022"/>
                </a:lnTo>
                <a:lnTo>
                  <a:pt x="1533" y="1076"/>
                </a:lnTo>
                <a:lnTo>
                  <a:pt x="1544" y="1131"/>
                </a:lnTo>
                <a:lnTo>
                  <a:pt x="1555" y="1186"/>
                </a:lnTo>
                <a:lnTo>
                  <a:pt x="1566" y="1240"/>
                </a:lnTo>
                <a:lnTo>
                  <a:pt x="1576" y="1295"/>
                </a:lnTo>
                <a:lnTo>
                  <a:pt x="1586" y="1349"/>
                </a:lnTo>
                <a:lnTo>
                  <a:pt x="1596" y="1403"/>
                </a:lnTo>
                <a:lnTo>
                  <a:pt x="1605" y="1458"/>
                </a:lnTo>
                <a:lnTo>
                  <a:pt x="1613" y="1513"/>
                </a:lnTo>
                <a:lnTo>
                  <a:pt x="1619" y="1567"/>
                </a:lnTo>
                <a:lnTo>
                  <a:pt x="1626" y="1622"/>
                </a:lnTo>
                <a:lnTo>
                  <a:pt x="1630" y="1678"/>
                </a:lnTo>
                <a:lnTo>
                  <a:pt x="1633" y="1733"/>
                </a:lnTo>
                <a:lnTo>
                  <a:pt x="1635" y="1786"/>
                </a:lnTo>
                <a:lnTo>
                  <a:pt x="1636" y="1837"/>
                </a:lnTo>
                <a:lnTo>
                  <a:pt x="1636" y="1888"/>
                </a:lnTo>
                <a:lnTo>
                  <a:pt x="1634" y="1936"/>
                </a:lnTo>
                <a:lnTo>
                  <a:pt x="1631" y="1983"/>
                </a:lnTo>
                <a:lnTo>
                  <a:pt x="1626" y="2029"/>
                </a:lnTo>
                <a:lnTo>
                  <a:pt x="1619" y="2073"/>
                </a:lnTo>
                <a:lnTo>
                  <a:pt x="1611" y="2116"/>
                </a:lnTo>
                <a:lnTo>
                  <a:pt x="1601" y="2158"/>
                </a:lnTo>
                <a:lnTo>
                  <a:pt x="1589" y="2198"/>
                </a:lnTo>
                <a:lnTo>
                  <a:pt x="1576" y="2236"/>
                </a:lnTo>
                <a:lnTo>
                  <a:pt x="1560" y="2272"/>
                </a:lnTo>
                <a:lnTo>
                  <a:pt x="1543" y="2308"/>
                </a:lnTo>
                <a:lnTo>
                  <a:pt x="1524" y="2341"/>
                </a:lnTo>
                <a:lnTo>
                  <a:pt x="1502" y="2373"/>
                </a:lnTo>
                <a:lnTo>
                  <a:pt x="1479" y="2403"/>
                </a:lnTo>
                <a:lnTo>
                  <a:pt x="1454" y="2431"/>
                </a:lnTo>
                <a:lnTo>
                  <a:pt x="1426" y="2458"/>
                </a:lnTo>
                <a:lnTo>
                  <a:pt x="1396" y="2484"/>
                </a:lnTo>
                <a:lnTo>
                  <a:pt x="1363" y="2507"/>
                </a:lnTo>
                <a:lnTo>
                  <a:pt x="1328" y="2529"/>
                </a:lnTo>
                <a:lnTo>
                  <a:pt x="1291" y="2549"/>
                </a:lnTo>
                <a:lnTo>
                  <a:pt x="1251" y="2568"/>
                </a:lnTo>
                <a:lnTo>
                  <a:pt x="1209" y="2585"/>
                </a:lnTo>
                <a:lnTo>
                  <a:pt x="1164" y="2600"/>
                </a:lnTo>
                <a:lnTo>
                  <a:pt x="1117" y="2613"/>
                </a:lnTo>
                <a:lnTo>
                  <a:pt x="1066" y="2625"/>
                </a:lnTo>
                <a:lnTo>
                  <a:pt x="1014" y="2634"/>
                </a:lnTo>
                <a:lnTo>
                  <a:pt x="957" y="2643"/>
                </a:lnTo>
                <a:lnTo>
                  <a:pt x="899" y="2648"/>
                </a:lnTo>
                <a:lnTo>
                  <a:pt x="869" y="2650"/>
                </a:lnTo>
                <a:lnTo>
                  <a:pt x="840" y="2651"/>
                </a:lnTo>
                <a:lnTo>
                  <a:pt x="813" y="2650"/>
                </a:lnTo>
                <a:lnTo>
                  <a:pt x="787" y="2648"/>
                </a:lnTo>
                <a:lnTo>
                  <a:pt x="762" y="2645"/>
                </a:lnTo>
                <a:lnTo>
                  <a:pt x="740" y="2642"/>
                </a:lnTo>
                <a:lnTo>
                  <a:pt x="717" y="2636"/>
                </a:lnTo>
                <a:lnTo>
                  <a:pt x="697" y="2630"/>
                </a:lnTo>
                <a:lnTo>
                  <a:pt x="677" y="2622"/>
                </a:lnTo>
                <a:lnTo>
                  <a:pt x="657" y="2615"/>
                </a:lnTo>
                <a:lnTo>
                  <a:pt x="639" y="2605"/>
                </a:lnTo>
                <a:lnTo>
                  <a:pt x="621" y="2596"/>
                </a:lnTo>
                <a:lnTo>
                  <a:pt x="604" y="2586"/>
                </a:lnTo>
                <a:lnTo>
                  <a:pt x="587" y="2574"/>
                </a:lnTo>
                <a:lnTo>
                  <a:pt x="570" y="2563"/>
                </a:lnTo>
                <a:lnTo>
                  <a:pt x="554" y="2550"/>
                </a:lnTo>
                <a:lnTo>
                  <a:pt x="491" y="2498"/>
                </a:lnTo>
                <a:lnTo>
                  <a:pt x="424" y="2442"/>
                </a:lnTo>
                <a:lnTo>
                  <a:pt x="388" y="2413"/>
                </a:lnTo>
                <a:lnTo>
                  <a:pt x="348" y="2385"/>
                </a:lnTo>
                <a:lnTo>
                  <a:pt x="328" y="2372"/>
                </a:lnTo>
                <a:lnTo>
                  <a:pt x="305" y="2358"/>
                </a:lnTo>
                <a:lnTo>
                  <a:pt x="283" y="2345"/>
                </a:lnTo>
                <a:lnTo>
                  <a:pt x="258" y="2333"/>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1665" name="Freeform 1665"/>
          <p:cNvSpPr>
            <a:spLocks/>
          </p:cNvSpPr>
          <p:nvPr/>
        </p:nvSpPr>
        <p:spPr bwMode="auto">
          <a:xfrm>
            <a:off x="10909967" y="3123216"/>
            <a:ext cx="781253" cy="1248258"/>
          </a:xfrm>
          <a:custGeom>
            <a:avLst/>
            <a:gdLst>
              <a:gd name="T0" fmla="*/ 1175 w 1612"/>
              <a:gd name="T1" fmla="*/ 2257 h 2573"/>
              <a:gd name="T2" fmla="*/ 1095 w 1612"/>
              <a:gd name="T3" fmla="*/ 2347 h 2573"/>
              <a:gd name="T4" fmla="*/ 975 w 1612"/>
              <a:gd name="T5" fmla="*/ 2389 h 2573"/>
              <a:gd name="T6" fmla="*/ 830 w 1612"/>
              <a:gd name="T7" fmla="*/ 2388 h 2573"/>
              <a:gd name="T8" fmla="*/ 673 w 1612"/>
              <a:gd name="T9" fmla="*/ 2349 h 2573"/>
              <a:gd name="T10" fmla="*/ 518 w 1612"/>
              <a:gd name="T11" fmla="*/ 2278 h 2573"/>
              <a:gd name="T12" fmla="*/ 383 w 1612"/>
              <a:gd name="T13" fmla="*/ 2179 h 2573"/>
              <a:gd name="T14" fmla="*/ 278 w 1612"/>
              <a:gd name="T15" fmla="*/ 2057 h 2573"/>
              <a:gd name="T16" fmla="*/ 222 w 1612"/>
              <a:gd name="T17" fmla="*/ 1960 h 2573"/>
              <a:gd name="T18" fmla="*/ 181 w 1612"/>
              <a:gd name="T19" fmla="*/ 1875 h 2573"/>
              <a:gd name="T20" fmla="*/ 151 w 1612"/>
              <a:gd name="T21" fmla="*/ 1787 h 2573"/>
              <a:gd name="T22" fmla="*/ 131 w 1612"/>
              <a:gd name="T23" fmla="*/ 1698 h 2573"/>
              <a:gd name="T24" fmla="*/ 119 w 1612"/>
              <a:gd name="T25" fmla="*/ 1607 h 2573"/>
              <a:gd name="T26" fmla="*/ 119 w 1612"/>
              <a:gd name="T27" fmla="*/ 1445 h 2573"/>
              <a:gd name="T28" fmla="*/ 120 w 1612"/>
              <a:gd name="T29" fmla="*/ 1341 h 2573"/>
              <a:gd name="T30" fmla="*/ 59 w 1612"/>
              <a:gd name="T31" fmla="*/ 1478 h 2573"/>
              <a:gd name="T32" fmla="*/ 20 w 1612"/>
              <a:gd name="T33" fmla="*/ 1608 h 2573"/>
              <a:gd name="T34" fmla="*/ 2 w 1612"/>
              <a:gd name="T35" fmla="*/ 1731 h 2573"/>
              <a:gd name="T36" fmla="*/ 3 w 1612"/>
              <a:gd name="T37" fmla="*/ 1848 h 2573"/>
              <a:gd name="T38" fmla="*/ 22 w 1612"/>
              <a:gd name="T39" fmla="*/ 1958 h 2573"/>
              <a:gd name="T40" fmla="*/ 59 w 1612"/>
              <a:gd name="T41" fmla="*/ 2061 h 2573"/>
              <a:gd name="T42" fmla="*/ 111 w 1612"/>
              <a:gd name="T43" fmla="*/ 2158 h 2573"/>
              <a:gd name="T44" fmla="*/ 186 w 1612"/>
              <a:gd name="T45" fmla="*/ 2254 h 2573"/>
              <a:gd name="T46" fmla="*/ 296 w 1612"/>
              <a:gd name="T47" fmla="*/ 2362 h 2573"/>
              <a:gd name="T48" fmla="*/ 374 w 1612"/>
              <a:gd name="T49" fmla="*/ 2423 h 2573"/>
              <a:gd name="T50" fmla="*/ 464 w 1612"/>
              <a:gd name="T51" fmla="*/ 2478 h 2573"/>
              <a:gd name="T52" fmla="*/ 561 w 1612"/>
              <a:gd name="T53" fmla="*/ 2524 h 2573"/>
              <a:gd name="T54" fmla="*/ 669 w 1612"/>
              <a:gd name="T55" fmla="*/ 2556 h 2573"/>
              <a:gd name="T56" fmla="*/ 784 w 1612"/>
              <a:gd name="T57" fmla="*/ 2572 h 2573"/>
              <a:gd name="T58" fmla="*/ 933 w 1612"/>
              <a:gd name="T59" fmla="*/ 2565 h 2573"/>
              <a:gd name="T60" fmla="*/ 1140 w 1612"/>
              <a:gd name="T61" fmla="*/ 2522 h 2573"/>
              <a:gd name="T62" fmla="*/ 1304 w 1612"/>
              <a:gd name="T63" fmla="*/ 2451 h 2573"/>
              <a:gd name="T64" fmla="*/ 1430 w 1612"/>
              <a:gd name="T65" fmla="*/ 2353 h 2573"/>
              <a:gd name="T66" fmla="*/ 1519 w 1612"/>
              <a:gd name="T67" fmla="*/ 2230 h 2573"/>
              <a:gd name="T68" fmla="*/ 1577 w 1612"/>
              <a:gd name="T69" fmla="*/ 2080 h 2573"/>
              <a:gd name="T70" fmla="*/ 1607 w 1612"/>
              <a:gd name="T71" fmla="*/ 1905 h 2573"/>
              <a:gd name="T72" fmla="*/ 1611 w 1612"/>
              <a:gd name="T73" fmla="*/ 1708 h 2573"/>
              <a:gd name="T74" fmla="*/ 1595 w 1612"/>
              <a:gd name="T75" fmla="*/ 1489 h 2573"/>
              <a:gd name="T76" fmla="*/ 1562 w 1612"/>
              <a:gd name="T77" fmla="*/ 1271 h 2573"/>
              <a:gd name="T78" fmla="*/ 1520 w 1612"/>
              <a:gd name="T79" fmla="*/ 1053 h 2573"/>
              <a:gd name="T80" fmla="*/ 1479 w 1612"/>
              <a:gd name="T81" fmla="*/ 835 h 2573"/>
              <a:gd name="T82" fmla="*/ 1451 w 1612"/>
              <a:gd name="T83" fmla="*/ 631 h 2573"/>
              <a:gd name="T84" fmla="*/ 1442 w 1612"/>
              <a:gd name="T85" fmla="*/ 420 h 2573"/>
              <a:gd name="T86" fmla="*/ 1426 w 1612"/>
              <a:gd name="T87" fmla="*/ 202 h 2573"/>
              <a:gd name="T88" fmla="*/ 1394 w 1612"/>
              <a:gd name="T89" fmla="*/ 58 h 2573"/>
              <a:gd name="T90" fmla="*/ 1357 w 1612"/>
              <a:gd name="T91" fmla="*/ 67 h 2573"/>
              <a:gd name="T92" fmla="*/ 1304 w 1612"/>
              <a:gd name="T93" fmla="*/ 333 h 2573"/>
              <a:gd name="T94" fmla="*/ 1269 w 1612"/>
              <a:gd name="T95" fmla="*/ 605 h 2573"/>
              <a:gd name="T96" fmla="*/ 1243 w 1612"/>
              <a:gd name="T97" fmla="*/ 948 h 2573"/>
              <a:gd name="T98" fmla="*/ 1226 w 1612"/>
              <a:gd name="T99" fmla="*/ 1495 h 2573"/>
              <a:gd name="T100" fmla="*/ 1209 w 1612"/>
              <a:gd name="T101" fmla="*/ 2027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2" h="2573">
                <a:moveTo>
                  <a:pt x="1201" y="2156"/>
                </a:moveTo>
                <a:lnTo>
                  <a:pt x="1196" y="2193"/>
                </a:lnTo>
                <a:lnTo>
                  <a:pt x="1187" y="2226"/>
                </a:lnTo>
                <a:lnTo>
                  <a:pt x="1175" y="2257"/>
                </a:lnTo>
                <a:lnTo>
                  <a:pt x="1160" y="2284"/>
                </a:lnTo>
                <a:lnTo>
                  <a:pt x="1141" y="2308"/>
                </a:lnTo>
                <a:lnTo>
                  <a:pt x="1120" y="2328"/>
                </a:lnTo>
                <a:lnTo>
                  <a:pt x="1095" y="2347"/>
                </a:lnTo>
                <a:lnTo>
                  <a:pt x="1068" y="2362"/>
                </a:lnTo>
                <a:lnTo>
                  <a:pt x="1039" y="2374"/>
                </a:lnTo>
                <a:lnTo>
                  <a:pt x="1008" y="2382"/>
                </a:lnTo>
                <a:lnTo>
                  <a:pt x="975" y="2389"/>
                </a:lnTo>
                <a:lnTo>
                  <a:pt x="940" y="2392"/>
                </a:lnTo>
                <a:lnTo>
                  <a:pt x="905" y="2393"/>
                </a:lnTo>
                <a:lnTo>
                  <a:pt x="867" y="2392"/>
                </a:lnTo>
                <a:lnTo>
                  <a:pt x="830" y="2388"/>
                </a:lnTo>
                <a:lnTo>
                  <a:pt x="791" y="2381"/>
                </a:lnTo>
                <a:lnTo>
                  <a:pt x="751" y="2373"/>
                </a:lnTo>
                <a:lnTo>
                  <a:pt x="712" y="2362"/>
                </a:lnTo>
                <a:lnTo>
                  <a:pt x="673" y="2349"/>
                </a:lnTo>
                <a:lnTo>
                  <a:pt x="633" y="2335"/>
                </a:lnTo>
                <a:lnTo>
                  <a:pt x="595" y="2318"/>
                </a:lnTo>
                <a:lnTo>
                  <a:pt x="556" y="2298"/>
                </a:lnTo>
                <a:lnTo>
                  <a:pt x="518" y="2278"/>
                </a:lnTo>
                <a:lnTo>
                  <a:pt x="483" y="2255"/>
                </a:lnTo>
                <a:lnTo>
                  <a:pt x="447" y="2232"/>
                </a:lnTo>
                <a:lnTo>
                  <a:pt x="414" y="2206"/>
                </a:lnTo>
                <a:lnTo>
                  <a:pt x="383" y="2179"/>
                </a:lnTo>
                <a:lnTo>
                  <a:pt x="353" y="2150"/>
                </a:lnTo>
                <a:lnTo>
                  <a:pt x="325" y="2120"/>
                </a:lnTo>
                <a:lnTo>
                  <a:pt x="300" y="2089"/>
                </a:lnTo>
                <a:lnTo>
                  <a:pt x="278" y="2057"/>
                </a:lnTo>
                <a:lnTo>
                  <a:pt x="259" y="2022"/>
                </a:lnTo>
                <a:lnTo>
                  <a:pt x="246" y="2002"/>
                </a:lnTo>
                <a:lnTo>
                  <a:pt x="234" y="1981"/>
                </a:lnTo>
                <a:lnTo>
                  <a:pt x="222" y="1960"/>
                </a:lnTo>
                <a:lnTo>
                  <a:pt x="210" y="1940"/>
                </a:lnTo>
                <a:lnTo>
                  <a:pt x="201" y="1918"/>
                </a:lnTo>
                <a:lnTo>
                  <a:pt x="191" y="1897"/>
                </a:lnTo>
                <a:lnTo>
                  <a:pt x="181" y="1875"/>
                </a:lnTo>
                <a:lnTo>
                  <a:pt x="173" y="1854"/>
                </a:lnTo>
                <a:lnTo>
                  <a:pt x="165" y="1831"/>
                </a:lnTo>
                <a:lnTo>
                  <a:pt x="158" y="1810"/>
                </a:lnTo>
                <a:lnTo>
                  <a:pt x="151" y="1787"/>
                </a:lnTo>
                <a:lnTo>
                  <a:pt x="146" y="1764"/>
                </a:lnTo>
                <a:lnTo>
                  <a:pt x="140" y="1743"/>
                </a:lnTo>
                <a:lnTo>
                  <a:pt x="135" y="1720"/>
                </a:lnTo>
                <a:lnTo>
                  <a:pt x="131" y="1698"/>
                </a:lnTo>
                <a:lnTo>
                  <a:pt x="126" y="1675"/>
                </a:lnTo>
                <a:lnTo>
                  <a:pt x="124" y="1653"/>
                </a:lnTo>
                <a:lnTo>
                  <a:pt x="121" y="1629"/>
                </a:lnTo>
                <a:lnTo>
                  <a:pt x="119" y="1607"/>
                </a:lnTo>
                <a:lnTo>
                  <a:pt x="118" y="1584"/>
                </a:lnTo>
                <a:lnTo>
                  <a:pt x="116" y="1538"/>
                </a:lnTo>
                <a:lnTo>
                  <a:pt x="117" y="1492"/>
                </a:lnTo>
                <a:lnTo>
                  <a:pt x="119" y="1445"/>
                </a:lnTo>
                <a:lnTo>
                  <a:pt x="124" y="1399"/>
                </a:lnTo>
                <a:lnTo>
                  <a:pt x="131" y="1352"/>
                </a:lnTo>
                <a:lnTo>
                  <a:pt x="139" y="1306"/>
                </a:lnTo>
                <a:lnTo>
                  <a:pt x="120" y="1341"/>
                </a:lnTo>
                <a:lnTo>
                  <a:pt x="103" y="1376"/>
                </a:lnTo>
                <a:lnTo>
                  <a:pt x="87" y="1410"/>
                </a:lnTo>
                <a:lnTo>
                  <a:pt x="73" y="1444"/>
                </a:lnTo>
                <a:lnTo>
                  <a:pt x="59" y="1478"/>
                </a:lnTo>
                <a:lnTo>
                  <a:pt x="47" y="1511"/>
                </a:lnTo>
                <a:lnTo>
                  <a:pt x="37" y="1544"/>
                </a:lnTo>
                <a:lnTo>
                  <a:pt x="28" y="1576"/>
                </a:lnTo>
                <a:lnTo>
                  <a:pt x="20" y="1608"/>
                </a:lnTo>
                <a:lnTo>
                  <a:pt x="14" y="1640"/>
                </a:lnTo>
                <a:lnTo>
                  <a:pt x="8" y="1671"/>
                </a:lnTo>
                <a:lnTo>
                  <a:pt x="4" y="1701"/>
                </a:lnTo>
                <a:lnTo>
                  <a:pt x="2" y="1731"/>
                </a:lnTo>
                <a:lnTo>
                  <a:pt x="0" y="1761"/>
                </a:lnTo>
                <a:lnTo>
                  <a:pt x="0" y="1791"/>
                </a:lnTo>
                <a:lnTo>
                  <a:pt x="1" y="1820"/>
                </a:lnTo>
                <a:lnTo>
                  <a:pt x="3" y="1848"/>
                </a:lnTo>
                <a:lnTo>
                  <a:pt x="6" y="1876"/>
                </a:lnTo>
                <a:lnTo>
                  <a:pt x="11" y="1904"/>
                </a:lnTo>
                <a:lnTo>
                  <a:pt x="16" y="1931"/>
                </a:lnTo>
                <a:lnTo>
                  <a:pt x="22" y="1958"/>
                </a:lnTo>
                <a:lnTo>
                  <a:pt x="30" y="1985"/>
                </a:lnTo>
                <a:lnTo>
                  <a:pt x="38" y="2010"/>
                </a:lnTo>
                <a:lnTo>
                  <a:pt x="48" y="2036"/>
                </a:lnTo>
                <a:lnTo>
                  <a:pt x="59" y="2061"/>
                </a:lnTo>
                <a:lnTo>
                  <a:pt x="71" y="2086"/>
                </a:lnTo>
                <a:lnTo>
                  <a:pt x="84" y="2110"/>
                </a:lnTo>
                <a:lnTo>
                  <a:pt x="97" y="2134"/>
                </a:lnTo>
                <a:lnTo>
                  <a:pt x="111" y="2158"/>
                </a:lnTo>
                <a:lnTo>
                  <a:pt x="128" y="2180"/>
                </a:lnTo>
                <a:lnTo>
                  <a:pt x="144" y="2203"/>
                </a:lnTo>
                <a:lnTo>
                  <a:pt x="161" y="2225"/>
                </a:lnTo>
                <a:lnTo>
                  <a:pt x="186" y="2254"/>
                </a:lnTo>
                <a:lnTo>
                  <a:pt x="213" y="2284"/>
                </a:lnTo>
                <a:lnTo>
                  <a:pt x="245" y="2316"/>
                </a:lnTo>
                <a:lnTo>
                  <a:pt x="278" y="2347"/>
                </a:lnTo>
                <a:lnTo>
                  <a:pt x="296" y="2362"/>
                </a:lnTo>
                <a:lnTo>
                  <a:pt x="314" y="2378"/>
                </a:lnTo>
                <a:lnTo>
                  <a:pt x="334" y="2393"/>
                </a:lnTo>
                <a:lnTo>
                  <a:pt x="354" y="2408"/>
                </a:lnTo>
                <a:lnTo>
                  <a:pt x="374" y="2423"/>
                </a:lnTo>
                <a:lnTo>
                  <a:pt x="396" y="2437"/>
                </a:lnTo>
                <a:lnTo>
                  <a:pt x="417" y="2451"/>
                </a:lnTo>
                <a:lnTo>
                  <a:pt x="440" y="2465"/>
                </a:lnTo>
                <a:lnTo>
                  <a:pt x="464" y="2478"/>
                </a:lnTo>
                <a:lnTo>
                  <a:pt x="487" y="2491"/>
                </a:lnTo>
                <a:lnTo>
                  <a:pt x="512" y="2503"/>
                </a:lnTo>
                <a:lnTo>
                  <a:pt x="537" y="2513"/>
                </a:lnTo>
                <a:lnTo>
                  <a:pt x="561" y="2524"/>
                </a:lnTo>
                <a:lnTo>
                  <a:pt x="588" y="2534"/>
                </a:lnTo>
                <a:lnTo>
                  <a:pt x="614" y="2542"/>
                </a:lnTo>
                <a:lnTo>
                  <a:pt x="641" y="2550"/>
                </a:lnTo>
                <a:lnTo>
                  <a:pt x="669" y="2556"/>
                </a:lnTo>
                <a:lnTo>
                  <a:pt x="697" y="2563"/>
                </a:lnTo>
                <a:lnTo>
                  <a:pt x="726" y="2567"/>
                </a:lnTo>
                <a:lnTo>
                  <a:pt x="755" y="2570"/>
                </a:lnTo>
                <a:lnTo>
                  <a:pt x="784" y="2572"/>
                </a:lnTo>
                <a:lnTo>
                  <a:pt x="814" y="2573"/>
                </a:lnTo>
                <a:lnTo>
                  <a:pt x="844" y="2572"/>
                </a:lnTo>
                <a:lnTo>
                  <a:pt x="875" y="2570"/>
                </a:lnTo>
                <a:lnTo>
                  <a:pt x="933" y="2565"/>
                </a:lnTo>
                <a:lnTo>
                  <a:pt x="990" y="2556"/>
                </a:lnTo>
                <a:lnTo>
                  <a:pt x="1042" y="2547"/>
                </a:lnTo>
                <a:lnTo>
                  <a:pt x="1093" y="2535"/>
                </a:lnTo>
                <a:lnTo>
                  <a:pt x="1140" y="2522"/>
                </a:lnTo>
                <a:lnTo>
                  <a:pt x="1185" y="2507"/>
                </a:lnTo>
                <a:lnTo>
                  <a:pt x="1227" y="2490"/>
                </a:lnTo>
                <a:lnTo>
                  <a:pt x="1267" y="2471"/>
                </a:lnTo>
                <a:lnTo>
                  <a:pt x="1304" y="2451"/>
                </a:lnTo>
                <a:lnTo>
                  <a:pt x="1339" y="2429"/>
                </a:lnTo>
                <a:lnTo>
                  <a:pt x="1372" y="2406"/>
                </a:lnTo>
                <a:lnTo>
                  <a:pt x="1402" y="2380"/>
                </a:lnTo>
                <a:lnTo>
                  <a:pt x="1430" y="2353"/>
                </a:lnTo>
                <a:lnTo>
                  <a:pt x="1455" y="2325"/>
                </a:lnTo>
                <a:lnTo>
                  <a:pt x="1478" y="2295"/>
                </a:lnTo>
                <a:lnTo>
                  <a:pt x="1500" y="2263"/>
                </a:lnTo>
                <a:lnTo>
                  <a:pt x="1519" y="2230"/>
                </a:lnTo>
                <a:lnTo>
                  <a:pt x="1536" y="2194"/>
                </a:lnTo>
                <a:lnTo>
                  <a:pt x="1552" y="2158"/>
                </a:lnTo>
                <a:lnTo>
                  <a:pt x="1565" y="2120"/>
                </a:lnTo>
                <a:lnTo>
                  <a:pt x="1577" y="2080"/>
                </a:lnTo>
                <a:lnTo>
                  <a:pt x="1587" y="2038"/>
                </a:lnTo>
                <a:lnTo>
                  <a:pt x="1595" y="1995"/>
                </a:lnTo>
                <a:lnTo>
                  <a:pt x="1602" y="1951"/>
                </a:lnTo>
                <a:lnTo>
                  <a:pt x="1607" y="1905"/>
                </a:lnTo>
                <a:lnTo>
                  <a:pt x="1610" y="1858"/>
                </a:lnTo>
                <a:lnTo>
                  <a:pt x="1612" y="1810"/>
                </a:lnTo>
                <a:lnTo>
                  <a:pt x="1612" y="1759"/>
                </a:lnTo>
                <a:lnTo>
                  <a:pt x="1611" y="1708"/>
                </a:lnTo>
                <a:lnTo>
                  <a:pt x="1609" y="1655"/>
                </a:lnTo>
                <a:lnTo>
                  <a:pt x="1606" y="1600"/>
                </a:lnTo>
                <a:lnTo>
                  <a:pt x="1602" y="1544"/>
                </a:lnTo>
                <a:lnTo>
                  <a:pt x="1595" y="1489"/>
                </a:lnTo>
                <a:lnTo>
                  <a:pt x="1589" y="1435"/>
                </a:lnTo>
                <a:lnTo>
                  <a:pt x="1581" y="1380"/>
                </a:lnTo>
                <a:lnTo>
                  <a:pt x="1572" y="1325"/>
                </a:lnTo>
                <a:lnTo>
                  <a:pt x="1562" y="1271"/>
                </a:lnTo>
                <a:lnTo>
                  <a:pt x="1552" y="1217"/>
                </a:lnTo>
                <a:lnTo>
                  <a:pt x="1542" y="1162"/>
                </a:lnTo>
                <a:lnTo>
                  <a:pt x="1531" y="1108"/>
                </a:lnTo>
                <a:lnTo>
                  <a:pt x="1520" y="1053"/>
                </a:lnTo>
                <a:lnTo>
                  <a:pt x="1509" y="998"/>
                </a:lnTo>
                <a:lnTo>
                  <a:pt x="1499" y="944"/>
                </a:lnTo>
                <a:lnTo>
                  <a:pt x="1489" y="889"/>
                </a:lnTo>
                <a:lnTo>
                  <a:pt x="1479" y="835"/>
                </a:lnTo>
                <a:lnTo>
                  <a:pt x="1471" y="780"/>
                </a:lnTo>
                <a:lnTo>
                  <a:pt x="1462" y="726"/>
                </a:lnTo>
                <a:lnTo>
                  <a:pt x="1456" y="671"/>
                </a:lnTo>
                <a:lnTo>
                  <a:pt x="1451" y="631"/>
                </a:lnTo>
                <a:lnTo>
                  <a:pt x="1449" y="590"/>
                </a:lnTo>
                <a:lnTo>
                  <a:pt x="1447" y="548"/>
                </a:lnTo>
                <a:lnTo>
                  <a:pt x="1445" y="506"/>
                </a:lnTo>
                <a:lnTo>
                  <a:pt x="1442" y="420"/>
                </a:lnTo>
                <a:lnTo>
                  <a:pt x="1437" y="332"/>
                </a:lnTo>
                <a:lnTo>
                  <a:pt x="1434" y="289"/>
                </a:lnTo>
                <a:lnTo>
                  <a:pt x="1430" y="245"/>
                </a:lnTo>
                <a:lnTo>
                  <a:pt x="1426" y="202"/>
                </a:lnTo>
                <a:lnTo>
                  <a:pt x="1418" y="160"/>
                </a:lnTo>
                <a:lnTo>
                  <a:pt x="1411" y="119"/>
                </a:lnTo>
                <a:lnTo>
                  <a:pt x="1400" y="78"/>
                </a:lnTo>
                <a:lnTo>
                  <a:pt x="1394" y="58"/>
                </a:lnTo>
                <a:lnTo>
                  <a:pt x="1388" y="39"/>
                </a:lnTo>
                <a:lnTo>
                  <a:pt x="1380" y="20"/>
                </a:lnTo>
                <a:lnTo>
                  <a:pt x="1373" y="0"/>
                </a:lnTo>
                <a:lnTo>
                  <a:pt x="1357" y="67"/>
                </a:lnTo>
                <a:lnTo>
                  <a:pt x="1342" y="133"/>
                </a:lnTo>
                <a:lnTo>
                  <a:pt x="1328" y="199"/>
                </a:lnTo>
                <a:lnTo>
                  <a:pt x="1316" y="267"/>
                </a:lnTo>
                <a:lnTo>
                  <a:pt x="1304" y="333"/>
                </a:lnTo>
                <a:lnTo>
                  <a:pt x="1295" y="401"/>
                </a:lnTo>
                <a:lnTo>
                  <a:pt x="1285" y="469"/>
                </a:lnTo>
                <a:lnTo>
                  <a:pt x="1276" y="537"/>
                </a:lnTo>
                <a:lnTo>
                  <a:pt x="1269" y="605"/>
                </a:lnTo>
                <a:lnTo>
                  <a:pt x="1262" y="673"/>
                </a:lnTo>
                <a:lnTo>
                  <a:pt x="1257" y="742"/>
                </a:lnTo>
                <a:lnTo>
                  <a:pt x="1252" y="810"/>
                </a:lnTo>
                <a:lnTo>
                  <a:pt x="1243" y="948"/>
                </a:lnTo>
                <a:lnTo>
                  <a:pt x="1237" y="1084"/>
                </a:lnTo>
                <a:lnTo>
                  <a:pt x="1232" y="1222"/>
                </a:lnTo>
                <a:lnTo>
                  <a:pt x="1229" y="1358"/>
                </a:lnTo>
                <a:lnTo>
                  <a:pt x="1226" y="1495"/>
                </a:lnTo>
                <a:lnTo>
                  <a:pt x="1223" y="1629"/>
                </a:lnTo>
                <a:lnTo>
                  <a:pt x="1219" y="1763"/>
                </a:lnTo>
                <a:lnTo>
                  <a:pt x="1215" y="1896"/>
                </a:lnTo>
                <a:lnTo>
                  <a:pt x="1209" y="2027"/>
                </a:lnTo>
                <a:lnTo>
                  <a:pt x="1201" y="21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666" name="Freeform 1666"/>
          <p:cNvSpPr>
            <a:spLocks/>
          </p:cNvSpPr>
          <p:nvPr/>
        </p:nvSpPr>
        <p:spPr bwMode="auto">
          <a:xfrm>
            <a:off x="12331352" y="4320554"/>
            <a:ext cx="168762" cy="219682"/>
          </a:xfrm>
          <a:custGeom>
            <a:avLst/>
            <a:gdLst>
              <a:gd name="T0" fmla="*/ 332 w 348"/>
              <a:gd name="T1" fmla="*/ 187 h 454"/>
              <a:gd name="T2" fmla="*/ 342 w 348"/>
              <a:gd name="T3" fmla="*/ 232 h 454"/>
              <a:gd name="T4" fmla="*/ 348 w 348"/>
              <a:gd name="T5" fmla="*/ 276 h 454"/>
              <a:gd name="T6" fmla="*/ 347 w 348"/>
              <a:gd name="T7" fmla="*/ 318 h 454"/>
              <a:gd name="T8" fmla="*/ 338 w 348"/>
              <a:gd name="T9" fmla="*/ 356 h 454"/>
              <a:gd name="T10" fmla="*/ 324 w 348"/>
              <a:gd name="T11" fmla="*/ 389 h 454"/>
              <a:gd name="T12" fmla="*/ 310 w 348"/>
              <a:gd name="T13" fmla="*/ 411 h 454"/>
              <a:gd name="T14" fmla="*/ 298 w 348"/>
              <a:gd name="T15" fmla="*/ 422 h 454"/>
              <a:gd name="T16" fmla="*/ 285 w 348"/>
              <a:gd name="T17" fmla="*/ 433 h 454"/>
              <a:gd name="T18" fmla="*/ 271 w 348"/>
              <a:gd name="T19" fmla="*/ 442 h 454"/>
              <a:gd name="T20" fmla="*/ 256 w 348"/>
              <a:gd name="T21" fmla="*/ 448 h 454"/>
              <a:gd name="T22" fmla="*/ 240 w 348"/>
              <a:gd name="T23" fmla="*/ 451 h 454"/>
              <a:gd name="T24" fmla="*/ 224 w 348"/>
              <a:gd name="T25" fmla="*/ 454 h 454"/>
              <a:gd name="T26" fmla="*/ 207 w 348"/>
              <a:gd name="T27" fmla="*/ 454 h 454"/>
              <a:gd name="T28" fmla="*/ 182 w 348"/>
              <a:gd name="T29" fmla="*/ 448 h 454"/>
              <a:gd name="T30" fmla="*/ 149 w 348"/>
              <a:gd name="T31" fmla="*/ 434 h 454"/>
              <a:gd name="T32" fmla="*/ 116 w 348"/>
              <a:gd name="T33" fmla="*/ 414 h 454"/>
              <a:gd name="T34" fmla="*/ 86 w 348"/>
              <a:gd name="T35" fmla="*/ 386 h 454"/>
              <a:gd name="T36" fmla="*/ 58 w 348"/>
              <a:gd name="T37" fmla="*/ 351 h 454"/>
              <a:gd name="T38" fmla="*/ 34 w 348"/>
              <a:gd name="T39" fmla="*/ 311 h 454"/>
              <a:gd name="T40" fmla="*/ 16 w 348"/>
              <a:gd name="T41" fmla="*/ 267 h 454"/>
              <a:gd name="T42" fmla="*/ 4 w 348"/>
              <a:gd name="T43" fmla="*/ 221 h 454"/>
              <a:gd name="T44" fmla="*/ 0 w 348"/>
              <a:gd name="T45" fmla="*/ 177 h 454"/>
              <a:gd name="T46" fmla="*/ 1 w 348"/>
              <a:gd name="T47" fmla="*/ 137 h 454"/>
              <a:gd name="T48" fmla="*/ 8 w 348"/>
              <a:gd name="T49" fmla="*/ 98 h 454"/>
              <a:gd name="T50" fmla="*/ 22 w 348"/>
              <a:gd name="T51" fmla="*/ 65 h 454"/>
              <a:gd name="T52" fmla="*/ 37 w 348"/>
              <a:gd name="T53" fmla="*/ 43 h 454"/>
              <a:gd name="T54" fmla="*/ 48 w 348"/>
              <a:gd name="T55" fmla="*/ 31 h 454"/>
              <a:gd name="T56" fmla="*/ 61 w 348"/>
              <a:gd name="T57" fmla="*/ 21 h 454"/>
              <a:gd name="T58" fmla="*/ 75 w 348"/>
              <a:gd name="T59" fmla="*/ 12 h 454"/>
              <a:gd name="T60" fmla="*/ 91 w 348"/>
              <a:gd name="T61" fmla="*/ 7 h 454"/>
              <a:gd name="T62" fmla="*/ 107 w 348"/>
              <a:gd name="T63" fmla="*/ 2 h 454"/>
              <a:gd name="T64" fmla="*/ 123 w 348"/>
              <a:gd name="T65" fmla="*/ 0 h 454"/>
              <a:gd name="T66" fmla="*/ 139 w 348"/>
              <a:gd name="T67" fmla="*/ 1 h 454"/>
              <a:gd name="T68" fmla="*/ 165 w 348"/>
              <a:gd name="T69" fmla="*/ 6 h 454"/>
              <a:gd name="T70" fmla="*/ 198 w 348"/>
              <a:gd name="T71" fmla="*/ 19 h 454"/>
              <a:gd name="T72" fmla="*/ 231 w 348"/>
              <a:gd name="T73" fmla="*/ 41 h 454"/>
              <a:gd name="T74" fmla="*/ 262 w 348"/>
              <a:gd name="T75" fmla="*/ 69 h 454"/>
              <a:gd name="T76" fmla="*/ 289 w 348"/>
              <a:gd name="T77" fmla="*/ 103 h 454"/>
              <a:gd name="T78" fmla="*/ 312 w 348"/>
              <a:gd name="T79" fmla="*/ 1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8" h="454">
                <a:moveTo>
                  <a:pt x="323" y="165"/>
                </a:moveTo>
                <a:lnTo>
                  <a:pt x="332" y="187"/>
                </a:lnTo>
                <a:lnTo>
                  <a:pt x="338" y="210"/>
                </a:lnTo>
                <a:lnTo>
                  <a:pt x="342" y="232"/>
                </a:lnTo>
                <a:lnTo>
                  <a:pt x="347" y="255"/>
                </a:lnTo>
                <a:lnTo>
                  <a:pt x="348" y="276"/>
                </a:lnTo>
                <a:lnTo>
                  <a:pt x="348" y="298"/>
                </a:lnTo>
                <a:lnTo>
                  <a:pt x="347" y="318"/>
                </a:lnTo>
                <a:lnTo>
                  <a:pt x="343" y="337"/>
                </a:lnTo>
                <a:lnTo>
                  <a:pt x="338" y="356"/>
                </a:lnTo>
                <a:lnTo>
                  <a:pt x="332" y="373"/>
                </a:lnTo>
                <a:lnTo>
                  <a:pt x="324" y="389"/>
                </a:lnTo>
                <a:lnTo>
                  <a:pt x="315" y="404"/>
                </a:lnTo>
                <a:lnTo>
                  <a:pt x="310" y="411"/>
                </a:lnTo>
                <a:lnTo>
                  <a:pt x="305" y="417"/>
                </a:lnTo>
                <a:lnTo>
                  <a:pt x="298" y="422"/>
                </a:lnTo>
                <a:lnTo>
                  <a:pt x="292" y="428"/>
                </a:lnTo>
                <a:lnTo>
                  <a:pt x="285" y="433"/>
                </a:lnTo>
                <a:lnTo>
                  <a:pt x="279" y="437"/>
                </a:lnTo>
                <a:lnTo>
                  <a:pt x="271" y="442"/>
                </a:lnTo>
                <a:lnTo>
                  <a:pt x="264" y="445"/>
                </a:lnTo>
                <a:lnTo>
                  <a:pt x="256" y="448"/>
                </a:lnTo>
                <a:lnTo>
                  <a:pt x="249" y="450"/>
                </a:lnTo>
                <a:lnTo>
                  <a:pt x="240" y="451"/>
                </a:lnTo>
                <a:lnTo>
                  <a:pt x="232" y="452"/>
                </a:lnTo>
                <a:lnTo>
                  <a:pt x="224" y="454"/>
                </a:lnTo>
                <a:lnTo>
                  <a:pt x="216" y="454"/>
                </a:lnTo>
                <a:lnTo>
                  <a:pt x="207" y="454"/>
                </a:lnTo>
                <a:lnTo>
                  <a:pt x="198" y="451"/>
                </a:lnTo>
                <a:lnTo>
                  <a:pt x="182" y="448"/>
                </a:lnTo>
                <a:lnTo>
                  <a:pt x="165" y="443"/>
                </a:lnTo>
                <a:lnTo>
                  <a:pt x="149" y="434"/>
                </a:lnTo>
                <a:lnTo>
                  <a:pt x="132" y="425"/>
                </a:lnTo>
                <a:lnTo>
                  <a:pt x="116" y="414"/>
                </a:lnTo>
                <a:lnTo>
                  <a:pt x="101" y="400"/>
                </a:lnTo>
                <a:lnTo>
                  <a:pt x="86" y="386"/>
                </a:lnTo>
                <a:lnTo>
                  <a:pt x="72" y="369"/>
                </a:lnTo>
                <a:lnTo>
                  <a:pt x="58" y="351"/>
                </a:lnTo>
                <a:lnTo>
                  <a:pt x="46" y="332"/>
                </a:lnTo>
                <a:lnTo>
                  <a:pt x="34" y="311"/>
                </a:lnTo>
                <a:lnTo>
                  <a:pt x="25" y="289"/>
                </a:lnTo>
                <a:lnTo>
                  <a:pt x="16" y="267"/>
                </a:lnTo>
                <a:lnTo>
                  <a:pt x="10" y="244"/>
                </a:lnTo>
                <a:lnTo>
                  <a:pt x="4" y="221"/>
                </a:lnTo>
                <a:lnTo>
                  <a:pt x="1" y="199"/>
                </a:lnTo>
                <a:lnTo>
                  <a:pt x="0" y="177"/>
                </a:lnTo>
                <a:lnTo>
                  <a:pt x="0" y="157"/>
                </a:lnTo>
                <a:lnTo>
                  <a:pt x="1" y="137"/>
                </a:lnTo>
                <a:lnTo>
                  <a:pt x="4" y="116"/>
                </a:lnTo>
                <a:lnTo>
                  <a:pt x="8" y="98"/>
                </a:lnTo>
                <a:lnTo>
                  <a:pt x="15" y="81"/>
                </a:lnTo>
                <a:lnTo>
                  <a:pt x="22" y="65"/>
                </a:lnTo>
                <a:lnTo>
                  <a:pt x="32" y="51"/>
                </a:lnTo>
                <a:lnTo>
                  <a:pt x="37" y="43"/>
                </a:lnTo>
                <a:lnTo>
                  <a:pt x="43" y="38"/>
                </a:lnTo>
                <a:lnTo>
                  <a:pt x="48" y="31"/>
                </a:lnTo>
                <a:lnTo>
                  <a:pt x="55" y="26"/>
                </a:lnTo>
                <a:lnTo>
                  <a:pt x="61" y="21"/>
                </a:lnTo>
                <a:lnTo>
                  <a:pt x="69" y="16"/>
                </a:lnTo>
                <a:lnTo>
                  <a:pt x="75" y="12"/>
                </a:lnTo>
                <a:lnTo>
                  <a:pt x="83" y="9"/>
                </a:lnTo>
                <a:lnTo>
                  <a:pt x="91" y="7"/>
                </a:lnTo>
                <a:lnTo>
                  <a:pt x="99" y="3"/>
                </a:lnTo>
                <a:lnTo>
                  <a:pt x="107" y="2"/>
                </a:lnTo>
                <a:lnTo>
                  <a:pt x="115" y="1"/>
                </a:lnTo>
                <a:lnTo>
                  <a:pt x="123" y="0"/>
                </a:lnTo>
                <a:lnTo>
                  <a:pt x="132" y="0"/>
                </a:lnTo>
                <a:lnTo>
                  <a:pt x="139" y="1"/>
                </a:lnTo>
                <a:lnTo>
                  <a:pt x="148" y="2"/>
                </a:lnTo>
                <a:lnTo>
                  <a:pt x="165" y="6"/>
                </a:lnTo>
                <a:lnTo>
                  <a:pt x="181" y="12"/>
                </a:lnTo>
                <a:lnTo>
                  <a:pt x="198" y="19"/>
                </a:lnTo>
                <a:lnTo>
                  <a:pt x="215" y="29"/>
                </a:lnTo>
                <a:lnTo>
                  <a:pt x="231" y="41"/>
                </a:lnTo>
                <a:lnTo>
                  <a:pt x="247" y="54"/>
                </a:lnTo>
                <a:lnTo>
                  <a:pt x="262" y="69"/>
                </a:lnTo>
                <a:lnTo>
                  <a:pt x="276" y="85"/>
                </a:lnTo>
                <a:lnTo>
                  <a:pt x="289" y="103"/>
                </a:lnTo>
                <a:lnTo>
                  <a:pt x="302" y="123"/>
                </a:lnTo>
                <a:lnTo>
                  <a:pt x="312" y="143"/>
                </a:lnTo>
                <a:lnTo>
                  <a:pt x="323" y="16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668" name="Freeform 1668"/>
          <p:cNvSpPr>
            <a:spLocks/>
          </p:cNvSpPr>
          <p:nvPr/>
        </p:nvSpPr>
        <p:spPr bwMode="auto">
          <a:xfrm>
            <a:off x="7964737" y="4850949"/>
            <a:ext cx="718694" cy="718694"/>
          </a:xfrm>
          <a:custGeom>
            <a:avLst/>
            <a:gdLst>
              <a:gd name="T0" fmla="*/ 1109 w 1481"/>
              <a:gd name="T1" fmla="*/ 1384 h 1481"/>
              <a:gd name="T2" fmla="*/ 1009 w 1481"/>
              <a:gd name="T3" fmla="*/ 1431 h 1481"/>
              <a:gd name="T4" fmla="*/ 905 w 1481"/>
              <a:gd name="T5" fmla="*/ 1463 h 1481"/>
              <a:gd name="T6" fmla="*/ 799 w 1481"/>
              <a:gd name="T7" fmla="*/ 1479 h 1481"/>
              <a:gd name="T8" fmla="*/ 691 w 1481"/>
              <a:gd name="T9" fmla="*/ 1480 h 1481"/>
              <a:gd name="T10" fmla="*/ 586 w 1481"/>
              <a:gd name="T11" fmla="*/ 1465 h 1481"/>
              <a:gd name="T12" fmla="*/ 484 w 1481"/>
              <a:gd name="T13" fmla="*/ 1436 h 1481"/>
              <a:gd name="T14" fmla="*/ 387 w 1481"/>
              <a:gd name="T15" fmla="*/ 1392 h 1481"/>
              <a:gd name="T16" fmla="*/ 295 w 1481"/>
              <a:gd name="T17" fmla="*/ 1333 h 1481"/>
              <a:gd name="T18" fmla="*/ 213 w 1481"/>
              <a:gd name="T19" fmla="*/ 1261 h 1481"/>
              <a:gd name="T20" fmla="*/ 140 w 1481"/>
              <a:gd name="T21" fmla="*/ 1174 h 1481"/>
              <a:gd name="T22" fmla="*/ 81 w 1481"/>
              <a:gd name="T23" fmla="*/ 1077 h 1481"/>
              <a:gd name="T24" fmla="*/ 38 w 1481"/>
              <a:gd name="T25" fmla="*/ 976 h 1481"/>
              <a:gd name="T26" fmla="*/ 11 w 1481"/>
              <a:gd name="T27" fmla="*/ 871 h 1481"/>
              <a:gd name="T28" fmla="*/ 0 w 1481"/>
              <a:gd name="T29" fmla="*/ 764 h 1481"/>
              <a:gd name="T30" fmla="*/ 4 w 1481"/>
              <a:gd name="T31" fmla="*/ 657 h 1481"/>
              <a:gd name="T32" fmla="*/ 24 w 1481"/>
              <a:gd name="T33" fmla="*/ 553 h 1481"/>
              <a:gd name="T34" fmla="*/ 58 w 1481"/>
              <a:gd name="T35" fmla="*/ 452 h 1481"/>
              <a:gd name="T36" fmla="*/ 107 w 1481"/>
              <a:gd name="T37" fmla="*/ 355 h 1481"/>
              <a:gd name="T38" fmla="*/ 171 w 1481"/>
              <a:gd name="T39" fmla="*/ 267 h 1481"/>
              <a:gd name="T40" fmla="*/ 248 w 1481"/>
              <a:gd name="T41" fmla="*/ 188 h 1481"/>
              <a:gd name="T42" fmla="*/ 338 w 1481"/>
              <a:gd name="T43" fmla="*/ 118 h 1481"/>
              <a:gd name="T44" fmla="*/ 437 w 1481"/>
              <a:gd name="T45" fmla="*/ 64 h 1481"/>
              <a:gd name="T46" fmla="*/ 540 w 1481"/>
              <a:gd name="T47" fmla="*/ 28 h 1481"/>
              <a:gd name="T48" fmla="*/ 645 w 1481"/>
              <a:gd name="T49" fmla="*/ 6 h 1481"/>
              <a:gd name="T50" fmla="*/ 753 w 1481"/>
              <a:gd name="T51" fmla="*/ 0 h 1481"/>
              <a:gd name="T52" fmla="*/ 858 w 1481"/>
              <a:gd name="T53" fmla="*/ 9 h 1481"/>
              <a:gd name="T54" fmla="*/ 962 w 1481"/>
              <a:gd name="T55" fmla="*/ 34 h 1481"/>
              <a:gd name="T56" fmla="*/ 1062 w 1481"/>
              <a:gd name="T57" fmla="*/ 74 h 1481"/>
              <a:gd name="T58" fmla="*/ 1155 w 1481"/>
              <a:gd name="T59" fmla="*/ 128 h 1481"/>
              <a:gd name="T60" fmla="*/ 1241 w 1481"/>
              <a:gd name="T61" fmla="*/ 195 h 1481"/>
              <a:gd name="T62" fmla="*/ 1317 w 1481"/>
              <a:gd name="T63" fmla="*/ 277 h 1481"/>
              <a:gd name="T64" fmla="*/ 1382 w 1481"/>
              <a:gd name="T65" fmla="*/ 372 h 1481"/>
              <a:gd name="T66" fmla="*/ 1430 w 1481"/>
              <a:gd name="T67" fmla="*/ 471 h 1481"/>
              <a:gd name="T68" fmla="*/ 1461 w 1481"/>
              <a:gd name="T69" fmla="*/ 576 h 1481"/>
              <a:gd name="T70" fmla="*/ 1478 w 1481"/>
              <a:gd name="T71" fmla="*/ 682 h 1481"/>
              <a:gd name="T72" fmla="*/ 1478 w 1481"/>
              <a:gd name="T73" fmla="*/ 788 h 1481"/>
              <a:gd name="T74" fmla="*/ 1464 w 1481"/>
              <a:gd name="T75" fmla="*/ 895 h 1481"/>
              <a:gd name="T76" fmla="*/ 1434 w 1481"/>
              <a:gd name="T77" fmla="*/ 997 h 1481"/>
              <a:gd name="T78" fmla="*/ 1390 w 1481"/>
              <a:gd name="T79" fmla="*/ 1095 h 1481"/>
              <a:gd name="T80" fmla="*/ 1332 w 1481"/>
              <a:gd name="T81" fmla="*/ 1186 h 1481"/>
              <a:gd name="T82" fmla="*/ 1259 w 1481"/>
              <a:gd name="T83" fmla="*/ 1269 h 1481"/>
              <a:gd name="T84" fmla="*/ 1172 w 1481"/>
              <a:gd name="T85" fmla="*/ 134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1" h="1481">
                <a:moveTo>
                  <a:pt x="1172" y="1342"/>
                </a:moveTo>
                <a:lnTo>
                  <a:pt x="1141" y="1363"/>
                </a:lnTo>
                <a:lnTo>
                  <a:pt x="1109" y="1384"/>
                </a:lnTo>
                <a:lnTo>
                  <a:pt x="1076" y="1401"/>
                </a:lnTo>
                <a:lnTo>
                  <a:pt x="1043" y="1417"/>
                </a:lnTo>
                <a:lnTo>
                  <a:pt x="1009" y="1431"/>
                </a:lnTo>
                <a:lnTo>
                  <a:pt x="975" y="1444"/>
                </a:lnTo>
                <a:lnTo>
                  <a:pt x="941" y="1454"/>
                </a:lnTo>
                <a:lnTo>
                  <a:pt x="905" y="1463"/>
                </a:lnTo>
                <a:lnTo>
                  <a:pt x="870" y="1471"/>
                </a:lnTo>
                <a:lnTo>
                  <a:pt x="834" y="1476"/>
                </a:lnTo>
                <a:lnTo>
                  <a:pt x="799" y="1479"/>
                </a:lnTo>
                <a:lnTo>
                  <a:pt x="763" y="1481"/>
                </a:lnTo>
                <a:lnTo>
                  <a:pt x="728" y="1481"/>
                </a:lnTo>
                <a:lnTo>
                  <a:pt x="691" y="1480"/>
                </a:lnTo>
                <a:lnTo>
                  <a:pt x="656" y="1477"/>
                </a:lnTo>
                <a:lnTo>
                  <a:pt x="622" y="1472"/>
                </a:lnTo>
                <a:lnTo>
                  <a:pt x="586" y="1465"/>
                </a:lnTo>
                <a:lnTo>
                  <a:pt x="552" y="1458"/>
                </a:lnTo>
                <a:lnTo>
                  <a:pt x="518" y="1448"/>
                </a:lnTo>
                <a:lnTo>
                  <a:pt x="484" y="1436"/>
                </a:lnTo>
                <a:lnTo>
                  <a:pt x="451" y="1423"/>
                </a:lnTo>
                <a:lnTo>
                  <a:pt x="418" y="1408"/>
                </a:lnTo>
                <a:lnTo>
                  <a:pt x="387" y="1392"/>
                </a:lnTo>
                <a:lnTo>
                  <a:pt x="355" y="1374"/>
                </a:lnTo>
                <a:lnTo>
                  <a:pt x="324" y="1355"/>
                </a:lnTo>
                <a:lnTo>
                  <a:pt x="295" y="1333"/>
                </a:lnTo>
                <a:lnTo>
                  <a:pt x="266" y="1311"/>
                </a:lnTo>
                <a:lnTo>
                  <a:pt x="238" y="1287"/>
                </a:lnTo>
                <a:lnTo>
                  <a:pt x="213" y="1261"/>
                </a:lnTo>
                <a:lnTo>
                  <a:pt x="187" y="1233"/>
                </a:lnTo>
                <a:lnTo>
                  <a:pt x="162" y="1204"/>
                </a:lnTo>
                <a:lnTo>
                  <a:pt x="140" y="1174"/>
                </a:lnTo>
                <a:lnTo>
                  <a:pt x="118" y="1143"/>
                </a:lnTo>
                <a:lnTo>
                  <a:pt x="98" y="1111"/>
                </a:lnTo>
                <a:lnTo>
                  <a:pt x="81" y="1077"/>
                </a:lnTo>
                <a:lnTo>
                  <a:pt x="64" y="1044"/>
                </a:lnTo>
                <a:lnTo>
                  <a:pt x="50" y="1011"/>
                </a:lnTo>
                <a:lnTo>
                  <a:pt x="38" y="976"/>
                </a:lnTo>
                <a:lnTo>
                  <a:pt x="27" y="941"/>
                </a:lnTo>
                <a:lnTo>
                  <a:pt x="18" y="907"/>
                </a:lnTo>
                <a:lnTo>
                  <a:pt x="11" y="871"/>
                </a:lnTo>
                <a:lnTo>
                  <a:pt x="5" y="836"/>
                </a:lnTo>
                <a:lnTo>
                  <a:pt x="2" y="800"/>
                </a:lnTo>
                <a:lnTo>
                  <a:pt x="0" y="764"/>
                </a:lnTo>
                <a:lnTo>
                  <a:pt x="0" y="728"/>
                </a:lnTo>
                <a:lnTo>
                  <a:pt x="1" y="693"/>
                </a:lnTo>
                <a:lnTo>
                  <a:pt x="4" y="657"/>
                </a:lnTo>
                <a:lnTo>
                  <a:pt x="9" y="622"/>
                </a:lnTo>
                <a:lnTo>
                  <a:pt x="15" y="587"/>
                </a:lnTo>
                <a:lnTo>
                  <a:pt x="24" y="553"/>
                </a:lnTo>
                <a:lnTo>
                  <a:pt x="33" y="519"/>
                </a:lnTo>
                <a:lnTo>
                  <a:pt x="45" y="484"/>
                </a:lnTo>
                <a:lnTo>
                  <a:pt x="58" y="452"/>
                </a:lnTo>
                <a:lnTo>
                  <a:pt x="73" y="419"/>
                </a:lnTo>
                <a:lnTo>
                  <a:pt x="89" y="387"/>
                </a:lnTo>
                <a:lnTo>
                  <a:pt x="107" y="355"/>
                </a:lnTo>
                <a:lnTo>
                  <a:pt x="127" y="325"/>
                </a:lnTo>
                <a:lnTo>
                  <a:pt x="148" y="295"/>
                </a:lnTo>
                <a:lnTo>
                  <a:pt x="171" y="267"/>
                </a:lnTo>
                <a:lnTo>
                  <a:pt x="194" y="239"/>
                </a:lnTo>
                <a:lnTo>
                  <a:pt x="220" y="213"/>
                </a:lnTo>
                <a:lnTo>
                  <a:pt x="248" y="188"/>
                </a:lnTo>
                <a:lnTo>
                  <a:pt x="277" y="163"/>
                </a:lnTo>
                <a:lnTo>
                  <a:pt x="307" y="139"/>
                </a:lnTo>
                <a:lnTo>
                  <a:pt x="338" y="118"/>
                </a:lnTo>
                <a:lnTo>
                  <a:pt x="370" y="99"/>
                </a:lnTo>
                <a:lnTo>
                  <a:pt x="404" y="80"/>
                </a:lnTo>
                <a:lnTo>
                  <a:pt x="437" y="64"/>
                </a:lnTo>
                <a:lnTo>
                  <a:pt x="470" y="50"/>
                </a:lnTo>
                <a:lnTo>
                  <a:pt x="505" y="39"/>
                </a:lnTo>
                <a:lnTo>
                  <a:pt x="540" y="28"/>
                </a:lnTo>
                <a:lnTo>
                  <a:pt x="574" y="18"/>
                </a:lnTo>
                <a:lnTo>
                  <a:pt x="610" y="12"/>
                </a:lnTo>
                <a:lnTo>
                  <a:pt x="645" y="6"/>
                </a:lnTo>
                <a:lnTo>
                  <a:pt x="681" y="2"/>
                </a:lnTo>
                <a:lnTo>
                  <a:pt x="716" y="0"/>
                </a:lnTo>
                <a:lnTo>
                  <a:pt x="753" y="0"/>
                </a:lnTo>
                <a:lnTo>
                  <a:pt x="788" y="2"/>
                </a:lnTo>
                <a:lnTo>
                  <a:pt x="823" y="5"/>
                </a:lnTo>
                <a:lnTo>
                  <a:pt x="858" y="9"/>
                </a:lnTo>
                <a:lnTo>
                  <a:pt x="893" y="16"/>
                </a:lnTo>
                <a:lnTo>
                  <a:pt x="928" y="25"/>
                </a:lnTo>
                <a:lnTo>
                  <a:pt x="962" y="34"/>
                </a:lnTo>
                <a:lnTo>
                  <a:pt x="995" y="46"/>
                </a:lnTo>
                <a:lnTo>
                  <a:pt x="1029" y="59"/>
                </a:lnTo>
                <a:lnTo>
                  <a:pt x="1062" y="74"/>
                </a:lnTo>
                <a:lnTo>
                  <a:pt x="1093" y="90"/>
                </a:lnTo>
                <a:lnTo>
                  <a:pt x="1125" y="107"/>
                </a:lnTo>
                <a:lnTo>
                  <a:pt x="1155" y="128"/>
                </a:lnTo>
                <a:lnTo>
                  <a:pt x="1184" y="148"/>
                </a:lnTo>
                <a:lnTo>
                  <a:pt x="1213" y="171"/>
                </a:lnTo>
                <a:lnTo>
                  <a:pt x="1241" y="195"/>
                </a:lnTo>
                <a:lnTo>
                  <a:pt x="1268" y="221"/>
                </a:lnTo>
                <a:lnTo>
                  <a:pt x="1293" y="248"/>
                </a:lnTo>
                <a:lnTo>
                  <a:pt x="1317" y="277"/>
                </a:lnTo>
                <a:lnTo>
                  <a:pt x="1340" y="308"/>
                </a:lnTo>
                <a:lnTo>
                  <a:pt x="1361" y="339"/>
                </a:lnTo>
                <a:lnTo>
                  <a:pt x="1382" y="372"/>
                </a:lnTo>
                <a:lnTo>
                  <a:pt x="1399" y="404"/>
                </a:lnTo>
                <a:lnTo>
                  <a:pt x="1415" y="437"/>
                </a:lnTo>
                <a:lnTo>
                  <a:pt x="1430" y="471"/>
                </a:lnTo>
                <a:lnTo>
                  <a:pt x="1442" y="506"/>
                </a:lnTo>
                <a:lnTo>
                  <a:pt x="1453" y="540"/>
                </a:lnTo>
                <a:lnTo>
                  <a:pt x="1461" y="576"/>
                </a:lnTo>
                <a:lnTo>
                  <a:pt x="1469" y="611"/>
                </a:lnTo>
                <a:lnTo>
                  <a:pt x="1474" y="647"/>
                </a:lnTo>
                <a:lnTo>
                  <a:pt x="1478" y="682"/>
                </a:lnTo>
                <a:lnTo>
                  <a:pt x="1479" y="717"/>
                </a:lnTo>
                <a:lnTo>
                  <a:pt x="1481" y="753"/>
                </a:lnTo>
                <a:lnTo>
                  <a:pt x="1478" y="788"/>
                </a:lnTo>
                <a:lnTo>
                  <a:pt x="1475" y="824"/>
                </a:lnTo>
                <a:lnTo>
                  <a:pt x="1471" y="859"/>
                </a:lnTo>
                <a:lnTo>
                  <a:pt x="1464" y="895"/>
                </a:lnTo>
                <a:lnTo>
                  <a:pt x="1456" y="929"/>
                </a:lnTo>
                <a:lnTo>
                  <a:pt x="1446" y="963"/>
                </a:lnTo>
                <a:lnTo>
                  <a:pt x="1434" y="997"/>
                </a:lnTo>
                <a:lnTo>
                  <a:pt x="1422" y="1030"/>
                </a:lnTo>
                <a:lnTo>
                  <a:pt x="1406" y="1062"/>
                </a:lnTo>
                <a:lnTo>
                  <a:pt x="1390" y="1095"/>
                </a:lnTo>
                <a:lnTo>
                  <a:pt x="1372" y="1126"/>
                </a:lnTo>
                <a:lnTo>
                  <a:pt x="1353" y="1157"/>
                </a:lnTo>
                <a:lnTo>
                  <a:pt x="1332" y="1186"/>
                </a:lnTo>
                <a:lnTo>
                  <a:pt x="1309" y="1215"/>
                </a:lnTo>
                <a:lnTo>
                  <a:pt x="1285" y="1243"/>
                </a:lnTo>
                <a:lnTo>
                  <a:pt x="1259" y="1269"/>
                </a:lnTo>
                <a:lnTo>
                  <a:pt x="1231" y="1294"/>
                </a:lnTo>
                <a:lnTo>
                  <a:pt x="1204" y="1319"/>
                </a:lnTo>
                <a:lnTo>
                  <a:pt x="1172" y="134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669" name="Freeform 1669"/>
          <p:cNvSpPr>
            <a:spLocks/>
          </p:cNvSpPr>
          <p:nvPr/>
        </p:nvSpPr>
        <p:spPr bwMode="auto">
          <a:xfrm>
            <a:off x="8118951" y="5054628"/>
            <a:ext cx="418996" cy="325885"/>
          </a:xfrm>
          <a:custGeom>
            <a:avLst/>
            <a:gdLst>
              <a:gd name="T0" fmla="*/ 416 w 866"/>
              <a:gd name="T1" fmla="*/ 78 h 672"/>
              <a:gd name="T2" fmla="*/ 386 w 866"/>
              <a:gd name="T3" fmla="*/ 133 h 672"/>
              <a:gd name="T4" fmla="*/ 378 w 866"/>
              <a:gd name="T5" fmla="*/ 192 h 672"/>
              <a:gd name="T6" fmla="*/ 386 w 866"/>
              <a:gd name="T7" fmla="*/ 257 h 672"/>
              <a:gd name="T8" fmla="*/ 411 w 866"/>
              <a:gd name="T9" fmla="*/ 366 h 672"/>
              <a:gd name="T10" fmla="*/ 422 w 866"/>
              <a:gd name="T11" fmla="*/ 427 h 672"/>
              <a:gd name="T12" fmla="*/ 418 w 866"/>
              <a:gd name="T13" fmla="*/ 475 h 672"/>
              <a:gd name="T14" fmla="*/ 395 w 866"/>
              <a:gd name="T15" fmla="*/ 514 h 672"/>
              <a:gd name="T16" fmla="*/ 349 w 866"/>
              <a:gd name="T17" fmla="*/ 548 h 672"/>
              <a:gd name="T18" fmla="*/ 298 w 866"/>
              <a:gd name="T19" fmla="*/ 557 h 672"/>
              <a:gd name="T20" fmla="*/ 244 w 866"/>
              <a:gd name="T21" fmla="*/ 542 h 672"/>
              <a:gd name="T22" fmla="*/ 192 w 866"/>
              <a:gd name="T23" fmla="*/ 499 h 672"/>
              <a:gd name="T24" fmla="*/ 138 w 866"/>
              <a:gd name="T25" fmla="*/ 424 h 672"/>
              <a:gd name="T26" fmla="*/ 104 w 866"/>
              <a:gd name="T27" fmla="*/ 348 h 672"/>
              <a:gd name="T28" fmla="*/ 68 w 866"/>
              <a:gd name="T29" fmla="*/ 318 h 672"/>
              <a:gd name="T30" fmla="*/ 21 w 866"/>
              <a:gd name="T31" fmla="*/ 335 h 672"/>
              <a:gd name="T32" fmla="*/ 7 w 866"/>
              <a:gd name="T33" fmla="*/ 369 h 672"/>
              <a:gd name="T34" fmla="*/ 22 w 866"/>
              <a:gd name="T35" fmla="*/ 412 h 672"/>
              <a:gd name="T36" fmla="*/ 43 w 866"/>
              <a:gd name="T37" fmla="*/ 455 h 672"/>
              <a:gd name="T38" fmla="*/ 72 w 866"/>
              <a:gd name="T39" fmla="*/ 503 h 672"/>
              <a:gd name="T40" fmla="*/ 93 w 866"/>
              <a:gd name="T41" fmla="*/ 534 h 672"/>
              <a:gd name="T42" fmla="*/ 9 w 866"/>
              <a:gd name="T43" fmla="*/ 616 h 672"/>
              <a:gd name="T44" fmla="*/ 31 w 866"/>
              <a:gd name="T45" fmla="*/ 649 h 672"/>
              <a:gd name="T46" fmla="*/ 151 w 866"/>
              <a:gd name="T47" fmla="*/ 596 h 672"/>
              <a:gd name="T48" fmla="*/ 223 w 866"/>
              <a:gd name="T49" fmla="*/ 649 h 672"/>
              <a:gd name="T50" fmla="*/ 299 w 866"/>
              <a:gd name="T51" fmla="*/ 671 h 672"/>
              <a:gd name="T52" fmla="*/ 375 w 866"/>
              <a:gd name="T53" fmla="*/ 665 h 672"/>
              <a:gd name="T54" fmla="*/ 451 w 866"/>
              <a:gd name="T55" fmla="*/ 626 h 672"/>
              <a:gd name="T56" fmla="*/ 507 w 866"/>
              <a:gd name="T57" fmla="*/ 570 h 672"/>
              <a:gd name="T58" fmla="*/ 533 w 866"/>
              <a:gd name="T59" fmla="*/ 509 h 672"/>
              <a:gd name="T60" fmla="*/ 535 w 866"/>
              <a:gd name="T61" fmla="*/ 441 h 672"/>
              <a:gd name="T62" fmla="*/ 521 w 866"/>
              <a:gd name="T63" fmla="*/ 365 h 672"/>
              <a:gd name="T64" fmla="*/ 500 w 866"/>
              <a:gd name="T65" fmla="*/ 273 h 672"/>
              <a:gd name="T66" fmla="*/ 492 w 866"/>
              <a:gd name="T67" fmla="*/ 218 h 672"/>
              <a:gd name="T68" fmla="*/ 498 w 866"/>
              <a:gd name="T69" fmla="*/ 173 h 672"/>
              <a:gd name="T70" fmla="*/ 524 w 866"/>
              <a:gd name="T71" fmla="*/ 136 h 672"/>
              <a:gd name="T72" fmla="*/ 565 w 866"/>
              <a:gd name="T73" fmla="*/ 112 h 672"/>
              <a:gd name="T74" fmla="*/ 608 w 866"/>
              <a:gd name="T75" fmla="*/ 108 h 672"/>
              <a:gd name="T76" fmla="*/ 651 w 866"/>
              <a:gd name="T77" fmla="*/ 129 h 672"/>
              <a:gd name="T78" fmla="*/ 692 w 866"/>
              <a:gd name="T79" fmla="*/ 168 h 672"/>
              <a:gd name="T80" fmla="*/ 738 w 866"/>
              <a:gd name="T81" fmla="*/ 239 h 672"/>
              <a:gd name="T82" fmla="*/ 765 w 866"/>
              <a:gd name="T83" fmla="*/ 307 h 672"/>
              <a:gd name="T84" fmla="*/ 836 w 866"/>
              <a:gd name="T85" fmla="*/ 300 h 672"/>
              <a:gd name="T86" fmla="*/ 838 w 866"/>
              <a:gd name="T87" fmla="*/ 237 h 672"/>
              <a:gd name="T88" fmla="*/ 796 w 866"/>
              <a:gd name="T89" fmla="*/ 159 h 672"/>
              <a:gd name="T90" fmla="*/ 857 w 866"/>
              <a:gd name="T91" fmla="*/ 63 h 672"/>
              <a:gd name="T92" fmla="*/ 835 w 866"/>
              <a:gd name="T93" fmla="*/ 31 h 672"/>
              <a:gd name="T94" fmla="*/ 720 w 866"/>
              <a:gd name="T95" fmla="*/ 64 h 672"/>
              <a:gd name="T96" fmla="*/ 652 w 866"/>
              <a:gd name="T97" fmla="*/ 17 h 672"/>
              <a:gd name="T98" fmla="*/ 581 w 866"/>
              <a:gd name="T99" fmla="*/ 0 h 672"/>
              <a:gd name="T100" fmla="*/ 511 w 866"/>
              <a:gd name="T101" fmla="*/ 1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6" h="672">
                <a:moveTo>
                  <a:pt x="459" y="41"/>
                </a:moveTo>
                <a:lnTo>
                  <a:pt x="443" y="54"/>
                </a:lnTo>
                <a:lnTo>
                  <a:pt x="429" y="65"/>
                </a:lnTo>
                <a:lnTo>
                  <a:pt x="416" y="78"/>
                </a:lnTo>
                <a:lnTo>
                  <a:pt x="407" y="92"/>
                </a:lnTo>
                <a:lnTo>
                  <a:pt x="398" y="105"/>
                </a:lnTo>
                <a:lnTo>
                  <a:pt x="392" y="119"/>
                </a:lnTo>
                <a:lnTo>
                  <a:pt x="386" y="133"/>
                </a:lnTo>
                <a:lnTo>
                  <a:pt x="382" y="147"/>
                </a:lnTo>
                <a:lnTo>
                  <a:pt x="380" y="162"/>
                </a:lnTo>
                <a:lnTo>
                  <a:pt x="378" y="177"/>
                </a:lnTo>
                <a:lnTo>
                  <a:pt x="378" y="192"/>
                </a:lnTo>
                <a:lnTo>
                  <a:pt x="379" y="208"/>
                </a:lnTo>
                <a:lnTo>
                  <a:pt x="380" y="224"/>
                </a:lnTo>
                <a:lnTo>
                  <a:pt x="383" y="240"/>
                </a:lnTo>
                <a:lnTo>
                  <a:pt x="386" y="257"/>
                </a:lnTo>
                <a:lnTo>
                  <a:pt x="389" y="274"/>
                </a:lnTo>
                <a:lnTo>
                  <a:pt x="402" y="329"/>
                </a:lnTo>
                <a:lnTo>
                  <a:pt x="407" y="348"/>
                </a:lnTo>
                <a:lnTo>
                  <a:pt x="411" y="366"/>
                </a:lnTo>
                <a:lnTo>
                  <a:pt x="414" y="382"/>
                </a:lnTo>
                <a:lnTo>
                  <a:pt x="417" y="398"/>
                </a:lnTo>
                <a:lnTo>
                  <a:pt x="421" y="413"/>
                </a:lnTo>
                <a:lnTo>
                  <a:pt x="422" y="427"/>
                </a:lnTo>
                <a:lnTo>
                  <a:pt x="423" y="440"/>
                </a:lnTo>
                <a:lnTo>
                  <a:pt x="423" y="452"/>
                </a:lnTo>
                <a:lnTo>
                  <a:pt x="422" y="464"/>
                </a:lnTo>
                <a:lnTo>
                  <a:pt x="418" y="475"/>
                </a:lnTo>
                <a:lnTo>
                  <a:pt x="415" y="485"/>
                </a:lnTo>
                <a:lnTo>
                  <a:pt x="410" y="495"/>
                </a:lnTo>
                <a:lnTo>
                  <a:pt x="403" y="505"/>
                </a:lnTo>
                <a:lnTo>
                  <a:pt x="395" y="514"/>
                </a:lnTo>
                <a:lnTo>
                  <a:pt x="385" y="524"/>
                </a:lnTo>
                <a:lnTo>
                  <a:pt x="374" y="533"/>
                </a:lnTo>
                <a:lnTo>
                  <a:pt x="361" y="541"/>
                </a:lnTo>
                <a:lnTo>
                  <a:pt x="349" y="548"/>
                </a:lnTo>
                <a:lnTo>
                  <a:pt x="337" y="552"/>
                </a:lnTo>
                <a:lnTo>
                  <a:pt x="324" y="555"/>
                </a:lnTo>
                <a:lnTo>
                  <a:pt x="311" y="557"/>
                </a:lnTo>
                <a:lnTo>
                  <a:pt x="298" y="557"/>
                </a:lnTo>
                <a:lnTo>
                  <a:pt x="285" y="556"/>
                </a:lnTo>
                <a:lnTo>
                  <a:pt x="271" y="553"/>
                </a:lnTo>
                <a:lnTo>
                  <a:pt x="258" y="549"/>
                </a:lnTo>
                <a:lnTo>
                  <a:pt x="244" y="542"/>
                </a:lnTo>
                <a:lnTo>
                  <a:pt x="232" y="534"/>
                </a:lnTo>
                <a:lnTo>
                  <a:pt x="219" y="524"/>
                </a:lnTo>
                <a:lnTo>
                  <a:pt x="206" y="512"/>
                </a:lnTo>
                <a:lnTo>
                  <a:pt x="192" y="499"/>
                </a:lnTo>
                <a:lnTo>
                  <a:pt x="179" y="483"/>
                </a:lnTo>
                <a:lnTo>
                  <a:pt x="166" y="466"/>
                </a:lnTo>
                <a:lnTo>
                  <a:pt x="151" y="445"/>
                </a:lnTo>
                <a:lnTo>
                  <a:pt x="138" y="424"/>
                </a:lnTo>
                <a:lnTo>
                  <a:pt x="127" y="404"/>
                </a:lnTo>
                <a:lnTo>
                  <a:pt x="119" y="384"/>
                </a:lnTo>
                <a:lnTo>
                  <a:pt x="111" y="366"/>
                </a:lnTo>
                <a:lnTo>
                  <a:pt x="104" y="348"/>
                </a:lnTo>
                <a:lnTo>
                  <a:pt x="97" y="330"/>
                </a:lnTo>
                <a:lnTo>
                  <a:pt x="92" y="311"/>
                </a:lnTo>
                <a:lnTo>
                  <a:pt x="80" y="315"/>
                </a:lnTo>
                <a:lnTo>
                  <a:pt x="68" y="318"/>
                </a:lnTo>
                <a:lnTo>
                  <a:pt x="57" y="322"/>
                </a:lnTo>
                <a:lnTo>
                  <a:pt x="45" y="325"/>
                </a:lnTo>
                <a:lnTo>
                  <a:pt x="33" y="331"/>
                </a:lnTo>
                <a:lnTo>
                  <a:pt x="21" y="335"/>
                </a:lnTo>
                <a:lnTo>
                  <a:pt x="10" y="340"/>
                </a:lnTo>
                <a:lnTo>
                  <a:pt x="0" y="347"/>
                </a:lnTo>
                <a:lnTo>
                  <a:pt x="4" y="358"/>
                </a:lnTo>
                <a:lnTo>
                  <a:pt x="7" y="369"/>
                </a:lnTo>
                <a:lnTo>
                  <a:pt x="10" y="380"/>
                </a:lnTo>
                <a:lnTo>
                  <a:pt x="15" y="391"/>
                </a:lnTo>
                <a:lnTo>
                  <a:pt x="18" y="402"/>
                </a:lnTo>
                <a:lnTo>
                  <a:pt x="22" y="412"/>
                </a:lnTo>
                <a:lnTo>
                  <a:pt x="27" y="423"/>
                </a:lnTo>
                <a:lnTo>
                  <a:pt x="32" y="434"/>
                </a:lnTo>
                <a:lnTo>
                  <a:pt x="37" y="445"/>
                </a:lnTo>
                <a:lnTo>
                  <a:pt x="43" y="455"/>
                </a:lnTo>
                <a:lnTo>
                  <a:pt x="49" y="466"/>
                </a:lnTo>
                <a:lnTo>
                  <a:pt x="57" y="478"/>
                </a:lnTo>
                <a:lnTo>
                  <a:pt x="63" y="490"/>
                </a:lnTo>
                <a:lnTo>
                  <a:pt x="72" y="503"/>
                </a:lnTo>
                <a:lnTo>
                  <a:pt x="80" y="515"/>
                </a:lnTo>
                <a:lnTo>
                  <a:pt x="90" y="528"/>
                </a:lnTo>
                <a:lnTo>
                  <a:pt x="92" y="531"/>
                </a:lnTo>
                <a:lnTo>
                  <a:pt x="93" y="534"/>
                </a:lnTo>
                <a:lnTo>
                  <a:pt x="96" y="537"/>
                </a:lnTo>
                <a:lnTo>
                  <a:pt x="100" y="540"/>
                </a:lnTo>
                <a:lnTo>
                  <a:pt x="6" y="608"/>
                </a:lnTo>
                <a:lnTo>
                  <a:pt x="9" y="616"/>
                </a:lnTo>
                <a:lnTo>
                  <a:pt x="15" y="625"/>
                </a:lnTo>
                <a:lnTo>
                  <a:pt x="19" y="634"/>
                </a:lnTo>
                <a:lnTo>
                  <a:pt x="24" y="642"/>
                </a:lnTo>
                <a:lnTo>
                  <a:pt x="31" y="649"/>
                </a:lnTo>
                <a:lnTo>
                  <a:pt x="36" y="656"/>
                </a:lnTo>
                <a:lnTo>
                  <a:pt x="43" y="663"/>
                </a:lnTo>
                <a:lnTo>
                  <a:pt x="50" y="669"/>
                </a:lnTo>
                <a:lnTo>
                  <a:pt x="151" y="596"/>
                </a:lnTo>
                <a:lnTo>
                  <a:pt x="168" y="612"/>
                </a:lnTo>
                <a:lnTo>
                  <a:pt x="186" y="626"/>
                </a:lnTo>
                <a:lnTo>
                  <a:pt x="205" y="638"/>
                </a:lnTo>
                <a:lnTo>
                  <a:pt x="223" y="649"/>
                </a:lnTo>
                <a:lnTo>
                  <a:pt x="241" y="657"/>
                </a:lnTo>
                <a:lnTo>
                  <a:pt x="261" y="664"/>
                </a:lnTo>
                <a:lnTo>
                  <a:pt x="280" y="668"/>
                </a:lnTo>
                <a:lnTo>
                  <a:pt x="299" y="671"/>
                </a:lnTo>
                <a:lnTo>
                  <a:pt x="319" y="672"/>
                </a:lnTo>
                <a:lnTo>
                  <a:pt x="338" y="672"/>
                </a:lnTo>
                <a:lnTo>
                  <a:pt x="356" y="669"/>
                </a:lnTo>
                <a:lnTo>
                  <a:pt x="375" y="665"/>
                </a:lnTo>
                <a:lnTo>
                  <a:pt x="395" y="658"/>
                </a:lnTo>
                <a:lnTo>
                  <a:pt x="413" y="650"/>
                </a:lnTo>
                <a:lnTo>
                  <a:pt x="432" y="639"/>
                </a:lnTo>
                <a:lnTo>
                  <a:pt x="451" y="626"/>
                </a:lnTo>
                <a:lnTo>
                  <a:pt x="469" y="613"/>
                </a:lnTo>
                <a:lnTo>
                  <a:pt x="484" y="599"/>
                </a:lnTo>
                <a:lnTo>
                  <a:pt x="497" y="584"/>
                </a:lnTo>
                <a:lnTo>
                  <a:pt x="507" y="570"/>
                </a:lnTo>
                <a:lnTo>
                  <a:pt x="516" y="555"/>
                </a:lnTo>
                <a:lnTo>
                  <a:pt x="524" y="540"/>
                </a:lnTo>
                <a:lnTo>
                  <a:pt x="529" y="525"/>
                </a:lnTo>
                <a:lnTo>
                  <a:pt x="533" y="509"/>
                </a:lnTo>
                <a:lnTo>
                  <a:pt x="535" y="493"/>
                </a:lnTo>
                <a:lnTo>
                  <a:pt x="536" y="477"/>
                </a:lnTo>
                <a:lnTo>
                  <a:pt x="536" y="460"/>
                </a:lnTo>
                <a:lnTo>
                  <a:pt x="535" y="441"/>
                </a:lnTo>
                <a:lnTo>
                  <a:pt x="532" y="424"/>
                </a:lnTo>
                <a:lnTo>
                  <a:pt x="529" y="405"/>
                </a:lnTo>
                <a:lnTo>
                  <a:pt x="526" y="385"/>
                </a:lnTo>
                <a:lnTo>
                  <a:pt x="521" y="365"/>
                </a:lnTo>
                <a:lnTo>
                  <a:pt x="511" y="322"/>
                </a:lnTo>
                <a:lnTo>
                  <a:pt x="507" y="305"/>
                </a:lnTo>
                <a:lnTo>
                  <a:pt x="503" y="288"/>
                </a:lnTo>
                <a:lnTo>
                  <a:pt x="500" y="273"/>
                </a:lnTo>
                <a:lnTo>
                  <a:pt x="497" y="258"/>
                </a:lnTo>
                <a:lnTo>
                  <a:pt x="495" y="244"/>
                </a:lnTo>
                <a:lnTo>
                  <a:pt x="492" y="231"/>
                </a:lnTo>
                <a:lnTo>
                  <a:pt x="492" y="218"/>
                </a:lnTo>
                <a:lnTo>
                  <a:pt x="492" y="205"/>
                </a:lnTo>
                <a:lnTo>
                  <a:pt x="492" y="194"/>
                </a:lnTo>
                <a:lnTo>
                  <a:pt x="495" y="182"/>
                </a:lnTo>
                <a:lnTo>
                  <a:pt x="498" y="173"/>
                </a:lnTo>
                <a:lnTo>
                  <a:pt x="502" y="163"/>
                </a:lnTo>
                <a:lnTo>
                  <a:pt x="507" y="153"/>
                </a:lnTo>
                <a:lnTo>
                  <a:pt x="515" y="145"/>
                </a:lnTo>
                <a:lnTo>
                  <a:pt x="524" y="136"/>
                </a:lnTo>
                <a:lnTo>
                  <a:pt x="533" y="129"/>
                </a:lnTo>
                <a:lnTo>
                  <a:pt x="544" y="121"/>
                </a:lnTo>
                <a:lnTo>
                  <a:pt x="555" y="116"/>
                </a:lnTo>
                <a:lnTo>
                  <a:pt x="565" y="112"/>
                </a:lnTo>
                <a:lnTo>
                  <a:pt x="576" y="108"/>
                </a:lnTo>
                <a:lnTo>
                  <a:pt x="587" y="107"/>
                </a:lnTo>
                <a:lnTo>
                  <a:pt x="598" y="107"/>
                </a:lnTo>
                <a:lnTo>
                  <a:pt x="608" y="108"/>
                </a:lnTo>
                <a:lnTo>
                  <a:pt x="619" y="112"/>
                </a:lnTo>
                <a:lnTo>
                  <a:pt x="630" y="116"/>
                </a:lnTo>
                <a:lnTo>
                  <a:pt x="641" y="121"/>
                </a:lnTo>
                <a:lnTo>
                  <a:pt x="651" y="129"/>
                </a:lnTo>
                <a:lnTo>
                  <a:pt x="661" y="136"/>
                </a:lnTo>
                <a:lnTo>
                  <a:pt x="672" y="146"/>
                </a:lnTo>
                <a:lnTo>
                  <a:pt x="681" y="157"/>
                </a:lnTo>
                <a:lnTo>
                  <a:pt x="692" y="168"/>
                </a:lnTo>
                <a:lnTo>
                  <a:pt x="702" y="181"/>
                </a:lnTo>
                <a:lnTo>
                  <a:pt x="716" y="202"/>
                </a:lnTo>
                <a:lnTo>
                  <a:pt x="728" y="221"/>
                </a:lnTo>
                <a:lnTo>
                  <a:pt x="738" y="239"/>
                </a:lnTo>
                <a:lnTo>
                  <a:pt x="747" y="258"/>
                </a:lnTo>
                <a:lnTo>
                  <a:pt x="753" y="275"/>
                </a:lnTo>
                <a:lnTo>
                  <a:pt x="760" y="291"/>
                </a:lnTo>
                <a:lnTo>
                  <a:pt x="765" y="307"/>
                </a:lnTo>
                <a:lnTo>
                  <a:pt x="771" y="323"/>
                </a:lnTo>
                <a:lnTo>
                  <a:pt x="793" y="317"/>
                </a:lnTo>
                <a:lnTo>
                  <a:pt x="816" y="309"/>
                </a:lnTo>
                <a:lnTo>
                  <a:pt x="836" y="300"/>
                </a:lnTo>
                <a:lnTo>
                  <a:pt x="856" y="290"/>
                </a:lnTo>
                <a:lnTo>
                  <a:pt x="852" y="273"/>
                </a:lnTo>
                <a:lnTo>
                  <a:pt x="846" y="256"/>
                </a:lnTo>
                <a:lnTo>
                  <a:pt x="838" y="237"/>
                </a:lnTo>
                <a:lnTo>
                  <a:pt x="829" y="217"/>
                </a:lnTo>
                <a:lnTo>
                  <a:pt x="819" y="197"/>
                </a:lnTo>
                <a:lnTo>
                  <a:pt x="808" y="178"/>
                </a:lnTo>
                <a:lnTo>
                  <a:pt x="796" y="159"/>
                </a:lnTo>
                <a:lnTo>
                  <a:pt x="784" y="139"/>
                </a:lnTo>
                <a:lnTo>
                  <a:pt x="866" y="80"/>
                </a:lnTo>
                <a:lnTo>
                  <a:pt x="863" y="72"/>
                </a:lnTo>
                <a:lnTo>
                  <a:pt x="857" y="63"/>
                </a:lnTo>
                <a:lnTo>
                  <a:pt x="853" y="55"/>
                </a:lnTo>
                <a:lnTo>
                  <a:pt x="847" y="46"/>
                </a:lnTo>
                <a:lnTo>
                  <a:pt x="840" y="38"/>
                </a:lnTo>
                <a:lnTo>
                  <a:pt x="835" y="31"/>
                </a:lnTo>
                <a:lnTo>
                  <a:pt x="829" y="25"/>
                </a:lnTo>
                <a:lnTo>
                  <a:pt x="822" y="19"/>
                </a:lnTo>
                <a:lnTo>
                  <a:pt x="737" y="80"/>
                </a:lnTo>
                <a:lnTo>
                  <a:pt x="720" y="64"/>
                </a:lnTo>
                <a:lnTo>
                  <a:pt x="704" y="49"/>
                </a:lnTo>
                <a:lnTo>
                  <a:pt x="687" y="37"/>
                </a:lnTo>
                <a:lnTo>
                  <a:pt x="670" y="27"/>
                </a:lnTo>
                <a:lnTo>
                  <a:pt x="652" y="17"/>
                </a:lnTo>
                <a:lnTo>
                  <a:pt x="634" y="11"/>
                </a:lnTo>
                <a:lnTo>
                  <a:pt x="617" y="5"/>
                </a:lnTo>
                <a:lnTo>
                  <a:pt x="599" y="2"/>
                </a:lnTo>
                <a:lnTo>
                  <a:pt x="581" y="0"/>
                </a:lnTo>
                <a:lnTo>
                  <a:pt x="563" y="1"/>
                </a:lnTo>
                <a:lnTo>
                  <a:pt x="545" y="3"/>
                </a:lnTo>
                <a:lnTo>
                  <a:pt x="528" y="6"/>
                </a:lnTo>
                <a:lnTo>
                  <a:pt x="511" y="13"/>
                </a:lnTo>
                <a:lnTo>
                  <a:pt x="494" y="20"/>
                </a:lnTo>
                <a:lnTo>
                  <a:pt x="476" y="29"/>
                </a:lnTo>
                <a:lnTo>
                  <a:pt x="459" y="4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ru-RU">
              <a:solidFill>
                <a:schemeClr val="tx1">
                  <a:lumMod val="75000"/>
                  <a:lumOff val="25000"/>
                </a:schemeClr>
              </a:solidFill>
            </a:endParaRPr>
          </a:p>
        </p:txBody>
      </p:sp>
      <p:sp>
        <p:nvSpPr>
          <p:cNvPr id="1671" name="Freeform 1671"/>
          <p:cNvSpPr>
            <a:spLocks/>
          </p:cNvSpPr>
          <p:nvPr/>
        </p:nvSpPr>
        <p:spPr bwMode="auto">
          <a:xfrm>
            <a:off x="8636876" y="4136620"/>
            <a:ext cx="718694" cy="718694"/>
          </a:xfrm>
          <a:custGeom>
            <a:avLst/>
            <a:gdLst>
              <a:gd name="T0" fmla="*/ 1109 w 1481"/>
              <a:gd name="T1" fmla="*/ 1383 h 1481"/>
              <a:gd name="T2" fmla="*/ 1009 w 1481"/>
              <a:gd name="T3" fmla="*/ 1431 h 1481"/>
              <a:gd name="T4" fmla="*/ 905 w 1481"/>
              <a:gd name="T5" fmla="*/ 1463 h 1481"/>
              <a:gd name="T6" fmla="*/ 799 w 1481"/>
              <a:gd name="T7" fmla="*/ 1479 h 1481"/>
              <a:gd name="T8" fmla="*/ 693 w 1481"/>
              <a:gd name="T9" fmla="*/ 1480 h 1481"/>
              <a:gd name="T10" fmla="*/ 586 w 1481"/>
              <a:gd name="T11" fmla="*/ 1465 h 1481"/>
              <a:gd name="T12" fmla="*/ 484 w 1481"/>
              <a:gd name="T13" fmla="*/ 1436 h 1481"/>
              <a:gd name="T14" fmla="*/ 387 w 1481"/>
              <a:gd name="T15" fmla="*/ 1392 h 1481"/>
              <a:gd name="T16" fmla="*/ 295 w 1481"/>
              <a:gd name="T17" fmla="*/ 1333 h 1481"/>
              <a:gd name="T18" fmla="*/ 213 w 1481"/>
              <a:gd name="T19" fmla="*/ 1260 h 1481"/>
              <a:gd name="T20" fmla="*/ 140 w 1481"/>
              <a:gd name="T21" fmla="*/ 1174 h 1481"/>
              <a:gd name="T22" fmla="*/ 81 w 1481"/>
              <a:gd name="T23" fmla="*/ 1077 h 1481"/>
              <a:gd name="T24" fmla="*/ 38 w 1481"/>
              <a:gd name="T25" fmla="*/ 975 h 1481"/>
              <a:gd name="T26" fmla="*/ 11 w 1481"/>
              <a:gd name="T27" fmla="*/ 871 h 1481"/>
              <a:gd name="T28" fmla="*/ 0 w 1481"/>
              <a:gd name="T29" fmla="*/ 764 h 1481"/>
              <a:gd name="T30" fmla="*/ 4 w 1481"/>
              <a:gd name="T31" fmla="*/ 657 h 1481"/>
              <a:gd name="T32" fmla="*/ 24 w 1481"/>
              <a:gd name="T33" fmla="*/ 553 h 1481"/>
              <a:gd name="T34" fmla="*/ 58 w 1481"/>
              <a:gd name="T35" fmla="*/ 451 h 1481"/>
              <a:gd name="T36" fmla="*/ 107 w 1481"/>
              <a:gd name="T37" fmla="*/ 356 h 1481"/>
              <a:gd name="T38" fmla="*/ 171 w 1481"/>
              <a:gd name="T39" fmla="*/ 267 h 1481"/>
              <a:gd name="T40" fmla="*/ 248 w 1481"/>
              <a:gd name="T41" fmla="*/ 187 h 1481"/>
              <a:gd name="T42" fmla="*/ 338 w 1481"/>
              <a:gd name="T43" fmla="*/ 118 h 1481"/>
              <a:gd name="T44" fmla="*/ 437 w 1481"/>
              <a:gd name="T45" fmla="*/ 64 h 1481"/>
              <a:gd name="T46" fmla="*/ 540 w 1481"/>
              <a:gd name="T47" fmla="*/ 28 h 1481"/>
              <a:gd name="T48" fmla="*/ 645 w 1481"/>
              <a:gd name="T49" fmla="*/ 6 h 1481"/>
              <a:gd name="T50" fmla="*/ 753 w 1481"/>
              <a:gd name="T51" fmla="*/ 0 h 1481"/>
              <a:gd name="T52" fmla="*/ 859 w 1481"/>
              <a:gd name="T53" fmla="*/ 10 h 1481"/>
              <a:gd name="T54" fmla="*/ 962 w 1481"/>
              <a:gd name="T55" fmla="*/ 34 h 1481"/>
              <a:gd name="T56" fmla="*/ 1062 w 1481"/>
              <a:gd name="T57" fmla="*/ 73 h 1481"/>
              <a:gd name="T58" fmla="*/ 1155 w 1481"/>
              <a:gd name="T59" fmla="*/ 128 h 1481"/>
              <a:gd name="T60" fmla="*/ 1241 w 1481"/>
              <a:gd name="T61" fmla="*/ 195 h 1481"/>
              <a:gd name="T62" fmla="*/ 1317 w 1481"/>
              <a:gd name="T63" fmla="*/ 277 h 1481"/>
              <a:gd name="T64" fmla="*/ 1382 w 1481"/>
              <a:gd name="T65" fmla="*/ 372 h 1481"/>
              <a:gd name="T66" fmla="*/ 1430 w 1481"/>
              <a:gd name="T67" fmla="*/ 472 h 1481"/>
              <a:gd name="T68" fmla="*/ 1462 w 1481"/>
              <a:gd name="T69" fmla="*/ 576 h 1481"/>
              <a:gd name="T70" fmla="*/ 1478 w 1481"/>
              <a:gd name="T71" fmla="*/ 682 h 1481"/>
              <a:gd name="T72" fmla="*/ 1478 w 1481"/>
              <a:gd name="T73" fmla="*/ 788 h 1481"/>
              <a:gd name="T74" fmla="*/ 1464 w 1481"/>
              <a:gd name="T75" fmla="*/ 895 h 1481"/>
              <a:gd name="T76" fmla="*/ 1434 w 1481"/>
              <a:gd name="T77" fmla="*/ 997 h 1481"/>
              <a:gd name="T78" fmla="*/ 1390 w 1481"/>
              <a:gd name="T79" fmla="*/ 1095 h 1481"/>
              <a:gd name="T80" fmla="*/ 1332 w 1481"/>
              <a:gd name="T81" fmla="*/ 1186 h 1481"/>
              <a:gd name="T82" fmla="*/ 1259 w 1481"/>
              <a:gd name="T83" fmla="*/ 1269 h 1481"/>
              <a:gd name="T84" fmla="*/ 1172 w 1481"/>
              <a:gd name="T85" fmla="*/ 134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1" h="1481">
                <a:moveTo>
                  <a:pt x="1172" y="1342"/>
                </a:moveTo>
                <a:lnTo>
                  <a:pt x="1141" y="1363"/>
                </a:lnTo>
                <a:lnTo>
                  <a:pt x="1109" y="1383"/>
                </a:lnTo>
                <a:lnTo>
                  <a:pt x="1077" y="1401"/>
                </a:lnTo>
                <a:lnTo>
                  <a:pt x="1044" y="1417"/>
                </a:lnTo>
                <a:lnTo>
                  <a:pt x="1009" y="1431"/>
                </a:lnTo>
                <a:lnTo>
                  <a:pt x="975" y="1444"/>
                </a:lnTo>
                <a:lnTo>
                  <a:pt x="941" y="1455"/>
                </a:lnTo>
                <a:lnTo>
                  <a:pt x="905" y="1463"/>
                </a:lnTo>
                <a:lnTo>
                  <a:pt x="870" y="1471"/>
                </a:lnTo>
                <a:lnTo>
                  <a:pt x="834" y="1476"/>
                </a:lnTo>
                <a:lnTo>
                  <a:pt x="799" y="1479"/>
                </a:lnTo>
                <a:lnTo>
                  <a:pt x="763" y="1481"/>
                </a:lnTo>
                <a:lnTo>
                  <a:pt x="728" y="1481"/>
                </a:lnTo>
                <a:lnTo>
                  <a:pt x="693" y="1480"/>
                </a:lnTo>
                <a:lnTo>
                  <a:pt x="657" y="1477"/>
                </a:lnTo>
                <a:lnTo>
                  <a:pt x="622" y="1472"/>
                </a:lnTo>
                <a:lnTo>
                  <a:pt x="586" y="1465"/>
                </a:lnTo>
                <a:lnTo>
                  <a:pt x="552" y="1458"/>
                </a:lnTo>
                <a:lnTo>
                  <a:pt x="518" y="1448"/>
                </a:lnTo>
                <a:lnTo>
                  <a:pt x="484" y="1436"/>
                </a:lnTo>
                <a:lnTo>
                  <a:pt x="451" y="1423"/>
                </a:lnTo>
                <a:lnTo>
                  <a:pt x="419" y="1408"/>
                </a:lnTo>
                <a:lnTo>
                  <a:pt x="387" y="1392"/>
                </a:lnTo>
                <a:lnTo>
                  <a:pt x="355" y="1374"/>
                </a:lnTo>
                <a:lnTo>
                  <a:pt x="324" y="1355"/>
                </a:lnTo>
                <a:lnTo>
                  <a:pt x="295" y="1333"/>
                </a:lnTo>
                <a:lnTo>
                  <a:pt x="266" y="1311"/>
                </a:lnTo>
                <a:lnTo>
                  <a:pt x="239" y="1286"/>
                </a:lnTo>
                <a:lnTo>
                  <a:pt x="213" y="1260"/>
                </a:lnTo>
                <a:lnTo>
                  <a:pt x="187" y="1233"/>
                </a:lnTo>
                <a:lnTo>
                  <a:pt x="162" y="1204"/>
                </a:lnTo>
                <a:lnTo>
                  <a:pt x="140" y="1174"/>
                </a:lnTo>
                <a:lnTo>
                  <a:pt x="118" y="1143"/>
                </a:lnTo>
                <a:lnTo>
                  <a:pt x="99" y="1111"/>
                </a:lnTo>
                <a:lnTo>
                  <a:pt x="81" y="1077"/>
                </a:lnTo>
                <a:lnTo>
                  <a:pt x="64" y="1044"/>
                </a:lnTo>
                <a:lnTo>
                  <a:pt x="51" y="1010"/>
                </a:lnTo>
                <a:lnTo>
                  <a:pt x="38" y="975"/>
                </a:lnTo>
                <a:lnTo>
                  <a:pt x="27" y="941"/>
                </a:lnTo>
                <a:lnTo>
                  <a:pt x="18" y="906"/>
                </a:lnTo>
                <a:lnTo>
                  <a:pt x="11" y="871"/>
                </a:lnTo>
                <a:lnTo>
                  <a:pt x="5" y="836"/>
                </a:lnTo>
                <a:lnTo>
                  <a:pt x="2" y="799"/>
                </a:lnTo>
                <a:lnTo>
                  <a:pt x="0" y="764"/>
                </a:lnTo>
                <a:lnTo>
                  <a:pt x="0" y="728"/>
                </a:lnTo>
                <a:lnTo>
                  <a:pt x="1" y="693"/>
                </a:lnTo>
                <a:lnTo>
                  <a:pt x="4" y="657"/>
                </a:lnTo>
                <a:lnTo>
                  <a:pt x="10" y="622"/>
                </a:lnTo>
                <a:lnTo>
                  <a:pt x="16" y="588"/>
                </a:lnTo>
                <a:lnTo>
                  <a:pt x="24" y="553"/>
                </a:lnTo>
                <a:lnTo>
                  <a:pt x="33" y="519"/>
                </a:lnTo>
                <a:lnTo>
                  <a:pt x="45" y="484"/>
                </a:lnTo>
                <a:lnTo>
                  <a:pt x="58" y="451"/>
                </a:lnTo>
                <a:lnTo>
                  <a:pt x="73" y="419"/>
                </a:lnTo>
                <a:lnTo>
                  <a:pt x="89" y="387"/>
                </a:lnTo>
                <a:lnTo>
                  <a:pt x="107" y="356"/>
                </a:lnTo>
                <a:lnTo>
                  <a:pt x="127" y="325"/>
                </a:lnTo>
                <a:lnTo>
                  <a:pt x="148" y="295"/>
                </a:lnTo>
                <a:lnTo>
                  <a:pt x="171" y="267"/>
                </a:lnTo>
                <a:lnTo>
                  <a:pt x="194" y="240"/>
                </a:lnTo>
                <a:lnTo>
                  <a:pt x="220" y="213"/>
                </a:lnTo>
                <a:lnTo>
                  <a:pt x="248" y="187"/>
                </a:lnTo>
                <a:lnTo>
                  <a:pt x="277" y="163"/>
                </a:lnTo>
                <a:lnTo>
                  <a:pt x="307" y="140"/>
                </a:lnTo>
                <a:lnTo>
                  <a:pt x="338" y="118"/>
                </a:lnTo>
                <a:lnTo>
                  <a:pt x="370" y="99"/>
                </a:lnTo>
                <a:lnTo>
                  <a:pt x="404" y="81"/>
                </a:lnTo>
                <a:lnTo>
                  <a:pt x="437" y="64"/>
                </a:lnTo>
                <a:lnTo>
                  <a:pt x="470" y="50"/>
                </a:lnTo>
                <a:lnTo>
                  <a:pt x="505" y="38"/>
                </a:lnTo>
                <a:lnTo>
                  <a:pt x="540" y="28"/>
                </a:lnTo>
                <a:lnTo>
                  <a:pt x="574" y="18"/>
                </a:lnTo>
                <a:lnTo>
                  <a:pt x="610" y="12"/>
                </a:lnTo>
                <a:lnTo>
                  <a:pt x="645" y="6"/>
                </a:lnTo>
                <a:lnTo>
                  <a:pt x="681" y="2"/>
                </a:lnTo>
                <a:lnTo>
                  <a:pt x="717" y="0"/>
                </a:lnTo>
                <a:lnTo>
                  <a:pt x="753" y="0"/>
                </a:lnTo>
                <a:lnTo>
                  <a:pt x="788" y="1"/>
                </a:lnTo>
                <a:lnTo>
                  <a:pt x="824" y="4"/>
                </a:lnTo>
                <a:lnTo>
                  <a:pt x="859" y="10"/>
                </a:lnTo>
                <a:lnTo>
                  <a:pt x="893" y="16"/>
                </a:lnTo>
                <a:lnTo>
                  <a:pt x="928" y="25"/>
                </a:lnTo>
                <a:lnTo>
                  <a:pt x="962" y="34"/>
                </a:lnTo>
                <a:lnTo>
                  <a:pt x="996" y="46"/>
                </a:lnTo>
                <a:lnTo>
                  <a:pt x="1030" y="59"/>
                </a:lnTo>
                <a:lnTo>
                  <a:pt x="1062" y="73"/>
                </a:lnTo>
                <a:lnTo>
                  <a:pt x="1094" y="90"/>
                </a:lnTo>
                <a:lnTo>
                  <a:pt x="1125" y="107"/>
                </a:lnTo>
                <a:lnTo>
                  <a:pt x="1155" y="128"/>
                </a:lnTo>
                <a:lnTo>
                  <a:pt x="1185" y="148"/>
                </a:lnTo>
                <a:lnTo>
                  <a:pt x="1213" y="171"/>
                </a:lnTo>
                <a:lnTo>
                  <a:pt x="1241" y="195"/>
                </a:lnTo>
                <a:lnTo>
                  <a:pt x="1268" y="221"/>
                </a:lnTo>
                <a:lnTo>
                  <a:pt x="1293" y="248"/>
                </a:lnTo>
                <a:lnTo>
                  <a:pt x="1317" y="277"/>
                </a:lnTo>
                <a:lnTo>
                  <a:pt x="1341" y="307"/>
                </a:lnTo>
                <a:lnTo>
                  <a:pt x="1363" y="339"/>
                </a:lnTo>
                <a:lnTo>
                  <a:pt x="1382" y="372"/>
                </a:lnTo>
                <a:lnTo>
                  <a:pt x="1400" y="404"/>
                </a:lnTo>
                <a:lnTo>
                  <a:pt x="1415" y="437"/>
                </a:lnTo>
                <a:lnTo>
                  <a:pt x="1430" y="472"/>
                </a:lnTo>
                <a:lnTo>
                  <a:pt x="1442" y="506"/>
                </a:lnTo>
                <a:lnTo>
                  <a:pt x="1453" y="540"/>
                </a:lnTo>
                <a:lnTo>
                  <a:pt x="1462" y="576"/>
                </a:lnTo>
                <a:lnTo>
                  <a:pt x="1469" y="611"/>
                </a:lnTo>
                <a:lnTo>
                  <a:pt x="1474" y="647"/>
                </a:lnTo>
                <a:lnTo>
                  <a:pt x="1478" y="682"/>
                </a:lnTo>
                <a:lnTo>
                  <a:pt x="1481" y="718"/>
                </a:lnTo>
                <a:lnTo>
                  <a:pt x="1481" y="753"/>
                </a:lnTo>
                <a:lnTo>
                  <a:pt x="1478" y="788"/>
                </a:lnTo>
                <a:lnTo>
                  <a:pt x="1475" y="824"/>
                </a:lnTo>
                <a:lnTo>
                  <a:pt x="1471" y="859"/>
                </a:lnTo>
                <a:lnTo>
                  <a:pt x="1464" y="895"/>
                </a:lnTo>
                <a:lnTo>
                  <a:pt x="1456" y="929"/>
                </a:lnTo>
                <a:lnTo>
                  <a:pt x="1446" y="964"/>
                </a:lnTo>
                <a:lnTo>
                  <a:pt x="1434" y="997"/>
                </a:lnTo>
                <a:lnTo>
                  <a:pt x="1422" y="1030"/>
                </a:lnTo>
                <a:lnTo>
                  <a:pt x="1407" y="1062"/>
                </a:lnTo>
                <a:lnTo>
                  <a:pt x="1390" y="1095"/>
                </a:lnTo>
                <a:lnTo>
                  <a:pt x="1373" y="1126"/>
                </a:lnTo>
                <a:lnTo>
                  <a:pt x="1353" y="1156"/>
                </a:lnTo>
                <a:lnTo>
                  <a:pt x="1332" y="1186"/>
                </a:lnTo>
                <a:lnTo>
                  <a:pt x="1310" y="1215"/>
                </a:lnTo>
                <a:lnTo>
                  <a:pt x="1285" y="1242"/>
                </a:lnTo>
                <a:lnTo>
                  <a:pt x="1259" y="1269"/>
                </a:lnTo>
                <a:lnTo>
                  <a:pt x="1233" y="1294"/>
                </a:lnTo>
                <a:lnTo>
                  <a:pt x="1204" y="1319"/>
                </a:lnTo>
                <a:lnTo>
                  <a:pt x="1172" y="13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672" name="Freeform 1672"/>
          <p:cNvSpPr>
            <a:spLocks/>
          </p:cNvSpPr>
          <p:nvPr/>
        </p:nvSpPr>
        <p:spPr bwMode="auto">
          <a:xfrm>
            <a:off x="8791089" y="4340298"/>
            <a:ext cx="418996" cy="325885"/>
          </a:xfrm>
          <a:custGeom>
            <a:avLst/>
            <a:gdLst>
              <a:gd name="T0" fmla="*/ 417 w 866"/>
              <a:gd name="T1" fmla="*/ 78 h 672"/>
              <a:gd name="T2" fmla="*/ 386 w 866"/>
              <a:gd name="T3" fmla="*/ 133 h 672"/>
              <a:gd name="T4" fmla="*/ 378 w 866"/>
              <a:gd name="T5" fmla="*/ 192 h 672"/>
              <a:gd name="T6" fmla="*/ 386 w 866"/>
              <a:gd name="T7" fmla="*/ 257 h 672"/>
              <a:gd name="T8" fmla="*/ 411 w 866"/>
              <a:gd name="T9" fmla="*/ 366 h 672"/>
              <a:gd name="T10" fmla="*/ 423 w 866"/>
              <a:gd name="T11" fmla="*/ 426 h 672"/>
              <a:gd name="T12" fmla="*/ 418 w 866"/>
              <a:gd name="T13" fmla="*/ 475 h 672"/>
              <a:gd name="T14" fmla="*/ 396 w 866"/>
              <a:gd name="T15" fmla="*/ 515 h 672"/>
              <a:gd name="T16" fmla="*/ 350 w 866"/>
              <a:gd name="T17" fmla="*/ 547 h 672"/>
              <a:gd name="T18" fmla="*/ 298 w 866"/>
              <a:gd name="T19" fmla="*/ 557 h 672"/>
              <a:gd name="T20" fmla="*/ 246 w 866"/>
              <a:gd name="T21" fmla="*/ 542 h 672"/>
              <a:gd name="T22" fmla="*/ 193 w 866"/>
              <a:gd name="T23" fmla="*/ 498 h 672"/>
              <a:gd name="T24" fmla="*/ 138 w 866"/>
              <a:gd name="T25" fmla="*/ 423 h 672"/>
              <a:gd name="T26" fmla="*/ 105 w 866"/>
              <a:gd name="T27" fmla="*/ 348 h 672"/>
              <a:gd name="T28" fmla="*/ 68 w 866"/>
              <a:gd name="T29" fmla="*/ 318 h 672"/>
              <a:gd name="T30" fmla="*/ 21 w 866"/>
              <a:gd name="T31" fmla="*/ 335 h 672"/>
              <a:gd name="T32" fmla="*/ 7 w 866"/>
              <a:gd name="T33" fmla="*/ 368 h 672"/>
              <a:gd name="T34" fmla="*/ 22 w 866"/>
              <a:gd name="T35" fmla="*/ 412 h 672"/>
              <a:gd name="T36" fmla="*/ 44 w 866"/>
              <a:gd name="T37" fmla="*/ 455 h 672"/>
              <a:gd name="T38" fmla="*/ 72 w 866"/>
              <a:gd name="T39" fmla="*/ 503 h 672"/>
              <a:gd name="T40" fmla="*/ 94 w 866"/>
              <a:gd name="T41" fmla="*/ 534 h 672"/>
              <a:gd name="T42" fmla="*/ 10 w 866"/>
              <a:gd name="T43" fmla="*/ 617 h 672"/>
              <a:gd name="T44" fmla="*/ 31 w 866"/>
              <a:gd name="T45" fmla="*/ 649 h 672"/>
              <a:gd name="T46" fmla="*/ 151 w 866"/>
              <a:gd name="T47" fmla="*/ 596 h 672"/>
              <a:gd name="T48" fmla="*/ 223 w 866"/>
              <a:gd name="T49" fmla="*/ 649 h 672"/>
              <a:gd name="T50" fmla="*/ 299 w 866"/>
              <a:gd name="T51" fmla="*/ 671 h 672"/>
              <a:gd name="T52" fmla="*/ 375 w 866"/>
              <a:gd name="T53" fmla="*/ 665 h 672"/>
              <a:gd name="T54" fmla="*/ 451 w 866"/>
              <a:gd name="T55" fmla="*/ 626 h 672"/>
              <a:gd name="T56" fmla="*/ 508 w 866"/>
              <a:gd name="T57" fmla="*/ 570 h 672"/>
              <a:gd name="T58" fmla="*/ 533 w 866"/>
              <a:gd name="T59" fmla="*/ 509 h 672"/>
              <a:gd name="T60" fmla="*/ 535 w 866"/>
              <a:gd name="T61" fmla="*/ 441 h 672"/>
              <a:gd name="T62" fmla="*/ 522 w 866"/>
              <a:gd name="T63" fmla="*/ 365 h 672"/>
              <a:gd name="T64" fmla="*/ 500 w 866"/>
              <a:gd name="T65" fmla="*/ 273 h 672"/>
              <a:gd name="T66" fmla="*/ 493 w 866"/>
              <a:gd name="T67" fmla="*/ 218 h 672"/>
              <a:gd name="T68" fmla="*/ 498 w 866"/>
              <a:gd name="T69" fmla="*/ 173 h 672"/>
              <a:gd name="T70" fmla="*/ 524 w 866"/>
              <a:gd name="T71" fmla="*/ 136 h 672"/>
              <a:gd name="T72" fmla="*/ 566 w 866"/>
              <a:gd name="T73" fmla="*/ 112 h 672"/>
              <a:gd name="T74" fmla="*/ 610 w 866"/>
              <a:gd name="T75" fmla="*/ 108 h 672"/>
              <a:gd name="T76" fmla="*/ 651 w 866"/>
              <a:gd name="T77" fmla="*/ 128 h 672"/>
              <a:gd name="T78" fmla="*/ 692 w 866"/>
              <a:gd name="T79" fmla="*/ 169 h 672"/>
              <a:gd name="T80" fmla="*/ 738 w 866"/>
              <a:gd name="T81" fmla="*/ 239 h 672"/>
              <a:gd name="T82" fmla="*/ 766 w 866"/>
              <a:gd name="T83" fmla="*/ 307 h 672"/>
              <a:gd name="T84" fmla="*/ 837 w 866"/>
              <a:gd name="T85" fmla="*/ 300 h 672"/>
              <a:gd name="T86" fmla="*/ 838 w 866"/>
              <a:gd name="T87" fmla="*/ 236 h 672"/>
              <a:gd name="T88" fmla="*/ 796 w 866"/>
              <a:gd name="T89" fmla="*/ 158 h 672"/>
              <a:gd name="T90" fmla="*/ 859 w 866"/>
              <a:gd name="T91" fmla="*/ 63 h 672"/>
              <a:gd name="T92" fmla="*/ 835 w 866"/>
              <a:gd name="T93" fmla="*/ 31 h 672"/>
              <a:gd name="T94" fmla="*/ 720 w 866"/>
              <a:gd name="T95" fmla="*/ 64 h 672"/>
              <a:gd name="T96" fmla="*/ 652 w 866"/>
              <a:gd name="T97" fmla="*/ 17 h 672"/>
              <a:gd name="T98" fmla="*/ 582 w 866"/>
              <a:gd name="T99" fmla="*/ 0 h 672"/>
              <a:gd name="T100" fmla="*/ 511 w 866"/>
              <a:gd name="T101" fmla="*/ 1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6" h="672">
                <a:moveTo>
                  <a:pt x="459" y="41"/>
                </a:moveTo>
                <a:lnTo>
                  <a:pt x="443" y="53"/>
                </a:lnTo>
                <a:lnTo>
                  <a:pt x="429" y="65"/>
                </a:lnTo>
                <a:lnTo>
                  <a:pt x="417" y="78"/>
                </a:lnTo>
                <a:lnTo>
                  <a:pt x="407" y="91"/>
                </a:lnTo>
                <a:lnTo>
                  <a:pt x="398" y="105"/>
                </a:lnTo>
                <a:lnTo>
                  <a:pt x="392" y="119"/>
                </a:lnTo>
                <a:lnTo>
                  <a:pt x="386" y="133"/>
                </a:lnTo>
                <a:lnTo>
                  <a:pt x="382" y="147"/>
                </a:lnTo>
                <a:lnTo>
                  <a:pt x="380" y="162"/>
                </a:lnTo>
                <a:lnTo>
                  <a:pt x="379" y="177"/>
                </a:lnTo>
                <a:lnTo>
                  <a:pt x="378" y="192"/>
                </a:lnTo>
                <a:lnTo>
                  <a:pt x="379" y="208"/>
                </a:lnTo>
                <a:lnTo>
                  <a:pt x="381" y="223"/>
                </a:lnTo>
                <a:lnTo>
                  <a:pt x="383" y="241"/>
                </a:lnTo>
                <a:lnTo>
                  <a:pt x="386" y="257"/>
                </a:lnTo>
                <a:lnTo>
                  <a:pt x="389" y="274"/>
                </a:lnTo>
                <a:lnTo>
                  <a:pt x="402" y="328"/>
                </a:lnTo>
                <a:lnTo>
                  <a:pt x="407" y="348"/>
                </a:lnTo>
                <a:lnTo>
                  <a:pt x="411" y="366"/>
                </a:lnTo>
                <a:lnTo>
                  <a:pt x="414" y="382"/>
                </a:lnTo>
                <a:lnTo>
                  <a:pt x="418" y="398"/>
                </a:lnTo>
                <a:lnTo>
                  <a:pt x="421" y="414"/>
                </a:lnTo>
                <a:lnTo>
                  <a:pt x="423" y="426"/>
                </a:lnTo>
                <a:lnTo>
                  <a:pt x="423" y="440"/>
                </a:lnTo>
                <a:lnTo>
                  <a:pt x="423" y="452"/>
                </a:lnTo>
                <a:lnTo>
                  <a:pt x="422" y="464"/>
                </a:lnTo>
                <a:lnTo>
                  <a:pt x="418" y="475"/>
                </a:lnTo>
                <a:lnTo>
                  <a:pt x="415" y="486"/>
                </a:lnTo>
                <a:lnTo>
                  <a:pt x="410" y="495"/>
                </a:lnTo>
                <a:lnTo>
                  <a:pt x="403" y="505"/>
                </a:lnTo>
                <a:lnTo>
                  <a:pt x="396" y="515"/>
                </a:lnTo>
                <a:lnTo>
                  <a:pt x="385" y="524"/>
                </a:lnTo>
                <a:lnTo>
                  <a:pt x="374" y="533"/>
                </a:lnTo>
                <a:lnTo>
                  <a:pt x="362" y="540"/>
                </a:lnTo>
                <a:lnTo>
                  <a:pt x="350" y="547"/>
                </a:lnTo>
                <a:lnTo>
                  <a:pt x="337" y="552"/>
                </a:lnTo>
                <a:lnTo>
                  <a:pt x="324" y="555"/>
                </a:lnTo>
                <a:lnTo>
                  <a:pt x="311" y="557"/>
                </a:lnTo>
                <a:lnTo>
                  <a:pt x="298" y="557"/>
                </a:lnTo>
                <a:lnTo>
                  <a:pt x="285" y="556"/>
                </a:lnTo>
                <a:lnTo>
                  <a:pt x="271" y="553"/>
                </a:lnTo>
                <a:lnTo>
                  <a:pt x="258" y="549"/>
                </a:lnTo>
                <a:lnTo>
                  <a:pt x="246" y="542"/>
                </a:lnTo>
                <a:lnTo>
                  <a:pt x="232" y="534"/>
                </a:lnTo>
                <a:lnTo>
                  <a:pt x="219" y="524"/>
                </a:lnTo>
                <a:lnTo>
                  <a:pt x="206" y="512"/>
                </a:lnTo>
                <a:lnTo>
                  <a:pt x="193" y="498"/>
                </a:lnTo>
                <a:lnTo>
                  <a:pt x="179" y="483"/>
                </a:lnTo>
                <a:lnTo>
                  <a:pt x="166" y="466"/>
                </a:lnTo>
                <a:lnTo>
                  <a:pt x="151" y="445"/>
                </a:lnTo>
                <a:lnTo>
                  <a:pt x="138" y="423"/>
                </a:lnTo>
                <a:lnTo>
                  <a:pt x="127" y="404"/>
                </a:lnTo>
                <a:lnTo>
                  <a:pt x="119" y="385"/>
                </a:lnTo>
                <a:lnTo>
                  <a:pt x="111" y="366"/>
                </a:lnTo>
                <a:lnTo>
                  <a:pt x="105" y="348"/>
                </a:lnTo>
                <a:lnTo>
                  <a:pt x="98" y="330"/>
                </a:lnTo>
                <a:lnTo>
                  <a:pt x="92" y="311"/>
                </a:lnTo>
                <a:lnTo>
                  <a:pt x="80" y="315"/>
                </a:lnTo>
                <a:lnTo>
                  <a:pt x="68" y="318"/>
                </a:lnTo>
                <a:lnTo>
                  <a:pt x="57" y="321"/>
                </a:lnTo>
                <a:lnTo>
                  <a:pt x="45" y="325"/>
                </a:lnTo>
                <a:lnTo>
                  <a:pt x="33" y="330"/>
                </a:lnTo>
                <a:lnTo>
                  <a:pt x="21" y="335"/>
                </a:lnTo>
                <a:lnTo>
                  <a:pt x="10" y="340"/>
                </a:lnTo>
                <a:lnTo>
                  <a:pt x="0" y="347"/>
                </a:lnTo>
                <a:lnTo>
                  <a:pt x="4" y="358"/>
                </a:lnTo>
                <a:lnTo>
                  <a:pt x="7" y="368"/>
                </a:lnTo>
                <a:lnTo>
                  <a:pt x="12" y="380"/>
                </a:lnTo>
                <a:lnTo>
                  <a:pt x="15" y="391"/>
                </a:lnTo>
                <a:lnTo>
                  <a:pt x="19" y="402"/>
                </a:lnTo>
                <a:lnTo>
                  <a:pt x="22" y="412"/>
                </a:lnTo>
                <a:lnTo>
                  <a:pt x="28" y="423"/>
                </a:lnTo>
                <a:lnTo>
                  <a:pt x="32" y="433"/>
                </a:lnTo>
                <a:lnTo>
                  <a:pt x="37" y="445"/>
                </a:lnTo>
                <a:lnTo>
                  <a:pt x="44" y="455"/>
                </a:lnTo>
                <a:lnTo>
                  <a:pt x="49" y="466"/>
                </a:lnTo>
                <a:lnTo>
                  <a:pt x="57" y="478"/>
                </a:lnTo>
                <a:lnTo>
                  <a:pt x="64" y="490"/>
                </a:lnTo>
                <a:lnTo>
                  <a:pt x="72" y="503"/>
                </a:lnTo>
                <a:lnTo>
                  <a:pt x="80" y="515"/>
                </a:lnTo>
                <a:lnTo>
                  <a:pt x="90" y="528"/>
                </a:lnTo>
                <a:lnTo>
                  <a:pt x="92" y="531"/>
                </a:lnTo>
                <a:lnTo>
                  <a:pt x="94" y="534"/>
                </a:lnTo>
                <a:lnTo>
                  <a:pt x="96" y="537"/>
                </a:lnTo>
                <a:lnTo>
                  <a:pt x="100" y="540"/>
                </a:lnTo>
                <a:lnTo>
                  <a:pt x="6" y="608"/>
                </a:lnTo>
                <a:lnTo>
                  <a:pt x="10" y="617"/>
                </a:lnTo>
                <a:lnTo>
                  <a:pt x="15" y="625"/>
                </a:lnTo>
                <a:lnTo>
                  <a:pt x="20" y="634"/>
                </a:lnTo>
                <a:lnTo>
                  <a:pt x="25" y="641"/>
                </a:lnTo>
                <a:lnTo>
                  <a:pt x="31" y="649"/>
                </a:lnTo>
                <a:lnTo>
                  <a:pt x="36" y="656"/>
                </a:lnTo>
                <a:lnTo>
                  <a:pt x="44" y="663"/>
                </a:lnTo>
                <a:lnTo>
                  <a:pt x="50" y="669"/>
                </a:lnTo>
                <a:lnTo>
                  <a:pt x="151" y="596"/>
                </a:lnTo>
                <a:lnTo>
                  <a:pt x="168" y="612"/>
                </a:lnTo>
                <a:lnTo>
                  <a:pt x="187" y="626"/>
                </a:lnTo>
                <a:lnTo>
                  <a:pt x="205" y="638"/>
                </a:lnTo>
                <a:lnTo>
                  <a:pt x="223" y="649"/>
                </a:lnTo>
                <a:lnTo>
                  <a:pt x="241" y="657"/>
                </a:lnTo>
                <a:lnTo>
                  <a:pt x="261" y="664"/>
                </a:lnTo>
                <a:lnTo>
                  <a:pt x="280" y="668"/>
                </a:lnTo>
                <a:lnTo>
                  <a:pt x="299" y="671"/>
                </a:lnTo>
                <a:lnTo>
                  <a:pt x="319" y="672"/>
                </a:lnTo>
                <a:lnTo>
                  <a:pt x="338" y="672"/>
                </a:lnTo>
                <a:lnTo>
                  <a:pt x="357" y="669"/>
                </a:lnTo>
                <a:lnTo>
                  <a:pt x="375" y="665"/>
                </a:lnTo>
                <a:lnTo>
                  <a:pt x="395" y="658"/>
                </a:lnTo>
                <a:lnTo>
                  <a:pt x="414" y="650"/>
                </a:lnTo>
                <a:lnTo>
                  <a:pt x="432" y="639"/>
                </a:lnTo>
                <a:lnTo>
                  <a:pt x="451" y="626"/>
                </a:lnTo>
                <a:lnTo>
                  <a:pt x="469" y="612"/>
                </a:lnTo>
                <a:lnTo>
                  <a:pt x="484" y="598"/>
                </a:lnTo>
                <a:lnTo>
                  <a:pt x="497" y="584"/>
                </a:lnTo>
                <a:lnTo>
                  <a:pt x="508" y="570"/>
                </a:lnTo>
                <a:lnTo>
                  <a:pt x="516" y="555"/>
                </a:lnTo>
                <a:lnTo>
                  <a:pt x="524" y="540"/>
                </a:lnTo>
                <a:lnTo>
                  <a:pt x="529" y="525"/>
                </a:lnTo>
                <a:lnTo>
                  <a:pt x="533" y="509"/>
                </a:lnTo>
                <a:lnTo>
                  <a:pt x="535" y="493"/>
                </a:lnTo>
                <a:lnTo>
                  <a:pt x="537" y="477"/>
                </a:lnTo>
                <a:lnTo>
                  <a:pt x="537" y="460"/>
                </a:lnTo>
                <a:lnTo>
                  <a:pt x="535" y="441"/>
                </a:lnTo>
                <a:lnTo>
                  <a:pt x="532" y="423"/>
                </a:lnTo>
                <a:lnTo>
                  <a:pt x="530" y="405"/>
                </a:lnTo>
                <a:lnTo>
                  <a:pt x="526" y="386"/>
                </a:lnTo>
                <a:lnTo>
                  <a:pt x="522" y="365"/>
                </a:lnTo>
                <a:lnTo>
                  <a:pt x="511" y="322"/>
                </a:lnTo>
                <a:lnTo>
                  <a:pt x="508" y="304"/>
                </a:lnTo>
                <a:lnTo>
                  <a:pt x="503" y="288"/>
                </a:lnTo>
                <a:lnTo>
                  <a:pt x="500" y="273"/>
                </a:lnTo>
                <a:lnTo>
                  <a:pt x="497" y="258"/>
                </a:lnTo>
                <a:lnTo>
                  <a:pt x="495" y="244"/>
                </a:lnTo>
                <a:lnTo>
                  <a:pt x="494" y="231"/>
                </a:lnTo>
                <a:lnTo>
                  <a:pt x="493" y="218"/>
                </a:lnTo>
                <a:lnTo>
                  <a:pt x="493" y="205"/>
                </a:lnTo>
                <a:lnTo>
                  <a:pt x="494" y="194"/>
                </a:lnTo>
                <a:lnTo>
                  <a:pt x="496" y="183"/>
                </a:lnTo>
                <a:lnTo>
                  <a:pt x="498" y="173"/>
                </a:lnTo>
                <a:lnTo>
                  <a:pt x="502" y="162"/>
                </a:lnTo>
                <a:lnTo>
                  <a:pt x="509" y="154"/>
                </a:lnTo>
                <a:lnTo>
                  <a:pt x="515" y="145"/>
                </a:lnTo>
                <a:lnTo>
                  <a:pt x="524" y="136"/>
                </a:lnTo>
                <a:lnTo>
                  <a:pt x="533" y="129"/>
                </a:lnTo>
                <a:lnTo>
                  <a:pt x="544" y="121"/>
                </a:lnTo>
                <a:lnTo>
                  <a:pt x="555" y="116"/>
                </a:lnTo>
                <a:lnTo>
                  <a:pt x="566" y="112"/>
                </a:lnTo>
                <a:lnTo>
                  <a:pt x="577" y="108"/>
                </a:lnTo>
                <a:lnTo>
                  <a:pt x="588" y="107"/>
                </a:lnTo>
                <a:lnTo>
                  <a:pt x="599" y="107"/>
                </a:lnTo>
                <a:lnTo>
                  <a:pt x="610" y="108"/>
                </a:lnTo>
                <a:lnTo>
                  <a:pt x="619" y="112"/>
                </a:lnTo>
                <a:lnTo>
                  <a:pt x="630" y="116"/>
                </a:lnTo>
                <a:lnTo>
                  <a:pt x="641" y="121"/>
                </a:lnTo>
                <a:lnTo>
                  <a:pt x="651" y="128"/>
                </a:lnTo>
                <a:lnTo>
                  <a:pt x="661" y="136"/>
                </a:lnTo>
                <a:lnTo>
                  <a:pt x="672" y="146"/>
                </a:lnTo>
                <a:lnTo>
                  <a:pt x="681" y="157"/>
                </a:lnTo>
                <a:lnTo>
                  <a:pt x="692" y="169"/>
                </a:lnTo>
                <a:lnTo>
                  <a:pt x="702" y="181"/>
                </a:lnTo>
                <a:lnTo>
                  <a:pt x="716" y="201"/>
                </a:lnTo>
                <a:lnTo>
                  <a:pt x="728" y="220"/>
                </a:lnTo>
                <a:lnTo>
                  <a:pt x="738" y="239"/>
                </a:lnTo>
                <a:lnTo>
                  <a:pt x="747" y="258"/>
                </a:lnTo>
                <a:lnTo>
                  <a:pt x="754" y="275"/>
                </a:lnTo>
                <a:lnTo>
                  <a:pt x="761" y="291"/>
                </a:lnTo>
                <a:lnTo>
                  <a:pt x="766" y="307"/>
                </a:lnTo>
                <a:lnTo>
                  <a:pt x="771" y="322"/>
                </a:lnTo>
                <a:lnTo>
                  <a:pt x="793" y="317"/>
                </a:lnTo>
                <a:lnTo>
                  <a:pt x="816" y="309"/>
                </a:lnTo>
                <a:lnTo>
                  <a:pt x="837" y="300"/>
                </a:lnTo>
                <a:lnTo>
                  <a:pt x="858" y="290"/>
                </a:lnTo>
                <a:lnTo>
                  <a:pt x="852" y="273"/>
                </a:lnTo>
                <a:lnTo>
                  <a:pt x="846" y="256"/>
                </a:lnTo>
                <a:lnTo>
                  <a:pt x="838" y="236"/>
                </a:lnTo>
                <a:lnTo>
                  <a:pt x="829" y="217"/>
                </a:lnTo>
                <a:lnTo>
                  <a:pt x="819" y="198"/>
                </a:lnTo>
                <a:lnTo>
                  <a:pt x="808" y="177"/>
                </a:lnTo>
                <a:lnTo>
                  <a:pt x="796" y="158"/>
                </a:lnTo>
                <a:lnTo>
                  <a:pt x="785" y="140"/>
                </a:lnTo>
                <a:lnTo>
                  <a:pt x="866" y="80"/>
                </a:lnTo>
                <a:lnTo>
                  <a:pt x="863" y="72"/>
                </a:lnTo>
                <a:lnTo>
                  <a:pt x="859" y="63"/>
                </a:lnTo>
                <a:lnTo>
                  <a:pt x="853" y="55"/>
                </a:lnTo>
                <a:lnTo>
                  <a:pt x="847" y="46"/>
                </a:lnTo>
                <a:lnTo>
                  <a:pt x="841" y="39"/>
                </a:lnTo>
                <a:lnTo>
                  <a:pt x="835" y="31"/>
                </a:lnTo>
                <a:lnTo>
                  <a:pt x="829" y="25"/>
                </a:lnTo>
                <a:lnTo>
                  <a:pt x="822" y="19"/>
                </a:lnTo>
                <a:lnTo>
                  <a:pt x="737" y="80"/>
                </a:lnTo>
                <a:lnTo>
                  <a:pt x="720" y="64"/>
                </a:lnTo>
                <a:lnTo>
                  <a:pt x="704" y="49"/>
                </a:lnTo>
                <a:lnTo>
                  <a:pt x="687" y="36"/>
                </a:lnTo>
                <a:lnTo>
                  <a:pt x="670" y="26"/>
                </a:lnTo>
                <a:lnTo>
                  <a:pt x="652" y="17"/>
                </a:lnTo>
                <a:lnTo>
                  <a:pt x="635" y="11"/>
                </a:lnTo>
                <a:lnTo>
                  <a:pt x="617" y="5"/>
                </a:lnTo>
                <a:lnTo>
                  <a:pt x="599" y="2"/>
                </a:lnTo>
                <a:lnTo>
                  <a:pt x="582" y="0"/>
                </a:lnTo>
                <a:lnTo>
                  <a:pt x="563" y="0"/>
                </a:lnTo>
                <a:lnTo>
                  <a:pt x="545" y="2"/>
                </a:lnTo>
                <a:lnTo>
                  <a:pt x="528" y="6"/>
                </a:lnTo>
                <a:lnTo>
                  <a:pt x="511" y="12"/>
                </a:lnTo>
                <a:lnTo>
                  <a:pt x="494" y="20"/>
                </a:lnTo>
                <a:lnTo>
                  <a:pt x="476" y="29"/>
                </a:lnTo>
                <a:lnTo>
                  <a:pt x="459" y="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674" name="Freeform 1674"/>
          <p:cNvSpPr>
            <a:spLocks/>
          </p:cNvSpPr>
          <p:nvPr/>
        </p:nvSpPr>
        <p:spPr bwMode="auto">
          <a:xfrm>
            <a:off x="8938028" y="5188474"/>
            <a:ext cx="717239" cy="717239"/>
          </a:xfrm>
          <a:custGeom>
            <a:avLst/>
            <a:gdLst>
              <a:gd name="T0" fmla="*/ 1110 w 1480"/>
              <a:gd name="T1" fmla="*/ 1383 h 1481"/>
              <a:gd name="T2" fmla="*/ 1010 w 1480"/>
              <a:gd name="T3" fmla="*/ 1431 h 1481"/>
              <a:gd name="T4" fmla="*/ 906 w 1480"/>
              <a:gd name="T5" fmla="*/ 1463 h 1481"/>
              <a:gd name="T6" fmla="*/ 799 w 1480"/>
              <a:gd name="T7" fmla="*/ 1479 h 1481"/>
              <a:gd name="T8" fmla="*/ 692 w 1480"/>
              <a:gd name="T9" fmla="*/ 1480 h 1481"/>
              <a:gd name="T10" fmla="*/ 587 w 1480"/>
              <a:gd name="T11" fmla="*/ 1465 h 1481"/>
              <a:gd name="T12" fmla="*/ 484 w 1480"/>
              <a:gd name="T13" fmla="*/ 1436 h 1481"/>
              <a:gd name="T14" fmla="*/ 386 w 1480"/>
              <a:gd name="T15" fmla="*/ 1391 h 1481"/>
              <a:gd name="T16" fmla="*/ 296 w 1480"/>
              <a:gd name="T17" fmla="*/ 1333 h 1481"/>
              <a:gd name="T18" fmla="*/ 212 w 1480"/>
              <a:gd name="T19" fmla="*/ 1260 h 1481"/>
              <a:gd name="T20" fmla="*/ 139 w 1480"/>
              <a:gd name="T21" fmla="*/ 1174 h 1481"/>
              <a:gd name="T22" fmla="*/ 81 w 1480"/>
              <a:gd name="T23" fmla="*/ 1077 h 1481"/>
              <a:gd name="T24" fmla="*/ 38 w 1480"/>
              <a:gd name="T25" fmla="*/ 975 h 1481"/>
              <a:gd name="T26" fmla="*/ 11 w 1480"/>
              <a:gd name="T27" fmla="*/ 870 h 1481"/>
              <a:gd name="T28" fmla="*/ 1 w 1480"/>
              <a:gd name="T29" fmla="*/ 764 h 1481"/>
              <a:gd name="T30" fmla="*/ 5 w 1480"/>
              <a:gd name="T31" fmla="*/ 657 h 1481"/>
              <a:gd name="T32" fmla="*/ 24 w 1480"/>
              <a:gd name="T33" fmla="*/ 552 h 1481"/>
              <a:gd name="T34" fmla="*/ 59 w 1480"/>
              <a:gd name="T35" fmla="*/ 451 h 1481"/>
              <a:gd name="T36" fmla="*/ 108 w 1480"/>
              <a:gd name="T37" fmla="*/ 356 h 1481"/>
              <a:gd name="T38" fmla="*/ 170 w 1480"/>
              <a:gd name="T39" fmla="*/ 266 h 1481"/>
              <a:gd name="T40" fmla="*/ 248 w 1480"/>
              <a:gd name="T41" fmla="*/ 187 h 1481"/>
              <a:gd name="T42" fmla="*/ 339 w 1480"/>
              <a:gd name="T43" fmla="*/ 118 h 1481"/>
              <a:gd name="T44" fmla="*/ 438 w 1480"/>
              <a:gd name="T45" fmla="*/ 64 h 1481"/>
              <a:gd name="T46" fmla="*/ 540 w 1480"/>
              <a:gd name="T47" fmla="*/ 27 h 1481"/>
              <a:gd name="T48" fmla="*/ 646 w 1480"/>
              <a:gd name="T49" fmla="*/ 5 h 1481"/>
              <a:gd name="T50" fmla="*/ 752 w 1480"/>
              <a:gd name="T51" fmla="*/ 0 h 1481"/>
              <a:gd name="T52" fmla="*/ 858 w 1480"/>
              <a:gd name="T53" fmla="*/ 10 h 1481"/>
              <a:gd name="T54" fmla="*/ 963 w 1480"/>
              <a:gd name="T55" fmla="*/ 34 h 1481"/>
              <a:gd name="T56" fmla="*/ 1061 w 1480"/>
              <a:gd name="T57" fmla="*/ 73 h 1481"/>
              <a:gd name="T58" fmla="*/ 1156 w 1480"/>
              <a:gd name="T59" fmla="*/ 127 h 1481"/>
              <a:gd name="T60" fmla="*/ 1242 w 1480"/>
              <a:gd name="T61" fmla="*/ 195 h 1481"/>
              <a:gd name="T62" fmla="*/ 1318 w 1480"/>
              <a:gd name="T63" fmla="*/ 277 h 1481"/>
              <a:gd name="T64" fmla="*/ 1382 w 1480"/>
              <a:gd name="T65" fmla="*/ 371 h 1481"/>
              <a:gd name="T66" fmla="*/ 1430 w 1480"/>
              <a:gd name="T67" fmla="*/ 472 h 1481"/>
              <a:gd name="T68" fmla="*/ 1462 w 1480"/>
              <a:gd name="T69" fmla="*/ 576 h 1481"/>
              <a:gd name="T70" fmla="*/ 1478 w 1480"/>
              <a:gd name="T71" fmla="*/ 682 h 1481"/>
              <a:gd name="T72" fmla="*/ 1479 w 1480"/>
              <a:gd name="T73" fmla="*/ 788 h 1481"/>
              <a:gd name="T74" fmla="*/ 1464 w 1480"/>
              <a:gd name="T75" fmla="*/ 894 h 1481"/>
              <a:gd name="T76" fmla="*/ 1435 w 1480"/>
              <a:gd name="T77" fmla="*/ 997 h 1481"/>
              <a:gd name="T78" fmla="*/ 1391 w 1480"/>
              <a:gd name="T79" fmla="*/ 1095 h 1481"/>
              <a:gd name="T80" fmla="*/ 1332 w 1480"/>
              <a:gd name="T81" fmla="*/ 1186 h 1481"/>
              <a:gd name="T82" fmla="*/ 1260 w 1480"/>
              <a:gd name="T83" fmla="*/ 1269 h 1481"/>
              <a:gd name="T84" fmla="*/ 1173 w 1480"/>
              <a:gd name="T85" fmla="*/ 134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0" h="1481">
                <a:moveTo>
                  <a:pt x="1173" y="1342"/>
                </a:moveTo>
                <a:lnTo>
                  <a:pt x="1142" y="1363"/>
                </a:lnTo>
                <a:lnTo>
                  <a:pt x="1110" y="1383"/>
                </a:lnTo>
                <a:lnTo>
                  <a:pt x="1076" y="1401"/>
                </a:lnTo>
                <a:lnTo>
                  <a:pt x="1043" y="1417"/>
                </a:lnTo>
                <a:lnTo>
                  <a:pt x="1010" y="1431"/>
                </a:lnTo>
                <a:lnTo>
                  <a:pt x="975" y="1444"/>
                </a:lnTo>
                <a:lnTo>
                  <a:pt x="940" y="1455"/>
                </a:lnTo>
                <a:lnTo>
                  <a:pt x="906" y="1463"/>
                </a:lnTo>
                <a:lnTo>
                  <a:pt x="870" y="1470"/>
                </a:lnTo>
                <a:lnTo>
                  <a:pt x="835" y="1476"/>
                </a:lnTo>
                <a:lnTo>
                  <a:pt x="799" y="1479"/>
                </a:lnTo>
                <a:lnTo>
                  <a:pt x="763" y="1481"/>
                </a:lnTo>
                <a:lnTo>
                  <a:pt x="727" y="1481"/>
                </a:lnTo>
                <a:lnTo>
                  <a:pt x="692" y="1480"/>
                </a:lnTo>
                <a:lnTo>
                  <a:pt x="657" y="1477"/>
                </a:lnTo>
                <a:lnTo>
                  <a:pt x="621" y="1472"/>
                </a:lnTo>
                <a:lnTo>
                  <a:pt x="587" y="1465"/>
                </a:lnTo>
                <a:lnTo>
                  <a:pt x="552" y="1457"/>
                </a:lnTo>
                <a:lnTo>
                  <a:pt x="518" y="1447"/>
                </a:lnTo>
                <a:lnTo>
                  <a:pt x="484" y="1436"/>
                </a:lnTo>
                <a:lnTo>
                  <a:pt x="452" y="1422"/>
                </a:lnTo>
                <a:lnTo>
                  <a:pt x="418" y="1408"/>
                </a:lnTo>
                <a:lnTo>
                  <a:pt x="386" y="1391"/>
                </a:lnTo>
                <a:lnTo>
                  <a:pt x="355" y="1374"/>
                </a:lnTo>
                <a:lnTo>
                  <a:pt x="325" y="1355"/>
                </a:lnTo>
                <a:lnTo>
                  <a:pt x="296" y="1333"/>
                </a:lnTo>
                <a:lnTo>
                  <a:pt x="267" y="1311"/>
                </a:lnTo>
                <a:lnTo>
                  <a:pt x="239" y="1286"/>
                </a:lnTo>
                <a:lnTo>
                  <a:pt x="212" y="1260"/>
                </a:lnTo>
                <a:lnTo>
                  <a:pt x="187" y="1233"/>
                </a:lnTo>
                <a:lnTo>
                  <a:pt x="163" y="1204"/>
                </a:lnTo>
                <a:lnTo>
                  <a:pt x="139" y="1174"/>
                </a:lnTo>
                <a:lnTo>
                  <a:pt x="118" y="1142"/>
                </a:lnTo>
                <a:lnTo>
                  <a:pt x="98" y="1110"/>
                </a:lnTo>
                <a:lnTo>
                  <a:pt x="81" y="1077"/>
                </a:lnTo>
                <a:lnTo>
                  <a:pt x="65" y="1044"/>
                </a:lnTo>
                <a:lnTo>
                  <a:pt x="50" y="1010"/>
                </a:lnTo>
                <a:lnTo>
                  <a:pt x="38" y="975"/>
                </a:lnTo>
                <a:lnTo>
                  <a:pt x="27" y="941"/>
                </a:lnTo>
                <a:lnTo>
                  <a:pt x="18" y="906"/>
                </a:lnTo>
                <a:lnTo>
                  <a:pt x="11" y="870"/>
                </a:lnTo>
                <a:lnTo>
                  <a:pt x="6" y="835"/>
                </a:lnTo>
                <a:lnTo>
                  <a:pt x="2" y="799"/>
                </a:lnTo>
                <a:lnTo>
                  <a:pt x="1" y="764"/>
                </a:lnTo>
                <a:lnTo>
                  <a:pt x="0" y="728"/>
                </a:lnTo>
                <a:lnTo>
                  <a:pt x="2" y="693"/>
                </a:lnTo>
                <a:lnTo>
                  <a:pt x="5" y="657"/>
                </a:lnTo>
                <a:lnTo>
                  <a:pt x="9" y="622"/>
                </a:lnTo>
                <a:lnTo>
                  <a:pt x="16" y="588"/>
                </a:lnTo>
                <a:lnTo>
                  <a:pt x="24" y="552"/>
                </a:lnTo>
                <a:lnTo>
                  <a:pt x="34" y="518"/>
                </a:lnTo>
                <a:lnTo>
                  <a:pt x="46" y="484"/>
                </a:lnTo>
                <a:lnTo>
                  <a:pt x="59" y="451"/>
                </a:lnTo>
                <a:lnTo>
                  <a:pt x="74" y="419"/>
                </a:lnTo>
                <a:lnTo>
                  <a:pt x="90" y="387"/>
                </a:lnTo>
                <a:lnTo>
                  <a:pt x="108" y="356"/>
                </a:lnTo>
                <a:lnTo>
                  <a:pt x="127" y="325"/>
                </a:lnTo>
                <a:lnTo>
                  <a:pt x="148" y="295"/>
                </a:lnTo>
                <a:lnTo>
                  <a:pt x="170" y="266"/>
                </a:lnTo>
                <a:lnTo>
                  <a:pt x="195" y="239"/>
                </a:lnTo>
                <a:lnTo>
                  <a:pt x="221" y="213"/>
                </a:lnTo>
                <a:lnTo>
                  <a:pt x="248" y="187"/>
                </a:lnTo>
                <a:lnTo>
                  <a:pt x="277" y="163"/>
                </a:lnTo>
                <a:lnTo>
                  <a:pt x="308" y="140"/>
                </a:lnTo>
                <a:lnTo>
                  <a:pt x="339" y="118"/>
                </a:lnTo>
                <a:lnTo>
                  <a:pt x="371" y="99"/>
                </a:lnTo>
                <a:lnTo>
                  <a:pt x="403" y="80"/>
                </a:lnTo>
                <a:lnTo>
                  <a:pt x="438" y="64"/>
                </a:lnTo>
                <a:lnTo>
                  <a:pt x="471" y="50"/>
                </a:lnTo>
                <a:lnTo>
                  <a:pt x="505" y="38"/>
                </a:lnTo>
                <a:lnTo>
                  <a:pt x="540" y="27"/>
                </a:lnTo>
                <a:lnTo>
                  <a:pt x="575" y="18"/>
                </a:lnTo>
                <a:lnTo>
                  <a:pt x="610" y="11"/>
                </a:lnTo>
                <a:lnTo>
                  <a:pt x="646" y="5"/>
                </a:lnTo>
                <a:lnTo>
                  <a:pt x="681" y="2"/>
                </a:lnTo>
                <a:lnTo>
                  <a:pt x="717" y="0"/>
                </a:lnTo>
                <a:lnTo>
                  <a:pt x="752" y="0"/>
                </a:lnTo>
                <a:lnTo>
                  <a:pt x="788" y="1"/>
                </a:lnTo>
                <a:lnTo>
                  <a:pt x="823" y="4"/>
                </a:lnTo>
                <a:lnTo>
                  <a:pt x="858" y="10"/>
                </a:lnTo>
                <a:lnTo>
                  <a:pt x="894" y="16"/>
                </a:lnTo>
                <a:lnTo>
                  <a:pt x="928" y="24"/>
                </a:lnTo>
                <a:lnTo>
                  <a:pt x="963" y="34"/>
                </a:lnTo>
                <a:lnTo>
                  <a:pt x="996" y="45"/>
                </a:lnTo>
                <a:lnTo>
                  <a:pt x="1029" y="58"/>
                </a:lnTo>
                <a:lnTo>
                  <a:pt x="1061" y="73"/>
                </a:lnTo>
                <a:lnTo>
                  <a:pt x="1094" y="89"/>
                </a:lnTo>
                <a:lnTo>
                  <a:pt x="1125" y="107"/>
                </a:lnTo>
                <a:lnTo>
                  <a:pt x="1156" y="127"/>
                </a:lnTo>
                <a:lnTo>
                  <a:pt x="1185" y="148"/>
                </a:lnTo>
                <a:lnTo>
                  <a:pt x="1214" y="171"/>
                </a:lnTo>
                <a:lnTo>
                  <a:pt x="1242" y="195"/>
                </a:lnTo>
                <a:lnTo>
                  <a:pt x="1268" y="221"/>
                </a:lnTo>
                <a:lnTo>
                  <a:pt x="1293" y="248"/>
                </a:lnTo>
                <a:lnTo>
                  <a:pt x="1318" y="277"/>
                </a:lnTo>
                <a:lnTo>
                  <a:pt x="1341" y="307"/>
                </a:lnTo>
                <a:lnTo>
                  <a:pt x="1362" y="338"/>
                </a:lnTo>
                <a:lnTo>
                  <a:pt x="1382" y="371"/>
                </a:lnTo>
                <a:lnTo>
                  <a:pt x="1400" y="404"/>
                </a:lnTo>
                <a:lnTo>
                  <a:pt x="1416" y="437"/>
                </a:lnTo>
                <a:lnTo>
                  <a:pt x="1430" y="472"/>
                </a:lnTo>
                <a:lnTo>
                  <a:pt x="1443" y="506"/>
                </a:lnTo>
                <a:lnTo>
                  <a:pt x="1453" y="540"/>
                </a:lnTo>
                <a:lnTo>
                  <a:pt x="1462" y="576"/>
                </a:lnTo>
                <a:lnTo>
                  <a:pt x="1469" y="610"/>
                </a:lnTo>
                <a:lnTo>
                  <a:pt x="1475" y="646"/>
                </a:lnTo>
                <a:lnTo>
                  <a:pt x="1478" y="682"/>
                </a:lnTo>
                <a:lnTo>
                  <a:pt x="1480" y="718"/>
                </a:lnTo>
                <a:lnTo>
                  <a:pt x="1480" y="753"/>
                </a:lnTo>
                <a:lnTo>
                  <a:pt x="1479" y="788"/>
                </a:lnTo>
                <a:lnTo>
                  <a:pt x="1476" y="824"/>
                </a:lnTo>
                <a:lnTo>
                  <a:pt x="1471" y="859"/>
                </a:lnTo>
                <a:lnTo>
                  <a:pt x="1464" y="894"/>
                </a:lnTo>
                <a:lnTo>
                  <a:pt x="1456" y="929"/>
                </a:lnTo>
                <a:lnTo>
                  <a:pt x="1447" y="963"/>
                </a:lnTo>
                <a:lnTo>
                  <a:pt x="1435" y="997"/>
                </a:lnTo>
                <a:lnTo>
                  <a:pt x="1422" y="1030"/>
                </a:lnTo>
                <a:lnTo>
                  <a:pt x="1407" y="1062"/>
                </a:lnTo>
                <a:lnTo>
                  <a:pt x="1391" y="1095"/>
                </a:lnTo>
                <a:lnTo>
                  <a:pt x="1373" y="1126"/>
                </a:lnTo>
                <a:lnTo>
                  <a:pt x="1353" y="1156"/>
                </a:lnTo>
                <a:lnTo>
                  <a:pt x="1332" y="1186"/>
                </a:lnTo>
                <a:lnTo>
                  <a:pt x="1309" y="1214"/>
                </a:lnTo>
                <a:lnTo>
                  <a:pt x="1286" y="1242"/>
                </a:lnTo>
                <a:lnTo>
                  <a:pt x="1260" y="1269"/>
                </a:lnTo>
                <a:lnTo>
                  <a:pt x="1232" y="1294"/>
                </a:lnTo>
                <a:lnTo>
                  <a:pt x="1203" y="1318"/>
                </a:lnTo>
                <a:lnTo>
                  <a:pt x="1173" y="134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675" name="Freeform 1675"/>
          <p:cNvSpPr>
            <a:spLocks/>
          </p:cNvSpPr>
          <p:nvPr/>
        </p:nvSpPr>
        <p:spPr bwMode="auto">
          <a:xfrm>
            <a:off x="9090788" y="5390697"/>
            <a:ext cx="420451" cy="325885"/>
          </a:xfrm>
          <a:custGeom>
            <a:avLst/>
            <a:gdLst>
              <a:gd name="T0" fmla="*/ 417 w 867"/>
              <a:gd name="T1" fmla="*/ 78 h 672"/>
              <a:gd name="T2" fmla="*/ 387 w 867"/>
              <a:gd name="T3" fmla="*/ 133 h 672"/>
              <a:gd name="T4" fmla="*/ 378 w 867"/>
              <a:gd name="T5" fmla="*/ 192 h 672"/>
              <a:gd name="T6" fmla="*/ 386 w 867"/>
              <a:gd name="T7" fmla="*/ 257 h 672"/>
              <a:gd name="T8" fmla="*/ 411 w 867"/>
              <a:gd name="T9" fmla="*/ 365 h 672"/>
              <a:gd name="T10" fmla="*/ 422 w 867"/>
              <a:gd name="T11" fmla="*/ 426 h 672"/>
              <a:gd name="T12" fmla="*/ 419 w 867"/>
              <a:gd name="T13" fmla="*/ 475 h 672"/>
              <a:gd name="T14" fmla="*/ 395 w 867"/>
              <a:gd name="T15" fmla="*/ 515 h 672"/>
              <a:gd name="T16" fmla="*/ 349 w 867"/>
              <a:gd name="T17" fmla="*/ 547 h 672"/>
              <a:gd name="T18" fmla="*/ 299 w 867"/>
              <a:gd name="T19" fmla="*/ 557 h 672"/>
              <a:gd name="T20" fmla="*/ 245 w 867"/>
              <a:gd name="T21" fmla="*/ 542 h 672"/>
              <a:gd name="T22" fmla="*/ 192 w 867"/>
              <a:gd name="T23" fmla="*/ 498 h 672"/>
              <a:gd name="T24" fmla="*/ 139 w 867"/>
              <a:gd name="T25" fmla="*/ 423 h 672"/>
              <a:gd name="T26" fmla="*/ 104 w 867"/>
              <a:gd name="T27" fmla="*/ 348 h 672"/>
              <a:gd name="T28" fmla="*/ 68 w 867"/>
              <a:gd name="T29" fmla="*/ 318 h 672"/>
              <a:gd name="T30" fmla="*/ 22 w 867"/>
              <a:gd name="T31" fmla="*/ 335 h 672"/>
              <a:gd name="T32" fmla="*/ 8 w 867"/>
              <a:gd name="T33" fmla="*/ 368 h 672"/>
              <a:gd name="T34" fmla="*/ 23 w 867"/>
              <a:gd name="T35" fmla="*/ 411 h 672"/>
              <a:gd name="T36" fmla="*/ 43 w 867"/>
              <a:gd name="T37" fmla="*/ 455 h 672"/>
              <a:gd name="T38" fmla="*/ 72 w 867"/>
              <a:gd name="T39" fmla="*/ 502 h 672"/>
              <a:gd name="T40" fmla="*/ 94 w 867"/>
              <a:gd name="T41" fmla="*/ 534 h 672"/>
              <a:gd name="T42" fmla="*/ 10 w 867"/>
              <a:gd name="T43" fmla="*/ 617 h 672"/>
              <a:gd name="T44" fmla="*/ 30 w 867"/>
              <a:gd name="T45" fmla="*/ 649 h 672"/>
              <a:gd name="T46" fmla="*/ 151 w 867"/>
              <a:gd name="T47" fmla="*/ 596 h 672"/>
              <a:gd name="T48" fmla="*/ 224 w 867"/>
              <a:gd name="T49" fmla="*/ 648 h 672"/>
              <a:gd name="T50" fmla="*/ 299 w 867"/>
              <a:gd name="T51" fmla="*/ 671 h 672"/>
              <a:gd name="T52" fmla="*/ 376 w 867"/>
              <a:gd name="T53" fmla="*/ 665 h 672"/>
              <a:gd name="T54" fmla="*/ 451 w 867"/>
              <a:gd name="T55" fmla="*/ 626 h 672"/>
              <a:gd name="T56" fmla="*/ 508 w 867"/>
              <a:gd name="T57" fmla="*/ 570 h 672"/>
              <a:gd name="T58" fmla="*/ 533 w 867"/>
              <a:gd name="T59" fmla="*/ 509 h 672"/>
              <a:gd name="T60" fmla="*/ 535 w 867"/>
              <a:gd name="T61" fmla="*/ 441 h 672"/>
              <a:gd name="T62" fmla="*/ 521 w 867"/>
              <a:gd name="T63" fmla="*/ 365 h 672"/>
              <a:gd name="T64" fmla="*/ 501 w 867"/>
              <a:gd name="T65" fmla="*/ 273 h 672"/>
              <a:gd name="T66" fmla="*/ 492 w 867"/>
              <a:gd name="T67" fmla="*/ 218 h 672"/>
              <a:gd name="T68" fmla="*/ 498 w 867"/>
              <a:gd name="T69" fmla="*/ 172 h 672"/>
              <a:gd name="T70" fmla="*/ 523 w 867"/>
              <a:gd name="T71" fmla="*/ 136 h 672"/>
              <a:gd name="T72" fmla="*/ 566 w 867"/>
              <a:gd name="T73" fmla="*/ 111 h 672"/>
              <a:gd name="T74" fmla="*/ 609 w 867"/>
              <a:gd name="T75" fmla="*/ 108 h 672"/>
              <a:gd name="T76" fmla="*/ 651 w 867"/>
              <a:gd name="T77" fmla="*/ 128 h 672"/>
              <a:gd name="T78" fmla="*/ 692 w 867"/>
              <a:gd name="T79" fmla="*/ 167 h 672"/>
              <a:gd name="T80" fmla="*/ 738 w 867"/>
              <a:gd name="T81" fmla="*/ 239 h 672"/>
              <a:gd name="T82" fmla="*/ 766 w 867"/>
              <a:gd name="T83" fmla="*/ 307 h 672"/>
              <a:gd name="T84" fmla="*/ 837 w 867"/>
              <a:gd name="T85" fmla="*/ 300 h 672"/>
              <a:gd name="T86" fmla="*/ 838 w 867"/>
              <a:gd name="T87" fmla="*/ 236 h 672"/>
              <a:gd name="T88" fmla="*/ 797 w 867"/>
              <a:gd name="T89" fmla="*/ 158 h 672"/>
              <a:gd name="T90" fmla="*/ 858 w 867"/>
              <a:gd name="T91" fmla="*/ 63 h 672"/>
              <a:gd name="T92" fmla="*/ 834 w 867"/>
              <a:gd name="T93" fmla="*/ 31 h 672"/>
              <a:gd name="T94" fmla="*/ 721 w 867"/>
              <a:gd name="T95" fmla="*/ 63 h 672"/>
              <a:gd name="T96" fmla="*/ 653 w 867"/>
              <a:gd name="T97" fmla="*/ 17 h 672"/>
              <a:gd name="T98" fmla="*/ 581 w 867"/>
              <a:gd name="T99" fmla="*/ 0 h 672"/>
              <a:gd name="T100" fmla="*/ 510 w 867"/>
              <a:gd name="T101" fmla="*/ 1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7" h="672">
                <a:moveTo>
                  <a:pt x="460" y="41"/>
                </a:moveTo>
                <a:lnTo>
                  <a:pt x="444" y="53"/>
                </a:lnTo>
                <a:lnTo>
                  <a:pt x="430" y="65"/>
                </a:lnTo>
                <a:lnTo>
                  <a:pt x="417" y="78"/>
                </a:lnTo>
                <a:lnTo>
                  <a:pt x="407" y="91"/>
                </a:lnTo>
                <a:lnTo>
                  <a:pt x="399" y="105"/>
                </a:lnTo>
                <a:lnTo>
                  <a:pt x="392" y="118"/>
                </a:lnTo>
                <a:lnTo>
                  <a:pt x="387" y="133"/>
                </a:lnTo>
                <a:lnTo>
                  <a:pt x="382" y="147"/>
                </a:lnTo>
                <a:lnTo>
                  <a:pt x="380" y="162"/>
                </a:lnTo>
                <a:lnTo>
                  <a:pt x="378" y="177"/>
                </a:lnTo>
                <a:lnTo>
                  <a:pt x="378" y="192"/>
                </a:lnTo>
                <a:lnTo>
                  <a:pt x="379" y="207"/>
                </a:lnTo>
                <a:lnTo>
                  <a:pt x="380" y="223"/>
                </a:lnTo>
                <a:lnTo>
                  <a:pt x="382" y="239"/>
                </a:lnTo>
                <a:lnTo>
                  <a:pt x="386" y="257"/>
                </a:lnTo>
                <a:lnTo>
                  <a:pt x="390" y="273"/>
                </a:lnTo>
                <a:lnTo>
                  <a:pt x="403" y="328"/>
                </a:lnTo>
                <a:lnTo>
                  <a:pt x="407" y="347"/>
                </a:lnTo>
                <a:lnTo>
                  <a:pt x="411" y="365"/>
                </a:lnTo>
                <a:lnTo>
                  <a:pt x="415" y="382"/>
                </a:lnTo>
                <a:lnTo>
                  <a:pt x="418" y="398"/>
                </a:lnTo>
                <a:lnTo>
                  <a:pt x="421" y="412"/>
                </a:lnTo>
                <a:lnTo>
                  <a:pt x="422" y="426"/>
                </a:lnTo>
                <a:lnTo>
                  <a:pt x="423" y="439"/>
                </a:lnTo>
                <a:lnTo>
                  <a:pt x="423" y="452"/>
                </a:lnTo>
                <a:lnTo>
                  <a:pt x="421" y="464"/>
                </a:lnTo>
                <a:lnTo>
                  <a:pt x="419" y="475"/>
                </a:lnTo>
                <a:lnTo>
                  <a:pt x="415" y="485"/>
                </a:lnTo>
                <a:lnTo>
                  <a:pt x="410" y="495"/>
                </a:lnTo>
                <a:lnTo>
                  <a:pt x="404" y="505"/>
                </a:lnTo>
                <a:lnTo>
                  <a:pt x="395" y="515"/>
                </a:lnTo>
                <a:lnTo>
                  <a:pt x="386" y="523"/>
                </a:lnTo>
                <a:lnTo>
                  <a:pt x="374" y="533"/>
                </a:lnTo>
                <a:lnTo>
                  <a:pt x="362" y="540"/>
                </a:lnTo>
                <a:lnTo>
                  <a:pt x="349" y="547"/>
                </a:lnTo>
                <a:lnTo>
                  <a:pt x="336" y="552"/>
                </a:lnTo>
                <a:lnTo>
                  <a:pt x="325" y="555"/>
                </a:lnTo>
                <a:lnTo>
                  <a:pt x="312" y="557"/>
                </a:lnTo>
                <a:lnTo>
                  <a:pt x="299" y="557"/>
                </a:lnTo>
                <a:lnTo>
                  <a:pt x="285" y="556"/>
                </a:lnTo>
                <a:lnTo>
                  <a:pt x="272" y="553"/>
                </a:lnTo>
                <a:lnTo>
                  <a:pt x="259" y="549"/>
                </a:lnTo>
                <a:lnTo>
                  <a:pt x="245" y="542"/>
                </a:lnTo>
                <a:lnTo>
                  <a:pt x="232" y="534"/>
                </a:lnTo>
                <a:lnTo>
                  <a:pt x="219" y="524"/>
                </a:lnTo>
                <a:lnTo>
                  <a:pt x="205" y="512"/>
                </a:lnTo>
                <a:lnTo>
                  <a:pt x="192" y="498"/>
                </a:lnTo>
                <a:lnTo>
                  <a:pt x="180" y="483"/>
                </a:lnTo>
                <a:lnTo>
                  <a:pt x="167" y="466"/>
                </a:lnTo>
                <a:lnTo>
                  <a:pt x="152" y="445"/>
                </a:lnTo>
                <a:lnTo>
                  <a:pt x="139" y="423"/>
                </a:lnTo>
                <a:lnTo>
                  <a:pt x="128" y="404"/>
                </a:lnTo>
                <a:lnTo>
                  <a:pt x="119" y="385"/>
                </a:lnTo>
                <a:lnTo>
                  <a:pt x="112" y="366"/>
                </a:lnTo>
                <a:lnTo>
                  <a:pt x="104" y="348"/>
                </a:lnTo>
                <a:lnTo>
                  <a:pt x="98" y="329"/>
                </a:lnTo>
                <a:lnTo>
                  <a:pt x="92" y="310"/>
                </a:lnTo>
                <a:lnTo>
                  <a:pt x="80" y="314"/>
                </a:lnTo>
                <a:lnTo>
                  <a:pt x="68" y="318"/>
                </a:lnTo>
                <a:lnTo>
                  <a:pt x="56" y="321"/>
                </a:lnTo>
                <a:lnTo>
                  <a:pt x="44" y="325"/>
                </a:lnTo>
                <a:lnTo>
                  <a:pt x="32" y="330"/>
                </a:lnTo>
                <a:lnTo>
                  <a:pt x="22" y="335"/>
                </a:lnTo>
                <a:lnTo>
                  <a:pt x="11" y="340"/>
                </a:lnTo>
                <a:lnTo>
                  <a:pt x="0" y="346"/>
                </a:lnTo>
                <a:lnTo>
                  <a:pt x="3" y="358"/>
                </a:lnTo>
                <a:lnTo>
                  <a:pt x="8" y="368"/>
                </a:lnTo>
                <a:lnTo>
                  <a:pt x="11" y="379"/>
                </a:lnTo>
                <a:lnTo>
                  <a:pt x="15" y="390"/>
                </a:lnTo>
                <a:lnTo>
                  <a:pt x="19" y="401"/>
                </a:lnTo>
                <a:lnTo>
                  <a:pt x="23" y="411"/>
                </a:lnTo>
                <a:lnTo>
                  <a:pt x="27" y="422"/>
                </a:lnTo>
                <a:lnTo>
                  <a:pt x="32" y="433"/>
                </a:lnTo>
                <a:lnTo>
                  <a:pt x="38" y="444"/>
                </a:lnTo>
                <a:lnTo>
                  <a:pt x="43" y="455"/>
                </a:lnTo>
                <a:lnTo>
                  <a:pt x="50" y="466"/>
                </a:lnTo>
                <a:lnTo>
                  <a:pt x="56" y="478"/>
                </a:lnTo>
                <a:lnTo>
                  <a:pt x="64" y="490"/>
                </a:lnTo>
                <a:lnTo>
                  <a:pt x="72" y="502"/>
                </a:lnTo>
                <a:lnTo>
                  <a:pt x="81" y="515"/>
                </a:lnTo>
                <a:lnTo>
                  <a:pt x="90" y="528"/>
                </a:lnTo>
                <a:lnTo>
                  <a:pt x="92" y="531"/>
                </a:lnTo>
                <a:lnTo>
                  <a:pt x="94" y="534"/>
                </a:lnTo>
                <a:lnTo>
                  <a:pt x="96" y="536"/>
                </a:lnTo>
                <a:lnTo>
                  <a:pt x="100" y="540"/>
                </a:lnTo>
                <a:lnTo>
                  <a:pt x="6" y="607"/>
                </a:lnTo>
                <a:lnTo>
                  <a:pt x="10" y="617"/>
                </a:lnTo>
                <a:lnTo>
                  <a:pt x="14" y="625"/>
                </a:lnTo>
                <a:lnTo>
                  <a:pt x="20" y="634"/>
                </a:lnTo>
                <a:lnTo>
                  <a:pt x="25" y="641"/>
                </a:lnTo>
                <a:lnTo>
                  <a:pt x="30" y="649"/>
                </a:lnTo>
                <a:lnTo>
                  <a:pt x="37" y="656"/>
                </a:lnTo>
                <a:lnTo>
                  <a:pt x="43" y="663"/>
                </a:lnTo>
                <a:lnTo>
                  <a:pt x="51" y="669"/>
                </a:lnTo>
                <a:lnTo>
                  <a:pt x="151" y="596"/>
                </a:lnTo>
                <a:lnTo>
                  <a:pt x="169" y="612"/>
                </a:lnTo>
                <a:lnTo>
                  <a:pt x="187" y="626"/>
                </a:lnTo>
                <a:lnTo>
                  <a:pt x="205" y="638"/>
                </a:lnTo>
                <a:lnTo>
                  <a:pt x="224" y="648"/>
                </a:lnTo>
                <a:lnTo>
                  <a:pt x="242" y="656"/>
                </a:lnTo>
                <a:lnTo>
                  <a:pt x="261" y="664"/>
                </a:lnTo>
                <a:lnTo>
                  <a:pt x="279" y="668"/>
                </a:lnTo>
                <a:lnTo>
                  <a:pt x="299" y="671"/>
                </a:lnTo>
                <a:lnTo>
                  <a:pt x="318" y="672"/>
                </a:lnTo>
                <a:lnTo>
                  <a:pt x="337" y="671"/>
                </a:lnTo>
                <a:lnTo>
                  <a:pt x="357" y="669"/>
                </a:lnTo>
                <a:lnTo>
                  <a:pt x="376" y="665"/>
                </a:lnTo>
                <a:lnTo>
                  <a:pt x="395" y="657"/>
                </a:lnTo>
                <a:lnTo>
                  <a:pt x="414" y="649"/>
                </a:lnTo>
                <a:lnTo>
                  <a:pt x="433" y="639"/>
                </a:lnTo>
                <a:lnTo>
                  <a:pt x="451" y="626"/>
                </a:lnTo>
                <a:lnTo>
                  <a:pt x="468" y="612"/>
                </a:lnTo>
                <a:lnTo>
                  <a:pt x="484" y="598"/>
                </a:lnTo>
                <a:lnTo>
                  <a:pt x="497" y="584"/>
                </a:lnTo>
                <a:lnTo>
                  <a:pt x="508" y="570"/>
                </a:lnTo>
                <a:lnTo>
                  <a:pt x="517" y="555"/>
                </a:lnTo>
                <a:lnTo>
                  <a:pt x="524" y="540"/>
                </a:lnTo>
                <a:lnTo>
                  <a:pt x="530" y="525"/>
                </a:lnTo>
                <a:lnTo>
                  <a:pt x="533" y="509"/>
                </a:lnTo>
                <a:lnTo>
                  <a:pt x="536" y="493"/>
                </a:lnTo>
                <a:lnTo>
                  <a:pt x="537" y="476"/>
                </a:lnTo>
                <a:lnTo>
                  <a:pt x="537" y="459"/>
                </a:lnTo>
                <a:lnTo>
                  <a:pt x="535" y="441"/>
                </a:lnTo>
                <a:lnTo>
                  <a:pt x="533" y="423"/>
                </a:lnTo>
                <a:lnTo>
                  <a:pt x="530" y="405"/>
                </a:lnTo>
                <a:lnTo>
                  <a:pt x="526" y="386"/>
                </a:lnTo>
                <a:lnTo>
                  <a:pt x="521" y="365"/>
                </a:lnTo>
                <a:lnTo>
                  <a:pt x="511" y="321"/>
                </a:lnTo>
                <a:lnTo>
                  <a:pt x="507" y="304"/>
                </a:lnTo>
                <a:lnTo>
                  <a:pt x="504" y="288"/>
                </a:lnTo>
                <a:lnTo>
                  <a:pt x="501" y="273"/>
                </a:lnTo>
                <a:lnTo>
                  <a:pt x="497" y="258"/>
                </a:lnTo>
                <a:lnTo>
                  <a:pt x="495" y="244"/>
                </a:lnTo>
                <a:lnTo>
                  <a:pt x="493" y="230"/>
                </a:lnTo>
                <a:lnTo>
                  <a:pt x="492" y="218"/>
                </a:lnTo>
                <a:lnTo>
                  <a:pt x="492" y="205"/>
                </a:lnTo>
                <a:lnTo>
                  <a:pt x="493" y="193"/>
                </a:lnTo>
                <a:lnTo>
                  <a:pt x="495" y="183"/>
                </a:lnTo>
                <a:lnTo>
                  <a:pt x="498" y="172"/>
                </a:lnTo>
                <a:lnTo>
                  <a:pt x="503" y="162"/>
                </a:lnTo>
                <a:lnTo>
                  <a:pt x="508" y="154"/>
                </a:lnTo>
                <a:lnTo>
                  <a:pt x="516" y="144"/>
                </a:lnTo>
                <a:lnTo>
                  <a:pt x="523" y="136"/>
                </a:lnTo>
                <a:lnTo>
                  <a:pt x="534" y="128"/>
                </a:lnTo>
                <a:lnTo>
                  <a:pt x="545" y="121"/>
                </a:lnTo>
                <a:lnTo>
                  <a:pt x="555" y="115"/>
                </a:lnTo>
                <a:lnTo>
                  <a:pt x="566" y="111"/>
                </a:lnTo>
                <a:lnTo>
                  <a:pt x="577" y="108"/>
                </a:lnTo>
                <a:lnTo>
                  <a:pt x="588" y="106"/>
                </a:lnTo>
                <a:lnTo>
                  <a:pt x="598" y="107"/>
                </a:lnTo>
                <a:lnTo>
                  <a:pt x="609" y="108"/>
                </a:lnTo>
                <a:lnTo>
                  <a:pt x="620" y="112"/>
                </a:lnTo>
                <a:lnTo>
                  <a:pt x="630" y="116"/>
                </a:lnTo>
                <a:lnTo>
                  <a:pt x="641" y="121"/>
                </a:lnTo>
                <a:lnTo>
                  <a:pt x="651" y="128"/>
                </a:lnTo>
                <a:lnTo>
                  <a:pt x="662" y="136"/>
                </a:lnTo>
                <a:lnTo>
                  <a:pt x="672" y="145"/>
                </a:lnTo>
                <a:lnTo>
                  <a:pt x="682" y="156"/>
                </a:lnTo>
                <a:lnTo>
                  <a:pt x="692" y="167"/>
                </a:lnTo>
                <a:lnTo>
                  <a:pt x="702" y="181"/>
                </a:lnTo>
                <a:lnTo>
                  <a:pt x="716" y="201"/>
                </a:lnTo>
                <a:lnTo>
                  <a:pt x="728" y="220"/>
                </a:lnTo>
                <a:lnTo>
                  <a:pt x="738" y="239"/>
                </a:lnTo>
                <a:lnTo>
                  <a:pt x="746" y="257"/>
                </a:lnTo>
                <a:lnTo>
                  <a:pt x="754" y="275"/>
                </a:lnTo>
                <a:lnTo>
                  <a:pt x="760" y="291"/>
                </a:lnTo>
                <a:lnTo>
                  <a:pt x="766" y="307"/>
                </a:lnTo>
                <a:lnTo>
                  <a:pt x="771" y="322"/>
                </a:lnTo>
                <a:lnTo>
                  <a:pt x="794" y="316"/>
                </a:lnTo>
                <a:lnTo>
                  <a:pt x="815" y="308"/>
                </a:lnTo>
                <a:lnTo>
                  <a:pt x="837" y="300"/>
                </a:lnTo>
                <a:lnTo>
                  <a:pt x="857" y="289"/>
                </a:lnTo>
                <a:lnTo>
                  <a:pt x="853" y="273"/>
                </a:lnTo>
                <a:lnTo>
                  <a:pt x="846" y="255"/>
                </a:lnTo>
                <a:lnTo>
                  <a:pt x="838" y="236"/>
                </a:lnTo>
                <a:lnTo>
                  <a:pt x="829" y="217"/>
                </a:lnTo>
                <a:lnTo>
                  <a:pt x="819" y="198"/>
                </a:lnTo>
                <a:lnTo>
                  <a:pt x="809" y="177"/>
                </a:lnTo>
                <a:lnTo>
                  <a:pt x="797" y="158"/>
                </a:lnTo>
                <a:lnTo>
                  <a:pt x="785" y="138"/>
                </a:lnTo>
                <a:lnTo>
                  <a:pt x="867" y="80"/>
                </a:lnTo>
                <a:lnTo>
                  <a:pt x="862" y="72"/>
                </a:lnTo>
                <a:lnTo>
                  <a:pt x="858" y="63"/>
                </a:lnTo>
                <a:lnTo>
                  <a:pt x="853" y="55"/>
                </a:lnTo>
                <a:lnTo>
                  <a:pt x="847" y="46"/>
                </a:lnTo>
                <a:lnTo>
                  <a:pt x="841" y="38"/>
                </a:lnTo>
                <a:lnTo>
                  <a:pt x="834" y="31"/>
                </a:lnTo>
                <a:lnTo>
                  <a:pt x="829" y="25"/>
                </a:lnTo>
                <a:lnTo>
                  <a:pt x="823" y="18"/>
                </a:lnTo>
                <a:lnTo>
                  <a:pt x="737" y="79"/>
                </a:lnTo>
                <a:lnTo>
                  <a:pt x="721" y="63"/>
                </a:lnTo>
                <a:lnTo>
                  <a:pt x="703" y="49"/>
                </a:lnTo>
                <a:lnTo>
                  <a:pt x="687" y="36"/>
                </a:lnTo>
                <a:lnTo>
                  <a:pt x="670" y="26"/>
                </a:lnTo>
                <a:lnTo>
                  <a:pt x="653" y="17"/>
                </a:lnTo>
                <a:lnTo>
                  <a:pt x="635" y="10"/>
                </a:lnTo>
                <a:lnTo>
                  <a:pt x="618" y="5"/>
                </a:lnTo>
                <a:lnTo>
                  <a:pt x="599" y="1"/>
                </a:lnTo>
                <a:lnTo>
                  <a:pt x="581" y="0"/>
                </a:lnTo>
                <a:lnTo>
                  <a:pt x="564" y="0"/>
                </a:lnTo>
                <a:lnTo>
                  <a:pt x="546" y="2"/>
                </a:lnTo>
                <a:lnTo>
                  <a:pt x="528" y="6"/>
                </a:lnTo>
                <a:lnTo>
                  <a:pt x="510" y="12"/>
                </a:lnTo>
                <a:lnTo>
                  <a:pt x="493" y="19"/>
                </a:lnTo>
                <a:lnTo>
                  <a:pt x="476" y="29"/>
                </a:lnTo>
                <a:lnTo>
                  <a:pt x="460" y="4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ru-RU">
              <a:solidFill>
                <a:schemeClr val="tx1">
                  <a:lumMod val="75000"/>
                  <a:lumOff val="25000"/>
                </a:schemeClr>
              </a:solidFill>
            </a:endParaRPr>
          </a:p>
        </p:txBody>
      </p:sp>
      <p:sp>
        <p:nvSpPr>
          <p:cNvPr id="1677" name="Freeform 1677"/>
          <p:cNvSpPr>
            <a:spLocks/>
          </p:cNvSpPr>
          <p:nvPr/>
        </p:nvSpPr>
        <p:spPr bwMode="auto">
          <a:xfrm>
            <a:off x="7670858" y="5863522"/>
            <a:ext cx="717239" cy="718694"/>
          </a:xfrm>
          <a:custGeom>
            <a:avLst/>
            <a:gdLst>
              <a:gd name="T0" fmla="*/ 1109 w 1481"/>
              <a:gd name="T1" fmla="*/ 1383 h 1482"/>
              <a:gd name="T2" fmla="*/ 1010 w 1481"/>
              <a:gd name="T3" fmla="*/ 1431 h 1482"/>
              <a:gd name="T4" fmla="*/ 905 w 1481"/>
              <a:gd name="T5" fmla="*/ 1463 h 1482"/>
              <a:gd name="T6" fmla="*/ 799 w 1481"/>
              <a:gd name="T7" fmla="*/ 1480 h 1482"/>
              <a:gd name="T8" fmla="*/ 693 w 1481"/>
              <a:gd name="T9" fmla="*/ 1480 h 1482"/>
              <a:gd name="T10" fmla="*/ 587 w 1481"/>
              <a:gd name="T11" fmla="*/ 1466 h 1482"/>
              <a:gd name="T12" fmla="*/ 485 w 1481"/>
              <a:gd name="T13" fmla="*/ 1436 h 1482"/>
              <a:gd name="T14" fmla="*/ 387 w 1481"/>
              <a:gd name="T15" fmla="*/ 1391 h 1482"/>
              <a:gd name="T16" fmla="*/ 296 w 1481"/>
              <a:gd name="T17" fmla="*/ 1333 h 1482"/>
              <a:gd name="T18" fmla="*/ 213 w 1481"/>
              <a:gd name="T19" fmla="*/ 1260 h 1482"/>
              <a:gd name="T20" fmla="*/ 140 w 1481"/>
              <a:gd name="T21" fmla="*/ 1173 h 1482"/>
              <a:gd name="T22" fmla="*/ 81 w 1481"/>
              <a:gd name="T23" fmla="*/ 1078 h 1482"/>
              <a:gd name="T24" fmla="*/ 38 w 1481"/>
              <a:gd name="T25" fmla="*/ 976 h 1482"/>
              <a:gd name="T26" fmla="*/ 11 w 1481"/>
              <a:gd name="T27" fmla="*/ 870 h 1482"/>
              <a:gd name="T28" fmla="*/ 0 w 1481"/>
              <a:gd name="T29" fmla="*/ 764 h 1482"/>
              <a:gd name="T30" fmla="*/ 5 w 1481"/>
              <a:gd name="T31" fmla="*/ 658 h 1482"/>
              <a:gd name="T32" fmla="*/ 24 w 1481"/>
              <a:gd name="T33" fmla="*/ 552 h 1482"/>
              <a:gd name="T34" fmla="*/ 58 w 1481"/>
              <a:gd name="T35" fmla="*/ 451 h 1482"/>
              <a:gd name="T36" fmla="*/ 108 w 1481"/>
              <a:gd name="T37" fmla="*/ 356 h 1482"/>
              <a:gd name="T38" fmla="*/ 171 w 1481"/>
              <a:gd name="T39" fmla="*/ 267 h 1482"/>
              <a:gd name="T40" fmla="*/ 248 w 1481"/>
              <a:gd name="T41" fmla="*/ 187 h 1482"/>
              <a:gd name="T42" fmla="*/ 339 w 1481"/>
              <a:gd name="T43" fmla="*/ 118 h 1482"/>
              <a:gd name="T44" fmla="*/ 437 w 1481"/>
              <a:gd name="T45" fmla="*/ 65 h 1482"/>
              <a:gd name="T46" fmla="*/ 540 w 1481"/>
              <a:gd name="T47" fmla="*/ 27 h 1482"/>
              <a:gd name="T48" fmla="*/ 646 w 1481"/>
              <a:gd name="T49" fmla="*/ 6 h 1482"/>
              <a:gd name="T50" fmla="*/ 753 w 1481"/>
              <a:gd name="T51" fmla="*/ 0 h 1482"/>
              <a:gd name="T52" fmla="*/ 859 w 1481"/>
              <a:gd name="T53" fmla="*/ 9 h 1482"/>
              <a:gd name="T54" fmla="*/ 962 w 1481"/>
              <a:gd name="T55" fmla="*/ 34 h 1482"/>
              <a:gd name="T56" fmla="*/ 1062 w 1481"/>
              <a:gd name="T57" fmla="*/ 73 h 1482"/>
              <a:gd name="T58" fmla="*/ 1156 w 1481"/>
              <a:gd name="T59" fmla="*/ 127 h 1482"/>
              <a:gd name="T60" fmla="*/ 1241 w 1481"/>
              <a:gd name="T61" fmla="*/ 195 h 1482"/>
              <a:gd name="T62" fmla="*/ 1318 w 1481"/>
              <a:gd name="T63" fmla="*/ 277 h 1482"/>
              <a:gd name="T64" fmla="*/ 1382 w 1481"/>
              <a:gd name="T65" fmla="*/ 371 h 1482"/>
              <a:gd name="T66" fmla="*/ 1430 w 1481"/>
              <a:gd name="T67" fmla="*/ 471 h 1482"/>
              <a:gd name="T68" fmla="*/ 1463 w 1481"/>
              <a:gd name="T69" fmla="*/ 575 h 1482"/>
              <a:gd name="T70" fmla="*/ 1479 w 1481"/>
              <a:gd name="T71" fmla="*/ 681 h 1482"/>
              <a:gd name="T72" fmla="*/ 1479 w 1481"/>
              <a:gd name="T73" fmla="*/ 789 h 1482"/>
              <a:gd name="T74" fmla="*/ 1465 w 1481"/>
              <a:gd name="T75" fmla="*/ 894 h 1482"/>
              <a:gd name="T76" fmla="*/ 1435 w 1481"/>
              <a:gd name="T77" fmla="*/ 997 h 1482"/>
              <a:gd name="T78" fmla="*/ 1391 w 1481"/>
              <a:gd name="T79" fmla="*/ 1095 h 1482"/>
              <a:gd name="T80" fmla="*/ 1333 w 1481"/>
              <a:gd name="T81" fmla="*/ 1185 h 1482"/>
              <a:gd name="T82" fmla="*/ 1260 w 1481"/>
              <a:gd name="T83" fmla="*/ 1269 h 1482"/>
              <a:gd name="T84" fmla="*/ 1173 w 1481"/>
              <a:gd name="T85" fmla="*/ 1342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1" h="1482">
                <a:moveTo>
                  <a:pt x="1173" y="1342"/>
                </a:moveTo>
                <a:lnTo>
                  <a:pt x="1142" y="1364"/>
                </a:lnTo>
                <a:lnTo>
                  <a:pt x="1109" y="1383"/>
                </a:lnTo>
                <a:lnTo>
                  <a:pt x="1077" y="1401"/>
                </a:lnTo>
                <a:lnTo>
                  <a:pt x="1044" y="1416"/>
                </a:lnTo>
                <a:lnTo>
                  <a:pt x="1010" y="1431"/>
                </a:lnTo>
                <a:lnTo>
                  <a:pt x="975" y="1443"/>
                </a:lnTo>
                <a:lnTo>
                  <a:pt x="941" y="1454"/>
                </a:lnTo>
                <a:lnTo>
                  <a:pt x="905" y="1463"/>
                </a:lnTo>
                <a:lnTo>
                  <a:pt x="870" y="1470"/>
                </a:lnTo>
                <a:lnTo>
                  <a:pt x="835" y="1475"/>
                </a:lnTo>
                <a:lnTo>
                  <a:pt x="799" y="1480"/>
                </a:lnTo>
                <a:lnTo>
                  <a:pt x="764" y="1481"/>
                </a:lnTo>
                <a:lnTo>
                  <a:pt x="728" y="1482"/>
                </a:lnTo>
                <a:lnTo>
                  <a:pt x="693" y="1480"/>
                </a:lnTo>
                <a:lnTo>
                  <a:pt x="657" y="1476"/>
                </a:lnTo>
                <a:lnTo>
                  <a:pt x="622" y="1472"/>
                </a:lnTo>
                <a:lnTo>
                  <a:pt x="587" y="1466"/>
                </a:lnTo>
                <a:lnTo>
                  <a:pt x="552" y="1457"/>
                </a:lnTo>
                <a:lnTo>
                  <a:pt x="518" y="1447"/>
                </a:lnTo>
                <a:lnTo>
                  <a:pt x="485" y="1436"/>
                </a:lnTo>
                <a:lnTo>
                  <a:pt x="451" y="1423"/>
                </a:lnTo>
                <a:lnTo>
                  <a:pt x="419" y="1408"/>
                </a:lnTo>
                <a:lnTo>
                  <a:pt x="387" y="1391"/>
                </a:lnTo>
                <a:lnTo>
                  <a:pt x="356" y="1373"/>
                </a:lnTo>
                <a:lnTo>
                  <a:pt x="325" y="1354"/>
                </a:lnTo>
                <a:lnTo>
                  <a:pt x="296" y="1333"/>
                </a:lnTo>
                <a:lnTo>
                  <a:pt x="267" y="1311"/>
                </a:lnTo>
                <a:lnTo>
                  <a:pt x="239" y="1286"/>
                </a:lnTo>
                <a:lnTo>
                  <a:pt x="213" y="1260"/>
                </a:lnTo>
                <a:lnTo>
                  <a:pt x="187" y="1234"/>
                </a:lnTo>
                <a:lnTo>
                  <a:pt x="162" y="1205"/>
                </a:lnTo>
                <a:lnTo>
                  <a:pt x="140" y="1173"/>
                </a:lnTo>
                <a:lnTo>
                  <a:pt x="118" y="1142"/>
                </a:lnTo>
                <a:lnTo>
                  <a:pt x="98" y="1110"/>
                </a:lnTo>
                <a:lnTo>
                  <a:pt x="81" y="1078"/>
                </a:lnTo>
                <a:lnTo>
                  <a:pt x="65" y="1044"/>
                </a:lnTo>
                <a:lnTo>
                  <a:pt x="51" y="1010"/>
                </a:lnTo>
                <a:lnTo>
                  <a:pt x="38" y="976"/>
                </a:lnTo>
                <a:lnTo>
                  <a:pt x="27" y="941"/>
                </a:lnTo>
                <a:lnTo>
                  <a:pt x="19" y="906"/>
                </a:lnTo>
                <a:lnTo>
                  <a:pt x="11" y="870"/>
                </a:lnTo>
                <a:lnTo>
                  <a:pt x="6" y="835"/>
                </a:lnTo>
                <a:lnTo>
                  <a:pt x="2" y="800"/>
                </a:lnTo>
                <a:lnTo>
                  <a:pt x="0" y="764"/>
                </a:lnTo>
                <a:lnTo>
                  <a:pt x="0" y="729"/>
                </a:lnTo>
                <a:lnTo>
                  <a:pt x="1" y="693"/>
                </a:lnTo>
                <a:lnTo>
                  <a:pt x="5" y="658"/>
                </a:lnTo>
                <a:lnTo>
                  <a:pt x="10" y="622"/>
                </a:lnTo>
                <a:lnTo>
                  <a:pt x="16" y="587"/>
                </a:lnTo>
                <a:lnTo>
                  <a:pt x="24" y="552"/>
                </a:lnTo>
                <a:lnTo>
                  <a:pt x="34" y="518"/>
                </a:lnTo>
                <a:lnTo>
                  <a:pt x="45" y="485"/>
                </a:lnTo>
                <a:lnTo>
                  <a:pt x="58" y="451"/>
                </a:lnTo>
                <a:lnTo>
                  <a:pt x="73" y="419"/>
                </a:lnTo>
                <a:lnTo>
                  <a:pt x="89" y="387"/>
                </a:lnTo>
                <a:lnTo>
                  <a:pt x="108" y="356"/>
                </a:lnTo>
                <a:lnTo>
                  <a:pt x="127" y="325"/>
                </a:lnTo>
                <a:lnTo>
                  <a:pt x="149" y="296"/>
                </a:lnTo>
                <a:lnTo>
                  <a:pt x="171" y="267"/>
                </a:lnTo>
                <a:lnTo>
                  <a:pt x="195" y="239"/>
                </a:lnTo>
                <a:lnTo>
                  <a:pt x="220" y="213"/>
                </a:lnTo>
                <a:lnTo>
                  <a:pt x="248" y="187"/>
                </a:lnTo>
                <a:lnTo>
                  <a:pt x="277" y="162"/>
                </a:lnTo>
                <a:lnTo>
                  <a:pt x="307" y="140"/>
                </a:lnTo>
                <a:lnTo>
                  <a:pt x="339" y="118"/>
                </a:lnTo>
                <a:lnTo>
                  <a:pt x="371" y="98"/>
                </a:lnTo>
                <a:lnTo>
                  <a:pt x="404" y="81"/>
                </a:lnTo>
                <a:lnTo>
                  <a:pt x="437" y="65"/>
                </a:lnTo>
                <a:lnTo>
                  <a:pt x="471" y="51"/>
                </a:lnTo>
                <a:lnTo>
                  <a:pt x="505" y="38"/>
                </a:lnTo>
                <a:lnTo>
                  <a:pt x="540" y="27"/>
                </a:lnTo>
                <a:lnTo>
                  <a:pt x="575" y="19"/>
                </a:lnTo>
                <a:lnTo>
                  <a:pt x="610" y="11"/>
                </a:lnTo>
                <a:lnTo>
                  <a:pt x="646" y="6"/>
                </a:lnTo>
                <a:lnTo>
                  <a:pt x="681" y="2"/>
                </a:lnTo>
                <a:lnTo>
                  <a:pt x="718" y="0"/>
                </a:lnTo>
                <a:lnTo>
                  <a:pt x="753" y="0"/>
                </a:lnTo>
                <a:lnTo>
                  <a:pt x="788" y="1"/>
                </a:lnTo>
                <a:lnTo>
                  <a:pt x="824" y="5"/>
                </a:lnTo>
                <a:lnTo>
                  <a:pt x="859" y="9"/>
                </a:lnTo>
                <a:lnTo>
                  <a:pt x="894" y="16"/>
                </a:lnTo>
                <a:lnTo>
                  <a:pt x="928" y="24"/>
                </a:lnTo>
                <a:lnTo>
                  <a:pt x="962" y="34"/>
                </a:lnTo>
                <a:lnTo>
                  <a:pt x="997" y="45"/>
                </a:lnTo>
                <a:lnTo>
                  <a:pt x="1029" y="58"/>
                </a:lnTo>
                <a:lnTo>
                  <a:pt x="1062" y="73"/>
                </a:lnTo>
                <a:lnTo>
                  <a:pt x="1094" y="89"/>
                </a:lnTo>
                <a:lnTo>
                  <a:pt x="1126" y="108"/>
                </a:lnTo>
                <a:lnTo>
                  <a:pt x="1156" y="127"/>
                </a:lnTo>
                <a:lnTo>
                  <a:pt x="1185" y="148"/>
                </a:lnTo>
                <a:lnTo>
                  <a:pt x="1214" y="171"/>
                </a:lnTo>
                <a:lnTo>
                  <a:pt x="1241" y="195"/>
                </a:lnTo>
                <a:lnTo>
                  <a:pt x="1268" y="220"/>
                </a:lnTo>
                <a:lnTo>
                  <a:pt x="1293" y="248"/>
                </a:lnTo>
                <a:lnTo>
                  <a:pt x="1318" y="277"/>
                </a:lnTo>
                <a:lnTo>
                  <a:pt x="1341" y="307"/>
                </a:lnTo>
                <a:lnTo>
                  <a:pt x="1363" y="339"/>
                </a:lnTo>
                <a:lnTo>
                  <a:pt x="1382" y="371"/>
                </a:lnTo>
                <a:lnTo>
                  <a:pt x="1400" y="404"/>
                </a:lnTo>
                <a:lnTo>
                  <a:pt x="1415" y="437"/>
                </a:lnTo>
                <a:lnTo>
                  <a:pt x="1430" y="471"/>
                </a:lnTo>
                <a:lnTo>
                  <a:pt x="1442" y="505"/>
                </a:lnTo>
                <a:lnTo>
                  <a:pt x="1453" y="541"/>
                </a:lnTo>
                <a:lnTo>
                  <a:pt x="1463" y="575"/>
                </a:lnTo>
                <a:lnTo>
                  <a:pt x="1469" y="610"/>
                </a:lnTo>
                <a:lnTo>
                  <a:pt x="1474" y="646"/>
                </a:lnTo>
                <a:lnTo>
                  <a:pt x="1479" y="681"/>
                </a:lnTo>
                <a:lnTo>
                  <a:pt x="1480" y="718"/>
                </a:lnTo>
                <a:lnTo>
                  <a:pt x="1481" y="753"/>
                </a:lnTo>
                <a:lnTo>
                  <a:pt x="1479" y="789"/>
                </a:lnTo>
                <a:lnTo>
                  <a:pt x="1476" y="824"/>
                </a:lnTo>
                <a:lnTo>
                  <a:pt x="1471" y="860"/>
                </a:lnTo>
                <a:lnTo>
                  <a:pt x="1465" y="894"/>
                </a:lnTo>
                <a:lnTo>
                  <a:pt x="1456" y="928"/>
                </a:lnTo>
                <a:lnTo>
                  <a:pt x="1447" y="963"/>
                </a:lnTo>
                <a:lnTo>
                  <a:pt x="1435" y="997"/>
                </a:lnTo>
                <a:lnTo>
                  <a:pt x="1422" y="1029"/>
                </a:lnTo>
                <a:lnTo>
                  <a:pt x="1407" y="1063"/>
                </a:lnTo>
                <a:lnTo>
                  <a:pt x="1391" y="1095"/>
                </a:lnTo>
                <a:lnTo>
                  <a:pt x="1372" y="1126"/>
                </a:lnTo>
                <a:lnTo>
                  <a:pt x="1353" y="1156"/>
                </a:lnTo>
                <a:lnTo>
                  <a:pt x="1333" y="1185"/>
                </a:lnTo>
                <a:lnTo>
                  <a:pt x="1310" y="1214"/>
                </a:lnTo>
                <a:lnTo>
                  <a:pt x="1285" y="1242"/>
                </a:lnTo>
                <a:lnTo>
                  <a:pt x="1260" y="1269"/>
                </a:lnTo>
                <a:lnTo>
                  <a:pt x="1233" y="1294"/>
                </a:lnTo>
                <a:lnTo>
                  <a:pt x="1204" y="1318"/>
                </a:lnTo>
                <a:lnTo>
                  <a:pt x="1173" y="13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678" name="Freeform 1678"/>
          <p:cNvSpPr>
            <a:spLocks/>
          </p:cNvSpPr>
          <p:nvPr/>
        </p:nvSpPr>
        <p:spPr bwMode="auto">
          <a:xfrm>
            <a:off x="7823616" y="6065745"/>
            <a:ext cx="420451" cy="327341"/>
          </a:xfrm>
          <a:custGeom>
            <a:avLst/>
            <a:gdLst>
              <a:gd name="T0" fmla="*/ 418 w 866"/>
              <a:gd name="T1" fmla="*/ 79 h 673"/>
              <a:gd name="T2" fmla="*/ 387 w 866"/>
              <a:gd name="T3" fmla="*/ 132 h 673"/>
              <a:gd name="T4" fmla="*/ 378 w 866"/>
              <a:gd name="T5" fmla="*/ 193 h 673"/>
              <a:gd name="T6" fmla="*/ 387 w 866"/>
              <a:gd name="T7" fmla="*/ 256 h 673"/>
              <a:gd name="T8" fmla="*/ 411 w 866"/>
              <a:gd name="T9" fmla="*/ 365 h 673"/>
              <a:gd name="T10" fmla="*/ 423 w 866"/>
              <a:gd name="T11" fmla="*/ 427 h 673"/>
              <a:gd name="T12" fmla="*/ 419 w 866"/>
              <a:gd name="T13" fmla="*/ 475 h 673"/>
              <a:gd name="T14" fmla="*/ 395 w 866"/>
              <a:gd name="T15" fmla="*/ 515 h 673"/>
              <a:gd name="T16" fmla="*/ 350 w 866"/>
              <a:gd name="T17" fmla="*/ 547 h 673"/>
              <a:gd name="T18" fmla="*/ 298 w 866"/>
              <a:gd name="T19" fmla="*/ 558 h 673"/>
              <a:gd name="T20" fmla="*/ 246 w 866"/>
              <a:gd name="T21" fmla="*/ 542 h 673"/>
              <a:gd name="T22" fmla="*/ 193 w 866"/>
              <a:gd name="T23" fmla="*/ 499 h 673"/>
              <a:gd name="T24" fmla="*/ 138 w 866"/>
              <a:gd name="T25" fmla="*/ 424 h 673"/>
              <a:gd name="T26" fmla="*/ 105 w 866"/>
              <a:gd name="T27" fmla="*/ 347 h 673"/>
              <a:gd name="T28" fmla="*/ 69 w 866"/>
              <a:gd name="T29" fmla="*/ 317 h 673"/>
              <a:gd name="T30" fmla="*/ 21 w 866"/>
              <a:gd name="T31" fmla="*/ 335 h 673"/>
              <a:gd name="T32" fmla="*/ 8 w 866"/>
              <a:gd name="T33" fmla="*/ 369 h 673"/>
              <a:gd name="T34" fmla="*/ 23 w 866"/>
              <a:gd name="T35" fmla="*/ 412 h 673"/>
              <a:gd name="T36" fmla="*/ 43 w 866"/>
              <a:gd name="T37" fmla="*/ 455 h 673"/>
              <a:gd name="T38" fmla="*/ 72 w 866"/>
              <a:gd name="T39" fmla="*/ 502 h 673"/>
              <a:gd name="T40" fmla="*/ 93 w 866"/>
              <a:gd name="T41" fmla="*/ 533 h 673"/>
              <a:gd name="T42" fmla="*/ 11 w 866"/>
              <a:gd name="T43" fmla="*/ 617 h 673"/>
              <a:gd name="T44" fmla="*/ 31 w 866"/>
              <a:gd name="T45" fmla="*/ 649 h 673"/>
              <a:gd name="T46" fmla="*/ 151 w 866"/>
              <a:gd name="T47" fmla="*/ 596 h 673"/>
              <a:gd name="T48" fmla="*/ 223 w 866"/>
              <a:gd name="T49" fmla="*/ 648 h 673"/>
              <a:gd name="T50" fmla="*/ 300 w 866"/>
              <a:gd name="T51" fmla="*/ 672 h 673"/>
              <a:gd name="T52" fmla="*/ 376 w 866"/>
              <a:gd name="T53" fmla="*/ 664 h 673"/>
              <a:gd name="T54" fmla="*/ 451 w 866"/>
              <a:gd name="T55" fmla="*/ 627 h 673"/>
              <a:gd name="T56" fmla="*/ 508 w 866"/>
              <a:gd name="T57" fmla="*/ 570 h 673"/>
              <a:gd name="T58" fmla="*/ 534 w 866"/>
              <a:gd name="T59" fmla="*/ 509 h 673"/>
              <a:gd name="T60" fmla="*/ 536 w 866"/>
              <a:gd name="T61" fmla="*/ 442 h 673"/>
              <a:gd name="T62" fmla="*/ 522 w 866"/>
              <a:gd name="T63" fmla="*/ 364 h 673"/>
              <a:gd name="T64" fmla="*/ 500 w 866"/>
              <a:gd name="T65" fmla="*/ 272 h 673"/>
              <a:gd name="T66" fmla="*/ 493 w 866"/>
              <a:gd name="T67" fmla="*/ 217 h 673"/>
              <a:gd name="T68" fmla="*/ 498 w 866"/>
              <a:gd name="T69" fmla="*/ 172 h 673"/>
              <a:gd name="T70" fmla="*/ 524 w 866"/>
              <a:gd name="T71" fmla="*/ 136 h 673"/>
              <a:gd name="T72" fmla="*/ 566 w 866"/>
              <a:gd name="T73" fmla="*/ 111 h 673"/>
              <a:gd name="T74" fmla="*/ 609 w 866"/>
              <a:gd name="T75" fmla="*/ 109 h 673"/>
              <a:gd name="T76" fmla="*/ 652 w 866"/>
              <a:gd name="T77" fmla="*/ 128 h 673"/>
              <a:gd name="T78" fmla="*/ 692 w 866"/>
              <a:gd name="T79" fmla="*/ 168 h 673"/>
              <a:gd name="T80" fmla="*/ 739 w 866"/>
              <a:gd name="T81" fmla="*/ 239 h 673"/>
              <a:gd name="T82" fmla="*/ 767 w 866"/>
              <a:gd name="T83" fmla="*/ 307 h 673"/>
              <a:gd name="T84" fmla="*/ 837 w 866"/>
              <a:gd name="T85" fmla="*/ 300 h 673"/>
              <a:gd name="T86" fmla="*/ 838 w 866"/>
              <a:gd name="T87" fmla="*/ 237 h 673"/>
              <a:gd name="T88" fmla="*/ 797 w 866"/>
              <a:gd name="T89" fmla="*/ 158 h 673"/>
              <a:gd name="T90" fmla="*/ 859 w 866"/>
              <a:gd name="T91" fmla="*/ 64 h 673"/>
              <a:gd name="T92" fmla="*/ 835 w 866"/>
              <a:gd name="T93" fmla="*/ 30 h 673"/>
              <a:gd name="T94" fmla="*/ 720 w 866"/>
              <a:gd name="T95" fmla="*/ 64 h 673"/>
              <a:gd name="T96" fmla="*/ 653 w 866"/>
              <a:gd name="T97" fmla="*/ 17 h 673"/>
              <a:gd name="T98" fmla="*/ 582 w 866"/>
              <a:gd name="T99" fmla="*/ 0 h 673"/>
              <a:gd name="T100" fmla="*/ 511 w 866"/>
              <a:gd name="T101" fmla="*/ 1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6" h="673">
                <a:moveTo>
                  <a:pt x="460" y="40"/>
                </a:moveTo>
                <a:lnTo>
                  <a:pt x="443" y="53"/>
                </a:lnTo>
                <a:lnTo>
                  <a:pt x="429" y="66"/>
                </a:lnTo>
                <a:lnTo>
                  <a:pt x="418" y="79"/>
                </a:lnTo>
                <a:lnTo>
                  <a:pt x="407" y="92"/>
                </a:lnTo>
                <a:lnTo>
                  <a:pt x="398" y="104"/>
                </a:lnTo>
                <a:lnTo>
                  <a:pt x="392" y="118"/>
                </a:lnTo>
                <a:lnTo>
                  <a:pt x="387" y="132"/>
                </a:lnTo>
                <a:lnTo>
                  <a:pt x="382" y="147"/>
                </a:lnTo>
                <a:lnTo>
                  <a:pt x="380" y="161"/>
                </a:lnTo>
                <a:lnTo>
                  <a:pt x="379" y="176"/>
                </a:lnTo>
                <a:lnTo>
                  <a:pt x="378" y="193"/>
                </a:lnTo>
                <a:lnTo>
                  <a:pt x="379" y="208"/>
                </a:lnTo>
                <a:lnTo>
                  <a:pt x="381" y="224"/>
                </a:lnTo>
                <a:lnTo>
                  <a:pt x="383" y="240"/>
                </a:lnTo>
                <a:lnTo>
                  <a:pt x="387" y="256"/>
                </a:lnTo>
                <a:lnTo>
                  <a:pt x="390" y="273"/>
                </a:lnTo>
                <a:lnTo>
                  <a:pt x="403" y="328"/>
                </a:lnTo>
                <a:lnTo>
                  <a:pt x="407" y="347"/>
                </a:lnTo>
                <a:lnTo>
                  <a:pt x="411" y="365"/>
                </a:lnTo>
                <a:lnTo>
                  <a:pt x="414" y="383"/>
                </a:lnTo>
                <a:lnTo>
                  <a:pt x="419" y="398"/>
                </a:lnTo>
                <a:lnTo>
                  <a:pt x="421" y="413"/>
                </a:lnTo>
                <a:lnTo>
                  <a:pt x="423" y="427"/>
                </a:lnTo>
                <a:lnTo>
                  <a:pt x="423" y="440"/>
                </a:lnTo>
                <a:lnTo>
                  <a:pt x="423" y="453"/>
                </a:lnTo>
                <a:lnTo>
                  <a:pt x="422" y="463"/>
                </a:lnTo>
                <a:lnTo>
                  <a:pt x="419" y="475"/>
                </a:lnTo>
                <a:lnTo>
                  <a:pt x="415" y="485"/>
                </a:lnTo>
                <a:lnTo>
                  <a:pt x="410" y="495"/>
                </a:lnTo>
                <a:lnTo>
                  <a:pt x="404" y="505"/>
                </a:lnTo>
                <a:lnTo>
                  <a:pt x="395" y="515"/>
                </a:lnTo>
                <a:lnTo>
                  <a:pt x="385" y="523"/>
                </a:lnTo>
                <a:lnTo>
                  <a:pt x="375" y="532"/>
                </a:lnTo>
                <a:lnTo>
                  <a:pt x="362" y="541"/>
                </a:lnTo>
                <a:lnTo>
                  <a:pt x="350" y="547"/>
                </a:lnTo>
                <a:lnTo>
                  <a:pt x="337" y="552"/>
                </a:lnTo>
                <a:lnTo>
                  <a:pt x="324" y="556"/>
                </a:lnTo>
                <a:lnTo>
                  <a:pt x="311" y="557"/>
                </a:lnTo>
                <a:lnTo>
                  <a:pt x="298" y="558"/>
                </a:lnTo>
                <a:lnTo>
                  <a:pt x="286" y="556"/>
                </a:lnTo>
                <a:lnTo>
                  <a:pt x="272" y="553"/>
                </a:lnTo>
                <a:lnTo>
                  <a:pt x="259" y="548"/>
                </a:lnTo>
                <a:lnTo>
                  <a:pt x="246" y="542"/>
                </a:lnTo>
                <a:lnTo>
                  <a:pt x="232" y="534"/>
                </a:lnTo>
                <a:lnTo>
                  <a:pt x="219" y="523"/>
                </a:lnTo>
                <a:lnTo>
                  <a:pt x="206" y="513"/>
                </a:lnTo>
                <a:lnTo>
                  <a:pt x="193" y="499"/>
                </a:lnTo>
                <a:lnTo>
                  <a:pt x="179" y="484"/>
                </a:lnTo>
                <a:lnTo>
                  <a:pt x="166" y="466"/>
                </a:lnTo>
                <a:lnTo>
                  <a:pt x="151" y="444"/>
                </a:lnTo>
                <a:lnTo>
                  <a:pt x="138" y="424"/>
                </a:lnTo>
                <a:lnTo>
                  <a:pt x="128" y="403"/>
                </a:lnTo>
                <a:lnTo>
                  <a:pt x="119" y="385"/>
                </a:lnTo>
                <a:lnTo>
                  <a:pt x="112" y="367"/>
                </a:lnTo>
                <a:lnTo>
                  <a:pt x="105" y="347"/>
                </a:lnTo>
                <a:lnTo>
                  <a:pt x="98" y="329"/>
                </a:lnTo>
                <a:lnTo>
                  <a:pt x="92" y="311"/>
                </a:lnTo>
                <a:lnTo>
                  <a:pt x="81" y="314"/>
                </a:lnTo>
                <a:lnTo>
                  <a:pt x="69" y="317"/>
                </a:lnTo>
                <a:lnTo>
                  <a:pt x="57" y="321"/>
                </a:lnTo>
                <a:lnTo>
                  <a:pt x="45" y="326"/>
                </a:lnTo>
                <a:lnTo>
                  <a:pt x="33" y="330"/>
                </a:lnTo>
                <a:lnTo>
                  <a:pt x="21" y="335"/>
                </a:lnTo>
                <a:lnTo>
                  <a:pt x="11" y="341"/>
                </a:lnTo>
                <a:lnTo>
                  <a:pt x="0" y="346"/>
                </a:lnTo>
                <a:lnTo>
                  <a:pt x="4" y="358"/>
                </a:lnTo>
                <a:lnTo>
                  <a:pt x="8" y="369"/>
                </a:lnTo>
                <a:lnTo>
                  <a:pt x="11" y="379"/>
                </a:lnTo>
                <a:lnTo>
                  <a:pt x="15" y="390"/>
                </a:lnTo>
                <a:lnTo>
                  <a:pt x="18" y="401"/>
                </a:lnTo>
                <a:lnTo>
                  <a:pt x="23" y="412"/>
                </a:lnTo>
                <a:lnTo>
                  <a:pt x="28" y="422"/>
                </a:lnTo>
                <a:lnTo>
                  <a:pt x="32" y="433"/>
                </a:lnTo>
                <a:lnTo>
                  <a:pt x="38" y="444"/>
                </a:lnTo>
                <a:lnTo>
                  <a:pt x="43" y="455"/>
                </a:lnTo>
                <a:lnTo>
                  <a:pt x="49" y="466"/>
                </a:lnTo>
                <a:lnTo>
                  <a:pt x="57" y="478"/>
                </a:lnTo>
                <a:lnTo>
                  <a:pt x="63" y="490"/>
                </a:lnTo>
                <a:lnTo>
                  <a:pt x="72" y="502"/>
                </a:lnTo>
                <a:lnTo>
                  <a:pt x="81" y="515"/>
                </a:lnTo>
                <a:lnTo>
                  <a:pt x="90" y="528"/>
                </a:lnTo>
                <a:lnTo>
                  <a:pt x="92" y="531"/>
                </a:lnTo>
                <a:lnTo>
                  <a:pt x="93" y="533"/>
                </a:lnTo>
                <a:lnTo>
                  <a:pt x="97" y="536"/>
                </a:lnTo>
                <a:lnTo>
                  <a:pt x="100" y="540"/>
                </a:lnTo>
                <a:lnTo>
                  <a:pt x="6" y="607"/>
                </a:lnTo>
                <a:lnTo>
                  <a:pt x="11" y="617"/>
                </a:lnTo>
                <a:lnTo>
                  <a:pt x="15" y="625"/>
                </a:lnTo>
                <a:lnTo>
                  <a:pt x="19" y="634"/>
                </a:lnTo>
                <a:lnTo>
                  <a:pt x="26" y="642"/>
                </a:lnTo>
                <a:lnTo>
                  <a:pt x="31" y="649"/>
                </a:lnTo>
                <a:lnTo>
                  <a:pt x="37" y="656"/>
                </a:lnTo>
                <a:lnTo>
                  <a:pt x="44" y="663"/>
                </a:lnTo>
                <a:lnTo>
                  <a:pt x="50" y="668"/>
                </a:lnTo>
                <a:lnTo>
                  <a:pt x="151" y="596"/>
                </a:lnTo>
                <a:lnTo>
                  <a:pt x="169" y="612"/>
                </a:lnTo>
                <a:lnTo>
                  <a:pt x="187" y="625"/>
                </a:lnTo>
                <a:lnTo>
                  <a:pt x="205" y="638"/>
                </a:lnTo>
                <a:lnTo>
                  <a:pt x="223" y="648"/>
                </a:lnTo>
                <a:lnTo>
                  <a:pt x="242" y="657"/>
                </a:lnTo>
                <a:lnTo>
                  <a:pt x="261" y="663"/>
                </a:lnTo>
                <a:lnTo>
                  <a:pt x="280" y="668"/>
                </a:lnTo>
                <a:lnTo>
                  <a:pt x="300" y="672"/>
                </a:lnTo>
                <a:lnTo>
                  <a:pt x="319" y="673"/>
                </a:lnTo>
                <a:lnTo>
                  <a:pt x="338" y="672"/>
                </a:lnTo>
                <a:lnTo>
                  <a:pt x="356" y="670"/>
                </a:lnTo>
                <a:lnTo>
                  <a:pt x="376" y="664"/>
                </a:lnTo>
                <a:lnTo>
                  <a:pt x="395" y="658"/>
                </a:lnTo>
                <a:lnTo>
                  <a:pt x="413" y="649"/>
                </a:lnTo>
                <a:lnTo>
                  <a:pt x="433" y="638"/>
                </a:lnTo>
                <a:lnTo>
                  <a:pt x="451" y="627"/>
                </a:lnTo>
                <a:lnTo>
                  <a:pt x="469" y="613"/>
                </a:lnTo>
                <a:lnTo>
                  <a:pt x="484" y="599"/>
                </a:lnTo>
                <a:lnTo>
                  <a:pt x="497" y="585"/>
                </a:lnTo>
                <a:lnTo>
                  <a:pt x="508" y="570"/>
                </a:lnTo>
                <a:lnTo>
                  <a:pt x="516" y="556"/>
                </a:lnTo>
                <a:lnTo>
                  <a:pt x="524" y="541"/>
                </a:lnTo>
                <a:lnTo>
                  <a:pt x="529" y="524"/>
                </a:lnTo>
                <a:lnTo>
                  <a:pt x="534" y="509"/>
                </a:lnTo>
                <a:lnTo>
                  <a:pt x="536" y="493"/>
                </a:lnTo>
                <a:lnTo>
                  <a:pt x="537" y="476"/>
                </a:lnTo>
                <a:lnTo>
                  <a:pt x="537" y="459"/>
                </a:lnTo>
                <a:lnTo>
                  <a:pt x="536" y="442"/>
                </a:lnTo>
                <a:lnTo>
                  <a:pt x="533" y="424"/>
                </a:lnTo>
                <a:lnTo>
                  <a:pt x="529" y="404"/>
                </a:lnTo>
                <a:lnTo>
                  <a:pt x="526" y="385"/>
                </a:lnTo>
                <a:lnTo>
                  <a:pt x="522" y="364"/>
                </a:lnTo>
                <a:lnTo>
                  <a:pt x="511" y="321"/>
                </a:lnTo>
                <a:lnTo>
                  <a:pt x="508" y="304"/>
                </a:lnTo>
                <a:lnTo>
                  <a:pt x="504" y="288"/>
                </a:lnTo>
                <a:lnTo>
                  <a:pt x="500" y="272"/>
                </a:lnTo>
                <a:lnTo>
                  <a:pt x="497" y="258"/>
                </a:lnTo>
                <a:lnTo>
                  <a:pt x="495" y="244"/>
                </a:lnTo>
                <a:lnTo>
                  <a:pt x="493" y="230"/>
                </a:lnTo>
                <a:lnTo>
                  <a:pt x="493" y="217"/>
                </a:lnTo>
                <a:lnTo>
                  <a:pt x="493" y="205"/>
                </a:lnTo>
                <a:lnTo>
                  <a:pt x="494" y="194"/>
                </a:lnTo>
                <a:lnTo>
                  <a:pt x="495" y="183"/>
                </a:lnTo>
                <a:lnTo>
                  <a:pt x="498" y="172"/>
                </a:lnTo>
                <a:lnTo>
                  <a:pt x="502" y="162"/>
                </a:lnTo>
                <a:lnTo>
                  <a:pt x="509" y="153"/>
                </a:lnTo>
                <a:lnTo>
                  <a:pt x="515" y="144"/>
                </a:lnTo>
                <a:lnTo>
                  <a:pt x="524" y="136"/>
                </a:lnTo>
                <a:lnTo>
                  <a:pt x="534" y="128"/>
                </a:lnTo>
                <a:lnTo>
                  <a:pt x="544" y="122"/>
                </a:lnTo>
                <a:lnTo>
                  <a:pt x="555" y="115"/>
                </a:lnTo>
                <a:lnTo>
                  <a:pt x="566" y="111"/>
                </a:lnTo>
                <a:lnTo>
                  <a:pt x="577" y="109"/>
                </a:lnTo>
                <a:lnTo>
                  <a:pt x="588" y="107"/>
                </a:lnTo>
                <a:lnTo>
                  <a:pt x="599" y="107"/>
                </a:lnTo>
                <a:lnTo>
                  <a:pt x="609" y="109"/>
                </a:lnTo>
                <a:lnTo>
                  <a:pt x="619" y="111"/>
                </a:lnTo>
                <a:lnTo>
                  <a:pt x="630" y="115"/>
                </a:lnTo>
                <a:lnTo>
                  <a:pt x="641" y="122"/>
                </a:lnTo>
                <a:lnTo>
                  <a:pt x="652" y="128"/>
                </a:lnTo>
                <a:lnTo>
                  <a:pt x="661" y="136"/>
                </a:lnTo>
                <a:lnTo>
                  <a:pt x="672" y="145"/>
                </a:lnTo>
                <a:lnTo>
                  <a:pt x="682" y="156"/>
                </a:lnTo>
                <a:lnTo>
                  <a:pt x="692" y="168"/>
                </a:lnTo>
                <a:lnTo>
                  <a:pt x="702" y="181"/>
                </a:lnTo>
                <a:lnTo>
                  <a:pt x="716" y="201"/>
                </a:lnTo>
                <a:lnTo>
                  <a:pt x="728" y="220"/>
                </a:lnTo>
                <a:lnTo>
                  <a:pt x="739" y="239"/>
                </a:lnTo>
                <a:lnTo>
                  <a:pt x="747" y="257"/>
                </a:lnTo>
                <a:lnTo>
                  <a:pt x="755" y="274"/>
                </a:lnTo>
                <a:lnTo>
                  <a:pt x="760" y="291"/>
                </a:lnTo>
                <a:lnTo>
                  <a:pt x="767" y="307"/>
                </a:lnTo>
                <a:lnTo>
                  <a:pt x="771" y="323"/>
                </a:lnTo>
                <a:lnTo>
                  <a:pt x="793" y="316"/>
                </a:lnTo>
                <a:lnTo>
                  <a:pt x="816" y="309"/>
                </a:lnTo>
                <a:lnTo>
                  <a:pt x="837" y="300"/>
                </a:lnTo>
                <a:lnTo>
                  <a:pt x="858" y="289"/>
                </a:lnTo>
                <a:lnTo>
                  <a:pt x="852" y="273"/>
                </a:lnTo>
                <a:lnTo>
                  <a:pt x="846" y="255"/>
                </a:lnTo>
                <a:lnTo>
                  <a:pt x="838" y="237"/>
                </a:lnTo>
                <a:lnTo>
                  <a:pt x="829" y="217"/>
                </a:lnTo>
                <a:lnTo>
                  <a:pt x="819" y="197"/>
                </a:lnTo>
                <a:lnTo>
                  <a:pt x="808" y="177"/>
                </a:lnTo>
                <a:lnTo>
                  <a:pt x="797" y="158"/>
                </a:lnTo>
                <a:lnTo>
                  <a:pt x="785" y="139"/>
                </a:lnTo>
                <a:lnTo>
                  <a:pt x="866" y="80"/>
                </a:lnTo>
                <a:lnTo>
                  <a:pt x="863" y="72"/>
                </a:lnTo>
                <a:lnTo>
                  <a:pt x="859" y="64"/>
                </a:lnTo>
                <a:lnTo>
                  <a:pt x="854" y="55"/>
                </a:lnTo>
                <a:lnTo>
                  <a:pt x="847" y="46"/>
                </a:lnTo>
                <a:lnTo>
                  <a:pt x="842" y="38"/>
                </a:lnTo>
                <a:lnTo>
                  <a:pt x="835" y="30"/>
                </a:lnTo>
                <a:lnTo>
                  <a:pt x="829" y="24"/>
                </a:lnTo>
                <a:lnTo>
                  <a:pt x="822" y="18"/>
                </a:lnTo>
                <a:lnTo>
                  <a:pt x="738" y="80"/>
                </a:lnTo>
                <a:lnTo>
                  <a:pt x="720" y="64"/>
                </a:lnTo>
                <a:lnTo>
                  <a:pt x="704" y="50"/>
                </a:lnTo>
                <a:lnTo>
                  <a:pt x="687" y="37"/>
                </a:lnTo>
                <a:lnTo>
                  <a:pt x="670" y="26"/>
                </a:lnTo>
                <a:lnTo>
                  <a:pt x="653" y="17"/>
                </a:lnTo>
                <a:lnTo>
                  <a:pt x="636" y="10"/>
                </a:lnTo>
                <a:lnTo>
                  <a:pt x="617" y="5"/>
                </a:lnTo>
                <a:lnTo>
                  <a:pt x="599" y="1"/>
                </a:lnTo>
                <a:lnTo>
                  <a:pt x="582" y="0"/>
                </a:lnTo>
                <a:lnTo>
                  <a:pt x="564" y="0"/>
                </a:lnTo>
                <a:lnTo>
                  <a:pt x="545" y="2"/>
                </a:lnTo>
                <a:lnTo>
                  <a:pt x="528" y="7"/>
                </a:lnTo>
                <a:lnTo>
                  <a:pt x="511" y="12"/>
                </a:lnTo>
                <a:lnTo>
                  <a:pt x="494" y="20"/>
                </a:lnTo>
                <a:lnTo>
                  <a:pt x="477" y="29"/>
                </a:lnTo>
                <a:lnTo>
                  <a:pt x="460" y="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680" name="Freeform 1680"/>
          <p:cNvSpPr>
            <a:spLocks/>
          </p:cNvSpPr>
          <p:nvPr/>
        </p:nvSpPr>
        <p:spPr bwMode="auto">
          <a:xfrm>
            <a:off x="8591775" y="6094842"/>
            <a:ext cx="717239" cy="718694"/>
          </a:xfrm>
          <a:custGeom>
            <a:avLst/>
            <a:gdLst>
              <a:gd name="T0" fmla="*/ 1110 w 1480"/>
              <a:gd name="T1" fmla="*/ 1384 h 1482"/>
              <a:gd name="T2" fmla="*/ 1010 w 1480"/>
              <a:gd name="T3" fmla="*/ 1431 h 1482"/>
              <a:gd name="T4" fmla="*/ 906 w 1480"/>
              <a:gd name="T5" fmla="*/ 1464 h 1482"/>
              <a:gd name="T6" fmla="*/ 799 w 1480"/>
              <a:gd name="T7" fmla="*/ 1480 h 1482"/>
              <a:gd name="T8" fmla="*/ 692 w 1480"/>
              <a:gd name="T9" fmla="*/ 1481 h 1482"/>
              <a:gd name="T10" fmla="*/ 587 w 1480"/>
              <a:gd name="T11" fmla="*/ 1466 h 1482"/>
              <a:gd name="T12" fmla="*/ 484 w 1480"/>
              <a:gd name="T13" fmla="*/ 1437 h 1482"/>
              <a:gd name="T14" fmla="*/ 386 w 1480"/>
              <a:gd name="T15" fmla="*/ 1393 h 1482"/>
              <a:gd name="T16" fmla="*/ 295 w 1480"/>
              <a:gd name="T17" fmla="*/ 1334 h 1482"/>
              <a:gd name="T18" fmla="*/ 212 w 1480"/>
              <a:gd name="T19" fmla="*/ 1262 h 1482"/>
              <a:gd name="T20" fmla="*/ 139 w 1480"/>
              <a:gd name="T21" fmla="*/ 1175 h 1482"/>
              <a:gd name="T22" fmla="*/ 80 w 1480"/>
              <a:gd name="T23" fmla="*/ 1078 h 1482"/>
              <a:gd name="T24" fmla="*/ 38 w 1480"/>
              <a:gd name="T25" fmla="*/ 977 h 1482"/>
              <a:gd name="T26" fmla="*/ 11 w 1480"/>
              <a:gd name="T27" fmla="*/ 872 h 1482"/>
              <a:gd name="T28" fmla="*/ 0 w 1480"/>
              <a:gd name="T29" fmla="*/ 764 h 1482"/>
              <a:gd name="T30" fmla="*/ 5 w 1480"/>
              <a:gd name="T31" fmla="*/ 658 h 1482"/>
              <a:gd name="T32" fmla="*/ 24 w 1480"/>
              <a:gd name="T33" fmla="*/ 554 h 1482"/>
              <a:gd name="T34" fmla="*/ 59 w 1480"/>
              <a:gd name="T35" fmla="*/ 453 h 1482"/>
              <a:gd name="T36" fmla="*/ 107 w 1480"/>
              <a:gd name="T37" fmla="*/ 356 h 1482"/>
              <a:gd name="T38" fmla="*/ 170 w 1480"/>
              <a:gd name="T39" fmla="*/ 268 h 1482"/>
              <a:gd name="T40" fmla="*/ 248 w 1480"/>
              <a:gd name="T41" fmla="*/ 188 h 1482"/>
              <a:gd name="T42" fmla="*/ 339 w 1480"/>
              <a:gd name="T43" fmla="*/ 118 h 1482"/>
              <a:gd name="T44" fmla="*/ 436 w 1480"/>
              <a:gd name="T45" fmla="*/ 66 h 1482"/>
              <a:gd name="T46" fmla="*/ 540 w 1480"/>
              <a:gd name="T47" fmla="*/ 28 h 1482"/>
              <a:gd name="T48" fmla="*/ 646 w 1480"/>
              <a:gd name="T49" fmla="*/ 7 h 1482"/>
              <a:gd name="T50" fmla="*/ 752 w 1480"/>
              <a:gd name="T51" fmla="*/ 0 h 1482"/>
              <a:gd name="T52" fmla="*/ 858 w 1480"/>
              <a:gd name="T53" fmla="*/ 10 h 1482"/>
              <a:gd name="T54" fmla="*/ 963 w 1480"/>
              <a:gd name="T55" fmla="*/ 35 h 1482"/>
              <a:gd name="T56" fmla="*/ 1061 w 1480"/>
              <a:gd name="T57" fmla="*/ 74 h 1482"/>
              <a:gd name="T58" fmla="*/ 1156 w 1480"/>
              <a:gd name="T59" fmla="*/ 128 h 1482"/>
              <a:gd name="T60" fmla="*/ 1242 w 1480"/>
              <a:gd name="T61" fmla="*/ 196 h 1482"/>
              <a:gd name="T62" fmla="*/ 1318 w 1480"/>
              <a:gd name="T63" fmla="*/ 277 h 1482"/>
              <a:gd name="T64" fmla="*/ 1381 w 1480"/>
              <a:gd name="T65" fmla="*/ 372 h 1482"/>
              <a:gd name="T66" fmla="*/ 1430 w 1480"/>
              <a:gd name="T67" fmla="*/ 472 h 1482"/>
              <a:gd name="T68" fmla="*/ 1462 w 1480"/>
              <a:gd name="T69" fmla="*/ 576 h 1482"/>
              <a:gd name="T70" fmla="*/ 1478 w 1480"/>
              <a:gd name="T71" fmla="*/ 683 h 1482"/>
              <a:gd name="T72" fmla="*/ 1479 w 1480"/>
              <a:gd name="T73" fmla="*/ 789 h 1482"/>
              <a:gd name="T74" fmla="*/ 1464 w 1480"/>
              <a:gd name="T75" fmla="*/ 895 h 1482"/>
              <a:gd name="T76" fmla="*/ 1435 w 1480"/>
              <a:gd name="T77" fmla="*/ 997 h 1482"/>
              <a:gd name="T78" fmla="*/ 1391 w 1480"/>
              <a:gd name="T79" fmla="*/ 1095 h 1482"/>
              <a:gd name="T80" fmla="*/ 1332 w 1480"/>
              <a:gd name="T81" fmla="*/ 1186 h 1482"/>
              <a:gd name="T82" fmla="*/ 1260 w 1480"/>
              <a:gd name="T83" fmla="*/ 1269 h 1482"/>
              <a:gd name="T84" fmla="*/ 1173 w 1480"/>
              <a:gd name="T85" fmla="*/ 1342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0" h="1482">
                <a:moveTo>
                  <a:pt x="1173" y="1342"/>
                </a:moveTo>
                <a:lnTo>
                  <a:pt x="1142" y="1364"/>
                </a:lnTo>
                <a:lnTo>
                  <a:pt x="1110" y="1384"/>
                </a:lnTo>
                <a:lnTo>
                  <a:pt x="1076" y="1401"/>
                </a:lnTo>
                <a:lnTo>
                  <a:pt x="1043" y="1417"/>
                </a:lnTo>
                <a:lnTo>
                  <a:pt x="1010" y="1431"/>
                </a:lnTo>
                <a:lnTo>
                  <a:pt x="975" y="1444"/>
                </a:lnTo>
                <a:lnTo>
                  <a:pt x="940" y="1455"/>
                </a:lnTo>
                <a:lnTo>
                  <a:pt x="906" y="1464"/>
                </a:lnTo>
                <a:lnTo>
                  <a:pt x="870" y="1471"/>
                </a:lnTo>
                <a:lnTo>
                  <a:pt x="835" y="1476"/>
                </a:lnTo>
                <a:lnTo>
                  <a:pt x="799" y="1480"/>
                </a:lnTo>
                <a:lnTo>
                  <a:pt x="763" y="1482"/>
                </a:lnTo>
                <a:lnTo>
                  <a:pt x="727" y="1482"/>
                </a:lnTo>
                <a:lnTo>
                  <a:pt x="692" y="1481"/>
                </a:lnTo>
                <a:lnTo>
                  <a:pt x="657" y="1478"/>
                </a:lnTo>
                <a:lnTo>
                  <a:pt x="621" y="1473"/>
                </a:lnTo>
                <a:lnTo>
                  <a:pt x="587" y="1466"/>
                </a:lnTo>
                <a:lnTo>
                  <a:pt x="552" y="1458"/>
                </a:lnTo>
                <a:lnTo>
                  <a:pt x="518" y="1448"/>
                </a:lnTo>
                <a:lnTo>
                  <a:pt x="484" y="1437"/>
                </a:lnTo>
                <a:lnTo>
                  <a:pt x="450" y="1424"/>
                </a:lnTo>
                <a:lnTo>
                  <a:pt x="418" y="1409"/>
                </a:lnTo>
                <a:lnTo>
                  <a:pt x="386" y="1393"/>
                </a:lnTo>
                <a:lnTo>
                  <a:pt x="355" y="1374"/>
                </a:lnTo>
                <a:lnTo>
                  <a:pt x="325" y="1355"/>
                </a:lnTo>
                <a:lnTo>
                  <a:pt x="295" y="1334"/>
                </a:lnTo>
                <a:lnTo>
                  <a:pt x="267" y="1311"/>
                </a:lnTo>
                <a:lnTo>
                  <a:pt x="239" y="1287"/>
                </a:lnTo>
                <a:lnTo>
                  <a:pt x="212" y="1262"/>
                </a:lnTo>
                <a:lnTo>
                  <a:pt x="187" y="1234"/>
                </a:lnTo>
                <a:lnTo>
                  <a:pt x="163" y="1205"/>
                </a:lnTo>
                <a:lnTo>
                  <a:pt x="139" y="1175"/>
                </a:lnTo>
                <a:lnTo>
                  <a:pt x="118" y="1143"/>
                </a:lnTo>
                <a:lnTo>
                  <a:pt x="98" y="1111"/>
                </a:lnTo>
                <a:lnTo>
                  <a:pt x="80" y="1078"/>
                </a:lnTo>
                <a:lnTo>
                  <a:pt x="65" y="1045"/>
                </a:lnTo>
                <a:lnTo>
                  <a:pt x="50" y="1011"/>
                </a:lnTo>
                <a:lnTo>
                  <a:pt x="38" y="977"/>
                </a:lnTo>
                <a:lnTo>
                  <a:pt x="27" y="941"/>
                </a:lnTo>
                <a:lnTo>
                  <a:pt x="18" y="907"/>
                </a:lnTo>
                <a:lnTo>
                  <a:pt x="11" y="872"/>
                </a:lnTo>
                <a:lnTo>
                  <a:pt x="6" y="836"/>
                </a:lnTo>
                <a:lnTo>
                  <a:pt x="2" y="801"/>
                </a:lnTo>
                <a:lnTo>
                  <a:pt x="0" y="764"/>
                </a:lnTo>
                <a:lnTo>
                  <a:pt x="0" y="729"/>
                </a:lnTo>
                <a:lnTo>
                  <a:pt x="2" y="693"/>
                </a:lnTo>
                <a:lnTo>
                  <a:pt x="5" y="658"/>
                </a:lnTo>
                <a:lnTo>
                  <a:pt x="9" y="622"/>
                </a:lnTo>
                <a:lnTo>
                  <a:pt x="16" y="588"/>
                </a:lnTo>
                <a:lnTo>
                  <a:pt x="24" y="554"/>
                </a:lnTo>
                <a:lnTo>
                  <a:pt x="34" y="519"/>
                </a:lnTo>
                <a:lnTo>
                  <a:pt x="46" y="485"/>
                </a:lnTo>
                <a:lnTo>
                  <a:pt x="59" y="453"/>
                </a:lnTo>
                <a:lnTo>
                  <a:pt x="74" y="419"/>
                </a:lnTo>
                <a:lnTo>
                  <a:pt x="90" y="387"/>
                </a:lnTo>
                <a:lnTo>
                  <a:pt x="107" y="356"/>
                </a:lnTo>
                <a:lnTo>
                  <a:pt x="127" y="326"/>
                </a:lnTo>
                <a:lnTo>
                  <a:pt x="148" y="297"/>
                </a:lnTo>
                <a:lnTo>
                  <a:pt x="170" y="268"/>
                </a:lnTo>
                <a:lnTo>
                  <a:pt x="195" y="240"/>
                </a:lnTo>
                <a:lnTo>
                  <a:pt x="221" y="213"/>
                </a:lnTo>
                <a:lnTo>
                  <a:pt x="248" y="188"/>
                </a:lnTo>
                <a:lnTo>
                  <a:pt x="277" y="164"/>
                </a:lnTo>
                <a:lnTo>
                  <a:pt x="308" y="140"/>
                </a:lnTo>
                <a:lnTo>
                  <a:pt x="339" y="118"/>
                </a:lnTo>
                <a:lnTo>
                  <a:pt x="371" y="99"/>
                </a:lnTo>
                <a:lnTo>
                  <a:pt x="403" y="81"/>
                </a:lnTo>
                <a:lnTo>
                  <a:pt x="436" y="66"/>
                </a:lnTo>
                <a:lnTo>
                  <a:pt x="471" y="51"/>
                </a:lnTo>
                <a:lnTo>
                  <a:pt x="505" y="39"/>
                </a:lnTo>
                <a:lnTo>
                  <a:pt x="540" y="28"/>
                </a:lnTo>
                <a:lnTo>
                  <a:pt x="575" y="19"/>
                </a:lnTo>
                <a:lnTo>
                  <a:pt x="610" y="12"/>
                </a:lnTo>
                <a:lnTo>
                  <a:pt x="646" y="7"/>
                </a:lnTo>
                <a:lnTo>
                  <a:pt x="681" y="2"/>
                </a:lnTo>
                <a:lnTo>
                  <a:pt x="717" y="0"/>
                </a:lnTo>
                <a:lnTo>
                  <a:pt x="752" y="0"/>
                </a:lnTo>
                <a:lnTo>
                  <a:pt x="788" y="2"/>
                </a:lnTo>
                <a:lnTo>
                  <a:pt x="823" y="6"/>
                </a:lnTo>
                <a:lnTo>
                  <a:pt x="858" y="10"/>
                </a:lnTo>
                <a:lnTo>
                  <a:pt x="894" y="16"/>
                </a:lnTo>
                <a:lnTo>
                  <a:pt x="928" y="25"/>
                </a:lnTo>
                <a:lnTo>
                  <a:pt x="963" y="35"/>
                </a:lnTo>
                <a:lnTo>
                  <a:pt x="996" y="47"/>
                </a:lnTo>
                <a:lnTo>
                  <a:pt x="1029" y="59"/>
                </a:lnTo>
                <a:lnTo>
                  <a:pt x="1061" y="74"/>
                </a:lnTo>
                <a:lnTo>
                  <a:pt x="1094" y="91"/>
                </a:lnTo>
                <a:lnTo>
                  <a:pt x="1125" y="109"/>
                </a:lnTo>
                <a:lnTo>
                  <a:pt x="1156" y="128"/>
                </a:lnTo>
                <a:lnTo>
                  <a:pt x="1185" y="149"/>
                </a:lnTo>
                <a:lnTo>
                  <a:pt x="1214" y="171"/>
                </a:lnTo>
                <a:lnTo>
                  <a:pt x="1242" y="196"/>
                </a:lnTo>
                <a:lnTo>
                  <a:pt x="1267" y="222"/>
                </a:lnTo>
                <a:lnTo>
                  <a:pt x="1293" y="248"/>
                </a:lnTo>
                <a:lnTo>
                  <a:pt x="1318" y="277"/>
                </a:lnTo>
                <a:lnTo>
                  <a:pt x="1340" y="309"/>
                </a:lnTo>
                <a:lnTo>
                  <a:pt x="1362" y="340"/>
                </a:lnTo>
                <a:lnTo>
                  <a:pt x="1381" y="372"/>
                </a:lnTo>
                <a:lnTo>
                  <a:pt x="1400" y="404"/>
                </a:lnTo>
                <a:lnTo>
                  <a:pt x="1416" y="438"/>
                </a:lnTo>
                <a:lnTo>
                  <a:pt x="1430" y="472"/>
                </a:lnTo>
                <a:lnTo>
                  <a:pt x="1442" y="506"/>
                </a:lnTo>
                <a:lnTo>
                  <a:pt x="1453" y="541"/>
                </a:lnTo>
                <a:lnTo>
                  <a:pt x="1462" y="576"/>
                </a:lnTo>
                <a:lnTo>
                  <a:pt x="1469" y="612"/>
                </a:lnTo>
                <a:lnTo>
                  <a:pt x="1475" y="647"/>
                </a:lnTo>
                <a:lnTo>
                  <a:pt x="1478" y="683"/>
                </a:lnTo>
                <a:lnTo>
                  <a:pt x="1480" y="718"/>
                </a:lnTo>
                <a:lnTo>
                  <a:pt x="1480" y="753"/>
                </a:lnTo>
                <a:lnTo>
                  <a:pt x="1479" y="789"/>
                </a:lnTo>
                <a:lnTo>
                  <a:pt x="1476" y="824"/>
                </a:lnTo>
                <a:lnTo>
                  <a:pt x="1470" y="860"/>
                </a:lnTo>
                <a:lnTo>
                  <a:pt x="1464" y="895"/>
                </a:lnTo>
                <a:lnTo>
                  <a:pt x="1456" y="930"/>
                </a:lnTo>
                <a:lnTo>
                  <a:pt x="1447" y="964"/>
                </a:lnTo>
                <a:lnTo>
                  <a:pt x="1435" y="997"/>
                </a:lnTo>
                <a:lnTo>
                  <a:pt x="1422" y="1031"/>
                </a:lnTo>
                <a:lnTo>
                  <a:pt x="1407" y="1063"/>
                </a:lnTo>
                <a:lnTo>
                  <a:pt x="1391" y="1095"/>
                </a:lnTo>
                <a:lnTo>
                  <a:pt x="1373" y="1126"/>
                </a:lnTo>
                <a:lnTo>
                  <a:pt x="1353" y="1157"/>
                </a:lnTo>
                <a:lnTo>
                  <a:pt x="1332" y="1186"/>
                </a:lnTo>
                <a:lnTo>
                  <a:pt x="1309" y="1215"/>
                </a:lnTo>
                <a:lnTo>
                  <a:pt x="1286" y="1243"/>
                </a:lnTo>
                <a:lnTo>
                  <a:pt x="1260" y="1269"/>
                </a:lnTo>
                <a:lnTo>
                  <a:pt x="1232" y="1295"/>
                </a:lnTo>
                <a:lnTo>
                  <a:pt x="1203" y="1320"/>
                </a:lnTo>
                <a:lnTo>
                  <a:pt x="1173" y="13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681" name="Freeform 1681"/>
          <p:cNvSpPr>
            <a:spLocks/>
          </p:cNvSpPr>
          <p:nvPr/>
        </p:nvSpPr>
        <p:spPr bwMode="auto">
          <a:xfrm>
            <a:off x="8744534" y="6298520"/>
            <a:ext cx="420451" cy="325885"/>
          </a:xfrm>
          <a:custGeom>
            <a:avLst/>
            <a:gdLst>
              <a:gd name="T0" fmla="*/ 417 w 867"/>
              <a:gd name="T1" fmla="*/ 79 h 673"/>
              <a:gd name="T2" fmla="*/ 387 w 867"/>
              <a:gd name="T3" fmla="*/ 134 h 673"/>
              <a:gd name="T4" fmla="*/ 378 w 867"/>
              <a:gd name="T5" fmla="*/ 193 h 673"/>
              <a:gd name="T6" fmla="*/ 386 w 867"/>
              <a:gd name="T7" fmla="*/ 257 h 673"/>
              <a:gd name="T8" fmla="*/ 411 w 867"/>
              <a:gd name="T9" fmla="*/ 367 h 673"/>
              <a:gd name="T10" fmla="*/ 422 w 867"/>
              <a:gd name="T11" fmla="*/ 428 h 673"/>
              <a:gd name="T12" fmla="*/ 419 w 867"/>
              <a:gd name="T13" fmla="*/ 475 h 673"/>
              <a:gd name="T14" fmla="*/ 395 w 867"/>
              <a:gd name="T15" fmla="*/ 515 h 673"/>
              <a:gd name="T16" fmla="*/ 349 w 867"/>
              <a:gd name="T17" fmla="*/ 548 h 673"/>
              <a:gd name="T18" fmla="*/ 298 w 867"/>
              <a:gd name="T19" fmla="*/ 558 h 673"/>
              <a:gd name="T20" fmla="*/ 245 w 867"/>
              <a:gd name="T21" fmla="*/ 543 h 673"/>
              <a:gd name="T22" fmla="*/ 192 w 867"/>
              <a:gd name="T23" fmla="*/ 500 h 673"/>
              <a:gd name="T24" fmla="*/ 139 w 867"/>
              <a:gd name="T25" fmla="*/ 425 h 673"/>
              <a:gd name="T26" fmla="*/ 104 w 867"/>
              <a:gd name="T27" fmla="*/ 348 h 673"/>
              <a:gd name="T28" fmla="*/ 68 w 867"/>
              <a:gd name="T29" fmla="*/ 318 h 673"/>
              <a:gd name="T30" fmla="*/ 22 w 867"/>
              <a:gd name="T31" fmla="*/ 335 h 673"/>
              <a:gd name="T32" fmla="*/ 8 w 867"/>
              <a:gd name="T33" fmla="*/ 370 h 673"/>
              <a:gd name="T34" fmla="*/ 23 w 867"/>
              <a:gd name="T35" fmla="*/ 413 h 673"/>
              <a:gd name="T36" fmla="*/ 43 w 867"/>
              <a:gd name="T37" fmla="*/ 456 h 673"/>
              <a:gd name="T38" fmla="*/ 72 w 867"/>
              <a:gd name="T39" fmla="*/ 503 h 673"/>
              <a:gd name="T40" fmla="*/ 94 w 867"/>
              <a:gd name="T41" fmla="*/ 534 h 673"/>
              <a:gd name="T42" fmla="*/ 10 w 867"/>
              <a:gd name="T43" fmla="*/ 617 h 673"/>
              <a:gd name="T44" fmla="*/ 30 w 867"/>
              <a:gd name="T45" fmla="*/ 649 h 673"/>
              <a:gd name="T46" fmla="*/ 151 w 867"/>
              <a:gd name="T47" fmla="*/ 597 h 673"/>
              <a:gd name="T48" fmla="*/ 224 w 867"/>
              <a:gd name="T49" fmla="*/ 649 h 673"/>
              <a:gd name="T50" fmla="*/ 299 w 867"/>
              <a:gd name="T51" fmla="*/ 672 h 673"/>
              <a:gd name="T52" fmla="*/ 376 w 867"/>
              <a:gd name="T53" fmla="*/ 665 h 673"/>
              <a:gd name="T54" fmla="*/ 451 w 867"/>
              <a:gd name="T55" fmla="*/ 627 h 673"/>
              <a:gd name="T56" fmla="*/ 508 w 867"/>
              <a:gd name="T57" fmla="*/ 571 h 673"/>
              <a:gd name="T58" fmla="*/ 533 w 867"/>
              <a:gd name="T59" fmla="*/ 510 h 673"/>
              <a:gd name="T60" fmla="*/ 535 w 867"/>
              <a:gd name="T61" fmla="*/ 442 h 673"/>
              <a:gd name="T62" fmla="*/ 521 w 867"/>
              <a:gd name="T63" fmla="*/ 366 h 673"/>
              <a:gd name="T64" fmla="*/ 501 w 867"/>
              <a:gd name="T65" fmla="*/ 273 h 673"/>
              <a:gd name="T66" fmla="*/ 492 w 867"/>
              <a:gd name="T67" fmla="*/ 218 h 673"/>
              <a:gd name="T68" fmla="*/ 498 w 867"/>
              <a:gd name="T69" fmla="*/ 173 h 673"/>
              <a:gd name="T70" fmla="*/ 523 w 867"/>
              <a:gd name="T71" fmla="*/ 137 h 673"/>
              <a:gd name="T72" fmla="*/ 566 w 867"/>
              <a:gd name="T73" fmla="*/ 112 h 673"/>
              <a:gd name="T74" fmla="*/ 609 w 867"/>
              <a:gd name="T75" fmla="*/ 109 h 673"/>
              <a:gd name="T76" fmla="*/ 651 w 867"/>
              <a:gd name="T77" fmla="*/ 129 h 673"/>
              <a:gd name="T78" fmla="*/ 692 w 867"/>
              <a:gd name="T79" fmla="*/ 169 h 673"/>
              <a:gd name="T80" fmla="*/ 738 w 867"/>
              <a:gd name="T81" fmla="*/ 240 h 673"/>
              <a:gd name="T82" fmla="*/ 766 w 867"/>
              <a:gd name="T83" fmla="*/ 308 h 673"/>
              <a:gd name="T84" fmla="*/ 837 w 867"/>
              <a:gd name="T85" fmla="*/ 300 h 673"/>
              <a:gd name="T86" fmla="*/ 838 w 867"/>
              <a:gd name="T87" fmla="*/ 238 h 673"/>
              <a:gd name="T88" fmla="*/ 797 w 867"/>
              <a:gd name="T89" fmla="*/ 159 h 673"/>
              <a:gd name="T90" fmla="*/ 858 w 867"/>
              <a:gd name="T91" fmla="*/ 64 h 673"/>
              <a:gd name="T92" fmla="*/ 834 w 867"/>
              <a:gd name="T93" fmla="*/ 31 h 673"/>
              <a:gd name="T94" fmla="*/ 721 w 867"/>
              <a:gd name="T95" fmla="*/ 65 h 673"/>
              <a:gd name="T96" fmla="*/ 653 w 867"/>
              <a:gd name="T97" fmla="*/ 17 h 673"/>
              <a:gd name="T98" fmla="*/ 581 w 867"/>
              <a:gd name="T99" fmla="*/ 0 h 673"/>
              <a:gd name="T100" fmla="*/ 510 w 867"/>
              <a:gd name="T101" fmla="*/ 1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7" h="673">
                <a:moveTo>
                  <a:pt x="460" y="41"/>
                </a:moveTo>
                <a:lnTo>
                  <a:pt x="444" y="54"/>
                </a:lnTo>
                <a:lnTo>
                  <a:pt x="429" y="66"/>
                </a:lnTo>
                <a:lnTo>
                  <a:pt x="417" y="79"/>
                </a:lnTo>
                <a:lnTo>
                  <a:pt x="407" y="93"/>
                </a:lnTo>
                <a:lnTo>
                  <a:pt x="399" y="106"/>
                </a:lnTo>
                <a:lnTo>
                  <a:pt x="392" y="120"/>
                </a:lnTo>
                <a:lnTo>
                  <a:pt x="387" y="134"/>
                </a:lnTo>
                <a:lnTo>
                  <a:pt x="382" y="147"/>
                </a:lnTo>
                <a:lnTo>
                  <a:pt x="380" y="163"/>
                </a:lnTo>
                <a:lnTo>
                  <a:pt x="378" y="178"/>
                </a:lnTo>
                <a:lnTo>
                  <a:pt x="378" y="193"/>
                </a:lnTo>
                <a:lnTo>
                  <a:pt x="379" y="209"/>
                </a:lnTo>
                <a:lnTo>
                  <a:pt x="380" y="225"/>
                </a:lnTo>
                <a:lnTo>
                  <a:pt x="382" y="241"/>
                </a:lnTo>
                <a:lnTo>
                  <a:pt x="386" y="257"/>
                </a:lnTo>
                <a:lnTo>
                  <a:pt x="390" y="274"/>
                </a:lnTo>
                <a:lnTo>
                  <a:pt x="403" y="329"/>
                </a:lnTo>
                <a:lnTo>
                  <a:pt x="407" y="348"/>
                </a:lnTo>
                <a:lnTo>
                  <a:pt x="411" y="367"/>
                </a:lnTo>
                <a:lnTo>
                  <a:pt x="415" y="383"/>
                </a:lnTo>
                <a:lnTo>
                  <a:pt x="418" y="399"/>
                </a:lnTo>
                <a:lnTo>
                  <a:pt x="421" y="414"/>
                </a:lnTo>
                <a:lnTo>
                  <a:pt x="422" y="428"/>
                </a:lnTo>
                <a:lnTo>
                  <a:pt x="423" y="441"/>
                </a:lnTo>
                <a:lnTo>
                  <a:pt x="423" y="453"/>
                </a:lnTo>
                <a:lnTo>
                  <a:pt x="421" y="464"/>
                </a:lnTo>
                <a:lnTo>
                  <a:pt x="419" y="475"/>
                </a:lnTo>
                <a:lnTo>
                  <a:pt x="415" y="486"/>
                </a:lnTo>
                <a:lnTo>
                  <a:pt x="410" y="496"/>
                </a:lnTo>
                <a:lnTo>
                  <a:pt x="404" y="505"/>
                </a:lnTo>
                <a:lnTo>
                  <a:pt x="395" y="515"/>
                </a:lnTo>
                <a:lnTo>
                  <a:pt x="386" y="525"/>
                </a:lnTo>
                <a:lnTo>
                  <a:pt x="374" y="533"/>
                </a:lnTo>
                <a:lnTo>
                  <a:pt x="362" y="542"/>
                </a:lnTo>
                <a:lnTo>
                  <a:pt x="349" y="548"/>
                </a:lnTo>
                <a:lnTo>
                  <a:pt x="336" y="552"/>
                </a:lnTo>
                <a:lnTo>
                  <a:pt x="324" y="556"/>
                </a:lnTo>
                <a:lnTo>
                  <a:pt x="312" y="558"/>
                </a:lnTo>
                <a:lnTo>
                  <a:pt x="298" y="558"/>
                </a:lnTo>
                <a:lnTo>
                  <a:pt x="285" y="557"/>
                </a:lnTo>
                <a:lnTo>
                  <a:pt x="272" y="554"/>
                </a:lnTo>
                <a:lnTo>
                  <a:pt x="258" y="549"/>
                </a:lnTo>
                <a:lnTo>
                  <a:pt x="245" y="543"/>
                </a:lnTo>
                <a:lnTo>
                  <a:pt x="232" y="534"/>
                </a:lnTo>
                <a:lnTo>
                  <a:pt x="219" y="525"/>
                </a:lnTo>
                <a:lnTo>
                  <a:pt x="205" y="513"/>
                </a:lnTo>
                <a:lnTo>
                  <a:pt x="192" y="500"/>
                </a:lnTo>
                <a:lnTo>
                  <a:pt x="180" y="484"/>
                </a:lnTo>
                <a:lnTo>
                  <a:pt x="167" y="467"/>
                </a:lnTo>
                <a:lnTo>
                  <a:pt x="152" y="445"/>
                </a:lnTo>
                <a:lnTo>
                  <a:pt x="139" y="425"/>
                </a:lnTo>
                <a:lnTo>
                  <a:pt x="128" y="404"/>
                </a:lnTo>
                <a:lnTo>
                  <a:pt x="119" y="385"/>
                </a:lnTo>
                <a:lnTo>
                  <a:pt x="112" y="367"/>
                </a:lnTo>
                <a:lnTo>
                  <a:pt x="104" y="348"/>
                </a:lnTo>
                <a:lnTo>
                  <a:pt x="98" y="330"/>
                </a:lnTo>
                <a:lnTo>
                  <a:pt x="91" y="312"/>
                </a:lnTo>
                <a:lnTo>
                  <a:pt x="80" y="315"/>
                </a:lnTo>
                <a:lnTo>
                  <a:pt x="68" y="318"/>
                </a:lnTo>
                <a:lnTo>
                  <a:pt x="56" y="323"/>
                </a:lnTo>
                <a:lnTo>
                  <a:pt x="44" y="326"/>
                </a:lnTo>
                <a:lnTo>
                  <a:pt x="32" y="331"/>
                </a:lnTo>
                <a:lnTo>
                  <a:pt x="22" y="335"/>
                </a:lnTo>
                <a:lnTo>
                  <a:pt x="11" y="341"/>
                </a:lnTo>
                <a:lnTo>
                  <a:pt x="0" y="347"/>
                </a:lnTo>
                <a:lnTo>
                  <a:pt x="3" y="358"/>
                </a:lnTo>
                <a:lnTo>
                  <a:pt x="8" y="370"/>
                </a:lnTo>
                <a:lnTo>
                  <a:pt x="11" y="381"/>
                </a:lnTo>
                <a:lnTo>
                  <a:pt x="14" y="391"/>
                </a:lnTo>
                <a:lnTo>
                  <a:pt x="18" y="402"/>
                </a:lnTo>
                <a:lnTo>
                  <a:pt x="23" y="413"/>
                </a:lnTo>
                <a:lnTo>
                  <a:pt x="27" y="424"/>
                </a:lnTo>
                <a:lnTo>
                  <a:pt x="32" y="434"/>
                </a:lnTo>
                <a:lnTo>
                  <a:pt x="38" y="445"/>
                </a:lnTo>
                <a:lnTo>
                  <a:pt x="43" y="456"/>
                </a:lnTo>
                <a:lnTo>
                  <a:pt x="50" y="467"/>
                </a:lnTo>
                <a:lnTo>
                  <a:pt x="56" y="478"/>
                </a:lnTo>
                <a:lnTo>
                  <a:pt x="64" y="490"/>
                </a:lnTo>
                <a:lnTo>
                  <a:pt x="72" y="503"/>
                </a:lnTo>
                <a:lnTo>
                  <a:pt x="81" y="516"/>
                </a:lnTo>
                <a:lnTo>
                  <a:pt x="90" y="529"/>
                </a:lnTo>
                <a:lnTo>
                  <a:pt x="91" y="532"/>
                </a:lnTo>
                <a:lnTo>
                  <a:pt x="94" y="534"/>
                </a:lnTo>
                <a:lnTo>
                  <a:pt x="96" y="537"/>
                </a:lnTo>
                <a:lnTo>
                  <a:pt x="100" y="541"/>
                </a:lnTo>
                <a:lnTo>
                  <a:pt x="6" y="608"/>
                </a:lnTo>
                <a:lnTo>
                  <a:pt x="10" y="617"/>
                </a:lnTo>
                <a:lnTo>
                  <a:pt x="14" y="626"/>
                </a:lnTo>
                <a:lnTo>
                  <a:pt x="20" y="634"/>
                </a:lnTo>
                <a:lnTo>
                  <a:pt x="25" y="643"/>
                </a:lnTo>
                <a:lnTo>
                  <a:pt x="30" y="649"/>
                </a:lnTo>
                <a:lnTo>
                  <a:pt x="37" y="657"/>
                </a:lnTo>
                <a:lnTo>
                  <a:pt x="43" y="663"/>
                </a:lnTo>
                <a:lnTo>
                  <a:pt x="50" y="670"/>
                </a:lnTo>
                <a:lnTo>
                  <a:pt x="151" y="597"/>
                </a:lnTo>
                <a:lnTo>
                  <a:pt x="169" y="613"/>
                </a:lnTo>
                <a:lnTo>
                  <a:pt x="187" y="627"/>
                </a:lnTo>
                <a:lnTo>
                  <a:pt x="205" y="638"/>
                </a:lnTo>
                <a:lnTo>
                  <a:pt x="224" y="649"/>
                </a:lnTo>
                <a:lnTo>
                  <a:pt x="242" y="658"/>
                </a:lnTo>
                <a:lnTo>
                  <a:pt x="261" y="664"/>
                </a:lnTo>
                <a:lnTo>
                  <a:pt x="279" y="669"/>
                </a:lnTo>
                <a:lnTo>
                  <a:pt x="299" y="672"/>
                </a:lnTo>
                <a:lnTo>
                  <a:pt x="318" y="673"/>
                </a:lnTo>
                <a:lnTo>
                  <a:pt x="337" y="673"/>
                </a:lnTo>
                <a:lnTo>
                  <a:pt x="357" y="670"/>
                </a:lnTo>
                <a:lnTo>
                  <a:pt x="376" y="665"/>
                </a:lnTo>
                <a:lnTo>
                  <a:pt x="394" y="659"/>
                </a:lnTo>
                <a:lnTo>
                  <a:pt x="414" y="650"/>
                </a:lnTo>
                <a:lnTo>
                  <a:pt x="433" y="640"/>
                </a:lnTo>
                <a:lnTo>
                  <a:pt x="451" y="627"/>
                </a:lnTo>
                <a:lnTo>
                  <a:pt x="468" y="614"/>
                </a:lnTo>
                <a:lnTo>
                  <a:pt x="484" y="600"/>
                </a:lnTo>
                <a:lnTo>
                  <a:pt x="497" y="585"/>
                </a:lnTo>
                <a:lnTo>
                  <a:pt x="508" y="571"/>
                </a:lnTo>
                <a:lnTo>
                  <a:pt x="517" y="556"/>
                </a:lnTo>
                <a:lnTo>
                  <a:pt x="524" y="541"/>
                </a:lnTo>
                <a:lnTo>
                  <a:pt x="530" y="526"/>
                </a:lnTo>
                <a:lnTo>
                  <a:pt x="533" y="510"/>
                </a:lnTo>
                <a:lnTo>
                  <a:pt x="536" y="493"/>
                </a:lnTo>
                <a:lnTo>
                  <a:pt x="537" y="477"/>
                </a:lnTo>
                <a:lnTo>
                  <a:pt x="537" y="460"/>
                </a:lnTo>
                <a:lnTo>
                  <a:pt x="535" y="442"/>
                </a:lnTo>
                <a:lnTo>
                  <a:pt x="533" y="425"/>
                </a:lnTo>
                <a:lnTo>
                  <a:pt x="530" y="405"/>
                </a:lnTo>
                <a:lnTo>
                  <a:pt x="526" y="386"/>
                </a:lnTo>
                <a:lnTo>
                  <a:pt x="521" y="366"/>
                </a:lnTo>
                <a:lnTo>
                  <a:pt x="511" y="323"/>
                </a:lnTo>
                <a:lnTo>
                  <a:pt x="507" y="305"/>
                </a:lnTo>
                <a:lnTo>
                  <a:pt x="504" y="288"/>
                </a:lnTo>
                <a:lnTo>
                  <a:pt x="501" y="273"/>
                </a:lnTo>
                <a:lnTo>
                  <a:pt x="497" y="258"/>
                </a:lnTo>
                <a:lnTo>
                  <a:pt x="495" y="244"/>
                </a:lnTo>
                <a:lnTo>
                  <a:pt x="493" y="231"/>
                </a:lnTo>
                <a:lnTo>
                  <a:pt x="492" y="218"/>
                </a:lnTo>
                <a:lnTo>
                  <a:pt x="492" y="207"/>
                </a:lnTo>
                <a:lnTo>
                  <a:pt x="493" y="195"/>
                </a:lnTo>
                <a:lnTo>
                  <a:pt x="495" y="183"/>
                </a:lnTo>
                <a:lnTo>
                  <a:pt x="498" y="173"/>
                </a:lnTo>
                <a:lnTo>
                  <a:pt x="503" y="164"/>
                </a:lnTo>
                <a:lnTo>
                  <a:pt x="508" y="154"/>
                </a:lnTo>
                <a:lnTo>
                  <a:pt x="516" y="145"/>
                </a:lnTo>
                <a:lnTo>
                  <a:pt x="523" y="137"/>
                </a:lnTo>
                <a:lnTo>
                  <a:pt x="534" y="129"/>
                </a:lnTo>
                <a:lnTo>
                  <a:pt x="545" y="122"/>
                </a:lnTo>
                <a:lnTo>
                  <a:pt x="555" y="116"/>
                </a:lnTo>
                <a:lnTo>
                  <a:pt x="566" y="112"/>
                </a:lnTo>
                <a:lnTo>
                  <a:pt x="577" y="109"/>
                </a:lnTo>
                <a:lnTo>
                  <a:pt x="588" y="108"/>
                </a:lnTo>
                <a:lnTo>
                  <a:pt x="598" y="108"/>
                </a:lnTo>
                <a:lnTo>
                  <a:pt x="609" y="109"/>
                </a:lnTo>
                <a:lnTo>
                  <a:pt x="620" y="112"/>
                </a:lnTo>
                <a:lnTo>
                  <a:pt x="630" y="116"/>
                </a:lnTo>
                <a:lnTo>
                  <a:pt x="641" y="122"/>
                </a:lnTo>
                <a:lnTo>
                  <a:pt x="651" y="129"/>
                </a:lnTo>
                <a:lnTo>
                  <a:pt x="662" y="137"/>
                </a:lnTo>
                <a:lnTo>
                  <a:pt x="672" y="146"/>
                </a:lnTo>
                <a:lnTo>
                  <a:pt x="682" y="157"/>
                </a:lnTo>
                <a:lnTo>
                  <a:pt x="692" y="169"/>
                </a:lnTo>
                <a:lnTo>
                  <a:pt x="702" y="182"/>
                </a:lnTo>
                <a:lnTo>
                  <a:pt x="715" y="202"/>
                </a:lnTo>
                <a:lnTo>
                  <a:pt x="728" y="222"/>
                </a:lnTo>
                <a:lnTo>
                  <a:pt x="738" y="240"/>
                </a:lnTo>
                <a:lnTo>
                  <a:pt x="746" y="258"/>
                </a:lnTo>
                <a:lnTo>
                  <a:pt x="754" y="275"/>
                </a:lnTo>
                <a:lnTo>
                  <a:pt x="760" y="291"/>
                </a:lnTo>
                <a:lnTo>
                  <a:pt x="766" y="308"/>
                </a:lnTo>
                <a:lnTo>
                  <a:pt x="770" y="324"/>
                </a:lnTo>
                <a:lnTo>
                  <a:pt x="794" y="317"/>
                </a:lnTo>
                <a:lnTo>
                  <a:pt x="815" y="310"/>
                </a:lnTo>
                <a:lnTo>
                  <a:pt x="837" y="300"/>
                </a:lnTo>
                <a:lnTo>
                  <a:pt x="857" y="290"/>
                </a:lnTo>
                <a:lnTo>
                  <a:pt x="853" y="273"/>
                </a:lnTo>
                <a:lnTo>
                  <a:pt x="846" y="256"/>
                </a:lnTo>
                <a:lnTo>
                  <a:pt x="838" y="238"/>
                </a:lnTo>
                <a:lnTo>
                  <a:pt x="829" y="217"/>
                </a:lnTo>
                <a:lnTo>
                  <a:pt x="819" y="198"/>
                </a:lnTo>
                <a:lnTo>
                  <a:pt x="809" y="179"/>
                </a:lnTo>
                <a:lnTo>
                  <a:pt x="797" y="159"/>
                </a:lnTo>
                <a:lnTo>
                  <a:pt x="785" y="140"/>
                </a:lnTo>
                <a:lnTo>
                  <a:pt x="867" y="81"/>
                </a:lnTo>
                <a:lnTo>
                  <a:pt x="862" y="72"/>
                </a:lnTo>
                <a:lnTo>
                  <a:pt x="858" y="64"/>
                </a:lnTo>
                <a:lnTo>
                  <a:pt x="853" y="55"/>
                </a:lnTo>
                <a:lnTo>
                  <a:pt x="847" y="46"/>
                </a:lnTo>
                <a:lnTo>
                  <a:pt x="841" y="39"/>
                </a:lnTo>
                <a:lnTo>
                  <a:pt x="834" y="31"/>
                </a:lnTo>
                <a:lnTo>
                  <a:pt x="828" y="25"/>
                </a:lnTo>
                <a:lnTo>
                  <a:pt x="823" y="20"/>
                </a:lnTo>
                <a:lnTo>
                  <a:pt x="737" y="81"/>
                </a:lnTo>
                <a:lnTo>
                  <a:pt x="721" y="65"/>
                </a:lnTo>
                <a:lnTo>
                  <a:pt x="703" y="50"/>
                </a:lnTo>
                <a:lnTo>
                  <a:pt x="687" y="38"/>
                </a:lnTo>
                <a:lnTo>
                  <a:pt x="670" y="27"/>
                </a:lnTo>
                <a:lnTo>
                  <a:pt x="653" y="17"/>
                </a:lnTo>
                <a:lnTo>
                  <a:pt x="635" y="11"/>
                </a:lnTo>
                <a:lnTo>
                  <a:pt x="618" y="6"/>
                </a:lnTo>
                <a:lnTo>
                  <a:pt x="599" y="2"/>
                </a:lnTo>
                <a:lnTo>
                  <a:pt x="581" y="0"/>
                </a:lnTo>
                <a:lnTo>
                  <a:pt x="563" y="1"/>
                </a:lnTo>
                <a:lnTo>
                  <a:pt x="546" y="4"/>
                </a:lnTo>
                <a:lnTo>
                  <a:pt x="528" y="7"/>
                </a:lnTo>
                <a:lnTo>
                  <a:pt x="510" y="13"/>
                </a:lnTo>
                <a:lnTo>
                  <a:pt x="493" y="21"/>
                </a:lnTo>
                <a:lnTo>
                  <a:pt x="476" y="30"/>
                </a:lnTo>
                <a:lnTo>
                  <a:pt x="460" y="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683" name="Freeform 1683"/>
          <p:cNvSpPr>
            <a:spLocks/>
          </p:cNvSpPr>
          <p:nvPr/>
        </p:nvSpPr>
        <p:spPr bwMode="auto">
          <a:xfrm>
            <a:off x="7839620" y="6842633"/>
            <a:ext cx="717239" cy="717239"/>
          </a:xfrm>
          <a:custGeom>
            <a:avLst/>
            <a:gdLst>
              <a:gd name="T0" fmla="*/ 1109 w 1481"/>
              <a:gd name="T1" fmla="*/ 1383 h 1481"/>
              <a:gd name="T2" fmla="*/ 1009 w 1481"/>
              <a:gd name="T3" fmla="*/ 1431 h 1481"/>
              <a:gd name="T4" fmla="*/ 905 w 1481"/>
              <a:gd name="T5" fmla="*/ 1463 h 1481"/>
              <a:gd name="T6" fmla="*/ 799 w 1481"/>
              <a:gd name="T7" fmla="*/ 1479 h 1481"/>
              <a:gd name="T8" fmla="*/ 692 w 1481"/>
              <a:gd name="T9" fmla="*/ 1480 h 1481"/>
              <a:gd name="T10" fmla="*/ 586 w 1481"/>
              <a:gd name="T11" fmla="*/ 1465 h 1481"/>
              <a:gd name="T12" fmla="*/ 484 w 1481"/>
              <a:gd name="T13" fmla="*/ 1436 h 1481"/>
              <a:gd name="T14" fmla="*/ 387 w 1481"/>
              <a:gd name="T15" fmla="*/ 1392 h 1481"/>
              <a:gd name="T16" fmla="*/ 295 w 1481"/>
              <a:gd name="T17" fmla="*/ 1333 h 1481"/>
              <a:gd name="T18" fmla="*/ 213 w 1481"/>
              <a:gd name="T19" fmla="*/ 1261 h 1481"/>
              <a:gd name="T20" fmla="*/ 140 w 1481"/>
              <a:gd name="T21" fmla="*/ 1174 h 1481"/>
              <a:gd name="T22" fmla="*/ 81 w 1481"/>
              <a:gd name="T23" fmla="*/ 1077 h 1481"/>
              <a:gd name="T24" fmla="*/ 38 w 1481"/>
              <a:gd name="T25" fmla="*/ 976 h 1481"/>
              <a:gd name="T26" fmla="*/ 11 w 1481"/>
              <a:gd name="T27" fmla="*/ 871 h 1481"/>
              <a:gd name="T28" fmla="*/ 0 w 1481"/>
              <a:gd name="T29" fmla="*/ 764 h 1481"/>
              <a:gd name="T30" fmla="*/ 5 w 1481"/>
              <a:gd name="T31" fmla="*/ 657 h 1481"/>
              <a:gd name="T32" fmla="*/ 24 w 1481"/>
              <a:gd name="T33" fmla="*/ 553 h 1481"/>
              <a:gd name="T34" fmla="*/ 58 w 1481"/>
              <a:gd name="T35" fmla="*/ 451 h 1481"/>
              <a:gd name="T36" fmla="*/ 108 w 1481"/>
              <a:gd name="T37" fmla="*/ 355 h 1481"/>
              <a:gd name="T38" fmla="*/ 171 w 1481"/>
              <a:gd name="T39" fmla="*/ 267 h 1481"/>
              <a:gd name="T40" fmla="*/ 248 w 1481"/>
              <a:gd name="T41" fmla="*/ 187 h 1481"/>
              <a:gd name="T42" fmla="*/ 338 w 1481"/>
              <a:gd name="T43" fmla="*/ 118 h 1481"/>
              <a:gd name="T44" fmla="*/ 437 w 1481"/>
              <a:gd name="T45" fmla="*/ 64 h 1481"/>
              <a:gd name="T46" fmla="*/ 540 w 1481"/>
              <a:gd name="T47" fmla="*/ 28 h 1481"/>
              <a:gd name="T48" fmla="*/ 645 w 1481"/>
              <a:gd name="T49" fmla="*/ 6 h 1481"/>
              <a:gd name="T50" fmla="*/ 753 w 1481"/>
              <a:gd name="T51" fmla="*/ 0 h 1481"/>
              <a:gd name="T52" fmla="*/ 859 w 1481"/>
              <a:gd name="T53" fmla="*/ 10 h 1481"/>
              <a:gd name="T54" fmla="*/ 962 w 1481"/>
              <a:gd name="T55" fmla="*/ 34 h 1481"/>
              <a:gd name="T56" fmla="*/ 1062 w 1481"/>
              <a:gd name="T57" fmla="*/ 73 h 1481"/>
              <a:gd name="T58" fmla="*/ 1155 w 1481"/>
              <a:gd name="T59" fmla="*/ 128 h 1481"/>
              <a:gd name="T60" fmla="*/ 1241 w 1481"/>
              <a:gd name="T61" fmla="*/ 195 h 1481"/>
              <a:gd name="T62" fmla="*/ 1318 w 1481"/>
              <a:gd name="T63" fmla="*/ 277 h 1481"/>
              <a:gd name="T64" fmla="*/ 1382 w 1481"/>
              <a:gd name="T65" fmla="*/ 372 h 1481"/>
              <a:gd name="T66" fmla="*/ 1430 w 1481"/>
              <a:gd name="T67" fmla="*/ 472 h 1481"/>
              <a:gd name="T68" fmla="*/ 1462 w 1481"/>
              <a:gd name="T69" fmla="*/ 576 h 1481"/>
              <a:gd name="T70" fmla="*/ 1479 w 1481"/>
              <a:gd name="T71" fmla="*/ 682 h 1481"/>
              <a:gd name="T72" fmla="*/ 1479 w 1481"/>
              <a:gd name="T73" fmla="*/ 788 h 1481"/>
              <a:gd name="T74" fmla="*/ 1465 w 1481"/>
              <a:gd name="T75" fmla="*/ 895 h 1481"/>
              <a:gd name="T76" fmla="*/ 1435 w 1481"/>
              <a:gd name="T77" fmla="*/ 997 h 1481"/>
              <a:gd name="T78" fmla="*/ 1391 w 1481"/>
              <a:gd name="T79" fmla="*/ 1095 h 1481"/>
              <a:gd name="T80" fmla="*/ 1333 w 1481"/>
              <a:gd name="T81" fmla="*/ 1186 h 1481"/>
              <a:gd name="T82" fmla="*/ 1260 w 1481"/>
              <a:gd name="T83" fmla="*/ 1269 h 1481"/>
              <a:gd name="T84" fmla="*/ 1173 w 1481"/>
              <a:gd name="T85" fmla="*/ 134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1" h="1481">
                <a:moveTo>
                  <a:pt x="1173" y="1342"/>
                </a:moveTo>
                <a:lnTo>
                  <a:pt x="1141" y="1363"/>
                </a:lnTo>
                <a:lnTo>
                  <a:pt x="1109" y="1383"/>
                </a:lnTo>
                <a:lnTo>
                  <a:pt x="1077" y="1401"/>
                </a:lnTo>
                <a:lnTo>
                  <a:pt x="1043" y="1417"/>
                </a:lnTo>
                <a:lnTo>
                  <a:pt x="1009" y="1431"/>
                </a:lnTo>
                <a:lnTo>
                  <a:pt x="975" y="1444"/>
                </a:lnTo>
                <a:lnTo>
                  <a:pt x="941" y="1455"/>
                </a:lnTo>
                <a:lnTo>
                  <a:pt x="905" y="1463"/>
                </a:lnTo>
                <a:lnTo>
                  <a:pt x="870" y="1471"/>
                </a:lnTo>
                <a:lnTo>
                  <a:pt x="834" y="1476"/>
                </a:lnTo>
                <a:lnTo>
                  <a:pt x="799" y="1479"/>
                </a:lnTo>
                <a:lnTo>
                  <a:pt x="764" y="1481"/>
                </a:lnTo>
                <a:lnTo>
                  <a:pt x="728" y="1481"/>
                </a:lnTo>
                <a:lnTo>
                  <a:pt x="692" y="1480"/>
                </a:lnTo>
                <a:lnTo>
                  <a:pt x="657" y="1477"/>
                </a:lnTo>
                <a:lnTo>
                  <a:pt x="622" y="1472"/>
                </a:lnTo>
                <a:lnTo>
                  <a:pt x="586" y="1465"/>
                </a:lnTo>
                <a:lnTo>
                  <a:pt x="552" y="1458"/>
                </a:lnTo>
                <a:lnTo>
                  <a:pt x="518" y="1448"/>
                </a:lnTo>
                <a:lnTo>
                  <a:pt x="484" y="1436"/>
                </a:lnTo>
                <a:lnTo>
                  <a:pt x="451" y="1423"/>
                </a:lnTo>
                <a:lnTo>
                  <a:pt x="418" y="1408"/>
                </a:lnTo>
                <a:lnTo>
                  <a:pt x="387" y="1392"/>
                </a:lnTo>
                <a:lnTo>
                  <a:pt x="356" y="1374"/>
                </a:lnTo>
                <a:lnTo>
                  <a:pt x="324" y="1355"/>
                </a:lnTo>
                <a:lnTo>
                  <a:pt x="295" y="1333"/>
                </a:lnTo>
                <a:lnTo>
                  <a:pt x="266" y="1311"/>
                </a:lnTo>
                <a:lnTo>
                  <a:pt x="239" y="1287"/>
                </a:lnTo>
                <a:lnTo>
                  <a:pt x="213" y="1261"/>
                </a:lnTo>
                <a:lnTo>
                  <a:pt x="187" y="1233"/>
                </a:lnTo>
                <a:lnTo>
                  <a:pt x="162" y="1204"/>
                </a:lnTo>
                <a:lnTo>
                  <a:pt x="140" y="1174"/>
                </a:lnTo>
                <a:lnTo>
                  <a:pt x="118" y="1143"/>
                </a:lnTo>
                <a:lnTo>
                  <a:pt x="98" y="1111"/>
                </a:lnTo>
                <a:lnTo>
                  <a:pt x="81" y="1077"/>
                </a:lnTo>
                <a:lnTo>
                  <a:pt x="65" y="1044"/>
                </a:lnTo>
                <a:lnTo>
                  <a:pt x="51" y="1010"/>
                </a:lnTo>
                <a:lnTo>
                  <a:pt x="38" y="976"/>
                </a:lnTo>
                <a:lnTo>
                  <a:pt x="27" y="941"/>
                </a:lnTo>
                <a:lnTo>
                  <a:pt x="18" y="907"/>
                </a:lnTo>
                <a:lnTo>
                  <a:pt x="11" y="871"/>
                </a:lnTo>
                <a:lnTo>
                  <a:pt x="6" y="836"/>
                </a:lnTo>
                <a:lnTo>
                  <a:pt x="2" y="800"/>
                </a:lnTo>
                <a:lnTo>
                  <a:pt x="0" y="764"/>
                </a:lnTo>
                <a:lnTo>
                  <a:pt x="0" y="728"/>
                </a:lnTo>
                <a:lnTo>
                  <a:pt x="1" y="693"/>
                </a:lnTo>
                <a:lnTo>
                  <a:pt x="5" y="657"/>
                </a:lnTo>
                <a:lnTo>
                  <a:pt x="9" y="622"/>
                </a:lnTo>
                <a:lnTo>
                  <a:pt x="16" y="588"/>
                </a:lnTo>
                <a:lnTo>
                  <a:pt x="24" y="553"/>
                </a:lnTo>
                <a:lnTo>
                  <a:pt x="33" y="519"/>
                </a:lnTo>
                <a:lnTo>
                  <a:pt x="45" y="484"/>
                </a:lnTo>
                <a:lnTo>
                  <a:pt x="58" y="451"/>
                </a:lnTo>
                <a:lnTo>
                  <a:pt x="73" y="419"/>
                </a:lnTo>
                <a:lnTo>
                  <a:pt x="89" y="387"/>
                </a:lnTo>
                <a:lnTo>
                  <a:pt x="108" y="355"/>
                </a:lnTo>
                <a:lnTo>
                  <a:pt x="127" y="325"/>
                </a:lnTo>
                <a:lnTo>
                  <a:pt x="148" y="295"/>
                </a:lnTo>
                <a:lnTo>
                  <a:pt x="171" y="267"/>
                </a:lnTo>
                <a:lnTo>
                  <a:pt x="195" y="239"/>
                </a:lnTo>
                <a:lnTo>
                  <a:pt x="220" y="213"/>
                </a:lnTo>
                <a:lnTo>
                  <a:pt x="248" y="187"/>
                </a:lnTo>
                <a:lnTo>
                  <a:pt x="277" y="163"/>
                </a:lnTo>
                <a:lnTo>
                  <a:pt x="307" y="140"/>
                </a:lnTo>
                <a:lnTo>
                  <a:pt x="338" y="118"/>
                </a:lnTo>
                <a:lnTo>
                  <a:pt x="371" y="99"/>
                </a:lnTo>
                <a:lnTo>
                  <a:pt x="404" y="80"/>
                </a:lnTo>
                <a:lnTo>
                  <a:pt x="437" y="64"/>
                </a:lnTo>
                <a:lnTo>
                  <a:pt x="470" y="50"/>
                </a:lnTo>
                <a:lnTo>
                  <a:pt x="505" y="39"/>
                </a:lnTo>
                <a:lnTo>
                  <a:pt x="540" y="28"/>
                </a:lnTo>
                <a:lnTo>
                  <a:pt x="575" y="18"/>
                </a:lnTo>
                <a:lnTo>
                  <a:pt x="610" y="12"/>
                </a:lnTo>
                <a:lnTo>
                  <a:pt x="645" y="6"/>
                </a:lnTo>
                <a:lnTo>
                  <a:pt x="681" y="2"/>
                </a:lnTo>
                <a:lnTo>
                  <a:pt x="717" y="0"/>
                </a:lnTo>
                <a:lnTo>
                  <a:pt x="753" y="0"/>
                </a:lnTo>
                <a:lnTo>
                  <a:pt x="788" y="2"/>
                </a:lnTo>
                <a:lnTo>
                  <a:pt x="824" y="4"/>
                </a:lnTo>
                <a:lnTo>
                  <a:pt x="859" y="10"/>
                </a:lnTo>
                <a:lnTo>
                  <a:pt x="893" y="16"/>
                </a:lnTo>
                <a:lnTo>
                  <a:pt x="928" y="25"/>
                </a:lnTo>
                <a:lnTo>
                  <a:pt x="962" y="34"/>
                </a:lnTo>
                <a:lnTo>
                  <a:pt x="997" y="46"/>
                </a:lnTo>
                <a:lnTo>
                  <a:pt x="1029" y="59"/>
                </a:lnTo>
                <a:lnTo>
                  <a:pt x="1062" y="73"/>
                </a:lnTo>
                <a:lnTo>
                  <a:pt x="1094" y="90"/>
                </a:lnTo>
                <a:lnTo>
                  <a:pt x="1125" y="107"/>
                </a:lnTo>
                <a:lnTo>
                  <a:pt x="1155" y="128"/>
                </a:lnTo>
                <a:lnTo>
                  <a:pt x="1184" y="148"/>
                </a:lnTo>
                <a:lnTo>
                  <a:pt x="1213" y="171"/>
                </a:lnTo>
                <a:lnTo>
                  <a:pt x="1241" y="195"/>
                </a:lnTo>
                <a:lnTo>
                  <a:pt x="1268" y="221"/>
                </a:lnTo>
                <a:lnTo>
                  <a:pt x="1293" y="248"/>
                </a:lnTo>
                <a:lnTo>
                  <a:pt x="1318" y="277"/>
                </a:lnTo>
                <a:lnTo>
                  <a:pt x="1341" y="307"/>
                </a:lnTo>
                <a:lnTo>
                  <a:pt x="1363" y="339"/>
                </a:lnTo>
                <a:lnTo>
                  <a:pt x="1382" y="372"/>
                </a:lnTo>
                <a:lnTo>
                  <a:pt x="1399" y="404"/>
                </a:lnTo>
                <a:lnTo>
                  <a:pt x="1415" y="437"/>
                </a:lnTo>
                <a:lnTo>
                  <a:pt x="1430" y="472"/>
                </a:lnTo>
                <a:lnTo>
                  <a:pt x="1442" y="506"/>
                </a:lnTo>
                <a:lnTo>
                  <a:pt x="1453" y="540"/>
                </a:lnTo>
                <a:lnTo>
                  <a:pt x="1462" y="576"/>
                </a:lnTo>
                <a:lnTo>
                  <a:pt x="1469" y="611"/>
                </a:lnTo>
                <a:lnTo>
                  <a:pt x="1474" y="647"/>
                </a:lnTo>
                <a:lnTo>
                  <a:pt x="1479" y="682"/>
                </a:lnTo>
                <a:lnTo>
                  <a:pt x="1480" y="718"/>
                </a:lnTo>
                <a:lnTo>
                  <a:pt x="1481" y="753"/>
                </a:lnTo>
                <a:lnTo>
                  <a:pt x="1479" y="788"/>
                </a:lnTo>
                <a:lnTo>
                  <a:pt x="1475" y="824"/>
                </a:lnTo>
                <a:lnTo>
                  <a:pt x="1471" y="859"/>
                </a:lnTo>
                <a:lnTo>
                  <a:pt x="1465" y="895"/>
                </a:lnTo>
                <a:lnTo>
                  <a:pt x="1456" y="929"/>
                </a:lnTo>
                <a:lnTo>
                  <a:pt x="1446" y="964"/>
                </a:lnTo>
                <a:lnTo>
                  <a:pt x="1435" y="997"/>
                </a:lnTo>
                <a:lnTo>
                  <a:pt x="1422" y="1030"/>
                </a:lnTo>
                <a:lnTo>
                  <a:pt x="1407" y="1062"/>
                </a:lnTo>
                <a:lnTo>
                  <a:pt x="1391" y="1095"/>
                </a:lnTo>
                <a:lnTo>
                  <a:pt x="1372" y="1126"/>
                </a:lnTo>
                <a:lnTo>
                  <a:pt x="1353" y="1157"/>
                </a:lnTo>
                <a:lnTo>
                  <a:pt x="1333" y="1186"/>
                </a:lnTo>
                <a:lnTo>
                  <a:pt x="1309" y="1215"/>
                </a:lnTo>
                <a:lnTo>
                  <a:pt x="1285" y="1242"/>
                </a:lnTo>
                <a:lnTo>
                  <a:pt x="1260" y="1269"/>
                </a:lnTo>
                <a:lnTo>
                  <a:pt x="1232" y="1294"/>
                </a:lnTo>
                <a:lnTo>
                  <a:pt x="1204" y="1319"/>
                </a:lnTo>
                <a:lnTo>
                  <a:pt x="1173" y="134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1684" name="Freeform 1684"/>
          <p:cNvSpPr>
            <a:spLocks/>
          </p:cNvSpPr>
          <p:nvPr/>
        </p:nvSpPr>
        <p:spPr bwMode="auto">
          <a:xfrm>
            <a:off x="7992379" y="7044857"/>
            <a:ext cx="420451" cy="325885"/>
          </a:xfrm>
          <a:custGeom>
            <a:avLst/>
            <a:gdLst>
              <a:gd name="T0" fmla="*/ 417 w 866"/>
              <a:gd name="T1" fmla="*/ 78 h 672"/>
              <a:gd name="T2" fmla="*/ 386 w 866"/>
              <a:gd name="T3" fmla="*/ 133 h 672"/>
              <a:gd name="T4" fmla="*/ 378 w 866"/>
              <a:gd name="T5" fmla="*/ 192 h 672"/>
              <a:gd name="T6" fmla="*/ 386 w 866"/>
              <a:gd name="T7" fmla="*/ 257 h 672"/>
              <a:gd name="T8" fmla="*/ 411 w 866"/>
              <a:gd name="T9" fmla="*/ 366 h 672"/>
              <a:gd name="T10" fmla="*/ 423 w 866"/>
              <a:gd name="T11" fmla="*/ 426 h 672"/>
              <a:gd name="T12" fmla="*/ 419 w 866"/>
              <a:gd name="T13" fmla="*/ 475 h 672"/>
              <a:gd name="T14" fmla="*/ 395 w 866"/>
              <a:gd name="T15" fmla="*/ 514 h 672"/>
              <a:gd name="T16" fmla="*/ 350 w 866"/>
              <a:gd name="T17" fmla="*/ 548 h 672"/>
              <a:gd name="T18" fmla="*/ 298 w 866"/>
              <a:gd name="T19" fmla="*/ 557 h 672"/>
              <a:gd name="T20" fmla="*/ 245 w 866"/>
              <a:gd name="T21" fmla="*/ 542 h 672"/>
              <a:gd name="T22" fmla="*/ 192 w 866"/>
              <a:gd name="T23" fmla="*/ 498 h 672"/>
              <a:gd name="T24" fmla="*/ 138 w 866"/>
              <a:gd name="T25" fmla="*/ 423 h 672"/>
              <a:gd name="T26" fmla="*/ 105 w 866"/>
              <a:gd name="T27" fmla="*/ 348 h 672"/>
              <a:gd name="T28" fmla="*/ 69 w 866"/>
              <a:gd name="T29" fmla="*/ 318 h 672"/>
              <a:gd name="T30" fmla="*/ 21 w 866"/>
              <a:gd name="T31" fmla="*/ 335 h 672"/>
              <a:gd name="T32" fmla="*/ 7 w 866"/>
              <a:gd name="T33" fmla="*/ 369 h 672"/>
              <a:gd name="T34" fmla="*/ 22 w 866"/>
              <a:gd name="T35" fmla="*/ 412 h 672"/>
              <a:gd name="T36" fmla="*/ 43 w 866"/>
              <a:gd name="T37" fmla="*/ 455 h 672"/>
              <a:gd name="T38" fmla="*/ 72 w 866"/>
              <a:gd name="T39" fmla="*/ 503 h 672"/>
              <a:gd name="T40" fmla="*/ 93 w 866"/>
              <a:gd name="T41" fmla="*/ 534 h 672"/>
              <a:gd name="T42" fmla="*/ 10 w 866"/>
              <a:gd name="T43" fmla="*/ 617 h 672"/>
              <a:gd name="T44" fmla="*/ 31 w 866"/>
              <a:gd name="T45" fmla="*/ 649 h 672"/>
              <a:gd name="T46" fmla="*/ 151 w 866"/>
              <a:gd name="T47" fmla="*/ 596 h 672"/>
              <a:gd name="T48" fmla="*/ 223 w 866"/>
              <a:gd name="T49" fmla="*/ 649 h 672"/>
              <a:gd name="T50" fmla="*/ 299 w 866"/>
              <a:gd name="T51" fmla="*/ 671 h 672"/>
              <a:gd name="T52" fmla="*/ 376 w 866"/>
              <a:gd name="T53" fmla="*/ 665 h 672"/>
              <a:gd name="T54" fmla="*/ 451 w 866"/>
              <a:gd name="T55" fmla="*/ 626 h 672"/>
              <a:gd name="T56" fmla="*/ 508 w 866"/>
              <a:gd name="T57" fmla="*/ 570 h 672"/>
              <a:gd name="T58" fmla="*/ 533 w 866"/>
              <a:gd name="T59" fmla="*/ 509 h 672"/>
              <a:gd name="T60" fmla="*/ 536 w 866"/>
              <a:gd name="T61" fmla="*/ 441 h 672"/>
              <a:gd name="T62" fmla="*/ 522 w 866"/>
              <a:gd name="T63" fmla="*/ 365 h 672"/>
              <a:gd name="T64" fmla="*/ 500 w 866"/>
              <a:gd name="T65" fmla="*/ 273 h 672"/>
              <a:gd name="T66" fmla="*/ 493 w 866"/>
              <a:gd name="T67" fmla="*/ 218 h 672"/>
              <a:gd name="T68" fmla="*/ 498 w 866"/>
              <a:gd name="T69" fmla="*/ 173 h 672"/>
              <a:gd name="T70" fmla="*/ 524 w 866"/>
              <a:gd name="T71" fmla="*/ 136 h 672"/>
              <a:gd name="T72" fmla="*/ 566 w 866"/>
              <a:gd name="T73" fmla="*/ 112 h 672"/>
              <a:gd name="T74" fmla="*/ 609 w 866"/>
              <a:gd name="T75" fmla="*/ 108 h 672"/>
              <a:gd name="T76" fmla="*/ 652 w 866"/>
              <a:gd name="T77" fmla="*/ 128 h 672"/>
              <a:gd name="T78" fmla="*/ 692 w 866"/>
              <a:gd name="T79" fmla="*/ 169 h 672"/>
              <a:gd name="T80" fmla="*/ 739 w 866"/>
              <a:gd name="T81" fmla="*/ 239 h 672"/>
              <a:gd name="T82" fmla="*/ 766 w 866"/>
              <a:gd name="T83" fmla="*/ 307 h 672"/>
              <a:gd name="T84" fmla="*/ 837 w 866"/>
              <a:gd name="T85" fmla="*/ 300 h 672"/>
              <a:gd name="T86" fmla="*/ 838 w 866"/>
              <a:gd name="T87" fmla="*/ 236 h 672"/>
              <a:gd name="T88" fmla="*/ 796 w 866"/>
              <a:gd name="T89" fmla="*/ 158 h 672"/>
              <a:gd name="T90" fmla="*/ 859 w 866"/>
              <a:gd name="T91" fmla="*/ 63 h 672"/>
              <a:gd name="T92" fmla="*/ 835 w 866"/>
              <a:gd name="T93" fmla="*/ 31 h 672"/>
              <a:gd name="T94" fmla="*/ 720 w 866"/>
              <a:gd name="T95" fmla="*/ 64 h 672"/>
              <a:gd name="T96" fmla="*/ 653 w 866"/>
              <a:gd name="T97" fmla="*/ 17 h 672"/>
              <a:gd name="T98" fmla="*/ 581 w 866"/>
              <a:gd name="T99" fmla="*/ 0 h 672"/>
              <a:gd name="T100" fmla="*/ 511 w 866"/>
              <a:gd name="T101" fmla="*/ 1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6" h="672">
                <a:moveTo>
                  <a:pt x="459" y="41"/>
                </a:moveTo>
                <a:lnTo>
                  <a:pt x="443" y="53"/>
                </a:lnTo>
                <a:lnTo>
                  <a:pt x="429" y="65"/>
                </a:lnTo>
                <a:lnTo>
                  <a:pt x="417" y="78"/>
                </a:lnTo>
                <a:lnTo>
                  <a:pt x="407" y="91"/>
                </a:lnTo>
                <a:lnTo>
                  <a:pt x="398" y="105"/>
                </a:lnTo>
                <a:lnTo>
                  <a:pt x="392" y="119"/>
                </a:lnTo>
                <a:lnTo>
                  <a:pt x="386" y="133"/>
                </a:lnTo>
                <a:lnTo>
                  <a:pt x="382" y="147"/>
                </a:lnTo>
                <a:lnTo>
                  <a:pt x="380" y="162"/>
                </a:lnTo>
                <a:lnTo>
                  <a:pt x="379" y="177"/>
                </a:lnTo>
                <a:lnTo>
                  <a:pt x="378" y="192"/>
                </a:lnTo>
                <a:lnTo>
                  <a:pt x="379" y="208"/>
                </a:lnTo>
                <a:lnTo>
                  <a:pt x="381" y="224"/>
                </a:lnTo>
                <a:lnTo>
                  <a:pt x="383" y="241"/>
                </a:lnTo>
                <a:lnTo>
                  <a:pt x="386" y="257"/>
                </a:lnTo>
                <a:lnTo>
                  <a:pt x="390" y="274"/>
                </a:lnTo>
                <a:lnTo>
                  <a:pt x="402" y="329"/>
                </a:lnTo>
                <a:lnTo>
                  <a:pt x="407" y="348"/>
                </a:lnTo>
                <a:lnTo>
                  <a:pt x="411" y="366"/>
                </a:lnTo>
                <a:lnTo>
                  <a:pt x="414" y="382"/>
                </a:lnTo>
                <a:lnTo>
                  <a:pt x="417" y="398"/>
                </a:lnTo>
                <a:lnTo>
                  <a:pt x="421" y="413"/>
                </a:lnTo>
                <a:lnTo>
                  <a:pt x="423" y="426"/>
                </a:lnTo>
                <a:lnTo>
                  <a:pt x="423" y="440"/>
                </a:lnTo>
                <a:lnTo>
                  <a:pt x="423" y="452"/>
                </a:lnTo>
                <a:lnTo>
                  <a:pt x="422" y="464"/>
                </a:lnTo>
                <a:lnTo>
                  <a:pt x="419" y="475"/>
                </a:lnTo>
                <a:lnTo>
                  <a:pt x="415" y="485"/>
                </a:lnTo>
                <a:lnTo>
                  <a:pt x="410" y="495"/>
                </a:lnTo>
                <a:lnTo>
                  <a:pt x="404" y="505"/>
                </a:lnTo>
                <a:lnTo>
                  <a:pt x="395" y="514"/>
                </a:lnTo>
                <a:lnTo>
                  <a:pt x="385" y="524"/>
                </a:lnTo>
                <a:lnTo>
                  <a:pt x="375" y="533"/>
                </a:lnTo>
                <a:lnTo>
                  <a:pt x="362" y="540"/>
                </a:lnTo>
                <a:lnTo>
                  <a:pt x="350" y="548"/>
                </a:lnTo>
                <a:lnTo>
                  <a:pt x="337" y="552"/>
                </a:lnTo>
                <a:lnTo>
                  <a:pt x="324" y="555"/>
                </a:lnTo>
                <a:lnTo>
                  <a:pt x="311" y="557"/>
                </a:lnTo>
                <a:lnTo>
                  <a:pt x="298" y="557"/>
                </a:lnTo>
                <a:lnTo>
                  <a:pt x="285" y="556"/>
                </a:lnTo>
                <a:lnTo>
                  <a:pt x="271" y="553"/>
                </a:lnTo>
                <a:lnTo>
                  <a:pt x="259" y="549"/>
                </a:lnTo>
                <a:lnTo>
                  <a:pt x="245" y="542"/>
                </a:lnTo>
                <a:lnTo>
                  <a:pt x="232" y="534"/>
                </a:lnTo>
                <a:lnTo>
                  <a:pt x="219" y="524"/>
                </a:lnTo>
                <a:lnTo>
                  <a:pt x="206" y="512"/>
                </a:lnTo>
                <a:lnTo>
                  <a:pt x="192" y="498"/>
                </a:lnTo>
                <a:lnTo>
                  <a:pt x="179" y="483"/>
                </a:lnTo>
                <a:lnTo>
                  <a:pt x="166" y="466"/>
                </a:lnTo>
                <a:lnTo>
                  <a:pt x="151" y="445"/>
                </a:lnTo>
                <a:lnTo>
                  <a:pt x="138" y="423"/>
                </a:lnTo>
                <a:lnTo>
                  <a:pt x="128" y="404"/>
                </a:lnTo>
                <a:lnTo>
                  <a:pt x="119" y="384"/>
                </a:lnTo>
                <a:lnTo>
                  <a:pt x="112" y="366"/>
                </a:lnTo>
                <a:lnTo>
                  <a:pt x="105" y="348"/>
                </a:lnTo>
                <a:lnTo>
                  <a:pt x="98" y="330"/>
                </a:lnTo>
                <a:lnTo>
                  <a:pt x="92" y="311"/>
                </a:lnTo>
                <a:lnTo>
                  <a:pt x="80" y="315"/>
                </a:lnTo>
                <a:lnTo>
                  <a:pt x="69" y="318"/>
                </a:lnTo>
                <a:lnTo>
                  <a:pt x="57" y="322"/>
                </a:lnTo>
                <a:lnTo>
                  <a:pt x="45" y="325"/>
                </a:lnTo>
                <a:lnTo>
                  <a:pt x="33" y="331"/>
                </a:lnTo>
                <a:lnTo>
                  <a:pt x="21" y="335"/>
                </a:lnTo>
                <a:lnTo>
                  <a:pt x="11" y="340"/>
                </a:lnTo>
                <a:lnTo>
                  <a:pt x="0" y="347"/>
                </a:lnTo>
                <a:lnTo>
                  <a:pt x="4" y="358"/>
                </a:lnTo>
                <a:lnTo>
                  <a:pt x="7" y="369"/>
                </a:lnTo>
                <a:lnTo>
                  <a:pt x="11" y="380"/>
                </a:lnTo>
                <a:lnTo>
                  <a:pt x="15" y="391"/>
                </a:lnTo>
                <a:lnTo>
                  <a:pt x="18" y="402"/>
                </a:lnTo>
                <a:lnTo>
                  <a:pt x="22" y="412"/>
                </a:lnTo>
                <a:lnTo>
                  <a:pt x="28" y="423"/>
                </a:lnTo>
                <a:lnTo>
                  <a:pt x="32" y="434"/>
                </a:lnTo>
                <a:lnTo>
                  <a:pt x="37" y="445"/>
                </a:lnTo>
                <a:lnTo>
                  <a:pt x="43" y="455"/>
                </a:lnTo>
                <a:lnTo>
                  <a:pt x="49" y="466"/>
                </a:lnTo>
                <a:lnTo>
                  <a:pt x="57" y="478"/>
                </a:lnTo>
                <a:lnTo>
                  <a:pt x="63" y="490"/>
                </a:lnTo>
                <a:lnTo>
                  <a:pt x="72" y="503"/>
                </a:lnTo>
                <a:lnTo>
                  <a:pt x="80" y="516"/>
                </a:lnTo>
                <a:lnTo>
                  <a:pt x="90" y="528"/>
                </a:lnTo>
                <a:lnTo>
                  <a:pt x="92" y="531"/>
                </a:lnTo>
                <a:lnTo>
                  <a:pt x="93" y="534"/>
                </a:lnTo>
                <a:lnTo>
                  <a:pt x="96" y="537"/>
                </a:lnTo>
                <a:lnTo>
                  <a:pt x="100" y="540"/>
                </a:lnTo>
                <a:lnTo>
                  <a:pt x="6" y="608"/>
                </a:lnTo>
                <a:lnTo>
                  <a:pt x="10" y="617"/>
                </a:lnTo>
                <a:lnTo>
                  <a:pt x="15" y="625"/>
                </a:lnTo>
                <a:lnTo>
                  <a:pt x="19" y="634"/>
                </a:lnTo>
                <a:lnTo>
                  <a:pt x="26" y="642"/>
                </a:lnTo>
                <a:lnTo>
                  <a:pt x="31" y="649"/>
                </a:lnTo>
                <a:lnTo>
                  <a:pt x="36" y="656"/>
                </a:lnTo>
                <a:lnTo>
                  <a:pt x="44" y="663"/>
                </a:lnTo>
                <a:lnTo>
                  <a:pt x="50" y="669"/>
                </a:lnTo>
                <a:lnTo>
                  <a:pt x="151" y="596"/>
                </a:lnTo>
                <a:lnTo>
                  <a:pt x="168" y="612"/>
                </a:lnTo>
                <a:lnTo>
                  <a:pt x="187" y="626"/>
                </a:lnTo>
                <a:lnTo>
                  <a:pt x="205" y="638"/>
                </a:lnTo>
                <a:lnTo>
                  <a:pt x="223" y="649"/>
                </a:lnTo>
                <a:lnTo>
                  <a:pt x="241" y="657"/>
                </a:lnTo>
                <a:lnTo>
                  <a:pt x="261" y="664"/>
                </a:lnTo>
                <a:lnTo>
                  <a:pt x="280" y="668"/>
                </a:lnTo>
                <a:lnTo>
                  <a:pt x="299" y="671"/>
                </a:lnTo>
                <a:lnTo>
                  <a:pt x="319" y="672"/>
                </a:lnTo>
                <a:lnTo>
                  <a:pt x="338" y="672"/>
                </a:lnTo>
                <a:lnTo>
                  <a:pt x="356" y="669"/>
                </a:lnTo>
                <a:lnTo>
                  <a:pt x="376" y="665"/>
                </a:lnTo>
                <a:lnTo>
                  <a:pt x="395" y="658"/>
                </a:lnTo>
                <a:lnTo>
                  <a:pt x="413" y="650"/>
                </a:lnTo>
                <a:lnTo>
                  <a:pt x="433" y="639"/>
                </a:lnTo>
                <a:lnTo>
                  <a:pt x="451" y="626"/>
                </a:lnTo>
                <a:lnTo>
                  <a:pt x="469" y="613"/>
                </a:lnTo>
                <a:lnTo>
                  <a:pt x="484" y="599"/>
                </a:lnTo>
                <a:lnTo>
                  <a:pt x="497" y="584"/>
                </a:lnTo>
                <a:lnTo>
                  <a:pt x="508" y="570"/>
                </a:lnTo>
                <a:lnTo>
                  <a:pt x="516" y="555"/>
                </a:lnTo>
                <a:lnTo>
                  <a:pt x="524" y="540"/>
                </a:lnTo>
                <a:lnTo>
                  <a:pt x="529" y="525"/>
                </a:lnTo>
                <a:lnTo>
                  <a:pt x="533" y="509"/>
                </a:lnTo>
                <a:lnTo>
                  <a:pt x="536" y="493"/>
                </a:lnTo>
                <a:lnTo>
                  <a:pt x="537" y="477"/>
                </a:lnTo>
                <a:lnTo>
                  <a:pt x="537" y="460"/>
                </a:lnTo>
                <a:lnTo>
                  <a:pt x="536" y="441"/>
                </a:lnTo>
                <a:lnTo>
                  <a:pt x="532" y="424"/>
                </a:lnTo>
                <a:lnTo>
                  <a:pt x="529" y="405"/>
                </a:lnTo>
                <a:lnTo>
                  <a:pt x="526" y="386"/>
                </a:lnTo>
                <a:lnTo>
                  <a:pt x="522" y="365"/>
                </a:lnTo>
                <a:lnTo>
                  <a:pt x="511" y="322"/>
                </a:lnTo>
                <a:lnTo>
                  <a:pt x="508" y="305"/>
                </a:lnTo>
                <a:lnTo>
                  <a:pt x="503" y="288"/>
                </a:lnTo>
                <a:lnTo>
                  <a:pt x="500" y="273"/>
                </a:lnTo>
                <a:lnTo>
                  <a:pt x="497" y="258"/>
                </a:lnTo>
                <a:lnTo>
                  <a:pt x="495" y="244"/>
                </a:lnTo>
                <a:lnTo>
                  <a:pt x="493" y="231"/>
                </a:lnTo>
                <a:lnTo>
                  <a:pt x="493" y="218"/>
                </a:lnTo>
                <a:lnTo>
                  <a:pt x="493" y="205"/>
                </a:lnTo>
                <a:lnTo>
                  <a:pt x="494" y="194"/>
                </a:lnTo>
                <a:lnTo>
                  <a:pt x="495" y="183"/>
                </a:lnTo>
                <a:lnTo>
                  <a:pt x="498" y="173"/>
                </a:lnTo>
                <a:lnTo>
                  <a:pt x="502" y="163"/>
                </a:lnTo>
                <a:lnTo>
                  <a:pt x="509" y="154"/>
                </a:lnTo>
                <a:lnTo>
                  <a:pt x="515" y="145"/>
                </a:lnTo>
                <a:lnTo>
                  <a:pt x="524" y="136"/>
                </a:lnTo>
                <a:lnTo>
                  <a:pt x="533" y="129"/>
                </a:lnTo>
                <a:lnTo>
                  <a:pt x="544" y="121"/>
                </a:lnTo>
                <a:lnTo>
                  <a:pt x="555" y="116"/>
                </a:lnTo>
                <a:lnTo>
                  <a:pt x="566" y="112"/>
                </a:lnTo>
                <a:lnTo>
                  <a:pt x="576" y="108"/>
                </a:lnTo>
                <a:lnTo>
                  <a:pt x="587" y="107"/>
                </a:lnTo>
                <a:lnTo>
                  <a:pt x="598" y="107"/>
                </a:lnTo>
                <a:lnTo>
                  <a:pt x="609" y="108"/>
                </a:lnTo>
                <a:lnTo>
                  <a:pt x="619" y="112"/>
                </a:lnTo>
                <a:lnTo>
                  <a:pt x="630" y="116"/>
                </a:lnTo>
                <a:lnTo>
                  <a:pt x="641" y="121"/>
                </a:lnTo>
                <a:lnTo>
                  <a:pt x="652" y="128"/>
                </a:lnTo>
                <a:lnTo>
                  <a:pt x="661" y="136"/>
                </a:lnTo>
                <a:lnTo>
                  <a:pt x="672" y="146"/>
                </a:lnTo>
                <a:lnTo>
                  <a:pt x="682" y="157"/>
                </a:lnTo>
                <a:lnTo>
                  <a:pt x="692" y="169"/>
                </a:lnTo>
                <a:lnTo>
                  <a:pt x="702" y="181"/>
                </a:lnTo>
                <a:lnTo>
                  <a:pt x="716" y="202"/>
                </a:lnTo>
                <a:lnTo>
                  <a:pt x="728" y="220"/>
                </a:lnTo>
                <a:lnTo>
                  <a:pt x="739" y="239"/>
                </a:lnTo>
                <a:lnTo>
                  <a:pt x="747" y="258"/>
                </a:lnTo>
                <a:lnTo>
                  <a:pt x="754" y="275"/>
                </a:lnTo>
                <a:lnTo>
                  <a:pt x="760" y="291"/>
                </a:lnTo>
                <a:lnTo>
                  <a:pt x="766" y="307"/>
                </a:lnTo>
                <a:lnTo>
                  <a:pt x="771" y="323"/>
                </a:lnTo>
                <a:lnTo>
                  <a:pt x="793" y="317"/>
                </a:lnTo>
                <a:lnTo>
                  <a:pt x="816" y="309"/>
                </a:lnTo>
                <a:lnTo>
                  <a:pt x="837" y="300"/>
                </a:lnTo>
                <a:lnTo>
                  <a:pt x="858" y="290"/>
                </a:lnTo>
                <a:lnTo>
                  <a:pt x="852" y="273"/>
                </a:lnTo>
                <a:lnTo>
                  <a:pt x="846" y="256"/>
                </a:lnTo>
                <a:lnTo>
                  <a:pt x="838" y="236"/>
                </a:lnTo>
                <a:lnTo>
                  <a:pt x="829" y="217"/>
                </a:lnTo>
                <a:lnTo>
                  <a:pt x="819" y="198"/>
                </a:lnTo>
                <a:lnTo>
                  <a:pt x="808" y="178"/>
                </a:lnTo>
                <a:lnTo>
                  <a:pt x="796" y="158"/>
                </a:lnTo>
                <a:lnTo>
                  <a:pt x="785" y="140"/>
                </a:lnTo>
                <a:lnTo>
                  <a:pt x="866" y="80"/>
                </a:lnTo>
                <a:lnTo>
                  <a:pt x="863" y="72"/>
                </a:lnTo>
                <a:lnTo>
                  <a:pt x="859" y="63"/>
                </a:lnTo>
                <a:lnTo>
                  <a:pt x="853" y="55"/>
                </a:lnTo>
                <a:lnTo>
                  <a:pt x="847" y="46"/>
                </a:lnTo>
                <a:lnTo>
                  <a:pt x="842" y="39"/>
                </a:lnTo>
                <a:lnTo>
                  <a:pt x="835" y="31"/>
                </a:lnTo>
                <a:lnTo>
                  <a:pt x="829" y="25"/>
                </a:lnTo>
                <a:lnTo>
                  <a:pt x="822" y="19"/>
                </a:lnTo>
                <a:lnTo>
                  <a:pt x="737" y="80"/>
                </a:lnTo>
                <a:lnTo>
                  <a:pt x="720" y="64"/>
                </a:lnTo>
                <a:lnTo>
                  <a:pt x="704" y="49"/>
                </a:lnTo>
                <a:lnTo>
                  <a:pt x="687" y="37"/>
                </a:lnTo>
                <a:lnTo>
                  <a:pt x="670" y="27"/>
                </a:lnTo>
                <a:lnTo>
                  <a:pt x="653" y="17"/>
                </a:lnTo>
                <a:lnTo>
                  <a:pt x="635" y="11"/>
                </a:lnTo>
                <a:lnTo>
                  <a:pt x="617" y="5"/>
                </a:lnTo>
                <a:lnTo>
                  <a:pt x="599" y="2"/>
                </a:lnTo>
                <a:lnTo>
                  <a:pt x="581" y="0"/>
                </a:lnTo>
                <a:lnTo>
                  <a:pt x="564" y="1"/>
                </a:lnTo>
                <a:lnTo>
                  <a:pt x="545" y="2"/>
                </a:lnTo>
                <a:lnTo>
                  <a:pt x="528" y="6"/>
                </a:lnTo>
                <a:lnTo>
                  <a:pt x="511" y="13"/>
                </a:lnTo>
                <a:lnTo>
                  <a:pt x="494" y="20"/>
                </a:lnTo>
                <a:lnTo>
                  <a:pt x="477" y="29"/>
                </a:lnTo>
                <a:lnTo>
                  <a:pt x="459" y="4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ru-RU">
              <a:solidFill>
                <a:schemeClr val="tx1">
                  <a:lumMod val="75000"/>
                  <a:lumOff val="25000"/>
                </a:schemeClr>
              </a:solidFill>
            </a:endParaRPr>
          </a:p>
        </p:txBody>
      </p:sp>
      <p:sp>
        <p:nvSpPr>
          <p:cNvPr id="1686" name="Freeform 1686"/>
          <p:cNvSpPr>
            <a:spLocks/>
          </p:cNvSpPr>
          <p:nvPr/>
        </p:nvSpPr>
        <p:spPr bwMode="auto">
          <a:xfrm>
            <a:off x="9441405" y="6653503"/>
            <a:ext cx="717239" cy="718694"/>
          </a:xfrm>
          <a:custGeom>
            <a:avLst/>
            <a:gdLst>
              <a:gd name="T0" fmla="*/ 1110 w 1480"/>
              <a:gd name="T1" fmla="*/ 1383 h 1481"/>
              <a:gd name="T2" fmla="*/ 1010 w 1480"/>
              <a:gd name="T3" fmla="*/ 1431 h 1481"/>
              <a:gd name="T4" fmla="*/ 906 w 1480"/>
              <a:gd name="T5" fmla="*/ 1463 h 1481"/>
              <a:gd name="T6" fmla="*/ 800 w 1480"/>
              <a:gd name="T7" fmla="*/ 1479 h 1481"/>
              <a:gd name="T8" fmla="*/ 692 w 1480"/>
              <a:gd name="T9" fmla="*/ 1480 h 1481"/>
              <a:gd name="T10" fmla="*/ 587 w 1480"/>
              <a:gd name="T11" fmla="*/ 1465 h 1481"/>
              <a:gd name="T12" fmla="*/ 484 w 1480"/>
              <a:gd name="T13" fmla="*/ 1436 h 1481"/>
              <a:gd name="T14" fmla="*/ 386 w 1480"/>
              <a:gd name="T15" fmla="*/ 1392 h 1481"/>
              <a:gd name="T16" fmla="*/ 295 w 1480"/>
              <a:gd name="T17" fmla="*/ 1333 h 1481"/>
              <a:gd name="T18" fmla="*/ 212 w 1480"/>
              <a:gd name="T19" fmla="*/ 1260 h 1481"/>
              <a:gd name="T20" fmla="*/ 139 w 1480"/>
              <a:gd name="T21" fmla="*/ 1174 h 1481"/>
              <a:gd name="T22" fmla="*/ 80 w 1480"/>
              <a:gd name="T23" fmla="*/ 1078 h 1481"/>
              <a:gd name="T24" fmla="*/ 38 w 1480"/>
              <a:gd name="T25" fmla="*/ 975 h 1481"/>
              <a:gd name="T26" fmla="*/ 12 w 1480"/>
              <a:gd name="T27" fmla="*/ 871 h 1481"/>
              <a:gd name="T28" fmla="*/ 0 w 1480"/>
              <a:gd name="T29" fmla="*/ 764 h 1481"/>
              <a:gd name="T30" fmla="*/ 5 w 1480"/>
              <a:gd name="T31" fmla="*/ 657 h 1481"/>
              <a:gd name="T32" fmla="*/ 24 w 1480"/>
              <a:gd name="T33" fmla="*/ 552 h 1481"/>
              <a:gd name="T34" fmla="*/ 59 w 1480"/>
              <a:gd name="T35" fmla="*/ 451 h 1481"/>
              <a:gd name="T36" fmla="*/ 107 w 1480"/>
              <a:gd name="T37" fmla="*/ 356 h 1481"/>
              <a:gd name="T38" fmla="*/ 170 w 1480"/>
              <a:gd name="T39" fmla="*/ 267 h 1481"/>
              <a:gd name="T40" fmla="*/ 248 w 1480"/>
              <a:gd name="T41" fmla="*/ 187 h 1481"/>
              <a:gd name="T42" fmla="*/ 339 w 1480"/>
              <a:gd name="T43" fmla="*/ 118 h 1481"/>
              <a:gd name="T44" fmla="*/ 437 w 1480"/>
              <a:gd name="T45" fmla="*/ 64 h 1481"/>
              <a:gd name="T46" fmla="*/ 540 w 1480"/>
              <a:gd name="T47" fmla="*/ 28 h 1481"/>
              <a:gd name="T48" fmla="*/ 646 w 1480"/>
              <a:gd name="T49" fmla="*/ 6 h 1481"/>
              <a:gd name="T50" fmla="*/ 752 w 1480"/>
              <a:gd name="T51" fmla="*/ 0 h 1481"/>
              <a:gd name="T52" fmla="*/ 859 w 1480"/>
              <a:gd name="T53" fmla="*/ 10 h 1481"/>
              <a:gd name="T54" fmla="*/ 963 w 1480"/>
              <a:gd name="T55" fmla="*/ 34 h 1481"/>
              <a:gd name="T56" fmla="*/ 1062 w 1480"/>
              <a:gd name="T57" fmla="*/ 73 h 1481"/>
              <a:gd name="T58" fmla="*/ 1156 w 1480"/>
              <a:gd name="T59" fmla="*/ 127 h 1481"/>
              <a:gd name="T60" fmla="*/ 1241 w 1480"/>
              <a:gd name="T61" fmla="*/ 196 h 1481"/>
              <a:gd name="T62" fmla="*/ 1318 w 1480"/>
              <a:gd name="T63" fmla="*/ 277 h 1481"/>
              <a:gd name="T64" fmla="*/ 1382 w 1480"/>
              <a:gd name="T65" fmla="*/ 372 h 1481"/>
              <a:gd name="T66" fmla="*/ 1430 w 1480"/>
              <a:gd name="T67" fmla="*/ 472 h 1481"/>
              <a:gd name="T68" fmla="*/ 1462 w 1480"/>
              <a:gd name="T69" fmla="*/ 576 h 1481"/>
              <a:gd name="T70" fmla="*/ 1478 w 1480"/>
              <a:gd name="T71" fmla="*/ 682 h 1481"/>
              <a:gd name="T72" fmla="*/ 1479 w 1480"/>
              <a:gd name="T73" fmla="*/ 789 h 1481"/>
              <a:gd name="T74" fmla="*/ 1464 w 1480"/>
              <a:gd name="T75" fmla="*/ 895 h 1481"/>
              <a:gd name="T76" fmla="*/ 1435 w 1480"/>
              <a:gd name="T77" fmla="*/ 997 h 1481"/>
              <a:gd name="T78" fmla="*/ 1391 w 1480"/>
              <a:gd name="T79" fmla="*/ 1095 h 1481"/>
              <a:gd name="T80" fmla="*/ 1332 w 1480"/>
              <a:gd name="T81" fmla="*/ 1186 h 1481"/>
              <a:gd name="T82" fmla="*/ 1260 w 1480"/>
              <a:gd name="T83" fmla="*/ 1269 h 1481"/>
              <a:gd name="T84" fmla="*/ 1173 w 1480"/>
              <a:gd name="T85" fmla="*/ 1342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0" h="1481">
                <a:moveTo>
                  <a:pt x="1173" y="1342"/>
                </a:moveTo>
                <a:lnTo>
                  <a:pt x="1142" y="1363"/>
                </a:lnTo>
                <a:lnTo>
                  <a:pt x="1110" y="1383"/>
                </a:lnTo>
                <a:lnTo>
                  <a:pt x="1077" y="1401"/>
                </a:lnTo>
                <a:lnTo>
                  <a:pt x="1043" y="1417"/>
                </a:lnTo>
                <a:lnTo>
                  <a:pt x="1010" y="1431"/>
                </a:lnTo>
                <a:lnTo>
                  <a:pt x="976" y="1444"/>
                </a:lnTo>
                <a:lnTo>
                  <a:pt x="940" y="1455"/>
                </a:lnTo>
                <a:lnTo>
                  <a:pt x="906" y="1463"/>
                </a:lnTo>
                <a:lnTo>
                  <a:pt x="870" y="1471"/>
                </a:lnTo>
                <a:lnTo>
                  <a:pt x="835" y="1476"/>
                </a:lnTo>
                <a:lnTo>
                  <a:pt x="800" y="1479"/>
                </a:lnTo>
                <a:lnTo>
                  <a:pt x="763" y="1481"/>
                </a:lnTo>
                <a:lnTo>
                  <a:pt x="728" y="1481"/>
                </a:lnTo>
                <a:lnTo>
                  <a:pt x="692" y="1480"/>
                </a:lnTo>
                <a:lnTo>
                  <a:pt x="657" y="1477"/>
                </a:lnTo>
                <a:lnTo>
                  <a:pt x="621" y="1472"/>
                </a:lnTo>
                <a:lnTo>
                  <a:pt x="587" y="1465"/>
                </a:lnTo>
                <a:lnTo>
                  <a:pt x="553" y="1458"/>
                </a:lnTo>
                <a:lnTo>
                  <a:pt x="518" y="1447"/>
                </a:lnTo>
                <a:lnTo>
                  <a:pt x="484" y="1436"/>
                </a:lnTo>
                <a:lnTo>
                  <a:pt x="451" y="1423"/>
                </a:lnTo>
                <a:lnTo>
                  <a:pt x="418" y="1408"/>
                </a:lnTo>
                <a:lnTo>
                  <a:pt x="386" y="1392"/>
                </a:lnTo>
                <a:lnTo>
                  <a:pt x="355" y="1374"/>
                </a:lnTo>
                <a:lnTo>
                  <a:pt x="325" y="1355"/>
                </a:lnTo>
                <a:lnTo>
                  <a:pt x="295" y="1333"/>
                </a:lnTo>
                <a:lnTo>
                  <a:pt x="267" y="1311"/>
                </a:lnTo>
                <a:lnTo>
                  <a:pt x="239" y="1286"/>
                </a:lnTo>
                <a:lnTo>
                  <a:pt x="212" y="1260"/>
                </a:lnTo>
                <a:lnTo>
                  <a:pt x="188" y="1233"/>
                </a:lnTo>
                <a:lnTo>
                  <a:pt x="163" y="1204"/>
                </a:lnTo>
                <a:lnTo>
                  <a:pt x="139" y="1174"/>
                </a:lnTo>
                <a:lnTo>
                  <a:pt x="118" y="1143"/>
                </a:lnTo>
                <a:lnTo>
                  <a:pt x="99" y="1111"/>
                </a:lnTo>
                <a:lnTo>
                  <a:pt x="80" y="1078"/>
                </a:lnTo>
                <a:lnTo>
                  <a:pt x="65" y="1044"/>
                </a:lnTo>
                <a:lnTo>
                  <a:pt x="50" y="1010"/>
                </a:lnTo>
                <a:lnTo>
                  <a:pt x="38" y="975"/>
                </a:lnTo>
                <a:lnTo>
                  <a:pt x="28" y="941"/>
                </a:lnTo>
                <a:lnTo>
                  <a:pt x="18" y="906"/>
                </a:lnTo>
                <a:lnTo>
                  <a:pt x="12" y="871"/>
                </a:lnTo>
                <a:lnTo>
                  <a:pt x="6" y="836"/>
                </a:lnTo>
                <a:lnTo>
                  <a:pt x="2" y="799"/>
                </a:lnTo>
                <a:lnTo>
                  <a:pt x="0" y="764"/>
                </a:lnTo>
                <a:lnTo>
                  <a:pt x="0" y="728"/>
                </a:lnTo>
                <a:lnTo>
                  <a:pt x="2" y="693"/>
                </a:lnTo>
                <a:lnTo>
                  <a:pt x="5" y="657"/>
                </a:lnTo>
                <a:lnTo>
                  <a:pt x="9" y="622"/>
                </a:lnTo>
                <a:lnTo>
                  <a:pt x="16" y="588"/>
                </a:lnTo>
                <a:lnTo>
                  <a:pt x="24" y="552"/>
                </a:lnTo>
                <a:lnTo>
                  <a:pt x="34" y="519"/>
                </a:lnTo>
                <a:lnTo>
                  <a:pt x="46" y="485"/>
                </a:lnTo>
                <a:lnTo>
                  <a:pt x="59" y="451"/>
                </a:lnTo>
                <a:lnTo>
                  <a:pt x="74" y="419"/>
                </a:lnTo>
                <a:lnTo>
                  <a:pt x="90" y="387"/>
                </a:lnTo>
                <a:lnTo>
                  <a:pt x="107" y="356"/>
                </a:lnTo>
                <a:lnTo>
                  <a:pt x="128" y="326"/>
                </a:lnTo>
                <a:lnTo>
                  <a:pt x="148" y="295"/>
                </a:lnTo>
                <a:lnTo>
                  <a:pt x="170" y="267"/>
                </a:lnTo>
                <a:lnTo>
                  <a:pt x="195" y="240"/>
                </a:lnTo>
                <a:lnTo>
                  <a:pt x="221" y="213"/>
                </a:lnTo>
                <a:lnTo>
                  <a:pt x="248" y="187"/>
                </a:lnTo>
                <a:lnTo>
                  <a:pt x="277" y="163"/>
                </a:lnTo>
                <a:lnTo>
                  <a:pt x="308" y="140"/>
                </a:lnTo>
                <a:lnTo>
                  <a:pt x="339" y="118"/>
                </a:lnTo>
                <a:lnTo>
                  <a:pt x="371" y="99"/>
                </a:lnTo>
                <a:lnTo>
                  <a:pt x="403" y="81"/>
                </a:lnTo>
                <a:lnTo>
                  <a:pt x="437" y="64"/>
                </a:lnTo>
                <a:lnTo>
                  <a:pt x="471" y="50"/>
                </a:lnTo>
                <a:lnTo>
                  <a:pt x="505" y="38"/>
                </a:lnTo>
                <a:lnTo>
                  <a:pt x="540" y="28"/>
                </a:lnTo>
                <a:lnTo>
                  <a:pt x="575" y="18"/>
                </a:lnTo>
                <a:lnTo>
                  <a:pt x="611" y="12"/>
                </a:lnTo>
                <a:lnTo>
                  <a:pt x="646" y="6"/>
                </a:lnTo>
                <a:lnTo>
                  <a:pt x="682" y="2"/>
                </a:lnTo>
                <a:lnTo>
                  <a:pt x="717" y="0"/>
                </a:lnTo>
                <a:lnTo>
                  <a:pt x="752" y="0"/>
                </a:lnTo>
                <a:lnTo>
                  <a:pt x="788" y="1"/>
                </a:lnTo>
                <a:lnTo>
                  <a:pt x="823" y="4"/>
                </a:lnTo>
                <a:lnTo>
                  <a:pt x="859" y="10"/>
                </a:lnTo>
                <a:lnTo>
                  <a:pt x="894" y="16"/>
                </a:lnTo>
                <a:lnTo>
                  <a:pt x="928" y="25"/>
                </a:lnTo>
                <a:lnTo>
                  <a:pt x="963" y="34"/>
                </a:lnTo>
                <a:lnTo>
                  <a:pt x="996" y="45"/>
                </a:lnTo>
                <a:lnTo>
                  <a:pt x="1029" y="59"/>
                </a:lnTo>
                <a:lnTo>
                  <a:pt x="1062" y="73"/>
                </a:lnTo>
                <a:lnTo>
                  <a:pt x="1094" y="90"/>
                </a:lnTo>
                <a:lnTo>
                  <a:pt x="1125" y="107"/>
                </a:lnTo>
                <a:lnTo>
                  <a:pt x="1156" y="127"/>
                </a:lnTo>
                <a:lnTo>
                  <a:pt x="1185" y="148"/>
                </a:lnTo>
                <a:lnTo>
                  <a:pt x="1214" y="171"/>
                </a:lnTo>
                <a:lnTo>
                  <a:pt x="1241" y="196"/>
                </a:lnTo>
                <a:lnTo>
                  <a:pt x="1268" y="221"/>
                </a:lnTo>
                <a:lnTo>
                  <a:pt x="1293" y="248"/>
                </a:lnTo>
                <a:lnTo>
                  <a:pt x="1318" y="277"/>
                </a:lnTo>
                <a:lnTo>
                  <a:pt x="1341" y="307"/>
                </a:lnTo>
                <a:lnTo>
                  <a:pt x="1362" y="339"/>
                </a:lnTo>
                <a:lnTo>
                  <a:pt x="1382" y="372"/>
                </a:lnTo>
                <a:lnTo>
                  <a:pt x="1400" y="404"/>
                </a:lnTo>
                <a:lnTo>
                  <a:pt x="1416" y="437"/>
                </a:lnTo>
                <a:lnTo>
                  <a:pt x="1430" y="472"/>
                </a:lnTo>
                <a:lnTo>
                  <a:pt x="1443" y="506"/>
                </a:lnTo>
                <a:lnTo>
                  <a:pt x="1453" y="540"/>
                </a:lnTo>
                <a:lnTo>
                  <a:pt x="1462" y="576"/>
                </a:lnTo>
                <a:lnTo>
                  <a:pt x="1470" y="611"/>
                </a:lnTo>
                <a:lnTo>
                  <a:pt x="1475" y="647"/>
                </a:lnTo>
                <a:lnTo>
                  <a:pt x="1478" y="682"/>
                </a:lnTo>
                <a:lnTo>
                  <a:pt x="1480" y="718"/>
                </a:lnTo>
                <a:lnTo>
                  <a:pt x="1480" y="753"/>
                </a:lnTo>
                <a:lnTo>
                  <a:pt x="1479" y="789"/>
                </a:lnTo>
                <a:lnTo>
                  <a:pt x="1476" y="824"/>
                </a:lnTo>
                <a:lnTo>
                  <a:pt x="1471" y="859"/>
                </a:lnTo>
                <a:lnTo>
                  <a:pt x="1464" y="895"/>
                </a:lnTo>
                <a:lnTo>
                  <a:pt x="1457" y="929"/>
                </a:lnTo>
                <a:lnTo>
                  <a:pt x="1447" y="964"/>
                </a:lnTo>
                <a:lnTo>
                  <a:pt x="1435" y="997"/>
                </a:lnTo>
                <a:lnTo>
                  <a:pt x="1422" y="1030"/>
                </a:lnTo>
                <a:lnTo>
                  <a:pt x="1407" y="1062"/>
                </a:lnTo>
                <a:lnTo>
                  <a:pt x="1391" y="1095"/>
                </a:lnTo>
                <a:lnTo>
                  <a:pt x="1373" y="1126"/>
                </a:lnTo>
                <a:lnTo>
                  <a:pt x="1354" y="1156"/>
                </a:lnTo>
                <a:lnTo>
                  <a:pt x="1332" y="1186"/>
                </a:lnTo>
                <a:lnTo>
                  <a:pt x="1310" y="1215"/>
                </a:lnTo>
                <a:lnTo>
                  <a:pt x="1286" y="1242"/>
                </a:lnTo>
                <a:lnTo>
                  <a:pt x="1260" y="1269"/>
                </a:lnTo>
                <a:lnTo>
                  <a:pt x="1232" y="1295"/>
                </a:lnTo>
                <a:lnTo>
                  <a:pt x="1203" y="1319"/>
                </a:lnTo>
                <a:lnTo>
                  <a:pt x="1173" y="13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687" name="Freeform 1687"/>
          <p:cNvSpPr>
            <a:spLocks/>
          </p:cNvSpPr>
          <p:nvPr/>
        </p:nvSpPr>
        <p:spPr bwMode="auto">
          <a:xfrm>
            <a:off x="9594164" y="6857181"/>
            <a:ext cx="420451" cy="325885"/>
          </a:xfrm>
          <a:custGeom>
            <a:avLst/>
            <a:gdLst>
              <a:gd name="T0" fmla="*/ 417 w 867"/>
              <a:gd name="T1" fmla="*/ 78 h 672"/>
              <a:gd name="T2" fmla="*/ 387 w 867"/>
              <a:gd name="T3" fmla="*/ 133 h 672"/>
              <a:gd name="T4" fmla="*/ 378 w 867"/>
              <a:gd name="T5" fmla="*/ 192 h 672"/>
              <a:gd name="T6" fmla="*/ 386 w 867"/>
              <a:gd name="T7" fmla="*/ 257 h 672"/>
              <a:gd name="T8" fmla="*/ 412 w 867"/>
              <a:gd name="T9" fmla="*/ 366 h 672"/>
              <a:gd name="T10" fmla="*/ 422 w 867"/>
              <a:gd name="T11" fmla="*/ 426 h 672"/>
              <a:gd name="T12" fmla="*/ 419 w 867"/>
              <a:gd name="T13" fmla="*/ 475 h 672"/>
              <a:gd name="T14" fmla="*/ 396 w 867"/>
              <a:gd name="T15" fmla="*/ 515 h 672"/>
              <a:gd name="T16" fmla="*/ 349 w 867"/>
              <a:gd name="T17" fmla="*/ 547 h 672"/>
              <a:gd name="T18" fmla="*/ 298 w 867"/>
              <a:gd name="T19" fmla="*/ 558 h 672"/>
              <a:gd name="T20" fmla="*/ 245 w 867"/>
              <a:gd name="T21" fmla="*/ 543 h 672"/>
              <a:gd name="T22" fmla="*/ 193 w 867"/>
              <a:gd name="T23" fmla="*/ 498 h 672"/>
              <a:gd name="T24" fmla="*/ 139 w 867"/>
              <a:gd name="T25" fmla="*/ 423 h 672"/>
              <a:gd name="T26" fmla="*/ 105 w 867"/>
              <a:gd name="T27" fmla="*/ 348 h 672"/>
              <a:gd name="T28" fmla="*/ 68 w 867"/>
              <a:gd name="T29" fmla="*/ 318 h 672"/>
              <a:gd name="T30" fmla="*/ 22 w 867"/>
              <a:gd name="T31" fmla="*/ 335 h 672"/>
              <a:gd name="T32" fmla="*/ 8 w 867"/>
              <a:gd name="T33" fmla="*/ 368 h 672"/>
              <a:gd name="T34" fmla="*/ 23 w 867"/>
              <a:gd name="T35" fmla="*/ 413 h 672"/>
              <a:gd name="T36" fmla="*/ 43 w 867"/>
              <a:gd name="T37" fmla="*/ 455 h 672"/>
              <a:gd name="T38" fmla="*/ 72 w 867"/>
              <a:gd name="T39" fmla="*/ 502 h 672"/>
              <a:gd name="T40" fmla="*/ 94 w 867"/>
              <a:gd name="T41" fmla="*/ 534 h 672"/>
              <a:gd name="T42" fmla="*/ 10 w 867"/>
              <a:gd name="T43" fmla="*/ 617 h 672"/>
              <a:gd name="T44" fmla="*/ 31 w 867"/>
              <a:gd name="T45" fmla="*/ 649 h 672"/>
              <a:gd name="T46" fmla="*/ 151 w 867"/>
              <a:gd name="T47" fmla="*/ 596 h 672"/>
              <a:gd name="T48" fmla="*/ 224 w 867"/>
              <a:gd name="T49" fmla="*/ 649 h 672"/>
              <a:gd name="T50" fmla="*/ 299 w 867"/>
              <a:gd name="T51" fmla="*/ 671 h 672"/>
              <a:gd name="T52" fmla="*/ 376 w 867"/>
              <a:gd name="T53" fmla="*/ 665 h 672"/>
              <a:gd name="T54" fmla="*/ 451 w 867"/>
              <a:gd name="T55" fmla="*/ 626 h 672"/>
              <a:gd name="T56" fmla="*/ 508 w 867"/>
              <a:gd name="T57" fmla="*/ 570 h 672"/>
              <a:gd name="T58" fmla="*/ 533 w 867"/>
              <a:gd name="T59" fmla="*/ 509 h 672"/>
              <a:gd name="T60" fmla="*/ 535 w 867"/>
              <a:gd name="T61" fmla="*/ 442 h 672"/>
              <a:gd name="T62" fmla="*/ 521 w 867"/>
              <a:gd name="T63" fmla="*/ 365 h 672"/>
              <a:gd name="T64" fmla="*/ 501 w 867"/>
              <a:gd name="T65" fmla="*/ 273 h 672"/>
              <a:gd name="T66" fmla="*/ 492 w 867"/>
              <a:gd name="T67" fmla="*/ 218 h 672"/>
              <a:gd name="T68" fmla="*/ 499 w 867"/>
              <a:gd name="T69" fmla="*/ 173 h 672"/>
              <a:gd name="T70" fmla="*/ 523 w 867"/>
              <a:gd name="T71" fmla="*/ 136 h 672"/>
              <a:gd name="T72" fmla="*/ 566 w 867"/>
              <a:gd name="T73" fmla="*/ 112 h 672"/>
              <a:gd name="T74" fmla="*/ 609 w 867"/>
              <a:gd name="T75" fmla="*/ 108 h 672"/>
              <a:gd name="T76" fmla="*/ 651 w 867"/>
              <a:gd name="T77" fmla="*/ 128 h 672"/>
              <a:gd name="T78" fmla="*/ 692 w 867"/>
              <a:gd name="T79" fmla="*/ 169 h 672"/>
              <a:gd name="T80" fmla="*/ 738 w 867"/>
              <a:gd name="T81" fmla="*/ 240 h 672"/>
              <a:gd name="T82" fmla="*/ 766 w 867"/>
              <a:gd name="T83" fmla="*/ 307 h 672"/>
              <a:gd name="T84" fmla="*/ 837 w 867"/>
              <a:gd name="T85" fmla="*/ 300 h 672"/>
              <a:gd name="T86" fmla="*/ 838 w 867"/>
              <a:gd name="T87" fmla="*/ 236 h 672"/>
              <a:gd name="T88" fmla="*/ 797 w 867"/>
              <a:gd name="T89" fmla="*/ 158 h 672"/>
              <a:gd name="T90" fmla="*/ 858 w 867"/>
              <a:gd name="T91" fmla="*/ 63 h 672"/>
              <a:gd name="T92" fmla="*/ 835 w 867"/>
              <a:gd name="T93" fmla="*/ 31 h 672"/>
              <a:gd name="T94" fmla="*/ 721 w 867"/>
              <a:gd name="T95" fmla="*/ 64 h 672"/>
              <a:gd name="T96" fmla="*/ 653 w 867"/>
              <a:gd name="T97" fmla="*/ 17 h 672"/>
              <a:gd name="T98" fmla="*/ 581 w 867"/>
              <a:gd name="T99" fmla="*/ 0 h 672"/>
              <a:gd name="T100" fmla="*/ 510 w 867"/>
              <a:gd name="T101" fmla="*/ 1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7" h="672">
                <a:moveTo>
                  <a:pt x="460" y="41"/>
                </a:moveTo>
                <a:lnTo>
                  <a:pt x="444" y="53"/>
                </a:lnTo>
                <a:lnTo>
                  <a:pt x="429" y="66"/>
                </a:lnTo>
                <a:lnTo>
                  <a:pt x="417" y="78"/>
                </a:lnTo>
                <a:lnTo>
                  <a:pt x="407" y="91"/>
                </a:lnTo>
                <a:lnTo>
                  <a:pt x="399" y="105"/>
                </a:lnTo>
                <a:lnTo>
                  <a:pt x="392" y="119"/>
                </a:lnTo>
                <a:lnTo>
                  <a:pt x="387" y="133"/>
                </a:lnTo>
                <a:lnTo>
                  <a:pt x="383" y="147"/>
                </a:lnTo>
                <a:lnTo>
                  <a:pt x="381" y="162"/>
                </a:lnTo>
                <a:lnTo>
                  <a:pt x="378" y="177"/>
                </a:lnTo>
                <a:lnTo>
                  <a:pt x="378" y="192"/>
                </a:lnTo>
                <a:lnTo>
                  <a:pt x="379" y="208"/>
                </a:lnTo>
                <a:lnTo>
                  <a:pt x="381" y="223"/>
                </a:lnTo>
                <a:lnTo>
                  <a:pt x="383" y="240"/>
                </a:lnTo>
                <a:lnTo>
                  <a:pt x="386" y="257"/>
                </a:lnTo>
                <a:lnTo>
                  <a:pt x="390" y="273"/>
                </a:lnTo>
                <a:lnTo>
                  <a:pt x="403" y="328"/>
                </a:lnTo>
                <a:lnTo>
                  <a:pt x="407" y="348"/>
                </a:lnTo>
                <a:lnTo>
                  <a:pt x="412" y="366"/>
                </a:lnTo>
                <a:lnTo>
                  <a:pt x="415" y="382"/>
                </a:lnTo>
                <a:lnTo>
                  <a:pt x="418" y="399"/>
                </a:lnTo>
                <a:lnTo>
                  <a:pt x="421" y="413"/>
                </a:lnTo>
                <a:lnTo>
                  <a:pt x="422" y="426"/>
                </a:lnTo>
                <a:lnTo>
                  <a:pt x="423" y="440"/>
                </a:lnTo>
                <a:lnTo>
                  <a:pt x="423" y="452"/>
                </a:lnTo>
                <a:lnTo>
                  <a:pt x="421" y="464"/>
                </a:lnTo>
                <a:lnTo>
                  <a:pt x="419" y="475"/>
                </a:lnTo>
                <a:lnTo>
                  <a:pt x="415" y="486"/>
                </a:lnTo>
                <a:lnTo>
                  <a:pt x="411" y="495"/>
                </a:lnTo>
                <a:lnTo>
                  <a:pt x="404" y="505"/>
                </a:lnTo>
                <a:lnTo>
                  <a:pt x="396" y="515"/>
                </a:lnTo>
                <a:lnTo>
                  <a:pt x="386" y="524"/>
                </a:lnTo>
                <a:lnTo>
                  <a:pt x="374" y="533"/>
                </a:lnTo>
                <a:lnTo>
                  <a:pt x="362" y="540"/>
                </a:lnTo>
                <a:lnTo>
                  <a:pt x="349" y="547"/>
                </a:lnTo>
                <a:lnTo>
                  <a:pt x="337" y="552"/>
                </a:lnTo>
                <a:lnTo>
                  <a:pt x="325" y="555"/>
                </a:lnTo>
                <a:lnTo>
                  <a:pt x="312" y="558"/>
                </a:lnTo>
                <a:lnTo>
                  <a:pt x="298" y="558"/>
                </a:lnTo>
                <a:lnTo>
                  <a:pt x="285" y="556"/>
                </a:lnTo>
                <a:lnTo>
                  <a:pt x="272" y="553"/>
                </a:lnTo>
                <a:lnTo>
                  <a:pt x="258" y="549"/>
                </a:lnTo>
                <a:lnTo>
                  <a:pt x="245" y="543"/>
                </a:lnTo>
                <a:lnTo>
                  <a:pt x="232" y="534"/>
                </a:lnTo>
                <a:lnTo>
                  <a:pt x="219" y="524"/>
                </a:lnTo>
                <a:lnTo>
                  <a:pt x="206" y="512"/>
                </a:lnTo>
                <a:lnTo>
                  <a:pt x="193" y="498"/>
                </a:lnTo>
                <a:lnTo>
                  <a:pt x="180" y="483"/>
                </a:lnTo>
                <a:lnTo>
                  <a:pt x="167" y="466"/>
                </a:lnTo>
                <a:lnTo>
                  <a:pt x="152" y="445"/>
                </a:lnTo>
                <a:lnTo>
                  <a:pt x="139" y="423"/>
                </a:lnTo>
                <a:lnTo>
                  <a:pt x="128" y="404"/>
                </a:lnTo>
                <a:lnTo>
                  <a:pt x="120" y="385"/>
                </a:lnTo>
                <a:lnTo>
                  <a:pt x="112" y="366"/>
                </a:lnTo>
                <a:lnTo>
                  <a:pt x="105" y="348"/>
                </a:lnTo>
                <a:lnTo>
                  <a:pt x="98" y="330"/>
                </a:lnTo>
                <a:lnTo>
                  <a:pt x="92" y="312"/>
                </a:lnTo>
                <a:lnTo>
                  <a:pt x="80" y="315"/>
                </a:lnTo>
                <a:lnTo>
                  <a:pt x="68" y="318"/>
                </a:lnTo>
                <a:lnTo>
                  <a:pt x="56" y="321"/>
                </a:lnTo>
                <a:lnTo>
                  <a:pt x="44" y="325"/>
                </a:lnTo>
                <a:lnTo>
                  <a:pt x="33" y="330"/>
                </a:lnTo>
                <a:lnTo>
                  <a:pt x="22" y="335"/>
                </a:lnTo>
                <a:lnTo>
                  <a:pt x="11" y="341"/>
                </a:lnTo>
                <a:lnTo>
                  <a:pt x="0" y="347"/>
                </a:lnTo>
                <a:lnTo>
                  <a:pt x="4" y="358"/>
                </a:lnTo>
                <a:lnTo>
                  <a:pt x="8" y="368"/>
                </a:lnTo>
                <a:lnTo>
                  <a:pt x="11" y="380"/>
                </a:lnTo>
                <a:lnTo>
                  <a:pt x="14" y="391"/>
                </a:lnTo>
                <a:lnTo>
                  <a:pt x="19" y="402"/>
                </a:lnTo>
                <a:lnTo>
                  <a:pt x="23" y="413"/>
                </a:lnTo>
                <a:lnTo>
                  <a:pt x="27" y="422"/>
                </a:lnTo>
                <a:lnTo>
                  <a:pt x="33" y="433"/>
                </a:lnTo>
                <a:lnTo>
                  <a:pt x="38" y="445"/>
                </a:lnTo>
                <a:lnTo>
                  <a:pt x="43" y="455"/>
                </a:lnTo>
                <a:lnTo>
                  <a:pt x="50" y="466"/>
                </a:lnTo>
                <a:lnTo>
                  <a:pt x="56" y="478"/>
                </a:lnTo>
                <a:lnTo>
                  <a:pt x="64" y="490"/>
                </a:lnTo>
                <a:lnTo>
                  <a:pt x="72" y="502"/>
                </a:lnTo>
                <a:lnTo>
                  <a:pt x="81" y="515"/>
                </a:lnTo>
                <a:lnTo>
                  <a:pt x="91" y="529"/>
                </a:lnTo>
                <a:lnTo>
                  <a:pt x="92" y="531"/>
                </a:lnTo>
                <a:lnTo>
                  <a:pt x="94" y="534"/>
                </a:lnTo>
                <a:lnTo>
                  <a:pt x="96" y="536"/>
                </a:lnTo>
                <a:lnTo>
                  <a:pt x="100" y="540"/>
                </a:lnTo>
                <a:lnTo>
                  <a:pt x="6" y="608"/>
                </a:lnTo>
                <a:lnTo>
                  <a:pt x="10" y="617"/>
                </a:lnTo>
                <a:lnTo>
                  <a:pt x="14" y="625"/>
                </a:lnTo>
                <a:lnTo>
                  <a:pt x="20" y="634"/>
                </a:lnTo>
                <a:lnTo>
                  <a:pt x="25" y="641"/>
                </a:lnTo>
                <a:lnTo>
                  <a:pt x="31" y="649"/>
                </a:lnTo>
                <a:lnTo>
                  <a:pt x="37" y="656"/>
                </a:lnTo>
                <a:lnTo>
                  <a:pt x="43" y="663"/>
                </a:lnTo>
                <a:lnTo>
                  <a:pt x="50" y="669"/>
                </a:lnTo>
                <a:lnTo>
                  <a:pt x="151" y="596"/>
                </a:lnTo>
                <a:lnTo>
                  <a:pt x="169" y="612"/>
                </a:lnTo>
                <a:lnTo>
                  <a:pt x="187" y="626"/>
                </a:lnTo>
                <a:lnTo>
                  <a:pt x="206" y="638"/>
                </a:lnTo>
                <a:lnTo>
                  <a:pt x="224" y="649"/>
                </a:lnTo>
                <a:lnTo>
                  <a:pt x="242" y="656"/>
                </a:lnTo>
                <a:lnTo>
                  <a:pt x="261" y="664"/>
                </a:lnTo>
                <a:lnTo>
                  <a:pt x="280" y="668"/>
                </a:lnTo>
                <a:lnTo>
                  <a:pt x="299" y="671"/>
                </a:lnTo>
                <a:lnTo>
                  <a:pt x="318" y="672"/>
                </a:lnTo>
                <a:lnTo>
                  <a:pt x="338" y="672"/>
                </a:lnTo>
                <a:lnTo>
                  <a:pt x="357" y="669"/>
                </a:lnTo>
                <a:lnTo>
                  <a:pt x="376" y="665"/>
                </a:lnTo>
                <a:lnTo>
                  <a:pt x="394" y="659"/>
                </a:lnTo>
                <a:lnTo>
                  <a:pt x="414" y="650"/>
                </a:lnTo>
                <a:lnTo>
                  <a:pt x="433" y="639"/>
                </a:lnTo>
                <a:lnTo>
                  <a:pt x="451" y="626"/>
                </a:lnTo>
                <a:lnTo>
                  <a:pt x="469" y="612"/>
                </a:lnTo>
                <a:lnTo>
                  <a:pt x="485" y="598"/>
                </a:lnTo>
                <a:lnTo>
                  <a:pt x="498" y="584"/>
                </a:lnTo>
                <a:lnTo>
                  <a:pt x="508" y="570"/>
                </a:lnTo>
                <a:lnTo>
                  <a:pt x="517" y="555"/>
                </a:lnTo>
                <a:lnTo>
                  <a:pt x="524" y="540"/>
                </a:lnTo>
                <a:lnTo>
                  <a:pt x="530" y="525"/>
                </a:lnTo>
                <a:lnTo>
                  <a:pt x="533" y="509"/>
                </a:lnTo>
                <a:lnTo>
                  <a:pt x="536" y="493"/>
                </a:lnTo>
                <a:lnTo>
                  <a:pt x="537" y="477"/>
                </a:lnTo>
                <a:lnTo>
                  <a:pt x="537" y="460"/>
                </a:lnTo>
                <a:lnTo>
                  <a:pt x="535" y="442"/>
                </a:lnTo>
                <a:lnTo>
                  <a:pt x="533" y="423"/>
                </a:lnTo>
                <a:lnTo>
                  <a:pt x="530" y="405"/>
                </a:lnTo>
                <a:lnTo>
                  <a:pt x="527" y="386"/>
                </a:lnTo>
                <a:lnTo>
                  <a:pt x="521" y="365"/>
                </a:lnTo>
                <a:lnTo>
                  <a:pt x="512" y="321"/>
                </a:lnTo>
                <a:lnTo>
                  <a:pt x="507" y="304"/>
                </a:lnTo>
                <a:lnTo>
                  <a:pt x="504" y="288"/>
                </a:lnTo>
                <a:lnTo>
                  <a:pt x="501" y="273"/>
                </a:lnTo>
                <a:lnTo>
                  <a:pt x="498" y="258"/>
                </a:lnTo>
                <a:lnTo>
                  <a:pt x="495" y="244"/>
                </a:lnTo>
                <a:lnTo>
                  <a:pt x="493" y="231"/>
                </a:lnTo>
                <a:lnTo>
                  <a:pt x="492" y="218"/>
                </a:lnTo>
                <a:lnTo>
                  <a:pt x="492" y="205"/>
                </a:lnTo>
                <a:lnTo>
                  <a:pt x="493" y="193"/>
                </a:lnTo>
                <a:lnTo>
                  <a:pt x="495" y="183"/>
                </a:lnTo>
                <a:lnTo>
                  <a:pt x="499" y="173"/>
                </a:lnTo>
                <a:lnTo>
                  <a:pt x="503" y="162"/>
                </a:lnTo>
                <a:lnTo>
                  <a:pt x="508" y="154"/>
                </a:lnTo>
                <a:lnTo>
                  <a:pt x="516" y="145"/>
                </a:lnTo>
                <a:lnTo>
                  <a:pt x="523" y="136"/>
                </a:lnTo>
                <a:lnTo>
                  <a:pt x="534" y="129"/>
                </a:lnTo>
                <a:lnTo>
                  <a:pt x="545" y="121"/>
                </a:lnTo>
                <a:lnTo>
                  <a:pt x="556" y="116"/>
                </a:lnTo>
                <a:lnTo>
                  <a:pt x="566" y="112"/>
                </a:lnTo>
                <a:lnTo>
                  <a:pt x="577" y="108"/>
                </a:lnTo>
                <a:lnTo>
                  <a:pt x="588" y="107"/>
                </a:lnTo>
                <a:lnTo>
                  <a:pt x="598" y="107"/>
                </a:lnTo>
                <a:lnTo>
                  <a:pt x="609" y="108"/>
                </a:lnTo>
                <a:lnTo>
                  <a:pt x="620" y="112"/>
                </a:lnTo>
                <a:lnTo>
                  <a:pt x="631" y="116"/>
                </a:lnTo>
                <a:lnTo>
                  <a:pt x="641" y="121"/>
                </a:lnTo>
                <a:lnTo>
                  <a:pt x="651" y="128"/>
                </a:lnTo>
                <a:lnTo>
                  <a:pt x="662" y="136"/>
                </a:lnTo>
                <a:lnTo>
                  <a:pt x="673" y="146"/>
                </a:lnTo>
                <a:lnTo>
                  <a:pt x="682" y="157"/>
                </a:lnTo>
                <a:lnTo>
                  <a:pt x="692" y="169"/>
                </a:lnTo>
                <a:lnTo>
                  <a:pt x="703" y="182"/>
                </a:lnTo>
                <a:lnTo>
                  <a:pt x="716" y="201"/>
                </a:lnTo>
                <a:lnTo>
                  <a:pt x="728" y="220"/>
                </a:lnTo>
                <a:lnTo>
                  <a:pt x="738" y="240"/>
                </a:lnTo>
                <a:lnTo>
                  <a:pt x="747" y="257"/>
                </a:lnTo>
                <a:lnTo>
                  <a:pt x="754" y="275"/>
                </a:lnTo>
                <a:lnTo>
                  <a:pt x="761" y="291"/>
                </a:lnTo>
                <a:lnTo>
                  <a:pt x="766" y="307"/>
                </a:lnTo>
                <a:lnTo>
                  <a:pt x="770" y="322"/>
                </a:lnTo>
                <a:lnTo>
                  <a:pt x="794" y="317"/>
                </a:lnTo>
                <a:lnTo>
                  <a:pt x="815" y="309"/>
                </a:lnTo>
                <a:lnTo>
                  <a:pt x="837" y="300"/>
                </a:lnTo>
                <a:lnTo>
                  <a:pt x="857" y="290"/>
                </a:lnTo>
                <a:lnTo>
                  <a:pt x="853" y="273"/>
                </a:lnTo>
                <a:lnTo>
                  <a:pt x="846" y="256"/>
                </a:lnTo>
                <a:lnTo>
                  <a:pt x="838" y="236"/>
                </a:lnTo>
                <a:lnTo>
                  <a:pt x="829" y="217"/>
                </a:lnTo>
                <a:lnTo>
                  <a:pt x="820" y="198"/>
                </a:lnTo>
                <a:lnTo>
                  <a:pt x="809" y="177"/>
                </a:lnTo>
                <a:lnTo>
                  <a:pt x="797" y="158"/>
                </a:lnTo>
                <a:lnTo>
                  <a:pt x="785" y="139"/>
                </a:lnTo>
                <a:lnTo>
                  <a:pt x="867" y="81"/>
                </a:lnTo>
                <a:lnTo>
                  <a:pt x="863" y="72"/>
                </a:lnTo>
                <a:lnTo>
                  <a:pt x="858" y="63"/>
                </a:lnTo>
                <a:lnTo>
                  <a:pt x="853" y="55"/>
                </a:lnTo>
                <a:lnTo>
                  <a:pt x="848" y="46"/>
                </a:lnTo>
                <a:lnTo>
                  <a:pt x="841" y="39"/>
                </a:lnTo>
                <a:lnTo>
                  <a:pt x="835" y="31"/>
                </a:lnTo>
                <a:lnTo>
                  <a:pt x="828" y="25"/>
                </a:lnTo>
                <a:lnTo>
                  <a:pt x="823" y="19"/>
                </a:lnTo>
                <a:lnTo>
                  <a:pt x="737" y="81"/>
                </a:lnTo>
                <a:lnTo>
                  <a:pt x="721" y="64"/>
                </a:lnTo>
                <a:lnTo>
                  <a:pt x="704" y="49"/>
                </a:lnTo>
                <a:lnTo>
                  <a:pt x="688" y="36"/>
                </a:lnTo>
                <a:lnTo>
                  <a:pt x="670" y="26"/>
                </a:lnTo>
                <a:lnTo>
                  <a:pt x="653" y="17"/>
                </a:lnTo>
                <a:lnTo>
                  <a:pt x="635" y="11"/>
                </a:lnTo>
                <a:lnTo>
                  <a:pt x="618" y="5"/>
                </a:lnTo>
                <a:lnTo>
                  <a:pt x="600" y="2"/>
                </a:lnTo>
                <a:lnTo>
                  <a:pt x="581" y="0"/>
                </a:lnTo>
                <a:lnTo>
                  <a:pt x="563" y="0"/>
                </a:lnTo>
                <a:lnTo>
                  <a:pt x="546" y="2"/>
                </a:lnTo>
                <a:lnTo>
                  <a:pt x="529" y="6"/>
                </a:lnTo>
                <a:lnTo>
                  <a:pt x="510" y="12"/>
                </a:lnTo>
                <a:lnTo>
                  <a:pt x="493" y="20"/>
                </a:lnTo>
                <a:lnTo>
                  <a:pt x="476" y="29"/>
                </a:lnTo>
                <a:lnTo>
                  <a:pt x="460" y="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ru-RU"/>
          </a:p>
        </p:txBody>
      </p:sp>
      <p:sp>
        <p:nvSpPr>
          <p:cNvPr id="1688" name="Прямоугольник 1687"/>
          <p:cNvSpPr/>
          <p:nvPr/>
        </p:nvSpPr>
        <p:spPr>
          <a:xfrm>
            <a:off x="970374" y="725011"/>
            <a:ext cx="7984940"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Money box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3" name="TextBox 42"/>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5" name="TextBox 44"/>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9" name="TextBox 48"/>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51" name="Прямая соединительная линия 50"/>
          <p:cNvCxnSpPr>
            <a:stCxn id="1671" idx="25"/>
          </p:cNvCxnSpPr>
          <p:nvPr/>
        </p:nvCxnSpPr>
        <p:spPr>
          <a:xfrm flipH="1" flipV="1">
            <a:off x="3419858" y="2971800"/>
            <a:ext cx="5582431" cy="1164820"/>
          </a:xfrm>
          <a:prstGeom prst="bentConnector3">
            <a:avLst>
              <a:gd name="adj1" fmla="val -49"/>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Прямая соединительная линия 52"/>
          <p:cNvCxnSpPr>
            <a:endCxn id="1674" idx="35"/>
          </p:cNvCxnSpPr>
          <p:nvPr/>
        </p:nvCxnSpPr>
        <p:spPr>
          <a:xfrm rot="10800000" flipV="1">
            <a:off x="9654298" y="2984500"/>
            <a:ext cx="5574912" cy="2534262"/>
          </a:xfrm>
          <a:prstGeom prst="bentConnector3">
            <a:avLst>
              <a:gd name="adj1" fmla="val 3047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Прямая соединительная линия 54"/>
          <p:cNvCxnSpPr/>
          <p:nvPr/>
        </p:nvCxnSpPr>
        <p:spPr>
          <a:xfrm rot="10800000" flipV="1">
            <a:off x="3419860" y="7559871"/>
            <a:ext cx="4782745" cy="1285423"/>
          </a:xfrm>
          <a:prstGeom prst="bentConnector3">
            <a:avLst>
              <a:gd name="adj1" fmla="val -9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Прямая соединительная линия 54"/>
          <p:cNvCxnSpPr/>
          <p:nvPr/>
        </p:nvCxnSpPr>
        <p:spPr>
          <a:xfrm>
            <a:off x="9800024" y="7372197"/>
            <a:ext cx="4856177" cy="1473098"/>
          </a:xfrm>
          <a:prstGeom prst="bentConnector3">
            <a:avLst>
              <a:gd name="adj1" fmla="val -21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711298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42"/>
          <p:cNvSpPr>
            <a:spLocks/>
          </p:cNvSpPr>
          <p:nvPr/>
        </p:nvSpPr>
        <p:spPr bwMode="auto">
          <a:xfrm>
            <a:off x="10043842" y="4928598"/>
            <a:ext cx="87933" cy="87933"/>
          </a:xfrm>
          <a:custGeom>
            <a:avLst/>
            <a:gdLst>
              <a:gd name="T0" fmla="*/ 6 w 20"/>
              <a:gd name="T1" fmla="*/ 5 h 20"/>
              <a:gd name="T2" fmla="*/ 0 w 20"/>
              <a:gd name="T3" fmla="*/ 20 h 20"/>
              <a:gd name="T4" fmla="*/ 15 w 20"/>
              <a:gd name="T5" fmla="*/ 14 h 20"/>
              <a:gd name="T6" fmla="*/ 20 w 20"/>
              <a:gd name="T7" fmla="*/ 0 h 20"/>
              <a:gd name="T8" fmla="*/ 6 w 20"/>
              <a:gd name="T9" fmla="*/ 5 h 20"/>
            </a:gdLst>
            <a:ahLst/>
            <a:cxnLst>
              <a:cxn ang="0">
                <a:pos x="T0" y="T1"/>
              </a:cxn>
              <a:cxn ang="0">
                <a:pos x="T2" y="T3"/>
              </a:cxn>
              <a:cxn ang="0">
                <a:pos x="T4" y="T5"/>
              </a:cxn>
              <a:cxn ang="0">
                <a:pos x="T6" y="T7"/>
              </a:cxn>
              <a:cxn ang="0">
                <a:pos x="T8" y="T9"/>
              </a:cxn>
            </a:cxnLst>
            <a:rect l="0" t="0" r="r" b="b"/>
            <a:pathLst>
              <a:path w="20" h="20">
                <a:moveTo>
                  <a:pt x="6" y="5"/>
                </a:moveTo>
                <a:cubicBezTo>
                  <a:pt x="0" y="11"/>
                  <a:pt x="0" y="20"/>
                  <a:pt x="0" y="20"/>
                </a:cubicBezTo>
                <a:cubicBezTo>
                  <a:pt x="0" y="20"/>
                  <a:pt x="9" y="20"/>
                  <a:pt x="15" y="14"/>
                </a:cubicBezTo>
                <a:cubicBezTo>
                  <a:pt x="20" y="9"/>
                  <a:pt x="20" y="0"/>
                  <a:pt x="20" y="0"/>
                </a:cubicBezTo>
                <a:cubicBezTo>
                  <a:pt x="20" y="0"/>
                  <a:pt x="11" y="0"/>
                  <a:pt x="6" y="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 name="Freeform 43"/>
          <p:cNvSpPr>
            <a:spLocks/>
          </p:cNvSpPr>
          <p:nvPr/>
        </p:nvSpPr>
        <p:spPr bwMode="auto">
          <a:xfrm>
            <a:off x="10029187" y="5031189"/>
            <a:ext cx="95262" cy="47632"/>
          </a:xfrm>
          <a:custGeom>
            <a:avLst/>
            <a:gdLst>
              <a:gd name="T0" fmla="*/ 9 w 21"/>
              <a:gd name="T1" fmla="*/ 10 h 11"/>
              <a:gd name="T2" fmla="*/ 21 w 21"/>
              <a:gd name="T3" fmla="*/ 7 h 11"/>
              <a:gd name="T4" fmla="*/ 11 w 21"/>
              <a:gd name="T5" fmla="*/ 1 h 11"/>
              <a:gd name="T6" fmla="*/ 0 w 21"/>
              <a:gd name="T7" fmla="*/ 4 h 11"/>
              <a:gd name="T8" fmla="*/ 9 w 21"/>
              <a:gd name="T9" fmla="*/ 10 h 11"/>
            </a:gdLst>
            <a:ahLst/>
            <a:cxnLst>
              <a:cxn ang="0">
                <a:pos x="T0" y="T1"/>
              </a:cxn>
              <a:cxn ang="0">
                <a:pos x="T2" y="T3"/>
              </a:cxn>
              <a:cxn ang="0">
                <a:pos x="T4" y="T5"/>
              </a:cxn>
              <a:cxn ang="0">
                <a:pos x="T6" y="T7"/>
              </a:cxn>
              <a:cxn ang="0">
                <a:pos x="T8" y="T9"/>
              </a:cxn>
            </a:cxnLst>
            <a:rect l="0" t="0" r="r" b="b"/>
            <a:pathLst>
              <a:path w="21" h="11">
                <a:moveTo>
                  <a:pt x="9" y="10"/>
                </a:moveTo>
                <a:cubicBezTo>
                  <a:pt x="15" y="11"/>
                  <a:pt x="21" y="7"/>
                  <a:pt x="21" y="7"/>
                </a:cubicBezTo>
                <a:cubicBezTo>
                  <a:pt x="21" y="7"/>
                  <a:pt x="17" y="2"/>
                  <a:pt x="11" y="1"/>
                </a:cubicBezTo>
                <a:cubicBezTo>
                  <a:pt x="5" y="0"/>
                  <a:pt x="0" y="4"/>
                  <a:pt x="0" y="4"/>
                </a:cubicBezTo>
                <a:cubicBezTo>
                  <a:pt x="0" y="4"/>
                  <a:pt x="4" y="9"/>
                  <a:pt x="9" y="1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 name="Freeform 44"/>
          <p:cNvSpPr>
            <a:spLocks/>
          </p:cNvSpPr>
          <p:nvPr/>
        </p:nvSpPr>
        <p:spPr bwMode="auto">
          <a:xfrm>
            <a:off x="9959573" y="4895621"/>
            <a:ext cx="73278" cy="124572"/>
          </a:xfrm>
          <a:custGeom>
            <a:avLst/>
            <a:gdLst>
              <a:gd name="T0" fmla="*/ 14 w 16"/>
              <a:gd name="T1" fmla="*/ 13 h 28"/>
              <a:gd name="T2" fmla="*/ 5 w 16"/>
              <a:gd name="T3" fmla="*/ 0 h 28"/>
              <a:gd name="T4" fmla="*/ 2 w 16"/>
              <a:gd name="T5" fmla="*/ 16 h 28"/>
              <a:gd name="T6" fmla="*/ 11 w 16"/>
              <a:gd name="T7" fmla="*/ 28 h 28"/>
              <a:gd name="T8" fmla="*/ 14 w 16"/>
              <a:gd name="T9" fmla="*/ 13 h 28"/>
            </a:gdLst>
            <a:ahLst/>
            <a:cxnLst>
              <a:cxn ang="0">
                <a:pos x="T0" y="T1"/>
              </a:cxn>
              <a:cxn ang="0">
                <a:pos x="T2" y="T3"/>
              </a:cxn>
              <a:cxn ang="0">
                <a:pos x="T4" y="T5"/>
              </a:cxn>
              <a:cxn ang="0">
                <a:pos x="T6" y="T7"/>
              </a:cxn>
              <a:cxn ang="0">
                <a:pos x="T8" y="T9"/>
              </a:cxn>
            </a:cxnLst>
            <a:rect l="0" t="0" r="r" b="b"/>
            <a:pathLst>
              <a:path w="16" h="28">
                <a:moveTo>
                  <a:pt x="14" y="13"/>
                </a:moveTo>
                <a:cubicBezTo>
                  <a:pt x="13" y="5"/>
                  <a:pt x="5" y="0"/>
                  <a:pt x="5" y="0"/>
                </a:cubicBezTo>
                <a:cubicBezTo>
                  <a:pt x="5" y="0"/>
                  <a:pt x="0" y="8"/>
                  <a:pt x="2" y="16"/>
                </a:cubicBezTo>
                <a:cubicBezTo>
                  <a:pt x="3" y="23"/>
                  <a:pt x="11" y="28"/>
                  <a:pt x="11" y="28"/>
                </a:cubicBezTo>
                <a:cubicBezTo>
                  <a:pt x="11" y="28"/>
                  <a:pt x="16" y="21"/>
                  <a:pt x="14"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 name="Freeform 45"/>
          <p:cNvSpPr>
            <a:spLocks/>
          </p:cNvSpPr>
          <p:nvPr/>
        </p:nvSpPr>
        <p:spPr bwMode="auto">
          <a:xfrm>
            <a:off x="9930260" y="5012867"/>
            <a:ext cx="76943" cy="47632"/>
          </a:xfrm>
          <a:custGeom>
            <a:avLst/>
            <a:gdLst>
              <a:gd name="T0" fmla="*/ 0 w 17"/>
              <a:gd name="T1" fmla="*/ 2 h 11"/>
              <a:gd name="T2" fmla="*/ 7 w 17"/>
              <a:gd name="T3" fmla="*/ 10 h 11"/>
              <a:gd name="T4" fmla="*/ 17 w 17"/>
              <a:gd name="T5" fmla="*/ 9 h 11"/>
              <a:gd name="T6" fmla="*/ 10 w 17"/>
              <a:gd name="T7" fmla="*/ 2 h 11"/>
              <a:gd name="T8" fmla="*/ 0 w 17"/>
              <a:gd name="T9" fmla="*/ 2 h 11"/>
            </a:gdLst>
            <a:ahLst/>
            <a:cxnLst>
              <a:cxn ang="0">
                <a:pos x="T0" y="T1"/>
              </a:cxn>
              <a:cxn ang="0">
                <a:pos x="T2" y="T3"/>
              </a:cxn>
              <a:cxn ang="0">
                <a:pos x="T4" y="T5"/>
              </a:cxn>
              <a:cxn ang="0">
                <a:pos x="T6" y="T7"/>
              </a:cxn>
              <a:cxn ang="0">
                <a:pos x="T8" y="T9"/>
              </a:cxn>
            </a:cxnLst>
            <a:rect l="0" t="0" r="r" b="b"/>
            <a:pathLst>
              <a:path w="17" h="11">
                <a:moveTo>
                  <a:pt x="0" y="2"/>
                </a:moveTo>
                <a:cubicBezTo>
                  <a:pt x="0" y="2"/>
                  <a:pt x="2" y="8"/>
                  <a:pt x="7" y="10"/>
                </a:cubicBezTo>
                <a:cubicBezTo>
                  <a:pt x="12" y="11"/>
                  <a:pt x="17" y="9"/>
                  <a:pt x="17" y="9"/>
                </a:cubicBezTo>
                <a:cubicBezTo>
                  <a:pt x="17" y="9"/>
                  <a:pt x="15" y="4"/>
                  <a:pt x="10" y="2"/>
                </a:cubicBezTo>
                <a:cubicBezTo>
                  <a:pt x="5" y="0"/>
                  <a:pt x="0" y="2"/>
                  <a:pt x="0"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 name="Freeform 50"/>
          <p:cNvSpPr>
            <a:spLocks/>
          </p:cNvSpPr>
          <p:nvPr/>
        </p:nvSpPr>
        <p:spPr bwMode="auto">
          <a:xfrm>
            <a:off x="10194062" y="4639147"/>
            <a:ext cx="157550" cy="95262"/>
          </a:xfrm>
          <a:custGeom>
            <a:avLst/>
            <a:gdLst>
              <a:gd name="T0" fmla="*/ 0 w 35"/>
              <a:gd name="T1" fmla="*/ 6 h 21"/>
              <a:gd name="T2" fmla="*/ 16 w 35"/>
              <a:gd name="T3" fmla="*/ 19 h 21"/>
              <a:gd name="T4" fmla="*/ 35 w 35"/>
              <a:gd name="T5" fmla="*/ 15 h 21"/>
              <a:gd name="T6" fmla="*/ 20 w 35"/>
              <a:gd name="T7" fmla="*/ 3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0" y="6"/>
                  <a:pt x="6" y="16"/>
                  <a:pt x="16" y="19"/>
                </a:cubicBezTo>
                <a:cubicBezTo>
                  <a:pt x="25" y="21"/>
                  <a:pt x="35" y="15"/>
                  <a:pt x="35" y="15"/>
                </a:cubicBezTo>
                <a:cubicBezTo>
                  <a:pt x="35" y="15"/>
                  <a:pt x="30" y="5"/>
                  <a:pt x="20" y="3"/>
                </a:cubicBezTo>
                <a:cubicBezTo>
                  <a:pt x="10" y="0"/>
                  <a:pt x="0" y="6"/>
                  <a:pt x="0" y="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 name="Freeform 51"/>
          <p:cNvSpPr>
            <a:spLocks/>
          </p:cNvSpPr>
          <p:nvPr/>
        </p:nvSpPr>
        <p:spPr bwMode="auto">
          <a:xfrm>
            <a:off x="10135439" y="4672124"/>
            <a:ext cx="76943" cy="109917"/>
          </a:xfrm>
          <a:custGeom>
            <a:avLst/>
            <a:gdLst>
              <a:gd name="T0" fmla="*/ 2 w 17"/>
              <a:gd name="T1" fmla="*/ 15 h 25"/>
              <a:gd name="T2" fmla="*/ 13 w 17"/>
              <a:gd name="T3" fmla="*/ 25 h 25"/>
              <a:gd name="T4" fmla="*/ 14 w 17"/>
              <a:gd name="T5" fmla="*/ 10 h 25"/>
              <a:gd name="T6" fmla="*/ 3 w 17"/>
              <a:gd name="T7" fmla="*/ 0 h 25"/>
              <a:gd name="T8" fmla="*/ 2 w 17"/>
              <a:gd name="T9" fmla="*/ 15 h 25"/>
            </a:gdLst>
            <a:ahLst/>
            <a:cxnLst>
              <a:cxn ang="0">
                <a:pos x="T0" y="T1"/>
              </a:cxn>
              <a:cxn ang="0">
                <a:pos x="T2" y="T3"/>
              </a:cxn>
              <a:cxn ang="0">
                <a:pos x="T4" y="T5"/>
              </a:cxn>
              <a:cxn ang="0">
                <a:pos x="T6" y="T7"/>
              </a:cxn>
              <a:cxn ang="0">
                <a:pos x="T8" y="T9"/>
              </a:cxn>
            </a:cxnLst>
            <a:rect l="0" t="0" r="r" b="b"/>
            <a:pathLst>
              <a:path w="17" h="25">
                <a:moveTo>
                  <a:pt x="2" y="15"/>
                </a:moveTo>
                <a:cubicBezTo>
                  <a:pt x="5" y="22"/>
                  <a:pt x="13" y="25"/>
                  <a:pt x="13" y="25"/>
                </a:cubicBezTo>
                <a:cubicBezTo>
                  <a:pt x="13" y="25"/>
                  <a:pt x="17" y="17"/>
                  <a:pt x="14" y="10"/>
                </a:cubicBezTo>
                <a:cubicBezTo>
                  <a:pt x="11" y="3"/>
                  <a:pt x="3" y="0"/>
                  <a:pt x="3" y="0"/>
                </a:cubicBezTo>
                <a:cubicBezTo>
                  <a:pt x="3" y="0"/>
                  <a:pt x="0" y="8"/>
                  <a:pt x="2"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 name="Freeform 52"/>
          <p:cNvSpPr>
            <a:spLocks/>
          </p:cNvSpPr>
          <p:nvPr/>
        </p:nvSpPr>
        <p:spPr bwMode="auto">
          <a:xfrm>
            <a:off x="10168414" y="4518239"/>
            <a:ext cx="120911" cy="120910"/>
          </a:xfrm>
          <a:custGeom>
            <a:avLst/>
            <a:gdLst>
              <a:gd name="T0" fmla="*/ 19 w 27"/>
              <a:gd name="T1" fmla="*/ 20 h 27"/>
              <a:gd name="T2" fmla="*/ 27 w 27"/>
              <a:gd name="T3" fmla="*/ 1 h 27"/>
              <a:gd name="T4" fmla="*/ 8 w 27"/>
              <a:gd name="T5" fmla="*/ 7 h 27"/>
              <a:gd name="T6" fmla="*/ 0 w 27"/>
              <a:gd name="T7" fmla="*/ 26 h 27"/>
              <a:gd name="T8" fmla="*/ 19 w 27"/>
              <a:gd name="T9" fmla="*/ 20 h 27"/>
            </a:gdLst>
            <a:ahLst/>
            <a:cxnLst>
              <a:cxn ang="0">
                <a:pos x="T0" y="T1"/>
              </a:cxn>
              <a:cxn ang="0">
                <a:pos x="T2" y="T3"/>
              </a:cxn>
              <a:cxn ang="0">
                <a:pos x="T4" y="T5"/>
              </a:cxn>
              <a:cxn ang="0">
                <a:pos x="T6" y="T7"/>
              </a:cxn>
              <a:cxn ang="0">
                <a:pos x="T8" y="T9"/>
              </a:cxn>
            </a:cxnLst>
            <a:rect l="0" t="0" r="r" b="b"/>
            <a:pathLst>
              <a:path w="27" h="27">
                <a:moveTo>
                  <a:pt x="19" y="20"/>
                </a:moveTo>
                <a:cubicBezTo>
                  <a:pt x="26" y="13"/>
                  <a:pt x="27" y="1"/>
                  <a:pt x="27" y="1"/>
                </a:cubicBezTo>
                <a:cubicBezTo>
                  <a:pt x="27" y="1"/>
                  <a:pt x="15" y="0"/>
                  <a:pt x="8" y="7"/>
                </a:cubicBezTo>
                <a:cubicBezTo>
                  <a:pt x="0" y="14"/>
                  <a:pt x="0" y="26"/>
                  <a:pt x="0" y="26"/>
                </a:cubicBezTo>
                <a:cubicBezTo>
                  <a:pt x="0" y="26"/>
                  <a:pt x="11" y="27"/>
                  <a:pt x="19"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3" name="Freeform 53"/>
          <p:cNvSpPr>
            <a:spLocks/>
          </p:cNvSpPr>
          <p:nvPr/>
        </p:nvSpPr>
        <p:spPr bwMode="auto">
          <a:xfrm>
            <a:off x="10091474" y="4543885"/>
            <a:ext cx="58623" cy="106255"/>
          </a:xfrm>
          <a:custGeom>
            <a:avLst/>
            <a:gdLst>
              <a:gd name="T0" fmla="*/ 9 w 13"/>
              <a:gd name="T1" fmla="*/ 23 h 23"/>
              <a:gd name="T2" fmla="*/ 12 w 13"/>
              <a:gd name="T3" fmla="*/ 11 h 23"/>
              <a:gd name="T4" fmla="*/ 5 w 13"/>
              <a:gd name="T5" fmla="*/ 0 h 23"/>
              <a:gd name="T6" fmla="*/ 1 w 13"/>
              <a:gd name="T7" fmla="*/ 12 h 23"/>
              <a:gd name="T8" fmla="*/ 9 w 13"/>
              <a:gd name="T9" fmla="*/ 23 h 23"/>
            </a:gdLst>
            <a:ahLst/>
            <a:cxnLst>
              <a:cxn ang="0">
                <a:pos x="T0" y="T1"/>
              </a:cxn>
              <a:cxn ang="0">
                <a:pos x="T2" y="T3"/>
              </a:cxn>
              <a:cxn ang="0">
                <a:pos x="T4" y="T5"/>
              </a:cxn>
              <a:cxn ang="0">
                <a:pos x="T6" y="T7"/>
              </a:cxn>
              <a:cxn ang="0">
                <a:pos x="T8" y="T9"/>
              </a:cxn>
            </a:cxnLst>
            <a:rect l="0" t="0" r="r" b="b"/>
            <a:pathLst>
              <a:path w="13" h="23">
                <a:moveTo>
                  <a:pt x="9" y="23"/>
                </a:moveTo>
                <a:cubicBezTo>
                  <a:pt x="9" y="23"/>
                  <a:pt x="13" y="17"/>
                  <a:pt x="12" y="11"/>
                </a:cubicBezTo>
                <a:cubicBezTo>
                  <a:pt x="11" y="4"/>
                  <a:pt x="5" y="0"/>
                  <a:pt x="5" y="0"/>
                </a:cubicBezTo>
                <a:cubicBezTo>
                  <a:pt x="5" y="0"/>
                  <a:pt x="0" y="6"/>
                  <a:pt x="1" y="12"/>
                </a:cubicBezTo>
                <a:cubicBezTo>
                  <a:pt x="2" y="19"/>
                  <a:pt x="9" y="23"/>
                  <a:pt x="9" y="2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4" name="Freeform 54"/>
          <p:cNvSpPr>
            <a:spLocks/>
          </p:cNvSpPr>
          <p:nvPr/>
        </p:nvSpPr>
        <p:spPr bwMode="auto">
          <a:xfrm>
            <a:off x="10750977" y="5474519"/>
            <a:ext cx="40304" cy="76943"/>
          </a:xfrm>
          <a:custGeom>
            <a:avLst/>
            <a:gdLst>
              <a:gd name="T0" fmla="*/ 5 w 9"/>
              <a:gd name="T1" fmla="*/ 17 h 17"/>
              <a:gd name="T2" fmla="*/ 8 w 9"/>
              <a:gd name="T3" fmla="*/ 8 h 17"/>
              <a:gd name="T4" fmla="*/ 3 w 9"/>
              <a:gd name="T5" fmla="*/ 0 h 17"/>
              <a:gd name="T6" fmla="*/ 1 w 9"/>
              <a:gd name="T7" fmla="*/ 9 h 17"/>
              <a:gd name="T8" fmla="*/ 5 w 9"/>
              <a:gd name="T9" fmla="*/ 17 h 17"/>
            </a:gdLst>
            <a:ahLst/>
            <a:cxnLst>
              <a:cxn ang="0">
                <a:pos x="T0" y="T1"/>
              </a:cxn>
              <a:cxn ang="0">
                <a:pos x="T2" y="T3"/>
              </a:cxn>
              <a:cxn ang="0">
                <a:pos x="T4" y="T5"/>
              </a:cxn>
              <a:cxn ang="0">
                <a:pos x="T6" y="T7"/>
              </a:cxn>
              <a:cxn ang="0">
                <a:pos x="T8" y="T9"/>
              </a:cxn>
            </a:cxnLst>
            <a:rect l="0" t="0" r="r" b="b"/>
            <a:pathLst>
              <a:path w="9" h="17">
                <a:moveTo>
                  <a:pt x="5" y="17"/>
                </a:moveTo>
                <a:cubicBezTo>
                  <a:pt x="5" y="17"/>
                  <a:pt x="9" y="13"/>
                  <a:pt x="8" y="8"/>
                </a:cubicBezTo>
                <a:cubicBezTo>
                  <a:pt x="8" y="3"/>
                  <a:pt x="3" y="0"/>
                  <a:pt x="3" y="0"/>
                </a:cubicBezTo>
                <a:cubicBezTo>
                  <a:pt x="3" y="0"/>
                  <a:pt x="0" y="4"/>
                  <a:pt x="1" y="9"/>
                </a:cubicBezTo>
                <a:cubicBezTo>
                  <a:pt x="1" y="14"/>
                  <a:pt x="5" y="17"/>
                  <a:pt x="5"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5" name="Freeform 55"/>
          <p:cNvSpPr>
            <a:spLocks/>
          </p:cNvSpPr>
          <p:nvPr/>
        </p:nvSpPr>
        <p:spPr bwMode="auto">
          <a:xfrm>
            <a:off x="10783952" y="5529481"/>
            <a:ext cx="43968" cy="43968"/>
          </a:xfrm>
          <a:custGeom>
            <a:avLst/>
            <a:gdLst>
              <a:gd name="T0" fmla="*/ 7 w 10"/>
              <a:gd name="T1" fmla="*/ 7 h 10"/>
              <a:gd name="T2" fmla="*/ 10 w 10"/>
              <a:gd name="T3" fmla="*/ 1 h 10"/>
              <a:gd name="T4" fmla="*/ 3 w 10"/>
              <a:gd name="T5" fmla="*/ 3 h 10"/>
              <a:gd name="T6" fmla="*/ 0 w 10"/>
              <a:gd name="T7" fmla="*/ 9 h 10"/>
              <a:gd name="T8" fmla="*/ 7 w 10"/>
              <a:gd name="T9" fmla="*/ 7 h 10"/>
            </a:gdLst>
            <a:ahLst/>
            <a:cxnLst>
              <a:cxn ang="0">
                <a:pos x="T0" y="T1"/>
              </a:cxn>
              <a:cxn ang="0">
                <a:pos x="T2" y="T3"/>
              </a:cxn>
              <a:cxn ang="0">
                <a:pos x="T4" y="T5"/>
              </a:cxn>
              <a:cxn ang="0">
                <a:pos x="T6" y="T7"/>
              </a:cxn>
              <a:cxn ang="0">
                <a:pos x="T8" y="T9"/>
              </a:cxn>
            </a:cxnLst>
            <a:rect l="0" t="0" r="r" b="b"/>
            <a:pathLst>
              <a:path w="10" h="10">
                <a:moveTo>
                  <a:pt x="7" y="7"/>
                </a:moveTo>
                <a:cubicBezTo>
                  <a:pt x="10" y="5"/>
                  <a:pt x="10" y="1"/>
                  <a:pt x="10" y="1"/>
                </a:cubicBezTo>
                <a:cubicBezTo>
                  <a:pt x="10" y="1"/>
                  <a:pt x="6" y="0"/>
                  <a:pt x="3" y="3"/>
                </a:cubicBezTo>
                <a:cubicBezTo>
                  <a:pt x="1" y="5"/>
                  <a:pt x="0" y="9"/>
                  <a:pt x="0" y="9"/>
                </a:cubicBezTo>
                <a:cubicBezTo>
                  <a:pt x="0" y="9"/>
                  <a:pt x="5" y="10"/>
                  <a:pt x="7"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6" name="Freeform 56"/>
          <p:cNvSpPr>
            <a:spLocks/>
          </p:cNvSpPr>
          <p:nvPr/>
        </p:nvSpPr>
        <p:spPr bwMode="auto">
          <a:xfrm>
            <a:off x="10699683" y="5529481"/>
            <a:ext cx="65949" cy="47632"/>
          </a:xfrm>
          <a:custGeom>
            <a:avLst/>
            <a:gdLst>
              <a:gd name="T0" fmla="*/ 0 w 15"/>
              <a:gd name="T1" fmla="*/ 2 h 11"/>
              <a:gd name="T2" fmla="*/ 6 w 15"/>
              <a:gd name="T3" fmla="*/ 9 h 11"/>
              <a:gd name="T4" fmla="*/ 15 w 15"/>
              <a:gd name="T5" fmla="*/ 9 h 11"/>
              <a:gd name="T6" fmla="*/ 9 w 15"/>
              <a:gd name="T7" fmla="*/ 2 h 11"/>
              <a:gd name="T8" fmla="*/ 0 w 15"/>
              <a:gd name="T9" fmla="*/ 2 h 11"/>
            </a:gdLst>
            <a:ahLst/>
            <a:cxnLst>
              <a:cxn ang="0">
                <a:pos x="T0" y="T1"/>
              </a:cxn>
              <a:cxn ang="0">
                <a:pos x="T2" y="T3"/>
              </a:cxn>
              <a:cxn ang="0">
                <a:pos x="T4" y="T5"/>
              </a:cxn>
              <a:cxn ang="0">
                <a:pos x="T6" y="T7"/>
              </a:cxn>
              <a:cxn ang="0">
                <a:pos x="T8" y="T9"/>
              </a:cxn>
            </a:cxnLst>
            <a:rect l="0" t="0" r="r" b="b"/>
            <a:pathLst>
              <a:path w="15" h="11">
                <a:moveTo>
                  <a:pt x="0" y="2"/>
                </a:moveTo>
                <a:cubicBezTo>
                  <a:pt x="0" y="2"/>
                  <a:pt x="1" y="7"/>
                  <a:pt x="6" y="9"/>
                </a:cubicBezTo>
                <a:cubicBezTo>
                  <a:pt x="10" y="11"/>
                  <a:pt x="15" y="9"/>
                  <a:pt x="15" y="9"/>
                </a:cubicBezTo>
                <a:cubicBezTo>
                  <a:pt x="15" y="9"/>
                  <a:pt x="14" y="4"/>
                  <a:pt x="9" y="2"/>
                </a:cubicBezTo>
                <a:cubicBezTo>
                  <a:pt x="5" y="0"/>
                  <a:pt x="0" y="2"/>
                  <a:pt x="0"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7" name="Freeform 57"/>
          <p:cNvSpPr>
            <a:spLocks/>
          </p:cNvSpPr>
          <p:nvPr/>
        </p:nvSpPr>
        <p:spPr bwMode="auto">
          <a:xfrm>
            <a:off x="10739984" y="5577110"/>
            <a:ext cx="40304" cy="36639"/>
          </a:xfrm>
          <a:custGeom>
            <a:avLst/>
            <a:gdLst>
              <a:gd name="T0" fmla="*/ 3 w 9"/>
              <a:gd name="T1" fmla="*/ 2 h 8"/>
              <a:gd name="T2" fmla="*/ 0 w 9"/>
              <a:gd name="T3" fmla="*/ 7 h 8"/>
              <a:gd name="T4" fmla="*/ 6 w 9"/>
              <a:gd name="T5" fmla="*/ 6 h 8"/>
              <a:gd name="T6" fmla="*/ 9 w 9"/>
              <a:gd name="T7" fmla="*/ 1 h 8"/>
              <a:gd name="T8" fmla="*/ 3 w 9"/>
              <a:gd name="T9" fmla="*/ 2 h 8"/>
            </a:gdLst>
            <a:ahLst/>
            <a:cxnLst>
              <a:cxn ang="0">
                <a:pos x="T0" y="T1"/>
              </a:cxn>
              <a:cxn ang="0">
                <a:pos x="T2" y="T3"/>
              </a:cxn>
              <a:cxn ang="0">
                <a:pos x="T4" y="T5"/>
              </a:cxn>
              <a:cxn ang="0">
                <a:pos x="T6" y="T7"/>
              </a:cxn>
              <a:cxn ang="0">
                <a:pos x="T8" y="T9"/>
              </a:cxn>
            </a:cxnLst>
            <a:rect l="0" t="0" r="r" b="b"/>
            <a:pathLst>
              <a:path w="9" h="8">
                <a:moveTo>
                  <a:pt x="3" y="2"/>
                </a:moveTo>
                <a:cubicBezTo>
                  <a:pt x="0" y="4"/>
                  <a:pt x="0" y="7"/>
                  <a:pt x="0" y="7"/>
                </a:cubicBezTo>
                <a:cubicBezTo>
                  <a:pt x="0" y="7"/>
                  <a:pt x="3" y="8"/>
                  <a:pt x="6" y="6"/>
                </a:cubicBezTo>
                <a:cubicBezTo>
                  <a:pt x="9" y="5"/>
                  <a:pt x="9" y="1"/>
                  <a:pt x="9" y="1"/>
                </a:cubicBezTo>
                <a:cubicBezTo>
                  <a:pt x="9" y="1"/>
                  <a:pt x="6" y="0"/>
                  <a:pt x="3"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4" name="Freeform 64"/>
          <p:cNvSpPr>
            <a:spLocks/>
          </p:cNvSpPr>
          <p:nvPr/>
        </p:nvSpPr>
        <p:spPr bwMode="auto">
          <a:xfrm>
            <a:off x="12711168" y="6493087"/>
            <a:ext cx="80607" cy="69616"/>
          </a:xfrm>
          <a:custGeom>
            <a:avLst/>
            <a:gdLst>
              <a:gd name="T0" fmla="*/ 6 w 18"/>
              <a:gd name="T1" fmla="*/ 12 h 15"/>
              <a:gd name="T2" fmla="*/ 18 w 18"/>
              <a:gd name="T3" fmla="*/ 14 h 15"/>
              <a:gd name="T4" fmla="*/ 12 w 18"/>
              <a:gd name="T5" fmla="*/ 3 h 15"/>
              <a:gd name="T6" fmla="*/ 0 w 18"/>
              <a:gd name="T7" fmla="*/ 1 h 15"/>
              <a:gd name="T8" fmla="*/ 6 w 18"/>
              <a:gd name="T9" fmla="*/ 12 h 15"/>
            </a:gdLst>
            <a:ahLst/>
            <a:cxnLst>
              <a:cxn ang="0">
                <a:pos x="T0" y="T1"/>
              </a:cxn>
              <a:cxn ang="0">
                <a:pos x="T2" y="T3"/>
              </a:cxn>
              <a:cxn ang="0">
                <a:pos x="T4" y="T5"/>
              </a:cxn>
              <a:cxn ang="0">
                <a:pos x="T6" y="T7"/>
              </a:cxn>
              <a:cxn ang="0">
                <a:pos x="T8" y="T9"/>
              </a:cxn>
            </a:cxnLst>
            <a:rect l="0" t="0" r="r" b="b"/>
            <a:pathLst>
              <a:path w="18" h="15">
                <a:moveTo>
                  <a:pt x="6" y="12"/>
                </a:moveTo>
                <a:cubicBezTo>
                  <a:pt x="11" y="15"/>
                  <a:pt x="18" y="14"/>
                  <a:pt x="18" y="14"/>
                </a:cubicBezTo>
                <a:cubicBezTo>
                  <a:pt x="18" y="14"/>
                  <a:pt x="17" y="7"/>
                  <a:pt x="12" y="3"/>
                </a:cubicBezTo>
                <a:cubicBezTo>
                  <a:pt x="7" y="0"/>
                  <a:pt x="0" y="1"/>
                  <a:pt x="0" y="1"/>
                </a:cubicBezTo>
                <a:cubicBezTo>
                  <a:pt x="0" y="1"/>
                  <a:pt x="1" y="8"/>
                  <a:pt x="6"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5" name="Freeform 65"/>
          <p:cNvSpPr>
            <a:spLocks/>
          </p:cNvSpPr>
          <p:nvPr/>
        </p:nvSpPr>
        <p:spPr bwMode="auto">
          <a:xfrm>
            <a:off x="12667203" y="6489425"/>
            <a:ext cx="36639" cy="76943"/>
          </a:xfrm>
          <a:custGeom>
            <a:avLst/>
            <a:gdLst>
              <a:gd name="T0" fmla="*/ 8 w 8"/>
              <a:gd name="T1" fmla="*/ 9 h 17"/>
              <a:gd name="T2" fmla="*/ 4 w 8"/>
              <a:gd name="T3" fmla="*/ 0 h 17"/>
              <a:gd name="T4" fmla="*/ 0 w 8"/>
              <a:gd name="T5" fmla="*/ 9 h 17"/>
              <a:gd name="T6" fmla="*/ 4 w 8"/>
              <a:gd name="T7" fmla="*/ 17 h 17"/>
              <a:gd name="T8" fmla="*/ 8 w 8"/>
              <a:gd name="T9" fmla="*/ 9 h 17"/>
            </a:gdLst>
            <a:ahLst/>
            <a:cxnLst>
              <a:cxn ang="0">
                <a:pos x="T0" y="T1"/>
              </a:cxn>
              <a:cxn ang="0">
                <a:pos x="T2" y="T3"/>
              </a:cxn>
              <a:cxn ang="0">
                <a:pos x="T4" y="T5"/>
              </a:cxn>
              <a:cxn ang="0">
                <a:pos x="T6" y="T7"/>
              </a:cxn>
              <a:cxn ang="0">
                <a:pos x="T8" y="T9"/>
              </a:cxn>
            </a:cxnLst>
            <a:rect l="0" t="0" r="r" b="b"/>
            <a:pathLst>
              <a:path w="8" h="17">
                <a:moveTo>
                  <a:pt x="8" y="9"/>
                </a:moveTo>
                <a:cubicBezTo>
                  <a:pt x="8" y="4"/>
                  <a:pt x="4" y="0"/>
                  <a:pt x="4" y="0"/>
                </a:cubicBezTo>
                <a:cubicBezTo>
                  <a:pt x="4" y="0"/>
                  <a:pt x="0" y="4"/>
                  <a:pt x="0" y="9"/>
                </a:cubicBezTo>
                <a:cubicBezTo>
                  <a:pt x="0" y="14"/>
                  <a:pt x="4" y="17"/>
                  <a:pt x="4" y="17"/>
                </a:cubicBezTo>
                <a:cubicBezTo>
                  <a:pt x="4" y="17"/>
                  <a:pt x="8" y="13"/>
                  <a:pt x="8" y="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6" name="Freeform 66"/>
          <p:cNvSpPr>
            <a:spLocks/>
          </p:cNvSpPr>
          <p:nvPr/>
        </p:nvSpPr>
        <p:spPr bwMode="auto">
          <a:xfrm>
            <a:off x="12700177" y="6423473"/>
            <a:ext cx="91598" cy="62287"/>
          </a:xfrm>
          <a:custGeom>
            <a:avLst/>
            <a:gdLst>
              <a:gd name="T0" fmla="*/ 13 w 21"/>
              <a:gd name="T1" fmla="*/ 12 h 14"/>
              <a:gd name="T2" fmla="*/ 21 w 21"/>
              <a:gd name="T3" fmla="*/ 3 h 14"/>
              <a:gd name="T4" fmla="*/ 9 w 21"/>
              <a:gd name="T5" fmla="*/ 2 h 14"/>
              <a:gd name="T6" fmla="*/ 0 w 21"/>
              <a:gd name="T7" fmla="*/ 12 h 14"/>
              <a:gd name="T8" fmla="*/ 13 w 21"/>
              <a:gd name="T9" fmla="*/ 12 h 14"/>
            </a:gdLst>
            <a:ahLst/>
            <a:cxnLst>
              <a:cxn ang="0">
                <a:pos x="T0" y="T1"/>
              </a:cxn>
              <a:cxn ang="0">
                <a:pos x="T2" y="T3"/>
              </a:cxn>
              <a:cxn ang="0">
                <a:pos x="T4" y="T5"/>
              </a:cxn>
              <a:cxn ang="0">
                <a:pos x="T6" y="T7"/>
              </a:cxn>
              <a:cxn ang="0">
                <a:pos x="T8" y="T9"/>
              </a:cxn>
            </a:cxnLst>
            <a:rect l="0" t="0" r="r" b="b"/>
            <a:pathLst>
              <a:path w="21" h="14">
                <a:moveTo>
                  <a:pt x="13" y="12"/>
                </a:moveTo>
                <a:cubicBezTo>
                  <a:pt x="19" y="10"/>
                  <a:pt x="21" y="3"/>
                  <a:pt x="21" y="3"/>
                </a:cubicBezTo>
                <a:cubicBezTo>
                  <a:pt x="21" y="3"/>
                  <a:pt x="15" y="0"/>
                  <a:pt x="9" y="2"/>
                </a:cubicBezTo>
                <a:cubicBezTo>
                  <a:pt x="3" y="5"/>
                  <a:pt x="0" y="12"/>
                  <a:pt x="0" y="12"/>
                </a:cubicBezTo>
                <a:cubicBezTo>
                  <a:pt x="0" y="12"/>
                  <a:pt x="7" y="14"/>
                  <a:pt x="13"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7" name="Freeform 67"/>
          <p:cNvSpPr>
            <a:spLocks/>
          </p:cNvSpPr>
          <p:nvPr/>
        </p:nvSpPr>
        <p:spPr bwMode="auto">
          <a:xfrm>
            <a:off x="12663538" y="6408818"/>
            <a:ext cx="36639" cy="69616"/>
          </a:xfrm>
          <a:custGeom>
            <a:avLst/>
            <a:gdLst>
              <a:gd name="T0" fmla="*/ 8 w 8"/>
              <a:gd name="T1" fmla="*/ 8 h 15"/>
              <a:gd name="T2" fmla="*/ 5 w 8"/>
              <a:gd name="T3" fmla="*/ 0 h 15"/>
              <a:gd name="T4" fmla="*/ 1 w 8"/>
              <a:gd name="T5" fmla="*/ 7 h 15"/>
              <a:gd name="T6" fmla="*/ 3 w 8"/>
              <a:gd name="T7" fmla="*/ 15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cubicBezTo>
                  <a:pt x="8" y="4"/>
                  <a:pt x="5" y="0"/>
                  <a:pt x="5" y="0"/>
                </a:cubicBezTo>
                <a:cubicBezTo>
                  <a:pt x="5" y="0"/>
                  <a:pt x="2" y="3"/>
                  <a:pt x="1" y="7"/>
                </a:cubicBezTo>
                <a:cubicBezTo>
                  <a:pt x="0" y="11"/>
                  <a:pt x="3" y="15"/>
                  <a:pt x="3" y="15"/>
                </a:cubicBezTo>
                <a:cubicBezTo>
                  <a:pt x="3" y="15"/>
                  <a:pt x="7" y="12"/>
                  <a:pt x="8" y="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8" name="Freeform 68"/>
          <p:cNvSpPr>
            <a:spLocks/>
          </p:cNvSpPr>
          <p:nvPr/>
        </p:nvSpPr>
        <p:spPr bwMode="auto">
          <a:xfrm>
            <a:off x="11912437" y="8354353"/>
            <a:ext cx="157550" cy="106255"/>
          </a:xfrm>
          <a:custGeom>
            <a:avLst/>
            <a:gdLst>
              <a:gd name="T0" fmla="*/ 14 w 35"/>
              <a:gd name="T1" fmla="*/ 20 h 24"/>
              <a:gd name="T2" fmla="*/ 35 w 35"/>
              <a:gd name="T3" fmla="*/ 19 h 24"/>
              <a:gd name="T4" fmla="*/ 21 w 35"/>
              <a:gd name="T5" fmla="*/ 4 h 24"/>
              <a:gd name="T6" fmla="*/ 0 w 35"/>
              <a:gd name="T7" fmla="*/ 5 h 24"/>
              <a:gd name="T8" fmla="*/ 14 w 35"/>
              <a:gd name="T9" fmla="*/ 20 h 24"/>
            </a:gdLst>
            <a:ahLst/>
            <a:cxnLst>
              <a:cxn ang="0">
                <a:pos x="T0" y="T1"/>
              </a:cxn>
              <a:cxn ang="0">
                <a:pos x="T2" y="T3"/>
              </a:cxn>
              <a:cxn ang="0">
                <a:pos x="T4" y="T5"/>
              </a:cxn>
              <a:cxn ang="0">
                <a:pos x="T6" y="T7"/>
              </a:cxn>
              <a:cxn ang="0">
                <a:pos x="T8" y="T9"/>
              </a:cxn>
            </a:cxnLst>
            <a:rect l="0" t="0" r="r" b="b"/>
            <a:pathLst>
              <a:path w="35" h="24">
                <a:moveTo>
                  <a:pt x="14" y="20"/>
                </a:moveTo>
                <a:cubicBezTo>
                  <a:pt x="24" y="24"/>
                  <a:pt x="35" y="19"/>
                  <a:pt x="35" y="19"/>
                </a:cubicBezTo>
                <a:cubicBezTo>
                  <a:pt x="35" y="19"/>
                  <a:pt x="30" y="8"/>
                  <a:pt x="21" y="4"/>
                </a:cubicBezTo>
                <a:cubicBezTo>
                  <a:pt x="11" y="0"/>
                  <a:pt x="0" y="5"/>
                  <a:pt x="0" y="5"/>
                </a:cubicBezTo>
                <a:cubicBezTo>
                  <a:pt x="0" y="5"/>
                  <a:pt x="5" y="16"/>
                  <a:pt x="14"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9" name="Freeform 69"/>
          <p:cNvSpPr>
            <a:spLocks/>
          </p:cNvSpPr>
          <p:nvPr/>
        </p:nvSpPr>
        <p:spPr bwMode="auto">
          <a:xfrm>
            <a:off x="11842823" y="8376337"/>
            <a:ext cx="76943" cy="124572"/>
          </a:xfrm>
          <a:custGeom>
            <a:avLst/>
            <a:gdLst>
              <a:gd name="T0" fmla="*/ 12 w 17"/>
              <a:gd name="T1" fmla="*/ 28 h 28"/>
              <a:gd name="T2" fmla="*/ 15 w 17"/>
              <a:gd name="T3" fmla="*/ 12 h 28"/>
              <a:gd name="T4" fmla="*/ 5 w 17"/>
              <a:gd name="T5" fmla="*/ 0 h 28"/>
              <a:gd name="T6" fmla="*/ 2 w 17"/>
              <a:gd name="T7" fmla="*/ 15 h 28"/>
              <a:gd name="T8" fmla="*/ 12 w 17"/>
              <a:gd name="T9" fmla="*/ 28 h 28"/>
            </a:gdLst>
            <a:ahLst/>
            <a:cxnLst>
              <a:cxn ang="0">
                <a:pos x="T0" y="T1"/>
              </a:cxn>
              <a:cxn ang="0">
                <a:pos x="T2" y="T3"/>
              </a:cxn>
              <a:cxn ang="0">
                <a:pos x="T4" y="T5"/>
              </a:cxn>
              <a:cxn ang="0">
                <a:pos x="T6" y="T7"/>
              </a:cxn>
              <a:cxn ang="0">
                <a:pos x="T8" y="T9"/>
              </a:cxn>
            </a:cxnLst>
            <a:rect l="0" t="0" r="r" b="b"/>
            <a:pathLst>
              <a:path w="17" h="28">
                <a:moveTo>
                  <a:pt x="12" y="28"/>
                </a:moveTo>
                <a:cubicBezTo>
                  <a:pt x="12" y="28"/>
                  <a:pt x="17" y="20"/>
                  <a:pt x="15" y="12"/>
                </a:cubicBezTo>
                <a:cubicBezTo>
                  <a:pt x="13" y="4"/>
                  <a:pt x="5" y="0"/>
                  <a:pt x="5" y="0"/>
                </a:cubicBezTo>
                <a:cubicBezTo>
                  <a:pt x="5" y="0"/>
                  <a:pt x="0" y="7"/>
                  <a:pt x="2" y="15"/>
                </a:cubicBezTo>
                <a:cubicBezTo>
                  <a:pt x="4" y="23"/>
                  <a:pt x="12" y="28"/>
                  <a:pt x="12" y="2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0" name="Freeform 70"/>
          <p:cNvSpPr>
            <a:spLocks/>
          </p:cNvSpPr>
          <p:nvPr/>
        </p:nvSpPr>
        <p:spPr bwMode="auto">
          <a:xfrm>
            <a:off x="11883124" y="8233445"/>
            <a:ext cx="142894" cy="117246"/>
          </a:xfrm>
          <a:custGeom>
            <a:avLst/>
            <a:gdLst>
              <a:gd name="T0" fmla="*/ 31 w 31"/>
              <a:gd name="T1" fmla="*/ 2 h 26"/>
              <a:gd name="T2" fmla="*/ 11 w 31"/>
              <a:gd name="T3" fmla="*/ 6 h 26"/>
              <a:gd name="T4" fmla="*/ 0 w 31"/>
              <a:gd name="T5" fmla="*/ 24 h 26"/>
              <a:gd name="T6" fmla="*/ 21 w 31"/>
              <a:gd name="T7" fmla="*/ 20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cubicBezTo>
                  <a:pt x="31" y="2"/>
                  <a:pt x="19" y="0"/>
                  <a:pt x="11" y="6"/>
                </a:cubicBezTo>
                <a:cubicBezTo>
                  <a:pt x="2" y="12"/>
                  <a:pt x="0" y="24"/>
                  <a:pt x="0" y="24"/>
                </a:cubicBezTo>
                <a:cubicBezTo>
                  <a:pt x="0" y="24"/>
                  <a:pt x="12" y="26"/>
                  <a:pt x="21" y="20"/>
                </a:cubicBezTo>
                <a:cubicBezTo>
                  <a:pt x="29" y="14"/>
                  <a:pt x="31" y="2"/>
                  <a:pt x="31"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1" name="Freeform 71"/>
          <p:cNvSpPr>
            <a:spLocks/>
          </p:cNvSpPr>
          <p:nvPr/>
        </p:nvSpPr>
        <p:spPr bwMode="auto">
          <a:xfrm>
            <a:off x="11817175" y="8240774"/>
            <a:ext cx="54959" cy="113582"/>
          </a:xfrm>
          <a:custGeom>
            <a:avLst/>
            <a:gdLst>
              <a:gd name="T0" fmla="*/ 5 w 12"/>
              <a:gd name="T1" fmla="*/ 0 h 25"/>
              <a:gd name="T2" fmla="*/ 0 w 12"/>
              <a:gd name="T3" fmla="*/ 13 h 25"/>
              <a:gd name="T4" fmla="*/ 6 w 12"/>
              <a:gd name="T5" fmla="*/ 25 h 25"/>
              <a:gd name="T6" fmla="*/ 12 w 12"/>
              <a:gd name="T7" fmla="*/ 12 h 25"/>
              <a:gd name="T8" fmla="*/ 5 w 12"/>
              <a:gd name="T9" fmla="*/ 0 h 25"/>
            </a:gdLst>
            <a:ahLst/>
            <a:cxnLst>
              <a:cxn ang="0">
                <a:pos x="T0" y="T1"/>
              </a:cxn>
              <a:cxn ang="0">
                <a:pos x="T2" y="T3"/>
              </a:cxn>
              <a:cxn ang="0">
                <a:pos x="T4" y="T5"/>
              </a:cxn>
              <a:cxn ang="0">
                <a:pos x="T6" y="T7"/>
              </a:cxn>
              <a:cxn ang="0">
                <a:pos x="T8" y="T9"/>
              </a:cxn>
            </a:cxnLst>
            <a:rect l="0" t="0" r="r" b="b"/>
            <a:pathLst>
              <a:path w="12" h="25">
                <a:moveTo>
                  <a:pt x="5" y="0"/>
                </a:moveTo>
                <a:cubicBezTo>
                  <a:pt x="5" y="0"/>
                  <a:pt x="0" y="6"/>
                  <a:pt x="0" y="13"/>
                </a:cubicBezTo>
                <a:cubicBezTo>
                  <a:pt x="0" y="19"/>
                  <a:pt x="6" y="25"/>
                  <a:pt x="6" y="25"/>
                </a:cubicBezTo>
                <a:cubicBezTo>
                  <a:pt x="6" y="25"/>
                  <a:pt x="12" y="19"/>
                  <a:pt x="12" y="12"/>
                </a:cubicBezTo>
                <a:cubicBezTo>
                  <a:pt x="11" y="5"/>
                  <a:pt x="5" y="0"/>
                  <a:pt x="5"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4" name="Freeform 84"/>
          <p:cNvSpPr>
            <a:spLocks/>
          </p:cNvSpPr>
          <p:nvPr/>
        </p:nvSpPr>
        <p:spPr bwMode="auto">
          <a:xfrm>
            <a:off x="12135936" y="5727331"/>
            <a:ext cx="109917" cy="62287"/>
          </a:xfrm>
          <a:custGeom>
            <a:avLst/>
            <a:gdLst>
              <a:gd name="T0" fmla="*/ 11 w 24"/>
              <a:gd name="T1" fmla="*/ 13 h 14"/>
              <a:gd name="T2" fmla="*/ 24 w 24"/>
              <a:gd name="T3" fmla="*/ 10 h 14"/>
              <a:gd name="T4" fmla="*/ 14 w 24"/>
              <a:gd name="T5" fmla="*/ 2 h 14"/>
              <a:gd name="T6" fmla="*/ 0 w 24"/>
              <a:gd name="T7" fmla="*/ 4 h 14"/>
              <a:gd name="T8" fmla="*/ 11 w 24"/>
              <a:gd name="T9" fmla="*/ 13 h 14"/>
            </a:gdLst>
            <a:ahLst/>
            <a:cxnLst>
              <a:cxn ang="0">
                <a:pos x="T0" y="T1"/>
              </a:cxn>
              <a:cxn ang="0">
                <a:pos x="T2" y="T3"/>
              </a:cxn>
              <a:cxn ang="0">
                <a:pos x="T4" y="T5"/>
              </a:cxn>
              <a:cxn ang="0">
                <a:pos x="T6" y="T7"/>
              </a:cxn>
              <a:cxn ang="0">
                <a:pos x="T8" y="T9"/>
              </a:cxn>
            </a:cxnLst>
            <a:rect l="0" t="0" r="r" b="b"/>
            <a:pathLst>
              <a:path w="24" h="14">
                <a:moveTo>
                  <a:pt x="11" y="13"/>
                </a:moveTo>
                <a:cubicBezTo>
                  <a:pt x="17" y="14"/>
                  <a:pt x="24" y="10"/>
                  <a:pt x="24" y="10"/>
                </a:cubicBezTo>
                <a:cubicBezTo>
                  <a:pt x="24" y="10"/>
                  <a:pt x="20" y="4"/>
                  <a:pt x="14" y="2"/>
                </a:cubicBezTo>
                <a:cubicBezTo>
                  <a:pt x="7" y="0"/>
                  <a:pt x="0" y="4"/>
                  <a:pt x="0" y="4"/>
                </a:cubicBezTo>
                <a:cubicBezTo>
                  <a:pt x="0" y="4"/>
                  <a:pt x="4" y="11"/>
                  <a:pt x="11"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5" name="Freeform 85"/>
          <p:cNvSpPr>
            <a:spLocks/>
          </p:cNvSpPr>
          <p:nvPr/>
        </p:nvSpPr>
        <p:spPr bwMode="auto">
          <a:xfrm>
            <a:off x="12099297" y="5749315"/>
            <a:ext cx="51294" cy="76943"/>
          </a:xfrm>
          <a:custGeom>
            <a:avLst/>
            <a:gdLst>
              <a:gd name="T0" fmla="*/ 9 w 11"/>
              <a:gd name="T1" fmla="*/ 17 h 17"/>
              <a:gd name="T2" fmla="*/ 9 w 11"/>
              <a:gd name="T3" fmla="*/ 7 h 17"/>
              <a:gd name="T4" fmla="*/ 2 w 11"/>
              <a:gd name="T5" fmla="*/ 0 h 17"/>
              <a:gd name="T6" fmla="*/ 1 w 11"/>
              <a:gd name="T7" fmla="*/ 10 h 17"/>
              <a:gd name="T8" fmla="*/ 9 w 11"/>
              <a:gd name="T9" fmla="*/ 17 h 17"/>
            </a:gdLst>
            <a:ahLst/>
            <a:cxnLst>
              <a:cxn ang="0">
                <a:pos x="T0" y="T1"/>
              </a:cxn>
              <a:cxn ang="0">
                <a:pos x="T2" y="T3"/>
              </a:cxn>
              <a:cxn ang="0">
                <a:pos x="T4" y="T5"/>
              </a:cxn>
              <a:cxn ang="0">
                <a:pos x="T6" y="T7"/>
              </a:cxn>
              <a:cxn ang="0">
                <a:pos x="T8" y="T9"/>
              </a:cxn>
            </a:cxnLst>
            <a:rect l="0" t="0" r="r" b="b"/>
            <a:pathLst>
              <a:path w="11" h="17">
                <a:moveTo>
                  <a:pt x="9" y="17"/>
                </a:moveTo>
                <a:cubicBezTo>
                  <a:pt x="9" y="17"/>
                  <a:pt x="11" y="11"/>
                  <a:pt x="9" y="7"/>
                </a:cubicBezTo>
                <a:cubicBezTo>
                  <a:pt x="7" y="2"/>
                  <a:pt x="2" y="0"/>
                  <a:pt x="2" y="0"/>
                </a:cubicBezTo>
                <a:cubicBezTo>
                  <a:pt x="2" y="0"/>
                  <a:pt x="0" y="5"/>
                  <a:pt x="1" y="10"/>
                </a:cubicBezTo>
                <a:cubicBezTo>
                  <a:pt x="3" y="15"/>
                  <a:pt x="9" y="17"/>
                  <a:pt x="9"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6" name="Freeform 86"/>
          <p:cNvSpPr>
            <a:spLocks/>
          </p:cNvSpPr>
          <p:nvPr/>
        </p:nvSpPr>
        <p:spPr bwMode="auto">
          <a:xfrm>
            <a:off x="12117614" y="5646724"/>
            <a:ext cx="80607" cy="80607"/>
          </a:xfrm>
          <a:custGeom>
            <a:avLst/>
            <a:gdLst>
              <a:gd name="T0" fmla="*/ 18 w 18"/>
              <a:gd name="T1" fmla="*/ 1 h 18"/>
              <a:gd name="T2" fmla="*/ 5 w 18"/>
              <a:gd name="T3" fmla="*/ 5 h 18"/>
              <a:gd name="T4" fmla="*/ 0 w 18"/>
              <a:gd name="T5" fmla="*/ 18 h 18"/>
              <a:gd name="T6" fmla="*/ 13 w 18"/>
              <a:gd name="T7" fmla="*/ 13 h 18"/>
              <a:gd name="T8" fmla="*/ 18 w 18"/>
              <a:gd name="T9" fmla="*/ 1 h 18"/>
            </a:gdLst>
            <a:ahLst/>
            <a:cxnLst>
              <a:cxn ang="0">
                <a:pos x="T0" y="T1"/>
              </a:cxn>
              <a:cxn ang="0">
                <a:pos x="T2" y="T3"/>
              </a:cxn>
              <a:cxn ang="0">
                <a:pos x="T4" y="T5"/>
              </a:cxn>
              <a:cxn ang="0">
                <a:pos x="T6" y="T7"/>
              </a:cxn>
              <a:cxn ang="0">
                <a:pos x="T8" y="T9"/>
              </a:cxn>
            </a:cxnLst>
            <a:rect l="0" t="0" r="r" b="b"/>
            <a:pathLst>
              <a:path w="18" h="18">
                <a:moveTo>
                  <a:pt x="18" y="1"/>
                </a:moveTo>
                <a:cubicBezTo>
                  <a:pt x="18" y="1"/>
                  <a:pt x="10" y="0"/>
                  <a:pt x="5" y="5"/>
                </a:cubicBezTo>
                <a:cubicBezTo>
                  <a:pt x="0" y="10"/>
                  <a:pt x="0" y="18"/>
                  <a:pt x="0" y="18"/>
                </a:cubicBezTo>
                <a:cubicBezTo>
                  <a:pt x="0" y="18"/>
                  <a:pt x="8" y="18"/>
                  <a:pt x="13" y="13"/>
                </a:cubicBezTo>
                <a:cubicBezTo>
                  <a:pt x="18" y="9"/>
                  <a:pt x="18" y="1"/>
                  <a:pt x="18" y="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7" name="Freeform 87"/>
          <p:cNvSpPr>
            <a:spLocks/>
          </p:cNvSpPr>
          <p:nvPr/>
        </p:nvSpPr>
        <p:spPr bwMode="auto">
          <a:xfrm>
            <a:off x="12069987" y="5665044"/>
            <a:ext cx="40304" cy="69616"/>
          </a:xfrm>
          <a:custGeom>
            <a:avLst/>
            <a:gdLst>
              <a:gd name="T0" fmla="*/ 3 w 9"/>
              <a:gd name="T1" fmla="*/ 0 h 16"/>
              <a:gd name="T2" fmla="*/ 1 w 9"/>
              <a:gd name="T3" fmla="*/ 9 h 16"/>
              <a:gd name="T4" fmla="*/ 6 w 9"/>
              <a:gd name="T5" fmla="*/ 16 h 16"/>
              <a:gd name="T6" fmla="*/ 8 w 9"/>
              <a:gd name="T7" fmla="*/ 7 h 16"/>
              <a:gd name="T8" fmla="*/ 3 w 9"/>
              <a:gd name="T9" fmla="*/ 0 h 16"/>
            </a:gdLst>
            <a:ahLst/>
            <a:cxnLst>
              <a:cxn ang="0">
                <a:pos x="T0" y="T1"/>
              </a:cxn>
              <a:cxn ang="0">
                <a:pos x="T2" y="T3"/>
              </a:cxn>
              <a:cxn ang="0">
                <a:pos x="T4" y="T5"/>
              </a:cxn>
              <a:cxn ang="0">
                <a:pos x="T6" y="T7"/>
              </a:cxn>
              <a:cxn ang="0">
                <a:pos x="T8" y="T9"/>
              </a:cxn>
            </a:cxnLst>
            <a:rect l="0" t="0" r="r" b="b"/>
            <a:pathLst>
              <a:path w="9" h="16">
                <a:moveTo>
                  <a:pt x="3" y="0"/>
                </a:moveTo>
                <a:cubicBezTo>
                  <a:pt x="3" y="0"/>
                  <a:pt x="0" y="4"/>
                  <a:pt x="1" y="9"/>
                </a:cubicBezTo>
                <a:cubicBezTo>
                  <a:pt x="1" y="13"/>
                  <a:pt x="6" y="16"/>
                  <a:pt x="6" y="16"/>
                </a:cubicBezTo>
                <a:cubicBezTo>
                  <a:pt x="6" y="16"/>
                  <a:pt x="9" y="12"/>
                  <a:pt x="8" y="7"/>
                </a:cubicBezTo>
                <a:cubicBezTo>
                  <a:pt x="7" y="3"/>
                  <a:pt x="3" y="0"/>
                  <a:pt x="3"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2" name="Freeform 92"/>
          <p:cNvSpPr>
            <a:spLocks/>
          </p:cNvSpPr>
          <p:nvPr/>
        </p:nvSpPr>
        <p:spPr bwMode="auto">
          <a:xfrm>
            <a:off x="11553373" y="8204135"/>
            <a:ext cx="80607" cy="65949"/>
          </a:xfrm>
          <a:custGeom>
            <a:avLst/>
            <a:gdLst>
              <a:gd name="T0" fmla="*/ 7 w 18"/>
              <a:gd name="T1" fmla="*/ 11 h 14"/>
              <a:gd name="T2" fmla="*/ 18 w 18"/>
              <a:gd name="T3" fmla="*/ 12 h 14"/>
              <a:gd name="T4" fmla="*/ 11 w 18"/>
              <a:gd name="T5" fmla="*/ 3 h 14"/>
              <a:gd name="T6" fmla="*/ 0 w 18"/>
              <a:gd name="T7" fmla="*/ 2 h 14"/>
              <a:gd name="T8" fmla="*/ 7 w 18"/>
              <a:gd name="T9" fmla="*/ 11 h 14"/>
            </a:gdLst>
            <a:ahLst/>
            <a:cxnLst>
              <a:cxn ang="0">
                <a:pos x="T0" y="T1"/>
              </a:cxn>
              <a:cxn ang="0">
                <a:pos x="T2" y="T3"/>
              </a:cxn>
              <a:cxn ang="0">
                <a:pos x="T4" y="T5"/>
              </a:cxn>
              <a:cxn ang="0">
                <a:pos x="T6" y="T7"/>
              </a:cxn>
              <a:cxn ang="0">
                <a:pos x="T8" y="T9"/>
              </a:cxn>
            </a:cxnLst>
            <a:rect l="0" t="0" r="r" b="b"/>
            <a:pathLst>
              <a:path w="18" h="14">
                <a:moveTo>
                  <a:pt x="7" y="11"/>
                </a:moveTo>
                <a:cubicBezTo>
                  <a:pt x="12" y="14"/>
                  <a:pt x="18" y="12"/>
                  <a:pt x="18" y="12"/>
                </a:cubicBezTo>
                <a:cubicBezTo>
                  <a:pt x="18" y="12"/>
                  <a:pt x="16" y="6"/>
                  <a:pt x="11" y="3"/>
                </a:cubicBezTo>
                <a:cubicBezTo>
                  <a:pt x="6" y="0"/>
                  <a:pt x="0" y="2"/>
                  <a:pt x="0" y="2"/>
                </a:cubicBezTo>
                <a:cubicBezTo>
                  <a:pt x="0" y="2"/>
                  <a:pt x="2" y="9"/>
                  <a:pt x="7" y="1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3" name="Freeform 93"/>
          <p:cNvSpPr>
            <a:spLocks/>
          </p:cNvSpPr>
          <p:nvPr/>
        </p:nvSpPr>
        <p:spPr bwMode="auto">
          <a:xfrm>
            <a:off x="11513072" y="8215125"/>
            <a:ext cx="32977" cy="65949"/>
          </a:xfrm>
          <a:custGeom>
            <a:avLst/>
            <a:gdLst>
              <a:gd name="T0" fmla="*/ 3 w 8"/>
              <a:gd name="T1" fmla="*/ 0 h 15"/>
              <a:gd name="T2" fmla="*/ 1 w 8"/>
              <a:gd name="T3" fmla="*/ 8 h 15"/>
              <a:gd name="T4" fmla="*/ 5 w 8"/>
              <a:gd name="T5" fmla="*/ 15 h 15"/>
              <a:gd name="T6" fmla="*/ 8 w 8"/>
              <a:gd name="T7" fmla="*/ 7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3" y="0"/>
                  <a:pt x="0" y="4"/>
                  <a:pt x="1" y="8"/>
                </a:cubicBezTo>
                <a:cubicBezTo>
                  <a:pt x="1" y="12"/>
                  <a:pt x="5" y="15"/>
                  <a:pt x="5" y="15"/>
                </a:cubicBezTo>
                <a:cubicBezTo>
                  <a:pt x="5" y="15"/>
                  <a:pt x="8" y="11"/>
                  <a:pt x="8" y="7"/>
                </a:cubicBezTo>
                <a:cubicBezTo>
                  <a:pt x="7" y="2"/>
                  <a:pt x="3" y="0"/>
                  <a:pt x="3"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4" name="Freeform 94"/>
          <p:cNvSpPr>
            <a:spLocks/>
          </p:cNvSpPr>
          <p:nvPr/>
        </p:nvSpPr>
        <p:spPr bwMode="auto">
          <a:xfrm>
            <a:off x="11538718" y="8138183"/>
            <a:ext cx="80607" cy="62287"/>
          </a:xfrm>
          <a:custGeom>
            <a:avLst/>
            <a:gdLst>
              <a:gd name="T0" fmla="*/ 11 w 18"/>
              <a:gd name="T1" fmla="*/ 11 h 14"/>
              <a:gd name="T2" fmla="*/ 18 w 18"/>
              <a:gd name="T3" fmla="*/ 2 h 14"/>
              <a:gd name="T4" fmla="*/ 6 w 18"/>
              <a:gd name="T5" fmla="*/ 3 h 14"/>
              <a:gd name="T6" fmla="*/ 0 w 18"/>
              <a:gd name="T7" fmla="*/ 13 h 14"/>
              <a:gd name="T8" fmla="*/ 11 w 18"/>
              <a:gd name="T9" fmla="*/ 11 h 14"/>
            </a:gdLst>
            <a:ahLst/>
            <a:cxnLst>
              <a:cxn ang="0">
                <a:pos x="T0" y="T1"/>
              </a:cxn>
              <a:cxn ang="0">
                <a:pos x="T2" y="T3"/>
              </a:cxn>
              <a:cxn ang="0">
                <a:pos x="T4" y="T5"/>
              </a:cxn>
              <a:cxn ang="0">
                <a:pos x="T6" y="T7"/>
              </a:cxn>
              <a:cxn ang="0">
                <a:pos x="T8" y="T9"/>
              </a:cxn>
            </a:cxnLst>
            <a:rect l="0" t="0" r="r" b="b"/>
            <a:pathLst>
              <a:path w="18" h="14">
                <a:moveTo>
                  <a:pt x="11" y="11"/>
                </a:moveTo>
                <a:cubicBezTo>
                  <a:pt x="16" y="8"/>
                  <a:pt x="18" y="2"/>
                  <a:pt x="18" y="2"/>
                </a:cubicBezTo>
                <a:cubicBezTo>
                  <a:pt x="18" y="2"/>
                  <a:pt x="11" y="0"/>
                  <a:pt x="6" y="3"/>
                </a:cubicBezTo>
                <a:cubicBezTo>
                  <a:pt x="1" y="6"/>
                  <a:pt x="0" y="13"/>
                  <a:pt x="0" y="13"/>
                </a:cubicBezTo>
                <a:cubicBezTo>
                  <a:pt x="0" y="13"/>
                  <a:pt x="6" y="14"/>
                  <a:pt x="11" y="1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5" name="Freeform 95"/>
          <p:cNvSpPr>
            <a:spLocks/>
          </p:cNvSpPr>
          <p:nvPr/>
        </p:nvSpPr>
        <p:spPr bwMode="auto">
          <a:xfrm>
            <a:off x="11502079" y="8138183"/>
            <a:ext cx="29310" cy="62287"/>
          </a:xfrm>
          <a:custGeom>
            <a:avLst/>
            <a:gdLst>
              <a:gd name="T0" fmla="*/ 0 w 6"/>
              <a:gd name="T1" fmla="*/ 7 h 14"/>
              <a:gd name="T2" fmla="*/ 3 w 6"/>
              <a:gd name="T3" fmla="*/ 14 h 14"/>
              <a:gd name="T4" fmla="*/ 6 w 6"/>
              <a:gd name="T5" fmla="*/ 7 h 14"/>
              <a:gd name="T6" fmla="*/ 3 w 6"/>
              <a:gd name="T7" fmla="*/ 0 h 14"/>
              <a:gd name="T8" fmla="*/ 0 w 6"/>
              <a:gd name="T9" fmla="*/ 7 h 14"/>
            </a:gdLst>
            <a:ahLst/>
            <a:cxnLst>
              <a:cxn ang="0">
                <a:pos x="T0" y="T1"/>
              </a:cxn>
              <a:cxn ang="0">
                <a:pos x="T2" y="T3"/>
              </a:cxn>
              <a:cxn ang="0">
                <a:pos x="T4" y="T5"/>
              </a:cxn>
              <a:cxn ang="0">
                <a:pos x="T6" y="T7"/>
              </a:cxn>
              <a:cxn ang="0">
                <a:pos x="T8" y="T9"/>
              </a:cxn>
            </a:cxnLst>
            <a:rect l="0" t="0" r="r" b="b"/>
            <a:pathLst>
              <a:path w="6" h="14">
                <a:moveTo>
                  <a:pt x="0" y="7"/>
                </a:moveTo>
                <a:cubicBezTo>
                  <a:pt x="0" y="10"/>
                  <a:pt x="3" y="14"/>
                  <a:pt x="3" y="14"/>
                </a:cubicBezTo>
                <a:cubicBezTo>
                  <a:pt x="3" y="14"/>
                  <a:pt x="6" y="11"/>
                  <a:pt x="6" y="7"/>
                </a:cubicBezTo>
                <a:cubicBezTo>
                  <a:pt x="6" y="3"/>
                  <a:pt x="3" y="0"/>
                  <a:pt x="3" y="0"/>
                </a:cubicBezTo>
                <a:cubicBezTo>
                  <a:pt x="3" y="0"/>
                  <a:pt x="0" y="3"/>
                  <a:pt x="0"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6" name="Freeform 96"/>
          <p:cNvSpPr>
            <a:spLocks/>
          </p:cNvSpPr>
          <p:nvPr/>
        </p:nvSpPr>
        <p:spPr bwMode="auto">
          <a:xfrm>
            <a:off x="13546540" y="7581268"/>
            <a:ext cx="106255" cy="58623"/>
          </a:xfrm>
          <a:custGeom>
            <a:avLst/>
            <a:gdLst>
              <a:gd name="T0" fmla="*/ 11 w 23"/>
              <a:gd name="T1" fmla="*/ 12 h 13"/>
              <a:gd name="T2" fmla="*/ 23 w 23"/>
              <a:gd name="T3" fmla="*/ 9 h 13"/>
              <a:gd name="T4" fmla="*/ 13 w 23"/>
              <a:gd name="T5" fmla="*/ 1 h 13"/>
              <a:gd name="T6" fmla="*/ 0 w 23"/>
              <a:gd name="T7" fmla="*/ 5 h 13"/>
              <a:gd name="T8" fmla="*/ 11 w 23"/>
              <a:gd name="T9" fmla="*/ 12 h 13"/>
            </a:gdLst>
            <a:ahLst/>
            <a:cxnLst>
              <a:cxn ang="0">
                <a:pos x="T0" y="T1"/>
              </a:cxn>
              <a:cxn ang="0">
                <a:pos x="T2" y="T3"/>
              </a:cxn>
              <a:cxn ang="0">
                <a:pos x="T4" y="T5"/>
              </a:cxn>
              <a:cxn ang="0">
                <a:pos x="T6" y="T7"/>
              </a:cxn>
              <a:cxn ang="0">
                <a:pos x="T8" y="T9"/>
              </a:cxn>
            </a:cxnLst>
            <a:rect l="0" t="0" r="r" b="b"/>
            <a:pathLst>
              <a:path w="23" h="13">
                <a:moveTo>
                  <a:pt x="11" y="12"/>
                </a:moveTo>
                <a:cubicBezTo>
                  <a:pt x="17" y="13"/>
                  <a:pt x="23" y="9"/>
                  <a:pt x="23" y="9"/>
                </a:cubicBezTo>
                <a:cubicBezTo>
                  <a:pt x="23" y="9"/>
                  <a:pt x="19" y="3"/>
                  <a:pt x="13" y="1"/>
                </a:cubicBezTo>
                <a:cubicBezTo>
                  <a:pt x="6" y="0"/>
                  <a:pt x="0" y="5"/>
                  <a:pt x="0" y="5"/>
                </a:cubicBezTo>
                <a:cubicBezTo>
                  <a:pt x="0" y="5"/>
                  <a:pt x="4" y="11"/>
                  <a:pt x="11"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7" name="Freeform 97"/>
          <p:cNvSpPr>
            <a:spLocks/>
          </p:cNvSpPr>
          <p:nvPr/>
        </p:nvSpPr>
        <p:spPr bwMode="auto">
          <a:xfrm>
            <a:off x="13524556" y="7504326"/>
            <a:ext cx="73278" cy="73278"/>
          </a:xfrm>
          <a:custGeom>
            <a:avLst/>
            <a:gdLst>
              <a:gd name="T0" fmla="*/ 12 w 16"/>
              <a:gd name="T1" fmla="*/ 12 h 16"/>
              <a:gd name="T2" fmla="*/ 16 w 16"/>
              <a:gd name="T3" fmla="*/ 0 h 16"/>
              <a:gd name="T4" fmla="*/ 4 w 16"/>
              <a:gd name="T5" fmla="*/ 5 h 16"/>
              <a:gd name="T6" fmla="*/ 1 w 16"/>
              <a:gd name="T7" fmla="*/ 16 h 16"/>
              <a:gd name="T8" fmla="*/ 12 w 16"/>
              <a:gd name="T9" fmla="*/ 12 h 16"/>
            </a:gdLst>
            <a:ahLst/>
            <a:cxnLst>
              <a:cxn ang="0">
                <a:pos x="T0" y="T1"/>
              </a:cxn>
              <a:cxn ang="0">
                <a:pos x="T2" y="T3"/>
              </a:cxn>
              <a:cxn ang="0">
                <a:pos x="T4" y="T5"/>
              </a:cxn>
              <a:cxn ang="0">
                <a:pos x="T6" y="T7"/>
              </a:cxn>
              <a:cxn ang="0">
                <a:pos x="T8" y="T9"/>
              </a:cxn>
            </a:cxnLst>
            <a:rect l="0" t="0" r="r" b="b"/>
            <a:pathLst>
              <a:path w="16" h="16">
                <a:moveTo>
                  <a:pt x="12" y="12"/>
                </a:moveTo>
                <a:cubicBezTo>
                  <a:pt x="16" y="7"/>
                  <a:pt x="16" y="0"/>
                  <a:pt x="16" y="0"/>
                </a:cubicBezTo>
                <a:cubicBezTo>
                  <a:pt x="16" y="0"/>
                  <a:pt x="9" y="0"/>
                  <a:pt x="4" y="5"/>
                </a:cubicBezTo>
                <a:cubicBezTo>
                  <a:pt x="0" y="9"/>
                  <a:pt x="1" y="16"/>
                  <a:pt x="1" y="16"/>
                </a:cubicBezTo>
                <a:cubicBezTo>
                  <a:pt x="1" y="16"/>
                  <a:pt x="8" y="16"/>
                  <a:pt x="12"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8" name="Freeform 98"/>
          <p:cNvSpPr>
            <a:spLocks/>
          </p:cNvSpPr>
          <p:nvPr/>
        </p:nvSpPr>
        <p:spPr bwMode="auto">
          <a:xfrm>
            <a:off x="11644973" y="6192646"/>
            <a:ext cx="109917" cy="113582"/>
          </a:xfrm>
          <a:custGeom>
            <a:avLst/>
            <a:gdLst>
              <a:gd name="T0" fmla="*/ 23 w 24"/>
              <a:gd name="T1" fmla="*/ 25 h 25"/>
              <a:gd name="T2" fmla="*/ 17 w 24"/>
              <a:gd name="T3" fmla="*/ 8 h 25"/>
              <a:gd name="T4" fmla="*/ 1 w 24"/>
              <a:gd name="T5" fmla="*/ 0 h 25"/>
              <a:gd name="T6" fmla="*/ 6 w 24"/>
              <a:gd name="T7" fmla="*/ 18 h 25"/>
              <a:gd name="T8" fmla="*/ 23 w 24"/>
              <a:gd name="T9" fmla="*/ 25 h 25"/>
            </a:gdLst>
            <a:ahLst/>
            <a:cxnLst>
              <a:cxn ang="0">
                <a:pos x="T0" y="T1"/>
              </a:cxn>
              <a:cxn ang="0">
                <a:pos x="T2" y="T3"/>
              </a:cxn>
              <a:cxn ang="0">
                <a:pos x="T4" y="T5"/>
              </a:cxn>
              <a:cxn ang="0">
                <a:pos x="T6" y="T7"/>
              </a:cxn>
              <a:cxn ang="0">
                <a:pos x="T8" y="T9"/>
              </a:cxn>
            </a:cxnLst>
            <a:rect l="0" t="0" r="r" b="b"/>
            <a:pathLst>
              <a:path w="24" h="25">
                <a:moveTo>
                  <a:pt x="23" y="25"/>
                </a:moveTo>
                <a:cubicBezTo>
                  <a:pt x="23" y="25"/>
                  <a:pt x="24" y="15"/>
                  <a:pt x="17" y="8"/>
                </a:cubicBezTo>
                <a:cubicBezTo>
                  <a:pt x="11" y="1"/>
                  <a:pt x="1" y="0"/>
                  <a:pt x="1" y="0"/>
                </a:cubicBezTo>
                <a:cubicBezTo>
                  <a:pt x="1" y="0"/>
                  <a:pt x="0" y="11"/>
                  <a:pt x="6" y="18"/>
                </a:cubicBezTo>
                <a:cubicBezTo>
                  <a:pt x="12" y="25"/>
                  <a:pt x="23" y="25"/>
                  <a:pt x="23" y="2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9" name="Freeform 99"/>
          <p:cNvSpPr>
            <a:spLocks/>
          </p:cNvSpPr>
          <p:nvPr/>
        </p:nvSpPr>
        <p:spPr bwMode="auto">
          <a:xfrm>
            <a:off x="11674283" y="6141351"/>
            <a:ext cx="98927" cy="62287"/>
          </a:xfrm>
          <a:custGeom>
            <a:avLst/>
            <a:gdLst>
              <a:gd name="T0" fmla="*/ 22 w 22"/>
              <a:gd name="T1" fmla="*/ 4 h 14"/>
              <a:gd name="T2" fmla="*/ 9 w 22"/>
              <a:gd name="T3" fmla="*/ 2 h 14"/>
              <a:gd name="T4" fmla="*/ 0 w 22"/>
              <a:gd name="T5" fmla="*/ 11 h 14"/>
              <a:gd name="T6" fmla="*/ 12 w 22"/>
              <a:gd name="T7" fmla="*/ 12 h 14"/>
              <a:gd name="T8" fmla="*/ 22 w 22"/>
              <a:gd name="T9" fmla="*/ 4 h 14"/>
            </a:gdLst>
            <a:ahLst/>
            <a:cxnLst>
              <a:cxn ang="0">
                <a:pos x="T0" y="T1"/>
              </a:cxn>
              <a:cxn ang="0">
                <a:pos x="T2" y="T3"/>
              </a:cxn>
              <a:cxn ang="0">
                <a:pos x="T4" y="T5"/>
              </a:cxn>
              <a:cxn ang="0">
                <a:pos x="T6" y="T7"/>
              </a:cxn>
              <a:cxn ang="0">
                <a:pos x="T8" y="T9"/>
              </a:cxn>
            </a:cxnLst>
            <a:rect l="0" t="0" r="r" b="b"/>
            <a:pathLst>
              <a:path w="22" h="14">
                <a:moveTo>
                  <a:pt x="22" y="4"/>
                </a:moveTo>
                <a:cubicBezTo>
                  <a:pt x="22" y="4"/>
                  <a:pt x="16" y="0"/>
                  <a:pt x="9" y="2"/>
                </a:cubicBezTo>
                <a:cubicBezTo>
                  <a:pt x="3" y="4"/>
                  <a:pt x="0" y="11"/>
                  <a:pt x="0" y="11"/>
                </a:cubicBezTo>
                <a:cubicBezTo>
                  <a:pt x="0" y="11"/>
                  <a:pt x="6" y="14"/>
                  <a:pt x="12" y="12"/>
                </a:cubicBezTo>
                <a:cubicBezTo>
                  <a:pt x="19" y="11"/>
                  <a:pt x="22" y="4"/>
                  <a:pt x="22" y="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0" name="Freeform 100"/>
          <p:cNvSpPr>
            <a:spLocks/>
          </p:cNvSpPr>
          <p:nvPr/>
        </p:nvSpPr>
        <p:spPr bwMode="auto">
          <a:xfrm>
            <a:off x="11630315" y="6075402"/>
            <a:ext cx="58623" cy="98927"/>
          </a:xfrm>
          <a:custGeom>
            <a:avLst/>
            <a:gdLst>
              <a:gd name="T0" fmla="*/ 11 w 13"/>
              <a:gd name="T1" fmla="*/ 12 h 22"/>
              <a:gd name="T2" fmla="*/ 10 w 13"/>
              <a:gd name="T3" fmla="*/ 0 h 22"/>
              <a:gd name="T4" fmla="*/ 2 w 13"/>
              <a:gd name="T5" fmla="*/ 10 h 22"/>
              <a:gd name="T6" fmla="*/ 3 w 13"/>
              <a:gd name="T7" fmla="*/ 22 h 22"/>
              <a:gd name="T8" fmla="*/ 11 w 13"/>
              <a:gd name="T9" fmla="*/ 12 h 22"/>
            </a:gdLst>
            <a:ahLst/>
            <a:cxnLst>
              <a:cxn ang="0">
                <a:pos x="T0" y="T1"/>
              </a:cxn>
              <a:cxn ang="0">
                <a:pos x="T2" y="T3"/>
              </a:cxn>
              <a:cxn ang="0">
                <a:pos x="T4" y="T5"/>
              </a:cxn>
              <a:cxn ang="0">
                <a:pos x="T6" y="T7"/>
              </a:cxn>
              <a:cxn ang="0">
                <a:pos x="T8" y="T9"/>
              </a:cxn>
            </a:cxnLst>
            <a:rect l="0" t="0" r="r" b="b"/>
            <a:pathLst>
              <a:path w="13" h="22">
                <a:moveTo>
                  <a:pt x="11" y="12"/>
                </a:moveTo>
                <a:cubicBezTo>
                  <a:pt x="13" y="7"/>
                  <a:pt x="10" y="0"/>
                  <a:pt x="10" y="0"/>
                </a:cubicBezTo>
                <a:cubicBezTo>
                  <a:pt x="10" y="0"/>
                  <a:pt x="3" y="4"/>
                  <a:pt x="2" y="10"/>
                </a:cubicBezTo>
                <a:cubicBezTo>
                  <a:pt x="0" y="15"/>
                  <a:pt x="3" y="22"/>
                  <a:pt x="3" y="22"/>
                </a:cubicBezTo>
                <a:cubicBezTo>
                  <a:pt x="3" y="22"/>
                  <a:pt x="10" y="18"/>
                  <a:pt x="11"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4" name="Freeform 104"/>
          <p:cNvSpPr>
            <a:spLocks/>
          </p:cNvSpPr>
          <p:nvPr/>
        </p:nvSpPr>
        <p:spPr bwMode="auto">
          <a:xfrm>
            <a:off x="10391913" y="5232701"/>
            <a:ext cx="95262" cy="87933"/>
          </a:xfrm>
          <a:custGeom>
            <a:avLst/>
            <a:gdLst>
              <a:gd name="T0" fmla="*/ 15 w 21"/>
              <a:gd name="T1" fmla="*/ 15 h 20"/>
              <a:gd name="T2" fmla="*/ 21 w 21"/>
              <a:gd name="T3" fmla="*/ 0 h 20"/>
              <a:gd name="T4" fmla="*/ 6 w 21"/>
              <a:gd name="T5" fmla="*/ 5 h 20"/>
              <a:gd name="T6" fmla="*/ 0 w 21"/>
              <a:gd name="T7" fmla="*/ 19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0" y="9"/>
                  <a:pt x="21" y="0"/>
                  <a:pt x="21" y="0"/>
                </a:cubicBezTo>
                <a:cubicBezTo>
                  <a:pt x="21" y="0"/>
                  <a:pt x="12" y="0"/>
                  <a:pt x="6" y="5"/>
                </a:cubicBezTo>
                <a:cubicBezTo>
                  <a:pt x="0" y="10"/>
                  <a:pt x="0" y="19"/>
                  <a:pt x="0" y="19"/>
                </a:cubicBezTo>
                <a:cubicBezTo>
                  <a:pt x="0" y="19"/>
                  <a:pt x="9" y="20"/>
                  <a:pt x="15"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5" name="Freeform 105"/>
          <p:cNvSpPr>
            <a:spLocks/>
          </p:cNvSpPr>
          <p:nvPr/>
        </p:nvSpPr>
        <p:spPr bwMode="auto">
          <a:xfrm>
            <a:off x="10311309" y="5207055"/>
            <a:ext cx="69616" cy="109917"/>
          </a:xfrm>
          <a:custGeom>
            <a:avLst/>
            <a:gdLst>
              <a:gd name="T0" fmla="*/ 5 w 15"/>
              <a:gd name="T1" fmla="*/ 0 h 25"/>
              <a:gd name="T2" fmla="*/ 2 w 15"/>
              <a:gd name="T3" fmla="*/ 14 h 25"/>
              <a:gd name="T4" fmla="*/ 10 w 15"/>
              <a:gd name="T5" fmla="*/ 25 h 25"/>
              <a:gd name="T6" fmla="*/ 13 w 15"/>
              <a:gd name="T7" fmla="*/ 12 h 25"/>
              <a:gd name="T8" fmla="*/ 5 w 15"/>
              <a:gd name="T9" fmla="*/ 0 h 25"/>
            </a:gdLst>
            <a:ahLst/>
            <a:cxnLst>
              <a:cxn ang="0">
                <a:pos x="T0" y="T1"/>
              </a:cxn>
              <a:cxn ang="0">
                <a:pos x="T2" y="T3"/>
              </a:cxn>
              <a:cxn ang="0">
                <a:pos x="T4" y="T5"/>
              </a:cxn>
              <a:cxn ang="0">
                <a:pos x="T6" y="T7"/>
              </a:cxn>
              <a:cxn ang="0">
                <a:pos x="T8" y="T9"/>
              </a:cxn>
            </a:cxnLst>
            <a:rect l="0" t="0" r="r" b="b"/>
            <a:pathLst>
              <a:path w="15" h="25">
                <a:moveTo>
                  <a:pt x="5" y="0"/>
                </a:moveTo>
                <a:cubicBezTo>
                  <a:pt x="5" y="0"/>
                  <a:pt x="0" y="6"/>
                  <a:pt x="2" y="14"/>
                </a:cubicBezTo>
                <a:cubicBezTo>
                  <a:pt x="3" y="21"/>
                  <a:pt x="10" y="25"/>
                  <a:pt x="10" y="25"/>
                </a:cubicBezTo>
                <a:cubicBezTo>
                  <a:pt x="10" y="25"/>
                  <a:pt x="15" y="19"/>
                  <a:pt x="13" y="12"/>
                </a:cubicBezTo>
                <a:cubicBezTo>
                  <a:pt x="12" y="4"/>
                  <a:pt x="5" y="0"/>
                  <a:pt x="5"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4" name="Freeform 124"/>
          <p:cNvSpPr>
            <a:spLocks/>
          </p:cNvSpPr>
          <p:nvPr/>
        </p:nvSpPr>
        <p:spPr bwMode="auto">
          <a:xfrm>
            <a:off x="12854062" y="8174822"/>
            <a:ext cx="69616" cy="135566"/>
          </a:xfrm>
          <a:custGeom>
            <a:avLst/>
            <a:gdLst>
              <a:gd name="T0" fmla="*/ 1 w 15"/>
              <a:gd name="T1" fmla="*/ 14 h 30"/>
              <a:gd name="T2" fmla="*/ 5 w 15"/>
              <a:gd name="T3" fmla="*/ 30 h 30"/>
              <a:gd name="T4" fmla="*/ 14 w 15"/>
              <a:gd name="T5" fmla="*/ 16 h 30"/>
              <a:gd name="T6" fmla="*/ 9 w 15"/>
              <a:gd name="T7" fmla="*/ 0 h 30"/>
              <a:gd name="T8" fmla="*/ 1 w 15"/>
              <a:gd name="T9" fmla="*/ 14 h 30"/>
            </a:gdLst>
            <a:ahLst/>
            <a:cxnLst>
              <a:cxn ang="0">
                <a:pos x="T0" y="T1"/>
              </a:cxn>
              <a:cxn ang="0">
                <a:pos x="T2" y="T3"/>
              </a:cxn>
              <a:cxn ang="0">
                <a:pos x="T4" y="T5"/>
              </a:cxn>
              <a:cxn ang="0">
                <a:pos x="T6" y="T7"/>
              </a:cxn>
              <a:cxn ang="0">
                <a:pos x="T8" y="T9"/>
              </a:cxn>
            </a:cxnLst>
            <a:rect l="0" t="0" r="r" b="b"/>
            <a:pathLst>
              <a:path w="15" h="30">
                <a:moveTo>
                  <a:pt x="1" y="14"/>
                </a:moveTo>
                <a:cubicBezTo>
                  <a:pt x="0" y="22"/>
                  <a:pt x="5" y="30"/>
                  <a:pt x="5" y="30"/>
                </a:cubicBezTo>
                <a:cubicBezTo>
                  <a:pt x="5" y="30"/>
                  <a:pt x="13" y="24"/>
                  <a:pt x="14" y="16"/>
                </a:cubicBezTo>
                <a:cubicBezTo>
                  <a:pt x="15" y="8"/>
                  <a:pt x="9" y="0"/>
                  <a:pt x="9" y="0"/>
                </a:cubicBezTo>
                <a:cubicBezTo>
                  <a:pt x="9" y="0"/>
                  <a:pt x="2" y="6"/>
                  <a:pt x="1"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5" name="Freeform 125"/>
          <p:cNvSpPr>
            <a:spLocks/>
          </p:cNvSpPr>
          <p:nvPr/>
        </p:nvSpPr>
        <p:spPr bwMode="auto">
          <a:xfrm>
            <a:off x="12931002" y="8149174"/>
            <a:ext cx="172205" cy="106255"/>
          </a:xfrm>
          <a:custGeom>
            <a:avLst/>
            <a:gdLst>
              <a:gd name="T0" fmla="*/ 16 w 38"/>
              <a:gd name="T1" fmla="*/ 21 h 24"/>
              <a:gd name="T2" fmla="*/ 38 w 38"/>
              <a:gd name="T3" fmla="*/ 19 h 24"/>
              <a:gd name="T4" fmla="*/ 22 w 38"/>
              <a:gd name="T5" fmla="*/ 4 h 24"/>
              <a:gd name="T6" fmla="*/ 0 w 38"/>
              <a:gd name="T7" fmla="*/ 6 h 24"/>
              <a:gd name="T8" fmla="*/ 16 w 38"/>
              <a:gd name="T9" fmla="*/ 21 h 24"/>
            </a:gdLst>
            <a:ahLst/>
            <a:cxnLst>
              <a:cxn ang="0">
                <a:pos x="T0" y="T1"/>
              </a:cxn>
              <a:cxn ang="0">
                <a:pos x="T2" y="T3"/>
              </a:cxn>
              <a:cxn ang="0">
                <a:pos x="T4" y="T5"/>
              </a:cxn>
              <a:cxn ang="0">
                <a:pos x="T6" y="T7"/>
              </a:cxn>
              <a:cxn ang="0">
                <a:pos x="T8" y="T9"/>
              </a:cxn>
            </a:cxnLst>
            <a:rect l="0" t="0" r="r" b="b"/>
            <a:pathLst>
              <a:path w="38" h="24">
                <a:moveTo>
                  <a:pt x="16" y="21"/>
                </a:moveTo>
                <a:cubicBezTo>
                  <a:pt x="27" y="24"/>
                  <a:pt x="38" y="19"/>
                  <a:pt x="38" y="19"/>
                </a:cubicBezTo>
                <a:cubicBezTo>
                  <a:pt x="38" y="19"/>
                  <a:pt x="32" y="7"/>
                  <a:pt x="22" y="4"/>
                </a:cubicBezTo>
                <a:cubicBezTo>
                  <a:pt x="12" y="0"/>
                  <a:pt x="0" y="6"/>
                  <a:pt x="0" y="6"/>
                </a:cubicBezTo>
                <a:cubicBezTo>
                  <a:pt x="0" y="6"/>
                  <a:pt x="6" y="17"/>
                  <a:pt x="16"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6" name="Freeform 126"/>
          <p:cNvSpPr>
            <a:spLocks/>
          </p:cNvSpPr>
          <p:nvPr/>
        </p:nvSpPr>
        <p:spPr bwMode="auto">
          <a:xfrm>
            <a:off x="12850398" y="8061240"/>
            <a:ext cx="128237" cy="80607"/>
          </a:xfrm>
          <a:custGeom>
            <a:avLst/>
            <a:gdLst>
              <a:gd name="T0" fmla="*/ 28 w 28"/>
              <a:gd name="T1" fmla="*/ 4 h 18"/>
              <a:gd name="T2" fmla="*/ 12 w 28"/>
              <a:gd name="T3" fmla="*/ 3 h 18"/>
              <a:gd name="T4" fmla="*/ 0 w 28"/>
              <a:gd name="T5" fmla="*/ 14 h 18"/>
              <a:gd name="T6" fmla="*/ 16 w 28"/>
              <a:gd name="T7" fmla="*/ 16 h 18"/>
              <a:gd name="T8" fmla="*/ 28 w 28"/>
              <a:gd name="T9" fmla="*/ 4 h 18"/>
            </a:gdLst>
            <a:ahLst/>
            <a:cxnLst>
              <a:cxn ang="0">
                <a:pos x="T0" y="T1"/>
              </a:cxn>
              <a:cxn ang="0">
                <a:pos x="T2" y="T3"/>
              </a:cxn>
              <a:cxn ang="0">
                <a:pos x="T4" y="T5"/>
              </a:cxn>
              <a:cxn ang="0">
                <a:pos x="T6" y="T7"/>
              </a:cxn>
              <a:cxn ang="0">
                <a:pos x="T8" y="T9"/>
              </a:cxn>
            </a:cxnLst>
            <a:rect l="0" t="0" r="r" b="b"/>
            <a:pathLst>
              <a:path w="28" h="18">
                <a:moveTo>
                  <a:pt x="28" y="4"/>
                </a:moveTo>
                <a:cubicBezTo>
                  <a:pt x="28" y="4"/>
                  <a:pt x="20" y="0"/>
                  <a:pt x="12" y="3"/>
                </a:cubicBezTo>
                <a:cubicBezTo>
                  <a:pt x="4" y="6"/>
                  <a:pt x="0" y="14"/>
                  <a:pt x="0" y="14"/>
                </a:cubicBezTo>
                <a:cubicBezTo>
                  <a:pt x="0" y="14"/>
                  <a:pt x="9" y="18"/>
                  <a:pt x="16" y="16"/>
                </a:cubicBezTo>
                <a:cubicBezTo>
                  <a:pt x="24" y="13"/>
                  <a:pt x="28" y="4"/>
                  <a:pt x="28" y="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7" name="Freeform 127"/>
          <p:cNvSpPr>
            <a:spLocks/>
          </p:cNvSpPr>
          <p:nvPr/>
        </p:nvSpPr>
        <p:spPr bwMode="auto">
          <a:xfrm>
            <a:off x="11897779" y="5393912"/>
            <a:ext cx="69616" cy="131901"/>
          </a:xfrm>
          <a:custGeom>
            <a:avLst/>
            <a:gdLst>
              <a:gd name="T0" fmla="*/ 1 w 15"/>
              <a:gd name="T1" fmla="*/ 14 h 29"/>
              <a:gd name="T2" fmla="*/ 6 w 15"/>
              <a:gd name="T3" fmla="*/ 29 h 29"/>
              <a:gd name="T4" fmla="*/ 14 w 15"/>
              <a:gd name="T5" fmla="*/ 16 h 29"/>
              <a:gd name="T6" fmla="*/ 10 w 15"/>
              <a:gd name="T7" fmla="*/ 0 h 29"/>
              <a:gd name="T8" fmla="*/ 1 w 15"/>
              <a:gd name="T9" fmla="*/ 14 h 29"/>
            </a:gdLst>
            <a:ahLst/>
            <a:cxnLst>
              <a:cxn ang="0">
                <a:pos x="T0" y="T1"/>
              </a:cxn>
              <a:cxn ang="0">
                <a:pos x="T2" y="T3"/>
              </a:cxn>
              <a:cxn ang="0">
                <a:pos x="T4" y="T5"/>
              </a:cxn>
              <a:cxn ang="0">
                <a:pos x="T6" y="T7"/>
              </a:cxn>
              <a:cxn ang="0">
                <a:pos x="T8" y="T9"/>
              </a:cxn>
            </a:cxnLst>
            <a:rect l="0" t="0" r="r" b="b"/>
            <a:pathLst>
              <a:path w="15" h="29">
                <a:moveTo>
                  <a:pt x="1" y="14"/>
                </a:moveTo>
                <a:cubicBezTo>
                  <a:pt x="0" y="22"/>
                  <a:pt x="6" y="29"/>
                  <a:pt x="6" y="29"/>
                </a:cubicBezTo>
                <a:cubicBezTo>
                  <a:pt x="6" y="29"/>
                  <a:pt x="13" y="24"/>
                  <a:pt x="14" y="16"/>
                </a:cubicBezTo>
                <a:cubicBezTo>
                  <a:pt x="15" y="8"/>
                  <a:pt x="10" y="0"/>
                  <a:pt x="10" y="0"/>
                </a:cubicBezTo>
                <a:cubicBezTo>
                  <a:pt x="10" y="0"/>
                  <a:pt x="2" y="6"/>
                  <a:pt x="1"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8" name="Freeform 128"/>
          <p:cNvSpPr>
            <a:spLocks/>
          </p:cNvSpPr>
          <p:nvPr/>
        </p:nvSpPr>
        <p:spPr bwMode="auto">
          <a:xfrm>
            <a:off x="11978386" y="5368267"/>
            <a:ext cx="168540" cy="106255"/>
          </a:xfrm>
          <a:custGeom>
            <a:avLst/>
            <a:gdLst>
              <a:gd name="T0" fmla="*/ 16 w 37"/>
              <a:gd name="T1" fmla="*/ 20 h 24"/>
              <a:gd name="T2" fmla="*/ 37 w 37"/>
              <a:gd name="T3" fmla="*/ 18 h 24"/>
              <a:gd name="T4" fmla="*/ 21 w 37"/>
              <a:gd name="T5" fmla="*/ 3 h 24"/>
              <a:gd name="T6" fmla="*/ 0 w 37"/>
              <a:gd name="T7" fmla="*/ 6 h 24"/>
              <a:gd name="T8" fmla="*/ 16 w 37"/>
              <a:gd name="T9" fmla="*/ 20 h 24"/>
            </a:gdLst>
            <a:ahLst/>
            <a:cxnLst>
              <a:cxn ang="0">
                <a:pos x="T0" y="T1"/>
              </a:cxn>
              <a:cxn ang="0">
                <a:pos x="T2" y="T3"/>
              </a:cxn>
              <a:cxn ang="0">
                <a:pos x="T4" y="T5"/>
              </a:cxn>
              <a:cxn ang="0">
                <a:pos x="T6" y="T7"/>
              </a:cxn>
              <a:cxn ang="0">
                <a:pos x="T8" y="T9"/>
              </a:cxn>
            </a:cxnLst>
            <a:rect l="0" t="0" r="r" b="b"/>
            <a:pathLst>
              <a:path w="37" h="24">
                <a:moveTo>
                  <a:pt x="16" y="20"/>
                </a:moveTo>
                <a:cubicBezTo>
                  <a:pt x="26" y="24"/>
                  <a:pt x="37" y="18"/>
                  <a:pt x="37" y="18"/>
                </a:cubicBezTo>
                <a:cubicBezTo>
                  <a:pt x="37" y="18"/>
                  <a:pt x="32" y="7"/>
                  <a:pt x="21" y="3"/>
                </a:cubicBezTo>
                <a:cubicBezTo>
                  <a:pt x="11" y="0"/>
                  <a:pt x="0" y="6"/>
                  <a:pt x="0" y="6"/>
                </a:cubicBezTo>
                <a:cubicBezTo>
                  <a:pt x="0" y="6"/>
                  <a:pt x="5" y="17"/>
                  <a:pt x="16"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9" name="Freeform 129"/>
          <p:cNvSpPr>
            <a:spLocks/>
          </p:cNvSpPr>
          <p:nvPr/>
        </p:nvSpPr>
        <p:spPr bwMode="auto">
          <a:xfrm>
            <a:off x="11897779" y="5280333"/>
            <a:ext cx="120911" cy="80607"/>
          </a:xfrm>
          <a:custGeom>
            <a:avLst/>
            <a:gdLst>
              <a:gd name="T0" fmla="*/ 16 w 27"/>
              <a:gd name="T1" fmla="*/ 15 h 18"/>
              <a:gd name="T2" fmla="*/ 27 w 27"/>
              <a:gd name="T3" fmla="*/ 4 h 18"/>
              <a:gd name="T4" fmla="*/ 11 w 27"/>
              <a:gd name="T5" fmla="*/ 3 h 18"/>
              <a:gd name="T6" fmla="*/ 0 w 27"/>
              <a:gd name="T7" fmla="*/ 14 h 18"/>
              <a:gd name="T8" fmla="*/ 16 w 27"/>
              <a:gd name="T9" fmla="*/ 15 h 18"/>
            </a:gdLst>
            <a:ahLst/>
            <a:cxnLst>
              <a:cxn ang="0">
                <a:pos x="T0" y="T1"/>
              </a:cxn>
              <a:cxn ang="0">
                <a:pos x="T2" y="T3"/>
              </a:cxn>
              <a:cxn ang="0">
                <a:pos x="T4" y="T5"/>
              </a:cxn>
              <a:cxn ang="0">
                <a:pos x="T6" y="T7"/>
              </a:cxn>
              <a:cxn ang="0">
                <a:pos x="T8" y="T9"/>
              </a:cxn>
            </a:cxnLst>
            <a:rect l="0" t="0" r="r" b="b"/>
            <a:pathLst>
              <a:path w="27" h="18">
                <a:moveTo>
                  <a:pt x="16" y="15"/>
                </a:moveTo>
                <a:cubicBezTo>
                  <a:pt x="24" y="12"/>
                  <a:pt x="27" y="4"/>
                  <a:pt x="27" y="4"/>
                </a:cubicBezTo>
                <a:cubicBezTo>
                  <a:pt x="27" y="4"/>
                  <a:pt x="19" y="0"/>
                  <a:pt x="11" y="3"/>
                </a:cubicBezTo>
                <a:cubicBezTo>
                  <a:pt x="4" y="5"/>
                  <a:pt x="0" y="14"/>
                  <a:pt x="0" y="14"/>
                </a:cubicBezTo>
                <a:cubicBezTo>
                  <a:pt x="0" y="14"/>
                  <a:pt x="8" y="18"/>
                  <a:pt x="16"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1" name="Freeform 131"/>
          <p:cNvSpPr>
            <a:spLocks/>
          </p:cNvSpPr>
          <p:nvPr/>
        </p:nvSpPr>
        <p:spPr bwMode="auto">
          <a:xfrm>
            <a:off x="9875301" y="6262262"/>
            <a:ext cx="84271" cy="43968"/>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7" name="Freeform 157"/>
          <p:cNvSpPr>
            <a:spLocks/>
          </p:cNvSpPr>
          <p:nvPr/>
        </p:nvSpPr>
        <p:spPr bwMode="auto">
          <a:xfrm>
            <a:off x="11604667" y="8031930"/>
            <a:ext cx="91598" cy="109917"/>
          </a:xfrm>
          <a:custGeom>
            <a:avLst/>
            <a:gdLst>
              <a:gd name="T0" fmla="*/ 15 w 20"/>
              <a:gd name="T1" fmla="*/ 9 h 25"/>
              <a:gd name="T2" fmla="*/ 2 w 20"/>
              <a:gd name="T3" fmla="*/ 0 h 25"/>
              <a:gd name="T4" fmla="*/ 4 w 20"/>
              <a:gd name="T5" fmla="*/ 17 h 25"/>
              <a:gd name="T6" fmla="*/ 18 w 20"/>
              <a:gd name="T7" fmla="*/ 25 h 25"/>
              <a:gd name="T8" fmla="*/ 15 w 20"/>
              <a:gd name="T9" fmla="*/ 9 h 25"/>
            </a:gdLst>
            <a:ahLst/>
            <a:cxnLst>
              <a:cxn ang="0">
                <a:pos x="T0" y="T1"/>
              </a:cxn>
              <a:cxn ang="0">
                <a:pos x="T2" y="T3"/>
              </a:cxn>
              <a:cxn ang="0">
                <a:pos x="T4" y="T5"/>
              </a:cxn>
              <a:cxn ang="0">
                <a:pos x="T6" y="T7"/>
              </a:cxn>
              <a:cxn ang="0">
                <a:pos x="T8" y="T9"/>
              </a:cxn>
            </a:cxnLst>
            <a:rect l="0" t="0" r="r" b="b"/>
            <a:pathLst>
              <a:path w="20" h="25">
                <a:moveTo>
                  <a:pt x="15" y="9"/>
                </a:moveTo>
                <a:cubicBezTo>
                  <a:pt x="11" y="2"/>
                  <a:pt x="2" y="0"/>
                  <a:pt x="2" y="0"/>
                </a:cubicBezTo>
                <a:cubicBezTo>
                  <a:pt x="2" y="0"/>
                  <a:pt x="0" y="10"/>
                  <a:pt x="4" y="17"/>
                </a:cubicBezTo>
                <a:cubicBezTo>
                  <a:pt x="8" y="23"/>
                  <a:pt x="18" y="25"/>
                  <a:pt x="18" y="25"/>
                </a:cubicBezTo>
                <a:cubicBezTo>
                  <a:pt x="18" y="25"/>
                  <a:pt x="20" y="16"/>
                  <a:pt x="15" y="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8" name="Freeform 158"/>
          <p:cNvSpPr>
            <a:spLocks/>
          </p:cNvSpPr>
          <p:nvPr/>
        </p:nvSpPr>
        <p:spPr bwMode="auto">
          <a:xfrm>
            <a:off x="11619322" y="7951323"/>
            <a:ext cx="175867" cy="98927"/>
          </a:xfrm>
          <a:custGeom>
            <a:avLst/>
            <a:gdLst>
              <a:gd name="T0" fmla="*/ 22 w 39"/>
              <a:gd name="T1" fmla="*/ 20 h 22"/>
              <a:gd name="T2" fmla="*/ 39 w 39"/>
              <a:gd name="T3" fmla="*/ 7 h 22"/>
              <a:gd name="T4" fmla="*/ 18 w 39"/>
              <a:gd name="T5" fmla="*/ 2 h 22"/>
              <a:gd name="T6" fmla="*/ 0 w 39"/>
              <a:gd name="T7" fmla="*/ 15 h 22"/>
              <a:gd name="T8" fmla="*/ 22 w 39"/>
              <a:gd name="T9" fmla="*/ 20 h 22"/>
            </a:gdLst>
            <a:ahLst/>
            <a:cxnLst>
              <a:cxn ang="0">
                <a:pos x="T0" y="T1"/>
              </a:cxn>
              <a:cxn ang="0">
                <a:pos x="T2" y="T3"/>
              </a:cxn>
              <a:cxn ang="0">
                <a:pos x="T4" y="T5"/>
              </a:cxn>
              <a:cxn ang="0">
                <a:pos x="T6" y="T7"/>
              </a:cxn>
              <a:cxn ang="0">
                <a:pos x="T8" y="T9"/>
              </a:cxn>
            </a:cxnLst>
            <a:rect l="0" t="0" r="r" b="b"/>
            <a:pathLst>
              <a:path w="39" h="22">
                <a:moveTo>
                  <a:pt x="22" y="20"/>
                </a:moveTo>
                <a:cubicBezTo>
                  <a:pt x="32" y="18"/>
                  <a:pt x="39" y="7"/>
                  <a:pt x="39" y="7"/>
                </a:cubicBezTo>
                <a:cubicBezTo>
                  <a:pt x="39" y="7"/>
                  <a:pt x="28" y="0"/>
                  <a:pt x="18" y="2"/>
                </a:cubicBezTo>
                <a:cubicBezTo>
                  <a:pt x="7" y="5"/>
                  <a:pt x="0" y="15"/>
                  <a:pt x="0" y="15"/>
                </a:cubicBezTo>
                <a:cubicBezTo>
                  <a:pt x="0" y="15"/>
                  <a:pt x="11" y="22"/>
                  <a:pt x="22"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9" name="Freeform 159"/>
          <p:cNvSpPr>
            <a:spLocks/>
          </p:cNvSpPr>
          <p:nvPr/>
        </p:nvSpPr>
        <p:spPr bwMode="auto">
          <a:xfrm>
            <a:off x="11575357" y="7896365"/>
            <a:ext cx="87933" cy="117246"/>
          </a:xfrm>
          <a:custGeom>
            <a:avLst/>
            <a:gdLst>
              <a:gd name="T0" fmla="*/ 16 w 20"/>
              <a:gd name="T1" fmla="*/ 16 h 26"/>
              <a:gd name="T2" fmla="*/ 17 w 20"/>
              <a:gd name="T3" fmla="*/ 0 h 26"/>
              <a:gd name="T4" fmla="*/ 4 w 20"/>
              <a:gd name="T5" fmla="*/ 10 h 26"/>
              <a:gd name="T6" fmla="*/ 3 w 20"/>
              <a:gd name="T7" fmla="*/ 26 h 26"/>
              <a:gd name="T8" fmla="*/ 16 w 20"/>
              <a:gd name="T9" fmla="*/ 16 h 26"/>
            </a:gdLst>
            <a:ahLst/>
            <a:cxnLst>
              <a:cxn ang="0">
                <a:pos x="T0" y="T1"/>
              </a:cxn>
              <a:cxn ang="0">
                <a:pos x="T2" y="T3"/>
              </a:cxn>
              <a:cxn ang="0">
                <a:pos x="T4" y="T5"/>
              </a:cxn>
              <a:cxn ang="0">
                <a:pos x="T6" y="T7"/>
              </a:cxn>
              <a:cxn ang="0">
                <a:pos x="T8" y="T9"/>
              </a:cxn>
            </a:cxnLst>
            <a:rect l="0" t="0" r="r" b="b"/>
            <a:pathLst>
              <a:path w="20" h="26">
                <a:moveTo>
                  <a:pt x="16" y="16"/>
                </a:moveTo>
                <a:cubicBezTo>
                  <a:pt x="20" y="9"/>
                  <a:pt x="17" y="0"/>
                  <a:pt x="17" y="0"/>
                </a:cubicBezTo>
                <a:cubicBezTo>
                  <a:pt x="17" y="0"/>
                  <a:pt x="8" y="3"/>
                  <a:pt x="4" y="10"/>
                </a:cubicBezTo>
                <a:cubicBezTo>
                  <a:pt x="0" y="17"/>
                  <a:pt x="3" y="26"/>
                  <a:pt x="3" y="26"/>
                </a:cubicBezTo>
                <a:cubicBezTo>
                  <a:pt x="3" y="26"/>
                  <a:pt x="12" y="24"/>
                  <a:pt x="16"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0" name="Freeform 160"/>
          <p:cNvSpPr>
            <a:spLocks/>
          </p:cNvSpPr>
          <p:nvPr/>
        </p:nvSpPr>
        <p:spPr bwMode="auto">
          <a:xfrm>
            <a:off x="12931002" y="7845070"/>
            <a:ext cx="95262" cy="113582"/>
          </a:xfrm>
          <a:custGeom>
            <a:avLst/>
            <a:gdLst>
              <a:gd name="T0" fmla="*/ 18 w 21"/>
              <a:gd name="T1" fmla="*/ 25 h 25"/>
              <a:gd name="T2" fmla="*/ 16 w 21"/>
              <a:gd name="T3" fmla="*/ 9 h 25"/>
              <a:gd name="T4" fmla="*/ 2 w 21"/>
              <a:gd name="T5" fmla="*/ 0 h 25"/>
              <a:gd name="T6" fmla="*/ 5 w 21"/>
              <a:gd name="T7" fmla="*/ 16 h 25"/>
              <a:gd name="T8" fmla="*/ 18 w 21"/>
              <a:gd name="T9" fmla="*/ 25 h 25"/>
            </a:gdLst>
            <a:ahLst/>
            <a:cxnLst>
              <a:cxn ang="0">
                <a:pos x="T0" y="T1"/>
              </a:cxn>
              <a:cxn ang="0">
                <a:pos x="T2" y="T3"/>
              </a:cxn>
              <a:cxn ang="0">
                <a:pos x="T4" y="T5"/>
              </a:cxn>
              <a:cxn ang="0">
                <a:pos x="T6" y="T7"/>
              </a:cxn>
              <a:cxn ang="0">
                <a:pos x="T8" y="T9"/>
              </a:cxn>
            </a:cxnLst>
            <a:rect l="0" t="0" r="r" b="b"/>
            <a:pathLst>
              <a:path w="21" h="25">
                <a:moveTo>
                  <a:pt x="18" y="25"/>
                </a:moveTo>
                <a:cubicBezTo>
                  <a:pt x="18" y="25"/>
                  <a:pt x="21" y="15"/>
                  <a:pt x="16" y="9"/>
                </a:cubicBezTo>
                <a:cubicBezTo>
                  <a:pt x="12" y="2"/>
                  <a:pt x="2" y="0"/>
                  <a:pt x="2" y="0"/>
                </a:cubicBezTo>
                <a:cubicBezTo>
                  <a:pt x="2" y="0"/>
                  <a:pt x="0" y="9"/>
                  <a:pt x="5" y="16"/>
                </a:cubicBezTo>
                <a:cubicBezTo>
                  <a:pt x="9" y="23"/>
                  <a:pt x="18" y="25"/>
                  <a:pt x="18" y="2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1" name="Freeform 161"/>
          <p:cNvSpPr>
            <a:spLocks/>
          </p:cNvSpPr>
          <p:nvPr/>
        </p:nvSpPr>
        <p:spPr bwMode="auto">
          <a:xfrm>
            <a:off x="12949325" y="7760799"/>
            <a:ext cx="175867" cy="102588"/>
          </a:xfrm>
          <a:custGeom>
            <a:avLst/>
            <a:gdLst>
              <a:gd name="T0" fmla="*/ 39 w 39"/>
              <a:gd name="T1" fmla="*/ 7 h 23"/>
              <a:gd name="T2" fmla="*/ 18 w 39"/>
              <a:gd name="T3" fmla="*/ 3 h 23"/>
              <a:gd name="T4" fmla="*/ 0 w 39"/>
              <a:gd name="T5" fmla="*/ 16 h 23"/>
              <a:gd name="T6" fmla="*/ 21 w 39"/>
              <a:gd name="T7" fmla="*/ 20 h 23"/>
              <a:gd name="T8" fmla="*/ 39 w 39"/>
              <a:gd name="T9" fmla="*/ 7 h 23"/>
            </a:gdLst>
            <a:ahLst/>
            <a:cxnLst>
              <a:cxn ang="0">
                <a:pos x="T0" y="T1"/>
              </a:cxn>
              <a:cxn ang="0">
                <a:pos x="T2" y="T3"/>
              </a:cxn>
              <a:cxn ang="0">
                <a:pos x="T4" y="T5"/>
              </a:cxn>
              <a:cxn ang="0">
                <a:pos x="T6" y="T7"/>
              </a:cxn>
              <a:cxn ang="0">
                <a:pos x="T8" y="T9"/>
              </a:cxn>
            </a:cxnLst>
            <a:rect l="0" t="0" r="r" b="b"/>
            <a:pathLst>
              <a:path w="39" h="23">
                <a:moveTo>
                  <a:pt x="39" y="7"/>
                </a:moveTo>
                <a:cubicBezTo>
                  <a:pt x="39" y="7"/>
                  <a:pt x="28" y="0"/>
                  <a:pt x="18" y="3"/>
                </a:cubicBezTo>
                <a:cubicBezTo>
                  <a:pt x="7" y="5"/>
                  <a:pt x="0" y="16"/>
                  <a:pt x="0" y="16"/>
                </a:cubicBezTo>
                <a:cubicBezTo>
                  <a:pt x="0" y="16"/>
                  <a:pt x="11" y="23"/>
                  <a:pt x="21" y="20"/>
                </a:cubicBezTo>
                <a:cubicBezTo>
                  <a:pt x="32" y="18"/>
                  <a:pt x="39" y="7"/>
                  <a:pt x="39"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2" name="Freeform 162"/>
          <p:cNvSpPr>
            <a:spLocks/>
          </p:cNvSpPr>
          <p:nvPr/>
        </p:nvSpPr>
        <p:spPr bwMode="auto">
          <a:xfrm>
            <a:off x="12905357" y="7713169"/>
            <a:ext cx="91598" cy="109917"/>
          </a:xfrm>
          <a:custGeom>
            <a:avLst/>
            <a:gdLst>
              <a:gd name="T0" fmla="*/ 16 w 20"/>
              <a:gd name="T1" fmla="*/ 16 h 25"/>
              <a:gd name="T2" fmla="*/ 17 w 20"/>
              <a:gd name="T3" fmla="*/ 0 h 25"/>
              <a:gd name="T4" fmla="*/ 4 w 20"/>
              <a:gd name="T5" fmla="*/ 9 h 25"/>
              <a:gd name="T6" fmla="*/ 3 w 20"/>
              <a:gd name="T7" fmla="*/ 25 h 25"/>
              <a:gd name="T8" fmla="*/ 16 w 20"/>
              <a:gd name="T9" fmla="*/ 16 h 25"/>
            </a:gdLst>
            <a:ahLst/>
            <a:cxnLst>
              <a:cxn ang="0">
                <a:pos x="T0" y="T1"/>
              </a:cxn>
              <a:cxn ang="0">
                <a:pos x="T2" y="T3"/>
              </a:cxn>
              <a:cxn ang="0">
                <a:pos x="T4" y="T5"/>
              </a:cxn>
              <a:cxn ang="0">
                <a:pos x="T6" y="T7"/>
              </a:cxn>
              <a:cxn ang="0">
                <a:pos x="T8" y="T9"/>
              </a:cxn>
            </a:cxnLst>
            <a:rect l="0" t="0" r="r" b="b"/>
            <a:pathLst>
              <a:path w="20" h="25">
                <a:moveTo>
                  <a:pt x="16" y="16"/>
                </a:moveTo>
                <a:cubicBezTo>
                  <a:pt x="20" y="9"/>
                  <a:pt x="17" y="0"/>
                  <a:pt x="17" y="0"/>
                </a:cubicBezTo>
                <a:cubicBezTo>
                  <a:pt x="17" y="0"/>
                  <a:pt x="8" y="2"/>
                  <a:pt x="4" y="9"/>
                </a:cubicBezTo>
                <a:cubicBezTo>
                  <a:pt x="0" y="16"/>
                  <a:pt x="3" y="25"/>
                  <a:pt x="3" y="25"/>
                </a:cubicBezTo>
                <a:cubicBezTo>
                  <a:pt x="3" y="25"/>
                  <a:pt x="12" y="23"/>
                  <a:pt x="16"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3" name="Freeform 163"/>
          <p:cNvSpPr>
            <a:spLocks/>
          </p:cNvSpPr>
          <p:nvPr/>
        </p:nvSpPr>
        <p:spPr bwMode="auto">
          <a:xfrm>
            <a:off x="13202134" y="6870471"/>
            <a:ext cx="95262" cy="109917"/>
          </a:xfrm>
          <a:custGeom>
            <a:avLst/>
            <a:gdLst>
              <a:gd name="T0" fmla="*/ 2 w 21"/>
              <a:gd name="T1" fmla="*/ 0 h 24"/>
              <a:gd name="T2" fmla="*/ 5 w 21"/>
              <a:gd name="T3" fmla="*/ 16 h 24"/>
              <a:gd name="T4" fmla="*/ 19 w 21"/>
              <a:gd name="T5" fmla="*/ 24 h 24"/>
              <a:gd name="T6" fmla="*/ 16 w 21"/>
              <a:gd name="T7" fmla="*/ 8 h 24"/>
              <a:gd name="T8" fmla="*/ 2 w 21"/>
              <a:gd name="T9" fmla="*/ 0 h 24"/>
            </a:gdLst>
            <a:ahLst/>
            <a:cxnLst>
              <a:cxn ang="0">
                <a:pos x="T0" y="T1"/>
              </a:cxn>
              <a:cxn ang="0">
                <a:pos x="T2" y="T3"/>
              </a:cxn>
              <a:cxn ang="0">
                <a:pos x="T4" y="T5"/>
              </a:cxn>
              <a:cxn ang="0">
                <a:pos x="T6" y="T7"/>
              </a:cxn>
              <a:cxn ang="0">
                <a:pos x="T8" y="T9"/>
              </a:cxn>
            </a:cxnLst>
            <a:rect l="0" t="0" r="r" b="b"/>
            <a:pathLst>
              <a:path w="21" h="24">
                <a:moveTo>
                  <a:pt x="2" y="0"/>
                </a:moveTo>
                <a:cubicBezTo>
                  <a:pt x="2" y="0"/>
                  <a:pt x="0" y="9"/>
                  <a:pt x="5" y="16"/>
                </a:cubicBezTo>
                <a:cubicBezTo>
                  <a:pt x="9" y="23"/>
                  <a:pt x="19" y="24"/>
                  <a:pt x="19" y="24"/>
                </a:cubicBezTo>
                <a:cubicBezTo>
                  <a:pt x="19" y="24"/>
                  <a:pt x="21" y="15"/>
                  <a:pt x="16" y="8"/>
                </a:cubicBezTo>
                <a:cubicBezTo>
                  <a:pt x="12" y="1"/>
                  <a:pt x="2" y="0"/>
                  <a:pt x="2"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4" name="Freeform 164"/>
          <p:cNvSpPr>
            <a:spLocks/>
          </p:cNvSpPr>
          <p:nvPr/>
        </p:nvSpPr>
        <p:spPr bwMode="auto">
          <a:xfrm>
            <a:off x="13220453" y="6786199"/>
            <a:ext cx="175867" cy="98927"/>
          </a:xfrm>
          <a:custGeom>
            <a:avLst/>
            <a:gdLst>
              <a:gd name="T0" fmla="*/ 0 w 39"/>
              <a:gd name="T1" fmla="*/ 15 h 22"/>
              <a:gd name="T2" fmla="*/ 21 w 39"/>
              <a:gd name="T3" fmla="*/ 20 h 22"/>
              <a:gd name="T4" fmla="*/ 39 w 39"/>
              <a:gd name="T5" fmla="*/ 7 h 22"/>
              <a:gd name="T6" fmla="*/ 18 w 39"/>
              <a:gd name="T7" fmla="*/ 2 h 22"/>
              <a:gd name="T8" fmla="*/ 0 w 39"/>
              <a:gd name="T9" fmla="*/ 15 h 22"/>
            </a:gdLst>
            <a:ahLst/>
            <a:cxnLst>
              <a:cxn ang="0">
                <a:pos x="T0" y="T1"/>
              </a:cxn>
              <a:cxn ang="0">
                <a:pos x="T2" y="T3"/>
              </a:cxn>
              <a:cxn ang="0">
                <a:pos x="T4" y="T5"/>
              </a:cxn>
              <a:cxn ang="0">
                <a:pos x="T6" y="T7"/>
              </a:cxn>
              <a:cxn ang="0">
                <a:pos x="T8" y="T9"/>
              </a:cxn>
            </a:cxnLst>
            <a:rect l="0" t="0" r="r" b="b"/>
            <a:pathLst>
              <a:path w="39" h="22">
                <a:moveTo>
                  <a:pt x="0" y="15"/>
                </a:moveTo>
                <a:cubicBezTo>
                  <a:pt x="0" y="15"/>
                  <a:pt x="11" y="22"/>
                  <a:pt x="21" y="20"/>
                </a:cubicBezTo>
                <a:cubicBezTo>
                  <a:pt x="32" y="18"/>
                  <a:pt x="39" y="7"/>
                  <a:pt x="39" y="7"/>
                </a:cubicBezTo>
                <a:cubicBezTo>
                  <a:pt x="39" y="7"/>
                  <a:pt x="28" y="0"/>
                  <a:pt x="18" y="2"/>
                </a:cubicBezTo>
                <a:cubicBezTo>
                  <a:pt x="7" y="5"/>
                  <a:pt x="0" y="15"/>
                  <a:pt x="0"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5" name="Freeform 165"/>
          <p:cNvSpPr>
            <a:spLocks/>
          </p:cNvSpPr>
          <p:nvPr/>
        </p:nvSpPr>
        <p:spPr bwMode="auto">
          <a:xfrm>
            <a:off x="13176488" y="6731243"/>
            <a:ext cx="87933" cy="117246"/>
          </a:xfrm>
          <a:custGeom>
            <a:avLst/>
            <a:gdLst>
              <a:gd name="T0" fmla="*/ 16 w 20"/>
              <a:gd name="T1" fmla="*/ 17 h 26"/>
              <a:gd name="T2" fmla="*/ 17 w 20"/>
              <a:gd name="T3" fmla="*/ 0 h 26"/>
              <a:gd name="T4" fmla="*/ 4 w 20"/>
              <a:gd name="T5" fmla="*/ 10 h 26"/>
              <a:gd name="T6" fmla="*/ 3 w 20"/>
              <a:gd name="T7" fmla="*/ 26 h 26"/>
              <a:gd name="T8" fmla="*/ 16 w 20"/>
              <a:gd name="T9" fmla="*/ 17 h 26"/>
            </a:gdLst>
            <a:ahLst/>
            <a:cxnLst>
              <a:cxn ang="0">
                <a:pos x="T0" y="T1"/>
              </a:cxn>
              <a:cxn ang="0">
                <a:pos x="T2" y="T3"/>
              </a:cxn>
              <a:cxn ang="0">
                <a:pos x="T4" y="T5"/>
              </a:cxn>
              <a:cxn ang="0">
                <a:pos x="T6" y="T7"/>
              </a:cxn>
              <a:cxn ang="0">
                <a:pos x="T8" y="T9"/>
              </a:cxn>
            </a:cxnLst>
            <a:rect l="0" t="0" r="r" b="b"/>
            <a:pathLst>
              <a:path w="20" h="26">
                <a:moveTo>
                  <a:pt x="16" y="17"/>
                </a:moveTo>
                <a:cubicBezTo>
                  <a:pt x="20" y="9"/>
                  <a:pt x="17" y="0"/>
                  <a:pt x="17" y="0"/>
                </a:cubicBezTo>
                <a:cubicBezTo>
                  <a:pt x="17" y="0"/>
                  <a:pt x="8" y="3"/>
                  <a:pt x="4" y="10"/>
                </a:cubicBezTo>
                <a:cubicBezTo>
                  <a:pt x="0" y="17"/>
                  <a:pt x="3" y="26"/>
                  <a:pt x="3" y="26"/>
                </a:cubicBezTo>
                <a:cubicBezTo>
                  <a:pt x="3" y="26"/>
                  <a:pt x="12" y="24"/>
                  <a:pt x="16"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6" name="Freeform 166"/>
          <p:cNvSpPr>
            <a:spLocks/>
          </p:cNvSpPr>
          <p:nvPr/>
        </p:nvSpPr>
        <p:spPr bwMode="auto">
          <a:xfrm>
            <a:off x="12656212" y="6262262"/>
            <a:ext cx="91598" cy="117246"/>
          </a:xfrm>
          <a:custGeom>
            <a:avLst/>
            <a:gdLst>
              <a:gd name="T0" fmla="*/ 17 w 20"/>
              <a:gd name="T1" fmla="*/ 26 h 26"/>
              <a:gd name="T2" fmla="*/ 16 w 20"/>
              <a:gd name="T3" fmla="*/ 10 h 26"/>
              <a:gd name="T4" fmla="*/ 3 w 20"/>
              <a:gd name="T5" fmla="*/ 0 h 26"/>
              <a:gd name="T6" fmla="*/ 4 w 20"/>
              <a:gd name="T7" fmla="*/ 16 h 26"/>
              <a:gd name="T8" fmla="*/ 17 w 20"/>
              <a:gd name="T9" fmla="*/ 26 h 26"/>
            </a:gdLst>
            <a:ahLst/>
            <a:cxnLst>
              <a:cxn ang="0">
                <a:pos x="T0" y="T1"/>
              </a:cxn>
              <a:cxn ang="0">
                <a:pos x="T2" y="T3"/>
              </a:cxn>
              <a:cxn ang="0">
                <a:pos x="T4" y="T5"/>
              </a:cxn>
              <a:cxn ang="0">
                <a:pos x="T6" y="T7"/>
              </a:cxn>
              <a:cxn ang="0">
                <a:pos x="T8" y="T9"/>
              </a:cxn>
            </a:cxnLst>
            <a:rect l="0" t="0" r="r" b="b"/>
            <a:pathLst>
              <a:path w="20" h="26">
                <a:moveTo>
                  <a:pt x="17" y="26"/>
                </a:moveTo>
                <a:cubicBezTo>
                  <a:pt x="17" y="26"/>
                  <a:pt x="20" y="17"/>
                  <a:pt x="16" y="10"/>
                </a:cubicBezTo>
                <a:cubicBezTo>
                  <a:pt x="12" y="3"/>
                  <a:pt x="3" y="0"/>
                  <a:pt x="3" y="0"/>
                </a:cubicBezTo>
                <a:cubicBezTo>
                  <a:pt x="3" y="0"/>
                  <a:pt x="0" y="9"/>
                  <a:pt x="4" y="16"/>
                </a:cubicBezTo>
                <a:cubicBezTo>
                  <a:pt x="8" y="24"/>
                  <a:pt x="17" y="26"/>
                  <a:pt x="17" y="2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7" name="Freeform 167"/>
          <p:cNvSpPr>
            <a:spLocks/>
          </p:cNvSpPr>
          <p:nvPr/>
        </p:nvSpPr>
        <p:spPr bwMode="auto">
          <a:xfrm>
            <a:off x="12681858" y="6188984"/>
            <a:ext cx="172205" cy="95262"/>
          </a:xfrm>
          <a:custGeom>
            <a:avLst/>
            <a:gdLst>
              <a:gd name="T0" fmla="*/ 19 w 39"/>
              <a:gd name="T1" fmla="*/ 2 h 21"/>
              <a:gd name="T2" fmla="*/ 0 w 39"/>
              <a:gd name="T3" fmla="*/ 13 h 21"/>
              <a:gd name="T4" fmla="*/ 21 w 39"/>
              <a:gd name="T5" fmla="*/ 19 h 21"/>
              <a:gd name="T6" fmla="*/ 39 w 39"/>
              <a:gd name="T7" fmla="*/ 8 h 21"/>
              <a:gd name="T8" fmla="*/ 19 w 39"/>
              <a:gd name="T9" fmla="*/ 2 h 21"/>
            </a:gdLst>
            <a:ahLst/>
            <a:cxnLst>
              <a:cxn ang="0">
                <a:pos x="T0" y="T1"/>
              </a:cxn>
              <a:cxn ang="0">
                <a:pos x="T2" y="T3"/>
              </a:cxn>
              <a:cxn ang="0">
                <a:pos x="T4" y="T5"/>
              </a:cxn>
              <a:cxn ang="0">
                <a:pos x="T6" y="T7"/>
              </a:cxn>
              <a:cxn ang="0">
                <a:pos x="T8" y="T9"/>
              </a:cxn>
            </a:cxnLst>
            <a:rect l="0" t="0" r="r" b="b"/>
            <a:pathLst>
              <a:path w="39" h="21">
                <a:moveTo>
                  <a:pt x="19" y="2"/>
                </a:moveTo>
                <a:cubicBezTo>
                  <a:pt x="8" y="3"/>
                  <a:pt x="0" y="13"/>
                  <a:pt x="0" y="13"/>
                </a:cubicBezTo>
                <a:cubicBezTo>
                  <a:pt x="0" y="13"/>
                  <a:pt x="10" y="21"/>
                  <a:pt x="21" y="19"/>
                </a:cubicBezTo>
                <a:cubicBezTo>
                  <a:pt x="32" y="18"/>
                  <a:pt x="39" y="8"/>
                  <a:pt x="39" y="8"/>
                </a:cubicBezTo>
                <a:cubicBezTo>
                  <a:pt x="39" y="8"/>
                  <a:pt x="29" y="0"/>
                  <a:pt x="19"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8" name="Freeform 168"/>
          <p:cNvSpPr>
            <a:spLocks/>
          </p:cNvSpPr>
          <p:nvPr/>
        </p:nvSpPr>
        <p:spPr bwMode="auto">
          <a:xfrm>
            <a:off x="12641557" y="6130361"/>
            <a:ext cx="87933" cy="109917"/>
          </a:xfrm>
          <a:custGeom>
            <a:avLst/>
            <a:gdLst>
              <a:gd name="T0" fmla="*/ 16 w 20"/>
              <a:gd name="T1" fmla="*/ 16 h 24"/>
              <a:gd name="T2" fmla="*/ 18 w 20"/>
              <a:gd name="T3" fmla="*/ 0 h 24"/>
              <a:gd name="T4" fmla="*/ 4 w 20"/>
              <a:gd name="T5" fmla="*/ 8 h 24"/>
              <a:gd name="T6" fmla="*/ 2 w 20"/>
              <a:gd name="T7" fmla="*/ 24 h 24"/>
              <a:gd name="T8" fmla="*/ 16 w 20"/>
              <a:gd name="T9" fmla="*/ 16 h 24"/>
            </a:gdLst>
            <a:ahLst/>
            <a:cxnLst>
              <a:cxn ang="0">
                <a:pos x="T0" y="T1"/>
              </a:cxn>
              <a:cxn ang="0">
                <a:pos x="T2" y="T3"/>
              </a:cxn>
              <a:cxn ang="0">
                <a:pos x="T4" y="T5"/>
              </a:cxn>
              <a:cxn ang="0">
                <a:pos x="T6" y="T7"/>
              </a:cxn>
              <a:cxn ang="0">
                <a:pos x="T8" y="T9"/>
              </a:cxn>
            </a:cxnLst>
            <a:rect l="0" t="0" r="r" b="b"/>
            <a:pathLst>
              <a:path w="20" h="24">
                <a:moveTo>
                  <a:pt x="16" y="16"/>
                </a:moveTo>
                <a:cubicBezTo>
                  <a:pt x="20" y="9"/>
                  <a:pt x="18" y="0"/>
                  <a:pt x="18" y="0"/>
                </a:cubicBezTo>
                <a:cubicBezTo>
                  <a:pt x="18" y="0"/>
                  <a:pt x="9" y="2"/>
                  <a:pt x="4" y="8"/>
                </a:cubicBezTo>
                <a:cubicBezTo>
                  <a:pt x="0" y="15"/>
                  <a:pt x="2" y="24"/>
                  <a:pt x="2" y="24"/>
                </a:cubicBezTo>
                <a:cubicBezTo>
                  <a:pt x="2" y="24"/>
                  <a:pt x="11" y="23"/>
                  <a:pt x="16"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9" name="Freeform 169"/>
          <p:cNvSpPr>
            <a:spLocks/>
          </p:cNvSpPr>
          <p:nvPr/>
        </p:nvSpPr>
        <p:spPr bwMode="auto">
          <a:xfrm>
            <a:off x="11227285" y="5533142"/>
            <a:ext cx="47632" cy="62287"/>
          </a:xfrm>
          <a:custGeom>
            <a:avLst/>
            <a:gdLst>
              <a:gd name="T0" fmla="*/ 1 w 10"/>
              <a:gd name="T1" fmla="*/ 0 h 14"/>
              <a:gd name="T2" fmla="*/ 2 w 10"/>
              <a:gd name="T3" fmla="*/ 8 h 14"/>
              <a:gd name="T4" fmla="*/ 9 w 10"/>
              <a:gd name="T5" fmla="*/ 14 h 14"/>
              <a:gd name="T6" fmla="*/ 8 w 10"/>
              <a:gd name="T7" fmla="*/ 5 h 14"/>
              <a:gd name="T8" fmla="*/ 1 w 10"/>
              <a:gd name="T9" fmla="*/ 0 h 14"/>
            </a:gdLst>
            <a:ahLst/>
            <a:cxnLst>
              <a:cxn ang="0">
                <a:pos x="T0" y="T1"/>
              </a:cxn>
              <a:cxn ang="0">
                <a:pos x="T2" y="T3"/>
              </a:cxn>
              <a:cxn ang="0">
                <a:pos x="T4" y="T5"/>
              </a:cxn>
              <a:cxn ang="0">
                <a:pos x="T6" y="T7"/>
              </a:cxn>
              <a:cxn ang="0">
                <a:pos x="T8" y="T9"/>
              </a:cxn>
            </a:cxnLst>
            <a:rect l="0" t="0" r="r" b="b"/>
            <a:pathLst>
              <a:path w="10" h="14">
                <a:moveTo>
                  <a:pt x="1" y="0"/>
                </a:moveTo>
                <a:cubicBezTo>
                  <a:pt x="1" y="0"/>
                  <a:pt x="0" y="5"/>
                  <a:pt x="2" y="8"/>
                </a:cubicBezTo>
                <a:cubicBezTo>
                  <a:pt x="4" y="12"/>
                  <a:pt x="9" y="14"/>
                  <a:pt x="9" y="14"/>
                </a:cubicBezTo>
                <a:cubicBezTo>
                  <a:pt x="9" y="14"/>
                  <a:pt x="10" y="9"/>
                  <a:pt x="8" y="5"/>
                </a:cubicBezTo>
                <a:cubicBezTo>
                  <a:pt x="6" y="1"/>
                  <a:pt x="1" y="0"/>
                  <a:pt x="1"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0" name="Freeform 170"/>
          <p:cNvSpPr>
            <a:spLocks/>
          </p:cNvSpPr>
          <p:nvPr/>
        </p:nvSpPr>
        <p:spPr bwMode="auto">
          <a:xfrm>
            <a:off x="11238276" y="5492842"/>
            <a:ext cx="95262" cy="51294"/>
          </a:xfrm>
          <a:custGeom>
            <a:avLst/>
            <a:gdLst>
              <a:gd name="T0" fmla="*/ 0 w 21"/>
              <a:gd name="T1" fmla="*/ 7 h 11"/>
              <a:gd name="T2" fmla="*/ 11 w 21"/>
              <a:gd name="T3" fmla="*/ 10 h 11"/>
              <a:gd name="T4" fmla="*/ 21 w 21"/>
              <a:gd name="T5" fmla="*/ 4 h 11"/>
              <a:gd name="T6" fmla="*/ 10 w 21"/>
              <a:gd name="T7" fmla="*/ 1 h 11"/>
              <a:gd name="T8" fmla="*/ 0 w 21"/>
              <a:gd name="T9" fmla="*/ 7 h 11"/>
            </a:gdLst>
            <a:ahLst/>
            <a:cxnLst>
              <a:cxn ang="0">
                <a:pos x="T0" y="T1"/>
              </a:cxn>
              <a:cxn ang="0">
                <a:pos x="T2" y="T3"/>
              </a:cxn>
              <a:cxn ang="0">
                <a:pos x="T4" y="T5"/>
              </a:cxn>
              <a:cxn ang="0">
                <a:pos x="T6" y="T7"/>
              </a:cxn>
              <a:cxn ang="0">
                <a:pos x="T8" y="T9"/>
              </a:cxn>
            </a:cxnLst>
            <a:rect l="0" t="0" r="r" b="b"/>
            <a:pathLst>
              <a:path w="21" h="11">
                <a:moveTo>
                  <a:pt x="0" y="7"/>
                </a:moveTo>
                <a:cubicBezTo>
                  <a:pt x="0" y="7"/>
                  <a:pt x="6" y="11"/>
                  <a:pt x="11" y="10"/>
                </a:cubicBezTo>
                <a:cubicBezTo>
                  <a:pt x="17" y="10"/>
                  <a:pt x="21" y="4"/>
                  <a:pt x="21" y="4"/>
                </a:cubicBezTo>
                <a:cubicBezTo>
                  <a:pt x="21" y="4"/>
                  <a:pt x="16" y="0"/>
                  <a:pt x="10" y="1"/>
                </a:cubicBezTo>
                <a:cubicBezTo>
                  <a:pt x="4" y="2"/>
                  <a:pt x="0" y="7"/>
                  <a:pt x="0"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1" name="Freeform 171"/>
          <p:cNvSpPr>
            <a:spLocks/>
          </p:cNvSpPr>
          <p:nvPr/>
        </p:nvSpPr>
        <p:spPr bwMode="auto">
          <a:xfrm>
            <a:off x="11216292" y="5459864"/>
            <a:ext cx="47632" cy="58623"/>
          </a:xfrm>
          <a:custGeom>
            <a:avLst/>
            <a:gdLst>
              <a:gd name="T0" fmla="*/ 9 w 11"/>
              <a:gd name="T1" fmla="*/ 8 h 13"/>
              <a:gd name="T2" fmla="*/ 10 w 11"/>
              <a:gd name="T3" fmla="*/ 0 h 13"/>
              <a:gd name="T4" fmla="*/ 3 w 11"/>
              <a:gd name="T5" fmla="*/ 4 h 13"/>
              <a:gd name="T6" fmla="*/ 1 w 11"/>
              <a:gd name="T7" fmla="*/ 13 h 13"/>
              <a:gd name="T8" fmla="*/ 9 w 11"/>
              <a:gd name="T9" fmla="*/ 8 h 13"/>
            </a:gdLst>
            <a:ahLst/>
            <a:cxnLst>
              <a:cxn ang="0">
                <a:pos x="T0" y="T1"/>
              </a:cxn>
              <a:cxn ang="0">
                <a:pos x="T2" y="T3"/>
              </a:cxn>
              <a:cxn ang="0">
                <a:pos x="T4" y="T5"/>
              </a:cxn>
              <a:cxn ang="0">
                <a:pos x="T6" y="T7"/>
              </a:cxn>
              <a:cxn ang="0">
                <a:pos x="T8" y="T9"/>
              </a:cxn>
            </a:cxnLst>
            <a:rect l="0" t="0" r="r" b="b"/>
            <a:pathLst>
              <a:path w="11" h="13">
                <a:moveTo>
                  <a:pt x="9" y="8"/>
                </a:moveTo>
                <a:cubicBezTo>
                  <a:pt x="11" y="5"/>
                  <a:pt x="10" y="0"/>
                  <a:pt x="10" y="0"/>
                </a:cubicBezTo>
                <a:cubicBezTo>
                  <a:pt x="10" y="0"/>
                  <a:pt x="5" y="1"/>
                  <a:pt x="3" y="4"/>
                </a:cubicBezTo>
                <a:cubicBezTo>
                  <a:pt x="0" y="8"/>
                  <a:pt x="1" y="13"/>
                  <a:pt x="1" y="13"/>
                </a:cubicBezTo>
                <a:cubicBezTo>
                  <a:pt x="1" y="13"/>
                  <a:pt x="6" y="12"/>
                  <a:pt x="9" y="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5" name="Freeform 175"/>
          <p:cNvSpPr>
            <a:spLocks/>
          </p:cNvSpPr>
          <p:nvPr/>
        </p:nvSpPr>
        <p:spPr bwMode="auto">
          <a:xfrm>
            <a:off x="11776872" y="5214384"/>
            <a:ext cx="84271" cy="131901"/>
          </a:xfrm>
          <a:custGeom>
            <a:avLst/>
            <a:gdLst>
              <a:gd name="T0" fmla="*/ 16 w 19"/>
              <a:gd name="T1" fmla="*/ 17 h 29"/>
              <a:gd name="T2" fmla="*/ 15 w 19"/>
              <a:gd name="T3" fmla="*/ 0 h 29"/>
              <a:gd name="T4" fmla="*/ 3 w 19"/>
              <a:gd name="T5" fmla="*/ 12 h 29"/>
              <a:gd name="T6" fmla="*/ 4 w 19"/>
              <a:gd name="T7" fmla="*/ 29 h 29"/>
              <a:gd name="T8" fmla="*/ 16 w 19"/>
              <a:gd name="T9" fmla="*/ 17 h 29"/>
            </a:gdLst>
            <a:ahLst/>
            <a:cxnLst>
              <a:cxn ang="0">
                <a:pos x="T0" y="T1"/>
              </a:cxn>
              <a:cxn ang="0">
                <a:pos x="T2" y="T3"/>
              </a:cxn>
              <a:cxn ang="0">
                <a:pos x="T4" y="T5"/>
              </a:cxn>
              <a:cxn ang="0">
                <a:pos x="T6" y="T7"/>
              </a:cxn>
              <a:cxn ang="0">
                <a:pos x="T8" y="T9"/>
              </a:cxn>
            </a:cxnLst>
            <a:rect l="0" t="0" r="r" b="b"/>
            <a:pathLst>
              <a:path w="19" h="29">
                <a:moveTo>
                  <a:pt x="16" y="17"/>
                </a:moveTo>
                <a:cubicBezTo>
                  <a:pt x="19" y="9"/>
                  <a:pt x="15" y="0"/>
                  <a:pt x="15" y="0"/>
                </a:cubicBezTo>
                <a:cubicBezTo>
                  <a:pt x="15" y="0"/>
                  <a:pt x="6" y="4"/>
                  <a:pt x="3" y="12"/>
                </a:cubicBezTo>
                <a:cubicBezTo>
                  <a:pt x="0" y="20"/>
                  <a:pt x="4" y="29"/>
                  <a:pt x="4" y="29"/>
                </a:cubicBezTo>
                <a:cubicBezTo>
                  <a:pt x="4" y="29"/>
                  <a:pt x="13" y="25"/>
                  <a:pt x="16"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6" name="Freeform 176"/>
          <p:cNvSpPr>
            <a:spLocks/>
          </p:cNvSpPr>
          <p:nvPr/>
        </p:nvSpPr>
        <p:spPr bwMode="auto">
          <a:xfrm>
            <a:off x="11688938" y="5210717"/>
            <a:ext cx="65949" cy="139227"/>
          </a:xfrm>
          <a:custGeom>
            <a:avLst/>
            <a:gdLst>
              <a:gd name="T0" fmla="*/ 9 w 15"/>
              <a:gd name="T1" fmla="*/ 31 h 31"/>
              <a:gd name="T2" fmla="*/ 15 w 15"/>
              <a:gd name="T3" fmla="*/ 15 h 31"/>
              <a:gd name="T4" fmla="*/ 7 w 15"/>
              <a:gd name="T5" fmla="*/ 0 h 31"/>
              <a:gd name="T6" fmla="*/ 1 w 15"/>
              <a:gd name="T7" fmla="*/ 16 h 31"/>
              <a:gd name="T8" fmla="*/ 9 w 15"/>
              <a:gd name="T9" fmla="*/ 31 h 31"/>
            </a:gdLst>
            <a:ahLst/>
            <a:cxnLst>
              <a:cxn ang="0">
                <a:pos x="T0" y="T1"/>
              </a:cxn>
              <a:cxn ang="0">
                <a:pos x="T2" y="T3"/>
              </a:cxn>
              <a:cxn ang="0">
                <a:pos x="T4" y="T5"/>
              </a:cxn>
              <a:cxn ang="0">
                <a:pos x="T6" y="T7"/>
              </a:cxn>
              <a:cxn ang="0">
                <a:pos x="T8" y="T9"/>
              </a:cxn>
            </a:cxnLst>
            <a:rect l="0" t="0" r="r" b="b"/>
            <a:pathLst>
              <a:path w="15" h="31">
                <a:moveTo>
                  <a:pt x="9" y="31"/>
                </a:moveTo>
                <a:cubicBezTo>
                  <a:pt x="9" y="31"/>
                  <a:pt x="15" y="24"/>
                  <a:pt x="15" y="15"/>
                </a:cubicBezTo>
                <a:cubicBezTo>
                  <a:pt x="14" y="7"/>
                  <a:pt x="7" y="0"/>
                  <a:pt x="7" y="0"/>
                </a:cubicBezTo>
                <a:cubicBezTo>
                  <a:pt x="7" y="0"/>
                  <a:pt x="0" y="7"/>
                  <a:pt x="1" y="16"/>
                </a:cubicBezTo>
                <a:cubicBezTo>
                  <a:pt x="1" y="24"/>
                  <a:pt x="9" y="31"/>
                  <a:pt x="9" y="3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7" name="Freeform 177"/>
          <p:cNvSpPr>
            <a:spLocks/>
          </p:cNvSpPr>
          <p:nvPr/>
        </p:nvSpPr>
        <p:spPr bwMode="auto">
          <a:xfrm>
            <a:off x="11579021" y="5254685"/>
            <a:ext cx="91598" cy="124572"/>
          </a:xfrm>
          <a:custGeom>
            <a:avLst/>
            <a:gdLst>
              <a:gd name="T0" fmla="*/ 17 w 20"/>
              <a:gd name="T1" fmla="*/ 28 h 28"/>
              <a:gd name="T2" fmla="*/ 17 w 20"/>
              <a:gd name="T3" fmla="*/ 11 h 28"/>
              <a:gd name="T4" fmla="*/ 4 w 20"/>
              <a:gd name="T5" fmla="*/ 0 h 28"/>
              <a:gd name="T6" fmla="*/ 4 w 20"/>
              <a:gd name="T7" fmla="*/ 17 h 28"/>
              <a:gd name="T8" fmla="*/ 17 w 20"/>
              <a:gd name="T9" fmla="*/ 28 h 28"/>
            </a:gdLst>
            <a:ahLst/>
            <a:cxnLst>
              <a:cxn ang="0">
                <a:pos x="T0" y="T1"/>
              </a:cxn>
              <a:cxn ang="0">
                <a:pos x="T2" y="T3"/>
              </a:cxn>
              <a:cxn ang="0">
                <a:pos x="T4" y="T5"/>
              </a:cxn>
              <a:cxn ang="0">
                <a:pos x="T6" y="T7"/>
              </a:cxn>
              <a:cxn ang="0">
                <a:pos x="T8" y="T9"/>
              </a:cxn>
            </a:cxnLst>
            <a:rect l="0" t="0" r="r" b="b"/>
            <a:pathLst>
              <a:path w="20" h="28">
                <a:moveTo>
                  <a:pt x="17" y="28"/>
                </a:moveTo>
                <a:cubicBezTo>
                  <a:pt x="17" y="28"/>
                  <a:pt x="20" y="19"/>
                  <a:pt x="17" y="11"/>
                </a:cubicBezTo>
                <a:cubicBezTo>
                  <a:pt x="13" y="3"/>
                  <a:pt x="4" y="0"/>
                  <a:pt x="4" y="0"/>
                </a:cubicBezTo>
                <a:cubicBezTo>
                  <a:pt x="4" y="0"/>
                  <a:pt x="0" y="9"/>
                  <a:pt x="4" y="17"/>
                </a:cubicBezTo>
                <a:cubicBezTo>
                  <a:pt x="7" y="24"/>
                  <a:pt x="17" y="28"/>
                  <a:pt x="17" y="2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7" name="Freeform 187"/>
          <p:cNvSpPr>
            <a:spLocks/>
          </p:cNvSpPr>
          <p:nvPr/>
        </p:nvSpPr>
        <p:spPr bwMode="auto">
          <a:xfrm>
            <a:off x="10886540" y="6592013"/>
            <a:ext cx="113582" cy="87933"/>
          </a:xfrm>
          <a:custGeom>
            <a:avLst/>
            <a:gdLst>
              <a:gd name="T0" fmla="*/ 9 w 25"/>
              <a:gd name="T1" fmla="*/ 4 h 19"/>
              <a:gd name="T2" fmla="*/ 0 w 25"/>
              <a:gd name="T3" fmla="*/ 17 h 19"/>
              <a:gd name="T4" fmla="*/ 16 w 25"/>
              <a:gd name="T5" fmla="*/ 15 h 19"/>
              <a:gd name="T6" fmla="*/ 25 w 25"/>
              <a:gd name="T7" fmla="*/ 2 h 19"/>
              <a:gd name="T8" fmla="*/ 9 w 25"/>
              <a:gd name="T9" fmla="*/ 4 h 19"/>
            </a:gdLst>
            <a:ahLst/>
            <a:cxnLst>
              <a:cxn ang="0">
                <a:pos x="T0" y="T1"/>
              </a:cxn>
              <a:cxn ang="0">
                <a:pos x="T2" y="T3"/>
              </a:cxn>
              <a:cxn ang="0">
                <a:pos x="T4" y="T5"/>
              </a:cxn>
              <a:cxn ang="0">
                <a:pos x="T6" y="T7"/>
              </a:cxn>
              <a:cxn ang="0">
                <a:pos x="T8" y="T9"/>
              </a:cxn>
            </a:cxnLst>
            <a:rect l="0" t="0" r="r" b="b"/>
            <a:pathLst>
              <a:path w="25" h="19">
                <a:moveTo>
                  <a:pt x="9" y="4"/>
                </a:moveTo>
                <a:cubicBezTo>
                  <a:pt x="2" y="8"/>
                  <a:pt x="0" y="17"/>
                  <a:pt x="0" y="17"/>
                </a:cubicBezTo>
                <a:cubicBezTo>
                  <a:pt x="0" y="17"/>
                  <a:pt x="9" y="19"/>
                  <a:pt x="16" y="15"/>
                </a:cubicBezTo>
                <a:cubicBezTo>
                  <a:pt x="23" y="11"/>
                  <a:pt x="25" y="2"/>
                  <a:pt x="25" y="2"/>
                </a:cubicBezTo>
                <a:cubicBezTo>
                  <a:pt x="25" y="2"/>
                  <a:pt x="16" y="0"/>
                  <a:pt x="9" y="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8" name="Freeform 188"/>
          <p:cNvSpPr>
            <a:spLocks/>
          </p:cNvSpPr>
          <p:nvPr/>
        </p:nvSpPr>
        <p:spPr bwMode="auto">
          <a:xfrm>
            <a:off x="10970812" y="6639643"/>
            <a:ext cx="91598" cy="106255"/>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9" name="Freeform 189"/>
          <p:cNvSpPr>
            <a:spLocks/>
          </p:cNvSpPr>
          <p:nvPr/>
        </p:nvSpPr>
        <p:spPr bwMode="auto">
          <a:xfrm>
            <a:off x="11069736" y="6661627"/>
            <a:ext cx="76943" cy="124572"/>
          </a:xfrm>
          <a:custGeom>
            <a:avLst/>
            <a:gdLst>
              <a:gd name="T0" fmla="*/ 2 w 17"/>
              <a:gd name="T1" fmla="*/ 12 h 28"/>
              <a:gd name="T2" fmla="*/ 5 w 17"/>
              <a:gd name="T3" fmla="*/ 28 h 28"/>
              <a:gd name="T4" fmla="*/ 15 w 17"/>
              <a:gd name="T5" fmla="*/ 15 h 28"/>
              <a:gd name="T6" fmla="*/ 12 w 17"/>
              <a:gd name="T7" fmla="*/ 0 h 28"/>
              <a:gd name="T8" fmla="*/ 2 w 17"/>
              <a:gd name="T9" fmla="*/ 12 h 28"/>
            </a:gdLst>
            <a:ahLst/>
            <a:cxnLst>
              <a:cxn ang="0">
                <a:pos x="T0" y="T1"/>
              </a:cxn>
              <a:cxn ang="0">
                <a:pos x="T2" y="T3"/>
              </a:cxn>
              <a:cxn ang="0">
                <a:pos x="T4" y="T5"/>
              </a:cxn>
              <a:cxn ang="0">
                <a:pos x="T6" y="T7"/>
              </a:cxn>
              <a:cxn ang="0">
                <a:pos x="T8" y="T9"/>
              </a:cxn>
            </a:cxnLst>
            <a:rect l="0" t="0" r="r" b="b"/>
            <a:pathLst>
              <a:path w="17" h="28">
                <a:moveTo>
                  <a:pt x="2" y="12"/>
                </a:moveTo>
                <a:cubicBezTo>
                  <a:pt x="0" y="20"/>
                  <a:pt x="5" y="28"/>
                  <a:pt x="5" y="28"/>
                </a:cubicBezTo>
                <a:cubicBezTo>
                  <a:pt x="5" y="28"/>
                  <a:pt x="13" y="23"/>
                  <a:pt x="15" y="15"/>
                </a:cubicBezTo>
                <a:cubicBezTo>
                  <a:pt x="17" y="7"/>
                  <a:pt x="12" y="0"/>
                  <a:pt x="12" y="0"/>
                </a:cubicBezTo>
                <a:cubicBezTo>
                  <a:pt x="12" y="0"/>
                  <a:pt x="4" y="4"/>
                  <a:pt x="2"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0" name="Freeform 190"/>
          <p:cNvSpPr>
            <a:spLocks/>
          </p:cNvSpPr>
          <p:nvPr/>
        </p:nvSpPr>
        <p:spPr bwMode="auto">
          <a:xfrm>
            <a:off x="12575605" y="5837248"/>
            <a:ext cx="131901" cy="131901"/>
          </a:xfrm>
          <a:custGeom>
            <a:avLst/>
            <a:gdLst>
              <a:gd name="T0" fmla="*/ 29 w 29"/>
              <a:gd name="T1" fmla="*/ 29 h 29"/>
              <a:gd name="T2" fmla="*/ 21 w 29"/>
              <a:gd name="T3" fmla="*/ 8 h 29"/>
              <a:gd name="T4" fmla="*/ 0 w 29"/>
              <a:gd name="T5" fmla="*/ 0 h 29"/>
              <a:gd name="T6" fmla="*/ 8 w 29"/>
              <a:gd name="T7" fmla="*/ 21 h 29"/>
              <a:gd name="T8" fmla="*/ 29 w 29"/>
              <a:gd name="T9" fmla="*/ 29 h 29"/>
            </a:gdLst>
            <a:ahLst/>
            <a:cxnLst>
              <a:cxn ang="0">
                <a:pos x="T0" y="T1"/>
              </a:cxn>
              <a:cxn ang="0">
                <a:pos x="T2" y="T3"/>
              </a:cxn>
              <a:cxn ang="0">
                <a:pos x="T4" y="T5"/>
              </a:cxn>
              <a:cxn ang="0">
                <a:pos x="T6" y="T7"/>
              </a:cxn>
              <a:cxn ang="0">
                <a:pos x="T8" y="T9"/>
              </a:cxn>
            </a:cxnLst>
            <a:rect l="0" t="0" r="r" b="b"/>
            <a:pathLst>
              <a:path w="29" h="29">
                <a:moveTo>
                  <a:pt x="29" y="29"/>
                </a:moveTo>
                <a:cubicBezTo>
                  <a:pt x="29" y="29"/>
                  <a:pt x="29" y="16"/>
                  <a:pt x="21" y="8"/>
                </a:cubicBezTo>
                <a:cubicBezTo>
                  <a:pt x="13" y="0"/>
                  <a:pt x="0" y="0"/>
                  <a:pt x="0" y="0"/>
                </a:cubicBezTo>
                <a:cubicBezTo>
                  <a:pt x="0" y="0"/>
                  <a:pt x="0" y="13"/>
                  <a:pt x="8" y="21"/>
                </a:cubicBezTo>
                <a:cubicBezTo>
                  <a:pt x="16" y="29"/>
                  <a:pt x="29" y="29"/>
                  <a:pt x="29" y="2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1" name="Freeform 191"/>
          <p:cNvSpPr>
            <a:spLocks/>
          </p:cNvSpPr>
          <p:nvPr/>
        </p:nvSpPr>
        <p:spPr bwMode="auto">
          <a:xfrm>
            <a:off x="12505989" y="5925181"/>
            <a:ext cx="117246" cy="168540"/>
          </a:xfrm>
          <a:custGeom>
            <a:avLst/>
            <a:gdLst>
              <a:gd name="T0" fmla="*/ 5 w 26"/>
              <a:gd name="T1" fmla="*/ 0 h 38"/>
              <a:gd name="T2" fmla="*/ 4 w 26"/>
              <a:gd name="T3" fmla="*/ 23 h 38"/>
              <a:gd name="T4" fmla="*/ 21 w 26"/>
              <a:gd name="T5" fmla="*/ 38 h 38"/>
              <a:gd name="T6" fmla="*/ 21 w 26"/>
              <a:gd name="T7" fmla="*/ 15 h 38"/>
              <a:gd name="T8" fmla="*/ 5 w 26"/>
              <a:gd name="T9" fmla="*/ 0 h 38"/>
            </a:gdLst>
            <a:ahLst/>
            <a:cxnLst>
              <a:cxn ang="0">
                <a:pos x="T0" y="T1"/>
              </a:cxn>
              <a:cxn ang="0">
                <a:pos x="T2" y="T3"/>
              </a:cxn>
              <a:cxn ang="0">
                <a:pos x="T4" y="T5"/>
              </a:cxn>
              <a:cxn ang="0">
                <a:pos x="T6" y="T7"/>
              </a:cxn>
              <a:cxn ang="0">
                <a:pos x="T8" y="T9"/>
              </a:cxn>
            </a:cxnLst>
            <a:rect l="0" t="0" r="r" b="b"/>
            <a:pathLst>
              <a:path w="26" h="38">
                <a:moveTo>
                  <a:pt x="5" y="0"/>
                </a:moveTo>
                <a:cubicBezTo>
                  <a:pt x="5" y="0"/>
                  <a:pt x="0" y="12"/>
                  <a:pt x="4" y="23"/>
                </a:cubicBezTo>
                <a:cubicBezTo>
                  <a:pt x="9" y="33"/>
                  <a:pt x="21" y="38"/>
                  <a:pt x="21" y="38"/>
                </a:cubicBezTo>
                <a:cubicBezTo>
                  <a:pt x="21" y="38"/>
                  <a:pt x="26" y="26"/>
                  <a:pt x="21" y="15"/>
                </a:cubicBezTo>
                <a:cubicBezTo>
                  <a:pt x="17" y="5"/>
                  <a:pt x="5" y="0"/>
                  <a:pt x="5"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2" name="Freeform 192"/>
          <p:cNvSpPr>
            <a:spLocks/>
          </p:cNvSpPr>
          <p:nvPr/>
        </p:nvSpPr>
        <p:spPr bwMode="auto">
          <a:xfrm>
            <a:off x="12608580" y="5738322"/>
            <a:ext cx="120911" cy="87933"/>
          </a:xfrm>
          <a:custGeom>
            <a:avLst/>
            <a:gdLst>
              <a:gd name="T0" fmla="*/ 11 w 27"/>
              <a:gd name="T1" fmla="*/ 16 h 19"/>
              <a:gd name="T2" fmla="*/ 27 w 27"/>
              <a:gd name="T3" fmla="*/ 15 h 19"/>
              <a:gd name="T4" fmla="*/ 16 w 27"/>
              <a:gd name="T5" fmla="*/ 3 h 19"/>
              <a:gd name="T6" fmla="*/ 0 w 27"/>
              <a:gd name="T7" fmla="*/ 4 h 19"/>
              <a:gd name="T8" fmla="*/ 11 w 27"/>
              <a:gd name="T9" fmla="*/ 16 h 19"/>
            </a:gdLst>
            <a:ahLst/>
            <a:cxnLst>
              <a:cxn ang="0">
                <a:pos x="T0" y="T1"/>
              </a:cxn>
              <a:cxn ang="0">
                <a:pos x="T2" y="T3"/>
              </a:cxn>
              <a:cxn ang="0">
                <a:pos x="T4" y="T5"/>
              </a:cxn>
              <a:cxn ang="0">
                <a:pos x="T6" y="T7"/>
              </a:cxn>
              <a:cxn ang="0">
                <a:pos x="T8" y="T9"/>
              </a:cxn>
            </a:cxnLst>
            <a:rect l="0" t="0" r="r" b="b"/>
            <a:pathLst>
              <a:path w="27" h="19">
                <a:moveTo>
                  <a:pt x="11" y="16"/>
                </a:moveTo>
                <a:cubicBezTo>
                  <a:pt x="18" y="19"/>
                  <a:pt x="27" y="15"/>
                  <a:pt x="27" y="15"/>
                </a:cubicBezTo>
                <a:cubicBezTo>
                  <a:pt x="27" y="15"/>
                  <a:pt x="23" y="6"/>
                  <a:pt x="16" y="3"/>
                </a:cubicBezTo>
                <a:cubicBezTo>
                  <a:pt x="8" y="0"/>
                  <a:pt x="0" y="4"/>
                  <a:pt x="0" y="4"/>
                </a:cubicBezTo>
                <a:cubicBezTo>
                  <a:pt x="0" y="4"/>
                  <a:pt x="3" y="13"/>
                  <a:pt x="11"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3" name="Freeform 193"/>
          <p:cNvSpPr>
            <a:spLocks/>
          </p:cNvSpPr>
          <p:nvPr/>
        </p:nvSpPr>
        <p:spPr bwMode="auto">
          <a:xfrm>
            <a:off x="12615906" y="5639398"/>
            <a:ext cx="164878" cy="76943"/>
          </a:xfrm>
          <a:custGeom>
            <a:avLst/>
            <a:gdLst>
              <a:gd name="T0" fmla="*/ 36 w 36"/>
              <a:gd name="T1" fmla="*/ 8 h 17"/>
              <a:gd name="T2" fmla="*/ 18 w 36"/>
              <a:gd name="T3" fmla="*/ 0 h 17"/>
              <a:gd name="T4" fmla="*/ 0 w 36"/>
              <a:gd name="T5" fmla="*/ 9 h 17"/>
              <a:gd name="T6" fmla="*/ 18 w 36"/>
              <a:gd name="T7" fmla="*/ 17 h 17"/>
              <a:gd name="T8" fmla="*/ 36 w 36"/>
              <a:gd name="T9" fmla="*/ 8 h 17"/>
            </a:gdLst>
            <a:ahLst/>
            <a:cxnLst>
              <a:cxn ang="0">
                <a:pos x="T0" y="T1"/>
              </a:cxn>
              <a:cxn ang="0">
                <a:pos x="T2" y="T3"/>
              </a:cxn>
              <a:cxn ang="0">
                <a:pos x="T4" y="T5"/>
              </a:cxn>
              <a:cxn ang="0">
                <a:pos x="T6" y="T7"/>
              </a:cxn>
              <a:cxn ang="0">
                <a:pos x="T8" y="T9"/>
              </a:cxn>
            </a:cxnLst>
            <a:rect l="0" t="0" r="r" b="b"/>
            <a:pathLst>
              <a:path w="36" h="17">
                <a:moveTo>
                  <a:pt x="36" y="8"/>
                </a:moveTo>
                <a:cubicBezTo>
                  <a:pt x="36" y="8"/>
                  <a:pt x="28" y="0"/>
                  <a:pt x="18" y="0"/>
                </a:cubicBezTo>
                <a:cubicBezTo>
                  <a:pt x="8" y="0"/>
                  <a:pt x="0" y="9"/>
                  <a:pt x="0" y="9"/>
                </a:cubicBezTo>
                <a:cubicBezTo>
                  <a:pt x="0" y="9"/>
                  <a:pt x="8" y="17"/>
                  <a:pt x="18" y="17"/>
                </a:cubicBezTo>
                <a:cubicBezTo>
                  <a:pt x="28" y="16"/>
                  <a:pt x="36" y="8"/>
                  <a:pt x="36" y="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9" name="Freeform 199"/>
          <p:cNvSpPr>
            <a:spLocks/>
          </p:cNvSpPr>
          <p:nvPr/>
        </p:nvSpPr>
        <p:spPr bwMode="auto">
          <a:xfrm>
            <a:off x="9853318" y="4573198"/>
            <a:ext cx="131901" cy="109917"/>
          </a:xfrm>
          <a:custGeom>
            <a:avLst/>
            <a:gdLst>
              <a:gd name="T0" fmla="*/ 19 w 29"/>
              <a:gd name="T1" fmla="*/ 19 h 25"/>
              <a:gd name="T2" fmla="*/ 29 w 29"/>
              <a:gd name="T3" fmla="*/ 2 h 25"/>
              <a:gd name="T4" fmla="*/ 10 w 29"/>
              <a:gd name="T5" fmla="*/ 6 h 25"/>
              <a:gd name="T6" fmla="*/ 0 w 29"/>
              <a:gd name="T7" fmla="*/ 23 h 25"/>
              <a:gd name="T8" fmla="*/ 19 w 29"/>
              <a:gd name="T9" fmla="*/ 19 h 25"/>
            </a:gdLst>
            <a:ahLst/>
            <a:cxnLst>
              <a:cxn ang="0">
                <a:pos x="T0" y="T1"/>
              </a:cxn>
              <a:cxn ang="0">
                <a:pos x="T2" y="T3"/>
              </a:cxn>
              <a:cxn ang="0">
                <a:pos x="T4" y="T5"/>
              </a:cxn>
              <a:cxn ang="0">
                <a:pos x="T6" y="T7"/>
              </a:cxn>
              <a:cxn ang="0">
                <a:pos x="T8" y="T9"/>
              </a:cxn>
            </a:cxnLst>
            <a:rect l="0" t="0" r="r" b="b"/>
            <a:pathLst>
              <a:path w="29" h="25">
                <a:moveTo>
                  <a:pt x="19" y="19"/>
                </a:moveTo>
                <a:cubicBezTo>
                  <a:pt x="27" y="13"/>
                  <a:pt x="29" y="2"/>
                  <a:pt x="29" y="2"/>
                </a:cubicBezTo>
                <a:cubicBezTo>
                  <a:pt x="29" y="2"/>
                  <a:pt x="18" y="0"/>
                  <a:pt x="10" y="6"/>
                </a:cubicBezTo>
                <a:cubicBezTo>
                  <a:pt x="2" y="11"/>
                  <a:pt x="0" y="23"/>
                  <a:pt x="0" y="23"/>
                </a:cubicBezTo>
                <a:cubicBezTo>
                  <a:pt x="0" y="23"/>
                  <a:pt x="11" y="25"/>
                  <a:pt x="19" y="1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9" name="Freeform 210"/>
          <p:cNvSpPr>
            <a:spLocks/>
          </p:cNvSpPr>
          <p:nvPr/>
        </p:nvSpPr>
        <p:spPr bwMode="auto">
          <a:xfrm>
            <a:off x="12967641" y="6767880"/>
            <a:ext cx="124572" cy="131901"/>
          </a:xfrm>
          <a:custGeom>
            <a:avLst/>
            <a:gdLst>
              <a:gd name="T0" fmla="*/ 21 w 28"/>
              <a:gd name="T1" fmla="*/ 21 h 29"/>
              <a:gd name="T2" fmla="*/ 27 w 28"/>
              <a:gd name="T3" fmla="*/ 0 h 29"/>
              <a:gd name="T4" fmla="*/ 7 w 28"/>
              <a:gd name="T5" fmla="*/ 9 h 29"/>
              <a:gd name="T6" fmla="*/ 1 w 28"/>
              <a:gd name="T7" fmla="*/ 29 h 29"/>
              <a:gd name="T8" fmla="*/ 21 w 28"/>
              <a:gd name="T9" fmla="*/ 21 h 29"/>
            </a:gdLst>
            <a:ahLst/>
            <a:cxnLst>
              <a:cxn ang="0">
                <a:pos x="T0" y="T1"/>
              </a:cxn>
              <a:cxn ang="0">
                <a:pos x="T2" y="T3"/>
              </a:cxn>
              <a:cxn ang="0">
                <a:pos x="T4" y="T5"/>
              </a:cxn>
              <a:cxn ang="0">
                <a:pos x="T6" y="T7"/>
              </a:cxn>
              <a:cxn ang="0">
                <a:pos x="T8" y="T9"/>
              </a:cxn>
            </a:cxnLst>
            <a:rect l="0" t="0" r="r" b="b"/>
            <a:pathLst>
              <a:path w="28" h="29">
                <a:moveTo>
                  <a:pt x="21" y="21"/>
                </a:moveTo>
                <a:cubicBezTo>
                  <a:pt x="28" y="13"/>
                  <a:pt x="27" y="0"/>
                  <a:pt x="27" y="0"/>
                </a:cubicBezTo>
                <a:cubicBezTo>
                  <a:pt x="27" y="0"/>
                  <a:pt x="15" y="1"/>
                  <a:pt x="7" y="9"/>
                </a:cubicBezTo>
                <a:cubicBezTo>
                  <a:pt x="0" y="17"/>
                  <a:pt x="1" y="29"/>
                  <a:pt x="1" y="29"/>
                </a:cubicBezTo>
                <a:cubicBezTo>
                  <a:pt x="1" y="29"/>
                  <a:pt x="13" y="29"/>
                  <a:pt x="21"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0" name="Freeform 211"/>
          <p:cNvSpPr>
            <a:spLocks/>
          </p:cNvSpPr>
          <p:nvPr/>
        </p:nvSpPr>
        <p:spPr bwMode="auto">
          <a:xfrm>
            <a:off x="12824750" y="6767880"/>
            <a:ext cx="80607" cy="175866"/>
          </a:xfrm>
          <a:custGeom>
            <a:avLst/>
            <a:gdLst>
              <a:gd name="T0" fmla="*/ 8 w 18"/>
              <a:gd name="T1" fmla="*/ 39 h 39"/>
              <a:gd name="T2" fmla="*/ 18 w 18"/>
              <a:gd name="T3" fmla="*/ 20 h 39"/>
              <a:gd name="T4" fmla="*/ 10 w 18"/>
              <a:gd name="T5" fmla="*/ 0 h 39"/>
              <a:gd name="T6" fmla="*/ 0 w 18"/>
              <a:gd name="T7" fmla="*/ 19 h 39"/>
              <a:gd name="T8" fmla="*/ 8 w 18"/>
              <a:gd name="T9" fmla="*/ 39 h 39"/>
            </a:gdLst>
            <a:ahLst/>
            <a:cxnLst>
              <a:cxn ang="0">
                <a:pos x="T0" y="T1"/>
              </a:cxn>
              <a:cxn ang="0">
                <a:pos x="T2" y="T3"/>
              </a:cxn>
              <a:cxn ang="0">
                <a:pos x="T4" y="T5"/>
              </a:cxn>
              <a:cxn ang="0">
                <a:pos x="T6" y="T7"/>
              </a:cxn>
              <a:cxn ang="0">
                <a:pos x="T8" y="T9"/>
              </a:cxn>
            </a:cxnLst>
            <a:rect l="0" t="0" r="r" b="b"/>
            <a:pathLst>
              <a:path w="18" h="39">
                <a:moveTo>
                  <a:pt x="8" y="39"/>
                </a:moveTo>
                <a:cubicBezTo>
                  <a:pt x="8" y="39"/>
                  <a:pt x="18" y="31"/>
                  <a:pt x="18" y="20"/>
                </a:cubicBezTo>
                <a:cubicBezTo>
                  <a:pt x="18" y="9"/>
                  <a:pt x="10" y="0"/>
                  <a:pt x="10" y="0"/>
                </a:cubicBezTo>
                <a:cubicBezTo>
                  <a:pt x="10" y="0"/>
                  <a:pt x="0" y="8"/>
                  <a:pt x="0" y="19"/>
                </a:cubicBezTo>
                <a:cubicBezTo>
                  <a:pt x="0" y="30"/>
                  <a:pt x="8" y="39"/>
                  <a:pt x="8" y="3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1" name="Freeform 212"/>
          <p:cNvSpPr>
            <a:spLocks/>
          </p:cNvSpPr>
          <p:nvPr/>
        </p:nvSpPr>
        <p:spPr bwMode="auto">
          <a:xfrm>
            <a:off x="13506237" y="6918101"/>
            <a:ext cx="128237" cy="124572"/>
          </a:xfrm>
          <a:custGeom>
            <a:avLst/>
            <a:gdLst>
              <a:gd name="T0" fmla="*/ 21 w 28"/>
              <a:gd name="T1" fmla="*/ 20 h 28"/>
              <a:gd name="T2" fmla="*/ 28 w 28"/>
              <a:gd name="T3" fmla="*/ 0 h 28"/>
              <a:gd name="T4" fmla="*/ 8 w 28"/>
              <a:gd name="T5" fmla="*/ 8 h 28"/>
              <a:gd name="T6" fmla="*/ 0 w 28"/>
              <a:gd name="T7" fmla="*/ 28 h 28"/>
              <a:gd name="T8" fmla="*/ 21 w 28"/>
              <a:gd name="T9" fmla="*/ 20 h 28"/>
            </a:gdLst>
            <a:ahLst/>
            <a:cxnLst>
              <a:cxn ang="0">
                <a:pos x="T0" y="T1"/>
              </a:cxn>
              <a:cxn ang="0">
                <a:pos x="T2" y="T3"/>
              </a:cxn>
              <a:cxn ang="0">
                <a:pos x="T4" y="T5"/>
              </a:cxn>
              <a:cxn ang="0">
                <a:pos x="T6" y="T7"/>
              </a:cxn>
              <a:cxn ang="0">
                <a:pos x="T8" y="T9"/>
              </a:cxn>
            </a:cxnLst>
            <a:rect l="0" t="0" r="r" b="b"/>
            <a:pathLst>
              <a:path w="28" h="28">
                <a:moveTo>
                  <a:pt x="21" y="20"/>
                </a:moveTo>
                <a:cubicBezTo>
                  <a:pt x="28" y="12"/>
                  <a:pt x="28" y="0"/>
                  <a:pt x="28" y="0"/>
                </a:cubicBezTo>
                <a:cubicBezTo>
                  <a:pt x="28" y="0"/>
                  <a:pt x="15" y="0"/>
                  <a:pt x="8" y="8"/>
                </a:cubicBezTo>
                <a:cubicBezTo>
                  <a:pt x="0" y="16"/>
                  <a:pt x="0" y="28"/>
                  <a:pt x="0" y="28"/>
                </a:cubicBezTo>
                <a:cubicBezTo>
                  <a:pt x="0" y="28"/>
                  <a:pt x="13" y="28"/>
                  <a:pt x="21"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2" name="Freeform 213"/>
          <p:cNvSpPr>
            <a:spLocks/>
          </p:cNvSpPr>
          <p:nvPr/>
        </p:nvSpPr>
        <p:spPr bwMode="auto">
          <a:xfrm>
            <a:off x="13605163" y="6991379"/>
            <a:ext cx="175867" cy="95262"/>
          </a:xfrm>
          <a:custGeom>
            <a:avLst/>
            <a:gdLst>
              <a:gd name="T0" fmla="*/ 0 w 39"/>
              <a:gd name="T1" fmla="*/ 14 h 21"/>
              <a:gd name="T2" fmla="*/ 21 w 39"/>
              <a:gd name="T3" fmla="*/ 20 h 21"/>
              <a:gd name="T4" fmla="*/ 39 w 39"/>
              <a:gd name="T5" fmla="*/ 8 h 21"/>
              <a:gd name="T6" fmla="*/ 18 w 39"/>
              <a:gd name="T7" fmla="*/ 2 h 21"/>
              <a:gd name="T8" fmla="*/ 0 w 39"/>
              <a:gd name="T9" fmla="*/ 14 h 21"/>
            </a:gdLst>
            <a:ahLst/>
            <a:cxnLst>
              <a:cxn ang="0">
                <a:pos x="T0" y="T1"/>
              </a:cxn>
              <a:cxn ang="0">
                <a:pos x="T2" y="T3"/>
              </a:cxn>
              <a:cxn ang="0">
                <a:pos x="T4" y="T5"/>
              </a:cxn>
              <a:cxn ang="0">
                <a:pos x="T6" y="T7"/>
              </a:cxn>
              <a:cxn ang="0">
                <a:pos x="T8" y="T9"/>
              </a:cxn>
            </a:cxnLst>
            <a:rect l="0" t="0" r="r" b="b"/>
            <a:pathLst>
              <a:path w="39" h="21">
                <a:moveTo>
                  <a:pt x="0" y="14"/>
                </a:moveTo>
                <a:cubicBezTo>
                  <a:pt x="0" y="14"/>
                  <a:pt x="10" y="21"/>
                  <a:pt x="21" y="20"/>
                </a:cubicBezTo>
                <a:cubicBezTo>
                  <a:pt x="32" y="18"/>
                  <a:pt x="39" y="8"/>
                  <a:pt x="39" y="8"/>
                </a:cubicBezTo>
                <a:cubicBezTo>
                  <a:pt x="39" y="8"/>
                  <a:pt x="29" y="0"/>
                  <a:pt x="18" y="2"/>
                </a:cubicBezTo>
                <a:cubicBezTo>
                  <a:pt x="8" y="4"/>
                  <a:pt x="0" y="14"/>
                  <a:pt x="0"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3" name="Freeform 214"/>
          <p:cNvSpPr>
            <a:spLocks/>
          </p:cNvSpPr>
          <p:nvPr/>
        </p:nvSpPr>
        <p:spPr bwMode="auto">
          <a:xfrm>
            <a:off x="13561196" y="7082976"/>
            <a:ext cx="142894" cy="124572"/>
          </a:xfrm>
          <a:custGeom>
            <a:avLst/>
            <a:gdLst>
              <a:gd name="T0" fmla="*/ 32 w 32"/>
              <a:gd name="T1" fmla="*/ 25 h 28"/>
              <a:gd name="T2" fmla="*/ 21 w 32"/>
              <a:gd name="T3" fmla="*/ 7 h 28"/>
              <a:gd name="T4" fmla="*/ 0 w 32"/>
              <a:gd name="T5" fmla="*/ 3 h 28"/>
              <a:gd name="T6" fmla="*/ 11 w 32"/>
              <a:gd name="T7" fmla="*/ 21 h 28"/>
              <a:gd name="T8" fmla="*/ 32 w 32"/>
              <a:gd name="T9" fmla="*/ 25 h 28"/>
            </a:gdLst>
            <a:ahLst/>
            <a:cxnLst>
              <a:cxn ang="0">
                <a:pos x="T0" y="T1"/>
              </a:cxn>
              <a:cxn ang="0">
                <a:pos x="T2" y="T3"/>
              </a:cxn>
              <a:cxn ang="0">
                <a:pos x="T4" y="T5"/>
              </a:cxn>
              <a:cxn ang="0">
                <a:pos x="T6" y="T7"/>
              </a:cxn>
              <a:cxn ang="0">
                <a:pos x="T8" y="T9"/>
              </a:cxn>
            </a:cxnLst>
            <a:rect l="0" t="0" r="r" b="b"/>
            <a:pathLst>
              <a:path w="32" h="28">
                <a:moveTo>
                  <a:pt x="32" y="25"/>
                </a:moveTo>
                <a:cubicBezTo>
                  <a:pt x="32" y="25"/>
                  <a:pt x="30" y="13"/>
                  <a:pt x="21" y="7"/>
                </a:cubicBezTo>
                <a:cubicBezTo>
                  <a:pt x="12" y="0"/>
                  <a:pt x="0" y="3"/>
                  <a:pt x="0" y="3"/>
                </a:cubicBezTo>
                <a:cubicBezTo>
                  <a:pt x="0" y="3"/>
                  <a:pt x="2" y="15"/>
                  <a:pt x="11" y="21"/>
                </a:cubicBezTo>
                <a:cubicBezTo>
                  <a:pt x="20" y="28"/>
                  <a:pt x="32" y="25"/>
                  <a:pt x="32" y="2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4" name="Freeform 215"/>
          <p:cNvSpPr>
            <a:spLocks/>
          </p:cNvSpPr>
          <p:nvPr/>
        </p:nvSpPr>
        <p:spPr bwMode="auto">
          <a:xfrm>
            <a:off x="13396320" y="7126942"/>
            <a:ext cx="146556" cy="120910"/>
          </a:xfrm>
          <a:custGeom>
            <a:avLst/>
            <a:gdLst>
              <a:gd name="T0" fmla="*/ 11 w 33"/>
              <a:gd name="T1" fmla="*/ 21 h 27"/>
              <a:gd name="T2" fmla="*/ 33 w 33"/>
              <a:gd name="T3" fmla="*/ 24 h 27"/>
              <a:gd name="T4" fmla="*/ 21 w 33"/>
              <a:gd name="T5" fmla="*/ 6 h 27"/>
              <a:gd name="T6" fmla="*/ 0 w 33"/>
              <a:gd name="T7" fmla="*/ 2 h 27"/>
              <a:gd name="T8" fmla="*/ 11 w 33"/>
              <a:gd name="T9" fmla="*/ 21 h 27"/>
            </a:gdLst>
            <a:ahLst/>
            <a:cxnLst>
              <a:cxn ang="0">
                <a:pos x="T0" y="T1"/>
              </a:cxn>
              <a:cxn ang="0">
                <a:pos x="T2" y="T3"/>
              </a:cxn>
              <a:cxn ang="0">
                <a:pos x="T4" y="T5"/>
              </a:cxn>
              <a:cxn ang="0">
                <a:pos x="T6" y="T7"/>
              </a:cxn>
              <a:cxn ang="0">
                <a:pos x="T8" y="T9"/>
              </a:cxn>
            </a:cxnLst>
            <a:rect l="0" t="0" r="r" b="b"/>
            <a:pathLst>
              <a:path w="33" h="27">
                <a:moveTo>
                  <a:pt x="11" y="21"/>
                </a:moveTo>
                <a:cubicBezTo>
                  <a:pt x="20" y="27"/>
                  <a:pt x="33" y="24"/>
                  <a:pt x="33" y="24"/>
                </a:cubicBezTo>
                <a:cubicBezTo>
                  <a:pt x="33" y="24"/>
                  <a:pt x="30" y="12"/>
                  <a:pt x="21" y="6"/>
                </a:cubicBezTo>
                <a:cubicBezTo>
                  <a:pt x="12" y="0"/>
                  <a:pt x="0" y="2"/>
                  <a:pt x="0" y="2"/>
                </a:cubicBezTo>
                <a:cubicBezTo>
                  <a:pt x="0" y="2"/>
                  <a:pt x="2" y="15"/>
                  <a:pt x="11"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5" name="Freeform 216"/>
          <p:cNvSpPr>
            <a:spLocks/>
          </p:cNvSpPr>
          <p:nvPr/>
        </p:nvSpPr>
        <p:spPr bwMode="auto">
          <a:xfrm>
            <a:off x="13246099" y="7247852"/>
            <a:ext cx="150221" cy="120910"/>
          </a:xfrm>
          <a:custGeom>
            <a:avLst/>
            <a:gdLst>
              <a:gd name="T0" fmla="*/ 22 w 33"/>
              <a:gd name="T1" fmla="*/ 6 h 27"/>
              <a:gd name="T2" fmla="*/ 0 w 33"/>
              <a:gd name="T3" fmla="*/ 3 h 27"/>
              <a:gd name="T4" fmla="*/ 12 w 33"/>
              <a:gd name="T5" fmla="*/ 21 h 27"/>
              <a:gd name="T6" fmla="*/ 33 w 33"/>
              <a:gd name="T7" fmla="*/ 25 h 27"/>
              <a:gd name="T8" fmla="*/ 22 w 33"/>
              <a:gd name="T9" fmla="*/ 6 h 27"/>
            </a:gdLst>
            <a:ahLst/>
            <a:cxnLst>
              <a:cxn ang="0">
                <a:pos x="T0" y="T1"/>
              </a:cxn>
              <a:cxn ang="0">
                <a:pos x="T2" y="T3"/>
              </a:cxn>
              <a:cxn ang="0">
                <a:pos x="T4" y="T5"/>
              </a:cxn>
              <a:cxn ang="0">
                <a:pos x="T6" y="T7"/>
              </a:cxn>
              <a:cxn ang="0">
                <a:pos x="T8" y="T9"/>
              </a:cxn>
            </a:cxnLst>
            <a:rect l="0" t="0" r="r" b="b"/>
            <a:pathLst>
              <a:path w="33" h="27">
                <a:moveTo>
                  <a:pt x="22" y="6"/>
                </a:moveTo>
                <a:cubicBezTo>
                  <a:pt x="13" y="0"/>
                  <a:pt x="0" y="3"/>
                  <a:pt x="0" y="3"/>
                </a:cubicBezTo>
                <a:cubicBezTo>
                  <a:pt x="0" y="3"/>
                  <a:pt x="3" y="15"/>
                  <a:pt x="12" y="21"/>
                </a:cubicBezTo>
                <a:cubicBezTo>
                  <a:pt x="21" y="27"/>
                  <a:pt x="33" y="25"/>
                  <a:pt x="33" y="25"/>
                </a:cubicBezTo>
                <a:cubicBezTo>
                  <a:pt x="33" y="25"/>
                  <a:pt x="31" y="13"/>
                  <a:pt x="22" y="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6" name="Freeform 217"/>
          <p:cNvSpPr>
            <a:spLocks/>
          </p:cNvSpPr>
          <p:nvPr/>
        </p:nvSpPr>
        <p:spPr bwMode="auto">
          <a:xfrm>
            <a:off x="11483756" y="6467439"/>
            <a:ext cx="98927" cy="76943"/>
          </a:xfrm>
          <a:custGeom>
            <a:avLst/>
            <a:gdLst>
              <a:gd name="T0" fmla="*/ 8 w 22"/>
              <a:gd name="T1" fmla="*/ 13 h 17"/>
              <a:gd name="T2" fmla="*/ 22 w 22"/>
              <a:gd name="T3" fmla="*/ 16 h 17"/>
              <a:gd name="T4" fmla="*/ 14 w 22"/>
              <a:gd name="T5" fmla="*/ 4 h 17"/>
              <a:gd name="T6" fmla="*/ 0 w 22"/>
              <a:gd name="T7" fmla="*/ 1 h 17"/>
              <a:gd name="T8" fmla="*/ 8 w 22"/>
              <a:gd name="T9" fmla="*/ 13 h 17"/>
            </a:gdLst>
            <a:ahLst/>
            <a:cxnLst>
              <a:cxn ang="0">
                <a:pos x="T0" y="T1"/>
              </a:cxn>
              <a:cxn ang="0">
                <a:pos x="T2" y="T3"/>
              </a:cxn>
              <a:cxn ang="0">
                <a:pos x="T4" y="T5"/>
              </a:cxn>
              <a:cxn ang="0">
                <a:pos x="T6" y="T7"/>
              </a:cxn>
              <a:cxn ang="0">
                <a:pos x="T8" y="T9"/>
              </a:cxn>
            </a:cxnLst>
            <a:rect l="0" t="0" r="r" b="b"/>
            <a:pathLst>
              <a:path w="22" h="17">
                <a:moveTo>
                  <a:pt x="8" y="13"/>
                </a:moveTo>
                <a:cubicBezTo>
                  <a:pt x="14" y="17"/>
                  <a:pt x="22" y="16"/>
                  <a:pt x="22" y="16"/>
                </a:cubicBezTo>
                <a:cubicBezTo>
                  <a:pt x="22" y="16"/>
                  <a:pt x="20" y="8"/>
                  <a:pt x="14" y="4"/>
                </a:cubicBezTo>
                <a:cubicBezTo>
                  <a:pt x="8" y="0"/>
                  <a:pt x="0" y="1"/>
                  <a:pt x="0" y="1"/>
                </a:cubicBezTo>
                <a:cubicBezTo>
                  <a:pt x="0" y="1"/>
                  <a:pt x="2" y="9"/>
                  <a:pt x="8"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7" name="Freeform 218"/>
          <p:cNvSpPr>
            <a:spLocks/>
          </p:cNvSpPr>
          <p:nvPr/>
        </p:nvSpPr>
        <p:spPr bwMode="auto">
          <a:xfrm>
            <a:off x="11483756" y="6401487"/>
            <a:ext cx="91598" cy="62287"/>
          </a:xfrm>
          <a:custGeom>
            <a:avLst/>
            <a:gdLst>
              <a:gd name="T0" fmla="*/ 12 w 20"/>
              <a:gd name="T1" fmla="*/ 12 h 14"/>
              <a:gd name="T2" fmla="*/ 20 w 20"/>
              <a:gd name="T3" fmla="*/ 2 h 14"/>
              <a:gd name="T4" fmla="*/ 8 w 20"/>
              <a:gd name="T5" fmla="*/ 2 h 14"/>
              <a:gd name="T6" fmla="*/ 0 w 20"/>
              <a:gd name="T7" fmla="*/ 12 h 14"/>
              <a:gd name="T8" fmla="*/ 12 w 20"/>
              <a:gd name="T9" fmla="*/ 12 h 14"/>
            </a:gdLst>
            <a:ahLst/>
            <a:cxnLst>
              <a:cxn ang="0">
                <a:pos x="T0" y="T1"/>
              </a:cxn>
              <a:cxn ang="0">
                <a:pos x="T2" y="T3"/>
              </a:cxn>
              <a:cxn ang="0">
                <a:pos x="T4" y="T5"/>
              </a:cxn>
              <a:cxn ang="0">
                <a:pos x="T6" y="T7"/>
              </a:cxn>
              <a:cxn ang="0">
                <a:pos x="T8" y="T9"/>
              </a:cxn>
            </a:cxnLst>
            <a:rect l="0" t="0" r="r" b="b"/>
            <a:pathLst>
              <a:path w="20" h="14">
                <a:moveTo>
                  <a:pt x="12" y="12"/>
                </a:moveTo>
                <a:cubicBezTo>
                  <a:pt x="18" y="9"/>
                  <a:pt x="20" y="2"/>
                  <a:pt x="20" y="2"/>
                </a:cubicBezTo>
                <a:cubicBezTo>
                  <a:pt x="20" y="2"/>
                  <a:pt x="13" y="0"/>
                  <a:pt x="8" y="2"/>
                </a:cubicBezTo>
                <a:cubicBezTo>
                  <a:pt x="2" y="5"/>
                  <a:pt x="0" y="12"/>
                  <a:pt x="0" y="12"/>
                </a:cubicBezTo>
                <a:cubicBezTo>
                  <a:pt x="0" y="12"/>
                  <a:pt x="6" y="14"/>
                  <a:pt x="12"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8" name="Freeform 219"/>
          <p:cNvSpPr>
            <a:spLocks/>
          </p:cNvSpPr>
          <p:nvPr/>
        </p:nvSpPr>
        <p:spPr bwMode="auto">
          <a:xfrm>
            <a:off x="10945164" y="5456200"/>
            <a:ext cx="109917" cy="73278"/>
          </a:xfrm>
          <a:custGeom>
            <a:avLst/>
            <a:gdLst>
              <a:gd name="T0" fmla="*/ 14 w 24"/>
              <a:gd name="T1" fmla="*/ 14 h 16"/>
              <a:gd name="T2" fmla="*/ 24 w 24"/>
              <a:gd name="T3" fmla="*/ 4 h 16"/>
              <a:gd name="T4" fmla="*/ 10 w 24"/>
              <a:gd name="T5" fmla="*/ 3 h 16"/>
              <a:gd name="T6" fmla="*/ 0 w 24"/>
              <a:gd name="T7" fmla="*/ 13 h 16"/>
              <a:gd name="T8" fmla="*/ 14 w 24"/>
              <a:gd name="T9" fmla="*/ 14 h 16"/>
            </a:gdLst>
            <a:ahLst/>
            <a:cxnLst>
              <a:cxn ang="0">
                <a:pos x="T0" y="T1"/>
              </a:cxn>
              <a:cxn ang="0">
                <a:pos x="T2" y="T3"/>
              </a:cxn>
              <a:cxn ang="0">
                <a:pos x="T4" y="T5"/>
              </a:cxn>
              <a:cxn ang="0">
                <a:pos x="T6" y="T7"/>
              </a:cxn>
              <a:cxn ang="0">
                <a:pos x="T8" y="T9"/>
              </a:cxn>
            </a:cxnLst>
            <a:rect l="0" t="0" r="r" b="b"/>
            <a:pathLst>
              <a:path w="24" h="16">
                <a:moveTo>
                  <a:pt x="14" y="14"/>
                </a:moveTo>
                <a:cubicBezTo>
                  <a:pt x="21" y="11"/>
                  <a:pt x="24" y="4"/>
                  <a:pt x="24" y="4"/>
                </a:cubicBezTo>
                <a:cubicBezTo>
                  <a:pt x="24" y="4"/>
                  <a:pt x="17" y="0"/>
                  <a:pt x="10" y="3"/>
                </a:cubicBezTo>
                <a:cubicBezTo>
                  <a:pt x="3" y="5"/>
                  <a:pt x="0" y="13"/>
                  <a:pt x="0" y="13"/>
                </a:cubicBezTo>
                <a:cubicBezTo>
                  <a:pt x="0" y="13"/>
                  <a:pt x="7" y="16"/>
                  <a:pt x="14"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9" name="Freeform 220"/>
          <p:cNvSpPr>
            <a:spLocks/>
          </p:cNvSpPr>
          <p:nvPr/>
        </p:nvSpPr>
        <p:spPr bwMode="auto">
          <a:xfrm>
            <a:off x="10908524" y="5404903"/>
            <a:ext cx="54959" cy="102588"/>
          </a:xfrm>
          <a:custGeom>
            <a:avLst/>
            <a:gdLst>
              <a:gd name="T0" fmla="*/ 11 w 12"/>
              <a:gd name="T1" fmla="*/ 13 h 23"/>
              <a:gd name="T2" fmla="*/ 8 w 12"/>
              <a:gd name="T3" fmla="*/ 0 h 23"/>
              <a:gd name="T4" fmla="*/ 1 w 12"/>
              <a:gd name="T5" fmla="*/ 10 h 23"/>
              <a:gd name="T6" fmla="*/ 4 w 12"/>
              <a:gd name="T7" fmla="*/ 23 h 23"/>
              <a:gd name="T8" fmla="*/ 11 w 12"/>
              <a:gd name="T9" fmla="*/ 13 h 23"/>
            </a:gdLst>
            <a:ahLst/>
            <a:cxnLst>
              <a:cxn ang="0">
                <a:pos x="T0" y="T1"/>
              </a:cxn>
              <a:cxn ang="0">
                <a:pos x="T2" y="T3"/>
              </a:cxn>
              <a:cxn ang="0">
                <a:pos x="T4" y="T5"/>
              </a:cxn>
              <a:cxn ang="0">
                <a:pos x="T6" y="T7"/>
              </a:cxn>
              <a:cxn ang="0">
                <a:pos x="T8" y="T9"/>
              </a:cxn>
            </a:cxnLst>
            <a:rect l="0" t="0" r="r" b="b"/>
            <a:pathLst>
              <a:path w="12" h="23">
                <a:moveTo>
                  <a:pt x="11" y="13"/>
                </a:moveTo>
                <a:cubicBezTo>
                  <a:pt x="12" y="6"/>
                  <a:pt x="8" y="0"/>
                  <a:pt x="8" y="0"/>
                </a:cubicBezTo>
                <a:cubicBezTo>
                  <a:pt x="8" y="0"/>
                  <a:pt x="2" y="4"/>
                  <a:pt x="1" y="10"/>
                </a:cubicBezTo>
                <a:cubicBezTo>
                  <a:pt x="0" y="17"/>
                  <a:pt x="4" y="23"/>
                  <a:pt x="4" y="23"/>
                </a:cubicBezTo>
                <a:cubicBezTo>
                  <a:pt x="4" y="23"/>
                  <a:pt x="10" y="19"/>
                  <a:pt x="11"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0" name="Freeform 231"/>
          <p:cNvSpPr>
            <a:spLocks/>
          </p:cNvSpPr>
          <p:nvPr/>
        </p:nvSpPr>
        <p:spPr bwMode="auto">
          <a:xfrm>
            <a:off x="12681858" y="6632314"/>
            <a:ext cx="73278" cy="124572"/>
          </a:xfrm>
          <a:custGeom>
            <a:avLst/>
            <a:gdLst>
              <a:gd name="T0" fmla="*/ 4 w 17"/>
              <a:gd name="T1" fmla="*/ 0 h 27"/>
              <a:gd name="T2" fmla="*/ 2 w 17"/>
              <a:gd name="T3" fmla="*/ 15 h 27"/>
              <a:gd name="T4" fmla="*/ 13 w 17"/>
              <a:gd name="T5" fmla="*/ 27 h 27"/>
              <a:gd name="T6" fmla="*/ 14 w 17"/>
              <a:gd name="T7" fmla="*/ 12 h 27"/>
              <a:gd name="T8" fmla="*/ 4 w 17"/>
              <a:gd name="T9" fmla="*/ 0 h 27"/>
            </a:gdLst>
            <a:ahLst/>
            <a:cxnLst>
              <a:cxn ang="0">
                <a:pos x="T0" y="T1"/>
              </a:cxn>
              <a:cxn ang="0">
                <a:pos x="T2" y="T3"/>
              </a:cxn>
              <a:cxn ang="0">
                <a:pos x="T4" y="T5"/>
              </a:cxn>
              <a:cxn ang="0">
                <a:pos x="T6" y="T7"/>
              </a:cxn>
              <a:cxn ang="0">
                <a:pos x="T8" y="T9"/>
              </a:cxn>
            </a:cxnLst>
            <a:rect l="0" t="0" r="r" b="b"/>
            <a:pathLst>
              <a:path w="17" h="27">
                <a:moveTo>
                  <a:pt x="4" y="0"/>
                </a:moveTo>
                <a:cubicBezTo>
                  <a:pt x="4" y="0"/>
                  <a:pt x="0" y="8"/>
                  <a:pt x="2" y="15"/>
                </a:cubicBezTo>
                <a:cubicBezTo>
                  <a:pt x="5" y="23"/>
                  <a:pt x="13" y="27"/>
                  <a:pt x="13" y="27"/>
                </a:cubicBezTo>
                <a:cubicBezTo>
                  <a:pt x="13" y="27"/>
                  <a:pt x="17" y="19"/>
                  <a:pt x="14" y="12"/>
                </a:cubicBezTo>
                <a:cubicBezTo>
                  <a:pt x="12" y="4"/>
                  <a:pt x="4" y="0"/>
                  <a:pt x="4"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1" name="Freeform 232"/>
          <p:cNvSpPr>
            <a:spLocks/>
          </p:cNvSpPr>
          <p:nvPr/>
        </p:nvSpPr>
        <p:spPr bwMode="auto">
          <a:xfrm>
            <a:off x="12714832" y="6610333"/>
            <a:ext cx="84271" cy="47632"/>
          </a:xfrm>
          <a:custGeom>
            <a:avLst/>
            <a:gdLst>
              <a:gd name="T0" fmla="*/ 18 w 18"/>
              <a:gd name="T1" fmla="*/ 7 h 10"/>
              <a:gd name="T2" fmla="*/ 10 w 18"/>
              <a:gd name="T3" fmla="*/ 1 h 10"/>
              <a:gd name="T4" fmla="*/ 0 w 18"/>
              <a:gd name="T5" fmla="*/ 3 h 10"/>
              <a:gd name="T6" fmla="*/ 8 w 18"/>
              <a:gd name="T7" fmla="*/ 9 h 10"/>
              <a:gd name="T8" fmla="*/ 18 w 18"/>
              <a:gd name="T9" fmla="*/ 7 h 10"/>
            </a:gdLst>
            <a:ahLst/>
            <a:cxnLst>
              <a:cxn ang="0">
                <a:pos x="T0" y="T1"/>
              </a:cxn>
              <a:cxn ang="0">
                <a:pos x="T2" y="T3"/>
              </a:cxn>
              <a:cxn ang="0">
                <a:pos x="T4" y="T5"/>
              </a:cxn>
              <a:cxn ang="0">
                <a:pos x="T6" y="T7"/>
              </a:cxn>
              <a:cxn ang="0">
                <a:pos x="T8" y="T9"/>
              </a:cxn>
            </a:cxnLst>
            <a:rect l="0" t="0" r="r" b="b"/>
            <a:pathLst>
              <a:path w="18" h="10">
                <a:moveTo>
                  <a:pt x="18" y="7"/>
                </a:moveTo>
                <a:cubicBezTo>
                  <a:pt x="18" y="7"/>
                  <a:pt x="14" y="2"/>
                  <a:pt x="10" y="1"/>
                </a:cubicBezTo>
                <a:cubicBezTo>
                  <a:pt x="5" y="0"/>
                  <a:pt x="0" y="3"/>
                  <a:pt x="0" y="3"/>
                </a:cubicBezTo>
                <a:cubicBezTo>
                  <a:pt x="0" y="3"/>
                  <a:pt x="3" y="8"/>
                  <a:pt x="8" y="9"/>
                </a:cubicBezTo>
                <a:cubicBezTo>
                  <a:pt x="13" y="10"/>
                  <a:pt x="18" y="7"/>
                  <a:pt x="18"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2" name="Freeform 233"/>
          <p:cNvSpPr>
            <a:spLocks/>
          </p:cNvSpPr>
          <p:nvPr/>
        </p:nvSpPr>
        <p:spPr bwMode="auto">
          <a:xfrm>
            <a:off x="12648880" y="5357273"/>
            <a:ext cx="157550" cy="172205"/>
          </a:xfrm>
          <a:custGeom>
            <a:avLst/>
            <a:gdLst>
              <a:gd name="T0" fmla="*/ 26 w 35"/>
              <a:gd name="T1" fmla="*/ 27 h 38"/>
              <a:gd name="T2" fmla="*/ 34 w 35"/>
              <a:gd name="T3" fmla="*/ 0 h 38"/>
              <a:gd name="T4" fmla="*/ 9 w 35"/>
              <a:gd name="T5" fmla="*/ 11 h 38"/>
              <a:gd name="T6" fmla="*/ 1 w 35"/>
              <a:gd name="T7" fmla="*/ 38 h 38"/>
              <a:gd name="T8" fmla="*/ 26 w 35"/>
              <a:gd name="T9" fmla="*/ 27 h 38"/>
            </a:gdLst>
            <a:ahLst/>
            <a:cxnLst>
              <a:cxn ang="0">
                <a:pos x="T0" y="T1"/>
              </a:cxn>
              <a:cxn ang="0">
                <a:pos x="T2" y="T3"/>
              </a:cxn>
              <a:cxn ang="0">
                <a:pos x="T4" y="T5"/>
              </a:cxn>
              <a:cxn ang="0">
                <a:pos x="T6" y="T7"/>
              </a:cxn>
              <a:cxn ang="0">
                <a:pos x="T8" y="T9"/>
              </a:cxn>
            </a:cxnLst>
            <a:rect l="0" t="0" r="r" b="b"/>
            <a:pathLst>
              <a:path w="35" h="38">
                <a:moveTo>
                  <a:pt x="26" y="27"/>
                </a:moveTo>
                <a:cubicBezTo>
                  <a:pt x="35" y="16"/>
                  <a:pt x="34" y="0"/>
                  <a:pt x="34" y="0"/>
                </a:cubicBezTo>
                <a:cubicBezTo>
                  <a:pt x="34" y="0"/>
                  <a:pt x="18" y="1"/>
                  <a:pt x="9" y="11"/>
                </a:cubicBezTo>
                <a:cubicBezTo>
                  <a:pt x="0" y="22"/>
                  <a:pt x="1" y="38"/>
                  <a:pt x="1" y="38"/>
                </a:cubicBezTo>
                <a:cubicBezTo>
                  <a:pt x="1" y="38"/>
                  <a:pt x="17" y="37"/>
                  <a:pt x="26" y="2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3" name="Freeform 234"/>
          <p:cNvSpPr>
            <a:spLocks/>
          </p:cNvSpPr>
          <p:nvPr/>
        </p:nvSpPr>
        <p:spPr bwMode="auto">
          <a:xfrm>
            <a:off x="12553618" y="5368264"/>
            <a:ext cx="91598" cy="139227"/>
          </a:xfrm>
          <a:custGeom>
            <a:avLst/>
            <a:gdLst>
              <a:gd name="T0" fmla="*/ 15 w 20"/>
              <a:gd name="T1" fmla="*/ 31 h 31"/>
              <a:gd name="T2" fmla="*/ 17 w 20"/>
              <a:gd name="T3" fmla="*/ 13 h 31"/>
              <a:gd name="T4" fmla="*/ 5 w 20"/>
              <a:gd name="T5" fmla="*/ 0 h 31"/>
              <a:gd name="T6" fmla="*/ 3 w 20"/>
              <a:gd name="T7" fmla="*/ 18 h 31"/>
              <a:gd name="T8" fmla="*/ 15 w 20"/>
              <a:gd name="T9" fmla="*/ 31 h 31"/>
            </a:gdLst>
            <a:ahLst/>
            <a:cxnLst>
              <a:cxn ang="0">
                <a:pos x="T0" y="T1"/>
              </a:cxn>
              <a:cxn ang="0">
                <a:pos x="T2" y="T3"/>
              </a:cxn>
              <a:cxn ang="0">
                <a:pos x="T4" y="T5"/>
              </a:cxn>
              <a:cxn ang="0">
                <a:pos x="T6" y="T7"/>
              </a:cxn>
              <a:cxn ang="0">
                <a:pos x="T8" y="T9"/>
              </a:cxn>
            </a:cxnLst>
            <a:rect l="0" t="0" r="r" b="b"/>
            <a:pathLst>
              <a:path w="20" h="31">
                <a:moveTo>
                  <a:pt x="15" y="31"/>
                </a:moveTo>
                <a:cubicBezTo>
                  <a:pt x="15" y="31"/>
                  <a:pt x="20" y="22"/>
                  <a:pt x="17" y="13"/>
                </a:cubicBezTo>
                <a:cubicBezTo>
                  <a:pt x="14" y="5"/>
                  <a:pt x="5" y="0"/>
                  <a:pt x="5" y="0"/>
                </a:cubicBezTo>
                <a:cubicBezTo>
                  <a:pt x="5" y="0"/>
                  <a:pt x="0" y="10"/>
                  <a:pt x="3" y="18"/>
                </a:cubicBezTo>
                <a:cubicBezTo>
                  <a:pt x="6" y="26"/>
                  <a:pt x="15" y="31"/>
                  <a:pt x="15" y="3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4" name="Freeform 235"/>
          <p:cNvSpPr>
            <a:spLocks/>
          </p:cNvSpPr>
          <p:nvPr/>
        </p:nvSpPr>
        <p:spPr bwMode="auto">
          <a:xfrm>
            <a:off x="10593428" y="5258347"/>
            <a:ext cx="157550" cy="113582"/>
          </a:xfrm>
          <a:custGeom>
            <a:avLst/>
            <a:gdLst>
              <a:gd name="T0" fmla="*/ 21 w 35"/>
              <a:gd name="T1" fmla="*/ 20 h 25"/>
              <a:gd name="T2" fmla="*/ 35 w 35"/>
              <a:gd name="T3" fmla="*/ 5 h 25"/>
              <a:gd name="T4" fmla="*/ 14 w 35"/>
              <a:gd name="T5" fmla="*/ 4 h 25"/>
              <a:gd name="T6" fmla="*/ 0 w 35"/>
              <a:gd name="T7" fmla="*/ 20 h 25"/>
              <a:gd name="T8" fmla="*/ 21 w 35"/>
              <a:gd name="T9" fmla="*/ 20 h 25"/>
            </a:gdLst>
            <a:ahLst/>
            <a:cxnLst>
              <a:cxn ang="0">
                <a:pos x="T0" y="T1"/>
              </a:cxn>
              <a:cxn ang="0">
                <a:pos x="T2" y="T3"/>
              </a:cxn>
              <a:cxn ang="0">
                <a:pos x="T4" y="T5"/>
              </a:cxn>
              <a:cxn ang="0">
                <a:pos x="T6" y="T7"/>
              </a:cxn>
              <a:cxn ang="0">
                <a:pos x="T8" y="T9"/>
              </a:cxn>
            </a:cxnLst>
            <a:rect l="0" t="0" r="r" b="b"/>
            <a:pathLst>
              <a:path w="35" h="25">
                <a:moveTo>
                  <a:pt x="21" y="20"/>
                </a:moveTo>
                <a:cubicBezTo>
                  <a:pt x="30" y="16"/>
                  <a:pt x="35" y="5"/>
                  <a:pt x="35" y="5"/>
                </a:cubicBezTo>
                <a:cubicBezTo>
                  <a:pt x="35" y="5"/>
                  <a:pt x="24" y="0"/>
                  <a:pt x="14" y="4"/>
                </a:cubicBezTo>
                <a:cubicBezTo>
                  <a:pt x="4" y="9"/>
                  <a:pt x="0" y="20"/>
                  <a:pt x="0" y="20"/>
                </a:cubicBezTo>
                <a:cubicBezTo>
                  <a:pt x="0" y="20"/>
                  <a:pt x="11" y="25"/>
                  <a:pt x="21"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5" name="Freeform 236"/>
          <p:cNvSpPr>
            <a:spLocks/>
          </p:cNvSpPr>
          <p:nvPr/>
        </p:nvSpPr>
        <p:spPr bwMode="auto">
          <a:xfrm>
            <a:off x="10553124" y="5214382"/>
            <a:ext cx="58623" cy="113582"/>
          </a:xfrm>
          <a:custGeom>
            <a:avLst/>
            <a:gdLst>
              <a:gd name="T0" fmla="*/ 12 w 13"/>
              <a:gd name="T1" fmla="*/ 13 h 25"/>
              <a:gd name="T2" fmla="*/ 8 w 13"/>
              <a:gd name="T3" fmla="*/ 0 h 25"/>
              <a:gd name="T4" fmla="*/ 1 w 13"/>
              <a:gd name="T5" fmla="*/ 12 h 25"/>
              <a:gd name="T6" fmla="*/ 5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8" y="0"/>
                  <a:pt x="8" y="0"/>
                </a:cubicBezTo>
                <a:cubicBezTo>
                  <a:pt x="8" y="0"/>
                  <a:pt x="2" y="5"/>
                  <a:pt x="1" y="12"/>
                </a:cubicBezTo>
                <a:cubicBezTo>
                  <a:pt x="0" y="19"/>
                  <a:pt x="5" y="25"/>
                  <a:pt x="5" y="25"/>
                </a:cubicBezTo>
                <a:cubicBezTo>
                  <a:pt x="5" y="25"/>
                  <a:pt x="12" y="20"/>
                  <a:pt x="12"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 name="Freeform 39"/>
          <p:cNvSpPr>
            <a:spLocks/>
          </p:cNvSpPr>
          <p:nvPr/>
        </p:nvSpPr>
        <p:spPr bwMode="auto">
          <a:xfrm>
            <a:off x="9637148" y="4302069"/>
            <a:ext cx="109917" cy="80607"/>
          </a:xfrm>
          <a:custGeom>
            <a:avLst/>
            <a:gdLst>
              <a:gd name="T0" fmla="*/ 9 w 24"/>
              <a:gd name="T1" fmla="*/ 14 h 18"/>
              <a:gd name="T2" fmla="*/ 24 w 24"/>
              <a:gd name="T3" fmla="*/ 16 h 18"/>
              <a:gd name="T4" fmla="*/ 15 w 24"/>
              <a:gd name="T5" fmla="*/ 4 h 18"/>
              <a:gd name="T6" fmla="*/ 0 w 24"/>
              <a:gd name="T7" fmla="*/ 2 h 18"/>
              <a:gd name="T8" fmla="*/ 9 w 24"/>
              <a:gd name="T9" fmla="*/ 14 h 18"/>
            </a:gdLst>
            <a:ahLst/>
            <a:cxnLst>
              <a:cxn ang="0">
                <a:pos x="T0" y="T1"/>
              </a:cxn>
              <a:cxn ang="0">
                <a:pos x="T2" y="T3"/>
              </a:cxn>
              <a:cxn ang="0">
                <a:pos x="T4" y="T5"/>
              </a:cxn>
              <a:cxn ang="0">
                <a:pos x="T6" y="T7"/>
              </a:cxn>
              <a:cxn ang="0">
                <a:pos x="T8" y="T9"/>
              </a:cxn>
            </a:cxnLst>
            <a:rect l="0" t="0" r="r" b="b"/>
            <a:pathLst>
              <a:path w="24" h="18">
                <a:moveTo>
                  <a:pt x="9" y="14"/>
                </a:moveTo>
                <a:cubicBezTo>
                  <a:pt x="16" y="18"/>
                  <a:pt x="24" y="16"/>
                  <a:pt x="24" y="16"/>
                </a:cubicBezTo>
                <a:cubicBezTo>
                  <a:pt x="24" y="16"/>
                  <a:pt x="22" y="7"/>
                  <a:pt x="15" y="4"/>
                </a:cubicBezTo>
                <a:cubicBezTo>
                  <a:pt x="9" y="0"/>
                  <a:pt x="0" y="2"/>
                  <a:pt x="0" y="2"/>
                </a:cubicBezTo>
                <a:cubicBezTo>
                  <a:pt x="0" y="2"/>
                  <a:pt x="3" y="11"/>
                  <a:pt x="9"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 name="Freeform 40"/>
          <p:cNvSpPr>
            <a:spLocks/>
          </p:cNvSpPr>
          <p:nvPr/>
        </p:nvSpPr>
        <p:spPr bwMode="auto">
          <a:xfrm>
            <a:off x="9662793" y="4217801"/>
            <a:ext cx="109917" cy="80607"/>
          </a:xfrm>
          <a:custGeom>
            <a:avLst/>
            <a:gdLst>
              <a:gd name="T0" fmla="*/ 15 w 24"/>
              <a:gd name="T1" fmla="*/ 15 h 18"/>
              <a:gd name="T2" fmla="*/ 24 w 24"/>
              <a:gd name="T3" fmla="*/ 3 h 18"/>
              <a:gd name="T4" fmla="*/ 9 w 24"/>
              <a:gd name="T5" fmla="*/ 4 h 18"/>
              <a:gd name="T6" fmla="*/ 0 w 24"/>
              <a:gd name="T7" fmla="*/ 16 h 18"/>
              <a:gd name="T8" fmla="*/ 15 w 24"/>
              <a:gd name="T9" fmla="*/ 15 h 18"/>
            </a:gdLst>
            <a:ahLst/>
            <a:cxnLst>
              <a:cxn ang="0">
                <a:pos x="T0" y="T1"/>
              </a:cxn>
              <a:cxn ang="0">
                <a:pos x="T2" y="T3"/>
              </a:cxn>
              <a:cxn ang="0">
                <a:pos x="T4" y="T5"/>
              </a:cxn>
              <a:cxn ang="0">
                <a:pos x="T6" y="T7"/>
              </a:cxn>
              <a:cxn ang="0">
                <a:pos x="T8" y="T9"/>
              </a:cxn>
            </a:cxnLst>
            <a:rect l="0" t="0" r="r" b="b"/>
            <a:pathLst>
              <a:path w="24" h="18">
                <a:moveTo>
                  <a:pt x="15" y="15"/>
                </a:moveTo>
                <a:cubicBezTo>
                  <a:pt x="22" y="11"/>
                  <a:pt x="24" y="3"/>
                  <a:pt x="24" y="3"/>
                </a:cubicBezTo>
                <a:cubicBezTo>
                  <a:pt x="24" y="3"/>
                  <a:pt x="16" y="0"/>
                  <a:pt x="9" y="4"/>
                </a:cubicBezTo>
                <a:cubicBezTo>
                  <a:pt x="2" y="7"/>
                  <a:pt x="0" y="16"/>
                  <a:pt x="0" y="16"/>
                </a:cubicBezTo>
                <a:cubicBezTo>
                  <a:pt x="0" y="16"/>
                  <a:pt x="8" y="18"/>
                  <a:pt x="15"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 name="Freeform 41"/>
          <p:cNvSpPr>
            <a:spLocks/>
          </p:cNvSpPr>
          <p:nvPr/>
        </p:nvSpPr>
        <p:spPr bwMode="auto">
          <a:xfrm>
            <a:off x="9618828" y="4214134"/>
            <a:ext cx="40304" cy="76943"/>
          </a:xfrm>
          <a:custGeom>
            <a:avLst/>
            <a:gdLst>
              <a:gd name="T0" fmla="*/ 8 w 9"/>
              <a:gd name="T1" fmla="*/ 9 h 17"/>
              <a:gd name="T2" fmla="*/ 5 w 9"/>
              <a:gd name="T3" fmla="*/ 0 h 17"/>
              <a:gd name="T4" fmla="*/ 0 w 9"/>
              <a:gd name="T5" fmla="*/ 8 h 17"/>
              <a:gd name="T6" fmla="*/ 3 w 9"/>
              <a:gd name="T7" fmla="*/ 17 h 17"/>
              <a:gd name="T8" fmla="*/ 8 w 9"/>
              <a:gd name="T9" fmla="*/ 9 h 17"/>
            </a:gdLst>
            <a:ahLst/>
            <a:cxnLst>
              <a:cxn ang="0">
                <a:pos x="T0" y="T1"/>
              </a:cxn>
              <a:cxn ang="0">
                <a:pos x="T2" y="T3"/>
              </a:cxn>
              <a:cxn ang="0">
                <a:pos x="T4" y="T5"/>
              </a:cxn>
              <a:cxn ang="0">
                <a:pos x="T6" y="T7"/>
              </a:cxn>
              <a:cxn ang="0">
                <a:pos x="T8" y="T9"/>
              </a:cxn>
            </a:cxnLst>
            <a:rect l="0" t="0" r="r" b="b"/>
            <a:pathLst>
              <a:path w="9" h="17">
                <a:moveTo>
                  <a:pt x="8" y="9"/>
                </a:moveTo>
                <a:cubicBezTo>
                  <a:pt x="9" y="4"/>
                  <a:pt x="5" y="0"/>
                  <a:pt x="5" y="0"/>
                </a:cubicBezTo>
                <a:cubicBezTo>
                  <a:pt x="5" y="0"/>
                  <a:pt x="0" y="3"/>
                  <a:pt x="0" y="8"/>
                </a:cubicBezTo>
                <a:cubicBezTo>
                  <a:pt x="0" y="13"/>
                  <a:pt x="3" y="17"/>
                  <a:pt x="3" y="17"/>
                </a:cubicBezTo>
                <a:cubicBezTo>
                  <a:pt x="3" y="17"/>
                  <a:pt x="8" y="14"/>
                  <a:pt x="8" y="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2" name="Freeform 72"/>
          <p:cNvSpPr>
            <a:spLocks/>
          </p:cNvSpPr>
          <p:nvPr/>
        </p:nvSpPr>
        <p:spPr bwMode="auto">
          <a:xfrm>
            <a:off x="7753897" y="4595182"/>
            <a:ext cx="102588" cy="161211"/>
          </a:xfrm>
          <a:custGeom>
            <a:avLst/>
            <a:gdLst>
              <a:gd name="T0" fmla="*/ 18 w 23"/>
              <a:gd name="T1" fmla="*/ 36 h 36"/>
              <a:gd name="T2" fmla="*/ 20 w 23"/>
              <a:gd name="T3" fmla="*/ 15 h 36"/>
              <a:gd name="T4" fmla="*/ 6 w 23"/>
              <a:gd name="T5" fmla="*/ 0 h 36"/>
              <a:gd name="T6" fmla="*/ 4 w 23"/>
              <a:gd name="T7" fmla="*/ 21 h 36"/>
              <a:gd name="T8" fmla="*/ 18 w 23"/>
              <a:gd name="T9" fmla="*/ 36 h 36"/>
            </a:gdLst>
            <a:ahLst/>
            <a:cxnLst>
              <a:cxn ang="0">
                <a:pos x="T0" y="T1"/>
              </a:cxn>
              <a:cxn ang="0">
                <a:pos x="T2" y="T3"/>
              </a:cxn>
              <a:cxn ang="0">
                <a:pos x="T4" y="T5"/>
              </a:cxn>
              <a:cxn ang="0">
                <a:pos x="T6" y="T7"/>
              </a:cxn>
              <a:cxn ang="0">
                <a:pos x="T8" y="T9"/>
              </a:cxn>
            </a:cxnLst>
            <a:rect l="0" t="0" r="r" b="b"/>
            <a:pathLst>
              <a:path w="23" h="36">
                <a:moveTo>
                  <a:pt x="18" y="36"/>
                </a:moveTo>
                <a:cubicBezTo>
                  <a:pt x="18" y="36"/>
                  <a:pt x="23" y="25"/>
                  <a:pt x="20" y="15"/>
                </a:cubicBezTo>
                <a:cubicBezTo>
                  <a:pt x="17" y="5"/>
                  <a:pt x="6" y="0"/>
                  <a:pt x="6" y="0"/>
                </a:cubicBezTo>
                <a:cubicBezTo>
                  <a:pt x="6" y="0"/>
                  <a:pt x="0" y="11"/>
                  <a:pt x="4" y="21"/>
                </a:cubicBezTo>
                <a:cubicBezTo>
                  <a:pt x="7" y="31"/>
                  <a:pt x="18" y="36"/>
                  <a:pt x="18" y="3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3" name="Freeform 73"/>
          <p:cNvSpPr>
            <a:spLocks/>
          </p:cNvSpPr>
          <p:nvPr/>
        </p:nvSpPr>
        <p:spPr bwMode="auto">
          <a:xfrm>
            <a:off x="7856488" y="4683115"/>
            <a:ext cx="91598" cy="109917"/>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4" name="Freeform 74"/>
          <p:cNvSpPr>
            <a:spLocks/>
          </p:cNvSpPr>
          <p:nvPr/>
        </p:nvSpPr>
        <p:spPr bwMode="auto">
          <a:xfrm>
            <a:off x="7658635" y="4730748"/>
            <a:ext cx="168540" cy="98927"/>
          </a:xfrm>
          <a:custGeom>
            <a:avLst/>
            <a:gdLst>
              <a:gd name="T0" fmla="*/ 16 w 37"/>
              <a:gd name="T1" fmla="*/ 20 h 22"/>
              <a:gd name="T2" fmla="*/ 37 w 37"/>
              <a:gd name="T3" fmla="*/ 15 h 22"/>
              <a:gd name="T4" fmla="*/ 20 w 37"/>
              <a:gd name="T5" fmla="*/ 3 h 22"/>
              <a:gd name="T6" fmla="*/ 0 w 37"/>
              <a:gd name="T7" fmla="*/ 7 h 22"/>
              <a:gd name="T8" fmla="*/ 16 w 37"/>
              <a:gd name="T9" fmla="*/ 20 h 22"/>
            </a:gdLst>
            <a:ahLst/>
            <a:cxnLst>
              <a:cxn ang="0">
                <a:pos x="T0" y="T1"/>
              </a:cxn>
              <a:cxn ang="0">
                <a:pos x="T2" y="T3"/>
              </a:cxn>
              <a:cxn ang="0">
                <a:pos x="T4" y="T5"/>
              </a:cxn>
              <a:cxn ang="0">
                <a:pos x="T6" y="T7"/>
              </a:cxn>
              <a:cxn ang="0">
                <a:pos x="T8" y="T9"/>
              </a:cxn>
            </a:cxnLst>
            <a:rect l="0" t="0" r="r" b="b"/>
            <a:pathLst>
              <a:path w="37" h="22">
                <a:moveTo>
                  <a:pt x="16" y="20"/>
                </a:moveTo>
                <a:cubicBezTo>
                  <a:pt x="27" y="22"/>
                  <a:pt x="37" y="15"/>
                  <a:pt x="37" y="15"/>
                </a:cubicBezTo>
                <a:cubicBezTo>
                  <a:pt x="37" y="15"/>
                  <a:pt x="31" y="5"/>
                  <a:pt x="20" y="3"/>
                </a:cubicBezTo>
                <a:cubicBezTo>
                  <a:pt x="10" y="0"/>
                  <a:pt x="0" y="7"/>
                  <a:pt x="0" y="7"/>
                </a:cubicBezTo>
                <a:cubicBezTo>
                  <a:pt x="0" y="7"/>
                  <a:pt x="6" y="17"/>
                  <a:pt x="16"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5" name="Freeform 75"/>
          <p:cNvSpPr>
            <a:spLocks/>
          </p:cNvSpPr>
          <p:nvPr/>
        </p:nvSpPr>
        <p:spPr bwMode="auto">
          <a:xfrm>
            <a:off x="7779545" y="4818681"/>
            <a:ext cx="84271" cy="80607"/>
          </a:xfrm>
          <a:custGeom>
            <a:avLst/>
            <a:gdLst>
              <a:gd name="T0" fmla="*/ 0 w 18"/>
              <a:gd name="T1" fmla="*/ 18 h 18"/>
              <a:gd name="T2" fmla="*/ 13 w 18"/>
              <a:gd name="T3" fmla="*/ 13 h 18"/>
              <a:gd name="T4" fmla="*/ 18 w 18"/>
              <a:gd name="T5" fmla="*/ 0 h 18"/>
              <a:gd name="T6" fmla="*/ 5 w 18"/>
              <a:gd name="T7" fmla="*/ 5 h 18"/>
              <a:gd name="T8" fmla="*/ 0 w 18"/>
              <a:gd name="T9" fmla="*/ 18 h 18"/>
            </a:gdLst>
            <a:ahLst/>
            <a:cxnLst>
              <a:cxn ang="0">
                <a:pos x="T0" y="T1"/>
              </a:cxn>
              <a:cxn ang="0">
                <a:pos x="T2" y="T3"/>
              </a:cxn>
              <a:cxn ang="0">
                <a:pos x="T4" y="T5"/>
              </a:cxn>
              <a:cxn ang="0">
                <a:pos x="T6" y="T7"/>
              </a:cxn>
              <a:cxn ang="0">
                <a:pos x="T8" y="T9"/>
              </a:cxn>
            </a:cxnLst>
            <a:rect l="0" t="0" r="r" b="b"/>
            <a:pathLst>
              <a:path w="18" h="18">
                <a:moveTo>
                  <a:pt x="0" y="18"/>
                </a:moveTo>
                <a:cubicBezTo>
                  <a:pt x="0" y="18"/>
                  <a:pt x="8" y="18"/>
                  <a:pt x="13" y="13"/>
                </a:cubicBezTo>
                <a:cubicBezTo>
                  <a:pt x="18" y="8"/>
                  <a:pt x="18" y="0"/>
                  <a:pt x="18" y="0"/>
                </a:cubicBezTo>
                <a:cubicBezTo>
                  <a:pt x="18" y="0"/>
                  <a:pt x="10" y="0"/>
                  <a:pt x="5" y="5"/>
                </a:cubicBezTo>
                <a:cubicBezTo>
                  <a:pt x="0" y="10"/>
                  <a:pt x="0" y="18"/>
                  <a:pt x="0"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0" name="Freeform 80"/>
          <p:cNvSpPr>
            <a:spLocks/>
          </p:cNvSpPr>
          <p:nvPr/>
        </p:nvSpPr>
        <p:spPr bwMode="auto">
          <a:xfrm>
            <a:off x="8468359" y="6760554"/>
            <a:ext cx="54959" cy="65949"/>
          </a:xfrm>
          <a:custGeom>
            <a:avLst/>
            <a:gdLst>
              <a:gd name="T0" fmla="*/ 11 w 12"/>
              <a:gd name="T1" fmla="*/ 15 h 15"/>
              <a:gd name="T2" fmla="*/ 10 w 12"/>
              <a:gd name="T3" fmla="*/ 5 h 15"/>
              <a:gd name="T4" fmla="*/ 1 w 12"/>
              <a:gd name="T5" fmla="*/ 0 h 15"/>
              <a:gd name="T6" fmla="*/ 3 w 12"/>
              <a:gd name="T7" fmla="*/ 9 h 15"/>
              <a:gd name="T8" fmla="*/ 11 w 12"/>
              <a:gd name="T9" fmla="*/ 15 h 15"/>
            </a:gdLst>
            <a:ahLst/>
            <a:cxnLst>
              <a:cxn ang="0">
                <a:pos x="T0" y="T1"/>
              </a:cxn>
              <a:cxn ang="0">
                <a:pos x="T2" y="T3"/>
              </a:cxn>
              <a:cxn ang="0">
                <a:pos x="T4" y="T5"/>
              </a:cxn>
              <a:cxn ang="0">
                <a:pos x="T6" y="T7"/>
              </a:cxn>
              <a:cxn ang="0">
                <a:pos x="T8" y="T9"/>
              </a:cxn>
            </a:cxnLst>
            <a:rect l="0" t="0" r="r" b="b"/>
            <a:pathLst>
              <a:path w="12" h="15">
                <a:moveTo>
                  <a:pt x="11" y="15"/>
                </a:moveTo>
                <a:cubicBezTo>
                  <a:pt x="11" y="15"/>
                  <a:pt x="12" y="9"/>
                  <a:pt x="10" y="5"/>
                </a:cubicBezTo>
                <a:cubicBezTo>
                  <a:pt x="7" y="1"/>
                  <a:pt x="1" y="0"/>
                  <a:pt x="1" y="0"/>
                </a:cubicBezTo>
                <a:cubicBezTo>
                  <a:pt x="1" y="0"/>
                  <a:pt x="0" y="5"/>
                  <a:pt x="3" y="9"/>
                </a:cubicBezTo>
                <a:cubicBezTo>
                  <a:pt x="5" y="14"/>
                  <a:pt x="11" y="15"/>
                  <a:pt x="11"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1" name="Freeform 81"/>
          <p:cNvSpPr>
            <a:spLocks/>
          </p:cNvSpPr>
          <p:nvPr/>
        </p:nvSpPr>
        <p:spPr bwMode="auto">
          <a:xfrm>
            <a:off x="8526982" y="6782538"/>
            <a:ext cx="40304" cy="58623"/>
          </a:xfrm>
          <a:custGeom>
            <a:avLst/>
            <a:gdLst>
              <a:gd name="T0" fmla="*/ 7 w 9"/>
              <a:gd name="T1" fmla="*/ 7 h 13"/>
              <a:gd name="T2" fmla="*/ 7 w 9"/>
              <a:gd name="T3" fmla="*/ 0 h 13"/>
              <a:gd name="T4" fmla="*/ 1 w 9"/>
              <a:gd name="T5" fmla="*/ 5 h 13"/>
              <a:gd name="T6" fmla="*/ 2 w 9"/>
              <a:gd name="T7" fmla="*/ 13 h 13"/>
              <a:gd name="T8" fmla="*/ 7 w 9"/>
              <a:gd name="T9" fmla="*/ 7 h 13"/>
            </a:gdLst>
            <a:ahLst/>
            <a:cxnLst>
              <a:cxn ang="0">
                <a:pos x="T0" y="T1"/>
              </a:cxn>
              <a:cxn ang="0">
                <a:pos x="T2" y="T3"/>
              </a:cxn>
              <a:cxn ang="0">
                <a:pos x="T4" y="T5"/>
              </a:cxn>
              <a:cxn ang="0">
                <a:pos x="T6" y="T7"/>
              </a:cxn>
              <a:cxn ang="0">
                <a:pos x="T8" y="T9"/>
              </a:cxn>
            </a:cxnLst>
            <a:rect l="0" t="0" r="r" b="b"/>
            <a:pathLst>
              <a:path w="9" h="13">
                <a:moveTo>
                  <a:pt x="7" y="7"/>
                </a:moveTo>
                <a:cubicBezTo>
                  <a:pt x="9" y="4"/>
                  <a:pt x="7" y="0"/>
                  <a:pt x="7" y="0"/>
                </a:cubicBezTo>
                <a:cubicBezTo>
                  <a:pt x="7" y="0"/>
                  <a:pt x="3" y="2"/>
                  <a:pt x="1" y="5"/>
                </a:cubicBezTo>
                <a:cubicBezTo>
                  <a:pt x="0" y="9"/>
                  <a:pt x="2" y="13"/>
                  <a:pt x="2" y="13"/>
                </a:cubicBezTo>
                <a:cubicBezTo>
                  <a:pt x="2" y="13"/>
                  <a:pt x="6" y="11"/>
                  <a:pt x="7" y="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2" name="Freeform 82"/>
          <p:cNvSpPr>
            <a:spLocks/>
          </p:cNvSpPr>
          <p:nvPr/>
        </p:nvSpPr>
        <p:spPr bwMode="auto">
          <a:xfrm>
            <a:off x="8439049" y="6826503"/>
            <a:ext cx="80607" cy="40303"/>
          </a:xfrm>
          <a:custGeom>
            <a:avLst/>
            <a:gdLst>
              <a:gd name="T0" fmla="*/ 9 w 18"/>
              <a:gd name="T1" fmla="*/ 9 h 9"/>
              <a:gd name="T2" fmla="*/ 18 w 18"/>
              <a:gd name="T3" fmla="*/ 4 h 9"/>
              <a:gd name="T4" fmla="*/ 9 w 18"/>
              <a:gd name="T5" fmla="*/ 0 h 9"/>
              <a:gd name="T6" fmla="*/ 0 w 18"/>
              <a:gd name="T7" fmla="*/ 5 h 9"/>
              <a:gd name="T8" fmla="*/ 9 w 18"/>
              <a:gd name="T9" fmla="*/ 9 h 9"/>
            </a:gdLst>
            <a:ahLst/>
            <a:cxnLst>
              <a:cxn ang="0">
                <a:pos x="T0" y="T1"/>
              </a:cxn>
              <a:cxn ang="0">
                <a:pos x="T2" y="T3"/>
              </a:cxn>
              <a:cxn ang="0">
                <a:pos x="T4" y="T5"/>
              </a:cxn>
              <a:cxn ang="0">
                <a:pos x="T6" y="T7"/>
              </a:cxn>
              <a:cxn ang="0">
                <a:pos x="T8" y="T9"/>
              </a:cxn>
            </a:cxnLst>
            <a:rect l="0" t="0" r="r" b="b"/>
            <a:pathLst>
              <a:path w="18" h="9">
                <a:moveTo>
                  <a:pt x="9" y="9"/>
                </a:moveTo>
                <a:cubicBezTo>
                  <a:pt x="14" y="9"/>
                  <a:pt x="18" y="4"/>
                  <a:pt x="18" y="4"/>
                </a:cubicBezTo>
                <a:cubicBezTo>
                  <a:pt x="18" y="4"/>
                  <a:pt x="14" y="0"/>
                  <a:pt x="9" y="0"/>
                </a:cubicBezTo>
                <a:cubicBezTo>
                  <a:pt x="4" y="1"/>
                  <a:pt x="0" y="5"/>
                  <a:pt x="0" y="5"/>
                </a:cubicBezTo>
                <a:cubicBezTo>
                  <a:pt x="0" y="5"/>
                  <a:pt x="4" y="9"/>
                  <a:pt x="9"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3" name="Freeform 83"/>
          <p:cNvSpPr>
            <a:spLocks/>
          </p:cNvSpPr>
          <p:nvPr/>
        </p:nvSpPr>
        <p:spPr bwMode="auto">
          <a:xfrm>
            <a:off x="8504998" y="6852151"/>
            <a:ext cx="36639" cy="47632"/>
          </a:xfrm>
          <a:custGeom>
            <a:avLst/>
            <a:gdLst>
              <a:gd name="T0" fmla="*/ 6 w 8"/>
              <a:gd name="T1" fmla="*/ 6 h 10"/>
              <a:gd name="T2" fmla="*/ 7 w 8"/>
              <a:gd name="T3" fmla="*/ 0 h 10"/>
              <a:gd name="T4" fmla="*/ 2 w 8"/>
              <a:gd name="T5" fmla="*/ 3 h 10"/>
              <a:gd name="T6" fmla="*/ 1 w 8"/>
              <a:gd name="T7" fmla="*/ 10 h 10"/>
              <a:gd name="T8" fmla="*/ 6 w 8"/>
              <a:gd name="T9" fmla="*/ 6 h 10"/>
            </a:gdLst>
            <a:ahLst/>
            <a:cxnLst>
              <a:cxn ang="0">
                <a:pos x="T0" y="T1"/>
              </a:cxn>
              <a:cxn ang="0">
                <a:pos x="T2" y="T3"/>
              </a:cxn>
              <a:cxn ang="0">
                <a:pos x="T4" y="T5"/>
              </a:cxn>
              <a:cxn ang="0">
                <a:pos x="T6" y="T7"/>
              </a:cxn>
              <a:cxn ang="0">
                <a:pos x="T8" y="T9"/>
              </a:cxn>
            </a:cxnLst>
            <a:rect l="0" t="0" r="r" b="b"/>
            <a:pathLst>
              <a:path w="8" h="10">
                <a:moveTo>
                  <a:pt x="6" y="6"/>
                </a:moveTo>
                <a:cubicBezTo>
                  <a:pt x="8" y="4"/>
                  <a:pt x="7" y="0"/>
                  <a:pt x="7" y="0"/>
                </a:cubicBezTo>
                <a:cubicBezTo>
                  <a:pt x="7" y="0"/>
                  <a:pt x="3" y="1"/>
                  <a:pt x="2" y="3"/>
                </a:cubicBezTo>
                <a:cubicBezTo>
                  <a:pt x="0" y="6"/>
                  <a:pt x="1" y="10"/>
                  <a:pt x="1" y="10"/>
                </a:cubicBezTo>
                <a:cubicBezTo>
                  <a:pt x="1" y="10"/>
                  <a:pt x="5" y="9"/>
                  <a:pt x="6" y="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8" name="Freeform 88"/>
          <p:cNvSpPr>
            <a:spLocks/>
          </p:cNvSpPr>
          <p:nvPr/>
        </p:nvSpPr>
        <p:spPr bwMode="auto">
          <a:xfrm>
            <a:off x="8988635" y="4716092"/>
            <a:ext cx="87933" cy="113582"/>
          </a:xfrm>
          <a:custGeom>
            <a:avLst/>
            <a:gdLst>
              <a:gd name="T0" fmla="*/ 15 w 19"/>
              <a:gd name="T1" fmla="*/ 16 h 25"/>
              <a:gd name="T2" fmla="*/ 17 w 19"/>
              <a:gd name="T3" fmla="*/ 0 h 25"/>
              <a:gd name="T4" fmla="*/ 4 w 19"/>
              <a:gd name="T5" fmla="*/ 9 h 25"/>
              <a:gd name="T6" fmla="*/ 2 w 19"/>
              <a:gd name="T7" fmla="*/ 25 h 25"/>
              <a:gd name="T8" fmla="*/ 15 w 19"/>
              <a:gd name="T9" fmla="*/ 16 h 25"/>
            </a:gdLst>
            <a:ahLst/>
            <a:cxnLst>
              <a:cxn ang="0">
                <a:pos x="T0" y="T1"/>
              </a:cxn>
              <a:cxn ang="0">
                <a:pos x="T2" y="T3"/>
              </a:cxn>
              <a:cxn ang="0">
                <a:pos x="T4" y="T5"/>
              </a:cxn>
              <a:cxn ang="0">
                <a:pos x="T6" y="T7"/>
              </a:cxn>
              <a:cxn ang="0">
                <a:pos x="T8" y="T9"/>
              </a:cxn>
            </a:cxnLst>
            <a:rect l="0" t="0" r="r" b="b"/>
            <a:pathLst>
              <a:path w="19" h="25">
                <a:moveTo>
                  <a:pt x="15" y="16"/>
                </a:moveTo>
                <a:cubicBezTo>
                  <a:pt x="19" y="9"/>
                  <a:pt x="17" y="0"/>
                  <a:pt x="17" y="0"/>
                </a:cubicBezTo>
                <a:cubicBezTo>
                  <a:pt x="17" y="0"/>
                  <a:pt x="8" y="2"/>
                  <a:pt x="4" y="9"/>
                </a:cubicBezTo>
                <a:cubicBezTo>
                  <a:pt x="0" y="16"/>
                  <a:pt x="2" y="25"/>
                  <a:pt x="2" y="25"/>
                </a:cubicBezTo>
                <a:cubicBezTo>
                  <a:pt x="2" y="25"/>
                  <a:pt x="11" y="22"/>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9" name="Freeform 89"/>
          <p:cNvSpPr>
            <a:spLocks/>
          </p:cNvSpPr>
          <p:nvPr/>
        </p:nvSpPr>
        <p:spPr bwMode="auto">
          <a:xfrm>
            <a:off x="8995964" y="4833336"/>
            <a:ext cx="91598" cy="47632"/>
          </a:xfrm>
          <a:custGeom>
            <a:avLst/>
            <a:gdLst>
              <a:gd name="T0" fmla="*/ 0 w 21"/>
              <a:gd name="T1" fmla="*/ 6 h 11"/>
              <a:gd name="T2" fmla="*/ 11 w 21"/>
              <a:gd name="T3" fmla="*/ 10 h 11"/>
              <a:gd name="T4" fmla="*/ 21 w 21"/>
              <a:gd name="T5" fmla="*/ 4 h 11"/>
              <a:gd name="T6" fmla="*/ 10 w 21"/>
              <a:gd name="T7" fmla="*/ 0 h 11"/>
              <a:gd name="T8" fmla="*/ 0 w 21"/>
              <a:gd name="T9" fmla="*/ 6 h 11"/>
            </a:gdLst>
            <a:ahLst/>
            <a:cxnLst>
              <a:cxn ang="0">
                <a:pos x="T0" y="T1"/>
              </a:cxn>
              <a:cxn ang="0">
                <a:pos x="T2" y="T3"/>
              </a:cxn>
              <a:cxn ang="0">
                <a:pos x="T4" y="T5"/>
              </a:cxn>
              <a:cxn ang="0">
                <a:pos x="T6" y="T7"/>
              </a:cxn>
              <a:cxn ang="0">
                <a:pos x="T8" y="T9"/>
              </a:cxn>
            </a:cxnLst>
            <a:rect l="0" t="0" r="r" b="b"/>
            <a:pathLst>
              <a:path w="21" h="11">
                <a:moveTo>
                  <a:pt x="0" y="6"/>
                </a:moveTo>
                <a:cubicBezTo>
                  <a:pt x="0" y="6"/>
                  <a:pt x="5" y="11"/>
                  <a:pt x="11" y="10"/>
                </a:cubicBezTo>
                <a:cubicBezTo>
                  <a:pt x="17" y="9"/>
                  <a:pt x="21" y="4"/>
                  <a:pt x="21" y="4"/>
                </a:cubicBezTo>
                <a:cubicBezTo>
                  <a:pt x="21" y="4"/>
                  <a:pt x="16" y="0"/>
                  <a:pt x="10" y="0"/>
                </a:cubicBezTo>
                <a:cubicBezTo>
                  <a:pt x="4" y="1"/>
                  <a:pt x="0" y="6"/>
                  <a:pt x="0" y="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0" name="Freeform 90"/>
          <p:cNvSpPr>
            <a:spLocks/>
          </p:cNvSpPr>
          <p:nvPr/>
        </p:nvSpPr>
        <p:spPr bwMode="auto">
          <a:xfrm>
            <a:off x="8900702" y="4730748"/>
            <a:ext cx="84271" cy="109917"/>
          </a:xfrm>
          <a:custGeom>
            <a:avLst/>
            <a:gdLst>
              <a:gd name="T0" fmla="*/ 16 w 19"/>
              <a:gd name="T1" fmla="*/ 25 h 25"/>
              <a:gd name="T2" fmla="*/ 15 w 19"/>
              <a:gd name="T3" fmla="*/ 9 h 25"/>
              <a:gd name="T4" fmla="*/ 3 w 19"/>
              <a:gd name="T5" fmla="*/ 0 h 25"/>
              <a:gd name="T6" fmla="*/ 3 w 19"/>
              <a:gd name="T7" fmla="*/ 15 h 25"/>
              <a:gd name="T8" fmla="*/ 16 w 19"/>
              <a:gd name="T9" fmla="*/ 25 h 25"/>
            </a:gdLst>
            <a:ahLst/>
            <a:cxnLst>
              <a:cxn ang="0">
                <a:pos x="T0" y="T1"/>
              </a:cxn>
              <a:cxn ang="0">
                <a:pos x="T2" y="T3"/>
              </a:cxn>
              <a:cxn ang="0">
                <a:pos x="T4" y="T5"/>
              </a:cxn>
              <a:cxn ang="0">
                <a:pos x="T6" y="T7"/>
              </a:cxn>
              <a:cxn ang="0">
                <a:pos x="T8" y="T9"/>
              </a:cxn>
            </a:cxnLst>
            <a:rect l="0" t="0" r="r" b="b"/>
            <a:pathLst>
              <a:path w="19" h="25">
                <a:moveTo>
                  <a:pt x="16" y="25"/>
                </a:moveTo>
                <a:cubicBezTo>
                  <a:pt x="16" y="25"/>
                  <a:pt x="19" y="16"/>
                  <a:pt x="15" y="9"/>
                </a:cubicBezTo>
                <a:cubicBezTo>
                  <a:pt x="11" y="2"/>
                  <a:pt x="3" y="0"/>
                  <a:pt x="3" y="0"/>
                </a:cubicBezTo>
                <a:cubicBezTo>
                  <a:pt x="3" y="0"/>
                  <a:pt x="0" y="8"/>
                  <a:pt x="3" y="15"/>
                </a:cubicBezTo>
                <a:cubicBezTo>
                  <a:pt x="7" y="22"/>
                  <a:pt x="16" y="25"/>
                  <a:pt x="16" y="2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1" name="Freeform 91"/>
          <p:cNvSpPr>
            <a:spLocks/>
          </p:cNvSpPr>
          <p:nvPr/>
        </p:nvSpPr>
        <p:spPr bwMode="auto">
          <a:xfrm>
            <a:off x="8889711" y="4847991"/>
            <a:ext cx="87933" cy="43968"/>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1" name="Freeform 101"/>
          <p:cNvSpPr>
            <a:spLocks/>
          </p:cNvSpPr>
          <p:nvPr/>
        </p:nvSpPr>
        <p:spPr bwMode="auto">
          <a:xfrm>
            <a:off x="9534559" y="6035099"/>
            <a:ext cx="106255" cy="73278"/>
          </a:xfrm>
          <a:custGeom>
            <a:avLst/>
            <a:gdLst>
              <a:gd name="T0" fmla="*/ 10 w 24"/>
              <a:gd name="T1" fmla="*/ 13 h 16"/>
              <a:gd name="T2" fmla="*/ 24 w 24"/>
              <a:gd name="T3" fmla="*/ 13 h 16"/>
              <a:gd name="T4" fmla="*/ 14 w 24"/>
              <a:gd name="T5" fmla="*/ 2 h 16"/>
              <a:gd name="T6" fmla="*/ 0 w 24"/>
              <a:gd name="T7" fmla="*/ 3 h 16"/>
              <a:gd name="T8" fmla="*/ 10 w 24"/>
              <a:gd name="T9" fmla="*/ 13 h 16"/>
            </a:gdLst>
            <a:ahLst/>
            <a:cxnLst>
              <a:cxn ang="0">
                <a:pos x="T0" y="T1"/>
              </a:cxn>
              <a:cxn ang="0">
                <a:pos x="T2" y="T3"/>
              </a:cxn>
              <a:cxn ang="0">
                <a:pos x="T4" y="T5"/>
              </a:cxn>
              <a:cxn ang="0">
                <a:pos x="T6" y="T7"/>
              </a:cxn>
              <a:cxn ang="0">
                <a:pos x="T8" y="T9"/>
              </a:cxn>
            </a:cxnLst>
            <a:rect l="0" t="0" r="r" b="b"/>
            <a:pathLst>
              <a:path w="24" h="16">
                <a:moveTo>
                  <a:pt x="10" y="13"/>
                </a:moveTo>
                <a:cubicBezTo>
                  <a:pt x="16" y="16"/>
                  <a:pt x="24" y="13"/>
                  <a:pt x="24" y="13"/>
                </a:cubicBezTo>
                <a:cubicBezTo>
                  <a:pt x="24" y="13"/>
                  <a:pt x="21" y="5"/>
                  <a:pt x="14" y="2"/>
                </a:cubicBezTo>
                <a:cubicBezTo>
                  <a:pt x="8" y="0"/>
                  <a:pt x="0" y="3"/>
                  <a:pt x="0" y="3"/>
                </a:cubicBezTo>
                <a:cubicBezTo>
                  <a:pt x="0" y="3"/>
                  <a:pt x="3" y="11"/>
                  <a:pt x="10" y="1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2" name="Freeform 102"/>
          <p:cNvSpPr>
            <a:spLocks/>
          </p:cNvSpPr>
          <p:nvPr/>
        </p:nvSpPr>
        <p:spPr bwMode="auto">
          <a:xfrm>
            <a:off x="9549214" y="5976476"/>
            <a:ext cx="62287" cy="58623"/>
          </a:xfrm>
          <a:custGeom>
            <a:avLst/>
            <a:gdLst>
              <a:gd name="T0" fmla="*/ 14 w 14"/>
              <a:gd name="T1" fmla="*/ 0 h 13"/>
              <a:gd name="T2" fmla="*/ 4 w 14"/>
              <a:gd name="T3" fmla="*/ 3 h 13"/>
              <a:gd name="T4" fmla="*/ 0 w 14"/>
              <a:gd name="T5" fmla="*/ 13 h 13"/>
              <a:gd name="T6" fmla="*/ 10 w 14"/>
              <a:gd name="T7" fmla="*/ 10 h 13"/>
              <a:gd name="T8" fmla="*/ 14 w 14"/>
              <a:gd name="T9" fmla="*/ 0 h 13"/>
            </a:gdLst>
            <a:ahLst/>
            <a:cxnLst>
              <a:cxn ang="0">
                <a:pos x="T0" y="T1"/>
              </a:cxn>
              <a:cxn ang="0">
                <a:pos x="T2" y="T3"/>
              </a:cxn>
              <a:cxn ang="0">
                <a:pos x="T4" y="T5"/>
              </a:cxn>
              <a:cxn ang="0">
                <a:pos x="T6" y="T7"/>
              </a:cxn>
              <a:cxn ang="0">
                <a:pos x="T8" y="T9"/>
              </a:cxn>
            </a:cxnLst>
            <a:rect l="0" t="0" r="r" b="b"/>
            <a:pathLst>
              <a:path w="14" h="13">
                <a:moveTo>
                  <a:pt x="14" y="0"/>
                </a:moveTo>
                <a:cubicBezTo>
                  <a:pt x="14" y="0"/>
                  <a:pt x="8" y="0"/>
                  <a:pt x="4" y="3"/>
                </a:cubicBezTo>
                <a:cubicBezTo>
                  <a:pt x="0" y="7"/>
                  <a:pt x="0" y="13"/>
                  <a:pt x="0" y="13"/>
                </a:cubicBezTo>
                <a:cubicBezTo>
                  <a:pt x="0" y="13"/>
                  <a:pt x="6" y="13"/>
                  <a:pt x="10" y="10"/>
                </a:cubicBezTo>
                <a:cubicBezTo>
                  <a:pt x="13" y="6"/>
                  <a:pt x="14" y="0"/>
                  <a:pt x="14"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3" name="Freeform 103"/>
          <p:cNvSpPr>
            <a:spLocks/>
          </p:cNvSpPr>
          <p:nvPr/>
        </p:nvSpPr>
        <p:spPr bwMode="auto">
          <a:xfrm>
            <a:off x="9494256" y="5961821"/>
            <a:ext cx="40304" cy="73278"/>
          </a:xfrm>
          <a:custGeom>
            <a:avLst/>
            <a:gdLst>
              <a:gd name="T0" fmla="*/ 6 w 9"/>
              <a:gd name="T1" fmla="*/ 17 h 17"/>
              <a:gd name="T2" fmla="*/ 9 w 9"/>
              <a:gd name="T3" fmla="*/ 8 h 17"/>
              <a:gd name="T4" fmla="*/ 3 w 9"/>
              <a:gd name="T5" fmla="*/ 0 h 17"/>
              <a:gd name="T6" fmla="*/ 1 w 9"/>
              <a:gd name="T7" fmla="*/ 9 h 17"/>
              <a:gd name="T8" fmla="*/ 6 w 9"/>
              <a:gd name="T9" fmla="*/ 17 h 17"/>
            </a:gdLst>
            <a:ahLst/>
            <a:cxnLst>
              <a:cxn ang="0">
                <a:pos x="T0" y="T1"/>
              </a:cxn>
              <a:cxn ang="0">
                <a:pos x="T2" y="T3"/>
              </a:cxn>
              <a:cxn ang="0">
                <a:pos x="T4" y="T5"/>
              </a:cxn>
              <a:cxn ang="0">
                <a:pos x="T6" y="T7"/>
              </a:cxn>
              <a:cxn ang="0">
                <a:pos x="T8" y="T9"/>
              </a:cxn>
            </a:cxnLst>
            <a:rect l="0" t="0" r="r" b="b"/>
            <a:pathLst>
              <a:path w="9" h="17">
                <a:moveTo>
                  <a:pt x="6" y="17"/>
                </a:moveTo>
                <a:cubicBezTo>
                  <a:pt x="6" y="17"/>
                  <a:pt x="9" y="12"/>
                  <a:pt x="9" y="8"/>
                </a:cubicBezTo>
                <a:cubicBezTo>
                  <a:pt x="8" y="3"/>
                  <a:pt x="3" y="0"/>
                  <a:pt x="3" y="0"/>
                </a:cubicBezTo>
                <a:cubicBezTo>
                  <a:pt x="3" y="0"/>
                  <a:pt x="0" y="4"/>
                  <a:pt x="1" y="9"/>
                </a:cubicBezTo>
                <a:cubicBezTo>
                  <a:pt x="1" y="14"/>
                  <a:pt x="6" y="17"/>
                  <a:pt x="6"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6" name="Freeform 106"/>
          <p:cNvSpPr>
            <a:spLocks/>
          </p:cNvSpPr>
          <p:nvPr/>
        </p:nvSpPr>
        <p:spPr bwMode="auto">
          <a:xfrm>
            <a:off x="8211885" y="6181655"/>
            <a:ext cx="69616" cy="51294"/>
          </a:xfrm>
          <a:custGeom>
            <a:avLst/>
            <a:gdLst>
              <a:gd name="T0" fmla="*/ 5 w 15"/>
              <a:gd name="T1" fmla="*/ 9 h 12"/>
              <a:gd name="T2" fmla="*/ 15 w 15"/>
              <a:gd name="T3" fmla="*/ 11 h 12"/>
              <a:gd name="T4" fmla="*/ 10 w 15"/>
              <a:gd name="T5" fmla="*/ 2 h 12"/>
              <a:gd name="T6" fmla="*/ 0 w 15"/>
              <a:gd name="T7" fmla="*/ 1 h 12"/>
              <a:gd name="T8" fmla="*/ 5 w 15"/>
              <a:gd name="T9" fmla="*/ 9 h 12"/>
            </a:gdLst>
            <a:ahLst/>
            <a:cxnLst>
              <a:cxn ang="0">
                <a:pos x="T0" y="T1"/>
              </a:cxn>
              <a:cxn ang="0">
                <a:pos x="T2" y="T3"/>
              </a:cxn>
              <a:cxn ang="0">
                <a:pos x="T4" y="T5"/>
              </a:cxn>
              <a:cxn ang="0">
                <a:pos x="T6" y="T7"/>
              </a:cxn>
              <a:cxn ang="0">
                <a:pos x="T8" y="T9"/>
              </a:cxn>
            </a:cxnLst>
            <a:rect l="0" t="0" r="r" b="b"/>
            <a:pathLst>
              <a:path w="15" h="12">
                <a:moveTo>
                  <a:pt x="5" y="9"/>
                </a:moveTo>
                <a:cubicBezTo>
                  <a:pt x="9" y="12"/>
                  <a:pt x="15" y="11"/>
                  <a:pt x="15" y="11"/>
                </a:cubicBezTo>
                <a:cubicBezTo>
                  <a:pt x="15" y="11"/>
                  <a:pt x="14" y="5"/>
                  <a:pt x="10" y="2"/>
                </a:cubicBezTo>
                <a:cubicBezTo>
                  <a:pt x="6" y="0"/>
                  <a:pt x="0" y="1"/>
                  <a:pt x="0" y="1"/>
                </a:cubicBezTo>
                <a:cubicBezTo>
                  <a:pt x="0" y="1"/>
                  <a:pt x="1" y="6"/>
                  <a:pt x="5"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7" name="Freeform 107"/>
          <p:cNvSpPr>
            <a:spLocks/>
          </p:cNvSpPr>
          <p:nvPr/>
        </p:nvSpPr>
        <p:spPr bwMode="auto">
          <a:xfrm>
            <a:off x="8222879" y="6141351"/>
            <a:ext cx="47632" cy="40303"/>
          </a:xfrm>
          <a:custGeom>
            <a:avLst/>
            <a:gdLst>
              <a:gd name="T0" fmla="*/ 7 w 11"/>
              <a:gd name="T1" fmla="*/ 7 h 9"/>
              <a:gd name="T2" fmla="*/ 11 w 11"/>
              <a:gd name="T3" fmla="*/ 1 h 9"/>
              <a:gd name="T4" fmla="*/ 4 w 11"/>
              <a:gd name="T5" fmla="*/ 2 h 9"/>
              <a:gd name="T6" fmla="*/ 0 w 11"/>
              <a:gd name="T7" fmla="*/ 8 h 9"/>
              <a:gd name="T8" fmla="*/ 7 w 11"/>
              <a:gd name="T9" fmla="*/ 7 h 9"/>
            </a:gdLst>
            <a:ahLst/>
            <a:cxnLst>
              <a:cxn ang="0">
                <a:pos x="T0" y="T1"/>
              </a:cxn>
              <a:cxn ang="0">
                <a:pos x="T2" y="T3"/>
              </a:cxn>
              <a:cxn ang="0">
                <a:pos x="T4" y="T5"/>
              </a:cxn>
              <a:cxn ang="0">
                <a:pos x="T6" y="T7"/>
              </a:cxn>
              <a:cxn ang="0">
                <a:pos x="T8" y="T9"/>
              </a:cxn>
            </a:cxnLst>
            <a:rect l="0" t="0" r="r" b="b"/>
            <a:pathLst>
              <a:path w="11" h="9">
                <a:moveTo>
                  <a:pt x="7" y="7"/>
                </a:moveTo>
                <a:cubicBezTo>
                  <a:pt x="10" y="5"/>
                  <a:pt x="11" y="1"/>
                  <a:pt x="11" y="1"/>
                </a:cubicBezTo>
                <a:cubicBezTo>
                  <a:pt x="11" y="1"/>
                  <a:pt x="7" y="0"/>
                  <a:pt x="4" y="2"/>
                </a:cubicBezTo>
                <a:cubicBezTo>
                  <a:pt x="1" y="4"/>
                  <a:pt x="0" y="8"/>
                  <a:pt x="0" y="8"/>
                </a:cubicBezTo>
                <a:cubicBezTo>
                  <a:pt x="0" y="8"/>
                  <a:pt x="4" y="9"/>
                  <a:pt x="7" y="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8" name="Freeform 108"/>
          <p:cNvSpPr>
            <a:spLocks/>
          </p:cNvSpPr>
          <p:nvPr/>
        </p:nvSpPr>
        <p:spPr bwMode="auto">
          <a:xfrm>
            <a:off x="8193569" y="6115706"/>
            <a:ext cx="29310" cy="54959"/>
          </a:xfrm>
          <a:custGeom>
            <a:avLst/>
            <a:gdLst>
              <a:gd name="T0" fmla="*/ 0 w 6"/>
              <a:gd name="T1" fmla="*/ 6 h 12"/>
              <a:gd name="T2" fmla="*/ 3 w 6"/>
              <a:gd name="T3" fmla="*/ 12 h 12"/>
              <a:gd name="T4" fmla="*/ 6 w 6"/>
              <a:gd name="T5" fmla="*/ 6 h 12"/>
              <a:gd name="T6" fmla="*/ 3 w 6"/>
              <a:gd name="T7" fmla="*/ 0 h 12"/>
              <a:gd name="T8" fmla="*/ 0 w 6"/>
              <a:gd name="T9" fmla="*/ 6 h 12"/>
            </a:gdLst>
            <a:ahLst/>
            <a:cxnLst>
              <a:cxn ang="0">
                <a:pos x="T0" y="T1"/>
              </a:cxn>
              <a:cxn ang="0">
                <a:pos x="T2" y="T3"/>
              </a:cxn>
              <a:cxn ang="0">
                <a:pos x="T4" y="T5"/>
              </a:cxn>
              <a:cxn ang="0">
                <a:pos x="T6" y="T7"/>
              </a:cxn>
              <a:cxn ang="0">
                <a:pos x="T8" y="T9"/>
              </a:cxn>
            </a:cxnLst>
            <a:rect l="0" t="0" r="r" b="b"/>
            <a:pathLst>
              <a:path w="6" h="12">
                <a:moveTo>
                  <a:pt x="0" y="6"/>
                </a:moveTo>
                <a:cubicBezTo>
                  <a:pt x="0" y="10"/>
                  <a:pt x="3" y="12"/>
                  <a:pt x="3" y="12"/>
                </a:cubicBezTo>
                <a:cubicBezTo>
                  <a:pt x="3" y="12"/>
                  <a:pt x="5" y="10"/>
                  <a:pt x="6" y="6"/>
                </a:cubicBezTo>
                <a:cubicBezTo>
                  <a:pt x="6" y="3"/>
                  <a:pt x="3" y="0"/>
                  <a:pt x="3" y="0"/>
                </a:cubicBezTo>
                <a:cubicBezTo>
                  <a:pt x="3" y="0"/>
                  <a:pt x="0" y="3"/>
                  <a:pt x="0" y="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2" name="Freeform 112"/>
          <p:cNvSpPr>
            <a:spLocks/>
          </p:cNvSpPr>
          <p:nvPr/>
        </p:nvSpPr>
        <p:spPr bwMode="auto">
          <a:xfrm>
            <a:off x="7687948" y="6720250"/>
            <a:ext cx="106255" cy="69616"/>
          </a:xfrm>
          <a:custGeom>
            <a:avLst/>
            <a:gdLst>
              <a:gd name="T0" fmla="*/ 14 w 24"/>
              <a:gd name="T1" fmla="*/ 13 h 16"/>
              <a:gd name="T2" fmla="*/ 24 w 24"/>
              <a:gd name="T3" fmla="*/ 3 h 16"/>
              <a:gd name="T4" fmla="*/ 10 w 24"/>
              <a:gd name="T5" fmla="*/ 2 h 16"/>
              <a:gd name="T6" fmla="*/ 0 w 24"/>
              <a:gd name="T7" fmla="*/ 12 h 16"/>
              <a:gd name="T8" fmla="*/ 14 w 24"/>
              <a:gd name="T9" fmla="*/ 13 h 16"/>
            </a:gdLst>
            <a:ahLst/>
            <a:cxnLst>
              <a:cxn ang="0">
                <a:pos x="T0" y="T1"/>
              </a:cxn>
              <a:cxn ang="0">
                <a:pos x="T2" y="T3"/>
              </a:cxn>
              <a:cxn ang="0">
                <a:pos x="T4" y="T5"/>
              </a:cxn>
              <a:cxn ang="0">
                <a:pos x="T6" y="T7"/>
              </a:cxn>
              <a:cxn ang="0">
                <a:pos x="T8" y="T9"/>
              </a:cxn>
            </a:cxnLst>
            <a:rect l="0" t="0" r="r" b="b"/>
            <a:pathLst>
              <a:path w="24" h="16">
                <a:moveTo>
                  <a:pt x="14" y="13"/>
                </a:moveTo>
                <a:cubicBezTo>
                  <a:pt x="21" y="10"/>
                  <a:pt x="24" y="3"/>
                  <a:pt x="24" y="3"/>
                </a:cubicBezTo>
                <a:cubicBezTo>
                  <a:pt x="24" y="3"/>
                  <a:pt x="17" y="0"/>
                  <a:pt x="10" y="2"/>
                </a:cubicBezTo>
                <a:cubicBezTo>
                  <a:pt x="3" y="5"/>
                  <a:pt x="0" y="12"/>
                  <a:pt x="0" y="12"/>
                </a:cubicBezTo>
                <a:cubicBezTo>
                  <a:pt x="0" y="12"/>
                  <a:pt x="8" y="16"/>
                  <a:pt x="14"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3" name="Freeform 113"/>
          <p:cNvSpPr>
            <a:spLocks/>
          </p:cNvSpPr>
          <p:nvPr/>
        </p:nvSpPr>
        <p:spPr bwMode="auto">
          <a:xfrm>
            <a:off x="7669626" y="6672620"/>
            <a:ext cx="40304" cy="84271"/>
          </a:xfrm>
          <a:custGeom>
            <a:avLst/>
            <a:gdLst>
              <a:gd name="T0" fmla="*/ 1 w 9"/>
              <a:gd name="T1" fmla="*/ 9 h 18"/>
              <a:gd name="T2" fmla="*/ 4 w 9"/>
              <a:gd name="T3" fmla="*/ 18 h 18"/>
              <a:gd name="T4" fmla="*/ 9 w 9"/>
              <a:gd name="T5" fmla="*/ 9 h 18"/>
              <a:gd name="T6" fmla="*/ 5 w 9"/>
              <a:gd name="T7" fmla="*/ 0 h 18"/>
              <a:gd name="T8" fmla="*/ 1 w 9"/>
              <a:gd name="T9" fmla="*/ 9 h 18"/>
            </a:gdLst>
            <a:ahLst/>
            <a:cxnLst>
              <a:cxn ang="0">
                <a:pos x="T0" y="T1"/>
              </a:cxn>
              <a:cxn ang="0">
                <a:pos x="T2" y="T3"/>
              </a:cxn>
              <a:cxn ang="0">
                <a:pos x="T4" y="T5"/>
              </a:cxn>
              <a:cxn ang="0">
                <a:pos x="T6" y="T7"/>
              </a:cxn>
              <a:cxn ang="0">
                <a:pos x="T8" y="T9"/>
              </a:cxn>
            </a:cxnLst>
            <a:rect l="0" t="0" r="r" b="b"/>
            <a:pathLst>
              <a:path w="9" h="18">
                <a:moveTo>
                  <a:pt x="1" y="9"/>
                </a:moveTo>
                <a:cubicBezTo>
                  <a:pt x="0" y="14"/>
                  <a:pt x="4" y="18"/>
                  <a:pt x="4" y="18"/>
                </a:cubicBezTo>
                <a:cubicBezTo>
                  <a:pt x="4" y="18"/>
                  <a:pt x="9" y="14"/>
                  <a:pt x="9" y="9"/>
                </a:cubicBezTo>
                <a:cubicBezTo>
                  <a:pt x="9" y="4"/>
                  <a:pt x="5" y="0"/>
                  <a:pt x="5" y="0"/>
                </a:cubicBezTo>
                <a:cubicBezTo>
                  <a:pt x="5" y="0"/>
                  <a:pt x="1" y="4"/>
                  <a:pt x="1"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4" name="Freeform 114"/>
          <p:cNvSpPr>
            <a:spLocks/>
          </p:cNvSpPr>
          <p:nvPr/>
        </p:nvSpPr>
        <p:spPr bwMode="auto">
          <a:xfrm>
            <a:off x="7611005" y="6723915"/>
            <a:ext cx="58623" cy="54959"/>
          </a:xfrm>
          <a:custGeom>
            <a:avLst/>
            <a:gdLst>
              <a:gd name="T0" fmla="*/ 0 w 13"/>
              <a:gd name="T1" fmla="*/ 1 h 12"/>
              <a:gd name="T2" fmla="*/ 4 w 13"/>
              <a:gd name="T3" fmla="*/ 9 h 12"/>
              <a:gd name="T4" fmla="*/ 13 w 13"/>
              <a:gd name="T5" fmla="*/ 11 h 12"/>
              <a:gd name="T6" fmla="*/ 9 w 13"/>
              <a:gd name="T7" fmla="*/ 3 h 12"/>
              <a:gd name="T8" fmla="*/ 0 w 13"/>
              <a:gd name="T9" fmla="*/ 1 h 12"/>
            </a:gdLst>
            <a:ahLst/>
            <a:cxnLst>
              <a:cxn ang="0">
                <a:pos x="T0" y="T1"/>
              </a:cxn>
              <a:cxn ang="0">
                <a:pos x="T2" y="T3"/>
              </a:cxn>
              <a:cxn ang="0">
                <a:pos x="T4" y="T5"/>
              </a:cxn>
              <a:cxn ang="0">
                <a:pos x="T6" y="T7"/>
              </a:cxn>
              <a:cxn ang="0">
                <a:pos x="T8" y="T9"/>
              </a:cxn>
            </a:cxnLst>
            <a:rect l="0" t="0" r="r" b="b"/>
            <a:pathLst>
              <a:path w="13" h="12">
                <a:moveTo>
                  <a:pt x="0" y="1"/>
                </a:moveTo>
                <a:cubicBezTo>
                  <a:pt x="0" y="1"/>
                  <a:pt x="0" y="6"/>
                  <a:pt x="4" y="9"/>
                </a:cubicBezTo>
                <a:cubicBezTo>
                  <a:pt x="8" y="12"/>
                  <a:pt x="13" y="11"/>
                  <a:pt x="13" y="11"/>
                </a:cubicBezTo>
                <a:cubicBezTo>
                  <a:pt x="13" y="11"/>
                  <a:pt x="13" y="6"/>
                  <a:pt x="9" y="3"/>
                </a:cubicBezTo>
                <a:cubicBezTo>
                  <a:pt x="5" y="0"/>
                  <a:pt x="0" y="1"/>
                  <a:pt x="0" y="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1" name="Freeform 121"/>
          <p:cNvSpPr>
            <a:spLocks/>
          </p:cNvSpPr>
          <p:nvPr/>
        </p:nvSpPr>
        <p:spPr bwMode="auto">
          <a:xfrm>
            <a:off x="8607589" y="4477936"/>
            <a:ext cx="150221" cy="212506"/>
          </a:xfrm>
          <a:custGeom>
            <a:avLst/>
            <a:gdLst>
              <a:gd name="T0" fmla="*/ 6 w 33"/>
              <a:gd name="T1" fmla="*/ 18 h 47"/>
              <a:gd name="T2" fmla="*/ 6 w 33"/>
              <a:gd name="T3" fmla="*/ 47 h 47"/>
              <a:gd name="T4" fmla="*/ 27 w 33"/>
              <a:gd name="T5" fmla="*/ 28 h 47"/>
              <a:gd name="T6" fmla="*/ 28 w 33"/>
              <a:gd name="T7" fmla="*/ 0 h 47"/>
              <a:gd name="T8" fmla="*/ 6 w 33"/>
              <a:gd name="T9" fmla="*/ 18 h 47"/>
            </a:gdLst>
            <a:ahLst/>
            <a:cxnLst>
              <a:cxn ang="0">
                <a:pos x="T0" y="T1"/>
              </a:cxn>
              <a:cxn ang="0">
                <a:pos x="T2" y="T3"/>
              </a:cxn>
              <a:cxn ang="0">
                <a:pos x="T4" y="T5"/>
              </a:cxn>
              <a:cxn ang="0">
                <a:pos x="T6" y="T7"/>
              </a:cxn>
              <a:cxn ang="0">
                <a:pos x="T8" y="T9"/>
              </a:cxn>
            </a:cxnLst>
            <a:rect l="0" t="0" r="r" b="b"/>
            <a:pathLst>
              <a:path w="33" h="47">
                <a:moveTo>
                  <a:pt x="6" y="18"/>
                </a:moveTo>
                <a:cubicBezTo>
                  <a:pt x="0" y="31"/>
                  <a:pt x="6" y="47"/>
                  <a:pt x="6" y="47"/>
                </a:cubicBezTo>
                <a:cubicBezTo>
                  <a:pt x="6" y="47"/>
                  <a:pt x="21" y="41"/>
                  <a:pt x="27" y="28"/>
                </a:cubicBezTo>
                <a:cubicBezTo>
                  <a:pt x="33" y="15"/>
                  <a:pt x="28" y="0"/>
                  <a:pt x="28" y="0"/>
                </a:cubicBezTo>
                <a:cubicBezTo>
                  <a:pt x="28" y="0"/>
                  <a:pt x="12" y="5"/>
                  <a:pt x="6"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2" name="Freeform 122"/>
          <p:cNvSpPr>
            <a:spLocks/>
          </p:cNvSpPr>
          <p:nvPr/>
        </p:nvSpPr>
        <p:spPr bwMode="auto">
          <a:xfrm>
            <a:off x="8497672" y="4532897"/>
            <a:ext cx="113582" cy="128237"/>
          </a:xfrm>
          <a:custGeom>
            <a:avLst/>
            <a:gdLst>
              <a:gd name="T0" fmla="*/ 25 w 26"/>
              <a:gd name="T1" fmla="*/ 29 h 29"/>
              <a:gd name="T2" fmla="*/ 20 w 26"/>
              <a:gd name="T3" fmla="*/ 9 h 29"/>
              <a:gd name="T4" fmla="*/ 1 w 26"/>
              <a:gd name="T5" fmla="*/ 0 h 29"/>
              <a:gd name="T6" fmla="*/ 7 w 26"/>
              <a:gd name="T7" fmla="*/ 20 h 29"/>
              <a:gd name="T8" fmla="*/ 25 w 26"/>
              <a:gd name="T9" fmla="*/ 29 h 29"/>
            </a:gdLst>
            <a:ahLst/>
            <a:cxnLst>
              <a:cxn ang="0">
                <a:pos x="T0" y="T1"/>
              </a:cxn>
              <a:cxn ang="0">
                <a:pos x="T2" y="T3"/>
              </a:cxn>
              <a:cxn ang="0">
                <a:pos x="T4" y="T5"/>
              </a:cxn>
              <a:cxn ang="0">
                <a:pos x="T6" y="T7"/>
              </a:cxn>
              <a:cxn ang="0">
                <a:pos x="T8" y="T9"/>
              </a:cxn>
            </a:cxnLst>
            <a:rect l="0" t="0" r="r" b="b"/>
            <a:pathLst>
              <a:path w="26" h="29">
                <a:moveTo>
                  <a:pt x="25" y="29"/>
                </a:moveTo>
                <a:cubicBezTo>
                  <a:pt x="25" y="29"/>
                  <a:pt x="26" y="17"/>
                  <a:pt x="20" y="9"/>
                </a:cubicBezTo>
                <a:cubicBezTo>
                  <a:pt x="13" y="1"/>
                  <a:pt x="1" y="0"/>
                  <a:pt x="1" y="0"/>
                </a:cubicBezTo>
                <a:cubicBezTo>
                  <a:pt x="1" y="0"/>
                  <a:pt x="0" y="12"/>
                  <a:pt x="7" y="20"/>
                </a:cubicBezTo>
                <a:cubicBezTo>
                  <a:pt x="13" y="28"/>
                  <a:pt x="25" y="29"/>
                  <a:pt x="25"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3" name="Freeform 123"/>
          <p:cNvSpPr>
            <a:spLocks/>
          </p:cNvSpPr>
          <p:nvPr/>
        </p:nvSpPr>
        <p:spPr bwMode="auto">
          <a:xfrm>
            <a:off x="8453704" y="4679453"/>
            <a:ext cx="153885" cy="80607"/>
          </a:xfrm>
          <a:custGeom>
            <a:avLst/>
            <a:gdLst>
              <a:gd name="T0" fmla="*/ 18 w 34"/>
              <a:gd name="T1" fmla="*/ 16 h 18"/>
              <a:gd name="T2" fmla="*/ 34 w 34"/>
              <a:gd name="T3" fmla="*/ 6 h 18"/>
              <a:gd name="T4" fmla="*/ 16 w 34"/>
              <a:gd name="T5" fmla="*/ 1 h 18"/>
              <a:gd name="T6" fmla="*/ 0 w 34"/>
              <a:gd name="T7" fmla="*/ 11 h 18"/>
              <a:gd name="T8" fmla="*/ 18 w 34"/>
              <a:gd name="T9" fmla="*/ 16 h 18"/>
            </a:gdLst>
            <a:ahLst/>
            <a:cxnLst>
              <a:cxn ang="0">
                <a:pos x="T0" y="T1"/>
              </a:cxn>
              <a:cxn ang="0">
                <a:pos x="T2" y="T3"/>
              </a:cxn>
              <a:cxn ang="0">
                <a:pos x="T4" y="T5"/>
              </a:cxn>
              <a:cxn ang="0">
                <a:pos x="T6" y="T7"/>
              </a:cxn>
              <a:cxn ang="0">
                <a:pos x="T8" y="T9"/>
              </a:cxn>
            </a:cxnLst>
            <a:rect l="0" t="0" r="r" b="b"/>
            <a:pathLst>
              <a:path w="34" h="18">
                <a:moveTo>
                  <a:pt x="18" y="16"/>
                </a:moveTo>
                <a:cubicBezTo>
                  <a:pt x="27" y="15"/>
                  <a:pt x="34" y="6"/>
                  <a:pt x="34" y="6"/>
                </a:cubicBezTo>
                <a:cubicBezTo>
                  <a:pt x="34" y="6"/>
                  <a:pt x="25" y="0"/>
                  <a:pt x="16" y="1"/>
                </a:cubicBezTo>
                <a:cubicBezTo>
                  <a:pt x="6" y="2"/>
                  <a:pt x="0" y="11"/>
                  <a:pt x="0" y="11"/>
                </a:cubicBezTo>
                <a:cubicBezTo>
                  <a:pt x="0" y="11"/>
                  <a:pt x="8" y="18"/>
                  <a:pt x="18"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0" name="Freeform 130"/>
          <p:cNvSpPr>
            <a:spLocks/>
          </p:cNvSpPr>
          <p:nvPr/>
        </p:nvSpPr>
        <p:spPr bwMode="auto">
          <a:xfrm>
            <a:off x="9849656" y="6284246"/>
            <a:ext cx="29310" cy="62287"/>
          </a:xfrm>
          <a:custGeom>
            <a:avLst/>
            <a:gdLst>
              <a:gd name="T0" fmla="*/ 3 w 7"/>
              <a:gd name="T1" fmla="*/ 0 h 14"/>
              <a:gd name="T2" fmla="*/ 0 w 7"/>
              <a:gd name="T3" fmla="*/ 8 h 14"/>
              <a:gd name="T4" fmla="*/ 4 w 7"/>
              <a:gd name="T5" fmla="*/ 14 h 14"/>
              <a:gd name="T6" fmla="*/ 6 w 7"/>
              <a:gd name="T7" fmla="*/ 7 h 14"/>
              <a:gd name="T8" fmla="*/ 3 w 7"/>
              <a:gd name="T9" fmla="*/ 0 h 14"/>
            </a:gdLst>
            <a:ahLst/>
            <a:cxnLst>
              <a:cxn ang="0">
                <a:pos x="T0" y="T1"/>
              </a:cxn>
              <a:cxn ang="0">
                <a:pos x="T2" y="T3"/>
              </a:cxn>
              <a:cxn ang="0">
                <a:pos x="T4" y="T5"/>
              </a:cxn>
              <a:cxn ang="0">
                <a:pos x="T6" y="T7"/>
              </a:cxn>
              <a:cxn ang="0">
                <a:pos x="T8" y="T9"/>
              </a:cxn>
            </a:cxnLst>
            <a:rect l="0" t="0" r="r" b="b"/>
            <a:pathLst>
              <a:path w="7" h="14">
                <a:moveTo>
                  <a:pt x="3" y="0"/>
                </a:moveTo>
                <a:cubicBezTo>
                  <a:pt x="3" y="0"/>
                  <a:pt x="0" y="4"/>
                  <a:pt x="0" y="8"/>
                </a:cubicBezTo>
                <a:cubicBezTo>
                  <a:pt x="1" y="11"/>
                  <a:pt x="4" y="14"/>
                  <a:pt x="4" y="14"/>
                </a:cubicBezTo>
                <a:cubicBezTo>
                  <a:pt x="4" y="14"/>
                  <a:pt x="7" y="11"/>
                  <a:pt x="6" y="7"/>
                </a:cubicBezTo>
                <a:cubicBezTo>
                  <a:pt x="6" y="3"/>
                  <a:pt x="3" y="0"/>
                  <a:pt x="3"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2" name="Freeform 132"/>
          <p:cNvSpPr>
            <a:spLocks/>
          </p:cNvSpPr>
          <p:nvPr/>
        </p:nvSpPr>
        <p:spPr bwMode="auto">
          <a:xfrm>
            <a:off x="9835001" y="6229285"/>
            <a:ext cx="51294" cy="40303"/>
          </a:xfrm>
          <a:custGeom>
            <a:avLst/>
            <a:gdLst>
              <a:gd name="T0" fmla="*/ 4 w 11"/>
              <a:gd name="T1" fmla="*/ 2 h 9"/>
              <a:gd name="T2" fmla="*/ 0 w 11"/>
              <a:gd name="T3" fmla="*/ 8 h 9"/>
              <a:gd name="T4" fmla="*/ 7 w 11"/>
              <a:gd name="T5" fmla="*/ 7 h 9"/>
              <a:gd name="T6" fmla="*/ 11 w 11"/>
              <a:gd name="T7" fmla="*/ 0 h 9"/>
              <a:gd name="T8" fmla="*/ 4 w 11"/>
              <a:gd name="T9" fmla="*/ 2 h 9"/>
            </a:gdLst>
            <a:ahLst/>
            <a:cxnLst>
              <a:cxn ang="0">
                <a:pos x="T0" y="T1"/>
              </a:cxn>
              <a:cxn ang="0">
                <a:pos x="T2" y="T3"/>
              </a:cxn>
              <a:cxn ang="0">
                <a:pos x="T4" y="T5"/>
              </a:cxn>
              <a:cxn ang="0">
                <a:pos x="T6" y="T7"/>
              </a:cxn>
              <a:cxn ang="0">
                <a:pos x="T8" y="T9"/>
              </a:cxn>
            </a:cxnLst>
            <a:rect l="0" t="0" r="r" b="b"/>
            <a:pathLst>
              <a:path w="11" h="9">
                <a:moveTo>
                  <a:pt x="4" y="2"/>
                </a:moveTo>
                <a:cubicBezTo>
                  <a:pt x="1" y="4"/>
                  <a:pt x="0" y="8"/>
                  <a:pt x="0" y="8"/>
                </a:cubicBezTo>
                <a:cubicBezTo>
                  <a:pt x="0" y="8"/>
                  <a:pt x="4" y="9"/>
                  <a:pt x="7" y="7"/>
                </a:cubicBezTo>
                <a:cubicBezTo>
                  <a:pt x="11" y="5"/>
                  <a:pt x="11" y="0"/>
                  <a:pt x="11" y="0"/>
                </a:cubicBezTo>
                <a:cubicBezTo>
                  <a:pt x="11" y="0"/>
                  <a:pt x="7" y="0"/>
                  <a:pt x="4"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3" name="Freeform 133"/>
          <p:cNvSpPr>
            <a:spLocks/>
          </p:cNvSpPr>
          <p:nvPr/>
        </p:nvSpPr>
        <p:spPr bwMode="auto">
          <a:xfrm>
            <a:off x="8823759" y="6727576"/>
            <a:ext cx="62287" cy="32977"/>
          </a:xfrm>
          <a:custGeom>
            <a:avLst/>
            <a:gdLst>
              <a:gd name="T0" fmla="*/ 7 w 14"/>
              <a:gd name="T1" fmla="*/ 6 h 7"/>
              <a:gd name="T2" fmla="*/ 14 w 14"/>
              <a:gd name="T3" fmla="*/ 4 h 7"/>
              <a:gd name="T4" fmla="*/ 8 w 14"/>
              <a:gd name="T5" fmla="*/ 0 h 7"/>
              <a:gd name="T6" fmla="*/ 0 w 14"/>
              <a:gd name="T7" fmla="*/ 3 h 7"/>
              <a:gd name="T8" fmla="*/ 7 w 14"/>
              <a:gd name="T9" fmla="*/ 6 h 7"/>
            </a:gdLst>
            <a:ahLst/>
            <a:cxnLst>
              <a:cxn ang="0">
                <a:pos x="T0" y="T1"/>
              </a:cxn>
              <a:cxn ang="0">
                <a:pos x="T2" y="T3"/>
              </a:cxn>
              <a:cxn ang="0">
                <a:pos x="T4" y="T5"/>
              </a:cxn>
              <a:cxn ang="0">
                <a:pos x="T6" y="T7"/>
              </a:cxn>
              <a:cxn ang="0">
                <a:pos x="T8" y="T9"/>
              </a:cxn>
            </a:cxnLst>
            <a:rect l="0" t="0" r="r" b="b"/>
            <a:pathLst>
              <a:path w="14" h="7">
                <a:moveTo>
                  <a:pt x="7" y="6"/>
                </a:moveTo>
                <a:cubicBezTo>
                  <a:pt x="11" y="7"/>
                  <a:pt x="14" y="4"/>
                  <a:pt x="14" y="4"/>
                </a:cubicBezTo>
                <a:cubicBezTo>
                  <a:pt x="14" y="4"/>
                  <a:pt x="12" y="0"/>
                  <a:pt x="8" y="0"/>
                </a:cubicBezTo>
                <a:cubicBezTo>
                  <a:pt x="4" y="0"/>
                  <a:pt x="0" y="3"/>
                  <a:pt x="0" y="3"/>
                </a:cubicBezTo>
                <a:cubicBezTo>
                  <a:pt x="0" y="3"/>
                  <a:pt x="3" y="6"/>
                  <a:pt x="7" y="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4" name="Freeform 134"/>
          <p:cNvSpPr>
            <a:spLocks/>
          </p:cNvSpPr>
          <p:nvPr/>
        </p:nvSpPr>
        <p:spPr bwMode="auto">
          <a:xfrm>
            <a:off x="8809104" y="6643308"/>
            <a:ext cx="51294" cy="80607"/>
          </a:xfrm>
          <a:custGeom>
            <a:avLst/>
            <a:gdLst>
              <a:gd name="T0" fmla="*/ 8 w 11"/>
              <a:gd name="T1" fmla="*/ 0 h 18"/>
              <a:gd name="T2" fmla="*/ 2 w 11"/>
              <a:gd name="T3" fmla="*/ 7 h 18"/>
              <a:gd name="T4" fmla="*/ 3 w 11"/>
              <a:gd name="T5" fmla="*/ 18 h 18"/>
              <a:gd name="T6" fmla="*/ 10 w 11"/>
              <a:gd name="T7" fmla="*/ 10 h 18"/>
              <a:gd name="T8" fmla="*/ 8 w 11"/>
              <a:gd name="T9" fmla="*/ 0 h 18"/>
            </a:gdLst>
            <a:ahLst/>
            <a:cxnLst>
              <a:cxn ang="0">
                <a:pos x="T0" y="T1"/>
              </a:cxn>
              <a:cxn ang="0">
                <a:pos x="T2" y="T3"/>
              </a:cxn>
              <a:cxn ang="0">
                <a:pos x="T4" y="T5"/>
              </a:cxn>
              <a:cxn ang="0">
                <a:pos x="T6" y="T7"/>
              </a:cxn>
              <a:cxn ang="0">
                <a:pos x="T8" y="T9"/>
              </a:cxn>
            </a:cxnLst>
            <a:rect l="0" t="0" r="r" b="b"/>
            <a:pathLst>
              <a:path w="11" h="18">
                <a:moveTo>
                  <a:pt x="8" y="0"/>
                </a:moveTo>
                <a:cubicBezTo>
                  <a:pt x="8" y="0"/>
                  <a:pt x="3" y="3"/>
                  <a:pt x="2" y="7"/>
                </a:cubicBezTo>
                <a:cubicBezTo>
                  <a:pt x="0" y="12"/>
                  <a:pt x="3" y="18"/>
                  <a:pt x="3" y="18"/>
                </a:cubicBezTo>
                <a:cubicBezTo>
                  <a:pt x="3" y="18"/>
                  <a:pt x="8" y="15"/>
                  <a:pt x="10" y="10"/>
                </a:cubicBezTo>
                <a:cubicBezTo>
                  <a:pt x="11" y="5"/>
                  <a:pt x="8" y="0"/>
                  <a:pt x="8"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5" name="Freeform 135"/>
          <p:cNvSpPr>
            <a:spLocks/>
          </p:cNvSpPr>
          <p:nvPr/>
        </p:nvSpPr>
        <p:spPr bwMode="auto">
          <a:xfrm>
            <a:off x="8768800" y="6701931"/>
            <a:ext cx="40304" cy="62287"/>
          </a:xfrm>
          <a:custGeom>
            <a:avLst/>
            <a:gdLst>
              <a:gd name="T0" fmla="*/ 2 w 9"/>
              <a:gd name="T1" fmla="*/ 0 h 14"/>
              <a:gd name="T2" fmla="*/ 2 w 9"/>
              <a:gd name="T3" fmla="*/ 8 h 14"/>
              <a:gd name="T4" fmla="*/ 7 w 9"/>
              <a:gd name="T5" fmla="*/ 14 h 14"/>
              <a:gd name="T6" fmla="*/ 8 w 9"/>
              <a:gd name="T7" fmla="*/ 6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2" y="0"/>
                  <a:pt x="0" y="5"/>
                  <a:pt x="2" y="8"/>
                </a:cubicBezTo>
                <a:cubicBezTo>
                  <a:pt x="3" y="12"/>
                  <a:pt x="7" y="14"/>
                  <a:pt x="7" y="14"/>
                </a:cubicBezTo>
                <a:cubicBezTo>
                  <a:pt x="7" y="14"/>
                  <a:pt x="9" y="9"/>
                  <a:pt x="8" y="6"/>
                </a:cubicBezTo>
                <a:cubicBezTo>
                  <a:pt x="6" y="2"/>
                  <a:pt x="2" y="0"/>
                  <a:pt x="2"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6" name="Freeform 136"/>
          <p:cNvSpPr>
            <a:spLocks/>
          </p:cNvSpPr>
          <p:nvPr/>
        </p:nvSpPr>
        <p:spPr bwMode="auto">
          <a:xfrm>
            <a:off x="7578030" y="6559036"/>
            <a:ext cx="102588" cy="62287"/>
          </a:xfrm>
          <a:custGeom>
            <a:avLst/>
            <a:gdLst>
              <a:gd name="T0" fmla="*/ 13 w 23"/>
              <a:gd name="T1" fmla="*/ 2 h 14"/>
              <a:gd name="T2" fmla="*/ 0 w 23"/>
              <a:gd name="T3" fmla="*/ 3 h 14"/>
              <a:gd name="T4" fmla="*/ 10 w 23"/>
              <a:gd name="T5" fmla="*/ 12 h 14"/>
              <a:gd name="T6" fmla="*/ 23 w 23"/>
              <a:gd name="T7" fmla="*/ 10 h 14"/>
              <a:gd name="T8" fmla="*/ 13 w 23"/>
              <a:gd name="T9" fmla="*/ 2 h 14"/>
            </a:gdLst>
            <a:ahLst/>
            <a:cxnLst>
              <a:cxn ang="0">
                <a:pos x="T0" y="T1"/>
              </a:cxn>
              <a:cxn ang="0">
                <a:pos x="T2" y="T3"/>
              </a:cxn>
              <a:cxn ang="0">
                <a:pos x="T4" y="T5"/>
              </a:cxn>
              <a:cxn ang="0">
                <a:pos x="T6" y="T7"/>
              </a:cxn>
              <a:cxn ang="0">
                <a:pos x="T8" y="T9"/>
              </a:cxn>
            </a:cxnLst>
            <a:rect l="0" t="0" r="r" b="b"/>
            <a:pathLst>
              <a:path w="23" h="14">
                <a:moveTo>
                  <a:pt x="13" y="2"/>
                </a:moveTo>
                <a:cubicBezTo>
                  <a:pt x="7" y="0"/>
                  <a:pt x="0" y="3"/>
                  <a:pt x="0" y="3"/>
                </a:cubicBezTo>
                <a:cubicBezTo>
                  <a:pt x="0" y="3"/>
                  <a:pt x="4" y="10"/>
                  <a:pt x="10" y="12"/>
                </a:cubicBezTo>
                <a:cubicBezTo>
                  <a:pt x="16" y="14"/>
                  <a:pt x="23" y="10"/>
                  <a:pt x="23" y="10"/>
                </a:cubicBezTo>
                <a:cubicBezTo>
                  <a:pt x="23" y="10"/>
                  <a:pt x="19" y="4"/>
                  <a:pt x="13"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7" name="Freeform 137"/>
          <p:cNvSpPr>
            <a:spLocks/>
          </p:cNvSpPr>
          <p:nvPr/>
        </p:nvSpPr>
        <p:spPr bwMode="auto">
          <a:xfrm>
            <a:off x="7570702" y="6445457"/>
            <a:ext cx="98927" cy="117246"/>
          </a:xfrm>
          <a:custGeom>
            <a:avLst/>
            <a:gdLst>
              <a:gd name="T0" fmla="*/ 6 w 22"/>
              <a:gd name="T1" fmla="*/ 9 h 26"/>
              <a:gd name="T2" fmla="*/ 2 w 22"/>
              <a:gd name="T3" fmla="*/ 26 h 26"/>
              <a:gd name="T4" fmla="*/ 17 w 22"/>
              <a:gd name="T5" fmla="*/ 17 h 26"/>
              <a:gd name="T6" fmla="*/ 21 w 22"/>
              <a:gd name="T7" fmla="*/ 0 h 26"/>
              <a:gd name="T8" fmla="*/ 6 w 22"/>
              <a:gd name="T9" fmla="*/ 9 h 26"/>
            </a:gdLst>
            <a:ahLst/>
            <a:cxnLst>
              <a:cxn ang="0">
                <a:pos x="T0" y="T1"/>
              </a:cxn>
              <a:cxn ang="0">
                <a:pos x="T2" y="T3"/>
              </a:cxn>
              <a:cxn ang="0">
                <a:pos x="T4" y="T5"/>
              </a:cxn>
              <a:cxn ang="0">
                <a:pos x="T6" y="T7"/>
              </a:cxn>
              <a:cxn ang="0">
                <a:pos x="T8" y="T9"/>
              </a:cxn>
            </a:cxnLst>
            <a:rect l="0" t="0" r="r" b="b"/>
            <a:pathLst>
              <a:path w="22" h="26">
                <a:moveTo>
                  <a:pt x="6" y="9"/>
                </a:moveTo>
                <a:cubicBezTo>
                  <a:pt x="0" y="16"/>
                  <a:pt x="2" y="26"/>
                  <a:pt x="2" y="26"/>
                </a:cubicBezTo>
                <a:cubicBezTo>
                  <a:pt x="2" y="26"/>
                  <a:pt x="12" y="24"/>
                  <a:pt x="17" y="17"/>
                </a:cubicBezTo>
                <a:cubicBezTo>
                  <a:pt x="22" y="10"/>
                  <a:pt x="21" y="0"/>
                  <a:pt x="21" y="0"/>
                </a:cubicBezTo>
                <a:cubicBezTo>
                  <a:pt x="21" y="0"/>
                  <a:pt x="11" y="2"/>
                  <a:pt x="6"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8" name="Freeform 138"/>
          <p:cNvSpPr>
            <a:spLocks/>
          </p:cNvSpPr>
          <p:nvPr/>
        </p:nvSpPr>
        <p:spPr bwMode="auto">
          <a:xfrm>
            <a:off x="7515743" y="6467441"/>
            <a:ext cx="58623" cy="106255"/>
          </a:xfrm>
          <a:custGeom>
            <a:avLst/>
            <a:gdLst>
              <a:gd name="T0" fmla="*/ 8 w 13"/>
              <a:gd name="T1" fmla="*/ 24 h 24"/>
              <a:gd name="T2" fmla="*/ 11 w 13"/>
              <a:gd name="T3" fmla="*/ 11 h 24"/>
              <a:gd name="T4" fmla="*/ 4 w 13"/>
              <a:gd name="T5" fmla="*/ 0 h 24"/>
              <a:gd name="T6" fmla="*/ 1 w 13"/>
              <a:gd name="T7" fmla="*/ 13 h 24"/>
              <a:gd name="T8" fmla="*/ 8 w 13"/>
              <a:gd name="T9" fmla="*/ 24 h 24"/>
            </a:gdLst>
            <a:ahLst/>
            <a:cxnLst>
              <a:cxn ang="0">
                <a:pos x="T0" y="T1"/>
              </a:cxn>
              <a:cxn ang="0">
                <a:pos x="T2" y="T3"/>
              </a:cxn>
              <a:cxn ang="0">
                <a:pos x="T4" y="T5"/>
              </a:cxn>
              <a:cxn ang="0">
                <a:pos x="T6" y="T7"/>
              </a:cxn>
              <a:cxn ang="0">
                <a:pos x="T8" y="T9"/>
              </a:cxn>
            </a:cxnLst>
            <a:rect l="0" t="0" r="r" b="b"/>
            <a:pathLst>
              <a:path w="13" h="24">
                <a:moveTo>
                  <a:pt x="8" y="24"/>
                </a:moveTo>
                <a:cubicBezTo>
                  <a:pt x="8" y="24"/>
                  <a:pt x="13" y="18"/>
                  <a:pt x="11" y="11"/>
                </a:cubicBezTo>
                <a:cubicBezTo>
                  <a:pt x="10" y="5"/>
                  <a:pt x="4" y="0"/>
                  <a:pt x="4" y="0"/>
                </a:cubicBezTo>
                <a:cubicBezTo>
                  <a:pt x="4" y="0"/>
                  <a:pt x="0" y="7"/>
                  <a:pt x="1" y="13"/>
                </a:cubicBezTo>
                <a:cubicBezTo>
                  <a:pt x="2" y="20"/>
                  <a:pt x="8" y="24"/>
                  <a:pt x="8" y="2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9" name="Freeform 139"/>
          <p:cNvSpPr>
            <a:spLocks/>
          </p:cNvSpPr>
          <p:nvPr/>
        </p:nvSpPr>
        <p:spPr bwMode="auto">
          <a:xfrm>
            <a:off x="7654970" y="4910278"/>
            <a:ext cx="58623" cy="102588"/>
          </a:xfrm>
          <a:custGeom>
            <a:avLst/>
            <a:gdLst>
              <a:gd name="T0" fmla="*/ 1 w 13"/>
              <a:gd name="T1" fmla="*/ 10 h 23"/>
              <a:gd name="T2" fmla="*/ 4 w 13"/>
              <a:gd name="T3" fmla="*/ 23 h 23"/>
              <a:gd name="T4" fmla="*/ 12 w 13"/>
              <a:gd name="T5" fmla="*/ 12 h 23"/>
              <a:gd name="T6" fmla="*/ 8 w 13"/>
              <a:gd name="T7" fmla="*/ 0 h 23"/>
              <a:gd name="T8" fmla="*/ 1 w 13"/>
              <a:gd name="T9" fmla="*/ 10 h 23"/>
            </a:gdLst>
            <a:ahLst/>
            <a:cxnLst>
              <a:cxn ang="0">
                <a:pos x="T0" y="T1"/>
              </a:cxn>
              <a:cxn ang="0">
                <a:pos x="T2" y="T3"/>
              </a:cxn>
              <a:cxn ang="0">
                <a:pos x="T4" y="T5"/>
              </a:cxn>
              <a:cxn ang="0">
                <a:pos x="T6" y="T7"/>
              </a:cxn>
              <a:cxn ang="0">
                <a:pos x="T8" y="T9"/>
              </a:cxn>
            </a:cxnLst>
            <a:rect l="0" t="0" r="r" b="b"/>
            <a:pathLst>
              <a:path w="13" h="23">
                <a:moveTo>
                  <a:pt x="1" y="10"/>
                </a:moveTo>
                <a:cubicBezTo>
                  <a:pt x="0" y="17"/>
                  <a:pt x="4" y="23"/>
                  <a:pt x="4" y="23"/>
                </a:cubicBezTo>
                <a:cubicBezTo>
                  <a:pt x="4" y="23"/>
                  <a:pt x="10" y="19"/>
                  <a:pt x="12" y="12"/>
                </a:cubicBezTo>
                <a:cubicBezTo>
                  <a:pt x="13" y="6"/>
                  <a:pt x="8" y="0"/>
                  <a:pt x="8" y="0"/>
                </a:cubicBezTo>
                <a:cubicBezTo>
                  <a:pt x="8" y="0"/>
                  <a:pt x="2" y="4"/>
                  <a:pt x="1"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0" name="Freeform 140"/>
          <p:cNvSpPr>
            <a:spLocks/>
          </p:cNvSpPr>
          <p:nvPr/>
        </p:nvSpPr>
        <p:spPr bwMode="auto">
          <a:xfrm>
            <a:off x="7541391" y="4932260"/>
            <a:ext cx="124572" cy="95262"/>
          </a:xfrm>
          <a:custGeom>
            <a:avLst/>
            <a:gdLst>
              <a:gd name="T0" fmla="*/ 10 w 27"/>
              <a:gd name="T1" fmla="*/ 17 h 21"/>
              <a:gd name="T2" fmla="*/ 27 w 27"/>
              <a:gd name="T3" fmla="*/ 19 h 21"/>
              <a:gd name="T4" fmla="*/ 17 w 27"/>
              <a:gd name="T5" fmla="*/ 5 h 21"/>
              <a:gd name="T6" fmla="*/ 0 w 27"/>
              <a:gd name="T7" fmla="*/ 3 h 21"/>
              <a:gd name="T8" fmla="*/ 10 w 27"/>
              <a:gd name="T9" fmla="*/ 17 h 21"/>
            </a:gdLst>
            <a:ahLst/>
            <a:cxnLst>
              <a:cxn ang="0">
                <a:pos x="T0" y="T1"/>
              </a:cxn>
              <a:cxn ang="0">
                <a:pos x="T2" y="T3"/>
              </a:cxn>
              <a:cxn ang="0">
                <a:pos x="T4" y="T5"/>
              </a:cxn>
              <a:cxn ang="0">
                <a:pos x="T6" y="T7"/>
              </a:cxn>
              <a:cxn ang="0">
                <a:pos x="T8" y="T9"/>
              </a:cxn>
            </a:cxnLst>
            <a:rect l="0" t="0" r="r" b="b"/>
            <a:pathLst>
              <a:path w="27" h="21">
                <a:moveTo>
                  <a:pt x="10" y="17"/>
                </a:moveTo>
                <a:cubicBezTo>
                  <a:pt x="17" y="21"/>
                  <a:pt x="27" y="19"/>
                  <a:pt x="27" y="19"/>
                </a:cubicBezTo>
                <a:cubicBezTo>
                  <a:pt x="27" y="19"/>
                  <a:pt x="24" y="9"/>
                  <a:pt x="17" y="5"/>
                </a:cubicBezTo>
                <a:cubicBezTo>
                  <a:pt x="10" y="0"/>
                  <a:pt x="0" y="3"/>
                  <a:pt x="0" y="3"/>
                </a:cubicBezTo>
                <a:cubicBezTo>
                  <a:pt x="0" y="3"/>
                  <a:pt x="2" y="12"/>
                  <a:pt x="10" y="1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1" name="Freeform 141"/>
          <p:cNvSpPr>
            <a:spLocks/>
          </p:cNvSpPr>
          <p:nvPr/>
        </p:nvSpPr>
        <p:spPr bwMode="auto">
          <a:xfrm>
            <a:off x="7578030" y="5020196"/>
            <a:ext cx="98927" cy="62287"/>
          </a:xfrm>
          <a:custGeom>
            <a:avLst/>
            <a:gdLst>
              <a:gd name="T0" fmla="*/ 0 w 22"/>
              <a:gd name="T1" fmla="*/ 11 h 14"/>
              <a:gd name="T2" fmla="*/ 13 w 22"/>
              <a:gd name="T3" fmla="*/ 12 h 14"/>
              <a:gd name="T4" fmla="*/ 22 w 22"/>
              <a:gd name="T5" fmla="*/ 3 h 14"/>
              <a:gd name="T6" fmla="*/ 10 w 22"/>
              <a:gd name="T7" fmla="*/ 2 h 14"/>
              <a:gd name="T8" fmla="*/ 0 w 22"/>
              <a:gd name="T9" fmla="*/ 11 h 14"/>
            </a:gdLst>
            <a:ahLst/>
            <a:cxnLst>
              <a:cxn ang="0">
                <a:pos x="T0" y="T1"/>
              </a:cxn>
              <a:cxn ang="0">
                <a:pos x="T2" y="T3"/>
              </a:cxn>
              <a:cxn ang="0">
                <a:pos x="T4" y="T5"/>
              </a:cxn>
              <a:cxn ang="0">
                <a:pos x="T6" y="T7"/>
              </a:cxn>
              <a:cxn ang="0">
                <a:pos x="T8" y="T9"/>
              </a:cxn>
            </a:cxnLst>
            <a:rect l="0" t="0" r="r" b="b"/>
            <a:pathLst>
              <a:path w="22" h="14">
                <a:moveTo>
                  <a:pt x="0" y="11"/>
                </a:moveTo>
                <a:cubicBezTo>
                  <a:pt x="0" y="11"/>
                  <a:pt x="7" y="14"/>
                  <a:pt x="13" y="12"/>
                </a:cubicBezTo>
                <a:cubicBezTo>
                  <a:pt x="19" y="10"/>
                  <a:pt x="22" y="3"/>
                  <a:pt x="22" y="3"/>
                </a:cubicBezTo>
                <a:cubicBezTo>
                  <a:pt x="22" y="3"/>
                  <a:pt x="16" y="0"/>
                  <a:pt x="10" y="2"/>
                </a:cubicBezTo>
                <a:cubicBezTo>
                  <a:pt x="4" y="4"/>
                  <a:pt x="0" y="11"/>
                  <a:pt x="0" y="1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2" name="Freeform 142"/>
          <p:cNvSpPr>
            <a:spLocks/>
          </p:cNvSpPr>
          <p:nvPr/>
        </p:nvSpPr>
        <p:spPr bwMode="auto">
          <a:xfrm>
            <a:off x="7427810" y="5961821"/>
            <a:ext cx="65949" cy="51294"/>
          </a:xfrm>
          <a:custGeom>
            <a:avLst/>
            <a:gdLst>
              <a:gd name="T0" fmla="*/ 10 w 15"/>
              <a:gd name="T1" fmla="*/ 10 h 12"/>
              <a:gd name="T2" fmla="*/ 15 w 15"/>
              <a:gd name="T3" fmla="*/ 2 h 12"/>
              <a:gd name="T4" fmla="*/ 5 w 15"/>
              <a:gd name="T5" fmla="*/ 3 h 12"/>
              <a:gd name="T6" fmla="*/ 0 w 15"/>
              <a:gd name="T7" fmla="*/ 11 h 12"/>
              <a:gd name="T8" fmla="*/ 10 w 15"/>
              <a:gd name="T9" fmla="*/ 10 h 12"/>
            </a:gdLst>
            <a:ahLst/>
            <a:cxnLst>
              <a:cxn ang="0">
                <a:pos x="T0" y="T1"/>
              </a:cxn>
              <a:cxn ang="0">
                <a:pos x="T2" y="T3"/>
              </a:cxn>
              <a:cxn ang="0">
                <a:pos x="T4" y="T5"/>
              </a:cxn>
              <a:cxn ang="0">
                <a:pos x="T6" y="T7"/>
              </a:cxn>
              <a:cxn ang="0">
                <a:pos x="T8" y="T9"/>
              </a:cxn>
            </a:cxnLst>
            <a:rect l="0" t="0" r="r" b="b"/>
            <a:pathLst>
              <a:path w="15" h="12">
                <a:moveTo>
                  <a:pt x="10" y="10"/>
                </a:moveTo>
                <a:cubicBezTo>
                  <a:pt x="14" y="7"/>
                  <a:pt x="15" y="2"/>
                  <a:pt x="15" y="2"/>
                </a:cubicBezTo>
                <a:cubicBezTo>
                  <a:pt x="15" y="2"/>
                  <a:pt x="10" y="0"/>
                  <a:pt x="5" y="3"/>
                </a:cubicBezTo>
                <a:cubicBezTo>
                  <a:pt x="1" y="5"/>
                  <a:pt x="0" y="11"/>
                  <a:pt x="0" y="11"/>
                </a:cubicBezTo>
                <a:cubicBezTo>
                  <a:pt x="0" y="11"/>
                  <a:pt x="5" y="12"/>
                  <a:pt x="10"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3" name="Freeform 143"/>
          <p:cNvSpPr>
            <a:spLocks/>
          </p:cNvSpPr>
          <p:nvPr/>
        </p:nvSpPr>
        <p:spPr bwMode="auto">
          <a:xfrm>
            <a:off x="7376513" y="5895871"/>
            <a:ext cx="58623" cy="109917"/>
          </a:xfrm>
          <a:custGeom>
            <a:avLst/>
            <a:gdLst>
              <a:gd name="T0" fmla="*/ 5 w 13"/>
              <a:gd name="T1" fmla="*/ 0 h 24"/>
              <a:gd name="T2" fmla="*/ 1 w 13"/>
              <a:gd name="T3" fmla="*/ 13 h 24"/>
              <a:gd name="T4" fmla="*/ 9 w 13"/>
              <a:gd name="T5" fmla="*/ 24 h 24"/>
              <a:gd name="T6" fmla="*/ 12 w 13"/>
              <a:gd name="T7" fmla="*/ 11 h 24"/>
              <a:gd name="T8" fmla="*/ 5 w 13"/>
              <a:gd name="T9" fmla="*/ 0 h 24"/>
            </a:gdLst>
            <a:ahLst/>
            <a:cxnLst>
              <a:cxn ang="0">
                <a:pos x="T0" y="T1"/>
              </a:cxn>
              <a:cxn ang="0">
                <a:pos x="T2" y="T3"/>
              </a:cxn>
              <a:cxn ang="0">
                <a:pos x="T4" y="T5"/>
              </a:cxn>
              <a:cxn ang="0">
                <a:pos x="T6" y="T7"/>
              </a:cxn>
              <a:cxn ang="0">
                <a:pos x="T8" y="T9"/>
              </a:cxn>
            </a:cxnLst>
            <a:rect l="0" t="0" r="r" b="b"/>
            <a:pathLst>
              <a:path w="13" h="24">
                <a:moveTo>
                  <a:pt x="5" y="0"/>
                </a:moveTo>
                <a:cubicBezTo>
                  <a:pt x="5" y="0"/>
                  <a:pt x="0" y="6"/>
                  <a:pt x="1" y="13"/>
                </a:cubicBezTo>
                <a:cubicBezTo>
                  <a:pt x="3" y="19"/>
                  <a:pt x="9" y="24"/>
                  <a:pt x="9" y="24"/>
                </a:cubicBezTo>
                <a:cubicBezTo>
                  <a:pt x="9" y="24"/>
                  <a:pt x="13" y="17"/>
                  <a:pt x="12" y="11"/>
                </a:cubicBezTo>
                <a:cubicBezTo>
                  <a:pt x="11" y="4"/>
                  <a:pt x="5" y="0"/>
                  <a:pt x="5"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4" name="Freeform 144"/>
          <p:cNvSpPr>
            <a:spLocks/>
          </p:cNvSpPr>
          <p:nvPr/>
        </p:nvSpPr>
        <p:spPr bwMode="auto">
          <a:xfrm>
            <a:off x="7343541" y="5972811"/>
            <a:ext cx="69616" cy="58623"/>
          </a:xfrm>
          <a:custGeom>
            <a:avLst/>
            <a:gdLst>
              <a:gd name="T0" fmla="*/ 5 w 15"/>
              <a:gd name="T1" fmla="*/ 10 h 13"/>
              <a:gd name="T2" fmla="*/ 15 w 15"/>
              <a:gd name="T3" fmla="*/ 11 h 13"/>
              <a:gd name="T4" fmla="*/ 9 w 15"/>
              <a:gd name="T5" fmla="*/ 3 h 13"/>
              <a:gd name="T6" fmla="*/ 0 w 15"/>
              <a:gd name="T7" fmla="*/ 2 h 13"/>
              <a:gd name="T8" fmla="*/ 5 w 15"/>
              <a:gd name="T9" fmla="*/ 10 h 13"/>
            </a:gdLst>
            <a:ahLst/>
            <a:cxnLst>
              <a:cxn ang="0">
                <a:pos x="T0" y="T1"/>
              </a:cxn>
              <a:cxn ang="0">
                <a:pos x="T2" y="T3"/>
              </a:cxn>
              <a:cxn ang="0">
                <a:pos x="T4" y="T5"/>
              </a:cxn>
              <a:cxn ang="0">
                <a:pos x="T6" y="T7"/>
              </a:cxn>
              <a:cxn ang="0">
                <a:pos x="T8" y="T9"/>
              </a:cxn>
            </a:cxnLst>
            <a:rect l="0" t="0" r="r" b="b"/>
            <a:pathLst>
              <a:path w="15" h="13">
                <a:moveTo>
                  <a:pt x="5" y="10"/>
                </a:moveTo>
                <a:cubicBezTo>
                  <a:pt x="9" y="13"/>
                  <a:pt x="15" y="11"/>
                  <a:pt x="15" y="11"/>
                </a:cubicBezTo>
                <a:cubicBezTo>
                  <a:pt x="15" y="11"/>
                  <a:pt x="14" y="6"/>
                  <a:pt x="9" y="3"/>
                </a:cubicBezTo>
                <a:cubicBezTo>
                  <a:pt x="5" y="0"/>
                  <a:pt x="0" y="2"/>
                  <a:pt x="0" y="2"/>
                </a:cubicBezTo>
                <a:cubicBezTo>
                  <a:pt x="0" y="2"/>
                  <a:pt x="1" y="7"/>
                  <a:pt x="5"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2" name="Freeform 172"/>
          <p:cNvSpPr>
            <a:spLocks/>
          </p:cNvSpPr>
          <p:nvPr/>
        </p:nvSpPr>
        <p:spPr bwMode="auto">
          <a:xfrm>
            <a:off x="9805688" y="6167000"/>
            <a:ext cx="62287" cy="47632"/>
          </a:xfrm>
          <a:custGeom>
            <a:avLst/>
            <a:gdLst>
              <a:gd name="T0" fmla="*/ 14 w 14"/>
              <a:gd name="T1" fmla="*/ 10 h 11"/>
              <a:gd name="T2" fmla="*/ 9 w 14"/>
              <a:gd name="T3" fmla="*/ 3 h 11"/>
              <a:gd name="T4" fmla="*/ 0 w 14"/>
              <a:gd name="T5" fmla="*/ 1 h 11"/>
              <a:gd name="T6" fmla="*/ 5 w 14"/>
              <a:gd name="T7" fmla="*/ 9 h 11"/>
              <a:gd name="T8" fmla="*/ 14 w 14"/>
              <a:gd name="T9" fmla="*/ 10 h 11"/>
            </a:gdLst>
            <a:ahLst/>
            <a:cxnLst>
              <a:cxn ang="0">
                <a:pos x="T0" y="T1"/>
              </a:cxn>
              <a:cxn ang="0">
                <a:pos x="T2" y="T3"/>
              </a:cxn>
              <a:cxn ang="0">
                <a:pos x="T4" y="T5"/>
              </a:cxn>
              <a:cxn ang="0">
                <a:pos x="T6" y="T7"/>
              </a:cxn>
              <a:cxn ang="0">
                <a:pos x="T8" y="T9"/>
              </a:cxn>
            </a:cxnLst>
            <a:rect l="0" t="0" r="r" b="b"/>
            <a:pathLst>
              <a:path w="14" h="11">
                <a:moveTo>
                  <a:pt x="14" y="10"/>
                </a:moveTo>
                <a:cubicBezTo>
                  <a:pt x="14" y="10"/>
                  <a:pt x="13" y="5"/>
                  <a:pt x="9" y="3"/>
                </a:cubicBezTo>
                <a:cubicBezTo>
                  <a:pt x="5" y="0"/>
                  <a:pt x="0" y="1"/>
                  <a:pt x="0" y="1"/>
                </a:cubicBezTo>
                <a:cubicBezTo>
                  <a:pt x="0" y="1"/>
                  <a:pt x="1" y="6"/>
                  <a:pt x="5" y="9"/>
                </a:cubicBezTo>
                <a:cubicBezTo>
                  <a:pt x="9" y="11"/>
                  <a:pt x="14" y="10"/>
                  <a:pt x="14" y="1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3" name="Freeform 173"/>
          <p:cNvSpPr>
            <a:spLocks/>
          </p:cNvSpPr>
          <p:nvPr/>
        </p:nvSpPr>
        <p:spPr bwMode="auto">
          <a:xfrm>
            <a:off x="9809352" y="6104712"/>
            <a:ext cx="76943" cy="65949"/>
          </a:xfrm>
          <a:custGeom>
            <a:avLst/>
            <a:gdLst>
              <a:gd name="T0" fmla="*/ 6 w 17"/>
              <a:gd name="T1" fmla="*/ 3 h 15"/>
              <a:gd name="T2" fmla="*/ 0 w 17"/>
              <a:gd name="T3" fmla="*/ 13 h 15"/>
              <a:gd name="T4" fmla="*/ 11 w 17"/>
              <a:gd name="T5" fmla="*/ 11 h 15"/>
              <a:gd name="T6" fmla="*/ 17 w 17"/>
              <a:gd name="T7" fmla="*/ 1 h 15"/>
              <a:gd name="T8" fmla="*/ 6 w 17"/>
              <a:gd name="T9" fmla="*/ 3 h 15"/>
            </a:gdLst>
            <a:ahLst/>
            <a:cxnLst>
              <a:cxn ang="0">
                <a:pos x="T0" y="T1"/>
              </a:cxn>
              <a:cxn ang="0">
                <a:pos x="T2" y="T3"/>
              </a:cxn>
              <a:cxn ang="0">
                <a:pos x="T4" y="T5"/>
              </a:cxn>
              <a:cxn ang="0">
                <a:pos x="T6" y="T7"/>
              </a:cxn>
              <a:cxn ang="0">
                <a:pos x="T8" y="T9"/>
              </a:cxn>
            </a:cxnLst>
            <a:rect l="0" t="0" r="r" b="b"/>
            <a:pathLst>
              <a:path w="17" h="15">
                <a:moveTo>
                  <a:pt x="6" y="3"/>
                </a:moveTo>
                <a:cubicBezTo>
                  <a:pt x="1" y="7"/>
                  <a:pt x="0" y="13"/>
                  <a:pt x="0" y="13"/>
                </a:cubicBezTo>
                <a:cubicBezTo>
                  <a:pt x="0" y="13"/>
                  <a:pt x="6" y="15"/>
                  <a:pt x="11" y="11"/>
                </a:cubicBezTo>
                <a:cubicBezTo>
                  <a:pt x="16" y="8"/>
                  <a:pt x="17" y="1"/>
                  <a:pt x="17" y="1"/>
                </a:cubicBezTo>
                <a:cubicBezTo>
                  <a:pt x="17" y="1"/>
                  <a:pt x="10" y="0"/>
                  <a:pt x="6" y="3"/>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4" name="Freeform 174"/>
          <p:cNvSpPr>
            <a:spLocks/>
          </p:cNvSpPr>
          <p:nvPr/>
        </p:nvSpPr>
        <p:spPr bwMode="auto">
          <a:xfrm>
            <a:off x="9772713" y="6101051"/>
            <a:ext cx="40304" cy="65949"/>
          </a:xfrm>
          <a:custGeom>
            <a:avLst/>
            <a:gdLst>
              <a:gd name="T0" fmla="*/ 1 w 9"/>
              <a:gd name="T1" fmla="*/ 7 h 15"/>
              <a:gd name="T2" fmla="*/ 4 w 9"/>
              <a:gd name="T3" fmla="*/ 15 h 15"/>
              <a:gd name="T4" fmla="*/ 8 w 9"/>
              <a:gd name="T5" fmla="*/ 8 h 15"/>
              <a:gd name="T6" fmla="*/ 5 w 9"/>
              <a:gd name="T7" fmla="*/ 0 h 15"/>
              <a:gd name="T8" fmla="*/ 1 w 9"/>
              <a:gd name="T9" fmla="*/ 7 h 15"/>
            </a:gdLst>
            <a:ahLst/>
            <a:cxnLst>
              <a:cxn ang="0">
                <a:pos x="T0" y="T1"/>
              </a:cxn>
              <a:cxn ang="0">
                <a:pos x="T2" y="T3"/>
              </a:cxn>
              <a:cxn ang="0">
                <a:pos x="T4" y="T5"/>
              </a:cxn>
              <a:cxn ang="0">
                <a:pos x="T6" y="T7"/>
              </a:cxn>
              <a:cxn ang="0">
                <a:pos x="T8" y="T9"/>
              </a:cxn>
            </a:cxnLst>
            <a:rect l="0" t="0" r="r" b="b"/>
            <a:pathLst>
              <a:path w="9" h="15">
                <a:moveTo>
                  <a:pt x="1" y="7"/>
                </a:moveTo>
                <a:cubicBezTo>
                  <a:pt x="0" y="11"/>
                  <a:pt x="4" y="15"/>
                  <a:pt x="4" y="15"/>
                </a:cubicBezTo>
                <a:cubicBezTo>
                  <a:pt x="4" y="15"/>
                  <a:pt x="8" y="12"/>
                  <a:pt x="8" y="8"/>
                </a:cubicBezTo>
                <a:cubicBezTo>
                  <a:pt x="9" y="3"/>
                  <a:pt x="5" y="0"/>
                  <a:pt x="5" y="0"/>
                </a:cubicBezTo>
                <a:cubicBezTo>
                  <a:pt x="5" y="0"/>
                  <a:pt x="1" y="3"/>
                  <a:pt x="1"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7" name="Freeform 197"/>
          <p:cNvSpPr>
            <a:spLocks/>
          </p:cNvSpPr>
          <p:nvPr/>
        </p:nvSpPr>
        <p:spPr bwMode="auto">
          <a:xfrm>
            <a:off x="7259269" y="5053170"/>
            <a:ext cx="128237" cy="87933"/>
          </a:xfrm>
          <a:custGeom>
            <a:avLst/>
            <a:gdLst>
              <a:gd name="T0" fmla="*/ 11 w 28"/>
              <a:gd name="T1" fmla="*/ 16 h 20"/>
              <a:gd name="T2" fmla="*/ 28 w 28"/>
              <a:gd name="T3" fmla="*/ 17 h 20"/>
              <a:gd name="T4" fmla="*/ 17 w 28"/>
              <a:gd name="T5" fmla="*/ 4 h 20"/>
              <a:gd name="T6" fmla="*/ 0 w 28"/>
              <a:gd name="T7" fmla="*/ 3 h 20"/>
              <a:gd name="T8" fmla="*/ 11 w 28"/>
              <a:gd name="T9" fmla="*/ 16 h 20"/>
            </a:gdLst>
            <a:ahLst/>
            <a:cxnLst>
              <a:cxn ang="0">
                <a:pos x="T0" y="T1"/>
              </a:cxn>
              <a:cxn ang="0">
                <a:pos x="T2" y="T3"/>
              </a:cxn>
              <a:cxn ang="0">
                <a:pos x="T4" y="T5"/>
              </a:cxn>
              <a:cxn ang="0">
                <a:pos x="T6" y="T7"/>
              </a:cxn>
              <a:cxn ang="0">
                <a:pos x="T8" y="T9"/>
              </a:cxn>
            </a:cxnLst>
            <a:rect l="0" t="0" r="r" b="b"/>
            <a:pathLst>
              <a:path w="28" h="20">
                <a:moveTo>
                  <a:pt x="11" y="16"/>
                </a:moveTo>
                <a:cubicBezTo>
                  <a:pt x="18" y="20"/>
                  <a:pt x="28" y="17"/>
                  <a:pt x="28" y="17"/>
                </a:cubicBezTo>
                <a:cubicBezTo>
                  <a:pt x="28" y="17"/>
                  <a:pt x="25" y="8"/>
                  <a:pt x="17" y="4"/>
                </a:cubicBezTo>
                <a:cubicBezTo>
                  <a:pt x="9" y="0"/>
                  <a:pt x="0" y="3"/>
                  <a:pt x="0" y="3"/>
                </a:cubicBezTo>
                <a:cubicBezTo>
                  <a:pt x="0" y="3"/>
                  <a:pt x="3" y="12"/>
                  <a:pt x="11"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8" name="Freeform 198"/>
          <p:cNvSpPr>
            <a:spLocks/>
          </p:cNvSpPr>
          <p:nvPr/>
        </p:nvSpPr>
        <p:spPr bwMode="auto">
          <a:xfrm>
            <a:off x="9758055" y="4510913"/>
            <a:ext cx="113582" cy="131901"/>
          </a:xfrm>
          <a:custGeom>
            <a:avLst/>
            <a:gdLst>
              <a:gd name="T0" fmla="*/ 3 w 25"/>
              <a:gd name="T1" fmla="*/ 30 h 30"/>
              <a:gd name="T2" fmla="*/ 19 w 25"/>
              <a:gd name="T3" fmla="*/ 20 h 30"/>
              <a:gd name="T4" fmla="*/ 22 w 25"/>
              <a:gd name="T5" fmla="*/ 0 h 30"/>
              <a:gd name="T6" fmla="*/ 6 w 25"/>
              <a:gd name="T7" fmla="*/ 11 h 30"/>
              <a:gd name="T8" fmla="*/ 3 w 25"/>
              <a:gd name="T9" fmla="*/ 30 h 30"/>
            </a:gdLst>
            <a:ahLst/>
            <a:cxnLst>
              <a:cxn ang="0">
                <a:pos x="T0" y="T1"/>
              </a:cxn>
              <a:cxn ang="0">
                <a:pos x="T2" y="T3"/>
              </a:cxn>
              <a:cxn ang="0">
                <a:pos x="T4" y="T5"/>
              </a:cxn>
              <a:cxn ang="0">
                <a:pos x="T6" y="T7"/>
              </a:cxn>
              <a:cxn ang="0">
                <a:pos x="T8" y="T9"/>
              </a:cxn>
            </a:cxnLst>
            <a:rect l="0" t="0" r="r" b="b"/>
            <a:pathLst>
              <a:path w="25" h="30">
                <a:moveTo>
                  <a:pt x="3" y="30"/>
                </a:moveTo>
                <a:cubicBezTo>
                  <a:pt x="3" y="30"/>
                  <a:pt x="14" y="28"/>
                  <a:pt x="19" y="20"/>
                </a:cubicBezTo>
                <a:cubicBezTo>
                  <a:pt x="25" y="12"/>
                  <a:pt x="22" y="0"/>
                  <a:pt x="22" y="0"/>
                </a:cubicBezTo>
                <a:cubicBezTo>
                  <a:pt x="22" y="0"/>
                  <a:pt x="11" y="3"/>
                  <a:pt x="6" y="11"/>
                </a:cubicBezTo>
                <a:cubicBezTo>
                  <a:pt x="0" y="19"/>
                  <a:pt x="3" y="30"/>
                  <a:pt x="3" y="3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0" name="Freeform 200"/>
          <p:cNvSpPr>
            <a:spLocks/>
          </p:cNvSpPr>
          <p:nvPr/>
        </p:nvSpPr>
        <p:spPr bwMode="auto">
          <a:xfrm>
            <a:off x="9673787" y="4521904"/>
            <a:ext cx="62287" cy="113582"/>
          </a:xfrm>
          <a:custGeom>
            <a:avLst/>
            <a:gdLst>
              <a:gd name="T0" fmla="*/ 1 w 14"/>
              <a:gd name="T1" fmla="*/ 12 h 25"/>
              <a:gd name="T2" fmla="*/ 5 w 14"/>
              <a:gd name="T3" fmla="*/ 25 h 25"/>
              <a:gd name="T4" fmla="*/ 13 w 14"/>
              <a:gd name="T5" fmla="*/ 14 h 25"/>
              <a:gd name="T6" fmla="*/ 9 w 14"/>
              <a:gd name="T7" fmla="*/ 0 h 25"/>
              <a:gd name="T8" fmla="*/ 1 w 14"/>
              <a:gd name="T9" fmla="*/ 12 h 25"/>
            </a:gdLst>
            <a:ahLst/>
            <a:cxnLst>
              <a:cxn ang="0">
                <a:pos x="T0" y="T1"/>
              </a:cxn>
              <a:cxn ang="0">
                <a:pos x="T2" y="T3"/>
              </a:cxn>
              <a:cxn ang="0">
                <a:pos x="T4" y="T5"/>
              </a:cxn>
              <a:cxn ang="0">
                <a:pos x="T6" y="T7"/>
              </a:cxn>
              <a:cxn ang="0">
                <a:pos x="T8" y="T9"/>
              </a:cxn>
            </a:cxnLst>
            <a:rect l="0" t="0" r="r" b="b"/>
            <a:pathLst>
              <a:path w="14" h="25">
                <a:moveTo>
                  <a:pt x="1" y="12"/>
                </a:moveTo>
                <a:cubicBezTo>
                  <a:pt x="0" y="19"/>
                  <a:pt x="5" y="25"/>
                  <a:pt x="5" y="25"/>
                </a:cubicBezTo>
                <a:cubicBezTo>
                  <a:pt x="5" y="25"/>
                  <a:pt x="12" y="21"/>
                  <a:pt x="13" y="14"/>
                </a:cubicBezTo>
                <a:cubicBezTo>
                  <a:pt x="14" y="7"/>
                  <a:pt x="9" y="0"/>
                  <a:pt x="9" y="0"/>
                </a:cubicBezTo>
                <a:cubicBezTo>
                  <a:pt x="9" y="0"/>
                  <a:pt x="2" y="5"/>
                  <a:pt x="1"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1" name="Freeform 201"/>
          <p:cNvSpPr>
            <a:spLocks/>
          </p:cNvSpPr>
          <p:nvPr/>
        </p:nvSpPr>
        <p:spPr bwMode="auto">
          <a:xfrm>
            <a:off x="9571198" y="4503584"/>
            <a:ext cx="80607" cy="135566"/>
          </a:xfrm>
          <a:custGeom>
            <a:avLst/>
            <a:gdLst>
              <a:gd name="T0" fmla="*/ 6 w 18"/>
              <a:gd name="T1" fmla="*/ 0 h 30"/>
              <a:gd name="T2" fmla="*/ 2 w 18"/>
              <a:gd name="T3" fmla="*/ 17 h 30"/>
              <a:gd name="T4" fmla="*/ 13 w 18"/>
              <a:gd name="T5" fmla="*/ 30 h 30"/>
              <a:gd name="T6" fmla="*/ 16 w 18"/>
              <a:gd name="T7" fmla="*/ 13 h 30"/>
              <a:gd name="T8" fmla="*/ 6 w 18"/>
              <a:gd name="T9" fmla="*/ 0 h 30"/>
            </a:gdLst>
            <a:ahLst/>
            <a:cxnLst>
              <a:cxn ang="0">
                <a:pos x="T0" y="T1"/>
              </a:cxn>
              <a:cxn ang="0">
                <a:pos x="T2" y="T3"/>
              </a:cxn>
              <a:cxn ang="0">
                <a:pos x="T4" y="T5"/>
              </a:cxn>
              <a:cxn ang="0">
                <a:pos x="T6" y="T7"/>
              </a:cxn>
              <a:cxn ang="0">
                <a:pos x="T8" y="T9"/>
              </a:cxn>
            </a:cxnLst>
            <a:rect l="0" t="0" r="r" b="b"/>
            <a:pathLst>
              <a:path w="18" h="30">
                <a:moveTo>
                  <a:pt x="6" y="0"/>
                </a:moveTo>
                <a:cubicBezTo>
                  <a:pt x="6" y="0"/>
                  <a:pt x="0" y="8"/>
                  <a:pt x="2" y="17"/>
                </a:cubicBezTo>
                <a:cubicBezTo>
                  <a:pt x="4" y="25"/>
                  <a:pt x="13" y="30"/>
                  <a:pt x="13" y="30"/>
                </a:cubicBezTo>
                <a:cubicBezTo>
                  <a:pt x="13" y="30"/>
                  <a:pt x="18" y="22"/>
                  <a:pt x="16" y="13"/>
                </a:cubicBezTo>
                <a:cubicBezTo>
                  <a:pt x="14" y="5"/>
                  <a:pt x="6" y="0"/>
                  <a:pt x="6"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2" name="Freeform 202"/>
          <p:cNvSpPr>
            <a:spLocks/>
          </p:cNvSpPr>
          <p:nvPr/>
        </p:nvSpPr>
        <p:spPr bwMode="auto">
          <a:xfrm>
            <a:off x="8164256" y="4738074"/>
            <a:ext cx="109917" cy="113582"/>
          </a:xfrm>
          <a:custGeom>
            <a:avLst/>
            <a:gdLst>
              <a:gd name="T0" fmla="*/ 18 w 25"/>
              <a:gd name="T1" fmla="*/ 18 h 25"/>
              <a:gd name="T2" fmla="*/ 25 w 25"/>
              <a:gd name="T3" fmla="*/ 0 h 25"/>
              <a:gd name="T4" fmla="*/ 7 w 25"/>
              <a:gd name="T5" fmla="*/ 7 h 25"/>
              <a:gd name="T6" fmla="*/ 0 w 25"/>
              <a:gd name="T7" fmla="*/ 25 h 25"/>
              <a:gd name="T8" fmla="*/ 18 w 25"/>
              <a:gd name="T9" fmla="*/ 18 h 25"/>
            </a:gdLst>
            <a:ahLst/>
            <a:cxnLst>
              <a:cxn ang="0">
                <a:pos x="T0" y="T1"/>
              </a:cxn>
              <a:cxn ang="0">
                <a:pos x="T2" y="T3"/>
              </a:cxn>
              <a:cxn ang="0">
                <a:pos x="T4" y="T5"/>
              </a:cxn>
              <a:cxn ang="0">
                <a:pos x="T6" y="T7"/>
              </a:cxn>
              <a:cxn ang="0">
                <a:pos x="T8" y="T9"/>
              </a:cxn>
            </a:cxnLst>
            <a:rect l="0" t="0" r="r" b="b"/>
            <a:pathLst>
              <a:path w="25" h="25">
                <a:moveTo>
                  <a:pt x="18" y="18"/>
                </a:moveTo>
                <a:cubicBezTo>
                  <a:pt x="25" y="12"/>
                  <a:pt x="25" y="0"/>
                  <a:pt x="25" y="0"/>
                </a:cubicBezTo>
                <a:cubicBezTo>
                  <a:pt x="25" y="0"/>
                  <a:pt x="14" y="0"/>
                  <a:pt x="7" y="7"/>
                </a:cubicBezTo>
                <a:cubicBezTo>
                  <a:pt x="0" y="13"/>
                  <a:pt x="0" y="25"/>
                  <a:pt x="0" y="25"/>
                </a:cubicBezTo>
                <a:cubicBezTo>
                  <a:pt x="0" y="25"/>
                  <a:pt x="11" y="25"/>
                  <a:pt x="18"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3" name="Freeform 203"/>
          <p:cNvSpPr>
            <a:spLocks/>
          </p:cNvSpPr>
          <p:nvPr/>
        </p:nvSpPr>
        <p:spPr bwMode="auto">
          <a:xfrm>
            <a:off x="8233869" y="4815016"/>
            <a:ext cx="150221" cy="102588"/>
          </a:xfrm>
          <a:custGeom>
            <a:avLst/>
            <a:gdLst>
              <a:gd name="T0" fmla="*/ 0 w 33"/>
              <a:gd name="T1" fmla="*/ 18 h 23"/>
              <a:gd name="T2" fmla="*/ 19 w 33"/>
              <a:gd name="T3" fmla="*/ 19 h 23"/>
              <a:gd name="T4" fmla="*/ 33 w 33"/>
              <a:gd name="T5" fmla="*/ 5 h 23"/>
              <a:gd name="T6" fmla="*/ 13 w 33"/>
              <a:gd name="T7" fmla="*/ 4 h 23"/>
              <a:gd name="T8" fmla="*/ 0 w 33"/>
              <a:gd name="T9" fmla="*/ 18 h 23"/>
            </a:gdLst>
            <a:ahLst/>
            <a:cxnLst>
              <a:cxn ang="0">
                <a:pos x="T0" y="T1"/>
              </a:cxn>
              <a:cxn ang="0">
                <a:pos x="T2" y="T3"/>
              </a:cxn>
              <a:cxn ang="0">
                <a:pos x="T4" y="T5"/>
              </a:cxn>
              <a:cxn ang="0">
                <a:pos x="T6" y="T7"/>
              </a:cxn>
              <a:cxn ang="0">
                <a:pos x="T8" y="T9"/>
              </a:cxn>
            </a:cxnLst>
            <a:rect l="0" t="0" r="r" b="b"/>
            <a:pathLst>
              <a:path w="33" h="23">
                <a:moveTo>
                  <a:pt x="0" y="18"/>
                </a:moveTo>
                <a:cubicBezTo>
                  <a:pt x="0" y="18"/>
                  <a:pt x="10" y="23"/>
                  <a:pt x="19" y="19"/>
                </a:cubicBezTo>
                <a:cubicBezTo>
                  <a:pt x="28" y="15"/>
                  <a:pt x="33" y="5"/>
                  <a:pt x="33" y="5"/>
                </a:cubicBezTo>
                <a:cubicBezTo>
                  <a:pt x="33" y="5"/>
                  <a:pt x="22" y="0"/>
                  <a:pt x="13" y="4"/>
                </a:cubicBezTo>
                <a:cubicBezTo>
                  <a:pt x="4" y="8"/>
                  <a:pt x="0" y="18"/>
                  <a:pt x="0"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4" name="Freeform 204"/>
          <p:cNvSpPr>
            <a:spLocks/>
          </p:cNvSpPr>
          <p:nvPr/>
        </p:nvSpPr>
        <p:spPr bwMode="auto">
          <a:xfrm>
            <a:off x="8076322" y="4719754"/>
            <a:ext cx="73278" cy="102588"/>
          </a:xfrm>
          <a:custGeom>
            <a:avLst/>
            <a:gdLst>
              <a:gd name="T0" fmla="*/ 13 w 16"/>
              <a:gd name="T1" fmla="*/ 14 h 23"/>
              <a:gd name="T2" fmla="*/ 12 w 16"/>
              <a:gd name="T3" fmla="*/ 0 h 23"/>
              <a:gd name="T4" fmla="*/ 2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7"/>
                  <a:pt x="12" y="0"/>
                  <a:pt x="12" y="0"/>
                </a:cubicBezTo>
                <a:cubicBezTo>
                  <a:pt x="12" y="0"/>
                  <a:pt x="5" y="3"/>
                  <a:pt x="2" y="9"/>
                </a:cubicBezTo>
                <a:cubicBezTo>
                  <a:pt x="0" y="16"/>
                  <a:pt x="3" y="23"/>
                  <a:pt x="3" y="23"/>
                </a:cubicBezTo>
                <a:cubicBezTo>
                  <a:pt x="3" y="23"/>
                  <a:pt x="10" y="20"/>
                  <a:pt x="13"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5" name="Oval 206"/>
          <p:cNvSpPr>
            <a:spLocks noChangeArrowheads="1"/>
          </p:cNvSpPr>
          <p:nvPr/>
        </p:nvSpPr>
        <p:spPr bwMode="auto">
          <a:xfrm>
            <a:off x="7992051" y="4672122"/>
            <a:ext cx="62287" cy="139227"/>
          </a:xfrm>
          <a:prstGeom prst="ellipse">
            <a:avLst/>
          </a:pr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0" name="Freeform 221"/>
          <p:cNvSpPr>
            <a:spLocks/>
          </p:cNvSpPr>
          <p:nvPr/>
        </p:nvSpPr>
        <p:spPr bwMode="auto">
          <a:xfrm>
            <a:off x="9039929" y="5987466"/>
            <a:ext cx="54959" cy="98927"/>
          </a:xfrm>
          <a:custGeom>
            <a:avLst/>
            <a:gdLst>
              <a:gd name="T0" fmla="*/ 1 w 12"/>
              <a:gd name="T1" fmla="*/ 10 h 22"/>
              <a:gd name="T2" fmla="*/ 4 w 12"/>
              <a:gd name="T3" fmla="*/ 22 h 22"/>
              <a:gd name="T4" fmla="*/ 11 w 12"/>
              <a:gd name="T5" fmla="*/ 12 h 22"/>
              <a:gd name="T6" fmla="*/ 8 w 12"/>
              <a:gd name="T7" fmla="*/ 0 h 22"/>
              <a:gd name="T8" fmla="*/ 1 w 12"/>
              <a:gd name="T9" fmla="*/ 10 h 22"/>
            </a:gdLst>
            <a:ahLst/>
            <a:cxnLst>
              <a:cxn ang="0">
                <a:pos x="T0" y="T1"/>
              </a:cxn>
              <a:cxn ang="0">
                <a:pos x="T2" y="T3"/>
              </a:cxn>
              <a:cxn ang="0">
                <a:pos x="T4" y="T5"/>
              </a:cxn>
              <a:cxn ang="0">
                <a:pos x="T6" y="T7"/>
              </a:cxn>
              <a:cxn ang="0">
                <a:pos x="T8" y="T9"/>
              </a:cxn>
            </a:cxnLst>
            <a:rect l="0" t="0" r="r" b="b"/>
            <a:pathLst>
              <a:path w="12" h="22">
                <a:moveTo>
                  <a:pt x="1" y="10"/>
                </a:moveTo>
                <a:cubicBezTo>
                  <a:pt x="0" y="16"/>
                  <a:pt x="4" y="22"/>
                  <a:pt x="4" y="22"/>
                </a:cubicBezTo>
                <a:cubicBezTo>
                  <a:pt x="4" y="22"/>
                  <a:pt x="10" y="18"/>
                  <a:pt x="11" y="12"/>
                </a:cubicBezTo>
                <a:cubicBezTo>
                  <a:pt x="12" y="6"/>
                  <a:pt x="8" y="0"/>
                  <a:pt x="8" y="0"/>
                </a:cubicBezTo>
                <a:cubicBezTo>
                  <a:pt x="8" y="0"/>
                  <a:pt x="2" y="4"/>
                  <a:pt x="1"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1" name="Freeform 222"/>
          <p:cNvSpPr>
            <a:spLocks/>
          </p:cNvSpPr>
          <p:nvPr/>
        </p:nvSpPr>
        <p:spPr bwMode="auto">
          <a:xfrm>
            <a:off x="9490589" y="6621324"/>
            <a:ext cx="109917" cy="69616"/>
          </a:xfrm>
          <a:custGeom>
            <a:avLst/>
            <a:gdLst>
              <a:gd name="T0" fmla="*/ 15 w 25"/>
              <a:gd name="T1" fmla="*/ 14 h 16"/>
              <a:gd name="T2" fmla="*/ 25 w 25"/>
              <a:gd name="T3" fmla="*/ 4 h 16"/>
              <a:gd name="T4" fmla="*/ 10 w 25"/>
              <a:gd name="T5" fmla="*/ 3 h 16"/>
              <a:gd name="T6" fmla="*/ 0 w 25"/>
              <a:gd name="T7" fmla="*/ 13 h 16"/>
              <a:gd name="T8" fmla="*/ 15 w 25"/>
              <a:gd name="T9" fmla="*/ 14 h 16"/>
            </a:gdLst>
            <a:ahLst/>
            <a:cxnLst>
              <a:cxn ang="0">
                <a:pos x="T0" y="T1"/>
              </a:cxn>
              <a:cxn ang="0">
                <a:pos x="T2" y="T3"/>
              </a:cxn>
              <a:cxn ang="0">
                <a:pos x="T4" y="T5"/>
              </a:cxn>
              <a:cxn ang="0">
                <a:pos x="T6" y="T7"/>
              </a:cxn>
              <a:cxn ang="0">
                <a:pos x="T8" y="T9"/>
              </a:cxn>
            </a:cxnLst>
            <a:rect l="0" t="0" r="r" b="b"/>
            <a:pathLst>
              <a:path w="25" h="16">
                <a:moveTo>
                  <a:pt x="15" y="14"/>
                </a:moveTo>
                <a:cubicBezTo>
                  <a:pt x="21" y="11"/>
                  <a:pt x="25" y="4"/>
                  <a:pt x="25" y="4"/>
                </a:cubicBezTo>
                <a:cubicBezTo>
                  <a:pt x="25" y="4"/>
                  <a:pt x="17" y="0"/>
                  <a:pt x="10" y="3"/>
                </a:cubicBezTo>
                <a:cubicBezTo>
                  <a:pt x="4" y="5"/>
                  <a:pt x="0" y="13"/>
                  <a:pt x="0" y="13"/>
                </a:cubicBezTo>
                <a:cubicBezTo>
                  <a:pt x="0" y="13"/>
                  <a:pt x="8" y="16"/>
                  <a:pt x="15"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2" name="Freeform 223"/>
          <p:cNvSpPr>
            <a:spLocks/>
          </p:cNvSpPr>
          <p:nvPr/>
        </p:nvSpPr>
        <p:spPr bwMode="auto">
          <a:xfrm>
            <a:off x="9453950" y="6566365"/>
            <a:ext cx="58623" cy="98927"/>
          </a:xfrm>
          <a:custGeom>
            <a:avLst/>
            <a:gdLst>
              <a:gd name="T0" fmla="*/ 9 w 13"/>
              <a:gd name="T1" fmla="*/ 0 h 22"/>
              <a:gd name="T2" fmla="*/ 1 w 13"/>
              <a:gd name="T3" fmla="*/ 10 h 22"/>
              <a:gd name="T4" fmla="*/ 4 w 13"/>
              <a:gd name="T5" fmla="*/ 22 h 22"/>
              <a:gd name="T6" fmla="*/ 11 w 13"/>
              <a:gd name="T7" fmla="*/ 12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9" y="0"/>
                  <a:pt x="3" y="4"/>
                  <a:pt x="1" y="10"/>
                </a:cubicBezTo>
                <a:cubicBezTo>
                  <a:pt x="0" y="16"/>
                  <a:pt x="4" y="22"/>
                  <a:pt x="4" y="22"/>
                </a:cubicBezTo>
                <a:cubicBezTo>
                  <a:pt x="4" y="22"/>
                  <a:pt x="10" y="19"/>
                  <a:pt x="11" y="12"/>
                </a:cubicBezTo>
                <a:cubicBezTo>
                  <a:pt x="13" y="6"/>
                  <a:pt x="9" y="0"/>
                  <a:pt x="9"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3" name="Freeform 224"/>
          <p:cNvSpPr>
            <a:spLocks/>
          </p:cNvSpPr>
          <p:nvPr/>
        </p:nvSpPr>
        <p:spPr bwMode="auto">
          <a:xfrm>
            <a:off x="7596347" y="5254685"/>
            <a:ext cx="84271" cy="142894"/>
          </a:xfrm>
          <a:custGeom>
            <a:avLst/>
            <a:gdLst>
              <a:gd name="T0" fmla="*/ 17 w 19"/>
              <a:gd name="T1" fmla="*/ 18 h 32"/>
              <a:gd name="T2" fmla="*/ 14 w 19"/>
              <a:gd name="T3" fmla="*/ 0 h 32"/>
              <a:gd name="T4" fmla="*/ 2 w 19"/>
              <a:gd name="T5" fmla="*/ 14 h 32"/>
              <a:gd name="T6" fmla="*/ 5 w 19"/>
              <a:gd name="T7" fmla="*/ 32 h 32"/>
              <a:gd name="T8" fmla="*/ 17 w 19"/>
              <a:gd name="T9" fmla="*/ 18 h 32"/>
            </a:gdLst>
            <a:ahLst/>
            <a:cxnLst>
              <a:cxn ang="0">
                <a:pos x="T0" y="T1"/>
              </a:cxn>
              <a:cxn ang="0">
                <a:pos x="T2" y="T3"/>
              </a:cxn>
              <a:cxn ang="0">
                <a:pos x="T4" y="T5"/>
              </a:cxn>
              <a:cxn ang="0">
                <a:pos x="T6" y="T7"/>
              </a:cxn>
              <a:cxn ang="0">
                <a:pos x="T8" y="T9"/>
              </a:cxn>
            </a:cxnLst>
            <a:rect l="0" t="0" r="r" b="b"/>
            <a:pathLst>
              <a:path w="19" h="32">
                <a:moveTo>
                  <a:pt x="17" y="18"/>
                </a:moveTo>
                <a:cubicBezTo>
                  <a:pt x="19" y="9"/>
                  <a:pt x="14" y="0"/>
                  <a:pt x="14" y="0"/>
                </a:cubicBezTo>
                <a:cubicBezTo>
                  <a:pt x="14" y="0"/>
                  <a:pt x="4" y="5"/>
                  <a:pt x="2" y="14"/>
                </a:cubicBezTo>
                <a:cubicBezTo>
                  <a:pt x="0" y="23"/>
                  <a:pt x="5" y="32"/>
                  <a:pt x="5" y="32"/>
                </a:cubicBezTo>
                <a:cubicBezTo>
                  <a:pt x="5" y="32"/>
                  <a:pt x="14" y="27"/>
                  <a:pt x="17"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4" name="Freeform 225"/>
          <p:cNvSpPr>
            <a:spLocks/>
          </p:cNvSpPr>
          <p:nvPr/>
        </p:nvSpPr>
        <p:spPr bwMode="auto">
          <a:xfrm>
            <a:off x="7508414" y="5316970"/>
            <a:ext cx="87933" cy="95262"/>
          </a:xfrm>
          <a:custGeom>
            <a:avLst/>
            <a:gdLst>
              <a:gd name="T0" fmla="*/ 15 w 20"/>
              <a:gd name="T1" fmla="*/ 6 h 21"/>
              <a:gd name="T2" fmla="*/ 0 w 20"/>
              <a:gd name="T3" fmla="*/ 0 h 21"/>
              <a:gd name="T4" fmla="*/ 5 w 20"/>
              <a:gd name="T5" fmla="*/ 15 h 21"/>
              <a:gd name="T6" fmla="*/ 20 w 20"/>
              <a:gd name="T7" fmla="*/ 21 h 21"/>
              <a:gd name="T8" fmla="*/ 15 w 20"/>
              <a:gd name="T9" fmla="*/ 6 h 21"/>
            </a:gdLst>
            <a:ahLst/>
            <a:cxnLst>
              <a:cxn ang="0">
                <a:pos x="T0" y="T1"/>
              </a:cxn>
              <a:cxn ang="0">
                <a:pos x="T2" y="T3"/>
              </a:cxn>
              <a:cxn ang="0">
                <a:pos x="T4" y="T5"/>
              </a:cxn>
              <a:cxn ang="0">
                <a:pos x="T6" y="T7"/>
              </a:cxn>
              <a:cxn ang="0">
                <a:pos x="T8" y="T9"/>
              </a:cxn>
            </a:cxnLst>
            <a:rect l="0" t="0" r="r" b="b"/>
            <a:pathLst>
              <a:path w="20" h="21">
                <a:moveTo>
                  <a:pt x="15" y="6"/>
                </a:moveTo>
                <a:cubicBezTo>
                  <a:pt x="9" y="0"/>
                  <a:pt x="0" y="0"/>
                  <a:pt x="0" y="0"/>
                </a:cubicBezTo>
                <a:cubicBezTo>
                  <a:pt x="0" y="0"/>
                  <a:pt x="0" y="9"/>
                  <a:pt x="5" y="15"/>
                </a:cubicBezTo>
                <a:cubicBezTo>
                  <a:pt x="11" y="20"/>
                  <a:pt x="20" y="21"/>
                  <a:pt x="20" y="21"/>
                </a:cubicBezTo>
                <a:cubicBezTo>
                  <a:pt x="20" y="21"/>
                  <a:pt x="20" y="11"/>
                  <a:pt x="15" y="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5" name="Freeform 226"/>
          <p:cNvSpPr>
            <a:spLocks/>
          </p:cNvSpPr>
          <p:nvPr/>
        </p:nvSpPr>
        <p:spPr bwMode="auto">
          <a:xfrm>
            <a:off x="8962986" y="4060251"/>
            <a:ext cx="153885" cy="113582"/>
          </a:xfrm>
          <a:custGeom>
            <a:avLst/>
            <a:gdLst>
              <a:gd name="T0" fmla="*/ 0 w 34"/>
              <a:gd name="T1" fmla="*/ 21 h 25"/>
              <a:gd name="T2" fmla="*/ 21 w 34"/>
              <a:gd name="T3" fmla="*/ 20 h 25"/>
              <a:gd name="T4" fmla="*/ 34 w 34"/>
              <a:gd name="T5" fmla="*/ 4 h 25"/>
              <a:gd name="T6" fmla="*/ 13 w 34"/>
              <a:gd name="T7" fmla="*/ 5 h 25"/>
              <a:gd name="T8" fmla="*/ 0 w 34"/>
              <a:gd name="T9" fmla="*/ 21 h 25"/>
            </a:gdLst>
            <a:ahLst/>
            <a:cxnLst>
              <a:cxn ang="0">
                <a:pos x="T0" y="T1"/>
              </a:cxn>
              <a:cxn ang="0">
                <a:pos x="T2" y="T3"/>
              </a:cxn>
              <a:cxn ang="0">
                <a:pos x="T4" y="T5"/>
              </a:cxn>
              <a:cxn ang="0">
                <a:pos x="T6" y="T7"/>
              </a:cxn>
              <a:cxn ang="0">
                <a:pos x="T8" y="T9"/>
              </a:cxn>
            </a:cxnLst>
            <a:rect l="0" t="0" r="r" b="b"/>
            <a:pathLst>
              <a:path w="34" h="25">
                <a:moveTo>
                  <a:pt x="0" y="21"/>
                </a:moveTo>
                <a:cubicBezTo>
                  <a:pt x="0" y="21"/>
                  <a:pt x="12" y="25"/>
                  <a:pt x="21" y="20"/>
                </a:cubicBezTo>
                <a:cubicBezTo>
                  <a:pt x="30" y="15"/>
                  <a:pt x="34" y="4"/>
                  <a:pt x="34" y="4"/>
                </a:cubicBezTo>
                <a:cubicBezTo>
                  <a:pt x="34" y="4"/>
                  <a:pt x="23" y="0"/>
                  <a:pt x="13" y="5"/>
                </a:cubicBezTo>
                <a:cubicBezTo>
                  <a:pt x="4" y="9"/>
                  <a:pt x="0" y="21"/>
                  <a:pt x="0" y="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6" name="Freeform 227"/>
          <p:cNvSpPr>
            <a:spLocks/>
          </p:cNvSpPr>
          <p:nvPr/>
        </p:nvSpPr>
        <p:spPr bwMode="auto">
          <a:xfrm>
            <a:off x="8897037" y="3968651"/>
            <a:ext cx="117246" cy="131901"/>
          </a:xfrm>
          <a:custGeom>
            <a:avLst/>
            <a:gdLst>
              <a:gd name="T0" fmla="*/ 19 w 26"/>
              <a:gd name="T1" fmla="*/ 20 h 29"/>
              <a:gd name="T2" fmla="*/ 25 w 26"/>
              <a:gd name="T3" fmla="*/ 0 h 29"/>
              <a:gd name="T4" fmla="*/ 6 w 26"/>
              <a:gd name="T5" fmla="*/ 9 h 29"/>
              <a:gd name="T6" fmla="*/ 1 w 26"/>
              <a:gd name="T7" fmla="*/ 29 h 29"/>
              <a:gd name="T8" fmla="*/ 19 w 26"/>
              <a:gd name="T9" fmla="*/ 20 h 29"/>
            </a:gdLst>
            <a:ahLst/>
            <a:cxnLst>
              <a:cxn ang="0">
                <a:pos x="T0" y="T1"/>
              </a:cxn>
              <a:cxn ang="0">
                <a:pos x="T2" y="T3"/>
              </a:cxn>
              <a:cxn ang="0">
                <a:pos x="T4" y="T5"/>
              </a:cxn>
              <a:cxn ang="0">
                <a:pos x="T6" y="T7"/>
              </a:cxn>
              <a:cxn ang="0">
                <a:pos x="T8" y="T9"/>
              </a:cxn>
            </a:cxnLst>
            <a:rect l="0" t="0" r="r" b="b"/>
            <a:pathLst>
              <a:path w="26" h="29">
                <a:moveTo>
                  <a:pt x="19" y="20"/>
                </a:moveTo>
                <a:cubicBezTo>
                  <a:pt x="26" y="12"/>
                  <a:pt x="25" y="0"/>
                  <a:pt x="25" y="0"/>
                </a:cubicBezTo>
                <a:cubicBezTo>
                  <a:pt x="25" y="0"/>
                  <a:pt x="13" y="1"/>
                  <a:pt x="6" y="9"/>
                </a:cubicBezTo>
                <a:cubicBezTo>
                  <a:pt x="0" y="17"/>
                  <a:pt x="1" y="29"/>
                  <a:pt x="1" y="29"/>
                </a:cubicBezTo>
                <a:cubicBezTo>
                  <a:pt x="1" y="29"/>
                  <a:pt x="13" y="28"/>
                  <a:pt x="19"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7" name="Freeform 228"/>
          <p:cNvSpPr>
            <a:spLocks/>
          </p:cNvSpPr>
          <p:nvPr/>
        </p:nvSpPr>
        <p:spPr bwMode="auto">
          <a:xfrm>
            <a:off x="8783455" y="3906366"/>
            <a:ext cx="102588" cy="161211"/>
          </a:xfrm>
          <a:custGeom>
            <a:avLst/>
            <a:gdLst>
              <a:gd name="T0" fmla="*/ 20 w 23"/>
              <a:gd name="T1" fmla="*/ 21 h 36"/>
              <a:gd name="T2" fmla="*/ 17 w 23"/>
              <a:gd name="T3" fmla="*/ 0 h 36"/>
              <a:gd name="T4" fmla="*/ 4 w 23"/>
              <a:gd name="T5" fmla="*/ 15 h 36"/>
              <a:gd name="T6" fmla="*/ 6 w 23"/>
              <a:gd name="T7" fmla="*/ 36 h 36"/>
              <a:gd name="T8" fmla="*/ 20 w 23"/>
              <a:gd name="T9" fmla="*/ 21 h 36"/>
            </a:gdLst>
            <a:ahLst/>
            <a:cxnLst>
              <a:cxn ang="0">
                <a:pos x="T0" y="T1"/>
              </a:cxn>
              <a:cxn ang="0">
                <a:pos x="T2" y="T3"/>
              </a:cxn>
              <a:cxn ang="0">
                <a:pos x="T4" y="T5"/>
              </a:cxn>
              <a:cxn ang="0">
                <a:pos x="T6" y="T7"/>
              </a:cxn>
              <a:cxn ang="0">
                <a:pos x="T8" y="T9"/>
              </a:cxn>
            </a:cxnLst>
            <a:rect l="0" t="0" r="r" b="b"/>
            <a:pathLst>
              <a:path w="23" h="36">
                <a:moveTo>
                  <a:pt x="20" y="21"/>
                </a:moveTo>
                <a:cubicBezTo>
                  <a:pt x="23" y="11"/>
                  <a:pt x="17" y="0"/>
                  <a:pt x="17" y="0"/>
                </a:cubicBezTo>
                <a:cubicBezTo>
                  <a:pt x="17" y="0"/>
                  <a:pt x="7" y="5"/>
                  <a:pt x="4" y="15"/>
                </a:cubicBezTo>
                <a:cubicBezTo>
                  <a:pt x="0" y="25"/>
                  <a:pt x="6" y="36"/>
                  <a:pt x="6" y="36"/>
                </a:cubicBezTo>
                <a:cubicBezTo>
                  <a:pt x="6" y="36"/>
                  <a:pt x="17" y="30"/>
                  <a:pt x="20" y="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8" name="Freeform 229"/>
          <p:cNvSpPr>
            <a:spLocks/>
          </p:cNvSpPr>
          <p:nvPr/>
        </p:nvSpPr>
        <p:spPr bwMode="auto">
          <a:xfrm>
            <a:off x="8567283" y="3928350"/>
            <a:ext cx="172205" cy="146556"/>
          </a:xfrm>
          <a:custGeom>
            <a:avLst/>
            <a:gdLst>
              <a:gd name="T0" fmla="*/ 13 w 38"/>
              <a:gd name="T1" fmla="*/ 25 h 32"/>
              <a:gd name="T2" fmla="*/ 38 w 38"/>
              <a:gd name="T3" fmla="*/ 29 h 32"/>
              <a:gd name="T4" fmla="*/ 25 w 38"/>
              <a:gd name="T5" fmla="*/ 7 h 32"/>
              <a:gd name="T6" fmla="*/ 0 w 38"/>
              <a:gd name="T7" fmla="*/ 3 h 32"/>
              <a:gd name="T8" fmla="*/ 13 w 38"/>
              <a:gd name="T9" fmla="*/ 25 h 32"/>
            </a:gdLst>
            <a:ahLst/>
            <a:cxnLst>
              <a:cxn ang="0">
                <a:pos x="T0" y="T1"/>
              </a:cxn>
              <a:cxn ang="0">
                <a:pos x="T2" y="T3"/>
              </a:cxn>
              <a:cxn ang="0">
                <a:pos x="T4" y="T5"/>
              </a:cxn>
              <a:cxn ang="0">
                <a:pos x="T6" y="T7"/>
              </a:cxn>
              <a:cxn ang="0">
                <a:pos x="T8" y="T9"/>
              </a:cxn>
            </a:cxnLst>
            <a:rect l="0" t="0" r="r" b="b"/>
            <a:pathLst>
              <a:path w="38" h="32">
                <a:moveTo>
                  <a:pt x="13" y="25"/>
                </a:moveTo>
                <a:cubicBezTo>
                  <a:pt x="24" y="32"/>
                  <a:pt x="38" y="29"/>
                  <a:pt x="38" y="29"/>
                </a:cubicBezTo>
                <a:cubicBezTo>
                  <a:pt x="38" y="29"/>
                  <a:pt x="36" y="15"/>
                  <a:pt x="25" y="7"/>
                </a:cubicBezTo>
                <a:cubicBezTo>
                  <a:pt x="14" y="0"/>
                  <a:pt x="0" y="3"/>
                  <a:pt x="0" y="3"/>
                </a:cubicBezTo>
                <a:cubicBezTo>
                  <a:pt x="0" y="3"/>
                  <a:pt x="2" y="18"/>
                  <a:pt x="13" y="2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9" name="Freeform 230"/>
          <p:cNvSpPr>
            <a:spLocks/>
          </p:cNvSpPr>
          <p:nvPr/>
        </p:nvSpPr>
        <p:spPr bwMode="auto">
          <a:xfrm>
            <a:off x="8622244" y="4126200"/>
            <a:ext cx="120911" cy="91598"/>
          </a:xfrm>
          <a:custGeom>
            <a:avLst/>
            <a:gdLst>
              <a:gd name="T0" fmla="*/ 11 w 27"/>
              <a:gd name="T1" fmla="*/ 4 h 20"/>
              <a:gd name="T2" fmla="*/ 0 w 27"/>
              <a:gd name="T3" fmla="*/ 16 h 20"/>
              <a:gd name="T4" fmla="*/ 17 w 27"/>
              <a:gd name="T5" fmla="*/ 16 h 20"/>
              <a:gd name="T6" fmla="*/ 27 w 27"/>
              <a:gd name="T7" fmla="*/ 3 h 20"/>
              <a:gd name="T8" fmla="*/ 11 w 27"/>
              <a:gd name="T9" fmla="*/ 4 h 20"/>
            </a:gdLst>
            <a:ahLst/>
            <a:cxnLst>
              <a:cxn ang="0">
                <a:pos x="T0" y="T1"/>
              </a:cxn>
              <a:cxn ang="0">
                <a:pos x="T2" y="T3"/>
              </a:cxn>
              <a:cxn ang="0">
                <a:pos x="T4" y="T5"/>
              </a:cxn>
              <a:cxn ang="0">
                <a:pos x="T6" y="T7"/>
              </a:cxn>
              <a:cxn ang="0">
                <a:pos x="T8" y="T9"/>
              </a:cxn>
            </a:cxnLst>
            <a:rect l="0" t="0" r="r" b="b"/>
            <a:pathLst>
              <a:path w="27" h="20">
                <a:moveTo>
                  <a:pt x="11" y="4"/>
                </a:moveTo>
                <a:cubicBezTo>
                  <a:pt x="3" y="7"/>
                  <a:pt x="0" y="16"/>
                  <a:pt x="0" y="16"/>
                </a:cubicBezTo>
                <a:cubicBezTo>
                  <a:pt x="0" y="16"/>
                  <a:pt x="9" y="20"/>
                  <a:pt x="17" y="16"/>
                </a:cubicBezTo>
                <a:cubicBezTo>
                  <a:pt x="24" y="12"/>
                  <a:pt x="27" y="3"/>
                  <a:pt x="27" y="3"/>
                </a:cubicBezTo>
                <a:cubicBezTo>
                  <a:pt x="27" y="3"/>
                  <a:pt x="18" y="0"/>
                  <a:pt x="11"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6" name="Freeform 237"/>
          <p:cNvSpPr>
            <a:spLocks/>
          </p:cNvSpPr>
          <p:nvPr/>
        </p:nvSpPr>
        <p:spPr bwMode="auto">
          <a:xfrm>
            <a:off x="9637145" y="5093474"/>
            <a:ext cx="109917" cy="87933"/>
          </a:xfrm>
          <a:custGeom>
            <a:avLst/>
            <a:gdLst>
              <a:gd name="T0" fmla="*/ 16 w 24"/>
              <a:gd name="T1" fmla="*/ 15 h 20"/>
              <a:gd name="T2" fmla="*/ 24 w 24"/>
              <a:gd name="T3" fmla="*/ 2 h 20"/>
              <a:gd name="T4" fmla="*/ 8 w 24"/>
              <a:gd name="T5" fmla="*/ 4 h 20"/>
              <a:gd name="T6" fmla="*/ 0 w 24"/>
              <a:gd name="T7" fmla="*/ 18 h 20"/>
              <a:gd name="T8" fmla="*/ 16 w 24"/>
              <a:gd name="T9" fmla="*/ 15 h 20"/>
            </a:gdLst>
            <a:ahLst/>
            <a:cxnLst>
              <a:cxn ang="0">
                <a:pos x="T0" y="T1"/>
              </a:cxn>
              <a:cxn ang="0">
                <a:pos x="T2" y="T3"/>
              </a:cxn>
              <a:cxn ang="0">
                <a:pos x="T4" y="T5"/>
              </a:cxn>
              <a:cxn ang="0">
                <a:pos x="T6" y="T7"/>
              </a:cxn>
              <a:cxn ang="0">
                <a:pos x="T8" y="T9"/>
              </a:cxn>
            </a:cxnLst>
            <a:rect l="0" t="0" r="r" b="b"/>
            <a:pathLst>
              <a:path w="24" h="20">
                <a:moveTo>
                  <a:pt x="16" y="15"/>
                </a:moveTo>
                <a:cubicBezTo>
                  <a:pt x="22" y="11"/>
                  <a:pt x="24" y="2"/>
                  <a:pt x="24" y="2"/>
                </a:cubicBezTo>
                <a:cubicBezTo>
                  <a:pt x="24" y="2"/>
                  <a:pt x="15" y="0"/>
                  <a:pt x="8" y="4"/>
                </a:cubicBezTo>
                <a:cubicBezTo>
                  <a:pt x="2" y="9"/>
                  <a:pt x="0" y="18"/>
                  <a:pt x="0" y="18"/>
                </a:cubicBezTo>
                <a:cubicBezTo>
                  <a:pt x="0" y="18"/>
                  <a:pt x="9" y="20"/>
                  <a:pt x="16"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7" name="Freeform 238"/>
          <p:cNvSpPr>
            <a:spLocks/>
          </p:cNvSpPr>
          <p:nvPr/>
        </p:nvSpPr>
        <p:spPr bwMode="auto">
          <a:xfrm>
            <a:off x="9600506" y="5075152"/>
            <a:ext cx="40304" cy="80607"/>
          </a:xfrm>
          <a:custGeom>
            <a:avLst/>
            <a:gdLst>
              <a:gd name="T0" fmla="*/ 4 w 9"/>
              <a:gd name="T1" fmla="*/ 0 h 18"/>
              <a:gd name="T2" fmla="*/ 0 w 9"/>
              <a:gd name="T3" fmla="*/ 9 h 18"/>
              <a:gd name="T4" fmla="*/ 5 w 9"/>
              <a:gd name="T5" fmla="*/ 18 h 18"/>
              <a:gd name="T6" fmla="*/ 8 w 9"/>
              <a:gd name="T7" fmla="*/ 9 h 18"/>
              <a:gd name="T8" fmla="*/ 4 w 9"/>
              <a:gd name="T9" fmla="*/ 0 h 18"/>
            </a:gdLst>
            <a:ahLst/>
            <a:cxnLst>
              <a:cxn ang="0">
                <a:pos x="T0" y="T1"/>
              </a:cxn>
              <a:cxn ang="0">
                <a:pos x="T2" y="T3"/>
              </a:cxn>
              <a:cxn ang="0">
                <a:pos x="T4" y="T5"/>
              </a:cxn>
              <a:cxn ang="0">
                <a:pos x="T6" y="T7"/>
              </a:cxn>
              <a:cxn ang="0">
                <a:pos x="T8" y="T9"/>
              </a:cxn>
            </a:cxnLst>
            <a:rect l="0" t="0" r="r" b="b"/>
            <a:pathLst>
              <a:path w="9" h="18">
                <a:moveTo>
                  <a:pt x="4" y="0"/>
                </a:moveTo>
                <a:cubicBezTo>
                  <a:pt x="4" y="0"/>
                  <a:pt x="0" y="4"/>
                  <a:pt x="0" y="9"/>
                </a:cubicBezTo>
                <a:cubicBezTo>
                  <a:pt x="1" y="15"/>
                  <a:pt x="5" y="18"/>
                  <a:pt x="5" y="18"/>
                </a:cubicBezTo>
                <a:cubicBezTo>
                  <a:pt x="5" y="18"/>
                  <a:pt x="9" y="14"/>
                  <a:pt x="8" y="9"/>
                </a:cubicBezTo>
                <a:cubicBezTo>
                  <a:pt x="8" y="4"/>
                  <a:pt x="4" y="0"/>
                  <a:pt x="4"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8" name="Freeform 239"/>
          <p:cNvSpPr>
            <a:spLocks/>
          </p:cNvSpPr>
          <p:nvPr/>
        </p:nvSpPr>
        <p:spPr bwMode="auto">
          <a:xfrm>
            <a:off x="9204805" y="5426887"/>
            <a:ext cx="58623" cy="128237"/>
          </a:xfrm>
          <a:custGeom>
            <a:avLst/>
            <a:gdLst>
              <a:gd name="T0" fmla="*/ 7 w 13"/>
              <a:gd name="T1" fmla="*/ 29 h 29"/>
              <a:gd name="T2" fmla="*/ 13 w 13"/>
              <a:gd name="T3" fmla="*/ 14 h 29"/>
              <a:gd name="T4" fmla="*/ 6 w 13"/>
              <a:gd name="T5" fmla="*/ 0 h 29"/>
              <a:gd name="T6" fmla="*/ 0 w 13"/>
              <a:gd name="T7" fmla="*/ 15 h 29"/>
              <a:gd name="T8" fmla="*/ 7 w 13"/>
              <a:gd name="T9" fmla="*/ 29 h 29"/>
            </a:gdLst>
            <a:ahLst/>
            <a:cxnLst>
              <a:cxn ang="0">
                <a:pos x="T0" y="T1"/>
              </a:cxn>
              <a:cxn ang="0">
                <a:pos x="T2" y="T3"/>
              </a:cxn>
              <a:cxn ang="0">
                <a:pos x="T4" y="T5"/>
              </a:cxn>
              <a:cxn ang="0">
                <a:pos x="T6" y="T7"/>
              </a:cxn>
              <a:cxn ang="0">
                <a:pos x="T8" y="T9"/>
              </a:cxn>
            </a:cxnLst>
            <a:rect l="0" t="0" r="r" b="b"/>
            <a:pathLst>
              <a:path w="13" h="29">
                <a:moveTo>
                  <a:pt x="7" y="29"/>
                </a:moveTo>
                <a:cubicBezTo>
                  <a:pt x="7" y="29"/>
                  <a:pt x="13" y="22"/>
                  <a:pt x="13" y="14"/>
                </a:cubicBezTo>
                <a:cubicBezTo>
                  <a:pt x="13" y="6"/>
                  <a:pt x="6" y="0"/>
                  <a:pt x="6" y="0"/>
                </a:cubicBezTo>
                <a:cubicBezTo>
                  <a:pt x="6" y="0"/>
                  <a:pt x="0" y="7"/>
                  <a:pt x="0" y="15"/>
                </a:cubicBezTo>
                <a:cubicBezTo>
                  <a:pt x="0" y="22"/>
                  <a:pt x="7" y="29"/>
                  <a:pt x="7"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9" name="Freeform 240"/>
          <p:cNvSpPr>
            <a:spLocks/>
          </p:cNvSpPr>
          <p:nvPr/>
        </p:nvSpPr>
        <p:spPr bwMode="auto">
          <a:xfrm>
            <a:off x="9142520" y="5511158"/>
            <a:ext cx="73278" cy="54959"/>
          </a:xfrm>
          <a:custGeom>
            <a:avLst/>
            <a:gdLst>
              <a:gd name="T0" fmla="*/ 10 w 16"/>
              <a:gd name="T1" fmla="*/ 2 h 12"/>
              <a:gd name="T2" fmla="*/ 0 w 16"/>
              <a:gd name="T3" fmla="*/ 2 h 12"/>
              <a:gd name="T4" fmla="*/ 6 w 16"/>
              <a:gd name="T5" fmla="*/ 10 h 12"/>
              <a:gd name="T6" fmla="*/ 16 w 16"/>
              <a:gd name="T7" fmla="*/ 10 h 12"/>
              <a:gd name="T8" fmla="*/ 10 w 16"/>
              <a:gd name="T9" fmla="*/ 2 h 12"/>
            </a:gdLst>
            <a:ahLst/>
            <a:cxnLst>
              <a:cxn ang="0">
                <a:pos x="T0" y="T1"/>
              </a:cxn>
              <a:cxn ang="0">
                <a:pos x="T2" y="T3"/>
              </a:cxn>
              <a:cxn ang="0">
                <a:pos x="T4" y="T5"/>
              </a:cxn>
              <a:cxn ang="0">
                <a:pos x="T6" y="T7"/>
              </a:cxn>
              <a:cxn ang="0">
                <a:pos x="T8" y="T9"/>
              </a:cxn>
            </a:cxnLst>
            <a:rect l="0" t="0" r="r" b="b"/>
            <a:pathLst>
              <a:path w="16" h="12">
                <a:moveTo>
                  <a:pt x="10" y="2"/>
                </a:moveTo>
                <a:cubicBezTo>
                  <a:pt x="6" y="0"/>
                  <a:pt x="0" y="2"/>
                  <a:pt x="0" y="2"/>
                </a:cubicBezTo>
                <a:cubicBezTo>
                  <a:pt x="0" y="2"/>
                  <a:pt x="2" y="7"/>
                  <a:pt x="6" y="10"/>
                </a:cubicBezTo>
                <a:cubicBezTo>
                  <a:pt x="11" y="12"/>
                  <a:pt x="16" y="10"/>
                  <a:pt x="16" y="10"/>
                </a:cubicBezTo>
                <a:cubicBezTo>
                  <a:pt x="16" y="10"/>
                  <a:pt x="15" y="5"/>
                  <a:pt x="10"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0" name="Freeform 241"/>
          <p:cNvSpPr>
            <a:spLocks/>
          </p:cNvSpPr>
          <p:nvPr/>
        </p:nvSpPr>
        <p:spPr bwMode="auto">
          <a:xfrm>
            <a:off x="8790784" y="6027770"/>
            <a:ext cx="131901" cy="73278"/>
          </a:xfrm>
          <a:custGeom>
            <a:avLst/>
            <a:gdLst>
              <a:gd name="T0" fmla="*/ 16 w 29"/>
              <a:gd name="T1" fmla="*/ 15 h 16"/>
              <a:gd name="T2" fmla="*/ 29 w 29"/>
              <a:gd name="T3" fmla="*/ 6 h 16"/>
              <a:gd name="T4" fmla="*/ 14 w 29"/>
              <a:gd name="T5" fmla="*/ 2 h 16"/>
              <a:gd name="T6" fmla="*/ 0 w 29"/>
              <a:gd name="T7" fmla="*/ 10 h 16"/>
              <a:gd name="T8" fmla="*/ 16 w 29"/>
              <a:gd name="T9" fmla="*/ 15 h 16"/>
            </a:gdLst>
            <a:ahLst/>
            <a:cxnLst>
              <a:cxn ang="0">
                <a:pos x="T0" y="T1"/>
              </a:cxn>
              <a:cxn ang="0">
                <a:pos x="T2" y="T3"/>
              </a:cxn>
              <a:cxn ang="0">
                <a:pos x="T4" y="T5"/>
              </a:cxn>
              <a:cxn ang="0">
                <a:pos x="T6" y="T7"/>
              </a:cxn>
              <a:cxn ang="0">
                <a:pos x="T8" y="T9"/>
              </a:cxn>
            </a:cxnLst>
            <a:rect l="0" t="0" r="r" b="b"/>
            <a:pathLst>
              <a:path w="29" h="16">
                <a:moveTo>
                  <a:pt x="16" y="15"/>
                </a:moveTo>
                <a:cubicBezTo>
                  <a:pt x="24" y="13"/>
                  <a:pt x="29" y="6"/>
                  <a:pt x="29" y="6"/>
                </a:cubicBezTo>
                <a:cubicBezTo>
                  <a:pt x="29" y="6"/>
                  <a:pt x="22" y="0"/>
                  <a:pt x="14" y="2"/>
                </a:cubicBezTo>
                <a:cubicBezTo>
                  <a:pt x="6" y="3"/>
                  <a:pt x="0" y="10"/>
                  <a:pt x="0" y="10"/>
                </a:cubicBezTo>
                <a:cubicBezTo>
                  <a:pt x="0" y="10"/>
                  <a:pt x="8" y="16"/>
                  <a:pt x="16"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1" name="Freeform 242"/>
          <p:cNvSpPr>
            <a:spLocks/>
          </p:cNvSpPr>
          <p:nvPr/>
        </p:nvSpPr>
        <p:spPr bwMode="auto">
          <a:xfrm>
            <a:off x="8779791" y="5972811"/>
            <a:ext cx="47632" cy="80607"/>
          </a:xfrm>
          <a:custGeom>
            <a:avLst/>
            <a:gdLst>
              <a:gd name="T0" fmla="*/ 9 w 11"/>
              <a:gd name="T1" fmla="*/ 11 h 18"/>
              <a:gd name="T2" fmla="*/ 9 w 11"/>
              <a:gd name="T3" fmla="*/ 0 h 18"/>
              <a:gd name="T4" fmla="*/ 1 w 11"/>
              <a:gd name="T5" fmla="*/ 8 h 18"/>
              <a:gd name="T6" fmla="*/ 2 w 11"/>
              <a:gd name="T7" fmla="*/ 18 h 18"/>
              <a:gd name="T8" fmla="*/ 9 w 11"/>
              <a:gd name="T9" fmla="*/ 11 h 18"/>
            </a:gdLst>
            <a:ahLst/>
            <a:cxnLst>
              <a:cxn ang="0">
                <a:pos x="T0" y="T1"/>
              </a:cxn>
              <a:cxn ang="0">
                <a:pos x="T2" y="T3"/>
              </a:cxn>
              <a:cxn ang="0">
                <a:pos x="T4" y="T5"/>
              </a:cxn>
              <a:cxn ang="0">
                <a:pos x="T6" y="T7"/>
              </a:cxn>
              <a:cxn ang="0">
                <a:pos x="T8" y="T9"/>
              </a:cxn>
            </a:cxnLst>
            <a:rect l="0" t="0" r="r" b="b"/>
            <a:pathLst>
              <a:path w="11" h="18">
                <a:moveTo>
                  <a:pt x="9" y="11"/>
                </a:moveTo>
                <a:cubicBezTo>
                  <a:pt x="11" y="6"/>
                  <a:pt x="9" y="0"/>
                  <a:pt x="9" y="0"/>
                </a:cubicBezTo>
                <a:cubicBezTo>
                  <a:pt x="9" y="0"/>
                  <a:pt x="3" y="3"/>
                  <a:pt x="1" y="8"/>
                </a:cubicBezTo>
                <a:cubicBezTo>
                  <a:pt x="0" y="12"/>
                  <a:pt x="2" y="18"/>
                  <a:pt x="2" y="18"/>
                </a:cubicBezTo>
                <a:cubicBezTo>
                  <a:pt x="2" y="18"/>
                  <a:pt x="7" y="15"/>
                  <a:pt x="9" y="1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2" name="Freeform 243"/>
          <p:cNvSpPr>
            <a:spLocks/>
          </p:cNvSpPr>
          <p:nvPr/>
        </p:nvSpPr>
        <p:spPr bwMode="auto">
          <a:xfrm>
            <a:off x="9695768" y="6610333"/>
            <a:ext cx="109917" cy="58623"/>
          </a:xfrm>
          <a:custGeom>
            <a:avLst/>
            <a:gdLst>
              <a:gd name="T0" fmla="*/ 13 w 24"/>
              <a:gd name="T1" fmla="*/ 12 h 13"/>
              <a:gd name="T2" fmla="*/ 24 w 24"/>
              <a:gd name="T3" fmla="*/ 5 h 13"/>
              <a:gd name="T4" fmla="*/ 11 w 24"/>
              <a:gd name="T5" fmla="*/ 1 h 13"/>
              <a:gd name="T6" fmla="*/ 0 w 24"/>
              <a:gd name="T7" fmla="*/ 9 h 13"/>
              <a:gd name="T8" fmla="*/ 13 w 24"/>
              <a:gd name="T9" fmla="*/ 12 h 13"/>
            </a:gdLst>
            <a:ahLst/>
            <a:cxnLst>
              <a:cxn ang="0">
                <a:pos x="T0" y="T1"/>
              </a:cxn>
              <a:cxn ang="0">
                <a:pos x="T2" y="T3"/>
              </a:cxn>
              <a:cxn ang="0">
                <a:pos x="T4" y="T5"/>
              </a:cxn>
              <a:cxn ang="0">
                <a:pos x="T6" y="T7"/>
              </a:cxn>
              <a:cxn ang="0">
                <a:pos x="T8" y="T9"/>
              </a:cxn>
            </a:cxnLst>
            <a:rect l="0" t="0" r="r" b="b"/>
            <a:pathLst>
              <a:path w="24" h="13">
                <a:moveTo>
                  <a:pt x="13" y="12"/>
                </a:moveTo>
                <a:cubicBezTo>
                  <a:pt x="20" y="11"/>
                  <a:pt x="24" y="5"/>
                  <a:pt x="24" y="5"/>
                </a:cubicBezTo>
                <a:cubicBezTo>
                  <a:pt x="24" y="5"/>
                  <a:pt x="18" y="0"/>
                  <a:pt x="11" y="1"/>
                </a:cubicBezTo>
                <a:cubicBezTo>
                  <a:pt x="5" y="2"/>
                  <a:pt x="0" y="9"/>
                  <a:pt x="0" y="9"/>
                </a:cubicBezTo>
                <a:cubicBezTo>
                  <a:pt x="0" y="9"/>
                  <a:pt x="6" y="13"/>
                  <a:pt x="13"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3" name="Freeform 244"/>
          <p:cNvSpPr>
            <a:spLocks/>
          </p:cNvSpPr>
          <p:nvPr/>
        </p:nvSpPr>
        <p:spPr bwMode="auto">
          <a:xfrm>
            <a:off x="9681113" y="6566365"/>
            <a:ext cx="47632" cy="65949"/>
          </a:xfrm>
          <a:custGeom>
            <a:avLst/>
            <a:gdLst>
              <a:gd name="T0" fmla="*/ 8 w 10"/>
              <a:gd name="T1" fmla="*/ 8 h 15"/>
              <a:gd name="T2" fmla="*/ 7 w 10"/>
              <a:gd name="T3" fmla="*/ 0 h 15"/>
              <a:gd name="T4" fmla="*/ 1 w 10"/>
              <a:gd name="T5" fmla="*/ 6 h 15"/>
              <a:gd name="T6" fmla="*/ 2 w 10"/>
              <a:gd name="T7" fmla="*/ 15 h 15"/>
              <a:gd name="T8" fmla="*/ 8 w 10"/>
              <a:gd name="T9" fmla="*/ 8 h 15"/>
            </a:gdLst>
            <a:ahLst/>
            <a:cxnLst>
              <a:cxn ang="0">
                <a:pos x="T0" y="T1"/>
              </a:cxn>
              <a:cxn ang="0">
                <a:pos x="T2" y="T3"/>
              </a:cxn>
              <a:cxn ang="0">
                <a:pos x="T4" y="T5"/>
              </a:cxn>
              <a:cxn ang="0">
                <a:pos x="T6" y="T7"/>
              </a:cxn>
              <a:cxn ang="0">
                <a:pos x="T8" y="T9"/>
              </a:cxn>
            </a:cxnLst>
            <a:rect l="0" t="0" r="r" b="b"/>
            <a:pathLst>
              <a:path w="10" h="15">
                <a:moveTo>
                  <a:pt x="8" y="8"/>
                </a:moveTo>
                <a:cubicBezTo>
                  <a:pt x="10" y="4"/>
                  <a:pt x="7" y="0"/>
                  <a:pt x="7" y="0"/>
                </a:cubicBezTo>
                <a:cubicBezTo>
                  <a:pt x="7" y="0"/>
                  <a:pt x="3" y="2"/>
                  <a:pt x="1" y="6"/>
                </a:cubicBezTo>
                <a:cubicBezTo>
                  <a:pt x="0" y="10"/>
                  <a:pt x="2" y="15"/>
                  <a:pt x="2" y="15"/>
                </a:cubicBezTo>
                <a:cubicBezTo>
                  <a:pt x="2" y="15"/>
                  <a:pt x="7" y="13"/>
                  <a:pt x="8" y="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4" name="Freeform 245"/>
          <p:cNvSpPr>
            <a:spLocks/>
          </p:cNvSpPr>
          <p:nvPr/>
        </p:nvSpPr>
        <p:spPr bwMode="auto">
          <a:xfrm>
            <a:off x="7218963" y="5547798"/>
            <a:ext cx="175867" cy="87933"/>
          </a:xfrm>
          <a:custGeom>
            <a:avLst/>
            <a:gdLst>
              <a:gd name="T0" fmla="*/ 39 w 39"/>
              <a:gd name="T1" fmla="*/ 9 h 20"/>
              <a:gd name="T2" fmla="*/ 19 w 39"/>
              <a:gd name="T3" fmla="*/ 1 h 20"/>
              <a:gd name="T4" fmla="*/ 0 w 39"/>
              <a:gd name="T5" fmla="*/ 12 h 20"/>
              <a:gd name="T6" fmla="*/ 20 w 39"/>
              <a:gd name="T7" fmla="*/ 19 h 20"/>
              <a:gd name="T8" fmla="*/ 39 w 39"/>
              <a:gd name="T9" fmla="*/ 9 h 20"/>
            </a:gdLst>
            <a:ahLst/>
            <a:cxnLst>
              <a:cxn ang="0">
                <a:pos x="T0" y="T1"/>
              </a:cxn>
              <a:cxn ang="0">
                <a:pos x="T2" y="T3"/>
              </a:cxn>
              <a:cxn ang="0">
                <a:pos x="T4" y="T5"/>
              </a:cxn>
              <a:cxn ang="0">
                <a:pos x="T6" y="T7"/>
              </a:cxn>
              <a:cxn ang="0">
                <a:pos x="T8" y="T9"/>
              </a:cxn>
            </a:cxnLst>
            <a:rect l="0" t="0" r="r" b="b"/>
            <a:pathLst>
              <a:path w="39" h="20">
                <a:moveTo>
                  <a:pt x="39" y="9"/>
                </a:moveTo>
                <a:cubicBezTo>
                  <a:pt x="39" y="9"/>
                  <a:pt x="30" y="0"/>
                  <a:pt x="19" y="1"/>
                </a:cubicBezTo>
                <a:cubicBezTo>
                  <a:pt x="8" y="2"/>
                  <a:pt x="0" y="12"/>
                  <a:pt x="0" y="12"/>
                </a:cubicBezTo>
                <a:cubicBezTo>
                  <a:pt x="0" y="12"/>
                  <a:pt x="9" y="20"/>
                  <a:pt x="20" y="19"/>
                </a:cubicBezTo>
                <a:cubicBezTo>
                  <a:pt x="31" y="18"/>
                  <a:pt x="39" y="9"/>
                  <a:pt x="39"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6" name="Freeform 247"/>
          <p:cNvSpPr>
            <a:spLocks/>
          </p:cNvSpPr>
          <p:nvPr/>
        </p:nvSpPr>
        <p:spPr bwMode="auto">
          <a:xfrm>
            <a:off x="7317893" y="6668953"/>
            <a:ext cx="98927" cy="51294"/>
          </a:xfrm>
          <a:custGeom>
            <a:avLst/>
            <a:gdLst>
              <a:gd name="T0" fmla="*/ 22 w 22"/>
              <a:gd name="T1" fmla="*/ 5 h 11"/>
              <a:gd name="T2" fmla="*/ 11 w 22"/>
              <a:gd name="T3" fmla="*/ 1 h 11"/>
              <a:gd name="T4" fmla="*/ 0 w 22"/>
              <a:gd name="T5" fmla="*/ 7 h 11"/>
              <a:gd name="T6" fmla="*/ 11 w 22"/>
              <a:gd name="T7" fmla="*/ 11 h 11"/>
              <a:gd name="T8" fmla="*/ 22 w 22"/>
              <a:gd name="T9" fmla="*/ 5 h 11"/>
            </a:gdLst>
            <a:ahLst/>
            <a:cxnLst>
              <a:cxn ang="0">
                <a:pos x="T0" y="T1"/>
              </a:cxn>
              <a:cxn ang="0">
                <a:pos x="T2" y="T3"/>
              </a:cxn>
              <a:cxn ang="0">
                <a:pos x="T4" y="T5"/>
              </a:cxn>
              <a:cxn ang="0">
                <a:pos x="T6" y="T7"/>
              </a:cxn>
              <a:cxn ang="0">
                <a:pos x="T8" y="T9"/>
              </a:cxn>
            </a:cxnLst>
            <a:rect l="0" t="0" r="r" b="b"/>
            <a:pathLst>
              <a:path w="22" h="11">
                <a:moveTo>
                  <a:pt x="22" y="5"/>
                </a:moveTo>
                <a:cubicBezTo>
                  <a:pt x="22" y="5"/>
                  <a:pt x="17" y="0"/>
                  <a:pt x="11" y="1"/>
                </a:cubicBezTo>
                <a:cubicBezTo>
                  <a:pt x="4" y="1"/>
                  <a:pt x="0" y="7"/>
                  <a:pt x="0" y="7"/>
                </a:cubicBezTo>
                <a:cubicBezTo>
                  <a:pt x="0" y="7"/>
                  <a:pt x="5" y="11"/>
                  <a:pt x="11" y="11"/>
                </a:cubicBezTo>
                <a:cubicBezTo>
                  <a:pt x="18" y="10"/>
                  <a:pt x="22" y="5"/>
                  <a:pt x="22" y="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7" name="Freeform 248"/>
          <p:cNvSpPr>
            <a:spLocks/>
          </p:cNvSpPr>
          <p:nvPr/>
        </p:nvSpPr>
        <p:spPr bwMode="auto">
          <a:xfrm>
            <a:off x="7303235" y="6624988"/>
            <a:ext cx="47632" cy="58623"/>
          </a:xfrm>
          <a:custGeom>
            <a:avLst/>
            <a:gdLst>
              <a:gd name="T0" fmla="*/ 2 w 10"/>
              <a:gd name="T1" fmla="*/ 5 h 13"/>
              <a:gd name="T2" fmla="*/ 2 w 10"/>
              <a:gd name="T3" fmla="*/ 13 h 13"/>
              <a:gd name="T4" fmla="*/ 8 w 10"/>
              <a:gd name="T5" fmla="*/ 8 h 13"/>
              <a:gd name="T6" fmla="*/ 8 w 10"/>
              <a:gd name="T7" fmla="*/ 0 h 13"/>
              <a:gd name="T8" fmla="*/ 2 w 10"/>
              <a:gd name="T9" fmla="*/ 5 h 13"/>
            </a:gdLst>
            <a:ahLst/>
            <a:cxnLst>
              <a:cxn ang="0">
                <a:pos x="T0" y="T1"/>
              </a:cxn>
              <a:cxn ang="0">
                <a:pos x="T2" y="T3"/>
              </a:cxn>
              <a:cxn ang="0">
                <a:pos x="T4" y="T5"/>
              </a:cxn>
              <a:cxn ang="0">
                <a:pos x="T6" y="T7"/>
              </a:cxn>
              <a:cxn ang="0">
                <a:pos x="T8" y="T9"/>
              </a:cxn>
            </a:cxnLst>
            <a:rect l="0" t="0" r="r" b="b"/>
            <a:pathLst>
              <a:path w="10" h="13">
                <a:moveTo>
                  <a:pt x="2" y="5"/>
                </a:moveTo>
                <a:cubicBezTo>
                  <a:pt x="0" y="8"/>
                  <a:pt x="2" y="13"/>
                  <a:pt x="2" y="13"/>
                </a:cubicBezTo>
                <a:cubicBezTo>
                  <a:pt x="2" y="13"/>
                  <a:pt x="6" y="11"/>
                  <a:pt x="8" y="8"/>
                </a:cubicBezTo>
                <a:cubicBezTo>
                  <a:pt x="10" y="4"/>
                  <a:pt x="8" y="0"/>
                  <a:pt x="8" y="0"/>
                </a:cubicBezTo>
                <a:cubicBezTo>
                  <a:pt x="8" y="0"/>
                  <a:pt x="4" y="1"/>
                  <a:pt x="2" y="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 name="Freeform 46"/>
          <p:cNvSpPr>
            <a:spLocks/>
          </p:cNvSpPr>
          <p:nvPr/>
        </p:nvSpPr>
        <p:spPr bwMode="auto">
          <a:xfrm>
            <a:off x="6856240" y="4763722"/>
            <a:ext cx="179534" cy="131901"/>
          </a:xfrm>
          <a:custGeom>
            <a:avLst/>
            <a:gdLst>
              <a:gd name="T0" fmla="*/ 24 w 40"/>
              <a:gd name="T1" fmla="*/ 24 h 29"/>
              <a:gd name="T2" fmla="*/ 40 w 40"/>
              <a:gd name="T3" fmla="*/ 6 h 29"/>
              <a:gd name="T4" fmla="*/ 16 w 40"/>
              <a:gd name="T5" fmla="*/ 5 h 29"/>
              <a:gd name="T6" fmla="*/ 0 w 40"/>
              <a:gd name="T7" fmla="*/ 23 h 29"/>
              <a:gd name="T8" fmla="*/ 24 w 40"/>
              <a:gd name="T9" fmla="*/ 24 h 29"/>
            </a:gdLst>
            <a:ahLst/>
            <a:cxnLst>
              <a:cxn ang="0">
                <a:pos x="T0" y="T1"/>
              </a:cxn>
              <a:cxn ang="0">
                <a:pos x="T2" y="T3"/>
              </a:cxn>
              <a:cxn ang="0">
                <a:pos x="T4" y="T5"/>
              </a:cxn>
              <a:cxn ang="0">
                <a:pos x="T6" y="T7"/>
              </a:cxn>
              <a:cxn ang="0">
                <a:pos x="T8" y="T9"/>
              </a:cxn>
            </a:cxnLst>
            <a:rect l="0" t="0" r="r" b="b"/>
            <a:pathLst>
              <a:path w="40" h="29">
                <a:moveTo>
                  <a:pt x="24" y="24"/>
                </a:moveTo>
                <a:cubicBezTo>
                  <a:pt x="35" y="19"/>
                  <a:pt x="40" y="6"/>
                  <a:pt x="40" y="6"/>
                </a:cubicBezTo>
                <a:cubicBezTo>
                  <a:pt x="40" y="6"/>
                  <a:pt x="27" y="0"/>
                  <a:pt x="16" y="5"/>
                </a:cubicBezTo>
                <a:cubicBezTo>
                  <a:pt x="5" y="10"/>
                  <a:pt x="0" y="23"/>
                  <a:pt x="0" y="23"/>
                </a:cubicBezTo>
                <a:cubicBezTo>
                  <a:pt x="0" y="23"/>
                  <a:pt x="13" y="29"/>
                  <a:pt x="24" y="2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 name="Freeform 47"/>
          <p:cNvSpPr>
            <a:spLocks/>
          </p:cNvSpPr>
          <p:nvPr/>
        </p:nvSpPr>
        <p:spPr bwMode="auto">
          <a:xfrm>
            <a:off x="6815936" y="4895621"/>
            <a:ext cx="128237" cy="98927"/>
          </a:xfrm>
          <a:custGeom>
            <a:avLst/>
            <a:gdLst>
              <a:gd name="T0" fmla="*/ 18 w 29"/>
              <a:gd name="T1" fmla="*/ 4 h 22"/>
              <a:gd name="T2" fmla="*/ 0 w 29"/>
              <a:gd name="T3" fmla="*/ 2 h 22"/>
              <a:gd name="T4" fmla="*/ 10 w 29"/>
              <a:gd name="T5" fmla="*/ 18 h 22"/>
              <a:gd name="T6" fmla="*/ 29 w 29"/>
              <a:gd name="T7" fmla="*/ 20 h 22"/>
              <a:gd name="T8" fmla="*/ 18 w 29"/>
              <a:gd name="T9" fmla="*/ 4 h 22"/>
            </a:gdLst>
            <a:ahLst/>
            <a:cxnLst>
              <a:cxn ang="0">
                <a:pos x="T0" y="T1"/>
              </a:cxn>
              <a:cxn ang="0">
                <a:pos x="T2" y="T3"/>
              </a:cxn>
              <a:cxn ang="0">
                <a:pos x="T4" y="T5"/>
              </a:cxn>
              <a:cxn ang="0">
                <a:pos x="T6" y="T7"/>
              </a:cxn>
              <a:cxn ang="0">
                <a:pos x="T8" y="T9"/>
              </a:cxn>
            </a:cxnLst>
            <a:rect l="0" t="0" r="r" b="b"/>
            <a:pathLst>
              <a:path w="29" h="22">
                <a:moveTo>
                  <a:pt x="18" y="4"/>
                </a:moveTo>
                <a:cubicBezTo>
                  <a:pt x="10" y="0"/>
                  <a:pt x="0" y="2"/>
                  <a:pt x="0" y="2"/>
                </a:cubicBezTo>
                <a:cubicBezTo>
                  <a:pt x="0" y="2"/>
                  <a:pt x="2" y="13"/>
                  <a:pt x="10" y="18"/>
                </a:cubicBezTo>
                <a:cubicBezTo>
                  <a:pt x="18" y="22"/>
                  <a:pt x="29" y="20"/>
                  <a:pt x="29" y="20"/>
                </a:cubicBezTo>
                <a:cubicBezTo>
                  <a:pt x="29" y="20"/>
                  <a:pt x="26" y="9"/>
                  <a:pt x="18"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 name="Freeform 48"/>
          <p:cNvSpPr>
            <a:spLocks/>
          </p:cNvSpPr>
          <p:nvPr/>
        </p:nvSpPr>
        <p:spPr bwMode="auto">
          <a:xfrm>
            <a:off x="6764642" y="4661131"/>
            <a:ext cx="109917" cy="201517"/>
          </a:xfrm>
          <a:custGeom>
            <a:avLst/>
            <a:gdLst>
              <a:gd name="T0" fmla="*/ 22 w 24"/>
              <a:gd name="T1" fmla="*/ 24 h 45"/>
              <a:gd name="T2" fmla="*/ 15 w 24"/>
              <a:gd name="T3" fmla="*/ 0 h 45"/>
              <a:gd name="T4" fmla="*/ 1 w 24"/>
              <a:gd name="T5" fmla="*/ 21 h 45"/>
              <a:gd name="T6" fmla="*/ 8 w 24"/>
              <a:gd name="T7" fmla="*/ 45 h 45"/>
              <a:gd name="T8" fmla="*/ 22 w 24"/>
              <a:gd name="T9" fmla="*/ 24 h 45"/>
            </a:gdLst>
            <a:ahLst/>
            <a:cxnLst>
              <a:cxn ang="0">
                <a:pos x="T0" y="T1"/>
              </a:cxn>
              <a:cxn ang="0">
                <a:pos x="T2" y="T3"/>
              </a:cxn>
              <a:cxn ang="0">
                <a:pos x="T4" y="T5"/>
              </a:cxn>
              <a:cxn ang="0">
                <a:pos x="T6" y="T7"/>
              </a:cxn>
              <a:cxn ang="0">
                <a:pos x="T8" y="T9"/>
              </a:cxn>
            </a:cxnLst>
            <a:rect l="0" t="0" r="r" b="b"/>
            <a:pathLst>
              <a:path w="24" h="45">
                <a:moveTo>
                  <a:pt x="22" y="24"/>
                </a:moveTo>
                <a:cubicBezTo>
                  <a:pt x="24" y="11"/>
                  <a:pt x="15" y="0"/>
                  <a:pt x="15" y="0"/>
                </a:cubicBezTo>
                <a:cubicBezTo>
                  <a:pt x="15" y="0"/>
                  <a:pt x="3" y="8"/>
                  <a:pt x="1" y="21"/>
                </a:cubicBezTo>
                <a:cubicBezTo>
                  <a:pt x="0" y="33"/>
                  <a:pt x="8" y="45"/>
                  <a:pt x="8" y="45"/>
                </a:cubicBezTo>
                <a:cubicBezTo>
                  <a:pt x="8" y="45"/>
                  <a:pt x="20" y="36"/>
                  <a:pt x="22" y="2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 name="Freeform 49"/>
          <p:cNvSpPr>
            <a:spLocks/>
          </p:cNvSpPr>
          <p:nvPr/>
        </p:nvSpPr>
        <p:spPr bwMode="auto">
          <a:xfrm>
            <a:off x="6680371" y="4815016"/>
            <a:ext cx="98927" cy="95262"/>
          </a:xfrm>
          <a:custGeom>
            <a:avLst/>
            <a:gdLst>
              <a:gd name="T0" fmla="*/ 22 w 22"/>
              <a:gd name="T1" fmla="*/ 20 h 21"/>
              <a:gd name="T2" fmla="*/ 15 w 22"/>
              <a:gd name="T3" fmla="*/ 5 h 21"/>
              <a:gd name="T4" fmla="*/ 0 w 22"/>
              <a:gd name="T5" fmla="*/ 0 h 21"/>
              <a:gd name="T6" fmla="*/ 7 w 22"/>
              <a:gd name="T7" fmla="*/ 15 h 21"/>
              <a:gd name="T8" fmla="*/ 22 w 22"/>
              <a:gd name="T9" fmla="*/ 20 h 21"/>
            </a:gdLst>
            <a:ahLst/>
            <a:cxnLst>
              <a:cxn ang="0">
                <a:pos x="T0" y="T1"/>
              </a:cxn>
              <a:cxn ang="0">
                <a:pos x="T2" y="T3"/>
              </a:cxn>
              <a:cxn ang="0">
                <a:pos x="T4" y="T5"/>
              </a:cxn>
              <a:cxn ang="0">
                <a:pos x="T6" y="T7"/>
              </a:cxn>
              <a:cxn ang="0">
                <a:pos x="T8" y="T9"/>
              </a:cxn>
            </a:cxnLst>
            <a:rect l="0" t="0" r="r" b="b"/>
            <a:pathLst>
              <a:path w="22" h="21">
                <a:moveTo>
                  <a:pt x="22" y="20"/>
                </a:moveTo>
                <a:cubicBezTo>
                  <a:pt x="22" y="20"/>
                  <a:pt x="22" y="11"/>
                  <a:pt x="15" y="5"/>
                </a:cubicBezTo>
                <a:cubicBezTo>
                  <a:pt x="9" y="0"/>
                  <a:pt x="0" y="0"/>
                  <a:pt x="0" y="0"/>
                </a:cubicBezTo>
                <a:cubicBezTo>
                  <a:pt x="0" y="0"/>
                  <a:pt x="0" y="10"/>
                  <a:pt x="7" y="15"/>
                </a:cubicBezTo>
                <a:cubicBezTo>
                  <a:pt x="13" y="21"/>
                  <a:pt x="22" y="20"/>
                  <a:pt x="22"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9" name="Freeform 109"/>
          <p:cNvSpPr>
            <a:spLocks/>
          </p:cNvSpPr>
          <p:nvPr/>
        </p:nvSpPr>
        <p:spPr bwMode="auto">
          <a:xfrm>
            <a:off x="6852575" y="5815264"/>
            <a:ext cx="109917" cy="62287"/>
          </a:xfrm>
          <a:custGeom>
            <a:avLst/>
            <a:gdLst>
              <a:gd name="T0" fmla="*/ 13 w 25"/>
              <a:gd name="T1" fmla="*/ 12 h 14"/>
              <a:gd name="T2" fmla="*/ 25 w 25"/>
              <a:gd name="T3" fmla="*/ 4 h 14"/>
              <a:gd name="T4" fmla="*/ 11 w 25"/>
              <a:gd name="T5" fmla="*/ 1 h 14"/>
              <a:gd name="T6" fmla="*/ 0 w 25"/>
              <a:gd name="T7" fmla="*/ 9 h 14"/>
              <a:gd name="T8" fmla="*/ 13 w 25"/>
              <a:gd name="T9" fmla="*/ 12 h 14"/>
            </a:gdLst>
            <a:ahLst/>
            <a:cxnLst>
              <a:cxn ang="0">
                <a:pos x="T0" y="T1"/>
              </a:cxn>
              <a:cxn ang="0">
                <a:pos x="T2" y="T3"/>
              </a:cxn>
              <a:cxn ang="0">
                <a:pos x="T4" y="T5"/>
              </a:cxn>
              <a:cxn ang="0">
                <a:pos x="T6" y="T7"/>
              </a:cxn>
              <a:cxn ang="0">
                <a:pos x="T8" y="T9"/>
              </a:cxn>
            </a:cxnLst>
            <a:rect l="0" t="0" r="r" b="b"/>
            <a:pathLst>
              <a:path w="25" h="14">
                <a:moveTo>
                  <a:pt x="13" y="12"/>
                </a:moveTo>
                <a:cubicBezTo>
                  <a:pt x="20" y="11"/>
                  <a:pt x="25" y="4"/>
                  <a:pt x="25" y="4"/>
                </a:cubicBezTo>
                <a:cubicBezTo>
                  <a:pt x="25" y="4"/>
                  <a:pt x="18" y="0"/>
                  <a:pt x="11" y="1"/>
                </a:cubicBezTo>
                <a:cubicBezTo>
                  <a:pt x="4" y="2"/>
                  <a:pt x="0" y="9"/>
                  <a:pt x="0" y="9"/>
                </a:cubicBezTo>
                <a:cubicBezTo>
                  <a:pt x="0" y="9"/>
                  <a:pt x="6" y="14"/>
                  <a:pt x="13"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0" name="Freeform 110"/>
          <p:cNvSpPr>
            <a:spLocks/>
          </p:cNvSpPr>
          <p:nvPr/>
        </p:nvSpPr>
        <p:spPr bwMode="auto">
          <a:xfrm>
            <a:off x="6837920" y="5756641"/>
            <a:ext cx="47632" cy="80607"/>
          </a:xfrm>
          <a:custGeom>
            <a:avLst/>
            <a:gdLst>
              <a:gd name="T0" fmla="*/ 10 w 11"/>
              <a:gd name="T1" fmla="*/ 10 h 18"/>
              <a:gd name="T2" fmla="*/ 8 w 11"/>
              <a:gd name="T3" fmla="*/ 0 h 18"/>
              <a:gd name="T4" fmla="*/ 1 w 11"/>
              <a:gd name="T5" fmla="*/ 8 h 18"/>
              <a:gd name="T6" fmla="*/ 3 w 11"/>
              <a:gd name="T7" fmla="*/ 18 h 18"/>
              <a:gd name="T8" fmla="*/ 10 w 11"/>
              <a:gd name="T9" fmla="*/ 10 h 18"/>
            </a:gdLst>
            <a:ahLst/>
            <a:cxnLst>
              <a:cxn ang="0">
                <a:pos x="T0" y="T1"/>
              </a:cxn>
              <a:cxn ang="0">
                <a:pos x="T2" y="T3"/>
              </a:cxn>
              <a:cxn ang="0">
                <a:pos x="T4" y="T5"/>
              </a:cxn>
              <a:cxn ang="0">
                <a:pos x="T6" y="T7"/>
              </a:cxn>
              <a:cxn ang="0">
                <a:pos x="T8" y="T9"/>
              </a:cxn>
            </a:cxnLst>
            <a:rect l="0" t="0" r="r" b="b"/>
            <a:pathLst>
              <a:path w="11" h="18">
                <a:moveTo>
                  <a:pt x="10" y="10"/>
                </a:moveTo>
                <a:cubicBezTo>
                  <a:pt x="11" y="5"/>
                  <a:pt x="8" y="0"/>
                  <a:pt x="8" y="0"/>
                </a:cubicBezTo>
                <a:cubicBezTo>
                  <a:pt x="8" y="0"/>
                  <a:pt x="3" y="3"/>
                  <a:pt x="1" y="8"/>
                </a:cubicBezTo>
                <a:cubicBezTo>
                  <a:pt x="0" y="13"/>
                  <a:pt x="3" y="18"/>
                  <a:pt x="3" y="18"/>
                </a:cubicBezTo>
                <a:cubicBezTo>
                  <a:pt x="3" y="18"/>
                  <a:pt x="8" y="15"/>
                  <a:pt x="10"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1" name="Freeform 111"/>
          <p:cNvSpPr>
            <a:spLocks/>
          </p:cNvSpPr>
          <p:nvPr/>
        </p:nvSpPr>
        <p:spPr bwMode="auto">
          <a:xfrm>
            <a:off x="6779297" y="5796945"/>
            <a:ext cx="54959" cy="54959"/>
          </a:xfrm>
          <a:custGeom>
            <a:avLst/>
            <a:gdLst>
              <a:gd name="T0" fmla="*/ 0 w 12"/>
              <a:gd name="T1" fmla="*/ 0 h 12"/>
              <a:gd name="T2" fmla="*/ 3 w 12"/>
              <a:gd name="T3" fmla="*/ 9 h 12"/>
              <a:gd name="T4" fmla="*/ 12 w 12"/>
              <a:gd name="T5" fmla="*/ 12 h 12"/>
              <a:gd name="T6" fmla="*/ 9 w 12"/>
              <a:gd name="T7" fmla="*/ 3 h 12"/>
              <a:gd name="T8" fmla="*/ 0 w 12"/>
              <a:gd name="T9" fmla="*/ 0 h 12"/>
            </a:gdLst>
            <a:ahLst/>
            <a:cxnLst>
              <a:cxn ang="0">
                <a:pos x="T0" y="T1"/>
              </a:cxn>
              <a:cxn ang="0">
                <a:pos x="T2" y="T3"/>
              </a:cxn>
              <a:cxn ang="0">
                <a:pos x="T4" y="T5"/>
              </a:cxn>
              <a:cxn ang="0">
                <a:pos x="T6" y="T7"/>
              </a:cxn>
              <a:cxn ang="0">
                <a:pos x="T8" y="T9"/>
              </a:cxn>
            </a:cxnLst>
            <a:rect l="0" t="0" r="r" b="b"/>
            <a:pathLst>
              <a:path w="12" h="12">
                <a:moveTo>
                  <a:pt x="0" y="0"/>
                </a:moveTo>
                <a:cubicBezTo>
                  <a:pt x="0" y="0"/>
                  <a:pt x="0" y="5"/>
                  <a:pt x="3" y="9"/>
                </a:cubicBezTo>
                <a:cubicBezTo>
                  <a:pt x="6" y="12"/>
                  <a:pt x="12" y="12"/>
                  <a:pt x="12" y="12"/>
                </a:cubicBezTo>
                <a:cubicBezTo>
                  <a:pt x="12" y="12"/>
                  <a:pt x="12" y="7"/>
                  <a:pt x="9" y="3"/>
                </a:cubicBezTo>
                <a:cubicBezTo>
                  <a:pt x="6" y="0"/>
                  <a:pt x="0" y="0"/>
                  <a:pt x="0"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4" name="Freeform 194"/>
          <p:cNvSpPr>
            <a:spLocks/>
          </p:cNvSpPr>
          <p:nvPr/>
        </p:nvSpPr>
        <p:spPr bwMode="auto">
          <a:xfrm>
            <a:off x="7142023" y="5174078"/>
            <a:ext cx="95262" cy="153885"/>
          </a:xfrm>
          <a:custGeom>
            <a:avLst/>
            <a:gdLst>
              <a:gd name="T0" fmla="*/ 5 w 21"/>
              <a:gd name="T1" fmla="*/ 0 h 34"/>
              <a:gd name="T2" fmla="*/ 3 w 21"/>
              <a:gd name="T3" fmla="*/ 20 h 34"/>
              <a:gd name="T4" fmla="*/ 16 w 21"/>
              <a:gd name="T5" fmla="*/ 34 h 34"/>
              <a:gd name="T6" fmla="*/ 18 w 21"/>
              <a:gd name="T7" fmla="*/ 15 h 34"/>
              <a:gd name="T8" fmla="*/ 5 w 21"/>
              <a:gd name="T9" fmla="*/ 0 h 34"/>
            </a:gdLst>
            <a:ahLst/>
            <a:cxnLst>
              <a:cxn ang="0">
                <a:pos x="T0" y="T1"/>
              </a:cxn>
              <a:cxn ang="0">
                <a:pos x="T2" y="T3"/>
              </a:cxn>
              <a:cxn ang="0">
                <a:pos x="T4" y="T5"/>
              </a:cxn>
              <a:cxn ang="0">
                <a:pos x="T6" y="T7"/>
              </a:cxn>
              <a:cxn ang="0">
                <a:pos x="T8" y="T9"/>
              </a:cxn>
            </a:cxnLst>
            <a:rect l="0" t="0" r="r" b="b"/>
            <a:pathLst>
              <a:path w="21" h="34">
                <a:moveTo>
                  <a:pt x="5" y="0"/>
                </a:moveTo>
                <a:cubicBezTo>
                  <a:pt x="5" y="0"/>
                  <a:pt x="0" y="10"/>
                  <a:pt x="3" y="20"/>
                </a:cubicBezTo>
                <a:cubicBezTo>
                  <a:pt x="6" y="29"/>
                  <a:pt x="16" y="34"/>
                  <a:pt x="16" y="34"/>
                </a:cubicBezTo>
                <a:cubicBezTo>
                  <a:pt x="16" y="34"/>
                  <a:pt x="21" y="24"/>
                  <a:pt x="18" y="15"/>
                </a:cubicBezTo>
                <a:cubicBezTo>
                  <a:pt x="15" y="5"/>
                  <a:pt x="5" y="0"/>
                  <a:pt x="5"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5" name="Freeform 195"/>
          <p:cNvSpPr>
            <a:spLocks/>
          </p:cNvSpPr>
          <p:nvPr/>
        </p:nvSpPr>
        <p:spPr bwMode="auto">
          <a:xfrm>
            <a:off x="7050426" y="5218046"/>
            <a:ext cx="73278" cy="161211"/>
          </a:xfrm>
          <a:custGeom>
            <a:avLst/>
            <a:gdLst>
              <a:gd name="T0" fmla="*/ 0 w 17"/>
              <a:gd name="T1" fmla="*/ 18 h 36"/>
              <a:gd name="T2" fmla="*/ 7 w 17"/>
              <a:gd name="T3" fmla="*/ 36 h 36"/>
              <a:gd name="T4" fmla="*/ 16 w 17"/>
              <a:gd name="T5" fmla="*/ 19 h 36"/>
              <a:gd name="T6" fmla="*/ 10 w 17"/>
              <a:gd name="T7" fmla="*/ 0 h 36"/>
              <a:gd name="T8" fmla="*/ 0 w 17"/>
              <a:gd name="T9" fmla="*/ 18 h 36"/>
            </a:gdLst>
            <a:ahLst/>
            <a:cxnLst>
              <a:cxn ang="0">
                <a:pos x="T0" y="T1"/>
              </a:cxn>
              <a:cxn ang="0">
                <a:pos x="T2" y="T3"/>
              </a:cxn>
              <a:cxn ang="0">
                <a:pos x="T4" y="T5"/>
              </a:cxn>
              <a:cxn ang="0">
                <a:pos x="T6" y="T7"/>
              </a:cxn>
              <a:cxn ang="0">
                <a:pos x="T8" y="T9"/>
              </a:cxn>
            </a:cxnLst>
            <a:rect l="0" t="0" r="r" b="b"/>
            <a:pathLst>
              <a:path w="17" h="36">
                <a:moveTo>
                  <a:pt x="0" y="18"/>
                </a:moveTo>
                <a:cubicBezTo>
                  <a:pt x="0" y="27"/>
                  <a:pt x="7" y="36"/>
                  <a:pt x="7" y="36"/>
                </a:cubicBezTo>
                <a:cubicBezTo>
                  <a:pt x="7" y="36"/>
                  <a:pt x="16" y="29"/>
                  <a:pt x="16" y="19"/>
                </a:cubicBezTo>
                <a:cubicBezTo>
                  <a:pt x="17" y="9"/>
                  <a:pt x="10" y="0"/>
                  <a:pt x="10" y="0"/>
                </a:cubicBezTo>
                <a:cubicBezTo>
                  <a:pt x="10" y="0"/>
                  <a:pt x="1" y="8"/>
                  <a:pt x="0"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6" name="Freeform 196"/>
          <p:cNvSpPr>
            <a:spLocks/>
          </p:cNvSpPr>
          <p:nvPr/>
        </p:nvSpPr>
        <p:spPr bwMode="auto">
          <a:xfrm>
            <a:off x="7215302" y="5126448"/>
            <a:ext cx="80607" cy="80607"/>
          </a:xfrm>
          <a:custGeom>
            <a:avLst/>
            <a:gdLst>
              <a:gd name="T0" fmla="*/ 18 w 18"/>
              <a:gd name="T1" fmla="*/ 18 h 18"/>
              <a:gd name="T2" fmla="*/ 13 w 18"/>
              <a:gd name="T3" fmla="*/ 5 h 18"/>
              <a:gd name="T4" fmla="*/ 1 w 18"/>
              <a:gd name="T5" fmla="*/ 0 h 18"/>
              <a:gd name="T6" fmla="*/ 5 w 18"/>
              <a:gd name="T7" fmla="*/ 13 h 18"/>
              <a:gd name="T8" fmla="*/ 18 w 18"/>
              <a:gd name="T9" fmla="*/ 18 h 18"/>
            </a:gdLst>
            <a:ahLst/>
            <a:cxnLst>
              <a:cxn ang="0">
                <a:pos x="T0" y="T1"/>
              </a:cxn>
              <a:cxn ang="0">
                <a:pos x="T2" y="T3"/>
              </a:cxn>
              <a:cxn ang="0">
                <a:pos x="T4" y="T5"/>
              </a:cxn>
              <a:cxn ang="0">
                <a:pos x="T6" y="T7"/>
              </a:cxn>
              <a:cxn ang="0">
                <a:pos x="T8" y="T9"/>
              </a:cxn>
            </a:cxnLst>
            <a:rect l="0" t="0" r="r" b="b"/>
            <a:pathLst>
              <a:path w="18" h="18">
                <a:moveTo>
                  <a:pt x="18" y="18"/>
                </a:moveTo>
                <a:cubicBezTo>
                  <a:pt x="18" y="18"/>
                  <a:pt x="18" y="10"/>
                  <a:pt x="13" y="5"/>
                </a:cubicBezTo>
                <a:cubicBezTo>
                  <a:pt x="9" y="0"/>
                  <a:pt x="1" y="0"/>
                  <a:pt x="1" y="0"/>
                </a:cubicBezTo>
                <a:cubicBezTo>
                  <a:pt x="1" y="0"/>
                  <a:pt x="0" y="8"/>
                  <a:pt x="5" y="13"/>
                </a:cubicBezTo>
                <a:cubicBezTo>
                  <a:pt x="10" y="18"/>
                  <a:pt x="18" y="18"/>
                  <a:pt x="18" y="1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5" name="Freeform 246"/>
          <p:cNvSpPr>
            <a:spLocks/>
          </p:cNvSpPr>
          <p:nvPr/>
        </p:nvSpPr>
        <p:spPr bwMode="auto">
          <a:xfrm>
            <a:off x="7200646" y="5467191"/>
            <a:ext cx="73278" cy="102588"/>
          </a:xfrm>
          <a:custGeom>
            <a:avLst/>
            <a:gdLst>
              <a:gd name="T0" fmla="*/ 13 w 16"/>
              <a:gd name="T1" fmla="*/ 14 h 23"/>
              <a:gd name="T2" fmla="*/ 13 w 16"/>
              <a:gd name="T3" fmla="*/ 0 h 23"/>
              <a:gd name="T4" fmla="*/ 3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8"/>
                  <a:pt x="13" y="0"/>
                  <a:pt x="13" y="0"/>
                </a:cubicBezTo>
                <a:cubicBezTo>
                  <a:pt x="13" y="0"/>
                  <a:pt x="6" y="3"/>
                  <a:pt x="3" y="9"/>
                </a:cubicBezTo>
                <a:cubicBezTo>
                  <a:pt x="0" y="16"/>
                  <a:pt x="3" y="23"/>
                  <a:pt x="3" y="23"/>
                </a:cubicBezTo>
                <a:cubicBezTo>
                  <a:pt x="3" y="23"/>
                  <a:pt x="10" y="21"/>
                  <a:pt x="13"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 name="Freeform 37"/>
          <p:cNvSpPr>
            <a:spLocks/>
          </p:cNvSpPr>
          <p:nvPr/>
        </p:nvSpPr>
        <p:spPr bwMode="auto">
          <a:xfrm>
            <a:off x="5218472" y="9186063"/>
            <a:ext cx="117246" cy="98927"/>
          </a:xfrm>
          <a:custGeom>
            <a:avLst/>
            <a:gdLst>
              <a:gd name="T0" fmla="*/ 26 w 26"/>
              <a:gd name="T1" fmla="*/ 2 h 22"/>
              <a:gd name="T2" fmla="*/ 9 w 26"/>
              <a:gd name="T3" fmla="*/ 5 h 22"/>
              <a:gd name="T4" fmla="*/ 0 w 26"/>
              <a:gd name="T5" fmla="*/ 21 h 22"/>
              <a:gd name="T6" fmla="*/ 17 w 26"/>
              <a:gd name="T7" fmla="*/ 17 h 22"/>
              <a:gd name="T8" fmla="*/ 26 w 26"/>
              <a:gd name="T9" fmla="*/ 2 h 22"/>
            </a:gdLst>
            <a:ahLst/>
            <a:cxnLst>
              <a:cxn ang="0">
                <a:pos x="T0" y="T1"/>
              </a:cxn>
              <a:cxn ang="0">
                <a:pos x="T2" y="T3"/>
              </a:cxn>
              <a:cxn ang="0">
                <a:pos x="T4" y="T5"/>
              </a:cxn>
              <a:cxn ang="0">
                <a:pos x="T6" y="T7"/>
              </a:cxn>
              <a:cxn ang="0">
                <a:pos x="T8" y="T9"/>
              </a:cxn>
            </a:cxnLst>
            <a:rect l="0" t="0" r="r" b="b"/>
            <a:pathLst>
              <a:path w="26" h="22">
                <a:moveTo>
                  <a:pt x="26" y="2"/>
                </a:moveTo>
                <a:cubicBezTo>
                  <a:pt x="26" y="2"/>
                  <a:pt x="16" y="0"/>
                  <a:pt x="9" y="5"/>
                </a:cubicBezTo>
                <a:cubicBezTo>
                  <a:pt x="2" y="11"/>
                  <a:pt x="0" y="21"/>
                  <a:pt x="0" y="21"/>
                </a:cubicBezTo>
                <a:cubicBezTo>
                  <a:pt x="0" y="21"/>
                  <a:pt x="10" y="22"/>
                  <a:pt x="17" y="17"/>
                </a:cubicBezTo>
                <a:cubicBezTo>
                  <a:pt x="24" y="12"/>
                  <a:pt x="26" y="2"/>
                  <a:pt x="26"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 name="Freeform 38"/>
          <p:cNvSpPr>
            <a:spLocks/>
          </p:cNvSpPr>
          <p:nvPr/>
        </p:nvSpPr>
        <p:spPr bwMode="auto">
          <a:xfrm>
            <a:off x="5350373" y="9197054"/>
            <a:ext cx="62287" cy="131901"/>
          </a:xfrm>
          <a:custGeom>
            <a:avLst/>
            <a:gdLst>
              <a:gd name="T0" fmla="*/ 8 w 14"/>
              <a:gd name="T1" fmla="*/ 29 h 29"/>
              <a:gd name="T2" fmla="*/ 13 w 14"/>
              <a:gd name="T3" fmla="*/ 14 h 29"/>
              <a:gd name="T4" fmla="*/ 6 w 14"/>
              <a:gd name="T5" fmla="*/ 0 h 29"/>
              <a:gd name="T6" fmla="*/ 0 w 14"/>
              <a:gd name="T7" fmla="*/ 15 h 29"/>
              <a:gd name="T8" fmla="*/ 8 w 14"/>
              <a:gd name="T9" fmla="*/ 29 h 29"/>
            </a:gdLst>
            <a:ahLst/>
            <a:cxnLst>
              <a:cxn ang="0">
                <a:pos x="T0" y="T1"/>
              </a:cxn>
              <a:cxn ang="0">
                <a:pos x="T2" y="T3"/>
              </a:cxn>
              <a:cxn ang="0">
                <a:pos x="T4" y="T5"/>
              </a:cxn>
              <a:cxn ang="0">
                <a:pos x="T6" y="T7"/>
              </a:cxn>
              <a:cxn ang="0">
                <a:pos x="T8" y="T9"/>
              </a:cxn>
            </a:cxnLst>
            <a:rect l="0" t="0" r="r" b="b"/>
            <a:pathLst>
              <a:path w="14" h="29">
                <a:moveTo>
                  <a:pt x="8" y="29"/>
                </a:moveTo>
                <a:cubicBezTo>
                  <a:pt x="8" y="29"/>
                  <a:pt x="14" y="22"/>
                  <a:pt x="13" y="14"/>
                </a:cubicBezTo>
                <a:cubicBezTo>
                  <a:pt x="13" y="6"/>
                  <a:pt x="6" y="0"/>
                  <a:pt x="6" y="0"/>
                </a:cubicBezTo>
                <a:cubicBezTo>
                  <a:pt x="6" y="0"/>
                  <a:pt x="0" y="7"/>
                  <a:pt x="0" y="15"/>
                </a:cubicBezTo>
                <a:cubicBezTo>
                  <a:pt x="0" y="23"/>
                  <a:pt x="8" y="29"/>
                  <a:pt x="8"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8" name="Freeform 58"/>
          <p:cNvSpPr>
            <a:spLocks/>
          </p:cNvSpPr>
          <p:nvPr/>
        </p:nvSpPr>
        <p:spPr bwMode="auto">
          <a:xfrm>
            <a:off x="6002548" y="7819422"/>
            <a:ext cx="87933" cy="172205"/>
          </a:xfrm>
          <a:custGeom>
            <a:avLst/>
            <a:gdLst>
              <a:gd name="T0" fmla="*/ 8 w 20"/>
              <a:gd name="T1" fmla="*/ 0 h 38"/>
              <a:gd name="T2" fmla="*/ 1 w 20"/>
              <a:gd name="T3" fmla="*/ 20 h 38"/>
              <a:gd name="T4" fmla="*/ 12 w 20"/>
              <a:gd name="T5" fmla="*/ 38 h 38"/>
              <a:gd name="T6" fmla="*/ 19 w 20"/>
              <a:gd name="T7" fmla="*/ 18 h 38"/>
              <a:gd name="T8" fmla="*/ 8 w 20"/>
              <a:gd name="T9" fmla="*/ 0 h 38"/>
            </a:gdLst>
            <a:ahLst/>
            <a:cxnLst>
              <a:cxn ang="0">
                <a:pos x="T0" y="T1"/>
              </a:cxn>
              <a:cxn ang="0">
                <a:pos x="T2" y="T3"/>
              </a:cxn>
              <a:cxn ang="0">
                <a:pos x="T4" y="T5"/>
              </a:cxn>
              <a:cxn ang="0">
                <a:pos x="T6" y="T7"/>
              </a:cxn>
              <a:cxn ang="0">
                <a:pos x="T8" y="T9"/>
              </a:cxn>
            </a:cxnLst>
            <a:rect l="0" t="0" r="r" b="b"/>
            <a:pathLst>
              <a:path w="20" h="38">
                <a:moveTo>
                  <a:pt x="8" y="0"/>
                </a:moveTo>
                <a:cubicBezTo>
                  <a:pt x="8" y="0"/>
                  <a:pt x="0" y="10"/>
                  <a:pt x="1" y="20"/>
                </a:cubicBezTo>
                <a:cubicBezTo>
                  <a:pt x="3" y="31"/>
                  <a:pt x="12" y="38"/>
                  <a:pt x="12" y="38"/>
                </a:cubicBezTo>
                <a:cubicBezTo>
                  <a:pt x="12" y="38"/>
                  <a:pt x="20" y="29"/>
                  <a:pt x="19" y="18"/>
                </a:cubicBezTo>
                <a:cubicBezTo>
                  <a:pt x="18" y="8"/>
                  <a:pt x="8" y="0"/>
                  <a:pt x="8"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9" name="Freeform 59"/>
          <p:cNvSpPr>
            <a:spLocks/>
          </p:cNvSpPr>
          <p:nvPr/>
        </p:nvSpPr>
        <p:spPr bwMode="auto">
          <a:xfrm>
            <a:off x="6079490" y="7943994"/>
            <a:ext cx="91598" cy="91598"/>
          </a:xfrm>
          <a:custGeom>
            <a:avLst/>
            <a:gdLst>
              <a:gd name="T0" fmla="*/ 15 w 21"/>
              <a:gd name="T1" fmla="*/ 15 h 20"/>
              <a:gd name="T2" fmla="*/ 21 w 21"/>
              <a:gd name="T3" fmla="*/ 0 h 20"/>
              <a:gd name="T4" fmla="*/ 6 w 21"/>
              <a:gd name="T5" fmla="*/ 5 h 20"/>
              <a:gd name="T6" fmla="*/ 0 w 21"/>
              <a:gd name="T7" fmla="*/ 20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1" y="9"/>
                  <a:pt x="21" y="0"/>
                  <a:pt x="21" y="0"/>
                </a:cubicBezTo>
                <a:cubicBezTo>
                  <a:pt x="21" y="0"/>
                  <a:pt x="12" y="0"/>
                  <a:pt x="6" y="5"/>
                </a:cubicBezTo>
                <a:cubicBezTo>
                  <a:pt x="0" y="10"/>
                  <a:pt x="0" y="20"/>
                  <a:pt x="0" y="20"/>
                </a:cubicBezTo>
                <a:cubicBezTo>
                  <a:pt x="0" y="20"/>
                  <a:pt x="9" y="20"/>
                  <a:pt x="15"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0" name="Freeform 60"/>
          <p:cNvSpPr>
            <a:spLocks/>
          </p:cNvSpPr>
          <p:nvPr/>
        </p:nvSpPr>
        <p:spPr bwMode="auto">
          <a:xfrm>
            <a:off x="5881637" y="7936668"/>
            <a:ext cx="157550" cy="117246"/>
          </a:xfrm>
          <a:custGeom>
            <a:avLst/>
            <a:gdLst>
              <a:gd name="T0" fmla="*/ 21 w 35"/>
              <a:gd name="T1" fmla="*/ 5 h 26"/>
              <a:gd name="T2" fmla="*/ 0 w 35"/>
              <a:gd name="T3" fmla="*/ 4 h 26"/>
              <a:gd name="T4" fmla="*/ 13 w 35"/>
              <a:gd name="T5" fmla="*/ 21 h 26"/>
              <a:gd name="T6" fmla="*/ 35 w 35"/>
              <a:gd name="T7" fmla="*/ 21 h 26"/>
              <a:gd name="T8" fmla="*/ 21 w 35"/>
              <a:gd name="T9" fmla="*/ 5 h 26"/>
            </a:gdLst>
            <a:ahLst/>
            <a:cxnLst>
              <a:cxn ang="0">
                <a:pos x="T0" y="T1"/>
              </a:cxn>
              <a:cxn ang="0">
                <a:pos x="T2" y="T3"/>
              </a:cxn>
              <a:cxn ang="0">
                <a:pos x="T4" y="T5"/>
              </a:cxn>
              <a:cxn ang="0">
                <a:pos x="T6" y="T7"/>
              </a:cxn>
              <a:cxn ang="0">
                <a:pos x="T8" y="T9"/>
              </a:cxn>
            </a:cxnLst>
            <a:rect l="0" t="0" r="r" b="b"/>
            <a:pathLst>
              <a:path w="35" h="26">
                <a:moveTo>
                  <a:pt x="21" y="5"/>
                </a:moveTo>
                <a:cubicBezTo>
                  <a:pt x="11" y="0"/>
                  <a:pt x="0" y="4"/>
                  <a:pt x="0" y="4"/>
                </a:cubicBezTo>
                <a:cubicBezTo>
                  <a:pt x="0" y="4"/>
                  <a:pt x="4" y="16"/>
                  <a:pt x="13" y="21"/>
                </a:cubicBezTo>
                <a:cubicBezTo>
                  <a:pt x="23" y="26"/>
                  <a:pt x="35" y="21"/>
                  <a:pt x="35" y="21"/>
                </a:cubicBezTo>
                <a:cubicBezTo>
                  <a:pt x="35" y="21"/>
                  <a:pt x="31" y="10"/>
                  <a:pt x="21" y="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1" name="Freeform 61"/>
          <p:cNvSpPr>
            <a:spLocks/>
          </p:cNvSpPr>
          <p:nvPr/>
        </p:nvSpPr>
        <p:spPr bwMode="auto">
          <a:xfrm>
            <a:off x="5965909" y="8053911"/>
            <a:ext cx="98927" cy="76943"/>
          </a:xfrm>
          <a:custGeom>
            <a:avLst/>
            <a:gdLst>
              <a:gd name="T0" fmla="*/ 8 w 22"/>
              <a:gd name="T1" fmla="*/ 4 h 17"/>
              <a:gd name="T2" fmla="*/ 0 w 22"/>
              <a:gd name="T3" fmla="*/ 15 h 17"/>
              <a:gd name="T4" fmla="*/ 15 w 22"/>
              <a:gd name="T5" fmla="*/ 14 h 17"/>
              <a:gd name="T6" fmla="*/ 22 w 22"/>
              <a:gd name="T7" fmla="*/ 2 h 17"/>
              <a:gd name="T8" fmla="*/ 8 w 22"/>
              <a:gd name="T9" fmla="*/ 4 h 17"/>
            </a:gdLst>
            <a:ahLst/>
            <a:cxnLst>
              <a:cxn ang="0">
                <a:pos x="T0" y="T1"/>
              </a:cxn>
              <a:cxn ang="0">
                <a:pos x="T2" y="T3"/>
              </a:cxn>
              <a:cxn ang="0">
                <a:pos x="T4" y="T5"/>
              </a:cxn>
              <a:cxn ang="0">
                <a:pos x="T6" y="T7"/>
              </a:cxn>
              <a:cxn ang="0">
                <a:pos x="T8" y="T9"/>
              </a:cxn>
            </a:cxnLst>
            <a:rect l="0" t="0" r="r" b="b"/>
            <a:pathLst>
              <a:path w="22" h="17">
                <a:moveTo>
                  <a:pt x="8" y="4"/>
                </a:moveTo>
                <a:cubicBezTo>
                  <a:pt x="2" y="7"/>
                  <a:pt x="0" y="15"/>
                  <a:pt x="0" y="15"/>
                </a:cubicBezTo>
                <a:cubicBezTo>
                  <a:pt x="0" y="15"/>
                  <a:pt x="8" y="17"/>
                  <a:pt x="15" y="14"/>
                </a:cubicBezTo>
                <a:cubicBezTo>
                  <a:pt x="21" y="10"/>
                  <a:pt x="22" y="2"/>
                  <a:pt x="22" y="2"/>
                </a:cubicBezTo>
                <a:cubicBezTo>
                  <a:pt x="22" y="2"/>
                  <a:pt x="14" y="0"/>
                  <a:pt x="8"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2" name="Freeform 62"/>
          <p:cNvSpPr>
            <a:spLocks/>
          </p:cNvSpPr>
          <p:nvPr/>
        </p:nvSpPr>
        <p:spPr bwMode="auto">
          <a:xfrm>
            <a:off x="4918030" y="6379508"/>
            <a:ext cx="106255" cy="62287"/>
          </a:xfrm>
          <a:custGeom>
            <a:avLst/>
            <a:gdLst>
              <a:gd name="T0" fmla="*/ 24 w 24"/>
              <a:gd name="T1" fmla="*/ 9 h 14"/>
              <a:gd name="T2" fmla="*/ 13 w 24"/>
              <a:gd name="T3" fmla="*/ 1 h 14"/>
              <a:gd name="T4" fmla="*/ 0 w 24"/>
              <a:gd name="T5" fmla="*/ 4 h 14"/>
              <a:gd name="T6" fmla="*/ 11 w 24"/>
              <a:gd name="T7" fmla="*/ 12 h 14"/>
              <a:gd name="T8" fmla="*/ 24 w 24"/>
              <a:gd name="T9" fmla="*/ 9 h 14"/>
            </a:gdLst>
            <a:ahLst/>
            <a:cxnLst>
              <a:cxn ang="0">
                <a:pos x="T0" y="T1"/>
              </a:cxn>
              <a:cxn ang="0">
                <a:pos x="T2" y="T3"/>
              </a:cxn>
              <a:cxn ang="0">
                <a:pos x="T4" y="T5"/>
              </a:cxn>
              <a:cxn ang="0">
                <a:pos x="T6" y="T7"/>
              </a:cxn>
              <a:cxn ang="0">
                <a:pos x="T8" y="T9"/>
              </a:cxn>
            </a:cxnLst>
            <a:rect l="0" t="0" r="r" b="b"/>
            <a:pathLst>
              <a:path w="24" h="14">
                <a:moveTo>
                  <a:pt x="24" y="9"/>
                </a:moveTo>
                <a:cubicBezTo>
                  <a:pt x="24" y="9"/>
                  <a:pt x="20" y="2"/>
                  <a:pt x="13" y="1"/>
                </a:cubicBezTo>
                <a:cubicBezTo>
                  <a:pt x="6" y="0"/>
                  <a:pt x="0" y="4"/>
                  <a:pt x="0" y="4"/>
                </a:cubicBezTo>
                <a:cubicBezTo>
                  <a:pt x="0" y="4"/>
                  <a:pt x="4" y="11"/>
                  <a:pt x="11" y="12"/>
                </a:cubicBezTo>
                <a:cubicBezTo>
                  <a:pt x="17" y="14"/>
                  <a:pt x="24" y="9"/>
                  <a:pt x="24"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3" name="Freeform 63"/>
          <p:cNvSpPr>
            <a:spLocks/>
          </p:cNvSpPr>
          <p:nvPr/>
        </p:nvSpPr>
        <p:spPr bwMode="auto">
          <a:xfrm>
            <a:off x="5013293" y="6335540"/>
            <a:ext cx="54959" cy="76943"/>
          </a:xfrm>
          <a:custGeom>
            <a:avLst/>
            <a:gdLst>
              <a:gd name="T0" fmla="*/ 2 w 12"/>
              <a:gd name="T1" fmla="*/ 10 h 17"/>
              <a:gd name="T2" fmla="*/ 10 w 12"/>
              <a:gd name="T3" fmla="*/ 17 h 17"/>
              <a:gd name="T4" fmla="*/ 10 w 12"/>
              <a:gd name="T5" fmla="*/ 7 h 17"/>
              <a:gd name="T6" fmla="*/ 2 w 12"/>
              <a:gd name="T7" fmla="*/ 0 h 17"/>
              <a:gd name="T8" fmla="*/ 2 w 12"/>
              <a:gd name="T9" fmla="*/ 10 h 17"/>
            </a:gdLst>
            <a:ahLst/>
            <a:cxnLst>
              <a:cxn ang="0">
                <a:pos x="T0" y="T1"/>
              </a:cxn>
              <a:cxn ang="0">
                <a:pos x="T2" y="T3"/>
              </a:cxn>
              <a:cxn ang="0">
                <a:pos x="T4" y="T5"/>
              </a:cxn>
              <a:cxn ang="0">
                <a:pos x="T6" y="T7"/>
              </a:cxn>
              <a:cxn ang="0">
                <a:pos x="T8" y="T9"/>
              </a:cxn>
            </a:cxnLst>
            <a:rect l="0" t="0" r="r" b="b"/>
            <a:pathLst>
              <a:path w="12" h="17">
                <a:moveTo>
                  <a:pt x="2" y="10"/>
                </a:moveTo>
                <a:cubicBezTo>
                  <a:pt x="4" y="15"/>
                  <a:pt x="10" y="17"/>
                  <a:pt x="10" y="17"/>
                </a:cubicBezTo>
                <a:cubicBezTo>
                  <a:pt x="10" y="17"/>
                  <a:pt x="12" y="12"/>
                  <a:pt x="10" y="7"/>
                </a:cubicBezTo>
                <a:cubicBezTo>
                  <a:pt x="8" y="2"/>
                  <a:pt x="2" y="0"/>
                  <a:pt x="2" y="0"/>
                </a:cubicBezTo>
                <a:cubicBezTo>
                  <a:pt x="2" y="0"/>
                  <a:pt x="0" y="6"/>
                  <a:pt x="2"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6" name="Freeform 76"/>
          <p:cNvSpPr>
            <a:spLocks/>
          </p:cNvSpPr>
          <p:nvPr/>
        </p:nvSpPr>
        <p:spPr bwMode="auto">
          <a:xfrm>
            <a:off x="4859407" y="8951571"/>
            <a:ext cx="150221" cy="113582"/>
          </a:xfrm>
          <a:custGeom>
            <a:avLst/>
            <a:gdLst>
              <a:gd name="T0" fmla="*/ 33 w 33"/>
              <a:gd name="T1" fmla="*/ 21 h 25"/>
              <a:gd name="T2" fmla="*/ 20 w 33"/>
              <a:gd name="T3" fmla="*/ 5 h 25"/>
              <a:gd name="T4" fmla="*/ 0 w 33"/>
              <a:gd name="T5" fmla="*/ 3 h 25"/>
              <a:gd name="T6" fmla="*/ 12 w 33"/>
              <a:gd name="T7" fmla="*/ 20 h 25"/>
              <a:gd name="T8" fmla="*/ 33 w 33"/>
              <a:gd name="T9" fmla="*/ 21 h 25"/>
            </a:gdLst>
            <a:ahLst/>
            <a:cxnLst>
              <a:cxn ang="0">
                <a:pos x="T0" y="T1"/>
              </a:cxn>
              <a:cxn ang="0">
                <a:pos x="T2" y="T3"/>
              </a:cxn>
              <a:cxn ang="0">
                <a:pos x="T4" y="T5"/>
              </a:cxn>
              <a:cxn ang="0">
                <a:pos x="T6" y="T7"/>
              </a:cxn>
              <a:cxn ang="0">
                <a:pos x="T8" y="T9"/>
              </a:cxn>
            </a:cxnLst>
            <a:rect l="0" t="0" r="r" b="b"/>
            <a:pathLst>
              <a:path w="33" h="25">
                <a:moveTo>
                  <a:pt x="33" y="21"/>
                </a:moveTo>
                <a:cubicBezTo>
                  <a:pt x="33" y="21"/>
                  <a:pt x="29" y="10"/>
                  <a:pt x="20" y="5"/>
                </a:cubicBezTo>
                <a:cubicBezTo>
                  <a:pt x="11" y="0"/>
                  <a:pt x="0" y="3"/>
                  <a:pt x="0" y="3"/>
                </a:cubicBezTo>
                <a:cubicBezTo>
                  <a:pt x="0" y="3"/>
                  <a:pt x="3" y="15"/>
                  <a:pt x="12" y="20"/>
                </a:cubicBezTo>
                <a:cubicBezTo>
                  <a:pt x="21" y="25"/>
                  <a:pt x="33" y="21"/>
                  <a:pt x="33" y="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7" name="Freeform 77"/>
          <p:cNvSpPr>
            <a:spLocks/>
          </p:cNvSpPr>
          <p:nvPr/>
        </p:nvSpPr>
        <p:spPr bwMode="auto">
          <a:xfrm>
            <a:off x="5009628" y="8925923"/>
            <a:ext cx="65949" cy="128237"/>
          </a:xfrm>
          <a:custGeom>
            <a:avLst/>
            <a:gdLst>
              <a:gd name="T0" fmla="*/ 14 w 15"/>
              <a:gd name="T1" fmla="*/ 14 h 29"/>
              <a:gd name="T2" fmla="*/ 6 w 15"/>
              <a:gd name="T3" fmla="*/ 0 h 29"/>
              <a:gd name="T4" fmla="*/ 1 w 15"/>
              <a:gd name="T5" fmla="*/ 16 h 29"/>
              <a:gd name="T6" fmla="*/ 10 w 15"/>
              <a:gd name="T7" fmla="*/ 29 h 29"/>
              <a:gd name="T8" fmla="*/ 14 w 15"/>
              <a:gd name="T9" fmla="*/ 14 h 29"/>
            </a:gdLst>
            <a:ahLst/>
            <a:cxnLst>
              <a:cxn ang="0">
                <a:pos x="T0" y="T1"/>
              </a:cxn>
              <a:cxn ang="0">
                <a:pos x="T2" y="T3"/>
              </a:cxn>
              <a:cxn ang="0">
                <a:pos x="T4" y="T5"/>
              </a:cxn>
              <a:cxn ang="0">
                <a:pos x="T6" y="T7"/>
              </a:cxn>
              <a:cxn ang="0">
                <a:pos x="T8" y="T9"/>
              </a:cxn>
            </a:cxnLst>
            <a:rect l="0" t="0" r="r" b="b"/>
            <a:pathLst>
              <a:path w="15" h="29">
                <a:moveTo>
                  <a:pt x="14" y="14"/>
                </a:moveTo>
                <a:cubicBezTo>
                  <a:pt x="13" y="6"/>
                  <a:pt x="6" y="0"/>
                  <a:pt x="6" y="0"/>
                </a:cubicBezTo>
                <a:cubicBezTo>
                  <a:pt x="6" y="0"/>
                  <a:pt x="0" y="8"/>
                  <a:pt x="1" y="16"/>
                </a:cubicBezTo>
                <a:cubicBezTo>
                  <a:pt x="2" y="23"/>
                  <a:pt x="10" y="29"/>
                  <a:pt x="10" y="29"/>
                </a:cubicBezTo>
                <a:cubicBezTo>
                  <a:pt x="10" y="29"/>
                  <a:pt x="15" y="22"/>
                  <a:pt x="14"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8" name="Freeform 78"/>
          <p:cNvSpPr>
            <a:spLocks/>
          </p:cNvSpPr>
          <p:nvPr/>
        </p:nvSpPr>
        <p:spPr bwMode="auto">
          <a:xfrm>
            <a:off x="4877727" y="9068817"/>
            <a:ext cx="153885" cy="117246"/>
          </a:xfrm>
          <a:custGeom>
            <a:avLst/>
            <a:gdLst>
              <a:gd name="T0" fmla="*/ 21 w 34"/>
              <a:gd name="T1" fmla="*/ 21 h 26"/>
              <a:gd name="T2" fmla="*/ 34 w 34"/>
              <a:gd name="T3" fmla="*/ 4 h 26"/>
              <a:gd name="T4" fmla="*/ 12 w 34"/>
              <a:gd name="T5" fmla="*/ 5 h 26"/>
              <a:gd name="T6" fmla="*/ 0 w 34"/>
              <a:gd name="T7" fmla="*/ 22 h 26"/>
              <a:gd name="T8" fmla="*/ 21 w 34"/>
              <a:gd name="T9" fmla="*/ 21 h 26"/>
            </a:gdLst>
            <a:ahLst/>
            <a:cxnLst>
              <a:cxn ang="0">
                <a:pos x="T0" y="T1"/>
              </a:cxn>
              <a:cxn ang="0">
                <a:pos x="T2" y="T3"/>
              </a:cxn>
              <a:cxn ang="0">
                <a:pos x="T4" y="T5"/>
              </a:cxn>
              <a:cxn ang="0">
                <a:pos x="T6" y="T7"/>
              </a:cxn>
              <a:cxn ang="0">
                <a:pos x="T8" y="T9"/>
              </a:cxn>
            </a:cxnLst>
            <a:rect l="0" t="0" r="r" b="b"/>
            <a:pathLst>
              <a:path w="34" h="26">
                <a:moveTo>
                  <a:pt x="21" y="21"/>
                </a:moveTo>
                <a:cubicBezTo>
                  <a:pt x="30" y="16"/>
                  <a:pt x="34" y="4"/>
                  <a:pt x="34" y="4"/>
                </a:cubicBezTo>
                <a:cubicBezTo>
                  <a:pt x="34" y="4"/>
                  <a:pt x="22" y="0"/>
                  <a:pt x="12" y="5"/>
                </a:cubicBezTo>
                <a:cubicBezTo>
                  <a:pt x="3" y="11"/>
                  <a:pt x="0" y="22"/>
                  <a:pt x="0" y="22"/>
                </a:cubicBezTo>
                <a:cubicBezTo>
                  <a:pt x="0" y="22"/>
                  <a:pt x="12" y="26"/>
                  <a:pt x="21" y="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9" name="Freeform 79"/>
          <p:cNvSpPr>
            <a:spLocks/>
          </p:cNvSpPr>
          <p:nvPr/>
        </p:nvSpPr>
        <p:spPr bwMode="auto">
          <a:xfrm>
            <a:off x="5035277" y="9076146"/>
            <a:ext cx="58623" cy="113582"/>
          </a:xfrm>
          <a:custGeom>
            <a:avLst/>
            <a:gdLst>
              <a:gd name="T0" fmla="*/ 12 w 13"/>
              <a:gd name="T1" fmla="*/ 13 h 25"/>
              <a:gd name="T2" fmla="*/ 7 w 13"/>
              <a:gd name="T3" fmla="*/ 0 h 25"/>
              <a:gd name="T4" fmla="*/ 1 w 13"/>
              <a:gd name="T5" fmla="*/ 12 h 25"/>
              <a:gd name="T6" fmla="*/ 6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7" y="0"/>
                  <a:pt x="7" y="0"/>
                </a:cubicBezTo>
                <a:cubicBezTo>
                  <a:pt x="7" y="0"/>
                  <a:pt x="1" y="6"/>
                  <a:pt x="1" y="12"/>
                </a:cubicBezTo>
                <a:cubicBezTo>
                  <a:pt x="0" y="19"/>
                  <a:pt x="6" y="25"/>
                  <a:pt x="6" y="25"/>
                </a:cubicBezTo>
                <a:cubicBezTo>
                  <a:pt x="6" y="25"/>
                  <a:pt x="12" y="20"/>
                  <a:pt x="12"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5" name="Freeform 115"/>
          <p:cNvSpPr>
            <a:spLocks/>
          </p:cNvSpPr>
          <p:nvPr/>
        </p:nvSpPr>
        <p:spPr bwMode="auto">
          <a:xfrm>
            <a:off x="6112465" y="7306475"/>
            <a:ext cx="106255" cy="161211"/>
          </a:xfrm>
          <a:custGeom>
            <a:avLst/>
            <a:gdLst>
              <a:gd name="T0" fmla="*/ 19 w 23"/>
              <a:gd name="T1" fmla="*/ 21 h 36"/>
              <a:gd name="T2" fmla="*/ 17 w 23"/>
              <a:gd name="T3" fmla="*/ 0 h 36"/>
              <a:gd name="T4" fmla="*/ 3 w 23"/>
              <a:gd name="T5" fmla="*/ 16 h 36"/>
              <a:gd name="T6" fmla="*/ 6 w 23"/>
              <a:gd name="T7" fmla="*/ 36 h 36"/>
              <a:gd name="T8" fmla="*/ 19 w 23"/>
              <a:gd name="T9" fmla="*/ 21 h 36"/>
            </a:gdLst>
            <a:ahLst/>
            <a:cxnLst>
              <a:cxn ang="0">
                <a:pos x="T0" y="T1"/>
              </a:cxn>
              <a:cxn ang="0">
                <a:pos x="T2" y="T3"/>
              </a:cxn>
              <a:cxn ang="0">
                <a:pos x="T4" y="T5"/>
              </a:cxn>
              <a:cxn ang="0">
                <a:pos x="T6" y="T7"/>
              </a:cxn>
              <a:cxn ang="0">
                <a:pos x="T8" y="T9"/>
              </a:cxn>
            </a:cxnLst>
            <a:rect l="0" t="0" r="r" b="b"/>
            <a:pathLst>
              <a:path w="23" h="36">
                <a:moveTo>
                  <a:pt x="19" y="21"/>
                </a:moveTo>
                <a:cubicBezTo>
                  <a:pt x="23" y="11"/>
                  <a:pt x="17" y="0"/>
                  <a:pt x="17" y="0"/>
                </a:cubicBezTo>
                <a:cubicBezTo>
                  <a:pt x="17" y="0"/>
                  <a:pt x="6" y="6"/>
                  <a:pt x="3" y="16"/>
                </a:cubicBezTo>
                <a:cubicBezTo>
                  <a:pt x="0" y="25"/>
                  <a:pt x="6" y="36"/>
                  <a:pt x="6" y="36"/>
                </a:cubicBezTo>
                <a:cubicBezTo>
                  <a:pt x="6" y="36"/>
                  <a:pt x="16" y="31"/>
                  <a:pt x="19" y="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6" name="Freeform 116"/>
          <p:cNvSpPr>
            <a:spLocks/>
          </p:cNvSpPr>
          <p:nvPr/>
        </p:nvSpPr>
        <p:spPr bwMode="auto">
          <a:xfrm>
            <a:off x="6028193" y="7368763"/>
            <a:ext cx="91598" cy="87933"/>
          </a:xfrm>
          <a:custGeom>
            <a:avLst/>
            <a:gdLst>
              <a:gd name="T0" fmla="*/ 0 w 20"/>
              <a:gd name="T1" fmla="*/ 0 h 19"/>
              <a:gd name="T2" fmla="*/ 6 w 20"/>
              <a:gd name="T3" fmla="*/ 14 h 19"/>
              <a:gd name="T4" fmla="*/ 20 w 20"/>
              <a:gd name="T5" fmla="*/ 18 h 19"/>
              <a:gd name="T6" fmla="*/ 14 w 20"/>
              <a:gd name="T7" fmla="*/ 5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0" y="0"/>
                  <a:pt x="1" y="9"/>
                  <a:pt x="6" y="14"/>
                </a:cubicBezTo>
                <a:cubicBezTo>
                  <a:pt x="12" y="19"/>
                  <a:pt x="20" y="18"/>
                  <a:pt x="20" y="18"/>
                </a:cubicBezTo>
                <a:cubicBezTo>
                  <a:pt x="20" y="18"/>
                  <a:pt x="20" y="10"/>
                  <a:pt x="14" y="5"/>
                </a:cubicBezTo>
                <a:cubicBezTo>
                  <a:pt x="9" y="0"/>
                  <a:pt x="0" y="0"/>
                  <a:pt x="0"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7" name="Freeform 117"/>
          <p:cNvSpPr>
            <a:spLocks/>
          </p:cNvSpPr>
          <p:nvPr/>
        </p:nvSpPr>
        <p:spPr bwMode="auto">
          <a:xfrm>
            <a:off x="6013538" y="7467686"/>
            <a:ext cx="109917" cy="69616"/>
          </a:xfrm>
          <a:custGeom>
            <a:avLst/>
            <a:gdLst>
              <a:gd name="T0" fmla="*/ 10 w 24"/>
              <a:gd name="T1" fmla="*/ 2 h 15"/>
              <a:gd name="T2" fmla="*/ 0 w 24"/>
              <a:gd name="T3" fmla="*/ 10 h 15"/>
              <a:gd name="T4" fmla="*/ 13 w 24"/>
              <a:gd name="T5" fmla="*/ 13 h 15"/>
              <a:gd name="T6" fmla="*/ 24 w 24"/>
              <a:gd name="T7" fmla="*/ 4 h 15"/>
              <a:gd name="T8" fmla="*/ 10 w 24"/>
              <a:gd name="T9" fmla="*/ 2 h 15"/>
            </a:gdLst>
            <a:ahLst/>
            <a:cxnLst>
              <a:cxn ang="0">
                <a:pos x="T0" y="T1"/>
              </a:cxn>
              <a:cxn ang="0">
                <a:pos x="T2" y="T3"/>
              </a:cxn>
              <a:cxn ang="0">
                <a:pos x="T4" y="T5"/>
              </a:cxn>
              <a:cxn ang="0">
                <a:pos x="T6" y="T7"/>
              </a:cxn>
              <a:cxn ang="0">
                <a:pos x="T8" y="T9"/>
              </a:cxn>
            </a:cxnLst>
            <a:rect l="0" t="0" r="r" b="b"/>
            <a:pathLst>
              <a:path w="24" h="15">
                <a:moveTo>
                  <a:pt x="10" y="2"/>
                </a:moveTo>
                <a:cubicBezTo>
                  <a:pt x="4" y="4"/>
                  <a:pt x="0" y="10"/>
                  <a:pt x="0" y="10"/>
                </a:cubicBezTo>
                <a:cubicBezTo>
                  <a:pt x="0" y="10"/>
                  <a:pt x="6" y="15"/>
                  <a:pt x="13" y="13"/>
                </a:cubicBezTo>
                <a:cubicBezTo>
                  <a:pt x="20" y="11"/>
                  <a:pt x="24" y="4"/>
                  <a:pt x="24" y="4"/>
                </a:cubicBezTo>
                <a:cubicBezTo>
                  <a:pt x="24" y="4"/>
                  <a:pt x="17" y="0"/>
                  <a:pt x="10"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8" name="Freeform 118"/>
          <p:cNvSpPr>
            <a:spLocks/>
          </p:cNvSpPr>
          <p:nvPr/>
        </p:nvSpPr>
        <p:spPr bwMode="auto">
          <a:xfrm>
            <a:off x="6112465" y="5379257"/>
            <a:ext cx="164878" cy="186860"/>
          </a:xfrm>
          <a:custGeom>
            <a:avLst/>
            <a:gdLst>
              <a:gd name="T0" fmla="*/ 27 w 36"/>
              <a:gd name="T1" fmla="*/ 27 h 41"/>
              <a:gd name="T2" fmla="*/ 33 w 36"/>
              <a:gd name="T3" fmla="*/ 0 h 41"/>
              <a:gd name="T4" fmla="*/ 9 w 36"/>
              <a:gd name="T5" fmla="*/ 13 h 41"/>
              <a:gd name="T6" fmla="*/ 3 w 36"/>
              <a:gd name="T7" fmla="*/ 41 h 41"/>
              <a:gd name="T8" fmla="*/ 27 w 36"/>
              <a:gd name="T9" fmla="*/ 27 h 41"/>
            </a:gdLst>
            <a:ahLst/>
            <a:cxnLst>
              <a:cxn ang="0">
                <a:pos x="T0" y="T1"/>
              </a:cxn>
              <a:cxn ang="0">
                <a:pos x="T2" y="T3"/>
              </a:cxn>
              <a:cxn ang="0">
                <a:pos x="T4" y="T5"/>
              </a:cxn>
              <a:cxn ang="0">
                <a:pos x="T6" y="T7"/>
              </a:cxn>
              <a:cxn ang="0">
                <a:pos x="T8" y="T9"/>
              </a:cxn>
            </a:cxnLst>
            <a:rect l="0" t="0" r="r" b="b"/>
            <a:pathLst>
              <a:path w="36" h="41">
                <a:moveTo>
                  <a:pt x="27" y="27"/>
                </a:moveTo>
                <a:cubicBezTo>
                  <a:pt x="36" y="16"/>
                  <a:pt x="33" y="0"/>
                  <a:pt x="33" y="0"/>
                </a:cubicBezTo>
                <a:cubicBezTo>
                  <a:pt x="33" y="0"/>
                  <a:pt x="17" y="2"/>
                  <a:pt x="9" y="13"/>
                </a:cubicBezTo>
                <a:cubicBezTo>
                  <a:pt x="0" y="25"/>
                  <a:pt x="3" y="41"/>
                  <a:pt x="3" y="41"/>
                </a:cubicBezTo>
                <a:cubicBezTo>
                  <a:pt x="3" y="41"/>
                  <a:pt x="19" y="38"/>
                  <a:pt x="27" y="2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9" name="Freeform 119"/>
          <p:cNvSpPr>
            <a:spLocks/>
          </p:cNvSpPr>
          <p:nvPr/>
        </p:nvSpPr>
        <p:spPr bwMode="auto">
          <a:xfrm>
            <a:off x="6013538" y="5390251"/>
            <a:ext cx="109917" cy="142894"/>
          </a:xfrm>
          <a:custGeom>
            <a:avLst/>
            <a:gdLst>
              <a:gd name="T0" fmla="*/ 21 w 24"/>
              <a:gd name="T1" fmla="*/ 32 h 32"/>
              <a:gd name="T2" fmla="*/ 19 w 24"/>
              <a:gd name="T3" fmla="*/ 12 h 32"/>
              <a:gd name="T4" fmla="*/ 3 w 24"/>
              <a:gd name="T5" fmla="*/ 0 h 32"/>
              <a:gd name="T6" fmla="*/ 5 w 24"/>
              <a:gd name="T7" fmla="*/ 20 h 32"/>
              <a:gd name="T8" fmla="*/ 21 w 24"/>
              <a:gd name="T9" fmla="*/ 32 h 32"/>
            </a:gdLst>
            <a:ahLst/>
            <a:cxnLst>
              <a:cxn ang="0">
                <a:pos x="T0" y="T1"/>
              </a:cxn>
              <a:cxn ang="0">
                <a:pos x="T2" y="T3"/>
              </a:cxn>
              <a:cxn ang="0">
                <a:pos x="T4" y="T5"/>
              </a:cxn>
              <a:cxn ang="0">
                <a:pos x="T6" y="T7"/>
              </a:cxn>
              <a:cxn ang="0">
                <a:pos x="T8" y="T9"/>
              </a:cxn>
            </a:cxnLst>
            <a:rect l="0" t="0" r="r" b="b"/>
            <a:pathLst>
              <a:path w="24" h="32">
                <a:moveTo>
                  <a:pt x="21" y="32"/>
                </a:moveTo>
                <a:cubicBezTo>
                  <a:pt x="21" y="32"/>
                  <a:pt x="24" y="21"/>
                  <a:pt x="19" y="12"/>
                </a:cubicBezTo>
                <a:cubicBezTo>
                  <a:pt x="15" y="3"/>
                  <a:pt x="3" y="0"/>
                  <a:pt x="3" y="0"/>
                </a:cubicBezTo>
                <a:cubicBezTo>
                  <a:pt x="3" y="0"/>
                  <a:pt x="0" y="11"/>
                  <a:pt x="5" y="20"/>
                </a:cubicBezTo>
                <a:cubicBezTo>
                  <a:pt x="10" y="29"/>
                  <a:pt x="21" y="32"/>
                  <a:pt x="21" y="3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0" name="Freeform 120"/>
          <p:cNvSpPr>
            <a:spLocks/>
          </p:cNvSpPr>
          <p:nvPr/>
        </p:nvSpPr>
        <p:spPr bwMode="auto">
          <a:xfrm>
            <a:off x="5943925" y="5536807"/>
            <a:ext cx="150221" cy="73278"/>
          </a:xfrm>
          <a:custGeom>
            <a:avLst/>
            <a:gdLst>
              <a:gd name="T0" fmla="*/ 17 w 34"/>
              <a:gd name="T1" fmla="*/ 16 h 16"/>
              <a:gd name="T2" fmla="*/ 34 w 34"/>
              <a:gd name="T3" fmla="*/ 9 h 16"/>
              <a:gd name="T4" fmla="*/ 18 w 34"/>
              <a:gd name="T5" fmla="*/ 0 h 16"/>
              <a:gd name="T6" fmla="*/ 0 w 34"/>
              <a:gd name="T7" fmla="*/ 7 h 16"/>
              <a:gd name="T8" fmla="*/ 17 w 34"/>
              <a:gd name="T9" fmla="*/ 16 h 16"/>
            </a:gdLst>
            <a:ahLst/>
            <a:cxnLst>
              <a:cxn ang="0">
                <a:pos x="T0" y="T1"/>
              </a:cxn>
              <a:cxn ang="0">
                <a:pos x="T2" y="T3"/>
              </a:cxn>
              <a:cxn ang="0">
                <a:pos x="T4" y="T5"/>
              </a:cxn>
              <a:cxn ang="0">
                <a:pos x="T6" y="T7"/>
              </a:cxn>
              <a:cxn ang="0">
                <a:pos x="T8" y="T9"/>
              </a:cxn>
            </a:cxnLst>
            <a:rect l="0" t="0" r="r" b="b"/>
            <a:pathLst>
              <a:path w="34" h="16">
                <a:moveTo>
                  <a:pt x="17" y="16"/>
                </a:moveTo>
                <a:cubicBezTo>
                  <a:pt x="26" y="16"/>
                  <a:pt x="34" y="9"/>
                  <a:pt x="34" y="9"/>
                </a:cubicBezTo>
                <a:cubicBezTo>
                  <a:pt x="34" y="9"/>
                  <a:pt x="27" y="1"/>
                  <a:pt x="18" y="0"/>
                </a:cubicBezTo>
                <a:cubicBezTo>
                  <a:pt x="9" y="0"/>
                  <a:pt x="0" y="7"/>
                  <a:pt x="0" y="7"/>
                </a:cubicBezTo>
                <a:cubicBezTo>
                  <a:pt x="0" y="7"/>
                  <a:pt x="7" y="15"/>
                  <a:pt x="17"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5" name="Freeform 145"/>
          <p:cNvSpPr>
            <a:spLocks/>
          </p:cNvSpPr>
          <p:nvPr/>
        </p:nvSpPr>
        <p:spPr bwMode="auto">
          <a:xfrm>
            <a:off x="5573869" y="7361434"/>
            <a:ext cx="73278" cy="135566"/>
          </a:xfrm>
          <a:custGeom>
            <a:avLst/>
            <a:gdLst>
              <a:gd name="T0" fmla="*/ 15 w 16"/>
              <a:gd name="T1" fmla="*/ 16 h 30"/>
              <a:gd name="T2" fmla="*/ 11 w 16"/>
              <a:gd name="T3" fmla="*/ 0 h 30"/>
              <a:gd name="T4" fmla="*/ 1 w 16"/>
              <a:gd name="T5" fmla="*/ 14 h 30"/>
              <a:gd name="T6" fmla="*/ 5 w 16"/>
              <a:gd name="T7" fmla="*/ 30 h 30"/>
              <a:gd name="T8" fmla="*/ 15 w 16"/>
              <a:gd name="T9" fmla="*/ 16 h 30"/>
            </a:gdLst>
            <a:ahLst/>
            <a:cxnLst>
              <a:cxn ang="0">
                <a:pos x="T0" y="T1"/>
              </a:cxn>
              <a:cxn ang="0">
                <a:pos x="T2" y="T3"/>
              </a:cxn>
              <a:cxn ang="0">
                <a:pos x="T4" y="T5"/>
              </a:cxn>
              <a:cxn ang="0">
                <a:pos x="T6" y="T7"/>
              </a:cxn>
              <a:cxn ang="0">
                <a:pos x="T8" y="T9"/>
              </a:cxn>
            </a:cxnLst>
            <a:rect l="0" t="0" r="r" b="b"/>
            <a:pathLst>
              <a:path w="16" h="30">
                <a:moveTo>
                  <a:pt x="15" y="16"/>
                </a:moveTo>
                <a:cubicBezTo>
                  <a:pt x="16" y="8"/>
                  <a:pt x="11" y="0"/>
                  <a:pt x="11" y="0"/>
                </a:cubicBezTo>
                <a:cubicBezTo>
                  <a:pt x="11" y="0"/>
                  <a:pt x="3" y="6"/>
                  <a:pt x="1" y="14"/>
                </a:cubicBezTo>
                <a:cubicBezTo>
                  <a:pt x="0" y="22"/>
                  <a:pt x="5" y="30"/>
                  <a:pt x="5" y="30"/>
                </a:cubicBezTo>
                <a:cubicBezTo>
                  <a:pt x="5" y="30"/>
                  <a:pt x="13" y="24"/>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6" name="Freeform 146"/>
          <p:cNvSpPr>
            <a:spLocks/>
          </p:cNvSpPr>
          <p:nvPr/>
        </p:nvSpPr>
        <p:spPr bwMode="auto">
          <a:xfrm>
            <a:off x="5430978" y="7394408"/>
            <a:ext cx="153885" cy="120910"/>
          </a:xfrm>
          <a:custGeom>
            <a:avLst/>
            <a:gdLst>
              <a:gd name="T0" fmla="*/ 0 w 34"/>
              <a:gd name="T1" fmla="*/ 3 h 27"/>
              <a:gd name="T2" fmla="*/ 12 w 34"/>
              <a:gd name="T3" fmla="*/ 21 h 27"/>
              <a:gd name="T4" fmla="*/ 34 w 34"/>
              <a:gd name="T5" fmla="*/ 24 h 27"/>
              <a:gd name="T6" fmla="*/ 22 w 34"/>
              <a:gd name="T7" fmla="*/ 6 h 27"/>
              <a:gd name="T8" fmla="*/ 0 w 34"/>
              <a:gd name="T9" fmla="*/ 3 h 27"/>
            </a:gdLst>
            <a:ahLst/>
            <a:cxnLst>
              <a:cxn ang="0">
                <a:pos x="T0" y="T1"/>
              </a:cxn>
              <a:cxn ang="0">
                <a:pos x="T2" y="T3"/>
              </a:cxn>
              <a:cxn ang="0">
                <a:pos x="T4" y="T5"/>
              </a:cxn>
              <a:cxn ang="0">
                <a:pos x="T6" y="T7"/>
              </a:cxn>
              <a:cxn ang="0">
                <a:pos x="T8" y="T9"/>
              </a:cxn>
            </a:cxnLst>
            <a:rect l="0" t="0" r="r" b="b"/>
            <a:pathLst>
              <a:path w="34" h="27">
                <a:moveTo>
                  <a:pt x="0" y="3"/>
                </a:moveTo>
                <a:cubicBezTo>
                  <a:pt x="0" y="3"/>
                  <a:pt x="3" y="16"/>
                  <a:pt x="12" y="21"/>
                </a:cubicBezTo>
                <a:cubicBezTo>
                  <a:pt x="22" y="27"/>
                  <a:pt x="34" y="24"/>
                  <a:pt x="34" y="24"/>
                </a:cubicBezTo>
                <a:cubicBezTo>
                  <a:pt x="34" y="24"/>
                  <a:pt x="31" y="12"/>
                  <a:pt x="22" y="6"/>
                </a:cubicBezTo>
                <a:cubicBezTo>
                  <a:pt x="12" y="0"/>
                  <a:pt x="0" y="3"/>
                  <a:pt x="0" y="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7" name="Freeform 147"/>
          <p:cNvSpPr>
            <a:spLocks/>
          </p:cNvSpPr>
          <p:nvPr/>
        </p:nvSpPr>
        <p:spPr bwMode="auto">
          <a:xfrm>
            <a:off x="5474945" y="7504326"/>
            <a:ext cx="131901" cy="80607"/>
          </a:xfrm>
          <a:custGeom>
            <a:avLst/>
            <a:gdLst>
              <a:gd name="T0" fmla="*/ 13 w 29"/>
              <a:gd name="T1" fmla="*/ 3 h 18"/>
              <a:gd name="T2" fmla="*/ 0 w 29"/>
              <a:gd name="T3" fmla="*/ 14 h 18"/>
              <a:gd name="T4" fmla="*/ 17 w 29"/>
              <a:gd name="T5" fmla="*/ 16 h 18"/>
              <a:gd name="T6" fmla="*/ 29 w 29"/>
              <a:gd name="T7" fmla="*/ 5 h 18"/>
              <a:gd name="T8" fmla="*/ 13 w 29"/>
              <a:gd name="T9" fmla="*/ 3 h 18"/>
            </a:gdLst>
            <a:ahLst/>
            <a:cxnLst>
              <a:cxn ang="0">
                <a:pos x="T0" y="T1"/>
              </a:cxn>
              <a:cxn ang="0">
                <a:pos x="T2" y="T3"/>
              </a:cxn>
              <a:cxn ang="0">
                <a:pos x="T4" y="T5"/>
              </a:cxn>
              <a:cxn ang="0">
                <a:pos x="T6" y="T7"/>
              </a:cxn>
              <a:cxn ang="0">
                <a:pos x="T8" y="T9"/>
              </a:cxn>
            </a:cxnLst>
            <a:rect l="0" t="0" r="r" b="b"/>
            <a:pathLst>
              <a:path w="29" h="18">
                <a:moveTo>
                  <a:pt x="13" y="3"/>
                </a:moveTo>
                <a:cubicBezTo>
                  <a:pt x="5" y="5"/>
                  <a:pt x="0" y="14"/>
                  <a:pt x="0" y="14"/>
                </a:cubicBezTo>
                <a:cubicBezTo>
                  <a:pt x="0" y="14"/>
                  <a:pt x="9" y="18"/>
                  <a:pt x="17" y="16"/>
                </a:cubicBezTo>
                <a:cubicBezTo>
                  <a:pt x="24" y="13"/>
                  <a:pt x="29" y="5"/>
                  <a:pt x="29" y="5"/>
                </a:cubicBezTo>
                <a:cubicBezTo>
                  <a:pt x="29" y="5"/>
                  <a:pt x="20" y="0"/>
                  <a:pt x="13" y="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8" name="Freeform 148"/>
          <p:cNvSpPr>
            <a:spLocks/>
          </p:cNvSpPr>
          <p:nvPr/>
        </p:nvSpPr>
        <p:spPr bwMode="auto">
          <a:xfrm>
            <a:off x="5178166" y="8500909"/>
            <a:ext cx="109917" cy="153885"/>
          </a:xfrm>
          <a:custGeom>
            <a:avLst/>
            <a:gdLst>
              <a:gd name="T0" fmla="*/ 3 w 24"/>
              <a:gd name="T1" fmla="*/ 0 h 34"/>
              <a:gd name="T2" fmla="*/ 4 w 24"/>
              <a:gd name="T3" fmla="*/ 21 h 34"/>
              <a:gd name="T4" fmla="*/ 20 w 24"/>
              <a:gd name="T5" fmla="*/ 34 h 34"/>
              <a:gd name="T6" fmla="*/ 20 w 24"/>
              <a:gd name="T7" fmla="*/ 13 h 34"/>
              <a:gd name="T8" fmla="*/ 3 w 24"/>
              <a:gd name="T9" fmla="*/ 0 h 34"/>
            </a:gdLst>
            <a:ahLst/>
            <a:cxnLst>
              <a:cxn ang="0">
                <a:pos x="T0" y="T1"/>
              </a:cxn>
              <a:cxn ang="0">
                <a:pos x="T2" y="T3"/>
              </a:cxn>
              <a:cxn ang="0">
                <a:pos x="T4" y="T5"/>
              </a:cxn>
              <a:cxn ang="0">
                <a:pos x="T6" y="T7"/>
              </a:cxn>
              <a:cxn ang="0">
                <a:pos x="T8" y="T9"/>
              </a:cxn>
            </a:cxnLst>
            <a:rect l="0" t="0" r="r" b="b"/>
            <a:pathLst>
              <a:path w="24" h="34">
                <a:moveTo>
                  <a:pt x="3" y="0"/>
                </a:moveTo>
                <a:cubicBezTo>
                  <a:pt x="3" y="0"/>
                  <a:pt x="0" y="11"/>
                  <a:pt x="4" y="21"/>
                </a:cubicBezTo>
                <a:cubicBezTo>
                  <a:pt x="9" y="30"/>
                  <a:pt x="20" y="34"/>
                  <a:pt x="20" y="34"/>
                </a:cubicBezTo>
                <a:cubicBezTo>
                  <a:pt x="20" y="34"/>
                  <a:pt x="24" y="23"/>
                  <a:pt x="20" y="13"/>
                </a:cubicBezTo>
                <a:cubicBezTo>
                  <a:pt x="15" y="4"/>
                  <a:pt x="3" y="0"/>
                  <a:pt x="3"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9" name="Freeform 149"/>
          <p:cNvSpPr>
            <a:spLocks/>
          </p:cNvSpPr>
          <p:nvPr/>
        </p:nvSpPr>
        <p:spPr bwMode="auto">
          <a:xfrm>
            <a:off x="5031610" y="8621820"/>
            <a:ext cx="227163" cy="117246"/>
          </a:xfrm>
          <a:custGeom>
            <a:avLst/>
            <a:gdLst>
              <a:gd name="T0" fmla="*/ 24 w 51"/>
              <a:gd name="T1" fmla="*/ 2 h 26"/>
              <a:gd name="T2" fmla="*/ 0 w 51"/>
              <a:gd name="T3" fmla="*/ 16 h 26"/>
              <a:gd name="T4" fmla="*/ 26 w 51"/>
              <a:gd name="T5" fmla="*/ 25 h 26"/>
              <a:gd name="T6" fmla="*/ 51 w 51"/>
              <a:gd name="T7" fmla="*/ 11 h 26"/>
              <a:gd name="T8" fmla="*/ 24 w 51"/>
              <a:gd name="T9" fmla="*/ 2 h 26"/>
            </a:gdLst>
            <a:ahLst/>
            <a:cxnLst>
              <a:cxn ang="0">
                <a:pos x="T0" y="T1"/>
              </a:cxn>
              <a:cxn ang="0">
                <a:pos x="T2" y="T3"/>
              </a:cxn>
              <a:cxn ang="0">
                <a:pos x="T4" y="T5"/>
              </a:cxn>
              <a:cxn ang="0">
                <a:pos x="T6" y="T7"/>
              </a:cxn>
              <a:cxn ang="0">
                <a:pos x="T8" y="T9"/>
              </a:cxn>
            </a:cxnLst>
            <a:rect l="0" t="0" r="r" b="b"/>
            <a:pathLst>
              <a:path w="51" h="26">
                <a:moveTo>
                  <a:pt x="24" y="2"/>
                </a:moveTo>
                <a:cubicBezTo>
                  <a:pt x="10" y="3"/>
                  <a:pt x="0" y="16"/>
                  <a:pt x="0" y="16"/>
                </a:cubicBezTo>
                <a:cubicBezTo>
                  <a:pt x="0" y="16"/>
                  <a:pt x="12" y="26"/>
                  <a:pt x="26" y="25"/>
                </a:cubicBezTo>
                <a:cubicBezTo>
                  <a:pt x="40" y="23"/>
                  <a:pt x="51" y="11"/>
                  <a:pt x="51" y="11"/>
                </a:cubicBezTo>
                <a:cubicBezTo>
                  <a:pt x="51" y="11"/>
                  <a:pt x="38" y="0"/>
                  <a:pt x="24"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0" name="Freeform 150"/>
          <p:cNvSpPr>
            <a:spLocks/>
          </p:cNvSpPr>
          <p:nvPr/>
        </p:nvSpPr>
        <p:spPr bwMode="auto">
          <a:xfrm>
            <a:off x="5192824" y="8687771"/>
            <a:ext cx="117246" cy="131901"/>
          </a:xfrm>
          <a:custGeom>
            <a:avLst/>
            <a:gdLst>
              <a:gd name="T0" fmla="*/ 6 w 26"/>
              <a:gd name="T1" fmla="*/ 10 h 30"/>
              <a:gd name="T2" fmla="*/ 2 w 26"/>
              <a:gd name="T3" fmla="*/ 30 h 30"/>
              <a:gd name="T4" fmla="*/ 20 w 26"/>
              <a:gd name="T5" fmla="*/ 20 h 30"/>
              <a:gd name="T6" fmla="*/ 24 w 26"/>
              <a:gd name="T7" fmla="*/ 0 h 30"/>
              <a:gd name="T8" fmla="*/ 6 w 26"/>
              <a:gd name="T9" fmla="*/ 10 h 30"/>
            </a:gdLst>
            <a:ahLst/>
            <a:cxnLst>
              <a:cxn ang="0">
                <a:pos x="T0" y="T1"/>
              </a:cxn>
              <a:cxn ang="0">
                <a:pos x="T2" y="T3"/>
              </a:cxn>
              <a:cxn ang="0">
                <a:pos x="T4" y="T5"/>
              </a:cxn>
              <a:cxn ang="0">
                <a:pos x="T6" y="T7"/>
              </a:cxn>
              <a:cxn ang="0">
                <a:pos x="T8" y="T9"/>
              </a:cxn>
            </a:cxnLst>
            <a:rect l="0" t="0" r="r" b="b"/>
            <a:pathLst>
              <a:path w="26" h="30">
                <a:moveTo>
                  <a:pt x="6" y="10"/>
                </a:moveTo>
                <a:cubicBezTo>
                  <a:pt x="0" y="18"/>
                  <a:pt x="2" y="30"/>
                  <a:pt x="2" y="30"/>
                </a:cubicBezTo>
                <a:cubicBezTo>
                  <a:pt x="2" y="30"/>
                  <a:pt x="14" y="29"/>
                  <a:pt x="20" y="20"/>
                </a:cubicBezTo>
                <a:cubicBezTo>
                  <a:pt x="26" y="12"/>
                  <a:pt x="24" y="0"/>
                  <a:pt x="24" y="0"/>
                </a:cubicBezTo>
                <a:cubicBezTo>
                  <a:pt x="24" y="0"/>
                  <a:pt x="12" y="1"/>
                  <a:pt x="6"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1" name="Freeform 151"/>
          <p:cNvSpPr>
            <a:spLocks/>
          </p:cNvSpPr>
          <p:nvPr/>
        </p:nvSpPr>
        <p:spPr bwMode="auto">
          <a:xfrm>
            <a:off x="4844752" y="6548045"/>
            <a:ext cx="124572" cy="113582"/>
          </a:xfrm>
          <a:custGeom>
            <a:avLst/>
            <a:gdLst>
              <a:gd name="T0" fmla="*/ 0 w 27"/>
              <a:gd name="T1" fmla="*/ 1 h 25"/>
              <a:gd name="T2" fmla="*/ 8 w 27"/>
              <a:gd name="T3" fmla="*/ 19 h 25"/>
              <a:gd name="T4" fmla="*/ 27 w 27"/>
              <a:gd name="T5" fmla="*/ 24 h 25"/>
              <a:gd name="T6" fmla="*/ 19 w 27"/>
              <a:gd name="T7" fmla="*/ 6 h 25"/>
              <a:gd name="T8" fmla="*/ 0 w 27"/>
              <a:gd name="T9" fmla="*/ 1 h 25"/>
            </a:gdLst>
            <a:ahLst/>
            <a:cxnLst>
              <a:cxn ang="0">
                <a:pos x="T0" y="T1"/>
              </a:cxn>
              <a:cxn ang="0">
                <a:pos x="T2" y="T3"/>
              </a:cxn>
              <a:cxn ang="0">
                <a:pos x="T4" y="T5"/>
              </a:cxn>
              <a:cxn ang="0">
                <a:pos x="T6" y="T7"/>
              </a:cxn>
              <a:cxn ang="0">
                <a:pos x="T8" y="T9"/>
              </a:cxn>
            </a:cxnLst>
            <a:rect l="0" t="0" r="r" b="b"/>
            <a:pathLst>
              <a:path w="27" h="25">
                <a:moveTo>
                  <a:pt x="0" y="1"/>
                </a:moveTo>
                <a:cubicBezTo>
                  <a:pt x="0" y="1"/>
                  <a:pt x="1" y="12"/>
                  <a:pt x="8" y="19"/>
                </a:cubicBezTo>
                <a:cubicBezTo>
                  <a:pt x="16" y="25"/>
                  <a:pt x="27" y="24"/>
                  <a:pt x="27" y="24"/>
                </a:cubicBezTo>
                <a:cubicBezTo>
                  <a:pt x="27" y="24"/>
                  <a:pt x="26" y="13"/>
                  <a:pt x="19" y="6"/>
                </a:cubicBezTo>
                <a:cubicBezTo>
                  <a:pt x="11" y="0"/>
                  <a:pt x="0" y="1"/>
                  <a:pt x="0" y="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2" name="Freeform 152"/>
          <p:cNvSpPr>
            <a:spLocks/>
          </p:cNvSpPr>
          <p:nvPr/>
        </p:nvSpPr>
        <p:spPr bwMode="auto">
          <a:xfrm>
            <a:off x="4775136" y="6657963"/>
            <a:ext cx="186860" cy="142894"/>
          </a:xfrm>
          <a:custGeom>
            <a:avLst/>
            <a:gdLst>
              <a:gd name="T0" fmla="*/ 27 w 42"/>
              <a:gd name="T1" fmla="*/ 26 h 32"/>
              <a:gd name="T2" fmla="*/ 42 w 42"/>
              <a:gd name="T3" fmla="*/ 5 h 32"/>
              <a:gd name="T4" fmla="*/ 16 w 42"/>
              <a:gd name="T5" fmla="*/ 6 h 32"/>
              <a:gd name="T6" fmla="*/ 0 w 42"/>
              <a:gd name="T7" fmla="*/ 27 h 32"/>
              <a:gd name="T8" fmla="*/ 27 w 42"/>
              <a:gd name="T9" fmla="*/ 26 h 32"/>
            </a:gdLst>
            <a:ahLst/>
            <a:cxnLst>
              <a:cxn ang="0">
                <a:pos x="T0" y="T1"/>
              </a:cxn>
              <a:cxn ang="0">
                <a:pos x="T2" y="T3"/>
              </a:cxn>
              <a:cxn ang="0">
                <a:pos x="T4" y="T5"/>
              </a:cxn>
              <a:cxn ang="0">
                <a:pos x="T6" y="T7"/>
              </a:cxn>
              <a:cxn ang="0">
                <a:pos x="T8" y="T9"/>
              </a:cxn>
            </a:cxnLst>
            <a:rect l="0" t="0" r="r" b="b"/>
            <a:pathLst>
              <a:path w="42" h="32">
                <a:moveTo>
                  <a:pt x="27" y="26"/>
                </a:moveTo>
                <a:cubicBezTo>
                  <a:pt x="38" y="19"/>
                  <a:pt x="42" y="5"/>
                  <a:pt x="42" y="5"/>
                </a:cubicBezTo>
                <a:cubicBezTo>
                  <a:pt x="42" y="5"/>
                  <a:pt x="28" y="0"/>
                  <a:pt x="16" y="6"/>
                </a:cubicBezTo>
                <a:cubicBezTo>
                  <a:pt x="5" y="13"/>
                  <a:pt x="0" y="27"/>
                  <a:pt x="0" y="27"/>
                </a:cubicBezTo>
                <a:cubicBezTo>
                  <a:pt x="0" y="27"/>
                  <a:pt x="15" y="32"/>
                  <a:pt x="27" y="2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3" name="Freeform 153"/>
          <p:cNvSpPr>
            <a:spLocks/>
          </p:cNvSpPr>
          <p:nvPr/>
        </p:nvSpPr>
        <p:spPr bwMode="auto">
          <a:xfrm>
            <a:off x="4940014" y="6668953"/>
            <a:ext cx="95262" cy="157550"/>
          </a:xfrm>
          <a:custGeom>
            <a:avLst/>
            <a:gdLst>
              <a:gd name="T0" fmla="*/ 3 w 21"/>
              <a:gd name="T1" fmla="*/ 16 h 35"/>
              <a:gd name="T2" fmla="*/ 7 w 21"/>
              <a:gd name="T3" fmla="*/ 35 h 35"/>
              <a:gd name="T4" fmla="*/ 19 w 21"/>
              <a:gd name="T5" fmla="*/ 20 h 35"/>
              <a:gd name="T6" fmla="*/ 15 w 21"/>
              <a:gd name="T7" fmla="*/ 0 h 35"/>
              <a:gd name="T8" fmla="*/ 3 w 21"/>
              <a:gd name="T9" fmla="*/ 16 h 35"/>
            </a:gdLst>
            <a:ahLst/>
            <a:cxnLst>
              <a:cxn ang="0">
                <a:pos x="T0" y="T1"/>
              </a:cxn>
              <a:cxn ang="0">
                <a:pos x="T2" y="T3"/>
              </a:cxn>
              <a:cxn ang="0">
                <a:pos x="T4" y="T5"/>
              </a:cxn>
              <a:cxn ang="0">
                <a:pos x="T6" y="T7"/>
              </a:cxn>
              <a:cxn ang="0">
                <a:pos x="T8" y="T9"/>
              </a:cxn>
            </a:cxnLst>
            <a:rect l="0" t="0" r="r" b="b"/>
            <a:pathLst>
              <a:path w="21" h="35">
                <a:moveTo>
                  <a:pt x="3" y="16"/>
                </a:moveTo>
                <a:cubicBezTo>
                  <a:pt x="0" y="26"/>
                  <a:pt x="7" y="35"/>
                  <a:pt x="7" y="35"/>
                </a:cubicBezTo>
                <a:cubicBezTo>
                  <a:pt x="7" y="35"/>
                  <a:pt x="16" y="29"/>
                  <a:pt x="19" y="20"/>
                </a:cubicBezTo>
                <a:cubicBezTo>
                  <a:pt x="21" y="10"/>
                  <a:pt x="15" y="0"/>
                  <a:pt x="15" y="0"/>
                </a:cubicBezTo>
                <a:cubicBezTo>
                  <a:pt x="15" y="0"/>
                  <a:pt x="5" y="6"/>
                  <a:pt x="3"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4" name="Freeform 154"/>
          <p:cNvSpPr>
            <a:spLocks/>
          </p:cNvSpPr>
          <p:nvPr/>
        </p:nvSpPr>
        <p:spPr bwMode="auto">
          <a:xfrm>
            <a:off x="5632492" y="5778625"/>
            <a:ext cx="80607" cy="106255"/>
          </a:xfrm>
          <a:custGeom>
            <a:avLst/>
            <a:gdLst>
              <a:gd name="T0" fmla="*/ 14 w 18"/>
              <a:gd name="T1" fmla="*/ 15 h 23"/>
              <a:gd name="T2" fmla="*/ 16 w 18"/>
              <a:gd name="T3" fmla="*/ 0 h 23"/>
              <a:gd name="T4" fmla="*/ 4 w 18"/>
              <a:gd name="T5" fmla="*/ 9 h 23"/>
              <a:gd name="T6" fmla="*/ 2 w 18"/>
              <a:gd name="T7" fmla="*/ 23 h 23"/>
              <a:gd name="T8" fmla="*/ 14 w 18"/>
              <a:gd name="T9" fmla="*/ 15 h 23"/>
            </a:gdLst>
            <a:ahLst/>
            <a:cxnLst>
              <a:cxn ang="0">
                <a:pos x="T0" y="T1"/>
              </a:cxn>
              <a:cxn ang="0">
                <a:pos x="T2" y="T3"/>
              </a:cxn>
              <a:cxn ang="0">
                <a:pos x="T4" y="T5"/>
              </a:cxn>
              <a:cxn ang="0">
                <a:pos x="T6" y="T7"/>
              </a:cxn>
              <a:cxn ang="0">
                <a:pos x="T8" y="T9"/>
              </a:cxn>
            </a:cxnLst>
            <a:rect l="0" t="0" r="r" b="b"/>
            <a:pathLst>
              <a:path w="18" h="23">
                <a:moveTo>
                  <a:pt x="14" y="15"/>
                </a:moveTo>
                <a:cubicBezTo>
                  <a:pt x="18" y="8"/>
                  <a:pt x="16" y="0"/>
                  <a:pt x="16" y="0"/>
                </a:cubicBezTo>
                <a:cubicBezTo>
                  <a:pt x="16" y="0"/>
                  <a:pt x="8" y="2"/>
                  <a:pt x="4" y="9"/>
                </a:cubicBezTo>
                <a:cubicBezTo>
                  <a:pt x="0" y="15"/>
                  <a:pt x="2" y="23"/>
                  <a:pt x="2" y="23"/>
                </a:cubicBezTo>
                <a:cubicBezTo>
                  <a:pt x="2" y="23"/>
                  <a:pt x="11" y="21"/>
                  <a:pt x="14"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5" name="Freeform 155"/>
          <p:cNvSpPr>
            <a:spLocks/>
          </p:cNvSpPr>
          <p:nvPr/>
        </p:nvSpPr>
        <p:spPr bwMode="auto">
          <a:xfrm>
            <a:off x="5518911" y="5756641"/>
            <a:ext cx="113582" cy="128237"/>
          </a:xfrm>
          <a:custGeom>
            <a:avLst/>
            <a:gdLst>
              <a:gd name="T0" fmla="*/ 24 w 25"/>
              <a:gd name="T1" fmla="*/ 28 h 28"/>
              <a:gd name="T2" fmla="*/ 19 w 25"/>
              <a:gd name="T3" fmla="*/ 9 h 28"/>
              <a:gd name="T4" fmla="*/ 1 w 25"/>
              <a:gd name="T5" fmla="*/ 0 h 28"/>
              <a:gd name="T6" fmla="*/ 6 w 25"/>
              <a:gd name="T7" fmla="*/ 19 h 28"/>
              <a:gd name="T8" fmla="*/ 24 w 25"/>
              <a:gd name="T9" fmla="*/ 28 h 28"/>
            </a:gdLst>
            <a:ahLst/>
            <a:cxnLst>
              <a:cxn ang="0">
                <a:pos x="T0" y="T1"/>
              </a:cxn>
              <a:cxn ang="0">
                <a:pos x="T2" y="T3"/>
              </a:cxn>
              <a:cxn ang="0">
                <a:pos x="T4" y="T5"/>
              </a:cxn>
              <a:cxn ang="0">
                <a:pos x="T6" y="T7"/>
              </a:cxn>
              <a:cxn ang="0">
                <a:pos x="T8" y="T9"/>
              </a:cxn>
            </a:cxnLst>
            <a:rect l="0" t="0" r="r" b="b"/>
            <a:pathLst>
              <a:path w="25" h="28">
                <a:moveTo>
                  <a:pt x="24" y="28"/>
                </a:moveTo>
                <a:cubicBezTo>
                  <a:pt x="24" y="28"/>
                  <a:pt x="25" y="17"/>
                  <a:pt x="19" y="9"/>
                </a:cubicBezTo>
                <a:cubicBezTo>
                  <a:pt x="13" y="2"/>
                  <a:pt x="1" y="0"/>
                  <a:pt x="1" y="0"/>
                </a:cubicBezTo>
                <a:cubicBezTo>
                  <a:pt x="1" y="0"/>
                  <a:pt x="0" y="12"/>
                  <a:pt x="6" y="19"/>
                </a:cubicBezTo>
                <a:cubicBezTo>
                  <a:pt x="13" y="27"/>
                  <a:pt x="24" y="28"/>
                  <a:pt x="24" y="2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6" name="Freeform 156"/>
          <p:cNvSpPr>
            <a:spLocks/>
          </p:cNvSpPr>
          <p:nvPr/>
        </p:nvSpPr>
        <p:spPr bwMode="auto">
          <a:xfrm>
            <a:off x="5515246" y="5884878"/>
            <a:ext cx="120911" cy="58623"/>
          </a:xfrm>
          <a:custGeom>
            <a:avLst/>
            <a:gdLst>
              <a:gd name="T0" fmla="*/ 14 w 27"/>
              <a:gd name="T1" fmla="*/ 12 h 13"/>
              <a:gd name="T2" fmla="*/ 27 w 27"/>
              <a:gd name="T3" fmla="*/ 7 h 13"/>
              <a:gd name="T4" fmla="*/ 14 w 27"/>
              <a:gd name="T5" fmla="*/ 0 h 13"/>
              <a:gd name="T6" fmla="*/ 0 w 27"/>
              <a:gd name="T7" fmla="*/ 6 h 13"/>
              <a:gd name="T8" fmla="*/ 14 w 27"/>
              <a:gd name="T9" fmla="*/ 12 h 13"/>
            </a:gdLst>
            <a:ahLst/>
            <a:cxnLst>
              <a:cxn ang="0">
                <a:pos x="T0" y="T1"/>
              </a:cxn>
              <a:cxn ang="0">
                <a:pos x="T2" y="T3"/>
              </a:cxn>
              <a:cxn ang="0">
                <a:pos x="T4" y="T5"/>
              </a:cxn>
              <a:cxn ang="0">
                <a:pos x="T6" y="T7"/>
              </a:cxn>
              <a:cxn ang="0">
                <a:pos x="T8" y="T9"/>
              </a:cxn>
            </a:cxnLst>
            <a:rect l="0" t="0" r="r" b="b"/>
            <a:pathLst>
              <a:path w="27" h="13">
                <a:moveTo>
                  <a:pt x="14" y="12"/>
                </a:moveTo>
                <a:cubicBezTo>
                  <a:pt x="21" y="13"/>
                  <a:pt x="27" y="7"/>
                  <a:pt x="27" y="7"/>
                </a:cubicBezTo>
                <a:cubicBezTo>
                  <a:pt x="27" y="7"/>
                  <a:pt x="22" y="1"/>
                  <a:pt x="14" y="0"/>
                </a:cubicBezTo>
                <a:cubicBezTo>
                  <a:pt x="7" y="0"/>
                  <a:pt x="0" y="6"/>
                  <a:pt x="0" y="6"/>
                </a:cubicBezTo>
                <a:cubicBezTo>
                  <a:pt x="0" y="6"/>
                  <a:pt x="6" y="12"/>
                  <a:pt x="14"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8" name="Freeform 178"/>
          <p:cNvSpPr>
            <a:spLocks/>
          </p:cNvSpPr>
          <p:nvPr/>
        </p:nvSpPr>
        <p:spPr bwMode="auto">
          <a:xfrm>
            <a:off x="5804697" y="7068321"/>
            <a:ext cx="62287" cy="131901"/>
          </a:xfrm>
          <a:custGeom>
            <a:avLst/>
            <a:gdLst>
              <a:gd name="T0" fmla="*/ 13 w 14"/>
              <a:gd name="T1" fmla="*/ 15 h 29"/>
              <a:gd name="T2" fmla="*/ 8 w 14"/>
              <a:gd name="T3" fmla="*/ 0 h 29"/>
              <a:gd name="T4" fmla="*/ 0 w 14"/>
              <a:gd name="T5" fmla="*/ 14 h 29"/>
              <a:gd name="T6" fmla="*/ 6 w 14"/>
              <a:gd name="T7" fmla="*/ 29 h 29"/>
              <a:gd name="T8" fmla="*/ 13 w 14"/>
              <a:gd name="T9" fmla="*/ 15 h 29"/>
            </a:gdLst>
            <a:ahLst/>
            <a:cxnLst>
              <a:cxn ang="0">
                <a:pos x="T0" y="T1"/>
              </a:cxn>
              <a:cxn ang="0">
                <a:pos x="T2" y="T3"/>
              </a:cxn>
              <a:cxn ang="0">
                <a:pos x="T4" y="T5"/>
              </a:cxn>
              <a:cxn ang="0">
                <a:pos x="T6" y="T7"/>
              </a:cxn>
              <a:cxn ang="0">
                <a:pos x="T8" y="T9"/>
              </a:cxn>
            </a:cxnLst>
            <a:rect l="0" t="0" r="r" b="b"/>
            <a:pathLst>
              <a:path w="14" h="29">
                <a:moveTo>
                  <a:pt x="13" y="15"/>
                </a:moveTo>
                <a:cubicBezTo>
                  <a:pt x="14" y="7"/>
                  <a:pt x="8" y="0"/>
                  <a:pt x="8" y="0"/>
                </a:cubicBezTo>
                <a:cubicBezTo>
                  <a:pt x="8" y="0"/>
                  <a:pt x="1" y="6"/>
                  <a:pt x="0" y="14"/>
                </a:cubicBezTo>
                <a:cubicBezTo>
                  <a:pt x="0" y="22"/>
                  <a:pt x="6" y="29"/>
                  <a:pt x="6" y="29"/>
                </a:cubicBezTo>
                <a:cubicBezTo>
                  <a:pt x="6" y="29"/>
                  <a:pt x="13" y="23"/>
                  <a:pt x="13"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9" name="Freeform 179"/>
          <p:cNvSpPr>
            <a:spLocks/>
          </p:cNvSpPr>
          <p:nvPr/>
        </p:nvSpPr>
        <p:spPr bwMode="auto">
          <a:xfrm>
            <a:off x="5881637" y="7046337"/>
            <a:ext cx="80607" cy="120910"/>
          </a:xfrm>
          <a:custGeom>
            <a:avLst/>
            <a:gdLst>
              <a:gd name="T0" fmla="*/ 14 w 18"/>
              <a:gd name="T1" fmla="*/ 27 h 27"/>
              <a:gd name="T2" fmla="*/ 15 w 18"/>
              <a:gd name="T3" fmla="*/ 11 h 27"/>
              <a:gd name="T4" fmla="*/ 4 w 18"/>
              <a:gd name="T5" fmla="*/ 0 h 27"/>
              <a:gd name="T6" fmla="*/ 3 w 18"/>
              <a:gd name="T7" fmla="*/ 16 h 27"/>
              <a:gd name="T8" fmla="*/ 14 w 18"/>
              <a:gd name="T9" fmla="*/ 27 h 27"/>
            </a:gdLst>
            <a:ahLst/>
            <a:cxnLst>
              <a:cxn ang="0">
                <a:pos x="T0" y="T1"/>
              </a:cxn>
              <a:cxn ang="0">
                <a:pos x="T2" y="T3"/>
              </a:cxn>
              <a:cxn ang="0">
                <a:pos x="T4" y="T5"/>
              </a:cxn>
              <a:cxn ang="0">
                <a:pos x="T6" y="T7"/>
              </a:cxn>
              <a:cxn ang="0">
                <a:pos x="T8" y="T9"/>
              </a:cxn>
            </a:cxnLst>
            <a:rect l="0" t="0" r="r" b="b"/>
            <a:pathLst>
              <a:path w="18" h="27">
                <a:moveTo>
                  <a:pt x="14" y="27"/>
                </a:moveTo>
                <a:cubicBezTo>
                  <a:pt x="14" y="27"/>
                  <a:pt x="18" y="19"/>
                  <a:pt x="15" y="11"/>
                </a:cubicBezTo>
                <a:cubicBezTo>
                  <a:pt x="12" y="4"/>
                  <a:pt x="4" y="0"/>
                  <a:pt x="4" y="0"/>
                </a:cubicBezTo>
                <a:cubicBezTo>
                  <a:pt x="4" y="0"/>
                  <a:pt x="0" y="8"/>
                  <a:pt x="3" y="16"/>
                </a:cubicBezTo>
                <a:cubicBezTo>
                  <a:pt x="6" y="23"/>
                  <a:pt x="14" y="27"/>
                  <a:pt x="14" y="2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0" name="Freeform 180"/>
          <p:cNvSpPr>
            <a:spLocks/>
          </p:cNvSpPr>
          <p:nvPr/>
        </p:nvSpPr>
        <p:spPr bwMode="auto">
          <a:xfrm>
            <a:off x="5951253" y="6998708"/>
            <a:ext cx="91598" cy="98927"/>
          </a:xfrm>
          <a:custGeom>
            <a:avLst/>
            <a:gdLst>
              <a:gd name="T0" fmla="*/ 0 w 20"/>
              <a:gd name="T1" fmla="*/ 0 h 22"/>
              <a:gd name="T2" fmla="*/ 5 w 20"/>
              <a:gd name="T3" fmla="*/ 15 h 22"/>
              <a:gd name="T4" fmla="*/ 20 w 20"/>
              <a:gd name="T5" fmla="*/ 22 h 22"/>
              <a:gd name="T6" fmla="*/ 15 w 20"/>
              <a:gd name="T7" fmla="*/ 7 h 22"/>
              <a:gd name="T8" fmla="*/ 0 w 20"/>
              <a:gd name="T9" fmla="*/ 0 h 22"/>
            </a:gdLst>
            <a:ahLst/>
            <a:cxnLst>
              <a:cxn ang="0">
                <a:pos x="T0" y="T1"/>
              </a:cxn>
              <a:cxn ang="0">
                <a:pos x="T2" y="T3"/>
              </a:cxn>
              <a:cxn ang="0">
                <a:pos x="T4" y="T5"/>
              </a:cxn>
              <a:cxn ang="0">
                <a:pos x="T6" y="T7"/>
              </a:cxn>
              <a:cxn ang="0">
                <a:pos x="T8" y="T9"/>
              </a:cxn>
            </a:cxnLst>
            <a:rect l="0" t="0" r="r" b="b"/>
            <a:pathLst>
              <a:path w="20" h="22">
                <a:moveTo>
                  <a:pt x="0" y="0"/>
                </a:moveTo>
                <a:cubicBezTo>
                  <a:pt x="0" y="0"/>
                  <a:pt x="0" y="10"/>
                  <a:pt x="5" y="15"/>
                </a:cubicBezTo>
                <a:cubicBezTo>
                  <a:pt x="11" y="21"/>
                  <a:pt x="20" y="22"/>
                  <a:pt x="20" y="22"/>
                </a:cubicBezTo>
                <a:cubicBezTo>
                  <a:pt x="20" y="22"/>
                  <a:pt x="20" y="13"/>
                  <a:pt x="15" y="7"/>
                </a:cubicBezTo>
                <a:cubicBezTo>
                  <a:pt x="10" y="1"/>
                  <a:pt x="0" y="0"/>
                  <a:pt x="0"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1" name="Freeform 181"/>
          <p:cNvSpPr>
            <a:spLocks/>
          </p:cNvSpPr>
          <p:nvPr/>
        </p:nvSpPr>
        <p:spPr bwMode="auto">
          <a:xfrm>
            <a:off x="5387012" y="5965485"/>
            <a:ext cx="91598" cy="91598"/>
          </a:xfrm>
          <a:custGeom>
            <a:avLst/>
            <a:gdLst>
              <a:gd name="T0" fmla="*/ 20 w 21"/>
              <a:gd name="T1" fmla="*/ 0 h 21"/>
              <a:gd name="T2" fmla="*/ 6 w 21"/>
              <a:gd name="T3" fmla="*/ 5 h 21"/>
              <a:gd name="T4" fmla="*/ 0 w 21"/>
              <a:gd name="T5" fmla="*/ 21 h 21"/>
              <a:gd name="T6" fmla="*/ 15 w 21"/>
              <a:gd name="T7" fmla="*/ 15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cubicBezTo>
                  <a:pt x="20" y="0"/>
                  <a:pt x="11" y="0"/>
                  <a:pt x="6" y="5"/>
                </a:cubicBezTo>
                <a:cubicBezTo>
                  <a:pt x="0" y="11"/>
                  <a:pt x="0" y="21"/>
                  <a:pt x="0" y="21"/>
                </a:cubicBezTo>
                <a:cubicBezTo>
                  <a:pt x="0" y="21"/>
                  <a:pt x="10" y="20"/>
                  <a:pt x="15" y="15"/>
                </a:cubicBezTo>
                <a:cubicBezTo>
                  <a:pt x="21" y="9"/>
                  <a:pt x="20" y="0"/>
                  <a:pt x="20"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2" name="Freeform 182"/>
          <p:cNvSpPr>
            <a:spLocks/>
          </p:cNvSpPr>
          <p:nvPr/>
        </p:nvSpPr>
        <p:spPr bwMode="auto">
          <a:xfrm>
            <a:off x="5310067" y="5910526"/>
            <a:ext cx="76943" cy="124572"/>
          </a:xfrm>
          <a:custGeom>
            <a:avLst/>
            <a:gdLst>
              <a:gd name="T0" fmla="*/ 15 w 17"/>
              <a:gd name="T1" fmla="*/ 16 h 28"/>
              <a:gd name="T2" fmla="*/ 13 w 17"/>
              <a:gd name="T3" fmla="*/ 0 h 28"/>
              <a:gd name="T4" fmla="*/ 2 w 17"/>
              <a:gd name="T5" fmla="*/ 12 h 28"/>
              <a:gd name="T6" fmla="*/ 4 w 17"/>
              <a:gd name="T7" fmla="*/ 28 h 28"/>
              <a:gd name="T8" fmla="*/ 15 w 17"/>
              <a:gd name="T9" fmla="*/ 16 h 28"/>
            </a:gdLst>
            <a:ahLst/>
            <a:cxnLst>
              <a:cxn ang="0">
                <a:pos x="T0" y="T1"/>
              </a:cxn>
              <a:cxn ang="0">
                <a:pos x="T2" y="T3"/>
              </a:cxn>
              <a:cxn ang="0">
                <a:pos x="T4" y="T5"/>
              </a:cxn>
              <a:cxn ang="0">
                <a:pos x="T6" y="T7"/>
              </a:cxn>
              <a:cxn ang="0">
                <a:pos x="T8" y="T9"/>
              </a:cxn>
            </a:cxnLst>
            <a:rect l="0" t="0" r="r" b="b"/>
            <a:pathLst>
              <a:path w="17" h="28">
                <a:moveTo>
                  <a:pt x="15" y="16"/>
                </a:moveTo>
                <a:cubicBezTo>
                  <a:pt x="17" y="9"/>
                  <a:pt x="13" y="0"/>
                  <a:pt x="13" y="0"/>
                </a:cubicBezTo>
                <a:cubicBezTo>
                  <a:pt x="13" y="0"/>
                  <a:pt x="5" y="4"/>
                  <a:pt x="2" y="12"/>
                </a:cubicBezTo>
                <a:cubicBezTo>
                  <a:pt x="0" y="19"/>
                  <a:pt x="4" y="28"/>
                  <a:pt x="4" y="28"/>
                </a:cubicBezTo>
                <a:cubicBezTo>
                  <a:pt x="4" y="28"/>
                  <a:pt x="12" y="24"/>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3" name="Freeform 183"/>
          <p:cNvSpPr>
            <a:spLocks/>
          </p:cNvSpPr>
          <p:nvPr/>
        </p:nvSpPr>
        <p:spPr bwMode="auto">
          <a:xfrm>
            <a:off x="5218472" y="5906862"/>
            <a:ext cx="62287" cy="128237"/>
          </a:xfrm>
          <a:custGeom>
            <a:avLst/>
            <a:gdLst>
              <a:gd name="T0" fmla="*/ 7 w 14"/>
              <a:gd name="T1" fmla="*/ 29 h 29"/>
              <a:gd name="T2" fmla="*/ 13 w 14"/>
              <a:gd name="T3" fmla="*/ 14 h 29"/>
              <a:gd name="T4" fmla="*/ 6 w 14"/>
              <a:gd name="T5" fmla="*/ 0 h 29"/>
              <a:gd name="T6" fmla="*/ 0 w 14"/>
              <a:gd name="T7" fmla="*/ 14 h 29"/>
              <a:gd name="T8" fmla="*/ 7 w 14"/>
              <a:gd name="T9" fmla="*/ 29 h 29"/>
            </a:gdLst>
            <a:ahLst/>
            <a:cxnLst>
              <a:cxn ang="0">
                <a:pos x="T0" y="T1"/>
              </a:cxn>
              <a:cxn ang="0">
                <a:pos x="T2" y="T3"/>
              </a:cxn>
              <a:cxn ang="0">
                <a:pos x="T4" y="T5"/>
              </a:cxn>
              <a:cxn ang="0">
                <a:pos x="T6" y="T7"/>
              </a:cxn>
              <a:cxn ang="0">
                <a:pos x="T8" y="T9"/>
              </a:cxn>
            </a:cxnLst>
            <a:rect l="0" t="0" r="r" b="b"/>
            <a:pathLst>
              <a:path w="14" h="29">
                <a:moveTo>
                  <a:pt x="7" y="29"/>
                </a:moveTo>
                <a:cubicBezTo>
                  <a:pt x="7" y="29"/>
                  <a:pt x="14" y="22"/>
                  <a:pt x="13" y="14"/>
                </a:cubicBezTo>
                <a:cubicBezTo>
                  <a:pt x="13" y="6"/>
                  <a:pt x="6" y="0"/>
                  <a:pt x="6" y="0"/>
                </a:cubicBezTo>
                <a:cubicBezTo>
                  <a:pt x="6" y="0"/>
                  <a:pt x="0" y="6"/>
                  <a:pt x="0" y="14"/>
                </a:cubicBezTo>
                <a:cubicBezTo>
                  <a:pt x="1" y="22"/>
                  <a:pt x="7" y="29"/>
                  <a:pt x="7"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4" name="Freeform 184"/>
          <p:cNvSpPr>
            <a:spLocks/>
          </p:cNvSpPr>
          <p:nvPr/>
        </p:nvSpPr>
        <p:spPr bwMode="auto">
          <a:xfrm>
            <a:off x="5515246" y="8493583"/>
            <a:ext cx="91598" cy="106255"/>
          </a:xfrm>
          <a:custGeom>
            <a:avLst/>
            <a:gdLst>
              <a:gd name="T0" fmla="*/ 15 w 20"/>
              <a:gd name="T1" fmla="*/ 16 h 24"/>
              <a:gd name="T2" fmla="*/ 18 w 20"/>
              <a:gd name="T3" fmla="*/ 0 h 24"/>
              <a:gd name="T4" fmla="*/ 4 w 20"/>
              <a:gd name="T5" fmla="*/ 9 h 24"/>
              <a:gd name="T6" fmla="*/ 2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9"/>
                </a:cubicBezTo>
                <a:cubicBezTo>
                  <a:pt x="0" y="15"/>
                  <a:pt x="2" y="24"/>
                  <a:pt x="2" y="24"/>
                </a:cubicBezTo>
                <a:cubicBezTo>
                  <a:pt x="2" y="24"/>
                  <a:pt x="11" y="23"/>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5" name="Freeform 185"/>
          <p:cNvSpPr>
            <a:spLocks/>
          </p:cNvSpPr>
          <p:nvPr/>
        </p:nvSpPr>
        <p:spPr bwMode="auto">
          <a:xfrm>
            <a:off x="5434642" y="8460608"/>
            <a:ext cx="73278" cy="131901"/>
          </a:xfrm>
          <a:custGeom>
            <a:avLst/>
            <a:gdLst>
              <a:gd name="T0" fmla="*/ 15 w 16"/>
              <a:gd name="T1" fmla="*/ 16 h 29"/>
              <a:gd name="T2" fmla="*/ 11 w 16"/>
              <a:gd name="T3" fmla="*/ 0 h 29"/>
              <a:gd name="T4" fmla="*/ 2 w 16"/>
              <a:gd name="T5" fmla="*/ 14 h 29"/>
              <a:gd name="T6" fmla="*/ 6 w 16"/>
              <a:gd name="T7" fmla="*/ 29 h 29"/>
              <a:gd name="T8" fmla="*/ 15 w 16"/>
              <a:gd name="T9" fmla="*/ 16 h 29"/>
            </a:gdLst>
            <a:ahLst/>
            <a:cxnLst>
              <a:cxn ang="0">
                <a:pos x="T0" y="T1"/>
              </a:cxn>
              <a:cxn ang="0">
                <a:pos x="T2" y="T3"/>
              </a:cxn>
              <a:cxn ang="0">
                <a:pos x="T4" y="T5"/>
              </a:cxn>
              <a:cxn ang="0">
                <a:pos x="T6" y="T7"/>
              </a:cxn>
              <a:cxn ang="0">
                <a:pos x="T8" y="T9"/>
              </a:cxn>
            </a:cxnLst>
            <a:rect l="0" t="0" r="r" b="b"/>
            <a:pathLst>
              <a:path w="16" h="29">
                <a:moveTo>
                  <a:pt x="15" y="16"/>
                </a:moveTo>
                <a:cubicBezTo>
                  <a:pt x="16" y="8"/>
                  <a:pt x="11" y="0"/>
                  <a:pt x="11" y="0"/>
                </a:cubicBezTo>
                <a:cubicBezTo>
                  <a:pt x="11" y="0"/>
                  <a:pt x="3" y="6"/>
                  <a:pt x="2" y="14"/>
                </a:cubicBezTo>
                <a:cubicBezTo>
                  <a:pt x="0" y="21"/>
                  <a:pt x="6" y="29"/>
                  <a:pt x="6" y="29"/>
                </a:cubicBezTo>
                <a:cubicBezTo>
                  <a:pt x="6" y="29"/>
                  <a:pt x="13" y="24"/>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6" name="Freeform 186"/>
          <p:cNvSpPr>
            <a:spLocks/>
          </p:cNvSpPr>
          <p:nvPr/>
        </p:nvSpPr>
        <p:spPr bwMode="auto">
          <a:xfrm>
            <a:off x="5335715" y="8475263"/>
            <a:ext cx="76943" cy="131901"/>
          </a:xfrm>
          <a:custGeom>
            <a:avLst/>
            <a:gdLst>
              <a:gd name="T0" fmla="*/ 11 w 17"/>
              <a:gd name="T1" fmla="*/ 29 h 29"/>
              <a:gd name="T2" fmla="*/ 15 w 17"/>
              <a:gd name="T3" fmla="*/ 13 h 29"/>
              <a:gd name="T4" fmla="*/ 6 w 17"/>
              <a:gd name="T5" fmla="*/ 0 h 29"/>
              <a:gd name="T6" fmla="*/ 2 w 17"/>
              <a:gd name="T7" fmla="*/ 16 h 29"/>
              <a:gd name="T8" fmla="*/ 11 w 17"/>
              <a:gd name="T9" fmla="*/ 29 h 29"/>
            </a:gdLst>
            <a:ahLst/>
            <a:cxnLst>
              <a:cxn ang="0">
                <a:pos x="T0" y="T1"/>
              </a:cxn>
              <a:cxn ang="0">
                <a:pos x="T2" y="T3"/>
              </a:cxn>
              <a:cxn ang="0">
                <a:pos x="T4" y="T5"/>
              </a:cxn>
              <a:cxn ang="0">
                <a:pos x="T6" y="T7"/>
              </a:cxn>
              <a:cxn ang="0">
                <a:pos x="T8" y="T9"/>
              </a:cxn>
            </a:cxnLst>
            <a:rect l="0" t="0" r="r" b="b"/>
            <a:pathLst>
              <a:path w="17" h="29">
                <a:moveTo>
                  <a:pt x="11" y="29"/>
                </a:moveTo>
                <a:cubicBezTo>
                  <a:pt x="11" y="29"/>
                  <a:pt x="17" y="21"/>
                  <a:pt x="15" y="13"/>
                </a:cubicBezTo>
                <a:cubicBezTo>
                  <a:pt x="13" y="5"/>
                  <a:pt x="6" y="0"/>
                  <a:pt x="6" y="0"/>
                </a:cubicBezTo>
                <a:cubicBezTo>
                  <a:pt x="6" y="0"/>
                  <a:pt x="0" y="8"/>
                  <a:pt x="2" y="16"/>
                </a:cubicBezTo>
                <a:cubicBezTo>
                  <a:pt x="4" y="24"/>
                  <a:pt x="11" y="29"/>
                  <a:pt x="11"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6" name="Freeform 207"/>
          <p:cNvSpPr>
            <a:spLocks/>
          </p:cNvSpPr>
          <p:nvPr/>
        </p:nvSpPr>
        <p:spPr bwMode="auto">
          <a:xfrm>
            <a:off x="6189407" y="8149174"/>
            <a:ext cx="87933" cy="113582"/>
          </a:xfrm>
          <a:custGeom>
            <a:avLst/>
            <a:gdLst>
              <a:gd name="T0" fmla="*/ 16 w 19"/>
              <a:gd name="T1" fmla="*/ 16 h 26"/>
              <a:gd name="T2" fmla="*/ 15 w 19"/>
              <a:gd name="T3" fmla="*/ 0 h 26"/>
              <a:gd name="T4" fmla="*/ 3 w 19"/>
              <a:gd name="T5" fmla="*/ 11 h 26"/>
              <a:gd name="T6" fmla="*/ 4 w 19"/>
              <a:gd name="T7" fmla="*/ 26 h 26"/>
              <a:gd name="T8" fmla="*/ 16 w 19"/>
              <a:gd name="T9" fmla="*/ 16 h 26"/>
            </a:gdLst>
            <a:ahLst/>
            <a:cxnLst>
              <a:cxn ang="0">
                <a:pos x="T0" y="T1"/>
              </a:cxn>
              <a:cxn ang="0">
                <a:pos x="T2" y="T3"/>
              </a:cxn>
              <a:cxn ang="0">
                <a:pos x="T4" y="T5"/>
              </a:cxn>
              <a:cxn ang="0">
                <a:pos x="T6" y="T7"/>
              </a:cxn>
              <a:cxn ang="0">
                <a:pos x="T8" y="T9"/>
              </a:cxn>
            </a:cxnLst>
            <a:rect l="0" t="0" r="r" b="b"/>
            <a:pathLst>
              <a:path w="19" h="26">
                <a:moveTo>
                  <a:pt x="16" y="16"/>
                </a:moveTo>
                <a:cubicBezTo>
                  <a:pt x="19" y="8"/>
                  <a:pt x="15" y="0"/>
                  <a:pt x="15" y="0"/>
                </a:cubicBezTo>
                <a:cubicBezTo>
                  <a:pt x="15" y="0"/>
                  <a:pt x="6" y="3"/>
                  <a:pt x="3" y="11"/>
                </a:cubicBezTo>
                <a:cubicBezTo>
                  <a:pt x="0" y="18"/>
                  <a:pt x="4" y="26"/>
                  <a:pt x="4" y="26"/>
                </a:cubicBezTo>
                <a:cubicBezTo>
                  <a:pt x="4" y="26"/>
                  <a:pt x="13" y="23"/>
                  <a:pt x="16"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7" name="Freeform 208"/>
          <p:cNvSpPr>
            <a:spLocks/>
          </p:cNvSpPr>
          <p:nvPr/>
        </p:nvSpPr>
        <p:spPr bwMode="auto">
          <a:xfrm>
            <a:off x="6291996" y="8141847"/>
            <a:ext cx="65949" cy="131901"/>
          </a:xfrm>
          <a:custGeom>
            <a:avLst/>
            <a:gdLst>
              <a:gd name="T0" fmla="*/ 13 w 14"/>
              <a:gd name="T1" fmla="*/ 14 h 29"/>
              <a:gd name="T2" fmla="*/ 6 w 14"/>
              <a:gd name="T3" fmla="*/ 0 h 29"/>
              <a:gd name="T4" fmla="*/ 0 w 14"/>
              <a:gd name="T5" fmla="*/ 15 h 29"/>
              <a:gd name="T6" fmla="*/ 7 w 14"/>
              <a:gd name="T7" fmla="*/ 29 h 29"/>
              <a:gd name="T8" fmla="*/ 13 w 14"/>
              <a:gd name="T9" fmla="*/ 14 h 29"/>
            </a:gdLst>
            <a:ahLst/>
            <a:cxnLst>
              <a:cxn ang="0">
                <a:pos x="T0" y="T1"/>
              </a:cxn>
              <a:cxn ang="0">
                <a:pos x="T2" y="T3"/>
              </a:cxn>
              <a:cxn ang="0">
                <a:pos x="T4" y="T5"/>
              </a:cxn>
              <a:cxn ang="0">
                <a:pos x="T6" y="T7"/>
              </a:cxn>
              <a:cxn ang="0">
                <a:pos x="T8" y="T9"/>
              </a:cxn>
            </a:cxnLst>
            <a:rect l="0" t="0" r="r" b="b"/>
            <a:pathLst>
              <a:path w="14" h="29">
                <a:moveTo>
                  <a:pt x="13" y="14"/>
                </a:moveTo>
                <a:cubicBezTo>
                  <a:pt x="13" y="6"/>
                  <a:pt x="6" y="0"/>
                  <a:pt x="6" y="0"/>
                </a:cubicBezTo>
                <a:cubicBezTo>
                  <a:pt x="6" y="0"/>
                  <a:pt x="0" y="7"/>
                  <a:pt x="0" y="15"/>
                </a:cubicBezTo>
                <a:cubicBezTo>
                  <a:pt x="1" y="23"/>
                  <a:pt x="7" y="29"/>
                  <a:pt x="7" y="29"/>
                </a:cubicBezTo>
                <a:cubicBezTo>
                  <a:pt x="7" y="29"/>
                  <a:pt x="14" y="22"/>
                  <a:pt x="13"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8" name="Freeform 209"/>
          <p:cNvSpPr>
            <a:spLocks/>
          </p:cNvSpPr>
          <p:nvPr/>
        </p:nvSpPr>
        <p:spPr bwMode="auto">
          <a:xfrm>
            <a:off x="6376265" y="8116199"/>
            <a:ext cx="84271" cy="117246"/>
          </a:xfrm>
          <a:custGeom>
            <a:avLst/>
            <a:gdLst>
              <a:gd name="T0" fmla="*/ 15 w 19"/>
              <a:gd name="T1" fmla="*/ 26 h 26"/>
              <a:gd name="T2" fmla="*/ 15 w 19"/>
              <a:gd name="T3" fmla="*/ 11 h 26"/>
              <a:gd name="T4" fmla="*/ 4 w 19"/>
              <a:gd name="T5" fmla="*/ 0 h 26"/>
              <a:gd name="T6" fmla="*/ 3 w 19"/>
              <a:gd name="T7" fmla="*/ 16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5" y="26"/>
                  <a:pt x="19" y="18"/>
                  <a:pt x="15" y="11"/>
                </a:cubicBezTo>
                <a:cubicBezTo>
                  <a:pt x="12" y="3"/>
                  <a:pt x="4" y="0"/>
                  <a:pt x="4" y="0"/>
                </a:cubicBezTo>
                <a:cubicBezTo>
                  <a:pt x="4" y="0"/>
                  <a:pt x="0" y="8"/>
                  <a:pt x="3" y="16"/>
                </a:cubicBezTo>
                <a:cubicBezTo>
                  <a:pt x="7" y="23"/>
                  <a:pt x="15" y="26"/>
                  <a:pt x="15" y="2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8" name="Freeform 249"/>
          <p:cNvSpPr>
            <a:spLocks/>
          </p:cNvSpPr>
          <p:nvPr/>
        </p:nvSpPr>
        <p:spPr bwMode="auto">
          <a:xfrm>
            <a:off x="4819104" y="7434712"/>
            <a:ext cx="256474" cy="208844"/>
          </a:xfrm>
          <a:custGeom>
            <a:avLst/>
            <a:gdLst>
              <a:gd name="T0" fmla="*/ 34 w 57"/>
              <a:gd name="T1" fmla="*/ 8 h 47"/>
              <a:gd name="T2" fmla="*/ 0 w 57"/>
              <a:gd name="T3" fmla="*/ 9 h 47"/>
              <a:gd name="T4" fmla="*/ 23 w 57"/>
              <a:gd name="T5" fmla="*/ 39 h 47"/>
              <a:gd name="T6" fmla="*/ 57 w 57"/>
              <a:gd name="T7" fmla="*/ 38 h 47"/>
              <a:gd name="T8" fmla="*/ 34 w 57"/>
              <a:gd name="T9" fmla="*/ 8 h 47"/>
            </a:gdLst>
            <a:ahLst/>
            <a:cxnLst>
              <a:cxn ang="0">
                <a:pos x="T0" y="T1"/>
              </a:cxn>
              <a:cxn ang="0">
                <a:pos x="T2" y="T3"/>
              </a:cxn>
              <a:cxn ang="0">
                <a:pos x="T4" y="T5"/>
              </a:cxn>
              <a:cxn ang="0">
                <a:pos x="T6" y="T7"/>
              </a:cxn>
              <a:cxn ang="0">
                <a:pos x="T8" y="T9"/>
              </a:cxn>
            </a:cxnLst>
            <a:rect l="0" t="0" r="r" b="b"/>
            <a:pathLst>
              <a:path w="57" h="47">
                <a:moveTo>
                  <a:pt x="34" y="8"/>
                </a:moveTo>
                <a:cubicBezTo>
                  <a:pt x="18" y="0"/>
                  <a:pt x="0" y="9"/>
                  <a:pt x="0" y="9"/>
                </a:cubicBezTo>
                <a:cubicBezTo>
                  <a:pt x="0" y="9"/>
                  <a:pt x="8" y="31"/>
                  <a:pt x="23" y="39"/>
                </a:cubicBezTo>
                <a:cubicBezTo>
                  <a:pt x="39" y="47"/>
                  <a:pt x="57" y="38"/>
                  <a:pt x="57" y="38"/>
                </a:cubicBezTo>
                <a:cubicBezTo>
                  <a:pt x="57" y="38"/>
                  <a:pt x="50" y="16"/>
                  <a:pt x="34" y="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9" name="Freeform 250"/>
          <p:cNvSpPr>
            <a:spLocks/>
          </p:cNvSpPr>
          <p:nvPr/>
        </p:nvSpPr>
        <p:spPr bwMode="auto">
          <a:xfrm>
            <a:off x="4921692" y="7647217"/>
            <a:ext cx="139227" cy="150221"/>
          </a:xfrm>
          <a:custGeom>
            <a:avLst/>
            <a:gdLst>
              <a:gd name="T0" fmla="*/ 10 w 31"/>
              <a:gd name="T1" fmla="*/ 8 h 33"/>
              <a:gd name="T2" fmla="*/ 0 w 31"/>
              <a:gd name="T3" fmla="*/ 31 h 33"/>
              <a:gd name="T4" fmla="*/ 21 w 31"/>
              <a:gd name="T5" fmla="*/ 25 h 33"/>
              <a:gd name="T6" fmla="*/ 31 w 31"/>
              <a:gd name="T7" fmla="*/ 2 h 33"/>
              <a:gd name="T8" fmla="*/ 10 w 31"/>
              <a:gd name="T9" fmla="*/ 8 h 33"/>
            </a:gdLst>
            <a:ahLst/>
            <a:cxnLst>
              <a:cxn ang="0">
                <a:pos x="T0" y="T1"/>
              </a:cxn>
              <a:cxn ang="0">
                <a:pos x="T2" y="T3"/>
              </a:cxn>
              <a:cxn ang="0">
                <a:pos x="T4" y="T5"/>
              </a:cxn>
              <a:cxn ang="0">
                <a:pos x="T6" y="T7"/>
              </a:cxn>
              <a:cxn ang="0">
                <a:pos x="T8" y="T9"/>
              </a:cxn>
            </a:cxnLst>
            <a:rect l="0" t="0" r="r" b="b"/>
            <a:pathLst>
              <a:path w="31" h="33">
                <a:moveTo>
                  <a:pt x="10" y="8"/>
                </a:moveTo>
                <a:cubicBezTo>
                  <a:pt x="2" y="16"/>
                  <a:pt x="0" y="31"/>
                  <a:pt x="0" y="31"/>
                </a:cubicBezTo>
                <a:cubicBezTo>
                  <a:pt x="0" y="31"/>
                  <a:pt x="13" y="33"/>
                  <a:pt x="21" y="25"/>
                </a:cubicBezTo>
                <a:cubicBezTo>
                  <a:pt x="30" y="17"/>
                  <a:pt x="31" y="2"/>
                  <a:pt x="31" y="2"/>
                </a:cubicBezTo>
                <a:cubicBezTo>
                  <a:pt x="31" y="2"/>
                  <a:pt x="19" y="0"/>
                  <a:pt x="10" y="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0" name="Freeform 251"/>
          <p:cNvSpPr>
            <a:spLocks/>
          </p:cNvSpPr>
          <p:nvPr/>
        </p:nvSpPr>
        <p:spPr bwMode="auto">
          <a:xfrm>
            <a:off x="4837421" y="6090057"/>
            <a:ext cx="172205" cy="98927"/>
          </a:xfrm>
          <a:custGeom>
            <a:avLst/>
            <a:gdLst>
              <a:gd name="T0" fmla="*/ 21 w 38"/>
              <a:gd name="T1" fmla="*/ 20 h 22"/>
              <a:gd name="T2" fmla="*/ 38 w 38"/>
              <a:gd name="T3" fmla="*/ 7 h 22"/>
              <a:gd name="T4" fmla="*/ 17 w 38"/>
              <a:gd name="T5" fmla="*/ 2 h 22"/>
              <a:gd name="T6" fmla="*/ 0 w 38"/>
              <a:gd name="T7" fmla="*/ 15 h 22"/>
              <a:gd name="T8" fmla="*/ 21 w 38"/>
              <a:gd name="T9" fmla="*/ 20 h 22"/>
            </a:gdLst>
            <a:ahLst/>
            <a:cxnLst>
              <a:cxn ang="0">
                <a:pos x="T0" y="T1"/>
              </a:cxn>
              <a:cxn ang="0">
                <a:pos x="T2" y="T3"/>
              </a:cxn>
              <a:cxn ang="0">
                <a:pos x="T4" y="T5"/>
              </a:cxn>
              <a:cxn ang="0">
                <a:pos x="T6" y="T7"/>
              </a:cxn>
              <a:cxn ang="0">
                <a:pos x="T8" y="T9"/>
              </a:cxn>
            </a:cxnLst>
            <a:rect l="0" t="0" r="r" b="b"/>
            <a:pathLst>
              <a:path w="38" h="22">
                <a:moveTo>
                  <a:pt x="21" y="20"/>
                </a:moveTo>
                <a:cubicBezTo>
                  <a:pt x="31" y="18"/>
                  <a:pt x="38" y="7"/>
                  <a:pt x="38" y="7"/>
                </a:cubicBezTo>
                <a:cubicBezTo>
                  <a:pt x="38" y="7"/>
                  <a:pt x="28" y="0"/>
                  <a:pt x="17" y="2"/>
                </a:cubicBezTo>
                <a:cubicBezTo>
                  <a:pt x="6" y="5"/>
                  <a:pt x="0" y="15"/>
                  <a:pt x="0" y="15"/>
                </a:cubicBezTo>
                <a:cubicBezTo>
                  <a:pt x="0" y="15"/>
                  <a:pt x="10" y="22"/>
                  <a:pt x="21"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1" name="Freeform 252"/>
          <p:cNvSpPr>
            <a:spLocks/>
          </p:cNvSpPr>
          <p:nvPr/>
        </p:nvSpPr>
        <p:spPr bwMode="auto">
          <a:xfrm>
            <a:off x="4969322" y="6148680"/>
            <a:ext cx="65949" cy="106255"/>
          </a:xfrm>
          <a:custGeom>
            <a:avLst/>
            <a:gdLst>
              <a:gd name="T0" fmla="*/ 2 w 15"/>
              <a:gd name="T1" fmla="*/ 10 h 24"/>
              <a:gd name="T2" fmla="*/ 4 w 15"/>
              <a:gd name="T3" fmla="*/ 24 h 24"/>
              <a:gd name="T4" fmla="*/ 13 w 15"/>
              <a:gd name="T5" fmla="*/ 14 h 24"/>
              <a:gd name="T6" fmla="*/ 12 w 15"/>
              <a:gd name="T7" fmla="*/ 0 h 24"/>
              <a:gd name="T8" fmla="*/ 2 w 15"/>
              <a:gd name="T9" fmla="*/ 10 h 24"/>
            </a:gdLst>
            <a:ahLst/>
            <a:cxnLst>
              <a:cxn ang="0">
                <a:pos x="T0" y="T1"/>
              </a:cxn>
              <a:cxn ang="0">
                <a:pos x="T2" y="T3"/>
              </a:cxn>
              <a:cxn ang="0">
                <a:pos x="T4" y="T5"/>
              </a:cxn>
              <a:cxn ang="0">
                <a:pos x="T6" y="T7"/>
              </a:cxn>
              <a:cxn ang="0">
                <a:pos x="T8" y="T9"/>
              </a:cxn>
            </a:cxnLst>
            <a:rect l="0" t="0" r="r" b="b"/>
            <a:pathLst>
              <a:path w="15" h="24">
                <a:moveTo>
                  <a:pt x="2" y="10"/>
                </a:moveTo>
                <a:cubicBezTo>
                  <a:pt x="0" y="17"/>
                  <a:pt x="4" y="24"/>
                  <a:pt x="4" y="24"/>
                </a:cubicBezTo>
                <a:cubicBezTo>
                  <a:pt x="4" y="24"/>
                  <a:pt x="11" y="21"/>
                  <a:pt x="13" y="14"/>
                </a:cubicBezTo>
                <a:cubicBezTo>
                  <a:pt x="15" y="7"/>
                  <a:pt x="12" y="0"/>
                  <a:pt x="12" y="0"/>
                </a:cubicBezTo>
                <a:cubicBezTo>
                  <a:pt x="12" y="0"/>
                  <a:pt x="4" y="4"/>
                  <a:pt x="2"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2" name="Freeform 253"/>
          <p:cNvSpPr>
            <a:spLocks/>
          </p:cNvSpPr>
          <p:nvPr/>
        </p:nvSpPr>
        <p:spPr bwMode="auto">
          <a:xfrm>
            <a:off x="5529901" y="6727576"/>
            <a:ext cx="161211" cy="113582"/>
          </a:xfrm>
          <a:custGeom>
            <a:avLst/>
            <a:gdLst>
              <a:gd name="T0" fmla="*/ 21 w 36"/>
              <a:gd name="T1" fmla="*/ 4 h 25"/>
              <a:gd name="T2" fmla="*/ 0 w 36"/>
              <a:gd name="T3" fmla="*/ 5 h 25"/>
              <a:gd name="T4" fmla="*/ 15 w 36"/>
              <a:gd name="T5" fmla="*/ 21 h 25"/>
              <a:gd name="T6" fmla="*/ 36 w 36"/>
              <a:gd name="T7" fmla="*/ 20 h 25"/>
              <a:gd name="T8" fmla="*/ 21 w 36"/>
              <a:gd name="T9" fmla="*/ 4 h 25"/>
            </a:gdLst>
            <a:ahLst/>
            <a:cxnLst>
              <a:cxn ang="0">
                <a:pos x="T0" y="T1"/>
              </a:cxn>
              <a:cxn ang="0">
                <a:pos x="T2" y="T3"/>
              </a:cxn>
              <a:cxn ang="0">
                <a:pos x="T4" y="T5"/>
              </a:cxn>
              <a:cxn ang="0">
                <a:pos x="T6" y="T7"/>
              </a:cxn>
              <a:cxn ang="0">
                <a:pos x="T8" y="T9"/>
              </a:cxn>
            </a:cxnLst>
            <a:rect l="0" t="0" r="r" b="b"/>
            <a:pathLst>
              <a:path w="36" h="25">
                <a:moveTo>
                  <a:pt x="21" y="4"/>
                </a:moveTo>
                <a:cubicBezTo>
                  <a:pt x="11" y="0"/>
                  <a:pt x="0" y="5"/>
                  <a:pt x="0" y="5"/>
                </a:cubicBezTo>
                <a:cubicBezTo>
                  <a:pt x="0" y="5"/>
                  <a:pt x="5" y="17"/>
                  <a:pt x="15" y="21"/>
                </a:cubicBezTo>
                <a:cubicBezTo>
                  <a:pt x="25" y="25"/>
                  <a:pt x="36" y="20"/>
                  <a:pt x="36" y="20"/>
                </a:cubicBezTo>
                <a:cubicBezTo>
                  <a:pt x="36" y="20"/>
                  <a:pt x="31" y="8"/>
                  <a:pt x="21"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3" name="Freeform 254"/>
          <p:cNvSpPr>
            <a:spLocks/>
          </p:cNvSpPr>
          <p:nvPr/>
        </p:nvSpPr>
        <p:spPr bwMode="auto">
          <a:xfrm>
            <a:off x="5595853" y="6841158"/>
            <a:ext cx="91598" cy="80607"/>
          </a:xfrm>
          <a:custGeom>
            <a:avLst/>
            <a:gdLst>
              <a:gd name="T0" fmla="*/ 20 w 20"/>
              <a:gd name="T1" fmla="*/ 1 h 18"/>
              <a:gd name="T2" fmla="*/ 6 w 20"/>
              <a:gd name="T3" fmla="*/ 5 h 18"/>
              <a:gd name="T4" fmla="*/ 0 w 20"/>
              <a:gd name="T5" fmla="*/ 17 h 18"/>
              <a:gd name="T6" fmla="*/ 14 w 20"/>
              <a:gd name="T7" fmla="*/ 14 h 18"/>
              <a:gd name="T8" fmla="*/ 20 w 20"/>
              <a:gd name="T9" fmla="*/ 1 h 18"/>
            </a:gdLst>
            <a:ahLst/>
            <a:cxnLst>
              <a:cxn ang="0">
                <a:pos x="T0" y="T1"/>
              </a:cxn>
              <a:cxn ang="0">
                <a:pos x="T2" y="T3"/>
              </a:cxn>
              <a:cxn ang="0">
                <a:pos x="T4" y="T5"/>
              </a:cxn>
              <a:cxn ang="0">
                <a:pos x="T6" y="T7"/>
              </a:cxn>
              <a:cxn ang="0">
                <a:pos x="T8" y="T9"/>
              </a:cxn>
            </a:cxnLst>
            <a:rect l="0" t="0" r="r" b="b"/>
            <a:pathLst>
              <a:path w="20" h="18">
                <a:moveTo>
                  <a:pt x="20" y="1"/>
                </a:moveTo>
                <a:cubicBezTo>
                  <a:pt x="20" y="1"/>
                  <a:pt x="12" y="0"/>
                  <a:pt x="6" y="5"/>
                </a:cubicBezTo>
                <a:cubicBezTo>
                  <a:pt x="1" y="9"/>
                  <a:pt x="0" y="17"/>
                  <a:pt x="0" y="17"/>
                </a:cubicBezTo>
                <a:cubicBezTo>
                  <a:pt x="0" y="17"/>
                  <a:pt x="8" y="18"/>
                  <a:pt x="14" y="14"/>
                </a:cubicBezTo>
                <a:cubicBezTo>
                  <a:pt x="19" y="9"/>
                  <a:pt x="20" y="1"/>
                  <a:pt x="20" y="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4" name="Freeform 261"/>
          <p:cNvSpPr>
            <a:spLocks/>
          </p:cNvSpPr>
          <p:nvPr/>
        </p:nvSpPr>
        <p:spPr bwMode="auto">
          <a:xfrm>
            <a:off x="6786623" y="7181903"/>
            <a:ext cx="0" cy="366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 name="Freeform 262"/>
          <p:cNvSpPr>
            <a:spLocks noEditPoints="1"/>
          </p:cNvSpPr>
          <p:nvPr/>
        </p:nvSpPr>
        <p:spPr bwMode="auto">
          <a:xfrm>
            <a:off x="4577286" y="4107881"/>
            <a:ext cx="9284352" cy="10596029"/>
          </a:xfrm>
          <a:custGeom>
            <a:avLst/>
            <a:gdLst>
              <a:gd name="T0" fmla="*/ 1214 w 2066"/>
              <a:gd name="T1" fmla="*/ 1027 h 2359"/>
              <a:gd name="T2" fmla="*/ 1311 w 2066"/>
              <a:gd name="T3" fmla="*/ 870 h 2359"/>
              <a:gd name="T4" fmla="*/ 2003 w 2066"/>
              <a:gd name="T5" fmla="*/ 791 h 2359"/>
              <a:gd name="T6" fmla="*/ 1793 w 2066"/>
              <a:gd name="T7" fmla="*/ 670 h 2359"/>
              <a:gd name="T8" fmla="*/ 1581 w 2066"/>
              <a:gd name="T9" fmla="*/ 633 h 2359"/>
              <a:gd name="T10" fmla="*/ 1658 w 2066"/>
              <a:gd name="T11" fmla="*/ 440 h 2359"/>
              <a:gd name="T12" fmla="*/ 1432 w 2066"/>
              <a:gd name="T13" fmla="*/ 538 h 2359"/>
              <a:gd name="T14" fmla="*/ 1522 w 2066"/>
              <a:gd name="T15" fmla="*/ 378 h 2359"/>
              <a:gd name="T16" fmla="*/ 1325 w 2066"/>
              <a:gd name="T17" fmla="*/ 286 h 2359"/>
              <a:gd name="T18" fmla="*/ 1216 w 2066"/>
              <a:gd name="T19" fmla="*/ 288 h 2359"/>
              <a:gd name="T20" fmla="*/ 1159 w 2066"/>
              <a:gd name="T21" fmla="*/ 287 h 2359"/>
              <a:gd name="T22" fmla="*/ 1123 w 2066"/>
              <a:gd name="T23" fmla="*/ 736 h 2359"/>
              <a:gd name="T24" fmla="*/ 1049 w 2066"/>
              <a:gd name="T25" fmla="*/ 649 h 2359"/>
              <a:gd name="T26" fmla="*/ 1075 w 2066"/>
              <a:gd name="T27" fmla="*/ 526 h 2359"/>
              <a:gd name="T28" fmla="*/ 1043 w 2066"/>
              <a:gd name="T29" fmla="*/ 699 h 2359"/>
              <a:gd name="T30" fmla="*/ 1011 w 2066"/>
              <a:gd name="T31" fmla="*/ 432 h 2359"/>
              <a:gd name="T32" fmla="*/ 971 w 2066"/>
              <a:gd name="T33" fmla="*/ 327 h 2359"/>
              <a:gd name="T34" fmla="*/ 1172 w 2066"/>
              <a:gd name="T35" fmla="*/ 136 h 2359"/>
              <a:gd name="T36" fmla="*/ 1018 w 2066"/>
              <a:gd name="T37" fmla="*/ 75 h 2359"/>
              <a:gd name="T38" fmla="*/ 1013 w 2066"/>
              <a:gd name="T39" fmla="*/ 271 h 2359"/>
              <a:gd name="T40" fmla="*/ 869 w 2066"/>
              <a:gd name="T41" fmla="*/ 262 h 2359"/>
              <a:gd name="T42" fmla="*/ 699 w 2066"/>
              <a:gd name="T43" fmla="*/ 334 h 2359"/>
              <a:gd name="T44" fmla="*/ 667 w 2066"/>
              <a:gd name="T45" fmla="*/ 748 h 2359"/>
              <a:gd name="T46" fmla="*/ 672 w 2066"/>
              <a:gd name="T47" fmla="*/ 643 h 2359"/>
              <a:gd name="T48" fmla="*/ 592 w 2066"/>
              <a:gd name="T49" fmla="*/ 673 h 2359"/>
              <a:gd name="T50" fmla="*/ 510 w 2066"/>
              <a:gd name="T51" fmla="*/ 558 h 2359"/>
              <a:gd name="T52" fmla="*/ 488 w 2066"/>
              <a:gd name="T53" fmla="*/ 531 h 2359"/>
              <a:gd name="T54" fmla="*/ 574 w 2066"/>
              <a:gd name="T55" fmla="*/ 219 h 2359"/>
              <a:gd name="T56" fmla="*/ 411 w 2066"/>
              <a:gd name="T57" fmla="*/ 208 h 2359"/>
              <a:gd name="T58" fmla="*/ 355 w 2066"/>
              <a:gd name="T59" fmla="*/ 426 h 2359"/>
              <a:gd name="T60" fmla="*/ 110 w 2066"/>
              <a:gd name="T61" fmla="*/ 516 h 2359"/>
              <a:gd name="T62" fmla="*/ 383 w 2066"/>
              <a:gd name="T63" fmla="*/ 511 h 2359"/>
              <a:gd name="T64" fmla="*/ 701 w 2066"/>
              <a:gd name="T65" fmla="*/ 929 h 2359"/>
              <a:gd name="T66" fmla="*/ 643 w 2066"/>
              <a:gd name="T67" fmla="*/ 938 h 2359"/>
              <a:gd name="T68" fmla="*/ 263 w 2066"/>
              <a:gd name="T69" fmla="*/ 890 h 2359"/>
              <a:gd name="T70" fmla="*/ 135 w 2066"/>
              <a:gd name="T71" fmla="*/ 1106 h 2359"/>
              <a:gd name="T72" fmla="*/ 437 w 2066"/>
              <a:gd name="T73" fmla="*/ 1727 h 2359"/>
              <a:gd name="T74" fmla="*/ 130 w 2066"/>
              <a:gd name="T75" fmla="*/ 1979 h 2359"/>
              <a:gd name="T76" fmla="*/ 284 w 2066"/>
              <a:gd name="T77" fmla="*/ 1905 h 2359"/>
              <a:gd name="T78" fmla="*/ 477 w 2066"/>
              <a:gd name="T79" fmla="*/ 1839 h 2359"/>
              <a:gd name="T80" fmla="*/ 532 w 2066"/>
              <a:gd name="T81" fmla="*/ 1975 h 2359"/>
              <a:gd name="T82" fmla="*/ 689 w 2066"/>
              <a:gd name="T83" fmla="*/ 2041 h 2359"/>
              <a:gd name="T84" fmla="*/ 844 w 2066"/>
              <a:gd name="T85" fmla="*/ 1912 h 2359"/>
              <a:gd name="T86" fmla="*/ 939 w 2066"/>
              <a:gd name="T87" fmla="*/ 2055 h 2359"/>
              <a:gd name="T88" fmla="*/ 970 w 2066"/>
              <a:gd name="T89" fmla="*/ 2213 h 2359"/>
              <a:gd name="T90" fmla="*/ 1003 w 2066"/>
              <a:gd name="T91" fmla="*/ 1986 h 2359"/>
              <a:gd name="T92" fmla="*/ 1106 w 2066"/>
              <a:gd name="T93" fmla="*/ 2027 h 2359"/>
              <a:gd name="T94" fmla="*/ 1231 w 2066"/>
              <a:gd name="T95" fmla="*/ 2040 h 2359"/>
              <a:gd name="T96" fmla="*/ 1304 w 2066"/>
              <a:gd name="T97" fmla="*/ 1950 h 2359"/>
              <a:gd name="T98" fmla="*/ 1568 w 2066"/>
              <a:gd name="T99" fmla="*/ 2205 h 2359"/>
              <a:gd name="T100" fmla="*/ 1624 w 2066"/>
              <a:gd name="T101" fmla="*/ 2009 h 2359"/>
              <a:gd name="T102" fmla="*/ 1736 w 2066"/>
              <a:gd name="T103" fmla="*/ 1906 h 2359"/>
              <a:gd name="T104" fmla="*/ 1766 w 2066"/>
              <a:gd name="T105" fmla="*/ 1802 h 2359"/>
              <a:gd name="T106" fmla="*/ 1901 w 2066"/>
              <a:gd name="T107" fmla="*/ 1725 h 2359"/>
              <a:gd name="T108" fmla="*/ 691 w 2066"/>
              <a:gd name="T109" fmla="*/ 1772 h 2359"/>
              <a:gd name="T110" fmla="*/ 759 w 2066"/>
              <a:gd name="T111" fmla="*/ 1860 h 2359"/>
              <a:gd name="T112" fmla="*/ 862 w 2066"/>
              <a:gd name="T113" fmla="*/ 1658 h 2359"/>
              <a:gd name="T114" fmla="*/ 1125 w 2066"/>
              <a:gd name="T115" fmla="*/ 1878 h 2359"/>
              <a:gd name="T116" fmla="*/ 1190 w 2066"/>
              <a:gd name="T117" fmla="*/ 1819 h 2359"/>
              <a:gd name="T118" fmla="*/ 1336 w 2066"/>
              <a:gd name="T119" fmla="*/ 1840 h 2359"/>
              <a:gd name="T120" fmla="*/ 1435 w 2066"/>
              <a:gd name="T121" fmla="*/ 1921 h 2359"/>
              <a:gd name="T122" fmla="*/ 1565 w 2066"/>
              <a:gd name="T123" fmla="*/ 1825 h 2359"/>
              <a:gd name="T124" fmla="*/ 1441 w 2066"/>
              <a:gd name="T125" fmla="*/ 1765 h 2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6" h="2359">
                <a:moveTo>
                  <a:pt x="1993" y="1743"/>
                </a:moveTo>
                <a:cubicBezTo>
                  <a:pt x="2019" y="1736"/>
                  <a:pt x="2041" y="1722"/>
                  <a:pt x="2066" y="1712"/>
                </a:cubicBezTo>
                <a:cubicBezTo>
                  <a:pt x="2059" y="1714"/>
                  <a:pt x="2053" y="1717"/>
                  <a:pt x="2047" y="1719"/>
                </a:cubicBezTo>
                <a:cubicBezTo>
                  <a:pt x="2022" y="1729"/>
                  <a:pt x="1995" y="1742"/>
                  <a:pt x="1967" y="1740"/>
                </a:cubicBezTo>
                <a:cubicBezTo>
                  <a:pt x="1936" y="1739"/>
                  <a:pt x="1906" y="1714"/>
                  <a:pt x="1881" y="1698"/>
                </a:cubicBezTo>
                <a:cubicBezTo>
                  <a:pt x="1906" y="1703"/>
                  <a:pt x="1927" y="1702"/>
                  <a:pt x="1950" y="1695"/>
                </a:cubicBezTo>
                <a:cubicBezTo>
                  <a:pt x="1973" y="1687"/>
                  <a:pt x="1993" y="1681"/>
                  <a:pt x="2017" y="1686"/>
                </a:cubicBezTo>
                <a:cubicBezTo>
                  <a:pt x="2004" y="1682"/>
                  <a:pt x="1991" y="1681"/>
                  <a:pt x="1977" y="1684"/>
                </a:cubicBezTo>
                <a:cubicBezTo>
                  <a:pt x="1958" y="1687"/>
                  <a:pt x="1941" y="1695"/>
                  <a:pt x="1922" y="1695"/>
                </a:cubicBezTo>
                <a:cubicBezTo>
                  <a:pt x="1899" y="1695"/>
                  <a:pt x="1877" y="1688"/>
                  <a:pt x="1855" y="1683"/>
                </a:cubicBezTo>
                <a:cubicBezTo>
                  <a:pt x="1796" y="1671"/>
                  <a:pt x="1736" y="1667"/>
                  <a:pt x="1677" y="1656"/>
                </a:cubicBezTo>
                <a:cubicBezTo>
                  <a:pt x="1657" y="1653"/>
                  <a:pt x="1636" y="1652"/>
                  <a:pt x="1616" y="1648"/>
                </a:cubicBezTo>
                <a:cubicBezTo>
                  <a:pt x="1589" y="1644"/>
                  <a:pt x="1562" y="1632"/>
                  <a:pt x="1536" y="1624"/>
                </a:cubicBezTo>
                <a:cubicBezTo>
                  <a:pt x="1478" y="1606"/>
                  <a:pt x="1420" y="1588"/>
                  <a:pt x="1360" y="1576"/>
                </a:cubicBezTo>
                <a:cubicBezTo>
                  <a:pt x="1326" y="1570"/>
                  <a:pt x="1221" y="1558"/>
                  <a:pt x="1193" y="1475"/>
                </a:cubicBezTo>
                <a:cubicBezTo>
                  <a:pt x="1177" y="1429"/>
                  <a:pt x="1149" y="1415"/>
                  <a:pt x="1137" y="1387"/>
                </a:cubicBezTo>
                <a:cubicBezTo>
                  <a:pt x="1125" y="1360"/>
                  <a:pt x="1130" y="1284"/>
                  <a:pt x="1125" y="1254"/>
                </a:cubicBezTo>
                <a:cubicBezTo>
                  <a:pt x="1122" y="1233"/>
                  <a:pt x="1123" y="1212"/>
                  <a:pt x="1122" y="1191"/>
                </a:cubicBezTo>
                <a:cubicBezTo>
                  <a:pt x="1122" y="1163"/>
                  <a:pt x="1120" y="1126"/>
                  <a:pt x="1136" y="1102"/>
                </a:cubicBezTo>
                <a:cubicBezTo>
                  <a:pt x="1145" y="1087"/>
                  <a:pt x="1164" y="1075"/>
                  <a:pt x="1177" y="1063"/>
                </a:cubicBezTo>
                <a:cubicBezTo>
                  <a:pt x="1190" y="1052"/>
                  <a:pt x="1202" y="1040"/>
                  <a:pt x="1214" y="1027"/>
                </a:cubicBezTo>
                <a:cubicBezTo>
                  <a:pt x="1224" y="1017"/>
                  <a:pt x="1229" y="1002"/>
                  <a:pt x="1232" y="988"/>
                </a:cubicBezTo>
                <a:cubicBezTo>
                  <a:pt x="1233" y="979"/>
                  <a:pt x="1233" y="970"/>
                  <a:pt x="1234" y="961"/>
                </a:cubicBezTo>
                <a:cubicBezTo>
                  <a:pt x="1245" y="957"/>
                  <a:pt x="1258" y="953"/>
                  <a:pt x="1271" y="954"/>
                </a:cubicBezTo>
                <a:cubicBezTo>
                  <a:pt x="1294" y="955"/>
                  <a:pt x="1316" y="966"/>
                  <a:pt x="1339" y="968"/>
                </a:cubicBezTo>
                <a:cubicBezTo>
                  <a:pt x="1351" y="970"/>
                  <a:pt x="1362" y="971"/>
                  <a:pt x="1374" y="971"/>
                </a:cubicBezTo>
                <a:cubicBezTo>
                  <a:pt x="1453" y="975"/>
                  <a:pt x="1529" y="972"/>
                  <a:pt x="1605" y="947"/>
                </a:cubicBezTo>
                <a:cubicBezTo>
                  <a:pt x="1540" y="963"/>
                  <a:pt x="1476" y="966"/>
                  <a:pt x="1409" y="959"/>
                </a:cubicBezTo>
                <a:cubicBezTo>
                  <a:pt x="1420" y="950"/>
                  <a:pt x="1429" y="939"/>
                  <a:pt x="1437" y="927"/>
                </a:cubicBezTo>
                <a:cubicBezTo>
                  <a:pt x="1441" y="922"/>
                  <a:pt x="1466" y="929"/>
                  <a:pt x="1473" y="929"/>
                </a:cubicBezTo>
                <a:cubicBezTo>
                  <a:pt x="1500" y="931"/>
                  <a:pt x="1524" y="926"/>
                  <a:pt x="1547" y="911"/>
                </a:cubicBezTo>
                <a:cubicBezTo>
                  <a:pt x="1513" y="930"/>
                  <a:pt x="1480" y="926"/>
                  <a:pt x="1443" y="918"/>
                </a:cubicBezTo>
                <a:cubicBezTo>
                  <a:pt x="1471" y="881"/>
                  <a:pt x="1513" y="882"/>
                  <a:pt x="1555" y="878"/>
                </a:cubicBezTo>
                <a:cubicBezTo>
                  <a:pt x="1526" y="879"/>
                  <a:pt x="1489" y="873"/>
                  <a:pt x="1463" y="890"/>
                </a:cubicBezTo>
                <a:cubicBezTo>
                  <a:pt x="1442" y="904"/>
                  <a:pt x="1429" y="925"/>
                  <a:pt x="1411" y="943"/>
                </a:cubicBezTo>
                <a:cubicBezTo>
                  <a:pt x="1406" y="947"/>
                  <a:pt x="1401" y="952"/>
                  <a:pt x="1395" y="955"/>
                </a:cubicBezTo>
                <a:cubicBezTo>
                  <a:pt x="1389" y="959"/>
                  <a:pt x="1383" y="957"/>
                  <a:pt x="1376" y="956"/>
                </a:cubicBezTo>
                <a:cubicBezTo>
                  <a:pt x="1359" y="954"/>
                  <a:pt x="1342" y="951"/>
                  <a:pt x="1326" y="947"/>
                </a:cubicBezTo>
                <a:cubicBezTo>
                  <a:pt x="1311" y="943"/>
                  <a:pt x="1297" y="936"/>
                  <a:pt x="1282" y="933"/>
                </a:cubicBezTo>
                <a:cubicBezTo>
                  <a:pt x="1266" y="930"/>
                  <a:pt x="1250" y="931"/>
                  <a:pt x="1234" y="934"/>
                </a:cubicBezTo>
                <a:cubicBezTo>
                  <a:pt x="1249" y="916"/>
                  <a:pt x="1256" y="879"/>
                  <a:pt x="1282" y="872"/>
                </a:cubicBezTo>
                <a:cubicBezTo>
                  <a:pt x="1291" y="870"/>
                  <a:pt x="1302" y="870"/>
                  <a:pt x="1311" y="870"/>
                </a:cubicBezTo>
                <a:cubicBezTo>
                  <a:pt x="1330" y="870"/>
                  <a:pt x="1349" y="868"/>
                  <a:pt x="1367" y="864"/>
                </a:cubicBezTo>
                <a:cubicBezTo>
                  <a:pt x="1404" y="855"/>
                  <a:pt x="1433" y="836"/>
                  <a:pt x="1460" y="811"/>
                </a:cubicBezTo>
                <a:cubicBezTo>
                  <a:pt x="1487" y="786"/>
                  <a:pt x="1513" y="762"/>
                  <a:pt x="1549" y="751"/>
                </a:cubicBezTo>
                <a:cubicBezTo>
                  <a:pt x="1568" y="745"/>
                  <a:pt x="1587" y="743"/>
                  <a:pt x="1606" y="743"/>
                </a:cubicBezTo>
                <a:cubicBezTo>
                  <a:pt x="1619" y="742"/>
                  <a:pt x="1647" y="739"/>
                  <a:pt x="1656" y="750"/>
                </a:cubicBezTo>
                <a:cubicBezTo>
                  <a:pt x="1667" y="762"/>
                  <a:pt x="1673" y="779"/>
                  <a:pt x="1681" y="793"/>
                </a:cubicBezTo>
                <a:cubicBezTo>
                  <a:pt x="1688" y="805"/>
                  <a:pt x="1697" y="814"/>
                  <a:pt x="1708" y="822"/>
                </a:cubicBezTo>
                <a:cubicBezTo>
                  <a:pt x="1708" y="855"/>
                  <a:pt x="1713" y="886"/>
                  <a:pt x="1748" y="898"/>
                </a:cubicBezTo>
                <a:cubicBezTo>
                  <a:pt x="1777" y="909"/>
                  <a:pt x="1810" y="905"/>
                  <a:pt x="1840" y="901"/>
                </a:cubicBezTo>
                <a:cubicBezTo>
                  <a:pt x="1814" y="902"/>
                  <a:pt x="1787" y="904"/>
                  <a:pt x="1762" y="896"/>
                </a:cubicBezTo>
                <a:cubicBezTo>
                  <a:pt x="1748" y="893"/>
                  <a:pt x="1734" y="885"/>
                  <a:pt x="1726" y="873"/>
                </a:cubicBezTo>
                <a:cubicBezTo>
                  <a:pt x="1718" y="860"/>
                  <a:pt x="1719" y="844"/>
                  <a:pt x="1719" y="830"/>
                </a:cubicBezTo>
                <a:cubicBezTo>
                  <a:pt x="1762" y="856"/>
                  <a:pt x="1812" y="846"/>
                  <a:pt x="1856" y="830"/>
                </a:cubicBezTo>
                <a:cubicBezTo>
                  <a:pt x="1817" y="842"/>
                  <a:pt x="1774" y="849"/>
                  <a:pt x="1735" y="829"/>
                </a:cubicBezTo>
                <a:cubicBezTo>
                  <a:pt x="1724" y="823"/>
                  <a:pt x="1713" y="814"/>
                  <a:pt x="1704" y="805"/>
                </a:cubicBezTo>
                <a:cubicBezTo>
                  <a:pt x="1690" y="790"/>
                  <a:pt x="1685" y="767"/>
                  <a:pt x="1675" y="749"/>
                </a:cubicBezTo>
                <a:cubicBezTo>
                  <a:pt x="1727" y="758"/>
                  <a:pt x="1778" y="778"/>
                  <a:pt x="1830" y="787"/>
                </a:cubicBezTo>
                <a:cubicBezTo>
                  <a:pt x="1884" y="796"/>
                  <a:pt x="1937" y="787"/>
                  <a:pt x="1990" y="778"/>
                </a:cubicBezTo>
                <a:cubicBezTo>
                  <a:pt x="1989" y="781"/>
                  <a:pt x="1986" y="788"/>
                  <a:pt x="1988" y="795"/>
                </a:cubicBezTo>
                <a:cubicBezTo>
                  <a:pt x="1990" y="804"/>
                  <a:pt x="2000" y="809"/>
                  <a:pt x="2000" y="809"/>
                </a:cubicBezTo>
                <a:cubicBezTo>
                  <a:pt x="2000" y="809"/>
                  <a:pt x="2005" y="800"/>
                  <a:pt x="2003" y="791"/>
                </a:cubicBezTo>
                <a:cubicBezTo>
                  <a:pt x="2000" y="782"/>
                  <a:pt x="1991" y="777"/>
                  <a:pt x="1991" y="777"/>
                </a:cubicBezTo>
                <a:cubicBezTo>
                  <a:pt x="1991" y="777"/>
                  <a:pt x="1991" y="778"/>
                  <a:pt x="1990" y="778"/>
                </a:cubicBezTo>
                <a:cubicBezTo>
                  <a:pt x="1944" y="783"/>
                  <a:pt x="1896" y="789"/>
                  <a:pt x="1849" y="780"/>
                </a:cubicBezTo>
                <a:cubicBezTo>
                  <a:pt x="1800" y="770"/>
                  <a:pt x="1753" y="749"/>
                  <a:pt x="1705" y="735"/>
                </a:cubicBezTo>
                <a:cubicBezTo>
                  <a:pt x="1726" y="737"/>
                  <a:pt x="1747" y="726"/>
                  <a:pt x="1765" y="716"/>
                </a:cubicBezTo>
                <a:cubicBezTo>
                  <a:pt x="1769" y="713"/>
                  <a:pt x="1785" y="701"/>
                  <a:pt x="1789" y="704"/>
                </a:cubicBezTo>
                <a:cubicBezTo>
                  <a:pt x="1797" y="709"/>
                  <a:pt x="1807" y="711"/>
                  <a:pt x="1816" y="713"/>
                </a:cubicBezTo>
                <a:cubicBezTo>
                  <a:pt x="1855" y="719"/>
                  <a:pt x="1897" y="710"/>
                  <a:pt x="1933" y="696"/>
                </a:cubicBezTo>
                <a:cubicBezTo>
                  <a:pt x="1937" y="697"/>
                  <a:pt x="1942" y="697"/>
                  <a:pt x="1947" y="695"/>
                </a:cubicBezTo>
                <a:cubicBezTo>
                  <a:pt x="1956" y="691"/>
                  <a:pt x="1960" y="681"/>
                  <a:pt x="1960" y="681"/>
                </a:cubicBezTo>
                <a:cubicBezTo>
                  <a:pt x="1960" y="681"/>
                  <a:pt x="1949" y="677"/>
                  <a:pt x="1941" y="681"/>
                </a:cubicBezTo>
                <a:cubicBezTo>
                  <a:pt x="1932" y="685"/>
                  <a:pt x="1928" y="695"/>
                  <a:pt x="1928" y="695"/>
                </a:cubicBezTo>
                <a:cubicBezTo>
                  <a:pt x="1928" y="695"/>
                  <a:pt x="1930" y="696"/>
                  <a:pt x="1933" y="696"/>
                </a:cubicBezTo>
                <a:cubicBezTo>
                  <a:pt x="1913" y="702"/>
                  <a:pt x="1892" y="706"/>
                  <a:pt x="1870" y="708"/>
                </a:cubicBezTo>
                <a:cubicBezTo>
                  <a:pt x="1846" y="709"/>
                  <a:pt x="1818" y="709"/>
                  <a:pt x="1797" y="697"/>
                </a:cubicBezTo>
                <a:cubicBezTo>
                  <a:pt x="1863" y="667"/>
                  <a:pt x="1936" y="671"/>
                  <a:pt x="2005" y="657"/>
                </a:cubicBezTo>
                <a:cubicBezTo>
                  <a:pt x="1935" y="667"/>
                  <a:pt x="1862" y="657"/>
                  <a:pt x="1794" y="683"/>
                </a:cubicBezTo>
                <a:cubicBezTo>
                  <a:pt x="1808" y="666"/>
                  <a:pt x="1829" y="654"/>
                  <a:pt x="1847" y="644"/>
                </a:cubicBezTo>
                <a:cubicBezTo>
                  <a:pt x="1870" y="631"/>
                  <a:pt x="1895" y="622"/>
                  <a:pt x="1921" y="615"/>
                </a:cubicBezTo>
                <a:cubicBezTo>
                  <a:pt x="1888" y="621"/>
                  <a:pt x="1857" y="632"/>
                  <a:pt x="1828" y="648"/>
                </a:cubicBezTo>
                <a:cubicBezTo>
                  <a:pt x="1816" y="654"/>
                  <a:pt x="1804" y="661"/>
                  <a:pt x="1793" y="670"/>
                </a:cubicBezTo>
                <a:cubicBezTo>
                  <a:pt x="1788" y="672"/>
                  <a:pt x="1784" y="679"/>
                  <a:pt x="1781" y="683"/>
                </a:cubicBezTo>
                <a:cubicBezTo>
                  <a:pt x="1779" y="686"/>
                  <a:pt x="1777" y="688"/>
                  <a:pt x="1775" y="691"/>
                </a:cubicBezTo>
                <a:cubicBezTo>
                  <a:pt x="1770" y="694"/>
                  <a:pt x="1765" y="697"/>
                  <a:pt x="1759" y="700"/>
                </a:cubicBezTo>
                <a:cubicBezTo>
                  <a:pt x="1728" y="715"/>
                  <a:pt x="1692" y="721"/>
                  <a:pt x="1657" y="720"/>
                </a:cubicBezTo>
                <a:cubicBezTo>
                  <a:pt x="1628" y="719"/>
                  <a:pt x="1601" y="714"/>
                  <a:pt x="1572" y="716"/>
                </a:cubicBezTo>
                <a:cubicBezTo>
                  <a:pt x="1533" y="719"/>
                  <a:pt x="1498" y="733"/>
                  <a:pt x="1467" y="756"/>
                </a:cubicBezTo>
                <a:cubicBezTo>
                  <a:pt x="1436" y="779"/>
                  <a:pt x="1408" y="809"/>
                  <a:pt x="1368" y="818"/>
                </a:cubicBezTo>
                <a:cubicBezTo>
                  <a:pt x="1349" y="822"/>
                  <a:pt x="1331" y="822"/>
                  <a:pt x="1312" y="821"/>
                </a:cubicBezTo>
                <a:cubicBezTo>
                  <a:pt x="1299" y="820"/>
                  <a:pt x="1285" y="819"/>
                  <a:pt x="1272" y="822"/>
                </a:cubicBezTo>
                <a:cubicBezTo>
                  <a:pt x="1245" y="827"/>
                  <a:pt x="1222" y="848"/>
                  <a:pt x="1207" y="871"/>
                </a:cubicBezTo>
                <a:cubicBezTo>
                  <a:pt x="1197" y="888"/>
                  <a:pt x="1188" y="907"/>
                  <a:pt x="1179" y="925"/>
                </a:cubicBezTo>
                <a:cubicBezTo>
                  <a:pt x="1170" y="944"/>
                  <a:pt x="1161" y="963"/>
                  <a:pt x="1153" y="982"/>
                </a:cubicBezTo>
                <a:cubicBezTo>
                  <a:pt x="1147" y="944"/>
                  <a:pt x="1158" y="901"/>
                  <a:pt x="1171" y="866"/>
                </a:cubicBezTo>
                <a:cubicBezTo>
                  <a:pt x="1176" y="850"/>
                  <a:pt x="1181" y="834"/>
                  <a:pt x="1194" y="823"/>
                </a:cubicBezTo>
                <a:cubicBezTo>
                  <a:pt x="1206" y="813"/>
                  <a:pt x="1221" y="808"/>
                  <a:pt x="1236" y="803"/>
                </a:cubicBezTo>
                <a:cubicBezTo>
                  <a:pt x="1254" y="796"/>
                  <a:pt x="1272" y="791"/>
                  <a:pt x="1289" y="782"/>
                </a:cubicBezTo>
                <a:cubicBezTo>
                  <a:pt x="1306" y="774"/>
                  <a:pt x="1319" y="762"/>
                  <a:pt x="1332" y="749"/>
                </a:cubicBezTo>
                <a:cubicBezTo>
                  <a:pt x="1351" y="730"/>
                  <a:pt x="1367" y="708"/>
                  <a:pt x="1385" y="687"/>
                </a:cubicBezTo>
                <a:cubicBezTo>
                  <a:pt x="1407" y="661"/>
                  <a:pt x="1451" y="668"/>
                  <a:pt x="1482" y="668"/>
                </a:cubicBezTo>
                <a:cubicBezTo>
                  <a:pt x="1506" y="668"/>
                  <a:pt x="1529" y="663"/>
                  <a:pt x="1550" y="653"/>
                </a:cubicBezTo>
                <a:cubicBezTo>
                  <a:pt x="1561" y="647"/>
                  <a:pt x="1570" y="640"/>
                  <a:pt x="1581" y="633"/>
                </a:cubicBezTo>
                <a:cubicBezTo>
                  <a:pt x="1595" y="625"/>
                  <a:pt x="1609" y="616"/>
                  <a:pt x="1622" y="605"/>
                </a:cubicBezTo>
                <a:cubicBezTo>
                  <a:pt x="1636" y="593"/>
                  <a:pt x="1649" y="578"/>
                  <a:pt x="1667" y="571"/>
                </a:cubicBezTo>
                <a:cubicBezTo>
                  <a:pt x="1670" y="570"/>
                  <a:pt x="1680" y="574"/>
                  <a:pt x="1684" y="575"/>
                </a:cubicBezTo>
                <a:cubicBezTo>
                  <a:pt x="1693" y="575"/>
                  <a:pt x="1702" y="575"/>
                  <a:pt x="1711" y="574"/>
                </a:cubicBezTo>
                <a:cubicBezTo>
                  <a:pt x="1747" y="571"/>
                  <a:pt x="1780" y="563"/>
                  <a:pt x="1814" y="553"/>
                </a:cubicBezTo>
                <a:cubicBezTo>
                  <a:pt x="1793" y="558"/>
                  <a:pt x="1773" y="563"/>
                  <a:pt x="1751" y="565"/>
                </a:cubicBezTo>
                <a:cubicBezTo>
                  <a:pt x="1728" y="567"/>
                  <a:pt x="1698" y="572"/>
                  <a:pt x="1675" y="564"/>
                </a:cubicBezTo>
                <a:cubicBezTo>
                  <a:pt x="1711" y="542"/>
                  <a:pt x="1753" y="525"/>
                  <a:pt x="1796" y="531"/>
                </a:cubicBezTo>
                <a:cubicBezTo>
                  <a:pt x="1752" y="522"/>
                  <a:pt x="1706" y="538"/>
                  <a:pt x="1667" y="558"/>
                </a:cubicBezTo>
                <a:cubicBezTo>
                  <a:pt x="1671" y="529"/>
                  <a:pt x="1702" y="511"/>
                  <a:pt x="1726" y="500"/>
                </a:cubicBezTo>
                <a:cubicBezTo>
                  <a:pt x="1748" y="489"/>
                  <a:pt x="1772" y="481"/>
                  <a:pt x="1796" y="478"/>
                </a:cubicBezTo>
                <a:cubicBezTo>
                  <a:pt x="1753" y="481"/>
                  <a:pt x="1699" y="497"/>
                  <a:pt x="1670" y="530"/>
                </a:cubicBezTo>
                <a:cubicBezTo>
                  <a:pt x="1663" y="539"/>
                  <a:pt x="1657" y="549"/>
                  <a:pt x="1656" y="561"/>
                </a:cubicBezTo>
                <a:cubicBezTo>
                  <a:pt x="1655" y="569"/>
                  <a:pt x="1635" y="578"/>
                  <a:pt x="1628" y="583"/>
                </a:cubicBezTo>
                <a:cubicBezTo>
                  <a:pt x="1611" y="597"/>
                  <a:pt x="1593" y="610"/>
                  <a:pt x="1573" y="619"/>
                </a:cubicBezTo>
                <a:cubicBezTo>
                  <a:pt x="1590" y="593"/>
                  <a:pt x="1603" y="563"/>
                  <a:pt x="1612" y="534"/>
                </a:cubicBezTo>
                <a:cubicBezTo>
                  <a:pt x="1622" y="499"/>
                  <a:pt x="1631" y="464"/>
                  <a:pt x="1667" y="450"/>
                </a:cubicBezTo>
                <a:cubicBezTo>
                  <a:pt x="1701" y="437"/>
                  <a:pt x="1740" y="435"/>
                  <a:pt x="1761" y="402"/>
                </a:cubicBezTo>
                <a:cubicBezTo>
                  <a:pt x="1777" y="375"/>
                  <a:pt x="1773" y="340"/>
                  <a:pt x="1794" y="315"/>
                </a:cubicBezTo>
                <a:cubicBezTo>
                  <a:pt x="1772" y="338"/>
                  <a:pt x="1773" y="374"/>
                  <a:pt x="1755" y="399"/>
                </a:cubicBezTo>
                <a:cubicBezTo>
                  <a:pt x="1732" y="430"/>
                  <a:pt x="1691" y="428"/>
                  <a:pt x="1658" y="440"/>
                </a:cubicBezTo>
                <a:cubicBezTo>
                  <a:pt x="1620" y="453"/>
                  <a:pt x="1607" y="488"/>
                  <a:pt x="1594" y="523"/>
                </a:cubicBezTo>
                <a:cubicBezTo>
                  <a:pt x="1583" y="553"/>
                  <a:pt x="1568" y="583"/>
                  <a:pt x="1548" y="608"/>
                </a:cubicBezTo>
                <a:cubicBezTo>
                  <a:pt x="1538" y="620"/>
                  <a:pt x="1525" y="632"/>
                  <a:pt x="1510" y="635"/>
                </a:cubicBezTo>
                <a:cubicBezTo>
                  <a:pt x="1501" y="636"/>
                  <a:pt x="1492" y="635"/>
                  <a:pt x="1484" y="635"/>
                </a:cubicBezTo>
                <a:cubicBezTo>
                  <a:pt x="1448" y="633"/>
                  <a:pt x="1405" y="625"/>
                  <a:pt x="1372" y="645"/>
                </a:cubicBezTo>
                <a:cubicBezTo>
                  <a:pt x="1348" y="660"/>
                  <a:pt x="1331" y="687"/>
                  <a:pt x="1310" y="707"/>
                </a:cubicBezTo>
                <a:cubicBezTo>
                  <a:pt x="1297" y="718"/>
                  <a:pt x="1284" y="731"/>
                  <a:pt x="1268" y="738"/>
                </a:cubicBezTo>
                <a:cubicBezTo>
                  <a:pt x="1251" y="745"/>
                  <a:pt x="1233" y="748"/>
                  <a:pt x="1216" y="753"/>
                </a:cubicBezTo>
                <a:cubicBezTo>
                  <a:pt x="1196" y="758"/>
                  <a:pt x="1177" y="765"/>
                  <a:pt x="1160" y="778"/>
                </a:cubicBezTo>
                <a:cubicBezTo>
                  <a:pt x="1177" y="739"/>
                  <a:pt x="1222" y="731"/>
                  <a:pt x="1252" y="705"/>
                </a:cubicBezTo>
                <a:cubicBezTo>
                  <a:pt x="1270" y="690"/>
                  <a:pt x="1283" y="671"/>
                  <a:pt x="1291" y="648"/>
                </a:cubicBezTo>
                <a:cubicBezTo>
                  <a:pt x="1298" y="629"/>
                  <a:pt x="1299" y="609"/>
                  <a:pt x="1304" y="589"/>
                </a:cubicBezTo>
                <a:cubicBezTo>
                  <a:pt x="1309" y="568"/>
                  <a:pt x="1324" y="550"/>
                  <a:pt x="1339" y="536"/>
                </a:cubicBezTo>
                <a:cubicBezTo>
                  <a:pt x="1353" y="522"/>
                  <a:pt x="1387" y="533"/>
                  <a:pt x="1405" y="536"/>
                </a:cubicBezTo>
                <a:cubicBezTo>
                  <a:pt x="1410" y="536"/>
                  <a:pt x="1415" y="537"/>
                  <a:pt x="1420" y="538"/>
                </a:cubicBezTo>
                <a:cubicBezTo>
                  <a:pt x="1424" y="541"/>
                  <a:pt x="1428" y="545"/>
                  <a:pt x="1432" y="549"/>
                </a:cubicBezTo>
                <a:cubicBezTo>
                  <a:pt x="1441" y="556"/>
                  <a:pt x="1451" y="561"/>
                  <a:pt x="1463" y="559"/>
                </a:cubicBezTo>
                <a:cubicBezTo>
                  <a:pt x="1476" y="557"/>
                  <a:pt x="1488" y="550"/>
                  <a:pt x="1499" y="545"/>
                </a:cubicBezTo>
                <a:cubicBezTo>
                  <a:pt x="1510" y="540"/>
                  <a:pt x="1520" y="535"/>
                  <a:pt x="1531" y="530"/>
                </a:cubicBezTo>
                <a:cubicBezTo>
                  <a:pt x="1515" y="537"/>
                  <a:pt x="1498" y="543"/>
                  <a:pt x="1482" y="549"/>
                </a:cubicBezTo>
                <a:cubicBezTo>
                  <a:pt x="1461" y="557"/>
                  <a:pt x="1447" y="554"/>
                  <a:pt x="1432" y="538"/>
                </a:cubicBezTo>
                <a:cubicBezTo>
                  <a:pt x="1487" y="538"/>
                  <a:pt x="1528" y="501"/>
                  <a:pt x="1569" y="468"/>
                </a:cubicBezTo>
                <a:cubicBezTo>
                  <a:pt x="1542" y="487"/>
                  <a:pt x="1515" y="508"/>
                  <a:pt x="1484" y="520"/>
                </a:cubicBezTo>
                <a:cubicBezTo>
                  <a:pt x="1443" y="536"/>
                  <a:pt x="1406" y="521"/>
                  <a:pt x="1365" y="515"/>
                </a:cubicBezTo>
                <a:cubicBezTo>
                  <a:pt x="1396" y="495"/>
                  <a:pt x="1430" y="480"/>
                  <a:pt x="1464" y="465"/>
                </a:cubicBezTo>
                <a:cubicBezTo>
                  <a:pt x="1490" y="454"/>
                  <a:pt x="1508" y="439"/>
                  <a:pt x="1522" y="415"/>
                </a:cubicBezTo>
                <a:cubicBezTo>
                  <a:pt x="1530" y="400"/>
                  <a:pt x="1533" y="384"/>
                  <a:pt x="1553" y="387"/>
                </a:cubicBezTo>
                <a:cubicBezTo>
                  <a:pt x="1568" y="388"/>
                  <a:pt x="1581" y="394"/>
                  <a:pt x="1596" y="394"/>
                </a:cubicBezTo>
                <a:cubicBezTo>
                  <a:pt x="1624" y="395"/>
                  <a:pt x="1648" y="383"/>
                  <a:pt x="1670" y="367"/>
                </a:cubicBezTo>
                <a:cubicBezTo>
                  <a:pt x="1652" y="378"/>
                  <a:pt x="1632" y="388"/>
                  <a:pt x="1610" y="390"/>
                </a:cubicBezTo>
                <a:cubicBezTo>
                  <a:pt x="1588" y="391"/>
                  <a:pt x="1569" y="378"/>
                  <a:pt x="1547" y="378"/>
                </a:cubicBezTo>
                <a:cubicBezTo>
                  <a:pt x="1559" y="368"/>
                  <a:pt x="1574" y="365"/>
                  <a:pt x="1588" y="362"/>
                </a:cubicBezTo>
                <a:cubicBezTo>
                  <a:pt x="1607" y="357"/>
                  <a:pt x="1626" y="351"/>
                  <a:pt x="1644" y="344"/>
                </a:cubicBezTo>
                <a:cubicBezTo>
                  <a:pt x="1676" y="332"/>
                  <a:pt x="1708" y="315"/>
                  <a:pt x="1728" y="287"/>
                </a:cubicBezTo>
                <a:cubicBezTo>
                  <a:pt x="1705" y="314"/>
                  <a:pt x="1670" y="328"/>
                  <a:pt x="1637" y="338"/>
                </a:cubicBezTo>
                <a:cubicBezTo>
                  <a:pt x="1620" y="342"/>
                  <a:pt x="1603" y="346"/>
                  <a:pt x="1586" y="349"/>
                </a:cubicBezTo>
                <a:cubicBezTo>
                  <a:pt x="1568" y="351"/>
                  <a:pt x="1550" y="354"/>
                  <a:pt x="1536" y="365"/>
                </a:cubicBezTo>
                <a:cubicBezTo>
                  <a:pt x="1540" y="343"/>
                  <a:pt x="1542" y="319"/>
                  <a:pt x="1558" y="304"/>
                </a:cubicBezTo>
                <a:cubicBezTo>
                  <a:pt x="1579" y="285"/>
                  <a:pt x="1610" y="282"/>
                  <a:pt x="1636" y="280"/>
                </a:cubicBezTo>
                <a:cubicBezTo>
                  <a:pt x="1612" y="280"/>
                  <a:pt x="1587" y="281"/>
                  <a:pt x="1565" y="292"/>
                </a:cubicBezTo>
                <a:cubicBezTo>
                  <a:pt x="1544" y="304"/>
                  <a:pt x="1537" y="322"/>
                  <a:pt x="1531" y="344"/>
                </a:cubicBezTo>
                <a:cubicBezTo>
                  <a:pt x="1528" y="355"/>
                  <a:pt x="1525" y="367"/>
                  <a:pt x="1522" y="378"/>
                </a:cubicBezTo>
                <a:cubicBezTo>
                  <a:pt x="1519" y="389"/>
                  <a:pt x="1514" y="397"/>
                  <a:pt x="1508" y="407"/>
                </a:cubicBezTo>
                <a:cubicBezTo>
                  <a:pt x="1496" y="424"/>
                  <a:pt x="1484" y="435"/>
                  <a:pt x="1465" y="442"/>
                </a:cubicBezTo>
                <a:cubicBezTo>
                  <a:pt x="1399" y="468"/>
                  <a:pt x="1325" y="489"/>
                  <a:pt x="1283" y="550"/>
                </a:cubicBezTo>
                <a:cubicBezTo>
                  <a:pt x="1280" y="535"/>
                  <a:pt x="1275" y="520"/>
                  <a:pt x="1270" y="505"/>
                </a:cubicBezTo>
                <a:cubicBezTo>
                  <a:pt x="1264" y="489"/>
                  <a:pt x="1257" y="475"/>
                  <a:pt x="1260" y="457"/>
                </a:cubicBezTo>
                <a:cubicBezTo>
                  <a:pt x="1262" y="442"/>
                  <a:pt x="1272" y="429"/>
                  <a:pt x="1286" y="423"/>
                </a:cubicBezTo>
                <a:cubicBezTo>
                  <a:pt x="1301" y="416"/>
                  <a:pt x="1319" y="416"/>
                  <a:pt x="1334" y="410"/>
                </a:cubicBezTo>
                <a:cubicBezTo>
                  <a:pt x="1341" y="407"/>
                  <a:pt x="1347" y="403"/>
                  <a:pt x="1352" y="398"/>
                </a:cubicBezTo>
                <a:cubicBezTo>
                  <a:pt x="1354" y="395"/>
                  <a:pt x="1359" y="385"/>
                  <a:pt x="1363" y="386"/>
                </a:cubicBezTo>
                <a:cubicBezTo>
                  <a:pt x="1378" y="389"/>
                  <a:pt x="1397" y="376"/>
                  <a:pt x="1408" y="367"/>
                </a:cubicBezTo>
                <a:cubicBezTo>
                  <a:pt x="1429" y="348"/>
                  <a:pt x="1436" y="307"/>
                  <a:pt x="1472" y="314"/>
                </a:cubicBezTo>
                <a:cubicBezTo>
                  <a:pt x="1450" y="308"/>
                  <a:pt x="1435" y="324"/>
                  <a:pt x="1422" y="340"/>
                </a:cubicBezTo>
                <a:cubicBezTo>
                  <a:pt x="1410" y="357"/>
                  <a:pt x="1389" y="382"/>
                  <a:pt x="1365" y="377"/>
                </a:cubicBezTo>
                <a:cubicBezTo>
                  <a:pt x="1379" y="353"/>
                  <a:pt x="1390" y="327"/>
                  <a:pt x="1416" y="315"/>
                </a:cubicBezTo>
                <a:cubicBezTo>
                  <a:pt x="1382" y="329"/>
                  <a:pt x="1372" y="365"/>
                  <a:pt x="1349" y="390"/>
                </a:cubicBezTo>
                <a:cubicBezTo>
                  <a:pt x="1335" y="405"/>
                  <a:pt x="1316" y="404"/>
                  <a:pt x="1298" y="408"/>
                </a:cubicBezTo>
                <a:cubicBezTo>
                  <a:pt x="1278" y="411"/>
                  <a:pt x="1260" y="421"/>
                  <a:pt x="1251" y="439"/>
                </a:cubicBezTo>
                <a:cubicBezTo>
                  <a:pt x="1251" y="437"/>
                  <a:pt x="1250" y="426"/>
                  <a:pt x="1250" y="426"/>
                </a:cubicBezTo>
                <a:cubicBezTo>
                  <a:pt x="1250" y="374"/>
                  <a:pt x="1282" y="326"/>
                  <a:pt x="1320" y="290"/>
                </a:cubicBezTo>
                <a:cubicBezTo>
                  <a:pt x="1324" y="290"/>
                  <a:pt x="1326" y="289"/>
                  <a:pt x="1326" y="289"/>
                </a:cubicBezTo>
                <a:cubicBezTo>
                  <a:pt x="1326" y="289"/>
                  <a:pt x="1326" y="288"/>
                  <a:pt x="1325" y="286"/>
                </a:cubicBezTo>
                <a:cubicBezTo>
                  <a:pt x="1328" y="283"/>
                  <a:pt x="1331" y="281"/>
                  <a:pt x="1334" y="278"/>
                </a:cubicBezTo>
                <a:cubicBezTo>
                  <a:pt x="1331" y="280"/>
                  <a:pt x="1328" y="283"/>
                  <a:pt x="1324" y="285"/>
                </a:cubicBezTo>
                <a:cubicBezTo>
                  <a:pt x="1322" y="282"/>
                  <a:pt x="1318" y="276"/>
                  <a:pt x="1311" y="273"/>
                </a:cubicBezTo>
                <a:cubicBezTo>
                  <a:pt x="1301" y="269"/>
                  <a:pt x="1290" y="274"/>
                  <a:pt x="1290" y="274"/>
                </a:cubicBezTo>
                <a:cubicBezTo>
                  <a:pt x="1290" y="274"/>
                  <a:pt x="1294" y="285"/>
                  <a:pt x="1304" y="289"/>
                </a:cubicBezTo>
                <a:cubicBezTo>
                  <a:pt x="1309" y="291"/>
                  <a:pt x="1314" y="291"/>
                  <a:pt x="1318" y="291"/>
                </a:cubicBezTo>
                <a:cubicBezTo>
                  <a:pt x="1296" y="308"/>
                  <a:pt x="1278" y="329"/>
                  <a:pt x="1263" y="352"/>
                </a:cubicBezTo>
                <a:cubicBezTo>
                  <a:pt x="1252" y="339"/>
                  <a:pt x="1254" y="315"/>
                  <a:pt x="1260" y="300"/>
                </a:cubicBezTo>
                <a:cubicBezTo>
                  <a:pt x="1266" y="285"/>
                  <a:pt x="1279" y="275"/>
                  <a:pt x="1292" y="266"/>
                </a:cubicBezTo>
                <a:cubicBezTo>
                  <a:pt x="1267" y="281"/>
                  <a:pt x="1250" y="301"/>
                  <a:pt x="1251" y="332"/>
                </a:cubicBezTo>
                <a:cubicBezTo>
                  <a:pt x="1251" y="338"/>
                  <a:pt x="1252" y="345"/>
                  <a:pt x="1254" y="350"/>
                </a:cubicBezTo>
                <a:cubicBezTo>
                  <a:pt x="1258" y="359"/>
                  <a:pt x="1259" y="357"/>
                  <a:pt x="1255" y="367"/>
                </a:cubicBezTo>
                <a:cubicBezTo>
                  <a:pt x="1250" y="375"/>
                  <a:pt x="1247" y="384"/>
                  <a:pt x="1244" y="394"/>
                </a:cubicBezTo>
                <a:cubicBezTo>
                  <a:pt x="1244" y="391"/>
                  <a:pt x="1243" y="389"/>
                  <a:pt x="1243" y="387"/>
                </a:cubicBezTo>
                <a:cubicBezTo>
                  <a:pt x="1243" y="383"/>
                  <a:pt x="1242" y="380"/>
                  <a:pt x="1241" y="377"/>
                </a:cubicBezTo>
                <a:cubicBezTo>
                  <a:pt x="1241" y="376"/>
                  <a:pt x="1241" y="375"/>
                  <a:pt x="1240" y="374"/>
                </a:cubicBezTo>
                <a:cubicBezTo>
                  <a:pt x="1240" y="373"/>
                  <a:pt x="1240" y="373"/>
                  <a:pt x="1240" y="373"/>
                </a:cubicBezTo>
                <a:cubicBezTo>
                  <a:pt x="1240" y="373"/>
                  <a:pt x="1240" y="373"/>
                  <a:pt x="1240" y="372"/>
                </a:cubicBezTo>
                <a:cubicBezTo>
                  <a:pt x="1239" y="371"/>
                  <a:pt x="1239" y="369"/>
                  <a:pt x="1239" y="368"/>
                </a:cubicBezTo>
                <a:cubicBezTo>
                  <a:pt x="1236" y="354"/>
                  <a:pt x="1232" y="341"/>
                  <a:pt x="1228" y="327"/>
                </a:cubicBezTo>
                <a:cubicBezTo>
                  <a:pt x="1224" y="314"/>
                  <a:pt x="1219" y="300"/>
                  <a:pt x="1216" y="288"/>
                </a:cubicBezTo>
                <a:cubicBezTo>
                  <a:pt x="1213" y="275"/>
                  <a:pt x="1211" y="263"/>
                  <a:pt x="1209" y="253"/>
                </a:cubicBezTo>
                <a:cubicBezTo>
                  <a:pt x="1209" y="247"/>
                  <a:pt x="1208" y="243"/>
                  <a:pt x="1208" y="238"/>
                </a:cubicBezTo>
                <a:cubicBezTo>
                  <a:pt x="1208" y="234"/>
                  <a:pt x="1208" y="230"/>
                  <a:pt x="1208" y="227"/>
                </a:cubicBezTo>
                <a:cubicBezTo>
                  <a:pt x="1208" y="221"/>
                  <a:pt x="1209" y="218"/>
                  <a:pt x="1209" y="218"/>
                </a:cubicBezTo>
                <a:cubicBezTo>
                  <a:pt x="1209" y="218"/>
                  <a:pt x="1208" y="221"/>
                  <a:pt x="1207" y="227"/>
                </a:cubicBezTo>
                <a:cubicBezTo>
                  <a:pt x="1207" y="230"/>
                  <a:pt x="1207" y="234"/>
                  <a:pt x="1207" y="238"/>
                </a:cubicBezTo>
                <a:cubicBezTo>
                  <a:pt x="1207" y="243"/>
                  <a:pt x="1206" y="247"/>
                  <a:pt x="1207" y="253"/>
                </a:cubicBezTo>
                <a:cubicBezTo>
                  <a:pt x="1207" y="263"/>
                  <a:pt x="1208" y="276"/>
                  <a:pt x="1211" y="289"/>
                </a:cubicBezTo>
                <a:cubicBezTo>
                  <a:pt x="1213" y="302"/>
                  <a:pt x="1216" y="316"/>
                  <a:pt x="1219" y="329"/>
                </a:cubicBezTo>
                <a:cubicBezTo>
                  <a:pt x="1222" y="343"/>
                  <a:pt x="1225" y="357"/>
                  <a:pt x="1227" y="370"/>
                </a:cubicBezTo>
                <a:cubicBezTo>
                  <a:pt x="1227" y="371"/>
                  <a:pt x="1228" y="373"/>
                  <a:pt x="1228" y="374"/>
                </a:cubicBezTo>
                <a:cubicBezTo>
                  <a:pt x="1228" y="376"/>
                  <a:pt x="1228" y="376"/>
                  <a:pt x="1228" y="376"/>
                </a:cubicBezTo>
                <a:cubicBezTo>
                  <a:pt x="1228" y="377"/>
                  <a:pt x="1229" y="378"/>
                  <a:pt x="1229" y="378"/>
                </a:cubicBezTo>
                <a:cubicBezTo>
                  <a:pt x="1229" y="378"/>
                  <a:pt x="1229" y="379"/>
                  <a:pt x="1229" y="379"/>
                </a:cubicBezTo>
                <a:cubicBezTo>
                  <a:pt x="1229" y="382"/>
                  <a:pt x="1230" y="385"/>
                  <a:pt x="1230" y="388"/>
                </a:cubicBezTo>
                <a:cubicBezTo>
                  <a:pt x="1230" y="390"/>
                  <a:pt x="1230" y="391"/>
                  <a:pt x="1230" y="393"/>
                </a:cubicBezTo>
                <a:cubicBezTo>
                  <a:pt x="1226" y="384"/>
                  <a:pt x="1214" y="375"/>
                  <a:pt x="1205" y="370"/>
                </a:cubicBezTo>
                <a:cubicBezTo>
                  <a:pt x="1191" y="363"/>
                  <a:pt x="1186" y="359"/>
                  <a:pt x="1172" y="355"/>
                </a:cubicBezTo>
                <a:cubicBezTo>
                  <a:pt x="1156" y="349"/>
                  <a:pt x="1139" y="331"/>
                  <a:pt x="1149" y="314"/>
                </a:cubicBezTo>
                <a:cubicBezTo>
                  <a:pt x="1158" y="299"/>
                  <a:pt x="1172" y="270"/>
                  <a:pt x="1149" y="259"/>
                </a:cubicBezTo>
                <a:cubicBezTo>
                  <a:pt x="1160" y="265"/>
                  <a:pt x="1161" y="277"/>
                  <a:pt x="1159" y="287"/>
                </a:cubicBezTo>
                <a:cubicBezTo>
                  <a:pt x="1156" y="301"/>
                  <a:pt x="1145" y="309"/>
                  <a:pt x="1141" y="322"/>
                </a:cubicBezTo>
                <a:cubicBezTo>
                  <a:pt x="1129" y="299"/>
                  <a:pt x="1115" y="268"/>
                  <a:pt x="1124" y="242"/>
                </a:cubicBezTo>
                <a:cubicBezTo>
                  <a:pt x="1117" y="259"/>
                  <a:pt x="1121" y="280"/>
                  <a:pt x="1126" y="297"/>
                </a:cubicBezTo>
                <a:cubicBezTo>
                  <a:pt x="1132" y="319"/>
                  <a:pt x="1142" y="341"/>
                  <a:pt x="1160" y="357"/>
                </a:cubicBezTo>
                <a:cubicBezTo>
                  <a:pt x="1140" y="361"/>
                  <a:pt x="1120" y="367"/>
                  <a:pt x="1100" y="372"/>
                </a:cubicBezTo>
                <a:cubicBezTo>
                  <a:pt x="1084" y="376"/>
                  <a:pt x="1075" y="340"/>
                  <a:pt x="1068" y="330"/>
                </a:cubicBezTo>
                <a:cubicBezTo>
                  <a:pt x="1077" y="344"/>
                  <a:pt x="1078" y="366"/>
                  <a:pt x="1093" y="375"/>
                </a:cubicBezTo>
                <a:cubicBezTo>
                  <a:pt x="1082" y="380"/>
                  <a:pt x="1066" y="387"/>
                  <a:pt x="1057" y="375"/>
                </a:cubicBezTo>
                <a:cubicBezTo>
                  <a:pt x="1046" y="361"/>
                  <a:pt x="1050" y="340"/>
                  <a:pt x="1037" y="327"/>
                </a:cubicBezTo>
                <a:cubicBezTo>
                  <a:pt x="1051" y="343"/>
                  <a:pt x="1041" y="379"/>
                  <a:pt x="1065" y="385"/>
                </a:cubicBezTo>
                <a:cubicBezTo>
                  <a:pt x="1080" y="389"/>
                  <a:pt x="1097" y="380"/>
                  <a:pt x="1111" y="377"/>
                </a:cubicBezTo>
                <a:cubicBezTo>
                  <a:pt x="1100" y="387"/>
                  <a:pt x="1093" y="400"/>
                  <a:pt x="1081" y="409"/>
                </a:cubicBezTo>
                <a:cubicBezTo>
                  <a:pt x="1071" y="417"/>
                  <a:pt x="1060" y="422"/>
                  <a:pt x="1047" y="425"/>
                </a:cubicBezTo>
                <a:cubicBezTo>
                  <a:pt x="1062" y="422"/>
                  <a:pt x="1075" y="417"/>
                  <a:pt x="1086" y="408"/>
                </a:cubicBezTo>
                <a:cubicBezTo>
                  <a:pt x="1100" y="398"/>
                  <a:pt x="1109" y="382"/>
                  <a:pt x="1125" y="375"/>
                </a:cubicBezTo>
                <a:cubicBezTo>
                  <a:pt x="1137" y="371"/>
                  <a:pt x="1151" y="369"/>
                  <a:pt x="1164" y="367"/>
                </a:cubicBezTo>
                <a:cubicBezTo>
                  <a:pt x="1175" y="366"/>
                  <a:pt x="1188" y="370"/>
                  <a:pt x="1196" y="376"/>
                </a:cubicBezTo>
                <a:cubicBezTo>
                  <a:pt x="1237" y="408"/>
                  <a:pt x="1240" y="455"/>
                  <a:pt x="1240" y="460"/>
                </a:cubicBezTo>
                <a:cubicBezTo>
                  <a:pt x="1246" y="490"/>
                  <a:pt x="1258" y="518"/>
                  <a:pt x="1262" y="548"/>
                </a:cubicBezTo>
                <a:cubicBezTo>
                  <a:pt x="1270" y="597"/>
                  <a:pt x="1258" y="653"/>
                  <a:pt x="1213" y="679"/>
                </a:cubicBezTo>
                <a:cubicBezTo>
                  <a:pt x="1181" y="697"/>
                  <a:pt x="1145" y="705"/>
                  <a:pt x="1123" y="736"/>
                </a:cubicBezTo>
                <a:cubicBezTo>
                  <a:pt x="1111" y="754"/>
                  <a:pt x="1103" y="775"/>
                  <a:pt x="1096" y="795"/>
                </a:cubicBezTo>
                <a:cubicBezTo>
                  <a:pt x="1074" y="859"/>
                  <a:pt x="1059" y="927"/>
                  <a:pt x="1038" y="991"/>
                </a:cubicBezTo>
                <a:cubicBezTo>
                  <a:pt x="1036" y="970"/>
                  <a:pt x="1031" y="950"/>
                  <a:pt x="1025" y="929"/>
                </a:cubicBezTo>
                <a:cubicBezTo>
                  <a:pt x="1018" y="907"/>
                  <a:pt x="1007" y="886"/>
                  <a:pt x="1002" y="864"/>
                </a:cubicBezTo>
                <a:cubicBezTo>
                  <a:pt x="997" y="844"/>
                  <a:pt x="996" y="823"/>
                  <a:pt x="1008" y="805"/>
                </a:cubicBezTo>
                <a:cubicBezTo>
                  <a:pt x="1018" y="788"/>
                  <a:pt x="1033" y="774"/>
                  <a:pt x="1045" y="759"/>
                </a:cubicBezTo>
                <a:cubicBezTo>
                  <a:pt x="1049" y="753"/>
                  <a:pt x="1051" y="748"/>
                  <a:pt x="1057" y="744"/>
                </a:cubicBezTo>
                <a:cubicBezTo>
                  <a:pt x="1065" y="738"/>
                  <a:pt x="1074" y="732"/>
                  <a:pt x="1082" y="725"/>
                </a:cubicBezTo>
                <a:cubicBezTo>
                  <a:pt x="1099" y="708"/>
                  <a:pt x="1105" y="690"/>
                  <a:pt x="1105" y="667"/>
                </a:cubicBezTo>
                <a:cubicBezTo>
                  <a:pt x="1103" y="653"/>
                  <a:pt x="1094" y="642"/>
                  <a:pt x="1100" y="627"/>
                </a:cubicBezTo>
                <a:cubicBezTo>
                  <a:pt x="1104" y="617"/>
                  <a:pt x="1116" y="613"/>
                  <a:pt x="1123" y="605"/>
                </a:cubicBezTo>
                <a:cubicBezTo>
                  <a:pt x="1129" y="598"/>
                  <a:pt x="1132" y="590"/>
                  <a:pt x="1131" y="582"/>
                </a:cubicBezTo>
                <a:cubicBezTo>
                  <a:pt x="1131" y="610"/>
                  <a:pt x="1096" y="611"/>
                  <a:pt x="1093" y="638"/>
                </a:cubicBezTo>
                <a:cubicBezTo>
                  <a:pt x="1083" y="621"/>
                  <a:pt x="1088" y="609"/>
                  <a:pt x="1101" y="595"/>
                </a:cubicBezTo>
                <a:cubicBezTo>
                  <a:pt x="1111" y="584"/>
                  <a:pt x="1122" y="575"/>
                  <a:pt x="1133" y="565"/>
                </a:cubicBezTo>
                <a:cubicBezTo>
                  <a:pt x="1117" y="579"/>
                  <a:pt x="1082" y="597"/>
                  <a:pt x="1082" y="621"/>
                </a:cubicBezTo>
                <a:cubicBezTo>
                  <a:pt x="1075" y="604"/>
                  <a:pt x="1080" y="592"/>
                  <a:pt x="1090" y="576"/>
                </a:cubicBezTo>
                <a:cubicBezTo>
                  <a:pt x="1081" y="588"/>
                  <a:pt x="1072" y="601"/>
                  <a:pt x="1077" y="616"/>
                </a:cubicBezTo>
                <a:cubicBezTo>
                  <a:pt x="1080" y="628"/>
                  <a:pt x="1087" y="639"/>
                  <a:pt x="1092" y="650"/>
                </a:cubicBezTo>
                <a:cubicBezTo>
                  <a:pt x="1106" y="680"/>
                  <a:pt x="1086" y="708"/>
                  <a:pt x="1062" y="724"/>
                </a:cubicBezTo>
                <a:cubicBezTo>
                  <a:pt x="1070" y="696"/>
                  <a:pt x="1069" y="672"/>
                  <a:pt x="1049" y="649"/>
                </a:cubicBezTo>
                <a:cubicBezTo>
                  <a:pt x="1038" y="637"/>
                  <a:pt x="1025" y="627"/>
                  <a:pt x="1015" y="614"/>
                </a:cubicBezTo>
                <a:cubicBezTo>
                  <a:pt x="1003" y="598"/>
                  <a:pt x="1015" y="584"/>
                  <a:pt x="1028" y="572"/>
                </a:cubicBezTo>
                <a:cubicBezTo>
                  <a:pt x="1041" y="562"/>
                  <a:pt x="1054" y="552"/>
                  <a:pt x="1067" y="541"/>
                </a:cubicBezTo>
                <a:cubicBezTo>
                  <a:pt x="1077" y="534"/>
                  <a:pt x="1080" y="532"/>
                  <a:pt x="1091" y="531"/>
                </a:cubicBezTo>
                <a:cubicBezTo>
                  <a:pt x="1124" y="527"/>
                  <a:pt x="1149" y="509"/>
                  <a:pt x="1169" y="484"/>
                </a:cubicBezTo>
                <a:cubicBezTo>
                  <a:pt x="1156" y="499"/>
                  <a:pt x="1142" y="511"/>
                  <a:pt x="1124" y="518"/>
                </a:cubicBezTo>
                <a:cubicBezTo>
                  <a:pt x="1126" y="513"/>
                  <a:pt x="1129" y="510"/>
                  <a:pt x="1131" y="505"/>
                </a:cubicBezTo>
                <a:cubicBezTo>
                  <a:pt x="1133" y="499"/>
                  <a:pt x="1134" y="492"/>
                  <a:pt x="1137" y="486"/>
                </a:cubicBezTo>
                <a:cubicBezTo>
                  <a:pt x="1142" y="477"/>
                  <a:pt x="1149" y="467"/>
                  <a:pt x="1158" y="460"/>
                </a:cubicBezTo>
                <a:cubicBezTo>
                  <a:pt x="1140" y="473"/>
                  <a:pt x="1135" y="488"/>
                  <a:pt x="1127" y="506"/>
                </a:cubicBezTo>
                <a:cubicBezTo>
                  <a:pt x="1124" y="511"/>
                  <a:pt x="1120" y="519"/>
                  <a:pt x="1115" y="521"/>
                </a:cubicBezTo>
                <a:cubicBezTo>
                  <a:pt x="1105" y="523"/>
                  <a:pt x="1095" y="525"/>
                  <a:pt x="1085" y="525"/>
                </a:cubicBezTo>
                <a:cubicBezTo>
                  <a:pt x="1106" y="505"/>
                  <a:pt x="1122" y="481"/>
                  <a:pt x="1126" y="452"/>
                </a:cubicBezTo>
                <a:cubicBezTo>
                  <a:pt x="1121" y="481"/>
                  <a:pt x="1103" y="503"/>
                  <a:pt x="1081" y="521"/>
                </a:cubicBezTo>
                <a:cubicBezTo>
                  <a:pt x="1080" y="515"/>
                  <a:pt x="1080" y="508"/>
                  <a:pt x="1080" y="502"/>
                </a:cubicBezTo>
                <a:cubicBezTo>
                  <a:pt x="1079" y="493"/>
                  <a:pt x="1076" y="484"/>
                  <a:pt x="1077" y="475"/>
                </a:cubicBezTo>
                <a:cubicBezTo>
                  <a:pt x="1079" y="460"/>
                  <a:pt x="1091" y="448"/>
                  <a:pt x="1100" y="437"/>
                </a:cubicBezTo>
                <a:cubicBezTo>
                  <a:pt x="1093" y="445"/>
                  <a:pt x="1085" y="452"/>
                  <a:pt x="1079" y="461"/>
                </a:cubicBezTo>
                <a:cubicBezTo>
                  <a:pt x="1072" y="475"/>
                  <a:pt x="1075" y="488"/>
                  <a:pt x="1075" y="502"/>
                </a:cubicBezTo>
                <a:cubicBezTo>
                  <a:pt x="1075" y="508"/>
                  <a:pt x="1075" y="513"/>
                  <a:pt x="1075" y="518"/>
                </a:cubicBezTo>
                <a:cubicBezTo>
                  <a:pt x="1075" y="521"/>
                  <a:pt x="1075" y="523"/>
                  <a:pt x="1075" y="526"/>
                </a:cubicBezTo>
                <a:cubicBezTo>
                  <a:pt x="1072" y="529"/>
                  <a:pt x="1068" y="531"/>
                  <a:pt x="1065" y="534"/>
                </a:cubicBezTo>
                <a:cubicBezTo>
                  <a:pt x="1053" y="543"/>
                  <a:pt x="1041" y="551"/>
                  <a:pt x="1029" y="559"/>
                </a:cubicBezTo>
                <a:cubicBezTo>
                  <a:pt x="1008" y="573"/>
                  <a:pt x="986" y="594"/>
                  <a:pt x="1002" y="620"/>
                </a:cubicBezTo>
                <a:cubicBezTo>
                  <a:pt x="1015" y="641"/>
                  <a:pt x="1047" y="660"/>
                  <a:pt x="1047" y="688"/>
                </a:cubicBezTo>
                <a:cubicBezTo>
                  <a:pt x="1040" y="676"/>
                  <a:pt x="1036" y="667"/>
                  <a:pt x="1021" y="664"/>
                </a:cubicBezTo>
                <a:cubicBezTo>
                  <a:pt x="1007" y="663"/>
                  <a:pt x="992" y="666"/>
                  <a:pt x="979" y="660"/>
                </a:cubicBezTo>
                <a:cubicBezTo>
                  <a:pt x="973" y="658"/>
                  <a:pt x="969" y="658"/>
                  <a:pt x="970" y="651"/>
                </a:cubicBezTo>
                <a:cubicBezTo>
                  <a:pt x="971" y="645"/>
                  <a:pt x="973" y="638"/>
                  <a:pt x="973" y="632"/>
                </a:cubicBezTo>
                <a:cubicBezTo>
                  <a:pt x="973" y="622"/>
                  <a:pt x="969" y="613"/>
                  <a:pt x="961" y="608"/>
                </a:cubicBezTo>
                <a:cubicBezTo>
                  <a:pt x="976" y="619"/>
                  <a:pt x="970" y="638"/>
                  <a:pt x="966" y="654"/>
                </a:cubicBezTo>
                <a:cubicBezTo>
                  <a:pt x="948" y="639"/>
                  <a:pt x="946" y="610"/>
                  <a:pt x="944" y="589"/>
                </a:cubicBezTo>
                <a:cubicBezTo>
                  <a:pt x="945" y="611"/>
                  <a:pt x="945" y="636"/>
                  <a:pt x="960" y="654"/>
                </a:cubicBezTo>
                <a:cubicBezTo>
                  <a:pt x="954" y="656"/>
                  <a:pt x="947" y="659"/>
                  <a:pt x="942" y="652"/>
                </a:cubicBezTo>
                <a:cubicBezTo>
                  <a:pt x="936" y="645"/>
                  <a:pt x="933" y="636"/>
                  <a:pt x="927" y="629"/>
                </a:cubicBezTo>
                <a:cubicBezTo>
                  <a:pt x="915" y="616"/>
                  <a:pt x="899" y="611"/>
                  <a:pt x="883" y="608"/>
                </a:cubicBezTo>
                <a:cubicBezTo>
                  <a:pt x="902" y="612"/>
                  <a:pt x="918" y="621"/>
                  <a:pt x="929" y="638"/>
                </a:cubicBezTo>
                <a:cubicBezTo>
                  <a:pt x="934" y="646"/>
                  <a:pt x="936" y="660"/>
                  <a:pt x="947" y="662"/>
                </a:cubicBezTo>
                <a:cubicBezTo>
                  <a:pt x="954" y="663"/>
                  <a:pt x="959" y="658"/>
                  <a:pt x="965" y="659"/>
                </a:cubicBezTo>
                <a:cubicBezTo>
                  <a:pt x="974" y="666"/>
                  <a:pt x="986" y="670"/>
                  <a:pt x="997" y="671"/>
                </a:cubicBezTo>
                <a:cubicBezTo>
                  <a:pt x="1006" y="672"/>
                  <a:pt x="1019" y="670"/>
                  <a:pt x="1027" y="676"/>
                </a:cubicBezTo>
                <a:cubicBezTo>
                  <a:pt x="1035" y="682"/>
                  <a:pt x="1035" y="693"/>
                  <a:pt x="1043" y="699"/>
                </a:cubicBezTo>
                <a:cubicBezTo>
                  <a:pt x="1049" y="705"/>
                  <a:pt x="1040" y="719"/>
                  <a:pt x="1037" y="726"/>
                </a:cubicBezTo>
                <a:cubicBezTo>
                  <a:pt x="1016" y="766"/>
                  <a:pt x="969" y="785"/>
                  <a:pt x="966" y="835"/>
                </a:cubicBezTo>
                <a:cubicBezTo>
                  <a:pt x="962" y="882"/>
                  <a:pt x="988" y="926"/>
                  <a:pt x="994" y="972"/>
                </a:cubicBezTo>
                <a:cubicBezTo>
                  <a:pt x="981" y="937"/>
                  <a:pt x="970" y="901"/>
                  <a:pt x="956" y="867"/>
                </a:cubicBezTo>
                <a:cubicBezTo>
                  <a:pt x="943" y="832"/>
                  <a:pt x="926" y="797"/>
                  <a:pt x="896" y="773"/>
                </a:cubicBezTo>
                <a:cubicBezTo>
                  <a:pt x="883" y="763"/>
                  <a:pt x="866" y="758"/>
                  <a:pt x="850" y="755"/>
                </a:cubicBezTo>
                <a:cubicBezTo>
                  <a:pt x="841" y="754"/>
                  <a:pt x="817" y="755"/>
                  <a:pt x="812" y="745"/>
                </a:cubicBezTo>
                <a:cubicBezTo>
                  <a:pt x="806" y="734"/>
                  <a:pt x="814" y="713"/>
                  <a:pt x="818" y="702"/>
                </a:cubicBezTo>
                <a:cubicBezTo>
                  <a:pt x="821" y="689"/>
                  <a:pt x="824" y="675"/>
                  <a:pt x="826" y="662"/>
                </a:cubicBezTo>
                <a:cubicBezTo>
                  <a:pt x="827" y="644"/>
                  <a:pt x="828" y="627"/>
                  <a:pt x="823" y="610"/>
                </a:cubicBezTo>
                <a:cubicBezTo>
                  <a:pt x="821" y="602"/>
                  <a:pt x="818" y="594"/>
                  <a:pt x="814" y="587"/>
                </a:cubicBezTo>
                <a:cubicBezTo>
                  <a:pt x="812" y="583"/>
                  <a:pt x="810" y="580"/>
                  <a:pt x="807" y="577"/>
                </a:cubicBezTo>
                <a:cubicBezTo>
                  <a:pt x="807" y="572"/>
                  <a:pt x="808" y="568"/>
                  <a:pt x="809" y="563"/>
                </a:cubicBezTo>
                <a:cubicBezTo>
                  <a:pt x="825" y="532"/>
                  <a:pt x="866" y="526"/>
                  <a:pt x="897" y="519"/>
                </a:cubicBezTo>
                <a:cubicBezTo>
                  <a:pt x="908" y="517"/>
                  <a:pt x="917" y="509"/>
                  <a:pt x="929" y="506"/>
                </a:cubicBezTo>
                <a:cubicBezTo>
                  <a:pt x="943" y="503"/>
                  <a:pt x="959" y="503"/>
                  <a:pt x="973" y="496"/>
                </a:cubicBezTo>
                <a:cubicBezTo>
                  <a:pt x="995" y="484"/>
                  <a:pt x="1004" y="459"/>
                  <a:pt x="1019" y="441"/>
                </a:cubicBezTo>
                <a:cubicBezTo>
                  <a:pt x="1021" y="439"/>
                  <a:pt x="1023" y="438"/>
                  <a:pt x="1024" y="436"/>
                </a:cubicBezTo>
                <a:cubicBezTo>
                  <a:pt x="1028" y="431"/>
                  <a:pt x="1034" y="427"/>
                  <a:pt x="1041" y="424"/>
                </a:cubicBezTo>
                <a:cubicBezTo>
                  <a:pt x="1035" y="426"/>
                  <a:pt x="1029" y="429"/>
                  <a:pt x="1025" y="433"/>
                </a:cubicBezTo>
                <a:cubicBezTo>
                  <a:pt x="1023" y="432"/>
                  <a:pt x="1017" y="430"/>
                  <a:pt x="1011" y="432"/>
                </a:cubicBezTo>
                <a:cubicBezTo>
                  <a:pt x="1004" y="435"/>
                  <a:pt x="1001" y="442"/>
                  <a:pt x="1001" y="442"/>
                </a:cubicBezTo>
                <a:cubicBezTo>
                  <a:pt x="1001" y="442"/>
                  <a:pt x="1007" y="445"/>
                  <a:pt x="1013" y="444"/>
                </a:cubicBezTo>
                <a:cubicBezTo>
                  <a:pt x="1008" y="450"/>
                  <a:pt x="1003" y="457"/>
                  <a:pt x="998" y="464"/>
                </a:cubicBezTo>
                <a:cubicBezTo>
                  <a:pt x="991" y="473"/>
                  <a:pt x="984" y="482"/>
                  <a:pt x="974" y="488"/>
                </a:cubicBezTo>
                <a:cubicBezTo>
                  <a:pt x="963" y="495"/>
                  <a:pt x="949" y="494"/>
                  <a:pt x="937" y="496"/>
                </a:cubicBezTo>
                <a:cubicBezTo>
                  <a:pt x="955" y="478"/>
                  <a:pt x="969" y="457"/>
                  <a:pt x="992" y="444"/>
                </a:cubicBezTo>
                <a:cubicBezTo>
                  <a:pt x="972" y="454"/>
                  <a:pt x="957" y="470"/>
                  <a:pt x="941" y="485"/>
                </a:cubicBezTo>
                <a:cubicBezTo>
                  <a:pt x="924" y="501"/>
                  <a:pt x="907" y="510"/>
                  <a:pt x="882" y="513"/>
                </a:cubicBezTo>
                <a:cubicBezTo>
                  <a:pt x="892" y="483"/>
                  <a:pt x="902" y="453"/>
                  <a:pt x="931" y="438"/>
                </a:cubicBezTo>
                <a:cubicBezTo>
                  <a:pt x="900" y="451"/>
                  <a:pt x="889" y="481"/>
                  <a:pt x="877" y="511"/>
                </a:cubicBezTo>
                <a:cubicBezTo>
                  <a:pt x="874" y="516"/>
                  <a:pt x="860" y="516"/>
                  <a:pt x="855" y="517"/>
                </a:cubicBezTo>
                <a:cubicBezTo>
                  <a:pt x="846" y="520"/>
                  <a:pt x="838" y="523"/>
                  <a:pt x="831" y="527"/>
                </a:cubicBezTo>
                <a:cubicBezTo>
                  <a:pt x="816" y="534"/>
                  <a:pt x="798" y="545"/>
                  <a:pt x="793" y="562"/>
                </a:cubicBezTo>
                <a:cubicBezTo>
                  <a:pt x="775" y="546"/>
                  <a:pt x="744" y="527"/>
                  <a:pt x="751" y="499"/>
                </a:cubicBezTo>
                <a:cubicBezTo>
                  <a:pt x="757" y="476"/>
                  <a:pt x="784" y="469"/>
                  <a:pt x="803" y="462"/>
                </a:cubicBezTo>
                <a:cubicBezTo>
                  <a:pt x="780" y="469"/>
                  <a:pt x="756" y="474"/>
                  <a:pt x="747" y="498"/>
                </a:cubicBezTo>
                <a:cubicBezTo>
                  <a:pt x="742" y="475"/>
                  <a:pt x="761" y="458"/>
                  <a:pt x="777" y="445"/>
                </a:cubicBezTo>
                <a:cubicBezTo>
                  <a:pt x="786" y="438"/>
                  <a:pt x="795" y="432"/>
                  <a:pt x="803" y="426"/>
                </a:cubicBezTo>
                <a:cubicBezTo>
                  <a:pt x="809" y="422"/>
                  <a:pt x="819" y="411"/>
                  <a:pt x="825" y="410"/>
                </a:cubicBezTo>
                <a:cubicBezTo>
                  <a:pt x="864" y="409"/>
                  <a:pt x="904" y="402"/>
                  <a:pt x="934" y="377"/>
                </a:cubicBezTo>
                <a:cubicBezTo>
                  <a:pt x="951" y="364"/>
                  <a:pt x="964" y="347"/>
                  <a:pt x="971" y="327"/>
                </a:cubicBezTo>
                <a:cubicBezTo>
                  <a:pt x="972" y="323"/>
                  <a:pt x="973" y="318"/>
                  <a:pt x="974" y="314"/>
                </a:cubicBezTo>
                <a:cubicBezTo>
                  <a:pt x="976" y="314"/>
                  <a:pt x="978" y="313"/>
                  <a:pt x="979" y="313"/>
                </a:cubicBezTo>
                <a:cubicBezTo>
                  <a:pt x="991" y="311"/>
                  <a:pt x="1004" y="305"/>
                  <a:pt x="1018" y="295"/>
                </a:cubicBezTo>
                <a:cubicBezTo>
                  <a:pt x="1021" y="292"/>
                  <a:pt x="1024" y="289"/>
                  <a:pt x="1028" y="286"/>
                </a:cubicBezTo>
                <a:cubicBezTo>
                  <a:pt x="1031" y="282"/>
                  <a:pt x="1034" y="278"/>
                  <a:pt x="1037" y="274"/>
                </a:cubicBezTo>
                <a:cubicBezTo>
                  <a:pt x="1042" y="266"/>
                  <a:pt x="1047" y="257"/>
                  <a:pt x="1050" y="247"/>
                </a:cubicBezTo>
                <a:cubicBezTo>
                  <a:pt x="1057" y="228"/>
                  <a:pt x="1061" y="208"/>
                  <a:pt x="1064" y="187"/>
                </a:cubicBezTo>
                <a:cubicBezTo>
                  <a:pt x="1065" y="182"/>
                  <a:pt x="1066" y="177"/>
                  <a:pt x="1066" y="172"/>
                </a:cubicBezTo>
                <a:cubicBezTo>
                  <a:pt x="1067" y="166"/>
                  <a:pt x="1067" y="161"/>
                  <a:pt x="1068" y="156"/>
                </a:cubicBezTo>
                <a:cubicBezTo>
                  <a:pt x="1068" y="155"/>
                  <a:pt x="1068" y="154"/>
                  <a:pt x="1068" y="153"/>
                </a:cubicBezTo>
                <a:cubicBezTo>
                  <a:pt x="1072" y="150"/>
                  <a:pt x="1077" y="146"/>
                  <a:pt x="1083" y="141"/>
                </a:cubicBezTo>
                <a:cubicBezTo>
                  <a:pt x="1089" y="136"/>
                  <a:pt x="1097" y="131"/>
                  <a:pt x="1107" y="131"/>
                </a:cubicBezTo>
                <a:cubicBezTo>
                  <a:pt x="1111" y="130"/>
                  <a:pt x="1117" y="130"/>
                  <a:pt x="1122" y="131"/>
                </a:cubicBezTo>
                <a:cubicBezTo>
                  <a:pt x="1127" y="132"/>
                  <a:pt x="1133" y="133"/>
                  <a:pt x="1138" y="134"/>
                </a:cubicBezTo>
                <a:cubicBezTo>
                  <a:pt x="1150" y="137"/>
                  <a:pt x="1161" y="139"/>
                  <a:pt x="1172" y="140"/>
                </a:cubicBezTo>
                <a:cubicBezTo>
                  <a:pt x="1183" y="141"/>
                  <a:pt x="1193" y="140"/>
                  <a:pt x="1201" y="138"/>
                </a:cubicBezTo>
                <a:cubicBezTo>
                  <a:pt x="1210" y="135"/>
                  <a:pt x="1216" y="132"/>
                  <a:pt x="1220" y="129"/>
                </a:cubicBezTo>
                <a:cubicBezTo>
                  <a:pt x="1225" y="127"/>
                  <a:pt x="1227" y="125"/>
                  <a:pt x="1227" y="125"/>
                </a:cubicBezTo>
                <a:cubicBezTo>
                  <a:pt x="1227" y="125"/>
                  <a:pt x="1225" y="126"/>
                  <a:pt x="1220" y="129"/>
                </a:cubicBezTo>
                <a:cubicBezTo>
                  <a:pt x="1216" y="131"/>
                  <a:pt x="1209" y="134"/>
                  <a:pt x="1201" y="135"/>
                </a:cubicBezTo>
                <a:cubicBezTo>
                  <a:pt x="1193" y="137"/>
                  <a:pt x="1183" y="137"/>
                  <a:pt x="1172" y="136"/>
                </a:cubicBezTo>
                <a:cubicBezTo>
                  <a:pt x="1162" y="134"/>
                  <a:pt x="1151" y="131"/>
                  <a:pt x="1140" y="127"/>
                </a:cubicBezTo>
                <a:cubicBezTo>
                  <a:pt x="1135" y="126"/>
                  <a:pt x="1129" y="124"/>
                  <a:pt x="1123" y="123"/>
                </a:cubicBezTo>
                <a:cubicBezTo>
                  <a:pt x="1118" y="122"/>
                  <a:pt x="1112" y="121"/>
                  <a:pt x="1106" y="121"/>
                </a:cubicBezTo>
                <a:cubicBezTo>
                  <a:pt x="1100" y="121"/>
                  <a:pt x="1094" y="122"/>
                  <a:pt x="1089" y="125"/>
                </a:cubicBezTo>
                <a:cubicBezTo>
                  <a:pt x="1084" y="127"/>
                  <a:pt x="1080" y="129"/>
                  <a:pt x="1076" y="132"/>
                </a:cubicBezTo>
                <a:cubicBezTo>
                  <a:pt x="1074" y="133"/>
                  <a:pt x="1072" y="134"/>
                  <a:pt x="1071" y="135"/>
                </a:cubicBezTo>
                <a:cubicBezTo>
                  <a:pt x="1071" y="133"/>
                  <a:pt x="1072" y="130"/>
                  <a:pt x="1072" y="127"/>
                </a:cubicBezTo>
                <a:cubicBezTo>
                  <a:pt x="1075" y="108"/>
                  <a:pt x="1080" y="91"/>
                  <a:pt x="1087" y="78"/>
                </a:cubicBezTo>
                <a:cubicBezTo>
                  <a:pt x="1094" y="64"/>
                  <a:pt x="1103" y="54"/>
                  <a:pt x="1110" y="50"/>
                </a:cubicBezTo>
                <a:cubicBezTo>
                  <a:pt x="1114" y="47"/>
                  <a:pt x="1117" y="46"/>
                  <a:pt x="1120" y="45"/>
                </a:cubicBezTo>
                <a:cubicBezTo>
                  <a:pt x="1122" y="45"/>
                  <a:pt x="1123" y="44"/>
                  <a:pt x="1123" y="44"/>
                </a:cubicBezTo>
                <a:cubicBezTo>
                  <a:pt x="1123" y="44"/>
                  <a:pt x="1122" y="45"/>
                  <a:pt x="1120" y="45"/>
                </a:cubicBezTo>
                <a:cubicBezTo>
                  <a:pt x="1117" y="46"/>
                  <a:pt x="1114" y="47"/>
                  <a:pt x="1110" y="49"/>
                </a:cubicBezTo>
                <a:cubicBezTo>
                  <a:pt x="1102" y="53"/>
                  <a:pt x="1092" y="62"/>
                  <a:pt x="1084" y="76"/>
                </a:cubicBezTo>
                <a:cubicBezTo>
                  <a:pt x="1076" y="89"/>
                  <a:pt x="1069" y="107"/>
                  <a:pt x="1064" y="125"/>
                </a:cubicBezTo>
                <a:cubicBezTo>
                  <a:pt x="1064" y="128"/>
                  <a:pt x="1063" y="131"/>
                  <a:pt x="1062" y="134"/>
                </a:cubicBezTo>
                <a:cubicBezTo>
                  <a:pt x="1060" y="133"/>
                  <a:pt x="1058" y="133"/>
                  <a:pt x="1055" y="131"/>
                </a:cubicBezTo>
                <a:cubicBezTo>
                  <a:pt x="1051" y="129"/>
                  <a:pt x="1048" y="126"/>
                  <a:pt x="1044" y="123"/>
                </a:cubicBezTo>
                <a:cubicBezTo>
                  <a:pt x="1038" y="117"/>
                  <a:pt x="1032" y="110"/>
                  <a:pt x="1027" y="102"/>
                </a:cubicBezTo>
                <a:cubicBezTo>
                  <a:pt x="1024" y="98"/>
                  <a:pt x="1022" y="94"/>
                  <a:pt x="1021" y="90"/>
                </a:cubicBezTo>
                <a:cubicBezTo>
                  <a:pt x="1020" y="85"/>
                  <a:pt x="1019" y="80"/>
                  <a:pt x="1018" y="75"/>
                </a:cubicBezTo>
                <a:cubicBezTo>
                  <a:pt x="1017" y="71"/>
                  <a:pt x="1016" y="65"/>
                  <a:pt x="1014" y="61"/>
                </a:cubicBezTo>
                <a:cubicBezTo>
                  <a:pt x="1013" y="58"/>
                  <a:pt x="1011" y="56"/>
                  <a:pt x="1010" y="53"/>
                </a:cubicBezTo>
                <a:cubicBezTo>
                  <a:pt x="1009" y="51"/>
                  <a:pt x="1007" y="49"/>
                  <a:pt x="1005" y="47"/>
                </a:cubicBezTo>
                <a:cubicBezTo>
                  <a:pt x="1005" y="47"/>
                  <a:pt x="1005" y="47"/>
                  <a:pt x="1005" y="48"/>
                </a:cubicBezTo>
                <a:cubicBezTo>
                  <a:pt x="997" y="35"/>
                  <a:pt x="986" y="25"/>
                  <a:pt x="974" y="17"/>
                </a:cubicBezTo>
                <a:cubicBezTo>
                  <a:pt x="961" y="9"/>
                  <a:pt x="948" y="3"/>
                  <a:pt x="934" y="0"/>
                </a:cubicBezTo>
                <a:cubicBezTo>
                  <a:pt x="948" y="4"/>
                  <a:pt x="960" y="11"/>
                  <a:pt x="971" y="20"/>
                </a:cubicBezTo>
                <a:cubicBezTo>
                  <a:pt x="983" y="29"/>
                  <a:pt x="992" y="39"/>
                  <a:pt x="1000" y="51"/>
                </a:cubicBezTo>
                <a:cubicBezTo>
                  <a:pt x="1000" y="51"/>
                  <a:pt x="1000" y="51"/>
                  <a:pt x="1000" y="51"/>
                </a:cubicBezTo>
                <a:cubicBezTo>
                  <a:pt x="1006" y="58"/>
                  <a:pt x="1008" y="67"/>
                  <a:pt x="1009" y="77"/>
                </a:cubicBezTo>
                <a:cubicBezTo>
                  <a:pt x="1010" y="82"/>
                  <a:pt x="1010" y="87"/>
                  <a:pt x="1011" y="92"/>
                </a:cubicBezTo>
                <a:cubicBezTo>
                  <a:pt x="1012" y="94"/>
                  <a:pt x="1013" y="97"/>
                  <a:pt x="1014" y="100"/>
                </a:cubicBezTo>
                <a:cubicBezTo>
                  <a:pt x="1015" y="102"/>
                  <a:pt x="1016" y="105"/>
                  <a:pt x="1017" y="107"/>
                </a:cubicBezTo>
                <a:cubicBezTo>
                  <a:pt x="1022" y="116"/>
                  <a:pt x="1028" y="125"/>
                  <a:pt x="1035" y="133"/>
                </a:cubicBezTo>
                <a:cubicBezTo>
                  <a:pt x="1039" y="137"/>
                  <a:pt x="1042" y="141"/>
                  <a:pt x="1048" y="144"/>
                </a:cubicBezTo>
                <a:cubicBezTo>
                  <a:pt x="1059" y="149"/>
                  <a:pt x="1058" y="155"/>
                  <a:pt x="1058" y="155"/>
                </a:cubicBezTo>
                <a:cubicBezTo>
                  <a:pt x="1057" y="160"/>
                  <a:pt x="1056" y="165"/>
                  <a:pt x="1055" y="170"/>
                </a:cubicBezTo>
                <a:cubicBezTo>
                  <a:pt x="1054" y="175"/>
                  <a:pt x="1053" y="180"/>
                  <a:pt x="1052" y="185"/>
                </a:cubicBezTo>
                <a:cubicBezTo>
                  <a:pt x="1047" y="205"/>
                  <a:pt x="1042" y="224"/>
                  <a:pt x="1034" y="241"/>
                </a:cubicBezTo>
                <a:cubicBezTo>
                  <a:pt x="1030" y="249"/>
                  <a:pt x="1026" y="256"/>
                  <a:pt x="1021" y="263"/>
                </a:cubicBezTo>
                <a:cubicBezTo>
                  <a:pt x="1018" y="266"/>
                  <a:pt x="1016" y="269"/>
                  <a:pt x="1013" y="271"/>
                </a:cubicBezTo>
                <a:cubicBezTo>
                  <a:pt x="1011" y="273"/>
                  <a:pt x="1008" y="276"/>
                  <a:pt x="1005" y="278"/>
                </a:cubicBezTo>
                <a:cubicBezTo>
                  <a:pt x="994" y="285"/>
                  <a:pt x="983" y="289"/>
                  <a:pt x="976" y="289"/>
                </a:cubicBezTo>
                <a:cubicBezTo>
                  <a:pt x="976" y="289"/>
                  <a:pt x="976" y="289"/>
                  <a:pt x="975" y="289"/>
                </a:cubicBezTo>
                <a:cubicBezTo>
                  <a:pt x="975" y="283"/>
                  <a:pt x="974" y="277"/>
                  <a:pt x="977" y="272"/>
                </a:cubicBezTo>
                <a:cubicBezTo>
                  <a:pt x="987" y="258"/>
                  <a:pt x="997" y="240"/>
                  <a:pt x="995" y="222"/>
                </a:cubicBezTo>
                <a:cubicBezTo>
                  <a:pt x="992" y="205"/>
                  <a:pt x="984" y="189"/>
                  <a:pt x="980" y="172"/>
                </a:cubicBezTo>
                <a:cubicBezTo>
                  <a:pt x="983" y="188"/>
                  <a:pt x="990" y="204"/>
                  <a:pt x="991" y="220"/>
                </a:cubicBezTo>
                <a:cubicBezTo>
                  <a:pt x="993" y="237"/>
                  <a:pt x="983" y="254"/>
                  <a:pt x="972" y="267"/>
                </a:cubicBezTo>
                <a:cubicBezTo>
                  <a:pt x="966" y="239"/>
                  <a:pt x="960" y="210"/>
                  <a:pt x="945" y="185"/>
                </a:cubicBezTo>
                <a:cubicBezTo>
                  <a:pt x="934" y="165"/>
                  <a:pt x="919" y="149"/>
                  <a:pt x="903" y="133"/>
                </a:cubicBezTo>
                <a:cubicBezTo>
                  <a:pt x="918" y="151"/>
                  <a:pt x="934" y="169"/>
                  <a:pt x="943" y="191"/>
                </a:cubicBezTo>
                <a:cubicBezTo>
                  <a:pt x="949" y="204"/>
                  <a:pt x="954" y="218"/>
                  <a:pt x="956" y="233"/>
                </a:cubicBezTo>
                <a:cubicBezTo>
                  <a:pt x="958" y="250"/>
                  <a:pt x="963" y="268"/>
                  <a:pt x="964" y="285"/>
                </a:cubicBezTo>
                <a:cubicBezTo>
                  <a:pt x="964" y="292"/>
                  <a:pt x="964" y="298"/>
                  <a:pt x="963" y="304"/>
                </a:cubicBezTo>
                <a:cubicBezTo>
                  <a:pt x="961" y="313"/>
                  <a:pt x="961" y="313"/>
                  <a:pt x="961" y="313"/>
                </a:cubicBezTo>
                <a:cubicBezTo>
                  <a:pt x="961" y="313"/>
                  <a:pt x="961" y="313"/>
                  <a:pt x="961" y="313"/>
                </a:cubicBezTo>
                <a:cubicBezTo>
                  <a:pt x="948" y="357"/>
                  <a:pt x="900" y="382"/>
                  <a:pt x="854" y="384"/>
                </a:cubicBezTo>
                <a:cubicBezTo>
                  <a:pt x="872" y="366"/>
                  <a:pt x="887" y="345"/>
                  <a:pt x="891" y="319"/>
                </a:cubicBezTo>
                <a:cubicBezTo>
                  <a:pt x="895" y="292"/>
                  <a:pt x="887" y="264"/>
                  <a:pt x="873" y="240"/>
                </a:cubicBezTo>
                <a:cubicBezTo>
                  <a:pt x="843" y="189"/>
                  <a:pt x="794" y="168"/>
                  <a:pt x="736" y="163"/>
                </a:cubicBezTo>
                <a:cubicBezTo>
                  <a:pt x="797" y="173"/>
                  <a:pt x="848" y="201"/>
                  <a:pt x="869" y="262"/>
                </a:cubicBezTo>
                <a:cubicBezTo>
                  <a:pt x="861" y="262"/>
                  <a:pt x="855" y="268"/>
                  <a:pt x="847" y="270"/>
                </a:cubicBezTo>
                <a:cubicBezTo>
                  <a:pt x="838" y="273"/>
                  <a:pt x="829" y="275"/>
                  <a:pt x="820" y="277"/>
                </a:cubicBezTo>
                <a:cubicBezTo>
                  <a:pt x="811" y="280"/>
                  <a:pt x="801" y="280"/>
                  <a:pt x="791" y="281"/>
                </a:cubicBezTo>
                <a:cubicBezTo>
                  <a:pt x="787" y="281"/>
                  <a:pt x="784" y="281"/>
                  <a:pt x="780" y="281"/>
                </a:cubicBezTo>
                <a:cubicBezTo>
                  <a:pt x="774" y="280"/>
                  <a:pt x="776" y="278"/>
                  <a:pt x="774" y="273"/>
                </a:cubicBezTo>
                <a:cubicBezTo>
                  <a:pt x="758" y="239"/>
                  <a:pt x="722" y="215"/>
                  <a:pt x="688" y="203"/>
                </a:cubicBezTo>
                <a:cubicBezTo>
                  <a:pt x="705" y="210"/>
                  <a:pt x="720" y="220"/>
                  <a:pt x="734" y="232"/>
                </a:cubicBezTo>
                <a:cubicBezTo>
                  <a:pt x="747" y="244"/>
                  <a:pt x="764" y="260"/>
                  <a:pt x="768" y="278"/>
                </a:cubicBezTo>
                <a:cubicBezTo>
                  <a:pt x="745" y="271"/>
                  <a:pt x="725" y="257"/>
                  <a:pt x="702" y="251"/>
                </a:cubicBezTo>
                <a:cubicBezTo>
                  <a:pt x="683" y="246"/>
                  <a:pt x="664" y="246"/>
                  <a:pt x="644" y="250"/>
                </a:cubicBezTo>
                <a:cubicBezTo>
                  <a:pt x="663" y="248"/>
                  <a:pt x="682" y="249"/>
                  <a:pt x="701" y="255"/>
                </a:cubicBezTo>
                <a:cubicBezTo>
                  <a:pt x="725" y="263"/>
                  <a:pt x="744" y="278"/>
                  <a:pt x="767" y="287"/>
                </a:cubicBezTo>
                <a:cubicBezTo>
                  <a:pt x="787" y="292"/>
                  <a:pt x="807" y="292"/>
                  <a:pt x="827" y="289"/>
                </a:cubicBezTo>
                <a:cubicBezTo>
                  <a:pt x="831" y="288"/>
                  <a:pt x="871" y="278"/>
                  <a:pt x="871" y="279"/>
                </a:cubicBezTo>
                <a:cubicBezTo>
                  <a:pt x="874" y="295"/>
                  <a:pt x="877" y="313"/>
                  <a:pt x="870" y="329"/>
                </a:cubicBezTo>
                <a:cubicBezTo>
                  <a:pt x="860" y="352"/>
                  <a:pt x="838" y="370"/>
                  <a:pt x="818" y="384"/>
                </a:cubicBezTo>
                <a:cubicBezTo>
                  <a:pt x="782" y="409"/>
                  <a:pt x="726" y="430"/>
                  <a:pt x="714" y="477"/>
                </a:cubicBezTo>
                <a:cubicBezTo>
                  <a:pt x="708" y="470"/>
                  <a:pt x="700" y="463"/>
                  <a:pt x="699" y="454"/>
                </a:cubicBezTo>
                <a:cubicBezTo>
                  <a:pt x="698" y="445"/>
                  <a:pt x="703" y="435"/>
                  <a:pt x="706" y="427"/>
                </a:cubicBezTo>
                <a:cubicBezTo>
                  <a:pt x="712" y="406"/>
                  <a:pt x="705" y="389"/>
                  <a:pt x="695" y="371"/>
                </a:cubicBezTo>
                <a:cubicBezTo>
                  <a:pt x="697" y="362"/>
                  <a:pt x="700" y="344"/>
                  <a:pt x="699" y="334"/>
                </a:cubicBezTo>
                <a:cubicBezTo>
                  <a:pt x="698" y="317"/>
                  <a:pt x="682" y="305"/>
                  <a:pt x="676" y="290"/>
                </a:cubicBezTo>
                <a:cubicBezTo>
                  <a:pt x="680" y="304"/>
                  <a:pt x="692" y="315"/>
                  <a:pt x="696" y="330"/>
                </a:cubicBezTo>
                <a:cubicBezTo>
                  <a:pt x="697" y="339"/>
                  <a:pt x="692" y="355"/>
                  <a:pt x="690" y="364"/>
                </a:cubicBezTo>
                <a:cubicBezTo>
                  <a:pt x="677" y="342"/>
                  <a:pt x="657" y="314"/>
                  <a:pt x="631" y="307"/>
                </a:cubicBezTo>
                <a:cubicBezTo>
                  <a:pt x="664" y="319"/>
                  <a:pt x="689" y="364"/>
                  <a:pt x="698" y="396"/>
                </a:cubicBezTo>
                <a:cubicBezTo>
                  <a:pt x="704" y="419"/>
                  <a:pt x="685" y="436"/>
                  <a:pt x="688" y="458"/>
                </a:cubicBezTo>
                <a:cubicBezTo>
                  <a:pt x="689" y="469"/>
                  <a:pt x="697" y="477"/>
                  <a:pt x="703" y="486"/>
                </a:cubicBezTo>
                <a:cubicBezTo>
                  <a:pt x="706" y="489"/>
                  <a:pt x="711" y="494"/>
                  <a:pt x="711" y="498"/>
                </a:cubicBezTo>
                <a:cubicBezTo>
                  <a:pt x="683" y="482"/>
                  <a:pt x="646" y="469"/>
                  <a:pt x="636" y="433"/>
                </a:cubicBezTo>
                <a:cubicBezTo>
                  <a:pt x="641" y="458"/>
                  <a:pt x="661" y="475"/>
                  <a:pt x="681" y="488"/>
                </a:cubicBezTo>
                <a:cubicBezTo>
                  <a:pt x="692" y="495"/>
                  <a:pt x="706" y="499"/>
                  <a:pt x="713" y="511"/>
                </a:cubicBezTo>
                <a:cubicBezTo>
                  <a:pt x="720" y="523"/>
                  <a:pt x="723" y="537"/>
                  <a:pt x="731" y="549"/>
                </a:cubicBezTo>
                <a:cubicBezTo>
                  <a:pt x="746" y="569"/>
                  <a:pt x="771" y="585"/>
                  <a:pt x="781" y="608"/>
                </a:cubicBezTo>
                <a:cubicBezTo>
                  <a:pt x="789" y="629"/>
                  <a:pt x="785" y="655"/>
                  <a:pt x="778" y="675"/>
                </a:cubicBezTo>
                <a:cubicBezTo>
                  <a:pt x="770" y="701"/>
                  <a:pt x="757" y="727"/>
                  <a:pt x="761" y="754"/>
                </a:cubicBezTo>
                <a:cubicBezTo>
                  <a:pt x="765" y="780"/>
                  <a:pt x="786" y="795"/>
                  <a:pt x="809" y="802"/>
                </a:cubicBezTo>
                <a:cubicBezTo>
                  <a:pt x="827" y="808"/>
                  <a:pt x="850" y="807"/>
                  <a:pt x="864" y="822"/>
                </a:cubicBezTo>
                <a:cubicBezTo>
                  <a:pt x="880" y="840"/>
                  <a:pt x="889" y="865"/>
                  <a:pt x="896" y="888"/>
                </a:cubicBezTo>
                <a:cubicBezTo>
                  <a:pt x="842" y="855"/>
                  <a:pt x="774" y="850"/>
                  <a:pt x="728" y="806"/>
                </a:cubicBezTo>
                <a:cubicBezTo>
                  <a:pt x="708" y="787"/>
                  <a:pt x="690" y="766"/>
                  <a:pt x="668" y="749"/>
                </a:cubicBezTo>
                <a:cubicBezTo>
                  <a:pt x="668" y="749"/>
                  <a:pt x="667" y="749"/>
                  <a:pt x="667" y="748"/>
                </a:cubicBezTo>
                <a:cubicBezTo>
                  <a:pt x="666" y="747"/>
                  <a:pt x="665" y="746"/>
                  <a:pt x="664" y="745"/>
                </a:cubicBezTo>
                <a:cubicBezTo>
                  <a:pt x="661" y="742"/>
                  <a:pt x="659" y="739"/>
                  <a:pt x="656" y="735"/>
                </a:cubicBezTo>
                <a:cubicBezTo>
                  <a:pt x="656" y="735"/>
                  <a:pt x="656" y="735"/>
                  <a:pt x="655" y="735"/>
                </a:cubicBezTo>
                <a:cubicBezTo>
                  <a:pt x="653" y="731"/>
                  <a:pt x="650" y="727"/>
                  <a:pt x="646" y="723"/>
                </a:cubicBezTo>
                <a:cubicBezTo>
                  <a:pt x="645" y="720"/>
                  <a:pt x="644" y="718"/>
                  <a:pt x="642" y="716"/>
                </a:cubicBezTo>
                <a:cubicBezTo>
                  <a:pt x="642" y="715"/>
                  <a:pt x="642" y="715"/>
                  <a:pt x="642" y="714"/>
                </a:cubicBezTo>
                <a:cubicBezTo>
                  <a:pt x="641" y="707"/>
                  <a:pt x="640" y="699"/>
                  <a:pt x="643" y="691"/>
                </a:cubicBezTo>
                <a:cubicBezTo>
                  <a:pt x="643" y="689"/>
                  <a:pt x="644" y="687"/>
                  <a:pt x="645" y="685"/>
                </a:cubicBezTo>
                <a:cubicBezTo>
                  <a:pt x="646" y="683"/>
                  <a:pt x="647" y="681"/>
                  <a:pt x="648" y="679"/>
                </a:cubicBezTo>
                <a:cubicBezTo>
                  <a:pt x="651" y="675"/>
                  <a:pt x="653" y="672"/>
                  <a:pt x="657" y="668"/>
                </a:cubicBezTo>
                <a:cubicBezTo>
                  <a:pt x="663" y="661"/>
                  <a:pt x="670" y="653"/>
                  <a:pt x="675" y="645"/>
                </a:cubicBezTo>
                <a:cubicBezTo>
                  <a:pt x="677" y="641"/>
                  <a:pt x="679" y="637"/>
                  <a:pt x="681" y="633"/>
                </a:cubicBezTo>
                <a:cubicBezTo>
                  <a:pt x="682" y="629"/>
                  <a:pt x="684" y="625"/>
                  <a:pt x="685" y="622"/>
                </a:cubicBezTo>
                <a:cubicBezTo>
                  <a:pt x="686" y="618"/>
                  <a:pt x="687" y="615"/>
                  <a:pt x="688" y="612"/>
                </a:cubicBezTo>
                <a:cubicBezTo>
                  <a:pt x="688" y="609"/>
                  <a:pt x="688" y="607"/>
                  <a:pt x="689" y="604"/>
                </a:cubicBezTo>
                <a:cubicBezTo>
                  <a:pt x="689" y="600"/>
                  <a:pt x="690" y="598"/>
                  <a:pt x="690" y="598"/>
                </a:cubicBezTo>
                <a:cubicBezTo>
                  <a:pt x="690" y="598"/>
                  <a:pt x="689" y="600"/>
                  <a:pt x="688" y="604"/>
                </a:cubicBezTo>
                <a:cubicBezTo>
                  <a:pt x="688" y="606"/>
                  <a:pt x="687" y="609"/>
                  <a:pt x="686" y="612"/>
                </a:cubicBezTo>
                <a:cubicBezTo>
                  <a:pt x="685" y="615"/>
                  <a:pt x="684" y="618"/>
                  <a:pt x="683" y="621"/>
                </a:cubicBezTo>
                <a:cubicBezTo>
                  <a:pt x="682" y="625"/>
                  <a:pt x="680" y="628"/>
                  <a:pt x="678" y="632"/>
                </a:cubicBezTo>
                <a:cubicBezTo>
                  <a:pt x="676" y="636"/>
                  <a:pt x="674" y="639"/>
                  <a:pt x="672" y="643"/>
                </a:cubicBezTo>
                <a:cubicBezTo>
                  <a:pt x="666" y="650"/>
                  <a:pt x="659" y="657"/>
                  <a:pt x="652" y="664"/>
                </a:cubicBezTo>
                <a:cubicBezTo>
                  <a:pt x="649" y="667"/>
                  <a:pt x="645" y="671"/>
                  <a:pt x="642" y="675"/>
                </a:cubicBezTo>
                <a:cubicBezTo>
                  <a:pt x="641" y="677"/>
                  <a:pt x="639" y="679"/>
                  <a:pt x="638" y="681"/>
                </a:cubicBezTo>
                <a:cubicBezTo>
                  <a:pt x="637" y="684"/>
                  <a:pt x="636" y="686"/>
                  <a:pt x="635" y="688"/>
                </a:cubicBezTo>
                <a:cubicBezTo>
                  <a:pt x="634" y="690"/>
                  <a:pt x="634" y="692"/>
                  <a:pt x="633" y="694"/>
                </a:cubicBezTo>
                <a:cubicBezTo>
                  <a:pt x="631" y="686"/>
                  <a:pt x="629" y="678"/>
                  <a:pt x="628" y="670"/>
                </a:cubicBezTo>
                <a:cubicBezTo>
                  <a:pt x="625" y="654"/>
                  <a:pt x="624" y="638"/>
                  <a:pt x="626" y="623"/>
                </a:cubicBezTo>
                <a:cubicBezTo>
                  <a:pt x="627" y="609"/>
                  <a:pt x="633" y="595"/>
                  <a:pt x="638" y="585"/>
                </a:cubicBezTo>
                <a:cubicBezTo>
                  <a:pt x="644" y="574"/>
                  <a:pt x="650" y="566"/>
                  <a:pt x="654" y="560"/>
                </a:cubicBezTo>
                <a:cubicBezTo>
                  <a:pt x="659" y="555"/>
                  <a:pt x="661" y="552"/>
                  <a:pt x="661" y="552"/>
                </a:cubicBezTo>
                <a:cubicBezTo>
                  <a:pt x="661" y="552"/>
                  <a:pt x="658" y="555"/>
                  <a:pt x="654" y="560"/>
                </a:cubicBezTo>
                <a:cubicBezTo>
                  <a:pt x="649" y="565"/>
                  <a:pt x="642" y="573"/>
                  <a:pt x="636" y="583"/>
                </a:cubicBezTo>
                <a:cubicBezTo>
                  <a:pt x="629" y="594"/>
                  <a:pt x="623" y="607"/>
                  <a:pt x="620" y="622"/>
                </a:cubicBezTo>
                <a:cubicBezTo>
                  <a:pt x="619" y="624"/>
                  <a:pt x="619" y="626"/>
                  <a:pt x="618" y="628"/>
                </a:cubicBezTo>
                <a:cubicBezTo>
                  <a:pt x="618" y="630"/>
                  <a:pt x="618" y="632"/>
                  <a:pt x="618" y="634"/>
                </a:cubicBezTo>
                <a:cubicBezTo>
                  <a:pt x="617" y="638"/>
                  <a:pt x="617" y="642"/>
                  <a:pt x="617" y="646"/>
                </a:cubicBezTo>
                <a:cubicBezTo>
                  <a:pt x="617" y="654"/>
                  <a:pt x="617" y="663"/>
                  <a:pt x="618" y="671"/>
                </a:cubicBezTo>
                <a:cubicBezTo>
                  <a:pt x="619" y="680"/>
                  <a:pt x="620" y="690"/>
                  <a:pt x="622" y="699"/>
                </a:cubicBezTo>
                <a:cubicBezTo>
                  <a:pt x="619" y="697"/>
                  <a:pt x="617" y="694"/>
                  <a:pt x="613" y="692"/>
                </a:cubicBezTo>
                <a:cubicBezTo>
                  <a:pt x="609" y="688"/>
                  <a:pt x="604" y="684"/>
                  <a:pt x="599" y="680"/>
                </a:cubicBezTo>
                <a:cubicBezTo>
                  <a:pt x="596" y="678"/>
                  <a:pt x="594" y="676"/>
                  <a:pt x="592" y="673"/>
                </a:cubicBezTo>
                <a:cubicBezTo>
                  <a:pt x="589" y="671"/>
                  <a:pt x="587" y="669"/>
                  <a:pt x="585" y="666"/>
                </a:cubicBezTo>
                <a:cubicBezTo>
                  <a:pt x="577" y="657"/>
                  <a:pt x="571" y="645"/>
                  <a:pt x="569" y="633"/>
                </a:cubicBezTo>
                <a:cubicBezTo>
                  <a:pt x="567" y="622"/>
                  <a:pt x="569" y="610"/>
                  <a:pt x="574" y="602"/>
                </a:cubicBezTo>
                <a:cubicBezTo>
                  <a:pt x="579" y="593"/>
                  <a:pt x="586" y="588"/>
                  <a:pt x="591" y="585"/>
                </a:cubicBezTo>
                <a:cubicBezTo>
                  <a:pt x="596" y="582"/>
                  <a:pt x="599" y="580"/>
                  <a:pt x="599" y="580"/>
                </a:cubicBezTo>
                <a:cubicBezTo>
                  <a:pt x="599" y="580"/>
                  <a:pt x="596" y="582"/>
                  <a:pt x="590" y="584"/>
                </a:cubicBezTo>
                <a:cubicBezTo>
                  <a:pt x="585" y="587"/>
                  <a:pt x="578" y="592"/>
                  <a:pt x="572" y="600"/>
                </a:cubicBezTo>
                <a:cubicBezTo>
                  <a:pt x="566" y="609"/>
                  <a:pt x="562" y="621"/>
                  <a:pt x="564" y="634"/>
                </a:cubicBezTo>
                <a:cubicBezTo>
                  <a:pt x="565" y="647"/>
                  <a:pt x="571" y="660"/>
                  <a:pt x="579" y="671"/>
                </a:cubicBezTo>
                <a:cubicBezTo>
                  <a:pt x="581" y="674"/>
                  <a:pt x="583" y="677"/>
                  <a:pt x="585" y="680"/>
                </a:cubicBezTo>
                <a:cubicBezTo>
                  <a:pt x="587" y="682"/>
                  <a:pt x="590" y="685"/>
                  <a:pt x="592" y="687"/>
                </a:cubicBezTo>
                <a:cubicBezTo>
                  <a:pt x="597" y="692"/>
                  <a:pt x="602" y="696"/>
                  <a:pt x="606" y="700"/>
                </a:cubicBezTo>
                <a:cubicBezTo>
                  <a:pt x="615" y="709"/>
                  <a:pt x="623" y="717"/>
                  <a:pt x="629" y="724"/>
                </a:cubicBezTo>
                <a:cubicBezTo>
                  <a:pt x="631" y="726"/>
                  <a:pt x="633" y="728"/>
                  <a:pt x="634" y="730"/>
                </a:cubicBezTo>
                <a:cubicBezTo>
                  <a:pt x="635" y="732"/>
                  <a:pt x="636" y="733"/>
                  <a:pt x="636" y="734"/>
                </a:cubicBezTo>
                <a:cubicBezTo>
                  <a:pt x="637" y="735"/>
                  <a:pt x="637" y="735"/>
                  <a:pt x="637" y="735"/>
                </a:cubicBezTo>
                <a:cubicBezTo>
                  <a:pt x="610" y="728"/>
                  <a:pt x="581" y="730"/>
                  <a:pt x="555" y="733"/>
                </a:cubicBezTo>
                <a:cubicBezTo>
                  <a:pt x="542" y="734"/>
                  <a:pt x="522" y="740"/>
                  <a:pt x="510" y="732"/>
                </a:cubicBezTo>
                <a:cubicBezTo>
                  <a:pt x="501" y="726"/>
                  <a:pt x="498" y="712"/>
                  <a:pt x="495" y="703"/>
                </a:cubicBezTo>
                <a:cubicBezTo>
                  <a:pt x="487" y="670"/>
                  <a:pt x="485" y="637"/>
                  <a:pt x="492" y="604"/>
                </a:cubicBezTo>
                <a:cubicBezTo>
                  <a:pt x="496" y="587"/>
                  <a:pt x="499" y="571"/>
                  <a:pt x="510" y="558"/>
                </a:cubicBezTo>
                <a:cubicBezTo>
                  <a:pt x="523" y="543"/>
                  <a:pt x="540" y="533"/>
                  <a:pt x="553" y="519"/>
                </a:cubicBezTo>
                <a:cubicBezTo>
                  <a:pt x="559" y="512"/>
                  <a:pt x="564" y="505"/>
                  <a:pt x="567" y="497"/>
                </a:cubicBezTo>
                <a:cubicBezTo>
                  <a:pt x="570" y="489"/>
                  <a:pt x="571" y="480"/>
                  <a:pt x="571" y="471"/>
                </a:cubicBezTo>
                <a:cubicBezTo>
                  <a:pt x="570" y="466"/>
                  <a:pt x="568" y="464"/>
                  <a:pt x="573" y="460"/>
                </a:cubicBezTo>
                <a:cubicBezTo>
                  <a:pt x="577" y="457"/>
                  <a:pt x="581" y="453"/>
                  <a:pt x="584" y="449"/>
                </a:cubicBezTo>
                <a:cubicBezTo>
                  <a:pt x="609" y="419"/>
                  <a:pt x="610" y="377"/>
                  <a:pt x="628" y="344"/>
                </a:cubicBezTo>
                <a:cubicBezTo>
                  <a:pt x="607" y="377"/>
                  <a:pt x="603" y="431"/>
                  <a:pt x="568" y="453"/>
                </a:cubicBezTo>
                <a:cubicBezTo>
                  <a:pt x="562" y="427"/>
                  <a:pt x="550" y="402"/>
                  <a:pt x="547" y="376"/>
                </a:cubicBezTo>
                <a:cubicBezTo>
                  <a:pt x="544" y="351"/>
                  <a:pt x="557" y="336"/>
                  <a:pt x="580" y="327"/>
                </a:cubicBezTo>
                <a:cubicBezTo>
                  <a:pt x="556" y="335"/>
                  <a:pt x="541" y="350"/>
                  <a:pt x="543" y="376"/>
                </a:cubicBezTo>
                <a:cubicBezTo>
                  <a:pt x="544" y="405"/>
                  <a:pt x="556" y="432"/>
                  <a:pt x="559" y="461"/>
                </a:cubicBezTo>
                <a:cubicBezTo>
                  <a:pt x="560" y="466"/>
                  <a:pt x="562" y="492"/>
                  <a:pt x="553" y="488"/>
                </a:cubicBezTo>
                <a:cubicBezTo>
                  <a:pt x="540" y="483"/>
                  <a:pt x="532" y="472"/>
                  <a:pt x="523" y="462"/>
                </a:cubicBezTo>
                <a:cubicBezTo>
                  <a:pt x="505" y="442"/>
                  <a:pt x="493" y="419"/>
                  <a:pt x="501" y="392"/>
                </a:cubicBezTo>
                <a:cubicBezTo>
                  <a:pt x="493" y="412"/>
                  <a:pt x="497" y="432"/>
                  <a:pt x="508" y="451"/>
                </a:cubicBezTo>
                <a:cubicBezTo>
                  <a:pt x="517" y="466"/>
                  <a:pt x="534" y="492"/>
                  <a:pt x="553" y="497"/>
                </a:cubicBezTo>
                <a:cubicBezTo>
                  <a:pt x="544" y="512"/>
                  <a:pt x="526" y="522"/>
                  <a:pt x="512" y="532"/>
                </a:cubicBezTo>
                <a:cubicBezTo>
                  <a:pt x="504" y="538"/>
                  <a:pt x="498" y="545"/>
                  <a:pt x="492" y="552"/>
                </a:cubicBezTo>
                <a:cubicBezTo>
                  <a:pt x="492" y="551"/>
                  <a:pt x="492" y="549"/>
                  <a:pt x="491" y="547"/>
                </a:cubicBezTo>
                <a:cubicBezTo>
                  <a:pt x="491" y="544"/>
                  <a:pt x="491" y="542"/>
                  <a:pt x="490" y="539"/>
                </a:cubicBezTo>
                <a:cubicBezTo>
                  <a:pt x="490" y="537"/>
                  <a:pt x="489" y="534"/>
                  <a:pt x="488" y="531"/>
                </a:cubicBezTo>
                <a:cubicBezTo>
                  <a:pt x="487" y="526"/>
                  <a:pt x="485" y="521"/>
                  <a:pt x="484" y="515"/>
                </a:cubicBezTo>
                <a:cubicBezTo>
                  <a:pt x="482" y="510"/>
                  <a:pt x="480" y="505"/>
                  <a:pt x="479" y="499"/>
                </a:cubicBezTo>
                <a:cubicBezTo>
                  <a:pt x="477" y="494"/>
                  <a:pt x="476" y="488"/>
                  <a:pt x="474" y="483"/>
                </a:cubicBezTo>
                <a:cubicBezTo>
                  <a:pt x="472" y="477"/>
                  <a:pt x="471" y="471"/>
                  <a:pt x="470" y="465"/>
                </a:cubicBezTo>
                <a:cubicBezTo>
                  <a:pt x="464" y="441"/>
                  <a:pt x="459" y="414"/>
                  <a:pt x="456" y="388"/>
                </a:cubicBezTo>
                <a:cubicBezTo>
                  <a:pt x="455" y="379"/>
                  <a:pt x="456" y="360"/>
                  <a:pt x="458" y="353"/>
                </a:cubicBezTo>
                <a:cubicBezTo>
                  <a:pt x="461" y="347"/>
                  <a:pt x="464" y="338"/>
                  <a:pt x="469" y="327"/>
                </a:cubicBezTo>
                <a:cubicBezTo>
                  <a:pt x="474" y="317"/>
                  <a:pt x="480" y="304"/>
                  <a:pt x="487" y="292"/>
                </a:cubicBezTo>
                <a:cubicBezTo>
                  <a:pt x="491" y="286"/>
                  <a:pt x="495" y="280"/>
                  <a:pt x="500" y="274"/>
                </a:cubicBezTo>
                <a:cubicBezTo>
                  <a:pt x="504" y="269"/>
                  <a:pt x="510" y="263"/>
                  <a:pt x="516" y="260"/>
                </a:cubicBezTo>
                <a:cubicBezTo>
                  <a:pt x="529" y="253"/>
                  <a:pt x="545" y="250"/>
                  <a:pt x="558" y="241"/>
                </a:cubicBezTo>
                <a:cubicBezTo>
                  <a:pt x="565" y="237"/>
                  <a:pt x="570" y="232"/>
                  <a:pt x="574" y="226"/>
                </a:cubicBezTo>
                <a:cubicBezTo>
                  <a:pt x="575" y="225"/>
                  <a:pt x="576" y="223"/>
                  <a:pt x="577" y="222"/>
                </a:cubicBezTo>
                <a:cubicBezTo>
                  <a:pt x="578" y="220"/>
                  <a:pt x="579" y="219"/>
                  <a:pt x="580" y="217"/>
                </a:cubicBezTo>
                <a:cubicBezTo>
                  <a:pt x="582" y="215"/>
                  <a:pt x="583" y="212"/>
                  <a:pt x="584" y="209"/>
                </a:cubicBezTo>
                <a:cubicBezTo>
                  <a:pt x="589" y="198"/>
                  <a:pt x="592" y="189"/>
                  <a:pt x="593" y="182"/>
                </a:cubicBezTo>
                <a:cubicBezTo>
                  <a:pt x="595" y="175"/>
                  <a:pt x="596" y="171"/>
                  <a:pt x="596" y="171"/>
                </a:cubicBezTo>
                <a:cubicBezTo>
                  <a:pt x="596" y="171"/>
                  <a:pt x="595" y="175"/>
                  <a:pt x="593" y="182"/>
                </a:cubicBezTo>
                <a:cubicBezTo>
                  <a:pt x="590" y="188"/>
                  <a:pt x="587" y="197"/>
                  <a:pt x="581" y="208"/>
                </a:cubicBezTo>
                <a:cubicBezTo>
                  <a:pt x="580" y="210"/>
                  <a:pt x="578" y="213"/>
                  <a:pt x="577" y="215"/>
                </a:cubicBezTo>
                <a:cubicBezTo>
                  <a:pt x="576" y="217"/>
                  <a:pt x="575" y="218"/>
                  <a:pt x="574" y="219"/>
                </a:cubicBezTo>
                <a:cubicBezTo>
                  <a:pt x="573" y="221"/>
                  <a:pt x="572" y="222"/>
                  <a:pt x="571" y="223"/>
                </a:cubicBezTo>
                <a:cubicBezTo>
                  <a:pt x="567" y="228"/>
                  <a:pt x="561" y="233"/>
                  <a:pt x="555" y="236"/>
                </a:cubicBezTo>
                <a:cubicBezTo>
                  <a:pt x="549" y="239"/>
                  <a:pt x="542" y="242"/>
                  <a:pt x="534" y="244"/>
                </a:cubicBezTo>
                <a:cubicBezTo>
                  <a:pt x="527" y="246"/>
                  <a:pt x="519" y="248"/>
                  <a:pt x="511" y="251"/>
                </a:cubicBezTo>
                <a:cubicBezTo>
                  <a:pt x="503" y="255"/>
                  <a:pt x="497" y="261"/>
                  <a:pt x="491" y="266"/>
                </a:cubicBezTo>
                <a:cubicBezTo>
                  <a:pt x="485" y="272"/>
                  <a:pt x="480" y="278"/>
                  <a:pt x="476" y="285"/>
                </a:cubicBezTo>
                <a:cubicBezTo>
                  <a:pt x="467" y="297"/>
                  <a:pt x="460" y="309"/>
                  <a:pt x="454" y="320"/>
                </a:cubicBezTo>
                <a:cubicBezTo>
                  <a:pt x="453" y="322"/>
                  <a:pt x="452" y="324"/>
                  <a:pt x="452" y="325"/>
                </a:cubicBezTo>
                <a:cubicBezTo>
                  <a:pt x="452" y="320"/>
                  <a:pt x="452" y="315"/>
                  <a:pt x="452" y="310"/>
                </a:cubicBezTo>
                <a:cubicBezTo>
                  <a:pt x="453" y="285"/>
                  <a:pt x="457" y="262"/>
                  <a:pt x="462" y="242"/>
                </a:cubicBezTo>
                <a:cubicBezTo>
                  <a:pt x="467" y="223"/>
                  <a:pt x="475" y="208"/>
                  <a:pt x="480" y="197"/>
                </a:cubicBezTo>
                <a:cubicBezTo>
                  <a:pt x="486" y="187"/>
                  <a:pt x="490" y="182"/>
                  <a:pt x="490" y="182"/>
                </a:cubicBezTo>
                <a:cubicBezTo>
                  <a:pt x="490" y="182"/>
                  <a:pt x="486" y="187"/>
                  <a:pt x="479" y="197"/>
                </a:cubicBezTo>
                <a:cubicBezTo>
                  <a:pt x="473" y="207"/>
                  <a:pt x="464" y="221"/>
                  <a:pt x="457" y="241"/>
                </a:cubicBezTo>
                <a:cubicBezTo>
                  <a:pt x="451" y="259"/>
                  <a:pt x="445" y="280"/>
                  <a:pt x="442" y="304"/>
                </a:cubicBezTo>
                <a:cubicBezTo>
                  <a:pt x="437" y="294"/>
                  <a:pt x="430" y="281"/>
                  <a:pt x="424" y="268"/>
                </a:cubicBezTo>
                <a:cubicBezTo>
                  <a:pt x="421" y="261"/>
                  <a:pt x="418" y="254"/>
                  <a:pt x="416" y="247"/>
                </a:cubicBezTo>
                <a:cubicBezTo>
                  <a:pt x="414" y="240"/>
                  <a:pt x="413" y="233"/>
                  <a:pt x="412" y="228"/>
                </a:cubicBezTo>
                <a:cubicBezTo>
                  <a:pt x="412" y="225"/>
                  <a:pt x="412" y="222"/>
                  <a:pt x="411" y="220"/>
                </a:cubicBezTo>
                <a:cubicBezTo>
                  <a:pt x="411" y="217"/>
                  <a:pt x="411" y="215"/>
                  <a:pt x="411" y="214"/>
                </a:cubicBezTo>
                <a:cubicBezTo>
                  <a:pt x="411" y="210"/>
                  <a:pt x="411" y="208"/>
                  <a:pt x="411" y="208"/>
                </a:cubicBezTo>
                <a:cubicBezTo>
                  <a:pt x="411" y="208"/>
                  <a:pt x="411" y="210"/>
                  <a:pt x="411" y="214"/>
                </a:cubicBezTo>
                <a:cubicBezTo>
                  <a:pt x="411" y="215"/>
                  <a:pt x="410" y="217"/>
                  <a:pt x="410" y="220"/>
                </a:cubicBezTo>
                <a:cubicBezTo>
                  <a:pt x="410" y="222"/>
                  <a:pt x="410" y="225"/>
                  <a:pt x="411" y="228"/>
                </a:cubicBezTo>
                <a:cubicBezTo>
                  <a:pt x="411" y="234"/>
                  <a:pt x="412" y="240"/>
                  <a:pt x="413" y="248"/>
                </a:cubicBezTo>
                <a:cubicBezTo>
                  <a:pt x="415" y="255"/>
                  <a:pt x="417" y="262"/>
                  <a:pt x="420" y="270"/>
                </a:cubicBezTo>
                <a:cubicBezTo>
                  <a:pt x="425" y="284"/>
                  <a:pt x="432" y="299"/>
                  <a:pt x="436" y="309"/>
                </a:cubicBezTo>
                <a:cubicBezTo>
                  <a:pt x="438" y="315"/>
                  <a:pt x="439" y="319"/>
                  <a:pt x="440" y="323"/>
                </a:cubicBezTo>
                <a:cubicBezTo>
                  <a:pt x="440" y="323"/>
                  <a:pt x="440" y="323"/>
                  <a:pt x="440" y="323"/>
                </a:cubicBezTo>
                <a:cubicBezTo>
                  <a:pt x="439" y="338"/>
                  <a:pt x="439" y="357"/>
                  <a:pt x="439" y="357"/>
                </a:cubicBezTo>
                <a:cubicBezTo>
                  <a:pt x="439" y="367"/>
                  <a:pt x="439" y="378"/>
                  <a:pt x="439" y="389"/>
                </a:cubicBezTo>
                <a:cubicBezTo>
                  <a:pt x="441" y="417"/>
                  <a:pt x="444" y="444"/>
                  <a:pt x="447" y="469"/>
                </a:cubicBezTo>
                <a:cubicBezTo>
                  <a:pt x="448" y="475"/>
                  <a:pt x="449" y="482"/>
                  <a:pt x="450" y="488"/>
                </a:cubicBezTo>
                <a:cubicBezTo>
                  <a:pt x="452" y="494"/>
                  <a:pt x="453" y="500"/>
                  <a:pt x="454" y="506"/>
                </a:cubicBezTo>
                <a:cubicBezTo>
                  <a:pt x="455" y="512"/>
                  <a:pt x="457" y="517"/>
                  <a:pt x="458" y="522"/>
                </a:cubicBezTo>
                <a:cubicBezTo>
                  <a:pt x="459" y="527"/>
                  <a:pt x="460" y="532"/>
                  <a:pt x="461" y="537"/>
                </a:cubicBezTo>
                <a:cubicBezTo>
                  <a:pt x="461" y="539"/>
                  <a:pt x="462" y="541"/>
                  <a:pt x="462" y="544"/>
                </a:cubicBezTo>
                <a:cubicBezTo>
                  <a:pt x="462" y="545"/>
                  <a:pt x="462" y="547"/>
                  <a:pt x="462" y="549"/>
                </a:cubicBezTo>
                <a:cubicBezTo>
                  <a:pt x="453" y="534"/>
                  <a:pt x="439" y="521"/>
                  <a:pt x="423" y="513"/>
                </a:cubicBezTo>
                <a:cubicBezTo>
                  <a:pt x="404" y="503"/>
                  <a:pt x="385" y="495"/>
                  <a:pt x="369" y="480"/>
                </a:cubicBezTo>
                <a:cubicBezTo>
                  <a:pt x="358" y="470"/>
                  <a:pt x="357" y="455"/>
                  <a:pt x="354" y="442"/>
                </a:cubicBezTo>
                <a:cubicBezTo>
                  <a:pt x="351" y="434"/>
                  <a:pt x="352" y="433"/>
                  <a:pt x="355" y="426"/>
                </a:cubicBezTo>
                <a:cubicBezTo>
                  <a:pt x="359" y="419"/>
                  <a:pt x="361" y="412"/>
                  <a:pt x="362" y="404"/>
                </a:cubicBezTo>
                <a:cubicBezTo>
                  <a:pt x="367" y="375"/>
                  <a:pt x="358" y="346"/>
                  <a:pt x="342" y="321"/>
                </a:cubicBezTo>
                <a:cubicBezTo>
                  <a:pt x="360" y="353"/>
                  <a:pt x="366" y="393"/>
                  <a:pt x="348" y="425"/>
                </a:cubicBezTo>
                <a:cubicBezTo>
                  <a:pt x="335" y="396"/>
                  <a:pt x="312" y="376"/>
                  <a:pt x="282" y="368"/>
                </a:cubicBezTo>
                <a:cubicBezTo>
                  <a:pt x="295" y="373"/>
                  <a:pt x="307" y="379"/>
                  <a:pt x="318" y="389"/>
                </a:cubicBezTo>
                <a:cubicBezTo>
                  <a:pt x="324" y="394"/>
                  <a:pt x="329" y="401"/>
                  <a:pt x="333" y="408"/>
                </a:cubicBezTo>
                <a:cubicBezTo>
                  <a:pt x="336" y="412"/>
                  <a:pt x="338" y="416"/>
                  <a:pt x="339" y="420"/>
                </a:cubicBezTo>
                <a:cubicBezTo>
                  <a:pt x="342" y="426"/>
                  <a:pt x="344" y="428"/>
                  <a:pt x="338" y="431"/>
                </a:cubicBezTo>
                <a:cubicBezTo>
                  <a:pt x="307" y="444"/>
                  <a:pt x="259" y="430"/>
                  <a:pt x="239" y="404"/>
                </a:cubicBezTo>
                <a:cubicBezTo>
                  <a:pt x="259" y="434"/>
                  <a:pt x="312" y="452"/>
                  <a:pt x="345" y="436"/>
                </a:cubicBezTo>
                <a:cubicBezTo>
                  <a:pt x="351" y="458"/>
                  <a:pt x="350" y="479"/>
                  <a:pt x="368" y="495"/>
                </a:cubicBezTo>
                <a:cubicBezTo>
                  <a:pt x="348" y="504"/>
                  <a:pt x="330" y="509"/>
                  <a:pt x="307" y="505"/>
                </a:cubicBezTo>
                <a:cubicBezTo>
                  <a:pt x="294" y="503"/>
                  <a:pt x="281" y="500"/>
                  <a:pt x="268" y="497"/>
                </a:cubicBezTo>
                <a:cubicBezTo>
                  <a:pt x="261" y="496"/>
                  <a:pt x="255" y="495"/>
                  <a:pt x="249" y="494"/>
                </a:cubicBezTo>
                <a:cubicBezTo>
                  <a:pt x="246" y="489"/>
                  <a:pt x="243" y="485"/>
                  <a:pt x="239" y="481"/>
                </a:cubicBezTo>
                <a:cubicBezTo>
                  <a:pt x="208" y="442"/>
                  <a:pt x="155" y="427"/>
                  <a:pt x="108" y="443"/>
                </a:cubicBezTo>
                <a:cubicBezTo>
                  <a:pt x="157" y="430"/>
                  <a:pt x="208" y="450"/>
                  <a:pt x="235" y="491"/>
                </a:cubicBezTo>
                <a:cubicBezTo>
                  <a:pt x="207" y="488"/>
                  <a:pt x="182" y="489"/>
                  <a:pt x="156" y="497"/>
                </a:cubicBezTo>
                <a:cubicBezTo>
                  <a:pt x="140" y="502"/>
                  <a:pt x="125" y="509"/>
                  <a:pt x="110" y="516"/>
                </a:cubicBezTo>
                <a:cubicBezTo>
                  <a:pt x="110" y="516"/>
                  <a:pt x="110" y="516"/>
                  <a:pt x="110" y="516"/>
                </a:cubicBezTo>
                <a:cubicBezTo>
                  <a:pt x="110" y="516"/>
                  <a:pt x="110" y="516"/>
                  <a:pt x="110" y="516"/>
                </a:cubicBezTo>
                <a:cubicBezTo>
                  <a:pt x="108" y="517"/>
                  <a:pt x="105" y="518"/>
                  <a:pt x="105" y="519"/>
                </a:cubicBezTo>
                <a:cubicBezTo>
                  <a:pt x="105" y="519"/>
                  <a:pt x="105" y="519"/>
                  <a:pt x="105" y="519"/>
                </a:cubicBezTo>
                <a:cubicBezTo>
                  <a:pt x="105" y="519"/>
                  <a:pt x="97" y="519"/>
                  <a:pt x="92" y="524"/>
                </a:cubicBezTo>
                <a:cubicBezTo>
                  <a:pt x="87" y="529"/>
                  <a:pt x="87" y="537"/>
                  <a:pt x="87" y="537"/>
                </a:cubicBezTo>
                <a:cubicBezTo>
                  <a:pt x="87" y="537"/>
                  <a:pt x="95" y="537"/>
                  <a:pt x="100" y="532"/>
                </a:cubicBezTo>
                <a:cubicBezTo>
                  <a:pt x="104" y="528"/>
                  <a:pt x="105" y="521"/>
                  <a:pt x="105" y="519"/>
                </a:cubicBezTo>
                <a:cubicBezTo>
                  <a:pt x="106" y="519"/>
                  <a:pt x="108" y="518"/>
                  <a:pt x="109" y="518"/>
                </a:cubicBezTo>
                <a:cubicBezTo>
                  <a:pt x="108" y="519"/>
                  <a:pt x="108" y="522"/>
                  <a:pt x="108" y="525"/>
                </a:cubicBezTo>
                <a:cubicBezTo>
                  <a:pt x="109" y="529"/>
                  <a:pt x="114" y="532"/>
                  <a:pt x="114" y="532"/>
                </a:cubicBezTo>
                <a:cubicBezTo>
                  <a:pt x="114" y="532"/>
                  <a:pt x="117" y="528"/>
                  <a:pt x="116" y="523"/>
                </a:cubicBezTo>
                <a:cubicBezTo>
                  <a:pt x="115" y="520"/>
                  <a:pt x="113" y="518"/>
                  <a:pt x="111" y="517"/>
                </a:cubicBezTo>
                <a:cubicBezTo>
                  <a:pt x="130" y="509"/>
                  <a:pt x="150" y="502"/>
                  <a:pt x="170" y="499"/>
                </a:cubicBezTo>
                <a:cubicBezTo>
                  <a:pt x="203" y="493"/>
                  <a:pt x="235" y="500"/>
                  <a:pt x="267" y="509"/>
                </a:cubicBezTo>
                <a:cubicBezTo>
                  <a:pt x="245" y="525"/>
                  <a:pt x="221" y="540"/>
                  <a:pt x="194" y="546"/>
                </a:cubicBezTo>
                <a:cubicBezTo>
                  <a:pt x="159" y="555"/>
                  <a:pt x="120" y="548"/>
                  <a:pt x="89" y="571"/>
                </a:cubicBezTo>
                <a:cubicBezTo>
                  <a:pt x="121" y="550"/>
                  <a:pt x="160" y="560"/>
                  <a:pt x="196" y="553"/>
                </a:cubicBezTo>
                <a:cubicBezTo>
                  <a:pt x="224" y="548"/>
                  <a:pt x="255" y="534"/>
                  <a:pt x="279" y="516"/>
                </a:cubicBezTo>
                <a:cubicBezTo>
                  <a:pt x="283" y="513"/>
                  <a:pt x="287" y="515"/>
                  <a:pt x="292" y="516"/>
                </a:cubicBezTo>
                <a:cubicBezTo>
                  <a:pt x="302" y="519"/>
                  <a:pt x="312" y="522"/>
                  <a:pt x="322" y="523"/>
                </a:cubicBezTo>
                <a:cubicBezTo>
                  <a:pt x="336" y="524"/>
                  <a:pt x="350" y="522"/>
                  <a:pt x="363" y="518"/>
                </a:cubicBezTo>
                <a:cubicBezTo>
                  <a:pt x="370" y="515"/>
                  <a:pt x="376" y="512"/>
                  <a:pt x="383" y="511"/>
                </a:cubicBezTo>
                <a:cubicBezTo>
                  <a:pt x="391" y="510"/>
                  <a:pt x="395" y="514"/>
                  <a:pt x="402" y="517"/>
                </a:cubicBezTo>
                <a:cubicBezTo>
                  <a:pt x="417" y="526"/>
                  <a:pt x="431" y="534"/>
                  <a:pt x="441" y="548"/>
                </a:cubicBezTo>
                <a:cubicBezTo>
                  <a:pt x="407" y="538"/>
                  <a:pt x="370" y="546"/>
                  <a:pt x="342" y="567"/>
                </a:cubicBezTo>
                <a:cubicBezTo>
                  <a:pt x="316" y="587"/>
                  <a:pt x="285" y="594"/>
                  <a:pt x="254" y="605"/>
                </a:cubicBezTo>
                <a:cubicBezTo>
                  <a:pt x="272" y="600"/>
                  <a:pt x="291" y="596"/>
                  <a:pt x="309" y="591"/>
                </a:cubicBezTo>
                <a:cubicBezTo>
                  <a:pt x="331" y="584"/>
                  <a:pt x="348" y="568"/>
                  <a:pt x="369" y="560"/>
                </a:cubicBezTo>
                <a:cubicBezTo>
                  <a:pt x="349" y="604"/>
                  <a:pt x="314" y="630"/>
                  <a:pt x="272" y="651"/>
                </a:cubicBezTo>
                <a:cubicBezTo>
                  <a:pt x="302" y="639"/>
                  <a:pt x="331" y="624"/>
                  <a:pt x="353" y="599"/>
                </a:cubicBezTo>
                <a:cubicBezTo>
                  <a:pt x="363" y="588"/>
                  <a:pt x="372" y="575"/>
                  <a:pt x="379" y="561"/>
                </a:cubicBezTo>
                <a:cubicBezTo>
                  <a:pt x="386" y="549"/>
                  <a:pt x="418" y="555"/>
                  <a:pt x="430" y="558"/>
                </a:cubicBezTo>
                <a:cubicBezTo>
                  <a:pt x="437" y="560"/>
                  <a:pt x="444" y="563"/>
                  <a:pt x="450" y="568"/>
                </a:cubicBezTo>
                <a:cubicBezTo>
                  <a:pt x="456" y="572"/>
                  <a:pt x="457" y="584"/>
                  <a:pt x="459" y="590"/>
                </a:cubicBezTo>
                <a:cubicBezTo>
                  <a:pt x="459" y="590"/>
                  <a:pt x="460" y="599"/>
                  <a:pt x="460" y="599"/>
                </a:cubicBezTo>
                <a:cubicBezTo>
                  <a:pt x="462" y="616"/>
                  <a:pt x="463" y="634"/>
                  <a:pt x="462" y="651"/>
                </a:cubicBezTo>
                <a:cubicBezTo>
                  <a:pt x="461" y="678"/>
                  <a:pt x="466" y="706"/>
                  <a:pt x="473" y="731"/>
                </a:cubicBezTo>
                <a:cubicBezTo>
                  <a:pt x="496" y="805"/>
                  <a:pt x="601" y="741"/>
                  <a:pt x="646" y="785"/>
                </a:cubicBezTo>
                <a:cubicBezTo>
                  <a:pt x="669" y="808"/>
                  <a:pt x="688" y="834"/>
                  <a:pt x="711" y="856"/>
                </a:cubicBezTo>
                <a:cubicBezTo>
                  <a:pt x="728" y="872"/>
                  <a:pt x="748" y="882"/>
                  <a:pt x="768" y="891"/>
                </a:cubicBezTo>
                <a:cubicBezTo>
                  <a:pt x="816" y="913"/>
                  <a:pt x="867" y="930"/>
                  <a:pt x="900" y="974"/>
                </a:cubicBezTo>
                <a:cubicBezTo>
                  <a:pt x="854" y="939"/>
                  <a:pt x="798" y="924"/>
                  <a:pt x="742" y="926"/>
                </a:cubicBezTo>
                <a:cubicBezTo>
                  <a:pt x="728" y="926"/>
                  <a:pt x="715" y="927"/>
                  <a:pt x="701" y="929"/>
                </a:cubicBezTo>
                <a:cubicBezTo>
                  <a:pt x="693" y="930"/>
                  <a:pt x="686" y="931"/>
                  <a:pt x="678" y="932"/>
                </a:cubicBezTo>
                <a:cubicBezTo>
                  <a:pt x="674" y="927"/>
                  <a:pt x="670" y="921"/>
                  <a:pt x="667" y="916"/>
                </a:cubicBezTo>
                <a:cubicBezTo>
                  <a:pt x="651" y="895"/>
                  <a:pt x="632" y="870"/>
                  <a:pt x="606" y="861"/>
                </a:cubicBezTo>
                <a:cubicBezTo>
                  <a:pt x="579" y="853"/>
                  <a:pt x="551" y="861"/>
                  <a:pt x="524" y="862"/>
                </a:cubicBezTo>
                <a:cubicBezTo>
                  <a:pt x="496" y="864"/>
                  <a:pt x="465" y="854"/>
                  <a:pt x="440" y="843"/>
                </a:cubicBezTo>
                <a:cubicBezTo>
                  <a:pt x="435" y="841"/>
                  <a:pt x="415" y="835"/>
                  <a:pt x="414" y="829"/>
                </a:cubicBezTo>
                <a:cubicBezTo>
                  <a:pt x="413" y="818"/>
                  <a:pt x="411" y="807"/>
                  <a:pt x="405" y="798"/>
                </a:cubicBezTo>
                <a:cubicBezTo>
                  <a:pt x="390" y="778"/>
                  <a:pt x="373" y="760"/>
                  <a:pt x="350" y="751"/>
                </a:cubicBezTo>
                <a:cubicBezTo>
                  <a:pt x="364" y="757"/>
                  <a:pt x="375" y="766"/>
                  <a:pt x="384" y="778"/>
                </a:cubicBezTo>
                <a:cubicBezTo>
                  <a:pt x="395" y="791"/>
                  <a:pt x="409" y="809"/>
                  <a:pt x="409" y="827"/>
                </a:cubicBezTo>
                <a:cubicBezTo>
                  <a:pt x="378" y="809"/>
                  <a:pt x="350" y="788"/>
                  <a:pt x="317" y="775"/>
                </a:cubicBezTo>
                <a:cubicBezTo>
                  <a:pt x="288" y="764"/>
                  <a:pt x="260" y="760"/>
                  <a:pt x="230" y="760"/>
                </a:cubicBezTo>
                <a:cubicBezTo>
                  <a:pt x="272" y="763"/>
                  <a:pt x="310" y="775"/>
                  <a:pt x="346" y="799"/>
                </a:cubicBezTo>
                <a:cubicBezTo>
                  <a:pt x="365" y="811"/>
                  <a:pt x="382" y="825"/>
                  <a:pt x="400" y="838"/>
                </a:cubicBezTo>
                <a:cubicBezTo>
                  <a:pt x="421" y="851"/>
                  <a:pt x="443" y="863"/>
                  <a:pt x="467" y="872"/>
                </a:cubicBezTo>
                <a:cubicBezTo>
                  <a:pt x="421" y="881"/>
                  <a:pt x="378" y="894"/>
                  <a:pt x="332" y="876"/>
                </a:cubicBezTo>
                <a:cubicBezTo>
                  <a:pt x="356" y="888"/>
                  <a:pt x="379" y="891"/>
                  <a:pt x="405" y="889"/>
                </a:cubicBezTo>
                <a:cubicBezTo>
                  <a:pt x="421" y="888"/>
                  <a:pt x="437" y="885"/>
                  <a:pt x="452" y="883"/>
                </a:cubicBezTo>
                <a:cubicBezTo>
                  <a:pt x="465" y="881"/>
                  <a:pt x="481" y="876"/>
                  <a:pt x="494" y="880"/>
                </a:cubicBezTo>
                <a:cubicBezTo>
                  <a:pt x="523" y="888"/>
                  <a:pt x="552" y="879"/>
                  <a:pt x="582" y="883"/>
                </a:cubicBezTo>
                <a:cubicBezTo>
                  <a:pt x="611" y="886"/>
                  <a:pt x="629" y="915"/>
                  <a:pt x="643" y="938"/>
                </a:cubicBezTo>
                <a:cubicBezTo>
                  <a:pt x="612" y="945"/>
                  <a:pt x="581" y="955"/>
                  <a:pt x="553" y="971"/>
                </a:cubicBezTo>
                <a:cubicBezTo>
                  <a:pt x="539" y="979"/>
                  <a:pt x="521" y="1001"/>
                  <a:pt x="504" y="999"/>
                </a:cubicBezTo>
                <a:cubicBezTo>
                  <a:pt x="487" y="996"/>
                  <a:pt x="470" y="985"/>
                  <a:pt x="456" y="977"/>
                </a:cubicBezTo>
                <a:cubicBezTo>
                  <a:pt x="428" y="961"/>
                  <a:pt x="399" y="946"/>
                  <a:pt x="370" y="932"/>
                </a:cubicBezTo>
                <a:cubicBezTo>
                  <a:pt x="359" y="927"/>
                  <a:pt x="348" y="922"/>
                  <a:pt x="336" y="920"/>
                </a:cubicBezTo>
                <a:cubicBezTo>
                  <a:pt x="328" y="918"/>
                  <a:pt x="329" y="918"/>
                  <a:pt x="324" y="913"/>
                </a:cubicBezTo>
                <a:cubicBezTo>
                  <a:pt x="320" y="906"/>
                  <a:pt x="313" y="902"/>
                  <a:pt x="307" y="899"/>
                </a:cubicBezTo>
                <a:cubicBezTo>
                  <a:pt x="295" y="894"/>
                  <a:pt x="282" y="891"/>
                  <a:pt x="274" y="880"/>
                </a:cubicBezTo>
                <a:cubicBezTo>
                  <a:pt x="267" y="872"/>
                  <a:pt x="264" y="861"/>
                  <a:pt x="260" y="851"/>
                </a:cubicBezTo>
                <a:cubicBezTo>
                  <a:pt x="258" y="846"/>
                  <a:pt x="256" y="840"/>
                  <a:pt x="253" y="835"/>
                </a:cubicBezTo>
                <a:cubicBezTo>
                  <a:pt x="252" y="833"/>
                  <a:pt x="251" y="831"/>
                  <a:pt x="249" y="829"/>
                </a:cubicBezTo>
                <a:cubicBezTo>
                  <a:pt x="247" y="827"/>
                  <a:pt x="246" y="825"/>
                  <a:pt x="244" y="823"/>
                </a:cubicBezTo>
                <a:cubicBezTo>
                  <a:pt x="240" y="820"/>
                  <a:pt x="241" y="817"/>
                  <a:pt x="239" y="813"/>
                </a:cubicBezTo>
                <a:cubicBezTo>
                  <a:pt x="226" y="790"/>
                  <a:pt x="200" y="772"/>
                  <a:pt x="175" y="765"/>
                </a:cubicBezTo>
                <a:cubicBezTo>
                  <a:pt x="198" y="773"/>
                  <a:pt x="224" y="792"/>
                  <a:pt x="234" y="816"/>
                </a:cubicBezTo>
                <a:cubicBezTo>
                  <a:pt x="220" y="807"/>
                  <a:pt x="204" y="805"/>
                  <a:pt x="188" y="802"/>
                </a:cubicBezTo>
                <a:cubicBezTo>
                  <a:pt x="160" y="796"/>
                  <a:pt x="132" y="791"/>
                  <a:pt x="103" y="788"/>
                </a:cubicBezTo>
                <a:cubicBezTo>
                  <a:pt x="130" y="792"/>
                  <a:pt x="156" y="799"/>
                  <a:pt x="182" y="806"/>
                </a:cubicBezTo>
                <a:cubicBezTo>
                  <a:pt x="193" y="809"/>
                  <a:pt x="203" y="811"/>
                  <a:pt x="214" y="815"/>
                </a:cubicBezTo>
                <a:cubicBezTo>
                  <a:pt x="233" y="823"/>
                  <a:pt x="243" y="836"/>
                  <a:pt x="250" y="856"/>
                </a:cubicBezTo>
                <a:cubicBezTo>
                  <a:pt x="254" y="868"/>
                  <a:pt x="256" y="879"/>
                  <a:pt x="263" y="890"/>
                </a:cubicBezTo>
                <a:cubicBezTo>
                  <a:pt x="265" y="893"/>
                  <a:pt x="276" y="903"/>
                  <a:pt x="277" y="903"/>
                </a:cubicBezTo>
                <a:cubicBezTo>
                  <a:pt x="284" y="907"/>
                  <a:pt x="291" y="910"/>
                  <a:pt x="298" y="913"/>
                </a:cubicBezTo>
                <a:cubicBezTo>
                  <a:pt x="247" y="909"/>
                  <a:pt x="197" y="918"/>
                  <a:pt x="147" y="927"/>
                </a:cubicBezTo>
                <a:cubicBezTo>
                  <a:pt x="197" y="921"/>
                  <a:pt x="248" y="915"/>
                  <a:pt x="298" y="923"/>
                </a:cubicBezTo>
                <a:cubicBezTo>
                  <a:pt x="351" y="932"/>
                  <a:pt x="398" y="963"/>
                  <a:pt x="441" y="993"/>
                </a:cubicBezTo>
                <a:cubicBezTo>
                  <a:pt x="401" y="1008"/>
                  <a:pt x="352" y="1078"/>
                  <a:pt x="307" y="1041"/>
                </a:cubicBezTo>
                <a:cubicBezTo>
                  <a:pt x="299" y="1035"/>
                  <a:pt x="292" y="1028"/>
                  <a:pt x="283" y="1023"/>
                </a:cubicBezTo>
                <a:cubicBezTo>
                  <a:pt x="268" y="1017"/>
                  <a:pt x="253" y="1013"/>
                  <a:pt x="238" y="1011"/>
                </a:cubicBezTo>
                <a:cubicBezTo>
                  <a:pt x="212" y="1007"/>
                  <a:pt x="185" y="1008"/>
                  <a:pt x="159" y="1011"/>
                </a:cubicBezTo>
                <a:cubicBezTo>
                  <a:pt x="187" y="1010"/>
                  <a:pt x="215" y="1010"/>
                  <a:pt x="242" y="1017"/>
                </a:cubicBezTo>
                <a:cubicBezTo>
                  <a:pt x="257" y="1020"/>
                  <a:pt x="271" y="1026"/>
                  <a:pt x="285" y="1035"/>
                </a:cubicBezTo>
                <a:cubicBezTo>
                  <a:pt x="294" y="1040"/>
                  <a:pt x="300" y="1050"/>
                  <a:pt x="308" y="1056"/>
                </a:cubicBezTo>
                <a:cubicBezTo>
                  <a:pt x="270" y="1059"/>
                  <a:pt x="232" y="1058"/>
                  <a:pt x="194" y="1067"/>
                </a:cubicBezTo>
                <a:cubicBezTo>
                  <a:pt x="163" y="1075"/>
                  <a:pt x="134" y="1088"/>
                  <a:pt x="105" y="1102"/>
                </a:cubicBezTo>
                <a:cubicBezTo>
                  <a:pt x="131" y="1091"/>
                  <a:pt x="157" y="1082"/>
                  <a:pt x="185" y="1076"/>
                </a:cubicBezTo>
                <a:cubicBezTo>
                  <a:pt x="223" y="1067"/>
                  <a:pt x="260" y="1070"/>
                  <a:pt x="298" y="1070"/>
                </a:cubicBezTo>
                <a:cubicBezTo>
                  <a:pt x="288" y="1078"/>
                  <a:pt x="281" y="1089"/>
                  <a:pt x="271" y="1097"/>
                </a:cubicBezTo>
                <a:cubicBezTo>
                  <a:pt x="261" y="1105"/>
                  <a:pt x="250" y="1111"/>
                  <a:pt x="238" y="1115"/>
                </a:cubicBezTo>
                <a:cubicBezTo>
                  <a:pt x="217" y="1122"/>
                  <a:pt x="195" y="1124"/>
                  <a:pt x="173" y="1126"/>
                </a:cubicBezTo>
                <a:cubicBezTo>
                  <a:pt x="172" y="1122"/>
                  <a:pt x="168" y="1113"/>
                  <a:pt x="159" y="1108"/>
                </a:cubicBezTo>
                <a:cubicBezTo>
                  <a:pt x="149" y="1102"/>
                  <a:pt x="135" y="1106"/>
                  <a:pt x="135" y="1106"/>
                </a:cubicBezTo>
                <a:cubicBezTo>
                  <a:pt x="135" y="1106"/>
                  <a:pt x="139" y="1120"/>
                  <a:pt x="150" y="1126"/>
                </a:cubicBezTo>
                <a:cubicBezTo>
                  <a:pt x="160" y="1132"/>
                  <a:pt x="174" y="1128"/>
                  <a:pt x="174" y="1128"/>
                </a:cubicBezTo>
                <a:cubicBezTo>
                  <a:pt x="174" y="1128"/>
                  <a:pt x="174" y="1127"/>
                  <a:pt x="173" y="1126"/>
                </a:cubicBezTo>
                <a:cubicBezTo>
                  <a:pt x="205" y="1125"/>
                  <a:pt x="239" y="1124"/>
                  <a:pt x="268" y="1107"/>
                </a:cubicBezTo>
                <a:cubicBezTo>
                  <a:pt x="282" y="1099"/>
                  <a:pt x="292" y="1085"/>
                  <a:pt x="306" y="1076"/>
                </a:cubicBezTo>
                <a:cubicBezTo>
                  <a:pt x="321" y="1066"/>
                  <a:pt x="339" y="1069"/>
                  <a:pt x="356" y="1065"/>
                </a:cubicBezTo>
                <a:cubicBezTo>
                  <a:pt x="391" y="1056"/>
                  <a:pt x="416" y="1025"/>
                  <a:pt x="451" y="1015"/>
                </a:cubicBezTo>
                <a:cubicBezTo>
                  <a:pt x="467" y="1010"/>
                  <a:pt x="476" y="1016"/>
                  <a:pt x="491" y="1021"/>
                </a:cubicBezTo>
                <a:cubicBezTo>
                  <a:pt x="508" y="1027"/>
                  <a:pt x="524" y="1025"/>
                  <a:pt x="539" y="1015"/>
                </a:cubicBezTo>
                <a:cubicBezTo>
                  <a:pt x="598" y="975"/>
                  <a:pt x="669" y="967"/>
                  <a:pt x="739" y="968"/>
                </a:cubicBezTo>
                <a:cubicBezTo>
                  <a:pt x="800" y="969"/>
                  <a:pt x="881" y="999"/>
                  <a:pt x="899" y="1065"/>
                </a:cubicBezTo>
                <a:cubicBezTo>
                  <a:pt x="910" y="1105"/>
                  <a:pt x="915" y="1147"/>
                  <a:pt x="911" y="1189"/>
                </a:cubicBezTo>
                <a:cubicBezTo>
                  <a:pt x="908" y="1218"/>
                  <a:pt x="905" y="1302"/>
                  <a:pt x="905" y="1332"/>
                </a:cubicBezTo>
                <a:cubicBezTo>
                  <a:pt x="904" y="1361"/>
                  <a:pt x="909" y="1390"/>
                  <a:pt x="903" y="1419"/>
                </a:cubicBezTo>
                <a:cubicBezTo>
                  <a:pt x="895" y="1455"/>
                  <a:pt x="876" y="1474"/>
                  <a:pt x="848" y="1495"/>
                </a:cubicBezTo>
                <a:cubicBezTo>
                  <a:pt x="786" y="1543"/>
                  <a:pt x="722" y="1587"/>
                  <a:pt x="663" y="1638"/>
                </a:cubicBezTo>
                <a:cubicBezTo>
                  <a:pt x="657" y="1643"/>
                  <a:pt x="651" y="1649"/>
                  <a:pt x="645" y="1654"/>
                </a:cubicBezTo>
                <a:cubicBezTo>
                  <a:pt x="639" y="1660"/>
                  <a:pt x="632" y="1660"/>
                  <a:pt x="625" y="1662"/>
                </a:cubicBezTo>
                <a:cubicBezTo>
                  <a:pt x="611" y="1666"/>
                  <a:pt x="598" y="1669"/>
                  <a:pt x="584" y="1671"/>
                </a:cubicBezTo>
                <a:cubicBezTo>
                  <a:pt x="563" y="1674"/>
                  <a:pt x="544" y="1680"/>
                  <a:pt x="525" y="1690"/>
                </a:cubicBezTo>
                <a:cubicBezTo>
                  <a:pt x="496" y="1704"/>
                  <a:pt x="469" y="1721"/>
                  <a:pt x="437" y="1727"/>
                </a:cubicBezTo>
                <a:cubicBezTo>
                  <a:pt x="405" y="1733"/>
                  <a:pt x="372" y="1722"/>
                  <a:pt x="340" y="1725"/>
                </a:cubicBezTo>
                <a:cubicBezTo>
                  <a:pt x="284" y="1730"/>
                  <a:pt x="228" y="1748"/>
                  <a:pt x="173" y="1760"/>
                </a:cubicBezTo>
                <a:cubicBezTo>
                  <a:pt x="115" y="1773"/>
                  <a:pt x="54" y="1749"/>
                  <a:pt x="0" y="1780"/>
                </a:cubicBezTo>
                <a:cubicBezTo>
                  <a:pt x="53" y="1754"/>
                  <a:pt x="107" y="1780"/>
                  <a:pt x="162" y="1774"/>
                </a:cubicBezTo>
                <a:cubicBezTo>
                  <a:pt x="127" y="1792"/>
                  <a:pt x="95" y="1812"/>
                  <a:pt x="54" y="1811"/>
                </a:cubicBezTo>
                <a:cubicBezTo>
                  <a:pt x="106" y="1816"/>
                  <a:pt x="147" y="1783"/>
                  <a:pt x="195" y="1770"/>
                </a:cubicBezTo>
                <a:cubicBezTo>
                  <a:pt x="220" y="1763"/>
                  <a:pt x="247" y="1760"/>
                  <a:pt x="272" y="1756"/>
                </a:cubicBezTo>
                <a:cubicBezTo>
                  <a:pt x="299" y="1752"/>
                  <a:pt x="327" y="1747"/>
                  <a:pt x="354" y="1749"/>
                </a:cubicBezTo>
                <a:cubicBezTo>
                  <a:pt x="307" y="1763"/>
                  <a:pt x="266" y="1791"/>
                  <a:pt x="220" y="1806"/>
                </a:cubicBezTo>
                <a:cubicBezTo>
                  <a:pt x="183" y="1819"/>
                  <a:pt x="146" y="1820"/>
                  <a:pt x="107" y="1819"/>
                </a:cubicBezTo>
                <a:cubicBezTo>
                  <a:pt x="134" y="1822"/>
                  <a:pt x="160" y="1823"/>
                  <a:pt x="187" y="1821"/>
                </a:cubicBezTo>
                <a:cubicBezTo>
                  <a:pt x="181" y="1842"/>
                  <a:pt x="157" y="1850"/>
                  <a:pt x="139" y="1855"/>
                </a:cubicBezTo>
                <a:cubicBezTo>
                  <a:pt x="156" y="1852"/>
                  <a:pt x="174" y="1847"/>
                  <a:pt x="185" y="1832"/>
                </a:cubicBezTo>
                <a:cubicBezTo>
                  <a:pt x="188" y="1828"/>
                  <a:pt x="190" y="1824"/>
                  <a:pt x="191" y="1820"/>
                </a:cubicBezTo>
                <a:cubicBezTo>
                  <a:pt x="197" y="1819"/>
                  <a:pt x="203" y="1818"/>
                  <a:pt x="208" y="1817"/>
                </a:cubicBezTo>
                <a:cubicBezTo>
                  <a:pt x="220" y="1815"/>
                  <a:pt x="232" y="1811"/>
                  <a:pt x="243" y="1808"/>
                </a:cubicBezTo>
                <a:cubicBezTo>
                  <a:pt x="221" y="1828"/>
                  <a:pt x="203" y="1853"/>
                  <a:pt x="182" y="1874"/>
                </a:cubicBezTo>
                <a:cubicBezTo>
                  <a:pt x="163" y="1892"/>
                  <a:pt x="136" y="1913"/>
                  <a:pt x="109" y="1896"/>
                </a:cubicBezTo>
                <a:cubicBezTo>
                  <a:pt x="124" y="1907"/>
                  <a:pt x="141" y="1906"/>
                  <a:pt x="157" y="1898"/>
                </a:cubicBezTo>
                <a:cubicBezTo>
                  <a:pt x="156" y="1912"/>
                  <a:pt x="158" y="1924"/>
                  <a:pt x="151" y="1937"/>
                </a:cubicBezTo>
                <a:cubicBezTo>
                  <a:pt x="144" y="1951"/>
                  <a:pt x="135" y="1964"/>
                  <a:pt x="130" y="1979"/>
                </a:cubicBezTo>
                <a:cubicBezTo>
                  <a:pt x="138" y="1960"/>
                  <a:pt x="154" y="1944"/>
                  <a:pt x="160" y="1924"/>
                </a:cubicBezTo>
                <a:cubicBezTo>
                  <a:pt x="162" y="1918"/>
                  <a:pt x="160" y="1897"/>
                  <a:pt x="164" y="1894"/>
                </a:cubicBezTo>
                <a:cubicBezTo>
                  <a:pt x="175" y="1886"/>
                  <a:pt x="186" y="1878"/>
                  <a:pt x="196" y="1868"/>
                </a:cubicBezTo>
                <a:cubicBezTo>
                  <a:pt x="217" y="1849"/>
                  <a:pt x="236" y="1829"/>
                  <a:pt x="257" y="1811"/>
                </a:cubicBezTo>
                <a:cubicBezTo>
                  <a:pt x="263" y="1806"/>
                  <a:pt x="268" y="1800"/>
                  <a:pt x="274" y="1796"/>
                </a:cubicBezTo>
                <a:cubicBezTo>
                  <a:pt x="289" y="1790"/>
                  <a:pt x="305" y="1784"/>
                  <a:pt x="320" y="1778"/>
                </a:cubicBezTo>
                <a:cubicBezTo>
                  <a:pt x="304" y="1802"/>
                  <a:pt x="299" y="1828"/>
                  <a:pt x="275" y="1846"/>
                </a:cubicBezTo>
                <a:cubicBezTo>
                  <a:pt x="255" y="1861"/>
                  <a:pt x="231" y="1870"/>
                  <a:pt x="210" y="1882"/>
                </a:cubicBezTo>
                <a:cubicBezTo>
                  <a:pt x="233" y="1871"/>
                  <a:pt x="259" y="1864"/>
                  <a:pt x="281" y="1849"/>
                </a:cubicBezTo>
                <a:cubicBezTo>
                  <a:pt x="268" y="1870"/>
                  <a:pt x="250" y="1881"/>
                  <a:pt x="226" y="1888"/>
                </a:cubicBezTo>
                <a:cubicBezTo>
                  <a:pt x="243" y="1884"/>
                  <a:pt x="259" y="1879"/>
                  <a:pt x="272" y="1867"/>
                </a:cubicBezTo>
                <a:cubicBezTo>
                  <a:pt x="278" y="1861"/>
                  <a:pt x="283" y="1854"/>
                  <a:pt x="288" y="1846"/>
                </a:cubicBezTo>
                <a:cubicBezTo>
                  <a:pt x="292" y="1839"/>
                  <a:pt x="299" y="1833"/>
                  <a:pt x="304" y="1826"/>
                </a:cubicBezTo>
                <a:cubicBezTo>
                  <a:pt x="315" y="1809"/>
                  <a:pt x="321" y="1786"/>
                  <a:pt x="338" y="1774"/>
                </a:cubicBezTo>
                <a:cubicBezTo>
                  <a:pt x="352" y="1764"/>
                  <a:pt x="373" y="1762"/>
                  <a:pt x="390" y="1762"/>
                </a:cubicBezTo>
                <a:cubicBezTo>
                  <a:pt x="370" y="1776"/>
                  <a:pt x="354" y="1794"/>
                  <a:pt x="340" y="1815"/>
                </a:cubicBezTo>
                <a:cubicBezTo>
                  <a:pt x="325" y="1838"/>
                  <a:pt x="312" y="1862"/>
                  <a:pt x="293" y="1882"/>
                </a:cubicBezTo>
                <a:cubicBezTo>
                  <a:pt x="269" y="1907"/>
                  <a:pt x="241" y="1924"/>
                  <a:pt x="213" y="1944"/>
                </a:cubicBezTo>
                <a:cubicBezTo>
                  <a:pt x="190" y="1960"/>
                  <a:pt x="172" y="1978"/>
                  <a:pt x="165" y="2006"/>
                </a:cubicBezTo>
                <a:cubicBezTo>
                  <a:pt x="172" y="1984"/>
                  <a:pt x="186" y="1969"/>
                  <a:pt x="204" y="1956"/>
                </a:cubicBezTo>
                <a:cubicBezTo>
                  <a:pt x="230" y="1938"/>
                  <a:pt x="259" y="1924"/>
                  <a:pt x="284" y="1905"/>
                </a:cubicBezTo>
                <a:cubicBezTo>
                  <a:pt x="283" y="1912"/>
                  <a:pt x="282" y="1919"/>
                  <a:pt x="282" y="1926"/>
                </a:cubicBezTo>
                <a:cubicBezTo>
                  <a:pt x="282" y="1936"/>
                  <a:pt x="279" y="1938"/>
                  <a:pt x="273" y="1945"/>
                </a:cubicBezTo>
                <a:cubicBezTo>
                  <a:pt x="260" y="1962"/>
                  <a:pt x="248" y="1976"/>
                  <a:pt x="230" y="1987"/>
                </a:cubicBezTo>
                <a:cubicBezTo>
                  <a:pt x="251" y="1976"/>
                  <a:pt x="266" y="1959"/>
                  <a:pt x="282" y="1942"/>
                </a:cubicBezTo>
                <a:cubicBezTo>
                  <a:pt x="284" y="1981"/>
                  <a:pt x="290" y="2020"/>
                  <a:pt x="257" y="2048"/>
                </a:cubicBezTo>
                <a:cubicBezTo>
                  <a:pt x="288" y="2024"/>
                  <a:pt x="290" y="1989"/>
                  <a:pt x="290" y="1953"/>
                </a:cubicBezTo>
                <a:cubicBezTo>
                  <a:pt x="301" y="1970"/>
                  <a:pt x="322" y="1962"/>
                  <a:pt x="336" y="1974"/>
                </a:cubicBezTo>
                <a:cubicBezTo>
                  <a:pt x="348" y="1985"/>
                  <a:pt x="350" y="2004"/>
                  <a:pt x="351" y="2019"/>
                </a:cubicBezTo>
                <a:cubicBezTo>
                  <a:pt x="351" y="1999"/>
                  <a:pt x="349" y="1973"/>
                  <a:pt x="327" y="1965"/>
                </a:cubicBezTo>
                <a:cubicBezTo>
                  <a:pt x="317" y="1962"/>
                  <a:pt x="306" y="1962"/>
                  <a:pt x="299" y="1954"/>
                </a:cubicBezTo>
                <a:cubicBezTo>
                  <a:pt x="291" y="1945"/>
                  <a:pt x="290" y="1932"/>
                  <a:pt x="292" y="1921"/>
                </a:cubicBezTo>
                <a:cubicBezTo>
                  <a:pt x="293" y="1912"/>
                  <a:pt x="295" y="1902"/>
                  <a:pt x="300" y="1893"/>
                </a:cubicBezTo>
                <a:cubicBezTo>
                  <a:pt x="305" y="1884"/>
                  <a:pt x="316" y="1876"/>
                  <a:pt x="323" y="1867"/>
                </a:cubicBezTo>
                <a:cubicBezTo>
                  <a:pt x="336" y="1853"/>
                  <a:pt x="346" y="1837"/>
                  <a:pt x="357" y="1822"/>
                </a:cubicBezTo>
                <a:cubicBezTo>
                  <a:pt x="370" y="1805"/>
                  <a:pt x="386" y="1791"/>
                  <a:pt x="404" y="1779"/>
                </a:cubicBezTo>
                <a:cubicBezTo>
                  <a:pt x="427" y="1765"/>
                  <a:pt x="452" y="1758"/>
                  <a:pt x="477" y="1749"/>
                </a:cubicBezTo>
                <a:cubicBezTo>
                  <a:pt x="518" y="1735"/>
                  <a:pt x="555" y="1714"/>
                  <a:pt x="598" y="1707"/>
                </a:cubicBezTo>
                <a:cubicBezTo>
                  <a:pt x="582" y="1733"/>
                  <a:pt x="569" y="1760"/>
                  <a:pt x="560" y="1790"/>
                </a:cubicBezTo>
                <a:cubicBezTo>
                  <a:pt x="558" y="1798"/>
                  <a:pt x="559" y="1808"/>
                  <a:pt x="550" y="1809"/>
                </a:cubicBezTo>
                <a:cubicBezTo>
                  <a:pt x="541" y="1811"/>
                  <a:pt x="533" y="1813"/>
                  <a:pt x="524" y="1816"/>
                </a:cubicBezTo>
                <a:cubicBezTo>
                  <a:pt x="508" y="1821"/>
                  <a:pt x="492" y="1829"/>
                  <a:pt x="477" y="1839"/>
                </a:cubicBezTo>
                <a:cubicBezTo>
                  <a:pt x="458" y="1852"/>
                  <a:pt x="435" y="1858"/>
                  <a:pt x="411" y="1856"/>
                </a:cubicBezTo>
                <a:cubicBezTo>
                  <a:pt x="391" y="1854"/>
                  <a:pt x="378" y="1862"/>
                  <a:pt x="366" y="1878"/>
                </a:cubicBezTo>
                <a:cubicBezTo>
                  <a:pt x="357" y="1892"/>
                  <a:pt x="344" y="1903"/>
                  <a:pt x="332" y="1914"/>
                </a:cubicBezTo>
                <a:cubicBezTo>
                  <a:pt x="340" y="1908"/>
                  <a:pt x="348" y="1902"/>
                  <a:pt x="355" y="1895"/>
                </a:cubicBezTo>
                <a:cubicBezTo>
                  <a:pt x="366" y="1886"/>
                  <a:pt x="373" y="1872"/>
                  <a:pt x="385" y="1865"/>
                </a:cubicBezTo>
                <a:cubicBezTo>
                  <a:pt x="397" y="1858"/>
                  <a:pt x="413" y="1865"/>
                  <a:pt x="426" y="1865"/>
                </a:cubicBezTo>
                <a:cubicBezTo>
                  <a:pt x="434" y="1866"/>
                  <a:pt x="445" y="1864"/>
                  <a:pt x="453" y="1861"/>
                </a:cubicBezTo>
                <a:cubicBezTo>
                  <a:pt x="425" y="1893"/>
                  <a:pt x="410" y="1933"/>
                  <a:pt x="377" y="1961"/>
                </a:cubicBezTo>
                <a:cubicBezTo>
                  <a:pt x="415" y="1932"/>
                  <a:pt x="433" y="1887"/>
                  <a:pt x="469" y="1857"/>
                </a:cubicBezTo>
                <a:cubicBezTo>
                  <a:pt x="469" y="1870"/>
                  <a:pt x="475" y="1882"/>
                  <a:pt x="479" y="1894"/>
                </a:cubicBezTo>
                <a:cubicBezTo>
                  <a:pt x="483" y="1907"/>
                  <a:pt x="481" y="1919"/>
                  <a:pt x="475" y="1931"/>
                </a:cubicBezTo>
                <a:cubicBezTo>
                  <a:pt x="465" y="1953"/>
                  <a:pt x="448" y="1971"/>
                  <a:pt x="442" y="1994"/>
                </a:cubicBezTo>
                <a:cubicBezTo>
                  <a:pt x="454" y="1958"/>
                  <a:pt x="496" y="1933"/>
                  <a:pt x="486" y="1891"/>
                </a:cubicBezTo>
                <a:cubicBezTo>
                  <a:pt x="484" y="1881"/>
                  <a:pt x="479" y="1872"/>
                  <a:pt x="479" y="1862"/>
                </a:cubicBezTo>
                <a:cubicBezTo>
                  <a:pt x="479" y="1850"/>
                  <a:pt x="484" y="1846"/>
                  <a:pt x="493" y="1842"/>
                </a:cubicBezTo>
                <a:cubicBezTo>
                  <a:pt x="512" y="1833"/>
                  <a:pt x="531" y="1828"/>
                  <a:pt x="551" y="1825"/>
                </a:cubicBezTo>
                <a:cubicBezTo>
                  <a:pt x="539" y="1876"/>
                  <a:pt x="533" y="1929"/>
                  <a:pt x="516" y="1980"/>
                </a:cubicBezTo>
                <a:cubicBezTo>
                  <a:pt x="506" y="2012"/>
                  <a:pt x="492" y="2043"/>
                  <a:pt x="469" y="2068"/>
                </a:cubicBezTo>
                <a:cubicBezTo>
                  <a:pt x="449" y="2090"/>
                  <a:pt x="425" y="2105"/>
                  <a:pt x="399" y="2118"/>
                </a:cubicBezTo>
                <a:cubicBezTo>
                  <a:pt x="428" y="2106"/>
                  <a:pt x="454" y="2092"/>
                  <a:pt x="476" y="2069"/>
                </a:cubicBezTo>
                <a:cubicBezTo>
                  <a:pt x="502" y="2043"/>
                  <a:pt x="519" y="2009"/>
                  <a:pt x="532" y="1975"/>
                </a:cubicBezTo>
                <a:cubicBezTo>
                  <a:pt x="533" y="1991"/>
                  <a:pt x="537" y="2007"/>
                  <a:pt x="543" y="2022"/>
                </a:cubicBezTo>
                <a:cubicBezTo>
                  <a:pt x="549" y="2039"/>
                  <a:pt x="559" y="2055"/>
                  <a:pt x="562" y="2073"/>
                </a:cubicBezTo>
                <a:cubicBezTo>
                  <a:pt x="568" y="2105"/>
                  <a:pt x="546" y="2125"/>
                  <a:pt x="525" y="2144"/>
                </a:cubicBezTo>
                <a:cubicBezTo>
                  <a:pt x="537" y="2135"/>
                  <a:pt x="550" y="2125"/>
                  <a:pt x="559" y="2112"/>
                </a:cubicBezTo>
                <a:cubicBezTo>
                  <a:pt x="571" y="2095"/>
                  <a:pt x="570" y="2074"/>
                  <a:pt x="564" y="2054"/>
                </a:cubicBezTo>
                <a:cubicBezTo>
                  <a:pt x="558" y="2034"/>
                  <a:pt x="549" y="2014"/>
                  <a:pt x="546" y="1993"/>
                </a:cubicBezTo>
                <a:cubicBezTo>
                  <a:pt x="543" y="1971"/>
                  <a:pt x="546" y="1950"/>
                  <a:pt x="550" y="1928"/>
                </a:cubicBezTo>
                <a:cubicBezTo>
                  <a:pt x="556" y="1939"/>
                  <a:pt x="563" y="1950"/>
                  <a:pt x="571" y="1960"/>
                </a:cubicBezTo>
                <a:cubicBezTo>
                  <a:pt x="576" y="1969"/>
                  <a:pt x="577" y="1969"/>
                  <a:pt x="574" y="1979"/>
                </a:cubicBezTo>
                <a:cubicBezTo>
                  <a:pt x="572" y="1988"/>
                  <a:pt x="570" y="1998"/>
                  <a:pt x="570" y="2007"/>
                </a:cubicBezTo>
                <a:cubicBezTo>
                  <a:pt x="568" y="2030"/>
                  <a:pt x="568" y="2068"/>
                  <a:pt x="594" y="2077"/>
                </a:cubicBezTo>
                <a:cubicBezTo>
                  <a:pt x="561" y="2063"/>
                  <a:pt x="573" y="2003"/>
                  <a:pt x="583" y="1977"/>
                </a:cubicBezTo>
                <a:cubicBezTo>
                  <a:pt x="592" y="1988"/>
                  <a:pt x="604" y="1994"/>
                  <a:pt x="614" y="2003"/>
                </a:cubicBezTo>
                <a:cubicBezTo>
                  <a:pt x="625" y="2013"/>
                  <a:pt x="631" y="2025"/>
                  <a:pt x="634" y="2040"/>
                </a:cubicBezTo>
                <a:cubicBezTo>
                  <a:pt x="639" y="2064"/>
                  <a:pt x="641" y="2092"/>
                  <a:pt x="629" y="2115"/>
                </a:cubicBezTo>
                <a:cubicBezTo>
                  <a:pt x="647" y="2085"/>
                  <a:pt x="648" y="2031"/>
                  <a:pt x="626" y="2004"/>
                </a:cubicBezTo>
                <a:cubicBezTo>
                  <a:pt x="619" y="1996"/>
                  <a:pt x="612" y="1990"/>
                  <a:pt x="604" y="1984"/>
                </a:cubicBezTo>
                <a:cubicBezTo>
                  <a:pt x="600" y="1980"/>
                  <a:pt x="596" y="1977"/>
                  <a:pt x="593" y="1973"/>
                </a:cubicBezTo>
                <a:cubicBezTo>
                  <a:pt x="588" y="1966"/>
                  <a:pt x="588" y="1965"/>
                  <a:pt x="592" y="1957"/>
                </a:cubicBezTo>
                <a:cubicBezTo>
                  <a:pt x="604" y="1936"/>
                  <a:pt x="627" y="1923"/>
                  <a:pt x="640" y="1904"/>
                </a:cubicBezTo>
                <a:cubicBezTo>
                  <a:pt x="668" y="1943"/>
                  <a:pt x="687" y="1992"/>
                  <a:pt x="689" y="2041"/>
                </a:cubicBezTo>
                <a:cubicBezTo>
                  <a:pt x="691" y="2087"/>
                  <a:pt x="673" y="2128"/>
                  <a:pt x="641" y="2160"/>
                </a:cubicBezTo>
                <a:cubicBezTo>
                  <a:pt x="662" y="2142"/>
                  <a:pt x="679" y="2120"/>
                  <a:pt x="688" y="2094"/>
                </a:cubicBezTo>
                <a:cubicBezTo>
                  <a:pt x="684" y="2114"/>
                  <a:pt x="684" y="2133"/>
                  <a:pt x="685" y="2152"/>
                </a:cubicBezTo>
                <a:cubicBezTo>
                  <a:pt x="685" y="2095"/>
                  <a:pt x="709" y="2049"/>
                  <a:pt x="735" y="2000"/>
                </a:cubicBezTo>
                <a:cubicBezTo>
                  <a:pt x="733" y="2022"/>
                  <a:pt x="725" y="2043"/>
                  <a:pt x="723" y="2065"/>
                </a:cubicBezTo>
                <a:cubicBezTo>
                  <a:pt x="722" y="2086"/>
                  <a:pt x="728" y="2105"/>
                  <a:pt x="739" y="2123"/>
                </a:cubicBezTo>
                <a:cubicBezTo>
                  <a:pt x="725" y="2097"/>
                  <a:pt x="724" y="2071"/>
                  <a:pt x="732" y="2043"/>
                </a:cubicBezTo>
                <a:cubicBezTo>
                  <a:pt x="736" y="2028"/>
                  <a:pt x="742" y="2013"/>
                  <a:pt x="744" y="1998"/>
                </a:cubicBezTo>
                <a:cubicBezTo>
                  <a:pt x="744" y="1994"/>
                  <a:pt x="743" y="1986"/>
                  <a:pt x="744" y="1983"/>
                </a:cubicBezTo>
                <a:cubicBezTo>
                  <a:pt x="748" y="1974"/>
                  <a:pt x="752" y="1966"/>
                  <a:pt x="756" y="1957"/>
                </a:cubicBezTo>
                <a:cubicBezTo>
                  <a:pt x="761" y="2032"/>
                  <a:pt x="779" y="2105"/>
                  <a:pt x="789" y="2179"/>
                </a:cubicBezTo>
                <a:cubicBezTo>
                  <a:pt x="785" y="2125"/>
                  <a:pt x="777" y="2071"/>
                  <a:pt x="773" y="2016"/>
                </a:cubicBezTo>
                <a:cubicBezTo>
                  <a:pt x="803" y="1954"/>
                  <a:pt x="814" y="1884"/>
                  <a:pt x="830" y="1818"/>
                </a:cubicBezTo>
                <a:cubicBezTo>
                  <a:pt x="835" y="1828"/>
                  <a:pt x="841" y="1837"/>
                  <a:pt x="845" y="1848"/>
                </a:cubicBezTo>
                <a:cubicBezTo>
                  <a:pt x="848" y="1860"/>
                  <a:pt x="847" y="1873"/>
                  <a:pt x="844" y="1885"/>
                </a:cubicBezTo>
                <a:cubicBezTo>
                  <a:pt x="840" y="1903"/>
                  <a:pt x="832" y="1919"/>
                  <a:pt x="825" y="1935"/>
                </a:cubicBezTo>
                <a:cubicBezTo>
                  <a:pt x="838" y="1911"/>
                  <a:pt x="854" y="1884"/>
                  <a:pt x="852" y="1855"/>
                </a:cubicBezTo>
                <a:cubicBezTo>
                  <a:pt x="851" y="1840"/>
                  <a:pt x="843" y="1828"/>
                  <a:pt x="838" y="1815"/>
                </a:cubicBezTo>
                <a:cubicBezTo>
                  <a:pt x="835" y="1805"/>
                  <a:pt x="837" y="1791"/>
                  <a:pt x="839" y="1782"/>
                </a:cubicBezTo>
                <a:cubicBezTo>
                  <a:pt x="855" y="1802"/>
                  <a:pt x="874" y="1812"/>
                  <a:pt x="874" y="1840"/>
                </a:cubicBezTo>
                <a:cubicBezTo>
                  <a:pt x="873" y="1867"/>
                  <a:pt x="857" y="1890"/>
                  <a:pt x="844" y="1912"/>
                </a:cubicBezTo>
                <a:cubicBezTo>
                  <a:pt x="867" y="1879"/>
                  <a:pt x="897" y="1835"/>
                  <a:pt x="865" y="1797"/>
                </a:cubicBezTo>
                <a:cubicBezTo>
                  <a:pt x="859" y="1789"/>
                  <a:pt x="851" y="1782"/>
                  <a:pt x="846" y="1774"/>
                </a:cubicBezTo>
                <a:cubicBezTo>
                  <a:pt x="840" y="1765"/>
                  <a:pt x="850" y="1750"/>
                  <a:pt x="854" y="1741"/>
                </a:cubicBezTo>
                <a:cubicBezTo>
                  <a:pt x="859" y="1732"/>
                  <a:pt x="874" y="1727"/>
                  <a:pt x="883" y="1720"/>
                </a:cubicBezTo>
                <a:cubicBezTo>
                  <a:pt x="893" y="1713"/>
                  <a:pt x="903" y="1705"/>
                  <a:pt x="912" y="1698"/>
                </a:cubicBezTo>
                <a:cubicBezTo>
                  <a:pt x="911" y="1734"/>
                  <a:pt x="918" y="1770"/>
                  <a:pt x="924" y="1805"/>
                </a:cubicBezTo>
                <a:cubicBezTo>
                  <a:pt x="928" y="1823"/>
                  <a:pt x="931" y="1841"/>
                  <a:pt x="934" y="1859"/>
                </a:cubicBezTo>
                <a:cubicBezTo>
                  <a:pt x="935" y="1868"/>
                  <a:pt x="937" y="1874"/>
                  <a:pt x="931" y="1882"/>
                </a:cubicBezTo>
                <a:cubicBezTo>
                  <a:pt x="927" y="1888"/>
                  <a:pt x="922" y="1894"/>
                  <a:pt x="916" y="1900"/>
                </a:cubicBezTo>
                <a:cubicBezTo>
                  <a:pt x="890" y="1926"/>
                  <a:pt x="861" y="1951"/>
                  <a:pt x="840" y="1982"/>
                </a:cubicBezTo>
                <a:cubicBezTo>
                  <a:pt x="823" y="2009"/>
                  <a:pt x="816" y="2038"/>
                  <a:pt x="815" y="2070"/>
                </a:cubicBezTo>
                <a:cubicBezTo>
                  <a:pt x="817" y="2044"/>
                  <a:pt x="823" y="2019"/>
                  <a:pt x="838" y="1996"/>
                </a:cubicBezTo>
                <a:cubicBezTo>
                  <a:pt x="855" y="1970"/>
                  <a:pt x="879" y="1948"/>
                  <a:pt x="902" y="1928"/>
                </a:cubicBezTo>
                <a:cubicBezTo>
                  <a:pt x="878" y="1969"/>
                  <a:pt x="853" y="2006"/>
                  <a:pt x="853" y="2055"/>
                </a:cubicBezTo>
                <a:cubicBezTo>
                  <a:pt x="855" y="2018"/>
                  <a:pt x="870" y="1989"/>
                  <a:pt x="891" y="1960"/>
                </a:cubicBezTo>
                <a:cubicBezTo>
                  <a:pt x="886" y="1993"/>
                  <a:pt x="883" y="2027"/>
                  <a:pt x="892" y="2060"/>
                </a:cubicBezTo>
                <a:cubicBezTo>
                  <a:pt x="885" y="2026"/>
                  <a:pt x="889" y="1987"/>
                  <a:pt x="900" y="1954"/>
                </a:cubicBezTo>
                <a:cubicBezTo>
                  <a:pt x="907" y="1932"/>
                  <a:pt x="924" y="1913"/>
                  <a:pt x="939" y="1896"/>
                </a:cubicBezTo>
                <a:cubicBezTo>
                  <a:pt x="942" y="1919"/>
                  <a:pt x="944" y="1943"/>
                  <a:pt x="946" y="1966"/>
                </a:cubicBezTo>
                <a:cubicBezTo>
                  <a:pt x="947" y="1994"/>
                  <a:pt x="950" y="2021"/>
                  <a:pt x="947" y="2049"/>
                </a:cubicBezTo>
                <a:cubicBezTo>
                  <a:pt x="944" y="2048"/>
                  <a:pt x="942" y="2053"/>
                  <a:pt x="939" y="2055"/>
                </a:cubicBezTo>
                <a:cubicBezTo>
                  <a:pt x="933" y="2061"/>
                  <a:pt x="925" y="2066"/>
                  <a:pt x="918" y="2070"/>
                </a:cubicBezTo>
                <a:cubicBezTo>
                  <a:pt x="901" y="2080"/>
                  <a:pt x="883" y="2089"/>
                  <a:pt x="866" y="2099"/>
                </a:cubicBezTo>
                <a:cubicBezTo>
                  <a:pt x="837" y="2118"/>
                  <a:pt x="815" y="2140"/>
                  <a:pt x="806" y="2174"/>
                </a:cubicBezTo>
                <a:cubicBezTo>
                  <a:pt x="816" y="2146"/>
                  <a:pt x="833" y="2126"/>
                  <a:pt x="858" y="2111"/>
                </a:cubicBezTo>
                <a:cubicBezTo>
                  <a:pt x="885" y="2095"/>
                  <a:pt x="918" y="2087"/>
                  <a:pt x="944" y="2067"/>
                </a:cubicBezTo>
                <a:cubicBezTo>
                  <a:pt x="940" y="2092"/>
                  <a:pt x="933" y="2116"/>
                  <a:pt x="926" y="2140"/>
                </a:cubicBezTo>
                <a:cubicBezTo>
                  <a:pt x="920" y="2159"/>
                  <a:pt x="904" y="2171"/>
                  <a:pt x="890" y="2183"/>
                </a:cubicBezTo>
                <a:cubicBezTo>
                  <a:pt x="850" y="2219"/>
                  <a:pt x="822" y="2259"/>
                  <a:pt x="818" y="2313"/>
                </a:cubicBezTo>
                <a:cubicBezTo>
                  <a:pt x="822" y="2286"/>
                  <a:pt x="831" y="2261"/>
                  <a:pt x="847" y="2239"/>
                </a:cubicBezTo>
                <a:cubicBezTo>
                  <a:pt x="866" y="2212"/>
                  <a:pt x="893" y="2195"/>
                  <a:pt x="918" y="2174"/>
                </a:cubicBezTo>
                <a:cubicBezTo>
                  <a:pt x="919" y="2179"/>
                  <a:pt x="915" y="2187"/>
                  <a:pt x="914" y="2192"/>
                </a:cubicBezTo>
                <a:cubicBezTo>
                  <a:pt x="912" y="2201"/>
                  <a:pt x="910" y="2210"/>
                  <a:pt x="908" y="2220"/>
                </a:cubicBezTo>
                <a:cubicBezTo>
                  <a:pt x="905" y="2238"/>
                  <a:pt x="903" y="2257"/>
                  <a:pt x="904" y="2275"/>
                </a:cubicBezTo>
                <a:cubicBezTo>
                  <a:pt x="904" y="2305"/>
                  <a:pt x="911" y="2332"/>
                  <a:pt x="924" y="2359"/>
                </a:cubicBezTo>
                <a:cubicBezTo>
                  <a:pt x="902" y="2305"/>
                  <a:pt x="909" y="2249"/>
                  <a:pt x="925" y="2194"/>
                </a:cubicBezTo>
                <a:cubicBezTo>
                  <a:pt x="940" y="2226"/>
                  <a:pt x="960" y="2263"/>
                  <a:pt x="943" y="2297"/>
                </a:cubicBezTo>
                <a:cubicBezTo>
                  <a:pt x="957" y="2273"/>
                  <a:pt x="951" y="2247"/>
                  <a:pt x="943" y="2222"/>
                </a:cubicBezTo>
                <a:cubicBezTo>
                  <a:pt x="940" y="2210"/>
                  <a:pt x="931" y="2197"/>
                  <a:pt x="929" y="2184"/>
                </a:cubicBezTo>
                <a:cubicBezTo>
                  <a:pt x="928" y="2179"/>
                  <a:pt x="932" y="2173"/>
                  <a:pt x="934" y="2167"/>
                </a:cubicBezTo>
                <a:cubicBezTo>
                  <a:pt x="937" y="2158"/>
                  <a:pt x="940" y="2148"/>
                  <a:pt x="943" y="2139"/>
                </a:cubicBezTo>
                <a:cubicBezTo>
                  <a:pt x="948" y="2165"/>
                  <a:pt x="963" y="2188"/>
                  <a:pt x="970" y="2213"/>
                </a:cubicBezTo>
                <a:cubicBezTo>
                  <a:pt x="977" y="2237"/>
                  <a:pt x="976" y="2257"/>
                  <a:pt x="967" y="2280"/>
                </a:cubicBezTo>
                <a:cubicBezTo>
                  <a:pt x="986" y="2242"/>
                  <a:pt x="974" y="2206"/>
                  <a:pt x="961" y="2168"/>
                </a:cubicBezTo>
                <a:cubicBezTo>
                  <a:pt x="956" y="2152"/>
                  <a:pt x="946" y="2129"/>
                  <a:pt x="952" y="2113"/>
                </a:cubicBezTo>
                <a:cubicBezTo>
                  <a:pt x="959" y="2089"/>
                  <a:pt x="966" y="2064"/>
                  <a:pt x="970" y="2039"/>
                </a:cubicBezTo>
                <a:cubicBezTo>
                  <a:pt x="978" y="2049"/>
                  <a:pt x="981" y="2065"/>
                  <a:pt x="984" y="2077"/>
                </a:cubicBezTo>
                <a:cubicBezTo>
                  <a:pt x="988" y="2093"/>
                  <a:pt x="992" y="2109"/>
                  <a:pt x="995" y="2125"/>
                </a:cubicBezTo>
                <a:cubicBezTo>
                  <a:pt x="1001" y="2153"/>
                  <a:pt x="1002" y="2187"/>
                  <a:pt x="982" y="2210"/>
                </a:cubicBezTo>
                <a:cubicBezTo>
                  <a:pt x="1009" y="2183"/>
                  <a:pt x="1005" y="2139"/>
                  <a:pt x="998" y="2105"/>
                </a:cubicBezTo>
                <a:cubicBezTo>
                  <a:pt x="1015" y="2123"/>
                  <a:pt x="1021" y="2144"/>
                  <a:pt x="1022" y="2167"/>
                </a:cubicBezTo>
                <a:cubicBezTo>
                  <a:pt x="1022" y="2144"/>
                  <a:pt x="1018" y="2123"/>
                  <a:pt x="1004" y="2104"/>
                </a:cubicBezTo>
                <a:cubicBezTo>
                  <a:pt x="1001" y="2100"/>
                  <a:pt x="997" y="2097"/>
                  <a:pt x="996" y="2092"/>
                </a:cubicBezTo>
                <a:cubicBezTo>
                  <a:pt x="995" y="2085"/>
                  <a:pt x="994" y="2077"/>
                  <a:pt x="992" y="2070"/>
                </a:cubicBezTo>
                <a:cubicBezTo>
                  <a:pt x="990" y="2058"/>
                  <a:pt x="987" y="2045"/>
                  <a:pt x="981" y="2035"/>
                </a:cubicBezTo>
                <a:cubicBezTo>
                  <a:pt x="979" y="2031"/>
                  <a:pt x="976" y="2027"/>
                  <a:pt x="971" y="2025"/>
                </a:cubicBezTo>
                <a:cubicBezTo>
                  <a:pt x="972" y="2018"/>
                  <a:pt x="972" y="2011"/>
                  <a:pt x="972" y="2003"/>
                </a:cubicBezTo>
                <a:cubicBezTo>
                  <a:pt x="972" y="1992"/>
                  <a:pt x="972" y="1981"/>
                  <a:pt x="972" y="1969"/>
                </a:cubicBezTo>
                <a:cubicBezTo>
                  <a:pt x="972" y="1947"/>
                  <a:pt x="971" y="1925"/>
                  <a:pt x="971" y="1903"/>
                </a:cubicBezTo>
                <a:cubicBezTo>
                  <a:pt x="977" y="1909"/>
                  <a:pt x="983" y="1915"/>
                  <a:pt x="989" y="1921"/>
                </a:cubicBezTo>
                <a:cubicBezTo>
                  <a:pt x="992" y="1924"/>
                  <a:pt x="995" y="1927"/>
                  <a:pt x="998" y="1930"/>
                </a:cubicBezTo>
                <a:cubicBezTo>
                  <a:pt x="1002" y="1935"/>
                  <a:pt x="1000" y="1937"/>
                  <a:pt x="1000" y="1943"/>
                </a:cubicBezTo>
                <a:cubicBezTo>
                  <a:pt x="998" y="1958"/>
                  <a:pt x="1000" y="1972"/>
                  <a:pt x="1003" y="1986"/>
                </a:cubicBezTo>
                <a:cubicBezTo>
                  <a:pt x="1001" y="1969"/>
                  <a:pt x="1001" y="1953"/>
                  <a:pt x="1004" y="1937"/>
                </a:cubicBezTo>
                <a:cubicBezTo>
                  <a:pt x="1030" y="1968"/>
                  <a:pt x="999" y="2003"/>
                  <a:pt x="996" y="2037"/>
                </a:cubicBezTo>
                <a:cubicBezTo>
                  <a:pt x="1000" y="2011"/>
                  <a:pt x="1018" y="1990"/>
                  <a:pt x="1020" y="1964"/>
                </a:cubicBezTo>
                <a:cubicBezTo>
                  <a:pt x="1037" y="2005"/>
                  <a:pt x="1027" y="2053"/>
                  <a:pt x="1033" y="2096"/>
                </a:cubicBezTo>
                <a:cubicBezTo>
                  <a:pt x="1030" y="2055"/>
                  <a:pt x="1040" y="2013"/>
                  <a:pt x="1032" y="1972"/>
                </a:cubicBezTo>
                <a:cubicBezTo>
                  <a:pt x="1030" y="1962"/>
                  <a:pt x="1026" y="1952"/>
                  <a:pt x="1021" y="1943"/>
                </a:cubicBezTo>
                <a:cubicBezTo>
                  <a:pt x="1019" y="1938"/>
                  <a:pt x="1015" y="1933"/>
                  <a:pt x="1012" y="1929"/>
                </a:cubicBezTo>
                <a:cubicBezTo>
                  <a:pt x="1008" y="1923"/>
                  <a:pt x="1007" y="1922"/>
                  <a:pt x="1010" y="1914"/>
                </a:cubicBezTo>
                <a:cubicBezTo>
                  <a:pt x="1016" y="1893"/>
                  <a:pt x="1023" y="1873"/>
                  <a:pt x="1027" y="1852"/>
                </a:cubicBezTo>
                <a:cubicBezTo>
                  <a:pt x="1038" y="1874"/>
                  <a:pt x="1049" y="1899"/>
                  <a:pt x="1056" y="1923"/>
                </a:cubicBezTo>
                <a:cubicBezTo>
                  <a:pt x="1063" y="1949"/>
                  <a:pt x="1062" y="1977"/>
                  <a:pt x="1059" y="2004"/>
                </a:cubicBezTo>
                <a:cubicBezTo>
                  <a:pt x="1052" y="2059"/>
                  <a:pt x="1023" y="2109"/>
                  <a:pt x="1025" y="2166"/>
                </a:cubicBezTo>
                <a:cubicBezTo>
                  <a:pt x="1035" y="2133"/>
                  <a:pt x="1047" y="2100"/>
                  <a:pt x="1061" y="2067"/>
                </a:cubicBezTo>
                <a:cubicBezTo>
                  <a:pt x="1075" y="2114"/>
                  <a:pt x="1099" y="2160"/>
                  <a:pt x="1085" y="2210"/>
                </a:cubicBezTo>
                <a:cubicBezTo>
                  <a:pt x="1098" y="2172"/>
                  <a:pt x="1090" y="2133"/>
                  <a:pt x="1079" y="2096"/>
                </a:cubicBezTo>
                <a:cubicBezTo>
                  <a:pt x="1076" y="2087"/>
                  <a:pt x="1073" y="2077"/>
                  <a:pt x="1071" y="2068"/>
                </a:cubicBezTo>
                <a:cubicBezTo>
                  <a:pt x="1070" y="2064"/>
                  <a:pt x="1069" y="2060"/>
                  <a:pt x="1068" y="2056"/>
                </a:cubicBezTo>
                <a:cubicBezTo>
                  <a:pt x="1067" y="2051"/>
                  <a:pt x="1070" y="2047"/>
                  <a:pt x="1073" y="2042"/>
                </a:cubicBezTo>
                <a:cubicBezTo>
                  <a:pt x="1082" y="2026"/>
                  <a:pt x="1088" y="2009"/>
                  <a:pt x="1089" y="1990"/>
                </a:cubicBezTo>
                <a:cubicBezTo>
                  <a:pt x="1101" y="2042"/>
                  <a:pt x="1116" y="2094"/>
                  <a:pt x="1108" y="2148"/>
                </a:cubicBezTo>
                <a:cubicBezTo>
                  <a:pt x="1117" y="2108"/>
                  <a:pt x="1113" y="2068"/>
                  <a:pt x="1106" y="2027"/>
                </a:cubicBezTo>
                <a:cubicBezTo>
                  <a:pt x="1102" y="2003"/>
                  <a:pt x="1097" y="1980"/>
                  <a:pt x="1095" y="1956"/>
                </a:cubicBezTo>
                <a:cubicBezTo>
                  <a:pt x="1093" y="1934"/>
                  <a:pt x="1094" y="1913"/>
                  <a:pt x="1090" y="1891"/>
                </a:cubicBezTo>
                <a:cubicBezTo>
                  <a:pt x="1109" y="1924"/>
                  <a:pt x="1132" y="1955"/>
                  <a:pt x="1133" y="1994"/>
                </a:cubicBezTo>
                <a:cubicBezTo>
                  <a:pt x="1134" y="2024"/>
                  <a:pt x="1126" y="2054"/>
                  <a:pt x="1117" y="2083"/>
                </a:cubicBezTo>
                <a:cubicBezTo>
                  <a:pt x="1125" y="2062"/>
                  <a:pt x="1132" y="2042"/>
                  <a:pt x="1136" y="2020"/>
                </a:cubicBezTo>
                <a:cubicBezTo>
                  <a:pt x="1133" y="2070"/>
                  <a:pt x="1124" y="2118"/>
                  <a:pt x="1129" y="2169"/>
                </a:cubicBezTo>
                <a:cubicBezTo>
                  <a:pt x="1128" y="2117"/>
                  <a:pt x="1141" y="2067"/>
                  <a:pt x="1147" y="2016"/>
                </a:cubicBezTo>
                <a:cubicBezTo>
                  <a:pt x="1158" y="2064"/>
                  <a:pt x="1168" y="2110"/>
                  <a:pt x="1160" y="2159"/>
                </a:cubicBezTo>
                <a:cubicBezTo>
                  <a:pt x="1171" y="2111"/>
                  <a:pt x="1164" y="2064"/>
                  <a:pt x="1157" y="2015"/>
                </a:cubicBezTo>
                <a:cubicBezTo>
                  <a:pt x="1150" y="1973"/>
                  <a:pt x="1148" y="1930"/>
                  <a:pt x="1146" y="1888"/>
                </a:cubicBezTo>
                <a:cubicBezTo>
                  <a:pt x="1162" y="1915"/>
                  <a:pt x="1174" y="1945"/>
                  <a:pt x="1179" y="1977"/>
                </a:cubicBezTo>
                <a:cubicBezTo>
                  <a:pt x="1184" y="2010"/>
                  <a:pt x="1182" y="2043"/>
                  <a:pt x="1185" y="2077"/>
                </a:cubicBezTo>
                <a:cubicBezTo>
                  <a:pt x="1190" y="2133"/>
                  <a:pt x="1212" y="2183"/>
                  <a:pt x="1237" y="2233"/>
                </a:cubicBezTo>
                <a:cubicBezTo>
                  <a:pt x="1215" y="2181"/>
                  <a:pt x="1197" y="2129"/>
                  <a:pt x="1196" y="2072"/>
                </a:cubicBezTo>
                <a:cubicBezTo>
                  <a:pt x="1248" y="2098"/>
                  <a:pt x="1263" y="2161"/>
                  <a:pt x="1258" y="2214"/>
                </a:cubicBezTo>
                <a:cubicBezTo>
                  <a:pt x="1265" y="2172"/>
                  <a:pt x="1260" y="2125"/>
                  <a:pt x="1234" y="2090"/>
                </a:cubicBezTo>
                <a:cubicBezTo>
                  <a:pt x="1227" y="2082"/>
                  <a:pt x="1220" y="2074"/>
                  <a:pt x="1211" y="2068"/>
                </a:cubicBezTo>
                <a:cubicBezTo>
                  <a:pt x="1208" y="2066"/>
                  <a:pt x="1205" y="2064"/>
                  <a:pt x="1202" y="2062"/>
                </a:cubicBezTo>
                <a:cubicBezTo>
                  <a:pt x="1195" y="2059"/>
                  <a:pt x="1196" y="2058"/>
                  <a:pt x="1197" y="2050"/>
                </a:cubicBezTo>
                <a:cubicBezTo>
                  <a:pt x="1197" y="2024"/>
                  <a:pt x="1199" y="1998"/>
                  <a:pt x="1196" y="1972"/>
                </a:cubicBezTo>
                <a:cubicBezTo>
                  <a:pt x="1205" y="1996"/>
                  <a:pt x="1217" y="2019"/>
                  <a:pt x="1231" y="2040"/>
                </a:cubicBezTo>
                <a:cubicBezTo>
                  <a:pt x="1207" y="2001"/>
                  <a:pt x="1194" y="1956"/>
                  <a:pt x="1188" y="1910"/>
                </a:cubicBezTo>
                <a:cubicBezTo>
                  <a:pt x="1221" y="1929"/>
                  <a:pt x="1244" y="1956"/>
                  <a:pt x="1256" y="1992"/>
                </a:cubicBezTo>
                <a:cubicBezTo>
                  <a:pt x="1266" y="2024"/>
                  <a:pt x="1268" y="2057"/>
                  <a:pt x="1269" y="2091"/>
                </a:cubicBezTo>
                <a:cubicBezTo>
                  <a:pt x="1271" y="2051"/>
                  <a:pt x="1272" y="2006"/>
                  <a:pt x="1255" y="1969"/>
                </a:cubicBezTo>
                <a:cubicBezTo>
                  <a:pt x="1246" y="1948"/>
                  <a:pt x="1235" y="1931"/>
                  <a:pt x="1218" y="1915"/>
                </a:cubicBezTo>
                <a:cubicBezTo>
                  <a:pt x="1210" y="1908"/>
                  <a:pt x="1201" y="1902"/>
                  <a:pt x="1193" y="1896"/>
                </a:cubicBezTo>
                <a:cubicBezTo>
                  <a:pt x="1184" y="1889"/>
                  <a:pt x="1186" y="1880"/>
                  <a:pt x="1186" y="1870"/>
                </a:cubicBezTo>
                <a:cubicBezTo>
                  <a:pt x="1197" y="1880"/>
                  <a:pt x="1209" y="1889"/>
                  <a:pt x="1222" y="1897"/>
                </a:cubicBezTo>
                <a:cubicBezTo>
                  <a:pt x="1233" y="1904"/>
                  <a:pt x="1242" y="1914"/>
                  <a:pt x="1252" y="1922"/>
                </a:cubicBezTo>
                <a:cubicBezTo>
                  <a:pt x="1258" y="1927"/>
                  <a:pt x="1264" y="1931"/>
                  <a:pt x="1270" y="1935"/>
                </a:cubicBezTo>
                <a:cubicBezTo>
                  <a:pt x="1278" y="1939"/>
                  <a:pt x="1279" y="1944"/>
                  <a:pt x="1282" y="1952"/>
                </a:cubicBezTo>
                <a:cubicBezTo>
                  <a:pt x="1288" y="1968"/>
                  <a:pt x="1294" y="1983"/>
                  <a:pt x="1300" y="1998"/>
                </a:cubicBezTo>
                <a:cubicBezTo>
                  <a:pt x="1303" y="2006"/>
                  <a:pt x="1306" y="2013"/>
                  <a:pt x="1309" y="2021"/>
                </a:cubicBezTo>
                <a:cubicBezTo>
                  <a:pt x="1312" y="2029"/>
                  <a:pt x="1312" y="2030"/>
                  <a:pt x="1308" y="2038"/>
                </a:cubicBezTo>
                <a:cubicBezTo>
                  <a:pt x="1303" y="2051"/>
                  <a:pt x="1293" y="2062"/>
                  <a:pt x="1285" y="2074"/>
                </a:cubicBezTo>
                <a:cubicBezTo>
                  <a:pt x="1271" y="2096"/>
                  <a:pt x="1265" y="2118"/>
                  <a:pt x="1266" y="2144"/>
                </a:cubicBezTo>
                <a:cubicBezTo>
                  <a:pt x="1266" y="2127"/>
                  <a:pt x="1269" y="2112"/>
                  <a:pt x="1277" y="2097"/>
                </a:cubicBezTo>
                <a:cubicBezTo>
                  <a:pt x="1287" y="2076"/>
                  <a:pt x="1306" y="2061"/>
                  <a:pt x="1316" y="2040"/>
                </a:cubicBezTo>
                <a:cubicBezTo>
                  <a:pt x="1341" y="2108"/>
                  <a:pt x="1368" y="2184"/>
                  <a:pt x="1311" y="2243"/>
                </a:cubicBezTo>
                <a:cubicBezTo>
                  <a:pt x="1349" y="2209"/>
                  <a:pt x="1358" y="2163"/>
                  <a:pt x="1350" y="2115"/>
                </a:cubicBezTo>
                <a:cubicBezTo>
                  <a:pt x="1341" y="2059"/>
                  <a:pt x="1321" y="2004"/>
                  <a:pt x="1304" y="1950"/>
                </a:cubicBezTo>
                <a:cubicBezTo>
                  <a:pt x="1316" y="1955"/>
                  <a:pt x="1328" y="1958"/>
                  <a:pt x="1341" y="1961"/>
                </a:cubicBezTo>
                <a:cubicBezTo>
                  <a:pt x="1345" y="1962"/>
                  <a:pt x="1352" y="1962"/>
                  <a:pt x="1355" y="1965"/>
                </a:cubicBezTo>
                <a:cubicBezTo>
                  <a:pt x="1359" y="1969"/>
                  <a:pt x="1363" y="1974"/>
                  <a:pt x="1366" y="1979"/>
                </a:cubicBezTo>
                <a:cubicBezTo>
                  <a:pt x="1380" y="2002"/>
                  <a:pt x="1389" y="2029"/>
                  <a:pt x="1390" y="2056"/>
                </a:cubicBezTo>
                <a:cubicBezTo>
                  <a:pt x="1394" y="2103"/>
                  <a:pt x="1383" y="2155"/>
                  <a:pt x="1352" y="2191"/>
                </a:cubicBezTo>
                <a:cubicBezTo>
                  <a:pt x="1407" y="2136"/>
                  <a:pt x="1416" y="2034"/>
                  <a:pt x="1377" y="1967"/>
                </a:cubicBezTo>
                <a:cubicBezTo>
                  <a:pt x="1388" y="1969"/>
                  <a:pt x="1402" y="1969"/>
                  <a:pt x="1412" y="1974"/>
                </a:cubicBezTo>
                <a:cubicBezTo>
                  <a:pt x="1422" y="1979"/>
                  <a:pt x="1433" y="1993"/>
                  <a:pt x="1439" y="2003"/>
                </a:cubicBezTo>
                <a:cubicBezTo>
                  <a:pt x="1458" y="2034"/>
                  <a:pt x="1456" y="2068"/>
                  <a:pt x="1446" y="2101"/>
                </a:cubicBezTo>
                <a:cubicBezTo>
                  <a:pt x="1462" y="2057"/>
                  <a:pt x="1461" y="2010"/>
                  <a:pt x="1426" y="1974"/>
                </a:cubicBezTo>
                <a:cubicBezTo>
                  <a:pt x="1434" y="1975"/>
                  <a:pt x="1441" y="1977"/>
                  <a:pt x="1449" y="1978"/>
                </a:cubicBezTo>
                <a:cubicBezTo>
                  <a:pt x="1454" y="1979"/>
                  <a:pt x="1473" y="1980"/>
                  <a:pt x="1473" y="1985"/>
                </a:cubicBezTo>
                <a:cubicBezTo>
                  <a:pt x="1473" y="2000"/>
                  <a:pt x="1484" y="2012"/>
                  <a:pt x="1489" y="2025"/>
                </a:cubicBezTo>
                <a:cubicBezTo>
                  <a:pt x="1494" y="2035"/>
                  <a:pt x="1498" y="2045"/>
                  <a:pt x="1500" y="2056"/>
                </a:cubicBezTo>
                <a:cubicBezTo>
                  <a:pt x="1502" y="2066"/>
                  <a:pt x="1489" y="2082"/>
                  <a:pt x="1484" y="2089"/>
                </a:cubicBezTo>
                <a:cubicBezTo>
                  <a:pt x="1466" y="2116"/>
                  <a:pt x="1448" y="2143"/>
                  <a:pt x="1443" y="2176"/>
                </a:cubicBezTo>
                <a:cubicBezTo>
                  <a:pt x="1437" y="2207"/>
                  <a:pt x="1444" y="2237"/>
                  <a:pt x="1456" y="2265"/>
                </a:cubicBezTo>
                <a:cubicBezTo>
                  <a:pt x="1444" y="2231"/>
                  <a:pt x="1440" y="2197"/>
                  <a:pt x="1453" y="2162"/>
                </a:cubicBezTo>
                <a:cubicBezTo>
                  <a:pt x="1466" y="2127"/>
                  <a:pt x="1495" y="2102"/>
                  <a:pt x="1511" y="2069"/>
                </a:cubicBezTo>
                <a:cubicBezTo>
                  <a:pt x="1520" y="2096"/>
                  <a:pt x="1521" y="2123"/>
                  <a:pt x="1528" y="2150"/>
                </a:cubicBezTo>
                <a:cubicBezTo>
                  <a:pt x="1536" y="2172"/>
                  <a:pt x="1557" y="2185"/>
                  <a:pt x="1568" y="2205"/>
                </a:cubicBezTo>
                <a:cubicBezTo>
                  <a:pt x="1560" y="2187"/>
                  <a:pt x="1544" y="2175"/>
                  <a:pt x="1536" y="2158"/>
                </a:cubicBezTo>
                <a:cubicBezTo>
                  <a:pt x="1525" y="2142"/>
                  <a:pt x="1528" y="2116"/>
                  <a:pt x="1526" y="2098"/>
                </a:cubicBezTo>
                <a:cubicBezTo>
                  <a:pt x="1525" y="2079"/>
                  <a:pt x="1520" y="2061"/>
                  <a:pt x="1513" y="2044"/>
                </a:cubicBezTo>
                <a:cubicBezTo>
                  <a:pt x="1509" y="2033"/>
                  <a:pt x="1504" y="2023"/>
                  <a:pt x="1499" y="2012"/>
                </a:cubicBezTo>
                <a:cubicBezTo>
                  <a:pt x="1495" y="2004"/>
                  <a:pt x="1488" y="1995"/>
                  <a:pt x="1489" y="1986"/>
                </a:cubicBezTo>
                <a:cubicBezTo>
                  <a:pt x="1504" y="1989"/>
                  <a:pt x="1518" y="1993"/>
                  <a:pt x="1532" y="1999"/>
                </a:cubicBezTo>
                <a:cubicBezTo>
                  <a:pt x="1532" y="2012"/>
                  <a:pt x="1533" y="2024"/>
                  <a:pt x="1537" y="2036"/>
                </a:cubicBezTo>
                <a:cubicBezTo>
                  <a:pt x="1534" y="2024"/>
                  <a:pt x="1533" y="2012"/>
                  <a:pt x="1534" y="2001"/>
                </a:cubicBezTo>
                <a:cubicBezTo>
                  <a:pt x="1559" y="2012"/>
                  <a:pt x="1577" y="2032"/>
                  <a:pt x="1577" y="2061"/>
                </a:cubicBezTo>
                <a:cubicBezTo>
                  <a:pt x="1578" y="2086"/>
                  <a:pt x="1569" y="2110"/>
                  <a:pt x="1559" y="2132"/>
                </a:cubicBezTo>
                <a:cubicBezTo>
                  <a:pt x="1576" y="2100"/>
                  <a:pt x="1593" y="2059"/>
                  <a:pt x="1575" y="2024"/>
                </a:cubicBezTo>
                <a:cubicBezTo>
                  <a:pt x="1570" y="2016"/>
                  <a:pt x="1564" y="2009"/>
                  <a:pt x="1556" y="2003"/>
                </a:cubicBezTo>
                <a:cubicBezTo>
                  <a:pt x="1553" y="2000"/>
                  <a:pt x="1550" y="1998"/>
                  <a:pt x="1547" y="1996"/>
                </a:cubicBezTo>
                <a:cubicBezTo>
                  <a:pt x="1541" y="1992"/>
                  <a:pt x="1536" y="1992"/>
                  <a:pt x="1537" y="1985"/>
                </a:cubicBezTo>
                <a:cubicBezTo>
                  <a:pt x="1539" y="1974"/>
                  <a:pt x="1541" y="1963"/>
                  <a:pt x="1541" y="1952"/>
                </a:cubicBezTo>
                <a:cubicBezTo>
                  <a:pt x="1541" y="1942"/>
                  <a:pt x="1538" y="1932"/>
                  <a:pt x="1538" y="1923"/>
                </a:cubicBezTo>
                <a:cubicBezTo>
                  <a:pt x="1548" y="1935"/>
                  <a:pt x="1557" y="1947"/>
                  <a:pt x="1565" y="1961"/>
                </a:cubicBezTo>
                <a:cubicBezTo>
                  <a:pt x="1573" y="1974"/>
                  <a:pt x="1576" y="1986"/>
                  <a:pt x="1579" y="2002"/>
                </a:cubicBezTo>
                <a:cubicBezTo>
                  <a:pt x="1584" y="2027"/>
                  <a:pt x="1586" y="2052"/>
                  <a:pt x="1588" y="2077"/>
                </a:cubicBezTo>
                <a:cubicBezTo>
                  <a:pt x="1588" y="2046"/>
                  <a:pt x="1587" y="2016"/>
                  <a:pt x="1582" y="1986"/>
                </a:cubicBezTo>
                <a:cubicBezTo>
                  <a:pt x="1593" y="1998"/>
                  <a:pt x="1607" y="2007"/>
                  <a:pt x="1624" y="2009"/>
                </a:cubicBezTo>
                <a:cubicBezTo>
                  <a:pt x="1613" y="2007"/>
                  <a:pt x="1604" y="2002"/>
                  <a:pt x="1595" y="1995"/>
                </a:cubicBezTo>
                <a:cubicBezTo>
                  <a:pt x="1591" y="1991"/>
                  <a:pt x="1587" y="1987"/>
                  <a:pt x="1583" y="1982"/>
                </a:cubicBezTo>
                <a:cubicBezTo>
                  <a:pt x="1579" y="1976"/>
                  <a:pt x="1578" y="1967"/>
                  <a:pt x="1576" y="1959"/>
                </a:cubicBezTo>
                <a:cubicBezTo>
                  <a:pt x="1570" y="1933"/>
                  <a:pt x="1558" y="1908"/>
                  <a:pt x="1541" y="1887"/>
                </a:cubicBezTo>
                <a:cubicBezTo>
                  <a:pt x="1560" y="1889"/>
                  <a:pt x="1579" y="1895"/>
                  <a:pt x="1596" y="1904"/>
                </a:cubicBezTo>
                <a:cubicBezTo>
                  <a:pt x="1601" y="1918"/>
                  <a:pt x="1609" y="1930"/>
                  <a:pt x="1620" y="1941"/>
                </a:cubicBezTo>
                <a:cubicBezTo>
                  <a:pt x="1611" y="1930"/>
                  <a:pt x="1604" y="1919"/>
                  <a:pt x="1600" y="1906"/>
                </a:cubicBezTo>
                <a:cubicBezTo>
                  <a:pt x="1629" y="1922"/>
                  <a:pt x="1654" y="1946"/>
                  <a:pt x="1673" y="1973"/>
                </a:cubicBezTo>
                <a:cubicBezTo>
                  <a:pt x="1666" y="1955"/>
                  <a:pt x="1654" y="1938"/>
                  <a:pt x="1642" y="1923"/>
                </a:cubicBezTo>
                <a:cubicBezTo>
                  <a:pt x="1630" y="1909"/>
                  <a:pt x="1617" y="1897"/>
                  <a:pt x="1602" y="1887"/>
                </a:cubicBezTo>
                <a:cubicBezTo>
                  <a:pt x="1597" y="1884"/>
                  <a:pt x="1593" y="1884"/>
                  <a:pt x="1592" y="1877"/>
                </a:cubicBezTo>
                <a:cubicBezTo>
                  <a:pt x="1590" y="1871"/>
                  <a:pt x="1589" y="1865"/>
                  <a:pt x="1588" y="1859"/>
                </a:cubicBezTo>
                <a:cubicBezTo>
                  <a:pt x="1586" y="1847"/>
                  <a:pt x="1585" y="1835"/>
                  <a:pt x="1583" y="1823"/>
                </a:cubicBezTo>
                <a:cubicBezTo>
                  <a:pt x="1598" y="1823"/>
                  <a:pt x="1614" y="1823"/>
                  <a:pt x="1630" y="1826"/>
                </a:cubicBezTo>
                <a:cubicBezTo>
                  <a:pt x="1637" y="1827"/>
                  <a:pt x="1644" y="1829"/>
                  <a:pt x="1651" y="1832"/>
                </a:cubicBezTo>
                <a:cubicBezTo>
                  <a:pt x="1660" y="1835"/>
                  <a:pt x="1663" y="1836"/>
                  <a:pt x="1667" y="1845"/>
                </a:cubicBezTo>
                <a:cubicBezTo>
                  <a:pt x="1678" y="1868"/>
                  <a:pt x="1681" y="1894"/>
                  <a:pt x="1684" y="1919"/>
                </a:cubicBezTo>
                <a:cubicBezTo>
                  <a:pt x="1683" y="1893"/>
                  <a:pt x="1681" y="1865"/>
                  <a:pt x="1671" y="1840"/>
                </a:cubicBezTo>
                <a:cubicBezTo>
                  <a:pt x="1674" y="1842"/>
                  <a:pt x="1674" y="1844"/>
                  <a:pt x="1679" y="1846"/>
                </a:cubicBezTo>
                <a:cubicBezTo>
                  <a:pt x="1687" y="1850"/>
                  <a:pt x="1694" y="1855"/>
                  <a:pt x="1700" y="1861"/>
                </a:cubicBezTo>
                <a:cubicBezTo>
                  <a:pt x="1714" y="1874"/>
                  <a:pt x="1726" y="1889"/>
                  <a:pt x="1736" y="1906"/>
                </a:cubicBezTo>
                <a:cubicBezTo>
                  <a:pt x="1751" y="1934"/>
                  <a:pt x="1760" y="1964"/>
                  <a:pt x="1764" y="1996"/>
                </a:cubicBezTo>
                <a:cubicBezTo>
                  <a:pt x="1761" y="1949"/>
                  <a:pt x="1748" y="1903"/>
                  <a:pt x="1718" y="1866"/>
                </a:cubicBezTo>
                <a:cubicBezTo>
                  <a:pt x="1747" y="1878"/>
                  <a:pt x="1776" y="1890"/>
                  <a:pt x="1802" y="1909"/>
                </a:cubicBezTo>
                <a:cubicBezTo>
                  <a:pt x="1815" y="1918"/>
                  <a:pt x="1822" y="1928"/>
                  <a:pt x="1827" y="1944"/>
                </a:cubicBezTo>
                <a:cubicBezTo>
                  <a:pt x="1831" y="1957"/>
                  <a:pt x="1835" y="1977"/>
                  <a:pt x="1850" y="1982"/>
                </a:cubicBezTo>
                <a:cubicBezTo>
                  <a:pt x="1826" y="1972"/>
                  <a:pt x="1835" y="1934"/>
                  <a:pt x="1819" y="1917"/>
                </a:cubicBezTo>
                <a:cubicBezTo>
                  <a:pt x="1803" y="1898"/>
                  <a:pt x="1778" y="1883"/>
                  <a:pt x="1756" y="1873"/>
                </a:cubicBezTo>
                <a:cubicBezTo>
                  <a:pt x="1778" y="1875"/>
                  <a:pt x="1794" y="1860"/>
                  <a:pt x="1816" y="1871"/>
                </a:cubicBezTo>
                <a:cubicBezTo>
                  <a:pt x="1837" y="1882"/>
                  <a:pt x="1857" y="1891"/>
                  <a:pt x="1880" y="1898"/>
                </a:cubicBezTo>
                <a:cubicBezTo>
                  <a:pt x="1867" y="1893"/>
                  <a:pt x="1853" y="1888"/>
                  <a:pt x="1841" y="1882"/>
                </a:cubicBezTo>
                <a:cubicBezTo>
                  <a:pt x="1826" y="1874"/>
                  <a:pt x="1814" y="1861"/>
                  <a:pt x="1797" y="1860"/>
                </a:cubicBezTo>
                <a:cubicBezTo>
                  <a:pt x="1781" y="1859"/>
                  <a:pt x="1768" y="1867"/>
                  <a:pt x="1752" y="1863"/>
                </a:cubicBezTo>
                <a:cubicBezTo>
                  <a:pt x="1733" y="1858"/>
                  <a:pt x="1717" y="1849"/>
                  <a:pt x="1700" y="1840"/>
                </a:cubicBezTo>
                <a:cubicBezTo>
                  <a:pt x="1687" y="1833"/>
                  <a:pt x="1674" y="1827"/>
                  <a:pt x="1661" y="1820"/>
                </a:cubicBezTo>
                <a:cubicBezTo>
                  <a:pt x="1652" y="1806"/>
                  <a:pt x="1640" y="1794"/>
                  <a:pt x="1626" y="1785"/>
                </a:cubicBezTo>
                <a:cubicBezTo>
                  <a:pt x="1611" y="1775"/>
                  <a:pt x="1594" y="1771"/>
                  <a:pt x="1579" y="1764"/>
                </a:cubicBezTo>
                <a:cubicBezTo>
                  <a:pt x="1565" y="1758"/>
                  <a:pt x="1563" y="1749"/>
                  <a:pt x="1557" y="1735"/>
                </a:cubicBezTo>
                <a:cubicBezTo>
                  <a:pt x="1600" y="1740"/>
                  <a:pt x="1642" y="1749"/>
                  <a:pt x="1683" y="1764"/>
                </a:cubicBezTo>
                <a:cubicBezTo>
                  <a:pt x="1718" y="1777"/>
                  <a:pt x="1732" y="1821"/>
                  <a:pt x="1751" y="1851"/>
                </a:cubicBezTo>
                <a:cubicBezTo>
                  <a:pt x="1737" y="1826"/>
                  <a:pt x="1728" y="1797"/>
                  <a:pt x="1710" y="1774"/>
                </a:cubicBezTo>
                <a:cubicBezTo>
                  <a:pt x="1729" y="1782"/>
                  <a:pt x="1748" y="1792"/>
                  <a:pt x="1766" y="1802"/>
                </a:cubicBezTo>
                <a:cubicBezTo>
                  <a:pt x="1770" y="1804"/>
                  <a:pt x="1773" y="1805"/>
                  <a:pt x="1774" y="1809"/>
                </a:cubicBezTo>
                <a:cubicBezTo>
                  <a:pt x="1774" y="1814"/>
                  <a:pt x="1774" y="1820"/>
                  <a:pt x="1774" y="1825"/>
                </a:cubicBezTo>
                <a:cubicBezTo>
                  <a:pt x="1774" y="1830"/>
                  <a:pt x="1774" y="1836"/>
                  <a:pt x="1774" y="1841"/>
                </a:cubicBezTo>
                <a:cubicBezTo>
                  <a:pt x="1774" y="1830"/>
                  <a:pt x="1775" y="1819"/>
                  <a:pt x="1776" y="1808"/>
                </a:cubicBezTo>
                <a:cubicBezTo>
                  <a:pt x="1781" y="1810"/>
                  <a:pt x="1785" y="1813"/>
                  <a:pt x="1790" y="1817"/>
                </a:cubicBezTo>
                <a:cubicBezTo>
                  <a:pt x="1788" y="1815"/>
                  <a:pt x="1787" y="1814"/>
                  <a:pt x="1785" y="1813"/>
                </a:cubicBezTo>
                <a:cubicBezTo>
                  <a:pt x="1778" y="1807"/>
                  <a:pt x="1776" y="1807"/>
                  <a:pt x="1776" y="1797"/>
                </a:cubicBezTo>
                <a:cubicBezTo>
                  <a:pt x="1777" y="1784"/>
                  <a:pt x="1777" y="1771"/>
                  <a:pt x="1776" y="1758"/>
                </a:cubicBezTo>
                <a:cubicBezTo>
                  <a:pt x="1774" y="1733"/>
                  <a:pt x="1768" y="1708"/>
                  <a:pt x="1752" y="1689"/>
                </a:cubicBezTo>
                <a:cubicBezTo>
                  <a:pt x="1775" y="1690"/>
                  <a:pt x="1800" y="1697"/>
                  <a:pt x="1815" y="1715"/>
                </a:cubicBezTo>
                <a:cubicBezTo>
                  <a:pt x="1832" y="1734"/>
                  <a:pt x="1825" y="1762"/>
                  <a:pt x="1840" y="1782"/>
                </a:cubicBezTo>
                <a:cubicBezTo>
                  <a:pt x="1854" y="1804"/>
                  <a:pt x="1881" y="1812"/>
                  <a:pt x="1906" y="1816"/>
                </a:cubicBezTo>
                <a:cubicBezTo>
                  <a:pt x="1927" y="1820"/>
                  <a:pt x="1957" y="1813"/>
                  <a:pt x="1971" y="1834"/>
                </a:cubicBezTo>
                <a:cubicBezTo>
                  <a:pt x="1963" y="1819"/>
                  <a:pt x="1943" y="1816"/>
                  <a:pt x="1928" y="1814"/>
                </a:cubicBezTo>
                <a:cubicBezTo>
                  <a:pt x="1906" y="1812"/>
                  <a:pt x="1884" y="1808"/>
                  <a:pt x="1865" y="1795"/>
                </a:cubicBezTo>
                <a:cubicBezTo>
                  <a:pt x="1848" y="1784"/>
                  <a:pt x="1843" y="1768"/>
                  <a:pt x="1840" y="1749"/>
                </a:cubicBezTo>
                <a:cubicBezTo>
                  <a:pt x="1837" y="1727"/>
                  <a:pt x="1832" y="1709"/>
                  <a:pt x="1815" y="1693"/>
                </a:cubicBezTo>
                <a:cubicBezTo>
                  <a:pt x="1831" y="1696"/>
                  <a:pt x="1847" y="1698"/>
                  <a:pt x="1862" y="1705"/>
                </a:cubicBezTo>
                <a:cubicBezTo>
                  <a:pt x="1879" y="1712"/>
                  <a:pt x="1890" y="1719"/>
                  <a:pt x="1899" y="1736"/>
                </a:cubicBezTo>
                <a:cubicBezTo>
                  <a:pt x="1916" y="1767"/>
                  <a:pt x="1924" y="1801"/>
                  <a:pt x="1963" y="1809"/>
                </a:cubicBezTo>
                <a:cubicBezTo>
                  <a:pt x="1921" y="1797"/>
                  <a:pt x="1919" y="1757"/>
                  <a:pt x="1901" y="1725"/>
                </a:cubicBezTo>
                <a:cubicBezTo>
                  <a:pt x="1930" y="1740"/>
                  <a:pt x="1960" y="1752"/>
                  <a:pt x="1993" y="1743"/>
                </a:cubicBezTo>
                <a:close/>
                <a:moveTo>
                  <a:pt x="633" y="1815"/>
                </a:moveTo>
                <a:cubicBezTo>
                  <a:pt x="633" y="1815"/>
                  <a:pt x="633" y="1815"/>
                  <a:pt x="633" y="1816"/>
                </a:cubicBezTo>
                <a:cubicBezTo>
                  <a:pt x="632" y="1817"/>
                  <a:pt x="632" y="1817"/>
                  <a:pt x="632" y="1817"/>
                </a:cubicBezTo>
                <a:cubicBezTo>
                  <a:pt x="616" y="1837"/>
                  <a:pt x="615" y="1860"/>
                  <a:pt x="626" y="1882"/>
                </a:cubicBezTo>
                <a:cubicBezTo>
                  <a:pt x="630" y="1889"/>
                  <a:pt x="632" y="1890"/>
                  <a:pt x="628" y="1897"/>
                </a:cubicBezTo>
                <a:cubicBezTo>
                  <a:pt x="624" y="1904"/>
                  <a:pt x="619" y="1910"/>
                  <a:pt x="614" y="1916"/>
                </a:cubicBezTo>
                <a:cubicBezTo>
                  <a:pt x="602" y="1929"/>
                  <a:pt x="590" y="1941"/>
                  <a:pt x="582" y="1957"/>
                </a:cubicBezTo>
                <a:cubicBezTo>
                  <a:pt x="574" y="1943"/>
                  <a:pt x="565" y="1929"/>
                  <a:pt x="559" y="1914"/>
                </a:cubicBezTo>
                <a:cubicBezTo>
                  <a:pt x="556" y="1908"/>
                  <a:pt x="554" y="1903"/>
                  <a:pt x="556" y="1896"/>
                </a:cubicBezTo>
                <a:cubicBezTo>
                  <a:pt x="558" y="1887"/>
                  <a:pt x="561" y="1877"/>
                  <a:pt x="563" y="1868"/>
                </a:cubicBezTo>
                <a:cubicBezTo>
                  <a:pt x="573" y="1833"/>
                  <a:pt x="583" y="1798"/>
                  <a:pt x="599" y="1765"/>
                </a:cubicBezTo>
                <a:cubicBezTo>
                  <a:pt x="629" y="1705"/>
                  <a:pt x="684" y="1667"/>
                  <a:pt x="738" y="1632"/>
                </a:cubicBezTo>
                <a:cubicBezTo>
                  <a:pt x="710" y="1684"/>
                  <a:pt x="682" y="1741"/>
                  <a:pt x="636" y="1781"/>
                </a:cubicBezTo>
                <a:cubicBezTo>
                  <a:pt x="669" y="1756"/>
                  <a:pt x="693" y="1724"/>
                  <a:pt x="715" y="1689"/>
                </a:cubicBezTo>
                <a:cubicBezTo>
                  <a:pt x="728" y="1668"/>
                  <a:pt x="742" y="1648"/>
                  <a:pt x="755" y="1628"/>
                </a:cubicBezTo>
                <a:cubicBezTo>
                  <a:pt x="760" y="1620"/>
                  <a:pt x="764" y="1615"/>
                  <a:pt x="773" y="1609"/>
                </a:cubicBezTo>
                <a:cubicBezTo>
                  <a:pt x="782" y="1602"/>
                  <a:pt x="792" y="1596"/>
                  <a:pt x="802" y="1589"/>
                </a:cubicBezTo>
                <a:cubicBezTo>
                  <a:pt x="791" y="1608"/>
                  <a:pt x="785" y="1628"/>
                  <a:pt x="781" y="1649"/>
                </a:cubicBezTo>
                <a:cubicBezTo>
                  <a:pt x="774" y="1676"/>
                  <a:pt x="760" y="1700"/>
                  <a:pt x="743" y="1721"/>
                </a:cubicBezTo>
                <a:cubicBezTo>
                  <a:pt x="727" y="1740"/>
                  <a:pt x="709" y="1757"/>
                  <a:pt x="691" y="1772"/>
                </a:cubicBezTo>
                <a:cubicBezTo>
                  <a:pt x="672" y="1788"/>
                  <a:pt x="650" y="1798"/>
                  <a:pt x="633" y="1815"/>
                </a:cubicBezTo>
                <a:close/>
                <a:moveTo>
                  <a:pt x="692" y="1982"/>
                </a:moveTo>
                <a:cubicBezTo>
                  <a:pt x="691" y="1978"/>
                  <a:pt x="691" y="1980"/>
                  <a:pt x="691" y="1981"/>
                </a:cubicBezTo>
                <a:cubicBezTo>
                  <a:pt x="685" y="1955"/>
                  <a:pt x="676" y="1929"/>
                  <a:pt x="663" y="1905"/>
                </a:cubicBezTo>
                <a:cubicBezTo>
                  <a:pt x="656" y="1892"/>
                  <a:pt x="641" y="1875"/>
                  <a:pt x="641" y="1859"/>
                </a:cubicBezTo>
                <a:cubicBezTo>
                  <a:pt x="640" y="1840"/>
                  <a:pt x="654" y="1829"/>
                  <a:pt x="668" y="1820"/>
                </a:cubicBezTo>
                <a:cubicBezTo>
                  <a:pt x="692" y="1805"/>
                  <a:pt x="717" y="1796"/>
                  <a:pt x="737" y="1777"/>
                </a:cubicBezTo>
                <a:cubicBezTo>
                  <a:pt x="724" y="1809"/>
                  <a:pt x="697" y="1833"/>
                  <a:pt x="693" y="1868"/>
                </a:cubicBezTo>
                <a:cubicBezTo>
                  <a:pt x="691" y="1889"/>
                  <a:pt x="692" y="1910"/>
                  <a:pt x="697" y="1929"/>
                </a:cubicBezTo>
                <a:cubicBezTo>
                  <a:pt x="699" y="1939"/>
                  <a:pt x="696" y="1948"/>
                  <a:pt x="695" y="1959"/>
                </a:cubicBezTo>
                <a:cubicBezTo>
                  <a:pt x="694" y="1967"/>
                  <a:pt x="693" y="1976"/>
                  <a:pt x="692" y="1985"/>
                </a:cubicBezTo>
                <a:cubicBezTo>
                  <a:pt x="692" y="1984"/>
                  <a:pt x="692" y="1983"/>
                  <a:pt x="692" y="1982"/>
                </a:cubicBezTo>
                <a:close/>
                <a:moveTo>
                  <a:pt x="755" y="1910"/>
                </a:moveTo>
                <a:cubicBezTo>
                  <a:pt x="748" y="1965"/>
                  <a:pt x="713" y="2015"/>
                  <a:pt x="696" y="2067"/>
                </a:cubicBezTo>
                <a:cubicBezTo>
                  <a:pt x="699" y="2045"/>
                  <a:pt x="698" y="2024"/>
                  <a:pt x="695" y="2002"/>
                </a:cubicBezTo>
                <a:cubicBezTo>
                  <a:pt x="693" y="1981"/>
                  <a:pt x="695" y="1963"/>
                  <a:pt x="701" y="1942"/>
                </a:cubicBezTo>
                <a:cubicBezTo>
                  <a:pt x="706" y="1955"/>
                  <a:pt x="712" y="1965"/>
                  <a:pt x="720" y="1975"/>
                </a:cubicBezTo>
                <a:cubicBezTo>
                  <a:pt x="716" y="1968"/>
                  <a:pt x="711" y="1961"/>
                  <a:pt x="708" y="1954"/>
                </a:cubicBezTo>
                <a:cubicBezTo>
                  <a:pt x="706" y="1948"/>
                  <a:pt x="704" y="1943"/>
                  <a:pt x="702" y="1938"/>
                </a:cubicBezTo>
                <a:cubicBezTo>
                  <a:pt x="704" y="1931"/>
                  <a:pt x="707" y="1925"/>
                  <a:pt x="710" y="1918"/>
                </a:cubicBezTo>
                <a:cubicBezTo>
                  <a:pt x="721" y="1893"/>
                  <a:pt x="739" y="1877"/>
                  <a:pt x="759" y="1860"/>
                </a:cubicBezTo>
                <a:cubicBezTo>
                  <a:pt x="757" y="1877"/>
                  <a:pt x="756" y="1894"/>
                  <a:pt x="755" y="1910"/>
                </a:cubicBezTo>
                <a:close/>
                <a:moveTo>
                  <a:pt x="820" y="1790"/>
                </a:moveTo>
                <a:cubicBezTo>
                  <a:pt x="820" y="1790"/>
                  <a:pt x="820" y="1791"/>
                  <a:pt x="820" y="1792"/>
                </a:cubicBezTo>
                <a:cubicBezTo>
                  <a:pt x="819" y="1795"/>
                  <a:pt x="819" y="1796"/>
                  <a:pt x="819" y="1796"/>
                </a:cubicBezTo>
                <a:cubicBezTo>
                  <a:pt x="807" y="1868"/>
                  <a:pt x="801" y="1945"/>
                  <a:pt x="773" y="2014"/>
                </a:cubicBezTo>
                <a:cubicBezTo>
                  <a:pt x="767" y="1924"/>
                  <a:pt x="774" y="1833"/>
                  <a:pt x="828" y="1757"/>
                </a:cubicBezTo>
                <a:cubicBezTo>
                  <a:pt x="825" y="1768"/>
                  <a:pt x="822" y="1779"/>
                  <a:pt x="820" y="1790"/>
                </a:cubicBezTo>
                <a:close/>
                <a:moveTo>
                  <a:pt x="862" y="1658"/>
                </a:moveTo>
                <a:cubicBezTo>
                  <a:pt x="852" y="1672"/>
                  <a:pt x="858" y="1663"/>
                  <a:pt x="861" y="1659"/>
                </a:cubicBezTo>
                <a:cubicBezTo>
                  <a:pt x="829" y="1703"/>
                  <a:pt x="795" y="1745"/>
                  <a:pt x="776" y="1796"/>
                </a:cubicBezTo>
                <a:cubicBezTo>
                  <a:pt x="771" y="1809"/>
                  <a:pt x="767" y="1823"/>
                  <a:pt x="764" y="1837"/>
                </a:cubicBezTo>
                <a:cubicBezTo>
                  <a:pt x="762" y="1847"/>
                  <a:pt x="749" y="1855"/>
                  <a:pt x="741" y="1863"/>
                </a:cubicBezTo>
                <a:cubicBezTo>
                  <a:pt x="721" y="1880"/>
                  <a:pt x="708" y="1904"/>
                  <a:pt x="700" y="1930"/>
                </a:cubicBezTo>
                <a:cubicBezTo>
                  <a:pt x="694" y="1899"/>
                  <a:pt x="695" y="1857"/>
                  <a:pt x="717" y="1832"/>
                </a:cubicBezTo>
                <a:cubicBezTo>
                  <a:pt x="730" y="1817"/>
                  <a:pt x="741" y="1802"/>
                  <a:pt x="750" y="1784"/>
                </a:cubicBezTo>
                <a:cubicBezTo>
                  <a:pt x="754" y="1775"/>
                  <a:pt x="759" y="1766"/>
                  <a:pt x="763" y="1757"/>
                </a:cubicBezTo>
                <a:cubicBezTo>
                  <a:pt x="767" y="1746"/>
                  <a:pt x="773" y="1740"/>
                  <a:pt x="780" y="1731"/>
                </a:cubicBezTo>
                <a:cubicBezTo>
                  <a:pt x="799" y="1708"/>
                  <a:pt x="811" y="1682"/>
                  <a:pt x="826" y="1658"/>
                </a:cubicBezTo>
                <a:cubicBezTo>
                  <a:pt x="831" y="1650"/>
                  <a:pt x="835" y="1639"/>
                  <a:pt x="845" y="1639"/>
                </a:cubicBezTo>
                <a:cubicBezTo>
                  <a:pt x="852" y="1639"/>
                  <a:pt x="860" y="1639"/>
                  <a:pt x="867" y="1641"/>
                </a:cubicBezTo>
                <a:cubicBezTo>
                  <a:pt x="876" y="1644"/>
                  <a:pt x="866" y="1652"/>
                  <a:pt x="862" y="1658"/>
                </a:cubicBezTo>
                <a:close/>
                <a:moveTo>
                  <a:pt x="1017" y="1857"/>
                </a:moveTo>
                <a:cubicBezTo>
                  <a:pt x="1017" y="1858"/>
                  <a:pt x="1017" y="1858"/>
                  <a:pt x="1017" y="1858"/>
                </a:cubicBezTo>
                <a:cubicBezTo>
                  <a:pt x="1014" y="1879"/>
                  <a:pt x="1008" y="1898"/>
                  <a:pt x="1004" y="1918"/>
                </a:cubicBezTo>
                <a:cubicBezTo>
                  <a:pt x="994" y="1907"/>
                  <a:pt x="984" y="1896"/>
                  <a:pt x="975" y="1884"/>
                </a:cubicBezTo>
                <a:cubicBezTo>
                  <a:pt x="970" y="1879"/>
                  <a:pt x="971" y="1869"/>
                  <a:pt x="970" y="1863"/>
                </a:cubicBezTo>
                <a:cubicBezTo>
                  <a:pt x="965" y="1832"/>
                  <a:pt x="962" y="1800"/>
                  <a:pt x="958" y="1769"/>
                </a:cubicBezTo>
                <a:cubicBezTo>
                  <a:pt x="972" y="1781"/>
                  <a:pt x="986" y="1793"/>
                  <a:pt x="999" y="1807"/>
                </a:cubicBezTo>
                <a:cubicBezTo>
                  <a:pt x="1005" y="1814"/>
                  <a:pt x="1010" y="1821"/>
                  <a:pt x="1015" y="1828"/>
                </a:cubicBezTo>
                <a:cubicBezTo>
                  <a:pt x="1021" y="1838"/>
                  <a:pt x="1019" y="1847"/>
                  <a:pt x="1017" y="1857"/>
                </a:cubicBezTo>
                <a:close/>
                <a:moveTo>
                  <a:pt x="1107" y="1894"/>
                </a:moveTo>
                <a:cubicBezTo>
                  <a:pt x="1109" y="1898"/>
                  <a:pt x="1111" y="1902"/>
                  <a:pt x="1106" y="1893"/>
                </a:cubicBezTo>
                <a:cubicBezTo>
                  <a:pt x="1101" y="1882"/>
                  <a:pt x="1103" y="1887"/>
                  <a:pt x="1106" y="1892"/>
                </a:cubicBezTo>
                <a:cubicBezTo>
                  <a:pt x="1097" y="1875"/>
                  <a:pt x="1089" y="1858"/>
                  <a:pt x="1081" y="1841"/>
                </a:cubicBezTo>
                <a:cubicBezTo>
                  <a:pt x="1073" y="1822"/>
                  <a:pt x="1067" y="1804"/>
                  <a:pt x="1063" y="1784"/>
                </a:cubicBezTo>
                <a:cubicBezTo>
                  <a:pt x="1059" y="1767"/>
                  <a:pt x="1054" y="1750"/>
                  <a:pt x="1049" y="1733"/>
                </a:cubicBezTo>
                <a:cubicBezTo>
                  <a:pt x="1046" y="1722"/>
                  <a:pt x="1042" y="1709"/>
                  <a:pt x="1035" y="1700"/>
                </a:cubicBezTo>
                <a:cubicBezTo>
                  <a:pt x="1038" y="1704"/>
                  <a:pt x="1041" y="1709"/>
                  <a:pt x="1045" y="1713"/>
                </a:cubicBezTo>
                <a:cubicBezTo>
                  <a:pt x="1052" y="1723"/>
                  <a:pt x="1056" y="1732"/>
                  <a:pt x="1060" y="1744"/>
                </a:cubicBezTo>
                <a:cubicBezTo>
                  <a:pt x="1071" y="1769"/>
                  <a:pt x="1084" y="1792"/>
                  <a:pt x="1099" y="1814"/>
                </a:cubicBezTo>
                <a:cubicBezTo>
                  <a:pt x="1106" y="1825"/>
                  <a:pt x="1113" y="1836"/>
                  <a:pt x="1120" y="1846"/>
                </a:cubicBezTo>
                <a:cubicBezTo>
                  <a:pt x="1122" y="1857"/>
                  <a:pt x="1124" y="1867"/>
                  <a:pt x="1125" y="1878"/>
                </a:cubicBezTo>
                <a:cubicBezTo>
                  <a:pt x="1129" y="1903"/>
                  <a:pt x="1131" y="1928"/>
                  <a:pt x="1134" y="1953"/>
                </a:cubicBezTo>
                <a:cubicBezTo>
                  <a:pt x="1127" y="1932"/>
                  <a:pt x="1116" y="1913"/>
                  <a:pt x="1107" y="1894"/>
                </a:cubicBezTo>
                <a:close/>
                <a:moveTo>
                  <a:pt x="1111" y="1698"/>
                </a:moveTo>
                <a:cubicBezTo>
                  <a:pt x="1113" y="1684"/>
                  <a:pt x="1119" y="1670"/>
                  <a:pt x="1128" y="1659"/>
                </a:cubicBezTo>
                <a:cubicBezTo>
                  <a:pt x="1153" y="1705"/>
                  <a:pt x="1168" y="1752"/>
                  <a:pt x="1171" y="1804"/>
                </a:cubicBezTo>
                <a:cubicBezTo>
                  <a:pt x="1140" y="1778"/>
                  <a:pt x="1107" y="1742"/>
                  <a:pt x="1111" y="1698"/>
                </a:cubicBezTo>
                <a:close/>
                <a:moveTo>
                  <a:pt x="1176" y="1896"/>
                </a:moveTo>
                <a:cubicBezTo>
                  <a:pt x="1165" y="1870"/>
                  <a:pt x="1152" y="1846"/>
                  <a:pt x="1138" y="1822"/>
                </a:cubicBezTo>
                <a:cubicBezTo>
                  <a:pt x="1148" y="1833"/>
                  <a:pt x="1159" y="1844"/>
                  <a:pt x="1170" y="1855"/>
                </a:cubicBezTo>
                <a:cubicBezTo>
                  <a:pt x="1176" y="1860"/>
                  <a:pt x="1174" y="1870"/>
                  <a:pt x="1175" y="1878"/>
                </a:cubicBezTo>
                <a:cubicBezTo>
                  <a:pt x="1175" y="1883"/>
                  <a:pt x="1177" y="1891"/>
                  <a:pt x="1176" y="1896"/>
                </a:cubicBezTo>
                <a:close/>
                <a:moveTo>
                  <a:pt x="1307" y="1609"/>
                </a:moveTo>
                <a:cubicBezTo>
                  <a:pt x="1307" y="1609"/>
                  <a:pt x="1308" y="1609"/>
                  <a:pt x="1308" y="1609"/>
                </a:cubicBezTo>
                <a:cubicBezTo>
                  <a:pt x="1347" y="1612"/>
                  <a:pt x="1386" y="1617"/>
                  <a:pt x="1425" y="1625"/>
                </a:cubicBezTo>
                <a:cubicBezTo>
                  <a:pt x="1442" y="1628"/>
                  <a:pt x="1456" y="1641"/>
                  <a:pt x="1469" y="1652"/>
                </a:cubicBezTo>
                <a:cubicBezTo>
                  <a:pt x="1485" y="1666"/>
                  <a:pt x="1500" y="1681"/>
                  <a:pt x="1514" y="1697"/>
                </a:cubicBezTo>
                <a:cubicBezTo>
                  <a:pt x="1467" y="1693"/>
                  <a:pt x="1415" y="1689"/>
                  <a:pt x="1371" y="1669"/>
                </a:cubicBezTo>
                <a:cubicBezTo>
                  <a:pt x="1367" y="1668"/>
                  <a:pt x="1363" y="1666"/>
                  <a:pt x="1360" y="1663"/>
                </a:cubicBezTo>
                <a:cubicBezTo>
                  <a:pt x="1340" y="1646"/>
                  <a:pt x="1320" y="1627"/>
                  <a:pt x="1301" y="1608"/>
                </a:cubicBezTo>
                <a:cubicBezTo>
                  <a:pt x="1303" y="1608"/>
                  <a:pt x="1305" y="1608"/>
                  <a:pt x="1307" y="1609"/>
                </a:cubicBezTo>
                <a:close/>
                <a:moveTo>
                  <a:pt x="1190" y="1819"/>
                </a:moveTo>
                <a:cubicBezTo>
                  <a:pt x="1189" y="1818"/>
                  <a:pt x="1188" y="1818"/>
                  <a:pt x="1188" y="1817"/>
                </a:cubicBezTo>
                <a:cubicBezTo>
                  <a:pt x="1188" y="1789"/>
                  <a:pt x="1188" y="1761"/>
                  <a:pt x="1182" y="1734"/>
                </a:cubicBezTo>
                <a:cubicBezTo>
                  <a:pt x="1195" y="1755"/>
                  <a:pt x="1208" y="1775"/>
                  <a:pt x="1220" y="1796"/>
                </a:cubicBezTo>
                <a:cubicBezTo>
                  <a:pt x="1232" y="1816"/>
                  <a:pt x="1239" y="1837"/>
                  <a:pt x="1247" y="1859"/>
                </a:cubicBezTo>
                <a:cubicBezTo>
                  <a:pt x="1228" y="1845"/>
                  <a:pt x="1208" y="1833"/>
                  <a:pt x="1190" y="1819"/>
                </a:cubicBezTo>
                <a:close/>
                <a:moveTo>
                  <a:pt x="1278" y="1867"/>
                </a:moveTo>
                <a:cubicBezTo>
                  <a:pt x="1271" y="1843"/>
                  <a:pt x="1265" y="1819"/>
                  <a:pt x="1255" y="1795"/>
                </a:cubicBezTo>
                <a:cubicBezTo>
                  <a:pt x="1245" y="1772"/>
                  <a:pt x="1233" y="1750"/>
                  <a:pt x="1221" y="1728"/>
                </a:cubicBezTo>
                <a:cubicBezTo>
                  <a:pt x="1236" y="1737"/>
                  <a:pt x="1250" y="1747"/>
                  <a:pt x="1265" y="1755"/>
                </a:cubicBezTo>
                <a:cubicBezTo>
                  <a:pt x="1274" y="1760"/>
                  <a:pt x="1282" y="1765"/>
                  <a:pt x="1290" y="1769"/>
                </a:cubicBezTo>
                <a:cubicBezTo>
                  <a:pt x="1299" y="1774"/>
                  <a:pt x="1307" y="1776"/>
                  <a:pt x="1310" y="1786"/>
                </a:cubicBezTo>
                <a:cubicBezTo>
                  <a:pt x="1321" y="1817"/>
                  <a:pt x="1323" y="1851"/>
                  <a:pt x="1345" y="1878"/>
                </a:cubicBezTo>
                <a:cubicBezTo>
                  <a:pt x="1332" y="1878"/>
                  <a:pt x="1320" y="1878"/>
                  <a:pt x="1307" y="1877"/>
                </a:cubicBezTo>
                <a:cubicBezTo>
                  <a:pt x="1302" y="1876"/>
                  <a:pt x="1296" y="1876"/>
                  <a:pt x="1291" y="1875"/>
                </a:cubicBezTo>
                <a:cubicBezTo>
                  <a:pt x="1283" y="1874"/>
                  <a:pt x="1280" y="1875"/>
                  <a:pt x="1278" y="1867"/>
                </a:cubicBezTo>
                <a:close/>
                <a:moveTo>
                  <a:pt x="1426" y="1902"/>
                </a:moveTo>
                <a:cubicBezTo>
                  <a:pt x="1429" y="1908"/>
                  <a:pt x="1431" y="1913"/>
                  <a:pt x="1432" y="1919"/>
                </a:cubicBezTo>
                <a:cubicBezTo>
                  <a:pt x="1420" y="1915"/>
                  <a:pt x="1407" y="1911"/>
                  <a:pt x="1394" y="1906"/>
                </a:cubicBezTo>
                <a:cubicBezTo>
                  <a:pt x="1405" y="1905"/>
                  <a:pt x="1416" y="1904"/>
                  <a:pt x="1426" y="1902"/>
                </a:cubicBezTo>
                <a:close/>
                <a:moveTo>
                  <a:pt x="1354" y="1877"/>
                </a:moveTo>
                <a:cubicBezTo>
                  <a:pt x="1345" y="1866"/>
                  <a:pt x="1340" y="1854"/>
                  <a:pt x="1336" y="1840"/>
                </a:cubicBezTo>
                <a:cubicBezTo>
                  <a:pt x="1356" y="1858"/>
                  <a:pt x="1383" y="1861"/>
                  <a:pt x="1406" y="1875"/>
                </a:cubicBezTo>
                <a:cubicBezTo>
                  <a:pt x="1389" y="1876"/>
                  <a:pt x="1371" y="1877"/>
                  <a:pt x="1354" y="1877"/>
                </a:cubicBezTo>
                <a:close/>
                <a:moveTo>
                  <a:pt x="1414" y="1874"/>
                </a:moveTo>
                <a:cubicBezTo>
                  <a:pt x="1394" y="1857"/>
                  <a:pt x="1366" y="1853"/>
                  <a:pt x="1346" y="1835"/>
                </a:cubicBezTo>
                <a:cubicBezTo>
                  <a:pt x="1333" y="1823"/>
                  <a:pt x="1329" y="1803"/>
                  <a:pt x="1325" y="1787"/>
                </a:cubicBezTo>
                <a:cubicBezTo>
                  <a:pt x="1339" y="1794"/>
                  <a:pt x="1353" y="1800"/>
                  <a:pt x="1368" y="1806"/>
                </a:cubicBezTo>
                <a:cubicBezTo>
                  <a:pt x="1375" y="1808"/>
                  <a:pt x="1382" y="1811"/>
                  <a:pt x="1390" y="1813"/>
                </a:cubicBezTo>
                <a:cubicBezTo>
                  <a:pt x="1396" y="1818"/>
                  <a:pt x="1402" y="1821"/>
                  <a:pt x="1408" y="1825"/>
                </a:cubicBezTo>
                <a:cubicBezTo>
                  <a:pt x="1437" y="1841"/>
                  <a:pt x="1469" y="1852"/>
                  <a:pt x="1497" y="1869"/>
                </a:cubicBezTo>
                <a:cubicBezTo>
                  <a:pt x="1470" y="1871"/>
                  <a:pt x="1442" y="1873"/>
                  <a:pt x="1414" y="1874"/>
                </a:cubicBezTo>
                <a:close/>
                <a:moveTo>
                  <a:pt x="1534" y="1974"/>
                </a:moveTo>
                <a:cubicBezTo>
                  <a:pt x="1534" y="1979"/>
                  <a:pt x="1533" y="1983"/>
                  <a:pt x="1533" y="1988"/>
                </a:cubicBezTo>
                <a:cubicBezTo>
                  <a:pt x="1493" y="1968"/>
                  <a:pt x="1448" y="1960"/>
                  <a:pt x="1405" y="1951"/>
                </a:cubicBezTo>
                <a:cubicBezTo>
                  <a:pt x="1384" y="1947"/>
                  <a:pt x="1363" y="1942"/>
                  <a:pt x="1342" y="1936"/>
                </a:cubicBezTo>
                <a:cubicBezTo>
                  <a:pt x="1334" y="1934"/>
                  <a:pt x="1325" y="1931"/>
                  <a:pt x="1316" y="1927"/>
                </a:cubicBezTo>
                <a:cubicBezTo>
                  <a:pt x="1309" y="1924"/>
                  <a:pt x="1294" y="1920"/>
                  <a:pt x="1291" y="1912"/>
                </a:cubicBezTo>
                <a:cubicBezTo>
                  <a:pt x="1323" y="1912"/>
                  <a:pt x="1355" y="1910"/>
                  <a:pt x="1386" y="1907"/>
                </a:cubicBezTo>
                <a:cubicBezTo>
                  <a:pt x="1399" y="1912"/>
                  <a:pt x="1413" y="1915"/>
                  <a:pt x="1427" y="1919"/>
                </a:cubicBezTo>
                <a:cubicBezTo>
                  <a:pt x="1434" y="1921"/>
                  <a:pt x="1434" y="1923"/>
                  <a:pt x="1436" y="1931"/>
                </a:cubicBezTo>
                <a:cubicBezTo>
                  <a:pt x="1437" y="1937"/>
                  <a:pt x="1437" y="1944"/>
                  <a:pt x="1438" y="1950"/>
                </a:cubicBezTo>
                <a:cubicBezTo>
                  <a:pt x="1438" y="1940"/>
                  <a:pt x="1437" y="1930"/>
                  <a:pt x="1435" y="1921"/>
                </a:cubicBezTo>
                <a:cubicBezTo>
                  <a:pt x="1438" y="1922"/>
                  <a:pt x="1441" y="1922"/>
                  <a:pt x="1444" y="1923"/>
                </a:cubicBezTo>
                <a:cubicBezTo>
                  <a:pt x="1441" y="1922"/>
                  <a:pt x="1438" y="1921"/>
                  <a:pt x="1435" y="1920"/>
                </a:cubicBezTo>
                <a:cubicBezTo>
                  <a:pt x="1433" y="1914"/>
                  <a:pt x="1432" y="1908"/>
                  <a:pt x="1429" y="1902"/>
                </a:cubicBezTo>
                <a:cubicBezTo>
                  <a:pt x="1446" y="1899"/>
                  <a:pt x="1462" y="1896"/>
                  <a:pt x="1477" y="1893"/>
                </a:cubicBezTo>
                <a:cubicBezTo>
                  <a:pt x="1484" y="1892"/>
                  <a:pt x="1490" y="1890"/>
                  <a:pt x="1496" y="1889"/>
                </a:cubicBezTo>
                <a:cubicBezTo>
                  <a:pt x="1501" y="1892"/>
                  <a:pt x="1507" y="1894"/>
                  <a:pt x="1512" y="1898"/>
                </a:cubicBezTo>
                <a:cubicBezTo>
                  <a:pt x="1516" y="1901"/>
                  <a:pt x="1520" y="1905"/>
                  <a:pt x="1524" y="1908"/>
                </a:cubicBezTo>
                <a:cubicBezTo>
                  <a:pt x="1528" y="1912"/>
                  <a:pt x="1530" y="1913"/>
                  <a:pt x="1530" y="1918"/>
                </a:cubicBezTo>
                <a:cubicBezTo>
                  <a:pt x="1530" y="1921"/>
                  <a:pt x="1530" y="1925"/>
                  <a:pt x="1531" y="1928"/>
                </a:cubicBezTo>
                <a:cubicBezTo>
                  <a:pt x="1534" y="1944"/>
                  <a:pt x="1536" y="1958"/>
                  <a:pt x="1534" y="1973"/>
                </a:cubicBezTo>
                <a:cubicBezTo>
                  <a:pt x="1535" y="1972"/>
                  <a:pt x="1535" y="1970"/>
                  <a:pt x="1534" y="1974"/>
                </a:cubicBezTo>
                <a:close/>
                <a:moveTo>
                  <a:pt x="1543" y="1910"/>
                </a:moveTo>
                <a:cubicBezTo>
                  <a:pt x="1552" y="1922"/>
                  <a:pt x="1558" y="1935"/>
                  <a:pt x="1564" y="1948"/>
                </a:cubicBezTo>
                <a:cubicBezTo>
                  <a:pt x="1562" y="1944"/>
                  <a:pt x="1559" y="1936"/>
                  <a:pt x="1565" y="1950"/>
                </a:cubicBezTo>
                <a:cubicBezTo>
                  <a:pt x="1551" y="1926"/>
                  <a:pt x="1536" y="1903"/>
                  <a:pt x="1514" y="1886"/>
                </a:cubicBezTo>
                <a:cubicBezTo>
                  <a:pt x="1527" y="1885"/>
                  <a:pt x="1536" y="1900"/>
                  <a:pt x="1543" y="1910"/>
                </a:cubicBezTo>
                <a:close/>
                <a:moveTo>
                  <a:pt x="1587" y="1879"/>
                </a:moveTo>
                <a:cubicBezTo>
                  <a:pt x="1567" y="1869"/>
                  <a:pt x="1545" y="1867"/>
                  <a:pt x="1523" y="1868"/>
                </a:cubicBezTo>
                <a:cubicBezTo>
                  <a:pt x="1505" y="1853"/>
                  <a:pt x="1484" y="1841"/>
                  <a:pt x="1463" y="1830"/>
                </a:cubicBezTo>
                <a:cubicBezTo>
                  <a:pt x="1491" y="1833"/>
                  <a:pt x="1519" y="1830"/>
                  <a:pt x="1547" y="1827"/>
                </a:cubicBezTo>
                <a:cubicBezTo>
                  <a:pt x="1553" y="1826"/>
                  <a:pt x="1559" y="1825"/>
                  <a:pt x="1565" y="1825"/>
                </a:cubicBezTo>
                <a:cubicBezTo>
                  <a:pt x="1568" y="1824"/>
                  <a:pt x="1571" y="1824"/>
                  <a:pt x="1574" y="1824"/>
                </a:cubicBezTo>
                <a:cubicBezTo>
                  <a:pt x="1575" y="1828"/>
                  <a:pt x="1576" y="1833"/>
                  <a:pt x="1577" y="1837"/>
                </a:cubicBezTo>
                <a:cubicBezTo>
                  <a:pt x="1580" y="1851"/>
                  <a:pt x="1583" y="1865"/>
                  <a:pt x="1587" y="1879"/>
                </a:cubicBezTo>
                <a:close/>
                <a:moveTo>
                  <a:pt x="1593" y="1782"/>
                </a:moveTo>
                <a:cubicBezTo>
                  <a:pt x="1590" y="1781"/>
                  <a:pt x="1593" y="1782"/>
                  <a:pt x="1595" y="1783"/>
                </a:cubicBezTo>
                <a:cubicBezTo>
                  <a:pt x="1595" y="1783"/>
                  <a:pt x="1594" y="1783"/>
                  <a:pt x="1594" y="1783"/>
                </a:cubicBezTo>
                <a:cubicBezTo>
                  <a:pt x="1598" y="1784"/>
                  <a:pt x="1597" y="1784"/>
                  <a:pt x="1595" y="1783"/>
                </a:cubicBezTo>
                <a:cubicBezTo>
                  <a:pt x="1615" y="1789"/>
                  <a:pt x="1633" y="1799"/>
                  <a:pt x="1648" y="1815"/>
                </a:cubicBezTo>
                <a:cubicBezTo>
                  <a:pt x="1633" y="1810"/>
                  <a:pt x="1619" y="1807"/>
                  <a:pt x="1604" y="1805"/>
                </a:cubicBezTo>
                <a:cubicBezTo>
                  <a:pt x="1596" y="1805"/>
                  <a:pt x="1587" y="1804"/>
                  <a:pt x="1579" y="1804"/>
                </a:cubicBezTo>
                <a:cubicBezTo>
                  <a:pt x="1577" y="1795"/>
                  <a:pt x="1574" y="1785"/>
                  <a:pt x="1572" y="1775"/>
                </a:cubicBezTo>
                <a:cubicBezTo>
                  <a:pt x="1578" y="1778"/>
                  <a:pt x="1586" y="1780"/>
                  <a:pt x="1593" y="1782"/>
                </a:cubicBezTo>
                <a:close/>
                <a:moveTo>
                  <a:pt x="1569" y="1804"/>
                </a:moveTo>
                <a:cubicBezTo>
                  <a:pt x="1534" y="1805"/>
                  <a:pt x="1500" y="1808"/>
                  <a:pt x="1465" y="1803"/>
                </a:cubicBezTo>
                <a:cubicBezTo>
                  <a:pt x="1435" y="1798"/>
                  <a:pt x="1405" y="1786"/>
                  <a:pt x="1377" y="1773"/>
                </a:cubicBezTo>
                <a:cubicBezTo>
                  <a:pt x="1307" y="1741"/>
                  <a:pt x="1243" y="1693"/>
                  <a:pt x="1186" y="1642"/>
                </a:cubicBezTo>
                <a:cubicBezTo>
                  <a:pt x="1217" y="1648"/>
                  <a:pt x="1243" y="1666"/>
                  <a:pt x="1271" y="1679"/>
                </a:cubicBezTo>
                <a:cubicBezTo>
                  <a:pt x="1287" y="1686"/>
                  <a:pt x="1303" y="1692"/>
                  <a:pt x="1319" y="1697"/>
                </a:cubicBezTo>
                <a:cubicBezTo>
                  <a:pt x="1328" y="1700"/>
                  <a:pt x="1336" y="1703"/>
                  <a:pt x="1345" y="1705"/>
                </a:cubicBezTo>
                <a:cubicBezTo>
                  <a:pt x="1354" y="1707"/>
                  <a:pt x="1363" y="1708"/>
                  <a:pt x="1371" y="1712"/>
                </a:cubicBezTo>
                <a:cubicBezTo>
                  <a:pt x="1396" y="1728"/>
                  <a:pt x="1417" y="1748"/>
                  <a:pt x="1441" y="1765"/>
                </a:cubicBezTo>
                <a:cubicBezTo>
                  <a:pt x="1466" y="1783"/>
                  <a:pt x="1491" y="1784"/>
                  <a:pt x="1521" y="1782"/>
                </a:cubicBezTo>
                <a:cubicBezTo>
                  <a:pt x="1494" y="1782"/>
                  <a:pt x="1470" y="1781"/>
                  <a:pt x="1448" y="1764"/>
                </a:cubicBezTo>
                <a:cubicBezTo>
                  <a:pt x="1429" y="1749"/>
                  <a:pt x="1413" y="1731"/>
                  <a:pt x="1394" y="1716"/>
                </a:cubicBezTo>
                <a:cubicBezTo>
                  <a:pt x="1431" y="1722"/>
                  <a:pt x="1468" y="1726"/>
                  <a:pt x="1505" y="1730"/>
                </a:cubicBezTo>
                <a:cubicBezTo>
                  <a:pt x="1514" y="1731"/>
                  <a:pt x="1524" y="1732"/>
                  <a:pt x="1534" y="1733"/>
                </a:cubicBezTo>
                <a:cubicBezTo>
                  <a:pt x="1542" y="1734"/>
                  <a:pt x="1545" y="1744"/>
                  <a:pt x="1549" y="1752"/>
                </a:cubicBezTo>
                <a:cubicBezTo>
                  <a:pt x="1557" y="1768"/>
                  <a:pt x="1564" y="1786"/>
                  <a:pt x="1569" y="1804"/>
                </a:cubicBezTo>
                <a:close/>
                <a:moveTo>
                  <a:pt x="1766" y="1737"/>
                </a:moveTo>
                <a:cubicBezTo>
                  <a:pt x="1772" y="1759"/>
                  <a:pt x="1773" y="1781"/>
                  <a:pt x="1773" y="1804"/>
                </a:cubicBezTo>
                <a:cubicBezTo>
                  <a:pt x="1735" y="1775"/>
                  <a:pt x="1693" y="1751"/>
                  <a:pt x="1650" y="1732"/>
                </a:cubicBezTo>
                <a:cubicBezTo>
                  <a:pt x="1621" y="1719"/>
                  <a:pt x="1590" y="1709"/>
                  <a:pt x="1559" y="1703"/>
                </a:cubicBezTo>
                <a:cubicBezTo>
                  <a:pt x="1552" y="1701"/>
                  <a:pt x="1544" y="1700"/>
                  <a:pt x="1537" y="1699"/>
                </a:cubicBezTo>
                <a:cubicBezTo>
                  <a:pt x="1532" y="1691"/>
                  <a:pt x="1526" y="1683"/>
                  <a:pt x="1520" y="1675"/>
                </a:cubicBezTo>
                <a:cubicBezTo>
                  <a:pt x="1510" y="1662"/>
                  <a:pt x="1499" y="1650"/>
                  <a:pt x="1487" y="1638"/>
                </a:cubicBezTo>
                <a:cubicBezTo>
                  <a:pt x="1540" y="1651"/>
                  <a:pt x="1592" y="1664"/>
                  <a:pt x="1646" y="1674"/>
                </a:cubicBezTo>
                <a:cubicBezTo>
                  <a:pt x="1670" y="1678"/>
                  <a:pt x="1694" y="1682"/>
                  <a:pt x="1718" y="1686"/>
                </a:cubicBezTo>
                <a:cubicBezTo>
                  <a:pt x="1724" y="1687"/>
                  <a:pt x="1733" y="1686"/>
                  <a:pt x="1738" y="1690"/>
                </a:cubicBezTo>
                <a:cubicBezTo>
                  <a:pt x="1753" y="1701"/>
                  <a:pt x="1762" y="1720"/>
                  <a:pt x="1766" y="1737"/>
                </a:cubicBezTo>
                <a:close/>
              </a:path>
            </a:pathLst>
          </a:custGeom>
          <a:solidFill>
            <a:srgbClr val="CCD4DE"/>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9" name="Прямоугольник 228"/>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Tree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2" name="TextBox 241"/>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3" name="TextBox 242"/>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46" name="TextBox 245"/>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7" name="TextBox 246"/>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50" name="Прямая соединительная линия 249"/>
          <p:cNvCxnSpPr/>
          <p:nvPr/>
        </p:nvCxnSpPr>
        <p:spPr>
          <a:xfrm rot="10800000">
            <a:off x="3419857" y="2971800"/>
            <a:ext cx="4321219" cy="1326608"/>
          </a:xfrm>
          <a:prstGeom prst="bentConnector3">
            <a:avLst>
              <a:gd name="adj1" fmla="val 6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2" name="Прямая соединительная линия 251"/>
          <p:cNvCxnSpPr/>
          <p:nvPr/>
        </p:nvCxnSpPr>
        <p:spPr>
          <a:xfrm rot="10800000" flipV="1">
            <a:off x="10439545" y="2984500"/>
            <a:ext cx="4789671" cy="1357872"/>
          </a:xfrm>
          <a:prstGeom prst="bentConnector3">
            <a:avLst>
              <a:gd name="adj1" fmla="val 10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071586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4775136" y="-5397978"/>
            <a:ext cx="9005894" cy="5422589"/>
            <a:chOff x="2884956" y="1044808"/>
            <a:chExt cx="3418590" cy="2058387"/>
          </a:xfrm>
        </p:grpSpPr>
        <p:sp>
          <p:nvSpPr>
            <p:cNvPr id="7" name="Freeform 37"/>
            <p:cNvSpPr>
              <a:spLocks/>
            </p:cNvSpPr>
            <p:nvPr/>
          </p:nvSpPr>
          <p:spPr bwMode="auto">
            <a:xfrm>
              <a:off x="3053244" y="3048954"/>
              <a:ext cx="44506" cy="37552"/>
            </a:xfrm>
            <a:custGeom>
              <a:avLst/>
              <a:gdLst>
                <a:gd name="T0" fmla="*/ 26 w 26"/>
                <a:gd name="T1" fmla="*/ 2 h 22"/>
                <a:gd name="T2" fmla="*/ 9 w 26"/>
                <a:gd name="T3" fmla="*/ 5 h 22"/>
                <a:gd name="T4" fmla="*/ 0 w 26"/>
                <a:gd name="T5" fmla="*/ 21 h 22"/>
                <a:gd name="T6" fmla="*/ 17 w 26"/>
                <a:gd name="T7" fmla="*/ 17 h 22"/>
                <a:gd name="T8" fmla="*/ 26 w 26"/>
                <a:gd name="T9" fmla="*/ 2 h 22"/>
              </a:gdLst>
              <a:ahLst/>
              <a:cxnLst>
                <a:cxn ang="0">
                  <a:pos x="T0" y="T1"/>
                </a:cxn>
                <a:cxn ang="0">
                  <a:pos x="T2" y="T3"/>
                </a:cxn>
                <a:cxn ang="0">
                  <a:pos x="T4" y="T5"/>
                </a:cxn>
                <a:cxn ang="0">
                  <a:pos x="T6" y="T7"/>
                </a:cxn>
                <a:cxn ang="0">
                  <a:pos x="T8" y="T9"/>
                </a:cxn>
              </a:cxnLst>
              <a:rect l="0" t="0" r="r" b="b"/>
              <a:pathLst>
                <a:path w="26" h="22">
                  <a:moveTo>
                    <a:pt x="26" y="2"/>
                  </a:moveTo>
                  <a:cubicBezTo>
                    <a:pt x="26" y="2"/>
                    <a:pt x="16" y="0"/>
                    <a:pt x="9" y="5"/>
                  </a:cubicBezTo>
                  <a:cubicBezTo>
                    <a:pt x="2" y="11"/>
                    <a:pt x="0" y="21"/>
                    <a:pt x="0" y="21"/>
                  </a:cubicBezTo>
                  <a:cubicBezTo>
                    <a:pt x="0" y="21"/>
                    <a:pt x="10" y="22"/>
                    <a:pt x="17" y="17"/>
                  </a:cubicBezTo>
                  <a:cubicBezTo>
                    <a:pt x="24" y="12"/>
                    <a:pt x="26" y="2"/>
                    <a:pt x="26" y="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 name="Freeform 38"/>
            <p:cNvSpPr>
              <a:spLocks/>
            </p:cNvSpPr>
            <p:nvPr/>
          </p:nvSpPr>
          <p:spPr bwMode="auto">
            <a:xfrm>
              <a:off x="3103313" y="3053126"/>
              <a:ext cx="23644" cy="50069"/>
            </a:xfrm>
            <a:custGeom>
              <a:avLst/>
              <a:gdLst>
                <a:gd name="T0" fmla="*/ 8 w 14"/>
                <a:gd name="T1" fmla="*/ 29 h 29"/>
                <a:gd name="T2" fmla="*/ 13 w 14"/>
                <a:gd name="T3" fmla="*/ 14 h 29"/>
                <a:gd name="T4" fmla="*/ 6 w 14"/>
                <a:gd name="T5" fmla="*/ 0 h 29"/>
                <a:gd name="T6" fmla="*/ 0 w 14"/>
                <a:gd name="T7" fmla="*/ 15 h 29"/>
                <a:gd name="T8" fmla="*/ 8 w 14"/>
                <a:gd name="T9" fmla="*/ 29 h 29"/>
              </a:gdLst>
              <a:ahLst/>
              <a:cxnLst>
                <a:cxn ang="0">
                  <a:pos x="T0" y="T1"/>
                </a:cxn>
                <a:cxn ang="0">
                  <a:pos x="T2" y="T3"/>
                </a:cxn>
                <a:cxn ang="0">
                  <a:pos x="T4" y="T5"/>
                </a:cxn>
                <a:cxn ang="0">
                  <a:pos x="T6" y="T7"/>
                </a:cxn>
                <a:cxn ang="0">
                  <a:pos x="T8" y="T9"/>
                </a:cxn>
              </a:cxnLst>
              <a:rect l="0" t="0" r="r" b="b"/>
              <a:pathLst>
                <a:path w="14" h="29">
                  <a:moveTo>
                    <a:pt x="8" y="29"/>
                  </a:moveTo>
                  <a:cubicBezTo>
                    <a:pt x="8" y="29"/>
                    <a:pt x="14" y="22"/>
                    <a:pt x="13" y="14"/>
                  </a:cubicBezTo>
                  <a:cubicBezTo>
                    <a:pt x="13" y="6"/>
                    <a:pt x="6" y="0"/>
                    <a:pt x="6" y="0"/>
                  </a:cubicBezTo>
                  <a:cubicBezTo>
                    <a:pt x="6" y="0"/>
                    <a:pt x="0" y="7"/>
                    <a:pt x="0" y="15"/>
                  </a:cubicBezTo>
                  <a:cubicBezTo>
                    <a:pt x="0" y="23"/>
                    <a:pt x="8" y="29"/>
                    <a:pt x="8" y="29"/>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 name="Freeform 39"/>
            <p:cNvSpPr>
              <a:spLocks/>
            </p:cNvSpPr>
            <p:nvPr/>
          </p:nvSpPr>
          <p:spPr bwMode="auto">
            <a:xfrm>
              <a:off x="4730550" y="1195015"/>
              <a:ext cx="41724" cy="30598"/>
            </a:xfrm>
            <a:custGeom>
              <a:avLst/>
              <a:gdLst>
                <a:gd name="T0" fmla="*/ 9 w 24"/>
                <a:gd name="T1" fmla="*/ 14 h 18"/>
                <a:gd name="T2" fmla="*/ 24 w 24"/>
                <a:gd name="T3" fmla="*/ 16 h 18"/>
                <a:gd name="T4" fmla="*/ 15 w 24"/>
                <a:gd name="T5" fmla="*/ 4 h 18"/>
                <a:gd name="T6" fmla="*/ 0 w 24"/>
                <a:gd name="T7" fmla="*/ 2 h 18"/>
                <a:gd name="T8" fmla="*/ 9 w 24"/>
                <a:gd name="T9" fmla="*/ 14 h 18"/>
              </a:gdLst>
              <a:ahLst/>
              <a:cxnLst>
                <a:cxn ang="0">
                  <a:pos x="T0" y="T1"/>
                </a:cxn>
                <a:cxn ang="0">
                  <a:pos x="T2" y="T3"/>
                </a:cxn>
                <a:cxn ang="0">
                  <a:pos x="T4" y="T5"/>
                </a:cxn>
                <a:cxn ang="0">
                  <a:pos x="T6" y="T7"/>
                </a:cxn>
                <a:cxn ang="0">
                  <a:pos x="T8" y="T9"/>
                </a:cxn>
              </a:cxnLst>
              <a:rect l="0" t="0" r="r" b="b"/>
              <a:pathLst>
                <a:path w="24" h="18">
                  <a:moveTo>
                    <a:pt x="9" y="14"/>
                  </a:moveTo>
                  <a:cubicBezTo>
                    <a:pt x="16" y="18"/>
                    <a:pt x="24" y="16"/>
                    <a:pt x="24" y="16"/>
                  </a:cubicBezTo>
                  <a:cubicBezTo>
                    <a:pt x="24" y="16"/>
                    <a:pt x="22" y="7"/>
                    <a:pt x="15" y="4"/>
                  </a:cubicBezTo>
                  <a:cubicBezTo>
                    <a:pt x="9" y="0"/>
                    <a:pt x="0" y="2"/>
                    <a:pt x="0" y="2"/>
                  </a:cubicBezTo>
                  <a:cubicBezTo>
                    <a:pt x="0" y="2"/>
                    <a:pt x="3" y="11"/>
                    <a:pt x="9" y="14"/>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 name="Freeform 40"/>
            <p:cNvSpPr>
              <a:spLocks/>
            </p:cNvSpPr>
            <p:nvPr/>
          </p:nvSpPr>
          <p:spPr bwMode="auto">
            <a:xfrm>
              <a:off x="4740285" y="1163027"/>
              <a:ext cx="41724" cy="30598"/>
            </a:xfrm>
            <a:custGeom>
              <a:avLst/>
              <a:gdLst>
                <a:gd name="T0" fmla="*/ 15 w 24"/>
                <a:gd name="T1" fmla="*/ 15 h 18"/>
                <a:gd name="T2" fmla="*/ 24 w 24"/>
                <a:gd name="T3" fmla="*/ 3 h 18"/>
                <a:gd name="T4" fmla="*/ 9 w 24"/>
                <a:gd name="T5" fmla="*/ 4 h 18"/>
                <a:gd name="T6" fmla="*/ 0 w 24"/>
                <a:gd name="T7" fmla="*/ 16 h 18"/>
                <a:gd name="T8" fmla="*/ 15 w 24"/>
                <a:gd name="T9" fmla="*/ 15 h 18"/>
              </a:gdLst>
              <a:ahLst/>
              <a:cxnLst>
                <a:cxn ang="0">
                  <a:pos x="T0" y="T1"/>
                </a:cxn>
                <a:cxn ang="0">
                  <a:pos x="T2" y="T3"/>
                </a:cxn>
                <a:cxn ang="0">
                  <a:pos x="T4" y="T5"/>
                </a:cxn>
                <a:cxn ang="0">
                  <a:pos x="T6" y="T7"/>
                </a:cxn>
                <a:cxn ang="0">
                  <a:pos x="T8" y="T9"/>
                </a:cxn>
              </a:cxnLst>
              <a:rect l="0" t="0" r="r" b="b"/>
              <a:pathLst>
                <a:path w="24" h="18">
                  <a:moveTo>
                    <a:pt x="15" y="15"/>
                  </a:moveTo>
                  <a:cubicBezTo>
                    <a:pt x="22" y="11"/>
                    <a:pt x="24" y="3"/>
                    <a:pt x="24" y="3"/>
                  </a:cubicBezTo>
                  <a:cubicBezTo>
                    <a:pt x="24" y="3"/>
                    <a:pt x="16" y="0"/>
                    <a:pt x="9" y="4"/>
                  </a:cubicBezTo>
                  <a:cubicBezTo>
                    <a:pt x="2" y="7"/>
                    <a:pt x="0" y="16"/>
                    <a:pt x="0" y="16"/>
                  </a:cubicBezTo>
                  <a:cubicBezTo>
                    <a:pt x="0" y="16"/>
                    <a:pt x="8" y="18"/>
                    <a:pt x="15" y="1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 name="Freeform 41"/>
            <p:cNvSpPr>
              <a:spLocks/>
            </p:cNvSpPr>
            <p:nvPr/>
          </p:nvSpPr>
          <p:spPr bwMode="auto">
            <a:xfrm>
              <a:off x="4723596" y="1161635"/>
              <a:ext cx="15299" cy="29207"/>
            </a:xfrm>
            <a:custGeom>
              <a:avLst/>
              <a:gdLst>
                <a:gd name="T0" fmla="*/ 8 w 9"/>
                <a:gd name="T1" fmla="*/ 9 h 17"/>
                <a:gd name="T2" fmla="*/ 5 w 9"/>
                <a:gd name="T3" fmla="*/ 0 h 17"/>
                <a:gd name="T4" fmla="*/ 0 w 9"/>
                <a:gd name="T5" fmla="*/ 8 h 17"/>
                <a:gd name="T6" fmla="*/ 3 w 9"/>
                <a:gd name="T7" fmla="*/ 17 h 17"/>
                <a:gd name="T8" fmla="*/ 8 w 9"/>
                <a:gd name="T9" fmla="*/ 9 h 17"/>
              </a:gdLst>
              <a:ahLst/>
              <a:cxnLst>
                <a:cxn ang="0">
                  <a:pos x="T0" y="T1"/>
                </a:cxn>
                <a:cxn ang="0">
                  <a:pos x="T2" y="T3"/>
                </a:cxn>
                <a:cxn ang="0">
                  <a:pos x="T4" y="T5"/>
                </a:cxn>
                <a:cxn ang="0">
                  <a:pos x="T6" y="T7"/>
                </a:cxn>
                <a:cxn ang="0">
                  <a:pos x="T8" y="T9"/>
                </a:cxn>
              </a:cxnLst>
              <a:rect l="0" t="0" r="r" b="b"/>
              <a:pathLst>
                <a:path w="9" h="17">
                  <a:moveTo>
                    <a:pt x="8" y="9"/>
                  </a:moveTo>
                  <a:cubicBezTo>
                    <a:pt x="9" y="4"/>
                    <a:pt x="5" y="0"/>
                    <a:pt x="5" y="0"/>
                  </a:cubicBezTo>
                  <a:cubicBezTo>
                    <a:pt x="5" y="0"/>
                    <a:pt x="0" y="3"/>
                    <a:pt x="0" y="8"/>
                  </a:cubicBezTo>
                  <a:cubicBezTo>
                    <a:pt x="0" y="13"/>
                    <a:pt x="3" y="17"/>
                    <a:pt x="3" y="17"/>
                  </a:cubicBezTo>
                  <a:cubicBezTo>
                    <a:pt x="3" y="17"/>
                    <a:pt x="8" y="14"/>
                    <a:pt x="8"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 name="Freeform 42"/>
            <p:cNvSpPr>
              <a:spLocks/>
            </p:cNvSpPr>
            <p:nvPr/>
          </p:nvSpPr>
          <p:spPr bwMode="auto">
            <a:xfrm>
              <a:off x="4884929" y="1432842"/>
              <a:ext cx="33379" cy="33379"/>
            </a:xfrm>
            <a:custGeom>
              <a:avLst/>
              <a:gdLst>
                <a:gd name="T0" fmla="*/ 6 w 20"/>
                <a:gd name="T1" fmla="*/ 5 h 20"/>
                <a:gd name="T2" fmla="*/ 0 w 20"/>
                <a:gd name="T3" fmla="*/ 20 h 20"/>
                <a:gd name="T4" fmla="*/ 15 w 20"/>
                <a:gd name="T5" fmla="*/ 14 h 20"/>
                <a:gd name="T6" fmla="*/ 20 w 20"/>
                <a:gd name="T7" fmla="*/ 0 h 20"/>
                <a:gd name="T8" fmla="*/ 6 w 20"/>
                <a:gd name="T9" fmla="*/ 5 h 20"/>
              </a:gdLst>
              <a:ahLst/>
              <a:cxnLst>
                <a:cxn ang="0">
                  <a:pos x="T0" y="T1"/>
                </a:cxn>
                <a:cxn ang="0">
                  <a:pos x="T2" y="T3"/>
                </a:cxn>
                <a:cxn ang="0">
                  <a:pos x="T4" y="T5"/>
                </a:cxn>
                <a:cxn ang="0">
                  <a:pos x="T6" y="T7"/>
                </a:cxn>
                <a:cxn ang="0">
                  <a:pos x="T8" y="T9"/>
                </a:cxn>
              </a:cxnLst>
              <a:rect l="0" t="0" r="r" b="b"/>
              <a:pathLst>
                <a:path w="20" h="20">
                  <a:moveTo>
                    <a:pt x="6" y="5"/>
                  </a:moveTo>
                  <a:cubicBezTo>
                    <a:pt x="0" y="11"/>
                    <a:pt x="0" y="20"/>
                    <a:pt x="0" y="20"/>
                  </a:cubicBezTo>
                  <a:cubicBezTo>
                    <a:pt x="0" y="20"/>
                    <a:pt x="9" y="20"/>
                    <a:pt x="15" y="14"/>
                  </a:cubicBezTo>
                  <a:cubicBezTo>
                    <a:pt x="20" y="9"/>
                    <a:pt x="20" y="0"/>
                    <a:pt x="20" y="0"/>
                  </a:cubicBezTo>
                  <a:cubicBezTo>
                    <a:pt x="20" y="0"/>
                    <a:pt x="11" y="0"/>
                    <a:pt x="6" y="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 name="Freeform 43"/>
            <p:cNvSpPr>
              <a:spLocks/>
            </p:cNvSpPr>
            <p:nvPr/>
          </p:nvSpPr>
          <p:spPr bwMode="auto">
            <a:xfrm>
              <a:off x="4879366" y="1471785"/>
              <a:ext cx="36161" cy="18081"/>
            </a:xfrm>
            <a:custGeom>
              <a:avLst/>
              <a:gdLst>
                <a:gd name="T0" fmla="*/ 9 w 21"/>
                <a:gd name="T1" fmla="*/ 10 h 11"/>
                <a:gd name="T2" fmla="*/ 21 w 21"/>
                <a:gd name="T3" fmla="*/ 7 h 11"/>
                <a:gd name="T4" fmla="*/ 11 w 21"/>
                <a:gd name="T5" fmla="*/ 1 h 11"/>
                <a:gd name="T6" fmla="*/ 0 w 21"/>
                <a:gd name="T7" fmla="*/ 4 h 11"/>
                <a:gd name="T8" fmla="*/ 9 w 21"/>
                <a:gd name="T9" fmla="*/ 10 h 11"/>
              </a:gdLst>
              <a:ahLst/>
              <a:cxnLst>
                <a:cxn ang="0">
                  <a:pos x="T0" y="T1"/>
                </a:cxn>
                <a:cxn ang="0">
                  <a:pos x="T2" y="T3"/>
                </a:cxn>
                <a:cxn ang="0">
                  <a:pos x="T4" y="T5"/>
                </a:cxn>
                <a:cxn ang="0">
                  <a:pos x="T6" y="T7"/>
                </a:cxn>
                <a:cxn ang="0">
                  <a:pos x="T8" y="T9"/>
                </a:cxn>
              </a:cxnLst>
              <a:rect l="0" t="0" r="r" b="b"/>
              <a:pathLst>
                <a:path w="21" h="11">
                  <a:moveTo>
                    <a:pt x="9" y="10"/>
                  </a:moveTo>
                  <a:cubicBezTo>
                    <a:pt x="15" y="11"/>
                    <a:pt x="21" y="7"/>
                    <a:pt x="21" y="7"/>
                  </a:cubicBezTo>
                  <a:cubicBezTo>
                    <a:pt x="21" y="7"/>
                    <a:pt x="17" y="2"/>
                    <a:pt x="11" y="1"/>
                  </a:cubicBezTo>
                  <a:cubicBezTo>
                    <a:pt x="5" y="0"/>
                    <a:pt x="0" y="4"/>
                    <a:pt x="0" y="4"/>
                  </a:cubicBezTo>
                  <a:cubicBezTo>
                    <a:pt x="0" y="4"/>
                    <a:pt x="4" y="9"/>
                    <a:pt x="9" y="1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 name="Freeform 44"/>
            <p:cNvSpPr>
              <a:spLocks/>
            </p:cNvSpPr>
            <p:nvPr/>
          </p:nvSpPr>
          <p:spPr bwMode="auto">
            <a:xfrm>
              <a:off x="4852941" y="1420324"/>
              <a:ext cx="27816" cy="47287"/>
            </a:xfrm>
            <a:custGeom>
              <a:avLst/>
              <a:gdLst>
                <a:gd name="T0" fmla="*/ 14 w 16"/>
                <a:gd name="T1" fmla="*/ 13 h 28"/>
                <a:gd name="T2" fmla="*/ 5 w 16"/>
                <a:gd name="T3" fmla="*/ 0 h 28"/>
                <a:gd name="T4" fmla="*/ 2 w 16"/>
                <a:gd name="T5" fmla="*/ 16 h 28"/>
                <a:gd name="T6" fmla="*/ 11 w 16"/>
                <a:gd name="T7" fmla="*/ 28 h 28"/>
                <a:gd name="T8" fmla="*/ 14 w 16"/>
                <a:gd name="T9" fmla="*/ 13 h 28"/>
              </a:gdLst>
              <a:ahLst/>
              <a:cxnLst>
                <a:cxn ang="0">
                  <a:pos x="T0" y="T1"/>
                </a:cxn>
                <a:cxn ang="0">
                  <a:pos x="T2" y="T3"/>
                </a:cxn>
                <a:cxn ang="0">
                  <a:pos x="T4" y="T5"/>
                </a:cxn>
                <a:cxn ang="0">
                  <a:pos x="T6" y="T7"/>
                </a:cxn>
                <a:cxn ang="0">
                  <a:pos x="T8" y="T9"/>
                </a:cxn>
              </a:cxnLst>
              <a:rect l="0" t="0" r="r" b="b"/>
              <a:pathLst>
                <a:path w="16" h="28">
                  <a:moveTo>
                    <a:pt x="14" y="13"/>
                  </a:moveTo>
                  <a:cubicBezTo>
                    <a:pt x="13" y="5"/>
                    <a:pt x="5" y="0"/>
                    <a:pt x="5" y="0"/>
                  </a:cubicBezTo>
                  <a:cubicBezTo>
                    <a:pt x="5" y="0"/>
                    <a:pt x="0" y="8"/>
                    <a:pt x="2" y="16"/>
                  </a:cubicBezTo>
                  <a:cubicBezTo>
                    <a:pt x="3" y="23"/>
                    <a:pt x="11" y="28"/>
                    <a:pt x="11" y="28"/>
                  </a:cubicBezTo>
                  <a:cubicBezTo>
                    <a:pt x="11" y="28"/>
                    <a:pt x="16" y="21"/>
                    <a:pt x="14"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 name="Freeform 45"/>
            <p:cNvSpPr>
              <a:spLocks/>
            </p:cNvSpPr>
            <p:nvPr/>
          </p:nvSpPr>
          <p:spPr bwMode="auto">
            <a:xfrm>
              <a:off x="4841814" y="1464830"/>
              <a:ext cx="29207" cy="18081"/>
            </a:xfrm>
            <a:custGeom>
              <a:avLst/>
              <a:gdLst>
                <a:gd name="T0" fmla="*/ 0 w 17"/>
                <a:gd name="T1" fmla="*/ 2 h 11"/>
                <a:gd name="T2" fmla="*/ 7 w 17"/>
                <a:gd name="T3" fmla="*/ 10 h 11"/>
                <a:gd name="T4" fmla="*/ 17 w 17"/>
                <a:gd name="T5" fmla="*/ 9 h 11"/>
                <a:gd name="T6" fmla="*/ 10 w 17"/>
                <a:gd name="T7" fmla="*/ 2 h 11"/>
                <a:gd name="T8" fmla="*/ 0 w 17"/>
                <a:gd name="T9" fmla="*/ 2 h 11"/>
              </a:gdLst>
              <a:ahLst/>
              <a:cxnLst>
                <a:cxn ang="0">
                  <a:pos x="T0" y="T1"/>
                </a:cxn>
                <a:cxn ang="0">
                  <a:pos x="T2" y="T3"/>
                </a:cxn>
                <a:cxn ang="0">
                  <a:pos x="T4" y="T5"/>
                </a:cxn>
                <a:cxn ang="0">
                  <a:pos x="T6" y="T7"/>
                </a:cxn>
                <a:cxn ang="0">
                  <a:pos x="T8" y="T9"/>
                </a:cxn>
              </a:cxnLst>
              <a:rect l="0" t="0" r="r" b="b"/>
              <a:pathLst>
                <a:path w="17" h="11">
                  <a:moveTo>
                    <a:pt x="0" y="2"/>
                  </a:moveTo>
                  <a:cubicBezTo>
                    <a:pt x="0" y="2"/>
                    <a:pt x="2" y="8"/>
                    <a:pt x="7" y="10"/>
                  </a:cubicBezTo>
                  <a:cubicBezTo>
                    <a:pt x="12" y="11"/>
                    <a:pt x="17" y="9"/>
                    <a:pt x="17" y="9"/>
                  </a:cubicBezTo>
                  <a:cubicBezTo>
                    <a:pt x="17" y="9"/>
                    <a:pt x="15" y="4"/>
                    <a:pt x="10" y="2"/>
                  </a:cubicBezTo>
                  <a:cubicBezTo>
                    <a:pt x="5" y="0"/>
                    <a:pt x="0" y="2"/>
                    <a:pt x="0" y="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 name="Freeform 46"/>
            <p:cNvSpPr>
              <a:spLocks/>
            </p:cNvSpPr>
            <p:nvPr/>
          </p:nvSpPr>
          <p:spPr bwMode="auto">
            <a:xfrm>
              <a:off x="3674932" y="1370256"/>
              <a:ext cx="68150" cy="50069"/>
            </a:xfrm>
            <a:custGeom>
              <a:avLst/>
              <a:gdLst>
                <a:gd name="T0" fmla="*/ 24 w 40"/>
                <a:gd name="T1" fmla="*/ 24 h 29"/>
                <a:gd name="T2" fmla="*/ 40 w 40"/>
                <a:gd name="T3" fmla="*/ 6 h 29"/>
                <a:gd name="T4" fmla="*/ 16 w 40"/>
                <a:gd name="T5" fmla="*/ 5 h 29"/>
                <a:gd name="T6" fmla="*/ 0 w 40"/>
                <a:gd name="T7" fmla="*/ 23 h 29"/>
                <a:gd name="T8" fmla="*/ 24 w 40"/>
                <a:gd name="T9" fmla="*/ 24 h 29"/>
              </a:gdLst>
              <a:ahLst/>
              <a:cxnLst>
                <a:cxn ang="0">
                  <a:pos x="T0" y="T1"/>
                </a:cxn>
                <a:cxn ang="0">
                  <a:pos x="T2" y="T3"/>
                </a:cxn>
                <a:cxn ang="0">
                  <a:pos x="T4" y="T5"/>
                </a:cxn>
                <a:cxn ang="0">
                  <a:pos x="T6" y="T7"/>
                </a:cxn>
                <a:cxn ang="0">
                  <a:pos x="T8" y="T9"/>
                </a:cxn>
              </a:cxnLst>
              <a:rect l="0" t="0" r="r" b="b"/>
              <a:pathLst>
                <a:path w="40" h="29">
                  <a:moveTo>
                    <a:pt x="24" y="24"/>
                  </a:moveTo>
                  <a:cubicBezTo>
                    <a:pt x="35" y="19"/>
                    <a:pt x="40" y="6"/>
                    <a:pt x="40" y="6"/>
                  </a:cubicBezTo>
                  <a:cubicBezTo>
                    <a:pt x="40" y="6"/>
                    <a:pt x="27" y="0"/>
                    <a:pt x="16" y="5"/>
                  </a:cubicBezTo>
                  <a:cubicBezTo>
                    <a:pt x="5" y="10"/>
                    <a:pt x="0" y="23"/>
                    <a:pt x="0" y="23"/>
                  </a:cubicBezTo>
                  <a:cubicBezTo>
                    <a:pt x="0" y="23"/>
                    <a:pt x="13" y="29"/>
                    <a:pt x="24" y="2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 name="Freeform 47"/>
            <p:cNvSpPr>
              <a:spLocks/>
            </p:cNvSpPr>
            <p:nvPr/>
          </p:nvSpPr>
          <p:spPr bwMode="auto">
            <a:xfrm>
              <a:off x="3659633" y="1420324"/>
              <a:ext cx="48678" cy="37552"/>
            </a:xfrm>
            <a:custGeom>
              <a:avLst/>
              <a:gdLst>
                <a:gd name="T0" fmla="*/ 18 w 29"/>
                <a:gd name="T1" fmla="*/ 4 h 22"/>
                <a:gd name="T2" fmla="*/ 0 w 29"/>
                <a:gd name="T3" fmla="*/ 2 h 22"/>
                <a:gd name="T4" fmla="*/ 10 w 29"/>
                <a:gd name="T5" fmla="*/ 18 h 22"/>
                <a:gd name="T6" fmla="*/ 29 w 29"/>
                <a:gd name="T7" fmla="*/ 20 h 22"/>
                <a:gd name="T8" fmla="*/ 18 w 29"/>
                <a:gd name="T9" fmla="*/ 4 h 22"/>
              </a:gdLst>
              <a:ahLst/>
              <a:cxnLst>
                <a:cxn ang="0">
                  <a:pos x="T0" y="T1"/>
                </a:cxn>
                <a:cxn ang="0">
                  <a:pos x="T2" y="T3"/>
                </a:cxn>
                <a:cxn ang="0">
                  <a:pos x="T4" y="T5"/>
                </a:cxn>
                <a:cxn ang="0">
                  <a:pos x="T6" y="T7"/>
                </a:cxn>
                <a:cxn ang="0">
                  <a:pos x="T8" y="T9"/>
                </a:cxn>
              </a:cxnLst>
              <a:rect l="0" t="0" r="r" b="b"/>
              <a:pathLst>
                <a:path w="29" h="22">
                  <a:moveTo>
                    <a:pt x="18" y="4"/>
                  </a:moveTo>
                  <a:cubicBezTo>
                    <a:pt x="10" y="0"/>
                    <a:pt x="0" y="2"/>
                    <a:pt x="0" y="2"/>
                  </a:cubicBezTo>
                  <a:cubicBezTo>
                    <a:pt x="0" y="2"/>
                    <a:pt x="2" y="13"/>
                    <a:pt x="10" y="18"/>
                  </a:cubicBezTo>
                  <a:cubicBezTo>
                    <a:pt x="18" y="22"/>
                    <a:pt x="29" y="20"/>
                    <a:pt x="29" y="20"/>
                  </a:cubicBezTo>
                  <a:cubicBezTo>
                    <a:pt x="29" y="20"/>
                    <a:pt x="26" y="9"/>
                    <a:pt x="18" y="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 name="Freeform 48"/>
            <p:cNvSpPr>
              <a:spLocks/>
            </p:cNvSpPr>
            <p:nvPr/>
          </p:nvSpPr>
          <p:spPr bwMode="auto">
            <a:xfrm>
              <a:off x="3640162" y="1331313"/>
              <a:ext cx="41724" cy="76495"/>
            </a:xfrm>
            <a:custGeom>
              <a:avLst/>
              <a:gdLst>
                <a:gd name="T0" fmla="*/ 22 w 24"/>
                <a:gd name="T1" fmla="*/ 24 h 45"/>
                <a:gd name="T2" fmla="*/ 15 w 24"/>
                <a:gd name="T3" fmla="*/ 0 h 45"/>
                <a:gd name="T4" fmla="*/ 1 w 24"/>
                <a:gd name="T5" fmla="*/ 21 h 45"/>
                <a:gd name="T6" fmla="*/ 8 w 24"/>
                <a:gd name="T7" fmla="*/ 45 h 45"/>
                <a:gd name="T8" fmla="*/ 22 w 24"/>
                <a:gd name="T9" fmla="*/ 24 h 45"/>
              </a:gdLst>
              <a:ahLst/>
              <a:cxnLst>
                <a:cxn ang="0">
                  <a:pos x="T0" y="T1"/>
                </a:cxn>
                <a:cxn ang="0">
                  <a:pos x="T2" y="T3"/>
                </a:cxn>
                <a:cxn ang="0">
                  <a:pos x="T4" y="T5"/>
                </a:cxn>
                <a:cxn ang="0">
                  <a:pos x="T6" y="T7"/>
                </a:cxn>
                <a:cxn ang="0">
                  <a:pos x="T8" y="T9"/>
                </a:cxn>
              </a:cxnLst>
              <a:rect l="0" t="0" r="r" b="b"/>
              <a:pathLst>
                <a:path w="24" h="45">
                  <a:moveTo>
                    <a:pt x="22" y="24"/>
                  </a:moveTo>
                  <a:cubicBezTo>
                    <a:pt x="24" y="11"/>
                    <a:pt x="15" y="0"/>
                    <a:pt x="15" y="0"/>
                  </a:cubicBezTo>
                  <a:cubicBezTo>
                    <a:pt x="15" y="0"/>
                    <a:pt x="3" y="8"/>
                    <a:pt x="1" y="21"/>
                  </a:cubicBezTo>
                  <a:cubicBezTo>
                    <a:pt x="0" y="33"/>
                    <a:pt x="8" y="45"/>
                    <a:pt x="8" y="45"/>
                  </a:cubicBezTo>
                  <a:cubicBezTo>
                    <a:pt x="8" y="45"/>
                    <a:pt x="20" y="36"/>
                    <a:pt x="22" y="2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 name="Freeform 49"/>
            <p:cNvSpPr>
              <a:spLocks/>
            </p:cNvSpPr>
            <p:nvPr/>
          </p:nvSpPr>
          <p:spPr bwMode="auto">
            <a:xfrm>
              <a:off x="3608173" y="1389727"/>
              <a:ext cx="37552" cy="36161"/>
            </a:xfrm>
            <a:custGeom>
              <a:avLst/>
              <a:gdLst>
                <a:gd name="T0" fmla="*/ 22 w 22"/>
                <a:gd name="T1" fmla="*/ 20 h 21"/>
                <a:gd name="T2" fmla="*/ 15 w 22"/>
                <a:gd name="T3" fmla="*/ 5 h 21"/>
                <a:gd name="T4" fmla="*/ 0 w 22"/>
                <a:gd name="T5" fmla="*/ 0 h 21"/>
                <a:gd name="T6" fmla="*/ 7 w 22"/>
                <a:gd name="T7" fmla="*/ 15 h 21"/>
                <a:gd name="T8" fmla="*/ 22 w 22"/>
                <a:gd name="T9" fmla="*/ 20 h 21"/>
              </a:gdLst>
              <a:ahLst/>
              <a:cxnLst>
                <a:cxn ang="0">
                  <a:pos x="T0" y="T1"/>
                </a:cxn>
                <a:cxn ang="0">
                  <a:pos x="T2" y="T3"/>
                </a:cxn>
                <a:cxn ang="0">
                  <a:pos x="T4" y="T5"/>
                </a:cxn>
                <a:cxn ang="0">
                  <a:pos x="T6" y="T7"/>
                </a:cxn>
                <a:cxn ang="0">
                  <a:pos x="T8" y="T9"/>
                </a:cxn>
              </a:cxnLst>
              <a:rect l="0" t="0" r="r" b="b"/>
              <a:pathLst>
                <a:path w="22" h="21">
                  <a:moveTo>
                    <a:pt x="22" y="20"/>
                  </a:moveTo>
                  <a:cubicBezTo>
                    <a:pt x="22" y="20"/>
                    <a:pt x="22" y="11"/>
                    <a:pt x="15" y="5"/>
                  </a:cubicBezTo>
                  <a:cubicBezTo>
                    <a:pt x="9" y="0"/>
                    <a:pt x="0" y="0"/>
                    <a:pt x="0" y="0"/>
                  </a:cubicBezTo>
                  <a:cubicBezTo>
                    <a:pt x="0" y="0"/>
                    <a:pt x="0" y="10"/>
                    <a:pt x="7" y="15"/>
                  </a:cubicBezTo>
                  <a:cubicBezTo>
                    <a:pt x="13" y="21"/>
                    <a:pt x="22" y="20"/>
                    <a:pt x="22" y="2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 name="Freeform 50"/>
            <p:cNvSpPr>
              <a:spLocks/>
            </p:cNvSpPr>
            <p:nvPr/>
          </p:nvSpPr>
          <p:spPr bwMode="auto">
            <a:xfrm>
              <a:off x="4941952" y="1322968"/>
              <a:ext cx="59805" cy="36161"/>
            </a:xfrm>
            <a:custGeom>
              <a:avLst/>
              <a:gdLst>
                <a:gd name="T0" fmla="*/ 0 w 35"/>
                <a:gd name="T1" fmla="*/ 6 h 21"/>
                <a:gd name="T2" fmla="*/ 16 w 35"/>
                <a:gd name="T3" fmla="*/ 19 h 21"/>
                <a:gd name="T4" fmla="*/ 35 w 35"/>
                <a:gd name="T5" fmla="*/ 15 h 21"/>
                <a:gd name="T6" fmla="*/ 20 w 35"/>
                <a:gd name="T7" fmla="*/ 3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0" y="6"/>
                    <a:pt x="6" y="16"/>
                    <a:pt x="16" y="19"/>
                  </a:cubicBezTo>
                  <a:cubicBezTo>
                    <a:pt x="25" y="21"/>
                    <a:pt x="35" y="15"/>
                    <a:pt x="35" y="15"/>
                  </a:cubicBezTo>
                  <a:cubicBezTo>
                    <a:pt x="35" y="15"/>
                    <a:pt x="30" y="5"/>
                    <a:pt x="20" y="3"/>
                  </a:cubicBezTo>
                  <a:cubicBezTo>
                    <a:pt x="10" y="0"/>
                    <a:pt x="0" y="6"/>
                    <a:pt x="0"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 name="Freeform 51"/>
            <p:cNvSpPr>
              <a:spLocks/>
            </p:cNvSpPr>
            <p:nvPr/>
          </p:nvSpPr>
          <p:spPr bwMode="auto">
            <a:xfrm>
              <a:off x="4919699" y="1335486"/>
              <a:ext cx="29207" cy="41724"/>
            </a:xfrm>
            <a:custGeom>
              <a:avLst/>
              <a:gdLst>
                <a:gd name="T0" fmla="*/ 2 w 17"/>
                <a:gd name="T1" fmla="*/ 15 h 25"/>
                <a:gd name="T2" fmla="*/ 13 w 17"/>
                <a:gd name="T3" fmla="*/ 25 h 25"/>
                <a:gd name="T4" fmla="*/ 14 w 17"/>
                <a:gd name="T5" fmla="*/ 10 h 25"/>
                <a:gd name="T6" fmla="*/ 3 w 17"/>
                <a:gd name="T7" fmla="*/ 0 h 25"/>
                <a:gd name="T8" fmla="*/ 2 w 17"/>
                <a:gd name="T9" fmla="*/ 15 h 25"/>
              </a:gdLst>
              <a:ahLst/>
              <a:cxnLst>
                <a:cxn ang="0">
                  <a:pos x="T0" y="T1"/>
                </a:cxn>
                <a:cxn ang="0">
                  <a:pos x="T2" y="T3"/>
                </a:cxn>
                <a:cxn ang="0">
                  <a:pos x="T4" y="T5"/>
                </a:cxn>
                <a:cxn ang="0">
                  <a:pos x="T6" y="T7"/>
                </a:cxn>
                <a:cxn ang="0">
                  <a:pos x="T8" y="T9"/>
                </a:cxn>
              </a:cxnLst>
              <a:rect l="0" t="0" r="r" b="b"/>
              <a:pathLst>
                <a:path w="17" h="25">
                  <a:moveTo>
                    <a:pt x="2" y="15"/>
                  </a:moveTo>
                  <a:cubicBezTo>
                    <a:pt x="5" y="22"/>
                    <a:pt x="13" y="25"/>
                    <a:pt x="13" y="25"/>
                  </a:cubicBezTo>
                  <a:cubicBezTo>
                    <a:pt x="13" y="25"/>
                    <a:pt x="17" y="17"/>
                    <a:pt x="14" y="10"/>
                  </a:cubicBezTo>
                  <a:cubicBezTo>
                    <a:pt x="11" y="3"/>
                    <a:pt x="3" y="0"/>
                    <a:pt x="3" y="0"/>
                  </a:cubicBezTo>
                  <a:cubicBezTo>
                    <a:pt x="3" y="0"/>
                    <a:pt x="0" y="8"/>
                    <a:pt x="2" y="1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 name="Freeform 52"/>
            <p:cNvSpPr>
              <a:spLocks/>
            </p:cNvSpPr>
            <p:nvPr/>
          </p:nvSpPr>
          <p:spPr bwMode="auto">
            <a:xfrm>
              <a:off x="4932216" y="1277072"/>
              <a:ext cx="45897" cy="45897"/>
            </a:xfrm>
            <a:custGeom>
              <a:avLst/>
              <a:gdLst>
                <a:gd name="T0" fmla="*/ 19 w 27"/>
                <a:gd name="T1" fmla="*/ 20 h 27"/>
                <a:gd name="T2" fmla="*/ 27 w 27"/>
                <a:gd name="T3" fmla="*/ 1 h 27"/>
                <a:gd name="T4" fmla="*/ 8 w 27"/>
                <a:gd name="T5" fmla="*/ 7 h 27"/>
                <a:gd name="T6" fmla="*/ 0 w 27"/>
                <a:gd name="T7" fmla="*/ 26 h 27"/>
                <a:gd name="T8" fmla="*/ 19 w 27"/>
                <a:gd name="T9" fmla="*/ 20 h 27"/>
              </a:gdLst>
              <a:ahLst/>
              <a:cxnLst>
                <a:cxn ang="0">
                  <a:pos x="T0" y="T1"/>
                </a:cxn>
                <a:cxn ang="0">
                  <a:pos x="T2" y="T3"/>
                </a:cxn>
                <a:cxn ang="0">
                  <a:pos x="T4" y="T5"/>
                </a:cxn>
                <a:cxn ang="0">
                  <a:pos x="T6" y="T7"/>
                </a:cxn>
                <a:cxn ang="0">
                  <a:pos x="T8" y="T9"/>
                </a:cxn>
              </a:cxnLst>
              <a:rect l="0" t="0" r="r" b="b"/>
              <a:pathLst>
                <a:path w="27" h="27">
                  <a:moveTo>
                    <a:pt x="19" y="20"/>
                  </a:moveTo>
                  <a:cubicBezTo>
                    <a:pt x="26" y="13"/>
                    <a:pt x="27" y="1"/>
                    <a:pt x="27" y="1"/>
                  </a:cubicBezTo>
                  <a:cubicBezTo>
                    <a:pt x="27" y="1"/>
                    <a:pt x="15" y="0"/>
                    <a:pt x="8" y="7"/>
                  </a:cubicBezTo>
                  <a:cubicBezTo>
                    <a:pt x="0" y="14"/>
                    <a:pt x="0" y="26"/>
                    <a:pt x="0" y="26"/>
                  </a:cubicBezTo>
                  <a:cubicBezTo>
                    <a:pt x="0" y="26"/>
                    <a:pt x="11" y="27"/>
                    <a:pt x="19" y="2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3" name="Freeform 53"/>
            <p:cNvSpPr>
              <a:spLocks/>
            </p:cNvSpPr>
            <p:nvPr/>
          </p:nvSpPr>
          <p:spPr bwMode="auto">
            <a:xfrm>
              <a:off x="4903010" y="1286807"/>
              <a:ext cx="22253" cy="40334"/>
            </a:xfrm>
            <a:custGeom>
              <a:avLst/>
              <a:gdLst>
                <a:gd name="T0" fmla="*/ 9 w 13"/>
                <a:gd name="T1" fmla="*/ 23 h 23"/>
                <a:gd name="T2" fmla="*/ 12 w 13"/>
                <a:gd name="T3" fmla="*/ 11 h 23"/>
                <a:gd name="T4" fmla="*/ 5 w 13"/>
                <a:gd name="T5" fmla="*/ 0 h 23"/>
                <a:gd name="T6" fmla="*/ 1 w 13"/>
                <a:gd name="T7" fmla="*/ 12 h 23"/>
                <a:gd name="T8" fmla="*/ 9 w 13"/>
                <a:gd name="T9" fmla="*/ 23 h 23"/>
              </a:gdLst>
              <a:ahLst/>
              <a:cxnLst>
                <a:cxn ang="0">
                  <a:pos x="T0" y="T1"/>
                </a:cxn>
                <a:cxn ang="0">
                  <a:pos x="T2" y="T3"/>
                </a:cxn>
                <a:cxn ang="0">
                  <a:pos x="T4" y="T5"/>
                </a:cxn>
                <a:cxn ang="0">
                  <a:pos x="T6" y="T7"/>
                </a:cxn>
                <a:cxn ang="0">
                  <a:pos x="T8" y="T9"/>
                </a:cxn>
              </a:cxnLst>
              <a:rect l="0" t="0" r="r" b="b"/>
              <a:pathLst>
                <a:path w="13" h="23">
                  <a:moveTo>
                    <a:pt x="9" y="23"/>
                  </a:moveTo>
                  <a:cubicBezTo>
                    <a:pt x="9" y="23"/>
                    <a:pt x="13" y="17"/>
                    <a:pt x="12" y="11"/>
                  </a:cubicBezTo>
                  <a:cubicBezTo>
                    <a:pt x="11" y="4"/>
                    <a:pt x="5" y="0"/>
                    <a:pt x="5" y="0"/>
                  </a:cubicBezTo>
                  <a:cubicBezTo>
                    <a:pt x="5" y="0"/>
                    <a:pt x="0" y="6"/>
                    <a:pt x="1" y="12"/>
                  </a:cubicBezTo>
                  <a:cubicBezTo>
                    <a:pt x="2" y="19"/>
                    <a:pt x="9" y="23"/>
                    <a:pt x="9" y="23"/>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4" name="Freeform 54"/>
            <p:cNvSpPr>
              <a:spLocks/>
            </p:cNvSpPr>
            <p:nvPr/>
          </p:nvSpPr>
          <p:spPr bwMode="auto">
            <a:xfrm>
              <a:off x="5153354" y="1640071"/>
              <a:ext cx="15299" cy="29207"/>
            </a:xfrm>
            <a:custGeom>
              <a:avLst/>
              <a:gdLst>
                <a:gd name="T0" fmla="*/ 5 w 9"/>
                <a:gd name="T1" fmla="*/ 17 h 17"/>
                <a:gd name="T2" fmla="*/ 8 w 9"/>
                <a:gd name="T3" fmla="*/ 8 h 17"/>
                <a:gd name="T4" fmla="*/ 3 w 9"/>
                <a:gd name="T5" fmla="*/ 0 h 17"/>
                <a:gd name="T6" fmla="*/ 1 w 9"/>
                <a:gd name="T7" fmla="*/ 9 h 17"/>
                <a:gd name="T8" fmla="*/ 5 w 9"/>
                <a:gd name="T9" fmla="*/ 17 h 17"/>
              </a:gdLst>
              <a:ahLst/>
              <a:cxnLst>
                <a:cxn ang="0">
                  <a:pos x="T0" y="T1"/>
                </a:cxn>
                <a:cxn ang="0">
                  <a:pos x="T2" y="T3"/>
                </a:cxn>
                <a:cxn ang="0">
                  <a:pos x="T4" y="T5"/>
                </a:cxn>
                <a:cxn ang="0">
                  <a:pos x="T6" y="T7"/>
                </a:cxn>
                <a:cxn ang="0">
                  <a:pos x="T8" y="T9"/>
                </a:cxn>
              </a:cxnLst>
              <a:rect l="0" t="0" r="r" b="b"/>
              <a:pathLst>
                <a:path w="9" h="17">
                  <a:moveTo>
                    <a:pt x="5" y="17"/>
                  </a:moveTo>
                  <a:cubicBezTo>
                    <a:pt x="5" y="17"/>
                    <a:pt x="9" y="13"/>
                    <a:pt x="8" y="8"/>
                  </a:cubicBezTo>
                  <a:cubicBezTo>
                    <a:pt x="8" y="3"/>
                    <a:pt x="3" y="0"/>
                    <a:pt x="3" y="0"/>
                  </a:cubicBezTo>
                  <a:cubicBezTo>
                    <a:pt x="3" y="0"/>
                    <a:pt x="0" y="4"/>
                    <a:pt x="1" y="9"/>
                  </a:cubicBezTo>
                  <a:cubicBezTo>
                    <a:pt x="1" y="14"/>
                    <a:pt x="5" y="17"/>
                    <a:pt x="5" y="1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5" name="Freeform 55"/>
            <p:cNvSpPr>
              <a:spLocks/>
            </p:cNvSpPr>
            <p:nvPr/>
          </p:nvSpPr>
          <p:spPr bwMode="auto">
            <a:xfrm>
              <a:off x="5165871" y="1660934"/>
              <a:ext cx="16690" cy="16690"/>
            </a:xfrm>
            <a:custGeom>
              <a:avLst/>
              <a:gdLst>
                <a:gd name="T0" fmla="*/ 7 w 10"/>
                <a:gd name="T1" fmla="*/ 7 h 10"/>
                <a:gd name="T2" fmla="*/ 10 w 10"/>
                <a:gd name="T3" fmla="*/ 1 h 10"/>
                <a:gd name="T4" fmla="*/ 3 w 10"/>
                <a:gd name="T5" fmla="*/ 3 h 10"/>
                <a:gd name="T6" fmla="*/ 0 w 10"/>
                <a:gd name="T7" fmla="*/ 9 h 10"/>
                <a:gd name="T8" fmla="*/ 7 w 10"/>
                <a:gd name="T9" fmla="*/ 7 h 10"/>
              </a:gdLst>
              <a:ahLst/>
              <a:cxnLst>
                <a:cxn ang="0">
                  <a:pos x="T0" y="T1"/>
                </a:cxn>
                <a:cxn ang="0">
                  <a:pos x="T2" y="T3"/>
                </a:cxn>
                <a:cxn ang="0">
                  <a:pos x="T4" y="T5"/>
                </a:cxn>
                <a:cxn ang="0">
                  <a:pos x="T6" y="T7"/>
                </a:cxn>
                <a:cxn ang="0">
                  <a:pos x="T8" y="T9"/>
                </a:cxn>
              </a:cxnLst>
              <a:rect l="0" t="0" r="r" b="b"/>
              <a:pathLst>
                <a:path w="10" h="10">
                  <a:moveTo>
                    <a:pt x="7" y="7"/>
                  </a:moveTo>
                  <a:cubicBezTo>
                    <a:pt x="10" y="5"/>
                    <a:pt x="10" y="1"/>
                    <a:pt x="10" y="1"/>
                  </a:cubicBezTo>
                  <a:cubicBezTo>
                    <a:pt x="10" y="1"/>
                    <a:pt x="6" y="0"/>
                    <a:pt x="3" y="3"/>
                  </a:cubicBezTo>
                  <a:cubicBezTo>
                    <a:pt x="1" y="5"/>
                    <a:pt x="0" y="9"/>
                    <a:pt x="0" y="9"/>
                  </a:cubicBezTo>
                  <a:cubicBezTo>
                    <a:pt x="0" y="9"/>
                    <a:pt x="5" y="10"/>
                    <a:pt x="7" y="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6" name="Freeform 56"/>
            <p:cNvSpPr>
              <a:spLocks/>
            </p:cNvSpPr>
            <p:nvPr/>
          </p:nvSpPr>
          <p:spPr bwMode="auto">
            <a:xfrm>
              <a:off x="5133883" y="1660934"/>
              <a:ext cx="25034" cy="18081"/>
            </a:xfrm>
            <a:custGeom>
              <a:avLst/>
              <a:gdLst>
                <a:gd name="T0" fmla="*/ 0 w 15"/>
                <a:gd name="T1" fmla="*/ 2 h 11"/>
                <a:gd name="T2" fmla="*/ 6 w 15"/>
                <a:gd name="T3" fmla="*/ 9 h 11"/>
                <a:gd name="T4" fmla="*/ 15 w 15"/>
                <a:gd name="T5" fmla="*/ 9 h 11"/>
                <a:gd name="T6" fmla="*/ 9 w 15"/>
                <a:gd name="T7" fmla="*/ 2 h 11"/>
                <a:gd name="T8" fmla="*/ 0 w 15"/>
                <a:gd name="T9" fmla="*/ 2 h 11"/>
              </a:gdLst>
              <a:ahLst/>
              <a:cxnLst>
                <a:cxn ang="0">
                  <a:pos x="T0" y="T1"/>
                </a:cxn>
                <a:cxn ang="0">
                  <a:pos x="T2" y="T3"/>
                </a:cxn>
                <a:cxn ang="0">
                  <a:pos x="T4" y="T5"/>
                </a:cxn>
                <a:cxn ang="0">
                  <a:pos x="T6" y="T7"/>
                </a:cxn>
                <a:cxn ang="0">
                  <a:pos x="T8" y="T9"/>
                </a:cxn>
              </a:cxnLst>
              <a:rect l="0" t="0" r="r" b="b"/>
              <a:pathLst>
                <a:path w="15" h="11">
                  <a:moveTo>
                    <a:pt x="0" y="2"/>
                  </a:moveTo>
                  <a:cubicBezTo>
                    <a:pt x="0" y="2"/>
                    <a:pt x="1" y="7"/>
                    <a:pt x="6" y="9"/>
                  </a:cubicBezTo>
                  <a:cubicBezTo>
                    <a:pt x="10" y="11"/>
                    <a:pt x="15" y="9"/>
                    <a:pt x="15" y="9"/>
                  </a:cubicBezTo>
                  <a:cubicBezTo>
                    <a:pt x="15" y="9"/>
                    <a:pt x="14" y="4"/>
                    <a:pt x="9" y="2"/>
                  </a:cubicBezTo>
                  <a:cubicBezTo>
                    <a:pt x="5" y="0"/>
                    <a:pt x="0" y="2"/>
                    <a:pt x="0"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7" name="Freeform 57"/>
            <p:cNvSpPr>
              <a:spLocks/>
            </p:cNvSpPr>
            <p:nvPr/>
          </p:nvSpPr>
          <p:spPr bwMode="auto">
            <a:xfrm>
              <a:off x="5149181" y="1679014"/>
              <a:ext cx="15299" cy="13908"/>
            </a:xfrm>
            <a:custGeom>
              <a:avLst/>
              <a:gdLst>
                <a:gd name="T0" fmla="*/ 3 w 9"/>
                <a:gd name="T1" fmla="*/ 2 h 8"/>
                <a:gd name="T2" fmla="*/ 0 w 9"/>
                <a:gd name="T3" fmla="*/ 7 h 8"/>
                <a:gd name="T4" fmla="*/ 6 w 9"/>
                <a:gd name="T5" fmla="*/ 6 h 8"/>
                <a:gd name="T6" fmla="*/ 9 w 9"/>
                <a:gd name="T7" fmla="*/ 1 h 8"/>
                <a:gd name="T8" fmla="*/ 3 w 9"/>
                <a:gd name="T9" fmla="*/ 2 h 8"/>
              </a:gdLst>
              <a:ahLst/>
              <a:cxnLst>
                <a:cxn ang="0">
                  <a:pos x="T0" y="T1"/>
                </a:cxn>
                <a:cxn ang="0">
                  <a:pos x="T2" y="T3"/>
                </a:cxn>
                <a:cxn ang="0">
                  <a:pos x="T4" y="T5"/>
                </a:cxn>
                <a:cxn ang="0">
                  <a:pos x="T6" y="T7"/>
                </a:cxn>
                <a:cxn ang="0">
                  <a:pos x="T8" y="T9"/>
                </a:cxn>
              </a:cxnLst>
              <a:rect l="0" t="0" r="r" b="b"/>
              <a:pathLst>
                <a:path w="9" h="8">
                  <a:moveTo>
                    <a:pt x="3" y="2"/>
                  </a:moveTo>
                  <a:cubicBezTo>
                    <a:pt x="0" y="4"/>
                    <a:pt x="0" y="7"/>
                    <a:pt x="0" y="7"/>
                  </a:cubicBezTo>
                  <a:cubicBezTo>
                    <a:pt x="0" y="7"/>
                    <a:pt x="3" y="8"/>
                    <a:pt x="6" y="6"/>
                  </a:cubicBezTo>
                  <a:cubicBezTo>
                    <a:pt x="9" y="5"/>
                    <a:pt x="9" y="1"/>
                    <a:pt x="9" y="1"/>
                  </a:cubicBezTo>
                  <a:cubicBezTo>
                    <a:pt x="9" y="1"/>
                    <a:pt x="6" y="0"/>
                    <a:pt x="3"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8" name="Freeform 58"/>
            <p:cNvSpPr>
              <a:spLocks/>
            </p:cNvSpPr>
            <p:nvPr/>
          </p:nvSpPr>
          <p:spPr bwMode="auto">
            <a:xfrm>
              <a:off x="3350875" y="2530184"/>
              <a:ext cx="33379" cy="65368"/>
            </a:xfrm>
            <a:custGeom>
              <a:avLst/>
              <a:gdLst>
                <a:gd name="T0" fmla="*/ 8 w 20"/>
                <a:gd name="T1" fmla="*/ 0 h 38"/>
                <a:gd name="T2" fmla="*/ 1 w 20"/>
                <a:gd name="T3" fmla="*/ 20 h 38"/>
                <a:gd name="T4" fmla="*/ 12 w 20"/>
                <a:gd name="T5" fmla="*/ 38 h 38"/>
                <a:gd name="T6" fmla="*/ 19 w 20"/>
                <a:gd name="T7" fmla="*/ 18 h 38"/>
                <a:gd name="T8" fmla="*/ 8 w 20"/>
                <a:gd name="T9" fmla="*/ 0 h 38"/>
              </a:gdLst>
              <a:ahLst/>
              <a:cxnLst>
                <a:cxn ang="0">
                  <a:pos x="T0" y="T1"/>
                </a:cxn>
                <a:cxn ang="0">
                  <a:pos x="T2" y="T3"/>
                </a:cxn>
                <a:cxn ang="0">
                  <a:pos x="T4" y="T5"/>
                </a:cxn>
                <a:cxn ang="0">
                  <a:pos x="T6" y="T7"/>
                </a:cxn>
                <a:cxn ang="0">
                  <a:pos x="T8" y="T9"/>
                </a:cxn>
              </a:cxnLst>
              <a:rect l="0" t="0" r="r" b="b"/>
              <a:pathLst>
                <a:path w="20" h="38">
                  <a:moveTo>
                    <a:pt x="8" y="0"/>
                  </a:moveTo>
                  <a:cubicBezTo>
                    <a:pt x="8" y="0"/>
                    <a:pt x="0" y="10"/>
                    <a:pt x="1" y="20"/>
                  </a:cubicBezTo>
                  <a:cubicBezTo>
                    <a:pt x="3" y="31"/>
                    <a:pt x="12" y="38"/>
                    <a:pt x="12" y="38"/>
                  </a:cubicBezTo>
                  <a:cubicBezTo>
                    <a:pt x="12" y="38"/>
                    <a:pt x="20" y="29"/>
                    <a:pt x="19" y="18"/>
                  </a:cubicBezTo>
                  <a:cubicBezTo>
                    <a:pt x="18" y="8"/>
                    <a:pt x="8" y="0"/>
                    <a:pt x="8"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9" name="Freeform 59"/>
            <p:cNvSpPr>
              <a:spLocks/>
            </p:cNvSpPr>
            <p:nvPr/>
          </p:nvSpPr>
          <p:spPr bwMode="auto">
            <a:xfrm>
              <a:off x="3380082" y="2577471"/>
              <a:ext cx="34770" cy="34770"/>
            </a:xfrm>
            <a:custGeom>
              <a:avLst/>
              <a:gdLst>
                <a:gd name="T0" fmla="*/ 15 w 21"/>
                <a:gd name="T1" fmla="*/ 15 h 20"/>
                <a:gd name="T2" fmla="*/ 21 w 21"/>
                <a:gd name="T3" fmla="*/ 0 h 20"/>
                <a:gd name="T4" fmla="*/ 6 w 21"/>
                <a:gd name="T5" fmla="*/ 5 h 20"/>
                <a:gd name="T6" fmla="*/ 0 w 21"/>
                <a:gd name="T7" fmla="*/ 20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1" y="9"/>
                    <a:pt x="21" y="0"/>
                    <a:pt x="21" y="0"/>
                  </a:cubicBezTo>
                  <a:cubicBezTo>
                    <a:pt x="21" y="0"/>
                    <a:pt x="12" y="0"/>
                    <a:pt x="6" y="5"/>
                  </a:cubicBezTo>
                  <a:cubicBezTo>
                    <a:pt x="0" y="10"/>
                    <a:pt x="0" y="20"/>
                    <a:pt x="0" y="20"/>
                  </a:cubicBezTo>
                  <a:cubicBezTo>
                    <a:pt x="0" y="20"/>
                    <a:pt x="9" y="20"/>
                    <a:pt x="15" y="15"/>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0" name="Freeform 60"/>
            <p:cNvSpPr>
              <a:spLocks/>
            </p:cNvSpPr>
            <p:nvPr/>
          </p:nvSpPr>
          <p:spPr bwMode="auto">
            <a:xfrm>
              <a:off x="3304978" y="2574690"/>
              <a:ext cx="59805" cy="44506"/>
            </a:xfrm>
            <a:custGeom>
              <a:avLst/>
              <a:gdLst>
                <a:gd name="T0" fmla="*/ 21 w 35"/>
                <a:gd name="T1" fmla="*/ 5 h 26"/>
                <a:gd name="T2" fmla="*/ 0 w 35"/>
                <a:gd name="T3" fmla="*/ 4 h 26"/>
                <a:gd name="T4" fmla="*/ 13 w 35"/>
                <a:gd name="T5" fmla="*/ 21 h 26"/>
                <a:gd name="T6" fmla="*/ 35 w 35"/>
                <a:gd name="T7" fmla="*/ 21 h 26"/>
                <a:gd name="T8" fmla="*/ 21 w 35"/>
                <a:gd name="T9" fmla="*/ 5 h 26"/>
              </a:gdLst>
              <a:ahLst/>
              <a:cxnLst>
                <a:cxn ang="0">
                  <a:pos x="T0" y="T1"/>
                </a:cxn>
                <a:cxn ang="0">
                  <a:pos x="T2" y="T3"/>
                </a:cxn>
                <a:cxn ang="0">
                  <a:pos x="T4" y="T5"/>
                </a:cxn>
                <a:cxn ang="0">
                  <a:pos x="T6" y="T7"/>
                </a:cxn>
                <a:cxn ang="0">
                  <a:pos x="T8" y="T9"/>
                </a:cxn>
              </a:cxnLst>
              <a:rect l="0" t="0" r="r" b="b"/>
              <a:pathLst>
                <a:path w="35" h="26">
                  <a:moveTo>
                    <a:pt x="21" y="5"/>
                  </a:moveTo>
                  <a:cubicBezTo>
                    <a:pt x="11" y="0"/>
                    <a:pt x="0" y="4"/>
                    <a:pt x="0" y="4"/>
                  </a:cubicBezTo>
                  <a:cubicBezTo>
                    <a:pt x="0" y="4"/>
                    <a:pt x="4" y="16"/>
                    <a:pt x="13" y="21"/>
                  </a:cubicBezTo>
                  <a:cubicBezTo>
                    <a:pt x="23" y="26"/>
                    <a:pt x="35" y="21"/>
                    <a:pt x="35" y="21"/>
                  </a:cubicBezTo>
                  <a:cubicBezTo>
                    <a:pt x="35" y="21"/>
                    <a:pt x="31" y="10"/>
                    <a:pt x="21" y="5"/>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1" name="Freeform 61"/>
            <p:cNvSpPr>
              <a:spLocks/>
            </p:cNvSpPr>
            <p:nvPr/>
          </p:nvSpPr>
          <p:spPr bwMode="auto">
            <a:xfrm>
              <a:off x="3336967" y="2619195"/>
              <a:ext cx="37552" cy="29207"/>
            </a:xfrm>
            <a:custGeom>
              <a:avLst/>
              <a:gdLst>
                <a:gd name="T0" fmla="*/ 8 w 22"/>
                <a:gd name="T1" fmla="*/ 4 h 17"/>
                <a:gd name="T2" fmla="*/ 0 w 22"/>
                <a:gd name="T3" fmla="*/ 15 h 17"/>
                <a:gd name="T4" fmla="*/ 15 w 22"/>
                <a:gd name="T5" fmla="*/ 14 h 17"/>
                <a:gd name="T6" fmla="*/ 22 w 22"/>
                <a:gd name="T7" fmla="*/ 2 h 17"/>
                <a:gd name="T8" fmla="*/ 8 w 22"/>
                <a:gd name="T9" fmla="*/ 4 h 17"/>
              </a:gdLst>
              <a:ahLst/>
              <a:cxnLst>
                <a:cxn ang="0">
                  <a:pos x="T0" y="T1"/>
                </a:cxn>
                <a:cxn ang="0">
                  <a:pos x="T2" y="T3"/>
                </a:cxn>
                <a:cxn ang="0">
                  <a:pos x="T4" y="T5"/>
                </a:cxn>
                <a:cxn ang="0">
                  <a:pos x="T6" y="T7"/>
                </a:cxn>
                <a:cxn ang="0">
                  <a:pos x="T8" y="T9"/>
                </a:cxn>
              </a:cxnLst>
              <a:rect l="0" t="0" r="r" b="b"/>
              <a:pathLst>
                <a:path w="22" h="17">
                  <a:moveTo>
                    <a:pt x="8" y="4"/>
                  </a:moveTo>
                  <a:cubicBezTo>
                    <a:pt x="2" y="7"/>
                    <a:pt x="0" y="15"/>
                    <a:pt x="0" y="15"/>
                  </a:cubicBezTo>
                  <a:cubicBezTo>
                    <a:pt x="0" y="15"/>
                    <a:pt x="8" y="17"/>
                    <a:pt x="15" y="14"/>
                  </a:cubicBezTo>
                  <a:cubicBezTo>
                    <a:pt x="21" y="10"/>
                    <a:pt x="22" y="2"/>
                    <a:pt x="22" y="2"/>
                  </a:cubicBezTo>
                  <a:cubicBezTo>
                    <a:pt x="22" y="2"/>
                    <a:pt x="14" y="0"/>
                    <a:pt x="8" y="4"/>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2" name="Freeform 62"/>
            <p:cNvSpPr>
              <a:spLocks/>
            </p:cNvSpPr>
            <p:nvPr/>
          </p:nvSpPr>
          <p:spPr bwMode="auto">
            <a:xfrm>
              <a:off x="2939198" y="1983600"/>
              <a:ext cx="40334" cy="23644"/>
            </a:xfrm>
            <a:custGeom>
              <a:avLst/>
              <a:gdLst>
                <a:gd name="T0" fmla="*/ 24 w 24"/>
                <a:gd name="T1" fmla="*/ 9 h 14"/>
                <a:gd name="T2" fmla="*/ 13 w 24"/>
                <a:gd name="T3" fmla="*/ 1 h 14"/>
                <a:gd name="T4" fmla="*/ 0 w 24"/>
                <a:gd name="T5" fmla="*/ 4 h 14"/>
                <a:gd name="T6" fmla="*/ 11 w 24"/>
                <a:gd name="T7" fmla="*/ 12 h 14"/>
                <a:gd name="T8" fmla="*/ 24 w 24"/>
                <a:gd name="T9" fmla="*/ 9 h 14"/>
              </a:gdLst>
              <a:ahLst/>
              <a:cxnLst>
                <a:cxn ang="0">
                  <a:pos x="T0" y="T1"/>
                </a:cxn>
                <a:cxn ang="0">
                  <a:pos x="T2" y="T3"/>
                </a:cxn>
                <a:cxn ang="0">
                  <a:pos x="T4" y="T5"/>
                </a:cxn>
                <a:cxn ang="0">
                  <a:pos x="T6" y="T7"/>
                </a:cxn>
                <a:cxn ang="0">
                  <a:pos x="T8" y="T9"/>
                </a:cxn>
              </a:cxnLst>
              <a:rect l="0" t="0" r="r" b="b"/>
              <a:pathLst>
                <a:path w="24" h="14">
                  <a:moveTo>
                    <a:pt x="24" y="9"/>
                  </a:moveTo>
                  <a:cubicBezTo>
                    <a:pt x="24" y="9"/>
                    <a:pt x="20" y="2"/>
                    <a:pt x="13" y="1"/>
                  </a:cubicBezTo>
                  <a:cubicBezTo>
                    <a:pt x="6" y="0"/>
                    <a:pt x="0" y="4"/>
                    <a:pt x="0" y="4"/>
                  </a:cubicBezTo>
                  <a:cubicBezTo>
                    <a:pt x="0" y="4"/>
                    <a:pt x="4" y="11"/>
                    <a:pt x="11" y="12"/>
                  </a:cubicBezTo>
                  <a:cubicBezTo>
                    <a:pt x="17" y="14"/>
                    <a:pt x="24" y="9"/>
                    <a:pt x="24" y="9"/>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3" name="Freeform 63"/>
            <p:cNvSpPr>
              <a:spLocks/>
            </p:cNvSpPr>
            <p:nvPr/>
          </p:nvSpPr>
          <p:spPr bwMode="auto">
            <a:xfrm>
              <a:off x="2975359" y="1966910"/>
              <a:ext cx="20862" cy="29207"/>
            </a:xfrm>
            <a:custGeom>
              <a:avLst/>
              <a:gdLst>
                <a:gd name="T0" fmla="*/ 2 w 12"/>
                <a:gd name="T1" fmla="*/ 10 h 17"/>
                <a:gd name="T2" fmla="*/ 10 w 12"/>
                <a:gd name="T3" fmla="*/ 17 h 17"/>
                <a:gd name="T4" fmla="*/ 10 w 12"/>
                <a:gd name="T5" fmla="*/ 7 h 17"/>
                <a:gd name="T6" fmla="*/ 2 w 12"/>
                <a:gd name="T7" fmla="*/ 0 h 17"/>
                <a:gd name="T8" fmla="*/ 2 w 12"/>
                <a:gd name="T9" fmla="*/ 10 h 17"/>
              </a:gdLst>
              <a:ahLst/>
              <a:cxnLst>
                <a:cxn ang="0">
                  <a:pos x="T0" y="T1"/>
                </a:cxn>
                <a:cxn ang="0">
                  <a:pos x="T2" y="T3"/>
                </a:cxn>
                <a:cxn ang="0">
                  <a:pos x="T4" y="T5"/>
                </a:cxn>
                <a:cxn ang="0">
                  <a:pos x="T6" y="T7"/>
                </a:cxn>
                <a:cxn ang="0">
                  <a:pos x="T8" y="T9"/>
                </a:cxn>
              </a:cxnLst>
              <a:rect l="0" t="0" r="r" b="b"/>
              <a:pathLst>
                <a:path w="12" h="17">
                  <a:moveTo>
                    <a:pt x="2" y="10"/>
                  </a:moveTo>
                  <a:cubicBezTo>
                    <a:pt x="4" y="15"/>
                    <a:pt x="10" y="17"/>
                    <a:pt x="10" y="17"/>
                  </a:cubicBezTo>
                  <a:cubicBezTo>
                    <a:pt x="10" y="17"/>
                    <a:pt x="12" y="12"/>
                    <a:pt x="10" y="7"/>
                  </a:cubicBezTo>
                  <a:cubicBezTo>
                    <a:pt x="8" y="2"/>
                    <a:pt x="2" y="0"/>
                    <a:pt x="2" y="0"/>
                  </a:cubicBezTo>
                  <a:cubicBezTo>
                    <a:pt x="2" y="0"/>
                    <a:pt x="0" y="6"/>
                    <a:pt x="2" y="1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4" name="Freeform 64"/>
            <p:cNvSpPr>
              <a:spLocks/>
            </p:cNvSpPr>
            <p:nvPr/>
          </p:nvSpPr>
          <p:spPr bwMode="auto">
            <a:xfrm>
              <a:off x="5897432" y="2026714"/>
              <a:ext cx="30598" cy="26426"/>
            </a:xfrm>
            <a:custGeom>
              <a:avLst/>
              <a:gdLst>
                <a:gd name="T0" fmla="*/ 6 w 18"/>
                <a:gd name="T1" fmla="*/ 12 h 15"/>
                <a:gd name="T2" fmla="*/ 18 w 18"/>
                <a:gd name="T3" fmla="*/ 14 h 15"/>
                <a:gd name="T4" fmla="*/ 12 w 18"/>
                <a:gd name="T5" fmla="*/ 3 h 15"/>
                <a:gd name="T6" fmla="*/ 0 w 18"/>
                <a:gd name="T7" fmla="*/ 1 h 15"/>
                <a:gd name="T8" fmla="*/ 6 w 18"/>
                <a:gd name="T9" fmla="*/ 12 h 15"/>
              </a:gdLst>
              <a:ahLst/>
              <a:cxnLst>
                <a:cxn ang="0">
                  <a:pos x="T0" y="T1"/>
                </a:cxn>
                <a:cxn ang="0">
                  <a:pos x="T2" y="T3"/>
                </a:cxn>
                <a:cxn ang="0">
                  <a:pos x="T4" y="T5"/>
                </a:cxn>
                <a:cxn ang="0">
                  <a:pos x="T6" y="T7"/>
                </a:cxn>
                <a:cxn ang="0">
                  <a:pos x="T8" y="T9"/>
                </a:cxn>
              </a:cxnLst>
              <a:rect l="0" t="0" r="r" b="b"/>
              <a:pathLst>
                <a:path w="18" h="15">
                  <a:moveTo>
                    <a:pt x="6" y="12"/>
                  </a:moveTo>
                  <a:cubicBezTo>
                    <a:pt x="11" y="15"/>
                    <a:pt x="18" y="14"/>
                    <a:pt x="18" y="14"/>
                  </a:cubicBezTo>
                  <a:cubicBezTo>
                    <a:pt x="18" y="14"/>
                    <a:pt x="17" y="7"/>
                    <a:pt x="12" y="3"/>
                  </a:cubicBezTo>
                  <a:cubicBezTo>
                    <a:pt x="7" y="0"/>
                    <a:pt x="0" y="1"/>
                    <a:pt x="0" y="1"/>
                  </a:cubicBezTo>
                  <a:cubicBezTo>
                    <a:pt x="0" y="1"/>
                    <a:pt x="1" y="8"/>
                    <a:pt x="6"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5" name="Freeform 65"/>
            <p:cNvSpPr>
              <a:spLocks/>
            </p:cNvSpPr>
            <p:nvPr/>
          </p:nvSpPr>
          <p:spPr bwMode="auto">
            <a:xfrm>
              <a:off x="5880743" y="2025324"/>
              <a:ext cx="13908" cy="29207"/>
            </a:xfrm>
            <a:custGeom>
              <a:avLst/>
              <a:gdLst>
                <a:gd name="T0" fmla="*/ 8 w 8"/>
                <a:gd name="T1" fmla="*/ 9 h 17"/>
                <a:gd name="T2" fmla="*/ 4 w 8"/>
                <a:gd name="T3" fmla="*/ 0 h 17"/>
                <a:gd name="T4" fmla="*/ 0 w 8"/>
                <a:gd name="T5" fmla="*/ 9 h 17"/>
                <a:gd name="T6" fmla="*/ 4 w 8"/>
                <a:gd name="T7" fmla="*/ 17 h 17"/>
                <a:gd name="T8" fmla="*/ 8 w 8"/>
                <a:gd name="T9" fmla="*/ 9 h 17"/>
              </a:gdLst>
              <a:ahLst/>
              <a:cxnLst>
                <a:cxn ang="0">
                  <a:pos x="T0" y="T1"/>
                </a:cxn>
                <a:cxn ang="0">
                  <a:pos x="T2" y="T3"/>
                </a:cxn>
                <a:cxn ang="0">
                  <a:pos x="T4" y="T5"/>
                </a:cxn>
                <a:cxn ang="0">
                  <a:pos x="T6" y="T7"/>
                </a:cxn>
                <a:cxn ang="0">
                  <a:pos x="T8" y="T9"/>
                </a:cxn>
              </a:cxnLst>
              <a:rect l="0" t="0" r="r" b="b"/>
              <a:pathLst>
                <a:path w="8" h="17">
                  <a:moveTo>
                    <a:pt x="8" y="9"/>
                  </a:moveTo>
                  <a:cubicBezTo>
                    <a:pt x="8" y="4"/>
                    <a:pt x="4" y="0"/>
                    <a:pt x="4" y="0"/>
                  </a:cubicBezTo>
                  <a:cubicBezTo>
                    <a:pt x="4" y="0"/>
                    <a:pt x="0" y="4"/>
                    <a:pt x="0" y="9"/>
                  </a:cubicBezTo>
                  <a:cubicBezTo>
                    <a:pt x="0" y="14"/>
                    <a:pt x="4" y="17"/>
                    <a:pt x="4" y="17"/>
                  </a:cubicBezTo>
                  <a:cubicBezTo>
                    <a:pt x="4" y="17"/>
                    <a:pt x="8" y="13"/>
                    <a:pt x="8" y="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6" name="Freeform 66"/>
            <p:cNvSpPr>
              <a:spLocks/>
            </p:cNvSpPr>
            <p:nvPr/>
          </p:nvSpPr>
          <p:spPr bwMode="auto">
            <a:xfrm>
              <a:off x="5893260" y="2000289"/>
              <a:ext cx="34770" cy="23644"/>
            </a:xfrm>
            <a:custGeom>
              <a:avLst/>
              <a:gdLst>
                <a:gd name="T0" fmla="*/ 13 w 21"/>
                <a:gd name="T1" fmla="*/ 12 h 14"/>
                <a:gd name="T2" fmla="*/ 21 w 21"/>
                <a:gd name="T3" fmla="*/ 3 h 14"/>
                <a:gd name="T4" fmla="*/ 9 w 21"/>
                <a:gd name="T5" fmla="*/ 2 h 14"/>
                <a:gd name="T6" fmla="*/ 0 w 21"/>
                <a:gd name="T7" fmla="*/ 12 h 14"/>
                <a:gd name="T8" fmla="*/ 13 w 21"/>
                <a:gd name="T9" fmla="*/ 12 h 14"/>
              </a:gdLst>
              <a:ahLst/>
              <a:cxnLst>
                <a:cxn ang="0">
                  <a:pos x="T0" y="T1"/>
                </a:cxn>
                <a:cxn ang="0">
                  <a:pos x="T2" y="T3"/>
                </a:cxn>
                <a:cxn ang="0">
                  <a:pos x="T4" y="T5"/>
                </a:cxn>
                <a:cxn ang="0">
                  <a:pos x="T6" y="T7"/>
                </a:cxn>
                <a:cxn ang="0">
                  <a:pos x="T8" y="T9"/>
                </a:cxn>
              </a:cxnLst>
              <a:rect l="0" t="0" r="r" b="b"/>
              <a:pathLst>
                <a:path w="21" h="14">
                  <a:moveTo>
                    <a:pt x="13" y="12"/>
                  </a:moveTo>
                  <a:cubicBezTo>
                    <a:pt x="19" y="10"/>
                    <a:pt x="21" y="3"/>
                    <a:pt x="21" y="3"/>
                  </a:cubicBezTo>
                  <a:cubicBezTo>
                    <a:pt x="21" y="3"/>
                    <a:pt x="15" y="0"/>
                    <a:pt x="9" y="2"/>
                  </a:cubicBezTo>
                  <a:cubicBezTo>
                    <a:pt x="3" y="5"/>
                    <a:pt x="0" y="12"/>
                    <a:pt x="0" y="12"/>
                  </a:cubicBezTo>
                  <a:cubicBezTo>
                    <a:pt x="0" y="12"/>
                    <a:pt x="7" y="14"/>
                    <a:pt x="13"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7" name="Freeform 67"/>
            <p:cNvSpPr>
              <a:spLocks/>
            </p:cNvSpPr>
            <p:nvPr/>
          </p:nvSpPr>
          <p:spPr bwMode="auto">
            <a:xfrm>
              <a:off x="5879352" y="1994726"/>
              <a:ext cx="13908" cy="26426"/>
            </a:xfrm>
            <a:custGeom>
              <a:avLst/>
              <a:gdLst>
                <a:gd name="T0" fmla="*/ 8 w 8"/>
                <a:gd name="T1" fmla="*/ 8 h 15"/>
                <a:gd name="T2" fmla="*/ 5 w 8"/>
                <a:gd name="T3" fmla="*/ 0 h 15"/>
                <a:gd name="T4" fmla="*/ 1 w 8"/>
                <a:gd name="T5" fmla="*/ 7 h 15"/>
                <a:gd name="T6" fmla="*/ 3 w 8"/>
                <a:gd name="T7" fmla="*/ 15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cubicBezTo>
                    <a:pt x="8" y="4"/>
                    <a:pt x="5" y="0"/>
                    <a:pt x="5" y="0"/>
                  </a:cubicBezTo>
                  <a:cubicBezTo>
                    <a:pt x="5" y="0"/>
                    <a:pt x="2" y="3"/>
                    <a:pt x="1" y="7"/>
                  </a:cubicBezTo>
                  <a:cubicBezTo>
                    <a:pt x="0" y="11"/>
                    <a:pt x="3" y="15"/>
                    <a:pt x="3" y="15"/>
                  </a:cubicBezTo>
                  <a:cubicBezTo>
                    <a:pt x="3" y="15"/>
                    <a:pt x="7" y="12"/>
                    <a:pt x="8" y="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8" name="Freeform 68"/>
            <p:cNvSpPr>
              <a:spLocks/>
            </p:cNvSpPr>
            <p:nvPr/>
          </p:nvSpPr>
          <p:spPr bwMode="auto">
            <a:xfrm>
              <a:off x="5594238" y="2733241"/>
              <a:ext cx="59805" cy="40334"/>
            </a:xfrm>
            <a:custGeom>
              <a:avLst/>
              <a:gdLst>
                <a:gd name="T0" fmla="*/ 14 w 35"/>
                <a:gd name="T1" fmla="*/ 20 h 24"/>
                <a:gd name="T2" fmla="*/ 35 w 35"/>
                <a:gd name="T3" fmla="*/ 19 h 24"/>
                <a:gd name="T4" fmla="*/ 21 w 35"/>
                <a:gd name="T5" fmla="*/ 4 h 24"/>
                <a:gd name="T6" fmla="*/ 0 w 35"/>
                <a:gd name="T7" fmla="*/ 5 h 24"/>
                <a:gd name="T8" fmla="*/ 14 w 35"/>
                <a:gd name="T9" fmla="*/ 20 h 24"/>
              </a:gdLst>
              <a:ahLst/>
              <a:cxnLst>
                <a:cxn ang="0">
                  <a:pos x="T0" y="T1"/>
                </a:cxn>
                <a:cxn ang="0">
                  <a:pos x="T2" y="T3"/>
                </a:cxn>
                <a:cxn ang="0">
                  <a:pos x="T4" y="T5"/>
                </a:cxn>
                <a:cxn ang="0">
                  <a:pos x="T6" y="T7"/>
                </a:cxn>
                <a:cxn ang="0">
                  <a:pos x="T8" y="T9"/>
                </a:cxn>
              </a:cxnLst>
              <a:rect l="0" t="0" r="r" b="b"/>
              <a:pathLst>
                <a:path w="35" h="24">
                  <a:moveTo>
                    <a:pt x="14" y="20"/>
                  </a:moveTo>
                  <a:cubicBezTo>
                    <a:pt x="24" y="24"/>
                    <a:pt x="35" y="19"/>
                    <a:pt x="35" y="19"/>
                  </a:cubicBezTo>
                  <a:cubicBezTo>
                    <a:pt x="35" y="19"/>
                    <a:pt x="30" y="8"/>
                    <a:pt x="21" y="4"/>
                  </a:cubicBezTo>
                  <a:cubicBezTo>
                    <a:pt x="11" y="0"/>
                    <a:pt x="0" y="5"/>
                    <a:pt x="0" y="5"/>
                  </a:cubicBezTo>
                  <a:cubicBezTo>
                    <a:pt x="0" y="5"/>
                    <a:pt x="5" y="16"/>
                    <a:pt x="14"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39" name="Freeform 69"/>
            <p:cNvSpPr>
              <a:spLocks/>
            </p:cNvSpPr>
            <p:nvPr/>
          </p:nvSpPr>
          <p:spPr bwMode="auto">
            <a:xfrm>
              <a:off x="5567813" y="2741586"/>
              <a:ext cx="29207" cy="47287"/>
            </a:xfrm>
            <a:custGeom>
              <a:avLst/>
              <a:gdLst>
                <a:gd name="T0" fmla="*/ 12 w 17"/>
                <a:gd name="T1" fmla="*/ 28 h 28"/>
                <a:gd name="T2" fmla="*/ 15 w 17"/>
                <a:gd name="T3" fmla="*/ 12 h 28"/>
                <a:gd name="T4" fmla="*/ 5 w 17"/>
                <a:gd name="T5" fmla="*/ 0 h 28"/>
                <a:gd name="T6" fmla="*/ 2 w 17"/>
                <a:gd name="T7" fmla="*/ 15 h 28"/>
                <a:gd name="T8" fmla="*/ 12 w 17"/>
                <a:gd name="T9" fmla="*/ 28 h 28"/>
              </a:gdLst>
              <a:ahLst/>
              <a:cxnLst>
                <a:cxn ang="0">
                  <a:pos x="T0" y="T1"/>
                </a:cxn>
                <a:cxn ang="0">
                  <a:pos x="T2" y="T3"/>
                </a:cxn>
                <a:cxn ang="0">
                  <a:pos x="T4" y="T5"/>
                </a:cxn>
                <a:cxn ang="0">
                  <a:pos x="T6" y="T7"/>
                </a:cxn>
                <a:cxn ang="0">
                  <a:pos x="T8" y="T9"/>
                </a:cxn>
              </a:cxnLst>
              <a:rect l="0" t="0" r="r" b="b"/>
              <a:pathLst>
                <a:path w="17" h="28">
                  <a:moveTo>
                    <a:pt x="12" y="28"/>
                  </a:moveTo>
                  <a:cubicBezTo>
                    <a:pt x="12" y="28"/>
                    <a:pt x="17" y="20"/>
                    <a:pt x="15" y="12"/>
                  </a:cubicBezTo>
                  <a:cubicBezTo>
                    <a:pt x="13" y="4"/>
                    <a:pt x="5" y="0"/>
                    <a:pt x="5" y="0"/>
                  </a:cubicBezTo>
                  <a:cubicBezTo>
                    <a:pt x="5" y="0"/>
                    <a:pt x="0" y="7"/>
                    <a:pt x="2" y="15"/>
                  </a:cubicBezTo>
                  <a:cubicBezTo>
                    <a:pt x="4" y="23"/>
                    <a:pt x="12" y="28"/>
                    <a:pt x="12" y="28"/>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0" name="Freeform 70"/>
            <p:cNvSpPr>
              <a:spLocks/>
            </p:cNvSpPr>
            <p:nvPr/>
          </p:nvSpPr>
          <p:spPr bwMode="auto">
            <a:xfrm>
              <a:off x="5583111" y="2687345"/>
              <a:ext cx="54242" cy="44506"/>
            </a:xfrm>
            <a:custGeom>
              <a:avLst/>
              <a:gdLst>
                <a:gd name="T0" fmla="*/ 31 w 31"/>
                <a:gd name="T1" fmla="*/ 2 h 26"/>
                <a:gd name="T2" fmla="*/ 11 w 31"/>
                <a:gd name="T3" fmla="*/ 6 h 26"/>
                <a:gd name="T4" fmla="*/ 0 w 31"/>
                <a:gd name="T5" fmla="*/ 24 h 26"/>
                <a:gd name="T6" fmla="*/ 21 w 31"/>
                <a:gd name="T7" fmla="*/ 20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cubicBezTo>
                    <a:pt x="31" y="2"/>
                    <a:pt x="19" y="0"/>
                    <a:pt x="11" y="6"/>
                  </a:cubicBezTo>
                  <a:cubicBezTo>
                    <a:pt x="2" y="12"/>
                    <a:pt x="0" y="24"/>
                    <a:pt x="0" y="24"/>
                  </a:cubicBezTo>
                  <a:cubicBezTo>
                    <a:pt x="0" y="24"/>
                    <a:pt x="12" y="26"/>
                    <a:pt x="21" y="20"/>
                  </a:cubicBezTo>
                  <a:cubicBezTo>
                    <a:pt x="29" y="14"/>
                    <a:pt x="31" y="2"/>
                    <a:pt x="31" y="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1" name="Freeform 71"/>
            <p:cNvSpPr>
              <a:spLocks/>
            </p:cNvSpPr>
            <p:nvPr/>
          </p:nvSpPr>
          <p:spPr bwMode="auto">
            <a:xfrm>
              <a:off x="5558077" y="2690127"/>
              <a:ext cx="20862" cy="43115"/>
            </a:xfrm>
            <a:custGeom>
              <a:avLst/>
              <a:gdLst>
                <a:gd name="T0" fmla="*/ 5 w 12"/>
                <a:gd name="T1" fmla="*/ 0 h 25"/>
                <a:gd name="T2" fmla="*/ 0 w 12"/>
                <a:gd name="T3" fmla="*/ 13 h 25"/>
                <a:gd name="T4" fmla="*/ 6 w 12"/>
                <a:gd name="T5" fmla="*/ 25 h 25"/>
                <a:gd name="T6" fmla="*/ 12 w 12"/>
                <a:gd name="T7" fmla="*/ 12 h 25"/>
                <a:gd name="T8" fmla="*/ 5 w 12"/>
                <a:gd name="T9" fmla="*/ 0 h 25"/>
              </a:gdLst>
              <a:ahLst/>
              <a:cxnLst>
                <a:cxn ang="0">
                  <a:pos x="T0" y="T1"/>
                </a:cxn>
                <a:cxn ang="0">
                  <a:pos x="T2" y="T3"/>
                </a:cxn>
                <a:cxn ang="0">
                  <a:pos x="T4" y="T5"/>
                </a:cxn>
                <a:cxn ang="0">
                  <a:pos x="T6" y="T7"/>
                </a:cxn>
                <a:cxn ang="0">
                  <a:pos x="T8" y="T9"/>
                </a:cxn>
              </a:cxnLst>
              <a:rect l="0" t="0" r="r" b="b"/>
              <a:pathLst>
                <a:path w="12" h="25">
                  <a:moveTo>
                    <a:pt x="5" y="0"/>
                  </a:moveTo>
                  <a:cubicBezTo>
                    <a:pt x="5" y="0"/>
                    <a:pt x="0" y="6"/>
                    <a:pt x="0" y="13"/>
                  </a:cubicBezTo>
                  <a:cubicBezTo>
                    <a:pt x="0" y="19"/>
                    <a:pt x="6" y="25"/>
                    <a:pt x="6" y="25"/>
                  </a:cubicBezTo>
                  <a:cubicBezTo>
                    <a:pt x="6" y="25"/>
                    <a:pt x="12" y="19"/>
                    <a:pt x="12" y="12"/>
                  </a:cubicBezTo>
                  <a:cubicBezTo>
                    <a:pt x="11" y="5"/>
                    <a:pt x="5" y="0"/>
                    <a:pt x="5"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2" name="Freeform 72"/>
            <p:cNvSpPr>
              <a:spLocks/>
            </p:cNvSpPr>
            <p:nvPr/>
          </p:nvSpPr>
          <p:spPr bwMode="auto">
            <a:xfrm>
              <a:off x="4015678" y="1306279"/>
              <a:ext cx="38942" cy="61195"/>
            </a:xfrm>
            <a:custGeom>
              <a:avLst/>
              <a:gdLst>
                <a:gd name="T0" fmla="*/ 18 w 23"/>
                <a:gd name="T1" fmla="*/ 36 h 36"/>
                <a:gd name="T2" fmla="*/ 20 w 23"/>
                <a:gd name="T3" fmla="*/ 15 h 36"/>
                <a:gd name="T4" fmla="*/ 6 w 23"/>
                <a:gd name="T5" fmla="*/ 0 h 36"/>
                <a:gd name="T6" fmla="*/ 4 w 23"/>
                <a:gd name="T7" fmla="*/ 21 h 36"/>
                <a:gd name="T8" fmla="*/ 18 w 23"/>
                <a:gd name="T9" fmla="*/ 36 h 36"/>
              </a:gdLst>
              <a:ahLst/>
              <a:cxnLst>
                <a:cxn ang="0">
                  <a:pos x="T0" y="T1"/>
                </a:cxn>
                <a:cxn ang="0">
                  <a:pos x="T2" y="T3"/>
                </a:cxn>
                <a:cxn ang="0">
                  <a:pos x="T4" y="T5"/>
                </a:cxn>
                <a:cxn ang="0">
                  <a:pos x="T6" y="T7"/>
                </a:cxn>
                <a:cxn ang="0">
                  <a:pos x="T8" y="T9"/>
                </a:cxn>
              </a:cxnLst>
              <a:rect l="0" t="0" r="r" b="b"/>
              <a:pathLst>
                <a:path w="23" h="36">
                  <a:moveTo>
                    <a:pt x="18" y="36"/>
                  </a:moveTo>
                  <a:cubicBezTo>
                    <a:pt x="18" y="36"/>
                    <a:pt x="23" y="25"/>
                    <a:pt x="20" y="15"/>
                  </a:cubicBezTo>
                  <a:cubicBezTo>
                    <a:pt x="17" y="5"/>
                    <a:pt x="6" y="0"/>
                    <a:pt x="6" y="0"/>
                  </a:cubicBezTo>
                  <a:cubicBezTo>
                    <a:pt x="6" y="0"/>
                    <a:pt x="0" y="11"/>
                    <a:pt x="4" y="21"/>
                  </a:cubicBezTo>
                  <a:cubicBezTo>
                    <a:pt x="7" y="31"/>
                    <a:pt x="18" y="36"/>
                    <a:pt x="18" y="3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3" name="Freeform 73"/>
            <p:cNvSpPr>
              <a:spLocks/>
            </p:cNvSpPr>
            <p:nvPr/>
          </p:nvSpPr>
          <p:spPr bwMode="auto">
            <a:xfrm>
              <a:off x="4054621" y="1339658"/>
              <a:ext cx="34770" cy="4172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4" name="Freeform 74"/>
            <p:cNvSpPr>
              <a:spLocks/>
            </p:cNvSpPr>
            <p:nvPr/>
          </p:nvSpPr>
          <p:spPr bwMode="auto">
            <a:xfrm>
              <a:off x="3979517" y="1357739"/>
              <a:ext cx="63977" cy="37552"/>
            </a:xfrm>
            <a:custGeom>
              <a:avLst/>
              <a:gdLst>
                <a:gd name="T0" fmla="*/ 16 w 37"/>
                <a:gd name="T1" fmla="*/ 20 h 22"/>
                <a:gd name="T2" fmla="*/ 37 w 37"/>
                <a:gd name="T3" fmla="*/ 15 h 22"/>
                <a:gd name="T4" fmla="*/ 20 w 37"/>
                <a:gd name="T5" fmla="*/ 3 h 22"/>
                <a:gd name="T6" fmla="*/ 0 w 37"/>
                <a:gd name="T7" fmla="*/ 7 h 22"/>
                <a:gd name="T8" fmla="*/ 16 w 37"/>
                <a:gd name="T9" fmla="*/ 20 h 22"/>
              </a:gdLst>
              <a:ahLst/>
              <a:cxnLst>
                <a:cxn ang="0">
                  <a:pos x="T0" y="T1"/>
                </a:cxn>
                <a:cxn ang="0">
                  <a:pos x="T2" y="T3"/>
                </a:cxn>
                <a:cxn ang="0">
                  <a:pos x="T4" y="T5"/>
                </a:cxn>
                <a:cxn ang="0">
                  <a:pos x="T6" y="T7"/>
                </a:cxn>
                <a:cxn ang="0">
                  <a:pos x="T8" y="T9"/>
                </a:cxn>
              </a:cxnLst>
              <a:rect l="0" t="0" r="r" b="b"/>
              <a:pathLst>
                <a:path w="37" h="22">
                  <a:moveTo>
                    <a:pt x="16" y="20"/>
                  </a:moveTo>
                  <a:cubicBezTo>
                    <a:pt x="27" y="22"/>
                    <a:pt x="37" y="15"/>
                    <a:pt x="37" y="15"/>
                  </a:cubicBezTo>
                  <a:cubicBezTo>
                    <a:pt x="37" y="15"/>
                    <a:pt x="31" y="5"/>
                    <a:pt x="20" y="3"/>
                  </a:cubicBezTo>
                  <a:cubicBezTo>
                    <a:pt x="10" y="0"/>
                    <a:pt x="0" y="7"/>
                    <a:pt x="0" y="7"/>
                  </a:cubicBezTo>
                  <a:cubicBezTo>
                    <a:pt x="0" y="7"/>
                    <a:pt x="6" y="17"/>
                    <a:pt x="16" y="2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5" name="Freeform 75"/>
            <p:cNvSpPr>
              <a:spLocks/>
            </p:cNvSpPr>
            <p:nvPr/>
          </p:nvSpPr>
          <p:spPr bwMode="auto">
            <a:xfrm>
              <a:off x="4025414" y="1391118"/>
              <a:ext cx="31989" cy="30598"/>
            </a:xfrm>
            <a:custGeom>
              <a:avLst/>
              <a:gdLst>
                <a:gd name="T0" fmla="*/ 0 w 18"/>
                <a:gd name="T1" fmla="*/ 18 h 18"/>
                <a:gd name="T2" fmla="*/ 13 w 18"/>
                <a:gd name="T3" fmla="*/ 13 h 18"/>
                <a:gd name="T4" fmla="*/ 18 w 18"/>
                <a:gd name="T5" fmla="*/ 0 h 18"/>
                <a:gd name="T6" fmla="*/ 5 w 18"/>
                <a:gd name="T7" fmla="*/ 5 h 18"/>
                <a:gd name="T8" fmla="*/ 0 w 18"/>
                <a:gd name="T9" fmla="*/ 18 h 18"/>
              </a:gdLst>
              <a:ahLst/>
              <a:cxnLst>
                <a:cxn ang="0">
                  <a:pos x="T0" y="T1"/>
                </a:cxn>
                <a:cxn ang="0">
                  <a:pos x="T2" y="T3"/>
                </a:cxn>
                <a:cxn ang="0">
                  <a:pos x="T4" y="T5"/>
                </a:cxn>
                <a:cxn ang="0">
                  <a:pos x="T6" y="T7"/>
                </a:cxn>
                <a:cxn ang="0">
                  <a:pos x="T8" y="T9"/>
                </a:cxn>
              </a:cxnLst>
              <a:rect l="0" t="0" r="r" b="b"/>
              <a:pathLst>
                <a:path w="18" h="18">
                  <a:moveTo>
                    <a:pt x="0" y="18"/>
                  </a:moveTo>
                  <a:cubicBezTo>
                    <a:pt x="0" y="18"/>
                    <a:pt x="8" y="18"/>
                    <a:pt x="13" y="13"/>
                  </a:cubicBezTo>
                  <a:cubicBezTo>
                    <a:pt x="18" y="8"/>
                    <a:pt x="18" y="0"/>
                    <a:pt x="18" y="0"/>
                  </a:cubicBezTo>
                  <a:cubicBezTo>
                    <a:pt x="18" y="0"/>
                    <a:pt x="10" y="0"/>
                    <a:pt x="5" y="5"/>
                  </a:cubicBezTo>
                  <a:cubicBezTo>
                    <a:pt x="0" y="10"/>
                    <a:pt x="0" y="18"/>
                    <a:pt x="0"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6" name="Freeform 76"/>
            <p:cNvSpPr>
              <a:spLocks/>
            </p:cNvSpPr>
            <p:nvPr/>
          </p:nvSpPr>
          <p:spPr bwMode="auto">
            <a:xfrm>
              <a:off x="2916945" y="2959942"/>
              <a:ext cx="57023" cy="43115"/>
            </a:xfrm>
            <a:custGeom>
              <a:avLst/>
              <a:gdLst>
                <a:gd name="T0" fmla="*/ 33 w 33"/>
                <a:gd name="T1" fmla="*/ 21 h 25"/>
                <a:gd name="T2" fmla="*/ 20 w 33"/>
                <a:gd name="T3" fmla="*/ 5 h 25"/>
                <a:gd name="T4" fmla="*/ 0 w 33"/>
                <a:gd name="T5" fmla="*/ 3 h 25"/>
                <a:gd name="T6" fmla="*/ 12 w 33"/>
                <a:gd name="T7" fmla="*/ 20 h 25"/>
                <a:gd name="T8" fmla="*/ 33 w 33"/>
                <a:gd name="T9" fmla="*/ 21 h 25"/>
              </a:gdLst>
              <a:ahLst/>
              <a:cxnLst>
                <a:cxn ang="0">
                  <a:pos x="T0" y="T1"/>
                </a:cxn>
                <a:cxn ang="0">
                  <a:pos x="T2" y="T3"/>
                </a:cxn>
                <a:cxn ang="0">
                  <a:pos x="T4" y="T5"/>
                </a:cxn>
                <a:cxn ang="0">
                  <a:pos x="T6" y="T7"/>
                </a:cxn>
                <a:cxn ang="0">
                  <a:pos x="T8" y="T9"/>
                </a:cxn>
              </a:cxnLst>
              <a:rect l="0" t="0" r="r" b="b"/>
              <a:pathLst>
                <a:path w="33" h="25">
                  <a:moveTo>
                    <a:pt x="33" y="21"/>
                  </a:moveTo>
                  <a:cubicBezTo>
                    <a:pt x="33" y="21"/>
                    <a:pt x="29" y="10"/>
                    <a:pt x="20" y="5"/>
                  </a:cubicBezTo>
                  <a:cubicBezTo>
                    <a:pt x="11" y="0"/>
                    <a:pt x="0" y="3"/>
                    <a:pt x="0" y="3"/>
                  </a:cubicBezTo>
                  <a:cubicBezTo>
                    <a:pt x="0" y="3"/>
                    <a:pt x="3" y="15"/>
                    <a:pt x="12" y="20"/>
                  </a:cubicBezTo>
                  <a:cubicBezTo>
                    <a:pt x="21" y="25"/>
                    <a:pt x="33" y="21"/>
                    <a:pt x="33" y="2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7" name="Freeform 77"/>
            <p:cNvSpPr>
              <a:spLocks/>
            </p:cNvSpPr>
            <p:nvPr/>
          </p:nvSpPr>
          <p:spPr bwMode="auto">
            <a:xfrm>
              <a:off x="2973968" y="2950206"/>
              <a:ext cx="25034" cy="48678"/>
            </a:xfrm>
            <a:custGeom>
              <a:avLst/>
              <a:gdLst>
                <a:gd name="T0" fmla="*/ 14 w 15"/>
                <a:gd name="T1" fmla="*/ 14 h 29"/>
                <a:gd name="T2" fmla="*/ 6 w 15"/>
                <a:gd name="T3" fmla="*/ 0 h 29"/>
                <a:gd name="T4" fmla="*/ 1 w 15"/>
                <a:gd name="T5" fmla="*/ 16 h 29"/>
                <a:gd name="T6" fmla="*/ 10 w 15"/>
                <a:gd name="T7" fmla="*/ 29 h 29"/>
                <a:gd name="T8" fmla="*/ 14 w 15"/>
                <a:gd name="T9" fmla="*/ 14 h 29"/>
              </a:gdLst>
              <a:ahLst/>
              <a:cxnLst>
                <a:cxn ang="0">
                  <a:pos x="T0" y="T1"/>
                </a:cxn>
                <a:cxn ang="0">
                  <a:pos x="T2" y="T3"/>
                </a:cxn>
                <a:cxn ang="0">
                  <a:pos x="T4" y="T5"/>
                </a:cxn>
                <a:cxn ang="0">
                  <a:pos x="T6" y="T7"/>
                </a:cxn>
                <a:cxn ang="0">
                  <a:pos x="T8" y="T9"/>
                </a:cxn>
              </a:cxnLst>
              <a:rect l="0" t="0" r="r" b="b"/>
              <a:pathLst>
                <a:path w="15" h="29">
                  <a:moveTo>
                    <a:pt x="14" y="14"/>
                  </a:moveTo>
                  <a:cubicBezTo>
                    <a:pt x="13" y="6"/>
                    <a:pt x="6" y="0"/>
                    <a:pt x="6" y="0"/>
                  </a:cubicBezTo>
                  <a:cubicBezTo>
                    <a:pt x="6" y="0"/>
                    <a:pt x="0" y="8"/>
                    <a:pt x="1" y="16"/>
                  </a:cubicBezTo>
                  <a:cubicBezTo>
                    <a:pt x="2" y="23"/>
                    <a:pt x="10" y="29"/>
                    <a:pt x="10" y="29"/>
                  </a:cubicBezTo>
                  <a:cubicBezTo>
                    <a:pt x="10" y="29"/>
                    <a:pt x="15" y="22"/>
                    <a:pt x="14" y="14"/>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8" name="Freeform 78"/>
            <p:cNvSpPr>
              <a:spLocks/>
            </p:cNvSpPr>
            <p:nvPr/>
          </p:nvSpPr>
          <p:spPr bwMode="auto">
            <a:xfrm>
              <a:off x="2923899" y="3004448"/>
              <a:ext cx="58414" cy="44506"/>
            </a:xfrm>
            <a:custGeom>
              <a:avLst/>
              <a:gdLst>
                <a:gd name="T0" fmla="*/ 21 w 34"/>
                <a:gd name="T1" fmla="*/ 21 h 26"/>
                <a:gd name="T2" fmla="*/ 34 w 34"/>
                <a:gd name="T3" fmla="*/ 4 h 26"/>
                <a:gd name="T4" fmla="*/ 12 w 34"/>
                <a:gd name="T5" fmla="*/ 5 h 26"/>
                <a:gd name="T6" fmla="*/ 0 w 34"/>
                <a:gd name="T7" fmla="*/ 22 h 26"/>
                <a:gd name="T8" fmla="*/ 21 w 34"/>
                <a:gd name="T9" fmla="*/ 21 h 26"/>
              </a:gdLst>
              <a:ahLst/>
              <a:cxnLst>
                <a:cxn ang="0">
                  <a:pos x="T0" y="T1"/>
                </a:cxn>
                <a:cxn ang="0">
                  <a:pos x="T2" y="T3"/>
                </a:cxn>
                <a:cxn ang="0">
                  <a:pos x="T4" y="T5"/>
                </a:cxn>
                <a:cxn ang="0">
                  <a:pos x="T6" y="T7"/>
                </a:cxn>
                <a:cxn ang="0">
                  <a:pos x="T8" y="T9"/>
                </a:cxn>
              </a:cxnLst>
              <a:rect l="0" t="0" r="r" b="b"/>
              <a:pathLst>
                <a:path w="34" h="26">
                  <a:moveTo>
                    <a:pt x="21" y="21"/>
                  </a:moveTo>
                  <a:cubicBezTo>
                    <a:pt x="30" y="16"/>
                    <a:pt x="34" y="4"/>
                    <a:pt x="34" y="4"/>
                  </a:cubicBezTo>
                  <a:cubicBezTo>
                    <a:pt x="34" y="4"/>
                    <a:pt x="22" y="0"/>
                    <a:pt x="12" y="5"/>
                  </a:cubicBezTo>
                  <a:cubicBezTo>
                    <a:pt x="3" y="11"/>
                    <a:pt x="0" y="22"/>
                    <a:pt x="0" y="22"/>
                  </a:cubicBezTo>
                  <a:cubicBezTo>
                    <a:pt x="0" y="22"/>
                    <a:pt x="12" y="26"/>
                    <a:pt x="21" y="2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49" name="Freeform 79"/>
            <p:cNvSpPr>
              <a:spLocks/>
            </p:cNvSpPr>
            <p:nvPr/>
          </p:nvSpPr>
          <p:spPr bwMode="auto">
            <a:xfrm>
              <a:off x="2983704" y="3007230"/>
              <a:ext cx="22253" cy="43115"/>
            </a:xfrm>
            <a:custGeom>
              <a:avLst/>
              <a:gdLst>
                <a:gd name="T0" fmla="*/ 12 w 13"/>
                <a:gd name="T1" fmla="*/ 13 h 25"/>
                <a:gd name="T2" fmla="*/ 7 w 13"/>
                <a:gd name="T3" fmla="*/ 0 h 25"/>
                <a:gd name="T4" fmla="*/ 1 w 13"/>
                <a:gd name="T5" fmla="*/ 12 h 25"/>
                <a:gd name="T6" fmla="*/ 6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7" y="0"/>
                    <a:pt x="7" y="0"/>
                  </a:cubicBezTo>
                  <a:cubicBezTo>
                    <a:pt x="7" y="0"/>
                    <a:pt x="1" y="6"/>
                    <a:pt x="1" y="12"/>
                  </a:cubicBezTo>
                  <a:cubicBezTo>
                    <a:pt x="0" y="19"/>
                    <a:pt x="6" y="25"/>
                    <a:pt x="6" y="25"/>
                  </a:cubicBezTo>
                  <a:cubicBezTo>
                    <a:pt x="6" y="25"/>
                    <a:pt x="12" y="20"/>
                    <a:pt x="12" y="1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0" name="Freeform 80"/>
            <p:cNvSpPr>
              <a:spLocks/>
            </p:cNvSpPr>
            <p:nvPr/>
          </p:nvSpPr>
          <p:spPr bwMode="auto">
            <a:xfrm>
              <a:off x="4286884" y="2128243"/>
              <a:ext cx="20862" cy="25034"/>
            </a:xfrm>
            <a:custGeom>
              <a:avLst/>
              <a:gdLst>
                <a:gd name="T0" fmla="*/ 11 w 12"/>
                <a:gd name="T1" fmla="*/ 15 h 15"/>
                <a:gd name="T2" fmla="*/ 10 w 12"/>
                <a:gd name="T3" fmla="*/ 5 h 15"/>
                <a:gd name="T4" fmla="*/ 1 w 12"/>
                <a:gd name="T5" fmla="*/ 0 h 15"/>
                <a:gd name="T6" fmla="*/ 3 w 12"/>
                <a:gd name="T7" fmla="*/ 9 h 15"/>
                <a:gd name="T8" fmla="*/ 11 w 12"/>
                <a:gd name="T9" fmla="*/ 15 h 15"/>
              </a:gdLst>
              <a:ahLst/>
              <a:cxnLst>
                <a:cxn ang="0">
                  <a:pos x="T0" y="T1"/>
                </a:cxn>
                <a:cxn ang="0">
                  <a:pos x="T2" y="T3"/>
                </a:cxn>
                <a:cxn ang="0">
                  <a:pos x="T4" y="T5"/>
                </a:cxn>
                <a:cxn ang="0">
                  <a:pos x="T6" y="T7"/>
                </a:cxn>
                <a:cxn ang="0">
                  <a:pos x="T8" y="T9"/>
                </a:cxn>
              </a:cxnLst>
              <a:rect l="0" t="0" r="r" b="b"/>
              <a:pathLst>
                <a:path w="12" h="15">
                  <a:moveTo>
                    <a:pt x="11" y="15"/>
                  </a:moveTo>
                  <a:cubicBezTo>
                    <a:pt x="11" y="15"/>
                    <a:pt x="12" y="9"/>
                    <a:pt x="10" y="5"/>
                  </a:cubicBezTo>
                  <a:cubicBezTo>
                    <a:pt x="7" y="1"/>
                    <a:pt x="1" y="0"/>
                    <a:pt x="1" y="0"/>
                  </a:cubicBezTo>
                  <a:cubicBezTo>
                    <a:pt x="1" y="0"/>
                    <a:pt x="0" y="5"/>
                    <a:pt x="3" y="9"/>
                  </a:cubicBezTo>
                  <a:cubicBezTo>
                    <a:pt x="5" y="14"/>
                    <a:pt x="11" y="15"/>
                    <a:pt x="11" y="1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1" name="Freeform 81"/>
            <p:cNvSpPr>
              <a:spLocks/>
            </p:cNvSpPr>
            <p:nvPr/>
          </p:nvSpPr>
          <p:spPr bwMode="auto">
            <a:xfrm>
              <a:off x="4309137" y="2136588"/>
              <a:ext cx="15299" cy="22253"/>
            </a:xfrm>
            <a:custGeom>
              <a:avLst/>
              <a:gdLst>
                <a:gd name="T0" fmla="*/ 7 w 9"/>
                <a:gd name="T1" fmla="*/ 7 h 13"/>
                <a:gd name="T2" fmla="*/ 7 w 9"/>
                <a:gd name="T3" fmla="*/ 0 h 13"/>
                <a:gd name="T4" fmla="*/ 1 w 9"/>
                <a:gd name="T5" fmla="*/ 5 h 13"/>
                <a:gd name="T6" fmla="*/ 2 w 9"/>
                <a:gd name="T7" fmla="*/ 13 h 13"/>
                <a:gd name="T8" fmla="*/ 7 w 9"/>
                <a:gd name="T9" fmla="*/ 7 h 13"/>
              </a:gdLst>
              <a:ahLst/>
              <a:cxnLst>
                <a:cxn ang="0">
                  <a:pos x="T0" y="T1"/>
                </a:cxn>
                <a:cxn ang="0">
                  <a:pos x="T2" y="T3"/>
                </a:cxn>
                <a:cxn ang="0">
                  <a:pos x="T4" y="T5"/>
                </a:cxn>
                <a:cxn ang="0">
                  <a:pos x="T6" y="T7"/>
                </a:cxn>
                <a:cxn ang="0">
                  <a:pos x="T8" y="T9"/>
                </a:cxn>
              </a:cxnLst>
              <a:rect l="0" t="0" r="r" b="b"/>
              <a:pathLst>
                <a:path w="9" h="13">
                  <a:moveTo>
                    <a:pt x="7" y="7"/>
                  </a:moveTo>
                  <a:cubicBezTo>
                    <a:pt x="9" y="4"/>
                    <a:pt x="7" y="0"/>
                    <a:pt x="7" y="0"/>
                  </a:cubicBezTo>
                  <a:cubicBezTo>
                    <a:pt x="7" y="0"/>
                    <a:pt x="3" y="2"/>
                    <a:pt x="1" y="5"/>
                  </a:cubicBezTo>
                  <a:cubicBezTo>
                    <a:pt x="0" y="9"/>
                    <a:pt x="2" y="13"/>
                    <a:pt x="2" y="13"/>
                  </a:cubicBezTo>
                  <a:cubicBezTo>
                    <a:pt x="2" y="13"/>
                    <a:pt x="6" y="11"/>
                    <a:pt x="7" y="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2" name="Freeform 82"/>
            <p:cNvSpPr>
              <a:spLocks/>
            </p:cNvSpPr>
            <p:nvPr/>
          </p:nvSpPr>
          <p:spPr bwMode="auto">
            <a:xfrm>
              <a:off x="4275758" y="2153277"/>
              <a:ext cx="30598" cy="15299"/>
            </a:xfrm>
            <a:custGeom>
              <a:avLst/>
              <a:gdLst>
                <a:gd name="T0" fmla="*/ 9 w 18"/>
                <a:gd name="T1" fmla="*/ 9 h 9"/>
                <a:gd name="T2" fmla="*/ 18 w 18"/>
                <a:gd name="T3" fmla="*/ 4 h 9"/>
                <a:gd name="T4" fmla="*/ 9 w 18"/>
                <a:gd name="T5" fmla="*/ 0 h 9"/>
                <a:gd name="T6" fmla="*/ 0 w 18"/>
                <a:gd name="T7" fmla="*/ 5 h 9"/>
                <a:gd name="T8" fmla="*/ 9 w 18"/>
                <a:gd name="T9" fmla="*/ 9 h 9"/>
              </a:gdLst>
              <a:ahLst/>
              <a:cxnLst>
                <a:cxn ang="0">
                  <a:pos x="T0" y="T1"/>
                </a:cxn>
                <a:cxn ang="0">
                  <a:pos x="T2" y="T3"/>
                </a:cxn>
                <a:cxn ang="0">
                  <a:pos x="T4" y="T5"/>
                </a:cxn>
                <a:cxn ang="0">
                  <a:pos x="T6" y="T7"/>
                </a:cxn>
                <a:cxn ang="0">
                  <a:pos x="T8" y="T9"/>
                </a:cxn>
              </a:cxnLst>
              <a:rect l="0" t="0" r="r" b="b"/>
              <a:pathLst>
                <a:path w="18" h="9">
                  <a:moveTo>
                    <a:pt x="9" y="9"/>
                  </a:moveTo>
                  <a:cubicBezTo>
                    <a:pt x="14" y="9"/>
                    <a:pt x="18" y="4"/>
                    <a:pt x="18" y="4"/>
                  </a:cubicBezTo>
                  <a:cubicBezTo>
                    <a:pt x="18" y="4"/>
                    <a:pt x="14" y="0"/>
                    <a:pt x="9" y="0"/>
                  </a:cubicBezTo>
                  <a:cubicBezTo>
                    <a:pt x="4" y="1"/>
                    <a:pt x="0" y="5"/>
                    <a:pt x="0" y="5"/>
                  </a:cubicBezTo>
                  <a:cubicBezTo>
                    <a:pt x="0" y="5"/>
                    <a:pt x="4" y="9"/>
                    <a:pt x="9"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3" name="Freeform 83"/>
            <p:cNvSpPr>
              <a:spLocks/>
            </p:cNvSpPr>
            <p:nvPr/>
          </p:nvSpPr>
          <p:spPr bwMode="auto">
            <a:xfrm>
              <a:off x="4300792" y="2163013"/>
              <a:ext cx="13908" cy="18081"/>
            </a:xfrm>
            <a:custGeom>
              <a:avLst/>
              <a:gdLst>
                <a:gd name="T0" fmla="*/ 6 w 8"/>
                <a:gd name="T1" fmla="*/ 6 h 10"/>
                <a:gd name="T2" fmla="*/ 7 w 8"/>
                <a:gd name="T3" fmla="*/ 0 h 10"/>
                <a:gd name="T4" fmla="*/ 2 w 8"/>
                <a:gd name="T5" fmla="*/ 3 h 10"/>
                <a:gd name="T6" fmla="*/ 1 w 8"/>
                <a:gd name="T7" fmla="*/ 10 h 10"/>
                <a:gd name="T8" fmla="*/ 6 w 8"/>
                <a:gd name="T9" fmla="*/ 6 h 10"/>
              </a:gdLst>
              <a:ahLst/>
              <a:cxnLst>
                <a:cxn ang="0">
                  <a:pos x="T0" y="T1"/>
                </a:cxn>
                <a:cxn ang="0">
                  <a:pos x="T2" y="T3"/>
                </a:cxn>
                <a:cxn ang="0">
                  <a:pos x="T4" y="T5"/>
                </a:cxn>
                <a:cxn ang="0">
                  <a:pos x="T6" y="T7"/>
                </a:cxn>
                <a:cxn ang="0">
                  <a:pos x="T8" y="T9"/>
                </a:cxn>
              </a:cxnLst>
              <a:rect l="0" t="0" r="r" b="b"/>
              <a:pathLst>
                <a:path w="8" h="10">
                  <a:moveTo>
                    <a:pt x="6" y="6"/>
                  </a:moveTo>
                  <a:cubicBezTo>
                    <a:pt x="8" y="4"/>
                    <a:pt x="7" y="0"/>
                    <a:pt x="7" y="0"/>
                  </a:cubicBezTo>
                  <a:cubicBezTo>
                    <a:pt x="7" y="0"/>
                    <a:pt x="3" y="1"/>
                    <a:pt x="2" y="3"/>
                  </a:cubicBezTo>
                  <a:cubicBezTo>
                    <a:pt x="0" y="6"/>
                    <a:pt x="1" y="10"/>
                    <a:pt x="1" y="10"/>
                  </a:cubicBezTo>
                  <a:cubicBezTo>
                    <a:pt x="1" y="10"/>
                    <a:pt x="5" y="9"/>
                    <a:pt x="6"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4" name="Freeform 84"/>
            <p:cNvSpPr>
              <a:spLocks/>
            </p:cNvSpPr>
            <p:nvPr/>
          </p:nvSpPr>
          <p:spPr bwMode="auto">
            <a:xfrm>
              <a:off x="5679077" y="1736037"/>
              <a:ext cx="41724" cy="23644"/>
            </a:xfrm>
            <a:custGeom>
              <a:avLst/>
              <a:gdLst>
                <a:gd name="T0" fmla="*/ 11 w 24"/>
                <a:gd name="T1" fmla="*/ 13 h 14"/>
                <a:gd name="T2" fmla="*/ 24 w 24"/>
                <a:gd name="T3" fmla="*/ 10 h 14"/>
                <a:gd name="T4" fmla="*/ 14 w 24"/>
                <a:gd name="T5" fmla="*/ 2 h 14"/>
                <a:gd name="T6" fmla="*/ 0 w 24"/>
                <a:gd name="T7" fmla="*/ 4 h 14"/>
                <a:gd name="T8" fmla="*/ 11 w 24"/>
                <a:gd name="T9" fmla="*/ 13 h 14"/>
              </a:gdLst>
              <a:ahLst/>
              <a:cxnLst>
                <a:cxn ang="0">
                  <a:pos x="T0" y="T1"/>
                </a:cxn>
                <a:cxn ang="0">
                  <a:pos x="T2" y="T3"/>
                </a:cxn>
                <a:cxn ang="0">
                  <a:pos x="T4" y="T5"/>
                </a:cxn>
                <a:cxn ang="0">
                  <a:pos x="T6" y="T7"/>
                </a:cxn>
                <a:cxn ang="0">
                  <a:pos x="T8" y="T9"/>
                </a:cxn>
              </a:cxnLst>
              <a:rect l="0" t="0" r="r" b="b"/>
              <a:pathLst>
                <a:path w="24" h="14">
                  <a:moveTo>
                    <a:pt x="11" y="13"/>
                  </a:moveTo>
                  <a:cubicBezTo>
                    <a:pt x="17" y="14"/>
                    <a:pt x="24" y="10"/>
                    <a:pt x="24" y="10"/>
                  </a:cubicBezTo>
                  <a:cubicBezTo>
                    <a:pt x="24" y="10"/>
                    <a:pt x="20" y="4"/>
                    <a:pt x="14" y="2"/>
                  </a:cubicBezTo>
                  <a:cubicBezTo>
                    <a:pt x="7" y="0"/>
                    <a:pt x="0" y="4"/>
                    <a:pt x="0" y="4"/>
                  </a:cubicBezTo>
                  <a:cubicBezTo>
                    <a:pt x="0" y="4"/>
                    <a:pt x="4" y="11"/>
                    <a:pt x="11"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5" name="Freeform 85"/>
            <p:cNvSpPr>
              <a:spLocks/>
            </p:cNvSpPr>
            <p:nvPr/>
          </p:nvSpPr>
          <p:spPr bwMode="auto">
            <a:xfrm>
              <a:off x="5665169" y="1744382"/>
              <a:ext cx="19471" cy="29207"/>
            </a:xfrm>
            <a:custGeom>
              <a:avLst/>
              <a:gdLst>
                <a:gd name="T0" fmla="*/ 9 w 11"/>
                <a:gd name="T1" fmla="*/ 17 h 17"/>
                <a:gd name="T2" fmla="*/ 9 w 11"/>
                <a:gd name="T3" fmla="*/ 7 h 17"/>
                <a:gd name="T4" fmla="*/ 2 w 11"/>
                <a:gd name="T5" fmla="*/ 0 h 17"/>
                <a:gd name="T6" fmla="*/ 1 w 11"/>
                <a:gd name="T7" fmla="*/ 10 h 17"/>
                <a:gd name="T8" fmla="*/ 9 w 11"/>
                <a:gd name="T9" fmla="*/ 17 h 17"/>
              </a:gdLst>
              <a:ahLst/>
              <a:cxnLst>
                <a:cxn ang="0">
                  <a:pos x="T0" y="T1"/>
                </a:cxn>
                <a:cxn ang="0">
                  <a:pos x="T2" y="T3"/>
                </a:cxn>
                <a:cxn ang="0">
                  <a:pos x="T4" y="T5"/>
                </a:cxn>
                <a:cxn ang="0">
                  <a:pos x="T6" y="T7"/>
                </a:cxn>
                <a:cxn ang="0">
                  <a:pos x="T8" y="T9"/>
                </a:cxn>
              </a:cxnLst>
              <a:rect l="0" t="0" r="r" b="b"/>
              <a:pathLst>
                <a:path w="11" h="17">
                  <a:moveTo>
                    <a:pt x="9" y="17"/>
                  </a:moveTo>
                  <a:cubicBezTo>
                    <a:pt x="9" y="17"/>
                    <a:pt x="11" y="11"/>
                    <a:pt x="9" y="7"/>
                  </a:cubicBezTo>
                  <a:cubicBezTo>
                    <a:pt x="7" y="2"/>
                    <a:pt x="2" y="0"/>
                    <a:pt x="2" y="0"/>
                  </a:cubicBezTo>
                  <a:cubicBezTo>
                    <a:pt x="2" y="0"/>
                    <a:pt x="0" y="5"/>
                    <a:pt x="1" y="10"/>
                  </a:cubicBezTo>
                  <a:cubicBezTo>
                    <a:pt x="3" y="15"/>
                    <a:pt x="9" y="17"/>
                    <a:pt x="9" y="1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6" name="Freeform 86"/>
            <p:cNvSpPr>
              <a:spLocks/>
            </p:cNvSpPr>
            <p:nvPr/>
          </p:nvSpPr>
          <p:spPr bwMode="auto">
            <a:xfrm>
              <a:off x="5672122" y="1705439"/>
              <a:ext cx="30598" cy="30598"/>
            </a:xfrm>
            <a:custGeom>
              <a:avLst/>
              <a:gdLst>
                <a:gd name="T0" fmla="*/ 18 w 18"/>
                <a:gd name="T1" fmla="*/ 1 h 18"/>
                <a:gd name="T2" fmla="*/ 5 w 18"/>
                <a:gd name="T3" fmla="*/ 5 h 18"/>
                <a:gd name="T4" fmla="*/ 0 w 18"/>
                <a:gd name="T5" fmla="*/ 18 h 18"/>
                <a:gd name="T6" fmla="*/ 13 w 18"/>
                <a:gd name="T7" fmla="*/ 13 h 18"/>
                <a:gd name="T8" fmla="*/ 18 w 18"/>
                <a:gd name="T9" fmla="*/ 1 h 18"/>
              </a:gdLst>
              <a:ahLst/>
              <a:cxnLst>
                <a:cxn ang="0">
                  <a:pos x="T0" y="T1"/>
                </a:cxn>
                <a:cxn ang="0">
                  <a:pos x="T2" y="T3"/>
                </a:cxn>
                <a:cxn ang="0">
                  <a:pos x="T4" y="T5"/>
                </a:cxn>
                <a:cxn ang="0">
                  <a:pos x="T6" y="T7"/>
                </a:cxn>
                <a:cxn ang="0">
                  <a:pos x="T8" y="T9"/>
                </a:cxn>
              </a:cxnLst>
              <a:rect l="0" t="0" r="r" b="b"/>
              <a:pathLst>
                <a:path w="18" h="18">
                  <a:moveTo>
                    <a:pt x="18" y="1"/>
                  </a:moveTo>
                  <a:cubicBezTo>
                    <a:pt x="18" y="1"/>
                    <a:pt x="10" y="0"/>
                    <a:pt x="5" y="5"/>
                  </a:cubicBezTo>
                  <a:cubicBezTo>
                    <a:pt x="0" y="10"/>
                    <a:pt x="0" y="18"/>
                    <a:pt x="0" y="18"/>
                  </a:cubicBezTo>
                  <a:cubicBezTo>
                    <a:pt x="0" y="18"/>
                    <a:pt x="8" y="18"/>
                    <a:pt x="13" y="13"/>
                  </a:cubicBezTo>
                  <a:cubicBezTo>
                    <a:pt x="18" y="9"/>
                    <a:pt x="18" y="1"/>
                    <a:pt x="18" y="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7" name="Freeform 87"/>
            <p:cNvSpPr>
              <a:spLocks/>
            </p:cNvSpPr>
            <p:nvPr/>
          </p:nvSpPr>
          <p:spPr bwMode="auto">
            <a:xfrm>
              <a:off x="5654043" y="1712393"/>
              <a:ext cx="15299" cy="26426"/>
            </a:xfrm>
            <a:custGeom>
              <a:avLst/>
              <a:gdLst>
                <a:gd name="T0" fmla="*/ 3 w 9"/>
                <a:gd name="T1" fmla="*/ 0 h 16"/>
                <a:gd name="T2" fmla="*/ 1 w 9"/>
                <a:gd name="T3" fmla="*/ 9 h 16"/>
                <a:gd name="T4" fmla="*/ 6 w 9"/>
                <a:gd name="T5" fmla="*/ 16 h 16"/>
                <a:gd name="T6" fmla="*/ 8 w 9"/>
                <a:gd name="T7" fmla="*/ 7 h 16"/>
                <a:gd name="T8" fmla="*/ 3 w 9"/>
                <a:gd name="T9" fmla="*/ 0 h 16"/>
              </a:gdLst>
              <a:ahLst/>
              <a:cxnLst>
                <a:cxn ang="0">
                  <a:pos x="T0" y="T1"/>
                </a:cxn>
                <a:cxn ang="0">
                  <a:pos x="T2" y="T3"/>
                </a:cxn>
                <a:cxn ang="0">
                  <a:pos x="T4" y="T5"/>
                </a:cxn>
                <a:cxn ang="0">
                  <a:pos x="T6" y="T7"/>
                </a:cxn>
                <a:cxn ang="0">
                  <a:pos x="T8" y="T9"/>
                </a:cxn>
              </a:cxnLst>
              <a:rect l="0" t="0" r="r" b="b"/>
              <a:pathLst>
                <a:path w="9" h="16">
                  <a:moveTo>
                    <a:pt x="3" y="0"/>
                  </a:moveTo>
                  <a:cubicBezTo>
                    <a:pt x="3" y="0"/>
                    <a:pt x="0" y="4"/>
                    <a:pt x="1" y="9"/>
                  </a:cubicBezTo>
                  <a:cubicBezTo>
                    <a:pt x="1" y="13"/>
                    <a:pt x="6" y="16"/>
                    <a:pt x="6" y="16"/>
                  </a:cubicBezTo>
                  <a:cubicBezTo>
                    <a:pt x="6" y="16"/>
                    <a:pt x="9" y="12"/>
                    <a:pt x="8" y="7"/>
                  </a:cubicBezTo>
                  <a:cubicBezTo>
                    <a:pt x="7" y="3"/>
                    <a:pt x="3" y="0"/>
                    <a:pt x="3"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8" name="Freeform 88"/>
            <p:cNvSpPr>
              <a:spLocks/>
            </p:cNvSpPr>
            <p:nvPr/>
          </p:nvSpPr>
          <p:spPr bwMode="auto">
            <a:xfrm>
              <a:off x="4484378" y="1352176"/>
              <a:ext cx="33379" cy="43115"/>
            </a:xfrm>
            <a:custGeom>
              <a:avLst/>
              <a:gdLst>
                <a:gd name="T0" fmla="*/ 15 w 19"/>
                <a:gd name="T1" fmla="*/ 16 h 25"/>
                <a:gd name="T2" fmla="*/ 17 w 19"/>
                <a:gd name="T3" fmla="*/ 0 h 25"/>
                <a:gd name="T4" fmla="*/ 4 w 19"/>
                <a:gd name="T5" fmla="*/ 9 h 25"/>
                <a:gd name="T6" fmla="*/ 2 w 19"/>
                <a:gd name="T7" fmla="*/ 25 h 25"/>
                <a:gd name="T8" fmla="*/ 15 w 19"/>
                <a:gd name="T9" fmla="*/ 16 h 25"/>
              </a:gdLst>
              <a:ahLst/>
              <a:cxnLst>
                <a:cxn ang="0">
                  <a:pos x="T0" y="T1"/>
                </a:cxn>
                <a:cxn ang="0">
                  <a:pos x="T2" y="T3"/>
                </a:cxn>
                <a:cxn ang="0">
                  <a:pos x="T4" y="T5"/>
                </a:cxn>
                <a:cxn ang="0">
                  <a:pos x="T6" y="T7"/>
                </a:cxn>
                <a:cxn ang="0">
                  <a:pos x="T8" y="T9"/>
                </a:cxn>
              </a:cxnLst>
              <a:rect l="0" t="0" r="r" b="b"/>
              <a:pathLst>
                <a:path w="19" h="25">
                  <a:moveTo>
                    <a:pt x="15" y="16"/>
                  </a:moveTo>
                  <a:cubicBezTo>
                    <a:pt x="19" y="9"/>
                    <a:pt x="17" y="0"/>
                    <a:pt x="17" y="0"/>
                  </a:cubicBezTo>
                  <a:cubicBezTo>
                    <a:pt x="17" y="0"/>
                    <a:pt x="8" y="2"/>
                    <a:pt x="4" y="9"/>
                  </a:cubicBezTo>
                  <a:cubicBezTo>
                    <a:pt x="0" y="16"/>
                    <a:pt x="2" y="25"/>
                    <a:pt x="2" y="25"/>
                  </a:cubicBezTo>
                  <a:cubicBezTo>
                    <a:pt x="2" y="25"/>
                    <a:pt x="11" y="22"/>
                    <a:pt x="15" y="1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59" name="Freeform 89"/>
            <p:cNvSpPr>
              <a:spLocks/>
            </p:cNvSpPr>
            <p:nvPr/>
          </p:nvSpPr>
          <p:spPr bwMode="auto">
            <a:xfrm>
              <a:off x="4487160" y="1396681"/>
              <a:ext cx="34770" cy="18081"/>
            </a:xfrm>
            <a:custGeom>
              <a:avLst/>
              <a:gdLst>
                <a:gd name="T0" fmla="*/ 0 w 21"/>
                <a:gd name="T1" fmla="*/ 6 h 11"/>
                <a:gd name="T2" fmla="*/ 11 w 21"/>
                <a:gd name="T3" fmla="*/ 10 h 11"/>
                <a:gd name="T4" fmla="*/ 21 w 21"/>
                <a:gd name="T5" fmla="*/ 4 h 11"/>
                <a:gd name="T6" fmla="*/ 10 w 21"/>
                <a:gd name="T7" fmla="*/ 0 h 11"/>
                <a:gd name="T8" fmla="*/ 0 w 21"/>
                <a:gd name="T9" fmla="*/ 6 h 11"/>
              </a:gdLst>
              <a:ahLst/>
              <a:cxnLst>
                <a:cxn ang="0">
                  <a:pos x="T0" y="T1"/>
                </a:cxn>
                <a:cxn ang="0">
                  <a:pos x="T2" y="T3"/>
                </a:cxn>
                <a:cxn ang="0">
                  <a:pos x="T4" y="T5"/>
                </a:cxn>
                <a:cxn ang="0">
                  <a:pos x="T6" y="T7"/>
                </a:cxn>
                <a:cxn ang="0">
                  <a:pos x="T8" y="T9"/>
                </a:cxn>
              </a:cxnLst>
              <a:rect l="0" t="0" r="r" b="b"/>
              <a:pathLst>
                <a:path w="21" h="11">
                  <a:moveTo>
                    <a:pt x="0" y="6"/>
                  </a:moveTo>
                  <a:cubicBezTo>
                    <a:pt x="0" y="6"/>
                    <a:pt x="5" y="11"/>
                    <a:pt x="11" y="10"/>
                  </a:cubicBezTo>
                  <a:cubicBezTo>
                    <a:pt x="17" y="9"/>
                    <a:pt x="21" y="4"/>
                    <a:pt x="21" y="4"/>
                  </a:cubicBezTo>
                  <a:cubicBezTo>
                    <a:pt x="21" y="4"/>
                    <a:pt x="16" y="0"/>
                    <a:pt x="10" y="0"/>
                  </a:cubicBezTo>
                  <a:cubicBezTo>
                    <a:pt x="4" y="1"/>
                    <a:pt x="0" y="6"/>
                    <a:pt x="0"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0" name="Freeform 90"/>
            <p:cNvSpPr>
              <a:spLocks/>
            </p:cNvSpPr>
            <p:nvPr/>
          </p:nvSpPr>
          <p:spPr bwMode="auto">
            <a:xfrm>
              <a:off x="4450999" y="1357739"/>
              <a:ext cx="31989" cy="41724"/>
            </a:xfrm>
            <a:custGeom>
              <a:avLst/>
              <a:gdLst>
                <a:gd name="T0" fmla="*/ 16 w 19"/>
                <a:gd name="T1" fmla="*/ 25 h 25"/>
                <a:gd name="T2" fmla="*/ 15 w 19"/>
                <a:gd name="T3" fmla="*/ 9 h 25"/>
                <a:gd name="T4" fmla="*/ 3 w 19"/>
                <a:gd name="T5" fmla="*/ 0 h 25"/>
                <a:gd name="T6" fmla="*/ 3 w 19"/>
                <a:gd name="T7" fmla="*/ 15 h 25"/>
                <a:gd name="T8" fmla="*/ 16 w 19"/>
                <a:gd name="T9" fmla="*/ 25 h 25"/>
              </a:gdLst>
              <a:ahLst/>
              <a:cxnLst>
                <a:cxn ang="0">
                  <a:pos x="T0" y="T1"/>
                </a:cxn>
                <a:cxn ang="0">
                  <a:pos x="T2" y="T3"/>
                </a:cxn>
                <a:cxn ang="0">
                  <a:pos x="T4" y="T5"/>
                </a:cxn>
                <a:cxn ang="0">
                  <a:pos x="T6" y="T7"/>
                </a:cxn>
                <a:cxn ang="0">
                  <a:pos x="T8" y="T9"/>
                </a:cxn>
              </a:cxnLst>
              <a:rect l="0" t="0" r="r" b="b"/>
              <a:pathLst>
                <a:path w="19" h="25">
                  <a:moveTo>
                    <a:pt x="16" y="25"/>
                  </a:moveTo>
                  <a:cubicBezTo>
                    <a:pt x="16" y="25"/>
                    <a:pt x="19" y="16"/>
                    <a:pt x="15" y="9"/>
                  </a:cubicBezTo>
                  <a:cubicBezTo>
                    <a:pt x="11" y="2"/>
                    <a:pt x="3" y="0"/>
                    <a:pt x="3" y="0"/>
                  </a:cubicBezTo>
                  <a:cubicBezTo>
                    <a:pt x="3" y="0"/>
                    <a:pt x="0" y="8"/>
                    <a:pt x="3" y="15"/>
                  </a:cubicBezTo>
                  <a:cubicBezTo>
                    <a:pt x="7" y="22"/>
                    <a:pt x="16" y="25"/>
                    <a:pt x="16" y="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1" name="Freeform 91"/>
            <p:cNvSpPr>
              <a:spLocks/>
            </p:cNvSpPr>
            <p:nvPr/>
          </p:nvSpPr>
          <p:spPr bwMode="auto">
            <a:xfrm>
              <a:off x="4446827" y="1402244"/>
              <a:ext cx="3337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2" name="Freeform 92"/>
            <p:cNvSpPr>
              <a:spLocks/>
            </p:cNvSpPr>
            <p:nvPr/>
          </p:nvSpPr>
          <p:spPr bwMode="auto">
            <a:xfrm>
              <a:off x="5457939" y="2676219"/>
              <a:ext cx="30598" cy="25034"/>
            </a:xfrm>
            <a:custGeom>
              <a:avLst/>
              <a:gdLst>
                <a:gd name="T0" fmla="*/ 7 w 18"/>
                <a:gd name="T1" fmla="*/ 11 h 14"/>
                <a:gd name="T2" fmla="*/ 18 w 18"/>
                <a:gd name="T3" fmla="*/ 12 h 14"/>
                <a:gd name="T4" fmla="*/ 11 w 18"/>
                <a:gd name="T5" fmla="*/ 3 h 14"/>
                <a:gd name="T6" fmla="*/ 0 w 18"/>
                <a:gd name="T7" fmla="*/ 2 h 14"/>
                <a:gd name="T8" fmla="*/ 7 w 18"/>
                <a:gd name="T9" fmla="*/ 11 h 14"/>
              </a:gdLst>
              <a:ahLst/>
              <a:cxnLst>
                <a:cxn ang="0">
                  <a:pos x="T0" y="T1"/>
                </a:cxn>
                <a:cxn ang="0">
                  <a:pos x="T2" y="T3"/>
                </a:cxn>
                <a:cxn ang="0">
                  <a:pos x="T4" y="T5"/>
                </a:cxn>
                <a:cxn ang="0">
                  <a:pos x="T6" y="T7"/>
                </a:cxn>
                <a:cxn ang="0">
                  <a:pos x="T8" y="T9"/>
                </a:cxn>
              </a:cxnLst>
              <a:rect l="0" t="0" r="r" b="b"/>
              <a:pathLst>
                <a:path w="18" h="14">
                  <a:moveTo>
                    <a:pt x="7" y="11"/>
                  </a:moveTo>
                  <a:cubicBezTo>
                    <a:pt x="12" y="14"/>
                    <a:pt x="18" y="12"/>
                    <a:pt x="18" y="12"/>
                  </a:cubicBezTo>
                  <a:cubicBezTo>
                    <a:pt x="18" y="12"/>
                    <a:pt x="16" y="6"/>
                    <a:pt x="11" y="3"/>
                  </a:cubicBezTo>
                  <a:cubicBezTo>
                    <a:pt x="6" y="0"/>
                    <a:pt x="0" y="2"/>
                    <a:pt x="0" y="2"/>
                  </a:cubicBezTo>
                  <a:cubicBezTo>
                    <a:pt x="0" y="2"/>
                    <a:pt x="2" y="9"/>
                    <a:pt x="7" y="1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3" name="Freeform 93"/>
            <p:cNvSpPr>
              <a:spLocks/>
            </p:cNvSpPr>
            <p:nvPr/>
          </p:nvSpPr>
          <p:spPr bwMode="auto">
            <a:xfrm>
              <a:off x="5442641" y="2680391"/>
              <a:ext cx="12518" cy="25034"/>
            </a:xfrm>
            <a:custGeom>
              <a:avLst/>
              <a:gdLst>
                <a:gd name="T0" fmla="*/ 3 w 8"/>
                <a:gd name="T1" fmla="*/ 0 h 15"/>
                <a:gd name="T2" fmla="*/ 1 w 8"/>
                <a:gd name="T3" fmla="*/ 8 h 15"/>
                <a:gd name="T4" fmla="*/ 5 w 8"/>
                <a:gd name="T5" fmla="*/ 15 h 15"/>
                <a:gd name="T6" fmla="*/ 8 w 8"/>
                <a:gd name="T7" fmla="*/ 7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3" y="0"/>
                    <a:pt x="0" y="4"/>
                    <a:pt x="1" y="8"/>
                  </a:cubicBezTo>
                  <a:cubicBezTo>
                    <a:pt x="1" y="12"/>
                    <a:pt x="5" y="15"/>
                    <a:pt x="5" y="15"/>
                  </a:cubicBezTo>
                  <a:cubicBezTo>
                    <a:pt x="5" y="15"/>
                    <a:pt x="8" y="11"/>
                    <a:pt x="8" y="7"/>
                  </a:cubicBezTo>
                  <a:cubicBezTo>
                    <a:pt x="7" y="2"/>
                    <a:pt x="3" y="0"/>
                    <a:pt x="3"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4" name="Freeform 94"/>
            <p:cNvSpPr>
              <a:spLocks/>
            </p:cNvSpPr>
            <p:nvPr/>
          </p:nvSpPr>
          <p:spPr bwMode="auto">
            <a:xfrm>
              <a:off x="5452376" y="2651184"/>
              <a:ext cx="30598" cy="23644"/>
            </a:xfrm>
            <a:custGeom>
              <a:avLst/>
              <a:gdLst>
                <a:gd name="T0" fmla="*/ 11 w 18"/>
                <a:gd name="T1" fmla="*/ 11 h 14"/>
                <a:gd name="T2" fmla="*/ 18 w 18"/>
                <a:gd name="T3" fmla="*/ 2 h 14"/>
                <a:gd name="T4" fmla="*/ 6 w 18"/>
                <a:gd name="T5" fmla="*/ 3 h 14"/>
                <a:gd name="T6" fmla="*/ 0 w 18"/>
                <a:gd name="T7" fmla="*/ 13 h 14"/>
                <a:gd name="T8" fmla="*/ 11 w 18"/>
                <a:gd name="T9" fmla="*/ 11 h 14"/>
              </a:gdLst>
              <a:ahLst/>
              <a:cxnLst>
                <a:cxn ang="0">
                  <a:pos x="T0" y="T1"/>
                </a:cxn>
                <a:cxn ang="0">
                  <a:pos x="T2" y="T3"/>
                </a:cxn>
                <a:cxn ang="0">
                  <a:pos x="T4" y="T5"/>
                </a:cxn>
                <a:cxn ang="0">
                  <a:pos x="T6" y="T7"/>
                </a:cxn>
                <a:cxn ang="0">
                  <a:pos x="T8" y="T9"/>
                </a:cxn>
              </a:cxnLst>
              <a:rect l="0" t="0" r="r" b="b"/>
              <a:pathLst>
                <a:path w="18" h="14">
                  <a:moveTo>
                    <a:pt x="11" y="11"/>
                  </a:moveTo>
                  <a:cubicBezTo>
                    <a:pt x="16" y="8"/>
                    <a:pt x="18" y="2"/>
                    <a:pt x="18" y="2"/>
                  </a:cubicBezTo>
                  <a:cubicBezTo>
                    <a:pt x="18" y="2"/>
                    <a:pt x="11" y="0"/>
                    <a:pt x="6" y="3"/>
                  </a:cubicBezTo>
                  <a:cubicBezTo>
                    <a:pt x="1" y="6"/>
                    <a:pt x="0" y="13"/>
                    <a:pt x="0" y="13"/>
                  </a:cubicBezTo>
                  <a:cubicBezTo>
                    <a:pt x="0" y="13"/>
                    <a:pt x="6" y="14"/>
                    <a:pt x="11" y="1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5" name="Freeform 95"/>
            <p:cNvSpPr>
              <a:spLocks/>
            </p:cNvSpPr>
            <p:nvPr/>
          </p:nvSpPr>
          <p:spPr bwMode="auto">
            <a:xfrm>
              <a:off x="5438468" y="2651184"/>
              <a:ext cx="11126" cy="23644"/>
            </a:xfrm>
            <a:custGeom>
              <a:avLst/>
              <a:gdLst>
                <a:gd name="T0" fmla="*/ 0 w 6"/>
                <a:gd name="T1" fmla="*/ 7 h 14"/>
                <a:gd name="T2" fmla="*/ 3 w 6"/>
                <a:gd name="T3" fmla="*/ 14 h 14"/>
                <a:gd name="T4" fmla="*/ 6 w 6"/>
                <a:gd name="T5" fmla="*/ 7 h 14"/>
                <a:gd name="T6" fmla="*/ 3 w 6"/>
                <a:gd name="T7" fmla="*/ 0 h 14"/>
                <a:gd name="T8" fmla="*/ 0 w 6"/>
                <a:gd name="T9" fmla="*/ 7 h 14"/>
              </a:gdLst>
              <a:ahLst/>
              <a:cxnLst>
                <a:cxn ang="0">
                  <a:pos x="T0" y="T1"/>
                </a:cxn>
                <a:cxn ang="0">
                  <a:pos x="T2" y="T3"/>
                </a:cxn>
                <a:cxn ang="0">
                  <a:pos x="T4" y="T5"/>
                </a:cxn>
                <a:cxn ang="0">
                  <a:pos x="T6" y="T7"/>
                </a:cxn>
                <a:cxn ang="0">
                  <a:pos x="T8" y="T9"/>
                </a:cxn>
              </a:cxnLst>
              <a:rect l="0" t="0" r="r" b="b"/>
              <a:pathLst>
                <a:path w="6" h="14">
                  <a:moveTo>
                    <a:pt x="0" y="7"/>
                  </a:moveTo>
                  <a:cubicBezTo>
                    <a:pt x="0" y="10"/>
                    <a:pt x="3" y="14"/>
                    <a:pt x="3" y="14"/>
                  </a:cubicBezTo>
                  <a:cubicBezTo>
                    <a:pt x="3" y="14"/>
                    <a:pt x="6" y="11"/>
                    <a:pt x="6" y="7"/>
                  </a:cubicBezTo>
                  <a:cubicBezTo>
                    <a:pt x="6" y="3"/>
                    <a:pt x="3" y="0"/>
                    <a:pt x="3" y="0"/>
                  </a:cubicBezTo>
                  <a:cubicBezTo>
                    <a:pt x="3" y="0"/>
                    <a:pt x="0" y="3"/>
                    <a:pt x="0"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6" name="Freeform 96"/>
            <p:cNvSpPr>
              <a:spLocks/>
            </p:cNvSpPr>
            <p:nvPr/>
          </p:nvSpPr>
          <p:spPr bwMode="auto">
            <a:xfrm>
              <a:off x="6214535" y="2439782"/>
              <a:ext cx="40334" cy="22253"/>
            </a:xfrm>
            <a:custGeom>
              <a:avLst/>
              <a:gdLst>
                <a:gd name="T0" fmla="*/ 11 w 23"/>
                <a:gd name="T1" fmla="*/ 12 h 13"/>
                <a:gd name="T2" fmla="*/ 23 w 23"/>
                <a:gd name="T3" fmla="*/ 9 h 13"/>
                <a:gd name="T4" fmla="*/ 13 w 23"/>
                <a:gd name="T5" fmla="*/ 1 h 13"/>
                <a:gd name="T6" fmla="*/ 0 w 23"/>
                <a:gd name="T7" fmla="*/ 5 h 13"/>
                <a:gd name="T8" fmla="*/ 11 w 23"/>
                <a:gd name="T9" fmla="*/ 12 h 13"/>
              </a:gdLst>
              <a:ahLst/>
              <a:cxnLst>
                <a:cxn ang="0">
                  <a:pos x="T0" y="T1"/>
                </a:cxn>
                <a:cxn ang="0">
                  <a:pos x="T2" y="T3"/>
                </a:cxn>
                <a:cxn ang="0">
                  <a:pos x="T4" y="T5"/>
                </a:cxn>
                <a:cxn ang="0">
                  <a:pos x="T6" y="T7"/>
                </a:cxn>
                <a:cxn ang="0">
                  <a:pos x="T8" y="T9"/>
                </a:cxn>
              </a:cxnLst>
              <a:rect l="0" t="0" r="r" b="b"/>
              <a:pathLst>
                <a:path w="23" h="13">
                  <a:moveTo>
                    <a:pt x="11" y="12"/>
                  </a:moveTo>
                  <a:cubicBezTo>
                    <a:pt x="17" y="13"/>
                    <a:pt x="23" y="9"/>
                    <a:pt x="23" y="9"/>
                  </a:cubicBezTo>
                  <a:cubicBezTo>
                    <a:pt x="23" y="9"/>
                    <a:pt x="19" y="3"/>
                    <a:pt x="13" y="1"/>
                  </a:cubicBezTo>
                  <a:cubicBezTo>
                    <a:pt x="6" y="0"/>
                    <a:pt x="0" y="5"/>
                    <a:pt x="0" y="5"/>
                  </a:cubicBezTo>
                  <a:cubicBezTo>
                    <a:pt x="0" y="5"/>
                    <a:pt x="4" y="11"/>
                    <a:pt x="11"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7" name="Freeform 97"/>
            <p:cNvSpPr>
              <a:spLocks/>
            </p:cNvSpPr>
            <p:nvPr/>
          </p:nvSpPr>
          <p:spPr bwMode="auto">
            <a:xfrm>
              <a:off x="6206190" y="2410575"/>
              <a:ext cx="27816" cy="27816"/>
            </a:xfrm>
            <a:custGeom>
              <a:avLst/>
              <a:gdLst>
                <a:gd name="T0" fmla="*/ 12 w 16"/>
                <a:gd name="T1" fmla="*/ 12 h 16"/>
                <a:gd name="T2" fmla="*/ 16 w 16"/>
                <a:gd name="T3" fmla="*/ 0 h 16"/>
                <a:gd name="T4" fmla="*/ 4 w 16"/>
                <a:gd name="T5" fmla="*/ 5 h 16"/>
                <a:gd name="T6" fmla="*/ 1 w 16"/>
                <a:gd name="T7" fmla="*/ 16 h 16"/>
                <a:gd name="T8" fmla="*/ 12 w 16"/>
                <a:gd name="T9" fmla="*/ 12 h 16"/>
              </a:gdLst>
              <a:ahLst/>
              <a:cxnLst>
                <a:cxn ang="0">
                  <a:pos x="T0" y="T1"/>
                </a:cxn>
                <a:cxn ang="0">
                  <a:pos x="T2" y="T3"/>
                </a:cxn>
                <a:cxn ang="0">
                  <a:pos x="T4" y="T5"/>
                </a:cxn>
                <a:cxn ang="0">
                  <a:pos x="T6" y="T7"/>
                </a:cxn>
                <a:cxn ang="0">
                  <a:pos x="T8" y="T9"/>
                </a:cxn>
              </a:cxnLst>
              <a:rect l="0" t="0" r="r" b="b"/>
              <a:pathLst>
                <a:path w="16" h="16">
                  <a:moveTo>
                    <a:pt x="12" y="12"/>
                  </a:moveTo>
                  <a:cubicBezTo>
                    <a:pt x="16" y="7"/>
                    <a:pt x="16" y="0"/>
                    <a:pt x="16" y="0"/>
                  </a:cubicBezTo>
                  <a:cubicBezTo>
                    <a:pt x="16" y="0"/>
                    <a:pt x="9" y="0"/>
                    <a:pt x="4" y="5"/>
                  </a:cubicBezTo>
                  <a:cubicBezTo>
                    <a:pt x="0" y="9"/>
                    <a:pt x="1" y="16"/>
                    <a:pt x="1" y="16"/>
                  </a:cubicBezTo>
                  <a:cubicBezTo>
                    <a:pt x="1" y="16"/>
                    <a:pt x="8" y="16"/>
                    <a:pt x="12" y="12"/>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8" name="Freeform 98"/>
            <p:cNvSpPr>
              <a:spLocks/>
            </p:cNvSpPr>
            <p:nvPr/>
          </p:nvSpPr>
          <p:spPr bwMode="auto">
            <a:xfrm>
              <a:off x="5492710" y="1912668"/>
              <a:ext cx="41724" cy="43115"/>
            </a:xfrm>
            <a:custGeom>
              <a:avLst/>
              <a:gdLst>
                <a:gd name="T0" fmla="*/ 23 w 24"/>
                <a:gd name="T1" fmla="*/ 25 h 25"/>
                <a:gd name="T2" fmla="*/ 17 w 24"/>
                <a:gd name="T3" fmla="*/ 8 h 25"/>
                <a:gd name="T4" fmla="*/ 1 w 24"/>
                <a:gd name="T5" fmla="*/ 0 h 25"/>
                <a:gd name="T6" fmla="*/ 6 w 24"/>
                <a:gd name="T7" fmla="*/ 18 h 25"/>
                <a:gd name="T8" fmla="*/ 23 w 24"/>
                <a:gd name="T9" fmla="*/ 25 h 25"/>
              </a:gdLst>
              <a:ahLst/>
              <a:cxnLst>
                <a:cxn ang="0">
                  <a:pos x="T0" y="T1"/>
                </a:cxn>
                <a:cxn ang="0">
                  <a:pos x="T2" y="T3"/>
                </a:cxn>
                <a:cxn ang="0">
                  <a:pos x="T4" y="T5"/>
                </a:cxn>
                <a:cxn ang="0">
                  <a:pos x="T6" y="T7"/>
                </a:cxn>
                <a:cxn ang="0">
                  <a:pos x="T8" y="T9"/>
                </a:cxn>
              </a:cxnLst>
              <a:rect l="0" t="0" r="r" b="b"/>
              <a:pathLst>
                <a:path w="24" h="25">
                  <a:moveTo>
                    <a:pt x="23" y="25"/>
                  </a:moveTo>
                  <a:cubicBezTo>
                    <a:pt x="23" y="25"/>
                    <a:pt x="24" y="15"/>
                    <a:pt x="17" y="8"/>
                  </a:cubicBezTo>
                  <a:cubicBezTo>
                    <a:pt x="11" y="1"/>
                    <a:pt x="1" y="0"/>
                    <a:pt x="1" y="0"/>
                  </a:cubicBezTo>
                  <a:cubicBezTo>
                    <a:pt x="1" y="0"/>
                    <a:pt x="0" y="11"/>
                    <a:pt x="6" y="18"/>
                  </a:cubicBezTo>
                  <a:cubicBezTo>
                    <a:pt x="12" y="25"/>
                    <a:pt x="23" y="25"/>
                    <a:pt x="23" y="2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9" name="Freeform 99"/>
            <p:cNvSpPr>
              <a:spLocks/>
            </p:cNvSpPr>
            <p:nvPr/>
          </p:nvSpPr>
          <p:spPr bwMode="auto">
            <a:xfrm>
              <a:off x="5503836" y="1893197"/>
              <a:ext cx="37552" cy="23644"/>
            </a:xfrm>
            <a:custGeom>
              <a:avLst/>
              <a:gdLst>
                <a:gd name="T0" fmla="*/ 22 w 22"/>
                <a:gd name="T1" fmla="*/ 4 h 14"/>
                <a:gd name="T2" fmla="*/ 9 w 22"/>
                <a:gd name="T3" fmla="*/ 2 h 14"/>
                <a:gd name="T4" fmla="*/ 0 w 22"/>
                <a:gd name="T5" fmla="*/ 11 h 14"/>
                <a:gd name="T6" fmla="*/ 12 w 22"/>
                <a:gd name="T7" fmla="*/ 12 h 14"/>
                <a:gd name="T8" fmla="*/ 22 w 22"/>
                <a:gd name="T9" fmla="*/ 4 h 14"/>
              </a:gdLst>
              <a:ahLst/>
              <a:cxnLst>
                <a:cxn ang="0">
                  <a:pos x="T0" y="T1"/>
                </a:cxn>
                <a:cxn ang="0">
                  <a:pos x="T2" y="T3"/>
                </a:cxn>
                <a:cxn ang="0">
                  <a:pos x="T4" y="T5"/>
                </a:cxn>
                <a:cxn ang="0">
                  <a:pos x="T6" y="T7"/>
                </a:cxn>
                <a:cxn ang="0">
                  <a:pos x="T8" y="T9"/>
                </a:cxn>
              </a:cxnLst>
              <a:rect l="0" t="0" r="r" b="b"/>
              <a:pathLst>
                <a:path w="22" h="14">
                  <a:moveTo>
                    <a:pt x="22" y="4"/>
                  </a:moveTo>
                  <a:cubicBezTo>
                    <a:pt x="22" y="4"/>
                    <a:pt x="16" y="0"/>
                    <a:pt x="9" y="2"/>
                  </a:cubicBezTo>
                  <a:cubicBezTo>
                    <a:pt x="3" y="4"/>
                    <a:pt x="0" y="11"/>
                    <a:pt x="0" y="11"/>
                  </a:cubicBezTo>
                  <a:cubicBezTo>
                    <a:pt x="0" y="11"/>
                    <a:pt x="6" y="14"/>
                    <a:pt x="12" y="12"/>
                  </a:cubicBezTo>
                  <a:cubicBezTo>
                    <a:pt x="19" y="11"/>
                    <a:pt x="22" y="4"/>
                    <a:pt x="22"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0" name="Freeform 100"/>
            <p:cNvSpPr>
              <a:spLocks/>
            </p:cNvSpPr>
            <p:nvPr/>
          </p:nvSpPr>
          <p:spPr bwMode="auto">
            <a:xfrm>
              <a:off x="5487146" y="1868163"/>
              <a:ext cx="22253" cy="37552"/>
            </a:xfrm>
            <a:custGeom>
              <a:avLst/>
              <a:gdLst>
                <a:gd name="T0" fmla="*/ 11 w 13"/>
                <a:gd name="T1" fmla="*/ 12 h 22"/>
                <a:gd name="T2" fmla="*/ 10 w 13"/>
                <a:gd name="T3" fmla="*/ 0 h 22"/>
                <a:gd name="T4" fmla="*/ 2 w 13"/>
                <a:gd name="T5" fmla="*/ 10 h 22"/>
                <a:gd name="T6" fmla="*/ 3 w 13"/>
                <a:gd name="T7" fmla="*/ 22 h 22"/>
                <a:gd name="T8" fmla="*/ 11 w 13"/>
                <a:gd name="T9" fmla="*/ 12 h 22"/>
              </a:gdLst>
              <a:ahLst/>
              <a:cxnLst>
                <a:cxn ang="0">
                  <a:pos x="T0" y="T1"/>
                </a:cxn>
                <a:cxn ang="0">
                  <a:pos x="T2" y="T3"/>
                </a:cxn>
                <a:cxn ang="0">
                  <a:pos x="T4" y="T5"/>
                </a:cxn>
                <a:cxn ang="0">
                  <a:pos x="T6" y="T7"/>
                </a:cxn>
                <a:cxn ang="0">
                  <a:pos x="T8" y="T9"/>
                </a:cxn>
              </a:cxnLst>
              <a:rect l="0" t="0" r="r" b="b"/>
              <a:pathLst>
                <a:path w="13" h="22">
                  <a:moveTo>
                    <a:pt x="11" y="12"/>
                  </a:moveTo>
                  <a:cubicBezTo>
                    <a:pt x="13" y="7"/>
                    <a:pt x="10" y="0"/>
                    <a:pt x="10" y="0"/>
                  </a:cubicBezTo>
                  <a:cubicBezTo>
                    <a:pt x="10" y="0"/>
                    <a:pt x="3" y="4"/>
                    <a:pt x="2" y="10"/>
                  </a:cubicBezTo>
                  <a:cubicBezTo>
                    <a:pt x="0" y="15"/>
                    <a:pt x="3" y="22"/>
                    <a:pt x="3" y="22"/>
                  </a:cubicBezTo>
                  <a:cubicBezTo>
                    <a:pt x="3" y="22"/>
                    <a:pt x="10" y="18"/>
                    <a:pt x="11"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1" name="Freeform 101"/>
            <p:cNvSpPr>
              <a:spLocks/>
            </p:cNvSpPr>
            <p:nvPr/>
          </p:nvSpPr>
          <p:spPr bwMode="auto">
            <a:xfrm>
              <a:off x="4691608" y="1852864"/>
              <a:ext cx="40334" cy="27816"/>
            </a:xfrm>
            <a:custGeom>
              <a:avLst/>
              <a:gdLst>
                <a:gd name="T0" fmla="*/ 10 w 24"/>
                <a:gd name="T1" fmla="*/ 13 h 16"/>
                <a:gd name="T2" fmla="*/ 24 w 24"/>
                <a:gd name="T3" fmla="*/ 13 h 16"/>
                <a:gd name="T4" fmla="*/ 14 w 24"/>
                <a:gd name="T5" fmla="*/ 2 h 16"/>
                <a:gd name="T6" fmla="*/ 0 w 24"/>
                <a:gd name="T7" fmla="*/ 3 h 16"/>
                <a:gd name="T8" fmla="*/ 10 w 24"/>
                <a:gd name="T9" fmla="*/ 13 h 16"/>
              </a:gdLst>
              <a:ahLst/>
              <a:cxnLst>
                <a:cxn ang="0">
                  <a:pos x="T0" y="T1"/>
                </a:cxn>
                <a:cxn ang="0">
                  <a:pos x="T2" y="T3"/>
                </a:cxn>
                <a:cxn ang="0">
                  <a:pos x="T4" y="T5"/>
                </a:cxn>
                <a:cxn ang="0">
                  <a:pos x="T6" y="T7"/>
                </a:cxn>
                <a:cxn ang="0">
                  <a:pos x="T8" y="T9"/>
                </a:cxn>
              </a:cxnLst>
              <a:rect l="0" t="0" r="r" b="b"/>
              <a:pathLst>
                <a:path w="24" h="16">
                  <a:moveTo>
                    <a:pt x="10" y="13"/>
                  </a:moveTo>
                  <a:cubicBezTo>
                    <a:pt x="16" y="16"/>
                    <a:pt x="24" y="13"/>
                    <a:pt x="24" y="13"/>
                  </a:cubicBezTo>
                  <a:cubicBezTo>
                    <a:pt x="24" y="13"/>
                    <a:pt x="21" y="5"/>
                    <a:pt x="14" y="2"/>
                  </a:cubicBezTo>
                  <a:cubicBezTo>
                    <a:pt x="8" y="0"/>
                    <a:pt x="0" y="3"/>
                    <a:pt x="0" y="3"/>
                  </a:cubicBezTo>
                  <a:cubicBezTo>
                    <a:pt x="0" y="3"/>
                    <a:pt x="3" y="11"/>
                    <a:pt x="10" y="13"/>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2" name="Freeform 102"/>
            <p:cNvSpPr>
              <a:spLocks/>
            </p:cNvSpPr>
            <p:nvPr/>
          </p:nvSpPr>
          <p:spPr bwMode="auto">
            <a:xfrm>
              <a:off x="4697171" y="1830611"/>
              <a:ext cx="23644" cy="22253"/>
            </a:xfrm>
            <a:custGeom>
              <a:avLst/>
              <a:gdLst>
                <a:gd name="T0" fmla="*/ 14 w 14"/>
                <a:gd name="T1" fmla="*/ 0 h 13"/>
                <a:gd name="T2" fmla="*/ 4 w 14"/>
                <a:gd name="T3" fmla="*/ 3 h 13"/>
                <a:gd name="T4" fmla="*/ 0 w 14"/>
                <a:gd name="T5" fmla="*/ 13 h 13"/>
                <a:gd name="T6" fmla="*/ 10 w 14"/>
                <a:gd name="T7" fmla="*/ 10 h 13"/>
                <a:gd name="T8" fmla="*/ 14 w 14"/>
                <a:gd name="T9" fmla="*/ 0 h 13"/>
              </a:gdLst>
              <a:ahLst/>
              <a:cxnLst>
                <a:cxn ang="0">
                  <a:pos x="T0" y="T1"/>
                </a:cxn>
                <a:cxn ang="0">
                  <a:pos x="T2" y="T3"/>
                </a:cxn>
                <a:cxn ang="0">
                  <a:pos x="T4" y="T5"/>
                </a:cxn>
                <a:cxn ang="0">
                  <a:pos x="T6" y="T7"/>
                </a:cxn>
                <a:cxn ang="0">
                  <a:pos x="T8" y="T9"/>
                </a:cxn>
              </a:cxnLst>
              <a:rect l="0" t="0" r="r" b="b"/>
              <a:pathLst>
                <a:path w="14" h="13">
                  <a:moveTo>
                    <a:pt x="14" y="0"/>
                  </a:moveTo>
                  <a:cubicBezTo>
                    <a:pt x="14" y="0"/>
                    <a:pt x="8" y="0"/>
                    <a:pt x="4" y="3"/>
                  </a:cubicBezTo>
                  <a:cubicBezTo>
                    <a:pt x="0" y="7"/>
                    <a:pt x="0" y="13"/>
                    <a:pt x="0" y="13"/>
                  </a:cubicBezTo>
                  <a:cubicBezTo>
                    <a:pt x="0" y="13"/>
                    <a:pt x="6" y="13"/>
                    <a:pt x="10" y="10"/>
                  </a:cubicBezTo>
                  <a:cubicBezTo>
                    <a:pt x="13" y="6"/>
                    <a:pt x="14" y="0"/>
                    <a:pt x="14"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3" name="Freeform 103"/>
            <p:cNvSpPr>
              <a:spLocks/>
            </p:cNvSpPr>
            <p:nvPr/>
          </p:nvSpPr>
          <p:spPr bwMode="auto">
            <a:xfrm>
              <a:off x="4676309" y="1825048"/>
              <a:ext cx="15299" cy="27816"/>
            </a:xfrm>
            <a:custGeom>
              <a:avLst/>
              <a:gdLst>
                <a:gd name="T0" fmla="*/ 6 w 9"/>
                <a:gd name="T1" fmla="*/ 17 h 17"/>
                <a:gd name="T2" fmla="*/ 9 w 9"/>
                <a:gd name="T3" fmla="*/ 8 h 17"/>
                <a:gd name="T4" fmla="*/ 3 w 9"/>
                <a:gd name="T5" fmla="*/ 0 h 17"/>
                <a:gd name="T6" fmla="*/ 1 w 9"/>
                <a:gd name="T7" fmla="*/ 9 h 17"/>
                <a:gd name="T8" fmla="*/ 6 w 9"/>
                <a:gd name="T9" fmla="*/ 17 h 17"/>
              </a:gdLst>
              <a:ahLst/>
              <a:cxnLst>
                <a:cxn ang="0">
                  <a:pos x="T0" y="T1"/>
                </a:cxn>
                <a:cxn ang="0">
                  <a:pos x="T2" y="T3"/>
                </a:cxn>
                <a:cxn ang="0">
                  <a:pos x="T4" y="T5"/>
                </a:cxn>
                <a:cxn ang="0">
                  <a:pos x="T6" y="T7"/>
                </a:cxn>
                <a:cxn ang="0">
                  <a:pos x="T8" y="T9"/>
                </a:cxn>
              </a:cxnLst>
              <a:rect l="0" t="0" r="r" b="b"/>
              <a:pathLst>
                <a:path w="9" h="17">
                  <a:moveTo>
                    <a:pt x="6" y="17"/>
                  </a:moveTo>
                  <a:cubicBezTo>
                    <a:pt x="6" y="17"/>
                    <a:pt x="9" y="12"/>
                    <a:pt x="9" y="8"/>
                  </a:cubicBezTo>
                  <a:cubicBezTo>
                    <a:pt x="8" y="3"/>
                    <a:pt x="3" y="0"/>
                    <a:pt x="3" y="0"/>
                  </a:cubicBezTo>
                  <a:cubicBezTo>
                    <a:pt x="3" y="0"/>
                    <a:pt x="0" y="4"/>
                    <a:pt x="1" y="9"/>
                  </a:cubicBezTo>
                  <a:cubicBezTo>
                    <a:pt x="1" y="14"/>
                    <a:pt x="6" y="17"/>
                    <a:pt x="6" y="1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4" name="Freeform 104"/>
            <p:cNvSpPr>
              <a:spLocks/>
            </p:cNvSpPr>
            <p:nvPr/>
          </p:nvSpPr>
          <p:spPr bwMode="auto">
            <a:xfrm>
              <a:off x="5017055" y="1548278"/>
              <a:ext cx="36161" cy="33379"/>
            </a:xfrm>
            <a:custGeom>
              <a:avLst/>
              <a:gdLst>
                <a:gd name="T0" fmla="*/ 15 w 21"/>
                <a:gd name="T1" fmla="*/ 15 h 20"/>
                <a:gd name="T2" fmla="*/ 21 w 21"/>
                <a:gd name="T3" fmla="*/ 0 h 20"/>
                <a:gd name="T4" fmla="*/ 6 w 21"/>
                <a:gd name="T5" fmla="*/ 5 h 20"/>
                <a:gd name="T6" fmla="*/ 0 w 21"/>
                <a:gd name="T7" fmla="*/ 19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0" y="9"/>
                    <a:pt x="21" y="0"/>
                    <a:pt x="21" y="0"/>
                  </a:cubicBezTo>
                  <a:cubicBezTo>
                    <a:pt x="21" y="0"/>
                    <a:pt x="12" y="0"/>
                    <a:pt x="6" y="5"/>
                  </a:cubicBezTo>
                  <a:cubicBezTo>
                    <a:pt x="0" y="10"/>
                    <a:pt x="0" y="19"/>
                    <a:pt x="0" y="19"/>
                  </a:cubicBezTo>
                  <a:cubicBezTo>
                    <a:pt x="0" y="19"/>
                    <a:pt x="9" y="20"/>
                    <a:pt x="15"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5" name="Freeform 105"/>
            <p:cNvSpPr>
              <a:spLocks/>
            </p:cNvSpPr>
            <p:nvPr/>
          </p:nvSpPr>
          <p:spPr bwMode="auto">
            <a:xfrm>
              <a:off x="4986458" y="1538543"/>
              <a:ext cx="26426" cy="41724"/>
            </a:xfrm>
            <a:custGeom>
              <a:avLst/>
              <a:gdLst>
                <a:gd name="T0" fmla="*/ 5 w 15"/>
                <a:gd name="T1" fmla="*/ 0 h 25"/>
                <a:gd name="T2" fmla="*/ 2 w 15"/>
                <a:gd name="T3" fmla="*/ 14 h 25"/>
                <a:gd name="T4" fmla="*/ 10 w 15"/>
                <a:gd name="T5" fmla="*/ 25 h 25"/>
                <a:gd name="T6" fmla="*/ 13 w 15"/>
                <a:gd name="T7" fmla="*/ 12 h 25"/>
                <a:gd name="T8" fmla="*/ 5 w 15"/>
                <a:gd name="T9" fmla="*/ 0 h 25"/>
              </a:gdLst>
              <a:ahLst/>
              <a:cxnLst>
                <a:cxn ang="0">
                  <a:pos x="T0" y="T1"/>
                </a:cxn>
                <a:cxn ang="0">
                  <a:pos x="T2" y="T3"/>
                </a:cxn>
                <a:cxn ang="0">
                  <a:pos x="T4" y="T5"/>
                </a:cxn>
                <a:cxn ang="0">
                  <a:pos x="T6" y="T7"/>
                </a:cxn>
                <a:cxn ang="0">
                  <a:pos x="T8" y="T9"/>
                </a:cxn>
              </a:cxnLst>
              <a:rect l="0" t="0" r="r" b="b"/>
              <a:pathLst>
                <a:path w="15" h="25">
                  <a:moveTo>
                    <a:pt x="5" y="0"/>
                  </a:moveTo>
                  <a:cubicBezTo>
                    <a:pt x="5" y="0"/>
                    <a:pt x="0" y="6"/>
                    <a:pt x="2" y="14"/>
                  </a:cubicBezTo>
                  <a:cubicBezTo>
                    <a:pt x="3" y="21"/>
                    <a:pt x="10" y="25"/>
                    <a:pt x="10" y="25"/>
                  </a:cubicBezTo>
                  <a:cubicBezTo>
                    <a:pt x="10" y="25"/>
                    <a:pt x="15" y="19"/>
                    <a:pt x="13" y="12"/>
                  </a:cubicBezTo>
                  <a:cubicBezTo>
                    <a:pt x="12" y="4"/>
                    <a:pt x="5" y="0"/>
                    <a:pt x="5"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6" name="Freeform 106"/>
            <p:cNvSpPr>
              <a:spLocks/>
            </p:cNvSpPr>
            <p:nvPr/>
          </p:nvSpPr>
          <p:spPr bwMode="auto">
            <a:xfrm>
              <a:off x="4189528" y="1908496"/>
              <a:ext cx="26426" cy="19471"/>
            </a:xfrm>
            <a:custGeom>
              <a:avLst/>
              <a:gdLst>
                <a:gd name="T0" fmla="*/ 5 w 15"/>
                <a:gd name="T1" fmla="*/ 9 h 12"/>
                <a:gd name="T2" fmla="*/ 15 w 15"/>
                <a:gd name="T3" fmla="*/ 11 h 12"/>
                <a:gd name="T4" fmla="*/ 10 w 15"/>
                <a:gd name="T5" fmla="*/ 2 h 12"/>
                <a:gd name="T6" fmla="*/ 0 w 15"/>
                <a:gd name="T7" fmla="*/ 1 h 12"/>
                <a:gd name="T8" fmla="*/ 5 w 15"/>
                <a:gd name="T9" fmla="*/ 9 h 12"/>
              </a:gdLst>
              <a:ahLst/>
              <a:cxnLst>
                <a:cxn ang="0">
                  <a:pos x="T0" y="T1"/>
                </a:cxn>
                <a:cxn ang="0">
                  <a:pos x="T2" y="T3"/>
                </a:cxn>
                <a:cxn ang="0">
                  <a:pos x="T4" y="T5"/>
                </a:cxn>
                <a:cxn ang="0">
                  <a:pos x="T6" y="T7"/>
                </a:cxn>
                <a:cxn ang="0">
                  <a:pos x="T8" y="T9"/>
                </a:cxn>
              </a:cxnLst>
              <a:rect l="0" t="0" r="r" b="b"/>
              <a:pathLst>
                <a:path w="15" h="12">
                  <a:moveTo>
                    <a:pt x="5" y="9"/>
                  </a:moveTo>
                  <a:cubicBezTo>
                    <a:pt x="9" y="12"/>
                    <a:pt x="15" y="11"/>
                    <a:pt x="15" y="11"/>
                  </a:cubicBezTo>
                  <a:cubicBezTo>
                    <a:pt x="15" y="11"/>
                    <a:pt x="14" y="5"/>
                    <a:pt x="10" y="2"/>
                  </a:cubicBezTo>
                  <a:cubicBezTo>
                    <a:pt x="6" y="0"/>
                    <a:pt x="0" y="1"/>
                    <a:pt x="0" y="1"/>
                  </a:cubicBezTo>
                  <a:cubicBezTo>
                    <a:pt x="0" y="1"/>
                    <a:pt x="1" y="6"/>
                    <a:pt x="5"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7" name="Freeform 107"/>
            <p:cNvSpPr>
              <a:spLocks/>
            </p:cNvSpPr>
            <p:nvPr/>
          </p:nvSpPr>
          <p:spPr bwMode="auto">
            <a:xfrm>
              <a:off x="4193701" y="1893197"/>
              <a:ext cx="18081" cy="15299"/>
            </a:xfrm>
            <a:custGeom>
              <a:avLst/>
              <a:gdLst>
                <a:gd name="T0" fmla="*/ 7 w 11"/>
                <a:gd name="T1" fmla="*/ 7 h 9"/>
                <a:gd name="T2" fmla="*/ 11 w 11"/>
                <a:gd name="T3" fmla="*/ 1 h 9"/>
                <a:gd name="T4" fmla="*/ 4 w 11"/>
                <a:gd name="T5" fmla="*/ 2 h 9"/>
                <a:gd name="T6" fmla="*/ 0 w 11"/>
                <a:gd name="T7" fmla="*/ 8 h 9"/>
                <a:gd name="T8" fmla="*/ 7 w 11"/>
                <a:gd name="T9" fmla="*/ 7 h 9"/>
              </a:gdLst>
              <a:ahLst/>
              <a:cxnLst>
                <a:cxn ang="0">
                  <a:pos x="T0" y="T1"/>
                </a:cxn>
                <a:cxn ang="0">
                  <a:pos x="T2" y="T3"/>
                </a:cxn>
                <a:cxn ang="0">
                  <a:pos x="T4" y="T5"/>
                </a:cxn>
                <a:cxn ang="0">
                  <a:pos x="T6" y="T7"/>
                </a:cxn>
                <a:cxn ang="0">
                  <a:pos x="T8" y="T9"/>
                </a:cxn>
              </a:cxnLst>
              <a:rect l="0" t="0" r="r" b="b"/>
              <a:pathLst>
                <a:path w="11" h="9">
                  <a:moveTo>
                    <a:pt x="7" y="7"/>
                  </a:moveTo>
                  <a:cubicBezTo>
                    <a:pt x="10" y="5"/>
                    <a:pt x="11" y="1"/>
                    <a:pt x="11" y="1"/>
                  </a:cubicBezTo>
                  <a:cubicBezTo>
                    <a:pt x="11" y="1"/>
                    <a:pt x="7" y="0"/>
                    <a:pt x="4" y="2"/>
                  </a:cubicBezTo>
                  <a:cubicBezTo>
                    <a:pt x="1" y="4"/>
                    <a:pt x="0" y="8"/>
                    <a:pt x="0" y="8"/>
                  </a:cubicBezTo>
                  <a:cubicBezTo>
                    <a:pt x="0" y="8"/>
                    <a:pt x="4" y="9"/>
                    <a:pt x="7" y="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8" name="Freeform 108"/>
            <p:cNvSpPr>
              <a:spLocks/>
            </p:cNvSpPr>
            <p:nvPr/>
          </p:nvSpPr>
          <p:spPr bwMode="auto">
            <a:xfrm>
              <a:off x="4182575" y="1883462"/>
              <a:ext cx="11126" cy="20862"/>
            </a:xfrm>
            <a:custGeom>
              <a:avLst/>
              <a:gdLst>
                <a:gd name="T0" fmla="*/ 0 w 6"/>
                <a:gd name="T1" fmla="*/ 6 h 12"/>
                <a:gd name="T2" fmla="*/ 3 w 6"/>
                <a:gd name="T3" fmla="*/ 12 h 12"/>
                <a:gd name="T4" fmla="*/ 6 w 6"/>
                <a:gd name="T5" fmla="*/ 6 h 12"/>
                <a:gd name="T6" fmla="*/ 3 w 6"/>
                <a:gd name="T7" fmla="*/ 0 h 12"/>
                <a:gd name="T8" fmla="*/ 0 w 6"/>
                <a:gd name="T9" fmla="*/ 6 h 12"/>
              </a:gdLst>
              <a:ahLst/>
              <a:cxnLst>
                <a:cxn ang="0">
                  <a:pos x="T0" y="T1"/>
                </a:cxn>
                <a:cxn ang="0">
                  <a:pos x="T2" y="T3"/>
                </a:cxn>
                <a:cxn ang="0">
                  <a:pos x="T4" y="T5"/>
                </a:cxn>
                <a:cxn ang="0">
                  <a:pos x="T6" y="T7"/>
                </a:cxn>
                <a:cxn ang="0">
                  <a:pos x="T8" y="T9"/>
                </a:cxn>
              </a:cxnLst>
              <a:rect l="0" t="0" r="r" b="b"/>
              <a:pathLst>
                <a:path w="6" h="12">
                  <a:moveTo>
                    <a:pt x="0" y="6"/>
                  </a:moveTo>
                  <a:cubicBezTo>
                    <a:pt x="0" y="10"/>
                    <a:pt x="3" y="12"/>
                    <a:pt x="3" y="12"/>
                  </a:cubicBezTo>
                  <a:cubicBezTo>
                    <a:pt x="3" y="12"/>
                    <a:pt x="5" y="10"/>
                    <a:pt x="6" y="6"/>
                  </a:cubicBezTo>
                  <a:cubicBezTo>
                    <a:pt x="6" y="3"/>
                    <a:pt x="3" y="0"/>
                    <a:pt x="3" y="0"/>
                  </a:cubicBezTo>
                  <a:cubicBezTo>
                    <a:pt x="3" y="0"/>
                    <a:pt x="0" y="3"/>
                    <a:pt x="0"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79" name="Freeform 109"/>
            <p:cNvSpPr>
              <a:spLocks/>
            </p:cNvSpPr>
            <p:nvPr/>
          </p:nvSpPr>
          <p:spPr bwMode="auto">
            <a:xfrm>
              <a:off x="3673541" y="1769416"/>
              <a:ext cx="41724" cy="23644"/>
            </a:xfrm>
            <a:custGeom>
              <a:avLst/>
              <a:gdLst>
                <a:gd name="T0" fmla="*/ 13 w 25"/>
                <a:gd name="T1" fmla="*/ 12 h 14"/>
                <a:gd name="T2" fmla="*/ 25 w 25"/>
                <a:gd name="T3" fmla="*/ 4 h 14"/>
                <a:gd name="T4" fmla="*/ 11 w 25"/>
                <a:gd name="T5" fmla="*/ 1 h 14"/>
                <a:gd name="T6" fmla="*/ 0 w 25"/>
                <a:gd name="T7" fmla="*/ 9 h 14"/>
                <a:gd name="T8" fmla="*/ 13 w 25"/>
                <a:gd name="T9" fmla="*/ 12 h 14"/>
              </a:gdLst>
              <a:ahLst/>
              <a:cxnLst>
                <a:cxn ang="0">
                  <a:pos x="T0" y="T1"/>
                </a:cxn>
                <a:cxn ang="0">
                  <a:pos x="T2" y="T3"/>
                </a:cxn>
                <a:cxn ang="0">
                  <a:pos x="T4" y="T5"/>
                </a:cxn>
                <a:cxn ang="0">
                  <a:pos x="T6" y="T7"/>
                </a:cxn>
                <a:cxn ang="0">
                  <a:pos x="T8" y="T9"/>
                </a:cxn>
              </a:cxnLst>
              <a:rect l="0" t="0" r="r" b="b"/>
              <a:pathLst>
                <a:path w="25" h="14">
                  <a:moveTo>
                    <a:pt x="13" y="12"/>
                  </a:moveTo>
                  <a:cubicBezTo>
                    <a:pt x="20" y="11"/>
                    <a:pt x="25" y="4"/>
                    <a:pt x="25" y="4"/>
                  </a:cubicBezTo>
                  <a:cubicBezTo>
                    <a:pt x="25" y="4"/>
                    <a:pt x="18" y="0"/>
                    <a:pt x="11" y="1"/>
                  </a:cubicBezTo>
                  <a:cubicBezTo>
                    <a:pt x="4" y="2"/>
                    <a:pt x="0" y="9"/>
                    <a:pt x="0" y="9"/>
                  </a:cubicBezTo>
                  <a:cubicBezTo>
                    <a:pt x="0" y="9"/>
                    <a:pt x="6" y="14"/>
                    <a:pt x="13" y="12"/>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0" name="Freeform 110"/>
            <p:cNvSpPr>
              <a:spLocks/>
            </p:cNvSpPr>
            <p:nvPr/>
          </p:nvSpPr>
          <p:spPr bwMode="auto">
            <a:xfrm>
              <a:off x="3667978" y="1747163"/>
              <a:ext cx="18081" cy="30598"/>
            </a:xfrm>
            <a:custGeom>
              <a:avLst/>
              <a:gdLst>
                <a:gd name="T0" fmla="*/ 10 w 11"/>
                <a:gd name="T1" fmla="*/ 10 h 18"/>
                <a:gd name="T2" fmla="*/ 8 w 11"/>
                <a:gd name="T3" fmla="*/ 0 h 18"/>
                <a:gd name="T4" fmla="*/ 1 w 11"/>
                <a:gd name="T5" fmla="*/ 8 h 18"/>
                <a:gd name="T6" fmla="*/ 3 w 11"/>
                <a:gd name="T7" fmla="*/ 18 h 18"/>
                <a:gd name="T8" fmla="*/ 10 w 11"/>
                <a:gd name="T9" fmla="*/ 10 h 18"/>
              </a:gdLst>
              <a:ahLst/>
              <a:cxnLst>
                <a:cxn ang="0">
                  <a:pos x="T0" y="T1"/>
                </a:cxn>
                <a:cxn ang="0">
                  <a:pos x="T2" y="T3"/>
                </a:cxn>
                <a:cxn ang="0">
                  <a:pos x="T4" y="T5"/>
                </a:cxn>
                <a:cxn ang="0">
                  <a:pos x="T6" y="T7"/>
                </a:cxn>
                <a:cxn ang="0">
                  <a:pos x="T8" y="T9"/>
                </a:cxn>
              </a:cxnLst>
              <a:rect l="0" t="0" r="r" b="b"/>
              <a:pathLst>
                <a:path w="11" h="18">
                  <a:moveTo>
                    <a:pt x="10" y="10"/>
                  </a:moveTo>
                  <a:cubicBezTo>
                    <a:pt x="11" y="5"/>
                    <a:pt x="8" y="0"/>
                    <a:pt x="8" y="0"/>
                  </a:cubicBezTo>
                  <a:cubicBezTo>
                    <a:pt x="8" y="0"/>
                    <a:pt x="3" y="3"/>
                    <a:pt x="1" y="8"/>
                  </a:cubicBezTo>
                  <a:cubicBezTo>
                    <a:pt x="0" y="13"/>
                    <a:pt x="3" y="18"/>
                    <a:pt x="3" y="18"/>
                  </a:cubicBezTo>
                  <a:cubicBezTo>
                    <a:pt x="3" y="18"/>
                    <a:pt x="8" y="15"/>
                    <a:pt x="10"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1" name="Freeform 111"/>
            <p:cNvSpPr>
              <a:spLocks/>
            </p:cNvSpPr>
            <p:nvPr/>
          </p:nvSpPr>
          <p:spPr bwMode="auto">
            <a:xfrm>
              <a:off x="3645725" y="1762462"/>
              <a:ext cx="20862" cy="20862"/>
            </a:xfrm>
            <a:custGeom>
              <a:avLst/>
              <a:gdLst>
                <a:gd name="T0" fmla="*/ 0 w 12"/>
                <a:gd name="T1" fmla="*/ 0 h 12"/>
                <a:gd name="T2" fmla="*/ 3 w 12"/>
                <a:gd name="T3" fmla="*/ 9 h 12"/>
                <a:gd name="T4" fmla="*/ 12 w 12"/>
                <a:gd name="T5" fmla="*/ 12 h 12"/>
                <a:gd name="T6" fmla="*/ 9 w 12"/>
                <a:gd name="T7" fmla="*/ 3 h 12"/>
                <a:gd name="T8" fmla="*/ 0 w 12"/>
                <a:gd name="T9" fmla="*/ 0 h 12"/>
              </a:gdLst>
              <a:ahLst/>
              <a:cxnLst>
                <a:cxn ang="0">
                  <a:pos x="T0" y="T1"/>
                </a:cxn>
                <a:cxn ang="0">
                  <a:pos x="T2" y="T3"/>
                </a:cxn>
                <a:cxn ang="0">
                  <a:pos x="T4" y="T5"/>
                </a:cxn>
                <a:cxn ang="0">
                  <a:pos x="T6" y="T7"/>
                </a:cxn>
                <a:cxn ang="0">
                  <a:pos x="T8" y="T9"/>
                </a:cxn>
              </a:cxnLst>
              <a:rect l="0" t="0" r="r" b="b"/>
              <a:pathLst>
                <a:path w="12" h="12">
                  <a:moveTo>
                    <a:pt x="0" y="0"/>
                  </a:moveTo>
                  <a:cubicBezTo>
                    <a:pt x="0" y="0"/>
                    <a:pt x="0" y="5"/>
                    <a:pt x="3" y="9"/>
                  </a:cubicBezTo>
                  <a:cubicBezTo>
                    <a:pt x="6" y="12"/>
                    <a:pt x="12" y="12"/>
                    <a:pt x="12" y="12"/>
                  </a:cubicBezTo>
                  <a:cubicBezTo>
                    <a:pt x="12" y="12"/>
                    <a:pt x="12" y="7"/>
                    <a:pt x="9" y="3"/>
                  </a:cubicBezTo>
                  <a:cubicBezTo>
                    <a:pt x="6" y="0"/>
                    <a:pt x="0" y="0"/>
                    <a:pt x="0"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2" name="Freeform 112"/>
            <p:cNvSpPr>
              <a:spLocks/>
            </p:cNvSpPr>
            <p:nvPr/>
          </p:nvSpPr>
          <p:spPr bwMode="auto">
            <a:xfrm>
              <a:off x="3990644" y="2112944"/>
              <a:ext cx="40334" cy="26426"/>
            </a:xfrm>
            <a:custGeom>
              <a:avLst/>
              <a:gdLst>
                <a:gd name="T0" fmla="*/ 14 w 24"/>
                <a:gd name="T1" fmla="*/ 13 h 16"/>
                <a:gd name="T2" fmla="*/ 24 w 24"/>
                <a:gd name="T3" fmla="*/ 3 h 16"/>
                <a:gd name="T4" fmla="*/ 10 w 24"/>
                <a:gd name="T5" fmla="*/ 2 h 16"/>
                <a:gd name="T6" fmla="*/ 0 w 24"/>
                <a:gd name="T7" fmla="*/ 12 h 16"/>
                <a:gd name="T8" fmla="*/ 14 w 24"/>
                <a:gd name="T9" fmla="*/ 13 h 16"/>
              </a:gdLst>
              <a:ahLst/>
              <a:cxnLst>
                <a:cxn ang="0">
                  <a:pos x="T0" y="T1"/>
                </a:cxn>
                <a:cxn ang="0">
                  <a:pos x="T2" y="T3"/>
                </a:cxn>
                <a:cxn ang="0">
                  <a:pos x="T4" y="T5"/>
                </a:cxn>
                <a:cxn ang="0">
                  <a:pos x="T6" y="T7"/>
                </a:cxn>
                <a:cxn ang="0">
                  <a:pos x="T8" y="T9"/>
                </a:cxn>
              </a:cxnLst>
              <a:rect l="0" t="0" r="r" b="b"/>
              <a:pathLst>
                <a:path w="24" h="16">
                  <a:moveTo>
                    <a:pt x="14" y="13"/>
                  </a:moveTo>
                  <a:cubicBezTo>
                    <a:pt x="21" y="10"/>
                    <a:pt x="24" y="3"/>
                    <a:pt x="24" y="3"/>
                  </a:cubicBezTo>
                  <a:cubicBezTo>
                    <a:pt x="24" y="3"/>
                    <a:pt x="17" y="0"/>
                    <a:pt x="10" y="2"/>
                  </a:cubicBezTo>
                  <a:cubicBezTo>
                    <a:pt x="3" y="5"/>
                    <a:pt x="0" y="12"/>
                    <a:pt x="0" y="12"/>
                  </a:cubicBezTo>
                  <a:cubicBezTo>
                    <a:pt x="0" y="12"/>
                    <a:pt x="8" y="16"/>
                    <a:pt x="14" y="13"/>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3" name="Freeform 113"/>
            <p:cNvSpPr>
              <a:spLocks/>
            </p:cNvSpPr>
            <p:nvPr/>
          </p:nvSpPr>
          <p:spPr bwMode="auto">
            <a:xfrm>
              <a:off x="3983689" y="2094864"/>
              <a:ext cx="15299" cy="31989"/>
            </a:xfrm>
            <a:custGeom>
              <a:avLst/>
              <a:gdLst>
                <a:gd name="T0" fmla="*/ 1 w 9"/>
                <a:gd name="T1" fmla="*/ 9 h 18"/>
                <a:gd name="T2" fmla="*/ 4 w 9"/>
                <a:gd name="T3" fmla="*/ 18 h 18"/>
                <a:gd name="T4" fmla="*/ 9 w 9"/>
                <a:gd name="T5" fmla="*/ 9 h 18"/>
                <a:gd name="T6" fmla="*/ 5 w 9"/>
                <a:gd name="T7" fmla="*/ 0 h 18"/>
                <a:gd name="T8" fmla="*/ 1 w 9"/>
                <a:gd name="T9" fmla="*/ 9 h 18"/>
              </a:gdLst>
              <a:ahLst/>
              <a:cxnLst>
                <a:cxn ang="0">
                  <a:pos x="T0" y="T1"/>
                </a:cxn>
                <a:cxn ang="0">
                  <a:pos x="T2" y="T3"/>
                </a:cxn>
                <a:cxn ang="0">
                  <a:pos x="T4" y="T5"/>
                </a:cxn>
                <a:cxn ang="0">
                  <a:pos x="T6" y="T7"/>
                </a:cxn>
                <a:cxn ang="0">
                  <a:pos x="T8" y="T9"/>
                </a:cxn>
              </a:cxnLst>
              <a:rect l="0" t="0" r="r" b="b"/>
              <a:pathLst>
                <a:path w="9" h="18">
                  <a:moveTo>
                    <a:pt x="1" y="9"/>
                  </a:moveTo>
                  <a:cubicBezTo>
                    <a:pt x="0" y="14"/>
                    <a:pt x="4" y="18"/>
                    <a:pt x="4" y="18"/>
                  </a:cubicBezTo>
                  <a:cubicBezTo>
                    <a:pt x="4" y="18"/>
                    <a:pt x="9" y="14"/>
                    <a:pt x="9" y="9"/>
                  </a:cubicBezTo>
                  <a:cubicBezTo>
                    <a:pt x="9" y="4"/>
                    <a:pt x="5" y="0"/>
                    <a:pt x="5" y="0"/>
                  </a:cubicBezTo>
                  <a:cubicBezTo>
                    <a:pt x="5" y="0"/>
                    <a:pt x="1" y="4"/>
                    <a:pt x="1"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4" name="Freeform 114"/>
            <p:cNvSpPr>
              <a:spLocks/>
            </p:cNvSpPr>
            <p:nvPr/>
          </p:nvSpPr>
          <p:spPr bwMode="auto">
            <a:xfrm>
              <a:off x="3961437" y="2114335"/>
              <a:ext cx="22253" cy="20862"/>
            </a:xfrm>
            <a:custGeom>
              <a:avLst/>
              <a:gdLst>
                <a:gd name="T0" fmla="*/ 0 w 13"/>
                <a:gd name="T1" fmla="*/ 1 h 12"/>
                <a:gd name="T2" fmla="*/ 4 w 13"/>
                <a:gd name="T3" fmla="*/ 9 h 12"/>
                <a:gd name="T4" fmla="*/ 13 w 13"/>
                <a:gd name="T5" fmla="*/ 11 h 12"/>
                <a:gd name="T6" fmla="*/ 9 w 13"/>
                <a:gd name="T7" fmla="*/ 3 h 12"/>
                <a:gd name="T8" fmla="*/ 0 w 13"/>
                <a:gd name="T9" fmla="*/ 1 h 12"/>
              </a:gdLst>
              <a:ahLst/>
              <a:cxnLst>
                <a:cxn ang="0">
                  <a:pos x="T0" y="T1"/>
                </a:cxn>
                <a:cxn ang="0">
                  <a:pos x="T2" y="T3"/>
                </a:cxn>
                <a:cxn ang="0">
                  <a:pos x="T4" y="T5"/>
                </a:cxn>
                <a:cxn ang="0">
                  <a:pos x="T6" y="T7"/>
                </a:cxn>
                <a:cxn ang="0">
                  <a:pos x="T8" y="T9"/>
                </a:cxn>
              </a:cxnLst>
              <a:rect l="0" t="0" r="r" b="b"/>
              <a:pathLst>
                <a:path w="13" h="12">
                  <a:moveTo>
                    <a:pt x="0" y="1"/>
                  </a:moveTo>
                  <a:cubicBezTo>
                    <a:pt x="0" y="1"/>
                    <a:pt x="0" y="6"/>
                    <a:pt x="4" y="9"/>
                  </a:cubicBezTo>
                  <a:cubicBezTo>
                    <a:pt x="8" y="12"/>
                    <a:pt x="13" y="11"/>
                    <a:pt x="13" y="11"/>
                  </a:cubicBezTo>
                  <a:cubicBezTo>
                    <a:pt x="13" y="11"/>
                    <a:pt x="13" y="6"/>
                    <a:pt x="9" y="3"/>
                  </a:cubicBezTo>
                  <a:cubicBezTo>
                    <a:pt x="5" y="0"/>
                    <a:pt x="0" y="1"/>
                    <a:pt x="0" y="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5" name="Freeform 115"/>
            <p:cNvSpPr>
              <a:spLocks/>
            </p:cNvSpPr>
            <p:nvPr/>
          </p:nvSpPr>
          <p:spPr bwMode="auto">
            <a:xfrm>
              <a:off x="3392599" y="2335472"/>
              <a:ext cx="40334" cy="61195"/>
            </a:xfrm>
            <a:custGeom>
              <a:avLst/>
              <a:gdLst>
                <a:gd name="T0" fmla="*/ 19 w 23"/>
                <a:gd name="T1" fmla="*/ 21 h 36"/>
                <a:gd name="T2" fmla="*/ 17 w 23"/>
                <a:gd name="T3" fmla="*/ 0 h 36"/>
                <a:gd name="T4" fmla="*/ 3 w 23"/>
                <a:gd name="T5" fmla="*/ 16 h 36"/>
                <a:gd name="T6" fmla="*/ 6 w 23"/>
                <a:gd name="T7" fmla="*/ 36 h 36"/>
                <a:gd name="T8" fmla="*/ 19 w 23"/>
                <a:gd name="T9" fmla="*/ 21 h 36"/>
              </a:gdLst>
              <a:ahLst/>
              <a:cxnLst>
                <a:cxn ang="0">
                  <a:pos x="T0" y="T1"/>
                </a:cxn>
                <a:cxn ang="0">
                  <a:pos x="T2" y="T3"/>
                </a:cxn>
                <a:cxn ang="0">
                  <a:pos x="T4" y="T5"/>
                </a:cxn>
                <a:cxn ang="0">
                  <a:pos x="T6" y="T7"/>
                </a:cxn>
                <a:cxn ang="0">
                  <a:pos x="T8" y="T9"/>
                </a:cxn>
              </a:cxnLst>
              <a:rect l="0" t="0" r="r" b="b"/>
              <a:pathLst>
                <a:path w="23" h="36">
                  <a:moveTo>
                    <a:pt x="19" y="21"/>
                  </a:moveTo>
                  <a:cubicBezTo>
                    <a:pt x="23" y="11"/>
                    <a:pt x="17" y="0"/>
                    <a:pt x="17" y="0"/>
                  </a:cubicBezTo>
                  <a:cubicBezTo>
                    <a:pt x="17" y="0"/>
                    <a:pt x="6" y="6"/>
                    <a:pt x="3" y="16"/>
                  </a:cubicBezTo>
                  <a:cubicBezTo>
                    <a:pt x="0" y="25"/>
                    <a:pt x="6" y="36"/>
                    <a:pt x="6" y="36"/>
                  </a:cubicBezTo>
                  <a:cubicBezTo>
                    <a:pt x="6" y="36"/>
                    <a:pt x="16" y="31"/>
                    <a:pt x="19" y="2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6" name="Freeform 116"/>
            <p:cNvSpPr>
              <a:spLocks/>
            </p:cNvSpPr>
            <p:nvPr/>
          </p:nvSpPr>
          <p:spPr bwMode="auto">
            <a:xfrm>
              <a:off x="3360610" y="2359116"/>
              <a:ext cx="34770" cy="33379"/>
            </a:xfrm>
            <a:custGeom>
              <a:avLst/>
              <a:gdLst>
                <a:gd name="T0" fmla="*/ 0 w 20"/>
                <a:gd name="T1" fmla="*/ 0 h 19"/>
                <a:gd name="T2" fmla="*/ 6 w 20"/>
                <a:gd name="T3" fmla="*/ 14 h 19"/>
                <a:gd name="T4" fmla="*/ 20 w 20"/>
                <a:gd name="T5" fmla="*/ 18 h 19"/>
                <a:gd name="T6" fmla="*/ 14 w 20"/>
                <a:gd name="T7" fmla="*/ 5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0" y="0"/>
                    <a:pt x="1" y="9"/>
                    <a:pt x="6" y="14"/>
                  </a:cubicBezTo>
                  <a:cubicBezTo>
                    <a:pt x="12" y="19"/>
                    <a:pt x="20" y="18"/>
                    <a:pt x="20" y="18"/>
                  </a:cubicBezTo>
                  <a:cubicBezTo>
                    <a:pt x="20" y="18"/>
                    <a:pt x="20" y="10"/>
                    <a:pt x="14" y="5"/>
                  </a:cubicBezTo>
                  <a:cubicBezTo>
                    <a:pt x="9" y="0"/>
                    <a:pt x="0" y="0"/>
                    <a:pt x="0"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7" name="Freeform 117"/>
            <p:cNvSpPr>
              <a:spLocks/>
            </p:cNvSpPr>
            <p:nvPr/>
          </p:nvSpPr>
          <p:spPr bwMode="auto">
            <a:xfrm>
              <a:off x="3355047" y="2396667"/>
              <a:ext cx="41724" cy="26426"/>
            </a:xfrm>
            <a:custGeom>
              <a:avLst/>
              <a:gdLst>
                <a:gd name="T0" fmla="*/ 10 w 24"/>
                <a:gd name="T1" fmla="*/ 2 h 15"/>
                <a:gd name="T2" fmla="*/ 0 w 24"/>
                <a:gd name="T3" fmla="*/ 10 h 15"/>
                <a:gd name="T4" fmla="*/ 13 w 24"/>
                <a:gd name="T5" fmla="*/ 13 h 15"/>
                <a:gd name="T6" fmla="*/ 24 w 24"/>
                <a:gd name="T7" fmla="*/ 4 h 15"/>
                <a:gd name="T8" fmla="*/ 10 w 24"/>
                <a:gd name="T9" fmla="*/ 2 h 15"/>
              </a:gdLst>
              <a:ahLst/>
              <a:cxnLst>
                <a:cxn ang="0">
                  <a:pos x="T0" y="T1"/>
                </a:cxn>
                <a:cxn ang="0">
                  <a:pos x="T2" y="T3"/>
                </a:cxn>
                <a:cxn ang="0">
                  <a:pos x="T4" y="T5"/>
                </a:cxn>
                <a:cxn ang="0">
                  <a:pos x="T6" y="T7"/>
                </a:cxn>
                <a:cxn ang="0">
                  <a:pos x="T8" y="T9"/>
                </a:cxn>
              </a:cxnLst>
              <a:rect l="0" t="0" r="r" b="b"/>
              <a:pathLst>
                <a:path w="24" h="15">
                  <a:moveTo>
                    <a:pt x="10" y="2"/>
                  </a:moveTo>
                  <a:cubicBezTo>
                    <a:pt x="4" y="4"/>
                    <a:pt x="0" y="10"/>
                    <a:pt x="0" y="10"/>
                  </a:cubicBezTo>
                  <a:cubicBezTo>
                    <a:pt x="0" y="10"/>
                    <a:pt x="6" y="15"/>
                    <a:pt x="13" y="13"/>
                  </a:cubicBezTo>
                  <a:cubicBezTo>
                    <a:pt x="20" y="11"/>
                    <a:pt x="24" y="4"/>
                    <a:pt x="24" y="4"/>
                  </a:cubicBezTo>
                  <a:cubicBezTo>
                    <a:pt x="24" y="4"/>
                    <a:pt x="17" y="0"/>
                    <a:pt x="10" y="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8" name="Freeform 118"/>
            <p:cNvSpPr>
              <a:spLocks/>
            </p:cNvSpPr>
            <p:nvPr/>
          </p:nvSpPr>
          <p:spPr bwMode="auto">
            <a:xfrm>
              <a:off x="3392599" y="1603910"/>
              <a:ext cx="62587" cy="70931"/>
            </a:xfrm>
            <a:custGeom>
              <a:avLst/>
              <a:gdLst>
                <a:gd name="T0" fmla="*/ 27 w 36"/>
                <a:gd name="T1" fmla="*/ 27 h 41"/>
                <a:gd name="T2" fmla="*/ 33 w 36"/>
                <a:gd name="T3" fmla="*/ 0 h 41"/>
                <a:gd name="T4" fmla="*/ 9 w 36"/>
                <a:gd name="T5" fmla="*/ 13 h 41"/>
                <a:gd name="T6" fmla="*/ 3 w 36"/>
                <a:gd name="T7" fmla="*/ 41 h 41"/>
                <a:gd name="T8" fmla="*/ 27 w 36"/>
                <a:gd name="T9" fmla="*/ 27 h 41"/>
              </a:gdLst>
              <a:ahLst/>
              <a:cxnLst>
                <a:cxn ang="0">
                  <a:pos x="T0" y="T1"/>
                </a:cxn>
                <a:cxn ang="0">
                  <a:pos x="T2" y="T3"/>
                </a:cxn>
                <a:cxn ang="0">
                  <a:pos x="T4" y="T5"/>
                </a:cxn>
                <a:cxn ang="0">
                  <a:pos x="T6" y="T7"/>
                </a:cxn>
                <a:cxn ang="0">
                  <a:pos x="T8" y="T9"/>
                </a:cxn>
              </a:cxnLst>
              <a:rect l="0" t="0" r="r" b="b"/>
              <a:pathLst>
                <a:path w="36" h="41">
                  <a:moveTo>
                    <a:pt x="27" y="27"/>
                  </a:moveTo>
                  <a:cubicBezTo>
                    <a:pt x="36" y="16"/>
                    <a:pt x="33" y="0"/>
                    <a:pt x="33" y="0"/>
                  </a:cubicBezTo>
                  <a:cubicBezTo>
                    <a:pt x="33" y="0"/>
                    <a:pt x="17" y="2"/>
                    <a:pt x="9" y="13"/>
                  </a:cubicBezTo>
                  <a:cubicBezTo>
                    <a:pt x="0" y="25"/>
                    <a:pt x="3" y="41"/>
                    <a:pt x="3" y="41"/>
                  </a:cubicBezTo>
                  <a:cubicBezTo>
                    <a:pt x="3" y="41"/>
                    <a:pt x="19" y="38"/>
                    <a:pt x="27" y="2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89" name="Freeform 119"/>
            <p:cNvSpPr>
              <a:spLocks/>
            </p:cNvSpPr>
            <p:nvPr/>
          </p:nvSpPr>
          <p:spPr bwMode="auto">
            <a:xfrm>
              <a:off x="3355047" y="1608083"/>
              <a:ext cx="41724" cy="54242"/>
            </a:xfrm>
            <a:custGeom>
              <a:avLst/>
              <a:gdLst>
                <a:gd name="T0" fmla="*/ 21 w 24"/>
                <a:gd name="T1" fmla="*/ 32 h 32"/>
                <a:gd name="T2" fmla="*/ 19 w 24"/>
                <a:gd name="T3" fmla="*/ 12 h 32"/>
                <a:gd name="T4" fmla="*/ 3 w 24"/>
                <a:gd name="T5" fmla="*/ 0 h 32"/>
                <a:gd name="T6" fmla="*/ 5 w 24"/>
                <a:gd name="T7" fmla="*/ 20 h 32"/>
                <a:gd name="T8" fmla="*/ 21 w 24"/>
                <a:gd name="T9" fmla="*/ 32 h 32"/>
              </a:gdLst>
              <a:ahLst/>
              <a:cxnLst>
                <a:cxn ang="0">
                  <a:pos x="T0" y="T1"/>
                </a:cxn>
                <a:cxn ang="0">
                  <a:pos x="T2" y="T3"/>
                </a:cxn>
                <a:cxn ang="0">
                  <a:pos x="T4" y="T5"/>
                </a:cxn>
                <a:cxn ang="0">
                  <a:pos x="T6" y="T7"/>
                </a:cxn>
                <a:cxn ang="0">
                  <a:pos x="T8" y="T9"/>
                </a:cxn>
              </a:cxnLst>
              <a:rect l="0" t="0" r="r" b="b"/>
              <a:pathLst>
                <a:path w="24" h="32">
                  <a:moveTo>
                    <a:pt x="21" y="32"/>
                  </a:moveTo>
                  <a:cubicBezTo>
                    <a:pt x="21" y="32"/>
                    <a:pt x="24" y="21"/>
                    <a:pt x="19" y="12"/>
                  </a:cubicBezTo>
                  <a:cubicBezTo>
                    <a:pt x="15" y="3"/>
                    <a:pt x="3" y="0"/>
                    <a:pt x="3" y="0"/>
                  </a:cubicBezTo>
                  <a:cubicBezTo>
                    <a:pt x="3" y="0"/>
                    <a:pt x="0" y="11"/>
                    <a:pt x="5" y="20"/>
                  </a:cubicBezTo>
                  <a:cubicBezTo>
                    <a:pt x="10" y="29"/>
                    <a:pt x="21" y="32"/>
                    <a:pt x="21" y="32"/>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0" name="Freeform 120"/>
            <p:cNvSpPr>
              <a:spLocks/>
            </p:cNvSpPr>
            <p:nvPr/>
          </p:nvSpPr>
          <p:spPr bwMode="auto">
            <a:xfrm>
              <a:off x="3328622" y="1663715"/>
              <a:ext cx="57023" cy="27816"/>
            </a:xfrm>
            <a:custGeom>
              <a:avLst/>
              <a:gdLst>
                <a:gd name="T0" fmla="*/ 17 w 34"/>
                <a:gd name="T1" fmla="*/ 16 h 16"/>
                <a:gd name="T2" fmla="*/ 34 w 34"/>
                <a:gd name="T3" fmla="*/ 9 h 16"/>
                <a:gd name="T4" fmla="*/ 18 w 34"/>
                <a:gd name="T5" fmla="*/ 0 h 16"/>
                <a:gd name="T6" fmla="*/ 0 w 34"/>
                <a:gd name="T7" fmla="*/ 7 h 16"/>
                <a:gd name="T8" fmla="*/ 17 w 34"/>
                <a:gd name="T9" fmla="*/ 16 h 16"/>
              </a:gdLst>
              <a:ahLst/>
              <a:cxnLst>
                <a:cxn ang="0">
                  <a:pos x="T0" y="T1"/>
                </a:cxn>
                <a:cxn ang="0">
                  <a:pos x="T2" y="T3"/>
                </a:cxn>
                <a:cxn ang="0">
                  <a:pos x="T4" y="T5"/>
                </a:cxn>
                <a:cxn ang="0">
                  <a:pos x="T6" y="T7"/>
                </a:cxn>
                <a:cxn ang="0">
                  <a:pos x="T8" y="T9"/>
                </a:cxn>
              </a:cxnLst>
              <a:rect l="0" t="0" r="r" b="b"/>
              <a:pathLst>
                <a:path w="34" h="16">
                  <a:moveTo>
                    <a:pt x="17" y="16"/>
                  </a:moveTo>
                  <a:cubicBezTo>
                    <a:pt x="26" y="16"/>
                    <a:pt x="34" y="9"/>
                    <a:pt x="34" y="9"/>
                  </a:cubicBezTo>
                  <a:cubicBezTo>
                    <a:pt x="34" y="9"/>
                    <a:pt x="27" y="1"/>
                    <a:pt x="18" y="0"/>
                  </a:cubicBezTo>
                  <a:cubicBezTo>
                    <a:pt x="9" y="0"/>
                    <a:pt x="0" y="7"/>
                    <a:pt x="0" y="7"/>
                  </a:cubicBezTo>
                  <a:cubicBezTo>
                    <a:pt x="0" y="7"/>
                    <a:pt x="7" y="15"/>
                    <a:pt x="17" y="1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1" name="Freeform 121"/>
            <p:cNvSpPr>
              <a:spLocks/>
            </p:cNvSpPr>
            <p:nvPr/>
          </p:nvSpPr>
          <p:spPr bwMode="auto">
            <a:xfrm>
              <a:off x="4339735" y="1261773"/>
              <a:ext cx="57023" cy="80666"/>
            </a:xfrm>
            <a:custGeom>
              <a:avLst/>
              <a:gdLst>
                <a:gd name="T0" fmla="*/ 6 w 33"/>
                <a:gd name="T1" fmla="*/ 18 h 47"/>
                <a:gd name="T2" fmla="*/ 6 w 33"/>
                <a:gd name="T3" fmla="*/ 47 h 47"/>
                <a:gd name="T4" fmla="*/ 27 w 33"/>
                <a:gd name="T5" fmla="*/ 28 h 47"/>
                <a:gd name="T6" fmla="*/ 28 w 33"/>
                <a:gd name="T7" fmla="*/ 0 h 47"/>
                <a:gd name="T8" fmla="*/ 6 w 33"/>
                <a:gd name="T9" fmla="*/ 18 h 47"/>
              </a:gdLst>
              <a:ahLst/>
              <a:cxnLst>
                <a:cxn ang="0">
                  <a:pos x="T0" y="T1"/>
                </a:cxn>
                <a:cxn ang="0">
                  <a:pos x="T2" y="T3"/>
                </a:cxn>
                <a:cxn ang="0">
                  <a:pos x="T4" y="T5"/>
                </a:cxn>
                <a:cxn ang="0">
                  <a:pos x="T6" y="T7"/>
                </a:cxn>
                <a:cxn ang="0">
                  <a:pos x="T8" y="T9"/>
                </a:cxn>
              </a:cxnLst>
              <a:rect l="0" t="0" r="r" b="b"/>
              <a:pathLst>
                <a:path w="33" h="47">
                  <a:moveTo>
                    <a:pt x="6" y="18"/>
                  </a:moveTo>
                  <a:cubicBezTo>
                    <a:pt x="0" y="31"/>
                    <a:pt x="6" y="47"/>
                    <a:pt x="6" y="47"/>
                  </a:cubicBezTo>
                  <a:cubicBezTo>
                    <a:pt x="6" y="47"/>
                    <a:pt x="21" y="41"/>
                    <a:pt x="27" y="28"/>
                  </a:cubicBezTo>
                  <a:cubicBezTo>
                    <a:pt x="33" y="15"/>
                    <a:pt x="28" y="0"/>
                    <a:pt x="28" y="0"/>
                  </a:cubicBezTo>
                  <a:cubicBezTo>
                    <a:pt x="28" y="0"/>
                    <a:pt x="12" y="5"/>
                    <a:pt x="6"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2" name="Freeform 122"/>
            <p:cNvSpPr>
              <a:spLocks/>
            </p:cNvSpPr>
            <p:nvPr/>
          </p:nvSpPr>
          <p:spPr bwMode="auto">
            <a:xfrm>
              <a:off x="4298011" y="1282636"/>
              <a:ext cx="43115" cy="48678"/>
            </a:xfrm>
            <a:custGeom>
              <a:avLst/>
              <a:gdLst>
                <a:gd name="T0" fmla="*/ 25 w 26"/>
                <a:gd name="T1" fmla="*/ 29 h 29"/>
                <a:gd name="T2" fmla="*/ 20 w 26"/>
                <a:gd name="T3" fmla="*/ 9 h 29"/>
                <a:gd name="T4" fmla="*/ 1 w 26"/>
                <a:gd name="T5" fmla="*/ 0 h 29"/>
                <a:gd name="T6" fmla="*/ 7 w 26"/>
                <a:gd name="T7" fmla="*/ 20 h 29"/>
                <a:gd name="T8" fmla="*/ 25 w 26"/>
                <a:gd name="T9" fmla="*/ 29 h 29"/>
              </a:gdLst>
              <a:ahLst/>
              <a:cxnLst>
                <a:cxn ang="0">
                  <a:pos x="T0" y="T1"/>
                </a:cxn>
                <a:cxn ang="0">
                  <a:pos x="T2" y="T3"/>
                </a:cxn>
                <a:cxn ang="0">
                  <a:pos x="T4" y="T5"/>
                </a:cxn>
                <a:cxn ang="0">
                  <a:pos x="T6" y="T7"/>
                </a:cxn>
                <a:cxn ang="0">
                  <a:pos x="T8" y="T9"/>
                </a:cxn>
              </a:cxnLst>
              <a:rect l="0" t="0" r="r" b="b"/>
              <a:pathLst>
                <a:path w="26" h="29">
                  <a:moveTo>
                    <a:pt x="25" y="29"/>
                  </a:moveTo>
                  <a:cubicBezTo>
                    <a:pt x="25" y="29"/>
                    <a:pt x="26" y="17"/>
                    <a:pt x="20" y="9"/>
                  </a:cubicBezTo>
                  <a:cubicBezTo>
                    <a:pt x="13" y="1"/>
                    <a:pt x="1" y="0"/>
                    <a:pt x="1" y="0"/>
                  </a:cubicBezTo>
                  <a:cubicBezTo>
                    <a:pt x="1" y="0"/>
                    <a:pt x="0" y="12"/>
                    <a:pt x="7" y="20"/>
                  </a:cubicBezTo>
                  <a:cubicBezTo>
                    <a:pt x="13" y="28"/>
                    <a:pt x="25" y="29"/>
                    <a:pt x="25" y="2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3" name="Freeform 123"/>
            <p:cNvSpPr>
              <a:spLocks/>
            </p:cNvSpPr>
            <p:nvPr/>
          </p:nvSpPr>
          <p:spPr bwMode="auto">
            <a:xfrm>
              <a:off x="4281321" y="1338268"/>
              <a:ext cx="58414" cy="30598"/>
            </a:xfrm>
            <a:custGeom>
              <a:avLst/>
              <a:gdLst>
                <a:gd name="T0" fmla="*/ 18 w 34"/>
                <a:gd name="T1" fmla="*/ 16 h 18"/>
                <a:gd name="T2" fmla="*/ 34 w 34"/>
                <a:gd name="T3" fmla="*/ 6 h 18"/>
                <a:gd name="T4" fmla="*/ 16 w 34"/>
                <a:gd name="T5" fmla="*/ 1 h 18"/>
                <a:gd name="T6" fmla="*/ 0 w 34"/>
                <a:gd name="T7" fmla="*/ 11 h 18"/>
                <a:gd name="T8" fmla="*/ 18 w 34"/>
                <a:gd name="T9" fmla="*/ 16 h 18"/>
              </a:gdLst>
              <a:ahLst/>
              <a:cxnLst>
                <a:cxn ang="0">
                  <a:pos x="T0" y="T1"/>
                </a:cxn>
                <a:cxn ang="0">
                  <a:pos x="T2" y="T3"/>
                </a:cxn>
                <a:cxn ang="0">
                  <a:pos x="T4" y="T5"/>
                </a:cxn>
                <a:cxn ang="0">
                  <a:pos x="T6" y="T7"/>
                </a:cxn>
                <a:cxn ang="0">
                  <a:pos x="T8" y="T9"/>
                </a:cxn>
              </a:cxnLst>
              <a:rect l="0" t="0" r="r" b="b"/>
              <a:pathLst>
                <a:path w="34" h="18">
                  <a:moveTo>
                    <a:pt x="18" y="16"/>
                  </a:moveTo>
                  <a:cubicBezTo>
                    <a:pt x="27" y="15"/>
                    <a:pt x="34" y="6"/>
                    <a:pt x="34" y="6"/>
                  </a:cubicBezTo>
                  <a:cubicBezTo>
                    <a:pt x="34" y="6"/>
                    <a:pt x="25" y="0"/>
                    <a:pt x="16" y="1"/>
                  </a:cubicBezTo>
                  <a:cubicBezTo>
                    <a:pt x="6" y="2"/>
                    <a:pt x="0" y="11"/>
                    <a:pt x="0" y="11"/>
                  </a:cubicBezTo>
                  <a:cubicBezTo>
                    <a:pt x="0" y="11"/>
                    <a:pt x="8" y="18"/>
                    <a:pt x="18" y="1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4" name="Freeform 124"/>
            <p:cNvSpPr>
              <a:spLocks/>
            </p:cNvSpPr>
            <p:nvPr/>
          </p:nvSpPr>
          <p:spPr bwMode="auto">
            <a:xfrm>
              <a:off x="5951674" y="2665092"/>
              <a:ext cx="26426" cy="51460"/>
            </a:xfrm>
            <a:custGeom>
              <a:avLst/>
              <a:gdLst>
                <a:gd name="T0" fmla="*/ 1 w 15"/>
                <a:gd name="T1" fmla="*/ 14 h 30"/>
                <a:gd name="T2" fmla="*/ 5 w 15"/>
                <a:gd name="T3" fmla="*/ 30 h 30"/>
                <a:gd name="T4" fmla="*/ 14 w 15"/>
                <a:gd name="T5" fmla="*/ 16 h 30"/>
                <a:gd name="T6" fmla="*/ 9 w 15"/>
                <a:gd name="T7" fmla="*/ 0 h 30"/>
                <a:gd name="T8" fmla="*/ 1 w 15"/>
                <a:gd name="T9" fmla="*/ 14 h 30"/>
              </a:gdLst>
              <a:ahLst/>
              <a:cxnLst>
                <a:cxn ang="0">
                  <a:pos x="T0" y="T1"/>
                </a:cxn>
                <a:cxn ang="0">
                  <a:pos x="T2" y="T3"/>
                </a:cxn>
                <a:cxn ang="0">
                  <a:pos x="T4" y="T5"/>
                </a:cxn>
                <a:cxn ang="0">
                  <a:pos x="T6" y="T7"/>
                </a:cxn>
                <a:cxn ang="0">
                  <a:pos x="T8" y="T9"/>
                </a:cxn>
              </a:cxnLst>
              <a:rect l="0" t="0" r="r" b="b"/>
              <a:pathLst>
                <a:path w="15" h="30">
                  <a:moveTo>
                    <a:pt x="1" y="14"/>
                  </a:moveTo>
                  <a:cubicBezTo>
                    <a:pt x="0" y="22"/>
                    <a:pt x="5" y="30"/>
                    <a:pt x="5" y="30"/>
                  </a:cubicBezTo>
                  <a:cubicBezTo>
                    <a:pt x="5" y="30"/>
                    <a:pt x="13" y="24"/>
                    <a:pt x="14" y="16"/>
                  </a:cubicBezTo>
                  <a:cubicBezTo>
                    <a:pt x="15" y="8"/>
                    <a:pt x="9" y="0"/>
                    <a:pt x="9" y="0"/>
                  </a:cubicBezTo>
                  <a:cubicBezTo>
                    <a:pt x="9" y="0"/>
                    <a:pt x="2" y="6"/>
                    <a:pt x="1"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5" name="Freeform 125"/>
            <p:cNvSpPr>
              <a:spLocks/>
            </p:cNvSpPr>
            <p:nvPr/>
          </p:nvSpPr>
          <p:spPr bwMode="auto">
            <a:xfrm>
              <a:off x="5980880" y="2655356"/>
              <a:ext cx="65368" cy="40334"/>
            </a:xfrm>
            <a:custGeom>
              <a:avLst/>
              <a:gdLst>
                <a:gd name="T0" fmla="*/ 16 w 38"/>
                <a:gd name="T1" fmla="*/ 21 h 24"/>
                <a:gd name="T2" fmla="*/ 38 w 38"/>
                <a:gd name="T3" fmla="*/ 19 h 24"/>
                <a:gd name="T4" fmla="*/ 22 w 38"/>
                <a:gd name="T5" fmla="*/ 4 h 24"/>
                <a:gd name="T6" fmla="*/ 0 w 38"/>
                <a:gd name="T7" fmla="*/ 6 h 24"/>
                <a:gd name="T8" fmla="*/ 16 w 38"/>
                <a:gd name="T9" fmla="*/ 21 h 24"/>
              </a:gdLst>
              <a:ahLst/>
              <a:cxnLst>
                <a:cxn ang="0">
                  <a:pos x="T0" y="T1"/>
                </a:cxn>
                <a:cxn ang="0">
                  <a:pos x="T2" y="T3"/>
                </a:cxn>
                <a:cxn ang="0">
                  <a:pos x="T4" y="T5"/>
                </a:cxn>
                <a:cxn ang="0">
                  <a:pos x="T6" y="T7"/>
                </a:cxn>
                <a:cxn ang="0">
                  <a:pos x="T8" y="T9"/>
                </a:cxn>
              </a:cxnLst>
              <a:rect l="0" t="0" r="r" b="b"/>
              <a:pathLst>
                <a:path w="38" h="24">
                  <a:moveTo>
                    <a:pt x="16" y="21"/>
                  </a:moveTo>
                  <a:cubicBezTo>
                    <a:pt x="27" y="24"/>
                    <a:pt x="38" y="19"/>
                    <a:pt x="38" y="19"/>
                  </a:cubicBezTo>
                  <a:cubicBezTo>
                    <a:pt x="38" y="19"/>
                    <a:pt x="32" y="7"/>
                    <a:pt x="22" y="4"/>
                  </a:cubicBezTo>
                  <a:cubicBezTo>
                    <a:pt x="12" y="0"/>
                    <a:pt x="0" y="6"/>
                    <a:pt x="0" y="6"/>
                  </a:cubicBezTo>
                  <a:cubicBezTo>
                    <a:pt x="0" y="6"/>
                    <a:pt x="6" y="17"/>
                    <a:pt x="16"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6" name="Freeform 126"/>
            <p:cNvSpPr>
              <a:spLocks/>
            </p:cNvSpPr>
            <p:nvPr/>
          </p:nvSpPr>
          <p:spPr bwMode="auto">
            <a:xfrm>
              <a:off x="5950283" y="2621977"/>
              <a:ext cx="48678" cy="30598"/>
            </a:xfrm>
            <a:custGeom>
              <a:avLst/>
              <a:gdLst>
                <a:gd name="T0" fmla="*/ 28 w 28"/>
                <a:gd name="T1" fmla="*/ 4 h 18"/>
                <a:gd name="T2" fmla="*/ 12 w 28"/>
                <a:gd name="T3" fmla="*/ 3 h 18"/>
                <a:gd name="T4" fmla="*/ 0 w 28"/>
                <a:gd name="T5" fmla="*/ 14 h 18"/>
                <a:gd name="T6" fmla="*/ 16 w 28"/>
                <a:gd name="T7" fmla="*/ 16 h 18"/>
                <a:gd name="T8" fmla="*/ 28 w 28"/>
                <a:gd name="T9" fmla="*/ 4 h 18"/>
              </a:gdLst>
              <a:ahLst/>
              <a:cxnLst>
                <a:cxn ang="0">
                  <a:pos x="T0" y="T1"/>
                </a:cxn>
                <a:cxn ang="0">
                  <a:pos x="T2" y="T3"/>
                </a:cxn>
                <a:cxn ang="0">
                  <a:pos x="T4" y="T5"/>
                </a:cxn>
                <a:cxn ang="0">
                  <a:pos x="T6" y="T7"/>
                </a:cxn>
                <a:cxn ang="0">
                  <a:pos x="T8" y="T9"/>
                </a:cxn>
              </a:cxnLst>
              <a:rect l="0" t="0" r="r" b="b"/>
              <a:pathLst>
                <a:path w="28" h="18">
                  <a:moveTo>
                    <a:pt x="28" y="4"/>
                  </a:moveTo>
                  <a:cubicBezTo>
                    <a:pt x="28" y="4"/>
                    <a:pt x="20" y="0"/>
                    <a:pt x="12" y="3"/>
                  </a:cubicBezTo>
                  <a:cubicBezTo>
                    <a:pt x="4" y="6"/>
                    <a:pt x="0" y="14"/>
                    <a:pt x="0" y="14"/>
                  </a:cubicBezTo>
                  <a:cubicBezTo>
                    <a:pt x="0" y="14"/>
                    <a:pt x="9" y="18"/>
                    <a:pt x="16" y="16"/>
                  </a:cubicBezTo>
                  <a:cubicBezTo>
                    <a:pt x="24" y="13"/>
                    <a:pt x="28" y="4"/>
                    <a:pt x="28" y="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7" name="Freeform 127"/>
            <p:cNvSpPr>
              <a:spLocks/>
            </p:cNvSpPr>
            <p:nvPr/>
          </p:nvSpPr>
          <p:spPr bwMode="auto">
            <a:xfrm>
              <a:off x="5588674" y="1609473"/>
              <a:ext cx="26426" cy="50069"/>
            </a:xfrm>
            <a:custGeom>
              <a:avLst/>
              <a:gdLst>
                <a:gd name="T0" fmla="*/ 1 w 15"/>
                <a:gd name="T1" fmla="*/ 14 h 29"/>
                <a:gd name="T2" fmla="*/ 6 w 15"/>
                <a:gd name="T3" fmla="*/ 29 h 29"/>
                <a:gd name="T4" fmla="*/ 14 w 15"/>
                <a:gd name="T5" fmla="*/ 16 h 29"/>
                <a:gd name="T6" fmla="*/ 10 w 15"/>
                <a:gd name="T7" fmla="*/ 0 h 29"/>
                <a:gd name="T8" fmla="*/ 1 w 15"/>
                <a:gd name="T9" fmla="*/ 14 h 29"/>
              </a:gdLst>
              <a:ahLst/>
              <a:cxnLst>
                <a:cxn ang="0">
                  <a:pos x="T0" y="T1"/>
                </a:cxn>
                <a:cxn ang="0">
                  <a:pos x="T2" y="T3"/>
                </a:cxn>
                <a:cxn ang="0">
                  <a:pos x="T4" y="T5"/>
                </a:cxn>
                <a:cxn ang="0">
                  <a:pos x="T6" y="T7"/>
                </a:cxn>
                <a:cxn ang="0">
                  <a:pos x="T8" y="T9"/>
                </a:cxn>
              </a:cxnLst>
              <a:rect l="0" t="0" r="r" b="b"/>
              <a:pathLst>
                <a:path w="15" h="29">
                  <a:moveTo>
                    <a:pt x="1" y="14"/>
                  </a:moveTo>
                  <a:cubicBezTo>
                    <a:pt x="0" y="22"/>
                    <a:pt x="6" y="29"/>
                    <a:pt x="6" y="29"/>
                  </a:cubicBezTo>
                  <a:cubicBezTo>
                    <a:pt x="6" y="29"/>
                    <a:pt x="13" y="24"/>
                    <a:pt x="14" y="16"/>
                  </a:cubicBezTo>
                  <a:cubicBezTo>
                    <a:pt x="15" y="8"/>
                    <a:pt x="10" y="0"/>
                    <a:pt x="10" y="0"/>
                  </a:cubicBezTo>
                  <a:cubicBezTo>
                    <a:pt x="10" y="0"/>
                    <a:pt x="2" y="6"/>
                    <a:pt x="1"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8" name="Freeform 128"/>
            <p:cNvSpPr>
              <a:spLocks/>
            </p:cNvSpPr>
            <p:nvPr/>
          </p:nvSpPr>
          <p:spPr bwMode="auto">
            <a:xfrm>
              <a:off x="5619272" y="1599738"/>
              <a:ext cx="63977" cy="40334"/>
            </a:xfrm>
            <a:custGeom>
              <a:avLst/>
              <a:gdLst>
                <a:gd name="T0" fmla="*/ 16 w 37"/>
                <a:gd name="T1" fmla="*/ 20 h 24"/>
                <a:gd name="T2" fmla="*/ 37 w 37"/>
                <a:gd name="T3" fmla="*/ 18 h 24"/>
                <a:gd name="T4" fmla="*/ 21 w 37"/>
                <a:gd name="T5" fmla="*/ 3 h 24"/>
                <a:gd name="T6" fmla="*/ 0 w 37"/>
                <a:gd name="T7" fmla="*/ 6 h 24"/>
                <a:gd name="T8" fmla="*/ 16 w 37"/>
                <a:gd name="T9" fmla="*/ 20 h 24"/>
              </a:gdLst>
              <a:ahLst/>
              <a:cxnLst>
                <a:cxn ang="0">
                  <a:pos x="T0" y="T1"/>
                </a:cxn>
                <a:cxn ang="0">
                  <a:pos x="T2" y="T3"/>
                </a:cxn>
                <a:cxn ang="0">
                  <a:pos x="T4" y="T5"/>
                </a:cxn>
                <a:cxn ang="0">
                  <a:pos x="T6" y="T7"/>
                </a:cxn>
                <a:cxn ang="0">
                  <a:pos x="T8" y="T9"/>
                </a:cxn>
              </a:cxnLst>
              <a:rect l="0" t="0" r="r" b="b"/>
              <a:pathLst>
                <a:path w="37" h="24">
                  <a:moveTo>
                    <a:pt x="16" y="20"/>
                  </a:moveTo>
                  <a:cubicBezTo>
                    <a:pt x="26" y="24"/>
                    <a:pt x="37" y="18"/>
                    <a:pt x="37" y="18"/>
                  </a:cubicBezTo>
                  <a:cubicBezTo>
                    <a:pt x="37" y="18"/>
                    <a:pt x="32" y="7"/>
                    <a:pt x="21" y="3"/>
                  </a:cubicBezTo>
                  <a:cubicBezTo>
                    <a:pt x="11" y="0"/>
                    <a:pt x="0" y="6"/>
                    <a:pt x="0" y="6"/>
                  </a:cubicBezTo>
                  <a:cubicBezTo>
                    <a:pt x="0" y="6"/>
                    <a:pt x="5" y="17"/>
                    <a:pt x="16"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9" name="Freeform 129"/>
            <p:cNvSpPr>
              <a:spLocks/>
            </p:cNvSpPr>
            <p:nvPr/>
          </p:nvSpPr>
          <p:spPr bwMode="auto">
            <a:xfrm>
              <a:off x="5588674" y="1566359"/>
              <a:ext cx="45897" cy="30598"/>
            </a:xfrm>
            <a:custGeom>
              <a:avLst/>
              <a:gdLst>
                <a:gd name="T0" fmla="*/ 16 w 27"/>
                <a:gd name="T1" fmla="*/ 15 h 18"/>
                <a:gd name="T2" fmla="*/ 27 w 27"/>
                <a:gd name="T3" fmla="*/ 4 h 18"/>
                <a:gd name="T4" fmla="*/ 11 w 27"/>
                <a:gd name="T5" fmla="*/ 3 h 18"/>
                <a:gd name="T6" fmla="*/ 0 w 27"/>
                <a:gd name="T7" fmla="*/ 14 h 18"/>
                <a:gd name="T8" fmla="*/ 16 w 27"/>
                <a:gd name="T9" fmla="*/ 15 h 18"/>
              </a:gdLst>
              <a:ahLst/>
              <a:cxnLst>
                <a:cxn ang="0">
                  <a:pos x="T0" y="T1"/>
                </a:cxn>
                <a:cxn ang="0">
                  <a:pos x="T2" y="T3"/>
                </a:cxn>
                <a:cxn ang="0">
                  <a:pos x="T4" y="T5"/>
                </a:cxn>
                <a:cxn ang="0">
                  <a:pos x="T6" y="T7"/>
                </a:cxn>
                <a:cxn ang="0">
                  <a:pos x="T8" y="T9"/>
                </a:cxn>
              </a:cxnLst>
              <a:rect l="0" t="0" r="r" b="b"/>
              <a:pathLst>
                <a:path w="27" h="18">
                  <a:moveTo>
                    <a:pt x="16" y="15"/>
                  </a:moveTo>
                  <a:cubicBezTo>
                    <a:pt x="24" y="12"/>
                    <a:pt x="27" y="4"/>
                    <a:pt x="27" y="4"/>
                  </a:cubicBezTo>
                  <a:cubicBezTo>
                    <a:pt x="27" y="4"/>
                    <a:pt x="19" y="0"/>
                    <a:pt x="11" y="3"/>
                  </a:cubicBezTo>
                  <a:cubicBezTo>
                    <a:pt x="4" y="5"/>
                    <a:pt x="0" y="14"/>
                    <a:pt x="0" y="14"/>
                  </a:cubicBezTo>
                  <a:cubicBezTo>
                    <a:pt x="0" y="14"/>
                    <a:pt x="8" y="18"/>
                    <a:pt x="16" y="15"/>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0" name="Freeform 130"/>
            <p:cNvSpPr>
              <a:spLocks/>
            </p:cNvSpPr>
            <p:nvPr/>
          </p:nvSpPr>
          <p:spPr bwMode="auto">
            <a:xfrm>
              <a:off x="4811217" y="1947439"/>
              <a:ext cx="11126" cy="23644"/>
            </a:xfrm>
            <a:custGeom>
              <a:avLst/>
              <a:gdLst>
                <a:gd name="T0" fmla="*/ 3 w 7"/>
                <a:gd name="T1" fmla="*/ 0 h 14"/>
                <a:gd name="T2" fmla="*/ 0 w 7"/>
                <a:gd name="T3" fmla="*/ 8 h 14"/>
                <a:gd name="T4" fmla="*/ 4 w 7"/>
                <a:gd name="T5" fmla="*/ 14 h 14"/>
                <a:gd name="T6" fmla="*/ 6 w 7"/>
                <a:gd name="T7" fmla="*/ 7 h 14"/>
                <a:gd name="T8" fmla="*/ 3 w 7"/>
                <a:gd name="T9" fmla="*/ 0 h 14"/>
              </a:gdLst>
              <a:ahLst/>
              <a:cxnLst>
                <a:cxn ang="0">
                  <a:pos x="T0" y="T1"/>
                </a:cxn>
                <a:cxn ang="0">
                  <a:pos x="T2" y="T3"/>
                </a:cxn>
                <a:cxn ang="0">
                  <a:pos x="T4" y="T5"/>
                </a:cxn>
                <a:cxn ang="0">
                  <a:pos x="T6" y="T7"/>
                </a:cxn>
                <a:cxn ang="0">
                  <a:pos x="T8" y="T9"/>
                </a:cxn>
              </a:cxnLst>
              <a:rect l="0" t="0" r="r" b="b"/>
              <a:pathLst>
                <a:path w="7" h="14">
                  <a:moveTo>
                    <a:pt x="3" y="0"/>
                  </a:moveTo>
                  <a:cubicBezTo>
                    <a:pt x="3" y="0"/>
                    <a:pt x="0" y="4"/>
                    <a:pt x="0" y="8"/>
                  </a:cubicBezTo>
                  <a:cubicBezTo>
                    <a:pt x="1" y="11"/>
                    <a:pt x="4" y="14"/>
                    <a:pt x="4" y="14"/>
                  </a:cubicBezTo>
                  <a:cubicBezTo>
                    <a:pt x="4" y="14"/>
                    <a:pt x="7" y="11"/>
                    <a:pt x="6" y="7"/>
                  </a:cubicBezTo>
                  <a:cubicBezTo>
                    <a:pt x="6" y="3"/>
                    <a:pt x="3" y="0"/>
                    <a:pt x="3"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1" name="Freeform 131"/>
            <p:cNvSpPr>
              <a:spLocks/>
            </p:cNvSpPr>
            <p:nvPr/>
          </p:nvSpPr>
          <p:spPr bwMode="auto">
            <a:xfrm>
              <a:off x="4820952" y="1939094"/>
              <a:ext cx="3198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2" name="Freeform 132"/>
            <p:cNvSpPr>
              <a:spLocks/>
            </p:cNvSpPr>
            <p:nvPr/>
          </p:nvSpPr>
          <p:spPr bwMode="auto">
            <a:xfrm>
              <a:off x="4805654" y="1926576"/>
              <a:ext cx="19471" cy="15299"/>
            </a:xfrm>
            <a:custGeom>
              <a:avLst/>
              <a:gdLst>
                <a:gd name="T0" fmla="*/ 4 w 11"/>
                <a:gd name="T1" fmla="*/ 2 h 9"/>
                <a:gd name="T2" fmla="*/ 0 w 11"/>
                <a:gd name="T3" fmla="*/ 8 h 9"/>
                <a:gd name="T4" fmla="*/ 7 w 11"/>
                <a:gd name="T5" fmla="*/ 7 h 9"/>
                <a:gd name="T6" fmla="*/ 11 w 11"/>
                <a:gd name="T7" fmla="*/ 0 h 9"/>
                <a:gd name="T8" fmla="*/ 4 w 11"/>
                <a:gd name="T9" fmla="*/ 2 h 9"/>
              </a:gdLst>
              <a:ahLst/>
              <a:cxnLst>
                <a:cxn ang="0">
                  <a:pos x="T0" y="T1"/>
                </a:cxn>
                <a:cxn ang="0">
                  <a:pos x="T2" y="T3"/>
                </a:cxn>
                <a:cxn ang="0">
                  <a:pos x="T4" y="T5"/>
                </a:cxn>
                <a:cxn ang="0">
                  <a:pos x="T6" y="T7"/>
                </a:cxn>
                <a:cxn ang="0">
                  <a:pos x="T8" y="T9"/>
                </a:cxn>
              </a:cxnLst>
              <a:rect l="0" t="0" r="r" b="b"/>
              <a:pathLst>
                <a:path w="11" h="9">
                  <a:moveTo>
                    <a:pt x="4" y="2"/>
                  </a:moveTo>
                  <a:cubicBezTo>
                    <a:pt x="1" y="4"/>
                    <a:pt x="0" y="8"/>
                    <a:pt x="0" y="8"/>
                  </a:cubicBezTo>
                  <a:cubicBezTo>
                    <a:pt x="0" y="8"/>
                    <a:pt x="4" y="9"/>
                    <a:pt x="7" y="7"/>
                  </a:cubicBezTo>
                  <a:cubicBezTo>
                    <a:pt x="11" y="5"/>
                    <a:pt x="11" y="0"/>
                    <a:pt x="11" y="0"/>
                  </a:cubicBezTo>
                  <a:cubicBezTo>
                    <a:pt x="11" y="0"/>
                    <a:pt x="7" y="0"/>
                    <a:pt x="4" y="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3" name="Freeform 133"/>
            <p:cNvSpPr>
              <a:spLocks/>
            </p:cNvSpPr>
            <p:nvPr/>
          </p:nvSpPr>
          <p:spPr bwMode="auto">
            <a:xfrm>
              <a:off x="4421792" y="2115725"/>
              <a:ext cx="23644" cy="12518"/>
            </a:xfrm>
            <a:custGeom>
              <a:avLst/>
              <a:gdLst>
                <a:gd name="T0" fmla="*/ 7 w 14"/>
                <a:gd name="T1" fmla="*/ 6 h 7"/>
                <a:gd name="T2" fmla="*/ 14 w 14"/>
                <a:gd name="T3" fmla="*/ 4 h 7"/>
                <a:gd name="T4" fmla="*/ 8 w 14"/>
                <a:gd name="T5" fmla="*/ 0 h 7"/>
                <a:gd name="T6" fmla="*/ 0 w 14"/>
                <a:gd name="T7" fmla="*/ 3 h 7"/>
                <a:gd name="T8" fmla="*/ 7 w 14"/>
                <a:gd name="T9" fmla="*/ 6 h 7"/>
              </a:gdLst>
              <a:ahLst/>
              <a:cxnLst>
                <a:cxn ang="0">
                  <a:pos x="T0" y="T1"/>
                </a:cxn>
                <a:cxn ang="0">
                  <a:pos x="T2" y="T3"/>
                </a:cxn>
                <a:cxn ang="0">
                  <a:pos x="T4" y="T5"/>
                </a:cxn>
                <a:cxn ang="0">
                  <a:pos x="T6" y="T7"/>
                </a:cxn>
                <a:cxn ang="0">
                  <a:pos x="T8" y="T9"/>
                </a:cxn>
              </a:cxnLst>
              <a:rect l="0" t="0" r="r" b="b"/>
              <a:pathLst>
                <a:path w="14" h="7">
                  <a:moveTo>
                    <a:pt x="7" y="6"/>
                  </a:moveTo>
                  <a:cubicBezTo>
                    <a:pt x="11" y="7"/>
                    <a:pt x="14" y="4"/>
                    <a:pt x="14" y="4"/>
                  </a:cubicBezTo>
                  <a:cubicBezTo>
                    <a:pt x="14" y="4"/>
                    <a:pt x="12" y="0"/>
                    <a:pt x="8" y="0"/>
                  </a:cubicBezTo>
                  <a:cubicBezTo>
                    <a:pt x="4" y="0"/>
                    <a:pt x="0" y="3"/>
                    <a:pt x="0" y="3"/>
                  </a:cubicBezTo>
                  <a:cubicBezTo>
                    <a:pt x="0" y="3"/>
                    <a:pt x="3" y="6"/>
                    <a:pt x="7"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4" name="Freeform 134"/>
            <p:cNvSpPr>
              <a:spLocks/>
            </p:cNvSpPr>
            <p:nvPr/>
          </p:nvSpPr>
          <p:spPr bwMode="auto">
            <a:xfrm>
              <a:off x="4416229" y="2083737"/>
              <a:ext cx="19471" cy="30598"/>
            </a:xfrm>
            <a:custGeom>
              <a:avLst/>
              <a:gdLst>
                <a:gd name="T0" fmla="*/ 8 w 11"/>
                <a:gd name="T1" fmla="*/ 0 h 18"/>
                <a:gd name="T2" fmla="*/ 2 w 11"/>
                <a:gd name="T3" fmla="*/ 7 h 18"/>
                <a:gd name="T4" fmla="*/ 3 w 11"/>
                <a:gd name="T5" fmla="*/ 18 h 18"/>
                <a:gd name="T6" fmla="*/ 10 w 11"/>
                <a:gd name="T7" fmla="*/ 10 h 18"/>
                <a:gd name="T8" fmla="*/ 8 w 11"/>
                <a:gd name="T9" fmla="*/ 0 h 18"/>
              </a:gdLst>
              <a:ahLst/>
              <a:cxnLst>
                <a:cxn ang="0">
                  <a:pos x="T0" y="T1"/>
                </a:cxn>
                <a:cxn ang="0">
                  <a:pos x="T2" y="T3"/>
                </a:cxn>
                <a:cxn ang="0">
                  <a:pos x="T4" y="T5"/>
                </a:cxn>
                <a:cxn ang="0">
                  <a:pos x="T6" y="T7"/>
                </a:cxn>
                <a:cxn ang="0">
                  <a:pos x="T8" y="T9"/>
                </a:cxn>
              </a:cxnLst>
              <a:rect l="0" t="0" r="r" b="b"/>
              <a:pathLst>
                <a:path w="11" h="18">
                  <a:moveTo>
                    <a:pt x="8" y="0"/>
                  </a:moveTo>
                  <a:cubicBezTo>
                    <a:pt x="8" y="0"/>
                    <a:pt x="3" y="3"/>
                    <a:pt x="2" y="7"/>
                  </a:cubicBezTo>
                  <a:cubicBezTo>
                    <a:pt x="0" y="12"/>
                    <a:pt x="3" y="18"/>
                    <a:pt x="3" y="18"/>
                  </a:cubicBezTo>
                  <a:cubicBezTo>
                    <a:pt x="3" y="18"/>
                    <a:pt x="8" y="15"/>
                    <a:pt x="10" y="10"/>
                  </a:cubicBezTo>
                  <a:cubicBezTo>
                    <a:pt x="11" y="5"/>
                    <a:pt x="8" y="0"/>
                    <a:pt x="8"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5" name="Freeform 135"/>
            <p:cNvSpPr>
              <a:spLocks/>
            </p:cNvSpPr>
            <p:nvPr/>
          </p:nvSpPr>
          <p:spPr bwMode="auto">
            <a:xfrm>
              <a:off x="4400930" y="2105990"/>
              <a:ext cx="15299" cy="23644"/>
            </a:xfrm>
            <a:custGeom>
              <a:avLst/>
              <a:gdLst>
                <a:gd name="T0" fmla="*/ 2 w 9"/>
                <a:gd name="T1" fmla="*/ 0 h 14"/>
                <a:gd name="T2" fmla="*/ 2 w 9"/>
                <a:gd name="T3" fmla="*/ 8 h 14"/>
                <a:gd name="T4" fmla="*/ 7 w 9"/>
                <a:gd name="T5" fmla="*/ 14 h 14"/>
                <a:gd name="T6" fmla="*/ 8 w 9"/>
                <a:gd name="T7" fmla="*/ 6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2" y="0"/>
                    <a:pt x="0" y="5"/>
                    <a:pt x="2" y="8"/>
                  </a:cubicBezTo>
                  <a:cubicBezTo>
                    <a:pt x="3" y="12"/>
                    <a:pt x="7" y="14"/>
                    <a:pt x="7" y="14"/>
                  </a:cubicBezTo>
                  <a:cubicBezTo>
                    <a:pt x="7" y="14"/>
                    <a:pt x="9" y="9"/>
                    <a:pt x="8" y="6"/>
                  </a:cubicBezTo>
                  <a:cubicBezTo>
                    <a:pt x="6" y="2"/>
                    <a:pt x="2" y="0"/>
                    <a:pt x="2"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6" name="Freeform 136"/>
            <p:cNvSpPr>
              <a:spLocks/>
            </p:cNvSpPr>
            <p:nvPr/>
          </p:nvSpPr>
          <p:spPr bwMode="auto">
            <a:xfrm>
              <a:off x="3948920" y="2051748"/>
              <a:ext cx="38942" cy="23644"/>
            </a:xfrm>
            <a:custGeom>
              <a:avLst/>
              <a:gdLst>
                <a:gd name="T0" fmla="*/ 13 w 23"/>
                <a:gd name="T1" fmla="*/ 2 h 14"/>
                <a:gd name="T2" fmla="*/ 0 w 23"/>
                <a:gd name="T3" fmla="*/ 3 h 14"/>
                <a:gd name="T4" fmla="*/ 10 w 23"/>
                <a:gd name="T5" fmla="*/ 12 h 14"/>
                <a:gd name="T6" fmla="*/ 23 w 23"/>
                <a:gd name="T7" fmla="*/ 10 h 14"/>
                <a:gd name="T8" fmla="*/ 13 w 23"/>
                <a:gd name="T9" fmla="*/ 2 h 14"/>
              </a:gdLst>
              <a:ahLst/>
              <a:cxnLst>
                <a:cxn ang="0">
                  <a:pos x="T0" y="T1"/>
                </a:cxn>
                <a:cxn ang="0">
                  <a:pos x="T2" y="T3"/>
                </a:cxn>
                <a:cxn ang="0">
                  <a:pos x="T4" y="T5"/>
                </a:cxn>
                <a:cxn ang="0">
                  <a:pos x="T6" y="T7"/>
                </a:cxn>
                <a:cxn ang="0">
                  <a:pos x="T8" y="T9"/>
                </a:cxn>
              </a:cxnLst>
              <a:rect l="0" t="0" r="r" b="b"/>
              <a:pathLst>
                <a:path w="23" h="14">
                  <a:moveTo>
                    <a:pt x="13" y="2"/>
                  </a:moveTo>
                  <a:cubicBezTo>
                    <a:pt x="7" y="0"/>
                    <a:pt x="0" y="3"/>
                    <a:pt x="0" y="3"/>
                  </a:cubicBezTo>
                  <a:cubicBezTo>
                    <a:pt x="0" y="3"/>
                    <a:pt x="4" y="10"/>
                    <a:pt x="10" y="12"/>
                  </a:cubicBezTo>
                  <a:cubicBezTo>
                    <a:pt x="16" y="14"/>
                    <a:pt x="23" y="10"/>
                    <a:pt x="23" y="10"/>
                  </a:cubicBezTo>
                  <a:cubicBezTo>
                    <a:pt x="23" y="10"/>
                    <a:pt x="19" y="4"/>
                    <a:pt x="13" y="2"/>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7" name="Freeform 137"/>
            <p:cNvSpPr>
              <a:spLocks/>
            </p:cNvSpPr>
            <p:nvPr/>
          </p:nvSpPr>
          <p:spPr bwMode="auto">
            <a:xfrm>
              <a:off x="3946138" y="2008634"/>
              <a:ext cx="37552" cy="44506"/>
            </a:xfrm>
            <a:custGeom>
              <a:avLst/>
              <a:gdLst>
                <a:gd name="T0" fmla="*/ 6 w 22"/>
                <a:gd name="T1" fmla="*/ 9 h 26"/>
                <a:gd name="T2" fmla="*/ 2 w 22"/>
                <a:gd name="T3" fmla="*/ 26 h 26"/>
                <a:gd name="T4" fmla="*/ 17 w 22"/>
                <a:gd name="T5" fmla="*/ 17 h 26"/>
                <a:gd name="T6" fmla="*/ 21 w 22"/>
                <a:gd name="T7" fmla="*/ 0 h 26"/>
                <a:gd name="T8" fmla="*/ 6 w 22"/>
                <a:gd name="T9" fmla="*/ 9 h 26"/>
              </a:gdLst>
              <a:ahLst/>
              <a:cxnLst>
                <a:cxn ang="0">
                  <a:pos x="T0" y="T1"/>
                </a:cxn>
                <a:cxn ang="0">
                  <a:pos x="T2" y="T3"/>
                </a:cxn>
                <a:cxn ang="0">
                  <a:pos x="T4" y="T5"/>
                </a:cxn>
                <a:cxn ang="0">
                  <a:pos x="T6" y="T7"/>
                </a:cxn>
                <a:cxn ang="0">
                  <a:pos x="T8" y="T9"/>
                </a:cxn>
              </a:cxnLst>
              <a:rect l="0" t="0" r="r" b="b"/>
              <a:pathLst>
                <a:path w="22" h="26">
                  <a:moveTo>
                    <a:pt x="6" y="9"/>
                  </a:moveTo>
                  <a:cubicBezTo>
                    <a:pt x="0" y="16"/>
                    <a:pt x="2" y="26"/>
                    <a:pt x="2" y="26"/>
                  </a:cubicBezTo>
                  <a:cubicBezTo>
                    <a:pt x="2" y="26"/>
                    <a:pt x="12" y="24"/>
                    <a:pt x="17" y="17"/>
                  </a:cubicBezTo>
                  <a:cubicBezTo>
                    <a:pt x="22" y="10"/>
                    <a:pt x="21" y="0"/>
                    <a:pt x="21" y="0"/>
                  </a:cubicBezTo>
                  <a:cubicBezTo>
                    <a:pt x="21" y="0"/>
                    <a:pt x="11" y="2"/>
                    <a:pt x="6"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8" name="Freeform 138"/>
            <p:cNvSpPr>
              <a:spLocks/>
            </p:cNvSpPr>
            <p:nvPr/>
          </p:nvSpPr>
          <p:spPr bwMode="auto">
            <a:xfrm>
              <a:off x="3925276" y="2016979"/>
              <a:ext cx="22253" cy="40334"/>
            </a:xfrm>
            <a:custGeom>
              <a:avLst/>
              <a:gdLst>
                <a:gd name="T0" fmla="*/ 8 w 13"/>
                <a:gd name="T1" fmla="*/ 24 h 24"/>
                <a:gd name="T2" fmla="*/ 11 w 13"/>
                <a:gd name="T3" fmla="*/ 11 h 24"/>
                <a:gd name="T4" fmla="*/ 4 w 13"/>
                <a:gd name="T5" fmla="*/ 0 h 24"/>
                <a:gd name="T6" fmla="*/ 1 w 13"/>
                <a:gd name="T7" fmla="*/ 13 h 24"/>
                <a:gd name="T8" fmla="*/ 8 w 13"/>
                <a:gd name="T9" fmla="*/ 24 h 24"/>
              </a:gdLst>
              <a:ahLst/>
              <a:cxnLst>
                <a:cxn ang="0">
                  <a:pos x="T0" y="T1"/>
                </a:cxn>
                <a:cxn ang="0">
                  <a:pos x="T2" y="T3"/>
                </a:cxn>
                <a:cxn ang="0">
                  <a:pos x="T4" y="T5"/>
                </a:cxn>
                <a:cxn ang="0">
                  <a:pos x="T6" y="T7"/>
                </a:cxn>
                <a:cxn ang="0">
                  <a:pos x="T8" y="T9"/>
                </a:cxn>
              </a:cxnLst>
              <a:rect l="0" t="0" r="r" b="b"/>
              <a:pathLst>
                <a:path w="13" h="24">
                  <a:moveTo>
                    <a:pt x="8" y="24"/>
                  </a:moveTo>
                  <a:cubicBezTo>
                    <a:pt x="8" y="24"/>
                    <a:pt x="13" y="18"/>
                    <a:pt x="11" y="11"/>
                  </a:cubicBezTo>
                  <a:cubicBezTo>
                    <a:pt x="10" y="5"/>
                    <a:pt x="4" y="0"/>
                    <a:pt x="4" y="0"/>
                  </a:cubicBezTo>
                  <a:cubicBezTo>
                    <a:pt x="4" y="0"/>
                    <a:pt x="0" y="7"/>
                    <a:pt x="1" y="13"/>
                  </a:cubicBezTo>
                  <a:cubicBezTo>
                    <a:pt x="2" y="20"/>
                    <a:pt x="8" y="24"/>
                    <a:pt x="8" y="2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09" name="Freeform 139"/>
            <p:cNvSpPr>
              <a:spLocks/>
            </p:cNvSpPr>
            <p:nvPr/>
          </p:nvSpPr>
          <p:spPr bwMode="auto">
            <a:xfrm>
              <a:off x="3978126" y="1425888"/>
              <a:ext cx="22253" cy="38942"/>
            </a:xfrm>
            <a:custGeom>
              <a:avLst/>
              <a:gdLst>
                <a:gd name="T0" fmla="*/ 1 w 13"/>
                <a:gd name="T1" fmla="*/ 10 h 23"/>
                <a:gd name="T2" fmla="*/ 4 w 13"/>
                <a:gd name="T3" fmla="*/ 23 h 23"/>
                <a:gd name="T4" fmla="*/ 12 w 13"/>
                <a:gd name="T5" fmla="*/ 12 h 23"/>
                <a:gd name="T6" fmla="*/ 8 w 13"/>
                <a:gd name="T7" fmla="*/ 0 h 23"/>
                <a:gd name="T8" fmla="*/ 1 w 13"/>
                <a:gd name="T9" fmla="*/ 10 h 23"/>
              </a:gdLst>
              <a:ahLst/>
              <a:cxnLst>
                <a:cxn ang="0">
                  <a:pos x="T0" y="T1"/>
                </a:cxn>
                <a:cxn ang="0">
                  <a:pos x="T2" y="T3"/>
                </a:cxn>
                <a:cxn ang="0">
                  <a:pos x="T4" y="T5"/>
                </a:cxn>
                <a:cxn ang="0">
                  <a:pos x="T6" y="T7"/>
                </a:cxn>
                <a:cxn ang="0">
                  <a:pos x="T8" y="T9"/>
                </a:cxn>
              </a:cxnLst>
              <a:rect l="0" t="0" r="r" b="b"/>
              <a:pathLst>
                <a:path w="13" h="23">
                  <a:moveTo>
                    <a:pt x="1" y="10"/>
                  </a:moveTo>
                  <a:cubicBezTo>
                    <a:pt x="0" y="17"/>
                    <a:pt x="4" y="23"/>
                    <a:pt x="4" y="23"/>
                  </a:cubicBezTo>
                  <a:cubicBezTo>
                    <a:pt x="4" y="23"/>
                    <a:pt x="10" y="19"/>
                    <a:pt x="12" y="12"/>
                  </a:cubicBezTo>
                  <a:cubicBezTo>
                    <a:pt x="13" y="6"/>
                    <a:pt x="8" y="0"/>
                    <a:pt x="8" y="0"/>
                  </a:cubicBezTo>
                  <a:cubicBezTo>
                    <a:pt x="8" y="0"/>
                    <a:pt x="2" y="4"/>
                    <a:pt x="1"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0" name="Freeform 140"/>
            <p:cNvSpPr>
              <a:spLocks/>
            </p:cNvSpPr>
            <p:nvPr/>
          </p:nvSpPr>
          <p:spPr bwMode="auto">
            <a:xfrm>
              <a:off x="3935012" y="1434232"/>
              <a:ext cx="47287" cy="36161"/>
            </a:xfrm>
            <a:custGeom>
              <a:avLst/>
              <a:gdLst>
                <a:gd name="T0" fmla="*/ 10 w 27"/>
                <a:gd name="T1" fmla="*/ 17 h 21"/>
                <a:gd name="T2" fmla="*/ 27 w 27"/>
                <a:gd name="T3" fmla="*/ 19 h 21"/>
                <a:gd name="T4" fmla="*/ 17 w 27"/>
                <a:gd name="T5" fmla="*/ 5 h 21"/>
                <a:gd name="T6" fmla="*/ 0 w 27"/>
                <a:gd name="T7" fmla="*/ 3 h 21"/>
                <a:gd name="T8" fmla="*/ 10 w 27"/>
                <a:gd name="T9" fmla="*/ 17 h 21"/>
              </a:gdLst>
              <a:ahLst/>
              <a:cxnLst>
                <a:cxn ang="0">
                  <a:pos x="T0" y="T1"/>
                </a:cxn>
                <a:cxn ang="0">
                  <a:pos x="T2" y="T3"/>
                </a:cxn>
                <a:cxn ang="0">
                  <a:pos x="T4" y="T5"/>
                </a:cxn>
                <a:cxn ang="0">
                  <a:pos x="T6" y="T7"/>
                </a:cxn>
                <a:cxn ang="0">
                  <a:pos x="T8" y="T9"/>
                </a:cxn>
              </a:cxnLst>
              <a:rect l="0" t="0" r="r" b="b"/>
              <a:pathLst>
                <a:path w="27" h="21">
                  <a:moveTo>
                    <a:pt x="10" y="17"/>
                  </a:moveTo>
                  <a:cubicBezTo>
                    <a:pt x="17" y="21"/>
                    <a:pt x="27" y="19"/>
                    <a:pt x="27" y="19"/>
                  </a:cubicBezTo>
                  <a:cubicBezTo>
                    <a:pt x="27" y="19"/>
                    <a:pt x="24" y="9"/>
                    <a:pt x="17" y="5"/>
                  </a:cubicBezTo>
                  <a:cubicBezTo>
                    <a:pt x="10" y="0"/>
                    <a:pt x="0" y="3"/>
                    <a:pt x="0" y="3"/>
                  </a:cubicBezTo>
                  <a:cubicBezTo>
                    <a:pt x="0" y="3"/>
                    <a:pt x="2" y="12"/>
                    <a:pt x="10" y="1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1" name="Freeform 141"/>
            <p:cNvSpPr>
              <a:spLocks/>
            </p:cNvSpPr>
            <p:nvPr/>
          </p:nvSpPr>
          <p:spPr bwMode="auto">
            <a:xfrm>
              <a:off x="3948920" y="1467612"/>
              <a:ext cx="37552" cy="23644"/>
            </a:xfrm>
            <a:custGeom>
              <a:avLst/>
              <a:gdLst>
                <a:gd name="T0" fmla="*/ 0 w 22"/>
                <a:gd name="T1" fmla="*/ 11 h 14"/>
                <a:gd name="T2" fmla="*/ 13 w 22"/>
                <a:gd name="T3" fmla="*/ 12 h 14"/>
                <a:gd name="T4" fmla="*/ 22 w 22"/>
                <a:gd name="T5" fmla="*/ 3 h 14"/>
                <a:gd name="T6" fmla="*/ 10 w 22"/>
                <a:gd name="T7" fmla="*/ 2 h 14"/>
                <a:gd name="T8" fmla="*/ 0 w 22"/>
                <a:gd name="T9" fmla="*/ 11 h 14"/>
              </a:gdLst>
              <a:ahLst/>
              <a:cxnLst>
                <a:cxn ang="0">
                  <a:pos x="T0" y="T1"/>
                </a:cxn>
                <a:cxn ang="0">
                  <a:pos x="T2" y="T3"/>
                </a:cxn>
                <a:cxn ang="0">
                  <a:pos x="T4" y="T5"/>
                </a:cxn>
                <a:cxn ang="0">
                  <a:pos x="T6" y="T7"/>
                </a:cxn>
                <a:cxn ang="0">
                  <a:pos x="T8" y="T9"/>
                </a:cxn>
              </a:cxnLst>
              <a:rect l="0" t="0" r="r" b="b"/>
              <a:pathLst>
                <a:path w="22" h="14">
                  <a:moveTo>
                    <a:pt x="0" y="11"/>
                  </a:moveTo>
                  <a:cubicBezTo>
                    <a:pt x="0" y="11"/>
                    <a:pt x="7" y="14"/>
                    <a:pt x="13" y="12"/>
                  </a:cubicBezTo>
                  <a:cubicBezTo>
                    <a:pt x="19" y="10"/>
                    <a:pt x="22" y="3"/>
                    <a:pt x="22" y="3"/>
                  </a:cubicBezTo>
                  <a:cubicBezTo>
                    <a:pt x="22" y="3"/>
                    <a:pt x="16" y="0"/>
                    <a:pt x="10" y="2"/>
                  </a:cubicBezTo>
                  <a:cubicBezTo>
                    <a:pt x="4" y="4"/>
                    <a:pt x="0" y="11"/>
                    <a:pt x="0" y="1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2" name="Freeform 142"/>
            <p:cNvSpPr>
              <a:spLocks/>
            </p:cNvSpPr>
            <p:nvPr/>
          </p:nvSpPr>
          <p:spPr bwMode="auto">
            <a:xfrm>
              <a:off x="3891897" y="1825048"/>
              <a:ext cx="25034" cy="19471"/>
            </a:xfrm>
            <a:custGeom>
              <a:avLst/>
              <a:gdLst>
                <a:gd name="T0" fmla="*/ 10 w 15"/>
                <a:gd name="T1" fmla="*/ 10 h 12"/>
                <a:gd name="T2" fmla="*/ 15 w 15"/>
                <a:gd name="T3" fmla="*/ 2 h 12"/>
                <a:gd name="T4" fmla="*/ 5 w 15"/>
                <a:gd name="T5" fmla="*/ 3 h 12"/>
                <a:gd name="T6" fmla="*/ 0 w 15"/>
                <a:gd name="T7" fmla="*/ 11 h 12"/>
                <a:gd name="T8" fmla="*/ 10 w 15"/>
                <a:gd name="T9" fmla="*/ 10 h 12"/>
              </a:gdLst>
              <a:ahLst/>
              <a:cxnLst>
                <a:cxn ang="0">
                  <a:pos x="T0" y="T1"/>
                </a:cxn>
                <a:cxn ang="0">
                  <a:pos x="T2" y="T3"/>
                </a:cxn>
                <a:cxn ang="0">
                  <a:pos x="T4" y="T5"/>
                </a:cxn>
                <a:cxn ang="0">
                  <a:pos x="T6" y="T7"/>
                </a:cxn>
                <a:cxn ang="0">
                  <a:pos x="T8" y="T9"/>
                </a:cxn>
              </a:cxnLst>
              <a:rect l="0" t="0" r="r" b="b"/>
              <a:pathLst>
                <a:path w="15" h="12">
                  <a:moveTo>
                    <a:pt x="10" y="10"/>
                  </a:moveTo>
                  <a:cubicBezTo>
                    <a:pt x="14" y="7"/>
                    <a:pt x="15" y="2"/>
                    <a:pt x="15" y="2"/>
                  </a:cubicBezTo>
                  <a:cubicBezTo>
                    <a:pt x="15" y="2"/>
                    <a:pt x="10" y="0"/>
                    <a:pt x="5" y="3"/>
                  </a:cubicBezTo>
                  <a:cubicBezTo>
                    <a:pt x="1" y="5"/>
                    <a:pt x="0" y="11"/>
                    <a:pt x="0" y="11"/>
                  </a:cubicBezTo>
                  <a:cubicBezTo>
                    <a:pt x="0" y="11"/>
                    <a:pt x="5" y="12"/>
                    <a:pt x="10"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3" name="Freeform 143"/>
            <p:cNvSpPr>
              <a:spLocks/>
            </p:cNvSpPr>
            <p:nvPr/>
          </p:nvSpPr>
          <p:spPr bwMode="auto">
            <a:xfrm>
              <a:off x="3872425" y="1800014"/>
              <a:ext cx="22253" cy="41724"/>
            </a:xfrm>
            <a:custGeom>
              <a:avLst/>
              <a:gdLst>
                <a:gd name="T0" fmla="*/ 5 w 13"/>
                <a:gd name="T1" fmla="*/ 0 h 24"/>
                <a:gd name="T2" fmla="*/ 1 w 13"/>
                <a:gd name="T3" fmla="*/ 13 h 24"/>
                <a:gd name="T4" fmla="*/ 9 w 13"/>
                <a:gd name="T5" fmla="*/ 24 h 24"/>
                <a:gd name="T6" fmla="*/ 12 w 13"/>
                <a:gd name="T7" fmla="*/ 11 h 24"/>
                <a:gd name="T8" fmla="*/ 5 w 13"/>
                <a:gd name="T9" fmla="*/ 0 h 24"/>
              </a:gdLst>
              <a:ahLst/>
              <a:cxnLst>
                <a:cxn ang="0">
                  <a:pos x="T0" y="T1"/>
                </a:cxn>
                <a:cxn ang="0">
                  <a:pos x="T2" y="T3"/>
                </a:cxn>
                <a:cxn ang="0">
                  <a:pos x="T4" y="T5"/>
                </a:cxn>
                <a:cxn ang="0">
                  <a:pos x="T6" y="T7"/>
                </a:cxn>
                <a:cxn ang="0">
                  <a:pos x="T8" y="T9"/>
                </a:cxn>
              </a:cxnLst>
              <a:rect l="0" t="0" r="r" b="b"/>
              <a:pathLst>
                <a:path w="13" h="24">
                  <a:moveTo>
                    <a:pt x="5" y="0"/>
                  </a:moveTo>
                  <a:cubicBezTo>
                    <a:pt x="5" y="0"/>
                    <a:pt x="0" y="6"/>
                    <a:pt x="1" y="13"/>
                  </a:cubicBezTo>
                  <a:cubicBezTo>
                    <a:pt x="3" y="19"/>
                    <a:pt x="9" y="24"/>
                    <a:pt x="9" y="24"/>
                  </a:cubicBezTo>
                  <a:cubicBezTo>
                    <a:pt x="9" y="24"/>
                    <a:pt x="13" y="17"/>
                    <a:pt x="12" y="11"/>
                  </a:cubicBezTo>
                  <a:cubicBezTo>
                    <a:pt x="11" y="4"/>
                    <a:pt x="5" y="0"/>
                    <a:pt x="5"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4" name="Freeform 144"/>
            <p:cNvSpPr>
              <a:spLocks/>
            </p:cNvSpPr>
            <p:nvPr/>
          </p:nvSpPr>
          <p:spPr bwMode="auto">
            <a:xfrm>
              <a:off x="3859909" y="1829220"/>
              <a:ext cx="26426" cy="22253"/>
            </a:xfrm>
            <a:custGeom>
              <a:avLst/>
              <a:gdLst>
                <a:gd name="T0" fmla="*/ 5 w 15"/>
                <a:gd name="T1" fmla="*/ 10 h 13"/>
                <a:gd name="T2" fmla="*/ 15 w 15"/>
                <a:gd name="T3" fmla="*/ 11 h 13"/>
                <a:gd name="T4" fmla="*/ 9 w 15"/>
                <a:gd name="T5" fmla="*/ 3 h 13"/>
                <a:gd name="T6" fmla="*/ 0 w 15"/>
                <a:gd name="T7" fmla="*/ 2 h 13"/>
                <a:gd name="T8" fmla="*/ 5 w 15"/>
                <a:gd name="T9" fmla="*/ 10 h 13"/>
              </a:gdLst>
              <a:ahLst/>
              <a:cxnLst>
                <a:cxn ang="0">
                  <a:pos x="T0" y="T1"/>
                </a:cxn>
                <a:cxn ang="0">
                  <a:pos x="T2" y="T3"/>
                </a:cxn>
                <a:cxn ang="0">
                  <a:pos x="T4" y="T5"/>
                </a:cxn>
                <a:cxn ang="0">
                  <a:pos x="T6" y="T7"/>
                </a:cxn>
                <a:cxn ang="0">
                  <a:pos x="T8" y="T9"/>
                </a:cxn>
              </a:cxnLst>
              <a:rect l="0" t="0" r="r" b="b"/>
              <a:pathLst>
                <a:path w="15" h="13">
                  <a:moveTo>
                    <a:pt x="5" y="10"/>
                  </a:moveTo>
                  <a:cubicBezTo>
                    <a:pt x="9" y="13"/>
                    <a:pt x="15" y="11"/>
                    <a:pt x="15" y="11"/>
                  </a:cubicBezTo>
                  <a:cubicBezTo>
                    <a:pt x="15" y="11"/>
                    <a:pt x="14" y="6"/>
                    <a:pt x="9" y="3"/>
                  </a:cubicBezTo>
                  <a:cubicBezTo>
                    <a:pt x="5" y="0"/>
                    <a:pt x="0" y="2"/>
                    <a:pt x="0" y="2"/>
                  </a:cubicBezTo>
                  <a:cubicBezTo>
                    <a:pt x="0" y="2"/>
                    <a:pt x="1" y="7"/>
                    <a:pt x="5"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5" name="Freeform 145"/>
            <p:cNvSpPr>
              <a:spLocks/>
            </p:cNvSpPr>
            <p:nvPr/>
          </p:nvSpPr>
          <p:spPr bwMode="auto">
            <a:xfrm>
              <a:off x="3188151" y="2356334"/>
              <a:ext cx="27816" cy="51460"/>
            </a:xfrm>
            <a:custGeom>
              <a:avLst/>
              <a:gdLst>
                <a:gd name="T0" fmla="*/ 15 w 16"/>
                <a:gd name="T1" fmla="*/ 16 h 30"/>
                <a:gd name="T2" fmla="*/ 11 w 16"/>
                <a:gd name="T3" fmla="*/ 0 h 30"/>
                <a:gd name="T4" fmla="*/ 1 w 16"/>
                <a:gd name="T5" fmla="*/ 14 h 30"/>
                <a:gd name="T6" fmla="*/ 5 w 16"/>
                <a:gd name="T7" fmla="*/ 30 h 30"/>
                <a:gd name="T8" fmla="*/ 15 w 16"/>
                <a:gd name="T9" fmla="*/ 16 h 30"/>
              </a:gdLst>
              <a:ahLst/>
              <a:cxnLst>
                <a:cxn ang="0">
                  <a:pos x="T0" y="T1"/>
                </a:cxn>
                <a:cxn ang="0">
                  <a:pos x="T2" y="T3"/>
                </a:cxn>
                <a:cxn ang="0">
                  <a:pos x="T4" y="T5"/>
                </a:cxn>
                <a:cxn ang="0">
                  <a:pos x="T6" y="T7"/>
                </a:cxn>
                <a:cxn ang="0">
                  <a:pos x="T8" y="T9"/>
                </a:cxn>
              </a:cxnLst>
              <a:rect l="0" t="0" r="r" b="b"/>
              <a:pathLst>
                <a:path w="16" h="30">
                  <a:moveTo>
                    <a:pt x="15" y="16"/>
                  </a:moveTo>
                  <a:cubicBezTo>
                    <a:pt x="16" y="8"/>
                    <a:pt x="11" y="0"/>
                    <a:pt x="11" y="0"/>
                  </a:cubicBezTo>
                  <a:cubicBezTo>
                    <a:pt x="11" y="0"/>
                    <a:pt x="3" y="6"/>
                    <a:pt x="1" y="14"/>
                  </a:cubicBezTo>
                  <a:cubicBezTo>
                    <a:pt x="0" y="22"/>
                    <a:pt x="5" y="30"/>
                    <a:pt x="5" y="30"/>
                  </a:cubicBezTo>
                  <a:cubicBezTo>
                    <a:pt x="5" y="30"/>
                    <a:pt x="13" y="24"/>
                    <a:pt x="15"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6" name="Freeform 146"/>
            <p:cNvSpPr>
              <a:spLocks/>
            </p:cNvSpPr>
            <p:nvPr/>
          </p:nvSpPr>
          <p:spPr bwMode="auto">
            <a:xfrm>
              <a:off x="3133910" y="2368851"/>
              <a:ext cx="58414" cy="45897"/>
            </a:xfrm>
            <a:custGeom>
              <a:avLst/>
              <a:gdLst>
                <a:gd name="T0" fmla="*/ 0 w 34"/>
                <a:gd name="T1" fmla="*/ 3 h 27"/>
                <a:gd name="T2" fmla="*/ 12 w 34"/>
                <a:gd name="T3" fmla="*/ 21 h 27"/>
                <a:gd name="T4" fmla="*/ 34 w 34"/>
                <a:gd name="T5" fmla="*/ 24 h 27"/>
                <a:gd name="T6" fmla="*/ 22 w 34"/>
                <a:gd name="T7" fmla="*/ 6 h 27"/>
                <a:gd name="T8" fmla="*/ 0 w 34"/>
                <a:gd name="T9" fmla="*/ 3 h 27"/>
              </a:gdLst>
              <a:ahLst/>
              <a:cxnLst>
                <a:cxn ang="0">
                  <a:pos x="T0" y="T1"/>
                </a:cxn>
                <a:cxn ang="0">
                  <a:pos x="T2" y="T3"/>
                </a:cxn>
                <a:cxn ang="0">
                  <a:pos x="T4" y="T5"/>
                </a:cxn>
                <a:cxn ang="0">
                  <a:pos x="T6" y="T7"/>
                </a:cxn>
                <a:cxn ang="0">
                  <a:pos x="T8" y="T9"/>
                </a:cxn>
              </a:cxnLst>
              <a:rect l="0" t="0" r="r" b="b"/>
              <a:pathLst>
                <a:path w="34" h="27">
                  <a:moveTo>
                    <a:pt x="0" y="3"/>
                  </a:moveTo>
                  <a:cubicBezTo>
                    <a:pt x="0" y="3"/>
                    <a:pt x="3" y="16"/>
                    <a:pt x="12" y="21"/>
                  </a:cubicBezTo>
                  <a:cubicBezTo>
                    <a:pt x="22" y="27"/>
                    <a:pt x="34" y="24"/>
                    <a:pt x="34" y="24"/>
                  </a:cubicBezTo>
                  <a:cubicBezTo>
                    <a:pt x="34" y="24"/>
                    <a:pt x="31" y="12"/>
                    <a:pt x="22" y="6"/>
                  </a:cubicBezTo>
                  <a:cubicBezTo>
                    <a:pt x="12" y="0"/>
                    <a:pt x="0" y="3"/>
                    <a:pt x="0" y="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7" name="Freeform 147"/>
            <p:cNvSpPr>
              <a:spLocks/>
            </p:cNvSpPr>
            <p:nvPr/>
          </p:nvSpPr>
          <p:spPr bwMode="auto">
            <a:xfrm>
              <a:off x="3150600" y="2410575"/>
              <a:ext cx="50069" cy="30598"/>
            </a:xfrm>
            <a:custGeom>
              <a:avLst/>
              <a:gdLst>
                <a:gd name="T0" fmla="*/ 13 w 29"/>
                <a:gd name="T1" fmla="*/ 3 h 18"/>
                <a:gd name="T2" fmla="*/ 0 w 29"/>
                <a:gd name="T3" fmla="*/ 14 h 18"/>
                <a:gd name="T4" fmla="*/ 17 w 29"/>
                <a:gd name="T5" fmla="*/ 16 h 18"/>
                <a:gd name="T6" fmla="*/ 29 w 29"/>
                <a:gd name="T7" fmla="*/ 5 h 18"/>
                <a:gd name="T8" fmla="*/ 13 w 29"/>
                <a:gd name="T9" fmla="*/ 3 h 18"/>
              </a:gdLst>
              <a:ahLst/>
              <a:cxnLst>
                <a:cxn ang="0">
                  <a:pos x="T0" y="T1"/>
                </a:cxn>
                <a:cxn ang="0">
                  <a:pos x="T2" y="T3"/>
                </a:cxn>
                <a:cxn ang="0">
                  <a:pos x="T4" y="T5"/>
                </a:cxn>
                <a:cxn ang="0">
                  <a:pos x="T6" y="T7"/>
                </a:cxn>
                <a:cxn ang="0">
                  <a:pos x="T8" y="T9"/>
                </a:cxn>
              </a:cxnLst>
              <a:rect l="0" t="0" r="r" b="b"/>
              <a:pathLst>
                <a:path w="29" h="18">
                  <a:moveTo>
                    <a:pt x="13" y="3"/>
                  </a:moveTo>
                  <a:cubicBezTo>
                    <a:pt x="5" y="5"/>
                    <a:pt x="0" y="14"/>
                    <a:pt x="0" y="14"/>
                  </a:cubicBezTo>
                  <a:cubicBezTo>
                    <a:pt x="0" y="14"/>
                    <a:pt x="9" y="18"/>
                    <a:pt x="17" y="16"/>
                  </a:cubicBezTo>
                  <a:cubicBezTo>
                    <a:pt x="24" y="13"/>
                    <a:pt x="29" y="5"/>
                    <a:pt x="29" y="5"/>
                  </a:cubicBezTo>
                  <a:cubicBezTo>
                    <a:pt x="29" y="5"/>
                    <a:pt x="20" y="0"/>
                    <a:pt x="13" y="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8" name="Freeform 148"/>
            <p:cNvSpPr>
              <a:spLocks/>
            </p:cNvSpPr>
            <p:nvPr/>
          </p:nvSpPr>
          <p:spPr bwMode="auto">
            <a:xfrm>
              <a:off x="3037944" y="2788873"/>
              <a:ext cx="41724" cy="58414"/>
            </a:xfrm>
            <a:custGeom>
              <a:avLst/>
              <a:gdLst>
                <a:gd name="T0" fmla="*/ 3 w 24"/>
                <a:gd name="T1" fmla="*/ 0 h 34"/>
                <a:gd name="T2" fmla="*/ 4 w 24"/>
                <a:gd name="T3" fmla="*/ 21 h 34"/>
                <a:gd name="T4" fmla="*/ 20 w 24"/>
                <a:gd name="T5" fmla="*/ 34 h 34"/>
                <a:gd name="T6" fmla="*/ 20 w 24"/>
                <a:gd name="T7" fmla="*/ 13 h 34"/>
                <a:gd name="T8" fmla="*/ 3 w 24"/>
                <a:gd name="T9" fmla="*/ 0 h 34"/>
              </a:gdLst>
              <a:ahLst/>
              <a:cxnLst>
                <a:cxn ang="0">
                  <a:pos x="T0" y="T1"/>
                </a:cxn>
                <a:cxn ang="0">
                  <a:pos x="T2" y="T3"/>
                </a:cxn>
                <a:cxn ang="0">
                  <a:pos x="T4" y="T5"/>
                </a:cxn>
                <a:cxn ang="0">
                  <a:pos x="T6" y="T7"/>
                </a:cxn>
                <a:cxn ang="0">
                  <a:pos x="T8" y="T9"/>
                </a:cxn>
              </a:cxnLst>
              <a:rect l="0" t="0" r="r" b="b"/>
              <a:pathLst>
                <a:path w="24" h="34">
                  <a:moveTo>
                    <a:pt x="3" y="0"/>
                  </a:moveTo>
                  <a:cubicBezTo>
                    <a:pt x="3" y="0"/>
                    <a:pt x="0" y="11"/>
                    <a:pt x="4" y="21"/>
                  </a:cubicBezTo>
                  <a:cubicBezTo>
                    <a:pt x="9" y="30"/>
                    <a:pt x="20" y="34"/>
                    <a:pt x="20" y="34"/>
                  </a:cubicBezTo>
                  <a:cubicBezTo>
                    <a:pt x="20" y="34"/>
                    <a:pt x="24" y="23"/>
                    <a:pt x="20" y="13"/>
                  </a:cubicBezTo>
                  <a:cubicBezTo>
                    <a:pt x="15" y="4"/>
                    <a:pt x="3" y="0"/>
                    <a:pt x="3"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19" name="Freeform 149"/>
            <p:cNvSpPr>
              <a:spLocks/>
            </p:cNvSpPr>
            <p:nvPr/>
          </p:nvSpPr>
          <p:spPr bwMode="auto">
            <a:xfrm>
              <a:off x="2982312" y="2834770"/>
              <a:ext cx="86230" cy="44506"/>
            </a:xfrm>
            <a:custGeom>
              <a:avLst/>
              <a:gdLst>
                <a:gd name="T0" fmla="*/ 24 w 51"/>
                <a:gd name="T1" fmla="*/ 2 h 26"/>
                <a:gd name="T2" fmla="*/ 0 w 51"/>
                <a:gd name="T3" fmla="*/ 16 h 26"/>
                <a:gd name="T4" fmla="*/ 26 w 51"/>
                <a:gd name="T5" fmla="*/ 25 h 26"/>
                <a:gd name="T6" fmla="*/ 51 w 51"/>
                <a:gd name="T7" fmla="*/ 11 h 26"/>
                <a:gd name="T8" fmla="*/ 24 w 51"/>
                <a:gd name="T9" fmla="*/ 2 h 26"/>
              </a:gdLst>
              <a:ahLst/>
              <a:cxnLst>
                <a:cxn ang="0">
                  <a:pos x="T0" y="T1"/>
                </a:cxn>
                <a:cxn ang="0">
                  <a:pos x="T2" y="T3"/>
                </a:cxn>
                <a:cxn ang="0">
                  <a:pos x="T4" y="T5"/>
                </a:cxn>
                <a:cxn ang="0">
                  <a:pos x="T6" y="T7"/>
                </a:cxn>
                <a:cxn ang="0">
                  <a:pos x="T8" y="T9"/>
                </a:cxn>
              </a:cxnLst>
              <a:rect l="0" t="0" r="r" b="b"/>
              <a:pathLst>
                <a:path w="51" h="26">
                  <a:moveTo>
                    <a:pt x="24" y="2"/>
                  </a:moveTo>
                  <a:cubicBezTo>
                    <a:pt x="10" y="3"/>
                    <a:pt x="0" y="16"/>
                    <a:pt x="0" y="16"/>
                  </a:cubicBezTo>
                  <a:cubicBezTo>
                    <a:pt x="0" y="16"/>
                    <a:pt x="12" y="26"/>
                    <a:pt x="26" y="25"/>
                  </a:cubicBezTo>
                  <a:cubicBezTo>
                    <a:pt x="40" y="23"/>
                    <a:pt x="51" y="11"/>
                    <a:pt x="51" y="11"/>
                  </a:cubicBezTo>
                  <a:cubicBezTo>
                    <a:pt x="51" y="11"/>
                    <a:pt x="38" y="0"/>
                    <a:pt x="24" y="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0" name="Freeform 150"/>
            <p:cNvSpPr>
              <a:spLocks/>
            </p:cNvSpPr>
            <p:nvPr/>
          </p:nvSpPr>
          <p:spPr bwMode="auto">
            <a:xfrm>
              <a:off x="3043508" y="2859805"/>
              <a:ext cx="44506" cy="50069"/>
            </a:xfrm>
            <a:custGeom>
              <a:avLst/>
              <a:gdLst>
                <a:gd name="T0" fmla="*/ 6 w 26"/>
                <a:gd name="T1" fmla="*/ 10 h 30"/>
                <a:gd name="T2" fmla="*/ 2 w 26"/>
                <a:gd name="T3" fmla="*/ 30 h 30"/>
                <a:gd name="T4" fmla="*/ 20 w 26"/>
                <a:gd name="T5" fmla="*/ 20 h 30"/>
                <a:gd name="T6" fmla="*/ 24 w 26"/>
                <a:gd name="T7" fmla="*/ 0 h 30"/>
                <a:gd name="T8" fmla="*/ 6 w 26"/>
                <a:gd name="T9" fmla="*/ 10 h 30"/>
              </a:gdLst>
              <a:ahLst/>
              <a:cxnLst>
                <a:cxn ang="0">
                  <a:pos x="T0" y="T1"/>
                </a:cxn>
                <a:cxn ang="0">
                  <a:pos x="T2" y="T3"/>
                </a:cxn>
                <a:cxn ang="0">
                  <a:pos x="T4" y="T5"/>
                </a:cxn>
                <a:cxn ang="0">
                  <a:pos x="T6" y="T7"/>
                </a:cxn>
                <a:cxn ang="0">
                  <a:pos x="T8" y="T9"/>
                </a:cxn>
              </a:cxnLst>
              <a:rect l="0" t="0" r="r" b="b"/>
              <a:pathLst>
                <a:path w="26" h="30">
                  <a:moveTo>
                    <a:pt x="6" y="10"/>
                  </a:moveTo>
                  <a:cubicBezTo>
                    <a:pt x="0" y="18"/>
                    <a:pt x="2" y="30"/>
                    <a:pt x="2" y="30"/>
                  </a:cubicBezTo>
                  <a:cubicBezTo>
                    <a:pt x="2" y="30"/>
                    <a:pt x="14" y="29"/>
                    <a:pt x="20" y="20"/>
                  </a:cubicBezTo>
                  <a:cubicBezTo>
                    <a:pt x="26" y="12"/>
                    <a:pt x="24" y="0"/>
                    <a:pt x="24" y="0"/>
                  </a:cubicBezTo>
                  <a:cubicBezTo>
                    <a:pt x="24" y="0"/>
                    <a:pt x="12" y="1"/>
                    <a:pt x="6" y="1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1" name="Freeform 151"/>
            <p:cNvSpPr>
              <a:spLocks/>
            </p:cNvSpPr>
            <p:nvPr/>
          </p:nvSpPr>
          <p:spPr bwMode="auto">
            <a:xfrm>
              <a:off x="2911382" y="2047576"/>
              <a:ext cx="47287" cy="43115"/>
            </a:xfrm>
            <a:custGeom>
              <a:avLst/>
              <a:gdLst>
                <a:gd name="T0" fmla="*/ 0 w 27"/>
                <a:gd name="T1" fmla="*/ 1 h 25"/>
                <a:gd name="T2" fmla="*/ 8 w 27"/>
                <a:gd name="T3" fmla="*/ 19 h 25"/>
                <a:gd name="T4" fmla="*/ 27 w 27"/>
                <a:gd name="T5" fmla="*/ 24 h 25"/>
                <a:gd name="T6" fmla="*/ 19 w 27"/>
                <a:gd name="T7" fmla="*/ 6 h 25"/>
                <a:gd name="T8" fmla="*/ 0 w 27"/>
                <a:gd name="T9" fmla="*/ 1 h 25"/>
              </a:gdLst>
              <a:ahLst/>
              <a:cxnLst>
                <a:cxn ang="0">
                  <a:pos x="T0" y="T1"/>
                </a:cxn>
                <a:cxn ang="0">
                  <a:pos x="T2" y="T3"/>
                </a:cxn>
                <a:cxn ang="0">
                  <a:pos x="T4" y="T5"/>
                </a:cxn>
                <a:cxn ang="0">
                  <a:pos x="T6" y="T7"/>
                </a:cxn>
                <a:cxn ang="0">
                  <a:pos x="T8" y="T9"/>
                </a:cxn>
              </a:cxnLst>
              <a:rect l="0" t="0" r="r" b="b"/>
              <a:pathLst>
                <a:path w="27" h="25">
                  <a:moveTo>
                    <a:pt x="0" y="1"/>
                  </a:moveTo>
                  <a:cubicBezTo>
                    <a:pt x="0" y="1"/>
                    <a:pt x="1" y="12"/>
                    <a:pt x="8" y="19"/>
                  </a:cubicBezTo>
                  <a:cubicBezTo>
                    <a:pt x="16" y="25"/>
                    <a:pt x="27" y="24"/>
                    <a:pt x="27" y="24"/>
                  </a:cubicBezTo>
                  <a:cubicBezTo>
                    <a:pt x="27" y="24"/>
                    <a:pt x="26" y="13"/>
                    <a:pt x="19" y="6"/>
                  </a:cubicBezTo>
                  <a:cubicBezTo>
                    <a:pt x="11" y="0"/>
                    <a:pt x="0" y="1"/>
                    <a:pt x="0" y="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2" name="Freeform 152"/>
            <p:cNvSpPr>
              <a:spLocks/>
            </p:cNvSpPr>
            <p:nvPr/>
          </p:nvSpPr>
          <p:spPr bwMode="auto">
            <a:xfrm>
              <a:off x="2884956" y="2089300"/>
              <a:ext cx="70931" cy="54242"/>
            </a:xfrm>
            <a:custGeom>
              <a:avLst/>
              <a:gdLst>
                <a:gd name="T0" fmla="*/ 27 w 42"/>
                <a:gd name="T1" fmla="*/ 26 h 32"/>
                <a:gd name="T2" fmla="*/ 42 w 42"/>
                <a:gd name="T3" fmla="*/ 5 h 32"/>
                <a:gd name="T4" fmla="*/ 16 w 42"/>
                <a:gd name="T5" fmla="*/ 6 h 32"/>
                <a:gd name="T6" fmla="*/ 0 w 42"/>
                <a:gd name="T7" fmla="*/ 27 h 32"/>
                <a:gd name="T8" fmla="*/ 27 w 42"/>
                <a:gd name="T9" fmla="*/ 26 h 32"/>
              </a:gdLst>
              <a:ahLst/>
              <a:cxnLst>
                <a:cxn ang="0">
                  <a:pos x="T0" y="T1"/>
                </a:cxn>
                <a:cxn ang="0">
                  <a:pos x="T2" y="T3"/>
                </a:cxn>
                <a:cxn ang="0">
                  <a:pos x="T4" y="T5"/>
                </a:cxn>
                <a:cxn ang="0">
                  <a:pos x="T6" y="T7"/>
                </a:cxn>
                <a:cxn ang="0">
                  <a:pos x="T8" y="T9"/>
                </a:cxn>
              </a:cxnLst>
              <a:rect l="0" t="0" r="r" b="b"/>
              <a:pathLst>
                <a:path w="42" h="32">
                  <a:moveTo>
                    <a:pt x="27" y="26"/>
                  </a:moveTo>
                  <a:cubicBezTo>
                    <a:pt x="38" y="19"/>
                    <a:pt x="42" y="5"/>
                    <a:pt x="42" y="5"/>
                  </a:cubicBezTo>
                  <a:cubicBezTo>
                    <a:pt x="42" y="5"/>
                    <a:pt x="28" y="0"/>
                    <a:pt x="16" y="6"/>
                  </a:cubicBezTo>
                  <a:cubicBezTo>
                    <a:pt x="5" y="13"/>
                    <a:pt x="0" y="27"/>
                    <a:pt x="0" y="27"/>
                  </a:cubicBezTo>
                  <a:cubicBezTo>
                    <a:pt x="0" y="27"/>
                    <a:pt x="15" y="32"/>
                    <a:pt x="27" y="2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3" name="Freeform 153"/>
            <p:cNvSpPr>
              <a:spLocks/>
            </p:cNvSpPr>
            <p:nvPr/>
          </p:nvSpPr>
          <p:spPr bwMode="auto">
            <a:xfrm>
              <a:off x="2947543" y="2093472"/>
              <a:ext cx="36161" cy="59805"/>
            </a:xfrm>
            <a:custGeom>
              <a:avLst/>
              <a:gdLst>
                <a:gd name="T0" fmla="*/ 3 w 21"/>
                <a:gd name="T1" fmla="*/ 16 h 35"/>
                <a:gd name="T2" fmla="*/ 7 w 21"/>
                <a:gd name="T3" fmla="*/ 35 h 35"/>
                <a:gd name="T4" fmla="*/ 19 w 21"/>
                <a:gd name="T5" fmla="*/ 20 h 35"/>
                <a:gd name="T6" fmla="*/ 15 w 21"/>
                <a:gd name="T7" fmla="*/ 0 h 35"/>
                <a:gd name="T8" fmla="*/ 3 w 21"/>
                <a:gd name="T9" fmla="*/ 16 h 35"/>
              </a:gdLst>
              <a:ahLst/>
              <a:cxnLst>
                <a:cxn ang="0">
                  <a:pos x="T0" y="T1"/>
                </a:cxn>
                <a:cxn ang="0">
                  <a:pos x="T2" y="T3"/>
                </a:cxn>
                <a:cxn ang="0">
                  <a:pos x="T4" y="T5"/>
                </a:cxn>
                <a:cxn ang="0">
                  <a:pos x="T6" y="T7"/>
                </a:cxn>
                <a:cxn ang="0">
                  <a:pos x="T8" y="T9"/>
                </a:cxn>
              </a:cxnLst>
              <a:rect l="0" t="0" r="r" b="b"/>
              <a:pathLst>
                <a:path w="21" h="35">
                  <a:moveTo>
                    <a:pt x="3" y="16"/>
                  </a:moveTo>
                  <a:cubicBezTo>
                    <a:pt x="0" y="26"/>
                    <a:pt x="7" y="35"/>
                    <a:pt x="7" y="35"/>
                  </a:cubicBezTo>
                  <a:cubicBezTo>
                    <a:pt x="7" y="35"/>
                    <a:pt x="16" y="29"/>
                    <a:pt x="19" y="20"/>
                  </a:cubicBezTo>
                  <a:cubicBezTo>
                    <a:pt x="21" y="10"/>
                    <a:pt x="15" y="0"/>
                    <a:pt x="15" y="0"/>
                  </a:cubicBezTo>
                  <a:cubicBezTo>
                    <a:pt x="15" y="0"/>
                    <a:pt x="5" y="6"/>
                    <a:pt x="3"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4" name="Freeform 154"/>
            <p:cNvSpPr>
              <a:spLocks/>
            </p:cNvSpPr>
            <p:nvPr/>
          </p:nvSpPr>
          <p:spPr bwMode="auto">
            <a:xfrm>
              <a:off x="3210404" y="1755508"/>
              <a:ext cx="30598" cy="40334"/>
            </a:xfrm>
            <a:custGeom>
              <a:avLst/>
              <a:gdLst>
                <a:gd name="T0" fmla="*/ 14 w 18"/>
                <a:gd name="T1" fmla="*/ 15 h 23"/>
                <a:gd name="T2" fmla="*/ 16 w 18"/>
                <a:gd name="T3" fmla="*/ 0 h 23"/>
                <a:gd name="T4" fmla="*/ 4 w 18"/>
                <a:gd name="T5" fmla="*/ 9 h 23"/>
                <a:gd name="T6" fmla="*/ 2 w 18"/>
                <a:gd name="T7" fmla="*/ 23 h 23"/>
                <a:gd name="T8" fmla="*/ 14 w 18"/>
                <a:gd name="T9" fmla="*/ 15 h 23"/>
              </a:gdLst>
              <a:ahLst/>
              <a:cxnLst>
                <a:cxn ang="0">
                  <a:pos x="T0" y="T1"/>
                </a:cxn>
                <a:cxn ang="0">
                  <a:pos x="T2" y="T3"/>
                </a:cxn>
                <a:cxn ang="0">
                  <a:pos x="T4" y="T5"/>
                </a:cxn>
                <a:cxn ang="0">
                  <a:pos x="T6" y="T7"/>
                </a:cxn>
                <a:cxn ang="0">
                  <a:pos x="T8" y="T9"/>
                </a:cxn>
              </a:cxnLst>
              <a:rect l="0" t="0" r="r" b="b"/>
              <a:pathLst>
                <a:path w="18" h="23">
                  <a:moveTo>
                    <a:pt x="14" y="15"/>
                  </a:moveTo>
                  <a:cubicBezTo>
                    <a:pt x="18" y="8"/>
                    <a:pt x="16" y="0"/>
                    <a:pt x="16" y="0"/>
                  </a:cubicBezTo>
                  <a:cubicBezTo>
                    <a:pt x="16" y="0"/>
                    <a:pt x="8" y="2"/>
                    <a:pt x="4" y="9"/>
                  </a:cubicBezTo>
                  <a:cubicBezTo>
                    <a:pt x="0" y="15"/>
                    <a:pt x="2" y="23"/>
                    <a:pt x="2" y="23"/>
                  </a:cubicBezTo>
                  <a:cubicBezTo>
                    <a:pt x="2" y="23"/>
                    <a:pt x="11" y="21"/>
                    <a:pt x="14" y="15"/>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5" name="Freeform 155"/>
            <p:cNvSpPr>
              <a:spLocks/>
            </p:cNvSpPr>
            <p:nvPr/>
          </p:nvSpPr>
          <p:spPr bwMode="auto">
            <a:xfrm>
              <a:off x="3167289" y="1747163"/>
              <a:ext cx="43115" cy="48678"/>
            </a:xfrm>
            <a:custGeom>
              <a:avLst/>
              <a:gdLst>
                <a:gd name="T0" fmla="*/ 24 w 25"/>
                <a:gd name="T1" fmla="*/ 28 h 28"/>
                <a:gd name="T2" fmla="*/ 19 w 25"/>
                <a:gd name="T3" fmla="*/ 9 h 28"/>
                <a:gd name="T4" fmla="*/ 1 w 25"/>
                <a:gd name="T5" fmla="*/ 0 h 28"/>
                <a:gd name="T6" fmla="*/ 6 w 25"/>
                <a:gd name="T7" fmla="*/ 19 h 28"/>
                <a:gd name="T8" fmla="*/ 24 w 25"/>
                <a:gd name="T9" fmla="*/ 28 h 28"/>
              </a:gdLst>
              <a:ahLst/>
              <a:cxnLst>
                <a:cxn ang="0">
                  <a:pos x="T0" y="T1"/>
                </a:cxn>
                <a:cxn ang="0">
                  <a:pos x="T2" y="T3"/>
                </a:cxn>
                <a:cxn ang="0">
                  <a:pos x="T4" y="T5"/>
                </a:cxn>
                <a:cxn ang="0">
                  <a:pos x="T6" y="T7"/>
                </a:cxn>
                <a:cxn ang="0">
                  <a:pos x="T8" y="T9"/>
                </a:cxn>
              </a:cxnLst>
              <a:rect l="0" t="0" r="r" b="b"/>
              <a:pathLst>
                <a:path w="25" h="28">
                  <a:moveTo>
                    <a:pt x="24" y="28"/>
                  </a:moveTo>
                  <a:cubicBezTo>
                    <a:pt x="24" y="28"/>
                    <a:pt x="25" y="17"/>
                    <a:pt x="19" y="9"/>
                  </a:cubicBezTo>
                  <a:cubicBezTo>
                    <a:pt x="13" y="2"/>
                    <a:pt x="1" y="0"/>
                    <a:pt x="1" y="0"/>
                  </a:cubicBezTo>
                  <a:cubicBezTo>
                    <a:pt x="1" y="0"/>
                    <a:pt x="0" y="12"/>
                    <a:pt x="6" y="19"/>
                  </a:cubicBezTo>
                  <a:cubicBezTo>
                    <a:pt x="13" y="27"/>
                    <a:pt x="24" y="28"/>
                    <a:pt x="24" y="28"/>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6" name="Freeform 156"/>
            <p:cNvSpPr>
              <a:spLocks/>
            </p:cNvSpPr>
            <p:nvPr/>
          </p:nvSpPr>
          <p:spPr bwMode="auto">
            <a:xfrm>
              <a:off x="3165898" y="1795841"/>
              <a:ext cx="45897" cy="22253"/>
            </a:xfrm>
            <a:custGeom>
              <a:avLst/>
              <a:gdLst>
                <a:gd name="T0" fmla="*/ 14 w 27"/>
                <a:gd name="T1" fmla="*/ 12 h 13"/>
                <a:gd name="T2" fmla="*/ 27 w 27"/>
                <a:gd name="T3" fmla="*/ 7 h 13"/>
                <a:gd name="T4" fmla="*/ 14 w 27"/>
                <a:gd name="T5" fmla="*/ 0 h 13"/>
                <a:gd name="T6" fmla="*/ 0 w 27"/>
                <a:gd name="T7" fmla="*/ 6 h 13"/>
                <a:gd name="T8" fmla="*/ 14 w 27"/>
                <a:gd name="T9" fmla="*/ 12 h 13"/>
              </a:gdLst>
              <a:ahLst/>
              <a:cxnLst>
                <a:cxn ang="0">
                  <a:pos x="T0" y="T1"/>
                </a:cxn>
                <a:cxn ang="0">
                  <a:pos x="T2" y="T3"/>
                </a:cxn>
                <a:cxn ang="0">
                  <a:pos x="T4" y="T5"/>
                </a:cxn>
                <a:cxn ang="0">
                  <a:pos x="T6" y="T7"/>
                </a:cxn>
                <a:cxn ang="0">
                  <a:pos x="T8" y="T9"/>
                </a:cxn>
              </a:cxnLst>
              <a:rect l="0" t="0" r="r" b="b"/>
              <a:pathLst>
                <a:path w="27" h="13">
                  <a:moveTo>
                    <a:pt x="14" y="12"/>
                  </a:moveTo>
                  <a:cubicBezTo>
                    <a:pt x="21" y="13"/>
                    <a:pt x="27" y="7"/>
                    <a:pt x="27" y="7"/>
                  </a:cubicBezTo>
                  <a:cubicBezTo>
                    <a:pt x="27" y="7"/>
                    <a:pt x="22" y="1"/>
                    <a:pt x="14" y="0"/>
                  </a:cubicBezTo>
                  <a:cubicBezTo>
                    <a:pt x="7" y="0"/>
                    <a:pt x="0" y="6"/>
                    <a:pt x="0" y="6"/>
                  </a:cubicBezTo>
                  <a:cubicBezTo>
                    <a:pt x="0" y="6"/>
                    <a:pt x="6" y="12"/>
                    <a:pt x="14" y="1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7" name="Freeform 157"/>
            <p:cNvSpPr>
              <a:spLocks/>
            </p:cNvSpPr>
            <p:nvPr/>
          </p:nvSpPr>
          <p:spPr bwMode="auto">
            <a:xfrm>
              <a:off x="5477410" y="2610851"/>
              <a:ext cx="34770" cy="41724"/>
            </a:xfrm>
            <a:custGeom>
              <a:avLst/>
              <a:gdLst>
                <a:gd name="T0" fmla="*/ 15 w 20"/>
                <a:gd name="T1" fmla="*/ 9 h 25"/>
                <a:gd name="T2" fmla="*/ 2 w 20"/>
                <a:gd name="T3" fmla="*/ 0 h 25"/>
                <a:gd name="T4" fmla="*/ 4 w 20"/>
                <a:gd name="T5" fmla="*/ 17 h 25"/>
                <a:gd name="T6" fmla="*/ 18 w 20"/>
                <a:gd name="T7" fmla="*/ 25 h 25"/>
                <a:gd name="T8" fmla="*/ 15 w 20"/>
                <a:gd name="T9" fmla="*/ 9 h 25"/>
              </a:gdLst>
              <a:ahLst/>
              <a:cxnLst>
                <a:cxn ang="0">
                  <a:pos x="T0" y="T1"/>
                </a:cxn>
                <a:cxn ang="0">
                  <a:pos x="T2" y="T3"/>
                </a:cxn>
                <a:cxn ang="0">
                  <a:pos x="T4" y="T5"/>
                </a:cxn>
                <a:cxn ang="0">
                  <a:pos x="T6" y="T7"/>
                </a:cxn>
                <a:cxn ang="0">
                  <a:pos x="T8" y="T9"/>
                </a:cxn>
              </a:cxnLst>
              <a:rect l="0" t="0" r="r" b="b"/>
              <a:pathLst>
                <a:path w="20" h="25">
                  <a:moveTo>
                    <a:pt x="15" y="9"/>
                  </a:moveTo>
                  <a:cubicBezTo>
                    <a:pt x="11" y="2"/>
                    <a:pt x="2" y="0"/>
                    <a:pt x="2" y="0"/>
                  </a:cubicBezTo>
                  <a:cubicBezTo>
                    <a:pt x="2" y="0"/>
                    <a:pt x="0" y="10"/>
                    <a:pt x="4" y="17"/>
                  </a:cubicBezTo>
                  <a:cubicBezTo>
                    <a:pt x="8" y="23"/>
                    <a:pt x="18" y="25"/>
                    <a:pt x="18" y="25"/>
                  </a:cubicBezTo>
                  <a:cubicBezTo>
                    <a:pt x="18" y="25"/>
                    <a:pt x="20" y="16"/>
                    <a:pt x="15" y="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8" name="Freeform 158"/>
            <p:cNvSpPr>
              <a:spLocks/>
            </p:cNvSpPr>
            <p:nvPr/>
          </p:nvSpPr>
          <p:spPr bwMode="auto">
            <a:xfrm>
              <a:off x="5482973" y="2580253"/>
              <a:ext cx="66758" cy="37552"/>
            </a:xfrm>
            <a:custGeom>
              <a:avLst/>
              <a:gdLst>
                <a:gd name="T0" fmla="*/ 22 w 39"/>
                <a:gd name="T1" fmla="*/ 20 h 22"/>
                <a:gd name="T2" fmla="*/ 39 w 39"/>
                <a:gd name="T3" fmla="*/ 7 h 22"/>
                <a:gd name="T4" fmla="*/ 18 w 39"/>
                <a:gd name="T5" fmla="*/ 2 h 22"/>
                <a:gd name="T6" fmla="*/ 0 w 39"/>
                <a:gd name="T7" fmla="*/ 15 h 22"/>
                <a:gd name="T8" fmla="*/ 22 w 39"/>
                <a:gd name="T9" fmla="*/ 20 h 22"/>
              </a:gdLst>
              <a:ahLst/>
              <a:cxnLst>
                <a:cxn ang="0">
                  <a:pos x="T0" y="T1"/>
                </a:cxn>
                <a:cxn ang="0">
                  <a:pos x="T2" y="T3"/>
                </a:cxn>
                <a:cxn ang="0">
                  <a:pos x="T4" y="T5"/>
                </a:cxn>
                <a:cxn ang="0">
                  <a:pos x="T6" y="T7"/>
                </a:cxn>
                <a:cxn ang="0">
                  <a:pos x="T8" y="T9"/>
                </a:cxn>
              </a:cxnLst>
              <a:rect l="0" t="0" r="r" b="b"/>
              <a:pathLst>
                <a:path w="39" h="22">
                  <a:moveTo>
                    <a:pt x="22" y="20"/>
                  </a:moveTo>
                  <a:cubicBezTo>
                    <a:pt x="32" y="18"/>
                    <a:pt x="39" y="7"/>
                    <a:pt x="39" y="7"/>
                  </a:cubicBezTo>
                  <a:cubicBezTo>
                    <a:pt x="39" y="7"/>
                    <a:pt x="28" y="0"/>
                    <a:pt x="18" y="2"/>
                  </a:cubicBezTo>
                  <a:cubicBezTo>
                    <a:pt x="7" y="5"/>
                    <a:pt x="0" y="15"/>
                    <a:pt x="0" y="15"/>
                  </a:cubicBezTo>
                  <a:cubicBezTo>
                    <a:pt x="0" y="15"/>
                    <a:pt x="11" y="22"/>
                    <a:pt x="22"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29" name="Freeform 159"/>
            <p:cNvSpPr>
              <a:spLocks/>
            </p:cNvSpPr>
            <p:nvPr/>
          </p:nvSpPr>
          <p:spPr bwMode="auto">
            <a:xfrm>
              <a:off x="5466284" y="2559391"/>
              <a:ext cx="33379" cy="44506"/>
            </a:xfrm>
            <a:custGeom>
              <a:avLst/>
              <a:gdLst>
                <a:gd name="T0" fmla="*/ 16 w 20"/>
                <a:gd name="T1" fmla="*/ 16 h 26"/>
                <a:gd name="T2" fmla="*/ 17 w 20"/>
                <a:gd name="T3" fmla="*/ 0 h 26"/>
                <a:gd name="T4" fmla="*/ 4 w 20"/>
                <a:gd name="T5" fmla="*/ 10 h 26"/>
                <a:gd name="T6" fmla="*/ 3 w 20"/>
                <a:gd name="T7" fmla="*/ 26 h 26"/>
                <a:gd name="T8" fmla="*/ 16 w 20"/>
                <a:gd name="T9" fmla="*/ 16 h 26"/>
              </a:gdLst>
              <a:ahLst/>
              <a:cxnLst>
                <a:cxn ang="0">
                  <a:pos x="T0" y="T1"/>
                </a:cxn>
                <a:cxn ang="0">
                  <a:pos x="T2" y="T3"/>
                </a:cxn>
                <a:cxn ang="0">
                  <a:pos x="T4" y="T5"/>
                </a:cxn>
                <a:cxn ang="0">
                  <a:pos x="T6" y="T7"/>
                </a:cxn>
                <a:cxn ang="0">
                  <a:pos x="T8" y="T9"/>
                </a:cxn>
              </a:cxnLst>
              <a:rect l="0" t="0" r="r" b="b"/>
              <a:pathLst>
                <a:path w="20" h="26">
                  <a:moveTo>
                    <a:pt x="16" y="16"/>
                  </a:moveTo>
                  <a:cubicBezTo>
                    <a:pt x="20" y="9"/>
                    <a:pt x="17" y="0"/>
                    <a:pt x="17" y="0"/>
                  </a:cubicBezTo>
                  <a:cubicBezTo>
                    <a:pt x="17" y="0"/>
                    <a:pt x="8" y="3"/>
                    <a:pt x="4" y="10"/>
                  </a:cubicBezTo>
                  <a:cubicBezTo>
                    <a:pt x="0" y="17"/>
                    <a:pt x="3" y="26"/>
                    <a:pt x="3" y="26"/>
                  </a:cubicBezTo>
                  <a:cubicBezTo>
                    <a:pt x="3" y="26"/>
                    <a:pt x="12" y="24"/>
                    <a:pt x="16"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0" name="Freeform 160"/>
            <p:cNvSpPr>
              <a:spLocks/>
            </p:cNvSpPr>
            <p:nvPr/>
          </p:nvSpPr>
          <p:spPr bwMode="auto">
            <a:xfrm>
              <a:off x="5980880" y="2539920"/>
              <a:ext cx="36161" cy="43115"/>
            </a:xfrm>
            <a:custGeom>
              <a:avLst/>
              <a:gdLst>
                <a:gd name="T0" fmla="*/ 18 w 21"/>
                <a:gd name="T1" fmla="*/ 25 h 25"/>
                <a:gd name="T2" fmla="*/ 16 w 21"/>
                <a:gd name="T3" fmla="*/ 9 h 25"/>
                <a:gd name="T4" fmla="*/ 2 w 21"/>
                <a:gd name="T5" fmla="*/ 0 h 25"/>
                <a:gd name="T6" fmla="*/ 5 w 21"/>
                <a:gd name="T7" fmla="*/ 16 h 25"/>
                <a:gd name="T8" fmla="*/ 18 w 21"/>
                <a:gd name="T9" fmla="*/ 25 h 25"/>
              </a:gdLst>
              <a:ahLst/>
              <a:cxnLst>
                <a:cxn ang="0">
                  <a:pos x="T0" y="T1"/>
                </a:cxn>
                <a:cxn ang="0">
                  <a:pos x="T2" y="T3"/>
                </a:cxn>
                <a:cxn ang="0">
                  <a:pos x="T4" y="T5"/>
                </a:cxn>
                <a:cxn ang="0">
                  <a:pos x="T6" y="T7"/>
                </a:cxn>
                <a:cxn ang="0">
                  <a:pos x="T8" y="T9"/>
                </a:cxn>
              </a:cxnLst>
              <a:rect l="0" t="0" r="r" b="b"/>
              <a:pathLst>
                <a:path w="21" h="25">
                  <a:moveTo>
                    <a:pt x="18" y="25"/>
                  </a:moveTo>
                  <a:cubicBezTo>
                    <a:pt x="18" y="25"/>
                    <a:pt x="21" y="15"/>
                    <a:pt x="16" y="9"/>
                  </a:cubicBezTo>
                  <a:cubicBezTo>
                    <a:pt x="12" y="2"/>
                    <a:pt x="2" y="0"/>
                    <a:pt x="2" y="0"/>
                  </a:cubicBezTo>
                  <a:cubicBezTo>
                    <a:pt x="2" y="0"/>
                    <a:pt x="0" y="9"/>
                    <a:pt x="5" y="16"/>
                  </a:cubicBezTo>
                  <a:cubicBezTo>
                    <a:pt x="9" y="23"/>
                    <a:pt x="18" y="25"/>
                    <a:pt x="18" y="2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1" name="Freeform 161"/>
            <p:cNvSpPr>
              <a:spLocks/>
            </p:cNvSpPr>
            <p:nvPr/>
          </p:nvSpPr>
          <p:spPr bwMode="auto">
            <a:xfrm>
              <a:off x="5987835" y="2507931"/>
              <a:ext cx="66758" cy="38942"/>
            </a:xfrm>
            <a:custGeom>
              <a:avLst/>
              <a:gdLst>
                <a:gd name="T0" fmla="*/ 39 w 39"/>
                <a:gd name="T1" fmla="*/ 7 h 23"/>
                <a:gd name="T2" fmla="*/ 18 w 39"/>
                <a:gd name="T3" fmla="*/ 3 h 23"/>
                <a:gd name="T4" fmla="*/ 0 w 39"/>
                <a:gd name="T5" fmla="*/ 16 h 23"/>
                <a:gd name="T6" fmla="*/ 21 w 39"/>
                <a:gd name="T7" fmla="*/ 20 h 23"/>
                <a:gd name="T8" fmla="*/ 39 w 39"/>
                <a:gd name="T9" fmla="*/ 7 h 23"/>
              </a:gdLst>
              <a:ahLst/>
              <a:cxnLst>
                <a:cxn ang="0">
                  <a:pos x="T0" y="T1"/>
                </a:cxn>
                <a:cxn ang="0">
                  <a:pos x="T2" y="T3"/>
                </a:cxn>
                <a:cxn ang="0">
                  <a:pos x="T4" y="T5"/>
                </a:cxn>
                <a:cxn ang="0">
                  <a:pos x="T6" y="T7"/>
                </a:cxn>
                <a:cxn ang="0">
                  <a:pos x="T8" y="T9"/>
                </a:cxn>
              </a:cxnLst>
              <a:rect l="0" t="0" r="r" b="b"/>
              <a:pathLst>
                <a:path w="39" h="23">
                  <a:moveTo>
                    <a:pt x="39" y="7"/>
                  </a:moveTo>
                  <a:cubicBezTo>
                    <a:pt x="39" y="7"/>
                    <a:pt x="28" y="0"/>
                    <a:pt x="18" y="3"/>
                  </a:cubicBezTo>
                  <a:cubicBezTo>
                    <a:pt x="7" y="5"/>
                    <a:pt x="0" y="16"/>
                    <a:pt x="0" y="16"/>
                  </a:cubicBezTo>
                  <a:cubicBezTo>
                    <a:pt x="0" y="16"/>
                    <a:pt x="11" y="23"/>
                    <a:pt x="21" y="20"/>
                  </a:cubicBezTo>
                  <a:cubicBezTo>
                    <a:pt x="32" y="18"/>
                    <a:pt x="39" y="7"/>
                    <a:pt x="39" y="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2" name="Freeform 162"/>
            <p:cNvSpPr>
              <a:spLocks/>
            </p:cNvSpPr>
            <p:nvPr/>
          </p:nvSpPr>
          <p:spPr bwMode="auto">
            <a:xfrm>
              <a:off x="5971145" y="2489851"/>
              <a:ext cx="34770" cy="41724"/>
            </a:xfrm>
            <a:custGeom>
              <a:avLst/>
              <a:gdLst>
                <a:gd name="T0" fmla="*/ 16 w 20"/>
                <a:gd name="T1" fmla="*/ 16 h 25"/>
                <a:gd name="T2" fmla="*/ 17 w 20"/>
                <a:gd name="T3" fmla="*/ 0 h 25"/>
                <a:gd name="T4" fmla="*/ 4 w 20"/>
                <a:gd name="T5" fmla="*/ 9 h 25"/>
                <a:gd name="T6" fmla="*/ 3 w 20"/>
                <a:gd name="T7" fmla="*/ 25 h 25"/>
                <a:gd name="T8" fmla="*/ 16 w 20"/>
                <a:gd name="T9" fmla="*/ 16 h 25"/>
              </a:gdLst>
              <a:ahLst/>
              <a:cxnLst>
                <a:cxn ang="0">
                  <a:pos x="T0" y="T1"/>
                </a:cxn>
                <a:cxn ang="0">
                  <a:pos x="T2" y="T3"/>
                </a:cxn>
                <a:cxn ang="0">
                  <a:pos x="T4" y="T5"/>
                </a:cxn>
                <a:cxn ang="0">
                  <a:pos x="T6" y="T7"/>
                </a:cxn>
                <a:cxn ang="0">
                  <a:pos x="T8" y="T9"/>
                </a:cxn>
              </a:cxnLst>
              <a:rect l="0" t="0" r="r" b="b"/>
              <a:pathLst>
                <a:path w="20" h="25">
                  <a:moveTo>
                    <a:pt x="16" y="16"/>
                  </a:moveTo>
                  <a:cubicBezTo>
                    <a:pt x="20" y="9"/>
                    <a:pt x="17" y="0"/>
                    <a:pt x="17" y="0"/>
                  </a:cubicBezTo>
                  <a:cubicBezTo>
                    <a:pt x="17" y="0"/>
                    <a:pt x="8" y="2"/>
                    <a:pt x="4" y="9"/>
                  </a:cubicBezTo>
                  <a:cubicBezTo>
                    <a:pt x="0" y="16"/>
                    <a:pt x="3" y="25"/>
                    <a:pt x="3" y="25"/>
                  </a:cubicBezTo>
                  <a:cubicBezTo>
                    <a:pt x="3" y="25"/>
                    <a:pt x="12" y="23"/>
                    <a:pt x="16" y="1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3" name="Freeform 163"/>
            <p:cNvSpPr>
              <a:spLocks/>
            </p:cNvSpPr>
            <p:nvPr/>
          </p:nvSpPr>
          <p:spPr bwMode="auto">
            <a:xfrm>
              <a:off x="6083800" y="2169967"/>
              <a:ext cx="36161" cy="41724"/>
            </a:xfrm>
            <a:custGeom>
              <a:avLst/>
              <a:gdLst>
                <a:gd name="T0" fmla="*/ 2 w 21"/>
                <a:gd name="T1" fmla="*/ 0 h 24"/>
                <a:gd name="T2" fmla="*/ 5 w 21"/>
                <a:gd name="T3" fmla="*/ 16 h 24"/>
                <a:gd name="T4" fmla="*/ 19 w 21"/>
                <a:gd name="T5" fmla="*/ 24 h 24"/>
                <a:gd name="T6" fmla="*/ 16 w 21"/>
                <a:gd name="T7" fmla="*/ 8 h 24"/>
                <a:gd name="T8" fmla="*/ 2 w 21"/>
                <a:gd name="T9" fmla="*/ 0 h 24"/>
              </a:gdLst>
              <a:ahLst/>
              <a:cxnLst>
                <a:cxn ang="0">
                  <a:pos x="T0" y="T1"/>
                </a:cxn>
                <a:cxn ang="0">
                  <a:pos x="T2" y="T3"/>
                </a:cxn>
                <a:cxn ang="0">
                  <a:pos x="T4" y="T5"/>
                </a:cxn>
                <a:cxn ang="0">
                  <a:pos x="T6" y="T7"/>
                </a:cxn>
                <a:cxn ang="0">
                  <a:pos x="T8" y="T9"/>
                </a:cxn>
              </a:cxnLst>
              <a:rect l="0" t="0" r="r" b="b"/>
              <a:pathLst>
                <a:path w="21" h="24">
                  <a:moveTo>
                    <a:pt x="2" y="0"/>
                  </a:moveTo>
                  <a:cubicBezTo>
                    <a:pt x="2" y="0"/>
                    <a:pt x="0" y="9"/>
                    <a:pt x="5" y="16"/>
                  </a:cubicBezTo>
                  <a:cubicBezTo>
                    <a:pt x="9" y="23"/>
                    <a:pt x="19" y="24"/>
                    <a:pt x="19" y="24"/>
                  </a:cubicBezTo>
                  <a:cubicBezTo>
                    <a:pt x="19" y="24"/>
                    <a:pt x="21" y="15"/>
                    <a:pt x="16" y="8"/>
                  </a:cubicBezTo>
                  <a:cubicBezTo>
                    <a:pt x="12" y="1"/>
                    <a:pt x="2" y="0"/>
                    <a:pt x="2" y="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4" name="Freeform 164"/>
            <p:cNvSpPr>
              <a:spLocks/>
            </p:cNvSpPr>
            <p:nvPr/>
          </p:nvSpPr>
          <p:spPr bwMode="auto">
            <a:xfrm>
              <a:off x="6090754" y="2137978"/>
              <a:ext cx="66758" cy="37552"/>
            </a:xfrm>
            <a:custGeom>
              <a:avLst/>
              <a:gdLst>
                <a:gd name="T0" fmla="*/ 0 w 39"/>
                <a:gd name="T1" fmla="*/ 15 h 22"/>
                <a:gd name="T2" fmla="*/ 21 w 39"/>
                <a:gd name="T3" fmla="*/ 20 h 22"/>
                <a:gd name="T4" fmla="*/ 39 w 39"/>
                <a:gd name="T5" fmla="*/ 7 h 22"/>
                <a:gd name="T6" fmla="*/ 18 w 39"/>
                <a:gd name="T7" fmla="*/ 2 h 22"/>
                <a:gd name="T8" fmla="*/ 0 w 39"/>
                <a:gd name="T9" fmla="*/ 15 h 22"/>
              </a:gdLst>
              <a:ahLst/>
              <a:cxnLst>
                <a:cxn ang="0">
                  <a:pos x="T0" y="T1"/>
                </a:cxn>
                <a:cxn ang="0">
                  <a:pos x="T2" y="T3"/>
                </a:cxn>
                <a:cxn ang="0">
                  <a:pos x="T4" y="T5"/>
                </a:cxn>
                <a:cxn ang="0">
                  <a:pos x="T6" y="T7"/>
                </a:cxn>
                <a:cxn ang="0">
                  <a:pos x="T8" y="T9"/>
                </a:cxn>
              </a:cxnLst>
              <a:rect l="0" t="0" r="r" b="b"/>
              <a:pathLst>
                <a:path w="39" h="22">
                  <a:moveTo>
                    <a:pt x="0" y="15"/>
                  </a:moveTo>
                  <a:cubicBezTo>
                    <a:pt x="0" y="15"/>
                    <a:pt x="11" y="22"/>
                    <a:pt x="21" y="20"/>
                  </a:cubicBezTo>
                  <a:cubicBezTo>
                    <a:pt x="32" y="18"/>
                    <a:pt x="39" y="7"/>
                    <a:pt x="39" y="7"/>
                  </a:cubicBezTo>
                  <a:cubicBezTo>
                    <a:pt x="39" y="7"/>
                    <a:pt x="28" y="0"/>
                    <a:pt x="18" y="2"/>
                  </a:cubicBezTo>
                  <a:cubicBezTo>
                    <a:pt x="7" y="5"/>
                    <a:pt x="0" y="15"/>
                    <a:pt x="0" y="1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5" name="Freeform 165"/>
            <p:cNvSpPr>
              <a:spLocks/>
            </p:cNvSpPr>
            <p:nvPr/>
          </p:nvSpPr>
          <p:spPr bwMode="auto">
            <a:xfrm>
              <a:off x="6074065" y="2117117"/>
              <a:ext cx="33379" cy="44506"/>
            </a:xfrm>
            <a:custGeom>
              <a:avLst/>
              <a:gdLst>
                <a:gd name="T0" fmla="*/ 16 w 20"/>
                <a:gd name="T1" fmla="*/ 17 h 26"/>
                <a:gd name="T2" fmla="*/ 17 w 20"/>
                <a:gd name="T3" fmla="*/ 0 h 26"/>
                <a:gd name="T4" fmla="*/ 4 w 20"/>
                <a:gd name="T5" fmla="*/ 10 h 26"/>
                <a:gd name="T6" fmla="*/ 3 w 20"/>
                <a:gd name="T7" fmla="*/ 26 h 26"/>
                <a:gd name="T8" fmla="*/ 16 w 20"/>
                <a:gd name="T9" fmla="*/ 17 h 26"/>
              </a:gdLst>
              <a:ahLst/>
              <a:cxnLst>
                <a:cxn ang="0">
                  <a:pos x="T0" y="T1"/>
                </a:cxn>
                <a:cxn ang="0">
                  <a:pos x="T2" y="T3"/>
                </a:cxn>
                <a:cxn ang="0">
                  <a:pos x="T4" y="T5"/>
                </a:cxn>
                <a:cxn ang="0">
                  <a:pos x="T6" y="T7"/>
                </a:cxn>
                <a:cxn ang="0">
                  <a:pos x="T8" y="T9"/>
                </a:cxn>
              </a:cxnLst>
              <a:rect l="0" t="0" r="r" b="b"/>
              <a:pathLst>
                <a:path w="20" h="26">
                  <a:moveTo>
                    <a:pt x="16" y="17"/>
                  </a:moveTo>
                  <a:cubicBezTo>
                    <a:pt x="20" y="9"/>
                    <a:pt x="17" y="0"/>
                    <a:pt x="17" y="0"/>
                  </a:cubicBezTo>
                  <a:cubicBezTo>
                    <a:pt x="17" y="0"/>
                    <a:pt x="8" y="3"/>
                    <a:pt x="4" y="10"/>
                  </a:cubicBezTo>
                  <a:cubicBezTo>
                    <a:pt x="0" y="17"/>
                    <a:pt x="3" y="26"/>
                    <a:pt x="3" y="26"/>
                  </a:cubicBezTo>
                  <a:cubicBezTo>
                    <a:pt x="3" y="26"/>
                    <a:pt x="12" y="24"/>
                    <a:pt x="16" y="17"/>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6" name="Freeform 166"/>
            <p:cNvSpPr>
              <a:spLocks/>
            </p:cNvSpPr>
            <p:nvPr/>
          </p:nvSpPr>
          <p:spPr bwMode="auto">
            <a:xfrm>
              <a:off x="5876571" y="1939094"/>
              <a:ext cx="34770" cy="44506"/>
            </a:xfrm>
            <a:custGeom>
              <a:avLst/>
              <a:gdLst>
                <a:gd name="T0" fmla="*/ 17 w 20"/>
                <a:gd name="T1" fmla="*/ 26 h 26"/>
                <a:gd name="T2" fmla="*/ 16 w 20"/>
                <a:gd name="T3" fmla="*/ 10 h 26"/>
                <a:gd name="T4" fmla="*/ 3 w 20"/>
                <a:gd name="T5" fmla="*/ 0 h 26"/>
                <a:gd name="T6" fmla="*/ 4 w 20"/>
                <a:gd name="T7" fmla="*/ 16 h 26"/>
                <a:gd name="T8" fmla="*/ 17 w 20"/>
                <a:gd name="T9" fmla="*/ 26 h 26"/>
              </a:gdLst>
              <a:ahLst/>
              <a:cxnLst>
                <a:cxn ang="0">
                  <a:pos x="T0" y="T1"/>
                </a:cxn>
                <a:cxn ang="0">
                  <a:pos x="T2" y="T3"/>
                </a:cxn>
                <a:cxn ang="0">
                  <a:pos x="T4" y="T5"/>
                </a:cxn>
                <a:cxn ang="0">
                  <a:pos x="T6" y="T7"/>
                </a:cxn>
                <a:cxn ang="0">
                  <a:pos x="T8" y="T9"/>
                </a:cxn>
              </a:cxnLst>
              <a:rect l="0" t="0" r="r" b="b"/>
              <a:pathLst>
                <a:path w="20" h="26">
                  <a:moveTo>
                    <a:pt x="17" y="26"/>
                  </a:moveTo>
                  <a:cubicBezTo>
                    <a:pt x="17" y="26"/>
                    <a:pt x="20" y="17"/>
                    <a:pt x="16" y="10"/>
                  </a:cubicBezTo>
                  <a:cubicBezTo>
                    <a:pt x="12" y="3"/>
                    <a:pt x="3" y="0"/>
                    <a:pt x="3" y="0"/>
                  </a:cubicBezTo>
                  <a:cubicBezTo>
                    <a:pt x="3" y="0"/>
                    <a:pt x="0" y="9"/>
                    <a:pt x="4" y="16"/>
                  </a:cubicBezTo>
                  <a:cubicBezTo>
                    <a:pt x="8" y="24"/>
                    <a:pt x="17" y="26"/>
                    <a:pt x="17" y="2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7" name="Freeform 167"/>
            <p:cNvSpPr>
              <a:spLocks/>
            </p:cNvSpPr>
            <p:nvPr/>
          </p:nvSpPr>
          <p:spPr bwMode="auto">
            <a:xfrm>
              <a:off x="5886306" y="1911278"/>
              <a:ext cx="65368" cy="36161"/>
            </a:xfrm>
            <a:custGeom>
              <a:avLst/>
              <a:gdLst>
                <a:gd name="T0" fmla="*/ 19 w 39"/>
                <a:gd name="T1" fmla="*/ 2 h 21"/>
                <a:gd name="T2" fmla="*/ 0 w 39"/>
                <a:gd name="T3" fmla="*/ 13 h 21"/>
                <a:gd name="T4" fmla="*/ 21 w 39"/>
                <a:gd name="T5" fmla="*/ 19 h 21"/>
                <a:gd name="T6" fmla="*/ 39 w 39"/>
                <a:gd name="T7" fmla="*/ 8 h 21"/>
                <a:gd name="T8" fmla="*/ 19 w 39"/>
                <a:gd name="T9" fmla="*/ 2 h 21"/>
              </a:gdLst>
              <a:ahLst/>
              <a:cxnLst>
                <a:cxn ang="0">
                  <a:pos x="T0" y="T1"/>
                </a:cxn>
                <a:cxn ang="0">
                  <a:pos x="T2" y="T3"/>
                </a:cxn>
                <a:cxn ang="0">
                  <a:pos x="T4" y="T5"/>
                </a:cxn>
                <a:cxn ang="0">
                  <a:pos x="T6" y="T7"/>
                </a:cxn>
                <a:cxn ang="0">
                  <a:pos x="T8" y="T9"/>
                </a:cxn>
              </a:cxnLst>
              <a:rect l="0" t="0" r="r" b="b"/>
              <a:pathLst>
                <a:path w="39" h="21">
                  <a:moveTo>
                    <a:pt x="19" y="2"/>
                  </a:moveTo>
                  <a:cubicBezTo>
                    <a:pt x="8" y="3"/>
                    <a:pt x="0" y="13"/>
                    <a:pt x="0" y="13"/>
                  </a:cubicBezTo>
                  <a:cubicBezTo>
                    <a:pt x="0" y="13"/>
                    <a:pt x="10" y="21"/>
                    <a:pt x="21" y="19"/>
                  </a:cubicBezTo>
                  <a:cubicBezTo>
                    <a:pt x="32" y="18"/>
                    <a:pt x="39" y="8"/>
                    <a:pt x="39" y="8"/>
                  </a:cubicBezTo>
                  <a:cubicBezTo>
                    <a:pt x="39" y="8"/>
                    <a:pt x="29" y="0"/>
                    <a:pt x="19" y="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8" name="Freeform 168"/>
            <p:cNvSpPr>
              <a:spLocks/>
            </p:cNvSpPr>
            <p:nvPr/>
          </p:nvSpPr>
          <p:spPr bwMode="auto">
            <a:xfrm>
              <a:off x="5871008" y="1889025"/>
              <a:ext cx="33379" cy="41724"/>
            </a:xfrm>
            <a:custGeom>
              <a:avLst/>
              <a:gdLst>
                <a:gd name="T0" fmla="*/ 16 w 20"/>
                <a:gd name="T1" fmla="*/ 16 h 24"/>
                <a:gd name="T2" fmla="*/ 18 w 20"/>
                <a:gd name="T3" fmla="*/ 0 h 24"/>
                <a:gd name="T4" fmla="*/ 4 w 20"/>
                <a:gd name="T5" fmla="*/ 8 h 24"/>
                <a:gd name="T6" fmla="*/ 2 w 20"/>
                <a:gd name="T7" fmla="*/ 24 h 24"/>
                <a:gd name="T8" fmla="*/ 16 w 20"/>
                <a:gd name="T9" fmla="*/ 16 h 24"/>
              </a:gdLst>
              <a:ahLst/>
              <a:cxnLst>
                <a:cxn ang="0">
                  <a:pos x="T0" y="T1"/>
                </a:cxn>
                <a:cxn ang="0">
                  <a:pos x="T2" y="T3"/>
                </a:cxn>
                <a:cxn ang="0">
                  <a:pos x="T4" y="T5"/>
                </a:cxn>
                <a:cxn ang="0">
                  <a:pos x="T6" y="T7"/>
                </a:cxn>
                <a:cxn ang="0">
                  <a:pos x="T8" y="T9"/>
                </a:cxn>
              </a:cxnLst>
              <a:rect l="0" t="0" r="r" b="b"/>
              <a:pathLst>
                <a:path w="20" h="24">
                  <a:moveTo>
                    <a:pt x="16" y="16"/>
                  </a:moveTo>
                  <a:cubicBezTo>
                    <a:pt x="20" y="9"/>
                    <a:pt x="18" y="0"/>
                    <a:pt x="18" y="0"/>
                  </a:cubicBezTo>
                  <a:cubicBezTo>
                    <a:pt x="18" y="0"/>
                    <a:pt x="9" y="2"/>
                    <a:pt x="4" y="8"/>
                  </a:cubicBezTo>
                  <a:cubicBezTo>
                    <a:pt x="0" y="15"/>
                    <a:pt x="2" y="24"/>
                    <a:pt x="2" y="24"/>
                  </a:cubicBezTo>
                  <a:cubicBezTo>
                    <a:pt x="2" y="24"/>
                    <a:pt x="11" y="23"/>
                    <a:pt x="16"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39" name="Freeform 169"/>
            <p:cNvSpPr>
              <a:spLocks/>
            </p:cNvSpPr>
            <p:nvPr/>
          </p:nvSpPr>
          <p:spPr bwMode="auto">
            <a:xfrm>
              <a:off x="5334158" y="1662324"/>
              <a:ext cx="18081" cy="23644"/>
            </a:xfrm>
            <a:custGeom>
              <a:avLst/>
              <a:gdLst>
                <a:gd name="T0" fmla="*/ 1 w 10"/>
                <a:gd name="T1" fmla="*/ 0 h 14"/>
                <a:gd name="T2" fmla="*/ 2 w 10"/>
                <a:gd name="T3" fmla="*/ 8 h 14"/>
                <a:gd name="T4" fmla="*/ 9 w 10"/>
                <a:gd name="T5" fmla="*/ 14 h 14"/>
                <a:gd name="T6" fmla="*/ 8 w 10"/>
                <a:gd name="T7" fmla="*/ 5 h 14"/>
                <a:gd name="T8" fmla="*/ 1 w 10"/>
                <a:gd name="T9" fmla="*/ 0 h 14"/>
              </a:gdLst>
              <a:ahLst/>
              <a:cxnLst>
                <a:cxn ang="0">
                  <a:pos x="T0" y="T1"/>
                </a:cxn>
                <a:cxn ang="0">
                  <a:pos x="T2" y="T3"/>
                </a:cxn>
                <a:cxn ang="0">
                  <a:pos x="T4" y="T5"/>
                </a:cxn>
                <a:cxn ang="0">
                  <a:pos x="T6" y="T7"/>
                </a:cxn>
                <a:cxn ang="0">
                  <a:pos x="T8" y="T9"/>
                </a:cxn>
              </a:cxnLst>
              <a:rect l="0" t="0" r="r" b="b"/>
              <a:pathLst>
                <a:path w="10" h="14">
                  <a:moveTo>
                    <a:pt x="1" y="0"/>
                  </a:moveTo>
                  <a:cubicBezTo>
                    <a:pt x="1" y="0"/>
                    <a:pt x="0" y="5"/>
                    <a:pt x="2" y="8"/>
                  </a:cubicBezTo>
                  <a:cubicBezTo>
                    <a:pt x="4" y="12"/>
                    <a:pt x="9" y="14"/>
                    <a:pt x="9" y="14"/>
                  </a:cubicBezTo>
                  <a:cubicBezTo>
                    <a:pt x="9" y="14"/>
                    <a:pt x="10" y="9"/>
                    <a:pt x="8" y="5"/>
                  </a:cubicBezTo>
                  <a:cubicBezTo>
                    <a:pt x="6" y="1"/>
                    <a:pt x="1" y="0"/>
                    <a:pt x="1"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0" name="Freeform 170"/>
            <p:cNvSpPr>
              <a:spLocks/>
            </p:cNvSpPr>
            <p:nvPr/>
          </p:nvSpPr>
          <p:spPr bwMode="auto">
            <a:xfrm>
              <a:off x="5338330" y="1647026"/>
              <a:ext cx="36161" cy="19471"/>
            </a:xfrm>
            <a:custGeom>
              <a:avLst/>
              <a:gdLst>
                <a:gd name="T0" fmla="*/ 0 w 21"/>
                <a:gd name="T1" fmla="*/ 7 h 11"/>
                <a:gd name="T2" fmla="*/ 11 w 21"/>
                <a:gd name="T3" fmla="*/ 10 h 11"/>
                <a:gd name="T4" fmla="*/ 21 w 21"/>
                <a:gd name="T5" fmla="*/ 4 h 11"/>
                <a:gd name="T6" fmla="*/ 10 w 21"/>
                <a:gd name="T7" fmla="*/ 1 h 11"/>
                <a:gd name="T8" fmla="*/ 0 w 21"/>
                <a:gd name="T9" fmla="*/ 7 h 11"/>
              </a:gdLst>
              <a:ahLst/>
              <a:cxnLst>
                <a:cxn ang="0">
                  <a:pos x="T0" y="T1"/>
                </a:cxn>
                <a:cxn ang="0">
                  <a:pos x="T2" y="T3"/>
                </a:cxn>
                <a:cxn ang="0">
                  <a:pos x="T4" y="T5"/>
                </a:cxn>
                <a:cxn ang="0">
                  <a:pos x="T6" y="T7"/>
                </a:cxn>
                <a:cxn ang="0">
                  <a:pos x="T8" y="T9"/>
                </a:cxn>
              </a:cxnLst>
              <a:rect l="0" t="0" r="r" b="b"/>
              <a:pathLst>
                <a:path w="21" h="11">
                  <a:moveTo>
                    <a:pt x="0" y="7"/>
                  </a:moveTo>
                  <a:cubicBezTo>
                    <a:pt x="0" y="7"/>
                    <a:pt x="6" y="11"/>
                    <a:pt x="11" y="10"/>
                  </a:cubicBezTo>
                  <a:cubicBezTo>
                    <a:pt x="17" y="10"/>
                    <a:pt x="21" y="4"/>
                    <a:pt x="21" y="4"/>
                  </a:cubicBezTo>
                  <a:cubicBezTo>
                    <a:pt x="21" y="4"/>
                    <a:pt x="16" y="0"/>
                    <a:pt x="10" y="1"/>
                  </a:cubicBezTo>
                  <a:cubicBezTo>
                    <a:pt x="4" y="2"/>
                    <a:pt x="0" y="7"/>
                    <a:pt x="0" y="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1" name="Freeform 171"/>
            <p:cNvSpPr>
              <a:spLocks/>
            </p:cNvSpPr>
            <p:nvPr/>
          </p:nvSpPr>
          <p:spPr bwMode="auto">
            <a:xfrm>
              <a:off x="5329985" y="1634508"/>
              <a:ext cx="18081" cy="22253"/>
            </a:xfrm>
            <a:custGeom>
              <a:avLst/>
              <a:gdLst>
                <a:gd name="T0" fmla="*/ 9 w 11"/>
                <a:gd name="T1" fmla="*/ 8 h 13"/>
                <a:gd name="T2" fmla="*/ 10 w 11"/>
                <a:gd name="T3" fmla="*/ 0 h 13"/>
                <a:gd name="T4" fmla="*/ 3 w 11"/>
                <a:gd name="T5" fmla="*/ 4 h 13"/>
                <a:gd name="T6" fmla="*/ 1 w 11"/>
                <a:gd name="T7" fmla="*/ 13 h 13"/>
                <a:gd name="T8" fmla="*/ 9 w 11"/>
                <a:gd name="T9" fmla="*/ 8 h 13"/>
              </a:gdLst>
              <a:ahLst/>
              <a:cxnLst>
                <a:cxn ang="0">
                  <a:pos x="T0" y="T1"/>
                </a:cxn>
                <a:cxn ang="0">
                  <a:pos x="T2" y="T3"/>
                </a:cxn>
                <a:cxn ang="0">
                  <a:pos x="T4" y="T5"/>
                </a:cxn>
                <a:cxn ang="0">
                  <a:pos x="T6" y="T7"/>
                </a:cxn>
                <a:cxn ang="0">
                  <a:pos x="T8" y="T9"/>
                </a:cxn>
              </a:cxnLst>
              <a:rect l="0" t="0" r="r" b="b"/>
              <a:pathLst>
                <a:path w="11" h="13">
                  <a:moveTo>
                    <a:pt x="9" y="8"/>
                  </a:moveTo>
                  <a:cubicBezTo>
                    <a:pt x="11" y="5"/>
                    <a:pt x="10" y="0"/>
                    <a:pt x="10" y="0"/>
                  </a:cubicBezTo>
                  <a:cubicBezTo>
                    <a:pt x="10" y="0"/>
                    <a:pt x="5" y="1"/>
                    <a:pt x="3" y="4"/>
                  </a:cubicBezTo>
                  <a:cubicBezTo>
                    <a:pt x="0" y="8"/>
                    <a:pt x="1" y="13"/>
                    <a:pt x="1" y="13"/>
                  </a:cubicBezTo>
                  <a:cubicBezTo>
                    <a:pt x="1" y="13"/>
                    <a:pt x="6" y="12"/>
                    <a:pt x="9" y="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2" name="Freeform 172"/>
            <p:cNvSpPr>
              <a:spLocks/>
            </p:cNvSpPr>
            <p:nvPr/>
          </p:nvSpPr>
          <p:spPr bwMode="auto">
            <a:xfrm>
              <a:off x="4794527" y="1902933"/>
              <a:ext cx="23644" cy="18081"/>
            </a:xfrm>
            <a:custGeom>
              <a:avLst/>
              <a:gdLst>
                <a:gd name="T0" fmla="*/ 14 w 14"/>
                <a:gd name="T1" fmla="*/ 10 h 11"/>
                <a:gd name="T2" fmla="*/ 9 w 14"/>
                <a:gd name="T3" fmla="*/ 3 h 11"/>
                <a:gd name="T4" fmla="*/ 0 w 14"/>
                <a:gd name="T5" fmla="*/ 1 h 11"/>
                <a:gd name="T6" fmla="*/ 5 w 14"/>
                <a:gd name="T7" fmla="*/ 9 h 11"/>
                <a:gd name="T8" fmla="*/ 14 w 14"/>
                <a:gd name="T9" fmla="*/ 10 h 11"/>
              </a:gdLst>
              <a:ahLst/>
              <a:cxnLst>
                <a:cxn ang="0">
                  <a:pos x="T0" y="T1"/>
                </a:cxn>
                <a:cxn ang="0">
                  <a:pos x="T2" y="T3"/>
                </a:cxn>
                <a:cxn ang="0">
                  <a:pos x="T4" y="T5"/>
                </a:cxn>
                <a:cxn ang="0">
                  <a:pos x="T6" y="T7"/>
                </a:cxn>
                <a:cxn ang="0">
                  <a:pos x="T8" y="T9"/>
                </a:cxn>
              </a:cxnLst>
              <a:rect l="0" t="0" r="r" b="b"/>
              <a:pathLst>
                <a:path w="14" h="11">
                  <a:moveTo>
                    <a:pt x="14" y="10"/>
                  </a:moveTo>
                  <a:cubicBezTo>
                    <a:pt x="14" y="10"/>
                    <a:pt x="13" y="5"/>
                    <a:pt x="9" y="3"/>
                  </a:cubicBezTo>
                  <a:cubicBezTo>
                    <a:pt x="5" y="0"/>
                    <a:pt x="0" y="1"/>
                    <a:pt x="0" y="1"/>
                  </a:cubicBezTo>
                  <a:cubicBezTo>
                    <a:pt x="0" y="1"/>
                    <a:pt x="1" y="6"/>
                    <a:pt x="5" y="9"/>
                  </a:cubicBezTo>
                  <a:cubicBezTo>
                    <a:pt x="9" y="11"/>
                    <a:pt x="14" y="10"/>
                    <a:pt x="14"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3" name="Freeform 173"/>
            <p:cNvSpPr>
              <a:spLocks/>
            </p:cNvSpPr>
            <p:nvPr/>
          </p:nvSpPr>
          <p:spPr bwMode="auto">
            <a:xfrm>
              <a:off x="4795918" y="1879289"/>
              <a:ext cx="29207" cy="25034"/>
            </a:xfrm>
            <a:custGeom>
              <a:avLst/>
              <a:gdLst>
                <a:gd name="T0" fmla="*/ 6 w 17"/>
                <a:gd name="T1" fmla="*/ 3 h 15"/>
                <a:gd name="T2" fmla="*/ 0 w 17"/>
                <a:gd name="T3" fmla="*/ 13 h 15"/>
                <a:gd name="T4" fmla="*/ 11 w 17"/>
                <a:gd name="T5" fmla="*/ 11 h 15"/>
                <a:gd name="T6" fmla="*/ 17 w 17"/>
                <a:gd name="T7" fmla="*/ 1 h 15"/>
                <a:gd name="T8" fmla="*/ 6 w 17"/>
                <a:gd name="T9" fmla="*/ 3 h 15"/>
              </a:gdLst>
              <a:ahLst/>
              <a:cxnLst>
                <a:cxn ang="0">
                  <a:pos x="T0" y="T1"/>
                </a:cxn>
                <a:cxn ang="0">
                  <a:pos x="T2" y="T3"/>
                </a:cxn>
                <a:cxn ang="0">
                  <a:pos x="T4" y="T5"/>
                </a:cxn>
                <a:cxn ang="0">
                  <a:pos x="T6" y="T7"/>
                </a:cxn>
                <a:cxn ang="0">
                  <a:pos x="T8" y="T9"/>
                </a:cxn>
              </a:cxnLst>
              <a:rect l="0" t="0" r="r" b="b"/>
              <a:pathLst>
                <a:path w="17" h="15">
                  <a:moveTo>
                    <a:pt x="6" y="3"/>
                  </a:moveTo>
                  <a:cubicBezTo>
                    <a:pt x="1" y="7"/>
                    <a:pt x="0" y="13"/>
                    <a:pt x="0" y="13"/>
                  </a:cubicBezTo>
                  <a:cubicBezTo>
                    <a:pt x="0" y="13"/>
                    <a:pt x="6" y="15"/>
                    <a:pt x="11" y="11"/>
                  </a:cubicBezTo>
                  <a:cubicBezTo>
                    <a:pt x="16" y="8"/>
                    <a:pt x="17" y="1"/>
                    <a:pt x="17" y="1"/>
                  </a:cubicBezTo>
                  <a:cubicBezTo>
                    <a:pt x="17" y="1"/>
                    <a:pt x="10" y="0"/>
                    <a:pt x="6" y="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4" name="Freeform 174"/>
            <p:cNvSpPr>
              <a:spLocks/>
            </p:cNvSpPr>
            <p:nvPr/>
          </p:nvSpPr>
          <p:spPr bwMode="auto">
            <a:xfrm>
              <a:off x="4782010" y="1877899"/>
              <a:ext cx="15299" cy="25034"/>
            </a:xfrm>
            <a:custGeom>
              <a:avLst/>
              <a:gdLst>
                <a:gd name="T0" fmla="*/ 1 w 9"/>
                <a:gd name="T1" fmla="*/ 7 h 15"/>
                <a:gd name="T2" fmla="*/ 4 w 9"/>
                <a:gd name="T3" fmla="*/ 15 h 15"/>
                <a:gd name="T4" fmla="*/ 8 w 9"/>
                <a:gd name="T5" fmla="*/ 8 h 15"/>
                <a:gd name="T6" fmla="*/ 5 w 9"/>
                <a:gd name="T7" fmla="*/ 0 h 15"/>
                <a:gd name="T8" fmla="*/ 1 w 9"/>
                <a:gd name="T9" fmla="*/ 7 h 15"/>
              </a:gdLst>
              <a:ahLst/>
              <a:cxnLst>
                <a:cxn ang="0">
                  <a:pos x="T0" y="T1"/>
                </a:cxn>
                <a:cxn ang="0">
                  <a:pos x="T2" y="T3"/>
                </a:cxn>
                <a:cxn ang="0">
                  <a:pos x="T4" y="T5"/>
                </a:cxn>
                <a:cxn ang="0">
                  <a:pos x="T6" y="T7"/>
                </a:cxn>
                <a:cxn ang="0">
                  <a:pos x="T8" y="T9"/>
                </a:cxn>
              </a:cxnLst>
              <a:rect l="0" t="0" r="r" b="b"/>
              <a:pathLst>
                <a:path w="9" h="15">
                  <a:moveTo>
                    <a:pt x="1" y="7"/>
                  </a:moveTo>
                  <a:cubicBezTo>
                    <a:pt x="0" y="11"/>
                    <a:pt x="4" y="15"/>
                    <a:pt x="4" y="15"/>
                  </a:cubicBezTo>
                  <a:cubicBezTo>
                    <a:pt x="4" y="15"/>
                    <a:pt x="8" y="12"/>
                    <a:pt x="8" y="8"/>
                  </a:cubicBezTo>
                  <a:cubicBezTo>
                    <a:pt x="9" y="3"/>
                    <a:pt x="5" y="0"/>
                    <a:pt x="5" y="0"/>
                  </a:cubicBezTo>
                  <a:cubicBezTo>
                    <a:pt x="5" y="0"/>
                    <a:pt x="1" y="3"/>
                    <a:pt x="1" y="7"/>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5" name="Freeform 175"/>
            <p:cNvSpPr>
              <a:spLocks/>
            </p:cNvSpPr>
            <p:nvPr/>
          </p:nvSpPr>
          <p:spPr bwMode="auto">
            <a:xfrm>
              <a:off x="5542778" y="1541325"/>
              <a:ext cx="31989" cy="50069"/>
            </a:xfrm>
            <a:custGeom>
              <a:avLst/>
              <a:gdLst>
                <a:gd name="T0" fmla="*/ 16 w 19"/>
                <a:gd name="T1" fmla="*/ 17 h 29"/>
                <a:gd name="T2" fmla="*/ 15 w 19"/>
                <a:gd name="T3" fmla="*/ 0 h 29"/>
                <a:gd name="T4" fmla="*/ 3 w 19"/>
                <a:gd name="T5" fmla="*/ 12 h 29"/>
                <a:gd name="T6" fmla="*/ 4 w 19"/>
                <a:gd name="T7" fmla="*/ 29 h 29"/>
                <a:gd name="T8" fmla="*/ 16 w 19"/>
                <a:gd name="T9" fmla="*/ 17 h 29"/>
              </a:gdLst>
              <a:ahLst/>
              <a:cxnLst>
                <a:cxn ang="0">
                  <a:pos x="T0" y="T1"/>
                </a:cxn>
                <a:cxn ang="0">
                  <a:pos x="T2" y="T3"/>
                </a:cxn>
                <a:cxn ang="0">
                  <a:pos x="T4" y="T5"/>
                </a:cxn>
                <a:cxn ang="0">
                  <a:pos x="T6" y="T7"/>
                </a:cxn>
                <a:cxn ang="0">
                  <a:pos x="T8" y="T9"/>
                </a:cxn>
              </a:cxnLst>
              <a:rect l="0" t="0" r="r" b="b"/>
              <a:pathLst>
                <a:path w="19" h="29">
                  <a:moveTo>
                    <a:pt x="16" y="17"/>
                  </a:moveTo>
                  <a:cubicBezTo>
                    <a:pt x="19" y="9"/>
                    <a:pt x="15" y="0"/>
                    <a:pt x="15" y="0"/>
                  </a:cubicBezTo>
                  <a:cubicBezTo>
                    <a:pt x="15" y="0"/>
                    <a:pt x="6" y="4"/>
                    <a:pt x="3" y="12"/>
                  </a:cubicBezTo>
                  <a:cubicBezTo>
                    <a:pt x="0" y="20"/>
                    <a:pt x="4" y="29"/>
                    <a:pt x="4" y="29"/>
                  </a:cubicBezTo>
                  <a:cubicBezTo>
                    <a:pt x="4" y="29"/>
                    <a:pt x="13" y="25"/>
                    <a:pt x="16" y="1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6" name="Freeform 176"/>
            <p:cNvSpPr>
              <a:spLocks/>
            </p:cNvSpPr>
            <p:nvPr/>
          </p:nvSpPr>
          <p:spPr bwMode="auto">
            <a:xfrm>
              <a:off x="5509399" y="1539933"/>
              <a:ext cx="25034" cy="52850"/>
            </a:xfrm>
            <a:custGeom>
              <a:avLst/>
              <a:gdLst>
                <a:gd name="T0" fmla="*/ 9 w 15"/>
                <a:gd name="T1" fmla="*/ 31 h 31"/>
                <a:gd name="T2" fmla="*/ 15 w 15"/>
                <a:gd name="T3" fmla="*/ 15 h 31"/>
                <a:gd name="T4" fmla="*/ 7 w 15"/>
                <a:gd name="T5" fmla="*/ 0 h 31"/>
                <a:gd name="T6" fmla="*/ 1 w 15"/>
                <a:gd name="T7" fmla="*/ 16 h 31"/>
                <a:gd name="T8" fmla="*/ 9 w 15"/>
                <a:gd name="T9" fmla="*/ 31 h 31"/>
              </a:gdLst>
              <a:ahLst/>
              <a:cxnLst>
                <a:cxn ang="0">
                  <a:pos x="T0" y="T1"/>
                </a:cxn>
                <a:cxn ang="0">
                  <a:pos x="T2" y="T3"/>
                </a:cxn>
                <a:cxn ang="0">
                  <a:pos x="T4" y="T5"/>
                </a:cxn>
                <a:cxn ang="0">
                  <a:pos x="T6" y="T7"/>
                </a:cxn>
                <a:cxn ang="0">
                  <a:pos x="T8" y="T9"/>
                </a:cxn>
              </a:cxnLst>
              <a:rect l="0" t="0" r="r" b="b"/>
              <a:pathLst>
                <a:path w="15" h="31">
                  <a:moveTo>
                    <a:pt x="9" y="31"/>
                  </a:moveTo>
                  <a:cubicBezTo>
                    <a:pt x="9" y="31"/>
                    <a:pt x="15" y="24"/>
                    <a:pt x="15" y="15"/>
                  </a:cubicBezTo>
                  <a:cubicBezTo>
                    <a:pt x="14" y="7"/>
                    <a:pt x="7" y="0"/>
                    <a:pt x="7" y="0"/>
                  </a:cubicBezTo>
                  <a:cubicBezTo>
                    <a:pt x="7" y="0"/>
                    <a:pt x="0" y="7"/>
                    <a:pt x="1" y="16"/>
                  </a:cubicBezTo>
                  <a:cubicBezTo>
                    <a:pt x="1" y="24"/>
                    <a:pt x="9" y="31"/>
                    <a:pt x="9" y="3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7" name="Freeform 177"/>
            <p:cNvSpPr>
              <a:spLocks/>
            </p:cNvSpPr>
            <p:nvPr/>
          </p:nvSpPr>
          <p:spPr bwMode="auto">
            <a:xfrm>
              <a:off x="5467675" y="1556623"/>
              <a:ext cx="34770" cy="47287"/>
            </a:xfrm>
            <a:custGeom>
              <a:avLst/>
              <a:gdLst>
                <a:gd name="T0" fmla="*/ 17 w 20"/>
                <a:gd name="T1" fmla="*/ 28 h 28"/>
                <a:gd name="T2" fmla="*/ 17 w 20"/>
                <a:gd name="T3" fmla="*/ 11 h 28"/>
                <a:gd name="T4" fmla="*/ 4 w 20"/>
                <a:gd name="T5" fmla="*/ 0 h 28"/>
                <a:gd name="T6" fmla="*/ 4 w 20"/>
                <a:gd name="T7" fmla="*/ 17 h 28"/>
                <a:gd name="T8" fmla="*/ 17 w 20"/>
                <a:gd name="T9" fmla="*/ 28 h 28"/>
              </a:gdLst>
              <a:ahLst/>
              <a:cxnLst>
                <a:cxn ang="0">
                  <a:pos x="T0" y="T1"/>
                </a:cxn>
                <a:cxn ang="0">
                  <a:pos x="T2" y="T3"/>
                </a:cxn>
                <a:cxn ang="0">
                  <a:pos x="T4" y="T5"/>
                </a:cxn>
                <a:cxn ang="0">
                  <a:pos x="T6" y="T7"/>
                </a:cxn>
                <a:cxn ang="0">
                  <a:pos x="T8" y="T9"/>
                </a:cxn>
              </a:cxnLst>
              <a:rect l="0" t="0" r="r" b="b"/>
              <a:pathLst>
                <a:path w="20" h="28">
                  <a:moveTo>
                    <a:pt x="17" y="28"/>
                  </a:moveTo>
                  <a:cubicBezTo>
                    <a:pt x="17" y="28"/>
                    <a:pt x="20" y="19"/>
                    <a:pt x="17" y="11"/>
                  </a:cubicBezTo>
                  <a:cubicBezTo>
                    <a:pt x="13" y="3"/>
                    <a:pt x="4" y="0"/>
                    <a:pt x="4" y="0"/>
                  </a:cubicBezTo>
                  <a:cubicBezTo>
                    <a:pt x="4" y="0"/>
                    <a:pt x="0" y="9"/>
                    <a:pt x="4" y="17"/>
                  </a:cubicBezTo>
                  <a:cubicBezTo>
                    <a:pt x="7" y="24"/>
                    <a:pt x="17" y="28"/>
                    <a:pt x="17" y="2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8" name="Freeform 178"/>
            <p:cNvSpPr>
              <a:spLocks/>
            </p:cNvSpPr>
            <p:nvPr/>
          </p:nvSpPr>
          <p:spPr bwMode="auto">
            <a:xfrm>
              <a:off x="3275772" y="2245070"/>
              <a:ext cx="23644" cy="50069"/>
            </a:xfrm>
            <a:custGeom>
              <a:avLst/>
              <a:gdLst>
                <a:gd name="T0" fmla="*/ 13 w 14"/>
                <a:gd name="T1" fmla="*/ 15 h 29"/>
                <a:gd name="T2" fmla="*/ 8 w 14"/>
                <a:gd name="T3" fmla="*/ 0 h 29"/>
                <a:gd name="T4" fmla="*/ 0 w 14"/>
                <a:gd name="T5" fmla="*/ 14 h 29"/>
                <a:gd name="T6" fmla="*/ 6 w 14"/>
                <a:gd name="T7" fmla="*/ 29 h 29"/>
                <a:gd name="T8" fmla="*/ 13 w 14"/>
                <a:gd name="T9" fmla="*/ 15 h 29"/>
              </a:gdLst>
              <a:ahLst/>
              <a:cxnLst>
                <a:cxn ang="0">
                  <a:pos x="T0" y="T1"/>
                </a:cxn>
                <a:cxn ang="0">
                  <a:pos x="T2" y="T3"/>
                </a:cxn>
                <a:cxn ang="0">
                  <a:pos x="T4" y="T5"/>
                </a:cxn>
                <a:cxn ang="0">
                  <a:pos x="T6" y="T7"/>
                </a:cxn>
                <a:cxn ang="0">
                  <a:pos x="T8" y="T9"/>
                </a:cxn>
              </a:cxnLst>
              <a:rect l="0" t="0" r="r" b="b"/>
              <a:pathLst>
                <a:path w="14" h="29">
                  <a:moveTo>
                    <a:pt x="13" y="15"/>
                  </a:moveTo>
                  <a:cubicBezTo>
                    <a:pt x="14" y="7"/>
                    <a:pt x="8" y="0"/>
                    <a:pt x="8" y="0"/>
                  </a:cubicBezTo>
                  <a:cubicBezTo>
                    <a:pt x="8" y="0"/>
                    <a:pt x="1" y="6"/>
                    <a:pt x="0" y="14"/>
                  </a:cubicBezTo>
                  <a:cubicBezTo>
                    <a:pt x="0" y="22"/>
                    <a:pt x="6" y="29"/>
                    <a:pt x="6" y="29"/>
                  </a:cubicBezTo>
                  <a:cubicBezTo>
                    <a:pt x="6" y="29"/>
                    <a:pt x="13" y="23"/>
                    <a:pt x="13" y="15"/>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9" name="Freeform 179"/>
            <p:cNvSpPr>
              <a:spLocks/>
            </p:cNvSpPr>
            <p:nvPr/>
          </p:nvSpPr>
          <p:spPr bwMode="auto">
            <a:xfrm>
              <a:off x="3304978" y="2236725"/>
              <a:ext cx="30598" cy="45897"/>
            </a:xfrm>
            <a:custGeom>
              <a:avLst/>
              <a:gdLst>
                <a:gd name="T0" fmla="*/ 14 w 18"/>
                <a:gd name="T1" fmla="*/ 27 h 27"/>
                <a:gd name="T2" fmla="*/ 15 w 18"/>
                <a:gd name="T3" fmla="*/ 11 h 27"/>
                <a:gd name="T4" fmla="*/ 4 w 18"/>
                <a:gd name="T5" fmla="*/ 0 h 27"/>
                <a:gd name="T6" fmla="*/ 3 w 18"/>
                <a:gd name="T7" fmla="*/ 16 h 27"/>
                <a:gd name="T8" fmla="*/ 14 w 18"/>
                <a:gd name="T9" fmla="*/ 27 h 27"/>
              </a:gdLst>
              <a:ahLst/>
              <a:cxnLst>
                <a:cxn ang="0">
                  <a:pos x="T0" y="T1"/>
                </a:cxn>
                <a:cxn ang="0">
                  <a:pos x="T2" y="T3"/>
                </a:cxn>
                <a:cxn ang="0">
                  <a:pos x="T4" y="T5"/>
                </a:cxn>
                <a:cxn ang="0">
                  <a:pos x="T6" y="T7"/>
                </a:cxn>
                <a:cxn ang="0">
                  <a:pos x="T8" y="T9"/>
                </a:cxn>
              </a:cxnLst>
              <a:rect l="0" t="0" r="r" b="b"/>
              <a:pathLst>
                <a:path w="18" h="27">
                  <a:moveTo>
                    <a:pt x="14" y="27"/>
                  </a:moveTo>
                  <a:cubicBezTo>
                    <a:pt x="14" y="27"/>
                    <a:pt x="18" y="19"/>
                    <a:pt x="15" y="11"/>
                  </a:cubicBezTo>
                  <a:cubicBezTo>
                    <a:pt x="12" y="4"/>
                    <a:pt x="4" y="0"/>
                    <a:pt x="4" y="0"/>
                  </a:cubicBezTo>
                  <a:cubicBezTo>
                    <a:pt x="4" y="0"/>
                    <a:pt x="0" y="8"/>
                    <a:pt x="3" y="16"/>
                  </a:cubicBezTo>
                  <a:cubicBezTo>
                    <a:pt x="6" y="23"/>
                    <a:pt x="14" y="27"/>
                    <a:pt x="14" y="27"/>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0" name="Freeform 180"/>
            <p:cNvSpPr>
              <a:spLocks/>
            </p:cNvSpPr>
            <p:nvPr/>
          </p:nvSpPr>
          <p:spPr bwMode="auto">
            <a:xfrm>
              <a:off x="3331404" y="2218645"/>
              <a:ext cx="34770" cy="37552"/>
            </a:xfrm>
            <a:custGeom>
              <a:avLst/>
              <a:gdLst>
                <a:gd name="T0" fmla="*/ 0 w 20"/>
                <a:gd name="T1" fmla="*/ 0 h 22"/>
                <a:gd name="T2" fmla="*/ 5 w 20"/>
                <a:gd name="T3" fmla="*/ 15 h 22"/>
                <a:gd name="T4" fmla="*/ 20 w 20"/>
                <a:gd name="T5" fmla="*/ 22 h 22"/>
                <a:gd name="T6" fmla="*/ 15 w 20"/>
                <a:gd name="T7" fmla="*/ 7 h 22"/>
                <a:gd name="T8" fmla="*/ 0 w 20"/>
                <a:gd name="T9" fmla="*/ 0 h 22"/>
              </a:gdLst>
              <a:ahLst/>
              <a:cxnLst>
                <a:cxn ang="0">
                  <a:pos x="T0" y="T1"/>
                </a:cxn>
                <a:cxn ang="0">
                  <a:pos x="T2" y="T3"/>
                </a:cxn>
                <a:cxn ang="0">
                  <a:pos x="T4" y="T5"/>
                </a:cxn>
                <a:cxn ang="0">
                  <a:pos x="T6" y="T7"/>
                </a:cxn>
                <a:cxn ang="0">
                  <a:pos x="T8" y="T9"/>
                </a:cxn>
              </a:cxnLst>
              <a:rect l="0" t="0" r="r" b="b"/>
              <a:pathLst>
                <a:path w="20" h="22">
                  <a:moveTo>
                    <a:pt x="0" y="0"/>
                  </a:moveTo>
                  <a:cubicBezTo>
                    <a:pt x="0" y="0"/>
                    <a:pt x="0" y="10"/>
                    <a:pt x="5" y="15"/>
                  </a:cubicBezTo>
                  <a:cubicBezTo>
                    <a:pt x="11" y="21"/>
                    <a:pt x="20" y="22"/>
                    <a:pt x="20" y="22"/>
                  </a:cubicBezTo>
                  <a:cubicBezTo>
                    <a:pt x="20" y="22"/>
                    <a:pt x="20" y="13"/>
                    <a:pt x="15" y="7"/>
                  </a:cubicBezTo>
                  <a:cubicBezTo>
                    <a:pt x="10" y="1"/>
                    <a:pt x="0" y="0"/>
                    <a:pt x="0"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1" name="Freeform 181"/>
            <p:cNvSpPr>
              <a:spLocks/>
            </p:cNvSpPr>
            <p:nvPr/>
          </p:nvSpPr>
          <p:spPr bwMode="auto">
            <a:xfrm>
              <a:off x="3117221" y="1826439"/>
              <a:ext cx="34770" cy="34770"/>
            </a:xfrm>
            <a:custGeom>
              <a:avLst/>
              <a:gdLst>
                <a:gd name="T0" fmla="*/ 20 w 21"/>
                <a:gd name="T1" fmla="*/ 0 h 21"/>
                <a:gd name="T2" fmla="*/ 6 w 21"/>
                <a:gd name="T3" fmla="*/ 5 h 21"/>
                <a:gd name="T4" fmla="*/ 0 w 21"/>
                <a:gd name="T5" fmla="*/ 21 h 21"/>
                <a:gd name="T6" fmla="*/ 15 w 21"/>
                <a:gd name="T7" fmla="*/ 15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cubicBezTo>
                    <a:pt x="20" y="0"/>
                    <a:pt x="11" y="0"/>
                    <a:pt x="6" y="5"/>
                  </a:cubicBezTo>
                  <a:cubicBezTo>
                    <a:pt x="0" y="11"/>
                    <a:pt x="0" y="21"/>
                    <a:pt x="0" y="21"/>
                  </a:cubicBezTo>
                  <a:cubicBezTo>
                    <a:pt x="0" y="21"/>
                    <a:pt x="10" y="20"/>
                    <a:pt x="15" y="15"/>
                  </a:cubicBezTo>
                  <a:cubicBezTo>
                    <a:pt x="21" y="9"/>
                    <a:pt x="20" y="0"/>
                    <a:pt x="20"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2" name="Freeform 182"/>
            <p:cNvSpPr>
              <a:spLocks/>
            </p:cNvSpPr>
            <p:nvPr/>
          </p:nvSpPr>
          <p:spPr bwMode="auto">
            <a:xfrm>
              <a:off x="3088013" y="1805577"/>
              <a:ext cx="29207" cy="47287"/>
            </a:xfrm>
            <a:custGeom>
              <a:avLst/>
              <a:gdLst>
                <a:gd name="T0" fmla="*/ 15 w 17"/>
                <a:gd name="T1" fmla="*/ 16 h 28"/>
                <a:gd name="T2" fmla="*/ 13 w 17"/>
                <a:gd name="T3" fmla="*/ 0 h 28"/>
                <a:gd name="T4" fmla="*/ 2 w 17"/>
                <a:gd name="T5" fmla="*/ 12 h 28"/>
                <a:gd name="T6" fmla="*/ 4 w 17"/>
                <a:gd name="T7" fmla="*/ 28 h 28"/>
                <a:gd name="T8" fmla="*/ 15 w 17"/>
                <a:gd name="T9" fmla="*/ 16 h 28"/>
              </a:gdLst>
              <a:ahLst/>
              <a:cxnLst>
                <a:cxn ang="0">
                  <a:pos x="T0" y="T1"/>
                </a:cxn>
                <a:cxn ang="0">
                  <a:pos x="T2" y="T3"/>
                </a:cxn>
                <a:cxn ang="0">
                  <a:pos x="T4" y="T5"/>
                </a:cxn>
                <a:cxn ang="0">
                  <a:pos x="T6" y="T7"/>
                </a:cxn>
                <a:cxn ang="0">
                  <a:pos x="T8" y="T9"/>
                </a:cxn>
              </a:cxnLst>
              <a:rect l="0" t="0" r="r" b="b"/>
              <a:pathLst>
                <a:path w="17" h="28">
                  <a:moveTo>
                    <a:pt x="15" y="16"/>
                  </a:moveTo>
                  <a:cubicBezTo>
                    <a:pt x="17" y="9"/>
                    <a:pt x="13" y="0"/>
                    <a:pt x="13" y="0"/>
                  </a:cubicBezTo>
                  <a:cubicBezTo>
                    <a:pt x="13" y="0"/>
                    <a:pt x="5" y="4"/>
                    <a:pt x="2" y="12"/>
                  </a:cubicBezTo>
                  <a:cubicBezTo>
                    <a:pt x="0" y="19"/>
                    <a:pt x="4" y="28"/>
                    <a:pt x="4" y="28"/>
                  </a:cubicBezTo>
                  <a:cubicBezTo>
                    <a:pt x="4" y="28"/>
                    <a:pt x="12" y="24"/>
                    <a:pt x="15"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3" name="Freeform 183"/>
            <p:cNvSpPr>
              <a:spLocks/>
            </p:cNvSpPr>
            <p:nvPr/>
          </p:nvSpPr>
          <p:spPr bwMode="auto">
            <a:xfrm>
              <a:off x="3053244" y="1804186"/>
              <a:ext cx="23644" cy="48678"/>
            </a:xfrm>
            <a:custGeom>
              <a:avLst/>
              <a:gdLst>
                <a:gd name="T0" fmla="*/ 7 w 14"/>
                <a:gd name="T1" fmla="*/ 29 h 29"/>
                <a:gd name="T2" fmla="*/ 13 w 14"/>
                <a:gd name="T3" fmla="*/ 14 h 29"/>
                <a:gd name="T4" fmla="*/ 6 w 14"/>
                <a:gd name="T5" fmla="*/ 0 h 29"/>
                <a:gd name="T6" fmla="*/ 0 w 14"/>
                <a:gd name="T7" fmla="*/ 14 h 29"/>
                <a:gd name="T8" fmla="*/ 7 w 14"/>
                <a:gd name="T9" fmla="*/ 29 h 29"/>
              </a:gdLst>
              <a:ahLst/>
              <a:cxnLst>
                <a:cxn ang="0">
                  <a:pos x="T0" y="T1"/>
                </a:cxn>
                <a:cxn ang="0">
                  <a:pos x="T2" y="T3"/>
                </a:cxn>
                <a:cxn ang="0">
                  <a:pos x="T4" y="T5"/>
                </a:cxn>
                <a:cxn ang="0">
                  <a:pos x="T6" y="T7"/>
                </a:cxn>
                <a:cxn ang="0">
                  <a:pos x="T8" y="T9"/>
                </a:cxn>
              </a:cxnLst>
              <a:rect l="0" t="0" r="r" b="b"/>
              <a:pathLst>
                <a:path w="14" h="29">
                  <a:moveTo>
                    <a:pt x="7" y="29"/>
                  </a:moveTo>
                  <a:cubicBezTo>
                    <a:pt x="7" y="29"/>
                    <a:pt x="14" y="22"/>
                    <a:pt x="13" y="14"/>
                  </a:cubicBezTo>
                  <a:cubicBezTo>
                    <a:pt x="13" y="6"/>
                    <a:pt x="6" y="0"/>
                    <a:pt x="6" y="0"/>
                  </a:cubicBezTo>
                  <a:cubicBezTo>
                    <a:pt x="6" y="0"/>
                    <a:pt x="0" y="6"/>
                    <a:pt x="0" y="14"/>
                  </a:cubicBezTo>
                  <a:cubicBezTo>
                    <a:pt x="1" y="22"/>
                    <a:pt x="7" y="29"/>
                    <a:pt x="7" y="29"/>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4" name="Freeform 184"/>
            <p:cNvSpPr>
              <a:spLocks/>
            </p:cNvSpPr>
            <p:nvPr/>
          </p:nvSpPr>
          <p:spPr bwMode="auto">
            <a:xfrm>
              <a:off x="3165898" y="2786092"/>
              <a:ext cx="34770" cy="40334"/>
            </a:xfrm>
            <a:custGeom>
              <a:avLst/>
              <a:gdLst>
                <a:gd name="T0" fmla="*/ 15 w 20"/>
                <a:gd name="T1" fmla="*/ 16 h 24"/>
                <a:gd name="T2" fmla="*/ 18 w 20"/>
                <a:gd name="T3" fmla="*/ 0 h 24"/>
                <a:gd name="T4" fmla="*/ 4 w 20"/>
                <a:gd name="T5" fmla="*/ 9 h 24"/>
                <a:gd name="T6" fmla="*/ 2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9"/>
                  </a:cubicBezTo>
                  <a:cubicBezTo>
                    <a:pt x="0" y="15"/>
                    <a:pt x="2" y="24"/>
                    <a:pt x="2" y="24"/>
                  </a:cubicBezTo>
                  <a:cubicBezTo>
                    <a:pt x="2" y="24"/>
                    <a:pt x="11" y="23"/>
                    <a:pt x="15"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5" name="Freeform 185"/>
            <p:cNvSpPr>
              <a:spLocks/>
            </p:cNvSpPr>
            <p:nvPr/>
          </p:nvSpPr>
          <p:spPr bwMode="auto">
            <a:xfrm>
              <a:off x="3135301" y="2773575"/>
              <a:ext cx="27816" cy="50069"/>
            </a:xfrm>
            <a:custGeom>
              <a:avLst/>
              <a:gdLst>
                <a:gd name="T0" fmla="*/ 15 w 16"/>
                <a:gd name="T1" fmla="*/ 16 h 29"/>
                <a:gd name="T2" fmla="*/ 11 w 16"/>
                <a:gd name="T3" fmla="*/ 0 h 29"/>
                <a:gd name="T4" fmla="*/ 2 w 16"/>
                <a:gd name="T5" fmla="*/ 14 h 29"/>
                <a:gd name="T6" fmla="*/ 6 w 16"/>
                <a:gd name="T7" fmla="*/ 29 h 29"/>
                <a:gd name="T8" fmla="*/ 15 w 16"/>
                <a:gd name="T9" fmla="*/ 16 h 29"/>
              </a:gdLst>
              <a:ahLst/>
              <a:cxnLst>
                <a:cxn ang="0">
                  <a:pos x="T0" y="T1"/>
                </a:cxn>
                <a:cxn ang="0">
                  <a:pos x="T2" y="T3"/>
                </a:cxn>
                <a:cxn ang="0">
                  <a:pos x="T4" y="T5"/>
                </a:cxn>
                <a:cxn ang="0">
                  <a:pos x="T6" y="T7"/>
                </a:cxn>
                <a:cxn ang="0">
                  <a:pos x="T8" y="T9"/>
                </a:cxn>
              </a:cxnLst>
              <a:rect l="0" t="0" r="r" b="b"/>
              <a:pathLst>
                <a:path w="16" h="29">
                  <a:moveTo>
                    <a:pt x="15" y="16"/>
                  </a:moveTo>
                  <a:cubicBezTo>
                    <a:pt x="16" y="8"/>
                    <a:pt x="11" y="0"/>
                    <a:pt x="11" y="0"/>
                  </a:cubicBezTo>
                  <a:cubicBezTo>
                    <a:pt x="11" y="0"/>
                    <a:pt x="3" y="6"/>
                    <a:pt x="2" y="14"/>
                  </a:cubicBezTo>
                  <a:cubicBezTo>
                    <a:pt x="0" y="21"/>
                    <a:pt x="6" y="29"/>
                    <a:pt x="6" y="29"/>
                  </a:cubicBezTo>
                  <a:cubicBezTo>
                    <a:pt x="6" y="29"/>
                    <a:pt x="13" y="24"/>
                    <a:pt x="15"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6" name="Freeform 186"/>
            <p:cNvSpPr>
              <a:spLocks/>
            </p:cNvSpPr>
            <p:nvPr/>
          </p:nvSpPr>
          <p:spPr bwMode="auto">
            <a:xfrm>
              <a:off x="3097749" y="2779138"/>
              <a:ext cx="29207" cy="50069"/>
            </a:xfrm>
            <a:custGeom>
              <a:avLst/>
              <a:gdLst>
                <a:gd name="T0" fmla="*/ 11 w 17"/>
                <a:gd name="T1" fmla="*/ 29 h 29"/>
                <a:gd name="T2" fmla="*/ 15 w 17"/>
                <a:gd name="T3" fmla="*/ 13 h 29"/>
                <a:gd name="T4" fmla="*/ 6 w 17"/>
                <a:gd name="T5" fmla="*/ 0 h 29"/>
                <a:gd name="T6" fmla="*/ 2 w 17"/>
                <a:gd name="T7" fmla="*/ 16 h 29"/>
                <a:gd name="T8" fmla="*/ 11 w 17"/>
                <a:gd name="T9" fmla="*/ 29 h 29"/>
              </a:gdLst>
              <a:ahLst/>
              <a:cxnLst>
                <a:cxn ang="0">
                  <a:pos x="T0" y="T1"/>
                </a:cxn>
                <a:cxn ang="0">
                  <a:pos x="T2" y="T3"/>
                </a:cxn>
                <a:cxn ang="0">
                  <a:pos x="T4" y="T5"/>
                </a:cxn>
                <a:cxn ang="0">
                  <a:pos x="T6" y="T7"/>
                </a:cxn>
                <a:cxn ang="0">
                  <a:pos x="T8" y="T9"/>
                </a:cxn>
              </a:cxnLst>
              <a:rect l="0" t="0" r="r" b="b"/>
              <a:pathLst>
                <a:path w="17" h="29">
                  <a:moveTo>
                    <a:pt x="11" y="29"/>
                  </a:moveTo>
                  <a:cubicBezTo>
                    <a:pt x="11" y="29"/>
                    <a:pt x="17" y="21"/>
                    <a:pt x="15" y="13"/>
                  </a:cubicBezTo>
                  <a:cubicBezTo>
                    <a:pt x="13" y="5"/>
                    <a:pt x="6" y="0"/>
                    <a:pt x="6" y="0"/>
                  </a:cubicBezTo>
                  <a:cubicBezTo>
                    <a:pt x="6" y="0"/>
                    <a:pt x="0" y="8"/>
                    <a:pt x="2" y="16"/>
                  </a:cubicBezTo>
                  <a:cubicBezTo>
                    <a:pt x="4" y="24"/>
                    <a:pt x="11" y="29"/>
                    <a:pt x="11" y="29"/>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7" name="Freeform 187"/>
            <p:cNvSpPr>
              <a:spLocks/>
            </p:cNvSpPr>
            <p:nvPr/>
          </p:nvSpPr>
          <p:spPr bwMode="auto">
            <a:xfrm>
              <a:off x="5204813" y="2064266"/>
              <a:ext cx="43115" cy="33379"/>
            </a:xfrm>
            <a:custGeom>
              <a:avLst/>
              <a:gdLst>
                <a:gd name="T0" fmla="*/ 9 w 25"/>
                <a:gd name="T1" fmla="*/ 4 h 19"/>
                <a:gd name="T2" fmla="*/ 0 w 25"/>
                <a:gd name="T3" fmla="*/ 17 h 19"/>
                <a:gd name="T4" fmla="*/ 16 w 25"/>
                <a:gd name="T5" fmla="*/ 15 h 19"/>
                <a:gd name="T6" fmla="*/ 25 w 25"/>
                <a:gd name="T7" fmla="*/ 2 h 19"/>
                <a:gd name="T8" fmla="*/ 9 w 25"/>
                <a:gd name="T9" fmla="*/ 4 h 19"/>
              </a:gdLst>
              <a:ahLst/>
              <a:cxnLst>
                <a:cxn ang="0">
                  <a:pos x="T0" y="T1"/>
                </a:cxn>
                <a:cxn ang="0">
                  <a:pos x="T2" y="T3"/>
                </a:cxn>
                <a:cxn ang="0">
                  <a:pos x="T4" y="T5"/>
                </a:cxn>
                <a:cxn ang="0">
                  <a:pos x="T6" y="T7"/>
                </a:cxn>
                <a:cxn ang="0">
                  <a:pos x="T8" y="T9"/>
                </a:cxn>
              </a:cxnLst>
              <a:rect l="0" t="0" r="r" b="b"/>
              <a:pathLst>
                <a:path w="25" h="19">
                  <a:moveTo>
                    <a:pt x="9" y="4"/>
                  </a:moveTo>
                  <a:cubicBezTo>
                    <a:pt x="2" y="8"/>
                    <a:pt x="0" y="17"/>
                    <a:pt x="0" y="17"/>
                  </a:cubicBezTo>
                  <a:cubicBezTo>
                    <a:pt x="0" y="17"/>
                    <a:pt x="9" y="19"/>
                    <a:pt x="16" y="15"/>
                  </a:cubicBezTo>
                  <a:cubicBezTo>
                    <a:pt x="23" y="11"/>
                    <a:pt x="25" y="2"/>
                    <a:pt x="25" y="2"/>
                  </a:cubicBezTo>
                  <a:cubicBezTo>
                    <a:pt x="25" y="2"/>
                    <a:pt x="16" y="0"/>
                    <a:pt x="9" y="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8" name="Freeform 188"/>
            <p:cNvSpPr>
              <a:spLocks/>
            </p:cNvSpPr>
            <p:nvPr/>
          </p:nvSpPr>
          <p:spPr bwMode="auto">
            <a:xfrm>
              <a:off x="5236802" y="2082346"/>
              <a:ext cx="34770" cy="4033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59" name="Freeform 189"/>
            <p:cNvSpPr>
              <a:spLocks/>
            </p:cNvSpPr>
            <p:nvPr/>
          </p:nvSpPr>
          <p:spPr bwMode="auto">
            <a:xfrm>
              <a:off x="5274353" y="2090691"/>
              <a:ext cx="29207" cy="47287"/>
            </a:xfrm>
            <a:custGeom>
              <a:avLst/>
              <a:gdLst>
                <a:gd name="T0" fmla="*/ 2 w 17"/>
                <a:gd name="T1" fmla="*/ 12 h 28"/>
                <a:gd name="T2" fmla="*/ 5 w 17"/>
                <a:gd name="T3" fmla="*/ 28 h 28"/>
                <a:gd name="T4" fmla="*/ 15 w 17"/>
                <a:gd name="T5" fmla="*/ 15 h 28"/>
                <a:gd name="T6" fmla="*/ 12 w 17"/>
                <a:gd name="T7" fmla="*/ 0 h 28"/>
                <a:gd name="T8" fmla="*/ 2 w 17"/>
                <a:gd name="T9" fmla="*/ 12 h 28"/>
              </a:gdLst>
              <a:ahLst/>
              <a:cxnLst>
                <a:cxn ang="0">
                  <a:pos x="T0" y="T1"/>
                </a:cxn>
                <a:cxn ang="0">
                  <a:pos x="T2" y="T3"/>
                </a:cxn>
                <a:cxn ang="0">
                  <a:pos x="T4" y="T5"/>
                </a:cxn>
                <a:cxn ang="0">
                  <a:pos x="T6" y="T7"/>
                </a:cxn>
                <a:cxn ang="0">
                  <a:pos x="T8" y="T9"/>
                </a:cxn>
              </a:cxnLst>
              <a:rect l="0" t="0" r="r" b="b"/>
              <a:pathLst>
                <a:path w="17" h="28">
                  <a:moveTo>
                    <a:pt x="2" y="12"/>
                  </a:moveTo>
                  <a:cubicBezTo>
                    <a:pt x="0" y="20"/>
                    <a:pt x="5" y="28"/>
                    <a:pt x="5" y="28"/>
                  </a:cubicBezTo>
                  <a:cubicBezTo>
                    <a:pt x="5" y="28"/>
                    <a:pt x="13" y="23"/>
                    <a:pt x="15" y="15"/>
                  </a:cubicBezTo>
                  <a:cubicBezTo>
                    <a:pt x="17" y="7"/>
                    <a:pt x="12" y="0"/>
                    <a:pt x="12" y="0"/>
                  </a:cubicBezTo>
                  <a:cubicBezTo>
                    <a:pt x="12" y="0"/>
                    <a:pt x="4" y="4"/>
                    <a:pt x="2"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0" name="Freeform 190"/>
            <p:cNvSpPr>
              <a:spLocks/>
            </p:cNvSpPr>
            <p:nvPr/>
          </p:nvSpPr>
          <p:spPr bwMode="auto">
            <a:xfrm>
              <a:off x="5845973" y="1777761"/>
              <a:ext cx="50069" cy="50069"/>
            </a:xfrm>
            <a:custGeom>
              <a:avLst/>
              <a:gdLst>
                <a:gd name="T0" fmla="*/ 29 w 29"/>
                <a:gd name="T1" fmla="*/ 29 h 29"/>
                <a:gd name="T2" fmla="*/ 21 w 29"/>
                <a:gd name="T3" fmla="*/ 8 h 29"/>
                <a:gd name="T4" fmla="*/ 0 w 29"/>
                <a:gd name="T5" fmla="*/ 0 h 29"/>
                <a:gd name="T6" fmla="*/ 8 w 29"/>
                <a:gd name="T7" fmla="*/ 21 h 29"/>
                <a:gd name="T8" fmla="*/ 29 w 29"/>
                <a:gd name="T9" fmla="*/ 29 h 29"/>
              </a:gdLst>
              <a:ahLst/>
              <a:cxnLst>
                <a:cxn ang="0">
                  <a:pos x="T0" y="T1"/>
                </a:cxn>
                <a:cxn ang="0">
                  <a:pos x="T2" y="T3"/>
                </a:cxn>
                <a:cxn ang="0">
                  <a:pos x="T4" y="T5"/>
                </a:cxn>
                <a:cxn ang="0">
                  <a:pos x="T6" y="T7"/>
                </a:cxn>
                <a:cxn ang="0">
                  <a:pos x="T8" y="T9"/>
                </a:cxn>
              </a:cxnLst>
              <a:rect l="0" t="0" r="r" b="b"/>
              <a:pathLst>
                <a:path w="29" h="29">
                  <a:moveTo>
                    <a:pt x="29" y="29"/>
                  </a:moveTo>
                  <a:cubicBezTo>
                    <a:pt x="29" y="29"/>
                    <a:pt x="29" y="16"/>
                    <a:pt x="21" y="8"/>
                  </a:cubicBezTo>
                  <a:cubicBezTo>
                    <a:pt x="13" y="0"/>
                    <a:pt x="0" y="0"/>
                    <a:pt x="0" y="0"/>
                  </a:cubicBezTo>
                  <a:cubicBezTo>
                    <a:pt x="0" y="0"/>
                    <a:pt x="0" y="13"/>
                    <a:pt x="8" y="21"/>
                  </a:cubicBezTo>
                  <a:cubicBezTo>
                    <a:pt x="16" y="29"/>
                    <a:pt x="29" y="29"/>
                    <a:pt x="29" y="29"/>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1" name="Freeform 191"/>
            <p:cNvSpPr>
              <a:spLocks/>
            </p:cNvSpPr>
            <p:nvPr/>
          </p:nvSpPr>
          <p:spPr bwMode="auto">
            <a:xfrm>
              <a:off x="5819547" y="1811140"/>
              <a:ext cx="44506" cy="63977"/>
            </a:xfrm>
            <a:custGeom>
              <a:avLst/>
              <a:gdLst>
                <a:gd name="T0" fmla="*/ 5 w 26"/>
                <a:gd name="T1" fmla="*/ 0 h 38"/>
                <a:gd name="T2" fmla="*/ 4 w 26"/>
                <a:gd name="T3" fmla="*/ 23 h 38"/>
                <a:gd name="T4" fmla="*/ 21 w 26"/>
                <a:gd name="T5" fmla="*/ 38 h 38"/>
                <a:gd name="T6" fmla="*/ 21 w 26"/>
                <a:gd name="T7" fmla="*/ 15 h 38"/>
                <a:gd name="T8" fmla="*/ 5 w 26"/>
                <a:gd name="T9" fmla="*/ 0 h 38"/>
              </a:gdLst>
              <a:ahLst/>
              <a:cxnLst>
                <a:cxn ang="0">
                  <a:pos x="T0" y="T1"/>
                </a:cxn>
                <a:cxn ang="0">
                  <a:pos x="T2" y="T3"/>
                </a:cxn>
                <a:cxn ang="0">
                  <a:pos x="T4" y="T5"/>
                </a:cxn>
                <a:cxn ang="0">
                  <a:pos x="T6" y="T7"/>
                </a:cxn>
                <a:cxn ang="0">
                  <a:pos x="T8" y="T9"/>
                </a:cxn>
              </a:cxnLst>
              <a:rect l="0" t="0" r="r" b="b"/>
              <a:pathLst>
                <a:path w="26" h="38">
                  <a:moveTo>
                    <a:pt x="5" y="0"/>
                  </a:moveTo>
                  <a:cubicBezTo>
                    <a:pt x="5" y="0"/>
                    <a:pt x="0" y="12"/>
                    <a:pt x="4" y="23"/>
                  </a:cubicBezTo>
                  <a:cubicBezTo>
                    <a:pt x="9" y="33"/>
                    <a:pt x="21" y="38"/>
                    <a:pt x="21" y="38"/>
                  </a:cubicBezTo>
                  <a:cubicBezTo>
                    <a:pt x="21" y="38"/>
                    <a:pt x="26" y="26"/>
                    <a:pt x="21" y="15"/>
                  </a:cubicBezTo>
                  <a:cubicBezTo>
                    <a:pt x="17" y="5"/>
                    <a:pt x="5" y="0"/>
                    <a:pt x="5"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2" name="Freeform 192"/>
            <p:cNvSpPr>
              <a:spLocks/>
            </p:cNvSpPr>
            <p:nvPr/>
          </p:nvSpPr>
          <p:spPr bwMode="auto">
            <a:xfrm>
              <a:off x="5858490" y="1740209"/>
              <a:ext cx="45897" cy="33379"/>
            </a:xfrm>
            <a:custGeom>
              <a:avLst/>
              <a:gdLst>
                <a:gd name="T0" fmla="*/ 11 w 27"/>
                <a:gd name="T1" fmla="*/ 16 h 19"/>
                <a:gd name="T2" fmla="*/ 27 w 27"/>
                <a:gd name="T3" fmla="*/ 15 h 19"/>
                <a:gd name="T4" fmla="*/ 16 w 27"/>
                <a:gd name="T5" fmla="*/ 3 h 19"/>
                <a:gd name="T6" fmla="*/ 0 w 27"/>
                <a:gd name="T7" fmla="*/ 4 h 19"/>
                <a:gd name="T8" fmla="*/ 11 w 27"/>
                <a:gd name="T9" fmla="*/ 16 h 19"/>
              </a:gdLst>
              <a:ahLst/>
              <a:cxnLst>
                <a:cxn ang="0">
                  <a:pos x="T0" y="T1"/>
                </a:cxn>
                <a:cxn ang="0">
                  <a:pos x="T2" y="T3"/>
                </a:cxn>
                <a:cxn ang="0">
                  <a:pos x="T4" y="T5"/>
                </a:cxn>
                <a:cxn ang="0">
                  <a:pos x="T6" y="T7"/>
                </a:cxn>
                <a:cxn ang="0">
                  <a:pos x="T8" y="T9"/>
                </a:cxn>
              </a:cxnLst>
              <a:rect l="0" t="0" r="r" b="b"/>
              <a:pathLst>
                <a:path w="27" h="19">
                  <a:moveTo>
                    <a:pt x="11" y="16"/>
                  </a:moveTo>
                  <a:cubicBezTo>
                    <a:pt x="18" y="19"/>
                    <a:pt x="27" y="15"/>
                    <a:pt x="27" y="15"/>
                  </a:cubicBezTo>
                  <a:cubicBezTo>
                    <a:pt x="27" y="15"/>
                    <a:pt x="23" y="6"/>
                    <a:pt x="16" y="3"/>
                  </a:cubicBezTo>
                  <a:cubicBezTo>
                    <a:pt x="8" y="0"/>
                    <a:pt x="0" y="4"/>
                    <a:pt x="0" y="4"/>
                  </a:cubicBezTo>
                  <a:cubicBezTo>
                    <a:pt x="0" y="4"/>
                    <a:pt x="3" y="13"/>
                    <a:pt x="11" y="16"/>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3" name="Freeform 193"/>
            <p:cNvSpPr>
              <a:spLocks/>
            </p:cNvSpPr>
            <p:nvPr/>
          </p:nvSpPr>
          <p:spPr bwMode="auto">
            <a:xfrm>
              <a:off x="5861271" y="1702658"/>
              <a:ext cx="62587" cy="29207"/>
            </a:xfrm>
            <a:custGeom>
              <a:avLst/>
              <a:gdLst>
                <a:gd name="T0" fmla="*/ 36 w 36"/>
                <a:gd name="T1" fmla="*/ 8 h 17"/>
                <a:gd name="T2" fmla="*/ 18 w 36"/>
                <a:gd name="T3" fmla="*/ 0 h 17"/>
                <a:gd name="T4" fmla="*/ 0 w 36"/>
                <a:gd name="T5" fmla="*/ 9 h 17"/>
                <a:gd name="T6" fmla="*/ 18 w 36"/>
                <a:gd name="T7" fmla="*/ 17 h 17"/>
                <a:gd name="T8" fmla="*/ 36 w 36"/>
                <a:gd name="T9" fmla="*/ 8 h 17"/>
              </a:gdLst>
              <a:ahLst/>
              <a:cxnLst>
                <a:cxn ang="0">
                  <a:pos x="T0" y="T1"/>
                </a:cxn>
                <a:cxn ang="0">
                  <a:pos x="T2" y="T3"/>
                </a:cxn>
                <a:cxn ang="0">
                  <a:pos x="T4" y="T5"/>
                </a:cxn>
                <a:cxn ang="0">
                  <a:pos x="T6" y="T7"/>
                </a:cxn>
                <a:cxn ang="0">
                  <a:pos x="T8" y="T9"/>
                </a:cxn>
              </a:cxnLst>
              <a:rect l="0" t="0" r="r" b="b"/>
              <a:pathLst>
                <a:path w="36" h="17">
                  <a:moveTo>
                    <a:pt x="36" y="8"/>
                  </a:moveTo>
                  <a:cubicBezTo>
                    <a:pt x="36" y="8"/>
                    <a:pt x="28" y="0"/>
                    <a:pt x="18" y="0"/>
                  </a:cubicBezTo>
                  <a:cubicBezTo>
                    <a:pt x="8" y="0"/>
                    <a:pt x="0" y="9"/>
                    <a:pt x="0" y="9"/>
                  </a:cubicBezTo>
                  <a:cubicBezTo>
                    <a:pt x="0" y="9"/>
                    <a:pt x="8" y="17"/>
                    <a:pt x="18" y="17"/>
                  </a:cubicBezTo>
                  <a:cubicBezTo>
                    <a:pt x="28" y="16"/>
                    <a:pt x="36" y="8"/>
                    <a:pt x="36" y="8"/>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4" name="Freeform 194"/>
            <p:cNvSpPr>
              <a:spLocks/>
            </p:cNvSpPr>
            <p:nvPr/>
          </p:nvSpPr>
          <p:spPr bwMode="auto">
            <a:xfrm>
              <a:off x="3783414" y="1526025"/>
              <a:ext cx="36161" cy="58414"/>
            </a:xfrm>
            <a:custGeom>
              <a:avLst/>
              <a:gdLst>
                <a:gd name="T0" fmla="*/ 5 w 21"/>
                <a:gd name="T1" fmla="*/ 0 h 34"/>
                <a:gd name="T2" fmla="*/ 3 w 21"/>
                <a:gd name="T3" fmla="*/ 20 h 34"/>
                <a:gd name="T4" fmla="*/ 16 w 21"/>
                <a:gd name="T5" fmla="*/ 34 h 34"/>
                <a:gd name="T6" fmla="*/ 18 w 21"/>
                <a:gd name="T7" fmla="*/ 15 h 34"/>
                <a:gd name="T8" fmla="*/ 5 w 21"/>
                <a:gd name="T9" fmla="*/ 0 h 34"/>
              </a:gdLst>
              <a:ahLst/>
              <a:cxnLst>
                <a:cxn ang="0">
                  <a:pos x="T0" y="T1"/>
                </a:cxn>
                <a:cxn ang="0">
                  <a:pos x="T2" y="T3"/>
                </a:cxn>
                <a:cxn ang="0">
                  <a:pos x="T4" y="T5"/>
                </a:cxn>
                <a:cxn ang="0">
                  <a:pos x="T6" y="T7"/>
                </a:cxn>
                <a:cxn ang="0">
                  <a:pos x="T8" y="T9"/>
                </a:cxn>
              </a:cxnLst>
              <a:rect l="0" t="0" r="r" b="b"/>
              <a:pathLst>
                <a:path w="21" h="34">
                  <a:moveTo>
                    <a:pt x="5" y="0"/>
                  </a:moveTo>
                  <a:cubicBezTo>
                    <a:pt x="5" y="0"/>
                    <a:pt x="0" y="10"/>
                    <a:pt x="3" y="20"/>
                  </a:cubicBezTo>
                  <a:cubicBezTo>
                    <a:pt x="6" y="29"/>
                    <a:pt x="16" y="34"/>
                    <a:pt x="16" y="34"/>
                  </a:cubicBezTo>
                  <a:cubicBezTo>
                    <a:pt x="16" y="34"/>
                    <a:pt x="21" y="24"/>
                    <a:pt x="18" y="15"/>
                  </a:cubicBezTo>
                  <a:cubicBezTo>
                    <a:pt x="15" y="5"/>
                    <a:pt x="5" y="0"/>
                    <a:pt x="5"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5" name="Freeform 195"/>
            <p:cNvSpPr>
              <a:spLocks/>
            </p:cNvSpPr>
            <p:nvPr/>
          </p:nvSpPr>
          <p:spPr bwMode="auto">
            <a:xfrm>
              <a:off x="3748644" y="1542715"/>
              <a:ext cx="27816" cy="61195"/>
            </a:xfrm>
            <a:custGeom>
              <a:avLst/>
              <a:gdLst>
                <a:gd name="T0" fmla="*/ 0 w 17"/>
                <a:gd name="T1" fmla="*/ 18 h 36"/>
                <a:gd name="T2" fmla="*/ 7 w 17"/>
                <a:gd name="T3" fmla="*/ 36 h 36"/>
                <a:gd name="T4" fmla="*/ 16 w 17"/>
                <a:gd name="T5" fmla="*/ 19 h 36"/>
                <a:gd name="T6" fmla="*/ 10 w 17"/>
                <a:gd name="T7" fmla="*/ 0 h 36"/>
                <a:gd name="T8" fmla="*/ 0 w 17"/>
                <a:gd name="T9" fmla="*/ 18 h 36"/>
              </a:gdLst>
              <a:ahLst/>
              <a:cxnLst>
                <a:cxn ang="0">
                  <a:pos x="T0" y="T1"/>
                </a:cxn>
                <a:cxn ang="0">
                  <a:pos x="T2" y="T3"/>
                </a:cxn>
                <a:cxn ang="0">
                  <a:pos x="T4" y="T5"/>
                </a:cxn>
                <a:cxn ang="0">
                  <a:pos x="T6" y="T7"/>
                </a:cxn>
                <a:cxn ang="0">
                  <a:pos x="T8" y="T9"/>
                </a:cxn>
              </a:cxnLst>
              <a:rect l="0" t="0" r="r" b="b"/>
              <a:pathLst>
                <a:path w="17" h="36">
                  <a:moveTo>
                    <a:pt x="0" y="18"/>
                  </a:moveTo>
                  <a:cubicBezTo>
                    <a:pt x="0" y="27"/>
                    <a:pt x="7" y="36"/>
                    <a:pt x="7" y="36"/>
                  </a:cubicBezTo>
                  <a:cubicBezTo>
                    <a:pt x="7" y="36"/>
                    <a:pt x="16" y="29"/>
                    <a:pt x="16" y="19"/>
                  </a:cubicBezTo>
                  <a:cubicBezTo>
                    <a:pt x="17" y="9"/>
                    <a:pt x="10" y="0"/>
                    <a:pt x="10" y="0"/>
                  </a:cubicBezTo>
                  <a:cubicBezTo>
                    <a:pt x="10" y="0"/>
                    <a:pt x="1" y="8"/>
                    <a:pt x="0"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6" name="Freeform 196"/>
            <p:cNvSpPr>
              <a:spLocks/>
            </p:cNvSpPr>
            <p:nvPr/>
          </p:nvSpPr>
          <p:spPr bwMode="auto">
            <a:xfrm>
              <a:off x="3811230" y="1507945"/>
              <a:ext cx="30598" cy="30598"/>
            </a:xfrm>
            <a:custGeom>
              <a:avLst/>
              <a:gdLst>
                <a:gd name="T0" fmla="*/ 18 w 18"/>
                <a:gd name="T1" fmla="*/ 18 h 18"/>
                <a:gd name="T2" fmla="*/ 13 w 18"/>
                <a:gd name="T3" fmla="*/ 5 h 18"/>
                <a:gd name="T4" fmla="*/ 1 w 18"/>
                <a:gd name="T5" fmla="*/ 0 h 18"/>
                <a:gd name="T6" fmla="*/ 5 w 18"/>
                <a:gd name="T7" fmla="*/ 13 h 18"/>
                <a:gd name="T8" fmla="*/ 18 w 18"/>
                <a:gd name="T9" fmla="*/ 18 h 18"/>
              </a:gdLst>
              <a:ahLst/>
              <a:cxnLst>
                <a:cxn ang="0">
                  <a:pos x="T0" y="T1"/>
                </a:cxn>
                <a:cxn ang="0">
                  <a:pos x="T2" y="T3"/>
                </a:cxn>
                <a:cxn ang="0">
                  <a:pos x="T4" y="T5"/>
                </a:cxn>
                <a:cxn ang="0">
                  <a:pos x="T6" y="T7"/>
                </a:cxn>
                <a:cxn ang="0">
                  <a:pos x="T8" y="T9"/>
                </a:cxn>
              </a:cxnLst>
              <a:rect l="0" t="0" r="r" b="b"/>
              <a:pathLst>
                <a:path w="18" h="18">
                  <a:moveTo>
                    <a:pt x="18" y="18"/>
                  </a:moveTo>
                  <a:cubicBezTo>
                    <a:pt x="18" y="18"/>
                    <a:pt x="18" y="10"/>
                    <a:pt x="13" y="5"/>
                  </a:cubicBezTo>
                  <a:cubicBezTo>
                    <a:pt x="9" y="0"/>
                    <a:pt x="1" y="0"/>
                    <a:pt x="1" y="0"/>
                  </a:cubicBezTo>
                  <a:cubicBezTo>
                    <a:pt x="1" y="0"/>
                    <a:pt x="0" y="8"/>
                    <a:pt x="5" y="13"/>
                  </a:cubicBezTo>
                  <a:cubicBezTo>
                    <a:pt x="10" y="18"/>
                    <a:pt x="18" y="18"/>
                    <a:pt x="18"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7" name="Freeform 197"/>
            <p:cNvSpPr>
              <a:spLocks/>
            </p:cNvSpPr>
            <p:nvPr/>
          </p:nvSpPr>
          <p:spPr bwMode="auto">
            <a:xfrm>
              <a:off x="3827920" y="1480129"/>
              <a:ext cx="48678" cy="33379"/>
            </a:xfrm>
            <a:custGeom>
              <a:avLst/>
              <a:gdLst>
                <a:gd name="T0" fmla="*/ 11 w 28"/>
                <a:gd name="T1" fmla="*/ 16 h 20"/>
                <a:gd name="T2" fmla="*/ 28 w 28"/>
                <a:gd name="T3" fmla="*/ 17 h 20"/>
                <a:gd name="T4" fmla="*/ 17 w 28"/>
                <a:gd name="T5" fmla="*/ 4 h 20"/>
                <a:gd name="T6" fmla="*/ 0 w 28"/>
                <a:gd name="T7" fmla="*/ 3 h 20"/>
                <a:gd name="T8" fmla="*/ 11 w 28"/>
                <a:gd name="T9" fmla="*/ 16 h 20"/>
              </a:gdLst>
              <a:ahLst/>
              <a:cxnLst>
                <a:cxn ang="0">
                  <a:pos x="T0" y="T1"/>
                </a:cxn>
                <a:cxn ang="0">
                  <a:pos x="T2" y="T3"/>
                </a:cxn>
                <a:cxn ang="0">
                  <a:pos x="T4" y="T5"/>
                </a:cxn>
                <a:cxn ang="0">
                  <a:pos x="T6" y="T7"/>
                </a:cxn>
                <a:cxn ang="0">
                  <a:pos x="T8" y="T9"/>
                </a:cxn>
              </a:cxnLst>
              <a:rect l="0" t="0" r="r" b="b"/>
              <a:pathLst>
                <a:path w="28" h="20">
                  <a:moveTo>
                    <a:pt x="11" y="16"/>
                  </a:moveTo>
                  <a:cubicBezTo>
                    <a:pt x="18" y="20"/>
                    <a:pt x="28" y="17"/>
                    <a:pt x="28" y="17"/>
                  </a:cubicBezTo>
                  <a:cubicBezTo>
                    <a:pt x="28" y="17"/>
                    <a:pt x="25" y="8"/>
                    <a:pt x="17" y="4"/>
                  </a:cubicBezTo>
                  <a:cubicBezTo>
                    <a:pt x="9" y="0"/>
                    <a:pt x="0" y="3"/>
                    <a:pt x="0" y="3"/>
                  </a:cubicBezTo>
                  <a:cubicBezTo>
                    <a:pt x="0" y="3"/>
                    <a:pt x="3" y="12"/>
                    <a:pt x="11" y="1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8" name="Freeform 198"/>
            <p:cNvSpPr>
              <a:spLocks/>
            </p:cNvSpPr>
            <p:nvPr/>
          </p:nvSpPr>
          <p:spPr bwMode="auto">
            <a:xfrm>
              <a:off x="4776446" y="1274291"/>
              <a:ext cx="43115" cy="50069"/>
            </a:xfrm>
            <a:custGeom>
              <a:avLst/>
              <a:gdLst>
                <a:gd name="T0" fmla="*/ 3 w 25"/>
                <a:gd name="T1" fmla="*/ 30 h 30"/>
                <a:gd name="T2" fmla="*/ 19 w 25"/>
                <a:gd name="T3" fmla="*/ 20 h 30"/>
                <a:gd name="T4" fmla="*/ 22 w 25"/>
                <a:gd name="T5" fmla="*/ 0 h 30"/>
                <a:gd name="T6" fmla="*/ 6 w 25"/>
                <a:gd name="T7" fmla="*/ 11 h 30"/>
                <a:gd name="T8" fmla="*/ 3 w 25"/>
                <a:gd name="T9" fmla="*/ 30 h 30"/>
              </a:gdLst>
              <a:ahLst/>
              <a:cxnLst>
                <a:cxn ang="0">
                  <a:pos x="T0" y="T1"/>
                </a:cxn>
                <a:cxn ang="0">
                  <a:pos x="T2" y="T3"/>
                </a:cxn>
                <a:cxn ang="0">
                  <a:pos x="T4" y="T5"/>
                </a:cxn>
                <a:cxn ang="0">
                  <a:pos x="T6" y="T7"/>
                </a:cxn>
                <a:cxn ang="0">
                  <a:pos x="T8" y="T9"/>
                </a:cxn>
              </a:cxnLst>
              <a:rect l="0" t="0" r="r" b="b"/>
              <a:pathLst>
                <a:path w="25" h="30">
                  <a:moveTo>
                    <a:pt x="3" y="30"/>
                  </a:moveTo>
                  <a:cubicBezTo>
                    <a:pt x="3" y="30"/>
                    <a:pt x="14" y="28"/>
                    <a:pt x="19" y="20"/>
                  </a:cubicBezTo>
                  <a:cubicBezTo>
                    <a:pt x="25" y="12"/>
                    <a:pt x="22" y="0"/>
                    <a:pt x="22" y="0"/>
                  </a:cubicBezTo>
                  <a:cubicBezTo>
                    <a:pt x="22" y="0"/>
                    <a:pt x="11" y="3"/>
                    <a:pt x="6" y="11"/>
                  </a:cubicBezTo>
                  <a:cubicBezTo>
                    <a:pt x="0" y="19"/>
                    <a:pt x="3" y="30"/>
                    <a:pt x="3" y="3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69" name="Freeform 199"/>
            <p:cNvSpPr>
              <a:spLocks/>
            </p:cNvSpPr>
            <p:nvPr/>
          </p:nvSpPr>
          <p:spPr bwMode="auto">
            <a:xfrm>
              <a:off x="4812607" y="1297934"/>
              <a:ext cx="50069" cy="41724"/>
            </a:xfrm>
            <a:custGeom>
              <a:avLst/>
              <a:gdLst>
                <a:gd name="T0" fmla="*/ 19 w 29"/>
                <a:gd name="T1" fmla="*/ 19 h 25"/>
                <a:gd name="T2" fmla="*/ 29 w 29"/>
                <a:gd name="T3" fmla="*/ 2 h 25"/>
                <a:gd name="T4" fmla="*/ 10 w 29"/>
                <a:gd name="T5" fmla="*/ 6 h 25"/>
                <a:gd name="T6" fmla="*/ 0 w 29"/>
                <a:gd name="T7" fmla="*/ 23 h 25"/>
                <a:gd name="T8" fmla="*/ 19 w 29"/>
                <a:gd name="T9" fmla="*/ 19 h 25"/>
              </a:gdLst>
              <a:ahLst/>
              <a:cxnLst>
                <a:cxn ang="0">
                  <a:pos x="T0" y="T1"/>
                </a:cxn>
                <a:cxn ang="0">
                  <a:pos x="T2" y="T3"/>
                </a:cxn>
                <a:cxn ang="0">
                  <a:pos x="T4" y="T5"/>
                </a:cxn>
                <a:cxn ang="0">
                  <a:pos x="T6" y="T7"/>
                </a:cxn>
                <a:cxn ang="0">
                  <a:pos x="T8" y="T9"/>
                </a:cxn>
              </a:cxnLst>
              <a:rect l="0" t="0" r="r" b="b"/>
              <a:pathLst>
                <a:path w="29" h="25">
                  <a:moveTo>
                    <a:pt x="19" y="19"/>
                  </a:moveTo>
                  <a:cubicBezTo>
                    <a:pt x="27" y="13"/>
                    <a:pt x="29" y="2"/>
                    <a:pt x="29" y="2"/>
                  </a:cubicBezTo>
                  <a:cubicBezTo>
                    <a:pt x="29" y="2"/>
                    <a:pt x="18" y="0"/>
                    <a:pt x="10" y="6"/>
                  </a:cubicBezTo>
                  <a:cubicBezTo>
                    <a:pt x="2" y="11"/>
                    <a:pt x="0" y="23"/>
                    <a:pt x="0" y="23"/>
                  </a:cubicBezTo>
                  <a:cubicBezTo>
                    <a:pt x="0" y="23"/>
                    <a:pt x="11" y="25"/>
                    <a:pt x="19" y="1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0" name="Freeform 200"/>
            <p:cNvSpPr>
              <a:spLocks/>
            </p:cNvSpPr>
            <p:nvPr/>
          </p:nvSpPr>
          <p:spPr bwMode="auto">
            <a:xfrm>
              <a:off x="4744458" y="1278463"/>
              <a:ext cx="23644" cy="43115"/>
            </a:xfrm>
            <a:custGeom>
              <a:avLst/>
              <a:gdLst>
                <a:gd name="T0" fmla="*/ 1 w 14"/>
                <a:gd name="T1" fmla="*/ 12 h 25"/>
                <a:gd name="T2" fmla="*/ 5 w 14"/>
                <a:gd name="T3" fmla="*/ 25 h 25"/>
                <a:gd name="T4" fmla="*/ 13 w 14"/>
                <a:gd name="T5" fmla="*/ 14 h 25"/>
                <a:gd name="T6" fmla="*/ 9 w 14"/>
                <a:gd name="T7" fmla="*/ 0 h 25"/>
                <a:gd name="T8" fmla="*/ 1 w 14"/>
                <a:gd name="T9" fmla="*/ 12 h 25"/>
              </a:gdLst>
              <a:ahLst/>
              <a:cxnLst>
                <a:cxn ang="0">
                  <a:pos x="T0" y="T1"/>
                </a:cxn>
                <a:cxn ang="0">
                  <a:pos x="T2" y="T3"/>
                </a:cxn>
                <a:cxn ang="0">
                  <a:pos x="T4" y="T5"/>
                </a:cxn>
                <a:cxn ang="0">
                  <a:pos x="T6" y="T7"/>
                </a:cxn>
                <a:cxn ang="0">
                  <a:pos x="T8" y="T9"/>
                </a:cxn>
              </a:cxnLst>
              <a:rect l="0" t="0" r="r" b="b"/>
              <a:pathLst>
                <a:path w="14" h="25">
                  <a:moveTo>
                    <a:pt x="1" y="12"/>
                  </a:moveTo>
                  <a:cubicBezTo>
                    <a:pt x="0" y="19"/>
                    <a:pt x="5" y="25"/>
                    <a:pt x="5" y="25"/>
                  </a:cubicBezTo>
                  <a:cubicBezTo>
                    <a:pt x="5" y="25"/>
                    <a:pt x="12" y="21"/>
                    <a:pt x="13" y="14"/>
                  </a:cubicBezTo>
                  <a:cubicBezTo>
                    <a:pt x="14" y="7"/>
                    <a:pt x="9" y="0"/>
                    <a:pt x="9" y="0"/>
                  </a:cubicBezTo>
                  <a:cubicBezTo>
                    <a:pt x="9" y="0"/>
                    <a:pt x="2" y="5"/>
                    <a:pt x="1" y="12"/>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1" name="Freeform 201"/>
            <p:cNvSpPr>
              <a:spLocks/>
            </p:cNvSpPr>
            <p:nvPr/>
          </p:nvSpPr>
          <p:spPr bwMode="auto">
            <a:xfrm>
              <a:off x="4705516" y="1271509"/>
              <a:ext cx="30598" cy="51460"/>
            </a:xfrm>
            <a:custGeom>
              <a:avLst/>
              <a:gdLst>
                <a:gd name="T0" fmla="*/ 6 w 18"/>
                <a:gd name="T1" fmla="*/ 0 h 30"/>
                <a:gd name="T2" fmla="*/ 2 w 18"/>
                <a:gd name="T3" fmla="*/ 17 h 30"/>
                <a:gd name="T4" fmla="*/ 13 w 18"/>
                <a:gd name="T5" fmla="*/ 30 h 30"/>
                <a:gd name="T6" fmla="*/ 16 w 18"/>
                <a:gd name="T7" fmla="*/ 13 h 30"/>
                <a:gd name="T8" fmla="*/ 6 w 18"/>
                <a:gd name="T9" fmla="*/ 0 h 30"/>
              </a:gdLst>
              <a:ahLst/>
              <a:cxnLst>
                <a:cxn ang="0">
                  <a:pos x="T0" y="T1"/>
                </a:cxn>
                <a:cxn ang="0">
                  <a:pos x="T2" y="T3"/>
                </a:cxn>
                <a:cxn ang="0">
                  <a:pos x="T4" y="T5"/>
                </a:cxn>
                <a:cxn ang="0">
                  <a:pos x="T6" y="T7"/>
                </a:cxn>
                <a:cxn ang="0">
                  <a:pos x="T8" y="T9"/>
                </a:cxn>
              </a:cxnLst>
              <a:rect l="0" t="0" r="r" b="b"/>
              <a:pathLst>
                <a:path w="18" h="30">
                  <a:moveTo>
                    <a:pt x="6" y="0"/>
                  </a:moveTo>
                  <a:cubicBezTo>
                    <a:pt x="6" y="0"/>
                    <a:pt x="0" y="8"/>
                    <a:pt x="2" y="17"/>
                  </a:cubicBezTo>
                  <a:cubicBezTo>
                    <a:pt x="4" y="25"/>
                    <a:pt x="13" y="30"/>
                    <a:pt x="13" y="30"/>
                  </a:cubicBezTo>
                  <a:cubicBezTo>
                    <a:pt x="13" y="30"/>
                    <a:pt x="18" y="22"/>
                    <a:pt x="16" y="13"/>
                  </a:cubicBezTo>
                  <a:cubicBezTo>
                    <a:pt x="14" y="5"/>
                    <a:pt x="6" y="0"/>
                    <a:pt x="6"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2" name="Freeform 202"/>
            <p:cNvSpPr>
              <a:spLocks/>
            </p:cNvSpPr>
            <p:nvPr/>
          </p:nvSpPr>
          <p:spPr bwMode="auto">
            <a:xfrm>
              <a:off x="4171448" y="1360520"/>
              <a:ext cx="41724" cy="43115"/>
            </a:xfrm>
            <a:custGeom>
              <a:avLst/>
              <a:gdLst>
                <a:gd name="T0" fmla="*/ 18 w 25"/>
                <a:gd name="T1" fmla="*/ 18 h 25"/>
                <a:gd name="T2" fmla="*/ 25 w 25"/>
                <a:gd name="T3" fmla="*/ 0 h 25"/>
                <a:gd name="T4" fmla="*/ 7 w 25"/>
                <a:gd name="T5" fmla="*/ 7 h 25"/>
                <a:gd name="T6" fmla="*/ 0 w 25"/>
                <a:gd name="T7" fmla="*/ 25 h 25"/>
                <a:gd name="T8" fmla="*/ 18 w 25"/>
                <a:gd name="T9" fmla="*/ 18 h 25"/>
              </a:gdLst>
              <a:ahLst/>
              <a:cxnLst>
                <a:cxn ang="0">
                  <a:pos x="T0" y="T1"/>
                </a:cxn>
                <a:cxn ang="0">
                  <a:pos x="T2" y="T3"/>
                </a:cxn>
                <a:cxn ang="0">
                  <a:pos x="T4" y="T5"/>
                </a:cxn>
                <a:cxn ang="0">
                  <a:pos x="T6" y="T7"/>
                </a:cxn>
                <a:cxn ang="0">
                  <a:pos x="T8" y="T9"/>
                </a:cxn>
              </a:cxnLst>
              <a:rect l="0" t="0" r="r" b="b"/>
              <a:pathLst>
                <a:path w="25" h="25">
                  <a:moveTo>
                    <a:pt x="18" y="18"/>
                  </a:moveTo>
                  <a:cubicBezTo>
                    <a:pt x="25" y="12"/>
                    <a:pt x="25" y="0"/>
                    <a:pt x="25" y="0"/>
                  </a:cubicBezTo>
                  <a:cubicBezTo>
                    <a:pt x="25" y="0"/>
                    <a:pt x="14" y="0"/>
                    <a:pt x="7" y="7"/>
                  </a:cubicBezTo>
                  <a:cubicBezTo>
                    <a:pt x="0" y="13"/>
                    <a:pt x="0" y="25"/>
                    <a:pt x="0" y="25"/>
                  </a:cubicBezTo>
                  <a:cubicBezTo>
                    <a:pt x="0" y="25"/>
                    <a:pt x="11" y="25"/>
                    <a:pt x="18"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3" name="Freeform 203"/>
            <p:cNvSpPr>
              <a:spLocks/>
            </p:cNvSpPr>
            <p:nvPr/>
          </p:nvSpPr>
          <p:spPr bwMode="auto">
            <a:xfrm>
              <a:off x="4197873" y="1389727"/>
              <a:ext cx="57023" cy="38942"/>
            </a:xfrm>
            <a:custGeom>
              <a:avLst/>
              <a:gdLst>
                <a:gd name="T0" fmla="*/ 0 w 33"/>
                <a:gd name="T1" fmla="*/ 18 h 23"/>
                <a:gd name="T2" fmla="*/ 19 w 33"/>
                <a:gd name="T3" fmla="*/ 19 h 23"/>
                <a:gd name="T4" fmla="*/ 33 w 33"/>
                <a:gd name="T5" fmla="*/ 5 h 23"/>
                <a:gd name="T6" fmla="*/ 13 w 33"/>
                <a:gd name="T7" fmla="*/ 4 h 23"/>
                <a:gd name="T8" fmla="*/ 0 w 33"/>
                <a:gd name="T9" fmla="*/ 18 h 23"/>
              </a:gdLst>
              <a:ahLst/>
              <a:cxnLst>
                <a:cxn ang="0">
                  <a:pos x="T0" y="T1"/>
                </a:cxn>
                <a:cxn ang="0">
                  <a:pos x="T2" y="T3"/>
                </a:cxn>
                <a:cxn ang="0">
                  <a:pos x="T4" y="T5"/>
                </a:cxn>
                <a:cxn ang="0">
                  <a:pos x="T6" y="T7"/>
                </a:cxn>
                <a:cxn ang="0">
                  <a:pos x="T8" y="T9"/>
                </a:cxn>
              </a:cxnLst>
              <a:rect l="0" t="0" r="r" b="b"/>
              <a:pathLst>
                <a:path w="33" h="23">
                  <a:moveTo>
                    <a:pt x="0" y="18"/>
                  </a:moveTo>
                  <a:cubicBezTo>
                    <a:pt x="0" y="18"/>
                    <a:pt x="10" y="23"/>
                    <a:pt x="19" y="19"/>
                  </a:cubicBezTo>
                  <a:cubicBezTo>
                    <a:pt x="28" y="15"/>
                    <a:pt x="33" y="5"/>
                    <a:pt x="33" y="5"/>
                  </a:cubicBezTo>
                  <a:cubicBezTo>
                    <a:pt x="33" y="5"/>
                    <a:pt x="22" y="0"/>
                    <a:pt x="13" y="4"/>
                  </a:cubicBezTo>
                  <a:cubicBezTo>
                    <a:pt x="4" y="8"/>
                    <a:pt x="0" y="18"/>
                    <a:pt x="0"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4" name="Freeform 204"/>
            <p:cNvSpPr>
              <a:spLocks/>
            </p:cNvSpPr>
            <p:nvPr/>
          </p:nvSpPr>
          <p:spPr bwMode="auto">
            <a:xfrm>
              <a:off x="4138069" y="1353566"/>
              <a:ext cx="27816" cy="38942"/>
            </a:xfrm>
            <a:custGeom>
              <a:avLst/>
              <a:gdLst>
                <a:gd name="T0" fmla="*/ 13 w 16"/>
                <a:gd name="T1" fmla="*/ 14 h 23"/>
                <a:gd name="T2" fmla="*/ 12 w 16"/>
                <a:gd name="T3" fmla="*/ 0 h 23"/>
                <a:gd name="T4" fmla="*/ 2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7"/>
                    <a:pt x="12" y="0"/>
                    <a:pt x="12" y="0"/>
                  </a:cubicBezTo>
                  <a:cubicBezTo>
                    <a:pt x="12" y="0"/>
                    <a:pt x="5" y="3"/>
                    <a:pt x="2" y="9"/>
                  </a:cubicBezTo>
                  <a:cubicBezTo>
                    <a:pt x="0" y="16"/>
                    <a:pt x="3" y="23"/>
                    <a:pt x="3" y="23"/>
                  </a:cubicBezTo>
                  <a:cubicBezTo>
                    <a:pt x="3" y="23"/>
                    <a:pt x="10" y="20"/>
                    <a:pt x="13" y="1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5" name="Oval 206"/>
            <p:cNvSpPr>
              <a:spLocks noChangeArrowheads="1"/>
            </p:cNvSpPr>
            <p:nvPr/>
          </p:nvSpPr>
          <p:spPr bwMode="auto">
            <a:xfrm>
              <a:off x="4106080" y="1335485"/>
              <a:ext cx="23644" cy="52850"/>
            </a:xfrm>
            <a:prstGeom prst="ellipse">
              <a:avLst/>
            </a:pr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6" name="Freeform 207"/>
            <p:cNvSpPr>
              <a:spLocks/>
            </p:cNvSpPr>
            <p:nvPr/>
          </p:nvSpPr>
          <p:spPr bwMode="auto">
            <a:xfrm>
              <a:off x="3421806" y="2655356"/>
              <a:ext cx="33379" cy="43115"/>
            </a:xfrm>
            <a:custGeom>
              <a:avLst/>
              <a:gdLst>
                <a:gd name="T0" fmla="*/ 16 w 19"/>
                <a:gd name="T1" fmla="*/ 16 h 26"/>
                <a:gd name="T2" fmla="*/ 15 w 19"/>
                <a:gd name="T3" fmla="*/ 0 h 26"/>
                <a:gd name="T4" fmla="*/ 3 w 19"/>
                <a:gd name="T5" fmla="*/ 11 h 26"/>
                <a:gd name="T6" fmla="*/ 4 w 19"/>
                <a:gd name="T7" fmla="*/ 26 h 26"/>
                <a:gd name="T8" fmla="*/ 16 w 19"/>
                <a:gd name="T9" fmla="*/ 16 h 26"/>
              </a:gdLst>
              <a:ahLst/>
              <a:cxnLst>
                <a:cxn ang="0">
                  <a:pos x="T0" y="T1"/>
                </a:cxn>
                <a:cxn ang="0">
                  <a:pos x="T2" y="T3"/>
                </a:cxn>
                <a:cxn ang="0">
                  <a:pos x="T4" y="T5"/>
                </a:cxn>
                <a:cxn ang="0">
                  <a:pos x="T6" y="T7"/>
                </a:cxn>
                <a:cxn ang="0">
                  <a:pos x="T8" y="T9"/>
                </a:cxn>
              </a:cxnLst>
              <a:rect l="0" t="0" r="r" b="b"/>
              <a:pathLst>
                <a:path w="19" h="26">
                  <a:moveTo>
                    <a:pt x="16" y="16"/>
                  </a:moveTo>
                  <a:cubicBezTo>
                    <a:pt x="19" y="8"/>
                    <a:pt x="15" y="0"/>
                    <a:pt x="15" y="0"/>
                  </a:cubicBezTo>
                  <a:cubicBezTo>
                    <a:pt x="15" y="0"/>
                    <a:pt x="6" y="3"/>
                    <a:pt x="3" y="11"/>
                  </a:cubicBezTo>
                  <a:cubicBezTo>
                    <a:pt x="0" y="18"/>
                    <a:pt x="4" y="26"/>
                    <a:pt x="4" y="26"/>
                  </a:cubicBezTo>
                  <a:cubicBezTo>
                    <a:pt x="4" y="26"/>
                    <a:pt x="13" y="23"/>
                    <a:pt x="16" y="1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7" name="Freeform 208"/>
            <p:cNvSpPr>
              <a:spLocks/>
            </p:cNvSpPr>
            <p:nvPr/>
          </p:nvSpPr>
          <p:spPr bwMode="auto">
            <a:xfrm>
              <a:off x="3460748" y="2652575"/>
              <a:ext cx="25034" cy="50069"/>
            </a:xfrm>
            <a:custGeom>
              <a:avLst/>
              <a:gdLst>
                <a:gd name="T0" fmla="*/ 13 w 14"/>
                <a:gd name="T1" fmla="*/ 14 h 29"/>
                <a:gd name="T2" fmla="*/ 6 w 14"/>
                <a:gd name="T3" fmla="*/ 0 h 29"/>
                <a:gd name="T4" fmla="*/ 0 w 14"/>
                <a:gd name="T5" fmla="*/ 15 h 29"/>
                <a:gd name="T6" fmla="*/ 7 w 14"/>
                <a:gd name="T7" fmla="*/ 29 h 29"/>
                <a:gd name="T8" fmla="*/ 13 w 14"/>
                <a:gd name="T9" fmla="*/ 14 h 29"/>
              </a:gdLst>
              <a:ahLst/>
              <a:cxnLst>
                <a:cxn ang="0">
                  <a:pos x="T0" y="T1"/>
                </a:cxn>
                <a:cxn ang="0">
                  <a:pos x="T2" y="T3"/>
                </a:cxn>
                <a:cxn ang="0">
                  <a:pos x="T4" y="T5"/>
                </a:cxn>
                <a:cxn ang="0">
                  <a:pos x="T6" y="T7"/>
                </a:cxn>
                <a:cxn ang="0">
                  <a:pos x="T8" y="T9"/>
                </a:cxn>
              </a:cxnLst>
              <a:rect l="0" t="0" r="r" b="b"/>
              <a:pathLst>
                <a:path w="14" h="29">
                  <a:moveTo>
                    <a:pt x="13" y="14"/>
                  </a:moveTo>
                  <a:cubicBezTo>
                    <a:pt x="13" y="6"/>
                    <a:pt x="6" y="0"/>
                    <a:pt x="6" y="0"/>
                  </a:cubicBezTo>
                  <a:cubicBezTo>
                    <a:pt x="6" y="0"/>
                    <a:pt x="0" y="7"/>
                    <a:pt x="0" y="15"/>
                  </a:cubicBezTo>
                  <a:cubicBezTo>
                    <a:pt x="1" y="23"/>
                    <a:pt x="7" y="29"/>
                    <a:pt x="7" y="29"/>
                  </a:cubicBezTo>
                  <a:cubicBezTo>
                    <a:pt x="7" y="29"/>
                    <a:pt x="14" y="22"/>
                    <a:pt x="13" y="14"/>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8" name="Freeform 209"/>
            <p:cNvSpPr>
              <a:spLocks/>
            </p:cNvSpPr>
            <p:nvPr/>
          </p:nvSpPr>
          <p:spPr bwMode="auto">
            <a:xfrm>
              <a:off x="3492736" y="2642839"/>
              <a:ext cx="31989" cy="44506"/>
            </a:xfrm>
            <a:custGeom>
              <a:avLst/>
              <a:gdLst>
                <a:gd name="T0" fmla="*/ 15 w 19"/>
                <a:gd name="T1" fmla="*/ 26 h 26"/>
                <a:gd name="T2" fmla="*/ 15 w 19"/>
                <a:gd name="T3" fmla="*/ 11 h 26"/>
                <a:gd name="T4" fmla="*/ 4 w 19"/>
                <a:gd name="T5" fmla="*/ 0 h 26"/>
                <a:gd name="T6" fmla="*/ 3 w 19"/>
                <a:gd name="T7" fmla="*/ 16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5" y="26"/>
                    <a:pt x="19" y="18"/>
                    <a:pt x="15" y="11"/>
                  </a:cubicBezTo>
                  <a:cubicBezTo>
                    <a:pt x="12" y="3"/>
                    <a:pt x="4" y="0"/>
                    <a:pt x="4" y="0"/>
                  </a:cubicBezTo>
                  <a:cubicBezTo>
                    <a:pt x="4" y="0"/>
                    <a:pt x="0" y="8"/>
                    <a:pt x="3" y="16"/>
                  </a:cubicBezTo>
                  <a:cubicBezTo>
                    <a:pt x="7" y="23"/>
                    <a:pt x="15" y="26"/>
                    <a:pt x="15" y="26"/>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9" name="Freeform 210"/>
            <p:cNvSpPr>
              <a:spLocks/>
            </p:cNvSpPr>
            <p:nvPr/>
          </p:nvSpPr>
          <p:spPr bwMode="auto">
            <a:xfrm>
              <a:off x="5994788" y="2131024"/>
              <a:ext cx="47287" cy="50069"/>
            </a:xfrm>
            <a:custGeom>
              <a:avLst/>
              <a:gdLst>
                <a:gd name="T0" fmla="*/ 21 w 28"/>
                <a:gd name="T1" fmla="*/ 21 h 29"/>
                <a:gd name="T2" fmla="*/ 27 w 28"/>
                <a:gd name="T3" fmla="*/ 0 h 29"/>
                <a:gd name="T4" fmla="*/ 7 w 28"/>
                <a:gd name="T5" fmla="*/ 9 h 29"/>
                <a:gd name="T6" fmla="*/ 1 w 28"/>
                <a:gd name="T7" fmla="*/ 29 h 29"/>
                <a:gd name="T8" fmla="*/ 21 w 28"/>
                <a:gd name="T9" fmla="*/ 21 h 29"/>
              </a:gdLst>
              <a:ahLst/>
              <a:cxnLst>
                <a:cxn ang="0">
                  <a:pos x="T0" y="T1"/>
                </a:cxn>
                <a:cxn ang="0">
                  <a:pos x="T2" y="T3"/>
                </a:cxn>
                <a:cxn ang="0">
                  <a:pos x="T4" y="T5"/>
                </a:cxn>
                <a:cxn ang="0">
                  <a:pos x="T6" y="T7"/>
                </a:cxn>
                <a:cxn ang="0">
                  <a:pos x="T8" y="T9"/>
                </a:cxn>
              </a:cxnLst>
              <a:rect l="0" t="0" r="r" b="b"/>
              <a:pathLst>
                <a:path w="28" h="29">
                  <a:moveTo>
                    <a:pt x="21" y="21"/>
                  </a:moveTo>
                  <a:cubicBezTo>
                    <a:pt x="28" y="13"/>
                    <a:pt x="27" y="0"/>
                    <a:pt x="27" y="0"/>
                  </a:cubicBezTo>
                  <a:cubicBezTo>
                    <a:pt x="27" y="0"/>
                    <a:pt x="15" y="1"/>
                    <a:pt x="7" y="9"/>
                  </a:cubicBezTo>
                  <a:cubicBezTo>
                    <a:pt x="0" y="17"/>
                    <a:pt x="1" y="29"/>
                    <a:pt x="1" y="29"/>
                  </a:cubicBezTo>
                  <a:cubicBezTo>
                    <a:pt x="1" y="29"/>
                    <a:pt x="13" y="29"/>
                    <a:pt x="21"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0" name="Freeform 211"/>
            <p:cNvSpPr>
              <a:spLocks/>
            </p:cNvSpPr>
            <p:nvPr/>
          </p:nvSpPr>
          <p:spPr bwMode="auto">
            <a:xfrm>
              <a:off x="5940547" y="2131024"/>
              <a:ext cx="30598" cy="66758"/>
            </a:xfrm>
            <a:custGeom>
              <a:avLst/>
              <a:gdLst>
                <a:gd name="T0" fmla="*/ 8 w 18"/>
                <a:gd name="T1" fmla="*/ 39 h 39"/>
                <a:gd name="T2" fmla="*/ 18 w 18"/>
                <a:gd name="T3" fmla="*/ 20 h 39"/>
                <a:gd name="T4" fmla="*/ 10 w 18"/>
                <a:gd name="T5" fmla="*/ 0 h 39"/>
                <a:gd name="T6" fmla="*/ 0 w 18"/>
                <a:gd name="T7" fmla="*/ 19 h 39"/>
                <a:gd name="T8" fmla="*/ 8 w 18"/>
                <a:gd name="T9" fmla="*/ 39 h 39"/>
              </a:gdLst>
              <a:ahLst/>
              <a:cxnLst>
                <a:cxn ang="0">
                  <a:pos x="T0" y="T1"/>
                </a:cxn>
                <a:cxn ang="0">
                  <a:pos x="T2" y="T3"/>
                </a:cxn>
                <a:cxn ang="0">
                  <a:pos x="T4" y="T5"/>
                </a:cxn>
                <a:cxn ang="0">
                  <a:pos x="T6" y="T7"/>
                </a:cxn>
                <a:cxn ang="0">
                  <a:pos x="T8" y="T9"/>
                </a:cxn>
              </a:cxnLst>
              <a:rect l="0" t="0" r="r" b="b"/>
              <a:pathLst>
                <a:path w="18" h="39">
                  <a:moveTo>
                    <a:pt x="8" y="39"/>
                  </a:moveTo>
                  <a:cubicBezTo>
                    <a:pt x="8" y="39"/>
                    <a:pt x="18" y="31"/>
                    <a:pt x="18" y="20"/>
                  </a:cubicBezTo>
                  <a:cubicBezTo>
                    <a:pt x="18" y="9"/>
                    <a:pt x="10" y="0"/>
                    <a:pt x="10" y="0"/>
                  </a:cubicBezTo>
                  <a:cubicBezTo>
                    <a:pt x="10" y="0"/>
                    <a:pt x="0" y="8"/>
                    <a:pt x="0" y="19"/>
                  </a:cubicBezTo>
                  <a:cubicBezTo>
                    <a:pt x="0" y="30"/>
                    <a:pt x="8" y="39"/>
                    <a:pt x="8" y="39"/>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1" name="Freeform 212"/>
            <p:cNvSpPr>
              <a:spLocks/>
            </p:cNvSpPr>
            <p:nvPr/>
          </p:nvSpPr>
          <p:spPr bwMode="auto">
            <a:xfrm>
              <a:off x="6199236" y="2188047"/>
              <a:ext cx="48678" cy="47287"/>
            </a:xfrm>
            <a:custGeom>
              <a:avLst/>
              <a:gdLst>
                <a:gd name="T0" fmla="*/ 21 w 28"/>
                <a:gd name="T1" fmla="*/ 20 h 28"/>
                <a:gd name="T2" fmla="*/ 28 w 28"/>
                <a:gd name="T3" fmla="*/ 0 h 28"/>
                <a:gd name="T4" fmla="*/ 8 w 28"/>
                <a:gd name="T5" fmla="*/ 8 h 28"/>
                <a:gd name="T6" fmla="*/ 0 w 28"/>
                <a:gd name="T7" fmla="*/ 28 h 28"/>
                <a:gd name="T8" fmla="*/ 21 w 28"/>
                <a:gd name="T9" fmla="*/ 20 h 28"/>
              </a:gdLst>
              <a:ahLst/>
              <a:cxnLst>
                <a:cxn ang="0">
                  <a:pos x="T0" y="T1"/>
                </a:cxn>
                <a:cxn ang="0">
                  <a:pos x="T2" y="T3"/>
                </a:cxn>
                <a:cxn ang="0">
                  <a:pos x="T4" y="T5"/>
                </a:cxn>
                <a:cxn ang="0">
                  <a:pos x="T6" y="T7"/>
                </a:cxn>
                <a:cxn ang="0">
                  <a:pos x="T8" y="T9"/>
                </a:cxn>
              </a:cxnLst>
              <a:rect l="0" t="0" r="r" b="b"/>
              <a:pathLst>
                <a:path w="28" h="28">
                  <a:moveTo>
                    <a:pt x="21" y="20"/>
                  </a:moveTo>
                  <a:cubicBezTo>
                    <a:pt x="28" y="12"/>
                    <a:pt x="28" y="0"/>
                    <a:pt x="28" y="0"/>
                  </a:cubicBezTo>
                  <a:cubicBezTo>
                    <a:pt x="28" y="0"/>
                    <a:pt x="15" y="0"/>
                    <a:pt x="8" y="8"/>
                  </a:cubicBezTo>
                  <a:cubicBezTo>
                    <a:pt x="0" y="16"/>
                    <a:pt x="0" y="28"/>
                    <a:pt x="0" y="28"/>
                  </a:cubicBezTo>
                  <a:cubicBezTo>
                    <a:pt x="0" y="28"/>
                    <a:pt x="13" y="28"/>
                    <a:pt x="21" y="20"/>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2" name="Freeform 213"/>
            <p:cNvSpPr>
              <a:spLocks/>
            </p:cNvSpPr>
            <p:nvPr/>
          </p:nvSpPr>
          <p:spPr bwMode="auto">
            <a:xfrm>
              <a:off x="6236788" y="2215863"/>
              <a:ext cx="66758" cy="36161"/>
            </a:xfrm>
            <a:custGeom>
              <a:avLst/>
              <a:gdLst>
                <a:gd name="T0" fmla="*/ 0 w 39"/>
                <a:gd name="T1" fmla="*/ 14 h 21"/>
                <a:gd name="T2" fmla="*/ 21 w 39"/>
                <a:gd name="T3" fmla="*/ 20 h 21"/>
                <a:gd name="T4" fmla="*/ 39 w 39"/>
                <a:gd name="T5" fmla="*/ 8 h 21"/>
                <a:gd name="T6" fmla="*/ 18 w 39"/>
                <a:gd name="T7" fmla="*/ 2 h 21"/>
                <a:gd name="T8" fmla="*/ 0 w 39"/>
                <a:gd name="T9" fmla="*/ 14 h 21"/>
              </a:gdLst>
              <a:ahLst/>
              <a:cxnLst>
                <a:cxn ang="0">
                  <a:pos x="T0" y="T1"/>
                </a:cxn>
                <a:cxn ang="0">
                  <a:pos x="T2" y="T3"/>
                </a:cxn>
                <a:cxn ang="0">
                  <a:pos x="T4" y="T5"/>
                </a:cxn>
                <a:cxn ang="0">
                  <a:pos x="T6" y="T7"/>
                </a:cxn>
                <a:cxn ang="0">
                  <a:pos x="T8" y="T9"/>
                </a:cxn>
              </a:cxnLst>
              <a:rect l="0" t="0" r="r" b="b"/>
              <a:pathLst>
                <a:path w="39" h="21">
                  <a:moveTo>
                    <a:pt x="0" y="14"/>
                  </a:moveTo>
                  <a:cubicBezTo>
                    <a:pt x="0" y="14"/>
                    <a:pt x="10" y="21"/>
                    <a:pt x="21" y="20"/>
                  </a:cubicBezTo>
                  <a:cubicBezTo>
                    <a:pt x="32" y="18"/>
                    <a:pt x="39" y="8"/>
                    <a:pt x="39" y="8"/>
                  </a:cubicBezTo>
                  <a:cubicBezTo>
                    <a:pt x="39" y="8"/>
                    <a:pt x="29" y="0"/>
                    <a:pt x="18" y="2"/>
                  </a:cubicBezTo>
                  <a:cubicBezTo>
                    <a:pt x="8" y="4"/>
                    <a:pt x="0" y="14"/>
                    <a:pt x="0" y="14"/>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3" name="Freeform 214"/>
            <p:cNvSpPr>
              <a:spLocks/>
            </p:cNvSpPr>
            <p:nvPr/>
          </p:nvSpPr>
          <p:spPr bwMode="auto">
            <a:xfrm>
              <a:off x="6220098" y="2250633"/>
              <a:ext cx="54242" cy="47287"/>
            </a:xfrm>
            <a:custGeom>
              <a:avLst/>
              <a:gdLst>
                <a:gd name="T0" fmla="*/ 32 w 32"/>
                <a:gd name="T1" fmla="*/ 25 h 28"/>
                <a:gd name="T2" fmla="*/ 21 w 32"/>
                <a:gd name="T3" fmla="*/ 7 h 28"/>
                <a:gd name="T4" fmla="*/ 0 w 32"/>
                <a:gd name="T5" fmla="*/ 3 h 28"/>
                <a:gd name="T6" fmla="*/ 11 w 32"/>
                <a:gd name="T7" fmla="*/ 21 h 28"/>
                <a:gd name="T8" fmla="*/ 32 w 32"/>
                <a:gd name="T9" fmla="*/ 25 h 28"/>
              </a:gdLst>
              <a:ahLst/>
              <a:cxnLst>
                <a:cxn ang="0">
                  <a:pos x="T0" y="T1"/>
                </a:cxn>
                <a:cxn ang="0">
                  <a:pos x="T2" y="T3"/>
                </a:cxn>
                <a:cxn ang="0">
                  <a:pos x="T4" y="T5"/>
                </a:cxn>
                <a:cxn ang="0">
                  <a:pos x="T6" y="T7"/>
                </a:cxn>
                <a:cxn ang="0">
                  <a:pos x="T8" y="T9"/>
                </a:cxn>
              </a:cxnLst>
              <a:rect l="0" t="0" r="r" b="b"/>
              <a:pathLst>
                <a:path w="32" h="28">
                  <a:moveTo>
                    <a:pt x="32" y="25"/>
                  </a:moveTo>
                  <a:cubicBezTo>
                    <a:pt x="32" y="25"/>
                    <a:pt x="30" y="13"/>
                    <a:pt x="21" y="7"/>
                  </a:cubicBezTo>
                  <a:cubicBezTo>
                    <a:pt x="12" y="0"/>
                    <a:pt x="0" y="3"/>
                    <a:pt x="0" y="3"/>
                  </a:cubicBezTo>
                  <a:cubicBezTo>
                    <a:pt x="0" y="3"/>
                    <a:pt x="2" y="15"/>
                    <a:pt x="11" y="21"/>
                  </a:cubicBezTo>
                  <a:cubicBezTo>
                    <a:pt x="20" y="28"/>
                    <a:pt x="32" y="25"/>
                    <a:pt x="32" y="25"/>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4" name="Freeform 215"/>
            <p:cNvSpPr>
              <a:spLocks/>
            </p:cNvSpPr>
            <p:nvPr/>
          </p:nvSpPr>
          <p:spPr bwMode="auto">
            <a:xfrm>
              <a:off x="6157512" y="2267322"/>
              <a:ext cx="55632" cy="45897"/>
            </a:xfrm>
            <a:custGeom>
              <a:avLst/>
              <a:gdLst>
                <a:gd name="T0" fmla="*/ 11 w 33"/>
                <a:gd name="T1" fmla="*/ 21 h 27"/>
                <a:gd name="T2" fmla="*/ 33 w 33"/>
                <a:gd name="T3" fmla="*/ 24 h 27"/>
                <a:gd name="T4" fmla="*/ 21 w 33"/>
                <a:gd name="T5" fmla="*/ 6 h 27"/>
                <a:gd name="T6" fmla="*/ 0 w 33"/>
                <a:gd name="T7" fmla="*/ 2 h 27"/>
                <a:gd name="T8" fmla="*/ 11 w 33"/>
                <a:gd name="T9" fmla="*/ 21 h 27"/>
              </a:gdLst>
              <a:ahLst/>
              <a:cxnLst>
                <a:cxn ang="0">
                  <a:pos x="T0" y="T1"/>
                </a:cxn>
                <a:cxn ang="0">
                  <a:pos x="T2" y="T3"/>
                </a:cxn>
                <a:cxn ang="0">
                  <a:pos x="T4" y="T5"/>
                </a:cxn>
                <a:cxn ang="0">
                  <a:pos x="T6" y="T7"/>
                </a:cxn>
                <a:cxn ang="0">
                  <a:pos x="T8" y="T9"/>
                </a:cxn>
              </a:cxnLst>
              <a:rect l="0" t="0" r="r" b="b"/>
              <a:pathLst>
                <a:path w="33" h="27">
                  <a:moveTo>
                    <a:pt x="11" y="21"/>
                  </a:moveTo>
                  <a:cubicBezTo>
                    <a:pt x="20" y="27"/>
                    <a:pt x="33" y="24"/>
                    <a:pt x="33" y="24"/>
                  </a:cubicBezTo>
                  <a:cubicBezTo>
                    <a:pt x="33" y="24"/>
                    <a:pt x="30" y="12"/>
                    <a:pt x="21" y="6"/>
                  </a:cubicBezTo>
                  <a:cubicBezTo>
                    <a:pt x="12" y="0"/>
                    <a:pt x="0" y="2"/>
                    <a:pt x="0" y="2"/>
                  </a:cubicBezTo>
                  <a:cubicBezTo>
                    <a:pt x="0" y="2"/>
                    <a:pt x="2" y="15"/>
                    <a:pt x="11" y="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5" name="Freeform 216"/>
            <p:cNvSpPr>
              <a:spLocks/>
            </p:cNvSpPr>
            <p:nvPr/>
          </p:nvSpPr>
          <p:spPr bwMode="auto">
            <a:xfrm>
              <a:off x="6100489" y="2313219"/>
              <a:ext cx="57023" cy="45897"/>
            </a:xfrm>
            <a:custGeom>
              <a:avLst/>
              <a:gdLst>
                <a:gd name="T0" fmla="*/ 22 w 33"/>
                <a:gd name="T1" fmla="*/ 6 h 27"/>
                <a:gd name="T2" fmla="*/ 0 w 33"/>
                <a:gd name="T3" fmla="*/ 3 h 27"/>
                <a:gd name="T4" fmla="*/ 12 w 33"/>
                <a:gd name="T5" fmla="*/ 21 h 27"/>
                <a:gd name="T6" fmla="*/ 33 w 33"/>
                <a:gd name="T7" fmla="*/ 25 h 27"/>
                <a:gd name="T8" fmla="*/ 22 w 33"/>
                <a:gd name="T9" fmla="*/ 6 h 27"/>
              </a:gdLst>
              <a:ahLst/>
              <a:cxnLst>
                <a:cxn ang="0">
                  <a:pos x="T0" y="T1"/>
                </a:cxn>
                <a:cxn ang="0">
                  <a:pos x="T2" y="T3"/>
                </a:cxn>
                <a:cxn ang="0">
                  <a:pos x="T4" y="T5"/>
                </a:cxn>
                <a:cxn ang="0">
                  <a:pos x="T6" y="T7"/>
                </a:cxn>
                <a:cxn ang="0">
                  <a:pos x="T8" y="T9"/>
                </a:cxn>
              </a:cxnLst>
              <a:rect l="0" t="0" r="r" b="b"/>
              <a:pathLst>
                <a:path w="33" h="27">
                  <a:moveTo>
                    <a:pt x="22" y="6"/>
                  </a:moveTo>
                  <a:cubicBezTo>
                    <a:pt x="13" y="0"/>
                    <a:pt x="0" y="3"/>
                    <a:pt x="0" y="3"/>
                  </a:cubicBezTo>
                  <a:cubicBezTo>
                    <a:pt x="0" y="3"/>
                    <a:pt x="3" y="15"/>
                    <a:pt x="12" y="21"/>
                  </a:cubicBezTo>
                  <a:cubicBezTo>
                    <a:pt x="21" y="27"/>
                    <a:pt x="33" y="25"/>
                    <a:pt x="33" y="25"/>
                  </a:cubicBezTo>
                  <a:cubicBezTo>
                    <a:pt x="33" y="25"/>
                    <a:pt x="31" y="13"/>
                    <a:pt x="22" y="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6" name="Freeform 217"/>
            <p:cNvSpPr>
              <a:spLocks/>
            </p:cNvSpPr>
            <p:nvPr/>
          </p:nvSpPr>
          <p:spPr bwMode="auto">
            <a:xfrm>
              <a:off x="5431513" y="2016978"/>
              <a:ext cx="37552" cy="29207"/>
            </a:xfrm>
            <a:custGeom>
              <a:avLst/>
              <a:gdLst>
                <a:gd name="T0" fmla="*/ 8 w 22"/>
                <a:gd name="T1" fmla="*/ 13 h 17"/>
                <a:gd name="T2" fmla="*/ 22 w 22"/>
                <a:gd name="T3" fmla="*/ 16 h 17"/>
                <a:gd name="T4" fmla="*/ 14 w 22"/>
                <a:gd name="T5" fmla="*/ 4 h 17"/>
                <a:gd name="T6" fmla="*/ 0 w 22"/>
                <a:gd name="T7" fmla="*/ 1 h 17"/>
                <a:gd name="T8" fmla="*/ 8 w 22"/>
                <a:gd name="T9" fmla="*/ 13 h 17"/>
              </a:gdLst>
              <a:ahLst/>
              <a:cxnLst>
                <a:cxn ang="0">
                  <a:pos x="T0" y="T1"/>
                </a:cxn>
                <a:cxn ang="0">
                  <a:pos x="T2" y="T3"/>
                </a:cxn>
                <a:cxn ang="0">
                  <a:pos x="T4" y="T5"/>
                </a:cxn>
                <a:cxn ang="0">
                  <a:pos x="T6" y="T7"/>
                </a:cxn>
                <a:cxn ang="0">
                  <a:pos x="T8" y="T9"/>
                </a:cxn>
              </a:cxnLst>
              <a:rect l="0" t="0" r="r" b="b"/>
              <a:pathLst>
                <a:path w="22" h="17">
                  <a:moveTo>
                    <a:pt x="8" y="13"/>
                  </a:moveTo>
                  <a:cubicBezTo>
                    <a:pt x="14" y="17"/>
                    <a:pt x="22" y="16"/>
                    <a:pt x="22" y="16"/>
                  </a:cubicBezTo>
                  <a:cubicBezTo>
                    <a:pt x="22" y="16"/>
                    <a:pt x="20" y="8"/>
                    <a:pt x="14" y="4"/>
                  </a:cubicBezTo>
                  <a:cubicBezTo>
                    <a:pt x="8" y="0"/>
                    <a:pt x="0" y="1"/>
                    <a:pt x="0" y="1"/>
                  </a:cubicBezTo>
                  <a:cubicBezTo>
                    <a:pt x="0" y="1"/>
                    <a:pt x="2" y="9"/>
                    <a:pt x="8"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7" name="Freeform 218"/>
            <p:cNvSpPr>
              <a:spLocks/>
            </p:cNvSpPr>
            <p:nvPr/>
          </p:nvSpPr>
          <p:spPr bwMode="auto">
            <a:xfrm>
              <a:off x="5431513" y="1991943"/>
              <a:ext cx="34770" cy="23644"/>
            </a:xfrm>
            <a:custGeom>
              <a:avLst/>
              <a:gdLst>
                <a:gd name="T0" fmla="*/ 12 w 20"/>
                <a:gd name="T1" fmla="*/ 12 h 14"/>
                <a:gd name="T2" fmla="*/ 20 w 20"/>
                <a:gd name="T3" fmla="*/ 2 h 14"/>
                <a:gd name="T4" fmla="*/ 8 w 20"/>
                <a:gd name="T5" fmla="*/ 2 h 14"/>
                <a:gd name="T6" fmla="*/ 0 w 20"/>
                <a:gd name="T7" fmla="*/ 12 h 14"/>
                <a:gd name="T8" fmla="*/ 12 w 20"/>
                <a:gd name="T9" fmla="*/ 12 h 14"/>
              </a:gdLst>
              <a:ahLst/>
              <a:cxnLst>
                <a:cxn ang="0">
                  <a:pos x="T0" y="T1"/>
                </a:cxn>
                <a:cxn ang="0">
                  <a:pos x="T2" y="T3"/>
                </a:cxn>
                <a:cxn ang="0">
                  <a:pos x="T4" y="T5"/>
                </a:cxn>
                <a:cxn ang="0">
                  <a:pos x="T6" y="T7"/>
                </a:cxn>
                <a:cxn ang="0">
                  <a:pos x="T8" y="T9"/>
                </a:cxn>
              </a:cxnLst>
              <a:rect l="0" t="0" r="r" b="b"/>
              <a:pathLst>
                <a:path w="20" h="14">
                  <a:moveTo>
                    <a:pt x="12" y="12"/>
                  </a:moveTo>
                  <a:cubicBezTo>
                    <a:pt x="18" y="9"/>
                    <a:pt x="20" y="2"/>
                    <a:pt x="20" y="2"/>
                  </a:cubicBezTo>
                  <a:cubicBezTo>
                    <a:pt x="20" y="2"/>
                    <a:pt x="13" y="0"/>
                    <a:pt x="8" y="2"/>
                  </a:cubicBezTo>
                  <a:cubicBezTo>
                    <a:pt x="2" y="5"/>
                    <a:pt x="0" y="12"/>
                    <a:pt x="0" y="12"/>
                  </a:cubicBezTo>
                  <a:cubicBezTo>
                    <a:pt x="0" y="12"/>
                    <a:pt x="6" y="14"/>
                    <a:pt x="12" y="12"/>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8" name="Freeform 219"/>
            <p:cNvSpPr>
              <a:spLocks/>
            </p:cNvSpPr>
            <p:nvPr/>
          </p:nvSpPr>
          <p:spPr bwMode="auto">
            <a:xfrm>
              <a:off x="5227066" y="1633117"/>
              <a:ext cx="41724" cy="27816"/>
            </a:xfrm>
            <a:custGeom>
              <a:avLst/>
              <a:gdLst>
                <a:gd name="T0" fmla="*/ 14 w 24"/>
                <a:gd name="T1" fmla="*/ 14 h 16"/>
                <a:gd name="T2" fmla="*/ 24 w 24"/>
                <a:gd name="T3" fmla="*/ 4 h 16"/>
                <a:gd name="T4" fmla="*/ 10 w 24"/>
                <a:gd name="T5" fmla="*/ 3 h 16"/>
                <a:gd name="T6" fmla="*/ 0 w 24"/>
                <a:gd name="T7" fmla="*/ 13 h 16"/>
                <a:gd name="T8" fmla="*/ 14 w 24"/>
                <a:gd name="T9" fmla="*/ 14 h 16"/>
              </a:gdLst>
              <a:ahLst/>
              <a:cxnLst>
                <a:cxn ang="0">
                  <a:pos x="T0" y="T1"/>
                </a:cxn>
                <a:cxn ang="0">
                  <a:pos x="T2" y="T3"/>
                </a:cxn>
                <a:cxn ang="0">
                  <a:pos x="T4" y="T5"/>
                </a:cxn>
                <a:cxn ang="0">
                  <a:pos x="T6" y="T7"/>
                </a:cxn>
                <a:cxn ang="0">
                  <a:pos x="T8" y="T9"/>
                </a:cxn>
              </a:cxnLst>
              <a:rect l="0" t="0" r="r" b="b"/>
              <a:pathLst>
                <a:path w="24" h="16">
                  <a:moveTo>
                    <a:pt x="14" y="14"/>
                  </a:moveTo>
                  <a:cubicBezTo>
                    <a:pt x="21" y="11"/>
                    <a:pt x="24" y="4"/>
                    <a:pt x="24" y="4"/>
                  </a:cubicBezTo>
                  <a:cubicBezTo>
                    <a:pt x="24" y="4"/>
                    <a:pt x="17" y="0"/>
                    <a:pt x="10" y="3"/>
                  </a:cubicBezTo>
                  <a:cubicBezTo>
                    <a:pt x="3" y="5"/>
                    <a:pt x="0" y="13"/>
                    <a:pt x="0" y="13"/>
                  </a:cubicBezTo>
                  <a:cubicBezTo>
                    <a:pt x="0" y="13"/>
                    <a:pt x="7" y="16"/>
                    <a:pt x="14" y="14"/>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9" name="Freeform 220"/>
            <p:cNvSpPr>
              <a:spLocks/>
            </p:cNvSpPr>
            <p:nvPr/>
          </p:nvSpPr>
          <p:spPr bwMode="auto">
            <a:xfrm>
              <a:off x="5213158" y="1613645"/>
              <a:ext cx="20862" cy="38942"/>
            </a:xfrm>
            <a:custGeom>
              <a:avLst/>
              <a:gdLst>
                <a:gd name="T0" fmla="*/ 11 w 12"/>
                <a:gd name="T1" fmla="*/ 13 h 23"/>
                <a:gd name="T2" fmla="*/ 8 w 12"/>
                <a:gd name="T3" fmla="*/ 0 h 23"/>
                <a:gd name="T4" fmla="*/ 1 w 12"/>
                <a:gd name="T5" fmla="*/ 10 h 23"/>
                <a:gd name="T6" fmla="*/ 4 w 12"/>
                <a:gd name="T7" fmla="*/ 23 h 23"/>
                <a:gd name="T8" fmla="*/ 11 w 12"/>
                <a:gd name="T9" fmla="*/ 13 h 23"/>
              </a:gdLst>
              <a:ahLst/>
              <a:cxnLst>
                <a:cxn ang="0">
                  <a:pos x="T0" y="T1"/>
                </a:cxn>
                <a:cxn ang="0">
                  <a:pos x="T2" y="T3"/>
                </a:cxn>
                <a:cxn ang="0">
                  <a:pos x="T4" y="T5"/>
                </a:cxn>
                <a:cxn ang="0">
                  <a:pos x="T6" y="T7"/>
                </a:cxn>
                <a:cxn ang="0">
                  <a:pos x="T8" y="T9"/>
                </a:cxn>
              </a:cxnLst>
              <a:rect l="0" t="0" r="r" b="b"/>
              <a:pathLst>
                <a:path w="12" h="23">
                  <a:moveTo>
                    <a:pt x="11" y="13"/>
                  </a:moveTo>
                  <a:cubicBezTo>
                    <a:pt x="12" y="6"/>
                    <a:pt x="8" y="0"/>
                    <a:pt x="8" y="0"/>
                  </a:cubicBezTo>
                  <a:cubicBezTo>
                    <a:pt x="8" y="0"/>
                    <a:pt x="2" y="4"/>
                    <a:pt x="1" y="10"/>
                  </a:cubicBezTo>
                  <a:cubicBezTo>
                    <a:pt x="0" y="17"/>
                    <a:pt x="4" y="23"/>
                    <a:pt x="4" y="23"/>
                  </a:cubicBezTo>
                  <a:cubicBezTo>
                    <a:pt x="4" y="23"/>
                    <a:pt x="10" y="19"/>
                    <a:pt x="11"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0" name="Freeform 221"/>
            <p:cNvSpPr>
              <a:spLocks/>
            </p:cNvSpPr>
            <p:nvPr/>
          </p:nvSpPr>
          <p:spPr bwMode="auto">
            <a:xfrm>
              <a:off x="4503849" y="1834783"/>
              <a:ext cx="20862" cy="37552"/>
            </a:xfrm>
            <a:custGeom>
              <a:avLst/>
              <a:gdLst>
                <a:gd name="T0" fmla="*/ 1 w 12"/>
                <a:gd name="T1" fmla="*/ 10 h 22"/>
                <a:gd name="T2" fmla="*/ 4 w 12"/>
                <a:gd name="T3" fmla="*/ 22 h 22"/>
                <a:gd name="T4" fmla="*/ 11 w 12"/>
                <a:gd name="T5" fmla="*/ 12 h 22"/>
                <a:gd name="T6" fmla="*/ 8 w 12"/>
                <a:gd name="T7" fmla="*/ 0 h 22"/>
                <a:gd name="T8" fmla="*/ 1 w 12"/>
                <a:gd name="T9" fmla="*/ 10 h 22"/>
              </a:gdLst>
              <a:ahLst/>
              <a:cxnLst>
                <a:cxn ang="0">
                  <a:pos x="T0" y="T1"/>
                </a:cxn>
                <a:cxn ang="0">
                  <a:pos x="T2" y="T3"/>
                </a:cxn>
                <a:cxn ang="0">
                  <a:pos x="T4" y="T5"/>
                </a:cxn>
                <a:cxn ang="0">
                  <a:pos x="T6" y="T7"/>
                </a:cxn>
                <a:cxn ang="0">
                  <a:pos x="T8" y="T9"/>
                </a:cxn>
              </a:cxnLst>
              <a:rect l="0" t="0" r="r" b="b"/>
              <a:pathLst>
                <a:path w="12" h="22">
                  <a:moveTo>
                    <a:pt x="1" y="10"/>
                  </a:moveTo>
                  <a:cubicBezTo>
                    <a:pt x="0" y="16"/>
                    <a:pt x="4" y="22"/>
                    <a:pt x="4" y="22"/>
                  </a:cubicBezTo>
                  <a:cubicBezTo>
                    <a:pt x="4" y="22"/>
                    <a:pt x="10" y="18"/>
                    <a:pt x="11" y="12"/>
                  </a:cubicBezTo>
                  <a:cubicBezTo>
                    <a:pt x="12" y="6"/>
                    <a:pt x="8" y="0"/>
                    <a:pt x="8" y="0"/>
                  </a:cubicBezTo>
                  <a:cubicBezTo>
                    <a:pt x="8" y="0"/>
                    <a:pt x="2" y="4"/>
                    <a:pt x="1" y="1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1" name="Freeform 222"/>
            <p:cNvSpPr>
              <a:spLocks/>
            </p:cNvSpPr>
            <p:nvPr/>
          </p:nvSpPr>
          <p:spPr bwMode="auto">
            <a:xfrm>
              <a:off x="4674917" y="2075392"/>
              <a:ext cx="41724" cy="26426"/>
            </a:xfrm>
            <a:custGeom>
              <a:avLst/>
              <a:gdLst>
                <a:gd name="T0" fmla="*/ 15 w 25"/>
                <a:gd name="T1" fmla="*/ 14 h 16"/>
                <a:gd name="T2" fmla="*/ 25 w 25"/>
                <a:gd name="T3" fmla="*/ 4 h 16"/>
                <a:gd name="T4" fmla="*/ 10 w 25"/>
                <a:gd name="T5" fmla="*/ 3 h 16"/>
                <a:gd name="T6" fmla="*/ 0 w 25"/>
                <a:gd name="T7" fmla="*/ 13 h 16"/>
                <a:gd name="T8" fmla="*/ 15 w 25"/>
                <a:gd name="T9" fmla="*/ 14 h 16"/>
              </a:gdLst>
              <a:ahLst/>
              <a:cxnLst>
                <a:cxn ang="0">
                  <a:pos x="T0" y="T1"/>
                </a:cxn>
                <a:cxn ang="0">
                  <a:pos x="T2" y="T3"/>
                </a:cxn>
                <a:cxn ang="0">
                  <a:pos x="T4" y="T5"/>
                </a:cxn>
                <a:cxn ang="0">
                  <a:pos x="T6" y="T7"/>
                </a:cxn>
                <a:cxn ang="0">
                  <a:pos x="T8" y="T9"/>
                </a:cxn>
              </a:cxnLst>
              <a:rect l="0" t="0" r="r" b="b"/>
              <a:pathLst>
                <a:path w="25" h="16">
                  <a:moveTo>
                    <a:pt x="15" y="14"/>
                  </a:moveTo>
                  <a:cubicBezTo>
                    <a:pt x="21" y="11"/>
                    <a:pt x="25" y="4"/>
                    <a:pt x="25" y="4"/>
                  </a:cubicBezTo>
                  <a:cubicBezTo>
                    <a:pt x="25" y="4"/>
                    <a:pt x="17" y="0"/>
                    <a:pt x="10" y="3"/>
                  </a:cubicBezTo>
                  <a:cubicBezTo>
                    <a:pt x="4" y="5"/>
                    <a:pt x="0" y="13"/>
                    <a:pt x="0" y="13"/>
                  </a:cubicBezTo>
                  <a:cubicBezTo>
                    <a:pt x="0" y="13"/>
                    <a:pt x="8" y="16"/>
                    <a:pt x="15" y="1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2" name="Freeform 223"/>
            <p:cNvSpPr>
              <a:spLocks/>
            </p:cNvSpPr>
            <p:nvPr/>
          </p:nvSpPr>
          <p:spPr bwMode="auto">
            <a:xfrm>
              <a:off x="4661009" y="2054530"/>
              <a:ext cx="22253" cy="37552"/>
            </a:xfrm>
            <a:custGeom>
              <a:avLst/>
              <a:gdLst>
                <a:gd name="T0" fmla="*/ 9 w 13"/>
                <a:gd name="T1" fmla="*/ 0 h 22"/>
                <a:gd name="T2" fmla="*/ 1 w 13"/>
                <a:gd name="T3" fmla="*/ 10 h 22"/>
                <a:gd name="T4" fmla="*/ 4 w 13"/>
                <a:gd name="T5" fmla="*/ 22 h 22"/>
                <a:gd name="T6" fmla="*/ 11 w 13"/>
                <a:gd name="T7" fmla="*/ 12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9" y="0"/>
                    <a:pt x="3" y="4"/>
                    <a:pt x="1" y="10"/>
                  </a:cubicBezTo>
                  <a:cubicBezTo>
                    <a:pt x="0" y="16"/>
                    <a:pt x="4" y="22"/>
                    <a:pt x="4" y="22"/>
                  </a:cubicBezTo>
                  <a:cubicBezTo>
                    <a:pt x="4" y="22"/>
                    <a:pt x="10" y="19"/>
                    <a:pt x="11" y="12"/>
                  </a:cubicBezTo>
                  <a:cubicBezTo>
                    <a:pt x="13" y="6"/>
                    <a:pt x="9" y="0"/>
                    <a:pt x="9"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3" name="Freeform 224"/>
            <p:cNvSpPr>
              <a:spLocks/>
            </p:cNvSpPr>
            <p:nvPr/>
          </p:nvSpPr>
          <p:spPr bwMode="auto">
            <a:xfrm>
              <a:off x="3955873" y="1556623"/>
              <a:ext cx="31989" cy="54242"/>
            </a:xfrm>
            <a:custGeom>
              <a:avLst/>
              <a:gdLst>
                <a:gd name="T0" fmla="*/ 17 w 19"/>
                <a:gd name="T1" fmla="*/ 18 h 32"/>
                <a:gd name="T2" fmla="*/ 14 w 19"/>
                <a:gd name="T3" fmla="*/ 0 h 32"/>
                <a:gd name="T4" fmla="*/ 2 w 19"/>
                <a:gd name="T5" fmla="*/ 14 h 32"/>
                <a:gd name="T6" fmla="*/ 5 w 19"/>
                <a:gd name="T7" fmla="*/ 32 h 32"/>
                <a:gd name="T8" fmla="*/ 17 w 19"/>
                <a:gd name="T9" fmla="*/ 18 h 32"/>
              </a:gdLst>
              <a:ahLst/>
              <a:cxnLst>
                <a:cxn ang="0">
                  <a:pos x="T0" y="T1"/>
                </a:cxn>
                <a:cxn ang="0">
                  <a:pos x="T2" y="T3"/>
                </a:cxn>
                <a:cxn ang="0">
                  <a:pos x="T4" y="T5"/>
                </a:cxn>
                <a:cxn ang="0">
                  <a:pos x="T6" y="T7"/>
                </a:cxn>
                <a:cxn ang="0">
                  <a:pos x="T8" y="T9"/>
                </a:cxn>
              </a:cxnLst>
              <a:rect l="0" t="0" r="r" b="b"/>
              <a:pathLst>
                <a:path w="19" h="32">
                  <a:moveTo>
                    <a:pt x="17" y="18"/>
                  </a:moveTo>
                  <a:cubicBezTo>
                    <a:pt x="19" y="9"/>
                    <a:pt x="14" y="0"/>
                    <a:pt x="14" y="0"/>
                  </a:cubicBezTo>
                  <a:cubicBezTo>
                    <a:pt x="14" y="0"/>
                    <a:pt x="4" y="5"/>
                    <a:pt x="2" y="14"/>
                  </a:cubicBezTo>
                  <a:cubicBezTo>
                    <a:pt x="0" y="23"/>
                    <a:pt x="5" y="32"/>
                    <a:pt x="5" y="32"/>
                  </a:cubicBezTo>
                  <a:cubicBezTo>
                    <a:pt x="5" y="32"/>
                    <a:pt x="14" y="27"/>
                    <a:pt x="17" y="1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4" name="Freeform 225"/>
            <p:cNvSpPr>
              <a:spLocks/>
            </p:cNvSpPr>
            <p:nvPr/>
          </p:nvSpPr>
          <p:spPr bwMode="auto">
            <a:xfrm>
              <a:off x="3922494" y="1580266"/>
              <a:ext cx="33379" cy="36161"/>
            </a:xfrm>
            <a:custGeom>
              <a:avLst/>
              <a:gdLst>
                <a:gd name="T0" fmla="*/ 15 w 20"/>
                <a:gd name="T1" fmla="*/ 6 h 21"/>
                <a:gd name="T2" fmla="*/ 0 w 20"/>
                <a:gd name="T3" fmla="*/ 0 h 21"/>
                <a:gd name="T4" fmla="*/ 5 w 20"/>
                <a:gd name="T5" fmla="*/ 15 h 21"/>
                <a:gd name="T6" fmla="*/ 20 w 20"/>
                <a:gd name="T7" fmla="*/ 21 h 21"/>
                <a:gd name="T8" fmla="*/ 15 w 20"/>
                <a:gd name="T9" fmla="*/ 6 h 21"/>
              </a:gdLst>
              <a:ahLst/>
              <a:cxnLst>
                <a:cxn ang="0">
                  <a:pos x="T0" y="T1"/>
                </a:cxn>
                <a:cxn ang="0">
                  <a:pos x="T2" y="T3"/>
                </a:cxn>
                <a:cxn ang="0">
                  <a:pos x="T4" y="T5"/>
                </a:cxn>
                <a:cxn ang="0">
                  <a:pos x="T6" y="T7"/>
                </a:cxn>
                <a:cxn ang="0">
                  <a:pos x="T8" y="T9"/>
                </a:cxn>
              </a:cxnLst>
              <a:rect l="0" t="0" r="r" b="b"/>
              <a:pathLst>
                <a:path w="20" h="21">
                  <a:moveTo>
                    <a:pt x="15" y="6"/>
                  </a:moveTo>
                  <a:cubicBezTo>
                    <a:pt x="9" y="0"/>
                    <a:pt x="0" y="0"/>
                    <a:pt x="0" y="0"/>
                  </a:cubicBezTo>
                  <a:cubicBezTo>
                    <a:pt x="0" y="0"/>
                    <a:pt x="0" y="9"/>
                    <a:pt x="5" y="15"/>
                  </a:cubicBezTo>
                  <a:cubicBezTo>
                    <a:pt x="11" y="20"/>
                    <a:pt x="20" y="21"/>
                    <a:pt x="20" y="21"/>
                  </a:cubicBezTo>
                  <a:cubicBezTo>
                    <a:pt x="20" y="21"/>
                    <a:pt x="20" y="11"/>
                    <a:pt x="15" y="6"/>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5" name="Freeform 226"/>
            <p:cNvSpPr>
              <a:spLocks/>
            </p:cNvSpPr>
            <p:nvPr/>
          </p:nvSpPr>
          <p:spPr bwMode="auto">
            <a:xfrm>
              <a:off x="4474642" y="1103222"/>
              <a:ext cx="58414" cy="43115"/>
            </a:xfrm>
            <a:custGeom>
              <a:avLst/>
              <a:gdLst>
                <a:gd name="T0" fmla="*/ 0 w 34"/>
                <a:gd name="T1" fmla="*/ 21 h 25"/>
                <a:gd name="T2" fmla="*/ 21 w 34"/>
                <a:gd name="T3" fmla="*/ 20 h 25"/>
                <a:gd name="T4" fmla="*/ 34 w 34"/>
                <a:gd name="T5" fmla="*/ 4 h 25"/>
                <a:gd name="T6" fmla="*/ 13 w 34"/>
                <a:gd name="T7" fmla="*/ 5 h 25"/>
                <a:gd name="T8" fmla="*/ 0 w 34"/>
                <a:gd name="T9" fmla="*/ 21 h 25"/>
              </a:gdLst>
              <a:ahLst/>
              <a:cxnLst>
                <a:cxn ang="0">
                  <a:pos x="T0" y="T1"/>
                </a:cxn>
                <a:cxn ang="0">
                  <a:pos x="T2" y="T3"/>
                </a:cxn>
                <a:cxn ang="0">
                  <a:pos x="T4" y="T5"/>
                </a:cxn>
                <a:cxn ang="0">
                  <a:pos x="T6" y="T7"/>
                </a:cxn>
                <a:cxn ang="0">
                  <a:pos x="T8" y="T9"/>
                </a:cxn>
              </a:cxnLst>
              <a:rect l="0" t="0" r="r" b="b"/>
              <a:pathLst>
                <a:path w="34" h="25">
                  <a:moveTo>
                    <a:pt x="0" y="21"/>
                  </a:moveTo>
                  <a:cubicBezTo>
                    <a:pt x="0" y="21"/>
                    <a:pt x="12" y="25"/>
                    <a:pt x="21" y="20"/>
                  </a:cubicBezTo>
                  <a:cubicBezTo>
                    <a:pt x="30" y="15"/>
                    <a:pt x="34" y="4"/>
                    <a:pt x="34" y="4"/>
                  </a:cubicBezTo>
                  <a:cubicBezTo>
                    <a:pt x="34" y="4"/>
                    <a:pt x="23" y="0"/>
                    <a:pt x="13" y="5"/>
                  </a:cubicBezTo>
                  <a:cubicBezTo>
                    <a:pt x="4" y="9"/>
                    <a:pt x="0" y="21"/>
                    <a:pt x="0" y="2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6" name="Freeform 227"/>
            <p:cNvSpPr>
              <a:spLocks/>
            </p:cNvSpPr>
            <p:nvPr/>
          </p:nvSpPr>
          <p:spPr bwMode="auto">
            <a:xfrm>
              <a:off x="4449608" y="1068451"/>
              <a:ext cx="44506" cy="50069"/>
            </a:xfrm>
            <a:custGeom>
              <a:avLst/>
              <a:gdLst>
                <a:gd name="T0" fmla="*/ 19 w 26"/>
                <a:gd name="T1" fmla="*/ 20 h 29"/>
                <a:gd name="T2" fmla="*/ 25 w 26"/>
                <a:gd name="T3" fmla="*/ 0 h 29"/>
                <a:gd name="T4" fmla="*/ 6 w 26"/>
                <a:gd name="T5" fmla="*/ 9 h 29"/>
                <a:gd name="T6" fmla="*/ 1 w 26"/>
                <a:gd name="T7" fmla="*/ 29 h 29"/>
                <a:gd name="T8" fmla="*/ 19 w 26"/>
                <a:gd name="T9" fmla="*/ 20 h 29"/>
              </a:gdLst>
              <a:ahLst/>
              <a:cxnLst>
                <a:cxn ang="0">
                  <a:pos x="T0" y="T1"/>
                </a:cxn>
                <a:cxn ang="0">
                  <a:pos x="T2" y="T3"/>
                </a:cxn>
                <a:cxn ang="0">
                  <a:pos x="T4" y="T5"/>
                </a:cxn>
                <a:cxn ang="0">
                  <a:pos x="T6" y="T7"/>
                </a:cxn>
                <a:cxn ang="0">
                  <a:pos x="T8" y="T9"/>
                </a:cxn>
              </a:cxnLst>
              <a:rect l="0" t="0" r="r" b="b"/>
              <a:pathLst>
                <a:path w="26" h="29">
                  <a:moveTo>
                    <a:pt x="19" y="20"/>
                  </a:moveTo>
                  <a:cubicBezTo>
                    <a:pt x="26" y="12"/>
                    <a:pt x="25" y="0"/>
                    <a:pt x="25" y="0"/>
                  </a:cubicBezTo>
                  <a:cubicBezTo>
                    <a:pt x="25" y="0"/>
                    <a:pt x="13" y="1"/>
                    <a:pt x="6" y="9"/>
                  </a:cubicBezTo>
                  <a:cubicBezTo>
                    <a:pt x="0" y="17"/>
                    <a:pt x="1" y="29"/>
                    <a:pt x="1" y="29"/>
                  </a:cubicBezTo>
                  <a:cubicBezTo>
                    <a:pt x="1" y="29"/>
                    <a:pt x="13" y="28"/>
                    <a:pt x="19" y="2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7" name="Freeform 228"/>
            <p:cNvSpPr>
              <a:spLocks/>
            </p:cNvSpPr>
            <p:nvPr/>
          </p:nvSpPr>
          <p:spPr bwMode="auto">
            <a:xfrm>
              <a:off x="4406493" y="1044808"/>
              <a:ext cx="38942" cy="61195"/>
            </a:xfrm>
            <a:custGeom>
              <a:avLst/>
              <a:gdLst>
                <a:gd name="T0" fmla="*/ 20 w 23"/>
                <a:gd name="T1" fmla="*/ 21 h 36"/>
                <a:gd name="T2" fmla="*/ 17 w 23"/>
                <a:gd name="T3" fmla="*/ 0 h 36"/>
                <a:gd name="T4" fmla="*/ 4 w 23"/>
                <a:gd name="T5" fmla="*/ 15 h 36"/>
                <a:gd name="T6" fmla="*/ 6 w 23"/>
                <a:gd name="T7" fmla="*/ 36 h 36"/>
                <a:gd name="T8" fmla="*/ 20 w 23"/>
                <a:gd name="T9" fmla="*/ 21 h 36"/>
              </a:gdLst>
              <a:ahLst/>
              <a:cxnLst>
                <a:cxn ang="0">
                  <a:pos x="T0" y="T1"/>
                </a:cxn>
                <a:cxn ang="0">
                  <a:pos x="T2" y="T3"/>
                </a:cxn>
                <a:cxn ang="0">
                  <a:pos x="T4" y="T5"/>
                </a:cxn>
                <a:cxn ang="0">
                  <a:pos x="T6" y="T7"/>
                </a:cxn>
                <a:cxn ang="0">
                  <a:pos x="T8" y="T9"/>
                </a:cxn>
              </a:cxnLst>
              <a:rect l="0" t="0" r="r" b="b"/>
              <a:pathLst>
                <a:path w="23" h="36">
                  <a:moveTo>
                    <a:pt x="20" y="21"/>
                  </a:moveTo>
                  <a:cubicBezTo>
                    <a:pt x="23" y="11"/>
                    <a:pt x="17" y="0"/>
                    <a:pt x="17" y="0"/>
                  </a:cubicBezTo>
                  <a:cubicBezTo>
                    <a:pt x="17" y="0"/>
                    <a:pt x="7" y="5"/>
                    <a:pt x="4" y="15"/>
                  </a:cubicBezTo>
                  <a:cubicBezTo>
                    <a:pt x="0" y="25"/>
                    <a:pt x="6" y="36"/>
                    <a:pt x="6" y="36"/>
                  </a:cubicBezTo>
                  <a:cubicBezTo>
                    <a:pt x="6" y="36"/>
                    <a:pt x="17" y="30"/>
                    <a:pt x="20" y="2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8" name="Freeform 229"/>
            <p:cNvSpPr>
              <a:spLocks/>
            </p:cNvSpPr>
            <p:nvPr/>
          </p:nvSpPr>
          <p:spPr bwMode="auto">
            <a:xfrm>
              <a:off x="4324435" y="1053153"/>
              <a:ext cx="65368" cy="55632"/>
            </a:xfrm>
            <a:custGeom>
              <a:avLst/>
              <a:gdLst>
                <a:gd name="T0" fmla="*/ 13 w 38"/>
                <a:gd name="T1" fmla="*/ 25 h 32"/>
                <a:gd name="T2" fmla="*/ 38 w 38"/>
                <a:gd name="T3" fmla="*/ 29 h 32"/>
                <a:gd name="T4" fmla="*/ 25 w 38"/>
                <a:gd name="T5" fmla="*/ 7 h 32"/>
                <a:gd name="T6" fmla="*/ 0 w 38"/>
                <a:gd name="T7" fmla="*/ 3 h 32"/>
                <a:gd name="T8" fmla="*/ 13 w 38"/>
                <a:gd name="T9" fmla="*/ 25 h 32"/>
              </a:gdLst>
              <a:ahLst/>
              <a:cxnLst>
                <a:cxn ang="0">
                  <a:pos x="T0" y="T1"/>
                </a:cxn>
                <a:cxn ang="0">
                  <a:pos x="T2" y="T3"/>
                </a:cxn>
                <a:cxn ang="0">
                  <a:pos x="T4" y="T5"/>
                </a:cxn>
                <a:cxn ang="0">
                  <a:pos x="T6" y="T7"/>
                </a:cxn>
                <a:cxn ang="0">
                  <a:pos x="T8" y="T9"/>
                </a:cxn>
              </a:cxnLst>
              <a:rect l="0" t="0" r="r" b="b"/>
              <a:pathLst>
                <a:path w="38" h="32">
                  <a:moveTo>
                    <a:pt x="13" y="25"/>
                  </a:moveTo>
                  <a:cubicBezTo>
                    <a:pt x="24" y="32"/>
                    <a:pt x="38" y="29"/>
                    <a:pt x="38" y="29"/>
                  </a:cubicBezTo>
                  <a:cubicBezTo>
                    <a:pt x="38" y="29"/>
                    <a:pt x="36" y="15"/>
                    <a:pt x="25" y="7"/>
                  </a:cubicBezTo>
                  <a:cubicBezTo>
                    <a:pt x="14" y="0"/>
                    <a:pt x="0" y="3"/>
                    <a:pt x="0" y="3"/>
                  </a:cubicBezTo>
                  <a:cubicBezTo>
                    <a:pt x="0" y="3"/>
                    <a:pt x="2" y="18"/>
                    <a:pt x="13" y="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99" name="Freeform 230"/>
            <p:cNvSpPr>
              <a:spLocks/>
            </p:cNvSpPr>
            <p:nvPr/>
          </p:nvSpPr>
          <p:spPr bwMode="auto">
            <a:xfrm>
              <a:off x="4345298" y="1128256"/>
              <a:ext cx="45897" cy="34770"/>
            </a:xfrm>
            <a:custGeom>
              <a:avLst/>
              <a:gdLst>
                <a:gd name="T0" fmla="*/ 11 w 27"/>
                <a:gd name="T1" fmla="*/ 4 h 20"/>
                <a:gd name="T2" fmla="*/ 0 w 27"/>
                <a:gd name="T3" fmla="*/ 16 h 20"/>
                <a:gd name="T4" fmla="*/ 17 w 27"/>
                <a:gd name="T5" fmla="*/ 16 h 20"/>
                <a:gd name="T6" fmla="*/ 27 w 27"/>
                <a:gd name="T7" fmla="*/ 3 h 20"/>
                <a:gd name="T8" fmla="*/ 11 w 27"/>
                <a:gd name="T9" fmla="*/ 4 h 20"/>
              </a:gdLst>
              <a:ahLst/>
              <a:cxnLst>
                <a:cxn ang="0">
                  <a:pos x="T0" y="T1"/>
                </a:cxn>
                <a:cxn ang="0">
                  <a:pos x="T2" y="T3"/>
                </a:cxn>
                <a:cxn ang="0">
                  <a:pos x="T4" y="T5"/>
                </a:cxn>
                <a:cxn ang="0">
                  <a:pos x="T6" y="T7"/>
                </a:cxn>
                <a:cxn ang="0">
                  <a:pos x="T8" y="T9"/>
                </a:cxn>
              </a:cxnLst>
              <a:rect l="0" t="0" r="r" b="b"/>
              <a:pathLst>
                <a:path w="27" h="20">
                  <a:moveTo>
                    <a:pt x="11" y="4"/>
                  </a:moveTo>
                  <a:cubicBezTo>
                    <a:pt x="3" y="7"/>
                    <a:pt x="0" y="16"/>
                    <a:pt x="0" y="16"/>
                  </a:cubicBezTo>
                  <a:cubicBezTo>
                    <a:pt x="0" y="16"/>
                    <a:pt x="9" y="20"/>
                    <a:pt x="17" y="16"/>
                  </a:cubicBezTo>
                  <a:cubicBezTo>
                    <a:pt x="24" y="12"/>
                    <a:pt x="27" y="3"/>
                    <a:pt x="27" y="3"/>
                  </a:cubicBezTo>
                  <a:cubicBezTo>
                    <a:pt x="27" y="3"/>
                    <a:pt x="18" y="0"/>
                    <a:pt x="11" y="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0" name="Freeform 231"/>
            <p:cNvSpPr>
              <a:spLocks/>
            </p:cNvSpPr>
            <p:nvPr/>
          </p:nvSpPr>
          <p:spPr bwMode="auto">
            <a:xfrm>
              <a:off x="5886306" y="2079564"/>
              <a:ext cx="27816" cy="47287"/>
            </a:xfrm>
            <a:custGeom>
              <a:avLst/>
              <a:gdLst>
                <a:gd name="T0" fmla="*/ 4 w 17"/>
                <a:gd name="T1" fmla="*/ 0 h 27"/>
                <a:gd name="T2" fmla="*/ 2 w 17"/>
                <a:gd name="T3" fmla="*/ 15 h 27"/>
                <a:gd name="T4" fmla="*/ 13 w 17"/>
                <a:gd name="T5" fmla="*/ 27 h 27"/>
                <a:gd name="T6" fmla="*/ 14 w 17"/>
                <a:gd name="T7" fmla="*/ 12 h 27"/>
                <a:gd name="T8" fmla="*/ 4 w 17"/>
                <a:gd name="T9" fmla="*/ 0 h 27"/>
              </a:gdLst>
              <a:ahLst/>
              <a:cxnLst>
                <a:cxn ang="0">
                  <a:pos x="T0" y="T1"/>
                </a:cxn>
                <a:cxn ang="0">
                  <a:pos x="T2" y="T3"/>
                </a:cxn>
                <a:cxn ang="0">
                  <a:pos x="T4" y="T5"/>
                </a:cxn>
                <a:cxn ang="0">
                  <a:pos x="T6" y="T7"/>
                </a:cxn>
                <a:cxn ang="0">
                  <a:pos x="T8" y="T9"/>
                </a:cxn>
              </a:cxnLst>
              <a:rect l="0" t="0" r="r" b="b"/>
              <a:pathLst>
                <a:path w="17" h="27">
                  <a:moveTo>
                    <a:pt x="4" y="0"/>
                  </a:moveTo>
                  <a:cubicBezTo>
                    <a:pt x="4" y="0"/>
                    <a:pt x="0" y="8"/>
                    <a:pt x="2" y="15"/>
                  </a:cubicBezTo>
                  <a:cubicBezTo>
                    <a:pt x="5" y="23"/>
                    <a:pt x="13" y="27"/>
                    <a:pt x="13" y="27"/>
                  </a:cubicBezTo>
                  <a:cubicBezTo>
                    <a:pt x="13" y="27"/>
                    <a:pt x="17" y="19"/>
                    <a:pt x="14" y="12"/>
                  </a:cubicBezTo>
                  <a:cubicBezTo>
                    <a:pt x="12" y="4"/>
                    <a:pt x="4" y="0"/>
                    <a:pt x="4"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1" name="Freeform 232"/>
            <p:cNvSpPr>
              <a:spLocks/>
            </p:cNvSpPr>
            <p:nvPr/>
          </p:nvSpPr>
          <p:spPr bwMode="auto">
            <a:xfrm>
              <a:off x="5898823" y="2071220"/>
              <a:ext cx="31989" cy="18081"/>
            </a:xfrm>
            <a:custGeom>
              <a:avLst/>
              <a:gdLst>
                <a:gd name="T0" fmla="*/ 18 w 18"/>
                <a:gd name="T1" fmla="*/ 7 h 10"/>
                <a:gd name="T2" fmla="*/ 10 w 18"/>
                <a:gd name="T3" fmla="*/ 1 h 10"/>
                <a:gd name="T4" fmla="*/ 0 w 18"/>
                <a:gd name="T5" fmla="*/ 3 h 10"/>
                <a:gd name="T6" fmla="*/ 8 w 18"/>
                <a:gd name="T7" fmla="*/ 9 h 10"/>
                <a:gd name="T8" fmla="*/ 18 w 18"/>
                <a:gd name="T9" fmla="*/ 7 h 10"/>
              </a:gdLst>
              <a:ahLst/>
              <a:cxnLst>
                <a:cxn ang="0">
                  <a:pos x="T0" y="T1"/>
                </a:cxn>
                <a:cxn ang="0">
                  <a:pos x="T2" y="T3"/>
                </a:cxn>
                <a:cxn ang="0">
                  <a:pos x="T4" y="T5"/>
                </a:cxn>
                <a:cxn ang="0">
                  <a:pos x="T6" y="T7"/>
                </a:cxn>
                <a:cxn ang="0">
                  <a:pos x="T8" y="T9"/>
                </a:cxn>
              </a:cxnLst>
              <a:rect l="0" t="0" r="r" b="b"/>
              <a:pathLst>
                <a:path w="18" h="10">
                  <a:moveTo>
                    <a:pt x="18" y="7"/>
                  </a:moveTo>
                  <a:cubicBezTo>
                    <a:pt x="18" y="7"/>
                    <a:pt x="14" y="2"/>
                    <a:pt x="10" y="1"/>
                  </a:cubicBezTo>
                  <a:cubicBezTo>
                    <a:pt x="5" y="0"/>
                    <a:pt x="0" y="3"/>
                    <a:pt x="0" y="3"/>
                  </a:cubicBezTo>
                  <a:cubicBezTo>
                    <a:pt x="0" y="3"/>
                    <a:pt x="3" y="8"/>
                    <a:pt x="8" y="9"/>
                  </a:cubicBezTo>
                  <a:cubicBezTo>
                    <a:pt x="13" y="10"/>
                    <a:pt x="18" y="7"/>
                    <a:pt x="18" y="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2" name="Freeform 233"/>
            <p:cNvSpPr>
              <a:spLocks/>
            </p:cNvSpPr>
            <p:nvPr/>
          </p:nvSpPr>
          <p:spPr bwMode="auto">
            <a:xfrm>
              <a:off x="5873788" y="1595565"/>
              <a:ext cx="59805" cy="65368"/>
            </a:xfrm>
            <a:custGeom>
              <a:avLst/>
              <a:gdLst>
                <a:gd name="T0" fmla="*/ 26 w 35"/>
                <a:gd name="T1" fmla="*/ 27 h 38"/>
                <a:gd name="T2" fmla="*/ 34 w 35"/>
                <a:gd name="T3" fmla="*/ 0 h 38"/>
                <a:gd name="T4" fmla="*/ 9 w 35"/>
                <a:gd name="T5" fmla="*/ 11 h 38"/>
                <a:gd name="T6" fmla="*/ 1 w 35"/>
                <a:gd name="T7" fmla="*/ 38 h 38"/>
                <a:gd name="T8" fmla="*/ 26 w 35"/>
                <a:gd name="T9" fmla="*/ 27 h 38"/>
              </a:gdLst>
              <a:ahLst/>
              <a:cxnLst>
                <a:cxn ang="0">
                  <a:pos x="T0" y="T1"/>
                </a:cxn>
                <a:cxn ang="0">
                  <a:pos x="T2" y="T3"/>
                </a:cxn>
                <a:cxn ang="0">
                  <a:pos x="T4" y="T5"/>
                </a:cxn>
                <a:cxn ang="0">
                  <a:pos x="T6" y="T7"/>
                </a:cxn>
                <a:cxn ang="0">
                  <a:pos x="T8" y="T9"/>
                </a:cxn>
              </a:cxnLst>
              <a:rect l="0" t="0" r="r" b="b"/>
              <a:pathLst>
                <a:path w="35" h="38">
                  <a:moveTo>
                    <a:pt x="26" y="27"/>
                  </a:moveTo>
                  <a:cubicBezTo>
                    <a:pt x="35" y="16"/>
                    <a:pt x="34" y="0"/>
                    <a:pt x="34" y="0"/>
                  </a:cubicBezTo>
                  <a:cubicBezTo>
                    <a:pt x="34" y="0"/>
                    <a:pt x="18" y="1"/>
                    <a:pt x="9" y="11"/>
                  </a:cubicBezTo>
                  <a:cubicBezTo>
                    <a:pt x="0" y="22"/>
                    <a:pt x="1" y="38"/>
                    <a:pt x="1" y="38"/>
                  </a:cubicBezTo>
                  <a:cubicBezTo>
                    <a:pt x="1" y="38"/>
                    <a:pt x="17" y="37"/>
                    <a:pt x="26" y="27"/>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3" name="Freeform 234"/>
            <p:cNvSpPr>
              <a:spLocks/>
            </p:cNvSpPr>
            <p:nvPr/>
          </p:nvSpPr>
          <p:spPr bwMode="auto">
            <a:xfrm>
              <a:off x="5837627" y="1599737"/>
              <a:ext cx="34770" cy="52850"/>
            </a:xfrm>
            <a:custGeom>
              <a:avLst/>
              <a:gdLst>
                <a:gd name="T0" fmla="*/ 15 w 20"/>
                <a:gd name="T1" fmla="*/ 31 h 31"/>
                <a:gd name="T2" fmla="*/ 17 w 20"/>
                <a:gd name="T3" fmla="*/ 13 h 31"/>
                <a:gd name="T4" fmla="*/ 5 w 20"/>
                <a:gd name="T5" fmla="*/ 0 h 31"/>
                <a:gd name="T6" fmla="*/ 3 w 20"/>
                <a:gd name="T7" fmla="*/ 18 h 31"/>
                <a:gd name="T8" fmla="*/ 15 w 20"/>
                <a:gd name="T9" fmla="*/ 31 h 31"/>
              </a:gdLst>
              <a:ahLst/>
              <a:cxnLst>
                <a:cxn ang="0">
                  <a:pos x="T0" y="T1"/>
                </a:cxn>
                <a:cxn ang="0">
                  <a:pos x="T2" y="T3"/>
                </a:cxn>
                <a:cxn ang="0">
                  <a:pos x="T4" y="T5"/>
                </a:cxn>
                <a:cxn ang="0">
                  <a:pos x="T6" y="T7"/>
                </a:cxn>
                <a:cxn ang="0">
                  <a:pos x="T8" y="T9"/>
                </a:cxn>
              </a:cxnLst>
              <a:rect l="0" t="0" r="r" b="b"/>
              <a:pathLst>
                <a:path w="20" h="31">
                  <a:moveTo>
                    <a:pt x="15" y="31"/>
                  </a:moveTo>
                  <a:cubicBezTo>
                    <a:pt x="15" y="31"/>
                    <a:pt x="20" y="22"/>
                    <a:pt x="17" y="13"/>
                  </a:cubicBezTo>
                  <a:cubicBezTo>
                    <a:pt x="14" y="5"/>
                    <a:pt x="5" y="0"/>
                    <a:pt x="5" y="0"/>
                  </a:cubicBezTo>
                  <a:cubicBezTo>
                    <a:pt x="5" y="0"/>
                    <a:pt x="0" y="10"/>
                    <a:pt x="3" y="18"/>
                  </a:cubicBezTo>
                  <a:cubicBezTo>
                    <a:pt x="6" y="26"/>
                    <a:pt x="15" y="31"/>
                    <a:pt x="15" y="3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4" name="Freeform 235"/>
            <p:cNvSpPr>
              <a:spLocks/>
            </p:cNvSpPr>
            <p:nvPr/>
          </p:nvSpPr>
          <p:spPr bwMode="auto">
            <a:xfrm>
              <a:off x="5093549" y="1558013"/>
              <a:ext cx="59805" cy="43115"/>
            </a:xfrm>
            <a:custGeom>
              <a:avLst/>
              <a:gdLst>
                <a:gd name="T0" fmla="*/ 21 w 35"/>
                <a:gd name="T1" fmla="*/ 20 h 25"/>
                <a:gd name="T2" fmla="*/ 35 w 35"/>
                <a:gd name="T3" fmla="*/ 5 h 25"/>
                <a:gd name="T4" fmla="*/ 14 w 35"/>
                <a:gd name="T5" fmla="*/ 4 h 25"/>
                <a:gd name="T6" fmla="*/ 0 w 35"/>
                <a:gd name="T7" fmla="*/ 20 h 25"/>
                <a:gd name="T8" fmla="*/ 21 w 35"/>
                <a:gd name="T9" fmla="*/ 20 h 25"/>
              </a:gdLst>
              <a:ahLst/>
              <a:cxnLst>
                <a:cxn ang="0">
                  <a:pos x="T0" y="T1"/>
                </a:cxn>
                <a:cxn ang="0">
                  <a:pos x="T2" y="T3"/>
                </a:cxn>
                <a:cxn ang="0">
                  <a:pos x="T4" y="T5"/>
                </a:cxn>
                <a:cxn ang="0">
                  <a:pos x="T6" y="T7"/>
                </a:cxn>
                <a:cxn ang="0">
                  <a:pos x="T8" y="T9"/>
                </a:cxn>
              </a:cxnLst>
              <a:rect l="0" t="0" r="r" b="b"/>
              <a:pathLst>
                <a:path w="35" h="25">
                  <a:moveTo>
                    <a:pt x="21" y="20"/>
                  </a:moveTo>
                  <a:cubicBezTo>
                    <a:pt x="30" y="16"/>
                    <a:pt x="35" y="5"/>
                    <a:pt x="35" y="5"/>
                  </a:cubicBezTo>
                  <a:cubicBezTo>
                    <a:pt x="35" y="5"/>
                    <a:pt x="24" y="0"/>
                    <a:pt x="14" y="4"/>
                  </a:cubicBezTo>
                  <a:cubicBezTo>
                    <a:pt x="4" y="9"/>
                    <a:pt x="0" y="20"/>
                    <a:pt x="0" y="20"/>
                  </a:cubicBezTo>
                  <a:cubicBezTo>
                    <a:pt x="0" y="20"/>
                    <a:pt x="11" y="25"/>
                    <a:pt x="21" y="2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5" name="Freeform 236"/>
            <p:cNvSpPr>
              <a:spLocks/>
            </p:cNvSpPr>
            <p:nvPr/>
          </p:nvSpPr>
          <p:spPr bwMode="auto">
            <a:xfrm>
              <a:off x="5078250" y="1541324"/>
              <a:ext cx="22253" cy="43115"/>
            </a:xfrm>
            <a:custGeom>
              <a:avLst/>
              <a:gdLst>
                <a:gd name="T0" fmla="*/ 12 w 13"/>
                <a:gd name="T1" fmla="*/ 13 h 25"/>
                <a:gd name="T2" fmla="*/ 8 w 13"/>
                <a:gd name="T3" fmla="*/ 0 h 25"/>
                <a:gd name="T4" fmla="*/ 1 w 13"/>
                <a:gd name="T5" fmla="*/ 12 h 25"/>
                <a:gd name="T6" fmla="*/ 5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8" y="0"/>
                    <a:pt x="8" y="0"/>
                  </a:cubicBezTo>
                  <a:cubicBezTo>
                    <a:pt x="8" y="0"/>
                    <a:pt x="2" y="5"/>
                    <a:pt x="1" y="12"/>
                  </a:cubicBezTo>
                  <a:cubicBezTo>
                    <a:pt x="0" y="19"/>
                    <a:pt x="5" y="25"/>
                    <a:pt x="5" y="25"/>
                  </a:cubicBezTo>
                  <a:cubicBezTo>
                    <a:pt x="5" y="25"/>
                    <a:pt x="12" y="20"/>
                    <a:pt x="12" y="13"/>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6" name="Freeform 237"/>
            <p:cNvSpPr>
              <a:spLocks/>
            </p:cNvSpPr>
            <p:nvPr/>
          </p:nvSpPr>
          <p:spPr bwMode="auto">
            <a:xfrm>
              <a:off x="4730549" y="1495428"/>
              <a:ext cx="41724" cy="33379"/>
            </a:xfrm>
            <a:custGeom>
              <a:avLst/>
              <a:gdLst>
                <a:gd name="T0" fmla="*/ 16 w 24"/>
                <a:gd name="T1" fmla="*/ 15 h 20"/>
                <a:gd name="T2" fmla="*/ 24 w 24"/>
                <a:gd name="T3" fmla="*/ 2 h 20"/>
                <a:gd name="T4" fmla="*/ 8 w 24"/>
                <a:gd name="T5" fmla="*/ 4 h 20"/>
                <a:gd name="T6" fmla="*/ 0 w 24"/>
                <a:gd name="T7" fmla="*/ 18 h 20"/>
                <a:gd name="T8" fmla="*/ 16 w 24"/>
                <a:gd name="T9" fmla="*/ 15 h 20"/>
              </a:gdLst>
              <a:ahLst/>
              <a:cxnLst>
                <a:cxn ang="0">
                  <a:pos x="T0" y="T1"/>
                </a:cxn>
                <a:cxn ang="0">
                  <a:pos x="T2" y="T3"/>
                </a:cxn>
                <a:cxn ang="0">
                  <a:pos x="T4" y="T5"/>
                </a:cxn>
                <a:cxn ang="0">
                  <a:pos x="T6" y="T7"/>
                </a:cxn>
                <a:cxn ang="0">
                  <a:pos x="T8" y="T9"/>
                </a:cxn>
              </a:cxnLst>
              <a:rect l="0" t="0" r="r" b="b"/>
              <a:pathLst>
                <a:path w="24" h="20">
                  <a:moveTo>
                    <a:pt x="16" y="15"/>
                  </a:moveTo>
                  <a:cubicBezTo>
                    <a:pt x="22" y="11"/>
                    <a:pt x="24" y="2"/>
                    <a:pt x="24" y="2"/>
                  </a:cubicBezTo>
                  <a:cubicBezTo>
                    <a:pt x="24" y="2"/>
                    <a:pt x="15" y="0"/>
                    <a:pt x="8" y="4"/>
                  </a:cubicBezTo>
                  <a:cubicBezTo>
                    <a:pt x="2" y="9"/>
                    <a:pt x="0" y="18"/>
                    <a:pt x="0" y="18"/>
                  </a:cubicBezTo>
                  <a:cubicBezTo>
                    <a:pt x="0" y="18"/>
                    <a:pt x="9" y="20"/>
                    <a:pt x="16" y="1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7" name="Freeform 238"/>
            <p:cNvSpPr>
              <a:spLocks/>
            </p:cNvSpPr>
            <p:nvPr/>
          </p:nvSpPr>
          <p:spPr bwMode="auto">
            <a:xfrm>
              <a:off x="4716641" y="1488473"/>
              <a:ext cx="15299" cy="30598"/>
            </a:xfrm>
            <a:custGeom>
              <a:avLst/>
              <a:gdLst>
                <a:gd name="T0" fmla="*/ 4 w 9"/>
                <a:gd name="T1" fmla="*/ 0 h 18"/>
                <a:gd name="T2" fmla="*/ 0 w 9"/>
                <a:gd name="T3" fmla="*/ 9 h 18"/>
                <a:gd name="T4" fmla="*/ 5 w 9"/>
                <a:gd name="T5" fmla="*/ 18 h 18"/>
                <a:gd name="T6" fmla="*/ 8 w 9"/>
                <a:gd name="T7" fmla="*/ 9 h 18"/>
                <a:gd name="T8" fmla="*/ 4 w 9"/>
                <a:gd name="T9" fmla="*/ 0 h 18"/>
              </a:gdLst>
              <a:ahLst/>
              <a:cxnLst>
                <a:cxn ang="0">
                  <a:pos x="T0" y="T1"/>
                </a:cxn>
                <a:cxn ang="0">
                  <a:pos x="T2" y="T3"/>
                </a:cxn>
                <a:cxn ang="0">
                  <a:pos x="T4" y="T5"/>
                </a:cxn>
                <a:cxn ang="0">
                  <a:pos x="T6" y="T7"/>
                </a:cxn>
                <a:cxn ang="0">
                  <a:pos x="T8" y="T9"/>
                </a:cxn>
              </a:cxnLst>
              <a:rect l="0" t="0" r="r" b="b"/>
              <a:pathLst>
                <a:path w="9" h="18">
                  <a:moveTo>
                    <a:pt x="4" y="0"/>
                  </a:moveTo>
                  <a:cubicBezTo>
                    <a:pt x="4" y="0"/>
                    <a:pt x="0" y="4"/>
                    <a:pt x="0" y="9"/>
                  </a:cubicBezTo>
                  <a:cubicBezTo>
                    <a:pt x="1" y="15"/>
                    <a:pt x="5" y="18"/>
                    <a:pt x="5" y="18"/>
                  </a:cubicBezTo>
                  <a:cubicBezTo>
                    <a:pt x="5" y="18"/>
                    <a:pt x="9" y="14"/>
                    <a:pt x="8" y="9"/>
                  </a:cubicBezTo>
                  <a:cubicBezTo>
                    <a:pt x="8" y="4"/>
                    <a:pt x="4" y="0"/>
                    <a:pt x="4" y="0"/>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8" name="Freeform 239"/>
            <p:cNvSpPr>
              <a:spLocks/>
            </p:cNvSpPr>
            <p:nvPr/>
          </p:nvSpPr>
          <p:spPr bwMode="auto">
            <a:xfrm>
              <a:off x="4566435" y="1621990"/>
              <a:ext cx="22253" cy="48678"/>
            </a:xfrm>
            <a:custGeom>
              <a:avLst/>
              <a:gdLst>
                <a:gd name="T0" fmla="*/ 7 w 13"/>
                <a:gd name="T1" fmla="*/ 29 h 29"/>
                <a:gd name="T2" fmla="*/ 13 w 13"/>
                <a:gd name="T3" fmla="*/ 14 h 29"/>
                <a:gd name="T4" fmla="*/ 6 w 13"/>
                <a:gd name="T5" fmla="*/ 0 h 29"/>
                <a:gd name="T6" fmla="*/ 0 w 13"/>
                <a:gd name="T7" fmla="*/ 15 h 29"/>
                <a:gd name="T8" fmla="*/ 7 w 13"/>
                <a:gd name="T9" fmla="*/ 29 h 29"/>
              </a:gdLst>
              <a:ahLst/>
              <a:cxnLst>
                <a:cxn ang="0">
                  <a:pos x="T0" y="T1"/>
                </a:cxn>
                <a:cxn ang="0">
                  <a:pos x="T2" y="T3"/>
                </a:cxn>
                <a:cxn ang="0">
                  <a:pos x="T4" y="T5"/>
                </a:cxn>
                <a:cxn ang="0">
                  <a:pos x="T6" y="T7"/>
                </a:cxn>
                <a:cxn ang="0">
                  <a:pos x="T8" y="T9"/>
                </a:cxn>
              </a:cxnLst>
              <a:rect l="0" t="0" r="r" b="b"/>
              <a:pathLst>
                <a:path w="13" h="29">
                  <a:moveTo>
                    <a:pt x="7" y="29"/>
                  </a:moveTo>
                  <a:cubicBezTo>
                    <a:pt x="7" y="29"/>
                    <a:pt x="13" y="22"/>
                    <a:pt x="13" y="14"/>
                  </a:cubicBezTo>
                  <a:cubicBezTo>
                    <a:pt x="13" y="6"/>
                    <a:pt x="6" y="0"/>
                    <a:pt x="6" y="0"/>
                  </a:cubicBezTo>
                  <a:cubicBezTo>
                    <a:pt x="6" y="0"/>
                    <a:pt x="0" y="7"/>
                    <a:pt x="0" y="15"/>
                  </a:cubicBezTo>
                  <a:cubicBezTo>
                    <a:pt x="0" y="22"/>
                    <a:pt x="7" y="29"/>
                    <a:pt x="7" y="2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09" name="Freeform 240"/>
            <p:cNvSpPr>
              <a:spLocks/>
            </p:cNvSpPr>
            <p:nvPr/>
          </p:nvSpPr>
          <p:spPr bwMode="auto">
            <a:xfrm>
              <a:off x="4542792" y="1653979"/>
              <a:ext cx="27816" cy="20862"/>
            </a:xfrm>
            <a:custGeom>
              <a:avLst/>
              <a:gdLst>
                <a:gd name="T0" fmla="*/ 10 w 16"/>
                <a:gd name="T1" fmla="*/ 2 h 12"/>
                <a:gd name="T2" fmla="*/ 0 w 16"/>
                <a:gd name="T3" fmla="*/ 2 h 12"/>
                <a:gd name="T4" fmla="*/ 6 w 16"/>
                <a:gd name="T5" fmla="*/ 10 h 12"/>
                <a:gd name="T6" fmla="*/ 16 w 16"/>
                <a:gd name="T7" fmla="*/ 10 h 12"/>
                <a:gd name="T8" fmla="*/ 10 w 16"/>
                <a:gd name="T9" fmla="*/ 2 h 12"/>
              </a:gdLst>
              <a:ahLst/>
              <a:cxnLst>
                <a:cxn ang="0">
                  <a:pos x="T0" y="T1"/>
                </a:cxn>
                <a:cxn ang="0">
                  <a:pos x="T2" y="T3"/>
                </a:cxn>
                <a:cxn ang="0">
                  <a:pos x="T4" y="T5"/>
                </a:cxn>
                <a:cxn ang="0">
                  <a:pos x="T6" y="T7"/>
                </a:cxn>
                <a:cxn ang="0">
                  <a:pos x="T8" y="T9"/>
                </a:cxn>
              </a:cxnLst>
              <a:rect l="0" t="0" r="r" b="b"/>
              <a:pathLst>
                <a:path w="16" h="12">
                  <a:moveTo>
                    <a:pt x="10" y="2"/>
                  </a:moveTo>
                  <a:cubicBezTo>
                    <a:pt x="6" y="0"/>
                    <a:pt x="0" y="2"/>
                    <a:pt x="0" y="2"/>
                  </a:cubicBezTo>
                  <a:cubicBezTo>
                    <a:pt x="0" y="2"/>
                    <a:pt x="2" y="7"/>
                    <a:pt x="6" y="10"/>
                  </a:cubicBezTo>
                  <a:cubicBezTo>
                    <a:pt x="11" y="12"/>
                    <a:pt x="16" y="10"/>
                    <a:pt x="16" y="10"/>
                  </a:cubicBezTo>
                  <a:cubicBezTo>
                    <a:pt x="16" y="10"/>
                    <a:pt x="15" y="5"/>
                    <a:pt x="10" y="2"/>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0" name="Freeform 241"/>
            <p:cNvSpPr>
              <a:spLocks/>
            </p:cNvSpPr>
            <p:nvPr/>
          </p:nvSpPr>
          <p:spPr bwMode="auto">
            <a:xfrm>
              <a:off x="4409275" y="1850082"/>
              <a:ext cx="50069" cy="27816"/>
            </a:xfrm>
            <a:custGeom>
              <a:avLst/>
              <a:gdLst>
                <a:gd name="T0" fmla="*/ 16 w 29"/>
                <a:gd name="T1" fmla="*/ 15 h 16"/>
                <a:gd name="T2" fmla="*/ 29 w 29"/>
                <a:gd name="T3" fmla="*/ 6 h 16"/>
                <a:gd name="T4" fmla="*/ 14 w 29"/>
                <a:gd name="T5" fmla="*/ 2 h 16"/>
                <a:gd name="T6" fmla="*/ 0 w 29"/>
                <a:gd name="T7" fmla="*/ 10 h 16"/>
                <a:gd name="T8" fmla="*/ 16 w 29"/>
                <a:gd name="T9" fmla="*/ 15 h 16"/>
              </a:gdLst>
              <a:ahLst/>
              <a:cxnLst>
                <a:cxn ang="0">
                  <a:pos x="T0" y="T1"/>
                </a:cxn>
                <a:cxn ang="0">
                  <a:pos x="T2" y="T3"/>
                </a:cxn>
                <a:cxn ang="0">
                  <a:pos x="T4" y="T5"/>
                </a:cxn>
                <a:cxn ang="0">
                  <a:pos x="T6" y="T7"/>
                </a:cxn>
                <a:cxn ang="0">
                  <a:pos x="T8" y="T9"/>
                </a:cxn>
              </a:cxnLst>
              <a:rect l="0" t="0" r="r" b="b"/>
              <a:pathLst>
                <a:path w="29" h="16">
                  <a:moveTo>
                    <a:pt x="16" y="15"/>
                  </a:moveTo>
                  <a:cubicBezTo>
                    <a:pt x="24" y="13"/>
                    <a:pt x="29" y="6"/>
                    <a:pt x="29" y="6"/>
                  </a:cubicBezTo>
                  <a:cubicBezTo>
                    <a:pt x="29" y="6"/>
                    <a:pt x="22" y="0"/>
                    <a:pt x="14" y="2"/>
                  </a:cubicBezTo>
                  <a:cubicBezTo>
                    <a:pt x="6" y="3"/>
                    <a:pt x="0" y="10"/>
                    <a:pt x="0" y="10"/>
                  </a:cubicBezTo>
                  <a:cubicBezTo>
                    <a:pt x="0" y="10"/>
                    <a:pt x="8" y="16"/>
                    <a:pt x="16" y="1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1" name="Freeform 242"/>
            <p:cNvSpPr>
              <a:spLocks/>
            </p:cNvSpPr>
            <p:nvPr/>
          </p:nvSpPr>
          <p:spPr bwMode="auto">
            <a:xfrm>
              <a:off x="4405102" y="1829220"/>
              <a:ext cx="18081" cy="30598"/>
            </a:xfrm>
            <a:custGeom>
              <a:avLst/>
              <a:gdLst>
                <a:gd name="T0" fmla="*/ 9 w 11"/>
                <a:gd name="T1" fmla="*/ 11 h 18"/>
                <a:gd name="T2" fmla="*/ 9 w 11"/>
                <a:gd name="T3" fmla="*/ 0 h 18"/>
                <a:gd name="T4" fmla="*/ 1 w 11"/>
                <a:gd name="T5" fmla="*/ 8 h 18"/>
                <a:gd name="T6" fmla="*/ 2 w 11"/>
                <a:gd name="T7" fmla="*/ 18 h 18"/>
                <a:gd name="T8" fmla="*/ 9 w 11"/>
                <a:gd name="T9" fmla="*/ 11 h 18"/>
              </a:gdLst>
              <a:ahLst/>
              <a:cxnLst>
                <a:cxn ang="0">
                  <a:pos x="T0" y="T1"/>
                </a:cxn>
                <a:cxn ang="0">
                  <a:pos x="T2" y="T3"/>
                </a:cxn>
                <a:cxn ang="0">
                  <a:pos x="T4" y="T5"/>
                </a:cxn>
                <a:cxn ang="0">
                  <a:pos x="T6" y="T7"/>
                </a:cxn>
                <a:cxn ang="0">
                  <a:pos x="T8" y="T9"/>
                </a:cxn>
              </a:cxnLst>
              <a:rect l="0" t="0" r="r" b="b"/>
              <a:pathLst>
                <a:path w="11" h="18">
                  <a:moveTo>
                    <a:pt x="9" y="11"/>
                  </a:moveTo>
                  <a:cubicBezTo>
                    <a:pt x="11" y="6"/>
                    <a:pt x="9" y="0"/>
                    <a:pt x="9" y="0"/>
                  </a:cubicBezTo>
                  <a:cubicBezTo>
                    <a:pt x="9" y="0"/>
                    <a:pt x="3" y="3"/>
                    <a:pt x="1" y="8"/>
                  </a:cubicBezTo>
                  <a:cubicBezTo>
                    <a:pt x="0" y="12"/>
                    <a:pt x="2" y="18"/>
                    <a:pt x="2" y="18"/>
                  </a:cubicBezTo>
                  <a:cubicBezTo>
                    <a:pt x="2" y="18"/>
                    <a:pt x="7" y="15"/>
                    <a:pt x="9" y="1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2" name="Freeform 243"/>
            <p:cNvSpPr>
              <a:spLocks/>
            </p:cNvSpPr>
            <p:nvPr/>
          </p:nvSpPr>
          <p:spPr bwMode="auto">
            <a:xfrm>
              <a:off x="4752802" y="2071220"/>
              <a:ext cx="41724" cy="22253"/>
            </a:xfrm>
            <a:custGeom>
              <a:avLst/>
              <a:gdLst>
                <a:gd name="T0" fmla="*/ 13 w 24"/>
                <a:gd name="T1" fmla="*/ 12 h 13"/>
                <a:gd name="T2" fmla="*/ 24 w 24"/>
                <a:gd name="T3" fmla="*/ 5 h 13"/>
                <a:gd name="T4" fmla="*/ 11 w 24"/>
                <a:gd name="T5" fmla="*/ 1 h 13"/>
                <a:gd name="T6" fmla="*/ 0 w 24"/>
                <a:gd name="T7" fmla="*/ 9 h 13"/>
                <a:gd name="T8" fmla="*/ 13 w 24"/>
                <a:gd name="T9" fmla="*/ 12 h 13"/>
              </a:gdLst>
              <a:ahLst/>
              <a:cxnLst>
                <a:cxn ang="0">
                  <a:pos x="T0" y="T1"/>
                </a:cxn>
                <a:cxn ang="0">
                  <a:pos x="T2" y="T3"/>
                </a:cxn>
                <a:cxn ang="0">
                  <a:pos x="T4" y="T5"/>
                </a:cxn>
                <a:cxn ang="0">
                  <a:pos x="T6" y="T7"/>
                </a:cxn>
                <a:cxn ang="0">
                  <a:pos x="T8" y="T9"/>
                </a:cxn>
              </a:cxnLst>
              <a:rect l="0" t="0" r="r" b="b"/>
              <a:pathLst>
                <a:path w="24" h="13">
                  <a:moveTo>
                    <a:pt x="13" y="12"/>
                  </a:moveTo>
                  <a:cubicBezTo>
                    <a:pt x="20" y="11"/>
                    <a:pt x="24" y="5"/>
                    <a:pt x="24" y="5"/>
                  </a:cubicBezTo>
                  <a:cubicBezTo>
                    <a:pt x="24" y="5"/>
                    <a:pt x="18" y="0"/>
                    <a:pt x="11" y="1"/>
                  </a:cubicBezTo>
                  <a:cubicBezTo>
                    <a:pt x="5" y="2"/>
                    <a:pt x="0" y="9"/>
                    <a:pt x="0" y="9"/>
                  </a:cubicBezTo>
                  <a:cubicBezTo>
                    <a:pt x="0" y="9"/>
                    <a:pt x="6" y="13"/>
                    <a:pt x="13" y="12"/>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3" name="Freeform 244"/>
            <p:cNvSpPr>
              <a:spLocks/>
            </p:cNvSpPr>
            <p:nvPr/>
          </p:nvSpPr>
          <p:spPr bwMode="auto">
            <a:xfrm>
              <a:off x="4747239" y="2054530"/>
              <a:ext cx="18081" cy="25034"/>
            </a:xfrm>
            <a:custGeom>
              <a:avLst/>
              <a:gdLst>
                <a:gd name="T0" fmla="*/ 8 w 10"/>
                <a:gd name="T1" fmla="*/ 8 h 15"/>
                <a:gd name="T2" fmla="*/ 7 w 10"/>
                <a:gd name="T3" fmla="*/ 0 h 15"/>
                <a:gd name="T4" fmla="*/ 1 w 10"/>
                <a:gd name="T5" fmla="*/ 6 h 15"/>
                <a:gd name="T6" fmla="*/ 2 w 10"/>
                <a:gd name="T7" fmla="*/ 15 h 15"/>
                <a:gd name="T8" fmla="*/ 8 w 10"/>
                <a:gd name="T9" fmla="*/ 8 h 15"/>
              </a:gdLst>
              <a:ahLst/>
              <a:cxnLst>
                <a:cxn ang="0">
                  <a:pos x="T0" y="T1"/>
                </a:cxn>
                <a:cxn ang="0">
                  <a:pos x="T2" y="T3"/>
                </a:cxn>
                <a:cxn ang="0">
                  <a:pos x="T4" y="T5"/>
                </a:cxn>
                <a:cxn ang="0">
                  <a:pos x="T6" y="T7"/>
                </a:cxn>
                <a:cxn ang="0">
                  <a:pos x="T8" y="T9"/>
                </a:cxn>
              </a:cxnLst>
              <a:rect l="0" t="0" r="r" b="b"/>
              <a:pathLst>
                <a:path w="10" h="15">
                  <a:moveTo>
                    <a:pt x="8" y="8"/>
                  </a:moveTo>
                  <a:cubicBezTo>
                    <a:pt x="10" y="4"/>
                    <a:pt x="7" y="0"/>
                    <a:pt x="7" y="0"/>
                  </a:cubicBezTo>
                  <a:cubicBezTo>
                    <a:pt x="7" y="0"/>
                    <a:pt x="3" y="2"/>
                    <a:pt x="1" y="6"/>
                  </a:cubicBezTo>
                  <a:cubicBezTo>
                    <a:pt x="0" y="10"/>
                    <a:pt x="2" y="15"/>
                    <a:pt x="2" y="15"/>
                  </a:cubicBezTo>
                  <a:cubicBezTo>
                    <a:pt x="2" y="15"/>
                    <a:pt x="7" y="13"/>
                    <a:pt x="8" y="8"/>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4" name="Freeform 245"/>
            <p:cNvSpPr>
              <a:spLocks/>
            </p:cNvSpPr>
            <p:nvPr/>
          </p:nvSpPr>
          <p:spPr bwMode="auto">
            <a:xfrm>
              <a:off x="3812620" y="1667887"/>
              <a:ext cx="66758" cy="33379"/>
            </a:xfrm>
            <a:custGeom>
              <a:avLst/>
              <a:gdLst>
                <a:gd name="T0" fmla="*/ 39 w 39"/>
                <a:gd name="T1" fmla="*/ 9 h 20"/>
                <a:gd name="T2" fmla="*/ 19 w 39"/>
                <a:gd name="T3" fmla="*/ 1 h 20"/>
                <a:gd name="T4" fmla="*/ 0 w 39"/>
                <a:gd name="T5" fmla="*/ 12 h 20"/>
                <a:gd name="T6" fmla="*/ 20 w 39"/>
                <a:gd name="T7" fmla="*/ 19 h 20"/>
                <a:gd name="T8" fmla="*/ 39 w 39"/>
                <a:gd name="T9" fmla="*/ 9 h 20"/>
              </a:gdLst>
              <a:ahLst/>
              <a:cxnLst>
                <a:cxn ang="0">
                  <a:pos x="T0" y="T1"/>
                </a:cxn>
                <a:cxn ang="0">
                  <a:pos x="T2" y="T3"/>
                </a:cxn>
                <a:cxn ang="0">
                  <a:pos x="T4" y="T5"/>
                </a:cxn>
                <a:cxn ang="0">
                  <a:pos x="T6" y="T7"/>
                </a:cxn>
                <a:cxn ang="0">
                  <a:pos x="T8" y="T9"/>
                </a:cxn>
              </a:cxnLst>
              <a:rect l="0" t="0" r="r" b="b"/>
              <a:pathLst>
                <a:path w="39" h="20">
                  <a:moveTo>
                    <a:pt x="39" y="9"/>
                  </a:moveTo>
                  <a:cubicBezTo>
                    <a:pt x="39" y="9"/>
                    <a:pt x="30" y="0"/>
                    <a:pt x="19" y="1"/>
                  </a:cubicBezTo>
                  <a:cubicBezTo>
                    <a:pt x="8" y="2"/>
                    <a:pt x="0" y="12"/>
                    <a:pt x="0" y="12"/>
                  </a:cubicBezTo>
                  <a:cubicBezTo>
                    <a:pt x="0" y="12"/>
                    <a:pt x="9" y="20"/>
                    <a:pt x="20" y="19"/>
                  </a:cubicBezTo>
                  <a:cubicBezTo>
                    <a:pt x="31" y="18"/>
                    <a:pt x="39" y="9"/>
                    <a:pt x="39" y="9"/>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5" name="Freeform 246"/>
            <p:cNvSpPr>
              <a:spLocks/>
            </p:cNvSpPr>
            <p:nvPr/>
          </p:nvSpPr>
          <p:spPr bwMode="auto">
            <a:xfrm>
              <a:off x="3805667" y="1637289"/>
              <a:ext cx="27816" cy="38942"/>
            </a:xfrm>
            <a:custGeom>
              <a:avLst/>
              <a:gdLst>
                <a:gd name="T0" fmla="*/ 13 w 16"/>
                <a:gd name="T1" fmla="*/ 14 h 23"/>
                <a:gd name="T2" fmla="*/ 13 w 16"/>
                <a:gd name="T3" fmla="*/ 0 h 23"/>
                <a:gd name="T4" fmla="*/ 3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8"/>
                    <a:pt x="13" y="0"/>
                    <a:pt x="13" y="0"/>
                  </a:cubicBezTo>
                  <a:cubicBezTo>
                    <a:pt x="13" y="0"/>
                    <a:pt x="6" y="3"/>
                    <a:pt x="3" y="9"/>
                  </a:cubicBezTo>
                  <a:cubicBezTo>
                    <a:pt x="0" y="16"/>
                    <a:pt x="3" y="23"/>
                    <a:pt x="3" y="23"/>
                  </a:cubicBezTo>
                  <a:cubicBezTo>
                    <a:pt x="3" y="23"/>
                    <a:pt x="10" y="21"/>
                    <a:pt x="13" y="14"/>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6" name="Freeform 247"/>
            <p:cNvSpPr>
              <a:spLocks/>
            </p:cNvSpPr>
            <p:nvPr/>
          </p:nvSpPr>
          <p:spPr bwMode="auto">
            <a:xfrm>
              <a:off x="3850173" y="2093472"/>
              <a:ext cx="37552" cy="19471"/>
            </a:xfrm>
            <a:custGeom>
              <a:avLst/>
              <a:gdLst>
                <a:gd name="T0" fmla="*/ 22 w 22"/>
                <a:gd name="T1" fmla="*/ 5 h 11"/>
                <a:gd name="T2" fmla="*/ 11 w 22"/>
                <a:gd name="T3" fmla="*/ 1 h 11"/>
                <a:gd name="T4" fmla="*/ 0 w 22"/>
                <a:gd name="T5" fmla="*/ 7 h 11"/>
                <a:gd name="T6" fmla="*/ 11 w 22"/>
                <a:gd name="T7" fmla="*/ 11 h 11"/>
                <a:gd name="T8" fmla="*/ 22 w 22"/>
                <a:gd name="T9" fmla="*/ 5 h 11"/>
              </a:gdLst>
              <a:ahLst/>
              <a:cxnLst>
                <a:cxn ang="0">
                  <a:pos x="T0" y="T1"/>
                </a:cxn>
                <a:cxn ang="0">
                  <a:pos x="T2" y="T3"/>
                </a:cxn>
                <a:cxn ang="0">
                  <a:pos x="T4" y="T5"/>
                </a:cxn>
                <a:cxn ang="0">
                  <a:pos x="T6" y="T7"/>
                </a:cxn>
                <a:cxn ang="0">
                  <a:pos x="T8" y="T9"/>
                </a:cxn>
              </a:cxnLst>
              <a:rect l="0" t="0" r="r" b="b"/>
              <a:pathLst>
                <a:path w="22" h="11">
                  <a:moveTo>
                    <a:pt x="22" y="5"/>
                  </a:moveTo>
                  <a:cubicBezTo>
                    <a:pt x="22" y="5"/>
                    <a:pt x="17" y="0"/>
                    <a:pt x="11" y="1"/>
                  </a:cubicBezTo>
                  <a:cubicBezTo>
                    <a:pt x="4" y="1"/>
                    <a:pt x="0" y="7"/>
                    <a:pt x="0" y="7"/>
                  </a:cubicBezTo>
                  <a:cubicBezTo>
                    <a:pt x="0" y="7"/>
                    <a:pt x="5" y="11"/>
                    <a:pt x="11" y="11"/>
                  </a:cubicBezTo>
                  <a:cubicBezTo>
                    <a:pt x="18" y="10"/>
                    <a:pt x="22" y="5"/>
                    <a:pt x="22" y="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7" name="Freeform 248"/>
            <p:cNvSpPr>
              <a:spLocks/>
            </p:cNvSpPr>
            <p:nvPr/>
          </p:nvSpPr>
          <p:spPr bwMode="auto">
            <a:xfrm>
              <a:off x="3844609" y="2076783"/>
              <a:ext cx="18081" cy="22253"/>
            </a:xfrm>
            <a:custGeom>
              <a:avLst/>
              <a:gdLst>
                <a:gd name="T0" fmla="*/ 2 w 10"/>
                <a:gd name="T1" fmla="*/ 5 h 13"/>
                <a:gd name="T2" fmla="*/ 2 w 10"/>
                <a:gd name="T3" fmla="*/ 13 h 13"/>
                <a:gd name="T4" fmla="*/ 8 w 10"/>
                <a:gd name="T5" fmla="*/ 8 h 13"/>
                <a:gd name="T6" fmla="*/ 8 w 10"/>
                <a:gd name="T7" fmla="*/ 0 h 13"/>
                <a:gd name="T8" fmla="*/ 2 w 10"/>
                <a:gd name="T9" fmla="*/ 5 h 13"/>
              </a:gdLst>
              <a:ahLst/>
              <a:cxnLst>
                <a:cxn ang="0">
                  <a:pos x="T0" y="T1"/>
                </a:cxn>
                <a:cxn ang="0">
                  <a:pos x="T2" y="T3"/>
                </a:cxn>
                <a:cxn ang="0">
                  <a:pos x="T4" y="T5"/>
                </a:cxn>
                <a:cxn ang="0">
                  <a:pos x="T6" y="T7"/>
                </a:cxn>
                <a:cxn ang="0">
                  <a:pos x="T8" y="T9"/>
                </a:cxn>
              </a:cxnLst>
              <a:rect l="0" t="0" r="r" b="b"/>
              <a:pathLst>
                <a:path w="10" h="13">
                  <a:moveTo>
                    <a:pt x="2" y="5"/>
                  </a:moveTo>
                  <a:cubicBezTo>
                    <a:pt x="0" y="8"/>
                    <a:pt x="2" y="13"/>
                    <a:pt x="2" y="13"/>
                  </a:cubicBezTo>
                  <a:cubicBezTo>
                    <a:pt x="2" y="13"/>
                    <a:pt x="6" y="11"/>
                    <a:pt x="8" y="8"/>
                  </a:cubicBezTo>
                  <a:cubicBezTo>
                    <a:pt x="10" y="4"/>
                    <a:pt x="8" y="0"/>
                    <a:pt x="8" y="0"/>
                  </a:cubicBezTo>
                  <a:cubicBezTo>
                    <a:pt x="8" y="0"/>
                    <a:pt x="4" y="1"/>
                    <a:pt x="2" y="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8" name="Freeform 249"/>
            <p:cNvSpPr>
              <a:spLocks/>
            </p:cNvSpPr>
            <p:nvPr/>
          </p:nvSpPr>
          <p:spPr bwMode="auto">
            <a:xfrm>
              <a:off x="2901646" y="2384150"/>
              <a:ext cx="97356" cy="79276"/>
            </a:xfrm>
            <a:custGeom>
              <a:avLst/>
              <a:gdLst>
                <a:gd name="T0" fmla="*/ 34 w 57"/>
                <a:gd name="T1" fmla="*/ 8 h 47"/>
                <a:gd name="T2" fmla="*/ 0 w 57"/>
                <a:gd name="T3" fmla="*/ 9 h 47"/>
                <a:gd name="T4" fmla="*/ 23 w 57"/>
                <a:gd name="T5" fmla="*/ 39 h 47"/>
                <a:gd name="T6" fmla="*/ 57 w 57"/>
                <a:gd name="T7" fmla="*/ 38 h 47"/>
                <a:gd name="T8" fmla="*/ 34 w 57"/>
                <a:gd name="T9" fmla="*/ 8 h 47"/>
              </a:gdLst>
              <a:ahLst/>
              <a:cxnLst>
                <a:cxn ang="0">
                  <a:pos x="T0" y="T1"/>
                </a:cxn>
                <a:cxn ang="0">
                  <a:pos x="T2" y="T3"/>
                </a:cxn>
                <a:cxn ang="0">
                  <a:pos x="T4" y="T5"/>
                </a:cxn>
                <a:cxn ang="0">
                  <a:pos x="T6" y="T7"/>
                </a:cxn>
                <a:cxn ang="0">
                  <a:pos x="T8" y="T9"/>
                </a:cxn>
              </a:cxnLst>
              <a:rect l="0" t="0" r="r" b="b"/>
              <a:pathLst>
                <a:path w="57" h="47">
                  <a:moveTo>
                    <a:pt x="34" y="8"/>
                  </a:moveTo>
                  <a:cubicBezTo>
                    <a:pt x="18" y="0"/>
                    <a:pt x="0" y="9"/>
                    <a:pt x="0" y="9"/>
                  </a:cubicBezTo>
                  <a:cubicBezTo>
                    <a:pt x="0" y="9"/>
                    <a:pt x="8" y="31"/>
                    <a:pt x="23" y="39"/>
                  </a:cubicBezTo>
                  <a:cubicBezTo>
                    <a:pt x="39" y="47"/>
                    <a:pt x="57" y="38"/>
                    <a:pt x="57" y="38"/>
                  </a:cubicBezTo>
                  <a:cubicBezTo>
                    <a:pt x="57" y="38"/>
                    <a:pt x="50" y="16"/>
                    <a:pt x="34" y="8"/>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9" name="Freeform 250"/>
            <p:cNvSpPr>
              <a:spLocks/>
            </p:cNvSpPr>
            <p:nvPr/>
          </p:nvSpPr>
          <p:spPr bwMode="auto">
            <a:xfrm>
              <a:off x="2940588" y="2464816"/>
              <a:ext cx="52850" cy="57023"/>
            </a:xfrm>
            <a:custGeom>
              <a:avLst/>
              <a:gdLst>
                <a:gd name="T0" fmla="*/ 10 w 31"/>
                <a:gd name="T1" fmla="*/ 8 h 33"/>
                <a:gd name="T2" fmla="*/ 0 w 31"/>
                <a:gd name="T3" fmla="*/ 31 h 33"/>
                <a:gd name="T4" fmla="*/ 21 w 31"/>
                <a:gd name="T5" fmla="*/ 25 h 33"/>
                <a:gd name="T6" fmla="*/ 31 w 31"/>
                <a:gd name="T7" fmla="*/ 2 h 33"/>
                <a:gd name="T8" fmla="*/ 10 w 31"/>
                <a:gd name="T9" fmla="*/ 8 h 33"/>
              </a:gdLst>
              <a:ahLst/>
              <a:cxnLst>
                <a:cxn ang="0">
                  <a:pos x="T0" y="T1"/>
                </a:cxn>
                <a:cxn ang="0">
                  <a:pos x="T2" y="T3"/>
                </a:cxn>
                <a:cxn ang="0">
                  <a:pos x="T4" y="T5"/>
                </a:cxn>
                <a:cxn ang="0">
                  <a:pos x="T6" y="T7"/>
                </a:cxn>
                <a:cxn ang="0">
                  <a:pos x="T8" y="T9"/>
                </a:cxn>
              </a:cxnLst>
              <a:rect l="0" t="0" r="r" b="b"/>
              <a:pathLst>
                <a:path w="31" h="33">
                  <a:moveTo>
                    <a:pt x="10" y="8"/>
                  </a:moveTo>
                  <a:cubicBezTo>
                    <a:pt x="2" y="16"/>
                    <a:pt x="0" y="31"/>
                    <a:pt x="0" y="31"/>
                  </a:cubicBezTo>
                  <a:cubicBezTo>
                    <a:pt x="0" y="31"/>
                    <a:pt x="13" y="33"/>
                    <a:pt x="21" y="25"/>
                  </a:cubicBezTo>
                  <a:cubicBezTo>
                    <a:pt x="30" y="17"/>
                    <a:pt x="31" y="2"/>
                    <a:pt x="31" y="2"/>
                  </a:cubicBezTo>
                  <a:cubicBezTo>
                    <a:pt x="31" y="2"/>
                    <a:pt x="19" y="0"/>
                    <a:pt x="10" y="8"/>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0" name="Freeform 251"/>
            <p:cNvSpPr>
              <a:spLocks/>
            </p:cNvSpPr>
            <p:nvPr/>
          </p:nvSpPr>
          <p:spPr bwMode="auto">
            <a:xfrm>
              <a:off x="2908599" y="1873726"/>
              <a:ext cx="65368" cy="37552"/>
            </a:xfrm>
            <a:custGeom>
              <a:avLst/>
              <a:gdLst>
                <a:gd name="T0" fmla="*/ 21 w 38"/>
                <a:gd name="T1" fmla="*/ 20 h 22"/>
                <a:gd name="T2" fmla="*/ 38 w 38"/>
                <a:gd name="T3" fmla="*/ 7 h 22"/>
                <a:gd name="T4" fmla="*/ 17 w 38"/>
                <a:gd name="T5" fmla="*/ 2 h 22"/>
                <a:gd name="T6" fmla="*/ 0 w 38"/>
                <a:gd name="T7" fmla="*/ 15 h 22"/>
                <a:gd name="T8" fmla="*/ 21 w 38"/>
                <a:gd name="T9" fmla="*/ 20 h 22"/>
              </a:gdLst>
              <a:ahLst/>
              <a:cxnLst>
                <a:cxn ang="0">
                  <a:pos x="T0" y="T1"/>
                </a:cxn>
                <a:cxn ang="0">
                  <a:pos x="T2" y="T3"/>
                </a:cxn>
                <a:cxn ang="0">
                  <a:pos x="T4" y="T5"/>
                </a:cxn>
                <a:cxn ang="0">
                  <a:pos x="T6" y="T7"/>
                </a:cxn>
                <a:cxn ang="0">
                  <a:pos x="T8" y="T9"/>
                </a:cxn>
              </a:cxnLst>
              <a:rect l="0" t="0" r="r" b="b"/>
              <a:pathLst>
                <a:path w="38" h="22">
                  <a:moveTo>
                    <a:pt x="21" y="20"/>
                  </a:moveTo>
                  <a:cubicBezTo>
                    <a:pt x="31" y="18"/>
                    <a:pt x="38" y="7"/>
                    <a:pt x="38" y="7"/>
                  </a:cubicBezTo>
                  <a:cubicBezTo>
                    <a:pt x="38" y="7"/>
                    <a:pt x="28" y="0"/>
                    <a:pt x="17" y="2"/>
                  </a:cubicBezTo>
                  <a:cubicBezTo>
                    <a:pt x="6" y="5"/>
                    <a:pt x="0" y="15"/>
                    <a:pt x="0" y="15"/>
                  </a:cubicBezTo>
                  <a:cubicBezTo>
                    <a:pt x="0" y="15"/>
                    <a:pt x="10" y="22"/>
                    <a:pt x="21" y="2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1" name="Freeform 252"/>
            <p:cNvSpPr>
              <a:spLocks/>
            </p:cNvSpPr>
            <p:nvPr/>
          </p:nvSpPr>
          <p:spPr bwMode="auto">
            <a:xfrm>
              <a:off x="2958668" y="1895979"/>
              <a:ext cx="25034" cy="40334"/>
            </a:xfrm>
            <a:custGeom>
              <a:avLst/>
              <a:gdLst>
                <a:gd name="T0" fmla="*/ 2 w 15"/>
                <a:gd name="T1" fmla="*/ 10 h 24"/>
                <a:gd name="T2" fmla="*/ 4 w 15"/>
                <a:gd name="T3" fmla="*/ 24 h 24"/>
                <a:gd name="T4" fmla="*/ 13 w 15"/>
                <a:gd name="T5" fmla="*/ 14 h 24"/>
                <a:gd name="T6" fmla="*/ 12 w 15"/>
                <a:gd name="T7" fmla="*/ 0 h 24"/>
                <a:gd name="T8" fmla="*/ 2 w 15"/>
                <a:gd name="T9" fmla="*/ 10 h 24"/>
              </a:gdLst>
              <a:ahLst/>
              <a:cxnLst>
                <a:cxn ang="0">
                  <a:pos x="T0" y="T1"/>
                </a:cxn>
                <a:cxn ang="0">
                  <a:pos x="T2" y="T3"/>
                </a:cxn>
                <a:cxn ang="0">
                  <a:pos x="T4" y="T5"/>
                </a:cxn>
                <a:cxn ang="0">
                  <a:pos x="T6" y="T7"/>
                </a:cxn>
                <a:cxn ang="0">
                  <a:pos x="T8" y="T9"/>
                </a:cxn>
              </a:cxnLst>
              <a:rect l="0" t="0" r="r" b="b"/>
              <a:pathLst>
                <a:path w="15" h="24">
                  <a:moveTo>
                    <a:pt x="2" y="10"/>
                  </a:moveTo>
                  <a:cubicBezTo>
                    <a:pt x="0" y="17"/>
                    <a:pt x="4" y="24"/>
                    <a:pt x="4" y="24"/>
                  </a:cubicBezTo>
                  <a:cubicBezTo>
                    <a:pt x="4" y="24"/>
                    <a:pt x="11" y="21"/>
                    <a:pt x="13" y="14"/>
                  </a:cubicBezTo>
                  <a:cubicBezTo>
                    <a:pt x="15" y="7"/>
                    <a:pt x="12" y="0"/>
                    <a:pt x="12" y="0"/>
                  </a:cubicBezTo>
                  <a:cubicBezTo>
                    <a:pt x="12" y="0"/>
                    <a:pt x="4" y="4"/>
                    <a:pt x="2" y="1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2" name="Freeform 253"/>
            <p:cNvSpPr>
              <a:spLocks/>
            </p:cNvSpPr>
            <p:nvPr/>
          </p:nvSpPr>
          <p:spPr bwMode="auto">
            <a:xfrm>
              <a:off x="3171461" y="2115725"/>
              <a:ext cx="61195" cy="43115"/>
            </a:xfrm>
            <a:custGeom>
              <a:avLst/>
              <a:gdLst>
                <a:gd name="T0" fmla="*/ 21 w 36"/>
                <a:gd name="T1" fmla="*/ 4 h 25"/>
                <a:gd name="T2" fmla="*/ 0 w 36"/>
                <a:gd name="T3" fmla="*/ 5 h 25"/>
                <a:gd name="T4" fmla="*/ 15 w 36"/>
                <a:gd name="T5" fmla="*/ 21 h 25"/>
                <a:gd name="T6" fmla="*/ 36 w 36"/>
                <a:gd name="T7" fmla="*/ 20 h 25"/>
                <a:gd name="T8" fmla="*/ 21 w 36"/>
                <a:gd name="T9" fmla="*/ 4 h 25"/>
              </a:gdLst>
              <a:ahLst/>
              <a:cxnLst>
                <a:cxn ang="0">
                  <a:pos x="T0" y="T1"/>
                </a:cxn>
                <a:cxn ang="0">
                  <a:pos x="T2" y="T3"/>
                </a:cxn>
                <a:cxn ang="0">
                  <a:pos x="T4" y="T5"/>
                </a:cxn>
                <a:cxn ang="0">
                  <a:pos x="T6" y="T7"/>
                </a:cxn>
                <a:cxn ang="0">
                  <a:pos x="T8" y="T9"/>
                </a:cxn>
              </a:cxnLst>
              <a:rect l="0" t="0" r="r" b="b"/>
              <a:pathLst>
                <a:path w="36" h="25">
                  <a:moveTo>
                    <a:pt x="21" y="4"/>
                  </a:moveTo>
                  <a:cubicBezTo>
                    <a:pt x="11" y="0"/>
                    <a:pt x="0" y="5"/>
                    <a:pt x="0" y="5"/>
                  </a:cubicBezTo>
                  <a:cubicBezTo>
                    <a:pt x="0" y="5"/>
                    <a:pt x="5" y="17"/>
                    <a:pt x="15" y="21"/>
                  </a:cubicBezTo>
                  <a:cubicBezTo>
                    <a:pt x="25" y="25"/>
                    <a:pt x="36" y="20"/>
                    <a:pt x="36" y="20"/>
                  </a:cubicBezTo>
                  <a:cubicBezTo>
                    <a:pt x="36" y="20"/>
                    <a:pt x="31" y="8"/>
                    <a:pt x="21" y="4"/>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3" name="Freeform 254"/>
            <p:cNvSpPr>
              <a:spLocks/>
            </p:cNvSpPr>
            <p:nvPr/>
          </p:nvSpPr>
          <p:spPr bwMode="auto">
            <a:xfrm>
              <a:off x="3196496" y="2158840"/>
              <a:ext cx="34770" cy="30598"/>
            </a:xfrm>
            <a:custGeom>
              <a:avLst/>
              <a:gdLst>
                <a:gd name="T0" fmla="*/ 20 w 20"/>
                <a:gd name="T1" fmla="*/ 1 h 18"/>
                <a:gd name="T2" fmla="*/ 6 w 20"/>
                <a:gd name="T3" fmla="*/ 5 h 18"/>
                <a:gd name="T4" fmla="*/ 0 w 20"/>
                <a:gd name="T5" fmla="*/ 17 h 18"/>
                <a:gd name="T6" fmla="*/ 14 w 20"/>
                <a:gd name="T7" fmla="*/ 14 h 18"/>
                <a:gd name="T8" fmla="*/ 20 w 20"/>
                <a:gd name="T9" fmla="*/ 1 h 18"/>
              </a:gdLst>
              <a:ahLst/>
              <a:cxnLst>
                <a:cxn ang="0">
                  <a:pos x="T0" y="T1"/>
                </a:cxn>
                <a:cxn ang="0">
                  <a:pos x="T2" y="T3"/>
                </a:cxn>
                <a:cxn ang="0">
                  <a:pos x="T4" y="T5"/>
                </a:cxn>
                <a:cxn ang="0">
                  <a:pos x="T6" y="T7"/>
                </a:cxn>
                <a:cxn ang="0">
                  <a:pos x="T8" y="T9"/>
                </a:cxn>
              </a:cxnLst>
              <a:rect l="0" t="0" r="r" b="b"/>
              <a:pathLst>
                <a:path w="20" h="18">
                  <a:moveTo>
                    <a:pt x="20" y="1"/>
                  </a:moveTo>
                  <a:cubicBezTo>
                    <a:pt x="20" y="1"/>
                    <a:pt x="12" y="0"/>
                    <a:pt x="6" y="5"/>
                  </a:cubicBezTo>
                  <a:cubicBezTo>
                    <a:pt x="1" y="9"/>
                    <a:pt x="0" y="17"/>
                    <a:pt x="0" y="17"/>
                  </a:cubicBezTo>
                  <a:cubicBezTo>
                    <a:pt x="0" y="17"/>
                    <a:pt x="8" y="18"/>
                    <a:pt x="14" y="14"/>
                  </a:cubicBezTo>
                  <a:cubicBezTo>
                    <a:pt x="19" y="9"/>
                    <a:pt x="20" y="1"/>
                    <a:pt x="20" y="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24" name="Freeform 261"/>
            <p:cNvSpPr>
              <a:spLocks/>
            </p:cNvSpPr>
            <p:nvPr/>
          </p:nvSpPr>
          <p:spPr bwMode="auto">
            <a:xfrm>
              <a:off x="3648506" y="2288185"/>
              <a:ext cx="0" cy="139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grpSp>
      <p:sp>
        <p:nvSpPr>
          <p:cNvPr id="6" name="Freeform 262"/>
          <p:cNvSpPr>
            <a:spLocks noEditPoints="1"/>
          </p:cNvSpPr>
          <p:nvPr/>
        </p:nvSpPr>
        <p:spPr bwMode="auto">
          <a:xfrm>
            <a:off x="4577286" y="-5196463"/>
            <a:ext cx="9284352" cy="10596029"/>
          </a:xfrm>
          <a:custGeom>
            <a:avLst/>
            <a:gdLst>
              <a:gd name="T0" fmla="*/ 1214 w 2066"/>
              <a:gd name="T1" fmla="*/ 1027 h 2359"/>
              <a:gd name="T2" fmla="*/ 1311 w 2066"/>
              <a:gd name="T3" fmla="*/ 870 h 2359"/>
              <a:gd name="T4" fmla="*/ 2003 w 2066"/>
              <a:gd name="T5" fmla="*/ 791 h 2359"/>
              <a:gd name="T6" fmla="*/ 1793 w 2066"/>
              <a:gd name="T7" fmla="*/ 670 h 2359"/>
              <a:gd name="T8" fmla="*/ 1581 w 2066"/>
              <a:gd name="T9" fmla="*/ 633 h 2359"/>
              <a:gd name="T10" fmla="*/ 1658 w 2066"/>
              <a:gd name="T11" fmla="*/ 440 h 2359"/>
              <a:gd name="T12" fmla="*/ 1432 w 2066"/>
              <a:gd name="T13" fmla="*/ 538 h 2359"/>
              <a:gd name="T14" fmla="*/ 1522 w 2066"/>
              <a:gd name="T15" fmla="*/ 378 h 2359"/>
              <a:gd name="T16" fmla="*/ 1325 w 2066"/>
              <a:gd name="T17" fmla="*/ 286 h 2359"/>
              <a:gd name="T18" fmla="*/ 1216 w 2066"/>
              <a:gd name="T19" fmla="*/ 288 h 2359"/>
              <a:gd name="T20" fmla="*/ 1159 w 2066"/>
              <a:gd name="T21" fmla="*/ 287 h 2359"/>
              <a:gd name="T22" fmla="*/ 1123 w 2066"/>
              <a:gd name="T23" fmla="*/ 736 h 2359"/>
              <a:gd name="T24" fmla="*/ 1049 w 2066"/>
              <a:gd name="T25" fmla="*/ 649 h 2359"/>
              <a:gd name="T26" fmla="*/ 1075 w 2066"/>
              <a:gd name="T27" fmla="*/ 526 h 2359"/>
              <a:gd name="T28" fmla="*/ 1043 w 2066"/>
              <a:gd name="T29" fmla="*/ 699 h 2359"/>
              <a:gd name="T30" fmla="*/ 1011 w 2066"/>
              <a:gd name="T31" fmla="*/ 432 h 2359"/>
              <a:gd name="T32" fmla="*/ 971 w 2066"/>
              <a:gd name="T33" fmla="*/ 327 h 2359"/>
              <a:gd name="T34" fmla="*/ 1172 w 2066"/>
              <a:gd name="T35" fmla="*/ 136 h 2359"/>
              <a:gd name="T36" fmla="*/ 1018 w 2066"/>
              <a:gd name="T37" fmla="*/ 75 h 2359"/>
              <a:gd name="T38" fmla="*/ 1013 w 2066"/>
              <a:gd name="T39" fmla="*/ 271 h 2359"/>
              <a:gd name="T40" fmla="*/ 869 w 2066"/>
              <a:gd name="T41" fmla="*/ 262 h 2359"/>
              <a:gd name="T42" fmla="*/ 699 w 2066"/>
              <a:gd name="T43" fmla="*/ 334 h 2359"/>
              <a:gd name="T44" fmla="*/ 667 w 2066"/>
              <a:gd name="T45" fmla="*/ 748 h 2359"/>
              <a:gd name="T46" fmla="*/ 672 w 2066"/>
              <a:gd name="T47" fmla="*/ 643 h 2359"/>
              <a:gd name="T48" fmla="*/ 592 w 2066"/>
              <a:gd name="T49" fmla="*/ 673 h 2359"/>
              <a:gd name="T50" fmla="*/ 510 w 2066"/>
              <a:gd name="T51" fmla="*/ 558 h 2359"/>
              <a:gd name="T52" fmla="*/ 488 w 2066"/>
              <a:gd name="T53" fmla="*/ 531 h 2359"/>
              <a:gd name="T54" fmla="*/ 574 w 2066"/>
              <a:gd name="T55" fmla="*/ 219 h 2359"/>
              <a:gd name="T56" fmla="*/ 411 w 2066"/>
              <a:gd name="T57" fmla="*/ 208 h 2359"/>
              <a:gd name="T58" fmla="*/ 355 w 2066"/>
              <a:gd name="T59" fmla="*/ 426 h 2359"/>
              <a:gd name="T60" fmla="*/ 110 w 2066"/>
              <a:gd name="T61" fmla="*/ 516 h 2359"/>
              <a:gd name="T62" fmla="*/ 383 w 2066"/>
              <a:gd name="T63" fmla="*/ 511 h 2359"/>
              <a:gd name="T64" fmla="*/ 701 w 2066"/>
              <a:gd name="T65" fmla="*/ 929 h 2359"/>
              <a:gd name="T66" fmla="*/ 643 w 2066"/>
              <a:gd name="T67" fmla="*/ 938 h 2359"/>
              <a:gd name="T68" fmla="*/ 263 w 2066"/>
              <a:gd name="T69" fmla="*/ 890 h 2359"/>
              <a:gd name="T70" fmla="*/ 135 w 2066"/>
              <a:gd name="T71" fmla="*/ 1106 h 2359"/>
              <a:gd name="T72" fmla="*/ 437 w 2066"/>
              <a:gd name="T73" fmla="*/ 1727 h 2359"/>
              <a:gd name="T74" fmla="*/ 130 w 2066"/>
              <a:gd name="T75" fmla="*/ 1979 h 2359"/>
              <a:gd name="T76" fmla="*/ 284 w 2066"/>
              <a:gd name="T77" fmla="*/ 1905 h 2359"/>
              <a:gd name="T78" fmla="*/ 477 w 2066"/>
              <a:gd name="T79" fmla="*/ 1839 h 2359"/>
              <a:gd name="T80" fmla="*/ 532 w 2066"/>
              <a:gd name="T81" fmla="*/ 1975 h 2359"/>
              <a:gd name="T82" fmla="*/ 689 w 2066"/>
              <a:gd name="T83" fmla="*/ 2041 h 2359"/>
              <a:gd name="T84" fmla="*/ 844 w 2066"/>
              <a:gd name="T85" fmla="*/ 1912 h 2359"/>
              <a:gd name="T86" fmla="*/ 939 w 2066"/>
              <a:gd name="T87" fmla="*/ 2055 h 2359"/>
              <a:gd name="T88" fmla="*/ 970 w 2066"/>
              <a:gd name="T89" fmla="*/ 2213 h 2359"/>
              <a:gd name="T90" fmla="*/ 1003 w 2066"/>
              <a:gd name="T91" fmla="*/ 1986 h 2359"/>
              <a:gd name="T92" fmla="*/ 1106 w 2066"/>
              <a:gd name="T93" fmla="*/ 2027 h 2359"/>
              <a:gd name="T94" fmla="*/ 1231 w 2066"/>
              <a:gd name="T95" fmla="*/ 2040 h 2359"/>
              <a:gd name="T96" fmla="*/ 1304 w 2066"/>
              <a:gd name="T97" fmla="*/ 1950 h 2359"/>
              <a:gd name="T98" fmla="*/ 1568 w 2066"/>
              <a:gd name="T99" fmla="*/ 2205 h 2359"/>
              <a:gd name="T100" fmla="*/ 1624 w 2066"/>
              <a:gd name="T101" fmla="*/ 2009 h 2359"/>
              <a:gd name="T102" fmla="*/ 1736 w 2066"/>
              <a:gd name="T103" fmla="*/ 1906 h 2359"/>
              <a:gd name="T104" fmla="*/ 1766 w 2066"/>
              <a:gd name="T105" fmla="*/ 1802 h 2359"/>
              <a:gd name="T106" fmla="*/ 1901 w 2066"/>
              <a:gd name="T107" fmla="*/ 1725 h 2359"/>
              <a:gd name="T108" fmla="*/ 691 w 2066"/>
              <a:gd name="T109" fmla="*/ 1772 h 2359"/>
              <a:gd name="T110" fmla="*/ 759 w 2066"/>
              <a:gd name="T111" fmla="*/ 1860 h 2359"/>
              <a:gd name="T112" fmla="*/ 862 w 2066"/>
              <a:gd name="T113" fmla="*/ 1658 h 2359"/>
              <a:gd name="T114" fmla="*/ 1125 w 2066"/>
              <a:gd name="T115" fmla="*/ 1878 h 2359"/>
              <a:gd name="T116" fmla="*/ 1190 w 2066"/>
              <a:gd name="T117" fmla="*/ 1819 h 2359"/>
              <a:gd name="T118" fmla="*/ 1336 w 2066"/>
              <a:gd name="T119" fmla="*/ 1840 h 2359"/>
              <a:gd name="T120" fmla="*/ 1435 w 2066"/>
              <a:gd name="T121" fmla="*/ 1921 h 2359"/>
              <a:gd name="T122" fmla="*/ 1565 w 2066"/>
              <a:gd name="T123" fmla="*/ 1825 h 2359"/>
              <a:gd name="T124" fmla="*/ 1441 w 2066"/>
              <a:gd name="T125" fmla="*/ 1765 h 2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6" h="2359">
                <a:moveTo>
                  <a:pt x="1993" y="1743"/>
                </a:moveTo>
                <a:cubicBezTo>
                  <a:pt x="2019" y="1736"/>
                  <a:pt x="2041" y="1722"/>
                  <a:pt x="2066" y="1712"/>
                </a:cubicBezTo>
                <a:cubicBezTo>
                  <a:pt x="2059" y="1714"/>
                  <a:pt x="2053" y="1717"/>
                  <a:pt x="2047" y="1719"/>
                </a:cubicBezTo>
                <a:cubicBezTo>
                  <a:pt x="2022" y="1729"/>
                  <a:pt x="1995" y="1742"/>
                  <a:pt x="1967" y="1740"/>
                </a:cubicBezTo>
                <a:cubicBezTo>
                  <a:pt x="1936" y="1739"/>
                  <a:pt x="1906" y="1714"/>
                  <a:pt x="1881" y="1698"/>
                </a:cubicBezTo>
                <a:cubicBezTo>
                  <a:pt x="1906" y="1703"/>
                  <a:pt x="1927" y="1702"/>
                  <a:pt x="1950" y="1695"/>
                </a:cubicBezTo>
                <a:cubicBezTo>
                  <a:pt x="1973" y="1687"/>
                  <a:pt x="1993" y="1681"/>
                  <a:pt x="2017" y="1686"/>
                </a:cubicBezTo>
                <a:cubicBezTo>
                  <a:pt x="2004" y="1682"/>
                  <a:pt x="1991" y="1681"/>
                  <a:pt x="1977" y="1684"/>
                </a:cubicBezTo>
                <a:cubicBezTo>
                  <a:pt x="1958" y="1687"/>
                  <a:pt x="1941" y="1695"/>
                  <a:pt x="1922" y="1695"/>
                </a:cubicBezTo>
                <a:cubicBezTo>
                  <a:pt x="1899" y="1695"/>
                  <a:pt x="1877" y="1688"/>
                  <a:pt x="1855" y="1683"/>
                </a:cubicBezTo>
                <a:cubicBezTo>
                  <a:pt x="1796" y="1671"/>
                  <a:pt x="1736" y="1667"/>
                  <a:pt x="1677" y="1656"/>
                </a:cubicBezTo>
                <a:cubicBezTo>
                  <a:pt x="1657" y="1653"/>
                  <a:pt x="1636" y="1652"/>
                  <a:pt x="1616" y="1648"/>
                </a:cubicBezTo>
                <a:cubicBezTo>
                  <a:pt x="1589" y="1644"/>
                  <a:pt x="1562" y="1632"/>
                  <a:pt x="1536" y="1624"/>
                </a:cubicBezTo>
                <a:cubicBezTo>
                  <a:pt x="1478" y="1606"/>
                  <a:pt x="1420" y="1588"/>
                  <a:pt x="1360" y="1576"/>
                </a:cubicBezTo>
                <a:cubicBezTo>
                  <a:pt x="1326" y="1570"/>
                  <a:pt x="1221" y="1558"/>
                  <a:pt x="1193" y="1475"/>
                </a:cubicBezTo>
                <a:cubicBezTo>
                  <a:pt x="1177" y="1429"/>
                  <a:pt x="1149" y="1415"/>
                  <a:pt x="1137" y="1387"/>
                </a:cubicBezTo>
                <a:cubicBezTo>
                  <a:pt x="1125" y="1360"/>
                  <a:pt x="1130" y="1284"/>
                  <a:pt x="1125" y="1254"/>
                </a:cubicBezTo>
                <a:cubicBezTo>
                  <a:pt x="1122" y="1233"/>
                  <a:pt x="1123" y="1212"/>
                  <a:pt x="1122" y="1191"/>
                </a:cubicBezTo>
                <a:cubicBezTo>
                  <a:pt x="1122" y="1163"/>
                  <a:pt x="1120" y="1126"/>
                  <a:pt x="1136" y="1102"/>
                </a:cubicBezTo>
                <a:cubicBezTo>
                  <a:pt x="1145" y="1087"/>
                  <a:pt x="1164" y="1075"/>
                  <a:pt x="1177" y="1063"/>
                </a:cubicBezTo>
                <a:cubicBezTo>
                  <a:pt x="1190" y="1052"/>
                  <a:pt x="1202" y="1040"/>
                  <a:pt x="1214" y="1027"/>
                </a:cubicBezTo>
                <a:cubicBezTo>
                  <a:pt x="1224" y="1017"/>
                  <a:pt x="1229" y="1002"/>
                  <a:pt x="1232" y="988"/>
                </a:cubicBezTo>
                <a:cubicBezTo>
                  <a:pt x="1233" y="979"/>
                  <a:pt x="1233" y="970"/>
                  <a:pt x="1234" y="961"/>
                </a:cubicBezTo>
                <a:cubicBezTo>
                  <a:pt x="1245" y="957"/>
                  <a:pt x="1258" y="953"/>
                  <a:pt x="1271" y="954"/>
                </a:cubicBezTo>
                <a:cubicBezTo>
                  <a:pt x="1294" y="955"/>
                  <a:pt x="1316" y="966"/>
                  <a:pt x="1339" y="968"/>
                </a:cubicBezTo>
                <a:cubicBezTo>
                  <a:pt x="1351" y="970"/>
                  <a:pt x="1362" y="971"/>
                  <a:pt x="1374" y="971"/>
                </a:cubicBezTo>
                <a:cubicBezTo>
                  <a:pt x="1453" y="975"/>
                  <a:pt x="1529" y="972"/>
                  <a:pt x="1605" y="947"/>
                </a:cubicBezTo>
                <a:cubicBezTo>
                  <a:pt x="1540" y="963"/>
                  <a:pt x="1476" y="966"/>
                  <a:pt x="1409" y="959"/>
                </a:cubicBezTo>
                <a:cubicBezTo>
                  <a:pt x="1420" y="950"/>
                  <a:pt x="1429" y="939"/>
                  <a:pt x="1437" y="927"/>
                </a:cubicBezTo>
                <a:cubicBezTo>
                  <a:pt x="1441" y="922"/>
                  <a:pt x="1466" y="929"/>
                  <a:pt x="1473" y="929"/>
                </a:cubicBezTo>
                <a:cubicBezTo>
                  <a:pt x="1500" y="931"/>
                  <a:pt x="1524" y="926"/>
                  <a:pt x="1547" y="911"/>
                </a:cubicBezTo>
                <a:cubicBezTo>
                  <a:pt x="1513" y="930"/>
                  <a:pt x="1480" y="926"/>
                  <a:pt x="1443" y="918"/>
                </a:cubicBezTo>
                <a:cubicBezTo>
                  <a:pt x="1471" y="881"/>
                  <a:pt x="1513" y="882"/>
                  <a:pt x="1555" y="878"/>
                </a:cubicBezTo>
                <a:cubicBezTo>
                  <a:pt x="1526" y="879"/>
                  <a:pt x="1489" y="873"/>
                  <a:pt x="1463" y="890"/>
                </a:cubicBezTo>
                <a:cubicBezTo>
                  <a:pt x="1442" y="904"/>
                  <a:pt x="1429" y="925"/>
                  <a:pt x="1411" y="943"/>
                </a:cubicBezTo>
                <a:cubicBezTo>
                  <a:pt x="1406" y="947"/>
                  <a:pt x="1401" y="952"/>
                  <a:pt x="1395" y="955"/>
                </a:cubicBezTo>
                <a:cubicBezTo>
                  <a:pt x="1389" y="959"/>
                  <a:pt x="1383" y="957"/>
                  <a:pt x="1376" y="956"/>
                </a:cubicBezTo>
                <a:cubicBezTo>
                  <a:pt x="1359" y="954"/>
                  <a:pt x="1342" y="951"/>
                  <a:pt x="1326" y="947"/>
                </a:cubicBezTo>
                <a:cubicBezTo>
                  <a:pt x="1311" y="943"/>
                  <a:pt x="1297" y="936"/>
                  <a:pt x="1282" y="933"/>
                </a:cubicBezTo>
                <a:cubicBezTo>
                  <a:pt x="1266" y="930"/>
                  <a:pt x="1250" y="931"/>
                  <a:pt x="1234" y="934"/>
                </a:cubicBezTo>
                <a:cubicBezTo>
                  <a:pt x="1249" y="916"/>
                  <a:pt x="1256" y="879"/>
                  <a:pt x="1282" y="872"/>
                </a:cubicBezTo>
                <a:cubicBezTo>
                  <a:pt x="1291" y="870"/>
                  <a:pt x="1302" y="870"/>
                  <a:pt x="1311" y="870"/>
                </a:cubicBezTo>
                <a:cubicBezTo>
                  <a:pt x="1330" y="870"/>
                  <a:pt x="1349" y="868"/>
                  <a:pt x="1367" y="864"/>
                </a:cubicBezTo>
                <a:cubicBezTo>
                  <a:pt x="1404" y="855"/>
                  <a:pt x="1433" y="836"/>
                  <a:pt x="1460" y="811"/>
                </a:cubicBezTo>
                <a:cubicBezTo>
                  <a:pt x="1487" y="786"/>
                  <a:pt x="1513" y="762"/>
                  <a:pt x="1549" y="751"/>
                </a:cubicBezTo>
                <a:cubicBezTo>
                  <a:pt x="1568" y="745"/>
                  <a:pt x="1587" y="743"/>
                  <a:pt x="1606" y="743"/>
                </a:cubicBezTo>
                <a:cubicBezTo>
                  <a:pt x="1619" y="742"/>
                  <a:pt x="1647" y="739"/>
                  <a:pt x="1656" y="750"/>
                </a:cubicBezTo>
                <a:cubicBezTo>
                  <a:pt x="1667" y="762"/>
                  <a:pt x="1673" y="779"/>
                  <a:pt x="1681" y="793"/>
                </a:cubicBezTo>
                <a:cubicBezTo>
                  <a:pt x="1688" y="805"/>
                  <a:pt x="1697" y="814"/>
                  <a:pt x="1708" y="822"/>
                </a:cubicBezTo>
                <a:cubicBezTo>
                  <a:pt x="1708" y="855"/>
                  <a:pt x="1713" y="886"/>
                  <a:pt x="1748" y="898"/>
                </a:cubicBezTo>
                <a:cubicBezTo>
                  <a:pt x="1777" y="909"/>
                  <a:pt x="1810" y="905"/>
                  <a:pt x="1840" y="901"/>
                </a:cubicBezTo>
                <a:cubicBezTo>
                  <a:pt x="1814" y="902"/>
                  <a:pt x="1787" y="904"/>
                  <a:pt x="1762" y="896"/>
                </a:cubicBezTo>
                <a:cubicBezTo>
                  <a:pt x="1748" y="893"/>
                  <a:pt x="1734" y="885"/>
                  <a:pt x="1726" y="873"/>
                </a:cubicBezTo>
                <a:cubicBezTo>
                  <a:pt x="1718" y="860"/>
                  <a:pt x="1719" y="844"/>
                  <a:pt x="1719" y="830"/>
                </a:cubicBezTo>
                <a:cubicBezTo>
                  <a:pt x="1762" y="856"/>
                  <a:pt x="1812" y="846"/>
                  <a:pt x="1856" y="830"/>
                </a:cubicBezTo>
                <a:cubicBezTo>
                  <a:pt x="1817" y="842"/>
                  <a:pt x="1774" y="849"/>
                  <a:pt x="1735" y="829"/>
                </a:cubicBezTo>
                <a:cubicBezTo>
                  <a:pt x="1724" y="823"/>
                  <a:pt x="1713" y="814"/>
                  <a:pt x="1704" y="805"/>
                </a:cubicBezTo>
                <a:cubicBezTo>
                  <a:pt x="1690" y="790"/>
                  <a:pt x="1685" y="767"/>
                  <a:pt x="1675" y="749"/>
                </a:cubicBezTo>
                <a:cubicBezTo>
                  <a:pt x="1727" y="758"/>
                  <a:pt x="1778" y="778"/>
                  <a:pt x="1830" y="787"/>
                </a:cubicBezTo>
                <a:cubicBezTo>
                  <a:pt x="1884" y="796"/>
                  <a:pt x="1937" y="787"/>
                  <a:pt x="1990" y="778"/>
                </a:cubicBezTo>
                <a:cubicBezTo>
                  <a:pt x="1989" y="781"/>
                  <a:pt x="1986" y="788"/>
                  <a:pt x="1988" y="795"/>
                </a:cubicBezTo>
                <a:cubicBezTo>
                  <a:pt x="1990" y="804"/>
                  <a:pt x="2000" y="809"/>
                  <a:pt x="2000" y="809"/>
                </a:cubicBezTo>
                <a:cubicBezTo>
                  <a:pt x="2000" y="809"/>
                  <a:pt x="2005" y="800"/>
                  <a:pt x="2003" y="791"/>
                </a:cubicBezTo>
                <a:cubicBezTo>
                  <a:pt x="2000" y="782"/>
                  <a:pt x="1991" y="777"/>
                  <a:pt x="1991" y="777"/>
                </a:cubicBezTo>
                <a:cubicBezTo>
                  <a:pt x="1991" y="777"/>
                  <a:pt x="1991" y="778"/>
                  <a:pt x="1990" y="778"/>
                </a:cubicBezTo>
                <a:cubicBezTo>
                  <a:pt x="1944" y="783"/>
                  <a:pt x="1896" y="789"/>
                  <a:pt x="1849" y="780"/>
                </a:cubicBezTo>
                <a:cubicBezTo>
                  <a:pt x="1800" y="770"/>
                  <a:pt x="1753" y="749"/>
                  <a:pt x="1705" y="735"/>
                </a:cubicBezTo>
                <a:cubicBezTo>
                  <a:pt x="1726" y="737"/>
                  <a:pt x="1747" y="726"/>
                  <a:pt x="1765" y="716"/>
                </a:cubicBezTo>
                <a:cubicBezTo>
                  <a:pt x="1769" y="713"/>
                  <a:pt x="1785" y="701"/>
                  <a:pt x="1789" y="704"/>
                </a:cubicBezTo>
                <a:cubicBezTo>
                  <a:pt x="1797" y="709"/>
                  <a:pt x="1807" y="711"/>
                  <a:pt x="1816" y="713"/>
                </a:cubicBezTo>
                <a:cubicBezTo>
                  <a:pt x="1855" y="719"/>
                  <a:pt x="1897" y="710"/>
                  <a:pt x="1933" y="696"/>
                </a:cubicBezTo>
                <a:cubicBezTo>
                  <a:pt x="1937" y="697"/>
                  <a:pt x="1942" y="697"/>
                  <a:pt x="1947" y="695"/>
                </a:cubicBezTo>
                <a:cubicBezTo>
                  <a:pt x="1956" y="691"/>
                  <a:pt x="1960" y="681"/>
                  <a:pt x="1960" y="681"/>
                </a:cubicBezTo>
                <a:cubicBezTo>
                  <a:pt x="1960" y="681"/>
                  <a:pt x="1949" y="677"/>
                  <a:pt x="1941" y="681"/>
                </a:cubicBezTo>
                <a:cubicBezTo>
                  <a:pt x="1932" y="685"/>
                  <a:pt x="1928" y="695"/>
                  <a:pt x="1928" y="695"/>
                </a:cubicBezTo>
                <a:cubicBezTo>
                  <a:pt x="1928" y="695"/>
                  <a:pt x="1930" y="696"/>
                  <a:pt x="1933" y="696"/>
                </a:cubicBezTo>
                <a:cubicBezTo>
                  <a:pt x="1913" y="702"/>
                  <a:pt x="1892" y="706"/>
                  <a:pt x="1870" y="708"/>
                </a:cubicBezTo>
                <a:cubicBezTo>
                  <a:pt x="1846" y="709"/>
                  <a:pt x="1818" y="709"/>
                  <a:pt x="1797" y="697"/>
                </a:cubicBezTo>
                <a:cubicBezTo>
                  <a:pt x="1863" y="667"/>
                  <a:pt x="1936" y="671"/>
                  <a:pt x="2005" y="657"/>
                </a:cubicBezTo>
                <a:cubicBezTo>
                  <a:pt x="1935" y="667"/>
                  <a:pt x="1862" y="657"/>
                  <a:pt x="1794" y="683"/>
                </a:cubicBezTo>
                <a:cubicBezTo>
                  <a:pt x="1808" y="666"/>
                  <a:pt x="1829" y="654"/>
                  <a:pt x="1847" y="644"/>
                </a:cubicBezTo>
                <a:cubicBezTo>
                  <a:pt x="1870" y="631"/>
                  <a:pt x="1895" y="622"/>
                  <a:pt x="1921" y="615"/>
                </a:cubicBezTo>
                <a:cubicBezTo>
                  <a:pt x="1888" y="621"/>
                  <a:pt x="1857" y="632"/>
                  <a:pt x="1828" y="648"/>
                </a:cubicBezTo>
                <a:cubicBezTo>
                  <a:pt x="1816" y="654"/>
                  <a:pt x="1804" y="661"/>
                  <a:pt x="1793" y="670"/>
                </a:cubicBezTo>
                <a:cubicBezTo>
                  <a:pt x="1788" y="672"/>
                  <a:pt x="1784" y="679"/>
                  <a:pt x="1781" y="683"/>
                </a:cubicBezTo>
                <a:cubicBezTo>
                  <a:pt x="1779" y="686"/>
                  <a:pt x="1777" y="688"/>
                  <a:pt x="1775" y="691"/>
                </a:cubicBezTo>
                <a:cubicBezTo>
                  <a:pt x="1770" y="694"/>
                  <a:pt x="1765" y="697"/>
                  <a:pt x="1759" y="700"/>
                </a:cubicBezTo>
                <a:cubicBezTo>
                  <a:pt x="1728" y="715"/>
                  <a:pt x="1692" y="721"/>
                  <a:pt x="1657" y="720"/>
                </a:cubicBezTo>
                <a:cubicBezTo>
                  <a:pt x="1628" y="719"/>
                  <a:pt x="1601" y="714"/>
                  <a:pt x="1572" y="716"/>
                </a:cubicBezTo>
                <a:cubicBezTo>
                  <a:pt x="1533" y="719"/>
                  <a:pt x="1498" y="733"/>
                  <a:pt x="1467" y="756"/>
                </a:cubicBezTo>
                <a:cubicBezTo>
                  <a:pt x="1436" y="779"/>
                  <a:pt x="1408" y="809"/>
                  <a:pt x="1368" y="818"/>
                </a:cubicBezTo>
                <a:cubicBezTo>
                  <a:pt x="1349" y="822"/>
                  <a:pt x="1331" y="822"/>
                  <a:pt x="1312" y="821"/>
                </a:cubicBezTo>
                <a:cubicBezTo>
                  <a:pt x="1299" y="820"/>
                  <a:pt x="1285" y="819"/>
                  <a:pt x="1272" y="822"/>
                </a:cubicBezTo>
                <a:cubicBezTo>
                  <a:pt x="1245" y="827"/>
                  <a:pt x="1222" y="848"/>
                  <a:pt x="1207" y="871"/>
                </a:cubicBezTo>
                <a:cubicBezTo>
                  <a:pt x="1197" y="888"/>
                  <a:pt x="1188" y="907"/>
                  <a:pt x="1179" y="925"/>
                </a:cubicBezTo>
                <a:cubicBezTo>
                  <a:pt x="1170" y="944"/>
                  <a:pt x="1161" y="963"/>
                  <a:pt x="1153" y="982"/>
                </a:cubicBezTo>
                <a:cubicBezTo>
                  <a:pt x="1147" y="944"/>
                  <a:pt x="1158" y="901"/>
                  <a:pt x="1171" y="866"/>
                </a:cubicBezTo>
                <a:cubicBezTo>
                  <a:pt x="1176" y="850"/>
                  <a:pt x="1181" y="834"/>
                  <a:pt x="1194" y="823"/>
                </a:cubicBezTo>
                <a:cubicBezTo>
                  <a:pt x="1206" y="813"/>
                  <a:pt x="1221" y="808"/>
                  <a:pt x="1236" y="803"/>
                </a:cubicBezTo>
                <a:cubicBezTo>
                  <a:pt x="1254" y="796"/>
                  <a:pt x="1272" y="791"/>
                  <a:pt x="1289" y="782"/>
                </a:cubicBezTo>
                <a:cubicBezTo>
                  <a:pt x="1306" y="774"/>
                  <a:pt x="1319" y="762"/>
                  <a:pt x="1332" y="749"/>
                </a:cubicBezTo>
                <a:cubicBezTo>
                  <a:pt x="1351" y="730"/>
                  <a:pt x="1367" y="708"/>
                  <a:pt x="1385" y="687"/>
                </a:cubicBezTo>
                <a:cubicBezTo>
                  <a:pt x="1407" y="661"/>
                  <a:pt x="1451" y="668"/>
                  <a:pt x="1482" y="668"/>
                </a:cubicBezTo>
                <a:cubicBezTo>
                  <a:pt x="1506" y="668"/>
                  <a:pt x="1529" y="663"/>
                  <a:pt x="1550" y="653"/>
                </a:cubicBezTo>
                <a:cubicBezTo>
                  <a:pt x="1561" y="647"/>
                  <a:pt x="1570" y="640"/>
                  <a:pt x="1581" y="633"/>
                </a:cubicBezTo>
                <a:cubicBezTo>
                  <a:pt x="1595" y="625"/>
                  <a:pt x="1609" y="616"/>
                  <a:pt x="1622" y="605"/>
                </a:cubicBezTo>
                <a:cubicBezTo>
                  <a:pt x="1636" y="593"/>
                  <a:pt x="1649" y="578"/>
                  <a:pt x="1667" y="571"/>
                </a:cubicBezTo>
                <a:cubicBezTo>
                  <a:pt x="1670" y="570"/>
                  <a:pt x="1680" y="574"/>
                  <a:pt x="1684" y="575"/>
                </a:cubicBezTo>
                <a:cubicBezTo>
                  <a:pt x="1693" y="575"/>
                  <a:pt x="1702" y="575"/>
                  <a:pt x="1711" y="574"/>
                </a:cubicBezTo>
                <a:cubicBezTo>
                  <a:pt x="1747" y="571"/>
                  <a:pt x="1780" y="563"/>
                  <a:pt x="1814" y="553"/>
                </a:cubicBezTo>
                <a:cubicBezTo>
                  <a:pt x="1793" y="558"/>
                  <a:pt x="1773" y="563"/>
                  <a:pt x="1751" y="565"/>
                </a:cubicBezTo>
                <a:cubicBezTo>
                  <a:pt x="1728" y="567"/>
                  <a:pt x="1698" y="572"/>
                  <a:pt x="1675" y="564"/>
                </a:cubicBezTo>
                <a:cubicBezTo>
                  <a:pt x="1711" y="542"/>
                  <a:pt x="1753" y="525"/>
                  <a:pt x="1796" y="531"/>
                </a:cubicBezTo>
                <a:cubicBezTo>
                  <a:pt x="1752" y="522"/>
                  <a:pt x="1706" y="538"/>
                  <a:pt x="1667" y="558"/>
                </a:cubicBezTo>
                <a:cubicBezTo>
                  <a:pt x="1671" y="529"/>
                  <a:pt x="1702" y="511"/>
                  <a:pt x="1726" y="500"/>
                </a:cubicBezTo>
                <a:cubicBezTo>
                  <a:pt x="1748" y="489"/>
                  <a:pt x="1772" y="481"/>
                  <a:pt x="1796" y="478"/>
                </a:cubicBezTo>
                <a:cubicBezTo>
                  <a:pt x="1753" y="481"/>
                  <a:pt x="1699" y="497"/>
                  <a:pt x="1670" y="530"/>
                </a:cubicBezTo>
                <a:cubicBezTo>
                  <a:pt x="1663" y="539"/>
                  <a:pt x="1657" y="549"/>
                  <a:pt x="1656" y="561"/>
                </a:cubicBezTo>
                <a:cubicBezTo>
                  <a:pt x="1655" y="569"/>
                  <a:pt x="1635" y="578"/>
                  <a:pt x="1628" y="583"/>
                </a:cubicBezTo>
                <a:cubicBezTo>
                  <a:pt x="1611" y="597"/>
                  <a:pt x="1593" y="610"/>
                  <a:pt x="1573" y="619"/>
                </a:cubicBezTo>
                <a:cubicBezTo>
                  <a:pt x="1590" y="593"/>
                  <a:pt x="1603" y="563"/>
                  <a:pt x="1612" y="534"/>
                </a:cubicBezTo>
                <a:cubicBezTo>
                  <a:pt x="1622" y="499"/>
                  <a:pt x="1631" y="464"/>
                  <a:pt x="1667" y="450"/>
                </a:cubicBezTo>
                <a:cubicBezTo>
                  <a:pt x="1701" y="437"/>
                  <a:pt x="1740" y="435"/>
                  <a:pt x="1761" y="402"/>
                </a:cubicBezTo>
                <a:cubicBezTo>
                  <a:pt x="1777" y="375"/>
                  <a:pt x="1773" y="340"/>
                  <a:pt x="1794" y="315"/>
                </a:cubicBezTo>
                <a:cubicBezTo>
                  <a:pt x="1772" y="338"/>
                  <a:pt x="1773" y="374"/>
                  <a:pt x="1755" y="399"/>
                </a:cubicBezTo>
                <a:cubicBezTo>
                  <a:pt x="1732" y="430"/>
                  <a:pt x="1691" y="428"/>
                  <a:pt x="1658" y="440"/>
                </a:cubicBezTo>
                <a:cubicBezTo>
                  <a:pt x="1620" y="453"/>
                  <a:pt x="1607" y="488"/>
                  <a:pt x="1594" y="523"/>
                </a:cubicBezTo>
                <a:cubicBezTo>
                  <a:pt x="1583" y="553"/>
                  <a:pt x="1568" y="583"/>
                  <a:pt x="1548" y="608"/>
                </a:cubicBezTo>
                <a:cubicBezTo>
                  <a:pt x="1538" y="620"/>
                  <a:pt x="1525" y="632"/>
                  <a:pt x="1510" y="635"/>
                </a:cubicBezTo>
                <a:cubicBezTo>
                  <a:pt x="1501" y="636"/>
                  <a:pt x="1492" y="635"/>
                  <a:pt x="1484" y="635"/>
                </a:cubicBezTo>
                <a:cubicBezTo>
                  <a:pt x="1448" y="633"/>
                  <a:pt x="1405" y="625"/>
                  <a:pt x="1372" y="645"/>
                </a:cubicBezTo>
                <a:cubicBezTo>
                  <a:pt x="1348" y="660"/>
                  <a:pt x="1331" y="687"/>
                  <a:pt x="1310" y="707"/>
                </a:cubicBezTo>
                <a:cubicBezTo>
                  <a:pt x="1297" y="718"/>
                  <a:pt x="1284" y="731"/>
                  <a:pt x="1268" y="738"/>
                </a:cubicBezTo>
                <a:cubicBezTo>
                  <a:pt x="1251" y="745"/>
                  <a:pt x="1233" y="748"/>
                  <a:pt x="1216" y="753"/>
                </a:cubicBezTo>
                <a:cubicBezTo>
                  <a:pt x="1196" y="758"/>
                  <a:pt x="1177" y="765"/>
                  <a:pt x="1160" y="778"/>
                </a:cubicBezTo>
                <a:cubicBezTo>
                  <a:pt x="1177" y="739"/>
                  <a:pt x="1222" y="731"/>
                  <a:pt x="1252" y="705"/>
                </a:cubicBezTo>
                <a:cubicBezTo>
                  <a:pt x="1270" y="690"/>
                  <a:pt x="1283" y="671"/>
                  <a:pt x="1291" y="648"/>
                </a:cubicBezTo>
                <a:cubicBezTo>
                  <a:pt x="1298" y="629"/>
                  <a:pt x="1299" y="609"/>
                  <a:pt x="1304" y="589"/>
                </a:cubicBezTo>
                <a:cubicBezTo>
                  <a:pt x="1309" y="568"/>
                  <a:pt x="1324" y="550"/>
                  <a:pt x="1339" y="536"/>
                </a:cubicBezTo>
                <a:cubicBezTo>
                  <a:pt x="1353" y="522"/>
                  <a:pt x="1387" y="533"/>
                  <a:pt x="1405" y="536"/>
                </a:cubicBezTo>
                <a:cubicBezTo>
                  <a:pt x="1410" y="536"/>
                  <a:pt x="1415" y="537"/>
                  <a:pt x="1420" y="538"/>
                </a:cubicBezTo>
                <a:cubicBezTo>
                  <a:pt x="1424" y="541"/>
                  <a:pt x="1428" y="545"/>
                  <a:pt x="1432" y="549"/>
                </a:cubicBezTo>
                <a:cubicBezTo>
                  <a:pt x="1441" y="556"/>
                  <a:pt x="1451" y="561"/>
                  <a:pt x="1463" y="559"/>
                </a:cubicBezTo>
                <a:cubicBezTo>
                  <a:pt x="1476" y="557"/>
                  <a:pt x="1488" y="550"/>
                  <a:pt x="1499" y="545"/>
                </a:cubicBezTo>
                <a:cubicBezTo>
                  <a:pt x="1510" y="540"/>
                  <a:pt x="1520" y="535"/>
                  <a:pt x="1531" y="530"/>
                </a:cubicBezTo>
                <a:cubicBezTo>
                  <a:pt x="1515" y="537"/>
                  <a:pt x="1498" y="543"/>
                  <a:pt x="1482" y="549"/>
                </a:cubicBezTo>
                <a:cubicBezTo>
                  <a:pt x="1461" y="557"/>
                  <a:pt x="1447" y="554"/>
                  <a:pt x="1432" y="538"/>
                </a:cubicBezTo>
                <a:cubicBezTo>
                  <a:pt x="1487" y="538"/>
                  <a:pt x="1528" y="501"/>
                  <a:pt x="1569" y="468"/>
                </a:cubicBezTo>
                <a:cubicBezTo>
                  <a:pt x="1542" y="487"/>
                  <a:pt x="1515" y="508"/>
                  <a:pt x="1484" y="520"/>
                </a:cubicBezTo>
                <a:cubicBezTo>
                  <a:pt x="1443" y="536"/>
                  <a:pt x="1406" y="521"/>
                  <a:pt x="1365" y="515"/>
                </a:cubicBezTo>
                <a:cubicBezTo>
                  <a:pt x="1396" y="495"/>
                  <a:pt x="1430" y="480"/>
                  <a:pt x="1464" y="465"/>
                </a:cubicBezTo>
                <a:cubicBezTo>
                  <a:pt x="1490" y="454"/>
                  <a:pt x="1508" y="439"/>
                  <a:pt x="1522" y="415"/>
                </a:cubicBezTo>
                <a:cubicBezTo>
                  <a:pt x="1530" y="400"/>
                  <a:pt x="1533" y="384"/>
                  <a:pt x="1553" y="387"/>
                </a:cubicBezTo>
                <a:cubicBezTo>
                  <a:pt x="1568" y="388"/>
                  <a:pt x="1581" y="394"/>
                  <a:pt x="1596" y="394"/>
                </a:cubicBezTo>
                <a:cubicBezTo>
                  <a:pt x="1624" y="395"/>
                  <a:pt x="1648" y="383"/>
                  <a:pt x="1670" y="367"/>
                </a:cubicBezTo>
                <a:cubicBezTo>
                  <a:pt x="1652" y="378"/>
                  <a:pt x="1632" y="388"/>
                  <a:pt x="1610" y="390"/>
                </a:cubicBezTo>
                <a:cubicBezTo>
                  <a:pt x="1588" y="391"/>
                  <a:pt x="1569" y="378"/>
                  <a:pt x="1547" y="378"/>
                </a:cubicBezTo>
                <a:cubicBezTo>
                  <a:pt x="1559" y="368"/>
                  <a:pt x="1574" y="365"/>
                  <a:pt x="1588" y="362"/>
                </a:cubicBezTo>
                <a:cubicBezTo>
                  <a:pt x="1607" y="357"/>
                  <a:pt x="1626" y="351"/>
                  <a:pt x="1644" y="344"/>
                </a:cubicBezTo>
                <a:cubicBezTo>
                  <a:pt x="1676" y="332"/>
                  <a:pt x="1708" y="315"/>
                  <a:pt x="1728" y="287"/>
                </a:cubicBezTo>
                <a:cubicBezTo>
                  <a:pt x="1705" y="314"/>
                  <a:pt x="1670" y="328"/>
                  <a:pt x="1637" y="338"/>
                </a:cubicBezTo>
                <a:cubicBezTo>
                  <a:pt x="1620" y="342"/>
                  <a:pt x="1603" y="346"/>
                  <a:pt x="1586" y="349"/>
                </a:cubicBezTo>
                <a:cubicBezTo>
                  <a:pt x="1568" y="351"/>
                  <a:pt x="1550" y="354"/>
                  <a:pt x="1536" y="365"/>
                </a:cubicBezTo>
                <a:cubicBezTo>
                  <a:pt x="1540" y="343"/>
                  <a:pt x="1542" y="319"/>
                  <a:pt x="1558" y="304"/>
                </a:cubicBezTo>
                <a:cubicBezTo>
                  <a:pt x="1579" y="285"/>
                  <a:pt x="1610" y="282"/>
                  <a:pt x="1636" y="280"/>
                </a:cubicBezTo>
                <a:cubicBezTo>
                  <a:pt x="1612" y="280"/>
                  <a:pt x="1587" y="281"/>
                  <a:pt x="1565" y="292"/>
                </a:cubicBezTo>
                <a:cubicBezTo>
                  <a:pt x="1544" y="304"/>
                  <a:pt x="1537" y="322"/>
                  <a:pt x="1531" y="344"/>
                </a:cubicBezTo>
                <a:cubicBezTo>
                  <a:pt x="1528" y="355"/>
                  <a:pt x="1525" y="367"/>
                  <a:pt x="1522" y="378"/>
                </a:cubicBezTo>
                <a:cubicBezTo>
                  <a:pt x="1519" y="389"/>
                  <a:pt x="1514" y="397"/>
                  <a:pt x="1508" y="407"/>
                </a:cubicBezTo>
                <a:cubicBezTo>
                  <a:pt x="1496" y="424"/>
                  <a:pt x="1484" y="435"/>
                  <a:pt x="1465" y="442"/>
                </a:cubicBezTo>
                <a:cubicBezTo>
                  <a:pt x="1399" y="468"/>
                  <a:pt x="1325" y="489"/>
                  <a:pt x="1283" y="550"/>
                </a:cubicBezTo>
                <a:cubicBezTo>
                  <a:pt x="1280" y="535"/>
                  <a:pt x="1275" y="520"/>
                  <a:pt x="1270" y="505"/>
                </a:cubicBezTo>
                <a:cubicBezTo>
                  <a:pt x="1264" y="489"/>
                  <a:pt x="1257" y="475"/>
                  <a:pt x="1260" y="457"/>
                </a:cubicBezTo>
                <a:cubicBezTo>
                  <a:pt x="1262" y="442"/>
                  <a:pt x="1272" y="429"/>
                  <a:pt x="1286" y="423"/>
                </a:cubicBezTo>
                <a:cubicBezTo>
                  <a:pt x="1301" y="416"/>
                  <a:pt x="1319" y="416"/>
                  <a:pt x="1334" y="410"/>
                </a:cubicBezTo>
                <a:cubicBezTo>
                  <a:pt x="1341" y="407"/>
                  <a:pt x="1347" y="403"/>
                  <a:pt x="1352" y="398"/>
                </a:cubicBezTo>
                <a:cubicBezTo>
                  <a:pt x="1354" y="395"/>
                  <a:pt x="1359" y="385"/>
                  <a:pt x="1363" y="386"/>
                </a:cubicBezTo>
                <a:cubicBezTo>
                  <a:pt x="1378" y="389"/>
                  <a:pt x="1397" y="376"/>
                  <a:pt x="1408" y="367"/>
                </a:cubicBezTo>
                <a:cubicBezTo>
                  <a:pt x="1429" y="348"/>
                  <a:pt x="1436" y="307"/>
                  <a:pt x="1472" y="314"/>
                </a:cubicBezTo>
                <a:cubicBezTo>
                  <a:pt x="1450" y="308"/>
                  <a:pt x="1435" y="324"/>
                  <a:pt x="1422" y="340"/>
                </a:cubicBezTo>
                <a:cubicBezTo>
                  <a:pt x="1410" y="357"/>
                  <a:pt x="1389" y="382"/>
                  <a:pt x="1365" y="377"/>
                </a:cubicBezTo>
                <a:cubicBezTo>
                  <a:pt x="1379" y="353"/>
                  <a:pt x="1390" y="327"/>
                  <a:pt x="1416" y="315"/>
                </a:cubicBezTo>
                <a:cubicBezTo>
                  <a:pt x="1382" y="329"/>
                  <a:pt x="1372" y="365"/>
                  <a:pt x="1349" y="390"/>
                </a:cubicBezTo>
                <a:cubicBezTo>
                  <a:pt x="1335" y="405"/>
                  <a:pt x="1316" y="404"/>
                  <a:pt x="1298" y="408"/>
                </a:cubicBezTo>
                <a:cubicBezTo>
                  <a:pt x="1278" y="411"/>
                  <a:pt x="1260" y="421"/>
                  <a:pt x="1251" y="439"/>
                </a:cubicBezTo>
                <a:cubicBezTo>
                  <a:pt x="1251" y="437"/>
                  <a:pt x="1250" y="426"/>
                  <a:pt x="1250" y="426"/>
                </a:cubicBezTo>
                <a:cubicBezTo>
                  <a:pt x="1250" y="374"/>
                  <a:pt x="1282" y="326"/>
                  <a:pt x="1320" y="290"/>
                </a:cubicBezTo>
                <a:cubicBezTo>
                  <a:pt x="1324" y="290"/>
                  <a:pt x="1326" y="289"/>
                  <a:pt x="1326" y="289"/>
                </a:cubicBezTo>
                <a:cubicBezTo>
                  <a:pt x="1326" y="289"/>
                  <a:pt x="1326" y="288"/>
                  <a:pt x="1325" y="286"/>
                </a:cubicBezTo>
                <a:cubicBezTo>
                  <a:pt x="1328" y="283"/>
                  <a:pt x="1331" y="281"/>
                  <a:pt x="1334" y="278"/>
                </a:cubicBezTo>
                <a:cubicBezTo>
                  <a:pt x="1331" y="280"/>
                  <a:pt x="1328" y="283"/>
                  <a:pt x="1324" y="285"/>
                </a:cubicBezTo>
                <a:cubicBezTo>
                  <a:pt x="1322" y="282"/>
                  <a:pt x="1318" y="276"/>
                  <a:pt x="1311" y="273"/>
                </a:cubicBezTo>
                <a:cubicBezTo>
                  <a:pt x="1301" y="269"/>
                  <a:pt x="1290" y="274"/>
                  <a:pt x="1290" y="274"/>
                </a:cubicBezTo>
                <a:cubicBezTo>
                  <a:pt x="1290" y="274"/>
                  <a:pt x="1294" y="285"/>
                  <a:pt x="1304" y="289"/>
                </a:cubicBezTo>
                <a:cubicBezTo>
                  <a:pt x="1309" y="291"/>
                  <a:pt x="1314" y="291"/>
                  <a:pt x="1318" y="291"/>
                </a:cubicBezTo>
                <a:cubicBezTo>
                  <a:pt x="1296" y="308"/>
                  <a:pt x="1278" y="329"/>
                  <a:pt x="1263" y="352"/>
                </a:cubicBezTo>
                <a:cubicBezTo>
                  <a:pt x="1252" y="339"/>
                  <a:pt x="1254" y="315"/>
                  <a:pt x="1260" y="300"/>
                </a:cubicBezTo>
                <a:cubicBezTo>
                  <a:pt x="1266" y="285"/>
                  <a:pt x="1279" y="275"/>
                  <a:pt x="1292" y="266"/>
                </a:cubicBezTo>
                <a:cubicBezTo>
                  <a:pt x="1267" y="281"/>
                  <a:pt x="1250" y="301"/>
                  <a:pt x="1251" y="332"/>
                </a:cubicBezTo>
                <a:cubicBezTo>
                  <a:pt x="1251" y="338"/>
                  <a:pt x="1252" y="345"/>
                  <a:pt x="1254" y="350"/>
                </a:cubicBezTo>
                <a:cubicBezTo>
                  <a:pt x="1258" y="359"/>
                  <a:pt x="1259" y="357"/>
                  <a:pt x="1255" y="367"/>
                </a:cubicBezTo>
                <a:cubicBezTo>
                  <a:pt x="1250" y="375"/>
                  <a:pt x="1247" y="384"/>
                  <a:pt x="1244" y="394"/>
                </a:cubicBezTo>
                <a:cubicBezTo>
                  <a:pt x="1244" y="391"/>
                  <a:pt x="1243" y="389"/>
                  <a:pt x="1243" y="387"/>
                </a:cubicBezTo>
                <a:cubicBezTo>
                  <a:pt x="1243" y="383"/>
                  <a:pt x="1242" y="380"/>
                  <a:pt x="1241" y="377"/>
                </a:cubicBezTo>
                <a:cubicBezTo>
                  <a:pt x="1241" y="376"/>
                  <a:pt x="1241" y="375"/>
                  <a:pt x="1240" y="374"/>
                </a:cubicBezTo>
                <a:cubicBezTo>
                  <a:pt x="1240" y="373"/>
                  <a:pt x="1240" y="373"/>
                  <a:pt x="1240" y="373"/>
                </a:cubicBezTo>
                <a:cubicBezTo>
                  <a:pt x="1240" y="373"/>
                  <a:pt x="1240" y="373"/>
                  <a:pt x="1240" y="372"/>
                </a:cubicBezTo>
                <a:cubicBezTo>
                  <a:pt x="1239" y="371"/>
                  <a:pt x="1239" y="369"/>
                  <a:pt x="1239" y="368"/>
                </a:cubicBezTo>
                <a:cubicBezTo>
                  <a:pt x="1236" y="354"/>
                  <a:pt x="1232" y="341"/>
                  <a:pt x="1228" y="327"/>
                </a:cubicBezTo>
                <a:cubicBezTo>
                  <a:pt x="1224" y="314"/>
                  <a:pt x="1219" y="300"/>
                  <a:pt x="1216" y="288"/>
                </a:cubicBezTo>
                <a:cubicBezTo>
                  <a:pt x="1213" y="275"/>
                  <a:pt x="1211" y="263"/>
                  <a:pt x="1209" y="253"/>
                </a:cubicBezTo>
                <a:cubicBezTo>
                  <a:pt x="1209" y="247"/>
                  <a:pt x="1208" y="243"/>
                  <a:pt x="1208" y="238"/>
                </a:cubicBezTo>
                <a:cubicBezTo>
                  <a:pt x="1208" y="234"/>
                  <a:pt x="1208" y="230"/>
                  <a:pt x="1208" y="227"/>
                </a:cubicBezTo>
                <a:cubicBezTo>
                  <a:pt x="1208" y="221"/>
                  <a:pt x="1209" y="218"/>
                  <a:pt x="1209" y="218"/>
                </a:cubicBezTo>
                <a:cubicBezTo>
                  <a:pt x="1209" y="218"/>
                  <a:pt x="1208" y="221"/>
                  <a:pt x="1207" y="227"/>
                </a:cubicBezTo>
                <a:cubicBezTo>
                  <a:pt x="1207" y="230"/>
                  <a:pt x="1207" y="234"/>
                  <a:pt x="1207" y="238"/>
                </a:cubicBezTo>
                <a:cubicBezTo>
                  <a:pt x="1207" y="243"/>
                  <a:pt x="1206" y="247"/>
                  <a:pt x="1207" y="253"/>
                </a:cubicBezTo>
                <a:cubicBezTo>
                  <a:pt x="1207" y="263"/>
                  <a:pt x="1208" y="276"/>
                  <a:pt x="1211" y="289"/>
                </a:cubicBezTo>
                <a:cubicBezTo>
                  <a:pt x="1213" y="302"/>
                  <a:pt x="1216" y="316"/>
                  <a:pt x="1219" y="329"/>
                </a:cubicBezTo>
                <a:cubicBezTo>
                  <a:pt x="1222" y="343"/>
                  <a:pt x="1225" y="357"/>
                  <a:pt x="1227" y="370"/>
                </a:cubicBezTo>
                <a:cubicBezTo>
                  <a:pt x="1227" y="371"/>
                  <a:pt x="1228" y="373"/>
                  <a:pt x="1228" y="374"/>
                </a:cubicBezTo>
                <a:cubicBezTo>
                  <a:pt x="1228" y="376"/>
                  <a:pt x="1228" y="376"/>
                  <a:pt x="1228" y="376"/>
                </a:cubicBezTo>
                <a:cubicBezTo>
                  <a:pt x="1228" y="377"/>
                  <a:pt x="1229" y="378"/>
                  <a:pt x="1229" y="378"/>
                </a:cubicBezTo>
                <a:cubicBezTo>
                  <a:pt x="1229" y="378"/>
                  <a:pt x="1229" y="379"/>
                  <a:pt x="1229" y="379"/>
                </a:cubicBezTo>
                <a:cubicBezTo>
                  <a:pt x="1229" y="382"/>
                  <a:pt x="1230" y="385"/>
                  <a:pt x="1230" y="388"/>
                </a:cubicBezTo>
                <a:cubicBezTo>
                  <a:pt x="1230" y="390"/>
                  <a:pt x="1230" y="391"/>
                  <a:pt x="1230" y="393"/>
                </a:cubicBezTo>
                <a:cubicBezTo>
                  <a:pt x="1226" y="384"/>
                  <a:pt x="1214" y="375"/>
                  <a:pt x="1205" y="370"/>
                </a:cubicBezTo>
                <a:cubicBezTo>
                  <a:pt x="1191" y="363"/>
                  <a:pt x="1186" y="359"/>
                  <a:pt x="1172" y="355"/>
                </a:cubicBezTo>
                <a:cubicBezTo>
                  <a:pt x="1156" y="349"/>
                  <a:pt x="1139" y="331"/>
                  <a:pt x="1149" y="314"/>
                </a:cubicBezTo>
                <a:cubicBezTo>
                  <a:pt x="1158" y="299"/>
                  <a:pt x="1172" y="270"/>
                  <a:pt x="1149" y="259"/>
                </a:cubicBezTo>
                <a:cubicBezTo>
                  <a:pt x="1160" y="265"/>
                  <a:pt x="1161" y="277"/>
                  <a:pt x="1159" y="287"/>
                </a:cubicBezTo>
                <a:cubicBezTo>
                  <a:pt x="1156" y="301"/>
                  <a:pt x="1145" y="309"/>
                  <a:pt x="1141" y="322"/>
                </a:cubicBezTo>
                <a:cubicBezTo>
                  <a:pt x="1129" y="299"/>
                  <a:pt x="1115" y="268"/>
                  <a:pt x="1124" y="242"/>
                </a:cubicBezTo>
                <a:cubicBezTo>
                  <a:pt x="1117" y="259"/>
                  <a:pt x="1121" y="280"/>
                  <a:pt x="1126" y="297"/>
                </a:cubicBezTo>
                <a:cubicBezTo>
                  <a:pt x="1132" y="319"/>
                  <a:pt x="1142" y="341"/>
                  <a:pt x="1160" y="357"/>
                </a:cubicBezTo>
                <a:cubicBezTo>
                  <a:pt x="1140" y="361"/>
                  <a:pt x="1120" y="367"/>
                  <a:pt x="1100" y="372"/>
                </a:cubicBezTo>
                <a:cubicBezTo>
                  <a:pt x="1084" y="376"/>
                  <a:pt x="1075" y="340"/>
                  <a:pt x="1068" y="330"/>
                </a:cubicBezTo>
                <a:cubicBezTo>
                  <a:pt x="1077" y="344"/>
                  <a:pt x="1078" y="366"/>
                  <a:pt x="1093" y="375"/>
                </a:cubicBezTo>
                <a:cubicBezTo>
                  <a:pt x="1082" y="380"/>
                  <a:pt x="1066" y="387"/>
                  <a:pt x="1057" y="375"/>
                </a:cubicBezTo>
                <a:cubicBezTo>
                  <a:pt x="1046" y="361"/>
                  <a:pt x="1050" y="340"/>
                  <a:pt x="1037" y="327"/>
                </a:cubicBezTo>
                <a:cubicBezTo>
                  <a:pt x="1051" y="343"/>
                  <a:pt x="1041" y="379"/>
                  <a:pt x="1065" y="385"/>
                </a:cubicBezTo>
                <a:cubicBezTo>
                  <a:pt x="1080" y="389"/>
                  <a:pt x="1097" y="380"/>
                  <a:pt x="1111" y="377"/>
                </a:cubicBezTo>
                <a:cubicBezTo>
                  <a:pt x="1100" y="387"/>
                  <a:pt x="1093" y="400"/>
                  <a:pt x="1081" y="409"/>
                </a:cubicBezTo>
                <a:cubicBezTo>
                  <a:pt x="1071" y="417"/>
                  <a:pt x="1060" y="422"/>
                  <a:pt x="1047" y="425"/>
                </a:cubicBezTo>
                <a:cubicBezTo>
                  <a:pt x="1062" y="422"/>
                  <a:pt x="1075" y="417"/>
                  <a:pt x="1086" y="408"/>
                </a:cubicBezTo>
                <a:cubicBezTo>
                  <a:pt x="1100" y="398"/>
                  <a:pt x="1109" y="382"/>
                  <a:pt x="1125" y="375"/>
                </a:cubicBezTo>
                <a:cubicBezTo>
                  <a:pt x="1137" y="371"/>
                  <a:pt x="1151" y="369"/>
                  <a:pt x="1164" y="367"/>
                </a:cubicBezTo>
                <a:cubicBezTo>
                  <a:pt x="1175" y="366"/>
                  <a:pt x="1188" y="370"/>
                  <a:pt x="1196" y="376"/>
                </a:cubicBezTo>
                <a:cubicBezTo>
                  <a:pt x="1237" y="408"/>
                  <a:pt x="1240" y="455"/>
                  <a:pt x="1240" y="460"/>
                </a:cubicBezTo>
                <a:cubicBezTo>
                  <a:pt x="1246" y="490"/>
                  <a:pt x="1258" y="518"/>
                  <a:pt x="1262" y="548"/>
                </a:cubicBezTo>
                <a:cubicBezTo>
                  <a:pt x="1270" y="597"/>
                  <a:pt x="1258" y="653"/>
                  <a:pt x="1213" y="679"/>
                </a:cubicBezTo>
                <a:cubicBezTo>
                  <a:pt x="1181" y="697"/>
                  <a:pt x="1145" y="705"/>
                  <a:pt x="1123" y="736"/>
                </a:cubicBezTo>
                <a:cubicBezTo>
                  <a:pt x="1111" y="754"/>
                  <a:pt x="1103" y="775"/>
                  <a:pt x="1096" y="795"/>
                </a:cubicBezTo>
                <a:cubicBezTo>
                  <a:pt x="1074" y="859"/>
                  <a:pt x="1059" y="927"/>
                  <a:pt x="1038" y="991"/>
                </a:cubicBezTo>
                <a:cubicBezTo>
                  <a:pt x="1036" y="970"/>
                  <a:pt x="1031" y="950"/>
                  <a:pt x="1025" y="929"/>
                </a:cubicBezTo>
                <a:cubicBezTo>
                  <a:pt x="1018" y="907"/>
                  <a:pt x="1007" y="886"/>
                  <a:pt x="1002" y="864"/>
                </a:cubicBezTo>
                <a:cubicBezTo>
                  <a:pt x="997" y="844"/>
                  <a:pt x="996" y="823"/>
                  <a:pt x="1008" y="805"/>
                </a:cubicBezTo>
                <a:cubicBezTo>
                  <a:pt x="1018" y="788"/>
                  <a:pt x="1033" y="774"/>
                  <a:pt x="1045" y="759"/>
                </a:cubicBezTo>
                <a:cubicBezTo>
                  <a:pt x="1049" y="753"/>
                  <a:pt x="1051" y="748"/>
                  <a:pt x="1057" y="744"/>
                </a:cubicBezTo>
                <a:cubicBezTo>
                  <a:pt x="1065" y="738"/>
                  <a:pt x="1074" y="732"/>
                  <a:pt x="1082" y="725"/>
                </a:cubicBezTo>
                <a:cubicBezTo>
                  <a:pt x="1099" y="708"/>
                  <a:pt x="1105" y="690"/>
                  <a:pt x="1105" y="667"/>
                </a:cubicBezTo>
                <a:cubicBezTo>
                  <a:pt x="1103" y="653"/>
                  <a:pt x="1094" y="642"/>
                  <a:pt x="1100" y="627"/>
                </a:cubicBezTo>
                <a:cubicBezTo>
                  <a:pt x="1104" y="617"/>
                  <a:pt x="1116" y="613"/>
                  <a:pt x="1123" y="605"/>
                </a:cubicBezTo>
                <a:cubicBezTo>
                  <a:pt x="1129" y="598"/>
                  <a:pt x="1132" y="590"/>
                  <a:pt x="1131" y="582"/>
                </a:cubicBezTo>
                <a:cubicBezTo>
                  <a:pt x="1131" y="610"/>
                  <a:pt x="1096" y="611"/>
                  <a:pt x="1093" y="638"/>
                </a:cubicBezTo>
                <a:cubicBezTo>
                  <a:pt x="1083" y="621"/>
                  <a:pt x="1088" y="609"/>
                  <a:pt x="1101" y="595"/>
                </a:cubicBezTo>
                <a:cubicBezTo>
                  <a:pt x="1111" y="584"/>
                  <a:pt x="1122" y="575"/>
                  <a:pt x="1133" y="565"/>
                </a:cubicBezTo>
                <a:cubicBezTo>
                  <a:pt x="1117" y="579"/>
                  <a:pt x="1082" y="597"/>
                  <a:pt x="1082" y="621"/>
                </a:cubicBezTo>
                <a:cubicBezTo>
                  <a:pt x="1075" y="604"/>
                  <a:pt x="1080" y="592"/>
                  <a:pt x="1090" y="576"/>
                </a:cubicBezTo>
                <a:cubicBezTo>
                  <a:pt x="1081" y="588"/>
                  <a:pt x="1072" y="601"/>
                  <a:pt x="1077" y="616"/>
                </a:cubicBezTo>
                <a:cubicBezTo>
                  <a:pt x="1080" y="628"/>
                  <a:pt x="1087" y="639"/>
                  <a:pt x="1092" y="650"/>
                </a:cubicBezTo>
                <a:cubicBezTo>
                  <a:pt x="1106" y="680"/>
                  <a:pt x="1086" y="708"/>
                  <a:pt x="1062" y="724"/>
                </a:cubicBezTo>
                <a:cubicBezTo>
                  <a:pt x="1070" y="696"/>
                  <a:pt x="1069" y="672"/>
                  <a:pt x="1049" y="649"/>
                </a:cubicBezTo>
                <a:cubicBezTo>
                  <a:pt x="1038" y="637"/>
                  <a:pt x="1025" y="627"/>
                  <a:pt x="1015" y="614"/>
                </a:cubicBezTo>
                <a:cubicBezTo>
                  <a:pt x="1003" y="598"/>
                  <a:pt x="1015" y="584"/>
                  <a:pt x="1028" y="572"/>
                </a:cubicBezTo>
                <a:cubicBezTo>
                  <a:pt x="1041" y="562"/>
                  <a:pt x="1054" y="552"/>
                  <a:pt x="1067" y="541"/>
                </a:cubicBezTo>
                <a:cubicBezTo>
                  <a:pt x="1077" y="534"/>
                  <a:pt x="1080" y="532"/>
                  <a:pt x="1091" y="531"/>
                </a:cubicBezTo>
                <a:cubicBezTo>
                  <a:pt x="1124" y="527"/>
                  <a:pt x="1149" y="509"/>
                  <a:pt x="1169" y="484"/>
                </a:cubicBezTo>
                <a:cubicBezTo>
                  <a:pt x="1156" y="499"/>
                  <a:pt x="1142" y="511"/>
                  <a:pt x="1124" y="518"/>
                </a:cubicBezTo>
                <a:cubicBezTo>
                  <a:pt x="1126" y="513"/>
                  <a:pt x="1129" y="510"/>
                  <a:pt x="1131" y="505"/>
                </a:cubicBezTo>
                <a:cubicBezTo>
                  <a:pt x="1133" y="499"/>
                  <a:pt x="1134" y="492"/>
                  <a:pt x="1137" y="486"/>
                </a:cubicBezTo>
                <a:cubicBezTo>
                  <a:pt x="1142" y="477"/>
                  <a:pt x="1149" y="467"/>
                  <a:pt x="1158" y="460"/>
                </a:cubicBezTo>
                <a:cubicBezTo>
                  <a:pt x="1140" y="473"/>
                  <a:pt x="1135" y="488"/>
                  <a:pt x="1127" y="506"/>
                </a:cubicBezTo>
                <a:cubicBezTo>
                  <a:pt x="1124" y="511"/>
                  <a:pt x="1120" y="519"/>
                  <a:pt x="1115" y="521"/>
                </a:cubicBezTo>
                <a:cubicBezTo>
                  <a:pt x="1105" y="523"/>
                  <a:pt x="1095" y="525"/>
                  <a:pt x="1085" y="525"/>
                </a:cubicBezTo>
                <a:cubicBezTo>
                  <a:pt x="1106" y="505"/>
                  <a:pt x="1122" y="481"/>
                  <a:pt x="1126" y="452"/>
                </a:cubicBezTo>
                <a:cubicBezTo>
                  <a:pt x="1121" y="481"/>
                  <a:pt x="1103" y="503"/>
                  <a:pt x="1081" y="521"/>
                </a:cubicBezTo>
                <a:cubicBezTo>
                  <a:pt x="1080" y="515"/>
                  <a:pt x="1080" y="508"/>
                  <a:pt x="1080" y="502"/>
                </a:cubicBezTo>
                <a:cubicBezTo>
                  <a:pt x="1079" y="493"/>
                  <a:pt x="1076" y="484"/>
                  <a:pt x="1077" y="475"/>
                </a:cubicBezTo>
                <a:cubicBezTo>
                  <a:pt x="1079" y="460"/>
                  <a:pt x="1091" y="448"/>
                  <a:pt x="1100" y="437"/>
                </a:cubicBezTo>
                <a:cubicBezTo>
                  <a:pt x="1093" y="445"/>
                  <a:pt x="1085" y="452"/>
                  <a:pt x="1079" y="461"/>
                </a:cubicBezTo>
                <a:cubicBezTo>
                  <a:pt x="1072" y="475"/>
                  <a:pt x="1075" y="488"/>
                  <a:pt x="1075" y="502"/>
                </a:cubicBezTo>
                <a:cubicBezTo>
                  <a:pt x="1075" y="508"/>
                  <a:pt x="1075" y="513"/>
                  <a:pt x="1075" y="518"/>
                </a:cubicBezTo>
                <a:cubicBezTo>
                  <a:pt x="1075" y="521"/>
                  <a:pt x="1075" y="523"/>
                  <a:pt x="1075" y="526"/>
                </a:cubicBezTo>
                <a:cubicBezTo>
                  <a:pt x="1072" y="529"/>
                  <a:pt x="1068" y="531"/>
                  <a:pt x="1065" y="534"/>
                </a:cubicBezTo>
                <a:cubicBezTo>
                  <a:pt x="1053" y="543"/>
                  <a:pt x="1041" y="551"/>
                  <a:pt x="1029" y="559"/>
                </a:cubicBezTo>
                <a:cubicBezTo>
                  <a:pt x="1008" y="573"/>
                  <a:pt x="986" y="594"/>
                  <a:pt x="1002" y="620"/>
                </a:cubicBezTo>
                <a:cubicBezTo>
                  <a:pt x="1015" y="641"/>
                  <a:pt x="1047" y="660"/>
                  <a:pt x="1047" y="688"/>
                </a:cubicBezTo>
                <a:cubicBezTo>
                  <a:pt x="1040" y="676"/>
                  <a:pt x="1036" y="667"/>
                  <a:pt x="1021" y="664"/>
                </a:cubicBezTo>
                <a:cubicBezTo>
                  <a:pt x="1007" y="663"/>
                  <a:pt x="992" y="666"/>
                  <a:pt x="979" y="660"/>
                </a:cubicBezTo>
                <a:cubicBezTo>
                  <a:pt x="973" y="658"/>
                  <a:pt x="969" y="658"/>
                  <a:pt x="970" y="651"/>
                </a:cubicBezTo>
                <a:cubicBezTo>
                  <a:pt x="971" y="645"/>
                  <a:pt x="973" y="638"/>
                  <a:pt x="973" y="632"/>
                </a:cubicBezTo>
                <a:cubicBezTo>
                  <a:pt x="973" y="622"/>
                  <a:pt x="969" y="613"/>
                  <a:pt x="961" y="608"/>
                </a:cubicBezTo>
                <a:cubicBezTo>
                  <a:pt x="976" y="619"/>
                  <a:pt x="970" y="638"/>
                  <a:pt x="966" y="654"/>
                </a:cubicBezTo>
                <a:cubicBezTo>
                  <a:pt x="948" y="639"/>
                  <a:pt x="946" y="610"/>
                  <a:pt x="944" y="589"/>
                </a:cubicBezTo>
                <a:cubicBezTo>
                  <a:pt x="945" y="611"/>
                  <a:pt x="945" y="636"/>
                  <a:pt x="960" y="654"/>
                </a:cubicBezTo>
                <a:cubicBezTo>
                  <a:pt x="954" y="656"/>
                  <a:pt x="947" y="659"/>
                  <a:pt x="942" y="652"/>
                </a:cubicBezTo>
                <a:cubicBezTo>
                  <a:pt x="936" y="645"/>
                  <a:pt x="933" y="636"/>
                  <a:pt x="927" y="629"/>
                </a:cubicBezTo>
                <a:cubicBezTo>
                  <a:pt x="915" y="616"/>
                  <a:pt x="899" y="611"/>
                  <a:pt x="883" y="608"/>
                </a:cubicBezTo>
                <a:cubicBezTo>
                  <a:pt x="902" y="612"/>
                  <a:pt x="918" y="621"/>
                  <a:pt x="929" y="638"/>
                </a:cubicBezTo>
                <a:cubicBezTo>
                  <a:pt x="934" y="646"/>
                  <a:pt x="936" y="660"/>
                  <a:pt x="947" y="662"/>
                </a:cubicBezTo>
                <a:cubicBezTo>
                  <a:pt x="954" y="663"/>
                  <a:pt x="959" y="658"/>
                  <a:pt x="965" y="659"/>
                </a:cubicBezTo>
                <a:cubicBezTo>
                  <a:pt x="974" y="666"/>
                  <a:pt x="986" y="670"/>
                  <a:pt x="997" y="671"/>
                </a:cubicBezTo>
                <a:cubicBezTo>
                  <a:pt x="1006" y="672"/>
                  <a:pt x="1019" y="670"/>
                  <a:pt x="1027" y="676"/>
                </a:cubicBezTo>
                <a:cubicBezTo>
                  <a:pt x="1035" y="682"/>
                  <a:pt x="1035" y="693"/>
                  <a:pt x="1043" y="699"/>
                </a:cubicBezTo>
                <a:cubicBezTo>
                  <a:pt x="1049" y="705"/>
                  <a:pt x="1040" y="719"/>
                  <a:pt x="1037" y="726"/>
                </a:cubicBezTo>
                <a:cubicBezTo>
                  <a:pt x="1016" y="766"/>
                  <a:pt x="969" y="785"/>
                  <a:pt x="966" y="835"/>
                </a:cubicBezTo>
                <a:cubicBezTo>
                  <a:pt x="962" y="882"/>
                  <a:pt x="988" y="926"/>
                  <a:pt x="994" y="972"/>
                </a:cubicBezTo>
                <a:cubicBezTo>
                  <a:pt x="981" y="937"/>
                  <a:pt x="970" y="901"/>
                  <a:pt x="956" y="867"/>
                </a:cubicBezTo>
                <a:cubicBezTo>
                  <a:pt x="943" y="832"/>
                  <a:pt x="926" y="797"/>
                  <a:pt x="896" y="773"/>
                </a:cubicBezTo>
                <a:cubicBezTo>
                  <a:pt x="883" y="763"/>
                  <a:pt x="866" y="758"/>
                  <a:pt x="850" y="755"/>
                </a:cubicBezTo>
                <a:cubicBezTo>
                  <a:pt x="841" y="754"/>
                  <a:pt x="817" y="755"/>
                  <a:pt x="812" y="745"/>
                </a:cubicBezTo>
                <a:cubicBezTo>
                  <a:pt x="806" y="734"/>
                  <a:pt x="814" y="713"/>
                  <a:pt x="818" y="702"/>
                </a:cubicBezTo>
                <a:cubicBezTo>
                  <a:pt x="821" y="689"/>
                  <a:pt x="824" y="675"/>
                  <a:pt x="826" y="662"/>
                </a:cubicBezTo>
                <a:cubicBezTo>
                  <a:pt x="827" y="644"/>
                  <a:pt x="828" y="627"/>
                  <a:pt x="823" y="610"/>
                </a:cubicBezTo>
                <a:cubicBezTo>
                  <a:pt x="821" y="602"/>
                  <a:pt x="818" y="594"/>
                  <a:pt x="814" y="587"/>
                </a:cubicBezTo>
                <a:cubicBezTo>
                  <a:pt x="812" y="583"/>
                  <a:pt x="810" y="580"/>
                  <a:pt x="807" y="577"/>
                </a:cubicBezTo>
                <a:cubicBezTo>
                  <a:pt x="807" y="572"/>
                  <a:pt x="808" y="568"/>
                  <a:pt x="809" y="563"/>
                </a:cubicBezTo>
                <a:cubicBezTo>
                  <a:pt x="825" y="532"/>
                  <a:pt x="866" y="526"/>
                  <a:pt x="897" y="519"/>
                </a:cubicBezTo>
                <a:cubicBezTo>
                  <a:pt x="908" y="517"/>
                  <a:pt x="917" y="509"/>
                  <a:pt x="929" y="506"/>
                </a:cubicBezTo>
                <a:cubicBezTo>
                  <a:pt x="943" y="503"/>
                  <a:pt x="959" y="503"/>
                  <a:pt x="973" y="496"/>
                </a:cubicBezTo>
                <a:cubicBezTo>
                  <a:pt x="995" y="484"/>
                  <a:pt x="1004" y="459"/>
                  <a:pt x="1019" y="441"/>
                </a:cubicBezTo>
                <a:cubicBezTo>
                  <a:pt x="1021" y="439"/>
                  <a:pt x="1023" y="438"/>
                  <a:pt x="1024" y="436"/>
                </a:cubicBezTo>
                <a:cubicBezTo>
                  <a:pt x="1028" y="431"/>
                  <a:pt x="1034" y="427"/>
                  <a:pt x="1041" y="424"/>
                </a:cubicBezTo>
                <a:cubicBezTo>
                  <a:pt x="1035" y="426"/>
                  <a:pt x="1029" y="429"/>
                  <a:pt x="1025" y="433"/>
                </a:cubicBezTo>
                <a:cubicBezTo>
                  <a:pt x="1023" y="432"/>
                  <a:pt x="1017" y="430"/>
                  <a:pt x="1011" y="432"/>
                </a:cubicBezTo>
                <a:cubicBezTo>
                  <a:pt x="1004" y="435"/>
                  <a:pt x="1001" y="442"/>
                  <a:pt x="1001" y="442"/>
                </a:cubicBezTo>
                <a:cubicBezTo>
                  <a:pt x="1001" y="442"/>
                  <a:pt x="1007" y="445"/>
                  <a:pt x="1013" y="444"/>
                </a:cubicBezTo>
                <a:cubicBezTo>
                  <a:pt x="1008" y="450"/>
                  <a:pt x="1003" y="457"/>
                  <a:pt x="998" y="464"/>
                </a:cubicBezTo>
                <a:cubicBezTo>
                  <a:pt x="991" y="473"/>
                  <a:pt x="984" y="482"/>
                  <a:pt x="974" y="488"/>
                </a:cubicBezTo>
                <a:cubicBezTo>
                  <a:pt x="963" y="495"/>
                  <a:pt x="949" y="494"/>
                  <a:pt x="937" y="496"/>
                </a:cubicBezTo>
                <a:cubicBezTo>
                  <a:pt x="955" y="478"/>
                  <a:pt x="969" y="457"/>
                  <a:pt x="992" y="444"/>
                </a:cubicBezTo>
                <a:cubicBezTo>
                  <a:pt x="972" y="454"/>
                  <a:pt x="957" y="470"/>
                  <a:pt x="941" y="485"/>
                </a:cubicBezTo>
                <a:cubicBezTo>
                  <a:pt x="924" y="501"/>
                  <a:pt x="907" y="510"/>
                  <a:pt x="882" y="513"/>
                </a:cubicBezTo>
                <a:cubicBezTo>
                  <a:pt x="892" y="483"/>
                  <a:pt x="902" y="453"/>
                  <a:pt x="931" y="438"/>
                </a:cubicBezTo>
                <a:cubicBezTo>
                  <a:pt x="900" y="451"/>
                  <a:pt x="889" y="481"/>
                  <a:pt x="877" y="511"/>
                </a:cubicBezTo>
                <a:cubicBezTo>
                  <a:pt x="874" y="516"/>
                  <a:pt x="860" y="516"/>
                  <a:pt x="855" y="517"/>
                </a:cubicBezTo>
                <a:cubicBezTo>
                  <a:pt x="846" y="520"/>
                  <a:pt x="838" y="523"/>
                  <a:pt x="831" y="527"/>
                </a:cubicBezTo>
                <a:cubicBezTo>
                  <a:pt x="816" y="534"/>
                  <a:pt x="798" y="545"/>
                  <a:pt x="793" y="562"/>
                </a:cubicBezTo>
                <a:cubicBezTo>
                  <a:pt x="775" y="546"/>
                  <a:pt x="744" y="527"/>
                  <a:pt x="751" y="499"/>
                </a:cubicBezTo>
                <a:cubicBezTo>
                  <a:pt x="757" y="476"/>
                  <a:pt x="784" y="469"/>
                  <a:pt x="803" y="462"/>
                </a:cubicBezTo>
                <a:cubicBezTo>
                  <a:pt x="780" y="469"/>
                  <a:pt x="756" y="474"/>
                  <a:pt x="747" y="498"/>
                </a:cubicBezTo>
                <a:cubicBezTo>
                  <a:pt x="742" y="475"/>
                  <a:pt x="761" y="458"/>
                  <a:pt x="777" y="445"/>
                </a:cubicBezTo>
                <a:cubicBezTo>
                  <a:pt x="786" y="438"/>
                  <a:pt x="795" y="432"/>
                  <a:pt x="803" y="426"/>
                </a:cubicBezTo>
                <a:cubicBezTo>
                  <a:pt x="809" y="422"/>
                  <a:pt x="819" y="411"/>
                  <a:pt x="825" y="410"/>
                </a:cubicBezTo>
                <a:cubicBezTo>
                  <a:pt x="864" y="409"/>
                  <a:pt x="904" y="402"/>
                  <a:pt x="934" y="377"/>
                </a:cubicBezTo>
                <a:cubicBezTo>
                  <a:pt x="951" y="364"/>
                  <a:pt x="964" y="347"/>
                  <a:pt x="971" y="327"/>
                </a:cubicBezTo>
                <a:cubicBezTo>
                  <a:pt x="972" y="323"/>
                  <a:pt x="973" y="318"/>
                  <a:pt x="974" y="314"/>
                </a:cubicBezTo>
                <a:cubicBezTo>
                  <a:pt x="976" y="314"/>
                  <a:pt x="978" y="313"/>
                  <a:pt x="979" y="313"/>
                </a:cubicBezTo>
                <a:cubicBezTo>
                  <a:pt x="991" y="311"/>
                  <a:pt x="1004" y="305"/>
                  <a:pt x="1018" y="295"/>
                </a:cubicBezTo>
                <a:cubicBezTo>
                  <a:pt x="1021" y="292"/>
                  <a:pt x="1024" y="289"/>
                  <a:pt x="1028" y="286"/>
                </a:cubicBezTo>
                <a:cubicBezTo>
                  <a:pt x="1031" y="282"/>
                  <a:pt x="1034" y="278"/>
                  <a:pt x="1037" y="274"/>
                </a:cubicBezTo>
                <a:cubicBezTo>
                  <a:pt x="1042" y="266"/>
                  <a:pt x="1047" y="257"/>
                  <a:pt x="1050" y="247"/>
                </a:cubicBezTo>
                <a:cubicBezTo>
                  <a:pt x="1057" y="228"/>
                  <a:pt x="1061" y="208"/>
                  <a:pt x="1064" y="187"/>
                </a:cubicBezTo>
                <a:cubicBezTo>
                  <a:pt x="1065" y="182"/>
                  <a:pt x="1066" y="177"/>
                  <a:pt x="1066" y="172"/>
                </a:cubicBezTo>
                <a:cubicBezTo>
                  <a:pt x="1067" y="166"/>
                  <a:pt x="1067" y="161"/>
                  <a:pt x="1068" y="156"/>
                </a:cubicBezTo>
                <a:cubicBezTo>
                  <a:pt x="1068" y="155"/>
                  <a:pt x="1068" y="154"/>
                  <a:pt x="1068" y="153"/>
                </a:cubicBezTo>
                <a:cubicBezTo>
                  <a:pt x="1072" y="150"/>
                  <a:pt x="1077" y="146"/>
                  <a:pt x="1083" y="141"/>
                </a:cubicBezTo>
                <a:cubicBezTo>
                  <a:pt x="1089" y="136"/>
                  <a:pt x="1097" y="131"/>
                  <a:pt x="1107" y="131"/>
                </a:cubicBezTo>
                <a:cubicBezTo>
                  <a:pt x="1111" y="130"/>
                  <a:pt x="1117" y="130"/>
                  <a:pt x="1122" y="131"/>
                </a:cubicBezTo>
                <a:cubicBezTo>
                  <a:pt x="1127" y="132"/>
                  <a:pt x="1133" y="133"/>
                  <a:pt x="1138" y="134"/>
                </a:cubicBezTo>
                <a:cubicBezTo>
                  <a:pt x="1150" y="137"/>
                  <a:pt x="1161" y="139"/>
                  <a:pt x="1172" y="140"/>
                </a:cubicBezTo>
                <a:cubicBezTo>
                  <a:pt x="1183" y="141"/>
                  <a:pt x="1193" y="140"/>
                  <a:pt x="1201" y="138"/>
                </a:cubicBezTo>
                <a:cubicBezTo>
                  <a:pt x="1210" y="135"/>
                  <a:pt x="1216" y="132"/>
                  <a:pt x="1220" y="129"/>
                </a:cubicBezTo>
                <a:cubicBezTo>
                  <a:pt x="1225" y="127"/>
                  <a:pt x="1227" y="125"/>
                  <a:pt x="1227" y="125"/>
                </a:cubicBezTo>
                <a:cubicBezTo>
                  <a:pt x="1227" y="125"/>
                  <a:pt x="1225" y="126"/>
                  <a:pt x="1220" y="129"/>
                </a:cubicBezTo>
                <a:cubicBezTo>
                  <a:pt x="1216" y="131"/>
                  <a:pt x="1209" y="134"/>
                  <a:pt x="1201" y="135"/>
                </a:cubicBezTo>
                <a:cubicBezTo>
                  <a:pt x="1193" y="137"/>
                  <a:pt x="1183" y="137"/>
                  <a:pt x="1172" y="136"/>
                </a:cubicBezTo>
                <a:cubicBezTo>
                  <a:pt x="1162" y="134"/>
                  <a:pt x="1151" y="131"/>
                  <a:pt x="1140" y="127"/>
                </a:cubicBezTo>
                <a:cubicBezTo>
                  <a:pt x="1135" y="126"/>
                  <a:pt x="1129" y="124"/>
                  <a:pt x="1123" y="123"/>
                </a:cubicBezTo>
                <a:cubicBezTo>
                  <a:pt x="1118" y="122"/>
                  <a:pt x="1112" y="121"/>
                  <a:pt x="1106" y="121"/>
                </a:cubicBezTo>
                <a:cubicBezTo>
                  <a:pt x="1100" y="121"/>
                  <a:pt x="1094" y="122"/>
                  <a:pt x="1089" y="125"/>
                </a:cubicBezTo>
                <a:cubicBezTo>
                  <a:pt x="1084" y="127"/>
                  <a:pt x="1080" y="129"/>
                  <a:pt x="1076" y="132"/>
                </a:cubicBezTo>
                <a:cubicBezTo>
                  <a:pt x="1074" y="133"/>
                  <a:pt x="1072" y="134"/>
                  <a:pt x="1071" y="135"/>
                </a:cubicBezTo>
                <a:cubicBezTo>
                  <a:pt x="1071" y="133"/>
                  <a:pt x="1072" y="130"/>
                  <a:pt x="1072" y="127"/>
                </a:cubicBezTo>
                <a:cubicBezTo>
                  <a:pt x="1075" y="108"/>
                  <a:pt x="1080" y="91"/>
                  <a:pt x="1087" y="78"/>
                </a:cubicBezTo>
                <a:cubicBezTo>
                  <a:pt x="1094" y="64"/>
                  <a:pt x="1103" y="54"/>
                  <a:pt x="1110" y="50"/>
                </a:cubicBezTo>
                <a:cubicBezTo>
                  <a:pt x="1114" y="47"/>
                  <a:pt x="1117" y="46"/>
                  <a:pt x="1120" y="45"/>
                </a:cubicBezTo>
                <a:cubicBezTo>
                  <a:pt x="1122" y="45"/>
                  <a:pt x="1123" y="44"/>
                  <a:pt x="1123" y="44"/>
                </a:cubicBezTo>
                <a:cubicBezTo>
                  <a:pt x="1123" y="44"/>
                  <a:pt x="1122" y="45"/>
                  <a:pt x="1120" y="45"/>
                </a:cubicBezTo>
                <a:cubicBezTo>
                  <a:pt x="1117" y="46"/>
                  <a:pt x="1114" y="47"/>
                  <a:pt x="1110" y="49"/>
                </a:cubicBezTo>
                <a:cubicBezTo>
                  <a:pt x="1102" y="53"/>
                  <a:pt x="1092" y="62"/>
                  <a:pt x="1084" y="76"/>
                </a:cubicBezTo>
                <a:cubicBezTo>
                  <a:pt x="1076" y="89"/>
                  <a:pt x="1069" y="107"/>
                  <a:pt x="1064" y="125"/>
                </a:cubicBezTo>
                <a:cubicBezTo>
                  <a:pt x="1064" y="128"/>
                  <a:pt x="1063" y="131"/>
                  <a:pt x="1062" y="134"/>
                </a:cubicBezTo>
                <a:cubicBezTo>
                  <a:pt x="1060" y="133"/>
                  <a:pt x="1058" y="133"/>
                  <a:pt x="1055" y="131"/>
                </a:cubicBezTo>
                <a:cubicBezTo>
                  <a:pt x="1051" y="129"/>
                  <a:pt x="1048" y="126"/>
                  <a:pt x="1044" y="123"/>
                </a:cubicBezTo>
                <a:cubicBezTo>
                  <a:pt x="1038" y="117"/>
                  <a:pt x="1032" y="110"/>
                  <a:pt x="1027" y="102"/>
                </a:cubicBezTo>
                <a:cubicBezTo>
                  <a:pt x="1024" y="98"/>
                  <a:pt x="1022" y="94"/>
                  <a:pt x="1021" y="90"/>
                </a:cubicBezTo>
                <a:cubicBezTo>
                  <a:pt x="1020" y="85"/>
                  <a:pt x="1019" y="80"/>
                  <a:pt x="1018" y="75"/>
                </a:cubicBezTo>
                <a:cubicBezTo>
                  <a:pt x="1017" y="71"/>
                  <a:pt x="1016" y="65"/>
                  <a:pt x="1014" y="61"/>
                </a:cubicBezTo>
                <a:cubicBezTo>
                  <a:pt x="1013" y="58"/>
                  <a:pt x="1011" y="56"/>
                  <a:pt x="1010" y="53"/>
                </a:cubicBezTo>
                <a:cubicBezTo>
                  <a:pt x="1009" y="51"/>
                  <a:pt x="1007" y="49"/>
                  <a:pt x="1005" y="47"/>
                </a:cubicBezTo>
                <a:cubicBezTo>
                  <a:pt x="1005" y="47"/>
                  <a:pt x="1005" y="47"/>
                  <a:pt x="1005" y="48"/>
                </a:cubicBezTo>
                <a:cubicBezTo>
                  <a:pt x="997" y="35"/>
                  <a:pt x="986" y="25"/>
                  <a:pt x="974" y="17"/>
                </a:cubicBezTo>
                <a:cubicBezTo>
                  <a:pt x="961" y="9"/>
                  <a:pt x="948" y="3"/>
                  <a:pt x="934" y="0"/>
                </a:cubicBezTo>
                <a:cubicBezTo>
                  <a:pt x="948" y="4"/>
                  <a:pt x="960" y="11"/>
                  <a:pt x="971" y="20"/>
                </a:cubicBezTo>
                <a:cubicBezTo>
                  <a:pt x="983" y="29"/>
                  <a:pt x="992" y="39"/>
                  <a:pt x="1000" y="51"/>
                </a:cubicBezTo>
                <a:cubicBezTo>
                  <a:pt x="1000" y="51"/>
                  <a:pt x="1000" y="51"/>
                  <a:pt x="1000" y="51"/>
                </a:cubicBezTo>
                <a:cubicBezTo>
                  <a:pt x="1006" y="58"/>
                  <a:pt x="1008" y="67"/>
                  <a:pt x="1009" y="77"/>
                </a:cubicBezTo>
                <a:cubicBezTo>
                  <a:pt x="1010" y="82"/>
                  <a:pt x="1010" y="87"/>
                  <a:pt x="1011" y="92"/>
                </a:cubicBezTo>
                <a:cubicBezTo>
                  <a:pt x="1012" y="94"/>
                  <a:pt x="1013" y="97"/>
                  <a:pt x="1014" y="100"/>
                </a:cubicBezTo>
                <a:cubicBezTo>
                  <a:pt x="1015" y="102"/>
                  <a:pt x="1016" y="105"/>
                  <a:pt x="1017" y="107"/>
                </a:cubicBezTo>
                <a:cubicBezTo>
                  <a:pt x="1022" y="116"/>
                  <a:pt x="1028" y="125"/>
                  <a:pt x="1035" y="133"/>
                </a:cubicBezTo>
                <a:cubicBezTo>
                  <a:pt x="1039" y="137"/>
                  <a:pt x="1042" y="141"/>
                  <a:pt x="1048" y="144"/>
                </a:cubicBezTo>
                <a:cubicBezTo>
                  <a:pt x="1059" y="149"/>
                  <a:pt x="1058" y="155"/>
                  <a:pt x="1058" y="155"/>
                </a:cubicBezTo>
                <a:cubicBezTo>
                  <a:pt x="1057" y="160"/>
                  <a:pt x="1056" y="165"/>
                  <a:pt x="1055" y="170"/>
                </a:cubicBezTo>
                <a:cubicBezTo>
                  <a:pt x="1054" y="175"/>
                  <a:pt x="1053" y="180"/>
                  <a:pt x="1052" y="185"/>
                </a:cubicBezTo>
                <a:cubicBezTo>
                  <a:pt x="1047" y="205"/>
                  <a:pt x="1042" y="224"/>
                  <a:pt x="1034" y="241"/>
                </a:cubicBezTo>
                <a:cubicBezTo>
                  <a:pt x="1030" y="249"/>
                  <a:pt x="1026" y="256"/>
                  <a:pt x="1021" y="263"/>
                </a:cubicBezTo>
                <a:cubicBezTo>
                  <a:pt x="1018" y="266"/>
                  <a:pt x="1016" y="269"/>
                  <a:pt x="1013" y="271"/>
                </a:cubicBezTo>
                <a:cubicBezTo>
                  <a:pt x="1011" y="273"/>
                  <a:pt x="1008" y="276"/>
                  <a:pt x="1005" y="278"/>
                </a:cubicBezTo>
                <a:cubicBezTo>
                  <a:pt x="994" y="285"/>
                  <a:pt x="983" y="289"/>
                  <a:pt x="976" y="289"/>
                </a:cubicBezTo>
                <a:cubicBezTo>
                  <a:pt x="976" y="289"/>
                  <a:pt x="976" y="289"/>
                  <a:pt x="975" y="289"/>
                </a:cubicBezTo>
                <a:cubicBezTo>
                  <a:pt x="975" y="283"/>
                  <a:pt x="974" y="277"/>
                  <a:pt x="977" y="272"/>
                </a:cubicBezTo>
                <a:cubicBezTo>
                  <a:pt x="987" y="258"/>
                  <a:pt x="997" y="240"/>
                  <a:pt x="995" y="222"/>
                </a:cubicBezTo>
                <a:cubicBezTo>
                  <a:pt x="992" y="205"/>
                  <a:pt x="984" y="189"/>
                  <a:pt x="980" y="172"/>
                </a:cubicBezTo>
                <a:cubicBezTo>
                  <a:pt x="983" y="188"/>
                  <a:pt x="990" y="204"/>
                  <a:pt x="991" y="220"/>
                </a:cubicBezTo>
                <a:cubicBezTo>
                  <a:pt x="993" y="237"/>
                  <a:pt x="983" y="254"/>
                  <a:pt x="972" y="267"/>
                </a:cubicBezTo>
                <a:cubicBezTo>
                  <a:pt x="966" y="239"/>
                  <a:pt x="960" y="210"/>
                  <a:pt x="945" y="185"/>
                </a:cubicBezTo>
                <a:cubicBezTo>
                  <a:pt x="934" y="165"/>
                  <a:pt x="919" y="149"/>
                  <a:pt x="903" y="133"/>
                </a:cubicBezTo>
                <a:cubicBezTo>
                  <a:pt x="918" y="151"/>
                  <a:pt x="934" y="169"/>
                  <a:pt x="943" y="191"/>
                </a:cubicBezTo>
                <a:cubicBezTo>
                  <a:pt x="949" y="204"/>
                  <a:pt x="954" y="218"/>
                  <a:pt x="956" y="233"/>
                </a:cubicBezTo>
                <a:cubicBezTo>
                  <a:pt x="958" y="250"/>
                  <a:pt x="963" y="268"/>
                  <a:pt x="964" y="285"/>
                </a:cubicBezTo>
                <a:cubicBezTo>
                  <a:pt x="964" y="292"/>
                  <a:pt x="964" y="298"/>
                  <a:pt x="963" y="304"/>
                </a:cubicBezTo>
                <a:cubicBezTo>
                  <a:pt x="961" y="313"/>
                  <a:pt x="961" y="313"/>
                  <a:pt x="961" y="313"/>
                </a:cubicBezTo>
                <a:cubicBezTo>
                  <a:pt x="961" y="313"/>
                  <a:pt x="961" y="313"/>
                  <a:pt x="961" y="313"/>
                </a:cubicBezTo>
                <a:cubicBezTo>
                  <a:pt x="948" y="357"/>
                  <a:pt x="900" y="382"/>
                  <a:pt x="854" y="384"/>
                </a:cubicBezTo>
                <a:cubicBezTo>
                  <a:pt x="872" y="366"/>
                  <a:pt x="887" y="345"/>
                  <a:pt x="891" y="319"/>
                </a:cubicBezTo>
                <a:cubicBezTo>
                  <a:pt x="895" y="292"/>
                  <a:pt x="887" y="264"/>
                  <a:pt x="873" y="240"/>
                </a:cubicBezTo>
                <a:cubicBezTo>
                  <a:pt x="843" y="189"/>
                  <a:pt x="794" y="168"/>
                  <a:pt x="736" y="163"/>
                </a:cubicBezTo>
                <a:cubicBezTo>
                  <a:pt x="797" y="173"/>
                  <a:pt x="848" y="201"/>
                  <a:pt x="869" y="262"/>
                </a:cubicBezTo>
                <a:cubicBezTo>
                  <a:pt x="861" y="262"/>
                  <a:pt x="855" y="268"/>
                  <a:pt x="847" y="270"/>
                </a:cubicBezTo>
                <a:cubicBezTo>
                  <a:pt x="838" y="273"/>
                  <a:pt x="829" y="275"/>
                  <a:pt x="820" y="277"/>
                </a:cubicBezTo>
                <a:cubicBezTo>
                  <a:pt x="811" y="280"/>
                  <a:pt x="801" y="280"/>
                  <a:pt x="791" y="281"/>
                </a:cubicBezTo>
                <a:cubicBezTo>
                  <a:pt x="787" y="281"/>
                  <a:pt x="784" y="281"/>
                  <a:pt x="780" y="281"/>
                </a:cubicBezTo>
                <a:cubicBezTo>
                  <a:pt x="774" y="280"/>
                  <a:pt x="776" y="278"/>
                  <a:pt x="774" y="273"/>
                </a:cubicBezTo>
                <a:cubicBezTo>
                  <a:pt x="758" y="239"/>
                  <a:pt x="722" y="215"/>
                  <a:pt x="688" y="203"/>
                </a:cubicBezTo>
                <a:cubicBezTo>
                  <a:pt x="705" y="210"/>
                  <a:pt x="720" y="220"/>
                  <a:pt x="734" y="232"/>
                </a:cubicBezTo>
                <a:cubicBezTo>
                  <a:pt x="747" y="244"/>
                  <a:pt x="764" y="260"/>
                  <a:pt x="768" y="278"/>
                </a:cubicBezTo>
                <a:cubicBezTo>
                  <a:pt x="745" y="271"/>
                  <a:pt x="725" y="257"/>
                  <a:pt x="702" y="251"/>
                </a:cubicBezTo>
                <a:cubicBezTo>
                  <a:pt x="683" y="246"/>
                  <a:pt x="664" y="246"/>
                  <a:pt x="644" y="250"/>
                </a:cubicBezTo>
                <a:cubicBezTo>
                  <a:pt x="663" y="248"/>
                  <a:pt x="682" y="249"/>
                  <a:pt x="701" y="255"/>
                </a:cubicBezTo>
                <a:cubicBezTo>
                  <a:pt x="725" y="263"/>
                  <a:pt x="744" y="278"/>
                  <a:pt x="767" y="287"/>
                </a:cubicBezTo>
                <a:cubicBezTo>
                  <a:pt x="787" y="292"/>
                  <a:pt x="807" y="292"/>
                  <a:pt x="827" y="289"/>
                </a:cubicBezTo>
                <a:cubicBezTo>
                  <a:pt x="831" y="288"/>
                  <a:pt x="871" y="278"/>
                  <a:pt x="871" y="279"/>
                </a:cubicBezTo>
                <a:cubicBezTo>
                  <a:pt x="874" y="295"/>
                  <a:pt x="877" y="313"/>
                  <a:pt x="870" y="329"/>
                </a:cubicBezTo>
                <a:cubicBezTo>
                  <a:pt x="860" y="352"/>
                  <a:pt x="838" y="370"/>
                  <a:pt x="818" y="384"/>
                </a:cubicBezTo>
                <a:cubicBezTo>
                  <a:pt x="782" y="409"/>
                  <a:pt x="726" y="430"/>
                  <a:pt x="714" y="477"/>
                </a:cubicBezTo>
                <a:cubicBezTo>
                  <a:pt x="708" y="470"/>
                  <a:pt x="700" y="463"/>
                  <a:pt x="699" y="454"/>
                </a:cubicBezTo>
                <a:cubicBezTo>
                  <a:pt x="698" y="445"/>
                  <a:pt x="703" y="435"/>
                  <a:pt x="706" y="427"/>
                </a:cubicBezTo>
                <a:cubicBezTo>
                  <a:pt x="712" y="406"/>
                  <a:pt x="705" y="389"/>
                  <a:pt x="695" y="371"/>
                </a:cubicBezTo>
                <a:cubicBezTo>
                  <a:pt x="697" y="362"/>
                  <a:pt x="700" y="344"/>
                  <a:pt x="699" y="334"/>
                </a:cubicBezTo>
                <a:cubicBezTo>
                  <a:pt x="698" y="317"/>
                  <a:pt x="682" y="305"/>
                  <a:pt x="676" y="290"/>
                </a:cubicBezTo>
                <a:cubicBezTo>
                  <a:pt x="680" y="304"/>
                  <a:pt x="692" y="315"/>
                  <a:pt x="696" y="330"/>
                </a:cubicBezTo>
                <a:cubicBezTo>
                  <a:pt x="697" y="339"/>
                  <a:pt x="692" y="355"/>
                  <a:pt x="690" y="364"/>
                </a:cubicBezTo>
                <a:cubicBezTo>
                  <a:pt x="677" y="342"/>
                  <a:pt x="657" y="314"/>
                  <a:pt x="631" y="307"/>
                </a:cubicBezTo>
                <a:cubicBezTo>
                  <a:pt x="664" y="319"/>
                  <a:pt x="689" y="364"/>
                  <a:pt x="698" y="396"/>
                </a:cubicBezTo>
                <a:cubicBezTo>
                  <a:pt x="704" y="419"/>
                  <a:pt x="685" y="436"/>
                  <a:pt x="688" y="458"/>
                </a:cubicBezTo>
                <a:cubicBezTo>
                  <a:pt x="689" y="469"/>
                  <a:pt x="697" y="477"/>
                  <a:pt x="703" y="486"/>
                </a:cubicBezTo>
                <a:cubicBezTo>
                  <a:pt x="706" y="489"/>
                  <a:pt x="711" y="494"/>
                  <a:pt x="711" y="498"/>
                </a:cubicBezTo>
                <a:cubicBezTo>
                  <a:pt x="683" y="482"/>
                  <a:pt x="646" y="469"/>
                  <a:pt x="636" y="433"/>
                </a:cubicBezTo>
                <a:cubicBezTo>
                  <a:pt x="641" y="458"/>
                  <a:pt x="661" y="475"/>
                  <a:pt x="681" y="488"/>
                </a:cubicBezTo>
                <a:cubicBezTo>
                  <a:pt x="692" y="495"/>
                  <a:pt x="706" y="499"/>
                  <a:pt x="713" y="511"/>
                </a:cubicBezTo>
                <a:cubicBezTo>
                  <a:pt x="720" y="523"/>
                  <a:pt x="723" y="537"/>
                  <a:pt x="731" y="549"/>
                </a:cubicBezTo>
                <a:cubicBezTo>
                  <a:pt x="746" y="569"/>
                  <a:pt x="771" y="585"/>
                  <a:pt x="781" y="608"/>
                </a:cubicBezTo>
                <a:cubicBezTo>
                  <a:pt x="789" y="629"/>
                  <a:pt x="785" y="655"/>
                  <a:pt x="778" y="675"/>
                </a:cubicBezTo>
                <a:cubicBezTo>
                  <a:pt x="770" y="701"/>
                  <a:pt x="757" y="727"/>
                  <a:pt x="761" y="754"/>
                </a:cubicBezTo>
                <a:cubicBezTo>
                  <a:pt x="765" y="780"/>
                  <a:pt x="786" y="795"/>
                  <a:pt x="809" y="802"/>
                </a:cubicBezTo>
                <a:cubicBezTo>
                  <a:pt x="827" y="808"/>
                  <a:pt x="850" y="807"/>
                  <a:pt x="864" y="822"/>
                </a:cubicBezTo>
                <a:cubicBezTo>
                  <a:pt x="880" y="840"/>
                  <a:pt x="889" y="865"/>
                  <a:pt x="896" y="888"/>
                </a:cubicBezTo>
                <a:cubicBezTo>
                  <a:pt x="842" y="855"/>
                  <a:pt x="774" y="850"/>
                  <a:pt x="728" y="806"/>
                </a:cubicBezTo>
                <a:cubicBezTo>
                  <a:pt x="708" y="787"/>
                  <a:pt x="690" y="766"/>
                  <a:pt x="668" y="749"/>
                </a:cubicBezTo>
                <a:cubicBezTo>
                  <a:pt x="668" y="749"/>
                  <a:pt x="667" y="749"/>
                  <a:pt x="667" y="748"/>
                </a:cubicBezTo>
                <a:cubicBezTo>
                  <a:pt x="666" y="747"/>
                  <a:pt x="665" y="746"/>
                  <a:pt x="664" y="745"/>
                </a:cubicBezTo>
                <a:cubicBezTo>
                  <a:pt x="661" y="742"/>
                  <a:pt x="659" y="739"/>
                  <a:pt x="656" y="735"/>
                </a:cubicBezTo>
                <a:cubicBezTo>
                  <a:pt x="656" y="735"/>
                  <a:pt x="656" y="735"/>
                  <a:pt x="655" y="735"/>
                </a:cubicBezTo>
                <a:cubicBezTo>
                  <a:pt x="653" y="731"/>
                  <a:pt x="650" y="727"/>
                  <a:pt x="646" y="723"/>
                </a:cubicBezTo>
                <a:cubicBezTo>
                  <a:pt x="645" y="720"/>
                  <a:pt x="644" y="718"/>
                  <a:pt x="642" y="716"/>
                </a:cubicBezTo>
                <a:cubicBezTo>
                  <a:pt x="642" y="715"/>
                  <a:pt x="642" y="715"/>
                  <a:pt x="642" y="714"/>
                </a:cubicBezTo>
                <a:cubicBezTo>
                  <a:pt x="641" y="707"/>
                  <a:pt x="640" y="699"/>
                  <a:pt x="643" y="691"/>
                </a:cubicBezTo>
                <a:cubicBezTo>
                  <a:pt x="643" y="689"/>
                  <a:pt x="644" y="687"/>
                  <a:pt x="645" y="685"/>
                </a:cubicBezTo>
                <a:cubicBezTo>
                  <a:pt x="646" y="683"/>
                  <a:pt x="647" y="681"/>
                  <a:pt x="648" y="679"/>
                </a:cubicBezTo>
                <a:cubicBezTo>
                  <a:pt x="651" y="675"/>
                  <a:pt x="653" y="672"/>
                  <a:pt x="657" y="668"/>
                </a:cubicBezTo>
                <a:cubicBezTo>
                  <a:pt x="663" y="661"/>
                  <a:pt x="670" y="653"/>
                  <a:pt x="675" y="645"/>
                </a:cubicBezTo>
                <a:cubicBezTo>
                  <a:pt x="677" y="641"/>
                  <a:pt x="679" y="637"/>
                  <a:pt x="681" y="633"/>
                </a:cubicBezTo>
                <a:cubicBezTo>
                  <a:pt x="682" y="629"/>
                  <a:pt x="684" y="625"/>
                  <a:pt x="685" y="622"/>
                </a:cubicBezTo>
                <a:cubicBezTo>
                  <a:pt x="686" y="618"/>
                  <a:pt x="687" y="615"/>
                  <a:pt x="688" y="612"/>
                </a:cubicBezTo>
                <a:cubicBezTo>
                  <a:pt x="688" y="609"/>
                  <a:pt x="688" y="607"/>
                  <a:pt x="689" y="604"/>
                </a:cubicBezTo>
                <a:cubicBezTo>
                  <a:pt x="689" y="600"/>
                  <a:pt x="690" y="598"/>
                  <a:pt x="690" y="598"/>
                </a:cubicBezTo>
                <a:cubicBezTo>
                  <a:pt x="690" y="598"/>
                  <a:pt x="689" y="600"/>
                  <a:pt x="688" y="604"/>
                </a:cubicBezTo>
                <a:cubicBezTo>
                  <a:pt x="688" y="606"/>
                  <a:pt x="687" y="609"/>
                  <a:pt x="686" y="612"/>
                </a:cubicBezTo>
                <a:cubicBezTo>
                  <a:pt x="685" y="615"/>
                  <a:pt x="684" y="618"/>
                  <a:pt x="683" y="621"/>
                </a:cubicBezTo>
                <a:cubicBezTo>
                  <a:pt x="682" y="625"/>
                  <a:pt x="680" y="628"/>
                  <a:pt x="678" y="632"/>
                </a:cubicBezTo>
                <a:cubicBezTo>
                  <a:pt x="676" y="636"/>
                  <a:pt x="674" y="639"/>
                  <a:pt x="672" y="643"/>
                </a:cubicBezTo>
                <a:cubicBezTo>
                  <a:pt x="666" y="650"/>
                  <a:pt x="659" y="657"/>
                  <a:pt x="652" y="664"/>
                </a:cubicBezTo>
                <a:cubicBezTo>
                  <a:pt x="649" y="667"/>
                  <a:pt x="645" y="671"/>
                  <a:pt x="642" y="675"/>
                </a:cubicBezTo>
                <a:cubicBezTo>
                  <a:pt x="641" y="677"/>
                  <a:pt x="639" y="679"/>
                  <a:pt x="638" y="681"/>
                </a:cubicBezTo>
                <a:cubicBezTo>
                  <a:pt x="637" y="684"/>
                  <a:pt x="636" y="686"/>
                  <a:pt x="635" y="688"/>
                </a:cubicBezTo>
                <a:cubicBezTo>
                  <a:pt x="634" y="690"/>
                  <a:pt x="634" y="692"/>
                  <a:pt x="633" y="694"/>
                </a:cubicBezTo>
                <a:cubicBezTo>
                  <a:pt x="631" y="686"/>
                  <a:pt x="629" y="678"/>
                  <a:pt x="628" y="670"/>
                </a:cubicBezTo>
                <a:cubicBezTo>
                  <a:pt x="625" y="654"/>
                  <a:pt x="624" y="638"/>
                  <a:pt x="626" y="623"/>
                </a:cubicBezTo>
                <a:cubicBezTo>
                  <a:pt x="627" y="609"/>
                  <a:pt x="633" y="595"/>
                  <a:pt x="638" y="585"/>
                </a:cubicBezTo>
                <a:cubicBezTo>
                  <a:pt x="644" y="574"/>
                  <a:pt x="650" y="566"/>
                  <a:pt x="654" y="560"/>
                </a:cubicBezTo>
                <a:cubicBezTo>
                  <a:pt x="659" y="555"/>
                  <a:pt x="661" y="552"/>
                  <a:pt x="661" y="552"/>
                </a:cubicBezTo>
                <a:cubicBezTo>
                  <a:pt x="661" y="552"/>
                  <a:pt x="658" y="555"/>
                  <a:pt x="654" y="560"/>
                </a:cubicBezTo>
                <a:cubicBezTo>
                  <a:pt x="649" y="565"/>
                  <a:pt x="642" y="573"/>
                  <a:pt x="636" y="583"/>
                </a:cubicBezTo>
                <a:cubicBezTo>
                  <a:pt x="629" y="594"/>
                  <a:pt x="623" y="607"/>
                  <a:pt x="620" y="622"/>
                </a:cubicBezTo>
                <a:cubicBezTo>
                  <a:pt x="619" y="624"/>
                  <a:pt x="619" y="626"/>
                  <a:pt x="618" y="628"/>
                </a:cubicBezTo>
                <a:cubicBezTo>
                  <a:pt x="618" y="630"/>
                  <a:pt x="618" y="632"/>
                  <a:pt x="618" y="634"/>
                </a:cubicBezTo>
                <a:cubicBezTo>
                  <a:pt x="617" y="638"/>
                  <a:pt x="617" y="642"/>
                  <a:pt x="617" y="646"/>
                </a:cubicBezTo>
                <a:cubicBezTo>
                  <a:pt x="617" y="654"/>
                  <a:pt x="617" y="663"/>
                  <a:pt x="618" y="671"/>
                </a:cubicBezTo>
                <a:cubicBezTo>
                  <a:pt x="619" y="680"/>
                  <a:pt x="620" y="690"/>
                  <a:pt x="622" y="699"/>
                </a:cubicBezTo>
                <a:cubicBezTo>
                  <a:pt x="619" y="697"/>
                  <a:pt x="617" y="694"/>
                  <a:pt x="613" y="692"/>
                </a:cubicBezTo>
                <a:cubicBezTo>
                  <a:pt x="609" y="688"/>
                  <a:pt x="604" y="684"/>
                  <a:pt x="599" y="680"/>
                </a:cubicBezTo>
                <a:cubicBezTo>
                  <a:pt x="596" y="678"/>
                  <a:pt x="594" y="676"/>
                  <a:pt x="592" y="673"/>
                </a:cubicBezTo>
                <a:cubicBezTo>
                  <a:pt x="589" y="671"/>
                  <a:pt x="587" y="669"/>
                  <a:pt x="585" y="666"/>
                </a:cubicBezTo>
                <a:cubicBezTo>
                  <a:pt x="577" y="657"/>
                  <a:pt x="571" y="645"/>
                  <a:pt x="569" y="633"/>
                </a:cubicBezTo>
                <a:cubicBezTo>
                  <a:pt x="567" y="622"/>
                  <a:pt x="569" y="610"/>
                  <a:pt x="574" y="602"/>
                </a:cubicBezTo>
                <a:cubicBezTo>
                  <a:pt x="579" y="593"/>
                  <a:pt x="586" y="588"/>
                  <a:pt x="591" y="585"/>
                </a:cubicBezTo>
                <a:cubicBezTo>
                  <a:pt x="596" y="582"/>
                  <a:pt x="599" y="580"/>
                  <a:pt x="599" y="580"/>
                </a:cubicBezTo>
                <a:cubicBezTo>
                  <a:pt x="599" y="580"/>
                  <a:pt x="596" y="582"/>
                  <a:pt x="590" y="584"/>
                </a:cubicBezTo>
                <a:cubicBezTo>
                  <a:pt x="585" y="587"/>
                  <a:pt x="578" y="592"/>
                  <a:pt x="572" y="600"/>
                </a:cubicBezTo>
                <a:cubicBezTo>
                  <a:pt x="566" y="609"/>
                  <a:pt x="562" y="621"/>
                  <a:pt x="564" y="634"/>
                </a:cubicBezTo>
                <a:cubicBezTo>
                  <a:pt x="565" y="647"/>
                  <a:pt x="571" y="660"/>
                  <a:pt x="579" y="671"/>
                </a:cubicBezTo>
                <a:cubicBezTo>
                  <a:pt x="581" y="674"/>
                  <a:pt x="583" y="677"/>
                  <a:pt x="585" y="680"/>
                </a:cubicBezTo>
                <a:cubicBezTo>
                  <a:pt x="587" y="682"/>
                  <a:pt x="590" y="685"/>
                  <a:pt x="592" y="687"/>
                </a:cubicBezTo>
                <a:cubicBezTo>
                  <a:pt x="597" y="692"/>
                  <a:pt x="602" y="696"/>
                  <a:pt x="606" y="700"/>
                </a:cubicBezTo>
                <a:cubicBezTo>
                  <a:pt x="615" y="709"/>
                  <a:pt x="623" y="717"/>
                  <a:pt x="629" y="724"/>
                </a:cubicBezTo>
                <a:cubicBezTo>
                  <a:pt x="631" y="726"/>
                  <a:pt x="633" y="728"/>
                  <a:pt x="634" y="730"/>
                </a:cubicBezTo>
                <a:cubicBezTo>
                  <a:pt x="635" y="732"/>
                  <a:pt x="636" y="733"/>
                  <a:pt x="636" y="734"/>
                </a:cubicBezTo>
                <a:cubicBezTo>
                  <a:pt x="637" y="735"/>
                  <a:pt x="637" y="735"/>
                  <a:pt x="637" y="735"/>
                </a:cubicBezTo>
                <a:cubicBezTo>
                  <a:pt x="610" y="728"/>
                  <a:pt x="581" y="730"/>
                  <a:pt x="555" y="733"/>
                </a:cubicBezTo>
                <a:cubicBezTo>
                  <a:pt x="542" y="734"/>
                  <a:pt x="522" y="740"/>
                  <a:pt x="510" y="732"/>
                </a:cubicBezTo>
                <a:cubicBezTo>
                  <a:pt x="501" y="726"/>
                  <a:pt x="498" y="712"/>
                  <a:pt x="495" y="703"/>
                </a:cubicBezTo>
                <a:cubicBezTo>
                  <a:pt x="487" y="670"/>
                  <a:pt x="485" y="637"/>
                  <a:pt x="492" y="604"/>
                </a:cubicBezTo>
                <a:cubicBezTo>
                  <a:pt x="496" y="587"/>
                  <a:pt x="499" y="571"/>
                  <a:pt x="510" y="558"/>
                </a:cubicBezTo>
                <a:cubicBezTo>
                  <a:pt x="523" y="543"/>
                  <a:pt x="540" y="533"/>
                  <a:pt x="553" y="519"/>
                </a:cubicBezTo>
                <a:cubicBezTo>
                  <a:pt x="559" y="512"/>
                  <a:pt x="564" y="505"/>
                  <a:pt x="567" y="497"/>
                </a:cubicBezTo>
                <a:cubicBezTo>
                  <a:pt x="570" y="489"/>
                  <a:pt x="571" y="480"/>
                  <a:pt x="571" y="471"/>
                </a:cubicBezTo>
                <a:cubicBezTo>
                  <a:pt x="570" y="466"/>
                  <a:pt x="568" y="464"/>
                  <a:pt x="573" y="460"/>
                </a:cubicBezTo>
                <a:cubicBezTo>
                  <a:pt x="577" y="457"/>
                  <a:pt x="581" y="453"/>
                  <a:pt x="584" y="449"/>
                </a:cubicBezTo>
                <a:cubicBezTo>
                  <a:pt x="609" y="419"/>
                  <a:pt x="610" y="377"/>
                  <a:pt x="628" y="344"/>
                </a:cubicBezTo>
                <a:cubicBezTo>
                  <a:pt x="607" y="377"/>
                  <a:pt x="603" y="431"/>
                  <a:pt x="568" y="453"/>
                </a:cubicBezTo>
                <a:cubicBezTo>
                  <a:pt x="562" y="427"/>
                  <a:pt x="550" y="402"/>
                  <a:pt x="547" y="376"/>
                </a:cubicBezTo>
                <a:cubicBezTo>
                  <a:pt x="544" y="351"/>
                  <a:pt x="557" y="336"/>
                  <a:pt x="580" y="327"/>
                </a:cubicBezTo>
                <a:cubicBezTo>
                  <a:pt x="556" y="335"/>
                  <a:pt x="541" y="350"/>
                  <a:pt x="543" y="376"/>
                </a:cubicBezTo>
                <a:cubicBezTo>
                  <a:pt x="544" y="405"/>
                  <a:pt x="556" y="432"/>
                  <a:pt x="559" y="461"/>
                </a:cubicBezTo>
                <a:cubicBezTo>
                  <a:pt x="560" y="466"/>
                  <a:pt x="562" y="492"/>
                  <a:pt x="553" y="488"/>
                </a:cubicBezTo>
                <a:cubicBezTo>
                  <a:pt x="540" y="483"/>
                  <a:pt x="532" y="472"/>
                  <a:pt x="523" y="462"/>
                </a:cubicBezTo>
                <a:cubicBezTo>
                  <a:pt x="505" y="442"/>
                  <a:pt x="493" y="419"/>
                  <a:pt x="501" y="392"/>
                </a:cubicBezTo>
                <a:cubicBezTo>
                  <a:pt x="493" y="412"/>
                  <a:pt x="497" y="432"/>
                  <a:pt x="508" y="451"/>
                </a:cubicBezTo>
                <a:cubicBezTo>
                  <a:pt x="517" y="466"/>
                  <a:pt x="534" y="492"/>
                  <a:pt x="553" y="497"/>
                </a:cubicBezTo>
                <a:cubicBezTo>
                  <a:pt x="544" y="512"/>
                  <a:pt x="526" y="522"/>
                  <a:pt x="512" y="532"/>
                </a:cubicBezTo>
                <a:cubicBezTo>
                  <a:pt x="504" y="538"/>
                  <a:pt x="498" y="545"/>
                  <a:pt x="492" y="552"/>
                </a:cubicBezTo>
                <a:cubicBezTo>
                  <a:pt x="492" y="551"/>
                  <a:pt x="492" y="549"/>
                  <a:pt x="491" y="547"/>
                </a:cubicBezTo>
                <a:cubicBezTo>
                  <a:pt x="491" y="544"/>
                  <a:pt x="491" y="542"/>
                  <a:pt x="490" y="539"/>
                </a:cubicBezTo>
                <a:cubicBezTo>
                  <a:pt x="490" y="537"/>
                  <a:pt x="489" y="534"/>
                  <a:pt x="488" y="531"/>
                </a:cubicBezTo>
                <a:cubicBezTo>
                  <a:pt x="487" y="526"/>
                  <a:pt x="485" y="521"/>
                  <a:pt x="484" y="515"/>
                </a:cubicBezTo>
                <a:cubicBezTo>
                  <a:pt x="482" y="510"/>
                  <a:pt x="480" y="505"/>
                  <a:pt x="479" y="499"/>
                </a:cubicBezTo>
                <a:cubicBezTo>
                  <a:pt x="477" y="494"/>
                  <a:pt x="476" y="488"/>
                  <a:pt x="474" y="483"/>
                </a:cubicBezTo>
                <a:cubicBezTo>
                  <a:pt x="472" y="477"/>
                  <a:pt x="471" y="471"/>
                  <a:pt x="470" y="465"/>
                </a:cubicBezTo>
                <a:cubicBezTo>
                  <a:pt x="464" y="441"/>
                  <a:pt x="459" y="414"/>
                  <a:pt x="456" y="388"/>
                </a:cubicBezTo>
                <a:cubicBezTo>
                  <a:pt x="455" y="379"/>
                  <a:pt x="456" y="360"/>
                  <a:pt x="458" y="353"/>
                </a:cubicBezTo>
                <a:cubicBezTo>
                  <a:pt x="461" y="347"/>
                  <a:pt x="464" y="338"/>
                  <a:pt x="469" y="327"/>
                </a:cubicBezTo>
                <a:cubicBezTo>
                  <a:pt x="474" y="317"/>
                  <a:pt x="480" y="304"/>
                  <a:pt x="487" y="292"/>
                </a:cubicBezTo>
                <a:cubicBezTo>
                  <a:pt x="491" y="286"/>
                  <a:pt x="495" y="280"/>
                  <a:pt x="500" y="274"/>
                </a:cubicBezTo>
                <a:cubicBezTo>
                  <a:pt x="504" y="269"/>
                  <a:pt x="510" y="263"/>
                  <a:pt x="516" y="260"/>
                </a:cubicBezTo>
                <a:cubicBezTo>
                  <a:pt x="529" y="253"/>
                  <a:pt x="545" y="250"/>
                  <a:pt x="558" y="241"/>
                </a:cubicBezTo>
                <a:cubicBezTo>
                  <a:pt x="565" y="237"/>
                  <a:pt x="570" y="232"/>
                  <a:pt x="574" y="226"/>
                </a:cubicBezTo>
                <a:cubicBezTo>
                  <a:pt x="575" y="225"/>
                  <a:pt x="576" y="223"/>
                  <a:pt x="577" y="222"/>
                </a:cubicBezTo>
                <a:cubicBezTo>
                  <a:pt x="578" y="220"/>
                  <a:pt x="579" y="219"/>
                  <a:pt x="580" y="217"/>
                </a:cubicBezTo>
                <a:cubicBezTo>
                  <a:pt x="582" y="215"/>
                  <a:pt x="583" y="212"/>
                  <a:pt x="584" y="209"/>
                </a:cubicBezTo>
                <a:cubicBezTo>
                  <a:pt x="589" y="198"/>
                  <a:pt x="592" y="189"/>
                  <a:pt x="593" y="182"/>
                </a:cubicBezTo>
                <a:cubicBezTo>
                  <a:pt x="595" y="175"/>
                  <a:pt x="596" y="171"/>
                  <a:pt x="596" y="171"/>
                </a:cubicBezTo>
                <a:cubicBezTo>
                  <a:pt x="596" y="171"/>
                  <a:pt x="595" y="175"/>
                  <a:pt x="593" y="182"/>
                </a:cubicBezTo>
                <a:cubicBezTo>
                  <a:pt x="590" y="188"/>
                  <a:pt x="587" y="197"/>
                  <a:pt x="581" y="208"/>
                </a:cubicBezTo>
                <a:cubicBezTo>
                  <a:pt x="580" y="210"/>
                  <a:pt x="578" y="213"/>
                  <a:pt x="577" y="215"/>
                </a:cubicBezTo>
                <a:cubicBezTo>
                  <a:pt x="576" y="217"/>
                  <a:pt x="575" y="218"/>
                  <a:pt x="574" y="219"/>
                </a:cubicBezTo>
                <a:cubicBezTo>
                  <a:pt x="573" y="221"/>
                  <a:pt x="572" y="222"/>
                  <a:pt x="571" y="223"/>
                </a:cubicBezTo>
                <a:cubicBezTo>
                  <a:pt x="567" y="228"/>
                  <a:pt x="561" y="233"/>
                  <a:pt x="555" y="236"/>
                </a:cubicBezTo>
                <a:cubicBezTo>
                  <a:pt x="549" y="239"/>
                  <a:pt x="542" y="242"/>
                  <a:pt x="534" y="244"/>
                </a:cubicBezTo>
                <a:cubicBezTo>
                  <a:pt x="527" y="246"/>
                  <a:pt x="519" y="248"/>
                  <a:pt x="511" y="251"/>
                </a:cubicBezTo>
                <a:cubicBezTo>
                  <a:pt x="503" y="255"/>
                  <a:pt x="497" y="261"/>
                  <a:pt x="491" y="266"/>
                </a:cubicBezTo>
                <a:cubicBezTo>
                  <a:pt x="485" y="272"/>
                  <a:pt x="480" y="278"/>
                  <a:pt x="476" y="285"/>
                </a:cubicBezTo>
                <a:cubicBezTo>
                  <a:pt x="467" y="297"/>
                  <a:pt x="460" y="309"/>
                  <a:pt x="454" y="320"/>
                </a:cubicBezTo>
                <a:cubicBezTo>
                  <a:pt x="453" y="322"/>
                  <a:pt x="452" y="324"/>
                  <a:pt x="452" y="325"/>
                </a:cubicBezTo>
                <a:cubicBezTo>
                  <a:pt x="452" y="320"/>
                  <a:pt x="452" y="315"/>
                  <a:pt x="452" y="310"/>
                </a:cubicBezTo>
                <a:cubicBezTo>
                  <a:pt x="453" y="285"/>
                  <a:pt x="457" y="262"/>
                  <a:pt x="462" y="242"/>
                </a:cubicBezTo>
                <a:cubicBezTo>
                  <a:pt x="467" y="223"/>
                  <a:pt x="475" y="208"/>
                  <a:pt x="480" y="197"/>
                </a:cubicBezTo>
                <a:cubicBezTo>
                  <a:pt x="486" y="187"/>
                  <a:pt x="490" y="182"/>
                  <a:pt x="490" y="182"/>
                </a:cubicBezTo>
                <a:cubicBezTo>
                  <a:pt x="490" y="182"/>
                  <a:pt x="486" y="187"/>
                  <a:pt x="479" y="197"/>
                </a:cubicBezTo>
                <a:cubicBezTo>
                  <a:pt x="473" y="207"/>
                  <a:pt x="464" y="221"/>
                  <a:pt x="457" y="241"/>
                </a:cubicBezTo>
                <a:cubicBezTo>
                  <a:pt x="451" y="259"/>
                  <a:pt x="445" y="280"/>
                  <a:pt x="442" y="304"/>
                </a:cubicBezTo>
                <a:cubicBezTo>
                  <a:pt x="437" y="294"/>
                  <a:pt x="430" y="281"/>
                  <a:pt x="424" y="268"/>
                </a:cubicBezTo>
                <a:cubicBezTo>
                  <a:pt x="421" y="261"/>
                  <a:pt x="418" y="254"/>
                  <a:pt x="416" y="247"/>
                </a:cubicBezTo>
                <a:cubicBezTo>
                  <a:pt x="414" y="240"/>
                  <a:pt x="413" y="233"/>
                  <a:pt x="412" y="228"/>
                </a:cubicBezTo>
                <a:cubicBezTo>
                  <a:pt x="412" y="225"/>
                  <a:pt x="412" y="222"/>
                  <a:pt x="411" y="220"/>
                </a:cubicBezTo>
                <a:cubicBezTo>
                  <a:pt x="411" y="217"/>
                  <a:pt x="411" y="215"/>
                  <a:pt x="411" y="214"/>
                </a:cubicBezTo>
                <a:cubicBezTo>
                  <a:pt x="411" y="210"/>
                  <a:pt x="411" y="208"/>
                  <a:pt x="411" y="208"/>
                </a:cubicBezTo>
                <a:cubicBezTo>
                  <a:pt x="411" y="208"/>
                  <a:pt x="411" y="210"/>
                  <a:pt x="411" y="214"/>
                </a:cubicBezTo>
                <a:cubicBezTo>
                  <a:pt x="411" y="215"/>
                  <a:pt x="410" y="217"/>
                  <a:pt x="410" y="220"/>
                </a:cubicBezTo>
                <a:cubicBezTo>
                  <a:pt x="410" y="222"/>
                  <a:pt x="410" y="225"/>
                  <a:pt x="411" y="228"/>
                </a:cubicBezTo>
                <a:cubicBezTo>
                  <a:pt x="411" y="234"/>
                  <a:pt x="412" y="240"/>
                  <a:pt x="413" y="248"/>
                </a:cubicBezTo>
                <a:cubicBezTo>
                  <a:pt x="415" y="255"/>
                  <a:pt x="417" y="262"/>
                  <a:pt x="420" y="270"/>
                </a:cubicBezTo>
                <a:cubicBezTo>
                  <a:pt x="425" y="284"/>
                  <a:pt x="432" y="299"/>
                  <a:pt x="436" y="309"/>
                </a:cubicBezTo>
                <a:cubicBezTo>
                  <a:pt x="438" y="315"/>
                  <a:pt x="439" y="319"/>
                  <a:pt x="440" y="323"/>
                </a:cubicBezTo>
                <a:cubicBezTo>
                  <a:pt x="440" y="323"/>
                  <a:pt x="440" y="323"/>
                  <a:pt x="440" y="323"/>
                </a:cubicBezTo>
                <a:cubicBezTo>
                  <a:pt x="439" y="338"/>
                  <a:pt x="439" y="357"/>
                  <a:pt x="439" y="357"/>
                </a:cubicBezTo>
                <a:cubicBezTo>
                  <a:pt x="439" y="367"/>
                  <a:pt x="439" y="378"/>
                  <a:pt x="439" y="389"/>
                </a:cubicBezTo>
                <a:cubicBezTo>
                  <a:pt x="441" y="417"/>
                  <a:pt x="444" y="444"/>
                  <a:pt x="447" y="469"/>
                </a:cubicBezTo>
                <a:cubicBezTo>
                  <a:pt x="448" y="475"/>
                  <a:pt x="449" y="482"/>
                  <a:pt x="450" y="488"/>
                </a:cubicBezTo>
                <a:cubicBezTo>
                  <a:pt x="452" y="494"/>
                  <a:pt x="453" y="500"/>
                  <a:pt x="454" y="506"/>
                </a:cubicBezTo>
                <a:cubicBezTo>
                  <a:pt x="455" y="512"/>
                  <a:pt x="457" y="517"/>
                  <a:pt x="458" y="522"/>
                </a:cubicBezTo>
                <a:cubicBezTo>
                  <a:pt x="459" y="527"/>
                  <a:pt x="460" y="532"/>
                  <a:pt x="461" y="537"/>
                </a:cubicBezTo>
                <a:cubicBezTo>
                  <a:pt x="461" y="539"/>
                  <a:pt x="462" y="541"/>
                  <a:pt x="462" y="544"/>
                </a:cubicBezTo>
                <a:cubicBezTo>
                  <a:pt x="462" y="545"/>
                  <a:pt x="462" y="547"/>
                  <a:pt x="462" y="549"/>
                </a:cubicBezTo>
                <a:cubicBezTo>
                  <a:pt x="453" y="534"/>
                  <a:pt x="439" y="521"/>
                  <a:pt x="423" y="513"/>
                </a:cubicBezTo>
                <a:cubicBezTo>
                  <a:pt x="404" y="503"/>
                  <a:pt x="385" y="495"/>
                  <a:pt x="369" y="480"/>
                </a:cubicBezTo>
                <a:cubicBezTo>
                  <a:pt x="358" y="470"/>
                  <a:pt x="357" y="455"/>
                  <a:pt x="354" y="442"/>
                </a:cubicBezTo>
                <a:cubicBezTo>
                  <a:pt x="351" y="434"/>
                  <a:pt x="352" y="433"/>
                  <a:pt x="355" y="426"/>
                </a:cubicBezTo>
                <a:cubicBezTo>
                  <a:pt x="359" y="419"/>
                  <a:pt x="361" y="412"/>
                  <a:pt x="362" y="404"/>
                </a:cubicBezTo>
                <a:cubicBezTo>
                  <a:pt x="367" y="375"/>
                  <a:pt x="358" y="346"/>
                  <a:pt x="342" y="321"/>
                </a:cubicBezTo>
                <a:cubicBezTo>
                  <a:pt x="360" y="353"/>
                  <a:pt x="366" y="393"/>
                  <a:pt x="348" y="425"/>
                </a:cubicBezTo>
                <a:cubicBezTo>
                  <a:pt x="335" y="396"/>
                  <a:pt x="312" y="376"/>
                  <a:pt x="282" y="368"/>
                </a:cubicBezTo>
                <a:cubicBezTo>
                  <a:pt x="295" y="373"/>
                  <a:pt x="307" y="379"/>
                  <a:pt x="318" y="389"/>
                </a:cubicBezTo>
                <a:cubicBezTo>
                  <a:pt x="324" y="394"/>
                  <a:pt x="329" y="401"/>
                  <a:pt x="333" y="408"/>
                </a:cubicBezTo>
                <a:cubicBezTo>
                  <a:pt x="336" y="412"/>
                  <a:pt x="338" y="416"/>
                  <a:pt x="339" y="420"/>
                </a:cubicBezTo>
                <a:cubicBezTo>
                  <a:pt x="342" y="426"/>
                  <a:pt x="344" y="428"/>
                  <a:pt x="338" y="431"/>
                </a:cubicBezTo>
                <a:cubicBezTo>
                  <a:pt x="307" y="444"/>
                  <a:pt x="259" y="430"/>
                  <a:pt x="239" y="404"/>
                </a:cubicBezTo>
                <a:cubicBezTo>
                  <a:pt x="259" y="434"/>
                  <a:pt x="312" y="452"/>
                  <a:pt x="345" y="436"/>
                </a:cubicBezTo>
                <a:cubicBezTo>
                  <a:pt x="351" y="458"/>
                  <a:pt x="350" y="479"/>
                  <a:pt x="368" y="495"/>
                </a:cubicBezTo>
                <a:cubicBezTo>
                  <a:pt x="348" y="504"/>
                  <a:pt x="330" y="509"/>
                  <a:pt x="307" y="505"/>
                </a:cubicBezTo>
                <a:cubicBezTo>
                  <a:pt x="294" y="503"/>
                  <a:pt x="281" y="500"/>
                  <a:pt x="268" y="497"/>
                </a:cubicBezTo>
                <a:cubicBezTo>
                  <a:pt x="261" y="496"/>
                  <a:pt x="255" y="495"/>
                  <a:pt x="249" y="494"/>
                </a:cubicBezTo>
                <a:cubicBezTo>
                  <a:pt x="246" y="489"/>
                  <a:pt x="243" y="485"/>
                  <a:pt x="239" y="481"/>
                </a:cubicBezTo>
                <a:cubicBezTo>
                  <a:pt x="208" y="442"/>
                  <a:pt x="155" y="427"/>
                  <a:pt x="108" y="443"/>
                </a:cubicBezTo>
                <a:cubicBezTo>
                  <a:pt x="157" y="430"/>
                  <a:pt x="208" y="450"/>
                  <a:pt x="235" y="491"/>
                </a:cubicBezTo>
                <a:cubicBezTo>
                  <a:pt x="207" y="488"/>
                  <a:pt x="182" y="489"/>
                  <a:pt x="156" y="497"/>
                </a:cubicBezTo>
                <a:cubicBezTo>
                  <a:pt x="140" y="502"/>
                  <a:pt x="125" y="509"/>
                  <a:pt x="110" y="516"/>
                </a:cubicBezTo>
                <a:cubicBezTo>
                  <a:pt x="110" y="516"/>
                  <a:pt x="110" y="516"/>
                  <a:pt x="110" y="516"/>
                </a:cubicBezTo>
                <a:cubicBezTo>
                  <a:pt x="110" y="516"/>
                  <a:pt x="110" y="516"/>
                  <a:pt x="110" y="516"/>
                </a:cubicBezTo>
                <a:cubicBezTo>
                  <a:pt x="108" y="517"/>
                  <a:pt x="105" y="518"/>
                  <a:pt x="105" y="519"/>
                </a:cubicBezTo>
                <a:cubicBezTo>
                  <a:pt x="105" y="519"/>
                  <a:pt x="105" y="519"/>
                  <a:pt x="105" y="519"/>
                </a:cubicBezTo>
                <a:cubicBezTo>
                  <a:pt x="105" y="519"/>
                  <a:pt x="97" y="519"/>
                  <a:pt x="92" y="524"/>
                </a:cubicBezTo>
                <a:cubicBezTo>
                  <a:pt x="87" y="529"/>
                  <a:pt x="87" y="537"/>
                  <a:pt x="87" y="537"/>
                </a:cubicBezTo>
                <a:cubicBezTo>
                  <a:pt x="87" y="537"/>
                  <a:pt x="95" y="537"/>
                  <a:pt x="100" y="532"/>
                </a:cubicBezTo>
                <a:cubicBezTo>
                  <a:pt x="104" y="528"/>
                  <a:pt x="105" y="521"/>
                  <a:pt x="105" y="519"/>
                </a:cubicBezTo>
                <a:cubicBezTo>
                  <a:pt x="106" y="519"/>
                  <a:pt x="108" y="518"/>
                  <a:pt x="109" y="518"/>
                </a:cubicBezTo>
                <a:cubicBezTo>
                  <a:pt x="108" y="519"/>
                  <a:pt x="108" y="522"/>
                  <a:pt x="108" y="525"/>
                </a:cubicBezTo>
                <a:cubicBezTo>
                  <a:pt x="109" y="529"/>
                  <a:pt x="114" y="532"/>
                  <a:pt x="114" y="532"/>
                </a:cubicBezTo>
                <a:cubicBezTo>
                  <a:pt x="114" y="532"/>
                  <a:pt x="117" y="528"/>
                  <a:pt x="116" y="523"/>
                </a:cubicBezTo>
                <a:cubicBezTo>
                  <a:pt x="115" y="520"/>
                  <a:pt x="113" y="518"/>
                  <a:pt x="111" y="517"/>
                </a:cubicBezTo>
                <a:cubicBezTo>
                  <a:pt x="130" y="509"/>
                  <a:pt x="150" y="502"/>
                  <a:pt x="170" y="499"/>
                </a:cubicBezTo>
                <a:cubicBezTo>
                  <a:pt x="203" y="493"/>
                  <a:pt x="235" y="500"/>
                  <a:pt x="267" y="509"/>
                </a:cubicBezTo>
                <a:cubicBezTo>
                  <a:pt x="245" y="525"/>
                  <a:pt x="221" y="540"/>
                  <a:pt x="194" y="546"/>
                </a:cubicBezTo>
                <a:cubicBezTo>
                  <a:pt x="159" y="555"/>
                  <a:pt x="120" y="548"/>
                  <a:pt x="89" y="571"/>
                </a:cubicBezTo>
                <a:cubicBezTo>
                  <a:pt x="121" y="550"/>
                  <a:pt x="160" y="560"/>
                  <a:pt x="196" y="553"/>
                </a:cubicBezTo>
                <a:cubicBezTo>
                  <a:pt x="224" y="548"/>
                  <a:pt x="255" y="534"/>
                  <a:pt x="279" y="516"/>
                </a:cubicBezTo>
                <a:cubicBezTo>
                  <a:pt x="283" y="513"/>
                  <a:pt x="287" y="515"/>
                  <a:pt x="292" y="516"/>
                </a:cubicBezTo>
                <a:cubicBezTo>
                  <a:pt x="302" y="519"/>
                  <a:pt x="312" y="522"/>
                  <a:pt x="322" y="523"/>
                </a:cubicBezTo>
                <a:cubicBezTo>
                  <a:pt x="336" y="524"/>
                  <a:pt x="350" y="522"/>
                  <a:pt x="363" y="518"/>
                </a:cubicBezTo>
                <a:cubicBezTo>
                  <a:pt x="370" y="515"/>
                  <a:pt x="376" y="512"/>
                  <a:pt x="383" y="511"/>
                </a:cubicBezTo>
                <a:cubicBezTo>
                  <a:pt x="391" y="510"/>
                  <a:pt x="395" y="514"/>
                  <a:pt x="402" y="517"/>
                </a:cubicBezTo>
                <a:cubicBezTo>
                  <a:pt x="417" y="526"/>
                  <a:pt x="431" y="534"/>
                  <a:pt x="441" y="548"/>
                </a:cubicBezTo>
                <a:cubicBezTo>
                  <a:pt x="407" y="538"/>
                  <a:pt x="370" y="546"/>
                  <a:pt x="342" y="567"/>
                </a:cubicBezTo>
                <a:cubicBezTo>
                  <a:pt x="316" y="587"/>
                  <a:pt x="285" y="594"/>
                  <a:pt x="254" y="605"/>
                </a:cubicBezTo>
                <a:cubicBezTo>
                  <a:pt x="272" y="600"/>
                  <a:pt x="291" y="596"/>
                  <a:pt x="309" y="591"/>
                </a:cubicBezTo>
                <a:cubicBezTo>
                  <a:pt x="331" y="584"/>
                  <a:pt x="348" y="568"/>
                  <a:pt x="369" y="560"/>
                </a:cubicBezTo>
                <a:cubicBezTo>
                  <a:pt x="349" y="604"/>
                  <a:pt x="314" y="630"/>
                  <a:pt x="272" y="651"/>
                </a:cubicBezTo>
                <a:cubicBezTo>
                  <a:pt x="302" y="639"/>
                  <a:pt x="331" y="624"/>
                  <a:pt x="353" y="599"/>
                </a:cubicBezTo>
                <a:cubicBezTo>
                  <a:pt x="363" y="588"/>
                  <a:pt x="372" y="575"/>
                  <a:pt x="379" y="561"/>
                </a:cubicBezTo>
                <a:cubicBezTo>
                  <a:pt x="386" y="549"/>
                  <a:pt x="418" y="555"/>
                  <a:pt x="430" y="558"/>
                </a:cubicBezTo>
                <a:cubicBezTo>
                  <a:pt x="437" y="560"/>
                  <a:pt x="444" y="563"/>
                  <a:pt x="450" y="568"/>
                </a:cubicBezTo>
                <a:cubicBezTo>
                  <a:pt x="456" y="572"/>
                  <a:pt x="457" y="584"/>
                  <a:pt x="459" y="590"/>
                </a:cubicBezTo>
                <a:cubicBezTo>
                  <a:pt x="459" y="590"/>
                  <a:pt x="460" y="599"/>
                  <a:pt x="460" y="599"/>
                </a:cubicBezTo>
                <a:cubicBezTo>
                  <a:pt x="462" y="616"/>
                  <a:pt x="463" y="634"/>
                  <a:pt x="462" y="651"/>
                </a:cubicBezTo>
                <a:cubicBezTo>
                  <a:pt x="461" y="678"/>
                  <a:pt x="466" y="706"/>
                  <a:pt x="473" y="731"/>
                </a:cubicBezTo>
                <a:cubicBezTo>
                  <a:pt x="496" y="805"/>
                  <a:pt x="601" y="741"/>
                  <a:pt x="646" y="785"/>
                </a:cubicBezTo>
                <a:cubicBezTo>
                  <a:pt x="669" y="808"/>
                  <a:pt x="688" y="834"/>
                  <a:pt x="711" y="856"/>
                </a:cubicBezTo>
                <a:cubicBezTo>
                  <a:pt x="728" y="872"/>
                  <a:pt x="748" y="882"/>
                  <a:pt x="768" y="891"/>
                </a:cubicBezTo>
                <a:cubicBezTo>
                  <a:pt x="816" y="913"/>
                  <a:pt x="867" y="930"/>
                  <a:pt x="900" y="974"/>
                </a:cubicBezTo>
                <a:cubicBezTo>
                  <a:pt x="854" y="939"/>
                  <a:pt x="798" y="924"/>
                  <a:pt x="742" y="926"/>
                </a:cubicBezTo>
                <a:cubicBezTo>
                  <a:pt x="728" y="926"/>
                  <a:pt x="715" y="927"/>
                  <a:pt x="701" y="929"/>
                </a:cubicBezTo>
                <a:cubicBezTo>
                  <a:pt x="693" y="930"/>
                  <a:pt x="686" y="931"/>
                  <a:pt x="678" y="932"/>
                </a:cubicBezTo>
                <a:cubicBezTo>
                  <a:pt x="674" y="927"/>
                  <a:pt x="670" y="921"/>
                  <a:pt x="667" y="916"/>
                </a:cubicBezTo>
                <a:cubicBezTo>
                  <a:pt x="651" y="895"/>
                  <a:pt x="632" y="870"/>
                  <a:pt x="606" y="861"/>
                </a:cubicBezTo>
                <a:cubicBezTo>
                  <a:pt x="579" y="853"/>
                  <a:pt x="551" y="861"/>
                  <a:pt x="524" y="862"/>
                </a:cubicBezTo>
                <a:cubicBezTo>
                  <a:pt x="496" y="864"/>
                  <a:pt x="465" y="854"/>
                  <a:pt x="440" y="843"/>
                </a:cubicBezTo>
                <a:cubicBezTo>
                  <a:pt x="435" y="841"/>
                  <a:pt x="415" y="835"/>
                  <a:pt x="414" y="829"/>
                </a:cubicBezTo>
                <a:cubicBezTo>
                  <a:pt x="413" y="818"/>
                  <a:pt x="411" y="807"/>
                  <a:pt x="405" y="798"/>
                </a:cubicBezTo>
                <a:cubicBezTo>
                  <a:pt x="390" y="778"/>
                  <a:pt x="373" y="760"/>
                  <a:pt x="350" y="751"/>
                </a:cubicBezTo>
                <a:cubicBezTo>
                  <a:pt x="364" y="757"/>
                  <a:pt x="375" y="766"/>
                  <a:pt x="384" y="778"/>
                </a:cubicBezTo>
                <a:cubicBezTo>
                  <a:pt x="395" y="791"/>
                  <a:pt x="409" y="809"/>
                  <a:pt x="409" y="827"/>
                </a:cubicBezTo>
                <a:cubicBezTo>
                  <a:pt x="378" y="809"/>
                  <a:pt x="350" y="788"/>
                  <a:pt x="317" y="775"/>
                </a:cubicBezTo>
                <a:cubicBezTo>
                  <a:pt x="288" y="764"/>
                  <a:pt x="260" y="760"/>
                  <a:pt x="230" y="760"/>
                </a:cubicBezTo>
                <a:cubicBezTo>
                  <a:pt x="272" y="763"/>
                  <a:pt x="310" y="775"/>
                  <a:pt x="346" y="799"/>
                </a:cubicBezTo>
                <a:cubicBezTo>
                  <a:pt x="365" y="811"/>
                  <a:pt x="382" y="825"/>
                  <a:pt x="400" y="838"/>
                </a:cubicBezTo>
                <a:cubicBezTo>
                  <a:pt x="421" y="851"/>
                  <a:pt x="443" y="863"/>
                  <a:pt x="467" y="872"/>
                </a:cubicBezTo>
                <a:cubicBezTo>
                  <a:pt x="421" y="881"/>
                  <a:pt x="378" y="894"/>
                  <a:pt x="332" y="876"/>
                </a:cubicBezTo>
                <a:cubicBezTo>
                  <a:pt x="356" y="888"/>
                  <a:pt x="379" y="891"/>
                  <a:pt x="405" y="889"/>
                </a:cubicBezTo>
                <a:cubicBezTo>
                  <a:pt x="421" y="888"/>
                  <a:pt x="437" y="885"/>
                  <a:pt x="452" y="883"/>
                </a:cubicBezTo>
                <a:cubicBezTo>
                  <a:pt x="465" y="881"/>
                  <a:pt x="481" y="876"/>
                  <a:pt x="494" y="880"/>
                </a:cubicBezTo>
                <a:cubicBezTo>
                  <a:pt x="523" y="888"/>
                  <a:pt x="552" y="879"/>
                  <a:pt x="582" y="883"/>
                </a:cubicBezTo>
                <a:cubicBezTo>
                  <a:pt x="611" y="886"/>
                  <a:pt x="629" y="915"/>
                  <a:pt x="643" y="938"/>
                </a:cubicBezTo>
                <a:cubicBezTo>
                  <a:pt x="612" y="945"/>
                  <a:pt x="581" y="955"/>
                  <a:pt x="553" y="971"/>
                </a:cubicBezTo>
                <a:cubicBezTo>
                  <a:pt x="539" y="979"/>
                  <a:pt x="521" y="1001"/>
                  <a:pt x="504" y="999"/>
                </a:cubicBezTo>
                <a:cubicBezTo>
                  <a:pt x="487" y="996"/>
                  <a:pt x="470" y="985"/>
                  <a:pt x="456" y="977"/>
                </a:cubicBezTo>
                <a:cubicBezTo>
                  <a:pt x="428" y="961"/>
                  <a:pt x="399" y="946"/>
                  <a:pt x="370" y="932"/>
                </a:cubicBezTo>
                <a:cubicBezTo>
                  <a:pt x="359" y="927"/>
                  <a:pt x="348" y="922"/>
                  <a:pt x="336" y="920"/>
                </a:cubicBezTo>
                <a:cubicBezTo>
                  <a:pt x="328" y="918"/>
                  <a:pt x="329" y="918"/>
                  <a:pt x="324" y="913"/>
                </a:cubicBezTo>
                <a:cubicBezTo>
                  <a:pt x="320" y="906"/>
                  <a:pt x="313" y="902"/>
                  <a:pt x="307" y="899"/>
                </a:cubicBezTo>
                <a:cubicBezTo>
                  <a:pt x="295" y="894"/>
                  <a:pt x="282" y="891"/>
                  <a:pt x="274" y="880"/>
                </a:cubicBezTo>
                <a:cubicBezTo>
                  <a:pt x="267" y="872"/>
                  <a:pt x="264" y="861"/>
                  <a:pt x="260" y="851"/>
                </a:cubicBezTo>
                <a:cubicBezTo>
                  <a:pt x="258" y="846"/>
                  <a:pt x="256" y="840"/>
                  <a:pt x="253" y="835"/>
                </a:cubicBezTo>
                <a:cubicBezTo>
                  <a:pt x="252" y="833"/>
                  <a:pt x="251" y="831"/>
                  <a:pt x="249" y="829"/>
                </a:cubicBezTo>
                <a:cubicBezTo>
                  <a:pt x="247" y="827"/>
                  <a:pt x="246" y="825"/>
                  <a:pt x="244" y="823"/>
                </a:cubicBezTo>
                <a:cubicBezTo>
                  <a:pt x="240" y="820"/>
                  <a:pt x="241" y="817"/>
                  <a:pt x="239" y="813"/>
                </a:cubicBezTo>
                <a:cubicBezTo>
                  <a:pt x="226" y="790"/>
                  <a:pt x="200" y="772"/>
                  <a:pt x="175" y="765"/>
                </a:cubicBezTo>
                <a:cubicBezTo>
                  <a:pt x="198" y="773"/>
                  <a:pt x="224" y="792"/>
                  <a:pt x="234" y="816"/>
                </a:cubicBezTo>
                <a:cubicBezTo>
                  <a:pt x="220" y="807"/>
                  <a:pt x="204" y="805"/>
                  <a:pt x="188" y="802"/>
                </a:cubicBezTo>
                <a:cubicBezTo>
                  <a:pt x="160" y="796"/>
                  <a:pt x="132" y="791"/>
                  <a:pt x="103" y="788"/>
                </a:cubicBezTo>
                <a:cubicBezTo>
                  <a:pt x="130" y="792"/>
                  <a:pt x="156" y="799"/>
                  <a:pt x="182" y="806"/>
                </a:cubicBezTo>
                <a:cubicBezTo>
                  <a:pt x="193" y="809"/>
                  <a:pt x="203" y="811"/>
                  <a:pt x="214" y="815"/>
                </a:cubicBezTo>
                <a:cubicBezTo>
                  <a:pt x="233" y="823"/>
                  <a:pt x="243" y="836"/>
                  <a:pt x="250" y="856"/>
                </a:cubicBezTo>
                <a:cubicBezTo>
                  <a:pt x="254" y="868"/>
                  <a:pt x="256" y="879"/>
                  <a:pt x="263" y="890"/>
                </a:cubicBezTo>
                <a:cubicBezTo>
                  <a:pt x="265" y="893"/>
                  <a:pt x="276" y="903"/>
                  <a:pt x="277" y="903"/>
                </a:cubicBezTo>
                <a:cubicBezTo>
                  <a:pt x="284" y="907"/>
                  <a:pt x="291" y="910"/>
                  <a:pt x="298" y="913"/>
                </a:cubicBezTo>
                <a:cubicBezTo>
                  <a:pt x="247" y="909"/>
                  <a:pt x="197" y="918"/>
                  <a:pt x="147" y="927"/>
                </a:cubicBezTo>
                <a:cubicBezTo>
                  <a:pt x="197" y="921"/>
                  <a:pt x="248" y="915"/>
                  <a:pt x="298" y="923"/>
                </a:cubicBezTo>
                <a:cubicBezTo>
                  <a:pt x="351" y="932"/>
                  <a:pt x="398" y="963"/>
                  <a:pt x="441" y="993"/>
                </a:cubicBezTo>
                <a:cubicBezTo>
                  <a:pt x="401" y="1008"/>
                  <a:pt x="352" y="1078"/>
                  <a:pt x="307" y="1041"/>
                </a:cubicBezTo>
                <a:cubicBezTo>
                  <a:pt x="299" y="1035"/>
                  <a:pt x="292" y="1028"/>
                  <a:pt x="283" y="1023"/>
                </a:cubicBezTo>
                <a:cubicBezTo>
                  <a:pt x="268" y="1017"/>
                  <a:pt x="253" y="1013"/>
                  <a:pt x="238" y="1011"/>
                </a:cubicBezTo>
                <a:cubicBezTo>
                  <a:pt x="212" y="1007"/>
                  <a:pt x="185" y="1008"/>
                  <a:pt x="159" y="1011"/>
                </a:cubicBezTo>
                <a:cubicBezTo>
                  <a:pt x="187" y="1010"/>
                  <a:pt x="215" y="1010"/>
                  <a:pt x="242" y="1017"/>
                </a:cubicBezTo>
                <a:cubicBezTo>
                  <a:pt x="257" y="1020"/>
                  <a:pt x="271" y="1026"/>
                  <a:pt x="285" y="1035"/>
                </a:cubicBezTo>
                <a:cubicBezTo>
                  <a:pt x="294" y="1040"/>
                  <a:pt x="300" y="1050"/>
                  <a:pt x="308" y="1056"/>
                </a:cubicBezTo>
                <a:cubicBezTo>
                  <a:pt x="270" y="1059"/>
                  <a:pt x="232" y="1058"/>
                  <a:pt x="194" y="1067"/>
                </a:cubicBezTo>
                <a:cubicBezTo>
                  <a:pt x="163" y="1075"/>
                  <a:pt x="134" y="1088"/>
                  <a:pt x="105" y="1102"/>
                </a:cubicBezTo>
                <a:cubicBezTo>
                  <a:pt x="131" y="1091"/>
                  <a:pt x="157" y="1082"/>
                  <a:pt x="185" y="1076"/>
                </a:cubicBezTo>
                <a:cubicBezTo>
                  <a:pt x="223" y="1067"/>
                  <a:pt x="260" y="1070"/>
                  <a:pt x="298" y="1070"/>
                </a:cubicBezTo>
                <a:cubicBezTo>
                  <a:pt x="288" y="1078"/>
                  <a:pt x="281" y="1089"/>
                  <a:pt x="271" y="1097"/>
                </a:cubicBezTo>
                <a:cubicBezTo>
                  <a:pt x="261" y="1105"/>
                  <a:pt x="250" y="1111"/>
                  <a:pt x="238" y="1115"/>
                </a:cubicBezTo>
                <a:cubicBezTo>
                  <a:pt x="217" y="1122"/>
                  <a:pt x="195" y="1124"/>
                  <a:pt x="173" y="1126"/>
                </a:cubicBezTo>
                <a:cubicBezTo>
                  <a:pt x="172" y="1122"/>
                  <a:pt x="168" y="1113"/>
                  <a:pt x="159" y="1108"/>
                </a:cubicBezTo>
                <a:cubicBezTo>
                  <a:pt x="149" y="1102"/>
                  <a:pt x="135" y="1106"/>
                  <a:pt x="135" y="1106"/>
                </a:cubicBezTo>
                <a:cubicBezTo>
                  <a:pt x="135" y="1106"/>
                  <a:pt x="139" y="1120"/>
                  <a:pt x="150" y="1126"/>
                </a:cubicBezTo>
                <a:cubicBezTo>
                  <a:pt x="160" y="1132"/>
                  <a:pt x="174" y="1128"/>
                  <a:pt x="174" y="1128"/>
                </a:cubicBezTo>
                <a:cubicBezTo>
                  <a:pt x="174" y="1128"/>
                  <a:pt x="174" y="1127"/>
                  <a:pt x="173" y="1126"/>
                </a:cubicBezTo>
                <a:cubicBezTo>
                  <a:pt x="205" y="1125"/>
                  <a:pt x="239" y="1124"/>
                  <a:pt x="268" y="1107"/>
                </a:cubicBezTo>
                <a:cubicBezTo>
                  <a:pt x="282" y="1099"/>
                  <a:pt x="292" y="1085"/>
                  <a:pt x="306" y="1076"/>
                </a:cubicBezTo>
                <a:cubicBezTo>
                  <a:pt x="321" y="1066"/>
                  <a:pt x="339" y="1069"/>
                  <a:pt x="356" y="1065"/>
                </a:cubicBezTo>
                <a:cubicBezTo>
                  <a:pt x="391" y="1056"/>
                  <a:pt x="416" y="1025"/>
                  <a:pt x="451" y="1015"/>
                </a:cubicBezTo>
                <a:cubicBezTo>
                  <a:pt x="467" y="1010"/>
                  <a:pt x="476" y="1016"/>
                  <a:pt x="491" y="1021"/>
                </a:cubicBezTo>
                <a:cubicBezTo>
                  <a:pt x="508" y="1027"/>
                  <a:pt x="524" y="1025"/>
                  <a:pt x="539" y="1015"/>
                </a:cubicBezTo>
                <a:cubicBezTo>
                  <a:pt x="598" y="975"/>
                  <a:pt x="669" y="967"/>
                  <a:pt x="739" y="968"/>
                </a:cubicBezTo>
                <a:cubicBezTo>
                  <a:pt x="800" y="969"/>
                  <a:pt x="881" y="999"/>
                  <a:pt x="899" y="1065"/>
                </a:cubicBezTo>
                <a:cubicBezTo>
                  <a:pt x="910" y="1105"/>
                  <a:pt x="915" y="1147"/>
                  <a:pt x="911" y="1189"/>
                </a:cubicBezTo>
                <a:cubicBezTo>
                  <a:pt x="908" y="1218"/>
                  <a:pt x="905" y="1302"/>
                  <a:pt x="905" y="1332"/>
                </a:cubicBezTo>
                <a:cubicBezTo>
                  <a:pt x="904" y="1361"/>
                  <a:pt x="909" y="1390"/>
                  <a:pt x="903" y="1419"/>
                </a:cubicBezTo>
                <a:cubicBezTo>
                  <a:pt x="895" y="1455"/>
                  <a:pt x="876" y="1474"/>
                  <a:pt x="848" y="1495"/>
                </a:cubicBezTo>
                <a:cubicBezTo>
                  <a:pt x="786" y="1543"/>
                  <a:pt x="722" y="1587"/>
                  <a:pt x="663" y="1638"/>
                </a:cubicBezTo>
                <a:cubicBezTo>
                  <a:pt x="657" y="1643"/>
                  <a:pt x="651" y="1649"/>
                  <a:pt x="645" y="1654"/>
                </a:cubicBezTo>
                <a:cubicBezTo>
                  <a:pt x="639" y="1660"/>
                  <a:pt x="632" y="1660"/>
                  <a:pt x="625" y="1662"/>
                </a:cubicBezTo>
                <a:cubicBezTo>
                  <a:pt x="611" y="1666"/>
                  <a:pt x="598" y="1669"/>
                  <a:pt x="584" y="1671"/>
                </a:cubicBezTo>
                <a:cubicBezTo>
                  <a:pt x="563" y="1674"/>
                  <a:pt x="544" y="1680"/>
                  <a:pt x="525" y="1690"/>
                </a:cubicBezTo>
                <a:cubicBezTo>
                  <a:pt x="496" y="1704"/>
                  <a:pt x="469" y="1721"/>
                  <a:pt x="437" y="1727"/>
                </a:cubicBezTo>
                <a:cubicBezTo>
                  <a:pt x="405" y="1733"/>
                  <a:pt x="372" y="1722"/>
                  <a:pt x="340" y="1725"/>
                </a:cubicBezTo>
                <a:cubicBezTo>
                  <a:pt x="284" y="1730"/>
                  <a:pt x="228" y="1748"/>
                  <a:pt x="173" y="1760"/>
                </a:cubicBezTo>
                <a:cubicBezTo>
                  <a:pt x="115" y="1773"/>
                  <a:pt x="54" y="1749"/>
                  <a:pt x="0" y="1780"/>
                </a:cubicBezTo>
                <a:cubicBezTo>
                  <a:pt x="53" y="1754"/>
                  <a:pt x="107" y="1780"/>
                  <a:pt x="162" y="1774"/>
                </a:cubicBezTo>
                <a:cubicBezTo>
                  <a:pt x="127" y="1792"/>
                  <a:pt x="95" y="1812"/>
                  <a:pt x="54" y="1811"/>
                </a:cubicBezTo>
                <a:cubicBezTo>
                  <a:pt x="106" y="1816"/>
                  <a:pt x="147" y="1783"/>
                  <a:pt x="195" y="1770"/>
                </a:cubicBezTo>
                <a:cubicBezTo>
                  <a:pt x="220" y="1763"/>
                  <a:pt x="247" y="1760"/>
                  <a:pt x="272" y="1756"/>
                </a:cubicBezTo>
                <a:cubicBezTo>
                  <a:pt x="299" y="1752"/>
                  <a:pt x="327" y="1747"/>
                  <a:pt x="354" y="1749"/>
                </a:cubicBezTo>
                <a:cubicBezTo>
                  <a:pt x="307" y="1763"/>
                  <a:pt x="266" y="1791"/>
                  <a:pt x="220" y="1806"/>
                </a:cubicBezTo>
                <a:cubicBezTo>
                  <a:pt x="183" y="1819"/>
                  <a:pt x="146" y="1820"/>
                  <a:pt x="107" y="1819"/>
                </a:cubicBezTo>
                <a:cubicBezTo>
                  <a:pt x="134" y="1822"/>
                  <a:pt x="160" y="1823"/>
                  <a:pt x="187" y="1821"/>
                </a:cubicBezTo>
                <a:cubicBezTo>
                  <a:pt x="181" y="1842"/>
                  <a:pt x="157" y="1850"/>
                  <a:pt x="139" y="1855"/>
                </a:cubicBezTo>
                <a:cubicBezTo>
                  <a:pt x="156" y="1852"/>
                  <a:pt x="174" y="1847"/>
                  <a:pt x="185" y="1832"/>
                </a:cubicBezTo>
                <a:cubicBezTo>
                  <a:pt x="188" y="1828"/>
                  <a:pt x="190" y="1824"/>
                  <a:pt x="191" y="1820"/>
                </a:cubicBezTo>
                <a:cubicBezTo>
                  <a:pt x="197" y="1819"/>
                  <a:pt x="203" y="1818"/>
                  <a:pt x="208" y="1817"/>
                </a:cubicBezTo>
                <a:cubicBezTo>
                  <a:pt x="220" y="1815"/>
                  <a:pt x="232" y="1811"/>
                  <a:pt x="243" y="1808"/>
                </a:cubicBezTo>
                <a:cubicBezTo>
                  <a:pt x="221" y="1828"/>
                  <a:pt x="203" y="1853"/>
                  <a:pt x="182" y="1874"/>
                </a:cubicBezTo>
                <a:cubicBezTo>
                  <a:pt x="163" y="1892"/>
                  <a:pt x="136" y="1913"/>
                  <a:pt x="109" y="1896"/>
                </a:cubicBezTo>
                <a:cubicBezTo>
                  <a:pt x="124" y="1907"/>
                  <a:pt x="141" y="1906"/>
                  <a:pt x="157" y="1898"/>
                </a:cubicBezTo>
                <a:cubicBezTo>
                  <a:pt x="156" y="1912"/>
                  <a:pt x="158" y="1924"/>
                  <a:pt x="151" y="1937"/>
                </a:cubicBezTo>
                <a:cubicBezTo>
                  <a:pt x="144" y="1951"/>
                  <a:pt x="135" y="1964"/>
                  <a:pt x="130" y="1979"/>
                </a:cubicBezTo>
                <a:cubicBezTo>
                  <a:pt x="138" y="1960"/>
                  <a:pt x="154" y="1944"/>
                  <a:pt x="160" y="1924"/>
                </a:cubicBezTo>
                <a:cubicBezTo>
                  <a:pt x="162" y="1918"/>
                  <a:pt x="160" y="1897"/>
                  <a:pt x="164" y="1894"/>
                </a:cubicBezTo>
                <a:cubicBezTo>
                  <a:pt x="175" y="1886"/>
                  <a:pt x="186" y="1878"/>
                  <a:pt x="196" y="1868"/>
                </a:cubicBezTo>
                <a:cubicBezTo>
                  <a:pt x="217" y="1849"/>
                  <a:pt x="236" y="1829"/>
                  <a:pt x="257" y="1811"/>
                </a:cubicBezTo>
                <a:cubicBezTo>
                  <a:pt x="263" y="1806"/>
                  <a:pt x="268" y="1800"/>
                  <a:pt x="274" y="1796"/>
                </a:cubicBezTo>
                <a:cubicBezTo>
                  <a:pt x="289" y="1790"/>
                  <a:pt x="305" y="1784"/>
                  <a:pt x="320" y="1778"/>
                </a:cubicBezTo>
                <a:cubicBezTo>
                  <a:pt x="304" y="1802"/>
                  <a:pt x="299" y="1828"/>
                  <a:pt x="275" y="1846"/>
                </a:cubicBezTo>
                <a:cubicBezTo>
                  <a:pt x="255" y="1861"/>
                  <a:pt x="231" y="1870"/>
                  <a:pt x="210" y="1882"/>
                </a:cubicBezTo>
                <a:cubicBezTo>
                  <a:pt x="233" y="1871"/>
                  <a:pt x="259" y="1864"/>
                  <a:pt x="281" y="1849"/>
                </a:cubicBezTo>
                <a:cubicBezTo>
                  <a:pt x="268" y="1870"/>
                  <a:pt x="250" y="1881"/>
                  <a:pt x="226" y="1888"/>
                </a:cubicBezTo>
                <a:cubicBezTo>
                  <a:pt x="243" y="1884"/>
                  <a:pt x="259" y="1879"/>
                  <a:pt x="272" y="1867"/>
                </a:cubicBezTo>
                <a:cubicBezTo>
                  <a:pt x="278" y="1861"/>
                  <a:pt x="283" y="1854"/>
                  <a:pt x="288" y="1846"/>
                </a:cubicBezTo>
                <a:cubicBezTo>
                  <a:pt x="292" y="1839"/>
                  <a:pt x="299" y="1833"/>
                  <a:pt x="304" y="1826"/>
                </a:cubicBezTo>
                <a:cubicBezTo>
                  <a:pt x="315" y="1809"/>
                  <a:pt x="321" y="1786"/>
                  <a:pt x="338" y="1774"/>
                </a:cubicBezTo>
                <a:cubicBezTo>
                  <a:pt x="352" y="1764"/>
                  <a:pt x="373" y="1762"/>
                  <a:pt x="390" y="1762"/>
                </a:cubicBezTo>
                <a:cubicBezTo>
                  <a:pt x="370" y="1776"/>
                  <a:pt x="354" y="1794"/>
                  <a:pt x="340" y="1815"/>
                </a:cubicBezTo>
                <a:cubicBezTo>
                  <a:pt x="325" y="1838"/>
                  <a:pt x="312" y="1862"/>
                  <a:pt x="293" y="1882"/>
                </a:cubicBezTo>
                <a:cubicBezTo>
                  <a:pt x="269" y="1907"/>
                  <a:pt x="241" y="1924"/>
                  <a:pt x="213" y="1944"/>
                </a:cubicBezTo>
                <a:cubicBezTo>
                  <a:pt x="190" y="1960"/>
                  <a:pt x="172" y="1978"/>
                  <a:pt x="165" y="2006"/>
                </a:cubicBezTo>
                <a:cubicBezTo>
                  <a:pt x="172" y="1984"/>
                  <a:pt x="186" y="1969"/>
                  <a:pt x="204" y="1956"/>
                </a:cubicBezTo>
                <a:cubicBezTo>
                  <a:pt x="230" y="1938"/>
                  <a:pt x="259" y="1924"/>
                  <a:pt x="284" y="1905"/>
                </a:cubicBezTo>
                <a:cubicBezTo>
                  <a:pt x="283" y="1912"/>
                  <a:pt x="282" y="1919"/>
                  <a:pt x="282" y="1926"/>
                </a:cubicBezTo>
                <a:cubicBezTo>
                  <a:pt x="282" y="1936"/>
                  <a:pt x="279" y="1938"/>
                  <a:pt x="273" y="1945"/>
                </a:cubicBezTo>
                <a:cubicBezTo>
                  <a:pt x="260" y="1962"/>
                  <a:pt x="248" y="1976"/>
                  <a:pt x="230" y="1987"/>
                </a:cubicBezTo>
                <a:cubicBezTo>
                  <a:pt x="251" y="1976"/>
                  <a:pt x="266" y="1959"/>
                  <a:pt x="282" y="1942"/>
                </a:cubicBezTo>
                <a:cubicBezTo>
                  <a:pt x="284" y="1981"/>
                  <a:pt x="290" y="2020"/>
                  <a:pt x="257" y="2048"/>
                </a:cubicBezTo>
                <a:cubicBezTo>
                  <a:pt x="288" y="2024"/>
                  <a:pt x="290" y="1989"/>
                  <a:pt x="290" y="1953"/>
                </a:cubicBezTo>
                <a:cubicBezTo>
                  <a:pt x="301" y="1970"/>
                  <a:pt x="322" y="1962"/>
                  <a:pt x="336" y="1974"/>
                </a:cubicBezTo>
                <a:cubicBezTo>
                  <a:pt x="348" y="1985"/>
                  <a:pt x="350" y="2004"/>
                  <a:pt x="351" y="2019"/>
                </a:cubicBezTo>
                <a:cubicBezTo>
                  <a:pt x="351" y="1999"/>
                  <a:pt x="349" y="1973"/>
                  <a:pt x="327" y="1965"/>
                </a:cubicBezTo>
                <a:cubicBezTo>
                  <a:pt x="317" y="1962"/>
                  <a:pt x="306" y="1962"/>
                  <a:pt x="299" y="1954"/>
                </a:cubicBezTo>
                <a:cubicBezTo>
                  <a:pt x="291" y="1945"/>
                  <a:pt x="290" y="1932"/>
                  <a:pt x="292" y="1921"/>
                </a:cubicBezTo>
                <a:cubicBezTo>
                  <a:pt x="293" y="1912"/>
                  <a:pt x="295" y="1902"/>
                  <a:pt x="300" y="1893"/>
                </a:cubicBezTo>
                <a:cubicBezTo>
                  <a:pt x="305" y="1884"/>
                  <a:pt x="316" y="1876"/>
                  <a:pt x="323" y="1867"/>
                </a:cubicBezTo>
                <a:cubicBezTo>
                  <a:pt x="336" y="1853"/>
                  <a:pt x="346" y="1837"/>
                  <a:pt x="357" y="1822"/>
                </a:cubicBezTo>
                <a:cubicBezTo>
                  <a:pt x="370" y="1805"/>
                  <a:pt x="386" y="1791"/>
                  <a:pt x="404" y="1779"/>
                </a:cubicBezTo>
                <a:cubicBezTo>
                  <a:pt x="427" y="1765"/>
                  <a:pt x="452" y="1758"/>
                  <a:pt x="477" y="1749"/>
                </a:cubicBezTo>
                <a:cubicBezTo>
                  <a:pt x="518" y="1735"/>
                  <a:pt x="555" y="1714"/>
                  <a:pt x="598" y="1707"/>
                </a:cubicBezTo>
                <a:cubicBezTo>
                  <a:pt x="582" y="1733"/>
                  <a:pt x="569" y="1760"/>
                  <a:pt x="560" y="1790"/>
                </a:cubicBezTo>
                <a:cubicBezTo>
                  <a:pt x="558" y="1798"/>
                  <a:pt x="559" y="1808"/>
                  <a:pt x="550" y="1809"/>
                </a:cubicBezTo>
                <a:cubicBezTo>
                  <a:pt x="541" y="1811"/>
                  <a:pt x="533" y="1813"/>
                  <a:pt x="524" y="1816"/>
                </a:cubicBezTo>
                <a:cubicBezTo>
                  <a:pt x="508" y="1821"/>
                  <a:pt x="492" y="1829"/>
                  <a:pt x="477" y="1839"/>
                </a:cubicBezTo>
                <a:cubicBezTo>
                  <a:pt x="458" y="1852"/>
                  <a:pt x="435" y="1858"/>
                  <a:pt x="411" y="1856"/>
                </a:cubicBezTo>
                <a:cubicBezTo>
                  <a:pt x="391" y="1854"/>
                  <a:pt x="378" y="1862"/>
                  <a:pt x="366" y="1878"/>
                </a:cubicBezTo>
                <a:cubicBezTo>
                  <a:pt x="357" y="1892"/>
                  <a:pt x="344" y="1903"/>
                  <a:pt x="332" y="1914"/>
                </a:cubicBezTo>
                <a:cubicBezTo>
                  <a:pt x="340" y="1908"/>
                  <a:pt x="348" y="1902"/>
                  <a:pt x="355" y="1895"/>
                </a:cubicBezTo>
                <a:cubicBezTo>
                  <a:pt x="366" y="1886"/>
                  <a:pt x="373" y="1872"/>
                  <a:pt x="385" y="1865"/>
                </a:cubicBezTo>
                <a:cubicBezTo>
                  <a:pt x="397" y="1858"/>
                  <a:pt x="413" y="1865"/>
                  <a:pt x="426" y="1865"/>
                </a:cubicBezTo>
                <a:cubicBezTo>
                  <a:pt x="434" y="1866"/>
                  <a:pt x="445" y="1864"/>
                  <a:pt x="453" y="1861"/>
                </a:cubicBezTo>
                <a:cubicBezTo>
                  <a:pt x="425" y="1893"/>
                  <a:pt x="410" y="1933"/>
                  <a:pt x="377" y="1961"/>
                </a:cubicBezTo>
                <a:cubicBezTo>
                  <a:pt x="415" y="1932"/>
                  <a:pt x="433" y="1887"/>
                  <a:pt x="469" y="1857"/>
                </a:cubicBezTo>
                <a:cubicBezTo>
                  <a:pt x="469" y="1870"/>
                  <a:pt x="475" y="1882"/>
                  <a:pt x="479" y="1894"/>
                </a:cubicBezTo>
                <a:cubicBezTo>
                  <a:pt x="483" y="1907"/>
                  <a:pt x="481" y="1919"/>
                  <a:pt x="475" y="1931"/>
                </a:cubicBezTo>
                <a:cubicBezTo>
                  <a:pt x="465" y="1953"/>
                  <a:pt x="448" y="1971"/>
                  <a:pt x="442" y="1994"/>
                </a:cubicBezTo>
                <a:cubicBezTo>
                  <a:pt x="454" y="1958"/>
                  <a:pt x="496" y="1933"/>
                  <a:pt x="486" y="1891"/>
                </a:cubicBezTo>
                <a:cubicBezTo>
                  <a:pt x="484" y="1881"/>
                  <a:pt x="479" y="1872"/>
                  <a:pt x="479" y="1862"/>
                </a:cubicBezTo>
                <a:cubicBezTo>
                  <a:pt x="479" y="1850"/>
                  <a:pt x="484" y="1846"/>
                  <a:pt x="493" y="1842"/>
                </a:cubicBezTo>
                <a:cubicBezTo>
                  <a:pt x="512" y="1833"/>
                  <a:pt x="531" y="1828"/>
                  <a:pt x="551" y="1825"/>
                </a:cubicBezTo>
                <a:cubicBezTo>
                  <a:pt x="539" y="1876"/>
                  <a:pt x="533" y="1929"/>
                  <a:pt x="516" y="1980"/>
                </a:cubicBezTo>
                <a:cubicBezTo>
                  <a:pt x="506" y="2012"/>
                  <a:pt x="492" y="2043"/>
                  <a:pt x="469" y="2068"/>
                </a:cubicBezTo>
                <a:cubicBezTo>
                  <a:pt x="449" y="2090"/>
                  <a:pt x="425" y="2105"/>
                  <a:pt x="399" y="2118"/>
                </a:cubicBezTo>
                <a:cubicBezTo>
                  <a:pt x="428" y="2106"/>
                  <a:pt x="454" y="2092"/>
                  <a:pt x="476" y="2069"/>
                </a:cubicBezTo>
                <a:cubicBezTo>
                  <a:pt x="502" y="2043"/>
                  <a:pt x="519" y="2009"/>
                  <a:pt x="532" y="1975"/>
                </a:cubicBezTo>
                <a:cubicBezTo>
                  <a:pt x="533" y="1991"/>
                  <a:pt x="537" y="2007"/>
                  <a:pt x="543" y="2022"/>
                </a:cubicBezTo>
                <a:cubicBezTo>
                  <a:pt x="549" y="2039"/>
                  <a:pt x="559" y="2055"/>
                  <a:pt x="562" y="2073"/>
                </a:cubicBezTo>
                <a:cubicBezTo>
                  <a:pt x="568" y="2105"/>
                  <a:pt x="546" y="2125"/>
                  <a:pt x="525" y="2144"/>
                </a:cubicBezTo>
                <a:cubicBezTo>
                  <a:pt x="537" y="2135"/>
                  <a:pt x="550" y="2125"/>
                  <a:pt x="559" y="2112"/>
                </a:cubicBezTo>
                <a:cubicBezTo>
                  <a:pt x="571" y="2095"/>
                  <a:pt x="570" y="2074"/>
                  <a:pt x="564" y="2054"/>
                </a:cubicBezTo>
                <a:cubicBezTo>
                  <a:pt x="558" y="2034"/>
                  <a:pt x="549" y="2014"/>
                  <a:pt x="546" y="1993"/>
                </a:cubicBezTo>
                <a:cubicBezTo>
                  <a:pt x="543" y="1971"/>
                  <a:pt x="546" y="1950"/>
                  <a:pt x="550" y="1928"/>
                </a:cubicBezTo>
                <a:cubicBezTo>
                  <a:pt x="556" y="1939"/>
                  <a:pt x="563" y="1950"/>
                  <a:pt x="571" y="1960"/>
                </a:cubicBezTo>
                <a:cubicBezTo>
                  <a:pt x="576" y="1969"/>
                  <a:pt x="577" y="1969"/>
                  <a:pt x="574" y="1979"/>
                </a:cubicBezTo>
                <a:cubicBezTo>
                  <a:pt x="572" y="1988"/>
                  <a:pt x="570" y="1998"/>
                  <a:pt x="570" y="2007"/>
                </a:cubicBezTo>
                <a:cubicBezTo>
                  <a:pt x="568" y="2030"/>
                  <a:pt x="568" y="2068"/>
                  <a:pt x="594" y="2077"/>
                </a:cubicBezTo>
                <a:cubicBezTo>
                  <a:pt x="561" y="2063"/>
                  <a:pt x="573" y="2003"/>
                  <a:pt x="583" y="1977"/>
                </a:cubicBezTo>
                <a:cubicBezTo>
                  <a:pt x="592" y="1988"/>
                  <a:pt x="604" y="1994"/>
                  <a:pt x="614" y="2003"/>
                </a:cubicBezTo>
                <a:cubicBezTo>
                  <a:pt x="625" y="2013"/>
                  <a:pt x="631" y="2025"/>
                  <a:pt x="634" y="2040"/>
                </a:cubicBezTo>
                <a:cubicBezTo>
                  <a:pt x="639" y="2064"/>
                  <a:pt x="641" y="2092"/>
                  <a:pt x="629" y="2115"/>
                </a:cubicBezTo>
                <a:cubicBezTo>
                  <a:pt x="647" y="2085"/>
                  <a:pt x="648" y="2031"/>
                  <a:pt x="626" y="2004"/>
                </a:cubicBezTo>
                <a:cubicBezTo>
                  <a:pt x="619" y="1996"/>
                  <a:pt x="612" y="1990"/>
                  <a:pt x="604" y="1984"/>
                </a:cubicBezTo>
                <a:cubicBezTo>
                  <a:pt x="600" y="1980"/>
                  <a:pt x="596" y="1977"/>
                  <a:pt x="593" y="1973"/>
                </a:cubicBezTo>
                <a:cubicBezTo>
                  <a:pt x="588" y="1966"/>
                  <a:pt x="588" y="1965"/>
                  <a:pt x="592" y="1957"/>
                </a:cubicBezTo>
                <a:cubicBezTo>
                  <a:pt x="604" y="1936"/>
                  <a:pt x="627" y="1923"/>
                  <a:pt x="640" y="1904"/>
                </a:cubicBezTo>
                <a:cubicBezTo>
                  <a:pt x="668" y="1943"/>
                  <a:pt x="687" y="1992"/>
                  <a:pt x="689" y="2041"/>
                </a:cubicBezTo>
                <a:cubicBezTo>
                  <a:pt x="691" y="2087"/>
                  <a:pt x="673" y="2128"/>
                  <a:pt x="641" y="2160"/>
                </a:cubicBezTo>
                <a:cubicBezTo>
                  <a:pt x="662" y="2142"/>
                  <a:pt x="679" y="2120"/>
                  <a:pt x="688" y="2094"/>
                </a:cubicBezTo>
                <a:cubicBezTo>
                  <a:pt x="684" y="2114"/>
                  <a:pt x="684" y="2133"/>
                  <a:pt x="685" y="2152"/>
                </a:cubicBezTo>
                <a:cubicBezTo>
                  <a:pt x="685" y="2095"/>
                  <a:pt x="709" y="2049"/>
                  <a:pt x="735" y="2000"/>
                </a:cubicBezTo>
                <a:cubicBezTo>
                  <a:pt x="733" y="2022"/>
                  <a:pt x="725" y="2043"/>
                  <a:pt x="723" y="2065"/>
                </a:cubicBezTo>
                <a:cubicBezTo>
                  <a:pt x="722" y="2086"/>
                  <a:pt x="728" y="2105"/>
                  <a:pt x="739" y="2123"/>
                </a:cubicBezTo>
                <a:cubicBezTo>
                  <a:pt x="725" y="2097"/>
                  <a:pt x="724" y="2071"/>
                  <a:pt x="732" y="2043"/>
                </a:cubicBezTo>
                <a:cubicBezTo>
                  <a:pt x="736" y="2028"/>
                  <a:pt x="742" y="2013"/>
                  <a:pt x="744" y="1998"/>
                </a:cubicBezTo>
                <a:cubicBezTo>
                  <a:pt x="744" y="1994"/>
                  <a:pt x="743" y="1986"/>
                  <a:pt x="744" y="1983"/>
                </a:cubicBezTo>
                <a:cubicBezTo>
                  <a:pt x="748" y="1974"/>
                  <a:pt x="752" y="1966"/>
                  <a:pt x="756" y="1957"/>
                </a:cubicBezTo>
                <a:cubicBezTo>
                  <a:pt x="761" y="2032"/>
                  <a:pt x="779" y="2105"/>
                  <a:pt x="789" y="2179"/>
                </a:cubicBezTo>
                <a:cubicBezTo>
                  <a:pt x="785" y="2125"/>
                  <a:pt x="777" y="2071"/>
                  <a:pt x="773" y="2016"/>
                </a:cubicBezTo>
                <a:cubicBezTo>
                  <a:pt x="803" y="1954"/>
                  <a:pt x="814" y="1884"/>
                  <a:pt x="830" y="1818"/>
                </a:cubicBezTo>
                <a:cubicBezTo>
                  <a:pt x="835" y="1828"/>
                  <a:pt x="841" y="1837"/>
                  <a:pt x="845" y="1848"/>
                </a:cubicBezTo>
                <a:cubicBezTo>
                  <a:pt x="848" y="1860"/>
                  <a:pt x="847" y="1873"/>
                  <a:pt x="844" y="1885"/>
                </a:cubicBezTo>
                <a:cubicBezTo>
                  <a:pt x="840" y="1903"/>
                  <a:pt x="832" y="1919"/>
                  <a:pt x="825" y="1935"/>
                </a:cubicBezTo>
                <a:cubicBezTo>
                  <a:pt x="838" y="1911"/>
                  <a:pt x="854" y="1884"/>
                  <a:pt x="852" y="1855"/>
                </a:cubicBezTo>
                <a:cubicBezTo>
                  <a:pt x="851" y="1840"/>
                  <a:pt x="843" y="1828"/>
                  <a:pt x="838" y="1815"/>
                </a:cubicBezTo>
                <a:cubicBezTo>
                  <a:pt x="835" y="1805"/>
                  <a:pt x="837" y="1791"/>
                  <a:pt x="839" y="1782"/>
                </a:cubicBezTo>
                <a:cubicBezTo>
                  <a:pt x="855" y="1802"/>
                  <a:pt x="874" y="1812"/>
                  <a:pt x="874" y="1840"/>
                </a:cubicBezTo>
                <a:cubicBezTo>
                  <a:pt x="873" y="1867"/>
                  <a:pt x="857" y="1890"/>
                  <a:pt x="844" y="1912"/>
                </a:cubicBezTo>
                <a:cubicBezTo>
                  <a:pt x="867" y="1879"/>
                  <a:pt x="897" y="1835"/>
                  <a:pt x="865" y="1797"/>
                </a:cubicBezTo>
                <a:cubicBezTo>
                  <a:pt x="859" y="1789"/>
                  <a:pt x="851" y="1782"/>
                  <a:pt x="846" y="1774"/>
                </a:cubicBezTo>
                <a:cubicBezTo>
                  <a:pt x="840" y="1765"/>
                  <a:pt x="850" y="1750"/>
                  <a:pt x="854" y="1741"/>
                </a:cubicBezTo>
                <a:cubicBezTo>
                  <a:pt x="859" y="1732"/>
                  <a:pt x="874" y="1727"/>
                  <a:pt x="883" y="1720"/>
                </a:cubicBezTo>
                <a:cubicBezTo>
                  <a:pt x="893" y="1713"/>
                  <a:pt x="903" y="1705"/>
                  <a:pt x="912" y="1698"/>
                </a:cubicBezTo>
                <a:cubicBezTo>
                  <a:pt x="911" y="1734"/>
                  <a:pt x="918" y="1770"/>
                  <a:pt x="924" y="1805"/>
                </a:cubicBezTo>
                <a:cubicBezTo>
                  <a:pt x="928" y="1823"/>
                  <a:pt x="931" y="1841"/>
                  <a:pt x="934" y="1859"/>
                </a:cubicBezTo>
                <a:cubicBezTo>
                  <a:pt x="935" y="1868"/>
                  <a:pt x="937" y="1874"/>
                  <a:pt x="931" y="1882"/>
                </a:cubicBezTo>
                <a:cubicBezTo>
                  <a:pt x="927" y="1888"/>
                  <a:pt x="922" y="1894"/>
                  <a:pt x="916" y="1900"/>
                </a:cubicBezTo>
                <a:cubicBezTo>
                  <a:pt x="890" y="1926"/>
                  <a:pt x="861" y="1951"/>
                  <a:pt x="840" y="1982"/>
                </a:cubicBezTo>
                <a:cubicBezTo>
                  <a:pt x="823" y="2009"/>
                  <a:pt x="816" y="2038"/>
                  <a:pt x="815" y="2070"/>
                </a:cubicBezTo>
                <a:cubicBezTo>
                  <a:pt x="817" y="2044"/>
                  <a:pt x="823" y="2019"/>
                  <a:pt x="838" y="1996"/>
                </a:cubicBezTo>
                <a:cubicBezTo>
                  <a:pt x="855" y="1970"/>
                  <a:pt x="879" y="1948"/>
                  <a:pt x="902" y="1928"/>
                </a:cubicBezTo>
                <a:cubicBezTo>
                  <a:pt x="878" y="1969"/>
                  <a:pt x="853" y="2006"/>
                  <a:pt x="853" y="2055"/>
                </a:cubicBezTo>
                <a:cubicBezTo>
                  <a:pt x="855" y="2018"/>
                  <a:pt x="870" y="1989"/>
                  <a:pt x="891" y="1960"/>
                </a:cubicBezTo>
                <a:cubicBezTo>
                  <a:pt x="886" y="1993"/>
                  <a:pt x="883" y="2027"/>
                  <a:pt x="892" y="2060"/>
                </a:cubicBezTo>
                <a:cubicBezTo>
                  <a:pt x="885" y="2026"/>
                  <a:pt x="889" y="1987"/>
                  <a:pt x="900" y="1954"/>
                </a:cubicBezTo>
                <a:cubicBezTo>
                  <a:pt x="907" y="1932"/>
                  <a:pt x="924" y="1913"/>
                  <a:pt x="939" y="1896"/>
                </a:cubicBezTo>
                <a:cubicBezTo>
                  <a:pt x="942" y="1919"/>
                  <a:pt x="944" y="1943"/>
                  <a:pt x="946" y="1966"/>
                </a:cubicBezTo>
                <a:cubicBezTo>
                  <a:pt x="947" y="1994"/>
                  <a:pt x="950" y="2021"/>
                  <a:pt x="947" y="2049"/>
                </a:cubicBezTo>
                <a:cubicBezTo>
                  <a:pt x="944" y="2048"/>
                  <a:pt x="942" y="2053"/>
                  <a:pt x="939" y="2055"/>
                </a:cubicBezTo>
                <a:cubicBezTo>
                  <a:pt x="933" y="2061"/>
                  <a:pt x="925" y="2066"/>
                  <a:pt x="918" y="2070"/>
                </a:cubicBezTo>
                <a:cubicBezTo>
                  <a:pt x="901" y="2080"/>
                  <a:pt x="883" y="2089"/>
                  <a:pt x="866" y="2099"/>
                </a:cubicBezTo>
                <a:cubicBezTo>
                  <a:pt x="837" y="2118"/>
                  <a:pt x="815" y="2140"/>
                  <a:pt x="806" y="2174"/>
                </a:cubicBezTo>
                <a:cubicBezTo>
                  <a:pt x="816" y="2146"/>
                  <a:pt x="833" y="2126"/>
                  <a:pt x="858" y="2111"/>
                </a:cubicBezTo>
                <a:cubicBezTo>
                  <a:pt x="885" y="2095"/>
                  <a:pt x="918" y="2087"/>
                  <a:pt x="944" y="2067"/>
                </a:cubicBezTo>
                <a:cubicBezTo>
                  <a:pt x="940" y="2092"/>
                  <a:pt x="933" y="2116"/>
                  <a:pt x="926" y="2140"/>
                </a:cubicBezTo>
                <a:cubicBezTo>
                  <a:pt x="920" y="2159"/>
                  <a:pt x="904" y="2171"/>
                  <a:pt x="890" y="2183"/>
                </a:cubicBezTo>
                <a:cubicBezTo>
                  <a:pt x="850" y="2219"/>
                  <a:pt x="822" y="2259"/>
                  <a:pt x="818" y="2313"/>
                </a:cubicBezTo>
                <a:cubicBezTo>
                  <a:pt x="822" y="2286"/>
                  <a:pt x="831" y="2261"/>
                  <a:pt x="847" y="2239"/>
                </a:cubicBezTo>
                <a:cubicBezTo>
                  <a:pt x="866" y="2212"/>
                  <a:pt x="893" y="2195"/>
                  <a:pt x="918" y="2174"/>
                </a:cubicBezTo>
                <a:cubicBezTo>
                  <a:pt x="919" y="2179"/>
                  <a:pt x="915" y="2187"/>
                  <a:pt x="914" y="2192"/>
                </a:cubicBezTo>
                <a:cubicBezTo>
                  <a:pt x="912" y="2201"/>
                  <a:pt x="910" y="2210"/>
                  <a:pt x="908" y="2220"/>
                </a:cubicBezTo>
                <a:cubicBezTo>
                  <a:pt x="905" y="2238"/>
                  <a:pt x="903" y="2257"/>
                  <a:pt x="904" y="2275"/>
                </a:cubicBezTo>
                <a:cubicBezTo>
                  <a:pt x="904" y="2305"/>
                  <a:pt x="911" y="2332"/>
                  <a:pt x="924" y="2359"/>
                </a:cubicBezTo>
                <a:cubicBezTo>
                  <a:pt x="902" y="2305"/>
                  <a:pt x="909" y="2249"/>
                  <a:pt x="925" y="2194"/>
                </a:cubicBezTo>
                <a:cubicBezTo>
                  <a:pt x="940" y="2226"/>
                  <a:pt x="960" y="2263"/>
                  <a:pt x="943" y="2297"/>
                </a:cubicBezTo>
                <a:cubicBezTo>
                  <a:pt x="957" y="2273"/>
                  <a:pt x="951" y="2247"/>
                  <a:pt x="943" y="2222"/>
                </a:cubicBezTo>
                <a:cubicBezTo>
                  <a:pt x="940" y="2210"/>
                  <a:pt x="931" y="2197"/>
                  <a:pt x="929" y="2184"/>
                </a:cubicBezTo>
                <a:cubicBezTo>
                  <a:pt x="928" y="2179"/>
                  <a:pt x="932" y="2173"/>
                  <a:pt x="934" y="2167"/>
                </a:cubicBezTo>
                <a:cubicBezTo>
                  <a:pt x="937" y="2158"/>
                  <a:pt x="940" y="2148"/>
                  <a:pt x="943" y="2139"/>
                </a:cubicBezTo>
                <a:cubicBezTo>
                  <a:pt x="948" y="2165"/>
                  <a:pt x="963" y="2188"/>
                  <a:pt x="970" y="2213"/>
                </a:cubicBezTo>
                <a:cubicBezTo>
                  <a:pt x="977" y="2237"/>
                  <a:pt x="976" y="2257"/>
                  <a:pt x="967" y="2280"/>
                </a:cubicBezTo>
                <a:cubicBezTo>
                  <a:pt x="986" y="2242"/>
                  <a:pt x="974" y="2206"/>
                  <a:pt x="961" y="2168"/>
                </a:cubicBezTo>
                <a:cubicBezTo>
                  <a:pt x="956" y="2152"/>
                  <a:pt x="946" y="2129"/>
                  <a:pt x="952" y="2113"/>
                </a:cubicBezTo>
                <a:cubicBezTo>
                  <a:pt x="959" y="2089"/>
                  <a:pt x="966" y="2064"/>
                  <a:pt x="970" y="2039"/>
                </a:cubicBezTo>
                <a:cubicBezTo>
                  <a:pt x="978" y="2049"/>
                  <a:pt x="981" y="2065"/>
                  <a:pt x="984" y="2077"/>
                </a:cubicBezTo>
                <a:cubicBezTo>
                  <a:pt x="988" y="2093"/>
                  <a:pt x="992" y="2109"/>
                  <a:pt x="995" y="2125"/>
                </a:cubicBezTo>
                <a:cubicBezTo>
                  <a:pt x="1001" y="2153"/>
                  <a:pt x="1002" y="2187"/>
                  <a:pt x="982" y="2210"/>
                </a:cubicBezTo>
                <a:cubicBezTo>
                  <a:pt x="1009" y="2183"/>
                  <a:pt x="1005" y="2139"/>
                  <a:pt x="998" y="2105"/>
                </a:cubicBezTo>
                <a:cubicBezTo>
                  <a:pt x="1015" y="2123"/>
                  <a:pt x="1021" y="2144"/>
                  <a:pt x="1022" y="2167"/>
                </a:cubicBezTo>
                <a:cubicBezTo>
                  <a:pt x="1022" y="2144"/>
                  <a:pt x="1018" y="2123"/>
                  <a:pt x="1004" y="2104"/>
                </a:cubicBezTo>
                <a:cubicBezTo>
                  <a:pt x="1001" y="2100"/>
                  <a:pt x="997" y="2097"/>
                  <a:pt x="996" y="2092"/>
                </a:cubicBezTo>
                <a:cubicBezTo>
                  <a:pt x="995" y="2085"/>
                  <a:pt x="994" y="2077"/>
                  <a:pt x="992" y="2070"/>
                </a:cubicBezTo>
                <a:cubicBezTo>
                  <a:pt x="990" y="2058"/>
                  <a:pt x="987" y="2045"/>
                  <a:pt x="981" y="2035"/>
                </a:cubicBezTo>
                <a:cubicBezTo>
                  <a:pt x="979" y="2031"/>
                  <a:pt x="976" y="2027"/>
                  <a:pt x="971" y="2025"/>
                </a:cubicBezTo>
                <a:cubicBezTo>
                  <a:pt x="972" y="2018"/>
                  <a:pt x="972" y="2011"/>
                  <a:pt x="972" y="2003"/>
                </a:cubicBezTo>
                <a:cubicBezTo>
                  <a:pt x="972" y="1992"/>
                  <a:pt x="972" y="1981"/>
                  <a:pt x="972" y="1969"/>
                </a:cubicBezTo>
                <a:cubicBezTo>
                  <a:pt x="972" y="1947"/>
                  <a:pt x="971" y="1925"/>
                  <a:pt x="971" y="1903"/>
                </a:cubicBezTo>
                <a:cubicBezTo>
                  <a:pt x="977" y="1909"/>
                  <a:pt x="983" y="1915"/>
                  <a:pt x="989" y="1921"/>
                </a:cubicBezTo>
                <a:cubicBezTo>
                  <a:pt x="992" y="1924"/>
                  <a:pt x="995" y="1927"/>
                  <a:pt x="998" y="1930"/>
                </a:cubicBezTo>
                <a:cubicBezTo>
                  <a:pt x="1002" y="1935"/>
                  <a:pt x="1000" y="1937"/>
                  <a:pt x="1000" y="1943"/>
                </a:cubicBezTo>
                <a:cubicBezTo>
                  <a:pt x="998" y="1958"/>
                  <a:pt x="1000" y="1972"/>
                  <a:pt x="1003" y="1986"/>
                </a:cubicBezTo>
                <a:cubicBezTo>
                  <a:pt x="1001" y="1969"/>
                  <a:pt x="1001" y="1953"/>
                  <a:pt x="1004" y="1937"/>
                </a:cubicBezTo>
                <a:cubicBezTo>
                  <a:pt x="1030" y="1968"/>
                  <a:pt x="999" y="2003"/>
                  <a:pt x="996" y="2037"/>
                </a:cubicBezTo>
                <a:cubicBezTo>
                  <a:pt x="1000" y="2011"/>
                  <a:pt x="1018" y="1990"/>
                  <a:pt x="1020" y="1964"/>
                </a:cubicBezTo>
                <a:cubicBezTo>
                  <a:pt x="1037" y="2005"/>
                  <a:pt x="1027" y="2053"/>
                  <a:pt x="1033" y="2096"/>
                </a:cubicBezTo>
                <a:cubicBezTo>
                  <a:pt x="1030" y="2055"/>
                  <a:pt x="1040" y="2013"/>
                  <a:pt x="1032" y="1972"/>
                </a:cubicBezTo>
                <a:cubicBezTo>
                  <a:pt x="1030" y="1962"/>
                  <a:pt x="1026" y="1952"/>
                  <a:pt x="1021" y="1943"/>
                </a:cubicBezTo>
                <a:cubicBezTo>
                  <a:pt x="1019" y="1938"/>
                  <a:pt x="1015" y="1933"/>
                  <a:pt x="1012" y="1929"/>
                </a:cubicBezTo>
                <a:cubicBezTo>
                  <a:pt x="1008" y="1923"/>
                  <a:pt x="1007" y="1922"/>
                  <a:pt x="1010" y="1914"/>
                </a:cubicBezTo>
                <a:cubicBezTo>
                  <a:pt x="1016" y="1893"/>
                  <a:pt x="1023" y="1873"/>
                  <a:pt x="1027" y="1852"/>
                </a:cubicBezTo>
                <a:cubicBezTo>
                  <a:pt x="1038" y="1874"/>
                  <a:pt x="1049" y="1899"/>
                  <a:pt x="1056" y="1923"/>
                </a:cubicBezTo>
                <a:cubicBezTo>
                  <a:pt x="1063" y="1949"/>
                  <a:pt x="1062" y="1977"/>
                  <a:pt x="1059" y="2004"/>
                </a:cubicBezTo>
                <a:cubicBezTo>
                  <a:pt x="1052" y="2059"/>
                  <a:pt x="1023" y="2109"/>
                  <a:pt x="1025" y="2166"/>
                </a:cubicBezTo>
                <a:cubicBezTo>
                  <a:pt x="1035" y="2133"/>
                  <a:pt x="1047" y="2100"/>
                  <a:pt x="1061" y="2067"/>
                </a:cubicBezTo>
                <a:cubicBezTo>
                  <a:pt x="1075" y="2114"/>
                  <a:pt x="1099" y="2160"/>
                  <a:pt x="1085" y="2210"/>
                </a:cubicBezTo>
                <a:cubicBezTo>
                  <a:pt x="1098" y="2172"/>
                  <a:pt x="1090" y="2133"/>
                  <a:pt x="1079" y="2096"/>
                </a:cubicBezTo>
                <a:cubicBezTo>
                  <a:pt x="1076" y="2087"/>
                  <a:pt x="1073" y="2077"/>
                  <a:pt x="1071" y="2068"/>
                </a:cubicBezTo>
                <a:cubicBezTo>
                  <a:pt x="1070" y="2064"/>
                  <a:pt x="1069" y="2060"/>
                  <a:pt x="1068" y="2056"/>
                </a:cubicBezTo>
                <a:cubicBezTo>
                  <a:pt x="1067" y="2051"/>
                  <a:pt x="1070" y="2047"/>
                  <a:pt x="1073" y="2042"/>
                </a:cubicBezTo>
                <a:cubicBezTo>
                  <a:pt x="1082" y="2026"/>
                  <a:pt x="1088" y="2009"/>
                  <a:pt x="1089" y="1990"/>
                </a:cubicBezTo>
                <a:cubicBezTo>
                  <a:pt x="1101" y="2042"/>
                  <a:pt x="1116" y="2094"/>
                  <a:pt x="1108" y="2148"/>
                </a:cubicBezTo>
                <a:cubicBezTo>
                  <a:pt x="1117" y="2108"/>
                  <a:pt x="1113" y="2068"/>
                  <a:pt x="1106" y="2027"/>
                </a:cubicBezTo>
                <a:cubicBezTo>
                  <a:pt x="1102" y="2003"/>
                  <a:pt x="1097" y="1980"/>
                  <a:pt x="1095" y="1956"/>
                </a:cubicBezTo>
                <a:cubicBezTo>
                  <a:pt x="1093" y="1934"/>
                  <a:pt x="1094" y="1913"/>
                  <a:pt x="1090" y="1891"/>
                </a:cubicBezTo>
                <a:cubicBezTo>
                  <a:pt x="1109" y="1924"/>
                  <a:pt x="1132" y="1955"/>
                  <a:pt x="1133" y="1994"/>
                </a:cubicBezTo>
                <a:cubicBezTo>
                  <a:pt x="1134" y="2024"/>
                  <a:pt x="1126" y="2054"/>
                  <a:pt x="1117" y="2083"/>
                </a:cubicBezTo>
                <a:cubicBezTo>
                  <a:pt x="1125" y="2062"/>
                  <a:pt x="1132" y="2042"/>
                  <a:pt x="1136" y="2020"/>
                </a:cubicBezTo>
                <a:cubicBezTo>
                  <a:pt x="1133" y="2070"/>
                  <a:pt x="1124" y="2118"/>
                  <a:pt x="1129" y="2169"/>
                </a:cubicBezTo>
                <a:cubicBezTo>
                  <a:pt x="1128" y="2117"/>
                  <a:pt x="1141" y="2067"/>
                  <a:pt x="1147" y="2016"/>
                </a:cubicBezTo>
                <a:cubicBezTo>
                  <a:pt x="1158" y="2064"/>
                  <a:pt x="1168" y="2110"/>
                  <a:pt x="1160" y="2159"/>
                </a:cubicBezTo>
                <a:cubicBezTo>
                  <a:pt x="1171" y="2111"/>
                  <a:pt x="1164" y="2064"/>
                  <a:pt x="1157" y="2015"/>
                </a:cubicBezTo>
                <a:cubicBezTo>
                  <a:pt x="1150" y="1973"/>
                  <a:pt x="1148" y="1930"/>
                  <a:pt x="1146" y="1888"/>
                </a:cubicBezTo>
                <a:cubicBezTo>
                  <a:pt x="1162" y="1915"/>
                  <a:pt x="1174" y="1945"/>
                  <a:pt x="1179" y="1977"/>
                </a:cubicBezTo>
                <a:cubicBezTo>
                  <a:pt x="1184" y="2010"/>
                  <a:pt x="1182" y="2043"/>
                  <a:pt x="1185" y="2077"/>
                </a:cubicBezTo>
                <a:cubicBezTo>
                  <a:pt x="1190" y="2133"/>
                  <a:pt x="1212" y="2183"/>
                  <a:pt x="1237" y="2233"/>
                </a:cubicBezTo>
                <a:cubicBezTo>
                  <a:pt x="1215" y="2181"/>
                  <a:pt x="1197" y="2129"/>
                  <a:pt x="1196" y="2072"/>
                </a:cubicBezTo>
                <a:cubicBezTo>
                  <a:pt x="1248" y="2098"/>
                  <a:pt x="1263" y="2161"/>
                  <a:pt x="1258" y="2214"/>
                </a:cubicBezTo>
                <a:cubicBezTo>
                  <a:pt x="1265" y="2172"/>
                  <a:pt x="1260" y="2125"/>
                  <a:pt x="1234" y="2090"/>
                </a:cubicBezTo>
                <a:cubicBezTo>
                  <a:pt x="1227" y="2082"/>
                  <a:pt x="1220" y="2074"/>
                  <a:pt x="1211" y="2068"/>
                </a:cubicBezTo>
                <a:cubicBezTo>
                  <a:pt x="1208" y="2066"/>
                  <a:pt x="1205" y="2064"/>
                  <a:pt x="1202" y="2062"/>
                </a:cubicBezTo>
                <a:cubicBezTo>
                  <a:pt x="1195" y="2059"/>
                  <a:pt x="1196" y="2058"/>
                  <a:pt x="1197" y="2050"/>
                </a:cubicBezTo>
                <a:cubicBezTo>
                  <a:pt x="1197" y="2024"/>
                  <a:pt x="1199" y="1998"/>
                  <a:pt x="1196" y="1972"/>
                </a:cubicBezTo>
                <a:cubicBezTo>
                  <a:pt x="1205" y="1996"/>
                  <a:pt x="1217" y="2019"/>
                  <a:pt x="1231" y="2040"/>
                </a:cubicBezTo>
                <a:cubicBezTo>
                  <a:pt x="1207" y="2001"/>
                  <a:pt x="1194" y="1956"/>
                  <a:pt x="1188" y="1910"/>
                </a:cubicBezTo>
                <a:cubicBezTo>
                  <a:pt x="1221" y="1929"/>
                  <a:pt x="1244" y="1956"/>
                  <a:pt x="1256" y="1992"/>
                </a:cubicBezTo>
                <a:cubicBezTo>
                  <a:pt x="1266" y="2024"/>
                  <a:pt x="1268" y="2057"/>
                  <a:pt x="1269" y="2091"/>
                </a:cubicBezTo>
                <a:cubicBezTo>
                  <a:pt x="1271" y="2051"/>
                  <a:pt x="1272" y="2006"/>
                  <a:pt x="1255" y="1969"/>
                </a:cubicBezTo>
                <a:cubicBezTo>
                  <a:pt x="1246" y="1948"/>
                  <a:pt x="1235" y="1931"/>
                  <a:pt x="1218" y="1915"/>
                </a:cubicBezTo>
                <a:cubicBezTo>
                  <a:pt x="1210" y="1908"/>
                  <a:pt x="1201" y="1902"/>
                  <a:pt x="1193" y="1896"/>
                </a:cubicBezTo>
                <a:cubicBezTo>
                  <a:pt x="1184" y="1889"/>
                  <a:pt x="1186" y="1880"/>
                  <a:pt x="1186" y="1870"/>
                </a:cubicBezTo>
                <a:cubicBezTo>
                  <a:pt x="1197" y="1880"/>
                  <a:pt x="1209" y="1889"/>
                  <a:pt x="1222" y="1897"/>
                </a:cubicBezTo>
                <a:cubicBezTo>
                  <a:pt x="1233" y="1904"/>
                  <a:pt x="1242" y="1914"/>
                  <a:pt x="1252" y="1922"/>
                </a:cubicBezTo>
                <a:cubicBezTo>
                  <a:pt x="1258" y="1927"/>
                  <a:pt x="1264" y="1931"/>
                  <a:pt x="1270" y="1935"/>
                </a:cubicBezTo>
                <a:cubicBezTo>
                  <a:pt x="1278" y="1939"/>
                  <a:pt x="1279" y="1944"/>
                  <a:pt x="1282" y="1952"/>
                </a:cubicBezTo>
                <a:cubicBezTo>
                  <a:pt x="1288" y="1968"/>
                  <a:pt x="1294" y="1983"/>
                  <a:pt x="1300" y="1998"/>
                </a:cubicBezTo>
                <a:cubicBezTo>
                  <a:pt x="1303" y="2006"/>
                  <a:pt x="1306" y="2013"/>
                  <a:pt x="1309" y="2021"/>
                </a:cubicBezTo>
                <a:cubicBezTo>
                  <a:pt x="1312" y="2029"/>
                  <a:pt x="1312" y="2030"/>
                  <a:pt x="1308" y="2038"/>
                </a:cubicBezTo>
                <a:cubicBezTo>
                  <a:pt x="1303" y="2051"/>
                  <a:pt x="1293" y="2062"/>
                  <a:pt x="1285" y="2074"/>
                </a:cubicBezTo>
                <a:cubicBezTo>
                  <a:pt x="1271" y="2096"/>
                  <a:pt x="1265" y="2118"/>
                  <a:pt x="1266" y="2144"/>
                </a:cubicBezTo>
                <a:cubicBezTo>
                  <a:pt x="1266" y="2127"/>
                  <a:pt x="1269" y="2112"/>
                  <a:pt x="1277" y="2097"/>
                </a:cubicBezTo>
                <a:cubicBezTo>
                  <a:pt x="1287" y="2076"/>
                  <a:pt x="1306" y="2061"/>
                  <a:pt x="1316" y="2040"/>
                </a:cubicBezTo>
                <a:cubicBezTo>
                  <a:pt x="1341" y="2108"/>
                  <a:pt x="1368" y="2184"/>
                  <a:pt x="1311" y="2243"/>
                </a:cubicBezTo>
                <a:cubicBezTo>
                  <a:pt x="1349" y="2209"/>
                  <a:pt x="1358" y="2163"/>
                  <a:pt x="1350" y="2115"/>
                </a:cubicBezTo>
                <a:cubicBezTo>
                  <a:pt x="1341" y="2059"/>
                  <a:pt x="1321" y="2004"/>
                  <a:pt x="1304" y="1950"/>
                </a:cubicBezTo>
                <a:cubicBezTo>
                  <a:pt x="1316" y="1955"/>
                  <a:pt x="1328" y="1958"/>
                  <a:pt x="1341" y="1961"/>
                </a:cubicBezTo>
                <a:cubicBezTo>
                  <a:pt x="1345" y="1962"/>
                  <a:pt x="1352" y="1962"/>
                  <a:pt x="1355" y="1965"/>
                </a:cubicBezTo>
                <a:cubicBezTo>
                  <a:pt x="1359" y="1969"/>
                  <a:pt x="1363" y="1974"/>
                  <a:pt x="1366" y="1979"/>
                </a:cubicBezTo>
                <a:cubicBezTo>
                  <a:pt x="1380" y="2002"/>
                  <a:pt x="1389" y="2029"/>
                  <a:pt x="1390" y="2056"/>
                </a:cubicBezTo>
                <a:cubicBezTo>
                  <a:pt x="1394" y="2103"/>
                  <a:pt x="1383" y="2155"/>
                  <a:pt x="1352" y="2191"/>
                </a:cubicBezTo>
                <a:cubicBezTo>
                  <a:pt x="1407" y="2136"/>
                  <a:pt x="1416" y="2034"/>
                  <a:pt x="1377" y="1967"/>
                </a:cubicBezTo>
                <a:cubicBezTo>
                  <a:pt x="1388" y="1969"/>
                  <a:pt x="1402" y="1969"/>
                  <a:pt x="1412" y="1974"/>
                </a:cubicBezTo>
                <a:cubicBezTo>
                  <a:pt x="1422" y="1979"/>
                  <a:pt x="1433" y="1993"/>
                  <a:pt x="1439" y="2003"/>
                </a:cubicBezTo>
                <a:cubicBezTo>
                  <a:pt x="1458" y="2034"/>
                  <a:pt x="1456" y="2068"/>
                  <a:pt x="1446" y="2101"/>
                </a:cubicBezTo>
                <a:cubicBezTo>
                  <a:pt x="1462" y="2057"/>
                  <a:pt x="1461" y="2010"/>
                  <a:pt x="1426" y="1974"/>
                </a:cubicBezTo>
                <a:cubicBezTo>
                  <a:pt x="1434" y="1975"/>
                  <a:pt x="1441" y="1977"/>
                  <a:pt x="1449" y="1978"/>
                </a:cubicBezTo>
                <a:cubicBezTo>
                  <a:pt x="1454" y="1979"/>
                  <a:pt x="1473" y="1980"/>
                  <a:pt x="1473" y="1985"/>
                </a:cubicBezTo>
                <a:cubicBezTo>
                  <a:pt x="1473" y="2000"/>
                  <a:pt x="1484" y="2012"/>
                  <a:pt x="1489" y="2025"/>
                </a:cubicBezTo>
                <a:cubicBezTo>
                  <a:pt x="1494" y="2035"/>
                  <a:pt x="1498" y="2045"/>
                  <a:pt x="1500" y="2056"/>
                </a:cubicBezTo>
                <a:cubicBezTo>
                  <a:pt x="1502" y="2066"/>
                  <a:pt x="1489" y="2082"/>
                  <a:pt x="1484" y="2089"/>
                </a:cubicBezTo>
                <a:cubicBezTo>
                  <a:pt x="1466" y="2116"/>
                  <a:pt x="1448" y="2143"/>
                  <a:pt x="1443" y="2176"/>
                </a:cubicBezTo>
                <a:cubicBezTo>
                  <a:pt x="1437" y="2207"/>
                  <a:pt x="1444" y="2237"/>
                  <a:pt x="1456" y="2265"/>
                </a:cubicBezTo>
                <a:cubicBezTo>
                  <a:pt x="1444" y="2231"/>
                  <a:pt x="1440" y="2197"/>
                  <a:pt x="1453" y="2162"/>
                </a:cubicBezTo>
                <a:cubicBezTo>
                  <a:pt x="1466" y="2127"/>
                  <a:pt x="1495" y="2102"/>
                  <a:pt x="1511" y="2069"/>
                </a:cubicBezTo>
                <a:cubicBezTo>
                  <a:pt x="1520" y="2096"/>
                  <a:pt x="1521" y="2123"/>
                  <a:pt x="1528" y="2150"/>
                </a:cubicBezTo>
                <a:cubicBezTo>
                  <a:pt x="1536" y="2172"/>
                  <a:pt x="1557" y="2185"/>
                  <a:pt x="1568" y="2205"/>
                </a:cubicBezTo>
                <a:cubicBezTo>
                  <a:pt x="1560" y="2187"/>
                  <a:pt x="1544" y="2175"/>
                  <a:pt x="1536" y="2158"/>
                </a:cubicBezTo>
                <a:cubicBezTo>
                  <a:pt x="1525" y="2142"/>
                  <a:pt x="1528" y="2116"/>
                  <a:pt x="1526" y="2098"/>
                </a:cubicBezTo>
                <a:cubicBezTo>
                  <a:pt x="1525" y="2079"/>
                  <a:pt x="1520" y="2061"/>
                  <a:pt x="1513" y="2044"/>
                </a:cubicBezTo>
                <a:cubicBezTo>
                  <a:pt x="1509" y="2033"/>
                  <a:pt x="1504" y="2023"/>
                  <a:pt x="1499" y="2012"/>
                </a:cubicBezTo>
                <a:cubicBezTo>
                  <a:pt x="1495" y="2004"/>
                  <a:pt x="1488" y="1995"/>
                  <a:pt x="1489" y="1986"/>
                </a:cubicBezTo>
                <a:cubicBezTo>
                  <a:pt x="1504" y="1989"/>
                  <a:pt x="1518" y="1993"/>
                  <a:pt x="1532" y="1999"/>
                </a:cubicBezTo>
                <a:cubicBezTo>
                  <a:pt x="1532" y="2012"/>
                  <a:pt x="1533" y="2024"/>
                  <a:pt x="1537" y="2036"/>
                </a:cubicBezTo>
                <a:cubicBezTo>
                  <a:pt x="1534" y="2024"/>
                  <a:pt x="1533" y="2012"/>
                  <a:pt x="1534" y="2001"/>
                </a:cubicBezTo>
                <a:cubicBezTo>
                  <a:pt x="1559" y="2012"/>
                  <a:pt x="1577" y="2032"/>
                  <a:pt x="1577" y="2061"/>
                </a:cubicBezTo>
                <a:cubicBezTo>
                  <a:pt x="1578" y="2086"/>
                  <a:pt x="1569" y="2110"/>
                  <a:pt x="1559" y="2132"/>
                </a:cubicBezTo>
                <a:cubicBezTo>
                  <a:pt x="1576" y="2100"/>
                  <a:pt x="1593" y="2059"/>
                  <a:pt x="1575" y="2024"/>
                </a:cubicBezTo>
                <a:cubicBezTo>
                  <a:pt x="1570" y="2016"/>
                  <a:pt x="1564" y="2009"/>
                  <a:pt x="1556" y="2003"/>
                </a:cubicBezTo>
                <a:cubicBezTo>
                  <a:pt x="1553" y="2000"/>
                  <a:pt x="1550" y="1998"/>
                  <a:pt x="1547" y="1996"/>
                </a:cubicBezTo>
                <a:cubicBezTo>
                  <a:pt x="1541" y="1992"/>
                  <a:pt x="1536" y="1992"/>
                  <a:pt x="1537" y="1985"/>
                </a:cubicBezTo>
                <a:cubicBezTo>
                  <a:pt x="1539" y="1974"/>
                  <a:pt x="1541" y="1963"/>
                  <a:pt x="1541" y="1952"/>
                </a:cubicBezTo>
                <a:cubicBezTo>
                  <a:pt x="1541" y="1942"/>
                  <a:pt x="1538" y="1932"/>
                  <a:pt x="1538" y="1923"/>
                </a:cubicBezTo>
                <a:cubicBezTo>
                  <a:pt x="1548" y="1935"/>
                  <a:pt x="1557" y="1947"/>
                  <a:pt x="1565" y="1961"/>
                </a:cubicBezTo>
                <a:cubicBezTo>
                  <a:pt x="1573" y="1974"/>
                  <a:pt x="1576" y="1986"/>
                  <a:pt x="1579" y="2002"/>
                </a:cubicBezTo>
                <a:cubicBezTo>
                  <a:pt x="1584" y="2027"/>
                  <a:pt x="1586" y="2052"/>
                  <a:pt x="1588" y="2077"/>
                </a:cubicBezTo>
                <a:cubicBezTo>
                  <a:pt x="1588" y="2046"/>
                  <a:pt x="1587" y="2016"/>
                  <a:pt x="1582" y="1986"/>
                </a:cubicBezTo>
                <a:cubicBezTo>
                  <a:pt x="1593" y="1998"/>
                  <a:pt x="1607" y="2007"/>
                  <a:pt x="1624" y="2009"/>
                </a:cubicBezTo>
                <a:cubicBezTo>
                  <a:pt x="1613" y="2007"/>
                  <a:pt x="1604" y="2002"/>
                  <a:pt x="1595" y="1995"/>
                </a:cubicBezTo>
                <a:cubicBezTo>
                  <a:pt x="1591" y="1991"/>
                  <a:pt x="1587" y="1987"/>
                  <a:pt x="1583" y="1982"/>
                </a:cubicBezTo>
                <a:cubicBezTo>
                  <a:pt x="1579" y="1976"/>
                  <a:pt x="1578" y="1967"/>
                  <a:pt x="1576" y="1959"/>
                </a:cubicBezTo>
                <a:cubicBezTo>
                  <a:pt x="1570" y="1933"/>
                  <a:pt x="1558" y="1908"/>
                  <a:pt x="1541" y="1887"/>
                </a:cubicBezTo>
                <a:cubicBezTo>
                  <a:pt x="1560" y="1889"/>
                  <a:pt x="1579" y="1895"/>
                  <a:pt x="1596" y="1904"/>
                </a:cubicBezTo>
                <a:cubicBezTo>
                  <a:pt x="1601" y="1918"/>
                  <a:pt x="1609" y="1930"/>
                  <a:pt x="1620" y="1941"/>
                </a:cubicBezTo>
                <a:cubicBezTo>
                  <a:pt x="1611" y="1930"/>
                  <a:pt x="1604" y="1919"/>
                  <a:pt x="1600" y="1906"/>
                </a:cubicBezTo>
                <a:cubicBezTo>
                  <a:pt x="1629" y="1922"/>
                  <a:pt x="1654" y="1946"/>
                  <a:pt x="1673" y="1973"/>
                </a:cubicBezTo>
                <a:cubicBezTo>
                  <a:pt x="1666" y="1955"/>
                  <a:pt x="1654" y="1938"/>
                  <a:pt x="1642" y="1923"/>
                </a:cubicBezTo>
                <a:cubicBezTo>
                  <a:pt x="1630" y="1909"/>
                  <a:pt x="1617" y="1897"/>
                  <a:pt x="1602" y="1887"/>
                </a:cubicBezTo>
                <a:cubicBezTo>
                  <a:pt x="1597" y="1884"/>
                  <a:pt x="1593" y="1884"/>
                  <a:pt x="1592" y="1877"/>
                </a:cubicBezTo>
                <a:cubicBezTo>
                  <a:pt x="1590" y="1871"/>
                  <a:pt x="1589" y="1865"/>
                  <a:pt x="1588" y="1859"/>
                </a:cubicBezTo>
                <a:cubicBezTo>
                  <a:pt x="1586" y="1847"/>
                  <a:pt x="1585" y="1835"/>
                  <a:pt x="1583" y="1823"/>
                </a:cubicBezTo>
                <a:cubicBezTo>
                  <a:pt x="1598" y="1823"/>
                  <a:pt x="1614" y="1823"/>
                  <a:pt x="1630" y="1826"/>
                </a:cubicBezTo>
                <a:cubicBezTo>
                  <a:pt x="1637" y="1827"/>
                  <a:pt x="1644" y="1829"/>
                  <a:pt x="1651" y="1832"/>
                </a:cubicBezTo>
                <a:cubicBezTo>
                  <a:pt x="1660" y="1835"/>
                  <a:pt x="1663" y="1836"/>
                  <a:pt x="1667" y="1845"/>
                </a:cubicBezTo>
                <a:cubicBezTo>
                  <a:pt x="1678" y="1868"/>
                  <a:pt x="1681" y="1894"/>
                  <a:pt x="1684" y="1919"/>
                </a:cubicBezTo>
                <a:cubicBezTo>
                  <a:pt x="1683" y="1893"/>
                  <a:pt x="1681" y="1865"/>
                  <a:pt x="1671" y="1840"/>
                </a:cubicBezTo>
                <a:cubicBezTo>
                  <a:pt x="1674" y="1842"/>
                  <a:pt x="1674" y="1844"/>
                  <a:pt x="1679" y="1846"/>
                </a:cubicBezTo>
                <a:cubicBezTo>
                  <a:pt x="1687" y="1850"/>
                  <a:pt x="1694" y="1855"/>
                  <a:pt x="1700" y="1861"/>
                </a:cubicBezTo>
                <a:cubicBezTo>
                  <a:pt x="1714" y="1874"/>
                  <a:pt x="1726" y="1889"/>
                  <a:pt x="1736" y="1906"/>
                </a:cubicBezTo>
                <a:cubicBezTo>
                  <a:pt x="1751" y="1934"/>
                  <a:pt x="1760" y="1964"/>
                  <a:pt x="1764" y="1996"/>
                </a:cubicBezTo>
                <a:cubicBezTo>
                  <a:pt x="1761" y="1949"/>
                  <a:pt x="1748" y="1903"/>
                  <a:pt x="1718" y="1866"/>
                </a:cubicBezTo>
                <a:cubicBezTo>
                  <a:pt x="1747" y="1878"/>
                  <a:pt x="1776" y="1890"/>
                  <a:pt x="1802" y="1909"/>
                </a:cubicBezTo>
                <a:cubicBezTo>
                  <a:pt x="1815" y="1918"/>
                  <a:pt x="1822" y="1928"/>
                  <a:pt x="1827" y="1944"/>
                </a:cubicBezTo>
                <a:cubicBezTo>
                  <a:pt x="1831" y="1957"/>
                  <a:pt x="1835" y="1977"/>
                  <a:pt x="1850" y="1982"/>
                </a:cubicBezTo>
                <a:cubicBezTo>
                  <a:pt x="1826" y="1972"/>
                  <a:pt x="1835" y="1934"/>
                  <a:pt x="1819" y="1917"/>
                </a:cubicBezTo>
                <a:cubicBezTo>
                  <a:pt x="1803" y="1898"/>
                  <a:pt x="1778" y="1883"/>
                  <a:pt x="1756" y="1873"/>
                </a:cubicBezTo>
                <a:cubicBezTo>
                  <a:pt x="1778" y="1875"/>
                  <a:pt x="1794" y="1860"/>
                  <a:pt x="1816" y="1871"/>
                </a:cubicBezTo>
                <a:cubicBezTo>
                  <a:pt x="1837" y="1882"/>
                  <a:pt x="1857" y="1891"/>
                  <a:pt x="1880" y="1898"/>
                </a:cubicBezTo>
                <a:cubicBezTo>
                  <a:pt x="1867" y="1893"/>
                  <a:pt x="1853" y="1888"/>
                  <a:pt x="1841" y="1882"/>
                </a:cubicBezTo>
                <a:cubicBezTo>
                  <a:pt x="1826" y="1874"/>
                  <a:pt x="1814" y="1861"/>
                  <a:pt x="1797" y="1860"/>
                </a:cubicBezTo>
                <a:cubicBezTo>
                  <a:pt x="1781" y="1859"/>
                  <a:pt x="1768" y="1867"/>
                  <a:pt x="1752" y="1863"/>
                </a:cubicBezTo>
                <a:cubicBezTo>
                  <a:pt x="1733" y="1858"/>
                  <a:pt x="1717" y="1849"/>
                  <a:pt x="1700" y="1840"/>
                </a:cubicBezTo>
                <a:cubicBezTo>
                  <a:pt x="1687" y="1833"/>
                  <a:pt x="1674" y="1827"/>
                  <a:pt x="1661" y="1820"/>
                </a:cubicBezTo>
                <a:cubicBezTo>
                  <a:pt x="1652" y="1806"/>
                  <a:pt x="1640" y="1794"/>
                  <a:pt x="1626" y="1785"/>
                </a:cubicBezTo>
                <a:cubicBezTo>
                  <a:pt x="1611" y="1775"/>
                  <a:pt x="1594" y="1771"/>
                  <a:pt x="1579" y="1764"/>
                </a:cubicBezTo>
                <a:cubicBezTo>
                  <a:pt x="1565" y="1758"/>
                  <a:pt x="1563" y="1749"/>
                  <a:pt x="1557" y="1735"/>
                </a:cubicBezTo>
                <a:cubicBezTo>
                  <a:pt x="1600" y="1740"/>
                  <a:pt x="1642" y="1749"/>
                  <a:pt x="1683" y="1764"/>
                </a:cubicBezTo>
                <a:cubicBezTo>
                  <a:pt x="1718" y="1777"/>
                  <a:pt x="1732" y="1821"/>
                  <a:pt x="1751" y="1851"/>
                </a:cubicBezTo>
                <a:cubicBezTo>
                  <a:pt x="1737" y="1826"/>
                  <a:pt x="1728" y="1797"/>
                  <a:pt x="1710" y="1774"/>
                </a:cubicBezTo>
                <a:cubicBezTo>
                  <a:pt x="1729" y="1782"/>
                  <a:pt x="1748" y="1792"/>
                  <a:pt x="1766" y="1802"/>
                </a:cubicBezTo>
                <a:cubicBezTo>
                  <a:pt x="1770" y="1804"/>
                  <a:pt x="1773" y="1805"/>
                  <a:pt x="1774" y="1809"/>
                </a:cubicBezTo>
                <a:cubicBezTo>
                  <a:pt x="1774" y="1814"/>
                  <a:pt x="1774" y="1820"/>
                  <a:pt x="1774" y="1825"/>
                </a:cubicBezTo>
                <a:cubicBezTo>
                  <a:pt x="1774" y="1830"/>
                  <a:pt x="1774" y="1836"/>
                  <a:pt x="1774" y="1841"/>
                </a:cubicBezTo>
                <a:cubicBezTo>
                  <a:pt x="1774" y="1830"/>
                  <a:pt x="1775" y="1819"/>
                  <a:pt x="1776" y="1808"/>
                </a:cubicBezTo>
                <a:cubicBezTo>
                  <a:pt x="1781" y="1810"/>
                  <a:pt x="1785" y="1813"/>
                  <a:pt x="1790" y="1817"/>
                </a:cubicBezTo>
                <a:cubicBezTo>
                  <a:pt x="1788" y="1815"/>
                  <a:pt x="1787" y="1814"/>
                  <a:pt x="1785" y="1813"/>
                </a:cubicBezTo>
                <a:cubicBezTo>
                  <a:pt x="1778" y="1807"/>
                  <a:pt x="1776" y="1807"/>
                  <a:pt x="1776" y="1797"/>
                </a:cubicBezTo>
                <a:cubicBezTo>
                  <a:pt x="1777" y="1784"/>
                  <a:pt x="1777" y="1771"/>
                  <a:pt x="1776" y="1758"/>
                </a:cubicBezTo>
                <a:cubicBezTo>
                  <a:pt x="1774" y="1733"/>
                  <a:pt x="1768" y="1708"/>
                  <a:pt x="1752" y="1689"/>
                </a:cubicBezTo>
                <a:cubicBezTo>
                  <a:pt x="1775" y="1690"/>
                  <a:pt x="1800" y="1697"/>
                  <a:pt x="1815" y="1715"/>
                </a:cubicBezTo>
                <a:cubicBezTo>
                  <a:pt x="1832" y="1734"/>
                  <a:pt x="1825" y="1762"/>
                  <a:pt x="1840" y="1782"/>
                </a:cubicBezTo>
                <a:cubicBezTo>
                  <a:pt x="1854" y="1804"/>
                  <a:pt x="1881" y="1812"/>
                  <a:pt x="1906" y="1816"/>
                </a:cubicBezTo>
                <a:cubicBezTo>
                  <a:pt x="1927" y="1820"/>
                  <a:pt x="1957" y="1813"/>
                  <a:pt x="1971" y="1834"/>
                </a:cubicBezTo>
                <a:cubicBezTo>
                  <a:pt x="1963" y="1819"/>
                  <a:pt x="1943" y="1816"/>
                  <a:pt x="1928" y="1814"/>
                </a:cubicBezTo>
                <a:cubicBezTo>
                  <a:pt x="1906" y="1812"/>
                  <a:pt x="1884" y="1808"/>
                  <a:pt x="1865" y="1795"/>
                </a:cubicBezTo>
                <a:cubicBezTo>
                  <a:pt x="1848" y="1784"/>
                  <a:pt x="1843" y="1768"/>
                  <a:pt x="1840" y="1749"/>
                </a:cubicBezTo>
                <a:cubicBezTo>
                  <a:pt x="1837" y="1727"/>
                  <a:pt x="1832" y="1709"/>
                  <a:pt x="1815" y="1693"/>
                </a:cubicBezTo>
                <a:cubicBezTo>
                  <a:pt x="1831" y="1696"/>
                  <a:pt x="1847" y="1698"/>
                  <a:pt x="1862" y="1705"/>
                </a:cubicBezTo>
                <a:cubicBezTo>
                  <a:pt x="1879" y="1712"/>
                  <a:pt x="1890" y="1719"/>
                  <a:pt x="1899" y="1736"/>
                </a:cubicBezTo>
                <a:cubicBezTo>
                  <a:pt x="1916" y="1767"/>
                  <a:pt x="1924" y="1801"/>
                  <a:pt x="1963" y="1809"/>
                </a:cubicBezTo>
                <a:cubicBezTo>
                  <a:pt x="1921" y="1797"/>
                  <a:pt x="1919" y="1757"/>
                  <a:pt x="1901" y="1725"/>
                </a:cubicBezTo>
                <a:cubicBezTo>
                  <a:pt x="1930" y="1740"/>
                  <a:pt x="1960" y="1752"/>
                  <a:pt x="1993" y="1743"/>
                </a:cubicBezTo>
                <a:close/>
                <a:moveTo>
                  <a:pt x="633" y="1815"/>
                </a:moveTo>
                <a:cubicBezTo>
                  <a:pt x="633" y="1815"/>
                  <a:pt x="633" y="1815"/>
                  <a:pt x="633" y="1816"/>
                </a:cubicBezTo>
                <a:cubicBezTo>
                  <a:pt x="632" y="1817"/>
                  <a:pt x="632" y="1817"/>
                  <a:pt x="632" y="1817"/>
                </a:cubicBezTo>
                <a:cubicBezTo>
                  <a:pt x="616" y="1837"/>
                  <a:pt x="615" y="1860"/>
                  <a:pt x="626" y="1882"/>
                </a:cubicBezTo>
                <a:cubicBezTo>
                  <a:pt x="630" y="1889"/>
                  <a:pt x="632" y="1890"/>
                  <a:pt x="628" y="1897"/>
                </a:cubicBezTo>
                <a:cubicBezTo>
                  <a:pt x="624" y="1904"/>
                  <a:pt x="619" y="1910"/>
                  <a:pt x="614" y="1916"/>
                </a:cubicBezTo>
                <a:cubicBezTo>
                  <a:pt x="602" y="1929"/>
                  <a:pt x="590" y="1941"/>
                  <a:pt x="582" y="1957"/>
                </a:cubicBezTo>
                <a:cubicBezTo>
                  <a:pt x="574" y="1943"/>
                  <a:pt x="565" y="1929"/>
                  <a:pt x="559" y="1914"/>
                </a:cubicBezTo>
                <a:cubicBezTo>
                  <a:pt x="556" y="1908"/>
                  <a:pt x="554" y="1903"/>
                  <a:pt x="556" y="1896"/>
                </a:cubicBezTo>
                <a:cubicBezTo>
                  <a:pt x="558" y="1887"/>
                  <a:pt x="561" y="1877"/>
                  <a:pt x="563" y="1868"/>
                </a:cubicBezTo>
                <a:cubicBezTo>
                  <a:pt x="573" y="1833"/>
                  <a:pt x="583" y="1798"/>
                  <a:pt x="599" y="1765"/>
                </a:cubicBezTo>
                <a:cubicBezTo>
                  <a:pt x="629" y="1705"/>
                  <a:pt x="684" y="1667"/>
                  <a:pt x="738" y="1632"/>
                </a:cubicBezTo>
                <a:cubicBezTo>
                  <a:pt x="710" y="1684"/>
                  <a:pt x="682" y="1741"/>
                  <a:pt x="636" y="1781"/>
                </a:cubicBezTo>
                <a:cubicBezTo>
                  <a:pt x="669" y="1756"/>
                  <a:pt x="693" y="1724"/>
                  <a:pt x="715" y="1689"/>
                </a:cubicBezTo>
                <a:cubicBezTo>
                  <a:pt x="728" y="1668"/>
                  <a:pt x="742" y="1648"/>
                  <a:pt x="755" y="1628"/>
                </a:cubicBezTo>
                <a:cubicBezTo>
                  <a:pt x="760" y="1620"/>
                  <a:pt x="764" y="1615"/>
                  <a:pt x="773" y="1609"/>
                </a:cubicBezTo>
                <a:cubicBezTo>
                  <a:pt x="782" y="1602"/>
                  <a:pt x="792" y="1596"/>
                  <a:pt x="802" y="1589"/>
                </a:cubicBezTo>
                <a:cubicBezTo>
                  <a:pt x="791" y="1608"/>
                  <a:pt x="785" y="1628"/>
                  <a:pt x="781" y="1649"/>
                </a:cubicBezTo>
                <a:cubicBezTo>
                  <a:pt x="774" y="1676"/>
                  <a:pt x="760" y="1700"/>
                  <a:pt x="743" y="1721"/>
                </a:cubicBezTo>
                <a:cubicBezTo>
                  <a:pt x="727" y="1740"/>
                  <a:pt x="709" y="1757"/>
                  <a:pt x="691" y="1772"/>
                </a:cubicBezTo>
                <a:cubicBezTo>
                  <a:pt x="672" y="1788"/>
                  <a:pt x="650" y="1798"/>
                  <a:pt x="633" y="1815"/>
                </a:cubicBezTo>
                <a:close/>
                <a:moveTo>
                  <a:pt x="692" y="1982"/>
                </a:moveTo>
                <a:cubicBezTo>
                  <a:pt x="691" y="1978"/>
                  <a:pt x="691" y="1980"/>
                  <a:pt x="691" y="1981"/>
                </a:cubicBezTo>
                <a:cubicBezTo>
                  <a:pt x="685" y="1955"/>
                  <a:pt x="676" y="1929"/>
                  <a:pt x="663" y="1905"/>
                </a:cubicBezTo>
                <a:cubicBezTo>
                  <a:pt x="656" y="1892"/>
                  <a:pt x="641" y="1875"/>
                  <a:pt x="641" y="1859"/>
                </a:cubicBezTo>
                <a:cubicBezTo>
                  <a:pt x="640" y="1840"/>
                  <a:pt x="654" y="1829"/>
                  <a:pt x="668" y="1820"/>
                </a:cubicBezTo>
                <a:cubicBezTo>
                  <a:pt x="692" y="1805"/>
                  <a:pt x="717" y="1796"/>
                  <a:pt x="737" y="1777"/>
                </a:cubicBezTo>
                <a:cubicBezTo>
                  <a:pt x="724" y="1809"/>
                  <a:pt x="697" y="1833"/>
                  <a:pt x="693" y="1868"/>
                </a:cubicBezTo>
                <a:cubicBezTo>
                  <a:pt x="691" y="1889"/>
                  <a:pt x="692" y="1910"/>
                  <a:pt x="697" y="1929"/>
                </a:cubicBezTo>
                <a:cubicBezTo>
                  <a:pt x="699" y="1939"/>
                  <a:pt x="696" y="1948"/>
                  <a:pt x="695" y="1959"/>
                </a:cubicBezTo>
                <a:cubicBezTo>
                  <a:pt x="694" y="1967"/>
                  <a:pt x="693" y="1976"/>
                  <a:pt x="692" y="1985"/>
                </a:cubicBezTo>
                <a:cubicBezTo>
                  <a:pt x="692" y="1984"/>
                  <a:pt x="692" y="1983"/>
                  <a:pt x="692" y="1982"/>
                </a:cubicBezTo>
                <a:close/>
                <a:moveTo>
                  <a:pt x="755" y="1910"/>
                </a:moveTo>
                <a:cubicBezTo>
                  <a:pt x="748" y="1965"/>
                  <a:pt x="713" y="2015"/>
                  <a:pt x="696" y="2067"/>
                </a:cubicBezTo>
                <a:cubicBezTo>
                  <a:pt x="699" y="2045"/>
                  <a:pt x="698" y="2024"/>
                  <a:pt x="695" y="2002"/>
                </a:cubicBezTo>
                <a:cubicBezTo>
                  <a:pt x="693" y="1981"/>
                  <a:pt x="695" y="1963"/>
                  <a:pt x="701" y="1942"/>
                </a:cubicBezTo>
                <a:cubicBezTo>
                  <a:pt x="706" y="1955"/>
                  <a:pt x="712" y="1965"/>
                  <a:pt x="720" y="1975"/>
                </a:cubicBezTo>
                <a:cubicBezTo>
                  <a:pt x="716" y="1968"/>
                  <a:pt x="711" y="1961"/>
                  <a:pt x="708" y="1954"/>
                </a:cubicBezTo>
                <a:cubicBezTo>
                  <a:pt x="706" y="1948"/>
                  <a:pt x="704" y="1943"/>
                  <a:pt x="702" y="1938"/>
                </a:cubicBezTo>
                <a:cubicBezTo>
                  <a:pt x="704" y="1931"/>
                  <a:pt x="707" y="1925"/>
                  <a:pt x="710" y="1918"/>
                </a:cubicBezTo>
                <a:cubicBezTo>
                  <a:pt x="721" y="1893"/>
                  <a:pt x="739" y="1877"/>
                  <a:pt x="759" y="1860"/>
                </a:cubicBezTo>
                <a:cubicBezTo>
                  <a:pt x="757" y="1877"/>
                  <a:pt x="756" y="1894"/>
                  <a:pt x="755" y="1910"/>
                </a:cubicBezTo>
                <a:close/>
                <a:moveTo>
                  <a:pt x="820" y="1790"/>
                </a:moveTo>
                <a:cubicBezTo>
                  <a:pt x="820" y="1790"/>
                  <a:pt x="820" y="1791"/>
                  <a:pt x="820" y="1792"/>
                </a:cubicBezTo>
                <a:cubicBezTo>
                  <a:pt x="819" y="1795"/>
                  <a:pt x="819" y="1796"/>
                  <a:pt x="819" y="1796"/>
                </a:cubicBezTo>
                <a:cubicBezTo>
                  <a:pt x="807" y="1868"/>
                  <a:pt x="801" y="1945"/>
                  <a:pt x="773" y="2014"/>
                </a:cubicBezTo>
                <a:cubicBezTo>
                  <a:pt x="767" y="1924"/>
                  <a:pt x="774" y="1833"/>
                  <a:pt x="828" y="1757"/>
                </a:cubicBezTo>
                <a:cubicBezTo>
                  <a:pt x="825" y="1768"/>
                  <a:pt x="822" y="1779"/>
                  <a:pt x="820" y="1790"/>
                </a:cubicBezTo>
                <a:close/>
                <a:moveTo>
                  <a:pt x="862" y="1658"/>
                </a:moveTo>
                <a:cubicBezTo>
                  <a:pt x="852" y="1672"/>
                  <a:pt x="858" y="1663"/>
                  <a:pt x="861" y="1659"/>
                </a:cubicBezTo>
                <a:cubicBezTo>
                  <a:pt x="829" y="1703"/>
                  <a:pt x="795" y="1745"/>
                  <a:pt x="776" y="1796"/>
                </a:cubicBezTo>
                <a:cubicBezTo>
                  <a:pt x="771" y="1809"/>
                  <a:pt x="767" y="1823"/>
                  <a:pt x="764" y="1837"/>
                </a:cubicBezTo>
                <a:cubicBezTo>
                  <a:pt x="762" y="1847"/>
                  <a:pt x="749" y="1855"/>
                  <a:pt x="741" y="1863"/>
                </a:cubicBezTo>
                <a:cubicBezTo>
                  <a:pt x="721" y="1880"/>
                  <a:pt x="708" y="1904"/>
                  <a:pt x="700" y="1930"/>
                </a:cubicBezTo>
                <a:cubicBezTo>
                  <a:pt x="694" y="1899"/>
                  <a:pt x="695" y="1857"/>
                  <a:pt x="717" y="1832"/>
                </a:cubicBezTo>
                <a:cubicBezTo>
                  <a:pt x="730" y="1817"/>
                  <a:pt x="741" y="1802"/>
                  <a:pt x="750" y="1784"/>
                </a:cubicBezTo>
                <a:cubicBezTo>
                  <a:pt x="754" y="1775"/>
                  <a:pt x="759" y="1766"/>
                  <a:pt x="763" y="1757"/>
                </a:cubicBezTo>
                <a:cubicBezTo>
                  <a:pt x="767" y="1746"/>
                  <a:pt x="773" y="1740"/>
                  <a:pt x="780" y="1731"/>
                </a:cubicBezTo>
                <a:cubicBezTo>
                  <a:pt x="799" y="1708"/>
                  <a:pt x="811" y="1682"/>
                  <a:pt x="826" y="1658"/>
                </a:cubicBezTo>
                <a:cubicBezTo>
                  <a:pt x="831" y="1650"/>
                  <a:pt x="835" y="1639"/>
                  <a:pt x="845" y="1639"/>
                </a:cubicBezTo>
                <a:cubicBezTo>
                  <a:pt x="852" y="1639"/>
                  <a:pt x="860" y="1639"/>
                  <a:pt x="867" y="1641"/>
                </a:cubicBezTo>
                <a:cubicBezTo>
                  <a:pt x="876" y="1644"/>
                  <a:pt x="866" y="1652"/>
                  <a:pt x="862" y="1658"/>
                </a:cubicBezTo>
                <a:close/>
                <a:moveTo>
                  <a:pt x="1017" y="1857"/>
                </a:moveTo>
                <a:cubicBezTo>
                  <a:pt x="1017" y="1858"/>
                  <a:pt x="1017" y="1858"/>
                  <a:pt x="1017" y="1858"/>
                </a:cubicBezTo>
                <a:cubicBezTo>
                  <a:pt x="1014" y="1879"/>
                  <a:pt x="1008" y="1898"/>
                  <a:pt x="1004" y="1918"/>
                </a:cubicBezTo>
                <a:cubicBezTo>
                  <a:pt x="994" y="1907"/>
                  <a:pt x="984" y="1896"/>
                  <a:pt x="975" y="1884"/>
                </a:cubicBezTo>
                <a:cubicBezTo>
                  <a:pt x="970" y="1879"/>
                  <a:pt x="971" y="1869"/>
                  <a:pt x="970" y="1863"/>
                </a:cubicBezTo>
                <a:cubicBezTo>
                  <a:pt x="965" y="1832"/>
                  <a:pt x="962" y="1800"/>
                  <a:pt x="958" y="1769"/>
                </a:cubicBezTo>
                <a:cubicBezTo>
                  <a:pt x="972" y="1781"/>
                  <a:pt x="986" y="1793"/>
                  <a:pt x="999" y="1807"/>
                </a:cubicBezTo>
                <a:cubicBezTo>
                  <a:pt x="1005" y="1814"/>
                  <a:pt x="1010" y="1821"/>
                  <a:pt x="1015" y="1828"/>
                </a:cubicBezTo>
                <a:cubicBezTo>
                  <a:pt x="1021" y="1838"/>
                  <a:pt x="1019" y="1847"/>
                  <a:pt x="1017" y="1857"/>
                </a:cubicBezTo>
                <a:close/>
                <a:moveTo>
                  <a:pt x="1107" y="1894"/>
                </a:moveTo>
                <a:cubicBezTo>
                  <a:pt x="1109" y="1898"/>
                  <a:pt x="1111" y="1902"/>
                  <a:pt x="1106" y="1893"/>
                </a:cubicBezTo>
                <a:cubicBezTo>
                  <a:pt x="1101" y="1882"/>
                  <a:pt x="1103" y="1887"/>
                  <a:pt x="1106" y="1892"/>
                </a:cubicBezTo>
                <a:cubicBezTo>
                  <a:pt x="1097" y="1875"/>
                  <a:pt x="1089" y="1858"/>
                  <a:pt x="1081" y="1841"/>
                </a:cubicBezTo>
                <a:cubicBezTo>
                  <a:pt x="1073" y="1822"/>
                  <a:pt x="1067" y="1804"/>
                  <a:pt x="1063" y="1784"/>
                </a:cubicBezTo>
                <a:cubicBezTo>
                  <a:pt x="1059" y="1767"/>
                  <a:pt x="1054" y="1750"/>
                  <a:pt x="1049" y="1733"/>
                </a:cubicBezTo>
                <a:cubicBezTo>
                  <a:pt x="1046" y="1722"/>
                  <a:pt x="1042" y="1709"/>
                  <a:pt x="1035" y="1700"/>
                </a:cubicBezTo>
                <a:cubicBezTo>
                  <a:pt x="1038" y="1704"/>
                  <a:pt x="1041" y="1709"/>
                  <a:pt x="1045" y="1713"/>
                </a:cubicBezTo>
                <a:cubicBezTo>
                  <a:pt x="1052" y="1723"/>
                  <a:pt x="1056" y="1732"/>
                  <a:pt x="1060" y="1744"/>
                </a:cubicBezTo>
                <a:cubicBezTo>
                  <a:pt x="1071" y="1769"/>
                  <a:pt x="1084" y="1792"/>
                  <a:pt x="1099" y="1814"/>
                </a:cubicBezTo>
                <a:cubicBezTo>
                  <a:pt x="1106" y="1825"/>
                  <a:pt x="1113" y="1836"/>
                  <a:pt x="1120" y="1846"/>
                </a:cubicBezTo>
                <a:cubicBezTo>
                  <a:pt x="1122" y="1857"/>
                  <a:pt x="1124" y="1867"/>
                  <a:pt x="1125" y="1878"/>
                </a:cubicBezTo>
                <a:cubicBezTo>
                  <a:pt x="1129" y="1903"/>
                  <a:pt x="1131" y="1928"/>
                  <a:pt x="1134" y="1953"/>
                </a:cubicBezTo>
                <a:cubicBezTo>
                  <a:pt x="1127" y="1932"/>
                  <a:pt x="1116" y="1913"/>
                  <a:pt x="1107" y="1894"/>
                </a:cubicBezTo>
                <a:close/>
                <a:moveTo>
                  <a:pt x="1111" y="1698"/>
                </a:moveTo>
                <a:cubicBezTo>
                  <a:pt x="1113" y="1684"/>
                  <a:pt x="1119" y="1670"/>
                  <a:pt x="1128" y="1659"/>
                </a:cubicBezTo>
                <a:cubicBezTo>
                  <a:pt x="1153" y="1705"/>
                  <a:pt x="1168" y="1752"/>
                  <a:pt x="1171" y="1804"/>
                </a:cubicBezTo>
                <a:cubicBezTo>
                  <a:pt x="1140" y="1778"/>
                  <a:pt x="1107" y="1742"/>
                  <a:pt x="1111" y="1698"/>
                </a:cubicBezTo>
                <a:close/>
                <a:moveTo>
                  <a:pt x="1176" y="1896"/>
                </a:moveTo>
                <a:cubicBezTo>
                  <a:pt x="1165" y="1870"/>
                  <a:pt x="1152" y="1846"/>
                  <a:pt x="1138" y="1822"/>
                </a:cubicBezTo>
                <a:cubicBezTo>
                  <a:pt x="1148" y="1833"/>
                  <a:pt x="1159" y="1844"/>
                  <a:pt x="1170" y="1855"/>
                </a:cubicBezTo>
                <a:cubicBezTo>
                  <a:pt x="1176" y="1860"/>
                  <a:pt x="1174" y="1870"/>
                  <a:pt x="1175" y="1878"/>
                </a:cubicBezTo>
                <a:cubicBezTo>
                  <a:pt x="1175" y="1883"/>
                  <a:pt x="1177" y="1891"/>
                  <a:pt x="1176" y="1896"/>
                </a:cubicBezTo>
                <a:close/>
                <a:moveTo>
                  <a:pt x="1307" y="1609"/>
                </a:moveTo>
                <a:cubicBezTo>
                  <a:pt x="1307" y="1609"/>
                  <a:pt x="1308" y="1609"/>
                  <a:pt x="1308" y="1609"/>
                </a:cubicBezTo>
                <a:cubicBezTo>
                  <a:pt x="1347" y="1612"/>
                  <a:pt x="1386" y="1617"/>
                  <a:pt x="1425" y="1625"/>
                </a:cubicBezTo>
                <a:cubicBezTo>
                  <a:pt x="1442" y="1628"/>
                  <a:pt x="1456" y="1641"/>
                  <a:pt x="1469" y="1652"/>
                </a:cubicBezTo>
                <a:cubicBezTo>
                  <a:pt x="1485" y="1666"/>
                  <a:pt x="1500" y="1681"/>
                  <a:pt x="1514" y="1697"/>
                </a:cubicBezTo>
                <a:cubicBezTo>
                  <a:pt x="1467" y="1693"/>
                  <a:pt x="1415" y="1689"/>
                  <a:pt x="1371" y="1669"/>
                </a:cubicBezTo>
                <a:cubicBezTo>
                  <a:pt x="1367" y="1668"/>
                  <a:pt x="1363" y="1666"/>
                  <a:pt x="1360" y="1663"/>
                </a:cubicBezTo>
                <a:cubicBezTo>
                  <a:pt x="1340" y="1646"/>
                  <a:pt x="1320" y="1627"/>
                  <a:pt x="1301" y="1608"/>
                </a:cubicBezTo>
                <a:cubicBezTo>
                  <a:pt x="1303" y="1608"/>
                  <a:pt x="1305" y="1608"/>
                  <a:pt x="1307" y="1609"/>
                </a:cubicBezTo>
                <a:close/>
                <a:moveTo>
                  <a:pt x="1190" y="1819"/>
                </a:moveTo>
                <a:cubicBezTo>
                  <a:pt x="1189" y="1818"/>
                  <a:pt x="1188" y="1818"/>
                  <a:pt x="1188" y="1817"/>
                </a:cubicBezTo>
                <a:cubicBezTo>
                  <a:pt x="1188" y="1789"/>
                  <a:pt x="1188" y="1761"/>
                  <a:pt x="1182" y="1734"/>
                </a:cubicBezTo>
                <a:cubicBezTo>
                  <a:pt x="1195" y="1755"/>
                  <a:pt x="1208" y="1775"/>
                  <a:pt x="1220" y="1796"/>
                </a:cubicBezTo>
                <a:cubicBezTo>
                  <a:pt x="1232" y="1816"/>
                  <a:pt x="1239" y="1837"/>
                  <a:pt x="1247" y="1859"/>
                </a:cubicBezTo>
                <a:cubicBezTo>
                  <a:pt x="1228" y="1845"/>
                  <a:pt x="1208" y="1833"/>
                  <a:pt x="1190" y="1819"/>
                </a:cubicBezTo>
                <a:close/>
                <a:moveTo>
                  <a:pt x="1278" y="1867"/>
                </a:moveTo>
                <a:cubicBezTo>
                  <a:pt x="1271" y="1843"/>
                  <a:pt x="1265" y="1819"/>
                  <a:pt x="1255" y="1795"/>
                </a:cubicBezTo>
                <a:cubicBezTo>
                  <a:pt x="1245" y="1772"/>
                  <a:pt x="1233" y="1750"/>
                  <a:pt x="1221" y="1728"/>
                </a:cubicBezTo>
                <a:cubicBezTo>
                  <a:pt x="1236" y="1737"/>
                  <a:pt x="1250" y="1747"/>
                  <a:pt x="1265" y="1755"/>
                </a:cubicBezTo>
                <a:cubicBezTo>
                  <a:pt x="1274" y="1760"/>
                  <a:pt x="1282" y="1765"/>
                  <a:pt x="1290" y="1769"/>
                </a:cubicBezTo>
                <a:cubicBezTo>
                  <a:pt x="1299" y="1774"/>
                  <a:pt x="1307" y="1776"/>
                  <a:pt x="1310" y="1786"/>
                </a:cubicBezTo>
                <a:cubicBezTo>
                  <a:pt x="1321" y="1817"/>
                  <a:pt x="1323" y="1851"/>
                  <a:pt x="1345" y="1878"/>
                </a:cubicBezTo>
                <a:cubicBezTo>
                  <a:pt x="1332" y="1878"/>
                  <a:pt x="1320" y="1878"/>
                  <a:pt x="1307" y="1877"/>
                </a:cubicBezTo>
                <a:cubicBezTo>
                  <a:pt x="1302" y="1876"/>
                  <a:pt x="1296" y="1876"/>
                  <a:pt x="1291" y="1875"/>
                </a:cubicBezTo>
                <a:cubicBezTo>
                  <a:pt x="1283" y="1874"/>
                  <a:pt x="1280" y="1875"/>
                  <a:pt x="1278" y="1867"/>
                </a:cubicBezTo>
                <a:close/>
                <a:moveTo>
                  <a:pt x="1426" y="1902"/>
                </a:moveTo>
                <a:cubicBezTo>
                  <a:pt x="1429" y="1908"/>
                  <a:pt x="1431" y="1913"/>
                  <a:pt x="1432" y="1919"/>
                </a:cubicBezTo>
                <a:cubicBezTo>
                  <a:pt x="1420" y="1915"/>
                  <a:pt x="1407" y="1911"/>
                  <a:pt x="1394" y="1906"/>
                </a:cubicBezTo>
                <a:cubicBezTo>
                  <a:pt x="1405" y="1905"/>
                  <a:pt x="1416" y="1904"/>
                  <a:pt x="1426" y="1902"/>
                </a:cubicBezTo>
                <a:close/>
                <a:moveTo>
                  <a:pt x="1354" y="1877"/>
                </a:moveTo>
                <a:cubicBezTo>
                  <a:pt x="1345" y="1866"/>
                  <a:pt x="1340" y="1854"/>
                  <a:pt x="1336" y="1840"/>
                </a:cubicBezTo>
                <a:cubicBezTo>
                  <a:pt x="1356" y="1858"/>
                  <a:pt x="1383" y="1861"/>
                  <a:pt x="1406" y="1875"/>
                </a:cubicBezTo>
                <a:cubicBezTo>
                  <a:pt x="1389" y="1876"/>
                  <a:pt x="1371" y="1877"/>
                  <a:pt x="1354" y="1877"/>
                </a:cubicBezTo>
                <a:close/>
                <a:moveTo>
                  <a:pt x="1414" y="1874"/>
                </a:moveTo>
                <a:cubicBezTo>
                  <a:pt x="1394" y="1857"/>
                  <a:pt x="1366" y="1853"/>
                  <a:pt x="1346" y="1835"/>
                </a:cubicBezTo>
                <a:cubicBezTo>
                  <a:pt x="1333" y="1823"/>
                  <a:pt x="1329" y="1803"/>
                  <a:pt x="1325" y="1787"/>
                </a:cubicBezTo>
                <a:cubicBezTo>
                  <a:pt x="1339" y="1794"/>
                  <a:pt x="1353" y="1800"/>
                  <a:pt x="1368" y="1806"/>
                </a:cubicBezTo>
                <a:cubicBezTo>
                  <a:pt x="1375" y="1808"/>
                  <a:pt x="1382" y="1811"/>
                  <a:pt x="1390" y="1813"/>
                </a:cubicBezTo>
                <a:cubicBezTo>
                  <a:pt x="1396" y="1818"/>
                  <a:pt x="1402" y="1821"/>
                  <a:pt x="1408" y="1825"/>
                </a:cubicBezTo>
                <a:cubicBezTo>
                  <a:pt x="1437" y="1841"/>
                  <a:pt x="1469" y="1852"/>
                  <a:pt x="1497" y="1869"/>
                </a:cubicBezTo>
                <a:cubicBezTo>
                  <a:pt x="1470" y="1871"/>
                  <a:pt x="1442" y="1873"/>
                  <a:pt x="1414" y="1874"/>
                </a:cubicBezTo>
                <a:close/>
                <a:moveTo>
                  <a:pt x="1534" y="1974"/>
                </a:moveTo>
                <a:cubicBezTo>
                  <a:pt x="1534" y="1979"/>
                  <a:pt x="1533" y="1983"/>
                  <a:pt x="1533" y="1988"/>
                </a:cubicBezTo>
                <a:cubicBezTo>
                  <a:pt x="1493" y="1968"/>
                  <a:pt x="1448" y="1960"/>
                  <a:pt x="1405" y="1951"/>
                </a:cubicBezTo>
                <a:cubicBezTo>
                  <a:pt x="1384" y="1947"/>
                  <a:pt x="1363" y="1942"/>
                  <a:pt x="1342" y="1936"/>
                </a:cubicBezTo>
                <a:cubicBezTo>
                  <a:pt x="1334" y="1934"/>
                  <a:pt x="1325" y="1931"/>
                  <a:pt x="1316" y="1927"/>
                </a:cubicBezTo>
                <a:cubicBezTo>
                  <a:pt x="1309" y="1924"/>
                  <a:pt x="1294" y="1920"/>
                  <a:pt x="1291" y="1912"/>
                </a:cubicBezTo>
                <a:cubicBezTo>
                  <a:pt x="1323" y="1912"/>
                  <a:pt x="1355" y="1910"/>
                  <a:pt x="1386" y="1907"/>
                </a:cubicBezTo>
                <a:cubicBezTo>
                  <a:pt x="1399" y="1912"/>
                  <a:pt x="1413" y="1915"/>
                  <a:pt x="1427" y="1919"/>
                </a:cubicBezTo>
                <a:cubicBezTo>
                  <a:pt x="1434" y="1921"/>
                  <a:pt x="1434" y="1923"/>
                  <a:pt x="1436" y="1931"/>
                </a:cubicBezTo>
                <a:cubicBezTo>
                  <a:pt x="1437" y="1937"/>
                  <a:pt x="1437" y="1944"/>
                  <a:pt x="1438" y="1950"/>
                </a:cubicBezTo>
                <a:cubicBezTo>
                  <a:pt x="1438" y="1940"/>
                  <a:pt x="1437" y="1930"/>
                  <a:pt x="1435" y="1921"/>
                </a:cubicBezTo>
                <a:cubicBezTo>
                  <a:pt x="1438" y="1922"/>
                  <a:pt x="1441" y="1922"/>
                  <a:pt x="1444" y="1923"/>
                </a:cubicBezTo>
                <a:cubicBezTo>
                  <a:pt x="1441" y="1922"/>
                  <a:pt x="1438" y="1921"/>
                  <a:pt x="1435" y="1920"/>
                </a:cubicBezTo>
                <a:cubicBezTo>
                  <a:pt x="1433" y="1914"/>
                  <a:pt x="1432" y="1908"/>
                  <a:pt x="1429" y="1902"/>
                </a:cubicBezTo>
                <a:cubicBezTo>
                  <a:pt x="1446" y="1899"/>
                  <a:pt x="1462" y="1896"/>
                  <a:pt x="1477" y="1893"/>
                </a:cubicBezTo>
                <a:cubicBezTo>
                  <a:pt x="1484" y="1892"/>
                  <a:pt x="1490" y="1890"/>
                  <a:pt x="1496" y="1889"/>
                </a:cubicBezTo>
                <a:cubicBezTo>
                  <a:pt x="1501" y="1892"/>
                  <a:pt x="1507" y="1894"/>
                  <a:pt x="1512" y="1898"/>
                </a:cubicBezTo>
                <a:cubicBezTo>
                  <a:pt x="1516" y="1901"/>
                  <a:pt x="1520" y="1905"/>
                  <a:pt x="1524" y="1908"/>
                </a:cubicBezTo>
                <a:cubicBezTo>
                  <a:pt x="1528" y="1912"/>
                  <a:pt x="1530" y="1913"/>
                  <a:pt x="1530" y="1918"/>
                </a:cubicBezTo>
                <a:cubicBezTo>
                  <a:pt x="1530" y="1921"/>
                  <a:pt x="1530" y="1925"/>
                  <a:pt x="1531" y="1928"/>
                </a:cubicBezTo>
                <a:cubicBezTo>
                  <a:pt x="1534" y="1944"/>
                  <a:pt x="1536" y="1958"/>
                  <a:pt x="1534" y="1973"/>
                </a:cubicBezTo>
                <a:cubicBezTo>
                  <a:pt x="1535" y="1972"/>
                  <a:pt x="1535" y="1970"/>
                  <a:pt x="1534" y="1974"/>
                </a:cubicBezTo>
                <a:close/>
                <a:moveTo>
                  <a:pt x="1543" y="1910"/>
                </a:moveTo>
                <a:cubicBezTo>
                  <a:pt x="1552" y="1922"/>
                  <a:pt x="1558" y="1935"/>
                  <a:pt x="1564" y="1948"/>
                </a:cubicBezTo>
                <a:cubicBezTo>
                  <a:pt x="1562" y="1944"/>
                  <a:pt x="1559" y="1936"/>
                  <a:pt x="1565" y="1950"/>
                </a:cubicBezTo>
                <a:cubicBezTo>
                  <a:pt x="1551" y="1926"/>
                  <a:pt x="1536" y="1903"/>
                  <a:pt x="1514" y="1886"/>
                </a:cubicBezTo>
                <a:cubicBezTo>
                  <a:pt x="1527" y="1885"/>
                  <a:pt x="1536" y="1900"/>
                  <a:pt x="1543" y="1910"/>
                </a:cubicBezTo>
                <a:close/>
                <a:moveTo>
                  <a:pt x="1587" y="1879"/>
                </a:moveTo>
                <a:cubicBezTo>
                  <a:pt x="1567" y="1869"/>
                  <a:pt x="1545" y="1867"/>
                  <a:pt x="1523" y="1868"/>
                </a:cubicBezTo>
                <a:cubicBezTo>
                  <a:pt x="1505" y="1853"/>
                  <a:pt x="1484" y="1841"/>
                  <a:pt x="1463" y="1830"/>
                </a:cubicBezTo>
                <a:cubicBezTo>
                  <a:pt x="1491" y="1833"/>
                  <a:pt x="1519" y="1830"/>
                  <a:pt x="1547" y="1827"/>
                </a:cubicBezTo>
                <a:cubicBezTo>
                  <a:pt x="1553" y="1826"/>
                  <a:pt x="1559" y="1825"/>
                  <a:pt x="1565" y="1825"/>
                </a:cubicBezTo>
                <a:cubicBezTo>
                  <a:pt x="1568" y="1824"/>
                  <a:pt x="1571" y="1824"/>
                  <a:pt x="1574" y="1824"/>
                </a:cubicBezTo>
                <a:cubicBezTo>
                  <a:pt x="1575" y="1828"/>
                  <a:pt x="1576" y="1833"/>
                  <a:pt x="1577" y="1837"/>
                </a:cubicBezTo>
                <a:cubicBezTo>
                  <a:pt x="1580" y="1851"/>
                  <a:pt x="1583" y="1865"/>
                  <a:pt x="1587" y="1879"/>
                </a:cubicBezTo>
                <a:close/>
                <a:moveTo>
                  <a:pt x="1593" y="1782"/>
                </a:moveTo>
                <a:cubicBezTo>
                  <a:pt x="1590" y="1781"/>
                  <a:pt x="1593" y="1782"/>
                  <a:pt x="1595" y="1783"/>
                </a:cubicBezTo>
                <a:cubicBezTo>
                  <a:pt x="1595" y="1783"/>
                  <a:pt x="1594" y="1783"/>
                  <a:pt x="1594" y="1783"/>
                </a:cubicBezTo>
                <a:cubicBezTo>
                  <a:pt x="1598" y="1784"/>
                  <a:pt x="1597" y="1784"/>
                  <a:pt x="1595" y="1783"/>
                </a:cubicBezTo>
                <a:cubicBezTo>
                  <a:pt x="1615" y="1789"/>
                  <a:pt x="1633" y="1799"/>
                  <a:pt x="1648" y="1815"/>
                </a:cubicBezTo>
                <a:cubicBezTo>
                  <a:pt x="1633" y="1810"/>
                  <a:pt x="1619" y="1807"/>
                  <a:pt x="1604" y="1805"/>
                </a:cubicBezTo>
                <a:cubicBezTo>
                  <a:pt x="1596" y="1805"/>
                  <a:pt x="1587" y="1804"/>
                  <a:pt x="1579" y="1804"/>
                </a:cubicBezTo>
                <a:cubicBezTo>
                  <a:pt x="1577" y="1795"/>
                  <a:pt x="1574" y="1785"/>
                  <a:pt x="1572" y="1775"/>
                </a:cubicBezTo>
                <a:cubicBezTo>
                  <a:pt x="1578" y="1778"/>
                  <a:pt x="1586" y="1780"/>
                  <a:pt x="1593" y="1782"/>
                </a:cubicBezTo>
                <a:close/>
                <a:moveTo>
                  <a:pt x="1569" y="1804"/>
                </a:moveTo>
                <a:cubicBezTo>
                  <a:pt x="1534" y="1805"/>
                  <a:pt x="1500" y="1808"/>
                  <a:pt x="1465" y="1803"/>
                </a:cubicBezTo>
                <a:cubicBezTo>
                  <a:pt x="1435" y="1798"/>
                  <a:pt x="1405" y="1786"/>
                  <a:pt x="1377" y="1773"/>
                </a:cubicBezTo>
                <a:cubicBezTo>
                  <a:pt x="1307" y="1741"/>
                  <a:pt x="1243" y="1693"/>
                  <a:pt x="1186" y="1642"/>
                </a:cubicBezTo>
                <a:cubicBezTo>
                  <a:pt x="1217" y="1648"/>
                  <a:pt x="1243" y="1666"/>
                  <a:pt x="1271" y="1679"/>
                </a:cubicBezTo>
                <a:cubicBezTo>
                  <a:pt x="1287" y="1686"/>
                  <a:pt x="1303" y="1692"/>
                  <a:pt x="1319" y="1697"/>
                </a:cubicBezTo>
                <a:cubicBezTo>
                  <a:pt x="1328" y="1700"/>
                  <a:pt x="1336" y="1703"/>
                  <a:pt x="1345" y="1705"/>
                </a:cubicBezTo>
                <a:cubicBezTo>
                  <a:pt x="1354" y="1707"/>
                  <a:pt x="1363" y="1708"/>
                  <a:pt x="1371" y="1712"/>
                </a:cubicBezTo>
                <a:cubicBezTo>
                  <a:pt x="1396" y="1728"/>
                  <a:pt x="1417" y="1748"/>
                  <a:pt x="1441" y="1765"/>
                </a:cubicBezTo>
                <a:cubicBezTo>
                  <a:pt x="1466" y="1783"/>
                  <a:pt x="1491" y="1784"/>
                  <a:pt x="1521" y="1782"/>
                </a:cubicBezTo>
                <a:cubicBezTo>
                  <a:pt x="1494" y="1782"/>
                  <a:pt x="1470" y="1781"/>
                  <a:pt x="1448" y="1764"/>
                </a:cubicBezTo>
                <a:cubicBezTo>
                  <a:pt x="1429" y="1749"/>
                  <a:pt x="1413" y="1731"/>
                  <a:pt x="1394" y="1716"/>
                </a:cubicBezTo>
                <a:cubicBezTo>
                  <a:pt x="1431" y="1722"/>
                  <a:pt x="1468" y="1726"/>
                  <a:pt x="1505" y="1730"/>
                </a:cubicBezTo>
                <a:cubicBezTo>
                  <a:pt x="1514" y="1731"/>
                  <a:pt x="1524" y="1732"/>
                  <a:pt x="1534" y="1733"/>
                </a:cubicBezTo>
                <a:cubicBezTo>
                  <a:pt x="1542" y="1734"/>
                  <a:pt x="1545" y="1744"/>
                  <a:pt x="1549" y="1752"/>
                </a:cubicBezTo>
                <a:cubicBezTo>
                  <a:pt x="1557" y="1768"/>
                  <a:pt x="1564" y="1786"/>
                  <a:pt x="1569" y="1804"/>
                </a:cubicBezTo>
                <a:close/>
                <a:moveTo>
                  <a:pt x="1766" y="1737"/>
                </a:moveTo>
                <a:cubicBezTo>
                  <a:pt x="1772" y="1759"/>
                  <a:pt x="1773" y="1781"/>
                  <a:pt x="1773" y="1804"/>
                </a:cubicBezTo>
                <a:cubicBezTo>
                  <a:pt x="1735" y="1775"/>
                  <a:pt x="1693" y="1751"/>
                  <a:pt x="1650" y="1732"/>
                </a:cubicBezTo>
                <a:cubicBezTo>
                  <a:pt x="1621" y="1719"/>
                  <a:pt x="1590" y="1709"/>
                  <a:pt x="1559" y="1703"/>
                </a:cubicBezTo>
                <a:cubicBezTo>
                  <a:pt x="1552" y="1701"/>
                  <a:pt x="1544" y="1700"/>
                  <a:pt x="1537" y="1699"/>
                </a:cubicBezTo>
                <a:cubicBezTo>
                  <a:pt x="1532" y="1691"/>
                  <a:pt x="1526" y="1683"/>
                  <a:pt x="1520" y="1675"/>
                </a:cubicBezTo>
                <a:cubicBezTo>
                  <a:pt x="1510" y="1662"/>
                  <a:pt x="1499" y="1650"/>
                  <a:pt x="1487" y="1638"/>
                </a:cubicBezTo>
                <a:cubicBezTo>
                  <a:pt x="1540" y="1651"/>
                  <a:pt x="1592" y="1664"/>
                  <a:pt x="1646" y="1674"/>
                </a:cubicBezTo>
                <a:cubicBezTo>
                  <a:pt x="1670" y="1678"/>
                  <a:pt x="1694" y="1682"/>
                  <a:pt x="1718" y="1686"/>
                </a:cubicBezTo>
                <a:cubicBezTo>
                  <a:pt x="1724" y="1687"/>
                  <a:pt x="1733" y="1686"/>
                  <a:pt x="1738" y="1690"/>
                </a:cubicBezTo>
                <a:cubicBezTo>
                  <a:pt x="1753" y="1701"/>
                  <a:pt x="1762" y="1720"/>
                  <a:pt x="1766" y="1737"/>
                </a:cubicBezTo>
                <a:close/>
              </a:path>
            </a:pathLst>
          </a:custGeom>
          <a:solidFill>
            <a:srgbClr val="CCD4DE"/>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30" name="Прямоугольник 229"/>
          <p:cNvSpPr/>
          <p:nvPr/>
        </p:nvSpPr>
        <p:spPr>
          <a:xfrm>
            <a:off x="5314362" y="6668611"/>
            <a:ext cx="7659276" cy="861774"/>
          </a:xfrm>
          <a:prstGeom prst="rect">
            <a:avLst/>
          </a:prstGeom>
        </p:spPr>
        <p:txBody>
          <a:bodyPr wrap="square">
            <a:spAutoFit/>
          </a:bodyPr>
          <a:lstStyle/>
          <a:p>
            <a:pPr marL="0" indent="0" algn="ctr">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About tree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8" name="Прямоугольник 237"/>
          <p:cNvSpPr/>
          <p:nvPr/>
        </p:nvSpPr>
        <p:spPr>
          <a:xfrm>
            <a:off x="2133601" y="7618180"/>
            <a:ext cx="14020800" cy="1754326"/>
          </a:xfrm>
          <a:prstGeom prst="rect">
            <a:avLst/>
          </a:prstGeom>
        </p:spPr>
        <p:txBody>
          <a:bodyPr wrap="square">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 but because those who do not know how to pursue pleasure rationally encounter consequences that are extremely painful. Nor again is there anyone.</a:t>
            </a:r>
          </a:p>
        </p:txBody>
      </p:sp>
    </p:spTree>
    <p:extLst>
      <p:ext uri="{BB962C8B-B14F-4D97-AF65-F5344CB8AC3E}">
        <p14:creationId xmlns:p14="http://schemas.microsoft.com/office/powerpoint/2010/main" val="4103791415"/>
      </p:ext>
    </p:extLst>
  </p:cSld>
  <p:clrMapOvr>
    <a:masterClrMapping/>
  </p:clrMapOvr>
  <p:transition spd="slow">
    <p:push dir="u"/>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Группа 45"/>
          <p:cNvGrpSpPr/>
          <p:nvPr/>
        </p:nvGrpSpPr>
        <p:grpSpPr>
          <a:xfrm>
            <a:off x="-253999" y="7530816"/>
            <a:ext cx="18611851" cy="2797177"/>
            <a:chOff x="-253999" y="7530816"/>
            <a:chExt cx="18611851" cy="2797177"/>
          </a:xfrm>
          <a:solidFill>
            <a:srgbClr val="CCD4DE"/>
          </a:solidFill>
        </p:grpSpPr>
        <p:sp>
          <p:nvSpPr>
            <p:cNvPr id="4" name="Freeform 6"/>
            <p:cNvSpPr>
              <a:spLocks noEditPoints="1"/>
            </p:cNvSpPr>
            <p:nvPr/>
          </p:nvSpPr>
          <p:spPr bwMode="auto">
            <a:xfrm>
              <a:off x="11905342" y="9508841"/>
              <a:ext cx="644526" cy="819150"/>
            </a:xfrm>
            <a:custGeom>
              <a:avLst/>
              <a:gdLst>
                <a:gd name="T0" fmla="*/ 158 w 168"/>
                <a:gd name="T1" fmla="*/ 61 h 213"/>
                <a:gd name="T2" fmla="*/ 141 w 168"/>
                <a:gd name="T3" fmla="*/ 42 h 213"/>
                <a:gd name="T4" fmla="*/ 128 w 168"/>
                <a:gd name="T5" fmla="*/ 33 h 213"/>
                <a:gd name="T6" fmla="*/ 112 w 168"/>
                <a:gd name="T7" fmla="*/ 15 h 213"/>
                <a:gd name="T8" fmla="*/ 90 w 168"/>
                <a:gd name="T9" fmla="*/ 1 h 213"/>
                <a:gd name="T10" fmla="*/ 67 w 168"/>
                <a:gd name="T11" fmla="*/ 23 h 213"/>
                <a:gd name="T12" fmla="*/ 54 w 168"/>
                <a:gd name="T13" fmla="*/ 33 h 213"/>
                <a:gd name="T14" fmla="*/ 31 w 168"/>
                <a:gd name="T15" fmla="*/ 48 h 213"/>
                <a:gd name="T16" fmla="*/ 10 w 168"/>
                <a:gd name="T17" fmla="*/ 79 h 213"/>
                <a:gd name="T18" fmla="*/ 43 w 168"/>
                <a:gd name="T19" fmla="*/ 93 h 213"/>
                <a:gd name="T20" fmla="*/ 72 w 168"/>
                <a:gd name="T21" fmla="*/ 104 h 213"/>
                <a:gd name="T22" fmla="*/ 80 w 168"/>
                <a:gd name="T23" fmla="*/ 106 h 213"/>
                <a:gd name="T24" fmla="*/ 78 w 168"/>
                <a:gd name="T25" fmla="*/ 134 h 213"/>
                <a:gd name="T26" fmla="*/ 72 w 168"/>
                <a:gd name="T27" fmla="*/ 165 h 213"/>
                <a:gd name="T28" fmla="*/ 55 w 168"/>
                <a:gd name="T29" fmla="*/ 156 h 213"/>
                <a:gd name="T30" fmla="*/ 50 w 168"/>
                <a:gd name="T31" fmla="*/ 144 h 213"/>
                <a:gd name="T32" fmla="*/ 54 w 168"/>
                <a:gd name="T33" fmla="*/ 139 h 213"/>
                <a:gd name="T34" fmla="*/ 68 w 168"/>
                <a:gd name="T35" fmla="*/ 129 h 213"/>
                <a:gd name="T36" fmla="*/ 60 w 168"/>
                <a:gd name="T37" fmla="*/ 121 h 213"/>
                <a:gd name="T38" fmla="*/ 56 w 168"/>
                <a:gd name="T39" fmla="*/ 116 h 213"/>
                <a:gd name="T40" fmla="*/ 50 w 168"/>
                <a:gd name="T41" fmla="*/ 109 h 213"/>
                <a:gd name="T42" fmla="*/ 39 w 168"/>
                <a:gd name="T43" fmla="*/ 103 h 213"/>
                <a:gd name="T44" fmla="*/ 32 w 168"/>
                <a:gd name="T45" fmla="*/ 112 h 213"/>
                <a:gd name="T46" fmla="*/ 26 w 168"/>
                <a:gd name="T47" fmla="*/ 117 h 213"/>
                <a:gd name="T48" fmla="*/ 17 w 168"/>
                <a:gd name="T49" fmla="*/ 121 h 213"/>
                <a:gd name="T50" fmla="*/ 8 w 168"/>
                <a:gd name="T51" fmla="*/ 129 h 213"/>
                <a:gd name="T52" fmla="*/ 21 w 168"/>
                <a:gd name="T53" fmla="*/ 140 h 213"/>
                <a:gd name="T54" fmla="*/ 41 w 168"/>
                <a:gd name="T55" fmla="*/ 146 h 213"/>
                <a:gd name="T56" fmla="*/ 70 w 168"/>
                <a:gd name="T57" fmla="*/ 170 h 213"/>
                <a:gd name="T58" fmla="*/ 70 w 168"/>
                <a:gd name="T59" fmla="*/ 193 h 213"/>
                <a:gd name="T60" fmla="*/ 67 w 168"/>
                <a:gd name="T61" fmla="*/ 209 h 213"/>
                <a:gd name="T62" fmla="*/ 53 w 168"/>
                <a:gd name="T63" fmla="*/ 213 h 213"/>
                <a:gd name="T64" fmla="*/ 98 w 168"/>
                <a:gd name="T65" fmla="*/ 213 h 213"/>
                <a:gd name="T66" fmla="*/ 85 w 168"/>
                <a:gd name="T67" fmla="*/ 180 h 213"/>
                <a:gd name="T68" fmla="*/ 91 w 168"/>
                <a:gd name="T69" fmla="*/ 138 h 213"/>
                <a:gd name="T70" fmla="*/ 107 w 168"/>
                <a:gd name="T71" fmla="*/ 105 h 213"/>
                <a:gd name="T72" fmla="*/ 125 w 168"/>
                <a:gd name="T73" fmla="*/ 92 h 213"/>
                <a:gd name="T74" fmla="*/ 153 w 168"/>
                <a:gd name="T75" fmla="*/ 92 h 213"/>
                <a:gd name="T76" fmla="*/ 158 w 168"/>
                <a:gd name="T77" fmla="*/ 61 h 213"/>
                <a:gd name="T78" fmla="*/ 43 w 168"/>
                <a:gd name="T79" fmla="*/ 145 h 213"/>
                <a:gd name="T80" fmla="*/ 47 w 168"/>
                <a:gd name="T81" fmla="*/ 145 h 213"/>
                <a:gd name="T82" fmla="*/ 48 w 168"/>
                <a:gd name="T83" fmla="*/ 151 h 213"/>
                <a:gd name="T84" fmla="*/ 43 w 168"/>
                <a:gd name="T85" fmla="*/ 145 h 213"/>
                <a:gd name="T86" fmla="*/ 88 w 168"/>
                <a:gd name="T87" fmla="*/ 129 h 213"/>
                <a:gd name="T88" fmla="*/ 88 w 168"/>
                <a:gd name="T89" fmla="*/ 108 h 213"/>
                <a:gd name="T90" fmla="*/ 99 w 168"/>
                <a:gd name="T91" fmla="*/ 108 h 213"/>
                <a:gd name="T92" fmla="*/ 88 w 168"/>
                <a:gd name="T93" fmla="*/ 129 h 213"/>
                <a:gd name="T94" fmla="*/ 99 w 168"/>
                <a:gd name="T95" fmla="*/ 213 h 213"/>
                <a:gd name="T96" fmla="*/ 98 w 168"/>
                <a:gd name="T97" fmla="*/ 213 h 213"/>
                <a:gd name="T98" fmla="*/ 99 w 168"/>
                <a:gd name="T99" fmla="*/ 213 h 213"/>
                <a:gd name="T100" fmla="*/ 53 w 168"/>
                <a:gd name="T101" fmla="*/ 213 h 213"/>
                <a:gd name="T102" fmla="*/ 52 w 168"/>
                <a:gd name="T103" fmla="*/ 213 h 213"/>
                <a:gd name="T104" fmla="*/ 53 w 168"/>
                <a:gd name="T10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213">
                  <a:moveTo>
                    <a:pt x="158" y="61"/>
                  </a:moveTo>
                  <a:cubicBezTo>
                    <a:pt x="161" y="43"/>
                    <a:pt x="145" y="45"/>
                    <a:pt x="141" y="42"/>
                  </a:cubicBezTo>
                  <a:cubicBezTo>
                    <a:pt x="138" y="35"/>
                    <a:pt x="128" y="33"/>
                    <a:pt x="128" y="33"/>
                  </a:cubicBezTo>
                  <a:cubicBezTo>
                    <a:pt x="128" y="13"/>
                    <a:pt x="112" y="15"/>
                    <a:pt x="112" y="15"/>
                  </a:cubicBezTo>
                  <a:cubicBezTo>
                    <a:pt x="112" y="15"/>
                    <a:pt x="106" y="0"/>
                    <a:pt x="90" y="1"/>
                  </a:cubicBezTo>
                  <a:cubicBezTo>
                    <a:pt x="70" y="2"/>
                    <a:pt x="67" y="23"/>
                    <a:pt x="67" y="23"/>
                  </a:cubicBezTo>
                  <a:cubicBezTo>
                    <a:pt x="56" y="22"/>
                    <a:pt x="54" y="33"/>
                    <a:pt x="54" y="33"/>
                  </a:cubicBezTo>
                  <a:cubicBezTo>
                    <a:pt x="33" y="29"/>
                    <a:pt x="31" y="48"/>
                    <a:pt x="31" y="48"/>
                  </a:cubicBezTo>
                  <a:cubicBezTo>
                    <a:pt x="23" y="46"/>
                    <a:pt x="0" y="59"/>
                    <a:pt x="10" y="79"/>
                  </a:cubicBezTo>
                  <a:cubicBezTo>
                    <a:pt x="21" y="99"/>
                    <a:pt x="43" y="93"/>
                    <a:pt x="43" y="93"/>
                  </a:cubicBezTo>
                  <a:cubicBezTo>
                    <a:pt x="55" y="116"/>
                    <a:pt x="69" y="101"/>
                    <a:pt x="72" y="104"/>
                  </a:cubicBezTo>
                  <a:cubicBezTo>
                    <a:pt x="76" y="107"/>
                    <a:pt x="80" y="106"/>
                    <a:pt x="80" y="106"/>
                  </a:cubicBezTo>
                  <a:cubicBezTo>
                    <a:pt x="80" y="106"/>
                    <a:pt x="82" y="121"/>
                    <a:pt x="78" y="134"/>
                  </a:cubicBezTo>
                  <a:cubicBezTo>
                    <a:pt x="74" y="146"/>
                    <a:pt x="72" y="165"/>
                    <a:pt x="72" y="165"/>
                  </a:cubicBezTo>
                  <a:cubicBezTo>
                    <a:pt x="72" y="165"/>
                    <a:pt x="61" y="161"/>
                    <a:pt x="55" y="156"/>
                  </a:cubicBezTo>
                  <a:cubicBezTo>
                    <a:pt x="50" y="152"/>
                    <a:pt x="50" y="144"/>
                    <a:pt x="50" y="144"/>
                  </a:cubicBezTo>
                  <a:cubicBezTo>
                    <a:pt x="52" y="143"/>
                    <a:pt x="54" y="139"/>
                    <a:pt x="54" y="139"/>
                  </a:cubicBezTo>
                  <a:cubicBezTo>
                    <a:pt x="62" y="145"/>
                    <a:pt x="69" y="137"/>
                    <a:pt x="68" y="129"/>
                  </a:cubicBezTo>
                  <a:cubicBezTo>
                    <a:pt x="68" y="120"/>
                    <a:pt x="60" y="121"/>
                    <a:pt x="60" y="121"/>
                  </a:cubicBezTo>
                  <a:cubicBezTo>
                    <a:pt x="60" y="121"/>
                    <a:pt x="59" y="117"/>
                    <a:pt x="56" y="116"/>
                  </a:cubicBezTo>
                  <a:cubicBezTo>
                    <a:pt x="57" y="110"/>
                    <a:pt x="50" y="109"/>
                    <a:pt x="50" y="109"/>
                  </a:cubicBezTo>
                  <a:cubicBezTo>
                    <a:pt x="50" y="109"/>
                    <a:pt x="46" y="104"/>
                    <a:pt x="39" y="103"/>
                  </a:cubicBezTo>
                  <a:cubicBezTo>
                    <a:pt x="32" y="103"/>
                    <a:pt x="32" y="112"/>
                    <a:pt x="32" y="112"/>
                  </a:cubicBezTo>
                  <a:cubicBezTo>
                    <a:pt x="32" y="112"/>
                    <a:pt x="26" y="112"/>
                    <a:pt x="26" y="117"/>
                  </a:cubicBezTo>
                  <a:cubicBezTo>
                    <a:pt x="19" y="114"/>
                    <a:pt x="17" y="121"/>
                    <a:pt x="17" y="121"/>
                  </a:cubicBezTo>
                  <a:cubicBezTo>
                    <a:pt x="17" y="121"/>
                    <a:pt x="10" y="122"/>
                    <a:pt x="8" y="129"/>
                  </a:cubicBezTo>
                  <a:cubicBezTo>
                    <a:pt x="7" y="138"/>
                    <a:pt x="18" y="141"/>
                    <a:pt x="21" y="140"/>
                  </a:cubicBezTo>
                  <a:cubicBezTo>
                    <a:pt x="21" y="145"/>
                    <a:pt x="38" y="147"/>
                    <a:pt x="41" y="146"/>
                  </a:cubicBezTo>
                  <a:cubicBezTo>
                    <a:pt x="44" y="155"/>
                    <a:pt x="70" y="170"/>
                    <a:pt x="70" y="170"/>
                  </a:cubicBezTo>
                  <a:cubicBezTo>
                    <a:pt x="70" y="170"/>
                    <a:pt x="71" y="184"/>
                    <a:pt x="70" y="193"/>
                  </a:cubicBezTo>
                  <a:cubicBezTo>
                    <a:pt x="69" y="202"/>
                    <a:pt x="70" y="206"/>
                    <a:pt x="67" y="209"/>
                  </a:cubicBezTo>
                  <a:cubicBezTo>
                    <a:pt x="63" y="212"/>
                    <a:pt x="56" y="212"/>
                    <a:pt x="53" y="213"/>
                  </a:cubicBezTo>
                  <a:cubicBezTo>
                    <a:pt x="98" y="213"/>
                    <a:pt x="98" y="213"/>
                    <a:pt x="98" y="213"/>
                  </a:cubicBezTo>
                  <a:cubicBezTo>
                    <a:pt x="97" y="211"/>
                    <a:pt x="88" y="200"/>
                    <a:pt x="85" y="180"/>
                  </a:cubicBezTo>
                  <a:cubicBezTo>
                    <a:pt x="82" y="158"/>
                    <a:pt x="89" y="141"/>
                    <a:pt x="91" y="138"/>
                  </a:cubicBezTo>
                  <a:cubicBezTo>
                    <a:pt x="98" y="126"/>
                    <a:pt x="107" y="105"/>
                    <a:pt x="107" y="105"/>
                  </a:cubicBezTo>
                  <a:cubicBezTo>
                    <a:pt x="119" y="103"/>
                    <a:pt x="125" y="92"/>
                    <a:pt x="125" y="92"/>
                  </a:cubicBezTo>
                  <a:cubicBezTo>
                    <a:pt x="125" y="92"/>
                    <a:pt x="142" y="100"/>
                    <a:pt x="153" y="92"/>
                  </a:cubicBezTo>
                  <a:cubicBezTo>
                    <a:pt x="168" y="79"/>
                    <a:pt x="158" y="61"/>
                    <a:pt x="158" y="61"/>
                  </a:cubicBezTo>
                  <a:close/>
                  <a:moveTo>
                    <a:pt x="43" y="145"/>
                  </a:moveTo>
                  <a:cubicBezTo>
                    <a:pt x="45" y="145"/>
                    <a:pt x="47" y="145"/>
                    <a:pt x="47" y="145"/>
                  </a:cubicBezTo>
                  <a:cubicBezTo>
                    <a:pt x="47" y="148"/>
                    <a:pt x="48" y="151"/>
                    <a:pt x="48" y="151"/>
                  </a:cubicBezTo>
                  <a:cubicBezTo>
                    <a:pt x="46" y="149"/>
                    <a:pt x="43" y="145"/>
                    <a:pt x="43" y="145"/>
                  </a:cubicBezTo>
                  <a:close/>
                  <a:moveTo>
                    <a:pt x="88" y="129"/>
                  </a:moveTo>
                  <a:cubicBezTo>
                    <a:pt x="88" y="129"/>
                    <a:pt x="89" y="116"/>
                    <a:pt x="88" y="108"/>
                  </a:cubicBezTo>
                  <a:cubicBezTo>
                    <a:pt x="99" y="108"/>
                    <a:pt x="99" y="108"/>
                    <a:pt x="99" y="108"/>
                  </a:cubicBezTo>
                  <a:cubicBezTo>
                    <a:pt x="99" y="108"/>
                    <a:pt x="96" y="120"/>
                    <a:pt x="88" y="129"/>
                  </a:cubicBezTo>
                  <a:close/>
                  <a:moveTo>
                    <a:pt x="99" y="213"/>
                  </a:moveTo>
                  <a:cubicBezTo>
                    <a:pt x="98" y="213"/>
                    <a:pt x="98" y="213"/>
                    <a:pt x="98" y="213"/>
                  </a:cubicBezTo>
                  <a:cubicBezTo>
                    <a:pt x="98" y="213"/>
                    <a:pt x="99" y="213"/>
                    <a:pt x="99" y="213"/>
                  </a:cubicBezTo>
                  <a:close/>
                  <a:moveTo>
                    <a:pt x="53" y="213"/>
                  </a:moveTo>
                  <a:cubicBezTo>
                    <a:pt x="52" y="213"/>
                    <a:pt x="52" y="213"/>
                    <a:pt x="52" y="213"/>
                  </a:cubicBezTo>
                  <a:cubicBezTo>
                    <a:pt x="52" y="213"/>
                    <a:pt x="52" y="213"/>
                    <a:pt x="53" y="213"/>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45" name="Группа 44"/>
            <p:cNvGrpSpPr/>
            <p:nvPr/>
          </p:nvGrpSpPr>
          <p:grpSpPr>
            <a:xfrm>
              <a:off x="-253999" y="7530816"/>
              <a:ext cx="18611851" cy="2797177"/>
              <a:chOff x="-253999" y="7530816"/>
              <a:chExt cx="18611851" cy="2797177"/>
            </a:xfrm>
            <a:grpFill/>
          </p:grpSpPr>
          <p:sp>
            <p:nvSpPr>
              <p:cNvPr id="6" name="Freeform 8"/>
              <p:cNvSpPr>
                <a:spLocks noEditPoints="1"/>
              </p:cNvSpPr>
              <p:nvPr/>
            </p:nvSpPr>
            <p:spPr bwMode="auto">
              <a:xfrm>
                <a:off x="9681707" y="9350090"/>
                <a:ext cx="771526" cy="977900"/>
              </a:xfrm>
              <a:custGeom>
                <a:avLst/>
                <a:gdLst>
                  <a:gd name="T0" fmla="*/ 118 w 201"/>
                  <a:gd name="T1" fmla="*/ 253 h 254"/>
                  <a:gd name="T2" fmla="*/ 118 w 201"/>
                  <a:gd name="T3" fmla="*/ 253 h 254"/>
                  <a:gd name="T4" fmla="*/ 118 w 201"/>
                  <a:gd name="T5" fmla="*/ 254 h 254"/>
                  <a:gd name="T6" fmla="*/ 118 w 201"/>
                  <a:gd name="T7" fmla="*/ 253 h 254"/>
                  <a:gd name="T8" fmla="*/ 64 w 201"/>
                  <a:gd name="T9" fmla="*/ 253 h 254"/>
                  <a:gd name="T10" fmla="*/ 63 w 201"/>
                  <a:gd name="T11" fmla="*/ 253 h 254"/>
                  <a:gd name="T12" fmla="*/ 64 w 201"/>
                  <a:gd name="T13" fmla="*/ 253 h 254"/>
                  <a:gd name="T14" fmla="*/ 189 w 201"/>
                  <a:gd name="T15" fmla="*/ 73 h 254"/>
                  <a:gd name="T16" fmla="*/ 169 w 201"/>
                  <a:gd name="T17" fmla="*/ 50 h 254"/>
                  <a:gd name="T18" fmla="*/ 154 w 201"/>
                  <a:gd name="T19" fmla="*/ 39 h 254"/>
                  <a:gd name="T20" fmla="*/ 134 w 201"/>
                  <a:gd name="T21" fmla="*/ 18 h 254"/>
                  <a:gd name="T22" fmla="*/ 108 w 201"/>
                  <a:gd name="T23" fmla="*/ 1 h 254"/>
                  <a:gd name="T24" fmla="*/ 81 w 201"/>
                  <a:gd name="T25" fmla="*/ 27 h 254"/>
                  <a:gd name="T26" fmla="*/ 65 w 201"/>
                  <a:gd name="T27" fmla="*/ 40 h 254"/>
                  <a:gd name="T28" fmla="*/ 37 w 201"/>
                  <a:gd name="T29" fmla="*/ 57 h 254"/>
                  <a:gd name="T30" fmla="*/ 13 w 201"/>
                  <a:gd name="T31" fmla="*/ 94 h 254"/>
                  <a:gd name="T32" fmla="*/ 52 w 201"/>
                  <a:gd name="T33" fmla="*/ 110 h 254"/>
                  <a:gd name="T34" fmla="*/ 87 w 201"/>
                  <a:gd name="T35" fmla="*/ 124 h 254"/>
                  <a:gd name="T36" fmla="*/ 96 w 201"/>
                  <a:gd name="T37" fmla="*/ 126 h 254"/>
                  <a:gd name="T38" fmla="*/ 94 w 201"/>
                  <a:gd name="T39" fmla="*/ 160 h 254"/>
                  <a:gd name="T40" fmla="*/ 86 w 201"/>
                  <a:gd name="T41" fmla="*/ 197 h 254"/>
                  <a:gd name="T42" fmla="*/ 67 w 201"/>
                  <a:gd name="T43" fmla="*/ 186 h 254"/>
                  <a:gd name="T44" fmla="*/ 60 w 201"/>
                  <a:gd name="T45" fmla="*/ 171 h 254"/>
                  <a:gd name="T46" fmla="*/ 65 w 201"/>
                  <a:gd name="T47" fmla="*/ 166 h 254"/>
                  <a:gd name="T48" fmla="*/ 82 w 201"/>
                  <a:gd name="T49" fmla="*/ 153 h 254"/>
                  <a:gd name="T50" fmla="*/ 72 w 201"/>
                  <a:gd name="T51" fmla="*/ 144 h 254"/>
                  <a:gd name="T52" fmla="*/ 67 w 201"/>
                  <a:gd name="T53" fmla="*/ 139 h 254"/>
                  <a:gd name="T54" fmla="*/ 60 w 201"/>
                  <a:gd name="T55" fmla="*/ 130 h 254"/>
                  <a:gd name="T56" fmla="*/ 47 w 201"/>
                  <a:gd name="T57" fmla="*/ 123 h 254"/>
                  <a:gd name="T58" fmla="*/ 39 w 201"/>
                  <a:gd name="T59" fmla="*/ 134 h 254"/>
                  <a:gd name="T60" fmla="*/ 31 w 201"/>
                  <a:gd name="T61" fmla="*/ 139 h 254"/>
                  <a:gd name="T62" fmla="*/ 21 w 201"/>
                  <a:gd name="T63" fmla="*/ 145 h 254"/>
                  <a:gd name="T64" fmla="*/ 10 w 201"/>
                  <a:gd name="T65" fmla="*/ 154 h 254"/>
                  <a:gd name="T66" fmla="*/ 25 w 201"/>
                  <a:gd name="T67" fmla="*/ 167 h 254"/>
                  <a:gd name="T68" fmla="*/ 49 w 201"/>
                  <a:gd name="T69" fmla="*/ 174 h 254"/>
                  <a:gd name="T70" fmla="*/ 85 w 201"/>
                  <a:gd name="T71" fmla="*/ 203 h 254"/>
                  <a:gd name="T72" fmla="*/ 84 w 201"/>
                  <a:gd name="T73" fmla="*/ 230 h 254"/>
                  <a:gd name="T74" fmla="*/ 80 w 201"/>
                  <a:gd name="T75" fmla="*/ 250 h 254"/>
                  <a:gd name="T76" fmla="*/ 64 w 201"/>
                  <a:gd name="T77" fmla="*/ 253 h 254"/>
                  <a:gd name="T78" fmla="*/ 118 w 201"/>
                  <a:gd name="T79" fmla="*/ 253 h 254"/>
                  <a:gd name="T80" fmla="*/ 102 w 201"/>
                  <a:gd name="T81" fmla="*/ 215 h 254"/>
                  <a:gd name="T82" fmla="*/ 109 w 201"/>
                  <a:gd name="T83" fmla="*/ 165 h 254"/>
                  <a:gd name="T84" fmla="*/ 129 w 201"/>
                  <a:gd name="T85" fmla="*/ 125 h 254"/>
                  <a:gd name="T86" fmla="*/ 150 w 201"/>
                  <a:gd name="T87" fmla="*/ 110 h 254"/>
                  <a:gd name="T88" fmla="*/ 183 w 201"/>
                  <a:gd name="T89" fmla="*/ 109 h 254"/>
                  <a:gd name="T90" fmla="*/ 189 w 201"/>
                  <a:gd name="T91" fmla="*/ 73 h 254"/>
                  <a:gd name="T92" fmla="*/ 52 w 201"/>
                  <a:gd name="T93" fmla="*/ 173 h 254"/>
                  <a:gd name="T94" fmla="*/ 57 w 201"/>
                  <a:gd name="T95" fmla="*/ 173 h 254"/>
                  <a:gd name="T96" fmla="*/ 58 w 201"/>
                  <a:gd name="T97" fmla="*/ 180 h 254"/>
                  <a:gd name="T98" fmla="*/ 52 w 201"/>
                  <a:gd name="T99" fmla="*/ 173 h 254"/>
                  <a:gd name="T100" fmla="*/ 105 w 201"/>
                  <a:gd name="T101" fmla="*/ 153 h 254"/>
                  <a:gd name="T102" fmla="*/ 106 w 201"/>
                  <a:gd name="T103" fmla="*/ 129 h 254"/>
                  <a:gd name="T104" fmla="*/ 119 w 201"/>
                  <a:gd name="T105" fmla="*/ 129 h 254"/>
                  <a:gd name="T106" fmla="*/ 105 w 201"/>
                  <a:gd name="T107" fmla="*/ 1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 h="254">
                    <a:moveTo>
                      <a:pt x="118" y="253"/>
                    </a:moveTo>
                    <a:cubicBezTo>
                      <a:pt x="118" y="253"/>
                      <a:pt x="118" y="253"/>
                      <a:pt x="118" y="253"/>
                    </a:cubicBezTo>
                    <a:cubicBezTo>
                      <a:pt x="118" y="254"/>
                      <a:pt x="118" y="254"/>
                      <a:pt x="118" y="254"/>
                    </a:cubicBezTo>
                    <a:lnTo>
                      <a:pt x="118" y="253"/>
                    </a:lnTo>
                    <a:close/>
                    <a:moveTo>
                      <a:pt x="64" y="253"/>
                    </a:moveTo>
                    <a:cubicBezTo>
                      <a:pt x="63" y="253"/>
                      <a:pt x="63" y="253"/>
                      <a:pt x="63" y="253"/>
                    </a:cubicBezTo>
                    <a:cubicBezTo>
                      <a:pt x="63" y="253"/>
                      <a:pt x="63" y="253"/>
                      <a:pt x="64" y="253"/>
                    </a:cubicBezTo>
                    <a:close/>
                    <a:moveTo>
                      <a:pt x="189" y="73"/>
                    </a:moveTo>
                    <a:cubicBezTo>
                      <a:pt x="192" y="51"/>
                      <a:pt x="173" y="53"/>
                      <a:pt x="169" y="50"/>
                    </a:cubicBezTo>
                    <a:cubicBezTo>
                      <a:pt x="165" y="42"/>
                      <a:pt x="154" y="39"/>
                      <a:pt x="154" y="39"/>
                    </a:cubicBezTo>
                    <a:cubicBezTo>
                      <a:pt x="153" y="15"/>
                      <a:pt x="134" y="18"/>
                      <a:pt x="134" y="18"/>
                    </a:cubicBezTo>
                    <a:cubicBezTo>
                      <a:pt x="134" y="18"/>
                      <a:pt x="127" y="0"/>
                      <a:pt x="108" y="1"/>
                    </a:cubicBezTo>
                    <a:cubicBezTo>
                      <a:pt x="84" y="2"/>
                      <a:pt x="81" y="27"/>
                      <a:pt x="81" y="27"/>
                    </a:cubicBezTo>
                    <a:cubicBezTo>
                      <a:pt x="67" y="27"/>
                      <a:pt x="65" y="40"/>
                      <a:pt x="65" y="40"/>
                    </a:cubicBezTo>
                    <a:cubicBezTo>
                      <a:pt x="40" y="35"/>
                      <a:pt x="37" y="57"/>
                      <a:pt x="37" y="57"/>
                    </a:cubicBezTo>
                    <a:cubicBezTo>
                      <a:pt x="28" y="54"/>
                      <a:pt x="0" y="70"/>
                      <a:pt x="13" y="94"/>
                    </a:cubicBezTo>
                    <a:cubicBezTo>
                      <a:pt x="26" y="118"/>
                      <a:pt x="52" y="110"/>
                      <a:pt x="52" y="110"/>
                    </a:cubicBezTo>
                    <a:cubicBezTo>
                      <a:pt x="66" y="138"/>
                      <a:pt x="83" y="121"/>
                      <a:pt x="87" y="124"/>
                    </a:cubicBezTo>
                    <a:cubicBezTo>
                      <a:pt x="91" y="127"/>
                      <a:pt x="96" y="126"/>
                      <a:pt x="96" y="126"/>
                    </a:cubicBezTo>
                    <a:cubicBezTo>
                      <a:pt x="96" y="126"/>
                      <a:pt x="98" y="145"/>
                      <a:pt x="94" y="160"/>
                    </a:cubicBezTo>
                    <a:cubicBezTo>
                      <a:pt x="89" y="175"/>
                      <a:pt x="86" y="197"/>
                      <a:pt x="86" y="197"/>
                    </a:cubicBezTo>
                    <a:cubicBezTo>
                      <a:pt x="86" y="197"/>
                      <a:pt x="73" y="192"/>
                      <a:pt x="67" y="186"/>
                    </a:cubicBezTo>
                    <a:cubicBezTo>
                      <a:pt x="60" y="181"/>
                      <a:pt x="60" y="171"/>
                      <a:pt x="60" y="171"/>
                    </a:cubicBezTo>
                    <a:cubicBezTo>
                      <a:pt x="63" y="171"/>
                      <a:pt x="65" y="166"/>
                      <a:pt x="65" y="166"/>
                    </a:cubicBezTo>
                    <a:cubicBezTo>
                      <a:pt x="74" y="172"/>
                      <a:pt x="83" y="163"/>
                      <a:pt x="82" y="153"/>
                    </a:cubicBezTo>
                    <a:cubicBezTo>
                      <a:pt x="82" y="143"/>
                      <a:pt x="72" y="144"/>
                      <a:pt x="72" y="144"/>
                    </a:cubicBezTo>
                    <a:cubicBezTo>
                      <a:pt x="72" y="144"/>
                      <a:pt x="72" y="139"/>
                      <a:pt x="67" y="139"/>
                    </a:cubicBezTo>
                    <a:cubicBezTo>
                      <a:pt x="68" y="131"/>
                      <a:pt x="60" y="130"/>
                      <a:pt x="60" y="130"/>
                    </a:cubicBezTo>
                    <a:cubicBezTo>
                      <a:pt x="60" y="130"/>
                      <a:pt x="56" y="124"/>
                      <a:pt x="47" y="123"/>
                    </a:cubicBezTo>
                    <a:cubicBezTo>
                      <a:pt x="39" y="122"/>
                      <a:pt x="39" y="134"/>
                      <a:pt x="39" y="134"/>
                    </a:cubicBezTo>
                    <a:cubicBezTo>
                      <a:pt x="39" y="134"/>
                      <a:pt x="32" y="133"/>
                      <a:pt x="31" y="139"/>
                    </a:cubicBezTo>
                    <a:cubicBezTo>
                      <a:pt x="24" y="136"/>
                      <a:pt x="21" y="145"/>
                      <a:pt x="21" y="145"/>
                    </a:cubicBezTo>
                    <a:cubicBezTo>
                      <a:pt x="21" y="145"/>
                      <a:pt x="12" y="146"/>
                      <a:pt x="10" y="154"/>
                    </a:cubicBezTo>
                    <a:cubicBezTo>
                      <a:pt x="9" y="164"/>
                      <a:pt x="22" y="168"/>
                      <a:pt x="25" y="167"/>
                    </a:cubicBezTo>
                    <a:cubicBezTo>
                      <a:pt x="25" y="173"/>
                      <a:pt x="46" y="175"/>
                      <a:pt x="49" y="174"/>
                    </a:cubicBezTo>
                    <a:cubicBezTo>
                      <a:pt x="54" y="185"/>
                      <a:pt x="85" y="203"/>
                      <a:pt x="85" y="203"/>
                    </a:cubicBezTo>
                    <a:cubicBezTo>
                      <a:pt x="85" y="203"/>
                      <a:pt x="85" y="219"/>
                      <a:pt x="84" y="230"/>
                    </a:cubicBezTo>
                    <a:cubicBezTo>
                      <a:pt x="82" y="240"/>
                      <a:pt x="85" y="245"/>
                      <a:pt x="80" y="250"/>
                    </a:cubicBezTo>
                    <a:cubicBezTo>
                      <a:pt x="76" y="253"/>
                      <a:pt x="67" y="253"/>
                      <a:pt x="64" y="253"/>
                    </a:cubicBezTo>
                    <a:cubicBezTo>
                      <a:pt x="118" y="253"/>
                      <a:pt x="118" y="253"/>
                      <a:pt x="118" y="253"/>
                    </a:cubicBezTo>
                    <a:cubicBezTo>
                      <a:pt x="116" y="251"/>
                      <a:pt x="105" y="239"/>
                      <a:pt x="102" y="215"/>
                    </a:cubicBezTo>
                    <a:cubicBezTo>
                      <a:pt x="98" y="189"/>
                      <a:pt x="107" y="168"/>
                      <a:pt x="109" y="165"/>
                    </a:cubicBezTo>
                    <a:cubicBezTo>
                      <a:pt x="118" y="150"/>
                      <a:pt x="129" y="125"/>
                      <a:pt x="129" y="125"/>
                    </a:cubicBezTo>
                    <a:cubicBezTo>
                      <a:pt x="143" y="122"/>
                      <a:pt x="150" y="110"/>
                      <a:pt x="150" y="110"/>
                    </a:cubicBezTo>
                    <a:cubicBezTo>
                      <a:pt x="150" y="110"/>
                      <a:pt x="170" y="119"/>
                      <a:pt x="183" y="109"/>
                    </a:cubicBezTo>
                    <a:cubicBezTo>
                      <a:pt x="201" y="94"/>
                      <a:pt x="189" y="73"/>
                      <a:pt x="189" y="73"/>
                    </a:cubicBezTo>
                    <a:close/>
                    <a:moveTo>
                      <a:pt x="52" y="173"/>
                    </a:moveTo>
                    <a:cubicBezTo>
                      <a:pt x="54" y="173"/>
                      <a:pt x="57" y="173"/>
                      <a:pt x="57" y="173"/>
                    </a:cubicBezTo>
                    <a:cubicBezTo>
                      <a:pt x="56" y="176"/>
                      <a:pt x="58" y="180"/>
                      <a:pt x="58" y="180"/>
                    </a:cubicBezTo>
                    <a:cubicBezTo>
                      <a:pt x="55" y="177"/>
                      <a:pt x="52" y="173"/>
                      <a:pt x="52" y="173"/>
                    </a:cubicBezTo>
                    <a:close/>
                    <a:moveTo>
                      <a:pt x="105" y="153"/>
                    </a:moveTo>
                    <a:cubicBezTo>
                      <a:pt x="105" y="153"/>
                      <a:pt x="107" y="138"/>
                      <a:pt x="106" y="129"/>
                    </a:cubicBezTo>
                    <a:cubicBezTo>
                      <a:pt x="119" y="129"/>
                      <a:pt x="119" y="129"/>
                      <a:pt x="119" y="129"/>
                    </a:cubicBezTo>
                    <a:cubicBezTo>
                      <a:pt x="119" y="129"/>
                      <a:pt x="115" y="143"/>
                      <a:pt x="105" y="153"/>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44" name="Группа 43"/>
              <p:cNvGrpSpPr/>
              <p:nvPr/>
            </p:nvGrpSpPr>
            <p:grpSpPr>
              <a:xfrm>
                <a:off x="-253999" y="7530816"/>
                <a:ext cx="18611851" cy="2797177"/>
                <a:chOff x="-253999" y="7530816"/>
                <a:chExt cx="18611851" cy="2797177"/>
              </a:xfrm>
              <a:grpFill/>
            </p:grpSpPr>
            <p:grpSp>
              <p:nvGrpSpPr>
                <p:cNvPr id="43" name="Группа 42"/>
                <p:cNvGrpSpPr/>
                <p:nvPr/>
              </p:nvGrpSpPr>
              <p:grpSpPr>
                <a:xfrm>
                  <a:off x="-253999" y="7530816"/>
                  <a:ext cx="18611851" cy="2797177"/>
                  <a:chOff x="-253999" y="7530816"/>
                  <a:chExt cx="18611851" cy="2797177"/>
                </a:xfrm>
                <a:grpFill/>
              </p:grpSpPr>
              <p:sp>
                <p:nvSpPr>
                  <p:cNvPr id="18" name="Freeform 19"/>
                  <p:cNvSpPr>
                    <a:spLocks noEditPoints="1"/>
                  </p:cNvSpPr>
                  <p:nvPr/>
                </p:nvSpPr>
                <p:spPr bwMode="auto">
                  <a:xfrm>
                    <a:off x="2784021" y="9111967"/>
                    <a:ext cx="962026" cy="1216026"/>
                  </a:xfrm>
                  <a:custGeom>
                    <a:avLst/>
                    <a:gdLst>
                      <a:gd name="T0" fmla="*/ 147 w 250"/>
                      <a:gd name="T1" fmla="*/ 315 h 316"/>
                      <a:gd name="T2" fmla="*/ 146 w 250"/>
                      <a:gd name="T3" fmla="*/ 315 h 316"/>
                      <a:gd name="T4" fmla="*/ 147 w 250"/>
                      <a:gd name="T5" fmla="*/ 316 h 316"/>
                      <a:gd name="T6" fmla="*/ 147 w 250"/>
                      <a:gd name="T7" fmla="*/ 315 h 316"/>
                      <a:gd name="T8" fmla="*/ 79 w 250"/>
                      <a:gd name="T9" fmla="*/ 315 h 316"/>
                      <a:gd name="T10" fmla="*/ 77 w 250"/>
                      <a:gd name="T11" fmla="*/ 315 h 316"/>
                      <a:gd name="T12" fmla="*/ 79 w 250"/>
                      <a:gd name="T13" fmla="*/ 315 h 316"/>
                      <a:gd name="T14" fmla="*/ 235 w 250"/>
                      <a:gd name="T15" fmla="*/ 91 h 316"/>
                      <a:gd name="T16" fmla="*/ 210 w 250"/>
                      <a:gd name="T17" fmla="*/ 63 h 316"/>
                      <a:gd name="T18" fmla="*/ 191 w 250"/>
                      <a:gd name="T19" fmla="*/ 49 h 316"/>
                      <a:gd name="T20" fmla="*/ 167 w 250"/>
                      <a:gd name="T21" fmla="*/ 22 h 316"/>
                      <a:gd name="T22" fmla="*/ 134 w 250"/>
                      <a:gd name="T23" fmla="*/ 1 h 316"/>
                      <a:gd name="T24" fmla="*/ 100 w 250"/>
                      <a:gd name="T25" fmla="*/ 34 h 316"/>
                      <a:gd name="T26" fmla="*/ 81 w 250"/>
                      <a:gd name="T27" fmla="*/ 49 h 316"/>
                      <a:gd name="T28" fmla="*/ 46 w 250"/>
                      <a:gd name="T29" fmla="*/ 71 h 316"/>
                      <a:gd name="T30" fmla="*/ 16 w 250"/>
                      <a:gd name="T31" fmla="*/ 117 h 316"/>
                      <a:gd name="T32" fmla="*/ 64 w 250"/>
                      <a:gd name="T33" fmla="*/ 137 h 316"/>
                      <a:gd name="T34" fmla="*/ 108 w 250"/>
                      <a:gd name="T35" fmla="*/ 154 h 316"/>
                      <a:gd name="T36" fmla="*/ 120 w 250"/>
                      <a:gd name="T37" fmla="*/ 157 h 316"/>
                      <a:gd name="T38" fmla="*/ 116 w 250"/>
                      <a:gd name="T39" fmla="*/ 199 h 316"/>
                      <a:gd name="T40" fmla="*/ 107 w 250"/>
                      <a:gd name="T41" fmla="*/ 245 h 316"/>
                      <a:gd name="T42" fmla="*/ 83 w 250"/>
                      <a:gd name="T43" fmla="*/ 232 h 316"/>
                      <a:gd name="T44" fmla="*/ 74 w 250"/>
                      <a:gd name="T45" fmla="*/ 213 h 316"/>
                      <a:gd name="T46" fmla="*/ 81 w 250"/>
                      <a:gd name="T47" fmla="*/ 206 h 316"/>
                      <a:gd name="T48" fmla="*/ 102 w 250"/>
                      <a:gd name="T49" fmla="*/ 191 h 316"/>
                      <a:gd name="T50" fmla="*/ 90 w 250"/>
                      <a:gd name="T51" fmla="*/ 179 h 316"/>
                      <a:gd name="T52" fmla="*/ 83 w 250"/>
                      <a:gd name="T53" fmla="*/ 172 h 316"/>
                      <a:gd name="T54" fmla="*/ 74 w 250"/>
                      <a:gd name="T55" fmla="*/ 162 h 316"/>
                      <a:gd name="T56" fmla="*/ 59 w 250"/>
                      <a:gd name="T57" fmla="*/ 153 h 316"/>
                      <a:gd name="T58" fmla="*/ 48 w 250"/>
                      <a:gd name="T59" fmla="*/ 167 h 316"/>
                      <a:gd name="T60" fmla="*/ 38 w 250"/>
                      <a:gd name="T61" fmla="*/ 173 h 316"/>
                      <a:gd name="T62" fmla="*/ 25 w 250"/>
                      <a:gd name="T63" fmla="*/ 180 h 316"/>
                      <a:gd name="T64" fmla="*/ 13 w 250"/>
                      <a:gd name="T65" fmla="*/ 192 h 316"/>
                      <a:gd name="T66" fmla="*/ 31 w 250"/>
                      <a:gd name="T67" fmla="*/ 207 h 316"/>
                      <a:gd name="T68" fmla="*/ 61 w 250"/>
                      <a:gd name="T69" fmla="*/ 216 h 316"/>
                      <a:gd name="T70" fmla="*/ 105 w 250"/>
                      <a:gd name="T71" fmla="*/ 253 h 316"/>
                      <a:gd name="T72" fmla="*/ 104 w 250"/>
                      <a:gd name="T73" fmla="*/ 286 h 316"/>
                      <a:gd name="T74" fmla="*/ 99 w 250"/>
                      <a:gd name="T75" fmla="*/ 310 h 316"/>
                      <a:gd name="T76" fmla="*/ 79 w 250"/>
                      <a:gd name="T77" fmla="*/ 315 h 316"/>
                      <a:gd name="T78" fmla="*/ 146 w 250"/>
                      <a:gd name="T79" fmla="*/ 315 h 316"/>
                      <a:gd name="T80" fmla="*/ 126 w 250"/>
                      <a:gd name="T81" fmla="*/ 267 h 316"/>
                      <a:gd name="T82" fmla="*/ 135 w 250"/>
                      <a:gd name="T83" fmla="*/ 205 h 316"/>
                      <a:gd name="T84" fmla="*/ 160 w 250"/>
                      <a:gd name="T85" fmla="*/ 156 h 316"/>
                      <a:gd name="T86" fmla="*/ 187 w 250"/>
                      <a:gd name="T87" fmla="*/ 136 h 316"/>
                      <a:gd name="T88" fmla="*/ 228 w 250"/>
                      <a:gd name="T89" fmla="*/ 136 h 316"/>
                      <a:gd name="T90" fmla="*/ 235 w 250"/>
                      <a:gd name="T91" fmla="*/ 91 h 316"/>
                      <a:gd name="T92" fmla="*/ 64 w 250"/>
                      <a:gd name="T93" fmla="*/ 215 h 316"/>
                      <a:gd name="T94" fmla="*/ 70 w 250"/>
                      <a:gd name="T95" fmla="*/ 215 h 316"/>
                      <a:gd name="T96" fmla="*/ 72 w 250"/>
                      <a:gd name="T97" fmla="*/ 224 h 316"/>
                      <a:gd name="T98" fmla="*/ 64 w 250"/>
                      <a:gd name="T99" fmla="*/ 215 h 316"/>
                      <a:gd name="T100" fmla="*/ 131 w 250"/>
                      <a:gd name="T101" fmla="*/ 191 h 316"/>
                      <a:gd name="T102" fmla="*/ 132 w 250"/>
                      <a:gd name="T103" fmla="*/ 161 h 316"/>
                      <a:gd name="T104" fmla="*/ 147 w 250"/>
                      <a:gd name="T105" fmla="*/ 161 h 316"/>
                      <a:gd name="T106" fmla="*/ 131 w 250"/>
                      <a:gd name="T107" fmla="*/ 19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0" h="316">
                        <a:moveTo>
                          <a:pt x="147" y="315"/>
                        </a:moveTo>
                        <a:cubicBezTo>
                          <a:pt x="146" y="315"/>
                          <a:pt x="146" y="315"/>
                          <a:pt x="146" y="315"/>
                        </a:cubicBezTo>
                        <a:cubicBezTo>
                          <a:pt x="146" y="316"/>
                          <a:pt x="147" y="316"/>
                          <a:pt x="147" y="316"/>
                        </a:cubicBezTo>
                        <a:lnTo>
                          <a:pt x="147" y="315"/>
                        </a:lnTo>
                        <a:close/>
                        <a:moveTo>
                          <a:pt x="79" y="315"/>
                        </a:moveTo>
                        <a:cubicBezTo>
                          <a:pt x="77" y="315"/>
                          <a:pt x="77" y="315"/>
                          <a:pt x="77" y="315"/>
                        </a:cubicBezTo>
                        <a:cubicBezTo>
                          <a:pt x="77" y="315"/>
                          <a:pt x="78" y="315"/>
                          <a:pt x="79" y="315"/>
                        </a:cubicBezTo>
                        <a:close/>
                        <a:moveTo>
                          <a:pt x="235" y="91"/>
                        </a:moveTo>
                        <a:cubicBezTo>
                          <a:pt x="239" y="64"/>
                          <a:pt x="215" y="66"/>
                          <a:pt x="210" y="63"/>
                        </a:cubicBezTo>
                        <a:cubicBezTo>
                          <a:pt x="205" y="52"/>
                          <a:pt x="191" y="49"/>
                          <a:pt x="191" y="49"/>
                        </a:cubicBezTo>
                        <a:cubicBezTo>
                          <a:pt x="191" y="19"/>
                          <a:pt x="167" y="22"/>
                          <a:pt x="167" y="22"/>
                        </a:cubicBezTo>
                        <a:cubicBezTo>
                          <a:pt x="167" y="22"/>
                          <a:pt x="157" y="0"/>
                          <a:pt x="134" y="1"/>
                        </a:cubicBezTo>
                        <a:cubicBezTo>
                          <a:pt x="104" y="2"/>
                          <a:pt x="100" y="34"/>
                          <a:pt x="100" y="34"/>
                        </a:cubicBezTo>
                        <a:cubicBezTo>
                          <a:pt x="83" y="33"/>
                          <a:pt x="81" y="49"/>
                          <a:pt x="81" y="49"/>
                        </a:cubicBezTo>
                        <a:cubicBezTo>
                          <a:pt x="50" y="43"/>
                          <a:pt x="46" y="71"/>
                          <a:pt x="46" y="71"/>
                        </a:cubicBezTo>
                        <a:cubicBezTo>
                          <a:pt x="34" y="68"/>
                          <a:pt x="0" y="87"/>
                          <a:pt x="16" y="117"/>
                        </a:cubicBezTo>
                        <a:cubicBezTo>
                          <a:pt x="31" y="146"/>
                          <a:pt x="64" y="137"/>
                          <a:pt x="64" y="137"/>
                        </a:cubicBezTo>
                        <a:cubicBezTo>
                          <a:pt x="81" y="172"/>
                          <a:pt x="103" y="150"/>
                          <a:pt x="108" y="154"/>
                        </a:cubicBezTo>
                        <a:cubicBezTo>
                          <a:pt x="113" y="158"/>
                          <a:pt x="120" y="157"/>
                          <a:pt x="120" y="157"/>
                        </a:cubicBezTo>
                        <a:cubicBezTo>
                          <a:pt x="120" y="157"/>
                          <a:pt x="121" y="180"/>
                          <a:pt x="116" y="199"/>
                        </a:cubicBezTo>
                        <a:cubicBezTo>
                          <a:pt x="111" y="217"/>
                          <a:pt x="107" y="245"/>
                          <a:pt x="107" y="245"/>
                        </a:cubicBezTo>
                        <a:cubicBezTo>
                          <a:pt x="107" y="245"/>
                          <a:pt x="91" y="238"/>
                          <a:pt x="83" y="232"/>
                        </a:cubicBezTo>
                        <a:cubicBezTo>
                          <a:pt x="74" y="226"/>
                          <a:pt x="74" y="213"/>
                          <a:pt x="74" y="213"/>
                        </a:cubicBezTo>
                        <a:cubicBezTo>
                          <a:pt x="78" y="213"/>
                          <a:pt x="81" y="206"/>
                          <a:pt x="81" y="206"/>
                        </a:cubicBezTo>
                        <a:cubicBezTo>
                          <a:pt x="92" y="214"/>
                          <a:pt x="102" y="203"/>
                          <a:pt x="102" y="191"/>
                        </a:cubicBezTo>
                        <a:cubicBezTo>
                          <a:pt x="101" y="178"/>
                          <a:pt x="90" y="179"/>
                          <a:pt x="90" y="179"/>
                        </a:cubicBezTo>
                        <a:cubicBezTo>
                          <a:pt x="90" y="179"/>
                          <a:pt x="89" y="174"/>
                          <a:pt x="83" y="172"/>
                        </a:cubicBezTo>
                        <a:cubicBezTo>
                          <a:pt x="84" y="162"/>
                          <a:pt x="74" y="162"/>
                          <a:pt x="74" y="162"/>
                        </a:cubicBezTo>
                        <a:cubicBezTo>
                          <a:pt x="74" y="162"/>
                          <a:pt x="69" y="154"/>
                          <a:pt x="59" y="153"/>
                        </a:cubicBezTo>
                        <a:cubicBezTo>
                          <a:pt x="48" y="152"/>
                          <a:pt x="48" y="167"/>
                          <a:pt x="48" y="167"/>
                        </a:cubicBezTo>
                        <a:cubicBezTo>
                          <a:pt x="48" y="167"/>
                          <a:pt x="39" y="166"/>
                          <a:pt x="38" y="173"/>
                        </a:cubicBezTo>
                        <a:cubicBezTo>
                          <a:pt x="29" y="169"/>
                          <a:pt x="25" y="180"/>
                          <a:pt x="25" y="180"/>
                        </a:cubicBezTo>
                        <a:cubicBezTo>
                          <a:pt x="25" y="180"/>
                          <a:pt x="15" y="181"/>
                          <a:pt x="13" y="192"/>
                        </a:cubicBezTo>
                        <a:cubicBezTo>
                          <a:pt x="11" y="205"/>
                          <a:pt x="27" y="209"/>
                          <a:pt x="31" y="207"/>
                        </a:cubicBezTo>
                        <a:cubicBezTo>
                          <a:pt x="31" y="216"/>
                          <a:pt x="57" y="218"/>
                          <a:pt x="61" y="216"/>
                        </a:cubicBezTo>
                        <a:cubicBezTo>
                          <a:pt x="66" y="230"/>
                          <a:pt x="105" y="253"/>
                          <a:pt x="105" y="253"/>
                        </a:cubicBezTo>
                        <a:cubicBezTo>
                          <a:pt x="105" y="253"/>
                          <a:pt x="105" y="273"/>
                          <a:pt x="104" y="286"/>
                        </a:cubicBezTo>
                        <a:cubicBezTo>
                          <a:pt x="102" y="299"/>
                          <a:pt x="105" y="305"/>
                          <a:pt x="99" y="310"/>
                        </a:cubicBezTo>
                        <a:cubicBezTo>
                          <a:pt x="95" y="315"/>
                          <a:pt x="84" y="315"/>
                          <a:pt x="79" y="315"/>
                        </a:cubicBezTo>
                        <a:cubicBezTo>
                          <a:pt x="146" y="315"/>
                          <a:pt x="146" y="315"/>
                          <a:pt x="146" y="315"/>
                        </a:cubicBezTo>
                        <a:cubicBezTo>
                          <a:pt x="144" y="313"/>
                          <a:pt x="131" y="297"/>
                          <a:pt x="126" y="267"/>
                        </a:cubicBezTo>
                        <a:cubicBezTo>
                          <a:pt x="122" y="235"/>
                          <a:pt x="132" y="209"/>
                          <a:pt x="135" y="205"/>
                        </a:cubicBezTo>
                        <a:cubicBezTo>
                          <a:pt x="146" y="187"/>
                          <a:pt x="160" y="156"/>
                          <a:pt x="160" y="156"/>
                        </a:cubicBezTo>
                        <a:cubicBezTo>
                          <a:pt x="177" y="152"/>
                          <a:pt x="187" y="136"/>
                          <a:pt x="187" y="136"/>
                        </a:cubicBezTo>
                        <a:cubicBezTo>
                          <a:pt x="187" y="136"/>
                          <a:pt x="211" y="149"/>
                          <a:pt x="228" y="136"/>
                        </a:cubicBezTo>
                        <a:cubicBezTo>
                          <a:pt x="250" y="117"/>
                          <a:pt x="235" y="91"/>
                          <a:pt x="235" y="91"/>
                        </a:cubicBezTo>
                        <a:close/>
                        <a:moveTo>
                          <a:pt x="64" y="215"/>
                        </a:moveTo>
                        <a:cubicBezTo>
                          <a:pt x="66" y="215"/>
                          <a:pt x="70" y="215"/>
                          <a:pt x="70" y="215"/>
                        </a:cubicBezTo>
                        <a:cubicBezTo>
                          <a:pt x="70" y="219"/>
                          <a:pt x="72" y="224"/>
                          <a:pt x="72" y="224"/>
                        </a:cubicBezTo>
                        <a:cubicBezTo>
                          <a:pt x="68" y="220"/>
                          <a:pt x="64" y="215"/>
                          <a:pt x="64" y="215"/>
                        </a:cubicBezTo>
                        <a:close/>
                        <a:moveTo>
                          <a:pt x="131" y="191"/>
                        </a:moveTo>
                        <a:cubicBezTo>
                          <a:pt x="131" y="191"/>
                          <a:pt x="133" y="171"/>
                          <a:pt x="132" y="161"/>
                        </a:cubicBezTo>
                        <a:cubicBezTo>
                          <a:pt x="147" y="161"/>
                          <a:pt x="147" y="161"/>
                          <a:pt x="147" y="161"/>
                        </a:cubicBezTo>
                        <a:cubicBezTo>
                          <a:pt x="147" y="161"/>
                          <a:pt x="143" y="178"/>
                          <a:pt x="131" y="191"/>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42" name="Группа 41"/>
                  <p:cNvGrpSpPr/>
                  <p:nvPr/>
                </p:nvGrpSpPr>
                <p:grpSpPr>
                  <a:xfrm>
                    <a:off x="-253999" y="7530816"/>
                    <a:ext cx="18611851" cy="2797177"/>
                    <a:chOff x="-253999" y="7530816"/>
                    <a:chExt cx="18611851" cy="2797177"/>
                  </a:xfrm>
                  <a:grpFill/>
                </p:grpSpPr>
                <p:grpSp>
                  <p:nvGrpSpPr>
                    <p:cNvPr id="35" name="Группа 34"/>
                    <p:cNvGrpSpPr/>
                    <p:nvPr/>
                  </p:nvGrpSpPr>
                  <p:grpSpPr>
                    <a:xfrm>
                      <a:off x="-253999" y="7530816"/>
                      <a:ext cx="18611851" cy="2797177"/>
                      <a:chOff x="-152399" y="7530816"/>
                      <a:chExt cx="18611851" cy="2797177"/>
                    </a:xfrm>
                    <a:grpFill/>
                  </p:grpSpPr>
                  <p:sp>
                    <p:nvSpPr>
                      <p:cNvPr id="5" name="Freeform 7"/>
                      <p:cNvSpPr>
                        <a:spLocks noEditPoints="1"/>
                      </p:cNvSpPr>
                      <p:nvPr/>
                    </p:nvSpPr>
                    <p:spPr bwMode="auto">
                      <a:xfrm>
                        <a:off x="10394951" y="9111967"/>
                        <a:ext cx="962026" cy="1216026"/>
                      </a:xfrm>
                      <a:custGeom>
                        <a:avLst/>
                        <a:gdLst>
                          <a:gd name="T0" fmla="*/ 147 w 250"/>
                          <a:gd name="T1" fmla="*/ 315 h 316"/>
                          <a:gd name="T2" fmla="*/ 146 w 250"/>
                          <a:gd name="T3" fmla="*/ 315 h 316"/>
                          <a:gd name="T4" fmla="*/ 147 w 250"/>
                          <a:gd name="T5" fmla="*/ 316 h 316"/>
                          <a:gd name="T6" fmla="*/ 147 w 250"/>
                          <a:gd name="T7" fmla="*/ 315 h 316"/>
                          <a:gd name="T8" fmla="*/ 79 w 250"/>
                          <a:gd name="T9" fmla="*/ 315 h 316"/>
                          <a:gd name="T10" fmla="*/ 78 w 250"/>
                          <a:gd name="T11" fmla="*/ 315 h 316"/>
                          <a:gd name="T12" fmla="*/ 79 w 250"/>
                          <a:gd name="T13" fmla="*/ 315 h 316"/>
                          <a:gd name="T14" fmla="*/ 235 w 250"/>
                          <a:gd name="T15" fmla="*/ 91 h 316"/>
                          <a:gd name="T16" fmla="*/ 210 w 250"/>
                          <a:gd name="T17" fmla="*/ 63 h 316"/>
                          <a:gd name="T18" fmla="*/ 191 w 250"/>
                          <a:gd name="T19" fmla="*/ 49 h 316"/>
                          <a:gd name="T20" fmla="*/ 167 w 250"/>
                          <a:gd name="T21" fmla="*/ 22 h 316"/>
                          <a:gd name="T22" fmla="*/ 134 w 250"/>
                          <a:gd name="T23" fmla="*/ 1 h 316"/>
                          <a:gd name="T24" fmla="*/ 100 w 250"/>
                          <a:gd name="T25" fmla="*/ 34 h 316"/>
                          <a:gd name="T26" fmla="*/ 81 w 250"/>
                          <a:gd name="T27" fmla="*/ 49 h 316"/>
                          <a:gd name="T28" fmla="*/ 46 w 250"/>
                          <a:gd name="T29" fmla="*/ 71 h 316"/>
                          <a:gd name="T30" fmla="*/ 16 w 250"/>
                          <a:gd name="T31" fmla="*/ 117 h 316"/>
                          <a:gd name="T32" fmla="*/ 64 w 250"/>
                          <a:gd name="T33" fmla="*/ 137 h 316"/>
                          <a:gd name="T34" fmla="*/ 108 w 250"/>
                          <a:gd name="T35" fmla="*/ 154 h 316"/>
                          <a:gd name="T36" fmla="*/ 120 w 250"/>
                          <a:gd name="T37" fmla="*/ 157 h 316"/>
                          <a:gd name="T38" fmla="*/ 116 w 250"/>
                          <a:gd name="T39" fmla="*/ 199 h 316"/>
                          <a:gd name="T40" fmla="*/ 107 w 250"/>
                          <a:gd name="T41" fmla="*/ 245 h 316"/>
                          <a:gd name="T42" fmla="*/ 83 w 250"/>
                          <a:gd name="T43" fmla="*/ 232 h 316"/>
                          <a:gd name="T44" fmla="*/ 75 w 250"/>
                          <a:gd name="T45" fmla="*/ 213 h 316"/>
                          <a:gd name="T46" fmla="*/ 81 w 250"/>
                          <a:gd name="T47" fmla="*/ 206 h 316"/>
                          <a:gd name="T48" fmla="*/ 102 w 250"/>
                          <a:gd name="T49" fmla="*/ 191 h 316"/>
                          <a:gd name="T50" fmla="*/ 90 w 250"/>
                          <a:gd name="T51" fmla="*/ 179 h 316"/>
                          <a:gd name="T52" fmla="*/ 83 w 250"/>
                          <a:gd name="T53" fmla="*/ 172 h 316"/>
                          <a:gd name="T54" fmla="*/ 74 w 250"/>
                          <a:gd name="T55" fmla="*/ 162 h 316"/>
                          <a:gd name="T56" fmla="*/ 59 w 250"/>
                          <a:gd name="T57" fmla="*/ 153 h 316"/>
                          <a:gd name="T58" fmla="*/ 48 w 250"/>
                          <a:gd name="T59" fmla="*/ 167 h 316"/>
                          <a:gd name="T60" fmla="*/ 38 w 250"/>
                          <a:gd name="T61" fmla="*/ 173 h 316"/>
                          <a:gd name="T62" fmla="*/ 26 w 250"/>
                          <a:gd name="T63" fmla="*/ 180 h 316"/>
                          <a:gd name="T64" fmla="*/ 13 w 250"/>
                          <a:gd name="T65" fmla="*/ 192 h 316"/>
                          <a:gd name="T66" fmla="*/ 31 w 250"/>
                          <a:gd name="T67" fmla="*/ 207 h 316"/>
                          <a:gd name="T68" fmla="*/ 61 w 250"/>
                          <a:gd name="T69" fmla="*/ 216 h 316"/>
                          <a:gd name="T70" fmla="*/ 105 w 250"/>
                          <a:gd name="T71" fmla="*/ 253 h 316"/>
                          <a:gd name="T72" fmla="*/ 104 w 250"/>
                          <a:gd name="T73" fmla="*/ 286 h 316"/>
                          <a:gd name="T74" fmla="*/ 99 w 250"/>
                          <a:gd name="T75" fmla="*/ 310 h 316"/>
                          <a:gd name="T76" fmla="*/ 79 w 250"/>
                          <a:gd name="T77" fmla="*/ 315 h 316"/>
                          <a:gd name="T78" fmla="*/ 146 w 250"/>
                          <a:gd name="T79" fmla="*/ 315 h 316"/>
                          <a:gd name="T80" fmla="*/ 126 w 250"/>
                          <a:gd name="T81" fmla="*/ 267 h 316"/>
                          <a:gd name="T82" fmla="*/ 135 w 250"/>
                          <a:gd name="T83" fmla="*/ 205 h 316"/>
                          <a:gd name="T84" fmla="*/ 160 w 250"/>
                          <a:gd name="T85" fmla="*/ 156 h 316"/>
                          <a:gd name="T86" fmla="*/ 187 w 250"/>
                          <a:gd name="T87" fmla="*/ 136 h 316"/>
                          <a:gd name="T88" fmla="*/ 228 w 250"/>
                          <a:gd name="T89" fmla="*/ 136 h 316"/>
                          <a:gd name="T90" fmla="*/ 235 w 250"/>
                          <a:gd name="T91" fmla="*/ 91 h 316"/>
                          <a:gd name="T92" fmla="*/ 65 w 250"/>
                          <a:gd name="T93" fmla="*/ 215 h 316"/>
                          <a:gd name="T94" fmla="*/ 71 w 250"/>
                          <a:gd name="T95" fmla="*/ 215 h 316"/>
                          <a:gd name="T96" fmla="*/ 72 w 250"/>
                          <a:gd name="T97" fmla="*/ 224 h 316"/>
                          <a:gd name="T98" fmla="*/ 65 w 250"/>
                          <a:gd name="T99" fmla="*/ 215 h 316"/>
                          <a:gd name="T100" fmla="*/ 131 w 250"/>
                          <a:gd name="T101" fmla="*/ 191 h 316"/>
                          <a:gd name="T102" fmla="*/ 132 w 250"/>
                          <a:gd name="T103" fmla="*/ 161 h 316"/>
                          <a:gd name="T104" fmla="*/ 147 w 250"/>
                          <a:gd name="T105" fmla="*/ 161 h 316"/>
                          <a:gd name="T106" fmla="*/ 131 w 250"/>
                          <a:gd name="T107" fmla="*/ 19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0" h="316">
                            <a:moveTo>
                              <a:pt x="147" y="315"/>
                            </a:moveTo>
                            <a:cubicBezTo>
                              <a:pt x="146" y="315"/>
                              <a:pt x="146" y="315"/>
                              <a:pt x="146" y="315"/>
                            </a:cubicBezTo>
                            <a:cubicBezTo>
                              <a:pt x="147" y="316"/>
                              <a:pt x="147" y="316"/>
                              <a:pt x="147" y="316"/>
                            </a:cubicBezTo>
                            <a:lnTo>
                              <a:pt x="147" y="315"/>
                            </a:lnTo>
                            <a:close/>
                            <a:moveTo>
                              <a:pt x="79" y="315"/>
                            </a:moveTo>
                            <a:cubicBezTo>
                              <a:pt x="78" y="315"/>
                              <a:pt x="78" y="315"/>
                              <a:pt x="78" y="315"/>
                            </a:cubicBezTo>
                            <a:cubicBezTo>
                              <a:pt x="78" y="315"/>
                              <a:pt x="78" y="315"/>
                              <a:pt x="79" y="315"/>
                            </a:cubicBezTo>
                            <a:close/>
                            <a:moveTo>
                              <a:pt x="235" y="91"/>
                            </a:moveTo>
                            <a:cubicBezTo>
                              <a:pt x="239" y="64"/>
                              <a:pt x="215" y="66"/>
                              <a:pt x="210" y="63"/>
                            </a:cubicBezTo>
                            <a:cubicBezTo>
                              <a:pt x="205" y="52"/>
                              <a:pt x="191" y="49"/>
                              <a:pt x="191" y="49"/>
                            </a:cubicBezTo>
                            <a:cubicBezTo>
                              <a:pt x="191" y="19"/>
                              <a:pt x="167" y="22"/>
                              <a:pt x="167" y="22"/>
                            </a:cubicBezTo>
                            <a:cubicBezTo>
                              <a:pt x="167" y="22"/>
                              <a:pt x="157" y="0"/>
                              <a:pt x="134" y="1"/>
                            </a:cubicBezTo>
                            <a:cubicBezTo>
                              <a:pt x="104" y="2"/>
                              <a:pt x="100" y="34"/>
                              <a:pt x="100" y="34"/>
                            </a:cubicBezTo>
                            <a:cubicBezTo>
                              <a:pt x="83" y="33"/>
                              <a:pt x="81" y="49"/>
                              <a:pt x="81" y="49"/>
                            </a:cubicBezTo>
                            <a:cubicBezTo>
                              <a:pt x="50" y="43"/>
                              <a:pt x="46" y="71"/>
                              <a:pt x="46" y="71"/>
                            </a:cubicBezTo>
                            <a:cubicBezTo>
                              <a:pt x="35" y="68"/>
                              <a:pt x="0" y="87"/>
                              <a:pt x="16" y="117"/>
                            </a:cubicBezTo>
                            <a:cubicBezTo>
                              <a:pt x="32" y="146"/>
                              <a:pt x="64" y="137"/>
                              <a:pt x="64" y="137"/>
                            </a:cubicBezTo>
                            <a:cubicBezTo>
                              <a:pt x="82" y="172"/>
                              <a:pt x="103" y="150"/>
                              <a:pt x="108" y="154"/>
                            </a:cubicBezTo>
                            <a:cubicBezTo>
                              <a:pt x="113" y="158"/>
                              <a:pt x="120" y="157"/>
                              <a:pt x="120" y="157"/>
                            </a:cubicBezTo>
                            <a:cubicBezTo>
                              <a:pt x="120" y="157"/>
                              <a:pt x="122" y="180"/>
                              <a:pt x="116" y="199"/>
                            </a:cubicBezTo>
                            <a:cubicBezTo>
                              <a:pt x="111" y="217"/>
                              <a:pt x="107" y="245"/>
                              <a:pt x="107" y="245"/>
                            </a:cubicBezTo>
                            <a:cubicBezTo>
                              <a:pt x="107" y="245"/>
                              <a:pt x="91" y="238"/>
                              <a:pt x="83" y="232"/>
                            </a:cubicBezTo>
                            <a:cubicBezTo>
                              <a:pt x="74" y="226"/>
                              <a:pt x="75" y="213"/>
                              <a:pt x="75" y="213"/>
                            </a:cubicBezTo>
                            <a:cubicBezTo>
                              <a:pt x="78" y="213"/>
                              <a:pt x="81" y="206"/>
                              <a:pt x="81" y="206"/>
                            </a:cubicBezTo>
                            <a:cubicBezTo>
                              <a:pt x="92" y="214"/>
                              <a:pt x="102" y="203"/>
                              <a:pt x="102" y="191"/>
                            </a:cubicBezTo>
                            <a:cubicBezTo>
                              <a:pt x="101" y="178"/>
                              <a:pt x="90" y="179"/>
                              <a:pt x="90" y="179"/>
                            </a:cubicBezTo>
                            <a:cubicBezTo>
                              <a:pt x="90" y="179"/>
                              <a:pt x="89" y="174"/>
                              <a:pt x="83" y="172"/>
                            </a:cubicBezTo>
                            <a:cubicBezTo>
                              <a:pt x="85" y="162"/>
                              <a:pt x="74" y="162"/>
                              <a:pt x="74" y="162"/>
                            </a:cubicBezTo>
                            <a:cubicBezTo>
                              <a:pt x="74" y="162"/>
                              <a:pt x="69" y="154"/>
                              <a:pt x="59" y="153"/>
                            </a:cubicBezTo>
                            <a:cubicBezTo>
                              <a:pt x="48" y="152"/>
                              <a:pt x="48" y="167"/>
                              <a:pt x="48" y="167"/>
                            </a:cubicBezTo>
                            <a:cubicBezTo>
                              <a:pt x="48" y="167"/>
                              <a:pt x="39" y="166"/>
                              <a:pt x="38" y="173"/>
                            </a:cubicBezTo>
                            <a:cubicBezTo>
                              <a:pt x="29" y="169"/>
                              <a:pt x="26" y="180"/>
                              <a:pt x="26" y="180"/>
                            </a:cubicBezTo>
                            <a:cubicBezTo>
                              <a:pt x="26" y="180"/>
                              <a:pt x="15" y="181"/>
                              <a:pt x="13" y="192"/>
                            </a:cubicBezTo>
                            <a:cubicBezTo>
                              <a:pt x="11" y="205"/>
                              <a:pt x="27" y="209"/>
                              <a:pt x="31" y="207"/>
                            </a:cubicBezTo>
                            <a:cubicBezTo>
                              <a:pt x="31" y="216"/>
                              <a:pt x="57" y="218"/>
                              <a:pt x="61" y="216"/>
                            </a:cubicBezTo>
                            <a:cubicBezTo>
                              <a:pt x="66" y="230"/>
                              <a:pt x="105" y="253"/>
                              <a:pt x="105" y="253"/>
                            </a:cubicBezTo>
                            <a:cubicBezTo>
                              <a:pt x="105" y="253"/>
                              <a:pt x="106" y="273"/>
                              <a:pt x="104" y="286"/>
                            </a:cubicBezTo>
                            <a:cubicBezTo>
                              <a:pt x="102" y="299"/>
                              <a:pt x="105" y="305"/>
                              <a:pt x="99" y="310"/>
                            </a:cubicBezTo>
                            <a:cubicBezTo>
                              <a:pt x="95" y="315"/>
                              <a:pt x="84" y="315"/>
                              <a:pt x="79" y="315"/>
                            </a:cubicBezTo>
                            <a:cubicBezTo>
                              <a:pt x="146" y="315"/>
                              <a:pt x="146" y="315"/>
                              <a:pt x="146" y="315"/>
                            </a:cubicBezTo>
                            <a:cubicBezTo>
                              <a:pt x="144" y="313"/>
                              <a:pt x="131" y="297"/>
                              <a:pt x="126" y="267"/>
                            </a:cubicBezTo>
                            <a:cubicBezTo>
                              <a:pt x="122" y="235"/>
                              <a:pt x="133" y="209"/>
                              <a:pt x="135" y="205"/>
                            </a:cubicBezTo>
                            <a:cubicBezTo>
                              <a:pt x="147" y="187"/>
                              <a:pt x="160" y="156"/>
                              <a:pt x="160" y="156"/>
                            </a:cubicBezTo>
                            <a:cubicBezTo>
                              <a:pt x="177" y="152"/>
                              <a:pt x="187" y="136"/>
                              <a:pt x="187" y="136"/>
                            </a:cubicBezTo>
                            <a:cubicBezTo>
                              <a:pt x="187" y="136"/>
                              <a:pt x="211" y="149"/>
                              <a:pt x="228" y="136"/>
                            </a:cubicBezTo>
                            <a:cubicBezTo>
                              <a:pt x="250" y="117"/>
                              <a:pt x="235" y="91"/>
                              <a:pt x="235" y="91"/>
                            </a:cubicBezTo>
                            <a:close/>
                            <a:moveTo>
                              <a:pt x="65" y="215"/>
                            </a:moveTo>
                            <a:cubicBezTo>
                              <a:pt x="67" y="215"/>
                              <a:pt x="71" y="215"/>
                              <a:pt x="71" y="215"/>
                            </a:cubicBezTo>
                            <a:cubicBezTo>
                              <a:pt x="70" y="219"/>
                              <a:pt x="72" y="224"/>
                              <a:pt x="72" y="224"/>
                            </a:cubicBezTo>
                            <a:cubicBezTo>
                              <a:pt x="68" y="220"/>
                              <a:pt x="65" y="215"/>
                              <a:pt x="65" y="215"/>
                            </a:cubicBezTo>
                            <a:close/>
                            <a:moveTo>
                              <a:pt x="131" y="191"/>
                            </a:moveTo>
                            <a:cubicBezTo>
                              <a:pt x="131" y="191"/>
                              <a:pt x="133" y="171"/>
                              <a:pt x="132" y="161"/>
                            </a:cubicBezTo>
                            <a:cubicBezTo>
                              <a:pt x="147" y="161"/>
                              <a:pt x="147" y="161"/>
                              <a:pt x="147" y="161"/>
                            </a:cubicBezTo>
                            <a:cubicBezTo>
                              <a:pt x="147" y="161"/>
                              <a:pt x="143" y="178"/>
                              <a:pt x="131" y="191"/>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 name="Freeform 10"/>
                      <p:cNvSpPr>
                        <a:spLocks noEditPoints="1"/>
                      </p:cNvSpPr>
                      <p:nvPr/>
                    </p:nvSpPr>
                    <p:spPr bwMode="auto">
                      <a:xfrm>
                        <a:off x="11172827" y="8683341"/>
                        <a:ext cx="1301750" cy="1644650"/>
                      </a:xfrm>
                      <a:custGeom>
                        <a:avLst/>
                        <a:gdLst>
                          <a:gd name="T0" fmla="*/ 303 w 338"/>
                          <a:gd name="T1" fmla="*/ 244 h 428"/>
                          <a:gd name="T2" fmla="*/ 286 w 338"/>
                          <a:gd name="T3" fmla="*/ 234 h 428"/>
                          <a:gd name="T4" fmla="*/ 273 w 338"/>
                          <a:gd name="T5" fmla="*/ 226 h 428"/>
                          <a:gd name="T6" fmla="*/ 258 w 338"/>
                          <a:gd name="T7" fmla="*/ 208 h 428"/>
                          <a:gd name="T8" fmla="*/ 238 w 338"/>
                          <a:gd name="T9" fmla="*/ 219 h 428"/>
                          <a:gd name="T10" fmla="*/ 225 w 338"/>
                          <a:gd name="T11" fmla="*/ 233 h 428"/>
                          <a:gd name="T12" fmla="*/ 216 w 338"/>
                          <a:gd name="T13" fmla="*/ 242 h 428"/>
                          <a:gd name="T14" fmla="*/ 200 w 338"/>
                          <a:gd name="T15" fmla="*/ 259 h 428"/>
                          <a:gd name="T16" fmla="*/ 228 w 338"/>
                          <a:gd name="T17" fmla="*/ 280 h 428"/>
                          <a:gd name="T18" fmla="*/ 237 w 338"/>
                          <a:gd name="T19" fmla="*/ 289 h 428"/>
                          <a:gd name="T20" fmla="*/ 226 w 338"/>
                          <a:gd name="T21" fmla="*/ 314 h 428"/>
                          <a:gd name="T22" fmla="*/ 193 w 338"/>
                          <a:gd name="T23" fmla="*/ 331 h 428"/>
                          <a:gd name="T24" fmla="*/ 181 w 338"/>
                          <a:gd name="T25" fmla="*/ 269 h 428"/>
                          <a:gd name="T26" fmla="*/ 176 w 338"/>
                          <a:gd name="T27" fmla="*/ 213 h 428"/>
                          <a:gd name="T28" fmla="*/ 192 w 338"/>
                          <a:gd name="T29" fmla="*/ 209 h 428"/>
                          <a:gd name="T30" fmla="*/ 251 w 338"/>
                          <a:gd name="T31" fmla="*/ 186 h 428"/>
                          <a:gd name="T32" fmla="*/ 317 w 338"/>
                          <a:gd name="T33" fmla="*/ 158 h 428"/>
                          <a:gd name="T34" fmla="*/ 276 w 338"/>
                          <a:gd name="T35" fmla="*/ 96 h 428"/>
                          <a:gd name="T36" fmla="*/ 229 w 338"/>
                          <a:gd name="T37" fmla="*/ 67 h 428"/>
                          <a:gd name="T38" fmla="*/ 203 w 338"/>
                          <a:gd name="T39" fmla="*/ 46 h 428"/>
                          <a:gd name="T40" fmla="*/ 157 w 338"/>
                          <a:gd name="T41" fmla="*/ 1 h 428"/>
                          <a:gd name="T42" fmla="*/ 112 w 338"/>
                          <a:gd name="T43" fmla="*/ 30 h 428"/>
                          <a:gd name="T44" fmla="*/ 79 w 338"/>
                          <a:gd name="T45" fmla="*/ 66 h 428"/>
                          <a:gd name="T46" fmla="*/ 53 w 338"/>
                          <a:gd name="T47" fmla="*/ 85 h 428"/>
                          <a:gd name="T48" fmla="*/ 20 w 338"/>
                          <a:gd name="T49" fmla="*/ 123 h 428"/>
                          <a:gd name="T50" fmla="*/ 29 w 338"/>
                          <a:gd name="T51" fmla="*/ 184 h 428"/>
                          <a:gd name="T52" fmla="*/ 85 w 338"/>
                          <a:gd name="T53" fmla="*/ 185 h 428"/>
                          <a:gd name="T54" fmla="*/ 122 w 338"/>
                          <a:gd name="T55" fmla="*/ 211 h 428"/>
                          <a:gd name="T56" fmla="*/ 155 w 338"/>
                          <a:gd name="T57" fmla="*/ 278 h 428"/>
                          <a:gd name="T58" fmla="*/ 167 w 338"/>
                          <a:gd name="T59" fmla="*/ 362 h 428"/>
                          <a:gd name="T60" fmla="*/ 140 w 338"/>
                          <a:gd name="T61" fmla="*/ 427 h 428"/>
                          <a:gd name="T62" fmla="*/ 231 w 338"/>
                          <a:gd name="T63" fmla="*/ 427 h 428"/>
                          <a:gd name="T64" fmla="*/ 204 w 338"/>
                          <a:gd name="T65" fmla="*/ 421 h 428"/>
                          <a:gd name="T66" fmla="*/ 197 w 338"/>
                          <a:gd name="T67" fmla="*/ 387 h 428"/>
                          <a:gd name="T68" fmla="*/ 196 w 338"/>
                          <a:gd name="T69" fmla="*/ 343 h 428"/>
                          <a:gd name="T70" fmla="*/ 256 w 338"/>
                          <a:gd name="T71" fmla="*/ 293 h 428"/>
                          <a:gd name="T72" fmla="*/ 296 w 338"/>
                          <a:gd name="T73" fmla="*/ 281 h 428"/>
                          <a:gd name="T74" fmla="*/ 321 w 338"/>
                          <a:gd name="T75" fmla="*/ 260 h 428"/>
                          <a:gd name="T76" fmla="*/ 303 w 338"/>
                          <a:gd name="T77" fmla="*/ 244 h 428"/>
                          <a:gd name="T78" fmla="*/ 139 w 338"/>
                          <a:gd name="T79" fmla="*/ 218 h 428"/>
                          <a:gd name="T80" fmla="*/ 159 w 338"/>
                          <a:gd name="T81" fmla="*/ 217 h 428"/>
                          <a:gd name="T82" fmla="*/ 161 w 338"/>
                          <a:gd name="T83" fmla="*/ 259 h 428"/>
                          <a:gd name="T84" fmla="*/ 139 w 338"/>
                          <a:gd name="T85" fmla="*/ 218 h 428"/>
                          <a:gd name="T86" fmla="*/ 240 w 338"/>
                          <a:gd name="T87" fmla="*/ 304 h 428"/>
                          <a:gd name="T88" fmla="*/ 243 w 338"/>
                          <a:gd name="T89" fmla="*/ 291 h 428"/>
                          <a:gd name="T90" fmla="*/ 251 w 338"/>
                          <a:gd name="T91" fmla="*/ 292 h 428"/>
                          <a:gd name="T92" fmla="*/ 240 w 338"/>
                          <a:gd name="T93" fmla="*/ 304 h 428"/>
                          <a:gd name="T94" fmla="*/ 233 w 338"/>
                          <a:gd name="T95" fmla="*/ 427 h 428"/>
                          <a:gd name="T96" fmla="*/ 231 w 338"/>
                          <a:gd name="T97" fmla="*/ 427 h 428"/>
                          <a:gd name="T98" fmla="*/ 233 w 338"/>
                          <a:gd name="T99" fmla="*/ 427 h 428"/>
                          <a:gd name="T100" fmla="*/ 139 w 338"/>
                          <a:gd name="T101" fmla="*/ 428 h 428"/>
                          <a:gd name="T102" fmla="*/ 140 w 338"/>
                          <a:gd name="T103" fmla="*/ 427 h 428"/>
                          <a:gd name="T104" fmla="*/ 139 w 338"/>
                          <a:gd name="T105" fmla="*/ 427 h 428"/>
                          <a:gd name="T106" fmla="*/ 139 w 338"/>
                          <a:gd name="T10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8" h="428">
                            <a:moveTo>
                              <a:pt x="303" y="244"/>
                            </a:moveTo>
                            <a:cubicBezTo>
                              <a:pt x="303" y="244"/>
                              <a:pt x="299" y="229"/>
                              <a:pt x="286" y="234"/>
                            </a:cubicBezTo>
                            <a:cubicBezTo>
                              <a:pt x="285" y="225"/>
                              <a:pt x="273" y="226"/>
                              <a:pt x="273" y="226"/>
                            </a:cubicBezTo>
                            <a:cubicBezTo>
                              <a:pt x="273" y="226"/>
                              <a:pt x="273" y="206"/>
                              <a:pt x="258" y="208"/>
                            </a:cubicBezTo>
                            <a:cubicBezTo>
                              <a:pt x="244" y="209"/>
                              <a:pt x="238" y="219"/>
                              <a:pt x="238" y="219"/>
                            </a:cubicBezTo>
                            <a:cubicBezTo>
                              <a:pt x="238" y="219"/>
                              <a:pt x="224" y="220"/>
                              <a:pt x="225" y="233"/>
                            </a:cubicBezTo>
                            <a:cubicBezTo>
                              <a:pt x="218" y="235"/>
                              <a:pt x="216" y="242"/>
                              <a:pt x="216" y="242"/>
                            </a:cubicBezTo>
                            <a:cubicBezTo>
                              <a:pt x="216" y="242"/>
                              <a:pt x="201" y="242"/>
                              <a:pt x="200" y="259"/>
                            </a:cubicBezTo>
                            <a:cubicBezTo>
                              <a:pt x="199" y="276"/>
                              <a:pt x="213" y="291"/>
                              <a:pt x="228" y="280"/>
                            </a:cubicBezTo>
                            <a:cubicBezTo>
                              <a:pt x="228" y="280"/>
                              <a:pt x="232" y="288"/>
                              <a:pt x="237" y="289"/>
                            </a:cubicBezTo>
                            <a:cubicBezTo>
                              <a:pt x="237" y="289"/>
                              <a:pt x="237" y="306"/>
                              <a:pt x="226" y="314"/>
                            </a:cubicBezTo>
                            <a:cubicBezTo>
                              <a:pt x="215" y="323"/>
                              <a:pt x="193" y="331"/>
                              <a:pt x="193" y="331"/>
                            </a:cubicBezTo>
                            <a:cubicBezTo>
                              <a:pt x="193" y="331"/>
                              <a:pt x="188" y="294"/>
                              <a:pt x="181" y="269"/>
                            </a:cubicBezTo>
                            <a:cubicBezTo>
                              <a:pt x="173" y="244"/>
                              <a:pt x="176" y="213"/>
                              <a:pt x="176" y="213"/>
                            </a:cubicBezTo>
                            <a:cubicBezTo>
                              <a:pt x="176" y="213"/>
                              <a:pt x="185" y="214"/>
                              <a:pt x="192" y="209"/>
                            </a:cubicBezTo>
                            <a:cubicBezTo>
                              <a:pt x="199" y="204"/>
                              <a:pt x="228" y="233"/>
                              <a:pt x="251" y="186"/>
                            </a:cubicBezTo>
                            <a:cubicBezTo>
                              <a:pt x="251" y="186"/>
                              <a:pt x="295" y="198"/>
                              <a:pt x="317" y="158"/>
                            </a:cubicBezTo>
                            <a:cubicBezTo>
                              <a:pt x="338" y="118"/>
                              <a:pt x="291" y="92"/>
                              <a:pt x="276" y="96"/>
                            </a:cubicBezTo>
                            <a:cubicBezTo>
                              <a:pt x="276" y="96"/>
                              <a:pt x="271" y="59"/>
                              <a:pt x="229" y="67"/>
                            </a:cubicBezTo>
                            <a:cubicBezTo>
                              <a:pt x="229" y="67"/>
                              <a:pt x="225" y="45"/>
                              <a:pt x="203" y="46"/>
                            </a:cubicBezTo>
                            <a:cubicBezTo>
                              <a:pt x="203" y="46"/>
                              <a:pt x="198" y="3"/>
                              <a:pt x="157" y="1"/>
                            </a:cubicBezTo>
                            <a:cubicBezTo>
                              <a:pt x="125" y="0"/>
                              <a:pt x="112" y="30"/>
                              <a:pt x="112" y="30"/>
                            </a:cubicBezTo>
                            <a:cubicBezTo>
                              <a:pt x="112" y="30"/>
                              <a:pt x="80" y="26"/>
                              <a:pt x="79" y="66"/>
                            </a:cubicBezTo>
                            <a:cubicBezTo>
                              <a:pt x="79" y="66"/>
                              <a:pt x="60" y="71"/>
                              <a:pt x="53" y="85"/>
                            </a:cubicBezTo>
                            <a:cubicBezTo>
                              <a:pt x="46" y="90"/>
                              <a:pt x="14" y="87"/>
                              <a:pt x="20" y="123"/>
                            </a:cubicBezTo>
                            <a:cubicBezTo>
                              <a:pt x="20" y="123"/>
                              <a:pt x="0" y="158"/>
                              <a:pt x="29" y="184"/>
                            </a:cubicBezTo>
                            <a:cubicBezTo>
                              <a:pt x="52" y="201"/>
                              <a:pt x="85" y="185"/>
                              <a:pt x="85" y="185"/>
                            </a:cubicBezTo>
                            <a:cubicBezTo>
                              <a:pt x="85" y="185"/>
                              <a:pt x="98" y="206"/>
                              <a:pt x="122" y="211"/>
                            </a:cubicBezTo>
                            <a:cubicBezTo>
                              <a:pt x="122" y="211"/>
                              <a:pt x="139" y="253"/>
                              <a:pt x="155" y="278"/>
                            </a:cubicBezTo>
                            <a:cubicBezTo>
                              <a:pt x="158" y="283"/>
                              <a:pt x="173" y="318"/>
                              <a:pt x="167" y="362"/>
                            </a:cubicBezTo>
                            <a:cubicBezTo>
                              <a:pt x="161" y="402"/>
                              <a:pt x="143" y="424"/>
                              <a:pt x="140" y="427"/>
                            </a:cubicBezTo>
                            <a:cubicBezTo>
                              <a:pt x="231" y="427"/>
                              <a:pt x="231" y="427"/>
                              <a:pt x="231" y="427"/>
                            </a:cubicBezTo>
                            <a:cubicBezTo>
                              <a:pt x="225" y="427"/>
                              <a:pt x="210" y="426"/>
                              <a:pt x="204" y="421"/>
                            </a:cubicBezTo>
                            <a:cubicBezTo>
                              <a:pt x="196" y="413"/>
                              <a:pt x="200" y="405"/>
                              <a:pt x="197" y="387"/>
                            </a:cubicBezTo>
                            <a:cubicBezTo>
                              <a:pt x="195" y="369"/>
                              <a:pt x="196" y="343"/>
                              <a:pt x="196" y="343"/>
                            </a:cubicBezTo>
                            <a:cubicBezTo>
                              <a:pt x="196" y="343"/>
                              <a:pt x="248" y="312"/>
                              <a:pt x="256" y="293"/>
                            </a:cubicBezTo>
                            <a:cubicBezTo>
                              <a:pt x="261" y="295"/>
                              <a:pt x="296" y="292"/>
                              <a:pt x="296" y="281"/>
                            </a:cubicBezTo>
                            <a:cubicBezTo>
                              <a:pt x="302" y="284"/>
                              <a:pt x="323" y="277"/>
                              <a:pt x="321" y="260"/>
                            </a:cubicBezTo>
                            <a:cubicBezTo>
                              <a:pt x="318" y="245"/>
                              <a:pt x="303" y="244"/>
                              <a:pt x="303" y="244"/>
                            </a:cubicBezTo>
                            <a:close/>
                            <a:moveTo>
                              <a:pt x="139" y="218"/>
                            </a:moveTo>
                            <a:cubicBezTo>
                              <a:pt x="159" y="217"/>
                              <a:pt x="159" y="217"/>
                              <a:pt x="159" y="217"/>
                            </a:cubicBezTo>
                            <a:cubicBezTo>
                              <a:pt x="158" y="232"/>
                              <a:pt x="161" y="259"/>
                              <a:pt x="161" y="259"/>
                            </a:cubicBezTo>
                            <a:cubicBezTo>
                              <a:pt x="145" y="241"/>
                              <a:pt x="139" y="218"/>
                              <a:pt x="139" y="218"/>
                            </a:cubicBezTo>
                            <a:close/>
                            <a:moveTo>
                              <a:pt x="240" y="304"/>
                            </a:moveTo>
                            <a:cubicBezTo>
                              <a:pt x="240" y="304"/>
                              <a:pt x="244" y="297"/>
                              <a:pt x="243" y="291"/>
                            </a:cubicBezTo>
                            <a:cubicBezTo>
                              <a:pt x="243" y="291"/>
                              <a:pt x="248" y="291"/>
                              <a:pt x="251" y="292"/>
                            </a:cubicBezTo>
                            <a:cubicBezTo>
                              <a:pt x="251" y="292"/>
                              <a:pt x="246" y="299"/>
                              <a:pt x="240" y="304"/>
                            </a:cubicBezTo>
                            <a:close/>
                            <a:moveTo>
                              <a:pt x="233" y="427"/>
                            </a:moveTo>
                            <a:cubicBezTo>
                              <a:pt x="231" y="427"/>
                              <a:pt x="231" y="427"/>
                              <a:pt x="231" y="427"/>
                            </a:cubicBezTo>
                            <a:cubicBezTo>
                              <a:pt x="232" y="427"/>
                              <a:pt x="233" y="427"/>
                              <a:pt x="233" y="427"/>
                            </a:cubicBezTo>
                            <a:close/>
                            <a:moveTo>
                              <a:pt x="139" y="428"/>
                            </a:moveTo>
                            <a:cubicBezTo>
                              <a:pt x="139" y="428"/>
                              <a:pt x="139" y="428"/>
                              <a:pt x="140" y="427"/>
                            </a:cubicBezTo>
                            <a:cubicBezTo>
                              <a:pt x="139" y="427"/>
                              <a:pt x="139" y="427"/>
                              <a:pt x="139" y="427"/>
                            </a:cubicBezTo>
                            <a:lnTo>
                              <a:pt x="139" y="428"/>
                            </a:ln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 name="Freeform 11"/>
                      <p:cNvSpPr>
                        <a:spLocks noEditPoints="1"/>
                      </p:cNvSpPr>
                      <p:nvPr/>
                    </p:nvSpPr>
                    <p:spPr bwMode="auto">
                      <a:xfrm>
                        <a:off x="8950327" y="9219916"/>
                        <a:ext cx="873126" cy="1108076"/>
                      </a:xfrm>
                      <a:custGeom>
                        <a:avLst/>
                        <a:gdLst>
                          <a:gd name="T0" fmla="*/ 93 w 227"/>
                          <a:gd name="T1" fmla="*/ 288 h 288"/>
                          <a:gd name="T2" fmla="*/ 94 w 227"/>
                          <a:gd name="T3" fmla="*/ 287 h 288"/>
                          <a:gd name="T4" fmla="*/ 93 w 227"/>
                          <a:gd name="T5" fmla="*/ 287 h 288"/>
                          <a:gd name="T6" fmla="*/ 93 w 227"/>
                          <a:gd name="T7" fmla="*/ 288 h 288"/>
                          <a:gd name="T8" fmla="*/ 204 w 227"/>
                          <a:gd name="T9" fmla="*/ 164 h 288"/>
                          <a:gd name="T10" fmla="*/ 192 w 227"/>
                          <a:gd name="T11" fmla="*/ 157 h 288"/>
                          <a:gd name="T12" fmla="*/ 184 w 227"/>
                          <a:gd name="T13" fmla="*/ 152 h 288"/>
                          <a:gd name="T14" fmla="*/ 174 w 227"/>
                          <a:gd name="T15" fmla="*/ 139 h 288"/>
                          <a:gd name="T16" fmla="*/ 160 w 227"/>
                          <a:gd name="T17" fmla="*/ 147 h 288"/>
                          <a:gd name="T18" fmla="*/ 151 w 227"/>
                          <a:gd name="T19" fmla="*/ 157 h 288"/>
                          <a:gd name="T20" fmla="*/ 146 w 227"/>
                          <a:gd name="T21" fmla="*/ 163 h 288"/>
                          <a:gd name="T22" fmla="*/ 134 w 227"/>
                          <a:gd name="T23" fmla="*/ 174 h 288"/>
                          <a:gd name="T24" fmla="*/ 154 w 227"/>
                          <a:gd name="T25" fmla="*/ 188 h 288"/>
                          <a:gd name="T26" fmla="*/ 159 w 227"/>
                          <a:gd name="T27" fmla="*/ 194 h 288"/>
                          <a:gd name="T28" fmla="*/ 152 w 227"/>
                          <a:gd name="T29" fmla="*/ 211 h 288"/>
                          <a:gd name="T30" fmla="*/ 130 w 227"/>
                          <a:gd name="T31" fmla="*/ 223 h 288"/>
                          <a:gd name="T32" fmla="*/ 121 w 227"/>
                          <a:gd name="T33" fmla="*/ 181 h 288"/>
                          <a:gd name="T34" fmla="*/ 118 w 227"/>
                          <a:gd name="T35" fmla="*/ 143 h 288"/>
                          <a:gd name="T36" fmla="*/ 129 w 227"/>
                          <a:gd name="T37" fmla="*/ 140 h 288"/>
                          <a:gd name="T38" fmla="*/ 169 w 227"/>
                          <a:gd name="T39" fmla="*/ 125 h 288"/>
                          <a:gd name="T40" fmla="*/ 213 w 227"/>
                          <a:gd name="T41" fmla="*/ 106 h 288"/>
                          <a:gd name="T42" fmla="*/ 185 w 227"/>
                          <a:gd name="T43" fmla="*/ 64 h 288"/>
                          <a:gd name="T44" fmla="*/ 154 w 227"/>
                          <a:gd name="T45" fmla="*/ 45 h 288"/>
                          <a:gd name="T46" fmla="*/ 136 w 227"/>
                          <a:gd name="T47" fmla="*/ 31 h 288"/>
                          <a:gd name="T48" fmla="*/ 105 w 227"/>
                          <a:gd name="T49" fmla="*/ 0 h 288"/>
                          <a:gd name="T50" fmla="*/ 75 w 227"/>
                          <a:gd name="T51" fmla="*/ 20 h 288"/>
                          <a:gd name="T52" fmla="*/ 53 w 227"/>
                          <a:gd name="T53" fmla="*/ 44 h 288"/>
                          <a:gd name="T54" fmla="*/ 36 w 227"/>
                          <a:gd name="T55" fmla="*/ 57 h 288"/>
                          <a:gd name="T56" fmla="*/ 13 w 227"/>
                          <a:gd name="T57" fmla="*/ 82 h 288"/>
                          <a:gd name="T58" fmla="*/ 19 w 227"/>
                          <a:gd name="T59" fmla="*/ 124 h 288"/>
                          <a:gd name="T60" fmla="*/ 57 w 227"/>
                          <a:gd name="T61" fmla="*/ 124 h 288"/>
                          <a:gd name="T62" fmla="*/ 82 w 227"/>
                          <a:gd name="T63" fmla="*/ 142 h 288"/>
                          <a:gd name="T64" fmla="*/ 104 w 227"/>
                          <a:gd name="T65" fmla="*/ 187 h 288"/>
                          <a:gd name="T66" fmla="*/ 112 w 227"/>
                          <a:gd name="T67" fmla="*/ 244 h 288"/>
                          <a:gd name="T68" fmla="*/ 94 w 227"/>
                          <a:gd name="T69" fmla="*/ 287 h 288"/>
                          <a:gd name="T70" fmla="*/ 155 w 227"/>
                          <a:gd name="T71" fmla="*/ 287 h 288"/>
                          <a:gd name="T72" fmla="*/ 137 w 227"/>
                          <a:gd name="T73" fmla="*/ 283 h 288"/>
                          <a:gd name="T74" fmla="*/ 133 w 227"/>
                          <a:gd name="T75" fmla="*/ 261 h 288"/>
                          <a:gd name="T76" fmla="*/ 132 w 227"/>
                          <a:gd name="T77" fmla="*/ 230 h 288"/>
                          <a:gd name="T78" fmla="*/ 172 w 227"/>
                          <a:gd name="T79" fmla="*/ 197 h 288"/>
                          <a:gd name="T80" fmla="*/ 199 w 227"/>
                          <a:gd name="T81" fmla="*/ 189 h 288"/>
                          <a:gd name="T82" fmla="*/ 216 w 227"/>
                          <a:gd name="T83" fmla="*/ 175 h 288"/>
                          <a:gd name="T84" fmla="*/ 204 w 227"/>
                          <a:gd name="T85" fmla="*/ 164 h 288"/>
                          <a:gd name="T86" fmla="*/ 93 w 227"/>
                          <a:gd name="T87" fmla="*/ 146 h 288"/>
                          <a:gd name="T88" fmla="*/ 107 w 227"/>
                          <a:gd name="T89" fmla="*/ 146 h 288"/>
                          <a:gd name="T90" fmla="*/ 108 w 227"/>
                          <a:gd name="T91" fmla="*/ 174 h 288"/>
                          <a:gd name="T92" fmla="*/ 93 w 227"/>
                          <a:gd name="T93" fmla="*/ 146 h 288"/>
                          <a:gd name="T94" fmla="*/ 161 w 227"/>
                          <a:gd name="T95" fmla="*/ 204 h 288"/>
                          <a:gd name="T96" fmla="*/ 163 w 227"/>
                          <a:gd name="T97" fmla="*/ 196 h 288"/>
                          <a:gd name="T98" fmla="*/ 169 w 227"/>
                          <a:gd name="T99" fmla="*/ 196 h 288"/>
                          <a:gd name="T100" fmla="*/ 161 w 227"/>
                          <a:gd name="T101" fmla="*/ 204 h 288"/>
                          <a:gd name="T102" fmla="*/ 157 w 227"/>
                          <a:gd name="T103" fmla="*/ 287 h 288"/>
                          <a:gd name="T104" fmla="*/ 155 w 227"/>
                          <a:gd name="T105" fmla="*/ 287 h 288"/>
                          <a:gd name="T106" fmla="*/ 157 w 227"/>
                          <a:gd name="T107" fmla="*/ 28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 h="288">
                            <a:moveTo>
                              <a:pt x="93" y="288"/>
                            </a:moveTo>
                            <a:cubicBezTo>
                              <a:pt x="93" y="288"/>
                              <a:pt x="94" y="288"/>
                              <a:pt x="94" y="287"/>
                            </a:cubicBezTo>
                            <a:cubicBezTo>
                              <a:pt x="93" y="287"/>
                              <a:pt x="93" y="287"/>
                              <a:pt x="93" y="287"/>
                            </a:cubicBezTo>
                            <a:lnTo>
                              <a:pt x="93" y="288"/>
                            </a:lnTo>
                            <a:close/>
                            <a:moveTo>
                              <a:pt x="204" y="164"/>
                            </a:moveTo>
                            <a:cubicBezTo>
                              <a:pt x="204" y="164"/>
                              <a:pt x="201" y="154"/>
                              <a:pt x="192" y="157"/>
                            </a:cubicBezTo>
                            <a:cubicBezTo>
                              <a:pt x="192" y="151"/>
                              <a:pt x="184" y="152"/>
                              <a:pt x="184" y="152"/>
                            </a:cubicBezTo>
                            <a:cubicBezTo>
                              <a:pt x="184" y="152"/>
                              <a:pt x="183" y="138"/>
                              <a:pt x="174" y="139"/>
                            </a:cubicBezTo>
                            <a:cubicBezTo>
                              <a:pt x="164" y="140"/>
                              <a:pt x="160" y="147"/>
                              <a:pt x="160" y="147"/>
                            </a:cubicBezTo>
                            <a:cubicBezTo>
                              <a:pt x="160" y="147"/>
                              <a:pt x="150" y="148"/>
                              <a:pt x="151" y="157"/>
                            </a:cubicBezTo>
                            <a:cubicBezTo>
                              <a:pt x="146" y="158"/>
                              <a:pt x="146" y="163"/>
                              <a:pt x="146" y="163"/>
                            </a:cubicBezTo>
                            <a:cubicBezTo>
                              <a:pt x="146" y="163"/>
                              <a:pt x="135" y="162"/>
                              <a:pt x="134" y="174"/>
                            </a:cubicBezTo>
                            <a:cubicBezTo>
                              <a:pt x="134" y="185"/>
                              <a:pt x="143" y="195"/>
                              <a:pt x="154" y="188"/>
                            </a:cubicBezTo>
                            <a:cubicBezTo>
                              <a:pt x="154" y="188"/>
                              <a:pt x="156" y="194"/>
                              <a:pt x="159" y="194"/>
                            </a:cubicBezTo>
                            <a:cubicBezTo>
                              <a:pt x="159" y="194"/>
                              <a:pt x="160" y="206"/>
                              <a:pt x="152" y="211"/>
                            </a:cubicBezTo>
                            <a:cubicBezTo>
                              <a:pt x="144" y="217"/>
                              <a:pt x="130" y="223"/>
                              <a:pt x="130" y="223"/>
                            </a:cubicBezTo>
                            <a:cubicBezTo>
                              <a:pt x="130" y="223"/>
                              <a:pt x="126" y="198"/>
                              <a:pt x="121" y="181"/>
                            </a:cubicBezTo>
                            <a:cubicBezTo>
                              <a:pt x="116" y="164"/>
                              <a:pt x="118" y="143"/>
                              <a:pt x="118" y="143"/>
                            </a:cubicBezTo>
                            <a:cubicBezTo>
                              <a:pt x="118" y="143"/>
                              <a:pt x="124" y="144"/>
                              <a:pt x="129" y="140"/>
                            </a:cubicBezTo>
                            <a:cubicBezTo>
                              <a:pt x="134" y="137"/>
                              <a:pt x="153" y="156"/>
                              <a:pt x="169" y="125"/>
                            </a:cubicBezTo>
                            <a:cubicBezTo>
                              <a:pt x="169" y="125"/>
                              <a:pt x="199" y="133"/>
                              <a:pt x="213" y="106"/>
                            </a:cubicBezTo>
                            <a:cubicBezTo>
                              <a:pt x="227" y="79"/>
                              <a:pt x="196" y="61"/>
                              <a:pt x="185" y="64"/>
                            </a:cubicBezTo>
                            <a:cubicBezTo>
                              <a:pt x="185" y="64"/>
                              <a:pt x="182" y="39"/>
                              <a:pt x="154" y="45"/>
                            </a:cubicBezTo>
                            <a:cubicBezTo>
                              <a:pt x="154" y="45"/>
                              <a:pt x="151" y="30"/>
                              <a:pt x="136" y="31"/>
                            </a:cubicBezTo>
                            <a:cubicBezTo>
                              <a:pt x="136" y="31"/>
                              <a:pt x="133" y="2"/>
                              <a:pt x="105" y="0"/>
                            </a:cubicBezTo>
                            <a:cubicBezTo>
                              <a:pt x="84" y="0"/>
                              <a:pt x="75" y="20"/>
                              <a:pt x="75" y="20"/>
                            </a:cubicBezTo>
                            <a:cubicBezTo>
                              <a:pt x="75" y="20"/>
                              <a:pt x="53" y="17"/>
                              <a:pt x="53" y="44"/>
                            </a:cubicBezTo>
                            <a:cubicBezTo>
                              <a:pt x="53" y="44"/>
                              <a:pt x="40" y="47"/>
                              <a:pt x="36" y="57"/>
                            </a:cubicBezTo>
                            <a:cubicBezTo>
                              <a:pt x="31" y="60"/>
                              <a:pt x="9" y="58"/>
                              <a:pt x="13" y="82"/>
                            </a:cubicBezTo>
                            <a:cubicBezTo>
                              <a:pt x="13" y="82"/>
                              <a:pt x="0" y="106"/>
                              <a:pt x="19" y="124"/>
                            </a:cubicBezTo>
                            <a:cubicBezTo>
                              <a:pt x="35" y="135"/>
                              <a:pt x="57" y="124"/>
                              <a:pt x="57" y="124"/>
                            </a:cubicBezTo>
                            <a:cubicBezTo>
                              <a:pt x="57" y="124"/>
                              <a:pt x="66" y="138"/>
                              <a:pt x="82" y="142"/>
                            </a:cubicBezTo>
                            <a:cubicBezTo>
                              <a:pt x="82" y="142"/>
                              <a:pt x="94" y="170"/>
                              <a:pt x="104" y="187"/>
                            </a:cubicBezTo>
                            <a:cubicBezTo>
                              <a:pt x="106" y="190"/>
                              <a:pt x="116" y="214"/>
                              <a:pt x="112" y="244"/>
                            </a:cubicBezTo>
                            <a:cubicBezTo>
                              <a:pt x="108" y="271"/>
                              <a:pt x="96" y="285"/>
                              <a:pt x="94" y="287"/>
                            </a:cubicBezTo>
                            <a:cubicBezTo>
                              <a:pt x="155" y="287"/>
                              <a:pt x="155" y="287"/>
                              <a:pt x="155" y="287"/>
                            </a:cubicBezTo>
                            <a:cubicBezTo>
                              <a:pt x="151" y="287"/>
                              <a:pt x="141" y="287"/>
                              <a:pt x="137" y="283"/>
                            </a:cubicBezTo>
                            <a:cubicBezTo>
                              <a:pt x="132" y="278"/>
                              <a:pt x="134" y="273"/>
                              <a:pt x="133" y="261"/>
                            </a:cubicBezTo>
                            <a:cubicBezTo>
                              <a:pt x="131" y="248"/>
                              <a:pt x="132" y="230"/>
                              <a:pt x="132" y="230"/>
                            </a:cubicBezTo>
                            <a:cubicBezTo>
                              <a:pt x="132" y="230"/>
                              <a:pt x="167" y="210"/>
                              <a:pt x="172" y="197"/>
                            </a:cubicBezTo>
                            <a:cubicBezTo>
                              <a:pt x="176" y="198"/>
                              <a:pt x="199" y="197"/>
                              <a:pt x="199" y="189"/>
                            </a:cubicBezTo>
                            <a:cubicBezTo>
                              <a:pt x="203" y="191"/>
                              <a:pt x="217" y="186"/>
                              <a:pt x="216" y="175"/>
                            </a:cubicBezTo>
                            <a:cubicBezTo>
                              <a:pt x="214" y="165"/>
                              <a:pt x="204" y="164"/>
                              <a:pt x="204" y="164"/>
                            </a:cubicBezTo>
                            <a:close/>
                            <a:moveTo>
                              <a:pt x="93" y="146"/>
                            </a:moveTo>
                            <a:cubicBezTo>
                              <a:pt x="107" y="146"/>
                              <a:pt x="107" y="146"/>
                              <a:pt x="107" y="146"/>
                            </a:cubicBezTo>
                            <a:cubicBezTo>
                              <a:pt x="106" y="156"/>
                              <a:pt x="108" y="174"/>
                              <a:pt x="108" y="174"/>
                            </a:cubicBezTo>
                            <a:cubicBezTo>
                              <a:pt x="97" y="162"/>
                              <a:pt x="93" y="146"/>
                              <a:pt x="93" y="146"/>
                            </a:cubicBezTo>
                            <a:close/>
                            <a:moveTo>
                              <a:pt x="161" y="204"/>
                            </a:moveTo>
                            <a:cubicBezTo>
                              <a:pt x="161" y="204"/>
                              <a:pt x="164" y="200"/>
                              <a:pt x="163" y="196"/>
                            </a:cubicBezTo>
                            <a:cubicBezTo>
                              <a:pt x="163" y="196"/>
                              <a:pt x="167" y="196"/>
                              <a:pt x="169" y="196"/>
                            </a:cubicBezTo>
                            <a:cubicBezTo>
                              <a:pt x="169" y="196"/>
                              <a:pt x="165" y="201"/>
                              <a:pt x="161" y="204"/>
                            </a:cubicBezTo>
                            <a:close/>
                            <a:moveTo>
                              <a:pt x="157" y="287"/>
                            </a:moveTo>
                            <a:cubicBezTo>
                              <a:pt x="155" y="287"/>
                              <a:pt x="155" y="287"/>
                              <a:pt x="155" y="287"/>
                            </a:cubicBezTo>
                            <a:cubicBezTo>
                              <a:pt x="156" y="287"/>
                              <a:pt x="157" y="287"/>
                              <a:pt x="157" y="287"/>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34" name="Группа 33"/>
                      <p:cNvGrpSpPr/>
                      <p:nvPr/>
                    </p:nvGrpSpPr>
                    <p:grpSpPr>
                      <a:xfrm>
                        <a:off x="12195177" y="7530816"/>
                        <a:ext cx="6264275" cy="2797177"/>
                        <a:chOff x="12195177" y="7530816"/>
                        <a:chExt cx="6264275" cy="2797177"/>
                      </a:xfrm>
                      <a:grpFill/>
                    </p:grpSpPr>
                    <p:sp>
                      <p:nvSpPr>
                        <p:cNvPr id="7" name="Freeform 9"/>
                        <p:cNvSpPr>
                          <a:spLocks noEditPoints="1"/>
                        </p:cNvSpPr>
                        <p:nvPr/>
                      </p:nvSpPr>
                      <p:spPr bwMode="auto">
                        <a:xfrm>
                          <a:off x="12195177" y="7927690"/>
                          <a:ext cx="1901826" cy="2400300"/>
                        </a:xfrm>
                        <a:custGeom>
                          <a:avLst/>
                          <a:gdLst>
                            <a:gd name="T0" fmla="*/ 157 w 494"/>
                            <a:gd name="T1" fmla="*/ 623 h 624"/>
                            <a:gd name="T2" fmla="*/ 153 w 494"/>
                            <a:gd name="T3" fmla="*/ 623 h 624"/>
                            <a:gd name="T4" fmla="*/ 157 w 494"/>
                            <a:gd name="T5" fmla="*/ 623 h 624"/>
                            <a:gd name="T6" fmla="*/ 290 w 494"/>
                            <a:gd name="T7" fmla="*/ 623 h 624"/>
                            <a:gd name="T8" fmla="*/ 289 w 494"/>
                            <a:gd name="T9" fmla="*/ 623 h 624"/>
                            <a:gd name="T10" fmla="*/ 290 w 494"/>
                            <a:gd name="T11" fmla="*/ 624 h 624"/>
                            <a:gd name="T12" fmla="*/ 290 w 494"/>
                            <a:gd name="T13" fmla="*/ 623 h 624"/>
                            <a:gd name="T14" fmla="*/ 464 w 494"/>
                            <a:gd name="T15" fmla="*/ 179 h 624"/>
                            <a:gd name="T16" fmla="*/ 416 w 494"/>
                            <a:gd name="T17" fmla="*/ 124 h 624"/>
                            <a:gd name="T18" fmla="*/ 377 w 494"/>
                            <a:gd name="T19" fmla="*/ 97 h 624"/>
                            <a:gd name="T20" fmla="*/ 330 w 494"/>
                            <a:gd name="T21" fmla="*/ 43 h 624"/>
                            <a:gd name="T22" fmla="*/ 264 w 494"/>
                            <a:gd name="T23" fmla="*/ 1 h 624"/>
                            <a:gd name="T24" fmla="*/ 198 w 494"/>
                            <a:gd name="T25" fmla="*/ 67 h 624"/>
                            <a:gd name="T26" fmla="*/ 160 w 494"/>
                            <a:gd name="T27" fmla="*/ 97 h 624"/>
                            <a:gd name="T28" fmla="*/ 91 w 494"/>
                            <a:gd name="T29" fmla="*/ 140 h 624"/>
                            <a:gd name="T30" fmla="*/ 31 w 494"/>
                            <a:gd name="T31" fmla="*/ 231 h 624"/>
                            <a:gd name="T32" fmla="*/ 127 w 494"/>
                            <a:gd name="T33" fmla="*/ 271 h 624"/>
                            <a:gd name="T34" fmla="*/ 214 w 494"/>
                            <a:gd name="T35" fmla="*/ 304 h 624"/>
                            <a:gd name="T36" fmla="*/ 237 w 494"/>
                            <a:gd name="T37" fmla="*/ 311 h 624"/>
                            <a:gd name="T38" fmla="*/ 230 w 494"/>
                            <a:gd name="T39" fmla="*/ 392 h 624"/>
                            <a:gd name="T40" fmla="*/ 212 w 494"/>
                            <a:gd name="T41" fmla="*/ 483 h 624"/>
                            <a:gd name="T42" fmla="*/ 164 w 494"/>
                            <a:gd name="T43" fmla="*/ 458 h 624"/>
                            <a:gd name="T44" fmla="*/ 148 w 494"/>
                            <a:gd name="T45" fmla="*/ 421 h 624"/>
                            <a:gd name="T46" fmla="*/ 160 w 494"/>
                            <a:gd name="T47" fmla="*/ 408 h 624"/>
                            <a:gd name="T48" fmla="*/ 201 w 494"/>
                            <a:gd name="T49" fmla="*/ 377 h 624"/>
                            <a:gd name="T50" fmla="*/ 178 w 494"/>
                            <a:gd name="T51" fmla="*/ 353 h 624"/>
                            <a:gd name="T52" fmla="*/ 165 w 494"/>
                            <a:gd name="T53" fmla="*/ 340 h 624"/>
                            <a:gd name="T54" fmla="*/ 147 w 494"/>
                            <a:gd name="T55" fmla="*/ 319 h 624"/>
                            <a:gd name="T56" fmla="*/ 116 w 494"/>
                            <a:gd name="T57" fmla="*/ 302 h 624"/>
                            <a:gd name="T58" fmla="*/ 95 w 494"/>
                            <a:gd name="T59" fmla="*/ 329 h 624"/>
                            <a:gd name="T60" fmla="*/ 76 w 494"/>
                            <a:gd name="T61" fmla="*/ 341 h 624"/>
                            <a:gd name="T62" fmla="*/ 51 w 494"/>
                            <a:gd name="T63" fmla="*/ 356 h 624"/>
                            <a:gd name="T64" fmla="*/ 25 w 494"/>
                            <a:gd name="T65" fmla="*/ 379 h 624"/>
                            <a:gd name="T66" fmla="*/ 62 w 494"/>
                            <a:gd name="T67" fmla="*/ 409 h 624"/>
                            <a:gd name="T68" fmla="*/ 120 w 494"/>
                            <a:gd name="T69" fmla="*/ 427 h 624"/>
                            <a:gd name="T70" fmla="*/ 208 w 494"/>
                            <a:gd name="T71" fmla="*/ 500 h 624"/>
                            <a:gd name="T72" fmla="*/ 205 w 494"/>
                            <a:gd name="T73" fmla="*/ 565 h 624"/>
                            <a:gd name="T74" fmla="*/ 196 w 494"/>
                            <a:gd name="T75" fmla="*/ 613 h 624"/>
                            <a:gd name="T76" fmla="*/ 157 w 494"/>
                            <a:gd name="T77" fmla="*/ 623 h 624"/>
                            <a:gd name="T78" fmla="*/ 289 w 494"/>
                            <a:gd name="T79" fmla="*/ 623 h 624"/>
                            <a:gd name="T80" fmla="*/ 250 w 494"/>
                            <a:gd name="T81" fmla="*/ 528 h 624"/>
                            <a:gd name="T82" fmla="*/ 268 w 494"/>
                            <a:gd name="T83" fmla="*/ 405 h 624"/>
                            <a:gd name="T84" fmla="*/ 316 w 494"/>
                            <a:gd name="T85" fmla="*/ 308 h 624"/>
                            <a:gd name="T86" fmla="*/ 369 w 494"/>
                            <a:gd name="T87" fmla="*/ 269 h 624"/>
                            <a:gd name="T88" fmla="*/ 451 w 494"/>
                            <a:gd name="T89" fmla="*/ 268 h 624"/>
                            <a:gd name="T90" fmla="*/ 464 w 494"/>
                            <a:gd name="T91" fmla="*/ 179 h 624"/>
                            <a:gd name="T92" fmla="*/ 128 w 494"/>
                            <a:gd name="T93" fmla="*/ 425 h 624"/>
                            <a:gd name="T94" fmla="*/ 139 w 494"/>
                            <a:gd name="T95" fmla="*/ 424 h 624"/>
                            <a:gd name="T96" fmla="*/ 143 w 494"/>
                            <a:gd name="T97" fmla="*/ 443 h 624"/>
                            <a:gd name="T98" fmla="*/ 128 w 494"/>
                            <a:gd name="T99" fmla="*/ 425 h 624"/>
                            <a:gd name="T100" fmla="*/ 259 w 494"/>
                            <a:gd name="T101" fmla="*/ 377 h 624"/>
                            <a:gd name="T102" fmla="*/ 261 w 494"/>
                            <a:gd name="T103" fmla="*/ 317 h 624"/>
                            <a:gd name="T104" fmla="*/ 291 w 494"/>
                            <a:gd name="T105" fmla="*/ 317 h 624"/>
                            <a:gd name="T106" fmla="*/ 259 w 494"/>
                            <a:gd name="T107" fmla="*/ 377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4" h="624">
                              <a:moveTo>
                                <a:pt x="157" y="623"/>
                              </a:moveTo>
                              <a:cubicBezTo>
                                <a:pt x="153" y="623"/>
                                <a:pt x="153" y="623"/>
                                <a:pt x="153" y="623"/>
                              </a:cubicBezTo>
                              <a:cubicBezTo>
                                <a:pt x="153" y="623"/>
                                <a:pt x="155" y="623"/>
                                <a:pt x="157" y="623"/>
                              </a:cubicBezTo>
                              <a:close/>
                              <a:moveTo>
                                <a:pt x="290" y="623"/>
                              </a:moveTo>
                              <a:cubicBezTo>
                                <a:pt x="289" y="623"/>
                                <a:pt x="289" y="623"/>
                                <a:pt x="289" y="623"/>
                              </a:cubicBezTo>
                              <a:cubicBezTo>
                                <a:pt x="290" y="623"/>
                                <a:pt x="290" y="624"/>
                                <a:pt x="290" y="624"/>
                              </a:cubicBezTo>
                              <a:lnTo>
                                <a:pt x="290" y="623"/>
                              </a:lnTo>
                              <a:close/>
                              <a:moveTo>
                                <a:pt x="464" y="179"/>
                              </a:moveTo>
                              <a:cubicBezTo>
                                <a:pt x="473" y="126"/>
                                <a:pt x="426" y="130"/>
                                <a:pt x="416" y="124"/>
                              </a:cubicBezTo>
                              <a:cubicBezTo>
                                <a:pt x="406" y="103"/>
                                <a:pt x="377" y="97"/>
                                <a:pt x="377" y="97"/>
                              </a:cubicBezTo>
                              <a:cubicBezTo>
                                <a:pt x="377" y="37"/>
                                <a:pt x="330" y="43"/>
                                <a:pt x="330" y="43"/>
                              </a:cubicBezTo>
                              <a:cubicBezTo>
                                <a:pt x="330" y="43"/>
                                <a:pt x="311" y="0"/>
                                <a:pt x="264" y="1"/>
                              </a:cubicBezTo>
                              <a:cubicBezTo>
                                <a:pt x="205" y="4"/>
                                <a:pt x="198" y="67"/>
                                <a:pt x="198" y="67"/>
                              </a:cubicBezTo>
                              <a:cubicBezTo>
                                <a:pt x="165" y="65"/>
                                <a:pt x="160" y="97"/>
                                <a:pt x="160" y="97"/>
                              </a:cubicBezTo>
                              <a:cubicBezTo>
                                <a:pt x="99" y="85"/>
                                <a:pt x="91" y="140"/>
                                <a:pt x="91" y="140"/>
                              </a:cubicBezTo>
                              <a:cubicBezTo>
                                <a:pt x="68" y="134"/>
                                <a:pt x="0" y="172"/>
                                <a:pt x="31" y="231"/>
                              </a:cubicBezTo>
                              <a:cubicBezTo>
                                <a:pt x="63" y="289"/>
                                <a:pt x="127" y="271"/>
                                <a:pt x="127" y="271"/>
                              </a:cubicBezTo>
                              <a:cubicBezTo>
                                <a:pt x="161" y="339"/>
                                <a:pt x="203" y="297"/>
                                <a:pt x="214" y="304"/>
                              </a:cubicBezTo>
                              <a:cubicBezTo>
                                <a:pt x="224" y="312"/>
                                <a:pt x="237" y="311"/>
                                <a:pt x="237" y="311"/>
                              </a:cubicBezTo>
                              <a:cubicBezTo>
                                <a:pt x="237" y="311"/>
                                <a:pt x="240" y="356"/>
                                <a:pt x="230" y="392"/>
                              </a:cubicBezTo>
                              <a:cubicBezTo>
                                <a:pt x="219" y="429"/>
                                <a:pt x="212" y="483"/>
                                <a:pt x="212" y="483"/>
                              </a:cubicBezTo>
                              <a:cubicBezTo>
                                <a:pt x="212" y="483"/>
                                <a:pt x="180" y="471"/>
                                <a:pt x="164" y="458"/>
                              </a:cubicBezTo>
                              <a:cubicBezTo>
                                <a:pt x="147" y="446"/>
                                <a:pt x="148" y="421"/>
                                <a:pt x="148" y="421"/>
                              </a:cubicBezTo>
                              <a:cubicBezTo>
                                <a:pt x="155" y="420"/>
                                <a:pt x="160" y="408"/>
                                <a:pt x="160" y="408"/>
                              </a:cubicBezTo>
                              <a:cubicBezTo>
                                <a:pt x="183" y="424"/>
                                <a:pt x="203" y="402"/>
                                <a:pt x="201" y="377"/>
                              </a:cubicBezTo>
                              <a:cubicBezTo>
                                <a:pt x="200" y="352"/>
                                <a:pt x="178" y="353"/>
                                <a:pt x="178" y="353"/>
                              </a:cubicBezTo>
                              <a:cubicBezTo>
                                <a:pt x="178" y="353"/>
                                <a:pt x="175" y="343"/>
                                <a:pt x="165" y="340"/>
                              </a:cubicBezTo>
                              <a:cubicBezTo>
                                <a:pt x="167" y="321"/>
                                <a:pt x="147" y="319"/>
                                <a:pt x="147" y="319"/>
                              </a:cubicBezTo>
                              <a:cubicBezTo>
                                <a:pt x="147" y="319"/>
                                <a:pt x="137" y="304"/>
                                <a:pt x="116" y="302"/>
                              </a:cubicBezTo>
                              <a:cubicBezTo>
                                <a:pt x="96" y="300"/>
                                <a:pt x="95" y="329"/>
                                <a:pt x="95" y="329"/>
                              </a:cubicBezTo>
                              <a:cubicBezTo>
                                <a:pt x="95" y="329"/>
                                <a:pt x="78" y="328"/>
                                <a:pt x="76" y="341"/>
                              </a:cubicBezTo>
                              <a:cubicBezTo>
                                <a:pt x="58" y="333"/>
                                <a:pt x="51" y="356"/>
                                <a:pt x="51" y="356"/>
                              </a:cubicBezTo>
                              <a:cubicBezTo>
                                <a:pt x="51" y="356"/>
                                <a:pt x="30" y="358"/>
                                <a:pt x="25" y="379"/>
                              </a:cubicBezTo>
                              <a:cubicBezTo>
                                <a:pt x="22" y="404"/>
                                <a:pt x="53" y="414"/>
                                <a:pt x="62" y="409"/>
                              </a:cubicBezTo>
                              <a:cubicBezTo>
                                <a:pt x="62" y="426"/>
                                <a:pt x="112" y="430"/>
                                <a:pt x="120" y="427"/>
                              </a:cubicBezTo>
                              <a:cubicBezTo>
                                <a:pt x="131" y="455"/>
                                <a:pt x="208" y="500"/>
                                <a:pt x="208" y="500"/>
                              </a:cubicBezTo>
                              <a:cubicBezTo>
                                <a:pt x="208" y="500"/>
                                <a:pt x="209" y="539"/>
                                <a:pt x="205" y="565"/>
                              </a:cubicBezTo>
                              <a:cubicBezTo>
                                <a:pt x="202" y="591"/>
                                <a:pt x="207" y="603"/>
                                <a:pt x="196" y="613"/>
                              </a:cubicBezTo>
                              <a:cubicBezTo>
                                <a:pt x="187" y="622"/>
                                <a:pt x="165" y="623"/>
                                <a:pt x="157" y="623"/>
                              </a:cubicBezTo>
                              <a:cubicBezTo>
                                <a:pt x="289" y="623"/>
                                <a:pt x="289" y="623"/>
                                <a:pt x="289" y="623"/>
                              </a:cubicBezTo>
                              <a:cubicBezTo>
                                <a:pt x="285" y="618"/>
                                <a:pt x="259" y="587"/>
                                <a:pt x="250" y="528"/>
                              </a:cubicBezTo>
                              <a:cubicBezTo>
                                <a:pt x="241" y="463"/>
                                <a:pt x="262" y="412"/>
                                <a:pt x="268" y="405"/>
                              </a:cubicBezTo>
                              <a:cubicBezTo>
                                <a:pt x="290" y="369"/>
                                <a:pt x="316" y="308"/>
                                <a:pt x="316" y="308"/>
                              </a:cubicBezTo>
                              <a:cubicBezTo>
                                <a:pt x="350" y="300"/>
                                <a:pt x="369" y="269"/>
                                <a:pt x="369" y="269"/>
                              </a:cubicBezTo>
                              <a:cubicBezTo>
                                <a:pt x="369" y="269"/>
                                <a:pt x="417" y="293"/>
                                <a:pt x="451" y="268"/>
                              </a:cubicBezTo>
                              <a:cubicBezTo>
                                <a:pt x="494" y="231"/>
                                <a:pt x="464" y="179"/>
                                <a:pt x="464" y="179"/>
                              </a:cubicBezTo>
                              <a:close/>
                              <a:moveTo>
                                <a:pt x="128" y="425"/>
                              </a:moveTo>
                              <a:cubicBezTo>
                                <a:pt x="132" y="425"/>
                                <a:pt x="139" y="424"/>
                                <a:pt x="139" y="424"/>
                              </a:cubicBezTo>
                              <a:cubicBezTo>
                                <a:pt x="138" y="433"/>
                                <a:pt x="143" y="443"/>
                                <a:pt x="143" y="443"/>
                              </a:cubicBezTo>
                              <a:cubicBezTo>
                                <a:pt x="135" y="435"/>
                                <a:pt x="128" y="425"/>
                                <a:pt x="128" y="425"/>
                              </a:cubicBezTo>
                              <a:close/>
                              <a:moveTo>
                                <a:pt x="259" y="377"/>
                              </a:moveTo>
                              <a:cubicBezTo>
                                <a:pt x="259" y="377"/>
                                <a:pt x="263" y="339"/>
                                <a:pt x="261" y="317"/>
                              </a:cubicBezTo>
                              <a:cubicBezTo>
                                <a:pt x="291" y="317"/>
                                <a:pt x="291" y="317"/>
                                <a:pt x="291" y="317"/>
                              </a:cubicBezTo>
                              <a:cubicBezTo>
                                <a:pt x="291" y="317"/>
                                <a:pt x="282" y="351"/>
                                <a:pt x="259" y="377"/>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 name="Freeform 12"/>
                        <p:cNvSpPr>
                          <a:spLocks noEditPoints="1"/>
                        </p:cNvSpPr>
                        <p:nvPr/>
                      </p:nvSpPr>
                      <p:spPr bwMode="auto">
                        <a:xfrm>
                          <a:off x="16246476" y="7530816"/>
                          <a:ext cx="2212976" cy="2797176"/>
                        </a:xfrm>
                        <a:custGeom>
                          <a:avLst/>
                          <a:gdLst>
                            <a:gd name="T0" fmla="*/ 237 w 575"/>
                            <a:gd name="T1" fmla="*/ 727 h 727"/>
                            <a:gd name="T2" fmla="*/ 238 w 575"/>
                            <a:gd name="T3" fmla="*/ 726 h 727"/>
                            <a:gd name="T4" fmla="*/ 237 w 575"/>
                            <a:gd name="T5" fmla="*/ 726 h 727"/>
                            <a:gd name="T6" fmla="*/ 237 w 575"/>
                            <a:gd name="T7" fmla="*/ 727 h 727"/>
                            <a:gd name="T8" fmla="*/ 397 w 575"/>
                            <a:gd name="T9" fmla="*/ 726 h 727"/>
                            <a:gd name="T10" fmla="*/ 393 w 575"/>
                            <a:gd name="T11" fmla="*/ 726 h 727"/>
                            <a:gd name="T12" fmla="*/ 397 w 575"/>
                            <a:gd name="T13" fmla="*/ 726 h 727"/>
                            <a:gd name="T14" fmla="*/ 516 w 575"/>
                            <a:gd name="T15" fmla="*/ 414 h 727"/>
                            <a:gd name="T16" fmla="*/ 487 w 575"/>
                            <a:gd name="T17" fmla="*/ 397 h 727"/>
                            <a:gd name="T18" fmla="*/ 465 w 575"/>
                            <a:gd name="T19" fmla="*/ 383 h 727"/>
                            <a:gd name="T20" fmla="*/ 440 w 575"/>
                            <a:gd name="T21" fmla="*/ 352 h 727"/>
                            <a:gd name="T22" fmla="*/ 404 w 575"/>
                            <a:gd name="T23" fmla="*/ 372 h 727"/>
                            <a:gd name="T24" fmla="*/ 383 w 575"/>
                            <a:gd name="T25" fmla="*/ 396 h 727"/>
                            <a:gd name="T26" fmla="*/ 369 w 575"/>
                            <a:gd name="T27" fmla="*/ 411 h 727"/>
                            <a:gd name="T28" fmla="*/ 341 w 575"/>
                            <a:gd name="T29" fmla="*/ 439 h 727"/>
                            <a:gd name="T30" fmla="*/ 389 w 575"/>
                            <a:gd name="T31" fmla="*/ 475 h 727"/>
                            <a:gd name="T32" fmla="*/ 403 w 575"/>
                            <a:gd name="T33" fmla="*/ 491 h 727"/>
                            <a:gd name="T34" fmla="*/ 385 w 575"/>
                            <a:gd name="T35" fmla="*/ 534 h 727"/>
                            <a:gd name="T36" fmla="*/ 329 w 575"/>
                            <a:gd name="T37" fmla="*/ 563 h 727"/>
                            <a:gd name="T38" fmla="*/ 308 w 575"/>
                            <a:gd name="T39" fmla="*/ 457 h 727"/>
                            <a:gd name="T40" fmla="*/ 299 w 575"/>
                            <a:gd name="T41" fmla="*/ 362 h 727"/>
                            <a:gd name="T42" fmla="*/ 326 w 575"/>
                            <a:gd name="T43" fmla="*/ 354 h 727"/>
                            <a:gd name="T44" fmla="*/ 427 w 575"/>
                            <a:gd name="T45" fmla="*/ 316 h 727"/>
                            <a:gd name="T46" fmla="*/ 539 w 575"/>
                            <a:gd name="T47" fmla="*/ 268 h 727"/>
                            <a:gd name="T48" fmla="*/ 469 w 575"/>
                            <a:gd name="T49" fmla="*/ 163 h 727"/>
                            <a:gd name="T50" fmla="*/ 389 w 575"/>
                            <a:gd name="T51" fmla="*/ 113 h 727"/>
                            <a:gd name="T52" fmla="*/ 345 w 575"/>
                            <a:gd name="T53" fmla="*/ 77 h 727"/>
                            <a:gd name="T54" fmla="*/ 267 w 575"/>
                            <a:gd name="T55" fmla="*/ 1 h 727"/>
                            <a:gd name="T56" fmla="*/ 191 w 575"/>
                            <a:gd name="T57" fmla="*/ 50 h 727"/>
                            <a:gd name="T58" fmla="*/ 135 w 575"/>
                            <a:gd name="T59" fmla="*/ 112 h 727"/>
                            <a:gd name="T60" fmla="*/ 91 w 575"/>
                            <a:gd name="T61" fmla="*/ 144 h 727"/>
                            <a:gd name="T62" fmla="*/ 35 w 575"/>
                            <a:gd name="T63" fmla="*/ 208 h 727"/>
                            <a:gd name="T64" fmla="*/ 50 w 575"/>
                            <a:gd name="T65" fmla="*/ 313 h 727"/>
                            <a:gd name="T66" fmla="*/ 145 w 575"/>
                            <a:gd name="T67" fmla="*/ 314 h 727"/>
                            <a:gd name="T68" fmla="*/ 207 w 575"/>
                            <a:gd name="T69" fmla="*/ 358 h 727"/>
                            <a:gd name="T70" fmla="*/ 263 w 575"/>
                            <a:gd name="T71" fmla="*/ 472 h 727"/>
                            <a:gd name="T72" fmla="*/ 284 w 575"/>
                            <a:gd name="T73" fmla="*/ 615 h 727"/>
                            <a:gd name="T74" fmla="*/ 238 w 575"/>
                            <a:gd name="T75" fmla="*/ 726 h 727"/>
                            <a:gd name="T76" fmla="*/ 393 w 575"/>
                            <a:gd name="T77" fmla="*/ 726 h 727"/>
                            <a:gd name="T78" fmla="*/ 347 w 575"/>
                            <a:gd name="T79" fmla="*/ 715 h 727"/>
                            <a:gd name="T80" fmla="*/ 336 w 575"/>
                            <a:gd name="T81" fmla="*/ 658 h 727"/>
                            <a:gd name="T82" fmla="*/ 333 w 575"/>
                            <a:gd name="T83" fmla="*/ 582 h 727"/>
                            <a:gd name="T84" fmla="*/ 435 w 575"/>
                            <a:gd name="T85" fmla="*/ 497 h 727"/>
                            <a:gd name="T86" fmla="*/ 503 w 575"/>
                            <a:gd name="T87" fmla="*/ 477 h 727"/>
                            <a:gd name="T88" fmla="*/ 546 w 575"/>
                            <a:gd name="T89" fmla="*/ 441 h 727"/>
                            <a:gd name="T90" fmla="*/ 516 w 575"/>
                            <a:gd name="T91" fmla="*/ 414 h 727"/>
                            <a:gd name="T92" fmla="*/ 236 w 575"/>
                            <a:gd name="T93" fmla="*/ 370 h 727"/>
                            <a:gd name="T94" fmla="*/ 272 w 575"/>
                            <a:gd name="T95" fmla="*/ 369 h 727"/>
                            <a:gd name="T96" fmla="*/ 274 w 575"/>
                            <a:gd name="T97" fmla="*/ 439 h 727"/>
                            <a:gd name="T98" fmla="*/ 236 w 575"/>
                            <a:gd name="T99" fmla="*/ 370 h 727"/>
                            <a:gd name="T100" fmla="*/ 409 w 575"/>
                            <a:gd name="T101" fmla="*/ 516 h 727"/>
                            <a:gd name="T102" fmla="*/ 413 w 575"/>
                            <a:gd name="T103" fmla="*/ 494 h 727"/>
                            <a:gd name="T104" fmla="*/ 427 w 575"/>
                            <a:gd name="T105" fmla="*/ 495 h 727"/>
                            <a:gd name="T106" fmla="*/ 409 w 575"/>
                            <a:gd name="T107" fmla="*/ 516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5" h="727">
                              <a:moveTo>
                                <a:pt x="237" y="727"/>
                              </a:moveTo>
                              <a:cubicBezTo>
                                <a:pt x="237" y="727"/>
                                <a:pt x="238" y="726"/>
                                <a:pt x="238" y="726"/>
                              </a:cubicBezTo>
                              <a:cubicBezTo>
                                <a:pt x="237" y="726"/>
                                <a:pt x="237" y="726"/>
                                <a:pt x="237" y="726"/>
                              </a:cubicBezTo>
                              <a:lnTo>
                                <a:pt x="237" y="727"/>
                              </a:lnTo>
                              <a:close/>
                              <a:moveTo>
                                <a:pt x="397" y="726"/>
                              </a:moveTo>
                              <a:cubicBezTo>
                                <a:pt x="393" y="726"/>
                                <a:pt x="393" y="726"/>
                                <a:pt x="393" y="726"/>
                              </a:cubicBezTo>
                              <a:cubicBezTo>
                                <a:pt x="395" y="726"/>
                                <a:pt x="397" y="726"/>
                                <a:pt x="397" y="726"/>
                              </a:cubicBezTo>
                              <a:close/>
                              <a:moveTo>
                                <a:pt x="516" y="414"/>
                              </a:moveTo>
                              <a:cubicBezTo>
                                <a:pt x="516" y="414"/>
                                <a:pt x="508" y="388"/>
                                <a:pt x="487" y="397"/>
                              </a:cubicBezTo>
                              <a:cubicBezTo>
                                <a:pt x="485" y="382"/>
                                <a:pt x="465" y="383"/>
                                <a:pt x="465" y="383"/>
                              </a:cubicBezTo>
                              <a:cubicBezTo>
                                <a:pt x="465" y="383"/>
                                <a:pt x="464" y="350"/>
                                <a:pt x="440" y="352"/>
                              </a:cubicBezTo>
                              <a:cubicBezTo>
                                <a:pt x="416" y="355"/>
                                <a:pt x="404" y="372"/>
                                <a:pt x="404" y="372"/>
                              </a:cubicBezTo>
                              <a:cubicBezTo>
                                <a:pt x="404" y="372"/>
                                <a:pt x="381" y="374"/>
                                <a:pt x="383" y="396"/>
                              </a:cubicBezTo>
                              <a:cubicBezTo>
                                <a:pt x="371" y="399"/>
                                <a:pt x="369" y="411"/>
                                <a:pt x="369" y="411"/>
                              </a:cubicBezTo>
                              <a:cubicBezTo>
                                <a:pt x="369" y="411"/>
                                <a:pt x="342" y="410"/>
                                <a:pt x="341" y="439"/>
                              </a:cubicBezTo>
                              <a:cubicBezTo>
                                <a:pt x="339" y="468"/>
                                <a:pt x="362" y="493"/>
                                <a:pt x="389" y="475"/>
                              </a:cubicBezTo>
                              <a:cubicBezTo>
                                <a:pt x="389" y="475"/>
                                <a:pt x="395" y="489"/>
                                <a:pt x="403" y="491"/>
                              </a:cubicBezTo>
                              <a:cubicBezTo>
                                <a:pt x="403" y="491"/>
                                <a:pt x="404" y="519"/>
                                <a:pt x="385" y="534"/>
                              </a:cubicBezTo>
                              <a:cubicBezTo>
                                <a:pt x="365" y="548"/>
                                <a:pt x="329" y="563"/>
                                <a:pt x="329" y="563"/>
                              </a:cubicBezTo>
                              <a:cubicBezTo>
                                <a:pt x="329" y="563"/>
                                <a:pt x="320" y="500"/>
                                <a:pt x="308" y="457"/>
                              </a:cubicBezTo>
                              <a:cubicBezTo>
                                <a:pt x="295" y="414"/>
                                <a:pt x="299" y="362"/>
                                <a:pt x="299" y="362"/>
                              </a:cubicBezTo>
                              <a:cubicBezTo>
                                <a:pt x="299" y="362"/>
                                <a:pt x="315" y="363"/>
                                <a:pt x="326" y="354"/>
                              </a:cubicBezTo>
                              <a:cubicBezTo>
                                <a:pt x="338" y="345"/>
                                <a:pt x="387" y="395"/>
                                <a:pt x="427" y="316"/>
                              </a:cubicBezTo>
                              <a:cubicBezTo>
                                <a:pt x="427" y="316"/>
                                <a:pt x="503" y="336"/>
                                <a:pt x="539" y="268"/>
                              </a:cubicBezTo>
                              <a:cubicBezTo>
                                <a:pt x="575" y="201"/>
                                <a:pt x="496" y="155"/>
                                <a:pt x="469" y="163"/>
                              </a:cubicBezTo>
                              <a:cubicBezTo>
                                <a:pt x="469" y="163"/>
                                <a:pt x="460" y="99"/>
                                <a:pt x="389" y="113"/>
                              </a:cubicBezTo>
                              <a:cubicBezTo>
                                <a:pt x="389" y="113"/>
                                <a:pt x="383" y="75"/>
                                <a:pt x="345" y="77"/>
                              </a:cubicBezTo>
                              <a:cubicBezTo>
                                <a:pt x="345" y="77"/>
                                <a:pt x="336" y="5"/>
                                <a:pt x="267" y="1"/>
                              </a:cubicBezTo>
                              <a:cubicBezTo>
                                <a:pt x="213" y="0"/>
                                <a:pt x="191" y="50"/>
                                <a:pt x="191" y="50"/>
                              </a:cubicBezTo>
                              <a:cubicBezTo>
                                <a:pt x="191" y="50"/>
                                <a:pt x="136" y="43"/>
                                <a:pt x="135" y="112"/>
                              </a:cubicBezTo>
                              <a:cubicBezTo>
                                <a:pt x="135" y="112"/>
                                <a:pt x="103" y="120"/>
                                <a:pt x="91" y="144"/>
                              </a:cubicBezTo>
                              <a:cubicBezTo>
                                <a:pt x="79" y="152"/>
                                <a:pt x="25" y="147"/>
                                <a:pt x="35" y="208"/>
                              </a:cubicBezTo>
                              <a:cubicBezTo>
                                <a:pt x="35" y="208"/>
                                <a:pt x="0" y="268"/>
                                <a:pt x="50" y="313"/>
                              </a:cubicBezTo>
                              <a:cubicBezTo>
                                <a:pt x="89" y="342"/>
                                <a:pt x="145" y="314"/>
                                <a:pt x="145" y="314"/>
                              </a:cubicBezTo>
                              <a:cubicBezTo>
                                <a:pt x="145" y="314"/>
                                <a:pt x="167" y="350"/>
                                <a:pt x="207" y="358"/>
                              </a:cubicBezTo>
                              <a:cubicBezTo>
                                <a:pt x="207" y="358"/>
                                <a:pt x="238" y="430"/>
                                <a:pt x="263" y="472"/>
                              </a:cubicBezTo>
                              <a:cubicBezTo>
                                <a:pt x="270" y="480"/>
                                <a:pt x="294" y="540"/>
                                <a:pt x="284" y="615"/>
                              </a:cubicBezTo>
                              <a:cubicBezTo>
                                <a:pt x="274" y="683"/>
                                <a:pt x="244" y="719"/>
                                <a:pt x="238" y="726"/>
                              </a:cubicBezTo>
                              <a:cubicBezTo>
                                <a:pt x="393" y="726"/>
                                <a:pt x="393" y="726"/>
                                <a:pt x="393" y="726"/>
                              </a:cubicBezTo>
                              <a:cubicBezTo>
                                <a:pt x="383" y="726"/>
                                <a:pt x="357" y="724"/>
                                <a:pt x="347" y="715"/>
                              </a:cubicBezTo>
                              <a:cubicBezTo>
                                <a:pt x="334" y="702"/>
                                <a:pt x="340" y="688"/>
                                <a:pt x="336" y="658"/>
                              </a:cubicBezTo>
                              <a:cubicBezTo>
                                <a:pt x="332" y="627"/>
                                <a:pt x="333" y="582"/>
                                <a:pt x="333" y="582"/>
                              </a:cubicBezTo>
                              <a:cubicBezTo>
                                <a:pt x="333" y="582"/>
                                <a:pt x="422" y="530"/>
                                <a:pt x="435" y="497"/>
                              </a:cubicBezTo>
                              <a:cubicBezTo>
                                <a:pt x="445" y="501"/>
                                <a:pt x="504" y="496"/>
                                <a:pt x="503" y="477"/>
                              </a:cubicBezTo>
                              <a:cubicBezTo>
                                <a:pt x="514" y="482"/>
                                <a:pt x="550" y="471"/>
                                <a:pt x="546" y="441"/>
                              </a:cubicBezTo>
                              <a:cubicBezTo>
                                <a:pt x="541" y="417"/>
                                <a:pt x="516" y="414"/>
                                <a:pt x="516" y="414"/>
                              </a:cubicBezTo>
                              <a:close/>
                              <a:moveTo>
                                <a:pt x="236" y="370"/>
                              </a:moveTo>
                              <a:cubicBezTo>
                                <a:pt x="272" y="369"/>
                                <a:pt x="272" y="369"/>
                                <a:pt x="272" y="369"/>
                              </a:cubicBezTo>
                              <a:cubicBezTo>
                                <a:pt x="269" y="394"/>
                                <a:pt x="274" y="439"/>
                                <a:pt x="274" y="439"/>
                              </a:cubicBezTo>
                              <a:cubicBezTo>
                                <a:pt x="246" y="409"/>
                                <a:pt x="236" y="370"/>
                                <a:pt x="236" y="370"/>
                              </a:cubicBezTo>
                              <a:close/>
                              <a:moveTo>
                                <a:pt x="409" y="516"/>
                              </a:moveTo>
                              <a:cubicBezTo>
                                <a:pt x="409" y="516"/>
                                <a:pt x="415" y="504"/>
                                <a:pt x="413" y="494"/>
                              </a:cubicBezTo>
                              <a:cubicBezTo>
                                <a:pt x="413" y="494"/>
                                <a:pt x="422" y="495"/>
                                <a:pt x="427" y="495"/>
                              </a:cubicBezTo>
                              <a:cubicBezTo>
                                <a:pt x="427" y="495"/>
                                <a:pt x="418" y="507"/>
                                <a:pt x="409" y="516"/>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 name="Freeform 13"/>
                        <p:cNvSpPr>
                          <a:spLocks noEditPoints="1"/>
                        </p:cNvSpPr>
                        <p:nvPr/>
                      </p:nvSpPr>
                      <p:spPr bwMode="auto">
                        <a:xfrm>
                          <a:off x="14633576" y="8943690"/>
                          <a:ext cx="1095376" cy="1384300"/>
                        </a:xfrm>
                        <a:custGeom>
                          <a:avLst/>
                          <a:gdLst>
                            <a:gd name="T0" fmla="*/ 196 w 285"/>
                            <a:gd name="T1" fmla="*/ 359 h 360"/>
                            <a:gd name="T2" fmla="*/ 194 w 285"/>
                            <a:gd name="T3" fmla="*/ 359 h 360"/>
                            <a:gd name="T4" fmla="*/ 196 w 285"/>
                            <a:gd name="T5" fmla="*/ 359 h 360"/>
                            <a:gd name="T6" fmla="*/ 256 w 285"/>
                            <a:gd name="T7" fmla="*/ 205 h 360"/>
                            <a:gd name="T8" fmla="*/ 241 w 285"/>
                            <a:gd name="T9" fmla="*/ 197 h 360"/>
                            <a:gd name="T10" fmla="*/ 230 w 285"/>
                            <a:gd name="T11" fmla="*/ 190 h 360"/>
                            <a:gd name="T12" fmla="*/ 218 w 285"/>
                            <a:gd name="T13" fmla="*/ 174 h 360"/>
                            <a:gd name="T14" fmla="*/ 200 w 285"/>
                            <a:gd name="T15" fmla="*/ 184 h 360"/>
                            <a:gd name="T16" fmla="*/ 190 w 285"/>
                            <a:gd name="T17" fmla="*/ 196 h 360"/>
                            <a:gd name="T18" fmla="*/ 182 w 285"/>
                            <a:gd name="T19" fmla="*/ 203 h 360"/>
                            <a:gd name="T20" fmla="*/ 169 w 285"/>
                            <a:gd name="T21" fmla="*/ 217 h 360"/>
                            <a:gd name="T22" fmla="*/ 192 w 285"/>
                            <a:gd name="T23" fmla="*/ 235 h 360"/>
                            <a:gd name="T24" fmla="*/ 200 w 285"/>
                            <a:gd name="T25" fmla="*/ 243 h 360"/>
                            <a:gd name="T26" fmla="*/ 190 w 285"/>
                            <a:gd name="T27" fmla="*/ 264 h 360"/>
                            <a:gd name="T28" fmla="*/ 163 w 285"/>
                            <a:gd name="T29" fmla="*/ 278 h 360"/>
                            <a:gd name="T30" fmla="*/ 152 w 285"/>
                            <a:gd name="T31" fmla="*/ 226 h 360"/>
                            <a:gd name="T32" fmla="*/ 148 w 285"/>
                            <a:gd name="T33" fmla="*/ 179 h 360"/>
                            <a:gd name="T34" fmla="*/ 161 w 285"/>
                            <a:gd name="T35" fmla="*/ 175 h 360"/>
                            <a:gd name="T36" fmla="*/ 211 w 285"/>
                            <a:gd name="T37" fmla="*/ 156 h 360"/>
                            <a:gd name="T38" fmla="*/ 267 w 285"/>
                            <a:gd name="T39" fmla="*/ 133 h 360"/>
                            <a:gd name="T40" fmla="*/ 232 w 285"/>
                            <a:gd name="T41" fmla="*/ 80 h 360"/>
                            <a:gd name="T42" fmla="*/ 193 w 285"/>
                            <a:gd name="T43" fmla="*/ 56 h 360"/>
                            <a:gd name="T44" fmla="*/ 171 w 285"/>
                            <a:gd name="T45" fmla="*/ 38 h 360"/>
                            <a:gd name="T46" fmla="*/ 132 w 285"/>
                            <a:gd name="T47" fmla="*/ 0 h 360"/>
                            <a:gd name="T48" fmla="*/ 94 w 285"/>
                            <a:gd name="T49" fmla="*/ 24 h 360"/>
                            <a:gd name="T50" fmla="*/ 67 w 285"/>
                            <a:gd name="T51" fmla="*/ 55 h 360"/>
                            <a:gd name="T52" fmla="*/ 45 w 285"/>
                            <a:gd name="T53" fmla="*/ 71 h 360"/>
                            <a:gd name="T54" fmla="*/ 17 w 285"/>
                            <a:gd name="T55" fmla="*/ 103 h 360"/>
                            <a:gd name="T56" fmla="*/ 24 w 285"/>
                            <a:gd name="T57" fmla="*/ 155 h 360"/>
                            <a:gd name="T58" fmla="*/ 72 w 285"/>
                            <a:gd name="T59" fmla="*/ 155 h 360"/>
                            <a:gd name="T60" fmla="*/ 102 w 285"/>
                            <a:gd name="T61" fmla="*/ 177 h 360"/>
                            <a:gd name="T62" fmla="*/ 130 w 285"/>
                            <a:gd name="T63" fmla="*/ 233 h 360"/>
                            <a:gd name="T64" fmla="*/ 140 w 285"/>
                            <a:gd name="T65" fmla="*/ 304 h 360"/>
                            <a:gd name="T66" fmla="*/ 118 w 285"/>
                            <a:gd name="T67" fmla="*/ 359 h 360"/>
                            <a:gd name="T68" fmla="*/ 194 w 285"/>
                            <a:gd name="T69" fmla="*/ 359 h 360"/>
                            <a:gd name="T70" fmla="*/ 172 w 285"/>
                            <a:gd name="T71" fmla="*/ 354 h 360"/>
                            <a:gd name="T72" fmla="*/ 166 w 285"/>
                            <a:gd name="T73" fmla="*/ 326 h 360"/>
                            <a:gd name="T74" fmla="*/ 165 w 285"/>
                            <a:gd name="T75" fmla="*/ 288 h 360"/>
                            <a:gd name="T76" fmla="*/ 215 w 285"/>
                            <a:gd name="T77" fmla="*/ 246 h 360"/>
                            <a:gd name="T78" fmla="*/ 249 w 285"/>
                            <a:gd name="T79" fmla="*/ 236 h 360"/>
                            <a:gd name="T80" fmla="*/ 270 w 285"/>
                            <a:gd name="T81" fmla="*/ 218 h 360"/>
                            <a:gd name="T82" fmla="*/ 256 w 285"/>
                            <a:gd name="T83" fmla="*/ 205 h 360"/>
                            <a:gd name="T84" fmla="*/ 117 w 285"/>
                            <a:gd name="T85" fmla="*/ 183 h 360"/>
                            <a:gd name="T86" fmla="*/ 134 w 285"/>
                            <a:gd name="T87" fmla="*/ 183 h 360"/>
                            <a:gd name="T88" fmla="*/ 136 w 285"/>
                            <a:gd name="T89" fmla="*/ 217 h 360"/>
                            <a:gd name="T90" fmla="*/ 117 w 285"/>
                            <a:gd name="T91" fmla="*/ 183 h 360"/>
                            <a:gd name="T92" fmla="*/ 202 w 285"/>
                            <a:gd name="T93" fmla="*/ 255 h 360"/>
                            <a:gd name="T94" fmla="*/ 204 w 285"/>
                            <a:gd name="T95" fmla="*/ 245 h 360"/>
                            <a:gd name="T96" fmla="*/ 211 w 285"/>
                            <a:gd name="T97" fmla="*/ 245 h 360"/>
                            <a:gd name="T98" fmla="*/ 202 w 285"/>
                            <a:gd name="T99" fmla="*/ 255 h 360"/>
                            <a:gd name="T100" fmla="*/ 117 w 285"/>
                            <a:gd name="T101" fmla="*/ 360 h 360"/>
                            <a:gd name="T102" fmla="*/ 118 w 285"/>
                            <a:gd name="T103" fmla="*/ 359 h 360"/>
                            <a:gd name="T104" fmla="*/ 117 w 285"/>
                            <a:gd name="T105" fmla="*/ 359 h 360"/>
                            <a:gd name="T106" fmla="*/ 117 w 285"/>
                            <a:gd name="T107"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5" h="360">
                              <a:moveTo>
                                <a:pt x="196" y="359"/>
                              </a:moveTo>
                              <a:cubicBezTo>
                                <a:pt x="194" y="359"/>
                                <a:pt x="194" y="359"/>
                                <a:pt x="194" y="359"/>
                              </a:cubicBezTo>
                              <a:cubicBezTo>
                                <a:pt x="195" y="359"/>
                                <a:pt x="196" y="359"/>
                                <a:pt x="196" y="359"/>
                              </a:cubicBezTo>
                              <a:close/>
                              <a:moveTo>
                                <a:pt x="256" y="205"/>
                              </a:moveTo>
                              <a:cubicBezTo>
                                <a:pt x="256" y="205"/>
                                <a:pt x="252" y="192"/>
                                <a:pt x="241" y="197"/>
                              </a:cubicBezTo>
                              <a:cubicBezTo>
                                <a:pt x="240" y="189"/>
                                <a:pt x="230" y="190"/>
                                <a:pt x="230" y="190"/>
                              </a:cubicBezTo>
                              <a:cubicBezTo>
                                <a:pt x="230" y="190"/>
                                <a:pt x="230" y="173"/>
                                <a:pt x="218" y="174"/>
                              </a:cubicBezTo>
                              <a:cubicBezTo>
                                <a:pt x="206" y="175"/>
                                <a:pt x="200" y="184"/>
                                <a:pt x="200" y="184"/>
                              </a:cubicBezTo>
                              <a:cubicBezTo>
                                <a:pt x="200" y="184"/>
                                <a:pt x="188" y="185"/>
                                <a:pt x="190" y="196"/>
                              </a:cubicBezTo>
                              <a:cubicBezTo>
                                <a:pt x="184" y="197"/>
                                <a:pt x="182" y="203"/>
                                <a:pt x="182" y="203"/>
                              </a:cubicBezTo>
                              <a:cubicBezTo>
                                <a:pt x="182" y="203"/>
                                <a:pt x="169" y="203"/>
                                <a:pt x="169" y="217"/>
                              </a:cubicBezTo>
                              <a:cubicBezTo>
                                <a:pt x="168" y="232"/>
                                <a:pt x="179" y="244"/>
                                <a:pt x="192" y="235"/>
                              </a:cubicBezTo>
                              <a:cubicBezTo>
                                <a:pt x="192" y="235"/>
                                <a:pt x="195" y="242"/>
                                <a:pt x="200" y="243"/>
                              </a:cubicBezTo>
                              <a:cubicBezTo>
                                <a:pt x="200" y="243"/>
                                <a:pt x="200" y="257"/>
                                <a:pt x="190" y="264"/>
                              </a:cubicBezTo>
                              <a:cubicBezTo>
                                <a:pt x="181" y="271"/>
                                <a:pt x="163" y="278"/>
                                <a:pt x="163" y="278"/>
                              </a:cubicBezTo>
                              <a:cubicBezTo>
                                <a:pt x="163" y="278"/>
                                <a:pt x="158" y="247"/>
                                <a:pt x="152" y="226"/>
                              </a:cubicBezTo>
                              <a:cubicBezTo>
                                <a:pt x="146" y="205"/>
                                <a:pt x="148" y="179"/>
                                <a:pt x="148" y="179"/>
                              </a:cubicBezTo>
                              <a:cubicBezTo>
                                <a:pt x="148" y="179"/>
                                <a:pt x="156" y="180"/>
                                <a:pt x="161" y="175"/>
                              </a:cubicBezTo>
                              <a:cubicBezTo>
                                <a:pt x="167" y="171"/>
                                <a:pt x="192" y="196"/>
                                <a:pt x="211" y="156"/>
                              </a:cubicBezTo>
                              <a:cubicBezTo>
                                <a:pt x="211" y="156"/>
                                <a:pt x="249" y="166"/>
                                <a:pt x="267" y="133"/>
                              </a:cubicBezTo>
                              <a:cubicBezTo>
                                <a:pt x="285" y="99"/>
                                <a:pt x="245" y="77"/>
                                <a:pt x="232" y="80"/>
                              </a:cubicBezTo>
                              <a:cubicBezTo>
                                <a:pt x="232" y="80"/>
                                <a:pt x="228" y="49"/>
                                <a:pt x="193" y="56"/>
                              </a:cubicBezTo>
                              <a:cubicBezTo>
                                <a:pt x="193" y="56"/>
                                <a:pt x="190" y="37"/>
                                <a:pt x="171" y="38"/>
                              </a:cubicBezTo>
                              <a:cubicBezTo>
                                <a:pt x="171" y="38"/>
                                <a:pt x="166" y="2"/>
                                <a:pt x="132" y="0"/>
                              </a:cubicBezTo>
                              <a:cubicBezTo>
                                <a:pt x="105" y="0"/>
                                <a:pt x="94" y="24"/>
                                <a:pt x="94" y="24"/>
                              </a:cubicBezTo>
                              <a:cubicBezTo>
                                <a:pt x="94" y="24"/>
                                <a:pt x="67" y="21"/>
                                <a:pt x="67" y="55"/>
                              </a:cubicBezTo>
                              <a:cubicBezTo>
                                <a:pt x="67" y="55"/>
                                <a:pt x="51" y="59"/>
                                <a:pt x="45" y="71"/>
                              </a:cubicBezTo>
                              <a:cubicBezTo>
                                <a:pt x="39" y="75"/>
                                <a:pt x="12" y="72"/>
                                <a:pt x="17" y="103"/>
                              </a:cubicBezTo>
                              <a:cubicBezTo>
                                <a:pt x="17" y="103"/>
                                <a:pt x="0" y="133"/>
                                <a:pt x="24" y="155"/>
                              </a:cubicBezTo>
                              <a:cubicBezTo>
                                <a:pt x="44" y="169"/>
                                <a:pt x="72" y="155"/>
                                <a:pt x="72" y="155"/>
                              </a:cubicBezTo>
                              <a:cubicBezTo>
                                <a:pt x="72" y="155"/>
                                <a:pt x="83" y="173"/>
                                <a:pt x="102" y="177"/>
                              </a:cubicBezTo>
                              <a:cubicBezTo>
                                <a:pt x="102" y="177"/>
                                <a:pt x="117" y="213"/>
                                <a:pt x="130" y="233"/>
                              </a:cubicBezTo>
                              <a:cubicBezTo>
                                <a:pt x="133" y="238"/>
                                <a:pt x="146" y="267"/>
                                <a:pt x="140" y="304"/>
                              </a:cubicBezTo>
                              <a:cubicBezTo>
                                <a:pt x="135" y="338"/>
                                <a:pt x="120" y="356"/>
                                <a:pt x="118" y="359"/>
                              </a:cubicBezTo>
                              <a:cubicBezTo>
                                <a:pt x="194" y="359"/>
                                <a:pt x="194" y="359"/>
                                <a:pt x="194" y="359"/>
                              </a:cubicBezTo>
                              <a:cubicBezTo>
                                <a:pt x="189" y="359"/>
                                <a:pt x="177" y="359"/>
                                <a:pt x="172" y="354"/>
                              </a:cubicBezTo>
                              <a:cubicBezTo>
                                <a:pt x="165" y="348"/>
                                <a:pt x="168" y="341"/>
                                <a:pt x="166" y="326"/>
                              </a:cubicBezTo>
                              <a:cubicBezTo>
                                <a:pt x="164" y="311"/>
                                <a:pt x="165" y="288"/>
                                <a:pt x="165" y="288"/>
                              </a:cubicBezTo>
                              <a:cubicBezTo>
                                <a:pt x="165" y="288"/>
                                <a:pt x="209" y="262"/>
                                <a:pt x="215" y="246"/>
                              </a:cubicBezTo>
                              <a:cubicBezTo>
                                <a:pt x="220" y="248"/>
                                <a:pt x="249" y="246"/>
                                <a:pt x="249" y="236"/>
                              </a:cubicBezTo>
                              <a:cubicBezTo>
                                <a:pt x="254" y="238"/>
                                <a:pt x="272" y="233"/>
                                <a:pt x="270" y="218"/>
                              </a:cubicBezTo>
                              <a:cubicBezTo>
                                <a:pt x="268" y="206"/>
                                <a:pt x="256" y="205"/>
                                <a:pt x="256" y="205"/>
                              </a:cubicBezTo>
                              <a:close/>
                              <a:moveTo>
                                <a:pt x="117" y="183"/>
                              </a:moveTo>
                              <a:cubicBezTo>
                                <a:pt x="134" y="183"/>
                                <a:pt x="134" y="183"/>
                                <a:pt x="134" y="183"/>
                              </a:cubicBezTo>
                              <a:cubicBezTo>
                                <a:pt x="133" y="195"/>
                                <a:pt x="136" y="217"/>
                                <a:pt x="136" y="217"/>
                              </a:cubicBezTo>
                              <a:cubicBezTo>
                                <a:pt x="122" y="202"/>
                                <a:pt x="117" y="183"/>
                                <a:pt x="117" y="183"/>
                              </a:cubicBezTo>
                              <a:close/>
                              <a:moveTo>
                                <a:pt x="202" y="255"/>
                              </a:moveTo>
                              <a:cubicBezTo>
                                <a:pt x="202" y="255"/>
                                <a:pt x="205" y="249"/>
                                <a:pt x="204" y="245"/>
                              </a:cubicBezTo>
                              <a:cubicBezTo>
                                <a:pt x="204" y="245"/>
                                <a:pt x="209" y="245"/>
                                <a:pt x="211" y="245"/>
                              </a:cubicBezTo>
                              <a:cubicBezTo>
                                <a:pt x="211" y="245"/>
                                <a:pt x="207" y="251"/>
                                <a:pt x="202" y="255"/>
                              </a:cubicBezTo>
                              <a:close/>
                              <a:moveTo>
                                <a:pt x="117" y="360"/>
                              </a:moveTo>
                              <a:cubicBezTo>
                                <a:pt x="117" y="360"/>
                                <a:pt x="117" y="360"/>
                                <a:pt x="118" y="359"/>
                              </a:cubicBezTo>
                              <a:cubicBezTo>
                                <a:pt x="117" y="359"/>
                                <a:pt x="117" y="359"/>
                                <a:pt x="117" y="359"/>
                              </a:cubicBezTo>
                              <a:lnTo>
                                <a:pt x="117" y="360"/>
                              </a:ln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 name="Freeform 14"/>
                        <p:cNvSpPr>
                          <a:spLocks noEditPoints="1"/>
                        </p:cNvSpPr>
                        <p:nvPr/>
                      </p:nvSpPr>
                      <p:spPr bwMode="auto">
                        <a:xfrm>
                          <a:off x="15817850" y="9086567"/>
                          <a:ext cx="981076" cy="1241426"/>
                        </a:xfrm>
                        <a:custGeom>
                          <a:avLst/>
                          <a:gdLst>
                            <a:gd name="T0" fmla="*/ 150 w 255"/>
                            <a:gd name="T1" fmla="*/ 322 h 323"/>
                            <a:gd name="T2" fmla="*/ 150 w 255"/>
                            <a:gd name="T3" fmla="*/ 322 h 323"/>
                            <a:gd name="T4" fmla="*/ 150 w 255"/>
                            <a:gd name="T5" fmla="*/ 323 h 323"/>
                            <a:gd name="T6" fmla="*/ 150 w 255"/>
                            <a:gd name="T7" fmla="*/ 322 h 323"/>
                            <a:gd name="T8" fmla="*/ 81 w 255"/>
                            <a:gd name="T9" fmla="*/ 322 h 323"/>
                            <a:gd name="T10" fmla="*/ 79 w 255"/>
                            <a:gd name="T11" fmla="*/ 322 h 323"/>
                            <a:gd name="T12" fmla="*/ 81 w 255"/>
                            <a:gd name="T13" fmla="*/ 322 h 323"/>
                            <a:gd name="T14" fmla="*/ 240 w 255"/>
                            <a:gd name="T15" fmla="*/ 93 h 323"/>
                            <a:gd name="T16" fmla="*/ 215 w 255"/>
                            <a:gd name="T17" fmla="*/ 64 h 323"/>
                            <a:gd name="T18" fmla="*/ 195 w 255"/>
                            <a:gd name="T19" fmla="*/ 50 h 323"/>
                            <a:gd name="T20" fmla="*/ 171 w 255"/>
                            <a:gd name="T21" fmla="*/ 23 h 323"/>
                            <a:gd name="T22" fmla="*/ 137 w 255"/>
                            <a:gd name="T23" fmla="*/ 1 h 323"/>
                            <a:gd name="T24" fmla="*/ 102 w 255"/>
                            <a:gd name="T25" fmla="*/ 35 h 323"/>
                            <a:gd name="T26" fmla="*/ 83 w 255"/>
                            <a:gd name="T27" fmla="*/ 51 h 323"/>
                            <a:gd name="T28" fmla="*/ 47 w 255"/>
                            <a:gd name="T29" fmla="*/ 73 h 323"/>
                            <a:gd name="T30" fmla="*/ 16 w 255"/>
                            <a:gd name="T31" fmla="*/ 120 h 323"/>
                            <a:gd name="T32" fmla="*/ 66 w 255"/>
                            <a:gd name="T33" fmla="*/ 141 h 323"/>
                            <a:gd name="T34" fmla="*/ 111 w 255"/>
                            <a:gd name="T35" fmla="*/ 158 h 323"/>
                            <a:gd name="T36" fmla="*/ 123 w 255"/>
                            <a:gd name="T37" fmla="*/ 161 h 323"/>
                            <a:gd name="T38" fmla="*/ 119 w 255"/>
                            <a:gd name="T39" fmla="*/ 203 h 323"/>
                            <a:gd name="T40" fmla="*/ 109 w 255"/>
                            <a:gd name="T41" fmla="*/ 250 h 323"/>
                            <a:gd name="T42" fmla="*/ 85 w 255"/>
                            <a:gd name="T43" fmla="*/ 237 h 323"/>
                            <a:gd name="T44" fmla="*/ 76 w 255"/>
                            <a:gd name="T45" fmla="*/ 218 h 323"/>
                            <a:gd name="T46" fmla="*/ 83 w 255"/>
                            <a:gd name="T47" fmla="*/ 211 h 323"/>
                            <a:gd name="T48" fmla="*/ 104 w 255"/>
                            <a:gd name="T49" fmla="*/ 195 h 323"/>
                            <a:gd name="T50" fmla="*/ 92 w 255"/>
                            <a:gd name="T51" fmla="*/ 183 h 323"/>
                            <a:gd name="T52" fmla="*/ 85 w 255"/>
                            <a:gd name="T53" fmla="*/ 176 h 323"/>
                            <a:gd name="T54" fmla="*/ 76 w 255"/>
                            <a:gd name="T55" fmla="*/ 165 h 323"/>
                            <a:gd name="T56" fmla="*/ 60 w 255"/>
                            <a:gd name="T57" fmla="*/ 157 h 323"/>
                            <a:gd name="T58" fmla="*/ 49 w 255"/>
                            <a:gd name="T59" fmla="*/ 171 h 323"/>
                            <a:gd name="T60" fmla="*/ 39 w 255"/>
                            <a:gd name="T61" fmla="*/ 177 h 323"/>
                            <a:gd name="T62" fmla="*/ 26 w 255"/>
                            <a:gd name="T63" fmla="*/ 184 h 323"/>
                            <a:gd name="T64" fmla="*/ 13 w 255"/>
                            <a:gd name="T65" fmla="*/ 196 h 323"/>
                            <a:gd name="T66" fmla="*/ 32 w 255"/>
                            <a:gd name="T67" fmla="*/ 212 h 323"/>
                            <a:gd name="T68" fmla="*/ 62 w 255"/>
                            <a:gd name="T69" fmla="*/ 221 h 323"/>
                            <a:gd name="T70" fmla="*/ 108 w 255"/>
                            <a:gd name="T71" fmla="*/ 259 h 323"/>
                            <a:gd name="T72" fmla="*/ 106 w 255"/>
                            <a:gd name="T73" fmla="*/ 292 h 323"/>
                            <a:gd name="T74" fmla="*/ 101 w 255"/>
                            <a:gd name="T75" fmla="*/ 317 h 323"/>
                            <a:gd name="T76" fmla="*/ 81 w 255"/>
                            <a:gd name="T77" fmla="*/ 322 h 323"/>
                            <a:gd name="T78" fmla="*/ 150 w 255"/>
                            <a:gd name="T79" fmla="*/ 322 h 323"/>
                            <a:gd name="T80" fmla="*/ 129 w 255"/>
                            <a:gd name="T81" fmla="*/ 273 h 323"/>
                            <a:gd name="T82" fmla="*/ 139 w 255"/>
                            <a:gd name="T83" fmla="*/ 210 h 323"/>
                            <a:gd name="T84" fmla="*/ 163 w 255"/>
                            <a:gd name="T85" fmla="*/ 159 h 323"/>
                            <a:gd name="T86" fmla="*/ 191 w 255"/>
                            <a:gd name="T87" fmla="*/ 140 h 323"/>
                            <a:gd name="T88" fmla="*/ 233 w 255"/>
                            <a:gd name="T89" fmla="*/ 139 h 323"/>
                            <a:gd name="T90" fmla="*/ 240 w 255"/>
                            <a:gd name="T91" fmla="*/ 93 h 323"/>
                            <a:gd name="T92" fmla="*/ 66 w 255"/>
                            <a:gd name="T93" fmla="*/ 220 h 323"/>
                            <a:gd name="T94" fmla="*/ 72 w 255"/>
                            <a:gd name="T95" fmla="*/ 220 h 323"/>
                            <a:gd name="T96" fmla="*/ 74 w 255"/>
                            <a:gd name="T97" fmla="*/ 229 h 323"/>
                            <a:gd name="T98" fmla="*/ 66 w 255"/>
                            <a:gd name="T99" fmla="*/ 220 h 323"/>
                            <a:gd name="T100" fmla="*/ 134 w 255"/>
                            <a:gd name="T101" fmla="*/ 195 h 323"/>
                            <a:gd name="T102" fmla="*/ 135 w 255"/>
                            <a:gd name="T103" fmla="*/ 164 h 323"/>
                            <a:gd name="T104" fmla="*/ 151 w 255"/>
                            <a:gd name="T105" fmla="*/ 164 h 323"/>
                            <a:gd name="T106" fmla="*/ 134 w 255"/>
                            <a:gd name="T107" fmla="*/ 19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 h="323">
                              <a:moveTo>
                                <a:pt x="150" y="322"/>
                              </a:moveTo>
                              <a:cubicBezTo>
                                <a:pt x="150" y="322"/>
                                <a:pt x="150" y="322"/>
                                <a:pt x="150" y="322"/>
                              </a:cubicBezTo>
                              <a:cubicBezTo>
                                <a:pt x="150" y="323"/>
                                <a:pt x="150" y="323"/>
                                <a:pt x="150" y="323"/>
                              </a:cubicBezTo>
                              <a:lnTo>
                                <a:pt x="150" y="322"/>
                              </a:lnTo>
                              <a:close/>
                              <a:moveTo>
                                <a:pt x="81" y="322"/>
                              </a:moveTo>
                              <a:cubicBezTo>
                                <a:pt x="79" y="322"/>
                                <a:pt x="79" y="322"/>
                                <a:pt x="79" y="322"/>
                              </a:cubicBezTo>
                              <a:cubicBezTo>
                                <a:pt x="79" y="322"/>
                                <a:pt x="80" y="322"/>
                                <a:pt x="81" y="322"/>
                              </a:cubicBezTo>
                              <a:close/>
                              <a:moveTo>
                                <a:pt x="240" y="93"/>
                              </a:moveTo>
                              <a:cubicBezTo>
                                <a:pt x="244" y="65"/>
                                <a:pt x="220" y="68"/>
                                <a:pt x="215" y="64"/>
                              </a:cubicBezTo>
                              <a:cubicBezTo>
                                <a:pt x="210" y="53"/>
                                <a:pt x="195" y="50"/>
                                <a:pt x="195" y="50"/>
                              </a:cubicBezTo>
                              <a:cubicBezTo>
                                <a:pt x="195" y="19"/>
                                <a:pt x="171" y="23"/>
                                <a:pt x="171" y="23"/>
                              </a:cubicBezTo>
                              <a:cubicBezTo>
                                <a:pt x="171" y="23"/>
                                <a:pt x="161" y="0"/>
                                <a:pt x="137" y="1"/>
                              </a:cubicBezTo>
                              <a:cubicBezTo>
                                <a:pt x="106" y="3"/>
                                <a:pt x="102" y="35"/>
                                <a:pt x="102" y="35"/>
                              </a:cubicBezTo>
                              <a:cubicBezTo>
                                <a:pt x="85" y="34"/>
                                <a:pt x="83" y="51"/>
                                <a:pt x="83" y="51"/>
                              </a:cubicBezTo>
                              <a:cubicBezTo>
                                <a:pt x="51" y="44"/>
                                <a:pt x="47" y="73"/>
                                <a:pt x="47" y="73"/>
                              </a:cubicBezTo>
                              <a:cubicBezTo>
                                <a:pt x="35" y="69"/>
                                <a:pt x="0" y="89"/>
                                <a:pt x="16" y="120"/>
                              </a:cubicBezTo>
                              <a:cubicBezTo>
                                <a:pt x="32" y="150"/>
                                <a:pt x="66" y="141"/>
                                <a:pt x="66" y="141"/>
                              </a:cubicBezTo>
                              <a:cubicBezTo>
                                <a:pt x="83" y="176"/>
                                <a:pt x="105" y="154"/>
                                <a:pt x="111" y="158"/>
                              </a:cubicBezTo>
                              <a:cubicBezTo>
                                <a:pt x="116" y="161"/>
                                <a:pt x="123" y="161"/>
                                <a:pt x="123" y="161"/>
                              </a:cubicBezTo>
                              <a:cubicBezTo>
                                <a:pt x="123" y="161"/>
                                <a:pt x="124" y="184"/>
                                <a:pt x="119" y="203"/>
                              </a:cubicBezTo>
                              <a:cubicBezTo>
                                <a:pt x="113" y="222"/>
                                <a:pt x="109" y="250"/>
                                <a:pt x="109" y="250"/>
                              </a:cubicBezTo>
                              <a:cubicBezTo>
                                <a:pt x="109" y="250"/>
                                <a:pt x="93" y="244"/>
                                <a:pt x="85" y="237"/>
                              </a:cubicBezTo>
                              <a:cubicBezTo>
                                <a:pt x="76" y="231"/>
                                <a:pt x="76" y="218"/>
                                <a:pt x="76" y="218"/>
                              </a:cubicBezTo>
                              <a:cubicBezTo>
                                <a:pt x="80" y="217"/>
                                <a:pt x="83" y="211"/>
                                <a:pt x="83" y="211"/>
                              </a:cubicBezTo>
                              <a:cubicBezTo>
                                <a:pt x="95" y="219"/>
                                <a:pt x="105" y="208"/>
                                <a:pt x="104" y="195"/>
                              </a:cubicBezTo>
                              <a:cubicBezTo>
                                <a:pt x="104" y="182"/>
                                <a:pt x="92" y="183"/>
                                <a:pt x="92" y="183"/>
                              </a:cubicBezTo>
                              <a:cubicBezTo>
                                <a:pt x="92" y="183"/>
                                <a:pt x="91" y="177"/>
                                <a:pt x="85" y="176"/>
                              </a:cubicBezTo>
                              <a:cubicBezTo>
                                <a:pt x="86" y="166"/>
                                <a:pt x="76" y="165"/>
                                <a:pt x="76" y="165"/>
                              </a:cubicBezTo>
                              <a:cubicBezTo>
                                <a:pt x="76" y="165"/>
                                <a:pt x="71" y="158"/>
                                <a:pt x="60" y="157"/>
                              </a:cubicBezTo>
                              <a:cubicBezTo>
                                <a:pt x="50" y="156"/>
                                <a:pt x="49" y="171"/>
                                <a:pt x="49" y="171"/>
                              </a:cubicBezTo>
                              <a:cubicBezTo>
                                <a:pt x="49" y="171"/>
                                <a:pt x="40" y="170"/>
                                <a:pt x="39" y="177"/>
                              </a:cubicBezTo>
                              <a:cubicBezTo>
                                <a:pt x="30" y="173"/>
                                <a:pt x="26" y="184"/>
                                <a:pt x="26" y="184"/>
                              </a:cubicBezTo>
                              <a:cubicBezTo>
                                <a:pt x="26" y="184"/>
                                <a:pt x="16" y="185"/>
                                <a:pt x="13" y="196"/>
                              </a:cubicBezTo>
                              <a:cubicBezTo>
                                <a:pt x="11" y="209"/>
                                <a:pt x="27" y="214"/>
                                <a:pt x="32" y="212"/>
                              </a:cubicBezTo>
                              <a:cubicBezTo>
                                <a:pt x="32" y="221"/>
                                <a:pt x="58" y="222"/>
                                <a:pt x="62" y="221"/>
                              </a:cubicBezTo>
                              <a:cubicBezTo>
                                <a:pt x="68" y="235"/>
                                <a:pt x="108" y="259"/>
                                <a:pt x="108" y="259"/>
                              </a:cubicBezTo>
                              <a:cubicBezTo>
                                <a:pt x="108" y="259"/>
                                <a:pt x="108" y="279"/>
                                <a:pt x="106" y="292"/>
                              </a:cubicBezTo>
                              <a:cubicBezTo>
                                <a:pt x="105" y="306"/>
                                <a:pt x="107" y="312"/>
                                <a:pt x="101" y="317"/>
                              </a:cubicBezTo>
                              <a:cubicBezTo>
                                <a:pt x="97" y="322"/>
                                <a:pt x="86" y="322"/>
                                <a:pt x="81" y="322"/>
                              </a:cubicBezTo>
                              <a:cubicBezTo>
                                <a:pt x="150" y="322"/>
                                <a:pt x="150" y="322"/>
                                <a:pt x="150" y="322"/>
                              </a:cubicBezTo>
                              <a:cubicBezTo>
                                <a:pt x="147" y="320"/>
                                <a:pt x="134" y="304"/>
                                <a:pt x="129" y="273"/>
                              </a:cubicBezTo>
                              <a:cubicBezTo>
                                <a:pt x="125" y="240"/>
                                <a:pt x="136" y="214"/>
                                <a:pt x="139" y="210"/>
                              </a:cubicBezTo>
                              <a:cubicBezTo>
                                <a:pt x="150" y="191"/>
                                <a:pt x="163" y="159"/>
                                <a:pt x="163" y="159"/>
                              </a:cubicBezTo>
                              <a:cubicBezTo>
                                <a:pt x="181" y="155"/>
                                <a:pt x="191" y="140"/>
                                <a:pt x="191" y="140"/>
                              </a:cubicBezTo>
                              <a:cubicBezTo>
                                <a:pt x="191" y="140"/>
                                <a:pt x="216" y="152"/>
                                <a:pt x="233" y="139"/>
                              </a:cubicBezTo>
                              <a:cubicBezTo>
                                <a:pt x="255" y="120"/>
                                <a:pt x="240" y="93"/>
                                <a:pt x="240" y="93"/>
                              </a:cubicBezTo>
                              <a:close/>
                              <a:moveTo>
                                <a:pt x="66" y="220"/>
                              </a:moveTo>
                              <a:cubicBezTo>
                                <a:pt x="68" y="220"/>
                                <a:pt x="72" y="220"/>
                                <a:pt x="72" y="220"/>
                              </a:cubicBezTo>
                              <a:cubicBezTo>
                                <a:pt x="71" y="224"/>
                                <a:pt x="74" y="229"/>
                                <a:pt x="74" y="229"/>
                              </a:cubicBezTo>
                              <a:cubicBezTo>
                                <a:pt x="70" y="225"/>
                                <a:pt x="66" y="220"/>
                                <a:pt x="66" y="220"/>
                              </a:cubicBezTo>
                              <a:close/>
                              <a:moveTo>
                                <a:pt x="134" y="195"/>
                              </a:moveTo>
                              <a:cubicBezTo>
                                <a:pt x="134" y="195"/>
                                <a:pt x="136" y="175"/>
                                <a:pt x="135" y="164"/>
                              </a:cubicBezTo>
                              <a:cubicBezTo>
                                <a:pt x="151" y="164"/>
                                <a:pt x="151" y="164"/>
                                <a:pt x="151" y="164"/>
                              </a:cubicBezTo>
                              <a:cubicBezTo>
                                <a:pt x="151" y="164"/>
                                <a:pt x="146" y="182"/>
                                <a:pt x="134" y="195"/>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 name="Freeform 15"/>
                        <p:cNvSpPr>
                          <a:spLocks noEditPoints="1"/>
                        </p:cNvSpPr>
                        <p:nvPr/>
                      </p:nvSpPr>
                      <p:spPr bwMode="auto">
                        <a:xfrm>
                          <a:off x="13754100" y="9086567"/>
                          <a:ext cx="981076" cy="1241426"/>
                        </a:xfrm>
                        <a:custGeom>
                          <a:avLst/>
                          <a:gdLst>
                            <a:gd name="T0" fmla="*/ 81 w 255"/>
                            <a:gd name="T1" fmla="*/ 322 h 323"/>
                            <a:gd name="T2" fmla="*/ 79 w 255"/>
                            <a:gd name="T3" fmla="*/ 322 h 323"/>
                            <a:gd name="T4" fmla="*/ 81 w 255"/>
                            <a:gd name="T5" fmla="*/ 322 h 323"/>
                            <a:gd name="T6" fmla="*/ 150 w 255"/>
                            <a:gd name="T7" fmla="*/ 322 h 323"/>
                            <a:gd name="T8" fmla="*/ 150 w 255"/>
                            <a:gd name="T9" fmla="*/ 322 h 323"/>
                            <a:gd name="T10" fmla="*/ 150 w 255"/>
                            <a:gd name="T11" fmla="*/ 323 h 323"/>
                            <a:gd name="T12" fmla="*/ 150 w 255"/>
                            <a:gd name="T13" fmla="*/ 322 h 323"/>
                            <a:gd name="T14" fmla="*/ 240 w 255"/>
                            <a:gd name="T15" fmla="*/ 93 h 323"/>
                            <a:gd name="T16" fmla="*/ 215 w 255"/>
                            <a:gd name="T17" fmla="*/ 64 h 323"/>
                            <a:gd name="T18" fmla="*/ 195 w 255"/>
                            <a:gd name="T19" fmla="*/ 50 h 323"/>
                            <a:gd name="T20" fmla="*/ 171 w 255"/>
                            <a:gd name="T21" fmla="*/ 23 h 323"/>
                            <a:gd name="T22" fmla="*/ 137 w 255"/>
                            <a:gd name="T23" fmla="*/ 1 h 323"/>
                            <a:gd name="T24" fmla="*/ 102 w 255"/>
                            <a:gd name="T25" fmla="*/ 35 h 323"/>
                            <a:gd name="T26" fmla="*/ 83 w 255"/>
                            <a:gd name="T27" fmla="*/ 51 h 323"/>
                            <a:gd name="T28" fmla="*/ 47 w 255"/>
                            <a:gd name="T29" fmla="*/ 73 h 323"/>
                            <a:gd name="T30" fmla="*/ 16 w 255"/>
                            <a:gd name="T31" fmla="*/ 120 h 323"/>
                            <a:gd name="T32" fmla="*/ 66 w 255"/>
                            <a:gd name="T33" fmla="*/ 141 h 323"/>
                            <a:gd name="T34" fmla="*/ 111 w 255"/>
                            <a:gd name="T35" fmla="*/ 158 h 323"/>
                            <a:gd name="T36" fmla="*/ 123 w 255"/>
                            <a:gd name="T37" fmla="*/ 161 h 323"/>
                            <a:gd name="T38" fmla="*/ 119 w 255"/>
                            <a:gd name="T39" fmla="*/ 203 h 323"/>
                            <a:gd name="T40" fmla="*/ 110 w 255"/>
                            <a:gd name="T41" fmla="*/ 250 h 323"/>
                            <a:gd name="T42" fmla="*/ 85 w 255"/>
                            <a:gd name="T43" fmla="*/ 237 h 323"/>
                            <a:gd name="T44" fmla="*/ 76 w 255"/>
                            <a:gd name="T45" fmla="*/ 218 h 323"/>
                            <a:gd name="T46" fmla="*/ 83 w 255"/>
                            <a:gd name="T47" fmla="*/ 211 h 323"/>
                            <a:gd name="T48" fmla="*/ 104 w 255"/>
                            <a:gd name="T49" fmla="*/ 195 h 323"/>
                            <a:gd name="T50" fmla="*/ 92 w 255"/>
                            <a:gd name="T51" fmla="*/ 183 h 323"/>
                            <a:gd name="T52" fmla="*/ 85 w 255"/>
                            <a:gd name="T53" fmla="*/ 176 h 323"/>
                            <a:gd name="T54" fmla="*/ 76 w 255"/>
                            <a:gd name="T55" fmla="*/ 165 h 323"/>
                            <a:gd name="T56" fmla="*/ 60 w 255"/>
                            <a:gd name="T57" fmla="*/ 157 h 323"/>
                            <a:gd name="T58" fmla="*/ 49 w 255"/>
                            <a:gd name="T59" fmla="*/ 171 h 323"/>
                            <a:gd name="T60" fmla="*/ 39 w 255"/>
                            <a:gd name="T61" fmla="*/ 177 h 323"/>
                            <a:gd name="T62" fmla="*/ 26 w 255"/>
                            <a:gd name="T63" fmla="*/ 184 h 323"/>
                            <a:gd name="T64" fmla="*/ 13 w 255"/>
                            <a:gd name="T65" fmla="*/ 196 h 323"/>
                            <a:gd name="T66" fmla="*/ 32 w 255"/>
                            <a:gd name="T67" fmla="*/ 212 h 323"/>
                            <a:gd name="T68" fmla="*/ 62 w 255"/>
                            <a:gd name="T69" fmla="*/ 221 h 323"/>
                            <a:gd name="T70" fmla="*/ 108 w 255"/>
                            <a:gd name="T71" fmla="*/ 259 h 323"/>
                            <a:gd name="T72" fmla="*/ 106 w 255"/>
                            <a:gd name="T73" fmla="*/ 292 h 323"/>
                            <a:gd name="T74" fmla="*/ 102 w 255"/>
                            <a:gd name="T75" fmla="*/ 317 h 323"/>
                            <a:gd name="T76" fmla="*/ 81 w 255"/>
                            <a:gd name="T77" fmla="*/ 322 h 323"/>
                            <a:gd name="T78" fmla="*/ 150 w 255"/>
                            <a:gd name="T79" fmla="*/ 322 h 323"/>
                            <a:gd name="T80" fmla="*/ 129 w 255"/>
                            <a:gd name="T81" fmla="*/ 273 h 323"/>
                            <a:gd name="T82" fmla="*/ 139 w 255"/>
                            <a:gd name="T83" fmla="*/ 210 h 323"/>
                            <a:gd name="T84" fmla="*/ 164 w 255"/>
                            <a:gd name="T85" fmla="*/ 159 h 323"/>
                            <a:gd name="T86" fmla="*/ 191 w 255"/>
                            <a:gd name="T87" fmla="*/ 140 h 323"/>
                            <a:gd name="T88" fmla="*/ 233 w 255"/>
                            <a:gd name="T89" fmla="*/ 139 h 323"/>
                            <a:gd name="T90" fmla="*/ 240 w 255"/>
                            <a:gd name="T91" fmla="*/ 93 h 323"/>
                            <a:gd name="T92" fmla="*/ 66 w 255"/>
                            <a:gd name="T93" fmla="*/ 220 h 323"/>
                            <a:gd name="T94" fmla="*/ 72 w 255"/>
                            <a:gd name="T95" fmla="*/ 220 h 323"/>
                            <a:gd name="T96" fmla="*/ 74 w 255"/>
                            <a:gd name="T97" fmla="*/ 229 h 323"/>
                            <a:gd name="T98" fmla="*/ 66 w 255"/>
                            <a:gd name="T99" fmla="*/ 220 h 323"/>
                            <a:gd name="T100" fmla="*/ 134 w 255"/>
                            <a:gd name="T101" fmla="*/ 195 h 323"/>
                            <a:gd name="T102" fmla="*/ 135 w 255"/>
                            <a:gd name="T103" fmla="*/ 164 h 323"/>
                            <a:gd name="T104" fmla="*/ 151 w 255"/>
                            <a:gd name="T105" fmla="*/ 164 h 323"/>
                            <a:gd name="T106" fmla="*/ 134 w 255"/>
                            <a:gd name="T107" fmla="*/ 19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 h="323">
                              <a:moveTo>
                                <a:pt x="81" y="322"/>
                              </a:moveTo>
                              <a:cubicBezTo>
                                <a:pt x="79" y="322"/>
                                <a:pt x="79" y="322"/>
                                <a:pt x="79" y="322"/>
                              </a:cubicBezTo>
                              <a:cubicBezTo>
                                <a:pt x="79" y="322"/>
                                <a:pt x="80" y="322"/>
                                <a:pt x="81" y="322"/>
                              </a:cubicBezTo>
                              <a:close/>
                              <a:moveTo>
                                <a:pt x="150" y="322"/>
                              </a:moveTo>
                              <a:cubicBezTo>
                                <a:pt x="150" y="322"/>
                                <a:pt x="150" y="322"/>
                                <a:pt x="150" y="322"/>
                              </a:cubicBezTo>
                              <a:cubicBezTo>
                                <a:pt x="150" y="323"/>
                                <a:pt x="150" y="323"/>
                                <a:pt x="150" y="323"/>
                              </a:cubicBezTo>
                              <a:lnTo>
                                <a:pt x="150" y="322"/>
                              </a:lnTo>
                              <a:close/>
                              <a:moveTo>
                                <a:pt x="240" y="93"/>
                              </a:moveTo>
                              <a:cubicBezTo>
                                <a:pt x="245" y="65"/>
                                <a:pt x="220" y="68"/>
                                <a:pt x="215" y="64"/>
                              </a:cubicBezTo>
                              <a:cubicBezTo>
                                <a:pt x="210" y="53"/>
                                <a:pt x="195" y="50"/>
                                <a:pt x="195" y="50"/>
                              </a:cubicBezTo>
                              <a:cubicBezTo>
                                <a:pt x="195" y="19"/>
                                <a:pt x="171" y="23"/>
                                <a:pt x="171" y="23"/>
                              </a:cubicBezTo>
                              <a:cubicBezTo>
                                <a:pt x="171" y="23"/>
                                <a:pt x="161" y="0"/>
                                <a:pt x="137" y="1"/>
                              </a:cubicBezTo>
                              <a:cubicBezTo>
                                <a:pt x="106" y="3"/>
                                <a:pt x="102" y="35"/>
                                <a:pt x="102" y="35"/>
                              </a:cubicBezTo>
                              <a:cubicBezTo>
                                <a:pt x="86" y="34"/>
                                <a:pt x="83" y="51"/>
                                <a:pt x="83" y="51"/>
                              </a:cubicBezTo>
                              <a:cubicBezTo>
                                <a:pt x="51" y="44"/>
                                <a:pt x="47" y="73"/>
                                <a:pt x="47" y="73"/>
                              </a:cubicBezTo>
                              <a:cubicBezTo>
                                <a:pt x="36" y="69"/>
                                <a:pt x="0" y="89"/>
                                <a:pt x="16" y="120"/>
                              </a:cubicBezTo>
                              <a:cubicBezTo>
                                <a:pt x="33" y="150"/>
                                <a:pt x="66" y="141"/>
                                <a:pt x="66" y="141"/>
                              </a:cubicBezTo>
                              <a:cubicBezTo>
                                <a:pt x="84" y="176"/>
                                <a:pt x="105" y="154"/>
                                <a:pt x="111" y="158"/>
                              </a:cubicBezTo>
                              <a:cubicBezTo>
                                <a:pt x="116" y="161"/>
                                <a:pt x="123" y="161"/>
                                <a:pt x="123" y="161"/>
                              </a:cubicBezTo>
                              <a:cubicBezTo>
                                <a:pt x="123" y="161"/>
                                <a:pt x="124" y="184"/>
                                <a:pt x="119" y="203"/>
                              </a:cubicBezTo>
                              <a:cubicBezTo>
                                <a:pt x="113" y="222"/>
                                <a:pt x="110" y="250"/>
                                <a:pt x="110" y="250"/>
                              </a:cubicBezTo>
                              <a:cubicBezTo>
                                <a:pt x="110" y="250"/>
                                <a:pt x="93" y="244"/>
                                <a:pt x="85" y="237"/>
                              </a:cubicBezTo>
                              <a:cubicBezTo>
                                <a:pt x="76" y="231"/>
                                <a:pt x="76" y="218"/>
                                <a:pt x="76" y="218"/>
                              </a:cubicBezTo>
                              <a:cubicBezTo>
                                <a:pt x="80" y="217"/>
                                <a:pt x="83" y="211"/>
                                <a:pt x="83" y="211"/>
                              </a:cubicBezTo>
                              <a:cubicBezTo>
                                <a:pt x="95" y="219"/>
                                <a:pt x="105" y="208"/>
                                <a:pt x="104" y="195"/>
                              </a:cubicBezTo>
                              <a:cubicBezTo>
                                <a:pt x="104" y="182"/>
                                <a:pt x="92" y="183"/>
                                <a:pt x="92" y="183"/>
                              </a:cubicBezTo>
                              <a:cubicBezTo>
                                <a:pt x="92" y="183"/>
                                <a:pt x="91" y="177"/>
                                <a:pt x="85" y="176"/>
                              </a:cubicBezTo>
                              <a:cubicBezTo>
                                <a:pt x="87" y="166"/>
                                <a:pt x="76" y="165"/>
                                <a:pt x="76" y="165"/>
                              </a:cubicBezTo>
                              <a:cubicBezTo>
                                <a:pt x="76" y="165"/>
                                <a:pt x="71" y="158"/>
                                <a:pt x="60" y="157"/>
                              </a:cubicBezTo>
                              <a:cubicBezTo>
                                <a:pt x="50" y="156"/>
                                <a:pt x="49" y="171"/>
                                <a:pt x="49" y="171"/>
                              </a:cubicBezTo>
                              <a:cubicBezTo>
                                <a:pt x="49" y="171"/>
                                <a:pt x="40" y="170"/>
                                <a:pt x="39" y="177"/>
                              </a:cubicBezTo>
                              <a:cubicBezTo>
                                <a:pt x="30" y="173"/>
                                <a:pt x="26" y="184"/>
                                <a:pt x="26" y="184"/>
                              </a:cubicBezTo>
                              <a:cubicBezTo>
                                <a:pt x="26" y="184"/>
                                <a:pt x="16" y="185"/>
                                <a:pt x="13" y="196"/>
                              </a:cubicBezTo>
                              <a:cubicBezTo>
                                <a:pt x="11" y="209"/>
                                <a:pt x="28" y="214"/>
                                <a:pt x="32" y="212"/>
                              </a:cubicBezTo>
                              <a:cubicBezTo>
                                <a:pt x="32" y="221"/>
                                <a:pt x="58" y="222"/>
                                <a:pt x="62" y="221"/>
                              </a:cubicBezTo>
                              <a:cubicBezTo>
                                <a:pt x="68" y="235"/>
                                <a:pt x="108" y="259"/>
                                <a:pt x="108" y="259"/>
                              </a:cubicBezTo>
                              <a:cubicBezTo>
                                <a:pt x="108" y="259"/>
                                <a:pt x="108" y="279"/>
                                <a:pt x="106" y="292"/>
                              </a:cubicBezTo>
                              <a:cubicBezTo>
                                <a:pt x="105" y="306"/>
                                <a:pt x="107" y="312"/>
                                <a:pt x="102" y="317"/>
                              </a:cubicBezTo>
                              <a:cubicBezTo>
                                <a:pt x="97" y="322"/>
                                <a:pt x="86" y="322"/>
                                <a:pt x="81" y="322"/>
                              </a:cubicBezTo>
                              <a:cubicBezTo>
                                <a:pt x="150" y="322"/>
                                <a:pt x="150" y="322"/>
                                <a:pt x="150" y="322"/>
                              </a:cubicBezTo>
                              <a:cubicBezTo>
                                <a:pt x="147" y="320"/>
                                <a:pt x="134" y="304"/>
                                <a:pt x="129" y="273"/>
                              </a:cubicBezTo>
                              <a:cubicBezTo>
                                <a:pt x="125" y="240"/>
                                <a:pt x="136" y="214"/>
                                <a:pt x="139" y="210"/>
                              </a:cubicBezTo>
                              <a:cubicBezTo>
                                <a:pt x="150" y="191"/>
                                <a:pt x="164" y="159"/>
                                <a:pt x="164" y="159"/>
                              </a:cubicBezTo>
                              <a:cubicBezTo>
                                <a:pt x="181" y="155"/>
                                <a:pt x="191" y="140"/>
                                <a:pt x="191" y="140"/>
                              </a:cubicBezTo>
                              <a:cubicBezTo>
                                <a:pt x="191" y="140"/>
                                <a:pt x="216" y="152"/>
                                <a:pt x="233" y="139"/>
                              </a:cubicBezTo>
                              <a:cubicBezTo>
                                <a:pt x="255" y="120"/>
                                <a:pt x="240" y="93"/>
                                <a:pt x="240" y="93"/>
                              </a:cubicBezTo>
                              <a:close/>
                              <a:moveTo>
                                <a:pt x="66" y="220"/>
                              </a:moveTo>
                              <a:cubicBezTo>
                                <a:pt x="68" y="220"/>
                                <a:pt x="72" y="220"/>
                                <a:pt x="72" y="220"/>
                              </a:cubicBezTo>
                              <a:cubicBezTo>
                                <a:pt x="71" y="224"/>
                                <a:pt x="74" y="229"/>
                                <a:pt x="74" y="229"/>
                              </a:cubicBezTo>
                              <a:cubicBezTo>
                                <a:pt x="70" y="225"/>
                                <a:pt x="66" y="220"/>
                                <a:pt x="66" y="220"/>
                              </a:cubicBezTo>
                              <a:close/>
                              <a:moveTo>
                                <a:pt x="134" y="195"/>
                              </a:moveTo>
                              <a:cubicBezTo>
                                <a:pt x="134" y="195"/>
                                <a:pt x="136" y="175"/>
                                <a:pt x="135" y="164"/>
                              </a:cubicBezTo>
                              <a:cubicBezTo>
                                <a:pt x="151" y="164"/>
                                <a:pt x="151" y="164"/>
                                <a:pt x="151" y="164"/>
                              </a:cubicBezTo>
                              <a:cubicBezTo>
                                <a:pt x="151" y="164"/>
                                <a:pt x="146" y="182"/>
                                <a:pt x="134" y="195"/>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 name="Freeform 16"/>
                        <p:cNvSpPr>
                          <a:spLocks noEditPoints="1"/>
                        </p:cNvSpPr>
                        <p:nvPr/>
                      </p:nvSpPr>
                      <p:spPr bwMode="auto">
                        <a:xfrm>
                          <a:off x="13227051" y="9550116"/>
                          <a:ext cx="615950" cy="777876"/>
                        </a:xfrm>
                        <a:custGeom>
                          <a:avLst/>
                          <a:gdLst>
                            <a:gd name="T0" fmla="*/ 94 w 160"/>
                            <a:gd name="T1" fmla="*/ 202 h 202"/>
                            <a:gd name="T2" fmla="*/ 93 w 160"/>
                            <a:gd name="T3" fmla="*/ 202 h 202"/>
                            <a:gd name="T4" fmla="*/ 94 w 160"/>
                            <a:gd name="T5" fmla="*/ 202 h 202"/>
                            <a:gd name="T6" fmla="*/ 150 w 160"/>
                            <a:gd name="T7" fmla="*/ 58 h 202"/>
                            <a:gd name="T8" fmla="*/ 134 w 160"/>
                            <a:gd name="T9" fmla="*/ 40 h 202"/>
                            <a:gd name="T10" fmla="*/ 122 w 160"/>
                            <a:gd name="T11" fmla="*/ 31 h 202"/>
                            <a:gd name="T12" fmla="*/ 107 w 160"/>
                            <a:gd name="T13" fmla="*/ 14 h 202"/>
                            <a:gd name="T14" fmla="*/ 85 w 160"/>
                            <a:gd name="T15" fmla="*/ 0 h 202"/>
                            <a:gd name="T16" fmla="*/ 64 w 160"/>
                            <a:gd name="T17" fmla="*/ 21 h 202"/>
                            <a:gd name="T18" fmla="*/ 51 w 160"/>
                            <a:gd name="T19" fmla="*/ 31 h 202"/>
                            <a:gd name="T20" fmla="*/ 29 w 160"/>
                            <a:gd name="T21" fmla="*/ 45 h 202"/>
                            <a:gd name="T22" fmla="*/ 10 w 160"/>
                            <a:gd name="T23" fmla="*/ 74 h 202"/>
                            <a:gd name="T24" fmla="*/ 41 w 160"/>
                            <a:gd name="T25" fmla="*/ 88 h 202"/>
                            <a:gd name="T26" fmla="*/ 69 w 160"/>
                            <a:gd name="T27" fmla="*/ 98 h 202"/>
                            <a:gd name="T28" fmla="*/ 76 w 160"/>
                            <a:gd name="T29" fmla="*/ 100 h 202"/>
                            <a:gd name="T30" fmla="*/ 74 w 160"/>
                            <a:gd name="T31" fmla="*/ 127 h 202"/>
                            <a:gd name="T32" fmla="*/ 68 w 160"/>
                            <a:gd name="T33" fmla="*/ 156 h 202"/>
                            <a:gd name="T34" fmla="*/ 53 w 160"/>
                            <a:gd name="T35" fmla="*/ 148 h 202"/>
                            <a:gd name="T36" fmla="*/ 48 w 160"/>
                            <a:gd name="T37" fmla="*/ 136 h 202"/>
                            <a:gd name="T38" fmla="*/ 52 w 160"/>
                            <a:gd name="T39" fmla="*/ 132 h 202"/>
                            <a:gd name="T40" fmla="*/ 65 w 160"/>
                            <a:gd name="T41" fmla="*/ 122 h 202"/>
                            <a:gd name="T42" fmla="*/ 57 w 160"/>
                            <a:gd name="T43" fmla="*/ 114 h 202"/>
                            <a:gd name="T44" fmla="*/ 53 w 160"/>
                            <a:gd name="T45" fmla="*/ 110 h 202"/>
                            <a:gd name="T46" fmla="*/ 47 w 160"/>
                            <a:gd name="T47" fmla="*/ 103 h 202"/>
                            <a:gd name="T48" fmla="*/ 37 w 160"/>
                            <a:gd name="T49" fmla="*/ 98 h 202"/>
                            <a:gd name="T50" fmla="*/ 30 w 160"/>
                            <a:gd name="T51" fmla="*/ 106 h 202"/>
                            <a:gd name="T52" fmla="*/ 24 w 160"/>
                            <a:gd name="T53" fmla="*/ 110 h 202"/>
                            <a:gd name="T54" fmla="*/ 16 w 160"/>
                            <a:gd name="T55" fmla="*/ 115 h 202"/>
                            <a:gd name="T56" fmla="*/ 8 w 160"/>
                            <a:gd name="T57" fmla="*/ 122 h 202"/>
                            <a:gd name="T58" fmla="*/ 20 w 160"/>
                            <a:gd name="T59" fmla="*/ 132 h 202"/>
                            <a:gd name="T60" fmla="*/ 39 w 160"/>
                            <a:gd name="T61" fmla="*/ 138 h 202"/>
                            <a:gd name="T62" fmla="*/ 67 w 160"/>
                            <a:gd name="T63" fmla="*/ 162 h 202"/>
                            <a:gd name="T64" fmla="*/ 66 w 160"/>
                            <a:gd name="T65" fmla="*/ 183 h 202"/>
                            <a:gd name="T66" fmla="*/ 63 w 160"/>
                            <a:gd name="T67" fmla="*/ 198 h 202"/>
                            <a:gd name="T68" fmla="*/ 51 w 160"/>
                            <a:gd name="T69" fmla="*/ 202 h 202"/>
                            <a:gd name="T70" fmla="*/ 93 w 160"/>
                            <a:gd name="T71" fmla="*/ 202 h 202"/>
                            <a:gd name="T72" fmla="*/ 81 w 160"/>
                            <a:gd name="T73" fmla="*/ 171 h 202"/>
                            <a:gd name="T74" fmla="*/ 86 w 160"/>
                            <a:gd name="T75" fmla="*/ 131 h 202"/>
                            <a:gd name="T76" fmla="*/ 102 w 160"/>
                            <a:gd name="T77" fmla="*/ 99 h 202"/>
                            <a:gd name="T78" fmla="*/ 119 w 160"/>
                            <a:gd name="T79" fmla="*/ 87 h 202"/>
                            <a:gd name="T80" fmla="*/ 146 w 160"/>
                            <a:gd name="T81" fmla="*/ 87 h 202"/>
                            <a:gd name="T82" fmla="*/ 150 w 160"/>
                            <a:gd name="T83" fmla="*/ 58 h 202"/>
                            <a:gd name="T84" fmla="*/ 41 w 160"/>
                            <a:gd name="T85" fmla="*/ 137 h 202"/>
                            <a:gd name="T86" fmla="*/ 45 w 160"/>
                            <a:gd name="T87" fmla="*/ 137 h 202"/>
                            <a:gd name="T88" fmla="*/ 46 w 160"/>
                            <a:gd name="T89" fmla="*/ 143 h 202"/>
                            <a:gd name="T90" fmla="*/ 41 w 160"/>
                            <a:gd name="T91" fmla="*/ 137 h 202"/>
                            <a:gd name="T92" fmla="*/ 83 w 160"/>
                            <a:gd name="T93" fmla="*/ 122 h 202"/>
                            <a:gd name="T94" fmla="*/ 84 w 160"/>
                            <a:gd name="T95" fmla="*/ 102 h 202"/>
                            <a:gd name="T96" fmla="*/ 94 w 160"/>
                            <a:gd name="T97" fmla="*/ 103 h 202"/>
                            <a:gd name="T98" fmla="*/ 83 w 160"/>
                            <a:gd name="T99" fmla="*/ 122 h 202"/>
                            <a:gd name="T100" fmla="*/ 51 w 160"/>
                            <a:gd name="T101" fmla="*/ 202 h 202"/>
                            <a:gd name="T102" fmla="*/ 49 w 160"/>
                            <a:gd name="T103" fmla="*/ 202 h 202"/>
                            <a:gd name="T104" fmla="*/ 51 w 160"/>
                            <a:gd name="T105"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202">
                              <a:moveTo>
                                <a:pt x="94" y="202"/>
                              </a:moveTo>
                              <a:cubicBezTo>
                                <a:pt x="93" y="202"/>
                                <a:pt x="93" y="202"/>
                                <a:pt x="93" y="202"/>
                              </a:cubicBezTo>
                              <a:cubicBezTo>
                                <a:pt x="94" y="202"/>
                                <a:pt x="94" y="202"/>
                                <a:pt x="94" y="202"/>
                              </a:cubicBezTo>
                              <a:close/>
                              <a:moveTo>
                                <a:pt x="150" y="58"/>
                              </a:moveTo>
                              <a:cubicBezTo>
                                <a:pt x="153" y="41"/>
                                <a:pt x="138" y="42"/>
                                <a:pt x="134" y="40"/>
                              </a:cubicBezTo>
                              <a:cubicBezTo>
                                <a:pt x="131" y="33"/>
                                <a:pt x="122" y="31"/>
                                <a:pt x="122" y="31"/>
                              </a:cubicBezTo>
                              <a:cubicBezTo>
                                <a:pt x="122" y="12"/>
                                <a:pt x="107" y="14"/>
                                <a:pt x="107" y="14"/>
                              </a:cubicBezTo>
                              <a:cubicBezTo>
                                <a:pt x="107" y="14"/>
                                <a:pt x="100" y="0"/>
                                <a:pt x="85" y="0"/>
                              </a:cubicBezTo>
                              <a:cubicBezTo>
                                <a:pt x="66" y="1"/>
                                <a:pt x="64" y="21"/>
                                <a:pt x="64" y="21"/>
                              </a:cubicBezTo>
                              <a:cubicBezTo>
                                <a:pt x="53" y="21"/>
                                <a:pt x="51" y="31"/>
                                <a:pt x="51" y="31"/>
                              </a:cubicBezTo>
                              <a:cubicBezTo>
                                <a:pt x="32" y="27"/>
                                <a:pt x="29" y="45"/>
                                <a:pt x="29" y="45"/>
                              </a:cubicBezTo>
                              <a:cubicBezTo>
                                <a:pt x="22" y="43"/>
                                <a:pt x="0" y="56"/>
                                <a:pt x="10" y="74"/>
                              </a:cubicBezTo>
                              <a:cubicBezTo>
                                <a:pt x="20" y="93"/>
                                <a:pt x="41" y="88"/>
                                <a:pt x="41" y="88"/>
                              </a:cubicBezTo>
                              <a:cubicBezTo>
                                <a:pt x="52" y="110"/>
                                <a:pt x="66" y="96"/>
                                <a:pt x="69" y="98"/>
                              </a:cubicBezTo>
                              <a:cubicBezTo>
                                <a:pt x="72" y="101"/>
                                <a:pt x="76" y="100"/>
                                <a:pt x="76" y="100"/>
                              </a:cubicBezTo>
                              <a:cubicBezTo>
                                <a:pt x="76" y="100"/>
                                <a:pt x="78" y="115"/>
                                <a:pt x="74" y="127"/>
                              </a:cubicBezTo>
                              <a:cubicBezTo>
                                <a:pt x="71" y="139"/>
                                <a:pt x="68" y="156"/>
                                <a:pt x="68" y="156"/>
                              </a:cubicBezTo>
                              <a:cubicBezTo>
                                <a:pt x="68" y="156"/>
                                <a:pt x="58" y="152"/>
                                <a:pt x="53" y="148"/>
                              </a:cubicBezTo>
                              <a:cubicBezTo>
                                <a:pt x="47" y="144"/>
                                <a:pt x="48" y="136"/>
                                <a:pt x="48" y="136"/>
                              </a:cubicBezTo>
                              <a:cubicBezTo>
                                <a:pt x="50" y="136"/>
                                <a:pt x="52" y="132"/>
                                <a:pt x="52" y="132"/>
                              </a:cubicBezTo>
                              <a:cubicBezTo>
                                <a:pt x="59" y="137"/>
                                <a:pt x="65" y="130"/>
                                <a:pt x="65" y="122"/>
                              </a:cubicBezTo>
                              <a:cubicBezTo>
                                <a:pt x="65" y="114"/>
                                <a:pt x="57" y="114"/>
                                <a:pt x="57" y="114"/>
                              </a:cubicBezTo>
                              <a:cubicBezTo>
                                <a:pt x="57" y="114"/>
                                <a:pt x="57" y="111"/>
                                <a:pt x="53" y="110"/>
                              </a:cubicBezTo>
                              <a:cubicBezTo>
                                <a:pt x="54" y="104"/>
                                <a:pt x="47" y="103"/>
                                <a:pt x="47" y="103"/>
                              </a:cubicBezTo>
                              <a:cubicBezTo>
                                <a:pt x="47" y="103"/>
                                <a:pt x="44" y="98"/>
                                <a:pt x="37" y="98"/>
                              </a:cubicBezTo>
                              <a:cubicBezTo>
                                <a:pt x="31" y="97"/>
                                <a:pt x="30" y="106"/>
                                <a:pt x="30" y="106"/>
                              </a:cubicBezTo>
                              <a:cubicBezTo>
                                <a:pt x="30" y="106"/>
                                <a:pt x="25" y="106"/>
                                <a:pt x="24" y="110"/>
                              </a:cubicBezTo>
                              <a:cubicBezTo>
                                <a:pt x="18" y="108"/>
                                <a:pt x="16" y="115"/>
                                <a:pt x="16" y="115"/>
                              </a:cubicBezTo>
                              <a:cubicBezTo>
                                <a:pt x="16" y="115"/>
                                <a:pt x="9" y="116"/>
                                <a:pt x="8" y="122"/>
                              </a:cubicBezTo>
                              <a:cubicBezTo>
                                <a:pt x="7" y="131"/>
                                <a:pt x="17" y="134"/>
                                <a:pt x="20" y="132"/>
                              </a:cubicBezTo>
                              <a:cubicBezTo>
                                <a:pt x="20" y="138"/>
                                <a:pt x="36" y="139"/>
                                <a:pt x="39" y="138"/>
                              </a:cubicBezTo>
                              <a:cubicBezTo>
                                <a:pt x="42" y="147"/>
                                <a:pt x="67" y="162"/>
                                <a:pt x="67" y="162"/>
                              </a:cubicBezTo>
                              <a:cubicBezTo>
                                <a:pt x="67" y="162"/>
                                <a:pt x="67" y="174"/>
                                <a:pt x="66" y="183"/>
                              </a:cubicBezTo>
                              <a:cubicBezTo>
                                <a:pt x="65" y="191"/>
                                <a:pt x="67" y="195"/>
                                <a:pt x="63" y="198"/>
                              </a:cubicBezTo>
                              <a:cubicBezTo>
                                <a:pt x="60" y="201"/>
                                <a:pt x="53" y="201"/>
                                <a:pt x="51" y="202"/>
                              </a:cubicBezTo>
                              <a:cubicBezTo>
                                <a:pt x="93" y="202"/>
                                <a:pt x="93" y="202"/>
                                <a:pt x="93" y="202"/>
                              </a:cubicBezTo>
                              <a:cubicBezTo>
                                <a:pt x="92" y="200"/>
                                <a:pt x="84" y="190"/>
                                <a:pt x="81" y="171"/>
                              </a:cubicBezTo>
                              <a:cubicBezTo>
                                <a:pt x="78" y="150"/>
                                <a:pt x="85" y="133"/>
                                <a:pt x="86" y="131"/>
                              </a:cubicBezTo>
                              <a:cubicBezTo>
                                <a:pt x="94" y="119"/>
                                <a:pt x="102" y="99"/>
                                <a:pt x="102" y="99"/>
                              </a:cubicBezTo>
                              <a:cubicBezTo>
                                <a:pt x="113" y="97"/>
                                <a:pt x="119" y="87"/>
                                <a:pt x="119" y="87"/>
                              </a:cubicBezTo>
                              <a:cubicBezTo>
                                <a:pt x="119" y="87"/>
                                <a:pt x="135" y="95"/>
                                <a:pt x="146" y="87"/>
                              </a:cubicBezTo>
                              <a:cubicBezTo>
                                <a:pt x="160" y="74"/>
                                <a:pt x="150" y="58"/>
                                <a:pt x="150" y="58"/>
                              </a:cubicBezTo>
                              <a:close/>
                              <a:moveTo>
                                <a:pt x="41" y="137"/>
                              </a:moveTo>
                              <a:cubicBezTo>
                                <a:pt x="42" y="137"/>
                                <a:pt x="45" y="137"/>
                                <a:pt x="45" y="137"/>
                              </a:cubicBezTo>
                              <a:cubicBezTo>
                                <a:pt x="44" y="140"/>
                                <a:pt x="46" y="143"/>
                                <a:pt x="46" y="143"/>
                              </a:cubicBezTo>
                              <a:cubicBezTo>
                                <a:pt x="43" y="141"/>
                                <a:pt x="41" y="137"/>
                                <a:pt x="41" y="137"/>
                              </a:cubicBezTo>
                              <a:close/>
                              <a:moveTo>
                                <a:pt x="83" y="122"/>
                              </a:moveTo>
                              <a:cubicBezTo>
                                <a:pt x="83" y="122"/>
                                <a:pt x="85" y="109"/>
                                <a:pt x="84" y="102"/>
                              </a:cubicBezTo>
                              <a:cubicBezTo>
                                <a:pt x="94" y="103"/>
                                <a:pt x="94" y="103"/>
                                <a:pt x="94" y="103"/>
                              </a:cubicBezTo>
                              <a:cubicBezTo>
                                <a:pt x="94" y="103"/>
                                <a:pt x="91" y="113"/>
                                <a:pt x="83" y="122"/>
                              </a:cubicBezTo>
                              <a:close/>
                              <a:moveTo>
                                <a:pt x="51" y="202"/>
                              </a:moveTo>
                              <a:cubicBezTo>
                                <a:pt x="49" y="202"/>
                                <a:pt x="49" y="202"/>
                                <a:pt x="49" y="202"/>
                              </a:cubicBezTo>
                              <a:cubicBezTo>
                                <a:pt x="49" y="202"/>
                                <a:pt x="50" y="202"/>
                                <a:pt x="51" y="202"/>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16" name="Freeform 17"/>
                      <p:cNvSpPr>
                        <a:spLocks noEditPoints="1"/>
                      </p:cNvSpPr>
                      <p:nvPr/>
                    </p:nvSpPr>
                    <p:spPr bwMode="auto">
                      <a:xfrm>
                        <a:off x="-152399" y="7864190"/>
                        <a:ext cx="1952626" cy="2463800"/>
                      </a:xfrm>
                      <a:custGeom>
                        <a:avLst/>
                        <a:gdLst>
                          <a:gd name="T0" fmla="*/ 298 w 507"/>
                          <a:gd name="T1" fmla="*/ 640 h 641"/>
                          <a:gd name="T2" fmla="*/ 297 w 507"/>
                          <a:gd name="T3" fmla="*/ 640 h 641"/>
                          <a:gd name="T4" fmla="*/ 298 w 507"/>
                          <a:gd name="T5" fmla="*/ 641 h 641"/>
                          <a:gd name="T6" fmla="*/ 298 w 507"/>
                          <a:gd name="T7" fmla="*/ 640 h 641"/>
                          <a:gd name="T8" fmla="*/ 161 w 507"/>
                          <a:gd name="T9" fmla="*/ 640 h 641"/>
                          <a:gd name="T10" fmla="*/ 157 w 507"/>
                          <a:gd name="T11" fmla="*/ 640 h 641"/>
                          <a:gd name="T12" fmla="*/ 161 w 507"/>
                          <a:gd name="T13" fmla="*/ 640 h 641"/>
                          <a:gd name="T14" fmla="*/ 476 w 507"/>
                          <a:gd name="T15" fmla="*/ 183 h 641"/>
                          <a:gd name="T16" fmla="*/ 427 w 507"/>
                          <a:gd name="T17" fmla="*/ 127 h 641"/>
                          <a:gd name="T18" fmla="*/ 388 w 507"/>
                          <a:gd name="T19" fmla="*/ 99 h 641"/>
                          <a:gd name="T20" fmla="*/ 339 w 507"/>
                          <a:gd name="T21" fmla="*/ 44 h 641"/>
                          <a:gd name="T22" fmla="*/ 271 w 507"/>
                          <a:gd name="T23" fmla="*/ 1 h 641"/>
                          <a:gd name="T24" fmla="*/ 203 w 507"/>
                          <a:gd name="T25" fmla="*/ 68 h 641"/>
                          <a:gd name="T26" fmla="*/ 164 w 507"/>
                          <a:gd name="T27" fmla="*/ 100 h 641"/>
                          <a:gd name="T28" fmla="*/ 93 w 507"/>
                          <a:gd name="T29" fmla="*/ 144 h 641"/>
                          <a:gd name="T30" fmla="*/ 32 w 507"/>
                          <a:gd name="T31" fmla="*/ 237 h 641"/>
                          <a:gd name="T32" fmla="*/ 130 w 507"/>
                          <a:gd name="T33" fmla="*/ 279 h 641"/>
                          <a:gd name="T34" fmla="*/ 219 w 507"/>
                          <a:gd name="T35" fmla="*/ 312 h 641"/>
                          <a:gd name="T36" fmla="*/ 243 w 507"/>
                          <a:gd name="T37" fmla="*/ 319 h 641"/>
                          <a:gd name="T38" fmla="*/ 236 w 507"/>
                          <a:gd name="T39" fmla="*/ 403 h 641"/>
                          <a:gd name="T40" fmla="*/ 217 w 507"/>
                          <a:gd name="T41" fmla="*/ 496 h 641"/>
                          <a:gd name="T42" fmla="*/ 168 w 507"/>
                          <a:gd name="T43" fmla="*/ 471 h 641"/>
                          <a:gd name="T44" fmla="*/ 151 w 507"/>
                          <a:gd name="T45" fmla="*/ 433 h 641"/>
                          <a:gd name="T46" fmla="*/ 164 w 507"/>
                          <a:gd name="T47" fmla="*/ 419 h 641"/>
                          <a:gd name="T48" fmla="*/ 207 w 507"/>
                          <a:gd name="T49" fmla="*/ 387 h 641"/>
                          <a:gd name="T50" fmla="*/ 182 w 507"/>
                          <a:gd name="T51" fmla="*/ 362 h 641"/>
                          <a:gd name="T52" fmla="*/ 169 w 507"/>
                          <a:gd name="T53" fmla="*/ 349 h 641"/>
                          <a:gd name="T54" fmla="*/ 150 w 507"/>
                          <a:gd name="T55" fmla="*/ 328 h 641"/>
                          <a:gd name="T56" fmla="*/ 119 w 507"/>
                          <a:gd name="T57" fmla="*/ 311 h 641"/>
                          <a:gd name="T58" fmla="*/ 97 w 507"/>
                          <a:gd name="T59" fmla="*/ 338 h 641"/>
                          <a:gd name="T60" fmla="*/ 78 w 507"/>
                          <a:gd name="T61" fmla="*/ 350 h 641"/>
                          <a:gd name="T62" fmla="*/ 52 w 507"/>
                          <a:gd name="T63" fmla="*/ 365 h 641"/>
                          <a:gd name="T64" fmla="*/ 26 w 507"/>
                          <a:gd name="T65" fmla="*/ 389 h 641"/>
                          <a:gd name="T66" fmla="*/ 63 w 507"/>
                          <a:gd name="T67" fmla="*/ 420 h 641"/>
                          <a:gd name="T68" fmla="*/ 123 w 507"/>
                          <a:gd name="T69" fmla="*/ 438 h 641"/>
                          <a:gd name="T70" fmla="*/ 213 w 507"/>
                          <a:gd name="T71" fmla="*/ 513 h 641"/>
                          <a:gd name="T72" fmla="*/ 211 w 507"/>
                          <a:gd name="T73" fmla="*/ 580 h 641"/>
                          <a:gd name="T74" fmla="*/ 201 w 507"/>
                          <a:gd name="T75" fmla="*/ 630 h 641"/>
                          <a:gd name="T76" fmla="*/ 161 w 507"/>
                          <a:gd name="T77" fmla="*/ 640 h 641"/>
                          <a:gd name="T78" fmla="*/ 297 w 507"/>
                          <a:gd name="T79" fmla="*/ 640 h 641"/>
                          <a:gd name="T80" fmla="*/ 257 w 507"/>
                          <a:gd name="T81" fmla="*/ 542 h 641"/>
                          <a:gd name="T82" fmla="*/ 275 w 507"/>
                          <a:gd name="T83" fmla="*/ 416 h 641"/>
                          <a:gd name="T84" fmla="*/ 324 w 507"/>
                          <a:gd name="T85" fmla="*/ 316 h 641"/>
                          <a:gd name="T86" fmla="*/ 379 w 507"/>
                          <a:gd name="T87" fmla="*/ 276 h 641"/>
                          <a:gd name="T88" fmla="*/ 463 w 507"/>
                          <a:gd name="T89" fmla="*/ 276 h 641"/>
                          <a:gd name="T90" fmla="*/ 476 w 507"/>
                          <a:gd name="T91" fmla="*/ 183 h 641"/>
                          <a:gd name="T92" fmla="*/ 131 w 507"/>
                          <a:gd name="T93" fmla="*/ 437 h 641"/>
                          <a:gd name="T94" fmla="*/ 143 w 507"/>
                          <a:gd name="T95" fmla="*/ 436 h 641"/>
                          <a:gd name="T96" fmla="*/ 147 w 507"/>
                          <a:gd name="T97" fmla="*/ 455 h 641"/>
                          <a:gd name="T98" fmla="*/ 131 w 507"/>
                          <a:gd name="T99" fmla="*/ 437 h 641"/>
                          <a:gd name="T100" fmla="*/ 265 w 507"/>
                          <a:gd name="T101" fmla="*/ 387 h 641"/>
                          <a:gd name="T102" fmla="*/ 268 w 507"/>
                          <a:gd name="T103" fmla="*/ 325 h 641"/>
                          <a:gd name="T104" fmla="*/ 299 w 507"/>
                          <a:gd name="T105" fmla="*/ 326 h 641"/>
                          <a:gd name="T106" fmla="*/ 265 w 507"/>
                          <a:gd name="T107" fmla="*/ 38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641">
                            <a:moveTo>
                              <a:pt x="298" y="640"/>
                            </a:moveTo>
                            <a:cubicBezTo>
                              <a:pt x="297" y="640"/>
                              <a:pt x="297" y="640"/>
                              <a:pt x="297" y="640"/>
                            </a:cubicBezTo>
                            <a:cubicBezTo>
                              <a:pt x="298" y="640"/>
                              <a:pt x="298" y="641"/>
                              <a:pt x="298" y="641"/>
                            </a:cubicBezTo>
                            <a:lnTo>
                              <a:pt x="298" y="640"/>
                            </a:lnTo>
                            <a:close/>
                            <a:moveTo>
                              <a:pt x="161" y="640"/>
                            </a:moveTo>
                            <a:cubicBezTo>
                              <a:pt x="157" y="640"/>
                              <a:pt x="157" y="640"/>
                              <a:pt x="157" y="640"/>
                            </a:cubicBezTo>
                            <a:cubicBezTo>
                              <a:pt x="157" y="640"/>
                              <a:pt x="159" y="640"/>
                              <a:pt x="161" y="640"/>
                            </a:cubicBezTo>
                            <a:close/>
                            <a:moveTo>
                              <a:pt x="476" y="183"/>
                            </a:moveTo>
                            <a:cubicBezTo>
                              <a:pt x="485" y="129"/>
                              <a:pt x="437" y="134"/>
                              <a:pt x="427" y="127"/>
                            </a:cubicBezTo>
                            <a:cubicBezTo>
                              <a:pt x="417" y="105"/>
                              <a:pt x="388" y="99"/>
                              <a:pt x="388" y="99"/>
                            </a:cubicBezTo>
                            <a:cubicBezTo>
                              <a:pt x="387" y="38"/>
                              <a:pt x="339" y="44"/>
                              <a:pt x="339" y="44"/>
                            </a:cubicBezTo>
                            <a:cubicBezTo>
                              <a:pt x="339" y="44"/>
                              <a:pt x="319" y="0"/>
                              <a:pt x="271" y="1"/>
                            </a:cubicBezTo>
                            <a:cubicBezTo>
                              <a:pt x="211" y="4"/>
                              <a:pt x="203" y="68"/>
                              <a:pt x="203" y="68"/>
                            </a:cubicBezTo>
                            <a:cubicBezTo>
                              <a:pt x="169" y="67"/>
                              <a:pt x="164" y="100"/>
                              <a:pt x="164" y="100"/>
                            </a:cubicBezTo>
                            <a:cubicBezTo>
                              <a:pt x="101" y="87"/>
                              <a:pt x="93" y="144"/>
                              <a:pt x="93" y="144"/>
                            </a:cubicBezTo>
                            <a:cubicBezTo>
                              <a:pt x="70" y="137"/>
                              <a:pt x="0" y="177"/>
                              <a:pt x="32" y="237"/>
                            </a:cubicBezTo>
                            <a:cubicBezTo>
                              <a:pt x="64" y="297"/>
                              <a:pt x="130" y="279"/>
                              <a:pt x="130" y="279"/>
                            </a:cubicBezTo>
                            <a:cubicBezTo>
                              <a:pt x="165" y="349"/>
                              <a:pt x="209" y="305"/>
                              <a:pt x="219" y="312"/>
                            </a:cubicBezTo>
                            <a:cubicBezTo>
                              <a:pt x="230" y="320"/>
                              <a:pt x="243" y="319"/>
                              <a:pt x="243" y="319"/>
                            </a:cubicBezTo>
                            <a:cubicBezTo>
                              <a:pt x="243" y="319"/>
                              <a:pt x="247" y="365"/>
                              <a:pt x="236" y="403"/>
                            </a:cubicBezTo>
                            <a:cubicBezTo>
                              <a:pt x="225" y="441"/>
                              <a:pt x="217" y="496"/>
                              <a:pt x="217" y="496"/>
                            </a:cubicBezTo>
                            <a:cubicBezTo>
                              <a:pt x="217" y="496"/>
                              <a:pt x="185" y="483"/>
                              <a:pt x="168" y="471"/>
                            </a:cubicBezTo>
                            <a:cubicBezTo>
                              <a:pt x="151" y="458"/>
                              <a:pt x="151" y="433"/>
                              <a:pt x="151" y="433"/>
                            </a:cubicBezTo>
                            <a:cubicBezTo>
                              <a:pt x="159" y="431"/>
                              <a:pt x="164" y="419"/>
                              <a:pt x="164" y="419"/>
                            </a:cubicBezTo>
                            <a:cubicBezTo>
                              <a:pt x="188" y="435"/>
                              <a:pt x="208" y="413"/>
                              <a:pt x="207" y="387"/>
                            </a:cubicBezTo>
                            <a:cubicBezTo>
                              <a:pt x="205" y="362"/>
                              <a:pt x="182" y="362"/>
                              <a:pt x="182" y="362"/>
                            </a:cubicBezTo>
                            <a:cubicBezTo>
                              <a:pt x="182" y="362"/>
                              <a:pt x="180" y="352"/>
                              <a:pt x="169" y="349"/>
                            </a:cubicBezTo>
                            <a:cubicBezTo>
                              <a:pt x="171" y="329"/>
                              <a:pt x="150" y="328"/>
                              <a:pt x="150" y="328"/>
                            </a:cubicBezTo>
                            <a:cubicBezTo>
                              <a:pt x="150" y="328"/>
                              <a:pt x="141" y="313"/>
                              <a:pt x="119" y="311"/>
                            </a:cubicBezTo>
                            <a:cubicBezTo>
                              <a:pt x="98" y="308"/>
                              <a:pt x="97" y="338"/>
                              <a:pt x="97" y="338"/>
                            </a:cubicBezTo>
                            <a:cubicBezTo>
                              <a:pt x="97" y="338"/>
                              <a:pt x="80" y="337"/>
                              <a:pt x="78" y="350"/>
                            </a:cubicBezTo>
                            <a:cubicBezTo>
                              <a:pt x="59" y="342"/>
                              <a:pt x="52" y="365"/>
                              <a:pt x="52" y="365"/>
                            </a:cubicBezTo>
                            <a:cubicBezTo>
                              <a:pt x="52" y="365"/>
                              <a:pt x="30" y="367"/>
                              <a:pt x="26" y="389"/>
                            </a:cubicBezTo>
                            <a:cubicBezTo>
                              <a:pt x="22" y="415"/>
                              <a:pt x="54" y="425"/>
                              <a:pt x="63" y="420"/>
                            </a:cubicBezTo>
                            <a:cubicBezTo>
                              <a:pt x="63" y="438"/>
                              <a:pt x="115" y="441"/>
                              <a:pt x="123" y="438"/>
                            </a:cubicBezTo>
                            <a:cubicBezTo>
                              <a:pt x="135" y="467"/>
                              <a:pt x="213" y="513"/>
                              <a:pt x="213" y="513"/>
                            </a:cubicBezTo>
                            <a:cubicBezTo>
                              <a:pt x="213" y="513"/>
                              <a:pt x="214" y="553"/>
                              <a:pt x="211" y="580"/>
                            </a:cubicBezTo>
                            <a:cubicBezTo>
                              <a:pt x="208" y="607"/>
                              <a:pt x="213" y="619"/>
                              <a:pt x="201" y="630"/>
                            </a:cubicBezTo>
                            <a:cubicBezTo>
                              <a:pt x="192" y="639"/>
                              <a:pt x="170" y="640"/>
                              <a:pt x="161" y="640"/>
                            </a:cubicBezTo>
                            <a:cubicBezTo>
                              <a:pt x="297" y="640"/>
                              <a:pt x="297" y="640"/>
                              <a:pt x="297" y="640"/>
                            </a:cubicBezTo>
                            <a:cubicBezTo>
                              <a:pt x="292" y="635"/>
                              <a:pt x="266" y="603"/>
                              <a:pt x="257" y="542"/>
                            </a:cubicBezTo>
                            <a:cubicBezTo>
                              <a:pt x="248" y="476"/>
                              <a:pt x="269" y="424"/>
                              <a:pt x="275" y="416"/>
                            </a:cubicBezTo>
                            <a:cubicBezTo>
                              <a:pt x="298" y="379"/>
                              <a:pt x="324" y="316"/>
                              <a:pt x="324" y="316"/>
                            </a:cubicBezTo>
                            <a:cubicBezTo>
                              <a:pt x="359" y="308"/>
                              <a:pt x="379" y="276"/>
                              <a:pt x="379" y="276"/>
                            </a:cubicBezTo>
                            <a:cubicBezTo>
                              <a:pt x="379" y="276"/>
                              <a:pt x="428" y="301"/>
                              <a:pt x="463" y="276"/>
                            </a:cubicBezTo>
                            <a:cubicBezTo>
                              <a:pt x="507" y="237"/>
                              <a:pt x="476" y="183"/>
                              <a:pt x="476" y="183"/>
                            </a:cubicBezTo>
                            <a:close/>
                            <a:moveTo>
                              <a:pt x="131" y="437"/>
                            </a:moveTo>
                            <a:cubicBezTo>
                              <a:pt x="135" y="436"/>
                              <a:pt x="143" y="436"/>
                              <a:pt x="143" y="436"/>
                            </a:cubicBezTo>
                            <a:cubicBezTo>
                              <a:pt x="141" y="445"/>
                              <a:pt x="147" y="455"/>
                              <a:pt x="147" y="455"/>
                            </a:cubicBezTo>
                            <a:cubicBezTo>
                              <a:pt x="138" y="447"/>
                              <a:pt x="131" y="437"/>
                              <a:pt x="131" y="437"/>
                            </a:cubicBezTo>
                            <a:close/>
                            <a:moveTo>
                              <a:pt x="265" y="387"/>
                            </a:moveTo>
                            <a:cubicBezTo>
                              <a:pt x="265" y="387"/>
                              <a:pt x="270" y="348"/>
                              <a:pt x="268" y="325"/>
                            </a:cubicBezTo>
                            <a:cubicBezTo>
                              <a:pt x="299" y="326"/>
                              <a:pt x="299" y="326"/>
                              <a:pt x="299" y="326"/>
                            </a:cubicBezTo>
                            <a:cubicBezTo>
                              <a:pt x="299" y="326"/>
                              <a:pt x="290" y="360"/>
                              <a:pt x="265" y="387"/>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21"/>
                      <p:cNvSpPr>
                        <a:spLocks noEditPoints="1"/>
                      </p:cNvSpPr>
                      <p:nvPr/>
                    </p:nvSpPr>
                    <p:spPr bwMode="auto">
                      <a:xfrm>
                        <a:off x="3079751" y="8683341"/>
                        <a:ext cx="1301750" cy="1644650"/>
                      </a:xfrm>
                      <a:custGeom>
                        <a:avLst/>
                        <a:gdLst>
                          <a:gd name="T0" fmla="*/ 233 w 338"/>
                          <a:gd name="T1" fmla="*/ 427 h 428"/>
                          <a:gd name="T2" fmla="*/ 230 w 338"/>
                          <a:gd name="T3" fmla="*/ 427 h 428"/>
                          <a:gd name="T4" fmla="*/ 233 w 338"/>
                          <a:gd name="T5" fmla="*/ 427 h 428"/>
                          <a:gd name="T6" fmla="*/ 139 w 338"/>
                          <a:gd name="T7" fmla="*/ 428 h 428"/>
                          <a:gd name="T8" fmla="*/ 140 w 338"/>
                          <a:gd name="T9" fmla="*/ 427 h 428"/>
                          <a:gd name="T10" fmla="*/ 139 w 338"/>
                          <a:gd name="T11" fmla="*/ 427 h 428"/>
                          <a:gd name="T12" fmla="*/ 139 w 338"/>
                          <a:gd name="T13" fmla="*/ 428 h 428"/>
                          <a:gd name="T14" fmla="*/ 303 w 338"/>
                          <a:gd name="T15" fmla="*/ 244 h 428"/>
                          <a:gd name="T16" fmla="*/ 286 w 338"/>
                          <a:gd name="T17" fmla="*/ 234 h 428"/>
                          <a:gd name="T18" fmla="*/ 273 w 338"/>
                          <a:gd name="T19" fmla="*/ 226 h 428"/>
                          <a:gd name="T20" fmla="*/ 258 w 338"/>
                          <a:gd name="T21" fmla="*/ 208 h 428"/>
                          <a:gd name="T22" fmla="*/ 237 w 338"/>
                          <a:gd name="T23" fmla="*/ 219 h 428"/>
                          <a:gd name="T24" fmla="*/ 225 w 338"/>
                          <a:gd name="T25" fmla="*/ 233 h 428"/>
                          <a:gd name="T26" fmla="*/ 216 w 338"/>
                          <a:gd name="T27" fmla="*/ 242 h 428"/>
                          <a:gd name="T28" fmla="*/ 200 w 338"/>
                          <a:gd name="T29" fmla="*/ 259 h 428"/>
                          <a:gd name="T30" fmla="*/ 228 w 338"/>
                          <a:gd name="T31" fmla="*/ 280 h 428"/>
                          <a:gd name="T32" fmla="*/ 237 w 338"/>
                          <a:gd name="T33" fmla="*/ 289 h 428"/>
                          <a:gd name="T34" fmla="*/ 226 w 338"/>
                          <a:gd name="T35" fmla="*/ 314 h 428"/>
                          <a:gd name="T36" fmla="*/ 193 w 338"/>
                          <a:gd name="T37" fmla="*/ 331 h 428"/>
                          <a:gd name="T38" fmla="*/ 181 w 338"/>
                          <a:gd name="T39" fmla="*/ 269 h 428"/>
                          <a:gd name="T40" fmla="*/ 176 w 338"/>
                          <a:gd name="T41" fmla="*/ 213 h 428"/>
                          <a:gd name="T42" fmla="*/ 192 w 338"/>
                          <a:gd name="T43" fmla="*/ 209 h 428"/>
                          <a:gd name="T44" fmla="*/ 251 w 338"/>
                          <a:gd name="T45" fmla="*/ 186 h 428"/>
                          <a:gd name="T46" fmla="*/ 316 w 338"/>
                          <a:gd name="T47" fmla="*/ 158 h 428"/>
                          <a:gd name="T48" fmla="*/ 276 w 338"/>
                          <a:gd name="T49" fmla="*/ 96 h 428"/>
                          <a:gd name="T50" fmla="*/ 228 w 338"/>
                          <a:gd name="T51" fmla="*/ 67 h 428"/>
                          <a:gd name="T52" fmla="*/ 203 w 338"/>
                          <a:gd name="T53" fmla="*/ 46 h 428"/>
                          <a:gd name="T54" fmla="*/ 157 w 338"/>
                          <a:gd name="T55" fmla="*/ 1 h 428"/>
                          <a:gd name="T56" fmla="*/ 112 w 338"/>
                          <a:gd name="T57" fmla="*/ 30 h 428"/>
                          <a:gd name="T58" fmla="*/ 79 w 338"/>
                          <a:gd name="T59" fmla="*/ 66 h 428"/>
                          <a:gd name="T60" fmla="*/ 53 w 338"/>
                          <a:gd name="T61" fmla="*/ 85 h 428"/>
                          <a:gd name="T62" fmla="*/ 20 w 338"/>
                          <a:gd name="T63" fmla="*/ 123 h 428"/>
                          <a:gd name="T64" fmla="*/ 29 w 338"/>
                          <a:gd name="T65" fmla="*/ 184 h 428"/>
                          <a:gd name="T66" fmla="*/ 85 w 338"/>
                          <a:gd name="T67" fmla="*/ 185 h 428"/>
                          <a:gd name="T68" fmla="*/ 121 w 338"/>
                          <a:gd name="T69" fmla="*/ 211 h 428"/>
                          <a:gd name="T70" fmla="*/ 154 w 338"/>
                          <a:gd name="T71" fmla="*/ 278 h 428"/>
                          <a:gd name="T72" fmla="*/ 167 w 338"/>
                          <a:gd name="T73" fmla="*/ 362 h 428"/>
                          <a:gd name="T74" fmla="*/ 140 w 338"/>
                          <a:gd name="T75" fmla="*/ 427 h 428"/>
                          <a:gd name="T76" fmla="*/ 230 w 338"/>
                          <a:gd name="T77" fmla="*/ 427 h 428"/>
                          <a:gd name="T78" fmla="*/ 204 w 338"/>
                          <a:gd name="T79" fmla="*/ 421 h 428"/>
                          <a:gd name="T80" fmla="*/ 197 w 338"/>
                          <a:gd name="T81" fmla="*/ 387 h 428"/>
                          <a:gd name="T82" fmla="*/ 196 w 338"/>
                          <a:gd name="T83" fmla="*/ 343 h 428"/>
                          <a:gd name="T84" fmla="*/ 256 w 338"/>
                          <a:gd name="T85" fmla="*/ 293 h 428"/>
                          <a:gd name="T86" fmla="*/ 296 w 338"/>
                          <a:gd name="T87" fmla="*/ 281 h 428"/>
                          <a:gd name="T88" fmla="*/ 321 w 338"/>
                          <a:gd name="T89" fmla="*/ 260 h 428"/>
                          <a:gd name="T90" fmla="*/ 303 w 338"/>
                          <a:gd name="T91" fmla="*/ 244 h 428"/>
                          <a:gd name="T92" fmla="*/ 138 w 338"/>
                          <a:gd name="T93" fmla="*/ 218 h 428"/>
                          <a:gd name="T94" fmla="*/ 159 w 338"/>
                          <a:gd name="T95" fmla="*/ 217 h 428"/>
                          <a:gd name="T96" fmla="*/ 161 w 338"/>
                          <a:gd name="T97" fmla="*/ 259 h 428"/>
                          <a:gd name="T98" fmla="*/ 138 w 338"/>
                          <a:gd name="T99" fmla="*/ 218 h 428"/>
                          <a:gd name="T100" fmla="*/ 240 w 338"/>
                          <a:gd name="T101" fmla="*/ 304 h 428"/>
                          <a:gd name="T102" fmla="*/ 242 w 338"/>
                          <a:gd name="T103" fmla="*/ 291 h 428"/>
                          <a:gd name="T104" fmla="*/ 251 w 338"/>
                          <a:gd name="T105" fmla="*/ 292 h 428"/>
                          <a:gd name="T106" fmla="*/ 240 w 338"/>
                          <a:gd name="T107" fmla="*/ 30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8" h="428">
                            <a:moveTo>
                              <a:pt x="233" y="427"/>
                            </a:moveTo>
                            <a:cubicBezTo>
                              <a:pt x="230" y="427"/>
                              <a:pt x="230" y="427"/>
                              <a:pt x="230" y="427"/>
                            </a:cubicBezTo>
                            <a:cubicBezTo>
                              <a:pt x="232" y="427"/>
                              <a:pt x="233" y="427"/>
                              <a:pt x="233" y="427"/>
                            </a:cubicBezTo>
                            <a:close/>
                            <a:moveTo>
                              <a:pt x="139" y="428"/>
                            </a:moveTo>
                            <a:cubicBezTo>
                              <a:pt x="139" y="428"/>
                              <a:pt x="139" y="428"/>
                              <a:pt x="140" y="427"/>
                            </a:cubicBezTo>
                            <a:cubicBezTo>
                              <a:pt x="139" y="427"/>
                              <a:pt x="139" y="427"/>
                              <a:pt x="139" y="427"/>
                            </a:cubicBezTo>
                            <a:lnTo>
                              <a:pt x="139" y="428"/>
                            </a:lnTo>
                            <a:close/>
                            <a:moveTo>
                              <a:pt x="303" y="244"/>
                            </a:moveTo>
                            <a:cubicBezTo>
                              <a:pt x="303" y="244"/>
                              <a:pt x="299" y="229"/>
                              <a:pt x="286" y="234"/>
                            </a:cubicBezTo>
                            <a:cubicBezTo>
                              <a:pt x="285" y="225"/>
                              <a:pt x="273" y="226"/>
                              <a:pt x="273" y="226"/>
                            </a:cubicBezTo>
                            <a:cubicBezTo>
                              <a:pt x="273" y="226"/>
                              <a:pt x="272" y="206"/>
                              <a:pt x="258" y="208"/>
                            </a:cubicBezTo>
                            <a:cubicBezTo>
                              <a:pt x="244" y="209"/>
                              <a:pt x="237" y="219"/>
                              <a:pt x="237" y="219"/>
                            </a:cubicBezTo>
                            <a:cubicBezTo>
                              <a:pt x="237" y="219"/>
                              <a:pt x="223" y="220"/>
                              <a:pt x="225" y="233"/>
                            </a:cubicBezTo>
                            <a:cubicBezTo>
                              <a:pt x="218" y="235"/>
                              <a:pt x="216" y="242"/>
                              <a:pt x="216" y="242"/>
                            </a:cubicBezTo>
                            <a:cubicBezTo>
                              <a:pt x="216" y="242"/>
                              <a:pt x="201" y="242"/>
                              <a:pt x="200" y="259"/>
                            </a:cubicBezTo>
                            <a:cubicBezTo>
                              <a:pt x="199" y="276"/>
                              <a:pt x="213" y="291"/>
                              <a:pt x="228" y="280"/>
                            </a:cubicBezTo>
                            <a:cubicBezTo>
                              <a:pt x="228" y="280"/>
                              <a:pt x="232" y="288"/>
                              <a:pt x="237" y="289"/>
                            </a:cubicBezTo>
                            <a:cubicBezTo>
                              <a:pt x="237" y="289"/>
                              <a:pt x="237" y="306"/>
                              <a:pt x="226" y="314"/>
                            </a:cubicBezTo>
                            <a:cubicBezTo>
                              <a:pt x="215" y="323"/>
                              <a:pt x="193" y="331"/>
                              <a:pt x="193" y="331"/>
                            </a:cubicBezTo>
                            <a:cubicBezTo>
                              <a:pt x="193" y="331"/>
                              <a:pt x="188" y="294"/>
                              <a:pt x="181" y="269"/>
                            </a:cubicBezTo>
                            <a:cubicBezTo>
                              <a:pt x="173" y="244"/>
                              <a:pt x="176" y="213"/>
                              <a:pt x="176" y="213"/>
                            </a:cubicBezTo>
                            <a:cubicBezTo>
                              <a:pt x="176" y="213"/>
                              <a:pt x="185" y="214"/>
                              <a:pt x="192" y="209"/>
                            </a:cubicBezTo>
                            <a:cubicBezTo>
                              <a:pt x="199" y="204"/>
                              <a:pt x="227" y="233"/>
                              <a:pt x="251" y="186"/>
                            </a:cubicBezTo>
                            <a:cubicBezTo>
                              <a:pt x="251" y="186"/>
                              <a:pt x="295" y="198"/>
                              <a:pt x="316" y="158"/>
                            </a:cubicBezTo>
                            <a:cubicBezTo>
                              <a:pt x="338" y="118"/>
                              <a:pt x="291" y="92"/>
                              <a:pt x="276" y="96"/>
                            </a:cubicBezTo>
                            <a:cubicBezTo>
                              <a:pt x="276" y="96"/>
                              <a:pt x="270" y="59"/>
                              <a:pt x="228" y="67"/>
                            </a:cubicBezTo>
                            <a:cubicBezTo>
                              <a:pt x="228" y="67"/>
                              <a:pt x="225" y="45"/>
                              <a:pt x="203" y="46"/>
                            </a:cubicBezTo>
                            <a:cubicBezTo>
                              <a:pt x="203" y="46"/>
                              <a:pt x="197" y="3"/>
                              <a:pt x="157" y="1"/>
                            </a:cubicBezTo>
                            <a:cubicBezTo>
                              <a:pt x="125" y="0"/>
                              <a:pt x="112" y="30"/>
                              <a:pt x="112" y="30"/>
                            </a:cubicBezTo>
                            <a:cubicBezTo>
                              <a:pt x="112" y="30"/>
                              <a:pt x="80" y="26"/>
                              <a:pt x="79" y="66"/>
                            </a:cubicBezTo>
                            <a:cubicBezTo>
                              <a:pt x="79" y="66"/>
                              <a:pt x="60" y="71"/>
                              <a:pt x="53" y="85"/>
                            </a:cubicBezTo>
                            <a:cubicBezTo>
                              <a:pt x="46" y="90"/>
                              <a:pt x="14" y="87"/>
                              <a:pt x="20" y="123"/>
                            </a:cubicBezTo>
                            <a:cubicBezTo>
                              <a:pt x="20" y="123"/>
                              <a:pt x="0" y="158"/>
                              <a:pt x="29" y="184"/>
                            </a:cubicBezTo>
                            <a:cubicBezTo>
                              <a:pt x="52" y="201"/>
                              <a:pt x="85" y="185"/>
                              <a:pt x="85" y="185"/>
                            </a:cubicBezTo>
                            <a:cubicBezTo>
                              <a:pt x="85" y="185"/>
                              <a:pt x="98" y="206"/>
                              <a:pt x="121" y="211"/>
                            </a:cubicBezTo>
                            <a:cubicBezTo>
                              <a:pt x="121" y="211"/>
                              <a:pt x="139" y="253"/>
                              <a:pt x="154" y="278"/>
                            </a:cubicBezTo>
                            <a:cubicBezTo>
                              <a:pt x="158" y="283"/>
                              <a:pt x="173" y="318"/>
                              <a:pt x="167" y="362"/>
                            </a:cubicBezTo>
                            <a:cubicBezTo>
                              <a:pt x="160" y="402"/>
                              <a:pt x="143" y="424"/>
                              <a:pt x="140" y="427"/>
                            </a:cubicBezTo>
                            <a:cubicBezTo>
                              <a:pt x="230" y="427"/>
                              <a:pt x="230" y="427"/>
                              <a:pt x="230" y="427"/>
                            </a:cubicBezTo>
                            <a:cubicBezTo>
                              <a:pt x="225" y="427"/>
                              <a:pt x="210" y="426"/>
                              <a:pt x="204" y="421"/>
                            </a:cubicBezTo>
                            <a:cubicBezTo>
                              <a:pt x="196" y="413"/>
                              <a:pt x="199" y="405"/>
                              <a:pt x="197" y="387"/>
                            </a:cubicBezTo>
                            <a:cubicBezTo>
                              <a:pt x="195" y="369"/>
                              <a:pt x="196" y="343"/>
                              <a:pt x="196" y="343"/>
                            </a:cubicBezTo>
                            <a:cubicBezTo>
                              <a:pt x="196" y="343"/>
                              <a:pt x="248" y="312"/>
                              <a:pt x="256" y="293"/>
                            </a:cubicBezTo>
                            <a:cubicBezTo>
                              <a:pt x="261" y="295"/>
                              <a:pt x="296" y="292"/>
                              <a:pt x="296" y="281"/>
                            </a:cubicBezTo>
                            <a:cubicBezTo>
                              <a:pt x="302" y="284"/>
                              <a:pt x="323" y="277"/>
                              <a:pt x="321" y="260"/>
                            </a:cubicBezTo>
                            <a:cubicBezTo>
                              <a:pt x="317" y="245"/>
                              <a:pt x="303" y="244"/>
                              <a:pt x="303" y="244"/>
                            </a:cubicBezTo>
                            <a:close/>
                            <a:moveTo>
                              <a:pt x="138" y="218"/>
                            </a:moveTo>
                            <a:cubicBezTo>
                              <a:pt x="159" y="217"/>
                              <a:pt x="159" y="217"/>
                              <a:pt x="159" y="217"/>
                            </a:cubicBezTo>
                            <a:cubicBezTo>
                              <a:pt x="158" y="232"/>
                              <a:pt x="161" y="259"/>
                              <a:pt x="161" y="259"/>
                            </a:cubicBezTo>
                            <a:cubicBezTo>
                              <a:pt x="145" y="241"/>
                              <a:pt x="138" y="218"/>
                              <a:pt x="138" y="218"/>
                            </a:cubicBezTo>
                            <a:close/>
                            <a:moveTo>
                              <a:pt x="240" y="304"/>
                            </a:moveTo>
                            <a:cubicBezTo>
                              <a:pt x="240" y="304"/>
                              <a:pt x="243" y="297"/>
                              <a:pt x="242" y="291"/>
                            </a:cubicBezTo>
                            <a:cubicBezTo>
                              <a:pt x="242" y="291"/>
                              <a:pt x="248" y="291"/>
                              <a:pt x="251" y="292"/>
                            </a:cubicBezTo>
                            <a:cubicBezTo>
                              <a:pt x="251" y="292"/>
                              <a:pt x="245" y="299"/>
                              <a:pt x="240" y="304"/>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23"/>
                      <p:cNvSpPr>
                        <a:spLocks noEditPoints="1"/>
                      </p:cNvSpPr>
                      <p:nvPr/>
                    </p:nvSpPr>
                    <p:spPr bwMode="auto">
                      <a:xfrm>
                        <a:off x="6540501" y="8943690"/>
                        <a:ext cx="1098550" cy="1384300"/>
                      </a:xfrm>
                      <a:custGeom>
                        <a:avLst/>
                        <a:gdLst>
                          <a:gd name="T0" fmla="*/ 117 w 285"/>
                          <a:gd name="T1" fmla="*/ 360 h 360"/>
                          <a:gd name="T2" fmla="*/ 118 w 285"/>
                          <a:gd name="T3" fmla="*/ 359 h 360"/>
                          <a:gd name="T4" fmla="*/ 117 w 285"/>
                          <a:gd name="T5" fmla="*/ 359 h 360"/>
                          <a:gd name="T6" fmla="*/ 117 w 285"/>
                          <a:gd name="T7" fmla="*/ 360 h 360"/>
                          <a:gd name="T8" fmla="*/ 255 w 285"/>
                          <a:gd name="T9" fmla="*/ 205 h 360"/>
                          <a:gd name="T10" fmla="*/ 241 w 285"/>
                          <a:gd name="T11" fmla="*/ 197 h 360"/>
                          <a:gd name="T12" fmla="*/ 230 w 285"/>
                          <a:gd name="T13" fmla="*/ 190 h 360"/>
                          <a:gd name="T14" fmla="*/ 217 w 285"/>
                          <a:gd name="T15" fmla="*/ 174 h 360"/>
                          <a:gd name="T16" fmla="*/ 200 w 285"/>
                          <a:gd name="T17" fmla="*/ 184 h 360"/>
                          <a:gd name="T18" fmla="*/ 190 w 285"/>
                          <a:gd name="T19" fmla="*/ 196 h 360"/>
                          <a:gd name="T20" fmla="*/ 182 w 285"/>
                          <a:gd name="T21" fmla="*/ 203 h 360"/>
                          <a:gd name="T22" fmla="*/ 168 w 285"/>
                          <a:gd name="T23" fmla="*/ 217 h 360"/>
                          <a:gd name="T24" fmla="*/ 192 w 285"/>
                          <a:gd name="T25" fmla="*/ 235 h 360"/>
                          <a:gd name="T26" fmla="*/ 199 w 285"/>
                          <a:gd name="T27" fmla="*/ 243 h 360"/>
                          <a:gd name="T28" fmla="*/ 190 w 285"/>
                          <a:gd name="T29" fmla="*/ 264 h 360"/>
                          <a:gd name="T30" fmla="*/ 162 w 285"/>
                          <a:gd name="T31" fmla="*/ 278 h 360"/>
                          <a:gd name="T32" fmla="*/ 152 w 285"/>
                          <a:gd name="T33" fmla="*/ 226 h 360"/>
                          <a:gd name="T34" fmla="*/ 148 w 285"/>
                          <a:gd name="T35" fmla="*/ 179 h 360"/>
                          <a:gd name="T36" fmla="*/ 161 w 285"/>
                          <a:gd name="T37" fmla="*/ 175 h 360"/>
                          <a:gd name="T38" fmla="*/ 211 w 285"/>
                          <a:gd name="T39" fmla="*/ 156 h 360"/>
                          <a:gd name="T40" fmla="*/ 267 w 285"/>
                          <a:gd name="T41" fmla="*/ 133 h 360"/>
                          <a:gd name="T42" fmla="*/ 232 w 285"/>
                          <a:gd name="T43" fmla="*/ 80 h 360"/>
                          <a:gd name="T44" fmla="*/ 192 w 285"/>
                          <a:gd name="T45" fmla="*/ 56 h 360"/>
                          <a:gd name="T46" fmla="*/ 171 w 285"/>
                          <a:gd name="T47" fmla="*/ 38 h 360"/>
                          <a:gd name="T48" fmla="*/ 132 w 285"/>
                          <a:gd name="T49" fmla="*/ 0 h 360"/>
                          <a:gd name="T50" fmla="*/ 94 w 285"/>
                          <a:gd name="T51" fmla="*/ 24 h 360"/>
                          <a:gd name="T52" fmla="*/ 67 w 285"/>
                          <a:gd name="T53" fmla="*/ 55 h 360"/>
                          <a:gd name="T54" fmla="*/ 45 w 285"/>
                          <a:gd name="T55" fmla="*/ 71 h 360"/>
                          <a:gd name="T56" fmla="*/ 17 w 285"/>
                          <a:gd name="T57" fmla="*/ 103 h 360"/>
                          <a:gd name="T58" fmla="*/ 24 w 285"/>
                          <a:gd name="T59" fmla="*/ 155 h 360"/>
                          <a:gd name="T60" fmla="*/ 71 w 285"/>
                          <a:gd name="T61" fmla="*/ 155 h 360"/>
                          <a:gd name="T62" fmla="*/ 102 w 285"/>
                          <a:gd name="T63" fmla="*/ 177 h 360"/>
                          <a:gd name="T64" fmla="*/ 130 w 285"/>
                          <a:gd name="T65" fmla="*/ 233 h 360"/>
                          <a:gd name="T66" fmla="*/ 140 w 285"/>
                          <a:gd name="T67" fmla="*/ 304 h 360"/>
                          <a:gd name="T68" fmla="*/ 118 w 285"/>
                          <a:gd name="T69" fmla="*/ 359 h 360"/>
                          <a:gd name="T70" fmla="*/ 194 w 285"/>
                          <a:gd name="T71" fmla="*/ 359 h 360"/>
                          <a:gd name="T72" fmla="*/ 171 w 285"/>
                          <a:gd name="T73" fmla="*/ 354 h 360"/>
                          <a:gd name="T74" fmla="*/ 166 w 285"/>
                          <a:gd name="T75" fmla="*/ 326 h 360"/>
                          <a:gd name="T76" fmla="*/ 165 w 285"/>
                          <a:gd name="T77" fmla="*/ 288 h 360"/>
                          <a:gd name="T78" fmla="*/ 215 w 285"/>
                          <a:gd name="T79" fmla="*/ 246 h 360"/>
                          <a:gd name="T80" fmla="*/ 249 w 285"/>
                          <a:gd name="T81" fmla="*/ 236 h 360"/>
                          <a:gd name="T82" fmla="*/ 270 w 285"/>
                          <a:gd name="T83" fmla="*/ 218 h 360"/>
                          <a:gd name="T84" fmla="*/ 255 w 285"/>
                          <a:gd name="T85" fmla="*/ 205 h 360"/>
                          <a:gd name="T86" fmla="*/ 116 w 285"/>
                          <a:gd name="T87" fmla="*/ 183 h 360"/>
                          <a:gd name="T88" fmla="*/ 134 w 285"/>
                          <a:gd name="T89" fmla="*/ 183 h 360"/>
                          <a:gd name="T90" fmla="*/ 135 w 285"/>
                          <a:gd name="T91" fmla="*/ 217 h 360"/>
                          <a:gd name="T92" fmla="*/ 116 w 285"/>
                          <a:gd name="T93" fmla="*/ 183 h 360"/>
                          <a:gd name="T94" fmla="*/ 202 w 285"/>
                          <a:gd name="T95" fmla="*/ 255 h 360"/>
                          <a:gd name="T96" fmla="*/ 204 w 285"/>
                          <a:gd name="T97" fmla="*/ 245 h 360"/>
                          <a:gd name="T98" fmla="*/ 211 w 285"/>
                          <a:gd name="T99" fmla="*/ 245 h 360"/>
                          <a:gd name="T100" fmla="*/ 202 w 285"/>
                          <a:gd name="T101" fmla="*/ 255 h 360"/>
                          <a:gd name="T102" fmla="*/ 196 w 285"/>
                          <a:gd name="T103" fmla="*/ 359 h 360"/>
                          <a:gd name="T104" fmla="*/ 194 w 285"/>
                          <a:gd name="T105" fmla="*/ 359 h 360"/>
                          <a:gd name="T106" fmla="*/ 196 w 285"/>
                          <a:gd name="T107" fmla="*/ 35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5" h="360">
                            <a:moveTo>
                              <a:pt x="117" y="360"/>
                            </a:moveTo>
                            <a:cubicBezTo>
                              <a:pt x="117" y="360"/>
                              <a:pt x="117" y="360"/>
                              <a:pt x="118" y="359"/>
                            </a:cubicBezTo>
                            <a:cubicBezTo>
                              <a:pt x="117" y="359"/>
                              <a:pt x="117" y="359"/>
                              <a:pt x="117" y="359"/>
                            </a:cubicBezTo>
                            <a:lnTo>
                              <a:pt x="117" y="360"/>
                            </a:lnTo>
                            <a:close/>
                            <a:moveTo>
                              <a:pt x="255" y="205"/>
                            </a:moveTo>
                            <a:cubicBezTo>
                              <a:pt x="255" y="205"/>
                              <a:pt x="251" y="192"/>
                              <a:pt x="241" y="197"/>
                            </a:cubicBezTo>
                            <a:cubicBezTo>
                              <a:pt x="240" y="189"/>
                              <a:pt x="230" y="190"/>
                              <a:pt x="230" y="190"/>
                            </a:cubicBezTo>
                            <a:cubicBezTo>
                              <a:pt x="230" y="190"/>
                              <a:pt x="229" y="173"/>
                              <a:pt x="217" y="174"/>
                            </a:cubicBezTo>
                            <a:cubicBezTo>
                              <a:pt x="206" y="175"/>
                              <a:pt x="200" y="184"/>
                              <a:pt x="200" y="184"/>
                            </a:cubicBezTo>
                            <a:cubicBezTo>
                              <a:pt x="200" y="184"/>
                              <a:pt x="188" y="185"/>
                              <a:pt x="190" y="196"/>
                            </a:cubicBezTo>
                            <a:cubicBezTo>
                              <a:pt x="183" y="197"/>
                              <a:pt x="182" y="203"/>
                              <a:pt x="182" y="203"/>
                            </a:cubicBezTo>
                            <a:cubicBezTo>
                              <a:pt x="182" y="203"/>
                              <a:pt x="169" y="203"/>
                              <a:pt x="168" y="217"/>
                            </a:cubicBezTo>
                            <a:cubicBezTo>
                              <a:pt x="168" y="232"/>
                              <a:pt x="179" y="244"/>
                              <a:pt x="192" y="235"/>
                            </a:cubicBezTo>
                            <a:cubicBezTo>
                              <a:pt x="192" y="235"/>
                              <a:pt x="195" y="242"/>
                              <a:pt x="199" y="243"/>
                            </a:cubicBezTo>
                            <a:cubicBezTo>
                              <a:pt x="199" y="243"/>
                              <a:pt x="200" y="257"/>
                              <a:pt x="190" y="264"/>
                            </a:cubicBezTo>
                            <a:cubicBezTo>
                              <a:pt x="181" y="271"/>
                              <a:pt x="162" y="278"/>
                              <a:pt x="162" y="278"/>
                            </a:cubicBezTo>
                            <a:cubicBezTo>
                              <a:pt x="162" y="278"/>
                              <a:pt x="158" y="247"/>
                              <a:pt x="152" y="226"/>
                            </a:cubicBezTo>
                            <a:cubicBezTo>
                              <a:pt x="146" y="205"/>
                              <a:pt x="148" y="179"/>
                              <a:pt x="148" y="179"/>
                            </a:cubicBezTo>
                            <a:cubicBezTo>
                              <a:pt x="148" y="179"/>
                              <a:pt x="155" y="180"/>
                              <a:pt x="161" y="175"/>
                            </a:cubicBezTo>
                            <a:cubicBezTo>
                              <a:pt x="167" y="171"/>
                              <a:pt x="192" y="196"/>
                              <a:pt x="211" y="156"/>
                            </a:cubicBezTo>
                            <a:cubicBezTo>
                              <a:pt x="211" y="156"/>
                              <a:pt x="249" y="166"/>
                              <a:pt x="267" y="133"/>
                            </a:cubicBezTo>
                            <a:cubicBezTo>
                              <a:pt x="285" y="99"/>
                              <a:pt x="245" y="77"/>
                              <a:pt x="232" y="80"/>
                            </a:cubicBezTo>
                            <a:cubicBezTo>
                              <a:pt x="232" y="80"/>
                              <a:pt x="228" y="49"/>
                              <a:pt x="192" y="56"/>
                            </a:cubicBezTo>
                            <a:cubicBezTo>
                              <a:pt x="192" y="56"/>
                              <a:pt x="189" y="37"/>
                              <a:pt x="171" y="38"/>
                            </a:cubicBezTo>
                            <a:cubicBezTo>
                              <a:pt x="171" y="38"/>
                              <a:pt x="166" y="2"/>
                              <a:pt x="132" y="0"/>
                            </a:cubicBezTo>
                            <a:cubicBezTo>
                              <a:pt x="105" y="0"/>
                              <a:pt x="94" y="24"/>
                              <a:pt x="94" y="24"/>
                            </a:cubicBezTo>
                            <a:cubicBezTo>
                              <a:pt x="94" y="24"/>
                              <a:pt x="67" y="21"/>
                              <a:pt x="67" y="55"/>
                            </a:cubicBezTo>
                            <a:cubicBezTo>
                              <a:pt x="67" y="55"/>
                              <a:pt x="50" y="59"/>
                              <a:pt x="45" y="71"/>
                            </a:cubicBezTo>
                            <a:cubicBezTo>
                              <a:pt x="39" y="75"/>
                              <a:pt x="12" y="72"/>
                              <a:pt x="17" y="103"/>
                            </a:cubicBezTo>
                            <a:cubicBezTo>
                              <a:pt x="17" y="103"/>
                              <a:pt x="0" y="133"/>
                              <a:pt x="24" y="155"/>
                            </a:cubicBezTo>
                            <a:cubicBezTo>
                              <a:pt x="44" y="169"/>
                              <a:pt x="71" y="155"/>
                              <a:pt x="71" y="155"/>
                            </a:cubicBezTo>
                            <a:cubicBezTo>
                              <a:pt x="71" y="155"/>
                              <a:pt x="82" y="173"/>
                              <a:pt x="102" y="177"/>
                            </a:cubicBezTo>
                            <a:cubicBezTo>
                              <a:pt x="102" y="177"/>
                              <a:pt x="117" y="213"/>
                              <a:pt x="130" y="233"/>
                            </a:cubicBezTo>
                            <a:cubicBezTo>
                              <a:pt x="133" y="238"/>
                              <a:pt x="145" y="267"/>
                              <a:pt x="140" y="304"/>
                            </a:cubicBezTo>
                            <a:cubicBezTo>
                              <a:pt x="135" y="338"/>
                              <a:pt x="120" y="356"/>
                              <a:pt x="118" y="359"/>
                            </a:cubicBezTo>
                            <a:cubicBezTo>
                              <a:pt x="194" y="359"/>
                              <a:pt x="194" y="359"/>
                              <a:pt x="194" y="359"/>
                            </a:cubicBezTo>
                            <a:cubicBezTo>
                              <a:pt x="189" y="359"/>
                              <a:pt x="177" y="359"/>
                              <a:pt x="171" y="354"/>
                            </a:cubicBezTo>
                            <a:cubicBezTo>
                              <a:pt x="165" y="348"/>
                              <a:pt x="168" y="341"/>
                              <a:pt x="166" y="326"/>
                            </a:cubicBezTo>
                            <a:cubicBezTo>
                              <a:pt x="164" y="311"/>
                              <a:pt x="165" y="288"/>
                              <a:pt x="165" y="288"/>
                            </a:cubicBezTo>
                            <a:cubicBezTo>
                              <a:pt x="165" y="288"/>
                              <a:pt x="209" y="262"/>
                              <a:pt x="215" y="246"/>
                            </a:cubicBezTo>
                            <a:cubicBezTo>
                              <a:pt x="220" y="248"/>
                              <a:pt x="249" y="246"/>
                              <a:pt x="249" y="236"/>
                            </a:cubicBezTo>
                            <a:cubicBezTo>
                              <a:pt x="254" y="238"/>
                              <a:pt x="272" y="233"/>
                              <a:pt x="270" y="218"/>
                            </a:cubicBezTo>
                            <a:cubicBezTo>
                              <a:pt x="267" y="206"/>
                              <a:pt x="255" y="205"/>
                              <a:pt x="255" y="205"/>
                            </a:cubicBezTo>
                            <a:close/>
                            <a:moveTo>
                              <a:pt x="116" y="183"/>
                            </a:moveTo>
                            <a:cubicBezTo>
                              <a:pt x="134" y="183"/>
                              <a:pt x="134" y="183"/>
                              <a:pt x="134" y="183"/>
                            </a:cubicBezTo>
                            <a:cubicBezTo>
                              <a:pt x="133" y="195"/>
                              <a:pt x="135" y="217"/>
                              <a:pt x="135" y="217"/>
                            </a:cubicBezTo>
                            <a:cubicBezTo>
                              <a:pt x="122" y="202"/>
                              <a:pt x="116" y="183"/>
                              <a:pt x="116" y="183"/>
                            </a:cubicBezTo>
                            <a:close/>
                            <a:moveTo>
                              <a:pt x="202" y="255"/>
                            </a:moveTo>
                            <a:cubicBezTo>
                              <a:pt x="202" y="255"/>
                              <a:pt x="205" y="249"/>
                              <a:pt x="204" y="245"/>
                            </a:cubicBezTo>
                            <a:cubicBezTo>
                              <a:pt x="204" y="245"/>
                              <a:pt x="209" y="245"/>
                              <a:pt x="211" y="245"/>
                            </a:cubicBezTo>
                            <a:cubicBezTo>
                              <a:pt x="211" y="245"/>
                              <a:pt x="207" y="251"/>
                              <a:pt x="202" y="255"/>
                            </a:cubicBezTo>
                            <a:close/>
                            <a:moveTo>
                              <a:pt x="196" y="359"/>
                            </a:moveTo>
                            <a:cubicBezTo>
                              <a:pt x="194" y="359"/>
                              <a:pt x="194" y="359"/>
                              <a:pt x="194" y="359"/>
                            </a:cubicBezTo>
                            <a:cubicBezTo>
                              <a:pt x="195" y="359"/>
                              <a:pt x="196" y="359"/>
                              <a:pt x="196" y="359"/>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25"/>
                      <p:cNvSpPr>
                        <a:spLocks noEditPoints="1"/>
                      </p:cNvSpPr>
                      <p:nvPr/>
                    </p:nvSpPr>
                    <p:spPr bwMode="auto">
                      <a:xfrm>
                        <a:off x="5664200" y="9086567"/>
                        <a:ext cx="981076" cy="1241426"/>
                      </a:xfrm>
                      <a:custGeom>
                        <a:avLst/>
                        <a:gdLst>
                          <a:gd name="T0" fmla="*/ 81 w 255"/>
                          <a:gd name="T1" fmla="*/ 322 h 323"/>
                          <a:gd name="T2" fmla="*/ 79 w 255"/>
                          <a:gd name="T3" fmla="*/ 322 h 323"/>
                          <a:gd name="T4" fmla="*/ 81 w 255"/>
                          <a:gd name="T5" fmla="*/ 322 h 323"/>
                          <a:gd name="T6" fmla="*/ 150 w 255"/>
                          <a:gd name="T7" fmla="*/ 322 h 323"/>
                          <a:gd name="T8" fmla="*/ 150 w 255"/>
                          <a:gd name="T9" fmla="*/ 322 h 323"/>
                          <a:gd name="T10" fmla="*/ 150 w 255"/>
                          <a:gd name="T11" fmla="*/ 323 h 323"/>
                          <a:gd name="T12" fmla="*/ 150 w 255"/>
                          <a:gd name="T13" fmla="*/ 322 h 323"/>
                          <a:gd name="T14" fmla="*/ 240 w 255"/>
                          <a:gd name="T15" fmla="*/ 93 h 323"/>
                          <a:gd name="T16" fmla="*/ 215 w 255"/>
                          <a:gd name="T17" fmla="*/ 64 h 323"/>
                          <a:gd name="T18" fmla="*/ 195 w 255"/>
                          <a:gd name="T19" fmla="*/ 50 h 323"/>
                          <a:gd name="T20" fmla="*/ 171 w 255"/>
                          <a:gd name="T21" fmla="*/ 23 h 323"/>
                          <a:gd name="T22" fmla="*/ 137 w 255"/>
                          <a:gd name="T23" fmla="*/ 1 h 323"/>
                          <a:gd name="T24" fmla="*/ 102 w 255"/>
                          <a:gd name="T25" fmla="*/ 35 h 323"/>
                          <a:gd name="T26" fmla="*/ 83 w 255"/>
                          <a:gd name="T27" fmla="*/ 51 h 323"/>
                          <a:gd name="T28" fmla="*/ 47 w 255"/>
                          <a:gd name="T29" fmla="*/ 73 h 323"/>
                          <a:gd name="T30" fmla="*/ 16 w 255"/>
                          <a:gd name="T31" fmla="*/ 120 h 323"/>
                          <a:gd name="T32" fmla="*/ 66 w 255"/>
                          <a:gd name="T33" fmla="*/ 141 h 323"/>
                          <a:gd name="T34" fmla="*/ 110 w 255"/>
                          <a:gd name="T35" fmla="*/ 158 h 323"/>
                          <a:gd name="T36" fmla="*/ 123 w 255"/>
                          <a:gd name="T37" fmla="*/ 161 h 323"/>
                          <a:gd name="T38" fmla="*/ 119 w 255"/>
                          <a:gd name="T39" fmla="*/ 203 h 323"/>
                          <a:gd name="T40" fmla="*/ 109 w 255"/>
                          <a:gd name="T41" fmla="*/ 250 h 323"/>
                          <a:gd name="T42" fmla="*/ 85 w 255"/>
                          <a:gd name="T43" fmla="*/ 237 h 323"/>
                          <a:gd name="T44" fmla="*/ 76 w 255"/>
                          <a:gd name="T45" fmla="*/ 218 h 323"/>
                          <a:gd name="T46" fmla="*/ 83 w 255"/>
                          <a:gd name="T47" fmla="*/ 211 h 323"/>
                          <a:gd name="T48" fmla="*/ 104 w 255"/>
                          <a:gd name="T49" fmla="*/ 195 h 323"/>
                          <a:gd name="T50" fmla="*/ 92 w 255"/>
                          <a:gd name="T51" fmla="*/ 183 h 323"/>
                          <a:gd name="T52" fmla="*/ 85 w 255"/>
                          <a:gd name="T53" fmla="*/ 176 h 323"/>
                          <a:gd name="T54" fmla="*/ 76 w 255"/>
                          <a:gd name="T55" fmla="*/ 165 h 323"/>
                          <a:gd name="T56" fmla="*/ 60 w 255"/>
                          <a:gd name="T57" fmla="*/ 157 h 323"/>
                          <a:gd name="T58" fmla="*/ 49 w 255"/>
                          <a:gd name="T59" fmla="*/ 171 h 323"/>
                          <a:gd name="T60" fmla="*/ 39 w 255"/>
                          <a:gd name="T61" fmla="*/ 177 h 323"/>
                          <a:gd name="T62" fmla="*/ 26 w 255"/>
                          <a:gd name="T63" fmla="*/ 184 h 323"/>
                          <a:gd name="T64" fmla="*/ 13 w 255"/>
                          <a:gd name="T65" fmla="*/ 196 h 323"/>
                          <a:gd name="T66" fmla="*/ 32 w 255"/>
                          <a:gd name="T67" fmla="*/ 212 h 323"/>
                          <a:gd name="T68" fmla="*/ 62 w 255"/>
                          <a:gd name="T69" fmla="*/ 221 h 323"/>
                          <a:gd name="T70" fmla="*/ 107 w 255"/>
                          <a:gd name="T71" fmla="*/ 259 h 323"/>
                          <a:gd name="T72" fmla="*/ 106 w 255"/>
                          <a:gd name="T73" fmla="*/ 292 h 323"/>
                          <a:gd name="T74" fmla="*/ 101 w 255"/>
                          <a:gd name="T75" fmla="*/ 317 h 323"/>
                          <a:gd name="T76" fmla="*/ 81 w 255"/>
                          <a:gd name="T77" fmla="*/ 322 h 323"/>
                          <a:gd name="T78" fmla="*/ 150 w 255"/>
                          <a:gd name="T79" fmla="*/ 322 h 323"/>
                          <a:gd name="T80" fmla="*/ 129 w 255"/>
                          <a:gd name="T81" fmla="*/ 273 h 323"/>
                          <a:gd name="T82" fmla="*/ 138 w 255"/>
                          <a:gd name="T83" fmla="*/ 210 h 323"/>
                          <a:gd name="T84" fmla="*/ 163 w 255"/>
                          <a:gd name="T85" fmla="*/ 159 h 323"/>
                          <a:gd name="T86" fmla="*/ 191 w 255"/>
                          <a:gd name="T87" fmla="*/ 140 h 323"/>
                          <a:gd name="T88" fmla="*/ 233 w 255"/>
                          <a:gd name="T89" fmla="*/ 139 h 323"/>
                          <a:gd name="T90" fmla="*/ 240 w 255"/>
                          <a:gd name="T91" fmla="*/ 93 h 323"/>
                          <a:gd name="T92" fmla="*/ 66 w 255"/>
                          <a:gd name="T93" fmla="*/ 220 h 323"/>
                          <a:gd name="T94" fmla="*/ 72 w 255"/>
                          <a:gd name="T95" fmla="*/ 220 h 323"/>
                          <a:gd name="T96" fmla="*/ 74 w 255"/>
                          <a:gd name="T97" fmla="*/ 229 h 323"/>
                          <a:gd name="T98" fmla="*/ 66 w 255"/>
                          <a:gd name="T99" fmla="*/ 220 h 323"/>
                          <a:gd name="T100" fmla="*/ 134 w 255"/>
                          <a:gd name="T101" fmla="*/ 195 h 323"/>
                          <a:gd name="T102" fmla="*/ 135 w 255"/>
                          <a:gd name="T103" fmla="*/ 164 h 323"/>
                          <a:gd name="T104" fmla="*/ 151 w 255"/>
                          <a:gd name="T105" fmla="*/ 164 h 323"/>
                          <a:gd name="T106" fmla="*/ 134 w 255"/>
                          <a:gd name="T107" fmla="*/ 19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 h="323">
                            <a:moveTo>
                              <a:pt x="81" y="322"/>
                            </a:moveTo>
                            <a:cubicBezTo>
                              <a:pt x="79" y="322"/>
                              <a:pt x="79" y="322"/>
                              <a:pt x="79" y="322"/>
                            </a:cubicBezTo>
                            <a:cubicBezTo>
                              <a:pt x="79" y="322"/>
                              <a:pt x="80" y="322"/>
                              <a:pt x="81" y="322"/>
                            </a:cubicBezTo>
                            <a:close/>
                            <a:moveTo>
                              <a:pt x="150" y="322"/>
                            </a:moveTo>
                            <a:cubicBezTo>
                              <a:pt x="150" y="322"/>
                              <a:pt x="150" y="322"/>
                              <a:pt x="150" y="322"/>
                            </a:cubicBezTo>
                            <a:cubicBezTo>
                              <a:pt x="150" y="323"/>
                              <a:pt x="150" y="323"/>
                              <a:pt x="150" y="323"/>
                            </a:cubicBezTo>
                            <a:lnTo>
                              <a:pt x="150" y="322"/>
                            </a:lnTo>
                            <a:close/>
                            <a:moveTo>
                              <a:pt x="240" y="93"/>
                            </a:moveTo>
                            <a:cubicBezTo>
                              <a:pt x="244" y="65"/>
                              <a:pt x="220" y="68"/>
                              <a:pt x="215" y="64"/>
                            </a:cubicBezTo>
                            <a:cubicBezTo>
                              <a:pt x="210" y="53"/>
                              <a:pt x="195" y="50"/>
                              <a:pt x="195" y="50"/>
                            </a:cubicBezTo>
                            <a:cubicBezTo>
                              <a:pt x="195" y="19"/>
                              <a:pt x="171" y="23"/>
                              <a:pt x="171" y="23"/>
                            </a:cubicBezTo>
                            <a:cubicBezTo>
                              <a:pt x="171" y="23"/>
                              <a:pt x="161" y="0"/>
                              <a:pt x="137" y="1"/>
                            </a:cubicBezTo>
                            <a:cubicBezTo>
                              <a:pt x="106" y="3"/>
                              <a:pt x="102" y="35"/>
                              <a:pt x="102" y="35"/>
                            </a:cubicBezTo>
                            <a:cubicBezTo>
                              <a:pt x="85" y="34"/>
                              <a:pt x="83" y="51"/>
                              <a:pt x="83" y="51"/>
                            </a:cubicBezTo>
                            <a:cubicBezTo>
                              <a:pt x="51" y="44"/>
                              <a:pt x="47" y="73"/>
                              <a:pt x="47" y="73"/>
                            </a:cubicBezTo>
                            <a:cubicBezTo>
                              <a:pt x="35" y="69"/>
                              <a:pt x="0" y="89"/>
                              <a:pt x="16" y="120"/>
                            </a:cubicBezTo>
                            <a:cubicBezTo>
                              <a:pt x="32" y="150"/>
                              <a:pt x="66" y="141"/>
                              <a:pt x="66" y="141"/>
                            </a:cubicBezTo>
                            <a:cubicBezTo>
                              <a:pt x="83" y="176"/>
                              <a:pt x="105" y="154"/>
                              <a:pt x="110" y="158"/>
                            </a:cubicBezTo>
                            <a:cubicBezTo>
                              <a:pt x="116" y="161"/>
                              <a:pt x="123" y="161"/>
                              <a:pt x="123" y="161"/>
                            </a:cubicBezTo>
                            <a:cubicBezTo>
                              <a:pt x="123" y="161"/>
                              <a:pt x="124" y="184"/>
                              <a:pt x="119" y="203"/>
                            </a:cubicBezTo>
                            <a:cubicBezTo>
                              <a:pt x="113" y="222"/>
                              <a:pt x="109" y="250"/>
                              <a:pt x="109" y="250"/>
                            </a:cubicBezTo>
                            <a:cubicBezTo>
                              <a:pt x="109" y="250"/>
                              <a:pt x="93" y="244"/>
                              <a:pt x="85" y="237"/>
                            </a:cubicBezTo>
                            <a:cubicBezTo>
                              <a:pt x="76" y="231"/>
                              <a:pt x="76" y="218"/>
                              <a:pt x="76" y="218"/>
                            </a:cubicBezTo>
                            <a:cubicBezTo>
                              <a:pt x="80" y="217"/>
                              <a:pt x="83" y="211"/>
                              <a:pt x="83" y="211"/>
                            </a:cubicBezTo>
                            <a:cubicBezTo>
                              <a:pt x="95" y="219"/>
                              <a:pt x="105" y="208"/>
                              <a:pt x="104" y="195"/>
                            </a:cubicBezTo>
                            <a:cubicBezTo>
                              <a:pt x="104" y="182"/>
                              <a:pt x="92" y="183"/>
                              <a:pt x="92" y="183"/>
                            </a:cubicBezTo>
                            <a:cubicBezTo>
                              <a:pt x="92" y="183"/>
                              <a:pt x="91" y="177"/>
                              <a:pt x="85" y="176"/>
                            </a:cubicBezTo>
                            <a:cubicBezTo>
                              <a:pt x="86" y="166"/>
                              <a:pt x="76" y="165"/>
                              <a:pt x="76" y="165"/>
                            </a:cubicBezTo>
                            <a:cubicBezTo>
                              <a:pt x="76" y="165"/>
                              <a:pt x="71" y="158"/>
                              <a:pt x="60" y="157"/>
                            </a:cubicBezTo>
                            <a:cubicBezTo>
                              <a:pt x="50" y="156"/>
                              <a:pt x="49" y="171"/>
                              <a:pt x="49" y="171"/>
                            </a:cubicBezTo>
                            <a:cubicBezTo>
                              <a:pt x="49" y="171"/>
                              <a:pt x="40" y="170"/>
                              <a:pt x="39" y="177"/>
                            </a:cubicBezTo>
                            <a:cubicBezTo>
                              <a:pt x="30" y="173"/>
                              <a:pt x="26" y="184"/>
                              <a:pt x="26" y="184"/>
                            </a:cubicBezTo>
                            <a:cubicBezTo>
                              <a:pt x="26" y="184"/>
                              <a:pt x="16" y="185"/>
                              <a:pt x="13" y="196"/>
                            </a:cubicBezTo>
                            <a:cubicBezTo>
                              <a:pt x="11" y="209"/>
                              <a:pt x="27" y="214"/>
                              <a:pt x="32" y="212"/>
                            </a:cubicBezTo>
                            <a:cubicBezTo>
                              <a:pt x="32" y="221"/>
                              <a:pt x="58" y="222"/>
                              <a:pt x="62" y="221"/>
                            </a:cubicBezTo>
                            <a:cubicBezTo>
                              <a:pt x="68" y="235"/>
                              <a:pt x="107" y="259"/>
                              <a:pt x="107" y="259"/>
                            </a:cubicBezTo>
                            <a:cubicBezTo>
                              <a:pt x="107" y="259"/>
                              <a:pt x="108" y="279"/>
                              <a:pt x="106" y="292"/>
                            </a:cubicBezTo>
                            <a:cubicBezTo>
                              <a:pt x="105" y="306"/>
                              <a:pt x="107" y="312"/>
                              <a:pt x="101" y="317"/>
                            </a:cubicBezTo>
                            <a:cubicBezTo>
                              <a:pt x="97" y="322"/>
                              <a:pt x="86" y="322"/>
                              <a:pt x="81" y="322"/>
                            </a:cubicBezTo>
                            <a:cubicBezTo>
                              <a:pt x="150" y="322"/>
                              <a:pt x="150" y="322"/>
                              <a:pt x="150" y="322"/>
                            </a:cubicBezTo>
                            <a:cubicBezTo>
                              <a:pt x="147" y="320"/>
                              <a:pt x="134" y="304"/>
                              <a:pt x="129" y="273"/>
                            </a:cubicBezTo>
                            <a:cubicBezTo>
                              <a:pt x="125" y="240"/>
                              <a:pt x="136" y="214"/>
                              <a:pt x="138" y="210"/>
                            </a:cubicBezTo>
                            <a:cubicBezTo>
                              <a:pt x="150" y="191"/>
                              <a:pt x="163" y="159"/>
                              <a:pt x="163" y="159"/>
                            </a:cubicBezTo>
                            <a:cubicBezTo>
                              <a:pt x="181" y="155"/>
                              <a:pt x="191" y="140"/>
                              <a:pt x="191" y="140"/>
                            </a:cubicBezTo>
                            <a:cubicBezTo>
                              <a:pt x="191" y="140"/>
                              <a:pt x="216" y="152"/>
                              <a:pt x="233" y="139"/>
                            </a:cubicBezTo>
                            <a:cubicBezTo>
                              <a:pt x="255" y="120"/>
                              <a:pt x="240" y="93"/>
                              <a:pt x="240" y="93"/>
                            </a:cubicBezTo>
                            <a:close/>
                            <a:moveTo>
                              <a:pt x="66" y="220"/>
                            </a:moveTo>
                            <a:cubicBezTo>
                              <a:pt x="68" y="220"/>
                              <a:pt x="72" y="220"/>
                              <a:pt x="72" y="220"/>
                            </a:cubicBezTo>
                            <a:cubicBezTo>
                              <a:pt x="71" y="224"/>
                              <a:pt x="74" y="229"/>
                              <a:pt x="74" y="229"/>
                            </a:cubicBezTo>
                            <a:cubicBezTo>
                              <a:pt x="70" y="225"/>
                              <a:pt x="66" y="220"/>
                              <a:pt x="66" y="220"/>
                            </a:cubicBezTo>
                            <a:close/>
                            <a:moveTo>
                              <a:pt x="134" y="195"/>
                            </a:moveTo>
                            <a:cubicBezTo>
                              <a:pt x="134" y="195"/>
                              <a:pt x="136" y="175"/>
                              <a:pt x="135" y="164"/>
                            </a:cubicBezTo>
                            <a:cubicBezTo>
                              <a:pt x="151" y="164"/>
                              <a:pt x="151" y="164"/>
                              <a:pt x="151" y="164"/>
                            </a:cubicBezTo>
                            <a:cubicBezTo>
                              <a:pt x="151" y="164"/>
                              <a:pt x="146" y="182"/>
                              <a:pt x="134" y="195"/>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27"/>
                      <p:cNvSpPr>
                        <a:spLocks noEditPoints="1"/>
                      </p:cNvSpPr>
                      <p:nvPr/>
                    </p:nvSpPr>
                    <p:spPr bwMode="auto">
                      <a:xfrm>
                        <a:off x="7937501" y="7864190"/>
                        <a:ext cx="1952626" cy="2463800"/>
                      </a:xfrm>
                      <a:custGeom>
                        <a:avLst/>
                        <a:gdLst>
                          <a:gd name="T0" fmla="*/ 298 w 507"/>
                          <a:gd name="T1" fmla="*/ 640 h 641"/>
                          <a:gd name="T2" fmla="*/ 297 w 507"/>
                          <a:gd name="T3" fmla="*/ 640 h 641"/>
                          <a:gd name="T4" fmla="*/ 298 w 507"/>
                          <a:gd name="T5" fmla="*/ 641 h 641"/>
                          <a:gd name="T6" fmla="*/ 298 w 507"/>
                          <a:gd name="T7" fmla="*/ 640 h 641"/>
                          <a:gd name="T8" fmla="*/ 161 w 507"/>
                          <a:gd name="T9" fmla="*/ 640 h 641"/>
                          <a:gd name="T10" fmla="*/ 157 w 507"/>
                          <a:gd name="T11" fmla="*/ 640 h 641"/>
                          <a:gd name="T12" fmla="*/ 161 w 507"/>
                          <a:gd name="T13" fmla="*/ 640 h 641"/>
                          <a:gd name="T14" fmla="*/ 477 w 507"/>
                          <a:gd name="T15" fmla="*/ 183 h 641"/>
                          <a:gd name="T16" fmla="*/ 427 w 507"/>
                          <a:gd name="T17" fmla="*/ 127 h 641"/>
                          <a:gd name="T18" fmla="*/ 388 w 507"/>
                          <a:gd name="T19" fmla="*/ 99 h 641"/>
                          <a:gd name="T20" fmla="*/ 339 w 507"/>
                          <a:gd name="T21" fmla="*/ 44 h 641"/>
                          <a:gd name="T22" fmla="*/ 271 w 507"/>
                          <a:gd name="T23" fmla="*/ 1 h 641"/>
                          <a:gd name="T24" fmla="*/ 203 w 507"/>
                          <a:gd name="T25" fmla="*/ 68 h 641"/>
                          <a:gd name="T26" fmla="*/ 164 w 507"/>
                          <a:gd name="T27" fmla="*/ 100 h 641"/>
                          <a:gd name="T28" fmla="*/ 93 w 507"/>
                          <a:gd name="T29" fmla="*/ 144 h 641"/>
                          <a:gd name="T30" fmla="*/ 32 w 507"/>
                          <a:gd name="T31" fmla="*/ 237 h 641"/>
                          <a:gd name="T32" fmla="*/ 131 w 507"/>
                          <a:gd name="T33" fmla="*/ 279 h 641"/>
                          <a:gd name="T34" fmla="*/ 219 w 507"/>
                          <a:gd name="T35" fmla="*/ 312 h 641"/>
                          <a:gd name="T36" fmla="*/ 243 w 507"/>
                          <a:gd name="T37" fmla="*/ 319 h 641"/>
                          <a:gd name="T38" fmla="*/ 236 w 507"/>
                          <a:gd name="T39" fmla="*/ 403 h 641"/>
                          <a:gd name="T40" fmla="*/ 217 w 507"/>
                          <a:gd name="T41" fmla="*/ 496 h 641"/>
                          <a:gd name="T42" fmla="*/ 168 w 507"/>
                          <a:gd name="T43" fmla="*/ 471 h 641"/>
                          <a:gd name="T44" fmla="*/ 151 w 507"/>
                          <a:gd name="T45" fmla="*/ 433 h 641"/>
                          <a:gd name="T46" fmla="*/ 164 w 507"/>
                          <a:gd name="T47" fmla="*/ 419 h 641"/>
                          <a:gd name="T48" fmla="*/ 207 w 507"/>
                          <a:gd name="T49" fmla="*/ 387 h 641"/>
                          <a:gd name="T50" fmla="*/ 182 w 507"/>
                          <a:gd name="T51" fmla="*/ 362 h 641"/>
                          <a:gd name="T52" fmla="*/ 169 w 507"/>
                          <a:gd name="T53" fmla="*/ 349 h 641"/>
                          <a:gd name="T54" fmla="*/ 151 w 507"/>
                          <a:gd name="T55" fmla="*/ 328 h 641"/>
                          <a:gd name="T56" fmla="*/ 119 w 507"/>
                          <a:gd name="T57" fmla="*/ 311 h 641"/>
                          <a:gd name="T58" fmla="*/ 97 w 507"/>
                          <a:gd name="T59" fmla="*/ 338 h 641"/>
                          <a:gd name="T60" fmla="*/ 78 w 507"/>
                          <a:gd name="T61" fmla="*/ 350 h 641"/>
                          <a:gd name="T62" fmla="*/ 52 w 507"/>
                          <a:gd name="T63" fmla="*/ 365 h 641"/>
                          <a:gd name="T64" fmla="*/ 26 w 507"/>
                          <a:gd name="T65" fmla="*/ 389 h 641"/>
                          <a:gd name="T66" fmla="*/ 64 w 507"/>
                          <a:gd name="T67" fmla="*/ 420 h 641"/>
                          <a:gd name="T68" fmla="*/ 123 w 507"/>
                          <a:gd name="T69" fmla="*/ 438 h 641"/>
                          <a:gd name="T70" fmla="*/ 213 w 507"/>
                          <a:gd name="T71" fmla="*/ 513 h 641"/>
                          <a:gd name="T72" fmla="*/ 211 w 507"/>
                          <a:gd name="T73" fmla="*/ 580 h 641"/>
                          <a:gd name="T74" fmla="*/ 201 w 507"/>
                          <a:gd name="T75" fmla="*/ 630 h 641"/>
                          <a:gd name="T76" fmla="*/ 161 w 507"/>
                          <a:gd name="T77" fmla="*/ 640 h 641"/>
                          <a:gd name="T78" fmla="*/ 297 w 507"/>
                          <a:gd name="T79" fmla="*/ 640 h 641"/>
                          <a:gd name="T80" fmla="*/ 257 w 507"/>
                          <a:gd name="T81" fmla="*/ 542 h 641"/>
                          <a:gd name="T82" fmla="*/ 275 w 507"/>
                          <a:gd name="T83" fmla="*/ 416 h 641"/>
                          <a:gd name="T84" fmla="*/ 325 w 507"/>
                          <a:gd name="T85" fmla="*/ 316 h 641"/>
                          <a:gd name="T86" fmla="*/ 379 w 507"/>
                          <a:gd name="T87" fmla="*/ 276 h 641"/>
                          <a:gd name="T88" fmla="*/ 463 w 507"/>
                          <a:gd name="T89" fmla="*/ 276 h 641"/>
                          <a:gd name="T90" fmla="*/ 477 w 507"/>
                          <a:gd name="T91" fmla="*/ 183 h 641"/>
                          <a:gd name="T92" fmla="*/ 131 w 507"/>
                          <a:gd name="T93" fmla="*/ 437 h 641"/>
                          <a:gd name="T94" fmla="*/ 143 w 507"/>
                          <a:gd name="T95" fmla="*/ 436 h 641"/>
                          <a:gd name="T96" fmla="*/ 147 w 507"/>
                          <a:gd name="T97" fmla="*/ 455 h 641"/>
                          <a:gd name="T98" fmla="*/ 131 w 507"/>
                          <a:gd name="T99" fmla="*/ 437 h 641"/>
                          <a:gd name="T100" fmla="*/ 266 w 507"/>
                          <a:gd name="T101" fmla="*/ 387 h 641"/>
                          <a:gd name="T102" fmla="*/ 268 w 507"/>
                          <a:gd name="T103" fmla="*/ 325 h 641"/>
                          <a:gd name="T104" fmla="*/ 299 w 507"/>
                          <a:gd name="T105" fmla="*/ 326 h 641"/>
                          <a:gd name="T106" fmla="*/ 266 w 507"/>
                          <a:gd name="T107" fmla="*/ 38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641">
                            <a:moveTo>
                              <a:pt x="298" y="640"/>
                            </a:moveTo>
                            <a:cubicBezTo>
                              <a:pt x="297" y="640"/>
                              <a:pt x="297" y="640"/>
                              <a:pt x="297" y="640"/>
                            </a:cubicBezTo>
                            <a:cubicBezTo>
                              <a:pt x="298" y="640"/>
                              <a:pt x="298" y="641"/>
                              <a:pt x="298" y="641"/>
                            </a:cubicBezTo>
                            <a:lnTo>
                              <a:pt x="298" y="640"/>
                            </a:lnTo>
                            <a:close/>
                            <a:moveTo>
                              <a:pt x="161" y="640"/>
                            </a:moveTo>
                            <a:cubicBezTo>
                              <a:pt x="157" y="640"/>
                              <a:pt x="157" y="640"/>
                              <a:pt x="157" y="640"/>
                            </a:cubicBezTo>
                            <a:cubicBezTo>
                              <a:pt x="157" y="640"/>
                              <a:pt x="159" y="640"/>
                              <a:pt x="161" y="640"/>
                            </a:cubicBezTo>
                            <a:close/>
                            <a:moveTo>
                              <a:pt x="477" y="183"/>
                            </a:moveTo>
                            <a:cubicBezTo>
                              <a:pt x="486" y="129"/>
                              <a:pt x="437" y="134"/>
                              <a:pt x="427" y="127"/>
                            </a:cubicBezTo>
                            <a:cubicBezTo>
                              <a:pt x="417" y="105"/>
                              <a:pt x="388" y="99"/>
                              <a:pt x="388" y="99"/>
                            </a:cubicBezTo>
                            <a:cubicBezTo>
                              <a:pt x="387" y="38"/>
                              <a:pt x="339" y="44"/>
                              <a:pt x="339" y="44"/>
                            </a:cubicBezTo>
                            <a:cubicBezTo>
                              <a:pt x="339" y="44"/>
                              <a:pt x="320" y="0"/>
                              <a:pt x="271" y="1"/>
                            </a:cubicBezTo>
                            <a:cubicBezTo>
                              <a:pt x="211" y="4"/>
                              <a:pt x="203" y="68"/>
                              <a:pt x="203" y="68"/>
                            </a:cubicBezTo>
                            <a:cubicBezTo>
                              <a:pt x="169" y="67"/>
                              <a:pt x="164" y="100"/>
                              <a:pt x="164" y="100"/>
                            </a:cubicBezTo>
                            <a:cubicBezTo>
                              <a:pt x="101" y="87"/>
                              <a:pt x="93" y="144"/>
                              <a:pt x="93" y="144"/>
                            </a:cubicBezTo>
                            <a:cubicBezTo>
                              <a:pt x="70" y="137"/>
                              <a:pt x="0" y="177"/>
                              <a:pt x="32" y="237"/>
                            </a:cubicBezTo>
                            <a:cubicBezTo>
                              <a:pt x="64" y="297"/>
                              <a:pt x="131" y="279"/>
                              <a:pt x="131" y="279"/>
                            </a:cubicBezTo>
                            <a:cubicBezTo>
                              <a:pt x="166" y="349"/>
                              <a:pt x="209" y="305"/>
                              <a:pt x="219" y="312"/>
                            </a:cubicBezTo>
                            <a:cubicBezTo>
                              <a:pt x="230" y="320"/>
                              <a:pt x="243" y="319"/>
                              <a:pt x="243" y="319"/>
                            </a:cubicBezTo>
                            <a:cubicBezTo>
                              <a:pt x="243" y="319"/>
                              <a:pt x="247" y="365"/>
                              <a:pt x="236" y="403"/>
                            </a:cubicBezTo>
                            <a:cubicBezTo>
                              <a:pt x="225" y="441"/>
                              <a:pt x="217" y="496"/>
                              <a:pt x="217" y="496"/>
                            </a:cubicBezTo>
                            <a:cubicBezTo>
                              <a:pt x="217" y="496"/>
                              <a:pt x="185" y="483"/>
                              <a:pt x="168" y="471"/>
                            </a:cubicBezTo>
                            <a:cubicBezTo>
                              <a:pt x="151" y="458"/>
                              <a:pt x="151" y="433"/>
                              <a:pt x="151" y="433"/>
                            </a:cubicBezTo>
                            <a:cubicBezTo>
                              <a:pt x="159" y="431"/>
                              <a:pt x="164" y="419"/>
                              <a:pt x="164" y="419"/>
                            </a:cubicBezTo>
                            <a:cubicBezTo>
                              <a:pt x="188" y="435"/>
                              <a:pt x="208" y="413"/>
                              <a:pt x="207" y="387"/>
                            </a:cubicBezTo>
                            <a:cubicBezTo>
                              <a:pt x="206" y="362"/>
                              <a:pt x="182" y="362"/>
                              <a:pt x="182" y="362"/>
                            </a:cubicBezTo>
                            <a:cubicBezTo>
                              <a:pt x="182" y="362"/>
                              <a:pt x="180" y="352"/>
                              <a:pt x="169" y="349"/>
                            </a:cubicBezTo>
                            <a:cubicBezTo>
                              <a:pt x="172" y="329"/>
                              <a:pt x="151" y="328"/>
                              <a:pt x="151" y="328"/>
                            </a:cubicBezTo>
                            <a:cubicBezTo>
                              <a:pt x="151" y="328"/>
                              <a:pt x="141" y="313"/>
                              <a:pt x="119" y="311"/>
                            </a:cubicBezTo>
                            <a:cubicBezTo>
                              <a:pt x="98" y="308"/>
                              <a:pt x="97" y="338"/>
                              <a:pt x="97" y="338"/>
                            </a:cubicBezTo>
                            <a:cubicBezTo>
                              <a:pt x="97" y="338"/>
                              <a:pt x="80" y="337"/>
                              <a:pt x="78" y="350"/>
                            </a:cubicBezTo>
                            <a:cubicBezTo>
                              <a:pt x="59" y="342"/>
                              <a:pt x="52" y="365"/>
                              <a:pt x="52" y="365"/>
                            </a:cubicBezTo>
                            <a:cubicBezTo>
                              <a:pt x="52" y="365"/>
                              <a:pt x="31" y="367"/>
                              <a:pt x="26" y="389"/>
                            </a:cubicBezTo>
                            <a:cubicBezTo>
                              <a:pt x="22" y="415"/>
                              <a:pt x="54" y="425"/>
                              <a:pt x="64" y="420"/>
                            </a:cubicBezTo>
                            <a:cubicBezTo>
                              <a:pt x="63" y="438"/>
                              <a:pt x="115" y="441"/>
                              <a:pt x="123" y="438"/>
                            </a:cubicBezTo>
                            <a:cubicBezTo>
                              <a:pt x="135" y="467"/>
                              <a:pt x="213" y="513"/>
                              <a:pt x="213" y="513"/>
                            </a:cubicBezTo>
                            <a:cubicBezTo>
                              <a:pt x="213" y="513"/>
                              <a:pt x="214" y="553"/>
                              <a:pt x="211" y="580"/>
                            </a:cubicBezTo>
                            <a:cubicBezTo>
                              <a:pt x="208" y="607"/>
                              <a:pt x="213" y="619"/>
                              <a:pt x="201" y="630"/>
                            </a:cubicBezTo>
                            <a:cubicBezTo>
                              <a:pt x="192" y="639"/>
                              <a:pt x="170" y="640"/>
                              <a:pt x="161" y="640"/>
                            </a:cubicBezTo>
                            <a:cubicBezTo>
                              <a:pt x="297" y="640"/>
                              <a:pt x="297" y="640"/>
                              <a:pt x="297" y="640"/>
                            </a:cubicBezTo>
                            <a:cubicBezTo>
                              <a:pt x="292" y="635"/>
                              <a:pt x="266" y="603"/>
                              <a:pt x="257" y="542"/>
                            </a:cubicBezTo>
                            <a:cubicBezTo>
                              <a:pt x="248" y="476"/>
                              <a:pt x="269" y="424"/>
                              <a:pt x="275" y="416"/>
                            </a:cubicBezTo>
                            <a:cubicBezTo>
                              <a:pt x="298" y="379"/>
                              <a:pt x="325" y="316"/>
                              <a:pt x="325" y="316"/>
                            </a:cubicBezTo>
                            <a:cubicBezTo>
                              <a:pt x="360" y="308"/>
                              <a:pt x="379" y="276"/>
                              <a:pt x="379" y="276"/>
                            </a:cubicBezTo>
                            <a:cubicBezTo>
                              <a:pt x="379" y="276"/>
                              <a:pt x="428" y="301"/>
                              <a:pt x="463" y="276"/>
                            </a:cubicBezTo>
                            <a:cubicBezTo>
                              <a:pt x="507" y="237"/>
                              <a:pt x="477" y="183"/>
                              <a:pt x="477" y="183"/>
                            </a:cubicBezTo>
                            <a:close/>
                            <a:moveTo>
                              <a:pt x="131" y="437"/>
                            </a:moveTo>
                            <a:cubicBezTo>
                              <a:pt x="135" y="436"/>
                              <a:pt x="143" y="436"/>
                              <a:pt x="143" y="436"/>
                            </a:cubicBezTo>
                            <a:cubicBezTo>
                              <a:pt x="142" y="445"/>
                              <a:pt x="147" y="455"/>
                              <a:pt x="147" y="455"/>
                            </a:cubicBezTo>
                            <a:cubicBezTo>
                              <a:pt x="139" y="447"/>
                              <a:pt x="131" y="437"/>
                              <a:pt x="131" y="437"/>
                            </a:cubicBezTo>
                            <a:close/>
                            <a:moveTo>
                              <a:pt x="266" y="387"/>
                            </a:moveTo>
                            <a:cubicBezTo>
                              <a:pt x="266" y="387"/>
                              <a:pt x="270" y="348"/>
                              <a:pt x="268" y="325"/>
                            </a:cubicBezTo>
                            <a:cubicBezTo>
                              <a:pt x="299" y="326"/>
                              <a:pt x="299" y="326"/>
                              <a:pt x="299" y="326"/>
                            </a:cubicBezTo>
                            <a:cubicBezTo>
                              <a:pt x="299" y="326"/>
                              <a:pt x="290" y="360"/>
                              <a:pt x="266" y="387"/>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30"/>
                      <p:cNvSpPr>
                        <a:spLocks noEditPoints="1"/>
                      </p:cNvSpPr>
                      <p:nvPr/>
                    </p:nvSpPr>
                    <p:spPr bwMode="auto">
                      <a:xfrm>
                        <a:off x="4105277" y="7927690"/>
                        <a:ext cx="1898650" cy="2400300"/>
                      </a:xfrm>
                      <a:custGeom>
                        <a:avLst/>
                        <a:gdLst>
                          <a:gd name="T0" fmla="*/ 290 w 493"/>
                          <a:gd name="T1" fmla="*/ 623 h 624"/>
                          <a:gd name="T2" fmla="*/ 289 w 493"/>
                          <a:gd name="T3" fmla="*/ 623 h 624"/>
                          <a:gd name="T4" fmla="*/ 290 w 493"/>
                          <a:gd name="T5" fmla="*/ 624 h 624"/>
                          <a:gd name="T6" fmla="*/ 290 w 493"/>
                          <a:gd name="T7" fmla="*/ 623 h 624"/>
                          <a:gd name="T8" fmla="*/ 157 w 493"/>
                          <a:gd name="T9" fmla="*/ 623 h 624"/>
                          <a:gd name="T10" fmla="*/ 153 w 493"/>
                          <a:gd name="T11" fmla="*/ 623 h 624"/>
                          <a:gd name="T12" fmla="*/ 157 w 493"/>
                          <a:gd name="T13" fmla="*/ 623 h 624"/>
                          <a:gd name="T14" fmla="*/ 464 w 493"/>
                          <a:gd name="T15" fmla="*/ 179 h 624"/>
                          <a:gd name="T16" fmla="*/ 415 w 493"/>
                          <a:gd name="T17" fmla="*/ 124 h 624"/>
                          <a:gd name="T18" fmla="*/ 377 w 493"/>
                          <a:gd name="T19" fmla="*/ 97 h 624"/>
                          <a:gd name="T20" fmla="*/ 330 w 493"/>
                          <a:gd name="T21" fmla="*/ 43 h 624"/>
                          <a:gd name="T22" fmla="*/ 264 w 493"/>
                          <a:gd name="T23" fmla="*/ 1 h 624"/>
                          <a:gd name="T24" fmla="*/ 197 w 493"/>
                          <a:gd name="T25" fmla="*/ 67 h 624"/>
                          <a:gd name="T26" fmla="*/ 160 w 493"/>
                          <a:gd name="T27" fmla="*/ 97 h 624"/>
                          <a:gd name="T28" fmla="*/ 91 w 493"/>
                          <a:gd name="T29" fmla="*/ 140 h 624"/>
                          <a:gd name="T30" fmla="*/ 31 w 493"/>
                          <a:gd name="T31" fmla="*/ 231 h 624"/>
                          <a:gd name="T32" fmla="*/ 127 w 493"/>
                          <a:gd name="T33" fmla="*/ 271 h 624"/>
                          <a:gd name="T34" fmla="*/ 213 w 493"/>
                          <a:gd name="T35" fmla="*/ 304 h 624"/>
                          <a:gd name="T36" fmla="*/ 237 w 493"/>
                          <a:gd name="T37" fmla="*/ 311 h 624"/>
                          <a:gd name="T38" fmla="*/ 229 w 493"/>
                          <a:gd name="T39" fmla="*/ 392 h 624"/>
                          <a:gd name="T40" fmla="*/ 211 w 493"/>
                          <a:gd name="T41" fmla="*/ 483 h 624"/>
                          <a:gd name="T42" fmla="*/ 163 w 493"/>
                          <a:gd name="T43" fmla="*/ 458 h 624"/>
                          <a:gd name="T44" fmla="*/ 147 w 493"/>
                          <a:gd name="T45" fmla="*/ 421 h 624"/>
                          <a:gd name="T46" fmla="*/ 160 w 493"/>
                          <a:gd name="T47" fmla="*/ 408 h 624"/>
                          <a:gd name="T48" fmla="*/ 201 w 493"/>
                          <a:gd name="T49" fmla="*/ 377 h 624"/>
                          <a:gd name="T50" fmla="*/ 177 w 493"/>
                          <a:gd name="T51" fmla="*/ 353 h 624"/>
                          <a:gd name="T52" fmla="*/ 165 w 493"/>
                          <a:gd name="T53" fmla="*/ 340 h 624"/>
                          <a:gd name="T54" fmla="*/ 146 w 493"/>
                          <a:gd name="T55" fmla="*/ 319 h 624"/>
                          <a:gd name="T56" fmla="*/ 116 w 493"/>
                          <a:gd name="T57" fmla="*/ 302 h 624"/>
                          <a:gd name="T58" fmla="*/ 94 w 493"/>
                          <a:gd name="T59" fmla="*/ 329 h 624"/>
                          <a:gd name="T60" fmla="*/ 76 w 493"/>
                          <a:gd name="T61" fmla="*/ 341 h 624"/>
                          <a:gd name="T62" fmla="*/ 50 w 493"/>
                          <a:gd name="T63" fmla="*/ 356 h 624"/>
                          <a:gd name="T64" fmla="*/ 25 w 493"/>
                          <a:gd name="T65" fmla="*/ 379 h 624"/>
                          <a:gd name="T66" fmla="*/ 62 w 493"/>
                          <a:gd name="T67" fmla="*/ 409 h 624"/>
                          <a:gd name="T68" fmla="*/ 120 w 493"/>
                          <a:gd name="T69" fmla="*/ 427 h 624"/>
                          <a:gd name="T70" fmla="*/ 208 w 493"/>
                          <a:gd name="T71" fmla="*/ 500 h 624"/>
                          <a:gd name="T72" fmla="*/ 205 w 493"/>
                          <a:gd name="T73" fmla="*/ 565 h 624"/>
                          <a:gd name="T74" fmla="*/ 196 w 493"/>
                          <a:gd name="T75" fmla="*/ 613 h 624"/>
                          <a:gd name="T76" fmla="*/ 157 w 493"/>
                          <a:gd name="T77" fmla="*/ 623 h 624"/>
                          <a:gd name="T78" fmla="*/ 289 w 493"/>
                          <a:gd name="T79" fmla="*/ 623 h 624"/>
                          <a:gd name="T80" fmla="*/ 250 w 493"/>
                          <a:gd name="T81" fmla="*/ 528 h 624"/>
                          <a:gd name="T82" fmla="*/ 268 w 493"/>
                          <a:gd name="T83" fmla="*/ 405 h 624"/>
                          <a:gd name="T84" fmla="*/ 316 w 493"/>
                          <a:gd name="T85" fmla="*/ 308 h 624"/>
                          <a:gd name="T86" fmla="*/ 369 w 493"/>
                          <a:gd name="T87" fmla="*/ 269 h 624"/>
                          <a:gd name="T88" fmla="*/ 451 w 493"/>
                          <a:gd name="T89" fmla="*/ 268 h 624"/>
                          <a:gd name="T90" fmla="*/ 464 w 493"/>
                          <a:gd name="T91" fmla="*/ 179 h 624"/>
                          <a:gd name="T92" fmla="*/ 127 w 493"/>
                          <a:gd name="T93" fmla="*/ 425 h 624"/>
                          <a:gd name="T94" fmla="*/ 139 w 493"/>
                          <a:gd name="T95" fmla="*/ 424 h 624"/>
                          <a:gd name="T96" fmla="*/ 143 w 493"/>
                          <a:gd name="T97" fmla="*/ 443 h 624"/>
                          <a:gd name="T98" fmla="*/ 127 w 493"/>
                          <a:gd name="T99" fmla="*/ 425 h 624"/>
                          <a:gd name="T100" fmla="*/ 258 w 493"/>
                          <a:gd name="T101" fmla="*/ 377 h 624"/>
                          <a:gd name="T102" fmla="*/ 261 w 493"/>
                          <a:gd name="T103" fmla="*/ 317 h 624"/>
                          <a:gd name="T104" fmla="*/ 291 w 493"/>
                          <a:gd name="T105" fmla="*/ 317 h 624"/>
                          <a:gd name="T106" fmla="*/ 258 w 493"/>
                          <a:gd name="T107" fmla="*/ 377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3" h="624">
                            <a:moveTo>
                              <a:pt x="290" y="623"/>
                            </a:moveTo>
                            <a:cubicBezTo>
                              <a:pt x="289" y="623"/>
                              <a:pt x="289" y="623"/>
                              <a:pt x="289" y="623"/>
                            </a:cubicBezTo>
                            <a:cubicBezTo>
                              <a:pt x="290" y="623"/>
                              <a:pt x="290" y="624"/>
                              <a:pt x="290" y="624"/>
                            </a:cubicBezTo>
                            <a:lnTo>
                              <a:pt x="290" y="623"/>
                            </a:lnTo>
                            <a:close/>
                            <a:moveTo>
                              <a:pt x="157" y="623"/>
                            </a:moveTo>
                            <a:cubicBezTo>
                              <a:pt x="153" y="623"/>
                              <a:pt x="153" y="623"/>
                              <a:pt x="153" y="623"/>
                            </a:cubicBezTo>
                            <a:cubicBezTo>
                              <a:pt x="153" y="623"/>
                              <a:pt x="155" y="623"/>
                              <a:pt x="157" y="623"/>
                            </a:cubicBezTo>
                            <a:close/>
                            <a:moveTo>
                              <a:pt x="464" y="179"/>
                            </a:moveTo>
                            <a:cubicBezTo>
                              <a:pt x="472" y="126"/>
                              <a:pt x="425" y="130"/>
                              <a:pt x="415" y="124"/>
                            </a:cubicBezTo>
                            <a:cubicBezTo>
                              <a:pt x="406" y="103"/>
                              <a:pt x="377" y="97"/>
                              <a:pt x="377" y="97"/>
                            </a:cubicBezTo>
                            <a:cubicBezTo>
                              <a:pt x="377" y="37"/>
                              <a:pt x="330" y="43"/>
                              <a:pt x="330" y="43"/>
                            </a:cubicBezTo>
                            <a:cubicBezTo>
                              <a:pt x="330" y="43"/>
                              <a:pt x="311" y="0"/>
                              <a:pt x="264" y="1"/>
                            </a:cubicBezTo>
                            <a:cubicBezTo>
                              <a:pt x="205" y="4"/>
                              <a:pt x="197" y="67"/>
                              <a:pt x="197" y="67"/>
                            </a:cubicBezTo>
                            <a:cubicBezTo>
                              <a:pt x="165" y="65"/>
                              <a:pt x="160" y="97"/>
                              <a:pt x="160" y="97"/>
                            </a:cubicBezTo>
                            <a:cubicBezTo>
                              <a:pt x="98" y="85"/>
                              <a:pt x="91" y="140"/>
                              <a:pt x="91" y="140"/>
                            </a:cubicBezTo>
                            <a:cubicBezTo>
                              <a:pt x="68" y="134"/>
                              <a:pt x="0" y="172"/>
                              <a:pt x="31" y="231"/>
                            </a:cubicBezTo>
                            <a:cubicBezTo>
                              <a:pt x="62" y="289"/>
                              <a:pt x="127" y="271"/>
                              <a:pt x="127" y="271"/>
                            </a:cubicBezTo>
                            <a:cubicBezTo>
                              <a:pt x="161" y="339"/>
                              <a:pt x="203" y="297"/>
                              <a:pt x="213" y="304"/>
                            </a:cubicBezTo>
                            <a:cubicBezTo>
                              <a:pt x="224" y="312"/>
                              <a:pt x="237" y="311"/>
                              <a:pt x="237" y="311"/>
                            </a:cubicBezTo>
                            <a:cubicBezTo>
                              <a:pt x="237" y="311"/>
                              <a:pt x="240" y="356"/>
                              <a:pt x="229" y="392"/>
                            </a:cubicBezTo>
                            <a:cubicBezTo>
                              <a:pt x="219" y="429"/>
                              <a:pt x="211" y="483"/>
                              <a:pt x="211" y="483"/>
                            </a:cubicBezTo>
                            <a:cubicBezTo>
                              <a:pt x="211" y="483"/>
                              <a:pt x="180" y="471"/>
                              <a:pt x="163" y="458"/>
                            </a:cubicBezTo>
                            <a:cubicBezTo>
                              <a:pt x="147" y="446"/>
                              <a:pt x="147" y="421"/>
                              <a:pt x="147" y="421"/>
                            </a:cubicBezTo>
                            <a:cubicBezTo>
                              <a:pt x="155" y="420"/>
                              <a:pt x="160" y="408"/>
                              <a:pt x="160" y="408"/>
                            </a:cubicBezTo>
                            <a:cubicBezTo>
                              <a:pt x="183" y="424"/>
                              <a:pt x="202" y="402"/>
                              <a:pt x="201" y="377"/>
                            </a:cubicBezTo>
                            <a:cubicBezTo>
                              <a:pt x="200" y="352"/>
                              <a:pt x="177" y="353"/>
                              <a:pt x="177" y="353"/>
                            </a:cubicBezTo>
                            <a:cubicBezTo>
                              <a:pt x="177" y="353"/>
                              <a:pt x="175" y="343"/>
                              <a:pt x="165" y="340"/>
                            </a:cubicBezTo>
                            <a:cubicBezTo>
                              <a:pt x="167" y="321"/>
                              <a:pt x="146" y="319"/>
                              <a:pt x="146" y="319"/>
                            </a:cubicBezTo>
                            <a:cubicBezTo>
                              <a:pt x="146" y="319"/>
                              <a:pt x="137" y="304"/>
                              <a:pt x="116" y="302"/>
                            </a:cubicBezTo>
                            <a:cubicBezTo>
                              <a:pt x="96" y="300"/>
                              <a:pt x="94" y="329"/>
                              <a:pt x="94" y="329"/>
                            </a:cubicBezTo>
                            <a:cubicBezTo>
                              <a:pt x="94" y="329"/>
                              <a:pt x="77" y="328"/>
                              <a:pt x="76" y="341"/>
                            </a:cubicBezTo>
                            <a:cubicBezTo>
                              <a:pt x="57" y="333"/>
                              <a:pt x="50" y="356"/>
                              <a:pt x="50" y="356"/>
                            </a:cubicBezTo>
                            <a:cubicBezTo>
                              <a:pt x="50" y="356"/>
                              <a:pt x="30" y="358"/>
                              <a:pt x="25" y="379"/>
                            </a:cubicBezTo>
                            <a:cubicBezTo>
                              <a:pt x="22" y="404"/>
                              <a:pt x="53" y="414"/>
                              <a:pt x="62" y="409"/>
                            </a:cubicBezTo>
                            <a:cubicBezTo>
                              <a:pt x="61" y="426"/>
                              <a:pt x="112" y="430"/>
                              <a:pt x="120" y="427"/>
                            </a:cubicBezTo>
                            <a:cubicBezTo>
                              <a:pt x="131" y="455"/>
                              <a:pt x="208" y="500"/>
                              <a:pt x="208" y="500"/>
                            </a:cubicBezTo>
                            <a:cubicBezTo>
                              <a:pt x="208" y="500"/>
                              <a:pt x="208" y="539"/>
                              <a:pt x="205" y="565"/>
                            </a:cubicBezTo>
                            <a:cubicBezTo>
                              <a:pt x="202" y="591"/>
                              <a:pt x="207" y="603"/>
                              <a:pt x="196" y="613"/>
                            </a:cubicBezTo>
                            <a:cubicBezTo>
                              <a:pt x="187" y="622"/>
                              <a:pt x="165" y="623"/>
                              <a:pt x="157" y="623"/>
                            </a:cubicBezTo>
                            <a:cubicBezTo>
                              <a:pt x="289" y="623"/>
                              <a:pt x="289" y="623"/>
                              <a:pt x="289" y="623"/>
                            </a:cubicBezTo>
                            <a:cubicBezTo>
                              <a:pt x="285" y="618"/>
                              <a:pt x="259" y="587"/>
                              <a:pt x="250" y="528"/>
                            </a:cubicBezTo>
                            <a:cubicBezTo>
                              <a:pt x="241" y="463"/>
                              <a:pt x="262" y="412"/>
                              <a:pt x="268" y="405"/>
                            </a:cubicBezTo>
                            <a:cubicBezTo>
                              <a:pt x="290" y="369"/>
                              <a:pt x="316" y="308"/>
                              <a:pt x="316" y="308"/>
                            </a:cubicBezTo>
                            <a:cubicBezTo>
                              <a:pt x="350" y="300"/>
                              <a:pt x="369" y="269"/>
                              <a:pt x="369" y="269"/>
                            </a:cubicBezTo>
                            <a:cubicBezTo>
                              <a:pt x="369" y="269"/>
                              <a:pt x="417" y="293"/>
                              <a:pt x="451" y="268"/>
                            </a:cubicBezTo>
                            <a:cubicBezTo>
                              <a:pt x="493" y="231"/>
                              <a:pt x="464" y="179"/>
                              <a:pt x="464" y="179"/>
                            </a:cubicBezTo>
                            <a:close/>
                            <a:moveTo>
                              <a:pt x="127" y="425"/>
                            </a:moveTo>
                            <a:cubicBezTo>
                              <a:pt x="131" y="425"/>
                              <a:pt x="139" y="424"/>
                              <a:pt x="139" y="424"/>
                            </a:cubicBezTo>
                            <a:cubicBezTo>
                              <a:pt x="138" y="433"/>
                              <a:pt x="143" y="443"/>
                              <a:pt x="143" y="443"/>
                            </a:cubicBezTo>
                            <a:cubicBezTo>
                              <a:pt x="135" y="435"/>
                              <a:pt x="127" y="425"/>
                              <a:pt x="127" y="425"/>
                            </a:cubicBezTo>
                            <a:close/>
                            <a:moveTo>
                              <a:pt x="258" y="377"/>
                            </a:moveTo>
                            <a:cubicBezTo>
                              <a:pt x="258" y="377"/>
                              <a:pt x="263" y="339"/>
                              <a:pt x="261" y="317"/>
                            </a:cubicBezTo>
                            <a:cubicBezTo>
                              <a:pt x="291" y="317"/>
                              <a:pt x="291" y="317"/>
                              <a:pt x="291" y="317"/>
                            </a:cubicBezTo>
                            <a:cubicBezTo>
                              <a:pt x="291" y="317"/>
                              <a:pt x="282" y="351"/>
                              <a:pt x="258" y="377"/>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24"/>
                      <p:cNvSpPr>
                        <a:spLocks noEditPoints="1"/>
                      </p:cNvSpPr>
                      <p:nvPr/>
                    </p:nvSpPr>
                    <p:spPr bwMode="auto">
                      <a:xfrm>
                        <a:off x="7727950" y="9086567"/>
                        <a:ext cx="981076" cy="1241426"/>
                      </a:xfrm>
                      <a:custGeom>
                        <a:avLst/>
                        <a:gdLst>
                          <a:gd name="T0" fmla="*/ 81 w 255"/>
                          <a:gd name="T1" fmla="*/ 322 h 323"/>
                          <a:gd name="T2" fmla="*/ 79 w 255"/>
                          <a:gd name="T3" fmla="*/ 322 h 323"/>
                          <a:gd name="T4" fmla="*/ 81 w 255"/>
                          <a:gd name="T5" fmla="*/ 322 h 323"/>
                          <a:gd name="T6" fmla="*/ 150 w 255"/>
                          <a:gd name="T7" fmla="*/ 322 h 323"/>
                          <a:gd name="T8" fmla="*/ 150 w 255"/>
                          <a:gd name="T9" fmla="*/ 322 h 323"/>
                          <a:gd name="T10" fmla="*/ 150 w 255"/>
                          <a:gd name="T11" fmla="*/ 323 h 323"/>
                          <a:gd name="T12" fmla="*/ 150 w 255"/>
                          <a:gd name="T13" fmla="*/ 322 h 323"/>
                          <a:gd name="T14" fmla="*/ 240 w 255"/>
                          <a:gd name="T15" fmla="*/ 93 h 323"/>
                          <a:gd name="T16" fmla="*/ 215 w 255"/>
                          <a:gd name="T17" fmla="*/ 64 h 323"/>
                          <a:gd name="T18" fmla="*/ 195 w 255"/>
                          <a:gd name="T19" fmla="*/ 50 h 323"/>
                          <a:gd name="T20" fmla="*/ 171 w 255"/>
                          <a:gd name="T21" fmla="*/ 23 h 323"/>
                          <a:gd name="T22" fmla="*/ 137 w 255"/>
                          <a:gd name="T23" fmla="*/ 1 h 323"/>
                          <a:gd name="T24" fmla="*/ 102 w 255"/>
                          <a:gd name="T25" fmla="*/ 35 h 323"/>
                          <a:gd name="T26" fmla="*/ 83 w 255"/>
                          <a:gd name="T27" fmla="*/ 51 h 323"/>
                          <a:gd name="T28" fmla="*/ 47 w 255"/>
                          <a:gd name="T29" fmla="*/ 73 h 323"/>
                          <a:gd name="T30" fmla="*/ 16 w 255"/>
                          <a:gd name="T31" fmla="*/ 120 h 323"/>
                          <a:gd name="T32" fmla="*/ 66 w 255"/>
                          <a:gd name="T33" fmla="*/ 141 h 323"/>
                          <a:gd name="T34" fmla="*/ 110 w 255"/>
                          <a:gd name="T35" fmla="*/ 158 h 323"/>
                          <a:gd name="T36" fmla="*/ 122 w 255"/>
                          <a:gd name="T37" fmla="*/ 161 h 323"/>
                          <a:gd name="T38" fmla="*/ 119 w 255"/>
                          <a:gd name="T39" fmla="*/ 203 h 323"/>
                          <a:gd name="T40" fmla="*/ 109 w 255"/>
                          <a:gd name="T41" fmla="*/ 250 h 323"/>
                          <a:gd name="T42" fmla="*/ 84 w 255"/>
                          <a:gd name="T43" fmla="*/ 237 h 323"/>
                          <a:gd name="T44" fmla="*/ 76 w 255"/>
                          <a:gd name="T45" fmla="*/ 218 h 323"/>
                          <a:gd name="T46" fmla="*/ 83 w 255"/>
                          <a:gd name="T47" fmla="*/ 211 h 323"/>
                          <a:gd name="T48" fmla="*/ 104 w 255"/>
                          <a:gd name="T49" fmla="*/ 195 h 323"/>
                          <a:gd name="T50" fmla="*/ 92 w 255"/>
                          <a:gd name="T51" fmla="*/ 183 h 323"/>
                          <a:gd name="T52" fmla="*/ 85 w 255"/>
                          <a:gd name="T53" fmla="*/ 176 h 323"/>
                          <a:gd name="T54" fmla="*/ 76 w 255"/>
                          <a:gd name="T55" fmla="*/ 165 h 323"/>
                          <a:gd name="T56" fmla="*/ 60 w 255"/>
                          <a:gd name="T57" fmla="*/ 157 h 323"/>
                          <a:gd name="T58" fmla="*/ 49 w 255"/>
                          <a:gd name="T59" fmla="*/ 171 h 323"/>
                          <a:gd name="T60" fmla="*/ 39 w 255"/>
                          <a:gd name="T61" fmla="*/ 177 h 323"/>
                          <a:gd name="T62" fmla="*/ 26 w 255"/>
                          <a:gd name="T63" fmla="*/ 184 h 323"/>
                          <a:gd name="T64" fmla="*/ 13 w 255"/>
                          <a:gd name="T65" fmla="*/ 196 h 323"/>
                          <a:gd name="T66" fmla="*/ 32 w 255"/>
                          <a:gd name="T67" fmla="*/ 212 h 323"/>
                          <a:gd name="T68" fmla="*/ 62 w 255"/>
                          <a:gd name="T69" fmla="*/ 221 h 323"/>
                          <a:gd name="T70" fmla="*/ 107 w 255"/>
                          <a:gd name="T71" fmla="*/ 259 h 323"/>
                          <a:gd name="T72" fmla="*/ 106 w 255"/>
                          <a:gd name="T73" fmla="*/ 292 h 323"/>
                          <a:gd name="T74" fmla="*/ 101 w 255"/>
                          <a:gd name="T75" fmla="*/ 317 h 323"/>
                          <a:gd name="T76" fmla="*/ 81 w 255"/>
                          <a:gd name="T77" fmla="*/ 322 h 323"/>
                          <a:gd name="T78" fmla="*/ 150 w 255"/>
                          <a:gd name="T79" fmla="*/ 322 h 323"/>
                          <a:gd name="T80" fmla="*/ 129 w 255"/>
                          <a:gd name="T81" fmla="*/ 273 h 323"/>
                          <a:gd name="T82" fmla="*/ 138 w 255"/>
                          <a:gd name="T83" fmla="*/ 210 h 323"/>
                          <a:gd name="T84" fmla="*/ 163 w 255"/>
                          <a:gd name="T85" fmla="*/ 159 h 323"/>
                          <a:gd name="T86" fmla="*/ 191 w 255"/>
                          <a:gd name="T87" fmla="*/ 140 h 323"/>
                          <a:gd name="T88" fmla="*/ 233 w 255"/>
                          <a:gd name="T89" fmla="*/ 139 h 323"/>
                          <a:gd name="T90" fmla="*/ 240 w 255"/>
                          <a:gd name="T91" fmla="*/ 93 h 323"/>
                          <a:gd name="T92" fmla="*/ 66 w 255"/>
                          <a:gd name="T93" fmla="*/ 220 h 323"/>
                          <a:gd name="T94" fmla="*/ 72 w 255"/>
                          <a:gd name="T95" fmla="*/ 220 h 323"/>
                          <a:gd name="T96" fmla="*/ 74 w 255"/>
                          <a:gd name="T97" fmla="*/ 229 h 323"/>
                          <a:gd name="T98" fmla="*/ 66 w 255"/>
                          <a:gd name="T99" fmla="*/ 220 h 323"/>
                          <a:gd name="T100" fmla="*/ 134 w 255"/>
                          <a:gd name="T101" fmla="*/ 195 h 323"/>
                          <a:gd name="T102" fmla="*/ 135 w 255"/>
                          <a:gd name="T103" fmla="*/ 164 h 323"/>
                          <a:gd name="T104" fmla="*/ 150 w 255"/>
                          <a:gd name="T105" fmla="*/ 164 h 323"/>
                          <a:gd name="T106" fmla="*/ 134 w 255"/>
                          <a:gd name="T107" fmla="*/ 19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 h="323">
                            <a:moveTo>
                              <a:pt x="81" y="322"/>
                            </a:moveTo>
                            <a:cubicBezTo>
                              <a:pt x="79" y="322"/>
                              <a:pt x="79" y="322"/>
                              <a:pt x="79" y="322"/>
                            </a:cubicBezTo>
                            <a:cubicBezTo>
                              <a:pt x="79" y="322"/>
                              <a:pt x="80" y="322"/>
                              <a:pt x="81" y="322"/>
                            </a:cubicBezTo>
                            <a:close/>
                            <a:moveTo>
                              <a:pt x="150" y="322"/>
                            </a:moveTo>
                            <a:cubicBezTo>
                              <a:pt x="150" y="322"/>
                              <a:pt x="150" y="322"/>
                              <a:pt x="150" y="322"/>
                            </a:cubicBezTo>
                            <a:cubicBezTo>
                              <a:pt x="150" y="323"/>
                              <a:pt x="150" y="323"/>
                              <a:pt x="150" y="323"/>
                            </a:cubicBezTo>
                            <a:lnTo>
                              <a:pt x="150" y="322"/>
                            </a:lnTo>
                            <a:close/>
                            <a:moveTo>
                              <a:pt x="240" y="93"/>
                            </a:moveTo>
                            <a:cubicBezTo>
                              <a:pt x="244" y="65"/>
                              <a:pt x="220" y="68"/>
                              <a:pt x="215" y="64"/>
                            </a:cubicBezTo>
                            <a:cubicBezTo>
                              <a:pt x="210" y="53"/>
                              <a:pt x="195" y="50"/>
                              <a:pt x="195" y="50"/>
                            </a:cubicBezTo>
                            <a:cubicBezTo>
                              <a:pt x="195" y="19"/>
                              <a:pt x="171" y="23"/>
                              <a:pt x="171" y="23"/>
                            </a:cubicBezTo>
                            <a:cubicBezTo>
                              <a:pt x="171" y="23"/>
                              <a:pt x="161" y="0"/>
                              <a:pt x="137" y="1"/>
                            </a:cubicBezTo>
                            <a:cubicBezTo>
                              <a:pt x="106" y="3"/>
                              <a:pt x="102" y="35"/>
                              <a:pt x="102" y="35"/>
                            </a:cubicBezTo>
                            <a:cubicBezTo>
                              <a:pt x="85" y="34"/>
                              <a:pt x="83" y="51"/>
                              <a:pt x="83" y="51"/>
                            </a:cubicBezTo>
                            <a:cubicBezTo>
                              <a:pt x="51" y="44"/>
                              <a:pt x="47" y="73"/>
                              <a:pt x="47" y="73"/>
                            </a:cubicBezTo>
                            <a:cubicBezTo>
                              <a:pt x="35" y="69"/>
                              <a:pt x="0" y="89"/>
                              <a:pt x="16" y="120"/>
                            </a:cubicBezTo>
                            <a:cubicBezTo>
                              <a:pt x="32" y="150"/>
                              <a:pt x="66" y="141"/>
                              <a:pt x="66" y="141"/>
                            </a:cubicBezTo>
                            <a:cubicBezTo>
                              <a:pt x="83" y="176"/>
                              <a:pt x="105" y="154"/>
                              <a:pt x="110" y="158"/>
                            </a:cubicBezTo>
                            <a:cubicBezTo>
                              <a:pt x="116" y="161"/>
                              <a:pt x="122" y="161"/>
                              <a:pt x="122" y="161"/>
                            </a:cubicBezTo>
                            <a:cubicBezTo>
                              <a:pt x="122" y="161"/>
                              <a:pt x="124" y="184"/>
                              <a:pt x="119" y="203"/>
                            </a:cubicBezTo>
                            <a:cubicBezTo>
                              <a:pt x="113" y="222"/>
                              <a:pt x="109" y="250"/>
                              <a:pt x="109" y="250"/>
                            </a:cubicBezTo>
                            <a:cubicBezTo>
                              <a:pt x="109" y="250"/>
                              <a:pt x="93" y="244"/>
                              <a:pt x="84" y="237"/>
                            </a:cubicBezTo>
                            <a:cubicBezTo>
                              <a:pt x="76" y="231"/>
                              <a:pt x="76" y="218"/>
                              <a:pt x="76" y="218"/>
                            </a:cubicBezTo>
                            <a:cubicBezTo>
                              <a:pt x="80" y="217"/>
                              <a:pt x="83" y="211"/>
                              <a:pt x="83" y="211"/>
                            </a:cubicBezTo>
                            <a:cubicBezTo>
                              <a:pt x="94" y="219"/>
                              <a:pt x="105" y="208"/>
                              <a:pt x="104" y="195"/>
                            </a:cubicBezTo>
                            <a:cubicBezTo>
                              <a:pt x="103" y="182"/>
                              <a:pt x="92" y="183"/>
                              <a:pt x="92" y="183"/>
                            </a:cubicBezTo>
                            <a:cubicBezTo>
                              <a:pt x="92" y="183"/>
                              <a:pt x="91" y="177"/>
                              <a:pt x="85" y="176"/>
                            </a:cubicBezTo>
                            <a:cubicBezTo>
                              <a:pt x="86" y="166"/>
                              <a:pt x="76" y="165"/>
                              <a:pt x="76" y="165"/>
                            </a:cubicBezTo>
                            <a:cubicBezTo>
                              <a:pt x="76" y="165"/>
                              <a:pt x="71" y="158"/>
                              <a:pt x="60" y="157"/>
                            </a:cubicBezTo>
                            <a:cubicBezTo>
                              <a:pt x="49" y="156"/>
                              <a:pt x="49" y="171"/>
                              <a:pt x="49" y="171"/>
                            </a:cubicBezTo>
                            <a:cubicBezTo>
                              <a:pt x="49" y="171"/>
                              <a:pt x="40" y="170"/>
                              <a:pt x="39" y="177"/>
                            </a:cubicBezTo>
                            <a:cubicBezTo>
                              <a:pt x="30" y="173"/>
                              <a:pt x="26" y="184"/>
                              <a:pt x="26" y="184"/>
                            </a:cubicBezTo>
                            <a:cubicBezTo>
                              <a:pt x="26" y="184"/>
                              <a:pt x="15" y="185"/>
                              <a:pt x="13" y="196"/>
                            </a:cubicBezTo>
                            <a:cubicBezTo>
                              <a:pt x="11" y="209"/>
                              <a:pt x="27" y="214"/>
                              <a:pt x="32" y="212"/>
                            </a:cubicBezTo>
                            <a:cubicBezTo>
                              <a:pt x="32" y="221"/>
                              <a:pt x="58" y="222"/>
                              <a:pt x="62" y="221"/>
                            </a:cubicBezTo>
                            <a:cubicBezTo>
                              <a:pt x="68" y="235"/>
                              <a:pt x="107" y="259"/>
                              <a:pt x="107" y="259"/>
                            </a:cubicBezTo>
                            <a:cubicBezTo>
                              <a:pt x="107" y="259"/>
                              <a:pt x="108" y="279"/>
                              <a:pt x="106" y="292"/>
                            </a:cubicBezTo>
                            <a:cubicBezTo>
                              <a:pt x="104" y="306"/>
                              <a:pt x="107" y="312"/>
                              <a:pt x="101" y="317"/>
                            </a:cubicBezTo>
                            <a:cubicBezTo>
                              <a:pt x="97" y="322"/>
                              <a:pt x="85" y="322"/>
                              <a:pt x="81" y="322"/>
                            </a:cubicBezTo>
                            <a:cubicBezTo>
                              <a:pt x="150" y="322"/>
                              <a:pt x="150" y="322"/>
                              <a:pt x="150" y="322"/>
                            </a:cubicBezTo>
                            <a:cubicBezTo>
                              <a:pt x="147" y="320"/>
                              <a:pt x="134" y="304"/>
                              <a:pt x="129" y="273"/>
                            </a:cubicBezTo>
                            <a:cubicBezTo>
                              <a:pt x="125" y="240"/>
                              <a:pt x="135" y="214"/>
                              <a:pt x="138" y="210"/>
                            </a:cubicBezTo>
                            <a:cubicBezTo>
                              <a:pt x="150" y="191"/>
                              <a:pt x="163" y="159"/>
                              <a:pt x="163" y="159"/>
                            </a:cubicBezTo>
                            <a:cubicBezTo>
                              <a:pt x="181" y="155"/>
                              <a:pt x="191" y="140"/>
                              <a:pt x="191" y="140"/>
                            </a:cubicBezTo>
                            <a:cubicBezTo>
                              <a:pt x="191" y="140"/>
                              <a:pt x="216" y="152"/>
                              <a:pt x="233" y="139"/>
                            </a:cubicBezTo>
                            <a:cubicBezTo>
                              <a:pt x="255" y="120"/>
                              <a:pt x="240" y="93"/>
                              <a:pt x="240" y="93"/>
                            </a:cubicBezTo>
                            <a:close/>
                            <a:moveTo>
                              <a:pt x="66" y="220"/>
                            </a:moveTo>
                            <a:cubicBezTo>
                              <a:pt x="68" y="220"/>
                              <a:pt x="72" y="220"/>
                              <a:pt x="72" y="220"/>
                            </a:cubicBezTo>
                            <a:cubicBezTo>
                              <a:pt x="71" y="224"/>
                              <a:pt x="74" y="229"/>
                              <a:pt x="74" y="229"/>
                            </a:cubicBezTo>
                            <a:cubicBezTo>
                              <a:pt x="70" y="225"/>
                              <a:pt x="66" y="220"/>
                              <a:pt x="66" y="220"/>
                            </a:cubicBezTo>
                            <a:close/>
                            <a:moveTo>
                              <a:pt x="134" y="195"/>
                            </a:moveTo>
                            <a:cubicBezTo>
                              <a:pt x="134" y="195"/>
                              <a:pt x="136" y="175"/>
                              <a:pt x="135" y="164"/>
                            </a:cubicBezTo>
                            <a:cubicBezTo>
                              <a:pt x="150" y="164"/>
                              <a:pt x="150" y="164"/>
                              <a:pt x="150" y="164"/>
                            </a:cubicBezTo>
                            <a:cubicBezTo>
                              <a:pt x="150" y="164"/>
                              <a:pt x="146" y="182"/>
                              <a:pt x="134" y="195"/>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17" name="Freeform 18"/>
                    <p:cNvSpPr>
                      <a:spLocks noEditPoints="1"/>
                    </p:cNvSpPr>
                    <p:nvPr/>
                  </p:nvSpPr>
                  <p:spPr bwMode="auto">
                    <a:xfrm>
                      <a:off x="3696613" y="9508841"/>
                      <a:ext cx="647700" cy="819150"/>
                    </a:xfrm>
                    <a:custGeom>
                      <a:avLst/>
                      <a:gdLst>
                        <a:gd name="T0" fmla="*/ 53 w 168"/>
                        <a:gd name="T1" fmla="*/ 213 h 213"/>
                        <a:gd name="T2" fmla="*/ 52 w 168"/>
                        <a:gd name="T3" fmla="*/ 213 h 213"/>
                        <a:gd name="T4" fmla="*/ 53 w 168"/>
                        <a:gd name="T5" fmla="*/ 213 h 213"/>
                        <a:gd name="T6" fmla="*/ 98 w 168"/>
                        <a:gd name="T7" fmla="*/ 213 h 213"/>
                        <a:gd name="T8" fmla="*/ 98 w 168"/>
                        <a:gd name="T9" fmla="*/ 213 h 213"/>
                        <a:gd name="T10" fmla="*/ 98 w 168"/>
                        <a:gd name="T11" fmla="*/ 213 h 213"/>
                        <a:gd name="T12" fmla="*/ 158 w 168"/>
                        <a:gd name="T13" fmla="*/ 61 h 213"/>
                        <a:gd name="T14" fmla="*/ 141 w 168"/>
                        <a:gd name="T15" fmla="*/ 42 h 213"/>
                        <a:gd name="T16" fmla="*/ 128 w 168"/>
                        <a:gd name="T17" fmla="*/ 33 h 213"/>
                        <a:gd name="T18" fmla="*/ 112 w 168"/>
                        <a:gd name="T19" fmla="*/ 15 h 213"/>
                        <a:gd name="T20" fmla="*/ 90 w 168"/>
                        <a:gd name="T21" fmla="*/ 1 h 213"/>
                        <a:gd name="T22" fmla="*/ 67 w 168"/>
                        <a:gd name="T23" fmla="*/ 23 h 213"/>
                        <a:gd name="T24" fmla="*/ 54 w 168"/>
                        <a:gd name="T25" fmla="*/ 33 h 213"/>
                        <a:gd name="T26" fmla="*/ 31 w 168"/>
                        <a:gd name="T27" fmla="*/ 48 h 213"/>
                        <a:gd name="T28" fmla="*/ 10 w 168"/>
                        <a:gd name="T29" fmla="*/ 79 h 213"/>
                        <a:gd name="T30" fmla="*/ 43 w 168"/>
                        <a:gd name="T31" fmla="*/ 93 h 213"/>
                        <a:gd name="T32" fmla="*/ 72 w 168"/>
                        <a:gd name="T33" fmla="*/ 104 h 213"/>
                        <a:gd name="T34" fmla="*/ 80 w 168"/>
                        <a:gd name="T35" fmla="*/ 106 h 213"/>
                        <a:gd name="T36" fmla="*/ 78 w 168"/>
                        <a:gd name="T37" fmla="*/ 134 h 213"/>
                        <a:gd name="T38" fmla="*/ 72 w 168"/>
                        <a:gd name="T39" fmla="*/ 165 h 213"/>
                        <a:gd name="T40" fmla="*/ 55 w 168"/>
                        <a:gd name="T41" fmla="*/ 156 h 213"/>
                        <a:gd name="T42" fmla="*/ 50 w 168"/>
                        <a:gd name="T43" fmla="*/ 144 h 213"/>
                        <a:gd name="T44" fmla="*/ 54 w 168"/>
                        <a:gd name="T45" fmla="*/ 139 h 213"/>
                        <a:gd name="T46" fmla="*/ 68 w 168"/>
                        <a:gd name="T47" fmla="*/ 129 h 213"/>
                        <a:gd name="T48" fmla="*/ 60 w 168"/>
                        <a:gd name="T49" fmla="*/ 121 h 213"/>
                        <a:gd name="T50" fmla="*/ 56 w 168"/>
                        <a:gd name="T51" fmla="*/ 116 h 213"/>
                        <a:gd name="T52" fmla="*/ 49 w 168"/>
                        <a:gd name="T53" fmla="*/ 109 h 213"/>
                        <a:gd name="T54" fmla="*/ 39 w 168"/>
                        <a:gd name="T55" fmla="*/ 103 h 213"/>
                        <a:gd name="T56" fmla="*/ 32 w 168"/>
                        <a:gd name="T57" fmla="*/ 112 h 213"/>
                        <a:gd name="T58" fmla="*/ 25 w 168"/>
                        <a:gd name="T59" fmla="*/ 117 h 213"/>
                        <a:gd name="T60" fmla="*/ 17 w 168"/>
                        <a:gd name="T61" fmla="*/ 121 h 213"/>
                        <a:gd name="T62" fmla="*/ 8 w 168"/>
                        <a:gd name="T63" fmla="*/ 129 h 213"/>
                        <a:gd name="T64" fmla="*/ 21 w 168"/>
                        <a:gd name="T65" fmla="*/ 140 h 213"/>
                        <a:gd name="T66" fmla="*/ 40 w 168"/>
                        <a:gd name="T67" fmla="*/ 146 h 213"/>
                        <a:gd name="T68" fmla="*/ 70 w 168"/>
                        <a:gd name="T69" fmla="*/ 170 h 213"/>
                        <a:gd name="T70" fmla="*/ 70 w 168"/>
                        <a:gd name="T71" fmla="*/ 193 h 213"/>
                        <a:gd name="T72" fmla="*/ 66 w 168"/>
                        <a:gd name="T73" fmla="*/ 209 h 213"/>
                        <a:gd name="T74" fmla="*/ 53 w 168"/>
                        <a:gd name="T75" fmla="*/ 213 h 213"/>
                        <a:gd name="T76" fmla="*/ 98 w 168"/>
                        <a:gd name="T77" fmla="*/ 213 h 213"/>
                        <a:gd name="T78" fmla="*/ 85 w 168"/>
                        <a:gd name="T79" fmla="*/ 180 h 213"/>
                        <a:gd name="T80" fmla="*/ 91 w 168"/>
                        <a:gd name="T81" fmla="*/ 138 h 213"/>
                        <a:gd name="T82" fmla="*/ 107 w 168"/>
                        <a:gd name="T83" fmla="*/ 105 h 213"/>
                        <a:gd name="T84" fmla="*/ 125 w 168"/>
                        <a:gd name="T85" fmla="*/ 92 h 213"/>
                        <a:gd name="T86" fmla="*/ 153 w 168"/>
                        <a:gd name="T87" fmla="*/ 92 h 213"/>
                        <a:gd name="T88" fmla="*/ 158 w 168"/>
                        <a:gd name="T89" fmla="*/ 61 h 213"/>
                        <a:gd name="T90" fmla="*/ 43 w 168"/>
                        <a:gd name="T91" fmla="*/ 145 h 213"/>
                        <a:gd name="T92" fmla="*/ 47 w 168"/>
                        <a:gd name="T93" fmla="*/ 145 h 213"/>
                        <a:gd name="T94" fmla="*/ 48 w 168"/>
                        <a:gd name="T95" fmla="*/ 151 h 213"/>
                        <a:gd name="T96" fmla="*/ 43 w 168"/>
                        <a:gd name="T97" fmla="*/ 145 h 213"/>
                        <a:gd name="T98" fmla="*/ 88 w 168"/>
                        <a:gd name="T99" fmla="*/ 129 h 213"/>
                        <a:gd name="T100" fmla="*/ 88 w 168"/>
                        <a:gd name="T101" fmla="*/ 108 h 213"/>
                        <a:gd name="T102" fmla="*/ 99 w 168"/>
                        <a:gd name="T103" fmla="*/ 108 h 213"/>
                        <a:gd name="T104" fmla="*/ 88 w 168"/>
                        <a:gd name="T105" fmla="*/ 12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213">
                          <a:moveTo>
                            <a:pt x="53" y="213"/>
                          </a:moveTo>
                          <a:cubicBezTo>
                            <a:pt x="52" y="213"/>
                            <a:pt x="52" y="213"/>
                            <a:pt x="52" y="213"/>
                          </a:cubicBezTo>
                          <a:cubicBezTo>
                            <a:pt x="52" y="213"/>
                            <a:pt x="52" y="213"/>
                            <a:pt x="53" y="213"/>
                          </a:cubicBezTo>
                          <a:close/>
                          <a:moveTo>
                            <a:pt x="98" y="213"/>
                          </a:moveTo>
                          <a:cubicBezTo>
                            <a:pt x="98" y="213"/>
                            <a:pt x="98" y="213"/>
                            <a:pt x="98" y="213"/>
                          </a:cubicBezTo>
                          <a:cubicBezTo>
                            <a:pt x="98" y="213"/>
                            <a:pt x="98" y="213"/>
                            <a:pt x="98" y="213"/>
                          </a:cubicBezTo>
                          <a:close/>
                          <a:moveTo>
                            <a:pt x="158" y="61"/>
                          </a:moveTo>
                          <a:cubicBezTo>
                            <a:pt x="161" y="43"/>
                            <a:pt x="144" y="45"/>
                            <a:pt x="141" y="42"/>
                          </a:cubicBezTo>
                          <a:cubicBezTo>
                            <a:pt x="138" y="35"/>
                            <a:pt x="128" y="33"/>
                            <a:pt x="128" y="33"/>
                          </a:cubicBezTo>
                          <a:cubicBezTo>
                            <a:pt x="128" y="13"/>
                            <a:pt x="112" y="15"/>
                            <a:pt x="112" y="15"/>
                          </a:cubicBezTo>
                          <a:cubicBezTo>
                            <a:pt x="112" y="15"/>
                            <a:pt x="105" y="0"/>
                            <a:pt x="90" y="1"/>
                          </a:cubicBezTo>
                          <a:cubicBezTo>
                            <a:pt x="69" y="2"/>
                            <a:pt x="67" y="23"/>
                            <a:pt x="67" y="23"/>
                          </a:cubicBezTo>
                          <a:cubicBezTo>
                            <a:pt x="56" y="22"/>
                            <a:pt x="54" y="33"/>
                            <a:pt x="54" y="33"/>
                          </a:cubicBezTo>
                          <a:cubicBezTo>
                            <a:pt x="33" y="29"/>
                            <a:pt x="31" y="48"/>
                            <a:pt x="31" y="48"/>
                          </a:cubicBezTo>
                          <a:cubicBezTo>
                            <a:pt x="23" y="46"/>
                            <a:pt x="0" y="59"/>
                            <a:pt x="10" y="79"/>
                          </a:cubicBezTo>
                          <a:cubicBezTo>
                            <a:pt x="21" y="99"/>
                            <a:pt x="43" y="93"/>
                            <a:pt x="43" y="93"/>
                          </a:cubicBezTo>
                          <a:cubicBezTo>
                            <a:pt x="54" y="116"/>
                            <a:pt x="69" y="101"/>
                            <a:pt x="72" y="104"/>
                          </a:cubicBezTo>
                          <a:cubicBezTo>
                            <a:pt x="76" y="107"/>
                            <a:pt x="80" y="106"/>
                            <a:pt x="80" y="106"/>
                          </a:cubicBezTo>
                          <a:cubicBezTo>
                            <a:pt x="80" y="106"/>
                            <a:pt x="81" y="121"/>
                            <a:pt x="78" y="134"/>
                          </a:cubicBezTo>
                          <a:cubicBezTo>
                            <a:pt x="74" y="146"/>
                            <a:pt x="72" y="165"/>
                            <a:pt x="72" y="165"/>
                          </a:cubicBezTo>
                          <a:cubicBezTo>
                            <a:pt x="72" y="165"/>
                            <a:pt x="61" y="161"/>
                            <a:pt x="55" y="156"/>
                          </a:cubicBezTo>
                          <a:cubicBezTo>
                            <a:pt x="50" y="152"/>
                            <a:pt x="50" y="144"/>
                            <a:pt x="50" y="144"/>
                          </a:cubicBezTo>
                          <a:cubicBezTo>
                            <a:pt x="52" y="143"/>
                            <a:pt x="54" y="139"/>
                            <a:pt x="54" y="139"/>
                          </a:cubicBezTo>
                          <a:cubicBezTo>
                            <a:pt x="62" y="145"/>
                            <a:pt x="69" y="137"/>
                            <a:pt x="68" y="129"/>
                          </a:cubicBezTo>
                          <a:cubicBezTo>
                            <a:pt x="68" y="120"/>
                            <a:pt x="60" y="121"/>
                            <a:pt x="60" y="121"/>
                          </a:cubicBezTo>
                          <a:cubicBezTo>
                            <a:pt x="60" y="121"/>
                            <a:pt x="59" y="117"/>
                            <a:pt x="56" y="116"/>
                          </a:cubicBezTo>
                          <a:cubicBezTo>
                            <a:pt x="56" y="110"/>
                            <a:pt x="49" y="109"/>
                            <a:pt x="49" y="109"/>
                          </a:cubicBezTo>
                          <a:cubicBezTo>
                            <a:pt x="49" y="109"/>
                            <a:pt x="46" y="104"/>
                            <a:pt x="39" y="103"/>
                          </a:cubicBezTo>
                          <a:cubicBezTo>
                            <a:pt x="32" y="103"/>
                            <a:pt x="32" y="112"/>
                            <a:pt x="32" y="112"/>
                          </a:cubicBezTo>
                          <a:cubicBezTo>
                            <a:pt x="32" y="112"/>
                            <a:pt x="26" y="112"/>
                            <a:pt x="25" y="117"/>
                          </a:cubicBezTo>
                          <a:cubicBezTo>
                            <a:pt x="19" y="114"/>
                            <a:pt x="17" y="121"/>
                            <a:pt x="17" y="121"/>
                          </a:cubicBezTo>
                          <a:cubicBezTo>
                            <a:pt x="17" y="121"/>
                            <a:pt x="10" y="122"/>
                            <a:pt x="8" y="129"/>
                          </a:cubicBezTo>
                          <a:cubicBezTo>
                            <a:pt x="7" y="138"/>
                            <a:pt x="18" y="141"/>
                            <a:pt x="21" y="140"/>
                          </a:cubicBezTo>
                          <a:cubicBezTo>
                            <a:pt x="21" y="145"/>
                            <a:pt x="38" y="147"/>
                            <a:pt x="40" y="146"/>
                          </a:cubicBezTo>
                          <a:cubicBezTo>
                            <a:pt x="44" y="155"/>
                            <a:pt x="70" y="170"/>
                            <a:pt x="70" y="170"/>
                          </a:cubicBezTo>
                          <a:cubicBezTo>
                            <a:pt x="70" y="170"/>
                            <a:pt x="71" y="184"/>
                            <a:pt x="70" y="193"/>
                          </a:cubicBezTo>
                          <a:cubicBezTo>
                            <a:pt x="68" y="202"/>
                            <a:pt x="70" y="206"/>
                            <a:pt x="66" y="209"/>
                          </a:cubicBezTo>
                          <a:cubicBezTo>
                            <a:pt x="63" y="212"/>
                            <a:pt x="56" y="212"/>
                            <a:pt x="53" y="213"/>
                          </a:cubicBezTo>
                          <a:cubicBezTo>
                            <a:pt x="98" y="213"/>
                            <a:pt x="98" y="213"/>
                            <a:pt x="98" y="213"/>
                          </a:cubicBezTo>
                          <a:cubicBezTo>
                            <a:pt x="96" y="211"/>
                            <a:pt x="88" y="200"/>
                            <a:pt x="85" y="180"/>
                          </a:cubicBezTo>
                          <a:cubicBezTo>
                            <a:pt x="82" y="158"/>
                            <a:pt x="89" y="141"/>
                            <a:pt x="91" y="138"/>
                          </a:cubicBezTo>
                          <a:cubicBezTo>
                            <a:pt x="98" y="126"/>
                            <a:pt x="107" y="105"/>
                            <a:pt x="107" y="105"/>
                          </a:cubicBezTo>
                          <a:cubicBezTo>
                            <a:pt x="119" y="103"/>
                            <a:pt x="125" y="92"/>
                            <a:pt x="125" y="92"/>
                          </a:cubicBezTo>
                          <a:cubicBezTo>
                            <a:pt x="125" y="92"/>
                            <a:pt x="142" y="100"/>
                            <a:pt x="153" y="92"/>
                          </a:cubicBezTo>
                          <a:cubicBezTo>
                            <a:pt x="168" y="79"/>
                            <a:pt x="158" y="61"/>
                            <a:pt x="158" y="61"/>
                          </a:cubicBezTo>
                          <a:close/>
                          <a:moveTo>
                            <a:pt x="43" y="145"/>
                          </a:moveTo>
                          <a:cubicBezTo>
                            <a:pt x="44" y="145"/>
                            <a:pt x="47" y="145"/>
                            <a:pt x="47" y="145"/>
                          </a:cubicBezTo>
                          <a:cubicBezTo>
                            <a:pt x="46" y="148"/>
                            <a:pt x="48" y="151"/>
                            <a:pt x="48" y="151"/>
                          </a:cubicBezTo>
                          <a:cubicBezTo>
                            <a:pt x="46" y="149"/>
                            <a:pt x="43" y="145"/>
                            <a:pt x="43" y="145"/>
                          </a:cubicBezTo>
                          <a:close/>
                          <a:moveTo>
                            <a:pt x="88" y="129"/>
                          </a:moveTo>
                          <a:cubicBezTo>
                            <a:pt x="88" y="129"/>
                            <a:pt x="89" y="116"/>
                            <a:pt x="88" y="108"/>
                          </a:cubicBezTo>
                          <a:cubicBezTo>
                            <a:pt x="99" y="108"/>
                            <a:pt x="99" y="108"/>
                            <a:pt x="99" y="108"/>
                          </a:cubicBezTo>
                          <a:cubicBezTo>
                            <a:pt x="99" y="108"/>
                            <a:pt x="96" y="120"/>
                            <a:pt x="88" y="129"/>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20"/>
                    <p:cNvSpPr>
                      <a:spLocks noEditPoints="1"/>
                    </p:cNvSpPr>
                    <p:nvPr/>
                  </p:nvSpPr>
                  <p:spPr bwMode="auto">
                    <a:xfrm>
                      <a:off x="1924962" y="9350090"/>
                      <a:ext cx="774700" cy="977900"/>
                    </a:xfrm>
                    <a:custGeom>
                      <a:avLst/>
                      <a:gdLst>
                        <a:gd name="T0" fmla="*/ 64 w 201"/>
                        <a:gd name="T1" fmla="*/ 253 h 254"/>
                        <a:gd name="T2" fmla="*/ 62 w 201"/>
                        <a:gd name="T3" fmla="*/ 253 h 254"/>
                        <a:gd name="T4" fmla="*/ 64 w 201"/>
                        <a:gd name="T5" fmla="*/ 253 h 254"/>
                        <a:gd name="T6" fmla="*/ 118 w 201"/>
                        <a:gd name="T7" fmla="*/ 253 h 254"/>
                        <a:gd name="T8" fmla="*/ 118 w 201"/>
                        <a:gd name="T9" fmla="*/ 253 h 254"/>
                        <a:gd name="T10" fmla="*/ 118 w 201"/>
                        <a:gd name="T11" fmla="*/ 254 h 254"/>
                        <a:gd name="T12" fmla="*/ 118 w 201"/>
                        <a:gd name="T13" fmla="*/ 253 h 254"/>
                        <a:gd name="T14" fmla="*/ 189 w 201"/>
                        <a:gd name="T15" fmla="*/ 73 h 254"/>
                        <a:gd name="T16" fmla="*/ 169 w 201"/>
                        <a:gd name="T17" fmla="*/ 50 h 254"/>
                        <a:gd name="T18" fmla="*/ 153 w 201"/>
                        <a:gd name="T19" fmla="*/ 39 h 254"/>
                        <a:gd name="T20" fmla="*/ 134 w 201"/>
                        <a:gd name="T21" fmla="*/ 18 h 254"/>
                        <a:gd name="T22" fmla="*/ 107 w 201"/>
                        <a:gd name="T23" fmla="*/ 1 h 254"/>
                        <a:gd name="T24" fmla="*/ 80 w 201"/>
                        <a:gd name="T25" fmla="*/ 27 h 254"/>
                        <a:gd name="T26" fmla="*/ 65 w 201"/>
                        <a:gd name="T27" fmla="*/ 40 h 254"/>
                        <a:gd name="T28" fmla="*/ 37 w 201"/>
                        <a:gd name="T29" fmla="*/ 57 h 254"/>
                        <a:gd name="T30" fmla="*/ 13 w 201"/>
                        <a:gd name="T31" fmla="*/ 94 h 254"/>
                        <a:gd name="T32" fmla="*/ 52 w 201"/>
                        <a:gd name="T33" fmla="*/ 110 h 254"/>
                        <a:gd name="T34" fmla="*/ 87 w 201"/>
                        <a:gd name="T35" fmla="*/ 124 h 254"/>
                        <a:gd name="T36" fmla="*/ 96 w 201"/>
                        <a:gd name="T37" fmla="*/ 126 h 254"/>
                        <a:gd name="T38" fmla="*/ 93 w 201"/>
                        <a:gd name="T39" fmla="*/ 160 h 254"/>
                        <a:gd name="T40" fmla="*/ 86 w 201"/>
                        <a:gd name="T41" fmla="*/ 197 h 254"/>
                        <a:gd name="T42" fmla="*/ 66 w 201"/>
                        <a:gd name="T43" fmla="*/ 186 h 254"/>
                        <a:gd name="T44" fmla="*/ 60 w 201"/>
                        <a:gd name="T45" fmla="*/ 171 h 254"/>
                        <a:gd name="T46" fmla="*/ 65 w 201"/>
                        <a:gd name="T47" fmla="*/ 166 h 254"/>
                        <a:gd name="T48" fmla="*/ 82 w 201"/>
                        <a:gd name="T49" fmla="*/ 153 h 254"/>
                        <a:gd name="T50" fmla="*/ 72 w 201"/>
                        <a:gd name="T51" fmla="*/ 144 h 254"/>
                        <a:gd name="T52" fmla="*/ 67 w 201"/>
                        <a:gd name="T53" fmla="*/ 139 h 254"/>
                        <a:gd name="T54" fmla="*/ 60 w 201"/>
                        <a:gd name="T55" fmla="*/ 130 h 254"/>
                        <a:gd name="T56" fmla="*/ 47 w 201"/>
                        <a:gd name="T57" fmla="*/ 123 h 254"/>
                        <a:gd name="T58" fmla="*/ 38 w 201"/>
                        <a:gd name="T59" fmla="*/ 134 h 254"/>
                        <a:gd name="T60" fmla="*/ 31 w 201"/>
                        <a:gd name="T61" fmla="*/ 139 h 254"/>
                        <a:gd name="T62" fmla="*/ 21 w 201"/>
                        <a:gd name="T63" fmla="*/ 145 h 254"/>
                        <a:gd name="T64" fmla="*/ 10 w 201"/>
                        <a:gd name="T65" fmla="*/ 154 h 254"/>
                        <a:gd name="T66" fmla="*/ 25 w 201"/>
                        <a:gd name="T67" fmla="*/ 167 h 254"/>
                        <a:gd name="T68" fmla="*/ 49 w 201"/>
                        <a:gd name="T69" fmla="*/ 174 h 254"/>
                        <a:gd name="T70" fmla="*/ 84 w 201"/>
                        <a:gd name="T71" fmla="*/ 203 h 254"/>
                        <a:gd name="T72" fmla="*/ 84 w 201"/>
                        <a:gd name="T73" fmla="*/ 230 h 254"/>
                        <a:gd name="T74" fmla="*/ 80 w 201"/>
                        <a:gd name="T75" fmla="*/ 250 h 254"/>
                        <a:gd name="T76" fmla="*/ 64 w 201"/>
                        <a:gd name="T77" fmla="*/ 253 h 254"/>
                        <a:gd name="T78" fmla="*/ 118 w 201"/>
                        <a:gd name="T79" fmla="*/ 253 h 254"/>
                        <a:gd name="T80" fmla="*/ 102 w 201"/>
                        <a:gd name="T81" fmla="*/ 215 h 254"/>
                        <a:gd name="T82" fmla="*/ 109 w 201"/>
                        <a:gd name="T83" fmla="*/ 165 h 254"/>
                        <a:gd name="T84" fmla="*/ 129 w 201"/>
                        <a:gd name="T85" fmla="*/ 125 h 254"/>
                        <a:gd name="T86" fmla="*/ 150 w 201"/>
                        <a:gd name="T87" fmla="*/ 110 h 254"/>
                        <a:gd name="T88" fmla="*/ 183 w 201"/>
                        <a:gd name="T89" fmla="*/ 109 h 254"/>
                        <a:gd name="T90" fmla="*/ 189 w 201"/>
                        <a:gd name="T91" fmla="*/ 73 h 254"/>
                        <a:gd name="T92" fmla="*/ 52 w 201"/>
                        <a:gd name="T93" fmla="*/ 173 h 254"/>
                        <a:gd name="T94" fmla="*/ 57 w 201"/>
                        <a:gd name="T95" fmla="*/ 173 h 254"/>
                        <a:gd name="T96" fmla="*/ 58 w 201"/>
                        <a:gd name="T97" fmla="*/ 180 h 254"/>
                        <a:gd name="T98" fmla="*/ 52 w 201"/>
                        <a:gd name="T99" fmla="*/ 173 h 254"/>
                        <a:gd name="T100" fmla="*/ 105 w 201"/>
                        <a:gd name="T101" fmla="*/ 153 h 254"/>
                        <a:gd name="T102" fmla="*/ 106 w 201"/>
                        <a:gd name="T103" fmla="*/ 129 h 254"/>
                        <a:gd name="T104" fmla="*/ 118 w 201"/>
                        <a:gd name="T105" fmla="*/ 129 h 254"/>
                        <a:gd name="T106" fmla="*/ 105 w 201"/>
                        <a:gd name="T107" fmla="*/ 1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 h="254">
                          <a:moveTo>
                            <a:pt x="64" y="253"/>
                          </a:moveTo>
                          <a:cubicBezTo>
                            <a:pt x="62" y="253"/>
                            <a:pt x="62" y="253"/>
                            <a:pt x="62" y="253"/>
                          </a:cubicBezTo>
                          <a:cubicBezTo>
                            <a:pt x="62" y="253"/>
                            <a:pt x="63" y="253"/>
                            <a:pt x="64" y="253"/>
                          </a:cubicBezTo>
                          <a:close/>
                          <a:moveTo>
                            <a:pt x="118" y="253"/>
                          </a:moveTo>
                          <a:cubicBezTo>
                            <a:pt x="118" y="253"/>
                            <a:pt x="118" y="253"/>
                            <a:pt x="118" y="253"/>
                          </a:cubicBezTo>
                          <a:cubicBezTo>
                            <a:pt x="118" y="254"/>
                            <a:pt x="118" y="254"/>
                            <a:pt x="118" y="254"/>
                          </a:cubicBezTo>
                          <a:lnTo>
                            <a:pt x="118" y="253"/>
                          </a:lnTo>
                          <a:close/>
                          <a:moveTo>
                            <a:pt x="189" y="73"/>
                          </a:moveTo>
                          <a:cubicBezTo>
                            <a:pt x="192" y="51"/>
                            <a:pt x="173" y="53"/>
                            <a:pt x="169" y="50"/>
                          </a:cubicBezTo>
                          <a:cubicBezTo>
                            <a:pt x="165" y="42"/>
                            <a:pt x="153" y="39"/>
                            <a:pt x="153" y="39"/>
                          </a:cubicBezTo>
                          <a:cubicBezTo>
                            <a:pt x="153" y="15"/>
                            <a:pt x="134" y="18"/>
                            <a:pt x="134" y="18"/>
                          </a:cubicBezTo>
                          <a:cubicBezTo>
                            <a:pt x="134" y="18"/>
                            <a:pt x="126" y="0"/>
                            <a:pt x="107" y="1"/>
                          </a:cubicBezTo>
                          <a:cubicBezTo>
                            <a:pt x="83" y="2"/>
                            <a:pt x="80" y="27"/>
                            <a:pt x="80" y="27"/>
                          </a:cubicBezTo>
                          <a:cubicBezTo>
                            <a:pt x="67" y="27"/>
                            <a:pt x="65" y="40"/>
                            <a:pt x="65" y="40"/>
                          </a:cubicBezTo>
                          <a:cubicBezTo>
                            <a:pt x="40" y="35"/>
                            <a:pt x="37" y="57"/>
                            <a:pt x="37" y="57"/>
                          </a:cubicBezTo>
                          <a:cubicBezTo>
                            <a:pt x="28" y="54"/>
                            <a:pt x="0" y="70"/>
                            <a:pt x="13" y="94"/>
                          </a:cubicBezTo>
                          <a:cubicBezTo>
                            <a:pt x="25" y="118"/>
                            <a:pt x="52" y="110"/>
                            <a:pt x="52" y="110"/>
                          </a:cubicBezTo>
                          <a:cubicBezTo>
                            <a:pt x="66" y="138"/>
                            <a:pt x="83" y="121"/>
                            <a:pt x="87" y="124"/>
                          </a:cubicBezTo>
                          <a:cubicBezTo>
                            <a:pt x="91" y="127"/>
                            <a:pt x="96" y="126"/>
                            <a:pt x="96" y="126"/>
                          </a:cubicBezTo>
                          <a:cubicBezTo>
                            <a:pt x="96" y="126"/>
                            <a:pt x="98" y="145"/>
                            <a:pt x="93" y="160"/>
                          </a:cubicBezTo>
                          <a:cubicBezTo>
                            <a:pt x="89" y="175"/>
                            <a:pt x="86" y="197"/>
                            <a:pt x="86" y="197"/>
                          </a:cubicBezTo>
                          <a:cubicBezTo>
                            <a:pt x="86" y="197"/>
                            <a:pt x="73" y="192"/>
                            <a:pt x="66" y="186"/>
                          </a:cubicBezTo>
                          <a:cubicBezTo>
                            <a:pt x="60" y="181"/>
                            <a:pt x="60" y="171"/>
                            <a:pt x="60" y="171"/>
                          </a:cubicBezTo>
                          <a:cubicBezTo>
                            <a:pt x="63" y="171"/>
                            <a:pt x="65" y="166"/>
                            <a:pt x="65" y="166"/>
                          </a:cubicBezTo>
                          <a:cubicBezTo>
                            <a:pt x="74" y="172"/>
                            <a:pt x="82" y="163"/>
                            <a:pt x="82" y="153"/>
                          </a:cubicBezTo>
                          <a:cubicBezTo>
                            <a:pt x="81" y="143"/>
                            <a:pt x="72" y="144"/>
                            <a:pt x="72" y="144"/>
                          </a:cubicBezTo>
                          <a:cubicBezTo>
                            <a:pt x="72" y="144"/>
                            <a:pt x="71" y="139"/>
                            <a:pt x="67" y="139"/>
                          </a:cubicBezTo>
                          <a:cubicBezTo>
                            <a:pt x="68" y="131"/>
                            <a:pt x="60" y="130"/>
                            <a:pt x="60" y="130"/>
                          </a:cubicBezTo>
                          <a:cubicBezTo>
                            <a:pt x="60" y="130"/>
                            <a:pt x="56" y="124"/>
                            <a:pt x="47" y="123"/>
                          </a:cubicBezTo>
                          <a:cubicBezTo>
                            <a:pt x="39" y="122"/>
                            <a:pt x="38" y="134"/>
                            <a:pt x="38" y="134"/>
                          </a:cubicBezTo>
                          <a:cubicBezTo>
                            <a:pt x="38" y="134"/>
                            <a:pt x="32" y="133"/>
                            <a:pt x="31" y="139"/>
                          </a:cubicBezTo>
                          <a:cubicBezTo>
                            <a:pt x="23" y="136"/>
                            <a:pt x="21" y="145"/>
                            <a:pt x="21" y="145"/>
                          </a:cubicBezTo>
                          <a:cubicBezTo>
                            <a:pt x="21" y="145"/>
                            <a:pt x="12" y="146"/>
                            <a:pt x="10" y="154"/>
                          </a:cubicBezTo>
                          <a:cubicBezTo>
                            <a:pt x="9" y="164"/>
                            <a:pt x="22" y="168"/>
                            <a:pt x="25" y="167"/>
                          </a:cubicBezTo>
                          <a:cubicBezTo>
                            <a:pt x="25" y="173"/>
                            <a:pt x="46" y="175"/>
                            <a:pt x="49" y="174"/>
                          </a:cubicBezTo>
                          <a:cubicBezTo>
                            <a:pt x="53" y="185"/>
                            <a:pt x="84" y="203"/>
                            <a:pt x="84" y="203"/>
                          </a:cubicBezTo>
                          <a:cubicBezTo>
                            <a:pt x="84" y="203"/>
                            <a:pt x="85" y="219"/>
                            <a:pt x="84" y="230"/>
                          </a:cubicBezTo>
                          <a:cubicBezTo>
                            <a:pt x="82" y="240"/>
                            <a:pt x="84" y="245"/>
                            <a:pt x="80" y="250"/>
                          </a:cubicBezTo>
                          <a:cubicBezTo>
                            <a:pt x="76" y="253"/>
                            <a:pt x="67" y="253"/>
                            <a:pt x="64" y="253"/>
                          </a:cubicBezTo>
                          <a:cubicBezTo>
                            <a:pt x="118" y="253"/>
                            <a:pt x="118" y="253"/>
                            <a:pt x="118" y="253"/>
                          </a:cubicBezTo>
                          <a:cubicBezTo>
                            <a:pt x="116" y="251"/>
                            <a:pt x="105" y="239"/>
                            <a:pt x="102" y="215"/>
                          </a:cubicBezTo>
                          <a:cubicBezTo>
                            <a:pt x="98" y="189"/>
                            <a:pt x="107" y="168"/>
                            <a:pt x="109" y="165"/>
                          </a:cubicBezTo>
                          <a:cubicBezTo>
                            <a:pt x="118" y="150"/>
                            <a:pt x="129" y="125"/>
                            <a:pt x="129" y="125"/>
                          </a:cubicBezTo>
                          <a:cubicBezTo>
                            <a:pt x="142" y="122"/>
                            <a:pt x="150" y="110"/>
                            <a:pt x="150" y="110"/>
                          </a:cubicBezTo>
                          <a:cubicBezTo>
                            <a:pt x="150" y="110"/>
                            <a:pt x="170" y="119"/>
                            <a:pt x="183" y="109"/>
                          </a:cubicBezTo>
                          <a:cubicBezTo>
                            <a:pt x="201" y="94"/>
                            <a:pt x="189" y="73"/>
                            <a:pt x="189" y="73"/>
                          </a:cubicBezTo>
                          <a:close/>
                          <a:moveTo>
                            <a:pt x="52" y="173"/>
                          </a:moveTo>
                          <a:cubicBezTo>
                            <a:pt x="53" y="173"/>
                            <a:pt x="57" y="173"/>
                            <a:pt x="57" y="173"/>
                          </a:cubicBezTo>
                          <a:cubicBezTo>
                            <a:pt x="56" y="176"/>
                            <a:pt x="58" y="180"/>
                            <a:pt x="58" y="180"/>
                          </a:cubicBezTo>
                          <a:cubicBezTo>
                            <a:pt x="55" y="177"/>
                            <a:pt x="52" y="173"/>
                            <a:pt x="52" y="173"/>
                          </a:cubicBezTo>
                          <a:close/>
                          <a:moveTo>
                            <a:pt x="105" y="153"/>
                          </a:moveTo>
                          <a:cubicBezTo>
                            <a:pt x="105" y="153"/>
                            <a:pt x="107" y="138"/>
                            <a:pt x="106" y="129"/>
                          </a:cubicBezTo>
                          <a:cubicBezTo>
                            <a:pt x="118" y="129"/>
                            <a:pt x="118" y="129"/>
                            <a:pt x="118" y="129"/>
                          </a:cubicBezTo>
                          <a:cubicBezTo>
                            <a:pt x="118" y="129"/>
                            <a:pt x="115" y="143"/>
                            <a:pt x="105" y="153"/>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22"/>
                    <p:cNvSpPr>
                      <a:spLocks noEditPoints="1"/>
                    </p:cNvSpPr>
                    <p:nvPr/>
                  </p:nvSpPr>
                  <p:spPr bwMode="auto">
                    <a:xfrm>
                      <a:off x="1002391" y="9219916"/>
                      <a:ext cx="876300" cy="1108076"/>
                    </a:xfrm>
                    <a:custGeom>
                      <a:avLst/>
                      <a:gdLst>
                        <a:gd name="T0" fmla="*/ 205 w 228"/>
                        <a:gd name="T1" fmla="*/ 164 h 288"/>
                        <a:gd name="T2" fmla="*/ 193 w 228"/>
                        <a:gd name="T3" fmla="*/ 157 h 288"/>
                        <a:gd name="T4" fmla="*/ 185 w 228"/>
                        <a:gd name="T5" fmla="*/ 152 h 288"/>
                        <a:gd name="T6" fmla="*/ 175 w 228"/>
                        <a:gd name="T7" fmla="*/ 139 h 288"/>
                        <a:gd name="T8" fmla="*/ 161 w 228"/>
                        <a:gd name="T9" fmla="*/ 147 h 288"/>
                        <a:gd name="T10" fmla="*/ 152 w 228"/>
                        <a:gd name="T11" fmla="*/ 157 h 288"/>
                        <a:gd name="T12" fmla="*/ 146 w 228"/>
                        <a:gd name="T13" fmla="*/ 163 h 288"/>
                        <a:gd name="T14" fmla="*/ 135 w 228"/>
                        <a:gd name="T15" fmla="*/ 174 h 288"/>
                        <a:gd name="T16" fmla="*/ 154 w 228"/>
                        <a:gd name="T17" fmla="*/ 188 h 288"/>
                        <a:gd name="T18" fmla="*/ 160 w 228"/>
                        <a:gd name="T19" fmla="*/ 194 h 288"/>
                        <a:gd name="T20" fmla="*/ 153 w 228"/>
                        <a:gd name="T21" fmla="*/ 211 h 288"/>
                        <a:gd name="T22" fmla="*/ 131 w 228"/>
                        <a:gd name="T23" fmla="*/ 223 h 288"/>
                        <a:gd name="T24" fmla="*/ 122 w 228"/>
                        <a:gd name="T25" fmla="*/ 181 h 288"/>
                        <a:gd name="T26" fmla="*/ 119 w 228"/>
                        <a:gd name="T27" fmla="*/ 143 h 288"/>
                        <a:gd name="T28" fmla="*/ 130 w 228"/>
                        <a:gd name="T29" fmla="*/ 140 h 288"/>
                        <a:gd name="T30" fmla="*/ 170 w 228"/>
                        <a:gd name="T31" fmla="*/ 125 h 288"/>
                        <a:gd name="T32" fmla="*/ 214 w 228"/>
                        <a:gd name="T33" fmla="*/ 106 h 288"/>
                        <a:gd name="T34" fmla="*/ 186 w 228"/>
                        <a:gd name="T35" fmla="*/ 64 h 288"/>
                        <a:gd name="T36" fmla="*/ 155 w 228"/>
                        <a:gd name="T37" fmla="*/ 45 h 288"/>
                        <a:gd name="T38" fmla="*/ 137 w 228"/>
                        <a:gd name="T39" fmla="*/ 31 h 288"/>
                        <a:gd name="T40" fmla="*/ 106 w 228"/>
                        <a:gd name="T41" fmla="*/ 0 h 288"/>
                        <a:gd name="T42" fmla="*/ 76 w 228"/>
                        <a:gd name="T43" fmla="*/ 20 h 288"/>
                        <a:gd name="T44" fmla="*/ 54 w 228"/>
                        <a:gd name="T45" fmla="*/ 44 h 288"/>
                        <a:gd name="T46" fmla="*/ 36 w 228"/>
                        <a:gd name="T47" fmla="*/ 57 h 288"/>
                        <a:gd name="T48" fmla="*/ 14 w 228"/>
                        <a:gd name="T49" fmla="*/ 82 h 288"/>
                        <a:gd name="T50" fmla="*/ 20 w 228"/>
                        <a:gd name="T51" fmla="*/ 124 h 288"/>
                        <a:gd name="T52" fmla="*/ 58 w 228"/>
                        <a:gd name="T53" fmla="*/ 124 h 288"/>
                        <a:gd name="T54" fmla="*/ 82 w 228"/>
                        <a:gd name="T55" fmla="*/ 142 h 288"/>
                        <a:gd name="T56" fmla="*/ 105 w 228"/>
                        <a:gd name="T57" fmla="*/ 187 h 288"/>
                        <a:gd name="T58" fmla="*/ 113 w 228"/>
                        <a:gd name="T59" fmla="*/ 244 h 288"/>
                        <a:gd name="T60" fmla="*/ 95 w 228"/>
                        <a:gd name="T61" fmla="*/ 287 h 288"/>
                        <a:gd name="T62" fmla="*/ 156 w 228"/>
                        <a:gd name="T63" fmla="*/ 287 h 288"/>
                        <a:gd name="T64" fmla="*/ 138 w 228"/>
                        <a:gd name="T65" fmla="*/ 283 h 288"/>
                        <a:gd name="T66" fmla="*/ 133 w 228"/>
                        <a:gd name="T67" fmla="*/ 261 h 288"/>
                        <a:gd name="T68" fmla="*/ 132 w 228"/>
                        <a:gd name="T69" fmla="*/ 230 h 288"/>
                        <a:gd name="T70" fmla="*/ 173 w 228"/>
                        <a:gd name="T71" fmla="*/ 197 h 288"/>
                        <a:gd name="T72" fmla="*/ 200 w 228"/>
                        <a:gd name="T73" fmla="*/ 189 h 288"/>
                        <a:gd name="T74" fmla="*/ 217 w 228"/>
                        <a:gd name="T75" fmla="*/ 175 h 288"/>
                        <a:gd name="T76" fmla="*/ 205 w 228"/>
                        <a:gd name="T77" fmla="*/ 164 h 288"/>
                        <a:gd name="T78" fmla="*/ 94 w 228"/>
                        <a:gd name="T79" fmla="*/ 146 h 288"/>
                        <a:gd name="T80" fmla="*/ 108 w 228"/>
                        <a:gd name="T81" fmla="*/ 146 h 288"/>
                        <a:gd name="T82" fmla="*/ 109 w 228"/>
                        <a:gd name="T83" fmla="*/ 174 h 288"/>
                        <a:gd name="T84" fmla="*/ 94 w 228"/>
                        <a:gd name="T85" fmla="*/ 146 h 288"/>
                        <a:gd name="T86" fmla="*/ 162 w 228"/>
                        <a:gd name="T87" fmla="*/ 204 h 288"/>
                        <a:gd name="T88" fmla="*/ 164 w 228"/>
                        <a:gd name="T89" fmla="*/ 196 h 288"/>
                        <a:gd name="T90" fmla="*/ 169 w 228"/>
                        <a:gd name="T91" fmla="*/ 196 h 288"/>
                        <a:gd name="T92" fmla="*/ 162 w 228"/>
                        <a:gd name="T93" fmla="*/ 204 h 288"/>
                        <a:gd name="T94" fmla="*/ 157 w 228"/>
                        <a:gd name="T95" fmla="*/ 287 h 288"/>
                        <a:gd name="T96" fmla="*/ 156 w 228"/>
                        <a:gd name="T97" fmla="*/ 287 h 288"/>
                        <a:gd name="T98" fmla="*/ 157 w 228"/>
                        <a:gd name="T99" fmla="*/ 287 h 288"/>
                        <a:gd name="T100" fmla="*/ 94 w 228"/>
                        <a:gd name="T101" fmla="*/ 288 h 288"/>
                        <a:gd name="T102" fmla="*/ 95 w 228"/>
                        <a:gd name="T103" fmla="*/ 287 h 288"/>
                        <a:gd name="T104" fmla="*/ 94 w 228"/>
                        <a:gd name="T105" fmla="*/ 287 h 288"/>
                        <a:gd name="T106" fmla="*/ 94 w 228"/>
                        <a:gd name="T10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88">
                          <a:moveTo>
                            <a:pt x="205" y="164"/>
                          </a:moveTo>
                          <a:cubicBezTo>
                            <a:pt x="205" y="164"/>
                            <a:pt x="202" y="154"/>
                            <a:pt x="193" y="157"/>
                          </a:cubicBezTo>
                          <a:cubicBezTo>
                            <a:pt x="192" y="151"/>
                            <a:pt x="185" y="152"/>
                            <a:pt x="185" y="152"/>
                          </a:cubicBezTo>
                          <a:cubicBezTo>
                            <a:pt x="185" y="152"/>
                            <a:pt x="184" y="138"/>
                            <a:pt x="175" y="139"/>
                          </a:cubicBezTo>
                          <a:cubicBezTo>
                            <a:pt x="165" y="140"/>
                            <a:pt x="161" y="147"/>
                            <a:pt x="161" y="147"/>
                          </a:cubicBezTo>
                          <a:cubicBezTo>
                            <a:pt x="161" y="147"/>
                            <a:pt x="151" y="148"/>
                            <a:pt x="152" y="157"/>
                          </a:cubicBezTo>
                          <a:cubicBezTo>
                            <a:pt x="147" y="158"/>
                            <a:pt x="146" y="163"/>
                            <a:pt x="146" y="163"/>
                          </a:cubicBezTo>
                          <a:cubicBezTo>
                            <a:pt x="146" y="163"/>
                            <a:pt x="136" y="162"/>
                            <a:pt x="135" y="174"/>
                          </a:cubicBezTo>
                          <a:cubicBezTo>
                            <a:pt x="135" y="185"/>
                            <a:pt x="144" y="195"/>
                            <a:pt x="154" y="188"/>
                          </a:cubicBezTo>
                          <a:cubicBezTo>
                            <a:pt x="154" y="188"/>
                            <a:pt x="157" y="194"/>
                            <a:pt x="160" y="194"/>
                          </a:cubicBezTo>
                          <a:cubicBezTo>
                            <a:pt x="160" y="194"/>
                            <a:pt x="160" y="206"/>
                            <a:pt x="153" y="211"/>
                          </a:cubicBezTo>
                          <a:cubicBezTo>
                            <a:pt x="145" y="217"/>
                            <a:pt x="131" y="223"/>
                            <a:pt x="131" y="223"/>
                          </a:cubicBezTo>
                          <a:cubicBezTo>
                            <a:pt x="131" y="223"/>
                            <a:pt x="127" y="198"/>
                            <a:pt x="122" y="181"/>
                          </a:cubicBezTo>
                          <a:cubicBezTo>
                            <a:pt x="117" y="164"/>
                            <a:pt x="119" y="143"/>
                            <a:pt x="119" y="143"/>
                          </a:cubicBezTo>
                          <a:cubicBezTo>
                            <a:pt x="119" y="143"/>
                            <a:pt x="125" y="144"/>
                            <a:pt x="130" y="140"/>
                          </a:cubicBezTo>
                          <a:cubicBezTo>
                            <a:pt x="134" y="137"/>
                            <a:pt x="154" y="156"/>
                            <a:pt x="170" y="125"/>
                          </a:cubicBezTo>
                          <a:cubicBezTo>
                            <a:pt x="170" y="125"/>
                            <a:pt x="199" y="133"/>
                            <a:pt x="214" y="106"/>
                          </a:cubicBezTo>
                          <a:cubicBezTo>
                            <a:pt x="228" y="79"/>
                            <a:pt x="197" y="61"/>
                            <a:pt x="186" y="64"/>
                          </a:cubicBezTo>
                          <a:cubicBezTo>
                            <a:pt x="186" y="64"/>
                            <a:pt x="183" y="39"/>
                            <a:pt x="155" y="45"/>
                          </a:cubicBezTo>
                          <a:cubicBezTo>
                            <a:pt x="155" y="45"/>
                            <a:pt x="152" y="30"/>
                            <a:pt x="137" y="31"/>
                          </a:cubicBezTo>
                          <a:cubicBezTo>
                            <a:pt x="137" y="31"/>
                            <a:pt x="134" y="2"/>
                            <a:pt x="106" y="0"/>
                          </a:cubicBezTo>
                          <a:cubicBezTo>
                            <a:pt x="85" y="0"/>
                            <a:pt x="76" y="20"/>
                            <a:pt x="76" y="20"/>
                          </a:cubicBezTo>
                          <a:cubicBezTo>
                            <a:pt x="76" y="20"/>
                            <a:pt x="54" y="17"/>
                            <a:pt x="54" y="44"/>
                          </a:cubicBezTo>
                          <a:cubicBezTo>
                            <a:pt x="54" y="44"/>
                            <a:pt x="41" y="47"/>
                            <a:pt x="36" y="57"/>
                          </a:cubicBezTo>
                          <a:cubicBezTo>
                            <a:pt x="32" y="60"/>
                            <a:pt x="10" y="58"/>
                            <a:pt x="14" y="82"/>
                          </a:cubicBezTo>
                          <a:cubicBezTo>
                            <a:pt x="14" y="82"/>
                            <a:pt x="0" y="106"/>
                            <a:pt x="20" y="124"/>
                          </a:cubicBezTo>
                          <a:cubicBezTo>
                            <a:pt x="36" y="135"/>
                            <a:pt x="58" y="124"/>
                            <a:pt x="58" y="124"/>
                          </a:cubicBezTo>
                          <a:cubicBezTo>
                            <a:pt x="58" y="124"/>
                            <a:pt x="67" y="138"/>
                            <a:pt x="82" y="142"/>
                          </a:cubicBezTo>
                          <a:cubicBezTo>
                            <a:pt x="82" y="142"/>
                            <a:pt x="94" y="170"/>
                            <a:pt x="105" y="187"/>
                          </a:cubicBezTo>
                          <a:cubicBezTo>
                            <a:pt x="107" y="190"/>
                            <a:pt x="117" y="214"/>
                            <a:pt x="113" y="244"/>
                          </a:cubicBezTo>
                          <a:cubicBezTo>
                            <a:pt x="109" y="271"/>
                            <a:pt x="97" y="285"/>
                            <a:pt x="95" y="287"/>
                          </a:cubicBezTo>
                          <a:cubicBezTo>
                            <a:pt x="156" y="287"/>
                            <a:pt x="156" y="287"/>
                            <a:pt x="156" y="287"/>
                          </a:cubicBezTo>
                          <a:cubicBezTo>
                            <a:pt x="152" y="287"/>
                            <a:pt x="142" y="287"/>
                            <a:pt x="138" y="283"/>
                          </a:cubicBezTo>
                          <a:cubicBezTo>
                            <a:pt x="132" y="278"/>
                            <a:pt x="135" y="273"/>
                            <a:pt x="133" y="261"/>
                          </a:cubicBezTo>
                          <a:cubicBezTo>
                            <a:pt x="132" y="248"/>
                            <a:pt x="132" y="230"/>
                            <a:pt x="132" y="230"/>
                          </a:cubicBezTo>
                          <a:cubicBezTo>
                            <a:pt x="132" y="230"/>
                            <a:pt x="168" y="210"/>
                            <a:pt x="173" y="197"/>
                          </a:cubicBezTo>
                          <a:cubicBezTo>
                            <a:pt x="177" y="198"/>
                            <a:pt x="200" y="197"/>
                            <a:pt x="200" y="189"/>
                          </a:cubicBezTo>
                          <a:cubicBezTo>
                            <a:pt x="204" y="191"/>
                            <a:pt x="218" y="186"/>
                            <a:pt x="217" y="175"/>
                          </a:cubicBezTo>
                          <a:cubicBezTo>
                            <a:pt x="214" y="165"/>
                            <a:pt x="205" y="164"/>
                            <a:pt x="205" y="164"/>
                          </a:cubicBezTo>
                          <a:close/>
                          <a:moveTo>
                            <a:pt x="94" y="146"/>
                          </a:moveTo>
                          <a:cubicBezTo>
                            <a:pt x="108" y="146"/>
                            <a:pt x="108" y="146"/>
                            <a:pt x="108" y="146"/>
                          </a:cubicBezTo>
                          <a:cubicBezTo>
                            <a:pt x="107" y="156"/>
                            <a:pt x="109" y="174"/>
                            <a:pt x="109" y="174"/>
                          </a:cubicBezTo>
                          <a:cubicBezTo>
                            <a:pt x="98" y="162"/>
                            <a:pt x="94" y="146"/>
                            <a:pt x="94" y="146"/>
                          </a:cubicBezTo>
                          <a:close/>
                          <a:moveTo>
                            <a:pt x="162" y="204"/>
                          </a:moveTo>
                          <a:cubicBezTo>
                            <a:pt x="162" y="204"/>
                            <a:pt x="165" y="200"/>
                            <a:pt x="164" y="196"/>
                          </a:cubicBezTo>
                          <a:cubicBezTo>
                            <a:pt x="164" y="196"/>
                            <a:pt x="168" y="196"/>
                            <a:pt x="169" y="196"/>
                          </a:cubicBezTo>
                          <a:cubicBezTo>
                            <a:pt x="169" y="196"/>
                            <a:pt x="166" y="201"/>
                            <a:pt x="162" y="204"/>
                          </a:cubicBezTo>
                          <a:close/>
                          <a:moveTo>
                            <a:pt x="157" y="287"/>
                          </a:moveTo>
                          <a:cubicBezTo>
                            <a:pt x="156" y="287"/>
                            <a:pt x="156" y="287"/>
                            <a:pt x="156" y="287"/>
                          </a:cubicBezTo>
                          <a:cubicBezTo>
                            <a:pt x="157" y="287"/>
                            <a:pt x="157" y="287"/>
                            <a:pt x="157" y="287"/>
                          </a:cubicBezTo>
                          <a:close/>
                          <a:moveTo>
                            <a:pt x="94" y="288"/>
                          </a:moveTo>
                          <a:cubicBezTo>
                            <a:pt x="94" y="288"/>
                            <a:pt x="94" y="288"/>
                            <a:pt x="95" y="287"/>
                          </a:cubicBezTo>
                          <a:cubicBezTo>
                            <a:pt x="94" y="287"/>
                            <a:pt x="94" y="287"/>
                            <a:pt x="94" y="287"/>
                          </a:cubicBezTo>
                          <a:lnTo>
                            <a:pt x="94" y="288"/>
                          </a:ln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sp>
              <p:nvSpPr>
                <p:cNvPr id="26" name="Freeform 26"/>
                <p:cNvSpPr>
                  <a:spLocks noEditPoints="1"/>
                </p:cNvSpPr>
                <p:nvPr/>
              </p:nvSpPr>
              <p:spPr bwMode="auto">
                <a:xfrm>
                  <a:off x="5167314" y="9550116"/>
                  <a:ext cx="612776" cy="777876"/>
                </a:xfrm>
                <a:custGeom>
                  <a:avLst/>
                  <a:gdLst>
                    <a:gd name="T0" fmla="*/ 50 w 159"/>
                    <a:gd name="T1" fmla="*/ 202 h 202"/>
                    <a:gd name="T2" fmla="*/ 49 w 159"/>
                    <a:gd name="T3" fmla="*/ 202 h 202"/>
                    <a:gd name="T4" fmla="*/ 50 w 159"/>
                    <a:gd name="T5" fmla="*/ 202 h 202"/>
                    <a:gd name="T6" fmla="*/ 94 w 159"/>
                    <a:gd name="T7" fmla="*/ 202 h 202"/>
                    <a:gd name="T8" fmla="*/ 93 w 159"/>
                    <a:gd name="T9" fmla="*/ 202 h 202"/>
                    <a:gd name="T10" fmla="*/ 94 w 159"/>
                    <a:gd name="T11" fmla="*/ 202 h 202"/>
                    <a:gd name="T12" fmla="*/ 150 w 159"/>
                    <a:gd name="T13" fmla="*/ 58 h 202"/>
                    <a:gd name="T14" fmla="*/ 134 w 159"/>
                    <a:gd name="T15" fmla="*/ 40 h 202"/>
                    <a:gd name="T16" fmla="*/ 122 w 159"/>
                    <a:gd name="T17" fmla="*/ 31 h 202"/>
                    <a:gd name="T18" fmla="*/ 106 w 159"/>
                    <a:gd name="T19" fmla="*/ 14 h 202"/>
                    <a:gd name="T20" fmla="*/ 85 w 159"/>
                    <a:gd name="T21" fmla="*/ 0 h 202"/>
                    <a:gd name="T22" fmla="*/ 64 w 159"/>
                    <a:gd name="T23" fmla="*/ 21 h 202"/>
                    <a:gd name="T24" fmla="*/ 51 w 159"/>
                    <a:gd name="T25" fmla="*/ 31 h 202"/>
                    <a:gd name="T26" fmla="*/ 29 w 159"/>
                    <a:gd name="T27" fmla="*/ 45 h 202"/>
                    <a:gd name="T28" fmla="*/ 10 w 159"/>
                    <a:gd name="T29" fmla="*/ 74 h 202"/>
                    <a:gd name="T30" fmla="*/ 41 w 159"/>
                    <a:gd name="T31" fmla="*/ 88 h 202"/>
                    <a:gd name="T32" fmla="*/ 69 w 159"/>
                    <a:gd name="T33" fmla="*/ 98 h 202"/>
                    <a:gd name="T34" fmla="*/ 76 w 159"/>
                    <a:gd name="T35" fmla="*/ 100 h 202"/>
                    <a:gd name="T36" fmla="*/ 74 w 159"/>
                    <a:gd name="T37" fmla="*/ 127 h 202"/>
                    <a:gd name="T38" fmla="*/ 68 w 159"/>
                    <a:gd name="T39" fmla="*/ 156 h 202"/>
                    <a:gd name="T40" fmla="*/ 53 w 159"/>
                    <a:gd name="T41" fmla="*/ 148 h 202"/>
                    <a:gd name="T42" fmla="*/ 47 w 159"/>
                    <a:gd name="T43" fmla="*/ 136 h 202"/>
                    <a:gd name="T44" fmla="*/ 51 w 159"/>
                    <a:gd name="T45" fmla="*/ 132 h 202"/>
                    <a:gd name="T46" fmla="*/ 65 w 159"/>
                    <a:gd name="T47" fmla="*/ 122 h 202"/>
                    <a:gd name="T48" fmla="*/ 57 w 159"/>
                    <a:gd name="T49" fmla="*/ 114 h 202"/>
                    <a:gd name="T50" fmla="*/ 53 w 159"/>
                    <a:gd name="T51" fmla="*/ 110 h 202"/>
                    <a:gd name="T52" fmla="*/ 47 w 159"/>
                    <a:gd name="T53" fmla="*/ 103 h 202"/>
                    <a:gd name="T54" fmla="*/ 37 w 159"/>
                    <a:gd name="T55" fmla="*/ 98 h 202"/>
                    <a:gd name="T56" fmla="*/ 30 w 159"/>
                    <a:gd name="T57" fmla="*/ 106 h 202"/>
                    <a:gd name="T58" fmla="*/ 24 w 159"/>
                    <a:gd name="T59" fmla="*/ 110 h 202"/>
                    <a:gd name="T60" fmla="*/ 16 w 159"/>
                    <a:gd name="T61" fmla="*/ 115 h 202"/>
                    <a:gd name="T62" fmla="*/ 8 w 159"/>
                    <a:gd name="T63" fmla="*/ 122 h 202"/>
                    <a:gd name="T64" fmla="*/ 20 w 159"/>
                    <a:gd name="T65" fmla="*/ 132 h 202"/>
                    <a:gd name="T66" fmla="*/ 38 w 159"/>
                    <a:gd name="T67" fmla="*/ 138 h 202"/>
                    <a:gd name="T68" fmla="*/ 67 w 159"/>
                    <a:gd name="T69" fmla="*/ 162 h 202"/>
                    <a:gd name="T70" fmla="*/ 66 w 159"/>
                    <a:gd name="T71" fmla="*/ 183 h 202"/>
                    <a:gd name="T72" fmla="*/ 63 w 159"/>
                    <a:gd name="T73" fmla="*/ 198 h 202"/>
                    <a:gd name="T74" fmla="*/ 50 w 159"/>
                    <a:gd name="T75" fmla="*/ 202 h 202"/>
                    <a:gd name="T76" fmla="*/ 93 w 159"/>
                    <a:gd name="T77" fmla="*/ 202 h 202"/>
                    <a:gd name="T78" fmla="*/ 81 w 159"/>
                    <a:gd name="T79" fmla="*/ 171 h 202"/>
                    <a:gd name="T80" fmla="*/ 86 w 159"/>
                    <a:gd name="T81" fmla="*/ 131 h 202"/>
                    <a:gd name="T82" fmla="*/ 102 w 159"/>
                    <a:gd name="T83" fmla="*/ 99 h 202"/>
                    <a:gd name="T84" fmla="*/ 119 w 159"/>
                    <a:gd name="T85" fmla="*/ 87 h 202"/>
                    <a:gd name="T86" fmla="*/ 146 w 159"/>
                    <a:gd name="T87" fmla="*/ 87 h 202"/>
                    <a:gd name="T88" fmla="*/ 150 w 159"/>
                    <a:gd name="T89" fmla="*/ 58 h 202"/>
                    <a:gd name="T90" fmla="*/ 41 w 159"/>
                    <a:gd name="T91" fmla="*/ 137 h 202"/>
                    <a:gd name="T92" fmla="*/ 45 w 159"/>
                    <a:gd name="T93" fmla="*/ 137 h 202"/>
                    <a:gd name="T94" fmla="*/ 46 w 159"/>
                    <a:gd name="T95" fmla="*/ 143 h 202"/>
                    <a:gd name="T96" fmla="*/ 41 w 159"/>
                    <a:gd name="T97" fmla="*/ 137 h 202"/>
                    <a:gd name="T98" fmla="*/ 83 w 159"/>
                    <a:gd name="T99" fmla="*/ 122 h 202"/>
                    <a:gd name="T100" fmla="*/ 84 w 159"/>
                    <a:gd name="T101" fmla="*/ 102 h 202"/>
                    <a:gd name="T102" fmla="*/ 94 w 159"/>
                    <a:gd name="T103" fmla="*/ 103 h 202"/>
                    <a:gd name="T104" fmla="*/ 83 w 159"/>
                    <a:gd name="T105" fmla="*/ 12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 h="202">
                      <a:moveTo>
                        <a:pt x="50" y="202"/>
                      </a:moveTo>
                      <a:cubicBezTo>
                        <a:pt x="49" y="202"/>
                        <a:pt x="49" y="202"/>
                        <a:pt x="49" y="202"/>
                      </a:cubicBezTo>
                      <a:cubicBezTo>
                        <a:pt x="49" y="202"/>
                        <a:pt x="50" y="202"/>
                        <a:pt x="50" y="202"/>
                      </a:cubicBezTo>
                      <a:close/>
                      <a:moveTo>
                        <a:pt x="94" y="202"/>
                      </a:moveTo>
                      <a:cubicBezTo>
                        <a:pt x="93" y="202"/>
                        <a:pt x="93" y="202"/>
                        <a:pt x="93" y="202"/>
                      </a:cubicBezTo>
                      <a:cubicBezTo>
                        <a:pt x="93" y="202"/>
                        <a:pt x="94" y="202"/>
                        <a:pt x="94" y="202"/>
                      </a:cubicBezTo>
                      <a:close/>
                      <a:moveTo>
                        <a:pt x="150" y="58"/>
                      </a:moveTo>
                      <a:cubicBezTo>
                        <a:pt x="153" y="41"/>
                        <a:pt x="137" y="42"/>
                        <a:pt x="134" y="40"/>
                      </a:cubicBezTo>
                      <a:cubicBezTo>
                        <a:pt x="131" y="33"/>
                        <a:pt x="122" y="31"/>
                        <a:pt x="122" y="31"/>
                      </a:cubicBezTo>
                      <a:cubicBezTo>
                        <a:pt x="122" y="12"/>
                        <a:pt x="106" y="14"/>
                        <a:pt x="106" y="14"/>
                      </a:cubicBezTo>
                      <a:cubicBezTo>
                        <a:pt x="106" y="14"/>
                        <a:pt x="100" y="0"/>
                        <a:pt x="85" y="0"/>
                      </a:cubicBezTo>
                      <a:cubicBezTo>
                        <a:pt x="66" y="1"/>
                        <a:pt x="64" y="21"/>
                        <a:pt x="64" y="21"/>
                      </a:cubicBezTo>
                      <a:cubicBezTo>
                        <a:pt x="53" y="21"/>
                        <a:pt x="51" y="31"/>
                        <a:pt x="51" y="31"/>
                      </a:cubicBezTo>
                      <a:cubicBezTo>
                        <a:pt x="32" y="27"/>
                        <a:pt x="29" y="45"/>
                        <a:pt x="29" y="45"/>
                      </a:cubicBezTo>
                      <a:cubicBezTo>
                        <a:pt x="22" y="43"/>
                        <a:pt x="0" y="56"/>
                        <a:pt x="10" y="74"/>
                      </a:cubicBezTo>
                      <a:cubicBezTo>
                        <a:pt x="20" y="93"/>
                        <a:pt x="41" y="88"/>
                        <a:pt x="41" y="88"/>
                      </a:cubicBezTo>
                      <a:cubicBezTo>
                        <a:pt x="52" y="110"/>
                        <a:pt x="65" y="96"/>
                        <a:pt x="69" y="98"/>
                      </a:cubicBezTo>
                      <a:cubicBezTo>
                        <a:pt x="72" y="101"/>
                        <a:pt x="76" y="100"/>
                        <a:pt x="76" y="100"/>
                      </a:cubicBezTo>
                      <a:cubicBezTo>
                        <a:pt x="76" y="100"/>
                        <a:pt x="77" y="115"/>
                        <a:pt x="74" y="127"/>
                      </a:cubicBezTo>
                      <a:cubicBezTo>
                        <a:pt x="70" y="139"/>
                        <a:pt x="68" y="156"/>
                        <a:pt x="68" y="156"/>
                      </a:cubicBezTo>
                      <a:cubicBezTo>
                        <a:pt x="68" y="156"/>
                        <a:pt x="58" y="152"/>
                        <a:pt x="53" y="148"/>
                      </a:cubicBezTo>
                      <a:cubicBezTo>
                        <a:pt x="47" y="144"/>
                        <a:pt x="47" y="136"/>
                        <a:pt x="47" y="136"/>
                      </a:cubicBezTo>
                      <a:cubicBezTo>
                        <a:pt x="50" y="136"/>
                        <a:pt x="51" y="132"/>
                        <a:pt x="51" y="132"/>
                      </a:cubicBezTo>
                      <a:cubicBezTo>
                        <a:pt x="59" y="137"/>
                        <a:pt x="65" y="130"/>
                        <a:pt x="65" y="122"/>
                      </a:cubicBezTo>
                      <a:cubicBezTo>
                        <a:pt x="64" y="114"/>
                        <a:pt x="57" y="114"/>
                        <a:pt x="57" y="114"/>
                      </a:cubicBezTo>
                      <a:cubicBezTo>
                        <a:pt x="57" y="114"/>
                        <a:pt x="56" y="111"/>
                        <a:pt x="53" y="110"/>
                      </a:cubicBezTo>
                      <a:cubicBezTo>
                        <a:pt x="54" y="104"/>
                        <a:pt x="47" y="103"/>
                        <a:pt x="47" y="103"/>
                      </a:cubicBezTo>
                      <a:cubicBezTo>
                        <a:pt x="47" y="103"/>
                        <a:pt x="44" y="98"/>
                        <a:pt x="37" y="98"/>
                      </a:cubicBezTo>
                      <a:cubicBezTo>
                        <a:pt x="31" y="97"/>
                        <a:pt x="30" y="106"/>
                        <a:pt x="30" y="106"/>
                      </a:cubicBezTo>
                      <a:cubicBezTo>
                        <a:pt x="30" y="106"/>
                        <a:pt x="25" y="106"/>
                        <a:pt x="24" y="110"/>
                      </a:cubicBezTo>
                      <a:cubicBezTo>
                        <a:pt x="18" y="108"/>
                        <a:pt x="16" y="115"/>
                        <a:pt x="16" y="115"/>
                      </a:cubicBezTo>
                      <a:cubicBezTo>
                        <a:pt x="16" y="115"/>
                        <a:pt x="9" y="116"/>
                        <a:pt x="8" y="122"/>
                      </a:cubicBezTo>
                      <a:cubicBezTo>
                        <a:pt x="7" y="131"/>
                        <a:pt x="17" y="134"/>
                        <a:pt x="20" y="132"/>
                      </a:cubicBezTo>
                      <a:cubicBezTo>
                        <a:pt x="20" y="138"/>
                        <a:pt x="36" y="139"/>
                        <a:pt x="38" y="138"/>
                      </a:cubicBezTo>
                      <a:cubicBezTo>
                        <a:pt x="42" y="147"/>
                        <a:pt x="67" y="162"/>
                        <a:pt x="67" y="162"/>
                      </a:cubicBezTo>
                      <a:cubicBezTo>
                        <a:pt x="67" y="162"/>
                        <a:pt x="67" y="174"/>
                        <a:pt x="66" y="183"/>
                      </a:cubicBezTo>
                      <a:cubicBezTo>
                        <a:pt x="65" y="191"/>
                        <a:pt x="67" y="195"/>
                        <a:pt x="63" y="198"/>
                      </a:cubicBezTo>
                      <a:cubicBezTo>
                        <a:pt x="60" y="201"/>
                        <a:pt x="53" y="201"/>
                        <a:pt x="50" y="202"/>
                      </a:cubicBezTo>
                      <a:cubicBezTo>
                        <a:pt x="93" y="202"/>
                        <a:pt x="93" y="202"/>
                        <a:pt x="93" y="202"/>
                      </a:cubicBezTo>
                      <a:cubicBezTo>
                        <a:pt x="92" y="200"/>
                        <a:pt x="83" y="190"/>
                        <a:pt x="81" y="171"/>
                      </a:cubicBezTo>
                      <a:cubicBezTo>
                        <a:pt x="78" y="150"/>
                        <a:pt x="84" y="133"/>
                        <a:pt x="86" y="131"/>
                      </a:cubicBezTo>
                      <a:cubicBezTo>
                        <a:pt x="93" y="119"/>
                        <a:pt x="102" y="99"/>
                        <a:pt x="102" y="99"/>
                      </a:cubicBezTo>
                      <a:cubicBezTo>
                        <a:pt x="113" y="97"/>
                        <a:pt x="119" y="87"/>
                        <a:pt x="119" y="87"/>
                      </a:cubicBezTo>
                      <a:cubicBezTo>
                        <a:pt x="119" y="87"/>
                        <a:pt x="135" y="95"/>
                        <a:pt x="146" y="87"/>
                      </a:cubicBezTo>
                      <a:cubicBezTo>
                        <a:pt x="159" y="74"/>
                        <a:pt x="150" y="58"/>
                        <a:pt x="150" y="58"/>
                      </a:cubicBezTo>
                      <a:close/>
                      <a:moveTo>
                        <a:pt x="41" y="137"/>
                      </a:moveTo>
                      <a:cubicBezTo>
                        <a:pt x="42" y="137"/>
                        <a:pt x="45" y="137"/>
                        <a:pt x="45" y="137"/>
                      </a:cubicBezTo>
                      <a:cubicBezTo>
                        <a:pt x="44" y="140"/>
                        <a:pt x="46" y="143"/>
                        <a:pt x="46" y="143"/>
                      </a:cubicBezTo>
                      <a:cubicBezTo>
                        <a:pt x="43" y="141"/>
                        <a:pt x="41" y="137"/>
                        <a:pt x="41" y="137"/>
                      </a:cubicBezTo>
                      <a:close/>
                      <a:moveTo>
                        <a:pt x="83" y="122"/>
                      </a:moveTo>
                      <a:cubicBezTo>
                        <a:pt x="83" y="122"/>
                        <a:pt x="85" y="109"/>
                        <a:pt x="84" y="102"/>
                      </a:cubicBezTo>
                      <a:cubicBezTo>
                        <a:pt x="94" y="103"/>
                        <a:pt x="94" y="103"/>
                        <a:pt x="94" y="103"/>
                      </a:cubicBezTo>
                      <a:cubicBezTo>
                        <a:pt x="94" y="103"/>
                        <a:pt x="91" y="113"/>
                        <a:pt x="83" y="122"/>
                      </a:cubicBezTo>
                      <a:close/>
                    </a:path>
                  </a:pathLst>
                </a:custGeom>
                <a:grp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grpSp>
      <p:sp>
        <p:nvSpPr>
          <p:cNvPr id="28" name="Freeform 28"/>
          <p:cNvSpPr>
            <a:spLocks noEditPoints="1"/>
          </p:cNvSpPr>
          <p:nvPr/>
        </p:nvSpPr>
        <p:spPr bwMode="auto">
          <a:xfrm>
            <a:off x="14061168" y="5968716"/>
            <a:ext cx="3448050" cy="4359276"/>
          </a:xfrm>
          <a:custGeom>
            <a:avLst/>
            <a:gdLst>
              <a:gd name="T0" fmla="*/ 370 w 896"/>
              <a:gd name="T1" fmla="*/ 1133 h 1133"/>
              <a:gd name="T2" fmla="*/ 371 w 896"/>
              <a:gd name="T3" fmla="*/ 1131 h 1133"/>
              <a:gd name="T4" fmla="*/ 370 w 896"/>
              <a:gd name="T5" fmla="*/ 1131 h 1133"/>
              <a:gd name="T6" fmla="*/ 370 w 896"/>
              <a:gd name="T7" fmla="*/ 1133 h 1133"/>
              <a:gd name="T8" fmla="*/ 618 w 896"/>
              <a:gd name="T9" fmla="*/ 1131 h 1133"/>
              <a:gd name="T10" fmla="*/ 611 w 896"/>
              <a:gd name="T11" fmla="*/ 1131 h 1133"/>
              <a:gd name="T12" fmla="*/ 618 w 896"/>
              <a:gd name="T13" fmla="*/ 1131 h 1133"/>
              <a:gd name="T14" fmla="*/ 805 w 896"/>
              <a:gd name="T15" fmla="*/ 646 h 1133"/>
              <a:gd name="T16" fmla="*/ 759 w 896"/>
              <a:gd name="T17" fmla="*/ 619 h 1133"/>
              <a:gd name="T18" fmla="*/ 725 w 896"/>
              <a:gd name="T19" fmla="*/ 598 h 1133"/>
              <a:gd name="T20" fmla="*/ 685 w 896"/>
              <a:gd name="T21" fmla="*/ 549 h 1133"/>
              <a:gd name="T22" fmla="*/ 630 w 896"/>
              <a:gd name="T23" fmla="*/ 580 h 1133"/>
              <a:gd name="T24" fmla="*/ 598 w 896"/>
              <a:gd name="T25" fmla="*/ 618 h 1133"/>
              <a:gd name="T26" fmla="*/ 574 w 896"/>
              <a:gd name="T27" fmla="*/ 641 h 1133"/>
              <a:gd name="T28" fmla="*/ 531 w 896"/>
              <a:gd name="T29" fmla="*/ 684 h 1133"/>
              <a:gd name="T30" fmla="*/ 606 w 896"/>
              <a:gd name="T31" fmla="*/ 740 h 1133"/>
              <a:gd name="T32" fmla="*/ 629 w 896"/>
              <a:gd name="T33" fmla="*/ 765 h 1133"/>
              <a:gd name="T34" fmla="*/ 600 w 896"/>
              <a:gd name="T35" fmla="*/ 832 h 1133"/>
              <a:gd name="T36" fmla="*/ 512 w 896"/>
              <a:gd name="T37" fmla="*/ 877 h 1133"/>
              <a:gd name="T38" fmla="*/ 480 w 896"/>
              <a:gd name="T39" fmla="*/ 712 h 1133"/>
              <a:gd name="T40" fmla="*/ 466 w 896"/>
              <a:gd name="T41" fmla="*/ 564 h 1133"/>
              <a:gd name="T42" fmla="*/ 509 w 896"/>
              <a:gd name="T43" fmla="*/ 552 h 1133"/>
              <a:gd name="T44" fmla="*/ 666 w 896"/>
              <a:gd name="T45" fmla="*/ 492 h 1133"/>
              <a:gd name="T46" fmla="*/ 840 w 896"/>
              <a:gd name="T47" fmla="*/ 418 h 1133"/>
              <a:gd name="T48" fmla="*/ 731 w 896"/>
              <a:gd name="T49" fmla="*/ 254 h 1133"/>
              <a:gd name="T50" fmla="*/ 607 w 896"/>
              <a:gd name="T51" fmla="*/ 176 h 1133"/>
              <a:gd name="T52" fmla="*/ 538 w 896"/>
              <a:gd name="T53" fmla="*/ 121 h 1133"/>
              <a:gd name="T54" fmla="*/ 417 w 896"/>
              <a:gd name="T55" fmla="*/ 2 h 1133"/>
              <a:gd name="T56" fmla="*/ 297 w 896"/>
              <a:gd name="T57" fmla="*/ 78 h 1133"/>
              <a:gd name="T58" fmla="*/ 211 w 896"/>
              <a:gd name="T59" fmla="*/ 175 h 1133"/>
              <a:gd name="T60" fmla="*/ 142 w 896"/>
              <a:gd name="T61" fmla="*/ 224 h 1133"/>
              <a:gd name="T62" fmla="*/ 54 w 896"/>
              <a:gd name="T63" fmla="*/ 324 h 1133"/>
              <a:gd name="T64" fmla="*/ 78 w 896"/>
              <a:gd name="T65" fmla="*/ 487 h 1133"/>
              <a:gd name="T66" fmla="*/ 226 w 896"/>
              <a:gd name="T67" fmla="*/ 489 h 1133"/>
              <a:gd name="T68" fmla="*/ 323 w 896"/>
              <a:gd name="T69" fmla="*/ 559 h 1133"/>
              <a:gd name="T70" fmla="*/ 410 w 896"/>
              <a:gd name="T71" fmla="*/ 735 h 1133"/>
              <a:gd name="T72" fmla="*/ 443 w 896"/>
              <a:gd name="T73" fmla="*/ 959 h 1133"/>
              <a:gd name="T74" fmla="*/ 371 w 896"/>
              <a:gd name="T75" fmla="*/ 1131 h 1133"/>
              <a:gd name="T76" fmla="*/ 611 w 896"/>
              <a:gd name="T77" fmla="*/ 1131 h 1133"/>
              <a:gd name="T78" fmla="*/ 540 w 896"/>
              <a:gd name="T79" fmla="*/ 1114 h 1133"/>
              <a:gd name="T80" fmla="*/ 524 w 896"/>
              <a:gd name="T81" fmla="*/ 1025 h 1133"/>
              <a:gd name="T82" fmla="*/ 519 w 896"/>
              <a:gd name="T83" fmla="*/ 907 h 1133"/>
              <a:gd name="T84" fmla="*/ 678 w 896"/>
              <a:gd name="T85" fmla="*/ 775 h 1133"/>
              <a:gd name="T86" fmla="*/ 784 w 896"/>
              <a:gd name="T87" fmla="*/ 743 h 1133"/>
              <a:gd name="T88" fmla="*/ 851 w 896"/>
              <a:gd name="T89" fmla="*/ 688 h 1133"/>
              <a:gd name="T90" fmla="*/ 805 w 896"/>
              <a:gd name="T91" fmla="*/ 646 h 1133"/>
              <a:gd name="T92" fmla="*/ 368 w 896"/>
              <a:gd name="T93" fmla="*/ 576 h 1133"/>
              <a:gd name="T94" fmla="*/ 423 w 896"/>
              <a:gd name="T95" fmla="*/ 575 h 1133"/>
              <a:gd name="T96" fmla="*/ 427 w 896"/>
              <a:gd name="T97" fmla="*/ 684 h 1133"/>
              <a:gd name="T98" fmla="*/ 368 w 896"/>
              <a:gd name="T99" fmla="*/ 576 h 1133"/>
              <a:gd name="T100" fmla="*/ 637 w 896"/>
              <a:gd name="T101" fmla="*/ 804 h 1133"/>
              <a:gd name="T102" fmla="*/ 644 w 896"/>
              <a:gd name="T103" fmla="*/ 770 h 1133"/>
              <a:gd name="T104" fmla="*/ 665 w 896"/>
              <a:gd name="T105" fmla="*/ 772 h 1133"/>
              <a:gd name="T106" fmla="*/ 637 w 896"/>
              <a:gd name="T107" fmla="*/ 804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6" h="1133">
                <a:moveTo>
                  <a:pt x="370" y="1133"/>
                </a:moveTo>
                <a:cubicBezTo>
                  <a:pt x="370" y="1133"/>
                  <a:pt x="370" y="1132"/>
                  <a:pt x="371" y="1131"/>
                </a:cubicBezTo>
                <a:cubicBezTo>
                  <a:pt x="370" y="1131"/>
                  <a:pt x="370" y="1131"/>
                  <a:pt x="370" y="1131"/>
                </a:cubicBezTo>
                <a:lnTo>
                  <a:pt x="370" y="1133"/>
                </a:lnTo>
                <a:close/>
                <a:moveTo>
                  <a:pt x="618" y="1131"/>
                </a:moveTo>
                <a:cubicBezTo>
                  <a:pt x="611" y="1131"/>
                  <a:pt x="611" y="1131"/>
                  <a:pt x="611" y="1131"/>
                </a:cubicBezTo>
                <a:cubicBezTo>
                  <a:pt x="616" y="1131"/>
                  <a:pt x="618" y="1131"/>
                  <a:pt x="618" y="1131"/>
                </a:cubicBezTo>
                <a:close/>
                <a:moveTo>
                  <a:pt x="805" y="646"/>
                </a:moveTo>
                <a:cubicBezTo>
                  <a:pt x="805" y="646"/>
                  <a:pt x="792" y="605"/>
                  <a:pt x="759" y="619"/>
                </a:cubicBezTo>
                <a:cubicBezTo>
                  <a:pt x="756" y="595"/>
                  <a:pt x="725" y="598"/>
                  <a:pt x="725" y="598"/>
                </a:cubicBezTo>
                <a:cubicBezTo>
                  <a:pt x="725" y="598"/>
                  <a:pt x="723" y="545"/>
                  <a:pt x="685" y="549"/>
                </a:cubicBezTo>
                <a:cubicBezTo>
                  <a:pt x="648" y="553"/>
                  <a:pt x="630" y="580"/>
                  <a:pt x="630" y="580"/>
                </a:cubicBezTo>
                <a:cubicBezTo>
                  <a:pt x="630" y="580"/>
                  <a:pt x="593" y="582"/>
                  <a:pt x="598" y="618"/>
                </a:cubicBezTo>
                <a:cubicBezTo>
                  <a:pt x="578" y="622"/>
                  <a:pt x="574" y="641"/>
                  <a:pt x="574" y="641"/>
                </a:cubicBezTo>
                <a:cubicBezTo>
                  <a:pt x="574" y="641"/>
                  <a:pt x="533" y="639"/>
                  <a:pt x="531" y="684"/>
                </a:cubicBezTo>
                <a:cubicBezTo>
                  <a:pt x="529" y="729"/>
                  <a:pt x="565" y="769"/>
                  <a:pt x="606" y="740"/>
                </a:cubicBezTo>
                <a:cubicBezTo>
                  <a:pt x="606" y="740"/>
                  <a:pt x="616" y="763"/>
                  <a:pt x="629" y="765"/>
                </a:cubicBezTo>
                <a:cubicBezTo>
                  <a:pt x="629" y="765"/>
                  <a:pt x="630" y="809"/>
                  <a:pt x="600" y="832"/>
                </a:cubicBezTo>
                <a:cubicBezTo>
                  <a:pt x="569" y="855"/>
                  <a:pt x="512" y="877"/>
                  <a:pt x="512" y="877"/>
                </a:cubicBezTo>
                <a:cubicBezTo>
                  <a:pt x="512" y="877"/>
                  <a:pt x="499" y="779"/>
                  <a:pt x="480" y="712"/>
                </a:cubicBezTo>
                <a:cubicBezTo>
                  <a:pt x="460" y="646"/>
                  <a:pt x="466" y="564"/>
                  <a:pt x="466" y="564"/>
                </a:cubicBezTo>
                <a:cubicBezTo>
                  <a:pt x="466" y="564"/>
                  <a:pt x="490" y="566"/>
                  <a:pt x="509" y="552"/>
                </a:cubicBezTo>
                <a:cubicBezTo>
                  <a:pt x="527" y="538"/>
                  <a:pt x="604" y="616"/>
                  <a:pt x="666" y="492"/>
                </a:cubicBezTo>
                <a:cubicBezTo>
                  <a:pt x="666" y="492"/>
                  <a:pt x="783" y="524"/>
                  <a:pt x="840" y="418"/>
                </a:cubicBezTo>
                <a:cubicBezTo>
                  <a:pt x="896" y="313"/>
                  <a:pt x="773" y="242"/>
                  <a:pt x="731" y="254"/>
                </a:cubicBezTo>
                <a:cubicBezTo>
                  <a:pt x="731" y="254"/>
                  <a:pt x="718" y="155"/>
                  <a:pt x="607" y="176"/>
                </a:cubicBezTo>
                <a:cubicBezTo>
                  <a:pt x="607" y="176"/>
                  <a:pt x="597" y="118"/>
                  <a:pt x="538" y="121"/>
                </a:cubicBezTo>
                <a:cubicBezTo>
                  <a:pt x="538" y="121"/>
                  <a:pt x="524" y="8"/>
                  <a:pt x="417" y="2"/>
                </a:cubicBezTo>
                <a:cubicBezTo>
                  <a:pt x="332" y="0"/>
                  <a:pt x="297" y="78"/>
                  <a:pt x="297" y="78"/>
                </a:cubicBezTo>
                <a:cubicBezTo>
                  <a:pt x="297" y="78"/>
                  <a:pt x="212" y="67"/>
                  <a:pt x="211" y="175"/>
                </a:cubicBezTo>
                <a:cubicBezTo>
                  <a:pt x="211" y="175"/>
                  <a:pt x="160" y="186"/>
                  <a:pt x="142" y="224"/>
                </a:cubicBezTo>
                <a:cubicBezTo>
                  <a:pt x="124" y="237"/>
                  <a:pt x="38" y="229"/>
                  <a:pt x="54" y="324"/>
                </a:cubicBezTo>
                <a:cubicBezTo>
                  <a:pt x="54" y="324"/>
                  <a:pt x="0" y="418"/>
                  <a:pt x="78" y="487"/>
                </a:cubicBezTo>
                <a:cubicBezTo>
                  <a:pt x="139" y="533"/>
                  <a:pt x="226" y="489"/>
                  <a:pt x="226" y="489"/>
                </a:cubicBezTo>
                <a:cubicBezTo>
                  <a:pt x="226" y="489"/>
                  <a:pt x="261" y="545"/>
                  <a:pt x="323" y="559"/>
                </a:cubicBezTo>
                <a:cubicBezTo>
                  <a:pt x="323" y="559"/>
                  <a:pt x="370" y="670"/>
                  <a:pt x="410" y="735"/>
                </a:cubicBezTo>
                <a:cubicBezTo>
                  <a:pt x="420" y="749"/>
                  <a:pt x="458" y="841"/>
                  <a:pt x="443" y="959"/>
                </a:cubicBezTo>
                <a:cubicBezTo>
                  <a:pt x="426" y="1065"/>
                  <a:pt x="380" y="1121"/>
                  <a:pt x="371" y="1131"/>
                </a:cubicBezTo>
                <a:cubicBezTo>
                  <a:pt x="611" y="1131"/>
                  <a:pt x="611" y="1131"/>
                  <a:pt x="611" y="1131"/>
                </a:cubicBezTo>
                <a:cubicBezTo>
                  <a:pt x="596" y="1131"/>
                  <a:pt x="557" y="1129"/>
                  <a:pt x="540" y="1114"/>
                </a:cubicBezTo>
                <a:cubicBezTo>
                  <a:pt x="520" y="1095"/>
                  <a:pt x="529" y="1073"/>
                  <a:pt x="524" y="1025"/>
                </a:cubicBezTo>
                <a:cubicBezTo>
                  <a:pt x="518" y="978"/>
                  <a:pt x="519" y="907"/>
                  <a:pt x="519" y="907"/>
                </a:cubicBezTo>
                <a:cubicBezTo>
                  <a:pt x="519" y="907"/>
                  <a:pt x="658" y="826"/>
                  <a:pt x="678" y="775"/>
                </a:cubicBezTo>
                <a:cubicBezTo>
                  <a:pt x="693" y="780"/>
                  <a:pt x="785" y="774"/>
                  <a:pt x="784" y="743"/>
                </a:cubicBezTo>
                <a:cubicBezTo>
                  <a:pt x="801" y="751"/>
                  <a:pt x="857" y="734"/>
                  <a:pt x="851" y="688"/>
                </a:cubicBezTo>
                <a:cubicBezTo>
                  <a:pt x="842" y="650"/>
                  <a:pt x="805" y="646"/>
                  <a:pt x="805" y="646"/>
                </a:cubicBezTo>
                <a:close/>
                <a:moveTo>
                  <a:pt x="368" y="576"/>
                </a:moveTo>
                <a:cubicBezTo>
                  <a:pt x="423" y="575"/>
                  <a:pt x="423" y="575"/>
                  <a:pt x="423" y="575"/>
                </a:cubicBezTo>
                <a:cubicBezTo>
                  <a:pt x="419" y="615"/>
                  <a:pt x="427" y="684"/>
                  <a:pt x="427" y="684"/>
                </a:cubicBezTo>
                <a:cubicBezTo>
                  <a:pt x="384" y="637"/>
                  <a:pt x="368" y="576"/>
                  <a:pt x="368" y="576"/>
                </a:cubicBezTo>
                <a:close/>
                <a:moveTo>
                  <a:pt x="637" y="804"/>
                </a:moveTo>
                <a:cubicBezTo>
                  <a:pt x="637" y="804"/>
                  <a:pt x="646" y="786"/>
                  <a:pt x="644" y="770"/>
                </a:cubicBezTo>
                <a:cubicBezTo>
                  <a:pt x="644" y="770"/>
                  <a:pt x="658" y="771"/>
                  <a:pt x="665" y="772"/>
                </a:cubicBezTo>
                <a:cubicBezTo>
                  <a:pt x="665" y="772"/>
                  <a:pt x="651" y="790"/>
                  <a:pt x="637" y="804"/>
                </a:cubicBez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29"/>
          <p:cNvSpPr>
            <a:spLocks noEditPoints="1"/>
          </p:cNvSpPr>
          <p:nvPr/>
        </p:nvSpPr>
        <p:spPr bwMode="auto">
          <a:xfrm>
            <a:off x="1558471" y="6711667"/>
            <a:ext cx="2863850" cy="3616326"/>
          </a:xfrm>
          <a:custGeom>
            <a:avLst/>
            <a:gdLst>
              <a:gd name="T0" fmla="*/ 237 w 744"/>
              <a:gd name="T1" fmla="*/ 938 h 940"/>
              <a:gd name="T2" fmla="*/ 231 w 744"/>
              <a:gd name="T3" fmla="*/ 938 h 940"/>
              <a:gd name="T4" fmla="*/ 237 w 744"/>
              <a:gd name="T5" fmla="*/ 938 h 940"/>
              <a:gd name="T6" fmla="*/ 437 w 744"/>
              <a:gd name="T7" fmla="*/ 938 h 940"/>
              <a:gd name="T8" fmla="*/ 436 w 744"/>
              <a:gd name="T9" fmla="*/ 938 h 940"/>
              <a:gd name="T10" fmla="*/ 437 w 744"/>
              <a:gd name="T11" fmla="*/ 940 h 940"/>
              <a:gd name="T12" fmla="*/ 437 w 744"/>
              <a:gd name="T13" fmla="*/ 938 h 940"/>
              <a:gd name="T14" fmla="*/ 699 w 744"/>
              <a:gd name="T15" fmla="*/ 269 h 940"/>
              <a:gd name="T16" fmla="*/ 627 w 744"/>
              <a:gd name="T17" fmla="*/ 186 h 940"/>
              <a:gd name="T18" fmla="*/ 569 w 744"/>
              <a:gd name="T19" fmla="*/ 145 h 940"/>
              <a:gd name="T20" fmla="*/ 498 w 744"/>
              <a:gd name="T21" fmla="*/ 64 h 940"/>
              <a:gd name="T22" fmla="*/ 398 w 744"/>
              <a:gd name="T23" fmla="*/ 1 h 940"/>
              <a:gd name="T24" fmla="*/ 298 w 744"/>
              <a:gd name="T25" fmla="*/ 100 h 940"/>
              <a:gd name="T26" fmla="*/ 241 w 744"/>
              <a:gd name="T27" fmla="*/ 146 h 940"/>
              <a:gd name="T28" fmla="*/ 137 w 744"/>
              <a:gd name="T29" fmla="*/ 210 h 940"/>
              <a:gd name="T30" fmla="*/ 47 w 744"/>
              <a:gd name="T31" fmla="*/ 347 h 940"/>
              <a:gd name="T32" fmla="*/ 192 w 744"/>
              <a:gd name="T33" fmla="*/ 408 h 940"/>
              <a:gd name="T34" fmla="*/ 322 w 744"/>
              <a:gd name="T35" fmla="*/ 458 h 940"/>
              <a:gd name="T36" fmla="*/ 357 w 744"/>
              <a:gd name="T37" fmla="*/ 468 h 940"/>
              <a:gd name="T38" fmla="*/ 346 w 744"/>
              <a:gd name="T39" fmla="*/ 591 h 940"/>
              <a:gd name="T40" fmla="*/ 319 w 744"/>
              <a:gd name="T41" fmla="*/ 727 h 940"/>
              <a:gd name="T42" fmla="*/ 247 w 744"/>
              <a:gd name="T43" fmla="*/ 690 h 940"/>
              <a:gd name="T44" fmla="*/ 222 w 744"/>
              <a:gd name="T45" fmla="*/ 634 h 940"/>
              <a:gd name="T46" fmla="*/ 241 w 744"/>
              <a:gd name="T47" fmla="*/ 614 h 940"/>
              <a:gd name="T48" fmla="*/ 304 w 744"/>
              <a:gd name="T49" fmla="*/ 568 h 940"/>
              <a:gd name="T50" fmla="*/ 268 w 744"/>
              <a:gd name="T51" fmla="*/ 531 h 940"/>
              <a:gd name="T52" fmla="*/ 248 w 744"/>
              <a:gd name="T53" fmla="*/ 512 h 940"/>
              <a:gd name="T54" fmla="*/ 221 w 744"/>
              <a:gd name="T55" fmla="*/ 481 h 940"/>
              <a:gd name="T56" fmla="*/ 176 w 744"/>
              <a:gd name="T57" fmla="*/ 455 h 940"/>
              <a:gd name="T58" fmla="*/ 143 w 744"/>
              <a:gd name="T59" fmla="*/ 496 h 940"/>
              <a:gd name="T60" fmla="*/ 115 w 744"/>
              <a:gd name="T61" fmla="*/ 514 h 940"/>
              <a:gd name="T62" fmla="*/ 76 w 744"/>
              <a:gd name="T63" fmla="*/ 536 h 940"/>
              <a:gd name="T64" fmla="*/ 38 w 744"/>
              <a:gd name="T65" fmla="*/ 570 h 940"/>
              <a:gd name="T66" fmla="*/ 93 w 744"/>
              <a:gd name="T67" fmla="*/ 616 h 940"/>
              <a:gd name="T68" fmla="*/ 181 w 744"/>
              <a:gd name="T69" fmla="*/ 643 h 940"/>
              <a:gd name="T70" fmla="*/ 313 w 744"/>
              <a:gd name="T71" fmla="*/ 752 h 940"/>
              <a:gd name="T72" fmla="*/ 310 w 744"/>
              <a:gd name="T73" fmla="*/ 851 h 940"/>
              <a:gd name="T74" fmla="*/ 296 w 744"/>
              <a:gd name="T75" fmla="*/ 924 h 940"/>
              <a:gd name="T76" fmla="*/ 237 w 744"/>
              <a:gd name="T77" fmla="*/ 938 h 940"/>
              <a:gd name="T78" fmla="*/ 436 w 744"/>
              <a:gd name="T79" fmla="*/ 938 h 940"/>
              <a:gd name="T80" fmla="*/ 377 w 744"/>
              <a:gd name="T81" fmla="*/ 795 h 940"/>
              <a:gd name="T82" fmla="*/ 404 w 744"/>
              <a:gd name="T83" fmla="*/ 610 h 940"/>
              <a:gd name="T84" fmla="*/ 477 w 744"/>
              <a:gd name="T85" fmla="*/ 463 h 940"/>
              <a:gd name="T86" fmla="*/ 557 w 744"/>
              <a:gd name="T87" fmla="*/ 405 h 940"/>
              <a:gd name="T88" fmla="*/ 680 w 744"/>
              <a:gd name="T89" fmla="*/ 404 h 940"/>
              <a:gd name="T90" fmla="*/ 699 w 744"/>
              <a:gd name="T91" fmla="*/ 269 h 940"/>
              <a:gd name="T92" fmla="*/ 192 w 744"/>
              <a:gd name="T93" fmla="*/ 640 h 940"/>
              <a:gd name="T94" fmla="*/ 210 w 744"/>
              <a:gd name="T95" fmla="*/ 639 h 940"/>
              <a:gd name="T96" fmla="*/ 216 w 744"/>
              <a:gd name="T97" fmla="*/ 667 h 940"/>
              <a:gd name="T98" fmla="*/ 192 w 744"/>
              <a:gd name="T99" fmla="*/ 640 h 940"/>
              <a:gd name="T100" fmla="*/ 390 w 744"/>
              <a:gd name="T101" fmla="*/ 568 h 940"/>
              <a:gd name="T102" fmla="*/ 393 w 744"/>
              <a:gd name="T103" fmla="*/ 477 h 940"/>
              <a:gd name="T104" fmla="*/ 439 w 744"/>
              <a:gd name="T105" fmla="*/ 478 h 940"/>
              <a:gd name="T106" fmla="*/ 390 w 744"/>
              <a:gd name="T107" fmla="*/ 568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4" h="940">
                <a:moveTo>
                  <a:pt x="237" y="938"/>
                </a:moveTo>
                <a:cubicBezTo>
                  <a:pt x="231" y="938"/>
                  <a:pt x="231" y="938"/>
                  <a:pt x="231" y="938"/>
                </a:cubicBezTo>
                <a:cubicBezTo>
                  <a:pt x="231" y="938"/>
                  <a:pt x="233" y="939"/>
                  <a:pt x="237" y="938"/>
                </a:cubicBezTo>
                <a:close/>
                <a:moveTo>
                  <a:pt x="437" y="938"/>
                </a:moveTo>
                <a:cubicBezTo>
                  <a:pt x="436" y="938"/>
                  <a:pt x="436" y="938"/>
                  <a:pt x="436" y="938"/>
                </a:cubicBezTo>
                <a:cubicBezTo>
                  <a:pt x="437" y="939"/>
                  <a:pt x="437" y="940"/>
                  <a:pt x="437" y="940"/>
                </a:cubicBezTo>
                <a:lnTo>
                  <a:pt x="437" y="938"/>
                </a:lnTo>
                <a:close/>
                <a:moveTo>
                  <a:pt x="699" y="269"/>
                </a:moveTo>
                <a:cubicBezTo>
                  <a:pt x="713" y="189"/>
                  <a:pt x="642" y="196"/>
                  <a:pt x="627" y="186"/>
                </a:cubicBezTo>
                <a:cubicBezTo>
                  <a:pt x="612" y="154"/>
                  <a:pt x="569" y="145"/>
                  <a:pt x="569" y="145"/>
                </a:cubicBezTo>
                <a:cubicBezTo>
                  <a:pt x="568" y="55"/>
                  <a:pt x="498" y="64"/>
                  <a:pt x="498" y="64"/>
                </a:cubicBezTo>
                <a:cubicBezTo>
                  <a:pt x="498" y="64"/>
                  <a:pt x="469" y="0"/>
                  <a:pt x="398" y="1"/>
                </a:cubicBezTo>
                <a:cubicBezTo>
                  <a:pt x="309" y="6"/>
                  <a:pt x="298" y="100"/>
                  <a:pt x="298" y="100"/>
                </a:cubicBezTo>
                <a:cubicBezTo>
                  <a:pt x="249" y="97"/>
                  <a:pt x="241" y="146"/>
                  <a:pt x="241" y="146"/>
                </a:cubicBezTo>
                <a:cubicBezTo>
                  <a:pt x="149" y="128"/>
                  <a:pt x="137" y="210"/>
                  <a:pt x="137" y="210"/>
                </a:cubicBezTo>
                <a:cubicBezTo>
                  <a:pt x="103" y="201"/>
                  <a:pt x="0" y="259"/>
                  <a:pt x="47" y="347"/>
                </a:cubicBezTo>
                <a:cubicBezTo>
                  <a:pt x="94" y="435"/>
                  <a:pt x="192" y="408"/>
                  <a:pt x="192" y="408"/>
                </a:cubicBezTo>
                <a:cubicBezTo>
                  <a:pt x="243" y="511"/>
                  <a:pt x="307" y="447"/>
                  <a:pt x="322" y="458"/>
                </a:cubicBezTo>
                <a:cubicBezTo>
                  <a:pt x="337" y="469"/>
                  <a:pt x="357" y="468"/>
                  <a:pt x="357" y="468"/>
                </a:cubicBezTo>
                <a:cubicBezTo>
                  <a:pt x="357" y="468"/>
                  <a:pt x="362" y="536"/>
                  <a:pt x="346" y="591"/>
                </a:cubicBezTo>
                <a:cubicBezTo>
                  <a:pt x="330" y="646"/>
                  <a:pt x="319" y="727"/>
                  <a:pt x="319" y="727"/>
                </a:cubicBezTo>
                <a:cubicBezTo>
                  <a:pt x="319" y="727"/>
                  <a:pt x="272" y="709"/>
                  <a:pt x="247" y="690"/>
                </a:cubicBezTo>
                <a:cubicBezTo>
                  <a:pt x="222" y="671"/>
                  <a:pt x="222" y="634"/>
                  <a:pt x="222" y="634"/>
                </a:cubicBezTo>
                <a:cubicBezTo>
                  <a:pt x="233" y="633"/>
                  <a:pt x="241" y="614"/>
                  <a:pt x="241" y="614"/>
                </a:cubicBezTo>
                <a:cubicBezTo>
                  <a:pt x="276" y="638"/>
                  <a:pt x="305" y="605"/>
                  <a:pt x="304" y="568"/>
                </a:cubicBezTo>
                <a:cubicBezTo>
                  <a:pt x="302" y="530"/>
                  <a:pt x="268" y="531"/>
                  <a:pt x="268" y="531"/>
                </a:cubicBezTo>
                <a:cubicBezTo>
                  <a:pt x="268" y="531"/>
                  <a:pt x="265" y="516"/>
                  <a:pt x="248" y="512"/>
                </a:cubicBezTo>
                <a:cubicBezTo>
                  <a:pt x="252" y="483"/>
                  <a:pt x="221" y="481"/>
                  <a:pt x="221" y="481"/>
                </a:cubicBezTo>
                <a:cubicBezTo>
                  <a:pt x="221" y="481"/>
                  <a:pt x="207" y="458"/>
                  <a:pt x="176" y="455"/>
                </a:cubicBezTo>
                <a:cubicBezTo>
                  <a:pt x="144" y="452"/>
                  <a:pt x="143" y="496"/>
                  <a:pt x="143" y="496"/>
                </a:cubicBezTo>
                <a:cubicBezTo>
                  <a:pt x="143" y="496"/>
                  <a:pt x="117" y="494"/>
                  <a:pt x="115" y="514"/>
                </a:cubicBezTo>
                <a:cubicBezTo>
                  <a:pt x="87" y="502"/>
                  <a:pt x="76" y="536"/>
                  <a:pt x="76" y="536"/>
                </a:cubicBezTo>
                <a:cubicBezTo>
                  <a:pt x="76" y="536"/>
                  <a:pt x="45" y="539"/>
                  <a:pt x="38" y="570"/>
                </a:cubicBezTo>
                <a:cubicBezTo>
                  <a:pt x="33" y="608"/>
                  <a:pt x="80" y="623"/>
                  <a:pt x="93" y="616"/>
                </a:cubicBezTo>
                <a:cubicBezTo>
                  <a:pt x="93" y="642"/>
                  <a:pt x="169" y="647"/>
                  <a:pt x="181" y="643"/>
                </a:cubicBezTo>
                <a:cubicBezTo>
                  <a:pt x="198" y="685"/>
                  <a:pt x="313" y="752"/>
                  <a:pt x="313" y="752"/>
                </a:cubicBezTo>
                <a:cubicBezTo>
                  <a:pt x="313" y="752"/>
                  <a:pt x="315" y="811"/>
                  <a:pt x="310" y="851"/>
                </a:cubicBezTo>
                <a:cubicBezTo>
                  <a:pt x="305" y="890"/>
                  <a:pt x="313" y="908"/>
                  <a:pt x="296" y="924"/>
                </a:cubicBezTo>
                <a:cubicBezTo>
                  <a:pt x="282" y="936"/>
                  <a:pt x="250" y="938"/>
                  <a:pt x="237" y="938"/>
                </a:cubicBezTo>
                <a:cubicBezTo>
                  <a:pt x="436" y="938"/>
                  <a:pt x="436" y="938"/>
                  <a:pt x="436" y="938"/>
                </a:cubicBezTo>
                <a:cubicBezTo>
                  <a:pt x="429" y="930"/>
                  <a:pt x="390" y="883"/>
                  <a:pt x="377" y="795"/>
                </a:cubicBezTo>
                <a:cubicBezTo>
                  <a:pt x="364" y="698"/>
                  <a:pt x="395" y="621"/>
                  <a:pt x="404" y="610"/>
                </a:cubicBezTo>
                <a:cubicBezTo>
                  <a:pt x="437" y="555"/>
                  <a:pt x="477" y="463"/>
                  <a:pt x="477" y="463"/>
                </a:cubicBezTo>
                <a:cubicBezTo>
                  <a:pt x="528" y="452"/>
                  <a:pt x="557" y="405"/>
                  <a:pt x="557" y="405"/>
                </a:cubicBezTo>
                <a:cubicBezTo>
                  <a:pt x="557" y="405"/>
                  <a:pt x="629" y="442"/>
                  <a:pt x="680" y="404"/>
                </a:cubicBezTo>
                <a:cubicBezTo>
                  <a:pt x="744" y="347"/>
                  <a:pt x="699" y="269"/>
                  <a:pt x="699" y="269"/>
                </a:cubicBezTo>
                <a:close/>
                <a:moveTo>
                  <a:pt x="192" y="640"/>
                </a:moveTo>
                <a:cubicBezTo>
                  <a:pt x="198" y="640"/>
                  <a:pt x="210" y="639"/>
                  <a:pt x="210" y="639"/>
                </a:cubicBezTo>
                <a:cubicBezTo>
                  <a:pt x="208" y="652"/>
                  <a:pt x="216" y="667"/>
                  <a:pt x="216" y="667"/>
                </a:cubicBezTo>
                <a:cubicBezTo>
                  <a:pt x="204" y="656"/>
                  <a:pt x="192" y="640"/>
                  <a:pt x="192" y="640"/>
                </a:cubicBezTo>
                <a:close/>
                <a:moveTo>
                  <a:pt x="390" y="568"/>
                </a:moveTo>
                <a:cubicBezTo>
                  <a:pt x="390" y="568"/>
                  <a:pt x="396" y="510"/>
                  <a:pt x="393" y="477"/>
                </a:cubicBezTo>
                <a:cubicBezTo>
                  <a:pt x="439" y="478"/>
                  <a:pt x="439" y="478"/>
                  <a:pt x="439" y="478"/>
                </a:cubicBezTo>
                <a:cubicBezTo>
                  <a:pt x="439" y="478"/>
                  <a:pt x="426" y="528"/>
                  <a:pt x="390" y="568"/>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31"/>
          <p:cNvSpPr>
            <a:spLocks noEditPoints="1"/>
          </p:cNvSpPr>
          <p:nvPr/>
        </p:nvSpPr>
        <p:spPr bwMode="auto">
          <a:xfrm>
            <a:off x="5146220" y="5349591"/>
            <a:ext cx="3937000" cy="4978402"/>
          </a:xfrm>
          <a:custGeom>
            <a:avLst/>
            <a:gdLst>
              <a:gd name="T0" fmla="*/ 706 w 1023"/>
              <a:gd name="T1" fmla="*/ 1292 h 1294"/>
              <a:gd name="T2" fmla="*/ 698 w 1023"/>
              <a:gd name="T3" fmla="*/ 1292 h 1294"/>
              <a:gd name="T4" fmla="*/ 706 w 1023"/>
              <a:gd name="T5" fmla="*/ 1292 h 1294"/>
              <a:gd name="T6" fmla="*/ 422 w 1023"/>
              <a:gd name="T7" fmla="*/ 1294 h 1294"/>
              <a:gd name="T8" fmla="*/ 423 w 1023"/>
              <a:gd name="T9" fmla="*/ 1292 h 1294"/>
              <a:gd name="T10" fmla="*/ 422 w 1023"/>
              <a:gd name="T11" fmla="*/ 1292 h 1294"/>
              <a:gd name="T12" fmla="*/ 422 w 1023"/>
              <a:gd name="T13" fmla="*/ 1294 h 1294"/>
              <a:gd name="T14" fmla="*/ 919 w 1023"/>
              <a:gd name="T15" fmla="*/ 738 h 1294"/>
              <a:gd name="T16" fmla="*/ 866 w 1023"/>
              <a:gd name="T17" fmla="*/ 707 h 1294"/>
              <a:gd name="T18" fmla="*/ 828 w 1023"/>
              <a:gd name="T19" fmla="*/ 683 h 1294"/>
              <a:gd name="T20" fmla="*/ 782 w 1023"/>
              <a:gd name="T21" fmla="*/ 627 h 1294"/>
              <a:gd name="T22" fmla="*/ 719 w 1023"/>
              <a:gd name="T23" fmla="*/ 662 h 1294"/>
              <a:gd name="T24" fmla="*/ 682 w 1023"/>
              <a:gd name="T25" fmla="*/ 706 h 1294"/>
              <a:gd name="T26" fmla="*/ 655 w 1023"/>
              <a:gd name="T27" fmla="*/ 731 h 1294"/>
              <a:gd name="T28" fmla="*/ 606 w 1023"/>
              <a:gd name="T29" fmla="*/ 782 h 1294"/>
              <a:gd name="T30" fmla="*/ 692 w 1023"/>
              <a:gd name="T31" fmla="*/ 845 h 1294"/>
              <a:gd name="T32" fmla="*/ 718 w 1023"/>
              <a:gd name="T33" fmla="*/ 873 h 1294"/>
              <a:gd name="T34" fmla="*/ 684 w 1023"/>
              <a:gd name="T35" fmla="*/ 950 h 1294"/>
              <a:gd name="T36" fmla="*/ 585 w 1023"/>
              <a:gd name="T37" fmla="*/ 1001 h 1294"/>
              <a:gd name="T38" fmla="*/ 547 w 1023"/>
              <a:gd name="T39" fmla="*/ 814 h 1294"/>
              <a:gd name="T40" fmla="*/ 532 w 1023"/>
              <a:gd name="T41" fmla="*/ 644 h 1294"/>
              <a:gd name="T42" fmla="*/ 581 w 1023"/>
              <a:gd name="T43" fmla="*/ 631 h 1294"/>
              <a:gd name="T44" fmla="*/ 760 w 1023"/>
              <a:gd name="T45" fmla="*/ 562 h 1294"/>
              <a:gd name="T46" fmla="*/ 959 w 1023"/>
              <a:gd name="T47" fmla="*/ 478 h 1294"/>
              <a:gd name="T48" fmla="*/ 835 w 1023"/>
              <a:gd name="T49" fmla="*/ 290 h 1294"/>
              <a:gd name="T50" fmla="*/ 692 w 1023"/>
              <a:gd name="T51" fmla="*/ 201 h 1294"/>
              <a:gd name="T52" fmla="*/ 614 w 1023"/>
              <a:gd name="T53" fmla="*/ 138 h 1294"/>
              <a:gd name="T54" fmla="*/ 475 w 1023"/>
              <a:gd name="T55" fmla="*/ 2 h 1294"/>
              <a:gd name="T56" fmla="*/ 339 w 1023"/>
              <a:gd name="T57" fmla="*/ 89 h 1294"/>
              <a:gd name="T58" fmla="*/ 241 w 1023"/>
              <a:gd name="T59" fmla="*/ 200 h 1294"/>
              <a:gd name="T60" fmla="*/ 161 w 1023"/>
              <a:gd name="T61" fmla="*/ 256 h 1294"/>
              <a:gd name="T62" fmla="*/ 61 w 1023"/>
              <a:gd name="T63" fmla="*/ 370 h 1294"/>
              <a:gd name="T64" fmla="*/ 88 w 1023"/>
              <a:gd name="T65" fmla="*/ 556 h 1294"/>
              <a:gd name="T66" fmla="*/ 257 w 1023"/>
              <a:gd name="T67" fmla="*/ 558 h 1294"/>
              <a:gd name="T68" fmla="*/ 368 w 1023"/>
              <a:gd name="T69" fmla="*/ 638 h 1294"/>
              <a:gd name="T70" fmla="*/ 468 w 1023"/>
              <a:gd name="T71" fmla="*/ 840 h 1294"/>
              <a:gd name="T72" fmla="*/ 505 w 1023"/>
              <a:gd name="T73" fmla="*/ 1095 h 1294"/>
              <a:gd name="T74" fmla="*/ 423 w 1023"/>
              <a:gd name="T75" fmla="*/ 1292 h 1294"/>
              <a:gd name="T76" fmla="*/ 698 w 1023"/>
              <a:gd name="T77" fmla="*/ 1292 h 1294"/>
              <a:gd name="T78" fmla="*/ 617 w 1023"/>
              <a:gd name="T79" fmla="*/ 1272 h 1294"/>
              <a:gd name="T80" fmla="*/ 597 w 1023"/>
              <a:gd name="T81" fmla="*/ 1171 h 1294"/>
              <a:gd name="T82" fmla="*/ 593 w 1023"/>
              <a:gd name="T83" fmla="*/ 1036 h 1294"/>
              <a:gd name="T84" fmla="*/ 774 w 1023"/>
              <a:gd name="T85" fmla="*/ 885 h 1294"/>
              <a:gd name="T86" fmla="*/ 895 w 1023"/>
              <a:gd name="T87" fmla="*/ 849 h 1294"/>
              <a:gd name="T88" fmla="*/ 971 w 1023"/>
              <a:gd name="T89" fmla="*/ 785 h 1294"/>
              <a:gd name="T90" fmla="*/ 919 w 1023"/>
              <a:gd name="T91" fmla="*/ 738 h 1294"/>
              <a:gd name="T92" fmla="*/ 419 w 1023"/>
              <a:gd name="T93" fmla="*/ 658 h 1294"/>
              <a:gd name="T94" fmla="*/ 483 w 1023"/>
              <a:gd name="T95" fmla="*/ 657 h 1294"/>
              <a:gd name="T96" fmla="*/ 487 w 1023"/>
              <a:gd name="T97" fmla="*/ 782 h 1294"/>
              <a:gd name="T98" fmla="*/ 419 w 1023"/>
              <a:gd name="T99" fmla="*/ 658 h 1294"/>
              <a:gd name="T100" fmla="*/ 727 w 1023"/>
              <a:gd name="T101" fmla="*/ 918 h 1294"/>
              <a:gd name="T102" fmla="*/ 735 w 1023"/>
              <a:gd name="T103" fmla="*/ 880 h 1294"/>
              <a:gd name="T104" fmla="*/ 759 w 1023"/>
              <a:gd name="T105" fmla="*/ 882 h 1294"/>
              <a:gd name="T106" fmla="*/ 727 w 1023"/>
              <a:gd name="T107" fmla="*/ 918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3" h="1294">
                <a:moveTo>
                  <a:pt x="706" y="1292"/>
                </a:moveTo>
                <a:cubicBezTo>
                  <a:pt x="698" y="1292"/>
                  <a:pt x="698" y="1292"/>
                  <a:pt x="698" y="1292"/>
                </a:cubicBezTo>
                <a:cubicBezTo>
                  <a:pt x="703" y="1292"/>
                  <a:pt x="706" y="1292"/>
                  <a:pt x="706" y="1292"/>
                </a:cubicBezTo>
                <a:close/>
                <a:moveTo>
                  <a:pt x="422" y="1294"/>
                </a:moveTo>
                <a:cubicBezTo>
                  <a:pt x="422" y="1294"/>
                  <a:pt x="422" y="1293"/>
                  <a:pt x="423" y="1292"/>
                </a:cubicBezTo>
                <a:cubicBezTo>
                  <a:pt x="422" y="1292"/>
                  <a:pt x="422" y="1292"/>
                  <a:pt x="422" y="1292"/>
                </a:cubicBezTo>
                <a:lnTo>
                  <a:pt x="422" y="1294"/>
                </a:lnTo>
                <a:close/>
                <a:moveTo>
                  <a:pt x="919" y="738"/>
                </a:moveTo>
                <a:cubicBezTo>
                  <a:pt x="919" y="738"/>
                  <a:pt x="904" y="691"/>
                  <a:pt x="866" y="707"/>
                </a:cubicBezTo>
                <a:cubicBezTo>
                  <a:pt x="863" y="680"/>
                  <a:pt x="828" y="683"/>
                  <a:pt x="828" y="683"/>
                </a:cubicBezTo>
                <a:cubicBezTo>
                  <a:pt x="828" y="683"/>
                  <a:pt x="825" y="623"/>
                  <a:pt x="782" y="627"/>
                </a:cubicBezTo>
                <a:cubicBezTo>
                  <a:pt x="739" y="631"/>
                  <a:pt x="719" y="662"/>
                  <a:pt x="719" y="662"/>
                </a:cubicBezTo>
                <a:cubicBezTo>
                  <a:pt x="719" y="662"/>
                  <a:pt x="677" y="665"/>
                  <a:pt x="682" y="706"/>
                </a:cubicBezTo>
                <a:cubicBezTo>
                  <a:pt x="660" y="710"/>
                  <a:pt x="655" y="731"/>
                  <a:pt x="655" y="731"/>
                </a:cubicBezTo>
                <a:cubicBezTo>
                  <a:pt x="655" y="731"/>
                  <a:pt x="608" y="730"/>
                  <a:pt x="606" y="782"/>
                </a:cubicBezTo>
                <a:cubicBezTo>
                  <a:pt x="604" y="833"/>
                  <a:pt x="645" y="878"/>
                  <a:pt x="692" y="845"/>
                </a:cubicBezTo>
                <a:cubicBezTo>
                  <a:pt x="692" y="845"/>
                  <a:pt x="703" y="871"/>
                  <a:pt x="718" y="873"/>
                </a:cubicBezTo>
                <a:cubicBezTo>
                  <a:pt x="718" y="873"/>
                  <a:pt x="719" y="924"/>
                  <a:pt x="684" y="950"/>
                </a:cubicBezTo>
                <a:cubicBezTo>
                  <a:pt x="650" y="976"/>
                  <a:pt x="585" y="1001"/>
                  <a:pt x="585" y="1001"/>
                </a:cubicBezTo>
                <a:cubicBezTo>
                  <a:pt x="585" y="1001"/>
                  <a:pt x="570" y="890"/>
                  <a:pt x="547" y="814"/>
                </a:cubicBezTo>
                <a:cubicBezTo>
                  <a:pt x="525" y="738"/>
                  <a:pt x="532" y="644"/>
                  <a:pt x="532" y="644"/>
                </a:cubicBezTo>
                <a:cubicBezTo>
                  <a:pt x="532" y="644"/>
                  <a:pt x="559" y="646"/>
                  <a:pt x="581" y="631"/>
                </a:cubicBezTo>
                <a:cubicBezTo>
                  <a:pt x="602" y="615"/>
                  <a:pt x="689" y="704"/>
                  <a:pt x="760" y="562"/>
                </a:cubicBezTo>
                <a:cubicBezTo>
                  <a:pt x="760" y="562"/>
                  <a:pt x="894" y="599"/>
                  <a:pt x="959" y="478"/>
                </a:cubicBezTo>
                <a:cubicBezTo>
                  <a:pt x="1023" y="357"/>
                  <a:pt x="882" y="277"/>
                  <a:pt x="835" y="290"/>
                </a:cubicBezTo>
                <a:cubicBezTo>
                  <a:pt x="835" y="290"/>
                  <a:pt x="819" y="176"/>
                  <a:pt x="692" y="201"/>
                </a:cubicBezTo>
                <a:cubicBezTo>
                  <a:pt x="692" y="201"/>
                  <a:pt x="681" y="134"/>
                  <a:pt x="614" y="138"/>
                </a:cubicBezTo>
                <a:cubicBezTo>
                  <a:pt x="614" y="138"/>
                  <a:pt x="598" y="8"/>
                  <a:pt x="475" y="2"/>
                </a:cubicBezTo>
                <a:cubicBezTo>
                  <a:pt x="378" y="0"/>
                  <a:pt x="339" y="89"/>
                  <a:pt x="339" y="89"/>
                </a:cubicBezTo>
                <a:cubicBezTo>
                  <a:pt x="339" y="89"/>
                  <a:pt x="242" y="76"/>
                  <a:pt x="241" y="200"/>
                </a:cubicBezTo>
                <a:cubicBezTo>
                  <a:pt x="241" y="200"/>
                  <a:pt x="182" y="213"/>
                  <a:pt x="161" y="256"/>
                </a:cubicBezTo>
                <a:cubicBezTo>
                  <a:pt x="141" y="270"/>
                  <a:pt x="43" y="261"/>
                  <a:pt x="61" y="370"/>
                </a:cubicBezTo>
                <a:cubicBezTo>
                  <a:pt x="61" y="370"/>
                  <a:pt x="0" y="478"/>
                  <a:pt x="88" y="556"/>
                </a:cubicBezTo>
                <a:cubicBezTo>
                  <a:pt x="158" y="608"/>
                  <a:pt x="257" y="558"/>
                  <a:pt x="257" y="558"/>
                </a:cubicBezTo>
                <a:cubicBezTo>
                  <a:pt x="257" y="558"/>
                  <a:pt x="297" y="622"/>
                  <a:pt x="368" y="638"/>
                </a:cubicBezTo>
                <a:cubicBezTo>
                  <a:pt x="368" y="638"/>
                  <a:pt x="422" y="765"/>
                  <a:pt x="468" y="840"/>
                </a:cubicBezTo>
                <a:cubicBezTo>
                  <a:pt x="480" y="855"/>
                  <a:pt x="523" y="961"/>
                  <a:pt x="505" y="1095"/>
                </a:cubicBezTo>
                <a:cubicBezTo>
                  <a:pt x="487" y="1216"/>
                  <a:pt x="433" y="1281"/>
                  <a:pt x="423" y="1292"/>
                </a:cubicBezTo>
                <a:cubicBezTo>
                  <a:pt x="698" y="1292"/>
                  <a:pt x="698" y="1292"/>
                  <a:pt x="698" y="1292"/>
                </a:cubicBezTo>
                <a:cubicBezTo>
                  <a:pt x="680" y="1292"/>
                  <a:pt x="635" y="1289"/>
                  <a:pt x="617" y="1272"/>
                </a:cubicBezTo>
                <a:cubicBezTo>
                  <a:pt x="593" y="1250"/>
                  <a:pt x="604" y="1226"/>
                  <a:pt x="597" y="1171"/>
                </a:cubicBezTo>
                <a:cubicBezTo>
                  <a:pt x="591" y="1117"/>
                  <a:pt x="593" y="1036"/>
                  <a:pt x="593" y="1036"/>
                </a:cubicBezTo>
                <a:cubicBezTo>
                  <a:pt x="593" y="1036"/>
                  <a:pt x="752" y="943"/>
                  <a:pt x="774" y="885"/>
                </a:cubicBezTo>
                <a:cubicBezTo>
                  <a:pt x="791" y="891"/>
                  <a:pt x="896" y="884"/>
                  <a:pt x="895" y="849"/>
                </a:cubicBezTo>
                <a:cubicBezTo>
                  <a:pt x="914" y="858"/>
                  <a:pt x="979" y="838"/>
                  <a:pt x="971" y="785"/>
                </a:cubicBezTo>
                <a:cubicBezTo>
                  <a:pt x="962" y="742"/>
                  <a:pt x="919" y="738"/>
                  <a:pt x="919" y="738"/>
                </a:cubicBezTo>
                <a:close/>
                <a:moveTo>
                  <a:pt x="419" y="658"/>
                </a:moveTo>
                <a:cubicBezTo>
                  <a:pt x="483" y="657"/>
                  <a:pt x="483" y="657"/>
                  <a:pt x="483" y="657"/>
                </a:cubicBezTo>
                <a:cubicBezTo>
                  <a:pt x="478" y="702"/>
                  <a:pt x="487" y="782"/>
                  <a:pt x="487" y="782"/>
                </a:cubicBezTo>
                <a:cubicBezTo>
                  <a:pt x="438" y="727"/>
                  <a:pt x="419" y="658"/>
                  <a:pt x="419" y="658"/>
                </a:cubicBezTo>
                <a:close/>
                <a:moveTo>
                  <a:pt x="727" y="918"/>
                </a:moveTo>
                <a:cubicBezTo>
                  <a:pt x="727" y="918"/>
                  <a:pt x="738" y="898"/>
                  <a:pt x="735" y="880"/>
                </a:cubicBezTo>
                <a:cubicBezTo>
                  <a:pt x="735" y="880"/>
                  <a:pt x="751" y="881"/>
                  <a:pt x="759" y="882"/>
                </a:cubicBezTo>
                <a:cubicBezTo>
                  <a:pt x="759" y="882"/>
                  <a:pt x="744" y="903"/>
                  <a:pt x="727" y="918"/>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32"/>
          <p:cNvSpPr>
            <a:spLocks noEditPoints="1"/>
          </p:cNvSpPr>
          <p:nvPr/>
        </p:nvSpPr>
        <p:spPr bwMode="auto">
          <a:xfrm>
            <a:off x="10165442" y="7305390"/>
            <a:ext cx="2393950" cy="3022600"/>
          </a:xfrm>
          <a:custGeom>
            <a:avLst/>
            <a:gdLst>
              <a:gd name="T0" fmla="*/ 198 w 622"/>
              <a:gd name="T1" fmla="*/ 785 h 786"/>
              <a:gd name="T2" fmla="*/ 193 w 622"/>
              <a:gd name="T3" fmla="*/ 785 h 786"/>
              <a:gd name="T4" fmla="*/ 198 w 622"/>
              <a:gd name="T5" fmla="*/ 785 h 786"/>
              <a:gd name="T6" fmla="*/ 365 w 622"/>
              <a:gd name="T7" fmla="*/ 785 h 786"/>
              <a:gd name="T8" fmla="*/ 364 w 622"/>
              <a:gd name="T9" fmla="*/ 785 h 786"/>
              <a:gd name="T10" fmla="*/ 365 w 622"/>
              <a:gd name="T11" fmla="*/ 786 h 786"/>
              <a:gd name="T12" fmla="*/ 365 w 622"/>
              <a:gd name="T13" fmla="*/ 785 h 786"/>
              <a:gd name="T14" fmla="*/ 584 w 622"/>
              <a:gd name="T15" fmla="*/ 225 h 786"/>
              <a:gd name="T16" fmla="*/ 523 w 622"/>
              <a:gd name="T17" fmla="*/ 156 h 786"/>
              <a:gd name="T18" fmla="*/ 475 w 622"/>
              <a:gd name="T19" fmla="*/ 122 h 786"/>
              <a:gd name="T20" fmla="*/ 416 w 622"/>
              <a:gd name="T21" fmla="*/ 54 h 786"/>
              <a:gd name="T22" fmla="*/ 333 w 622"/>
              <a:gd name="T23" fmla="*/ 1 h 786"/>
              <a:gd name="T24" fmla="*/ 249 w 622"/>
              <a:gd name="T25" fmla="*/ 84 h 786"/>
              <a:gd name="T26" fmla="*/ 201 w 622"/>
              <a:gd name="T27" fmla="*/ 122 h 786"/>
              <a:gd name="T28" fmla="*/ 115 w 622"/>
              <a:gd name="T29" fmla="*/ 176 h 786"/>
              <a:gd name="T30" fmla="*/ 39 w 622"/>
              <a:gd name="T31" fmla="*/ 290 h 786"/>
              <a:gd name="T32" fmla="*/ 160 w 622"/>
              <a:gd name="T33" fmla="*/ 342 h 786"/>
              <a:gd name="T34" fmla="*/ 269 w 622"/>
              <a:gd name="T35" fmla="*/ 383 h 786"/>
              <a:gd name="T36" fmla="*/ 298 w 622"/>
              <a:gd name="T37" fmla="*/ 391 h 786"/>
              <a:gd name="T38" fmla="*/ 289 w 622"/>
              <a:gd name="T39" fmla="*/ 494 h 786"/>
              <a:gd name="T40" fmla="*/ 266 w 622"/>
              <a:gd name="T41" fmla="*/ 608 h 786"/>
              <a:gd name="T42" fmla="*/ 206 w 622"/>
              <a:gd name="T43" fmla="*/ 577 h 786"/>
              <a:gd name="T44" fmla="*/ 186 w 622"/>
              <a:gd name="T45" fmla="*/ 531 h 786"/>
              <a:gd name="T46" fmla="*/ 201 w 622"/>
              <a:gd name="T47" fmla="*/ 513 h 786"/>
              <a:gd name="T48" fmla="*/ 254 w 622"/>
              <a:gd name="T49" fmla="*/ 475 h 786"/>
              <a:gd name="T50" fmla="*/ 223 w 622"/>
              <a:gd name="T51" fmla="*/ 444 h 786"/>
              <a:gd name="T52" fmla="*/ 207 w 622"/>
              <a:gd name="T53" fmla="*/ 429 h 786"/>
              <a:gd name="T54" fmla="*/ 185 w 622"/>
              <a:gd name="T55" fmla="*/ 402 h 786"/>
              <a:gd name="T56" fmla="*/ 146 w 622"/>
              <a:gd name="T57" fmla="*/ 381 h 786"/>
              <a:gd name="T58" fmla="*/ 119 w 622"/>
              <a:gd name="T59" fmla="*/ 415 h 786"/>
              <a:gd name="T60" fmla="*/ 95 w 622"/>
              <a:gd name="T61" fmla="*/ 430 h 786"/>
              <a:gd name="T62" fmla="*/ 64 w 622"/>
              <a:gd name="T63" fmla="*/ 448 h 786"/>
              <a:gd name="T64" fmla="*/ 32 w 622"/>
              <a:gd name="T65" fmla="*/ 477 h 786"/>
              <a:gd name="T66" fmla="*/ 78 w 622"/>
              <a:gd name="T67" fmla="*/ 516 h 786"/>
              <a:gd name="T68" fmla="*/ 151 w 622"/>
              <a:gd name="T69" fmla="*/ 538 h 786"/>
              <a:gd name="T70" fmla="*/ 262 w 622"/>
              <a:gd name="T71" fmla="*/ 629 h 786"/>
              <a:gd name="T72" fmla="*/ 259 w 622"/>
              <a:gd name="T73" fmla="*/ 711 h 786"/>
              <a:gd name="T74" fmla="*/ 247 w 622"/>
              <a:gd name="T75" fmla="*/ 773 h 786"/>
              <a:gd name="T76" fmla="*/ 198 w 622"/>
              <a:gd name="T77" fmla="*/ 785 h 786"/>
              <a:gd name="T78" fmla="*/ 364 w 622"/>
              <a:gd name="T79" fmla="*/ 785 h 786"/>
              <a:gd name="T80" fmla="*/ 315 w 622"/>
              <a:gd name="T81" fmla="*/ 665 h 786"/>
              <a:gd name="T82" fmla="*/ 337 w 622"/>
              <a:gd name="T83" fmla="*/ 510 h 786"/>
              <a:gd name="T84" fmla="*/ 398 w 622"/>
              <a:gd name="T85" fmla="*/ 388 h 786"/>
              <a:gd name="T86" fmla="*/ 465 w 622"/>
              <a:gd name="T87" fmla="*/ 339 h 786"/>
              <a:gd name="T88" fmla="*/ 568 w 622"/>
              <a:gd name="T89" fmla="*/ 338 h 786"/>
              <a:gd name="T90" fmla="*/ 584 w 622"/>
              <a:gd name="T91" fmla="*/ 225 h 786"/>
              <a:gd name="T92" fmla="*/ 161 w 622"/>
              <a:gd name="T93" fmla="*/ 536 h 786"/>
              <a:gd name="T94" fmla="*/ 175 w 622"/>
              <a:gd name="T95" fmla="*/ 534 h 786"/>
              <a:gd name="T96" fmla="*/ 180 w 622"/>
              <a:gd name="T97" fmla="*/ 558 h 786"/>
              <a:gd name="T98" fmla="*/ 161 w 622"/>
              <a:gd name="T99" fmla="*/ 536 h 786"/>
              <a:gd name="T100" fmla="*/ 326 w 622"/>
              <a:gd name="T101" fmla="*/ 475 h 786"/>
              <a:gd name="T102" fmla="*/ 328 w 622"/>
              <a:gd name="T103" fmla="*/ 399 h 786"/>
              <a:gd name="T104" fmla="*/ 367 w 622"/>
              <a:gd name="T105" fmla="*/ 400 h 786"/>
              <a:gd name="T106" fmla="*/ 326 w 622"/>
              <a:gd name="T107" fmla="*/ 475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2" h="786">
                <a:moveTo>
                  <a:pt x="198" y="785"/>
                </a:moveTo>
                <a:cubicBezTo>
                  <a:pt x="193" y="785"/>
                  <a:pt x="193" y="785"/>
                  <a:pt x="193" y="785"/>
                </a:cubicBezTo>
                <a:cubicBezTo>
                  <a:pt x="193" y="785"/>
                  <a:pt x="195" y="785"/>
                  <a:pt x="198" y="785"/>
                </a:cubicBezTo>
                <a:close/>
                <a:moveTo>
                  <a:pt x="365" y="785"/>
                </a:moveTo>
                <a:cubicBezTo>
                  <a:pt x="364" y="785"/>
                  <a:pt x="364" y="785"/>
                  <a:pt x="364" y="785"/>
                </a:cubicBezTo>
                <a:cubicBezTo>
                  <a:pt x="365" y="785"/>
                  <a:pt x="365" y="786"/>
                  <a:pt x="365" y="786"/>
                </a:cubicBezTo>
                <a:lnTo>
                  <a:pt x="365" y="785"/>
                </a:lnTo>
                <a:close/>
                <a:moveTo>
                  <a:pt x="584" y="225"/>
                </a:moveTo>
                <a:cubicBezTo>
                  <a:pt x="595" y="159"/>
                  <a:pt x="536" y="164"/>
                  <a:pt x="523" y="156"/>
                </a:cubicBezTo>
                <a:cubicBezTo>
                  <a:pt x="511" y="129"/>
                  <a:pt x="475" y="122"/>
                  <a:pt x="475" y="122"/>
                </a:cubicBezTo>
                <a:cubicBezTo>
                  <a:pt x="475" y="46"/>
                  <a:pt x="416" y="54"/>
                  <a:pt x="416" y="54"/>
                </a:cubicBezTo>
                <a:cubicBezTo>
                  <a:pt x="416" y="54"/>
                  <a:pt x="392" y="0"/>
                  <a:pt x="333" y="1"/>
                </a:cubicBezTo>
                <a:cubicBezTo>
                  <a:pt x="258" y="5"/>
                  <a:pt x="249" y="84"/>
                  <a:pt x="249" y="84"/>
                </a:cubicBezTo>
                <a:cubicBezTo>
                  <a:pt x="208" y="82"/>
                  <a:pt x="201" y="122"/>
                  <a:pt x="201" y="122"/>
                </a:cubicBezTo>
                <a:cubicBezTo>
                  <a:pt x="124" y="107"/>
                  <a:pt x="115" y="176"/>
                  <a:pt x="115" y="176"/>
                </a:cubicBezTo>
                <a:cubicBezTo>
                  <a:pt x="86" y="168"/>
                  <a:pt x="0" y="217"/>
                  <a:pt x="39" y="290"/>
                </a:cubicBezTo>
                <a:cubicBezTo>
                  <a:pt x="79" y="364"/>
                  <a:pt x="160" y="342"/>
                  <a:pt x="160" y="342"/>
                </a:cubicBezTo>
                <a:cubicBezTo>
                  <a:pt x="203" y="427"/>
                  <a:pt x="256" y="374"/>
                  <a:pt x="269" y="383"/>
                </a:cubicBezTo>
                <a:cubicBezTo>
                  <a:pt x="282" y="393"/>
                  <a:pt x="298" y="391"/>
                  <a:pt x="298" y="391"/>
                </a:cubicBezTo>
                <a:cubicBezTo>
                  <a:pt x="298" y="391"/>
                  <a:pt x="303" y="448"/>
                  <a:pt x="289" y="494"/>
                </a:cubicBezTo>
                <a:cubicBezTo>
                  <a:pt x="276" y="540"/>
                  <a:pt x="266" y="608"/>
                  <a:pt x="266" y="608"/>
                </a:cubicBezTo>
                <a:cubicBezTo>
                  <a:pt x="266" y="608"/>
                  <a:pt x="227" y="593"/>
                  <a:pt x="206" y="577"/>
                </a:cubicBezTo>
                <a:cubicBezTo>
                  <a:pt x="185" y="561"/>
                  <a:pt x="186" y="531"/>
                  <a:pt x="186" y="531"/>
                </a:cubicBezTo>
                <a:cubicBezTo>
                  <a:pt x="195" y="529"/>
                  <a:pt x="201" y="513"/>
                  <a:pt x="201" y="513"/>
                </a:cubicBezTo>
                <a:cubicBezTo>
                  <a:pt x="230" y="533"/>
                  <a:pt x="255" y="506"/>
                  <a:pt x="254" y="475"/>
                </a:cubicBezTo>
                <a:cubicBezTo>
                  <a:pt x="252" y="444"/>
                  <a:pt x="223" y="444"/>
                  <a:pt x="223" y="444"/>
                </a:cubicBezTo>
                <a:cubicBezTo>
                  <a:pt x="223" y="444"/>
                  <a:pt x="221" y="432"/>
                  <a:pt x="207" y="429"/>
                </a:cubicBezTo>
                <a:cubicBezTo>
                  <a:pt x="210" y="404"/>
                  <a:pt x="185" y="402"/>
                  <a:pt x="185" y="402"/>
                </a:cubicBezTo>
                <a:cubicBezTo>
                  <a:pt x="185" y="402"/>
                  <a:pt x="172" y="383"/>
                  <a:pt x="146" y="381"/>
                </a:cubicBezTo>
                <a:cubicBezTo>
                  <a:pt x="120" y="378"/>
                  <a:pt x="119" y="415"/>
                  <a:pt x="119" y="415"/>
                </a:cubicBezTo>
                <a:cubicBezTo>
                  <a:pt x="119" y="415"/>
                  <a:pt x="98" y="413"/>
                  <a:pt x="95" y="430"/>
                </a:cubicBezTo>
                <a:cubicBezTo>
                  <a:pt x="72" y="420"/>
                  <a:pt x="64" y="448"/>
                  <a:pt x="64" y="448"/>
                </a:cubicBezTo>
                <a:cubicBezTo>
                  <a:pt x="64" y="448"/>
                  <a:pt x="38" y="451"/>
                  <a:pt x="32" y="477"/>
                </a:cubicBezTo>
                <a:cubicBezTo>
                  <a:pt x="27" y="509"/>
                  <a:pt x="66" y="521"/>
                  <a:pt x="78" y="516"/>
                </a:cubicBezTo>
                <a:cubicBezTo>
                  <a:pt x="77" y="537"/>
                  <a:pt x="141" y="541"/>
                  <a:pt x="151" y="538"/>
                </a:cubicBezTo>
                <a:cubicBezTo>
                  <a:pt x="165" y="573"/>
                  <a:pt x="262" y="629"/>
                  <a:pt x="262" y="629"/>
                </a:cubicBezTo>
                <a:cubicBezTo>
                  <a:pt x="262" y="629"/>
                  <a:pt x="263" y="678"/>
                  <a:pt x="259" y="711"/>
                </a:cubicBezTo>
                <a:cubicBezTo>
                  <a:pt x="255" y="744"/>
                  <a:pt x="261" y="759"/>
                  <a:pt x="247" y="773"/>
                </a:cubicBezTo>
                <a:cubicBezTo>
                  <a:pt x="236" y="783"/>
                  <a:pt x="209" y="785"/>
                  <a:pt x="198" y="785"/>
                </a:cubicBezTo>
                <a:cubicBezTo>
                  <a:pt x="364" y="785"/>
                  <a:pt x="364" y="785"/>
                  <a:pt x="364" y="785"/>
                </a:cubicBezTo>
                <a:cubicBezTo>
                  <a:pt x="358" y="778"/>
                  <a:pt x="326" y="739"/>
                  <a:pt x="315" y="665"/>
                </a:cubicBezTo>
                <a:cubicBezTo>
                  <a:pt x="304" y="584"/>
                  <a:pt x="330" y="520"/>
                  <a:pt x="337" y="510"/>
                </a:cubicBezTo>
                <a:cubicBezTo>
                  <a:pt x="365" y="465"/>
                  <a:pt x="398" y="388"/>
                  <a:pt x="398" y="388"/>
                </a:cubicBezTo>
                <a:cubicBezTo>
                  <a:pt x="441" y="378"/>
                  <a:pt x="465" y="339"/>
                  <a:pt x="465" y="339"/>
                </a:cubicBezTo>
                <a:cubicBezTo>
                  <a:pt x="465" y="339"/>
                  <a:pt x="525" y="370"/>
                  <a:pt x="568" y="338"/>
                </a:cubicBezTo>
                <a:cubicBezTo>
                  <a:pt x="622" y="290"/>
                  <a:pt x="584" y="225"/>
                  <a:pt x="584" y="225"/>
                </a:cubicBezTo>
                <a:close/>
                <a:moveTo>
                  <a:pt x="161" y="536"/>
                </a:moveTo>
                <a:cubicBezTo>
                  <a:pt x="166" y="535"/>
                  <a:pt x="175" y="534"/>
                  <a:pt x="175" y="534"/>
                </a:cubicBezTo>
                <a:cubicBezTo>
                  <a:pt x="173" y="545"/>
                  <a:pt x="180" y="558"/>
                  <a:pt x="180" y="558"/>
                </a:cubicBezTo>
                <a:cubicBezTo>
                  <a:pt x="170" y="548"/>
                  <a:pt x="161" y="536"/>
                  <a:pt x="161" y="536"/>
                </a:cubicBezTo>
                <a:close/>
                <a:moveTo>
                  <a:pt x="326" y="475"/>
                </a:moveTo>
                <a:cubicBezTo>
                  <a:pt x="326" y="475"/>
                  <a:pt x="331" y="426"/>
                  <a:pt x="328" y="399"/>
                </a:cubicBezTo>
                <a:cubicBezTo>
                  <a:pt x="367" y="400"/>
                  <a:pt x="367" y="400"/>
                  <a:pt x="367" y="400"/>
                </a:cubicBezTo>
                <a:cubicBezTo>
                  <a:pt x="367" y="400"/>
                  <a:pt x="355" y="442"/>
                  <a:pt x="326" y="475"/>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2" name="TextBox 221"/>
          <p:cNvSpPr txBox="1"/>
          <p:nvPr/>
        </p:nvSpPr>
        <p:spPr>
          <a:xfrm>
            <a:off x="1359550" y="7436166"/>
            <a:ext cx="3290220" cy="735394"/>
          </a:xfrm>
          <a:prstGeom prst="rect">
            <a:avLst/>
          </a:prstGeom>
          <a:noFill/>
        </p:spPr>
        <p:txBody>
          <a:bodyPr wrap="square" rtlCol="0">
            <a:spAutoFit/>
          </a:bodyPr>
          <a:lstStyle/>
          <a:p>
            <a:pPr algn="ctr">
              <a:lnSpc>
                <a:spcPct val="114000"/>
              </a:lnSpc>
            </a:pPr>
            <a:r>
              <a:rPr lang="en-US" sz="4000" b="1" dirty="0" err="1">
                <a:solidFill>
                  <a:schemeClr val="tx1">
                    <a:lumMod val="75000"/>
                    <a:lumOff val="25000"/>
                  </a:schemeClr>
                </a:solidFill>
                <a:latin typeface="Arial" panose="020B0604020202020204" pitchFamily="34" charset="0"/>
                <a:cs typeface="Arial" panose="020B0604020202020204" pitchFamily="34" charset="0"/>
              </a:rPr>
              <a:t>10K</a:t>
            </a:r>
            <a:endParaRPr lang="en-US" sz="4000" b="1" dirty="0">
              <a:solidFill>
                <a:schemeClr val="tx1">
                  <a:lumMod val="75000"/>
                  <a:lumOff val="25000"/>
                </a:schemeClr>
              </a:solidFill>
              <a:latin typeface="Arial" panose="020B0604020202020204" pitchFamily="34" charset="0"/>
              <a:ea typeface="Open Sans Condensed Light" pitchFamily="34" charset="0"/>
              <a:cs typeface="Arial" panose="020B0604020202020204" pitchFamily="34" charset="0"/>
            </a:endParaRPr>
          </a:p>
        </p:txBody>
      </p:sp>
      <p:sp>
        <p:nvSpPr>
          <p:cNvPr id="223" name="TextBox 222"/>
          <p:cNvSpPr txBox="1"/>
          <p:nvPr/>
        </p:nvSpPr>
        <p:spPr>
          <a:xfrm>
            <a:off x="5374718" y="6289747"/>
            <a:ext cx="3290220" cy="735394"/>
          </a:xfrm>
          <a:prstGeom prst="rect">
            <a:avLst/>
          </a:prstGeom>
          <a:noFill/>
        </p:spPr>
        <p:txBody>
          <a:bodyPr wrap="square" rtlCol="0">
            <a:spAutoFit/>
          </a:bodyPr>
          <a:lstStyle/>
          <a:p>
            <a:pPr algn="ctr">
              <a:lnSpc>
                <a:spcPct val="114000"/>
              </a:lnSpc>
            </a:pPr>
            <a:r>
              <a:rPr lang="en-US" sz="4000" b="1" dirty="0" err="1">
                <a:solidFill>
                  <a:schemeClr val="bg1"/>
                </a:solidFill>
                <a:latin typeface="Arial" panose="020B0604020202020204" pitchFamily="34" charset="0"/>
                <a:cs typeface="Arial" panose="020B0604020202020204" pitchFamily="34" charset="0"/>
              </a:rPr>
              <a:t>25K</a:t>
            </a:r>
            <a:endParaRPr lang="en-US" sz="4000" b="1" dirty="0">
              <a:solidFill>
                <a:schemeClr val="bg1"/>
              </a:solidFill>
              <a:latin typeface="Arial" panose="020B0604020202020204" pitchFamily="34" charset="0"/>
              <a:ea typeface="Open Sans Condensed Light" pitchFamily="34" charset="0"/>
              <a:cs typeface="Arial" panose="020B0604020202020204" pitchFamily="34" charset="0"/>
            </a:endParaRPr>
          </a:p>
        </p:txBody>
      </p:sp>
      <p:sp>
        <p:nvSpPr>
          <p:cNvPr id="226" name="TextBox 225"/>
          <p:cNvSpPr txBox="1"/>
          <p:nvPr/>
        </p:nvSpPr>
        <p:spPr>
          <a:xfrm>
            <a:off x="9772179" y="7754317"/>
            <a:ext cx="3290220" cy="735394"/>
          </a:xfrm>
          <a:prstGeom prst="rect">
            <a:avLst/>
          </a:prstGeom>
          <a:noFill/>
        </p:spPr>
        <p:txBody>
          <a:bodyPr wrap="square" rtlCol="0">
            <a:spAutoFit/>
          </a:bodyPr>
          <a:lstStyle/>
          <a:p>
            <a:pPr algn="ctr">
              <a:lnSpc>
                <a:spcPct val="114000"/>
              </a:lnSpc>
            </a:pPr>
            <a:r>
              <a:rPr lang="en-US" sz="4000" b="1" dirty="0" err="1">
                <a:solidFill>
                  <a:schemeClr val="tx1">
                    <a:lumMod val="75000"/>
                    <a:lumOff val="25000"/>
                  </a:schemeClr>
                </a:solidFill>
                <a:latin typeface="Arial" panose="020B0604020202020204" pitchFamily="34" charset="0"/>
                <a:cs typeface="Arial" panose="020B0604020202020204" pitchFamily="34" charset="0"/>
              </a:rPr>
              <a:t>7K</a:t>
            </a:r>
            <a:endParaRPr lang="en-US" sz="4000" b="1" dirty="0">
              <a:solidFill>
                <a:schemeClr val="tx1">
                  <a:lumMod val="75000"/>
                  <a:lumOff val="25000"/>
                </a:schemeClr>
              </a:solidFill>
              <a:latin typeface="Arial" panose="020B0604020202020204" pitchFamily="34" charset="0"/>
              <a:ea typeface="Open Sans Condensed Light" pitchFamily="34" charset="0"/>
              <a:cs typeface="Arial" panose="020B0604020202020204" pitchFamily="34" charset="0"/>
            </a:endParaRPr>
          </a:p>
        </p:txBody>
      </p:sp>
      <p:sp>
        <p:nvSpPr>
          <p:cNvPr id="227" name="TextBox 226"/>
          <p:cNvSpPr txBox="1"/>
          <p:nvPr/>
        </p:nvSpPr>
        <p:spPr>
          <a:xfrm>
            <a:off x="14067536" y="6788581"/>
            <a:ext cx="3290220" cy="735394"/>
          </a:xfrm>
          <a:prstGeom prst="rect">
            <a:avLst/>
          </a:prstGeom>
          <a:noFill/>
        </p:spPr>
        <p:txBody>
          <a:bodyPr wrap="square" rtlCol="0">
            <a:spAutoFit/>
          </a:bodyPr>
          <a:lstStyle/>
          <a:p>
            <a:pPr algn="ctr">
              <a:lnSpc>
                <a:spcPct val="114000"/>
              </a:lnSpc>
            </a:pPr>
            <a:r>
              <a:rPr lang="en-US" sz="4000" b="1" dirty="0" err="1">
                <a:solidFill>
                  <a:schemeClr val="bg1"/>
                </a:solidFill>
                <a:latin typeface="Arial" panose="020B0604020202020204" pitchFamily="34" charset="0"/>
                <a:cs typeface="Arial" panose="020B0604020202020204" pitchFamily="34" charset="0"/>
              </a:rPr>
              <a:t>17K</a:t>
            </a:r>
            <a:endParaRPr lang="en-US" sz="4000" b="1" dirty="0">
              <a:solidFill>
                <a:schemeClr val="bg1"/>
              </a:solidFill>
              <a:latin typeface="Arial" panose="020B0604020202020204" pitchFamily="34" charset="0"/>
              <a:ea typeface="Open Sans Condensed Light" pitchFamily="34" charset="0"/>
              <a:cs typeface="Arial" panose="020B0604020202020204" pitchFamily="34" charset="0"/>
            </a:endParaRPr>
          </a:p>
        </p:txBody>
      </p:sp>
      <p:sp>
        <p:nvSpPr>
          <p:cNvPr id="90" name="Прямоугольник 89"/>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Tree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835826" y="29778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316084" y="25292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4" name="TextBox 63"/>
          <p:cNvSpPr txBox="1"/>
          <p:nvPr/>
        </p:nvSpPr>
        <p:spPr>
          <a:xfrm>
            <a:off x="5109332" y="29778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TextBox 64"/>
          <p:cNvSpPr txBox="1"/>
          <p:nvPr/>
        </p:nvSpPr>
        <p:spPr>
          <a:xfrm>
            <a:off x="5589590" y="25292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6" name="TextBox 65"/>
          <p:cNvSpPr txBox="1"/>
          <p:nvPr/>
        </p:nvSpPr>
        <p:spPr>
          <a:xfrm>
            <a:off x="9390220" y="29778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7" name="TextBox 66"/>
          <p:cNvSpPr txBox="1"/>
          <p:nvPr/>
        </p:nvSpPr>
        <p:spPr>
          <a:xfrm>
            <a:off x="9870478" y="25292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8" name="TextBox 67"/>
          <p:cNvSpPr txBox="1"/>
          <p:nvPr/>
        </p:nvSpPr>
        <p:spPr>
          <a:xfrm>
            <a:off x="13663726" y="29778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9" name="TextBox 68"/>
          <p:cNvSpPr txBox="1"/>
          <p:nvPr/>
        </p:nvSpPr>
        <p:spPr>
          <a:xfrm>
            <a:off x="14143984" y="25292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70" name="Прямая соединительная линия 69"/>
          <p:cNvCxnSpPr/>
          <p:nvPr/>
        </p:nvCxnSpPr>
        <p:spPr>
          <a:xfrm flipV="1">
            <a:off x="2826891" y="4391876"/>
            <a:ext cx="0" cy="2189368"/>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Прямая соединительная линия 70"/>
          <p:cNvCxnSpPr/>
          <p:nvPr/>
        </p:nvCxnSpPr>
        <p:spPr>
          <a:xfrm flipV="1">
            <a:off x="6988176" y="4391876"/>
            <a:ext cx="0" cy="73257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2" name="Прямая соединительная линия 71"/>
          <p:cNvCxnSpPr/>
          <p:nvPr/>
        </p:nvCxnSpPr>
        <p:spPr>
          <a:xfrm flipV="1">
            <a:off x="11395065" y="4391876"/>
            <a:ext cx="0" cy="263326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Прямая соединительная линия 72"/>
          <p:cNvCxnSpPr/>
          <p:nvPr/>
        </p:nvCxnSpPr>
        <p:spPr>
          <a:xfrm flipV="1">
            <a:off x="15646402" y="4391877"/>
            <a:ext cx="0" cy="131663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310945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400" fill="hold"/>
                                        <p:tgtEl>
                                          <p:spTgt spid="28"/>
                                        </p:tgtEl>
                                        <p:attrNameLst>
                                          <p:attrName>ppt_x</p:attrName>
                                        </p:attrNameLst>
                                      </p:cBhvr>
                                      <p:tavLst>
                                        <p:tav tm="0">
                                          <p:val>
                                            <p:strVal val="#ppt_x"/>
                                          </p:val>
                                        </p:tav>
                                        <p:tav tm="100000">
                                          <p:val>
                                            <p:strVal val="#ppt_x"/>
                                          </p:val>
                                        </p:tav>
                                      </p:tavLst>
                                    </p:anim>
                                    <p:anim calcmode="lin" valueType="num">
                                      <p:cBhvr additive="base">
                                        <p:cTn id="8" dur="400" fill="hold"/>
                                        <p:tgtEl>
                                          <p:spTgt spid="28"/>
                                        </p:tgtEl>
                                        <p:attrNameLst>
                                          <p:attrName>ppt_y</p:attrName>
                                        </p:attrNameLst>
                                      </p:cBhvr>
                                      <p:tavLst>
                                        <p:tav tm="0">
                                          <p:val>
                                            <p:strVal val="1+#ppt_h/2"/>
                                          </p:val>
                                        </p:tav>
                                        <p:tav tm="100000">
                                          <p:val>
                                            <p:strVal val="#ppt_y"/>
                                          </p:val>
                                        </p:tav>
                                      </p:tavLst>
                                    </p:anim>
                                  </p:childTnLst>
                                </p:cTn>
                              </p:par>
                            </p:childTnLst>
                          </p:cTn>
                        </p:par>
                        <p:par>
                          <p:cTn id="9" fill="hold">
                            <p:stCondLst>
                              <p:cond delay="400"/>
                            </p:stCondLst>
                            <p:childTnLst>
                              <p:par>
                                <p:cTn id="10" presetID="2" presetClass="entr" presetSubtype="4"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400" fill="hold"/>
                                        <p:tgtEl>
                                          <p:spTgt spid="32"/>
                                        </p:tgtEl>
                                        <p:attrNameLst>
                                          <p:attrName>ppt_x</p:attrName>
                                        </p:attrNameLst>
                                      </p:cBhvr>
                                      <p:tavLst>
                                        <p:tav tm="0">
                                          <p:val>
                                            <p:strVal val="#ppt_x"/>
                                          </p:val>
                                        </p:tav>
                                        <p:tav tm="100000">
                                          <p:val>
                                            <p:strVal val="#ppt_x"/>
                                          </p:val>
                                        </p:tav>
                                      </p:tavLst>
                                    </p:anim>
                                    <p:anim calcmode="lin" valueType="num">
                                      <p:cBhvr additive="base">
                                        <p:cTn id="13" dur="400" fill="hold"/>
                                        <p:tgtEl>
                                          <p:spTgt spid="32"/>
                                        </p:tgtEl>
                                        <p:attrNameLst>
                                          <p:attrName>ppt_y</p:attrName>
                                        </p:attrNameLst>
                                      </p:cBhvr>
                                      <p:tavLst>
                                        <p:tav tm="0">
                                          <p:val>
                                            <p:strVal val="1+#ppt_h/2"/>
                                          </p:val>
                                        </p:tav>
                                        <p:tav tm="100000">
                                          <p:val>
                                            <p:strVal val="#ppt_y"/>
                                          </p:val>
                                        </p:tav>
                                      </p:tavLst>
                                    </p:anim>
                                  </p:childTnLst>
                                </p:cTn>
                              </p:par>
                            </p:childTnLst>
                          </p:cTn>
                        </p:par>
                        <p:par>
                          <p:cTn id="14" fill="hold">
                            <p:stCondLst>
                              <p:cond delay="800"/>
                            </p:stCondLst>
                            <p:childTnLst>
                              <p:par>
                                <p:cTn id="15" presetID="2" presetClass="entr" presetSubtype="4"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400" fill="hold"/>
                                        <p:tgtEl>
                                          <p:spTgt spid="31"/>
                                        </p:tgtEl>
                                        <p:attrNameLst>
                                          <p:attrName>ppt_x</p:attrName>
                                        </p:attrNameLst>
                                      </p:cBhvr>
                                      <p:tavLst>
                                        <p:tav tm="0">
                                          <p:val>
                                            <p:strVal val="#ppt_x"/>
                                          </p:val>
                                        </p:tav>
                                        <p:tav tm="100000">
                                          <p:val>
                                            <p:strVal val="#ppt_x"/>
                                          </p:val>
                                        </p:tav>
                                      </p:tavLst>
                                    </p:anim>
                                    <p:anim calcmode="lin" valueType="num">
                                      <p:cBhvr additive="base">
                                        <p:cTn id="18" dur="400" fill="hold"/>
                                        <p:tgtEl>
                                          <p:spTgt spid="31"/>
                                        </p:tgtEl>
                                        <p:attrNameLst>
                                          <p:attrName>ppt_y</p:attrName>
                                        </p:attrNameLst>
                                      </p:cBhvr>
                                      <p:tavLst>
                                        <p:tav tm="0">
                                          <p:val>
                                            <p:strVal val="1+#ppt_h/2"/>
                                          </p:val>
                                        </p:tav>
                                        <p:tav tm="100000">
                                          <p:val>
                                            <p:strVal val="#ppt_y"/>
                                          </p:val>
                                        </p:tav>
                                      </p:tavLst>
                                    </p:anim>
                                  </p:childTnLst>
                                </p:cTn>
                              </p:par>
                            </p:childTnLst>
                          </p:cTn>
                        </p:par>
                        <p:par>
                          <p:cTn id="19" fill="hold">
                            <p:stCondLst>
                              <p:cond delay="1200"/>
                            </p:stCondLst>
                            <p:childTnLst>
                              <p:par>
                                <p:cTn id="20" presetID="2" presetClass="entr" presetSubtype="4"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400" fill="hold"/>
                                        <p:tgtEl>
                                          <p:spTgt spid="29"/>
                                        </p:tgtEl>
                                        <p:attrNameLst>
                                          <p:attrName>ppt_x</p:attrName>
                                        </p:attrNameLst>
                                      </p:cBhvr>
                                      <p:tavLst>
                                        <p:tav tm="0">
                                          <p:val>
                                            <p:strVal val="#ppt_x"/>
                                          </p:val>
                                        </p:tav>
                                        <p:tav tm="100000">
                                          <p:val>
                                            <p:strVal val="#ppt_x"/>
                                          </p:val>
                                        </p:tav>
                                      </p:tavLst>
                                    </p:anim>
                                    <p:anim calcmode="lin" valueType="num">
                                      <p:cBhvr additive="base">
                                        <p:cTn id="23" dur="4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22"/>
                                        </p:tgtEl>
                                        <p:attrNameLst>
                                          <p:attrName>style.visibility</p:attrName>
                                        </p:attrNameLst>
                                      </p:cBhvr>
                                      <p:to>
                                        <p:strVal val="visible"/>
                                      </p:to>
                                    </p:set>
                                    <p:anim calcmode="lin" valueType="num">
                                      <p:cBhvr>
                                        <p:cTn id="28" dur="500" fill="hold"/>
                                        <p:tgtEl>
                                          <p:spTgt spid="222"/>
                                        </p:tgtEl>
                                        <p:attrNameLst>
                                          <p:attrName>ppt_w</p:attrName>
                                        </p:attrNameLst>
                                      </p:cBhvr>
                                      <p:tavLst>
                                        <p:tav tm="0">
                                          <p:val>
                                            <p:fltVal val="0"/>
                                          </p:val>
                                        </p:tav>
                                        <p:tav tm="100000">
                                          <p:val>
                                            <p:strVal val="#ppt_w"/>
                                          </p:val>
                                        </p:tav>
                                      </p:tavLst>
                                    </p:anim>
                                    <p:anim calcmode="lin" valueType="num">
                                      <p:cBhvr>
                                        <p:cTn id="29" dur="500" fill="hold"/>
                                        <p:tgtEl>
                                          <p:spTgt spid="222"/>
                                        </p:tgtEl>
                                        <p:attrNameLst>
                                          <p:attrName>ppt_h</p:attrName>
                                        </p:attrNameLst>
                                      </p:cBhvr>
                                      <p:tavLst>
                                        <p:tav tm="0">
                                          <p:val>
                                            <p:fltVal val="0"/>
                                          </p:val>
                                        </p:tav>
                                        <p:tav tm="100000">
                                          <p:val>
                                            <p:strVal val="#ppt_h"/>
                                          </p:val>
                                        </p:tav>
                                      </p:tavLst>
                                    </p:anim>
                                    <p:animEffect transition="in" filter="fade">
                                      <p:cBhvr>
                                        <p:cTn id="30" dur="500"/>
                                        <p:tgtEl>
                                          <p:spTgt spid="222"/>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223"/>
                                        </p:tgtEl>
                                        <p:attrNameLst>
                                          <p:attrName>style.visibility</p:attrName>
                                        </p:attrNameLst>
                                      </p:cBhvr>
                                      <p:to>
                                        <p:strVal val="visible"/>
                                      </p:to>
                                    </p:set>
                                    <p:anim calcmode="lin" valueType="num">
                                      <p:cBhvr>
                                        <p:cTn id="35" dur="500" fill="hold"/>
                                        <p:tgtEl>
                                          <p:spTgt spid="223"/>
                                        </p:tgtEl>
                                        <p:attrNameLst>
                                          <p:attrName>ppt_w</p:attrName>
                                        </p:attrNameLst>
                                      </p:cBhvr>
                                      <p:tavLst>
                                        <p:tav tm="0">
                                          <p:val>
                                            <p:fltVal val="0"/>
                                          </p:val>
                                        </p:tav>
                                        <p:tav tm="100000">
                                          <p:val>
                                            <p:strVal val="#ppt_w"/>
                                          </p:val>
                                        </p:tav>
                                      </p:tavLst>
                                    </p:anim>
                                    <p:anim calcmode="lin" valueType="num">
                                      <p:cBhvr>
                                        <p:cTn id="36" dur="500" fill="hold"/>
                                        <p:tgtEl>
                                          <p:spTgt spid="223"/>
                                        </p:tgtEl>
                                        <p:attrNameLst>
                                          <p:attrName>ppt_h</p:attrName>
                                        </p:attrNameLst>
                                      </p:cBhvr>
                                      <p:tavLst>
                                        <p:tav tm="0">
                                          <p:val>
                                            <p:fltVal val="0"/>
                                          </p:val>
                                        </p:tav>
                                        <p:tav tm="100000">
                                          <p:val>
                                            <p:strVal val="#ppt_h"/>
                                          </p:val>
                                        </p:tav>
                                      </p:tavLst>
                                    </p:anim>
                                    <p:animEffect transition="in" filter="fade">
                                      <p:cBhvr>
                                        <p:cTn id="37" dur="500"/>
                                        <p:tgtEl>
                                          <p:spTgt spid="223"/>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26"/>
                                        </p:tgtEl>
                                        <p:attrNameLst>
                                          <p:attrName>style.visibility</p:attrName>
                                        </p:attrNameLst>
                                      </p:cBhvr>
                                      <p:to>
                                        <p:strVal val="visible"/>
                                      </p:to>
                                    </p:set>
                                    <p:anim calcmode="lin" valueType="num">
                                      <p:cBhvr>
                                        <p:cTn id="42" dur="500" fill="hold"/>
                                        <p:tgtEl>
                                          <p:spTgt spid="226"/>
                                        </p:tgtEl>
                                        <p:attrNameLst>
                                          <p:attrName>ppt_w</p:attrName>
                                        </p:attrNameLst>
                                      </p:cBhvr>
                                      <p:tavLst>
                                        <p:tav tm="0">
                                          <p:val>
                                            <p:fltVal val="0"/>
                                          </p:val>
                                        </p:tav>
                                        <p:tav tm="100000">
                                          <p:val>
                                            <p:strVal val="#ppt_w"/>
                                          </p:val>
                                        </p:tav>
                                      </p:tavLst>
                                    </p:anim>
                                    <p:anim calcmode="lin" valueType="num">
                                      <p:cBhvr>
                                        <p:cTn id="43" dur="500" fill="hold"/>
                                        <p:tgtEl>
                                          <p:spTgt spid="226"/>
                                        </p:tgtEl>
                                        <p:attrNameLst>
                                          <p:attrName>ppt_h</p:attrName>
                                        </p:attrNameLst>
                                      </p:cBhvr>
                                      <p:tavLst>
                                        <p:tav tm="0">
                                          <p:val>
                                            <p:fltVal val="0"/>
                                          </p:val>
                                        </p:tav>
                                        <p:tav tm="100000">
                                          <p:val>
                                            <p:strVal val="#ppt_h"/>
                                          </p:val>
                                        </p:tav>
                                      </p:tavLst>
                                    </p:anim>
                                    <p:animEffect transition="in" filter="fade">
                                      <p:cBhvr>
                                        <p:cTn id="44" dur="500"/>
                                        <p:tgtEl>
                                          <p:spTgt spid="226"/>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227"/>
                                        </p:tgtEl>
                                        <p:attrNameLst>
                                          <p:attrName>style.visibility</p:attrName>
                                        </p:attrNameLst>
                                      </p:cBhvr>
                                      <p:to>
                                        <p:strVal val="visible"/>
                                      </p:to>
                                    </p:set>
                                    <p:anim calcmode="lin" valueType="num">
                                      <p:cBhvr>
                                        <p:cTn id="49" dur="500" fill="hold"/>
                                        <p:tgtEl>
                                          <p:spTgt spid="227"/>
                                        </p:tgtEl>
                                        <p:attrNameLst>
                                          <p:attrName>ppt_w</p:attrName>
                                        </p:attrNameLst>
                                      </p:cBhvr>
                                      <p:tavLst>
                                        <p:tav tm="0">
                                          <p:val>
                                            <p:fltVal val="0"/>
                                          </p:val>
                                        </p:tav>
                                        <p:tav tm="100000">
                                          <p:val>
                                            <p:strVal val="#ppt_w"/>
                                          </p:val>
                                        </p:tav>
                                      </p:tavLst>
                                    </p:anim>
                                    <p:anim calcmode="lin" valueType="num">
                                      <p:cBhvr>
                                        <p:cTn id="50" dur="500" fill="hold"/>
                                        <p:tgtEl>
                                          <p:spTgt spid="227"/>
                                        </p:tgtEl>
                                        <p:attrNameLst>
                                          <p:attrName>ppt_h</p:attrName>
                                        </p:attrNameLst>
                                      </p:cBhvr>
                                      <p:tavLst>
                                        <p:tav tm="0">
                                          <p:val>
                                            <p:fltVal val="0"/>
                                          </p:val>
                                        </p:tav>
                                        <p:tav tm="100000">
                                          <p:val>
                                            <p:strVal val="#ppt_h"/>
                                          </p:val>
                                        </p:tav>
                                      </p:tavLst>
                                    </p:anim>
                                    <p:animEffect transition="in" filter="fade">
                                      <p:cBhvr>
                                        <p:cTn id="51"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1" grpId="0" animBg="1"/>
      <p:bldP spid="32" grpId="0" animBg="1"/>
      <p:bldP spid="222" grpId="0"/>
      <p:bldP spid="223" grpId="0"/>
      <p:bldP spid="226" grpId="0"/>
      <p:bldP spid="2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Прямоугольник 19"/>
          <p:cNvSpPr/>
          <p:nvPr/>
        </p:nvSpPr>
        <p:spPr>
          <a:xfrm>
            <a:off x="0" y="0"/>
            <a:ext cx="18288000" cy="1028858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1" name="TextBox 10"/>
          <p:cNvSpPr txBox="1"/>
          <p:nvPr/>
        </p:nvSpPr>
        <p:spPr>
          <a:xfrm>
            <a:off x="1556672" y="4328686"/>
            <a:ext cx="2143536" cy="1631216"/>
          </a:xfrm>
          <a:prstGeom prst="rect">
            <a:avLst/>
          </a:prstGeom>
          <a:noFill/>
        </p:spPr>
        <p:txBody>
          <a:bodyPr wrap="none" rtlCol="0">
            <a:spAutoFit/>
          </a:bodyPr>
          <a:lstStyle/>
          <a:p>
            <a:r>
              <a:rPr lang="en-US" sz="5000" dirty="0">
                <a:solidFill>
                  <a:schemeClr val="bg1"/>
                </a:solidFill>
                <a:latin typeface="Arial" panose="020B0604020202020204" pitchFamily="34" charset="0"/>
                <a:cs typeface="Arial" panose="020B0604020202020204" pitchFamily="34" charset="0"/>
              </a:rPr>
              <a:t>Our</a:t>
            </a:r>
          </a:p>
          <a:p>
            <a:r>
              <a:rPr lang="en-US" sz="5000" dirty="0">
                <a:solidFill>
                  <a:schemeClr val="bg1"/>
                </a:solidFill>
                <a:latin typeface="Arial" panose="020B0604020202020204" pitchFamily="34" charset="0"/>
                <a:cs typeface="Arial" panose="020B0604020202020204" pitchFamily="34" charset="0"/>
              </a:rPr>
              <a:t>visions</a:t>
            </a:r>
            <a:endParaRPr lang="ru-RU" sz="5000" dirty="0">
              <a:solidFill>
                <a:schemeClr val="bg1"/>
              </a:solidFill>
              <a:latin typeface="Arial" panose="020B0604020202020204" pitchFamily="34" charset="0"/>
              <a:cs typeface="Arial" panose="020B0604020202020204" pitchFamily="34" charset="0"/>
            </a:endParaRPr>
          </a:p>
        </p:txBody>
      </p:sp>
      <p:sp>
        <p:nvSpPr>
          <p:cNvPr id="14" name="TextBox 13"/>
          <p:cNvSpPr txBox="1"/>
          <p:nvPr/>
        </p:nvSpPr>
        <p:spPr>
          <a:xfrm>
            <a:off x="9315450" y="2153725"/>
            <a:ext cx="7973600" cy="1685846"/>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We have created a sustainable business by growing talented people who have fun achieving challenging goals.</a:t>
            </a:r>
          </a:p>
        </p:txBody>
      </p:sp>
      <p:sp>
        <p:nvSpPr>
          <p:cNvPr id="5" name="TextBox 4"/>
          <p:cNvSpPr txBox="1"/>
          <p:nvPr/>
        </p:nvSpPr>
        <p:spPr>
          <a:xfrm>
            <a:off x="9315450" y="7202989"/>
            <a:ext cx="7973600" cy="1131848"/>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Our clients consistently experience outstanding defining moments with us.</a:t>
            </a:r>
          </a:p>
        </p:txBody>
      </p:sp>
      <p:sp>
        <p:nvSpPr>
          <p:cNvPr id="7" name="TextBox 6"/>
          <p:cNvSpPr txBox="1"/>
          <p:nvPr/>
        </p:nvSpPr>
        <p:spPr>
          <a:xfrm>
            <a:off x="9315450" y="4258297"/>
            <a:ext cx="7973600" cy="577850"/>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We are known and respected in our business community.</a:t>
            </a:r>
          </a:p>
        </p:txBody>
      </p:sp>
      <p:sp>
        <p:nvSpPr>
          <p:cNvPr id="8" name="TextBox 7"/>
          <p:cNvSpPr txBox="1"/>
          <p:nvPr/>
        </p:nvSpPr>
        <p:spPr>
          <a:xfrm>
            <a:off x="9315450" y="5453644"/>
            <a:ext cx="7973600" cy="1131848"/>
          </a:xfrm>
          <a:prstGeom prst="rect">
            <a:avLst/>
          </a:prstGeom>
          <a:noFill/>
        </p:spPr>
        <p:txBody>
          <a:bodyPr wrap="square" rtlCol="0">
            <a:spAutoFit/>
          </a:bodyPr>
          <a:lstStyle/>
          <a:p>
            <a:pPr>
              <a:lnSpc>
                <a:spcPct val="150000"/>
              </a:lnSpc>
            </a:pPr>
            <a:r>
              <a:rPr lang="en-US" sz="2400" dirty="0">
                <a:solidFill>
                  <a:schemeClr val="bg1"/>
                </a:solidFill>
                <a:latin typeface="Arial" panose="020B0604020202020204" pitchFamily="34" charset="0"/>
                <a:cs typeface="Arial" panose="020B0604020202020204" pitchFamily="34" charset="0"/>
              </a:rPr>
              <a:t>We are positive, proud and passionate about modeling all that we recommend.</a:t>
            </a:r>
          </a:p>
        </p:txBody>
      </p:sp>
      <p:sp>
        <p:nvSpPr>
          <p:cNvPr id="16" name="Freeform 87"/>
          <p:cNvSpPr>
            <a:spLocks/>
          </p:cNvSpPr>
          <p:nvPr/>
        </p:nvSpPr>
        <p:spPr bwMode="auto">
          <a:xfrm>
            <a:off x="8483600" y="2706175"/>
            <a:ext cx="622300" cy="479426"/>
          </a:xfrm>
          <a:custGeom>
            <a:avLst/>
            <a:gdLst>
              <a:gd name="T0" fmla="*/ 579 w 589"/>
              <a:gd name="T1" fmla="*/ 63 h 452"/>
              <a:gd name="T2" fmla="*/ 527 w 589"/>
              <a:gd name="T3" fmla="*/ 11 h 452"/>
              <a:gd name="T4" fmla="*/ 521 w 589"/>
              <a:gd name="T5" fmla="*/ 6 h 452"/>
              <a:gd name="T6" fmla="*/ 515 w 589"/>
              <a:gd name="T7" fmla="*/ 2 h 452"/>
              <a:gd name="T8" fmla="*/ 508 w 589"/>
              <a:gd name="T9" fmla="*/ 0 h 452"/>
              <a:gd name="T10" fmla="*/ 501 w 589"/>
              <a:gd name="T11" fmla="*/ 0 h 452"/>
              <a:gd name="T12" fmla="*/ 493 w 589"/>
              <a:gd name="T13" fmla="*/ 0 h 452"/>
              <a:gd name="T14" fmla="*/ 487 w 589"/>
              <a:gd name="T15" fmla="*/ 2 h 452"/>
              <a:gd name="T16" fmla="*/ 480 w 589"/>
              <a:gd name="T17" fmla="*/ 6 h 452"/>
              <a:gd name="T18" fmla="*/ 475 w 589"/>
              <a:gd name="T19" fmla="*/ 11 h 452"/>
              <a:gd name="T20" fmla="*/ 226 w 589"/>
              <a:gd name="T21" fmla="*/ 260 h 452"/>
              <a:gd name="T22" fmla="*/ 113 w 589"/>
              <a:gd name="T23" fmla="*/ 148 h 452"/>
              <a:gd name="T24" fmla="*/ 108 w 589"/>
              <a:gd name="T25" fmla="*/ 144 h 452"/>
              <a:gd name="T26" fmla="*/ 101 w 589"/>
              <a:gd name="T27" fmla="*/ 141 h 452"/>
              <a:gd name="T28" fmla="*/ 95 w 589"/>
              <a:gd name="T29" fmla="*/ 138 h 452"/>
              <a:gd name="T30" fmla="*/ 87 w 589"/>
              <a:gd name="T31" fmla="*/ 137 h 452"/>
              <a:gd name="T32" fmla="*/ 81 w 589"/>
              <a:gd name="T33" fmla="*/ 138 h 452"/>
              <a:gd name="T34" fmla="*/ 73 w 589"/>
              <a:gd name="T35" fmla="*/ 141 h 452"/>
              <a:gd name="T36" fmla="*/ 68 w 589"/>
              <a:gd name="T37" fmla="*/ 144 h 452"/>
              <a:gd name="T38" fmla="*/ 61 w 589"/>
              <a:gd name="T39" fmla="*/ 148 h 452"/>
              <a:gd name="T40" fmla="*/ 11 w 589"/>
              <a:gd name="T41" fmla="*/ 200 h 452"/>
              <a:gd name="T42" fmla="*/ 5 w 589"/>
              <a:gd name="T43" fmla="*/ 205 h 452"/>
              <a:gd name="T44" fmla="*/ 2 w 589"/>
              <a:gd name="T45" fmla="*/ 212 h 452"/>
              <a:gd name="T46" fmla="*/ 0 w 589"/>
              <a:gd name="T47" fmla="*/ 218 h 452"/>
              <a:gd name="T48" fmla="*/ 0 w 589"/>
              <a:gd name="T49" fmla="*/ 226 h 452"/>
              <a:gd name="T50" fmla="*/ 0 w 589"/>
              <a:gd name="T51" fmla="*/ 233 h 452"/>
              <a:gd name="T52" fmla="*/ 2 w 589"/>
              <a:gd name="T53" fmla="*/ 240 h 452"/>
              <a:gd name="T54" fmla="*/ 5 w 589"/>
              <a:gd name="T55" fmla="*/ 246 h 452"/>
              <a:gd name="T56" fmla="*/ 11 w 589"/>
              <a:gd name="T57" fmla="*/ 252 h 452"/>
              <a:gd name="T58" fmla="*/ 148 w 589"/>
              <a:gd name="T59" fmla="*/ 390 h 452"/>
              <a:gd name="T60" fmla="*/ 200 w 589"/>
              <a:gd name="T61" fmla="*/ 441 h 452"/>
              <a:gd name="T62" fmla="*/ 205 w 589"/>
              <a:gd name="T63" fmla="*/ 446 h 452"/>
              <a:gd name="T64" fmla="*/ 211 w 589"/>
              <a:gd name="T65" fmla="*/ 449 h 452"/>
              <a:gd name="T66" fmla="*/ 218 w 589"/>
              <a:gd name="T67" fmla="*/ 452 h 452"/>
              <a:gd name="T68" fmla="*/ 226 w 589"/>
              <a:gd name="T69" fmla="*/ 452 h 452"/>
              <a:gd name="T70" fmla="*/ 233 w 589"/>
              <a:gd name="T71" fmla="*/ 452 h 452"/>
              <a:gd name="T72" fmla="*/ 240 w 589"/>
              <a:gd name="T73" fmla="*/ 449 h 452"/>
              <a:gd name="T74" fmla="*/ 246 w 589"/>
              <a:gd name="T75" fmla="*/ 446 h 452"/>
              <a:gd name="T76" fmla="*/ 251 w 589"/>
              <a:gd name="T77" fmla="*/ 441 h 452"/>
              <a:gd name="T78" fmla="*/ 303 w 589"/>
              <a:gd name="T79" fmla="*/ 390 h 452"/>
              <a:gd name="T80" fmla="*/ 579 w 589"/>
              <a:gd name="T81" fmla="*/ 114 h 452"/>
              <a:gd name="T82" fmla="*/ 583 w 589"/>
              <a:gd name="T83" fmla="*/ 108 h 452"/>
              <a:gd name="T84" fmla="*/ 586 w 589"/>
              <a:gd name="T85" fmla="*/ 103 h 452"/>
              <a:gd name="T86" fmla="*/ 588 w 589"/>
              <a:gd name="T87" fmla="*/ 95 h 452"/>
              <a:gd name="T88" fmla="*/ 589 w 589"/>
              <a:gd name="T89" fmla="*/ 89 h 452"/>
              <a:gd name="T90" fmla="*/ 588 w 589"/>
              <a:gd name="T91" fmla="*/ 81 h 452"/>
              <a:gd name="T92" fmla="*/ 586 w 589"/>
              <a:gd name="T93" fmla="*/ 75 h 452"/>
              <a:gd name="T94" fmla="*/ 583 w 589"/>
              <a:gd name="T95" fmla="*/ 68 h 452"/>
              <a:gd name="T96" fmla="*/ 579 w 589"/>
              <a:gd name="T97" fmla="*/ 63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452">
                <a:moveTo>
                  <a:pt x="579" y="63"/>
                </a:moveTo>
                <a:lnTo>
                  <a:pt x="527" y="11"/>
                </a:lnTo>
                <a:lnTo>
                  <a:pt x="521" y="6"/>
                </a:lnTo>
                <a:lnTo>
                  <a:pt x="515" y="2"/>
                </a:lnTo>
                <a:lnTo>
                  <a:pt x="508" y="0"/>
                </a:lnTo>
                <a:lnTo>
                  <a:pt x="501" y="0"/>
                </a:lnTo>
                <a:lnTo>
                  <a:pt x="493" y="0"/>
                </a:lnTo>
                <a:lnTo>
                  <a:pt x="487" y="2"/>
                </a:lnTo>
                <a:lnTo>
                  <a:pt x="480" y="6"/>
                </a:lnTo>
                <a:lnTo>
                  <a:pt x="475" y="11"/>
                </a:lnTo>
                <a:lnTo>
                  <a:pt x="226" y="260"/>
                </a:lnTo>
                <a:lnTo>
                  <a:pt x="113" y="148"/>
                </a:lnTo>
                <a:lnTo>
                  <a:pt x="108" y="144"/>
                </a:lnTo>
                <a:lnTo>
                  <a:pt x="101" y="141"/>
                </a:lnTo>
                <a:lnTo>
                  <a:pt x="95" y="138"/>
                </a:lnTo>
                <a:lnTo>
                  <a:pt x="87" y="137"/>
                </a:lnTo>
                <a:lnTo>
                  <a:pt x="81" y="138"/>
                </a:lnTo>
                <a:lnTo>
                  <a:pt x="73" y="141"/>
                </a:lnTo>
                <a:lnTo>
                  <a:pt x="68" y="144"/>
                </a:lnTo>
                <a:lnTo>
                  <a:pt x="61" y="148"/>
                </a:lnTo>
                <a:lnTo>
                  <a:pt x="11" y="200"/>
                </a:lnTo>
                <a:lnTo>
                  <a:pt x="5" y="205"/>
                </a:lnTo>
                <a:lnTo>
                  <a:pt x="2" y="212"/>
                </a:lnTo>
                <a:lnTo>
                  <a:pt x="0" y="218"/>
                </a:lnTo>
                <a:lnTo>
                  <a:pt x="0" y="226"/>
                </a:lnTo>
                <a:lnTo>
                  <a:pt x="0" y="233"/>
                </a:lnTo>
                <a:lnTo>
                  <a:pt x="2" y="240"/>
                </a:lnTo>
                <a:lnTo>
                  <a:pt x="5" y="246"/>
                </a:lnTo>
                <a:lnTo>
                  <a:pt x="11" y="252"/>
                </a:lnTo>
                <a:lnTo>
                  <a:pt x="148" y="390"/>
                </a:lnTo>
                <a:lnTo>
                  <a:pt x="200" y="441"/>
                </a:lnTo>
                <a:lnTo>
                  <a:pt x="205" y="446"/>
                </a:lnTo>
                <a:lnTo>
                  <a:pt x="211" y="449"/>
                </a:lnTo>
                <a:lnTo>
                  <a:pt x="218" y="452"/>
                </a:lnTo>
                <a:lnTo>
                  <a:pt x="226" y="452"/>
                </a:lnTo>
                <a:lnTo>
                  <a:pt x="233" y="452"/>
                </a:lnTo>
                <a:lnTo>
                  <a:pt x="240" y="449"/>
                </a:lnTo>
                <a:lnTo>
                  <a:pt x="246" y="446"/>
                </a:lnTo>
                <a:lnTo>
                  <a:pt x="251" y="441"/>
                </a:lnTo>
                <a:lnTo>
                  <a:pt x="303" y="390"/>
                </a:lnTo>
                <a:lnTo>
                  <a:pt x="579" y="114"/>
                </a:lnTo>
                <a:lnTo>
                  <a:pt x="583" y="108"/>
                </a:lnTo>
                <a:lnTo>
                  <a:pt x="586" y="103"/>
                </a:lnTo>
                <a:lnTo>
                  <a:pt x="588" y="95"/>
                </a:lnTo>
                <a:lnTo>
                  <a:pt x="589" y="89"/>
                </a:lnTo>
                <a:lnTo>
                  <a:pt x="588" y="81"/>
                </a:lnTo>
                <a:lnTo>
                  <a:pt x="586" y="75"/>
                </a:lnTo>
                <a:lnTo>
                  <a:pt x="583" y="68"/>
                </a:lnTo>
                <a:lnTo>
                  <a:pt x="579" y="63"/>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17" name="Freeform 87"/>
          <p:cNvSpPr>
            <a:spLocks/>
          </p:cNvSpPr>
          <p:nvPr/>
        </p:nvSpPr>
        <p:spPr bwMode="auto">
          <a:xfrm>
            <a:off x="8483600" y="4318621"/>
            <a:ext cx="622300" cy="479426"/>
          </a:xfrm>
          <a:custGeom>
            <a:avLst/>
            <a:gdLst>
              <a:gd name="T0" fmla="*/ 579 w 589"/>
              <a:gd name="T1" fmla="*/ 63 h 452"/>
              <a:gd name="T2" fmla="*/ 527 w 589"/>
              <a:gd name="T3" fmla="*/ 11 h 452"/>
              <a:gd name="T4" fmla="*/ 521 w 589"/>
              <a:gd name="T5" fmla="*/ 6 h 452"/>
              <a:gd name="T6" fmla="*/ 515 w 589"/>
              <a:gd name="T7" fmla="*/ 2 h 452"/>
              <a:gd name="T8" fmla="*/ 508 w 589"/>
              <a:gd name="T9" fmla="*/ 0 h 452"/>
              <a:gd name="T10" fmla="*/ 501 w 589"/>
              <a:gd name="T11" fmla="*/ 0 h 452"/>
              <a:gd name="T12" fmla="*/ 493 w 589"/>
              <a:gd name="T13" fmla="*/ 0 h 452"/>
              <a:gd name="T14" fmla="*/ 487 w 589"/>
              <a:gd name="T15" fmla="*/ 2 h 452"/>
              <a:gd name="T16" fmla="*/ 480 w 589"/>
              <a:gd name="T17" fmla="*/ 6 h 452"/>
              <a:gd name="T18" fmla="*/ 475 w 589"/>
              <a:gd name="T19" fmla="*/ 11 h 452"/>
              <a:gd name="T20" fmla="*/ 226 w 589"/>
              <a:gd name="T21" fmla="*/ 260 h 452"/>
              <a:gd name="T22" fmla="*/ 113 w 589"/>
              <a:gd name="T23" fmla="*/ 148 h 452"/>
              <a:gd name="T24" fmla="*/ 108 w 589"/>
              <a:gd name="T25" fmla="*/ 144 h 452"/>
              <a:gd name="T26" fmla="*/ 101 w 589"/>
              <a:gd name="T27" fmla="*/ 141 h 452"/>
              <a:gd name="T28" fmla="*/ 95 w 589"/>
              <a:gd name="T29" fmla="*/ 138 h 452"/>
              <a:gd name="T30" fmla="*/ 87 w 589"/>
              <a:gd name="T31" fmla="*/ 137 h 452"/>
              <a:gd name="T32" fmla="*/ 81 w 589"/>
              <a:gd name="T33" fmla="*/ 138 h 452"/>
              <a:gd name="T34" fmla="*/ 73 w 589"/>
              <a:gd name="T35" fmla="*/ 141 h 452"/>
              <a:gd name="T36" fmla="*/ 68 w 589"/>
              <a:gd name="T37" fmla="*/ 144 h 452"/>
              <a:gd name="T38" fmla="*/ 61 w 589"/>
              <a:gd name="T39" fmla="*/ 148 h 452"/>
              <a:gd name="T40" fmla="*/ 11 w 589"/>
              <a:gd name="T41" fmla="*/ 200 h 452"/>
              <a:gd name="T42" fmla="*/ 5 w 589"/>
              <a:gd name="T43" fmla="*/ 205 h 452"/>
              <a:gd name="T44" fmla="*/ 2 w 589"/>
              <a:gd name="T45" fmla="*/ 212 h 452"/>
              <a:gd name="T46" fmla="*/ 0 w 589"/>
              <a:gd name="T47" fmla="*/ 218 h 452"/>
              <a:gd name="T48" fmla="*/ 0 w 589"/>
              <a:gd name="T49" fmla="*/ 226 h 452"/>
              <a:gd name="T50" fmla="*/ 0 w 589"/>
              <a:gd name="T51" fmla="*/ 233 h 452"/>
              <a:gd name="T52" fmla="*/ 2 w 589"/>
              <a:gd name="T53" fmla="*/ 240 h 452"/>
              <a:gd name="T54" fmla="*/ 5 w 589"/>
              <a:gd name="T55" fmla="*/ 246 h 452"/>
              <a:gd name="T56" fmla="*/ 11 w 589"/>
              <a:gd name="T57" fmla="*/ 252 h 452"/>
              <a:gd name="T58" fmla="*/ 148 w 589"/>
              <a:gd name="T59" fmla="*/ 390 h 452"/>
              <a:gd name="T60" fmla="*/ 200 w 589"/>
              <a:gd name="T61" fmla="*/ 441 h 452"/>
              <a:gd name="T62" fmla="*/ 205 w 589"/>
              <a:gd name="T63" fmla="*/ 446 h 452"/>
              <a:gd name="T64" fmla="*/ 211 w 589"/>
              <a:gd name="T65" fmla="*/ 449 h 452"/>
              <a:gd name="T66" fmla="*/ 218 w 589"/>
              <a:gd name="T67" fmla="*/ 452 h 452"/>
              <a:gd name="T68" fmla="*/ 226 w 589"/>
              <a:gd name="T69" fmla="*/ 452 h 452"/>
              <a:gd name="T70" fmla="*/ 233 w 589"/>
              <a:gd name="T71" fmla="*/ 452 h 452"/>
              <a:gd name="T72" fmla="*/ 240 w 589"/>
              <a:gd name="T73" fmla="*/ 449 h 452"/>
              <a:gd name="T74" fmla="*/ 246 w 589"/>
              <a:gd name="T75" fmla="*/ 446 h 452"/>
              <a:gd name="T76" fmla="*/ 251 w 589"/>
              <a:gd name="T77" fmla="*/ 441 h 452"/>
              <a:gd name="T78" fmla="*/ 303 w 589"/>
              <a:gd name="T79" fmla="*/ 390 h 452"/>
              <a:gd name="T80" fmla="*/ 579 w 589"/>
              <a:gd name="T81" fmla="*/ 114 h 452"/>
              <a:gd name="T82" fmla="*/ 583 w 589"/>
              <a:gd name="T83" fmla="*/ 108 h 452"/>
              <a:gd name="T84" fmla="*/ 586 w 589"/>
              <a:gd name="T85" fmla="*/ 103 h 452"/>
              <a:gd name="T86" fmla="*/ 588 w 589"/>
              <a:gd name="T87" fmla="*/ 95 h 452"/>
              <a:gd name="T88" fmla="*/ 589 w 589"/>
              <a:gd name="T89" fmla="*/ 89 h 452"/>
              <a:gd name="T90" fmla="*/ 588 w 589"/>
              <a:gd name="T91" fmla="*/ 81 h 452"/>
              <a:gd name="T92" fmla="*/ 586 w 589"/>
              <a:gd name="T93" fmla="*/ 75 h 452"/>
              <a:gd name="T94" fmla="*/ 583 w 589"/>
              <a:gd name="T95" fmla="*/ 68 h 452"/>
              <a:gd name="T96" fmla="*/ 579 w 589"/>
              <a:gd name="T97" fmla="*/ 63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452">
                <a:moveTo>
                  <a:pt x="579" y="63"/>
                </a:moveTo>
                <a:lnTo>
                  <a:pt x="527" y="11"/>
                </a:lnTo>
                <a:lnTo>
                  <a:pt x="521" y="6"/>
                </a:lnTo>
                <a:lnTo>
                  <a:pt x="515" y="2"/>
                </a:lnTo>
                <a:lnTo>
                  <a:pt x="508" y="0"/>
                </a:lnTo>
                <a:lnTo>
                  <a:pt x="501" y="0"/>
                </a:lnTo>
                <a:lnTo>
                  <a:pt x="493" y="0"/>
                </a:lnTo>
                <a:lnTo>
                  <a:pt x="487" y="2"/>
                </a:lnTo>
                <a:lnTo>
                  <a:pt x="480" y="6"/>
                </a:lnTo>
                <a:lnTo>
                  <a:pt x="475" y="11"/>
                </a:lnTo>
                <a:lnTo>
                  <a:pt x="226" y="260"/>
                </a:lnTo>
                <a:lnTo>
                  <a:pt x="113" y="148"/>
                </a:lnTo>
                <a:lnTo>
                  <a:pt x="108" y="144"/>
                </a:lnTo>
                <a:lnTo>
                  <a:pt x="101" y="141"/>
                </a:lnTo>
                <a:lnTo>
                  <a:pt x="95" y="138"/>
                </a:lnTo>
                <a:lnTo>
                  <a:pt x="87" y="137"/>
                </a:lnTo>
                <a:lnTo>
                  <a:pt x="81" y="138"/>
                </a:lnTo>
                <a:lnTo>
                  <a:pt x="73" y="141"/>
                </a:lnTo>
                <a:lnTo>
                  <a:pt x="68" y="144"/>
                </a:lnTo>
                <a:lnTo>
                  <a:pt x="61" y="148"/>
                </a:lnTo>
                <a:lnTo>
                  <a:pt x="11" y="200"/>
                </a:lnTo>
                <a:lnTo>
                  <a:pt x="5" y="205"/>
                </a:lnTo>
                <a:lnTo>
                  <a:pt x="2" y="212"/>
                </a:lnTo>
                <a:lnTo>
                  <a:pt x="0" y="218"/>
                </a:lnTo>
                <a:lnTo>
                  <a:pt x="0" y="226"/>
                </a:lnTo>
                <a:lnTo>
                  <a:pt x="0" y="233"/>
                </a:lnTo>
                <a:lnTo>
                  <a:pt x="2" y="240"/>
                </a:lnTo>
                <a:lnTo>
                  <a:pt x="5" y="246"/>
                </a:lnTo>
                <a:lnTo>
                  <a:pt x="11" y="252"/>
                </a:lnTo>
                <a:lnTo>
                  <a:pt x="148" y="390"/>
                </a:lnTo>
                <a:lnTo>
                  <a:pt x="200" y="441"/>
                </a:lnTo>
                <a:lnTo>
                  <a:pt x="205" y="446"/>
                </a:lnTo>
                <a:lnTo>
                  <a:pt x="211" y="449"/>
                </a:lnTo>
                <a:lnTo>
                  <a:pt x="218" y="452"/>
                </a:lnTo>
                <a:lnTo>
                  <a:pt x="226" y="452"/>
                </a:lnTo>
                <a:lnTo>
                  <a:pt x="233" y="452"/>
                </a:lnTo>
                <a:lnTo>
                  <a:pt x="240" y="449"/>
                </a:lnTo>
                <a:lnTo>
                  <a:pt x="246" y="446"/>
                </a:lnTo>
                <a:lnTo>
                  <a:pt x="251" y="441"/>
                </a:lnTo>
                <a:lnTo>
                  <a:pt x="303" y="390"/>
                </a:lnTo>
                <a:lnTo>
                  <a:pt x="579" y="114"/>
                </a:lnTo>
                <a:lnTo>
                  <a:pt x="583" y="108"/>
                </a:lnTo>
                <a:lnTo>
                  <a:pt x="586" y="103"/>
                </a:lnTo>
                <a:lnTo>
                  <a:pt x="588" y="95"/>
                </a:lnTo>
                <a:lnTo>
                  <a:pt x="589" y="89"/>
                </a:lnTo>
                <a:lnTo>
                  <a:pt x="588" y="81"/>
                </a:lnTo>
                <a:lnTo>
                  <a:pt x="586" y="75"/>
                </a:lnTo>
                <a:lnTo>
                  <a:pt x="583" y="68"/>
                </a:lnTo>
                <a:lnTo>
                  <a:pt x="579" y="63"/>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18" name="Freeform 87"/>
          <p:cNvSpPr>
            <a:spLocks/>
          </p:cNvSpPr>
          <p:nvPr/>
        </p:nvSpPr>
        <p:spPr bwMode="auto">
          <a:xfrm>
            <a:off x="8483600" y="5779855"/>
            <a:ext cx="622300" cy="479426"/>
          </a:xfrm>
          <a:custGeom>
            <a:avLst/>
            <a:gdLst>
              <a:gd name="T0" fmla="*/ 579 w 589"/>
              <a:gd name="T1" fmla="*/ 63 h 452"/>
              <a:gd name="T2" fmla="*/ 527 w 589"/>
              <a:gd name="T3" fmla="*/ 11 h 452"/>
              <a:gd name="T4" fmla="*/ 521 w 589"/>
              <a:gd name="T5" fmla="*/ 6 h 452"/>
              <a:gd name="T6" fmla="*/ 515 w 589"/>
              <a:gd name="T7" fmla="*/ 2 h 452"/>
              <a:gd name="T8" fmla="*/ 508 w 589"/>
              <a:gd name="T9" fmla="*/ 0 h 452"/>
              <a:gd name="T10" fmla="*/ 501 w 589"/>
              <a:gd name="T11" fmla="*/ 0 h 452"/>
              <a:gd name="T12" fmla="*/ 493 w 589"/>
              <a:gd name="T13" fmla="*/ 0 h 452"/>
              <a:gd name="T14" fmla="*/ 487 w 589"/>
              <a:gd name="T15" fmla="*/ 2 h 452"/>
              <a:gd name="T16" fmla="*/ 480 w 589"/>
              <a:gd name="T17" fmla="*/ 6 h 452"/>
              <a:gd name="T18" fmla="*/ 475 w 589"/>
              <a:gd name="T19" fmla="*/ 11 h 452"/>
              <a:gd name="T20" fmla="*/ 226 w 589"/>
              <a:gd name="T21" fmla="*/ 260 h 452"/>
              <a:gd name="T22" fmla="*/ 113 w 589"/>
              <a:gd name="T23" fmla="*/ 148 h 452"/>
              <a:gd name="T24" fmla="*/ 108 w 589"/>
              <a:gd name="T25" fmla="*/ 144 h 452"/>
              <a:gd name="T26" fmla="*/ 101 w 589"/>
              <a:gd name="T27" fmla="*/ 141 h 452"/>
              <a:gd name="T28" fmla="*/ 95 w 589"/>
              <a:gd name="T29" fmla="*/ 138 h 452"/>
              <a:gd name="T30" fmla="*/ 87 w 589"/>
              <a:gd name="T31" fmla="*/ 137 h 452"/>
              <a:gd name="T32" fmla="*/ 81 w 589"/>
              <a:gd name="T33" fmla="*/ 138 h 452"/>
              <a:gd name="T34" fmla="*/ 73 w 589"/>
              <a:gd name="T35" fmla="*/ 141 h 452"/>
              <a:gd name="T36" fmla="*/ 68 w 589"/>
              <a:gd name="T37" fmla="*/ 144 h 452"/>
              <a:gd name="T38" fmla="*/ 61 w 589"/>
              <a:gd name="T39" fmla="*/ 148 h 452"/>
              <a:gd name="T40" fmla="*/ 11 w 589"/>
              <a:gd name="T41" fmla="*/ 200 h 452"/>
              <a:gd name="T42" fmla="*/ 5 w 589"/>
              <a:gd name="T43" fmla="*/ 205 h 452"/>
              <a:gd name="T44" fmla="*/ 2 w 589"/>
              <a:gd name="T45" fmla="*/ 212 h 452"/>
              <a:gd name="T46" fmla="*/ 0 w 589"/>
              <a:gd name="T47" fmla="*/ 218 h 452"/>
              <a:gd name="T48" fmla="*/ 0 w 589"/>
              <a:gd name="T49" fmla="*/ 226 h 452"/>
              <a:gd name="T50" fmla="*/ 0 w 589"/>
              <a:gd name="T51" fmla="*/ 233 h 452"/>
              <a:gd name="T52" fmla="*/ 2 w 589"/>
              <a:gd name="T53" fmla="*/ 240 h 452"/>
              <a:gd name="T54" fmla="*/ 5 w 589"/>
              <a:gd name="T55" fmla="*/ 246 h 452"/>
              <a:gd name="T56" fmla="*/ 11 w 589"/>
              <a:gd name="T57" fmla="*/ 252 h 452"/>
              <a:gd name="T58" fmla="*/ 148 w 589"/>
              <a:gd name="T59" fmla="*/ 390 h 452"/>
              <a:gd name="T60" fmla="*/ 200 w 589"/>
              <a:gd name="T61" fmla="*/ 441 h 452"/>
              <a:gd name="T62" fmla="*/ 205 w 589"/>
              <a:gd name="T63" fmla="*/ 446 h 452"/>
              <a:gd name="T64" fmla="*/ 211 w 589"/>
              <a:gd name="T65" fmla="*/ 449 h 452"/>
              <a:gd name="T66" fmla="*/ 218 w 589"/>
              <a:gd name="T67" fmla="*/ 452 h 452"/>
              <a:gd name="T68" fmla="*/ 226 w 589"/>
              <a:gd name="T69" fmla="*/ 452 h 452"/>
              <a:gd name="T70" fmla="*/ 233 w 589"/>
              <a:gd name="T71" fmla="*/ 452 h 452"/>
              <a:gd name="T72" fmla="*/ 240 w 589"/>
              <a:gd name="T73" fmla="*/ 449 h 452"/>
              <a:gd name="T74" fmla="*/ 246 w 589"/>
              <a:gd name="T75" fmla="*/ 446 h 452"/>
              <a:gd name="T76" fmla="*/ 251 w 589"/>
              <a:gd name="T77" fmla="*/ 441 h 452"/>
              <a:gd name="T78" fmla="*/ 303 w 589"/>
              <a:gd name="T79" fmla="*/ 390 h 452"/>
              <a:gd name="T80" fmla="*/ 579 w 589"/>
              <a:gd name="T81" fmla="*/ 114 h 452"/>
              <a:gd name="T82" fmla="*/ 583 w 589"/>
              <a:gd name="T83" fmla="*/ 108 h 452"/>
              <a:gd name="T84" fmla="*/ 586 w 589"/>
              <a:gd name="T85" fmla="*/ 103 h 452"/>
              <a:gd name="T86" fmla="*/ 588 w 589"/>
              <a:gd name="T87" fmla="*/ 95 h 452"/>
              <a:gd name="T88" fmla="*/ 589 w 589"/>
              <a:gd name="T89" fmla="*/ 89 h 452"/>
              <a:gd name="T90" fmla="*/ 588 w 589"/>
              <a:gd name="T91" fmla="*/ 81 h 452"/>
              <a:gd name="T92" fmla="*/ 586 w 589"/>
              <a:gd name="T93" fmla="*/ 75 h 452"/>
              <a:gd name="T94" fmla="*/ 583 w 589"/>
              <a:gd name="T95" fmla="*/ 68 h 452"/>
              <a:gd name="T96" fmla="*/ 579 w 589"/>
              <a:gd name="T97" fmla="*/ 63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452">
                <a:moveTo>
                  <a:pt x="579" y="63"/>
                </a:moveTo>
                <a:lnTo>
                  <a:pt x="527" y="11"/>
                </a:lnTo>
                <a:lnTo>
                  <a:pt x="521" y="6"/>
                </a:lnTo>
                <a:lnTo>
                  <a:pt x="515" y="2"/>
                </a:lnTo>
                <a:lnTo>
                  <a:pt x="508" y="0"/>
                </a:lnTo>
                <a:lnTo>
                  <a:pt x="501" y="0"/>
                </a:lnTo>
                <a:lnTo>
                  <a:pt x="493" y="0"/>
                </a:lnTo>
                <a:lnTo>
                  <a:pt x="487" y="2"/>
                </a:lnTo>
                <a:lnTo>
                  <a:pt x="480" y="6"/>
                </a:lnTo>
                <a:lnTo>
                  <a:pt x="475" y="11"/>
                </a:lnTo>
                <a:lnTo>
                  <a:pt x="226" y="260"/>
                </a:lnTo>
                <a:lnTo>
                  <a:pt x="113" y="148"/>
                </a:lnTo>
                <a:lnTo>
                  <a:pt x="108" y="144"/>
                </a:lnTo>
                <a:lnTo>
                  <a:pt x="101" y="141"/>
                </a:lnTo>
                <a:lnTo>
                  <a:pt x="95" y="138"/>
                </a:lnTo>
                <a:lnTo>
                  <a:pt x="87" y="137"/>
                </a:lnTo>
                <a:lnTo>
                  <a:pt x="81" y="138"/>
                </a:lnTo>
                <a:lnTo>
                  <a:pt x="73" y="141"/>
                </a:lnTo>
                <a:lnTo>
                  <a:pt x="68" y="144"/>
                </a:lnTo>
                <a:lnTo>
                  <a:pt x="61" y="148"/>
                </a:lnTo>
                <a:lnTo>
                  <a:pt x="11" y="200"/>
                </a:lnTo>
                <a:lnTo>
                  <a:pt x="5" y="205"/>
                </a:lnTo>
                <a:lnTo>
                  <a:pt x="2" y="212"/>
                </a:lnTo>
                <a:lnTo>
                  <a:pt x="0" y="218"/>
                </a:lnTo>
                <a:lnTo>
                  <a:pt x="0" y="226"/>
                </a:lnTo>
                <a:lnTo>
                  <a:pt x="0" y="233"/>
                </a:lnTo>
                <a:lnTo>
                  <a:pt x="2" y="240"/>
                </a:lnTo>
                <a:lnTo>
                  <a:pt x="5" y="246"/>
                </a:lnTo>
                <a:lnTo>
                  <a:pt x="11" y="252"/>
                </a:lnTo>
                <a:lnTo>
                  <a:pt x="148" y="390"/>
                </a:lnTo>
                <a:lnTo>
                  <a:pt x="200" y="441"/>
                </a:lnTo>
                <a:lnTo>
                  <a:pt x="205" y="446"/>
                </a:lnTo>
                <a:lnTo>
                  <a:pt x="211" y="449"/>
                </a:lnTo>
                <a:lnTo>
                  <a:pt x="218" y="452"/>
                </a:lnTo>
                <a:lnTo>
                  <a:pt x="226" y="452"/>
                </a:lnTo>
                <a:lnTo>
                  <a:pt x="233" y="452"/>
                </a:lnTo>
                <a:lnTo>
                  <a:pt x="240" y="449"/>
                </a:lnTo>
                <a:lnTo>
                  <a:pt x="246" y="446"/>
                </a:lnTo>
                <a:lnTo>
                  <a:pt x="251" y="441"/>
                </a:lnTo>
                <a:lnTo>
                  <a:pt x="303" y="390"/>
                </a:lnTo>
                <a:lnTo>
                  <a:pt x="579" y="114"/>
                </a:lnTo>
                <a:lnTo>
                  <a:pt x="583" y="108"/>
                </a:lnTo>
                <a:lnTo>
                  <a:pt x="586" y="103"/>
                </a:lnTo>
                <a:lnTo>
                  <a:pt x="588" y="95"/>
                </a:lnTo>
                <a:lnTo>
                  <a:pt x="589" y="89"/>
                </a:lnTo>
                <a:lnTo>
                  <a:pt x="588" y="81"/>
                </a:lnTo>
                <a:lnTo>
                  <a:pt x="586" y="75"/>
                </a:lnTo>
                <a:lnTo>
                  <a:pt x="583" y="68"/>
                </a:lnTo>
                <a:lnTo>
                  <a:pt x="579" y="63"/>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19" name="Freeform 87"/>
          <p:cNvSpPr>
            <a:spLocks/>
          </p:cNvSpPr>
          <p:nvPr/>
        </p:nvSpPr>
        <p:spPr bwMode="auto">
          <a:xfrm>
            <a:off x="8483600" y="7529200"/>
            <a:ext cx="622300" cy="479426"/>
          </a:xfrm>
          <a:custGeom>
            <a:avLst/>
            <a:gdLst>
              <a:gd name="T0" fmla="*/ 579 w 589"/>
              <a:gd name="T1" fmla="*/ 63 h 452"/>
              <a:gd name="T2" fmla="*/ 527 w 589"/>
              <a:gd name="T3" fmla="*/ 11 h 452"/>
              <a:gd name="T4" fmla="*/ 521 w 589"/>
              <a:gd name="T5" fmla="*/ 6 h 452"/>
              <a:gd name="T6" fmla="*/ 515 w 589"/>
              <a:gd name="T7" fmla="*/ 2 h 452"/>
              <a:gd name="T8" fmla="*/ 508 w 589"/>
              <a:gd name="T9" fmla="*/ 0 h 452"/>
              <a:gd name="T10" fmla="*/ 501 w 589"/>
              <a:gd name="T11" fmla="*/ 0 h 452"/>
              <a:gd name="T12" fmla="*/ 493 w 589"/>
              <a:gd name="T13" fmla="*/ 0 h 452"/>
              <a:gd name="T14" fmla="*/ 487 w 589"/>
              <a:gd name="T15" fmla="*/ 2 h 452"/>
              <a:gd name="T16" fmla="*/ 480 w 589"/>
              <a:gd name="T17" fmla="*/ 6 h 452"/>
              <a:gd name="T18" fmla="*/ 475 w 589"/>
              <a:gd name="T19" fmla="*/ 11 h 452"/>
              <a:gd name="T20" fmla="*/ 226 w 589"/>
              <a:gd name="T21" fmla="*/ 260 h 452"/>
              <a:gd name="T22" fmla="*/ 113 w 589"/>
              <a:gd name="T23" fmla="*/ 148 h 452"/>
              <a:gd name="T24" fmla="*/ 108 w 589"/>
              <a:gd name="T25" fmla="*/ 144 h 452"/>
              <a:gd name="T26" fmla="*/ 101 w 589"/>
              <a:gd name="T27" fmla="*/ 141 h 452"/>
              <a:gd name="T28" fmla="*/ 95 w 589"/>
              <a:gd name="T29" fmla="*/ 138 h 452"/>
              <a:gd name="T30" fmla="*/ 87 w 589"/>
              <a:gd name="T31" fmla="*/ 137 h 452"/>
              <a:gd name="T32" fmla="*/ 81 w 589"/>
              <a:gd name="T33" fmla="*/ 138 h 452"/>
              <a:gd name="T34" fmla="*/ 73 w 589"/>
              <a:gd name="T35" fmla="*/ 141 h 452"/>
              <a:gd name="T36" fmla="*/ 68 w 589"/>
              <a:gd name="T37" fmla="*/ 144 h 452"/>
              <a:gd name="T38" fmla="*/ 61 w 589"/>
              <a:gd name="T39" fmla="*/ 148 h 452"/>
              <a:gd name="T40" fmla="*/ 11 w 589"/>
              <a:gd name="T41" fmla="*/ 200 h 452"/>
              <a:gd name="T42" fmla="*/ 5 w 589"/>
              <a:gd name="T43" fmla="*/ 205 h 452"/>
              <a:gd name="T44" fmla="*/ 2 w 589"/>
              <a:gd name="T45" fmla="*/ 212 h 452"/>
              <a:gd name="T46" fmla="*/ 0 w 589"/>
              <a:gd name="T47" fmla="*/ 218 h 452"/>
              <a:gd name="T48" fmla="*/ 0 w 589"/>
              <a:gd name="T49" fmla="*/ 226 h 452"/>
              <a:gd name="T50" fmla="*/ 0 w 589"/>
              <a:gd name="T51" fmla="*/ 233 h 452"/>
              <a:gd name="T52" fmla="*/ 2 w 589"/>
              <a:gd name="T53" fmla="*/ 240 h 452"/>
              <a:gd name="T54" fmla="*/ 5 w 589"/>
              <a:gd name="T55" fmla="*/ 246 h 452"/>
              <a:gd name="T56" fmla="*/ 11 w 589"/>
              <a:gd name="T57" fmla="*/ 252 h 452"/>
              <a:gd name="T58" fmla="*/ 148 w 589"/>
              <a:gd name="T59" fmla="*/ 390 h 452"/>
              <a:gd name="T60" fmla="*/ 200 w 589"/>
              <a:gd name="T61" fmla="*/ 441 h 452"/>
              <a:gd name="T62" fmla="*/ 205 w 589"/>
              <a:gd name="T63" fmla="*/ 446 h 452"/>
              <a:gd name="T64" fmla="*/ 211 w 589"/>
              <a:gd name="T65" fmla="*/ 449 h 452"/>
              <a:gd name="T66" fmla="*/ 218 w 589"/>
              <a:gd name="T67" fmla="*/ 452 h 452"/>
              <a:gd name="T68" fmla="*/ 226 w 589"/>
              <a:gd name="T69" fmla="*/ 452 h 452"/>
              <a:gd name="T70" fmla="*/ 233 w 589"/>
              <a:gd name="T71" fmla="*/ 452 h 452"/>
              <a:gd name="T72" fmla="*/ 240 w 589"/>
              <a:gd name="T73" fmla="*/ 449 h 452"/>
              <a:gd name="T74" fmla="*/ 246 w 589"/>
              <a:gd name="T75" fmla="*/ 446 h 452"/>
              <a:gd name="T76" fmla="*/ 251 w 589"/>
              <a:gd name="T77" fmla="*/ 441 h 452"/>
              <a:gd name="T78" fmla="*/ 303 w 589"/>
              <a:gd name="T79" fmla="*/ 390 h 452"/>
              <a:gd name="T80" fmla="*/ 579 w 589"/>
              <a:gd name="T81" fmla="*/ 114 h 452"/>
              <a:gd name="T82" fmla="*/ 583 w 589"/>
              <a:gd name="T83" fmla="*/ 108 h 452"/>
              <a:gd name="T84" fmla="*/ 586 w 589"/>
              <a:gd name="T85" fmla="*/ 103 h 452"/>
              <a:gd name="T86" fmla="*/ 588 w 589"/>
              <a:gd name="T87" fmla="*/ 95 h 452"/>
              <a:gd name="T88" fmla="*/ 589 w 589"/>
              <a:gd name="T89" fmla="*/ 89 h 452"/>
              <a:gd name="T90" fmla="*/ 588 w 589"/>
              <a:gd name="T91" fmla="*/ 81 h 452"/>
              <a:gd name="T92" fmla="*/ 586 w 589"/>
              <a:gd name="T93" fmla="*/ 75 h 452"/>
              <a:gd name="T94" fmla="*/ 583 w 589"/>
              <a:gd name="T95" fmla="*/ 68 h 452"/>
              <a:gd name="T96" fmla="*/ 579 w 589"/>
              <a:gd name="T97" fmla="*/ 63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452">
                <a:moveTo>
                  <a:pt x="579" y="63"/>
                </a:moveTo>
                <a:lnTo>
                  <a:pt x="527" y="11"/>
                </a:lnTo>
                <a:lnTo>
                  <a:pt x="521" y="6"/>
                </a:lnTo>
                <a:lnTo>
                  <a:pt x="515" y="2"/>
                </a:lnTo>
                <a:lnTo>
                  <a:pt x="508" y="0"/>
                </a:lnTo>
                <a:lnTo>
                  <a:pt x="501" y="0"/>
                </a:lnTo>
                <a:lnTo>
                  <a:pt x="493" y="0"/>
                </a:lnTo>
                <a:lnTo>
                  <a:pt x="487" y="2"/>
                </a:lnTo>
                <a:lnTo>
                  <a:pt x="480" y="6"/>
                </a:lnTo>
                <a:lnTo>
                  <a:pt x="475" y="11"/>
                </a:lnTo>
                <a:lnTo>
                  <a:pt x="226" y="260"/>
                </a:lnTo>
                <a:lnTo>
                  <a:pt x="113" y="148"/>
                </a:lnTo>
                <a:lnTo>
                  <a:pt x="108" y="144"/>
                </a:lnTo>
                <a:lnTo>
                  <a:pt x="101" y="141"/>
                </a:lnTo>
                <a:lnTo>
                  <a:pt x="95" y="138"/>
                </a:lnTo>
                <a:lnTo>
                  <a:pt x="87" y="137"/>
                </a:lnTo>
                <a:lnTo>
                  <a:pt x="81" y="138"/>
                </a:lnTo>
                <a:lnTo>
                  <a:pt x="73" y="141"/>
                </a:lnTo>
                <a:lnTo>
                  <a:pt x="68" y="144"/>
                </a:lnTo>
                <a:lnTo>
                  <a:pt x="61" y="148"/>
                </a:lnTo>
                <a:lnTo>
                  <a:pt x="11" y="200"/>
                </a:lnTo>
                <a:lnTo>
                  <a:pt x="5" y="205"/>
                </a:lnTo>
                <a:lnTo>
                  <a:pt x="2" y="212"/>
                </a:lnTo>
                <a:lnTo>
                  <a:pt x="0" y="218"/>
                </a:lnTo>
                <a:lnTo>
                  <a:pt x="0" y="226"/>
                </a:lnTo>
                <a:lnTo>
                  <a:pt x="0" y="233"/>
                </a:lnTo>
                <a:lnTo>
                  <a:pt x="2" y="240"/>
                </a:lnTo>
                <a:lnTo>
                  <a:pt x="5" y="246"/>
                </a:lnTo>
                <a:lnTo>
                  <a:pt x="11" y="252"/>
                </a:lnTo>
                <a:lnTo>
                  <a:pt x="148" y="390"/>
                </a:lnTo>
                <a:lnTo>
                  <a:pt x="200" y="441"/>
                </a:lnTo>
                <a:lnTo>
                  <a:pt x="205" y="446"/>
                </a:lnTo>
                <a:lnTo>
                  <a:pt x="211" y="449"/>
                </a:lnTo>
                <a:lnTo>
                  <a:pt x="218" y="452"/>
                </a:lnTo>
                <a:lnTo>
                  <a:pt x="226" y="452"/>
                </a:lnTo>
                <a:lnTo>
                  <a:pt x="233" y="452"/>
                </a:lnTo>
                <a:lnTo>
                  <a:pt x="240" y="449"/>
                </a:lnTo>
                <a:lnTo>
                  <a:pt x="246" y="446"/>
                </a:lnTo>
                <a:lnTo>
                  <a:pt x="251" y="441"/>
                </a:lnTo>
                <a:lnTo>
                  <a:pt x="303" y="390"/>
                </a:lnTo>
                <a:lnTo>
                  <a:pt x="579" y="114"/>
                </a:lnTo>
                <a:lnTo>
                  <a:pt x="583" y="108"/>
                </a:lnTo>
                <a:lnTo>
                  <a:pt x="586" y="103"/>
                </a:lnTo>
                <a:lnTo>
                  <a:pt x="588" y="95"/>
                </a:lnTo>
                <a:lnTo>
                  <a:pt x="589" y="89"/>
                </a:lnTo>
                <a:lnTo>
                  <a:pt x="588" y="81"/>
                </a:lnTo>
                <a:lnTo>
                  <a:pt x="586" y="75"/>
                </a:lnTo>
                <a:lnTo>
                  <a:pt x="583" y="68"/>
                </a:lnTo>
                <a:lnTo>
                  <a:pt x="579" y="63"/>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1754730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2759755" y="1831530"/>
            <a:ext cx="13574712" cy="6856413"/>
            <a:chOff x="2513013" y="1865094"/>
            <a:chExt cx="13574712" cy="6856413"/>
          </a:xfrm>
        </p:grpSpPr>
        <p:sp>
          <p:nvSpPr>
            <p:cNvPr id="4" name="Freeform 6"/>
            <p:cNvSpPr>
              <a:spLocks noEditPoints="1"/>
            </p:cNvSpPr>
            <p:nvPr/>
          </p:nvSpPr>
          <p:spPr bwMode="auto">
            <a:xfrm>
              <a:off x="4406900" y="1865094"/>
              <a:ext cx="11206162" cy="6856413"/>
            </a:xfrm>
            <a:custGeom>
              <a:avLst/>
              <a:gdLst>
                <a:gd name="T0" fmla="*/ 2000 w 14117"/>
                <a:gd name="T1" fmla="*/ 4343 h 12957"/>
                <a:gd name="T2" fmla="*/ 4781 w 14117"/>
                <a:gd name="T3" fmla="*/ 4470 h 12957"/>
                <a:gd name="T4" fmla="*/ 4385 w 14117"/>
                <a:gd name="T5" fmla="*/ 5863 h 12957"/>
                <a:gd name="T6" fmla="*/ 5152 w 14117"/>
                <a:gd name="T7" fmla="*/ 5996 h 12957"/>
                <a:gd name="T8" fmla="*/ 2021 w 14117"/>
                <a:gd name="T9" fmla="*/ 8685 h 12957"/>
                <a:gd name="T10" fmla="*/ 357 w 14117"/>
                <a:gd name="T11" fmla="*/ 8864 h 12957"/>
                <a:gd name="T12" fmla="*/ 1399 w 14117"/>
                <a:gd name="T13" fmla="*/ 7172 h 12957"/>
                <a:gd name="T14" fmla="*/ 1983 w 14117"/>
                <a:gd name="T15" fmla="*/ 7251 h 12957"/>
                <a:gd name="T16" fmla="*/ 3407 w 14117"/>
                <a:gd name="T17" fmla="*/ 5898 h 12957"/>
                <a:gd name="T18" fmla="*/ 1481 w 14117"/>
                <a:gd name="T19" fmla="*/ 10112 h 12957"/>
                <a:gd name="T20" fmla="*/ 1911 w 14117"/>
                <a:gd name="T21" fmla="*/ 9947 h 12957"/>
                <a:gd name="T22" fmla="*/ 3650 w 14117"/>
                <a:gd name="T23" fmla="*/ 10082 h 12957"/>
                <a:gd name="T24" fmla="*/ 12016 w 14117"/>
                <a:gd name="T25" fmla="*/ 4256 h 12957"/>
                <a:gd name="T26" fmla="*/ 11797 w 14117"/>
                <a:gd name="T27" fmla="*/ 5798 h 12957"/>
                <a:gd name="T28" fmla="*/ 12227 w 14117"/>
                <a:gd name="T29" fmla="*/ 5632 h 12957"/>
                <a:gd name="T30" fmla="*/ 13882 w 14117"/>
                <a:gd name="T31" fmla="*/ 5770 h 12957"/>
                <a:gd name="T32" fmla="*/ 13569 w 14117"/>
                <a:gd name="T33" fmla="*/ 7311 h 12957"/>
                <a:gd name="T34" fmla="*/ 11711 w 14117"/>
                <a:gd name="T35" fmla="*/ 7461 h 12957"/>
                <a:gd name="T36" fmla="*/ 12487 w 14117"/>
                <a:gd name="T37" fmla="*/ 7542 h 12957"/>
                <a:gd name="T38" fmla="*/ 12266 w 14117"/>
                <a:gd name="T39" fmla="*/ 8838 h 12957"/>
                <a:gd name="T40" fmla="*/ 10456 w 14117"/>
                <a:gd name="T41" fmla="*/ 7362 h 12957"/>
                <a:gd name="T42" fmla="*/ 10693 w 14117"/>
                <a:gd name="T43" fmla="*/ 6984 h 12957"/>
                <a:gd name="T44" fmla="*/ 9392 w 14117"/>
                <a:gd name="T45" fmla="*/ 8804 h 12957"/>
                <a:gd name="T46" fmla="*/ 7577 w 14117"/>
                <a:gd name="T47" fmla="*/ 7390 h 12957"/>
                <a:gd name="T48" fmla="*/ 8774 w 14117"/>
                <a:gd name="T49" fmla="*/ 5624 h 12957"/>
                <a:gd name="T50" fmla="*/ 9392 w 14117"/>
                <a:gd name="T51" fmla="*/ 5777 h 12957"/>
                <a:gd name="T52" fmla="*/ 6273 w 14117"/>
                <a:gd name="T53" fmla="*/ 5901 h 12957"/>
                <a:gd name="T54" fmla="*/ 4415 w 14117"/>
                <a:gd name="T55" fmla="*/ 7147 h 12957"/>
                <a:gd name="T56" fmla="*/ 4927 w 14117"/>
                <a:gd name="T57" fmla="*/ 7100 h 12957"/>
                <a:gd name="T58" fmla="*/ 4985 w 14117"/>
                <a:gd name="T59" fmla="*/ 10112 h 12957"/>
                <a:gd name="T60" fmla="*/ 3172 w 14117"/>
                <a:gd name="T61" fmla="*/ 11570 h 12957"/>
                <a:gd name="T62" fmla="*/ 3488 w 14117"/>
                <a:gd name="T63" fmla="*/ 11270 h 12957"/>
                <a:gd name="T64" fmla="*/ 5127 w 14117"/>
                <a:gd name="T65" fmla="*/ 11465 h 12957"/>
                <a:gd name="T66" fmla="*/ 4833 w 14117"/>
                <a:gd name="T67" fmla="*/ 12957 h 12957"/>
                <a:gd name="T68" fmla="*/ 8834 w 14117"/>
                <a:gd name="T69" fmla="*/ 4429 h 12957"/>
                <a:gd name="T70" fmla="*/ 9603 w 14117"/>
                <a:gd name="T71" fmla="*/ 4649 h 12957"/>
                <a:gd name="T72" fmla="*/ 6539 w 14117"/>
                <a:gd name="T73" fmla="*/ 4408 h 12957"/>
                <a:gd name="T74" fmla="*/ 4852 w 14117"/>
                <a:gd name="T75" fmla="*/ 2832 h 12957"/>
                <a:gd name="T76" fmla="*/ 3172 w 14117"/>
                <a:gd name="T77" fmla="*/ 2986 h 12957"/>
                <a:gd name="T78" fmla="*/ 3488 w 14117"/>
                <a:gd name="T79" fmla="*/ 2687 h 12957"/>
                <a:gd name="T80" fmla="*/ 3621 w 14117"/>
                <a:gd name="T81" fmla="*/ 4408 h 12957"/>
                <a:gd name="T82" fmla="*/ 1785 w 14117"/>
                <a:gd name="T83" fmla="*/ 5762 h 12957"/>
                <a:gd name="T84" fmla="*/ 169 w 14117"/>
                <a:gd name="T85" fmla="*/ 7299 h 12957"/>
                <a:gd name="T86" fmla="*/ 2924 w 14117"/>
                <a:gd name="T87" fmla="*/ 7532 h 12957"/>
                <a:gd name="T88" fmla="*/ 3711 w 14117"/>
                <a:gd name="T89" fmla="*/ 7501 h 12957"/>
                <a:gd name="T90" fmla="*/ 3480 w 14117"/>
                <a:gd name="T91" fmla="*/ 8851 h 12957"/>
                <a:gd name="T92" fmla="*/ 4592 w 14117"/>
                <a:gd name="T93" fmla="*/ 8561 h 12957"/>
                <a:gd name="T94" fmla="*/ 5842 w 14117"/>
                <a:gd name="T95" fmla="*/ 8560 h 12957"/>
                <a:gd name="T96" fmla="*/ 6477 w 14117"/>
                <a:gd name="T97" fmla="*/ 8758 h 12957"/>
                <a:gd name="T98" fmla="*/ 6264 w 14117"/>
                <a:gd name="T99" fmla="*/ 7225 h 12957"/>
                <a:gd name="T100" fmla="*/ 7466 w 14117"/>
                <a:gd name="T101" fmla="*/ 5836 h 12957"/>
                <a:gd name="T102" fmla="*/ 8760 w 14117"/>
                <a:gd name="T103" fmla="*/ 7532 h 12957"/>
                <a:gd name="T104" fmla="*/ 9547 w 14117"/>
                <a:gd name="T105" fmla="*/ 7501 h 12957"/>
                <a:gd name="T106" fmla="*/ 10865 w 14117"/>
                <a:gd name="T107" fmla="*/ 5824 h 12957"/>
                <a:gd name="T108" fmla="*/ 4717 w 14117"/>
                <a:gd name="T109" fmla="*/ 11 h 12957"/>
                <a:gd name="T110" fmla="*/ 4512 w 14117"/>
                <a:gd name="T111" fmla="*/ 1492 h 12957"/>
                <a:gd name="T112" fmla="*/ 5024 w 14117"/>
                <a:gd name="T113" fmla="*/ 1444 h 12957"/>
                <a:gd name="T114" fmla="*/ 3604 w 14117"/>
                <a:gd name="T115" fmla="*/ 1465 h 12957"/>
                <a:gd name="T116" fmla="*/ 1650 w 14117"/>
                <a:gd name="T117" fmla="*/ 2792 h 12957"/>
                <a:gd name="T118" fmla="*/ 92 w 14117"/>
                <a:gd name="T119" fmla="*/ 4412 h 12957"/>
                <a:gd name="T120" fmla="*/ 860 w 14117"/>
                <a:gd name="T121" fmla="*/ 4682 h 12957"/>
                <a:gd name="T122" fmla="*/ 633 w 14117"/>
                <a:gd name="T123" fmla="*/ 5845 h 1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17" h="12957">
                  <a:moveTo>
                    <a:pt x="1357" y="4107"/>
                  </a:moveTo>
                  <a:lnTo>
                    <a:pt x="1363" y="4119"/>
                  </a:lnTo>
                  <a:lnTo>
                    <a:pt x="1377" y="4151"/>
                  </a:lnTo>
                  <a:lnTo>
                    <a:pt x="1386" y="4172"/>
                  </a:lnTo>
                  <a:lnTo>
                    <a:pt x="1399" y="4195"/>
                  </a:lnTo>
                  <a:lnTo>
                    <a:pt x="1413" y="4221"/>
                  </a:lnTo>
                  <a:lnTo>
                    <a:pt x="1428" y="4247"/>
                  </a:lnTo>
                  <a:lnTo>
                    <a:pt x="1445" y="4273"/>
                  </a:lnTo>
                  <a:lnTo>
                    <a:pt x="1462" y="4300"/>
                  </a:lnTo>
                  <a:lnTo>
                    <a:pt x="1481" y="4325"/>
                  </a:lnTo>
                  <a:lnTo>
                    <a:pt x="1502" y="4348"/>
                  </a:lnTo>
                  <a:lnTo>
                    <a:pt x="1512" y="4358"/>
                  </a:lnTo>
                  <a:lnTo>
                    <a:pt x="1523" y="4368"/>
                  </a:lnTo>
                  <a:lnTo>
                    <a:pt x="1534" y="4376"/>
                  </a:lnTo>
                  <a:lnTo>
                    <a:pt x="1544" y="4384"/>
                  </a:lnTo>
                  <a:lnTo>
                    <a:pt x="1555" y="4392"/>
                  </a:lnTo>
                  <a:lnTo>
                    <a:pt x="1566" y="4397"/>
                  </a:lnTo>
                  <a:lnTo>
                    <a:pt x="1577" y="4401"/>
                  </a:lnTo>
                  <a:lnTo>
                    <a:pt x="1589" y="4404"/>
                  </a:lnTo>
                  <a:lnTo>
                    <a:pt x="1636" y="4413"/>
                  </a:lnTo>
                  <a:lnTo>
                    <a:pt x="1686" y="4421"/>
                  </a:lnTo>
                  <a:lnTo>
                    <a:pt x="1713" y="4424"/>
                  </a:lnTo>
                  <a:lnTo>
                    <a:pt x="1740" y="4426"/>
                  </a:lnTo>
                  <a:lnTo>
                    <a:pt x="1767" y="4428"/>
                  </a:lnTo>
                  <a:lnTo>
                    <a:pt x="1793" y="4428"/>
                  </a:lnTo>
                  <a:lnTo>
                    <a:pt x="1819" y="4428"/>
                  </a:lnTo>
                  <a:lnTo>
                    <a:pt x="1846" y="4425"/>
                  </a:lnTo>
                  <a:lnTo>
                    <a:pt x="1870" y="4422"/>
                  </a:lnTo>
                  <a:lnTo>
                    <a:pt x="1895" y="4417"/>
                  </a:lnTo>
                  <a:lnTo>
                    <a:pt x="1918" y="4412"/>
                  </a:lnTo>
                  <a:lnTo>
                    <a:pt x="1941" y="4403"/>
                  </a:lnTo>
                  <a:lnTo>
                    <a:pt x="1952" y="4399"/>
                  </a:lnTo>
                  <a:lnTo>
                    <a:pt x="1961" y="4392"/>
                  </a:lnTo>
                  <a:lnTo>
                    <a:pt x="1971" y="4387"/>
                  </a:lnTo>
                  <a:lnTo>
                    <a:pt x="1980" y="4380"/>
                  </a:lnTo>
                  <a:lnTo>
                    <a:pt x="1989" y="4374"/>
                  </a:lnTo>
                  <a:lnTo>
                    <a:pt x="1994" y="4364"/>
                  </a:lnTo>
                  <a:lnTo>
                    <a:pt x="1999" y="4354"/>
                  </a:lnTo>
                  <a:lnTo>
                    <a:pt x="2000" y="4343"/>
                  </a:lnTo>
                  <a:lnTo>
                    <a:pt x="2000" y="4331"/>
                  </a:lnTo>
                  <a:lnTo>
                    <a:pt x="1998" y="4318"/>
                  </a:lnTo>
                  <a:lnTo>
                    <a:pt x="1994" y="4304"/>
                  </a:lnTo>
                  <a:lnTo>
                    <a:pt x="1989" y="4289"/>
                  </a:lnTo>
                  <a:lnTo>
                    <a:pt x="1983" y="4275"/>
                  </a:lnTo>
                  <a:lnTo>
                    <a:pt x="1975" y="4259"/>
                  </a:lnTo>
                  <a:lnTo>
                    <a:pt x="1967" y="4243"/>
                  </a:lnTo>
                  <a:lnTo>
                    <a:pt x="1957" y="4226"/>
                  </a:lnTo>
                  <a:lnTo>
                    <a:pt x="1936" y="4193"/>
                  </a:lnTo>
                  <a:lnTo>
                    <a:pt x="1911" y="4160"/>
                  </a:lnTo>
                  <a:lnTo>
                    <a:pt x="1886" y="4127"/>
                  </a:lnTo>
                  <a:lnTo>
                    <a:pt x="1861" y="4097"/>
                  </a:lnTo>
                  <a:lnTo>
                    <a:pt x="1837" y="4068"/>
                  </a:lnTo>
                  <a:lnTo>
                    <a:pt x="1815" y="4042"/>
                  </a:lnTo>
                  <a:lnTo>
                    <a:pt x="1781" y="4007"/>
                  </a:lnTo>
                  <a:lnTo>
                    <a:pt x="1768" y="3992"/>
                  </a:lnTo>
                  <a:lnTo>
                    <a:pt x="1357" y="4107"/>
                  </a:lnTo>
                  <a:close/>
                  <a:moveTo>
                    <a:pt x="4424" y="4153"/>
                  </a:moveTo>
                  <a:lnTo>
                    <a:pt x="4429" y="4165"/>
                  </a:lnTo>
                  <a:lnTo>
                    <a:pt x="4443" y="4197"/>
                  </a:lnTo>
                  <a:lnTo>
                    <a:pt x="4454" y="4218"/>
                  </a:lnTo>
                  <a:lnTo>
                    <a:pt x="4466" y="4242"/>
                  </a:lnTo>
                  <a:lnTo>
                    <a:pt x="4479" y="4267"/>
                  </a:lnTo>
                  <a:lnTo>
                    <a:pt x="4494" y="4293"/>
                  </a:lnTo>
                  <a:lnTo>
                    <a:pt x="4512" y="4319"/>
                  </a:lnTo>
                  <a:lnTo>
                    <a:pt x="4530" y="4346"/>
                  </a:lnTo>
                  <a:lnTo>
                    <a:pt x="4549" y="4371"/>
                  </a:lnTo>
                  <a:lnTo>
                    <a:pt x="4568" y="4393"/>
                  </a:lnTo>
                  <a:lnTo>
                    <a:pt x="4579" y="4404"/>
                  </a:lnTo>
                  <a:lnTo>
                    <a:pt x="4590" y="4414"/>
                  </a:lnTo>
                  <a:lnTo>
                    <a:pt x="4600" y="4422"/>
                  </a:lnTo>
                  <a:lnTo>
                    <a:pt x="4611" y="4430"/>
                  </a:lnTo>
                  <a:lnTo>
                    <a:pt x="4623" y="4437"/>
                  </a:lnTo>
                  <a:lnTo>
                    <a:pt x="4633" y="4443"/>
                  </a:lnTo>
                  <a:lnTo>
                    <a:pt x="4644" y="4447"/>
                  </a:lnTo>
                  <a:lnTo>
                    <a:pt x="4656" y="4450"/>
                  </a:lnTo>
                  <a:lnTo>
                    <a:pt x="4703" y="4459"/>
                  </a:lnTo>
                  <a:lnTo>
                    <a:pt x="4754" y="4467"/>
                  </a:lnTo>
                  <a:lnTo>
                    <a:pt x="4781" y="4470"/>
                  </a:lnTo>
                  <a:lnTo>
                    <a:pt x="4807" y="4472"/>
                  </a:lnTo>
                  <a:lnTo>
                    <a:pt x="4833" y="4474"/>
                  </a:lnTo>
                  <a:lnTo>
                    <a:pt x="4860" y="4474"/>
                  </a:lnTo>
                  <a:lnTo>
                    <a:pt x="4887" y="4474"/>
                  </a:lnTo>
                  <a:lnTo>
                    <a:pt x="4912" y="4471"/>
                  </a:lnTo>
                  <a:lnTo>
                    <a:pt x="4938" y="4468"/>
                  </a:lnTo>
                  <a:lnTo>
                    <a:pt x="4962" y="4463"/>
                  </a:lnTo>
                  <a:lnTo>
                    <a:pt x="4985" y="4457"/>
                  </a:lnTo>
                  <a:lnTo>
                    <a:pt x="5007" y="4449"/>
                  </a:lnTo>
                  <a:lnTo>
                    <a:pt x="5018" y="4443"/>
                  </a:lnTo>
                  <a:lnTo>
                    <a:pt x="5029" y="4438"/>
                  </a:lnTo>
                  <a:lnTo>
                    <a:pt x="5038" y="4433"/>
                  </a:lnTo>
                  <a:lnTo>
                    <a:pt x="5048" y="4426"/>
                  </a:lnTo>
                  <a:lnTo>
                    <a:pt x="5056" y="4418"/>
                  </a:lnTo>
                  <a:lnTo>
                    <a:pt x="5062" y="4410"/>
                  </a:lnTo>
                  <a:lnTo>
                    <a:pt x="5065" y="4400"/>
                  </a:lnTo>
                  <a:lnTo>
                    <a:pt x="5067" y="4389"/>
                  </a:lnTo>
                  <a:lnTo>
                    <a:pt x="5066" y="4377"/>
                  </a:lnTo>
                  <a:lnTo>
                    <a:pt x="5065" y="4364"/>
                  </a:lnTo>
                  <a:lnTo>
                    <a:pt x="5061" y="4350"/>
                  </a:lnTo>
                  <a:lnTo>
                    <a:pt x="5057" y="4335"/>
                  </a:lnTo>
                  <a:lnTo>
                    <a:pt x="5050" y="4321"/>
                  </a:lnTo>
                  <a:lnTo>
                    <a:pt x="5042" y="4305"/>
                  </a:lnTo>
                  <a:lnTo>
                    <a:pt x="5033" y="4289"/>
                  </a:lnTo>
                  <a:lnTo>
                    <a:pt x="5024" y="4272"/>
                  </a:lnTo>
                  <a:lnTo>
                    <a:pt x="5002" y="4239"/>
                  </a:lnTo>
                  <a:lnTo>
                    <a:pt x="4979" y="4206"/>
                  </a:lnTo>
                  <a:lnTo>
                    <a:pt x="4953" y="4173"/>
                  </a:lnTo>
                  <a:lnTo>
                    <a:pt x="4928" y="4143"/>
                  </a:lnTo>
                  <a:lnTo>
                    <a:pt x="4904" y="4114"/>
                  </a:lnTo>
                  <a:lnTo>
                    <a:pt x="4882" y="4089"/>
                  </a:lnTo>
                  <a:lnTo>
                    <a:pt x="4848" y="4053"/>
                  </a:lnTo>
                  <a:lnTo>
                    <a:pt x="4835" y="4039"/>
                  </a:lnTo>
                  <a:lnTo>
                    <a:pt x="4424" y="4153"/>
                  </a:lnTo>
                  <a:close/>
                  <a:moveTo>
                    <a:pt x="4327" y="5983"/>
                  </a:moveTo>
                  <a:lnTo>
                    <a:pt x="4333" y="5967"/>
                  </a:lnTo>
                  <a:lnTo>
                    <a:pt x="4352" y="5923"/>
                  </a:lnTo>
                  <a:lnTo>
                    <a:pt x="4367" y="5894"/>
                  </a:lnTo>
                  <a:lnTo>
                    <a:pt x="4385" y="5863"/>
                  </a:lnTo>
                  <a:lnTo>
                    <a:pt x="4395" y="5847"/>
                  </a:lnTo>
                  <a:lnTo>
                    <a:pt x="4407" y="5830"/>
                  </a:lnTo>
                  <a:lnTo>
                    <a:pt x="4419" y="5812"/>
                  </a:lnTo>
                  <a:lnTo>
                    <a:pt x="4432" y="5797"/>
                  </a:lnTo>
                  <a:lnTo>
                    <a:pt x="4446" y="5779"/>
                  </a:lnTo>
                  <a:lnTo>
                    <a:pt x="4461" y="5764"/>
                  </a:lnTo>
                  <a:lnTo>
                    <a:pt x="4478" y="5748"/>
                  </a:lnTo>
                  <a:lnTo>
                    <a:pt x="4495" y="5733"/>
                  </a:lnTo>
                  <a:lnTo>
                    <a:pt x="4514" y="5719"/>
                  </a:lnTo>
                  <a:lnTo>
                    <a:pt x="4533" y="5706"/>
                  </a:lnTo>
                  <a:lnTo>
                    <a:pt x="4553" y="5694"/>
                  </a:lnTo>
                  <a:lnTo>
                    <a:pt x="4575" y="5683"/>
                  </a:lnTo>
                  <a:lnTo>
                    <a:pt x="4597" y="5674"/>
                  </a:lnTo>
                  <a:lnTo>
                    <a:pt x="4621" y="5666"/>
                  </a:lnTo>
                  <a:lnTo>
                    <a:pt x="4645" y="5661"/>
                  </a:lnTo>
                  <a:lnTo>
                    <a:pt x="4671" y="5657"/>
                  </a:lnTo>
                  <a:lnTo>
                    <a:pt x="4699" y="5655"/>
                  </a:lnTo>
                  <a:lnTo>
                    <a:pt x="4726" y="5655"/>
                  </a:lnTo>
                  <a:lnTo>
                    <a:pt x="4755" y="5659"/>
                  </a:lnTo>
                  <a:lnTo>
                    <a:pt x="4786" y="5665"/>
                  </a:lnTo>
                  <a:lnTo>
                    <a:pt x="4816" y="5673"/>
                  </a:lnTo>
                  <a:lnTo>
                    <a:pt x="4845" y="5682"/>
                  </a:lnTo>
                  <a:lnTo>
                    <a:pt x="4873" y="5694"/>
                  </a:lnTo>
                  <a:lnTo>
                    <a:pt x="4900" y="5707"/>
                  </a:lnTo>
                  <a:lnTo>
                    <a:pt x="4924" y="5721"/>
                  </a:lnTo>
                  <a:lnTo>
                    <a:pt x="4948" y="5736"/>
                  </a:lnTo>
                  <a:lnTo>
                    <a:pt x="4970" y="5753"/>
                  </a:lnTo>
                  <a:lnTo>
                    <a:pt x="4991" y="5772"/>
                  </a:lnTo>
                  <a:lnTo>
                    <a:pt x="5012" y="5790"/>
                  </a:lnTo>
                  <a:lnTo>
                    <a:pt x="5030" y="5810"/>
                  </a:lnTo>
                  <a:lnTo>
                    <a:pt x="5048" y="5830"/>
                  </a:lnTo>
                  <a:lnTo>
                    <a:pt x="5064" y="5849"/>
                  </a:lnTo>
                  <a:lnTo>
                    <a:pt x="5080" y="5870"/>
                  </a:lnTo>
                  <a:lnTo>
                    <a:pt x="5094" y="5892"/>
                  </a:lnTo>
                  <a:lnTo>
                    <a:pt x="5108" y="5913"/>
                  </a:lnTo>
                  <a:lnTo>
                    <a:pt x="5121" y="5934"/>
                  </a:lnTo>
                  <a:lnTo>
                    <a:pt x="5131" y="5955"/>
                  </a:lnTo>
                  <a:lnTo>
                    <a:pt x="5142" y="5975"/>
                  </a:lnTo>
                  <a:lnTo>
                    <a:pt x="5152" y="5996"/>
                  </a:lnTo>
                  <a:lnTo>
                    <a:pt x="5160" y="6014"/>
                  </a:lnTo>
                  <a:lnTo>
                    <a:pt x="5175" y="6051"/>
                  </a:lnTo>
                  <a:lnTo>
                    <a:pt x="5187" y="6083"/>
                  </a:lnTo>
                  <a:lnTo>
                    <a:pt x="5201" y="6130"/>
                  </a:lnTo>
                  <a:lnTo>
                    <a:pt x="5206" y="6147"/>
                  </a:lnTo>
                  <a:lnTo>
                    <a:pt x="4327" y="5983"/>
                  </a:lnTo>
                  <a:close/>
                  <a:moveTo>
                    <a:pt x="1356" y="8896"/>
                  </a:moveTo>
                  <a:lnTo>
                    <a:pt x="1363" y="8880"/>
                  </a:lnTo>
                  <a:lnTo>
                    <a:pt x="1382" y="8837"/>
                  </a:lnTo>
                  <a:lnTo>
                    <a:pt x="1396" y="8808"/>
                  </a:lnTo>
                  <a:lnTo>
                    <a:pt x="1414" y="8776"/>
                  </a:lnTo>
                  <a:lnTo>
                    <a:pt x="1425" y="8760"/>
                  </a:lnTo>
                  <a:lnTo>
                    <a:pt x="1436" y="8743"/>
                  </a:lnTo>
                  <a:lnTo>
                    <a:pt x="1448" y="8726"/>
                  </a:lnTo>
                  <a:lnTo>
                    <a:pt x="1462" y="8710"/>
                  </a:lnTo>
                  <a:lnTo>
                    <a:pt x="1476" y="8693"/>
                  </a:lnTo>
                  <a:lnTo>
                    <a:pt x="1491" y="8677"/>
                  </a:lnTo>
                  <a:lnTo>
                    <a:pt x="1507" y="8661"/>
                  </a:lnTo>
                  <a:lnTo>
                    <a:pt x="1524" y="8647"/>
                  </a:lnTo>
                  <a:lnTo>
                    <a:pt x="1543" y="8632"/>
                  </a:lnTo>
                  <a:lnTo>
                    <a:pt x="1562" y="8619"/>
                  </a:lnTo>
                  <a:lnTo>
                    <a:pt x="1583" y="8607"/>
                  </a:lnTo>
                  <a:lnTo>
                    <a:pt x="1604" y="8597"/>
                  </a:lnTo>
                  <a:lnTo>
                    <a:pt x="1627" y="8587"/>
                  </a:lnTo>
                  <a:lnTo>
                    <a:pt x="1650" y="8580"/>
                  </a:lnTo>
                  <a:lnTo>
                    <a:pt x="1675" y="8574"/>
                  </a:lnTo>
                  <a:lnTo>
                    <a:pt x="1700" y="8570"/>
                  </a:lnTo>
                  <a:lnTo>
                    <a:pt x="1727" y="8569"/>
                  </a:lnTo>
                  <a:lnTo>
                    <a:pt x="1756" y="8569"/>
                  </a:lnTo>
                  <a:lnTo>
                    <a:pt x="1785" y="8573"/>
                  </a:lnTo>
                  <a:lnTo>
                    <a:pt x="1816" y="8578"/>
                  </a:lnTo>
                  <a:lnTo>
                    <a:pt x="1846" y="8586"/>
                  </a:lnTo>
                  <a:lnTo>
                    <a:pt x="1875" y="8595"/>
                  </a:lnTo>
                  <a:lnTo>
                    <a:pt x="1902" y="8607"/>
                  </a:lnTo>
                  <a:lnTo>
                    <a:pt x="1929" y="8620"/>
                  </a:lnTo>
                  <a:lnTo>
                    <a:pt x="1954" y="8635"/>
                  </a:lnTo>
                  <a:lnTo>
                    <a:pt x="1977" y="8649"/>
                  </a:lnTo>
                  <a:lnTo>
                    <a:pt x="2000" y="8667"/>
                  </a:lnTo>
                  <a:lnTo>
                    <a:pt x="2021" y="8685"/>
                  </a:lnTo>
                  <a:lnTo>
                    <a:pt x="2041" y="8704"/>
                  </a:lnTo>
                  <a:lnTo>
                    <a:pt x="2060" y="8723"/>
                  </a:lnTo>
                  <a:lnTo>
                    <a:pt x="2078" y="8743"/>
                  </a:lnTo>
                  <a:lnTo>
                    <a:pt x="2094" y="8763"/>
                  </a:lnTo>
                  <a:lnTo>
                    <a:pt x="2110" y="8784"/>
                  </a:lnTo>
                  <a:lnTo>
                    <a:pt x="2124" y="8805"/>
                  </a:lnTo>
                  <a:lnTo>
                    <a:pt x="2138" y="8826"/>
                  </a:lnTo>
                  <a:lnTo>
                    <a:pt x="2149" y="8847"/>
                  </a:lnTo>
                  <a:lnTo>
                    <a:pt x="2161" y="8868"/>
                  </a:lnTo>
                  <a:lnTo>
                    <a:pt x="2172" y="8888"/>
                  </a:lnTo>
                  <a:lnTo>
                    <a:pt x="2181" y="8909"/>
                  </a:lnTo>
                  <a:lnTo>
                    <a:pt x="2190" y="8928"/>
                  </a:lnTo>
                  <a:lnTo>
                    <a:pt x="2205" y="8965"/>
                  </a:lnTo>
                  <a:lnTo>
                    <a:pt x="2217" y="8996"/>
                  </a:lnTo>
                  <a:lnTo>
                    <a:pt x="2231" y="9044"/>
                  </a:lnTo>
                  <a:lnTo>
                    <a:pt x="2235" y="9061"/>
                  </a:lnTo>
                  <a:lnTo>
                    <a:pt x="1356" y="8896"/>
                  </a:lnTo>
                  <a:close/>
                  <a:moveTo>
                    <a:pt x="1" y="8548"/>
                  </a:moveTo>
                  <a:lnTo>
                    <a:pt x="6" y="8560"/>
                  </a:lnTo>
                  <a:lnTo>
                    <a:pt x="20" y="8591"/>
                  </a:lnTo>
                  <a:lnTo>
                    <a:pt x="31" y="8613"/>
                  </a:lnTo>
                  <a:lnTo>
                    <a:pt x="43" y="8635"/>
                  </a:lnTo>
                  <a:lnTo>
                    <a:pt x="56" y="8661"/>
                  </a:lnTo>
                  <a:lnTo>
                    <a:pt x="71" y="8688"/>
                  </a:lnTo>
                  <a:lnTo>
                    <a:pt x="89" y="8714"/>
                  </a:lnTo>
                  <a:lnTo>
                    <a:pt x="106" y="8740"/>
                  </a:lnTo>
                  <a:lnTo>
                    <a:pt x="125" y="8765"/>
                  </a:lnTo>
                  <a:lnTo>
                    <a:pt x="145" y="8788"/>
                  </a:lnTo>
                  <a:lnTo>
                    <a:pt x="156" y="8798"/>
                  </a:lnTo>
                  <a:lnTo>
                    <a:pt x="167" y="8808"/>
                  </a:lnTo>
                  <a:lnTo>
                    <a:pt x="177" y="8817"/>
                  </a:lnTo>
                  <a:lnTo>
                    <a:pt x="188" y="8825"/>
                  </a:lnTo>
                  <a:lnTo>
                    <a:pt x="199" y="8831"/>
                  </a:lnTo>
                  <a:lnTo>
                    <a:pt x="210" y="8837"/>
                  </a:lnTo>
                  <a:lnTo>
                    <a:pt x="221" y="8842"/>
                  </a:lnTo>
                  <a:lnTo>
                    <a:pt x="233" y="8845"/>
                  </a:lnTo>
                  <a:lnTo>
                    <a:pt x="280" y="8853"/>
                  </a:lnTo>
                  <a:lnTo>
                    <a:pt x="331" y="8860"/>
                  </a:lnTo>
                  <a:lnTo>
                    <a:pt x="357" y="8864"/>
                  </a:lnTo>
                  <a:lnTo>
                    <a:pt x="384" y="8866"/>
                  </a:lnTo>
                  <a:lnTo>
                    <a:pt x="410" y="8867"/>
                  </a:lnTo>
                  <a:lnTo>
                    <a:pt x="437" y="8868"/>
                  </a:lnTo>
                  <a:lnTo>
                    <a:pt x="463" y="8867"/>
                  </a:lnTo>
                  <a:lnTo>
                    <a:pt x="489" y="8866"/>
                  </a:lnTo>
                  <a:lnTo>
                    <a:pt x="514" y="8863"/>
                  </a:lnTo>
                  <a:lnTo>
                    <a:pt x="539" y="8858"/>
                  </a:lnTo>
                  <a:lnTo>
                    <a:pt x="562" y="8851"/>
                  </a:lnTo>
                  <a:lnTo>
                    <a:pt x="584" y="8843"/>
                  </a:lnTo>
                  <a:lnTo>
                    <a:pt x="595" y="8838"/>
                  </a:lnTo>
                  <a:lnTo>
                    <a:pt x="605" y="8833"/>
                  </a:lnTo>
                  <a:lnTo>
                    <a:pt x="615" y="8827"/>
                  </a:lnTo>
                  <a:lnTo>
                    <a:pt x="624" y="8821"/>
                  </a:lnTo>
                  <a:lnTo>
                    <a:pt x="633" y="8813"/>
                  </a:lnTo>
                  <a:lnTo>
                    <a:pt x="638" y="8804"/>
                  </a:lnTo>
                  <a:lnTo>
                    <a:pt x="642" y="8795"/>
                  </a:lnTo>
                  <a:lnTo>
                    <a:pt x="643" y="8784"/>
                  </a:lnTo>
                  <a:lnTo>
                    <a:pt x="643" y="8771"/>
                  </a:lnTo>
                  <a:lnTo>
                    <a:pt x="641" y="8758"/>
                  </a:lnTo>
                  <a:lnTo>
                    <a:pt x="638" y="8744"/>
                  </a:lnTo>
                  <a:lnTo>
                    <a:pt x="633" y="8730"/>
                  </a:lnTo>
                  <a:lnTo>
                    <a:pt x="626" y="8714"/>
                  </a:lnTo>
                  <a:lnTo>
                    <a:pt x="619" y="8700"/>
                  </a:lnTo>
                  <a:lnTo>
                    <a:pt x="610" y="8682"/>
                  </a:lnTo>
                  <a:lnTo>
                    <a:pt x="601" y="8667"/>
                  </a:lnTo>
                  <a:lnTo>
                    <a:pt x="579" y="8634"/>
                  </a:lnTo>
                  <a:lnTo>
                    <a:pt x="555" y="8599"/>
                  </a:lnTo>
                  <a:lnTo>
                    <a:pt x="530" y="8568"/>
                  </a:lnTo>
                  <a:lnTo>
                    <a:pt x="505" y="8536"/>
                  </a:lnTo>
                  <a:lnTo>
                    <a:pt x="481" y="8508"/>
                  </a:lnTo>
                  <a:lnTo>
                    <a:pt x="458" y="8483"/>
                  </a:lnTo>
                  <a:lnTo>
                    <a:pt x="425" y="8446"/>
                  </a:lnTo>
                  <a:lnTo>
                    <a:pt x="411" y="8433"/>
                  </a:lnTo>
                  <a:lnTo>
                    <a:pt x="1" y="8548"/>
                  </a:lnTo>
                  <a:close/>
                  <a:moveTo>
                    <a:pt x="1357" y="7085"/>
                  </a:moveTo>
                  <a:lnTo>
                    <a:pt x="1363" y="7096"/>
                  </a:lnTo>
                  <a:lnTo>
                    <a:pt x="1377" y="7127"/>
                  </a:lnTo>
                  <a:lnTo>
                    <a:pt x="1386" y="7149"/>
                  </a:lnTo>
                  <a:lnTo>
                    <a:pt x="1399" y="7172"/>
                  </a:lnTo>
                  <a:lnTo>
                    <a:pt x="1413" y="7197"/>
                  </a:lnTo>
                  <a:lnTo>
                    <a:pt x="1428" y="7224"/>
                  </a:lnTo>
                  <a:lnTo>
                    <a:pt x="1445" y="7250"/>
                  </a:lnTo>
                  <a:lnTo>
                    <a:pt x="1462" y="7276"/>
                  </a:lnTo>
                  <a:lnTo>
                    <a:pt x="1481" y="7302"/>
                  </a:lnTo>
                  <a:lnTo>
                    <a:pt x="1502" y="7325"/>
                  </a:lnTo>
                  <a:lnTo>
                    <a:pt x="1512" y="7336"/>
                  </a:lnTo>
                  <a:lnTo>
                    <a:pt x="1523" y="7345"/>
                  </a:lnTo>
                  <a:lnTo>
                    <a:pt x="1534" y="7354"/>
                  </a:lnTo>
                  <a:lnTo>
                    <a:pt x="1544" y="7362"/>
                  </a:lnTo>
                  <a:lnTo>
                    <a:pt x="1555" y="7369"/>
                  </a:lnTo>
                  <a:lnTo>
                    <a:pt x="1566" y="7374"/>
                  </a:lnTo>
                  <a:lnTo>
                    <a:pt x="1577" y="7378"/>
                  </a:lnTo>
                  <a:lnTo>
                    <a:pt x="1589" y="7381"/>
                  </a:lnTo>
                  <a:lnTo>
                    <a:pt x="1636" y="7390"/>
                  </a:lnTo>
                  <a:lnTo>
                    <a:pt x="1686" y="7398"/>
                  </a:lnTo>
                  <a:lnTo>
                    <a:pt x="1713" y="7400"/>
                  </a:lnTo>
                  <a:lnTo>
                    <a:pt x="1740" y="7403"/>
                  </a:lnTo>
                  <a:lnTo>
                    <a:pt x="1767" y="7404"/>
                  </a:lnTo>
                  <a:lnTo>
                    <a:pt x="1793" y="7404"/>
                  </a:lnTo>
                  <a:lnTo>
                    <a:pt x="1819" y="7404"/>
                  </a:lnTo>
                  <a:lnTo>
                    <a:pt x="1846" y="7403"/>
                  </a:lnTo>
                  <a:lnTo>
                    <a:pt x="1870" y="7399"/>
                  </a:lnTo>
                  <a:lnTo>
                    <a:pt x="1895" y="7395"/>
                  </a:lnTo>
                  <a:lnTo>
                    <a:pt x="1918" y="7389"/>
                  </a:lnTo>
                  <a:lnTo>
                    <a:pt x="1941" y="7379"/>
                  </a:lnTo>
                  <a:lnTo>
                    <a:pt x="1952" y="7375"/>
                  </a:lnTo>
                  <a:lnTo>
                    <a:pt x="1961" y="7370"/>
                  </a:lnTo>
                  <a:lnTo>
                    <a:pt x="1971" y="7363"/>
                  </a:lnTo>
                  <a:lnTo>
                    <a:pt x="1980" y="7357"/>
                  </a:lnTo>
                  <a:lnTo>
                    <a:pt x="1989" y="7350"/>
                  </a:lnTo>
                  <a:lnTo>
                    <a:pt x="1994" y="7341"/>
                  </a:lnTo>
                  <a:lnTo>
                    <a:pt x="1999" y="7332"/>
                  </a:lnTo>
                  <a:lnTo>
                    <a:pt x="2000" y="7320"/>
                  </a:lnTo>
                  <a:lnTo>
                    <a:pt x="2000" y="7308"/>
                  </a:lnTo>
                  <a:lnTo>
                    <a:pt x="1998" y="7295"/>
                  </a:lnTo>
                  <a:lnTo>
                    <a:pt x="1994" y="7282"/>
                  </a:lnTo>
                  <a:lnTo>
                    <a:pt x="1989" y="7267"/>
                  </a:lnTo>
                  <a:lnTo>
                    <a:pt x="1983" y="7251"/>
                  </a:lnTo>
                  <a:lnTo>
                    <a:pt x="1975" y="7236"/>
                  </a:lnTo>
                  <a:lnTo>
                    <a:pt x="1967" y="7220"/>
                  </a:lnTo>
                  <a:lnTo>
                    <a:pt x="1957" y="7203"/>
                  </a:lnTo>
                  <a:lnTo>
                    <a:pt x="1936" y="7170"/>
                  </a:lnTo>
                  <a:lnTo>
                    <a:pt x="1911" y="7137"/>
                  </a:lnTo>
                  <a:lnTo>
                    <a:pt x="1886" y="7104"/>
                  </a:lnTo>
                  <a:lnTo>
                    <a:pt x="1861" y="7073"/>
                  </a:lnTo>
                  <a:lnTo>
                    <a:pt x="1837" y="7046"/>
                  </a:lnTo>
                  <a:lnTo>
                    <a:pt x="1815" y="7021"/>
                  </a:lnTo>
                  <a:lnTo>
                    <a:pt x="1781" y="6984"/>
                  </a:lnTo>
                  <a:lnTo>
                    <a:pt x="1768" y="6969"/>
                  </a:lnTo>
                  <a:lnTo>
                    <a:pt x="1357" y="7085"/>
                  </a:lnTo>
                  <a:close/>
                  <a:moveTo>
                    <a:pt x="2919" y="5580"/>
                  </a:moveTo>
                  <a:lnTo>
                    <a:pt x="2924" y="5592"/>
                  </a:lnTo>
                  <a:lnTo>
                    <a:pt x="2938" y="5624"/>
                  </a:lnTo>
                  <a:lnTo>
                    <a:pt x="2948" y="5645"/>
                  </a:lnTo>
                  <a:lnTo>
                    <a:pt x="2961" y="5667"/>
                  </a:lnTo>
                  <a:lnTo>
                    <a:pt x="2974" y="5694"/>
                  </a:lnTo>
                  <a:lnTo>
                    <a:pt x="2989" y="5720"/>
                  </a:lnTo>
                  <a:lnTo>
                    <a:pt x="3007" y="5747"/>
                  </a:lnTo>
                  <a:lnTo>
                    <a:pt x="3024" y="5773"/>
                  </a:lnTo>
                  <a:lnTo>
                    <a:pt x="3043" y="5798"/>
                  </a:lnTo>
                  <a:lnTo>
                    <a:pt x="3063" y="5820"/>
                  </a:lnTo>
                  <a:lnTo>
                    <a:pt x="3074" y="5831"/>
                  </a:lnTo>
                  <a:lnTo>
                    <a:pt x="3085" y="5840"/>
                  </a:lnTo>
                  <a:lnTo>
                    <a:pt x="3095" y="5849"/>
                  </a:lnTo>
                  <a:lnTo>
                    <a:pt x="3106" y="5857"/>
                  </a:lnTo>
                  <a:lnTo>
                    <a:pt x="3117" y="5864"/>
                  </a:lnTo>
                  <a:lnTo>
                    <a:pt x="3127" y="5869"/>
                  </a:lnTo>
                  <a:lnTo>
                    <a:pt x="3139" y="5874"/>
                  </a:lnTo>
                  <a:lnTo>
                    <a:pt x="3151" y="5877"/>
                  </a:lnTo>
                  <a:lnTo>
                    <a:pt x="3198" y="5886"/>
                  </a:lnTo>
                  <a:lnTo>
                    <a:pt x="3249" y="5893"/>
                  </a:lnTo>
                  <a:lnTo>
                    <a:pt x="3275" y="5897"/>
                  </a:lnTo>
                  <a:lnTo>
                    <a:pt x="3302" y="5898"/>
                  </a:lnTo>
                  <a:lnTo>
                    <a:pt x="3328" y="5901"/>
                  </a:lnTo>
                  <a:lnTo>
                    <a:pt x="3355" y="5901"/>
                  </a:lnTo>
                  <a:lnTo>
                    <a:pt x="3381" y="5901"/>
                  </a:lnTo>
                  <a:lnTo>
                    <a:pt x="3407" y="5898"/>
                  </a:lnTo>
                  <a:lnTo>
                    <a:pt x="3432" y="5896"/>
                  </a:lnTo>
                  <a:lnTo>
                    <a:pt x="3457" y="5890"/>
                  </a:lnTo>
                  <a:lnTo>
                    <a:pt x="3480" y="5884"/>
                  </a:lnTo>
                  <a:lnTo>
                    <a:pt x="3503" y="5876"/>
                  </a:lnTo>
                  <a:lnTo>
                    <a:pt x="3513" y="5870"/>
                  </a:lnTo>
                  <a:lnTo>
                    <a:pt x="3523" y="5865"/>
                  </a:lnTo>
                  <a:lnTo>
                    <a:pt x="3532" y="5860"/>
                  </a:lnTo>
                  <a:lnTo>
                    <a:pt x="3542" y="5853"/>
                  </a:lnTo>
                  <a:lnTo>
                    <a:pt x="3551" y="5845"/>
                  </a:lnTo>
                  <a:lnTo>
                    <a:pt x="3556" y="5838"/>
                  </a:lnTo>
                  <a:lnTo>
                    <a:pt x="3560" y="5827"/>
                  </a:lnTo>
                  <a:lnTo>
                    <a:pt x="3561" y="5816"/>
                  </a:lnTo>
                  <a:lnTo>
                    <a:pt x="3561" y="5803"/>
                  </a:lnTo>
                  <a:lnTo>
                    <a:pt x="3559" y="5791"/>
                  </a:lnTo>
                  <a:lnTo>
                    <a:pt x="3556" y="5777"/>
                  </a:lnTo>
                  <a:lnTo>
                    <a:pt x="3551" y="5762"/>
                  </a:lnTo>
                  <a:lnTo>
                    <a:pt x="3544" y="5747"/>
                  </a:lnTo>
                  <a:lnTo>
                    <a:pt x="3537" y="5732"/>
                  </a:lnTo>
                  <a:lnTo>
                    <a:pt x="3528" y="5715"/>
                  </a:lnTo>
                  <a:lnTo>
                    <a:pt x="3519" y="5699"/>
                  </a:lnTo>
                  <a:lnTo>
                    <a:pt x="3497" y="5666"/>
                  </a:lnTo>
                  <a:lnTo>
                    <a:pt x="3473" y="5632"/>
                  </a:lnTo>
                  <a:lnTo>
                    <a:pt x="3448" y="5600"/>
                  </a:lnTo>
                  <a:lnTo>
                    <a:pt x="3422" y="5570"/>
                  </a:lnTo>
                  <a:lnTo>
                    <a:pt x="3399" y="5541"/>
                  </a:lnTo>
                  <a:lnTo>
                    <a:pt x="3376" y="5516"/>
                  </a:lnTo>
                  <a:lnTo>
                    <a:pt x="3343" y="5479"/>
                  </a:lnTo>
                  <a:lnTo>
                    <a:pt x="3329" y="5466"/>
                  </a:lnTo>
                  <a:lnTo>
                    <a:pt x="2919" y="5580"/>
                  </a:lnTo>
                  <a:close/>
                  <a:moveTo>
                    <a:pt x="1357" y="9894"/>
                  </a:moveTo>
                  <a:lnTo>
                    <a:pt x="1363" y="9906"/>
                  </a:lnTo>
                  <a:lnTo>
                    <a:pt x="1377" y="9938"/>
                  </a:lnTo>
                  <a:lnTo>
                    <a:pt x="1386" y="9959"/>
                  </a:lnTo>
                  <a:lnTo>
                    <a:pt x="1399" y="9983"/>
                  </a:lnTo>
                  <a:lnTo>
                    <a:pt x="1413" y="10008"/>
                  </a:lnTo>
                  <a:lnTo>
                    <a:pt x="1428" y="10034"/>
                  </a:lnTo>
                  <a:lnTo>
                    <a:pt x="1445" y="10061"/>
                  </a:lnTo>
                  <a:lnTo>
                    <a:pt x="1462" y="10087"/>
                  </a:lnTo>
                  <a:lnTo>
                    <a:pt x="1481" y="10112"/>
                  </a:lnTo>
                  <a:lnTo>
                    <a:pt x="1502" y="10135"/>
                  </a:lnTo>
                  <a:lnTo>
                    <a:pt x="1512" y="10145"/>
                  </a:lnTo>
                  <a:lnTo>
                    <a:pt x="1523" y="10156"/>
                  </a:lnTo>
                  <a:lnTo>
                    <a:pt x="1534" y="10164"/>
                  </a:lnTo>
                  <a:lnTo>
                    <a:pt x="1544" y="10171"/>
                  </a:lnTo>
                  <a:lnTo>
                    <a:pt x="1555" y="10178"/>
                  </a:lnTo>
                  <a:lnTo>
                    <a:pt x="1566" y="10185"/>
                  </a:lnTo>
                  <a:lnTo>
                    <a:pt x="1577" y="10189"/>
                  </a:lnTo>
                  <a:lnTo>
                    <a:pt x="1589" y="10191"/>
                  </a:lnTo>
                  <a:lnTo>
                    <a:pt x="1636" y="10200"/>
                  </a:lnTo>
                  <a:lnTo>
                    <a:pt x="1686" y="10208"/>
                  </a:lnTo>
                  <a:lnTo>
                    <a:pt x="1713" y="10211"/>
                  </a:lnTo>
                  <a:lnTo>
                    <a:pt x="1740" y="10214"/>
                  </a:lnTo>
                  <a:lnTo>
                    <a:pt x="1767" y="10215"/>
                  </a:lnTo>
                  <a:lnTo>
                    <a:pt x="1793" y="10215"/>
                  </a:lnTo>
                  <a:lnTo>
                    <a:pt x="1819" y="10215"/>
                  </a:lnTo>
                  <a:lnTo>
                    <a:pt x="1846" y="10212"/>
                  </a:lnTo>
                  <a:lnTo>
                    <a:pt x="1870" y="10210"/>
                  </a:lnTo>
                  <a:lnTo>
                    <a:pt x="1895" y="10204"/>
                  </a:lnTo>
                  <a:lnTo>
                    <a:pt x="1918" y="10198"/>
                  </a:lnTo>
                  <a:lnTo>
                    <a:pt x="1941" y="10190"/>
                  </a:lnTo>
                  <a:lnTo>
                    <a:pt x="1952" y="10185"/>
                  </a:lnTo>
                  <a:lnTo>
                    <a:pt x="1961" y="10179"/>
                  </a:lnTo>
                  <a:lnTo>
                    <a:pt x="1971" y="10174"/>
                  </a:lnTo>
                  <a:lnTo>
                    <a:pt x="1980" y="10167"/>
                  </a:lnTo>
                  <a:lnTo>
                    <a:pt x="1989" y="10160"/>
                  </a:lnTo>
                  <a:lnTo>
                    <a:pt x="1994" y="10152"/>
                  </a:lnTo>
                  <a:lnTo>
                    <a:pt x="1999" y="10141"/>
                  </a:lnTo>
                  <a:lnTo>
                    <a:pt x="2000" y="10131"/>
                  </a:lnTo>
                  <a:lnTo>
                    <a:pt x="2000" y="10119"/>
                  </a:lnTo>
                  <a:lnTo>
                    <a:pt x="1998" y="10106"/>
                  </a:lnTo>
                  <a:lnTo>
                    <a:pt x="1994" y="10091"/>
                  </a:lnTo>
                  <a:lnTo>
                    <a:pt x="1989" y="10076"/>
                  </a:lnTo>
                  <a:lnTo>
                    <a:pt x="1983" y="10062"/>
                  </a:lnTo>
                  <a:lnTo>
                    <a:pt x="1975" y="10046"/>
                  </a:lnTo>
                  <a:lnTo>
                    <a:pt x="1967" y="10030"/>
                  </a:lnTo>
                  <a:lnTo>
                    <a:pt x="1957" y="10013"/>
                  </a:lnTo>
                  <a:lnTo>
                    <a:pt x="1936" y="9980"/>
                  </a:lnTo>
                  <a:lnTo>
                    <a:pt x="1911" y="9947"/>
                  </a:lnTo>
                  <a:lnTo>
                    <a:pt x="1886" y="9914"/>
                  </a:lnTo>
                  <a:lnTo>
                    <a:pt x="1861" y="9884"/>
                  </a:lnTo>
                  <a:lnTo>
                    <a:pt x="1837" y="9855"/>
                  </a:lnTo>
                  <a:lnTo>
                    <a:pt x="1815" y="9830"/>
                  </a:lnTo>
                  <a:lnTo>
                    <a:pt x="1781" y="9793"/>
                  </a:lnTo>
                  <a:lnTo>
                    <a:pt x="1768" y="9780"/>
                  </a:lnTo>
                  <a:lnTo>
                    <a:pt x="1357" y="9894"/>
                  </a:lnTo>
                  <a:close/>
                  <a:moveTo>
                    <a:pt x="3007" y="10311"/>
                  </a:moveTo>
                  <a:lnTo>
                    <a:pt x="3013" y="10294"/>
                  </a:lnTo>
                  <a:lnTo>
                    <a:pt x="3032" y="10251"/>
                  </a:lnTo>
                  <a:lnTo>
                    <a:pt x="3046" y="10223"/>
                  </a:lnTo>
                  <a:lnTo>
                    <a:pt x="3064" y="10191"/>
                  </a:lnTo>
                  <a:lnTo>
                    <a:pt x="3075" y="10174"/>
                  </a:lnTo>
                  <a:lnTo>
                    <a:pt x="3087" y="10158"/>
                  </a:lnTo>
                  <a:lnTo>
                    <a:pt x="3098" y="10141"/>
                  </a:lnTo>
                  <a:lnTo>
                    <a:pt x="3112" y="10124"/>
                  </a:lnTo>
                  <a:lnTo>
                    <a:pt x="3126" y="10108"/>
                  </a:lnTo>
                  <a:lnTo>
                    <a:pt x="3141" y="10091"/>
                  </a:lnTo>
                  <a:lnTo>
                    <a:pt x="3157" y="10076"/>
                  </a:lnTo>
                  <a:lnTo>
                    <a:pt x="3174" y="10061"/>
                  </a:lnTo>
                  <a:lnTo>
                    <a:pt x="3193" y="10046"/>
                  </a:lnTo>
                  <a:lnTo>
                    <a:pt x="3213" y="10034"/>
                  </a:lnTo>
                  <a:lnTo>
                    <a:pt x="3233" y="10022"/>
                  </a:lnTo>
                  <a:lnTo>
                    <a:pt x="3255" y="10011"/>
                  </a:lnTo>
                  <a:lnTo>
                    <a:pt x="3277" y="10003"/>
                  </a:lnTo>
                  <a:lnTo>
                    <a:pt x="3300" y="9995"/>
                  </a:lnTo>
                  <a:lnTo>
                    <a:pt x="3325" y="9989"/>
                  </a:lnTo>
                  <a:lnTo>
                    <a:pt x="3351" y="9985"/>
                  </a:lnTo>
                  <a:lnTo>
                    <a:pt x="3377" y="9983"/>
                  </a:lnTo>
                  <a:lnTo>
                    <a:pt x="3406" y="9984"/>
                  </a:lnTo>
                  <a:lnTo>
                    <a:pt x="3435" y="9987"/>
                  </a:lnTo>
                  <a:lnTo>
                    <a:pt x="3466" y="9992"/>
                  </a:lnTo>
                  <a:lnTo>
                    <a:pt x="3496" y="10000"/>
                  </a:lnTo>
                  <a:lnTo>
                    <a:pt x="3525" y="10011"/>
                  </a:lnTo>
                  <a:lnTo>
                    <a:pt x="3553" y="10021"/>
                  </a:lnTo>
                  <a:lnTo>
                    <a:pt x="3579" y="10034"/>
                  </a:lnTo>
                  <a:lnTo>
                    <a:pt x="3604" y="10049"/>
                  </a:lnTo>
                  <a:lnTo>
                    <a:pt x="3628" y="10065"/>
                  </a:lnTo>
                  <a:lnTo>
                    <a:pt x="3650" y="10082"/>
                  </a:lnTo>
                  <a:lnTo>
                    <a:pt x="3671" y="10099"/>
                  </a:lnTo>
                  <a:lnTo>
                    <a:pt x="3692" y="10119"/>
                  </a:lnTo>
                  <a:lnTo>
                    <a:pt x="3710" y="10137"/>
                  </a:lnTo>
                  <a:lnTo>
                    <a:pt x="3728" y="10157"/>
                  </a:lnTo>
                  <a:lnTo>
                    <a:pt x="3744" y="10178"/>
                  </a:lnTo>
                  <a:lnTo>
                    <a:pt x="3760" y="10199"/>
                  </a:lnTo>
                  <a:lnTo>
                    <a:pt x="3774" y="10220"/>
                  </a:lnTo>
                  <a:lnTo>
                    <a:pt x="3788" y="10241"/>
                  </a:lnTo>
                  <a:lnTo>
                    <a:pt x="3800" y="10262"/>
                  </a:lnTo>
                  <a:lnTo>
                    <a:pt x="3811" y="10282"/>
                  </a:lnTo>
                  <a:lnTo>
                    <a:pt x="3822" y="10303"/>
                  </a:lnTo>
                  <a:lnTo>
                    <a:pt x="3832" y="10323"/>
                  </a:lnTo>
                  <a:lnTo>
                    <a:pt x="3840" y="10343"/>
                  </a:lnTo>
                  <a:lnTo>
                    <a:pt x="3855" y="10379"/>
                  </a:lnTo>
                  <a:lnTo>
                    <a:pt x="3867" y="10411"/>
                  </a:lnTo>
                  <a:lnTo>
                    <a:pt x="3881" y="10458"/>
                  </a:lnTo>
                  <a:lnTo>
                    <a:pt x="3885" y="10476"/>
                  </a:lnTo>
                  <a:lnTo>
                    <a:pt x="3007" y="10311"/>
                  </a:lnTo>
                  <a:close/>
                  <a:moveTo>
                    <a:pt x="11672" y="4582"/>
                  </a:moveTo>
                  <a:lnTo>
                    <a:pt x="11678" y="4566"/>
                  </a:lnTo>
                  <a:lnTo>
                    <a:pt x="11696" y="4523"/>
                  </a:lnTo>
                  <a:lnTo>
                    <a:pt x="11711" y="4494"/>
                  </a:lnTo>
                  <a:lnTo>
                    <a:pt x="11730" y="4462"/>
                  </a:lnTo>
                  <a:lnTo>
                    <a:pt x="11740" y="4446"/>
                  </a:lnTo>
                  <a:lnTo>
                    <a:pt x="11751" y="4429"/>
                  </a:lnTo>
                  <a:lnTo>
                    <a:pt x="11764" y="4412"/>
                  </a:lnTo>
                  <a:lnTo>
                    <a:pt x="11777" y="4395"/>
                  </a:lnTo>
                  <a:lnTo>
                    <a:pt x="11792" y="4379"/>
                  </a:lnTo>
                  <a:lnTo>
                    <a:pt x="11807" y="4363"/>
                  </a:lnTo>
                  <a:lnTo>
                    <a:pt x="11823" y="4347"/>
                  </a:lnTo>
                  <a:lnTo>
                    <a:pt x="11840" y="4331"/>
                  </a:lnTo>
                  <a:lnTo>
                    <a:pt x="11858" y="4318"/>
                  </a:lnTo>
                  <a:lnTo>
                    <a:pt x="11877" y="4305"/>
                  </a:lnTo>
                  <a:lnTo>
                    <a:pt x="11897" y="4293"/>
                  </a:lnTo>
                  <a:lnTo>
                    <a:pt x="11919" y="4283"/>
                  </a:lnTo>
                  <a:lnTo>
                    <a:pt x="11942" y="4273"/>
                  </a:lnTo>
                  <a:lnTo>
                    <a:pt x="11966" y="4265"/>
                  </a:lnTo>
                  <a:lnTo>
                    <a:pt x="11990" y="4260"/>
                  </a:lnTo>
                  <a:lnTo>
                    <a:pt x="12016" y="4256"/>
                  </a:lnTo>
                  <a:lnTo>
                    <a:pt x="12043" y="4255"/>
                  </a:lnTo>
                  <a:lnTo>
                    <a:pt x="12072" y="4255"/>
                  </a:lnTo>
                  <a:lnTo>
                    <a:pt x="12101" y="4257"/>
                  </a:lnTo>
                  <a:lnTo>
                    <a:pt x="12130" y="4264"/>
                  </a:lnTo>
                  <a:lnTo>
                    <a:pt x="12161" y="4272"/>
                  </a:lnTo>
                  <a:lnTo>
                    <a:pt x="12190" y="4281"/>
                  </a:lnTo>
                  <a:lnTo>
                    <a:pt x="12218" y="4293"/>
                  </a:lnTo>
                  <a:lnTo>
                    <a:pt x="12244" y="4305"/>
                  </a:lnTo>
                  <a:lnTo>
                    <a:pt x="12269" y="4319"/>
                  </a:lnTo>
                  <a:lnTo>
                    <a:pt x="12293" y="4335"/>
                  </a:lnTo>
                  <a:lnTo>
                    <a:pt x="12315" y="4352"/>
                  </a:lnTo>
                  <a:lnTo>
                    <a:pt x="12337" y="4371"/>
                  </a:lnTo>
                  <a:lnTo>
                    <a:pt x="12356" y="4389"/>
                  </a:lnTo>
                  <a:lnTo>
                    <a:pt x="12375" y="4408"/>
                  </a:lnTo>
                  <a:lnTo>
                    <a:pt x="12393" y="4429"/>
                  </a:lnTo>
                  <a:lnTo>
                    <a:pt x="12409" y="4449"/>
                  </a:lnTo>
                  <a:lnTo>
                    <a:pt x="12425" y="4470"/>
                  </a:lnTo>
                  <a:lnTo>
                    <a:pt x="12439" y="4491"/>
                  </a:lnTo>
                  <a:lnTo>
                    <a:pt x="12453" y="4512"/>
                  </a:lnTo>
                  <a:lnTo>
                    <a:pt x="12465" y="4533"/>
                  </a:lnTo>
                  <a:lnTo>
                    <a:pt x="12477" y="4554"/>
                  </a:lnTo>
                  <a:lnTo>
                    <a:pt x="12487" y="4574"/>
                  </a:lnTo>
                  <a:lnTo>
                    <a:pt x="12497" y="4594"/>
                  </a:lnTo>
                  <a:lnTo>
                    <a:pt x="12506" y="4614"/>
                  </a:lnTo>
                  <a:lnTo>
                    <a:pt x="12521" y="4649"/>
                  </a:lnTo>
                  <a:lnTo>
                    <a:pt x="12531" y="4682"/>
                  </a:lnTo>
                  <a:lnTo>
                    <a:pt x="12546" y="4730"/>
                  </a:lnTo>
                  <a:lnTo>
                    <a:pt x="12551" y="4747"/>
                  </a:lnTo>
                  <a:lnTo>
                    <a:pt x="11672" y="4582"/>
                  </a:lnTo>
                  <a:close/>
                  <a:moveTo>
                    <a:pt x="11673" y="5580"/>
                  </a:moveTo>
                  <a:lnTo>
                    <a:pt x="11677" y="5592"/>
                  </a:lnTo>
                  <a:lnTo>
                    <a:pt x="11692" y="5624"/>
                  </a:lnTo>
                  <a:lnTo>
                    <a:pt x="11702" y="5645"/>
                  </a:lnTo>
                  <a:lnTo>
                    <a:pt x="11714" y="5667"/>
                  </a:lnTo>
                  <a:lnTo>
                    <a:pt x="11727" y="5694"/>
                  </a:lnTo>
                  <a:lnTo>
                    <a:pt x="11744" y="5720"/>
                  </a:lnTo>
                  <a:lnTo>
                    <a:pt x="11760" y="5747"/>
                  </a:lnTo>
                  <a:lnTo>
                    <a:pt x="11778" y="5773"/>
                  </a:lnTo>
                  <a:lnTo>
                    <a:pt x="11797" y="5798"/>
                  </a:lnTo>
                  <a:lnTo>
                    <a:pt x="11817" y="5820"/>
                  </a:lnTo>
                  <a:lnTo>
                    <a:pt x="11827" y="5831"/>
                  </a:lnTo>
                  <a:lnTo>
                    <a:pt x="11838" y="5840"/>
                  </a:lnTo>
                  <a:lnTo>
                    <a:pt x="11848" y="5849"/>
                  </a:lnTo>
                  <a:lnTo>
                    <a:pt x="11860" y="5857"/>
                  </a:lnTo>
                  <a:lnTo>
                    <a:pt x="11871" y="5864"/>
                  </a:lnTo>
                  <a:lnTo>
                    <a:pt x="11881" y="5869"/>
                  </a:lnTo>
                  <a:lnTo>
                    <a:pt x="11893" y="5874"/>
                  </a:lnTo>
                  <a:lnTo>
                    <a:pt x="11904" y="5877"/>
                  </a:lnTo>
                  <a:lnTo>
                    <a:pt x="11952" y="5886"/>
                  </a:lnTo>
                  <a:lnTo>
                    <a:pt x="12002" y="5893"/>
                  </a:lnTo>
                  <a:lnTo>
                    <a:pt x="12029" y="5897"/>
                  </a:lnTo>
                  <a:lnTo>
                    <a:pt x="12056" y="5898"/>
                  </a:lnTo>
                  <a:lnTo>
                    <a:pt x="12082" y="5901"/>
                  </a:lnTo>
                  <a:lnTo>
                    <a:pt x="12108" y="5901"/>
                  </a:lnTo>
                  <a:lnTo>
                    <a:pt x="12135" y="5901"/>
                  </a:lnTo>
                  <a:lnTo>
                    <a:pt x="12160" y="5898"/>
                  </a:lnTo>
                  <a:lnTo>
                    <a:pt x="12186" y="5896"/>
                  </a:lnTo>
                  <a:lnTo>
                    <a:pt x="12211" y="5890"/>
                  </a:lnTo>
                  <a:lnTo>
                    <a:pt x="12234" y="5884"/>
                  </a:lnTo>
                  <a:lnTo>
                    <a:pt x="12256" y="5876"/>
                  </a:lnTo>
                  <a:lnTo>
                    <a:pt x="12266" y="5870"/>
                  </a:lnTo>
                  <a:lnTo>
                    <a:pt x="12277" y="5865"/>
                  </a:lnTo>
                  <a:lnTo>
                    <a:pt x="12287" y="5860"/>
                  </a:lnTo>
                  <a:lnTo>
                    <a:pt x="12296" y="5853"/>
                  </a:lnTo>
                  <a:lnTo>
                    <a:pt x="12305" y="5845"/>
                  </a:lnTo>
                  <a:lnTo>
                    <a:pt x="12310" y="5838"/>
                  </a:lnTo>
                  <a:lnTo>
                    <a:pt x="12313" y="5827"/>
                  </a:lnTo>
                  <a:lnTo>
                    <a:pt x="12315" y="5816"/>
                  </a:lnTo>
                  <a:lnTo>
                    <a:pt x="12315" y="5803"/>
                  </a:lnTo>
                  <a:lnTo>
                    <a:pt x="12313" y="5791"/>
                  </a:lnTo>
                  <a:lnTo>
                    <a:pt x="12310" y="5777"/>
                  </a:lnTo>
                  <a:lnTo>
                    <a:pt x="12305" y="5762"/>
                  </a:lnTo>
                  <a:lnTo>
                    <a:pt x="12298" y="5747"/>
                  </a:lnTo>
                  <a:lnTo>
                    <a:pt x="12291" y="5732"/>
                  </a:lnTo>
                  <a:lnTo>
                    <a:pt x="12282" y="5715"/>
                  </a:lnTo>
                  <a:lnTo>
                    <a:pt x="12273" y="5699"/>
                  </a:lnTo>
                  <a:lnTo>
                    <a:pt x="12250" y="5666"/>
                  </a:lnTo>
                  <a:lnTo>
                    <a:pt x="12227" y="5632"/>
                  </a:lnTo>
                  <a:lnTo>
                    <a:pt x="12202" y="5600"/>
                  </a:lnTo>
                  <a:lnTo>
                    <a:pt x="12176" y="5570"/>
                  </a:lnTo>
                  <a:lnTo>
                    <a:pt x="12153" y="5541"/>
                  </a:lnTo>
                  <a:lnTo>
                    <a:pt x="12130" y="5516"/>
                  </a:lnTo>
                  <a:lnTo>
                    <a:pt x="12096" y="5479"/>
                  </a:lnTo>
                  <a:lnTo>
                    <a:pt x="12083" y="5466"/>
                  </a:lnTo>
                  <a:lnTo>
                    <a:pt x="11673" y="5580"/>
                  </a:lnTo>
                  <a:close/>
                  <a:moveTo>
                    <a:pt x="13239" y="6000"/>
                  </a:moveTo>
                  <a:lnTo>
                    <a:pt x="13245" y="5983"/>
                  </a:lnTo>
                  <a:lnTo>
                    <a:pt x="13263" y="5939"/>
                  </a:lnTo>
                  <a:lnTo>
                    <a:pt x="13278" y="5911"/>
                  </a:lnTo>
                  <a:lnTo>
                    <a:pt x="13297" y="5880"/>
                  </a:lnTo>
                  <a:lnTo>
                    <a:pt x="13307" y="5863"/>
                  </a:lnTo>
                  <a:lnTo>
                    <a:pt x="13318" y="5847"/>
                  </a:lnTo>
                  <a:lnTo>
                    <a:pt x="13331" y="5830"/>
                  </a:lnTo>
                  <a:lnTo>
                    <a:pt x="13344" y="5812"/>
                  </a:lnTo>
                  <a:lnTo>
                    <a:pt x="13359" y="5797"/>
                  </a:lnTo>
                  <a:lnTo>
                    <a:pt x="13374" y="5779"/>
                  </a:lnTo>
                  <a:lnTo>
                    <a:pt x="13390" y="5764"/>
                  </a:lnTo>
                  <a:lnTo>
                    <a:pt x="13407" y="5749"/>
                  </a:lnTo>
                  <a:lnTo>
                    <a:pt x="13425" y="5735"/>
                  </a:lnTo>
                  <a:lnTo>
                    <a:pt x="13444" y="5721"/>
                  </a:lnTo>
                  <a:lnTo>
                    <a:pt x="13464" y="5710"/>
                  </a:lnTo>
                  <a:lnTo>
                    <a:pt x="13486" y="5699"/>
                  </a:lnTo>
                  <a:lnTo>
                    <a:pt x="13508" y="5690"/>
                  </a:lnTo>
                  <a:lnTo>
                    <a:pt x="13532" y="5683"/>
                  </a:lnTo>
                  <a:lnTo>
                    <a:pt x="13557" y="5677"/>
                  </a:lnTo>
                  <a:lnTo>
                    <a:pt x="13583" y="5674"/>
                  </a:lnTo>
                  <a:lnTo>
                    <a:pt x="13610" y="5671"/>
                  </a:lnTo>
                  <a:lnTo>
                    <a:pt x="13638" y="5673"/>
                  </a:lnTo>
                  <a:lnTo>
                    <a:pt x="13668" y="5675"/>
                  </a:lnTo>
                  <a:lnTo>
                    <a:pt x="13697" y="5681"/>
                  </a:lnTo>
                  <a:lnTo>
                    <a:pt x="13728" y="5688"/>
                  </a:lnTo>
                  <a:lnTo>
                    <a:pt x="13757" y="5699"/>
                  </a:lnTo>
                  <a:lnTo>
                    <a:pt x="13785" y="5710"/>
                  </a:lnTo>
                  <a:lnTo>
                    <a:pt x="13811" y="5723"/>
                  </a:lnTo>
                  <a:lnTo>
                    <a:pt x="13836" y="5737"/>
                  </a:lnTo>
                  <a:lnTo>
                    <a:pt x="13860" y="5753"/>
                  </a:lnTo>
                  <a:lnTo>
                    <a:pt x="13882" y="5770"/>
                  </a:lnTo>
                  <a:lnTo>
                    <a:pt x="13904" y="5787"/>
                  </a:lnTo>
                  <a:lnTo>
                    <a:pt x="13923" y="5806"/>
                  </a:lnTo>
                  <a:lnTo>
                    <a:pt x="13942" y="5826"/>
                  </a:lnTo>
                  <a:lnTo>
                    <a:pt x="13959" y="5845"/>
                  </a:lnTo>
                  <a:lnTo>
                    <a:pt x="13976" y="5867"/>
                  </a:lnTo>
                  <a:lnTo>
                    <a:pt x="13991" y="5888"/>
                  </a:lnTo>
                  <a:lnTo>
                    <a:pt x="14006" y="5909"/>
                  </a:lnTo>
                  <a:lnTo>
                    <a:pt x="14019" y="5930"/>
                  </a:lnTo>
                  <a:lnTo>
                    <a:pt x="14032" y="5951"/>
                  </a:lnTo>
                  <a:lnTo>
                    <a:pt x="14044" y="5971"/>
                  </a:lnTo>
                  <a:lnTo>
                    <a:pt x="14053" y="5992"/>
                  </a:lnTo>
                  <a:lnTo>
                    <a:pt x="14063" y="6012"/>
                  </a:lnTo>
                  <a:lnTo>
                    <a:pt x="14073" y="6031"/>
                  </a:lnTo>
                  <a:lnTo>
                    <a:pt x="14087" y="6067"/>
                  </a:lnTo>
                  <a:lnTo>
                    <a:pt x="14098" y="6099"/>
                  </a:lnTo>
                  <a:lnTo>
                    <a:pt x="14113" y="6146"/>
                  </a:lnTo>
                  <a:lnTo>
                    <a:pt x="14117" y="6165"/>
                  </a:lnTo>
                  <a:lnTo>
                    <a:pt x="13239" y="6000"/>
                  </a:lnTo>
                  <a:close/>
                  <a:moveTo>
                    <a:pt x="13240" y="6998"/>
                  </a:moveTo>
                  <a:lnTo>
                    <a:pt x="13244" y="7010"/>
                  </a:lnTo>
                  <a:lnTo>
                    <a:pt x="13258" y="7040"/>
                  </a:lnTo>
                  <a:lnTo>
                    <a:pt x="13269" y="7061"/>
                  </a:lnTo>
                  <a:lnTo>
                    <a:pt x="13281" y="7085"/>
                  </a:lnTo>
                  <a:lnTo>
                    <a:pt x="13294" y="7110"/>
                  </a:lnTo>
                  <a:lnTo>
                    <a:pt x="13309" y="7137"/>
                  </a:lnTo>
                  <a:lnTo>
                    <a:pt x="13327" y="7164"/>
                  </a:lnTo>
                  <a:lnTo>
                    <a:pt x="13345" y="7191"/>
                  </a:lnTo>
                  <a:lnTo>
                    <a:pt x="13364" y="7214"/>
                  </a:lnTo>
                  <a:lnTo>
                    <a:pt x="13384" y="7238"/>
                  </a:lnTo>
                  <a:lnTo>
                    <a:pt x="13394" y="7249"/>
                  </a:lnTo>
                  <a:lnTo>
                    <a:pt x="13405" y="7258"/>
                  </a:lnTo>
                  <a:lnTo>
                    <a:pt x="13415" y="7267"/>
                  </a:lnTo>
                  <a:lnTo>
                    <a:pt x="13426" y="7275"/>
                  </a:lnTo>
                  <a:lnTo>
                    <a:pt x="13438" y="7282"/>
                  </a:lnTo>
                  <a:lnTo>
                    <a:pt x="13448" y="7287"/>
                  </a:lnTo>
                  <a:lnTo>
                    <a:pt x="13459" y="7291"/>
                  </a:lnTo>
                  <a:lnTo>
                    <a:pt x="13471" y="7295"/>
                  </a:lnTo>
                  <a:lnTo>
                    <a:pt x="13518" y="7303"/>
                  </a:lnTo>
                  <a:lnTo>
                    <a:pt x="13569" y="7311"/>
                  </a:lnTo>
                  <a:lnTo>
                    <a:pt x="13596" y="7313"/>
                  </a:lnTo>
                  <a:lnTo>
                    <a:pt x="13622" y="7316"/>
                  </a:lnTo>
                  <a:lnTo>
                    <a:pt x="13648" y="7317"/>
                  </a:lnTo>
                  <a:lnTo>
                    <a:pt x="13675" y="7319"/>
                  </a:lnTo>
                  <a:lnTo>
                    <a:pt x="13702" y="7317"/>
                  </a:lnTo>
                  <a:lnTo>
                    <a:pt x="13727" y="7316"/>
                  </a:lnTo>
                  <a:lnTo>
                    <a:pt x="13753" y="7312"/>
                  </a:lnTo>
                  <a:lnTo>
                    <a:pt x="13778" y="7308"/>
                  </a:lnTo>
                  <a:lnTo>
                    <a:pt x="13800" y="7302"/>
                  </a:lnTo>
                  <a:lnTo>
                    <a:pt x="13822" y="7294"/>
                  </a:lnTo>
                  <a:lnTo>
                    <a:pt x="13833" y="7288"/>
                  </a:lnTo>
                  <a:lnTo>
                    <a:pt x="13844" y="7283"/>
                  </a:lnTo>
                  <a:lnTo>
                    <a:pt x="13853" y="7276"/>
                  </a:lnTo>
                  <a:lnTo>
                    <a:pt x="13863" y="7270"/>
                  </a:lnTo>
                  <a:lnTo>
                    <a:pt x="13871" y="7263"/>
                  </a:lnTo>
                  <a:lnTo>
                    <a:pt x="13877" y="7254"/>
                  </a:lnTo>
                  <a:lnTo>
                    <a:pt x="13880" y="7245"/>
                  </a:lnTo>
                  <a:lnTo>
                    <a:pt x="13882" y="7233"/>
                  </a:lnTo>
                  <a:lnTo>
                    <a:pt x="13882" y="7221"/>
                  </a:lnTo>
                  <a:lnTo>
                    <a:pt x="13880" y="7208"/>
                  </a:lnTo>
                  <a:lnTo>
                    <a:pt x="13876" y="7195"/>
                  </a:lnTo>
                  <a:lnTo>
                    <a:pt x="13872" y="7180"/>
                  </a:lnTo>
                  <a:lnTo>
                    <a:pt x="13865" y="7164"/>
                  </a:lnTo>
                  <a:lnTo>
                    <a:pt x="13858" y="7149"/>
                  </a:lnTo>
                  <a:lnTo>
                    <a:pt x="13848" y="7133"/>
                  </a:lnTo>
                  <a:lnTo>
                    <a:pt x="13839" y="7117"/>
                  </a:lnTo>
                  <a:lnTo>
                    <a:pt x="13817" y="7083"/>
                  </a:lnTo>
                  <a:lnTo>
                    <a:pt x="13794" y="7050"/>
                  </a:lnTo>
                  <a:lnTo>
                    <a:pt x="13768" y="7018"/>
                  </a:lnTo>
                  <a:lnTo>
                    <a:pt x="13743" y="6986"/>
                  </a:lnTo>
                  <a:lnTo>
                    <a:pt x="13719" y="6959"/>
                  </a:lnTo>
                  <a:lnTo>
                    <a:pt x="13697" y="6934"/>
                  </a:lnTo>
                  <a:lnTo>
                    <a:pt x="13663" y="6897"/>
                  </a:lnTo>
                  <a:lnTo>
                    <a:pt x="13650" y="6883"/>
                  </a:lnTo>
                  <a:lnTo>
                    <a:pt x="13240" y="6998"/>
                  </a:lnTo>
                  <a:close/>
                  <a:moveTo>
                    <a:pt x="11672" y="7549"/>
                  </a:moveTo>
                  <a:lnTo>
                    <a:pt x="11678" y="7532"/>
                  </a:lnTo>
                  <a:lnTo>
                    <a:pt x="11696" y="7489"/>
                  </a:lnTo>
                  <a:lnTo>
                    <a:pt x="11711" y="7461"/>
                  </a:lnTo>
                  <a:lnTo>
                    <a:pt x="11730" y="7429"/>
                  </a:lnTo>
                  <a:lnTo>
                    <a:pt x="11740" y="7412"/>
                  </a:lnTo>
                  <a:lnTo>
                    <a:pt x="11751" y="7396"/>
                  </a:lnTo>
                  <a:lnTo>
                    <a:pt x="11764" y="7379"/>
                  </a:lnTo>
                  <a:lnTo>
                    <a:pt x="11777" y="7362"/>
                  </a:lnTo>
                  <a:lnTo>
                    <a:pt x="11792" y="7346"/>
                  </a:lnTo>
                  <a:lnTo>
                    <a:pt x="11807" y="7331"/>
                  </a:lnTo>
                  <a:lnTo>
                    <a:pt x="11823" y="7315"/>
                  </a:lnTo>
                  <a:lnTo>
                    <a:pt x="11840" y="7299"/>
                  </a:lnTo>
                  <a:lnTo>
                    <a:pt x="11858" y="7286"/>
                  </a:lnTo>
                  <a:lnTo>
                    <a:pt x="11877" y="7272"/>
                  </a:lnTo>
                  <a:lnTo>
                    <a:pt x="11897" y="7261"/>
                  </a:lnTo>
                  <a:lnTo>
                    <a:pt x="11919" y="7250"/>
                  </a:lnTo>
                  <a:lnTo>
                    <a:pt x="11942" y="7241"/>
                  </a:lnTo>
                  <a:lnTo>
                    <a:pt x="11966" y="7233"/>
                  </a:lnTo>
                  <a:lnTo>
                    <a:pt x="11990" y="7228"/>
                  </a:lnTo>
                  <a:lnTo>
                    <a:pt x="12016" y="7224"/>
                  </a:lnTo>
                  <a:lnTo>
                    <a:pt x="12043" y="7222"/>
                  </a:lnTo>
                  <a:lnTo>
                    <a:pt x="12072" y="7222"/>
                  </a:lnTo>
                  <a:lnTo>
                    <a:pt x="12101" y="7225"/>
                  </a:lnTo>
                  <a:lnTo>
                    <a:pt x="12130" y="7232"/>
                  </a:lnTo>
                  <a:lnTo>
                    <a:pt x="12161" y="7240"/>
                  </a:lnTo>
                  <a:lnTo>
                    <a:pt x="12190" y="7249"/>
                  </a:lnTo>
                  <a:lnTo>
                    <a:pt x="12218" y="7261"/>
                  </a:lnTo>
                  <a:lnTo>
                    <a:pt x="12244" y="7272"/>
                  </a:lnTo>
                  <a:lnTo>
                    <a:pt x="12269" y="7287"/>
                  </a:lnTo>
                  <a:lnTo>
                    <a:pt x="12293" y="7303"/>
                  </a:lnTo>
                  <a:lnTo>
                    <a:pt x="12315" y="7320"/>
                  </a:lnTo>
                  <a:lnTo>
                    <a:pt x="12337" y="7337"/>
                  </a:lnTo>
                  <a:lnTo>
                    <a:pt x="12356" y="7357"/>
                  </a:lnTo>
                  <a:lnTo>
                    <a:pt x="12375" y="7375"/>
                  </a:lnTo>
                  <a:lnTo>
                    <a:pt x="12393" y="7396"/>
                  </a:lnTo>
                  <a:lnTo>
                    <a:pt x="12409" y="7416"/>
                  </a:lnTo>
                  <a:lnTo>
                    <a:pt x="12425" y="7437"/>
                  </a:lnTo>
                  <a:lnTo>
                    <a:pt x="12439" y="7458"/>
                  </a:lnTo>
                  <a:lnTo>
                    <a:pt x="12453" y="7480"/>
                  </a:lnTo>
                  <a:lnTo>
                    <a:pt x="12465" y="7501"/>
                  </a:lnTo>
                  <a:lnTo>
                    <a:pt x="12477" y="7522"/>
                  </a:lnTo>
                  <a:lnTo>
                    <a:pt x="12487" y="7542"/>
                  </a:lnTo>
                  <a:lnTo>
                    <a:pt x="12497" y="7561"/>
                  </a:lnTo>
                  <a:lnTo>
                    <a:pt x="12506" y="7581"/>
                  </a:lnTo>
                  <a:lnTo>
                    <a:pt x="12521" y="7617"/>
                  </a:lnTo>
                  <a:lnTo>
                    <a:pt x="12531" y="7650"/>
                  </a:lnTo>
                  <a:lnTo>
                    <a:pt x="12546" y="7697"/>
                  </a:lnTo>
                  <a:lnTo>
                    <a:pt x="12551" y="7714"/>
                  </a:lnTo>
                  <a:lnTo>
                    <a:pt x="11672" y="7549"/>
                  </a:lnTo>
                  <a:close/>
                  <a:moveTo>
                    <a:pt x="11673" y="8548"/>
                  </a:moveTo>
                  <a:lnTo>
                    <a:pt x="11677" y="8560"/>
                  </a:lnTo>
                  <a:lnTo>
                    <a:pt x="11692" y="8591"/>
                  </a:lnTo>
                  <a:lnTo>
                    <a:pt x="11702" y="8613"/>
                  </a:lnTo>
                  <a:lnTo>
                    <a:pt x="11714" y="8635"/>
                  </a:lnTo>
                  <a:lnTo>
                    <a:pt x="11727" y="8661"/>
                  </a:lnTo>
                  <a:lnTo>
                    <a:pt x="11744" y="8688"/>
                  </a:lnTo>
                  <a:lnTo>
                    <a:pt x="11760" y="8714"/>
                  </a:lnTo>
                  <a:lnTo>
                    <a:pt x="11778" y="8740"/>
                  </a:lnTo>
                  <a:lnTo>
                    <a:pt x="11797" y="8765"/>
                  </a:lnTo>
                  <a:lnTo>
                    <a:pt x="11817" y="8788"/>
                  </a:lnTo>
                  <a:lnTo>
                    <a:pt x="11827" y="8798"/>
                  </a:lnTo>
                  <a:lnTo>
                    <a:pt x="11838" y="8808"/>
                  </a:lnTo>
                  <a:lnTo>
                    <a:pt x="11848" y="8817"/>
                  </a:lnTo>
                  <a:lnTo>
                    <a:pt x="11860" y="8825"/>
                  </a:lnTo>
                  <a:lnTo>
                    <a:pt x="11871" y="8831"/>
                  </a:lnTo>
                  <a:lnTo>
                    <a:pt x="11881" y="8837"/>
                  </a:lnTo>
                  <a:lnTo>
                    <a:pt x="11893" y="8842"/>
                  </a:lnTo>
                  <a:lnTo>
                    <a:pt x="11904" y="8845"/>
                  </a:lnTo>
                  <a:lnTo>
                    <a:pt x="11952" y="8853"/>
                  </a:lnTo>
                  <a:lnTo>
                    <a:pt x="12002" y="8860"/>
                  </a:lnTo>
                  <a:lnTo>
                    <a:pt x="12029" y="8864"/>
                  </a:lnTo>
                  <a:lnTo>
                    <a:pt x="12056" y="8866"/>
                  </a:lnTo>
                  <a:lnTo>
                    <a:pt x="12082" y="8867"/>
                  </a:lnTo>
                  <a:lnTo>
                    <a:pt x="12108" y="8868"/>
                  </a:lnTo>
                  <a:lnTo>
                    <a:pt x="12135" y="8867"/>
                  </a:lnTo>
                  <a:lnTo>
                    <a:pt x="12160" y="8866"/>
                  </a:lnTo>
                  <a:lnTo>
                    <a:pt x="12186" y="8863"/>
                  </a:lnTo>
                  <a:lnTo>
                    <a:pt x="12211" y="8858"/>
                  </a:lnTo>
                  <a:lnTo>
                    <a:pt x="12234" y="8851"/>
                  </a:lnTo>
                  <a:lnTo>
                    <a:pt x="12256" y="8843"/>
                  </a:lnTo>
                  <a:lnTo>
                    <a:pt x="12266" y="8838"/>
                  </a:lnTo>
                  <a:lnTo>
                    <a:pt x="12277" y="8833"/>
                  </a:lnTo>
                  <a:lnTo>
                    <a:pt x="12287" y="8827"/>
                  </a:lnTo>
                  <a:lnTo>
                    <a:pt x="12296" y="8821"/>
                  </a:lnTo>
                  <a:lnTo>
                    <a:pt x="12305" y="8813"/>
                  </a:lnTo>
                  <a:lnTo>
                    <a:pt x="12310" y="8804"/>
                  </a:lnTo>
                  <a:lnTo>
                    <a:pt x="12313" y="8795"/>
                  </a:lnTo>
                  <a:lnTo>
                    <a:pt x="12315" y="8784"/>
                  </a:lnTo>
                  <a:lnTo>
                    <a:pt x="12315" y="8771"/>
                  </a:lnTo>
                  <a:lnTo>
                    <a:pt x="12313" y="8758"/>
                  </a:lnTo>
                  <a:lnTo>
                    <a:pt x="12310" y="8744"/>
                  </a:lnTo>
                  <a:lnTo>
                    <a:pt x="12305" y="8730"/>
                  </a:lnTo>
                  <a:lnTo>
                    <a:pt x="12298" y="8714"/>
                  </a:lnTo>
                  <a:lnTo>
                    <a:pt x="12291" y="8700"/>
                  </a:lnTo>
                  <a:lnTo>
                    <a:pt x="12282" y="8682"/>
                  </a:lnTo>
                  <a:lnTo>
                    <a:pt x="12273" y="8667"/>
                  </a:lnTo>
                  <a:lnTo>
                    <a:pt x="12250" y="8634"/>
                  </a:lnTo>
                  <a:lnTo>
                    <a:pt x="12227" y="8599"/>
                  </a:lnTo>
                  <a:lnTo>
                    <a:pt x="12202" y="8568"/>
                  </a:lnTo>
                  <a:lnTo>
                    <a:pt x="12176" y="8536"/>
                  </a:lnTo>
                  <a:lnTo>
                    <a:pt x="12153" y="8508"/>
                  </a:lnTo>
                  <a:lnTo>
                    <a:pt x="12130" y="8483"/>
                  </a:lnTo>
                  <a:lnTo>
                    <a:pt x="12096" y="8446"/>
                  </a:lnTo>
                  <a:lnTo>
                    <a:pt x="12083" y="8433"/>
                  </a:lnTo>
                  <a:lnTo>
                    <a:pt x="11673" y="8548"/>
                  </a:lnTo>
                  <a:close/>
                  <a:moveTo>
                    <a:pt x="10268" y="7085"/>
                  </a:moveTo>
                  <a:lnTo>
                    <a:pt x="10274" y="7096"/>
                  </a:lnTo>
                  <a:lnTo>
                    <a:pt x="10288" y="7127"/>
                  </a:lnTo>
                  <a:lnTo>
                    <a:pt x="10298" y="7149"/>
                  </a:lnTo>
                  <a:lnTo>
                    <a:pt x="10310" y="7172"/>
                  </a:lnTo>
                  <a:lnTo>
                    <a:pt x="10324" y="7197"/>
                  </a:lnTo>
                  <a:lnTo>
                    <a:pt x="10339" y="7224"/>
                  </a:lnTo>
                  <a:lnTo>
                    <a:pt x="10356" y="7250"/>
                  </a:lnTo>
                  <a:lnTo>
                    <a:pt x="10374" y="7276"/>
                  </a:lnTo>
                  <a:lnTo>
                    <a:pt x="10394" y="7302"/>
                  </a:lnTo>
                  <a:lnTo>
                    <a:pt x="10413" y="7325"/>
                  </a:lnTo>
                  <a:lnTo>
                    <a:pt x="10423" y="7336"/>
                  </a:lnTo>
                  <a:lnTo>
                    <a:pt x="10434" y="7345"/>
                  </a:lnTo>
                  <a:lnTo>
                    <a:pt x="10445" y="7354"/>
                  </a:lnTo>
                  <a:lnTo>
                    <a:pt x="10456" y="7362"/>
                  </a:lnTo>
                  <a:lnTo>
                    <a:pt x="10466" y="7369"/>
                  </a:lnTo>
                  <a:lnTo>
                    <a:pt x="10478" y="7374"/>
                  </a:lnTo>
                  <a:lnTo>
                    <a:pt x="10489" y="7378"/>
                  </a:lnTo>
                  <a:lnTo>
                    <a:pt x="10500" y="7381"/>
                  </a:lnTo>
                  <a:lnTo>
                    <a:pt x="10547" y="7390"/>
                  </a:lnTo>
                  <a:lnTo>
                    <a:pt x="10599" y="7398"/>
                  </a:lnTo>
                  <a:lnTo>
                    <a:pt x="10624" y="7400"/>
                  </a:lnTo>
                  <a:lnTo>
                    <a:pt x="10651" y="7403"/>
                  </a:lnTo>
                  <a:lnTo>
                    <a:pt x="10678" y="7404"/>
                  </a:lnTo>
                  <a:lnTo>
                    <a:pt x="10705" y="7404"/>
                  </a:lnTo>
                  <a:lnTo>
                    <a:pt x="10731" y="7404"/>
                  </a:lnTo>
                  <a:lnTo>
                    <a:pt x="10757" y="7403"/>
                  </a:lnTo>
                  <a:lnTo>
                    <a:pt x="10783" y="7399"/>
                  </a:lnTo>
                  <a:lnTo>
                    <a:pt x="10806" y="7395"/>
                  </a:lnTo>
                  <a:lnTo>
                    <a:pt x="10830" y="7389"/>
                  </a:lnTo>
                  <a:lnTo>
                    <a:pt x="10852" y="7379"/>
                  </a:lnTo>
                  <a:lnTo>
                    <a:pt x="10863" y="7375"/>
                  </a:lnTo>
                  <a:lnTo>
                    <a:pt x="10873" y="7370"/>
                  </a:lnTo>
                  <a:lnTo>
                    <a:pt x="10883" y="7363"/>
                  </a:lnTo>
                  <a:lnTo>
                    <a:pt x="10893" y="7357"/>
                  </a:lnTo>
                  <a:lnTo>
                    <a:pt x="10900" y="7350"/>
                  </a:lnTo>
                  <a:lnTo>
                    <a:pt x="10907" y="7341"/>
                  </a:lnTo>
                  <a:lnTo>
                    <a:pt x="10910" y="7332"/>
                  </a:lnTo>
                  <a:lnTo>
                    <a:pt x="10912" y="7320"/>
                  </a:lnTo>
                  <a:lnTo>
                    <a:pt x="10911" y="7308"/>
                  </a:lnTo>
                  <a:lnTo>
                    <a:pt x="10910" y="7295"/>
                  </a:lnTo>
                  <a:lnTo>
                    <a:pt x="10906" y="7282"/>
                  </a:lnTo>
                  <a:lnTo>
                    <a:pt x="10900" y="7267"/>
                  </a:lnTo>
                  <a:lnTo>
                    <a:pt x="10894" y="7251"/>
                  </a:lnTo>
                  <a:lnTo>
                    <a:pt x="10886" y="7236"/>
                  </a:lnTo>
                  <a:lnTo>
                    <a:pt x="10878" y="7220"/>
                  </a:lnTo>
                  <a:lnTo>
                    <a:pt x="10868" y="7203"/>
                  </a:lnTo>
                  <a:lnTo>
                    <a:pt x="10847" y="7170"/>
                  </a:lnTo>
                  <a:lnTo>
                    <a:pt x="10823" y="7137"/>
                  </a:lnTo>
                  <a:lnTo>
                    <a:pt x="10798" y="7104"/>
                  </a:lnTo>
                  <a:lnTo>
                    <a:pt x="10773" y="7073"/>
                  </a:lnTo>
                  <a:lnTo>
                    <a:pt x="10748" y="7046"/>
                  </a:lnTo>
                  <a:lnTo>
                    <a:pt x="10727" y="7021"/>
                  </a:lnTo>
                  <a:lnTo>
                    <a:pt x="10693" y="6984"/>
                  </a:lnTo>
                  <a:lnTo>
                    <a:pt x="10680" y="6969"/>
                  </a:lnTo>
                  <a:lnTo>
                    <a:pt x="10268" y="7085"/>
                  </a:lnTo>
                  <a:close/>
                  <a:moveTo>
                    <a:pt x="8755" y="8548"/>
                  </a:moveTo>
                  <a:lnTo>
                    <a:pt x="8760" y="8560"/>
                  </a:lnTo>
                  <a:lnTo>
                    <a:pt x="8774" y="8591"/>
                  </a:lnTo>
                  <a:lnTo>
                    <a:pt x="8784" y="8613"/>
                  </a:lnTo>
                  <a:lnTo>
                    <a:pt x="8797" y="8635"/>
                  </a:lnTo>
                  <a:lnTo>
                    <a:pt x="8809" y="8661"/>
                  </a:lnTo>
                  <a:lnTo>
                    <a:pt x="8825" y="8688"/>
                  </a:lnTo>
                  <a:lnTo>
                    <a:pt x="8842" y="8714"/>
                  </a:lnTo>
                  <a:lnTo>
                    <a:pt x="8860" y="8740"/>
                  </a:lnTo>
                  <a:lnTo>
                    <a:pt x="8879" y="8765"/>
                  </a:lnTo>
                  <a:lnTo>
                    <a:pt x="8899" y="8788"/>
                  </a:lnTo>
                  <a:lnTo>
                    <a:pt x="8910" y="8798"/>
                  </a:lnTo>
                  <a:lnTo>
                    <a:pt x="8920" y="8808"/>
                  </a:lnTo>
                  <a:lnTo>
                    <a:pt x="8930" y="8817"/>
                  </a:lnTo>
                  <a:lnTo>
                    <a:pt x="8942" y="8825"/>
                  </a:lnTo>
                  <a:lnTo>
                    <a:pt x="8953" y="8831"/>
                  </a:lnTo>
                  <a:lnTo>
                    <a:pt x="8963" y="8837"/>
                  </a:lnTo>
                  <a:lnTo>
                    <a:pt x="8975" y="8842"/>
                  </a:lnTo>
                  <a:lnTo>
                    <a:pt x="8986" y="8845"/>
                  </a:lnTo>
                  <a:lnTo>
                    <a:pt x="9034" y="8853"/>
                  </a:lnTo>
                  <a:lnTo>
                    <a:pt x="9084" y="8860"/>
                  </a:lnTo>
                  <a:lnTo>
                    <a:pt x="9111" y="8864"/>
                  </a:lnTo>
                  <a:lnTo>
                    <a:pt x="9138" y="8866"/>
                  </a:lnTo>
                  <a:lnTo>
                    <a:pt x="9164" y="8867"/>
                  </a:lnTo>
                  <a:lnTo>
                    <a:pt x="9191" y="8868"/>
                  </a:lnTo>
                  <a:lnTo>
                    <a:pt x="9217" y="8867"/>
                  </a:lnTo>
                  <a:lnTo>
                    <a:pt x="9242" y="8866"/>
                  </a:lnTo>
                  <a:lnTo>
                    <a:pt x="9268" y="8863"/>
                  </a:lnTo>
                  <a:lnTo>
                    <a:pt x="9293" y="8858"/>
                  </a:lnTo>
                  <a:lnTo>
                    <a:pt x="9316" y="8851"/>
                  </a:lnTo>
                  <a:lnTo>
                    <a:pt x="9339" y="8843"/>
                  </a:lnTo>
                  <a:lnTo>
                    <a:pt x="9348" y="8838"/>
                  </a:lnTo>
                  <a:lnTo>
                    <a:pt x="9359" y="8833"/>
                  </a:lnTo>
                  <a:lnTo>
                    <a:pt x="9368" y="8827"/>
                  </a:lnTo>
                  <a:lnTo>
                    <a:pt x="9378" y="8821"/>
                  </a:lnTo>
                  <a:lnTo>
                    <a:pt x="9387" y="8813"/>
                  </a:lnTo>
                  <a:lnTo>
                    <a:pt x="9392" y="8804"/>
                  </a:lnTo>
                  <a:lnTo>
                    <a:pt x="9395" y="8795"/>
                  </a:lnTo>
                  <a:lnTo>
                    <a:pt x="9397" y="8784"/>
                  </a:lnTo>
                  <a:lnTo>
                    <a:pt x="9397" y="8771"/>
                  </a:lnTo>
                  <a:lnTo>
                    <a:pt x="9395" y="8758"/>
                  </a:lnTo>
                  <a:lnTo>
                    <a:pt x="9392" y="8744"/>
                  </a:lnTo>
                  <a:lnTo>
                    <a:pt x="9387" y="8730"/>
                  </a:lnTo>
                  <a:lnTo>
                    <a:pt x="9380" y="8714"/>
                  </a:lnTo>
                  <a:lnTo>
                    <a:pt x="9373" y="8700"/>
                  </a:lnTo>
                  <a:lnTo>
                    <a:pt x="9364" y="8682"/>
                  </a:lnTo>
                  <a:lnTo>
                    <a:pt x="9355" y="8667"/>
                  </a:lnTo>
                  <a:lnTo>
                    <a:pt x="9332" y="8634"/>
                  </a:lnTo>
                  <a:lnTo>
                    <a:pt x="9309" y="8599"/>
                  </a:lnTo>
                  <a:lnTo>
                    <a:pt x="9284" y="8568"/>
                  </a:lnTo>
                  <a:lnTo>
                    <a:pt x="9258" y="8536"/>
                  </a:lnTo>
                  <a:lnTo>
                    <a:pt x="9235" y="8508"/>
                  </a:lnTo>
                  <a:lnTo>
                    <a:pt x="9212" y="8483"/>
                  </a:lnTo>
                  <a:lnTo>
                    <a:pt x="9178" y="8446"/>
                  </a:lnTo>
                  <a:lnTo>
                    <a:pt x="9165" y="8433"/>
                  </a:lnTo>
                  <a:lnTo>
                    <a:pt x="8755" y="8548"/>
                  </a:lnTo>
                  <a:close/>
                  <a:moveTo>
                    <a:pt x="7298" y="7085"/>
                  </a:moveTo>
                  <a:lnTo>
                    <a:pt x="7303" y="7096"/>
                  </a:lnTo>
                  <a:lnTo>
                    <a:pt x="7317" y="7127"/>
                  </a:lnTo>
                  <a:lnTo>
                    <a:pt x="7328" y="7149"/>
                  </a:lnTo>
                  <a:lnTo>
                    <a:pt x="7340" y="7172"/>
                  </a:lnTo>
                  <a:lnTo>
                    <a:pt x="7354" y="7197"/>
                  </a:lnTo>
                  <a:lnTo>
                    <a:pt x="7369" y="7224"/>
                  </a:lnTo>
                  <a:lnTo>
                    <a:pt x="7386" y="7250"/>
                  </a:lnTo>
                  <a:lnTo>
                    <a:pt x="7404" y="7276"/>
                  </a:lnTo>
                  <a:lnTo>
                    <a:pt x="7423" y="7302"/>
                  </a:lnTo>
                  <a:lnTo>
                    <a:pt x="7442" y="7325"/>
                  </a:lnTo>
                  <a:lnTo>
                    <a:pt x="7453" y="7336"/>
                  </a:lnTo>
                  <a:lnTo>
                    <a:pt x="7464" y="7345"/>
                  </a:lnTo>
                  <a:lnTo>
                    <a:pt x="7474" y="7354"/>
                  </a:lnTo>
                  <a:lnTo>
                    <a:pt x="7485" y="7362"/>
                  </a:lnTo>
                  <a:lnTo>
                    <a:pt x="7496" y="7369"/>
                  </a:lnTo>
                  <a:lnTo>
                    <a:pt x="7508" y="7374"/>
                  </a:lnTo>
                  <a:lnTo>
                    <a:pt x="7518" y="7378"/>
                  </a:lnTo>
                  <a:lnTo>
                    <a:pt x="7530" y="7381"/>
                  </a:lnTo>
                  <a:lnTo>
                    <a:pt x="7577" y="7390"/>
                  </a:lnTo>
                  <a:lnTo>
                    <a:pt x="7628" y="7398"/>
                  </a:lnTo>
                  <a:lnTo>
                    <a:pt x="7654" y="7400"/>
                  </a:lnTo>
                  <a:lnTo>
                    <a:pt x="7681" y="7403"/>
                  </a:lnTo>
                  <a:lnTo>
                    <a:pt x="7707" y="7404"/>
                  </a:lnTo>
                  <a:lnTo>
                    <a:pt x="7734" y="7404"/>
                  </a:lnTo>
                  <a:lnTo>
                    <a:pt x="7761" y="7404"/>
                  </a:lnTo>
                  <a:lnTo>
                    <a:pt x="7787" y="7403"/>
                  </a:lnTo>
                  <a:lnTo>
                    <a:pt x="7811" y="7399"/>
                  </a:lnTo>
                  <a:lnTo>
                    <a:pt x="7836" y="7395"/>
                  </a:lnTo>
                  <a:lnTo>
                    <a:pt x="7859" y="7389"/>
                  </a:lnTo>
                  <a:lnTo>
                    <a:pt x="7882" y="7379"/>
                  </a:lnTo>
                  <a:lnTo>
                    <a:pt x="7892" y="7375"/>
                  </a:lnTo>
                  <a:lnTo>
                    <a:pt x="7903" y="7370"/>
                  </a:lnTo>
                  <a:lnTo>
                    <a:pt x="7913" y="7363"/>
                  </a:lnTo>
                  <a:lnTo>
                    <a:pt x="7922" y="7357"/>
                  </a:lnTo>
                  <a:lnTo>
                    <a:pt x="7930" y="7350"/>
                  </a:lnTo>
                  <a:lnTo>
                    <a:pt x="7936" y="7341"/>
                  </a:lnTo>
                  <a:lnTo>
                    <a:pt x="7939" y="7332"/>
                  </a:lnTo>
                  <a:lnTo>
                    <a:pt x="7940" y="7320"/>
                  </a:lnTo>
                  <a:lnTo>
                    <a:pt x="7940" y="7308"/>
                  </a:lnTo>
                  <a:lnTo>
                    <a:pt x="7938" y="7295"/>
                  </a:lnTo>
                  <a:lnTo>
                    <a:pt x="7935" y="7282"/>
                  </a:lnTo>
                  <a:lnTo>
                    <a:pt x="7930" y="7267"/>
                  </a:lnTo>
                  <a:lnTo>
                    <a:pt x="7923" y="7251"/>
                  </a:lnTo>
                  <a:lnTo>
                    <a:pt x="7916" y="7236"/>
                  </a:lnTo>
                  <a:lnTo>
                    <a:pt x="7907" y="7220"/>
                  </a:lnTo>
                  <a:lnTo>
                    <a:pt x="7898" y="7203"/>
                  </a:lnTo>
                  <a:lnTo>
                    <a:pt x="7876" y="7170"/>
                  </a:lnTo>
                  <a:lnTo>
                    <a:pt x="7853" y="7137"/>
                  </a:lnTo>
                  <a:lnTo>
                    <a:pt x="7827" y="7104"/>
                  </a:lnTo>
                  <a:lnTo>
                    <a:pt x="7803" y="7073"/>
                  </a:lnTo>
                  <a:lnTo>
                    <a:pt x="7778" y="7046"/>
                  </a:lnTo>
                  <a:lnTo>
                    <a:pt x="7757" y="7021"/>
                  </a:lnTo>
                  <a:lnTo>
                    <a:pt x="7722" y="6984"/>
                  </a:lnTo>
                  <a:lnTo>
                    <a:pt x="7709" y="6969"/>
                  </a:lnTo>
                  <a:lnTo>
                    <a:pt x="7298" y="7085"/>
                  </a:lnTo>
                  <a:close/>
                  <a:moveTo>
                    <a:pt x="8755" y="5580"/>
                  </a:moveTo>
                  <a:lnTo>
                    <a:pt x="8760" y="5592"/>
                  </a:lnTo>
                  <a:lnTo>
                    <a:pt x="8774" y="5624"/>
                  </a:lnTo>
                  <a:lnTo>
                    <a:pt x="8784" y="5645"/>
                  </a:lnTo>
                  <a:lnTo>
                    <a:pt x="8797" y="5667"/>
                  </a:lnTo>
                  <a:lnTo>
                    <a:pt x="8809" y="5694"/>
                  </a:lnTo>
                  <a:lnTo>
                    <a:pt x="8825" y="5720"/>
                  </a:lnTo>
                  <a:lnTo>
                    <a:pt x="8842" y="5747"/>
                  </a:lnTo>
                  <a:lnTo>
                    <a:pt x="8860" y="5773"/>
                  </a:lnTo>
                  <a:lnTo>
                    <a:pt x="8879" y="5798"/>
                  </a:lnTo>
                  <a:lnTo>
                    <a:pt x="8899" y="5820"/>
                  </a:lnTo>
                  <a:lnTo>
                    <a:pt x="8910" y="5831"/>
                  </a:lnTo>
                  <a:lnTo>
                    <a:pt x="8920" y="5840"/>
                  </a:lnTo>
                  <a:lnTo>
                    <a:pt x="8930" y="5849"/>
                  </a:lnTo>
                  <a:lnTo>
                    <a:pt x="8942" y="5857"/>
                  </a:lnTo>
                  <a:lnTo>
                    <a:pt x="8953" y="5864"/>
                  </a:lnTo>
                  <a:lnTo>
                    <a:pt x="8963" y="5869"/>
                  </a:lnTo>
                  <a:lnTo>
                    <a:pt x="8975" y="5874"/>
                  </a:lnTo>
                  <a:lnTo>
                    <a:pt x="8986" y="5877"/>
                  </a:lnTo>
                  <a:lnTo>
                    <a:pt x="9034" y="5886"/>
                  </a:lnTo>
                  <a:lnTo>
                    <a:pt x="9084" y="5893"/>
                  </a:lnTo>
                  <a:lnTo>
                    <a:pt x="9111" y="5897"/>
                  </a:lnTo>
                  <a:lnTo>
                    <a:pt x="9138" y="5898"/>
                  </a:lnTo>
                  <a:lnTo>
                    <a:pt x="9164" y="5901"/>
                  </a:lnTo>
                  <a:lnTo>
                    <a:pt x="9191" y="5901"/>
                  </a:lnTo>
                  <a:lnTo>
                    <a:pt x="9217" y="5901"/>
                  </a:lnTo>
                  <a:lnTo>
                    <a:pt x="9242" y="5898"/>
                  </a:lnTo>
                  <a:lnTo>
                    <a:pt x="9268" y="5896"/>
                  </a:lnTo>
                  <a:lnTo>
                    <a:pt x="9293" y="5890"/>
                  </a:lnTo>
                  <a:lnTo>
                    <a:pt x="9316" y="5884"/>
                  </a:lnTo>
                  <a:lnTo>
                    <a:pt x="9339" y="5876"/>
                  </a:lnTo>
                  <a:lnTo>
                    <a:pt x="9348" y="5870"/>
                  </a:lnTo>
                  <a:lnTo>
                    <a:pt x="9359" y="5865"/>
                  </a:lnTo>
                  <a:lnTo>
                    <a:pt x="9368" y="5860"/>
                  </a:lnTo>
                  <a:lnTo>
                    <a:pt x="9378" y="5853"/>
                  </a:lnTo>
                  <a:lnTo>
                    <a:pt x="9387" y="5845"/>
                  </a:lnTo>
                  <a:lnTo>
                    <a:pt x="9392" y="5838"/>
                  </a:lnTo>
                  <a:lnTo>
                    <a:pt x="9395" y="5827"/>
                  </a:lnTo>
                  <a:lnTo>
                    <a:pt x="9397" y="5816"/>
                  </a:lnTo>
                  <a:lnTo>
                    <a:pt x="9397" y="5803"/>
                  </a:lnTo>
                  <a:lnTo>
                    <a:pt x="9395" y="5791"/>
                  </a:lnTo>
                  <a:lnTo>
                    <a:pt x="9392" y="5777"/>
                  </a:lnTo>
                  <a:lnTo>
                    <a:pt x="9387" y="5762"/>
                  </a:lnTo>
                  <a:lnTo>
                    <a:pt x="9380" y="5747"/>
                  </a:lnTo>
                  <a:lnTo>
                    <a:pt x="9373" y="5732"/>
                  </a:lnTo>
                  <a:lnTo>
                    <a:pt x="9364" y="5715"/>
                  </a:lnTo>
                  <a:lnTo>
                    <a:pt x="9355" y="5699"/>
                  </a:lnTo>
                  <a:lnTo>
                    <a:pt x="9332" y="5666"/>
                  </a:lnTo>
                  <a:lnTo>
                    <a:pt x="9309" y="5632"/>
                  </a:lnTo>
                  <a:lnTo>
                    <a:pt x="9284" y="5600"/>
                  </a:lnTo>
                  <a:lnTo>
                    <a:pt x="9258" y="5570"/>
                  </a:lnTo>
                  <a:lnTo>
                    <a:pt x="9235" y="5541"/>
                  </a:lnTo>
                  <a:lnTo>
                    <a:pt x="9212" y="5516"/>
                  </a:lnTo>
                  <a:lnTo>
                    <a:pt x="9178" y="5479"/>
                  </a:lnTo>
                  <a:lnTo>
                    <a:pt x="9165" y="5466"/>
                  </a:lnTo>
                  <a:lnTo>
                    <a:pt x="8755" y="5580"/>
                  </a:lnTo>
                  <a:close/>
                  <a:moveTo>
                    <a:pt x="5837" y="5580"/>
                  </a:moveTo>
                  <a:lnTo>
                    <a:pt x="5842" y="5592"/>
                  </a:lnTo>
                  <a:lnTo>
                    <a:pt x="5856" y="5624"/>
                  </a:lnTo>
                  <a:lnTo>
                    <a:pt x="5866" y="5645"/>
                  </a:lnTo>
                  <a:lnTo>
                    <a:pt x="5879" y="5667"/>
                  </a:lnTo>
                  <a:lnTo>
                    <a:pt x="5891" y="5694"/>
                  </a:lnTo>
                  <a:lnTo>
                    <a:pt x="5907" y="5720"/>
                  </a:lnTo>
                  <a:lnTo>
                    <a:pt x="5924" y="5747"/>
                  </a:lnTo>
                  <a:lnTo>
                    <a:pt x="5942" y="5773"/>
                  </a:lnTo>
                  <a:lnTo>
                    <a:pt x="5961" y="5798"/>
                  </a:lnTo>
                  <a:lnTo>
                    <a:pt x="5981" y="5820"/>
                  </a:lnTo>
                  <a:lnTo>
                    <a:pt x="5992" y="5831"/>
                  </a:lnTo>
                  <a:lnTo>
                    <a:pt x="6003" y="5840"/>
                  </a:lnTo>
                  <a:lnTo>
                    <a:pt x="6013" y="5849"/>
                  </a:lnTo>
                  <a:lnTo>
                    <a:pt x="6024" y="5857"/>
                  </a:lnTo>
                  <a:lnTo>
                    <a:pt x="6035" y="5864"/>
                  </a:lnTo>
                  <a:lnTo>
                    <a:pt x="6045" y="5869"/>
                  </a:lnTo>
                  <a:lnTo>
                    <a:pt x="6057" y="5874"/>
                  </a:lnTo>
                  <a:lnTo>
                    <a:pt x="6068" y="5877"/>
                  </a:lnTo>
                  <a:lnTo>
                    <a:pt x="6116" y="5886"/>
                  </a:lnTo>
                  <a:lnTo>
                    <a:pt x="6166" y="5893"/>
                  </a:lnTo>
                  <a:lnTo>
                    <a:pt x="6193" y="5897"/>
                  </a:lnTo>
                  <a:lnTo>
                    <a:pt x="6220" y="5898"/>
                  </a:lnTo>
                  <a:lnTo>
                    <a:pt x="6246" y="5901"/>
                  </a:lnTo>
                  <a:lnTo>
                    <a:pt x="6273" y="5901"/>
                  </a:lnTo>
                  <a:lnTo>
                    <a:pt x="6299" y="5901"/>
                  </a:lnTo>
                  <a:lnTo>
                    <a:pt x="6324" y="5898"/>
                  </a:lnTo>
                  <a:lnTo>
                    <a:pt x="6350" y="5896"/>
                  </a:lnTo>
                  <a:lnTo>
                    <a:pt x="6375" y="5890"/>
                  </a:lnTo>
                  <a:lnTo>
                    <a:pt x="6398" y="5884"/>
                  </a:lnTo>
                  <a:lnTo>
                    <a:pt x="6421" y="5876"/>
                  </a:lnTo>
                  <a:lnTo>
                    <a:pt x="6431" y="5870"/>
                  </a:lnTo>
                  <a:lnTo>
                    <a:pt x="6441" y="5865"/>
                  </a:lnTo>
                  <a:lnTo>
                    <a:pt x="6450" y="5860"/>
                  </a:lnTo>
                  <a:lnTo>
                    <a:pt x="6460" y="5853"/>
                  </a:lnTo>
                  <a:lnTo>
                    <a:pt x="6469" y="5845"/>
                  </a:lnTo>
                  <a:lnTo>
                    <a:pt x="6474" y="5838"/>
                  </a:lnTo>
                  <a:lnTo>
                    <a:pt x="6478" y="5827"/>
                  </a:lnTo>
                  <a:lnTo>
                    <a:pt x="6479" y="5816"/>
                  </a:lnTo>
                  <a:lnTo>
                    <a:pt x="6479" y="5803"/>
                  </a:lnTo>
                  <a:lnTo>
                    <a:pt x="6477" y="5791"/>
                  </a:lnTo>
                  <a:lnTo>
                    <a:pt x="6474" y="5777"/>
                  </a:lnTo>
                  <a:lnTo>
                    <a:pt x="6469" y="5762"/>
                  </a:lnTo>
                  <a:lnTo>
                    <a:pt x="6462" y="5747"/>
                  </a:lnTo>
                  <a:lnTo>
                    <a:pt x="6455" y="5732"/>
                  </a:lnTo>
                  <a:lnTo>
                    <a:pt x="6446" y="5715"/>
                  </a:lnTo>
                  <a:lnTo>
                    <a:pt x="6437" y="5699"/>
                  </a:lnTo>
                  <a:lnTo>
                    <a:pt x="6414" y="5666"/>
                  </a:lnTo>
                  <a:lnTo>
                    <a:pt x="6391" y="5632"/>
                  </a:lnTo>
                  <a:lnTo>
                    <a:pt x="6366" y="5600"/>
                  </a:lnTo>
                  <a:lnTo>
                    <a:pt x="6340" y="5570"/>
                  </a:lnTo>
                  <a:lnTo>
                    <a:pt x="6317" y="5541"/>
                  </a:lnTo>
                  <a:lnTo>
                    <a:pt x="6294" y="5516"/>
                  </a:lnTo>
                  <a:lnTo>
                    <a:pt x="6260" y="5479"/>
                  </a:lnTo>
                  <a:lnTo>
                    <a:pt x="6247" y="5466"/>
                  </a:lnTo>
                  <a:lnTo>
                    <a:pt x="5837" y="5580"/>
                  </a:lnTo>
                  <a:close/>
                  <a:moveTo>
                    <a:pt x="4328" y="6981"/>
                  </a:moveTo>
                  <a:lnTo>
                    <a:pt x="4333" y="6993"/>
                  </a:lnTo>
                  <a:lnTo>
                    <a:pt x="4347" y="7025"/>
                  </a:lnTo>
                  <a:lnTo>
                    <a:pt x="4358" y="7046"/>
                  </a:lnTo>
                  <a:lnTo>
                    <a:pt x="4369" y="7069"/>
                  </a:lnTo>
                  <a:lnTo>
                    <a:pt x="4383" y="7094"/>
                  </a:lnTo>
                  <a:lnTo>
                    <a:pt x="4398" y="7121"/>
                  </a:lnTo>
                  <a:lnTo>
                    <a:pt x="4415" y="7147"/>
                  </a:lnTo>
                  <a:lnTo>
                    <a:pt x="4432" y="7174"/>
                  </a:lnTo>
                  <a:lnTo>
                    <a:pt x="4452" y="7199"/>
                  </a:lnTo>
                  <a:lnTo>
                    <a:pt x="4472" y="7221"/>
                  </a:lnTo>
                  <a:lnTo>
                    <a:pt x="4483" y="7232"/>
                  </a:lnTo>
                  <a:lnTo>
                    <a:pt x="4493" y="7242"/>
                  </a:lnTo>
                  <a:lnTo>
                    <a:pt x="4504" y="7250"/>
                  </a:lnTo>
                  <a:lnTo>
                    <a:pt x="4515" y="7258"/>
                  </a:lnTo>
                  <a:lnTo>
                    <a:pt x="4525" y="7265"/>
                  </a:lnTo>
                  <a:lnTo>
                    <a:pt x="4537" y="7271"/>
                  </a:lnTo>
                  <a:lnTo>
                    <a:pt x="4548" y="7275"/>
                  </a:lnTo>
                  <a:lnTo>
                    <a:pt x="4560" y="7278"/>
                  </a:lnTo>
                  <a:lnTo>
                    <a:pt x="4607" y="7287"/>
                  </a:lnTo>
                  <a:lnTo>
                    <a:pt x="4658" y="7295"/>
                  </a:lnTo>
                  <a:lnTo>
                    <a:pt x="4684" y="7298"/>
                  </a:lnTo>
                  <a:lnTo>
                    <a:pt x="4710" y="7300"/>
                  </a:lnTo>
                  <a:lnTo>
                    <a:pt x="4737" y="7302"/>
                  </a:lnTo>
                  <a:lnTo>
                    <a:pt x="4764" y="7302"/>
                  </a:lnTo>
                  <a:lnTo>
                    <a:pt x="4789" y="7302"/>
                  </a:lnTo>
                  <a:lnTo>
                    <a:pt x="4816" y="7299"/>
                  </a:lnTo>
                  <a:lnTo>
                    <a:pt x="4841" y="7296"/>
                  </a:lnTo>
                  <a:lnTo>
                    <a:pt x="4865" y="7291"/>
                  </a:lnTo>
                  <a:lnTo>
                    <a:pt x="4889" y="7284"/>
                  </a:lnTo>
                  <a:lnTo>
                    <a:pt x="4911" y="7276"/>
                  </a:lnTo>
                  <a:lnTo>
                    <a:pt x="4922" y="7271"/>
                  </a:lnTo>
                  <a:lnTo>
                    <a:pt x="4932" y="7266"/>
                  </a:lnTo>
                  <a:lnTo>
                    <a:pt x="4942" y="7261"/>
                  </a:lnTo>
                  <a:lnTo>
                    <a:pt x="4951" y="7254"/>
                  </a:lnTo>
                  <a:lnTo>
                    <a:pt x="4959" y="7246"/>
                  </a:lnTo>
                  <a:lnTo>
                    <a:pt x="4965" y="7238"/>
                  </a:lnTo>
                  <a:lnTo>
                    <a:pt x="4969" y="7228"/>
                  </a:lnTo>
                  <a:lnTo>
                    <a:pt x="4970" y="7217"/>
                  </a:lnTo>
                  <a:lnTo>
                    <a:pt x="4970" y="7205"/>
                  </a:lnTo>
                  <a:lnTo>
                    <a:pt x="4968" y="7192"/>
                  </a:lnTo>
                  <a:lnTo>
                    <a:pt x="4965" y="7178"/>
                  </a:lnTo>
                  <a:lnTo>
                    <a:pt x="4959" y="7163"/>
                  </a:lnTo>
                  <a:lnTo>
                    <a:pt x="4953" y="7149"/>
                  </a:lnTo>
                  <a:lnTo>
                    <a:pt x="4945" y="7133"/>
                  </a:lnTo>
                  <a:lnTo>
                    <a:pt x="4937" y="7117"/>
                  </a:lnTo>
                  <a:lnTo>
                    <a:pt x="4927" y="7100"/>
                  </a:lnTo>
                  <a:lnTo>
                    <a:pt x="4906" y="7067"/>
                  </a:lnTo>
                  <a:lnTo>
                    <a:pt x="4881" y="7034"/>
                  </a:lnTo>
                  <a:lnTo>
                    <a:pt x="4857" y="7001"/>
                  </a:lnTo>
                  <a:lnTo>
                    <a:pt x="4832" y="6970"/>
                  </a:lnTo>
                  <a:lnTo>
                    <a:pt x="4808" y="6941"/>
                  </a:lnTo>
                  <a:lnTo>
                    <a:pt x="4785" y="6916"/>
                  </a:lnTo>
                  <a:lnTo>
                    <a:pt x="4752" y="6879"/>
                  </a:lnTo>
                  <a:lnTo>
                    <a:pt x="4738" y="6866"/>
                  </a:lnTo>
                  <a:lnTo>
                    <a:pt x="4328" y="6981"/>
                  </a:lnTo>
                  <a:close/>
                  <a:moveTo>
                    <a:pt x="4424" y="9809"/>
                  </a:moveTo>
                  <a:lnTo>
                    <a:pt x="4429" y="9821"/>
                  </a:lnTo>
                  <a:lnTo>
                    <a:pt x="4443" y="9852"/>
                  </a:lnTo>
                  <a:lnTo>
                    <a:pt x="4454" y="9873"/>
                  </a:lnTo>
                  <a:lnTo>
                    <a:pt x="4466" y="9897"/>
                  </a:lnTo>
                  <a:lnTo>
                    <a:pt x="4479" y="9922"/>
                  </a:lnTo>
                  <a:lnTo>
                    <a:pt x="4494" y="9949"/>
                  </a:lnTo>
                  <a:lnTo>
                    <a:pt x="4512" y="9975"/>
                  </a:lnTo>
                  <a:lnTo>
                    <a:pt x="4530" y="10001"/>
                  </a:lnTo>
                  <a:lnTo>
                    <a:pt x="4549" y="10026"/>
                  </a:lnTo>
                  <a:lnTo>
                    <a:pt x="4568" y="10049"/>
                  </a:lnTo>
                  <a:lnTo>
                    <a:pt x="4579" y="10059"/>
                  </a:lnTo>
                  <a:lnTo>
                    <a:pt x="4590" y="10070"/>
                  </a:lnTo>
                  <a:lnTo>
                    <a:pt x="4600" y="10078"/>
                  </a:lnTo>
                  <a:lnTo>
                    <a:pt x="4611" y="10086"/>
                  </a:lnTo>
                  <a:lnTo>
                    <a:pt x="4623" y="10092"/>
                  </a:lnTo>
                  <a:lnTo>
                    <a:pt x="4633" y="10099"/>
                  </a:lnTo>
                  <a:lnTo>
                    <a:pt x="4644" y="10103"/>
                  </a:lnTo>
                  <a:lnTo>
                    <a:pt x="4656" y="10106"/>
                  </a:lnTo>
                  <a:lnTo>
                    <a:pt x="4703" y="10115"/>
                  </a:lnTo>
                  <a:lnTo>
                    <a:pt x="4754" y="10121"/>
                  </a:lnTo>
                  <a:lnTo>
                    <a:pt x="4781" y="10125"/>
                  </a:lnTo>
                  <a:lnTo>
                    <a:pt x="4807" y="10128"/>
                  </a:lnTo>
                  <a:lnTo>
                    <a:pt x="4833" y="10129"/>
                  </a:lnTo>
                  <a:lnTo>
                    <a:pt x="4860" y="10129"/>
                  </a:lnTo>
                  <a:lnTo>
                    <a:pt x="4887" y="10129"/>
                  </a:lnTo>
                  <a:lnTo>
                    <a:pt x="4912" y="10127"/>
                  </a:lnTo>
                  <a:lnTo>
                    <a:pt x="4938" y="10124"/>
                  </a:lnTo>
                  <a:lnTo>
                    <a:pt x="4962" y="10119"/>
                  </a:lnTo>
                  <a:lnTo>
                    <a:pt x="4985" y="10112"/>
                  </a:lnTo>
                  <a:lnTo>
                    <a:pt x="5007" y="10104"/>
                  </a:lnTo>
                  <a:lnTo>
                    <a:pt x="5018" y="10099"/>
                  </a:lnTo>
                  <a:lnTo>
                    <a:pt x="5029" y="10094"/>
                  </a:lnTo>
                  <a:lnTo>
                    <a:pt x="5038" y="10088"/>
                  </a:lnTo>
                  <a:lnTo>
                    <a:pt x="5048" y="10082"/>
                  </a:lnTo>
                  <a:lnTo>
                    <a:pt x="5056" y="10074"/>
                  </a:lnTo>
                  <a:lnTo>
                    <a:pt x="5062" y="10066"/>
                  </a:lnTo>
                  <a:lnTo>
                    <a:pt x="5065" y="10055"/>
                  </a:lnTo>
                  <a:lnTo>
                    <a:pt x="5067" y="10045"/>
                  </a:lnTo>
                  <a:lnTo>
                    <a:pt x="5066" y="10033"/>
                  </a:lnTo>
                  <a:lnTo>
                    <a:pt x="5065" y="10020"/>
                  </a:lnTo>
                  <a:lnTo>
                    <a:pt x="5061" y="10005"/>
                  </a:lnTo>
                  <a:lnTo>
                    <a:pt x="5057" y="9991"/>
                  </a:lnTo>
                  <a:lnTo>
                    <a:pt x="5050" y="9976"/>
                  </a:lnTo>
                  <a:lnTo>
                    <a:pt x="5042" y="9960"/>
                  </a:lnTo>
                  <a:lnTo>
                    <a:pt x="5033" y="9945"/>
                  </a:lnTo>
                  <a:lnTo>
                    <a:pt x="5024" y="9927"/>
                  </a:lnTo>
                  <a:lnTo>
                    <a:pt x="5002" y="9894"/>
                  </a:lnTo>
                  <a:lnTo>
                    <a:pt x="4979" y="9862"/>
                  </a:lnTo>
                  <a:lnTo>
                    <a:pt x="4953" y="9829"/>
                  </a:lnTo>
                  <a:lnTo>
                    <a:pt x="4928" y="9798"/>
                  </a:lnTo>
                  <a:lnTo>
                    <a:pt x="4904" y="9769"/>
                  </a:lnTo>
                  <a:lnTo>
                    <a:pt x="4882" y="9744"/>
                  </a:lnTo>
                  <a:lnTo>
                    <a:pt x="4848" y="9707"/>
                  </a:lnTo>
                  <a:lnTo>
                    <a:pt x="4835" y="9694"/>
                  </a:lnTo>
                  <a:lnTo>
                    <a:pt x="4424" y="9809"/>
                  </a:lnTo>
                  <a:close/>
                  <a:moveTo>
                    <a:pt x="3008" y="11310"/>
                  </a:moveTo>
                  <a:lnTo>
                    <a:pt x="3013" y="11322"/>
                  </a:lnTo>
                  <a:lnTo>
                    <a:pt x="3027" y="11352"/>
                  </a:lnTo>
                  <a:lnTo>
                    <a:pt x="3036" y="11373"/>
                  </a:lnTo>
                  <a:lnTo>
                    <a:pt x="3049" y="11397"/>
                  </a:lnTo>
                  <a:lnTo>
                    <a:pt x="3062" y="11422"/>
                  </a:lnTo>
                  <a:lnTo>
                    <a:pt x="3078" y="11449"/>
                  </a:lnTo>
                  <a:lnTo>
                    <a:pt x="3094" y="11476"/>
                  </a:lnTo>
                  <a:lnTo>
                    <a:pt x="3112" y="11502"/>
                  </a:lnTo>
                  <a:lnTo>
                    <a:pt x="3132" y="11527"/>
                  </a:lnTo>
                  <a:lnTo>
                    <a:pt x="3152" y="11550"/>
                  </a:lnTo>
                  <a:lnTo>
                    <a:pt x="3163" y="11560"/>
                  </a:lnTo>
                  <a:lnTo>
                    <a:pt x="3172" y="11570"/>
                  </a:lnTo>
                  <a:lnTo>
                    <a:pt x="3183" y="11579"/>
                  </a:lnTo>
                  <a:lnTo>
                    <a:pt x="3195" y="11587"/>
                  </a:lnTo>
                  <a:lnTo>
                    <a:pt x="3205" y="11593"/>
                  </a:lnTo>
                  <a:lnTo>
                    <a:pt x="3216" y="11599"/>
                  </a:lnTo>
                  <a:lnTo>
                    <a:pt x="3228" y="11602"/>
                  </a:lnTo>
                  <a:lnTo>
                    <a:pt x="3238" y="11606"/>
                  </a:lnTo>
                  <a:lnTo>
                    <a:pt x="3287" y="11614"/>
                  </a:lnTo>
                  <a:lnTo>
                    <a:pt x="3337" y="11622"/>
                  </a:lnTo>
                  <a:lnTo>
                    <a:pt x="3364" y="11625"/>
                  </a:lnTo>
                  <a:lnTo>
                    <a:pt x="3390" y="11628"/>
                  </a:lnTo>
                  <a:lnTo>
                    <a:pt x="3417" y="11629"/>
                  </a:lnTo>
                  <a:lnTo>
                    <a:pt x="3444" y="11630"/>
                  </a:lnTo>
                  <a:lnTo>
                    <a:pt x="3469" y="11629"/>
                  </a:lnTo>
                  <a:lnTo>
                    <a:pt x="3495" y="11628"/>
                  </a:lnTo>
                  <a:lnTo>
                    <a:pt x="3521" y="11624"/>
                  </a:lnTo>
                  <a:lnTo>
                    <a:pt x="3545" y="11620"/>
                  </a:lnTo>
                  <a:lnTo>
                    <a:pt x="3569" y="11613"/>
                  </a:lnTo>
                  <a:lnTo>
                    <a:pt x="3591" y="11605"/>
                  </a:lnTo>
                  <a:lnTo>
                    <a:pt x="3602" y="11600"/>
                  </a:lnTo>
                  <a:lnTo>
                    <a:pt x="3612" y="11595"/>
                  </a:lnTo>
                  <a:lnTo>
                    <a:pt x="3621" y="11588"/>
                  </a:lnTo>
                  <a:lnTo>
                    <a:pt x="3631" y="11583"/>
                  </a:lnTo>
                  <a:lnTo>
                    <a:pt x="3639" y="11575"/>
                  </a:lnTo>
                  <a:lnTo>
                    <a:pt x="3645" y="11566"/>
                  </a:lnTo>
                  <a:lnTo>
                    <a:pt x="3649" y="11556"/>
                  </a:lnTo>
                  <a:lnTo>
                    <a:pt x="3650" y="11544"/>
                  </a:lnTo>
                  <a:lnTo>
                    <a:pt x="3650" y="11533"/>
                  </a:lnTo>
                  <a:lnTo>
                    <a:pt x="3648" y="11519"/>
                  </a:lnTo>
                  <a:lnTo>
                    <a:pt x="3645" y="11506"/>
                  </a:lnTo>
                  <a:lnTo>
                    <a:pt x="3639" y="11492"/>
                  </a:lnTo>
                  <a:lnTo>
                    <a:pt x="3633" y="11476"/>
                  </a:lnTo>
                  <a:lnTo>
                    <a:pt x="3625" y="11460"/>
                  </a:lnTo>
                  <a:lnTo>
                    <a:pt x="3617" y="11444"/>
                  </a:lnTo>
                  <a:lnTo>
                    <a:pt x="3607" y="11428"/>
                  </a:lnTo>
                  <a:lnTo>
                    <a:pt x="3585" y="11395"/>
                  </a:lnTo>
                  <a:lnTo>
                    <a:pt x="3561" y="11361"/>
                  </a:lnTo>
                  <a:lnTo>
                    <a:pt x="3537" y="11329"/>
                  </a:lnTo>
                  <a:lnTo>
                    <a:pt x="3511" y="11298"/>
                  </a:lnTo>
                  <a:lnTo>
                    <a:pt x="3488" y="11270"/>
                  </a:lnTo>
                  <a:lnTo>
                    <a:pt x="3465" y="11245"/>
                  </a:lnTo>
                  <a:lnTo>
                    <a:pt x="3431" y="11208"/>
                  </a:lnTo>
                  <a:lnTo>
                    <a:pt x="3418" y="11195"/>
                  </a:lnTo>
                  <a:lnTo>
                    <a:pt x="3008" y="11310"/>
                  </a:lnTo>
                  <a:close/>
                  <a:moveTo>
                    <a:pt x="4424" y="11638"/>
                  </a:moveTo>
                  <a:lnTo>
                    <a:pt x="4430" y="11622"/>
                  </a:lnTo>
                  <a:lnTo>
                    <a:pt x="4448" y="11579"/>
                  </a:lnTo>
                  <a:lnTo>
                    <a:pt x="4463" y="11550"/>
                  </a:lnTo>
                  <a:lnTo>
                    <a:pt x="4482" y="11518"/>
                  </a:lnTo>
                  <a:lnTo>
                    <a:pt x="4492" y="11502"/>
                  </a:lnTo>
                  <a:lnTo>
                    <a:pt x="4503" y="11485"/>
                  </a:lnTo>
                  <a:lnTo>
                    <a:pt x="4516" y="11468"/>
                  </a:lnTo>
                  <a:lnTo>
                    <a:pt x="4529" y="11451"/>
                  </a:lnTo>
                  <a:lnTo>
                    <a:pt x="4543" y="11435"/>
                  </a:lnTo>
                  <a:lnTo>
                    <a:pt x="4559" y="11419"/>
                  </a:lnTo>
                  <a:lnTo>
                    <a:pt x="4575" y="11403"/>
                  </a:lnTo>
                  <a:lnTo>
                    <a:pt x="4592" y="11387"/>
                  </a:lnTo>
                  <a:lnTo>
                    <a:pt x="4610" y="11374"/>
                  </a:lnTo>
                  <a:lnTo>
                    <a:pt x="4629" y="11361"/>
                  </a:lnTo>
                  <a:lnTo>
                    <a:pt x="4649" y="11349"/>
                  </a:lnTo>
                  <a:lnTo>
                    <a:pt x="4671" y="11339"/>
                  </a:lnTo>
                  <a:lnTo>
                    <a:pt x="4693" y="11329"/>
                  </a:lnTo>
                  <a:lnTo>
                    <a:pt x="4717" y="11322"/>
                  </a:lnTo>
                  <a:lnTo>
                    <a:pt x="4741" y="11316"/>
                  </a:lnTo>
                  <a:lnTo>
                    <a:pt x="4768" y="11312"/>
                  </a:lnTo>
                  <a:lnTo>
                    <a:pt x="4795" y="11311"/>
                  </a:lnTo>
                  <a:lnTo>
                    <a:pt x="4823" y="11311"/>
                  </a:lnTo>
                  <a:lnTo>
                    <a:pt x="4852" y="11314"/>
                  </a:lnTo>
                  <a:lnTo>
                    <a:pt x="4882" y="11320"/>
                  </a:lnTo>
                  <a:lnTo>
                    <a:pt x="4913" y="11328"/>
                  </a:lnTo>
                  <a:lnTo>
                    <a:pt x="4942" y="11337"/>
                  </a:lnTo>
                  <a:lnTo>
                    <a:pt x="4970" y="11349"/>
                  </a:lnTo>
                  <a:lnTo>
                    <a:pt x="4996" y="11362"/>
                  </a:lnTo>
                  <a:lnTo>
                    <a:pt x="5021" y="11376"/>
                  </a:lnTo>
                  <a:lnTo>
                    <a:pt x="5045" y="11391"/>
                  </a:lnTo>
                  <a:lnTo>
                    <a:pt x="5067" y="11409"/>
                  </a:lnTo>
                  <a:lnTo>
                    <a:pt x="5088" y="11427"/>
                  </a:lnTo>
                  <a:lnTo>
                    <a:pt x="5108" y="11446"/>
                  </a:lnTo>
                  <a:lnTo>
                    <a:pt x="5127" y="11465"/>
                  </a:lnTo>
                  <a:lnTo>
                    <a:pt x="5144" y="11485"/>
                  </a:lnTo>
                  <a:lnTo>
                    <a:pt x="5161" y="11505"/>
                  </a:lnTo>
                  <a:lnTo>
                    <a:pt x="5176" y="11526"/>
                  </a:lnTo>
                  <a:lnTo>
                    <a:pt x="5191" y="11547"/>
                  </a:lnTo>
                  <a:lnTo>
                    <a:pt x="5204" y="11568"/>
                  </a:lnTo>
                  <a:lnTo>
                    <a:pt x="5217" y="11589"/>
                  </a:lnTo>
                  <a:lnTo>
                    <a:pt x="5229" y="11610"/>
                  </a:lnTo>
                  <a:lnTo>
                    <a:pt x="5238" y="11630"/>
                  </a:lnTo>
                  <a:lnTo>
                    <a:pt x="5248" y="11650"/>
                  </a:lnTo>
                  <a:lnTo>
                    <a:pt x="5257" y="11670"/>
                  </a:lnTo>
                  <a:lnTo>
                    <a:pt x="5271" y="11705"/>
                  </a:lnTo>
                  <a:lnTo>
                    <a:pt x="5283" y="11738"/>
                  </a:lnTo>
                  <a:lnTo>
                    <a:pt x="5298" y="11786"/>
                  </a:lnTo>
                  <a:lnTo>
                    <a:pt x="5302" y="11803"/>
                  </a:lnTo>
                  <a:lnTo>
                    <a:pt x="4424" y="11638"/>
                  </a:lnTo>
                  <a:close/>
                  <a:moveTo>
                    <a:pt x="4424" y="12637"/>
                  </a:moveTo>
                  <a:lnTo>
                    <a:pt x="4429" y="12648"/>
                  </a:lnTo>
                  <a:lnTo>
                    <a:pt x="4443" y="12680"/>
                  </a:lnTo>
                  <a:lnTo>
                    <a:pt x="4454" y="12701"/>
                  </a:lnTo>
                  <a:lnTo>
                    <a:pt x="4466" y="12725"/>
                  </a:lnTo>
                  <a:lnTo>
                    <a:pt x="4479" y="12750"/>
                  </a:lnTo>
                  <a:lnTo>
                    <a:pt x="4494" y="12776"/>
                  </a:lnTo>
                  <a:lnTo>
                    <a:pt x="4512" y="12803"/>
                  </a:lnTo>
                  <a:lnTo>
                    <a:pt x="4530" y="12829"/>
                  </a:lnTo>
                  <a:lnTo>
                    <a:pt x="4549" y="12854"/>
                  </a:lnTo>
                  <a:lnTo>
                    <a:pt x="4568" y="12877"/>
                  </a:lnTo>
                  <a:lnTo>
                    <a:pt x="4579" y="12887"/>
                  </a:lnTo>
                  <a:lnTo>
                    <a:pt x="4590" y="12898"/>
                  </a:lnTo>
                  <a:lnTo>
                    <a:pt x="4600" y="12906"/>
                  </a:lnTo>
                  <a:lnTo>
                    <a:pt x="4611" y="12913"/>
                  </a:lnTo>
                  <a:lnTo>
                    <a:pt x="4623" y="12920"/>
                  </a:lnTo>
                  <a:lnTo>
                    <a:pt x="4633" y="12925"/>
                  </a:lnTo>
                  <a:lnTo>
                    <a:pt x="4644" y="12931"/>
                  </a:lnTo>
                  <a:lnTo>
                    <a:pt x="4656" y="12933"/>
                  </a:lnTo>
                  <a:lnTo>
                    <a:pt x="4703" y="12942"/>
                  </a:lnTo>
                  <a:lnTo>
                    <a:pt x="4754" y="12949"/>
                  </a:lnTo>
                  <a:lnTo>
                    <a:pt x="4781" y="12953"/>
                  </a:lnTo>
                  <a:lnTo>
                    <a:pt x="4807" y="12954"/>
                  </a:lnTo>
                  <a:lnTo>
                    <a:pt x="4833" y="12957"/>
                  </a:lnTo>
                  <a:lnTo>
                    <a:pt x="4860" y="12957"/>
                  </a:lnTo>
                  <a:lnTo>
                    <a:pt x="4887" y="12957"/>
                  </a:lnTo>
                  <a:lnTo>
                    <a:pt x="4912" y="12954"/>
                  </a:lnTo>
                  <a:lnTo>
                    <a:pt x="4938" y="12952"/>
                  </a:lnTo>
                  <a:lnTo>
                    <a:pt x="4962" y="12946"/>
                  </a:lnTo>
                  <a:lnTo>
                    <a:pt x="4985" y="12940"/>
                  </a:lnTo>
                  <a:lnTo>
                    <a:pt x="5007" y="12932"/>
                  </a:lnTo>
                  <a:lnTo>
                    <a:pt x="5018" y="12927"/>
                  </a:lnTo>
                  <a:lnTo>
                    <a:pt x="5029" y="12921"/>
                  </a:lnTo>
                  <a:lnTo>
                    <a:pt x="5038" y="12916"/>
                  </a:lnTo>
                  <a:lnTo>
                    <a:pt x="5048" y="12910"/>
                  </a:lnTo>
                  <a:lnTo>
                    <a:pt x="5056" y="12902"/>
                  </a:lnTo>
                  <a:lnTo>
                    <a:pt x="5062" y="12894"/>
                  </a:lnTo>
                  <a:lnTo>
                    <a:pt x="5065" y="12883"/>
                  </a:lnTo>
                  <a:lnTo>
                    <a:pt x="5067" y="12873"/>
                  </a:lnTo>
                  <a:lnTo>
                    <a:pt x="5066" y="12859"/>
                  </a:lnTo>
                  <a:lnTo>
                    <a:pt x="5065" y="12848"/>
                  </a:lnTo>
                  <a:lnTo>
                    <a:pt x="5061" y="12833"/>
                  </a:lnTo>
                  <a:lnTo>
                    <a:pt x="5057" y="12819"/>
                  </a:lnTo>
                  <a:lnTo>
                    <a:pt x="5050" y="12804"/>
                  </a:lnTo>
                  <a:lnTo>
                    <a:pt x="5042" y="12788"/>
                  </a:lnTo>
                  <a:lnTo>
                    <a:pt x="5033" y="12771"/>
                  </a:lnTo>
                  <a:lnTo>
                    <a:pt x="5024" y="12755"/>
                  </a:lnTo>
                  <a:lnTo>
                    <a:pt x="5002" y="12722"/>
                  </a:lnTo>
                  <a:lnTo>
                    <a:pt x="4979" y="12689"/>
                  </a:lnTo>
                  <a:lnTo>
                    <a:pt x="4953" y="12656"/>
                  </a:lnTo>
                  <a:lnTo>
                    <a:pt x="4928" y="12626"/>
                  </a:lnTo>
                  <a:lnTo>
                    <a:pt x="4904" y="12597"/>
                  </a:lnTo>
                  <a:lnTo>
                    <a:pt x="4882" y="12572"/>
                  </a:lnTo>
                  <a:lnTo>
                    <a:pt x="4848" y="12535"/>
                  </a:lnTo>
                  <a:lnTo>
                    <a:pt x="4835" y="12522"/>
                  </a:lnTo>
                  <a:lnTo>
                    <a:pt x="4424" y="12637"/>
                  </a:lnTo>
                  <a:close/>
                  <a:moveTo>
                    <a:pt x="8754" y="4582"/>
                  </a:moveTo>
                  <a:lnTo>
                    <a:pt x="8760" y="4566"/>
                  </a:lnTo>
                  <a:lnTo>
                    <a:pt x="8780" y="4523"/>
                  </a:lnTo>
                  <a:lnTo>
                    <a:pt x="8793" y="4494"/>
                  </a:lnTo>
                  <a:lnTo>
                    <a:pt x="8812" y="4462"/>
                  </a:lnTo>
                  <a:lnTo>
                    <a:pt x="8822" y="4446"/>
                  </a:lnTo>
                  <a:lnTo>
                    <a:pt x="8834" y="4429"/>
                  </a:lnTo>
                  <a:lnTo>
                    <a:pt x="8846" y="4412"/>
                  </a:lnTo>
                  <a:lnTo>
                    <a:pt x="8860" y="4395"/>
                  </a:lnTo>
                  <a:lnTo>
                    <a:pt x="8874" y="4379"/>
                  </a:lnTo>
                  <a:lnTo>
                    <a:pt x="8889" y="4363"/>
                  </a:lnTo>
                  <a:lnTo>
                    <a:pt x="8905" y="4347"/>
                  </a:lnTo>
                  <a:lnTo>
                    <a:pt x="8922" y="4331"/>
                  </a:lnTo>
                  <a:lnTo>
                    <a:pt x="8940" y="4318"/>
                  </a:lnTo>
                  <a:lnTo>
                    <a:pt x="8959" y="4305"/>
                  </a:lnTo>
                  <a:lnTo>
                    <a:pt x="8980" y="4293"/>
                  </a:lnTo>
                  <a:lnTo>
                    <a:pt x="9002" y="4283"/>
                  </a:lnTo>
                  <a:lnTo>
                    <a:pt x="9024" y="4273"/>
                  </a:lnTo>
                  <a:lnTo>
                    <a:pt x="9048" y="4265"/>
                  </a:lnTo>
                  <a:lnTo>
                    <a:pt x="9072" y="4260"/>
                  </a:lnTo>
                  <a:lnTo>
                    <a:pt x="9098" y="4256"/>
                  </a:lnTo>
                  <a:lnTo>
                    <a:pt x="9125" y="4255"/>
                  </a:lnTo>
                  <a:lnTo>
                    <a:pt x="9154" y="4255"/>
                  </a:lnTo>
                  <a:lnTo>
                    <a:pt x="9183" y="4257"/>
                  </a:lnTo>
                  <a:lnTo>
                    <a:pt x="9214" y="4264"/>
                  </a:lnTo>
                  <a:lnTo>
                    <a:pt x="9243" y="4272"/>
                  </a:lnTo>
                  <a:lnTo>
                    <a:pt x="9272" y="4281"/>
                  </a:lnTo>
                  <a:lnTo>
                    <a:pt x="9300" y="4293"/>
                  </a:lnTo>
                  <a:lnTo>
                    <a:pt x="9327" y="4305"/>
                  </a:lnTo>
                  <a:lnTo>
                    <a:pt x="9351" y="4319"/>
                  </a:lnTo>
                  <a:lnTo>
                    <a:pt x="9375" y="4335"/>
                  </a:lnTo>
                  <a:lnTo>
                    <a:pt x="9397" y="4352"/>
                  </a:lnTo>
                  <a:lnTo>
                    <a:pt x="9419" y="4371"/>
                  </a:lnTo>
                  <a:lnTo>
                    <a:pt x="9439" y="4389"/>
                  </a:lnTo>
                  <a:lnTo>
                    <a:pt x="9457" y="4408"/>
                  </a:lnTo>
                  <a:lnTo>
                    <a:pt x="9475" y="4429"/>
                  </a:lnTo>
                  <a:lnTo>
                    <a:pt x="9491" y="4449"/>
                  </a:lnTo>
                  <a:lnTo>
                    <a:pt x="9507" y="4470"/>
                  </a:lnTo>
                  <a:lnTo>
                    <a:pt x="9521" y="4491"/>
                  </a:lnTo>
                  <a:lnTo>
                    <a:pt x="9535" y="4512"/>
                  </a:lnTo>
                  <a:lnTo>
                    <a:pt x="9547" y="4533"/>
                  </a:lnTo>
                  <a:lnTo>
                    <a:pt x="9559" y="4554"/>
                  </a:lnTo>
                  <a:lnTo>
                    <a:pt x="9569" y="4574"/>
                  </a:lnTo>
                  <a:lnTo>
                    <a:pt x="9579" y="4594"/>
                  </a:lnTo>
                  <a:lnTo>
                    <a:pt x="9588" y="4614"/>
                  </a:lnTo>
                  <a:lnTo>
                    <a:pt x="9603" y="4649"/>
                  </a:lnTo>
                  <a:lnTo>
                    <a:pt x="9613" y="4682"/>
                  </a:lnTo>
                  <a:lnTo>
                    <a:pt x="9628" y="4730"/>
                  </a:lnTo>
                  <a:lnTo>
                    <a:pt x="9632" y="4747"/>
                  </a:lnTo>
                  <a:lnTo>
                    <a:pt x="8754" y="4582"/>
                  </a:lnTo>
                  <a:close/>
                  <a:moveTo>
                    <a:pt x="5836" y="4582"/>
                  </a:moveTo>
                  <a:lnTo>
                    <a:pt x="5842" y="4565"/>
                  </a:lnTo>
                  <a:lnTo>
                    <a:pt x="5862" y="4523"/>
                  </a:lnTo>
                  <a:lnTo>
                    <a:pt x="5875" y="4494"/>
                  </a:lnTo>
                  <a:lnTo>
                    <a:pt x="5894" y="4462"/>
                  </a:lnTo>
                  <a:lnTo>
                    <a:pt x="5904" y="4445"/>
                  </a:lnTo>
                  <a:lnTo>
                    <a:pt x="5916" y="4429"/>
                  </a:lnTo>
                  <a:lnTo>
                    <a:pt x="5928" y="4412"/>
                  </a:lnTo>
                  <a:lnTo>
                    <a:pt x="5942" y="4395"/>
                  </a:lnTo>
                  <a:lnTo>
                    <a:pt x="5956" y="4379"/>
                  </a:lnTo>
                  <a:lnTo>
                    <a:pt x="5971" y="4363"/>
                  </a:lnTo>
                  <a:lnTo>
                    <a:pt x="5987" y="4347"/>
                  </a:lnTo>
                  <a:lnTo>
                    <a:pt x="6004" y="4331"/>
                  </a:lnTo>
                  <a:lnTo>
                    <a:pt x="6023" y="4318"/>
                  </a:lnTo>
                  <a:lnTo>
                    <a:pt x="6042" y="4305"/>
                  </a:lnTo>
                  <a:lnTo>
                    <a:pt x="6062" y="4293"/>
                  </a:lnTo>
                  <a:lnTo>
                    <a:pt x="6084" y="4283"/>
                  </a:lnTo>
                  <a:lnTo>
                    <a:pt x="6106" y="4273"/>
                  </a:lnTo>
                  <a:lnTo>
                    <a:pt x="6130" y="4265"/>
                  </a:lnTo>
                  <a:lnTo>
                    <a:pt x="6154" y="4260"/>
                  </a:lnTo>
                  <a:lnTo>
                    <a:pt x="6180" y="4256"/>
                  </a:lnTo>
                  <a:lnTo>
                    <a:pt x="6207" y="4255"/>
                  </a:lnTo>
                  <a:lnTo>
                    <a:pt x="6236" y="4255"/>
                  </a:lnTo>
                  <a:lnTo>
                    <a:pt x="6264" y="4257"/>
                  </a:lnTo>
                  <a:lnTo>
                    <a:pt x="6295" y="4264"/>
                  </a:lnTo>
                  <a:lnTo>
                    <a:pt x="6325" y="4272"/>
                  </a:lnTo>
                  <a:lnTo>
                    <a:pt x="6354" y="4281"/>
                  </a:lnTo>
                  <a:lnTo>
                    <a:pt x="6382" y="4293"/>
                  </a:lnTo>
                  <a:lnTo>
                    <a:pt x="6409" y="4305"/>
                  </a:lnTo>
                  <a:lnTo>
                    <a:pt x="6433" y="4319"/>
                  </a:lnTo>
                  <a:lnTo>
                    <a:pt x="6457" y="4335"/>
                  </a:lnTo>
                  <a:lnTo>
                    <a:pt x="6479" y="4352"/>
                  </a:lnTo>
                  <a:lnTo>
                    <a:pt x="6501" y="4371"/>
                  </a:lnTo>
                  <a:lnTo>
                    <a:pt x="6521" y="4389"/>
                  </a:lnTo>
                  <a:lnTo>
                    <a:pt x="6539" y="4408"/>
                  </a:lnTo>
                  <a:lnTo>
                    <a:pt x="6557" y="4429"/>
                  </a:lnTo>
                  <a:lnTo>
                    <a:pt x="6573" y="4449"/>
                  </a:lnTo>
                  <a:lnTo>
                    <a:pt x="6589" y="4470"/>
                  </a:lnTo>
                  <a:lnTo>
                    <a:pt x="6603" y="4491"/>
                  </a:lnTo>
                  <a:lnTo>
                    <a:pt x="6617" y="4512"/>
                  </a:lnTo>
                  <a:lnTo>
                    <a:pt x="6629" y="4533"/>
                  </a:lnTo>
                  <a:lnTo>
                    <a:pt x="6641" y="4554"/>
                  </a:lnTo>
                  <a:lnTo>
                    <a:pt x="6651" y="4574"/>
                  </a:lnTo>
                  <a:lnTo>
                    <a:pt x="6661" y="4594"/>
                  </a:lnTo>
                  <a:lnTo>
                    <a:pt x="6670" y="4614"/>
                  </a:lnTo>
                  <a:lnTo>
                    <a:pt x="6685" y="4649"/>
                  </a:lnTo>
                  <a:lnTo>
                    <a:pt x="6696" y="4682"/>
                  </a:lnTo>
                  <a:lnTo>
                    <a:pt x="6710" y="4730"/>
                  </a:lnTo>
                  <a:lnTo>
                    <a:pt x="6714" y="4747"/>
                  </a:lnTo>
                  <a:lnTo>
                    <a:pt x="5836" y="4582"/>
                  </a:lnTo>
                  <a:close/>
                  <a:moveTo>
                    <a:pt x="4424" y="3155"/>
                  </a:moveTo>
                  <a:lnTo>
                    <a:pt x="4430" y="3139"/>
                  </a:lnTo>
                  <a:lnTo>
                    <a:pt x="4448" y="3095"/>
                  </a:lnTo>
                  <a:lnTo>
                    <a:pt x="4463" y="3066"/>
                  </a:lnTo>
                  <a:lnTo>
                    <a:pt x="4482" y="3035"/>
                  </a:lnTo>
                  <a:lnTo>
                    <a:pt x="4492" y="3019"/>
                  </a:lnTo>
                  <a:lnTo>
                    <a:pt x="4503" y="3002"/>
                  </a:lnTo>
                  <a:lnTo>
                    <a:pt x="4516" y="2985"/>
                  </a:lnTo>
                  <a:lnTo>
                    <a:pt x="4529" y="2969"/>
                  </a:lnTo>
                  <a:lnTo>
                    <a:pt x="4543" y="2952"/>
                  </a:lnTo>
                  <a:lnTo>
                    <a:pt x="4559" y="2936"/>
                  </a:lnTo>
                  <a:lnTo>
                    <a:pt x="4575" y="2920"/>
                  </a:lnTo>
                  <a:lnTo>
                    <a:pt x="4592" y="2906"/>
                  </a:lnTo>
                  <a:lnTo>
                    <a:pt x="4610" y="2891"/>
                  </a:lnTo>
                  <a:lnTo>
                    <a:pt x="4629" y="2878"/>
                  </a:lnTo>
                  <a:lnTo>
                    <a:pt x="4649" y="2866"/>
                  </a:lnTo>
                  <a:lnTo>
                    <a:pt x="4671" y="2855"/>
                  </a:lnTo>
                  <a:lnTo>
                    <a:pt x="4693" y="2846"/>
                  </a:lnTo>
                  <a:lnTo>
                    <a:pt x="4717" y="2838"/>
                  </a:lnTo>
                  <a:lnTo>
                    <a:pt x="4741" y="2833"/>
                  </a:lnTo>
                  <a:lnTo>
                    <a:pt x="4768" y="2829"/>
                  </a:lnTo>
                  <a:lnTo>
                    <a:pt x="4795" y="2828"/>
                  </a:lnTo>
                  <a:lnTo>
                    <a:pt x="4823" y="2828"/>
                  </a:lnTo>
                  <a:lnTo>
                    <a:pt x="4852" y="2832"/>
                  </a:lnTo>
                  <a:lnTo>
                    <a:pt x="4882" y="2837"/>
                  </a:lnTo>
                  <a:lnTo>
                    <a:pt x="4913" y="2845"/>
                  </a:lnTo>
                  <a:lnTo>
                    <a:pt x="4942" y="2854"/>
                  </a:lnTo>
                  <a:lnTo>
                    <a:pt x="4970" y="2866"/>
                  </a:lnTo>
                  <a:lnTo>
                    <a:pt x="4996" y="2879"/>
                  </a:lnTo>
                  <a:lnTo>
                    <a:pt x="5021" y="2894"/>
                  </a:lnTo>
                  <a:lnTo>
                    <a:pt x="5045" y="2910"/>
                  </a:lnTo>
                  <a:lnTo>
                    <a:pt x="5067" y="2925"/>
                  </a:lnTo>
                  <a:lnTo>
                    <a:pt x="5088" y="2944"/>
                  </a:lnTo>
                  <a:lnTo>
                    <a:pt x="5108" y="2962"/>
                  </a:lnTo>
                  <a:lnTo>
                    <a:pt x="5127" y="2982"/>
                  </a:lnTo>
                  <a:lnTo>
                    <a:pt x="5144" y="3002"/>
                  </a:lnTo>
                  <a:lnTo>
                    <a:pt x="5161" y="3023"/>
                  </a:lnTo>
                  <a:lnTo>
                    <a:pt x="5176" y="3043"/>
                  </a:lnTo>
                  <a:lnTo>
                    <a:pt x="5191" y="3064"/>
                  </a:lnTo>
                  <a:lnTo>
                    <a:pt x="5204" y="3085"/>
                  </a:lnTo>
                  <a:lnTo>
                    <a:pt x="5217" y="3106"/>
                  </a:lnTo>
                  <a:lnTo>
                    <a:pt x="5229" y="3127"/>
                  </a:lnTo>
                  <a:lnTo>
                    <a:pt x="5238" y="3147"/>
                  </a:lnTo>
                  <a:lnTo>
                    <a:pt x="5248" y="3168"/>
                  </a:lnTo>
                  <a:lnTo>
                    <a:pt x="5257" y="3186"/>
                  </a:lnTo>
                  <a:lnTo>
                    <a:pt x="5271" y="3223"/>
                  </a:lnTo>
                  <a:lnTo>
                    <a:pt x="5283" y="3255"/>
                  </a:lnTo>
                  <a:lnTo>
                    <a:pt x="5298" y="3303"/>
                  </a:lnTo>
                  <a:lnTo>
                    <a:pt x="5302" y="3320"/>
                  </a:lnTo>
                  <a:lnTo>
                    <a:pt x="4424" y="3155"/>
                  </a:lnTo>
                  <a:close/>
                  <a:moveTo>
                    <a:pt x="3008" y="2726"/>
                  </a:moveTo>
                  <a:lnTo>
                    <a:pt x="3013" y="2738"/>
                  </a:lnTo>
                  <a:lnTo>
                    <a:pt x="3027" y="2770"/>
                  </a:lnTo>
                  <a:lnTo>
                    <a:pt x="3036" y="2791"/>
                  </a:lnTo>
                  <a:lnTo>
                    <a:pt x="3049" y="2813"/>
                  </a:lnTo>
                  <a:lnTo>
                    <a:pt x="3062" y="2840"/>
                  </a:lnTo>
                  <a:lnTo>
                    <a:pt x="3078" y="2866"/>
                  </a:lnTo>
                  <a:lnTo>
                    <a:pt x="3094" y="2892"/>
                  </a:lnTo>
                  <a:lnTo>
                    <a:pt x="3112" y="2919"/>
                  </a:lnTo>
                  <a:lnTo>
                    <a:pt x="3132" y="2944"/>
                  </a:lnTo>
                  <a:lnTo>
                    <a:pt x="3152" y="2966"/>
                  </a:lnTo>
                  <a:lnTo>
                    <a:pt x="3163" y="2977"/>
                  </a:lnTo>
                  <a:lnTo>
                    <a:pt x="3172" y="2986"/>
                  </a:lnTo>
                  <a:lnTo>
                    <a:pt x="3183" y="2995"/>
                  </a:lnTo>
                  <a:lnTo>
                    <a:pt x="3195" y="3003"/>
                  </a:lnTo>
                  <a:lnTo>
                    <a:pt x="3205" y="3010"/>
                  </a:lnTo>
                  <a:lnTo>
                    <a:pt x="3216" y="3015"/>
                  </a:lnTo>
                  <a:lnTo>
                    <a:pt x="3228" y="3020"/>
                  </a:lnTo>
                  <a:lnTo>
                    <a:pt x="3238" y="3023"/>
                  </a:lnTo>
                  <a:lnTo>
                    <a:pt x="3287" y="3031"/>
                  </a:lnTo>
                  <a:lnTo>
                    <a:pt x="3337" y="3039"/>
                  </a:lnTo>
                  <a:lnTo>
                    <a:pt x="3364" y="3043"/>
                  </a:lnTo>
                  <a:lnTo>
                    <a:pt x="3390" y="3044"/>
                  </a:lnTo>
                  <a:lnTo>
                    <a:pt x="3417" y="3047"/>
                  </a:lnTo>
                  <a:lnTo>
                    <a:pt x="3444" y="3047"/>
                  </a:lnTo>
                  <a:lnTo>
                    <a:pt x="3469" y="3045"/>
                  </a:lnTo>
                  <a:lnTo>
                    <a:pt x="3495" y="3044"/>
                  </a:lnTo>
                  <a:lnTo>
                    <a:pt x="3521" y="3041"/>
                  </a:lnTo>
                  <a:lnTo>
                    <a:pt x="3545" y="3036"/>
                  </a:lnTo>
                  <a:lnTo>
                    <a:pt x="3569" y="3030"/>
                  </a:lnTo>
                  <a:lnTo>
                    <a:pt x="3591" y="3022"/>
                  </a:lnTo>
                  <a:lnTo>
                    <a:pt x="3602" y="3016"/>
                  </a:lnTo>
                  <a:lnTo>
                    <a:pt x="3612" y="3011"/>
                  </a:lnTo>
                  <a:lnTo>
                    <a:pt x="3621" y="3006"/>
                  </a:lnTo>
                  <a:lnTo>
                    <a:pt x="3631" y="2999"/>
                  </a:lnTo>
                  <a:lnTo>
                    <a:pt x="3639" y="2991"/>
                  </a:lnTo>
                  <a:lnTo>
                    <a:pt x="3645" y="2982"/>
                  </a:lnTo>
                  <a:lnTo>
                    <a:pt x="3649" y="2973"/>
                  </a:lnTo>
                  <a:lnTo>
                    <a:pt x="3650" y="2962"/>
                  </a:lnTo>
                  <a:lnTo>
                    <a:pt x="3650" y="2949"/>
                  </a:lnTo>
                  <a:lnTo>
                    <a:pt x="3648" y="2936"/>
                  </a:lnTo>
                  <a:lnTo>
                    <a:pt x="3645" y="2923"/>
                  </a:lnTo>
                  <a:lnTo>
                    <a:pt x="3639" y="2908"/>
                  </a:lnTo>
                  <a:lnTo>
                    <a:pt x="3633" y="2892"/>
                  </a:lnTo>
                  <a:lnTo>
                    <a:pt x="3625" y="2878"/>
                  </a:lnTo>
                  <a:lnTo>
                    <a:pt x="3617" y="2861"/>
                  </a:lnTo>
                  <a:lnTo>
                    <a:pt x="3607" y="2845"/>
                  </a:lnTo>
                  <a:lnTo>
                    <a:pt x="3585" y="2812"/>
                  </a:lnTo>
                  <a:lnTo>
                    <a:pt x="3561" y="2778"/>
                  </a:lnTo>
                  <a:lnTo>
                    <a:pt x="3537" y="2746"/>
                  </a:lnTo>
                  <a:lnTo>
                    <a:pt x="3511" y="2714"/>
                  </a:lnTo>
                  <a:lnTo>
                    <a:pt x="3488" y="2687"/>
                  </a:lnTo>
                  <a:lnTo>
                    <a:pt x="3465" y="2662"/>
                  </a:lnTo>
                  <a:lnTo>
                    <a:pt x="3431" y="2625"/>
                  </a:lnTo>
                  <a:lnTo>
                    <a:pt x="3418" y="2611"/>
                  </a:lnTo>
                  <a:lnTo>
                    <a:pt x="3008" y="2726"/>
                  </a:lnTo>
                  <a:close/>
                  <a:moveTo>
                    <a:pt x="2918" y="4582"/>
                  </a:moveTo>
                  <a:lnTo>
                    <a:pt x="2924" y="4566"/>
                  </a:lnTo>
                  <a:lnTo>
                    <a:pt x="2943" y="4523"/>
                  </a:lnTo>
                  <a:lnTo>
                    <a:pt x="2957" y="4494"/>
                  </a:lnTo>
                  <a:lnTo>
                    <a:pt x="2976" y="4462"/>
                  </a:lnTo>
                  <a:lnTo>
                    <a:pt x="2986" y="4446"/>
                  </a:lnTo>
                  <a:lnTo>
                    <a:pt x="2998" y="4429"/>
                  </a:lnTo>
                  <a:lnTo>
                    <a:pt x="3010" y="4412"/>
                  </a:lnTo>
                  <a:lnTo>
                    <a:pt x="3024" y="4395"/>
                  </a:lnTo>
                  <a:lnTo>
                    <a:pt x="3038" y="4379"/>
                  </a:lnTo>
                  <a:lnTo>
                    <a:pt x="3053" y="4363"/>
                  </a:lnTo>
                  <a:lnTo>
                    <a:pt x="3069" y="4347"/>
                  </a:lnTo>
                  <a:lnTo>
                    <a:pt x="3087" y="4331"/>
                  </a:lnTo>
                  <a:lnTo>
                    <a:pt x="3105" y="4318"/>
                  </a:lnTo>
                  <a:lnTo>
                    <a:pt x="3124" y="4305"/>
                  </a:lnTo>
                  <a:lnTo>
                    <a:pt x="3144" y="4293"/>
                  </a:lnTo>
                  <a:lnTo>
                    <a:pt x="3166" y="4283"/>
                  </a:lnTo>
                  <a:lnTo>
                    <a:pt x="3188" y="4273"/>
                  </a:lnTo>
                  <a:lnTo>
                    <a:pt x="3212" y="4265"/>
                  </a:lnTo>
                  <a:lnTo>
                    <a:pt x="3236" y="4260"/>
                  </a:lnTo>
                  <a:lnTo>
                    <a:pt x="3262" y="4256"/>
                  </a:lnTo>
                  <a:lnTo>
                    <a:pt x="3289" y="4255"/>
                  </a:lnTo>
                  <a:lnTo>
                    <a:pt x="3318" y="4255"/>
                  </a:lnTo>
                  <a:lnTo>
                    <a:pt x="3346" y="4257"/>
                  </a:lnTo>
                  <a:lnTo>
                    <a:pt x="3377" y="4264"/>
                  </a:lnTo>
                  <a:lnTo>
                    <a:pt x="3407" y="4272"/>
                  </a:lnTo>
                  <a:lnTo>
                    <a:pt x="3436" y="4281"/>
                  </a:lnTo>
                  <a:lnTo>
                    <a:pt x="3464" y="4293"/>
                  </a:lnTo>
                  <a:lnTo>
                    <a:pt x="3491" y="4305"/>
                  </a:lnTo>
                  <a:lnTo>
                    <a:pt x="3515" y="4319"/>
                  </a:lnTo>
                  <a:lnTo>
                    <a:pt x="3539" y="4335"/>
                  </a:lnTo>
                  <a:lnTo>
                    <a:pt x="3561" y="4352"/>
                  </a:lnTo>
                  <a:lnTo>
                    <a:pt x="3583" y="4371"/>
                  </a:lnTo>
                  <a:lnTo>
                    <a:pt x="3603" y="4389"/>
                  </a:lnTo>
                  <a:lnTo>
                    <a:pt x="3621" y="4408"/>
                  </a:lnTo>
                  <a:lnTo>
                    <a:pt x="3639" y="4429"/>
                  </a:lnTo>
                  <a:lnTo>
                    <a:pt x="3655" y="4449"/>
                  </a:lnTo>
                  <a:lnTo>
                    <a:pt x="3671" y="4470"/>
                  </a:lnTo>
                  <a:lnTo>
                    <a:pt x="3685" y="4491"/>
                  </a:lnTo>
                  <a:lnTo>
                    <a:pt x="3699" y="4512"/>
                  </a:lnTo>
                  <a:lnTo>
                    <a:pt x="3711" y="4533"/>
                  </a:lnTo>
                  <a:lnTo>
                    <a:pt x="3723" y="4554"/>
                  </a:lnTo>
                  <a:lnTo>
                    <a:pt x="3733" y="4574"/>
                  </a:lnTo>
                  <a:lnTo>
                    <a:pt x="3743" y="4594"/>
                  </a:lnTo>
                  <a:lnTo>
                    <a:pt x="3752" y="4614"/>
                  </a:lnTo>
                  <a:lnTo>
                    <a:pt x="3767" y="4649"/>
                  </a:lnTo>
                  <a:lnTo>
                    <a:pt x="3778" y="4682"/>
                  </a:lnTo>
                  <a:lnTo>
                    <a:pt x="3792" y="4730"/>
                  </a:lnTo>
                  <a:lnTo>
                    <a:pt x="3796" y="4747"/>
                  </a:lnTo>
                  <a:lnTo>
                    <a:pt x="2918" y="4582"/>
                  </a:lnTo>
                  <a:close/>
                  <a:moveTo>
                    <a:pt x="1356" y="6087"/>
                  </a:moveTo>
                  <a:lnTo>
                    <a:pt x="1363" y="6070"/>
                  </a:lnTo>
                  <a:lnTo>
                    <a:pt x="1382" y="6026"/>
                  </a:lnTo>
                  <a:lnTo>
                    <a:pt x="1396" y="5997"/>
                  </a:lnTo>
                  <a:lnTo>
                    <a:pt x="1414" y="5965"/>
                  </a:lnTo>
                  <a:lnTo>
                    <a:pt x="1425" y="5950"/>
                  </a:lnTo>
                  <a:lnTo>
                    <a:pt x="1436" y="5932"/>
                  </a:lnTo>
                  <a:lnTo>
                    <a:pt x="1448" y="5917"/>
                  </a:lnTo>
                  <a:lnTo>
                    <a:pt x="1462" y="5899"/>
                  </a:lnTo>
                  <a:lnTo>
                    <a:pt x="1476" y="5882"/>
                  </a:lnTo>
                  <a:lnTo>
                    <a:pt x="1491" y="5867"/>
                  </a:lnTo>
                  <a:lnTo>
                    <a:pt x="1507" y="5851"/>
                  </a:lnTo>
                  <a:lnTo>
                    <a:pt x="1524" y="5836"/>
                  </a:lnTo>
                  <a:lnTo>
                    <a:pt x="1543" y="5822"/>
                  </a:lnTo>
                  <a:lnTo>
                    <a:pt x="1562" y="5808"/>
                  </a:lnTo>
                  <a:lnTo>
                    <a:pt x="1583" y="5797"/>
                  </a:lnTo>
                  <a:lnTo>
                    <a:pt x="1604" y="5786"/>
                  </a:lnTo>
                  <a:lnTo>
                    <a:pt x="1627" y="5777"/>
                  </a:lnTo>
                  <a:lnTo>
                    <a:pt x="1650" y="5770"/>
                  </a:lnTo>
                  <a:lnTo>
                    <a:pt x="1675" y="5764"/>
                  </a:lnTo>
                  <a:lnTo>
                    <a:pt x="1700" y="5760"/>
                  </a:lnTo>
                  <a:lnTo>
                    <a:pt x="1727" y="5758"/>
                  </a:lnTo>
                  <a:lnTo>
                    <a:pt x="1756" y="5760"/>
                  </a:lnTo>
                  <a:lnTo>
                    <a:pt x="1785" y="5762"/>
                  </a:lnTo>
                  <a:lnTo>
                    <a:pt x="1816" y="5768"/>
                  </a:lnTo>
                  <a:lnTo>
                    <a:pt x="1846" y="5776"/>
                  </a:lnTo>
                  <a:lnTo>
                    <a:pt x="1875" y="5785"/>
                  </a:lnTo>
                  <a:lnTo>
                    <a:pt x="1902" y="5797"/>
                  </a:lnTo>
                  <a:lnTo>
                    <a:pt x="1929" y="5810"/>
                  </a:lnTo>
                  <a:lnTo>
                    <a:pt x="1954" y="5824"/>
                  </a:lnTo>
                  <a:lnTo>
                    <a:pt x="1977" y="5840"/>
                  </a:lnTo>
                  <a:lnTo>
                    <a:pt x="2000" y="5857"/>
                  </a:lnTo>
                  <a:lnTo>
                    <a:pt x="2021" y="5874"/>
                  </a:lnTo>
                  <a:lnTo>
                    <a:pt x="2041" y="5893"/>
                  </a:lnTo>
                  <a:lnTo>
                    <a:pt x="2060" y="5913"/>
                  </a:lnTo>
                  <a:lnTo>
                    <a:pt x="2078" y="5932"/>
                  </a:lnTo>
                  <a:lnTo>
                    <a:pt x="2094" y="5954"/>
                  </a:lnTo>
                  <a:lnTo>
                    <a:pt x="2110" y="5975"/>
                  </a:lnTo>
                  <a:lnTo>
                    <a:pt x="2124" y="5996"/>
                  </a:lnTo>
                  <a:lnTo>
                    <a:pt x="2138" y="6016"/>
                  </a:lnTo>
                  <a:lnTo>
                    <a:pt x="2149" y="6037"/>
                  </a:lnTo>
                  <a:lnTo>
                    <a:pt x="2161" y="6058"/>
                  </a:lnTo>
                  <a:lnTo>
                    <a:pt x="2172" y="6079"/>
                  </a:lnTo>
                  <a:lnTo>
                    <a:pt x="2181" y="6099"/>
                  </a:lnTo>
                  <a:lnTo>
                    <a:pt x="2190" y="6117"/>
                  </a:lnTo>
                  <a:lnTo>
                    <a:pt x="2205" y="6154"/>
                  </a:lnTo>
                  <a:lnTo>
                    <a:pt x="2217" y="6186"/>
                  </a:lnTo>
                  <a:lnTo>
                    <a:pt x="2231" y="6233"/>
                  </a:lnTo>
                  <a:lnTo>
                    <a:pt x="2235" y="6252"/>
                  </a:lnTo>
                  <a:lnTo>
                    <a:pt x="1356" y="6087"/>
                  </a:lnTo>
                  <a:close/>
                  <a:moveTo>
                    <a:pt x="0" y="7549"/>
                  </a:moveTo>
                  <a:lnTo>
                    <a:pt x="6" y="7532"/>
                  </a:lnTo>
                  <a:lnTo>
                    <a:pt x="25" y="7490"/>
                  </a:lnTo>
                  <a:lnTo>
                    <a:pt x="40" y="7461"/>
                  </a:lnTo>
                  <a:lnTo>
                    <a:pt x="58" y="7429"/>
                  </a:lnTo>
                  <a:lnTo>
                    <a:pt x="68" y="7412"/>
                  </a:lnTo>
                  <a:lnTo>
                    <a:pt x="80" y="7396"/>
                  </a:lnTo>
                  <a:lnTo>
                    <a:pt x="92" y="7379"/>
                  </a:lnTo>
                  <a:lnTo>
                    <a:pt x="106" y="7362"/>
                  </a:lnTo>
                  <a:lnTo>
                    <a:pt x="120" y="7346"/>
                  </a:lnTo>
                  <a:lnTo>
                    <a:pt x="134" y="7331"/>
                  </a:lnTo>
                  <a:lnTo>
                    <a:pt x="151" y="7315"/>
                  </a:lnTo>
                  <a:lnTo>
                    <a:pt x="169" y="7299"/>
                  </a:lnTo>
                  <a:lnTo>
                    <a:pt x="187" y="7286"/>
                  </a:lnTo>
                  <a:lnTo>
                    <a:pt x="206" y="7272"/>
                  </a:lnTo>
                  <a:lnTo>
                    <a:pt x="226" y="7261"/>
                  </a:lnTo>
                  <a:lnTo>
                    <a:pt x="248" y="7250"/>
                  </a:lnTo>
                  <a:lnTo>
                    <a:pt x="270" y="7241"/>
                  </a:lnTo>
                  <a:lnTo>
                    <a:pt x="294" y="7233"/>
                  </a:lnTo>
                  <a:lnTo>
                    <a:pt x="318" y="7228"/>
                  </a:lnTo>
                  <a:lnTo>
                    <a:pt x="344" y="7224"/>
                  </a:lnTo>
                  <a:lnTo>
                    <a:pt x="372" y="7222"/>
                  </a:lnTo>
                  <a:lnTo>
                    <a:pt x="400" y="7222"/>
                  </a:lnTo>
                  <a:lnTo>
                    <a:pt x="428" y="7225"/>
                  </a:lnTo>
                  <a:lnTo>
                    <a:pt x="459" y="7232"/>
                  </a:lnTo>
                  <a:lnTo>
                    <a:pt x="489" y="7240"/>
                  </a:lnTo>
                  <a:lnTo>
                    <a:pt x="518" y="7249"/>
                  </a:lnTo>
                  <a:lnTo>
                    <a:pt x="546" y="7261"/>
                  </a:lnTo>
                  <a:lnTo>
                    <a:pt x="573" y="7272"/>
                  </a:lnTo>
                  <a:lnTo>
                    <a:pt x="597" y="7287"/>
                  </a:lnTo>
                  <a:lnTo>
                    <a:pt x="621" y="7303"/>
                  </a:lnTo>
                  <a:lnTo>
                    <a:pt x="643" y="7320"/>
                  </a:lnTo>
                  <a:lnTo>
                    <a:pt x="665" y="7337"/>
                  </a:lnTo>
                  <a:lnTo>
                    <a:pt x="685" y="7357"/>
                  </a:lnTo>
                  <a:lnTo>
                    <a:pt x="703" y="7375"/>
                  </a:lnTo>
                  <a:lnTo>
                    <a:pt x="721" y="7396"/>
                  </a:lnTo>
                  <a:lnTo>
                    <a:pt x="737" y="7416"/>
                  </a:lnTo>
                  <a:lnTo>
                    <a:pt x="753" y="7437"/>
                  </a:lnTo>
                  <a:lnTo>
                    <a:pt x="767" y="7458"/>
                  </a:lnTo>
                  <a:lnTo>
                    <a:pt x="781" y="7480"/>
                  </a:lnTo>
                  <a:lnTo>
                    <a:pt x="794" y="7501"/>
                  </a:lnTo>
                  <a:lnTo>
                    <a:pt x="805" y="7522"/>
                  </a:lnTo>
                  <a:lnTo>
                    <a:pt x="815" y="7542"/>
                  </a:lnTo>
                  <a:lnTo>
                    <a:pt x="825" y="7561"/>
                  </a:lnTo>
                  <a:lnTo>
                    <a:pt x="834" y="7581"/>
                  </a:lnTo>
                  <a:lnTo>
                    <a:pt x="848" y="7617"/>
                  </a:lnTo>
                  <a:lnTo>
                    <a:pt x="860" y="7650"/>
                  </a:lnTo>
                  <a:lnTo>
                    <a:pt x="874" y="7697"/>
                  </a:lnTo>
                  <a:lnTo>
                    <a:pt x="878" y="7714"/>
                  </a:lnTo>
                  <a:lnTo>
                    <a:pt x="0" y="7549"/>
                  </a:lnTo>
                  <a:close/>
                  <a:moveTo>
                    <a:pt x="2918" y="7549"/>
                  </a:moveTo>
                  <a:lnTo>
                    <a:pt x="2924" y="7532"/>
                  </a:lnTo>
                  <a:lnTo>
                    <a:pt x="2943" y="7489"/>
                  </a:lnTo>
                  <a:lnTo>
                    <a:pt x="2957" y="7461"/>
                  </a:lnTo>
                  <a:lnTo>
                    <a:pt x="2976" y="7429"/>
                  </a:lnTo>
                  <a:lnTo>
                    <a:pt x="2986" y="7412"/>
                  </a:lnTo>
                  <a:lnTo>
                    <a:pt x="2998" y="7396"/>
                  </a:lnTo>
                  <a:lnTo>
                    <a:pt x="3010" y="7379"/>
                  </a:lnTo>
                  <a:lnTo>
                    <a:pt x="3024" y="7362"/>
                  </a:lnTo>
                  <a:lnTo>
                    <a:pt x="3038" y="7346"/>
                  </a:lnTo>
                  <a:lnTo>
                    <a:pt x="3053" y="7331"/>
                  </a:lnTo>
                  <a:lnTo>
                    <a:pt x="3069" y="7315"/>
                  </a:lnTo>
                  <a:lnTo>
                    <a:pt x="3087" y="7299"/>
                  </a:lnTo>
                  <a:lnTo>
                    <a:pt x="3105" y="7286"/>
                  </a:lnTo>
                  <a:lnTo>
                    <a:pt x="3124" y="7272"/>
                  </a:lnTo>
                  <a:lnTo>
                    <a:pt x="3144" y="7261"/>
                  </a:lnTo>
                  <a:lnTo>
                    <a:pt x="3166" y="7250"/>
                  </a:lnTo>
                  <a:lnTo>
                    <a:pt x="3188" y="7241"/>
                  </a:lnTo>
                  <a:lnTo>
                    <a:pt x="3212" y="7233"/>
                  </a:lnTo>
                  <a:lnTo>
                    <a:pt x="3236" y="7228"/>
                  </a:lnTo>
                  <a:lnTo>
                    <a:pt x="3262" y="7224"/>
                  </a:lnTo>
                  <a:lnTo>
                    <a:pt x="3289" y="7222"/>
                  </a:lnTo>
                  <a:lnTo>
                    <a:pt x="3318" y="7222"/>
                  </a:lnTo>
                  <a:lnTo>
                    <a:pt x="3346" y="7225"/>
                  </a:lnTo>
                  <a:lnTo>
                    <a:pt x="3377" y="7232"/>
                  </a:lnTo>
                  <a:lnTo>
                    <a:pt x="3407" y="7240"/>
                  </a:lnTo>
                  <a:lnTo>
                    <a:pt x="3436" y="7249"/>
                  </a:lnTo>
                  <a:lnTo>
                    <a:pt x="3464" y="7261"/>
                  </a:lnTo>
                  <a:lnTo>
                    <a:pt x="3491" y="7272"/>
                  </a:lnTo>
                  <a:lnTo>
                    <a:pt x="3515" y="7287"/>
                  </a:lnTo>
                  <a:lnTo>
                    <a:pt x="3539" y="7303"/>
                  </a:lnTo>
                  <a:lnTo>
                    <a:pt x="3561" y="7320"/>
                  </a:lnTo>
                  <a:lnTo>
                    <a:pt x="3583" y="7337"/>
                  </a:lnTo>
                  <a:lnTo>
                    <a:pt x="3603" y="7357"/>
                  </a:lnTo>
                  <a:lnTo>
                    <a:pt x="3621" y="7375"/>
                  </a:lnTo>
                  <a:lnTo>
                    <a:pt x="3639" y="7396"/>
                  </a:lnTo>
                  <a:lnTo>
                    <a:pt x="3655" y="7416"/>
                  </a:lnTo>
                  <a:lnTo>
                    <a:pt x="3671" y="7437"/>
                  </a:lnTo>
                  <a:lnTo>
                    <a:pt x="3685" y="7458"/>
                  </a:lnTo>
                  <a:lnTo>
                    <a:pt x="3699" y="7480"/>
                  </a:lnTo>
                  <a:lnTo>
                    <a:pt x="3711" y="7501"/>
                  </a:lnTo>
                  <a:lnTo>
                    <a:pt x="3723" y="7522"/>
                  </a:lnTo>
                  <a:lnTo>
                    <a:pt x="3733" y="7542"/>
                  </a:lnTo>
                  <a:lnTo>
                    <a:pt x="3743" y="7561"/>
                  </a:lnTo>
                  <a:lnTo>
                    <a:pt x="3752" y="7581"/>
                  </a:lnTo>
                  <a:lnTo>
                    <a:pt x="3767" y="7617"/>
                  </a:lnTo>
                  <a:lnTo>
                    <a:pt x="3778" y="7650"/>
                  </a:lnTo>
                  <a:lnTo>
                    <a:pt x="3792" y="7697"/>
                  </a:lnTo>
                  <a:lnTo>
                    <a:pt x="3796" y="7714"/>
                  </a:lnTo>
                  <a:lnTo>
                    <a:pt x="2918" y="7549"/>
                  </a:lnTo>
                  <a:close/>
                  <a:moveTo>
                    <a:pt x="2919" y="8548"/>
                  </a:moveTo>
                  <a:lnTo>
                    <a:pt x="2924" y="8560"/>
                  </a:lnTo>
                  <a:lnTo>
                    <a:pt x="2938" y="8591"/>
                  </a:lnTo>
                  <a:lnTo>
                    <a:pt x="2948" y="8613"/>
                  </a:lnTo>
                  <a:lnTo>
                    <a:pt x="2961" y="8635"/>
                  </a:lnTo>
                  <a:lnTo>
                    <a:pt x="2974" y="8661"/>
                  </a:lnTo>
                  <a:lnTo>
                    <a:pt x="2989" y="8688"/>
                  </a:lnTo>
                  <a:lnTo>
                    <a:pt x="3007" y="8714"/>
                  </a:lnTo>
                  <a:lnTo>
                    <a:pt x="3024" y="8740"/>
                  </a:lnTo>
                  <a:lnTo>
                    <a:pt x="3043" y="8765"/>
                  </a:lnTo>
                  <a:lnTo>
                    <a:pt x="3063" y="8788"/>
                  </a:lnTo>
                  <a:lnTo>
                    <a:pt x="3074" y="8798"/>
                  </a:lnTo>
                  <a:lnTo>
                    <a:pt x="3085" y="8808"/>
                  </a:lnTo>
                  <a:lnTo>
                    <a:pt x="3095" y="8817"/>
                  </a:lnTo>
                  <a:lnTo>
                    <a:pt x="3106" y="8825"/>
                  </a:lnTo>
                  <a:lnTo>
                    <a:pt x="3117" y="8831"/>
                  </a:lnTo>
                  <a:lnTo>
                    <a:pt x="3127" y="8837"/>
                  </a:lnTo>
                  <a:lnTo>
                    <a:pt x="3139" y="8842"/>
                  </a:lnTo>
                  <a:lnTo>
                    <a:pt x="3151" y="8845"/>
                  </a:lnTo>
                  <a:lnTo>
                    <a:pt x="3198" y="8853"/>
                  </a:lnTo>
                  <a:lnTo>
                    <a:pt x="3249" y="8860"/>
                  </a:lnTo>
                  <a:lnTo>
                    <a:pt x="3275" y="8864"/>
                  </a:lnTo>
                  <a:lnTo>
                    <a:pt x="3302" y="8866"/>
                  </a:lnTo>
                  <a:lnTo>
                    <a:pt x="3328" y="8867"/>
                  </a:lnTo>
                  <a:lnTo>
                    <a:pt x="3355" y="8868"/>
                  </a:lnTo>
                  <a:lnTo>
                    <a:pt x="3381" y="8867"/>
                  </a:lnTo>
                  <a:lnTo>
                    <a:pt x="3407" y="8866"/>
                  </a:lnTo>
                  <a:lnTo>
                    <a:pt x="3432" y="8863"/>
                  </a:lnTo>
                  <a:lnTo>
                    <a:pt x="3457" y="8858"/>
                  </a:lnTo>
                  <a:lnTo>
                    <a:pt x="3480" y="8851"/>
                  </a:lnTo>
                  <a:lnTo>
                    <a:pt x="3503" y="8843"/>
                  </a:lnTo>
                  <a:lnTo>
                    <a:pt x="3513" y="8838"/>
                  </a:lnTo>
                  <a:lnTo>
                    <a:pt x="3523" y="8833"/>
                  </a:lnTo>
                  <a:lnTo>
                    <a:pt x="3532" y="8827"/>
                  </a:lnTo>
                  <a:lnTo>
                    <a:pt x="3542" y="8821"/>
                  </a:lnTo>
                  <a:lnTo>
                    <a:pt x="3551" y="8813"/>
                  </a:lnTo>
                  <a:lnTo>
                    <a:pt x="3556" y="8804"/>
                  </a:lnTo>
                  <a:lnTo>
                    <a:pt x="3560" y="8795"/>
                  </a:lnTo>
                  <a:lnTo>
                    <a:pt x="3561" y="8784"/>
                  </a:lnTo>
                  <a:lnTo>
                    <a:pt x="3561" y="8771"/>
                  </a:lnTo>
                  <a:lnTo>
                    <a:pt x="3559" y="8758"/>
                  </a:lnTo>
                  <a:lnTo>
                    <a:pt x="3556" y="8744"/>
                  </a:lnTo>
                  <a:lnTo>
                    <a:pt x="3551" y="8730"/>
                  </a:lnTo>
                  <a:lnTo>
                    <a:pt x="3544" y="8714"/>
                  </a:lnTo>
                  <a:lnTo>
                    <a:pt x="3537" y="8700"/>
                  </a:lnTo>
                  <a:lnTo>
                    <a:pt x="3528" y="8682"/>
                  </a:lnTo>
                  <a:lnTo>
                    <a:pt x="3519" y="8667"/>
                  </a:lnTo>
                  <a:lnTo>
                    <a:pt x="3497" y="8634"/>
                  </a:lnTo>
                  <a:lnTo>
                    <a:pt x="3473" y="8599"/>
                  </a:lnTo>
                  <a:lnTo>
                    <a:pt x="3448" y="8568"/>
                  </a:lnTo>
                  <a:lnTo>
                    <a:pt x="3422" y="8536"/>
                  </a:lnTo>
                  <a:lnTo>
                    <a:pt x="3399" y="8508"/>
                  </a:lnTo>
                  <a:lnTo>
                    <a:pt x="3376" y="8483"/>
                  </a:lnTo>
                  <a:lnTo>
                    <a:pt x="3343" y="8446"/>
                  </a:lnTo>
                  <a:lnTo>
                    <a:pt x="3329" y="8433"/>
                  </a:lnTo>
                  <a:lnTo>
                    <a:pt x="2919" y="8548"/>
                  </a:lnTo>
                  <a:close/>
                  <a:moveTo>
                    <a:pt x="4424" y="8810"/>
                  </a:moveTo>
                  <a:lnTo>
                    <a:pt x="4430" y="8795"/>
                  </a:lnTo>
                  <a:lnTo>
                    <a:pt x="4448" y="8751"/>
                  </a:lnTo>
                  <a:lnTo>
                    <a:pt x="4463" y="8722"/>
                  </a:lnTo>
                  <a:lnTo>
                    <a:pt x="4482" y="8690"/>
                  </a:lnTo>
                  <a:lnTo>
                    <a:pt x="4492" y="8674"/>
                  </a:lnTo>
                  <a:lnTo>
                    <a:pt x="4503" y="8657"/>
                  </a:lnTo>
                  <a:lnTo>
                    <a:pt x="4516" y="8640"/>
                  </a:lnTo>
                  <a:lnTo>
                    <a:pt x="4529" y="8623"/>
                  </a:lnTo>
                  <a:lnTo>
                    <a:pt x="4543" y="8607"/>
                  </a:lnTo>
                  <a:lnTo>
                    <a:pt x="4559" y="8591"/>
                  </a:lnTo>
                  <a:lnTo>
                    <a:pt x="4575" y="8576"/>
                  </a:lnTo>
                  <a:lnTo>
                    <a:pt x="4592" y="8561"/>
                  </a:lnTo>
                  <a:lnTo>
                    <a:pt x="4610" y="8547"/>
                  </a:lnTo>
                  <a:lnTo>
                    <a:pt x="4629" y="8533"/>
                  </a:lnTo>
                  <a:lnTo>
                    <a:pt x="4649" y="8521"/>
                  </a:lnTo>
                  <a:lnTo>
                    <a:pt x="4671" y="8511"/>
                  </a:lnTo>
                  <a:lnTo>
                    <a:pt x="4693" y="8502"/>
                  </a:lnTo>
                  <a:lnTo>
                    <a:pt x="4717" y="8494"/>
                  </a:lnTo>
                  <a:lnTo>
                    <a:pt x="4741" y="8489"/>
                  </a:lnTo>
                  <a:lnTo>
                    <a:pt x="4768" y="8485"/>
                  </a:lnTo>
                  <a:lnTo>
                    <a:pt x="4795" y="8483"/>
                  </a:lnTo>
                  <a:lnTo>
                    <a:pt x="4823" y="8483"/>
                  </a:lnTo>
                  <a:lnTo>
                    <a:pt x="4852" y="8487"/>
                  </a:lnTo>
                  <a:lnTo>
                    <a:pt x="4882" y="8492"/>
                  </a:lnTo>
                  <a:lnTo>
                    <a:pt x="4913" y="8500"/>
                  </a:lnTo>
                  <a:lnTo>
                    <a:pt x="4942" y="8510"/>
                  </a:lnTo>
                  <a:lnTo>
                    <a:pt x="4970" y="8521"/>
                  </a:lnTo>
                  <a:lnTo>
                    <a:pt x="4996" y="8535"/>
                  </a:lnTo>
                  <a:lnTo>
                    <a:pt x="5021" y="8549"/>
                  </a:lnTo>
                  <a:lnTo>
                    <a:pt x="5045" y="8564"/>
                  </a:lnTo>
                  <a:lnTo>
                    <a:pt x="5067" y="8581"/>
                  </a:lnTo>
                  <a:lnTo>
                    <a:pt x="5088" y="8599"/>
                  </a:lnTo>
                  <a:lnTo>
                    <a:pt x="5108" y="8618"/>
                  </a:lnTo>
                  <a:lnTo>
                    <a:pt x="5127" y="8638"/>
                  </a:lnTo>
                  <a:lnTo>
                    <a:pt x="5144" y="8657"/>
                  </a:lnTo>
                  <a:lnTo>
                    <a:pt x="5161" y="8677"/>
                  </a:lnTo>
                  <a:lnTo>
                    <a:pt x="5176" y="8698"/>
                  </a:lnTo>
                  <a:lnTo>
                    <a:pt x="5191" y="8719"/>
                  </a:lnTo>
                  <a:lnTo>
                    <a:pt x="5204" y="8740"/>
                  </a:lnTo>
                  <a:lnTo>
                    <a:pt x="5217" y="8762"/>
                  </a:lnTo>
                  <a:lnTo>
                    <a:pt x="5229" y="8783"/>
                  </a:lnTo>
                  <a:lnTo>
                    <a:pt x="5238" y="8802"/>
                  </a:lnTo>
                  <a:lnTo>
                    <a:pt x="5248" y="8822"/>
                  </a:lnTo>
                  <a:lnTo>
                    <a:pt x="5257" y="8842"/>
                  </a:lnTo>
                  <a:lnTo>
                    <a:pt x="5271" y="8879"/>
                  </a:lnTo>
                  <a:lnTo>
                    <a:pt x="5283" y="8911"/>
                  </a:lnTo>
                  <a:lnTo>
                    <a:pt x="5298" y="8958"/>
                  </a:lnTo>
                  <a:lnTo>
                    <a:pt x="5302" y="8975"/>
                  </a:lnTo>
                  <a:lnTo>
                    <a:pt x="4424" y="8810"/>
                  </a:lnTo>
                  <a:close/>
                  <a:moveTo>
                    <a:pt x="5837" y="8548"/>
                  </a:moveTo>
                  <a:lnTo>
                    <a:pt x="5842" y="8560"/>
                  </a:lnTo>
                  <a:lnTo>
                    <a:pt x="5856" y="8591"/>
                  </a:lnTo>
                  <a:lnTo>
                    <a:pt x="5866" y="8613"/>
                  </a:lnTo>
                  <a:lnTo>
                    <a:pt x="5879" y="8635"/>
                  </a:lnTo>
                  <a:lnTo>
                    <a:pt x="5891" y="8661"/>
                  </a:lnTo>
                  <a:lnTo>
                    <a:pt x="5907" y="8688"/>
                  </a:lnTo>
                  <a:lnTo>
                    <a:pt x="5924" y="8714"/>
                  </a:lnTo>
                  <a:lnTo>
                    <a:pt x="5942" y="8740"/>
                  </a:lnTo>
                  <a:lnTo>
                    <a:pt x="5961" y="8765"/>
                  </a:lnTo>
                  <a:lnTo>
                    <a:pt x="5981" y="8788"/>
                  </a:lnTo>
                  <a:lnTo>
                    <a:pt x="5992" y="8798"/>
                  </a:lnTo>
                  <a:lnTo>
                    <a:pt x="6003" y="8808"/>
                  </a:lnTo>
                  <a:lnTo>
                    <a:pt x="6013" y="8817"/>
                  </a:lnTo>
                  <a:lnTo>
                    <a:pt x="6024" y="8825"/>
                  </a:lnTo>
                  <a:lnTo>
                    <a:pt x="6035" y="8831"/>
                  </a:lnTo>
                  <a:lnTo>
                    <a:pt x="6045" y="8837"/>
                  </a:lnTo>
                  <a:lnTo>
                    <a:pt x="6057" y="8842"/>
                  </a:lnTo>
                  <a:lnTo>
                    <a:pt x="6068" y="8845"/>
                  </a:lnTo>
                  <a:lnTo>
                    <a:pt x="6116" y="8853"/>
                  </a:lnTo>
                  <a:lnTo>
                    <a:pt x="6166" y="8860"/>
                  </a:lnTo>
                  <a:lnTo>
                    <a:pt x="6193" y="8864"/>
                  </a:lnTo>
                  <a:lnTo>
                    <a:pt x="6220" y="8866"/>
                  </a:lnTo>
                  <a:lnTo>
                    <a:pt x="6246" y="8867"/>
                  </a:lnTo>
                  <a:lnTo>
                    <a:pt x="6273" y="8868"/>
                  </a:lnTo>
                  <a:lnTo>
                    <a:pt x="6299" y="8867"/>
                  </a:lnTo>
                  <a:lnTo>
                    <a:pt x="6324" y="8866"/>
                  </a:lnTo>
                  <a:lnTo>
                    <a:pt x="6350" y="8863"/>
                  </a:lnTo>
                  <a:lnTo>
                    <a:pt x="6375" y="8858"/>
                  </a:lnTo>
                  <a:lnTo>
                    <a:pt x="6398" y="8851"/>
                  </a:lnTo>
                  <a:lnTo>
                    <a:pt x="6421" y="8843"/>
                  </a:lnTo>
                  <a:lnTo>
                    <a:pt x="6431" y="8838"/>
                  </a:lnTo>
                  <a:lnTo>
                    <a:pt x="6441" y="8833"/>
                  </a:lnTo>
                  <a:lnTo>
                    <a:pt x="6450" y="8827"/>
                  </a:lnTo>
                  <a:lnTo>
                    <a:pt x="6460" y="8821"/>
                  </a:lnTo>
                  <a:lnTo>
                    <a:pt x="6469" y="8813"/>
                  </a:lnTo>
                  <a:lnTo>
                    <a:pt x="6474" y="8804"/>
                  </a:lnTo>
                  <a:lnTo>
                    <a:pt x="6478" y="8795"/>
                  </a:lnTo>
                  <a:lnTo>
                    <a:pt x="6479" y="8784"/>
                  </a:lnTo>
                  <a:lnTo>
                    <a:pt x="6479" y="8771"/>
                  </a:lnTo>
                  <a:lnTo>
                    <a:pt x="6477" y="8758"/>
                  </a:lnTo>
                  <a:lnTo>
                    <a:pt x="6474" y="8744"/>
                  </a:lnTo>
                  <a:lnTo>
                    <a:pt x="6469" y="8730"/>
                  </a:lnTo>
                  <a:lnTo>
                    <a:pt x="6462" y="8714"/>
                  </a:lnTo>
                  <a:lnTo>
                    <a:pt x="6455" y="8700"/>
                  </a:lnTo>
                  <a:lnTo>
                    <a:pt x="6446" y="8682"/>
                  </a:lnTo>
                  <a:lnTo>
                    <a:pt x="6437" y="8667"/>
                  </a:lnTo>
                  <a:lnTo>
                    <a:pt x="6414" y="8634"/>
                  </a:lnTo>
                  <a:lnTo>
                    <a:pt x="6391" y="8599"/>
                  </a:lnTo>
                  <a:lnTo>
                    <a:pt x="6366" y="8568"/>
                  </a:lnTo>
                  <a:lnTo>
                    <a:pt x="6340" y="8536"/>
                  </a:lnTo>
                  <a:lnTo>
                    <a:pt x="6317" y="8508"/>
                  </a:lnTo>
                  <a:lnTo>
                    <a:pt x="6294" y="8483"/>
                  </a:lnTo>
                  <a:lnTo>
                    <a:pt x="6260" y="8446"/>
                  </a:lnTo>
                  <a:lnTo>
                    <a:pt x="6247" y="8433"/>
                  </a:lnTo>
                  <a:lnTo>
                    <a:pt x="5837" y="8548"/>
                  </a:lnTo>
                  <a:close/>
                  <a:moveTo>
                    <a:pt x="5836" y="7549"/>
                  </a:moveTo>
                  <a:lnTo>
                    <a:pt x="5842" y="7532"/>
                  </a:lnTo>
                  <a:lnTo>
                    <a:pt x="5862" y="7490"/>
                  </a:lnTo>
                  <a:lnTo>
                    <a:pt x="5875" y="7461"/>
                  </a:lnTo>
                  <a:lnTo>
                    <a:pt x="5894" y="7429"/>
                  </a:lnTo>
                  <a:lnTo>
                    <a:pt x="5904" y="7412"/>
                  </a:lnTo>
                  <a:lnTo>
                    <a:pt x="5916" y="7396"/>
                  </a:lnTo>
                  <a:lnTo>
                    <a:pt x="5928" y="7379"/>
                  </a:lnTo>
                  <a:lnTo>
                    <a:pt x="5942" y="7362"/>
                  </a:lnTo>
                  <a:lnTo>
                    <a:pt x="5956" y="7346"/>
                  </a:lnTo>
                  <a:lnTo>
                    <a:pt x="5971" y="7331"/>
                  </a:lnTo>
                  <a:lnTo>
                    <a:pt x="5987" y="7315"/>
                  </a:lnTo>
                  <a:lnTo>
                    <a:pt x="6004" y="7299"/>
                  </a:lnTo>
                  <a:lnTo>
                    <a:pt x="6023" y="7286"/>
                  </a:lnTo>
                  <a:lnTo>
                    <a:pt x="6042" y="7272"/>
                  </a:lnTo>
                  <a:lnTo>
                    <a:pt x="6062" y="7261"/>
                  </a:lnTo>
                  <a:lnTo>
                    <a:pt x="6084" y="7250"/>
                  </a:lnTo>
                  <a:lnTo>
                    <a:pt x="6106" y="7241"/>
                  </a:lnTo>
                  <a:lnTo>
                    <a:pt x="6130" y="7233"/>
                  </a:lnTo>
                  <a:lnTo>
                    <a:pt x="6154" y="7228"/>
                  </a:lnTo>
                  <a:lnTo>
                    <a:pt x="6180" y="7224"/>
                  </a:lnTo>
                  <a:lnTo>
                    <a:pt x="6207" y="7222"/>
                  </a:lnTo>
                  <a:lnTo>
                    <a:pt x="6236" y="7222"/>
                  </a:lnTo>
                  <a:lnTo>
                    <a:pt x="6264" y="7225"/>
                  </a:lnTo>
                  <a:lnTo>
                    <a:pt x="6295" y="7232"/>
                  </a:lnTo>
                  <a:lnTo>
                    <a:pt x="6325" y="7240"/>
                  </a:lnTo>
                  <a:lnTo>
                    <a:pt x="6354" y="7249"/>
                  </a:lnTo>
                  <a:lnTo>
                    <a:pt x="6382" y="7261"/>
                  </a:lnTo>
                  <a:lnTo>
                    <a:pt x="6409" y="7272"/>
                  </a:lnTo>
                  <a:lnTo>
                    <a:pt x="6433" y="7287"/>
                  </a:lnTo>
                  <a:lnTo>
                    <a:pt x="6457" y="7303"/>
                  </a:lnTo>
                  <a:lnTo>
                    <a:pt x="6479" y="7320"/>
                  </a:lnTo>
                  <a:lnTo>
                    <a:pt x="6501" y="7337"/>
                  </a:lnTo>
                  <a:lnTo>
                    <a:pt x="6521" y="7357"/>
                  </a:lnTo>
                  <a:lnTo>
                    <a:pt x="6539" y="7375"/>
                  </a:lnTo>
                  <a:lnTo>
                    <a:pt x="6557" y="7396"/>
                  </a:lnTo>
                  <a:lnTo>
                    <a:pt x="6573" y="7416"/>
                  </a:lnTo>
                  <a:lnTo>
                    <a:pt x="6589" y="7437"/>
                  </a:lnTo>
                  <a:lnTo>
                    <a:pt x="6603" y="7458"/>
                  </a:lnTo>
                  <a:lnTo>
                    <a:pt x="6617" y="7480"/>
                  </a:lnTo>
                  <a:lnTo>
                    <a:pt x="6629" y="7501"/>
                  </a:lnTo>
                  <a:lnTo>
                    <a:pt x="6641" y="7522"/>
                  </a:lnTo>
                  <a:lnTo>
                    <a:pt x="6651" y="7542"/>
                  </a:lnTo>
                  <a:lnTo>
                    <a:pt x="6661" y="7561"/>
                  </a:lnTo>
                  <a:lnTo>
                    <a:pt x="6670" y="7581"/>
                  </a:lnTo>
                  <a:lnTo>
                    <a:pt x="6685" y="7617"/>
                  </a:lnTo>
                  <a:lnTo>
                    <a:pt x="6696" y="7650"/>
                  </a:lnTo>
                  <a:lnTo>
                    <a:pt x="6710" y="7697"/>
                  </a:lnTo>
                  <a:lnTo>
                    <a:pt x="6714" y="7714"/>
                  </a:lnTo>
                  <a:lnTo>
                    <a:pt x="5836" y="7549"/>
                  </a:lnTo>
                  <a:close/>
                  <a:moveTo>
                    <a:pt x="7298" y="6087"/>
                  </a:moveTo>
                  <a:lnTo>
                    <a:pt x="7303" y="6070"/>
                  </a:lnTo>
                  <a:lnTo>
                    <a:pt x="7323" y="6026"/>
                  </a:lnTo>
                  <a:lnTo>
                    <a:pt x="7338" y="5997"/>
                  </a:lnTo>
                  <a:lnTo>
                    <a:pt x="7356" y="5965"/>
                  </a:lnTo>
                  <a:lnTo>
                    <a:pt x="7365" y="5950"/>
                  </a:lnTo>
                  <a:lnTo>
                    <a:pt x="7377" y="5932"/>
                  </a:lnTo>
                  <a:lnTo>
                    <a:pt x="7390" y="5917"/>
                  </a:lnTo>
                  <a:lnTo>
                    <a:pt x="7403" y="5899"/>
                  </a:lnTo>
                  <a:lnTo>
                    <a:pt x="7417" y="5882"/>
                  </a:lnTo>
                  <a:lnTo>
                    <a:pt x="7432" y="5867"/>
                  </a:lnTo>
                  <a:lnTo>
                    <a:pt x="7449" y="5851"/>
                  </a:lnTo>
                  <a:lnTo>
                    <a:pt x="7466" y="5836"/>
                  </a:lnTo>
                  <a:lnTo>
                    <a:pt x="7484" y="5822"/>
                  </a:lnTo>
                  <a:lnTo>
                    <a:pt x="7503" y="5808"/>
                  </a:lnTo>
                  <a:lnTo>
                    <a:pt x="7524" y="5797"/>
                  </a:lnTo>
                  <a:lnTo>
                    <a:pt x="7545" y="5786"/>
                  </a:lnTo>
                  <a:lnTo>
                    <a:pt x="7567" y="5777"/>
                  </a:lnTo>
                  <a:lnTo>
                    <a:pt x="7591" y="5770"/>
                  </a:lnTo>
                  <a:lnTo>
                    <a:pt x="7616" y="5764"/>
                  </a:lnTo>
                  <a:lnTo>
                    <a:pt x="7641" y="5760"/>
                  </a:lnTo>
                  <a:lnTo>
                    <a:pt x="7669" y="5758"/>
                  </a:lnTo>
                  <a:lnTo>
                    <a:pt x="7697" y="5760"/>
                  </a:lnTo>
                  <a:lnTo>
                    <a:pt x="7726" y="5762"/>
                  </a:lnTo>
                  <a:lnTo>
                    <a:pt x="7757" y="5768"/>
                  </a:lnTo>
                  <a:lnTo>
                    <a:pt x="7787" y="5776"/>
                  </a:lnTo>
                  <a:lnTo>
                    <a:pt x="7816" y="5785"/>
                  </a:lnTo>
                  <a:lnTo>
                    <a:pt x="7843" y="5797"/>
                  </a:lnTo>
                  <a:lnTo>
                    <a:pt x="7870" y="5810"/>
                  </a:lnTo>
                  <a:lnTo>
                    <a:pt x="7895" y="5824"/>
                  </a:lnTo>
                  <a:lnTo>
                    <a:pt x="7918" y="5840"/>
                  </a:lnTo>
                  <a:lnTo>
                    <a:pt x="7940" y="5857"/>
                  </a:lnTo>
                  <a:lnTo>
                    <a:pt x="7962" y="5874"/>
                  </a:lnTo>
                  <a:lnTo>
                    <a:pt x="7982" y="5893"/>
                  </a:lnTo>
                  <a:lnTo>
                    <a:pt x="8001" y="5913"/>
                  </a:lnTo>
                  <a:lnTo>
                    <a:pt x="8018" y="5932"/>
                  </a:lnTo>
                  <a:lnTo>
                    <a:pt x="8036" y="5954"/>
                  </a:lnTo>
                  <a:lnTo>
                    <a:pt x="8051" y="5975"/>
                  </a:lnTo>
                  <a:lnTo>
                    <a:pt x="8066" y="5996"/>
                  </a:lnTo>
                  <a:lnTo>
                    <a:pt x="8078" y="6016"/>
                  </a:lnTo>
                  <a:lnTo>
                    <a:pt x="8091" y="6037"/>
                  </a:lnTo>
                  <a:lnTo>
                    <a:pt x="8102" y="6058"/>
                  </a:lnTo>
                  <a:lnTo>
                    <a:pt x="8113" y="6079"/>
                  </a:lnTo>
                  <a:lnTo>
                    <a:pt x="8122" y="6099"/>
                  </a:lnTo>
                  <a:lnTo>
                    <a:pt x="8131" y="6117"/>
                  </a:lnTo>
                  <a:lnTo>
                    <a:pt x="8146" y="6154"/>
                  </a:lnTo>
                  <a:lnTo>
                    <a:pt x="8157" y="6186"/>
                  </a:lnTo>
                  <a:lnTo>
                    <a:pt x="8171" y="6233"/>
                  </a:lnTo>
                  <a:lnTo>
                    <a:pt x="8177" y="6252"/>
                  </a:lnTo>
                  <a:lnTo>
                    <a:pt x="7298" y="6087"/>
                  </a:lnTo>
                  <a:close/>
                  <a:moveTo>
                    <a:pt x="8754" y="7549"/>
                  </a:moveTo>
                  <a:lnTo>
                    <a:pt x="8760" y="7532"/>
                  </a:lnTo>
                  <a:lnTo>
                    <a:pt x="8780" y="7489"/>
                  </a:lnTo>
                  <a:lnTo>
                    <a:pt x="8793" y="7461"/>
                  </a:lnTo>
                  <a:lnTo>
                    <a:pt x="8812" y="7429"/>
                  </a:lnTo>
                  <a:lnTo>
                    <a:pt x="8822" y="7412"/>
                  </a:lnTo>
                  <a:lnTo>
                    <a:pt x="8834" y="7396"/>
                  </a:lnTo>
                  <a:lnTo>
                    <a:pt x="8846" y="7379"/>
                  </a:lnTo>
                  <a:lnTo>
                    <a:pt x="8860" y="7362"/>
                  </a:lnTo>
                  <a:lnTo>
                    <a:pt x="8874" y="7346"/>
                  </a:lnTo>
                  <a:lnTo>
                    <a:pt x="8889" y="7331"/>
                  </a:lnTo>
                  <a:lnTo>
                    <a:pt x="8905" y="7315"/>
                  </a:lnTo>
                  <a:lnTo>
                    <a:pt x="8922" y="7299"/>
                  </a:lnTo>
                  <a:lnTo>
                    <a:pt x="8940" y="7286"/>
                  </a:lnTo>
                  <a:lnTo>
                    <a:pt x="8959" y="7272"/>
                  </a:lnTo>
                  <a:lnTo>
                    <a:pt x="8980" y="7261"/>
                  </a:lnTo>
                  <a:lnTo>
                    <a:pt x="9002" y="7250"/>
                  </a:lnTo>
                  <a:lnTo>
                    <a:pt x="9024" y="7241"/>
                  </a:lnTo>
                  <a:lnTo>
                    <a:pt x="9048" y="7233"/>
                  </a:lnTo>
                  <a:lnTo>
                    <a:pt x="9072" y="7228"/>
                  </a:lnTo>
                  <a:lnTo>
                    <a:pt x="9098" y="7224"/>
                  </a:lnTo>
                  <a:lnTo>
                    <a:pt x="9125" y="7222"/>
                  </a:lnTo>
                  <a:lnTo>
                    <a:pt x="9154" y="7222"/>
                  </a:lnTo>
                  <a:lnTo>
                    <a:pt x="9183" y="7225"/>
                  </a:lnTo>
                  <a:lnTo>
                    <a:pt x="9214" y="7232"/>
                  </a:lnTo>
                  <a:lnTo>
                    <a:pt x="9243" y="7240"/>
                  </a:lnTo>
                  <a:lnTo>
                    <a:pt x="9272" y="7249"/>
                  </a:lnTo>
                  <a:lnTo>
                    <a:pt x="9300" y="7261"/>
                  </a:lnTo>
                  <a:lnTo>
                    <a:pt x="9327" y="7272"/>
                  </a:lnTo>
                  <a:lnTo>
                    <a:pt x="9351" y="7287"/>
                  </a:lnTo>
                  <a:lnTo>
                    <a:pt x="9375" y="7303"/>
                  </a:lnTo>
                  <a:lnTo>
                    <a:pt x="9397" y="7320"/>
                  </a:lnTo>
                  <a:lnTo>
                    <a:pt x="9419" y="7337"/>
                  </a:lnTo>
                  <a:lnTo>
                    <a:pt x="9439" y="7357"/>
                  </a:lnTo>
                  <a:lnTo>
                    <a:pt x="9457" y="7375"/>
                  </a:lnTo>
                  <a:lnTo>
                    <a:pt x="9475" y="7396"/>
                  </a:lnTo>
                  <a:lnTo>
                    <a:pt x="9491" y="7416"/>
                  </a:lnTo>
                  <a:lnTo>
                    <a:pt x="9507" y="7437"/>
                  </a:lnTo>
                  <a:lnTo>
                    <a:pt x="9521" y="7458"/>
                  </a:lnTo>
                  <a:lnTo>
                    <a:pt x="9535" y="7480"/>
                  </a:lnTo>
                  <a:lnTo>
                    <a:pt x="9547" y="7501"/>
                  </a:lnTo>
                  <a:lnTo>
                    <a:pt x="9559" y="7522"/>
                  </a:lnTo>
                  <a:lnTo>
                    <a:pt x="9569" y="7542"/>
                  </a:lnTo>
                  <a:lnTo>
                    <a:pt x="9579" y="7561"/>
                  </a:lnTo>
                  <a:lnTo>
                    <a:pt x="9588" y="7581"/>
                  </a:lnTo>
                  <a:lnTo>
                    <a:pt x="9603" y="7617"/>
                  </a:lnTo>
                  <a:lnTo>
                    <a:pt x="9613" y="7650"/>
                  </a:lnTo>
                  <a:lnTo>
                    <a:pt x="9628" y="7697"/>
                  </a:lnTo>
                  <a:lnTo>
                    <a:pt x="9632" y="7714"/>
                  </a:lnTo>
                  <a:lnTo>
                    <a:pt x="8754" y="7549"/>
                  </a:lnTo>
                  <a:close/>
                  <a:moveTo>
                    <a:pt x="10268" y="6087"/>
                  </a:moveTo>
                  <a:lnTo>
                    <a:pt x="10274" y="6070"/>
                  </a:lnTo>
                  <a:lnTo>
                    <a:pt x="10293" y="6026"/>
                  </a:lnTo>
                  <a:lnTo>
                    <a:pt x="10308" y="5997"/>
                  </a:lnTo>
                  <a:lnTo>
                    <a:pt x="10326" y="5965"/>
                  </a:lnTo>
                  <a:lnTo>
                    <a:pt x="10337" y="5950"/>
                  </a:lnTo>
                  <a:lnTo>
                    <a:pt x="10348" y="5932"/>
                  </a:lnTo>
                  <a:lnTo>
                    <a:pt x="10360" y="5917"/>
                  </a:lnTo>
                  <a:lnTo>
                    <a:pt x="10373" y="5899"/>
                  </a:lnTo>
                  <a:lnTo>
                    <a:pt x="10387" y="5882"/>
                  </a:lnTo>
                  <a:lnTo>
                    <a:pt x="10403" y="5867"/>
                  </a:lnTo>
                  <a:lnTo>
                    <a:pt x="10419" y="5851"/>
                  </a:lnTo>
                  <a:lnTo>
                    <a:pt x="10436" y="5836"/>
                  </a:lnTo>
                  <a:lnTo>
                    <a:pt x="10454" y="5822"/>
                  </a:lnTo>
                  <a:lnTo>
                    <a:pt x="10474" y="5808"/>
                  </a:lnTo>
                  <a:lnTo>
                    <a:pt x="10494" y="5797"/>
                  </a:lnTo>
                  <a:lnTo>
                    <a:pt x="10515" y="5786"/>
                  </a:lnTo>
                  <a:lnTo>
                    <a:pt x="10538" y="5777"/>
                  </a:lnTo>
                  <a:lnTo>
                    <a:pt x="10561" y="5770"/>
                  </a:lnTo>
                  <a:lnTo>
                    <a:pt x="10586" y="5764"/>
                  </a:lnTo>
                  <a:lnTo>
                    <a:pt x="10613" y="5760"/>
                  </a:lnTo>
                  <a:lnTo>
                    <a:pt x="10639" y="5758"/>
                  </a:lnTo>
                  <a:lnTo>
                    <a:pt x="10667" y="5760"/>
                  </a:lnTo>
                  <a:lnTo>
                    <a:pt x="10697" y="5762"/>
                  </a:lnTo>
                  <a:lnTo>
                    <a:pt x="10727" y="5768"/>
                  </a:lnTo>
                  <a:lnTo>
                    <a:pt x="10758" y="5776"/>
                  </a:lnTo>
                  <a:lnTo>
                    <a:pt x="10787" y="5785"/>
                  </a:lnTo>
                  <a:lnTo>
                    <a:pt x="10815" y="5797"/>
                  </a:lnTo>
                  <a:lnTo>
                    <a:pt x="10840" y="5810"/>
                  </a:lnTo>
                  <a:lnTo>
                    <a:pt x="10865" y="5824"/>
                  </a:lnTo>
                  <a:lnTo>
                    <a:pt x="10889" y="5840"/>
                  </a:lnTo>
                  <a:lnTo>
                    <a:pt x="10912" y="5857"/>
                  </a:lnTo>
                  <a:lnTo>
                    <a:pt x="10932" y="5874"/>
                  </a:lnTo>
                  <a:lnTo>
                    <a:pt x="10953" y="5893"/>
                  </a:lnTo>
                  <a:lnTo>
                    <a:pt x="10972" y="5913"/>
                  </a:lnTo>
                  <a:lnTo>
                    <a:pt x="10989" y="5932"/>
                  </a:lnTo>
                  <a:lnTo>
                    <a:pt x="11006" y="5954"/>
                  </a:lnTo>
                  <a:lnTo>
                    <a:pt x="11021" y="5975"/>
                  </a:lnTo>
                  <a:lnTo>
                    <a:pt x="11036" y="5996"/>
                  </a:lnTo>
                  <a:lnTo>
                    <a:pt x="11049" y="6016"/>
                  </a:lnTo>
                  <a:lnTo>
                    <a:pt x="11062" y="6037"/>
                  </a:lnTo>
                  <a:lnTo>
                    <a:pt x="11073" y="6058"/>
                  </a:lnTo>
                  <a:lnTo>
                    <a:pt x="11083" y="6079"/>
                  </a:lnTo>
                  <a:lnTo>
                    <a:pt x="11093" y="6099"/>
                  </a:lnTo>
                  <a:lnTo>
                    <a:pt x="11101" y="6117"/>
                  </a:lnTo>
                  <a:lnTo>
                    <a:pt x="11116" y="6154"/>
                  </a:lnTo>
                  <a:lnTo>
                    <a:pt x="11128" y="6186"/>
                  </a:lnTo>
                  <a:lnTo>
                    <a:pt x="11143" y="6233"/>
                  </a:lnTo>
                  <a:lnTo>
                    <a:pt x="11147" y="6252"/>
                  </a:lnTo>
                  <a:lnTo>
                    <a:pt x="10268" y="6087"/>
                  </a:lnTo>
                  <a:close/>
                  <a:moveTo>
                    <a:pt x="4424" y="328"/>
                  </a:moveTo>
                  <a:lnTo>
                    <a:pt x="4430" y="311"/>
                  </a:lnTo>
                  <a:lnTo>
                    <a:pt x="4448" y="268"/>
                  </a:lnTo>
                  <a:lnTo>
                    <a:pt x="4463" y="239"/>
                  </a:lnTo>
                  <a:lnTo>
                    <a:pt x="4482" y="207"/>
                  </a:lnTo>
                  <a:lnTo>
                    <a:pt x="4492" y="191"/>
                  </a:lnTo>
                  <a:lnTo>
                    <a:pt x="4503" y="174"/>
                  </a:lnTo>
                  <a:lnTo>
                    <a:pt x="4516" y="157"/>
                  </a:lnTo>
                  <a:lnTo>
                    <a:pt x="4529" y="141"/>
                  </a:lnTo>
                  <a:lnTo>
                    <a:pt x="4543" y="124"/>
                  </a:lnTo>
                  <a:lnTo>
                    <a:pt x="4559" y="108"/>
                  </a:lnTo>
                  <a:lnTo>
                    <a:pt x="4575" y="92"/>
                  </a:lnTo>
                  <a:lnTo>
                    <a:pt x="4592" y="78"/>
                  </a:lnTo>
                  <a:lnTo>
                    <a:pt x="4610" y="63"/>
                  </a:lnTo>
                  <a:lnTo>
                    <a:pt x="4629" y="50"/>
                  </a:lnTo>
                  <a:lnTo>
                    <a:pt x="4649" y="38"/>
                  </a:lnTo>
                  <a:lnTo>
                    <a:pt x="4671" y="28"/>
                  </a:lnTo>
                  <a:lnTo>
                    <a:pt x="4693" y="18"/>
                  </a:lnTo>
                  <a:lnTo>
                    <a:pt x="4717" y="11"/>
                  </a:lnTo>
                  <a:lnTo>
                    <a:pt x="4741" y="5"/>
                  </a:lnTo>
                  <a:lnTo>
                    <a:pt x="4768" y="1"/>
                  </a:lnTo>
                  <a:lnTo>
                    <a:pt x="4795" y="0"/>
                  </a:lnTo>
                  <a:lnTo>
                    <a:pt x="4823" y="0"/>
                  </a:lnTo>
                  <a:lnTo>
                    <a:pt x="4852" y="4"/>
                  </a:lnTo>
                  <a:lnTo>
                    <a:pt x="4882" y="9"/>
                  </a:lnTo>
                  <a:lnTo>
                    <a:pt x="4913" y="17"/>
                  </a:lnTo>
                  <a:lnTo>
                    <a:pt x="4942" y="26"/>
                  </a:lnTo>
                  <a:lnTo>
                    <a:pt x="4970" y="38"/>
                  </a:lnTo>
                  <a:lnTo>
                    <a:pt x="4996" y="51"/>
                  </a:lnTo>
                  <a:lnTo>
                    <a:pt x="5021" y="66"/>
                  </a:lnTo>
                  <a:lnTo>
                    <a:pt x="5045" y="82"/>
                  </a:lnTo>
                  <a:lnTo>
                    <a:pt x="5067" y="98"/>
                  </a:lnTo>
                  <a:lnTo>
                    <a:pt x="5088" y="116"/>
                  </a:lnTo>
                  <a:lnTo>
                    <a:pt x="5108" y="135"/>
                  </a:lnTo>
                  <a:lnTo>
                    <a:pt x="5127" y="154"/>
                  </a:lnTo>
                  <a:lnTo>
                    <a:pt x="5144" y="174"/>
                  </a:lnTo>
                  <a:lnTo>
                    <a:pt x="5161" y="195"/>
                  </a:lnTo>
                  <a:lnTo>
                    <a:pt x="5176" y="215"/>
                  </a:lnTo>
                  <a:lnTo>
                    <a:pt x="5191" y="236"/>
                  </a:lnTo>
                  <a:lnTo>
                    <a:pt x="5204" y="257"/>
                  </a:lnTo>
                  <a:lnTo>
                    <a:pt x="5217" y="278"/>
                  </a:lnTo>
                  <a:lnTo>
                    <a:pt x="5229" y="299"/>
                  </a:lnTo>
                  <a:lnTo>
                    <a:pt x="5238" y="320"/>
                  </a:lnTo>
                  <a:lnTo>
                    <a:pt x="5248" y="340"/>
                  </a:lnTo>
                  <a:lnTo>
                    <a:pt x="5257" y="359"/>
                  </a:lnTo>
                  <a:lnTo>
                    <a:pt x="5271" y="396"/>
                  </a:lnTo>
                  <a:lnTo>
                    <a:pt x="5283" y="427"/>
                  </a:lnTo>
                  <a:lnTo>
                    <a:pt x="5298" y="475"/>
                  </a:lnTo>
                  <a:lnTo>
                    <a:pt x="5302" y="492"/>
                  </a:lnTo>
                  <a:lnTo>
                    <a:pt x="4424" y="328"/>
                  </a:lnTo>
                  <a:close/>
                  <a:moveTo>
                    <a:pt x="4424" y="1326"/>
                  </a:moveTo>
                  <a:lnTo>
                    <a:pt x="4429" y="1337"/>
                  </a:lnTo>
                  <a:lnTo>
                    <a:pt x="4443" y="1369"/>
                  </a:lnTo>
                  <a:lnTo>
                    <a:pt x="4454" y="1390"/>
                  </a:lnTo>
                  <a:lnTo>
                    <a:pt x="4466" y="1414"/>
                  </a:lnTo>
                  <a:lnTo>
                    <a:pt x="4479" y="1439"/>
                  </a:lnTo>
                  <a:lnTo>
                    <a:pt x="4494" y="1465"/>
                  </a:lnTo>
                  <a:lnTo>
                    <a:pt x="4512" y="1492"/>
                  </a:lnTo>
                  <a:lnTo>
                    <a:pt x="4530" y="1518"/>
                  </a:lnTo>
                  <a:lnTo>
                    <a:pt x="4549" y="1543"/>
                  </a:lnTo>
                  <a:lnTo>
                    <a:pt x="4568" y="1567"/>
                  </a:lnTo>
                  <a:lnTo>
                    <a:pt x="4579" y="1576"/>
                  </a:lnTo>
                  <a:lnTo>
                    <a:pt x="4590" y="1587"/>
                  </a:lnTo>
                  <a:lnTo>
                    <a:pt x="4600" y="1596"/>
                  </a:lnTo>
                  <a:lnTo>
                    <a:pt x="4611" y="1602"/>
                  </a:lnTo>
                  <a:lnTo>
                    <a:pt x="4623" y="1610"/>
                  </a:lnTo>
                  <a:lnTo>
                    <a:pt x="4633" y="1616"/>
                  </a:lnTo>
                  <a:lnTo>
                    <a:pt x="4644" y="1620"/>
                  </a:lnTo>
                  <a:lnTo>
                    <a:pt x="4656" y="1622"/>
                  </a:lnTo>
                  <a:lnTo>
                    <a:pt x="4703" y="1631"/>
                  </a:lnTo>
                  <a:lnTo>
                    <a:pt x="4754" y="1639"/>
                  </a:lnTo>
                  <a:lnTo>
                    <a:pt x="4781" y="1642"/>
                  </a:lnTo>
                  <a:lnTo>
                    <a:pt x="4807" y="1645"/>
                  </a:lnTo>
                  <a:lnTo>
                    <a:pt x="4833" y="1646"/>
                  </a:lnTo>
                  <a:lnTo>
                    <a:pt x="4860" y="1646"/>
                  </a:lnTo>
                  <a:lnTo>
                    <a:pt x="4887" y="1646"/>
                  </a:lnTo>
                  <a:lnTo>
                    <a:pt x="4912" y="1643"/>
                  </a:lnTo>
                  <a:lnTo>
                    <a:pt x="4938" y="1641"/>
                  </a:lnTo>
                  <a:lnTo>
                    <a:pt x="4962" y="1635"/>
                  </a:lnTo>
                  <a:lnTo>
                    <a:pt x="4985" y="1630"/>
                  </a:lnTo>
                  <a:lnTo>
                    <a:pt x="5007" y="1621"/>
                  </a:lnTo>
                  <a:lnTo>
                    <a:pt x="5018" y="1617"/>
                  </a:lnTo>
                  <a:lnTo>
                    <a:pt x="5029" y="1610"/>
                  </a:lnTo>
                  <a:lnTo>
                    <a:pt x="5038" y="1605"/>
                  </a:lnTo>
                  <a:lnTo>
                    <a:pt x="5048" y="1599"/>
                  </a:lnTo>
                  <a:lnTo>
                    <a:pt x="5056" y="1592"/>
                  </a:lnTo>
                  <a:lnTo>
                    <a:pt x="5062" y="1583"/>
                  </a:lnTo>
                  <a:lnTo>
                    <a:pt x="5065" y="1572"/>
                  </a:lnTo>
                  <a:lnTo>
                    <a:pt x="5067" y="1562"/>
                  </a:lnTo>
                  <a:lnTo>
                    <a:pt x="5066" y="1550"/>
                  </a:lnTo>
                  <a:lnTo>
                    <a:pt x="5065" y="1537"/>
                  </a:lnTo>
                  <a:lnTo>
                    <a:pt x="5061" y="1522"/>
                  </a:lnTo>
                  <a:lnTo>
                    <a:pt x="5057" y="1508"/>
                  </a:lnTo>
                  <a:lnTo>
                    <a:pt x="5050" y="1493"/>
                  </a:lnTo>
                  <a:lnTo>
                    <a:pt x="5042" y="1477"/>
                  </a:lnTo>
                  <a:lnTo>
                    <a:pt x="5033" y="1461"/>
                  </a:lnTo>
                  <a:lnTo>
                    <a:pt x="5024" y="1444"/>
                  </a:lnTo>
                  <a:lnTo>
                    <a:pt x="5002" y="1411"/>
                  </a:lnTo>
                  <a:lnTo>
                    <a:pt x="4979" y="1378"/>
                  </a:lnTo>
                  <a:lnTo>
                    <a:pt x="4953" y="1345"/>
                  </a:lnTo>
                  <a:lnTo>
                    <a:pt x="4928" y="1315"/>
                  </a:lnTo>
                  <a:lnTo>
                    <a:pt x="4904" y="1286"/>
                  </a:lnTo>
                  <a:lnTo>
                    <a:pt x="4882" y="1262"/>
                  </a:lnTo>
                  <a:lnTo>
                    <a:pt x="4848" y="1225"/>
                  </a:lnTo>
                  <a:lnTo>
                    <a:pt x="4835" y="1211"/>
                  </a:lnTo>
                  <a:lnTo>
                    <a:pt x="4424" y="1326"/>
                  </a:lnTo>
                  <a:close/>
                  <a:moveTo>
                    <a:pt x="3007" y="1728"/>
                  </a:moveTo>
                  <a:lnTo>
                    <a:pt x="3013" y="1711"/>
                  </a:lnTo>
                  <a:lnTo>
                    <a:pt x="3032" y="1667"/>
                  </a:lnTo>
                  <a:lnTo>
                    <a:pt x="3046" y="1639"/>
                  </a:lnTo>
                  <a:lnTo>
                    <a:pt x="3064" y="1608"/>
                  </a:lnTo>
                  <a:lnTo>
                    <a:pt x="3075" y="1591"/>
                  </a:lnTo>
                  <a:lnTo>
                    <a:pt x="3087" y="1575"/>
                  </a:lnTo>
                  <a:lnTo>
                    <a:pt x="3098" y="1558"/>
                  </a:lnTo>
                  <a:lnTo>
                    <a:pt x="3112" y="1540"/>
                  </a:lnTo>
                  <a:lnTo>
                    <a:pt x="3126" y="1525"/>
                  </a:lnTo>
                  <a:lnTo>
                    <a:pt x="3141" y="1509"/>
                  </a:lnTo>
                  <a:lnTo>
                    <a:pt x="3157" y="1493"/>
                  </a:lnTo>
                  <a:lnTo>
                    <a:pt x="3174" y="1477"/>
                  </a:lnTo>
                  <a:lnTo>
                    <a:pt x="3193" y="1464"/>
                  </a:lnTo>
                  <a:lnTo>
                    <a:pt x="3213" y="1451"/>
                  </a:lnTo>
                  <a:lnTo>
                    <a:pt x="3233" y="1439"/>
                  </a:lnTo>
                  <a:lnTo>
                    <a:pt x="3255" y="1428"/>
                  </a:lnTo>
                  <a:lnTo>
                    <a:pt x="3277" y="1419"/>
                  </a:lnTo>
                  <a:lnTo>
                    <a:pt x="3300" y="1411"/>
                  </a:lnTo>
                  <a:lnTo>
                    <a:pt x="3325" y="1406"/>
                  </a:lnTo>
                  <a:lnTo>
                    <a:pt x="3351" y="1402"/>
                  </a:lnTo>
                  <a:lnTo>
                    <a:pt x="3377" y="1401"/>
                  </a:lnTo>
                  <a:lnTo>
                    <a:pt x="3406" y="1401"/>
                  </a:lnTo>
                  <a:lnTo>
                    <a:pt x="3435" y="1403"/>
                  </a:lnTo>
                  <a:lnTo>
                    <a:pt x="3466" y="1410"/>
                  </a:lnTo>
                  <a:lnTo>
                    <a:pt x="3496" y="1418"/>
                  </a:lnTo>
                  <a:lnTo>
                    <a:pt x="3525" y="1427"/>
                  </a:lnTo>
                  <a:lnTo>
                    <a:pt x="3553" y="1439"/>
                  </a:lnTo>
                  <a:lnTo>
                    <a:pt x="3579" y="1451"/>
                  </a:lnTo>
                  <a:lnTo>
                    <a:pt x="3604" y="1465"/>
                  </a:lnTo>
                  <a:lnTo>
                    <a:pt x="3628" y="1481"/>
                  </a:lnTo>
                  <a:lnTo>
                    <a:pt x="3650" y="1498"/>
                  </a:lnTo>
                  <a:lnTo>
                    <a:pt x="3671" y="1515"/>
                  </a:lnTo>
                  <a:lnTo>
                    <a:pt x="3692" y="1535"/>
                  </a:lnTo>
                  <a:lnTo>
                    <a:pt x="3710" y="1554"/>
                  </a:lnTo>
                  <a:lnTo>
                    <a:pt x="3728" y="1575"/>
                  </a:lnTo>
                  <a:lnTo>
                    <a:pt x="3744" y="1595"/>
                  </a:lnTo>
                  <a:lnTo>
                    <a:pt x="3760" y="1616"/>
                  </a:lnTo>
                  <a:lnTo>
                    <a:pt x="3774" y="1637"/>
                  </a:lnTo>
                  <a:lnTo>
                    <a:pt x="3788" y="1658"/>
                  </a:lnTo>
                  <a:lnTo>
                    <a:pt x="3800" y="1679"/>
                  </a:lnTo>
                  <a:lnTo>
                    <a:pt x="3811" y="1700"/>
                  </a:lnTo>
                  <a:lnTo>
                    <a:pt x="3822" y="1720"/>
                  </a:lnTo>
                  <a:lnTo>
                    <a:pt x="3832" y="1740"/>
                  </a:lnTo>
                  <a:lnTo>
                    <a:pt x="3840" y="1759"/>
                  </a:lnTo>
                  <a:lnTo>
                    <a:pt x="3855" y="1795"/>
                  </a:lnTo>
                  <a:lnTo>
                    <a:pt x="3867" y="1828"/>
                  </a:lnTo>
                  <a:lnTo>
                    <a:pt x="3881" y="1875"/>
                  </a:lnTo>
                  <a:lnTo>
                    <a:pt x="3885" y="1893"/>
                  </a:lnTo>
                  <a:lnTo>
                    <a:pt x="3007" y="1728"/>
                  </a:lnTo>
                  <a:close/>
                  <a:moveTo>
                    <a:pt x="1356" y="3110"/>
                  </a:moveTo>
                  <a:lnTo>
                    <a:pt x="1363" y="3093"/>
                  </a:lnTo>
                  <a:lnTo>
                    <a:pt x="1382" y="3049"/>
                  </a:lnTo>
                  <a:lnTo>
                    <a:pt x="1396" y="3020"/>
                  </a:lnTo>
                  <a:lnTo>
                    <a:pt x="1414" y="2989"/>
                  </a:lnTo>
                  <a:lnTo>
                    <a:pt x="1425" y="2973"/>
                  </a:lnTo>
                  <a:lnTo>
                    <a:pt x="1436" y="2956"/>
                  </a:lnTo>
                  <a:lnTo>
                    <a:pt x="1448" y="2939"/>
                  </a:lnTo>
                  <a:lnTo>
                    <a:pt x="1462" y="2923"/>
                  </a:lnTo>
                  <a:lnTo>
                    <a:pt x="1476" y="2906"/>
                  </a:lnTo>
                  <a:lnTo>
                    <a:pt x="1491" y="2890"/>
                  </a:lnTo>
                  <a:lnTo>
                    <a:pt x="1507" y="2874"/>
                  </a:lnTo>
                  <a:lnTo>
                    <a:pt x="1524" y="2859"/>
                  </a:lnTo>
                  <a:lnTo>
                    <a:pt x="1543" y="2845"/>
                  </a:lnTo>
                  <a:lnTo>
                    <a:pt x="1562" y="2832"/>
                  </a:lnTo>
                  <a:lnTo>
                    <a:pt x="1583" y="2820"/>
                  </a:lnTo>
                  <a:lnTo>
                    <a:pt x="1604" y="2809"/>
                  </a:lnTo>
                  <a:lnTo>
                    <a:pt x="1627" y="2800"/>
                  </a:lnTo>
                  <a:lnTo>
                    <a:pt x="1650" y="2792"/>
                  </a:lnTo>
                  <a:lnTo>
                    <a:pt x="1675" y="2787"/>
                  </a:lnTo>
                  <a:lnTo>
                    <a:pt x="1700" y="2783"/>
                  </a:lnTo>
                  <a:lnTo>
                    <a:pt x="1727" y="2782"/>
                  </a:lnTo>
                  <a:lnTo>
                    <a:pt x="1756" y="2782"/>
                  </a:lnTo>
                  <a:lnTo>
                    <a:pt x="1785" y="2786"/>
                  </a:lnTo>
                  <a:lnTo>
                    <a:pt x="1816" y="2791"/>
                  </a:lnTo>
                  <a:lnTo>
                    <a:pt x="1846" y="2799"/>
                  </a:lnTo>
                  <a:lnTo>
                    <a:pt x="1875" y="2808"/>
                  </a:lnTo>
                  <a:lnTo>
                    <a:pt x="1902" y="2820"/>
                  </a:lnTo>
                  <a:lnTo>
                    <a:pt x="1929" y="2833"/>
                  </a:lnTo>
                  <a:lnTo>
                    <a:pt x="1954" y="2848"/>
                  </a:lnTo>
                  <a:lnTo>
                    <a:pt x="1977" y="2863"/>
                  </a:lnTo>
                  <a:lnTo>
                    <a:pt x="2000" y="2879"/>
                  </a:lnTo>
                  <a:lnTo>
                    <a:pt x="2021" y="2898"/>
                  </a:lnTo>
                  <a:lnTo>
                    <a:pt x="2041" y="2916"/>
                  </a:lnTo>
                  <a:lnTo>
                    <a:pt x="2060" y="2936"/>
                  </a:lnTo>
                  <a:lnTo>
                    <a:pt x="2078" y="2956"/>
                  </a:lnTo>
                  <a:lnTo>
                    <a:pt x="2094" y="2977"/>
                  </a:lnTo>
                  <a:lnTo>
                    <a:pt x="2110" y="2997"/>
                  </a:lnTo>
                  <a:lnTo>
                    <a:pt x="2124" y="3018"/>
                  </a:lnTo>
                  <a:lnTo>
                    <a:pt x="2138" y="3039"/>
                  </a:lnTo>
                  <a:lnTo>
                    <a:pt x="2149" y="3060"/>
                  </a:lnTo>
                  <a:lnTo>
                    <a:pt x="2161" y="3081"/>
                  </a:lnTo>
                  <a:lnTo>
                    <a:pt x="2172" y="3102"/>
                  </a:lnTo>
                  <a:lnTo>
                    <a:pt x="2181" y="3122"/>
                  </a:lnTo>
                  <a:lnTo>
                    <a:pt x="2190" y="3140"/>
                  </a:lnTo>
                  <a:lnTo>
                    <a:pt x="2205" y="3177"/>
                  </a:lnTo>
                  <a:lnTo>
                    <a:pt x="2217" y="3209"/>
                  </a:lnTo>
                  <a:lnTo>
                    <a:pt x="2231" y="3256"/>
                  </a:lnTo>
                  <a:lnTo>
                    <a:pt x="2235" y="3274"/>
                  </a:lnTo>
                  <a:lnTo>
                    <a:pt x="1356" y="3110"/>
                  </a:lnTo>
                  <a:close/>
                  <a:moveTo>
                    <a:pt x="0" y="4582"/>
                  </a:moveTo>
                  <a:lnTo>
                    <a:pt x="6" y="4565"/>
                  </a:lnTo>
                  <a:lnTo>
                    <a:pt x="25" y="4523"/>
                  </a:lnTo>
                  <a:lnTo>
                    <a:pt x="40" y="4494"/>
                  </a:lnTo>
                  <a:lnTo>
                    <a:pt x="58" y="4462"/>
                  </a:lnTo>
                  <a:lnTo>
                    <a:pt x="68" y="4445"/>
                  </a:lnTo>
                  <a:lnTo>
                    <a:pt x="80" y="4429"/>
                  </a:lnTo>
                  <a:lnTo>
                    <a:pt x="92" y="4412"/>
                  </a:lnTo>
                  <a:lnTo>
                    <a:pt x="106" y="4395"/>
                  </a:lnTo>
                  <a:lnTo>
                    <a:pt x="120" y="4379"/>
                  </a:lnTo>
                  <a:lnTo>
                    <a:pt x="134" y="4363"/>
                  </a:lnTo>
                  <a:lnTo>
                    <a:pt x="151" y="4347"/>
                  </a:lnTo>
                  <a:lnTo>
                    <a:pt x="169" y="4331"/>
                  </a:lnTo>
                  <a:lnTo>
                    <a:pt x="187" y="4318"/>
                  </a:lnTo>
                  <a:lnTo>
                    <a:pt x="206" y="4305"/>
                  </a:lnTo>
                  <a:lnTo>
                    <a:pt x="226" y="4293"/>
                  </a:lnTo>
                  <a:lnTo>
                    <a:pt x="248" y="4283"/>
                  </a:lnTo>
                  <a:lnTo>
                    <a:pt x="270" y="4273"/>
                  </a:lnTo>
                  <a:lnTo>
                    <a:pt x="294" y="4265"/>
                  </a:lnTo>
                  <a:lnTo>
                    <a:pt x="318" y="4260"/>
                  </a:lnTo>
                  <a:lnTo>
                    <a:pt x="344" y="4256"/>
                  </a:lnTo>
                  <a:lnTo>
                    <a:pt x="372" y="4255"/>
                  </a:lnTo>
                  <a:lnTo>
                    <a:pt x="400" y="4255"/>
                  </a:lnTo>
                  <a:lnTo>
                    <a:pt x="428" y="4257"/>
                  </a:lnTo>
                  <a:lnTo>
                    <a:pt x="459" y="4264"/>
                  </a:lnTo>
                  <a:lnTo>
                    <a:pt x="489" y="4272"/>
                  </a:lnTo>
                  <a:lnTo>
                    <a:pt x="518" y="4281"/>
                  </a:lnTo>
                  <a:lnTo>
                    <a:pt x="546" y="4293"/>
                  </a:lnTo>
                  <a:lnTo>
                    <a:pt x="573" y="4305"/>
                  </a:lnTo>
                  <a:lnTo>
                    <a:pt x="597" y="4319"/>
                  </a:lnTo>
                  <a:lnTo>
                    <a:pt x="621" y="4335"/>
                  </a:lnTo>
                  <a:lnTo>
                    <a:pt x="643" y="4352"/>
                  </a:lnTo>
                  <a:lnTo>
                    <a:pt x="665" y="4371"/>
                  </a:lnTo>
                  <a:lnTo>
                    <a:pt x="685" y="4389"/>
                  </a:lnTo>
                  <a:lnTo>
                    <a:pt x="703" y="4408"/>
                  </a:lnTo>
                  <a:lnTo>
                    <a:pt x="721" y="4429"/>
                  </a:lnTo>
                  <a:lnTo>
                    <a:pt x="737" y="4449"/>
                  </a:lnTo>
                  <a:lnTo>
                    <a:pt x="753" y="4470"/>
                  </a:lnTo>
                  <a:lnTo>
                    <a:pt x="767" y="4491"/>
                  </a:lnTo>
                  <a:lnTo>
                    <a:pt x="781" y="4512"/>
                  </a:lnTo>
                  <a:lnTo>
                    <a:pt x="794" y="4533"/>
                  </a:lnTo>
                  <a:lnTo>
                    <a:pt x="805" y="4554"/>
                  </a:lnTo>
                  <a:lnTo>
                    <a:pt x="815" y="4574"/>
                  </a:lnTo>
                  <a:lnTo>
                    <a:pt x="825" y="4594"/>
                  </a:lnTo>
                  <a:lnTo>
                    <a:pt x="834" y="4614"/>
                  </a:lnTo>
                  <a:lnTo>
                    <a:pt x="848" y="4649"/>
                  </a:lnTo>
                  <a:lnTo>
                    <a:pt x="860" y="4682"/>
                  </a:lnTo>
                  <a:lnTo>
                    <a:pt x="874" y="4730"/>
                  </a:lnTo>
                  <a:lnTo>
                    <a:pt x="878" y="4747"/>
                  </a:lnTo>
                  <a:lnTo>
                    <a:pt x="0" y="4582"/>
                  </a:lnTo>
                  <a:close/>
                  <a:moveTo>
                    <a:pt x="1" y="5580"/>
                  </a:moveTo>
                  <a:lnTo>
                    <a:pt x="6" y="5592"/>
                  </a:lnTo>
                  <a:lnTo>
                    <a:pt x="20" y="5624"/>
                  </a:lnTo>
                  <a:lnTo>
                    <a:pt x="31" y="5645"/>
                  </a:lnTo>
                  <a:lnTo>
                    <a:pt x="43" y="5667"/>
                  </a:lnTo>
                  <a:lnTo>
                    <a:pt x="56" y="5694"/>
                  </a:lnTo>
                  <a:lnTo>
                    <a:pt x="71" y="5720"/>
                  </a:lnTo>
                  <a:lnTo>
                    <a:pt x="89" y="5747"/>
                  </a:lnTo>
                  <a:lnTo>
                    <a:pt x="106" y="5773"/>
                  </a:lnTo>
                  <a:lnTo>
                    <a:pt x="125" y="5798"/>
                  </a:lnTo>
                  <a:lnTo>
                    <a:pt x="145" y="5820"/>
                  </a:lnTo>
                  <a:lnTo>
                    <a:pt x="156" y="5831"/>
                  </a:lnTo>
                  <a:lnTo>
                    <a:pt x="167" y="5840"/>
                  </a:lnTo>
                  <a:lnTo>
                    <a:pt x="177" y="5849"/>
                  </a:lnTo>
                  <a:lnTo>
                    <a:pt x="188" y="5857"/>
                  </a:lnTo>
                  <a:lnTo>
                    <a:pt x="199" y="5864"/>
                  </a:lnTo>
                  <a:lnTo>
                    <a:pt x="210" y="5869"/>
                  </a:lnTo>
                  <a:lnTo>
                    <a:pt x="221" y="5874"/>
                  </a:lnTo>
                  <a:lnTo>
                    <a:pt x="233" y="5877"/>
                  </a:lnTo>
                  <a:lnTo>
                    <a:pt x="280" y="5886"/>
                  </a:lnTo>
                  <a:lnTo>
                    <a:pt x="331" y="5893"/>
                  </a:lnTo>
                  <a:lnTo>
                    <a:pt x="357" y="5897"/>
                  </a:lnTo>
                  <a:lnTo>
                    <a:pt x="384" y="5898"/>
                  </a:lnTo>
                  <a:lnTo>
                    <a:pt x="410" y="5901"/>
                  </a:lnTo>
                  <a:lnTo>
                    <a:pt x="437" y="5901"/>
                  </a:lnTo>
                  <a:lnTo>
                    <a:pt x="463" y="5901"/>
                  </a:lnTo>
                  <a:lnTo>
                    <a:pt x="489" y="5898"/>
                  </a:lnTo>
                  <a:lnTo>
                    <a:pt x="514" y="5896"/>
                  </a:lnTo>
                  <a:lnTo>
                    <a:pt x="539" y="5890"/>
                  </a:lnTo>
                  <a:lnTo>
                    <a:pt x="562" y="5884"/>
                  </a:lnTo>
                  <a:lnTo>
                    <a:pt x="584" y="5876"/>
                  </a:lnTo>
                  <a:lnTo>
                    <a:pt x="595" y="5870"/>
                  </a:lnTo>
                  <a:lnTo>
                    <a:pt x="605" y="5865"/>
                  </a:lnTo>
                  <a:lnTo>
                    <a:pt x="615" y="5860"/>
                  </a:lnTo>
                  <a:lnTo>
                    <a:pt x="624" y="5853"/>
                  </a:lnTo>
                  <a:lnTo>
                    <a:pt x="633" y="5845"/>
                  </a:lnTo>
                  <a:lnTo>
                    <a:pt x="638" y="5838"/>
                  </a:lnTo>
                  <a:lnTo>
                    <a:pt x="642" y="5827"/>
                  </a:lnTo>
                  <a:lnTo>
                    <a:pt x="643" y="5816"/>
                  </a:lnTo>
                  <a:lnTo>
                    <a:pt x="643" y="5803"/>
                  </a:lnTo>
                  <a:lnTo>
                    <a:pt x="641" y="5791"/>
                  </a:lnTo>
                  <a:lnTo>
                    <a:pt x="638" y="5777"/>
                  </a:lnTo>
                  <a:lnTo>
                    <a:pt x="633" y="5762"/>
                  </a:lnTo>
                  <a:lnTo>
                    <a:pt x="626" y="5747"/>
                  </a:lnTo>
                  <a:lnTo>
                    <a:pt x="619" y="5732"/>
                  </a:lnTo>
                  <a:lnTo>
                    <a:pt x="610" y="5715"/>
                  </a:lnTo>
                  <a:lnTo>
                    <a:pt x="601" y="5699"/>
                  </a:lnTo>
                  <a:lnTo>
                    <a:pt x="579" y="5666"/>
                  </a:lnTo>
                  <a:lnTo>
                    <a:pt x="555" y="5632"/>
                  </a:lnTo>
                  <a:lnTo>
                    <a:pt x="530" y="5600"/>
                  </a:lnTo>
                  <a:lnTo>
                    <a:pt x="505" y="5570"/>
                  </a:lnTo>
                  <a:lnTo>
                    <a:pt x="481" y="5541"/>
                  </a:lnTo>
                  <a:lnTo>
                    <a:pt x="458" y="5516"/>
                  </a:lnTo>
                  <a:lnTo>
                    <a:pt x="425" y="5479"/>
                  </a:lnTo>
                  <a:lnTo>
                    <a:pt x="411" y="5466"/>
                  </a:lnTo>
                  <a:lnTo>
                    <a:pt x="1" y="558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5" name="Freeform 7"/>
            <p:cNvSpPr>
              <a:spLocks noEditPoints="1"/>
            </p:cNvSpPr>
            <p:nvPr/>
          </p:nvSpPr>
          <p:spPr bwMode="auto">
            <a:xfrm>
              <a:off x="3941763" y="1995269"/>
              <a:ext cx="12145962" cy="6623050"/>
            </a:xfrm>
            <a:custGeom>
              <a:avLst/>
              <a:gdLst>
                <a:gd name="T0" fmla="*/ 6071 w 15302"/>
                <a:gd name="T1" fmla="*/ 7475 h 12516"/>
                <a:gd name="T2" fmla="*/ 7571 w 15302"/>
                <a:gd name="T3" fmla="*/ 8028 h 12516"/>
                <a:gd name="T4" fmla="*/ 4869 w 15302"/>
                <a:gd name="T5" fmla="*/ 10436 h 12516"/>
                <a:gd name="T6" fmla="*/ 3014 w 15302"/>
                <a:gd name="T7" fmla="*/ 10637 h 12516"/>
                <a:gd name="T8" fmla="*/ 4924 w 15302"/>
                <a:gd name="T9" fmla="*/ 11115 h 12516"/>
                <a:gd name="T10" fmla="*/ 6105 w 15302"/>
                <a:gd name="T11" fmla="*/ 11849 h 12516"/>
                <a:gd name="T12" fmla="*/ 4847 w 15302"/>
                <a:gd name="T13" fmla="*/ 12408 h 12516"/>
                <a:gd name="T14" fmla="*/ 6438 w 15302"/>
                <a:gd name="T15" fmla="*/ 12341 h 12516"/>
                <a:gd name="T16" fmla="*/ 10159 w 15302"/>
                <a:gd name="T17" fmla="*/ 7368 h 12516"/>
                <a:gd name="T18" fmla="*/ 9929 w 15302"/>
                <a:gd name="T19" fmla="*/ 8393 h 12516"/>
                <a:gd name="T20" fmla="*/ 10815 w 15302"/>
                <a:gd name="T21" fmla="*/ 7540 h 12516"/>
                <a:gd name="T22" fmla="*/ 10991 w 15302"/>
                <a:gd name="T23" fmla="*/ 5782 h 12516"/>
                <a:gd name="T24" fmla="*/ 11868 w 15302"/>
                <a:gd name="T25" fmla="*/ 6655 h 12516"/>
                <a:gd name="T26" fmla="*/ 9268 w 15302"/>
                <a:gd name="T27" fmla="*/ 5948 h 12516"/>
                <a:gd name="T28" fmla="*/ 7359 w 15302"/>
                <a:gd name="T29" fmla="*/ 6222 h 12516"/>
                <a:gd name="T30" fmla="*/ 9095 w 15302"/>
                <a:gd name="T31" fmla="*/ 6613 h 12516"/>
                <a:gd name="T32" fmla="*/ 13455 w 15302"/>
                <a:gd name="T33" fmla="*/ 4806 h 12516"/>
                <a:gd name="T34" fmla="*/ 11770 w 15302"/>
                <a:gd name="T35" fmla="*/ 5077 h 12516"/>
                <a:gd name="T36" fmla="*/ 13652 w 15302"/>
                <a:gd name="T37" fmla="*/ 5403 h 12516"/>
                <a:gd name="T38" fmla="*/ 14849 w 15302"/>
                <a:gd name="T39" fmla="*/ 6076 h 12516"/>
                <a:gd name="T40" fmla="*/ 14074 w 15302"/>
                <a:gd name="T41" fmla="*/ 6875 h 12516"/>
                <a:gd name="T42" fmla="*/ 15223 w 15302"/>
                <a:gd name="T43" fmla="*/ 6336 h 12516"/>
                <a:gd name="T44" fmla="*/ 12880 w 15302"/>
                <a:gd name="T45" fmla="*/ 7258 h 12516"/>
                <a:gd name="T46" fmla="*/ 13061 w 15302"/>
                <a:gd name="T47" fmla="*/ 8300 h 12516"/>
                <a:gd name="T48" fmla="*/ 13719 w 15302"/>
                <a:gd name="T49" fmla="*/ 7436 h 12516"/>
                <a:gd name="T50" fmla="*/ 9091 w 15302"/>
                <a:gd name="T51" fmla="*/ 4430 h 12516"/>
                <a:gd name="T52" fmla="*/ 10456 w 15302"/>
                <a:gd name="T53" fmla="*/ 5064 h 12516"/>
                <a:gd name="T54" fmla="*/ 7741 w 15302"/>
                <a:gd name="T55" fmla="*/ 4601 h 12516"/>
                <a:gd name="T56" fmla="*/ 5836 w 15302"/>
                <a:gd name="T57" fmla="*/ 4870 h 12516"/>
                <a:gd name="T58" fmla="*/ 7732 w 15302"/>
                <a:gd name="T59" fmla="*/ 5356 h 12516"/>
                <a:gd name="T60" fmla="*/ 6126 w 15302"/>
                <a:gd name="T61" fmla="*/ 3383 h 12516"/>
                <a:gd name="T62" fmla="*/ 4733 w 15302"/>
                <a:gd name="T63" fmla="*/ 3856 h 12516"/>
                <a:gd name="T64" fmla="*/ 6437 w 15302"/>
                <a:gd name="T65" fmla="*/ 3901 h 12516"/>
                <a:gd name="T66" fmla="*/ 4470 w 15302"/>
                <a:gd name="T67" fmla="*/ 1601 h 12516"/>
                <a:gd name="T68" fmla="*/ 4106 w 15302"/>
                <a:gd name="T69" fmla="*/ 2590 h 12516"/>
                <a:gd name="T70" fmla="*/ 5053 w 15302"/>
                <a:gd name="T71" fmla="*/ 1797 h 12516"/>
                <a:gd name="T72" fmla="*/ 5340 w 15302"/>
                <a:gd name="T73" fmla="*/ 1 h 12516"/>
                <a:gd name="T74" fmla="*/ 5999 w 15302"/>
                <a:gd name="T75" fmla="*/ 926 h 12516"/>
                <a:gd name="T76" fmla="*/ 3348 w 15302"/>
                <a:gd name="T77" fmla="*/ 8743 h 12516"/>
                <a:gd name="T78" fmla="*/ 1469 w 15302"/>
                <a:gd name="T79" fmla="*/ 8958 h 12516"/>
                <a:gd name="T80" fmla="*/ 3140 w 15302"/>
                <a:gd name="T81" fmla="*/ 9401 h 12516"/>
                <a:gd name="T82" fmla="*/ 1817 w 15302"/>
                <a:gd name="T83" fmla="*/ 7746 h 12516"/>
                <a:gd name="T84" fmla="*/ 52 w 15302"/>
                <a:gd name="T85" fmla="*/ 7972 h 12516"/>
                <a:gd name="T86" fmla="*/ 1956 w 15302"/>
                <a:gd name="T87" fmla="*/ 8377 h 12516"/>
                <a:gd name="T88" fmla="*/ 3007 w 15302"/>
                <a:gd name="T89" fmla="*/ 6243 h 12516"/>
                <a:gd name="T90" fmla="*/ 2018 w 15302"/>
                <a:gd name="T91" fmla="*/ 6938 h 12516"/>
                <a:gd name="T92" fmla="*/ 3346 w 15302"/>
                <a:gd name="T93" fmla="*/ 6531 h 12516"/>
                <a:gd name="T94" fmla="*/ 1289 w 15302"/>
                <a:gd name="T95" fmla="*/ 4324 h 12516"/>
                <a:gd name="T96" fmla="*/ 1289 w 15302"/>
                <a:gd name="T97" fmla="*/ 5385 h 12516"/>
                <a:gd name="T98" fmla="*/ 2060 w 15302"/>
                <a:gd name="T99" fmla="*/ 4502 h 12516"/>
                <a:gd name="T100" fmla="*/ 1817 w 15302"/>
                <a:gd name="T101" fmla="*/ 2888 h 12516"/>
                <a:gd name="T102" fmla="*/ 3026 w 15302"/>
                <a:gd name="T103" fmla="*/ 3610 h 12516"/>
                <a:gd name="T104" fmla="*/ 4859 w 15302"/>
                <a:gd name="T105" fmla="*/ 4501 h 12516"/>
                <a:gd name="T106" fmla="*/ 2931 w 15302"/>
                <a:gd name="T107" fmla="*/ 4819 h 12516"/>
                <a:gd name="T108" fmla="*/ 4789 w 15302"/>
                <a:gd name="T109" fmla="*/ 5302 h 12516"/>
                <a:gd name="T110" fmla="*/ 6054 w 15302"/>
                <a:gd name="T111" fmla="*/ 6218 h 12516"/>
                <a:gd name="T112" fmla="*/ 4543 w 15302"/>
                <a:gd name="T113" fmla="*/ 6609 h 12516"/>
                <a:gd name="T114" fmla="*/ 6333 w 15302"/>
                <a:gd name="T115" fmla="*/ 6766 h 12516"/>
                <a:gd name="T116" fmla="*/ 4434 w 15302"/>
                <a:gd name="T117" fmla="*/ 7482 h 12516"/>
                <a:gd name="T118" fmla="*/ 3935 w 15302"/>
                <a:gd name="T119" fmla="*/ 8424 h 12516"/>
                <a:gd name="T120" fmla="*/ 4917 w 15302"/>
                <a:gd name="T121" fmla="*/ 7789 h 12516"/>
                <a:gd name="T122" fmla="*/ 5479 w 15302"/>
                <a:gd name="T123" fmla="*/ 8486 h 12516"/>
                <a:gd name="T124" fmla="*/ 5969 w 15302"/>
                <a:gd name="T125" fmla="*/ 9438 h 12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02" h="12516">
                  <a:moveTo>
                    <a:pt x="7859" y="7405"/>
                  </a:moveTo>
                  <a:lnTo>
                    <a:pt x="7851" y="7400"/>
                  </a:lnTo>
                  <a:lnTo>
                    <a:pt x="7842" y="7396"/>
                  </a:lnTo>
                  <a:lnTo>
                    <a:pt x="7835" y="7395"/>
                  </a:lnTo>
                  <a:lnTo>
                    <a:pt x="7827" y="7396"/>
                  </a:lnTo>
                  <a:lnTo>
                    <a:pt x="7820" y="7399"/>
                  </a:lnTo>
                  <a:lnTo>
                    <a:pt x="7813" y="7404"/>
                  </a:lnTo>
                  <a:lnTo>
                    <a:pt x="7807" y="7411"/>
                  </a:lnTo>
                  <a:lnTo>
                    <a:pt x="7801" y="7420"/>
                  </a:lnTo>
                  <a:lnTo>
                    <a:pt x="7794" y="7430"/>
                  </a:lnTo>
                  <a:lnTo>
                    <a:pt x="7789" y="7441"/>
                  </a:lnTo>
                  <a:lnTo>
                    <a:pt x="7782" y="7454"/>
                  </a:lnTo>
                  <a:lnTo>
                    <a:pt x="7776" y="7469"/>
                  </a:lnTo>
                  <a:lnTo>
                    <a:pt x="7764" y="7499"/>
                  </a:lnTo>
                  <a:lnTo>
                    <a:pt x="7753" y="7533"/>
                  </a:lnTo>
                  <a:lnTo>
                    <a:pt x="7741" y="7569"/>
                  </a:lnTo>
                  <a:lnTo>
                    <a:pt x="7728" y="7604"/>
                  </a:lnTo>
                  <a:lnTo>
                    <a:pt x="7714" y="7640"/>
                  </a:lnTo>
                  <a:lnTo>
                    <a:pt x="7698" y="7674"/>
                  </a:lnTo>
                  <a:lnTo>
                    <a:pt x="7691" y="7690"/>
                  </a:lnTo>
                  <a:lnTo>
                    <a:pt x="7682" y="7706"/>
                  </a:lnTo>
                  <a:lnTo>
                    <a:pt x="7672" y="7721"/>
                  </a:lnTo>
                  <a:lnTo>
                    <a:pt x="7663" y="7734"/>
                  </a:lnTo>
                  <a:lnTo>
                    <a:pt x="7653" y="7746"/>
                  </a:lnTo>
                  <a:lnTo>
                    <a:pt x="7642" y="7756"/>
                  </a:lnTo>
                  <a:lnTo>
                    <a:pt x="7631" y="7765"/>
                  </a:lnTo>
                  <a:lnTo>
                    <a:pt x="7619" y="7773"/>
                  </a:lnTo>
                  <a:lnTo>
                    <a:pt x="7607" y="7779"/>
                  </a:lnTo>
                  <a:lnTo>
                    <a:pt x="7595" y="7783"/>
                  </a:lnTo>
                  <a:lnTo>
                    <a:pt x="7584" y="7785"/>
                  </a:lnTo>
                  <a:lnTo>
                    <a:pt x="7573" y="7786"/>
                  </a:lnTo>
                  <a:lnTo>
                    <a:pt x="7563" y="7785"/>
                  </a:lnTo>
                  <a:lnTo>
                    <a:pt x="7555" y="7784"/>
                  </a:lnTo>
                  <a:lnTo>
                    <a:pt x="7546" y="7780"/>
                  </a:lnTo>
                  <a:lnTo>
                    <a:pt x="7538" y="7776"/>
                  </a:lnTo>
                  <a:lnTo>
                    <a:pt x="7531" y="7772"/>
                  </a:lnTo>
                  <a:lnTo>
                    <a:pt x="7524" y="7767"/>
                  </a:lnTo>
                  <a:lnTo>
                    <a:pt x="7518" y="7760"/>
                  </a:lnTo>
                  <a:lnTo>
                    <a:pt x="7512" y="7754"/>
                  </a:lnTo>
                  <a:lnTo>
                    <a:pt x="7503" y="7742"/>
                  </a:lnTo>
                  <a:lnTo>
                    <a:pt x="7496" y="7728"/>
                  </a:lnTo>
                  <a:lnTo>
                    <a:pt x="7492" y="7718"/>
                  </a:lnTo>
                  <a:lnTo>
                    <a:pt x="7486" y="7706"/>
                  </a:lnTo>
                  <a:lnTo>
                    <a:pt x="7486" y="7706"/>
                  </a:lnTo>
                  <a:lnTo>
                    <a:pt x="7467" y="7666"/>
                  </a:lnTo>
                  <a:lnTo>
                    <a:pt x="7447" y="7626"/>
                  </a:lnTo>
                  <a:lnTo>
                    <a:pt x="7422" y="7585"/>
                  </a:lnTo>
                  <a:lnTo>
                    <a:pt x="7397" y="7542"/>
                  </a:lnTo>
                  <a:lnTo>
                    <a:pt x="7382" y="7523"/>
                  </a:lnTo>
                  <a:lnTo>
                    <a:pt x="7367" y="7502"/>
                  </a:lnTo>
                  <a:lnTo>
                    <a:pt x="7352" y="7482"/>
                  </a:lnTo>
                  <a:lnTo>
                    <a:pt x="7335" y="7462"/>
                  </a:lnTo>
                  <a:lnTo>
                    <a:pt x="7318" y="7442"/>
                  </a:lnTo>
                  <a:lnTo>
                    <a:pt x="7299" y="7422"/>
                  </a:lnTo>
                  <a:lnTo>
                    <a:pt x="7280" y="7404"/>
                  </a:lnTo>
                  <a:lnTo>
                    <a:pt x="7261" y="7386"/>
                  </a:lnTo>
                  <a:lnTo>
                    <a:pt x="7241" y="7368"/>
                  </a:lnTo>
                  <a:lnTo>
                    <a:pt x="7219" y="7351"/>
                  </a:lnTo>
                  <a:lnTo>
                    <a:pt x="7197" y="7335"/>
                  </a:lnTo>
                  <a:lnTo>
                    <a:pt x="7173" y="7320"/>
                  </a:lnTo>
                  <a:lnTo>
                    <a:pt x="7150" y="7305"/>
                  </a:lnTo>
                  <a:lnTo>
                    <a:pt x="7125" y="7292"/>
                  </a:lnTo>
                  <a:lnTo>
                    <a:pt x="7099" y="7279"/>
                  </a:lnTo>
                  <a:lnTo>
                    <a:pt x="7072" y="7268"/>
                  </a:lnTo>
                  <a:lnTo>
                    <a:pt x="7045" y="7258"/>
                  </a:lnTo>
                  <a:lnTo>
                    <a:pt x="7016" y="7248"/>
                  </a:lnTo>
                  <a:lnTo>
                    <a:pt x="6986" y="7240"/>
                  </a:lnTo>
                  <a:lnTo>
                    <a:pt x="6955" y="7234"/>
                  </a:lnTo>
                  <a:lnTo>
                    <a:pt x="6924" y="7229"/>
                  </a:lnTo>
                  <a:lnTo>
                    <a:pt x="6891" y="7225"/>
                  </a:lnTo>
                  <a:lnTo>
                    <a:pt x="6858" y="7222"/>
                  </a:lnTo>
                  <a:lnTo>
                    <a:pt x="6823" y="7221"/>
                  </a:lnTo>
                  <a:lnTo>
                    <a:pt x="6752" y="7223"/>
                  </a:lnTo>
                  <a:lnTo>
                    <a:pt x="6685" y="7227"/>
                  </a:lnTo>
                  <a:lnTo>
                    <a:pt x="6621" y="7235"/>
                  </a:lnTo>
                  <a:lnTo>
                    <a:pt x="6559" y="7244"/>
                  </a:lnTo>
                  <a:lnTo>
                    <a:pt x="6501" y="7258"/>
                  </a:lnTo>
                  <a:lnTo>
                    <a:pt x="6445" y="7272"/>
                  </a:lnTo>
                  <a:lnTo>
                    <a:pt x="6393" y="7289"/>
                  </a:lnTo>
                  <a:lnTo>
                    <a:pt x="6344" y="7308"/>
                  </a:lnTo>
                  <a:lnTo>
                    <a:pt x="6297" y="7328"/>
                  </a:lnTo>
                  <a:lnTo>
                    <a:pt x="6253" y="7350"/>
                  </a:lnTo>
                  <a:lnTo>
                    <a:pt x="6211" y="7372"/>
                  </a:lnTo>
                  <a:lnTo>
                    <a:pt x="6173" y="7397"/>
                  </a:lnTo>
                  <a:lnTo>
                    <a:pt x="6136" y="7422"/>
                  </a:lnTo>
                  <a:lnTo>
                    <a:pt x="6103" y="7449"/>
                  </a:lnTo>
                  <a:lnTo>
                    <a:pt x="6071" y="7475"/>
                  </a:lnTo>
                  <a:lnTo>
                    <a:pt x="6042" y="7502"/>
                  </a:lnTo>
                  <a:lnTo>
                    <a:pt x="6016" y="7529"/>
                  </a:lnTo>
                  <a:lnTo>
                    <a:pt x="5991" y="7557"/>
                  </a:lnTo>
                  <a:lnTo>
                    <a:pt x="5969" y="7583"/>
                  </a:lnTo>
                  <a:lnTo>
                    <a:pt x="5948" y="7610"/>
                  </a:lnTo>
                  <a:lnTo>
                    <a:pt x="5929" y="7636"/>
                  </a:lnTo>
                  <a:lnTo>
                    <a:pt x="5913" y="7661"/>
                  </a:lnTo>
                  <a:lnTo>
                    <a:pt x="5898" y="7686"/>
                  </a:lnTo>
                  <a:lnTo>
                    <a:pt x="5885" y="7709"/>
                  </a:lnTo>
                  <a:lnTo>
                    <a:pt x="5873" y="7731"/>
                  </a:lnTo>
                  <a:lnTo>
                    <a:pt x="5864" y="7751"/>
                  </a:lnTo>
                  <a:lnTo>
                    <a:pt x="5855" y="7769"/>
                  </a:lnTo>
                  <a:lnTo>
                    <a:pt x="5849" y="7786"/>
                  </a:lnTo>
                  <a:lnTo>
                    <a:pt x="5840" y="7814"/>
                  </a:lnTo>
                  <a:lnTo>
                    <a:pt x="5836" y="7831"/>
                  </a:lnTo>
                  <a:lnTo>
                    <a:pt x="5836" y="7838"/>
                  </a:lnTo>
                  <a:lnTo>
                    <a:pt x="5837" y="7848"/>
                  </a:lnTo>
                  <a:lnTo>
                    <a:pt x="5839" y="7860"/>
                  </a:lnTo>
                  <a:lnTo>
                    <a:pt x="5844" y="7875"/>
                  </a:lnTo>
                  <a:lnTo>
                    <a:pt x="5849" y="7891"/>
                  </a:lnTo>
                  <a:lnTo>
                    <a:pt x="5856" y="7909"/>
                  </a:lnTo>
                  <a:lnTo>
                    <a:pt x="5865" y="7929"/>
                  </a:lnTo>
                  <a:lnTo>
                    <a:pt x="5876" y="7950"/>
                  </a:lnTo>
                  <a:lnTo>
                    <a:pt x="5888" y="7972"/>
                  </a:lnTo>
                  <a:lnTo>
                    <a:pt x="5902" y="7996"/>
                  </a:lnTo>
                  <a:lnTo>
                    <a:pt x="5917" y="8020"/>
                  </a:lnTo>
                  <a:lnTo>
                    <a:pt x="5935" y="8045"/>
                  </a:lnTo>
                  <a:lnTo>
                    <a:pt x="5955" y="8070"/>
                  </a:lnTo>
                  <a:lnTo>
                    <a:pt x="5976" y="8096"/>
                  </a:lnTo>
                  <a:lnTo>
                    <a:pt x="5999" y="8123"/>
                  </a:lnTo>
                  <a:lnTo>
                    <a:pt x="6024" y="8149"/>
                  </a:lnTo>
                  <a:lnTo>
                    <a:pt x="6051" y="8176"/>
                  </a:lnTo>
                  <a:lnTo>
                    <a:pt x="6081" y="8201"/>
                  </a:lnTo>
                  <a:lnTo>
                    <a:pt x="6112" y="8226"/>
                  </a:lnTo>
                  <a:lnTo>
                    <a:pt x="6146" y="8251"/>
                  </a:lnTo>
                  <a:lnTo>
                    <a:pt x="6181" y="8274"/>
                  </a:lnTo>
                  <a:lnTo>
                    <a:pt x="6220" y="8297"/>
                  </a:lnTo>
                  <a:lnTo>
                    <a:pt x="6260" y="8319"/>
                  </a:lnTo>
                  <a:lnTo>
                    <a:pt x="6303" y="8339"/>
                  </a:lnTo>
                  <a:lnTo>
                    <a:pt x="6348" y="8358"/>
                  </a:lnTo>
                  <a:lnTo>
                    <a:pt x="6395" y="8373"/>
                  </a:lnTo>
                  <a:lnTo>
                    <a:pt x="6445" y="8389"/>
                  </a:lnTo>
                  <a:lnTo>
                    <a:pt x="6498" y="8401"/>
                  </a:lnTo>
                  <a:lnTo>
                    <a:pt x="6553" y="8412"/>
                  </a:lnTo>
                  <a:lnTo>
                    <a:pt x="6611" y="8420"/>
                  </a:lnTo>
                  <a:lnTo>
                    <a:pt x="6671" y="8425"/>
                  </a:lnTo>
                  <a:lnTo>
                    <a:pt x="6734" y="8427"/>
                  </a:lnTo>
                  <a:lnTo>
                    <a:pt x="6765" y="8427"/>
                  </a:lnTo>
                  <a:lnTo>
                    <a:pt x="6795" y="8427"/>
                  </a:lnTo>
                  <a:lnTo>
                    <a:pt x="6824" y="8425"/>
                  </a:lnTo>
                  <a:lnTo>
                    <a:pt x="6853" y="8424"/>
                  </a:lnTo>
                  <a:lnTo>
                    <a:pt x="6880" y="8420"/>
                  </a:lnTo>
                  <a:lnTo>
                    <a:pt x="6908" y="8416"/>
                  </a:lnTo>
                  <a:lnTo>
                    <a:pt x="6935" y="8412"/>
                  </a:lnTo>
                  <a:lnTo>
                    <a:pt x="6960" y="8406"/>
                  </a:lnTo>
                  <a:lnTo>
                    <a:pt x="6986" y="8400"/>
                  </a:lnTo>
                  <a:lnTo>
                    <a:pt x="7011" y="8393"/>
                  </a:lnTo>
                  <a:lnTo>
                    <a:pt x="7035" y="8387"/>
                  </a:lnTo>
                  <a:lnTo>
                    <a:pt x="7059" y="8379"/>
                  </a:lnTo>
                  <a:lnTo>
                    <a:pt x="7081" y="8371"/>
                  </a:lnTo>
                  <a:lnTo>
                    <a:pt x="7104" y="8362"/>
                  </a:lnTo>
                  <a:lnTo>
                    <a:pt x="7125" y="8352"/>
                  </a:lnTo>
                  <a:lnTo>
                    <a:pt x="7146" y="8342"/>
                  </a:lnTo>
                  <a:lnTo>
                    <a:pt x="7187" y="8322"/>
                  </a:lnTo>
                  <a:lnTo>
                    <a:pt x="7225" y="8300"/>
                  </a:lnTo>
                  <a:lnTo>
                    <a:pt x="7261" y="8277"/>
                  </a:lnTo>
                  <a:lnTo>
                    <a:pt x="7294" y="8252"/>
                  </a:lnTo>
                  <a:lnTo>
                    <a:pt x="7325" y="8228"/>
                  </a:lnTo>
                  <a:lnTo>
                    <a:pt x="7355" y="8202"/>
                  </a:lnTo>
                  <a:lnTo>
                    <a:pt x="7382" y="8177"/>
                  </a:lnTo>
                  <a:lnTo>
                    <a:pt x="7406" y="8152"/>
                  </a:lnTo>
                  <a:lnTo>
                    <a:pt x="7407" y="8151"/>
                  </a:lnTo>
                  <a:lnTo>
                    <a:pt x="7410" y="8147"/>
                  </a:lnTo>
                  <a:lnTo>
                    <a:pt x="7419" y="8137"/>
                  </a:lnTo>
                  <a:lnTo>
                    <a:pt x="7428" y="8128"/>
                  </a:lnTo>
                  <a:lnTo>
                    <a:pt x="7436" y="8119"/>
                  </a:lnTo>
                  <a:lnTo>
                    <a:pt x="7444" y="8110"/>
                  </a:lnTo>
                  <a:lnTo>
                    <a:pt x="7464" y="8087"/>
                  </a:lnTo>
                  <a:lnTo>
                    <a:pt x="7484" y="8067"/>
                  </a:lnTo>
                  <a:lnTo>
                    <a:pt x="7495" y="8058"/>
                  </a:lnTo>
                  <a:lnTo>
                    <a:pt x="7506" y="8050"/>
                  </a:lnTo>
                  <a:lnTo>
                    <a:pt x="7516" y="8042"/>
                  </a:lnTo>
                  <a:lnTo>
                    <a:pt x="7527" y="8037"/>
                  </a:lnTo>
                  <a:lnTo>
                    <a:pt x="7538" y="8032"/>
                  </a:lnTo>
                  <a:lnTo>
                    <a:pt x="7548" y="8029"/>
                  </a:lnTo>
                  <a:lnTo>
                    <a:pt x="7560" y="8028"/>
                  </a:lnTo>
                  <a:lnTo>
                    <a:pt x="7571" y="8028"/>
                  </a:lnTo>
                  <a:lnTo>
                    <a:pt x="7583" y="8029"/>
                  </a:lnTo>
                  <a:lnTo>
                    <a:pt x="7593" y="8034"/>
                  </a:lnTo>
                  <a:lnTo>
                    <a:pt x="7605" y="8041"/>
                  </a:lnTo>
                  <a:lnTo>
                    <a:pt x="7617" y="8049"/>
                  </a:lnTo>
                  <a:lnTo>
                    <a:pt x="7620" y="8054"/>
                  </a:lnTo>
                  <a:lnTo>
                    <a:pt x="7624" y="8060"/>
                  </a:lnTo>
                  <a:lnTo>
                    <a:pt x="7629" y="8067"/>
                  </a:lnTo>
                  <a:lnTo>
                    <a:pt x="7633" y="8075"/>
                  </a:lnTo>
                  <a:lnTo>
                    <a:pt x="7642" y="8096"/>
                  </a:lnTo>
                  <a:lnTo>
                    <a:pt x="7652" y="8122"/>
                  </a:lnTo>
                  <a:lnTo>
                    <a:pt x="7672" y="8178"/>
                  </a:lnTo>
                  <a:lnTo>
                    <a:pt x="7695" y="8240"/>
                  </a:lnTo>
                  <a:lnTo>
                    <a:pt x="7707" y="8269"/>
                  </a:lnTo>
                  <a:lnTo>
                    <a:pt x="7719" y="8298"/>
                  </a:lnTo>
                  <a:lnTo>
                    <a:pt x="7726" y="8311"/>
                  </a:lnTo>
                  <a:lnTo>
                    <a:pt x="7732" y="8323"/>
                  </a:lnTo>
                  <a:lnTo>
                    <a:pt x="7739" y="8334"/>
                  </a:lnTo>
                  <a:lnTo>
                    <a:pt x="7746" y="8344"/>
                  </a:lnTo>
                  <a:lnTo>
                    <a:pt x="7754" y="8354"/>
                  </a:lnTo>
                  <a:lnTo>
                    <a:pt x="7760" y="8362"/>
                  </a:lnTo>
                  <a:lnTo>
                    <a:pt x="7768" y="8368"/>
                  </a:lnTo>
                  <a:lnTo>
                    <a:pt x="7776" y="8373"/>
                  </a:lnTo>
                  <a:lnTo>
                    <a:pt x="7784" y="8376"/>
                  </a:lnTo>
                  <a:lnTo>
                    <a:pt x="7791" y="8377"/>
                  </a:lnTo>
                  <a:lnTo>
                    <a:pt x="7800" y="8377"/>
                  </a:lnTo>
                  <a:lnTo>
                    <a:pt x="7808" y="8375"/>
                  </a:lnTo>
                  <a:lnTo>
                    <a:pt x="7816" y="8371"/>
                  </a:lnTo>
                  <a:lnTo>
                    <a:pt x="7823" y="8366"/>
                  </a:lnTo>
                  <a:lnTo>
                    <a:pt x="7829" y="8359"/>
                  </a:lnTo>
                  <a:lnTo>
                    <a:pt x="7835" y="8351"/>
                  </a:lnTo>
                  <a:lnTo>
                    <a:pt x="7839" y="8342"/>
                  </a:lnTo>
                  <a:lnTo>
                    <a:pt x="7842" y="8331"/>
                  </a:lnTo>
                  <a:lnTo>
                    <a:pt x="7846" y="8321"/>
                  </a:lnTo>
                  <a:lnTo>
                    <a:pt x="7848" y="8309"/>
                  </a:lnTo>
                  <a:lnTo>
                    <a:pt x="7849" y="8296"/>
                  </a:lnTo>
                  <a:lnTo>
                    <a:pt x="7850" y="8281"/>
                  </a:lnTo>
                  <a:lnTo>
                    <a:pt x="7851" y="8267"/>
                  </a:lnTo>
                  <a:lnTo>
                    <a:pt x="7851" y="8251"/>
                  </a:lnTo>
                  <a:lnTo>
                    <a:pt x="7849" y="8219"/>
                  </a:lnTo>
                  <a:lnTo>
                    <a:pt x="7847" y="8183"/>
                  </a:lnTo>
                  <a:lnTo>
                    <a:pt x="7838" y="8110"/>
                  </a:lnTo>
                  <a:lnTo>
                    <a:pt x="7828" y="8033"/>
                  </a:lnTo>
                  <a:lnTo>
                    <a:pt x="7825" y="7995"/>
                  </a:lnTo>
                  <a:lnTo>
                    <a:pt x="7822" y="7957"/>
                  </a:lnTo>
                  <a:lnTo>
                    <a:pt x="7820" y="7921"/>
                  </a:lnTo>
                  <a:lnTo>
                    <a:pt x="7820" y="7887"/>
                  </a:lnTo>
                  <a:lnTo>
                    <a:pt x="7821" y="7871"/>
                  </a:lnTo>
                  <a:lnTo>
                    <a:pt x="7822" y="7855"/>
                  </a:lnTo>
                  <a:lnTo>
                    <a:pt x="7824" y="7839"/>
                  </a:lnTo>
                  <a:lnTo>
                    <a:pt x="7827" y="7822"/>
                  </a:lnTo>
                  <a:lnTo>
                    <a:pt x="7835" y="7789"/>
                  </a:lnTo>
                  <a:lnTo>
                    <a:pt x="7843" y="7755"/>
                  </a:lnTo>
                  <a:lnTo>
                    <a:pt x="7863" y="7686"/>
                  </a:lnTo>
                  <a:lnTo>
                    <a:pt x="7882" y="7619"/>
                  </a:lnTo>
                  <a:lnTo>
                    <a:pt x="7889" y="7586"/>
                  </a:lnTo>
                  <a:lnTo>
                    <a:pt x="7896" y="7556"/>
                  </a:lnTo>
                  <a:lnTo>
                    <a:pt x="7898" y="7540"/>
                  </a:lnTo>
                  <a:lnTo>
                    <a:pt x="7899" y="7525"/>
                  </a:lnTo>
                  <a:lnTo>
                    <a:pt x="7899" y="7511"/>
                  </a:lnTo>
                  <a:lnTo>
                    <a:pt x="7899" y="7496"/>
                  </a:lnTo>
                  <a:lnTo>
                    <a:pt x="7898" y="7483"/>
                  </a:lnTo>
                  <a:lnTo>
                    <a:pt x="7896" y="7470"/>
                  </a:lnTo>
                  <a:lnTo>
                    <a:pt x="7893" y="7458"/>
                  </a:lnTo>
                  <a:lnTo>
                    <a:pt x="7888" y="7446"/>
                  </a:lnTo>
                  <a:lnTo>
                    <a:pt x="7883" y="7436"/>
                  </a:lnTo>
                  <a:lnTo>
                    <a:pt x="7877" y="7425"/>
                  </a:lnTo>
                  <a:lnTo>
                    <a:pt x="7868" y="7415"/>
                  </a:lnTo>
                  <a:lnTo>
                    <a:pt x="7859" y="7405"/>
                  </a:lnTo>
                  <a:close/>
                  <a:moveTo>
                    <a:pt x="5030" y="10167"/>
                  </a:moveTo>
                  <a:lnTo>
                    <a:pt x="5022" y="10161"/>
                  </a:lnTo>
                  <a:lnTo>
                    <a:pt x="5013" y="10158"/>
                  </a:lnTo>
                  <a:lnTo>
                    <a:pt x="5006" y="10157"/>
                  </a:lnTo>
                  <a:lnTo>
                    <a:pt x="4998" y="10158"/>
                  </a:lnTo>
                  <a:lnTo>
                    <a:pt x="4991" y="10161"/>
                  </a:lnTo>
                  <a:lnTo>
                    <a:pt x="4984" y="10166"/>
                  </a:lnTo>
                  <a:lnTo>
                    <a:pt x="4978" y="10172"/>
                  </a:lnTo>
                  <a:lnTo>
                    <a:pt x="4971" y="10182"/>
                  </a:lnTo>
                  <a:lnTo>
                    <a:pt x="4965" y="10191"/>
                  </a:lnTo>
                  <a:lnTo>
                    <a:pt x="4958" y="10203"/>
                  </a:lnTo>
                  <a:lnTo>
                    <a:pt x="4953" y="10216"/>
                  </a:lnTo>
                  <a:lnTo>
                    <a:pt x="4947" y="10230"/>
                  </a:lnTo>
                  <a:lnTo>
                    <a:pt x="4935" y="10261"/>
                  </a:lnTo>
                  <a:lnTo>
                    <a:pt x="4923" y="10295"/>
                  </a:lnTo>
                  <a:lnTo>
                    <a:pt x="4911" y="10331"/>
                  </a:lnTo>
                  <a:lnTo>
                    <a:pt x="4899" y="10366"/>
                  </a:lnTo>
                  <a:lnTo>
                    <a:pt x="4885" y="10402"/>
                  </a:lnTo>
                  <a:lnTo>
                    <a:pt x="4869" y="10436"/>
                  </a:lnTo>
                  <a:lnTo>
                    <a:pt x="4861" y="10452"/>
                  </a:lnTo>
                  <a:lnTo>
                    <a:pt x="4853" y="10468"/>
                  </a:lnTo>
                  <a:lnTo>
                    <a:pt x="4843" y="10482"/>
                  </a:lnTo>
                  <a:lnTo>
                    <a:pt x="4833" y="10496"/>
                  </a:lnTo>
                  <a:lnTo>
                    <a:pt x="4824" y="10507"/>
                  </a:lnTo>
                  <a:lnTo>
                    <a:pt x="4813" y="10518"/>
                  </a:lnTo>
                  <a:lnTo>
                    <a:pt x="4801" y="10527"/>
                  </a:lnTo>
                  <a:lnTo>
                    <a:pt x="4790" y="10534"/>
                  </a:lnTo>
                  <a:lnTo>
                    <a:pt x="4778" y="10540"/>
                  </a:lnTo>
                  <a:lnTo>
                    <a:pt x="4765" y="10544"/>
                  </a:lnTo>
                  <a:lnTo>
                    <a:pt x="4754" y="10547"/>
                  </a:lnTo>
                  <a:lnTo>
                    <a:pt x="4744" y="10547"/>
                  </a:lnTo>
                  <a:lnTo>
                    <a:pt x="4734" y="10547"/>
                  </a:lnTo>
                  <a:lnTo>
                    <a:pt x="4725" y="10544"/>
                  </a:lnTo>
                  <a:lnTo>
                    <a:pt x="4717" y="10542"/>
                  </a:lnTo>
                  <a:lnTo>
                    <a:pt x="4708" y="10538"/>
                  </a:lnTo>
                  <a:lnTo>
                    <a:pt x="4701" y="10534"/>
                  </a:lnTo>
                  <a:lnTo>
                    <a:pt x="4694" y="10527"/>
                  </a:lnTo>
                  <a:lnTo>
                    <a:pt x="4689" y="10522"/>
                  </a:lnTo>
                  <a:lnTo>
                    <a:pt x="4683" y="10515"/>
                  </a:lnTo>
                  <a:lnTo>
                    <a:pt x="4674" y="10503"/>
                  </a:lnTo>
                  <a:lnTo>
                    <a:pt x="4667" y="10490"/>
                  </a:lnTo>
                  <a:lnTo>
                    <a:pt x="4661" y="10480"/>
                  </a:lnTo>
                  <a:lnTo>
                    <a:pt x="4657" y="10468"/>
                  </a:lnTo>
                  <a:lnTo>
                    <a:pt x="4657" y="10468"/>
                  </a:lnTo>
                  <a:lnTo>
                    <a:pt x="4638" y="10428"/>
                  </a:lnTo>
                  <a:lnTo>
                    <a:pt x="4618" y="10387"/>
                  </a:lnTo>
                  <a:lnTo>
                    <a:pt x="4593" y="10347"/>
                  </a:lnTo>
                  <a:lnTo>
                    <a:pt x="4567" y="10304"/>
                  </a:lnTo>
                  <a:lnTo>
                    <a:pt x="4552" y="10283"/>
                  </a:lnTo>
                  <a:lnTo>
                    <a:pt x="4537" y="10263"/>
                  </a:lnTo>
                  <a:lnTo>
                    <a:pt x="4522" y="10244"/>
                  </a:lnTo>
                  <a:lnTo>
                    <a:pt x="4505" y="10223"/>
                  </a:lnTo>
                  <a:lnTo>
                    <a:pt x="4488" y="10204"/>
                  </a:lnTo>
                  <a:lnTo>
                    <a:pt x="4470" y="10184"/>
                  </a:lnTo>
                  <a:lnTo>
                    <a:pt x="4451" y="10166"/>
                  </a:lnTo>
                  <a:lnTo>
                    <a:pt x="4432" y="10147"/>
                  </a:lnTo>
                  <a:lnTo>
                    <a:pt x="4411" y="10130"/>
                  </a:lnTo>
                  <a:lnTo>
                    <a:pt x="4390" y="10113"/>
                  </a:lnTo>
                  <a:lnTo>
                    <a:pt x="4367" y="10097"/>
                  </a:lnTo>
                  <a:lnTo>
                    <a:pt x="4344" y="10081"/>
                  </a:lnTo>
                  <a:lnTo>
                    <a:pt x="4320" y="10067"/>
                  </a:lnTo>
                  <a:lnTo>
                    <a:pt x="4296" y="10054"/>
                  </a:lnTo>
                  <a:lnTo>
                    <a:pt x="4269" y="10041"/>
                  </a:lnTo>
                  <a:lnTo>
                    <a:pt x="4242" y="10029"/>
                  </a:lnTo>
                  <a:lnTo>
                    <a:pt x="4216" y="10019"/>
                  </a:lnTo>
                  <a:lnTo>
                    <a:pt x="4187" y="10010"/>
                  </a:lnTo>
                  <a:lnTo>
                    <a:pt x="4157" y="10002"/>
                  </a:lnTo>
                  <a:lnTo>
                    <a:pt x="4126" y="9994"/>
                  </a:lnTo>
                  <a:lnTo>
                    <a:pt x="4095" y="9989"/>
                  </a:lnTo>
                  <a:lnTo>
                    <a:pt x="4062" y="9986"/>
                  </a:lnTo>
                  <a:lnTo>
                    <a:pt x="4029" y="9984"/>
                  </a:lnTo>
                  <a:lnTo>
                    <a:pt x="3993" y="9982"/>
                  </a:lnTo>
                  <a:lnTo>
                    <a:pt x="3923" y="9984"/>
                  </a:lnTo>
                  <a:lnTo>
                    <a:pt x="3855" y="9989"/>
                  </a:lnTo>
                  <a:lnTo>
                    <a:pt x="3790" y="9996"/>
                  </a:lnTo>
                  <a:lnTo>
                    <a:pt x="3729" y="10006"/>
                  </a:lnTo>
                  <a:lnTo>
                    <a:pt x="3672" y="10019"/>
                  </a:lnTo>
                  <a:lnTo>
                    <a:pt x="3616" y="10034"/>
                  </a:lnTo>
                  <a:lnTo>
                    <a:pt x="3564" y="10050"/>
                  </a:lnTo>
                  <a:lnTo>
                    <a:pt x="3514" y="10070"/>
                  </a:lnTo>
                  <a:lnTo>
                    <a:pt x="3467" y="10089"/>
                  </a:lnTo>
                  <a:lnTo>
                    <a:pt x="3424" y="10112"/>
                  </a:lnTo>
                  <a:lnTo>
                    <a:pt x="3382" y="10134"/>
                  </a:lnTo>
                  <a:lnTo>
                    <a:pt x="3343" y="10159"/>
                  </a:lnTo>
                  <a:lnTo>
                    <a:pt x="3307" y="10184"/>
                  </a:lnTo>
                  <a:lnTo>
                    <a:pt x="3274" y="10211"/>
                  </a:lnTo>
                  <a:lnTo>
                    <a:pt x="3242" y="10237"/>
                  </a:lnTo>
                  <a:lnTo>
                    <a:pt x="3213" y="10263"/>
                  </a:lnTo>
                  <a:lnTo>
                    <a:pt x="3186" y="10291"/>
                  </a:lnTo>
                  <a:lnTo>
                    <a:pt x="3162" y="10319"/>
                  </a:lnTo>
                  <a:lnTo>
                    <a:pt x="3139" y="10345"/>
                  </a:lnTo>
                  <a:lnTo>
                    <a:pt x="3119" y="10372"/>
                  </a:lnTo>
                  <a:lnTo>
                    <a:pt x="3100" y="10398"/>
                  </a:lnTo>
                  <a:lnTo>
                    <a:pt x="3084" y="10423"/>
                  </a:lnTo>
                  <a:lnTo>
                    <a:pt x="3069" y="10447"/>
                  </a:lnTo>
                  <a:lnTo>
                    <a:pt x="3056" y="10470"/>
                  </a:lnTo>
                  <a:lnTo>
                    <a:pt x="3044" y="10493"/>
                  </a:lnTo>
                  <a:lnTo>
                    <a:pt x="3035" y="10513"/>
                  </a:lnTo>
                  <a:lnTo>
                    <a:pt x="3026" y="10531"/>
                  </a:lnTo>
                  <a:lnTo>
                    <a:pt x="3020" y="10548"/>
                  </a:lnTo>
                  <a:lnTo>
                    <a:pt x="3010" y="10576"/>
                  </a:lnTo>
                  <a:lnTo>
                    <a:pt x="3007" y="10593"/>
                  </a:lnTo>
                  <a:lnTo>
                    <a:pt x="3007" y="10600"/>
                  </a:lnTo>
                  <a:lnTo>
                    <a:pt x="3008" y="10610"/>
                  </a:lnTo>
                  <a:lnTo>
                    <a:pt x="3010" y="10622"/>
                  </a:lnTo>
                  <a:lnTo>
                    <a:pt x="3014" y="10637"/>
                  </a:lnTo>
                  <a:lnTo>
                    <a:pt x="3020" y="10652"/>
                  </a:lnTo>
                  <a:lnTo>
                    <a:pt x="3027" y="10671"/>
                  </a:lnTo>
                  <a:lnTo>
                    <a:pt x="3036" y="10691"/>
                  </a:lnTo>
                  <a:lnTo>
                    <a:pt x="3046" y="10712"/>
                  </a:lnTo>
                  <a:lnTo>
                    <a:pt x="3058" y="10734"/>
                  </a:lnTo>
                  <a:lnTo>
                    <a:pt x="3072" y="10757"/>
                  </a:lnTo>
                  <a:lnTo>
                    <a:pt x="3088" y="10782"/>
                  </a:lnTo>
                  <a:lnTo>
                    <a:pt x="3106" y="10807"/>
                  </a:lnTo>
                  <a:lnTo>
                    <a:pt x="3125" y="10832"/>
                  </a:lnTo>
                  <a:lnTo>
                    <a:pt x="3147" y="10858"/>
                  </a:lnTo>
                  <a:lnTo>
                    <a:pt x="3169" y="10885"/>
                  </a:lnTo>
                  <a:lnTo>
                    <a:pt x="3195" y="10911"/>
                  </a:lnTo>
                  <a:lnTo>
                    <a:pt x="3222" y="10937"/>
                  </a:lnTo>
                  <a:lnTo>
                    <a:pt x="3252" y="10962"/>
                  </a:lnTo>
                  <a:lnTo>
                    <a:pt x="3283" y="10987"/>
                  </a:lnTo>
                  <a:lnTo>
                    <a:pt x="3317" y="11013"/>
                  </a:lnTo>
                  <a:lnTo>
                    <a:pt x="3352" y="11036"/>
                  </a:lnTo>
                  <a:lnTo>
                    <a:pt x="3390" y="11059"/>
                  </a:lnTo>
                  <a:lnTo>
                    <a:pt x="3431" y="11080"/>
                  </a:lnTo>
                  <a:lnTo>
                    <a:pt x="3474" y="11101"/>
                  </a:lnTo>
                  <a:lnTo>
                    <a:pt x="3519" y="11119"/>
                  </a:lnTo>
                  <a:lnTo>
                    <a:pt x="3566" y="11135"/>
                  </a:lnTo>
                  <a:lnTo>
                    <a:pt x="3616" y="11151"/>
                  </a:lnTo>
                  <a:lnTo>
                    <a:pt x="3668" y="11163"/>
                  </a:lnTo>
                  <a:lnTo>
                    <a:pt x="3724" y="11173"/>
                  </a:lnTo>
                  <a:lnTo>
                    <a:pt x="3782" y="11181"/>
                  </a:lnTo>
                  <a:lnTo>
                    <a:pt x="3842" y="11187"/>
                  </a:lnTo>
                  <a:lnTo>
                    <a:pt x="3905" y="11189"/>
                  </a:lnTo>
                  <a:lnTo>
                    <a:pt x="3936" y="11189"/>
                  </a:lnTo>
                  <a:lnTo>
                    <a:pt x="3966" y="11188"/>
                  </a:lnTo>
                  <a:lnTo>
                    <a:pt x="3994" y="11187"/>
                  </a:lnTo>
                  <a:lnTo>
                    <a:pt x="4023" y="11184"/>
                  </a:lnTo>
                  <a:lnTo>
                    <a:pt x="4051" y="11181"/>
                  </a:lnTo>
                  <a:lnTo>
                    <a:pt x="4079" y="11177"/>
                  </a:lnTo>
                  <a:lnTo>
                    <a:pt x="4106" y="11172"/>
                  </a:lnTo>
                  <a:lnTo>
                    <a:pt x="4131" y="11167"/>
                  </a:lnTo>
                  <a:lnTo>
                    <a:pt x="4157" y="11162"/>
                  </a:lnTo>
                  <a:lnTo>
                    <a:pt x="4181" y="11155"/>
                  </a:lnTo>
                  <a:lnTo>
                    <a:pt x="4206" y="11147"/>
                  </a:lnTo>
                  <a:lnTo>
                    <a:pt x="4230" y="11140"/>
                  </a:lnTo>
                  <a:lnTo>
                    <a:pt x="4252" y="11131"/>
                  </a:lnTo>
                  <a:lnTo>
                    <a:pt x="4274" y="11123"/>
                  </a:lnTo>
                  <a:lnTo>
                    <a:pt x="4296" y="11114"/>
                  </a:lnTo>
                  <a:lnTo>
                    <a:pt x="4317" y="11104"/>
                  </a:lnTo>
                  <a:lnTo>
                    <a:pt x="4358" y="11084"/>
                  </a:lnTo>
                  <a:lnTo>
                    <a:pt x="4395" y="11061"/>
                  </a:lnTo>
                  <a:lnTo>
                    <a:pt x="4432" y="11038"/>
                  </a:lnTo>
                  <a:lnTo>
                    <a:pt x="4465" y="11014"/>
                  </a:lnTo>
                  <a:lnTo>
                    <a:pt x="4496" y="10989"/>
                  </a:lnTo>
                  <a:lnTo>
                    <a:pt x="4526" y="10964"/>
                  </a:lnTo>
                  <a:lnTo>
                    <a:pt x="4552" y="10939"/>
                  </a:lnTo>
                  <a:lnTo>
                    <a:pt x="4577" y="10914"/>
                  </a:lnTo>
                  <a:lnTo>
                    <a:pt x="4578" y="10912"/>
                  </a:lnTo>
                  <a:lnTo>
                    <a:pt x="4581" y="10908"/>
                  </a:lnTo>
                  <a:lnTo>
                    <a:pt x="4590" y="10899"/>
                  </a:lnTo>
                  <a:lnTo>
                    <a:pt x="4598" y="10890"/>
                  </a:lnTo>
                  <a:lnTo>
                    <a:pt x="4607" y="10881"/>
                  </a:lnTo>
                  <a:lnTo>
                    <a:pt x="4614" y="10871"/>
                  </a:lnTo>
                  <a:lnTo>
                    <a:pt x="4635" y="10849"/>
                  </a:lnTo>
                  <a:lnTo>
                    <a:pt x="4655" y="10829"/>
                  </a:lnTo>
                  <a:lnTo>
                    <a:pt x="4666" y="10820"/>
                  </a:lnTo>
                  <a:lnTo>
                    <a:pt x="4676" y="10812"/>
                  </a:lnTo>
                  <a:lnTo>
                    <a:pt x="4687" y="10804"/>
                  </a:lnTo>
                  <a:lnTo>
                    <a:pt x="4698" y="10799"/>
                  </a:lnTo>
                  <a:lnTo>
                    <a:pt x="4708" y="10794"/>
                  </a:lnTo>
                  <a:lnTo>
                    <a:pt x="4719" y="10791"/>
                  </a:lnTo>
                  <a:lnTo>
                    <a:pt x="4731" y="10788"/>
                  </a:lnTo>
                  <a:lnTo>
                    <a:pt x="4742" y="10790"/>
                  </a:lnTo>
                  <a:lnTo>
                    <a:pt x="4752" y="10791"/>
                  </a:lnTo>
                  <a:lnTo>
                    <a:pt x="4764" y="10795"/>
                  </a:lnTo>
                  <a:lnTo>
                    <a:pt x="4776" y="10802"/>
                  </a:lnTo>
                  <a:lnTo>
                    <a:pt x="4786" y="10811"/>
                  </a:lnTo>
                  <a:lnTo>
                    <a:pt x="4791" y="10815"/>
                  </a:lnTo>
                  <a:lnTo>
                    <a:pt x="4795" y="10821"/>
                  </a:lnTo>
                  <a:lnTo>
                    <a:pt x="4799" y="10829"/>
                  </a:lnTo>
                  <a:lnTo>
                    <a:pt x="4804" y="10837"/>
                  </a:lnTo>
                  <a:lnTo>
                    <a:pt x="4813" y="10858"/>
                  </a:lnTo>
                  <a:lnTo>
                    <a:pt x="4823" y="10883"/>
                  </a:lnTo>
                  <a:lnTo>
                    <a:pt x="4843" y="10940"/>
                  </a:lnTo>
                  <a:lnTo>
                    <a:pt x="4866" y="11002"/>
                  </a:lnTo>
                  <a:lnTo>
                    <a:pt x="4877" y="11031"/>
                  </a:lnTo>
                  <a:lnTo>
                    <a:pt x="4890" y="11059"/>
                  </a:lnTo>
                  <a:lnTo>
                    <a:pt x="4897" y="11072"/>
                  </a:lnTo>
                  <a:lnTo>
                    <a:pt x="4903" y="11085"/>
                  </a:lnTo>
                  <a:lnTo>
                    <a:pt x="4909" y="11096"/>
                  </a:lnTo>
                  <a:lnTo>
                    <a:pt x="4917" y="11106"/>
                  </a:lnTo>
                  <a:lnTo>
                    <a:pt x="4924" y="11115"/>
                  </a:lnTo>
                  <a:lnTo>
                    <a:pt x="4931" y="11123"/>
                  </a:lnTo>
                  <a:lnTo>
                    <a:pt x="4938" y="11130"/>
                  </a:lnTo>
                  <a:lnTo>
                    <a:pt x="4947" y="11134"/>
                  </a:lnTo>
                  <a:lnTo>
                    <a:pt x="4954" y="11138"/>
                  </a:lnTo>
                  <a:lnTo>
                    <a:pt x="4962" y="11139"/>
                  </a:lnTo>
                  <a:lnTo>
                    <a:pt x="4970" y="11139"/>
                  </a:lnTo>
                  <a:lnTo>
                    <a:pt x="4979" y="11137"/>
                  </a:lnTo>
                  <a:lnTo>
                    <a:pt x="4986" y="11133"/>
                  </a:lnTo>
                  <a:lnTo>
                    <a:pt x="4994" y="11127"/>
                  </a:lnTo>
                  <a:lnTo>
                    <a:pt x="5000" y="11121"/>
                  </a:lnTo>
                  <a:lnTo>
                    <a:pt x="5006" y="11113"/>
                  </a:lnTo>
                  <a:lnTo>
                    <a:pt x="5010" y="11104"/>
                  </a:lnTo>
                  <a:lnTo>
                    <a:pt x="5013" y="11093"/>
                  </a:lnTo>
                  <a:lnTo>
                    <a:pt x="5016" y="11082"/>
                  </a:lnTo>
                  <a:lnTo>
                    <a:pt x="5018" y="11069"/>
                  </a:lnTo>
                  <a:lnTo>
                    <a:pt x="5019" y="11057"/>
                  </a:lnTo>
                  <a:lnTo>
                    <a:pt x="5020" y="11043"/>
                  </a:lnTo>
                  <a:lnTo>
                    <a:pt x="5022" y="11028"/>
                  </a:lnTo>
                  <a:lnTo>
                    <a:pt x="5022" y="11013"/>
                  </a:lnTo>
                  <a:lnTo>
                    <a:pt x="5019" y="10980"/>
                  </a:lnTo>
                  <a:lnTo>
                    <a:pt x="5017" y="10945"/>
                  </a:lnTo>
                  <a:lnTo>
                    <a:pt x="5009" y="10871"/>
                  </a:lnTo>
                  <a:lnTo>
                    <a:pt x="4999" y="10794"/>
                  </a:lnTo>
                  <a:lnTo>
                    <a:pt x="4996" y="10755"/>
                  </a:lnTo>
                  <a:lnTo>
                    <a:pt x="4993" y="10718"/>
                  </a:lnTo>
                  <a:lnTo>
                    <a:pt x="4991" y="10682"/>
                  </a:lnTo>
                  <a:lnTo>
                    <a:pt x="4991" y="10647"/>
                  </a:lnTo>
                  <a:lnTo>
                    <a:pt x="4992" y="10633"/>
                  </a:lnTo>
                  <a:lnTo>
                    <a:pt x="4993" y="10617"/>
                  </a:lnTo>
                  <a:lnTo>
                    <a:pt x="4995" y="10600"/>
                  </a:lnTo>
                  <a:lnTo>
                    <a:pt x="4998" y="10584"/>
                  </a:lnTo>
                  <a:lnTo>
                    <a:pt x="5006" y="10551"/>
                  </a:lnTo>
                  <a:lnTo>
                    <a:pt x="5014" y="10517"/>
                  </a:lnTo>
                  <a:lnTo>
                    <a:pt x="5033" y="10448"/>
                  </a:lnTo>
                  <a:lnTo>
                    <a:pt x="5053" y="10381"/>
                  </a:lnTo>
                  <a:lnTo>
                    <a:pt x="5060" y="10348"/>
                  </a:lnTo>
                  <a:lnTo>
                    <a:pt x="5066" y="10316"/>
                  </a:lnTo>
                  <a:lnTo>
                    <a:pt x="5068" y="10302"/>
                  </a:lnTo>
                  <a:lnTo>
                    <a:pt x="5070" y="10287"/>
                  </a:lnTo>
                  <a:lnTo>
                    <a:pt x="5070" y="10273"/>
                  </a:lnTo>
                  <a:lnTo>
                    <a:pt x="5070" y="10258"/>
                  </a:lnTo>
                  <a:lnTo>
                    <a:pt x="5069" y="10245"/>
                  </a:lnTo>
                  <a:lnTo>
                    <a:pt x="5066" y="10232"/>
                  </a:lnTo>
                  <a:lnTo>
                    <a:pt x="5063" y="10220"/>
                  </a:lnTo>
                  <a:lnTo>
                    <a:pt x="5059" y="10208"/>
                  </a:lnTo>
                  <a:lnTo>
                    <a:pt x="5054" y="10196"/>
                  </a:lnTo>
                  <a:lnTo>
                    <a:pt x="5047" y="10186"/>
                  </a:lnTo>
                  <a:lnTo>
                    <a:pt x="5039" y="10176"/>
                  </a:lnTo>
                  <a:lnTo>
                    <a:pt x="5030" y="10167"/>
                  </a:lnTo>
                  <a:close/>
                  <a:moveTo>
                    <a:pt x="6446" y="11494"/>
                  </a:moveTo>
                  <a:lnTo>
                    <a:pt x="6438" y="11489"/>
                  </a:lnTo>
                  <a:lnTo>
                    <a:pt x="6430" y="11485"/>
                  </a:lnTo>
                  <a:lnTo>
                    <a:pt x="6422" y="11483"/>
                  </a:lnTo>
                  <a:lnTo>
                    <a:pt x="6415" y="11485"/>
                  </a:lnTo>
                  <a:lnTo>
                    <a:pt x="6408" y="11487"/>
                  </a:lnTo>
                  <a:lnTo>
                    <a:pt x="6401" y="11493"/>
                  </a:lnTo>
                  <a:lnTo>
                    <a:pt x="6394" y="11499"/>
                  </a:lnTo>
                  <a:lnTo>
                    <a:pt x="6389" y="11508"/>
                  </a:lnTo>
                  <a:lnTo>
                    <a:pt x="6382" y="11519"/>
                  </a:lnTo>
                  <a:lnTo>
                    <a:pt x="6376" y="11531"/>
                  </a:lnTo>
                  <a:lnTo>
                    <a:pt x="6369" y="11543"/>
                  </a:lnTo>
                  <a:lnTo>
                    <a:pt x="6364" y="11557"/>
                  </a:lnTo>
                  <a:lnTo>
                    <a:pt x="6352" y="11588"/>
                  </a:lnTo>
                  <a:lnTo>
                    <a:pt x="6341" y="11622"/>
                  </a:lnTo>
                  <a:lnTo>
                    <a:pt x="6328" y="11658"/>
                  </a:lnTo>
                  <a:lnTo>
                    <a:pt x="6315" y="11693"/>
                  </a:lnTo>
                  <a:lnTo>
                    <a:pt x="6301" y="11730"/>
                  </a:lnTo>
                  <a:lnTo>
                    <a:pt x="6286" y="11763"/>
                  </a:lnTo>
                  <a:lnTo>
                    <a:pt x="6277" y="11780"/>
                  </a:lnTo>
                  <a:lnTo>
                    <a:pt x="6269" y="11795"/>
                  </a:lnTo>
                  <a:lnTo>
                    <a:pt x="6260" y="11809"/>
                  </a:lnTo>
                  <a:lnTo>
                    <a:pt x="6251" y="11822"/>
                  </a:lnTo>
                  <a:lnTo>
                    <a:pt x="6240" y="11834"/>
                  </a:lnTo>
                  <a:lnTo>
                    <a:pt x="6229" y="11845"/>
                  </a:lnTo>
                  <a:lnTo>
                    <a:pt x="6219" y="11854"/>
                  </a:lnTo>
                  <a:lnTo>
                    <a:pt x="6207" y="11862"/>
                  </a:lnTo>
                  <a:lnTo>
                    <a:pt x="6194" y="11867"/>
                  </a:lnTo>
                  <a:lnTo>
                    <a:pt x="6182" y="11871"/>
                  </a:lnTo>
                  <a:lnTo>
                    <a:pt x="6172" y="11874"/>
                  </a:lnTo>
                  <a:lnTo>
                    <a:pt x="6161" y="11875"/>
                  </a:lnTo>
                  <a:lnTo>
                    <a:pt x="6151" y="11874"/>
                  </a:lnTo>
                  <a:lnTo>
                    <a:pt x="6142" y="11872"/>
                  </a:lnTo>
                  <a:lnTo>
                    <a:pt x="6133" y="11869"/>
                  </a:lnTo>
                  <a:lnTo>
                    <a:pt x="6126" y="11865"/>
                  </a:lnTo>
                  <a:lnTo>
                    <a:pt x="6118" y="11861"/>
                  </a:lnTo>
                  <a:lnTo>
                    <a:pt x="6112" y="11855"/>
                  </a:lnTo>
                  <a:lnTo>
                    <a:pt x="6105" y="11849"/>
                  </a:lnTo>
                  <a:lnTo>
                    <a:pt x="6100" y="11843"/>
                  </a:lnTo>
                  <a:lnTo>
                    <a:pt x="6090" y="11830"/>
                  </a:lnTo>
                  <a:lnTo>
                    <a:pt x="6084" y="11817"/>
                  </a:lnTo>
                  <a:lnTo>
                    <a:pt x="6079" y="11807"/>
                  </a:lnTo>
                  <a:lnTo>
                    <a:pt x="6073" y="11795"/>
                  </a:lnTo>
                  <a:lnTo>
                    <a:pt x="6073" y="11795"/>
                  </a:lnTo>
                  <a:lnTo>
                    <a:pt x="6055" y="11755"/>
                  </a:lnTo>
                  <a:lnTo>
                    <a:pt x="6034" y="11714"/>
                  </a:lnTo>
                  <a:lnTo>
                    <a:pt x="6010" y="11673"/>
                  </a:lnTo>
                  <a:lnTo>
                    <a:pt x="5984" y="11631"/>
                  </a:lnTo>
                  <a:lnTo>
                    <a:pt x="5970" y="11611"/>
                  </a:lnTo>
                  <a:lnTo>
                    <a:pt x="5955" y="11590"/>
                  </a:lnTo>
                  <a:lnTo>
                    <a:pt x="5939" y="11570"/>
                  </a:lnTo>
                  <a:lnTo>
                    <a:pt x="5923" y="11551"/>
                  </a:lnTo>
                  <a:lnTo>
                    <a:pt x="5904" y="11531"/>
                  </a:lnTo>
                  <a:lnTo>
                    <a:pt x="5887" y="11511"/>
                  </a:lnTo>
                  <a:lnTo>
                    <a:pt x="5868" y="11493"/>
                  </a:lnTo>
                  <a:lnTo>
                    <a:pt x="5849" y="11474"/>
                  </a:lnTo>
                  <a:lnTo>
                    <a:pt x="5827" y="11457"/>
                  </a:lnTo>
                  <a:lnTo>
                    <a:pt x="5806" y="11440"/>
                  </a:lnTo>
                  <a:lnTo>
                    <a:pt x="5785" y="11424"/>
                  </a:lnTo>
                  <a:lnTo>
                    <a:pt x="5761" y="11408"/>
                  </a:lnTo>
                  <a:lnTo>
                    <a:pt x="5737" y="11394"/>
                  </a:lnTo>
                  <a:lnTo>
                    <a:pt x="5712" y="11381"/>
                  </a:lnTo>
                  <a:lnTo>
                    <a:pt x="5686" y="11369"/>
                  </a:lnTo>
                  <a:lnTo>
                    <a:pt x="5660" y="11357"/>
                  </a:lnTo>
                  <a:lnTo>
                    <a:pt x="5632" y="11346"/>
                  </a:lnTo>
                  <a:lnTo>
                    <a:pt x="5603" y="11337"/>
                  </a:lnTo>
                  <a:lnTo>
                    <a:pt x="5574" y="11329"/>
                  </a:lnTo>
                  <a:lnTo>
                    <a:pt x="5543" y="11323"/>
                  </a:lnTo>
                  <a:lnTo>
                    <a:pt x="5511" y="11317"/>
                  </a:lnTo>
                  <a:lnTo>
                    <a:pt x="5479" y="11313"/>
                  </a:lnTo>
                  <a:lnTo>
                    <a:pt x="5445" y="11311"/>
                  </a:lnTo>
                  <a:lnTo>
                    <a:pt x="5411" y="11309"/>
                  </a:lnTo>
                  <a:lnTo>
                    <a:pt x="5340" y="11312"/>
                  </a:lnTo>
                  <a:lnTo>
                    <a:pt x="5272" y="11316"/>
                  </a:lnTo>
                  <a:lnTo>
                    <a:pt x="5208" y="11324"/>
                  </a:lnTo>
                  <a:lnTo>
                    <a:pt x="5147" y="11333"/>
                  </a:lnTo>
                  <a:lnTo>
                    <a:pt x="5088" y="11346"/>
                  </a:lnTo>
                  <a:lnTo>
                    <a:pt x="5033" y="11361"/>
                  </a:lnTo>
                  <a:lnTo>
                    <a:pt x="4981" y="11378"/>
                  </a:lnTo>
                  <a:lnTo>
                    <a:pt x="4931" y="11396"/>
                  </a:lnTo>
                  <a:lnTo>
                    <a:pt x="4885" y="11416"/>
                  </a:lnTo>
                  <a:lnTo>
                    <a:pt x="4841" y="11439"/>
                  </a:lnTo>
                  <a:lnTo>
                    <a:pt x="4799" y="11462"/>
                  </a:lnTo>
                  <a:lnTo>
                    <a:pt x="4761" y="11486"/>
                  </a:lnTo>
                  <a:lnTo>
                    <a:pt x="4724" y="11511"/>
                  </a:lnTo>
                  <a:lnTo>
                    <a:pt x="4690" y="11537"/>
                  </a:lnTo>
                  <a:lnTo>
                    <a:pt x="4659" y="11564"/>
                  </a:lnTo>
                  <a:lnTo>
                    <a:pt x="4630" y="11592"/>
                  </a:lnTo>
                  <a:lnTo>
                    <a:pt x="4604" y="11618"/>
                  </a:lnTo>
                  <a:lnTo>
                    <a:pt x="4579" y="11646"/>
                  </a:lnTo>
                  <a:lnTo>
                    <a:pt x="4557" y="11672"/>
                  </a:lnTo>
                  <a:lnTo>
                    <a:pt x="4535" y="11698"/>
                  </a:lnTo>
                  <a:lnTo>
                    <a:pt x="4517" y="11725"/>
                  </a:lnTo>
                  <a:lnTo>
                    <a:pt x="4500" y="11750"/>
                  </a:lnTo>
                  <a:lnTo>
                    <a:pt x="4486" y="11775"/>
                  </a:lnTo>
                  <a:lnTo>
                    <a:pt x="4472" y="11797"/>
                  </a:lnTo>
                  <a:lnTo>
                    <a:pt x="4461" y="11820"/>
                  </a:lnTo>
                  <a:lnTo>
                    <a:pt x="4452" y="11840"/>
                  </a:lnTo>
                  <a:lnTo>
                    <a:pt x="4443" y="11858"/>
                  </a:lnTo>
                  <a:lnTo>
                    <a:pt x="4437" y="11875"/>
                  </a:lnTo>
                  <a:lnTo>
                    <a:pt x="4427" y="11903"/>
                  </a:lnTo>
                  <a:lnTo>
                    <a:pt x="4423" y="11920"/>
                  </a:lnTo>
                  <a:lnTo>
                    <a:pt x="4423" y="11927"/>
                  </a:lnTo>
                  <a:lnTo>
                    <a:pt x="4424" y="11937"/>
                  </a:lnTo>
                  <a:lnTo>
                    <a:pt x="4427" y="11949"/>
                  </a:lnTo>
                  <a:lnTo>
                    <a:pt x="4432" y="11963"/>
                  </a:lnTo>
                  <a:lnTo>
                    <a:pt x="4437" y="11979"/>
                  </a:lnTo>
                  <a:lnTo>
                    <a:pt x="4444" y="11998"/>
                  </a:lnTo>
                  <a:lnTo>
                    <a:pt x="4453" y="12018"/>
                  </a:lnTo>
                  <a:lnTo>
                    <a:pt x="4464" y="12039"/>
                  </a:lnTo>
                  <a:lnTo>
                    <a:pt x="4475" y="12061"/>
                  </a:lnTo>
                  <a:lnTo>
                    <a:pt x="4489" y="12085"/>
                  </a:lnTo>
                  <a:lnTo>
                    <a:pt x="4505" y="12109"/>
                  </a:lnTo>
                  <a:lnTo>
                    <a:pt x="4522" y="12134"/>
                  </a:lnTo>
                  <a:lnTo>
                    <a:pt x="4542" y="12160"/>
                  </a:lnTo>
                  <a:lnTo>
                    <a:pt x="4563" y="12185"/>
                  </a:lnTo>
                  <a:lnTo>
                    <a:pt x="4587" y="12211"/>
                  </a:lnTo>
                  <a:lnTo>
                    <a:pt x="4611" y="12238"/>
                  </a:lnTo>
                  <a:lnTo>
                    <a:pt x="4639" y="12264"/>
                  </a:lnTo>
                  <a:lnTo>
                    <a:pt x="4668" y="12289"/>
                  </a:lnTo>
                  <a:lnTo>
                    <a:pt x="4700" y="12316"/>
                  </a:lnTo>
                  <a:lnTo>
                    <a:pt x="4733" y="12339"/>
                  </a:lnTo>
                  <a:lnTo>
                    <a:pt x="4769" y="12363"/>
                  </a:lnTo>
                  <a:lnTo>
                    <a:pt x="4807" y="12386"/>
                  </a:lnTo>
                  <a:lnTo>
                    <a:pt x="4847" y="12408"/>
                  </a:lnTo>
                  <a:lnTo>
                    <a:pt x="4890" y="12428"/>
                  </a:lnTo>
                  <a:lnTo>
                    <a:pt x="4935" y="12446"/>
                  </a:lnTo>
                  <a:lnTo>
                    <a:pt x="4983" y="12463"/>
                  </a:lnTo>
                  <a:lnTo>
                    <a:pt x="5033" y="12478"/>
                  </a:lnTo>
                  <a:lnTo>
                    <a:pt x="5086" y="12490"/>
                  </a:lnTo>
                  <a:lnTo>
                    <a:pt x="5140" y="12500"/>
                  </a:lnTo>
                  <a:lnTo>
                    <a:pt x="5198" y="12508"/>
                  </a:lnTo>
                  <a:lnTo>
                    <a:pt x="5259" y="12513"/>
                  </a:lnTo>
                  <a:lnTo>
                    <a:pt x="5322" y="12516"/>
                  </a:lnTo>
                  <a:lnTo>
                    <a:pt x="5352" y="12516"/>
                  </a:lnTo>
                  <a:lnTo>
                    <a:pt x="5382" y="12516"/>
                  </a:lnTo>
                  <a:lnTo>
                    <a:pt x="5412" y="12513"/>
                  </a:lnTo>
                  <a:lnTo>
                    <a:pt x="5441" y="12512"/>
                  </a:lnTo>
                  <a:lnTo>
                    <a:pt x="5468" y="12508"/>
                  </a:lnTo>
                  <a:lnTo>
                    <a:pt x="5495" y="12504"/>
                  </a:lnTo>
                  <a:lnTo>
                    <a:pt x="5522" y="12500"/>
                  </a:lnTo>
                  <a:lnTo>
                    <a:pt x="5549" y="12495"/>
                  </a:lnTo>
                  <a:lnTo>
                    <a:pt x="5573" y="12488"/>
                  </a:lnTo>
                  <a:lnTo>
                    <a:pt x="5599" y="12482"/>
                  </a:lnTo>
                  <a:lnTo>
                    <a:pt x="5622" y="12475"/>
                  </a:lnTo>
                  <a:lnTo>
                    <a:pt x="5646" y="12467"/>
                  </a:lnTo>
                  <a:lnTo>
                    <a:pt x="5669" y="12459"/>
                  </a:lnTo>
                  <a:lnTo>
                    <a:pt x="5691" y="12450"/>
                  </a:lnTo>
                  <a:lnTo>
                    <a:pt x="5713" y="12441"/>
                  </a:lnTo>
                  <a:lnTo>
                    <a:pt x="5733" y="12432"/>
                  </a:lnTo>
                  <a:lnTo>
                    <a:pt x="5774" y="12411"/>
                  </a:lnTo>
                  <a:lnTo>
                    <a:pt x="5813" y="12388"/>
                  </a:lnTo>
                  <a:lnTo>
                    <a:pt x="5848" y="12366"/>
                  </a:lnTo>
                  <a:lnTo>
                    <a:pt x="5882" y="12342"/>
                  </a:lnTo>
                  <a:lnTo>
                    <a:pt x="5913" y="12317"/>
                  </a:lnTo>
                  <a:lnTo>
                    <a:pt x="5942" y="12292"/>
                  </a:lnTo>
                  <a:lnTo>
                    <a:pt x="5969" y="12266"/>
                  </a:lnTo>
                  <a:lnTo>
                    <a:pt x="5994" y="12240"/>
                  </a:lnTo>
                  <a:lnTo>
                    <a:pt x="5995" y="12239"/>
                  </a:lnTo>
                  <a:lnTo>
                    <a:pt x="5999" y="12235"/>
                  </a:lnTo>
                  <a:lnTo>
                    <a:pt x="6007" y="12226"/>
                  </a:lnTo>
                  <a:lnTo>
                    <a:pt x="6016" y="12217"/>
                  </a:lnTo>
                  <a:lnTo>
                    <a:pt x="6023" y="12207"/>
                  </a:lnTo>
                  <a:lnTo>
                    <a:pt x="6032" y="12198"/>
                  </a:lnTo>
                  <a:lnTo>
                    <a:pt x="6051" y="12176"/>
                  </a:lnTo>
                  <a:lnTo>
                    <a:pt x="6072" y="12156"/>
                  </a:lnTo>
                  <a:lnTo>
                    <a:pt x="6083" y="12147"/>
                  </a:lnTo>
                  <a:lnTo>
                    <a:pt x="6093" y="12139"/>
                  </a:lnTo>
                  <a:lnTo>
                    <a:pt x="6103" y="12131"/>
                  </a:lnTo>
                  <a:lnTo>
                    <a:pt x="6114" y="12126"/>
                  </a:lnTo>
                  <a:lnTo>
                    <a:pt x="6126" y="12120"/>
                  </a:lnTo>
                  <a:lnTo>
                    <a:pt x="6136" y="12118"/>
                  </a:lnTo>
                  <a:lnTo>
                    <a:pt x="6147" y="12116"/>
                  </a:lnTo>
                  <a:lnTo>
                    <a:pt x="6159" y="12116"/>
                  </a:lnTo>
                  <a:lnTo>
                    <a:pt x="6170" y="12119"/>
                  </a:lnTo>
                  <a:lnTo>
                    <a:pt x="6181" y="12123"/>
                  </a:lnTo>
                  <a:lnTo>
                    <a:pt x="6192" y="12130"/>
                  </a:lnTo>
                  <a:lnTo>
                    <a:pt x="6204" y="12138"/>
                  </a:lnTo>
                  <a:lnTo>
                    <a:pt x="6208" y="12143"/>
                  </a:lnTo>
                  <a:lnTo>
                    <a:pt x="6212" y="12148"/>
                  </a:lnTo>
                  <a:lnTo>
                    <a:pt x="6217" y="12156"/>
                  </a:lnTo>
                  <a:lnTo>
                    <a:pt x="6221" y="12164"/>
                  </a:lnTo>
                  <a:lnTo>
                    <a:pt x="6229" y="12185"/>
                  </a:lnTo>
                  <a:lnTo>
                    <a:pt x="6239" y="12210"/>
                  </a:lnTo>
                  <a:lnTo>
                    <a:pt x="6259" y="12267"/>
                  </a:lnTo>
                  <a:lnTo>
                    <a:pt x="6282" y="12329"/>
                  </a:lnTo>
                  <a:lnTo>
                    <a:pt x="6294" y="12358"/>
                  </a:lnTo>
                  <a:lnTo>
                    <a:pt x="6306" y="12387"/>
                  </a:lnTo>
                  <a:lnTo>
                    <a:pt x="6313" y="12400"/>
                  </a:lnTo>
                  <a:lnTo>
                    <a:pt x="6320" y="12412"/>
                  </a:lnTo>
                  <a:lnTo>
                    <a:pt x="6327" y="12422"/>
                  </a:lnTo>
                  <a:lnTo>
                    <a:pt x="6333" y="12433"/>
                  </a:lnTo>
                  <a:lnTo>
                    <a:pt x="6341" y="12442"/>
                  </a:lnTo>
                  <a:lnTo>
                    <a:pt x="6348" y="12450"/>
                  </a:lnTo>
                  <a:lnTo>
                    <a:pt x="6356" y="12457"/>
                  </a:lnTo>
                  <a:lnTo>
                    <a:pt x="6363" y="12462"/>
                  </a:lnTo>
                  <a:lnTo>
                    <a:pt x="6370" y="12465"/>
                  </a:lnTo>
                  <a:lnTo>
                    <a:pt x="6379" y="12466"/>
                  </a:lnTo>
                  <a:lnTo>
                    <a:pt x="6388" y="12466"/>
                  </a:lnTo>
                  <a:lnTo>
                    <a:pt x="6396" y="12463"/>
                  </a:lnTo>
                  <a:lnTo>
                    <a:pt x="6404" y="12459"/>
                  </a:lnTo>
                  <a:lnTo>
                    <a:pt x="6411" y="12454"/>
                  </a:lnTo>
                  <a:lnTo>
                    <a:pt x="6416" y="12448"/>
                  </a:lnTo>
                  <a:lnTo>
                    <a:pt x="6422" y="12440"/>
                  </a:lnTo>
                  <a:lnTo>
                    <a:pt x="6426" y="12430"/>
                  </a:lnTo>
                  <a:lnTo>
                    <a:pt x="6430" y="12420"/>
                  </a:lnTo>
                  <a:lnTo>
                    <a:pt x="6432" y="12409"/>
                  </a:lnTo>
                  <a:lnTo>
                    <a:pt x="6435" y="12397"/>
                  </a:lnTo>
                  <a:lnTo>
                    <a:pt x="6437" y="12384"/>
                  </a:lnTo>
                  <a:lnTo>
                    <a:pt x="6438" y="12370"/>
                  </a:lnTo>
                  <a:lnTo>
                    <a:pt x="6438" y="12355"/>
                  </a:lnTo>
                  <a:lnTo>
                    <a:pt x="6438" y="12341"/>
                  </a:lnTo>
                  <a:lnTo>
                    <a:pt x="6437" y="12308"/>
                  </a:lnTo>
                  <a:lnTo>
                    <a:pt x="6434" y="12272"/>
                  </a:lnTo>
                  <a:lnTo>
                    <a:pt x="6426" y="12198"/>
                  </a:lnTo>
                  <a:lnTo>
                    <a:pt x="6416" y="12122"/>
                  </a:lnTo>
                  <a:lnTo>
                    <a:pt x="6412" y="12084"/>
                  </a:lnTo>
                  <a:lnTo>
                    <a:pt x="6409" y="12045"/>
                  </a:lnTo>
                  <a:lnTo>
                    <a:pt x="6408" y="12010"/>
                  </a:lnTo>
                  <a:lnTo>
                    <a:pt x="6408" y="11975"/>
                  </a:lnTo>
                  <a:lnTo>
                    <a:pt x="6408" y="11960"/>
                  </a:lnTo>
                  <a:lnTo>
                    <a:pt x="6410" y="11944"/>
                  </a:lnTo>
                  <a:lnTo>
                    <a:pt x="6412" y="11928"/>
                  </a:lnTo>
                  <a:lnTo>
                    <a:pt x="6415" y="11911"/>
                  </a:lnTo>
                  <a:lnTo>
                    <a:pt x="6422" y="11878"/>
                  </a:lnTo>
                  <a:lnTo>
                    <a:pt x="6430" y="11843"/>
                  </a:lnTo>
                  <a:lnTo>
                    <a:pt x="6451" y="11775"/>
                  </a:lnTo>
                  <a:lnTo>
                    <a:pt x="6469" y="11708"/>
                  </a:lnTo>
                  <a:lnTo>
                    <a:pt x="6477" y="11676"/>
                  </a:lnTo>
                  <a:lnTo>
                    <a:pt x="6483" y="11644"/>
                  </a:lnTo>
                  <a:lnTo>
                    <a:pt x="6485" y="11628"/>
                  </a:lnTo>
                  <a:lnTo>
                    <a:pt x="6486" y="11614"/>
                  </a:lnTo>
                  <a:lnTo>
                    <a:pt x="6487" y="11599"/>
                  </a:lnTo>
                  <a:lnTo>
                    <a:pt x="6487" y="11585"/>
                  </a:lnTo>
                  <a:lnTo>
                    <a:pt x="6486" y="11572"/>
                  </a:lnTo>
                  <a:lnTo>
                    <a:pt x="6484" y="11559"/>
                  </a:lnTo>
                  <a:lnTo>
                    <a:pt x="6481" y="11547"/>
                  </a:lnTo>
                  <a:lnTo>
                    <a:pt x="6476" y="11535"/>
                  </a:lnTo>
                  <a:lnTo>
                    <a:pt x="6471" y="11524"/>
                  </a:lnTo>
                  <a:lnTo>
                    <a:pt x="6463" y="11514"/>
                  </a:lnTo>
                  <a:lnTo>
                    <a:pt x="6456" y="11503"/>
                  </a:lnTo>
                  <a:lnTo>
                    <a:pt x="6446" y="11494"/>
                  </a:lnTo>
                  <a:close/>
                  <a:moveTo>
                    <a:pt x="10777" y="7405"/>
                  </a:moveTo>
                  <a:lnTo>
                    <a:pt x="10769" y="7400"/>
                  </a:lnTo>
                  <a:lnTo>
                    <a:pt x="10760" y="7396"/>
                  </a:lnTo>
                  <a:lnTo>
                    <a:pt x="10753" y="7395"/>
                  </a:lnTo>
                  <a:lnTo>
                    <a:pt x="10745" y="7396"/>
                  </a:lnTo>
                  <a:lnTo>
                    <a:pt x="10738" y="7399"/>
                  </a:lnTo>
                  <a:lnTo>
                    <a:pt x="10731" y="7404"/>
                  </a:lnTo>
                  <a:lnTo>
                    <a:pt x="10725" y="7411"/>
                  </a:lnTo>
                  <a:lnTo>
                    <a:pt x="10719" y="7420"/>
                  </a:lnTo>
                  <a:lnTo>
                    <a:pt x="10712" y="7430"/>
                  </a:lnTo>
                  <a:lnTo>
                    <a:pt x="10706" y="7441"/>
                  </a:lnTo>
                  <a:lnTo>
                    <a:pt x="10700" y="7454"/>
                  </a:lnTo>
                  <a:lnTo>
                    <a:pt x="10694" y="7469"/>
                  </a:lnTo>
                  <a:lnTo>
                    <a:pt x="10682" y="7499"/>
                  </a:lnTo>
                  <a:lnTo>
                    <a:pt x="10671" y="7533"/>
                  </a:lnTo>
                  <a:lnTo>
                    <a:pt x="10659" y="7569"/>
                  </a:lnTo>
                  <a:lnTo>
                    <a:pt x="10646" y="7604"/>
                  </a:lnTo>
                  <a:lnTo>
                    <a:pt x="10632" y="7640"/>
                  </a:lnTo>
                  <a:lnTo>
                    <a:pt x="10616" y="7674"/>
                  </a:lnTo>
                  <a:lnTo>
                    <a:pt x="10609" y="7690"/>
                  </a:lnTo>
                  <a:lnTo>
                    <a:pt x="10600" y="7706"/>
                  </a:lnTo>
                  <a:lnTo>
                    <a:pt x="10590" y="7721"/>
                  </a:lnTo>
                  <a:lnTo>
                    <a:pt x="10581" y="7734"/>
                  </a:lnTo>
                  <a:lnTo>
                    <a:pt x="10571" y="7746"/>
                  </a:lnTo>
                  <a:lnTo>
                    <a:pt x="10560" y="7756"/>
                  </a:lnTo>
                  <a:lnTo>
                    <a:pt x="10549" y="7765"/>
                  </a:lnTo>
                  <a:lnTo>
                    <a:pt x="10537" y="7773"/>
                  </a:lnTo>
                  <a:lnTo>
                    <a:pt x="10525" y="7779"/>
                  </a:lnTo>
                  <a:lnTo>
                    <a:pt x="10512" y="7783"/>
                  </a:lnTo>
                  <a:lnTo>
                    <a:pt x="10502" y="7785"/>
                  </a:lnTo>
                  <a:lnTo>
                    <a:pt x="10491" y="7786"/>
                  </a:lnTo>
                  <a:lnTo>
                    <a:pt x="10481" y="7785"/>
                  </a:lnTo>
                  <a:lnTo>
                    <a:pt x="10473" y="7784"/>
                  </a:lnTo>
                  <a:lnTo>
                    <a:pt x="10464" y="7780"/>
                  </a:lnTo>
                  <a:lnTo>
                    <a:pt x="10456" y="7776"/>
                  </a:lnTo>
                  <a:lnTo>
                    <a:pt x="10448" y="7772"/>
                  </a:lnTo>
                  <a:lnTo>
                    <a:pt x="10442" y="7767"/>
                  </a:lnTo>
                  <a:lnTo>
                    <a:pt x="10436" y="7760"/>
                  </a:lnTo>
                  <a:lnTo>
                    <a:pt x="10430" y="7754"/>
                  </a:lnTo>
                  <a:lnTo>
                    <a:pt x="10422" y="7742"/>
                  </a:lnTo>
                  <a:lnTo>
                    <a:pt x="10414" y="7728"/>
                  </a:lnTo>
                  <a:lnTo>
                    <a:pt x="10409" y="7718"/>
                  </a:lnTo>
                  <a:lnTo>
                    <a:pt x="10404" y="7706"/>
                  </a:lnTo>
                  <a:lnTo>
                    <a:pt x="10404" y="7706"/>
                  </a:lnTo>
                  <a:lnTo>
                    <a:pt x="10385" y="7666"/>
                  </a:lnTo>
                  <a:lnTo>
                    <a:pt x="10365" y="7626"/>
                  </a:lnTo>
                  <a:lnTo>
                    <a:pt x="10340" y="7585"/>
                  </a:lnTo>
                  <a:lnTo>
                    <a:pt x="10315" y="7542"/>
                  </a:lnTo>
                  <a:lnTo>
                    <a:pt x="10300" y="7523"/>
                  </a:lnTo>
                  <a:lnTo>
                    <a:pt x="10285" y="7502"/>
                  </a:lnTo>
                  <a:lnTo>
                    <a:pt x="10270" y="7482"/>
                  </a:lnTo>
                  <a:lnTo>
                    <a:pt x="10253" y="7462"/>
                  </a:lnTo>
                  <a:lnTo>
                    <a:pt x="10236" y="7442"/>
                  </a:lnTo>
                  <a:lnTo>
                    <a:pt x="10217" y="7422"/>
                  </a:lnTo>
                  <a:lnTo>
                    <a:pt x="10198" y="7404"/>
                  </a:lnTo>
                  <a:lnTo>
                    <a:pt x="10179" y="7386"/>
                  </a:lnTo>
                  <a:lnTo>
                    <a:pt x="10159" y="7368"/>
                  </a:lnTo>
                  <a:lnTo>
                    <a:pt x="10137" y="7351"/>
                  </a:lnTo>
                  <a:lnTo>
                    <a:pt x="10115" y="7335"/>
                  </a:lnTo>
                  <a:lnTo>
                    <a:pt x="10091" y="7320"/>
                  </a:lnTo>
                  <a:lnTo>
                    <a:pt x="10068" y="7305"/>
                  </a:lnTo>
                  <a:lnTo>
                    <a:pt x="10043" y="7292"/>
                  </a:lnTo>
                  <a:lnTo>
                    <a:pt x="10016" y="7279"/>
                  </a:lnTo>
                  <a:lnTo>
                    <a:pt x="9990" y="7268"/>
                  </a:lnTo>
                  <a:lnTo>
                    <a:pt x="9962" y="7258"/>
                  </a:lnTo>
                  <a:lnTo>
                    <a:pt x="9934" y="7248"/>
                  </a:lnTo>
                  <a:lnTo>
                    <a:pt x="9904" y="7240"/>
                  </a:lnTo>
                  <a:lnTo>
                    <a:pt x="9873" y="7234"/>
                  </a:lnTo>
                  <a:lnTo>
                    <a:pt x="9842" y="7229"/>
                  </a:lnTo>
                  <a:lnTo>
                    <a:pt x="9809" y="7225"/>
                  </a:lnTo>
                  <a:lnTo>
                    <a:pt x="9776" y="7222"/>
                  </a:lnTo>
                  <a:lnTo>
                    <a:pt x="9741" y="7221"/>
                  </a:lnTo>
                  <a:lnTo>
                    <a:pt x="9670" y="7223"/>
                  </a:lnTo>
                  <a:lnTo>
                    <a:pt x="9603" y="7227"/>
                  </a:lnTo>
                  <a:lnTo>
                    <a:pt x="9538" y="7235"/>
                  </a:lnTo>
                  <a:lnTo>
                    <a:pt x="9477" y="7244"/>
                  </a:lnTo>
                  <a:lnTo>
                    <a:pt x="9419" y="7258"/>
                  </a:lnTo>
                  <a:lnTo>
                    <a:pt x="9363" y="7272"/>
                  </a:lnTo>
                  <a:lnTo>
                    <a:pt x="9311" y="7289"/>
                  </a:lnTo>
                  <a:lnTo>
                    <a:pt x="9262" y="7308"/>
                  </a:lnTo>
                  <a:lnTo>
                    <a:pt x="9215" y="7328"/>
                  </a:lnTo>
                  <a:lnTo>
                    <a:pt x="9171" y="7350"/>
                  </a:lnTo>
                  <a:lnTo>
                    <a:pt x="9129" y="7372"/>
                  </a:lnTo>
                  <a:lnTo>
                    <a:pt x="9091" y="7397"/>
                  </a:lnTo>
                  <a:lnTo>
                    <a:pt x="9054" y="7422"/>
                  </a:lnTo>
                  <a:lnTo>
                    <a:pt x="9021" y="7449"/>
                  </a:lnTo>
                  <a:lnTo>
                    <a:pt x="8989" y="7475"/>
                  </a:lnTo>
                  <a:lnTo>
                    <a:pt x="8960" y="7502"/>
                  </a:lnTo>
                  <a:lnTo>
                    <a:pt x="8934" y="7529"/>
                  </a:lnTo>
                  <a:lnTo>
                    <a:pt x="8909" y="7557"/>
                  </a:lnTo>
                  <a:lnTo>
                    <a:pt x="8887" y="7583"/>
                  </a:lnTo>
                  <a:lnTo>
                    <a:pt x="8866" y="7610"/>
                  </a:lnTo>
                  <a:lnTo>
                    <a:pt x="8847" y="7636"/>
                  </a:lnTo>
                  <a:lnTo>
                    <a:pt x="8831" y="7661"/>
                  </a:lnTo>
                  <a:lnTo>
                    <a:pt x="8816" y="7686"/>
                  </a:lnTo>
                  <a:lnTo>
                    <a:pt x="8803" y="7709"/>
                  </a:lnTo>
                  <a:lnTo>
                    <a:pt x="8791" y="7731"/>
                  </a:lnTo>
                  <a:lnTo>
                    <a:pt x="8782" y="7751"/>
                  </a:lnTo>
                  <a:lnTo>
                    <a:pt x="8773" y="7769"/>
                  </a:lnTo>
                  <a:lnTo>
                    <a:pt x="8767" y="7786"/>
                  </a:lnTo>
                  <a:lnTo>
                    <a:pt x="8757" y="7814"/>
                  </a:lnTo>
                  <a:lnTo>
                    <a:pt x="8754" y="7831"/>
                  </a:lnTo>
                  <a:lnTo>
                    <a:pt x="8753" y="7838"/>
                  </a:lnTo>
                  <a:lnTo>
                    <a:pt x="8755" y="7848"/>
                  </a:lnTo>
                  <a:lnTo>
                    <a:pt x="8757" y="7860"/>
                  </a:lnTo>
                  <a:lnTo>
                    <a:pt x="8762" y="7875"/>
                  </a:lnTo>
                  <a:lnTo>
                    <a:pt x="8767" y="7891"/>
                  </a:lnTo>
                  <a:lnTo>
                    <a:pt x="8774" y="7909"/>
                  </a:lnTo>
                  <a:lnTo>
                    <a:pt x="8783" y="7929"/>
                  </a:lnTo>
                  <a:lnTo>
                    <a:pt x="8794" y="7950"/>
                  </a:lnTo>
                  <a:lnTo>
                    <a:pt x="8805" y="7972"/>
                  </a:lnTo>
                  <a:lnTo>
                    <a:pt x="8819" y="7996"/>
                  </a:lnTo>
                  <a:lnTo>
                    <a:pt x="8835" y="8020"/>
                  </a:lnTo>
                  <a:lnTo>
                    <a:pt x="8852" y="8045"/>
                  </a:lnTo>
                  <a:lnTo>
                    <a:pt x="8873" y="8070"/>
                  </a:lnTo>
                  <a:lnTo>
                    <a:pt x="8893" y="8096"/>
                  </a:lnTo>
                  <a:lnTo>
                    <a:pt x="8917" y="8123"/>
                  </a:lnTo>
                  <a:lnTo>
                    <a:pt x="8942" y="8149"/>
                  </a:lnTo>
                  <a:lnTo>
                    <a:pt x="8969" y="8176"/>
                  </a:lnTo>
                  <a:lnTo>
                    <a:pt x="8999" y="8201"/>
                  </a:lnTo>
                  <a:lnTo>
                    <a:pt x="9030" y="8226"/>
                  </a:lnTo>
                  <a:lnTo>
                    <a:pt x="9064" y="8251"/>
                  </a:lnTo>
                  <a:lnTo>
                    <a:pt x="9099" y="8274"/>
                  </a:lnTo>
                  <a:lnTo>
                    <a:pt x="9138" y="8297"/>
                  </a:lnTo>
                  <a:lnTo>
                    <a:pt x="9178" y="8319"/>
                  </a:lnTo>
                  <a:lnTo>
                    <a:pt x="9221" y="8339"/>
                  </a:lnTo>
                  <a:lnTo>
                    <a:pt x="9266" y="8358"/>
                  </a:lnTo>
                  <a:lnTo>
                    <a:pt x="9313" y="8373"/>
                  </a:lnTo>
                  <a:lnTo>
                    <a:pt x="9363" y="8389"/>
                  </a:lnTo>
                  <a:lnTo>
                    <a:pt x="9416" y="8401"/>
                  </a:lnTo>
                  <a:lnTo>
                    <a:pt x="9471" y="8412"/>
                  </a:lnTo>
                  <a:lnTo>
                    <a:pt x="9529" y="8420"/>
                  </a:lnTo>
                  <a:lnTo>
                    <a:pt x="9589" y="8425"/>
                  </a:lnTo>
                  <a:lnTo>
                    <a:pt x="9652" y="8427"/>
                  </a:lnTo>
                  <a:lnTo>
                    <a:pt x="9683" y="8427"/>
                  </a:lnTo>
                  <a:lnTo>
                    <a:pt x="9713" y="8427"/>
                  </a:lnTo>
                  <a:lnTo>
                    <a:pt x="9742" y="8425"/>
                  </a:lnTo>
                  <a:lnTo>
                    <a:pt x="9771" y="8424"/>
                  </a:lnTo>
                  <a:lnTo>
                    <a:pt x="9798" y="8420"/>
                  </a:lnTo>
                  <a:lnTo>
                    <a:pt x="9826" y="8416"/>
                  </a:lnTo>
                  <a:lnTo>
                    <a:pt x="9853" y="8412"/>
                  </a:lnTo>
                  <a:lnTo>
                    <a:pt x="9879" y="8406"/>
                  </a:lnTo>
                  <a:lnTo>
                    <a:pt x="9904" y="8400"/>
                  </a:lnTo>
                  <a:lnTo>
                    <a:pt x="9929" y="8393"/>
                  </a:lnTo>
                  <a:lnTo>
                    <a:pt x="9953" y="8387"/>
                  </a:lnTo>
                  <a:lnTo>
                    <a:pt x="9977" y="8379"/>
                  </a:lnTo>
                  <a:lnTo>
                    <a:pt x="9999" y="8371"/>
                  </a:lnTo>
                  <a:lnTo>
                    <a:pt x="10022" y="8362"/>
                  </a:lnTo>
                  <a:lnTo>
                    <a:pt x="10043" y="8352"/>
                  </a:lnTo>
                  <a:lnTo>
                    <a:pt x="10065" y="8342"/>
                  </a:lnTo>
                  <a:lnTo>
                    <a:pt x="10105" y="8322"/>
                  </a:lnTo>
                  <a:lnTo>
                    <a:pt x="10143" y="8300"/>
                  </a:lnTo>
                  <a:lnTo>
                    <a:pt x="10179" y="8277"/>
                  </a:lnTo>
                  <a:lnTo>
                    <a:pt x="10212" y="8252"/>
                  </a:lnTo>
                  <a:lnTo>
                    <a:pt x="10243" y="8228"/>
                  </a:lnTo>
                  <a:lnTo>
                    <a:pt x="10272" y="8202"/>
                  </a:lnTo>
                  <a:lnTo>
                    <a:pt x="10300" y="8177"/>
                  </a:lnTo>
                  <a:lnTo>
                    <a:pt x="10324" y="8152"/>
                  </a:lnTo>
                  <a:lnTo>
                    <a:pt x="10325" y="8151"/>
                  </a:lnTo>
                  <a:lnTo>
                    <a:pt x="10329" y="8147"/>
                  </a:lnTo>
                  <a:lnTo>
                    <a:pt x="10337" y="8137"/>
                  </a:lnTo>
                  <a:lnTo>
                    <a:pt x="10346" y="8128"/>
                  </a:lnTo>
                  <a:lnTo>
                    <a:pt x="10354" y="8119"/>
                  </a:lnTo>
                  <a:lnTo>
                    <a:pt x="10362" y="8110"/>
                  </a:lnTo>
                  <a:lnTo>
                    <a:pt x="10382" y="8087"/>
                  </a:lnTo>
                  <a:lnTo>
                    <a:pt x="10402" y="8067"/>
                  </a:lnTo>
                  <a:lnTo>
                    <a:pt x="10413" y="8058"/>
                  </a:lnTo>
                  <a:lnTo>
                    <a:pt x="10424" y="8050"/>
                  </a:lnTo>
                  <a:lnTo>
                    <a:pt x="10434" y="8042"/>
                  </a:lnTo>
                  <a:lnTo>
                    <a:pt x="10445" y="8037"/>
                  </a:lnTo>
                  <a:lnTo>
                    <a:pt x="10456" y="8032"/>
                  </a:lnTo>
                  <a:lnTo>
                    <a:pt x="10466" y="8029"/>
                  </a:lnTo>
                  <a:lnTo>
                    <a:pt x="10478" y="8028"/>
                  </a:lnTo>
                  <a:lnTo>
                    <a:pt x="10489" y="8028"/>
                  </a:lnTo>
                  <a:lnTo>
                    <a:pt x="10500" y="8029"/>
                  </a:lnTo>
                  <a:lnTo>
                    <a:pt x="10511" y="8034"/>
                  </a:lnTo>
                  <a:lnTo>
                    <a:pt x="10523" y="8041"/>
                  </a:lnTo>
                  <a:lnTo>
                    <a:pt x="10534" y="8049"/>
                  </a:lnTo>
                  <a:lnTo>
                    <a:pt x="10538" y="8054"/>
                  </a:lnTo>
                  <a:lnTo>
                    <a:pt x="10542" y="8060"/>
                  </a:lnTo>
                  <a:lnTo>
                    <a:pt x="10547" y="8067"/>
                  </a:lnTo>
                  <a:lnTo>
                    <a:pt x="10551" y="8075"/>
                  </a:lnTo>
                  <a:lnTo>
                    <a:pt x="10560" y="8096"/>
                  </a:lnTo>
                  <a:lnTo>
                    <a:pt x="10570" y="8122"/>
                  </a:lnTo>
                  <a:lnTo>
                    <a:pt x="10590" y="8178"/>
                  </a:lnTo>
                  <a:lnTo>
                    <a:pt x="10613" y="8240"/>
                  </a:lnTo>
                  <a:lnTo>
                    <a:pt x="10625" y="8269"/>
                  </a:lnTo>
                  <a:lnTo>
                    <a:pt x="10637" y="8298"/>
                  </a:lnTo>
                  <a:lnTo>
                    <a:pt x="10644" y="8311"/>
                  </a:lnTo>
                  <a:lnTo>
                    <a:pt x="10650" y="8323"/>
                  </a:lnTo>
                  <a:lnTo>
                    <a:pt x="10657" y="8334"/>
                  </a:lnTo>
                  <a:lnTo>
                    <a:pt x="10664" y="8344"/>
                  </a:lnTo>
                  <a:lnTo>
                    <a:pt x="10671" y="8354"/>
                  </a:lnTo>
                  <a:lnTo>
                    <a:pt x="10678" y="8362"/>
                  </a:lnTo>
                  <a:lnTo>
                    <a:pt x="10686" y="8368"/>
                  </a:lnTo>
                  <a:lnTo>
                    <a:pt x="10694" y="8373"/>
                  </a:lnTo>
                  <a:lnTo>
                    <a:pt x="10702" y="8376"/>
                  </a:lnTo>
                  <a:lnTo>
                    <a:pt x="10709" y="8377"/>
                  </a:lnTo>
                  <a:lnTo>
                    <a:pt x="10718" y="8377"/>
                  </a:lnTo>
                  <a:lnTo>
                    <a:pt x="10726" y="8375"/>
                  </a:lnTo>
                  <a:lnTo>
                    <a:pt x="10734" y="8371"/>
                  </a:lnTo>
                  <a:lnTo>
                    <a:pt x="10741" y="8366"/>
                  </a:lnTo>
                  <a:lnTo>
                    <a:pt x="10748" y="8359"/>
                  </a:lnTo>
                  <a:lnTo>
                    <a:pt x="10753" y="8351"/>
                  </a:lnTo>
                  <a:lnTo>
                    <a:pt x="10757" y="8342"/>
                  </a:lnTo>
                  <a:lnTo>
                    <a:pt x="10760" y="8331"/>
                  </a:lnTo>
                  <a:lnTo>
                    <a:pt x="10764" y="8321"/>
                  </a:lnTo>
                  <a:lnTo>
                    <a:pt x="10766" y="8309"/>
                  </a:lnTo>
                  <a:lnTo>
                    <a:pt x="10767" y="8296"/>
                  </a:lnTo>
                  <a:lnTo>
                    <a:pt x="10768" y="8281"/>
                  </a:lnTo>
                  <a:lnTo>
                    <a:pt x="10769" y="8267"/>
                  </a:lnTo>
                  <a:lnTo>
                    <a:pt x="10769" y="8251"/>
                  </a:lnTo>
                  <a:lnTo>
                    <a:pt x="10767" y="8219"/>
                  </a:lnTo>
                  <a:lnTo>
                    <a:pt x="10765" y="8183"/>
                  </a:lnTo>
                  <a:lnTo>
                    <a:pt x="10756" y="8110"/>
                  </a:lnTo>
                  <a:lnTo>
                    <a:pt x="10746" y="8033"/>
                  </a:lnTo>
                  <a:lnTo>
                    <a:pt x="10743" y="7995"/>
                  </a:lnTo>
                  <a:lnTo>
                    <a:pt x="10740" y="7957"/>
                  </a:lnTo>
                  <a:lnTo>
                    <a:pt x="10738" y="7921"/>
                  </a:lnTo>
                  <a:lnTo>
                    <a:pt x="10738" y="7887"/>
                  </a:lnTo>
                  <a:lnTo>
                    <a:pt x="10739" y="7871"/>
                  </a:lnTo>
                  <a:lnTo>
                    <a:pt x="10740" y="7855"/>
                  </a:lnTo>
                  <a:lnTo>
                    <a:pt x="10742" y="7839"/>
                  </a:lnTo>
                  <a:lnTo>
                    <a:pt x="10745" y="7822"/>
                  </a:lnTo>
                  <a:lnTo>
                    <a:pt x="10753" y="7789"/>
                  </a:lnTo>
                  <a:lnTo>
                    <a:pt x="10761" y="7755"/>
                  </a:lnTo>
                  <a:lnTo>
                    <a:pt x="10781" y="7686"/>
                  </a:lnTo>
                  <a:lnTo>
                    <a:pt x="10800" y="7619"/>
                  </a:lnTo>
                  <a:lnTo>
                    <a:pt x="10807" y="7586"/>
                  </a:lnTo>
                  <a:lnTo>
                    <a:pt x="10814" y="7556"/>
                  </a:lnTo>
                  <a:lnTo>
                    <a:pt x="10815" y="7540"/>
                  </a:lnTo>
                  <a:lnTo>
                    <a:pt x="10817" y="7525"/>
                  </a:lnTo>
                  <a:lnTo>
                    <a:pt x="10817" y="7511"/>
                  </a:lnTo>
                  <a:lnTo>
                    <a:pt x="10817" y="7496"/>
                  </a:lnTo>
                  <a:lnTo>
                    <a:pt x="10816" y="7483"/>
                  </a:lnTo>
                  <a:lnTo>
                    <a:pt x="10814" y="7470"/>
                  </a:lnTo>
                  <a:lnTo>
                    <a:pt x="10811" y="7458"/>
                  </a:lnTo>
                  <a:lnTo>
                    <a:pt x="10806" y="7446"/>
                  </a:lnTo>
                  <a:lnTo>
                    <a:pt x="10801" y="7436"/>
                  </a:lnTo>
                  <a:lnTo>
                    <a:pt x="10795" y="7425"/>
                  </a:lnTo>
                  <a:lnTo>
                    <a:pt x="10786" y="7415"/>
                  </a:lnTo>
                  <a:lnTo>
                    <a:pt x="10777" y="7405"/>
                  </a:lnTo>
                  <a:close/>
                  <a:moveTo>
                    <a:pt x="12291" y="5943"/>
                  </a:moveTo>
                  <a:lnTo>
                    <a:pt x="12282" y="5936"/>
                  </a:lnTo>
                  <a:lnTo>
                    <a:pt x="12275" y="5932"/>
                  </a:lnTo>
                  <a:lnTo>
                    <a:pt x="12266" y="5932"/>
                  </a:lnTo>
                  <a:lnTo>
                    <a:pt x="12260" y="5932"/>
                  </a:lnTo>
                  <a:lnTo>
                    <a:pt x="12252" y="5936"/>
                  </a:lnTo>
                  <a:lnTo>
                    <a:pt x="12246" y="5941"/>
                  </a:lnTo>
                  <a:lnTo>
                    <a:pt x="12239" y="5948"/>
                  </a:lnTo>
                  <a:lnTo>
                    <a:pt x="12232" y="5956"/>
                  </a:lnTo>
                  <a:lnTo>
                    <a:pt x="12227" y="5966"/>
                  </a:lnTo>
                  <a:lnTo>
                    <a:pt x="12220" y="5978"/>
                  </a:lnTo>
                  <a:lnTo>
                    <a:pt x="12214" y="5991"/>
                  </a:lnTo>
                  <a:lnTo>
                    <a:pt x="12209" y="6005"/>
                  </a:lnTo>
                  <a:lnTo>
                    <a:pt x="12197" y="6036"/>
                  </a:lnTo>
                  <a:lnTo>
                    <a:pt x="12185" y="6069"/>
                  </a:lnTo>
                  <a:lnTo>
                    <a:pt x="12172" y="6105"/>
                  </a:lnTo>
                  <a:lnTo>
                    <a:pt x="12160" y="6142"/>
                  </a:lnTo>
                  <a:lnTo>
                    <a:pt x="12146" y="6177"/>
                  </a:lnTo>
                  <a:lnTo>
                    <a:pt x="12131" y="6212"/>
                  </a:lnTo>
                  <a:lnTo>
                    <a:pt x="12122" y="6228"/>
                  </a:lnTo>
                  <a:lnTo>
                    <a:pt x="12114" y="6243"/>
                  </a:lnTo>
                  <a:lnTo>
                    <a:pt x="12105" y="6257"/>
                  </a:lnTo>
                  <a:lnTo>
                    <a:pt x="12095" y="6271"/>
                  </a:lnTo>
                  <a:lnTo>
                    <a:pt x="12085" y="6283"/>
                  </a:lnTo>
                  <a:lnTo>
                    <a:pt x="12074" y="6293"/>
                  </a:lnTo>
                  <a:lnTo>
                    <a:pt x="12063" y="6303"/>
                  </a:lnTo>
                  <a:lnTo>
                    <a:pt x="12052" y="6309"/>
                  </a:lnTo>
                  <a:lnTo>
                    <a:pt x="12039" y="6316"/>
                  </a:lnTo>
                  <a:lnTo>
                    <a:pt x="12027" y="6320"/>
                  </a:lnTo>
                  <a:lnTo>
                    <a:pt x="12016" y="6323"/>
                  </a:lnTo>
                  <a:lnTo>
                    <a:pt x="12006" y="6323"/>
                  </a:lnTo>
                  <a:lnTo>
                    <a:pt x="11996" y="6323"/>
                  </a:lnTo>
                  <a:lnTo>
                    <a:pt x="11986" y="6320"/>
                  </a:lnTo>
                  <a:lnTo>
                    <a:pt x="11978" y="6317"/>
                  </a:lnTo>
                  <a:lnTo>
                    <a:pt x="11970" y="6313"/>
                  </a:lnTo>
                  <a:lnTo>
                    <a:pt x="11963" y="6308"/>
                  </a:lnTo>
                  <a:lnTo>
                    <a:pt x="11956" y="6303"/>
                  </a:lnTo>
                  <a:lnTo>
                    <a:pt x="11950" y="6297"/>
                  </a:lnTo>
                  <a:lnTo>
                    <a:pt x="11945" y="6291"/>
                  </a:lnTo>
                  <a:lnTo>
                    <a:pt x="11935" y="6278"/>
                  </a:lnTo>
                  <a:lnTo>
                    <a:pt x="11929" y="6266"/>
                  </a:lnTo>
                  <a:lnTo>
                    <a:pt x="11923" y="6254"/>
                  </a:lnTo>
                  <a:lnTo>
                    <a:pt x="11918" y="6243"/>
                  </a:lnTo>
                  <a:lnTo>
                    <a:pt x="11918" y="6243"/>
                  </a:lnTo>
                  <a:lnTo>
                    <a:pt x="11900" y="6204"/>
                  </a:lnTo>
                  <a:lnTo>
                    <a:pt x="11878" y="6163"/>
                  </a:lnTo>
                  <a:lnTo>
                    <a:pt x="11855" y="6121"/>
                  </a:lnTo>
                  <a:lnTo>
                    <a:pt x="11828" y="6080"/>
                  </a:lnTo>
                  <a:lnTo>
                    <a:pt x="11814" y="6059"/>
                  </a:lnTo>
                  <a:lnTo>
                    <a:pt x="11799" y="6039"/>
                  </a:lnTo>
                  <a:lnTo>
                    <a:pt x="11783" y="6018"/>
                  </a:lnTo>
                  <a:lnTo>
                    <a:pt x="11767" y="5998"/>
                  </a:lnTo>
                  <a:lnTo>
                    <a:pt x="11749" y="5978"/>
                  </a:lnTo>
                  <a:lnTo>
                    <a:pt x="11732" y="5960"/>
                  </a:lnTo>
                  <a:lnTo>
                    <a:pt x="11713" y="5941"/>
                  </a:lnTo>
                  <a:lnTo>
                    <a:pt x="11692" y="5923"/>
                  </a:lnTo>
                  <a:lnTo>
                    <a:pt x="11672" y="5904"/>
                  </a:lnTo>
                  <a:lnTo>
                    <a:pt x="11651" y="5889"/>
                  </a:lnTo>
                  <a:lnTo>
                    <a:pt x="11628" y="5871"/>
                  </a:lnTo>
                  <a:lnTo>
                    <a:pt x="11606" y="5857"/>
                  </a:lnTo>
                  <a:lnTo>
                    <a:pt x="11581" y="5842"/>
                  </a:lnTo>
                  <a:lnTo>
                    <a:pt x="11557" y="5829"/>
                  </a:lnTo>
                  <a:lnTo>
                    <a:pt x="11531" y="5816"/>
                  </a:lnTo>
                  <a:lnTo>
                    <a:pt x="11504" y="5804"/>
                  </a:lnTo>
                  <a:lnTo>
                    <a:pt x="11476" y="5794"/>
                  </a:lnTo>
                  <a:lnTo>
                    <a:pt x="11448" y="5784"/>
                  </a:lnTo>
                  <a:lnTo>
                    <a:pt x="11419" y="5776"/>
                  </a:lnTo>
                  <a:lnTo>
                    <a:pt x="11388" y="5770"/>
                  </a:lnTo>
                  <a:lnTo>
                    <a:pt x="11356" y="5765"/>
                  </a:lnTo>
                  <a:lnTo>
                    <a:pt x="11324" y="5761"/>
                  </a:lnTo>
                  <a:lnTo>
                    <a:pt x="11289" y="5759"/>
                  </a:lnTo>
                  <a:lnTo>
                    <a:pt x="11255" y="5758"/>
                  </a:lnTo>
                  <a:lnTo>
                    <a:pt x="11184" y="5759"/>
                  </a:lnTo>
                  <a:lnTo>
                    <a:pt x="11116" y="5765"/>
                  </a:lnTo>
                  <a:lnTo>
                    <a:pt x="11052" y="5771"/>
                  </a:lnTo>
                  <a:lnTo>
                    <a:pt x="10991" y="5782"/>
                  </a:lnTo>
                  <a:lnTo>
                    <a:pt x="10932" y="5794"/>
                  </a:lnTo>
                  <a:lnTo>
                    <a:pt x="10878" y="5808"/>
                  </a:lnTo>
                  <a:lnTo>
                    <a:pt x="10826" y="5825"/>
                  </a:lnTo>
                  <a:lnTo>
                    <a:pt x="10775" y="5844"/>
                  </a:lnTo>
                  <a:lnTo>
                    <a:pt x="10729" y="5865"/>
                  </a:lnTo>
                  <a:lnTo>
                    <a:pt x="10686" y="5886"/>
                  </a:lnTo>
                  <a:lnTo>
                    <a:pt x="10644" y="5910"/>
                  </a:lnTo>
                  <a:lnTo>
                    <a:pt x="10605" y="5935"/>
                  </a:lnTo>
                  <a:lnTo>
                    <a:pt x="10569" y="5960"/>
                  </a:lnTo>
                  <a:lnTo>
                    <a:pt x="10535" y="5985"/>
                  </a:lnTo>
                  <a:lnTo>
                    <a:pt x="10504" y="6013"/>
                  </a:lnTo>
                  <a:lnTo>
                    <a:pt x="10475" y="6039"/>
                  </a:lnTo>
                  <a:lnTo>
                    <a:pt x="10448" y="6067"/>
                  </a:lnTo>
                  <a:lnTo>
                    <a:pt x="10424" y="6093"/>
                  </a:lnTo>
                  <a:lnTo>
                    <a:pt x="10400" y="6121"/>
                  </a:lnTo>
                  <a:lnTo>
                    <a:pt x="10380" y="6147"/>
                  </a:lnTo>
                  <a:lnTo>
                    <a:pt x="10362" y="6173"/>
                  </a:lnTo>
                  <a:lnTo>
                    <a:pt x="10345" y="6199"/>
                  </a:lnTo>
                  <a:lnTo>
                    <a:pt x="10330" y="6222"/>
                  </a:lnTo>
                  <a:lnTo>
                    <a:pt x="10317" y="6246"/>
                  </a:lnTo>
                  <a:lnTo>
                    <a:pt x="10306" y="6267"/>
                  </a:lnTo>
                  <a:lnTo>
                    <a:pt x="10295" y="6288"/>
                  </a:lnTo>
                  <a:lnTo>
                    <a:pt x="10288" y="6307"/>
                  </a:lnTo>
                  <a:lnTo>
                    <a:pt x="10281" y="6324"/>
                  </a:lnTo>
                  <a:lnTo>
                    <a:pt x="10272" y="6350"/>
                  </a:lnTo>
                  <a:lnTo>
                    <a:pt x="10268" y="6367"/>
                  </a:lnTo>
                  <a:lnTo>
                    <a:pt x="10268" y="6375"/>
                  </a:lnTo>
                  <a:lnTo>
                    <a:pt x="10269" y="6384"/>
                  </a:lnTo>
                  <a:lnTo>
                    <a:pt x="10272" y="6398"/>
                  </a:lnTo>
                  <a:lnTo>
                    <a:pt x="10276" y="6411"/>
                  </a:lnTo>
                  <a:lnTo>
                    <a:pt x="10281" y="6428"/>
                  </a:lnTo>
                  <a:lnTo>
                    <a:pt x="10289" y="6445"/>
                  </a:lnTo>
                  <a:lnTo>
                    <a:pt x="10298" y="6465"/>
                  </a:lnTo>
                  <a:lnTo>
                    <a:pt x="10308" y="6486"/>
                  </a:lnTo>
                  <a:lnTo>
                    <a:pt x="10320" y="6508"/>
                  </a:lnTo>
                  <a:lnTo>
                    <a:pt x="10334" y="6532"/>
                  </a:lnTo>
                  <a:lnTo>
                    <a:pt x="10350" y="6557"/>
                  </a:lnTo>
                  <a:lnTo>
                    <a:pt x="10367" y="6582"/>
                  </a:lnTo>
                  <a:lnTo>
                    <a:pt x="10386" y="6607"/>
                  </a:lnTo>
                  <a:lnTo>
                    <a:pt x="10408" y="6634"/>
                  </a:lnTo>
                  <a:lnTo>
                    <a:pt x="10431" y="6660"/>
                  </a:lnTo>
                  <a:lnTo>
                    <a:pt x="10456" y="6687"/>
                  </a:lnTo>
                  <a:lnTo>
                    <a:pt x="10484" y="6712"/>
                  </a:lnTo>
                  <a:lnTo>
                    <a:pt x="10512" y="6738"/>
                  </a:lnTo>
                  <a:lnTo>
                    <a:pt x="10544" y="6763"/>
                  </a:lnTo>
                  <a:lnTo>
                    <a:pt x="10578" y="6788"/>
                  </a:lnTo>
                  <a:lnTo>
                    <a:pt x="10614" y="6812"/>
                  </a:lnTo>
                  <a:lnTo>
                    <a:pt x="10651" y="6834"/>
                  </a:lnTo>
                  <a:lnTo>
                    <a:pt x="10692" y="6855"/>
                  </a:lnTo>
                  <a:lnTo>
                    <a:pt x="10735" y="6875"/>
                  </a:lnTo>
                  <a:lnTo>
                    <a:pt x="10780" y="6894"/>
                  </a:lnTo>
                  <a:lnTo>
                    <a:pt x="10828" y="6911"/>
                  </a:lnTo>
                  <a:lnTo>
                    <a:pt x="10878" y="6925"/>
                  </a:lnTo>
                  <a:lnTo>
                    <a:pt x="10930" y="6938"/>
                  </a:lnTo>
                  <a:lnTo>
                    <a:pt x="10985" y="6949"/>
                  </a:lnTo>
                  <a:lnTo>
                    <a:pt x="11043" y="6957"/>
                  </a:lnTo>
                  <a:lnTo>
                    <a:pt x="11103" y="6962"/>
                  </a:lnTo>
                  <a:lnTo>
                    <a:pt x="11167" y="6965"/>
                  </a:lnTo>
                  <a:lnTo>
                    <a:pt x="11196" y="6965"/>
                  </a:lnTo>
                  <a:lnTo>
                    <a:pt x="11226" y="6963"/>
                  </a:lnTo>
                  <a:lnTo>
                    <a:pt x="11256" y="6962"/>
                  </a:lnTo>
                  <a:lnTo>
                    <a:pt x="11285" y="6960"/>
                  </a:lnTo>
                  <a:lnTo>
                    <a:pt x="11313" y="6957"/>
                  </a:lnTo>
                  <a:lnTo>
                    <a:pt x="11340" y="6953"/>
                  </a:lnTo>
                  <a:lnTo>
                    <a:pt x="11366" y="6948"/>
                  </a:lnTo>
                  <a:lnTo>
                    <a:pt x="11393" y="6942"/>
                  </a:lnTo>
                  <a:lnTo>
                    <a:pt x="11418" y="6937"/>
                  </a:lnTo>
                  <a:lnTo>
                    <a:pt x="11443" y="6931"/>
                  </a:lnTo>
                  <a:lnTo>
                    <a:pt x="11467" y="6923"/>
                  </a:lnTo>
                  <a:lnTo>
                    <a:pt x="11490" y="6915"/>
                  </a:lnTo>
                  <a:lnTo>
                    <a:pt x="11514" y="6907"/>
                  </a:lnTo>
                  <a:lnTo>
                    <a:pt x="11535" y="6898"/>
                  </a:lnTo>
                  <a:lnTo>
                    <a:pt x="11558" y="6888"/>
                  </a:lnTo>
                  <a:lnTo>
                    <a:pt x="11578" y="6879"/>
                  </a:lnTo>
                  <a:lnTo>
                    <a:pt x="11619" y="6858"/>
                  </a:lnTo>
                  <a:lnTo>
                    <a:pt x="11657" y="6837"/>
                  </a:lnTo>
                  <a:lnTo>
                    <a:pt x="11692" y="6813"/>
                  </a:lnTo>
                  <a:lnTo>
                    <a:pt x="11727" y="6789"/>
                  </a:lnTo>
                  <a:lnTo>
                    <a:pt x="11758" y="6764"/>
                  </a:lnTo>
                  <a:lnTo>
                    <a:pt x="11786" y="6739"/>
                  </a:lnTo>
                  <a:lnTo>
                    <a:pt x="11813" y="6714"/>
                  </a:lnTo>
                  <a:lnTo>
                    <a:pt x="11839" y="6688"/>
                  </a:lnTo>
                  <a:lnTo>
                    <a:pt x="11840" y="6688"/>
                  </a:lnTo>
                  <a:lnTo>
                    <a:pt x="11843" y="6684"/>
                  </a:lnTo>
                  <a:lnTo>
                    <a:pt x="11852" y="6675"/>
                  </a:lnTo>
                  <a:lnTo>
                    <a:pt x="11860" y="6665"/>
                  </a:lnTo>
                  <a:lnTo>
                    <a:pt x="11868" y="6655"/>
                  </a:lnTo>
                  <a:lnTo>
                    <a:pt x="11876" y="6646"/>
                  </a:lnTo>
                  <a:lnTo>
                    <a:pt x="11895" y="6625"/>
                  </a:lnTo>
                  <a:lnTo>
                    <a:pt x="11917" y="6603"/>
                  </a:lnTo>
                  <a:lnTo>
                    <a:pt x="11926" y="6596"/>
                  </a:lnTo>
                  <a:lnTo>
                    <a:pt x="11937" y="6586"/>
                  </a:lnTo>
                  <a:lnTo>
                    <a:pt x="11948" y="6580"/>
                  </a:lnTo>
                  <a:lnTo>
                    <a:pt x="11959" y="6573"/>
                  </a:lnTo>
                  <a:lnTo>
                    <a:pt x="11970" y="6569"/>
                  </a:lnTo>
                  <a:lnTo>
                    <a:pt x="11981" y="6565"/>
                  </a:lnTo>
                  <a:lnTo>
                    <a:pt x="11992" y="6564"/>
                  </a:lnTo>
                  <a:lnTo>
                    <a:pt x="12003" y="6564"/>
                  </a:lnTo>
                  <a:lnTo>
                    <a:pt x="12014" y="6567"/>
                  </a:lnTo>
                  <a:lnTo>
                    <a:pt x="12026" y="6570"/>
                  </a:lnTo>
                  <a:lnTo>
                    <a:pt x="12037" y="6577"/>
                  </a:lnTo>
                  <a:lnTo>
                    <a:pt x="12048" y="6586"/>
                  </a:lnTo>
                  <a:lnTo>
                    <a:pt x="12053" y="6590"/>
                  </a:lnTo>
                  <a:lnTo>
                    <a:pt x="12057" y="6597"/>
                  </a:lnTo>
                  <a:lnTo>
                    <a:pt x="12061" y="6603"/>
                  </a:lnTo>
                  <a:lnTo>
                    <a:pt x="12065" y="6613"/>
                  </a:lnTo>
                  <a:lnTo>
                    <a:pt x="12074" y="6634"/>
                  </a:lnTo>
                  <a:lnTo>
                    <a:pt x="12084" y="6658"/>
                  </a:lnTo>
                  <a:lnTo>
                    <a:pt x="12104" y="6716"/>
                  </a:lnTo>
                  <a:lnTo>
                    <a:pt x="12126" y="6776"/>
                  </a:lnTo>
                  <a:lnTo>
                    <a:pt x="12138" y="6807"/>
                  </a:lnTo>
                  <a:lnTo>
                    <a:pt x="12151" y="6834"/>
                  </a:lnTo>
                  <a:lnTo>
                    <a:pt x="12157" y="6847"/>
                  </a:lnTo>
                  <a:lnTo>
                    <a:pt x="12164" y="6859"/>
                  </a:lnTo>
                  <a:lnTo>
                    <a:pt x="12171" y="6871"/>
                  </a:lnTo>
                  <a:lnTo>
                    <a:pt x="12178" y="6882"/>
                  </a:lnTo>
                  <a:lnTo>
                    <a:pt x="12185" y="6891"/>
                  </a:lnTo>
                  <a:lnTo>
                    <a:pt x="12193" y="6899"/>
                  </a:lnTo>
                  <a:lnTo>
                    <a:pt x="12200" y="6904"/>
                  </a:lnTo>
                  <a:lnTo>
                    <a:pt x="12208" y="6909"/>
                  </a:lnTo>
                  <a:lnTo>
                    <a:pt x="12215" y="6913"/>
                  </a:lnTo>
                  <a:lnTo>
                    <a:pt x="12224" y="6915"/>
                  </a:lnTo>
                  <a:lnTo>
                    <a:pt x="12232" y="6913"/>
                  </a:lnTo>
                  <a:lnTo>
                    <a:pt x="12240" y="6912"/>
                  </a:lnTo>
                  <a:lnTo>
                    <a:pt x="12248" y="6908"/>
                  </a:lnTo>
                  <a:lnTo>
                    <a:pt x="12256" y="6902"/>
                  </a:lnTo>
                  <a:lnTo>
                    <a:pt x="12261" y="6895"/>
                  </a:lnTo>
                  <a:lnTo>
                    <a:pt x="12266" y="6887"/>
                  </a:lnTo>
                  <a:lnTo>
                    <a:pt x="12271" y="6879"/>
                  </a:lnTo>
                  <a:lnTo>
                    <a:pt x="12275" y="6869"/>
                  </a:lnTo>
                  <a:lnTo>
                    <a:pt x="12277" y="6857"/>
                  </a:lnTo>
                  <a:lnTo>
                    <a:pt x="12279" y="6845"/>
                  </a:lnTo>
                  <a:lnTo>
                    <a:pt x="12281" y="6832"/>
                  </a:lnTo>
                  <a:lnTo>
                    <a:pt x="12282" y="6818"/>
                  </a:lnTo>
                  <a:lnTo>
                    <a:pt x="12282" y="6804"/>
                  </a:lnTo>
                  <a:lnTo>
                    <a:pt x="12282" y="6788"/>
                  </a:lnTo>
                  <a:lnTo>
                    <a:pt x="12281" y="6755"/>
                  </a:lnTo>
                  <a:lnTo>
                    <a:pt x="12278" y="6721"/>
                  </a:lnTo>
                  <a:lnTo>
                    <a:pt x="12270" y="6646"/>
                  </a:lnTo>
                  <a:lnTo>
                    <a:pt x="12261" y="6569"/>
                  </a:lnTo>
                  <a:lnTo>
                    <a:pt x="12257" y="6531"/>
                  </a:lnTo>
                  <a:lnTo>
                    <a:pt x="12254" y="6494"/>
                  </a:lnTo>
                  <a:lnTo>
                    <a:pt x="12252" y="6457"/>
                  </a:lnTo>
                  <a:lnTo>
                    <a:pt x="12252" y="6423"/>
                  </a:lnTo>
                  <a:lnTo>
                    <a:pt x="12252" y="6407"/>
                  </a:lnTo>
                  <a:lnTo>
                    <a:pt x="12255" y="6391"/>
                  </a:lnTo>
                  <a:lnTo>
                    <a:pt x="12257" y="6375"/>
                  </a:lnTo>
                  <a:lnTo>
                    <a:pt x="12260" y="6359"/>
                  </a:lnTo>
                  <a:lnTo>
                    <a:pt x="12266" y="6325"/>
                  </a:lnTo>
                  <a:lnTo>
                    <a:pt x="12275" y="6292"/>
                  </a:lnTo>
                  <a:lnTo>
                    <a:pt x="12295" y="6224"/>
                  </a:lnTo>
                  <a:lnTo>
                    <a:pt x="12313" y="6156"/>
                  </a:lnTo>
                  <a:lnTo>
                    <a:pt x="12322" y="6123"/>
                  </a:lnTo>
                  <a:lnTo>
                    <a:pt x="12327" y="6092"/>
                  </a:lnTo>
                  <a:lnTo>
                    <a:pt x="12329" y="6077"/>
                  </a:lnTo>
                  <a:lnTo>
                    <a:pt x="12331" y="6061"/>
                  </a:lnTo>
                  <a:lnTo>
                    <a:pt x="12332" y="6047"/>
                  </a:lnTo>
                  <a:lnTo>
                    <a:pt x="12332" y="6034"/>
                  </a:lnTo>
                  <a:lnTo>
                    <a:pt x="12331" y="6020"/>
                  </a:lnTo>
                  <a:lnTo>
                    <a:pt x="12328" y="6007"/>
                  </a:lnTo>
                  <a:lnTo>
                    <a:pt x="12325" y="5994"/>
                  </a:lnTo>
                  <a:lnTo>
                    <a:pt x="12321" y="5984"/>
                  </a:lnTo>
                  <a:lnTo>
                    <a:pt x="12316" y="5972"/>
                  </a:lnTo>
                  <a:lnTo>
                    <a:pt x="12308" y="5961"/>
                  </a:lnTo>
                  <a:lnTo>
                    <a:pt x="12301" y="5952"/>
                  </a:lnTo>
                  <a:lnTo>
                    <a:pt x="12291" y="5943"/>
                  </a:lnTo>
                  <a:close/>
                  <a:moveTo>
                    <a:pt x="9321" y="5943"/>
                  </a:moveTo>
                  <a:lnTo>
                    <a:pt x="9312" y="5936"/>
                  </a:lnTo>
                  <a:lnTo>
                    <a:pt x="9303" y="5932"/>
                  </a:lnTo>
                  <a:lnTo>
                    <a:pt x="9296" y="5932"/>
                  </a:lnTo>
                  <a:lnTo>
                    <a:pt x="9289" y="5932"/>
                  </a:lnTo>
                  <a:lnTo>
                    <a:pt x="9282" y="5936"/>
                  </a:lnTo>
                  <a:lnTo>
                    <a:pt x="9275" y="5941"/>
                  </a:lnTo>
                  <a:lnTo>
                    <a:pt x="9268" y="5948"/>
                  </a:lnTo>
                  <a:lnTo>
                    <a:pt x="9262" y="5956"/>
                  </a:lnTo>
                  <a:lnTo>
                    <a:pt x="9256" y="5966"/>
                  </a:lnTo>
                  <a:lnTo>
                    <a:pt x="9250" y="5978"/>
                  </a:lnTo>
                  <a:lnTo>
                    <a:pt x="9244" y="5991"/>
                  </a:lnTo>
                  <a:lnTo>
                    <a:pt x="9238" y="6005"/>
                  </a:lnTo>
                  <a:lnTo>
                    <a:pt x="9227" y="6036"/>
                  </a:lnTo>
                  <a:lnTo>
                    <a:pt x="9215" y="6069"/>
                  </a:lnTo>
                  <a:lnTo>
                    <a:pt x="9202" y="6105"/>
                  </a:lnTo>
                  <a:lnTo>
                    <a:pt x="9189" y="6142"/>
                  </a:lnTo>
                  <a:lnTo>
                    <a:pt x="9175" y="6177"/>
                  </a:lnTo>
                  <a:lnTo>
                    <a:pt x="9160" y="6212"/>
                  </a:lnTo>
                  <a:lnTo>
                    <a:pt x="9152" y="6228"/>
                  </a:lnTo>
                  <a:lnTo>
                    <a:pt x="9143" y="6243"/>
                  </a:lnTo>
                  <a:lnTo>
                    <a:pt x="9135" y="6257"/>
                  </a:lnTo>
                  <a:lnTo>
                    <a:pt x="9125" y="6271"/>
                  </a:lnTo>
                  <a:lnTo>
                    <a:pt x="9114" y="6283"/>
                  </a:lnTo>
                  <a:lnTo>
                    <a:pt x="9104" y="6293"/>
                  </a:lnTo>
                  <a:lnTo>
                    <a:pt x="9093" y="6303"/>
                  </a:lnTo>
                  <a:lnTo>
                    <a:pt x="9081" y="6309"/>
                  </a:lnTo>
                  <a:lnTo>
                    <a:pt x="9068" y="6316"/>
                  </a:lnTo>
                  <a:lnTo>
                    <a:pt x="9057" y="6320"/>
                  </a:lnTo>
                  <a:lnTo>
                    <a:pt x="9045" y="6323"/>
                  </a:lnTo>
                  <a:lnTo>
                    <a:pt x="9035" y="6323"/>
                  </a:lnTo>
                  <a:lnTo>
                    <a:pt x="9026" y="6323"/>
                  </a:lnTo>
                  <a:lnTo>
                    <a:pt x="9016" y="6320"/>
                  </a:lnTo>
                  <a:lnTo>
                    <a:pt x="9007" y="6317"/>
                  </a:lnTo>
                  <a:lnTo>
                    <a:pt x="9000" y="6313"/>
                  </a:lnTo>
                  <a:lnTo>
                    <a:pt x="8992" y="6308"/>
                  </a:lnTo>
                  <a:lnTo>
                    <a:pt x="8986" y="6303"/>
                  </a:lnTo>
                  <a:lnTo>
                    <a:pt x="8980" y="6297"/>
                  </a:lnTo>
                  <a:lnTo>
                    <a:pt x="8974" y="6291"/>
                  </a:lnTo>
                  <a:lnTo>
                    <a:pt x="8965" y="6278"/>
                  </a:lnTo>
                  <a:lnTo>
                    <a:pt x="8957" y="6266"/>
                  </a:lnTo>
                  <a:lnTo>
                    <a:pt x="8953" y="6254"/>
                  </a:lnTo>
                  <a:lnTo>
                    <a:pt x="8948" y="6243"/>
                  </a:lnTo>
                  <a:lnTo>
                    <a:pt x="8948" y="6243"/>
                  </a:lnTo>
                  <a:lnTo>
                    <a:pt x="8929" y="6204"/>
                  </a:lnTo>
                  <a:lnTo>
                    <a:pt x="8908" y="6163"/>
                  </a:lnTo>
                  <a:lnTo>
                    <a:pt x="8884" y="6121"/>
                  </a:lnTo>
                  <a:lnTo>
                    <a:pt x="8858" y="6080"/>
                  </a:lnTo>
                  <a:lnTo>
                    <a:pt x="8844" y="6059"/>
                  </a:lnTo>
                  <a:lnTo>
                    <a:pt x="8829" y="6039"/>
                  </a:lnTo>
                  <a:lnTo>
                    <a:pt x="8813" y="6018"/>
                  </a:lnTo>
                  <a:lnTo>
                    <a:pt x="8796" y="5998"/>
                  </a:lnTo>
                  <a:lnTo>
                    <a:pt x="8779" y="5978"/>
                  </a:lnTo>
                  <a:lnTo>
                    <a:pt x="8760" y="5960"/>
                  </a:lnTo>
                  <a:lnTo>
                    <a:pt x="8742" y="5941"/>
                  </a:lnTo>
                  <a:lnTo>
                    <a:pt x="8722" y="5923"/>
                  </a:lnTo>
                  <a:lnTo>
                    <a:pt x="8702" y="5904"/>
                  </a:lnTo>
                  <a:lnTo>
                    <a:pt x="8680" y="5889"/>
                  </a:lnTo>
                  <a:lnTo>
                    <a:pt x="8658" y="5871"/>
                  </a:lnTo>
                  <a:lnTo>
                    <a:pt x="8635" y="5857"/>
                  </a:lnTo>
                  <a:lnTo>
                    <a:pt x="8611" y="5842"/>
                  </a:lnTo>
                  <a:lnTo>
                    <a:pt x="8586" y="5829"/>
                  </a:lnTo>
                  <a:lnTo>
                    <a:pt x="8561" y="5816"/>
                  </a:lnTo>
                  <a:lnTo>
                    <a:pt x="8534" y="5804"/>
                  </a:lnTo>
                  <a:lnTo>
                    <a:pt x="8506" y="5794"/>
                  </a:lnTo>
                  <a:lnTo>
                    <a:pt x="8477" y="5784"/>
                  </a:lnTo>
                  <a:lnTo>
                    <a:pt x="8447" y="5776"/>
                  </a:lnTo>
                  <a:lnTo>
                    <a:pt x="8417" y="5770"/>
                  </a:lnTo>
                  <a:lnTo>
                    <a:pt x="8385" y="5765"/>
                  </a:lnTo>
                  <a:lnTo>
                    <a:pt x="8353" y="5761"/>
                  </a:lnTo>
                  <a:lnTo>
                    <a:pt x="8319" y="5759"/>
                  </a:lnTo>
                  <a:lnTo>
                    <a:pt x="8285" y="5758"/>
                  </a:lnTo>
                  <a:lnTo>
                    <a:pt x="8213" y="5759"/>
                  </a:lnTo>
                  <a:lnTo>
                    <a:pt x="8146" y="5765"/>
                  </a:lnTo>
                  <a:lnTo>
                    <a:pt x="8082" y="5771"/>
                  </a:lnTo>
                  <a:lnTo>
                    <a:pt x="8021" y="5782"/>
                  </a:lnTo>
                  <a:lnTo>
                    <a:pt x="7962" y="5794"/>
                  </a:lnTo>
                  <a:lnTo>
                    <a:pt x="7906" y="5808"/>
                  </a:lnTo>
                  <a:lnTo>
                    <a:pt x="7854" y="5825"/>
                  </a:lnTo>
                  <a:lnTo>
                    <a:pt x="7805" y="5844"/>
                  </a:lnTo>
                  <a:lnTo>
                    <a:pt x="7759" y="5865"/>
                  </a:lnTo>
                  <a:lnTo>
                    <a:pt x="7714" y="5886"/>
                  </a:lnTo>
                  <a:lnTo>
                    <a:pt x="7673" y="5910"/>
                  </a:lnTo>
                  <a:lnTo>
                    <a:pt x="7635" y="5935"/>
                  </a:lnTo>
                  <a:lnTo>
                    <a:pt x="7599" y="5960"/>
                  </a:lnTo>
                  <a:lnTo>
                    <a:pt x="7564" y="5985"/>
                  </a:lnTo>
                  <a:lnTo>
                    <a:pt x="7533" y="6013"/>
                  </a:lnTo>
                  <a:lnTo>
                    <a:pt x="7505" y="6039"/>
                  </a:lnTo>
                  <a:lnTo>
                    <a:pt x="7477" y="6067"/>
                  </a:lnTo>
                  <a:lnTo>
                    <a:pt x="7452" y="6093"/>
                  </a:lnTo>
                  <a:lnTo>
                    <a:pt x="7430" y="6121"/>
                  </a:lnTo>
                  <a:lnTo>
                    <a:pt x="7409" y="6147"/>
                  </a:lnTo>
                  <a:lnTo>
                    <a:pt x="7391" y="6173"/>
                  </a:lnTo>
                  <a:lnTo>
                    <a:pt x="7374" y="6199"/>
                  </a:lnTo>
                  <a:lnTo>
                    <a:pt x="7359" y="6222"/>
                  </a:lnTo>
                  <a:lnTo>
                    <a:pt x="7346" y="6246"/>
                  </a:lnTo>
                  <a:lnTo>
                    <a:pt x="7335" y="6267"/>
                  </a:lnTo>
                  <a:lnTo>
                    <a:pt x="7325" y="6288"/>
                  </a:lnTo>
                  <a:lnTo>
                    <a:pt x="7318" y="6307"/>
                  </a:lnTo>
                  <a:lnTo>
                    <a:pt x="7310" y="6324"/>
                  </a:lnTo>
                  <a:lnTo>
                    <a:pt x="7301" y="6350"/>
                  </a:lnTo>
                  <a:lnTo>
                    <a:pt x="7297" y="6367"/>
                  </a:lnTo>
                  <a:lnTo>
                    <a:pt x="7297" y="6375"/>
                  </a:lnTo>
                  <a:lnTo>
                    <a:pt x="7298" y="6384"/>
                  </a:lnTo>
                  <a:lnTo>
                    <a:pt x="7301" y="6398"/>
                  </a:lnTo>
                  <a:lnTo>
                    <a:pt x="7305" y="6411"/>
                  </a:lnTo>
                  <a:lnTo>
                    <a:pt x="7311" y="6428"/>
                  </a:lnTo>
                  <a:lnTo>
                    <a:pt x="7318" y="6445"/>
                  </a:lnTo>
                  <a:lnTo>
                    <a:pt x="7327" y="6465"/>
                  </a:lnTo>
                  <a:lnTo>
                    <a:pt x="7338" y="6486"/>
                  </a:lnTo>
                  <a:lnTo>
                    <a:pt x="7350" y="6508"/>
                  </a:lnTo>
                  <a:lnTo>
                    <a:pt x="7363" y="6532"/>
                  </a:lnTo>
                  <a:lnTo>
                    <a:pt x="7379" y="6557"/>
                  </a:lnTo>
                  <a:lnTo>
                    <a:pt x="7397" y="6582"/>
                  </a:lnTo>
                  <a:lnTo>
                    <a:pt x="7416" y="6607"/>
                  </a:lnTo>
                  <a:lnTo>
                    <a:pt x="7437" y="6634"/>
                  </a:lnTo>
                  <a:lnTo>
                    <a:pt x="7461" y="6660"/>
                  </a:lnTo>
                  <a:lnTo>
                    <a:pt x="7485" y="6687"/>
                  </a:lnTo>
                  <a:lnTo>
                    <a:pt x="7513" y="6712"/>
                  </a:lnTo>
                  <a:lnTo>
                    <a:pt x="7542" y="6738"/>
                  </a:lnTo>
                  <a:lnTo>
                    <a:pt x="7574" y="6763"/>
                  </a:lnTo>
                  <a:lnTo>
                    <a:pt x="7607" y="6788"/>
                  </a:lnTo>
                  <a:lnTo>
                    <a:pt x="7644" y="6812"/>
                  </a:lnTo>
                  <a:lnTo>
                    <a:pt x="7681" y="6834"/>
                  </a:lnTo>
                  <a:lnTo>
                    <a:pt x="7722" y="6855"/>
                  </a:lnTo>
                  <a:lnTo>
                    <a:pt x="7764" y="6875"/>
                  </a:lnTo>
                  <a:lnTo>
                    <a:pt x="7809" y="6894"/>
                  </a:lnTo>
                  <a:lnTo>
                    <a:pt x="7857" y="6911"/>
                  </a:lnTo>
                  <a:lnTo>
                    <a:pt x="7906" y="6925"/>
                  </a:lnTo>
                  <a:lnTo>
                    <a:pt x="7960" y="6938"/>
                  </a:lnTo>
                  <a:lnTo>
                    <a:pt x="8014" y="6949"/>
                  </a:lnTo>
                  <a:lnTo>
                    <a:pt x="8072" y="6957"/>
                  </a:lnTo>
                  <a:lnTo>
                    <a:pt x="8133" y="6962"/>
                  </a:lnTo>
                  <a:lnTo>
                    <a:pt x="8196" y="6965"/>
                  </a:lnTo>
                  <a:lnTo>
                    <a:pt x="8226" y="6965"/>
                  </a:lnTo>
                  <a:lnTo>
                    <a:pt x="8256" y="6963"/>
                  </a:lnTo>
                  <a:lnTo>
                    <a:pt x="8286" y="6962"/>
                  </a:lnTo>
                  <a:lnTo>
                    <a:pt x="8314" y="6960"/>
                  </a:lnTo>
                  <a:lnTo>
                    <a:pt x="8343" y="6957"/>
                  </a:lnTo>
                  <a:lnTo>
                    <a:pt x="8369" y="6953"/>
                  </a:lnTo>
                  <a:lnTo>
                    <a:pt x="8396" y="6948"/>
                  </a:lnTo>
                  <a:lnTo>
                    <a:pt x="8422" y="6942"/>
                  </a:lnTo>
                  <a:lnTo>
                    <a:pt x="8447" y="6937"/>
                  </a:lnTo>
                  <a:lnTo>
                    <a:pt x="8472" y="6931"/>
                  </a:lnTo>
                  <a:lnTo>
                    <a:pt x="8496" y="6923"/>
                  </a:lnTo>
                  <a:lnTo>
                    <a:pt x="8520" y="6915"/>
                  </a:lnTo>
                  <a:lnTo>
                    <a:pt x="8542" y="6907"/>
                  </a:lnTo>
                  <a:lnTo>
                    <a:pt x="8565" y="6898"/>
                  </a:lnTo>
                  <a:lnTo>
                    <a:pt x="8587" y="6888"/>
                  </a:lnTo>
                  <a:lnTo>
                    <a:pt x="8608" y="6879"/>
                  </a:lnTo>
                  <a:lnTo>
                    <a:pt x="8648" y="6858"/>
                  </a:lnTo>
                  <a:lnTo>
                    <a:pt x="8687" y="6837"/>
                  </a:lnTo>
                  <a:lnTo>
                    <a:pt x="8722" y="6813"/>
                  </a:lnTo>
                  <a:lnTo>
                    <a:pt x="8755" y="6789"/>
                  </a:lnTo>
                  <a:lnTo>
                    <a:pt x="8787" y="6764"/>
                  </a:lnTo>
                  <a:lnTo>
                    <a:pt x="8816" y="6739"/>
                  </a:lnTo>
                  <a:lnTo>
                    <a:pt x="8843" y="6714"/>
                  </a:lnTo>
                  <a:lnTo>
                    <a:pt x="8867" y="6688"/>
                  </a:lnTo>
                  <a:lnTo>
                    <a:pt x="8868" y="6688"/>
                  </a:lnTo>
                  <a:lnTo>
                    <a:pt x="8872" y="6684"/>
                  </a:lnTo>
                  <a:lnTo>
                    <a:pt x="8881" y="6675"/>
                  </a:lnTo>
                  <a:lnTo>
                    <a:pt x="8889" y="6665"/>
                  </a:lnTo>
                  <a:lnTo>
                    <a:pt x="8897" y="6655"/>
                  </a:lnTo>
                  <a:lnTo>
                    <a:pt x="8905" y="6646"/>
                  </a:lnTo>
                  <a:lnTo>
                    <a:pt x="8925" y="6625"/>
                  </a:lnTo>
                  <a:lnTo>
                    <a:pt x="8946" y="6603"/>
                  </a:lnTo>
                  <a:lnTo>
                    <a:pt x="8956" y="6596"/>
                  </a:lnTo>
                  <a:lnTo>
                    <a:pt x="8967" y="6586"/>
                  </a:lnTo>
                  <a:lnTo>
                    <a:pt x="8977" y="6580"/>
                  </a:lnTo>
                  <a:lnTo>
                    <a:pt x="8988" y="6573"/>
                  </a:lnTo>
                  <a:lnTo>
                    <a:pt x="8999" y="6569"/>
                  </a:lnTo>
                  <a:lnTo>
                    <a:pt x="9011" y="6565"/>
                  </a:lnTo>
                  <a:lnTo>
                    <a:pt x="9021" y="6564"/>
                  </a:lnTo>
                  <a:lnTo>
                    <a:pt x="9032" y="6564"/>
                  </a:lnTo>
                  <a:lnTo>
                    <a:pt x="9044" y="6567"/>
                  </a:lnTo>
                  <a:lnTo>
                    <a:pt x="9054" y="6570"/>
                  </a:lnTo>
                  <a:lnTo>
                    <a:pt x="9066" y="6577"/>
                  </a:lnTo>
                  <a:lnTo>
                    <a:pt x="9078" y="6586"/>
                  </a:lnTo>
                  <a:lnTo>
                    <a:pt x="9082" y="6590"/>
                  </a:lnTo>
                  <a:lnTo>
                    <a:pt x="9086" y="6597"/>
                  </a:lnTo>
                  <a:lnTo>
                    <a:pt x="9091" y="6603"/>
                  </a:lnTo>
                  <a:lnTo>
                    <a:pt x="9095" y="6613"/>
                  </a:lnTo>
                  <a:lnTo>
                    <a:pt x="9104" y="6634"/>
                  </a:lnTo>
                  <a:lnTo>
                    <a:pt x="9113" y="6658"/>
                  </a:lnTo>
                  <a:lnTo>
                    <a:pt x="9134" y="6716"/>
                  </a:lnTo>
                  <a:lnTo>
                    <a:pt x="9156" y="6776"/>
                  </a:lnTo>
                  <a:lnTo>
                    <a:pt x="9168" y="6807"/>
                  </a:lnTo>
                  <a:lnTo>
                    <a:pt x="9181" y="6834"/>
                  </a:lnTo>
                  <a:lnTo>
                    <a:pt x="9187" y="6847"/>
                  </a:lnTo>
                  <a:lnTo>
                    <a:pt x="9193" y="6859"/>
                  </a:lnTo>
                  <a:lnTo>
                    <a:pt x="9201" y="6871"/>
                  </a:lnTo>
                  <a:lnTo>
                    <a:pt x="9207" y="6882"/>
                  </a:lnTo>
                  <a:lnTo>
                    <a:pt x="9215" y="6891"/>
                  </a:lnTo>
                  <a:lnTo>
                    <a:pt x="9222" y="6899"/>
                  </a:lnTo>
                  <a:lnTo>
                    <a:pt x="9230" y="6904"/>
                  </a:lnTo>
                  <a:lnTo>
                    <a:pt x="9237" y="6909"/>
                  </a:lnTo>
                  <a:lnTo>
                    <a:pt x="9245" y="6913"/>
                  </a:lnTo>
                  <a:lnTo>
                    <a:pt x="9253" y="6915"/>
                  </a:lnTo>
                  <a:lnTo>
                    <a:pt x="9261" y="6913"/>
                  </a:lnTo>
                  <a:lnTo>
                    <a:pt x="9269" y="6912"/>
                  </a:lnTo>
                  <a:lnTo>
                    <a:pt x="9278" y="6908"/>
                  </a:lnTo>
                  <a:lnTo>
                    <a:pt x="9284" y="6902"/>
                  </a:lnTo>
                  <a:lnTo>
                    <a:pt x="9291" y="6895"/>
                  </a:lnTo>
                  <a:lnTo>
                    <a:pt x="9296" y="6887"/>
                  </a:lnTo>
                  <a:lnTo>
                    <a:pt x="9300" y="6879"/>
                  </a:lnTo>
                  <a:lnTo>
                    <a:pt x="9303" y="6869"/>
                  </a:lnTo>
                  <a:lnTo>
                    <a:pt x="9307" y="6857"/>
                  </a:lnTo>
                  <a:lnTo>
                    <a:pt x="9309" y="6845"/>
                  </a:lnTo>
                  <a:lnTo>
                    <a:pt x="9311" y="6832"/>
                  </a:lnTo>
                  <a:lnTo>
                    <a:pt x="9312" y="6818"/>
                  </a:lnTo>
                  <a:lnTo>
                    <a:pt x="9312" y="6804"/>
                  </a:lnTo>
                  <a:lnTo>
                    <a:pt x="9312" y="6788"/>
                  </a:lnTo>
                  <a:lnTo>
                    <a:pt x="9311" y="6755"/>
                  </a:lnTo>
                  <a:lnTo>
                    <a:pt x="9308" y="6721"/>
                  </a:lnTo>
                  <a:lnTo>
                    <a:pt x="9299" y="6646"/>
                  </a:lnTo>
                  <a:lnTo>
                    <a:pt x="9291" y="6569"/>
                  </a:lnTo>
                  <a:lnTo>
                    <a:pt x="9286" y="6531"/>
                  </a:lnTo>
                  <a:lnTo>
                    <a:pt x="9283" y="6494"/>
                  </a:lnTo>
                  <a:lnTo>
                    <a:pt x="9282" y="6457"/>
                  </a:lnTo>
                  <a:lnTo>
                    <a:pt x="9282" y="6423"/>
                  </a:lnTo>
                  <a:lnTo>
                    <a:pt x="9282" y="6407"/>
                  </a:lnTo>
                  <a:lnTo>
                    <a:pt x="9284" y="6391"/>
                  </a:lnTo>
                  <a:lnTo>
                    <a:pt x="9286" y="6375"/>
                  </a:lnTo>
                  <a:lnTo>
                    <a:pt x="9289" y="6359"/>
                  </a:lnTo>
                  <a:lnTo>
                    <a:pt x="9296" y="6325"/>
                  </a:lnTo>
                  <a:lnTo>
                    <a:pt x="9305" y="6292"/>
                  </a:lnTo>
                  <a:lnTo>
                    <a:pt x="9325" y="6224"/>
                  </a:lnTo>
                  <a:lnTo>
                    <a:pt x="9343" y="6156"/>
                  </a:lnTo>
                  <a:lnTo>
                    <a:pt x="9351" y="6123"/>
                  </a:lnTo>
                  <a:lnTo>
                    <a:pt x="9357" y="6092"/>
                  </a:lnTo>
                  <a:lnTo>
                    <a:pt x="9359" y="6077"/>
                  </a:lnTo>
                  <a:lnTo>
                    <a:pt x="9360" y="6061"/>
                  </a:lnTo>
                  <a:lnTo>
                    <a:pt x="9361" y="6047"/>
                  </a:lnTo>
                  <a:lnTo>
                    <a:pt x="9360" y="6034"/>
                  </a:lnTo>
                  <a:lnTo>
                    <a:pt x="9359" y="6020"/>
                  </a:lnTo>
                  <a:lnTo>
                    <a:pt x="9357" y="6007"/>
                  </a:lnTo>
                  <a:lnTo>
                    <a:pt x="9355" y="5994"/>
                  </a:lnTo>
                  <a:lnTo>
                    <a:pt x="9351" y="5984"/>
                  </a:lnTo>
                  <a:lnTo>
                    <a:pt x="9345" y="5972"/>
                  </a:lnTo>
                  <a:lnTo>
                    <a:pt x="9338" y="5961"/>
                  </a:lnTo>
                  <a:lnTo>
                    <a:pt x="9330" y="5952"/>
                  </a:lnTo>
                  <a:lnTo>
                    <a:pt x="9321" y="5943"/>
                  </a:lnTo>
                  <a:close/>
                  <a:moveTo>
                    <a:pt x="13695" y="4438"/>
                  </a:moveTo>
                  <a:lnTo>
                    <a:pt x="13687" y="4433"/>
                  </a:lnTo>
                  <a:lnTo>
                    <a:pt x="13678" y="4429"/>
                  </a:lnTo>
                  <a:lnTo>
                    <a:pt x="13671" y="4427"/>
                  </a:lnTo>
                  <a:lnTo>
                    <a:pt x="13663" y="4429"/>
                  </a:lnTo>
                  <a:lnTo>
                    <a:pt x="13656" y="4431"/>
                  </a:lnTo>
                  <a:lnTo>
                    <a:pt x="13650" y="4436"/>
                  </a:lnTo>
                  <a:lnTo>
                    <a:pt x="13643" y="4443"/>
                  </a:lnTo>
                  <a:lnTo>
                    <a:pt x="13637" y="4452"/>
                  </a:lnTo>
                  <a:lnTo>
                    <a:pt x="13630" y="4463"/>
                  </a:lnTo>
                  <a:lnTo>
                    <a:pt x="13624" y="4473"/>
                  </a:lnTo>
                  <a:lnTo>
                    <a:pt x="13619" y="4487"/>
                  </a:lnTo>
                  <a:lnTo>
                    <a:pt x="13612" y="4501"/>
                  </a:lnTo>
                  <a:lnTo>
                    <a:pt x="13600" y="4531"/>
                  </a:lnTo>
                  <a:lnTo>
                    <a:pt x="13589" y="4566"/>
                  </a:lnTo>
                  <a:lnTo>
                    <a:pt x="13577" y="4601"/>
                  </a:lnTo>
                  <a:lnTo>
                    <a:pt x="13564" y="4637"/>
                  </a:lnTo>
                  <a:lnTo>
                    <a:pt x="13549" y="4673"/>
                  </a:lnTo>
                  <a:lnTo>
                    <a:pt x="13534" y="4707"/>
                  </a:lnTo>
                  <a:lnTo>
                    <a:pt x="13527" y="4724"/>
                  </a:lnTo>
                  <a:lnTo>
                    <a:pt x="13517" y="4738"/>
                  </a:lnTo>
                  <a:lnTo>
                    <a:pt x="13508" y="4753"/>
                  </a:lnTo>
                  <a:lnTo>
                    <a:pt x="13499" y="4766"/>
                  </a:lnTo>
                  <a:lnTo>
                    <a:pt x="13489" y="4778"/>
                  </a:lnTo>
                  <a:lnTo>
                    <a:pt x="13478" y="4789"/>
                  </a:lnTo>
                  <a:lnTo>
                    <a:pt x="13467" y="4798"/>
                  </a:lnTo>
                  <a:lnTo>
                    <a:pt x="13455" y="4806"/>
                  </a:lnTo>
                  <a:lnTo>
                    <a:pt x="13442" y="4811"/>
                  </a:lnTo>
                  <a:lnTo>
                    <a:pt x="13430" y="4815"/>
                  </a:lnTo>
                  <a:lnTo>
                    <a:pt x="13420" y="4818"/>
                  </a:lnTo>
                  <a:lnTo>
                    <a:pt x="13409" y="4819"/>
                  </a:lnTo>
                  <a:lnTo>
                    <a:pt x="13399" y="4818"/>
                  </a:lnTo>
                  <a:lnTo>
                    <a:pt x="13390" y="4816"/>
                  </a:lnTo>
                  <a:lnTo>
                    <a:pt x="13382" y="4812"/>
                  </a:lnTo>
                  <a:lnTo>
                    <a:pt x="13374" y="4808"/>
                  </a:lnTo>
                  <a:lnTo>
                    <a:pt x="13366" y="4804"/>
                  </a:lnTo>
                  <a:lnTo>
                    <a:pt x="13360" y="4799"/>
                  </a:lnTo>
                  <a:lnTo>
                    <a:pt x="13353" y="4793"/>
                  </a:lnTo>
                  <a:lnTo>
                    <a:pt x="13348" y="4787"/>
                  </a:lnTo>
                  <a:lnTo>
                    <a:pt x="13340" y="4774"/>
                  </a:lnTo>
                  <a:lnTo>
                    <a:pt x="13332" y="4761"/>
                  </a:lnTo>
                  <a:lnTo>
                    <a:pt x="13327" y="4750"/>
                  </a:lnTo>
                  <a:lnTo>
                    <a:pt x="13322" y="4738"/>
                  </a:lnTo>
                  <a:lnTo>
                    <a:pt x="13322" y="4738"/>
                  </a:lnTo>
                  <a:lnTo>
                    <a:pt x="13303" y="4699"/>
                  </a:lnTo>
                  <a:lnTo>
                    <a:pt x="13283" y="4658"/>
                  </a:lnTo>
                  <a:lnTo>
                    <a:pt x="13258" y="4617"/>
                  </a:lnTo>
                  <a:lnTo>
                    <a:pt x="13233" y="4575"/>
                  </a:lnTo>
                  <a:lnTo>
                    <a:pt x="13218" y="4555"/>
                  </a:lnTo>
                  <a:lnTo>
                    <a:pt x="13203" y="4534"/>
                  </a:lnTo>
                  <a:lnTo>
                    <a:pt x="13187" y="4514"/>
                  </a:lnTo>
                  <a:lnTo>
                    <a:pt x="13171" y="4494"/>
                  </a:lnTo>
                  <a:lnTo>
                    <a:pt x="13154" y="4475"/>
                  </a:lnTo>
                  <a:lnTo>
                    <a:pt x="13135" y="4455"/>
                  </a:lnTo>
                  <a:lnTo>
                    <a:pt x="13116" y="4436"/>
                  </a:lnTo>
                  <a:lnTo>
                    <a:pt x="13097" y="4418"/>
                  </a:lnTo>
                  <a:lnTo>
                    <a:pt x="13077" y="4401"/>
                  </a:lnTo>
                  <a:lnTo>
                    <a:pt x="13055" y="4384"/>
                  </a:lnTo>
                  <a:lnTo>
                    <a:pt x="13033" y="4368"/>
                  </a:lnTo>
                  <a:lnTo>
                    <a:pt x="13009" y="4352"/>
                  </a:lnTo>
                  <a:lnTo>
                    <a:pt x="12986" y="4338"/>
                  </a:lnTo>
                  <a:lnTo>
                    <a:pt x="12960" y="4324"/>
                  </a:lnTo>
                  <a:lnTo>
                    <a:pt x="12934" y="4311"/>
                  </a:lnTo>
                  <a:lnTo>
                    <a:pt x="12908" y="4301"/>
                  </a:lnTo>
                  <a:lnTo>
                    <a:pt x="12880" y="4290"/>
                  </a:lnTo>
                  <a:lnTo>
                    <a:pt x="12852" y="4281"/>
                  </a:lnTo>
                  <a:lnTo>
                    <a:pt x="12822" y="4273"/>
                  </a:lnTo>
                  <a:lnTo>
                    <a:pt x="12791" y="4266"/>
                  </a:lnTo>
                  <a:lnTo>
                    <a:pt x="12760" y="4261"/>
                  </a:lnTo>
                  <a:lnTo>
                    <a:pt x="12727" y="4257"/>
                  </a:lnTo>
                  <a:lnTo>
                    <a:pt x="12694" y="4254"/>
                  </a:lnTo>
                  <a:lnTo>
                    <a:pt x="12659" y="4253"/>
                  </a:lnTo>
                  <a:lnTo>
                    <a:pt x="12588" y="4256"/>
                  </a:lnTo>
                  <a:lnTo>
                    <a:pt x="12521" y="4260"/>
                  </a:lnTo>
                  <a:lnTo>
                    <a:pt x="12456" y="4268"/>
                  </a:lnTo>
                  <a:lnTo>
                    <a:pt x="12395" y="4277"/>
                  </a:lnTo>
                  <a:lnTo>
                    <a:pt x="12337" y="4290"/>
                  </a:lnTo>
                  <a:lnTo>
                    <a:pt x="12281" y="4305"/>
                  </a:lnTo>
                  <a:lnTo>
                    <a:pt x="12229" y="4322"/>
                  </a:lnTo>
                  <a:lnTo>
                    <a:pt x="12180" y="4340"/>
                  </a:lnTo>
                  <a:lnTo>
                    <a:pt x="12133" y="4360"/>
                  </a:lnTo>
                  <a:lnTo>
                    <a:pt x="12089" y="4382"/>
                  </a:lnTo>
                  <a:lnTo>
                    <a:pt x="12047" y="4406"/>
                  </a:lnTo>
                  <a:lnTo>
                    <a:pt x="12009" y="4430"/>
                  </a:lnTo>
                  <a:lnTo>
                    <a:pt x="11972" y="4455"/>
                  </a:lnTo>
                  <a:lnTo>
                    <a:pt x="11939" y="4481"/>
                  </a:lnTo>
                  <a:lnTo>
                    <a:pt x="11907" y="4508"/>
                  </a:lnTo>
                  <a:lnTo>
                    <a:pt x="11878" y="4535"/>
                  </a:lnTo>
                  <a:lnTo>
                    <a:pt x="11852" y="4562"/>
                  </a:lnTo>
                  <a:lnTo>
                    <a:pt x="11827" y="4589"/>
                  </a:lnTo>
                  <a:lnTo>
                    <a:pt x="11805" y="4616"/>
                  </a:lnTo>
                  <a:lnTo>
                    <a:pt x="11784" y="4642"/>
                  </a:lnTo>
                  <a:lnTo>
                    <a:pt x="11765" y="4669"/>
                  </a:lnTo>
                  <a:lnTo>
                    <a:pt x="11749" y="4694"/>
                  </a:lnTo>
                  <a:lnTo>
                    <a:pt x="11734" y="4719"/>
                  </a:lnTo>
                  <a:lnTo>
                    <a:pt x="11721" y="4741"/>
                  </a:lnTo>
                  <a:lnTo>
                    <a:pt x="11710" y="4764"/>
                  </a:lnTo>
                  <a:lnTo>
                    <a:pt x="11700" y="4783"/>
                  </a:lnTo>
                  <a:lnTo>
                    <a:pt x="11691" y="4802"/>
                  </a:lnTo>
                  <a:lnTo>
                    <a:pt x="11685" y="4819"/>
                  </a:lnTo>
                  <a:lnTo>
                    <a:pt x="11675" y="4847"/>
                  </a:lnTo>
                  <a:lnTo>
                    <a:pt x="11672" y="4864"/>
                  </a:lnTo>
                  <a:lnTo>
                    <a:pt x="11671" y="4870"/>
                  </a:lnTo>
                  <a:lnTo>
                    <a:pt x="11673" y="4881"/>
                  </a:lnTo>
                  <a:lnTo>
                    <a:pt x="11675" y="4893"/>
                  </a:lnTo>
                  <a:lnTo>
                    <a:pt x="11680" y="4907"/>
                  </a:lnTo>
                  <a:lnTo>
                    <a:pt x="11685" y="4923"/>
                  </a:lnTo>
                  <a:lnTo>
                    <a:pt x="11692" y="4942"/>
                  </a:lnTo>
                  <a:lnTo>
                    <a:pt x="11701" y="4961"/>
                  </a:lnTo>
                  <a:lnTo>
                    <a:pt x="11712" y="4982"/>
                  </a:lnTo>
                  <a:lnTo>
                    <a:pt x="11723" y="5005"/>
                  </a:lnTo>
                  <a:lnTo>
                    <a:pt x="11737" y="5029"/>
                  </a:lnTo>
                  <a:lnTo>
                    <a:pt x="11753" y="5052"/>
                  </a:lnTo>
                  <a:lnTo>
                    <a:pt x="11770" y="5077"/>
                  </a:lnTo>
                  <a:lnTo>
                    <a:pt x="11791" y="5104"/>
                  </a:lnTo>
                  <a:lnTo>
                    <a:pt x="11811" y="5129"/>
                  </a:lnTo>
                  <a:lnTo>
                    <a:pt x="11835" y="5155"/>
                  </a:lnTo>
                  <a:lnTo>
                    <a:pt x="11860" y="5182"/>
                  </a:lnTo>
                  <a:lnTo>
                    <a:pt x="11887" y="5208"/>
                  </a:lnTo>
                  <a:lnTo>
                    <a:pt x="11917" y="5233"/>
                  </a:lnTo>
                  <a:lnTo>
                    <a:pt x="11948" y="5259"/>
                  </a:lnTo>
                  <a:lnTo>
                    <a:pt x="11982" y="5283"/>
                  </a:lnTo>
                  <a:lnTo>
                    <a:pt x="12017" y="5307"/>
                  </a:lnTo>
                  <a:lnTo>
                    <a:pt x="12056" y="5329"/>
                  </a:lnTo>
                  <a:lnTo>
                    <a:pt x="12095" y="5352"/>
                  </a:lnTo>
                  <a:lnTo>
                    <a:pt x="12138" y="5372"/>
                  </a:lnTo>
                  <a:lnTo>
                    <a:pt x="12184" y="5390"/>
                  </a:lnTo>
                  <a:lnTo>
                    <a:pt x="12231" y="5406"/>
                  </a:lnTo>
                  <a:lnTo>
                    <a:pt x="12281" y="5422"/>
                  </a:lnTo>
                  <a:lnTo>
                    <a:pt x="12334" y="5434"/>
                  </a:lnTo>
                  <a:lnTo>
                    <a:pt x="12389" y="5444"/>
                  </a:lnTo>
                  <a:lnTo>
                    <a:pt x="12447" y="5452"/>
                  </a:lnTo>
                  <a:lnTo>
                    <a:pt x="12507" y="5457"/>
                  </a:lnTo>
                  <a:lnTo>
                    <a:pt x="12570" y="5460"/>
                  </a:lnTo>
                  <a:lnTo>
                    <a:pt x="12601" y="5460"/>
                  </a:lnTo>
                  <a:lnTo>
                    <a:pt x="12631" y="5460"/>
                  </a:lnTo>
                  <a:lnTo>
                    <a:pt x="12660" y="5457"/>
                  </a:lnTo>
                  <a:lnTo>
                    <a:pt x="12689" y="5456"/>
                  </a:lnTo>
                  <a:lnTo>
                    <a:pt x="12716" y="5452"/>
                  </a:lnTo>
                  <a:lnTo>
                    <a:pt x="12744" y="5448"/>
                  </a:lnTo>
                  <a:lnTo>
                    <a:pt x="12771" y="5444"/>
                  </a:lnTo>
                  <a:lnTo>
                    <a:pt x="12797" y="5439"/>
                  </a:lnTo>
                  <a:lnTo>
                    <a:pt x="12822" y="5432"/>
                  </a:lnTo>
                  <a:lnTo>
                    <a:pt x="12847" y="5426"/>
                  </a:lnTo>
                  <a:lnTo>
                    <a:pt x="12870" y="5419"/>
                  </a:lnTo>
                  <a:lnTo>
                    <a:pt x="12894" y="5411"/>
                  </a:lnTo>
                  <a:lnTo>
                    <a:pt x="12917" y="5403"/>
                  </a:lnTo>
                  <a:lnTo>
                    <a:pt x="12940" y="5394"/>
                  </a:lnTo>
                  <a:lnTo>
                    <a:pt x="12961" y="5385"/>
                  </a:lnTo>
                  <a:lnTo>
                    <a:pt x="12983" y="5376"/>
                  </a:lnTo>
                  <a:lnTo>
                    <a:pt x="13022" y="5354"/>
                  </a:lnTo>
                  <a:lnTo>
                    <a:pt x="13061" y="5332"/>
                  </a:lnTo>
                  <a:lnTo>
                    <a:pt x="13097" y="5310"/>
                  </a:lnTo>
                  <a:lnTo>
                    <a:pt x="13130" y="5285"/>
                  </a:lnTo>
                  <a:lnTo>
                    <a:pt x="13161" y="5261"/>
                  </a:lnTo>
                  <a:lnTo>
                    <a:pt x="13190" y="5234"/>
                  </a:lnTo>
                  <a:lnTo>
                    <a:pt x="13218" y="5209"/>
                  </a:lnTo>
                  <a:lnTo>
                    <a:pt x="13242" y="5184"/>
                  </a:lnTo>
                  <a:lnTo>
                    <a:pt x="13243" y="5183"/>
                  </a:lnTo>
                  <a:lnTo>
                    <a:pt x="13247" y="5179"/>
                  </a:lnTo>
                  <a:lnTo>
                    <a:pt x="13255" y="5170"/>
                  </a:lnTo>
                  <a:lnTo>
                    <a:pt x="13264" y="5161"/>
                  </a:lnTo>
                  <a:lnTo>
                    <a:pt x="13272" y="5151"/>
                  </a:lnTo>
                  <a:lnTo>
                    <a:pt x="13280" y="5142"/>
                  </a:lnTo>
                  <a:lnTo>
                    <a:pt x="13300" y="5120"/>
                  </a:lnTo>
                  <a:lnTo>
                    <a:pt x="13320" y="5100"/>
                  </a:lnTo>
                  <a:lnTo>
                    <a:pt x="13331" y="5091"/>
                  </a:lnTo>
                  <a:lnTo>
                    <a:pt x="13342" y="5083"/>
                  </a:lnTo>
                  <a:lnTo>
                    <a:pt x="13352" y="5075"/>
                  </a:lnTo>
                  <a:lnTo>
                    <a:pt x="13363" y="5070"/>
                  </a:lnTo>
                  <a:lnTo>
                    <a:pt x="13374" y="5064"/>
                  </a:lnTo>
                  <a:lnTo>
                    <a:pt x="13384" y="5062"/>
                  </a:lnTo>
                  <a:lnTo>
                    <a:pt x="13395" y="5060"/>
                  </a:lnTo>
                  <a:lnTo>
                    <a:pt x="13407" y="5060"/>
                  </a:lnTo>
                  <a:lnTo>
                    <a:pt x="13418" y="5063"/>
                  </a:lnTo>
                  <a:lnTo>
                    <a:pt x="13429" y="5067"/>
                  </a:lnTo>
                  <a:lnTo>
                    <a:pt x="13441" y="5073"/>
                  </a:lnTo>
                  <a:lnTo>
                    <a:pt x="13452" y="5081"/>
                  </a:lnTo>
                  <a:lnTo>
                    <a:pt x="13456" y="5087"/>
                  </a:lnTo>
                  <a:lnTo>
                    <a:pt x="13460" y="5092"/>
                  </a:lnTo>
                  <a:lnTo>
                    <a:pt x="13465" y="5100"/>
                  </a:lnTo>
                  <a:lnTo>
                    <a:pt x="13469" y="5108"/>
                  </a:lnTo>
                  <a:lnTo>
                    <a:pt x="13478" y="5129"/>
                  </a:lnTo>
                  <a:lnTo>
                    <a:pt x="13488" y="5154"/>
                  </a:lnTo>
                  <a:lnTo>
                    <a:pt x="13508" y="5211"/>
                  </a:lnTo>
                  <a:lnTo>
                    <a:pt x="13530" y="5273"/>
                  </a:lnTo>
                  <a:lnTo>
                    <a:pt x="13543" y="5302"/>
                  </a:lnTo>
                  <a:lnTo>
                    <a:pt x="13554" y="5331"/>
                  </a:lnTo>
                  <a:lnTo>
                    <a:pt x="13562" y="5344"/>
                  </a:lnTo>
                  <a:lnTo>
                    <a:pt x="13568" y="5356"/>
                  </a:lnTo>
                  <a:lnTo>
                    <a:pt x="13575" y="5366"/>
                  </a:lnTo>
                  <a:lnTo>
                    <a:pt x="13582" y="5377"/>
                  </a:lnTo>
                  <a:lnTo>
                    <a:pt x="13589" y="5386"/>
                  </a:lnTo>
                  <a:lnTo>
                    <a:pt x="13596" y="5394"/>
                  </a:lnTo>
                  <a:lnTo>
                    <a:pt x="13604" y="5401"/>
                  </a:lnTo>
                  <a:lnTo>
                    <a:pt x="13611" y="5406"/>
                  </a:lnTo>
                  <a:lnTo>
                    <a:pt x="13620" y="5408"/>
                  </a:lnTo>
                  <a:lnTo>
                    <a:pt x="13627" y="5410"/>
                  </a:lnTo>
                  <a:lnTo>
                    <a:pt x="13636" y="5410"/>
                  </a:lnTo>
                  <a:lnTo>
                    <a:pt x="13644" y="5407"/>
                  </a:lnTo>
                  <a:lnTo>
                    <a:pt x="13652" y="5403"/>
                  </a:lnTo>
                  <a:lnTo>
                    <a:pt x="13659" y="5398"/>
                  </a:lnTo>
                  <a:lnTo>
                    <a:pt x="13666" y="5391"/>
                  </a:lnTo>
                  <a:lnTo>
                    <a:pt x="13670" y="5383"/>
                  </a:lnTo>
                  <a:lnTo>
                    <a:pt x="13675" y="5374"/>
                  </a:lnTo>
                  <a:lnTo>
                    <a:pt x="13678" y="5364"/>
                  </a:lnTo>
                  <a:lnTo>
                    <a:pt x="13682" y="5353"/>
                  </a:lnTo>
                  <a:lnTo>
                    <a:pt x="13684" y="5341"/>
                  </a:lnTo>
                  <a:lnTo>
                    <a:pt x="13685" y="5328"/>
                  </a:lnTo>
                  <a:lnTo>
                    <a:pt x="13686" y="5314"/>
                  </a:lnTo>
                  <a:lnTo>
                    <a:pt x="13686" y="5299"/>
                  </a:lnTo>
                  <a:lnTo>
                    <a:pt x="13686" y="5283"/>
                  </a:lnTo>
                  <a:lnTo>
                    <a:pt x="13685" y="5252"/>
                  </a:lnTo>
                  <a:lnTo>
                    <a:pt x="13683" y="5216"/>
                  </a:lnTo>
                  <a:lnTo>
                    <a:pt x="13674" y="5142"/>
                  </a:lnTo>
                  <a:lnTo>
                    <a:pt x="13664" y="5066"/>
                  </a:lnTo>
                  <a:lnTo>
                    <a:pt x="13661" y="5027"/>
                  </a:lnTo>
                  <a:lnTo>
                    <a:pt x="13658" y="4989"/>
                  </a:lnTo>
                  <a:lnTo>
                    <a:pt x="13656" y="4953"/>
                  </a:lnTo>
                  <a:lnTo>
                    <a:pt x="13656" y="4919"/>
                  </a:lnTo>
                  <a:lnTo>
                    <a:pt x="13657" y="4903"/>
                  </a:lnTo>
                  <a:lnTo>
                    <a:pt x="13658" y="4888"/>
                  </a:lnTo>
                  <a:lnTo>
                    <a:pt x="13660" y="4872"/>
                  </a:lnTo>
                  <a:lnTo>
                    <a:pt x="13663" y="4855"/>
                  </a:lnTo>
                  <a:lnTo>
                    <a:pt x="13671" y="4822"/>
                  </a:lnTo>
                  <a:lnTo>
                    <a:pt x="13679" y="4787"/>
                  </a:lnTo>
                  <a:lnTo>
                    <a:pt x="13699" y="4719"/>
                  </a:lnTo>
                  <a:lnTo>
                    <a:pt x="13718" y="4651"/>
                  </a:lnTo>
                  <a:lnTo>
                    <a:pt x="13725" y="4618"/>
                  </a:lnTo>
                  <a:lnTo>
                    <a:pt x="13731" y="4588"/>
                  </a:lnTo>
                  <a:lnTo>
                    <a:pt x="13733" y="4572"/>
                  </a:lnTo>
                  <a:lnTo>
                    <a:pt x="13735" y="4558"/>
                  </a:lnTo>
                  <a:lnTo>
                    <a:pt x="13735" y="4543"/>
                  </a:lnTo>
                  <a:lnTo>
                    <a:pt x="13735" y="4529"/>
                  </a:lnTo>
                  <a:lnTo>
                    <a:pt x="13734" y="4516"/>
                  </a:lnTo>
                  <a:lnTo>
                    <a:pt x="13732" y="4502"/>
                  </a:lnTo>
                  <a:lnTo>
                    <a:pt x="13729" y="4491"/>
                  </a:lnTo>
                  <a:lnTo>
                    <a:pt x="13724" y="4479"/>
                  </a:lnTo>
                  <a:lnTo>
                    <a:pt x="13719" y="4468"/>
                  </a:lnTo>
                  <a:lnTo>
                    <a:pt x="13713" y="4458"/>
                  </a:lnTo>
                  <a:lnTo>
                    <a:pt x="13704" y="4447"/>
                  </a:lnTo>
                  <a:lnTo>
                    <a:pt x="13695" y="4438"/>
                  </a:lnTo>
                  <a:close/>
                  <a:moveTo>
                    <a:pt x="15261" y="5856"/>
                  </a:moveTo>
                  <a:lnTo>
                    <a:pt x="15253" y="5849"/>
                  </a:lnTo>
                  <a:lnTo>
                    <a:pt x="15245" y="5846"/>
                  </a:lnTo>
                  <a:lnTo>
                    <a:pt x="15238" y="5845"/>
                  </a:lnTo>
                  <a:lnTo>
                    <a:pt x="15230" y="5845"/>
                  </a:lnTo>
                  <a:lnTo>
                    <a:pt x="15223" y="5849"/>
                  </a:lnTo>
                  <a:lnTo>
                    <a:pt x="15216" y="5854"/>
                  </a:lnTo>
                  <a:lnTo>
                    <a:pt x="15210" y="5861"/>
                  </a:lnTo>
                  <a:lnTo>
                    <a:pt x="15204" y="5870"/>
                  </a:lnTo>
                  <a:lnTo>
                    <a:pt x="15197" y="5879"/>
                  </a:lnTo>
                  <a:lnTo>
                    <a:pt x="15191" y="5891"/>
                  </a:lnTo>
                  <a:lnTo>
                    <a:pt x="15185" y="5904"/>
                  </a:lnTo>
                  <a:lnTo>
                    <a:pt x="15179" y="5919"/>
                  </a:lnTo>
                  <a:lnTo>
                    <a:pt x="15167" y="5949"/>
                  </a:lnTo>
                  <a:lnTo>
                    <a:pt x="15156" y="5984"/>
                  </a:lnTo>
                  <a:lnTo>
                    <a:pt x="15144" y="6019"/>
                  </a:lnTo>
                  <a:lnTo>
                    <a:pt x="15130" y="6055"/>
                  </a:lnTo>
                  <a:lnTo>
                    <a:pt x="15116" y="6090"/>
                  </a:lnTo>
                  <a:lnTo>
                    <a:pt x="15101" y="6125"/>
                  </a:lnTo>
                  <a:lnTo>
                    <a:pt x="15093" y="6140"/>
                  </a:lnTo>
                  <a:lnTo>
                    <a:pt x="15084" y="6156"/>
                  </a:lnTo>
                  <a:lnTo>
                    <a:pt x="15075" y="6171"/>
                  </a:lnTo>
                  <a:lnTo>
                    <a:pt x="15066" y="6184"/>
                  </a:lnTo>
                  <a:lnTo>
                    <a:pt x="15055" y="6196"/>
                  </a:lnTo>
                  <a:lnTo>
                    <a:pt x="15045" y="6206"/>
                  </a:lnTo>
                  <a:lnTo>
                    <a:pt x="15034" y="6216"/>
                  </a:lnTo>
                  <a:lnTo>
                    <a:pt x="15022" y="6222"/>
                  </a:lnTo>
                  <a:lnTo>
                    <a:pt x="15009" y="6229"/>
                  </a:lnTo>
                  <a:lnTo>
                    <a:pt x="14997" y="6233"/>
                  </a:lnTo>
                  <a:lnTo>
                    <a:pt x="14987" y="6235"/>
                  </a:lnTo>
                  <a:lnTo>
                    <a:pt x="14976" y="6235"/>
                  </a:lnTo>
                  <a:lnTo>
                    <a:pt x="14966" y="6235"/>
                  </a:lnTo>
                  <a:lnTo>
                    <a:pt x="14957" y="6233"/>
                  </a:lnTo>
                  <a:lnTo>
                    <a:pt x="14948" y="6230"/>
                  </a:lnTo>
                  <a:lnTo>
                    <a:pt x="14941" y="6226"/>
                  </a:lnTo>
                  <a:lnTo>
                    <a:pt x="14933" y="6222"/>
                  </a:lnTo>
                  <a:lnTo>
                    <a:pt x="14927" y="6216"/>
                  </a:lnTo>
                  <a:lnTo>
                    <a:pt x="14920" y="6210"/>
                  </a:lnTo>
                  <a:lnTo>
                    <a:pt x="14915" y="6204"/>
                  </a:lnTo>
                  <a:lnTo>
                    <a:pt x="14905" y="6191"/>
                  </a:lnTo>
                  <a:lnTo>
                    <a:pt x="14899" y="6179"/>
                  </a:lnTo>
                  <a:lnTo>
                    <a:pt x="14894" y="6167"/>
                  </a:lnTo>
                  <a:lnTo>
                    <a:pt x="14888" y="6156"/>
                  </a:lnTo>
                  <a:lnTo>
                    <a:pt x="14888" y="6156"/>
                  </a:lnTo>
                  <a:lnTo>
                    <a:pt x="14870" y="6117"/>
                  </a:lnTo>
                  <a:lnTo>
                    <a:pt x="14849" y="6076"/>
                  </a:lnTo>
                  <a:lnTo>
                    <a:pt x="14825" y="6034"/>
                  </a:lnTo>
                  <a:lnTo>
                    <a:pt x="14799" y="5993"/>
                  </a:lnTo>
                  <a:lnTo>
                    <a:pt x="14785" y="5972"/>
                  </a:lnTo>
                  <a:lnTo>
                    <a:pt x="14770" y="5952"/>
                  </a:lnTo>
                  <a:lnTo>
                    <a:pt x="14754" y="5932"/>
                  </a:lnTo>
                  <a:lnTo>
                    <a:pt x="14738" y="5911"/>
                  </a:lnTo>
                  <a:lnTo>
                    <a:pt x="14721" y="5891"/>
                  </a:lnTo>
                  <a:lnTo>
                    <a:pt x="14702" y="5873"/>
                  </a:lnTo>
                  <a:lnTo>
                    <a:pt x="14683" y="5854"/>
                  </a:lnTo>
                  <a:lnTo>
                    <a:pt x="14664" y="5836"/>
                  </a:lnTo>
                  <a:lnTo>
                    <a:pt x="14643" y="5819"/>
                  </a:lnTo>
                  <a:lnTo>
                    <a:pt x="14621" y="5802"/>
                  </a:lnTo>
                  <a:lnTo>
                    <a:pt x="14600" y="5786"/>
                  </a:lnTo>
                  <a:lnTo>
                    <a:pt x="14576" y="5770"/>
                  </a:lnTo>
                  <a:lnTo>
                    <a:pt x="14553" y="5755"/>
                  </a:lnTo>
                  <a:lnTo>
                    <a:pt x="14527" y="5742"/>
                  </a:lnTo>
                  <a:lnTo>
                    <a:pt x="14501" y="5729"/>
                  </a:lnTo>
                  <a:lnTo>
                    <a:pt x="14475" y="5717"/>
                  </a:lnTo>
                  <a:lnTo>
                    <a:pt x="14447" y="5708"/>
                  </a:lnTo>
                  <a:lnTo>
                    <a:pt x="14418" y="5699"/>
                  </a:lnTo>
                  <a:lnTo>
                    <a:pt x="14389" y="5691"/>
                  </a:lnTo>
                  <a:lnTo>
                    <a:pt x="14358" y="5683"/>
                  </a:lnTo>
                  <a:lnTo>
                    <a:pt x="14326" y="5678"/>
                  </a:lnTo>
                  <a:lnTo>
                    <a:pt x="14294" y="5674"/>
                  </a:lnTo>
                  <a:lnTo>
                    <a:pt x="14260" y="5672"/>
                  </a:lnTo>
                  <a:lnTo>
                    <a:pt x="14226" y="5671"/>
                  </a:lnTo>
                  <a:lnTo>
                    <a:pt x="14155" y="5672"/>
                  </a:lnTo>
                  <a:lnTo>
                    <a:pt x="14087" y="5678"/>
                  </a:lnTo>
                  <a:lnTo>
                    <a:pt x="14023" y="5684"/>
                  </a:lnTo>
                  <a:lnTo>
                    <a:pt x="13962" y="5695"/>
                  </a:lnTo>
                  <a:lnTo>
                    <a:pt x="13903" y="5707"/>
                  </a:lnTo>
                  <a:lnTo>
                    <a:pt x="13848" y="5722"/>
                  </a:lnTo>
                  <a:lnTo>
                    <a:pt x="13796" y="5738"/>
                  </a:lnTo>
                  <a:lnTo>
                    <a:pt x="13746" y="5758"/>
                  </a:lnTo>
                  <a:lnTo>
                    <a:pt x="13700" y="5778"/>
                  </a:lnTo>
                  <a:lnTo>
                    <a:pt x="13656" y="5800"/>
                  </a:lnTo>
                  <a:lnTo>
                    <a:pt x="13614" y="5823"/>
                  </a:lnTo>
                  <a:lnTo>
                    <a:pt x="13576" y="5848"/>
                  </a:lnTo>
                  <a:lnTo>
                    <a:pt x="13539" y="5873"/>
                  </a:lnTo>
                  <a:lnTo>
                    <a:pt x="13505" y="5899"/>
                  </a:lnTo>
                  <a:lnTo>
                    <a:pt x="13474" y="5926"/>
                  </a:lnTo>
                  <a:lnTo>
                    <a:pt x="13445" y="5952"/>
                  </a:lnTo>
                  <a:lnTo>
                    <a:pt x="13419" y="5980"/>
                  </a:lnTo>
                  <a:lnTo>
                    <a:pt x="13394" y="6006"/>
                  </a:lnTo>
                  <a:lnTo>
                    <a:pt x="13372" y="6034"/>
                  </a:lnTo>
                  <a:lnTo>
                    <a:pt x="13350" y="6060"/>
                  </a:lnTo>
                  <a:lnTo>
                    <a:pt x="13332" y="6086"/>
                  </a:lnTo>
                  <a:lnTo>
                    <a:pt x="13315" y="6111"/>
                  </a:lnTo>
                  <a:lnTo>
                    <a:pt x="13301" y="6135"/>
                  </a:lnTo>
                  <a:lnTo>
                    <a:pt x="13287" y="6159"/>
                  </a:lnTo>
                  <a:lnTo>
                    <a:pt x="13276" y="6181"/>
                  </a:lnTo>
                  <a:lnTo>
                    <a:pt x="13267" y="6201"/>
                  </a:lnTo>
                  <a:lnTo>
                    <a:pt x="13258" y="6220"/>
                  </a:lnTo>
                  <a:lnTo>
                    <a:pt x="13252" y="6237"/>
                  </a:lnTo>
                  <a:lnTo>
                    <a:pt x="13242" y="6263"/>
                  </a:lnTo>
                  <a:lnTo>
                    <a:pt x="13238" y="6282"/>
                  </a:lnTo>
                  <a:lnTo>
                    <a:pt x="13238" y="6288"/>
                  </a:lnTo>
                  <a:lnTo>
                    <a:pt x="13239" y="6299"/>
                  </a:lnTo>
                  <a:lnTo>
                    <a:pt x="13242" y="6311"/>
                  </a:lnTo>
                  <a:lnTo>
                    <a:pt x="13247" y="6325"/>
                  </a:lnTo>
                  <a:lnTo>
                    <a:pt x="13252" y="6341"/>
                  </a:lnTo>
                  <a:lnTo>
                    <a:pt x="13259" y="6359"/>
                  </a:lnTo>
                  <a:lnTo>
                    <a:pt x="13268" y="6379"/>
                  </a:lnTo>
                  <a:lnTo>
                    <a:pt x="13279" y="6400"/>
                  </a:lnTo>
                  <a:lnTo>
                    <a:pt x="13290" y="6421"/>
                  </a:lnTo>
                  <a:lnTo>
                    <a:pt x="13304" y="6445"/>
                  </a:lnTo>
                  <a:lnTo>
                    <a:pt x="13320" y="6470"/>
                  </a:lnTo>
                  <a:lnTo>
                    <a:pt x="13337" y="6495"/>
                  </a:lnTo>
                  <a:lnTo>
                    <a:pt x="13357" y="6520"/>
                  </a:lnTo>
                  <a:lnTo>
                    <a:pt x="13378" y="6547"/>
                  </a:lnTo>
                  <a:lnTo>
                    <a:pt x="13402" y="6573"/>
                  </a:lnTo>
                  <a:lnTo>
                    <a:pt x="13427" y="6599"/>
                  </a:lnTo>
                  <a:lnTo>
                    <a:pt x="13454" y="6626"/>
                  </a:lnTo>
                  <a:lnTo>
                    <a:pt x="13483" y="6651"/>
                  </a:lnTo>
                  <a:lnTo>
                    <a:pt x="13515" y="6676"/>
                  </a:lnTo>
                  <a:lnTo>
                    <a:pt x="13548" y="6701"/>
                  </a:lnTo>
                  <a:lnTo>
                    <a:pt x="13584" y="6725"/>
                  </a:lnTo>
                  <a:lnTo>
                    <a:pt x="13622" y="6747"/>
                  </a:lnTo>
                  <a:lnTo>
                    <a:pt x="13662" y="6768"/>
                  </a:lnTo>
                  <a:lnTo>
                    <a:pt x="13705" y="6789"/>
                  </a:lnTo>
                  <a:lnTo>
                    <a:pt x="13750" y="6808"/>
                  </a:lnTo>
                  <a:lnTo>
                    <a:pt x="13798" y="6824"/>
                  </a:lnTo>
                  <a:lnTo>
                    <a:pt x="13848" y="6838"/>
                  </a:lnTo>
                  <a:lnTo>
                    <a:pt x="13901" y="6851"/>
                  </a:lnTo>
                  <a:lnTo>
                    <a:pt x="13955" y="6862"/>
                  </a:lnTo>
                  <a:lnTo>
                    <a:pt x="14013" y="6870"/>
                  </a:lnTo>
                  <a:lnTo>
                    <a:pt x="14074" y="6875"/>
                  </a:lnTo>
                  <a:lnTo>
                    <a:pt x="14137" y="6878"/>
                  </a:lnTo>
                  <a:lnTo>
                    <a:pt x="14167" y="6878"/>
                  </a:lnTo>
                  <a:lnTo>
                    <a:pt x="14198" y="6876"/>
                  </a:lnTo>
                  <a:lnTo>
                    <a:pt x="14227" y="6875"/>
                  </a:lnTo>
                  <a:lnTo>
                    <a:pt x="14256" y="6872"/>
                  </a:lnTo>
                  <a:lnTo>
                    <a:pt x="14283" y="6870"/>
                  </a:lnTo>
                  <a:lnTo>
                    <a:pt x="14310" y="6866"/>
                  </a:lnTo>
                  <a:lnTo>
                    <a:pt x="14337" y="6861"/>
                  </a:lnTo>
                  <a:lnTo>
                    <a:pt x="14364" y="6855"/>
                  </a:lnTo>
                  <a:lnTo>
                    <a:pt x="14389" y="6850"/>
                  </a:lnTo>
                  <a:lnTo>
                    <a:pt x="14414" y="6843"/>
                  </a:lnTo>
                  <a:lnTo>
                    <a:pt x="14437" y="6836"/>
                  </a:lnTo>
                  <a:lnTo>
                    <a:pt x="14461" y="6829"/>
                  </a:lnTo>
                  <a:lnTo>
                    <a:pt x="14484" y="6820"/>
                  </a:lnTo>
                  <a:lnTo>
                    <a:pt x="14507" y="6812"/>
                  </a:lnTo>
                  <a:lnTo>
                    <a:pt x="14528" y="6803"/>
                  </a:lnTo>
                  <a:lnTo>
                    <a:pt x="14550" y="6792"/>
                  </a:lnTo>
                  <a:lnTo>
                    <a:pt x="14589" y="6772"/>
                  </a:lnTo>
                  <a:lnTo>
                    <a:pt x="14628" y="6750"/>
                  </a:lnTo>
                  <a:lnTo>
                    <a:pt x="14663" y="6726"/>
                  </a:lnTo>
                  <a:lnTo>
                    <a:pt x="14697" y="6702"/>
                  </a:lnTo>
                  <a:lnTo>
                    <a:pt x="14728" y="6677"/>
                  </a:lnTo>
                  <a:lnTo>
                    <a:pt x="14757" y="6652"/>
                  </a:lnTo>
                  <a:lnTo>
                    <a:pt x="14784" y="6627"/>
                  </a:lnTo>
                  <a:lnTo>
                    <a:pt x="14809" y="6601"/>
                  </a:lnTo>
                  <a:lnTo>
                    <a:pt x="14810" y="6601"/>
                  </a:lnTo>
                  <a:lnTo>
                    <a:pt x="14814" y="6597"/>
                  </a:lnTo>
                  <a:lnTo>
                    <a:pt x="14822" y="6588"/>
                  </a:lnTo>
                  <a:lnTo>
                    <a:pt x="14831" y="6578"/>
                  </a:lnTo>
                  <a:lnTo>
                    <a:pt x="14838" y="6569"/>
                  </a:lnTo>
                  <a:lnTo>
                    <a:pt x="14847" y="6560"/>
                  </a:lnTo>
                  <a:lnTo>
                    <a:pt x="14867" y="6537"/>
                  </a:lnTo>
                  <a:lnTo>
                    <a:pt x="14887" y="6518"/>
                  </a:lnTo>
                  <a:lnTo>
                    <a:pt x="14898" y="6508"/>
                  </a:lnTo>
                  <a:lnTo>
                    <a:pt x="14908" y="6501"/>
                  </a:lnTo>
                  <a:lnTo>
                    <a:pt x="14918" y="6493"/>
                  </a:lnTo>
                  <a:lnTo>
                    <a:pt x="14930" y="6487"/>
                  </a:lnTo>
                  <a:lnTo>
                    <a:pt x="14941" y="6482"/>
                  </a:lnTo>
                  <a:lnTo>
                    <a:pt x="14951" y="6479"/>
                  </a:lnTo>
                  <a:lnTo>
                    <a:pt x="14962" y="6477"/>
                  </a:lnTo>
                  <a:lnTo>
                    <a:pt x="14974" y="6478"/>
                  </a:lnTo>
                  <a:lnTo>
                    <a:pt x="14985" y="6479"/>
                  </a:lnTo>
                  <a:lnTo>
                    <a:pt x="14996" y="6483"/>
                  </a:lnTo>
                  <a:lnTo>
                    <a:pt x="15007" y="6490"/>
                  </a:lnTo>
                  <a:lnTo>
                    <a:pt x="15019" y="6499"/>
                  </a:lnTo>
                  <a:lnTo>
                    <a:pt x="15023" y="6503"/>
                  </a:lnTo>
                  <a:lnTo>
                    <a:pt x="15027" y="6510"/>
                  </a:lnTo>
                  <a:lnTo>
                    <a:pt x="15032" y="6516"/>
                  </a:lnTo>
                  <a:lnTo>
                    <a:pt x="15036" y="6526"/>
                  </a:lnTo>
                  <a:lnTo>
                    <a:pt x="15044" y="6547"/>
                  </a:lnTo>
                  <a:lnTo>
                    <a:pt x="15054" y="6572"/>
                  </a:lnTo>
                  <a:lnTo>
                    <a:pt x="15074" y="6628"/>
                  </a:lnTo>
                  <a:lnTo>
                    <a:pt x="15097" y="6690"/>
                  </a:lnTo>
                  <a:lnTo>
                    <a:pt x="15109" y="6719"/>
                  </a:lnTo>
                  <a:lnTo>
                    <a:pt x="15121" y="6747"/>
                  </a:lnTo>
                  <a:lnTo>
                    <a:pt x="15128" y="6760"/>
                  </a:lnTo>
                  <a:lnTo>
                    <a:pt x="15135" y="6774"/>
                  </a:lnTo>
                  <a:lnTo>
                    <a:pt x="15142" y="6784"/>
                  </a:lnTo>
                  <a:lnTo>
                    <a:pt x="15149" y="6795"/>
                  </a:lnTo>
                  <a:lnTo>
                    <a:pt x="15156" y="6804"/>
                  </a:lnTo>
                  <a:lnTo>
                    <a:pt x="15163" y="6812"/>
                  </a:lnTo>
                  <a:lnTo>
                    <a:pt x="15171" y="6818"/>
                  </a:lnTo>
                  <a:lnTo>
                    <a:pt x="15178" y="6822"/>
                  </a:lnTo>
                  <a:lnTo>
                    <a:pt x="15187" y="6826"/>
                  </a:lnTo>
                  <a:lnTo>
                    <a:pt x="15194" y="6828"/>
                  </a:lnTo>
                  <a:lnTo>
                    <a:pt x="15203" y="6828"/>
                  </a:lnTo>
                  <a:lnTo>
                    <a:pt x="15211" y="6825"/>
                  </a:lnTo>
                  <a:lnTo>
                    <a:pt x="15219" y="6821"/>
                  </a:lnTo>
                  <a:lnTo>
                    <a:pt x="15226" y="6816"/>
                  </a:lnTo>
                  <a:lnTo>
                    <a:pt x="15231" y="6809"/>
                  </a:lnTo>
                  <a:lnTo>
                    <a:pt x="15237" y="6801"/>
                  </a:lnTo>
                  <a:lnTo>
                    <a:pt x="15241" y="6792"/>
                  </a:lnTo>
                  <a:lnTo>
                    <a:pt x="15245" y="6781"/>
                  </a:lnTo>
                  <a:lnTo>
                    <a:pt x="15247" y="6771"/>
                  </a:lnTo>
                  <a:lnTo>
                    <a:pt x="15250" y="6758"/>
                  </a:lnTo>
                  <a:lnTo>
                    <a:pt x="15252" y="6745"/>
                  </a:lnTo>
                  <a:lnTo>
                    <a:pt x="15253" y="6731"/>
                  </a:lnTo>
                  <a:lnTo>
                    <a:pt x="15253" y="6717"/>
                  </a:lnTo>
                  <a:lnTo>
                    <a:pt x="15253" y="6701"/>
                  </a:lnTo>
                  <a:lnTo>
                    <a:pt x="15252" y="6668"/>
                  </a:lnTo>
                  <a:lnTo>
                    <a:pt x="15249" y="6634"/>
                  </a:lnTo>
                  <a:lnTo>
                    <a:pt x="15241" y="6560"/>
                  </a:lnTo>
                  <a:lnTo>
                    <a:pt x="15231" y="6482"/>
                  </a:lnTo>
                  <a:lnTo>
                    <a:pt x="15227" y="6444"/>
                  </a:lnTo>
                  <a:lnTo>
                    <a:pt x="15225" y="6407"/>
                  </a:lnTo>
                  <a:lnTo>
                    <a:pt x="15223" y="6370"/>
                  </a:lnTo>
                  <a:lnTo>
                    <a:pt x="15223" y="6336"/>
                  </a:lnTo>
                  <a:lnTo>
                    <a:pt x="15224" y="6321"/>
                  </a:lnTo>
                  <a:lnTo>
                    <a:pt x="15225" y="6304"/>
                  </a:lnTo>
                  <a:lnTo>
                    <a:pt x="15227" y="6288"/>
                  </a:lnTo>
                  <a:lnTo>
                    <a:pt x="15230" y="6272"/>
                  </a:lnTo>
                  <a:lnTo>
                    <a:pt x="15237" y="6238"/>
                  </a:lnTo>
                  <a:lnTo>
                    <a:pt x="15246" y="6205"/>
                  </a:lnTo>
                  <a:lnTo>
                    <a:pt x="15266" y="6137"/>
                  </a:lnTo>
                  <a:lnTo>
                    <a:pt x="15285" y="6069"/>
                  </a:lnTo>
                  <a:lnTo>
                    <a:pt x="15292" y="6036"/>
                  </a:lnTo>
                  <a:lnTo>
                    <a:pt x="15298" y="6005"/>
                  </a:lnTo>
                  <a:lnTo>
                    <a:pt x="15300" y="5990"/>
                  </a:lnTo>
                  <a:lnTo>
                    <a:pt x="15301" y="5976"/>
                  </a:lnTo>
                  <a:lnTo>
                    <a:pt x="15302" y="5961"/>
                  </a:lnTo>
                  <a:lnTo>
                    <a:pt x="15302" y="5947"/>
                  </a:lnTo>
                  <a:lnTo>
                    <a:pt x="15301" y="5933"/>
                  </a:lnTo>
                  <a:lnTo>
                    <a:pt x="15299" y="5920"/>
                  </a:lnTo>
                  <a:lnTo>
                    <a:pt x="15296" y="5908"/>
                  </a:lnTo>
                  <a:lnTo>
                    <a:pt x="15291" y="5896"/>
                  </a:lnTo>
                  <a:lnTo>
                    <a:pt x="15286" y="5885"/>
                  </a:lnTo>
                  <a:lnTo>
                    <a:pt x="15280" y="5874"/>
                  </a:lnTo>
                  <a:lnTo>
                    <a:pt x="15271" y="5865"/>
                  </a:lnTo>
                  <a:lnTo>
                    <a:pt x="15261" y="5856"/>
                  </a:lnTo>
                  <a:close/>
                  <a:moveTo>
                    <a:pt x="13695" y="7405"/>
                  </a:moveTo>
                  <a:lnTo>
                    <a:pt x="13687" y="7400"/>
                  </a:lnTo>
                  <a:lnTo>
                    <a:pt x="13678" y="7396"/>
                  </a:lnTo>
                  <a:lnTo>
                    <a:pt x="13671" y="7395"/>
                  </a:lnTo>
                  <a:lnTo>
                    <a:pt x="13663" y="7396"/>
                  </a:lnTo>
                  <a:lnTo>
                    <a:pt x="13656" y="7399"/>
                  </a:lnTo>
                  <a:lnTo>
                    <a:pt x="13650" y="7404"/>
                  </a:lnTo>
                  <a:lnTo>
                    <a:pt x="13643" y="7411"/>
                  </a:lnTo>
                  <a:lnTo>
                    <a:pt x="13637" y="7420"/>
                  </a:lnTo>
                  <a:lnTo>
                    <a:pt x="13630" y="7430"/>
                  </a:lnTo>
                  <a:lnTo>
                    <a:pt x="13624" y="7441"/>
                  </a:lnTo>
                  <a:lnTo>
                    <a:pt x="13619" y="7454"/>
                  </a:lnTo>
                  <a:lnTo>
                    <a:pt x="13612" y="7469"/>
                  </a:lnTo>
                  <a:lnTo>
                    <a:pt x="13600" y="7499"/>
                  </a:lnTo>
                  <a:lnTo>
                    <a:pt x="13589" y="7533"/>
                  </a:lnTo>
                  <a:lnTo>
                    <a:pt x="13577" y="7569"/>
                  </a:lnTo>
                  <a:lnTo>
                    <a:pt x="13564" y="7604"/>
                  </a:lnTo>
                  <a:lnTo>
                    <a:pt x="13549" y="7640"/>
                  </a:lnTo>
                  <a:lnTo>
                    <a:pt x="13534" y="7674"/>
                  </a:lnTo>
                  <a:lnTo>
                    <a:pt x="13527" y="7690"/>
                  </a:lnTo>
                  <a:lnTo>
                    <a:pt x="13517" y="7706"/>
                  </a:lnTo>
                  <a:lnTo>
                    <a:pt x="13508" y="7721"/>
                  </a:lnTo>
                  <a:lnTo>
                    <a:pt x="13499" y="7734"/>
                  </a:lnTo>
                  <a:lnTo>
                    <a:pt x="13489" y="7746"/>
                  </a:lnTo>
                  <a:lnTo>
                    <a:pt x="13478" y="7756"/>
                  </a:lnTo>
                  <a:lnTo>
                    <a:pt x="13467" y="7765"/>
                  </a:lnTo>
                  <a:lnTo>
                    <a:pt x="13455" y="7773"/>
                  </a:lnTo>
                  <a:lnTo>
                    <a:pt x="13442" y="7779"/>
                  </a:lnTo>
                  <a:lnTo>
                    <a:pt x="13430" y="7783"/>
                  </a:lnTo>
                  <a:lnTo>
                    <a:pt x="13420" y="7785"/>
                  </a:lnTo>
                  <a:lnTo>
                    <a:pt x="13409" y="7786"/>
                  </a:lnTo>
                  <a:lnTo>
                    <a:pt x="13399" y="7785"/>
                  </a:lnTo>
                  <a:lnTo>
                    <a:pt x="13390" y="7784"/>
                  </a:lnTo>
                  <a:lnTo>
                    <a:pt x="13382" y="7780"/>
                  </a:lnTo>
                  <a:lnTo>
                    <a:pt x="13374" y="7776"/>
                  </a:lnTo>
                  <a:lnTo>
                    <a:pt x="13366" y="7772"/>
                  </a:lnTo>
                  <a:lnTo>
                    <a:pt x="13360" y="7767"/>
                  </a:lnTo>
                  <a:lnTo>
                    <a:pt x="13353" y="7760"/>
                  </a:lnTo>
                  <a:lnTo>
                    <a:pt x="13348" y="7754"/>
                  </a:lnTo>
                  <a:lnTo>
                    <a:pt x="13340" y="7742"/>
                  </a:lnTo>
                  <a:lnTo>
                    <a:pt x="13332" y="7728"/>
                  </a:lnTo>
                  <a:lnTo>
                    <a:pt x="13327" y="7718"/>
                  </a:lnTo>
                  <a:lnTo>
                    <a:pt x="13322" y="7706"/>
                  </a:lnTo>
                  <a:lnTo>
                    <a:pt x="13322" y="7706"/>
                  </a:lnTo>
                  <a:lnTo>
                    <a:pt x="13303" y="7666"/>
                  </a:lnTo>
                  <a:lnTo>
                    <a:pt x="13283" y="7626"/>
                  </a:lnTo>
                  <a:lnTo>
                    <a:pt x="13258" y="7585"/>
                  </a:lnTo>
                  <a:lnTo>
                    <a:pt x="13233" y="7542"/>
                  </a:lnTo>
                  <a:lnTo>
                    <a:pt x="13218" y="7523"/>
                  </a:lnTo>
                  <a:lnTo>
                    <a:pt x="13203" y="7502"/>
                  </a:lnTo>
                  <a:lnTo>
                    <a:pt x="13187" y="7482"/>
                  </a:lnTo>
                  <a:lnTo>
                    <a:pt x="13171" y="7462"/>
                  </a:lnTo>
                  <a:lnTo>
                    <a:pt x="13154" y="7442"/>
                  </a:lnTo>
                  <a:lnTo>
                    <a:pt x="13135" y="7422"/>
                  </a:lnTo>
                  <a:lnTo>
                    <a:pt x="13116" y="7404"/>
                  </a:lnTo>
                  <a:lnTo>
                    <a:pt x="13097" y="7386"/>
                  </a:lnTo>
                  <a:lnTo>
                    <a:pt x="13077" y="7368"/>
                  </a:lnTo>
                  <a:lnTo>
                    <a:pt x="13055" y="7351"/>
                  </a:lnTo>
                  <a:lnTo>
                    <a:pt x="13033" y="7335"/>
                  </a:lnTo>
                  <a:lnTo>
                    <a:pt x="13009" y="7320"/>
                  </a:lnTo>
                  <a:lnTo>
                    <a:pt x="12986" y="7305"/>
                  </a:lnTo>
                  <a:lnTo>
                    <a:pt x="12960" y="7292"/>
                  </a:lnTo>
                  <a:lnTo>
                    <a:pt x="12934" y="7279"/>
                  </a:lnTo>
                  <a:lnTo>
                    <a:pt x="12908" y="7268"/>
                  </a:lnTo>
                  <a:lnTo>
                    <a:pt x="12880" y="7258"/>
                  </a:lnTo>
                  <a:lnTo>
                    <a:pt x="12852" y="7248"/>
                  </a:lnTo>
                  <a:lnTo>
                    <a:pt x="12822" y="7240"/>
                  </a:lnTo>
                  <a:lnTo>
                    <a:pt x="12791" y="7234"/>
                  </a:lnTo>
                  <a:lnTo>
                    <a:pt x="12760" y="7229"/>
                  </a:lnTo>
                  <a:lnTo>
                    <a:pt x="12727" y="7225"/>
                  </a:lnTo>
                  <a:lnTo>
                    <a:pt x="12694" y="7222"/>
                  </a:lnTo>
                  <a:lnTo>
                    <a:pt x="12659" y="7221"/>
                  </a:lnTo>
                  <a:lnTo>
                    <a:pt x="12588" y="7223"/>
                  </a:lnTo>
                  <a:lnTo>
                    <a:pt x="12521" y="7227"/>
                  </a:lnTo>
                  <a:lnTo>
                    <a:pt x="12456" y="7235"/>
                  </a:lnTo>
                  <a:lnTo>
                    <a:pt x="12395" y="7244"/>
                  </a:lnTo>
                  <a:lnTo>
                    <a:pt x="12337" y="7258"/>
                  </a:lnTo>
                  <a:lnTo>
                    <a:pt x="12281" y="7272"/>
                  </a:lnTo>
                  <a:lnTo>
                    <a:pt x="12229" y="7289"/>
                  </a:lnTo>
                  <a:lnTo>
                    <a:pt x="12180" y="7308"/>
                  </a:lnTo>
                  <a:lnTo>
                    <a:pt x="12133" y="7328"/>
                  </a:lnTo>
                  <a:lnTo>
                    <a:pt x="12089" y="7350"/>
                  </a:lnTo>
                  <a:lnTo>
                    <a:pt x="12047" y="7372"/>
                  </a:lnTo>
                  <a:lnTo>
                    <a:pt x="12009" y="7397"/>
                  </a:lnTo>
                  <a:lnTo>
                    <a:pt x="11972" y="7422"/>
                  </a:lnTo>
                  <a:lnTo>
                    <a:pt x="11939" y="7449"/>
                  </a:lnTo>
                  <a:lnTo>
                    <a:pt x="11907" y="7475"/>
                  </a:lnTo>
                  <a:lnTo>
                    <a:pt x="11878" y="7502"/>
                  </a:lnTo>
                  <a:lnTo>
                    <a:pt x="11852" y="7529"/>
                  </a:lnTo>
                  <a:lnTo>
                    <a:pt x="11827" y="7557"/>
                  </a:lnTo>
                  <a:lnTo>
                    <a:pt x="11805" y="7583"/>
                  </a:lnTo>
                  <a:lnTo>
                    <a:pt x="11784" y="7610"/>
                  </a:lnTo>
                  <a:lnTo>
                    <a:pt x="11765" y="7636"/>
                  </a:lnTo>
                  <a:lnTo>
                    <a:pt x="11749" y="7661"/>
                  </a:lnTo>
                  <a:lnTo>
                    <a:pt x="11734" y="7686"/>
                  </a:lnTo>
                  <a:lnTo>
                    <a:pt x="11721" y="7709"/>
                  </a:lnTo>
                  <a:lnTo>
                    <a:pt x="11710" y="7731"/>
                  </a:lnTo>
                  <a:lnTo>
                    <a:pt x="11700" y="7751"/>
                  </a:lnTo>
                  <a:lnTo>
                    <a:pt x="11691" y="7769"/>
                  </a:lnTo>
                  <a:lnTo>
                    <a:pt x="11685" y="7786"/>
                  </a:lnTo>
                  <a:lnTo>
                    <a:pt x="11675" y="7814"/>
                  </a:lnTo>
                  <a:lnTo>
                    <a:pt x="11672" y="7831"/>
                  </a:lnTo>
                  <a:lnTo>
                    <a:pt x="11671" y="7838"/>
                  </a:lnTo>
                  <a:lnTo>
                    <a:pt x="11673" y="7848"/>
                  </a:lnTo>
                  <a:lnTo>
                    <a:pt x="11675" y="7860"/>
                  </a:lnTo>
                  <a:lnTo>
                    <a:pt x="11680" y="7875"/>
                  </a:lnTo>
                  <a:lnTo>
                    <a:pt x="11685" y="7891"/>
                  </a:lnTo>
                  <a:lnTo>
                    <a:pt x="11692" y="7909"/>
                  </a:lnTo>
                  <a:lnTo>
                    <a:pt x="11701" y="7929"/>
                  </a:lnTo>
                  <a:lnTo>
                    <a:pt x="11712" y="7950"/>
                  </a:lnTo>
                  <a:lnTo>
                    <a:pt x="11723" y="7972"/>
                  </a:lnTo>
                  <a:lnTo>
                    <a:pt x="11737" y="7996"/>
                  </a:lnTo>
                  <a:lnTo>
                    <a:pt x="11753" y="8020"/>
                  </a:lnTo>
                  <a:lnTo>
                    <a:pt x="11770" y="8045"/>
                  </a:lnTo>
                  <a:lnTo>
                    <a:pt x="11791" y="8070"/>
                  </a:lnTo>
                  <a:lnTo>
                    <a:pt x="11811" y="8096"/>
                  </a:lnTo>
                  <a:lnTo>
                    <a:pt x="11835" y="8123"/>
                  </a:lnTo>
                  <a:lnTo>
                    <a:pt x="11860" y="8149"/>
                  </a:lnTo>
                  <a:lnTo>
                    <a:pt x="11887" y="8176"/>
                  </a:lnTo>
                  <a:lnTo>
                    <a:pt x="11917" y="8201"/>
                  </a:lnTo>
                  <a:lnTo>
                    <a:pt x="11948" y="8226"/>
                  </a:lnTo>
                  <a:lnTo>
                    <a:pt x="11982" y="8251"/>
                  </a:lnTo>
                  <a:lnTo>
                    <a:pt x="12017" y="8274"/>
                  </a:lnTo>
                  <a:lnTo>
                    <a:pt x="12056" y="8297"/>
                  </a:lnTo>
                  <a:lnTo>
                    <a:pt x="12095" y="8319"/>
                  </a:lnTo>
                  <a:lnTo>
                    <a:pt x="12138" y="8339"/>
                  </a:lnTo>
                  <a:lnTo>
                    <a:pt x="12184" y="8358"/>
                  </a:lnTo>
                  <a:lnTo>
                    <a:pt x="12231" y="8373"/>
                  </a:lnTo>
                  <a:lnTo>
                    <a:pt x="12281" y="8389"/>
                  </a:lnTo>
                  <a:lnTo>
                    <a:pt x="12334" y="8401"/>
                  </a:lnTo>
                  <a:lnTo>
                    <a:pt x="12389" y="8412"/>
                  </a:lnTo>
                  <a:lnTo>
                    <a:pt x="12447" y="8420"/>
                  </a:lnTo>
                  <a:lnTo>
                    <a:pt x="12507" y="8425"/>
                  </a:lnTo>
                  <a:lnTo>
                    <a:pt x="12570" y="8427"/>
                  </a:lnTo>
                  <a:lnTo>
                    <a:pt x="12601" y="8427"/>
                  </a:lnTo>
                  <a:lnTo>
                    <a:pt x="12631" y="8427"/>
                  </a:lnTo>
                  <a:lnTo>
                    <a:pt x="12660" y="8425"/>
                  </a:lnTo>
                  <a:lnTo>
                    <a:pt x="12689" y="8424"/>
                  </a:lnTo>
                  <a:lnTo>
                    <a:pt x="12716" y="8420"/>
                  </a:lnTo>
                  <a:lnTo>
                    <a:pt x="12744" y="8416"/>
                  </a:lnTo>
                  <a:lnTo>
                    <a:pt x="12771" y="8412"/>
                  </a:lnTo>
                  <a:lnTo>
                    <a:pt x="12797" y="8406"/>
                  </a:lnTo>
                  <a:lnTo>
                    <a:pt x="12822" y="8400"/>
                  </a:lnTo>
                  <a:lnTo>
                    <a:pt x="12847" y="8393"/>
                  </a:lnTo>
                  <a:lnTo>
                    <a:pt x="12870" y="8387"/>
                  </a:lnTo>
                  <a:lnTo>
                    <a:pt x="12894" y="8379"/>
                  </a:lnTo>
                  <a:lnTo>
                    <a:pt x="12917" y="8371"/>
                  </a:lnTo>
                  <a:lnTo>
                    <a:pt x="12940" y="8362"/>
                  </a:lnTo>
                  <a:lnTo>
                    <a:pt x="12961" y="8352"/>
                  </a:lnTo>
                  <a:lnTo>
                    <a:pt x="12983" y="8342"/>
                  </a:lnTo>
                  <a:lnTo>
                    <a:pt x="13022" y="8322"/>
                  </a:lnTo>
                  <a:lnTo>
                    <a:pt x="13061" y="8300"/>
                  </a:lnTo>
                  <a:lnTo>
                    <a:pt x="13097" y="8277"/>
                  </a:lnTo>
                  <a:lnTo>
                    <a:pt x="13130" y="8252"/>
                  </a:lnTo>
                  <a:lnTo>
                    <a:pt x="13161" y="8228"/>
                  </a:lnTo>
                  <a:lnTo>
                    <a:pt x="13190" y="8202"/>
                  </a:lnTo>
                  <a:lnTo>
                    <a:pt x="13218" y="8177"/>
                  </a:lnTo>
                  <a:lnTo>
                    <a:pt x="13242" y="8152"/>
                  </a:lnTo>
                  <a:lnTo>
                    <a:pt x="13243" y="8151"/>
                  </a:lnTo>
                  <a:lnTo>
                    <a:pt x="13247" y="8147"/>
                  </a:lnTo>
                  <a:lnTo>
                    <a:pt x="13255" y="8137"/>
                  </a:lnTo>
                  <a:lnTo>
                    <a:pt x="13264" y="8128"/>
                  </a:lnTo>
                  <a:lnTo>
                    <a:pt x="13272" y="8119"/>
                  </a:lnTo>
                  <a:lnTo>
                    <a:pt x="13280" y="8110"/>
                  </a:lnTo>
                  <a:lnTo>
                    <a:pt x="13300" y="8087"/>
                  </a:lnTo>
                  <a:lnTo>
                    <a:pt x="13320" y="8067"/>
                  </a:lnTo>
                  <a:lnTo>
                    <a:pt x="13331" y="8058"/>
                  </a:lnTo>
                  <a:lnTo>
                    <a:pt x="13342" y="8050"/>
                  </a:lnTo>
                  <a:lnTo>
                    <a:pt x="13352" y="8042"/>
                  </a:lnTo>
                  <a:lnTo>
                    <a:pt x="13363" y="8037"/>
                  </a:lnTo>
                  <a:lnTo>
                    <a:pt x="13374" y="8032"/>
                  </a:lnTo>
                  <a:lnTo>
                    <a:pt x="13384" y="8029"/>
                  </a:lnTo>
                  <a:lnTo>
                    <a:pt x="13395" y="8028"/>
                  </a:lnTo>
                  <a:lnTo>
                    <a:pt x="13407" y="8028"/>
                  </a:lnTo>
                  <a:lnTo>
                    <a:pt x="13418" y="8029"/>
                  </a:lnTo>
                  <a:lnTo>
                    <a:pt x="13429" y="8034"/>
                  </a:lnTo>
                  <a:lnTo>
                    <a:pt x="13441" y="8041"/>
                  </a:lnTo>
                  <a:lnTo>
                    <a:pt x="13452" y="8049"/>
                  </a:lnTo>
                  <a:lnTo>
                    <a:pt x="13456" y="8054"/>
                  </a:lnTo>
                  <a:lnTo>
                    <a:pt x="13460" y="8060"/>
                  </a:lnTo>
                  <a:lnTo>
                    <a:pt x="13465" y="8067"/>
                  </a:lnTo>
                  <a:lnTo>
                    <a:pt x="13469" y="8075"/>
                  </a:lnTo>
                  <a:lnTo>
                    <a:pt x="13478" y="8096"/>
                  </a:lnTo>
                  <a:lnTo>
                    <a:pt x="13488" y="8122"/>
                  </a:lnTo>
                  <a:lnTo>
                    <a:pt x="13508" y="8178"/>
                  </a:lnTo>
                  <a:lnTo>
                    <a:pt x="13530" y="8240"/>
                  </a:lnTo>
                  <a:lnTo>
                    <a:pt x="13543" y="8269"/>
                  </a:lnTo>
                  <a:lnTo>
                    <a:pt x="13554" y="8298"/>
                  </a:lnTo>
                  <a:lnTo>
                    <a:pt x="13562" y="8311"/>
                  </a:lnTo>
                  <a:lnTo>
                    <a:pt x="13568" y="8323"/>
                  </a:lnTo>
                  <a:lnTo>
                    <a:pt x="13575" y="8334"/>
                  </a:lnTo>
                  <a:lnTo>
                    <a:pt x="13582" y="8344"/>
                  </a:lnTo>
                  <a:lnTo>
                    <a:pt x="13589" y="8354"/>
                  </a:lnTo>
                  <a:lnTo>
                    <a:pt x="13596" y="8362"/>
                  </a:lnTo>
                  <a:lnTo>
                    <a:pt x="13604" y="8368"/>
                  </a:lnTo>
                  <a:lnTo>
                    <a:pt x="13611" y="8373"/>
                  </a:lnTo>
                  <a:lnTo>
                    <a:pt x="13620" y="8376"/>
                  </a:lnTo>
                  <a:lnTo>
                    <a:pt x="13627" y="8377"/>
                  </a:lnTo>
                  <a:lnTo>
                    <a:pt x="13636" y="8377"/>
                  </a:lnTo>
                  <a:lnTo>
                    <a:pt x="13644" y="8375"/>
                  </a:lnTo>
                  <a:lnTo>
                    <a:pt x="13652" y="8371"/>
                  </a:lnTo>
                  <a:lnTo>
                    <a:pt x="13659" y="8366"/>
                  </a:lnTo>
                  <a:lnTo>
                    <a:pt x="13666" y="8359"/>
                  </a:lnTo>
                  <a:lnTo>
                    <a:pt x="13670" y="8351"/>
                  </a:lnTo>
                  <a:lnTo>
                    <a:pt x="13675" y="8342"/>
                  </a:lnTo>
                  <a:lnTo>
                    <a:pt x="13678" y="8331"/>
                  </a:lnTo>
                  <a:lnTo>
                    <a:pt x="13682" y="8321"/>
                  </a:lnTo>
                  <a:lnTo>
                    <a:pt x="13684" y="8309"/>
                  </a:lnTo>
                  <a:lnTo>
                    <a:pt x="13685" y="8296"/>
                  </a:lnTo>
                  <a:lnTo>
                    <a:pt x="13686" y="8281"/>
                  </a:lnTo>
                  <a:lnTo>
                    <a:pt x="13686" y="8267"/>
                  </a:lnTo>
                  <a:lnTo>
                    <a:pt x="13686" y="8251"/>
                  </a:lnTo>
                  <a:lnTo>
                    <a:pt x="13685" y="8219"/>
                  </a:lnTo>
                  <a:lnTo>
                    <a:pt x="13683" y="8183"/>
                  </a:lnTo>
                  <a:lnTo>
                    <a:pt x="13674" y="8110"/>
                  </a:lnTo>
                  <a:lnTo>
                    <a:pt x="13664" y="8033"/>
                  </a:lnTo>
                  <a:lnTo>
                    <a:pt x="13661" y="7995"/>
                  </a:lnTo>
                  <a:lnTo>
                    <a:pt x="13658" y="7957"/>
                  </a:lnTo>
                  <a:lnTo>
                    <a:pt x="13656" y="7921"/>
                  </a:lnTo>
                  <a:lnTo>
                    <a:pt x="13656" y="7887"/>
                  </a:lnTo>
                  <a:lnTo>
                    <a:pt x="13657" y="7871"/>
                  </a:lnTo>
                  <a:lnTo>
                    <a:pt x="13658" y="7855"/>
                  </a:lnTo>
                  <a:lnTo>
                    <a:pt x="13660" y="7839"/>
                  </a:lnTo>
                  <a:lnTo>
                    <a:pt x="13663" y="7822"/>
                  </a:lnTo>
                  <a:lnTo>
                    <a:pt x="13671" y="7789"/>
                  </a:lnTo>
                  <a:lnTo>
                    <a:pt x="13679" y="7755"/>
                  </a:lnTo>
                  <a:lnTo>
                    <a:pt x="13699" y="7686"/>
                  </a:lnTo>
                  <a:lnTo>
                    <a:pt x="13718" y="7619"/>
                  </a:lnTo>
                  <a:lnTo>
                    <a:pt x="13725" y="7586"/>
                  </a:lnTo>
                  <a:lnTo>
                    <a:pt x="13731" y="7556"/>
                  </a:lnTo>
                  <a:lnTo>
                    <a:pt x="13733" y="7540"/>
                  </a:lnTo>
                  <a:lnTo>
                    <a:pt x="13735" y="7525"/>
                  </a:lnTo>
                  <a:lnTo>
                    <a:pt x="13735" y="7511"/>
                  </a:lnTo>
                  <a:lnTo>
                    <a:pt x="13735" y="7496"/>
                  </a:lnTo>
                  <a:lnTo>
                    <a:pt x="13734" y="7483"/>
                  </a:lnTo>
                  <a:lnTo>
                    <a:pt x="13732" y="7470"/>
                  </a:lnTo>
                  <a:lnTo>
                    <a:pt x="13729" y="7458"/>
                  </a:lnTo>
                  <a:lnTo>
                    <a:pt x="13724" y="7446"/>
                  </a:lnTo>
                  <a:lnTo>
                    <a:pt x="13719" y="7436"/>
                  </a:lnTo>
                  <a:lnTo>
                    <a:pt x="13713" y="7425"/>
                  </a:lnTo>
                  <a:lnTo>
                    <a:pt x="13704" y="7415"/>
                  </a:lnTo>
                  <a:lnTo>
                    <a:pt x="13695" y="7405"/>
                  </a:lnTo>
                  <a:close/>
                  <a:moveTo>
                    <a:pt x="10777" y="4438"/>
                  </a:moveTo>
                  <a:lnTo>
                    <a:pt x="10769" y="4433"/>
                  </a:lnTo>
                  <a:lnTo>
                    <a:pt x="10760" y="4429"/>
                  </a:lnTo>
                  <a:lnTo>
                    <a:pt x="10753" y="4427"/>
                  </a:lnTo>
                  <a:lnTo>
                    <a:pt x="10745" y="4429"/>
                  </a:lnTo>
                  <a:lnTo>
                    <a:pt x="10738" y="4431"/>
                  </a:lnTo>
                  <a:lnTo>
                    <a:pt x="10731" y="4436"/>
                  </a:lnTo>
                  <a:lnTo>
                    <a:pt x="10725" y="4443"/>
                  </a:lnTo>
                  <a:lnTo>
                    <a:pt x="10719" y="4452"/>
                  </a:lnTo>
                  <a:lnTo>
                    <a:pt x="10712" y="4463"/>
                  </a:lnTo>
                  <a:lnTo>
                    <a:pt x="10706" y="4473"/>
                  </a:lnTo>
                  <a:lnTo>
                    <a:pt x="10700" y="4487"/>
                  </a:lnTo>
                  <a:lnTo>
                    <a:pt x="10694" y="4501"/>
                  </a:lnTo>
                  <a:lnTo>
                    <a:pt x="10682" y="4531"/>
                  </a:lnTo>
                  <a:lnTo>
                    <a:pt x="10671" y="4566"/>
                  </a:lnTo>
                  <a:lnTo>
                    <a:pt x="10659" y="4601"/>
                  </a:lnTo>
                  <a:lnTo>
                    <a:pt x="10646" y="4637"/>
                  </a:lnTo>
                  <a:lnTo>
                    <a:pt x="10632" y="4673"/>
                  </a:lnTo>
                  <a:lnTo>
                    <a:pt x="10616" y="4707"/>
                  </a:lnTo>
                  <a:lnTo>
                    <a:pt x="10609" y="4724"/>
                  </a:lnTo>
                  <a:lnTo>
                    <a:pt x="10600" y="4738"/>
                  </a:lnTo>
                  <a:lnTo>
                    <a:pt x="10590" y="4753"/>
                  </a:lnTo>
                  <a:lnTo>
                    <a:pt x="10581" y="4766"/>
                  </a:lnTo>
                  <a:lnTo>
                    <a:pt x="10571" y="4778"/>
                  </a:lnTo>
                  <a:lnTo>
                    <a:pt x="10560" y="4789"/>
                  </a:lnTo>
                  <a:lnTo>
                    <a:pt x="10549" y="4798"/>
                  </a:lnTo>
                  <a:lnTo>
                    <a:pt x="10537" y="4806"/>
                  </a:lnTo>
                  <a:lnTo>
                    <a:pt x="10525" y="4811"/>
                  </a:lnTo>
                  <a:lnTo>
                    <a:pt x="10512" y="4815"/>
                  </a:lnTo>
                  <a:lnTo>
                    <a:pt x="10502" y="4818"/>
                  </a:lnTo>
                  <a:lnTo>
                    <a:pt x="10491" y="4819"/>
                  </a:lnTo>
                  <a:lnTo>
                    <a:pt x="10481" y="4818"/>
                  </a:lnTo>
                  <a:lnTo>
                    <a:pt x="10473" y="4816"/>
                  </a:lnTo>
                  <a:lnTo>
                    <a:pt x="10464" y="4812"/>
                  </a:lnTo>
                  <a:lnTo>
                    <a:pt x="10456" y="4808"/>
                  </a:lnTo>
                  <a:lnTo>
                    <a:pt x="10448" y="4804"/>
                  </a:lnTo>
                  <a:lnTo>
                    <a:pt x="10442" y="4799"/>
                  </a:lnTo>
                  <a:lnTo>
                    <a:pt x="10436" y="4793"/>
                  </a:lnTo>
                  <a:lnTo>
                    <a:pt x="10430" y="4787"/>
                  </a:lnTo>
                  <a:lnTo>
                    <a:pt x="10422" y="4774"/>
                  </a:lnTo>
                  <a:lnTo>
                    <a:pt x="10414" y="4761"/>
                  </a:lnTo>
                  <a:lnTo>
                    <a:pt x="10409" y="4750"/>
                  </a:lnTo>
                  <a:lnTo>
                    <a:pt x="10404" y="4738"/>
                  </a:lnTo>
                  <a:lnTo>
                    <a:pt x="10404" y="4738"/>
                  </a:lnTo>
                  <a:lnTo>
                    <a:pt x="10385" y="4699"/>
                  </a:lnTo>
                  <a:lnTo>
                    <a:pt x="10365" y="4658"/>
                  </a:lnTo>
                  <a:lnTo>
                    <a:pt x="10340" y="4617"/>
                  </a:lnTo>
                  <a:lnTo>
                    <a:pt x="10315" y="4575"/>
                  </a:lnTo>
                  <a:lnTo>
                    <a:pt x="10300" y="4555"/>
                  </a:lnTo>
                  <a:lnTo>
                    <a:pt x="10285" y="4534"/>
                  </a:lnTo>
                  <a:lnTo>
                    <a:pt x="10270" y="4514"/>
                  </a:lnTo>
                  <a:lnTo>
                    <a:pt x="10253" y="4494"/>
                  </a:lnTo>
                  <a:lnTo>
                    <a:pt x="10236" y="4475"/>
                  </a:lnTo>
                  <a:lnTo>
                    <a:pt x="10217" y="4455"/>
                  </a:lnTo>
                  <a:lnTo>
                    <a:pt x="10198" y="4436"/>
                  </a:lnTo>
                  <a:lnTo>
                    <a:pt x="10179" y="4418"/>
                  </a:lnTo>
                  <a:lnTo>
                    <a:pt x="10159" y="4401"/>
                  </a:lnTo>
                  <a:lnTo>
                    <a:pt x="10137" y="4384"/>
                  </a:lnTo>
                  <a:lnTo>
                    <a:pt x="10115" y="4368"/>
                  </a:lnTo>
                  <a:lnTo>
                    <a:pt x="10091" y="4352"/>
                  </a:lnTo>
                  <a:lnTo>
                    <a:pt x="10068" y="4338"/>
                  </a:lnTo>
                  <a:lnTo>
                    <a:pt x="10043" y="4324"/>
                  </a:lnTo>
                  <a:lnTo>
                    <a:pt x="10016" y="4311"/>
                  </a:lnTo>
                  <a:lnTo>
                    <a:pt x="9990" y="4301"/>
                  </a:lnTo>
                  <a:lnTo>
                    <a:pt x="9962" y="4290"/>
                  </a:lnTo>
                  <a:lnTo>
                    <a:pt x="9934" y="4281"/>
                  </a:lnTo>
                  <a:lnTo>
                    <a:pt x="9904" y="4273"/>
                  </a:lnTo>
                  <a:lnTo>
                    <a:pt x="9873" y="4266"/>
                  </a:lnTo>
                  <a:lnTo>
                    <a:pt x="9842" y="4261"/>
                  </a:lnTo>
                  <a:lnTo>
                    <a:pt x="9809" y="4257"/>
                  </a:lnTo>
                  <a:lnTo>
                    <a:pt x="9776" y="4254"/>
                  </a:lnTo>
                  <a:lnTo>
                    <a:pt x="9741" y="4253"/>
                  </a:lnTo>
                  <a:lnTo>
                    <a:pt x="9670" y="4256"/>
                  </a:lnTo>
                  <a:lnTo>
                    <a:pt x="9603" y="4260"/>
                  </a:lnTo>
                  <a:lnTo>
                    <a:pt x="9538" y="4268"/>
                  </a:lnTo>
                  <a:lnTo>
                    <a:pt x="9477" y="4277"/>
                  </a:lnTo>
                  <a:lnTo>
                    <a:pt x="9419" y="4290"/>
                  </a:lnTo>
                  <a:lnTo>
                    <a:pt x="9363" y="4305"/>
                  </a:lnTo>
                  <a:lnTo>
                    <a:pt x="9311" y="4322"/>
                  </a:lnTo>
                  <a:lnTo>
                    <a:pt x="9262" y="4340"/>
                  </a:lnTo>
                  <a:lnTo>
                    <a:pt x="9215" y="4360"/>
                  </a:lnTo>
                  <a:lnTo>
                    <a:pt x="9171" y="4382"/>
                  </a:lnTo>
                  <a:lnTo>
                    <a:pt x="9129" y="4406"/>
                  </a:lnTo>
                  <a:lnTo>
                    <a:pt x="9091" y="4430"/>
                  </a:lnTo>
                  <a:lnTo>
                    <a:pt x="9054" y="4455"/>
                  </a:lnTo>
                  <a:lnTo>
                    <a:pt x="9021" y="4481"/>
                  </a:lnTo>
                  <a:lnTo>
                    <a:pt x="8989" y="4508"/>
                  </a:lnTo>
                  <a:lnTo>
                    <a:pt x="8960" y="4535"/>
                  </a:lnTo>
                  <a:lnTo>
                    <a:pt x="8934" y="4562"/>
                  </a:lnTo>
                  <a:lnTo>
                    <a:pt x="8909" y="4589"/>
                  </a:lnTo>
                  <a:lnTo>
                    <a:pt x="8887" y="4616"/>
                  </a:lnTo>
                  <a:lnTo>
                    <a:pt x="8866" y="4642"/>
                  </a:lnTo>
                  <a:lnTo>
                    <a:pt x="8847" y="4669"/>
                  </a:lnTo>
                  <a:lnTo>
                    <a:pt x="8831" y="4694"/>
                  </a:lnTo>
                  <a:lnTo>
                    <a:pt x="8816" y="4719"/>
                  </a:lnTo>
                  <a:lnTo>
                    <a:pt x="8803" y="4741"/>
                  </a:lnTo>
                  <a:lnTo>
                    <a:pt x="8791" y="4764"/>
                  </a:lnTo>
                  <a:lnTo>
                    <a:pt x="8782" y="4783"/>
                  </a:lnTo>
                  <a:lnTo>
                    <a:pt x="8773" y="4802"/>
                  </a:lnTo>
                  <a:lnTo>
                    <a:pt x="8767" y="4819"/>
                  </a:lnTo>
                  <a:lnTo>
                    <a:pt x="8757" y="4847"/>
                  </a:lnTo>
                  <a:lnTo>
                    <a:pt x="8754" y="4864"/>
                  </a:lnTo>
                  <a:lnTo>
                    <a:pt x="8753" y="4870"/>
                  </a:lnTo>
                  <a:lnTo>
                    <a:pt x="8755" y="4881"/>
                  </a:lnTo>
                  <a:lnTo>
                    <a:pt x="8757" y="4893"/>
                  </a:lnTo>
                  <a:lnTo>
                    <a:pt x="8762" y="4907"/>
                  </a:lnTo>
                  <a:lnTo>
                    <a:pt x="8767" y="4923"/>
                  </a:lnTo>
                  <a:lnTo>
                    <a:pt x="8774" y="4942"/>
                  </a:lnTo>
                  <a:lnTo>
                    <a:pt x="8783" y="4961"/>
                  </a:lnTo>
                  <a:lnTo>
                    <a:pt x="8794" y="4982"/>
                  </a:lnTo>
                  <a:lnTo>
                    <a:pt x="8805" y="5005"/>
                  </a:lnTo>
                  <a:lnTo>
                    <a:pt x="8819" y="5029"/>
                  </a:lnTo>
                  <a:lnTo>
                    <a:pt x="8835" y="5052"/>
                  </a:lnTo>
                  <a:lnTo>
                    <a:pt x="8852" y="5077"/>
                  </a:lnTo>
                  <a:lnTo>
                    <a:pt x="8873" y="5104"/>
                  </a:lnTo>
                  <a:lnTo>
                    <a:pt x="8893" y="5129"/>
                  </a:lnTo>
                  <a:lnTo>
                    <a:pt x="8917" y="5155"/>
                  </a:lnTo>
                  <a:lnTo>
                    <a:pt x="8942" y="5182"/>
                  </a:lnTo>
                  <a:lnTo>
                    <a:pt x="8969" y="5208"/>
                  </a:lnTo>
                  <a:lnTo>
                    <a:pt x="8999" y="5233"/>
                  </a:lnTo>
                  <a:lnTo>
                    <a:pt x="9030" y="5259"/>
                  </a:lnTo>
                  <a:lnTo>
                    <a:pt x="9064" y="5283"/>
                  </a:lnTo>
                  <a:lnTo>
                    <a:pt x="9099" y="5307"/>
                  </a:lnTo>
                  <a:lnTo>
                    <a:pt x="9138" y="5329"/>
                  </a:lnTo>
                  <a:lnTo>
                    <a:pt x="9178" y="5352"/>
                  </a:lnTo>
                  <a:lnTo>
                    <a:pt x="9221" y="5372"/>
                  </a:lnTo>
                  <a:lnTo>
                    <a:pt x="9266" y="5390"/>
                  </a:lnTo>
                  <a:lnTo>
                    <a:pt x="9313" y="5406"/>
                  </a:lnTo>
                  <a:lnTo>
                    <a:pt x="9363" y="5422"/>
                  </a:lnTo>
                  <a:lnTo>
                    <a:pt x="9416" y="5434"/>
                  </a:lnTo>
                  <a:lnTo>
                    <a:pt x="9471" y="5444"/>
                  </a:lnTo>
                  <a:lnTo>
                    <a:pt x="9529" y="5452"/>
                  </a:lnTo>
                  <a:lnTo>
                    <a:pt x="9589" y="5457"/>
                  </a:lnTo>
                  <a:lnTo>
                    <a:pt x="9652" y="5460"/>
                  </a:lnTo>
                  <a:lnTo>
                    <a:pt x="9683" y="5460"/>
                  </a:lnTo>
                  <a:lnTo>
                    <a:pt x="9713" y="5460"/>
                  </a:lnTo>
                  <a:lnTo>
                    <a:pt x="9742" y="5457"/>
                  </a:lnTo>
                  <a:lnTo>
                    <a:pt x="9771" y="5456"/>
                  </a:lnTo>
                  <a:lnTo>
                    <a:pt x="9798" y="5452"/>
                  </a:lnTo>
                  <a:lnTo>
                    <a:pt x="9826" y="5448"/>
                  </a:lnTo>
                  <a:lnTo>
                    <a:pt x="9853" y="5444"/>
                  </a:lnTo>
                  <a:lnTo>
                    <a:pt x="9879" y="5439"/>
                  </a:lnTo>
                  <a:lnTo>
                    <a:pt x="9904" y="5432"/>
                  </a:lnTo>
                  <a:lnTo>
                    <a:pt x="9929" y="5426"/>
                  </a:lnTo>
                  <a:lnTo>
                    <a:pt x="9953" y="5419"/>
                  </a:lnTo>
                  <a:lnTo>
                    <a:pt x="9977" y="5411"/>
                  </a:lnTo>
                  <a:lnTo>
                    <a:pt x="9999" y="5403"/>
                  </a:lnTo>
                  <a:lnTo>
                    <a:pt x="10022" y="5394"/>
                  </a:lnTo>
                  <a:lnTo>
                    <a:pt x="10043" y="5385"/>
                  </a:lnTo>
                  <a:lnTo>
                    <a:pt x="10065" y="5376"/>
                  </a:lnTo>
                  <a:lnTo>
                    <a:pt x="10105" y="5354"/>
                  </a:lnTo>
                  <a:lnTo>
                    <a:pt x="10143" y="5332"/>
                  </a:lnTo>
                  <a:lnTo>
                    <a:pt x="10179" y="5310"/>
                  </a:lnTo>
                  <a:lnTo>
                    <a:pt x="10212" y="5285"/>
                  </a:lnTo>
                  <a:lnTo>
                    <a:pt x="10243" y="5261"/>
                  </a:lnTo>
                  <a:lnTo>
                    <a:pt x="10272" y="5234"/>
                  </a:lnTo>
                  <a:lnTo>
                    <a:pt x="10300" y="5209"/>
                  </a:lnTo>
                  <a:lnTo>
                    <a:pt x="10324" y="5184"/>
                  </a:lnTo>
                  <a:lnTo>
                    <a:pt x="10325" y="5183"/>
                  </a:lnTo>
                  <a:lnTo>
                    <a:pt x="10329" y="5179"/>
                  </a:lnTo>
                  <a:lnTo>
                    <a:pt x="10337" y="5170"/>
                  </a:lnTo>
                  <a:lnTo>
                    <a:pt x="10346" y="5161"/>
                  </a:lnTo>
                  <a:lnTo>
                    <a:pt x="10354" y="5151"/>
                  </a:lnTo>
                  <a:lnTo>
                    <a:pt x="10362" y="5142"/>
                  </a:lnTo>
                  <a:lnTo>
                    <a:pt x="10382" y="5120"/>
                  </a:lnTo>
                  <a:lnTo>
                    <a:pt x="10402" y="5100"/>
                  </a:lnTo>
                  <a:lnTo>
                    <a:pt x="10413" y="5091"/>
                  </a:lnTo>
                  <a:lnTo>
                    <a:pt x="10424" y="5083"/>
                  </a:lnTo>
                  <a:lnTo>
                    <a:pt x="10434" y="5075"/>
                  </a:lnTo>
                  <a:lnTo>
                    <a:pt x="10445" y="5070"/>
                  </a:lnTo>
                  <a:lnTo>
                    <a:pt x="10456" y="5064"/>
                  </a:lnTo>
                  <a:lnTo>
                    <a:pt x="10466" y="5062"/>
                  </a:lnTo>
                  <a:lnTo>
                    <a:pt x="10478" y="5060"/>
                  </a:lnTo>
                  <a:lnTo>
                    <a:pt x="10489" y="5060"/>
                  </a:lnTo>
                  <a:lnTo>
                    <a:pt x="10500" y="5063"/>
                  </a:lnTo>
                  <a:lnTo>
                    <a:pt x="10511" y="5067"/>
                  </a:lnTo>
                  <a:lnTo>
                    <a:pt x="10523" y="5073"/>
                  </a:lnTo>
                  <a:lnTo>
                    <a:pt x="10534" y="5081"/>
                  </a:lnTo>
                  <a:lnTo>
                    <a:pt x="10538" y="5087"/>
                  </a:lnTo>
                  <a:lnTo>
                    <a:pt x="10542" y="5092"/>
                  </a:lnTo>
                  <a:lnTo>
                    <a:pt x="10547" y="5100"/>
                  </a:lnTo>
                  <a:lnTo>
                    <a:pt x="10551" y="5108"/>
                  </a:lnTo>
                  <a:lnTo>
                    <a:pt x="10560" y="5129"/>
                  </a:lnTo>
                  <a:lnTo>
                    <a:pt x="10570" y="5154"/>
                  </a:lnTo>
                  <a:lnTo>
                    <a:pt x="10590" y="5211"/>
                  </a:lnTo>
                  <a:lnTo>
                    <a:pt x="10613" y="5273"/>
                  </a:lnTo>
                  <a:lnTo>
                    <a:pt x="10625" y="5302"/>
                  </a:lnTo>
                  <a:lnTo>
                    <a:pt x="10637" y="5331"/>
                  </a:lnTo>
                  <a:lnTo>
                    <a:pt x="10644" y="5344"/>
                  </a:lnTo>
                  <a:lnTo>
                    <a:pt x="10650" y="5356"/>
                  </a:lnTo>
                  <a:lnTo>
                    <a:pt x="10657" y="5366"/>
                  </a:lnTo>
                  <a:lnTo>
                    <a:pt x="10664" y="5377"/>
                  </a:lnTo>
                  <a:lnTo>
                    <a:pt x="10671" y="5386"/>
                  </a:lnTo>
                  <a:lnTo>
                    <a:pt x="10678" y="5394"/>
                  </a:lnTo>
                  <a:lnTo>
                    <a:pt x="10686" y="5401"/>
                  </a:lnTo>
                  <a:lnTo>
                    <a:pt x="10694" y="5406"/>
                  </a:lnTo>
                  <a:lnTo>
                    <a:pt x="10702" y="5408"/>
                  </a:lnTo>
                  <a:lnTo>
                    <a:pt x="10709" y="5410"/>
                  </a:lnTo>
                  <a:lnTo>
                    <a:pt x="10718" y="5410"/>
                  </a:lnTo>
                  <a:lnTo>
                    <a:pt x="10726" y="5407"/>
                  </a:lnTo>
                  <a:lnTo>
                    <a:pt x="10734" y="5403"/>
                  </a:lnTo>
                  <a:lnTo>
                    <a:pt x="10741" y="5398"/>
                  </a:lnTo>
                  <a:lnTo>
                    <a:pt x="10748" y="5391"/>
                  </a:lnTo>
                  <a:lnTo>
                    <a:pt x="10753" y="5383"/>
                  </a:lnTo>
                  <a:lnTo>
                    <a:pt x="10757" y="5374"/>
                  </a:lnTo>
                  <a:lnTo>
                    <a:pt x="10760" y="5364"/>
                  </a:lnTo>
                  <a:lnTo>
                    <a:pt x="10764" y="5353"/>
                  </a:lnTo>
                  <a:lnTo>
                    <a:pt x="10766" y="5341"/>
                  </a:lnTo>
                  <a:lnTo>
                    <a:pt x="10767" y="5328"/>
                  </a:lnTo>
                  <a:lnTo>
                    <a:pt x="10768" y="5314"/>
                  </a:lnTo>
                  <a:lnTo>
                    <a:pt x="10769" y="5299"/>
                  </a:lnTo>
                  <a:lnTo>
                    <a:pt x="10769" y="5283"/>
                  </a:lnTo>
                  <a:lnTo>
                    <a:pt x="10767" y="5252"/>
                  </a:lnTo>
                  <a:lnTo>
                    <a:pt x="10765" y="5216"/>
                  </a:lnTo>
                  <a:lnTo>
                    <a:pt x="10756" y="5142"/>
                  </a:lnTo>
                  <a:lnTo>
                    <a:pt x="10746" y="5066"/>
                  </a:lnTo>
                  <a:lnTo>
                    <a:pt x="10743" y="5027"/>
                  </a:lnTo>
                  <a:lnTo>
                    <a:pt x="10740" y="4989"/>
                  </a:lnTo>
                  <a:lnTo>
                    <a:pt x="10738" y="4953"/>
                  </a:lnTo>
                  <a:lnTo>
                    <a:pt x="10738" y="4919"/>
                  </a:lnTo>
                  <a:lnTo>
                    <a:pt x="10739" y="4903"/>
                  </a:lnTo>
                  <a:lnTo>
                    <a:pt x="10740" y="4888"/>
                  </a:lnTo>
                  <a:lnTo>
                    <a:pt x="10742" y="4872"/>
                  </a:lnTo>
                  <a:lnTo>
                    <a:pt x="10745" y="4855"/>
                  </a:lnTo>
                  <a:lnTo>
                    <a:pt x="10753" y="4822"/>
                  </a:lnTo>
                  <a:lnTo>
                    <a:pt x="10761" y="4787"/>
                  </a:lnTo>
                  <a:lnTo>
                    <a:pt x="10781" y="4719"/>
                  </a:lnTo>
                  <a:lnTo>
                    <a:pt x="10800" y="4651"/>
                  </a:lnTo>
                  <a:lnTo>
                    <a:pt x="10807" y="4618"/>
                  </a:lnTo>
                  <a:lnTo>
                    <a:pt x="10814" y="4588"/>
                  </a:lnTo>
                  <a:lnTo>
                    <a:pt x="10815" y="4572"/>
                  </a:lnTo>
                  <a:lnTo>
                    <a:pt x="10817" y="4558"/>
                  </a:lnTo>
                  <a:lnTo>
                    <a:pt x="10817" y="4543"/>
                  </a:lnTo>
                  <a:lnTo>
                    <a:pt x="10817" y="4529"/>
                  </a:lnTo>
                  <a:lnTo>
                    <a:pt x="10816" y="4516"/>
                  </a:lnTo>
                  <a:lnTo>
                    <a:pt x="10814" y="4502"/>
                  </a:lnTo>
                  <a:lnTo>
                    <a:pt x="10811" y="4491"/>
                  </a:lnTo>
                  <a:lnTo>
                    <a:pt x="10806" y="4479"/>
                  </a:lnTo>
                  <a:lnTo>
                    <a:pt x="10801" y="4468"/>
                  </a:lnTo>
                  <a:lnTo>
                    <a:pt x="10795" y="4458"/>
                  </a:lnTo>
                  <a:lnTo>
                    <a:pt x="10786" y="4447"/>
                  </a:lnTo>
                  <a:lnTo>
                    <a:pt x="10777" y="4438"/>
                  </a:lnTo>
                  <a:close/>
                  <a:moveTo>
                    <a:pt x="7859" y="4438"/>
                  </a:moveTo>
                  <a:lnTo>
                    <a:pt x="7851" y="4433"/>
                  </a:lnTo>
                  <a:lnTo>
                    <a:pt x="7842" y="4429"/>
                  </a:lnTo>
                  <a:lnTo>
                    <a:pt x="7835" y="4427"/>
                  </a:lnTo>
                  <a:lnTo>
                    <a:pt x="7827" y="4429"/>
                  </a:lnTo>
                  <a:lnTo>
                    <a:pt x="7820" y="4431"/>
                  </a:lnTo>
                  <a:lnTo>
                    <a:pt x="7813" y="4436"/>
                  </a:lnTo>
                  <a:lnTo>
                    <a:pt x="7807" y="4443"/>
                  </a:lnTo>
                  <a:lnTo>
                    <a:pt x="7801" y="4452"/>
                  </a:lnTo>
                  <a:lnTo>
                    <a:pt x="7794" y="4463"/>
                  </a:lnTo>
                  <a:lnTo>
                    <a:pt x="7789" y="4473"/>
                  </a:lnTo>
                  <a:lnTo>
                    <a:pt x="7782" y="4487"/>
                  </a:lnTo>
                  <a:lnTo>
                    <a:pt x="7776" y="4501"/>
                  </a:lnTo>
                  <a:lnTo>
                    <a:pt x="7764" y="4531"/>
                  </a:lnTo>
                  <a:lnTo>
                    <a:pt x="7753" y="4566"/>
                  </a:lnTo>
                  <a:lnTo>
                    <a:pt x="7741" y="4601"/>
                  </a:lnTo>
                  <a:lnTo>
                    <a:pt x="7728" y="4637"/>
                  </a:lnTo>
                  <a:lnTo>
                    <a:pt x="7714" y="4673"/>
                  </a:lnTo>
                  <a:lnTo>
                    <a:pt x="7698" y="4707"/>
                  </a:lnTo>
                  <a:lnTo>
                    <a:pt x="7691" y="4724"/>
                  </a:lnTo>
                  <a:lnTo>
                    <a:pt x="7682" y="4738"/>
                  </a:lnTo>
                  <a:lnTo>
                    <a:pt x="7672" y="4753"/>
                  </a:lnTo>
                  <a:lnTo>
                    <a:pt x="7663" y="4766"/>
                  </a:lnTo>
                  <a:lnTo>
                    <a:pt x="7653" y="4778"/>
                  </a:lnTo>
                  <a:lnTo>
                    <a:pt x="7642" y="4789"/>
                  </a:lnTo>
                  <a:lnTo>
                    <a:pt x="7631" y="4798"/>
                  </a:lnTo>
                  <a:lnTo>
                    <a:pt x="7619" y="4806"/>
                  </a:lnTo>
                  <a:lnTo>
                    <a:pt x="7607" y="4811"/>
                  </a:lnTo>
                  <a:lnTo>
                    <a:pt x="7595" y="4815"/>
                  </a:lnTo>
                  <a:lnTo>
                    <a:pt x="7584" y="4818"/>
                  </a:lnTo>
                  <a:lnTo>
                    <a:pt x="7573" y="4819"/>
                  </a:lnTo>
                  <a:lnTo>
                    <a:pt x="7563" y="4818"/>
                  </a:lnTo>
                  <a:lnTo>
                    <a:pt x="7555" y="4816"/>
                  </a:lnTo>
                  <a:lnTo>
                    <a:pt x="7546" y="4812"/>
                  </a:lnTo>
                  <a:lnTo>
                    <a:pt x="7538" y="4808"/>
                  </a:lnTo>
                  <a:lnTo>
                    <a:pt x="7531" y="4804"/>
                  </a:lnTo>
                  <a:lnTo>
                    <a:pt x="7524" y="4799"/>
                  </a:lnTo>
                  <a:lnTo>
                    <a:pt x="7518" y="4793"/>
                  </a:lnTo>
                  <a:lnTo>
                    <a:pt x="7512" y="4787"/>
                  </a:lnTo>
                  <a:lnTo>
                    <a:pt x="7503" y="4774"/>
                  </a:lnTo>
                  <a:lnTo>
                    <a:pt x="7496" y="4761"/>
                  </a:lnTo>
                  <a:lnTo>
                    <a:pt x="7492" y="4750"/>
                  </a:lnTo>
                  <a:lnTo>
                    <a:pt x="7486" y="4738"/>
                  </a:lnTo>
                  <a:lnTo>
                    <a:pt x="7486" y="4738"/>
                  </a:lnTo>
                  <a:lnTo>
                    <a:pt x="7467" y="4699"/>
                  </a:lnTo>
                  <a:lnTo>
                    <a:pt x="7447" y="4658"/>
                  </a:lnTo>
                  <a:lnTo>
                    <a:pt x="7422" y="4617"/>
                  </a:lnTo>
                  <a:lnTo>
                    <a:pt x="7397" y="4575"/>
                  </a:lnTo>
                  <a:lnTo>
                    <a:pt x="7382" y="4555"/>
                  </a:lnTo>
                  <a:lnTo>
                    <a:pt x="7367" y="4534"/>
                  </a:lnTo>
                  <a:lnTo>
                    <a:pt x="7352" y="4514"/>
                  </a:lnTo>
                  <a:lnTo>
                    <a:pt x="7335" y="4494"/>
                  </a:lnTo>
                  <a:lnTo>
                    <a:pt x="7318" y="4475"/>
                  </a:lnTo>
                  <a:lnTo>
                    <a:pt x="7299" y="4455"/>
                  </a:lnTo>
                  <a:lnTo>
                    <a:pt x="7280" y="4436"/>
                  </a:lnTo>
                  <a:lnTo>
                    <a:pt x="7261" y="4418"/>
                  </a:lnTo>
                  <a:lnTo>
                    <a:pt x="7241" y="4401"/>
                  </a:lnTo>
                  <a:lnTo>
                    <a:pt x="7219" y="4384"/>
                  </a:lnTo>
                  <a:lnTo>
                    <a:pt x="7197" y="4368"/>
                  </a:lnTo>
                  <a:lnTo>
                    <a:pt x="7173" y="4352"/>
                  </a:lnTo>
                  <a:lnTo>
                    <a:pt x="7150" y="4338"/>
                  </a:lnTo>
                  <a:lnTo>
                    <a:pt x="7125" y="4324"/>
                  </a:lnTo>
                  <a:lnTo>
                    <a:pt x="7099" y="4311"/>
                  </a:lnTo>
                  <a:lnTo>
                    <a:pt x="7072" y="4301"/>
                  </a:lnTo>
                  <a:lnTo>
                    <a:pt x="7045" y="4290"/>
                  </a:lnTo>
                  <a:lnTo>
                    <a:pt x="7016" y="4281"/>
                  </a:lnTo>
                  <a:lnTo>
                    <a:pt x="6986" y="4273"/>
                  </a:lnTo>
                  <a:lnTo>
                    <a:pt x="6955" y="4266"/>
                  </a:lnTo>
                  <a:lnTo>
                    <a:pt x="6924" y="4261"/>
                  </a:lnTo>
                  <a:lnTo>
                    <a:pt x="6891" y="4257"/>
                  </a:lnTo>
                  <a:lnTo>
                    <a:pt x="6858" y="4254"/>
                  </a:lnTo>
                  <a:lnTo>
                    <a:pt x="6823" y="4253"/>
                  </a:lnTo>
                  <a:lnTo>
                    <a:pt x="6752" y="4256"/>
                  </a:lnTo>
                  <a:lnTo>
                    <a:pt x="6685" y="4260"/>
                  </a:lnTo>
                  <a:lnTo>
                    <a:pt x="6621" y="4268"/>
                  </a:lnTo>
                  <a:lnTo>
                    <a:pt x="6559" y="4277"/>
                  </a:lnTo>
                  <a:lnTo>
                    <a:pt x="6501" y="4290"/>
                  </a:lnTo>
                  <a:lnTo>
                    <a:pt x="6445" y="4305"/>
                  </a:lnTo>
                  <a:lnTo>
                    <a:pt x="6393" y="4322"/>
                  </a:lnTo>
                  <a:lnTo>
                    <a:pt x="6344" y="4340"/>
                  </a:lnTo>
                  <a:lnTo>
                    <a:pt x="6297" y="4360"/>
                  </a:lnTo>
                  <a:lnTo>
                    <a:pt x="6253" y="4382"/>
                  </a:lnTo>
                  <a:lnTo>
                    <a:pt x="6211" y="4406"/>
                  </a:lnTo>
                  <a:lnTo>
                    <a:pt x="6173" y="4430"/>
                  </a:lnTo>
                  <a:lnTo>
                    <a:pt x="6136" y="4455"/>
                  </a:lnTo>
                  <a:lnTo>
                    <a:pt x="6103" y="4481"/>
                  </a:lnTo>
                  <a:lnTo>
                    <a:pt x="6071" y="4508"/>
                  </a:lnTo>
                  <a:lnTo>
                    <a:pt x="6042" y="4535"/>
                  </a:lnTo>
                  <a:lnTo>
                    <a:pt x="6016" y="4562"/>
                  </a:lnTo>
                  <a:lnTo>
                    <a:pt x="5991" y="4589"/>
                  </a:lnTo>
                  <a:lnTo>
                    <a:pt x="5969" y="4616"/>
                  </a:lnTo>
                  <a:lnTo>
                    <a:pt x="5948" y="4642"/>
                  </a:lnTo>
                  <a:lnTo>
                    <a:pt x="5929" y="4669"/>
                  </a:lnTo>
                  <a:lnTo>
                    <a:pt x="5913" y="4694"/>
                  </a:lnTo>
                  <a:lnTo>
                    <a:pt x="5898" y="4719"/>
                  </a:lnTo>
                  <a:lnTo>
                    <a:pt x="5885" y="4741"/>
                  </a:lnTo>
                  <a:lnTo>
                    <a:pt x="5873" y="4764"/>
                  </a:lnTo>
                  <a:lnTo>
                    <a:pt x="5864" y="4783"/>
                  </a:lnTo>
                  <a:lnTo>
                    <a:pt x="5855" y="4802"/>
                  </a:lnTo>
                  <a:lnTo>
                    <a:pt x="5849" y="4819"/>
                  </a:lnTo>
                  <a:lnTo>
                    <a:pt x="5840" y="4847"/>
                  </a:lnTo>
                  <a:lnTo>
                    <a:pt x="5836" y="4864"/>
                  </a:lnTo>
                  <a:lnTo>
                    <a:pt x="5836" y="4870"/>
                  </a:lnTo>
                  <a:lnTo>
                    <a:pt x="5837" y="4881"/>
                  </a:lnTo>
                  <a:lnTo>
                    <a:pt x="5839" y="4893"/>
                  </a:lnTo>
                  <a:lnTo>
                    <a:pt x="5844" y="4907"/>
                  </a:lnTo>
                  <a:lnTo>
                    <a:pt x="5849" y="4923"/>
                  </a:lnTo>
                  <a:lnTo>
                    <a:pt x="5856" y="4942"/>
                  </a:lnTo>
                  <a:lnTo>
                    <a:pt x="5865" y="4961"/>
                  </a:lnTo>
                  <a:lnTo>
                    <a:pt x="5876" y="4982"/>
                  </a:lnTo>
                  <a:lnTo>
                    <a:pt x="5888" y="5005"/>
                  </a:lnTo>
                  <a:lnTo>
                    <a:pt x="5902" y="5029"/>
                  </a:lnTo>
                  <a:lnTo>
                    <a:pt x="5917" y="5052"/>
                  </a:lnTo>
                  <a:lnTo>
                    <a:pt x="5935" y="5077"/>
                  </a:lnTo>
                  <a:lnTo>
                    <a:pt x="5955" y="5104"/>
                  </a:lnTo>
                  <a:lnTo>
                    <a:pt x="5976" y="5129"/>
                  </a:lnTo>
                  <a:lnTo>
                    <a:pt x="5999" y="5155"/>
                  </a:lnTo>
                  <a:lnTo>
                    <a:pt x="6024" y="5182"/>
                  </a:lnTo>
                  <a:lnTo>
                    <a:pt x="6051" y="5208"/>
                  </a:lnTo>
                  <a:lnTo>
                    <a:pt x="6081" y="5233"/>
                  </a:lnTo>
                  <a:lnTo>
                    <a:pt x="6112" y="5259"/>
                  </a:lnTo>
                  <a:lnTo>
                    <a:pt x="6146" y="5283"/>
                  </a:lnTo>
                  <a:lnTo>
                    <a:pt x="6181" y="5307"/>
                  </a:lnTo>
                  <a:lnTo>
                    <a:pt x="6220" y="5329"/>
                  </a:lnTo>
                  <a:lnTo>
                    <a:pt x="6260" y="5352"/>
                  </a:lnTo>
                  <a:lnTo>
                    <a:pt x="6303" y="5372"/>
                  </a:lnTo>
                  <a:lnTo>
                    <a:pt x="6348" y="5390"/>
                  </a:lnTo>
                  <a:lnTo>
                    <a:pt x="6395" y="5406"/>
                  </a:lnTo>
                  <a:lnTo>
                    <a:pt x="6445" y="5422"/>
                  </a:lnTo>
                  <a:lnTo>
                    <a:pt x="6498" y="5434"/>
                  </a:lnTo>
                  <a:lnTo>
                    <a:pt x="6553" y="5444"/>
                  </a:lnTo>
                  <a:lnTo>
                    <a:pt x="6611" y="5452"/>
                  </a:lnTo>
                  <a:lnTo>
                    <a:pt x="6671" y="5457"/>
                  </a:lnTo>
                  <a:lnTo>
                    <a:pt x="6734" y="5460"/>
                  </a:lnTo>
                  <a:lnTo>
                    <a:pt x="6765" y="5460"/>
                  </a:lnTo>
                  <a:lnTo>
                    <a:pt x="6795" y="5460"/>
                  </a:lnTo>
                  <a:lnTo>
                    <a:pt x="6824" y="5457"/>
                  </a:lnTo>
                  <a:lnTo>
                    <a:pt x="6853" y="5456"/>
                  </a:lnTo>
                  <a:lnTo>
                    <a:pt x="6880" y="5452"/>
                  </a:lnTo>
                  <a:lnTo>
                    <a:pt x="6908" y="5448"/>
                  </a:lnTo>
                  <a:lnTo>
                    <a:pt x="6935" y="5444"/>
                  </a:lnTo>
                  <a:lnTo>
                    <a:pt x="6960" y="5439"/>
                  </a:lnTo>
                  <a:lnTo>
                    <a:pt x="6986" y="5432"/>
                  </a:lnTo>
                  <a:lnTo>
                    <a:pt x="7011" y="5426"/>
                  </a:lnTo>
                  <a:lnTo>
                    <a:pt x="7035" y="5419"/>
                  </a:lnTo>
                  <a:lnTo>
                    <a:pt x="7059" y="5411"/>
                  </a:lnTo>
                  <a:lnTo>
                    <a:pt x="7081" y="5403"/>
                  </a:lnTo>
                  <a:lnTo>
                    <a:pt x="7104" y="5394"/>
                  </a:lnTo>
                  <a:lnTo>
                    <a:pt x="7125" y="5385"/>
                  </a:lnTo>
                  <a:lnTo>
                    <a:pt x="7146" y="5376"/>
                  </a:lnTo>
                  <a:lnTo>
                    <a:pt x="7187" y="5354"/>
                  </a:lnTo>
                  <a:lnTo>
                    <a:pt x="7225" y="5332"/>
                  </a:lnTo>
                  <a:lnTo>
                    <a:pt x="7261" y="5310"/>
                  </a:lnTo>
                  <a:lnTo>
                    <a:pt x="7294" y="5285"/>
                  </a:lnTo>
                  <a:lnTo>
                    <a:pt x="7325" y="5261"/>
                  </a:lnTo>
                  <a:lnTo>
                    <a:pt x="7355" y="5234"/>
                  </a:lnTo>
                  <a:lnTo>
                    <a:pt x="7382" y="5209"/>
                  </a:lnTo>
                  <a:lnTo>
                    <a:pt x="7406" y="5184"/>
                  </a:lnTo>
                  <a:lnTo>
                    <a:pt x="7407" y="5183"/>
                  </a:lnTo>
                  <a:lnTo>
                    <a:pt x="7410" y="5179"/>
                  </a:lnTo>
                  <a:lnTo>
                    <a:pt x="7419" y="5170"/>
                  </a:lnTo>
                  <a:lnTo>
                    <a:pt x="7428" y="5161"/>
                  </a:lnTo>
                  <a:lnTo>
                    <a:pt x="7436" y="5151"/>
                  </a:lnTo>
                  <a:lnTo>
                    <a:pt x="7444" y="5142"/>
                  </a:lnTo>
                  <a:lnTo>
                    <a:pt x="7464" y="5120"/>
                  </a:lnTo>
                  <a:lnTo>
                    <a:pt x="7484" y="5100"/>
                  </a:lnTo>
                  <a:lnTo>
                    <a:pt x="7495" y="5091"/>
                  </a:lnTo>
                  <a:lnTo>
                    <a:pt x="7506" y="5083"/>
                  </a:lnTo>
                  <a:lnTo>
                    <a:pt x="7516" y="5075"/>
                  </a:lnTo>
                  <a:lnTo>
                    <a:pt x="7527" y="5070"/>
                  </a:lnTo>
                  <a:lnTo>
                    <a:pt x="7538" y="5064"/>
                  </a:lnTo>
                  <a:lnTo>
                    <a:pt x="7548" y="5062"/>
                  </a:lnTo>
                  <a:lnTo>
                    <a:pt x="7560" y="5060"/>
                  </a:lnTo>
                  <a:lnTo>
                    <a:pt x="7571" y="5060"/>
                  </a:lnTo>
                  <a:lnTo>
                    <a:pt x="7583" y="5063"/>
                  </a:lnTo>
                  <a:lnTo>
                    <a:pt x="7593" y="5067"/>
                  </a:lnTo>
                  <a:lnTo>
                    <a:pt x="7605" y="5073"/>
                  </a:lnTo>
                  <a:lnTo>
                    <a:pt x="7617" y="5081"/>
                  </a:lnTo>
                  <a:lnTo>
                    <a:pt x="7620" y="5087"/>
                  </a:lnTo>
                  <a:lnTo>
                    <a:pt x="7624" y="5092"/>
                  </a:lnTo>
                  <a:lnTo>
                    <a:pt x="7629" y="5100"/>
                  </a:lnTo>
                  <a:lnTo>
                    <a:pt x="7633" y="5108"/>
                  </a:lnTo>
                  <a:lnTo>
                    <a:pt x="7642" y="5129"/>
                  </a:lnTo>
                  <a:lnTo>
                    <a:pt x="7652" y="5154"/>
                  </a:lnTo>
                  <a:lnTo>
                    <a:pt x="7672" y="5211"/>
                  </a:lnTo>
                  <a:lnTo>
                    <a:pt x="7695" y="5273"/>
                  </a:lnTo>
                  <a:lnTo>
                    <a:pt x="7707" y="5302"/>
                  </a:lnTo>
                  <a:lnTo>
                    <a:pt x="7719" y="5331"/>
                  </a:lnTo>
                  <a:lnTo>
                    <a:pt x="7726" y="5344"/>
                  </a:lnTo>
                  <a:lnTo>
                    <a:pt x="7732" y="5356"/>
                  </a:lnTo>
                  <a:lnTo>
                    <a:pt x="7739" y="5366"/>
                  </a:lnTo>
                  <a:lnTo>
                    <a:pt x="7746" y="5377"/>
                  </a:lnTo>
                  <a:lnTo>
                    <a:pt x="7754" y="5386"/>
                  </a:lnTo>
                  <a:lnTo>
                    <a:pt x="7760" y="5394"/>
                  </a:lnTo>
                  <a:lnTo>
                    <a:pt x="7768" y="5401"/>
                  </a:lnTo>
                  <a:lnTo>
                    <a:pt x="7776" y="5406"/>
                  </a:lnTo>
                  <a:lnTo>
                    <a:pt x="7784" y="5408"/>
                  </a:lnTo>
                  <a:lnTo>
                    <a:pt x="7791" y="5410"/>
                  </a:lnTo>
                  <a:lnTo>
                    <a:pt x="7800" y="5410"/>
                  </a:lnTo>
                  <a:lnTo>
                    <a:pt x="7808" y="5407"/>
                  </a:lnTo>
                  <a:lnTo>
                    <a:pt x="7816" y="5403"/>
                  </a:lnTo>
                  <a:lnTo>
                    <a:pt x="7823" y="5398"/>
                  </a:lnTo>
                  <a:lnTo>
                    <a:pt x="7829" y="5391"/>
                  </a:lnTo>
                  <a:lnTo>
                    <a:pt x="7835" y="5383"/>
                  </a:lnTo>
                  <a:lnTo>
                    <a:pt x="7839" y="5374"/>
                  </a:lnTo>
                  <a:lnTo>
                    <a:pt x="7842" y="5364"/>
                  </a:lnTo>
                  <a:lnTo>
                    <a:pt x="7846" y="5353"/>
                  </a:lnTo>
                  <a:lnTo>
                    <a:pt x="7848" y="5341"/>
                  </a:lnTo>
                  <a:lnTo>
                    <a:pt x="7849" y="5328"/>
                  </a:lnTo>
                  <a:lnTo>
                    <a:pt x="7850" y="5314"/>
                  </a:lnTo>
                  <a:lnTo>
                    <a:pt x="7851" y="5299"/>
                  </a:lnTo>
                  <a:lnTo>
                    <a:pt x="7851" y="5283"/>
                  </a:lnTo>
                  <a:lnTo>
                    <a:pt x="7849" y="5252"/>
                  </a:lnTo>
                  <a:lnTo>
                    <a:pt x="7847" y="5216"/>
                  </a:lnTo>
                  <a:lnTo>
                    <a:pt x="7838" y="5142"/>
                  </a:lnTo>
                  <a:lnTo>
                    <a:pt x="7828" y="5066"/>
                  </a:lnTo>
                  <a:lnTo>
                    <a:pt x="7825" y="5027"/>
                  </a:lnTo>
                  <a:lnTo>
                    <a:pt x="7822" y="4989"/>
                  </a:lnTo>
                  <a:lnTo>
                    <a:pt x="7820" y="4953"/>
                  </a:lnTo>
                  <a:lnTo>
                    <a:pt x="7820" y="4919"/>
                  </a:lnTo>
                  <a:lnTo>
                    <a:pt x="7821" y="4903"/>
                  </a:lnTo>
                  <a:lnTo>
                    <a:pt x="7822" y="4888"/>
                  </a:lnTo>
                  <a:lnTo>
                    <a:pt x="7824" y="4872"/>
                  </a:lnTo>
                  <a:lnTo>
                    <a:pt x="7827" y="4855"/>
                  </a:lnTo>
                  <a:lnTo>
                    <a:pt x="7835" y="4822"/>
                  </a:lnTo>
                  <a:lnTo>
                    <a:pt x="7843" y="4787"/>
                  </a:lnTo>
                  <a:lnTo>
                    <a:pt x="7863" y="4719"/>
                  </a:lnTo>
                  <a:lnTo>
                    <a:pt x="7882" y="4651"/>
                  </a:lnTo>
                  <a:lnTo>
                    <a:pt x="7889" y="4618"/>
                  </a:lnTo>
                  <a:lnTo>
                    <a:pt x="7896" y="4588"/>
                  </a:lnTo>
                  <a:lnTo>
                    <a:pt x="7898" y="4572"/>
                  </a:lnTo>
                  <a:lnTo>
                    <a:pt x="7899" y="4558"/>
                  </a:lnTo>
                  <a:lnTo>
                    <a:pt x="7899" y="4543"/>
                  </a:lnTo>
                  <a:lnTo>
                    <a:pt x="7899" y="4529"/>
                  </a:lnTo>
                  <a:lnTo>
                    <a:pt x="7898" y="4516"/>
                  </a:lnTo>
                  <a:lnTo>
                    <a:pt x="7896" y="4502"/>
                  </a:lnTo>
                  <a:lnTo>
                    <a:pt x="7893" y="4491"/>
                  </a:lnTo>
                  <a:lnTo>
                    <a:pt x="7888" y="4479"/>
                  </a:lnTo>
                  <a:lnTo>
                    <a:pt x="7883" y="4468"/>
                  </a:lnTo>
                  <a:lnTo>
                    <a:pt x="7877" y="4458"/>
                  </a:lnTo>
                  <a:lnTo>
                    <a:pt x="7868" y="4447"/>
                  </a:lnTo>
                  <a:lnTo>
                    <a:pt x="7859" y="4438"/>
                  </a:lnTo>
                  <a:close/>
                  <a:moveTo>
                    <a:pt x="6446" y="3012"/>
                  </a:moveTo>
                  <a:lnTo>
                    <a:pt x="6438" y="3005"/>
                  </a:lnTo>
                  <a:lnTo>
                    <a:pt x="6430" y="3001"/>
                  </a:lnTo>
                  <a:lnTo>
                    <a:pt x="6422" y="3000"/>
                  </a:lnTo>
                  <a:lnTo>
                    <a:pt x="6415" y="3001"/>
                  </a:lnTo>
                  <a:lnTo>
                    <a:pt x="6408" y="3004"/>
                  </a:lnTo>
                  <a:lnTo>
                    <a:pt x="6401" y="3009"/>
                  </a:lnTo>
                  <a:lnTo>
                    <a:pt x="6394" y="3017"/>
                  </a:lnTo>
                  <a:lnTo>
                    <a:pt x="6389" y="3025"/>
                  </a:lnTo>
                  <a:lnTo>
                    <a:pt x="6382" y="3036"/>
                  </a:lnTo>
                  <a:lnTo>
                    <a:pt x="6376" y="3048"/>
                  </a:lnTo>
                  <a:lnTo>
                    <a:pt x="6369" y="3061"/>
                  </a:lnTo>
                  <a:lnTo>
                    <a:pt x="6364" y="3074"/>
                  </a:lnTo>
                  <a:lnTo>
                    <a:pt x="6352" y="3106"/>
                  </a:lnTo>
                  <a:lnTo>
                    <a:pt x="6341" y="3139"/>
                  </a:lnTo>
                  <a:lnTo>
                    <a:pt x="6328" y="3174"/>
                  </a:lnTo>
                  <a:lnTo>
                    <a:pt x="6315" y="3211"/>
                  </a:lnTo>
                  <a:lnTo>
                    <a:pt x="6301" y="3247"/>
                  </a:lnTo>
                  <a:lnTo>
                    <a:pt x="6286" y="3281"/>
                  </a:lnTo>
                  <a:lnTo>
                    <a:pt x="6277" y="3297"/>
                  </a:lnTo>
                  <a:lnTo>
                    <a:pt x="6269" y="3311"/>
                  </a:lnTo>
                  <a:lnTo>
                    <a:pt x="6260" y="3326"/>
                  </a:lnTo>
                  <a:lnTo>
                    <a:pt x="6251" y="3339"/>
                  </a:lnTo>
                  <a:lnTo>
                    <a:pt x="6240" y="3351"/>
                  </a:lnTo>
                  <a:lnTo>
                    <a:pt x="6229" y="3362"/>
                  </a:lnTo>
                  <a:lnTo>
                    <a:pt x="6219" y="3371"/>
                  </a:lnTo>
                  <a:lnTo>
                    <a:pt x="6207" y="3379"/>
                  </a:lnTo>
                  <a:lnTo>
                    <a:pt x="6194" y="3384"/>
                  </a:lnTo>
                  <a:lnTo>
                    <a:pt x="6182" y="3389"/>
                  </a:lnTo>
                  <a:lnTo>
                    <a:pt x="6172" y="3391"/>
                  </a:lnTo>
                  <a:lnTo>
                    <a:pt x="6161" y="3392"/>
                  </a:lnTo>
                  <a:lnTo>
                    <a:pt x="6151" y="3391"/>
                  </a:lnTo>
                  <a:lnTo>
                    <a:pt x="6142" y="3389"/>
                  </a:lnTo>
                  <a:lnTo>
                    <a:pt x="6133" y="3387"/>
                  </a:lnTo>
                  <a:lnTo>
                    <a:pt x="6126" y="3383"/>
                  </a:lnTo>
                  <a:lnTo>
                    <a:pt x="6118" y="3377"/>
                  </a:lnTo>
                  <a:lnTo>
                    <a:pt x="6112" y="3372"/>
                  </a:lnTo>
                  <a:lnTo>
                    <a:pt x="6105" y="3367"/>
                  </a:lnTo>
                  <a:lnTo>
                    <a:pt x="6100" y="3360"/>
                  </a:lnTo>
                  <a:lnTo>
                    <a:pt x="6090" y="3347"/>
                  </a:lnTo>
                  <a:lnTo>
                    <a:pt x="6084" y="3335"/>
                  </a:lnTo>
                  <a:lnTo>
                    <a:pt x="6079" y="3323"/>
                  </a:lnTo>
                  <a:lnTo>
                    <a:pt x="6073" y="3311"/>
                  </a:lnTo>
                  <a:lnTo>
                    <a:pt x="6073" y="3311"/>
                  </a:lnTo>
                  <a:lnTo>
                    <a:pt x="6055" y="3272"/>
                  </a:lnTo>
                  <a:lnTo>
                    <a:pt x="6034" y="3231"/>
                  </a:lnTo>
                  <a:lnTo>
                    <a:pt x="6010" y="3190"/>
                  </a:lnTo>
                  <a:lnTo>
                    <a:pt x="5984" y="3149"/>
                  </a:lnTo>
                  <a:lnTo>
                    <a:pt x="5970" y="3128"/>
                  </a:lnTo>
                  <a:lnTo>
                    <a:pt x="5955" y="3107"/>
                  </a:lnTo>
                  <a:lnTo>
                    <a:pt x="5939" y="3087"/>
                  </a:lnTo>
                  <a:lnTo>
                    <a:pt x="5923" y="3067"/>
                  </a:lnTo>
                  <a:lnTo>
                    <a:pt x="5904" y="3048"/>
                  </a:lnTo>
                  <a:lnTo>
                    <a:pt x="5887" y="3029"/>
                  </a:lnTo>
                  <a:lnTo>
                    <a:pt x="5868" y="3009"/>
                  </a:lnTo>
                  <a:lnTo>
                    <a:pt x="5849" y="2992"/>
                  </a:lnTo>
                  <a:lnTo>
                    <a:pt x="5827" y="2974"/>
                  </a:lnTo>
                  <a:lnTo>
                    <a:pt x="5806" y="2957"/>
                  </a:lnTo>
                  <a:lnTo>
                    <a:pt x="5785" y="2941"/>
                  </a:lnTo>
                  <a:lnTo>
                    <a:pt x="5761" y="2926"/>
                  </a:lnTo>
                  <a:lnTo>
                    <a:pt x="5737" y="2912"/>
                  </a:lnTo>
                  <a:lnTo>
                    <a:pt x="5712" y="2897"/>
                  </a:lnTo>
                  <a:lnTo>
                    <a:pt x="5686" y="2885"/>
                  </a:lnTo>
                  <a:lnTo>
                    <a:pt x="5660" y="2874"/>
                  </a:lnTo>
                  <a:lnTo>
                    <a:pt x="5632" y="2863"/>
                  </a:lnTo>
                  <a:lnTo>
                    <a:pt x="5603" y="2854"/>
                  </a:lnTo>
                  <a:lnTo>
                    <a:pt x="5574" y="2846"/>
                  </a:lnTo>
                  <a:lnTo>
                    <a:pt x="5543" y="2839"/>
                  </a:lnTo>
                  <a:lnTo>
                    <a:pt x="5511" y="2834"/>
                  </a:lnTo>
                  <a:lnTo>
                    <a:pt x="5479" y="2830"/>
                  </a:lnTo>
                  <a:lnTo>
                    <a:pt x="5445" y="2827"/>
                  </a:lnTo>
                  <a:lnTo>
                    <a:pt x="5411" y="2827"/>
                  </a:lnTo>
                  <a:lnTo>
                    <a:pt x="5340" y="2829"/>
                  </a:lnTo>
                  <a:lnTo>
                    <a:pt x="5272" y="2833"/>
                  </a:lnTo>
                  <a:lnTo>
                    <a:pt x="5208" y="2841"/>
                  </a:lnTo>
                  <a:lnTo>
                    <a:pt x="5147" y="2851"/>
                  </a:lnTo>
                  <a:lnTo>
                    <a:pt x="5088" y="2863"/>
                  </a:lnTo>
                  <a:lnTo>
                    <a:pt x="5033" y="2878"/>
                  </a:lnTo>
                  <a:lnTo>
                    <a:pt x="4981" y="2895"/>
                  </a:lnTo>
                  <a:lnTo>
                    <a:pt x="4931" y="2913"/>
                  </a:lnTo>
                  <a:lnTo>
                    <a:pt x="4885" y="2934"/>
                  </a:lnTo>
                  <a:lnTo>
                    <a:pt x="4841" y="2955"/>
                  </a:lnTo>
                  <a:lnTo>
                    <a:pt x="4799" y="2979"/>
                  </a:lnTo>
                  <a:lnTo>
                    <a:pt x="4761" y="3003"/>
                  </a:lnTo>
                  <a:lnTo>
                    <a:pt x="4724" y="3028"/>
                  </a:lnTo>
                  <a:lnTo>
                    <a:pt x="4690" y="3054"/>
                  </a:lnTo>
                  <a:lnTo>
                    <a:pt x="4659" y="3081"/>
                  </a:lnTo>
                  <a:lnTo>
                    <a:pt x="4630" y="3108"/>
                  </a:lnTo>
                  <a:lnTo>
                    <a:pt x="4604" y="3135"/>
                  </a:lnTo>
                  <a:lnTo>
                    <a:pt x="4579" y="3162"/>
                  </a:lnTo>
                  <a:lnTo>
                    <a:pt x="4557" y="3189"/>
                  </a:lnTo>
                  <a:lnTo>
                    <a:pt x="4535" y="3216"/>
                  </a:lnTo>
                  <a:lnTo>
                    <a:pt x="4517" y="3242"/>
                  </a:lnTo>
                  <a:lnTo>
                    <a:pt x="4500" y="3268"/>
                  </a:lnTo>
                  <a:lnTo>
                    <a:pt x="4486" y="3292"/>
                  </a:lnTo>
                  <a:lnTo>
                    <a:pt x="4472" y="3315"/>
                  </a:lnTo>
                  <a:lnTo>
                    <a:pt x="4461" y="3336"/>
                  </a:lnTo>
                  <a:lnTo>
                    <a:pt x="4452" y="3358"/>
                  </a:lnTo>
                  <a:lnTo>
                    <a:pt x="4443" y="3376"/>
                  </a:lnTo>
                  <a:lnTo>
                    <a:pt x="4437" y="3392"/>
                  </a:lnTo>
                  <a:lnTo>
                    <a:pt x="4427" y="3420"/>
                  </a:lnTo>
                  <a:lnTo>
                    <a:pt x="4423" y="3437"/>
                  </a:lnTo>
                  <a:lnTo>
                    <a:pt x="4423" y="3445"/>
                  </a:lnTo>
                  <a:lnTo>
                    <a:pt x="4424" y="3454"/>
                  </a:lnTo>
                  <a:lnTo>
                    <a:pt x="4427" y="3466"/>
                  </a:lnTo>
                  <a:lnTo>
                    <a:pt x="4432" y="3480"/>
                  </a:lnTo>
                  <a:lnTo>
                    <a:pt x="4437" y="3497"/>
                  </a:lnTo>
                  <a:lnTo>
                    <a:pt x="4444" y="3515"/>
                  </a:lnTo>
                  <a:lnTo>
                    <a:pt x="4453" y="3534"/>
                  </a:lnTo>
                  <a:lnTo>
                    <a:pt x="4464" y="3555"/>
                  </a:lnTo>
                  <a:lnTo>
                    <a:pt x="4475" y="3578"/>
                  </a:lnTo>
                  <a:lnTo>
                    <a:pt x="4489" y="3602"/>
                  </a:lnTo>
                  <a:lnTo>
                    <a:pt x="4505" y="3625"/>
                  </a:lnTo>
                  <a:lnTo>
                    <a:pt x="4522" y="3650"/>
                  </a:lnTo>
                  <a:lnTo>
                    <a:pt x="4542" y="3677"/>
                  </a:lnTo>
                  <a:lnTo>
                    <a:pt x="4563" y="3703"/>
                  </a:lnTo>
                  <a:lnTo>
                    <a:pt x="4587" y="3728"/>
                  </a:lnTo>
                  <a:lnTo>
                    <a:pt x="4611" y="3755"/>
                  </a:lnTo>
                  <a:lnTo>
                    <a:pt x="4639" y="3781"/>
                  </a:lnTo>
                  <a:lnTo>
                    <a:pt x="4668" y="3807"/>
                  </a:lnTo>
                  <a:lnTo>
                    <a:pt x="4700" y="3832"/>
                  </a:lnTo>
                  <a:lnTo>
                    <a:pt x="4733" y="3856"/>
                  </a:lnTo>
                  <a:lnTo>
                    <a:pt x="4769" y="3880"/>
                  </a:lnTo>
                  <a:lnTo>
                    <a:pt x="4807" y="3904"/>
                  </a:lnTo>
                  <a:lnTo>
                    <a:pt x="4847" y="3925"/>
                  </a:lnTo>
                  <a:lnTo>
                    <a:pt x="4890" y="3945"/>
                  </a:lnTo>
                  <a:lnTo>
                    <a:pt x="4935" y="3963"/>
                  </a:lnTo>
                  <a:lnTo>
                    <a:pt x="4983" y="3980"/>
                  </a:lnTo>
                  <a:lnTo>
                    <a:pt x="5033" y="3995"/>
                  </a:lnTo>
                  <a:lnTo>
                    <a:pt x="5086" y="4008"/>
                  </a:lnTo>
                  <a:lnTo>
                    <a:pt x="5140" y="4018"/>
                  </a:lnTo>
                  <a:lnTo>
                    <a:pt x="5198" y="4026"/>
                  </a:lnTo>
                  <a:lnTo>
                    <a:pt x="5259" y="4032"/>
                  </a:lnTo>
                  <a:lnTo>
                    <a:pt x="5322" y="4034"/>
                  </a:lnTo>
                  <a:lnTo>
                    <a:pt x="5352" y="4034"/>
                  </a:lnTo>
                  <a:lnTo>
                    <a:pt x="5382" y="4033"/>
                  </a:lnTo>
                  <a:lnTo>
                    <a:pt x="5412" y="4032"/>
                  </a:lnTo>
                  <a:lnTo>
                    <a:pt x="5441" y="4029"/>
                  </a:lnTo>
                  <a:lnTo>
                    <a:pt x="5468" y="4025"/>
                  </a:lnTo>
                  <a:lnTo>
                    <a:pt x="5495" y="4022"/>
                  </a:lnTo>
                  <a:lnTo>
                    <a:pt x="5522" y="4017"/>
                  </a:lnTo>
                  <a:lnTo>
                    <a:pt x="5549" y="4012"/>
                  </a:lnTo>
                  <a:lnTo>
                    <a:pt x="5573" y="4005"/>
                  </a:lnTo>
                  <a:lnTo>
                    <a:pt x="5599" y="3999"/>
                  </a:lnTo>
                  <a:lnTo>
                    <a:pt x="5622" y="3992"/>
                  </a:lnTo>
                  <a:lnTo>
                    <a:pt x="5646" y="3984"/>
                  </a:lnTo>
                  <a:lnTo>
                    <a:pt x="5669" y="3976"/>
                  </a:lnTo>
                  <a:lnTo>
                    <a:pt x="5691" y="3967"/>
                  </a:lnTo>
                  <a:lnTo>
                    <a:pt x="5713" y="3958"/>
                  </a:lnTo>
                  <a:lnTo>
                    <a:pt x="5733" y="3948"/>
                  </a:lnTo>
                  <a:lnTo>
                    <a:pt x="5774" y="3927"/>
                  </a:lnTo>
                  <a:lnTo>
                    <a:pt x="5813" y="3906"/>
                  </a:lnTo>
                  <a:lnTo>
                    <a:pt x="5848" y="3883"/>
                  </a:lnTo>
                  <a:lnTo>
                    <a:pt x="5882" y="3859"/>
                  </a:lnTo>
                  <a:lnTo>
                    <a:pt x="5913" y="3834"/>
                  </a:lnTo>
                  <a:lnTo>
                    <a:pt x="5942" y="3809"/>
                  </a:lnTo>
                  <a:lnTo>
                    <a:pt x="5969" y="3782"/>
                  </a:lnTo>
                  <a:lnTo>
                    <a:pt x="5994" y="3757"/>
                  </a:lnTo>
                  <a:lnTo>
                    <a:pt x="5995" y="3756"/>
                  </a:lnTo>
                  <a:lnTo>
                    <a:pt x="5999" y="3753"/>
                  </a:lnTo>
                  <a:lnTo>
                    <a:pt x="6007" y="3743"/>
                  </a:lnTo>
                  <a:lnTo>
                    <a:pt x="6016" y="3733"/>
                  </a:lnTo>
                  <a:lnTo>
                    <a:pt x="6023" y="3724"/>
                  </a:lnTo>
                  <a:lnTo>
                    <a:pt x="6032" y="3715"/>
                  </a:lnTo>
                  <a:lnTo>
                    <a:pt x="6051" y="3694"/>
                  </a:lnTo>
                  <a:lnTo>
                    <a:pt x="6072" y="3673"/>
                  </a:lnTo>
                  <a:lnTo>
                    <a:pt x="6083" y="3664"/>
                  </a:lnTo>
                  <a:lnTo>
                    <a:pt x="6093" y="3656"/>
                  </a:lnTo>
                  <a:lnTo>
                    <a:pt x="6103" y="3649"/>
                  </a:lnTo>
                  <a:lnTo>
                    <a:pt x="6114" y="3642"/>
                  </a:lnTo>
                  <a:lnTo>
                    <a:pt x="6126" y="3639"/>
                  </a:lnTo>
                  <a:lnTo>
                    <a:pt x="6136" y="3635"/>
                  </a:lnTo>
                  <a:lnTo>
                    <a:pt x="6147" y="3633"/>
                  </a:lnTo>
                  <a:lnTo>
                    <a:pt x="6159" y="3633"/>
                  </a:lnTo>
                  <a:lnTo>
                    <a:pt x="6170" y="3636"/>
                  </a:lnTo>
                  <a:lnTo>
                    <a:pt x="6181" y="3640"/>
                  </a:lnTo>
                  <a:lnTo>
                    <a:pt x="6192" y="3646"/>
                  </a:lnTo>
                  <a:lnTo>
                    <a:pt x="6204" y="3656"/>
                  </a:lnTo>
                  <a:lnTo>
                    <a:pt x="6208" y="3660"/>
                  </a:lnTo>
                  <a:lnTo>
                    <a:pt x="6212" y="3665"/>
                  </a:lnTo>
                  <a:lnTo>
                    <a:pt x="6217" y="3673"/>
                  </a:lnTo>
                  <a:lnTo>
                    <a:pt x="6221" y="3682"/>
                  </a:lnTo>
                  <a:lnTo>
                    <a:pt x="6229" y="3702"/>
                  </a:lnTo>
                  <a:lnTo>
                    <a:pt x="6239" y="3727"/>
                  </a:lnTo>
                  <a:lnTo>
                    <a:pt x="6259" y="3785"/>
                  </a:lnTo>
                  <a:lnTo>
                    <a:pt x="6282" y="3846"/>
                  </a:lnTo>
                  <a:lnTo>
                    <a:pt x="6294" y="3876"/>
                  </a:lnTo>
                  <a:lnTo>
                    <a:pt x="6306" y="3904"/>
                  </a:lnTo>
                  <a:lnTo>
                    <a:pt x="6313" y="3917"/>
                  </a:lnTo>
                  <a:lnTo>
                    <a:pt x="6320" y="3929"/>
                  </a:lnTo>
                  <a:lnTo>
                    <a:pt x="6327" y="3941"/>
                  </a:lnTo>
                  <a:lnTo>
                    <a:pt x="6333" y="3950"/>
                  </a:lnTo>
                  <a:lnTo>
                    <a:pt x="6341" y="3959"/>
                  </a:lnTo>
                  <a:lnTo>
                    <a:pt x="6348" y="3967"/>
                  </a:lnTo>
                  <a:lnTo>
                    <a:pt x="6356" y="3974"/>
                  </a:lnTo>
                  <a:lnTo>
                    <a:pt x="6363" y="3979"/>
                  </a:lnTo>
                  <a:lnTo>
                    <a:pt x="6370" y="3981"/>
                  </a:lnTo>
                  <a:lnTo>
                    <a:pt x="6379" y="3983"/>
                  </a:lnTo>
                  <a:lnTo>
                    <a:pt x="6388" y="3983"/>
                  </a:lnTo>
                  <a:lnTo>
                    <a:pt x="6396" y="3980"/>
                  </a:lnTo>
                  <a:lnTo>
                    <a:pt x="6404" y="3976"/>
                  </a:lnTo>
                  <a:lnTo>
                    <a:pt x="6411" y="3971"/>
                  </a:lnTo>
                  <a:lnTo>
                    <a:pt x="6416" y="3964"/>
                  </a:lnTo>
                  <a:lnTo>
                    <a:pt x="6422" y="3956"/>
                  </a:lnTo>
                  <a:lnTo>
                    <a:pt x="6426" y="3947"/>
                  </a:lnTo>
                  <a:lnTo>
                    <a:pt x="6430" y="3938"/>
                  </a:lnTo>
                  <a:lnTo>
                    <a:pt x="6432" y="3926"/>
                  </a:lnTo>
                  <a:lnTo>
                    <a:pt x="6435" y="3914"/>
                  </a:lnTo>
                  <a:lnTo>
                    <a:pt x="6437" y="3901"/>
                  </a:lnTo>
                  <a:lnTo>
                    <a:pt x="6438" y="3888"/>
                  </a:lnTo>
                  <a:lnTo>
                    <a:pt x="6438" y="3872"/>
                  </a:lnTo>
                  <a:lnTo>
                    <a:pt x="6438" y="3857"/>
                  </a:lnTo>
                  <a:lnTo>
                    <a:pt x="6437" y="3824"/>
                  </a:lnTo>
                  <a:lnTo>
                    <a:pt x="6434" y="3790"/>
                  </a:lnTo>
                  <a:lnTo>
                    <a:pt x="6426" y="3715"/>
                  </a:lnTo>
                  <a:lnTo>
                    <a:pt x="6416" y="3639"/>
                  </a:lnTo>
                  <a:lnTo>
                    <a:pt x="6412" y="3600"/>
                  </a:lnTo>
                  <a:lnTo>
                    <a:pt x="6409" y="3562"/>
                  </a:lnTo>
                  <a:lnTo>
                    <a:pt x="6408" y="3526"/>
                  </a:lnTo>
                  <a:lnTo>
                    <a:pt x="6408" y="3492"/>
                  </a:lnTo>
                  <a:lnTo>
                    <a:pt x="6408" y="3476"/>
                  </a:lnTo>
                  <a:lnTo>
                    <a:pt x="6410" y="3460"/>
                  </a:lnTo>
                  <a:lnTo>
                    <a:pt x="6412" y="3445"/>
                  </a:lnTo>
                  <a:lnTo>
                    <a:pt x="6415" y="3427"/>
                  </a:lnTo>
                  <a:lnTo>
                    <a:pt x="6422" y="3395"/>
                  </a:lnTo>
                  <a:lnTo>
                    <a:pt x="6430" y="3360"/>
                  </a:lnTo>
                  <a:lnTo>
                    <a:pt x="6451" y="3292"/>
                  </a:lnTo>
                  <a:lnTo>
                    <a:pt x="6469" y="3224"/>
                  </a:lnTo>
                  <a:lnTo>
                    <a:pt x="6477" y="3193"/>
                  </a:lnTo>
                  <a:lnTo>
                    <a:pt x="6483" y="3161"/>
                  </a:lnTo>
                  <a:lnTo>
                    <a:pt x="6485" y="3145"/>
                  </a:lnTo>
                  <a:lnTo>
                    <a:pt x="6486" y="3131"/>
                  </a:lnTo>
                  <a:lnTo>
                    <a:pt x="6487" y="3116"/>
                  </a:lnTo>
                  <a:lnTo>
                    <a:pt x="6487" y="3103"/>
                  </a:lnTo>
                  <a:lnTo>
                    <a:pt x="6486" y="3089"/>
                  </a:lnTo>
                  <a:lnTo>
                    <a:pt x="6484" y="3077"/>
                  </a:lnTo>
                  <a:lnTo>
                    <a:pt x="6481" y="3063"/>
                  </a:lnTo>
                  <a:lnTo>
                    <a:pt x="6476" y="3052"/>
                  </a:lnTo>
                  <a:lnTo>
                    <a:pt x="6471" y="3041"/>
                  </a:lnTo>
                  <a:lnTo>
                    <a:pt x="6463" y="3030"/>
                  </a:lnTo>
                  <a:lnTo>
                    <a:pt x="6456" y="3021"/>
                  </a:lnTo>
                  <a:lnTo>
                    <a:pt x="6446" y="3012"/>
                  </a:lnTo>
                  <a:close/>
                  <a:moveTo>
                    <a:pt x="5030" y="1584"/>
                  </a:moveTo>
                  <a:lnTo>
                    <a:pt x="5022" y="1578"/>
                  </a:lnTo>
                  <a:lnTo>
                    <a:pt x="5013" y="1574"/>
                  </a:lnTo>
                  <a:lnTo>
                    <a:pt x="5006" y="1573"/>
                  </a:lnTo>
                  <a:lnTo>
                    <a:pt x="4998" y="1574"/>
                  </a:lnTo>
                  <a:lnTo>
                    <a:pt x="4991" y="1577"/>
                  </a:lnTo>
                  <a:lnTo>
                    <a:pt x="4984" y="1582"/>
                  </a:lnTo>
                  <a:lnTo>
                    <a:pt x="4978" y="1589"/>
                  </a:lnTo>
                  <a:lnTo>
                    <a:pt x="4971" y="1598"/>
                  </a:lnTo>
                  <a:lnTo>
                    <a:pt x="4965" y="1609"/>
                  </a:lnTo>
                  <a:lnTo>
                    <a:pt x="4958" y="1619"/>
                  </a:lnTo>
                  <a:lnTo>
                    <a:pt x="4953" y="1632"/>
                  </a:lnTo>
                  <a:lnTo>
                    <a:pt x="4947" y="1647"/>
                  </a:lnTo>
                  <a:lnTo>
                    <a:pt x="4935" y="1677"/>
                  </a:lnTo>
                  <a:lnTo>
                    <a:pt x="4923" y="1712"/>
                  </a:lnTo>
                  <a:lnTo>
                    <a:pt x="4911" y="1747"/>
                  </a:lnTo>
                  <a:lnTo>
                    <a:pt x="4899" y="1783"/>
                  </a:lnTo>
                  <a:lnTo>
                    <a:pt x="4885" y="1818"/>
                  </a:lnTo>
                  <a:lnTo>
                    <a:pt x="4869" y="1853"/>
                  </a:lnTo>
                  <a:lnTo>
                    <a:pt x="4861" y="1869"/>
                  </a:lnTo>
                  <a:lnTo>
                    <a:pt x="4853" y="1884"/>
                  </a:lnTo>
                  <a:lnTo>
                    <a:pt x="4843" y="1899"/>
                  </a:lnTo>
                  <a:lnTo>
                    <a:pt x="4833" y="1912"/>
                  </a:lnTo>
                  <a:lnTo>
                    <a:pt x="4824" y="1924"/>
                  </a:lnTo>
                  <a:lnTo>
                    <a:pt x="4813" y="1934"/>
                  </a:lnTo>
                  <a:lnTo>
                    <a:pt x="4801" y="1944"/>
                  </a:lnTo>
                  <a:lnTo>
                    <a:pt x="4790" y="1952"/>
                  </a:lnTo>
                  <a:lnTo>
                    <a:pt x="4778" y="1957"/>
                  </a:lnTo>
                  <a:lnTo>
                    <a:pt x="4765" y="1961"/>
                  </a:lnTo>
                  <a:lnTo>
                    <a:pt x="4754" y="1963"/>
                  </a:lnTo>
                  <a:lnTo>
                    <a:pt x="4744" y="1965"/>
                  </a:lnTo>
                  <a:lnTo>
                    <a:pt x="4734" y="1963"/>
                  </a:lnTo>
                  <a:lnTo>
                    <a:pt x="4725" y="1962"/>
                  </a:lnTo>
                  <a:lnTo>
                    <a:pt x="4717" y="1958"/>
                  </a:lnTo>
                  <a:lnTo>
                    <a:pt x="4708" y="1954"/>
                  </a:lnTo>
                  <a:lnTo>
                    <a:pt x="4701" y="1950"/>
                  </a:lnTo>
                  <a:lnTo>
                    <a:pt x="4694" y="1945"/>
                  </a:lnTo>
                  <a:lnTo>
                    <a:pt x="4689" y="1938"/>
                  </a:lnTo>
                  <a:lnTo>
                    <a:pt x="4683" y="1932"/>
                  </a:lnTo>
                  <a:lnTo>
                    <a:pt x="4674" y="1920"/>
                  </a:lnTo>
                  <a:lnTo>
                    <a:pt x="4667" y="1907"/>
                  </a:lnTo>
                  <a:lnTo>
                    <a:pt x="4661" y="1896"/>
                  </a:lnTo>
                  <a:lnTo>
                    <a:pt x="4657" y="1884"/>
                  </a:lnTo>
                  <a:lnTo>
                    <a:pt x="4657" y="1884"/>
                  </a:lnTo>
                  <a:lnTo>
                    <a:pt x="4638" y="1845"/>
                  </a:lnTo>
                  <a:lnTo>
                    <a:pt x="4618" y="1804"/>
                  </a:lnTo>
                  <a:lnTo>
                    <a:pt x="4593" y="1763"/>
                  </a:lnTo>
                  <a:lnTo>
                    <a:pt x="4567" y="1721"/>
                  </a:lnTo>
                  <a:lnTo>
                    <a:pt x="4552" y="1701"/>
                  </a:lnTo>
                  <a:lnTo>
                    <a:pt x="4537" y="1680"/>
                  </a:lnTo>
                  <a:lnTo>
                    <a:pt x="4522" y="1660"/>
                  </a:lnTo>
                  <a:lnTo>
                    <a:pt x="4505" y="1640"/>
                  </a:lnTo>
                  <a:lnTo>
                    <a:pt x="4488" y="1621"/>
                  </a:lnTo>
                  <a:lnTo>
                    <a:pt x="4470" y="1601"/>
                  </a:lnTo>
                  <a:lnTo>
                    <a:pt x="4451" y="1582"/>
                  </a:lnTo>
                  <a:lnTo>
                    <a:pt x="4432" y="1564"/>
                  </a:lnTo>
                  <a:lnTo>
                    <a:pt x="4411" y="1547"/>
                  </a:lnTo>
                  <a:lnTo>
                    <a:pt x="4390" y="1530"/>
                  </a:lnTo>
                  <a:lnTo>
                    <a:pt x="4367" y="1514"/>
                  </a:lnTo>
                  <a:lnTo>
                    <a:pt x="4344" y="1498"/>
                  </a:lnTo>
                  <a:lnTo>
                    <a:pt x="4320" y="1483"/>
                  </a:lnTo>
                  <a:lnTo>
                    <a:pt x="4296" y="1470"/>
                  </a:lnTo>
                  <a:lnTo>
                    <a:pt x="4269" y="1457"/>
                  </a:lnTo>
                  <a:lnTo>
                    <a:pt x="4242" y="1446"/>
                  </a:lnTo>
                  <a:lnTo>
                    <a:pt x="4216" y="1436"/>
                  </a:lnTo>
                  <a:lnTo>
                    <a:pt x="4187" y="1427"/>
                  </a:lnTo>
                  <a:lnTo>
                    <a:pt x="4157" y="1419"/>
                  </a:lnTo>
                  <a:lnTo>
                    <a:pt x="4126" y="1412"/>
                  </a:lnTo>
                  <a:lnTo>
                    <a:pt x="4095" y="1407"/>
                  </a:lnTo>
                  <a:lnTo>
                    <a:pt x="4062" y="1403"/>
                  </a:lnTo>
                  <a:lnTo>
                    <a:pt x="4029" y="1400"/>
                  </a:lnTo>
                  <a:lnTo>
                    <a:pt x="3993" y="1399"/>
                  </a:lnTo>
                  <a:lnTo>
                    <a:pt x="3923" y="1402"/>
                  </a:lnTo>
                  <a:lnTo>
                    <a:pt x="3855" y="1406"/>
                  </a:lnTo>
                  <a:lnTo>
                    <a:pt x="3790" y="1414"/>
                  </a:lnTo>
                  <a:lnTo>
                    <a:pt x="3729" y="1423"/>
                  </a:lnTo>
                  <a:lnTo>
                    <a:pt x="3672" y="1436"/>
                  </a:lnTo>
                  <a:lnTo>
                    <a:pt x="3616" y="1450"/>
                  </a:lnTo>
                  <a:lnTo>
                    <a:pt x="3564" y="1468"/>
                  </a:lnTo>
                  <a:lnTo>
                    <a:pt x="3514" y="1486"/>
                  </a:lnTo>
                  <a:lnTo>
                    <a:pt x="3467" y="1506"/>
                  </a:lnTo>
                  <a:lnTo>
                    <a:pt x="3424" y="1528"/>
                  </a:lnTo>
                  <a:lnTo>
                    <a:pt x="3382" y="1551"/>
                  </a:lnTo>
                  <a:lnTo>
                    <a:pt x="3343" y="1576"/>
                  </a:lnTo>
                  <a:lnTo>
                    <a:pt x="3307" y="1601"/>
                  </a:lnTo>
                  <a:lnTo>
                    <a:pt x="3274" y="1627"/>
                  </a:lnTo>
                  <a:lnTo>
                    <a:pt x="3242" y="1654"/>
                  </a:lnTo>
                  <a:lnTo>
                    <a:pt x="3213" y="1680"/>
                  </a:lnTo>
                  <a:lnTo>
                    <a:pt x="3186" y="1708"/>
                  </a:lnTo>
                  <a:lnTo>
                    <a:pt x="3162" y="1735"/>
                  </a:lnTo>
                  <a:lnTo>
                    <a:pt x="3139" y="1762"/>
                  </a:lnTo>
                  <a:lnTo>
                    <a:pt x="3119" y="1788"/>
                  </a:lnTo>
                  <a:lnTo>
                    <a:pt x="3100" y="1814"/>
                  </a:lnTo>
                  <a:lnTo>
                    <a:pt x="3084" y="1840"/>
                  </a:lnTo>
                  <a:lnTo>
                    <a:pt x="3069" y="1865"/>
                  </a:lnTo>
                  <a:lnTo>
                    <a:pt x="3056" y="1887"/>
                  </a:lnTo>
                  <a:lnTo>
                    <a:pt x="3044" y="1909"/>
                  </a:lnTo>
                  <a:lnTo>
                    <a:pt x="3035" y="1929"/>
                  </a:lnTo>
                  <a:lnTo>
                    <a:pt x="3026" y="1948"/>
                  </a:lnTo>
                  <a:lnTo>
                    <a:pt x="3020" y="1965"/>
                  </a:lnTo>
                  <a:lnTo>
                    <a:pt x="3010" y="1993"/>
                  </a:lnTo>
                  <a:lnTo>
                    <a:pt x="3007" y="2010"/>
                  </a:lnTo>
                  <a:lnTo>
                    <a:pt x="3007" y="2016"/>
                  </a:lnTo>
                  <a:lnTo>
                    <a:pt x="3008" y="2027"/>
                  </a:lnTo>
                  <a:lnTo>
                    <a:pt x="3010" y="2039"/>
                  </a:lnTo>
                  <a:lnTo>
                    <a:pt x="3014" y="2053"/>
                  </a:lnTo>
                  <a:lnTo>
                    <a:pt x="3020" y="2069"/>
                  </a:lnTo>
                  <a:lnTo>
                    <a:pt x="3027" y="2087"/>
                  </a:lnTo>
                  <a:lnTo>
                    <a:pt x="3036" y="2107"/>
                  </a:lnTo>
                  <a:lnTo>
                    <a:pt x="3046" y="2128"/>
                  </a:lnTo>
                  <a:lnTo>
                    <a:pt x="3058" y="2151"/>
                  </a:lnTo>
                  <a:lnTo>
                    <a:pt x="3072" y="2175"/>
                  </a:lnTo>
                  <a:lnTo>
                    <a:pt x="3088" y="2198"/>
                  </a:lnTo>
                  <a:lnTo>
                    <a:pt x="3106" y="2223"/>
                  </a:lnTo>
                  <a:lnTo>
                    <a:pt x="3125" y="2248"/>
                  </a:lnTo>
                  <a:lnTo>
                    <a:pt x="3147" y="2275"/>
                  </a:lnTo>
                  <a:lnTo>
                    <a:pt x="3169" y="2301"/>
                  </a:lnTo>
                  <a:lnTo>
                    <a:pt x="3195" y="2328"/>
                  </a:lnTo>
                  <a:lnTo>
                    <a:pt x="3222" y="2354"/>
                  </a:lnTo>
                  <a:lnTo>
                    <a:pt x="3252" y="2379"/>
                  </a:lnTo>
                  <a:lnTo>
                    <a:pt x="3283" y="2404"/>
                  </a:lnTo>
                  <a:lnTo>
                    <a:pt x="3317" y="2429"/>
                  </a:lnTo>
                  <a:lnTo>
                    <a:pt x="3352" y="2453"/>
                  </a:lnTo>
                  <a:lnTo>
                    <a:pt x="3390" y="2475"/>
                  </a:lnTo>
                  <a:lnTo>
                    <a:pt x="3431" y="2498"/>
                  </a:lnTo>
                  <a:lnTo>
                    <a:pt x="3474" y="2517"/>
                  </a:lnTo>
                  <a:lnTo>
                    <a:pt x="3519" y="2536"/>
                  </a:lnTo>
                  <a:lnTo>
                    <a:pt x="3566" y="2552"/>
                  </a:lnTo>
                  <a:lnTo>
                    <a:pt x="3616" y="2568"/>
                  </a:lnTo>
                  <a:lnTo>
                    <a:pt x="3668" y="2579"/>
                  </a:lnTo>
                  <a:lnTo>
                    <a:pt x="3724" y="2590"/>
                  </a:lnTo>
                  <a:lnTo>
                    <a:pt x="3782" y="2598"/>
                  </a:lnTo>
                  <a:lnTo>
                    <a:pt x="3842" y="2603"/>
                  </a:lnTo>
                  <a:lnTo>
                    <a:pt x="3905" y="2606"/>
                  </a:lnTo>
                  <a:lnTo>
                    <a:pt x="3936" y="2606"/>
                  </a:lnTo>
                  <a:lnTo>
                    <a:pt x="3966" y="2606"/>
                  </a:lnTo>
                  <a:lnTo>
                    <a:pt x="3994" y="2603"/>
                  </a:lnTo>
                  <a:lnTo>
                    <a:pt x="4023" y="2602"/>
                  </a:lnTo>
                  <a:lnTo>
                    <a:pt x="4051" y="2598"/>
                  </a:lnTo>
                  <a:lnTo>
                    <a:pt x="4079" y="2594"/>
                  </a:lnTo>
                  <a:lnTo>
                    <a:pt x="4106" y="2590"/>
                  </a:lnTo>
                  <a:lnTo>
                    <a:pt x="4131" y="2585"/>
                  </a:lnTo>
                  <a:lnTo>
                    <a:pt x="4157" y="2578"/>
                  </a:lnTo>
                  <a:lnTo>
                    <a:pt x="4181" y="2572"/>
                  </a:lnTo>
                  <a:lnTo>
                    <a:pt x="4206" y="2565"/>
                  </a:lnTo>
                  <a:lnTo>
                    <a:pt x="4230" y="2557"/>
                  </a:lnTo>
                  <a:lnTo>
                    <a:pt x="4252" y="2549"/>
                  </a:lnTo>
                  <a:lnTo>
                    <a:pt x="4274" y="2540"/>
                  </a:lnTo>
                  <a:lnTo>
                    <a:pt x="4296" y="2531"/>
                  </a:lnTo>
                  <a:lnTo>
                    <a:pt x="4317" y="2521"/>
                  </a:lnTo>
                  <a:lnTo>
                    <a:pt x="4358" y="2500"/>
                  </a:lnTo>
                  <a:lnTo>
                    <a:pt x="4395" y="2478"/>
                  </a:lnTo>
                  <a:lnTo>
                    <a:pt x="4432" y="2455"/>
                  </a:lnTo>
                  <a:lnTo>
                    <a:pt x="4465" y="2430"/>
                  </a:lnTo>
                  <a:lnTo>
                    <a:pt x="4496" y="2407"/>
                  </a:lnTo>
                  <a:lnTo>
                    <a:pt x="4526" y="2380"/>
                  </a:lnTo>
                  <a:lnTo>
                    <a:pt x="4552" y="2355"/>
                  </a:lnTo>
                  <a:lnTo>
                    <a:pt x="4577" y="2330"/>
                  </a:lnTo>
                  <a:lnTo>
                    <a:pt x="4578" y="2329"/>
                  </a:lnTo>
                  <a:lnTo>
                    <a:pt x="4581" y="2325"/>
                  </a:lnTo>
                  <a:lnTo>
                    <a:pt x="4590" y="2316"/>
                  </a:lnTo>
                  <a:lnTo>
                    <a:pt x="4598" y="2306"/>
                  </a:lnTo>
                  <a:lnTo>
                    <a:pt x="4607" y="2297"/>
                  </a:lnTo>
                  <a:lnTo>
                    <a:pt x="4614" y="2288"/>
                  </a:lnTo>
                  <a:lnTo>
                    <a:pt x="4635" y="2266"/>
                  </a:lnTo>
                  <a:lnTo>
                    <a:pt x="4655" y="2246"/>
                  </a:lnTo>
                  <a:lnTo>
                    <a:pt x="4666" y="2237"/>
                  </a:lnTo>
                  <a:lnTo>
                    <a:pt x="4676" y="2229"/>
                  </a:lnTo>
                  <a:lnTo>
                    <a:pt x="4687" y="2221"/>
                  </a:lnTo>
                  <a:lnTo>
                    <a:pt x="4698" y="2215"/>
                  </a:lnTo>
                  <a:lnTo>
                    <a:pt x="4708" y="2210"/>
                  </a:lnTo>
                  <a:lnTo>
                    <a:pt x="4719" y="2207"/>
                  </a:lnTo>
                  <a:lnTo>
                    <a:pt x="4731" y="2206"/>
                  </a:lnTo>
                  <a:lnTo>
                    <a:pt x="4742" y="2206"/>
                  </a:lnTo>
                  <a:lnTo>
                    <a:pt x="4752" y="2207"/>
                  </a:lnTo>
                  <a:lnTo>
                    <a:pt x="4764" y="2213"/>
                  </a:lnTo>
                  <a:lnTo>
                    <a:pt x="4776" y="2219"/>
                  </a:lnTo>
                  <a:lnTo>
                    <a:pt x="4786" y="2227"/>
                  </a:lnTo>
                  <a:lnTo>
                    <a:pt x="4791" y="2233"/>
                  </a:lnTo>
                  <a:lnTo>
                    <a:pt x="4795" y="2238"/>
                  </a:lnTo>
                  <a:lnTo>
                    <a:pt x="4799" y="2246"/>
                  </a:lnTo>
                  <a:lnTo>
                    <a:pt x="4804" y="2254"/>
                  </a:lnTo>
                  <a:lnTo>
                    <a:pt x="4813" y="2275"/>
                  </a:lnTo>
                  <a:lnTo>
                    <a:pt x="4823" y="2300"/>
                  </a:lnTo>
                  <a:lnTo>
                    <a:pt x="4843" y="2357"/>
                  </a:lnTo>
                  <a:lnTo>
                    <a:pt x="4866" y="2419"/>
                  </a:lnTo>
                  <a:lnTo>
                    <a:pt x="4877" y="2448"/>
                  </a:lnTo>
                  <a:lnTo>
                    <a:pt x="4890" y="2477"/>
                  </a:lnTo>
                  <a:lnTo>
                    <a:pt x="4897" y="2490"/>
                  </a:lnTo>
                  <a:lnTo>
                    <a:pt x="4903" y="2502"/>
                  </a:lnTo>
                  <a:lnTo>
                    <a:pt x="4909" y="2512"/>
                  </a:lnTo>
                  <a:lnTo>
                    <a:pt x="4917" y="2523"/>
                  </a:lnTo>
                  <a:lnTo>
                    <a:pt x="4924" y="2532"/>
                  </a:lnTo>
                  <a:lnTo>
                    <a:pt x="4931" y="2540"/>
                  </a:lnTo>
                  <a:lnTo>
                    <a:pt x="4938" y="2546"/>
                  </a:lnTo>
                  <a:lnTo>
                    <a:pt x="4947" y="2552"/>
                  </a:lnTo>
                  <a:lnTo>
                    <a:pt x="4954" y="2554"/>
                  </a:lnTo>
                  <a:lnTo>
                    <a:pt x="4962" y="2556"/>
                  </a:lnTo>
                  <a:lnTo>
                    <a:pt x="4970" y="2556"/>
                  </a:lnTo>
                  <a:lnTo>
                    <a:pt x="4979" y="2553"/>
                  </a:lnTo>
                  <a:lnTo>
                    <a:pt x="4986" y="2549"/>
                  </a:lnTo>
                  <a:lnTo>
                    <a:pt x="4994" y="2544"/>
                  </a:lnTo>
                  <a:lnTo>
                    <a:pt x="5000" y="2537"/>
                  </a:lnTo>
                  <a:lnTo>
                    <a:pt x="5006" y="2529"/>
                  </a:lnTo>
                  <a:lnTo>
                    <a:pt x="5010" y="2520"/>
                  </a:lnTo>
                  <a:lnTo>
                    <a:pt x="5013" y="2510"/>
                  </a:lnTo>
                  <a:lnTo>
                    <a:pt x="5016" y="2499"/>
                  </a:lnTo>
                  <a:lnTo>
                    <a:pt x="5018" y="2487"/>
                  </a:lnTo>
                  <a:lnTo>
                    <a:pt x="5019" y="2474"/>
                  </a:lnTo>
                  <a:lnTo>
                    <a:pt x="5020" y="2459"/>
                  </a:lnTo>
                  <a:lnTo>
                    <a:pt x="5022" y="2445"/>
                  </a:lnTo>
                  <a:lnTo>
                    <a:pt x="5022" y="2429"/>
                  </a:lnTo>
                  <a:lnTo>
                    <a:pt x="5019" y="2397"/>
                  </a:lnTo>
                  <a:lnTo>
                    <a:pt x="5017" y="2362"/>
                  </a:lnTo>
                  <a:lnTo>
                    <a:pt x="5009" y="2288"/>
                  </a:lnTo>
                  <a:lnTo>
                    <a:pt x="4999" y="2211"/>
                  </a:lnTo>
                  <a:lnTo>
                    <a:pt x="4996" y="2173"/>
                  </a:lnTo>
                  <a:lnTo>
                    <a:pt x="4993" y="2135"/>
                  </a:lnTo>
                  <a:lnTo>
                    <a:pt x="4991" y="2099"/>
                  </a:lnTo>
                  <a:lnTo>
                    <a:pt x="4991" y="2065"/>
                  </a:lnTo>
                  <a:lnTo>
                    <a:pt x="4992" y="2049"/>
                  </a:lnTo>
                  <a:lnTo>
                    <a:pt x="4993" y="2033"/>
                  </a:lnTo>
                  <a:lnTo>
                    <a:pt x="4995" y="2018"/>
                  </a:lnTo>
                  <a:lnTo>
                    <a:pt x="4998" y="2000"/>
                  </a:lnTo>
                  <a:lnTo>
                    <a:pt x="5006" y="1967"/>
                  </a:lnTo>
                  <a:lnTo>
                    <a:pt x="5014" y="1933"/>
                  </a:lnTo>
                  <a:lnTo>
                    <a:pt x="5033" y="1865"/>
                  </a:lnTo>
                  <a:lnTo>
                    <a:pt x="5053" y="1797"/>
                  </a:lnTo>
                  <a:lnTo>
                    <a:pt x="5060" y="1764"/>
                  </a:lnTo>
                  <a:lnTo>
                    <a:pt x="5066" y="1734"/>
                  </a:lnTo>
                  <a:lnTo>
                    <a:pt x="5068" y="1718"/>
                  </a:lnTo>
                  <a:lnTo>
                    <a:pt x="5070" y="1704"/>
                  </a:lnTo>
                  <a:lnTo>
                    <a:pt x="5070" y="1689"/>
                  </a:lnTo>
                  <a:lnTo>
                    <a:pt x="5070" y="1675"/>
                  </a:lnTo>
                  <a:lnTo>
                    <a:pt x="5069" y="1661"/>
                  </a:lnTo>
                  <a:lnTo>
                    <a:pt x="5066" y="1648"/>
                  </a:lnTo>
                  <a:lnTo>
                    <a:pt x="5063" y="1636"/>
                  </a:lnTo>
                  <a:lnTo>
                    <a:pt x="5059" y="1625"/>
                  </a:lnTo>
                  <a:lnTo>
                    <a:pt x="5054" y="1614"/>
                  </a:lnTo>
                  <a:lnTo>
                    <a:pt x="5047" y="1603"/>
                  </a:lnTo>
                  <a:lnTo>
                    <a:pt x="5039" y="1593"/>
                  </a:lnTo>
                  <a:lnTo>
                    <a:pt x="5030" y="1584"/>
                  </a:lnTo>
                  <a:close/>
                  <a:moveTo>
                    <a:pt x="6446" y="184"/>
                  </a:moveTo>
                  <a:lnTo>
                    <a:pt x="6438" y="178"/>
                  </a:lnTo>
                  <a:lnTo>
                    <a:pt x="6430" y="174"/>
                  </a:lnTo>
                  <a:lnTo>
                    <a:pt x="6422" y="172"/>
                  </a:lnTo>
                  <a:lnTo>
                    <a:pt x="6415" y="174"/>
                  </a:lnTo>
                  <a:lnTo>
                    <a:pt x="6408" y="178"/>
                  </a:lnTo>
                  <a:lnTo>
                    <a:pt x="6401" y="182"/>
                  </a:lnTo>
                  <a:lnTo>
                    <a:pt x="6394" y="190"/>
                  </a:lnTo>
                  <a:lnTo>
                    <a:pt x="6389" y="197"/>
                  </a:lnTo>
                  <a:lnTo>
                    <a:pt x="6382" y="208"/>
                  </a:lnTo>
                  <a:lnTo>
                    <a:pt x="6376" y="220"/>
                  </a:lnTo>
                  <a:lnTo>
                    <a:pt x="6369" y="233"/>
                  </a:lnTo>
                  <a:lnTo>
                    <a:pt x="6364" y="246"/>
                  </a:lnTo>
                  <a:lnTo>
                    <a:pt x="6352" y="278"/>
                  </a:lnTo>
                  <a:lnTo>
                    <a:pt x="6341" y="311"/>
                  </a:lnTo>
                  <a:lnTo>
                    <a:pt x="6328" y="347"/>
                  </a:lnTo>
                  <a:lnTo>
                    <a:pt x="6315" y="383"/>
                  </a:lnTo>
                  <a:lnTo>
                    <a:pt x="6301" y="419"/>
                  </a:lnTo>
                  <a:lnTo>
                    <a:pt x="6286" y="453"/>
                  </a:lnTo>
                  <a:lnTo>
                    <a:pt x="6277" y="469"/>
                  </a:lnTo>
                  <a:lnTo>
                    <a:pt x="6269" y="484"/>
                  </a:lnTo>
                  <a:lnTo>
                    <a:pt x="6260" y="498"/>
                  </a:lnTo>
                  <a:lnTo>
                    <a:pt x="6251" y="511"/>
                  </a:lnTo>
                  <a:lnTo>
                    <a:pt x="6240" y="523"/>
                  </a:lnTo>
                  <a:lnTo>
                    <a:pt x="6229" y="534"/>
                  </a:lnTo>
                  <a:lnTo>
                    <a:pt x="6219" y="543"/>
                  </a:lnTo>
                  <a:lnTo>
                    <a:pt x="6207" y="551"/>
                  </a:lnTo>
                  <a:lnTo>
                    <a:pt x="6194" y="556"/>
                  </a:lnTo>
                  <a:lnTo>
                    <a:pt x="6182" y="561"/>
                  </a:lnTo>
                  <a:lnTo>
                    <a:pt x="6172" y="563"/>
                  </a:lnTo>
                  <a:lnTo>
                    <a:pt x="6161" y="564"/>
                  </a:lnTo>
                  <a:lnTo>
                    <a:pt x="6151" y="563"/>
                  </a:lnTo>
                  <a:lnTo>
                    <a:pt x="6142" y="561"/>
                  </a:lnTo>
                  <a:lnTo>
                    <a:pt x="6133" y="559"/>
                  </a:lnTo>
                  <a:lnTo>
                    <a:pt x="6126" y="555"/>
                  </a:lnTo>
                  <a:lnTo>
                    <a:pt x="6118" y="550"/>
                  </a:lnTo>
                  <a:lnTo>
                    <a:pt x="6112" y="544"/>
                  </a:lnTo>
                  <a:lnTo>
                    <a:pt x="6105" y="539"/>
                  </a:lnTo>
                  <a:lnTo>
                    <a:pt x="6100" y="532"/>
                  </a:lnTo>
                  <a:lnTo>
                    <a:pt x="6090" y="519"/>
                  </a:lnTo>
                  <a:lnTo>
                    <a:pt x="6084" y="507"/>
                  </a:lnTo>
                  <a:lnTo>
                    <a:pt x="6079" y="496"/>
                  </a:lnTo>
                  <a:lnTo>
                    <a:pt x="6073" y="484"/>
                  </a:lnTo>
                  <a:lnTo>
                    <a:pt x="6073" y="484"/>
                  </a:lnTo>
                  <a:lnTo>
                    <a:pt x="6055" y="444"/>
                  </a:lnTo>
                  <a:lnTo>
                    <a:pt x="6034" y="405"/>
                  </a:lnTo>
                  <a:lnTo>
                    <a:pt x="6010" y="362"/>
                  </a:lnTo>
                  <a:lnTo>
                    <a:pt x="5984" y="321"/>
                  </a:lnTo>
                  <a:lnTo>
                    <a:pt x="5970" y="300"/>
                  </a:lnTo>
                  <a:lnTo>
                    <a:pt x="5955" y="281"/>
                  </a:lnTo>
                  <a:lnTo>
                    <a:pt x="5939" y="259"/>
                  </a:lnTo>
                  <a:lnTo>
                    <a:pt x="5923" y="240"/>
                  </a:lnTo>
                  <a:lnTo>
                    <a:pt x="5904" y="220"/>
                  </a:lnTo>
                  <a:lnTo>
                    <a:pt x="5887" y="201"/>
                  </a:lnTo>
                  <a:lnTo>
                    <a:pt x="5868" y="182"/>
                  </a:lnTo>
                  <a:lnTo>
                    <a:pt x="5849" y="165"/>
                  </a:lnTo>
                  <a:lnTo>
                    <a:pt x="5827" y="146"/>
                  </a:lnTo>
                  <a:lnTo>
                    <a:pt x="5806" y="130"/>
                  </a:lnTo>
                  <a:lnTo>
                    <a:pt x="5785" y="113"/>
                  </a:lnTo>
                  <a:lnTo>
                    <a:pt x="5761" y="99"/>
                  </a:lnTo>
                  <a:lnTo>
                    <a:pt x="5737" y="84"/>
                  </a:lnTo>
                  <a:lnTo>
                    <a:pt x="5712" y="70"/>
                  </a:lnTo>
                  <a:lnTo>
                    <a:pt x="5686" y="58"/>
                  </a:lnTo>
                  <a:lnTo>
                    <a:pt x="5660" y="46"/>
                  </a:lnTo>
                  <a:lnTo>
                    <a:pt x="5632" y="35"/>
                  </a:lnTo>
                  <a:lnTo>
                    <a:pt x="5603" y="26"/>
                  </a:lnTo>
                  <a:lnTo>
                    <a:pt x="5574" y="18"/>
                  </a:lnTo>
                  <a:lnTo>
                    <a:pt x="5543" y="12"/>
                  </a:lnTo>
                  <a:lnTo>
                    <a:pt x="5511" y="6"/>
                  </a:lnTo>
                  <a:lnTo>
                    <a:pt x="5479" y="2"/>
                  </a:lnTo>
                  <a:lnTo>
                    <a:pt x="5445" y="0"/>
                  </a:lnTo>
                  <a:lnTo>
                    <a:pt x="5411" y="0"/>
                  </a:lnTo>
                  <a:lnTo>
                    <a:pt x="5340" y="1"/>
                  </a:lnTo>
                  <a:lnTo>
                    <a:pt x="5272" y="5"/>
                  </a:lnTo>
                  <a:lnTo>
                    <a:pt x="5208" y="13"/>
                  </a:lnTo>
                  <a:lnTo>
                    <a:pt x="5147" y="23"/>
                  </a:lnTo>
                  <a:lnTo>
                    <a:pt x="5088" y="35"/>
                  </a:lnTo>
                  <a:lnTo>
                    <a:pt x="5033" y="50"/>
                  </a:lnTo>
                  <a:lnTo>
                    <a:pt x="4981" y="67"/>
                  </a:lnTo>
                  <a:lnTo>
                    <a:pt x="4931" y="85"/>
                  </a:lnTo>
                  <a:lnTo>
                    <a:pt x="4885" y="106"/>
                  </a:lnTo>
                  <a:lnTo>
                    <a:pt x="4841" y="128"/>
                  </a:lnTo>
                  <a:lnTo>
                    <a:pt x="4799" y="151"/>
                  </a:lnTo>
                  <a:lnTo>
                    <a:pt x="4761" y="175"/>
                  </a:lnTo>
                  <a:lnTo>
                    <a:pt x="4724" y="201"/>
                  </a:lnTo>
                  <a:lnTo>
                    <a:pt x="4690" y="226"/>
                  </a:lnTo>
                  <a:lnTo>
                    <a:pt x="4659" y="253"/>
                  </a:lnTo>
                  <a:lnTo>
                    <a:pt x="4630" y="281"/>
                  </a:lnTo>
                  <a:lnTo>
                    <a:pt x="4604" y="307"/>
                  </a:lnTo>
                  <a:lnTo>
                    <a:pt x="4579" y="335"/>
                  </a:lnTo>
                  <a:lnTo>
                    <a:pt x="4557" y="362"/>
                  </a:lnTo>
                  <a:lnTo>
                    <a:pt x="4535" y="389"/>
                  </a:lnTo>
                  <a:lnTo>
                    <a:pt x="4517" y="414"/>
                  </a:lnTo>
                  <a:lnTo>
                    <a:pt x="4500" y="440"/>
                  </a:lnTo>
                  <a:lnTo>
                    <a:pt x="4486" y="464"/>
                  </a:lnTo>
                  <a:lnTo>
                    <a:pt x="4472" y="488"/>
                  </a:lnTo>
                  <a:lnTo>
                    <a:pt x="4461" y="509"/>
                  </a:lnTo>
                  <a:lnTo>
                    <a:pt x="4452" y="530"/>
                  </a:lnTo>
                  <a:lnTo>
                    <a:pt x="4443" y="548"/>
                  </a:lnTo>
                  <a:lnTo>
                    <a:pt x="4437" y="565"/>
                  </a:lnTo>
                  <a:lnTo>
                    <a:pt x="4427" y="592"/>
                  </a:lnTo>
                  <a:lnTo>
                    <a:pt x="4423" y="609"/>
                  </a:lnTo>
                  <a:lnTo>
                    <a:pt x="4423" y="617"/>
                  </a:lnTo>
                  <a:lnTo>
                    <a:pt x="4424" y="626"/>
                  </a:lnTo>
                  <a:lnTo>
                    <a:pt x="4427" y="638"/>
                  </a:lnTo>
                  <a:lnTo>
                    <a:pt x="4432" y="652"/>
                  </a:lnTo>
                  <a:lnTo>
                    <a:pt x="4437" y="670"/>
                  </a:lnTo>
                  <a:lnTo>
                    <a:pt x="4444" y="687"/>
                  </a:lnTo>
                  <a:lnTo>
                    <a:pt x="4453" y="707"/>
                  </a:lnTo>
                  <a:lnTo>
                    <a:pt x="4464" y="728"/>
                  </a:lnTo>
                  <a:lnTo>
                    <a:pt x="4475" y="750"/>
                  </a:lnTo>
                  <a:lnTo>
                    <a:pt x="4489" y="774"/>
                  </a:lnTo>
                  <a:lnTo>
                    <a:pt x="4505" y="798"/>
                  </a:lnTo>
                  <a:lnTo>
                    <a:pt x="4522" y="823"/>
                  </a:lnTo>
                  <a:lnTo>
                    <a:pt x="4542" y="849"/>
                  </a:lnTo>
                  <a:lnTo>
                    <a:pt x="4563" y="875"/>
                  </a:lnTo>
                  <a:lnTo>
                    <a:pt x="4587" y="902"/>
                  </a:lnTo>
                  <a:lnTo>
                    <a:pt x="4611" y="927"/>
                  </a:lnTo>
                  <a:lnTo>
                    <a:pt x="4639" y="953"/>
                  </a:lnTo>
                  <a:lnTo>
                    <a:pt x="4668" y="980"/>
                  </a:lnTo>
                  <a:lnTo>
                    <a:pt x="4700" y="1005"/>
                  </a:lnTo>
                  <a:lnTo>
                    <a:pt x="4733" y="1030"/>
                  </a:lnTo>
                  <a:lnTo>
                    <a:pt x="4769" y="1053"/>
                  </a:lnTo>
                  <a:lnTo>
                    <a:pt x="4807" y="1076"/>
                  </a:lnTo>
                  <a:lnTo>
                    <a:pt x="4847" y="1097"/>
                  </a:lnTo>
                  <a:lnTo>
                    <a:pt x="4890" y="1117"/>
                  </a:lnTo>
                  <a:lnTo>
                    <a:pt x="4935" y="1135"/>
                  </a:lnTo>
                  <a:lnTo>
                    <a:pt x="4983" y="1152"/>
                  </a:lnTo>
                  <a:lnTo>
                    <a:pt x="5033" y="1167"/>
                  </a:lnTo>
                  <a:lnTo>
                    <a:pt x="5086" y="1180"/>
                  </a:lnTo>
                  <a:lnTo>
                    <a:pt x="5140" y="1191"/>
                  </a:lnTo>
                  <a:lnTo>
                    <a:pt x="5198" y="1199"/>
                  </a:lnTo>
                  <a:lnTo>
                    <a:pt x="5259" y="1204"/>
                  </a:lnTo>
                  <a:lnTo>
                    <a:pt x="5322" y="1206"/>
                  </a:lnTo>
                  <a:lnTo>
                    <a:pt x="5352" y="1206"/>
                  </a:lnTo>
                  <a:lnTo>
                    <a:pt x="5382" y="1205"/>
                  </a:lnTo>
                  <a:lnTo>
                    <a:pt x="5412" y="1204"/>
                  </a:lnTo>
                  <a:lnTo>
                    <a:pt x="5441" y="1201"/>
                  </a:lnTo>
                  <a:lnTo>
                    <a:pt x="5468" y="1199"/>
                  </a:lnTo>
                  <a:lnTo>
                    <a:pt x="5495" y="1195"/>
                  </a:lnTo>
                  <a:lnTo>
                    <a:pt x="5522" y="1189"/>
                  </a:lnTo>
                  <a:lnTo>
                    <a:pt x="5549" y="1184"/>
                  </a:lnTo>
                  <a:lnTo>
                    <a:pt x="5573" y="1177"/>
                  </a:lnTo>
                  <a:lnTo>
                    <a:pt x="5599" y="1172"/>
                  </a:lnTo>
                  <a:lnTo>
                    <a:pt x="5622" y="1164"/>
                  </a:lnTo>
                  <a:lnTo>
                    <a:pt x="5646" y="1156"/>
                  </a:lnTo>
                  <a:lnTo>
                    <a:pt x="5669" y="1148"/>
                  </a:lnTo>
                  <a:lnTo>
                    <a:pt x="5691" y="1139"/>
                  </a:lnTo>
                  <a:lnTo>
                    <a:pt x="5713" y="1130"/>
                  </a:lnTo>
                  <a:lnTo>
                    <a:pt x="5733" y="1121"/>
                  </a:lnTo>
                  <a:lnTo>
                    <a:pt x="5774" y="1100"/>
                  </a:lnTo>
                  <a:lnTo>
                    <a:pt x="5813" y="1079"/>
                  </a:lnTo>
                  <a:lnTo>
                    <a:pt x="5848" y="1055"/>
                  </a:lnTo>
                  <a:lnTo>
                    <a:pt x="5882" y="1031"/>
                  </a:lnTo>
                  <a:lnTo>
                    <a:pt x="5913" y="1006"/>
                  </a:lnTo>
                  <a:lnTo>
                    <a:pt x="5942" y="981"/>
                  </a:lnTo>
                  <a:lnTo>
                    <a:pt x="5969" y="955"/>
                  </a:lnTo>
                  <a:lnTo>
                    <a:pt x="5994" y="929"/>
                  </a:lnTo>
                  <a:lnTo>
                    <a:pt x="5995" y="929"/>
                  </a:lnTo>
                  <a:lnTo>
                    <a:pt x="5999" y="926"/>
                  </a:lnTo>
                  <a:lnTo>
                    <a:pt x="6007" y="915"/>
                  </a:lnTo>
                  <a:lnTo>
                    <a:pt x="6016" y="906"/>
                  </a:lnTo>
                  <a:lnTo>
                    <a:pt x="6023" y="896"/>
                  </a:lnTo>
                  <a:lnTo>
                    <a:pt x="6032" y="887"/>
                  </a:lnTo>
                  <a:lnTo>
                    <a:pt x="6051" y="866"/>
                  </a:lnTo>
                  <a:lnTo>
                    <a:pt x="6072" y="845"/>
                  </a:lnTo>
                  <a:lnTo>
                    <a:pt x="6083" y="836"/>
                  </a:lnTo>
                  <a:lnTo>
                    <a:pt x="6093" y="828"/>
                  </a:lnTo>
                  <a:lnTo>
                    <a:pt x="6103" y="821"/>
                  </a:lnTo>
                  <a:lnTo>
                    <a:pt x="6114" y="815"/>
                  </a:lnTo>
                  <a:lnTo>
                    <a:pt x="6126" y="811"/>
                  </a:lnTo>
                  <a:lnTo>
                    <a:pt x="6136" y="807"/>
                  </a:lnTo>
                  <a:lnTo>
                    <a:pt x="6147" y="805"/>
                  </a:lnTo>
                  <a:lnTo>
                    <a:pt x="6159" y="805"/>
                  </a:lnTo>
                  <a:lnTo>
                    <a:pt x="6170" y="808"/>
                  </a:lnTo>
                  <a:lnTo>
                    <a:pt x="6181" y="812"/>
                  </a:lnTo>
                  <a:lnTo>
                    <a:pt x="6192" y="819"/>
                  </a:lnTo>
                  <a:lnTo>
                    <a:pt x="6204" y="828"/>
                  </a:lnTo>
                  <a:lnTo>
                    <a:pt x="6208" y="832"/>
                  </a:lnTo>
                  <a:lnTo>
                    <a:pt x="6212" y="838"/>
                  </a:lnTo>
                  <a:lnTo>
                    <a:pt x="6217" y="845"/>
                  </a:lnTo>
                  <a:lnTo>
                    <a:pt x="6221" y="854"/>
                  </a:lnTo>
                  <a:lnTo>
                    <a:pt x="6229" y="875"/>
                  </a:lnTo>
                  <a:lnTo>
                    <a:pt x="6239" y="899"/>
                  </a:lnTo>
                  <a:lnTo>
                    <a:pt x="6259" y="957"/>
                  </a:lnTo>
                  <a:lnTo>
                    <a:pt x="6282" y="1018"/>
                  </a:lnTo>
                  <a:lnTo>
                    <a:pt x="6294" y="1048"/>
                  </a:lnTo>
                  <a:lnTo>
                    <a:pt x="6306" y="1076"/>
                  </a:lnTo>
                  <a:lnTo>
                    <a:pt x="6313" y="1089"/>
                  </a:lnTo>
                  <a:lnTo>
                    <a:pt x="6320" y="1101"/>
                  </a:lnTo>
                  <a:lnTo>
                    <a:pt x="6327" y="1113"/>
                  </a:lnTo>
                  <a:lnTo>
                    <a:pt x="6333" y="1123"/>
                  </a:lnTo>
                  <a:lnTo>
                    <a:pt x="6341" y="1131"/>
                  </a:lnTo>
                  <a:lnTo>
                    <a:pt x="6348" y="1139"/>
                  </a:lnTo>
                  <a:lnTo>
                    <a:pt x="6356" y="1146"/>
                  </a:lnTo>
                  <a:lnTo>
                    <a:pt x="6363" y="1151"/>
                  </a:lnTo>
                  <a:lnTo>
                    <a:pt x="6370" y="1154"/>
                  </a:lnTo>
                  <a:lnTo>
                    <a:pt x="6379" y="1156"/>
                  </a:lnTo>
                  <a:lnTo>
                    <a:pt x="6388" y="1155"/>
                  </a:lnTo>
                  <a:lnTo>
                    <a:pt x="6396" y="1152"/>
                  </a:lnTo>
                  <a:lnTo>
                    <a:pt x="6404" y="1148"/>
                  </a:lnTo>
                  <a:lnTo>
                    <a:pt x="6411" y="1143"/>
                  </a:lnTo>
                  <a:lnTo>
                    <a:pt x="6416" y="1137"/>
                  </a:lnTo>
                  <a:lnTo>
                    <a:pt x="6422" y="1129"/>
                  </a:lnTo>
                  <a:lnTo>
                    <a:pt x="6426" y="1119"/>
                  </a:lnTo>
                  <a:lnTo>
                    <a:pt x="6430" y="1110"/>
                  </a:lnTo>
                  <a:lnTo>
                    <a:pt x="6432" y="1098"/>
                  </a:lnTo>
                  <a:lnTo>
                    <a:pt x="6435" y="1086"/>
                  </a:lnTo>
                  <a:lnTo>
                    <a:pt x="6437" y="1073"/>
                  </a:lnTo>
                  <a:lnTo>
                    <a:pt x="6438" y="1060"/>
                  </a:lnTo>
                  <a:lnTo>
                    <a:pt x="6438" y="1046"/>
                  </a:lnTo>
                  <a:lnTo>
                    <a:pt x="6438" y="1030"/>
                  </a:lnTo>
                  <a:lnTo>
                    <a:pt x="6437" y="997"/>
                  </a:lnTo>
                  <a:lnTo>
                    <a:pt x="6434" y="962"/>
                  </a:lnTo>
                  <a:lnTo>
                    <a:pt x="6426" y="887"/>
                  </a:lnTo>
                  <a:lnTo>
                    <a:pt x="6416" y="811"/>
                  </a:lnTo>
                  <a:lnTo>
                    <a:pt x="6412" y="773"/>
                  </a:lnTo>
                  <a:lnTo>
                    <a:pt x="6409" y="736"/>
                  </a:lnTo>
                  <a:lnTo>
                    <a:pt x="6408" y="699"/>
                  </a:lnTo>
                  <a:lnTo>
                    <a:pt x="6408" y="664"/>
                  </a:lnTo>
                  <a:lnTo>
                    <a:pt x="6408" y="649"/>
                  </a:lnTo>
                  <a:lnTo>
                    <a:pt x="6410" y="633"/>
                  </a:lnTo>
                  <a:lnTo>
                    <a:pt x="6412" y="617"/>
                  </a:lnTo>
                  <a:lnTo>
                    <a:pt x="6415" y="600"/>
                  </a:lnTo>
                  <a:lnTo>
                    <a:pt x="6422" y="567"/>
                  </a:lnTo>
                  <a:lnTo>
                    <a:pt x="6430" y="532"/>
                  </a:lnTo>
                  <a:lnTo>
                    <a:pt x="6451" y="465"/>
                  </a:lnTo>
                  <a:lnTo>
                    <a:pt x="6469" y="397"/>
                  </a:lnTo>
                  <a:lnTo>
                    <a:pt x="6477" y="365"/>
                  </a:lnTo>
                  <a:lnTo>
                    <a:pt x="6483" y="333"/>
                  </a:lnTo>
                  <a:lnTo>
                    <a:pt x="6485" y="317"/>
                  </a:lnTo>
                  <a:lnTo>
                    <a:pt x="6486" y="303"/>
                  </a:lnTo>
                  <a:lnTo>
                    <a:pt x="6487" y="288"/>
                  </a:lnTo>
                  <a:lnTo>
                    <a:pt x="6487" y="275"/>
                  </a:lnTo>
                  <a:lnTo>
                    <a:pt x="6486" y="262"/>
                  </a:lnTo>
                  <a:lnTo>
                    <a:pt x="6484" y="249"/>
                  </a:lnTo>
                  <a:lnTo>
                    <a:pt x="6481" y="236"/>
                  </a:lnTo>
                  <a:lnTo>
                    <a:pt x="6476" y="224"/>
                  </a:lnTo>
                  <a:lnTo>
                    <a:pt x="6471" y="213"/>
                  </a:lnTo>
                  <a:lnTo>
                    <a:pt x="6463" y="203"/>
                  </a:lnTo>
                  <a:lnTo>
                    <a:pt x="6456" y="194"/>
                  </a:lnTo>
                  <a:lnTo>
                    <a:pt x="6446" y="184"/>
                  </a:lnTo>
                  <a:close/>
                  <a:moveTo>
                    <a:pt x="3380" y="8753"/>
                  </a:moveTo>
                  <a:lnTo>
                    <a:pt x="3371" y="8747"/>
                  </a:lnTo>
                  <a:lnTo>
                    <a:pt x="3363" y="8743"/>
                  </a:lnTo>
                  <a:lnTo>
                    <a:pt x="3355" y="8741"/>
                  </a:lnTo>
                  <a:lnTo>
                    <a:pt x="3348" y="8743"/>
                  </a:lnTo>
                  <a:lnTo>
                    <a:pt x="3340" y="8745"/>
                  </a:lnTo>
                  <a:lnTo>
                    <a:pt x="3334" y="8751"/>
                  </a:lnTo>
                  <a:lnTo>
                    <a:pt x="3327" y="8759"/>
                  </a:lnTo>
                  <a:lnTo>
                    <a:pt x="3321" y="8766"/>
                  </a:lnTo>
                  <a:lnTo>
                    <a:pt x="3315" y="8777"/>
                  </a:lnTo>
                  <a:lnTo>
                    <a:pt x="3309" y="8789"/>
                  </a:lnTo>
                  <a:lnTo>
                    <a:pt x="3303" y="8801"/>
                  </a:lnTo>
                  <a:lnTo>
                    <a:pt x="3297" y="8815"/>
                  </a:lnTo>
                  <a:lnTo>
                    <a:pt x="3286" y="8847"/>
                  </a:lnTo>
                  <a:lnTo>
                    <a:pt x="3273" y="8880"/>
                  </a:lnTo>
                  <a:lnTo>
                    <a:pt x="3261" y="8915"/>
                  </a:lnTo>
                  <a:lnTo>
                    <a:pt x="3248" y="8952"/>
                  </a:lnTo>
                  <a:lnTo>
                    <a:pt x="3234" y="8988"/>
                  </a:lnTo>
                  <a:lnTo>
                    <a:pt x="3218" y="9022"/>
                  </a:lnTo>
                  <a:lnTo>
                    <a:pt x="3211" y="9038"/>
                  </a:lnTo>
                  <a:lnTo>
                    <a:pt x="3202" y="9053"/>
                  </a:lnTo>
                  <a:lnTo>
                    <a:pt x="3193" y="9067"/>
                  </a:lnTo>
                  <a:lnTo>
                    <a:pt x="3183" y="9080"/>
                  </a:lnTo>
                  <a:lnTo>
                    <a:pt x="3173" y="9092"/>
                  </a:lnTo>
                  <a:lnTo>
                    <a:pt x="3163" y="9103"/>
                  </a:lnTo>
                  <a:lnTo>
                    <a:pt x="3151" y="9112"/>
                  </a:lnTo>
                  <a:lnTo>
                    <a:pt x="3139" y="9120"/>
                  </a:lnTo>
                  <a:lnTo>
                    <a:pt x="3128" y="9125"/>
                  </a:lnTo>
                  <a:lnTo>
                    <a:pt x="3116" y="9129"/>
                  </a:lnTo>
                  <a:lnTo>
                    <a:pt x="3104" y="9132"/>
                  </a:lnTo>
                  <a:lnTo>
                    <a:pt x="3093" y="9133"/>
                  </a:lnTo>
                  <a:lnTo>
                    <a:pt x="3084" y="9132"/>
                  </a:lnTo>
                  <a:lnTo>
                    <a:pt x="3075" y="9130"/>
                  </a:lnTo>
                  <a:lnTo>
                    <a:pt x="3067" y="9128"/>
                  </a:lnTo>
                  <a:lnTo>
                    <a:pt x="3058" y="9124"/>
                  </a:lnTo>
                  <a:lnTo>
                    <a:pt x="3052" y="9119"/>
                  </a:lnTo>
                  <a:lnTo>
                    <a:pt x="3044" y="9113"/>
                  </a:lnTo>
                  <a:lnTo>
                    <a:pt x="3039" y="9107"/>
                  </a:lnTo>
                  <a:lnTo>
                    <a:pt x="3033" y="9101"/>
                  </a:lnTo>
                  <a:lnTo>
                    <a:pt x="3024" y="9088"/>
                  </a:lnTo>
                  <a:lnTo>
                    <a:pt x="3016" y="9075"/>
                  </a:lnTo>
                  <a:lnTo>
                    <a:pt x="3012" y="9065"/>
                  </a:lnTo>
                  <a:lnTo>
                    <a:pt x="3007" y="9053"/>
                  </a:lnTo>
                  <a:lnTo>
                    <a:pt x="3007" y="9053"/>
                  </a:lnTo>
                  <a:lnTo>
                    <a:pt x="2987" y="9013"/>
                  </a:lnTo>
                  <a:lnTo>
                    <a:pt x="2967" y="8972"/>
                  </a:lnTo>
                  <a:lnTo>
                    <a:pt x="2944" y="8931"/>
                  </a:lnTo>
                  <a:lnTo>
                    <a:pt x="2917" y="8890"/>
                  </a:lnTo>
                  <a:lnTo>
                    <a:pt x="2902" y="8869"/>
                  </a:lnTo>
                  <a:lnTo>
                    <a:pt x="2887" y="8848"/>
                  </a:lnTo>
                  <a:lnTo>
                    <a:pt x="2872" y="8828"/>
                  </a:lnTo>
                  <a:lnTo>
                    <a:pt x="2855" y="8809"/>
                  </a:lnTo>
                  <a:lnTo>
                    <a:pt x="2838" y="8789"/>
                  </a:lnTo>
                  <a:lnTo>
                    <a:pt x="2820" y="8769"/>
                  </a:lnTo>
                  <a:lnTo>
                    <a:pt x="2800" y="8751"/>
                  </a:lnTo>
                  <a:lnTo>
                    <a:pt x="2781" y="8733"/>
                  </a:lnTo>
                  <a:lnTo>
                    <a:pt x="2761" y="8715"/>
                  </a:lnTo>
                  <a:lnTo>
                    <a:pt x="2740" y="8698"/>
                  </a:lnTo>
                  <a:lnTo>
                    <a:pt x="2717" y="8682"/>
                  </a:lnTo>
                  <a:lnTo>
                    <a:pt x="2694" y="8666"/>
                  </a:lnTo>
                  <a:lnTo>
                    <a:pt x="2670" y="8653"/>
                  </a:lnTo>
                  <a:lnTo>
                    <a:pt x="2645" y="8639"/>
                  </a:lnTo>
                  <a:lnTo>
                    <a:pt x="2620" y="8627"/>
                  </a:lnTo>
                  <a:lnTo>
                    <a:pt x="2593" y="8615"/>
                  </a:lnTo>
                  <a:lnTo>
                    <a:pt x="2565" y="8604"/>
                  </a:lnTo>
                  <a:lnTo>
                    <a:pt x="2536" y="8595"/>
                  </a:lnTo>
                  <a:lnTo>
                    <a:pt x="2506" y="8587"/>
                  </a:lnTo>
                  <a:lnTo>
                    <a:pt x="2476" y="8580"/>
                  </a:lnTo>
                  <a:lnTo>
                    <a:pt x="2445" y="8575"/>
                  </a:lnTo>
                  <a:lnTo>
                    <a:pt x="2411" y="8571"/>
                  </a:lnTo>
                  <a:lnTo>
                    <a:pt x="2378" y="8569"/>
                  </a:lnTo>
                  <a:lnTo>
                    <a:pt x="2343" y="8569"/>
                  </a:lnTo>
                  <a:lnTo>
                    <a:pt x="2272" y="8570"/>
                  </a:lnTo>
                  <a:lnTo>
                    <a:pt x="2205" y="8574"/>
                  </a:lnTo>
                  <a:lnTo>
                    <a:pt x="2141" y="8582"/>
                  </a:lnTo>
                  <a:lnTo>
                    <a:pt x="2079" y="8591"/>
                  </a:lnTo>
                  <a:lnTo>
                    <a:pt x="2021" y="8604"/>
                  </a:lnTo>
                  <a:lnTo>
                    <a:pt x="1966" y="8619"/>
                  </a:lnTo>
                  <a:lnTo>
                    <a:pt x="1913" y="8636"/>
                  </a:lnTo>
                  <a:lnTo>
                    <a:pt x="1864" y="8654"/>
                  </a:lnTo>
                  <a:lnTo>
                    <a:pt x="1817" y="8675"/>
                  </a:lnTo>
                  <a:lnTo>
                    <a:pt x="1773" y="8697"/>
                  </a:lnTo>
                  <a:lnTo>
                    <a:pt x="1732" y="8720"/>
                  </a:lnTo>
                  <a:lnTo>
                    <a:pt x="1693" y="8744"/>
                  </a:lnTo>
                  <a:lnTo>
                    <a:pt x="1657" y="8769"/>
                  </a:lnTo>
                  <a:lnTo>
                    <a:pt x="1624" y="8795"/>
                  </a:lnTo>
                  <a:lnTo>
                    <a:pt x="1592" y="8822"/>
                  </a:lnTo>
                  <a:lnTo>
                    <a:pt x="1563" y="8850"/>
                  </a:lnTo>
                  <a:lnTo>
                    <a:pt x="1536" y="8876"/>
                  </a:lnTo>
                  <a:lnTo>
                    <a:pt x="1511" y="8904"/>
                  </a:lnTo>
                  <a:lnTo>
                    <a:pt x="1489" y="8930"/>
                  </a:lnTo>
                  <a:lnTo>
                    <a:pt x="1469" y="8958"/>
                  </a:lnTo>
                  <a:lnTo>
                    <a:pt x="1449" y="8983"/>
                  </a:lnTo>
                  <a:lnTo>
                    <a:pt x="1433" y="9008"/>
                  </a:lnTo>
                  <a:lnTo>
                    <a:pt x="1418" y="9033"/>
                  </a:lnTo>
                  <a:lnTo>
                    <a:pt x="1406" y="9055"/>
                  </a:lnTo>
                  <a:lnTo>
                    <a:pt x="1394" y="9078"/>
                  </a:lnTo>
                  <a:lnTo>
                    <a:pt x="1384" y="9099"/>
                  </a:lnTo>
                  <a:lnTo>
                    <a:pt x="1376" y="9117"/>
                  </a:lnTo>
                  <a:lnTo>
                    <a:pt x="1369" y="9133"/>
                  </a:lnTo>
                  <a:lnTo>
                    <a:pt x="1361" y="9161"/>
                  </a:lnTo>
                  <a:lnTo>
                    <a:pt x="1356" y="9178"/>
                  </a:lnTo>
                  <a:lnTo>
                    <a:pt x="1356" y="9186"/>
                  </a:lnTo>
                  <a:lnTo>
                    <a:pt x="1357" y="9195"/>
                  </a:lnTo>
                  <a:lnTo>
                    <a:pt x="1360" y="9207"/>
                  </a:lnTo>
                  <a:lnTo>
                    <a:pt x="1364" y="9221"/>
                  </a:lnTo>
                  <a:lnTo>
                    <a:pt x="1369" y="9237"/>
                  </a:lnTo>
                  <a:lnTo>
                    <a:pt x="1377" y="9256"/>
                  </a:lnTo>
                  <a:lnTo>
                    <a:pt x="1385" y="9276"/>
                  </a:lnTo>
                  <a:lnTo>
                    <a:pt x="1396" y="9297"/>
                  </a:lnTo>
                  <a:lnTo>
                    <a:pt x="1409" y="9319"/>
                  </a:lnTo>
                  <a:lnTo>
                    <a:pt x="1423" y="9343"/>
                  </a:lnTo>
                  <a:lnTo>
                    <a:pt x="1438" y="9367"/>
                  </a:lnTo>
                  <a:lnTo>
                    <a:pt x="1456" y="9392"/>
                  </a:lnTo>
                  <a:lnTo>
                    <a:pt x="1475" y="9418"/>
                  </a:lnTo>
                  <a:lnTo>
                    <a:pt x="1496" y="9443"/>
                  </a:lnTo>
                  <a:lnTo>
                    <a:pt x="1519" y="9469"/>
                  </a:lnTo>
                  <a:lnTo>
                    <a:pt x="1545" y="9496"/>
                  </a:lnTo>
                  <a:lnTo>
                    <a:pt x="1571" y="9522"/>
                  </a:lnTo>
                  <a:lnTo>
                    <a:pt x="1601" y="9549"/>
                  </a:lnTo>
                  <a:lnTo>
                    <a:pt x="1632" y="9574"/>
                  </a:lnTo>
                  <a:lnTo>
                    <a:pt x="1666" y="9597"/>
                  </a:lnTo>
                  <a:lnTo>
                    <a:pt x="1702" y="9621"/>
                  </a:lnTo>
                  <a:lnTo>
                    <a:pt x="1740" y="9645"/>
                  </a:lnTo>
                  <a:lnTo>
                    <a:pt x="1781" y="9666"/>
                  </a:lnTo>
                  <a:lnTo>
                    <a:pt x="1823" y="9686"/>
                  </a:lnTo>
                  <a:lnTo>
                    <a:pt x="1868" y="9704"/>
                  </a:lnTo>
                  <a:lnTo>
                    <a:pt x="1915" y="9721"/>
                  </a:lnTo>
                  <a:lnTo>
                    <a:pt x="1966" y="9736"/>
                  </a:lnTo>
                  <a:lnTo>
                    <a:pt x="2018" y="9749"/>
                  </a:lnTo>
                  <a:lnTo>
                    <a:pt x="2074" y="9758"/>
                  </a:lnTo>
                  <a:lnTo>
                    <a:pt x="2131" y="9766"/>
                  </a:lnTo>
                  <a:lnTo>
                    <a:pt x="2191" y="9773"/>
                  </a:lnTo>
                  <a:lnTo>
                    <a:pt x="2254" y="9774"/>
                  </a:lnTo>
                  <a:lnTo>
                    <a:pt x="2285" y="9774"/>
                  </a:lnTo>
                  <a:lnTo>
                    <a:pt x="2315" y="9774"/>
                  </a:lnTo>
                  <a:lnTo>
                    <a:pt x="2344" y="9773"/>
                  </a:lnTo>
                  <a:lnTo>
                    <a:pt x="2373" y="9770"/>
                  </a:lnTo>
                  <a:lnTo>
                    <a:pt x="2401" y="9766"/>
                  </a:lnTo>
                  <a:lnTo>
                    <a:pt x="2428" y="9762"/>
                  </a:lnTo>
                  <a:lnTo>
                    <a:pt x="2455" y="9758"/>
                  </a:lnTo>
                  <a:lnTo>
                    <a:pt x="2481" y="9753"/>
                  </a:lnTo>
                  <a:lnTo>
                    <a:pt x="2506" y="9746"/>
                  </a:lnTo>
                  <a:lnTo>
                    <a:pt x="2531" y="9740"/>
                  </a:lnTo>
                  <a:lnTo>
                    <a:pt x="2556" y="9733"/>
                  </a:lnTo>
                  <a:lnTo>
                    <a:pt x="2579" y="9725"/>
                  </a:lnTo>
                  <a:lnTo>
                    <a:pt x="2602" y="9717"/>
                  </a:lnTo>
                  <a:lnTo>
                    <a:pt x="2624" y="9708"/>
                  </a:lnTo>
                  <a:lnTo>
                    <a:pt x="2645" y="9699"/>
                  </a:lnTo>
                  <a:lnTo>
                    <a:pt x="2667" y="9690"/>
                  </a:lnTo>
                  <a:lnTo>
                    <a:pt x="2707" y="9669"/>
                  </a:lnTo>
                  <a:lnTo>
                    <a:pt x="2745" y="9647"/>
                  </a:lnTo>
                  <a:lnTo>
                    <a:pt x="2781" y="9624"/>
                  </a:lnTo>
                  <a:lnTo>
                    <a:pt x="2814" y="9600"/>
                  </a:lnTo>
                  <a:lnTo>
                    <a:pt x="2845" y="9575"/>
                  </a:lnTo>
                  <a:lnTo>
                    <a:pt x="2875" y="9550"/>
                  </a:lnTo>
                  <a:lnTo>
                    <a:pt x="2902" y="9524"/>
                  </a:lnTo>
                  <a:lnTo>
                    <a:pt x="2927" y="9498"/>
                  </a:lnTo>
                  <a:lnTo>
                    <a:pt x="2928" y="9497"/>
                  </a:lnTo>
                  <a:lnTo>
                    <a:pt x="2931" y="9493"/>
                  </a:lnTo>
                  <a:lnTo>
                    <a:pt x="2939" y="9484"/>
                  </a:lnTo>
                  <a:lnTo>
                    <a:pt x="2948" y="9475"/>
                  </a:lnTo>
                  <a:lnTo>
                    <a:pt x="2956" y="9465"/>
                  </a:lnTo>
                  <a:lnTo>
                    <a:pt x="2964" y="9456"/>
                  </a:lnTo>
                  <a:lnTo>
                    <a:pt x="2984" y="9435"/>
                  </a:lnTo>
                  <a:lnTo>
                    <a:pt x="3005" y="9414"/>
                  </a:lnTo>
                  <a:lnTo>
                    <a:pt x="3015" y="9405"/>
                  </a:lnTo>
                  <a:lnTo>
                    <a:pt x="3026" y="9397"/>
                  </a:lnTo>
                  <a:lnTo>
                    <a:pt x="3037" y="9390"/>
                  </a:lnTo>
                  <a:lnTo>
                    <a:pt x="3047" y="9384"/>
                  </a:lnTo>
                  <a:lnTo>
                    <a:pt x="3058" y="9380"/>
                  </a:lnTo>
                  <a:lnTo>
                    <a:pt x="3069" y="9376"/>
                  </a:lnTo>
                  <a:lnTo>
                    <a:pt x="3080" y="9374"/>
                  </a:lnTo>
                  <a:lnTo>
                    <a:pt x="3091" y="9374"/>
                  </a:lnTo>
                  <a:lnTo>
                    <a:pt x="3103" y="9377"/>
                  </a:lnTo>
                  <a:lnTo>
                    <a:pt x="3114" y="9381"/>
                  </a:lnTo>
                  <a:lnTo>
                    <a:pt x="3125" y="9388"/>
                  </a:lnTo>
                  <a:lnTo>
                    <a:pt x="3137" y="9397"/>
                  </a:lnTo>
                  <a:lnTo>
                    <a:pt x="3140" y="9401"/>
                  </a:lnTo>
                  <a:lnTo>
                    <a:pt x="3145" y="9406"/>
                  </a:lnTo>
                  <a:lnTo>
                    <a:pt x="3149" y="9414"/>
                  </a:lnTo>
                  <a:lnTo>
                    <a:pt x="3153" y="9423"/>
                  </a:lnTo>
                  <a:lnTo>
                    <a:pt x="3163" y="9443"/>
                  </a:lnTo>
                  <a:lnTo>
                    <a:pt x="3172" y="9468"/>
                  </a:lnTo>
                  <a:lnTo>
                    <a:pt x="3193" y="9526"/>
                  </a:lnTo>
                  <a:lnTo>
                    <a:pt x="3215" y="9587"/>
                  </a:lnTo>
                  <a:lnTo>
                    <a:pt x="3227" y="9617"/>
                  </a:lnTo>
                  <a:lnTo>
                    <a:pt x="3240" y="9645"/>
                  </a:lnTo>
                  <a:lnTo>
                    <a:pt x="3246" y="9658"/>
                  </a:lnTo>
                  <a:lnTo>
                    <a:pt x="3253" y="9670"/>
                  </a:lnTo>
                  <a:lnTo>
                    <a:pt x="3259" y="9682"/>
                  </a:lnTo>
                  <a:lnTo>
                    <a:pt x="3266" y="9691"/>
                  </a:lnTo>
                  <a:lnTo>
                    <a:pt x="3274" y="9700"/>
                  </a:lnTo>
                  <a:lnTo>
                    <a:pt x="3280" y="9708"/>
                  </a:lnTo>
                  <a:lnTo>
                    <a:pt x="3288" y="9715"/>
                  </a:lnTo>
                  <a:lnTo>
                    <a:pt x="3296" y="9720"/>
                  </a:lnTo>
                  <a:lnTo>
                    <a:pt x="3304" y="9723"/>
                  </a:lnTo>
                  <a:lnTo>
                    <a:pt x="3311" y="9724"/>
                  </a:lnTo>
                  <a:lnTo>
                    <a:pt x="3320" y="9724"/>
                  </a:lnTo>
                  <a:lnTo>
                    <a:pt x="3328" y="9721"/>
                  </a:lnTo>
                  <a:lnTo>
                    <a:pt x="3337" y="9717"/>
                  </a:lnTo>
                  <a:lnTo>
                    <a:pt x="3343" y="9712"/>
                  </a:lnTo>
                  <a:lnTo>
                    <a:pt x="3350" y="9706"/>
                  </a:lnTo>
                  <a:lnTo>
                    <a:pt x="3355" y="9698"/>
                  </a:lnTo>
                  <a:lnTo>
                    <a:pt x="3359" y="9688"/>
                  </a:lnTo>
                  <a:lnTo>
                    <a:pt x="3363" y="9679"/>
                  </a:lnTo>
                  <a:lnTo>
                    <a:pt x="3366" y="9667"/>
                  </a:lnTo>
                  <a:lnTo>
                    <a:pt x="3368" y="9655"/>
                  </a:lnTo>
                  <a:lnTo>
                    <a:pt x="3369" y="9642"/>
                  </a:lnTo>
                  <a:lnTo>
                    <a:pt x="3370" y="9628"/>
                  </a:lnTo>
                  <a:lnTo>
                    <a:pt x="3371" y="9613"/>
                  </a:lnTo>
                  <a:lnTo>
                    <a:pt x="3371" y="9599"/>
                  </a:lnTo>
                  <a:lnTo>
                    <a:pt x="3369" y="9566"/>
                  </a:lnTo>
                  <a:lnTo>
                    <a:pt x="3367" y="9530"/>
                  </a:lnTo>
                  <a:lnTo>
                    <a:pt x="3358" y="9456"/>
                  </a:lnTo>
                  <a:lnTo>
                    <a:pt x="3349" y="9380"/>
                  </a:lnTo>
                  <a:lnTo>
                    <a:pt x="3346" y="9341"/>
                  </a:lnTo>
                  <a:lnTo>
                    <a:pt x="3342" y="9303"/>
                  </a:lnTo>
                  <a:lnTo>
                    <a:pt x="3340" y="9268"/>
                  </a:lnTo>
                  <a:lnTo>
                    <a:pt x="3340" y="9233"/>
                  </a:lnTo>
                  <a:lnTo>
                    <a:pt x="3341" y="9218"/>
                  </a:lnTo>
                  <a:lnTo>
                    <a:pt x="3342" y="9202"/>
                  </a:lnTo>
                  <a:lnTo>
                    <a:pt x="3346" y="9186"/>
                  </a:lnTo>
                  <a:lnTo>
                    <a:pt x="3348" y="9169"/>
                  </a:lnTo>
                  <a:lnTo>
                    <a:pt x="3355" y="9136"/>
                  </a:lnTo>
                  <a:lnTo>
                    <a:pt x="3364" y="9101"/>
                  </a:lnTo>
                  <a:lnTo>
                    <a:pt x="3383" y="9033"/>
                  </a:lnTo>
                  <a:lnTo>
                    <a:pt x="3402" y="8966"/>
                  </a:lnTo>
                  <a:lnTo>
                    <a:pt x="3410" y="8934"/>
                  </a:lnTo>
                  <a:lnTo>
                    <a:pt x="3416" y="8902"/>
                  </a:lnTo>
                  <a:lnTo>
                    <a:pt x="3418" y="8886"/>
                  </a:lnTo>
                  <a:lnTo>
                    <a:pt x="3419" y="8872"/>
                  </a:lnTo>
                  <a:lnTo>
                    <a:pt x="3419" y="8857"/>
                  </a:lnTo>
                  <a:lnTo>
                    <a:pt x="3419" y="8844"/>
                  </a:lnTo>
                  <a:lnTo>
                    <a:pt x="3418" y="8830"/>
                  </a:lnTo>
                  <a:lnTo>
                    <a:pt x="3416" y="8818"/>
                  </a:lnTo>
                  <a:lnTo>
                    <a:pt x="3413" y="8805"/>
                  </a:lnTo>
                  <a:lnTo>
                    <a:pt x="3409" y="8793"/>
                  </a:lnTo>
                  <a:lnTo>
                    <a:pt x="3403" y="8782"/>
                  </a:lnTo>
                  <a:lnTo>
                    <a:pt x="3397" y="8772"/>
                  </a:lnTo>
                  <a:lnTo>
                    <a:pt x="3388" y="8761"/>
                  </a:lnTo>
                  <a:lnTo>
                    <a:pt x="3380" y="8753"/>
                  </a:lnTo>
                  <a:close/>
                  <a:moveTo>
                    <a:pt x="2023" y="7405"/>
                  </a:moveTo>
                  <a:lnTo>
                    <a:pt x="2015" y="7400"/>
                  </a:lnTo>
                  <a:lnTo>
                    <a:pt x="2006" y="7396"/>
                  </a:lnTo>
                  <a:lnTo>
                    <a:pt x="1999" y="7395"/>
                  </a:lnTo>
                  <a:lnTo>
                    <a:pt x="1991" y="7396"/>
                  </a:lnTo>
                  <a:lnTo>
                    <a:pt x="1985" y="7399"/>
                  </a:lnTo>
                  <a:lnTo>
                    <a:pt x="1977" y="7404"/>
                  </a:lnTo>
                  <a:lnTo>
                    <a:pt x="1971" y="7411"/>
                  </a:lnTo>
                  <a:lnTo>
                    <a:pt x="1965" y="7420"/>
                  </a:lnTo>
                  <a:lnTo>
                    <a:pt x="1958" y="7430"/>
                  </a:lnTo>
                  <a:lnTo>
                    <a:pt x="1953" y="7441"/>
                  </a:lnTo>
                  <a:lnTo>
                    <a:pt x="1946" y="7454"/>
                  </a:lnTo>
                  <a:lnTo>
                    <a:pt x="1941" y="7469"/>
                  </a:lnTo>
                  <a:lnTo>
                    <a:pt x="1929" y="7499"/>
                  </a:lnTo>
                  <a:lnTo>
                    <a:pt x="1918" y="7533"/>
                  </a:lnTo>
                  <a:lnTo>
                    <a:pt x="1905" y="7569"/>
                  </a:lnTo>
                  <a:lnTo>
                    <a:pt x="1892" y="7604"/>
                  </a:lnTo>
                  <a:lnTo>
                    <a:pt x="1878" y="7640"/>
                  </a:lnTo>
                  <a:lnTo>
                    <a:pt x="1863" y="7674"/>
                  </a:lnTo>
                  <a:lnTo>
                    <a:pt x="1854" y="7690"/>
                  </a:lnTo>
                  <a:lnTo>
                    <a:pt x="1846" y="7706"/>
                  </a:lnTo>
                  <a:lnTo>
                    <a:pt x="1836" y="7721"/>
                  </a:lnTo>
                  <a:lnTo>
                    <a:pt x="1827" y="7734"/>
                  </a:lnTo>
                  <a:lnTo>
                    <a:pt x="1817" y="7746"/>
                  </a:lnTo>
                  <a:lnTo>
                    <a:pt x="1806" y="7756"/>
                  </a:lnTo>
                  <a:lnTo>
                    <a:pt x="1796" y="7765"/>
                  </a:lnTo>
                  <a:lnTo>
                    <a:pt x="1783" y="7773"/>
                  </a:lnTo>
                  <a:lnTo>
                    <a:pt x="1771" y="7779"/>
                  </a:lnTo>
                  <a:lnTo>
                    <a:pt x="1759" y="7783"/>
                  </a:lnTo>
                  <a:lnTo>
                    <a:pt x="1748" y="7785"/>
                  </a:lnTo>
                  <a:lnTo>
                    <a:pt x="1738" y="7786"/>
                  </a:lnTo>
                  <a:lnTo>
                    <a:pt x="1727" y="7785"/>
                  </a:lnTo>
                  <a:lnTo>
                    <a:pt x="1719" y="7784"/>
                  </a:lnTo>
                  <a:lnTo>
                    <a:pt x="1710" y="7780"/>
                  </a:lnTo>
                  <a:lnTo>
                    <a:pt x="1703" y="7776"/>
                  </a:lnTo>
                  <a:lnTo>
                    <a:pt x="1695" y="7772"/>
                  </a:lnTo>
                  <a:lnTo>
                    <a:pt x="1689" y="7767"/>
                  </a:lnTo>
                  <a:lnTo>
                    <a:pt x="1682" y="7760"/>
                  </a:lnTo>
                  <a:lnTo>
                    <a:pt x="1677" y="7754"/>
                  </a:lnTo>
                  <a:lnTo>
                    <a:pt x="1667" y="7742"/>
                  </a:lnTo>
                  <a:lnTo>
                    <a:pt x="1660" y="7728"/>
                  </a:lnTo>
                  <a:lnTo>
                    <a:pt x="1656" y="7718"/>
                  </a:lnTo>
                  <a:lnTo>
                    <a:pt x="1650" y="7706"/>
                  </a:lnTo>
                  <a:lnTo>
                    <a:pt x="1650" y="7706"/>
                  </a:lnTo>
                  <a:lnTo>
                    <a:pt x="1632" y="7666"/>
                  </a:lnTo>
                  <a:lnTo>
                    <a:pt x="1611" y="7626"/>
                  </a:lnTo>
                  <a:lnTo>
                    <a:pt x="1587" y="7585"/>
                  </a:lnTo>
                  <a:lnTo>
                    <a:pt x="1561" y="7542"/>
                  </a:lnTo>
                  <a:lnTo>
                    <a:pt x="1547" y="7523"/>
                  </a:lnTo>
                  <a:lnTo>
                    <a:pt x="1531" y="7502"/>
                  </a:lnTo>
                  <a:lnTo>
                    <a:pt x="1516" y="7482"/>
                  </a:lnTo>
                  <a:lnTo>
                    <a:pt x="1499" y="7462"/>
                  </a:lnTo>
                  <a:lnTo>
                    <a:pt x="1481" y="7442"/>
                  </a:lnTo>
                  <a:lnTo>
                    <a:pt x="1463" y="7422"/>
                  </a:lnTo>
                  <a:lnTo>
                    <a:pt x="1445" y="7404"/>
                  </a:lnTo>
                  <a:lnTo>
                    <a:pt x="1425" y="7386"/>
                  </a:lnTo>
                  <a:lnTo>
                    <a:pt x="1404" y="7368"/>
                  </a:lnTo>
                  <a:lnTo>
                    <a:pt x="1383" y="7351"/>
                  </a:lnTo>
                  <a:lnTo>
                    <a:pt x="1361" y="7335"/>
                  </a:lnTo>
                  <a:lnTo>
                    <a:pt x="1338" y="7320"/>
                  </a:lnTo>
                  <a:lnTo>
                    <a:pt x="1314" y="7305"/>
                  </a:lnTo>
                  <a:lnTo>
                    <a:pt x="1289" y="7292"/>
                  </a:lnTo>
                  <a:lnTo>
                    <a:pt x="1263" y="7279"/>
                  </a:lnTo>
                  <a:lnTo>
                    <a:pt x="1237" y="7268"/>
                  </a:lnTo>
                  <a:lnTo>
                    <a:pt x="1209" y="7258"/>
                  </a:lnTo>
                  <a:lnTo>
                    <a:pt x="1180" y="7248"/>
                  </a:lnTo>
                  <a:lnTo>
                    <a:pt x="1150" y="7240"/>
                  </a:lnTo>
                  <a:lnTo>
                    <a:pt x="1120" y="7234"/>
                  </a:lnTo>
                  <a:lnTo>
                    <a:pt x="1088" y="7229"/>
                  </a:lnTo>
                  <a:lnTo>
                    <a:pt x="1055" y="7225"/>
                  </a:lnTo>
                  <a:lnTo>
                    <a:pt x="1022" y="7222"/>
                  </a:lnTo>
                  <a:lnTo>
                    <a:pt x="987" y="7221"/>
                  </a:lnTo>
                  <a:lnTo>
                    <a:pt x="916" y="7223"/>
                  </a:lnTo>
                  <a:lnTo>
                    <a:pt x="849" y="7227"/>
                  </a:lnTo>
                  <a:lnTo>
                    <a:pt x="785" y="7235"/>
                  </a:lnTo>
                  <a:lnTo>
                    <a:pt x="723" y="7244"/>
                  </a:lnTo>
                  <a:lnTo>
                    <a:pt x="665" y="7258"/>
                  </a:lnTo>
                  <a:lnTo>
                    <a:pt x="609" y="7272"/>
                  </a:lnTo>
                  <a:lnTo>
                    <a:pt x="557" y="7289"/>
                  </a:lnTo>
                  <a:lnTo>
                    <a:pt x="508" y="7308"/>
                  </a:lnTo>
                  <a:lnTo>
                    <a:pt x="461" y="7328"/>
                  </a:lnTo>
                  <a:lnTo>
                    <a:pt x="417" y="7350"/>
                  </a:lnTo>
                  <a:lnTo>
                    <a:pt x="376" y="7372"/>
                  </a:lnTo>
                  <a:lnTo>
                    <a:pt x="337" y="7397"/>
                  </a:lnTo>
                  <a:lnTo>
                    <a:pt x="301" y="7422"/>
                  </a:lnTo>
                  <a:lnTo>
                    <a:pt x="267" y="7449"/>
                  </a:lnTo>
                  <a:lnTo>
                    <a:pt x="236" y="7475"/>
                  </a:lnTo>
                  <a:lnTo>
                    <a:pt x="206" y="7502"/>
                  </a:lnTo>
                  <a:lnTo>
                    <a:pt x="180" y="7529"/>
                  </a:lnTo>
                  <a:lnTo>
                    <a:pt x="155" y="7557"/>
                  </a:lnTo>
                  <a:lnTo>
                    <a:pt x="133" y="7583"/>
                  </a:lnTo>
                  <a:lnTo>
                    <a:pt x="112" y="7610"/>
                  </a:lnTo>
                  <a:lnTo>
                    <a:pt x="94" y="7636"/>
                  </a:lnTo>
                  <a:lnTo>
                    <a:pt x="77" y="7661"/>
                  </a:lnTo>
                  <a:lnTo>
                    <a:pt x="62" y="7686"/>
                  </a:lnTo>
                  <a:lnTo>
                    <a:pt x="49" y="7709"/>
                  </a:lnTo>
                  <a:lnTo>
                    <a:pt x="37" y="7731"/>
                  </a:lnTo>
                  <a:lnTo>
                    <a:pt x="28" y="7751"/>
                  </a:lnTo>
                  <a:lnTo>
                    <a:pt x="20" y="7769"/>
                  </a:lnTo>
                  <a:lnTo>
                    <a:pt x="13" y="7786"/>
                  </a:lnTo>
                  <a:lnTo>
                    <a:pt x="4" y="7814"/>
                  </a:lnTo>
                  <a:lnTo>
                    <a:pt x="0" y="7831"/>
                  </a:lnTo>
                  <a:lnTo>
                    <a:pt x="0" y="7838"/>
                  </a:lnTo>
                  <a:lnTo>
                    <a:pt x="1" y="7848"/>
                  </a:lnTo>
                  <a:lnTo>
                    <a:pt x="3" y="7860"/>
                  </a:lnTo>
                  <a:lnTo>
                    <a:pt x="7" y="7875"/>
                  </a:lnTo>
                  <a:lnTo>
                    <a:pt x="14" y="7891"/>
                  </a:lnTo>
                  <a:lnTo>
                    <a:pt x="20" y="7909"/>
                  </a:lnTo>
                  <a:lnTo>
                    <a:pt x="30" y="7929"/>
                  </a:lnTo>
                  <a:lnTo>
                    <a:pt x="40" y="7950"/>
                  </a:lnTo>
                  <a:lnTo>
                    <a:pt x="52" y="7972"/>
                  </a:lnTo>
                  <a:lnTo>
                    <a:pt x="66" y="7996"/>
                  </a:lnTo>
                  <a:lnTo>
                    <a:pt x="81" y="8020"/>
                  </a:lnTo>
                  <a:lnTo>
                    <a:pt x="99" y="8045"/>
                  </a:lnTo>
                  <a:lnTo>
                    <a:pt x="119" y="8070"/>
                  </a:lnTo>
                  <a:lnTo>
                    <a:pt x="140" y="8096"/>
                  </a:lnTo>
                  <a:lnTo>
                    <a:pt x="162" y="8123"/>
                  </a:lnTo>
                  <a:lnTo>
                    <a:pt x="188" y="8149"/>
                  </a:lnTo>
                  <a:lnTo>
                    <a:pt x="216" y="8176"/>
                  </a:lnTo>
                  <a:lnTo>
                    <a:pt x="245" y="8201"/>
                  </a:lnTo>
                  <a:lnTo>
                    <a:pt x="276" y="8226"/>
                  </a:lnTo>
                  <a:lnTo>
                    <a:pt x="310" y="8251"/>
                  </a:lnTo>
                  <a:lnTo>
                    <a:pt x="345" y="8274"/>
                  </a:lnTo>
                  <a:lnTo>
                    <a:pt x="384" y="8297"/>
                  </a:lnTo>
                  <a:lnTo>
                    <a:pt x="424" y="8319"/>
                  </a:lnTo>
                  <a:lnTo>
                    <a:pt x="467" y="8339"/>
                  </a:lnTo>
                  <a:lnTo>
                    <a:pt x="512" y="8358"/>
                  </a:lnTo>
                  <a:lnTo>
                    <a:pt x="559" y="8373"/>
                  </a:lnTo>
                  <a:lnTo>
                    <a:pt x="609" y="8389"/>
                  </a:lnTo>
                  <a:lnTo>
                    <a:pt x="662" y="8401"/>
                  </a:lnTo>
                  <a:lnTo>
                    <a:pt x="717" y="8412"/>
                  </a:lnTo>
                  <a:lnTo>
                    <a:pt x="775" y="8420"/>
                  </a:lnTo>
                  <a:lnTo>
                    <a:pt x="835" y="8425"/>
                  </a:lnTo>
                  <a:lnTo>
                    <a:pt x="898" y="8427"/>
                  </a:lnTo>
                  <a:lnTo>
                    <a:pt x="929" y="8427"/>
                  </a:lnTo>
                  <a:lnTo>
                    <a:pt x="959" y="8427"/>
                  </a:lnTo>
                  <a:lnTo>
                    <a:pt x="988" y="8425"/>
                  </a:lnTo>
                  <a:lnTo>
                    <a:pt x="1016" y="8424"/>
                  </a:lnTo>
                  <a:lnTo>
                    <a:pt x="1044" y="8420"/>
                  </a:lnTo>
                  <a:lnTo>
                    <a:pt x="1072" y="8416"/>
                  </a:lnTo>
                  <a:lnTo>
                    <a:pt x="1099" y="8412"/>
                  </a:lnTo>
                  <a:lnTo>
                    <a:pt x="1124" y="8406"/>
                  </a:lnTo>
                  <a:lnTo>
                    <a:pt x="1150" y="8400"/>
                  </a:lnTo>
                  <a:lnTo>
                    <a:pt x="1175" y="8393"/>
                  </a:lnTo>
                  <a:lnTo>
                    <a:pt x="1199" y="8387"/>
                  </a:lnTo>
                  <a:lnTo>
                    <a:pt x="1223" y="8379"/>
                  </a:lnTo>
                  <a:lnTo>
                    <a:pt x="1245" y="8371"/>
                  </a:lnTo>
                  <a:lnTo>
                    <a:pt x="1268" y="8362"/>
                  </a:lnTo>
                  <a:lnTo>
                    <a:pt x="1289" y="8352"/>
                  </a:lnTo>
                  <a:lnTo>
                    <a:pt x="1310" y="8342"/>
                  </a:lnTo>
                  <a:lnTo>
                    <a:pt x="1351" y="8322"/>
                  </a:lnTo>
                  <a:lnTo>
                    <a:pt x="1388" y="8300"/>
                  </a:lnTo>
                  <a:lnTo>
                    <a:pt x="1425" y="8277"/>
                  </a:lnTo>
                  <a:lnTo>
                    <a:pt x="1458" y="8252"/>
                  </a:lnTo>
                  <a:lnTo>
                    <a:pt x="1489" y="8228"/>
                  </a:lnTo>
                  <a:lnTo>
                    <a:pt x="1519" y="8202"/>
                  </a:lnTo>
                  <a:lnTo>
                    <a:pt x="1546" y="8177"/>
                  </a:lnTo>
                  <a:lnTo>
                    <a:pt x="1570" y="8152"/>
                  </a:lnTo>
                  <a:lnTo>
                    <a:pt x="1571" y="8151"/>
                  </a:lnTo>
                  <a:lnTo>
                    <a:pt x="1574" y="8147"/>
                  </a:lnTo>
                  <a:lnTo>
                    <a:pt x="1583" y="8137"/>
                  </a:lnTo>
                  <a:lnTo>
                    <a:pt x="1592" y="8128"/>
                  </a:lnTo>
                  <a:lnTo>
                    <a:pt x="1600" y="8119"/>
                  </a:lnTo>
                  <a:lnTo>
                    <a:pt x="1608" y="8110"/>
                  </a:lnTo>
                  <a:lnTo>
                    <a:pt x="1628" y="8087"/>
                  </a:lnTo>
                  <a:lnTo>
                    <a:pt x="1648" y="8067"/>
                  </a:lnTo>
                  <a:lnTo>
                    <a:pt x="1659" y="8058"/>
                  </a:lnTo>
                  <a:lnTo>
                    <a:pt x="1670" y="8050"/>
                  </a:lnTo>
                  <a:lnTo>
                    <a:pt x="1680" y="8042"/>
                  </a:lnTo>
                  <a:lnTo>
                    <a:pt x="1691" y="8037"/>
                  </a:lnTo>
                  <a:lnTo>
                    <a:pt x="1702" y="8032"/>
                  </a:lnTo>
                  <a:lnTo>
                    <a:pt x="1712" y="8029"/>
                  </a:lnTo>
                  <a:lnTo>
                    <a:pt x="1724" y="8028"/>
                  </a:lnTo>
                  <a:lnTo>
                    <a:pt x="1735" y="8028"/>
                  </a:lnTo>
                  <a:lnTo>
                    <a:pt x="1747" y="8029"/>
                  </a:lnTo>
                  <a:lnTo>
                    <a:pt x="1757" y="8034"/>
                  </a:lnTo>
                  <a:lnTo>
                    <a:pt x="1769" y="8041"/>
                  </a:lnTo>
                  <a:lnTo>
                    <a:pt x="1781" y="8049"/>
                  </a:lnTo>
                  <a:lnTo>
                    <a:pt x="1785" y="8054"/>
                  </a:lnTo>
                  <a:lnTo>
                    <a:pt x="1788" y="8060"/>
                  </a:lnTo>
                  <a:lnTo>
                    <a:pt x="1792" y="8067"/>
                  </a:lnTo>
                  <a:lnTo>
                    <a:pt x="1798" y="8075"/>
                  </a:lnTo>
                  <a:lnTo>
                    <a:pt x="1806" y="8096"/>
                  </a:lnTo>
                  <a:lnTo>
                    <a:pt x="1816" y="8122"/>
                  </a:lnTo>
                  <a:lnTo>
                    <a:pt x="1836" y="8178"/>
                  </a:lnTo>
                  <a:lnTo>
                    <a:pt x="1859" y="8240"/>
                  </a:lnTo>
                  <a:lnTo>
                    <a:pt x="1871" y="8269"/>
                  </a:lnTo>
                  <a:lnTo>
                    <a:pt x="1883" y="8298"/>
                  </a:lnTo>
                  <a:lnTo>
                    <a:pt x="1890" y="8311"/>
                  </a:lnTo>
                  <a:lnTo>
                    <a:pt x="1896" y="8323"/>
                  </a:lnTo>
                  <a:lnTo>
                    <a:pt x="1904" y="8334"/>
                  </a:lnTo>
                  <a:lnTo>
                    <a:pt x="1910" y="8344"/>
                  </a:lnTo>
                  <a:lnTo>
                    <a:pt x="1918" y="8354"/>
                  </a:lnTo>
                  <a:lnTo>
                    <a:pt x="1925" y="8362"/>
                  </a:lnTo>
                  <a:lnTo>
                    <a:pt x="1933" y="8368"/>
                  </a:lnTo>
                  <a:lnTo>
                    <a:pt x="1940" y="8373"/>
                  </a:lnTo>
                  <a:lnTo>
                    <a:pt x="1947" y="8376"/>
                  </a:lnTo>
                  <a:lnTo>
                    <a:pt x="1956" y="8377"/>
                  </a:lnTo>
                  <a:lnTo>
                    <a:pt x="1964" y="8377"/>
                  </a:lnTo>
                  <a:lnTo>
                    <a:pt x="1972" y="8375"/>
                  </a:lnTo>
                  <a:lnTo>
                    <a:pt x="1981" y="8371"/>
                  </a:lnTo>
                  <a:lnTo>
                    <a:pt x="1987" y="8366"/>
                  </a:lnTo>
                  <a:lnTo>
                    <a:pt x="1993" y="8359"/>
                  </a:lnTo>
                  <a:lnTo>
                    <a:pt x="1999" y="8351"/>
                  </a:lnTo>
                  <a:lnTo>
                    <a:pt x="2003" y="8342"/>
                  </a:lnTo>
                  <a:lnTo>
                    <a:pt x="2006" y="8331"/>
                  </a:lnTo>
                  <a:lnTo>
                    <a:pt x="2009" y="8321"/>
                  </a:lnTo>
                  <a:lnTo>
                    <a:pt x="2012" y="8309"/>
                  </a:lnTo>
                  <a:lnTo>
                    <a:pt x="2013" y="8296"/>
                  </a:lnTo>
                  <a:lnTo>
                    <a:pt x="2014" y="8281"/>
                  </a:lnTo>
                  <a:lnTo>
                    <a:pt x="2015" y="8267"/>
                  </a:lnTo>
                  <a:lnTo>
                    <a:pt x="2015" y="8251"/>
                  </a:lnTo>
                  <a:lnTo>
                    <a:pt x="2013" y="8219"/>
                  </a:lnTo>
                  <a:lnTo>
                    <a:pt x="2011" y="8183"/>
                  </a:lnTo>
                  <a:lnTo>
                    <a:pt x="2002" y="8110"/>
                  </a:lnTo>
                  <a:lnTo>
                    <a:pt x="1993" y="8033"/>
                  </a:lnTo>
                  <a:lnTo>
                    <a:pt x="1989" y="7995"/>
                  </a:lnTo>
                  <a:lnTo>
                    <a:pt x="1986" y="7957"/>
                  </a:lnTo>
                  <a:lnTo>
                    <a:pt x="1984" y="7921"/>
                  </a:lnTo>
                  <a:lnTo>
                    <a:pt x="1984" y="7887"/>
                  </a:lnTo>
                  <a:lnTo>
                    <a:pt x="1985" y="7871"/>
                  </a:lnTo>
                  <a:lnTo>
                    <a:pt x="1987" y="7855"/>
                  </a:lnTo>
                  <a:lnTo>
                    <a:pt x="1989" y="7839"/>
                  </a:lnTo>
                  <a:lnTo>
                    <a:pt x="1991" y="7822"/>
                  </a:lnTo>
                  <a:lnTo>
                    <a:pt x="1999" y="7789"/>
                  </a:lnTo>
                  <a:lnTo>
                    <a:pt x="2007" y="7755"/>
                  </a:lnTo>
                  <a:lnTo>
                    <a:pt x="2027" y="7686"/>
                  </a:lnTo>
                  <a:lnTo>
                    <a:pt x="2046" y="7619"/>
                  </a:lnTo>
                  <a:lnTo>
                    <a:pt x="2053" y="7586"/>
                  </a:lnTo>
                  <a:lnTo>
                    <a:pt x="2060" y="7556"/>
                  </a:lnTo>
                  <a:lnTo>
                    <a:pt x="2062" y="7540"/>
                  </a:lnTo>
                  <a:lnTo>
                    <a:pt x="2063" y="7525"/>
                  </a:lnTo>
                  <a:lnTo>
                    <a:pt x="2064" y="7511"/>
                  </a:lnTo>
                  <a:lnTo>
                    <a:pt x="2063" y="7496"/>
                  </a:lnTo>
                  <a:lnTo>
                    <a:pt x="2062" y="7483"/>
                  </a:lnTo>
                  <a:lnTo>
                    <a:pt x="2060" y="7470"/>
                  </a:lnTo>
                  <a:lnTo>
                    <a:pt x="2057" y="7458"/>
                  </a:lnTo>
                  <a:lnTo>
                    <a:pt x="2052" y="7446"/>
                  </a:lnTo>
                  <a:lnTo>
                    <a:pt x="2047" y="7436"/>
                  </a:lnTo>
                  <a:lnTo>
                    <a:pt x="2040" y="7425"/>
                  </a:lnTo>
                  <a:lnTo>
                    <a:pt x="2033" y="7415"/>
                  </a:lnTo>
                  <a:lnTo>
                    <a:pt x="2023" y="7405"/>
                  </a:lnTo>
                  <a:close/>
                  <a:moveTo>
                    <a:pt x="3380" y="5943"/>
                  </a:moveTo>
                  <a:lnTo>
                    <a:pt x="3371" y="5936"/>
                  </a:lnTo>
                  <a:lnTo>
                    <a:pt x="3363" y="5932"/>
                  </a:lnTo>
                  <a:lnTo>
                    <a:pt x="3355" y="5932"/>
                  </a:lnTo>
                  <a:lnTo>
                    <a:pt x="3348" y="5932"/>
                  </a:lnTo>
                  <a:lnTo>
                    <a:pt x="3340" y="5936"/>
                  </a:lnTo>
                  <a:lnTo>
                    <a:pt x="3334" y="5941"/>
                  </a:lnTo>
                  <a:lnTo>
                    <a:pt x="3327" y="5948"/>
                  </a:lnTo>
                  <a:lnTo>
                    <a:pt x="3321" y="5956"/>
                  </a:lnTo>
                  <a:lnTo>
                    <a:pt x="3315" y="5966"/>
                  </a:lnTo>
                  <a:lnTo>
                    <a:pt x="3309" y="5978"/>
                  </a:lnTo>
                  <a:lnTo>
                    <a:pt x="3303" y="5991"/>
                  </a:lnTo>
                  <a:lnTo>
                    <a:pt x="3297" y="6005"/>
                  </a:lnTo>
                  <a:lnTo>
                    <a:pt x="3286" y="6036"/>
                  </a:lnTo>
                  <a:lnTo>
                    <a:pt x="3273" y="6069"/>
                  </a:lnTo>
                  <a:lnTo>
                    <a:pt x="3261" y="6105"/>
                  </a:lnTo>
                  <a:lnTo>
                    <a:pt x="3248" y="6142"/>
                  </a:lnTo>
                  <a:lnTo>
                    <a:pt x="3234" y="6177"/>
                  </a:lnTo>
                  <a:lnTo>
                    <a:pt x="3218" y="6212"/>
                  </a:lnTo>
                  <a:lnTo>
                    <a:pt x="3211" y="6228"/>
                  </a:lnTo>
                  <a:lnTo>
                    <a:pt x="3202" y="6243"/>
                  </a:lnTo>
                  <a:lnTo>
                    <a:pt x="3193" y="6257"/>
                  </a:lnTo>
                  <a:lnTo>
                    <a:pt x="3183" y="6271"/>
                  </a:lnTo>
                  <a:lnTo>
                    <a:pt x="3173" y="6283"/>
                  </a:lnTo>
                  <a:lnTo>
                    <a:pt x="3163" y="6293"/>
                  </a:lnTo>
                  <a:lnTo>
                    <a:pt x="3151" y="6303"/>
                  </a:lnTo>
                  <a:lnTo>
                    <a:pt x="3139" y="6309"/>
                  </a:lnTo>
                  <a:lnTo>
                    <a:pt x="3128" y="6316"/>
                  </a:lnTo>
                  <a:lnTo>
                    <a:pt x="3116" y="6320"/>
                  </a:lnTo>
                  <a:lnTo>
                    <a:pt x="3104" y="6323"/>
                  </a:lnTo>
                  <a:lnTo>
                    <a:pt x="3093" y="6323"/>
                  </a:lnTo>
                  <a:lnTo>
                    <a:pt x="3084" y="6323"/>
                  </a:lnTo>
                  <a:lnTo>
                    <a:pt x="3075" y="6320"/>
                  </a:lnTo>
                  <a:lnTo>
                    <a:pt x="3067" y="6317"/>
                  </a:lnTo>
                  <a:lnTo>
                    <a:pt x="3058" y="6313"/>
                  </a:lnTo>
                  <a:lnTo>
                    <a:pt x="3052" y="6308"/>
                  </a:lnTo>
                  <a:lnTo>
                    <a:pt x="3044" y="6303"/>
                  </a:lnTo>
                  <a:lnTo>
                    <a:pt x="3039" y="6297"/>
                  </a:lnTo>
                  <a:lnTo>
                    <a:pt x="3033" y="6291"/>
                  </a:lnTo>
                  <a:lnTo>
                    <a:pt x="3024" y="6278"/>
                  </a:lnTo>
                  <a:lnTo>
                    <a:pt x="3016" y="6266"/>
                  </a:lnTo>
                  <a:lnTo>
                    <a:pt x="3012" y="6254"/>
                  </a:lnTo>
                  <a:lnTo>
                    <a:pt x="3007" y="6243"/>
                  </a:lnTo>
                  <a:lnTo>
                    <a:pt x="3007" y="6243"/>
                  </a:lnTo>
                  <a:lnTo>
                    <a:pt x="2987" y="6204"/>
                  </a:lnTo>
                  <a:lnTo>
                    <a:pt x="2967" y="6163"/>
                  </a:lnTo>
                  <a:lnTo>
                    <a:pt x="2944" y="6121"/>
                  </a:lnTo>
                  <a:lnTo>
                    <a:pt x="2917" y="6080"/>
                  </a:lnTo>
                  <a:lnTo>
                    <a:pt x="2902" y="6059"/>
                  </a:lnTo>
                  <a:lnTo>
                    <a:pt x="2887" y="6039"/>
                  </a:lnTo>
                  <a:lnTo>
                    <a:pt x="2872" y="6018"/>
                  </a:lnTo>
                  <a:lnTo>
                    <a:pt x="2855" y="5998"/>
                  </a:lnTo>
                  <a:lnTo>
                    <a:pt x="2838" y="5978"/>
                  </a:lnTo>
                  <a:lnTo>
                    <a:pt x="2820" y="5960"/>
                  </a:lnTo>
                  <a:lnTo>
                    <a:pt x="2800" y="5941"/>
                  </a:lnTo>
                  <a:lnTo>
                    <a:pt x="2781" y="5923"/>
                  </a:lnTo>
                  <a:lnTo>
                    <a:pt x="2761" y="5904"/>
                  </a:lnTo>
                  <a:lnTo>
                    <a:pt x="2740" y="5889"/>
                  </a:lnTo>
                  <a:lnTo>
                    <a:pt x="2717" y="5871"/>
                  </a:lnTo>
                  <a:lnTo>
                    <a:pt x="2694" y="5857"/>
                  </a:lnTo>
                  <a:lnTo>
                    <a:pt x="2670" y="5842"/>
                  </a:lnTo>
                  <a:lnTo>
                    <a:pt x="2645" y="5829"/>
                  </a:lnTo>
                  <a:lnTo>
                    <a:pt x="2620" y="5816"/>
                  </a:lnTo>
                  <a:lnTo>
                    <a:pt x="2593" y="5804"/>
                  </a:lnTo>
                  <a:lnTo>
                    <a:pt x="2565" y="5794"/>
                  </a:lnTo>
                  <a:lnTo>
                    <a:pt x="2536" y="5784"/>
                  </a:lnTo>
                  <a:lnTo>
                    <a:pt x="2506" y="5776"/>
                  </a:lnTo>
                  <a:lnTo>
                    <a:pt x="2476" y="5770"/>
                  </a:lnTo>
                  <a:lnTo>
                    <a:pt x="2445" y="5765"/>
                  </a:lnTo>
                  <a:lnTo>
                    <a:pt x="2411" y="5761"/>
                  </a:lnTo>
                  <a:lnTo>
                    <a:pt x="2378" y="5759"/>
                  </a:lnTo>
                  <a:lnTo>
                    <a:pt x="2343" y="5758"/>
                  </a:lnTo>
                  <a:lnTo>
                    <a:pt x="2272" y="5759"/>
                  </a:lnTo>
                  <a:lnTo>
                    <a:pt x="2205" y="5765"/>
                  </a:lnTo>
                  <a:lnTo>
                    <a:pt x="2141" y="5771"/>
                  </a:lnTo>
                  <a:lnTo>
                    <a:pt x="2079" y="5782"/>
                  </a:lnTo>
                  <a:lnTo>
                    <a:pt x="2021" y="5794"/>
                  </a:lnTo>
                  <a:lnTo>
                    <a:pt x="1966" y="5808"/>
                  </a:lnTo>
                  <a:lnTo>
                    <a:pt x="1913" y="5825"/>
                  </a:lnTo>
                  <a:lnTo>
                    <a:pt x="1864" y="5844"/>
                  </a:lnTo>
                  <a:lnTo>
                    <a:pt x="1817" y="5865"/>
                  </a:lnTo>
                  <a:lnTo>
                    <a:pt x="1773" y="5886"/>
                  </a:lnTo>
                  <a:lnTo>
                    <a:pt x="1732" y="5910"/>
                  </a:lnTo>
                  <a:lnTo>
                    <a:pt x="1693" y="5935"/>
                  </a:lnTo>
                  <a:lnTo>
                    <a:pt x="1657" y="5960"/>
                  </a:lnTo>
                  <a:lnTo>
                    <a:pt x="1624" y="5985"/>
                  </a:lnTo>
                  <a:lnTo>
                    <a:pt x="1592" y="6013"/>
                  </a:lnTo>
                  <a:lnTo>
                    <a:pt x="1563" y="6039"/>
                  </a:lnTo>
                  <a:lnTo>
                    <a:pt x="1536" y="6067"/>
                  </a:lnTo>
                  <a:lnTo>
                    <a:pt x="1511" y="6093"/>
                  </a:lnTo>
                  <a:lnTo>
                    <a:pt x="1489" y="6121"/>
                  </a:lnTo>
                  <a:lnTo>
                    <a:pt x="1469" y="6147"/>
                  </a:lnTo>
                  <a:lnTo>
                    <a:pt x="1449" y="6173"/>
                  </a:lnTo>
                  <a:lnTo>
                    <a:pt x="1433" y="6199"/>
                  </a:lnTo>
                  <a:lnTo>
                    <a:pt x="1418" y="6222"/>
                  </a:lnTo>
                  <a:lnTo>
                    <a:pt x="1406" y="6246"/>
                  </a:lnTo>
                  <a:lnTo>
                    <a:pt x="1394" y="6267"/>
                  </a:lnTo>
                  <a:lnTo>
                    <a:pt x="1384" y="6288"/>
                  </a:lnTo>
                  <a:lnTo>
                    <a:pt x="1376" y="6307"/>
                  </a:lnTo>
                  <a:lnTo>
                    <a:pt x="1369" y="6324"/>
                  </a:lnTo>
                  <a:lnTo>
                    <a:pt x="1361" y="6350"/>
                  </a:lnTo>
                  <a:lnTo>
                    <a:pt x="1356" y="6367"/>
                  </a:lnTo>
                  <a:lnTo>
                    <a:pt x="1356" y="6375"/>
                  </a:lnTo>
                  <a:lnTo>
                    <a:pt x="1357" y="6384"/>
                  </a:lnTo>
                  <a:lnTo>
                    <a:pt x="1360" y="6398"/>
                  </a:lnTo>
                  <a:lnTo>
                    <a:pt x="1364" y="6411"/>
                  </a:lnTo>
                  <a:lnTo>
                    <a:pt x="1369" y="6428"/>
                  </a:lnTo>
                  <a:lnTo>
                    <a:pt x="1377" y="6445"/>
                  </a:lnTo>
                  <a:lnTo>
                    <a:pt x="1385" y="6465"/>
                  </a:lnTo>
                  <a:lnTo>
                    <a:pt x="1396" y="6486"/>
                  </a:lnTo>
                  <a:lnTo>
                    <a:pt x="1409" y="6508"/>
                  </a:lnTo>
                  <a:lnTo>
                    <a:pt x="1423" y="6532"/>
                  </a:lnTo>
                  <a:lnTo>
                    <a:pt x="1438" y="6557"/>
                  </a:lnTo>
                  <a:lnTo>
                    <a:pt x="1456" y="6582"/>
                  </a:lnTo>
                  <a:lnTo>
                    <a:pt x="1475" y="6607"/>
                  </a:lnTo>
                  <a:lnTo>
                    <a:pt x="1496" y="6634"/>
                  </a:lnTo>
                  <a:lnTo>
                    <a:pt x="1519" y="6660"/>
                  </a:lnTo>
                  <a:lnTo>
                    <a:pt x="1545" y="6687"/>
                  </a:lnTo>
                  <a:lnTo>
                    <a:pt x="1571" y="6712"/>
                  </a:lnTo>
                  <a:lnTo>
                    <a:pt x="1601" y="6738"/>
                  </a:lnTo>
                  <a:lnTo>
                    <a:pt x="1632" y="6763"/>
                  </a:lnTo>
                  <a:lnTo>
                    <a:pt x="1666" y="6788"/>
                  </a:lnTo>
                  <a:lnTo>
                    <a:pt x="1702" y="6812"/>
                  </a:lnTo>
                  <a:lnTo>
                    <a:pt x="1740" y="6834"/>
                  </a:lnTo>
                  <a:lnTo>
                    <a:pt x="1781" y="6855"/>
                  </a:lnTo>
                  <a:lnTo>
                    <a:pt x="1823" y="6875"/>
                  </a:lnTo>
                  <a:lnTo>
                    <a:pt x="1868" y="6894"/>
                  </a:lnTo>
                  <a:lnTo>
                    <a:pt x="1915" y="6911"/>
                  </a:lnTo>
                  <a:lnTo>
                    <a:pt x="1966" y="6925"/>
                  </a:lnTo>
                  <a:lnTo>
                    <a:pt x="2018" y="6938"/>
                  </a:lnTo>
                  <a:lnTo>
                    <a:pt x="2074" y="6949"/>
                  </a:lnTo>
                  <a:lnTo>
                    <a:pt x="2131" y="6957"/>
                  </a:lnTo>
                  <a:lnTo>
                    <a:pt x="2191" y="6962"/>
                  </a:lnTo>
                  <a:lnTo>
                    <a:pt x="2254" y="6965"/>
                  </a:lnTo>
                  <a:lnTo>
                    <a:pt x="2285" y="6965"/>
                  </a:lnTo>
                  <a:lnTo>
                    <a:pt x="2315" y="6963"/>
                  </a:lnTo>
                  <a:lnTo>
                    <a:pt x="2344" y="6962"/>
                  </a:lnTo>
                  <a:lnTo>
                    <a:pt x="2373" y="6960"/>
                  </a:lnTo>
                  <a:lnTo>
                    <a:pt x="2401" y="6957"/>
                  </a:lnTo>
                  <a:lnTo>
                    <a:pt x="2428" y="6953"/>
                  </a:lnTo>
                  <a:lnTo>
                    <a:pt x="2455" y="6948"/>
                  </a:lnTo>
                  <a:lnTo>
                    <a:pt x="2481" y="6942"/>
                  </a:lnTo>
                  <a:lnTo>
                    <a:pt x="2506" y="6937"/>
                  </a:lnTo>
                  <a:lnTo>
                    <a:pt x="2531" y="6931"/>
                  </a:lnTo>
                  <a:lnTo>
                    <a:pt x="2556" y="6923"/>
                  </a:lnTo>
                  <a:lnTo>
                    <a:pt x="2579" y="6915"/>
                  </a:lnTo>
                  <a:lnTo>
                    <a:pt x="2602" y="6907"/>
                  </a:lnTo>
                  <a:lnTo>
                    <a:pt x="2624" y="6898"/>
                  </a:lnTo>
                  <a:lnTo>
                    <a:pt x="2645" y="6888"/>
                  </a:lnTo>
                  <a:lnTo>
                    <a:pt x="2667" y="6879"/>
                  </a:lnTo>
                  <a:lnTo>
                    <a:pt x="2707" y="6858"/>
                  </a:lnTo>
                  <a:lnTo>
                    <a:pt x="2745" y="6837"/>
                  </a:lnTo>
                  <a:lnTo>
                    <a:pt x="2781" y="6813"/>
                  </a:lnTo>
                  <a:lnTo>
                    <a:pt x="2814" y="6789"/>
                  </a:lnTo>
                  <a:lnTo>
                    <a:pt x="2845" y="6764"/>
                  </a:lnTo>
                  <a:lnTo>
                    <a:pt x="2875" y="6739"/>
                  </a:lnTo>
                  <a:lnTo>
                    <a:pt x="2902" y="6714"/>
                  </a:lnTo>
                  <a:lnTo>
                    <a:pt x="2927" y="6688"/>
                  </a:lnTo>
                  <a:lnTo>
                    <a:pt x="2928" y="6688"/>
                  </a:lnTo>
                  <a:lnTo>
                    <a:pt x="2931" y="6684"/>
                  </a:lnTo>
                  <a:lnTo>
                    <a:pt x="2939" y="6675"/>
                  </a:lnTo>
                  <a:lnTo>
                    <a:pt x="2948" y="6665"/>
                  </a:lnTo>
                  <a:lnTo>
                    <a:pt x="2956" y="6655"/>
                  </a:lnTo>
                  <a:lnTo>
                    <a:pt x="2964" y="6646"/>
                  </a:lnTo>
                  <a:lnTo>
                    <a:pt x="2984" y="6625"/>
                  </a:lnTo>
                  <a:lnTo>
                    <a:pt x="3005" y="6603"/>
                  </a:lnTo>
                  <a:lnTo>
                    <a:pt x="3015" y="6596"/>
                  </a:lnTo>
                  <a:lnTo>
                    <a:pt x="3026" y="6586"/>
                  </a:lnTo>
                  <a:lnTo>
                    <a:pt x="3037" y="6580"/>
                  </a:lnTo>
                  <a:lnTo>
                    <a:pt x="3047" y="6573"/>
                  </a:lnTo>
                  <a:lnTo>
                    <a:pt x="3058" y="6569"/>
                  </a:lnTo>
                  <a:lnTo>
                    <a:pt x="3069" y="6565"/>
                  </a:lnTo>
                  <a:lnTo>
                    <a:pt x="3080" y="6564"/>
                  </a:lnTo>
                  <a:lnTo>
                    <a:pt x="3091" y="6564"/>
                  </a:lnTo>
                  <a:lnTo>
                    <a:pt x="3103" y="6567"/>
                  </a:lnTo>
                  <a:lnTo>
                    <a:pt x="3114" y="6570"/>
                  </a:lnTo>
                  <a:lnTo>
                    <a:pt x="3125" y="6577"/>
                  </a:lnTo>
                  <a:lnTo>
                    <a:pt x="3137" y="6586"/>
                  </a:lnTo>
                  <a:lnTo>
                    <a:pt x="3140" y="6590"/>
                  </a:lnTo>
                  <a:lnTo>
                    <a:pt x="3145" y="6597"/>
                  </a:lnTo>
                  <a:lnTo>
                    <a:pt x="3149" y="6603"/>
                  </a:lnTo>
                  <a:lnTo>
                    <a:pt x="3153" y="6613"/>
                  </a:lnTo>
                  <a:lnTo>
                    <a:pt x="3163" y="6634"/>
                  </a:lnTo>
                  <a:lnTo>
                    <a:pt x="3172" y="6658"/>
                  </a:lnTo>
                  <a:lnTo>
                    <a:pt x="3193" y="6716"/>
                  </a:lnTo>
                  <a:lnTo>
                    <a:pt x="3215" y="6776"/>
                  </a:lnTo>
                  <a:lnTo>
                    <a:pt x="3227" y="6807"/>
                  </a:lnTo>
                  <a:lnTo>
                    <a:pt x="3240" y="6834"/>
                  </a:lnTo>
                  <a:lnTo>
                    <a:pt x="3246" y="6847"/>
                  </a:lnTo>
                  <a:lnTo>
                    <a:pt x="3253" y="6859"/>
                  </a:lnTo>
                  <a:lnTo>
                    <a:pt x="3259" y="6871"/>
                  </a:lnTo>
                  <a:lnTo>
                    <a:pt x="3266" y="6882"/>
                  </a:lnTo>
                  <a:lnTo>
                    <a:pt x="3274" y="6891"/>
                  </a:lnTo>
                  <a:lnTo>
                    <a:pt x="3280" y="6899"/>
                  </a:lnTo>
                  <a:lnTo>
                    <a:pt x="3288" y="6904"/>
                  </a:lnTo>
                  <a:lnTo>
                    <a:pt x="3296" y="6909"/>
                  </a:lnTo>
                  <a:lnTo>
                    <a:pt x="3304" y="6913"/>
                  </a:lnTo>
                  <a:lnTo>
                    <a:pt x="3311" y="6915"/>
                  </a:lnTo>
                  <a:lnTo>
                    <a:pt x="3320" y="6913"/>
                  </a:lnTo>
                  <a:lnTo>
                    <a:pt x="3328" y="6912"/>
                  </a:lnTo>
                  <a:lnTo>
                    <a:pt x="3337" y="6908"/>
                  </a:lnTo>
                  <a:lnTo>
                    <a:pt x="3343" y="6902"/>
                  </a:lnTo>
                  <a:lnTo>
                    <a:pt x="3350" y="6895"/>
                  </a:lnTo>
                  <a:lnTo>
                    <a:pt x="3355" y="6887"/>
                  </a:lnTo>
                  <a:lnTo>
                    <a:pt x="3359" y="6879"/>
                  </a:lnTo>
                  <a:lnTo>
                    <a:pt x="3363" y="6869"/>
                  </a:lnTo>
                  <a:lnTo>
                    <a:pt x="3366" y="6857"/>
                  </a:lnTo>
                  <a:lnTo>
                    <a:pt x="3368" y="6845"/>
                  </a:lnTo>
                  <a:lnTo>
                    <a:pt x="3369" y="6832"/>
                  </a:lnTo>
                  <a:lnTo>
                    <a:pt x="3370" y="6818"/>
                  </a:lnTo>
                  <a:lnTo>
                    <a:pt x="3371" y="6804"/>
                  </a:lnTo>
                  <a:lnTo>
                    <a:pt x="3371" y="6788"/>
                  </a:lnTo>
                  <a:lnTo>
                    <a:pt x="3369" y="6755"/>
                  </a:lnTo>
                  <a:lnTo>
                    <a:pt x="3367" y="6721"/>
                  </a:lnTo>
                  <a:lnTo>
                    <a:pt x="3358" y="6646"/>
                  </a:lnTo>
                  <a:lnTo>
                    <a:pt x="3349" y="6569"/>
                  </a:lnTo>
                  <a:lnTo>
                    <a:pt x="3346" y="6531"/>
                  </a:lnTo>
                  <a:lnTo>
                    <a:pt x="3342" y="6494"/>
                  </a:lnTo>
                  <a:lnTo>
                    <a:pt x="3340" y="6457"/>
                  </a:lnTo>
                  <a:lnTo>
                    <a:pt x="3340" y="6423"/>
                  </a:lnTo>
                  <a:lnTo>
                    <a:pt x="3341" y="6407"/>
                  </a:lnTo>
                  <a:lnTo>
                    <a:pt x="3342" y="6391"/>
                  </a:lnTo>
                  <a:lnTo>
                    <a:pt x="3346" y="6375"/>
                  </a:lnTo>
                  <a:lnTo>
                    <a:pt x="3348" y="6359"/>
                  </a:lnTo>
                  <a:lnTo>
                    <a:pt x="3355" y="6325"/>
                  </a:lnTo>
                  <a:lnTo>
                    <a:pt x="3364" y="6292"/>
                  </a:lnTo>
                  <a:lnTo>
                    <a:pt x="3383" y="6224"/>
                  </a:lnTo>
                  <a:lnTo>
                    <a:pt x="3402" y="6156"/>
                  </a:lnTo>
                  <a:lnTo>
                    <a:pt x="3410" y="6123"/>
                  </a:lnTo>
                  <a:lnTo>
                    <a:pt x="3416" y="6092"/>
                  </a:lnTo>
                  <a:lnTo>
                    <a:pt x="3418" y="6077"/>
                  </a:lnTo>
                  <a:lnTo>
                    <a:pt x="3419" y="6061"/>
                  </a:lnTo>
                  <a:lnTo>
                    <a:pt x="3419" y="6047"/>
                  </a:lnTo>
                  <a:lnTo>
                    <a:pt x="3419" y="6034"/>
                  </a:lnTo>
                  <a:lnTo>
                    <a:pt x="3418" y="6020"/>
                  </a:lnTo>
                  <a:lnTo>
                    <a:pt x="3416" y="6007"/>
                  </a:lnTo>
                  <a:lnTo>
                    <a:pt x="3413" y="5994"/>
                  </a:lnTo>
                  <a:lnTo>
                    <a:pt x="3409" y="5984"/>
                  </a:lnTo>
                  <a:lnTo>
                    <a:pt x="3403" y="5972"/>
                  </a:lnTo>
                  <a:lnTo>
                    <a:pt x="3397" y="5961"/>
                  </a:lnTo>
                  <a:lnTo>
                    <a:pt x="3388" y="5952"/>
                  </a:lnTo>
                  <a:lnTo>
                    <a:pt x="3380" y="5943"/>
                  </a:lnTo>
                  <a:close/>
                  <a:moveTo>
                    <a:pt x="2023" y="4438"/>
                  </a:moveTo>
                  <a:lnTo>
                    <a:pt x="2015" y="4433"/>
                  </a:lnTo>
                  <a:lnTo>
                    <a:pt x="2006" y="4429"/>
                  </a:lnTo>
                  <a:lnTo>
                    <a:pt x="1999" y="4427"/>
                  </a:lnTo>
                  <a:lnTo>
                    <a:pt x="1991" y="4429"/>
                  </a:lnTo>
                  <a:lnTo>
                    <a:pt x="1985" y="4431"/>
                  </a:lnTo>
                  <a:lnTo>
                    <a:pt x="1977" y="4436"/>
                  </a:lnTo>
                  <a:lnTo>
                    <a:pt x="1971" y="4443"/>
                  </a:lnTo>
                  <a:lnTo>
                    <a:pt x="1965" y="4452"/>
                  </a:lnTo>
                  <a:lnTo>
                    <a:pt x="1958" y="4463"/>
                  </a:lnTo>
                  <a:lnTo>
                    <a:pt x="1953" y="4473"/>
                  </a:lnTo>
                  <a:lnTo>
                    <a:pt x="1946" y="4487"/>
                  </a:lnTo>
                  <a:lnTo>
                    <a:pt x="1941" y="4501"/>
                  </a:lnTo>
                  <a:lnTo>
                    <a:pt x="1929" y="4531"/>
                  </a:lnTo>
                  <a:lnTo>
                    <a:pt x="1918" y="4566"/>
                  </a:lnTo>
                  <a:lnTo>
                    <a:pt x="1905" y="4601"/>
                  </a:lnTo>
                  <a:lnTo>
                    <a:pt x="1892" y="4637"/>
                  </a:lnTo>
                  <a:lnTo>
                    <a:pt x="1878" y="4673"/>
                  </a:lnTo>
                  <a:lnTo>
                    <a:pt x="1863" y="4707"/>
                  </a:lnTo>
                  <a:lnTo>
                    <a:pt x="1854" y="4724"/>
                  </a:lnTo>
                  <a:lnTo>
                    <a:pt x="1846" y="4738"/>
                  </a:lnTo>
                  <a:lnTo>
                    <a:pt x="1836" y="4753"/>
                  </a:lnTo>
                  <a:lnTo>
                    <a:pt x="1827" y="4766"/>
                  </a:lnTo>
                  <a:lnTo>
                    <a:pt x="1817" y="4778"/>
                  </a:lnTo>
                  <a:lnTo>
                    <a:pt x="1806" y="4789"/>
                  </a:lnTo>
                  <a:lnTo>
                    <a:pt x="1796" y="4798"/>
                  </a:lnTo>
                  <a:lnTo>
                    <a:pt x="1783" y="4806"/>
                  </a:lnTo>
                  <a:lnTo>
                    <a:pt x="1771" y="4811"/>
                  </a:lnTo>
                  <a:lnTo>
                    <a:pt x="1759" y="4815"/>
                  </a:lnTo>
                  <a:lnTo>
                    <a:pt x="1748" y="4818"/>
                  </a:lnTo>
                  <a:lnTo>
                    <a:pt x="1738" y="4819"/>
                  </a:lnTo>
                  <a:lnTo>
                    <a:pt x="1727" y="4818"/>
                  </a:lnTo>
                  <a:lnTo>
                    <a:pt x="1719" y="4816"/>
                  </a:lnTo>
                  <a:lnTo>
                    <a:pt x="1710" y="4812"/>
                  </a:lnTo>
                  <a:lnTo>
                    <a:pt x="1703" y="4808"/>
                  </a:lnTo>
                  <a:lnTo>
                    <a:pt x="1695" y="4804"/>
                  </a:lnTo>
                  <a:lnTo>
                    <a:pt x="1689" y="4799"/>
                  </a:lnTo>
                  <a:lnTo>
                    <a:pt x="1682" y="4793"/>
                  </a:lnTo>
                  <a:lnTo>
                    <a:pt x="1677" y="4787"/>
                  </a:lnTo>
                  <a:lnTo>
                    <a:pt x="1667" y="4774"/>
                  </a:lnTo>
                  <a:lnTo>
                    <a:pt x="1660" y="4761"/>
                  </a:lnTo>
                  <a:lnTo>
                    <a:pt x="1656" y="4750"/>
                  </a:lnTo>
                  <a:lnTo>
                    <a:pt x="1650" y="4738"/>
                  </a:lnTo>
                  <a:lnTo>
                    <a:pt x="1650" y="4738"/>
                  </a:lnTo>
                  <a:lnTo>
                    <a:pt x="1632" y="4699"/>
                  </a:lnTo>
                  <a:lnTo>
                    <a:pt x="1611" y="4658"/>
                  </a:lnTo>
                  <a:lnTo>
                    <a:pt x="1587" y="4617"/>
                  </a:lnTo>
                  <a:lnTo>
                    <a:pt x="1561" y="4575"/>
                  </a:lnTo>
                  <a:lnTo>
                    <a:pt x="1547" y="4555"/>
                  </a:lnTo>
                  <a:lnTo>
                    <a:pt x="1531" y="4534"/>
                  </a:lnTo>
                  <a:lnTo>
                    <a:pt x="1516" y="4514"/>
                  </a:lnTo>
                  <a:lnTo>
                    <a:pt x="1499" y="4494"/>
                  </a:lnTo>
                  <a:lnTo>
                    <a:pt x="1481" y="4475"/>
                  </a:lnTo>
                  <a:lnTo>
                    <a:pt x="1463" y="4455"/>
                  </a:lnTo>
                  <a:lnTo>
                    <a:pt x="1445" y="4436"/>
                  </a:lnTo>
                  <a:lnTo>
                    <a:pt x="1425" y="4418"/>
                  </a:lnTo>
                  <a:lnTo>
                    <a:pt x="1404" y="4401"/>
                  </a:lnTo>
                  <a:lnTo>
                    <a:pt x="1383" y="4384"/>
                  </a:lnTo>
                  <a:lnTo>
                    <a:pt x="1361" y="4368"/>
                  </a:lnTo>
                  <a:lnTo>
                    <a:pt x="1338" y="4352"/>
                  </a:lnTo>
                  <a:lnTo>
                    <a:pt x="1314" y="4338"/>
                  </a:lnTo>
                  <a:lnTo>
                    <a:pt x="1289" y="4324"/>
                  </a:lnTo>
                  <a:lnTo>
                    <a:pt x="1263" y="4311"/>
                  </a:lnTo>
                  <a:lnTo>
                    <a:pt x="1237" y="4301"/>
                  </a:lnTo>
                  <a:lnTo>
                    <a:pt x="1209" y="4290"/>
                  </a:lnTo>
                  <a:lnTo>
                    <a:pt x="1180" y="4281"/>
                  </a:lnTo>
                  <a:lnTo>
                    <a:pt x="1150" y="4273"/>
                  </a:lnTo>
                  <a:lnTo>
                    <a:pt x="1120" y="4266"/>
                  </a:lnTo>
                  <a:lnTo>
                    <a:pt x="1088" y="4261"/>
                  </a:lnTo>
                  <a:lnTo>
                    <a:pt x="1055" y="4257"/>
                  </a:lnTo>
                  <a:lnTo>
                    <a:pt x="1022" y="4254"/>
                  </a:lnTo>
                  <a:lnTo>
                    <a:pt x="987" y="4253"/>
                  </a:lnTo>
                  <a:lnTo>
                    <a:pt x="916" y="4256"/>
                  </a:lnTo>
                  <a:lnTo>
                    <a:pt x="849" y="4260"/>
                  </a:lnTo>
                  <a:lnTo>
                    <a:pt x="785" y="4268"/>
                  </a:lnTo>
                  <a:lnTo>
                    <a:pt x="723" y="4277"/>
                  </a:lnTo>
                  <a:lnTo>
                    <a:pt x="665" y="4290"/>
                  </a:lnTo>
                  <a:lnTo>
                    <a:pt x="609" y="4305"/>
                  </a:lnTo>
                  <a:lnTo>
                    <a:pt x="557" y="4322"/>
                  </a:lnTo>
                  <a:lnTo>
                    <a:pt x="508" y="4340"/>
                  </a:lnTo>
                  <a:lnTo>
                    <a:pt x="461" y="4360"/>
                  </a:lnTo>
                  <a:lnTo>
                    <a:pt x="417" y="4382"/>
                  </a:lnTo>
                  <a:lnTo>
                    <a:pt x="376" y="4406"/>
                  </a:lnTo>
                  <a:lnTo>
                    <a:pt x="337" y="4430"/>
                  </a:lnTo>
                  <a:lnTo>
                    <a:pt x="301" y="4455"/>
                  </a:lnTo>
                  <a:lnTo>
                    <a:pt x="267" y="4481"/>
                  </a:lnTo>
                  <a:lnTo>
                    <a:pt x="236" y="4508"/>
                  </a:lnTo>
                  <a:lnTo>
                    <a:pt x="206" y="4535"/>
                  </a:lnTo>
                  <a:lnTo>
                    <a:pt x="180" y="4562"/>
                  </a:lnTo>
                  <a:lnTo>
                    <a:pt x="155" y="4589"/>
                  </a:lnTo>
                  <a:lnTo>
                    <a:pt x="133" y="4616"/>
                  </a:lnTo>
                  <a:lnTo>
                    <a:pt x="112" y="4642"/>
                  </a:lnTo>
                  <a:lnTo>
                    <a:pt x="94" y="4669"/>
                  </a:lnTo>
                  <a:lnTo>
                    <a:pt x="77" y="4694"/>
                  </a:lnTo>
                  <a:lnTo>
                    <a:pt x="62" y="4719"/>
                  </a:lnTo>
                  <a:lnTo>
                    <a:pt x="49" y="4741"/>
                  </a:lnTo>
                  <a:lnTo>
                    <a:pt x="37" y="4764"/>
                  </a:lnTo>
                  <a:lnTo>
                    <a:pt x="28" y="4783"/>
                  </a:lnTo>
                  <a:lnTo>
                    <a:pt x="20" y="4802"/>
                  </a:lnTo>
                  <a:lnTo>
                    <a:pt x="13" y="4819"/>
                  </a:lnTo>
                  <a:lnTo>
                    <a:pt x="4" y="4847"/>
                  </a:lnTo>
                  <a:lnTo>
                    <a:pt x="0" y="4864"/>
                  </a:lnTo>
                  <a:lnTo>
                    <a:pt x="0" y="4870"/>
                  </a:lnTo>
                  <a:lnTo>
                    <a:pt x="1" y="4881"/>
                  </a:lnTo>
                  <a:lnTo>
                    <a:pt x="3" y="4893"/>
                  </a:lnTo>
                  <a:lnTo>
                    <a:pt x="7" y="4907"/>
                  </a:lnTo>
                  <a:lnTo>
                    <a:pt x="14" y="4923"/>
                  </a:lnTo>
                  <a:lnTo>
                    <a:pt x="20" y="4942"/>
                  </a:lnTo>
                  <a:lnTo>
                    <a:pt x="30" y="4961"/>
                  </a:lnTo>
                  <a:lnTo>
                    <a:pt x="40" y="4982"/>
                  </a:lnTo>
                  <a:lnTo>
                    <a:pt x="52" y="5005"/>
                  </a:lnTo>
                  <a:lnTo>
                    <a:pt x="66" y="5029"/>
                  </a:lnTo>
                  <a:lnTo>
                    <a:pt x="81" y="5052"/>
                  </a:lnTo>
                  <a:lnTo>
                    <a:pt x="99" y="5077"/>
                  </a:lnTo>
                  <a:lnTo>
                    <a:pt x="119" y="5104"/>
                  </a:lnTo>
                  <a:lnTo>
                    <a:pt x="140" y="5129"/>
                  </a:lnTo>
                  <a:lnTo>
                    <a:pt x="162" y="5155"/>
                  </a:lnTo>
                  <a:lnTo>
                    <a:pt x="188" y="5182"/>
                  </a:lnTo>
                  <a:lnTo>
                    <a:pt x="216" y="5208"/>
                  </a:lnTo>
                  <a:lnTo>
                    <a:pt x="245" y="5233"/>
                  </a:lnTo>
                  <a:lnTo>
                    <a:pt x="276" y="5259"/>
                  </a:lnTo>
                  <a:lnTo>
                    <a:pt x="310" y="5283"/>
                  </a:lnTo>
                  <a:lnTo>
                    <a:pt x="345" y="5307"/>
                  </a:lnTo>
                  <a:lnTo>
                    <a:pt x="384" y="5329"/>
                  </a:lnTo>
                  <a:lnTo>
                    <a:pt x="424" y="5352"/>
                  </a:lnTo>
                  <a:lnTo>
                    <a:pt x="467" y="5372"/>
                  </a:lnTo>
                  <a:lnTo>
                    <a:pt x="512" y="5390"/>
                  </a:lnTo>
                  <a:lnTo>
                    <a:pt x="559" y="5406"/>
                  </a:lnTo>
                  <a:lnTo>
                    <a:pt x="609" y="5422"/>
                  </a:lnTo>
                  <a:lnTo>
                    <a:pt x="662" y="5434"/>
                  </a:lnTo>
                  <a:lnTo>
                    <a:pt x="717" y="5444"/>
                  </a:lnTo>
                  <a:lnTo>
                    <a:pt x="775" y="5452"/>
                  </a:lnTo>
                  <a:lnTo>
                    <a:pt x="835" y="5457"/>
                  </a:lnTo>
                  <a:lnTo>
                    <a:pt x="898" y="5460"/>
                  </a:lnTo>
                  <a:lnTo>
                    <a:pt x="929" y="5460"/>
                  </a:lnTo>
                  <a:lnTo>
                    <a:pt x="959" y="5460"/>
                  </a:lnTo>
                  <a:lnTo>
                    <a:pt x="988" y="5457"/>
                  </a:lnTo>
                  <a:lnTo>
                    <a:pt x="1016" y="5456"/>
                  </a:lnTo>
                  <a:lnTo>
                    <a:pt x="1044" y="5452"/>
                  </a:lnTo>
                  <a:lnTo>
                    <a:pt x="1072" y="5448"/>
                  </a:lnTo>
                  <a:lnTo>
                    <a:pt x="1099" y="5444"/>
                  </a:lnTo>
                  <a:lnTo>
                    <a:pt x="1124" y="5439"/>
                  </a:lnTo>
                  <a:lnTo>
                    <a:pt x="1150" y="5432"/>
                  </a:lnTo>
                  <a:lnTo>
                    <a:pt x="1175" y="5426"/>
                  </a:lnTo>
                  <a:lnTo>
                    <a:pt x="1199" y="5419"/>
                  </a:lnTo>
                  <a:lnTo>
                    <a:pt x="1223" y="5411"/>
                  </a:lnTo>
                  <a:lnTo>
                    <a:pt x="1245" y="5403"/>
                  </a:lnTo>
                  <a:lnTo>
                    <a:pt x="1268" y="5394"/>
                  </a:lnTo>
                  <a:lnTo>
                    <a:pt x="1289" y="5385"/>
                  </a:lnTo>
                  <a:lnTo>
                    <a:pt x="1310" y="5376"/>
                  </a:lnTo>
                  <a:lnTo>
                    <a:pt x="1351" y="5354"/>
                  </a:lnTo>
                  <a:lnTo>
                    <a:pt x="1388" y="5332"/>
                  </a:lnTo>
                  <a:lnTo>
                    <a:pt x="1425" y="5310"/>
                  </a:lnTo>
                  <a:lnTo>
                    <a:pt x="1458" y="5285"/>
                  </a:lnTo>
                  <a:lnTo>
                    <a:pt x="1489" y="5261"/>
                  </a:lnTo>
                  <a:lnTo>
                    <a:pt x="1519" y="5234"/>
                  </a:lnTo>
                  <a:lnTo>
                    <a:pt x="1546" y="5209"/>
                  </a:lnTo>
                  <a:lnTo>
                    <a:pt x="1570" y="5184"/>
                  </a:lnTo>
                  <a:lnTo>
                    <a:pt x="1571" y="5183"/>
                  </a:lnTo>
                  <a:lnTo>
                    <a:pt x="1574" y="5179"/>
                  </a:lnTo>
                  <a:lnTo>
                    <a:pt x="1583" y="5170"/>
                  </a:lnTo>
                  <a:lnTo>
                    <a:pt x="1592" y="5161"/>
                  </a:lnTo>
                  <a:lnTo>
                    <a:pt x="1600" y="5151"/>
                  </a:lnTo>
                  <a:lnTo>
                    <a:pt x="1608" y="5142"/>
                  </a:lnTo>
                  <a:lnTo>
                    <a:pt x="1628" y="5120"/>
                  </a:lnTo>
                  <a:lnTo>
                    <a:pt x="1648" y="5100"/>
                  </a:lnTo>
                  <a:lnTo>
                    <a:pt x="1659" y="5091"/>
                  </a:lnTo>
                  <a:lnTo>
                    <a:pt x="1670" y="5083"/>
                  </a:lnTo>
                  <a:lnTo>
                    <a:pt x="1680" y="5075"/>
                  </a:lnTo>
                  <a:lnTo>
                    <a:pt x="1691" y="5070"/>
                  </a:lnTo>
                  <a:lnTo>
                    <a:pt x="1702" y="5064"/>
                  </a:lnTo>
                  <a:lnTo>
                    <a:pt x="1712" y="5062"/>
                  </a:lnTo>
                  <a:lnTo>
                    <a:pt x="1724" y="5060"/>
                  </a:lnTo>
                  <a:lnTo>
                    <a:pt x="1735" y="5060"/>
                  </a:lnTo>
                  <a:lnTo>
                    <a:pt x="1747" y="5063"/>
                  </a:lnTo>
                  <a:lnTo>
                    <a:pt x="1757" y="5067"/>
                  </a:lnTo>
                  <a:lnTo>
                    <a:pt x="1769" y="5073"/>
                  </a:lnTo>
                  <a:lnTo>
                    <a:pt x="1781" y="5081"/>
                  </a:lnTo>
                  <a:lnTo>
                    <a:pt x="1785" y="5087"/>
                  </a:lnTo>
                  <a:lnTo>
                    <a:pt x="1788" y="5092"/>
                  </a:lnTo>
                  <a:lnTo>
                    <a:pt x="1792" y="5100"/>
                  </a:lnTo>
                  <a:lnTo>
                    <a:pt x="1798" y="5108"/>
                  </a:lnTo>
                  <a:lnTo>
                    <a:pt x="1806" y="5129"/>
                  </a:lnTo>
                  <a:lnTo>
                    <a:pt x="1816" y="5154"/>
                  </a:lnTo>
                  <a:lnTo>
                    <a:pt x="1836" y="5211"/>
                  </a:lnTo>
                  <a:lnTo>
                    <a:pt x="1859" y="5273"/>
                  </a:lnTo>
                  <a:lnTo>
                    <a:pt x="1871" y="5302"/>
                  </a:lnTo>
                  <a:lnTo>
                    <a:pt x="1883" y="5331"/>
                  </a:lnTo>
                  <a:lnTo>
                    <a:pt x="1890" y="5344"/>
                  </a:lnTo>
                  <a:lnTo>
                    <a:pt x="1896" y="5356"/>
                  </a:lnTo>
                  <a:lnTo>
                    <a:pt x="1904" y="5366"/>
                  </a:lnTo>
                  <a:lnTo>
                    <a:pt x="1910" y="5377"/>
                  </a:lnTo>
                  <a:lnTo>
                    <a:pt x="1918" y="5386"/>
                  </a:lnTo>
                  <a:lnTo>
                    <a:pt x="1925" y="5394"/>
                  </a:lnTo>
                  <a:lnTo>
                    <a:pt x="1933" y="5401"/>
                  </a:lnTo>
                  <a:lnTo>
                    <a:pt x="1940" y="5406"/>
                  </a:lnTo>
                  <a:lnTo>
                    <a:pt x="1947" y="5408"/>
                  </a:lnTo>
                  <a:lnTo>
                    <a:pt x="1956" y="5410"/>
                  </a:lnTo>
                  <a:lnTo>
                    <a:pt x="1964" y="5410"/>
                  </a:lnTo>
                  <a:lnTo>
                    <a:pt x="1972" y="5407"/>
                  </a:lnTo>
                  <a:lnTo>
                    <a:pt x="1981" y="5403"/>
                  </a:lnTo>
                  <a:lnTo>
                    <a:pt x="1987" y="5398"/>
                  </a:lnTo>
                  <a:lnTo>
                    <a:pt x="1993" y="5391"/>
                  </a:lnTo>
                  <a:lnTo>
                    <a:pt x="1999" y="5383"/>
                  </a:lnTo>
                  <a:lnTo>
                    <a:pt x="2003" y="5374"/>
                  </a:lnTo>
                  <a:lnTo>
                    <a:pt x="2006" y="5364"/>
                  </a:lnTo>
                  <a:lnTo>
                    <a:pt x="2009" y="5353"/>
                  </a:lnTo>
                  <a:lnTo>
                    <a:pt x="2012" y="5341"/>
                  </a:lnTo>
                  <a:lnTo>
                    <a:pt x="2013" y="5328"/>
                  </a:lnTo>
                  <a:lnTo>
                    <a:pt x="2014" y="5314"/>
                  </a:lnTo>
                  <a:lnTo>
                    <a:pt x="2015" y="5299"/>
                  </a:lnTo>
                  <a:lnTo>
                    <a:pt x="2015" y="5283"/>
                  </a:lnTo>
                  <a:lnTo>
                    <a:pt x="2013" y="5252"/>
                  </a:lnTo>
                  <a:lnTo>
                    <a:pt x="2011" y="5216"/>
                  </a:lnTo>
                  <a:lnTo>
                    <a:pt x="2002" y="5142"/>
                  </a:lnTo>
                  <a:lnTo>
                    <a:pt x="1993" y="5066"/>
                  </a:lnTo>
                  <a:lnTo>
                    <a:pt x="1989" y="5027"/>
                  </a:lnTo>
                  <a:lnTo>
                    <a:pt x="1986" y="4989"/>
                  </a:lnTo>
                  <a:lnTo>
                    <a:pt x="1984" y="4953"/>
                  </a:lnTo>
                  <a:lnTo>
                    <a:pt x="1984" y="4919"/>
                  </a:lnTo>
                  <a:lnTo>
                    <a:pt x="1985" y="4903"/>
                  </a:lnTo>
                  <a:lnTo>
                    <a:pt x="1987" y="4888"/>
                  </a:lnTo>
                  <a:lnTo>
                    <a:pt x="1989" y="4872"/>
                  </a:lnTo>
                  <a:lnTo>
                    <a:pt x="1991" y="4855"/>
                  </a:lnTo>
                  <a:lnTo>
                    <a:pt x="1999" y="4822"/>
                  </a:lnTo>
                  <a:lnTo>
                    <a:pt x="2007" y="4787"/>
                  </a:lnTo>
                  <a:lnTo>
                    <a:pt x="2027" y="4719"/>
                  </a:lnTo>
                  <a:lnTo>
                    <a:pt x="2046" y="4651"/>
                  </a:lnTo>
                  <a:lnTo>
                    <a:pt x="2053" y="4618"/>
                  </a:lnTo>
                  <a:lnTo>
                    <a:pt x="2060" y="4588"/>
                  </a:lnTo>
                  <a:lnTo>
                    <a:pt x="2062" y="4572"/>
                  </a:lnTo>
                  <a:lnTo>
                    <a:pt x="2063" y="4558"/>
                  </a:lnTo>
                  <a:lnTo>
                    <a:pt x="2064" y="4543"/>
                  </a:lnTo>
                  <a:lnTo>
                    <a:pt x="2063" y="4529"/>
                  </a:lnTo>
                  <a:lnTo>
                    <a:pt x="2062" y="4516"/>
                  </a:lnTo>
                  <a:lnTo>
                    <a:pt x="2060" y="4502"/>
                  </a:lnTo>
                  <a:lnTo>
                    <a:pt x="2057" y="4491"/>
                  </a:lnTo>
                  <a:lnTo>
                    <a:pt x="2052" y="4479"/>
                  </a:lnTo>
                  <a:lnTo>
                    <a:pt x="2047" y="4468"/>
                  </a:lnTo>
                  <a:lnTo>
                    <a:pt x="2040" y="4458"/>
                  </a:lnTo>
                  <a:lnTo>
                    <a:pt x="2033" y="4447"/>
                  </a:lnTo>
                  <a:lnTo>
                    <a:pt x="2023" y="4438"/>
                  </a:lnTo>
                  <a:close/>
                  <a:moveTo>
                    <a:pt x="3380" y="2966"/>
                  </a:moveTo>
                  <a:lnTo>
                    <a:pt x="3371" y="2959"/>
                  </a:lnTo>
                  <a:lnTo>
                    <a:pt x="3363" y="2955"/>
                  </a:lnTo>
                  <a:lnTo>
                    <a:pt x="3355" y="2954"/>
                  </a:lnTo>
                  <a:lnTo>
                    <a:pt x="3348" y="2955"/>
                  </a:lnTo>
                  <a:lnTo>
                    <a:pt x="3340" y="2959"/>
                  </a:lnTo>
                  <a:lnTo>
                    <a:pt x="3334" y="2963"/>
                  </a:lnTo>
                  <a:lnTo>
                    <a:pt x="3327" y="2971"/>
                  </a:lnTo>
                  <a:lnTo>
                    <a:pt x="3321" y="2979"/>
                  </a:lnTo>
                  <a:lnTo>
                    <a:pt x="3315" y="2990"/>
                  </a:lnTo>
                  <a:lnTo>
                    <a:pt x="3309" y="3001"/>
                  </a:lnTo>
                  <a:lnTo>
                    <a:pt x="3303" y="3015"/>
                  </a:lnTo>
                  <a:lnTo>
                    <a:pt x="3297" y="3028"/>
                  </a:lnTo>
                  <a:lnTo>
                    <a:pt x="3286" y="3060"/>
                  </a:lnTo>
                  <a:lnTo>
                    <a:pt x="3273" y="3092"/>
                  </a:lnTo>
                  <a:lnTo>
                    <a:pt x="3261" y="3128"/>
                  </a:lnTo>
                  <a:lnTo>
                    <a:pt x="3248" y="3165"/>
                  </a:lnTo>
                  <a:lnTo>
                    <a:pt x="3234" y="3201"/>
                  </a:lnTo>
                  <a:lnTo>
                    <a:pt x="3218" y="3235"/>
                  </a:lnTo>
                  <a:lnTo>
                    <a:pt x="3211" y="3251"/>
                  </a:lnTo>
                  <a:lnTo>
                    <a:pt x="3202" y="3265"/>
                  </a:lnTo>
                  <a:lnTo>
                    <a:pt x="3193" y="3280"/>
                  </a:lnTo>
                  <a:lnTo>
                    <a:pt x="3183" y="3293"/>
                  </a:lnTo>
                  <a:lnTo>
                    <a:pt x="3173" y="3305"/>
                  </a:lnTo>
                  <a:lnTo>
                    <a:pt x="3163" y="3315"/>
                  </a:lnTo>
                  <a:lnTo>
                    <a:pt x="3151" y="3325"/>
                  </a:lnTo>
                  <a:lnTo>
                    <a:pt x="3139" y="3333"/>
                  </a:lnTo>
                  <a:lnTo>
                    <a:pt x="3128" y="3338"/>
                  </a:lnTo>
                  <a:lnTo>
                    <a:pt x="3116" y="3343"/>
                  </a:lnTo>
                  <a:lnTo>
                    <a:pt x="3104" y="3344"/>
                  </a:lnTo>
                  <a:lnTo>
                    <a:pt x="3093" y="3346"/>
                  </a:lnTo>
                  <a:lnTo>
                    <a:pt x="3084" y="3344"/>
                  </a:lnTo>
                  <a:lnTo>
                    <a:pt x="3075" y="3343"/>
                  </a:lnTo>
                  <a:lnTo>
                    <a:pt x="3067" y="3340"/>
                  </a:lnTo>
                  <a:lnTo>
                    <a:pt x="3058" y="3336"/>
                  </a:lnTo>
                  <a:lnTo>
                    <a:pt x="3052" y="3331"/>
                  </a:lnTo>
                  <a:lnTo>
                    <a:pt x="3044" y="3326"/>
                  </a:lnTo>
                  <a:lnTo>
                    <a:pt x="3039" y="3321"/>
                  </a:lnTo>
                  <a:lnTo>
                    <a:pt x="3033" y="3314"/>
                  </a:lnTo>
                  <a:lnTo>
                    <a:pt x="3024" y="3301"/>
                  </a:lnTo>
                  <a:lnTo>
                    <a:pt x="3016" y="3289"/>
                  </a:lnTo>
                  <a:lnTo>
                    <a:pt x="3012" y="3277"/>
                  </a:lnTo>
                  <a:lnTo>
                    <a:pt x="3007" y="3265"/>
                  </a:lnTo>
                  <a:lnTo>
                    <a:pt x="3007" y="3265"/>
                  </a:lnTo>
                  <a:lnTo>
                    <a:pt x="2987" y="3226"/>
                  </a:lnTo>
                  <a:lnTo>
                    <a:pt x="2967" y="3185"/>
                  </a:lnTo>
                  <a:lnTo>
                    <a:pt x="2944" y="3144"/>
                  </a:lnTo>
                  <a:lnTo>
                    <a:pt x="2917" y="3103"/>
                  </a:lnTo>
                  <a:lnTo>
                    <a:pt x="2902" y="3082"/>
                  </a:lnTo>
                  <a:lnTo>
                    <a:pt x="2887" y="3062"/>
                  </a:lnTo>
                  <a:lnTo>
                    <a:pt x="2872" y="3041"/>
                  </a:lnTo>
                  <a:lnTo>
                    <a:pt x="2855" y="3021"/>
                  </a:lnTo>
                  <a:lnTo>
                    <a:pt x="2838" y="3001"/>
                  </a:lnTo>
                  <a:lnTo>
                    <a:pt x="2820" y="2983"/>
                  </a:lnTo>
                  <a:lnTo>
                    <a:pt x="2800" y="2963"/>
                  </a:lnTo>
                  <a:lnTo>
                    <a:pt x="2781" y="2946"/>
                  </a:lnTo>
                  <a:lnTo>
                    <a:pt x="2761" y="2928"/>
                  </a:lnTo>
                  <a:lnTo>
                    <a:pt x="2740" y="2912"/>
                  </a:lnTo>
                  <a:lnTo>
                    <a:pt x="2717" y="2895"/>
                  </a:lnTo>
                  <a:lnTo>
                    <a:pt x="2694" y="2880"/>
                  </a:lnTo>
                  <a:lnTo>
                    <a:pt x="2670" y="2866"/>
                  </a:lnTo>
                  <a:lnTo>
                    <a:pt x="2645" y="2851"/>
                  </a:lnTo>
                  <a:lnTo>
                    <a:pt x="2620" y="2839"/>
                  </a:lnTo>
                  <a:lnTo>
                    <a:pt x="2593" y="2827"/>
                  </a:lnTo>
                  <a:lnTo>
                    <a:pt x="2565" y="2817"/>
                  </a:lnTo>
                  <a:lnTo>
                    <a:pt x="2536" y="2808"/>
                  </a:lnTo>
                  <a:lnTo>
                    <a:pt x="2506" y="2800"/>
                  </a:lnTo>
                  <a:lnTo>
                    <a:pt x="2476" y="2793"/>
                  </a:lnTo>
                  <a:lnTo>
                    <a:pt x="2445" y="2788"/>
                  </a:lnTo>
                  <a:lnTo>
                    <a:pt x="2411" y="2784"/>
                  </a:lnTo>
                  <a:lnTo>
                    <a:pt x="2378" y="2781"/>
                  </a:lnTo>
                  <a:lnTo>
                    <a:pt x="2343" y="2781"/>
                  </a:lnTo>
                  <a:lnTo>
                    <a:pt x="2272" y="2783"/>
                  </a:lnTo>
                  <a:lnTo>
                    <a:pt x="2205" y="2786"/>
                  </a:lnTo>
                  <a:lnTo>
                    <a:pt x="2141" y="2794"/>
                  </a:lnTo>
                  <a:lnTo>
                    <a:pt x="2079" y="2805"/>
                  </a:lnTo>
                  <a:lnTo>
                    <a:pt x="2021" y="2817"/>
                  </a:lnTo>
                  <a:lnTo>
                    <a:pt x="1966" y="2831"/>
                  </a:lnTo>
                  <a:lnTo>
                    <a:pt x="1913" y="2848"/>
                  </a:lnTo>
                  <a:lnTo>
                    <a:pt x="1864" y="2867"/>
                  </a:lnTo>
                  <a:lnTo>
                    <a:pt x="1817" y="2888"/>
                  </a:lnTo>
                  <a:lnTo>
                    <a:pt x="1773" y="2909"/>
                  </a:lnTo>
                  <a:lnTo>
                    <a:pt x="1732" y="2933"/>
                  </a:lnTo>
                  <a:lnTo>
                    <a:pt x="1693" y="2957"/>
                  </a:lnTo>
                  <a:lnTo>
                    <a:pt x="1657" y="2983"/>
                  </a:lnTo>
                  <a:lnTo>
                    <a:pt x="1624" y="3008"/>
                  </a:lnTo>
                  <a:lnTo>
                    <a:pt x="1592" y="3034"/>
                  </a:lnTo>
                  <a:lnTo>
                    <a:pt x="1563" y="3062"/>
                  </a:lnTo>
                  <a:lnTo>
                    <a:pt x="1536" y="3089"/>
                  </a:lnTo>
                  <a:lnTo>
                    <a:pt x="1511" y="3116"/>
                  </a:lnTo>
                  <a:lnTo>
                    <a:pt x="1489" y="3144"/>
                  </a:lnTo>
                  <a:lnTo>
                    <a:pt x="1469" y="3170"/>
                  </a:lnTo>
                  <a:lnTo>
                    <a:pt x="1449" y="3195"/>
                  </a:lnTo>
                  <a:lnTo>
                    <a:pt x="1433" y="3222"/>
                  </a:lnTo>
                  <a:lnTo>
                    <a:pt x="1418" y="3245"/>
                  </a:lnTo>
                  <a:lnTo>
                    <a:pt x="1406" y="3269"/>
                  </a:lnTo>
                  <a:lnTo>
                    <a:pt x="1394" y="3290"/>
                  </a:lnTo>
                  <a:lnTo>
                    <a:pt x="1384" y="3311"/>
                  </a:lnTo>
                  <a:lnTo>
                    <a:pt x="1376" y="3330"/>
                  </a:lnTo>
                  <a:lnTo>
                    <a:pt x="1369" y="3347"/>
                  </a:lnTo>
                  <a:lnTo>
                    <a:pt x="1361" y="3373"/>
                  </a:lnTo>
                  <a:lnTo>
                    <a:pt x="1356" y="3391"/>
                  </a:lnTo>
                  <a:lnTo>
                    <a:pt x="1356" y="3398"/>
                  </a:lnTo>
                  <a:lnTo>
                    <a:pt x="1357" y="3408"/>
                  </a:lnTo>
                  <a:lnTo>
                    <a:pt x="1360" y="3420"/>
                  </a:lnTo>
                  <a:lnTo>
                    <a:pt x="1364" y="3434"/>
                  </a:lnTo>
                  <a:lnTo>
                    <a:pt x="1369" y="3451"/>
                  </a:lnTo>
                  <a:lnTo>
                    <a:pt x="1377" y="3468"/>
                  </a:lnTo>
                  <a:lnTo>
                    <a:pt x="1385" y="3488"/>
                  </a:lnTo>
                  <a:lnTo>
                    <a:pt x="1396" y="3509"/>
                  </a:lnTo>
                  <a:lnTo>
                    <a:pt x="1409" y="3532"/>
                  </a:lnTo>
                  <a:lnTo>
                    <a:pt x="1423" y="3555"/>
                  </a:lnTo>
                  <a:lnTo>
                    <a:pt x="1438" y="3579"/>
                  </a:lnTo>
                  <a:lnTo>
                    <a:pt x="1456" y="3604"/>
                  </a:lnTo>
                  <a:lnTo>
                    <a:pt x="1475" y="3631"/>
                  </a:lnTo>
                  <a:lnTo>
                    <a:pt x="1496" y="3657"/>
                  </a:lnTo>
                  <a:lnTo>
                    <a:pt x="1519" y="3683"/>
                  </a:lnTo>
                  <a:lnTo>
                    <a:pt x="1545" y="3708"/>
                  </a:lnTo>
                  <a:lnTo>
                    <a:pt x="1571" y="3735"/>
                  </a:lnTo>
                  <a:lnTo>
                    <a:pt x="1601" y="3761"/>
                  </a:lnTo>
                  <a:lnTo>
                    <a:pt x="1632" y="3786"/>
                  </a:lnTo>
                  <a:lnTo>
                    <a:pt x="1666" y="3811"/>
                  </a:lnTo>
                  <a:lnTo>
                    <a:pt x="1702" y="3835"/>
                  </a:lnTo>
                  <a:lnTo>
                    <a:pt x="1740" y="3857"/>
                  </a:lnTo>
                  <a:lnTo>
                    <a:pt x="1781" y="3879"/>
                  </a:lnTo>
                  <a:lnTo>
                    <a:pt x="1823" y="3898"/>
                  </a:lnTo>
                  <a:lnTo>
                    <a:pt x="1868" y="3917"/>
                  </a:lnTo>
                  <a:lnTo>
                    <a:pt x="1915" y="3934"/>
                  </a:lnTo>
                  <a:lnTo>
                    <a:pt x="1966" y="3948"/>
                  </a:lnTo>
                  <a:lnTo>
                    <a:pt x="2018" y="3962"/>
                  </a:lnTo>
                  <a:lnTo>
                    <a:pt x="2074" y="3972"/>
                  </a:lnTo>
                  <a:lnTo>
                    <a:pt x="2131" y="3980"/>
                  </a:lnTo>
                  <a:lnTo>
                    <a:pt x="2191" y="3985"/>
                  </a:lnTo>
                  <a:lnTo>
                    <a:pt x="2254" y="3988"/>
                  </a:lnTo>
                  <a:lnTo>
                    <a:pt x="2285" y="3988"/>
                  </a:lnTo>
                  <a:lnTo>
                    <a:pt x="2315" y="3987"/>
                  </a:lnTo>
                  <a:lnTo>
                    <a:pt x="2344" y="3985"/>
                  </a:lnTo>
                  <a:lnTo>
                    <a:pt x="2373" y="3983"/>
                  </a:lnTo>
                  <a:lnTo>
                    <a:pt x="2401" y="3980"/>
                  </a:lnTo>
                  <a:lnTo>
                    <a:pt x="2428" y="3976"/>
                  </a:lnTo>
                  <a:lnTo>
                    <a:pt x="2455" y="3971"/>
                  </a:lnTo>
                  <a:lnTo>
                    <a:pt x="2481" y="3966"/>
                  </a:lnTo>
                  <a:lnTo>
                    <a:pt x="2506" y="3959"/>
                  </a:lnTo>
                  <a:lnTo>
                    <a:pt x="2531" y="3954"/>
                  </a:lnTo>
                  <a:lnTo>
                    <a:pt x="2556" y="3946"/>
                  </a:lnTo>
                  <a:lnTo>
                    <a:pt x="2579" y="3938"/>
                  </a:lnTo>
                  <a:lnTo>
                    <a:pt x="2602" y="3930"/>
                  </a:lnTo>
                  <a:lnTo>
                    <a:pt x="2624" y="3921"/>
                  </a:lnTo>
                  <a:lnTo>
                    <a:pt x="2645" y="3912"/>
                  </a:lnTo>
                  <a:lnTo>
                    <a:pt x="2667" y="3902"/>
                  </a:lnTo>
                  <a:lnTo>
                    <a:pt x="2707" y="3881"/>
                  </a:lnTo>
                  <a:lnTo>
                    <a:pt x="2745" y="3860"/>
                  </a:lnTo>
                  <a:lnTo>
                    <a:pt x="2781" y="3836"/>
                  </a:lnTo>
                  <a:lnTo>
                    <a:pt x="2814" y="3813"/>
                  </a:lnTo>
                  <a:lnTo>
                    <a:pt x="2845" y="3788"/>
                  </a:lnTo>
                  <a:lnTo>
                    <a:pt x="2875" y="3762"/>
                  </a:lnTo>
                  <a:lnTo>
                    <a:pt x="2902" y="3736"/>
                  </a:lnTo>
                  <a:lnTo>
                    <a:pt x="2927" y="3711"/>
                  </a:lnTo>
                  <a:lnTo>
                    <a:pt x="2928" y="3710"/>
                  </a:lnTo>
                  <a:lnTo>
                    <a:pt x="2931" y="3707"/>
                  </a:lnTo>
                  <a:lnTo>
                    <a:pt x="2939" y="3697"/>
                  </a:lnTo>
                  <a:lnTo>
                    <a:pt x="2948" y="3687"/>
                  </a:lnTo>
                  <a:lnTo>
                    <a:pt x="2956" y="3678"/>
                  </a:lnTo>
                  <a:lnTo>
                    <a:pt x="2964" y="3669"/>
                  </a:lnTo>
                  <a:lnTo>
                    <a:pt x="2984" y="3648"/>
                  </a:lnTo>
                  <a:lnTo>
                    <a:pt x="3005" y="3627"/>
                  </a:lnTo>
                  <a:lnTo>
                    <a:pt x="3015" y="3617"/>
                  </a:lnTo>
                  <a:lnTo>
                    <a:pt x="3026" y="3610"/>
                  </a:lnTo>
                  <a:lnTo>
                    <a:pt x="3037" y="3603"/>
                  </a:lnTo>
                  <a:lnTo>
                    <a:pt x="3047" y="3596"/>
                  </a:lnTo>
                  <a:lnTo>
                    <a:pt x="3058" y="3592"/>
                  </a:lnTo>
                  <a:lnTo>
                    <a:pt x="3069" y="3588"/>
                  </a:lnTo>
                  <a:lnTo>
                    <a:pt x="3080" y="3587"/>
                  </a:lnTo>
                  <a:lnTo>
                    <a:pt x="3091" y="3587"/>
                  </a:lnTo>
                  <a:lnTo>
                    <a:pt x="3103" y="3590"/>
                  </a:lnTo>
                  <a:lnTo>
                    <a:pt x="3114" y="3594"/>
                  </a:lnTo>
                  <a:lnTo>
                    <a:pt x="3125" y="3600"/>
                  </a:lnTo>
                  <a:lnTo>
                    <a:pt x="3137" y="3610"/>
                  </a:lnTo>
                  <a:lnTo>
                    <a:pt x="3140" y="3613"/>
                  </a:lnTo>
                  <a:lnTo>
                    <a:pt x="3145" y="3620"/>
                  </a:lnTo>
                  <a:lnTo>
                    <a:pt x="3149" y="3627"/>
                  </a:lnTo>
                  <a:lnTo>
                    <a:pt x="3153" y="3636"/>
                  </a:lnTo>
                  <a:lnTo>
                    <a:pt x="3163" y="3657"/>
                  </a:lnTo>
                  <a:lnTo>
                    <a:pt x="3172" y="3681"/>
                  </a:lnTo>
                  <a:lnTo>
                    <a:pt x="3193" y="3739"/>
                  </a:lnTo>
                  <a:lnTo>
                    <a:pt x="3215" y="3799"/>
                  </a:lnTo>
                  <a:lnTo>
                    <a:pt x="3227" y="3830"/>
                  </a:lnTo>
                  <a:lnTo>
                    <a:pt x="3240" y="3857"/>
                  </a:lnTo>
                  <a:lnTo>
                    <a:pt x="3246" y="3871"/>
                  </a:lnTo>
                  <a:lnTo>
                    <a:pt x="3253" y="3883"/>
                  </a:lnTo>
                  <a:lnTo>
                    <a:pt x="3259" y="3894"/>
                  </a:lnTo>
                  <a:lnTo>
                    <a:pt x="3266" y="3905"/>
                  </a:lnTo>
                  <a:lnTo>
                    <a:pt x="3274" y="3913"/>
                  </a:lnTo>
                  <a:lnTo>
                    <a:pt x="3280" y="3921"/>
                  </a:lnTo>
                  <a:lnTo>
                    <a:pt x="3288" y="3927"/>
                  </a:lnTo>
                  <a:lnTo>
                    <a:pt x="3296" y="3933"/>
                  </a:lnTo>
                  <a:lnTo>
                    <a:pt x="3304" y="3935"/>
                  </a:lnTo>
                  <a:lnTo>
                    <a:pt x="3311" y="3938"/>
                  </a:lnTo>
                  <a:lnTo>
                    <a:pt x="3320" y="3937"/>
                  </a:lnTo>
                  <a:lnTo>
                    <a:pt x="3328" y="3934"/>
                  </a:lnTo>
                  <a:lnTo>
                    <a:pt x="3337" y="3930"/>
                  </a:lnTo>
                  <a:lnTo>
                    <a:pt x="3343" y="3925"/>
                  </a:lnTo>
                  <a:lnTo>
                    <a:pt x="3350" y="3918"/>
                  </a:lnTo>
                  <a:lnTo>
                    <a:pt x="3355" y="3910"/>
                  </a:lnTo>
                  <a:lnTo>
                    <a:pt x="3359" y="3901"/>
                  </a:lnTo>
                  <a:lnTo>
                    <a:pt x="3363" y="3892"/>
                  </a:lnTo>
                  <a:lnTo>
                    <a:pt x="3366" y="3880"/>
                  </a:lnTo>
                  <a:lnTo>
                    <a:pt x="3368" y="3868"/>
                  </a:lnTo>
                  <a:lnTo>
                    <a:pt x="3369" y="3855"/>
                  </a:lnTo>
                  <a:lnTo>
                    <a:pt x="3370" y="3842"/>
                  </a:lnTo>
                  <a:lnTo>
                    <a:pt x="3371" y="3826"/>
                  </a:lnTo>
                  <a:lnTo>
                    <a:pt x="3371" y="3811"/>
                  </a:lnTo>
                  <a:lnTo>
                    <a:pt x="3369" y="3778"/>
                  </a:lnTo>
                  <a:lnTo>
                    <a:pt x="3367" y="3744"/>
                  </a:lnTo>
                  <a:lnTo>
                    <a:pt x="3358" y="3669"/>
                  </a:lnTo>
                  <a:lnTo>
                    <a:pt x="3349" y="3592"/>
                  </a:lnTo>
                  <a:lnTo>
                    <a:pt x="3346" y="3554"/>
                  </a:lnTo>
                  <a:lnTo>
                    <a:pt x="3342" y="3517"/>
                  </a:lnTo>
                  <a:lnTo>
                    <a:pt x="3340" y="3480"/>
                  </a:lnTo>
                  <a:lnTo>
                    <a:pt x="3340" y="3446"/>
                  </a:lnTo>
                  <a:lnTo>
                    <a:pt x="3341" y="3430"/>
                  </a:lnTo>
                  <a:lnTo>
                    <a:pt x="3342" y="3414"/>
                  </a:lnTo>
                  <a:lnTo>
                    <a:pt x="3346" y="3398"/>
                  </a:lnTo>
                  <a:lnTo>
                    <a:pt x="3348" y="3381"/>
                  </a:lnTo>
                  <a:lnTo>
                    <a:pt x="3355" y="3348"/>
                  </a:lnTo>
                  <a:lnTo>
                    <a:pt x="3364" y="3314"/>
                  </a:lnTo>
                  <a:lnTo>
                    <a:pt x="3383" y="3247"/>
                  </a:lnTo>
                  <a:lnTo>
                    <a:pt x="3402" y="3178"/>
                  </a:lnTo>
                  <a:lnTo>
                    <a:pt x="3410" y="3147"/>
                  </a:lnTo>
                  <a:lnTo>
                    <a:pt x="3416" y="3115"/>
                  </a:lnTo>
                  <a:lnTo>
                    <a:pt x="3418" y="3099"/>
                  </a:lnTo>
                  <a:lnTo>
                    <a:pt x="3419" y="3085"/>
                  </a:lnTo>
                  <a:lnTo>
                    <a:pt x="3419" y="3070"/>
                  </a:lnTo>
                  <a:lnTo>
                    <a:pt x="3419" y="3057"/>
                  </a:lnTo>
                  <a:lnTo>
                    <a:pt x="3418" y="3044"/>
                  </a:lnTo>
                  <a:lnTo>
                    <a:pt x="3416" y="3030"/>
                  </a:lnTo>
                  <a:lnTo>
                    <a:pt x="3413" y="3017"/>
                  </a:lnTo>
                  <a:lnTo>
                    <a:pt x="3409" y="3005"/>
                  </a:lnTo>
                  <a:lnTo>
                    <a:pt x="3403" y="2995"/>
                  </a:lnTo>
                  <a:lnTo>
                    <a:pt x="3397" y="2984"/>
                  </a:lnTo>
                  <a:lnTo>
                    <a:pt x="3388" y="2975"/>
                  </a:lnTo>
                  <a:lnTo>
                    <a:pt x="3380" y="2966"/>
                  </a:lnTo>
                  <a:close/>
                  <a:moveTo>
                    <a:pt x="4941" y="4438"/>
                  </a:moveTo>
                  <a:lnTo>
                    <a:pt x="4933" y="4433"/>
                  </a:lnTo>
                  <a:lnTo>
                    <a:pt x="4924" y="4429"/>
                  </a:lnTo>
                  <a:lnTo>
                    <a:pt x="4917" y="4427"/>
                  </a:lnTo>
                  <a:lnTo>
                    <a:pt x="4909" y="4429"/>
                  </a:lnTo>
                  <a:lnTo>
                    <a:pt x="4902" y="4431"/>
                  </a:lnTo>
                  <a:lnTo>
                    <a:pt x="4895" y="4436"/>
                  </a:lnTo>
                  <a:lnTo>
                    <a:pt x="4889" y="4443"/>
                  </a:lnTo>
                  <a:lnTo>
                    <a:pt x="4883" y="4452"/>
                  </a:lnTo>
                  <a:lnTo>
                    <a:pt x="4876" y="4463"/>
                  </a:lnTo>
                  <a:lnTo>
                    <a:pt x="4871" y="4473"/>
                  </a:lnTo>
                  <a:lnTo>
                    <a:pt x="4864" y="4487"/>
                  </a:lnTo>
                  <a:lnTo>
                    <a:pt x="4859" y="4501"/>
                  </a:lnTo>
                  <a:lnTo>
                    <a:pt x="4847" y="4531"/>
                  </a:lnTo>
                  <a:lnTo>
                    <a:pt x="4836" y="4566"/>
                  </a:lnTo>
                  <a:lnTo>
                    <a:pt x="4823" y="4601"/>
                  </a:lnTo>
                  <a:lnTo>
                    <a:pt x="4810" y="4637"/>
                  </a:lnTo>
                  <a:lnTo>
                    <a:pt x="4796" y="4673"/>
                  </a:lnTo>
                  <a:lnTo>
                    <a:pt x="4780" y="4707"/>
                  </a:lnTo>
                  <a:lnTo>
                    <a:pt x="4773" y="4724"/>
                  </a:lnTo>
                  <a:lnTo>
                    <a:pt x="4764" y="4738"/>
                  </a:lnTo>
                  <a:lnTo>
                    <a:pt x="4754" y="4753"/>
                  </a:lnTo>
                  <a:lnTo>
                    <a:pt x="4745" y="4766"/>
                  </a:lnTo>
                  <a:lnTo>
                    <a:pt x="4735" y="4778"/>
                  </a:lnTo>
                  <a:lnTo>
                    <a:pt x="4724" y="4789"/>
                  </a:lnTo>
                  <a:lnTo>
                    <a:pt x="4713" y="4798"/>
                  </a:lnTo>
                  <a:lnTo>
                    <a:pt x="4701" y="4806"/>
                  </a:lnTo>
                  <a:lnTo>
                    <a:pt x="4689" y="4811"/>
                  </a:lnTo>
                  <a:lnTo>
                    <a:pt x="4677" y="4815"/>
                  </a:lnTo>
                  <a:lnTo>
                    <a:pt x="4666" y="4818"/>
                  </a:lnTo>
                  <a:lnTo>
                    <a:pt x="4655" y="4819"/>
                  </a:lnTo>
                  <a:lnTo>
                    <a:pt x="4645" y="4818"/>
                  </a:lnTo>
                  <a:lnTo>
                    <a:pt x="4637" y="4816"/>
                  </a:lnTo>
                  <a:lnTo>
                    <a:pt x="4628" y="4812"/>
                  </a:lnTo>
                  <a:lnTo>
                    <a:pt x="4620" y="4808"/>
                  </a:lnTo>
                  <a:lnTo>
                    <a:pt x="4613" y="4804"/>
                  </a:lnTo>
                  <a:lnTo>
                    <a:pt x="4606" y="4799"/>
                  </a:lnTo>
                  <a:lnTo>
                    <a:pt x="4600" y="4793"/>
                  </a:lnTo>
                  <a:lnTo>
                    <a:pt x="4595" y="4787"/>
                  </a:lnTo>
                  <a:lnTo>
                    <a:pt x="4585" y="4774"/>
                  </a:lnTo>
                  <a:lnTo>
                    <a:pt x="4578" y="4761"/>
                  </a:lnTo>
                  <a:lnTo>
                    <a:pt x="4574" y="4750"/>
                  </a:lnTo>
                  <a:lnTo>
                    <a:pt x="4568" y="4738"/>
                  </a:lnTo>
                  <a:lnTo>
                    <a:pt x="4568" y="4738"/>
                  </a:lnTo>
                  <a:lnTo>
                    <a:pt x="4550" y="4699"/>
                  </a:lnTo>
                  <a:lnTo>
                    <a:pt x="4529" y="4658"/>
                  </a:lnTo>
                  <a:lnTo>
                    <a:pt x="4505" y="4617"/>
                  </a:lnTo>
                  <a:lnTo>
                    <a:pt x="4479" y="4575"/>
                  </a:lnTo>
                  <a:lnTo>
                    <a:pt x="4464" y="4555"/>
                  </a:lnTo>
                  <a:lnTo>
                    <a:pt x="4449" y="4534"/>
                  </a:lnTo>
                  <a:lnTo>
                    <a:pt x="4434" y="4514"/>
                  </a:lnTo>
                  <a:lnTo>
                    <a:pt x="4417" y="4494"/>
                  </a:lnTo>
                  <a:lnTo>
                    <a:pt x="4399" y="4475"/>
                  </a:lnTo>
                  <a:lnTo>
                    <a:pt x="4381" y="4455"/>
                  </a:lnTo>
                  <a:lnTo>
                    <a:pt x="4362" y="4436"/>
                  </a:lnTo>
                  <a:lnTo>
                    <a:pt x="4343" y="4418"/>
                  </a:lnTo>
                  <a:lnTo>
                    <a:pt x="4323" y="4401"/>
                  </a:lnTo>
                  <a:lnTo>
                    <a:pt x="4301" y="4384"/>
                  </a:lnTo>
                  <a:lnTo>
                    <a:pt x="4279" y="4368"/>
                  </a:lnTo>
                  <a:lnTo>
                    <a:pt x="4255" y="4352"/>
                  </a:lnTo>
                  <a:lnTo>
                    <a:pt x="4232" y="4338"/>
                  </a:lnTo>
                  <a:lnTo>
                    <a:pt x="4207" y="4324"/>
                  </a:lnTo>
                  <a:lnTo>
                    <a:pt x="4181" y="4311"/>
                  </a:lnTo>
                  <a:lnTo>
                    <a:pt x="4155" y="4301"/>
                  </a:lnTo>
                  <a:lnTo>
                    <a:pt x="4127" y="4290"/>
                  </a:lnTo>
                  <a:lnTo>
                    <a:pt x="4098" y="4281"/>
                  </a:lnTo>
                  <a:lnTo>
                    <a:pt x="4068" y="4273"/>
                  </a:lnTo>
                  <a:lnTo>
                    <a:pt x="4038" y="4266"/>
                  </a:lnTo>
                  <a:lnTo>
                    <a:pt x="4006" y="4261"/>
                  </a:lnTo>
                  <a:lnTo>
                    <a:pt x="3973" y="4257"/>
                  </a:lnTo>
                  <a:lnTo>
                    <a:pt x="3940" y="4254"/>
                  </a:lnTo>
                  <a:lnTo>
                    <a:pt x="3905" y="4253"/>
                  </a:lnTo>
                  <a:lnTo>
                    <a:pt x="3834" y="4256"/>
                  </a:lnTo>
                  <a:lnTo>
                    <a:pt x="3767" y="4260"/>
                  </a:lnTo>
                  <a:lnTo>
                    <a:pt x="3703" y="4268"/>
                  </a:lnTo>
                  <a:lnTo>
                    <a:pt x="3641" y="4277"/>
                  </a:lnTo>
                  <a:lnTo>
                    <a:pt x="3583" y="4290"/>
                  </a:lnTo>
                  <a:lnTo>
                    <a:pt x="3527" y="4305"/>
                  </a:lnTo>
                  <a:lnTo>
                    <a:pt x="3475" y="4322"/>
                  </a:lnTo>
                  <a:lnTo>
                    <a:pt x="3426" y="4340"/>
                  </a:lnTo>
                  <a:lnTo>
                    <a:pt x="3379" y="4360"/>
                  </a:lnTo>
                  <a:lnTo>
                    <a:pt x="3335" y="4382"/>
                  </a:lnTo>
                  <a:lnTo>
                    <a:pt x="3294" y="4406"/>
                  </a:lnTo>
                  <a:lnTo>
                    <a:pt x="3255" y="4430"/>
                  </a:lnTo>
                  <a:lnTo>
                    <a:pt x="3218" y="4455"/>
                  </a:lnTo>
                  <a:lnTo>
                    <a:pt x="3185" y="4481"/>
                  </a:lnTo>
                  <a:lnTo>
                    <a:pt x="3154" y="4508"/>
                  </a:lnTo>
                  <a:lnTo>
                    <a:pt x="3124" y="4535"/>
                  </a:lnTo>
                  <a:lnTo>
                    <a:pt x="3098" y="4562"/>
                  </a:lnTo>
                  <a:lnTo>
                    <a:pt x="3073" y="4589"/>
                  </a:lnTo>
                  <a:lnTo>
                    <a:pt x="3051" y="4616"/>
                  </a:lnTo>
                  <a:lnTo>
                    <a:pt x="3030" y="4642"/>
                  </a:lnTo>
                  <a:lnTo>
                    <a:pt x="3012" y="4669"/>
                  </a:lnTo>
                  <a:lnTo>
                    <a:pt x="2995" y="4694"/>
                  </a:lnTo>
                  <a:lnTo>
                    <a:pt x="2980" y="4719"/>
                  </a:lnTo>
                  <a:lnTo>
                    <a:pt x="2967" y="4741"/>
                  </a:lnTo>
                  <a:lnTo>
                    <a:pt x="2955" y="4764"/>
                  </a:lnTo>
                  <a:lnTo>
                    <a:pt x="2946" y="4783"/>
                  </a:lnTo>
                  <a:lnTo>
                    <a:pt x="2937" y="4802"/>
                  </a:lnTo>
                  <a:lnTo>
                    <a:pt x="2931" y="4819"/>
                  </a:lnTo>
                  <a:lnTo>
                    <a:pt x="2922" y="4847"/>
                  </a:lnTo>
                  <a:lnTo>
                    <a:pt x="2918" y="4864"/>
                  </a:lnTo>
                  <a:lnTo>
                    <a:pt x="2918" y="4870"/>
                  </a:lnTo>
                  <a:lnTo>
                    <a:pt x="2919" y="4881"/>
                  </a:lnTo>
                  <a:lnTo>
                    <a:pt x="2921" y="4893"/>
                  </a:lnTo>
                  <a:lnTo>
                    <a:pt x="2925" y="4907"/>
                  </a:lnTo>
                  <a:lnTo>
                    <a:pt x="2931" y="4923"/>
                  </a:lnTo>
                  <a:lnTo>
                    <a:pt x="2938" y="4942"/>
                  </a:lnTo>
                  <a:lnTo>
                    <a:pt x="2947" y="4961"/>
                  </a:lnTo>
                  <a:lnTo>
                    <a:pt x="2958" y="4982"/>
                  </a:lnTo>
                  <a:lnTo>
                    <a:pt x="2970" y="5005"/>
                  </a:lnTo>
                  <a:lnTo>
                    <a:pt x="2984" y="5029"/>
                  </a:lnTo>
                  <a:lnTo>
                    <a:pt x="2999" y="5052"/>
                  </a:lnTo>
                  <a:lnTo>
                    <a:pt x="3017" y="5077"/>
                  </a:lnTo>
                  <a:lnTo>
                    <a:pt x="3037" y="5104"/>
                  </a:lnTo>
                  <a:lnTo>
                    <a:pt x="3058" y="5129"/>
                  </a:lnTo>
                  <a:lnTo>
                    <a:pt x="3080" y="5155"/>
                  </a:lnTo>
                  <a:lnTo>
                    <a:pt x="3106" y="5182"/>
                  </a:lnTo>
                  <a:lnTo>
                    <a:pt x="3133" y="5208"/>
                  </a:lnTo>
                  <a:lnTo>
                    <a:pt x="3163" y="5233"/>
                  </a:lnTo>
                  <a:lnTo>
                    <a:pt x="3194" y="5259"/>
                  </a:lnTo>
                  <a:lnTo>
                    <a:pt x="3228" y="5283"/>
                  </a:lnTo>
                  <a:lnTo>
                    <a:pt x="3263" y="5307"/>
                  </a:lnTo>
                  <a:lnTo>
                    <a:pt x="3302" y="5329"/>
                  </a:lnTo>
                  <a:lnTo>
                    <a:pt x="3342" y="5352"/>
                  </a:lnTo>
                  <a:lnTo>
                    <a:pt x="3385" y="5372"/>
                  </a:lnTo>
                  <a:lnTo>
                    <a:pt x="3430" y="5390"/>
                  </a:lnTo>
                  <a:lnTo>
                    <a:pt x="3477" y="5406"/>
                  </a:lnTo>
                  <a:lnTo>
                    <a:pt x="3527" y="5422"/>
                  </a:lnTo>
                  <a:lnTo>
                    <a:pt x="3580" y="5434"/>
                  </a:lnTo>
                  <a:lnTo>
                    <a:pt x="3635" y="5444"/>
                  </a:lnTo>
                  <a:lnTo>
                    <a:pt x="3693" y="5452"/>
                  </a:lnTo>
                  <a:lnTo>
                    <a:pt x="3753" y="5457"/>
                  </a:lnTo>
                  <a:lnTo>
                    <a:pt x="3816" y="5460"/>
                  </a:lnTo>
                  <a:lnTo>
                    <a:pt x="3847" y="5460"/>
                  </a:lnTo>
                  <a:lnTo>
                    <a:pt x="3877" y="5460"/>
                  </a:lnTo>
                  <a:lnTo>
                    <a:pt x="3906" y="5457"/>
                  </a:lnTo>
                  <a:lnTo>
                    <a:pt x="3935" y="5456"/>
                  </a:lnTo>
                  <a:lnTo>
                    <a:pt x="3962" y="5452"/>
                  </a:lnTo>
                  <a:lnTo>
                    <a:pt x="3990" y="5448"/>
                  </a:lnTo>
                  <a:lnTo>
                    <a:pt x="4017" y="5444"/>
                  </a:lnTo>
                  <a:lnTo>
                    <a:pt x="4042" y="5439"/>
                  </a:lnTo>
                  <a:lnTo>
                    <a:pt x="4068" y="5432"/>
                  </a:lnTo>
                  <a:lnTo>
                    <a:pt x="4093" y="5426"/>
                  </a:lnTo>
                  <a:lnTo>
                    <a:pt x="4117" y="5419"/>
                  </a:lnTo>
                  <a:lnTo>
                    <a:pt x="4141" y="5411"/>
                  </a:lnTo>
                  <a:lnTo>
                    <a:pt x="4163" y="5403"/>
                  </a:lnTo>
                  <a:lnTo>
                    <a:pt x="4186" y="5394"/>
                  </a:lnTo>
                  <a:lnTo>
                    <a:pt x="4207" y="5385"/>
                  </a:lnTo>
                  <a:lnTo>
                    <a:pt x="4228" y="5376"/>
                  </a:lnTo>
                  <a:lnTo>
                    <a:pt x="4269" y="5354"/>
                  </a:lnTo>
                  <a:lnTo>
                    <a:pt x="4306" y="5332"/>
                  </a:lnTo>
                  <a:lnTo>
                    <a:pt x="4343" y="5310"/>
                  </a:lnTo>
                  <a:lnTo>
                    <a:pt x="4376" y="5285"/>
                  </a:lnTo>
                  <a:lnTo>
                    <a:pt x="4407" y="5261"/>
                  </a:lnTo>
                  <a:lnTo>
                    <a:pt x="4437" y="5234"/>
                  </a:lnTo>
                  <a:lnTo>
                    <a:pt x="4464" y="5209"/>
                  </a:lnTo>
                  <a:lnTo>
                    <a:pt x="4488" y="5184"/>
                  </a:lnTo>
                  <a:lnTo>
                    <a:pt x="4489" y="5183"/>
                  </a:lnTo>
                  <a:lnTo>
                    <a:pt x="4492" y="5179"/>
                  </a:lnTo>
                  <a:lnTo>
                    <a:pt x="4501" y="5170"/>
                  </a:lnTo>
                  <a:lnTo>
                    <a:pt x="4510" y="5161"/>
                  </a:lnTo>
                  <a:lnTo>
                    <a:pt x="4518" y="5151"/>
                  </a:lnTo>
                  <a:lnTo>
                    <a:pt x="4526" y="5142"/>
                  </a:lnTo>
                  <a:lnTo>
                    <a:pt x="4546" y="5120"/>
                  </a:lnTo>
                  <a:lnTo>
                    <a:pt x="4566" y="5100"/>
                  </a:lnTo>
                  <a:lnTo>
                    <a:pt x="4577" y="5091"/>
                  </a:lnTo>
                  <a:lnTo>
                    <a:pt x="4588" y="5083"/>
                  </a:lnTo>
                  <a:lnTo>
                    <a:pt x="4598" y="5075"/>
                  </a:lnTo>
                  <a:lnTo>
                    <a:pt x="4609" y="5070"/>
                  </a:lnTo>
                  <a:lnTo>
                    <a:pt x="4620" y="5064"/>
                  </a:lnTo>
                  <a:lnTo>
                    <a:pt x="4630" y="5062"/>
                  </a:lnTo>
                  <a:lnTo>
                    <a:pt x="4642" y="5060"/>
                  </a:lnTo>
                  <a:lnTo>
                    <a:pt x="4653" y="5060"/>
                  </a:lnTo>
                  <a:lnTo>
                    <a:pt x="4665" y="5063"/>
                  </a:lnTo>
                  <a:lnTo>
                    <a:pt x="4675" y="5067"/>
                  </a:lnTo>
                  <a:lnTo>
                    <a:pt x="4687" y="5073"/>
                  </a:lnTo>
                  <a:lnTo>
                    <a:pt x="4699" y="5081"/>
                  </a:lnTo>
                  <a:lnTo>
                    <a:pt x="4702" y="5087"/>
                  </a:lnTo>
                  <a:lnTo>
                    <a:pt x="4706" y="5092"/>
                  </a:lnTo>
                  <a:lnTo>
                    <a:pt x="4711" y="5100"/>
                  </a:lnTo>
                  <a:lnTo>
                    <a:pt x="4715" y="5108"/>
                  </a:lnTo>
                  <a:lnTo>
                    <a:pt x="4724" y="5129"/>
                  </a:lnTo>
                  <a:lnTo>
                    <a:pt x="4734" y="5154"/>
                  </a:lnTo>
                  <a:lnTo>
                    <a:pt x="4754" y="5211"/>
                  </a:lnTo>
                  <a:lnTo>
                    <a:pt x="4777" y="5273"/>
                  </a:lnTo>
                  <a:lnTo>
                    <a:pt x="4789" y="5302"/>
                  </a:lnTo>
                  <a:lnTo>
                    <a:pt x="4801" y="5331"/>
                  </a:lnTo>
                  <a:lnTo>
                    <a:pt x="4808" y="5344"/>
                  </a:lnTo>
                  <a:lnTo>
                    <a:pt x="4814" y="5356"/>
                  </a:lnTo>
                  <a:lnTo>
                    <a:pt x="4821" y="5366"/>
                  </a:lnTo>
                  <a:lnTo>
                    <a:pt x="4828" y="5377"/>
                  </a:lnTo>
                  <a:lnTo>
                    <a:pt x="4836" y="5386"/>
                  </a:lnTo>
                  <a:lnTo>
                    <a:pt x="4843" y="5394"/>
                  </a:lnTo>
                  <a:lnTo>
                    <a:pt x="4851" y="5401"/>
                  </a:lnTo>
                  <a:lnTo>
                    <a:pt x="4858" y="5406"/>
                  </a:lnTo>
                  <a:lnTo>
                    <a:pt x="4866" y="5408"/>
                  </a:lnTo>
                  <a:lnTo>
                    <a:pt x="4874" y="5410"/>
                  </a:lnTo>
                  <a:lnTo>
                    <a:pt x="4882" y="5410"/>
                  </a:lnTo>
                  <a:lnTo>
                    <a:pt x="4890" y="5407"/>
                  </a:lnTo>
                  <a:lnTo>
                    <a:pt x="4899" y="5403"/>
                  </a:lnTo>
                  <a:lnTo>
                    <a:pt x="4905" y="5398"/>
                  </a:lnTo>
                  <a:lnTo>
                    <a:pt x="4911" y="5391"/>
                  </a:lnTo>
                  <a:lnTo>
                    <a:pt x="4917" y="5383"/>
                  </a:lnTo>
                  <a:lnTo>
                    <a:pt x="4921" y="5374"/>
                  </a:lnTo>
                  <a:lnTo>
                    <a:pt x="4924" y="5364"/>
                  </a:lnTo>
                  <a:lnTo>
                    <a:pt x="4927" y="5353"/>
                  </a:lnTo>
                  <a:lnTo>
                    <a:pt x="4930" y="5341"/>
                  </a:lnTo>
                  <a:lnTo>
                    <a:pt x="4931" y="5328"/>
                  </a:lnTo>
                  <a:lnTo>
                    <a:pt x="4932" y="5314"/>
                  </a:lnTo>
                  <a:lnTo>
                    <a:pt x="4933" y="5299"/>
                  </a:lnTo>
                  <a:lnTo>
                    <a:pt x="4933" y="5283"/>
                  </a:lnTo>
                  <a:lnTo>
                    <a:pt x="4931" y="5252"/>
                  </a:lnTo>
                  <a:lnTo>
                    <a:pt x="4929" y="5216"/>
                  </a:lnTo>
                  <a:lnTo>
                    <a:pt x="4920" y="5142"/>
                  </a:lnTo>
                  <a:lnTo>
                    <a:pt x="4911" y="5066"/>
                  </a:lnTo>
                  <a:lnTo>
                    <a:pt x="4907" y="5027"/>
                  </a:lnTo>
                  <a:lnTo>
                    <a:pt x="4904" y="4989"/>
                  </a:lnTo>
                  <a:lnTo>
                    <a:pt x="4902" y="4953"/>
                  </a:lnTo>
                  <a:lnTo>
                    <a:pt x="4902" y="4919"/>
                  </a:lnTo>
                  <a:lnTo>
                    <a:pt x="4903" y="4903"/>
                  </a:lnTo>
                  <a:lnTo>
                    <a:pt x="4904" y="4888"/>
                  </a:lnTo>
                  <a:lnTo>
                    <a:pt x="4907" y="4872"/>
                  </a:lnTo>
                  <a:lnTo>
                    <a:pt x="4909" y="4855"/>
                  </a:lnTo>
                  <a:lnTo>
                    <a:pt x="4917" y="4822"/>
                  </a:lnTo>
                  <a:lnTo>
                    <a:pt x="4925" y="4787"/>
                  </a:lnTo>
                  <a:lnTo>
                    <a:pt x="4945" y="4719"/>
                  </a:lnTo>
                  <a:lnTo>
                    <a:pt x="4964" y="4651"/>
                  </a:lnTo>
                  <a:lnTo>
                    <a:pt x="4971" y="4618"/>
                  </a:lnTo>
                  <a:lnTo>
                    <a:pt x="4978" y="4588"/>
                  </a:lnTo>
                  <a:lnTo>
                    <a:pt x="4980" y="4572"/>
                  </a:lnTo>
                  <a:lnTo>
                    <a:pt x="4981" y="4558"/>
                  </a:lnTo>
                  <a:lnTo>
                    <a:pt x="4981" y="4543"/>
                  </a:lnTo>
                  <a:lnTo>
                    <a:pt x="4981" y="4529"/>
                  </a:lnTo>
                  <a:lnTo>
                    <a:pt x="4980" y="4516"/>
                  </a:lnTo>
                  <a:lnTo>
                    <a:pt x="4978" y="4502"/>
                  </a:lnTo>
                  <a:lnTo>
                    <a:pt x="4975" y="4491"/>
                  </a:lnTo>
                  <a:lnTo>
                    <a:pt x="4970" y="4479"/>
                  </a:lnTo>
                  <a:lnTo>
                    <a:pt x="4965" y="4468"/>
                  </a:lnTo>
                  <a:lnTo>
                    <a:pt x="4958" y="4458"/>
                  </a:lnTo>
                  <a:lnTo>
                    <a:pt x="4951" y="4447"/>
                  </a:lnTo>
                  <a:lnTo>
                    <a:pt x="4941" y="4438"/>
                  </a:lnTo>
                  <a:close/>
                  <a:moveTo>
                    <a:pt x="6350" y="5840"/>
                  </a:moveTo>
                  <a:lnTo>
                    <a:pt x="6342" y="5833"/>
                  </a:lnTo>
                  <a:lnTo>
                    <a:pt x="6333" y="5829"/>
                  </a:lnTo>
                  <a:lnTo>
                    <a:pt x="6326" y="5828"/>
                  </a:lnTo>
                  <a:lnTo>
                    <a:pt x="6318" y="5829"/>
                  </a:lnTo>
                  <a:lnTo>
                    <a:pt x="6312" y="5832"/>
                  </a:lnTo>
                  <a:lnTo>
                    <a:pt x="6304" y="5837"/>
                  </a:lnTo>
                  <a:lnTo>
                    <a:pt x="6298" y="5845"/>
                  </a:lnTo>
                  <a:lnTo>
                    <a:pt x="6291" y="5853"/>
                  </a:lnTo>
                  <a:lnTo>
                    <a:pt x="6285" y="5864"/>
                  </a:lnTo>
                  <a:lnTo>
                    <a:pt x="6280" y="5875"/>
                  </a:lnTo>
                  <a:lnTo>
                    <a:pt x="6273" y="5887"/>
                  </a:lnTo>
                  <a:lnTo>
                    <a:pt x="6268" y="5902"/>
                  </a:lnTo>
                  <a:lnTo>
                    <a:pt x="6256" y="5933"/>
                  </a:lnTo>
                  <a:lnTo>
                    <a:pt x="6244" y="5966"/>
                  </a:lnTo>
                  <a:lnTo>
                    <a:pt x="6232" y="6002"/>
                  </a:lnTo>
                  <a:lnTo>
                    <a:pt x="6219" y="6039"/>
                  </a:lnTo>
                  <a:lnTo>
                    <a:pt x="6205" y="6075"/>
                  </a:lnTo>
                  <a:lnTo>
                    <a:pt x="6190" y="6109"/>
                  </a:lnTo>
                  <a:lnTo>
                    <a:pt x="6181" y="6125"/>
                  </a:lnTo>
                  <a:lnTo>
                    <a:pt x="6173" y="6139"/>
                  </a:lnTo>
                  <a:lnTo>
                    <a:pt x="6163" y="6154"/>
                  </a:lnTo>
                  <a:lnTo>
                    <a:pt x="6153" y="6167"/>
                  </a:lnTo>
                  <a:lnTo>
                    <a:pt x="6144" y="6179"/>
                  </a:lnTo>
                  <a:lnTo>
                    <a:pt x="6133" y="6189"/>
                  </a:lnTo>
                  <a:lnTo>
                    <a:pt x="6123" y="6199"/>
                  </a:lnTo>
                  <a:lnTo>
                    <a:pt x="6110" y="6206"/>
                  </a:lnTo>
                  <a:lnTo>
                    <a:pt x="6098" y="6212"/>
                  </a:lnTo>
                  <a:lnTo>
                    <a:pt x="6086" y="6216"/>
                  </a:lnTo>
                  <a:lnTo>
                    <a:pt x="6074" y="6218"/>
                  </a:lnTo>
                  <a:lnTo>
                    <a:pt x="6065" y="6220"/>
                  </a:lnTo>
                  <a:lnTo>
                    <a:pt x="6054" y="6218"/>
                  </a:lnTo>
                  <a:lnTo>
                    <a:pt x="6046" y="6217"/>
                  </a:lnTo>
                  <a:lnTo>
                    <a:pt x="6037" y="6214"/>
                  </a:lnTo>
                  <a:lnTo>
                    <a:pt x="6030" y="6210"/>
                  </a:lnTo>
                  <a:lnTo>
                    <a:pt x="6022" y="6205"/>
                  </a:lnTo>
                  <a:lnTo>
                    <a:pt x="6016" y="6200"/>
                  </a:lnTo>
                  <a:lnTo>
                    <a:pt x="6009" y="6193"/>
                  </a:lnTo>
                  <a:lnTo>
                    <a:pt x="6004" y="6188"/>
                  </a:lnTo>
                  <a:lnTo>
                    <a:pt x="5994" y="6175"/>
                  </a:lnTo>
                  <a:lnTo>
                    <a:pt x="5987" y="6163"/>
                  </a:lnTo>
                  <a:lnTo>
                    <a:pt x="5982" y="6151"/>
                  </a:lnTo>
                  <a:lnTo>
                    <a:pt x="5977" y="6139"/>
                  </a:lnTo>
                  <a:lnTo>
                    <a:pt x="5977" y="6139"/>
                  </a:lnTo>
                  <a:lnTo>
                    <a:pt x="5959" y="6100"/>
                  </a:lnTo>
                  <a:lnTo>
                    <a:pt x="5938" y="6059"/>
                  </a:lnTo>
                  <a:lnTo>
                    <a:pt x="5914" y="6018"/>
                  </a:lnTo>
                  <a:lnTo>
                    <a:pt x="5887" y="5977"/>
                  </a:lnTo>
                  <a:lnTo>
                    <a:pt x="5873" y="5956"/>
                  </a:lnTo>
                  <a:lnTo>
                    <a:pt x="5858" y="5935"/>
                  </a:lnTo>
                  <a:lnTo>
                    <a:pt x="5842" y="5915"/>
                  </a:lnTo>
                  <a:lnTo>
                    <a:pt x="5825" y="5895"/>
                  </a:lnTo>
                  <a:lnTo>
                    <a:pt x="5808" y="5875"/>
                  </a:lnTo>
                  <a:lnTo>
                    <a:pt x="5790" y="5856"/>
                  </a:lnTo>
                  <a:lnTo>
                    <a:pt x="5772" y="5837"/>
                  </a:lnTo>
                  <a:lnTo>
                    <a:pt x="5752" y="5819"/>
                  </a:lnTo>
                  <a:lnTo>
                    <a:pt x="5731" y="5802"/>
                  </a:lnTo>
                  <a:lnTo>
                    <a:pt x="5710" y="5784"/>
                  </a:lnTo>
                  <a:lnTo>
                    <a:pt x="5687" y="5769"/>
                  </a:lnTo>
                  <a:lnTo>
                    <a:pt x="5665" y="5753"/>
                  </a:lnTo>
                  <a:lnTo>
                    <a:pt x="5640" y="5738"/>
                  </a:lnTo>
                  <a:lnTo>
                    <a:pt x="5616" y="5725"/>
                  </a:lnTo>
                  <a:lnTo>
                    <a:pt x="5590" y="5713"/>
                  </a:lnTo>
                  <a:lnTo>
                    <a:pt x="5563" y="5701"/>
                  </a:lnTo>
                  <a:lnTo>
                    <a:pt x="5536" y="5691"/>
                  </a:lnTo>
                  <a:lnTo>
                    <a:pt x="5507" y="5682"/>
                  </a:lnTo>
                  <a:lnTo>
                    <a:pt x="5477" y="5674"/>
                  </a:lnTo>
                  <a:lnTo>
                    <a:pt x="5447" y="5667"/>
                  </a:lnTo>
                  <a:lnTo>
                    <a:pt x="5415" y="5662"/>
                  </a:lnTo>
                  <a:lnTo>
                    <a:pt x="5382" y="5658"/>
                  </a:lnTo>
                  <a:lnTo>
                    <a:pt x="5349" y="5655"/>
                  </a:lnTo>
                  <a:lnTo>
                    <a:pt x="5313" y="5655"/>
                  </a:lnTo>
                  <a:lnTo>
                    <a:pt x="5243" y="5656"/>
                  </a:lnTo>
                  <a:lnTo>
                    <a:pt x="5175" y="5660"/>
                  </a:lnTo>
                  <a:lnTo>
                    <a:pt x="5111" y="5668"/>
                  </a:lnTo>
                  <a:lnTo>
                    <a:pt x="5049" y="5678"/>
                  </a:lnTo>
                  <a:lnTo>
                    <a:pt x="4992" y="5691"/>
                  </a:lnTo>
                  <a:lnTo>
                    <a:pt x="4936" y="5705"/>
                  </a:lnTo>
                  <a:lnTo>
                    <a:pt x="4884" y="5722"/>
                  </a:lnTo>
                  <a:lnTo>
                    <a:pt x="4835" y="5741"/>
                  </a:lnTo>
                  <a:lnTo>
                    <a:pt x="4787" y="5762"/>
                  </a:lnTo>
                  <a:lnTo>
                    <a:pt x="4744" y="5783"/>
                  </a:lnTo>
                  <a:lnTo>
                    <a:pt x="4703" y="5807"/>
                  </a:lnTo>
                  <a:lnTo>
                    <a:pt x="4663" y="5831"/>
                  </a:lnTo>
                  <a:lnTo>
                    <a:pt x="4628" y="5856"/>
                  </a:lnTo>
                  <a:lnTo>
                    <a:pt x="4594" y="5882"/>
                  </a:lnTo>
                  <a:lnTo>
                    <a:pt x="4563" y="5908"/>
                  </a:lnTo>
                  <a:lnTo>
                    <a:pt x="4533" y="5936"/>
                  </a:lnTo>
                  <a:lnTo>
                    <a:pt x="4506" y="5962"/>
                  </a:lnTo>
                  <a:lnTo>
                    <a:pt x="4482" y="5990"/>
                  </a:lnTo>
                  <a:lnTo>
                    <a:pt x="4459" y="6017"/>
                  </a:lnTo>
                  <a:lnTo>
                    <a:pt x="4439" y="6044"/>
                  </a:lnTo>
                  <a:lnTo>
                    <a:pt x="4421" y="6069"/>
                  </a:lnTo>
                  <a:lnTo>
                    <a:pt x="4404" y="6094"/>
                  </a:lnTo>
                  <a:lnTo>
                    <a:pt x="4389" y="6119"/>
                  </a:lnTo>
                  <a:lnTo>
                    <a:pt x="4376" y="6142"/>
                  </a:lnTo>
                  <a:lnTo>
                    <a:pt x="4364" y="6164"/>
                  </a:lnTo>
                  <a:lnTo>
                    <a:pt x="4355" y="6184"/>
                  </a:lnTo>
                  <a:lnTo>
                    <a:pt x="4347" y="6204"/>
                  </a:lnTo>
                  <a:lnTo>
                    <a:pt x="4340" y="6220"/>
                  </a:lnTo>
                  <a:lnTo>
                    <a:pt x="4331" y="6247"/>
                  </a:lnTo>
                  <a:lnTo>
                    <a:pt x="4327" y="6264"/>
                  </a:lnTo>
                  <a:lnTo>
                    <a:pt x="4327" y="6272"/>
                  </a:lnTo>
                  <a:lnTo>
                    <a:pt x="4328" y="6282"/>
                  </a:lnTo>
                  <a:lnTo>
                    <a:pt x="4330" y="6293"/>
                  </a:lnTo>
                  <a:lnTo>
                    <a:pt x="4334" y="6308"/>
                  </a:lnTo>
                  <a:lnTo>
                    <a:pt x="4341" y="6324"/>
                  </a:lnTo>
                  <a:lnTo>
                    <a:pt x="4347" y="6342"/>
                  </a:lnTo>
                  <a:lnTo>
                    <a:pt x="4357" y="6362"/>
                  </a:lnTo>
                  <a:lnTo>
                    <a:pt x="4366" y="6383"/>
                  </a:lnTo>
                  <a:lnTo>
                    <a:pt x="4379" y="6406"/>
                  </a:lnTo>
                  <a:lnTo>
                    <a:pt x="4393" y="6429"/>
                  </a:lnTo>
                  <a:lnTo>
                    <a:pt x="4408" y="6453"/>
                  </a:lnTo>
                  <a:lnTo>
                    <a:pt x="4426" y="6478"/>
                  </a:lnTo>
                  <a:lnTo>
                    <a:pt x="4445" y="6505"/>
                  </a:lnTo>
                  <a:lnTo>
                    <a:pt x="4467" y="6530"/>
                  </a:lnTo>
                  <a:lnTo>
                    <a:pt x="4489" y="6556"/>
                  </a:lnTo>
                  <a:lnTo>
                    <a:pt x="4515" y="6582"/>
                  </a:lnTo>
                  <a:lnTo>
                    <a:pt x="4543" y="6609"/>
                  </a:lnTo>
                  <a:lnTo>
                    <a:pt x="4572" y="6635"/>
                  </a:lnTo>
                  <a:lnTo>
                    <a:pt x="4603" y="6660"/>
                  </a:lnTo>
                  <a:lnTo>
                    <a:pt x="4637" y="6684"/>
                  </a:lnTo>
                  <a:lnTo>
                    <a:pt x="4672" y="6708"/>
                  </a:lnTo>
                  <a:lnTo>
                    <a:pt x="4711" y="6731"/>
                  </a:lnTo>
                  <a:lnTo>
                    <a:pt x="4751" y="6752"/>
                  </a:lnTo>
                  <a:lnTo>
                    <a:pt x="4794" y="6772"/>
                  </a:lnTo>
                  <a:lnTo>
                    <a:pt x="4839" y="6791"/>
                  </a:lnTo>
                  <a:lnTo>
                    <a:pt x="4886" y="6808"/>
                  </a:lnTo>
                  <a:lnTo>
                    <a:pt x="4936" y="6822"/>
                  </a:lnTo>
                  <a:lnTo>
                    <a:pt x="4988" y="6836"/>
                  </a:lnTo>
                  <a:lnTo>
                    <a:pt x="5044" y="6845"/>
                  </a:lnTo>
                  <a:lnTo>
                    <a:pt x="5102" y="6853"/>
                  </a:lnTo>
                  <a:lnTo>
                    <a:pt x="5162" y="6859"/>
                  </a:lnTo>
                  <a:lnTo>
                    <a:pt x="5225" y="6861"/>
                  </a:lnTo>
                  <a:lnTo>
                    <a:pt x="5256" y="6861"/>
                  </a:lnTo>
                  <a:lnTo>
                    <a:pt x="5286" y="6861"/>
                  </a:lnTo>
                  <a:lnTo>
                    <a:pt x="5316" y="6859"/>
                  </a:lnTo>
                  <a:lnTo>
                    <a:pt x="5343" y="6857"/>
                  </a:lnTo>
                  <a:lnTo>
                    <a:pt x="5371" y="6853"/>
                  </a:lnTo>
                  <a:lnTo>
                    <a:pt x="5399" y="6849"/>
                  </a:lnTo>
                  <a:lnTo>
                    <a:pt x="5426" y="6845"/>
                  </a:lnTo>
                  <a:lnTo>
                    <a:pt x="5451" y="6840"/>
                  </a:lnTo>
                  <a:lnTo>
                    <a:pt x="5477" y="6833"/>
                  </a:lnTo>
                  <a:lnTo>
                    <a:pt x="5501" y="6826"/>
                  </a:lnTo>
                  <a:lnTo>
                    <a:pt x="5526" y="6820"/>
                  </a:lnTo>
                  <a:lnTo>
                    <a:pt x="5550" y="6812"/>
                  </a:lnTo>
                  <a:lnTo>
                    <a:pt x="5572" y="6804"/>
                  </a:lnTo>
                  <a:lnTo>
                    <a:pt x="5594" y="6795"/>
                  </a:lnTo>
                  <a:lnTo>
                    <a:pt x="5616" y="6785"/>
                  </a:lnTo>
                  <a:lnTo>
                    <a:pt x="5637" y="6776"/>
                  </a:lnTo>
                  <a:lnTo>
                    <a:pt x="5678" y="6755"/>
                  </a:lnTo>
                  <a:lnTo>
                    <a:pt x="5715" y="6733"/>
                  </a:lnTo>
                  <a:lnTo>
                    <a:pt x="5752" y="6710"/>
                  </a:lnTo>
                  <a:lnTo>
                    <a:pt x="5785" y="6687"/>
                  </a:lnTo>
                  <a:lnTo>
                    <a:pt x="5817" y="6661"/>
                  </a:lnTo>
                  <a:lnTo>
                    <a:pt x="5846" y="6636"/>
                  </a:lnTo>
                  <a:lnTo>
                    <a:pt x="5872" y="6610"/>
                  </a:lnTo>
                  <a:lnTo>
                    <a:pt x="5897" y="6585"/>
                  </a:lnTo>
                  <a:lnTo>
                    <a:pt x="5898" y="6584"/>
                  </a:lnTo>
                  <a:lnTo>
                    <a:pt x="5901" y="6580"/>
                  </a:lnTo>
                  <a:lnTo>
                    <a:pt x="5910" y="6570"/>
                  </a:lnTo>
                  <a:lnTo>
                    <a:pt x="5918" y="6561"/>
                  </a:lnTo>
                  <a:lnTo>
                    <a:pt x="5927" y="6552"/>
                  </a:lnTo>
                  <a:lnTo>
                    <a:pt x="5934" y="6543"/>
                  </a:lnTo>
                  <a:lnTo>
                    <a:pt x="5955" y="6520"/>
                  </a:lnTo>
                  <a:lnTo>
                    <a:pt x="5975" y="6501"/>
                  </a:lnTo>
                  <a:lnTo>
                    <a:pt x="5986" y="6491"/>
                  </a:lnTo>
                  <a:lnTo>
                    <a:pt x="5996" y="6483"/>
                  </a:lnTo>
                  <a:lnTo>
                    <a:pt x="6007" y="6477"/>
                  </a:lnTo>
                  <a:lnTo>
                    <a:pt x="6018" y="6470"/>
                  </a:lnTo>
                  <a:lnTo>
                    <a:pt x="6028" y="6466"/>
                  </a:lnTo>
                  <a:lnTo>
                    <a:pt x="6040" y="6462"/>
                  </a:lnTo>
                  <a:lnTo>
                    <a:pt x="6051" y="6461"/>
                  </a:lnTo>
                  <a:lnTo>
                    <a:pt x="6062" y="6461"/>
                  </a:lnTo>
                  <a:lnTo>
                    <a:pt x="6073" y="6464"/>
                  </a:lnTo>
                  <a:lnTo>
                    <a:pt x="6084" y="6468"/>
                  </a:lnTo>
                  <a:lnTo>
                    <a:pt x="6096" y="6474"/>
                  </a:lnTo>
                  <a:lnTo>
                    <a:pt x="6108" y="6483"/>
                  </a:lnTo>
                  <a:lnTo>
                    <a:pt x="6112" y="6487"/>
                  </a:lnTo>
                  <a:lnTo>
                    <a:pt x="6115" y="6493"/>
                  </a:lnTo>
                  <a:lnTo>
                    <a:pt x="6119" y="6501"/>
                  </a:lnTo>
                  <a:lnTo>
                    <a:pt x="6125" y="6510"/>
                  </a:lnTo>
                  <a:lnTo>
                    <a:pt x="6133" y="6530"/>
                  </a:lnTo>
                  <a:lnTo>
                    <a:pt x="6143" y="6555"/>
                  </a:lnTo>
                  <a:lnTo>
                    <a:pt x="6163" y="6613"/>
                  </a:lnTo>
                  <a:lnTo>
                    <a:pt x="6186" y="6673"/>
                  </a:lnTo>
                  <a:lnTo>
                    <a:pt x="6197" y="6704"/>
                  </a:lnTo>
                  <a:lnTo>
                    <a:pt x="6210" y="6731"/>
                  </a:lnTo>
                  <a:lnTo>
                    <a:pt x="6217" y="6745"/>
                  </a:lnTo>
                  <a:lnTo>
                    <a:pt x="6223" y="6756"/>
                  </a:lnTo>
                  <a:lnTo>
                    <a:pt x="6230" y="6768"/>
                  </a:lnTo>
                  <a:lnTo>
                    <a:pt x="6237" y="6778"/>
                  </a:lnTo>
                  <a:lnTo>
                    <a:pt x="6244" y="6787"/>
                  </a:lnTo>
                  <a:lnTo>
                    <a:pt x="6252" y="6795"/>
                  </a:lnTo>
                  <a:lnTo>
                    <a:pt x="6259" y="6801"/>
                  </a:lnTo>
                  <a:lnTo>
                    <a:pt x="6267" y="6807"/>
                  </a:lnTo>
                  <a:lnTo>
                    <a:pt x="6274" y="6809"/>
                  </a:lnTo>
                  <a:lnTo>
                    <a:pt x="6283" y="6811"/>
                  </a:lnTo>
                  <a:lnTo>
                    <a:pt x="6290" y="6811"/>
                  </a:lnTo>
                  <a:lnTo>
                    <a:pt x="6299" y="6808"/>
                  </a:lnTo>
                  <a:lnTo>
                    <a:pt x="6307" y="6804"/>
                  </a:lnTo>
                  <a:lnTo>
                    <a:pt x="6314" y="6799"/>
                  </a:lnTo>
                  <a:lnTo>
                    <a:pt x="6320" y="6792"/>
                  </a:lnTo>
                  <a:lnTo>
                    <a:pt x="6326" y="6784"/>
                  </a:lnTo>
                  <a:lnTo>
                    <a:pt x="6330" y="6775"/>
                  </a:lnTo>
                  <a:lnTo>
                    <a:pt x="6333" y="6766"/>
                  </a:lnTo>
                  <a:lnTo>
                    <a:pt x="6336" y="6754"/>
                  </a:lnTo>
                  <a:lnTo>
                    <a:pt x="6338" y="6742"/>
                  </a:lnTo>
                  <a:lnTo>
                    <a:pt x="6339" y="6729"/>
                  </a:lnTo>
                  <a:lnTo>
                    <a:pt x="6341" y="6714"/>
                  </a:lnTo>
                  <a:lnTo>
                    <a:pt x="6342" y="6700"/>
                  </a:lnTo>
                  <a:lnTo>
                    <a:pt x="6342" y="6685"/>
                  </a:lnTo>
                  <a:lnTo>
                    <a:pt x="6339" y="6652"/>
                  </a:lnTo>
                  <a:lnTo>
                    <a:pt x="6337" y="6617"/>
                  </a:lnTo>
                  <a:lnTo>
                    <a:pt x="6329" y="6543"/>
                  </a:lnTo>
                  <a:lnTo>
                    <a:pt x="6320" y="6466"/>
                  </a:lnTo>
                  <a:lnTo>
                    <a:pt x="6316" y="6428"/>
                  </a:lnTo>
                  <a:lnTo>
                    <a:pt x="6313" y="6390"/>
                  </a:lnTo>
                  <a:lnTo>
                    <a:pt x="6311" y="6354"/>
                  </a:lnTo>
                  <a:lnTo>
                    <a:pt x="6311" y="6320"/>
                  </a:lnTo>
                  <a:lnTo>
                    <a:pt x="6312" y="6304"/>
                  </a:lnTo>
                  <a:lnTo>
                    <a:pt x="6314" y="6288"/>
                  </a:lnTo>
                  <a:lnTo>
                    <a:pt x="6316" y="6272"/>
                  </a:lnTo>
                  <a:lnTo>
                    <a:pt x="6318" y="6255"/>
                  </a:lnTo>
                  <a:lnTo>
                    <a:pt x="6326" y="6222"/>
                  </a:lnTo>
                  <a:lnTo>
                    <a:pt x="6334" y="6188"/>
                  </a:lnTo>
                  <a:lnTo>
                    <a:pt x="6353" y="6119"/>
                  </a:lnTo>
                  <a:lnTo>
                    <a:pt x="6373" y="6052"/>
                  </a:lnTo>
                  <a:lnTo>
                    <a:pt x="6380" y="6020"/>
                  </a:lnTo>
                  <a:lnTo>
                    <a:pt x="6387" y="5989"/>
                  </a:lnTo>
                  <a:lnTo>
                    <a:pt x="6389" y="5973"/>
                  </a:lnTo>
                  <a:lnTo>
                    <a:pt x="6390" y="5958"/>
                  </a:lnTo>
                  <a:lnTo>
                    <a:pt x="6391" y="5944"/>
                  </a:lnTo>
                  <a:lnTo>
                    <a:pt x="6390" y="5931"/>
                  </a:lnTo>
                  <a:lnTo>
                    <a:pt x="6389" y="5916"/>
                  </a:lnTo>
                  <a:lnTo>
                    <a:pt x="6387" y="5904"/>
                  </a:lnTo>
                  <a:lnTo>
                    <a:pt x="6383" y="5891"/>
                  </a:lnTo>
                  <a:lnTo>
                    <a:pt x="6379" y="5879"/>
                  </a:lnTo>
                  <a:lnTo>
                    <a:pt x="6374" y="5869"/>
                  </a:lnTo>
                  <a:lnTo>
                    <a:pt x="6367" y="5858"/>
                  </a:lnTo>
                  <a:lnTo>
                    <a:pt x="6360" y="5848"/>
                  </a:lnTo>
                  <a:lnTo>
                    <a:pt x="6350" y="5840"/>
                  </a:lnTo>
                  <a:close/>
                  <a:moveTo>
                    <a:pt x="4941" y="7405"/>
                  </a:moveTo>
                  <a:lnTo>
                    <a:pt x="4933" y="7400"/>
                  </a:lnTo>
                  <a:lnTo>
                    <a:pt x="4924" y="7396"/>
                  </a:lnTo>
                  <a:lnTo>
                    <a:pt x="4917" y="7395"/>
                  </a:lnTo>
                  <a:lnTo>
                    <a:pt x="4909" y="7396"/>
                  </a:lnTo>
                  <a:lnTo>
                    <a:pt x="4902" y="7399"/>
                  </a:lnTo>
                  <a:lnTo>
                    <a:pt x="4895" y="7404"/>
                  </a:lnTo>
                  <a:lnTo>
                    <a:pt x="4889" y="7411"/>
                  </a:lnTo>
                  <a:lnTo>
                    <a:pt x="4883" y="7420"/>
                  </a:lnTo>
                  <a:lnTo>
                    <a:pt x="4876" y="7430"/>
                  </a:lnTo>
                  <a:lnTo>
                    <a:pt x="4871" y="7441"/>
                  </a:lnTo>
                  <a:lnTo>
                    <a:pt x="4864" y="7454"/>
                  </a:lnTo>
                  <a:lnTo>
                    <a:pt x="4859" y="7469"/>
                  </a:lnTo>
                  <a:lnTo>
                    <a:pt x="4847" y="7499"/>
                  </a:lnTo>
                  <a:lnTo>
                    <a:pt x="4836" y="7533"/>
                  </a:lnTo>
                  <a:lnTo>
                    <a:pt x="4823" y="7569"/>
                  </a:lnTo>
                  <a:lnTo>
                    <a:pt x="4810" y="7604"/>
                  </a:lnTo>
                  <a:lnTo>
                    <a:pt x="4796" y="7640"/>
                  </a:lnTo>
                  <a:lnTo>
                    <a:pt x="4780" y="7674"/>
                  </a:lnTo>
                  <a:lnTo>
                    <a:pt x="4773" y="7690"/>
                  </a:lnTo>
                  <a:lnTo>
                    <a:pt x="4764" y="7706"/>
                  </a:lnTo>
                  <a:lnTo>
                    <a:pt x="4754" y="7721"/>
                  </a:lnTo>
                  <a:lnTo>
                    <a:pt x="4745" y="7734"/>
                  </a:lnTo>
                  <a:lnTo>
                    <a:pt x="4735" y="7746"/>
                  </a:lnTo>
                  <a:lnTo>
                    <a:pt x="4724" y="7756"/>
                  </a:lnTo>
                  <a:lnTo>
                    <a:pt x="4713" y="7765"/>
                  </a:lnTo>
                  <a:lnTo>
                    <a:pt x="4701" y="7773"/>
                  </a:lnTo>
                  <a:lnTo>
                    <a:pt x="4689" y="7779"/>
                  </a:lnTo>
                  <a:lnTo>
                    <a:pt x="4677" y="7783"/>
                  </a:lnTo>
                  <a:lnTo>
                    <a:pt x="4666" y="7785"/>
                  </a:lnTo>
                  <a:lnTo>
                    <a:pt x="4655" y="7786"/>
                  </a:lnTo>
                  <a:lnTo>
                    <a:pt x="4645" y="7785"/>
                  </a:lnTo>
                  <a:lnTo>
                    <a:pt x="4637" y="7784"/>
                  </a:lnTo>
                  <a:lnTo>
                    <a:pt x="4628" y="7780"/>
                  </a:lnTo>
                  <a:lnTo>
                    <a:pt x="4620" y="7776"/>
                  </a:lnTo>
                  <a:lnTo>
                    <a:pt x="4613" y="7772"/>
                  </a:lnTo>
                  <a:lnTo>
                    <a:pt x="4606" y="7767"/>
                  </a:lnTo>
                  <a:lnTo>
                    <a:pt x="4600" y="7760"/>
                  </a:lnTo>
                  <a:lnTo>
                    <a:pt x="4595" y="7754"/>
                  </a:lnTo>
                  <a:lnTo>
                    <a:pt x="4585" y="7742"/>
                  </a:lnTo>
                  <a:lnTo>
                    <a:pt x="4578" y="7728"/>
                  </a:lnTo>
                  <a:lnTo>
                    <a:pt x="4574" y="7718"/>
                  </a:lnTo>
                  <a:lnTo>
                    <a:pt x="4568" y="7706"/>
                  </a:lnTo>
                  <a:lnTo>
                    <a:pt x="4568" y="7706"/>
                  </a:lnTo>
                  <a:lnTo>
                    <a:pt x="4550" y="7666"/>
                  </a:lnTo>
                  <a:lnTo>
                    <a:pt x="4529" y="7626"/>
                  </a:lnTo>
                  <a:lnTo>
                    <a:pt x="4505" y="7585"/>
                  </a:lnTo>
                  <a:lnTo>
                    <a:pt x="4479" y="7542"/>
                  </a:lnTo>
                  <a:lnTo>
                    <a:pt x="4464" y="7523"/>
                  </a:lnTo>
                  <a:lnTo>
                    <a:pt x="4449" y="7502"/>
                  </a:lnTo>
                  <a:lnTo>
                    <a:pt x="4434" y="7482"/>
                  </a:lnTo>
                  <a:lnTo>
                    <a:pt x="4417" y="7462"/>
                  </a:lnTo>
                  <a:lnTo>
                    <a:pt x="4399" y="7442"/>
                  </a:lnTo>
                  <a:lnTo>
                    <a:pt x="4381" y="7422"/>
                  </a:lnTo>
                  <a:lnTo>
                    <a:pt x="4362" y="7404"/>
                  </a:lnTo>
                  <a:lnTo>
                    <a:pt x="4343" y="7386"/>
                  </a:lnTo>
                  <a:lnTo>
                    <a:pt x="4323" y="7368"/>
                  </a:lnTo>
                  <a:lnTo>
                    <a:pt x="4301" y="7351"/>
                  </a:lnTo>
                  <a:lnTo>
                    <a:pt x="4279" y="7335"/>
                  </a:lnTo>
                  <a:lnTo>
                    <a:pt x="4255" y="7320"/>
                  </a:lnTo>
                  <a:lnTo>
                    <a:pt x="4232" y="7305"/>
                  </a:lnTo>
                  <a:lnTo>
                    <a:pt x="4207" y="7292"/>
                  </a:lnTo>
                  <a:lnTo>
                    <a:pt x="4181" y="7279"/>
                  </a:lnTo>
                  <a:lnTo>
                    <a:pt x="4155" y="7268"/>
                  </a:lnTo>
                  <a:lnTo>
                    <a:pt x="4127" y="7258"/>
                  </a:lnTo>
                  <a:lnTo>
                    <a:pt x="4098" y="7248"/>
                  </a:lnTo>
                  <a:lnTo>
                    <a:pt x="4068" y="7240"/>
                  </a:lnTo>
                  <a:lnTo>
                    <a:pt x="4038" y="7234"/>
                  </a:lnTo>
                  <a:lnTo>
                    <a:pt x="4006" y="7229"/>
                  </a:lnTo>
                  <a:lnTo>
                    <a:pt x="3973" y="7225"/>
                  </a:lnTo>
                  <a:lnTo>
                    <a:pt x="3940" y="7222"/>
                  </a:lnTo>
                  <a:lnTo>
                    <a:pt x="3905" y="7221"/>
                  </a:lnTo>
                  <a:lnTo>
                    <a:pt x="3834" y="7223"/>
                  </a:lnTo>
                  <a:lnTo>
                    <a:pt x="3767" y="7227"/>
                  </a:lnTo>
                  <a:lnTo>
                    <a:pt x="3703" y="7235"/>
                  </a:lnTo>
                  <a:lnTo>
                    <a:pt x="3641" y="7244"/>
                  </a:lnTo>
                  <a:lnTo>
                    <a:pt x="3583" y="7258"/>
                  </a:lnTo>
                  <a:lnTo>
                    <a:pt x="3527" y="7272"/>
                  </a:lnTo>
                  <a:lnTo>
                    <a:pt x="3475" y="7289"/>
                  </a:lnTo>
                  <a:lnTo>
                    <a:pt x="3426" y="7308"/>
                  </a:lnTo>
                  <a:lnTo>
                    <a:pt x="3379" y="7328"/>
                  </a:lnTo>
                  <a:lnTo>
                    <a:pt x="3335" y="7350"/>
                  </a:lnTo>
                  <a:lnTo>
                    <a:pt x="3294" y="7372"/>
                  </a:lnTo>
                  <a:lnTo>
                    <a:pt x="3255" y="7397"/>
                  </a:lnTo>
                  <a:lnTo>
                    <a:pt x="3218" y="7422"/>
                  </a:lnTo>
                  <a:lnTo>
                    <a:pt x="3185" y="7449"/>
                  </a:lnTo>
                  <a:lnTo>
                    <a:pt x="3154" y="7475"/>
                  </a:lnTo>
                  <a:lnTo>
                    <a:pt x="3124" y="7502"/>
                  </a:lnTo>
                  <a:lnTo>
                    <a:pt x="3098" y="7529"/>
                  </a:lnTo>
                  <a:lnTo>
                    <a:pt x="3073" y="7557"/>
                  </a:lnTo>
                  <a:lnTo>
                    <a:pt x="3051" y="7583"/>
                  </a:lnTo>
                  <a:lnTo>
                    <a:pt x="3030" y="7610"/>
                  </a:lnTo>
                  <a:lnTo>
                    <a:pt x="3012" y="7636"/>
                  </a:lnTo>
                  <a:lnTo>
                    <a:pt x="2995" y="7661"/>
                  </a:lnTo>
                  <a:lnTo>
                    <a:pt x="2980" y="7686"/>
                  </a:lnTo>
                  <a:lnTo>
                    <a:pt x="2967" y="7709"/>
                  </a:lnTo>
                  <a:lnTo>
                    <a:pt x="2955" y="7731"/>
                  </a:lnTo>
                  <a:lnTo>
                    <a:pt x="2946" y="7751"/>
                  </a:lnTo>
                  <a:lnTo>
                    <a:pt x="2937" y="7769"/>
                  </a:lnTo>
                  <a:lnTo>
                    <a:pt x="2931" y="7786"/>
                  </a:lnTo>
                  <a:lnTo>
                    <a:pt x="2922" y="7814"/>
                  </a:lnTo>
                  <a:lnTo>
                    <a:pt x="2918" y="7831"/>
                  </a:lnTo>
                  <a:lnTo>
                    <a:pt x="2918" y="7838"/>
                  </a:lnTo>
                  <a:lnTo>
                    <a:pt x="2919" y="7848"/>
                  </a:lnTo>
                  <a:lnTo>
                    <a:pt x="2921" y="7860"/>
                  </a:lnTo>
                  <a:lnTo>
                    <a:pt x="2925" y="7875"/>
                  </a:lnTo>
                  <a:lnTo>
                    <a:pt x="2931" y="7891"/>
                  </a:lnTo>
                  <a:lnTo>
                    <a:pt x="2938" y="7909"/>
                  </a:lnTo>
                  <a:lnTo>
                    <a:pt x="2947" y="7929"/>
                  </a:lnTo>
                  <a:lnTo>
                    <a:pt x="2958" y="7950"/>
                  </a:lnTo>
                  <a:lnTo>
                    <a:pt x="2970" y="7972"/>
                  </a:lnTo>
                  <a:lnTo>
                    <a:pt x="2984" y="7996"/>
                  </a:lnTo>
                  <a:lnTo>
                    <a:pt x="2999" y="8020"/>
                  </a:lnTo>
                  <a:lnTo>
                    <a:pt x="3017" y="8045"/>
                  </a:lnTo>
                  <a:lnTo>
                    <a:pt x="3037" y="8070"/>
                  </a:lnTo>
                  <a:lnTo>
                    <a:pt x="3058" y="8096"/>
                  </a:lnTo>
                  <a:lnTo>
                    <a:pt x="3080" y="8123"/>
                  </a:lnTo>
                  <a:lnTo>
                    <a:pt x="3106" y="8149"/>
                  </a:lnTo>
                  <a:lnTo>
                    <a:pt x="3133" y="8176"/>
                  </a:lnTo>
                  <a:lnTo>
                    <a:pt x="3163" y="8201"/>
                  </a:lnTo>
                  <a:lnTo>
                    <a:pt x="3194" y="8226"/>
                  </a:lnTo>
                  <a:lnTo>
                    <a:pt x="3228" y="8251"/>
                  </a:lnTo>
                  <a:lnTo>
                    <a:pt x="3263" y="8274"/>
                  </a:lnTo>
                  <a:lnTo>
                    <a:pt x="3302" y="8297"/>
                  </a:lnTo>
                  <a:lnTo>
                    <a:pt x="3342" y="8319"/>
                  </a:lnTo>
                  <a:lnTo>
                    <a:pt x="3385" y="8339"/>
                  </a:lnTo>
                  <a:lnTo>
                    <a:pt x="3430" y="8358"/>
                  </a:lnTo>
                  <a:lnTo>
                    <a:pt x="3477" y="8373"/>
                  </a:lnTo>
                  <a:lnTo>
                    <a:pt x="3527" y="8389"/>
                  </a:lnTo>
                  <a:lnTo>
                    <a:pt x="3580" y="8401"/>
                  </a:lnTo>
                  <a:lnTo>
                    <a:pt x="3635" y="8412"/>
                  </a:lnTo>
                  <a:lnTo>
                    <a:pt x="3693" y="8420"/>
                  </a:lnTo>
                  <a:lnTo>
                    <a:pt x="3753" y="8425"/>
                  </a:lnTo>
                  <a:lnTo>
                    <a:pt x="3816" y="8427"/>
                  </a:lnTo>
                  <a:lnTo>
                    <a:pt x="3847" y="8427"/>
                  </a:lnTo>
                  <a:lnTo>
                    <a:pt x="3877" y="8427"/>
                  </a:lnTo>
                  <a:lnTo>
                    <a:pt x="3906" y="8425"/>
                  </a:lnTo>
                  <a:lnTo>
                    <a:pt x="3935" y="8424"/>
                  </a:lnTo>
                  <a:lnTo>
                    <a:pt x="3962" y="8420"/>
                  </a:lnTo>
                  <a:lnTo>
                    <a:pt x="3990" y="8416"/>
                  </a:lnTo>
                  <a:lnTo>
                    <a:pt x="4017" y="8412"/>
                  </a:lnTo>
                  <a:lnTo>
                    <a:pt x="4042" y="8406"/>
                  </a:lnTo>
                  <a:lnTo>
                    <a:pt x="4068" y="8400"/>
                  </a:lnTo>
                  <a:lnTo>
                    <a:pt x="4093" y="8393"/>
                  </a:lnTo>
                  <a:lnTo>
                    <a:pt x="4117" y="8387"/>
                  </a:lnTo>
                  <a:lnTo>
                    <a:pt x="4141" y="8379"/>
                  </a:lnTo>
                  <a:lnTo>
                    <a:pt x="4163" y="8371"/>
                  </a:lnTo>
                  <a:lnTo>
                    <a:pt x="4186" y="8362"/>
                  </a:lnTo>
                  <a:lnTo>
                    <a:pt x="4207" y="8352"/>
                  </a:lnTo>
                  <a:lnTo>
                    <a:pt x="4228" y="8342"/>
                  </a:lnTo>
                  <a:lnTo>
                    <a:pt x="4269" y="8322"/>
                  </a:lnTo>
                  <a:lnTo>
                    <a:pt x="4306" y="8300"/>
                  </a:lnTo>
                  <a:lnTo>
                    <a:pt x="4343" y="8277"/>
                  </a:lnTo>
                  <a:lnTo>
                    <a:pt x="4376" y="8252"/>
                  </a:lnTo>
                  <a:lnTo>
                    <a:pt x="4407" y="8228"/>
                  </a:lnTo>
                  <a:lnTo>
                    <a:pt x="4437" y="8202"/>
                  </a:lnTo>
                  <a:lnTo>
                    <a:pt x="4464" y="8177"/>
                  </a:lnTo>
                  <a:lnTo>
                    <a:pt x="4488" y="8152"/>
                  </a:lnTo>
                  <a:lnTo>
                    <a:pt x="4489" y="8151"/>
                  </a:lnTo>
                  <a:lnTo>
                    <a:pt x="4492" y="8147"/>
                  </a:lnTo>
                  <a:lnTo>
                    <a:pt x="4501" y="8137"/>
                  </a:lnTo>
                  <a:lnTo>
                    <a:pt x="4510" y="8128"/>
                  </a:lnTo>
                  <a:lnTo>
                    <a:pt x="4518" y="8119"/>
                  </a:lnTo>
                  <a:lnTo>
                    <a:pt x="4526" y="8110"/>
                  </a:lnTo>
                  <a:lnTo>
                    <a:pt x="4546" y="8087"/>
                  </a:lnTo>
                  <a:lnTo>
                    <a:pt x="4566" y="8067"/>
                  </a:lnTo>
                  <a:lnTo>
                    <a:pt x="4577" y="8058"/>
                  </a:lnTo>
                  <a:lnTo>
                    <a:pt x="4588" y="8050"/>
                  </a:lnTo>
                  <a:lnTo>
                    <a:pt x="4598" y="8042"/>
                  </a:lnTo>
                  <a:lnTo>
                    <a:pt x="4609" y="8037"/>
                  </a:lnTo>
                  <a:lnTo>
                    <a:pt x="4620" y="8032"/>
                  </a:lnTo>
                  <a:lnTo>
                    <a:pt x="4630" y="8029"/>
                  </a:lnTo>
                  <a:lnTo>
                    <a:pt x="4642" y="8028"/>
                  </a:lnTo>
                  <a:lnTo>
                    <a:pt x="4653" y="8028"/>
                  </a:lnTo>
                  <a:lnTo>
                    <a:pt x="4665" y="8029"/>
                  </a:lnTo>
                  <a:lnTo>
                    <a:pt x="4675" y="8034"/>
                  </a:lnTo>
                  <a:lnTo>
                    <a:pt x="4687" y="8041"/>
                  </a:lnTo>
                  <a:lnTo>
                    <a:pt x="4699" y="8049"/>
                  </a:lnTo>
                  <a:lnTo>
                    <a:pt x="4702" y="8054"/>
                  </a:lnTo>
                  <a:lnTo>
                    <a:pt x="4706" y="8060"/>
                  </a:lnTo>
                  <a:lnTo>
                    <a:pt x="4711" y="8067"/>
                  </a:lnTo>
                  <a:lnTo>
                    <a:pt x="4715" y="8075"/>
                  </a:lnTo>
                  <a:lnTo>
                    <a:pt x="4724" y="8096"/>
                  </a:lnTo>
                  <a:lnTo>
                    <a:pt x="4734" y="8122"/>
                  </a:lnTo>
                  <a:lnTo>
                    <a:pt x="4754" y="8178"/>
                  </a:lnTo>
                  <a:lnTo>
                    <a:pt x="4777" y="8240"/>
                  </a:lnTo>
                  <a:lnTo>
                    <a:pt x="4789" y="8269"/>
                  </a:lnTo>
                  <a:lnTo>
                    <a:pt x="4801" y="8298"/>
                  </a:lnTo>
                  <a:lnTo>
                    <a:pt x="4808" y="8311"/>
                  </a:lnTo>
                  <a:lnTo>
                    <a:pt x="4814" y="8323"/>
                  </a:lnTo>
                  <a:lnTo>
                    <a:pt x="4821" y="8334"/>
                  </a:lnTo>
                  <a:lnTo>
                    <a:pt x="4828" y="8344"/>
                  </a:lnTo>
                  <a:lnTo>
                    <a:pt x="4836" y="8354"/>
                  </a:lnTo>
                  <a:lnTo>
                    <a:pt x="4843" y="8362"/>
                  </a:lnTo>
                  <a:lnTo>
                    <a:pt x="4851" y="8368"/>
                  </a:lnTo>
                  <a:lnTo>
                    <a:pt x="4858" y="8373"/>
                  </a:lnTo>
                  <a:lnTo>
                    <a:pt x="4866" y="8376"/>
                  </a:lnTo>
                  <a:lnTo>
                    <a:pt x="4874" y="8377"/>
                  </a:lnTo>
                  <a:lnTo>
                    <a:pt x="4882" y="8377"/>
                  </a:lnTo>
                  <a:lnTo>
                    <a:pt x="4890" y="8375"/>
                  </a:lnTo>
                  <a:lnTo>
                    <a:pt x="4899" y="8371"/>
                  </a:lnTo>
                  <a:lnTo>
                    <a:pt x="4905" y="8366"/>
                  </a:lnTo>
                  <a:lnTo>
                    <a:pt x="4911" y="8359"/>
                  </a:lnTo>
                  <a:lnTo>
                    <a:pt x="4917" y="8351"/>
                  </a:lnTo>
                  <a:lnTo>
                    <a:pt x="4921" y="8342"/>
                  </a:lnTo>
                  <a:lnTo>
                    <a:pt x="4924" y="8331"/>
                  </a:lnTo>
                  <a:lnTo>
                    <a:pt x="4927" y="8321"/>
                  </a:lnTo>
                  <a:lnTo>
                    <a:pt x="4930" y="8309"/>
                  </a:lnTo>
                  <a:lnTo>
                    <a:pt x="4931" y="8296"/>
                  </a:lnTo>
                  <a:lnTo>
                    <a:pt x="4932" y="8281"/>
                  </a:lnTo>
                  <a:lnTo>
                    <a:pt x="4933" y="8267"/>
                  </a:lnTo>
                  <a:lnTo>
                    <a:pt x="4933" y="8251"/>
                  </a:lnTo>
                  <a:lnTo>
                    <a:pt x="4931" y="8219"/>
                  </a:lnTo>
                  <a:lnTo>
                    <a:pt x="4929" y="8183"/>
                  </a:lnTo>
                  <a:lnTo>
                    <a:pt x="4920" y="8110"/>
                  </a:lnTo>
                  <a:lnTo>
                    <a:pt x="4911" y="8033"/>
                  </a:lnTo>
                  <a:lnTo>
                    <a:pt x="4907" y="7995"/>
                  </a:lnTo>
                  <a:lnTo>
                    <a:pt x="4904" y="7957"/>
                  </a:lnTo>
                  <a:lnTo>
                    <a:pt x="4902" y="7921"/>
                  </a:lnTo>
                  <a:lnTo>
                    <a:pt x="4902" y="7887"/>
                  </a:lnTo>
                  <a:lnTo>
                    <a:pt x="4903" y="7871"/>
                  </a:lnTo>
                  <a:lnTo>
                    <a:pt x="4904" y="7855"/>
                  </a:lnTo>
                  <a:lnTo>
                    <a:pt x="4907" y="7839"/>
                  </a:lnTo>
                  <a:lnTo>
                    <a:pt x="4909" y="7822"/>
                  </a:lnTo>
                  <a:lnTo>
                    <a:pt x="4917" y="7789"/>
                  </a:lnTo>
                  <a:lnTo>
                    <a:pt x="4925" y="7755"/>
                  </a:lnTo>
                  <a:lnTo>
                    <a:pt x="4945" y="7686"/>
                  </a:lnTo>
                  <a:lnTo>
                    <a:pt x="4964" y="7619"/>
                  </a:lnTo>
                  <a:lnTo>
                    <a:pt x="4971" y="7586"/>
                  </a:lnTo>
                  <a:lnTo>
                    <a:pt x="4978" y="7556"/>
                  </a:lnTo>
                  <a:lnTo>
                    <a:pt x="4980" y="7540"/>
                  </a:lnTo>
                  <a:lnTo>
                    <a:pt x="4981" y="7525"/>
                  </a:lnTo>
                  <a:lnTo>
                    <a:pt x="4981" y="7511"/>
                  </a:lnTo>
                  <a:lnTo>
                    <a:pt x="4981" y="7496"/>
                  </a:lnTo>
                  <a:lnTo>
                    <a:pt x="4980" y="7483"/>
                  </a:lnTo>
                  <a:lnTo>
                    <a:pt x="4978" y="7470"/>
                  </a:lnTo>
                  <a:lnTo>
                    <a:pt x="4975" y="7458"/>
                  </a:lnTo>
                  <a:lnTo>
                    <a:pt x="4970" y="7446"/>
                  </a:lnTo>
                  <a:lnTo>
                    <a:pt x="4965" y="7436"/>
                  </a:lnTo>
                  <a:lnTo>
                    <a:pt x="4958" y="7425"/>
                  </a:lnTo>
                  <a:lnTo>
                    <a:pt x="4951" y="7415"/>
                  </a:lnTo>
                  <a:lnTo>
                    <a:pt x="4941" y="7405"/>
                  </a:lnTo>
                  <a:close/>
                  <a:moveTo>
                    <a:pt x="6446" y="8666"/>
                  </a:moveTo>
                  <a:lnTo>
                    <a:pt x="6438" y="8661"/>
                  </a:lnTo>
                  <a:lnTo>
                    <a:pt x="6430" y="8657"/>
                  </a:lnTo>
                  <a:lnTo>
                    <a:pt x="6422" y="8656"/>
                  </a:lnTo>
                  <a:lnTo>
                    <a:pt x="6415" y="8657"/>
                  </a:lnTo>
                  <a:lnTo>
                    <a:pt x="6408" y="8660"/>
                  </a:lnTo>
                  <a:lnTo>
                    <a:pt x="6401" y="8665"/>
                  </a:lnTo>
                  <a:lnTo>
                    <a:pt x="6394" y="8671"/>
                  </a:lnTo>
                  <a:lnTo>
                    <a:pt x="6389" y="8681"/>
                  </a:lnTo>
                  <a:lnTo>
                    <a:pt x="6382" y="8691"/>
                  </a:lnTo>
                  <a:lnTo>
                    <a:pt x="6376" y="8703"/>
                  </a:lnTo>
                  <a:lnTo>
                    <a:pt x="6369" y="8715"/>
                  </a:lnTo>
                  <a:lnTo>
                    <a:pt x="6364" y="8730"/>
                  </a:lnTo>
                  <a:lnTo>
                    <a:pt x="6352" y="8760"/>
                  </a:lnTo>
                  <a:lnTo>
                    <a:pt x="6341" y="8794"/>
                  </a:lnTo>
                  <a:lnTo>
                    <a:pt x="6328" y="8830"/>
                  </a:lnTo>
                  <a:lnTo>
                    <a:pt x="6315" y="8867"/>
                  </a:lnTo>
                  <a:lnTo>
                    <a:pt x="6301" y="8902"/>
                  </a:lnTo>
                  <a:lnTo>
                    <a:pt x="6286" y="8935"/>
                  </a:lnTo>
                  <a:lnTo>
                    <a:pt x="6277" y="8952"/>
                  </a:lnTo>
                  <a:lnTo>
                    <a:pt x="6269" y="8967"/>
                  </a:lnTo>
                  <a:lnTo>
                    <a:pt x="6260" y="8981"/>
                  </a:lnTo>
                  <a:lnTo>
                    <a:pt x="6251" y="8995"/>
                  </a:lnTo>
                  <a:lnTo>
                    <a:pt x="6240" y="9006"/>
                  </a:lnTo>
                  <a:lnTo>
                    <a:pt x="6229" y="9017"/>
                  </a:lnTo>
                  <a:lnTo>
                    <a:pt x="6219" y="9026"/>
                  </a:lnTo>
                  <a:lnTo>
                    <a:pt x="6207" y="9034"/>
                  </a:lnTo>
                  <a:lnTo>
                    <a:pt x="6194" y="9039"/>
                  </a:lnTo>
                  <a:lnTo>
                    <a:pt x="6182" y="9043"/>
                  </a:lnTo>
                  <a:lnTo>
                    <a:pt x="6172" y="9046"/>
                  </a:lnTo>
                  <a:lnTo>
                    <a:pt x="6161" y="9047"/>
                  </a:lnTo>
                  <a:lnTo>
                    <a:pt x="6151" y="9046"/>
                  </a:lnTo>
                  <a:lnTo>
                    <a:pt x="6142" y="9045"/>
                  </a:lnTo>
                  <a:lnTo>
                    <a:pt x="6133" y="9042"/>
                  </a:lnTo>
                  <a:lnTo>
                    <a:pt x="6126" y="9038"/>
                  </a:lnTo>
                  <a:lnTo>
                    <a:pt x="6118" y="9033"/>
                  </a:lnTo>
                  <a:lnTo>
                    <a:pt x="6112" y="9028"/>
                  </a:lnTo>
                  <a:lnTo>
                    <a:pt x="6105" y="9021"/>
                  </a:lnTo>
                  <a:lnTo>
                    <a:pt x="6100" y="9016"/>
                  </a:lnTo>
                  <a:lnTo>
                    <a:pt x="6090" y="9003"/>
                  </a:lnTo>
                  <a:lnTo>
                    <a:pt x="6084" y="8989"/>
                  </a:lnTo>
                  <a:lnTo>
                    <a:pt x="6079" y="8979"/>
                  </a:lnTo>
                  <a:lnTo>
                    <a:pt x="6073" y="8967"/>
                  </a:lnTo>
                  <a:lnTo>
                    <a:pt x="6073" y="8967"/>
                  </a:lnTo>
                  <a:lnTo>
                    <a:pt x="6055" y="8927"/>
                  </a:lnTo>
                  <a:lnTo>
                    <a:pt x="6034" y="8886"/>
                  </a:lnTo>
                  <a:lnTo>
                    <a:pt x="6010" y="8846"/>
                  </a:lnTo>
                  <a:lnTo>
                    <a:pt x="5984" y="8803"/>
                  </a:lnTo>
                  <a:lnTo>
                    <a:pt x="5970" y="8784"/>
                  </a:lnTo>
                  <a:lnTo>
                    <a:pt x="5955" y="8762"/>
                  </a:lnTo>
                  <a:lnTo>
                    <a:pt x="5939" y="8743"/>
                  </a:lnTo>
                  <a:lnTo>
                    <a:pt x="5923" y="8723"/>
                  </a:lnTo>
                  <a:lnTo>
                    <a:pt x="5904" y="8703"/>
                  </a:lnTo>
                  <a:lnTo>
                    <a:pt x="5887" y="8683"/>
                  </a:lnTo>
                  <a:lnTo>
                    <a:pt x="5868" y="8665"/>
                  </a:lnTo>
                  <a:lnTo>
                    <a:pt x="5849" y="8646"/>
                  </a:lnTo>
                  <a:lnTo>
                    <a:pt x="5827" y="8629"/>
                  </a:lnTo>
                  <a:lnTo>
                    <a:pt x="5806" y="8612"/>
                  </a:lnTo>
                  <a:lnTo>
                    <a:pt x="5785" y="8596"/>
                  </a:lnTo>
                  <a:lnTo>
                    <a:pt x="5761" y="8580"/>
                  </a:lnTo>
                  <a:lnTo>
                    <a:pt x="5737" y="8566"/>
                  </a:lnTo>
                  <a:lnTo>
                    <a:pt x="5712" y="8553"/>
                  </a:lnTo>
                  <a:lnTo>
                    <a:pt x="5686" y="8541"/>
                  </a:lnTo>
                  <a:lnTo>
                    <a:pt x="5660" y="8529"/>
                  </a:lnTo>
                  <a:lnTo>
                    <a:pt x="5632" y="8518"/>
                  </a:lnTo>
                  <a:lnTo>
                    <a:pt x="5603" y="8509"/>
                  </a:lnTo>
                  <a:lnTo>
                    <a:pt x="5574" y="8501"/>
                  </a:lnTo>
                  <a:lnTo>
                    <a:pt x="5543" y="8495"/>
                  </a:lnTo>
                  <a:lnTo>
                    <a:pt x="5511" y="8489"/>
                  </a:lnTo>
                  <a:lnTo>
                    <a:pt x="5479" y="8486"/>
                  </a:lnTo>
                  <a:lnTo>
                    <a:pt x="5445" y="8483"/>
                  </a:lnTo>
                  <a:lnTo>
                    <a:pt x="5411" y="8483"/>
                  </a:lnTo>
                  <a:lnTo>
                    <a:pt x="5340" y="8484"/>
                  </a:lnTo>
                  <a:lnTo>
                    <a:pt x="5272" y="8488"/>
                  </a:lnTo>
                  <a:lnTo>
                    <a:pt x="5208" y="8496"/>
                  </a:lnTo>
                  <a:lnTo>
                    <a:pt x="5147" y="8505"/>
                  </a:lnTo>
                  <a:lnTo>
                    <a:pt x="5088" y="8518"/>
                  </a:lnTo>
                  <a:lnTo>
                    <a:pt x="5033" y="8533"/>
                  </a:lnTo>
                  <a:lnTo>
                    <a:pt x="4981" y="8550"/>
                  </a:lnTo>
                  <a:lnTo>
                    <a:pt x="4931" y="8569"/>
                  </a:lnTo>
                  <a:lnTo>
                    <a:pt x="4885" y="8588"/>
                  </a:lnTo>
                  <a:lnTo>
                    <a:pt x="4841" y="8611"/>
                  </a:lnTo>
                  <a:lnTo>
                    <a:pt x="4799" y="8635"/>
                  </a:lnTo>
                  <a:lnTo>
                    <a:pt x="4761" y="8658"/>
                  </a:lnTo>
                  <a:lnTo>
                    <a:pt x="4724" y="8683"/>
                  </a:lnTo>
                  <a:lnTo>
                    <a:pt x="4690" y="8710"/>
                  </a:lnTo>
                  <a:lnTo>
                    <a:pt x="4659" y="8736"/>
                  </a:lnTo>
                  <a:lnTo>
                    <a:pt x="4630" y="8764"/>
                  </a:lnTo>
                  <a:lnTo>
                    <a:pt x="4604" y="8790"/>
                  </a:lnTo>
                  <a:lnTo>
                    <a:pt x="4579" y="8818"/>
                  </a:lnTo>
                  <a:lnTo>
                    <a:pt x="4557" y="8844"/>
                  </a:lnTo>
                  <a:lnTo>
                    <a:pt x="4535" y="8871"/>
                  </a:lnTo>
                  <a:lnTo>
                    <a:pt x="4517" y="8897"/>
                  </a:lnTo>
                  <a:lnTo>
                    <a:pt x="4500" y="8922"/>
                  </a:lnTo>
                  <a:lnTo>
                    <a:pt x="4486" y="8947"/>
                  </a:lnTo>
                  <a:lnTo>
                    <a:pt x="4472" y="8970"/>
                  </a:lnTo>
                  <a:lnTo>
                    <a:pt x="4461" y="8992"/>
                  </a:lnTo>
                  <a:lnTo>
                    <a:pt x="4452" y="9012"/>
                  </a:lnTo>
                  <a:lnTo>
                    <a:pt x="4443" y="9032"/>
                  </a:lnTo>
                  <a:lnTo>
                    <a:pt x="4437" y="9047"/>
                  </a:lnTo>
                  <a:lnTo>
                    <a:pt x="4427" y="9075"/>
                  </a:lnTo>
                  <a:lnTo>
                    <a:pt x="4423" y="9092"/>
                  </a:lnTo>
                  <a:lnTo>
                    <a:pt x="4423" y="9100"/>
                  </a:lnTo>
                  <a:lnTo>
                    <a:pt x="4424" y="9109"/>
                  </a:lnTo>
                  <a:lnTo>
                    <a:pt x="4427" y="9121"/>
                  </a:lnTo>
                  <a:lnTo>
                    <a:pt x="4432" y="9136"/>
                  </a:lnTo>
                  <a:lnTo>
                    <a:pt x="4437" y="9152"/>
                  </a:lnTo>
                  <a:lnTo>
                    <a:pt x="4444" y="9170"/>
                  </a:lnTo>
                  <a:lnTo>
                    <a:pt x="4453" y="9190"/>
                  </a:lnTo>
                  <a:lnTo>
                    <a:pt x="4464" y="9211"/>
                  </a:lnTo>
                  <a:lnTo>
                    <a:pt x="4475" y="9233"/>
                  </a:lnTo>
                  <a:lnTo>
                    <a:pt x="4489" y="9257"/>
                  </a:lnTo>
                  <a:lnTo>
                    <a:pt x="4505" y="9281"/>
                  </a:lnTo>
                  <a:lnTo>
                    <a:pt x="4522" y="9306"/>
                  </a:lnTo>
                  <a:lnTo>
                    <a:pt x="4542" y="9332"/>
                  </a:lnTo>
                  <a:lnTo>
                    <a:pt x="4563" y="9357"/>
                  </a:lnTo>
                  <a:lnTo>
                    <a:pt x="4587" y="9384"/>
                  </a:lnTo>
                  <a:lnTo>
                    <a:pt x="4611" y="9410"/>
                  </a:lnTo>
                  <a:lnTo>
                    <a:pt x="4639" y="9436"/>
                  </a:lnTo>
                  <a:lnTo>
                    <a:pt x="4668" y="9463"/>
                  </a:lnTo>
                  <a:lnTo>
                    <a:pt x="4700" y="9488"/>
                  </a:lnTo>
                  <a:lnTo>
                    <a:pt x="4733" y="9512"/>
                  </a:lnTo>
                  <a:lnTo>
                    <a:pt x="4769" y="9535"/>
                  </a:lnTo>
                  <a:lnTo>
                    <a:pt x="4807" y="9558"/>
                  </a:lnTo>
                  <a:lnTo>
                    <a:pt x="4847" y="9580"/>
                  </a:lnTo>
                  <a:lnTo>
                    <a:pt x="4890" y="9600"/>
                  </a:lnTo>
                  <a:lnTo>
                    <a:pt x="4935" y="9618"/>
                  </a:lnTo>
                  <a:lnTo>
                    <a:pt x="4983" y="9636"/>
                  </a:lnTo>
                  <a:lnTo>
                    <a:pt x="5033" y="9650"/>
                  </a:lnTo>
                  <a:lnTo>
                    <a:pt x="5086" y="9662"/>
                  </a:lnTo>
                  <a:lnTo>
                    <a:pt x="5140" y="9673"/>
                  </a:lnTo>
                  <a:lnTo>
                    <a:pt x="5198" y="9680"/>
                  </a:lnTo>
                  <a:lnTo>
                    <a:pt x="5259" y="9686"/>
                  </a:lnTo>
                  <a:lnTo>
                    <a:pt x="5322" y="9688"/>
                  </a:lnTo>
                  <a:lnTo>
                    <a:pt x="5352" y="9688"/>
                  </a:lnTo>
                  <a:lnTo>
                    <a:pt x="5382" y="9688"/>
                  </a:lnTo>
                  <a:lnTo>
                    <a:pt x="5412" y="9687"/>
                  </a:lnTo>
                  <a:lnTo>
                    <a:pt x="5441" y="9684"/>
                  </a:lnTo>
                  <a:lnTo>
                    <a:pt x="5468" y="9680"/>
                  </a:lnTo>
                  <a:lnTo>
                    <a:pt x="5495" y="9677"/>
                  </a:lnTo>
                  <a:lnTo>
                    <a:pt x="5522" y="9673"/>
                  </a:lnTo>
                  <a:lnTo>
                    <a:pt x="5549" y="9667"/>
                  </a:lnTo>
                  <a:lnTo>
                    <a:pt x="5573" y="9661"/>
                  </a:lnTo>
                  <a:lnTo>
                    <a:pt x="5599" y="9654"/>
                  </a:lnTo>
                  <a:lnTo>
                    <a:pt x="5622" y="9647"/>
                  </a:lnTo>
                  <a:lnTo>
                    <a:pt x="5646" y="9640"/>
                  </a:lnTo>
                  <a:lnTo>
                    <a:pt x="5669" y="9632"/>
                  </a:lnTo>
                  <a:lnTo>
                    <a:pt x="5691" y="9622"/>
                  </a:lnTo>
                  <a:lnTo>
                    <a:pt x="5713" y="9613"/>
                  </a:lnTo>
                  <a:lnTo>
                    <a:pt x="5733" y="9604"/>
                  </a:lnTo>
                  <a:lnTo>
                    <a:pt x="5774" y="9583"/>
                  </a:lnTo>
                  <a:lnTo>
                    <a:pt x="5813" y="9560"/>
                  </a:lnTo>
                  <a:lnTo>
                    <a:pt x="5848" y="9538"/>
                  </a:lnTo>
                  <a:lnTo>
                    <a:pt x="5882" y="9514"/>
                  </a:lnTo>
                  <a:lnTo>
                    <a:pt x="5913" y="9489"/>
                  </a:lnTo>
                  <a:lnTo>
                    <a:pt x="5942" y="9464"/>
                  </a:lnTo>
                  <a:lnTo>
                    <a:pt x="5969" y="9438"/>
                  </a:lnTo>
                  <a:lnTo>
                    <a:pt x="5994" y="9413"/>
                  </a:lnTo>
                  <a:lnTo>
                    <a:pt x="5995" y="9411"/>
                  </a:lnTo>
                  <a:lnTo>
                    <a:pt x="5999" y="9407"/>
                  </a:lnTo>
                  <a:lnTo>
                    <a:pt x="6007" y="9398"/>
                  </a:lnTo>
                  <a:lnTo>
                    <a:pt x="6016" y="9389"/>
                  </a:lnTo>
                  <a:lnTo>
                    <a:pt x="6023" y="9380"/>
                  </a:lnTo>
                  <a:lnTo>
                    <a:pt x="6032" y="9371"/>
                  </a:lnTo>
                  <a:lnTo>
                    <a:pt x="6051" y="9348"/>
                  </a:lnTo>
                  <a:lnTo>
                    <a:pt x="6072" y="9328"/>
                  </a:lnTo>
                  <a:lnTo>
                    <a:pt x="6083" y="9319"/>
                  </a:lnTo>
                  <a:lnTo>
                    <a:pt x="6093" y="9311"/>
                  </a:lnTo>
                  <a:lnTo>
                    <a:pt x="6103" y="9305"/>
                  </a:lnTo>
                  <a:lnTo>
                    <a:pt x="6114" y="9298"/>
                  </a:lnTo>
                  <a:lnTo>
                    <a:pt x="6126" y="9293"/>
                  </a:lnTo>
                  <a:lnTo>
                    <a:pt x="6136" y="9290"/>
                  </a:lnTo>
                  <a:lnTo>
                    <a:pt x="6147" y="9289"/>
                  </a:lnTo>
                  <a:lnTo>
                    <a:pt x="6159" y="9289"/>
                  </a:lnTo>
                  <a:lnTo>
                    <a:pt x="6170" y="9291"/>
                  </a:lnTo>
                  <a:lnTo>
                    <a:pt x="6181" y="9295"/>
                  </a:lnTo>
                  <a:lnTo>
                    <a:pt x="6192" y="9302"/>
                  </a:lnTo>
                  <a:lnTo>
                    <a:pt x="6204" y="9310"/>
                  </a:lnTo>
                  <a:lnTo>
                    <a:pt x="6208" y="9315"/>
                  </a:lnTo>
                  <a:lnTo>
                    <a:pt x="6212" y="9320"/>
                  </a:lnTo>
                  <a:lnTo>
                    <a:pt x="6217" y="9328"/>
                  </a:lnTo>
                  <a:lnTo>
                    <a:pt x="6221" y="9336"/>
                  </a:lnTo>
                  <a:lnTo>
                    <a:pt x="6229" y="9357"/>
                  </a:lnTo>
                  <a:lnTo>
                    <a:pt x="6239" y="9382"/>
                  </a:lnTo>
                  <a:lnTo>
                    <a:pt x="6259" y="9439"/>
                  </a:lnTo>
                  <a:lnTo>
                    <a:pt x="6282" y="9501"/>
                  </a:lnTo>
                  <a:lnTo>
                    <a:pt x="6294" y="9531"/>
                  </a:lnTo>
                  <a:lnTo>
                    <a:pt x="6306" y="9559"/>
                  </a:lnTo>
                  <a:lnTo>
                    <a:pt x="6313" y="9572"/>
                  </a:lnTo>
                  <a:lnTo>
                    <a:pt x="6320" y="9584"/>
                  </a:lnTo>
                  <a:lnTo>
                    <a:pt x="6327" y="9596"/>
                  </a:lnTo>
                  <a:lnTo>
                    <a:pt x="6333" y="9605"/>
                  </a:lnTo>
                  <a:lnTo>
                    <a:pt x="6341" y="9615"/>
                  </a:lnTo>
                  <a:lnTo>
                    <a:pt x="6348" y="9622"/>
                  </a:lnTo>
                  <a:lnTo>
                    <a:pt x="6356" y="9629"/>
                  </a:lnTo>
                  <a:lnTo>
                    <a:pt x="6363" y="9634"/>
                  </a:lnTo>
                  <a:lnTo>
                    <a:pt x="6370" y="9637"/>
                  </a:lnTo>
                  <a:lnTo>
                    <a:pt x="6379" y="9638"/>
                  </a:lnTo>
                  <a:lnTo>
                    <a:pt x="6388" y="9638"/>
                  </a:lnTo>
                  <a:lnTo>
                    <a:pt x="6396" y="9636"/>
                  </a:lnTo>
                  <a:lnTo>
                    <a:pt x="6404" y="9632"/>
                  </a:lnTo>
                  <a:lnTo>
                    <a:pt x="6411" y="9626"/>
                  </a:lnTo>
                  <a:lnTo>
                    <a:pt x="6416" y="9620"/>
                  </a:lnTo>
                  <a:lnTo>
                    <a:pt x="6422" y="9612"/>
                  </a:lnTo>
                  <a:lnTo>
                    <a:pt x="6426" y="9603"/>
                  </a:lnTo>
                  <a:lnTo>
                    <a:pt x="6430" y="9592"/>
                  </a:lnTo>
                  <a:lnTo>
                    <a:pt x="6432" y="9582"/>
                  </a:lnTo>
                  <a:lnTo>
                    <a:pt x="6435" y="9570"/>
                  </a:lnTo>
                  <a:lnTo>
                    <a:pt x="6437" y="9556"/>
                  </a:lnTo>
                  <a:lnTo>
                    <a:pt x="6438" y="9542"/>
                  </a:lnTo>
                  <a:lnTo>
                    <a:pt x="6438" y="9527"/>
                  </a:lnTo>
                  <a:lnTo>
                    <a:pt x="6438" y="9513"/>
                  </a:lnTo>
                  <a:lnTo>
                    <a:pt x="6437" y="9480"/>
                  </a:lnTo>
                  <a:lnTo>
                    <a:pt x="6434" y="9444"/>
                  </a:lnTo>
                  <a:lnTo>
                    <a:pt x="6426" y="9371"/>
                  </a:lnTo>
                  <a:lnTo>
                    <a:pt x="6416" y="9294"/>
                  </a:lnTo>
                  <a:lnTo>
                    <a:pt x="6412" y="9256"/>
                  </a:lnTo>
                  <a:lnTo>
                    <a:pt x="6409" y="9218"/>
                  </a:lnTo>
                  <a:lnTo>
                    <a:pt x="6408" y="9182"/>
                  </a:lnTo>
                  <a:lnTo>
                    <a:pt x="6408" y="9148"/>
                  </a:lnTo>
                  <a:lnTo>
                    <a:pt x="6408" y="9132"/>
                  </a:lnTo>
                  <a:lnTo>
                    <a:pt x="6410" y="9116"/>
                  </a:lnTo>
                  <a:lnTo>
                    <a:pt x="6412" y="9100"/>
                  </a:lnTo>
                  <a:lnTo>
                    <a:pt x="6415" y="9083"/>
                  </a:lnTo>
                  <a:lnTo>
                    <a:pt x="6422" y="9050"/>
                  </a:lnTo>
                  <a:lnTo>
                    <a:pt x="6430" y="9016"/>
                  </a:lnTo>
                  <a:lnTo>
                    <a:pt x="6451" y="8947"/>
                  </a:lnTo>
                  <a:lnTo>
                    <a:pt x="6469" y="8880"/>
                  </a:lnTo>
                  <a:lnTo>
                    <a:pt x="6477" y="8848"/>
                  </a:lnTo>
                  <a:lnTo>
                    <a:pt x="6483" y="8817"/>
                  </a:lnTo>
                  <a:lnTo>
                    <a:pt x="6485" y="8801"/>
                  </a:lnTo>
                  <a:lnTo>
                    <a:pt x="6486" y="8786"/>
                  </a:lnTo>
                  <a:lnTo>
                    <a:pt x="6487" y="8772"/>
                  </a:lnTo>
                  <a:lnTo>
                    <a:pt x="6487" y="8757"/>
                  </a:lnTo>
                  <a:lnTo>
                    <a:pt x="6486" y="8744"/>
                  </a:lnTo>
                  <a:lnTo>
                    <a:pt x="6484" y="8731"/>
                  </a:lnTo>
                  <a:lnTo>
                    <a:pt x="6481" y="8719"/>
                  </a:lnTo>
                  <a:lnTo>
                    <a:pt x="6476" y="8707"/>
                  </a:lnTo>
                  <a:lnTo>
                    <a:pt x="6471" y="8697"/>
                  </a:lnTo>
                  <a:lnTo>
                    <a:pt x="6463" y="8686"/>
                  </a:lnTo>
                  <a:lnTo>
                    <a:pt x="6456" y="8675"/>
                  </a:lnTo>
                  <a:lnTo>
                    <a:pt x="6446" y="866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8"/>
            <p:cNvSpPr>
              <a:spLocks/>
            </p:cNvSpPr>
            <p:nvPr/>
          </p:nvSpPr>
          <p:spPr bwMode="auto">
            <a:xfrm>
              <a:off x="6567488" y="2960469"/>
              <a:ext cx="192087" cy="158750"/>
            </a:xfrm>
            <a:custGeom>
              <a:avLst/>
              <a:gdLst>
                <a:gd name="T0" fmla="*/ 242 w 243"/>
                <a:gd name="T1" fmla="*/ 166 h 299"/>
                <a:gd name="T2" fmla="*/ 237 w 243"/>
                <a:gd name="T3" fmla="*/ 195 h 299"/>
                <a:gd name="T4" fmla="*/ 228 w 243"/>
                <a:gd name="T5" fmla="*/ 221 h 299"/>
                <a:gd name="T6" fmla="*/ 215 w 243"/>
                <a:gd name="T7" fmla="*/ 245 h 299"/>
                <a:gd name="T8" fmla="*/ 198 w 243"/>
                <a:gd name="T9" fmla="*/ 265 h 299"/>
                <a:gd name="T10" fmla="*/ 179 w 243"/>
                <a:gd name="T11" fmla="*/ 282 h 299"/>
                <a:gd name="T12" fmla="*/ 157 w 243"/>
                <a:gd name="T13" fmla="*/ 292 h 299"/>
                <a:gd name="T14" fmla="*/ 134 w 243"/>
                <a:gd name="T15" fmla="*/ 299 h 299"/>
                <a:gd name="T16" fmla="*/ 109 w 243"/>
                <a:gd name="T17" fmla="*/ 299 h 299"/>
                <a:gd name="T18" fmla="*/ 85 w 243"/>
                <a:gd name="T19" fmla="*/ 292 h 299"/>
                <a:gd name="T20" fmla="*/ 63 w 243"/>
                <a:gd name="T21" fmla="*/ 282 h 299"/>
                <a:gd name="T22" fmla="*/ 44 w 243"/>
                <a:gd name="T23" fmla="*/ 265 h 299"/>
                <a:gd name="T24" fmla="*/ 28 w 243"/>
                <a:gd name="T25" fmla="*/ 245 h 299"/>
                <a:gd name="T26" fmla="*/ 14 w 243"/>
                <a:gd name="T27" fmla="*/ 221 h 299"/>
                <a:gd name="T28" fmla="*/ 5 w 243"/>
                <a:gd name="T29" fmla="*/ 195 h 299"/>
                <a:gd name="T30" fmla="*/ 0 w 243"/>
                <a:gd name="T31" fmla="*/ 166 h 299"/>
                <a:gd name="T32" fmla="*/ 0 w 243"/>
                <a:gd name="T33" fmla="*/ 134 h 299"/>
                <a:gd name="T34" fmla="*/ 5 w 243"/>
                <a:gd name="T35" fmla="*/ 105 h 299"/>
                <a:gd name="T36" fmla="*/ 14 w 243"/>
                <a:gd name="T37" fmla="*/ 79 h 299"/>
                <a:gd name="T38" fmla="*/ 28 w 243"/>
                <a:gd name="T39" fmla="*/ 55 h 299"/>
                <a:gd name="T40" fmla="*/ 44 w 243"/>
                <a:gd name="T41" fmla="*/ 34 h 299"/>
                <a:gd name="T42" fmla="*/ 63 w 243"/>
                <a:gd name="T43" fmla="*/ 18 h 299"/>
                <a:gd name="T44" fmla="*/ 85 w 243"/>
                <a:gd name="T45" fmla="*/ 8 h 299"/>
                <a:gd name="T46" fmla="*/ 109 w 243"/>
                <a:gd name="T47" fmla="*/ 1 h 299"/>
                <a:gd name="T48" fmla="*/ 134 w 243"/>
                <a:gd name="T49" fmla="*/ 1 h 299"/>
                <a:gd name="T50" fmla="*/ 157 w 243"/>
                <a:gd name="T51" fmla="*/ 8 h 299"/>
                <a:gd name="T52" fmla="*/ 179 w 243"/>
                <a:gd name="T53" fmla="*/ 18 h 299"/>
                <a:gd name="T54" fmla="*/ 198 w 243"/>
                <a:gd name="T55" fmla="*/ 34 h 299"/>
                <a:gd name="T56" fmla="*/ 215 w 243"/>
                <a:gd name="T57" fmla="*/ 55 h 299"/>
                <a:gd name="T58" fmla="*/ 228 w 243"/>
                <a:gd name="T59" fmla="*/ 79 h 299"/>
                <a:gd name="T60" fmla="*/ 237 w 243"/>
                <a:gd name="T61" fmla="*/ 105 h 299"/>
                <a:gd name="T62" fmla="*/ 242 w 243"/>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243" y="150"/>
                  </a:moveTo>
                  <a:lnTo>
                    <a:pt x="242" y="166"/>
                  </a:lnTo>
                  <a:lnTo>
                    <a:pt x="240" y="180"/>
                  </a:lnTo>
                  <a:lnTo>
                    <a:pt x="237" y="195"/>
                  </a:lnTo>
                  <a:lnTo>
                    <a:pt x="233" y="208"/>
                  </a:lnTo>
                  <a:lnTo>
                    <a:pt x="228" y="221"/>
                  </a:lnTo>
                  <a:lnTo>
                    <a:pt x="221" y="233"/>
                  </a:lnTo>
                  <a:lnTo>
                    <a:pt x="215" y="245"/>
                  </a:lnTo>
                  <a:lnTo>
                    <a:pt x="206" y="256"/>
                  </a:lnTo>
                  <a:lnTo>
                    <a:pt x="198" y="265"/>
                  </a:lnTo>
                  <a:lnTo>
                    <a:pt x="189" y="274"/>
                  </a:lnTo>
                  <a:lnTo>
                    <a:pt x="179" y="282"/>
                  </a:lnTo>
                  <a:lnTo>
                    <a:pt x="168" y="287"/>
                  </a:lnTo>
                  <a:lnTo>
                    <a:pt x="157" y="292"/>
                  </a:lnTo>
                  <a:lnTo>
                    <a:pt x="145" y="296"/>
                  </a:lnTo>
                  <a:lnTo>
                    <a:pt x="134" y="299"/>
                  </a:lnTo>
                  <a:lnTo>
                    <a:pt x="121" y="299"/>
                  </a:lnTo>
                  <a:lnTo>
                    <a:pt x="109" y="299"/>
                  </a:lnTo>
                  <a:lnTo>
                    <a:pt x="96" y="296"/>
                  </a:lnTo>
                  <a:lnTo>
                    <a:pt x="85" y="292"/>
                  </a:lnTo>
                  <a:lnTo>
                    <a:pt x="74" y="287"/>
                  </a:lnTo>
                  <a:lnTo>
                    <a:pt x="63" y="282"/>
                  </a:lnTo>
                  <a:lnTo>
                    <a:pt x="54" y="274"/>
                  </a:lnTo>
                  <a:lnTo>
                    <a:pt x="44" y="265"/>
                  </a:lnTo>
                  <a:lnTo>
                    <a:pt x="35" y="256"/>
                  </a:lnTo>
                  <a:lnTo>
                    <a:pt x="28" y="245"/>
                  </a:lnTo>
                  <a:lnTo>
                    <a:pt x="20" y="233"/>
                  </a:lnTo>
                  <a:lnTo>
                    <a:pt x="14" y="221"/>
                  </a:lnTo>
                  <a:lnTo>
                    <a:pt x="10" y="208"/>
                  </a:lnTo>
                  <a:lnTo>
                    <a:pt x="5" y="195"/>
                  </a:lnTo>
                  <a:lnTo>
                    <a:pt x="2" y="180"/>
                  </a:lnTo>
                  <a:lnTo>
                    <a:pt x="0" y="166"/>
                  </a:lnTo>
                  <a:lnTo>
                    <a:pt x="0" y="150"/>
                  </a:lnTo>
                  <a:lnTo>
                    <a:pt x="0" y="134"/>
                  </a:lnTo>
                  <a:lnTo>
                    <a:pt x="2" y="120"/>
                  </a:lnTo>
                  <a:lnTo>
                    <a:pt x="5" y="105"/>
                  </a:lnTo>
                  <a:lnTo>
                    <a:pt x="10" y="92"/>
                  </a:lnTo>
                  <a:lnTo>
                    <a:pt x="14" y="79"/>
                  </a:lnTo>
                  <a:lnTo>
                    <a:pt x="20" y="67"/>
                  </a:lnTo>
                  <a:lnTo>
                    <a:pt x="28" y="55"/>
                  </a:lnTo>
                  <a:lnTo>
                    <a:pt x="35" y="45"/>
                  </a:lnTo>
                  <a:lnTo>
                    <a:pt x="44" y="34"/>
                  </a:lnTo>
                  <a:lnTo>
                    <a:pt x="54" y="26"/>
                  </a:lnTo>
                  <a:lnTo>
                    <a:pt x="63" y="18"/>
                  </a:lnTo>
                  <a:lnTo>
                    <a:pt x="74" y="12"/>
                  </a:lnTo>
                  <a:lnTo>
                    <a:pt x="85" y="8"/>
                  </a:lnTo>
                  <a:lnTo>
                    <a:pt x="96" y="4"/>
                  </a:lnTo>
                  <a:lnTo>
                    <a:pt x="109" y="1"/>
                  </a:lnTo>
                  <a:lnTo>
                    <a:pt x="121" y="0"/>
                  </a:lnTo>
                  <a:lnTo>
                    <a:pt x="134" y="1"/>
                  </a:lnTo>
                  <a:lnTo>
                    <a:pt x="145" y="4"/>
                  </a:lnTo>
                  <a:lnTo>
                    <a:pt x="157" y="8"/>
                  </a:lnTo>
                  <a:lnTo>
                    <a:pt x="168" y="12"/>
                  </a:lnTo>
                  <a:lnTo>
                    <a:pt x="179" y="18"/>
                  </a:lnTo>
                  <a:lnTo>
                    <a:pt x="189" y="26"/>
                  </a:lnTo>
                  <a:lnTo>
                    <a:pt x="198" y="34"/>
                  </a:lnTo>
                  <a:lnTo>
                    <a:pt x="206" y="45"/>
                  </a:lnTo>
                  <a:lnTo>
                    <a:pt x="215" y="55"/>
                  </a:lnTo>
                  <a:lnTo>
                    <a:pt x="221" y="67"/>
                  </a:lnTo>
                  <a:lnTo>
                    <a:pt x="228" y="79"/>
                  </a:lnTo>
                  <a:lnTo>
                    <a:pt x="233" y="92"/>
                  </a:lnTo>
                  <a:lnTo>
                    <a:pt x="237" y="105"/>
                  </a:lnTo>
                  <a:lnTo>
                    <a:pt x="240" y="120"/>
                  </a:lnTo>
                  <a:lnTo>
                    <a:pt x="242" y="134"/>
                  </a:lnTo>
                  <a:lnTo>
                    <a:pt x="243" y="150"/>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 name="Freeform 9"/>
            <p:cNvSpPr>
              <a:spLocks/>
            </p:cNvSpPr>
            <p:nvPr/>
          </p:nvSpPr>
          <p:spPr bwMode="auto">
            <a:xfrm>
              <a:off x="6621463" y="3008094"/>
              <a:ext cx="84137" cy="69850"/>
            </a:xfrm>
            <a:custGeom>
              <a:avLst/>
              <a:gdLst>
                <a:gd name="T0" fmla="*/ 106 w 106"/>
                <a:gd name="T1" fmla="*/ 65 h 131"/>
                <a:gd name="T2" fmla="*/ 105 w 106"/>
                <a:gd name="T3" fmla="*/ 78 h 131"/>
                <a:gd name="T4" fmla="*/ 102 w 106"/>
                <a:gd name="T5" fmla="*/ 90 h 131"/>
                <a:gd name="T6" fmla="*/ 97 w 106"/>
                <a:gd name="T7" fmla="*/ 102 h 131"/>
                <a:gd name="T8" fmla="*/ 90 w 106"/>
                <a:gd name="T9" fmla="*/ 111 h 131"/>
                <a:gd name="T10" fmla="*/ 83 w 106"/>
                <a:gd name="T11" fmla="*/ 119 h 131"/>
                <a:gd name="T12" fmla="*/ 73 w 106"/>
                <a:gd name="T13" fmla="*/ 126 h 131"/>
                <a:gd name="T14" fmla="*/ 64 w 106"/>
                <a:gd name="T15" fmla="*/ 130 h 131"/>
                <a:gd name="T16" fmla="*/ 53 w 106"/>
                <a:gd name="T17" fmla="*/ 131 h 131"/>
                <a:gd name="T18" fmla="*/ 42 w 106"/>
                <a:gd name="T19" fmla="*/ 130 h 131"/>
                <a:gd name="T20" fmla="*/ 33 w 106"/>
                <a:gd name="T21" fmla="*/ 126 h 131"/>
                <a:gd name="T22" fmla="*/ 24 w 106"/>
                <a:gd name="T23" fmla="*/ 119 h 131"/>
                <a:gd name="T24" fmla="*/ 15 w 106"/>
                <a:gd name="T25" fmla="*/ 111 h 131"/>
                <a:gd name="T26" fmla="*/ 9 w 106"/>
                <a:gd name="T27" fmla="*/ 102 h 131"/>
                <a:gd name="T28" fmla="*/ 5 w 106"/>
                <a:gd name="T29" fmla="*/ 90 h 131"/>
                <a:gd name="T30" fmla="*/ 2 w 106"/>
                <a:gd name="T31" fmla="*/ 78 h 131"/>
                <a:gd name="T32" fmla="*/ 0 w 106"/>
                <a:gd name="T33" fmla="*/ 65 h 131"/>
                <a:gd name="T34" fmla="*/ 2 w 106"/>
                <a:gd name="T35" fmla="*/ 52 h 131"/>
                <a:gd name="T36" fmla="*/ 5 w 106"/>
                <a:gd name="T37" fmla="*/ 40 h 131"/>
                <a:gd name="T38" fmla="*/ 9 w 106"/>
                <a:gd name="T39" fmla="*/ 29 h 131"/>
                <a:gd name="T40" fmla="*/ 15 w 106"/>
                <a:gd name="T41" fmla="*/ 19 h 131"/>
                <a:gd name="T42" fmla="*/ 24 w 106"/>
                <a:gd name="T43" fmla="*/ 11 h 131"/>
                <a:gd name="T44" fmla="*/ 33 w 106"/>
                <a:gd name="T45" fmla="*/ 6 h 131"/>
                <a:gd name="T46" fmla="*/ 42 w 106"/>
                <a:gd name="T47" fmla="*/ 2 h 131"/>
                <a:gd name="T48" fmla="*/ 53 w 106"/>
                <a:gd name="T49" fmla="*/ 0 h 131"/>
                <a:gd name="T50" fmla="*/ 64 w 106"/>
                <a:gd name="T51" fmla="*/ 2 h 131"/>
                <a:gd name="T52" fmla="*/ 73 w 106"/>
                <a:gd name="T53" fmla="*/ 6 h 131"/>
                <a:gd name="T54" fmla="*/ 83 w 106"/>
                <a:gd name="T55" fmla="*/ 11 h 131"/>
                <a:gd name="T56" fmla="*/ 90 w 106"/>
                <a:gd name="T57" fmla="*/ 19 h 131"/>
                <a:gd name="T58" fmla="*/ 97 w 106"/>
                <a:gd name="T59" fmla="*/ 29 h 131"/>
                <a:gd name="T60" fmla="*/ 102 w 106"/>
                <a:gd name="T61" fmla="*/ 40 h 131"/>
                <a:gd name="T62" fmla="*/ 105 w 106"/>
                <a:gd name="T63" fmla="*/ 52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2" y="90"/>
                  </a:lnTo>
                  <a:lnTo>
                    <a:pt x="97" y="102"/>
                  </a:lnTo>
                  <a:lnTo>
                    <a:pt x="90" y="111"/>
                  </a:lnTo>
                  <a:lnTo>
                    <a:pt x="83" y="119"/>
                  </a:lnTo>
                  <a:lnTo>
                    <a:pt x="73" y="126"/>
                  </a:lnTo>
                  <a:lnTo>
                    <a:pt x="64" y="130"/>
                  </a:lnTo>
                  <a:lnTo>
                    <a:pt x="53" y="131"/>
                  </a:lnTo>
                  <a:lnTo>
                    <a:pt x="42" y="130"/>
                  </a:lnTo>
                  <a:lnTo>
                    <a:pt x="33" y="126"/>
                  </a:lnTo>
                  <a:lnTo>
                    <a:pt x="24" y="119"/>
                  </a:lnTo>
                  <a:lnTo>
                    <a:pt x="15" y="111"/>
                  </a:lnTo>
                  <a:lnTo>
                    <a:pt x="9" y="102"/>
                  </a:lnTo>
                  <a:lnTo>
                    <a:pt x="5" y="90"/>
                  </a:lnTo>
                  <a:lnTo>
                    <a:pt x="2" y="78"/>
                  </a:lnTo>
                  <a:lnTo>
                    <a:pt x="0" y="65"/>
                  </a:lnTo>
                  <a:lnTo>
                    <a:pt x="2" y="52"/>
                  </a:lnTo>
                  <a:lnTo>
                    <a:pt x="5" y="40"/>
                  </a:lnTo>
                  <a:lnTo>
                    <a:pt x="9" y="29"/>
                  </a:lnTo>
                  <a:lnTo>
                    <a:pt x="15" y="19"/>
                  </a:lnTo>
                  <a:lnTo>
                    <a:pt x="24" y="11"/>
                  </a:lnTo>
                  <a:lnTo>
                    <a:pt x="33" y="6"/>
                  </a:lnTo>
                  <a:lnTo>
                    <a:pt x="42" y="2"/>
                  </a:lnTo>
                  <a:lnTo>
                    <a:pt x="53" y="0"/>
                  </a:lnTo>
                  <a:lnTo>
                    <a:pt x="64" y="2"/>
                  </a:lnTo>
                  <a:lnTo>
                    <a:pt x="73" y="6"/>
                  </a:lnTo>
                  <a:lnTo>
                    <a:pt x="83" y="11"/>
                  </a:lnTo>
                  <a:lnTo>
                    <a:pt x="90" y="19"/>
                  </a:lnTo>
                  <a:lnTo>
                    <a:pt x="97" y="29"/>
                  </a:lnTo>
                  <a:lnTo>
                    <a:pt x="102" y="40"/>
                  </a:lnTo>
                  <a:lnTo>
                    <a:pt x="105" y="52"/>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 name="Freeform 10"/>
            <p:cNvSpPr>
              <a:spLocks/>
            </p:cNvSpPr>
            <p:nvPr/>
          </p:nvSpPr>
          <p:spPr bwMode="auto">
            <a:xfrm>
              <a:off x="6662738" y="2995394"/>
              <a:ext cx="42862" cy="36513"/>
            </a:xfrm>
            <a:custGeom>
              <a:avLst/>
              <a:gdLst>
                <a:gd name="T0" fmla="*/ 54 w 54"/>
                <a:gd name="T1" fmla="*/ 33 h 67"/>
                <a:gd name="T2" fmla="*/ 54 w 54"/>
                <a:gd name="T3" fmla="*/ 41 h 67"/>
                <a:gd name="T4" fmla="*/ 52 w 54"/>
                <a:gd name="T5" fmla="*/ 46 h 67"/>
                <a:gd name="T6" fmla="*/ 50 w 54"/>
                <a:gd name="T7" fmla="*/ 52 h 67"/>
                <a:gd name="T8" fmla="*/ 47 w 54"/>
                <a:gd name="T9" fmla="*/ 58 h 67"/>
                <a:gd name="T10" fmla="*/ 43 w 54"/>
                <a:gd name="T11" fmla="*/ 62 h 67"/>
                <a:gd name="T12" fmla="*/ 38 w 54"/>
                <a:gd name="T13" fmla="*/ 64 h 67"/>
                <a:gd name="T14" fmla="*/ 33 w 54"/>
                <a:gd name="T15" fmla="*/ 66 h 67"/>
                <a:gd name="T16" fmla="*/ 28 w 54"/>
                <a:gd name="T17" fmla="*/ 67 h 67"/>
                <a:gd name="T18" fmla="*/ 22 w 54"/>
                <a:gd name="T19" fmla="*/ 66 h 67"/>
                <a:gd name="T20" fmla="*/ 17 w 54"/>
                <a:gd name="T21" fmla="*/ 64 h 67"/>
                <a:gd name="T22" fmla="*/ 12 w 54"/>
                <a:gd name="T23" fmla="*/ 62 h 67"/>
                <a:gd name="T24" fmla="*/ 8 w 54"/>
                <a:gd name="T25" fmla="*/ 58 h 67"/>
                <a:gd name="T26" fmla="*/ 5 w 54"/>
                <a:gd name="T27" fmla="*/ 52 h 67"/>
                <a:gd name="T28" fmla="*/ 2 w 54"/>
                <a:gd name="T29" fmla="*/ 46 h 67"/>
                <a:gd name="T30" fmla="*/ 1 w 54"/>
                <a:gd name="T31" fmla="*/ 41 h 67"/>
                <a:gd name="T32" fmla="*/ 0 w 54"/>
                <a:gd name="T33" fmla="*/ 33 h 67"/>
                <a:gd name="T34" fmla="*/ 1 w 54"/>
                <a:gd name="T35" fmla="*/ 26 h 67"/>
                <a:gd name="T36" fmla="*/ 2 w 54"/>
                <a:gd name="T37" fmla="*/ 19 h 67"/>
                <a:gd name="T38" fmla="*/ 5 w 54"/>
                <a:gd name="T39" fmla="*/ 14 h 67"/>
                <a:gd name="T40" fmla="*/ 8 w 54"/>
                <a:gd name="T41" fmla="*/ 9 h 67"/>
                <a:gd name="T42" fmla="*/ 12 w 54"/>
                <a:gd name="T43" fmla="*/ 5 h 67"/>
                <a:gd name="T44" fmla="*/ 17 w 54"/>
                <a:gd name="T45" fmla="*/ 2 h 67"/>
                <a:gd name="T46" fmla="*/ 22 w 54"/>
                <a:gd name="T47" fmla="*/ 0 h 67"/>
                <a:gd name="T48" fmla="*/ 28 w 54"/>
                <a:gd name="T49" fmla="*/ 0 h 67"/>
                <a:gd name="T50" fmla="*/ 33 w 54"/>
                <a:gd name="T51" fmla="*/ 0 h 67"/>
                <a:gd name="T52" fmla="*/ 38 w 54"/>
                <a:gd name="T53" fmla="*/ 2 h 67"/>
                <a:gd name="T54" fmla="*/ 43 w 54"/>
                <a:gd name="T55" fmla="*/ 5 h 67"/>
                <a:gd name="T56" fmla="*/ 47 w 54"/>
                <a:gd name="T57" fmla="*/ 9 h 67"/>
                <a:gd name="T58" fmla="*/ 50 w 54"/>
                <a:gd name="T59" fmla="*/ 14 h 67"/>
                <a:gd name="T60" fmla="*/ 52 w 54"/>
                <a:gd name="T61" fmla="*/ 19 h 67"/>
                <a:gd name="T62" fmla="*/ 54 w 54"/>
                <a:gd name="T63" fmla="*/ 26 h 67"/>
                <a:gd name="T64" fmla="*/ 54 w 54"/>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7">
                  <a:moveTo>
                    <a:pt x="54" y="33"/>
                  </a:moveTo>
                  <a:lnTo>
                    <a:pt x="54" y="41"/>
                  </a:lnTo>
                  <a:lnTo>
                    <a:pt x="52" y="46"/>
                  </a:lnTo>
                  <a:lnTo>
                    <a:pt x="50" y="52"/>
                  </a:lnTo>
                  <a:lnTo>
                    <a:pt x="47" y="58"/>
                  </a:lnTo>
                  <a:lnTo>
                    <a:pt x="43" y="62"/>
                  </a:lnTo>
                  <a:lnTo>
                    <a:pt x="38" y="64"/>
                  </a:lnTo>
                  <a:lnTo>
                    <a:pt x="33" y="66"/>
                  </a:lnTo>
                  <a:lnTo>
                    <a:pt x="28" y="67"/>
                  </a:lnTo>
                  <a:lnTo>
                    <a:pt x="22" y="66"/>
                  </a:lnTo>
                  <a:lnTo>
                    <a:pt x="17" y="64"/>
                  </a:lnTo>
                  <a:lnTo>
                    <a:pt x="12" y="62"/>
                  </a:lnTo>
                  <a:lnTo>
                    <a:pt x="8" y="58"/>
                  </a:lnTo>
                  <a:lnTo>
                    <a:pt x="5" y="52"/>
                  </a:lnTo>
                  <a:lnTo>
                    <a:pt x="2" y="46"/>
                  </a:lnTo>
                  <a:lnTo>
                    <a:pt x="1" y="41"/>
                  </a:lnTo>
                  <a:lnTo>
                    <a:pt x="0" y="33"/>
                  </a:lnTo>
                  <a:lnTo>
                    <a:pt x="1" y="26"/>
                  </a:lnTo>
                  <a:lnTo>
                    <a:pt x="2" y="19"/>
                  </a:lnTo>
                  <a:lnTo>
                    <a:pt x="5" y="14"/>
                  </a:lnTo>
                  <a:lnTo>
                    <a:pt x="8" y="9"/>
                  </a:lnTo>
                  <a:lnTo>
                    <a:pt x="12" y="5"/>
                  </a:lnTo>
                  <a:lnTo>
                    <a:pt x="17" y="2"/>
                  </a:lnTo>
                  <a:lnTo>
                    <a:pt x="22" y="0"/>
                  </a:lnTo>
                  <a:lnTo>
                    <a:pt x="28" y="0"/>
                  </a:lnTo>
                  <a:lnTo>
                    <a:pt x="33" y="0"/>
                  </a:lnTo>
                  <a:lnTo>
                    <a:pt x="38" y="2"/>
                  </a:lnTo>
                  <a:lnTo>
                    <a:pt x="43" y="5"/>
                  </a:lnTo>
                  <a:lnTo>
                    <a:pt x="47" y="9"/>
                  </a:lnTo>
                  <a:lnTo>
                    <a:pt x="50" y="14"/>
                  </a:lnTo>
                  <a:lnTo>
                    <a:pt x="52" y="19"/>
                  </a:lnTo>
                  <a:lnTo>
                    <a:pt x="54" y="26"/>
                  </a:lnTo>
                  <a:lnTo>
                    <a:pt x="54"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 name="Freeform 11"/>
            <p:cNvSpPr>
              <a:spLocks/>
            </p:cNvSpPr>
            <p:nvPr/>
          </p:nvSpPr>
          <p:spPr bwMode="auto">
            <a:xfrm>
              <a:off x="6797675" y="2854107"/>
              <a:ext cx="123825" cy="374650"/>
            </a:xfrm>
            <a:custGeom>
              <a:avLst/>
              <a:gdLst>
                <a:gd name="T0" fmla="*/ 53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3 h 709"/>
                <a:gd name="T12" fmla="*/ 6 w 156"/>
                <a:gd name="T13" fmla="*/ 641 h 709"/>
                <a:gd name="T14" fmla="*/ 30 w 156"/>
                <a:gd name="T15" fmla="*/ 596 h 709"/>
                <a:gd name="T16" fmla="*/ 51 w 156"/>
                <a:gd name="T17" fmla="*/ 542 h 709"/>
                <a:gd name="T18" fmla="*/ 64 w 156"/>
                <a:gd name="T19" fmla="*/ 497 h 709"/>
                <a:gd name="T20" fmla="*/ 76 w 156"/>
                <a:gd name="T21" fmla="*/ 446 h 709"/>
                <a:gd name="T22" fmla="*/ 82 w 156"/>
                <a:gd name="T23" fmla="*/ 388 h 709"/>
                <a:gd name="T24" fmla="*/ 83 w 156"/>
                <a:gd name="T25" fmla="*/ 326 h 709"/>
                <a:gd name="T26" fmla="*/ 80 w 156"/>
                <a:gd name="T27" fmla="*/ 268 h 709"/>
                <a:gd name="T28" fmla="*/ 74 w 156"/>
                <a:gd name="T29" fmla="*/ 215 h 709"/>
                <a:gd name="T30" fmla="*/ 65 w 156"/>
                <a:gd name="T31" fmla="*/ 167 h 709"/>
                <a:gd name="T32" fmla="*/ 50 w 156"/>
                <a:gd name="T33" fmla="*/ 111 h 709"/>
                <a:gd name="T34" fmla="*/ 33 w 156"/>
                <a:gd name="T35" fmla="*/ 61 h 709"/>
                <a:gd name="T36" fmla="*/ 28 w 156"/>
                <a:gd name="T37" fmla="*/ 42 h 709"/>
                <a:gd name="T38" fmla="*/ 31 w 156"/>
                <a:gd name="T39" fmla="*/ 32 h 709"/>
                <a:gd name="T40" fmla="*/ 43 w 156"/>
                <a:gd name="T41" fmla="*/ 17 h 709"/>
                <a:gd name="T42" fmla="*/ 66 w 156"/>
                <a:gd name="T43" fmla="*/ 3 h 709"/>
                <a:gd name="T44" fmla="*/ 82 w 156"/>
                <a:gd name="T45" fmla="*/ 0 h 709"/>
                <a:gd name="T46" fmla="*/ 90 w 156"/>
                <a:gd name="T47" fmla="*/ 1 h 709"/>
                <a:gd name="T48" fmla="*/ 96 w 156"/>
                <a:gd name="T49" fmla="*/ 18 h 709"/>
                <a:gd name="T50" fmla="*/ 116 w 156"/>
                <a:gd name="T51" fmla="*/ 74 h 709"/>
                <a:gd name="T52" fmla="*/ 133 w 156"/>
                <a:gd name="T53" fmla="*/ 140 h 709"/>
                <a:gd name="T54" fmla="*/ 144 w 156"/>
                <a:gd name="T55" fmla="*/ 195 h 709"/>
                <a:gd name="T56" fmla="*/ 152 w 156"/>
                <a:gd name="T57" fmla="*/ 256 h 709"/>
                <a:gd name="T58" fmla="*/ 156 w 156"/>
                <a:gd name="T59" fmla="*/ 323 h 709"/>
                <a:gd name="T60" fmla="*/ 154 w 156"/>
                <a:gd name="T61" fmla="*/ 396 h 709"/>
                <a:gd name="T62" fmla="*/ 146 w 156"/>
                <a:gd name="T63" fmla="*/ 464 h 709"/>
                <a:gd name="T64" fmla="*/ 133 w 156"/>
                <a:gd name="T65" fmla="*/ 525 h 709"/>
                <a:gd name="T66" fmla="*/ 117 w 156"/>
                <a:gd name="T67" fmla="*/ 578 h 709"/>
                <a:gd name="T68" fmla="*/ 101 w 156"/>
                <a:gd name="T69" fmla="*/ 622 h 709"/>
                <a:gd name="T70" fmla="*/ 84 w 156"/>
                <a:gd name="T71" fmla="*/ 658 h 709"/>
                <a:gd name="T72" fmla="*/ 64 w 156"/>
                <a:gd name="T73" fmla="*/ 694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6" y="706"/>
                  </a:moveTo>
                  <a:lnTo>
                    <a:pt x="53" y="708"/>
                  </a:lnTo>
                  <a:lnTo>
                    <a:pt x="50" y="709"/>
                  </a:lnTo>
                  <a:lnTo>
                    <a:pt x="46" y="708"/>
                  </a:lnTo>
                  <a:lnTo>
                    <a:pt x="42" y="707"/>
                  </a:lnTo>
                  <a:lnTo>
                    <a:pt x="31" y="700"/>
                  </a:lnTo>
                  <a:lnTo>
                    <a:pt x="20" y="690"/>
                  </a:lnTo>
                  <a:lnTo>
                    <a:pt x="12" y="679"/>
                  </a:lnTo>
                  <a:lnTo>
                    <a:pt x="4" y="667"/>
                  </a:lnTo>
                  <a:lnTo>
                    <a:pt x="2" y="662"/>
                  </a:lnTo>
                  <a:lnTo>
                    <a:pt x="0" y="657"/>
                  </a:lnTo>
                  <a:lnTo>
                    <a:pt x="0" y="653"/>
                  </a:lnTo>
                  <a:lnTo>
                    <a:pt x="1" y="650"/>
                  </a:lnTo>
                  <a:lnTo>
                    <a:pt x="6" y="641"/>
                  </a:lnTo>
                  <a:lnTo>
                    <a:pt x="16" y="622"/>
                  </a:lnTo>
                  <a:lnTo>
                    <a:pt x="30" y="596"/>
                  </a:lnTo>
                  <a:lnTo>
                    <a:pt x="44" y="562"/>
                  </a:lnTo>
                  <a:lnTo>
                    <a:pt x="51" y="542"/>
                  </a:lnTo>
                  <a:lnTo>
                    <a:pt x="58" y="521"/>
                  </a:lnTo>
                  <a:lnTo>
                    <a:pt x="64" y="497"/>
                  </a:lnTo>
                  <a:lnTo>
                    <a:pt x="70" y="472"/>
                  </a:lnTo>
                  <a:lnTo>
                    <a:pt x="76" y="446"/>
                  </a:lnTo>
                  <a:lnTo>
                    <a:pt x="79" y="418"/>
                  </a:lnTo>
                  <a:lnTo>
                    <a:pt x="82" y="388"/>
                  </a:lnTo>
                  <a:lnTo>
                    <a:pt x="83" y="357"/>
                  </a:lnTo>
                  <a:lnTo>
                    <a:pt x="83" y="326"/>
                  </a:lnTo>
                  <a:lnTo>
                    <a:pt x="82" y="295"/>
                  </a:lnTo>
                  <a:lnTo>
                    <a:pt x="80" y="268"/>
                  </a:lnTo>
                  <a:lnTo>
                    <a:pt x="78" y="240"/>
                  </a:lnTo>
                  <a:lnTo>
                    <a:pt x="74" y="215"/>
                  </a:lnTo>
                  <a:lnTo>
                    <a:pt x="69" y="190"/>
                  </a:lnTo>
                  <a:lnTo>
                    <a:pt x="65" y="167"/>
                  </a:lnTo>
                  <a:lnTo>
                    <a:pt x="60" y="148"/>
                  </a:lnTo>
                  <a:lnTo>
                    <a:pt x="50" y="111"/>
                  </a:lnTo>
                  <a:lnTo>
                    <a:pt x="40" y="82"/>
                  </a:lnTo>
                  <a:lnTo>
                    <a:pt x="33" y="61"/>
                  </a:lnTo>
                  <a:lnTo>
                    <a:pt x="28" y="47"/>
                  </a:lnTo>
                  <a:lnTo>
                    <a:pt x="28" y="42"/>
                  </a:lnTo>
                  <a:lnTo>
                    <a:pt x="29" y="37"/>
                  </a:lnTo>
                  <a:lnTo>
                    <a:pt x="31" y="32"/>
                  </a:lnTo>
                  <a:lnTo>
                    <a:pt x="34" y="28"/>
                  </a:lnTo>
                  <a:lnTo>
                    <a:pt x="43" y="17"/>
                  </a:lnTo>
                  <a:lnTo>
                    <a:pt x="54" y="9"/>
                  </a:lnTo>
                  <a:lnTo>
                    <a:pt x="66" y="3"/>
                  </a:lnTo>
                  <a:lnTo>
                    <a:pt x="77" y="0"/>
                  </a:lnTo>
                  <a:lnTo>
                    <a:pt x="82" y="0"/>
                  </a:lnTo>
                  <a:lnTo>
                    <a:pt x="86" y="0"/>
                  </a:lnTo>
                  <a:lnTo>
                    <a:pt x="90" y="1"/>
                  </a:lnTo>
                  <a:lnTo>
                    <a:pt x="92" y="5"/>
                  </a:lnTo>
                  <a:lnTo>
                    <a:pt x="96" y="18"/>
                  </a:lnTo>
                  <a:lnTo>
                    <a:pt x="106" y="41"/>
                  </a:lnTo>
                  <a:lnTo>
                    <a:pt x="116" y="74"/>
                  </a:lnTo>
                  <a:lnTo>
                    <a:pt x="128" y="116"/>
                  </a:lnTo>
                  <a:lnTo>
                    <a:pt x="133" y="140"/>
                  </a:lnTo>
                  <a:lnTo>
                    <a:pt x="139" y="166"/>
                  </a:lnTo>
                  <a:lnTo>
                    <a:pt x="144" y="195"/>
                  </a:lnTo>
                  <a:lnTo>
                    <a:pt x="148" y="224"/>
                  </a:lnTo>
                  <a:lnTo>
                    <a:pt x="152" y="256"/>
                  </a:lnTo>
                  <a:lnTo>
                    <a:pt x="155" y="289"/>
                  </a:lnTo>
                  <a:lnTo>
                    <a:pt x="156" y="323"/>
                  </a:lnTo>
                  <a:lnTo>
                    <a:pt x="156" y="360"/>
                  </a:lnTo>
                  <a:lnTo>
                    <a:pt x="154" y="396"/>
                  </a:lnTo>
                  <a:lnTo>
                    <a:pt x="151" y="431"/>
                  </a:lnTo>
                  <a:lnTo>
                    <a:pt x="146" y="464"/>
                  </a:lnTo>
                  <a:lnTo>
                    <a:pt x="140" y="496"/>
                  </a:lnTo>
                  <a:lnTo>
                    <a:pt x="133" y="525"/>
                  </a:lnTo>
                  <a:lnTo>
                    <a:pt x="126" y="553"/>
                  </a:lnTo>
                  <a:lnTo>
                    <a:pt x="117" y="578"/>
                  </a:lnTo>
                  <a:lnTo>
                    <a:pt x="110" y="600"/>
                  </a:lnTo>
                  <a:lnTo>
                    <a:pt x="101" y="622"/>
                  </a:lnTo>
                  <a:lnTo>
                    <a:pt x="93" y="641"/>
                  </a:lnTo>
                  <a:lnTo>
                    <a:pt x="84" y="658"/>
                  </a:lnTo>
                  <a:lnTo>
                    <a:pt x="77" y="673"/>
                  </a:lnTo>
                  <a:lnTo>
                    <a:pt x="64" y="694"/>
                  </a:lnTo>
                  <a:lnTo>
                    <a:pt x="56"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 name="Freeform 12"/>
            <p:cNvSpPr>
              <a:spLocks/>
            </p:cNvSpPr>
            <p:nvPr/>
          </p:nvSpPr>
          <p:spPr bwMode="auto">
            <a:xfrm>
              <a:off x="6929438" y="2873157"/>
              <a:ext cx="95250" cy="350838"/>
            </a:xfrm>
            <a:custGeom>
              <a:avLst/>
              <a:gdLst>
                <a:gd name="T0" fmla="*/ 46 w 120"/>
                <a:gd name="T1" fmla="*/ 664 h 664"/>
                <a:gd name="T2" fmla="*/ 40 w 120"/>
                <a:gd name="T3" fmla="*/ 664 h 664"/>
                <a:gd name="T4" fmla="*/ 27 w 120"/>
                <a:gd name="T5" fmla="*/ 656 h 664"/>
                <a:gd name="T6" fmla="*/ 10 w 120"/>
                <a:gd name="T7" fmla="*/ 637 h 664"/>
                <a:gd name="T8" fmla="*/ 3 w 120"/>
                <a:gd name="T9" fmla="*/ 621 h 664"/>
                <a:gd name="T10" fmla="*/ 0 w 120"/>
                <a:gd name="T11" fmla="*/ 613 h 664"/>
                <a:gd name="T12" fmla="*/ 6 w 120"/>
                <a:gd name="T13" fmla="*/ 601 h 664"/>
                <a:gd name="T14" fmla="*/ 22 w 120"/>
                <a:gd name="T15" fmla="*/ 559 h 664"/>
                <a:gd name="T16" fmla="*/ 37 w 120"/>
                <a:gd name="T17" fmla="*/ 507 h 664"/>
                <a:gd name="T18" fmla="*/ 45 w 120"/>
                <a:gd name="T19" fmla="*/ 466 h 664"/>
                <a:gd name="T20" fmla="*/ 53 w 120"/>
                <a:gd name="T21" fmla="*/ 418 h 664"/>
                <a:gd name="T22" fmla="*/ 58 w 120"/>
                <a:gd name="T23" fmla="*/ 364 h 664"/>
                <a:gd name="T24" fmla="*/ 59 w 120"/>
                <a:gd name="T25" fmla="*/ 305 h 664"/>
                <a:gd name="T26" fmla="*/ 58 w 120"/>
                <a:gd name="T27" fmla="*/ 250 h 664"/>
                <a:gd name="T28" fmla="*/ 51 w 120"/>
                <a:gd name="T29" fmla="*/ 179 h 664"/>
                <a:gd name="T30" fmla="*/ 39 w 120"/>
                <a:gd name="T31" fmla="*/ 104 h 664"/>
                <a:gd name="T32" fmla="*/ 28 w 120"/>
                <a:gd name="T33" fmla="*/ 56 h 664"/>
                <a:gd name="T34" fmla="*/ 24 w 120"/>
                <a:gd name="T35" fmla="*/ 39 h 664"/>
                <a:gd name="T36" fmla="*/ 27 w 120"/>
                <a:gd name="T37" fmla="*/ 30 h 664"/>
                <a:gd name="T38" fmla="*/ 37 w 120"/>
                <a:gd name="T39" fmla="*/ 17 h 664"/>
                <a:gd name="T40" fmla="*/ 57 w 120"/>
                <a:gd name="T41" fmla="*/ 2 h 664"/>
                <a:gd name="T42" fmla="*/ 70 w 120"/>
                <a:gd name="T43" fmla="*/ 0 h 664"/>
                <a:gd name="T44" fmla="*/ 76 w 120"/>
                <a:gd name="T45" fmla="*/ 2 h 664"/>
                <a:gd name="T46" fmla="*/ 82 w 120"/>
                <a:gd name="T47" fmla="*/ 17 h 664"/>
                <a:gd name="T48" fmla="*/ 96 w 120"/>
                <a:gd name="T49" fmla="*/ 69 h 664"/>
                <a:gd name="T50" fmla="*/ 106 w 120"/>
                <a:gd name="T51" fmla="*/ 131 h 664"/>
                <a:gd name="T52" fmla="*/ 114 w 120"/>
                <a:gd name="T53" fmla="*/ 183 h 664"/>
                <a:gd name="T54" fmla="*/ 118 w 120"/>
                <a:gd name="T55" fmla="*/ 240 h 664"/>
                <a:gd name="T56" fmla="*/ 120 w 120"/>
                <a:gd name="T57" fmla="*/ 303 h 664"/>
                <a:gd name="T58" fmla="*/ 119 w 120"/>
                <a:gd name="T59" fmla="*/ 371 h 664"/>
                <a:gd name="T60" fmla="*/ 114 w 120"/>
                <a:gd name="T61" fmla="*/ 435 h 664"/>
                <a:gd name="T62" fmla="*/ 104 w 120"/>
                <a:gd name="T63" fmla="*/ 491 h 664"/>
                <a:gd name="T64" fmla="*/ 93 w 120"/>
                <a:gd name="T65" fmla="*/ 542 h 664"/>
                <a:gd name="T66" fmla="*/ 75 w 120"/>
                <a:gd name="T67" fmla="*/ 601 h 664"/>
                <a:gd name="T68" fmla="*/ 55 w 120"/>
                <a:gd name="T69" fmla="*/ 651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4">
                  <a:moveTo>
                    <a:pt x="49" y="662"/>
                  </a:moveTo>
                  <a:lnTo>
                    <a:pt x="46" y="664"/>
                  </a:lnTo>
                  <a:lnTo>
                    <a:pt x="43" y="664"/>
                  </a:lnTo>
                  <a:lnTo>
                    <a:pt x="40" y="664"/>
                  </a:lnTo>
                  <a:lnTo>
                    <a:pt x="36" y="663"/>
                  </a:lnTo>
                  <a:lnTo>
                    <a:pt x="27" y="656"/>
                  </a:lnTo>
                  <a:lnTo>
                    <a:pt x="19" y="647"/>
                  </a:lnTo>
                  <a:lnTo>
                    <a:pt x="10" y="637"/>
                  </a:lnTo>
                  <a:lnTo>
                    <a:pt x="5" y="625"/>
                  </a:lnTo>
                  <a:lnTo>
                    <a:pt x="3" y="621"/>
                  </a:lnTo>
                  <a:lnTo>
                    <a:pt x="2" y="615"/>
                  </a:lnTo>
                  <a:lnTo>
                    <a:pt x="0" y="613"/>
                  </a:lnTo>
                  <a:lnTo>
                    <a:pt x="2" y="609"/>
                  </a:lnTo>
                  <a:lnTo>
                    <a:pt x="6" y="601"/>
                  </a:lnTo>
                  <a:lnTo>
                    <a:pt x="13" y="584"/>
                  </a:lnTo>
                  <a:lnTo>
                    <a:pt x="22" y="559"/>
                  </a:lnTo>
                  <a:lnTo>
                    <a:pt x="31" y="527"/>
                  </a:lnTo>
                  <a:lnTo>
                    <a:pt x="37" y="507"/>
                  </a:lnTo>
                  <a:lnTo>
                    <a:pt x="41" y="488"/>
                  </a:lnTo>
                  <a:lnTo>
                    <a:pt x="45" y="466"/>
                  </a:lnTo>
                  <a:lnTo>
                    <a:pt x="50" y="443"/>
                  </a:lnTo>
                  <a:lnTo>
                    <a:pt x="53" y="418"/>
                  </a:lnTo>
                  <a:lnTo>
                    <a:pt x="56" y="391"/>
                  </a:lnTo>
                  <a:lnTo>
                    <a:pt x="58" y="364"/>
                  </a:lnTo>
                  <a:lnTo>
                    <a:pt x="59" y="335"/>
                  </a:lnTo>
                  <a:lnTo>
                    <a:pt x="59" y="305"/>
                  </a:lnTo>
                  <a:lnTo>
                    <a:pt x="59" y="276"/>
                  </a:lnTo>
                  <a:lnTo>
                    <a:pt x="58" y="250"/>
                  </a:lnTo>
                  <a:lnTo>
                    <a:pt x="56" y="225"/>
                  </a:lnTo>
                  <a:lnTo>
                    <a:pt x="51" y="179"/>
                  </a:lnTo>
                  <a:lnTo>
                    <a:pt x="45" y="138"/>
                  </a:lnTo>
                  <a:lnTo>
                    <a:pt x="39" y="104"/>
                  </a:lnTo>
                  <a:lnTo>
                    <a:pt x="33" y="77"/>
                  </a:lnTo>
                  <a:lnTo>
                    <a:pt x="28" y="56"/>
                  </a:lnTo>
                  <a:lnTo>
                    <a:pt x="25" y="44"/>
                  </a:lnTo>
                  <a:lnTo>
                    <a:pt x="24" y="39"/>
                  </a:lnTo>
                  <a:lnTo>
                    <a:pt x="25" y="35"/>
                  </a:lnTo>
                  <a:lnTo>
                    <a:pt x="27" y="30"/>
                  </a:lnTo>
                  <a:lnTo>
                    <a:pt x="29" y="25"/>
                  </a:lnTo>
                  <a:lnTo>
                    <a:pt x="37" y="17"/>
                  </a:lnTo>
                  <a:lnTo>
                    <a:pt x="46" y="9"/>
                  </a:lnTo>
                  <a:lnTo>
                    <a:pt x="57" y="2"/>
                  </a:lnTo>
                  <a:lnTo>
                    <a:pt x="67" y="0"/>
                  </a:lnTo>
                  <a:lnTo>
                    <a:pt x="70" y="0"/>
                  </a:lnTo>
                  <a:lnTo>
                    <a:pt x="74" y="0"/>
                  </a:lnTo>
                  <a:lnTo>
                    <a:pt x="76" y="2"/>
                  </a:lnTo>
                  <a:lnTo>
                    <a:pt x="79" y="5"/>
                  </a:lnTo>
                  <a:lnTo>
                    <a:pt x="82" y="17"/>
                  </a:lnTo>
                  <a:lnTo>
                    <a:pt x="88" y="38"/>
                  </a:lnTo>
                  <a:lnTo>
                    <a:pt x="96" y="69"/>
                  </a:lnTo>
                  <a:lnTo>
                    <a:pt x="103" y="109"/>
                  </a:lnTo>
                  <a:lnTo>
                    <a:pt x="106" y="131"/>
                  </a:lnTo>
                  <a:lnTo>
                    <a:pt x="111" y="156"/>
                  </a:lnTo>
                  <a:lnTo>
                    <a:pt x="114" y="183"/>
                  </a:lnTo>
                  <a:lnTo>
                    <a:pt x="116" y="211"/>
                  </a:lnTo>
                  <a:lnTo>
                    <a:pt x="118" y="240"/>
                  </a:lnTo>
                  <a:lnTo>
                    <a:pt x="120" y="271"/>
                  </a:lnTo>
                  <a:lnTo>
                    <a:pt x="120" y="303"/>
                  </a:lnTo>
                  <a:lnTo>
                    <a:pt x="120" y="337"/>
                  </a:lnTo>
                  <a:lnTo>
                    <a:pt x="119" y="371"/>
                  </a:lnTo>
                  <a:lnTo>
                    <a:pt x="117" y="404"/>
                  </a:lnTo>
                  <a:lnTo>
                    <a:pt x="114" y="435"/>
                  </a:lnTo>
                  <a:lnTo>
                    <a:pt x="110" y="464"/>
                  </a:lnTo>
                  <a:lnTo>
                    <a:pt x="104" y="491"/>
                  </a:lnTo>
                  <a:lnTo>
                    <a:pt x="99" y="518"/>
                  </a:lnTo>
                  <a:lnTo>
                    <a:pt x="93" y="542"/>
                  </a:lnTo>
                  <a:lnTo>
                    <a:pt x="87" y="563"/>
                  </a:lnTo>
                  <a:lnTo>
                    <a:pt x="75" y="601"/>
                  </a:lnTo>
                  <a:lnTo>
                    <a:pt x="65" y="630"/>
                  </a:lnTo>
                  <a:lnTo>
                    <a:pt x="55" y="651"/>
                  </a:lnTo>
                  <a:lnTo>
                    <a:pt x="49"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 name="Freeform 13"/>
            <p:cNvSpPr>
              <a:spLocks/>
            </p:cNvSpPr>
            <p:nvPr/>
          </p:nvSpPr>
          <p:spPr bwMode="auto">
            <a:xfrm>
              <a:off x="5256213" y="3692307"/>
              <a:ext cx="193675" cy="158750"/>
            </a:xfrm>
            <a:custGeom>
              <a:avLst/>
              <a:gdLst>
                <a:gd name="T0" fmla="*/ 241 w 242"/>
                <a:gd name="T1" fmla="*/ 165 h 299"/>
                <a:gd name="T2" fmla="*/ 237 w 242"/>
                <a:gd name="T3" fmla="*/ 194 h 299"/>
                <a:gd name="T4" fmla="*/ 227 w 242"/>
                <a:gd name="T5" fmla="*/ 220 h 299"/>
                <a:gd name="T6" fmla="*/ 215 w 242"/>
                <a:gd name="T7" fmla="*/ 245 h 299"/>
                <a:gd name="T8" fmla="*/ 197 w 242"/>
                <a:gd name="T9" fmla="*/ 265 h 299"/>
                <a:gd name="T10" fmla="*/ 178 w 242"/>
                <a:gd name="T11" fmla="*/ 281 h 299"/>
                <a:gd name="T12" fmla="*/ 157 w 242"/>
                <a:gd name="T13" fmla="*/ 293 h 299"/>
                <a:gd name="T14" fmla="*/ 133 w 242"/>
                <a:gd name="T15" fmla="*/ 298 h 299"/>
                <a:gd name="T16" fmla="*/ 109 w 242"/>
                <a:gd name="T17" fmla="*/ 298 h 299"/>
                <a:gd name="T18" fmla="*/ 85 w 242"/>
                <a:gd name="T19" fmla="*/ 293 h 299"/>
                <a:gd name="T20" fmla="*/ 63 w 242"/>
                <a:gd name="T21" fmla="*/ 281 h 299"/>
                <a:gd name="T22" fmla="*/ 44 w 242"/>
                <a:gd name="T23" fmla="*/ 265 h 299"/>
                <a:gd name="T24" fmla="*/ 28 w 242"/>
                <a:gd name="T25" fmla="*/ 245 h 299"/>
                <a:gd name="T26" fmla="*/ 15 w 242"/>
                <a:gd name="T27" fmla="*/ 220 h 299"/>
                <a:gd name="T28" fmla="*/ 5 w 242"/>
                <a:gd name="T29" fmla="*/ 194 h 299"/>
                <a:gd name="T30" fmla="*/ 0 w 242"/>
                <a:gd name="T31" fmla="*/ 165 h 299"/>
                <a:gd name="T32" fmla="*/ 0 w 242"/>
                <a:gd name="T33" fmla="*/ 134 h 299"/>
                <a:gd name="T34" fmla="*/ 5 w 242"/>
                <a:gd name="T35" fmla="*/ 105 h 299"/>
                <a:gd name="T36" fmla="*/ 15 w 242"/>
                <a:gd name="T37" fmla="*/ 78 h 299"/>
                <a:gd name="T38" fmla="*/ 28 w 242"/>
                <a:gd name="T39" fmla="*/ 54 h 299"/>
                <a:gd name="T40" fmla="*/ 44 w 242"/>
                <a:gd name="T41" fmla="*/ 34 h 299"/>
                <a:gd name="T42" fmla="*/ 63 w 242"/>
                <a:gd name="T43" fmla="*/ 18 h 299"/>
                <a:gd name="T44" fmla="*/ 85 w 242"/>
                <a:gd name="T45" fmla="*/ 7 h 299"/>
                <a:gd name="T46" fmla="*/ 109 w 242"/>
                <a:gd name="T47" fmla="*/ 1 h 299"/>
                <a:gd name="T48" fmla="*/ 133 w 242"/>
                <a:gd name="T49" fmla="*/ 1 h 299"/>
                <a:gd name="T50" fmla="*/ 157 w 242"/>
                <a:gd name="T51" fmla="*/ 7 h 299"/>
                <a:gd name="T52" fmla="*/ 178 w 242"/>
                <a:gd name="T53" fmla="*/ 18 h 299"/>
                <a:gd name="T54" fmla="*/ 197 w 242"/>
                <a:gd name="T55" fmla="*/ 34 h 299"/>
                <a:gd name="T56" fmla="*/ 215 w 242"/>
                <a:gd name="T57" fmla="*/ 54 h 299"/>
                <a:gd name="T58" fmla="*/ 227 w 242"/>
                <a:gd name="T59" fmla="*/ 78 h 299"/>
                <a:gd name="T60" fmla="*/ 237 w 242"/>
                <a:gd name="T61" fmla="*/ 105 h 299"/>
                <a:gd name="T62" fmla="*/ 241 w 242"/>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299">
                  <a:moveTo>
                    <a:pt x="242" y="149"/>
                  </a:moveTo>
                  <a:lnTo>
                    <a:pt x="241" y="165"/>
                  </a:lnTo>
                  <a:lnTo>
                    <a:pt x="239" y="179"/>
                  </a:lnTo>
                  <a:lnTo>
                    <a:pt x="237" y="194"/>
                  </a:lnTo>
                  <a:lnTo>
                    <a:pt x="233" y="208"/>
                  </a:lnTo>
                  <a:lnTo>
                    <a:pt x="227" y="220"/>
                  </a:lnTo>
                  <a:lnTo>
                    <a:pt x="221" y="233"/>
                  </a:lnTo>
                  <a:lnTo>
                    <a:pt x="215" y="245"/>
                  </a:lnTo>
                  <a:lnTo>
                    <a:pt x="207" y="256"/>
                  </a:lnTo>
                  <a:lnTo>
                    <a:pt x="197" y="265"/>
                  </a:lnTo>
                  <a:lnTo>
                    <a:pt x="189" y="273"/>
                  </a:lnTo>
                  <a:lnTo>
                    <a:pt x="178" y="281"/>
                  </a:lnTo>
                  <a:lnTo>
                    <a:pt x="168" y="287"/>
                  </a:lnTo>
                  <a:lnTo>
                    <a:pt x="157" y="293"/>
                  </a:lnTo>
                  <a:lnTo>
                    <a:pt x="145" y="297"/>
                  </a:lnTo>
                  <a:lnTo>
                    <a:pt x="133" y="298"/>
                  </a:lnTo>
                  <a:lnTo>
                    <a:pt x="121" y="299"/>
                  </a:lnTo>
                  <a:lnTo>
                    <a:pt x="109" y="298"/>
                  </a:lnTo>
                  <a:lnTo>
                    <a:pt x="96" y="297"/>
                  </a:lnTo>
                  <a:lnTo>
                    <a:pt x="85" y="293"/>
                  </a:lnTo>
                  <a:lnTo>
                    <a:pt x="73" y="287"/>
                  </a:lnTo>
                  <a:lnTo>
                    <a:pt x="63" y="281"/>
                  </a:lnTo>
                  <a:lnTo>
                    <a:pt x="53" y="273"/>
                  </a:lnTo>
                  <a:lnTo>
                    <a:pt x="44" y="265"/>
                  </a:lnTo>
                  <a:lnTo>
                    <a:pt x="35" y="256"/>
                  </a:lnTo>
                  <a:lnTo>
                    <a:pt x="28" y="245"/>
                  </a:lnTo>
                  <a:lnTo>
                    <a:pt x="20" y="233"/>
                  </a:lnTo>
                  <a:lnTo>
                    <a:pt x="15" y="220"/>
                  </a:lnTo>
                  <a:lnTo>
                    <a:pt x="9" y="208"/>
                  </a:lnTo>
                  <a:lnTo>
                    <a:pt x="5" y="194"/>
                  </a:lnTo>
                  <a:lnTo>
                    <a:pt x="2" y="179"/>
                  </a:lnTo>
                  <a:lnTo>
                    <a:pt x="0" y="165"/>
                  </a:lnTo>
                  <a:lnTo>
                    <a:pt x="0" y="149"/>
                  </a:lnTo>
                  <a:lnTo>
                    <a:pt x="0" y="134"/>
                  </a:lnTo>
                  <a:lnTo>
                    <a:pt x="2" y="119"/>
                  </a:lnTo>
                  <a:lnTo>
                    <a:pt x="5" y="105"/>
                  </a:lnTo>
                  <a:lnTo>
                    <a:pt x="9" y="91"/>
                  </a:lnTo>
                  <a:lnTo>
                    <a:pt x="15" y="78"/>
                  </a:lnTo>
                  <a:lnTo>
                    <a:pt x="20" y="66"/>
                  </a:lnTo>
                  <a:lnTo>
                    <a:pt x="28" y="54"/>
                  </a:lnTo>
                  <a:lnTo>
                    <a:pt x="35" y="43"/>
                  </a:lnTo>
                  <a:lnTo>
                    <a:pt x="44" y="34"/>
                  </a:lnTo>
                  <a:lnTo>
                    <a:pt x="53" y="25"/>
                  </a:lnTo>
                  <a:lnTo>
                    <a:pt x="63" y="18"/>
                  </a:lnTo>
                  <a:lnTo>
                    <a:pt x="73" y="12"/>
                  </a:lnTo>
                  <a:lnTo>
                    <a:pt x="85" y="7"/>
                  </a:lnTo>
                  <a:lnTo>
                    <a:pt x="96" y="3"/>
                  </a:lnTo>
                  <a:lnTo>
                    <a:pt x="109" y="1"/>
                  </a:lnTo>
                  <a:lnTo>
                    <a:pt x="121" y="0"/>
                  </a:lnTo>
                  <a:lnTo>
                    <a:pt x="133" y="1"/>
                  </a:lnTo>
                  <a:lnTo>
                    <a:pt x="145" y="3"/>
                  </a:lnTo>
                  <a:lnTo>
                    <a:pt x="157" y="7"/>
                  </a:lnTo>
                  <a:lnTo>
                    <a:pt x="168" y="12"/>
                  </a:lnTo>
                  <a:lnTo>
                    <a:pt x="178" y="18"/>
                  </a:lnTo>
                  <a:lnTo>
                    <a:pt x="189" y="25"/>
                  </a:lnTo>
                  <a:lnTo>
                    <a:pt x="197" y="34"/>
                  </a:lnTo>
                  <a:lnTo>
                    <a:pt x="207" y="43"/>
                  </a:lnTo>
                  <a:lnTo>
                    <a:pt x="215" y="54"/>
                  </a:lnTo>
                  <a:lnTo>
                    <a:pt x="221" y="66"/>
                  </a:lnTo>
                  <a:lnTo>
                    <a:pt x="227" y="78"/>
                  </a:lnTo>
                  <a:lnTo>
                    <a:pt x="233" y="91"/>
                  </a:lnTo>
                  <a:lnTo>
                    <a:pt x="237" y="105"/>
                  </a:lnTo>
                  <a:lnTo>
                    <a:pt x="239" y="119"/>
                  </a:lnTo>
                  <a:lnTo>
                    <a:pt x="241" y="134"/>
                  </a:lnTo>
                  <a:lnTo>
                    <a:pt x="242"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 name="Freeform 14"/>
            <p:cNvSpPr>
              <a:spLocks/>
            </p:cNvSpPr>
            <p:nvPr/>
          </p:nvSpPr>
          <p:spPr bwMode="auto">
            <a:xfrm>
              <a:off x="5311775" y="3738344"/>
              <a:ext cx="82550" cy="69850"/>
            </a:xfrm>
            <a:custGeom>
              <a:avLst/>
              <a:gdLst>
                <a:gd name="T0" fmla="*/ 106 w 106"/>
                <a:gd name="T1" fmla="*/ 66 h 131"/>
                <a:gd name="T2" fmla="*/ 105 w 106"/>
                <a:gd name="T3" fmla="*/ 79 h 131"/>
                <a:gd name="T4" fmla="*/ 102 w 106"/>
                <a:gd name="T5" fmla="*/ 91 h 131"/>
                <a:gd name="T6" fmla="*/ 96 w 106"/>
                <a:gd name="T7" fmla="*/ 102 h 131"/>
                <a:gd name="T8" fmla="*/ 90 w 106"/>
                <a:gd name="T9" fmla="*/ 112 h 131"/>
                <a:gd name="T10" fmla="*/ 82 w 106"/>
                <a:gd name="T11" fmla="*/ 120 h 131"/>
                <a:gd name="T12" fmla="*/ 74 w 106"/>
                <a:gd name="T13" fmla="*/ 126 h 131"/>
                <a:gd name="T14" fmla="*/ 63 w 106"/>
                <a:gd name="T15" fmla="*/ 130 h 131"/>
                <a:gd name="T16" fmla="*/ 53 w 106"/>
                <a:gd name="T17" fmla="*/ 131 h 131"/>
                <a:gd name="T18" fmla="*/ 42 w 106"/>
                <a:gd name="T19" fmla="*/ 130 h 131"/>
                <a:gd name="T20" fmla="*/ 32 w 106"/>
                <a:gd name="T21" fmla="*/ 126 h 131"/>
                <a:gd name="T22" fmla="*/ 24 w 106"/>
                <a:gd name="T23" fmla="*/ 120 h 131"/>
                <a:gd name="T24" fmla="*/ 15 w 106"/>
                <a:gd name="T25" fmla="*/ 112 h 131"/>
                <a:gd name="T26" fmla="*/ 9 w 106"/>
                <a:gd name="T27" fmla="*/ 102 h 131"/>
                <a:gd name="T28" fmla="*/ 4 w 106"/>
                <a:gd name="T29" fmla="*/ 91 h 131"/>
                <a:gd name="T30" fmla="*/ 1 w 106"/>
                <a:gd name="T31" fmla="*/ 79 h 131"/>
                <a:gd name="T32" fmla="*/ 0 w 106"/>
                <a:gd name="T33" fmla="*/ 66 h 131"/>
                <a:gd name="T34" fmla="*/ 1 w 106"/>
                <a:gd name="T35" fmla="*/ 53 h 131"/>
                <a:gd name="T36" fmla="*/ 4 w 106"/>
                <a:gd name="T37" fmla="*/ 40 h 131"/>
                <a:gd name="T38" fmla="*/ 9 w 106"/>
                <a:gd name="T39" fmla="*/ 29 h 131"/>
                <a:gd name="T40" fmla="*/ 15 w 106"/>
                <a:gd name="T41" fmla="*/ 20 h 131"/>
                <a:gd name="T42" fmla="*/ 24 w 106"/>
                <a:gd name="T43" fmla="*/ 12 h 131"/>
                <a:gd name="T44" fmla="*/ 32 w 106"/>
                <a:gd name="T45" fmla="*/ 6 h 131"/>
                <a:gd name="T46" fmla="*/ 42 w 106"/>
                <a:gd name="T47" fmla="*/ 2 h 131"/>
                <a:gd name="T48" fmla="*/ 53 w 106"/>
                <a:gd name="T49" fmla="*/ 0 h 131"/>
                <a:gd name="T50" fmla="*/ 63 w 106"/>
                <a:gd name="T51" fmla="*/ 2 h 131"/>
                <a:gd name="T52" fmla="*/ 74 w 106"/>
                <a:gd name="T53" fmla="*/ 6 h 131"/>
                <a:gd name="T54" fmla="*/ 82 w 106"/>
                <a:gd name="T55" fmla="*/ 12 h 131"/>
                <a:gd name="T56" fmla="*/ 90 w 106"/>
                <a:gd name="T57" fmla="*/ 20 h 131"/>
                <a:gd name="T58" fmla="*/ 96 w 106"/>
                <a:gd name="T59" fmla="*/ 29 h 131"/>
                <a:gd name="T60" fmla="*/ 102 w 106"/>
                <a:gd name="T61" fmla="*/ 40 h 131"/>
                <a:gd name="T62" fmla="*/ 105 w 106"/>
                <a:gd name="T63" fmla="*/ 53 h 131"/>
                <a:gd name="T64" fmla="*/ 106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6"/>
                  </a:moveTo>
                  <a:lnTo>
                    <a:pt x="105" y="79"/>
                  </a:lnTo>
                  <a:lnTo>
                    <a:pt x="102" y="91"/>
                  </a:lnTo>
                  <a:lnTo>
                    <a:pt x="96" y="102"/>
                  </a:lnTo>
                  <a:lnTo>
                    <a:pt x="90" y="112"/>
                  </a:lnTo>
                  <a:lnTo>
                    <a:pt x="82" y="120"/>
                  </a:lnTo>
                  <a:lnTo>
                    <a:pt x="74" y="126"/>
                  </a:lnTo>
                  <a:lnTo>
                    <a:pt x="63" y="130"/>
                  </a:lnTo>
                  <a:lnTo>
                    <a:pt x="53" y="131"/>
                  </a:lnTo>
                  <a:lnTo>
                    <a:pt x="42" y="130"/>
                  </a:lnTo>
                  <a:lnTo>
                    <a:pt x="32" y="126"/>
                  </a:lnTo>
                  <a:lnTo>
                    <a:pt x="24" y="120"/>
                  </a:lnTo>
                  <a:lnTo>
                    <a:pt x="15" y="112"/>
                  </a:lnTo>
                  <a:lnTo>
                    <a:pt x="9" y="102"/>
                  </a:lnTo>
                  <a:lnTo>
                    <a:pt x="4" y="91"/>
                  </a:lnTo>
                  <a:lnTo>
                    <a:pt x="1" y="79"/>
                  </a:lnTo>
                  <a:lnTo>
                    <a:pt x="0" y="66"/>
                  </a:lnTo>
                  <a:lnTo>
                    <a:pt x="1" y="53"/>
                  </a:lnTo>
                  <a:lnTo>
                    <a:pt x="4" y="40"/>
                  </a:lnTo>
                  <a:lnTo>
                    <a:pt x="9" y="29"/>
                  </a:lnTo>
                  <a:lnTo>
                    <a:pt x="15" y="20"/>
                  </a:lnTo>
                  <a:lnTo>
                    <a:pt x="24" y="12"/>
                  </a:lnTo>
                  <a:lnTo>
                    <a:pt x="32" y="6"/>
                  </a:lnTo>
                  <a:lnTo>
                    <a:pt x="42" y="2"/>
                  </a:lnTo>
                  <a:lnTo>
                    <a:pt x="53" y="0"/>
                  </a:lnTo>
                  <a:lnTo>
                    <a:pt x="63" y="2"/>
                  </a:lnTo>
                  <a:lnTo>
                    <a:pt x="74" y="6"/>
                  </a:lnTo>
                  <a:lnTo>
                    <a:pt x="82" y="12"/>
                  </a:lnTo>
                  <a:lnTo>
                    <a:pt x="90" y="20"/>
                  </a:lnTo>
                  <a:lnTo>
                    <a:pt x="96" y="29"/>
                  </a:lnTo>
                  <a:lnTo>
                    <a:pt x="102" y="40"/>
                  </a:lnTo>
                  <a:lnTo>
                    <a:pt x="105" y="53"/>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 name="Freeform 15"/>
            <p:cNvSpPr>
              <a:spLocks/>
            </p:cNvSpPr>
            <p:nvPr/>
          </p:nvSpPr>
          <p:spPr bwMode="auto">
            <a:xfrm>
              <a:off x="5353050" y="3727232"/>
              <a:ext cx="42862" cy="34925"/>
            </a:xfrm>
            <a:custGeom>
              <a:avLst/>
              <a:gdLst>
                <a:gd name="T0" fmla="*/ 54 w 54"/>
                <a:gd name="T1" fmla="*/ 34 h 67"/>
                <a:gd name="T2" fmla="*/ 54 w 54"/>
                <a:gd name="T3" fmla="*/ 40 h 67"/>
                <a:gd name="T4" fmla="*/ 52 w 54"/>
                <a:gd name="T5" fmla="*/ 47 h 67"/>
                <a:gd name="T6" fmla="*/ 50 w 54"/>
                <a:gd name="T7" fmla="*/ 52 h 67"/>
                <a:gd name="T8" fmla="*/ 47 w 54"/>
                <a:gd name="T9" fmla="*/ 58 h 67"/>
                <a:gd name="T10" fmla="*/ 42 w 54"/>
                <a:gd name="T11" fmla="*/ 62 h 67"/>
                <a:gd name="T12" fmla="*/ 38 w 54"/>
                <a:gd name="T13" fmla="*/ 64 h 67"/>
                <a:gd name="T14" fmla="*/ 33 w 54"/>
                <a:gd name="T15" fmla="*/ 67 h 67"/>
                <a:gd name="T16" fmla="*/ 27 w 54"/>
                <a:gd name="T17" fmla="*/ 67 h 67"/>
                <a:gd name="T18" fmla="*/ 22 w 54"/>
                <a:gd name="T19" fmla="*/ 67 h 67"/>
                <a:gd name="T20" fmla="*/ 17 w 54"/>
                <a:gd name="T21" fmla="*/ 64 h 67"/>
                <a:gd name="T22" fmla="*/ 12 w 54"/>
                <a:gd name="T23" fmla="*/ 62 h 67"/>
                <a:gd name="T24" fmla="*/ 8 w 54"/>
                <a:gd name="T25" fmla="*/ 58 h 67"/>
                <a:gd name="T26" fmla="*/ 5 w 54"/>
                <a:gd name="T27" fmla="*/ 52 h 67"/>
                <a:gd name="T28" fmla="*/ 2 w 54"/>
                <a:gd name="T29" fmla="*/ 47 h 67"/>
                <a:gd name="T30" fmla="*/ 1 w 54"/>
                <a:gd name="T31" fmla="*/ 40 h 67"/>
                <a:gd name="T32" fmla="*/ 0 w 54"/>
                <a:gd name="T33" fmla="*/ 34 h 67"/>
                <a:gd name="T34" fmla="*/ 1 w 54"/>
                <a:gd name="T35" fmla="*/ 27 h 67"/>
                <a:gd name="T36" fmla="*/ 2 w 54"/>
                <a:gd name="T37" fmla="*/ 21 h 67"/>
                <a:gd name="T38" fmla="*/ 5 w 54"/>
                <a:gd name="T39" fmla="*/ 15 h 67"/>
                <a:gd name="T40" fmla="*/ 8 w 54"/>
                <a:gd name="T41" fmla="*/ 10 h 67"/>
                <a:gd name="T42" fmla="*/ 12 w 54"/>
                <a:gd name="T43" fmla="*/ 6 h 67"/>
                <a:gd name="T44" fmla="*/ 17 w 54"/>
                <a:gd name="T45" fmla="*/ 2 h 67"/>
                <a:gd name="T46" fmla="*/ 22 w 54"/>
                <a:gd name="T47" fmla="*/ 1 h 67"/>
                <a:gd name="T48" fmla="*/ 27 w 54"/>
                <a:gd name="T49" fmla="*/ 0 h 67"/>
                <a:gd name="T50" fmla="*/ 33 w 54"/>
                <a:gd name="T51" fmla="*/ 1 h 67"/>
                <a:gd name="T52" fmla="*/ 38 w 54"/>
                <a:gd name="T53" fmla="*/ 2 h 67"/>
                <a:gd name="T54" fmla="*/ 42 w 54"/>
                <a:gd name="T55" fmla="*/ 6 h 67"/>
                <a:gd name="T56" fmla="*/ 47 w 54"/>
                <a:gd name="T57" fmla="*/ 10 h 67"/>
                <a:gd name="T58" fmla="*/ 50 w 54"/>
                <a:gd name="T59" fmla="*/ 15 h 67"/>
                <a:gd name="T60" fmla="*/ 52 w 54"/>
                <a:gd name="T61" fmla="*/ 21 h 67"/>
                <a:gd name="T62" fmla="*/ 54 w 54"/>
                <a:gd name="T63" fmla="*/ 27 h 67"/>
                <a:gd name="T64" fmla="*/ 54 w 54"/>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7">
                  <a:moveTo>
                    <a:pt x="54" y="34"/>
                  </a:moveTo>
                  <a:lnTo>
                    <a:pt x="54" y="40"/>
                  </a:lnTo>
                  <a:lnTo>
                    <a:pt x="52" y="47"/>
                  </a:lnTo>
                  <a:lnTo>
                    <a:pt x="50" y="52"/>
                  </a:lnTo>
                  <a:lnTo>
                    <a:pt x="47" y="58"/>
                  </a:lnTo>
                  <a:lnTo>
                    <a:pt x="42" y="62"/>
                  </a:lnTo>
                  <a:lnTo>
                    <a:pt x="38" y="64"/>
                  </a:lnTo>
                  <a:lnTo>
                    <a:pt x="33" y="67"/>
                  </a:lnTo>
                  <a:lnTo>
                    <a:pt x="27" y="67"/>
                  </a:lnTo>
                  <a:lnTo>
                    <a:pt x="22" y="67"/>
                  </a:lnTo>
                  <a:lnTo>
                    <a:pt x="17" y="64"/>
                  </a:lnTo>
                  <a:lnTo>
                    <a:pt x="12" y="62"/>
                  </a:lnTo>
                  <a:lnTo>
                    <a:pt x="8" y="58"/>
                  </a:lnTo>
                  <a:lnTo>
                    <a:pt x="5" y="52"/>
                  </a:lnTo>
                  <a:lnTo>
                    <a:pt x="2" y="47"/>
                  </a:lnTo>
                  <a:lnTo>
                    <a:pt x="1" y="40"/>
                  </a:lnTo>
                  <a:lnTo>
                    <a:pt x="0" y="34"/>
                  </a:lnTo>
                  <a:lnTo>
                    <a:pt x="1" y="27"/>
                  </a:lnTo>
                  <a:lnTo>
                    <a:pt x="2" y="21"/>
                  </a:lnTo>
                  <a:lnTo>
                    <a:pt x="5" y="15"/>
                  </a:lnTo>
                  <a:lnTo>
                    <a:pt x="8" y="10"/>
                  </a:lnTo>
                  <a:lnTo>
                    <a:pt x="12" y="6"/>
                  </a:lnTo>
                  <a:lnTo>
                    <a:pt x="17" y="2"/>
                  </a:lnTo>
                  <a:lnTo>
                    <a:pt x="22" y="1"/>
                  </a:lnTo>
                  <a:lnTo>
                    <a:pt x="27" y="0"/>
                  </a:lnTo>
                  <a:lnTo>
                    <a:pt x="33" y="1"/>
                  </a:lnTo>
                  <a:lnTo>
                    <a:pt x="38" y="2"/>
                  </a:lnTo>
                  <a:lnTo>
                    <a:pt x="42" y="6"/>
                  </a:lnTo>
                  <a:lnTo>
                    <a:pt x="47" y="10"/>
                  </a:lnTo>
                  <a:lnTo>
                    <a:pt x="50" y="15"/>
                  </a:lnTo>
                  <a:lnTo>
                    <a:pt x="52" y="21"/>
                  </a:lnTo>
                  <a:lnTo>
                    <a:pt x="54" y="27"/>
                  </a:lnTo>
                  <a:lnTo>
                    <a:pt x="54"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 name="Freeform 16"/>
            <p:cNvSpPr>
              <a:spLocks/>
            </p:cNvSpPr>
            <p:nvPr/>
          </p:nvSpPr>
          <p:spPr bwMode="auto">
            <a:xfrm>
              <a:off x="5487988" y="3584357"/>
              <a:ext cx="123825" cy="376238"/>
            </a:xfrm>
            <a:custGeom>
              <a:avLst/>
              <a:gdLst>
                <a:gd name="T0" fmla="*/ 54 w 157"/>
                <a:gd name="T1" fmla="*/ 709 h 709"/>
                <a:gd name="T2" fmla="*/ 46 w 157"/>
                <a:gd name="T3" fmla="*/ 709 h 709"/>
                <a:gd name="T4" fmla="*/ 31 w 157"/>
                <a:gd name="T5" fmla="*/ 700 h 709"/>
                <a:gd name="T6" fmla="*/ 12 w 157"/>
                <a:gd name="T7" fmla="*/ 679 h 709"/>
                <a:gd name="T8" fmla="*/ 3 w 157"/>
                <a:gd name="T9" fmla="*/ 662 h 709"/>
                <a:gd name="T10" fmla="*/ 0 w 157"/>
                <a:gd name="T11" fmla="*/ 654 h 709"/>
                <a:gd name="T12" fmla="*/ 7 w 157"/>
                <a:gd name="T13" fmla="*/ 641 h 709"/>
                <a:gd name="T14" fmla="*/ 30 w 157"/>
                <a:gd name="T15" fmla="*/ 596 h 709"/>
                <a:gd name="T16" fmla="*/ 52 w 157"/>
                <a:gd name="T17" fmla="*/ 542 h 709"/>
                <a:gd name="T18" fmla="*/ 65 w 157"/>
                <a:gd name="T19" fmla="*/ 497 h 709"/>
                <a:gd name="T20" fmla="*/ 76 w 157"/>
                <a:gd name="T21" fmla="*/ 446 h 709"/>
                <a:gd name="T22" fmla="*/ 83 w 157"/>
                <a:gd name="T23" fmla="*/ 389 h 709"/>
                <a:gd name="T24" fmla="*/ 85 w 157"/>
                <a:gd name="T25" fmla="*/ 327 h 709"/>
                <a:gd name="T26" fmla="*/ 82 w 157"/>
                <a:gd name="T27" fmla="*/ 268 h 709"/>
                <a:gd name="T28" fmla="*/ 74 w 157"/>
                <a:gd name="T29" fmla="*/ 215 h 709"/>
                <a:gd name="T30" fmla="*/ 66 w 157"/>
                <a:gd name="T31" fmla="*/ 169 h 709"/>
                <a:gd name="T32" fmla="*/ 51 w 157"/>
                <a:gd name="T33" fmla="*/ 112 h 709"/>
                <a:gd name="T34" fmla="*/ 34 w 157"/>
                <a:gd name="T35" fmla="*/ 60 h 709"/>
                <a:gd name="T36" fmla="*/ 28 w 157"/>
                <a:gd name="T37" fmla="*/ 42 h 709"/>
                <a:gd name="T38" fmla="*/ 31 w 157"/>
                <a:gd name="T39" fmla="*/ 33 h 709"/>
                <a:gd name="T40" fmla="*/ 43 w 157"/>
                <a:gd name="T41" fmla="*/ 18 h 709"/>
                <a:gd name="T42" fmla="*/ 67 w 157"/>
                <a:gd name="T43" fmla="*/ 4 h 709"/>
                <a:gd name="T44" fmla="*/ 83 w 157"/>
                <a:gd name="T45" fmla="*/ 0 h 709"/>
                <a:gd name="T46" fmla="*/ 90 w 157"/>
                <a:gd name="T47" fmla="*/ 2 h 709"/>
                <a:gd name="T48" fmla="*/ 98 w 157"/>
                <a:gd name="T49" fmla="*/ 18 h 709"/>
                <a:gd name="T50" fmla="*/ 117 w 157"/>
                <a:gd name="T51" fmla="*/ 75 h 709"/>
                <a:gd name="T52" fmla="*/ 134 w 157"/>
                <a:gd name="T53" fmla="*/ 141 h 709"/>
                <a:gd name="T54" fmla="*/ 145 w 157"/>
                <a:gd name="T55" fmla="*/ 195 h 709"/>
                <a:gd name="T56" fmla="*/ 152 w 157"/>
                <a:gd name="T57" fmla="*/ 256 h 709"/>
                <a:gd name="T58" fmla="*/ 157 w 157"/>
                <a:gd name="T59" fmla="*/ 324 h 709"/>
                <a:gd name="T60" fmla="*/ 154 w 157"/>
                <a:gd name="T61" fmla="*/ 397 h 709"/>
                <a:gd name="T62" fmla="*/ 147 w 157"/>
                <a:gd name="T63" fmla="*/ 464 h 709"/>
                <a:gd name="T64" fmla="*/ 134 w 157"/>
                <a:gd name="T65" fmla="*/ 525 h 709"/>
                <a:gd name="T66" fmla="*/ 118 w 157"/>
                <a:gd name="T67" fmla="*/ 577 h 709"/>
                <a:gd name="T68" fmla="*/ 102 w 157"/>
                <a:gd name="T69" fmla="*/ 622 h 709"/>
                <a:gd name="T70" fmla="*/ 85 w 157"/>
                <a:gd name="T71" fmla="*/ 658 h 709"/>
                <a:gd name="T72" fmla="*/ 66 w 157"/>
                <a:gd name="T73" fmla="*/ 69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709">
                  <a:moveTo>
                    <a:pt x="57" y="707"/>
                  </a:moveTo>
                  <a:lnTo>
                    <a:pt x="54" y="709"/>
                  </a:lnTo>
                  <a:lnTo>
                    <a:pt x="51" y="709"/>
                  </a:lnTo>
                  <a:lnTo>
                    <a:pt x="46" y="709"/>
                  </a:lnTo>
                  <a:lnTo>
                    <a:pt x="42" y="707"/>
                  </a:lnTo>
                  <a:lnTo>
                    <a:pt x="31" y="700"/>
                  </a:lnTo>
                  <a:lnTo>
                    <a:pt x="22" y="691"/>
                  </a:lnTo>
                  <a:lnTo>
                    <a:pt x="12" y="679"/>
                  </a:lnTo>
                  <a:lnTo>
                    <a:pt x="5" y="667"/>
                  </a:lnTo>
                  <a:lnTo>
                    <a:pt x="3" y="662"/>
                  </a:lnTo>
                  <a:lnTo>
                    <a:pt x="0" y="658"/>
                  </a:lnTo>
                  <a:lnTo>
                    <a:pt x="0" y="654"/>
                  </a:lnTo>
                  <a:lnTo>
                    <a:pt x="2" y="650"/>
                  </a:lnTo>
                  <a:lnTo>
                    <a:pt x="7" y="641"/>
                  </a:lnTo>
                  <a:lnTo>
                    <a:pt x="18" y="622"/>
                  </a:lnTo>
                  <a:lnTo>
                    <a:pt x="30" y="596"/>
                  </a:lnTo>
                  <a:lnTo>
                    <a:pt x="44" y="562"/>
                  </a:lnTo>
                  <a:lnTo>
                    <a:pt x="52" y="542"/>
                  </a:lnTo>
                  <a:lnTo>
                    <a:pt x="58" y="521"/>
                  </a:lnTo>
                  <a:lnTo>
                    <a:pt x="65" y="497"/>
                  </a:lnTo>
                  <a:lnTo>
                    <a:pt x="71" y="472"/>
                  </a:lnTo>
                  <a:lnTo>
                    <a:pt x="76" y="446"/>
                  </a:lnTo>
                  <a:lnTo>
                    <a:pt x="81" y="418"/>
                  </a:lnTo>
                  <a:lnTo>
                    <a:pt x="83" y="389"/>
                  </a:lnTo>
                  <a:lnTo>
                    <a:pt x="85" y="357"/>
                  </a:lnTo>
                  <a:lnTo>
                    <a:pt x="85" y="327"/>
                  </a:lnTo>
                  <a:lnTo>
                    <a:pt x="84" y="297"/>
                  </a:lnTo>
                  <a:lnTo>
                    <a:pt x="82" y="268"/>
                  </a:lnTo>
                  <a:lnTo>
                    <a:pt x="79" y="240"/>
                  </a:lnTo>
                  <a:lnTo>
                    <a:pt x="74" y="215"/>
                  </a:lnTo>
                  <a:lnTo>
                    <a:pt x="70" y="191"/>
                  </a:lnTo>
                  <a:lnTo>
                    <a:pt x="66" y="169"/>
                  </a:lnTo>
                  <a:lnTo>
                    <a:pt x="60" y="148"/>
                  </a:lnTo>
                  <a:lnTo>
                    <a:pt x="51" y="112"/>
                  </a:lnTo>
                  <a:lnTo>
                    <a:pt x="41" y="83"/>
                  </a:lnTo>
                  <a:lnTo>
                    <a:pt x="34" y="60"/>
                  </a:lnTo>
                  <a:lnTo>
                    <a:pt x="28" y="47"/>
                  </a:lnTo>
                  <a:lnTo>
                    <a:pt x="28" y="42"/>
                  </a:lnTo>
                  <a:lnTo>
                    <a:pt x="29" y="38"/>
                  </a:lnTo>
                  <a:lnTo>
                    <a:pt x="31" y="33"/>
                  </a:lnTo>
                  <a:lnTo>
                    <a:pt x="35" y="27"/>
                  </a:lnTo>
                  <a:lnTo>
                    <a:pt x="43" y="18"/>
                  </a:lnTo>
                  <a:lnTo>
                    <a:pt x="55" y="9"/>
                  </a:lnTo>
                  <a:lnTo>
                    <a:pt x="67" y="4"/>
                  </a:lnTo>
                  <a:lnTo>
                    <a:pt x="77" y="0"/>
                  </a:lnTo>
                  <a:lnTo>
                    <a:pt x="83" y="0"/>
                  </a:lnTo>
                  <a:lnTo>
                    <a:pt x="87" y="0"/>
                  </a:lnTo>
                  <a:lnTo>
                    <a:pt x="90" y="2"/>
                  </a:lnTo>
                  <a:lnTo>
                    <a:pt x="92" y="5"/>
                  </a:lnTo>
                  <a:lnTo>
                    <a:pt x="98" y="18"/>
                  </a:lnTo>
                  <a:lnTo>
                    <a:pt x="106" y="42"/>
                  </a:lnTo>
                  <a:lnTo>
                    <a:pt x="117" y="75"/>
                  </a:lnTo>
                  <a:lnTo>
                    <a:pt x="129" y="117"/>
                  </a:lnTo>
                  <a:lnTo>
                    <a:pt x="134" y="141"/>
                  </a:lnTo>
                  <a:lnTo>
                    <a:pt x="139" y="167"/>
                  </a:lnTo>
                  <a:lnTo>
                    <a:pt x="145" y="195"/>
                  </a:lnTo>
                  <a:lnTo>
                    <a:pt x="149" y="225"/>
                  </a:lnTo>
                  <a:lnTo>
                    <a:pt x="152" y="256"/>
                  </a:lnTo>
                  <a:lnTo>
                    <a:pt x="155" y="290"/>
                  </a:lnTo>
                  <a:lnTo>
                    <a:pt x="157" y="324"/>
                  </a:lnTo>
                  <a:lnTo>
                    <a:pt x="157" y="360"/>
                  </a:lnTo>
                  <a:lnTo>
                    <a:pt x="154" y="397"/>
                  </a:lnTo>
                  <a:lnTo>
                    <a:pt x="151" y="431"/>
                  </a:lnTo>
                  <a:lnTo>
                    <a:pt x="147" y="464"/>
                  </a:lnTo>
                  <a:lnTo>
                    <a:pt x="140" y="496"/>
                  </a:lnTo>
                  <a:lnTo>
                    <a:pt x="134" y="525"/>
                  </a:lnTo>
                  <a:lnTo>
                    <a:pt x="127" y="552"/>
                  </a:lnTo>
                  <a:lnTo>
                    <a:pt x="118" y="577"/>
                  </a:lnTo>
                  <a:lnTo>
                    <a:pt x="111" y="601"/>
                  </a:lnTo>
                  <a:lnTo>
                    <a:pt x="102" y="622"/>
                  </a:lnTo>
                  <a:lnTo>
                    <a:pt x="93" y="641"/>
                  </a:lnTo>
                  <a:lnTo>
                    <a:pt x="85" y="658"/>
                  </a:lnTo>
                  <a:lnTo>
                    <a:pt x="77" y="672"/>
                  </a:lnTo>
                  <a:lnTo>
                    <a:pt x="66" y="695"/>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17"/>
            <p:cNvSpPr>
              <a:spLocks/>
            </p:cNvSpPr>
            <p:nvPr/>
          </p:nvSpPr>
          <p:spPr bwMode="auto">
            <a:xfrm>
              <a:off x="5619750" y="3603407"/>
              <a:ext cx="93662" cy="352425"/>
            </a:xfrm>
            <a:custGeom>
              <a:avLst/>
              <a:gdLst>
                <a:gd name="T0" fmla="*/ 46 w 120"/>
                <a:gd name="T1" fmla="*/ 665 h 666"/>
                <a:gd name="T2" fmla="*/ 40 w 120"/>
                <a:gd name="T3" fmla="*/ 665 h 666"/>
                <a:gd name="T4" fmla="*/ 27 w 120"/>
                <a:gd name="T5" fmla="*/ 657 h 666"/>
                <a:gd name="T6" fmla="*/ 11 w 120"/>
                <a:gd name="T7" fmla="*/ 637 h 666"/>
                <a:gd name="T8" fmla="*/ 2 w 120"/>
                <a:gd name="T9" fmla="*/ 622 h 666"/>
                <a:gd name="T10" fmla="*/ 0 w 120"/>
                <a:gd name="T11" fmla="*/ 614 h 666"/>
                <a:gd name="T12" fmla="*/ 5 w 120"/>
                <a:gd name="T13" fmla="*/ 602 h 666"/>
                <a:gd name="T14" fmla="*/ 22 w 120"/>
                <a:gd name="T15" fmla="*/ 560 h 666"/>
                <a:gd name="T16" fmla="*/ 36 w 120"/>
                <a:gd name="T17" fmla="*/ 510 h 666"/>
                <a:gd name="T18" fmla="*/ 46 w 120"/>
                <a:gd name="T19" fmla="*/ 467 h 666"/>
                <a:gd name="T20" fmla="*/ 54 w 120"/>
                <a:gd name="T21" fmla="*/ 419 h 666"/>
                <a:gd name="T22" fmla="*/ 58 w 120"/>
                <a:gd name="T23" fmla="*/ 366 h 666"/>
                <a:gd name="T24" fmla="*/ 59 w 120"/>
                <a:gd name="T25" fmla="*/ 306 h 666"/>
                <a:gd name="T26" fmla="*/ 58 w 120"/>
                <a:gd name="T27" fmla="*/ 252 h 666"/>
                <a:gd name="T28" fmla="*/ 51 w 120"/>
                <a:gd name="T29" fmla="*/ 180 h 666"/>
                <a:gd name="T30" fmla="*/ 39 w 120"/>
                <a:gd name="T31" fmla="*/ 106 h 666"/>
                <a:gd name="T32" fmla="*/ 28 w 120"/>
                <a:gd name="T33" fmla="*/ 58 h 666"/>
                <a:gd name="T34" fmla="*/ 24 w 120"/>
                <a:gd name="T35" fmla="*/ 41 h 666"/>
                <a:gd name="T36" fmla="*/ 27 w 120"/>
                <a:gd name="T37" fmla="*/ 31 h 666"/>
                <a:gd name="T38" fmla="*/ 38 w 120"/>
                <a:gd name="T39" fmla="*/ 18 h 666"/>
                <a:gd name="T40" fmla="*/ 57 w 120"/>
                <a:gd name="T41" fmla="*/ 4 h 666"/>
                <a:gd name="T42" fmla="*/ 71 w 120"/>
                <a:gd name="T43" fmla="*/ 0 h 666"/>
                <a:gd name="T44" fmla="*/ 76 w 120"/>
                <a:gd name="T45" fmla="*/ 3 h 666"/>
                <a:gd name="T46" fmla="*/ 82 w 120"/>
                <a:gd name="T47" fmla="*/ 18 h 666"/>
                <a:gd name="T48" fmla="*/ 95 w 120"/>
                <a:gd name="T49" fmla="*/ 70 h 666"/>
                <a:gd name="T50" fmla="*/ 107 w 120"/>
                <a:gd name="T51" fmla="*/ 132 h 666"/>
                <a:gd name="T52" fmla="*/ 113 w 120"/>
                <a:gd name="T53" fmla="*/ 184 h 666"/>
                <a:gd name="T54" fmla="*/ 118 w 120"/>
                <a:gd name="T55" fmla="*/ 242 h 666"/>
                <a:gd name="T56" fmla="*/ 120 w 120"/>
                <a:gd name="T57" fmla="*/ 305 h 666"/>
                <a:gd name="T58" fmla="*/ 119 w 120"/>
                <a:gd name="T59" fmla="*/ 372 h 666"/>
                <a:gd name="T60" fmla="*/ 113 w 120"/>
                <a:gd name="T61" fmla="*/ 436 h 666"/>
                <a:gd name="T62" fmla="*/ 104 w 120"/>
                <a:gd name="T63" fmla="*/ 492 h 666"/>
                <a:gd name="T64" fmla="*/ 93 w 120"/>
                <a:gd name="T65" fmla="*/ 542 h 666"/>
                <a:gd name="T66" fmla="*/ 75 w 120"/>
                <a:gd name="T67" fmla="*/ 602 h 666"/>
                <a:gd name="T68" fmla="*/ 55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3"/>
                  </a:moveTo>
                  <a:lnTo>
                    <a:pt x="46" y="665"/>
                  </a:lnTo>
                  <a:lnTo>
                    <a:pt x="43" y="666"/>
                  </a:lnTo>
                  <a:lnTo>
                    <a:pt x="40" y="665"/>
                  </a:lnTo>
                  <a:lnTo>
                    <a:pt x="35" y="664"/>
                  </a:lnTo>
                  <a:lnTo>
                    <a:pt x="27" y="657"/>
                  </a:lnTo>
                  <a:lnTo>
                    <a:pt x="18" y="648"/>
                  </a:lnTo>
                  <a:lnTo>
                    <a:pt x="11" y="637"/>
                  </a:lnTo>
                  <a:lnTo>
                    <a:pt x="4" y="627"/>
                  </a:lnTo>
                  <a:lnTo>
                    <a:pt x="2" y="622"/>
                  </a:lnTo>
                  <a:lnTo>
                    <a:pt x="1" y="618"/>
                  </a:lnTo>
                  <a:lnTo>
                    <a:pt x="0" y="614"/>
                  </a:lnTo>
                  <a:lnTo>
                    <a:pt x="1" y="611"/>
                  </a:lnTo>
                  <a:lnTo>
                    <a:pt x="5" y="602"/>
                  </a:lnTo>
                  <a:lnTo>
                    <a:pt x="13" y="585"/>
                  </a:lnTo>
                  <a:lnTo>
                    <a:pt x="22" y="560"/>
                  </a:lnTo>
                  <a:lnTo>
                    <a:pt x="31" y="528"/>
                  </a:lnTo>
                  <a:lnTo>
                    <a:pt x="36" y="510"/>
                  </a:lnTo>
                  <a:lnTo>
                    <a:pt x="41" y="488"/>
                  </a:lnTo>
                  <a:lnTo>
                    <a:pt x="46" y="467"/>
                  </a:lnTo>
                  <a:lnTo>
                    <a:pt x="49" y="444"/>
                  </a:lnTo>
                  <a:lnTo>
                    <a:pt x="54" y="419"/>
                  </a:lnTo>
                  <a:lnTo>
                    <a:pt x="56" y="392"/>
                  </a:lnTo>
                  <a:lnTo>
                    <a:pt x="58" y="366"/>
                  </a:lnTo>
                  <a:lnTo>
                    <a:pt x="59" y="337"/>
                  </a:lnTo>
                  <a:lnTo>
                    <a:pt x="59" y="306"/>
                  </a:lnTo>
                  <a:lnTo>
                    <a:pt x="59" y="279"/>
                  </a:lnTo>
                  <a:lnTo>
                    <a:pt x="58" y="252"/>
                  </a:lnTo>
                  <a:lnTo>
                    <a:pt x="56" y="226"/>
                  </a:lnTo>
                  <a:lnTo>
                    <a:pt x="51" y="180"/>
                  </a:lnTo>
                  <a:lnTo>
                    <a:pt x="45" y="139"/>
                  </a:lnTo>
                  <a:lnTo>
                    <a:pt x="39" y="106"/>
                  </a:lnTo>
                  <a:lnTo>
                    <a:pt x="32" y="78"/>
                  </a:lnTo>
                  <a:lnTo>
                    <a:pt x="28" y="58"/>
                  </a:lnTo>
                  <a:lnTo>
                    <a:pt x="25" y="45"/>
                  </a:lnTo>
                  <a:lnTo>
                    <a:pt x="24" y="41"/>
                  </a:lnTo>
                  <a:lnTo>
                    <a:pt x="25" y="36"/>
                  </a:lnTo>
                  <a:lnTo>
                    <a:pt x="27" y="31"/>
                  </a:lnTo>
                  <a:lnTo>
                    <a:pt x="29" y="27"/>
                  </a:lnTo>
                  <a:lnTo>
                    <a:pt x="38" y="18"/>
                  </a:lnTo>
                  <a:lnTo>
                    <a:pt x="46" y="10"/>
                  </a:lnTo>
                  <a:lnTo>
                    <a:pt x="57" y="4"/>
                  </a:lnTo>
                  <a:lnTo>
                    <a:pt x="66" y="0"/>
                  </a:lnTo>
                  <a:lnTo>
                    <a:pt x="71" y="0"/>
                  </a:lnTo>
                  <a:lnTo>
                    <a:pt x="74" y="2"/>
                  </a:lnTo>
                  <a:lnTo>
                    <a:pt x="76" y="3"/>
                  </a:lnTo>
                  <a:lnTo>
                    <a:pt x="78" y="6"/>
                  </a:lnTo>
                  <a:lnTo>
                    <a:pt x="82" y="18"/>
                  </a:lnTo>
                  <a:lnTo>
                    <a:pt x="88" y="40"/>
                  </a:lnTo>
                  <a:lnTo>
                    <a:pt x="95" y="70"/>
                  </a:lnTo>
                  <a:lnTo>
                    <a:pt x="103" y="110"/>
                  </a:lnTo>
                  <a:lnTo>
                    <a:pt x="107" y="132"/>
                  </a:lnTo>
                  <a:lnTo>
                    <a:pt x="110" y="157"/>
                  </a:lnTo>
                  <a:lnTo>
                    <a:pt x="113" y="184"/>
                  </a:lnTo>
                  <a:lnTo>
                    <a:pt x="116" y="211"/>
                  </a:lnTo>
                  <a:lnTo>
                    <a:pt x="118" y="242"/>
                  </a:lnTo>
                  <a:lnTo>
                    <a:pt x="120" y="272"/>
                  </a:lnTo>
                  <a:lnTo>
                    <a:pt x="120" y="305"/>
                  </a:lnTo>
                  <a:lnTo>
                    <a:pt x="120" y="338"/>
                  </a:lnTo>
                  <a:lnTo>
                    <a:pt x="119" y="372"/>
                  </a:lnTo>
                  <a:lnTo>
                    <a:pt x="117" y="405"/>
                  </a:lnTo>
                  <a:lnTo>
                    <a:pt x="113" y="436"/>
                  </a:lnTo>
                  <a:lnTo>
                    <a:pt x="109" y="466"/>
                  </a:lnTo>
                  <a:lnTo>
                    <a:pt x="104" y="492"/>
                  </a:lnTo>
                  <a:lnTo>
                    <a:pt x="98" y="519"/>
                  </a:lnTo>
                  <a:lnTo>
                    <a:pt x="93" y="542"/>
                  </a:lnTo>
                  <a:lnTo>
                    <a:pt x="87" y="565"/>
                  </a:lnTo>
                  <a:lnTo>
                    <a:pt x="75" y="602"/>
                  </a:lnTo>
                  <a:lnTo>
                    <a:pt x="64" y="631"/>
                  </a:lnTo>
                  <a:lnTo>
                    <a:pt x="55" y="652"/>
                  </a:lnTo>
                  <a:lnTo>
                    <a:pt x="48" y="663"/>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 name="Freeform 18"/>
            <p:cNvSpPr>
              <a:spLocks/>
            </p:cNvSpPr>
            <p:nvPr/>
          </p:nvSpPr>
          <p:spPr bwMode="auto">
            <a:xfrm>
              <a:off x="4179888" y="4471769"/>
              <a:ext cx="192087" cy="157163"/>
            </a:xfrm>
            <a:custGeom>
              <a:avLst/>
              <a:gdLst>
                <a:gd name="T0" fmla="*/ 242 w 243"/>
                <a:gd name="T1" fmla="*/ 165 h 298"/>
                <a:gd name="T2" fmla="*/ 238 w 243"/>
                <a:gd name="T3" fmla="*/ 194 h 298"/>
                <a:gd name="T4" fmla="*/ 228 w 243"/>
                <a:gd name="T5" fmla="*/ 220 h 298"/>
                <a:gd name="T6" fmla="*/ 215 w 243"/>
                <a:gd name="T7" fmla="*/ 244 h 298"/>
                <a:gd name="T8" fmla="*/ 199 w 243"/>
                <a:gd name="T9" fmla="*/ 265 h 298"/>
                <a:gd name="T10" fmla="*/ 180 w 243"/>
                <a:gd name="T11" fmla="*/ 281 h 298"/>
                <a:gd name="T12" fmla="*/ 157 w 243"/>
                <a:gd name="T13" fmla="*/ 292 h 298"/>
                <a:gd name="T14" fmla="*/ 134 w 243"/>
                <a:gd name="T15" fmla="*/ 298 h 298"/>
                <a:gd name="T16" fmla="*/ 109 w 243"/>
                <a:gd name="T17" fmla="*/ 298 h 298"/>
                <a:gd name="T18" fmla="*/ 86 w 243"/>
                <a:gd name="T19" fmla="*/ 292 h 298"/>
                <a:gd name="T20" fmla="*/ 63 w 243"/>
                <a:gd name="T21" fmla="*/ 281 h 298"/>
                <a:gd name="T22" fmla="*/ 44 w 243"/>
                <a:gd name="T23" fmla="*/ 265 h 298"/>
                <a:gd name="T24" fmla="*/ 28 w 243"/>
                <a:gd name="T25" fmla="*/ 244 h 298"/>
                <a:gd name="T26" fmla="*/ 15 w 243"/>
                <a:gd name="T27" fmla="*/ 220 h 298"/>
                <a:gd name="T28" fmla="*/ 6 w 243"/>
                <a:gd name="T29" fmla="*/ 194 h 298"/>
                <a:gd name="T30" fmla="*/ 1 w 243"/>
                <a:gd name="T31" fmla="*/ 165 h 298"/>
                <a:gd name="T32" fmla="*/ 1 w 243"/>
                <a:gd name="T33" fmla="*/ 133 h 298"/>
                <a:gd name="T34" fmla="*/ 6 w 243"/>
                <a:gd name="T35" fmla="*/ 104 h 298"/>
                <a:gd name="T36" fmla="*/ 15 w 243"/>
                <a:gd name="T37" fmla="*/ 78 h 298"/>
                <a:gd name="T38" fmla="*/ 28 w 243"/>
                <a:gd name="T39" fmla="*/ 54 h 298"/>
                <a:gd name="T40" fmla="*/ 44 w 243"/>
                <a:gd name="T41" fmla="*/ 33 h 298"/>
                <a:gd name="T42" fmla="*/ 63 w 243"/>
                <a:gd name="T43" fmla="*/ 17 h 298"/>
                <a:gd name="T44" fmla="*/ 86 w 243"/>
                <a:gd name="T45" fmla="*/ 7 h 298"/>
                <a:gd name="T46" fmla="*/ 109 w 243"/>
                <a:gd name="T47" fmla="*/ 0 h 298"/>
                <a:gd name="T48" fmla="*/ 134 w 243"/>
                <a:gd name="T49" fmla="*/ 0 h 298"/>
                <a:gd name="T50" fmla="*/ 157 w 243"/>
                <a:gd name="T51" fmla="*/ 7 h 298"/>
                <a:gd name="T52" fmla="*/ 180 w 243"/>
                <a:gd name="T53" fmla="*/ 17 h 298"/>
                <a:gd name="T54" fmla="*/ 199 w 243"/>
                <a:gd name="T55" fmla="*/ 33 h 298"/>
                <a:gd name="T56" fmla="*/ 215 w 243"/>
                <a:gd name="T57" fmla="*/ 54 h 298"/>
                <a:gd name="T58" fmla="*/ 228 w 243"/>
                <a:gd name="T59" fmla="*/ 78 h 298"/>
                <a:gd name="T60" fmla="*/ 238 w 243"/>
                <a:gd name="T61" fmla="*/ 104 h 298"/>
                <a:gd name="T62" fmla="*/ 242 w 243"/>
                <a:gd name="T63" fmla="*/ 1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8">
                  <a:moveTo>
                    <a:pt x="243" y="149"/>
                  </a:moveTo>
                  <a:lnTo>
                    <a:pt x="242" y="165"/>
                  </a:lnTo>
                  <a:lnTo>
                    <a:pt x="241" y="180"/>
                  </a:lnTo>
                  <a:lnTo>
                    <a:pt x="238" y="194"/>
                  </a:lnTo>
                  <a:lnTo>
                    <a:pt x="233" y="207"/>
                  </a:lnTo>
                  <a:lnTo>
                    <a:pt x="228" y="220"/>
                  </a:lnTo>
                  <a:lnTo>
                    <a:pt x="223" y="232"/>
                  </a:lnTo>
                  <a:lnTo>
                    <a:pt x="215" y="244"/>
                  </a:lnTo>
                  <a:lnTo>
                    <a:pt x="208" y="255"/>
                  </a:lnTo>
                  <a:lnTo>
                    <a:pt x="199" y="265"/>
                  </a:lnTo>
                  <a:lnTo>
                    <a:pt x="190" y="273"/>
                  </a:lnTo>
                  <a:lnTo>
                    <a:pt x="180" y="281"/>
                  </a:lnTo>
                  <a:lnTo>
                    <a:pt x="169" y="288"/>
                  </a:lnTo>
                  <a:lnTo>
                    <a:pt x="157" y="292"/>
                  </a:lnTo>
                  <a:lnTo>
                    <a:pt x="146" y="296"/>
                  </a:lnTo>
                  <a:lnTo>
                    <a:pt x="134" y="298"/>
                  </a:lnTo>
                  <a:lnTo>
                    <a:pt x="121" y="298"/>
                  </a:lnTo>
                  <a:lnTo>
                    <a:pt x="109" y="298"/>
                  </a:lnTo>
                  <a:lnTo>
                    <a:pt x="98" y="296"/>
                  </a:lnTo>
                  <a:lnTo>
                    <a:pt x="86" y="292"/>
                  </a:lnTo>
                  <a:lnTo>
                    <a:pt x="74" y="288"/>
                  </a:lnTo>
                  <a:lnTo>
                    <a:pt x="63" y="281"/>
                  </a:lnTo>
                  <a:lnTo>
                    <a:pt x="54" y="273"/>
                  </a:lnTo>
                  <a:lnTo>
                    <a:pt x="44" y="265"/>
                  </a:lnTo>
                  <a:lnTo>
                    <a:pt x="36" y="255"/>
                  </a:lnTo>
                  <a:lnTo>
                    <a:pt x="28" y="244"/>
                  </a:lnTo>
                  <a:lnTo>
                    <a:pt x="21" y="232"/>
                  </a:lnTo>
                  <a:lnTo>
                    <a:pt x="15" y="220"/>
                  </a:lnTo>
                  <a:lnTo>
                    <a:pt x="10" y="207"/>
                  </a:lnTo>
                  <a:lnTo>
                    <a:pt x="6" y="194"/>
                  </a:lnTo>
                  <a:lnTo>
                    <a:pt x="2" y="180"/>
                  </a:lnTo>
                  <a:lnTo>
                    <a:pt x="1" y="165"/>
                  </a:lnTo>
                  <a:lnTo>
                    <a:pt x="0" y="149"/>
                  </a:lnTo>
                  <a:lnTo>
                    <a:pt x="1" y="133"/>
                  </a:lnTo>
                  <a:lnTo>
                    <a:pt x="2" y="119"/>
                  </a:lnTo>
                  <a:lnTo>
                    <a:pt x="6" y="104"/>
                  </a:lnTo>
                  <a:lnTo>
                    <a:pt x="10" y="91"/>
                  </a:lnTo>
                  <a:lnTo>
                    <a:pt x="15" y="78"/>
                  </a:lnTo>
                  <a:lnTo>
                    <a:pt x="21" y="66"/>
                  </a:lnTo>
                  <a:lnTo>
                    <a:pt x="28" y="54"/>
                  </a:lnTo>
                  <a:lnTo>
                    <a:pt x="36" y="44"/>
                  </a:lnTo>
                  <a:lnTo>
                    <a:pt x="44" y="33"/>
                  </a:lnTo>
                  <a:lnTo>
                    <a:pt x="54" y="25"/>
                  </a:lnTo>
                  <a:lnTo>
                    <a:pt x="63" y="17"/>
                  </a:lnTo>
                  <a:lnTo>
                    <a:pt x="74" y="11"/>
                  </a:lnTo>
                  <a:lnTo>
                    <a:pt x="86" y="7"/>
                  </a:lnTo>
                  <a:lnTo>
                    <a:pt x="98" y="3"/>
                  </a:lnTo>
                  <a:lnTo>
                    <a:pt x="109" y="0"/>
                  </a:lnTo>
                  <a:lnTo>
                    <a:pt x="121" y="0"/>
                  </a:lnTo>
                  <a:lnTo>
                    <a:pt x="134" y="0"/>
                  </a:lnTo>
                  <a:lnTo>
                    <a:pt x="146" y="3"/>
                  </a:lnTo>
                  <a:lnTo>
                    <a:pt x="157" y="7"/>
                  </a:lnTo>
                  <a:lnTo>
                    <a:pt x="169" y="11"/>
                  </a:lnTo>
                  <a:lnTo>
                    <a:pt x="180" y="17"/>
                  </a:lnTo>
                  <a:lnTo>
                    <a:pt x="190" y="25"/>
                  </a:lnTo>
                  <a:lnTo>
                    <a:pt x="199" y="33"/>
                  </a:lnTo>
                  <a:lnTo>
                    <a:pt x="208" y="44"/>
                  </a:lnTo>
                  <a:lnTo>
                    <a:pt x="215" y="54"/>
                  </a:lnTo>
                  <a:lnTo>
                    <a:pt x="223" y="66"/>
                  </a:lnTo>
                  <a:lnTo>
                    <a:pt x="228" y="78"/>
                  </a:lnTo>
                  <a:lnTo>
                    <a:pt x="233" y="91"/>
                  </a:lnTo>
                  <a:lnTo>
                    <a:pt x="238" y="104"/>
                  </a:lnTo>
                  <a:lnTo>
                    <a:pt x="241" y="119"/>
                  </a:lnTo>
                  <a:lnTo>
                    <a:pt x="242"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 name="Freeform 19"/>
            <p:cNvSpPr>
              <a:spLocks/>
            </p:cNvSpPr>
            <p:nvPr/>
          </p:nvSpPr>
          <p:spPr bwMode="auto">
            <a:xfrm>
              <a:off x="4233863" y="4519394"/>
              <a:ext cx="84137" cy="68263"/>
            </a:xfrm>
            <a:custGeom>
              <a:avLst/>
              <a:gdLst>
                <a:gd name="T0" fmla="*/ 106 w 106"/>
                <a:gd name="T1" fmla="*/ 64 h 130"/>
                <a:gd name="T2" fmla="*/ 104 w 106"/>
                <a:gd name="T3" fmla="*/ 77 h 130"/>
                <a:gd name="T4" fmla="*/ 101 w 106"/>
                <a:gd name="T5" fmla="*/ 91 h 130"/>
                <a:gd name="T6" fmla="*/ 96 w 106"/>
                <a:gd name="T7" fmla="*/ 101 h 130"/>
                <a:gd name="T8" fmla="*/ 90 w 106"/>
                <a:gd name="T9" fmla="*/ 110 h 130"/>
                <a:gd name="T10" fmla="*/ 82 w 106"/>
                <a:gd name="T11" fmla="*/ 118 h 130"/>
                <a:gd name="T12" fmla="*/ 73 w 106"/>
                <a:gd name="T13" fmla="*/ 125 h 130"/>
                <a:gd name="T14" fmla="*/ 63 w 106"/>
                <a:gd name="T15" fmla="*/ 129 h 130"/>
                <a:gd name="T16" fmla="*/ 52 w 106"/>
                <a:gd name="T17" fmla="*/ 130 h 130"/>
                <a:gd name="T18" fmla="*/ 43 w 106"/>
                <a:gd name="T19" fmla="*/ 129 h 130"/>
                <a:gd name="T20" fmla="*/ 32 w 106"/>
                <a:gd name="T21" fmla="*/ 125 h 130"/>
                <a:gd name="T22" fmla="*/ 23 w 106"/>
                <a:gd name="T23" fmla="*/ 118 h 130"/>
                <a:gd name="T24" fmla="*/ 16 w 106"/>
                <a:gd name="T25" fmla="*/ 110 h 130"/>
                <a:gd name="T26" fmla="*/ 8 w 106"/>
                <a:gd name="T27" fmla="*/ 101 h 130"/>
                <a:gd name="T28" fmla="*/ 4 w 106"/>
                <a:gd name="T29" fmla="*/ 91 h 130"/>
                <a:gd name="T30" fmla="*/ 1 w 106"/>
                <a:gd name="T31" fmla="*/ 77 h 130"/>
                <a:gd name="T32" fmla="*/ 0 w 106"/>
                <a:gd name="T33" fmla="*/ 64 h 130"/>
                <a:gd name="T34" fmla="*/ 1 w 106"/>
                <a:gd name="T35" fmla="*/ 51 h 130"/>
                <a:gd name="T36" fmla="*/ 4 w 106"/>
                <a:gd name="T37" fmla="*/ 39 h 130"/>
                <a:gd name="T38" fmla="*/ 8 w 106"/>
                <a:gd name="T39" fmla="*/ 29 h 130"/>
                <a:gd name="T40" fmla="*/ 16 w 106"/>
                <a:gd name="T41" fmla="*/ 18 h 130"/>
                <a:gd name="T42" fmla="*/ 23 w 106"/>
                <a:gd name="T43" fmla="*/ 10 h 130"/>
                <a:gd name="T44" fmla="*/ 32 w 106"/>
                <a:gd name="T45" fmla="*/ 5 h 130"/>
                <a:gd name="T46" fmla="*/ 43 w 106"/>
                <a:gd name="T47" fmla="*/ 1 h 130"/>
                <a:gd name="T48" fmla="*/ 52 w 106"/>
                <a:gd name="T49" fmla="*/ 0 h 130"/>
                <a:gd name="T50" fmla="*/ 63 w 106"/>
                <a:gd name="T51" fmla="*/ 1 h 130"/>
                <a:gd name="T52" fmla="*/ 73 w 106"/>
                <a:gd name="T53" fmla="*/ 5 h 130"/>
                <a:gd name="T54" fmla="*/ 82 w 106"/>
                <a:gd name="T55" fmla="*/ 10 h 130"/>
                <a:gd name="T56" fmla="*/ 90 w 106"/>
                <a:gd name="T57" fmla="*/ 18 h 130"/>
                <a:gd name="T58" fmla="*/ 96 w 106"/>
                <a:gd name="T59" fmla="*/ 29 h 130"/>
                <a:gd name="T60" fmla="*/ 101 w 106"/>
                <a:gd name="T61" fmla="*/ 39 h 130"/>
                <a:gd name="T62" fmla="*/ 104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4" y="77"/>
                  </a:lnTo>
                  <a:lnTo>
                    <a:pt x="101" y="91"/>
                  </a:lnTo>
                  <a:lnTo>
                    <a:pt x="96" y="101"/>
                  </a:lnTo>
                  <a:lnTo>
                    <a:pt x="90" y="110"/>
                  </a:lnTo>
                  <a:lnTo>
                    <a:pt x="82" y="118"/>
                  </a:lnTo>
                  <a:lnTo>
                    <a:pt x="73" y="125"/>
                  </a:lnTo>
                  <a:lnTo>
                    <a:pt x="63" y="129"/>
                  </a:lnTo>
                  <a:lnTo>
                    <a:pt x="52" y="130"/>
                  </a:lnTo>
                  <a:lnTo>
                    <a:pt x="43" y="129"/>
                  </a:lnTo>
                  <a:lnTo>
                    <a:pt x="32" y="125"/>
                  </a:lnTo>
                  <a:lnTo>
                    <a:pt x="23" y="118"/>
                  </a:lnTo>
                  <a:lnTo>
                    <a:pt x="16" y="110"/>
                  </a:lnTo>
                  <a:lnTo>
                    <a:pt x="8" y="101"/>
                  </a:lnTo>
                  <a:lnTo>
                    <a:pt x="4" y="91"/>
                  </a:lnTo>
                  <a:lnTo>
                    <a:pt x="1" y="77"/>
                  </a:lnTo>
                  <a:lnTo>
                    <a:pt x="0" y="64"/>
                  </a:lnTo>
                  <a:lnTo>
                    <a:pt x="1" y="51"/>
                  </a:lnTo>
                  <a:lnTo>
                    <a:pt x="4" y="39"/>
                  </a:lnTo>
                  <a:lnTo>
                    <a:pt x="8" y="29"/>
                  </a:lnTo>
                  <a:lnTo>
                    <a:pt x="16" y="18"/>
                  </a:lnTo>
                  <a:lnTo>
                    <a:pt x="23" y="10"/>
                  </a:lnTo>
                  <a:lnTo>
                    <a:pt x="32" y="5"/>
                  </a:lnTo>
                  <a:lnTo>
                    <a:pt x="43" y="1"/>
                  </a:lnTo>
                  <a:lnTo>
                    <a:pt x="52" y="0"/>
                  </a:lnTo>
                  <a:lnTo>
                    <a:pt x="63" y="1"/>
                  </a:lnTo>
                  <a:lnTo>
                    <a:pt x="73" y="5"/>
                  </a:lnTo>
                  <a:lnTo>
                    <a:pt x="82" y="10"/>
                  </a:lnTo>
                  <a:lnTo>
                    <a:pt x="90" y="18"/>
                  </a:lnTo>
                  <a:lnTo>
                    <a:pt x="96" y="29"/>
                  </a:lnTo>
                  <a:lnTo>
                    <a:pt x="101" y="39"/>
                  </a:lnTo>
                  <a:lnTo>
                    <a:pt x="104"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 name="Freeform 20"/>
            <p:cNvSpPr>
              <a:spLocks/>
            </p:cNvSpPr>
            <p:nvPr/>
          </p:nvSpPr>
          <p:spPr bwMode="auto">
            <a:xfrm>
              <a:off x="4276725" y="4506694"/>
              <a:ext cx="42862" cy="34925"/>
            </a:xfrm>
            <a:custGeom>
              <a:avLst/>
              <a:gdLst>
                <a:gd name="T0" fmla="*/ 56 w 56"/>
                <a:gd name="T1" fmla="*/ 33 h 67"/>
                <a:gd name="T2" fmla="*/ 55 w 56"/>
                <a:gd name="T3" fmla="*/ 41 h 67"/>
                <a:gd name="T4" fmla="*/ 54 w 56"/>
                <a:gd name="T5" fmla="*/ 46 h 67"/>
                <a:gd name="T6" fmla="*/ 50 w 56"/>
                <a:gd name="T7" fmla="*/ 53 h 67"/>
                <a:gd name="T8" fmla="*/ 47 w 56"/>
                <a:gd name="T9" fmla="*/ 58 h 67"/>
                <a:gd name="T10" fmla="*/ 43 w 56"/>
                <a:gd name="T11" fmla="*/ 62 h 67"/>
                <a:gd name="T12" fmla="*/ 39 w 56"/>
                <a:gd name="T13" fmla="*/ 64 h 67"/>
                <a:gd name="T14" fmla="*/ 33 w 56"/>
                <a:gd name="T15" fmla="*/ 67 h 67"/>
                <a:gd name="T16" fmla="*/ 28 w 56"/>
                <a:gd name="T17" fmla="*/ 67 h 67"/>
                <a:gd name="T18" fmla="*/ 23 w 56"/>
                <a:gd name="T19" fmla="*/ 67 h 67"/>
                <a:gd name="T20" fmla="*/ 17 w 56"/>
                <a:gd name="T21" fmla="*/ 64 h 67"/>
                <a:gd name="T22" fmla="*/ 13 w 56"/>
                <a:gd name="T23" fmla="*/ 62 h 67"/>
                <a:gd name="T24" fmla="*/ 9 w 56"/>
                <a:gd name="T25" fmla="*/ 58 h 67"/>
                <a:gd name="T26" fmla="*/ 5 w 56"/>
                <a:gd name="T27" fmla="*/ 53 h 67"/>
                <a:gd name="T28" fmla="*/ 2 w 56"/>
                <a:gd name="T29" fmla="*/ 46 h 67"/>
                <a:gd name="T30" fmla="*/ 1 w 56"/>
                <a:gd name="T31" fmla="*/ 41 h 67"/>
                <a:gd name="T32" fmla="*/ 0 w 56"/>
                <a:gd name="T33" fmla="*/ 33 h 67"/>
                <a:gd name="T34" fmla="*/ 1 w 56"/>
                <a:gd name="T35" fmla="*/ 26 h 67"/>
                <a:gd name="T36" fmla="*/ 2 w 56"/>
                <a:gd name="T37" fmla="*/ 21 h 67"/>
                <a:gd name="T38" fmla="*/ 5 w 56"/>
                <a:gd name="T39" fmla="*/ 14 h 67"/>
                <a:gd name="T40" fmla="*/ 9 w 56"/>
                <a:gd name="T41" fmla="*/ 9 h 67"/>
                <a:gd name="T42" fmla="*/ 13 w 56"/>
                <a:gd name="T43" fmla="*/ 5 h 67"/>
                <a:gd name="T44" fmla="*/ 17 w 56"/>
                <a:gd name="T45" fmla="*/ 2 h 67"/>
                <a:gd name="T46" fmla="*/ 23 w 56"/>
                <a:gd name="T47" fmla="*/ 0 h 67"/>
                <a:gd name="T48" fmla="*/ 28 w 56"/>
                <a:gd name="T49" fmla="*/ 0 h 67"/>
                <a:gd name="T50" fmla="*/ 33 w 56"/>
                <a:gd name="T51" fmla="*/ 0 h 67"/>
                <a:gd name="T52" fmla="*/ 39 w 56"/>
                <a:gd name="T53" fmla="*/ 2 h 67"/>
                <a:gd name="T54" fmla="*/ 43 w 56"/>
                <a:gd name="T55" fmla="*/ 5 h 67"/>
                <a:gd name="T56" fmla="*/ 47 w 56"/>
                <a:gd name="T57" fmla="*/ 9 h 67"/>
                <a:gd name="T58" fmla="*/ 50 w 56"/>
                <a:gd name="T59" fmla="*/ 14 h 67"/>
                <a:gd name="T60" fmla="*/ 54 w 56"/>
                <a:gd name="T61" fmla="*/ 21 h 67"/>
                <a:gd name="T62" fmla="*/ 55 w 56"/>
                <a:gd name="T63" fmla="*/ 26 h 67"/>
                <a:gd name="T64" fmla="*/ 56 w 56"/>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7">
                  <a:moveTo>
                    <a:pt x="56" y="33"/>
                  </a:moveTo>
                  <a:lnTo>
                    <a:pt x="55" y="41"/>
                  </a:lnTo>
                  <a:lnTo>
                    <a:pt x="54" y="46"/>
                  </a:lnTo>
                  <a:lnTo>
                    <a:pt x="50" y="53"/>
                  </a:lnTo>
                  <a:lnTo>
                    <a:pt x="47" y="58"/>
                  </a:lnTo>
                  <a:lnTo>
                    <a:pt x="43" y="62"/>
                  </a:lnTo>
                  <a:lnTo>
                    <a:pt x="39" y="64"/>
                  </a:lnTo>
                  <a:lnTo>
                    <a:pt x="33" y="67"/>
                  </a:lnTo>
                  <a:lnTo>
                    <a:pt x="28" y="67"/>
                  </a:lnTo>
                  <a:lnTo>
                    <a:pt x="23" y="67"/>
                  </a:lnTo>
                  <a:lnTo>
                    <a:pt x="17" y="64"/>
                  </a:lnTo>
                  <a:lnTo>
                    <a:pt x="13" y="62"/>
                  </a:lnTo>
                  <a:lnTo>
                    <a:pt x="9" y="58"/>
                  </a:lnTo>
                  <a:lnTo>
                    <a:pt x="5" y="53"/>
                  </a:lnTo>
                  <a:lnTo>
                    <a:pt x="2" y="46"/>
                  </a:lnTo>
                  <a:lnTo>
                    <a:pt x="1" y="41"/>
                  </a:lnTo>
                  <a:lnTo>
                    <a:pt x="0" y="33"/>
                  </a:lnTo>
                  <a:lnTo>
                    <a:pt x="1" y="26"/>
                  </a:lnTo>
                  <a:lnTo>
                    <a:pt x="2" y="21"/>
                  </a:lnTo>
                  <a:lnTo>
                    <a:pt x="5" y="14"/>
                  </a:lnTo>
                  <a:lnTo>
                    <a:pt x="9" y="9"/>
                  </a:lnTo>
                  <a:lnTo>
                    <a:pt x="13" y="5"/>
                  </a:lnTo>
                  <a:lnTo>
                    <a:pt x="17" y="2"/>
                  </a:lnTo>
                  <a:lnTo>
                    <a:pt x="23" y="0"/>
                  </a:lnTo>
                  <a:lnTo>
                    <a:pt x="28" y="0"/>
                  </a:lnTo>
                  <a:lnTo>
                    <a:pt x="33" y="0"/>
                  </a:lnTo>
                  <a:lnTo>
                    <a:pt x="39" y="2"/>
                  </a:lnTo>
                  <a:lnTo>
                    <a:pt x="43" y="5"/>
                  </a:lnTo>
                  <a:lnTo>
                    <a:pt x="47" y="9"/>
                  </a:lnTo>
                  <a:lnTo>
                    <a:pt x="50" y="14"/>
                  </a:lnTo>
                  <a:lnTo>
                    <a:pt x="54" y="21"/>
                  </a:lnTo>
                  <a:lnTo>
                    <a:pt x="55" y="26"/>
                  </a:lnTo>
                  <a:lnTo>
                    <a:pt x="5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21"/>
            <p:cNvSpPr>
              <a:spLocks/>
            </p:cNvSpPr>
            <p:nvPr/>
          </p:nvSpPr>
          <p:spPr bwMode="auto">
            <a:xfrm>
              <a:off x="4411663" y="4363819"/>
              <a:ext cx="123825" cy="376238"/>
            </a:xfrm>
            <a:custGeom>
              <a:avLst/>
              <a:gdLst>
                <a:gd name="T0" fmla="*/ 55 w 156"/>
                <a:gd name="T1" fmla="*/ 708 h 710"/>
                <a:gd name="T2" fmla="*/ 46 w 156"/>
                <a:gd name="T3" fmla="*/ 710 h 710"/>
                <a:gd name="T4" fmla="*/ 31 w 156"/>
                <a:gd name="T5" fmla="*/ 700 h 710"/>
                <a:gd name="T6" fmla="*/ 12 w 156"/>
                <a:gd name="T7" fmla="*/ 679 h 710"/>
                <a:gd name="T8" fmla="*/ 2 w 156"/>
                <a:gd name="T9" fmla="*/ 662 h 710"/>
                <a:gd name="T10" fmla="*/ 0 w 156"/>
                <a:gd name="T11" fmla="*/ 653 h 710"/>
                <a:gd name="T12" fmla="*/ 6 w 156"/>
                <a:gd name="T13" fmla="*/ 641 h 710"/>
                <a:gd name="T14" fmla="*/ 30 w 156"/>
                <a:gd name="T15" fmla="*/ 596 h 710"/>
                <a:gd name="T16" fmla="*/ 51 w 156"/>
                <a:gd name="T17" fmla="*/ 542 h 710"/>
                <a:gd name="T18" fmla="*/ 65 w 156"/>
                <a:gd name="T19" fmla="*/ 497 h 710"/>
                <a:gd name="T20" fmla="*/ 76 w 156"/>
                <a:gd name="T21" fmla="*/ 446 h 710"/>
                <a:gd name="T22" fmla="*/ 82 w 156"/>
                <a:gd name="T23" fmla="*/ 388 h 710"/>
                <a:gd name="T24" fmla="*/ 85 w 156"/>
                <a:gd name="T25" fmla="*/ 326 h 710"/>
                <a:gd name="T26" fmla="*/ 81 w 156"/>
                <a:gd name="T27" fmla="*/ 268 h 710"/>
                <a:gd name="T28" fmla="*/ 74 w 156"/>
                <a:gd name="T29" fmla="*/ 215 h 710"/>
                <a:gd name="T30" fmla="*/ 65 w 156"/>
                <a:gd name="T31" fmla="*/ 169 h 710"/>
                <a:gd name="T32" fmla="*/ 50 w 156"/>
                <a:gd name="T33" fmla="*/ 111 h 710"/>
                <a:gd name="T34" fmla="*/ 33 w 156"/>
                <a:gd name="T35" fmla="*/ 61 h 710"/>
                <a:gd name="T36" fmla="*/ 28 w 156"/>
                <a:gd name="T37" fmla="*/ 42 h 710"/>
                <a:gd name="T38" fmla="*/ 31 w 156"/>
                <a:gd name="T39" fmla="*/ 32 h 710"/>
                <a:gd name="T40" fmla="*/ 44 w 156"/>
                <a:gd name="T41" fmla="*/ 17 h 710"/>
                <a:gd name="T42" fmla="*/ 66 w 156"/>
                <a:gd name="T43" fmla="*/ 3 h 710"/>
                <a:gd name="T44" fmla="*/ 82 w 156"/>
                <a:gd name="T45" fmla="*/ 0 h 710"/>
                <a:gd name="T46" fmla="*/ 90 w 156"/>
                <a:gd name="T47" fmla="*/ 1 h 710"/>
                <a:gd name="T48" fmla="*/ 97 w 156"/>
                <a:gd name="T49" fmla="*/ 18 h 710"/>
                <a:gd name="T50" fmla="*/ 117 w 156"/>
                <a:gd name="T51" fmla="*/ 74 h 710"/>
                <a:gd name="T52" fmla="*/ 134 w 156"/>
                <a:gd name="T53" fmla="*/ 141 h 710"/>
                <a:gd name="T54" fmla="*/ 144 w 156"/>
                <a:gd name="T55" fmla="*/ 195 h 710"/>
                <a:gd name="T56" fmla="*/ 152 w 156"/>
                <a:gd name="T57" fmla="*/ 256 h 710"/>
                <a:gd name="T58" fmla="*/ 156 w 156"/>
                <a:gd name="T59" fmla="*/ 323 h 710"/>
                <a:gd name="T60" fmla="*/ 154 w 156"/>
                <a:gd name="T61" fmla="*/ 396 h 710"/>
                <a:gd name="T62" fmla="*/ 147 w 156"/>
                <a:gd name="T63" fmla="*/ 464 h 710"/>
                <a:gd name="T64" fmla="*/ 134 w 156"/>
                <a:gd name="T65" fmla="*/ 525 h 710"/>
                <a:gd name="T66" fmla="*/ 119 w 156"/>
                <a:gd name="T67" fmla="*/ 578 h 710"/>
                <a:gd name="T68" fmla="*/ 102 w 156"/>
                <a:gd name="T69" fmla="*/ 623 h 710"/>
                <a:gd name="T70" fmla="*/ 85 w 156"/>
                <a:gd name="T71" fmla="*/ 658 h 710"/>
                <a:gd name="T72" fmla="*/ 65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7" y="706"/>
                  </a:moveTo>
                  <a:lnTo>
                    <a:pt x="55" y="708"/>
                  </a:lnTo>
                  <a:lnTo>
                    <a:pt x="50" y="710"/>
                  </a:lnTo>
                  <a:lnTo>
                    <a:pt x="46" y="710"/>
                  </a:lnTo>
                  <a:lnTo>
                    <a:pt x="42" y="707"/>
                  </a:lnTo>
                  <a:lnTo>
                    <a:pt x="31" y="700"/>
                  </a:lnTo>
                  <a:lnTo>
                    <a:pt x="21" y="690"/>
                  </a:lnTo>
                  <a:lnTo>
                    <a:pt x="12" y="679"/>
                  </a:lnTo>
                  <a:lnTo>
                    <a:pt x="4" y="667"/>
                  </a:lnTo>
                  <a:lnTo>
                    <a:pt x="2" y="662"/>
                  </a:lnTo>
                  <a:lnTo>
                    <a:pt x="0" y="657"/>
                  </a:lnTo>
                  <a:lnTo>
                    <a:pt x="0" y="653"/>
                  </a:lnTo>
                  <a:lnTo>
                    <a:pt x="1" y="650"/>
                  </a:lnTo>
                  <a:lnTo>
                    <a:pt x="6" y="641"/>
                  </a:lnTo>
                  <a:lnTo>
                    <a:pt x="17" y="623"/>
                  </a:lnTo>
                  <a:lnTo>
                    <a:pt x="30" y="596"/>
                  </a:lnTo>
                  <a:lnTo>
                    <a:pt x="44" y="562"/>
                  </a:lnTo>
                  <a:lnTo>
                    <a:pt x="51" y="542"/>
                  </a:lnTo>
                  <a:lnTo>
                    <a:pt x="58" y="521"/>
                  </a:lnTo>
                  <a:lnTo>
                    <a:pt x="65" y="497"/>
                  </a:lnTo>
                  <a:lnTo>
                    <a:pt x="71" y="472"/>
                  </a:lnTo>
                  <a:lnTo>
                    <a:pt x="76" y="446"/>
                  </a:lnTo>
                  <a:lnTo>
                    <a:pt x="80" y="418"/>
                  </a:lnTo>
                  <a:lnTo>
                    <a:pt x="82" y="388"/>
                  </a:lnTo>
                  <a:lnTo>
                    <a:pt x="85" y="357"/>
                  </a:lnTo>
                  <a:lnTo>
                    <a:pt x="85" y="326"/>
                  </a:lnTo>
                  <a:lnTo>
                    <a:pt x="83" y="295"/>
                  </a:lnTo>
                  <a:lnTo>
                    <a:pt x="81" y="268"/>
                  </a:lnTo>
                  <a:lnTo>
                    <a:pt x="78" y="240"/>
                  </a:lnTo>
                  <a:lnTo>
                    <a:pt x="74" y="215"/>
                  </a:lnTo>
                  <a:lnTo>
                    <a:pt x="70" y="191"/>
                  </a:lnTo>
                  <a:lnTo>
                    <a:pt x="65" y="169"/>
                  </a:lnTo>
                  <a:lnTo>
                    <a:pt x="60" y="148"/>
                  </a:lnTo>
                  <a:lnTo>
                    <a:pt x="50" y="111"/>
                  </a:lnTo>
                  <a:lnTo>
                    <a:pt x="41" y="82"/>
                  </a:lnTo>
                  <a:lnTo>
                    <a:pt x="33" y="61"/>
                  </a:lnTo>
                  <a:lnTo>
                    <a:pt x="29" y="48"/>
                  </a:lnTo>
                  <a:lnTo>
                    <a:pt x="28" y="42"/>
                  </a:lnTo>
                  <a:lnTo>
                    <a:pt x="29" y="37"/>
                  </a:lnTo>
                  <a:lnTo>
                    <a:pt x="31" y="32"/>
                  </a:lnTo>
                  <a:lnTo>
                    <a:pt x="34" y="28"/>
                  </a:lnTo>
                  <a:lnTo>
                    <a:pt x="44" y="17"/>
                  </a:lnTo>
                  <a:lnTo>
                    <a:pt x="55" y="9"/>
                  </a:lnTo>
                  <a:lnTo>
                    <a:pt x="66" y="3"/>
                  </a:lnTo>
                  <a:lnTo>
                    <a:pt x="78" y="0"/>
                  </a:lnTo>
                  <a:lnTo>
                    <a:pt x="82" y="0"/>
                  </a:lnTo>
                  <a:lnTo>
                    <a:pt x="87" y="0"/>
                  </a:lnTo>
                  <a:lnTo>
                    <a:pt x="90" y="1"/>
                  </a:lnTo>
                  <a:lnTo>
                    <a:pt x="92" y="5"/>
                  </a:lnTo>
                  <a:lnTo>
                    <a:pt x="97" y="18"/>
                  </a:lnTo>
                  <a:lnTo>
                    <a:pt x="106" y="41"/>
                  </a:lnTo>
                  <a:lnTo>
                    <a:pt x="117" y="74"/>
                  </a:lnTo>
                  <a:lnTo>
                    <a:pt x="128" y="116"/>
                  </a:lnTo>
                  <a:lnTo>
                    <a:pt x="134" y="141"/>
                  </a:lnTo>
                  <a:lnTo>
                    <a:pt x="140" y="166"/>
                  </a:lnTo>
                  <a:lnTo>
                    <a:pt x="144" y="195"/>
                  </a:lnTo>
                  <a:lnTo>
                    <a:pt x="149" y="224"/>
                  </a:lnTo>
                  <a:lnTo>
                    <a:pt x="152" y="256"/>
                  </a:lnTo>
                  <a:lnTo>
                    <a:pt x="155" y="289"/>
                  </a:lnTo>
                  <a:lnTo>
                    <a:pt x="156" y="323"/>
                  </a:lnTo>
                  <a:lnTo>
                    <a:pt x="156" y="360"/>
                  </a:lnTo>
                  <a:lnTo>
                    <a:pt x="154" y="396"/>
                  </a:lnTo>
                  <a:lnTo>
                    <a:pt x="151" y="431"/>
                  </a:lnTo>
                  <a:lnTo>
                    <a:pt x="147" y="464"/>
                  </a:lnTo>
                  <a:lnTo>
                    <a:pt x="141" y="496"/>
                  </a:lnTo>
                  <a:lnTo>
                    <a:pt x="134" y="525"/>
                  </a:lnTo>
                  <a:lnTo>
                    <a:pt x="126" y="553"/>
                  </a:lnTo>
                  <a:lnTo>
                    <a:pt x="119" y="578"/>
                  </a:lnTo>
                  <a:lnTo>
                    <a:pt x="110" y="600"/>
                  </a:lnTo>
                  <a:lnTo>
                    <a:pt x="102" y="623"/>
                  </a:lnTo>
                  <a:lnTo>
                    <a:pt x="93" y="641"/>
                  </a:lnTo>
                  <a:lnTo>
                    <a:pt x="85" y="658"/>
                  </a:lnTo>
                  <a:lnTo>
                    <a:pt x="77" y="673"/>
                  </a:lnTo>
                  <a:lnTo>
                    <a:pt x="65" y="694"/>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2"/>
            <p:cNvSpPr>
              <a:spLocks/>
            </p:cNvSpPr>
            <p:nvPr/>
          </p:nvSpPr>
          <p:spPr bwMode="auto">
            <a:xfrm>
              <a:off x="4541838" y="4382869"/>
              <a:ext cx="95250" cy="352425"/>
            </a:xfrm>
            <a:custGeom>
              <a:avLst/>
              <a:gdLst>
                <a:gd name="T0" fmla="*/ 46 w 119"/>
                <a:gd name="T1" fmla="*/ 664 h 666"/>
                <a:gd name="T2" fmla="*/ 39 w 119"/>
                <a:gd name="T3" fmla="*/ 664 h 666"/>
                <a:gd name="T4" fmla="*/ 26 w 119"/>
                <a:gd name="T5" fmla="*/ 656 h 666"/>
                <a:gd name="T6" fmla="*/ 10 w 119"/>
                <a:gd name="T7" fmla="*/ 637 h 666"/>
                <a:gd name="T8" fmla="*/ 2 w 119"/>
                <a:gd name="T9" fmla="*/ 621 h 666"/>
                <a:gd name="T10" fmla="*/ 0 w 119"/>
                <a:gd name="T11" fmla="*/ 613 h 666"/>
                <a:gd name="T12" fmla="*/ 5 w 119"/>
                <a:gd name="T13" fmla="*/ 601 h 666"/>
                <a:gd name="T14" fmla="*/ 21 w 119"/>
                <a:gd name="T15" fmla="*/ 559 h 666"/>
                <a:gd name="T16" fmla="*/ 36 w 119"/>
                <a:gd name="T17" fmla="*/ 509 h 666"/>
                <a:gd name="T18" fmla="*/ 46 w 119"/>
                <a:gd name="T19" fmla="*/ 467 h 666"/>
                <a:gd name="T20" fmla="*/ 53 w 119"/>
                <a:gd name="T21" fmla="*/ 418 h 666"/>
                <a:gd name="T22" fmla="*/ 57 w 119"/>
                <a:gd name="T23" fmla="*/ 364 h 666"/>
                <a:gd name="T24" fmla="*/ 59 w 119"/>
                <a:gd name="T25" fmla="*/ 306 h 666"/>
                <a:gd name="T26" fmla="*/ 57 w 119"/>
                <a:gd name="T27" fmla="*/ 250 h 666"/>
                <a:gd name="T28" fmla="*/ 51 w 119"/>
                <a:gd name="T29" fmla="*/ 179 h 666"/>
                <a:gd name="T30" fmla="*/ 38 w 119"/>
                <a:gd name="T31" fmla="*/ 104 h 666"/>
                <a:gd name="T32" fmla="*/ 28 w 119"/>
                <a:gd name="T33" fmla="*/ 56 h 666"/>
                <a:gd name="T34" fmla="*/ 23 w 119"/>
                <a:gd name="T35" fmla="*/ 39 h 666"/>
                <a:gd name="T36" fmla="*/ 26 w 119"/>
                <a:gd name="T37" fmla="*/ 30 h 666"/>
                <a:gd name="T38" fmla="*/ 37 w 119"/>
                <a:gd name="T39" fmla="*/ 17 h 666"/>
                <a:gd name="T40" fmla="*/ 56 w 119"/>
                <a:gd name="T41" fmla="*/ 2 h 666"/>
                <a:gd name="T42" fmla="*/ 70 w 119"/>
                <a:gd name="T43" fmla="*/ 0 h 666"/>
                <a:gd name="T44" fmla="*/ 76 w 119"/>
                <a:gd name="T45" fmla="*/ 2 h 666"/>
                <a:gd name="T46" fmla="*/ 82 w 119"/>
                <a:gd name="T47" fmla="*/ 17 h 666"/>
                <a:gd name="T48" fmla="*/ 95 w 119"/>
                <a:gd name="T49" fmla="*/ 70 h 666"/>
                <a:gd name="T50" fmla="*/ 107 w 119"/>
                <a:gd name="T51" fmla="*/ 132 h 666"/>
                <a:gd name="T52" fmla="*/ 113 w 119"/>
                <a:gd name="T53" fmla="*/ 183 h 666"/>
                <a:gd name="T54" fmla="*/ 117 w 119"/>
                <a:gd name="T55" fmla="*/ 240 h 666"/>
                <a:gd name="T56" fmla="*/ 119 w 119"/>
                <a:gd name="T57" fmla="*/ 303 h 666"/>
                <a:gd name="T58" fmla="*/ 118 w 119"/>
                <a:gd name="T59" fmla="*/ 372 h 666"/>
                <a:gd name="T60" fmla="*/ 113 w 119"/>
                <a:gd name="T61" fmla="*/ 435 h 666"/>
                <a:gd name="T62" fmla="*/ 103 w 119"/>
                <a:gd name="T63" fmla="*/ 492 h 666"/>
                <a:gd name="T64" fmla="*/ 93 w 119"/>
                <a:gd name="T65" fmla="*/ 542 h 666"/>
                <a:gd name="T66" fmla="*/ 75 w 119"/>
                <a:gd name="T67" fmla="*/ 601 h 666"/>
                <a:gd name="T68" fmla="*/ 54 w 119"/>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666">
                  <a:moveTo>
                    <a:pt x="48" y="662"/>
                  </a:moveTo>
                  <a:lnTo>
                    <a:pt x="46" y="664"/>
                  </a:lnTo>
                  <a:lnTo>
                    <a:pt x="43" y="666"/>
                  </a:lnTo>
                  <a:lnTo>
                    <a:pt x="39" y="664"/>
                  </a:lnTo>
                  <a:lnTo>
                    <a:pt x="35" y="663"/>
                  </a:lnTo>
                  <a:lnTo>
                    <a:pt x="26" y="656"/>
                  </a:lnTo>
                  <a:lnTo>
                    <a:pt x="18" y="647"/>
                  </a:lnTo>
                  <a:lnTo>
                    <a:pt x="10" y="637"/>
                  </a:lnTo>
                  <a:lnTo>
                    <a:pt x="4" y="626"/>
                  </a:lnTo>
                  <a:lnTo>
                    <a:pt x="2" y="621"/>
                  </a:lnTo>
                  <a:lnTo>
                    <a:pt x="1" y="616"/>
                  </a:lnTo>
                  <a:lnTo>
                    <a:pt x="0" y="613"/>
                  </a:lnTo>
                  <a:lnTo>
                    <a:pt x="1" y="609"/>
                  </a:lnTo>
                  <a:lnTo>
                    <a:pt x="5" y="601"/>
                  </a:lnTo>
                  <a:lnTo>
                    <a:pt x="13" y="584"/>
                  </a:lnTo>
                  <a:lnTo>
                    <a:pt x="21" y="559"/>
                  </a:lnTo>
                  <a:lnTo>
                    <a:pt x="31" y="527"/>
                  </a:lnTo>
                  <a:lnTo>
                    <a:pt x="36" y="509"/>
                  </a:lnTo>
                  <a:lnTo>
                    <a:pt x="41" y="488"/>
                  </a:lnTo>
                  <a:lnTo>
                    <a:pt x="46" y="467"/>
                  </a:lnTo>
                  <a:lnTo>
                    <a:pt x="49" y="443"/>
                  </a:lnTo>
                  <a:lnTo>
                    <a:pt x="53" y="418"/>
                  </a:lnTo>
                  <a:lnTo>
                    <a:pt x="55" y="391"/>
                  </a:lnTo>
                  <a:lnTo>
                    <a:pt x="57" y="364"/>
                  </a:lnTo>
                  <a:lnTo>
                    <a:pt x="59" y="335"/>
                  </a:lnTo>
                  <a:lnTo>
                    <a:pt x="59" y="306"/>
                  </a:lnTo>
                  <a:lnTo>
                    <a:pt x="59" y="278"/>
                  </a:lnTo>
                  <a:lnTo>
                    <a:pt x="57" y="250"/>
                  </a:lnTo>
                  <a:lnTo>
                    <a:pt x="55" y="225"/>
                  </a:lnTo>
                  <a:lnTo>
                    <a:pt x="51" y="179"/>
                  </a:lnTo>
                  <a:lnTo>
                    <a:pt x="45" y="138"/>
                  </a:lnTo>
                  <a:lnTo>
                    <a:pt x="38" y="104"/>
                  </a:lnTo>
                  <a:lnTo>
                    <a:pt x="33" y="77"/>
                  </a:lnTo>
                  <a:lnTo>
                    <a:pt x="28" y="56"/>
                  </a:lnTo>
                  <a:lnTo>
                    <a:pt x="24" y="44"/>
                  </a:lnTo>
                  <a:lnTo>
                    <a:pt x="23" y="39"/>
                  </a:lnTo>
                  <a:lnTo>
                    <a:pt x="24" y="35"/>
                  </a:lnTo>
                  <a:lnTo>
                    <a:pt x="26" y="30"/>
                  </a:lnTo>
                  <a:lnTo>
                    <a:pt x="30" y="25"/>
                  </a:lnTo>
                  <a:lnTo>
                    <a:pt x="37" y="17"/>
                  </a:lnTo>
                  <a:lnTo>
                    <a:pt x="47" y="9"/>
                  </a:lnTo>
                  <a:lnTo>
                    <a:pt x="56" y="2"/>
                  </a:lnTo>
                  <a:lnTo>
                    <a:pt x="66" y="0"/>
                  </a:lnTo>
                  <a:lnTo>
                    <a:pt x="70" y="0"/>
                  </a:lnTo>
                  <a:lnTo>
                    <a:pt x="74" y="0"/>
                  </a:lnTo>
                  <a:lnTo>
                    <a:pt x="76" y="2"/>
                  </a:lnTo>
                  <a:lnTo>
                    <a:pt x="78" y="5"/>
                  </a:lnTo>
                  <a:lnTo>
                    <a:pt x="82" y="17"/>
                  </a:lnTo>
                  <a:lnTo>
                    <a:pt x="87" y="38"/>
                  </a:lnTo>
                  <a:lnTo>
                    <a:pt x="95" y="70"/>
                  </a:lnTo>
                  <a:lnTo>
                    <a:pt x="102" y="109"/>
                  </a:lnTo>
                  <a:lnTo>
                    <a:pt x="107" y="132"/>
                  </a:lnTo>
                  <a:lnTo>
                    <a:pt x="110" y="157"/>
                  </a:lnTo>
                  <a:lnTo>
                    <a:pt x="113" y="183"/>
                  </a:lnTo>
                  <a:lnTo>
                    <a:pt x="115" y="211"/>
                  </a:lnTo>
                  <a:lnTo>
                    <a:pt x="117" y="240"/>
                  </a:lnTo>
                  <a:lnTo>
                    <a:pt x="119" y="271"/>
                  </a:lnTo>
                  <a:lnTo>
                    <a:pt x="119" y="303"/>
                  </a:lnTo>
                  <a:lnTo>
                    <a:pt x="119" y="337"/>
                  </a:lnTo>
                  <a:lnTo>
                    <a:pt x="118" y="372"/>
                  </a:lnTo>
                  <a:lnTo>
                    <a:pt x="116" y="405"/>
                  </a:lnTo>
                  <a:lnTo>
                    <a:pt x="113" y="435"/>
                  </a:lnTo>
                  <a:lnTo>
                    <a:pt x="109" y="464"/>
                  </a:lnTo>
                  <a:lnTo>
                    <a:pt x="103" y="492"/>
                  </a:lnTo>
                  <a:lnTo>
                    <a:pt x="98" y="518"/>
                  </a:lnTo>
                  <a:lnTo>
                    <a:pt x="93" y="542"/>
                  </a:lnTo>
                  <a:lnTo>
                    <a:pt x="87" y="563"/>
                  </a:lnTo>
                  <a:lnTo>
                    <a:pt x="75" y="601"/>
                  </a:lnTo>
                  <a:lnTo>
                    <a:pt x="64"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23"/>
            <p:cNvSpPr>
              <a:spLocks noEditPoints="1"/>
            </p:cNvSpPr>
            <p:nvPr/>
          </p:nvSpPr>
          <p:spPr bwMode="auto">
            <a:xfrm>
              <a:off x="2987675" y="4911507"/>
              <a:ext cx="696912" cy="871538"/>
            </a:xfrm>
            <a:custGeom>
              <a:avLst/>
              <a:gdLst>
                <a:gd name="T0" fmla="*/ 873 w 878"/>
                <a:gd name="T1" fmla="*/ 1338 h 1646"/>
                <a:gd name="T2" fmla="*/ 848 w 878"/>
                <a:gd name="T3" fmla="*/ 1391 h 1646"/>
                <a:gd name="T4" fmla="*/ 823 w 878"/>
                <a:gd name="T5" fmla="*/ 1439 h 1646"/>
                <a:gd name="T6" fmla="*/ 790 w 878"/>
                <a:gd name="T7" fmla="*/ 1492 h 1646"/>
                <a:gd name="T8" fmla="*/ 753 w 878"/>
                <a:gd name="T9" fmla="*/ 1544 h 1646"/>
                <a:gd name="T10" fmla="*/ 723 w 878"/>
                <a:gd name="T11" fmla="*/ 1578 h 1646"/>
                <a:gd name="T12" fmla="*/ 702 w 878"/>
                <a:gd name="T13" fmla="*/ 1596 h 1646"/>
                <a:gd name="T14" fmla="*/ 679 w 878"/>
                <a:gd name="T15" fmla="*/ 1611 h 1646"/>
                <a:gd name="T16" fmla="*/ 657 w 878"/>
                <a:gd name="T17" fmla="*/ 1620 h 1646"/>
                <a:gd name="T18" fmla="*/ 598 w 878"/>
                <a:gd name="T19" fmla="*/ 1632 h 1646"/>
                <a:gd name="T20" fmla="*/ 521 w 878"/>
                <a:gd name="T21" fmla="*/ 1642 h 1646"/>
                <a:gd name="T22" fmla="*/ 469 w 878"/>
                <a:gd name="T23" fmla="*/ 1646 h 1646"/>
                <a:gd name="T24" fmla="*/ 415 w 878"/>
                <a:gd name="T25" fmla="*/ 1646 h 1646"/>
                <a:gd name="T26" fmla="*/ 364 w 878"/>
                <a:gd name="T27" fmla="*/ 1641 h 1646"/>
                <a:gd name="T28" fmla="*/ 317 w 878"/>
                <a:gd name="T29" fmla="*/ 1631 h 1646"/>
                <a:gd name="T30" fmla="*/ 284 w 878"/>
                <a:gd name="T31" fmla="*/ 1617 h 1646"/>
                <a:gd name="T32" fmla="*/ 264 w 878"/>
                <a:gd name="T33" fmla="*/ 1605 h 1646"/>
                <a:gd name="T34" fmla="*/ 246 w 878"/>
                <a:gd name="T35" fmla="*/ 1592 h 1646"/>
                <a:gd name="T36" fmla="*/ 237 w 878"/>
                <a:gd name="T37" fmla="*/ 1574 h 1646"/>
                <a:gd name="T38" fmla="*/ 235 w 878"/>
                <a:gd name="T39" fmla="*/ 1550 h 1646"/>
                <a:gd name="T40" fmla="*/ 241 w 878"/>
                <a:gd name="T41" fmla="*/ 1524 h 1646"/>
                <a:gd name="T42" fmla="*/ 252 w 878"/>
                <a:gd name="T43" fmla="*/ 1493 h 1646"/>
                <a:gd name="T44" fmla="*/ 269 w 878"/>
                <a:gd name="T45" fmla="*/ 1462 h 1646"/>
                <a:gd name="T46" fmla="*/ 300 w 878"/>
                <a:gd name="T47" fmla="*/ 1412 h 1646"/>
                <a:gd name="T48" fmla="*/ 348 w 878"/>
                <a:gd name="T49" fmla="*/ 1346 h 1646"/>
                <a:gd name="T50" fmla="*/ 397 w 878"/>
                <a:gd name="T51" fmla="*/ 1288 h 1646"/>
                <a:gd name="T52" fmla="*/ 454 w 878"/>
                <a:gd name="T53" fmla="*/ 1226 h 1646"/>
                <a:gd name="T54" fmla="*/ 877 w 878"/>
                <a:gd name="T55" fmla="*/ 1327 h 1646"/>
                <a:gd name="T56" fmla="*/ 872 w 878"/>
                <a:gd name="T57" fmla="*/ 312 h 1646"/>
                <a:gd name="T58" fmla="*/ 839 w 878"/>
                <a:gd name="T59" fmla="*/ 239 h 1646"/>
                <a:gd name="T60" fmla="*/ 810 w 878"/>
                <a:gd name="T61" fmla="*/ 192 h 1646"/>
                <a:gd name="T62" fmla="*/ 786 w 878"/>
                <a:gd name="T63" fmla="*/ 159 h 1646"/>
                <a:gd name="T64" fmla="*/ 758 w 878"/>
                <a:gd name="T65" fmla="*/ 124 h 1646"/>
                <a:gd name="T66" fmla="*/ 727 w 878"/>
                <a:gd name="T67" fmla="*/ 93 h 1646"/>
                <a:gd name="T68" fmla="*/ 692 w 878"/>
                <a:gd name="T69" fmla="*/ 64 h 1646"/>
                <a:gd name="T70" fmla="*/ 653 w 878"/>
                <a:gd name="T71" fmla="*/ 39 h 1646"/>
                <a:gd name="T72" fmla="*/ 609 w 878"/>
                <a:gd name="T73" fmla="*/ 19 h 1646"/>
                <a:gd name="T74" fmla="*/ 560 w 878"/>
                <a:gd name="T75" fmla="*/ 6 h 1646"/>
                <a:gd name="T76" fmla="*/ 507 w 878"/>
                <a:gd name="T77" fmla="*/ 0 h 1646"/>
                <a:gd name="T78" fmla="*/ 449 w 878"/>
                <a:gd name="T79" fmla="*/ 4 h 1646"/>
                <a:gd name="T80" fmla="*/ 389 w 878"/>
                <a:gd name="T81" fmla="*/ 18 h 1646"/>
                <a:gd name="T82" fmla="*/ 332 w 878"/>
                <a:gd name="T83" fmla="*/ 39 h 1646"/>
                <a:gd name="T84" fmla="*/ 281 w 878"/>
                <a:gd name="T85" fmla="*/ 66 h 1646"/>
                <a:gd name="T86" fmla="*/ 235 w 878"/>
                <a:gd name="T87" fmla="*/ 99 h 1646"/>
                <a:gd name="T88" fmla="*/ 194 w 878"/>
                <a:gd name="T89" fmla="*/ 135 h 1646"/>
                <a:gd name="T90" fmla="*/ 158 w 878"/>
                <a:gd name="T91" fmla="*/ 174 h 1646"/>
                <a:gd name="T92" fmla="*/ 126 w 878"/>
                <a:gd name="T93" fmla="*/ 217 h 1646"/>
                <a:gd name="T94" fmla="*/ 98 w 878"/>
                <a:gd name="T95" fmla="*/ 258 h 1646"/>
                <a:gd name="T96" fmla="*/ 73 w 878"/>
                <a:gd name="T97" fmla="*/ 300 h 1646"/>
                <a:gd name="T98" fmla="*/ 54 w 878"/>
                <a:gd name="T99" fmla="*/ 341 h 1646"/>
                <a:gd name="T100" fmla="*/ 30 w 878"/>
                <a:gd name="T101" fmla="*/ 396 h 1646"/>
                <a:gd name="T102" fmla="*/ 4 w 878"/>
                <a:gd name="T103" fmla="*/ 475 h 1646"/>
                <a:gd name="T104" fmla="*/ 878 w 878"/>
                <a:gd name="T105" fmla="*/ 329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8" h="1646">
                  <a:moveTo>
                    <a:pt x="877" y="1327"/>
                  </a:moveTo>
                  <a:lnTo>
                    <a:pt x="873" y="1338"/>
                  </a:lnTo>
                  <a:lnTo>
                    <a:pt x="858" y="1369"/>
                  </a:lnTo>
                  <a:lnTo>
                    <a:pt x="848" y="1391"/>
                  </a:lnTo>
                  <a:lnTo>
                    <a:pt x="836" y="1414"/>
                  </a:lnTo>
                  <a:lnTo>
                    <a:pt x="823" y="1439"/>
                  </a:lnTo>
                  <a:lnTo>
                    <a:pt x="808" y="1466"/>
                  </a:lnTo>
                  <a:lnTo>
                    <a:pt x="790" y="1492"/>
                  </a:lnTo>
                  <a:lnTo>
                    <a:pt x="772" y="1518"/>
                  </a:lnTo>
                  <a:lnTo>
                    <a:pt x="753" y="1544"/>
                  </a:lnTo>
                  <a:lnTo>
                    <a:pt x="733" y="1567"/>
                  </a:lnTo>
                  <a:lnTo>
                    <a:pt x="723" y="1578"/>
                  </a:lnTo>
                  <a:lnTo>
                    <a:pt x="712" y="1587"/>
                  </a:lnTo>
                  <a:lnTo>
                    <a:pt x="702" y="1596"/>
                  </a:lnTo>
                  <a:lnTo>
                    <a:pt x="691" y="1604"/>
                  </a:lnTo>
                  <a:lnTo>
                    <a:pt x="679" y="1611"/>
                  </a:lnTo>
                  <a:lnTo>
                    <a:pt x="669" y="1616"/>
                  </a:lnTo>
                  <a:lnTo>
                    <a:pt x="657" y="1620"/>
                  </a:lnTo>
                  <a:lnTo>
                    <a:pt x="646" y="1623"/>
                  </a:lnTo>
                  <a:lnTo>
                    <a:pt x="598" y="1632"/>
                  </a:lnTo>
                  <a:lnTo>
                    <a:pt x="548" y="1640"/>
                  </a:lnTo>
                  <a:lnTo>
                    <a:pt x="521" y="1642"/>
                  </a:lnTo>
                  <a:lnTo>
                    <a:pt x="494" y="1645"/>
                  </a:lnTo>
                  <a:lnTo>
                    <a:pt x="469" y="1646"/>
                  </a:lnTo>
                  <a:lnTo>
                    <a:pt x="442" y="1646"/>
                  </a:lnTo>
                  <a:lnTo>
                    <a:pt x="415" y="1646"/>
                  </a:lnTo>
                  <a:lnTo>
                    <a:pt x="390" y="1645"/>
                  </a:lnTo>
                  <a:lnTo>
                    <a:pt x="364" y="1641"/>
                  </a:lnTo>
                  <a:lnTo>
                    <a:pt x="339" y="1637"/>
                  </a:lnTo>
                  <a:lnTo>
                    <a:pt x="317" y="1631"/>
                  </a:lnTo>
                  <a:lnTo>
                    <a:pt x="295" y="1621"/>
                  </a:lnTo>
                  <a:lnTo>
                    <a:pt x="284" y="1617"/>
                  </a:lnTo>
                  <a:lnTo>
                    <a:pt x="273" y="1612"/>
                  </a:lnTo>
                  <a:lnTo>
                    <a:pt x="264" y="1605"/>
                  </a:lnTo>
                  <a:lnTo>
                    <a:pt x="254" y="1599"/>
                  </a:lnTo>
                  <a:lnTo>
                    <a:pt x="246" y="1592"/>
                  </a:lnTo>
                  <a:lnTo>
                    <a:pt x="240" y="1583"/>
                  </a:lnTo>
                  <a:lnTo>
                    <a:pt x="237" y="1574"/>
                  </a:lnTo>
                  <a:lnTo>
                    <a:pt x="235" y="1562"/>
                  </a:lnTo>
                  <a:lnTo>
                    <a:pt x="235" y="1550"/>
                  </a:lnTo>
                  <a:lnTo>
                    <a:pt x="237" y="1537"/>
                  </a:lnTo>
                  <a:lnTo>
                    <a:pt x="241" y="1524"/>
                  </a:lnTo>
                  <a:lnTo>
                    <a:pt x="245" y="1508"/>
                  </a:lnTo>
                  <a:lnTo>
                    <a:pt x="252" y="1493"/>
                  </a:lnTo>
                  <a:lnTo>
                    <a:pt x="259" y="1478"/>
                  </a:lnTo>
                  <a:lnTo>
                    <a:pt x="269" y="1462"/>
                  </a:lnTo>
                  <a:lnTo>
                    <a:pt x="278" y="1445"/>
                  </a:lnTo>
                  <a:lnTo>
                    <a:pt x="300" y="1412"/>
                  </a:lnTo>
                  <a:lnTo>
                    <a:pt x="323" y="1379"/>
                  </a:lnTo>
                  <a:lnTo>
                    <a:pt x="348" y="1346"/>
                  </a:lnTo>
                  <a:lnTo>
                    <a:pt x="374" y="1315"/>
                  </a:lnTo>
                  <a:lnTo>
                    <a:pt x="397" y="1288"/>
                  </a:lnTo>
                  <a:lnTo>
                    <a:pt x="420" y="1263"/>
                  </a:lnTo>
                  <a:lnTo>
                    <a:pt x="454" y="1226"/>
                  </a:lnTo>
                  <a:lnTo>
                    <a:pt x="467" y="1211"/>
                  </a:lnTo>
                  <a:lnTo>
                    <a:pt x="877" y="1327"/>
                  </a:lnTo>
                  <a:close/>
                  <a:moveTo>
                    <a:pt x="878" y="329"/>
                  </a:moveTo>
                  <a:lnTo>
                    <a:pt x="872" y="312"/>
                  </a:lnTo>
                  <a:lnTo>
                    <a:pt x="854" y="268"/>
                  </a:lnTo>
                  <a:lnTo>
                    <a:pt x="839" y="239"/>
                  </a:lnTo>
                  <a:lnTo>
                    <a:pt x="820" y="207"/>
                  </a:lnTo>
                  <a:lnTo>
                    <a:pt x="810" y="192"/>
                  </a:lnTo>
                  <a:lnTo>
                    <a:pt x="799" y="174"/>
                  </a:lnTo>
                  <a:lnTo>
                    <a:pt x="786" y="159"/>
                  </a:lnTo>
                  <a:lnTo>
                    <a:pt x="773" y="141"/>
                  </a:lnTo>
                  <a:lnTo>
                    <a:pt x="758" y="124"/>
                  </a:lnTo>
                  <a:lnTo>
                    <a:pt x="743" y="109"/>
                  </a:lnTo>
                  <a:lnTo>
                    <a:pt x="727" y="93"/>
                  </a:lnTo>
                  <a:lnTo>
                    <a:pt x="710" y="78"/>
                  </a:lnTo>
                  <a:lnTo>
                    <a:pt x="692" y="64"/>
                  </a:lnTo>
                  <a:lnTo>
                    <a:pt x="673" y="50"/>
                  </a:lnTo>
                  <a:lnTo>
                    <a:pt x="653" y="39"/>
                  </a:lnTo>
                  <a:lnTo>
                    <a:pt x="631" y="28"/>
                  </a:lnTo>
                  <a:lnTo>
                    <a:pt x="609" y="19"/>
                  </a:lnTo>
                  <a:lnTo>
                    <a:pt x="584" y="12"/>
                  </a:lnTo>
                  <a:lnTo>
                    <a:pt x="560" y="6"/>
                  </a:lnTo>
                  <a:lnTo>
                    <a:pt x="534" y="2"/>
                  </a:lnTo>
                  <a:lnTo>
                    <a:pt x="507" y="0"/>
                  </a:lnTo>
                  <a:lnTo>
                    <a:pt x="479" y="2"/>
                  </a:lnTo>
                  <a:lnTo>
                    <a:pt x="449" y="4"/>
                  </a:lnTo>
                  <a:lnTo>
                    <a:pt x="420" y="10"/>
                  </a:lnTo>
                  <a:lnTo>
                    <a:pt x="389" y="18"/>
                  </a:lnTo>
                  <a:lnTo>
                    <a:pt x="360" y="27"/>
                  </a:lnTo>
                  <a:lnTo>
                    <a:pt x="332" y="39"/>
                  </a:lnTo>
                  <a:lnTo>
                    <a:pt x="306" y="52"/>
                  </a:lnTo>
                  <a:lnTo>
                    <a:pt x="281" y="66"/>
                  </a:lnTo>
                  <a:lnTo>
                    <a:pt x="257" y="82"/>
                  </a:lnTo>
                  <a:lnTo>
                    <a:pt x="235" y="99"/>
                  </a:lnTo>
                  <a:lnTo>
                    <a:pt x="213" y="116"/>
                  </a:lnTo>
                  <a:lnTo>
                    <a:pt x="194" y="135"/>
                  </a:lnTo>
                  <a:lnTo>
                    <a:pt x="175" y="155"/>
                  </a:lnTo>
                  <a:lnTo>
                    <a:pt x="158" y="174"/>
                  </a:lnTo>
                  <a:lnTo>
                    <a:pt x="141" y="196"/>
                  </a:lnTo>
                  <a:lnTo>
                    <a:pt x="126" y="217"/>
                  </a:lnTo>
                  <a:lnTo>
                    <a:pt x="111" y="238"/>
                  </a:lnTo>
                  <a:lnTo>
                    <a:pt x="98" y="258"/>
                  </a:lnTo>
                  <a:lnTo>
                    <a:pt x="85" y="279"/>
                  </a:lnTo>
                  <a:lnTo>
                    <a:pt x="73" y="300"/>
                  </a:lnTo>
                  <a:lnTo>
                    <a:pt x="64" y="321"/>
                  </a:lnTo>
                  <a:lnTo>
                    <a:pt x="54" y="341"/>
                  </a:lnTo>
                  <a:lnTo>
                    <a:pt x="44" y="359"/>
                  </a:lnTo>
                  <a:lnTo>
                    <a:pt x="30" y="396"/>
                  </a:lnTo>
                  <a:lnTo>
                    <a:pt x="19" y="428"/>
                  </a:lnTo>
                  <a:lnTo>
                    <a:pt x="4" y="475"/>
                  </a:lnTo>
                  <a:lnTo>
                    <a:pt x="0" y="494"/>
                  </a:lnTo>
                  <a:lnTo>
                    <a:pt x="878" y="329"/>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22" name="Freeform 24"/>
            <p:cNvSpPr>
              <a:spLocks/>
            </p:cNvSpPr>
            <p:nvPr/>
          </p:nvSpPr>
          <p:spPr bwMode="auto">
            <a:xfrm>
              <a:off x="2513013" y="5043269"/>
              <a:ext cx="1638300" cy="638175"/>
            </a:xfrm>
            <a:custGeom>
              <a:avLst/>
              <a:gdLst>
                <a:gd name="T0" fmla="*/ 64 w 2064"/>
                <a:gd name="T1" fmla="*/ 174 h 1207"/>
                <a:gd name="T2" fmla="*/ 92 w 2064"/>
                <a:gd name="T3" fmla="*/ 190 h 1207"/>
                <a:gd name="T4" fmla="*/ 117 w 2064"/>
                <a:gd name="T5" fmla="*/ 233 h 1207"/>
                <a:gd name="T6" fmla="*/ 158 w 2064"/>
                <a:gd name="T7" fmla="*/ 347 h 1207"/>
                <a:gd name="T8" fmla="*/ 209 w 2064"/>
                <a:gd name="T9" fmla="*/ 470 h 1207"/>
                <a:gd name="T10" fmla="*/ 247 w 2064"/>
                <a:gd name="T11" fmla="*/ 525 h 1207"/>
                <a:gd name="T12" fmla="*/ 293 w 2064"/>
                <a:gd name="T13" fmla="*/ 558 h 1207"/>
                <a:gd name="T14" fmla="*/ 336 w 2064"/>
                <a:gd name="T15" fmla="*/ 565 h 1207"/>
                <a:gd name="T16" fmla="*/ 369 w 2064"/>
                <a:gd name="T17" fmla="*/ 550 h 1207"/>
                <a:gd name="T18" fmla="*/ 397 w 2064"/>
                <a:gd name="T19" fmla="*/ 520 h 1207"/>
                <a:gd name="T20" fmla="*/ 414 w 2064"/>
                <a:gd name="T21" fmla="*/ 485 h 1207"/>
                <a:gd name="T22" fmla="*/ 503 w 2064"/>
                <a:gd name="T23" fmla="*/ 322 h 1207"/>
                <a:gd name="T24" fmla="*/ 564 w 2064"/>
                <a:gd name="T25" fmla="*/ 240 h 1207"/>
                <a:gd name="T26" fmla="*/ 638 w 2064"/>
                <a:gd name="T27" fmla="*/ 165 h 1207"/>
                <a:gd name="T28" fmla="*/ 726 w 2064"/>
                <a:gd name="T29" fmla="*/ 99 h 1207"/>
                <a:gd name="T30" fmla="*/ 827 w 2064"/>
                <a:gd name="T31" fmla="*/ 46 h 1207"/>
                <a:gd name="T32" fmla="*/ 944 w 2064"/>
                <a:gd name="T33" fmla="*/ 12 h 1207"/>
                <a:gd name="T34" fmla="*/ 1076 w 2064"/>
                <a:gd name="T35" fmla="*/ 0 h 1207"/>
                <a:gd name="T36" fmla="*/ 1340 w 2064"/>
                <a:gd name="T37" fmla="*/ 24 h 1207"/>
                <a:gd name="T38" fmla="*/ 1555 w 2064"/>
                <a:gd name="T39" fmla="*/ 86 h 1207"/>
                <a:gd name="T40" fmla="*/ 1726 w 2064"/>
                <a:gd name="T41" fmla="*/ 177 h 1207"/>
                <a:gd name="T42" fmla="*/ 1857 w 2064"/>
                <a:gd name="T43" fmla="*/ 281 h 1207"/>
                <a:gd name="T44" fmla="*/ 1952 w 2064"/>
                <a:gd name="T45" fmla="*/ 389 h 1207"/>
                <a:gd name="T46" fmla="*/ 2015 w 2064"/>
                <a:gd name="T47" fmla="*/ 488 h 1207"/>
                <a:gd name="T48" fmla="*/ 2050 w 2064"/>
                <a:gd name="T49" fmla="*/ 566 h 1207"/>
                <a:gd name="T50" fmla="*/ 2063 w 2064"/>
                <a:gd name="T51" fmla="*/ 626 h 1207"/>
                <a:gd name="T52" fmla="*/ 2043 w 2064"/>
                <a:gd name="T53" fmla="*/ 687 h 1207"/>
                <a:gd name="T54" fmla="*/ 1998 w 2064"/>
                <a:gd name="T55" fmla="*/ 774 h 1207"/>
                <a:gd name="T56" fmla="*/ 1924 w 2064"/>
                <a:gd name="T57" fmla="*/ 876 h 1207"/>
                <a:gd name="T58" fmla="*/ 1819 w 2064"/>
                <a:gd name="T59" fmla="*/ 980 h 1207"/>
                <a:gd name="T60" fmla="*/ 1680 w 2064"/>
                <a:gd name="T61" fmla="*/ 1076 h 1207"/>
                <a:gd name="T62" fmla="*/ 1504 w 2064"/>
                <a:gd name="T63" fmla="*/ 1153 h 1207"/>
                <a:gd name="T64" fmla="*/ 1289 w 2064"/>
                <a:gd name="T65" fmla="*/ 1199 h 1207"/>
                <a:gd name="T66" fmla="*/ 1104 w 2064"/>
                <a:gd name="T67" fmla="*/ 1205 h 1207"/>
                <a:gd name="T68" fmla="*/ 992 w 2064"/>
                <a:gd name="T69" fmla="*/ 1195 h 1207"/>
                <a:gd name="T70" fmla="*/ 888 w 2064"/>
                <a:gd name="T71" fmla="*/ 1173 h 1207"/>
                <a:gd name="T72" fmla="*/ 795 w 2064"/>
                <a:gd name="T73" fmla="*/ 1140 h 1207"/>
                <a:gd name="T74" fmla="*/ 674 w 2064"/>
                <a:gd name="T75" fmla="*/ 1079 h 1207"/>
                <a:gd name="T76" fmla="*/ 545 w 2064"/>
                <a:gd name="T77" fmla="*/ 981 h 1207"/>
                <a:gd name="T78" fmla="*/ 488 w 2064"/>
                <a:gd name="T79" fmla="*/ 926 h 1207"/>
                <a:gd name="T80" fmla="*/ 455 w 2064"/>
                <a:gd name="T81" fmla="*/ 888 h 1207"/>
                <a:gd name="T82" fmla="*/ 393 w 2064"/>
                <a:gd name="T83" fmla="*/ 828 h 1207"/>
                <a:gd name="T84" fmla="*/ 351 w 2064"/>
                <a:gd name="T85" fmla="*/ 807 h 1207"/>
                <a:gd name="T86" fmla="*/ 306 w 2064"/>
                <a:gd name="T87" fmla="*/ 812 h 1207"/>
                <a:gd name="T88" fmla="*/ 275 w 2064"/>
                <a:gd name="T89" fmla="*/ 839 h 1207"/>
                <a:gd name="T90" fmla="*/ 248 w 2064"/>
                <a:gd name="T91" fmla="*/ 900 h 1207"/>
                <a:gd name="T92" fmla="*/ 181 w 2064"/>
                <a:gd name="T93" fmla="*/ 1076 h 1207"/>
                <a:gd name="T94" fmla="*/ 153 w 2064"/>
                <a:gd name="T95" fmla="*/ 1124 h 1207"/>
                <a:gd name="T96" fmla="*/ 124 w 2064"/>
                <a:gd name="T97" fmla="*/ 1151 h 1207"/>
                <a:gd name="T98" fmla="*/ 91 w 2064"/>
                <a:gd name="T99" fmla="*/ 1154 h 1207"/>
                <a:gd name="T100" fmla="*/ 65 w 2064"/>
                <a:gd name="T101" fmla="*/ 1129 h 1207"/>
                <a:gd name="T102" fmla="*/ 52 w 2064"/>
                <a:gd name="T103" fmla="*/ 1087 h 1207"/>
                <a:gd name="T104" fmla="*/ 49 w 2064"/>
                <a:gd name="T105" fmla="*/ 1030 h 1207"/>
                <a:gd name="T106" fmla="*/ 71 w 2064"/>
                <a:gd name="T107" fmla="*/ 811 h 1207"/>
                <a:gd name="T108" fmla="*/ 79 w 2064"/>
                <a:gd name="T109" fmla="*/ 665 h 1207"/>
                <a:gd name="T110" fmla="*/ 72 w 2064"/>
                <a:gd name="T111" fmla="*/ 601 h 1207"/>
                <a:gd name="T112" fmla="*/ 17 w 2064"/>
                <a:gd name="T113" fmla="*/ 398 h 1207"/>
                <a:gd name="T114" fmla="*/ 1 w 2064"/>
                <a:gd name="T115" fmla="*/ 303 h 1207"/>
                <a:gd name="T116" fmla="*/ 3 w 2064"/>
                <a:gd name="T117" fmla="*/ 249 h 1207"/>
                <a:gd name="T118" fmla="*/ 22 w 2064"/>
                <a:gd name="T119" fmla="*/ 203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4" h="1207">
                  <a:moveTo>
                    <a:pt x="41" y="185"/>
                  </a:moveTo>
                  <a:lnTo>
                    <a:pt x="49" y="178"/>
                  </a:lnTo>
                  <a:lnTo>
                    <a:pt x="57" y="174"/>
                  </a:lnTo>
                  <a:lnTo>
                    <a:pt x="64" y="174"/>
                  </a:lnTo>
                  <a:lnTo>
                    <a:pt x="72" y="174"/>
                  </a:lnTo>
                  <a:lnTo>
                    <a:pt x="79" y="178"/>
                  </a:lnTo>
                  <a:lnTo>
                    <a:pt x="86" y="183"/>
                  </a:lnTo>
                  <a:lnTo>
                    <a:pt x="92" y="190"/>
                  </a:lnTo>
                  <a:lnTo>
                    <a:pt x="98" y="198"/>
                  </a:lnTo>
                  <a:lnTo>
                    <a:pt x="105" y="208"/>
                  </a:lnTo>
                  <a:lnTo>
                    <a:pt x="111" y="220"/>
                  </a:lnTo>
                  <a:lnTo>
                    <a:pt x="117" y="233"/>
                  </a:lnTo>
                  <a:lnTo>
                    <a:pt x="123" y="247"/>
                  </a:lnTo>
                  <a:lnTo>
                    <a:pt x="135" y="278"/>
                  </a:lnTo>
                  <a:lnTo>
                    <a:pt x="146" y="311"/>
                  </a:lnTo>
                  <a:lnTo>
                    <a:pt x="158" y="347"/>
                  </a:lnTo>
                  <a:lnTo>
                    <a:pt x="172" y="384"/>
                  </a:lnTo>
                  <a:lnTo>
                    <a:pt x="186" y="419"/>
                  </a:lnTo>
                  <a:lnTo>
                    <a:pt x="201" y="454"/>
                  </a:lnTo>
                  <a:lnTo>
                    <a:pt x="209" y="470"/>
                  </a:lnTo>
                  <a:lnTo>
                    <a:pt x="218" y="485"/>
                  </a:lnTo>
                  <a:lnTo>
                    <a:pt x="227" y="499"/>
                  </a:lnTo>
                  <a:lnTo>
                    <a:pt x="236" y="513"/>
                  </a:lnTo>
                  <a:lnTo>
                    <a:pt x="247" y="525"/>
                  </a:lnTo>
                  <a:lnTo>
                    <a:pt x="257" y="535"/>
                  </a:lnTo>
                  <a:lnTo>
                    <a:pt x="268" y="545"/>
                  </a:lnTo>
                  <a:lnTo>
                    <a:pt x="280" y="551"/>
                  </a:lnTo>
                  <a:lnTo>
                    <a:pt x="293" y="558"/>
                  </a:lnTo>
                  <a:lnTo>
                    <a:pt x="305" y="562"/>
                  </a:lnTo>
                  <a:lnTo>
                    <a:pt x="315" y="563"/>
                  </a:lnTo>
                  <a:lnTo>
                    <a:pt x="326" y="565"/>
                  </a:lnTo>
                  <a:lnTo>
                    <a:pt x="336" y="565"/>
                  </a:lnTo>
                  <a:lnTo>
                    <a:pt x="345" y="562"/>
                  </a:lnTo>
                  <a:lnTo>
                    <a:pt x="354" y="559"/>
                  </a:lnTo>
                  <a:lnTo>
                    <a:pt x="361" y="555"/>
                  </a:lnTo>
                  <a:lnTo>
                    <a:pt x="369" y="550"/>
                  </a:lnTo>
                  <a:lnTo>
                    <a:pt x="375" y="545"/>
                  </a:lnTo>
                  <a:lnTo>
                    <a:pt x="382" y="539"/>
                  </a:lnTo>
                  <a:lnTo>
                    <a:pt x="387" y="533"/>
                  </a:lnTo>
                  <a:lnTo>
                    <a:pt x="397" y="520"/>
                  </a:lnTo>
                  <a:lnTo>
                    <a:pt x="403" y="508"/>
                  </a:lnTo>
                  <a:lnTo>
                    <a:pt x="408" y="496"/>
                  </a:lnTo>
                  <a:lnTo>
                    <a:pt x="414" y="485"/>
                  </a:lnTo>
                  <a:lnTo>
                    <a:pt x="414" y="485"/>
                  </a:lnTo>
                  <a:lnTo>
                    <a:pt x="432" y="446"/>
                  </a:lnTo>
                  <a:lnTo>
                    <a:pt x="453" y="405"/>
                  </a:lnTo>
                  <a:lnTo>
                    <a:pt x="477" y="363"/>
                  </a:lnTo>
                  <a:lnTo>
                    <a:pt x="503" y="322"/>
                  </a:lnTo>
                  <a:lnTo>
                    <a:pt x="517" y="301"/>
                  </a:lnTo>
                  <a:lnTo>
                    <a:pt x="532" y="281"/>
                  </a:lnTo>
                  <a:lnTo>
                    <a:pt x="548" y="260"/>
                  </a:lnTo>
                  <a:lnTo>
                    <a:pt x="564" y="240"/>
                  </a:lnTo>
                  <a:lnTo>
                    <a:pt x="581" y="220"/>
                  </a:lnTo>
                  <a:lnTo>
                    <a:pt x="600" y="202"/>
                  </a:lnTo>
                  <a:lnTo>
                    <a:pt x="619" y="183"/>
                  </a:lnTo>
                  <a:lnTo>
                    <a:pt x="638" y="165"/>
                  </a:lnTo>
                  <a:lnTo>
                    <a:pt x="659" y="146"/>
                  </a:lnTo>
                  <a:lnTo>
                    <a:pt x="681" y="131"/>
                  </a:lnTo>
                  <a:lnTo>
                    <a:pt x="702" y="113"/>
                  </a:lnTo>
                  <a:lnTo>
                    <a:pt x="726" y="99"/>
                  </a:lnTo>
                  <a:lnTo>
                    <a:pt x="749" y="84"/>
                  </a:lnTo>
                  <a:lnTo>
                    <a:pt x="775" y="70"/>
                  </a:lnTo>
                  <a:lnTo>
                    <a:pt x="801" y="58"/>
                  </a:lnTo>
                  <a:lnTo>
                    <a:pt x="827" y="46"/>
                  </a:lnTo>
                  <a:lnTo>
                    <a:pt x="855" y="36"/>
                  </a:lnTo>
                  <a:lnTo>
                    <a:pt x="884" y="26"/>
                  </a:lnTo>
                  <a:lnTo>
                    <a:pt x="913" y="18"/>
                  </a:lnTo>
                  <a:lnTo>
                    <a:pt x="944" y="12"/>
                  </a:lnTo>
                  <a:lnTo>
                    <a:pt x="976" y="7"/>
                  </a:lnTo>
                  <a:lnTo>
                    <a:pt x="1008" y="3"/>
                  </a:lnTo>
                  <a:lnTo>
                    <a:pt x="1042" y="0"/>
                  </a:lnTo>
                  <a:lnTo>
                    <a:pt x="1076" y="0"/>
                  </a:lnTo>
                  <a:lnTo>
                    <a:pt x="1147" y="1"/>
                  </a:lnTo>
                  <a:lnTo>
                    <a:pt x="1215" y="7"/>
                  </a:lnTo>
                  <a:lnTo>
                    <a:pt x="1279" y="13"/>
                  </a:lnTo>
                  <a:lnTo>
                    <a:pt x="1340" y="24"/>
                  </a:lnTo>
                  <a:lnTo>
                    <a:pt x="1399" y="36"/>
                  </a:lnTo>
                  <a:lnTo>
                    <a:pt x="1454" y="50"/>
                  </a:lnTo>
                  <a:lnTo>
                    <a:pt x="1506" y="67"/>
                  </a:lnTo>
                  <a:lnTo>
                    <a:pt x="1555" y="86"/>
                  </a:lnTo>
                  <a:lnTo>
                    <a:pt x="1602" y="107"/>
                  </a:lnTo>
                  <a:lnTo>
                    <a:pt x="1646" y="128"/>
                  </a:lnTo>
                  <a:lnTo>
                    <a:pt x="1688" y="152"/>
                  </a:lnTo>
                  <a:lnTo>
                    <a:pt x="1726" y="177"/>
                  </a:lnTo>
                  <a:lnTo>
                    <a:pt x="1763" y="202"/>
                  </a:lnTo>
                  <a:lnTo>
                    <a:pt x="1797" y="227"/>
                  </a:lnTo>
                  <a:lnTo>
                    <a:pt x="1828" y="255"/>
                  </a:lnTo>
                  <a:lnTo>
                    <a:pt x="1857" y="281"/>
                  </a:lnTo>
                  <a:lnTo>
                    <a:pt x="1883" y="309"/>
                  </a:lnTo>
                  <a:lnTo>
                    <a:pt x="1908" y="335"/>
                  </a:lnTo>
                  <a:lnTo>
                    <a:pt x="1930" y="363"/>
                  </a:lnTo>
                  <a:lnTo>
                    <a:pt x="1952" y="389"/>
                  </a:lnTo>
                  <a:lnTo>
                    <a:pt x="1970" y="415"/>
                  </a:lnTo>
                  <a:lnTo>
                    <a:pt x="1987" y="441"/>
                  </a:lnTo>
                  <a:lnTo>
                    <a:pt x="2001" y="464"/>
                  </a:lnTo>
                  <a:lnTo>
                    <a:pt x="2015" y="488"/>
                  </a:lnTo>
                  <a:lnTo>
                    <a:pt x="2026" y="509"/>
                  </a:lnTo>
                  <a:lnTo>
                    <a:pt x="2035" y="530"/>
                  </a:lnTo>
                  <a:lnTo>
                    <a:pt x="2044" y="549"/>
                  </a:lnTo>
                  <a:lnTo>
                    <a:pt x="2050" y="566"/>
                  </a:lnTo>
                  <a:lnTo>
                    <a:pt x="2060" y="592"/>
                  </a:lnTo>
                  <a:lnTo>
                    <a:pt x="2064" y="609"/>
                  </a:lnTo>
                  <a:lnTo>
                    <a:pt x="2064" y="617"/>
                  </a:lnTo>
                  <a:lnTo>
                    <a:pt x="2063" y="626"/>
                  </a:lnTo>
                  <a:lnTo>
                    <a:pt x="2060" y="640"/>
                  </a:lnTo>
                  <a:lnTo>
                    <a:pt x="2055" y="653"/>
                  </a:lnTo>
                  <a:lnTo>
                    <a:pt x="2050" y="670"/>
                  </a:lnTo>
                  <a:lnTo>
                    <a:pt x="2043" y="687"/>
                  </a:lnTo>
                  <a:lnTo>
                    <a:pt x="2034" y="707"/>
                  </a:lnTo>
                  <a:lnTo>
                    <a:pt x="2023" y="728"/>
                  </a:lnTo>
                  <a:lnTo>
                    <a:pt x="2012" y="750"/>
                  </a:lnTo>
                  <a:lnTo>
                    <a:pt x="1998" y="774"/>
                  </a:lnTo>
                  <a:lnTo>
                    <a:pt x="1982" y="799"/>
                  </a:lnTo>
                  <a:lnTo>
                    <a:pt x="1965" y="824"/>
                  </a:lnTo>
                  <a:lnTo>
                    <a:pt x="1945" y="849"/>
                  </a:lnTo>
                  <a:lnTo>
                    <a:pt x="1924" y="876"/>
                  </a:lnTo>
                  <a:lnTo>
                    <a:pt x="1900" y="902"/>
                  </a:lnTo>
                  <a:lnTo>
                    <a:pt x="1875" y="929"/>
                  </a:lnTo>
                  <a:lnTo>
                    <a:pt x="1848" y="954"/>
                  </a:lnTo>
                  <a:lnTo>
                    <a:pt x="1819" y="980"/>
                  </a:lnTo>
                  <a:lnTo>
                    <a:pt x="1787" y="1005"/>
                  </a:lnTo>
                  <a:lnTo>
                    <a:pt x="1754" y="1030"/>
                  </a:lnTo>
                  <a:lnTo>
                    <a:pt x="1718" y="1054"/>
                  </a:lnTo>
                  <a:lnTo>
                    <a:pt x="1680" y="1076"/>
                  </a:lnTo>
                  <a:lnTo>
                    <a:pt x="1640" y="1097"/>
                  </a:lnTo>
                  <a:lnTo>
                    <a:pt x="1597" y="1117"/>
                  </a:lnTo>
                  <a:lnTo>
                    <a:pt x="1552" y="1136"/>
                  </a:lnTo>
                  <a:lnTo>
                    <a:pt x="1504" y="1153"/>
                  </a:lnTo>
                  <a:lnTo>
                    <a:pt x="1454" y="1167"/>
                  </a:lnTo>
                  <a:lnTo>
                    <a:pt x="1401" y="1180"/>
                  </a:lnTo>
                  <a:lnTo>
                    <a:pt x="1347" y="1191"/>
                  </a:lnTo>
                  <a:lnTo>
                    <a:pt x="1289" y="1199"/>
                  </a:lnTo>
                  <a:lnTo>
                    <a:pt x="1228" y="1204"/>
                  </a:lnTo>
                  <a:lnTo>
                    <a:pt x="1165" y="1207"/>
                  </a:lnTo>
                  <a:lnTo>
                    <a:pt x="1134" y="1207"/>
                  </a:lnTo>
                  <a:lnTo>
                    <a:pt x="1104" y="1205"/>
                  </a:lnTo>
                  <a:lnTo>
                    <a:pt x="1075" y="1204"/>
                  </a:lnTo>
                  <a:lnTo>
                    <a:pt x="1046" y="1202"/>
                  </a:lnTo>
                  <a:lnTo>
                    <a:pt x="1019" y="1199"/>
                  </a:lnTo>
                  <a:lnTo>
                    <a:pt x="992" y="1195"/>
                  </a:lnTo>
                  <a:lnTo>
                    <a:pt x="965" y="1190"/>
                  </a:lnTo>
                  <a:lnTo>
                    <a:pt x="938" y="1184"/>
                  </a:lnTo>
                  <a:lnTo>
                    <a:pt x="913" y="1179"/>
                  </a:lnTo>
                  <a:lnTo>
                    <a:pt x="888" y="1173"/>
                  </a:lnTo>
                  <a:lnTo>
                    <a:pt x="865" y="1165"/>
                  </a:lnTo>
                  <a:lnTo>
                    <a:pt x="841" y="1157"/>
                  </a:lnTo>
                  <a:lnTo>
                    <a:pt x="818" y="1149"/>
                  </a:lnTo>
                  <a:lnTo>
                    <a:pt x="795" y="1140"/>
                  </a:lnTo>
                  <a:lnTo>
                    <a:pt x="774" y="1130"/>
                  </a:lnTo>
                  <a:lnTo>
                    <a:pt x="752" y="1121"/>
                  </a:lnTo>
                  <a:lnTo>
                    <a:pt x="713" y="1100"/>
                  </a:lnTo>
                  <a:lnTo>
                    <a:pt x="674" y="1079"/>
                  </a:lnTo>
                  <a:lnTo>
                    <a:pt x="639" y="1055"/>
                  </a:lnTo>
                  <a:lnTo>
                    <a:pt x="605" y="1031"/>
                  </a:lnTo>
                  <a:lnTo>
                    <a:pt x="574" y="1006"/>
                  </a:lnTo>
                  <a:lnTo>
                    <a:pt x="545" y="981"/>
                  </a:lnTo>
                  <a:lnTo>
                    <a:pt x="518" y="956"/>
                  </a:lnTo>
                  <a:lnTo>
                    <a:pt x="493" y="930"/>
                  </a:lnTo>
                  <a:lnTo>
                    <a:pt x="492" y="930"/>
                  </a:lnTo>
                  <a:lnTo>
                    <a:pt x="488" y="926"/>
                  </a:lnTo>
                  <a:lnTo>
                    <a:pt x="480" y="917"/>
                  </a:lnTo>
                  <a:lnTo>
                    <a:pt x="471" y="906"/>
                  </a:lnTo>
                  <a:lnTo>
                    <a:pt x="464" y="897"/>
                  </a:lnTo>
                  <a:lnTo>
                    <a:pt x="455" y="888"/>
                  </a:lnTo>
                  <a:lnTo>
                    <a:pt x="435" y="867"/>
                  </a:lnTo>
                  <a:lnTo>
                    <a:pt x="415" y="845"/>
                  </a:lnTo>
                  <a:lnTo>
                    <a:pt x="404" y="838"/>
                  </a:lnTo>
                  <a:lnTo>
                    <a:pt x="393" y="828"/>
                  </a:lnTo>
                  <a:lnTo>
                    <a:pt x="384" y="822"/>
                  </a:lnTo>
                  <a:lnTo>
                    <a:pt x="372" y="815"/>
                  </a:lnTo>
                  <a:lnTo>
                    <a:pt x="361" y="811"/>
                  </a:lnTo>
                  <a:lnTo>
                    <a:pt x="351" y="807"/>
                  </a:lnTo>
                  <a:lnTo>
                    <a:pt x="340" y="806"/>
                  </a:lnTo>
                  <a:lnTo>
                    <a:pt x="328" y="806"/>
                  </a:lnTo>
                  <a:lnTo>
                    <a:pt x="317" y="809"/>
                  </a:lnTo>
                  <a:lnTo>
                    <a:pt x="306" y="812"/>
                  </a:lnTo>
                  <a:lnTo>
                    <a:pt x="295" y="819"/>
                  </a:lnTo>
                  <a:lnTo>
                    <a:pt x="283" y="828"/>
                  </a:lnTo>
                  <a:lnTo>
                    <a:pt x="279" y="832"/>
                  </a:lnTo>
                  <a:lnTo>
                    <a:pt x="275" y="839"/>
                  </a:lnTo>
                  <a:lnTo>
                    <a:pt x="270" y="845"/>
                  </a:lnTo>
                  <a:lnTo>
                    <a:pt x="266" y="855"/>
                  </a:lnTo>
                  <a:lnTo>
                    <a:pt x="257" y="876"/>
                  </a:lnTo>
                  <a:lnTo>
                    <a:pt x="248" y="900"/>
                  </a:lnTo>
                  <a:lnTo>
                    <a:pt x="228" y="958"/>
                  </a:lnTo>
                  <a:lnTo>
                    <a:pt x="205" y="1018"/>
                  </a:lnTo>
                  <a:lnTo>
                    <a:pt x="192" y="1049"/>
                  </a:lnTo>
                  <a:lnTo>
                    <a:pt x="181" y="1076"/>
                  </a:lnTo>
                  <a:lnTo>
                    <a:pt x="174" y="1089"/>
                  </a:lnTo>
                  <a:lnTo>
                    <a:pt x="167" y="1101"/>
                  </a:lnTo>
                  <a:lnTo>
                    <a:pt x="160" y="1113"/>
                  </a:lnTo>
                  <a:lnTo>
                    <a:pt x="153" y="1124"/>
                  </a:lnTo>
                  <a:lnTo>
                    <a:pt x="146" y="1133"/>
                  </a:lnTo>
                  <a:lnTo>
                    <a:pt x="139" y="1141"/>
                  </a:lnTo>
                  <a:lnTo>
                    <a:pt x="131" y="1146"/>
                  </a:lnTo>
                  <a:lnTo>
                    <a:pt x="124" y="1151"/>
                  </a:lnTo>
                  <a:lnTo>
                    <a:pt x="115" y="1155"/>
                  </a:lnTo>
                  <a:lnTo>
                    <a:pt x="108" y="1157"/>
                  </a:lnTo>
                  <a:lnTo>
                    <a:pt x="99" y="1155"/>
                  </a:lnTo>
                  <a:lnTo>
                    <a:pt x="91" y="1154"/>
                  </a:lnTo>
                  <a:lnTo>
                    <a:pt x="83" y="1150"/>
                  </a:lnTo>
                  <a:lnTo>
                    <a:pt x="76" y="1144"/>
                  </a:lnTo>
                  <a:lnTo>
                    <a:pt x="71" y="1137"/>
                  </a:lnTo>
                  <a:lnTo>
                    <a:pt x="65" y="1129"/>
                  </a:lnTo>
                  <a:lnTo>
                    <a:pt x="61" y="1121"/>
                  </a:lnTo>
                  <a:lnTo>
                    <a:pt x="57" y="1111"/>
                  </a:lnTo>
                  <a:lnTo>
                    <a:pt x="55" y="1099"/>
                  </a:lnTo>
                  <a:lnTo>
                    <a:pt x="52" y="1087"/>
                  </a:lnTo>
                  <a:lnTo>
                    <a:pt x="50" y="1074"/>
                  </a:lnTo>
                  <a:lnTo>
                    <a:pt x="49" y="1060"/>
                  </a:lnTo>
                  <a:lnTo>
                    <a:pt x="49" y="1046"/>
                  </a:lnTo>
                  <a:lnTo>
                    <a:pt x="49" y="1030"/>
                  </a:lnTo>
                  <a:lnTo>
                    <a:pt x="50" y="997"/>
                  </a:lnTo>
                  <a:lnTo>
                    <a:pt x="53" y="963"/>
                  </a:lnTo>
                  <a:lnTo>
                    <a:pt x="61" y="888"/>
                  </a:lnTo>
                  <a:lnTo>
                    <a:pt x="71" y="811"/>
                  </a:lnTo>
                  <a:lnTo>
                    <a:pt x="75" y="773"/>
                  </a:lnTo>
                  <a:lnTo>
                    <a:pt x="77" y="736"/>
                  </a:lnTo>
                  <a:lnTo>
                    <a:pt x="79" y="699"/>
                  </a:lnTo>
                  <a:lnTo>
                    <a:pt x="79" y="665"/>
                  </a:lnTo>
                  <a:lnTo>
                    <a:pt x="78" y="649"/>
                  </a:lnTo>
                  <a:lnTo>
                    <a:pt x="77" y="633"/>
                  </a:lnTo>
                  <a:lnTo>
                    <a:pt x="75" y="617"/>
                  </a:lnTo>
                  <a:lnTo>
                    <a:pt x="72" y="601"/>
                  </a:lnTo>
                  <a:lnTo>
                    <a:pt x="65" y="567"/>
                  </a:lnTo>
                  <a:lnTo>
                    <a:pt x="56" y="534"/>
                  </a:lnTo>
                  <a:lnTo>
                    <a:pt x="36" y="466"/>
                  </a:lnTo>
                  <a:lnTo>
                    <a:pt x="17" y="398"/>
                  </a:lnTo>
                  <a:lnTo>
                    <a:pt x="10" y="365"/>
                  </a:lnTo>
                  <a:lnTo>
                    <a:pt x="4" y="334"/>
                  </a:lnTo>
                  <a:lnTo>
                    <a:pt x="2" y="319"/>
                  </a:lnTo>
                  <a:lnTo>
                    <a:pt x="1" y="303"/>
                  </a:lnTo>
                  <a:lnTo>
                    <a:pt x="0" y="289"/>
                  </a:lnTo>
                  <a:lnTo>
                    <a:pt x="0" y="276"/>
                  </a:lnTo>
                  <a:lnTo>
                    <a:pt x="1" y="262"/>
                  </a:lnTo>
                  <a:lnTo>
                    <a:pt x="3" y="249"/>
                  </a:lnTo>
                  <a:lnTo>
                    <a:pt x="6" y="236"/>
                  </a:lnTo>
                  <a:lnTo>
                    <a:pt x="11" y="226"/>
                  </a:lnTo>
                  <a:lnTo>
                    <a:pt x="16" y="214"/>
                  </a:lnTo>
                  <a:lnTo>
                    <a:pt x="22" y="203"/>
                  </a:lnTo>
                  <a:lnTo>
                    <a:pt x="31" y="194"/>
                  </a:lnTo>
                  <a:lnTo>
                    <a:pt x="41" y="18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3" name="Freeform 25"/>
            <p:cNvSpPr>
              <a:spLocks/>
            </p:cNvSpPr>
            <p:nvPr/>
          </p:nvSpPr>
          <p:spPr bwMode="auto">
            <a:xfrm>
              <a:off x="3721100" y="5267107"/>
              <a:ext cx="192087" cy="158750"/>
            </a:xfrm>
            <a:custGeom>
              <a:avLst/>
              <a:gdLst>
                <a:gd name="T0" fmla="*/ 0 w 243"/>
                <a:gd name="T1" fmla="*/ 165 h 299"/>
                <a:gd name="T2" fmla="*/ 5 w 243"/>
                <a:gd name="T3" fmla="*/ 194 h 299"/>
                <a:gd name="T4" fmla="*/ 14 w 243"/>
                <a:gd name="T5" fmla="*/ 221 h 299"/>
                <a:gd name="T6" fmla="*/ 28 w 243"/>
                <a:gd name="T7" fmla="*/ 245 h 299"/>
                <a:gd name="T8" fmla="*/ 44 w 243"/>
                <a:gd name="T9" fmla="*/ 265 h 299"/>
                <a:gd name="T10" fmla="*/ 63 w 243"/>
                <a:gd name="T11" fmla="*/ 281 h 299"/>
                <a:gd name="T12" fmla="*/ 84 w 243"/>
                <a:gd name="T13" fmla="*/ 292 h 299"/>
                <a:gd name="T14" fmla="*/ 108 w 243"/>
                <a:gd name="T15" fmla="*/ 298 h 299"/>
                <a:gd name="T16" fmla="*/ 134 w 243"/>
                <a:gd name="T17" fmla="*/ 298 h 299"/>
                <a:gd name="T18" fmla="*/ 157 w 243"/>
                <a:gd name="T19" fmla="*/ 292 h 299"/>
                <a:gd name="T20" fmla="*/ 179 w 243"/>
                <a:gd name="T21" fmla="*/ 281 h 299"/>
                <a:gd name="T22" fmla="*/ 198 w 243"/>
                <a:gd name="T23" fmla="*/ 265 h 299"/>
                <a:gd name="T24" fmla="*/ 215 w 243"/>
                <a:gd name="T25" fmla="*/ 245 h 299"/>
                <a:gd name="T26" fmla="*/ 228 w 243"/>
                <a:gd name="T27" fmla="*/ 221 h 299"/>
                <a:gd name="T28" fmla="*/ 236 w 243"/>
                <a:gd name="T29" fmla="*/ 194 h 299"/>
                <a:gd name="T30" fmla="*/ 242 w 243"/>
                <a:gd name="T31" fmla="*/ 165 h 299"/>
                <a:gd name="T32" fmla="*/ 242 w 243"/>
                <a:gd name="T33" fmla="*/ 134 h 299"/>
                <a:gd name="T34" fmla="*/ 236 w 243"/>
                <a:gd name="T35" fmla="*/ 105 h 299"/>
                <a:gd name="T36" fmla="*/ 228 w 243"/>
                <a:gd name="T37" fmla="*/ 78 h 299"/>
                <a:gd name="T38" fmla="*/ 215 w 243"/>
                <a:gd name="T39" fmla="*/ 54 h 299"/>
                <a:gd name="T40" fmla="*/ 198 w 243"/>
                <a:gd name="T41" fmla="*/ 34 h 299"/>
                <a:gd name="T42" fmla="*/ 179 w 243"/>
                <a:gd name="T43" fmla="*/ 18 h 299"/>
                <a:gd name="T44" fmla="*/ 157 w 243"/>
                <a:gd name="T45" fmla="*/ 6 h 299"/>
                <a:gd name="T46" fmla="*/ 134 w 243"/>
                <a:gd name="T47" fmla="*/ 1 h 299"/>
                <a:gd name="T48" fmla="*/ 108 w 243"/>
                <a:gd name="T49" fmla="*/ 1 h 299"/>
                <a:gd name="T50" fmla="*/ 84 w 243"/>
                <a:gd name="T51" fmla="*/ 6 h 299"/>
                <a:gd name="T52" fmla="*/ 63 w 243"/>
                <a:gd name="T53" fmla="*/ 18 h 299"/>
                <a:gd name="T54" fmla="*/ 44 w 243"/>
                <a:gd name="T55" fmla="*/ 34 h 299"/>
                <a:gd name="T56" fmla="*/ 28 w 243"/>
                <a:gd name="T57" fmla="*/ 54 h 299"/>
                <a:gd name="T58" fmla="*/ 14 w 243"/>
                <a:gd name="T59" fmla="*/ 78 h 299"/>
                <a:gd name="T60" fmla="*/ 5 w 243"/>
                <a:gd name="T61" fmla="*/ 105 h 299"/>
                <a:gd name="T62" fmla="*/ 0 w 243"/>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0" y="149"/>
                  </a:moveTo>
                  <a:lnTo>
                    <a:pt x="0" y="165"/>
                  </a:lnTo>
                  <a:lnTo>
                    <a:pt x="2" y="179"/>
                  </a:lnTo>
                  <a:lnTo>
                    <a:pt x="5" y="194"/>
                  </a:lnTo>
                  <a:lnTo>
                    <a:pt x="10" y="208"/>
                  </a:lnTo>
                  <a:lnTo>
                    <a:pt x="14" y="221"/>
                  </a:lnTo>
                  <a:lnTo>
                    <a:pt x="20" y="233"/>
                  </a:lnTo>
                  <a:lnTo>
                    <a:pt x="28" y="245"/>
                  </a:lnTo>
                  <a:lnTo>
                    <a:pt x="35" y="256"/>
                  </a:lnTo>
                  <a:lnTo>
                    <a:pt x="44" y="265"/>
                  </a:lnTo>
                  <a:lnTo>
                    <a:pt x="53" y="274"/>
                  </a:lnTo>
                  <a:lnTo>
                    <a:pt x="63" y="281"/>
                  </a:lnTo>
                  <a:lnTo>
                    <a:pt x="74" y="287"/>
                  </a:lnTo>
                  <a:lnTo>
                    <a:pt x="84" y="292"/>
                  </a:lnTo>
                  <a:lnTo>
                    <a:pt x="96" y="296"/>
                  </a:lnTo>
                  <a:lnTo>
                    <a:pt x="108" y="298"/>
                  </a:lnTo>
                  <a:lnTo>
                    <a:pt x="121" y="299"/>
                  </a:lnTo>
                  <a:lnTo>
                    <a:pt x="134" y="298"/>
                  </a:lnTo>
                  <a:lnTo>
                    <a:pt x="145" y="296"/>
                  </a:lnTo>
                  <a:lnTo>
                    <a:pt x="157" y="292"/>
                  </a:lnTo>
                  <a:lnTo>
                    <a:pt x="168" y="287"/>
                  </a:lnTo>
                  <a:lnTo>
                    <a:pt x="179" y="281"/>
                  </a:lnTo>
                  <a:lnTo>
                    <a:pt x="188" y="274"/>
                  </a:lnTo>
                  <a:lnTo>
                    <a:pt x="198" y="265"/>
                  </a:lnTo>
                  <a:lnTo>
                    <a:pt x="206" y="256"/>
                  </a:lnTo>
                  <a:lnTo>
                    <a:pt x="215" y="245"/>
                  </a:lnTo>
                  <a:lnTo>
                    <a:pt x="221" y="233"/>
                  </a:lnTo>
                  <a:lnTo>
                    <a:pt x="228" y="221"/>
                  </a:lnTo>
                  <a:lnTo>
                    <a:pt x="233" y="208"/>
                  </a:lnTo>
                  <a:lnTo>
                    <a:pt x="236" y="194"/>
                  </a:lnTo>
                  <a:lnTo>
                    <a:pt x="239" y="179"/>
                  </a:lnTo>
                  <a:lnTo>
                    <a:pt x="242" y="165"/>
                  </a:lnTo>
                  <a:lnTo>
                    <a:pt x="243" y="149"/>
                  </a:lnTo>
                  <a:lnTo>
                    <a:pt x="242" y="134"/>
                  </a:lnTo>
                  <a:lnTo>
                    <a:pt x="239" y="120"/>
                  </a:lnTo>
                  <a:lnTo>
                    <a:pt x="236" y="105"/>
                  </a:lnTo>
                  <a:lnTo>
                    <a:pt x="233" y="91"/>
                  </a:lnTo>
                  <a:lnTo>
                    <a:pt x="228" y="78"/>
                  </a:lnTo>
                  <a:lnTo>
                    <a:pt x="221" y="66"/>
                  </a:lnTo>
                  <a:lnTo>
                    <a:pt x="215" y="54"/>
                  </a:lnTo>
                  <a:lnTo>
                    <a:pt x="206" y="43"/>
                  </a:lnTo>
                  <a:lnTo>
                    <a:pt x="198" y="34"/>
                  </a:lnTo>
                  <a:lnTo>
                    <a:pt x="188" y="25"/>
                  </a:lnTo>
                  <a:lnTo>
                    <a:pt x="179" y="18"/>
                  </a:lnTo>
                  <a:lnTo>
                    <a:pt x="168" y="12"/>
                  </a:lnTo>
                  <a:lnTo>
                    <a:pt x="157" y="6"/>
                  </a:lnTo>
                  <a:lnTo>
                    <a:pt x="145" y="2"/>
                  </a:lnTo>
                  <a:lnTo>
                    <a:pt x="134" y="1"/>
                  </a:lnTo>
                  <a:lnTo>
                    <a:pt x="121" y="0"/>
                  </a:lnTo>
                  <a:lnTo>
                    <a:pt x="108" y="1"/>
                  </a:lnTo>
                  <a:lnTo>
                    <a:pt x="96" y="2"/>
                  </a:lnTo>
                  <a:lnTo>
                    <a:pt x="84" y="6"/>
                  </a:lnTo>
                  <a:lnTo>
                    <a:pt x="74" y="12"/>
                  </a:lnTo>
                  <a:lnTo>
                    <a:pt x="63" y="18"/>
                  </a:lnTo>
                  <a:lnTo>
                    <a:pt x="53" y="25"/>
                  </a:lnTo>
                  <a:lnTo>
                    <a:pt x="44" y="34"/>
                  </a:lnTo>
                  <a:lnTo>
                    <a:pt x="35" y="43"/>
                  </a:lnTo>
                  <a:lnTo>
                    <a:pt x="28" y="54"/>
                  </a:lnTo>
                  <a:lnTo>
                    <a:pt x="20" y="66"/>
                  </a:lnTo>
                  <a:lnTo>
                    <a:pt x="14" y="78"/>
                  </a:lnTo>
                  <a:lnTo>
                    <a:pt x="10" y="91"/>
                  </a:lnTo>
                  <a:lnTo>
                    <a:pt x="5" y="105"/>
                  </a:lnTo>
                  <a:lnTo>
                    <a:pt x="2" y="120"/>
                  </a:lnTo>
                  <a:lnTo>
                    <a:pt x="0" y="134"/>
                  </a:lnTo>
                  <a:lnTo>
                    <a:pt x="0"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 name="Freeform 26"/>
            <p:cNvSpPr>
              <a:spLocks/>
            </p:cNvSpPr>
            <p:nvPr/>
          </p:nvSpPr>
          <p:spPr bwMode="auto">
            <a:xfrm>
              <a:off x="3775075" y="5314732"/>
              <a:ext cx="84137" cy="68263"/>
            </a:xfrm>
            <a:custGeom>
              <a:avLst/>
              <a:gdLst>
                <a:gd name="T0" fmla="*/ 0 w 106"/>
                <a:gd name="T1" fmla="*/ 66 h 131"/>
                <a:gd name="T2" fmla="*/ 1 w 106"/>
                <a:gd name="T3" fmla="*/ 79 h 131"/>
                <a:gd name="T4" fmla="*/ 5 w 106"/>
                <a:gd name="T5" fmla="*/ 91 h 131"/>
                <a:gd name="T6" fmla="*/ 9 w 106"/>
                <a:gd name="T7" fmla="*/ 102 h 131"/>
                <a:gd name="T8" fmla="*/ 15 w 106"/>
                <a:gd name="T9" fmla="*/ 112 h 131"/>
                <a:gd name="T10" fmla="*/ 23 w 106"/>
                <a:gd name="T11" fmla="*/ 120 h 131"/>
                <a:gd name="T12" fmla="*/ 32 w 106"/>
                <a:gd name="T13" fmla="*/ 125 h 131"/>
                <a:gd name="T14" fmla="*/ 42 w 106"/>
                <a:gd name="T15" fmla="*/ 129 h 131"/>
                <a:gd name="T16" fmla="*/ 53 w 106"/>
                <a:gd name="T17" fmla="*/ 131 h 131"/>
                <a:gd name="T18" fmla="*/ 63 w 106"/>
                <a:gd name="T19" fmla="*/ 129 h 131"/>
                <a:gd name="T20" fmla="*/ 73 w 106"/>
                <a:gd name="T21" fmla="*/ 125 h 131"/>
                <a:gd name="T22" fmla="*/ 83 w 106"/>
                <a:gd name="T23" fmla="*/ 120 h 131"/>
                <a:gd name="T24" fmla="*/ 90 w 106"/>
                <a:gd name="T25" fmla="*/ 112 h 131"/>
                <a:gd name="T26" fmla="*/ 97 w 106"/>
                <a:gd name="T27" fmla="*/ 102 h 131"/>
                <a:gd name="T28" fmla="*/ 102 w 106"/>
                <a:gd name="T29" fmla="*/ 91 h 131"/>
                <a:gd name="T30" fmla="*/ 105 w 106"/>
                <a:gd name="T31" fmla="*/ 79 h 131"/>
                <a:gd name="T32" fmla="*/ 106 w 106"/>
                <a:gd name="T33" fmla="*/ 66 h 131"/>
                <a:gd name="T34" fmla="*/ 105 w 106"/>
                <a:gd name="T35" fmla="*/ 53 h 131"/>
                <a:gd name="T36" fmla="*/ 102 w 106"/>
                <a:gd name="T37" fmla="*/ 41 h 131"/>
                <a:gd name="T38" fmla="*/ 97 w 106"/>
                <a:gd name="T39" fmla="*/ 29 h 131"/>
                <a:gd name="T40" fmla="*/ 90 w 106"/>
                <a:gd name="T41" fmla="*/ 20 h 131"/>
                <a:gd name="T42" fmla="*/ 83 w 106"/>
                <a:gd name="T43" fmla="*/ 12 h 131"/>
                <a:gd name="T44" fmla="*/ 73 w 106"/>
                <a:gd name="T45" fmla="*/ 5 h 131"/>
                <a:gd name="T46" fmla="*/ 63 w 106"/>
                <a:gd name="T47" fmla="*/ 1 h 131"/>
                <a:gd name="T48" fmla="*/ 53 w 106"/>
                <a:gd name="T49" fmla="*/ 0 h 131"/>
                <a:gd name="T50" fmla="*/ 42 w 106"/>
                <a:gd name="T51" fmla="*/ 1 h 131"/>
                <a:gd name="T52" fmla="*/ 32 w 106"/>
                <a:gd name="T53" fmla="*/ 5 h 131"/>
                <a:gd name="T54" fmla="*/ 23 w 106"/>
                <a:gd name="T55" fmla="*/ 12 h 131"/>
                <a:gd name="T56" fmla="*/ 15 w 106"/>
                <a:gd name="T57" fmla="*/ 20 h 131"/>
                <a:gd name="T58" fmla="*/ 9 w 106"/>
                <a:gd name="T59" fmla="*/ 29 h 131"/>
                <a:gd name="T60" fmla="*/ 5 w 106"/>
                <a:gd name="T61" fmla="*/ 41 h 131"/>
                <a:gd name="T62" fmla="*/ 1 w 106"/>
                <a:gd name="T63" fmla="*/ 53 h 131"/>
                <a:gd name="T64" fmla="*/ 0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0" y="66"/>
                  </a:moveTo>
                  <a:lnTo>
                    <a:pt x="1" y="79"/>
                  </a:lnTo>
                  <a:lnTo>
                    <a:pt x="5" y="91"/>
                  </a:lnTo>
                  <a:lnTo>
                    <a:pt x="9" y="102"/>
                  </a:lnTo>
                  <a:lnTo>
                    <a:pt x="15" y="112"/>
                  </a:lnTo>
                  <a:lnTo>
                    <a:pt x="23" y="120"/>
                  </a:lnTo>
                  <a:lnTo>
                    <a:pt x="32" y="125"/>
                  </a:lnTo>
                  <a:lnTo>
                    <a:pt x="42" y="129"/>
                  </a:lnTo>
                  <a:lnTo>
                    <a:pt x="53" y="131"/>
                  </a:lnTo>
                  <a:lnTo>
                    <a:pt x="63" y="129"/>
                  </a:lnTo>
                  <a:lnTo>
                    <a:pt x="73" y="125"/>
                  </a:lnTo>
                  <a:lnTo>
                    <a:pt x="83" y="120"/>
                  </a:lnTo>
                  <a:lnTo>
                    <a:pt x="90" y="112"/>
                  </a:lnTo>
                  <a:lnTo>
                    <a:pt x="97" y="102"/>
                  </a:lnTo>
                  <a:lnTo>
                    <a:pt x="102" y="91"/>
                  </a:lnTo>
                  <a:lnTo>
                    <a:pt x="105" y="79"/>
                  </a:lnTo>
                  <a:lnTo>
                    <a:pt x="106" y="66"/>
                  </a:lnTo>
                  <a:lnTo>
                    <a:pt x="105" y="53"/>
                  </a:lnTo>
                  <a:lnTo>
                    <a:pt x="102" y="41"/>
                  </a:lnTo>
                  <a:lnTo>
                    <a:pt x="97" y="29"/>
                  </a:lnTo>
                  <a:lnTo>
                    <a:pt x="90" y="20"/>
                  </a:lnTo>
                  <a:lnTo>
                    <a:pt x="83" y="12"/>
                  </a:lnTo>
                  <a:lnTo>
                    <a:pt x="73" y="5"/>
                  </a:lnTo>
                  <a:lnTo>
                    <a:pt x="63" y="1"/>
                  </a:lnTo>
                  <a:lnTo>
                    <a:pt x="53" y="0"/>
                  </a:lnTo>
                  <a:lnTo>
                    <a:pt x="42" y="1"/>
                  </a:lnTo>
                  <a:lnTo>
                    <a:pt x="32" y="5"/>
                  </a:lnTo>
                  <a:lnTo>
                    <a:pt x="23" y="12"/>
                  </a:lnTo>
                  <a:lnTo>
                    <a:pt x="15" y="20"/>
                  </a:lnTo>
                  <a:lnTo>
                    <a:pt x="9" y="29"/>
                  </a:lnTo>
                  <a:lnTo>
                    <a:pt x="5" y="41"/>
                  </a:lnTo>
                  <a:lnTo>
                    <a:pt x="1" y="53"/>
                  </a:lnTo>
                  <a:lnTo>
                    <a:pt x="0"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 name="Freeform 27"/>
            <p:cNvSpPr>
              <a:spLocks/>
            </p:cNvSpPr>
            <p:nvPr/>
          </p:nvSpPr>
          <p:spPr bwMode="auto">
            <a:xfrm>
              <a:off x="3773488" y="5302032"/>
              <a:ext cx="42862" cy="36513"/>
            </a:xfrm>
            <a:custGeom>
              <a:avLst/>
              <a:gdLst>
                <a:gd name="T0" fmla="*/ 0 w 55"/>
                <a:gd name="T1" fmla="*/ 35 h 69"/>
                <a:gd name="T2" fmla="*/ 0 w 55"/>
                <a:gd name="T3" fmla="*/ 41 h 69"/>
                <a:gd name="T4" fmla="*/ 2 w 55"/>
                <a:gd name="T5" fmla="*/ 48 h 69"/>
                <a:gd name="T6" fmla="*/ 5 w 55"/>
                <a:gd name="T7" fmla="*/ 53 h 69"/>
                <a:gd name="T8" fmla="*/ 8 w 55"/>
                <a:gd name="T9" fmla="*/ 58 h 69"/>
                <a:gd name="T10" fmla="*/ 12 w 55"/>
                <a:gd name="T11" fmla="*/ 62 h 69"/>
                <a:gd name="T12" fmla="*/ 17 w 55"/>
                <a:gd name="T13" fmla="*/ 66 h 69"/>
                <a:gd name="T14" fmla="*/ 22 w 55"/>
                <a:gd name="T15" fmla="*/ 68 h 69"/>
                <a:gd name="T16" fmla="*/ 28 w 55"/>
                <a:gd name="T17" fmla="*/ 69 h 69"/>
                <a:gd name="T18" fmla="*/ 33 w 55"/>
                <a:gd name="T19" fmla="*/ 68 h 69"/>
                <a:gd name="T20" fmla="*/ 38 w 55"/>
                <a:gd name="T21" fmla="*/ 66 h 69"/>
                <a:gd name="T22" fmla="*/ 43 w 55"/>
                <a:gd name="T23" fmla="*/ 62 h 69"/>
                <a:gd name="T24" fmla="*/ 47 w 55"/>
                <a:gd name="T25" fmla="*/ 58 h 69"/>
                <a:gd name="T26" fmla="*/ 51 w 55"/>
                <a:gd name="T27" fmla="*/ 53 h 69"/>
                <a:gd name="T28" fmla="*/ 53 w 55"/>
                <a:gd name="T29" fmla="*/ 48 h 69"/>
                <a:gd name="T30" fmla="*/ 55 w 55"/>
                <a:gd name="T31" fmla="*/ 41 h 69"/>
                <a:gd name="T32" fmla="*/ 55 w 55"/>
                <a:gd name="T33" fmla="*/ 35 h 69"/>
                <a:gd name="T34" fmla="*/ 55 w 55"/>
                <a:gd name="T35" fmla="*/ 28 h 69"/>
                <a:gd name="T36" fmla="*/ 53 w 55"/>
                <a:gd name="T37" fmla="*/ 21 h 69"/>
                <a:gd name="T38" fmla="*/ 51 w 55"/>
                <a:gd name="T39" fmla="*/ 16 h 69"/>
                <a:gd name="T40" fmla="*/ 47 w 55"/>
                <a:gd name="T41" fmla="*/ 11 h 69"/>
                <a:gd name="T42" fmla="*/ 43 w 55"/>
                <a:gd name="T43" fmla="*/ 7 h 69"/>
                <a:gd name="T44" fmla="*/ 38 w 55"/>
                <a:gd name="T45" fmla="*/ 3 h 69"/>
                <a:gd name="T46" fmla="*/ 33 w 55"/>
                <a:gd name="T47" fmla="*/ 2 h 69"/>
                <a:gd name="T48" fmla="*/ 28 w 55"/>
                <a:gd name="T49" fmla="*/ 0 h 69"/>
                <a:gd name="T50" fmla="*/ 22 w 55"/>
                <a:gd name="T51" fmla="*/ 2 h 69"/>
                <a:gd name="T52" fmla="*/ 17 w 55"/>
                <a:gd name="T53" fmla="*/ 3 h 69"/>
                <a:gd name="T54" fmla="*/ 12 w 55"/>
                <a:gd name="T55" fmla="*/ 7 h 69"/>
                <a:gd name="T56" fmla="*/ 8 w 55"/>
                <a:gd name="T57" fmla="*/ 11 h 69"/>
                <a:gd name="T58" fmla="*/ 5 w 55"/>
                <a:gd name="T59" fmla="*/ 16 h 69"/>
                <a:gd name="T60" fmla="*/ 2 w 55"/>
                <a:gd name="T61" fmla="*/ 21 h 69"/>
                <a:gd name="T62" fmla="*/ 0 w 55"/>
                <a:gd name="T63" fmla="*/ 28 h 69"/>
                <a:gd name="T64" fmla="*/ 0 w 55"/>
                <a:gd name="T65"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9">
                  <a:moveTo>
                    <a:pt x="0" y="35"/>
                  </a:moveTo>
                  <a:lnTo>
                    <a:pt x="0" y="41"/>
                  </a:lnTo>
                  <a:lnTo>
                    <a:pt x="2" y="48"/>
                  </a:lnTo>
                  <a:lnTo>
                    <a:pt x="5" y="53"/>
                  </a:lnTo>
                  <a:lnTo>
                    <a:pt x="8" y="58"/>
                  </a:lnTo>
                  <a:lnTo>
                    <a:pt x="12" y="62"/>
                  </a:lnTo>
                  <a:lnTo>
                    <a:pt x="17" y="66"/>
                  </a:lnTo>
                  <a:lnTo>
                    <a:pt x="22" y="68"/>
                  </a:lnTo>
                  <a:lnTo>
                    <a:pt x="28" y="69"/>
                  </a:lnTo>
                  <a:lnTo>
                    <a:pt x="33" y="68"/>
                  </a:lnTo>
                  <a:lnTo>
                    <a:pt x="38" y="66"/>
                  </a:lnTo>
                  <a:lnTo>
                    <a:pt x="43" y="62"/>
                  </a:lnTo>
                  <a:lnTo>
                    <a:pt x="47" y="58"/>
                  </a:lnTo>
                  <a:lnTo>
                    <a:pt x="51" y="53"/>
                  </a:lnTo>
                  <a:lnTo>
                    <a:pt x="53" y="48"/>
                  </a:lnTo>
                  <a:lnTo>
                    <a:pt x="55" y="41"/>
                  </a:lnTo>
                  <a:lnTo>
                    <a:pt x="55" y="35"/>
                  </a:lnTo>
                  <a:lnTo>
                    <a:pt x="55" y="28"/>
                  </a:lnTo>
                  <a:lnTo>
                    <a:pt x="53" y="21"/>
                  </a:lnTo>
                  <a:lnTo>
                    <a:pt x="51" y="16"/>
                  </a:lnTo>
                  <a:lnTo>
                    <a:pt x="47" y="11"/>
                  </a:lnTo>
                  <a:lnTo>
                    <a:pt x="43" y="7"/>
                  </a:lnTo>
                  <a:lnTo>
                    <a:pt x="38" y="3"/>
                  </a:lnTo>
                  <a:lnTo>
                    <a:pt x="33" y="2"/>
                  </a:lnTo>
                  <a:lnTo>
                    <a:pt x="28" y="0"/>
                  </a:lnTo>
                  <a:lnTo>
                    <a:pt x="22" y="2"/>
                  </a:lnTo>
                  <a:lnTo>
                    <a:pt x="17" y="3"/>
                  </a:lnTo>
                  <a:lnTo>
                    <a:pt x="12" y="7"/>
                  </a:lnTo>
                  <a:lnTo>
                    <a:pt x="8" y="11"/>
                  </a:lnTo>
                  <a:lnTo>
                    <a:pt x="5" y="16"/>
                  </a:lnTo>
                  <a:lnTo>
                    <a:pt x="2" y="21"/>
                  </a:lnTo>
                  <a:lnTo>
                    <a:pt x="0" y="2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 name="Freeform 28"/>
            <p:cNvSpPr>
              <a:spLocks/>
            </p:cNvSpPr>
            <p:nvPr/>
          </p:nvSpPr>
          <p:spPr bwMode="auto">
            <a:xfrm>
              <a:off x="3557588" y="5160744"/>
              <a:ext cx="123825" cy="374650"/>
            </a:xfrm>
            <a:custGeom>
              <a:avLst/>
              <a:gdLst>
                <a:gd name="T0" fmla="*/ 101 w 155"/>
                <a:gd name="T1" fmla="*/ 709 h 709"/>
                <a:gd name="T2" fmla="*/ 109 w 155"/>
                <a:gd name="T3" fmla="*/ 709 h 709"/>
                <a:gd name="T4" fmla="*/ 124 w 155"/>
                <a:gd name="T5" fmla="*/ 700 h 709"/>
                <a:gd name="T6" fmla="*/ 144 w 155"/>
                <a:gd name="T7" fmla="*/ 679 h 709"/>
                <a:gd name="T8" fmla="*/ 154 w 155"/>
                <a:gd name="T9" fmla="*/ 663 h 709"/>
                <a:gd name="T10" fmla="*/ 155 w 155"/>
                <a:gd name="T11" fmla="*/ 654 h 709"/>
                <a:gd name="T12" fmla="*/ 148 w 155"/>
                <a:gd name="T13" fmla="*/ 641 h 709"/>
                <a:gd name="T14" fmla="*/ 126 w 155"/>
                <a:gd name="T15" fmla="*/ 597 h 709"/>
                <a:gd name="T16" fmla="*/ 105 w 155"/>
                <a:gd name="T17" fmla="*/ 543 h 709"/>
                <a:gd name="T18" fmla="*/ 91 w 155"/>
                <a:gd name="T19" fmla="*/ 498 h 709"/>
                <a:gd name="T20" fmla="*/ 80 w 155"/>
                <a:gd name="T21" fmla="*/ 447 h 709"/>
                <a:gd name="T22" fmla="*/ 73 w 155"/>
                <a:gd name="T23" fmla="*/ 389 h 709"/>
                <a:gd name="T24" fmla="*/ 71 w 155"/>
                <a:gd name="T25" fmla="*/ 327 h 709"/>
                <a:gd name="T26" fmla="*/ 75 w 155"/>
                <a:gd name="T27" fmla="*/ 267 h 709"/>
                <a:gd name="T28" fmla="*/ 81 w 155"/>
                <a:gd name="T29" fmla="*/ 215 h 709"/>
                <a:gd name="T30" fmla="*/ 91 w 155"/>
                <a:gd name="T31" fmla="*/ 168 h 709"/>
                <a:gd name="T32" fmla="*/ 106 w 155"/>
                <a:gd name="T33" fmla="*/ 112 h 709"/>
                <a:gd name="T34" fmla="*/ 123 w 155"/>
                <a:gd name="T35" fmla="*/ 62 h 709"/>
                <a:gd name="T36" fmla="*/ 127 w 155"/>
                <a:gd name="T37" fmla="*/ 43 h 709"/>
                <a:gd name="T38" fmla="*/ 125 w 155"/>
                <a:gd name="T39" fmla="*/ 33 h 709"/>
                <a:gd name="T40" fmla="*/ 112 w 155"/>
                <a:gd name="T41" fmla="*/ 18 h 709"/>
                <a:gd name="T42" fmla="*/ 89 w 155"/>
                <a:gd name="T43" fmla="*/ 4 h 709"/>
                <a:gd name="T44" fmla="*/ 73 w 155"/>
                <a:gd name="T45" fmla="*/ 0 h 709"/>
                <a:gd name="T46" fmla="*/ 66 w 155"/>
                <a:gd name="T47" fmla="*/ 2 h 709"/>
                <a:gd name="T48" fmla="*/ 59 w 155"/>
                <a:gd name="T49" fmla="*/ 18 h 709"/>
                <a:gd name="T50" fmla="*/ 38 w 155"/>
                <a:gd name="T51" fmla="*/ 75 h 709"/>
                <a:gd name="T52" fmla="*/ 21 w 155"/>
                <a:gd name="T53" fmla="*/ 141 h 709"/>
                <a:gd name="T54" fmla="*/ 11 w 155"/>
                <a:gd name="T55" fmla="*/ 195 h 709"/>
                <a:gd name="T56" fmla="*/ 3 w 155"/>
                <a:gd name="T57" fmla="*/ 257 h 709"/>
                <a:gd name="T58" fmla="*/ 0 w 155"/>
                <a:gd name="T59" fmla="*/ 324 h 709"/>
                <a:gd name="T60" fmla="*/ 1 w 155"/>
                <a:gd name="T61" fmla="*/ 397 h 709"/>
                <a:gd name="T62" fmla="*/ 9 w 155"/>
                <a:gd name="T63" fmla="*/ 464 h 709"/>
                <a:gd name="T64" fmla="*/ 21 w 155"/>
                <a:gd name="T65" fmla="*/ 525 h 709"/>
                <a:gd name="T66" fmla="*/ 37 w 155"/>
                <a:gd name="T67" fmla="*/ 577 h 709"/>
                <a:gd name="T68" fmla="*/ 54 w 155"/>
                <a:gd name="T69" fmla="*/ 622 h 709"/>
                <a:gd name="T70" fmla="*/ 70 w 155"/>
                <a:gd name="T71" fmla="*/ 658 h 709"/>
                <a:gd name="T72" fmla="*/ 91 w 155"/>
                <a:gd name="T73" fmla="*/ 69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709">
                  <a:moveTo>
                    <a:pt x="98" y="707"/>
                  </a:moveTo>
                  <a:lnTo>
                    <a:pt x="101" y="709"/>
                  </a:lnTo>
                  <a:lnTo>
                    <a:pt x="105" y="709"/>
                  </a:lnTo>
                  <a:lnTo>
                    <a:pt x="109" y="709"/>
                  </a:lnTo>
                  <a:lnTo>
                    <a:pt x="114" y="708"/>
                  </a:lnTo>
                  <a:lnTo>
                    <a:pt x="124" y="700"/>
                  </a:lnTo>
                  <a:lnTo>
                    <a:pt x="135" y="691"/>
                  </a:lnTo>
                  <a:lnTo>
                    <a:pt x="144" y="679"/>
                  </a:lnTo>
                  <a:lnTo>
                    <a:pt x="151" y="667"/>
                  </a:lnTo>
                  <a:lnTo>
                    <a:pt x="154" y="663"/>
                  </a:lnTo>
                  <a:lnTo>
                    <a:pt x="155" y="658"/>
                  </a:lnTo>
                  <a:lnTo>
                    <a:pt x="155" y="654"/>
                  </a:lnTo>
                  <a:lnTo>
                    <a:pt x="155" y="651"/>
                  </a:lnTo>
                  <a:lnTo>
                    <a:pt x="148" y="641"/>
                  </a:lnTo>
                  <a:lnTo>
                    <a:pt x="139" y="623"/>
                  </a:lnTo>
                  <a:lnTo>
                    <a:pt x="126" y="597"/>
                  </a:lnTo>
                  <a:lnTo>
                    <a:pt x="111" y="563"/>
                  </a:lnTo>
                  <a:lnTo>
                    <a:pt x="105" y="543"/>
                  </a:lnTo>
                  <a:lnTo>
                    <a:pt x="97" y="521"/>
                  </a:lnTo>
                  <a:lnTo>
                    <a:pt x="91" y="498"/>
                  </a:lnTo>
                  <a:lnTo>
                    <a:pt x="84" y="473"/>
                  </a:lnTo>
                  <a:lnTo>
                    <a:pt x="80" y="447"/>
                  </a:lnTo>
                  <a:lnTo>
                    <a:pt x="76" y="418"/>
                  </a:lnTo>
                  <a:lnTo>
                    <a:pt x="73" y="389"/>
                  </a:lnTo>
                  <a:lnTo>
                    <a:pt x="71" y="358"/>
                  </a:lnTo>
                  <a:lnTo>
                    <a:pt x="71" y="327"/>
                  </a:lnTo>
                  <a:lnTo>
                    <a:pt x="73" y="296"/>
                  </a:lnTo>
                  <a:lnTo>
                    <a:pt x="75" y="267"/>
                  </a:lnTo>
                  <a:lnTo>
                    <a:pt x="78" y="241"/>
                  </a:lnTo>
                  <a:lnTo>
                    <a:pt x="81" y="215"/>
                  </a:lnTo>
                  <a:lnTo>
                    <a:pt x="85" y="191"/>
                  </a:lnTo>
                  <a:lnTo>
                    <a:pt x="91" y="168"/>
                  </a:lnTo>
                  <a:lnTo>
                    <a:pt x="95" y="147"/>
                  </a:lnTo>
                  <a:lnTo>
                    <a:pt x="106" y="112"/>
                  </a:lnTo>
                  <a:lnTo>
                    <a:pt x="115" y="83"/>
                  </a:lnTo>
                  <a:lnTo>
                    <a:pt x="123" y="62"/>
                  </a:lnTo>
                  <a:lnTo>
                    <a:pt x="127" y="47"/>
                  </a:lnTo>
                  <a:lnTo>
                    <a:pt x="127" y="43"/>
                  </a:lnTo>
                  <a:lnTo>
                    <a:pt x="127" y="38"/>
                  </a:lnTo>
                  <a:lnTo>
                    <a:pt x="125" y="33"/>
                  </a:lnTo>
                  <a:lnTo>
                    <a:pt x="121" y="27"/>
                  </a:lnTo>
                  <a:lnTo>
                    <a:pt x="112" y="18"/>
                  </a:lnTo>
                  <a:lnTo>
                    <a:pt x="101" y="10"/>
                  </a:lnTo>
                  <a:lnTo>
                    <a:pt x="89" y="4"/>
                  </a:lnTo>
                  <a:lnTo>
                    <a:pt x="78" y="0"/>
                  </a:lnTo>
                  <a:lnTo>
                    <a:pt x="73" y="0"/>
                  </a:lnTo>
                  <a:lnTo>
                    <a:pt x="69" y="1"/>
                  </a:lnTo>
                  <a:lnTo>
                    <a:pt x="66" y="2"/>
                  </a:lnTo>
                  <a:lnTo>
                    <a:pt x="64" y="5"/>
                  </a:lnTo>
                  <a:lnTo>
                    <a:pt x="59" y="18"/>
                  </a:lnTo>
                  <a:lnTo>
                    <a:pt x="50" y="42"/>
                  </a:lnTo>
                  <a:lnTo>
                    <a:pt x="38" y="75"/>
                  </a:lnTo>
                  <a:lnTo>
                    <a:pt x="27" y="117"/>
                  </a:lnTo>
                  <a:lnTo>
                    <a:pt x="21" y="141"/>
                  </a:lnTo>
                  <a:lnTo>
                    <a:pt x="16" y="167"/>
                  </a:lnTo>
                  <a:lnTo>
                    <a:pt x="11" y="195"/>
                  </a:lnTo>
                  <a:lnTo>
                    <a:pt x="6" y="225"/>
                  </a:lnTo>
                  <a:lnTo>
                    <a:pt x="3" y="257"/>
                  </a:lnTo>
                  <a:lnTo>
                    <a:pt x="1" y="290"/>
                  </a:lnTo>
                  <a:lnTo>
                    <a:pt x="0" y="324"/>
                  </a:lnTo>
                  <a:lnTo>
                    <a:pt x="0" y="360"/>
                  </a:lnTo>
                  <a:lnTo>
                    <a:pt x="1" y="397"/>
                  </a:lnTo>
                  <a:lnTo>
                    <a:pt x="4" y="431"/>
                  </a:lnTo>
                  <a:lnTo>
                    <a:pt x="9" y="464"/>
                  </a:lnTo>
                  <a:lnTo>
                    <a:pt x="15" y="495"/>
                  </a:lnTo>
                  <a:lnTo>
                    <a:pt x="21" y="525"/>
                  </a:lnTo>
                  <a:lnTo>
                    <a:pt x="29" y="552"/>
                  </a:lnTo>
                  <a:lnTo>
                    <a:pt x="37" y="577"/>
                  </a:lnTo>
                  <a:lnTo>
                    <a:pt x="46" y="601"/>
                  </a:lnTo>
                  <a:lnTo>
                    <a:pt x="54" y="622"/>
                  </a:lnTo>
                  <a:lnTo>
                    <a:pt x="63" y="641"/>
                  </a:lnTo>
                  <a:lnTo>
                    <a:pt x="70" y="658"/>
                  </a:lnTo>
                  <a:lnTo>
                    <a:pt x="78" y="672"/>
                  </a:lnTo>
                  <a:lnTo>
                    <a:pt x="91" y="695"/>
                  </a:lnTo>
                  <a:lnTo>
                    <a:pt x="98"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 name="Freeform 29"/>
            <p:cNvSpPr>
              <a:spLocks/>
            </p:cNvSpPr>
            <p:nvPr/>
          </p:nvSpPr>
          <p:spPr bwMode="auto">
            <a:xfrm>
              <a:off x="3454400" y="5178207"/>
              <a:ext cx="95250" cy="352425"/>
            </a:xfrm>
            <a:custGeom>
              <a:avLst/>
              <a:gdLst>
                <a:gd name="T0" fmla="*/ 74 w 120"/>
                <a:gd name="T1" fmla="*/ 665 h 666"/>
                <a:gd name="T2" fmla="*/ 82 w 120"/>
                <a:gd name="T3" fmla="*/ 666 h 666"/>
                <a:gd name="T4" fmla="*/ 93 w 120"/>
                <a:gd name="T5" fmla="*/ 657 h 666"/>
                <a:gd name="T6" fmla="*/ 111 w 120"/>
                <a:gd name="T7" fmla="*/ 637 h 666"/>
                <a:gd name="T8" fmla="*/ 119 w 120"/>
                <a:gd name="T9" fmla="*/ 621 h 666"/>
                <a:gd name="T10" fmla="*/ 120 w 120"/>
                <a:gd name="T11" fmla="*/ 613 h 666"/>
                <a:gd name="T12" fmla="*/ 115 w 120"/>
                <a:gd name="T13" fmla="*/ 602 h 666"/>
                <a:gd name="T14" fmla="*/ 99 w 120"/>
                <a:gd name="T15" fmla="*/ 559 h 666"/>
                <a:gd name="T16" fmla="*/ 84 w 120"/>
                <a:gd name="T17" fmla="*/ 509 h 666"/>
                <a:gd name="T18" fmla="*/ 75 w 120"/>
                <a:gd name="T19" fmla="*/ 467 h 666"/>
                <a:gd name="T20" fmla="*/ 68 w 120"/>
                <a:gd name="T21" fmla="*/ 420 h 666"/>
                <a:gd name="T22" fmla="*/ 62 w 120"/>
                <a:gd name="T23" fmla="*/ 366 h 666"/>
                <a:gd name="T24" fmla="*/ 61 w 120"/>
                <a:gd name="T25" fmla="*/ 306 h 666"/>
                <a:gd name="T26" fmla="*/ 64 w 120"/>
                <a:gd name="T27" fmla="*/ 252 h 666"/>
                <a:gd name="T28" fmla="*/ 70 w 120"/>
                <a:gd name="T29" fmla="*/ 180 h 666"/>
                <a:gd name="T30" fmla="*/ 82 w 120"/>
                <a:gd name="T31" fmla="*/ 106 h 666"/>
                <a:gd name="T32" fmla="*/ 93 w 120"/>
                <a:gd name="T33" fmla="*/ 58 h 666"/>
                <a:gd name="T34" fmla="*/ 97 w 120"/>
                <a:gd name="T35" fmla="*/ 41 h 666"/>
                <a:gd name="T36" fmla="*/ 95 w 120"/>
                <a:gd name="T37" fmla="*/ 32 h 666"/>
                <a:gd name="T38" fmla="*/ 84 w 120"/>
                <a:gd name="T39" fmla="*/ 17 h 666"/>
                <a:gd name="T40" fmla="*/ 65 w 120"/>
                <a:gd name="T41" fmla="*/ 4 h 666"/>
                <a:gd name="T42" fmla="*/ 51 w 120"/>
                <a:gd name="T43" fmla="*/ 0 h 666"/>
                <a:gd name="T44" fmla="*/ 44 w 120"/>
                <a:gd name="T45" fmla="*/ 3 h 666"/>
                <a:gd name="T46" fmla="*/ 39 w 120"/>
                <a:gd name="T47" fmla="*/ 17 h 666"/>
                <a:gd name="T48" fmla="*/ 25 w 120"/>
                <a:gd name="T49" fmla="*/ 70 h 666"/>
                <a:gd name="T50" fmla="*/ 14 w 120"/>
                <a:gd name="T51" fmla="*/ 133 h 666"/>
                <a:gd name="T52" fmla="*/ 8 w 120"/>
                <a:gd name="T53" fmla="*/ 184 h 666"/>
                <a:gd name="T54" fmla="*/ 3 w 120"/>
                <a:gd name="T55" fmla="*/ 242 h 666"/>
                <a:gd name="T56" fmla="*/ 0 w 120"/>
                <a:gd name="T57" fmla="*/ 305 h 666"/>
                <a:gd name="T58" fmla="*/ 2 w 120"/>
                <a:gd name="T59" fmla="*/ 372 h 666"/>
                <a:gd name="T60" fmla="*/ 8 w 120"/>
                <a:gd name="T61" fmla="*/ 437 h 666"/>
                <a:gd name="T62" fmla="*/ 16 w 120"/>
                <a:gd name="T63" fmla="*/ 493 h 666"/>
                <a:gd name="T64" fmla="*/ 27 w 120"/>
                <a:gd name="T65" fmla="*/ 542 h 666"/>
                <a:gd name="T66" fmla="*/ 45 w 120"/>
                <a:gd name="T67" fmla="*/ 602 h 666"/>
                <a:gd name="T68" fmla="*/ 66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72" y="664"/>
                  </a:moveTo>
                  <a:lnTo>
                    <a:pt x="74" y="665"/>
                  </a:lnTo>
                  <a:lnTo>
                    <a:pt x="77" y="666"/>
                  </a:lnTo>
                  <a:lnTo>
                    <a:pt x="82" y="666"/>
                  </a:lnTo>
                  <a:lnTo>
                    <a:pt x="85" y="664"/>
                  </a:lnTo>
                  <a:lnTo>
                    <a:pt x="93" y="657"/>
                  </a:lnTo>
                  <a:lnTo>
                    <a:pt x="103" y="648"/>
                  </a:lnTo>
                  <a:lnTo>
                    <a:pt x="111" y="637"/>
                  </a:lnTo>
                  <a:lnTo>
                    <a:pt x="117" y="627"/>
                  </a:lnTo>
                  <a:lnTo>
                    <a:pt x="119" y="621"/>
                  </a:lnTo>
                  <a:lnTo>
                    <a:pt x="120" y="617"/>
                  </a:lnTo>
                  <a:lnTo>
                    <a:pt x="120" y="613"/>
                  </a:lnTo>
                  <a:lnTo>
                    <a:pt x="119" y="611"/>
                  </a:lnTo>
                  <a:lnTo>
                    <a:pt x="115" y="602"/>
                  </a:lnTo>
                  <a:lnTo>
                    <a:pt x="108" y="584"/>
                  </a:lnTo>
                  <a:lnTo>
                    <a:pt x="99" y="559"/>
                  </a:lnTo>
                  <a:lnTo>
                    <a:pt x="89" y="528"/>
                  </a:lnTo>
                  <a:lnTo>
                    <a:pt x="84" y="509"/>
                  </a:lnTo>
                  <a:lnTo>
                    <a:pt x="80" y="490"/>
                  </a:lnTo>
                  <a:lnTo>
                    <a:pt x="75" y="467"/>
                  </a:lnTo>
                  <a:lnTo>
                    <a:pt x="71" y="443"/>
                  </a:lnTo>
                  <a:lnTo>
                    <a:pt x="68" y="420"/>
                  </a:lnTo>
                  <a:lnTo>
                    <a:pt x="65" y="393"/>
                  </a:lnTo>
                  <a:lnTo>
                    <a:pt x="62" y="366"/>
                  </a:lnTo>
                  <a:lnTo>
                    <a:pt x="61" y="337"/>
                  </a:lnTo>
                  <a:lnTo>
                    <a:pt x="61" y="306"/>
                  </a:lnTo>
                  <a:lnTo>
                    <a:pt x="62" y="278"/>
                  </a:lnTo>
                  <a:lnTo>
                    <a:pt x="64" y="252"/>
                  </a:lnTo>
                  <a:lnTo>
                    <a:pt x="65" y="226"/>
                  </a:lnTo>
                  <a:lnTo>
                    <a:pt x="70" y="180"/>
                  </a:lnTo>
                  <a:lnTo>
                    <a:pt x="75" y="140"/>
                  </a:lnTo>
                  <a:lnTo>
                    <a:pt x="82" y="106"/>
                  </a:lnTo>
                  <a:lnTo>
                    <a:pt x="88" y="78"/>
                  </a:lnTo>
                  <a:lnTo>
                    <a:pt x="93" y="58"/>
                  </a:lnTo>
                  <a:lnTo>
                    <a:pt x="97" y="45"/>
                  </a:lnTo>
                  <a:lnTo>
                    <a:pt x="97" y="41"/>
                  </a:lnTo>
                  <a:lnTo>
                    <a:pt x="96" y="36"/>
                  </a:lnTo>
                  <a:lnTo>
                    <a:pt x="95" y="32"/>
                  </a:lnTo>
                  <a:lnTo>
                    <a:pt x="91" y="27"/>
                  </a:lnTo>
                  <a:lnTo>
                    <a:pt x="84" y="17"/>
                  </a:lnTo>
                  <a:lnTo>
                    <a:pt x="74" y="9"/>
                  </a:lnTo>
                  <a:lnTo>
                    <a:pt x="65" y="4"/>
                  </a:lnTo>
                  <a:lnTo>
                    <a:pt x="55" y="2"/>
                  </a:lnTo>
                  <a:lnTo>
                    <a:pt x="51" y="0"/>
                  </a:lnTo>
                  <a:lnTo>
                    <a:pt x="47" y="2"/>
                  </a:lnTo>
                  <a:lnTo>
                    <a:pt x="44" y="3"/>
                  </a:lnTo>
                  <a:lnTo>
                    <a:pt x="42" y="5"/>
                  </a:lnTo>
                  <a:lnTo>
                    <a:pt x="39" y="17"/>
                  </a:lnTo>
                  <a:lnTo>
                    <a:pt x="33" y="40"/>
                  </a:lnTo>
                  <a:lnTo>
                    <a:pt x="25" y="70"/>
                  </a:lnTo>
                  <a:lnTo>
                    <a:pt x="18" y="110"/>
                  </a:lnTo>
                  <a:lnTo>
                    <a:pt x="14" y="133"/>
                  </a:lnTo>
                  <a:lnTo>
                    <a:pt x="11" y="157"/>
                  </a:lnTo>
                  <a:lnTo>
                    <a:pt x="8" y="184"/>
                  </a:lnTo>
                  <a:lnTo>
                    <a:pt x="5" y="211"/>
                  </a:lnTo>
                  <a:lnTo>
                    <a:pt x="3" y="242"/>
                  </a:lnTo>
                  <a:lnTo>
                    <a:pt x="2" y="272"/>
                  </a:lnTo>
                  <a:lnTo>
                    <a:pt x="0" y="305"/>
                  </a:lnTo>
                  <a:lnTo>
                    <a:pt x="0" y="338"/>
                  </a:lnTo>
                  <a:lnTo>
                    <a:pt x="2" y="372"/>
                  </a:lnTo>
                  <a:lnTo>
                    <a:pt x="5" y="405"/>
                  </a:lnTo>
                  <a:lnTo>
                    <a:pt x="8" y="437"/>
                  </a:lnTo>
                  <a:lnTo>
                    <a:pt x="12" y="466"/>
                  </a:lnTo>
                  <a:lnTo>
                    <a:pt x="16" y="493"/>
                  </a:lnTo>
                  <a:lnTo>
                    <a:pt x="22" y="519"/>
                  </a:lnTo>
                  <a:lnTo>
                    <a:pt x="27" y="542"/>
                  </a:lnTo>
                  <a:lnTo>
                    <a:pt x="34" y="565"/>
                  </a:lnTo>
                  <a:lnTo>
                    <a:pt x="45" y="602"/>
                  </a:lnTo>
                  <a:lnTo>
                    <a:pt x="57" y="632"/>
                  </a:lnTo>
                  <a:lnTo>
                    <a:pt x="66" y="652"/>
                  </a:lnTo>
                  <a:lnTo>
                    <a:pt x="72" y="664"/>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 name="Freeform 30"/>
            <p:cNvSpPr>
              <a:spLocks/>
            </p:cNvSpPr>
            <p:nvPr/>
          </p:nvSpPr>
          <p:spPr bwMode="auto">
            <a:xfrm>
              <a:off x="4179888" y="6041807"/>
              <a:ext cx="192087" cy="158750"/>
            </a:xfrm>
            <a:custGeom>
              <a:avLst/>
              <a:gdLst>
                <a:gd name="T0" fmla="*/ 242 w 243"/>
                <a:gd name="T1" fmla="*/ 165 h 300"/>
                <a:gd name="T2" fmla="*/ 238 w 243"/>
                <a:gd name="T3" fmla="*/ 196 h 300"/>
                <a:gd name="T4" fmla="*/ 228 w 243"/>
                <a:gd name="T5" fmla="*/ 222 h 300"/>
                <a:gd name="T6" fmla="*/ 215 w 243"/>
                <a:gd name="T7" fmla="*/ 246 h 300"/>
                <a:gd name="T8" fmla="*/ 199 w 243"/>
                <a:gd name="T9" fmla="*/ 267 h 300"/>
                <a:gd name="T10" fmla="*/ 180 w 243"/>
                <a:gd name="T11" fmla="*/ 283 h 300"/>
                <a:gd name="T12" fmla="*/ 157 w 243"/>
                <a:gd name="T13" fmla="*/ 293 h 300"/>
                <a:gd name="T14" fmla="*/ 134 w 243"/>
                <a:gd name="T15" fmla="*/ 300 h 300"/>
                <a:gd name="T16" fmla="*/ 109 w 243"/>
                <a:gd name="T17" fmla="*/ 300 h 300"/>
                <a:gd name="T18" fmla="*/ 86 w 243"/>
                <a:gd name="T19" fmla="*/ 293 h 300"/>
                <a:gd name="T20" fmla="*/ 63 w 243"/>
                <a:gd name="T21" fmla="*/ 283 h 300"/>
                <a:gd name="T22" fmla="*/ 44 w 243"/>
                <a:gd name="T23" fmla="*/ 267 h 300"/>
                <a:gd name="T24" fmla="*/ 28 w 243"/>
                <a:gd name="T25" fmla="*/ 246 h 300"/>
                <a:gd name="T26" fmla="*/ 15 w 243"/>
                <a:gd name="T27" fmla="*/ 222 h 300"/>
                <a:gd name="T28" fmla="*/ 6 w 243"/>
                <a:gd name="T29" fmla="*/ 196 h 300"/>
                <a:gd name="T30" fmla="*/ 1 w 243"/>
                <a:gd name="T31" fmla="*/ 165 h 300"/>
                <a:gd name="T32" fmla="*/ 1 w 243"/>
                <a:gd name="T33" fmla="*/ 135 h 300"/>
                <a:gd name="T34" fmla="*/ 6 w 243"/>
                <a:gd name="T35" fmla="*/ 106 h 300"/>
                <a:gd name="T36" fmla="*/ 15 w 243"/>
                <a:gd name="T37" fmla="*/ 80 h 300"/>
                <a:gd name="T38" fmla="*/ 28 w 243"/>
                <a:gd name="T39" fmla="*/ 56 h 300"/>
                <a:gd name="T40" fmla="*/ 44 w 243"/>
                <a:gd name="T41" fmla="*/ 35 h 300"/>
                <a:gd name="T42" fmla="*/ 63 w 243"/>
                <a:gd name="T43" fmla="*/ 19 h 300"/>
                <a:gd name="T44" fmla="*/ 86 w 243"/>
                <a:gd name="T45" fmla="*/ 8 h 300"/>
                <a:gd name="T46" fmla="*/ 109 w 243"/>
                <a:gd name="T47" fmla="*/ 2 h 300"/>
                <a:gd name="T48" fmla="*/ 134 w 243"/>
                <a:gd name="T49" fmla="*/ 2 h 300"/>
                <a:gd name="T50" fmla="*/ 157 w 243"/>
                <a:gd name="T51" fmla="*/ 8 h 300"/>
                <a:gd name="T52" fmla="*/ 180 w 243"/>
                <a:gd name="T53" fmla="*/ 19 h 300"/>
                <a:gd name="T54" fmla="*/ 199 w 243"/>
                <a:gd name="T55" fmla="*/ 35 h 300"/>
                <a:gd name="T56" fmla="*/ 215 w 243"/>
                <a:gd name="T57" fmla="*/ 56 h 300"/>
                <a:gd name="T58" fmla="*/ 228 w 243"/>
                <a:gd name="T59" fmla="*/ 80 h 300"/>
                <a:gd name="T60" fmla="*/ 238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1" y="181"/>
                  </a:lnTo>
                  <a:lnTo>
                    <a:pt x="238" y="196"/>
                  </a:lnTo>
                  <a:lnTo>
                    <a:pt x="233" y="209"/>
                  </a:lnTo>
                  <a:lnTo>
                    <a:pt x="228" y="222"/>
                  </a:lnTo>
                  <a:lnTo>
                    <a:pt x="223" y="234"/>
                  </a:lnTo>
                  <a:lnTo>
                    <a:pt x="215" y="246"/>
                  </a:lnTo>
                  <a:lnTo>
                    <a:pt x="208" y="256"/>
                  </a:lnTo>
                  <a:lnTo>
                    <a:pt x="199" y="267"/>
                  </a:lnTo>
                  <a:lnTo>
                    <a:pt x="190" y="275"/>
                  </a:lnTo>
                  <a:lnTo>
                    <a:pt x="180" y="283"/>
                  </a:lnTo>
                  <a:lnTo>
                    <a:pt x="169" y="288"/>
                  </a:lnTo>
                  <a:lnTo>
                    <a:pt x="157" y="293"/>
                  </a:lnTo>
                  <a:lnTo>
                    <a:pt x="146" y="297"/>
                  </a:lnTo>
                  <a:lnTo>
                    <a:pt x="134" y="300"/>
                  </a:lnTo>
                  <a:lnTo>
                    <a:pt x="121" y="300"/>
                  </a:lnTo>
                  <a:lnTo>
                    <a:pt x="109" y="300"/>
                  </a:lnTo>
                  <a:lnTo>
                    <a:pt x="98" y="297"/>
                  </a:lnTo>
                  <a:lnTo>
                    <a:pt x="86" y="293"/>
                  </a:lnTo>
                  <a:lnTo>
                    <a:pt x="74" y="288"/>
                  </a:lnTo>
                  <a:lnTo>
                    <a:pt x="63" y="283"/>
                  </a:lnTo>
                  <a:lnTo>
                    <a:pt x="54" y="275"/>
                  </a:lnTo>
                  <a:lnTo>
                    <a:pt x="44" y="267"/>
                  </a:lnTo>
                  <a:lnTo>
                    <a:pt x="36" y="256"/>
                  </a:lnTo>
                  <a:lnTo>
                    <a:pt x="28" y="246"/>
                  </a:lnTo>
                  <a:lnTo>
                    <a:pt x="21" y="234"/>
                  </a:lnTo>
                  <a:lnTo>
                    <a:pt x="15" y="222"/>
                  </a:lnTo>
                  <a:lnTo>
                    <a:pt x="10" y="209"/>
                  </a:lnTo>
                  <a:lnTo>
                    <a:pt x="6" y="196"/>
                  </a:lnTo>
                  <a:lnTo>
                    <a:pt x="2" y="181"/>
                  </a:lnTo>
                  <a:lnTo>
                    <a:pt x="1" y="165"/>
                  </a:lnTo>
                  <a:lnTo>
                    <a:pt x="0" y="151"/>
                  </a:lnTo>
                  <a:lnTo>
                    <a:pt x="1" y="135"/>
                  </a:lnTo>
                  <a:lnTo>
                    <a:pt x="2" y="120"/>
                  </a:lnTo>
                  <a:lnTo>
                    <a:pt x="6" y="106"/>
                  </a:lnTo>
                  <a:lnTo>
                    <a:pt x="10" y="93"/>
                  </a:lnTo>
                  <a:lnTo>
                    <a:pt x="15" y="80"/>
                  </a:lnTo>
                  <a:lnTo>
                    <a:pt x="21" y="66"/>
                  </a:lnTo>
                  <a:lnTo>
                    <a:pt x="28" y="56"/>
                  </a:lnTo>
                  <a:lnTo>
                    <a:pt x="36" y="45"/>
                  </a:lnTo>
                  <a:lnTo>
                    <a:pt x="44" y="35"/>
                  </a:lnTo>
                  <a:lnTo>
                    <a:pt x="54" y="27"/>
                  </a:lnTo>
                  <a:lnTo>
                    <a:pt x="63" y="19"/>
                  </a:lnTo>
                  <a:lnTo>
                    <a:pt x="74" y="12"/>
                  </a:lnTo>
                  <a:lnTo>
                    <a:pt x="86" y="8"/>
                  </a:lnTo>
                  <a:lnTo>
                    <a:pt x="98" y="4"/>
                  </a:lnTo>
                  <a:lnTo>
                    <a:pt x="109" y="2"/>
                  </a:lnTo>
                  <a:lnTo>
                    <a:pt x="121" y="0"/>
                  </a:lnTo>
                  <a:lnTo>
                    <a:pt x="134" y="2"/>
                  </a:lnTo>
                  <a:lnTo>
                    <a:pt x="146" y="4"/>
                  </a:lnTo>
                  <a:lnTo>
                    <a:pt x="157" y="8"/>
                  </a:lnTo>
                  <a:lnTo>
                    <a:pt x="169" y="12"/>
                  </a:lnTo>
                  <a:lnTo>
                    <a:pt x="180" y="19"/>
                  </a:lnTo>
                  <a:lnTo>
                    <a:pt x="190" y="27"/>
                  </a:lnTo>
                  <a:lnTo>
                    <a:pt x="199" y="35"/>
                  </a:lnTo>
                  <a:lnTo>
                    <a:pt x="208" y="45"/>
                  </a:lnTo>
                  <a:lnTo>
                    <a:pt x="215" y="56"/>
                  </a:lnTo>
                  <a:lnTo>
                    <a:pt x="223" y="66"/>
                  </a:lnTo>
                  <a:lnTo>
                    <a:pt x="228" y="80"/>
                  </a:lnTo>
                  <a:lnTo>
                    <a:pt x="233" y="93"/>
                  </a:lnTo>
                  <a:lnTo>
                    <a:pt x="238" y="106"/>
                  </a:lnTo>
                  <a:lnTo>
                    <a:pt x="241"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 name="Freeform 31"/>
            <p:cNvSpPr>
              <a:spLocks/>
            </p:cNvSpPr>
            <p:nvPr/>
          </p:nvSpPr>
          <p:spPr bwMode="auto">
            <a:xfrm>
              <a:off x="4233863" y="6089432"/>
              <a:ext cx="84137" cy="68263"/>
            </a:xfrm>
            <a:custGeom>
              <a:avLst/>
              <a:gdLst>
                <a:gd name="T0" fmla="*/ 106 w 106"/>
                <a:gd name="T1" fmla="*/ 65 h 131"/>
                <a:gd name="T2" fmla="*/ 104 w 106"/>
                <a:gd name="T3" fmla="*/ 78 h 131"/>
                <a:gd name="T4" fmla="*/ 101 w 106"/>
                <a:gd name="T5" fmla="*/ 90 h 131"/>
                <a:gd name="T6" fmla="*/ 96 w 106"/>
                <a:gd name="T7" fmla="*/ 102 h 131"/>
                <a:gd name="T8" fmla="*/ 90 w 106"/>
                <a:gd name="T9" fmla="*/ 111 h 131"/>
                <a:gd name="T10" fmla="*/ 82 w 106"/>
                <a:gd name="T11" fmla="*/ 119 h 131"/>
                <a:gd name="T12" fmla="*/ 73 w 106"/>
                <a:gd name="T13" fmla="*/ 125 h 131"/>
                <a:gd name="T14" fmla="*/ 63 w 106"/>
                <a:gd name="T15" fmla="*/ 129 h 131"/>
                <a:gd name="T16" fmla="*/ 52 w 106"/>
                <a:gd name="T17" fmla="*/ 131 h 131"/>
                <a:gd name="T18" fmla="*/ 43 w 106"/>
                <a:gd name="T19" fmla="*/ 129 h 131"/>
                <a:gd name="T20" fmla="*/ 32 w 106"/>
                <a:gd name="T21" fmla="*/ 125 h 131"/>
                <a:gd name="T22" fmla="*/ 23 w 106"/>
                <a:gd name="T23" fmla="*/ 119 h 131"/>
                <a:gd name="T24" fmla="*/ 16 w 106"/>
                <a:gd name="T25" fmla="*/ 111 h 131"/>
                <a:gd name="T26" fmla="*/ 8 w 106"/>
                <a:gd name="T27" fmla="*/ 102 h 131"/>
                <a:gd name="T28" fmla="*/ 4 w 106"/>
                <a:gd name="T29" fmla="*/ 90 h 131"/>
                <a:gd name="T30" fmla="*/ 1 w 106"/>
                <a:gd name="T31" fmla="*/ 78 h 131"/>
                <a:gd name="T32" fmla="*/ 0 w 106"/>
                <a:gd name="T33" fmla="*/ 65 h 131"/>
                <a:gd name="T34" fmla="*/ 1 w 106"/>
                <a:gd name="T35" fmla="*/ 51 h 131"/>
                <a:gd name="T36" fmla="*/ 4 w 106"/>
                <a:gd name="T37" fmla="*/ 40 h 131"/>
                <a:gd name="T38" fmla="*/ 8 w 106"/>
                <a:gd name="T39" fmla="*/ 29 h 131"/>
                <a:gd name="T40" fmla="*/ 16 w 106"/>
                <a:gd name="T41" fmla="*/ 19 h 131"/>
                <a:gd name="T42" fmla="*/ 23 w 106"/>
                <a:gd name="T43" fmla="*/ 11 h 131"/>
                <a:gd name="T44" fmla="*/ 32 w 106"/>
                <a:gd name="T45" fmla="*/ 5 h 131"/>
                <a:gd name="T46" fmla="*/ 43 w 106"/>
                <a:gd name="T47" fmla="*/ 1 h 131"/>
                <a:gd name="T48" fmla="*/ 52 w 106"/>
                <a:gd name="T49" fmla="*/ 0 h 131"/>
                <a:gd name="T50" fmla="*/ 63 w 106"/>
                <a:gd name="T51" fmla="*/ 1 h 131"/>
                <a:gd name="T52" fmla="*/ 73 w 106"/>
                <a:gd name="T53" fmla="*/ 5 h 131"/>
                <a:gd name="T54" fmla="*/ 82 w 106"/>
                <a:gd name="T55" fmla="*/ 11 h 131"/>
                <a:gd name="T56" fmla="*/ 90 w 106"/>
                <a:gd name="T57" fmla="*/ 19 h 131"/>
                <a:gd name="T58" fmla="*/ 96 w 106"/>
                <a:gd name="T59" fmla="*/ 29 h 131"/>
                <a:gd name="T60" fmla="*/ 101 w 106"/>
                <a:gd name="T61" fmla="*/ 40 h 131"/>
                <a:gd name="T62" fmla="*/ 104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4" y="78"/>
                  </a:lnTo>
                  <a:lnTo>
                    <a:pt x="101" y="90"/>
                  </a:lnTo>
                  <a:lnTo>
                    <a:pt x="96" y="102"/>
                  </a:lnTo>
                  <a:lnTo>
                    <a:pt x="90" y="111"/>
                  </a:lnTo>
                  <a:lnTo>
                    <a:pt x="82" y="119"/>
                  </a:lnTo>
                  <a:lnTo>
                    <a:pt x="73" y="125"/>
                  </a:lnTo>
                  <a:lnTo>
                    <a:pt x="63" y="129"/>
                  </a:lnTo>
                  <a:lnTo>
                    <a:pt x="52" y="131"/>
                  </a:lnTo>
                  <a:lnTo>
                    <a:pt x="43" y="129"/>
                  </a:lnTo>
                  <a:lnTo>
                    <a:pt x="32" y="125"/>
                  </a:lnTo>
                  <a:lnTo>
                    <a:pt x="23" y="119"/>
                  </a:lnTo>
                  <a:lnTo>
                    <a:pt x="16" y="111"/>
                  </a:lnTo>
                  <a:lnTo>
                    <a:pt x="8" y="102"/>
                  </a:lnTo>
                  <a:lnTo>
                    <a:pt x="4" y="90"/>
                  </a:lnTo>
                  <a:lnTo>
                    <a:pt x="1" y="78"/>
                  </a:lnTo>
                  <a:lnTo>
                    <a:pt x="0" y="65"/>
                  </a:lnTo>
                  <a:lnTo>
                    <a:pt x="1" y="51"/>
                  </a:lnTo>
                  <a:lnTo>
                    <a:pt x="4" y="40"/>
                  </a:lnTo>
                  <a:lnTo>
                    <a:pt x="8" y="29"/>
                  </a:lnTo>
                  <a:lnTo>
                    <a:pt x="16" y="19"/>
                  </a:lnTo>
                  <a:lnTo>
                    <a:pt x="23" y="11"/>
                  </a:lnTo>
                  <a:lnTo>
                    <a:pt x="32" y="5"/>
                  </a:lnTo>
                  <a:lnTo>
                    <a:pt x="43" y="1"/>
                  </a:lnTo>
                  <a:lnTo>
                    <a:pt x="52" y="0"/>
                  </a:lnTo>
                  <a:lnTo>
                    <a:pt x="63" y="1"/>
                  </a:lnTo>
                  <a:lnTo>
                    <a:pt x="73" y="5"/>
                  </a:lnTo>
                  <a:lnTo>
                    <a:pt x="82" y="11"/>
                  </a:lnTo>
                  <a:lnTo>
                    <a:pt x="90" y="19"/>
                  </a:lnTo>
                  <a:lnTo>
                    <a:pt x="96" y="29"/>
                  </a:lnTo>
                  <a:lnTo>
                    <a:pt x="101" y="40"/>
                  </a:lnTo>
                  <a:lnTo>
                    <a:pt x="104"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 name="Freeform 32"/>
            <p:cNvSpPr>
              <a:spLocks/>
            </p:cNvSpPr>
            <p:nvPr/>
          </p:nvSpPr>
          <p:spPr bwMode="auto">
            <a:xfrm>
              <a:off x="4276725" y="6076732"/>
              <a:ext cx="42862" cy="34925"/>
            </a:xfrm>
            <a:custGeom>
              <a:avLst/>
              <a:gdLst>
                <a:gd name="T0" fmla="*/ 56 w 56"/>
                <a:gd name="T1" fmla="*/ 33 h 68"/>
                <a:gd name="T2" fmla="*/ 55 w 56"/>
                <a:gd name="T3" fmla="*/ 41 h 68"/>
                <a:gd name="T4" fmla="*/ 54 w 56"/>
                <a:gd name="T5" fmla="*/ 46 h 68"/>
                <a:gd name="T6" fmla="*/ 50 w 56"/>
                <a:gd name="T7" fmla="*/ 53 h 68"/>
                <a:gd name="T8" fmla="*/ 47 w 56"/>
                <a:gd name="T9" fmla="*/ 58 h 68"/>
                <a:gd name="T10" fmla="*/ 43 w 56"/>
                <a:gd name="T11" fmla="*/ 62 h 68"/>
                <a:gd name="T12" fmla="*/ 39 w 56"/>
                <a:gd name="T13" fmla="*/ 65 h 68"/>
                <a:gd name="T14" fmla="*/ 33 w 56"/>
                <a:gd name="T15" fmla="*/ 66 h 68"/>
                <a:gd name="T16" fmla="*/ 28 w 56"/>
                <a:gd name="T17" fmla="*/ 68 h 68"/>
                <a:gd name="T18" fmla="*/ 23 w 56"/>
                <a:gd name="T19" fmla="*/ 66 h 68"/>
                <a:gd name="T20" fmla="*/ 17 w 56"/>
                <a:gd name="T21" fmla="*/ 65 h 68"/>
                <a:gd name="T22" fmla="*/ 13 w 56"/>
                <a:gd name="T23" fmla="*/ 62 h 68"/>
                <a:gd name="T24" fmla="*/ 9 w 56"/>
                <a:gd name="T25" fmla="*/ 58 h 68"/>
                <a:gd name="T26" fmla="*/ 5 w 56"/>
                <a:gd name="T27" fmla="*/ 53 h 68"/>
                <a:gd name="T28" fmla="*/ 2 w 56"/>
                <a:gd name="T29" fmla="*/ 46 h 68"/>
                <a:gd name="T30" fmla="*/ 1 w 56"/>
                <a:gd name="T31" fmla="*/ 41 h 68"/>
                <a:gd name="T32" fmla="*/ 0 w 56"/>
                <a:gd name="T33" fmla="*/ 33 h 68"/>
                <a:gd name="T34" fmla="*/ 1 w 56"/>
                <a:gd name="T35" fmla="*/ 27 h 68"/>
                <a:gd name="T36" fmla="*/ 2 w 56"/>
                <a:gd name="T37" fmla="*/ 20 h 68"/>
                <a:gd name="T38" fmla="*/ 5 w 56"/>
                <a:gd name="T39" fmla="*/ 15 h 68"/>
                <a:gd name="T40" fmla="*/ 9 w 56"/>
                <a:gd name="T41" fmla="*/ 10 h 68"/>
                <a:gd name="T42" fmla="*/ 13 w 56"/>
                <a:gd name="T43" fmla="*/ 6 h 68"/>
                <a:gd name="T44" fmla="*/ 17 w 56"/>
                <a:gd name="T45" fmla="*/ 3 h 68"/>
                <a:gd name="T46" fmla="*/ 23 w 56"/>
                <a:gd name="T47" fmla="*/ 0 h 68"/>
                <a:gd name="T48" fmla="*/ 28 w 56"/>
                <a:gd name="T49" fmla="*/ 0 h 68"/>
                <a:gd name="T50" fmla="*/ 33 w 56"/>
                <a:gd name="T51" fmla="*/ 0 h 68"/>
                <a:gd name="T52" fmla="*/ 39 w 56"/>
                <a:gd name="T53" fmla="*/ 3 h 68"/>
                <a:gd name="T54" fmla="*/ 43 w 56"/>
                <a:gd name="T55" fmla="*/ 6 h 68"/>
                <a:gd name="T56" fmla="*/ 47 w 56"/>
                <a:gd name="T57" fmla="*/ 10 h 68"/>
                <a:gd name="T58" fmla="*/ 50 w 56"/>
                <a:gd name="T59" fmla="*/ 15 h 68"/>
                <a:gd name="T60" fmla="*/ 54 w 56"/>
                <a:gd name="T61" fmla="*/ 20 h 68"/>
                <a:gd name="T62" fmla="*/ 55 w 56"/>
                <a:gd name="T63" fmla="*/ 27 h 68"/>
                <a:gd name="T64" fmla="*/ 56 w 56"/>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8">
                  <a:moveTo>
                    <a:pt x="56" y="33"/>
                  </a:moveTo>
                  <a:lnTo>
                    <a:pt x="55" y="41"/>
                  </a:lnTo>
                  <a:lnTo>
                    <a:pt x="54" y="46"/>
                  </a:lnTo>
                  <a:lnTo>
                    <a:pt x="50" y="53"/>
                  </a:lnTo>
                  <a:lnTo>
                    <a:pt x="47" y="58"/>
                  </a:lnTo>
                  <a:lnTo>
                    <a:pt x="43" y="62"/>
                  </a:lnTo>
                  <a:lnTo>
                    <a:pt x="39" y="65"/>
                  </a:lnTo>
                  <a:lnTo>
                    <a:pt x="33" y="66"/>
                  </a:lnTo>
                  <a:lnTo>
                    <a:pt x="28" y="68"/>
                  </a:lnTo>
                  <a:lnTo>
                    <a:pt x="23" y="66"/>
                  </a:lnTo>
                  <a:lnTo>
                    <a:pt x="17" y="65"/>
                  </a:lnTo>
                  <a:lnTo>
                    <a:pt x="13" y="62"/>
                  </a:lnTo>
                  <a:lnTo>
                    <a:pt x="9" y="58"/>
                  </a:lnTo>
                  <a:lnTo>
                    <a:pt x="5" y="53"/>
                  </a:lnTo>
                  <a:lnTo>
                    <a:pt x="2" y="46"/>
                  </a:lnTo>
                  <a:lnTo>
                    <a:pt x="1" y="41"/>
                  </a:lnTo>
                  <a:lnTo>
                    <a:pt x="0" y="33"/>
                  </a:lnTo>
                  <a:lnTo>
                    <a:pt x="1" y="27"/>
                  </a:lnTo>
                  <a:lnTo>
                    <a:pt x="2" y="20"/>
                  </a:lnTo>
                  <a:lnTo>
                    <a:pt x="5" y="15"/>
                  </a:lnTo>
                  <a:lnTo>
                    <a:pt x="9" y="10"/>
                  </a:lnTo>
                  <a:lnTo>
                    <a:pt x="13" y="6"/>
                  </a:lnTo>
                  <a:lnTo>
                    <a:pt x="17" y="3"/>
                  </a:lnTo>
                  <a:lnTo>
                    <a:pt x="23" y="0"/>
                  </a:lnTo>
                  <a:lnTo>
                    <a:pt x="28" y="0"/>
                  </a:lnTo>
                  <a:lnTo>
                    <a:pt x="33" y="0"/>
                  </a:lnTo>
                  <a:lnTo>
                    <a:pt x="39" y="3"/>
                  </a:lnTo>
                  <a:lnTo>
                    <a:pt x="43" y="6"/>
                  </a:lnTo>
                  <a:lnTo>
                    <a:pt x="47" y="10"/>
                  </a:lnTo>
                  <a:lnTo>
                    <a:pt x="50" y="15"/>
                  </a:lnTo>
                  <a:lnTo>
                    <a:pt x="54" y="20"/>
                  </a:lnTo>
                  <a:lnTo>
                    <a:pt x="55" y="27"/>
                  </a:lnTo>
                  <a:lnTo>
                    <a:pt x="5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 name="Freeform 33"/>
            <p:cNvSpPr>
              <a:spLocks/>
            </p:cNvSpPr>
            <p:nvPr/>
          </p:nvSpPr>
          <p:spPr bwMode="auto">
            <a:xfrm>
              <a:off x="4411663" y="5935444"/>
              <a:ext cx="123825" cy="374650"/>
            </a:xfrm>
            <a:custGeom>
              <a:avLst/>
              <a:gdLst>
                <a:gd name="T0" fmla="*/ 55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2 h 709"/>
                <a:gd name="T12" fmla="*/ 6 w 156"/>
                <a:gd name="T13" fmla="*/ 641 h 709"/>
                <a:gd name="T14" fmla="*/ 30 w 156"/>
                <a:gd name="T15" fmla="*/ 596 h 709"/>
                <a:gd name="T16" fmla="*/ 51 w 156"/>
                <a:gd name="T17" fmla="*/ 542 h 709"/>
                <a:gd name="T18" fmla="*/ 65 w 156"/>
                <a:gd name="T19" fmla="*/ 497 h 709"/>
                <a:gd name="T20" fmla="*/ 76 w 156"/>
                <a:gd name="T21" fmla="*/ 445 h 709"/>
                <a:gd name="T22" fmla="*/ 82 w 156"/>
                <a:gd name="T23" fmla="*/ 387 h 709"/>
                <a:gd name="T24" fmla="*/ 85 w 156"/>
                <a:gd name="T25" fmla="*/ 325 h 709"/>
                <a:gd name="T26" fmla="*/ 81 w 156"/>
                <a:gd name="T27" fmla="*/ 267 h 709"/>
                <a:gd name="T28" fmla="*/ 74 w 156"/>
                <a:gd name="T29" fmla="*/ 215 h 709"/>
                <a:gd name="T30" fmla="*/ 65 w 156"/>
                <a:gd name="T31" fmla="*/ 167 h 709"/>
                <a:gd name="T32" fmla="*/ 50 w 156"/>
                <a:gd name="T33" fmla="*/ 110 h 709"/>
                <a:gd name="T34" fmla="*/ 33 w 156"/>
                <a:gd name="T35" fmla="*/ 60 h 709"/>
                <a:gd name="T36" fmla="*/ 28 w 156"/>
                <a:gd name="T37" fmla="*/ 42 h 709"/>
                <a:gd name="T38" fmla="*/ 31 w 156"/>
                <a:gd name="T39" fmla="*/ 31 h 709"/>
                <a:gd name="T40" fmla="*/ 44 w 156"/>
                <a:gd name="T41" fmla="*/ 17 h 709"/>
                <a:gd name="T42" fmla="*/ 66 w 156"/>
                <a:gd name="T43" fmla="*/ 2 h 709"/>
                <a:gd name="T44" fmla="*/ 82 w 156"/>
                <a:gd name="T45" fmla="*/ 0 h 709"/>
                <a:gd name="T46" fmla="*/ 90 w 156"/>
                <a:gd name="T47" fmla="*/ 1 h 709"/>
                <a:gd name="T48" fmla="*/ 97 w 156"/>
                <a:gd name="T49" fmla="*/ 18 h 709"/>
                <a:gd name="T50" fmla="*/ 117 w 156"/>
                <a:gd name="T51" fmla="*/ 73 h 709"/>
                <a:gd name="T52" fmla="*/ 134 w 156"/>
                <a:gd name="T53" fmla="*/ 141 h 709"/>
                <a:gd name="T54" fmla="*/ 144 w 156"/>
                <a:gd name="T55" fmla="*/ 195 h 709"/>
                <a:gd name="T56" fmla="*/ 152 w 156"/>
                <a:gd name="T57" fmla="*/ 255 h 709"/>
                <a:gd name="T58" fmla="*/ 156 w 156"/>
                <a:gd name="T59" fmla="*/ 323 h 709"/>
                <a:gd name="T60" fmla="*/ 154 w 156"/>
                <a:gd name="T61" fmla="*/ 395 h 709"/>
                <a:gd name="T62" fmla="*/ 147 w 156"/>
                <a:gd name="T63" fmla="*/ 464 h 709"/>
                <a:gd name="T64" fmla="*/ 134 w 156"/>
                <a:gd name="T65" fmla="*/ 525 h 709"/>
                <a:gd name="T66" fmla="*/ 119 w 156"/>
                <a:gd name="T67" fmla="*/ 577 h 709"/>
                <a:gd name="T68" fmla="*/ 102 w 156"/>
                <a:gd name="T69" fmla="*/ 622 h 709"/>
                <a:gd name="T70" fmla="*/ 85 w 156"/>
                <a:gd name="T71" fmla="*/ 658 h 709"/>
                <a:gd name="T72" fmla="*/ 65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5"/>
                  </a:moveTo>
                  <a:lnTo>
                    <a:pt x="55" y="708"/>
                  </a:lnTo>
                  <a:lnTo>
                    <a:pt x="50" y="709"/>
                  </a:lnTo>
                  <a:lnTo>
                    <a:pt x="46" y="708"/>
                  </a:lnTo>
                  <a:lnTo>
                    <a:pt x="42" y="707"/>
                  </a:lnTo>
                  <a:lnTo>
                    <a:pt x="31" y="700"/>
                  </a:lnTo>
                  <a:lnTo>
                    <a:pt x="21" y="689"/>
                  </a:lnTo>
                  <a:lnTo>
                    <a:pt x="12" y="679"/>
                  </a:lnTo>
                  <a:lnTo>
                    <a:pt x="4" y="667"/>
                  </a:lnTo>
                  <a:lnTo>
                    <a:pt x="2" y="662"/>
                  </a:lnTo>
                  <a:lnTo>
                    <a:pt x="0" y="656"/>
                  </a:lnTo>
                  <a:lnTo>
                    <a:pt x="0" y="652"/>
                  </a:lnTo>
                  <a:lnTo>
                    <a:pt x="1" y="650"/>
                  </a:lnTo>
                  <a:lnTo>
                    <a:pt x="6" y="641"/>
                  </a:lnTo>
                  <a:lnTo>
                    <a:pt x="17" y="622"/>
                  </a:lnTo>
                  <a:lnTo>
                    <a:pt x="30" y="596"/>
                  </a:lnTo>
                  <a:lnTo>
                    <a:pt x="44" y="561"/>
                  </a:lnTo>
                  <a:lnTo>
                    <a:pt x="51" y="542"/>
                  </a:lnTo>
                  <a:lnTo>
                    <a:pt x="58" y="521"/>
                  </a:lnTo>
                  <a:lnTo>
                    <a:pt x="65" y="497"/>
                  </a:lnTo>
                  <a:lnTo>
                    <a:pt x="71" y="472"/>
                  </a:lnTo>
                  <a:lnTo>
                    <a:pt x="76" y="445"/>
                  </a:lnTo>
                  <a:lnTo>
                    <a:pt x="80" y="418"/>
                  </a:lnTo>
                  <a:lnTo>
                    <a:pt x="82" y="387"/>
                  </a:lnTo>
                  <a:lnTo>
                    <a:pt x="85" y="357"/>
                  </a:lnTo>
                  <a:lnTo>
                    <a:pt x="85" y="325"/>
                  </a:lnTo>
                  <a:lnTo>
                    <a:pt x="83" y="295"/>
                  </a:lnTo>
                  <a:lnTo>
                    <a:pt x="81" y="267"/>
                  </a:lnTo>
                  <a:lnTo>
                    <a:pt x="78" y="240"/>
                  </a:lnTo>
                  <a:lnTo>
                    <a:pt x="74" y="215"/>
                  </a:lnTo>
                  <a:lnTo>
                    <a:pt x="70" y="190"/>
                  </a:lnTo>
                  <a:lnTo>
                    <a:pt x="65" y="167"/>
                  </a:lnTo>
                  <a:lnTo>
                    <a:pt x="60" y="147"/>
                  </a:lnTo>
                  <a:lnTo>
                    <a:pt x="50" y="110"/>
                  </a:lnTo>
                  <a:lnTo>
                    <a:pt x="41" y="81"/>
                  </a:lnTo>
                  <a:lnTo>
                    <a:pt x="33" y="60"/>
                  </a:lnTo>
                  <a:lnTo>
                    <a:pt x="29" y="47"/>
                  </a:lnTo>
                  <a:lnTo>
                    <a:pt x="28" y="42"/>
                  </a:lnTo>
                  <a:lnTo>
                    <a:pt x="29" y="37"/>
                  </a:lnTo>
                  <a:lnTo>
                    <a:pt x="31" y="31"/>
                  </a:lnTo>
                  <a:lnTo>
                    <a:pt x="34" y="27"/>
                  </a:lnTo>
                  <a:lnTo>
                    <a:pt x="44" y="17"/>
                  </a:lnTo>
                  <a:lnTo>
                    <a:pt x="55" y="9"/>
                  </a:lnTo>
                  <a:lnTo>
                    <a:pt x="66" y="2"/>
                  </a:lnTo>
                  <a:lnTo>
                    <a:pt x="78" y="0"/>
                  </a:lnTo>
                  <a:lnTo>
                    <a:pt x="82" y="0"/>
                  </a:lnTo>
                  <a:lnTo>
                    <a:pt x="87" y="0"/>
                  </a:lnTo>
                  <a:lnTo>
                    <a:pt x="90" y="1"/>
                  </a:lnTo>
                  <a:lnTo>
                    <a:pt x="92" y="5"/>
                  </a:lnTo>
                  <a:lnTo>
                    <a:pt x="97" y="18"/>
                  </a:lnTo>
                  <a:lnTo>
                    <a:pt x="106" y="40"/>
                  </a:lnTo>
                  <a:lnTo>
                    <a:pt x="117" y="73"/>
                  </a:lnTo>
                  <a:lnTo>
                    <a:pt x="128" y="116"/>
                  </a:lnTo>
                  <a:lnTo>
                    <a:pt x="134" y="141"/>
                  </a:lnTo>
                  <a:lnTo>
                    <a:pt x="140" y="166"/>
                  </a:lnTo>
                  <a:lnTo>
                    <a:pt x="144" y="195"/>
                  </a:lnTo>
                  <a:lnTo>
                    <a:pt x="149" y="224"/>
                  </a:lnTo>
                  <a:lnTo>
                    <a:pt x="152" y="255"/>
                  </a:lnTo>
                  <a:lnTo>
                    <a:pt x="155" y="288"/>
                  </a:lnTo>
                  <a:lnTo>
                    <a:pt x="156" y="323"/>
                  </a:lnTo>
                  <a:lnTo>
                    <a:pt x="156" y="360"/>
                  </a:lnTo>
                  <a:lnTo>
                    <a:pt x="154" y="395"/>
                  </a:lnTo>
                  <a:lnTo>
                    <a:pt x="151" y="431"/>
                  </a:lnTo>
                  <a:lnTo>
                    <a:pt x="147" y="464"/>
                  </a:lnTo>
                  <a:lnTo>
                    <a:pt x="141" y="495"/>
                  </a:lnTo>
                  <a:lnTo>
                    <a:pt x="134" y="525"/>
                  </a:lnTo>
                  <a:lnTo>
                    <a:pt x="126" y="552"/>
                  </a:lnTo>
                  <a:lnTo>
                    <a:pt x="119" y="577"/>
                  </a:lnTo>
                  <a:lnTo>
                    <a:pt x="110" y="600"/>
                  </a:lnTo>
                  <a:lnTo>
                    <a:pt x="102" y="622"/>
                  </a:lnTo>
                  <a:lnTo>
                    <a:pt x="93" y="641"/>
                  </a:lnTo>
                  <a:lnTo>
                    <a:pt x="85" y="658"/>
                  </a:lnTo>
                  <a:lnTo>
                    <a:pt x="77" y="672"/>
                  </a:lnTo>
                  <a:lnTo>
                    <a:pt x="65" y="693"/>
                  </a:lnTo>
                  <a:lnTo>
                    <a:pt x="57" y="705"/>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2" name="Freeform 34"/>
            <p:cNvSpPr>
              <a:spLocks/>
            </p:cNvSpPr>
            <p:nvPr/>
          </p:nvSpPr>
          <p:spPr bwMode="auto">
            <a:xfrm>
              <a:off x="4541838" y="5952907"/>
              <a:ext cx="95250" cy="352425"/>
            </a:xfrm>
            <a:custGeom>
              <a:avLst/>
              <a:gdLst>
                <a:gd name="T0" fmla="*/ 46 w 119"/>
                <a:gd name="T1" fmla="*/ 665 h 665"/>
                <a:gd name="T2" fmla="*/ 39 w 119"/>
                <a:gd name="T3" fmla="*/ 665 h 665"/>
                <a:gd name="T4" fmla="*/ 26 w 119"/>
                <a:gd name="T5" fmla="*/ 657 h 665"/>
                <a:gd name="T6" fmla="*/ 10 w 119"/>
                <a:gd name="T7" fmla="*/ 637 h 665"/>
                <a:gd name="T8" fmla="*/ 2 w 119"/>
                <a:gd name="T9" fmla="*/ 621 h 665"/>
                <a:gd name="T10" fmla="*/ 0 w 119"/>
                <a:gd name="T11" fmla="*/ 613 h 665"/>
                <a:gd name="T12" fmla="*/ 5 w 119"/>
                <a:gd name="T13" fmla="*/ 602 h 665"/>
                <a:gd name="T14" fmla="*/ 21 w 119"/>
                <a:gd name="T15" fmla="*/ 559 h 665"/>
                <a:gd name="T16" fmla="*/ 36 w 119"/>
                <a:gd name="T17" fmla="*/ 508 h 665"/>
                <a:gd name="T18" fmla="*/ 46 w 119"/>
                <a:gd name="T19" fmla="*/ 467 h 665"/>
                <a:gd name="T20" fmla="*/ 53 w 119"/>
                <a:gd name="T21" fmla="*/ 418 h 665"/>
                <a:gd name="T22" fmla="*/ 57 w 119"/>
                <a:gd name="T23" fmla="*/ 364 h 665"/>
                <a:gd name="T24" fmla="*/ 59 w 119"/>
                <a:gd name="T25" fmla="*/ 306 h 665"/>
                <a:gd name="T26" fmla="*/ 57 w 119"/>
                <a:gd name="T27" fmla="*/ 251 h 665"/>
                <a:gd name="T28" fmla="*/ 51 w 119"/>
                <a:gd name="T29" fmla="*/ 180 h 665"/>
                <a:gd name="T30" fmla="*/ 38 w 119"/>
                <a:gd name="T31" fmla="*/ 104 h 665"/>
                <a:gd name="T32" fmla="*/ 28 w 119"/>
                <a:gd name="T33" fmla="*/ 57 h 665"/>
                <a:gd name="T34" fmla="*/ 23 w 119"/>
                <a:gd name="T35" fmla="*/ 40 h 665"/>
                <a:gd name="T36" fmla="*/ 26 w 119"/>
                <a:gd name="T37" fmla="*/ 31 h 665"/>
                <a:gd name="T38" fmla="*/ 37 w 119"/>
                <a:gd name="T39" fmla="*/ 17 h 665"/>
                <a:gd name="T40" fmla="*/ 56 w 119"/>
                <a:gd name="T41" fmla="*/ 3 h 665"/>
                <a:gd name="T42" fmla="*/ 70 w 119"/>
                <a:gd name="T43" fmla="*/ 0 h 665"/>
                <a:gd name="T44" fmla="*/ 76 w 119"/>
                <a:gd name="T45" fmla="*/ 2 h 665"/>
                <a:gd name="T46" fmla="*/ 82 w 119"/>
                <a:gd name="T47" fmla="*/ 17 h 665"/>
                <a:gd name="T48" fmla="*/ 95 w 119"/>
                <a:gd name="T49" fmla="*/ 70 h 665"/>
                <a:gd name="T50" fmla="*/ 107 w 119"/>
                <a:gd name="T51" fmla="*/ 132 h 665"/>
                <a:gd name="T52" fmla="*/ 113 w 119"/>
                <a:gd name="T53" fmla="*/ 184 h 665"/>
                <a:gd name="T54" fmla="*/ 117 w 119"/>
                <a:gd name="T55" fmla="*/ 240 h 665"/>
                <a:gd name="T56" fmla="*/ 119 w 119"/>
                <a:gd name="T57" fmla="*/ 304 h 665"/>
                <a:gd name="T58" fmla="*/ 118 w 119"/>
                <a:gd name="T59" fmla="*/ 372 h 665"/>
                <a:gd name="T60" fmla="*/ 113 w 119"/>
                <a:gd name="T61" fmla="*/ 435 h 665"/>
                <a:gd name="T62" fmla="*/ 103 w 119"/>
                <a:gd name="T63" fmla="*/ 492 h 665"/>
                <a:gd name="T64" fmla="*/ 93 w 119"/>
                <a:gd name="T65" fmla="*/ 542 h 665"/>
                <a:gd name="T66" fmla="*/ 75 w 119"/>
                <a:gd name="T67" fmla="*/ 602 h 665"/>
                <a:gd name="T68" fmla="*/ 54 w 119"/>
                <a:gd name="T69" fmla="*/ 65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665">
                  <a:moveTo>
                    <a:pt x="48" y="662"/>
                  </a:moveTo>
                  <a:lnTo>
                    <a:pt x="46" y="665"/>
                  </a:lnTo>
                  <a:lnTo>
                    <a:pt x="43" y="665"/>
                  </a:lnTo>
                  <a:lnTo>
                    <a:pt x="39" y="665"/>
                  </a:lnTo>
                  <a:lnTo>
                    <a:pt x="35" y="664"/>
                  </a:lnTo>
                  <a:lnTo>
                    <a:pt x="26" y="657"/>
                  </a:lnTo>
                  <a:lnTo>
                    <a:pt x="18" y="648"/>
                  </a:lnTo>
                  <a:lnTo>
                    <a:pt x="10" y="637"/>
                  </a:lnTo>
                  <a:lnTo>
                    <a:pt x="4" y="625"/>
                  </a:lnTo>
                  <a:lnTo>
                    <a:pt x="2" y="621"/>
                  </a:lnTo>
                  <a:lnTo>
                    <a:pt x="1" y="616"/>
                  </a:lnTo>
                  <a:lnTo>
                    <a:pt x="0" y="613"/>
                  </a:lnTo>
                  <a:lnTo>
                    <a:pt x="1" y="610"/>
                  </a:lnTo>
                  <a:lnTo>
                    <a:pt x="5" y="602"/>
                  </a:lnTo>
                  <a:lnTo>
                    <a:pt x="13" y="584"/>
                  </a:lnTo>
                  <a:lnTo>
                    <a:pt x="21" y="559"/>
                  </a:lnTo>
                  <a:lnTo>
                    <a:pt x="31" y="528"/>
                  </a:lnTo>
                  <a:lnTo>
                    <a:pt x="36" y="508"/>
                  </a:lnTo>
                  <a:lnTo>
                    <a:pt x="41" y="488"/>
                  </a:lnTo>
                  <a:lnTo>
                    <a:pt x="46" y="467"/>
                  </a:lnTo>
                  <a:lnTo>
                    <a:pt x="49" y="443"/>
                  </a:lnTo>
                  <a:lnTo>
                    <a:pt x="53" y="418"/>
                  </a:lnTo>
                  <a:lnTo>
                    <a:pt x="55" y="392"/>
                  </a:lnTo>
                  <a:lnTo>
                    <a:pt x="57" y="364"/>
                  </a:lnTo>
                  <a:lnTo>
                    <a:pt x="59" y="335"/>
                  </a:lnTo>
                  <a:lnTo>
                    <a:pt x="59" y="306"/>
                  </a:lnTo>
                  <a:lnTo>
                    <a:pt x="59" y="277"/>
                  </a:lnTo>
                  <a:lnTo>
                    <a:pt x="57" y="251"/>
                  </a:lnTo>
                  <a:lnTo>
                    <a:pt x="55" y="226"/>
                  </a:lnTo>
                  <a:lnTo>
                    <a:pt x="51" y="180"/>
                  </a:lnTo>
                  <a:lnTo>
                    <a:pt x="45" y="139"/>
                  </a:lnTo>
                  <a:lnTo>
                    <a:pt x="38" y="104"/>
                  </a:lnTo>
                  <a:lnTo>
                    <a:pt x="33" y="78"/>
                  </a:lnTo>
                  <a:lnTo>
                    <a:pt x="28" y="57"/>
                  </a:lnTo>
                  <a:lnTo>
                    <a:pt x="24" y="45"/>
                  </a:lnTo>
                  <a:lnTo>
                    <a:pt x="23" y="40"/>
                  </a:lnTo>
                  <a:lnTo>
                    <a:pt x="24" y="36"/>
                  </a:lnTo>
                  <a:lnTo>
                    <a:pt x="26" y="31"/>
                  </a:lnTo>
                  <a:lnTo>
                    <a:pt x="30" y="25"/>
                  </a:lnTo>
                  <a:lnTo>
                    <a:pt x="37" y="17"/>
                  </a:lnTo>
                  <a:lnTo>
                    <a:pt x="47" y="9"/>
                  </a:lnTo>
                  <a:lnTo>
                    <a:pt x="56" y="3"/>
                  </a:lnTo>
                  <a:lnTo>
                    <a:pt x="66" y="0"/>
                  </a:lnTo>
                  <a:lnTo>
                    <a:pt x="70" y="0"/>
                  </a:lnTo>
                  <a:lnTo>
                    <a:pt x="74" y="0"/>
                  </a:lnTo>
                  <a:lnTo>
                    <a:pt x="76" y="2"/>
                  </a:lnTo>
                  <a:lnTo>
                    <a:pt x="78" y="5"/>
                  </a:lnTo>
                  <a:lnTo>
                    <a:pt x="82" y="17"/>
                  </a:lnTo>
                  <a:lnTo>
                    <a:pt x="87" y="38"/>
                  </a:lnTo>
                  <a:lnTo>
                    <a:pt x="95" y="70"/>
                  </a:lnTo>
                  <a:lnTo>
                    <a:pt x="102" y="110"/>
                  </a:lnTo>
                  <a:lnTo>
                    <a:pt x="107" y="132"/>
                  </a:lnTo>
                  <a:lnTo>
                    <a:pt x="110" y="157"/>
                  </a:lnTo>
                  <a:lnTo>
                    <a:pt x="113" y="184"/>
                  </a:lnTo>
                  <a:lnTo>
                    <a:pt x="115" y="211"/>
                  </a:lnTo>
                  <a:lnTo>
                    <a:pt x="117" y="240"/>
                  </a:lnTo>
                  <a:lnTo>
                    <a:pt x="119" y="272"/>
                  </a:lnTo>
                  <a:lnTo>
                    <a:pt x="119" y="304"/>
                  </a:lnTo>
                  <a:lnTo>
                    <a:pt x="119" y="338"/>
                  </a:lnTo>
                  <a:lnTo>
                    <a:pt x="118" y="372"/>
                  </a:lnTo>
                  <a:lnTo>
                    <a:pt x="116" y="405"/>
                  </a:lnTo>
                  <a:lnTo>
                    <a:pt x="113" y="435"/>
                  </a:lnTo>
                  <a:lnTo>
                    <a:pt x="109" y="464"/>
                  </a:lnTo>
                  <a:lnTo>
                    <a:pt x="103" y="492"/>
                  </a:lnTo>
                  <a:lnTo>
                    <a:pt x="98" y="519"/>
                  </a:lnTo>
                  <a:lnTo>
                    <a:pt x="93" y="542"/>
                  </a:lnTo>
                  <a:lnTo>
                    <a:pt x="87" y="563"/>
                  </a:lnTo>
                  <a:lnTo>
                    <a:pt x="75" y="602"/>
                  </a:lnTo>
                  <a:lnTo>
                    <a:pt x="64"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3" name="Freeform 35"/>
            <p:cNvSpPr>
              <a:spLocks/>
            </p:cNvSpPr>
            <p:nvPr/>
          </p:nvSpPr>
          <p:spPr bwMode="auto">
            <a:xfrm>
              <a:off x="6496050" y="4471769"/>
              <a:ext cx="193675" cy="157163"/>
            </a:xfrm>
            <a:custGeom>
              <a:avLst/>
              <a:gdLst>
                <a:gd name="T0" fmla="*/ 242 w 243"/>
                <a:gd name="T1" fmla="*/ 165 h 298"/>
                <a:gd name="T2" fmla="*/ 238 w 243"/>
                <a:gd name="T3" fmla="*/ 194 h 298"/>
                <a:gd name="T4" fmla="*/ 228 w 243"/>
                <a:gd name="T5" fmla="*/ 220 h 298"/>
                <a:gd name="T6" fmla="*/ 215 w 243"/>
                <a:gd name="T7" fmla="*/ 244 h 298"/>
                <a:gd name="T8" fmla="*/ 199 w 243"/>
                <a:gd name="T9" fmla="*/ 265 h 298"/>
                <a:gd name="T10" fmla="*/ 179 w 243"/>
                <a:gd name="T11" fmla="*/ 281 h 298"/>
                <a:gd name="T12" fmla="*/ 157 w 243"/>
                <a:gd name="T13" fmla="*/ 292 h 298"/>
                <a:gd name="T14" fmla="*/ 134 w 243"/>
                <a:gd name="T15" fmla="*/ 298 h 298"/>
                <a:gd name="T16" fmla="*/ 109 w 243"/>
                <a:gd name="T17" fmla="*/ 298 h 298"/>
                <a:gd name="T18" fmla="*/ 86 w 243"/>
                <a:gd name="T19" fmla="*/ 292 h 298"/>
                <a:gd name="T20" fmla="*/ 63 w 243"/>
                <a:gd name="T21" fmla="*/ 281 h 298"/>
                <a:gd name="T22" fmla="*/ 44 w 243"/>
                <a:gd name="T23" fmla="*/ 265 h 298"/>
                <a:gd name="T24" fmla="*/ 28 w 243"/>
                <a:gd name="T25" fmla="*/ 244 h 298"/>
                <a:gd name="T26" fmla="*/ 15 w 243"/>
                <a:gd name="T27" fmla="*/ 220 h 298"/>
                <a:gd name="T28" fmla="*/ 6 w 243"/>
                <a:gd name="T29" fmla="*/ 194 h 298"/>
                <a:gd name="T30" fmla="*/ 1 w 243"/>
                <a:gd name="T31" fmla="*/ 165 h 298"/>
                <a:gd name="T32" fmla="*/ 1 w 243"/>
                <a:gd name="T33" fmla="*/ 133 h 298"/>
                <a:gd name="T34" fmla="*/ 6 w 243"/>
                <a:gd name="T35" fmla="*/ 104 h 298"/>
                <a:gd name="T36" fmla="*/ 15 w 243"/>
                <a:gd name="T37" fmla="*/ 78 h 298"/>
                <a:gd name="T38" fmla="*/ 28 w 243"/>
                <a:gd name="T39" fmla="*/ 54 h 298"/>
                <a:gd name="T40" fmla="*/ 44 w 243"/>
                <a:gd name="T41" fmla="*/ 33 h 298"/>
                <a:gd name="T42" fmla="*/ 63 w 243"/>
                <a:gd name="T43" fmla="*/ 17 h 298"/>
                <a:gd name="T44" fmla="*/ 86 w 243"/>
                <a:gd name="T45" fmla="*/ 7 h 298"/>
                <a:gd name="T46" fmla="*/ 109 w 243"/>
                <a:gd name="T47" fmla="*/ 0 h 298"/>
                <a:gd name="T48" fmla="*/ 134 w 243"/>
                <a:gd name="T49" fmla="*/ 0 h 298"/>
                <a:gd name="T50" fmla="*/ 157 w 243"/>
                <a:gd name="T51" fmla="*/ 7 h 298"/>
                <a:gd name="T52" fmla="*/ 179 w 243"/>
                <a:gd name="T53" fmla="*/ 17 h 298"/>
                <a:gd name="T54" fmla="*/ 199 w 243"/>
                <a:gd name="T55" fmla="*/ 33 h 298"/>
                <a:gd name="T56" fmla="*/ 215 w 243"/>
                <a:gd name="T57" fmla="*/ 54 h 298"/>
                <a:gd name="T58" fmla="*/ 228 w 243"/>
                <a:gd name="T59" fmla="*/ 78 h 298"/>
                <a:gd name="T60" fmla="*/ 238 w 243"/>
                <a:gd name="T61" fmla="*/ 104 h 298"/>
                <a:gd name="T62" fmla="*/ 242 w 243"/>
                <a:gd name="T63" fmla="*/ 1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8">
                  <a:moveTo>
                    <a:pt x="243" y="149"/>
                  </a:moveTo>
                  <a:lnTo>
                    <a:pt x="242" y="165"/>
                  </a:lnTo>
                  <a:lnTo>
                    <a:pt x="241" y="180"/>
                  </a:lnTo>
                  <a:lnTo>
                    <a:pt x="238" y="194"/>
                  </a:lnTo>
                  <a:lnTo>
                    <a:pt x="233" y="207"/>
                  </a:lnTo>
                  <a:lnTo>
                    <a:pt x="228" y="220"/>
                  </a:lnTo>
                  <a:lnTo>
                    <a:pt x="222" y="232"/>
                  </a:lnTo>
                  <a:lnTo>
                    <a:pt x="215" y="244"/>
                  </a:lnTo>
                  <a:lnTo>
                    <a:pt x="208" y="255"/>
                  </a:lnTo>
                  <a:lnTo>
                    <a:pt x="199" y="265"/>
                  </a:lnTo>
                  <a:lnTo>
                    <a:pt x="190" y="273"/>
                  </a:lnTo>
                  <a:lnTo>
                    <a:pt x="179" y="281"/>
                  </a:lnTo>
                  <a:lnTo>
                    <a:pt x="169" y="288"/>
                  </a:lnTo>
                  <a:lnTo>
                    <a:pt x="157" y="292"/>
                  </a:lnTo>
                  <a:lnTo>
                    <a:pt x="146" y="296"/>
                  </a:lnTo>
                  <a:lnTo>
                    <a:pt x="134" y="298"/>
                  </a:lnTo>
                  <a:lnTo>
                    <a:pt x="121" y="298"/>
                  </a:lnTo>
                  <a:lnTo>
                    <a:pt x="109" y="298"/>
                  </a:lnTo>
                  <a:lnTo>
                    <a:pt x="98" y="296"/>
                  </a:lnTo>
                  <a:lnTo>
                    <a:pt x="86" y="292"/>
                  </a:lnTo>
                  <a:lnTo>
                    <a:pt x="74" y="288"/>
                  </a:lnTo>
                  <a:lnTo>
                    <a:pt x="63" y="281"/>
                  </a:lnTo>
                  <a:lnTo>
                    <a:pt x="54" y="273"/>
                  </a:lnTo>
                  <a:lnTo>
                    <a:pt x="44" y="265"/>
                  </a:lnTo>
                  <a:lnTo>
                    <a:pt x="36" y="255"/>
                  </a:lnTo>
                  <a:lnTo>
                    <a:pt x="28" y="244"/>
                  </a:lnTo>
                  <a:lnTo>
                    <a:pt x="21" y="232"/>
                  </a:lnTo>
                  <a:lnTo>
                    <a:pt x="15" y="220"/>
                  </a:lnTo>
                  <a:lnTo>
                    <a:pt x="10" y="207"/>
                  </a:lnTo>
                  <a:lnTo>
                    <a:pt x="6" y="194"/>
                  </a:lnTo>
                  <a:lnTo>
                    <a:pt x="3" y="180"/>
                  </a:lnTo>
                  <a:lnTo>
                    <a:pt x="1" y="165"/>
                  </a:lnTo>
                  <a:lnTo>
                    <a:pt x="0" y="149"/>
                  </a:lnTo>
                  <a:lnTo>
                    <a:pt x="1" y="133"/>
                  </a:lnTo>
                  <a:lnTo>
                    <a:pt x="3" y="119"/>
                  </a:lnTo>
                  <a:lnTo>
                    <a:pt x="6" y="104"/>
                  </a:lnTo>
                  <a:lnTo>
                    <a:pt x="10" y="91"/>
                  </a:lnTo>
                  <a:lnTo>
                    <a:pt x="15" y="78"/>
                  </a:lnTo>
                  <a:lnTo>
                    <a:pt x="21" y="66"/>
                  </a:lnTo>
                  <a:lnTo>
                    <a:pt x="28" y="54"/>
                  </a:lnTo>
                  <a:lnTo>
                    <a:pt x="36" y="44"/>
                  </a:lnTo>
                  <a:lnTo>
                    <a:pt x="44" y="33"/>
                  </a:lnTo>
                  <a:lnTo>
                    <a:pt x="54" y="25"/>
                  </a:lnTo>
                  <a:lnTo>
                    <a:pt x="63" y="17"/>
                  </a:lnTo>
                  <a:lnTo>
                    <a:pt x="74" y="11"/>
                  </a:lnTo>
                  <a:lnTo>
                    <a:pt x="86" y="7"/>
                  </a:lnTo>
                  <a:lnTo>
                    <a:pt x="98" y="3"/>
                  </a:lnTo>
                  <a:lnTo>
                    <a:pt x="109" y="0"/>
                  </a:lnTo>
                  <a:lnTo>
                    <a:pt x="121" y="0"/>
                  </a:lnTo>
                  <a:lnTo>
                    <a:pt x="134" y="0"/>
                  </a:lnTo>
                  <a:lnTo>
                    <a:pt x="146" y="3"/>
                  </a:lnTo>
                  <a:lnTo>
                    <a:pt x="157" y="7"/>
                  </a:lnTo>
                  <a:lnTo>
                    <a:pt x="169" y="11"/>
                  </a:lnTo>
                  <a:lnTo>
                    <a:pt x="179" y="17"/>
                  </a:lnTo>
                  <a:lnTo>
                    <a:pt x="190" y="25"/>
                  </a:lnTo>
                  <a:lnTo>
                    <a:pt x="199" y="33"/>
                  </a:lnTo>
                  <a:lnTo>
                    <a:pt x="208" y="44"/>
                  </a:lnTo>
                  <a:lnTo>
                    <a:pt x="215" y="54"/>
                  </a:lnTo>
                  <a:lnTo>
                    <a:pt x="222" y="66"/>
                  </a:lnTo>
                  <a:lnTo>
                    <a:pt x="228" y="78"/>
                  </a:lnTo>
                  <a:lnTo>
                    <a:pt x="233" y="91"/>
                  </a:lnTo>
                  <a:lnTo>
                    <a:pt x="238" y="104"/>
                  </a:lnTo>
                  <a:lnTo>
                    <a:pt x="241" y="119"/>
                  </a:lnTo>
                  <a:lnTo>
                    <a:pt x="242"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5" name="Freeform 36"/>
            <p:cNvSpPr>
              <a:spLocks/>
            </p:cNvSpPr>
            <p:nvPr/>
          </p:nvSpPr>
          <p:spPr bwMode="auto">
            <a:xfrm>
              <a:off x="6550025" y="4519394"/>
              <a:ext cx="84137" cy="68263"/>
            </a:xfrm>
            <a:custGeom>
              <a:avLst/>
              <a:gdLst>
                <a:gd name="T0" fmla="*/ 106 w 106"/>
                <a:gd name="T1" fmla="*/ 64 h 130"/>
                <a:gd name="T2" fmla="*/ 105 w 106"/>
                <a:gd name="T3" fmla="*/ 77 h 130"/>
                <a:gd name="T4" fmla="*/ 101 w 106"/>
                <a:gd name="T5" fmla="*/ 91 h 130"/>
                <a:gd name="T6" fmla="*/ 96 w 106"/>
                <a:gd name="T7" fmla="*/ 101 h 130"/>
                <a:gd name="T8" fmla="*/ 90 w 106"/>
                <a:gd name="T9" fmla="*/ 110 h 130"/>
                <a:gd name="T10" fmla="*/ 82 w 106"/>
                <a:gd name="T11" fmla="*/ 118 h 130"/>
                <a:gd name="T12" fmla="*/ 74 w 106"/>
                <a:gd name="T13" fmla="*/ 125 h 130"/>
                <a:gd name="T14" fmla="*/ 63 w 106"/>
                <a:gd name="T15" fmla="*/ 129 h 130"/>
                <a:gd name="T16" fmla="*/ 52 w 106"/>
                <a:gd name="T17" fmla="*/ 130 h 130"/>
                <a:gd name="T18" fmla="*/ 41 w 106"/>
                <a:gd name="T19" fmla="*/ 129 h 130"/>
                <a:gd name="T20" fmla="*/ 32 w 106"/>
                <a:gd name="T21" fmla="*/ 125 h 130"/>
                <a:gd name="T22" fmla="*/ 23 w 106"/>
                <a:gd name="T23" fmla="*/ 118 h 130"/>
                <a:gd name="T24" fmla="*/ 15 w 106"/>
                <a:gd name="T25" fmla="*/ 110 h 130"/>
                <a:gd name="T26" fmla="*/ 8 w 106"/>
                <a:gd name="T27" fmla="*/ 101 h 130"/>
                <a:gd name="T28" fmla="*/ 4 w 106"/>
                <a:gd name="T29" fmla="*/ 91 h 130"/>
                <a:gd name="T30" fmla="*/ 1 w 106"/>
                <a:gd name="T31" fmla="*/ 77 h 130"/>
                <a:gd name="T32" fmla="*/ 0 w 106"/>
                <a:gd name="T33" fmla="*/ 64 h 130"/>
                <a:gd name="T34" fmla="*/ 1 w 106"/>
                <a:gd name="T35" fmla="*/ 51 h 130"/>
                <a:gd name="T36" fmla="*/ 4 w 106"/>
                <a:gd name="T37" fmla="*/ 39 h 130"/>
                <a:gd name="T38" fmla="*/ 8 w 106"/>
                <a:gd name="T39" fmla="*/ 29 h 130"/>
                <a:gd name="T40" fmla="*/ 15 w 106"/>
                <a:gd name="T41" fmla="*/ 18 h 130"/>
                <a:gd name="T42" fmla="*/ 23 w 106"/>
                <a:gd name="T43" fmla="*/ 10 h 130"/>
                <a:gd name="T44" fmla="*/ 32 w 106"/>
                <a:gd name="T45" fmla="*/ 5 h 130"/>
                <a:gd name="T46" fmla="*/ 41 w 106"/>
                <a:gd name="T47" fmla="*/ 1 h 130"/>
                <a:gd name="T48" fmla="*/ 52 w 106"/>
                <a:gd name="T49" fmla="*/ 0 h 130"/>
                <a:gd name="T50" fmla="*/ 63 w 106"/>
                <a:gd name="T51" fmla="*/ 1 h 130"/>
                <a:gd name="T52" fmla="*/ 74 w 106"/>
                <a:gd name="T53" fmla="*/ 5 h 130"/>
                <a:gd name="T54" fmla="*/ 82 w 106"/>
                <a:gd name="T55" fmla="*/ 10 h 130"/>
                <a:gd name="T56" fmla="*/ 90 w 106"/>
                <a:gd name="T57" fmla="*/ 18 h 130"/>
                <a:gd name="T58" fmla="*/ 96 w 106"/>
                <a:gd name="T59" fmla="*/ 29 h 130"/>
                <a:gd name="T60" fmla="*/ 101 w 106"/>
                <a:gd name="T61" fmla="*/ 39 h 130"/>
                <a:gd name="T62" fmla="*/ 105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7"/>
                  </a:lnTo>
                  <a:lnTo>
                    <a:pt x="101" y="91"/>
                  </a:lnTo>
                  <a:lnTo>
                    <a:pt x="96" y="101"/>
                  </a:lnTo>
                  <a:lnTo>
                    <a:pt x="90" y="110"/>
                  </a:lnTo>
                  <a:lnTo>
                    <a:pt x="82" y="118"/>
                  </a:lnTo>
                  <a:lnTo>
                    <a:pt x="74" y="125"/>
                  </a:lnTo>
                  <a:lnTo>
                    <a:pt x="63" y="129"/>
                  </a:lnTo>
                  <a:lnTo>
                    <a:pt x="52" y="130"/>
                  </a:lnTo>
                  <a:lnTo>
                    <a:pt x="41" y="129"/>
                  </a:lnTo>
                  <a:lnTo>
                    <a:pt x="32" y="125"/>
                  </a:lnTo>
                  <a:lnTo>
                    <a:pt x="23" y="118"/>
                  </a:lnTo>
                  <a:lnTo>
                    <a:pt x="15" y="110"/>
                  </a:lnTo>
                  <a:lnTo>
                    <a:pt x="8" y="101"/>
                  </a:lnTo>
                  <a:lnTo>
                    <a:pt x="4" y="91"/>
                  </a:lnTo>
                  <a:lnTo>
                    <a:pt x="1" y="77"/>
                  </a:lnTo>
                  <a:lnTo>
                    <a:pt x="0" y="64"/>
                  </a:lnTo>
                  <a:lnTo>
                    <a:pt x="1" y="51"/>
                  </a:lnTo>
                  <a:lnTo>
                    <a:pt x="4" y="39"/>
                  </a:lnTo>
                  <a:lnTo>
                    <a:pt x="8" y="29"/>
                  </a:lnTo>
                  <a:lnTo>
                    <a:pt x="15" y="18"/>
                  </a:lnTo>
                  <a:lnTo>
                    <a:pt x="23" y="10"/>
                  </a:lnTo>
                  <a:lnTo>
                    <a:pt x="32" y="5"/>
                  </a:lnTo>
                  <a:lnTo>
                    <a:pt x="41" y="1"/>
                  </a:lnTo>
                  <a:lnTo>
                    <a:pt x="52" y="0"/>
                  </a:lnTo>
                  <a:lnTo>
                    <a:pt x="63" y="1"/>
                  </a:lnTo>
                  <a:lnTo>
                    <a:pt x="74" y="5"/>
                  </a:lnTo>
                  <a:lnTo>
                    <a:pt x="82" y="10"/>
                  </a:lnTo>
                  <a:lnTo>
                    <a:pt x="90" y="18"/>
                  </a:lnTo>
                  <a:lnTo>
                    <a:pt x="96" y="29"/>
                  </a:lnTo>
                  <a:lnTo>
                    <a:pt x="101"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6" name="Freeform 37"/>
            <p:cNvSpPr>
              <a:spLocks/>
            </p:cNvSpPr>
            <p:nvPr/>
          </p:nvSpPr>
          <p:spPr bwMode="auto">
            <a:xfrm>
              <a:off x="6592888" y="4506694"/>
              <a:ext cx="42862" cy="34925"/>
            </a:xfrm>
            <a:custGeom>
              <a:avLst/>
              <a:gdLst>
                <a:gd name="T0" fmla="*/ 56 w 56"/>
                <a:gd name="T1" fmla="*/ 33 h 67"/>
                <a:gd name="T2" fmla="*/ 55 w 56"/>
                <a:gd name="T3" fmla="*/ 41 h 67"/>
                <a:gd name="T4" fmla="*/ 53 w 56"/>
                <a:gd name="T5" fmla="*/ 46 h 67"/>
                <a:gd name="T6" fmla="*/ 50 w 56"/>
                <a:gd name="T7" fmla="*/ 53 h 67"/>
                <a:gd name="T8" fmla="*/ 47 w 56"/>
                <a:gd name="T9" fmla="*/ 58 h 67"/>
                <a:gd name="T10" fmla="*/ 43 w 56"/>
                <a:gd name="T11" fmla="*/ 62 h 67"/>
                <a:gd name="T12" fmla="*/ 39 w 56"/>
                <a:gd name="T13" fmla="*/ 64 h 67"/>
                <a:gd name="T14" fmla="*/ 33 w 56"/>
                <a:gd name="T15" fmla="*/ 67 h 67"/>
                <a:gd name="T16" fmla="*/ 28 w 56"/>
                <a:gd name="T17" fmla="*/ 67 h 67"/>
                <a:gd name="T18" fmla="*/ 23 w 56"/>
                <a:gd name="T19" fmla="*/ 67 h 67"/>
                <a:gd name="T20" fmla="*/ 17 w 56"/>
                <a:gd name="T21" fmla="*/ 64 h 67"/>
                <a:gd name="T22" fmla="*/ 13 w 56"/>
                <a:gd name="T23" fmla="*/ 62 h 67"/>
                <a:gd name="T24" fmla="*/ 9 w 56"/>
                <a:gd name="T25" fmla="*/ 58 h 67"/>
                <a:gd name="T26" fmla="*/ 5 w 56"/>
                <a:gd name="T27" fmla="*/ 53 h 67"/>
                <a:gd name="T28" fmla="*/ 2 w 56"/>
                <a:gd name="T29" fmla="*/ 46 h 67"/>
                <a:gd name="T30" fmla="*/ 1 w 56"/>
                <a:gd name="T31" fmla="*/ 41 h 67"/>
                <a:gd name="T32" fmla="*/ 0 w 56"/>
                <a:gd name="T33" fmla="*/ 33 h 67"/>
                <a:gd name="T34" fmla="*/ 1 w 56"/>
                <a:gd name="T35" fmla="*/ 26 h 67"/>
                <a:gd name="T36" fmla="*/ 2 w 56"/>
                <a:gd name="T37" fmla="*/ 21 h 67"/>
                <a:gd name="T38" fmla="*/ 5 w 56"/>
                <a:gd name="T39" fmla="*/ 14 h 67"/>
                <a:gd name="T40" fmla="*/ 9 w 56"/>
                <a:gd name="T41" fmla="*/ 9 h 67"/>
                <a:gd name="T42" fmla="*/ 13 w 56"/>
                <a:gd name="T43" fmla="*/ 5 h 67"/>
                <a:gd name="T44" fmla="*/ 17 w 56"/>
                <a:gd name="T45" fmla="*/ 2 h 67"/>
                <a:gd name="T46" fmla="*/ 23 w 56"/>
                <a:gd name="T47" fmla="*/ 0 h 67"/>
                <a:gd name="T48" fmla="*/ 28 w 56"/>
                <a:gd name="T49" fmla="*/ 0 h 67"/>
                <a:gd name="T50" fmla="*/ 33 w 56"/>
                <a:gd name="T51" fmla="*/ 0 h 67"/>
                <a:gd name="T52" fmla="*/ 39 w 56"/>
                <a:gd name="T53" fmla="*/ 2 h 67"/>
                <a:gd name="T54" fmla="*/ 43 w 56"/>
                <a:gd name="T55" fmla="*/ 5 h 67"/>
                <a:gd name="T56" fmla="*/ 47 w 56"/>
                <a:gd name="T57" fmla="*/ 9 h 67"/>
                <a:gd name="T58" fmla="*/ 50 w 56"/>
                <a:gd name="T59" fmla="*/ 14 h 67"/>
                <a:gd name="T60" fmla="*/ 53 w 56"/>
                <a:gd name="T61" fmla="*/ 21 h 67"/>
                <a:gd name="T62" fmla="*/ 55 w 56"/>
                <a:gd name="T63" fmla="*/ 26 h 67"/>
                <a:gd name="T64" fmla="*/ 56 w 56"/>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7">
                  <a:moveTo>
                    <a:pt x="56" y="33"/>
                  </a:moveTo>
                  <a:lnTo>
                    <a:pt x="55" y="41"/>
                  </a:lnTo>
                  <a:lnTo>
                    <a:pt x="53" y="46"/>
                  </a:lnTo>
                  <a:lnTo>
                    <a:pt x="50" y="53"/>
                  </a:lnTo>
                  <a:lnTo>
                    <a:pt x="47" y="58"/>
                  </a:lnTo>
                  <a:lnTo>
                    <a:pt x="43" y="62"/>
                  </a:lnTo>
                  <a:lnTo>
                    <a:pt x="39" y="64"/>
                  </a:lnTo>
                  <a:lnTo>
                    <a:pt x="33" y="67"/>
                  </a:lnTo>
                  <a:lnTo>
                    <a:pt x="28" y="67"/>
                  </a:lnTo>
                  <a:lnTo>
                    <a:pt x="23" y="67"/>
                  </a:lnTo>
                  <a:lnTo>
                    <a:pt x="17" y="64"/>
                  </a:lnTo>
                  <a:lnTo>
                    <a:pt x="13" y="62"/>
                  </a:lnTo>
                  <a:lnTo>
                    <a:pt x="9" y="58"/>
                  </a:lnTo>
                  <a:lnTo>
                    <a:pt x="5" y="53"/>
                  </a:lnTo>
                  <a:lnTo>
                    <a:pt x="2" y="46"/>
                  </a:lnTo>
                  <a:lnTo>
                    <a:pt x="1" y="41"/>
                  </a:lnTo>
                  <a:lnTo>
                    <a:pt x="0" y="33"/>
                  </a:lnTo>
                  <a:lnTo>
                    <a:pt x="1" y="26"/>
                  </a:lnTo>
                  <a:lnTo>
                    <a:pt x="2" y="21"/>
                  </a:lnTo>
                  <a:lnTo>
                    <a:pt x="5" y="14"/>
                  </a:lnTo>
                  <a:lnTo>
                    <a:pt x="9" y="9"/>
                  </a:lnTo>
                  <a:lnTo>
                    <a:pt x="13" y="5"/>
                  </a:lnTo>
                  <a:lnTo>
                    <a:pt x="17" y="2"/>
                  </a:lnTo>
                  <a:lnTo>
                    <a:pt x="23" y="0"/>
                  </a:lnTo>
                  <a:lnTo>
                    <a:pt x="28" y="0"/>
                  </a:lnTo>
                  <a:lnTo>
                    <a:pt x="33" y="0"/>
                  </a:lnTo>
                  <a:lnTo>
                    <a:pt x="39" y="2"/>
                  </a:lnTo>
                  <a:lnTo>
                    <a:pt x="43" y="5"/>
                  </a:lnTo>
                  <a:lnTo>
                    <a:pt x="47" y="9"/>
                  </a:lnTo>
                  <a:lnTo>
                    <a:pt x="50" y="14"/>
                  </a:lnTo>
                  <a:lnTo>
                    <a:pt x="53" y="21"/>
                  </a:lnTo>
                  <a:lnTo>
                    <a:pt x="55" y="26"/>
                  </a:lnTo>
                  <a:lnTo>
                    <a:pt x="5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7" name="Freeform 38"/>
            <p:cNvSpPr>
              <a:spLocks/>
            </p:cNvSpPr>
            <p:nvPr/>
          </p:nvSpPr>
          <p:spPr bwMode="auto">
            <a:xfrm>
              <a:off x="6727825" y="4363819"/>
              <a:ext cx="123825" cy="376238"/>
            </a:xfrm>
            <a:custGeom>
              <a:avLst/>
              <a:gdLst>
                <a:gd name="T0" fmla="*/ 54 w 156"/>
                <a:gd name="T1" fmla="*/ 708 h 710"/>
                <a:gd name="T2" fmla="*/ 46 w 156"/>
                <a:gd name="T3" fmla="*/ 710 h 710"/>
                <a:gd name="T4" fmla="*/ 31 w 156"/>
                <a:gd name="T5" fmla="*/ 700 h 710"/>
                <a:gd name="T6" fmla="*/ 12 w 156"/>
                <a:gd name="T7" fmla="*/ 679 h 710"/>
                <a:gd name="T8" fmla="*/ 2 w 156"/>
                <a:gd name="T9" fmla="*/ 662 h 710"/>
                <a:gd name="T10" fmla="*/ 0 w 156"/>
                <a:gd name="T11" fmla="*/ 653 h 710"/>
                <a:gd name="T12" fmla="*/ 7 w 156"/>
                <a:gd name="T13" fmla="*/ 641 h 710"/>
                <a:gd name="T14" fmla="*/ 30 w 156"/>
                <a:gd name="T15" fmla="*/ 596 h 710"/>
                <a:gd name="T16" fmla="*/ 51 w 156"/>
                <a:gd name="T17" fmla="*/ 542 h 710"/>
                <a:gd name="T18" fmla="*/ 65 w 156"/>
                <a:gd name="T19" fmla="*/ 497 h 710"/>
                <a:gd name="T20" fmla="*/ 76 w 156"/>
                <a:gd name="T21" fmla="*/ 446 h 710"/>
                <a:gd name="T22" fmla="*/ 82 w 156"/>
                <a:gd name="T23" fmla="*/ 388 h 710"/>
                <a:gd name="T24" fmla="*/ 85 w 156"/>
                <a:gd name="T25" fmla="*/ 326 h 710"/>
                <a:gd name="T26" fmla="*/ 81 w 156"/>
                <a:gd name="T27" fmla="*/ 268 h 710"/>
                <a:gd name="T28" fmla="*/ 74 w 156"/>
                <a:gd name="T29" fmla="*/ 215 h 710"/>
                <a:gd name="T30" fmla="*/ 65 w 156"/>
                <a:gd name="T31" fmla="*/ 169 h 710"/>
                <a:gd name="T32" fmla="*/ 50 w 156"/>
                <a:gd name="T33" fmla="*/ 111 h 710"/>
                <a:gd name="T34" fmla="*/ 33 w 156"/>
                <a:gd name="T35" fmla="*/ 61 h 710"/>
                <a:gd name="T36" fmla="*/ 28 w 156"/>
                <a:gd name="T37" fmla="*/ 42 h 710"/>
                <a:gd name="T38" fmla="*/ 31 w 156"/>
                <a:gd name="T39" fmla="*/ 32 h 710"/>
                <a:gd name="T40" fmla="*/ 43 w 156"/>
                <a:gd name="T41" fmla="*/ 17 h 710"/>
                <a:gd name="T42" fmla="*/ 66 w 156"/>
                <a:gd name="T43" fmla="*/ 3 h 710"/>
                <a:gd name="T44" fmla="*/ 82 w 156"/>
                <a:gd name="T45" fmla="*/ 0 h 710"/>
                <a:gd name="T46" fmla="*/ 90 w 156"/>
                <a:gd name="T47" fmla="*/ 1 h 710"/>
                <a:gd name="T48" fmla="*/ 97 w 156"/>
                <a:gd name="T49" fmla="*/ 18 h 710"/>
                <a:gd name="T50" fmla="*/ 117 w 156"/>
                <a:gd name="T51" fmla="*/ 74 h 710"/>
                <a:gd name="T52" fmla="*/ 134 w 156"/>
                <a:gd name="T53" fmla="*/ 141 h 710"/>
                <a:gd name="T54" fmla="*/ 144 w 156"/>
                <a:gd name="T55" fmla="*/ 195 h 710"/>
                <a:gd name="T56" fmla="*/ 152 w 156"/>
                <a:gd name="T57" fmla="*/ 256 h 710"/>
                <a:gd name="T58" fmla="*/ 156 w 156"/>
                <a:gd name="T59" fmla="*/ 323 h 710"/>
                <a:gd name="T60" fmla="*/ 154 w 156"/>
                <a:gd name="T61" fmla="*/ 396 h 710"/>
                <a:gd name="T62" fmla="*/ 147 w 156"/>
                <a:gd name="T63" fmla="*/ 464 h 710"/>
                <a:gd name="T64" fmla="*/ 134 w 156"/>
                <a:gd name="T65" fmla="*/ 525 h 710"/>
                <a:gd name="T66" fmla="*/ 119 w 156"/>
                <a:gd name="T67" fmla="*/ 578 h 710"/>
                <a:gd name="T68" fmla="*/ 102 w 156"/>
                <a:gd name="T69" fmla="*/ 623 h 710"/>
                <a:gd name="T70" fmla="*/ 85 w 156"/>
                <a:gd name="T71" fmla="*/ 658 h 710"/>
                <a:gd name="T72" fmla="*/ 65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7" y="706"/>
                  </a:moveTo>
                  <a:lnTo>
                    <a:pt x="54" y="708"/>
                  </a:lnTo>
                  <a:lnTo>
                    <a:pt x="50" y="710"/>
                  </a:lnTo>
                  <a:lnTo>
                    <a:pt x="46" y="710"/>
                  </a:lnTo>
                  <a:lnTo>
                    <a:pt x="42" y="707"/>
                  </a:lnTo>
                  <a:lnTo>
                    <a:pt x="31" y="700"/>
                  </a:lnTo>
                  <a:lnTo>
                    <a:pt x="21" y="690"/>
                  </a:lnTo>
                  <a:lnTo>
                    <a:pt x="12" y="679"/>
                  </a:lnTo>
                  <a:lnTo>
                    <a:pt x="4" y="667"/>
                  </a:lnTo>
                  <a:lnTo>
                    <a:pt x="2" y="662"/>
                  </a:lnTo>
                  <a:lnTo>
                    <a:pt x="0" y="657"/>
                  </a:lnTo>
                  <a:lnTo>
                    <a:pt x="0" y="653"/>
                  </a:lnTo>
                  <a:lnTo>
                    <a:pt x="1" y="650"/>
                  </a:lnTo>
                  <a:lnTo>
                    <a:pt x="7" y="641"/>
                  </a:lnTo>
                  <a:lnTo>
                    <a:pt x="17" y="623"/>
                  </a:lnTo>
                  <a:lnTo>
                    <a:pt x="30" y="596"/>
                  </a:lnTo>
                  <a:lnTo>
                    <a:pt x="44" y="562"/>
                  </a:lnTo>
                  <a:lnTo>
                    <a:pt x="51" y="542"/>
                  </a:lnTo>
                  <a:lnTo>
                    <a:pt x="58" y="521"/>
                  </a:lnTo>
                  <a:lnTo>
                    <a:pt x="65" y="497"/>
                  </a:lnTo>
                  <a:lnTo>
                    <a:pt x="71" y="472"/>
                  </a:lnTo>
                  <a:lnTo>
                    <a:pt x="76" y="446"/>
                  </a:lnTo>
                  <a:lnTo>
                    <a:pt x="80" y="418"/>
                  </a:lnTo>
                  <a:lnTo>
                    <a:pt x="82" y="388"/>
                  </a:lnTo>
                  <a:lnTo>
                    <a:pt x="85" y="357"/>
                  </a:lnTo>
                  <a:lnTo>
                    <a:pt x="85" y="326"/>
                  </a:lnTo>
                  <a:lnTo>
                    <a:pt x="83" y="295"/>
                  </a:lnTo>
                  <a:lnTo>
                    <a:pt x="81" y="268"/>
                  </a:lnTo>
                  <a:lnTo>
                    <a:pt x="78" y="240"/>
                  </a:lnTo>
                  <a:lnTo>
                    <a:pt x="74" y="215"/>
                  </a:lnTo>
                  <a:lnTo>
                    <a:pt x="70" y="191"/>
                  </a:lnTo>
                  <a:lnTo>
                    <a:pt x="65" y="169"/>
                  </a:lnTo>
                  <a:lnTo>
                    <a:pt x="60" y="148"/>
                  </a:lnTo>
                  <a:lnTo>
                    <a:pt x="50" y="111"/>
                  </a:lnTo>
                  <a:lnTo>
                    <a:pt x="41" y="82"/>
                  </a:lnTo>
                  <a:lnTo>
                    <a:pt x="33" y="61"/>
                  </a:lnTo>
                  <a:lnTo>
                    <a:pt x="28" y="48"/>
                  </a:lnTo>
                  <a:lnTo>
                    <a:pt x="28" y="42"/>
                  </a:lnTo>
                  <a:lnTo>
                    <a:pt x="29" y="37"/>
                  </a:lnTo>
                  <a:lnTo>
                    <a:pt x="31" y="32"/>
                  </a:lnTo>
                  <a:lnTo>
                    <a:pt x="34" y="28"/>
                  </a:lnTo>
                  <a:lnTo>
                    <a:pt x="43" y="17"/>
                  </a:lnTo>
                  <a:lnTo>
                    <a:pt x="55" y="9"/>
                  </a:lnTo>
                  <a:lnTo>
                    <a:pt x="66" y="3"/>
                  </a:lnTo>
                  <a:lnTo>
                    <a:pt x="77" y="0"/>
                  </a:lnTo>
                  <a:lnTo>
                    <a:pt x="82" y="0"/>
                  </a:lnTo>
                  <a:lnTo>
                    <a:pt x="87" y="0"/>
                  </a:lnTo>
                  <a:lnTo>
                    <a:pt x="90" y="1"/>
                  </a:lnTo>
                  <a:lnTo>
                    <a:pt x="92" y="5"/>
                  </a:lnTo>
                  <a:lnTo>
                    <a:pt x="97" y="18"/>
                  </a:lnTo>
                  <a:lnTo>
                    <a:pt x="106" y="41"/>
                  </a:lnTo>
                  <a:lnTo>
                    <a:pt x="117" y="74"/>
                  </a:lnTo>
                  <a:lnTo>
                    <a:pt x="128" y="116"/>
                  </a:lnTo>
                  <a:lnTo>
                    <a:pt x="134" y="141"/>
                  </a:lnTo>
                  <a:lnTo>
                    <a:pt x="139" y="166"/>
                  </a:lnTo>
                  <a:lnTo>
                    <a:pt x="144" y="195"/>
                  </a:lnTo>
                  <a:lnTo>
                    <a:pt x="149" y="224"/>
                  </a:lnTo>
                  <a:lnTo>
                    <a:pt x="152" y="256"/>
                  </a:lnTo>
                  <a:lnTo>
                    <a:pt x="155" y="289"/>
                  </a:lnTo>
                  <a:lnTo>
                    <a:pt x="156" y="323"/>
                  </a:lnTo>
                  <a:lnTo>
                    <a:pt x="156" y="360"/>
                  </a:lnTo>
                  <a:lnTo>
                    <a:pt x="154" y="396"/>
                  </a:lnTo>
                  <a:lnTo>
                    <a:pt x="151" y="431"/>
                  </a:lnTo>
                  <a:lnTo>
                    <a:pt x="147" y="464"/>
                  </a:lnTo>
                  <a:lnTo>
                    <a:pt x="140" y="496"/>
                  </a:lnTo>
                  <a:lnTo>
                    <a:pt x="134" y="525"/>
                  </a:lnTo>
                  <a:lnTo>
                    <a:pt x="126" y="553"/>
                  </a:lnTo>
                  <a:lnTo>
                    <a:pt x="119" y="578"/>
                  </a:lnTo>
                  <a:lnTo>
                    <a:pt x="110" y="600"/>
                  </a:lnTo>
                  <a:lnTo>
                    <a:pt x="102" y="623"/>
                  </a:lnTo>
                  <a:lnTo>
                    <a:pt x="93" y="641"/>
                  </a:lnTo>
                  <a:lnTo>
                    <a:pt x="85" y="658"/>
                  </a:lnTo>
                  <a:lnTo>
                    <a:pt x="77" y="673"/>
                  </a:lnTo>
                  <a:lnTo>
                    <a:pt x="65" y="694"/>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8" name="Freeform 39"/>
            <p:cNvSpPr>
              <a:spLocks/>
            </p:cNvSpPr>
            <p:nvPr/>
          </p:nvSpPr>
          <p:spPr bwMode="auto">
            <a:xfrm>
              <a:off x="6858000" y="4382869"/>
              <a:ext cx="95250" cy="352425"/>
            </a:xfrm>
            <a:custGeom>
              <a:avLst/>
              <a:gdLst>
                <a:gd name="T0" fmla="*/ 46 w 119"/>
                <a:gd name="T1" fmla="*/ 664 h 666"/>
                <a:gd name="T2" fmla="*/ 39 w 119"/>
                <a:gd name="T3" fmla="*/ 664 h 666"/>
                <a:gd name="T4" fmla="*/ 26 w 119"/>
                <a:gd name="T5" fmla="*/ 656 h 666"/>
                <a:gd name="T6" fmla="*/ 10 w 119"/>
                <a:gd name="T7" fmla="*/ 637 h 666"/>
                <a:gd name="T8" fmla="*/ 2 w 119"/>
                <a:gd name="T9" fmla="*/ 621 h 666"/>
                <a:gd name="T10" fmla="*/ 0 w 119"/>
                <a:gd name="T11" fmla="*/ 613 h 666"/>
                <a:gd name="T12" fmla="*/ 5 w 119"/>
                <a:gd name="T13" fmla="*/ 601 h 666"/>
                <a:gd name="T14" fmla="*/ 21 w 119"/>
                <a:gd name="T15" fmla="*/ 559 h 666"/>
                <a:gd name="T16" fmla="*/ 36 w 119"/>
                <a:gd name="T17" fmla="*/ 509 h 666"/>
                <a:gd name="T18" fmla="*/ 46 w 119"/>
                <a:gd name="T19" fmla="*/ 467 h 666"/>
                <a:gd name="T20" fmla="*/ 53 w 119"/>
                <a:gd name="T21" fmla="*/ 418 h 666"/>
                <a:gd name="T22" fmla="*/ 57 w 119"/>
                <a:gd name="T23" fmla="*/ 364 h 666"/>
                <a:gd name="T24" fmla="*/ 59 w 119"/>
                <a:gd name="T25" fmla="*/ 306 h 666"/>
                <a:gd name="T26" fmla="*/ 57 w 119"/>
                <a:gd name="T27" fmla="*/ 250 h 666"/>
                <a:gd name="T28" fmla="*/ 51 w 119"/>
                <a:gd name="T29" fmla="*/ 179 h 666"/>
                <a:gd name="T30" fmla="*/ 38 w 119"/>
                <a:gd name="T31" fmla="*/ 104 h 666"/>
                <a:gd name="T32" fmla="*/ 28 w 119"/>
                <a:gd name="T33" fmla="*/ 56 h 666"/>
                <a:gd name="T34" fmla="*/ 23 w 119"/>
                <a:gd name="T35" fmla="*/ 39 h 666"/>
                <a:gd name="T36" fmla="*/ 26 w 119"/>
                <a:gd name="T37" fmla="*/ 30 h 666"/>
                <a:gd name="T38" fmla="*/ 37 w 119"/>
                <a:gd name="T39" fmla="*/ 17 h 666"/>
                <a:gd name="T40" fmla="*/ 56 w 119"/>
                <a:gd name="T41" fmla="*/ 2 h 666"/>
                <a:gd name="T42" fmla="*/ 70 w 119"/>
                <a:gd name="T43" fmla="*/ 0 h 666"/>
                <a:gd name="T44" fmla="*/ 76 w 119"/>
                <a:gd name="T45" fmla="*/ 2 h 666"/>
                <a:gd name="T46" fmla="*/ 82 w 119"/>
                <a:gd name="T47" fmla="*/ 17 h 666"/>
                <a:gd name="T48" fmla="*/ 95 w 119"/>
                <a:gd name="T49" fmla="*/ 70 h 666"/>
                <a:gd name="T50" fmla="*/ 107 w 119"/>
                <a:gd name="T51" fmla="*/ 132 h 666"/>
                <a:gd name="T52" fmla="*/ 113 w 119"/>
                <a:gd name="T53" fmla="*/ 183 h 666"/>
                <a:gd name="T54" fmla="*/ 117 w 119"/>
                <a:gd name="T55" fmla="*/ 240 h 666"/>
                <a:gd name="T56" fmla="*/ 119 w 119"/>
                <a:gd name="T57" fmla="*/ 303 h 666"/>
                <a:gd name="T58" fmla="*/ 118 w 119"/>
                <a:gd name="T59" fmla="*/ 372 h 666"/>
                <a:gd name="T60" fmla="*/ 113 w 119"/>
                <a:gd name="T61" fmla="*/ 435 h 666"/>
                <a:gd name="T62" fmla="*/ 103 w 119"/>
                <a:gd name="T63" fmla="*/ 492 h 666"/>
                <a:gd name="T64" fmla="*/ 93 w 119"/>
                <a:gd name="T65" fmla="*/ 542 h 666"/>
                <a:gd name="T66" fmla="*/ 75 w 119"/>
                <a:gd name="T67" fmla="*/ 601 h 666"/>
                <a:gd name="T68" fmla="*/ 54 w 119"/>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666">
                  <a:moveTo>
                    <a:pt x="48" y="662"/>
                  </a:moveTo>
                  <a:lnTo>
                    <a:pt x="46" y="664"/>
                  </a:lnTo>
                  <a:lnTo>
                    <a:pt x="43" y="666"/>
                  </a:lnTo>
                  <a:lnTo>
                    <a:pt x="39" y="664"/>
                  </a:lnTo>
                  <a:lnTo>
                    <a:pt x="35" y="663"/>
                  </a:lnTo>
                  <a:lnTo>
                    <a:pt x="26" y="656"/>
                  </a:lnTo>
                  <a:lnTo>
                    <a:pt x="18" y="647"/>
                  </a:lnTo>
                  <a:lnTo>
                    <a:pt x="10" y="637"/>
                  </a:lnTo>
                  <a:lnTo>
                    <a:pt x="4" y="626"/>
                  </a:lnTo>
                  <a:lnTo>
                    <a:pt x="2" y="621"/>
                  </a:lnTo>
                  <a:lnTo>
                    <a:pt x="1" y="616"/>
                  </a:lnTo>
                  <a:lnTo>
                    <a:pt x="0" y="613"/>
                  </a:lnTo>
                  <a:lnTo>
                    <a:pt x="1" y="609"/>
                  </a:lnTo>
                  <a:lnTo>
                    <a:pt x="5" y="601"/>
                  </a:lnTo>
                  <a:lnTo>
                    <a:pt x="13" y="584"/>
                  </a:lnTo>
                  <a:lnTo>
                    <a:pt x="21" y="559"/>
                  </a:lnTo>
                  <a:lnTo>
                    <a:pt x="31" y="527"/>
                  </a:lnTo>
                  <a:lnTo>
                    <a:pt x="36" y="509"/>
                  </a:lnTo>
                  <a:lnTo>
                    <a:pt x="40" y="488"/>
                  </a:lnTo>
                  <a:lnTo>
                    <a:pt x="46" y="467"/>
                  </a:lnTo>
                  <a:lnTo>
                    <a:pt x="49" y="443"/>
                  </a:lnTo>
                  <a:lnTo>
                    <a:pt x="53" y="418"/>
                  </a:lnTo>
                  <a:lnTo>
                    <a:pt x="55" y="391"/>
                  </a:lnTo>
                  <a:lnTo>
                    <a:pt x="57" y="364"/>
                  </a:lnTo>
                  <a:lnTo>
                    <a:pt x="59" y="335"/>
                  </a:lnTo>
                  <a:lnTo>
                    <a:pt x="59" y="306"/>
                  </a:lnTo>
                  <a:lnTo>
                    <a:pt x="59" y="278"/>
                  </a:lnTo>
                  <a:lnTo>
                    <a:pt x="57" y="250"/>
                  </a:lnTo>
                  <a:lnTo>
                    <a:pt x="55" y="225"/>
                  </a:lnTo>
                  <a:lnTo>
                    <a:pt x="51" y="179"/>
                  </a:lnTo>
                  <a:lnTo>
                    <a:pt x="45" y="138"/>
                  </a:lnTo>
                  <a:lnTo>
                    <a:pt x="38" y="104"/>
                  </a:lnTo>
                  <a:lnTo>
                    <a:pt x="33" y="77"/>
                  </a:lnTo>
                  <a:lnTo>
                    <a:pt x="28" y="56"/>
                  </a:lnTo>
                  <a:lnTo>
                    <a:pt x="24" y="44"/>
                  </a:lnTo>
                  <a:lnTo>
                    <a:pt x="23" y="39"/>
                  </a:lnTo>
                  <a:lnTo>
                    <a:pt x="24" y="35"/>
                  </a:lnTo>
                  <a:lnTo>
                    <a:pt x="26" y="30"/>
                  </a:lnTo>
                  <a:lnTo>
                    <a:pt x="29" y="25"/>
                  </a:lnTo>
                  <a:lnTo>
                    <a:pt x="37" y="17"/>
                  </a:lnTo>
                  <a:lnTo>
                    <a:pt x="47" y="9"/>
                  </a:lnTo>
                  <a:lnTo>
                    <a:pt x="56" y="2"/>
                  </a:lnTo>
                  <a:lnTo>
                    <a:pt x="66" y="0"/>
                  </a:lnTo>
                  <a:lnTo>
                    <a:pt x="70" y="0"/>
                  </a:lnTo>
                  <a:lnTo>
                    <a:pt x="74" y="0"/>
                  </a:lnTo>
                  <a:lnTo>
                    <a:pt x="76" y="2"/>
                  </a:lnTo>
                  <a:lnTo>
                    <a:pt x="78" y="5"/>
                  </a:lnTo>
                  <a:lnTo>
                    <a:pt x="82" y="17"/>
                  </a:lnTo>
                  <a:lnTo>
                    <a:pt x="87" y="38"/>
                  </a:lnTo>
                  <a:lnTo>
                    <a:pt x="95" y="70"/>
                  </a:lnTo>
                  <a:lnTo>
                    <a:pt x="102" y="109"/>
                  </a:lnTo>
                  <a:lnTo>
                    <a:pt x="107" y="132"/>
                  </a:lnTo>
                  <a:lnTo>
                    <a:pt x="110" y="157"/>
                  </a:lnTo>
                  <a:lnTo>
                    <a:pt x="113" y="183"/>
                  </a:lnTo>
                  <a:lnTo>
                    <a:pt x="115" y="211"/>
                  </a:lnTo>
                  <a:lnTo>
                    <a:pt x="117" y="240"/>
                  </a:lnTo>
                  <a:lnTo>
                    <a:pt x="119" y="271"/>
                  </a:lnTo>
                  <a:lnTo>
                    <a:pt x="119" y="303"/>
                  </a:lnTo>
                  <a:lnTo>
                    <a:pt x="119" y="337"/>
                  </a:lnTo>
                  <a:lnTo>
                    <a:pt x="118" y="372"/>
                  </a:lnTo>
                  <a:lnTo>
                    <a:pt x="116" y="405"/>
                  </a:lnTo>
                  <a:lnTo>
                    <a:pt x="113" y="435"/>
                  </a:lnTo>
                  <a:lnTo>
                    <a:pt x="109" y="464"/>
                  </a:lnTo>
                  <a:lnTo>
                    <a:pt x="103" y="492"/>
                  </a:lnTo>
                  <a:lnTo>
                    <a:pt x="98" y="518"/>
                  </a:lnTo>
                  <a:lnTo>
                    <a:pt x="93" y="542"/>
                  </a:lnTo>
                  <a:lnTo>
                    <a:pt x="86" y="563"/>
                  </a:lnTo>
                  <a:lnTo>
                    <a:pt x="75" y="601"/>
                  </a:lnTo>
                  <a:lnTo>
                    <a:pt x="64"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9" name="Freeform 40"/>
            <p:cNvSpPr>
              <a:spLocks/>
            </p:cNvSpPr>
            <p:nvPr/>
          </p:nvSpPr>
          <p:spPr bwMode="auto">
            <a:xfrm>
              <a:off x="6496050" y="6041807"/>
              <a:ext cx="193675" cy="158750"/>
            </a:xfrm>
            <a:custGeom>
              <a:avLst/>
              <a:gdLst>
                <a:gd name="T0" fmla="*/ 242 w 243"/>
                <a:gd name="T1" fmla="*/ 165 h 300"/>
                <a:gd name="T2" fmla="*/ 238 w 243"/>
                <a:gd name="T3" fmla="*/ 196 h 300"/>
                <a:gd name="T4" fmla="*/ 228 w 243"/>
                <a:gd name="T5" fmla="*/ 222 h 300"/>
                <a:gd name="T6" fmla="*/ 215 w 243"/>
                <a:gd name="T7" fmla="*/ 246 h 300"/>
                <a:gd name="T8" fmla="*/ 199 w 243"/>
                <a:gd name="T9" fmla="*/ 265 h 300"/>
                <a:gd name="T10" fmla="*/ 179 w 243"/>
                <a:gd name="T11" fmla="*/ 283 h 300"/>
                <a:gd name="T12" fmla="*/ 157 w 243"/>
                <a:gd name="T13" fmla="*/ 293 h 300"/>
                <a:gd name="T14" fmla="*/ 134 w 243"/>
                <a:gd name="T15" fmla="*/ 300 h 300"/>
                <a:gd name="T16" fmla="*/ 109 w 243"/>
                <a:gd name="T17" fmla="*/ 300 h 300"/>
                <a:gd name="T18" fmla="*/ 86 w 243"/>
                <a:gd name="T19" fmla="*/ 293 h 300"/>
                <a:gd name="T20" fmla="*/ 63 w 243"/>
                <a:gd name="T21" fmla="*/ 283 h 300"/>
                <a:gd name="T22" fmla="*/ 44 w 243"/>
                <a:gd name="T23" fmla="*/ 265 h 300"/>
                <a:gd name="T24" fmla="*/ 28 w 243"/>
                <a:gd name="T25" fmla="*/ 246 h 300"/>
                <a:gd name="T26" fmla="*/ 15 w 243"/>
                <a:gd name="T27" fmla="*/ 222 h 300"/>
                <a:gd name="T28" fmla="*/ 6 w 243"/>
                <a:gd name="T29" fmla="*/ 196 h 300"/>
                <a:gd name="T30" fmla="*/ 1 w 243"/>
                <a:gd name="T31" fmla="*/ 165 h 300"/>
                <a:gd name="T32" fmla="*/ 1 w 243"/>
                <a:gd name="T33" fmla="*/ 135 h 300"/>
                <a:gd name="T34" fmla="*/ 6 w 243"/>
                <a:gd name="T35" fmla="*/ 106 h 300"/>
                <a:gd name="T36" fmla="*/ 15 w 243"/>
                <a:gd name="T37" fmla="*/ 80 h 300"/>
                <a:gd name="T38" fmla="*/ 28 w 243"/>
                <a:gd name="T39" fmla="*/ 56 h 300"/>
                <a:gd name="T40" fmla="*/ 44 w 243"/>
                <a:gd name="T41" fmla="*/ 35 h 300"/>
                <a:gd name="T42" fmla="*/ 63 w 243"/>
                <a:gd name="T43" fmla="*/ 19 h 300"/>
                <a:gd name="T44" fmla="*/ 86 w 243"/>
                <a:gd name="T45" fmla="*/ 8 h 300"/>
                <a:gd name="T46" fmla="*/ 109 w 243"/>
                <a:gd name="T47" fmla="*/ 2 h 300"/>
                <a:gd name="T48" fmla="*/ 134 w 243"/>
                <a:gd name="T49" fmla="*/ 2 h 300"/>
                <a:gd name="T50" fmla="*/ 157 w 243"/>
                <a:gd name="T51" fmla="*/ 8 h 300"/>
                <a:gd name="T52" fmla="*/ 179 w 243"/>
                <a:gd name="T53" fmla="*/ 19 h 300"/>
                <a:gd name="T54" fmla="*/ 199 w 243"/>
                <a:gd name="T55" fmla="*/ 35 h 300"/>
                <a:gd name="T56" fmla="*/ 215 w 243"/>
                <a:gd name="T57" fmla="*/ 56 h 300"/>
                <a:gd name="T58" fmla="*/ 228 w 243"/>
                <a:gd name="T59" fmla="*/ 80 h 300"/>
                <a:gd name="T60" fmla="*/ 238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1" y="181"/>
                  </a:lnTo>
                  <a:lnTo>
                    <a:pt x="238" y="196"/>
                  </a:lnTo>
                  <a:lnTo>
                    <a:pt x="233" y="209"/>
                  </a:lnTo>
                  <a:lnTo>
                    <a:pt x="228" y="222"/>
                  </a:lnTo>
                  <a:lnTo>
                    <a:pt x="222" y="234"/>
                  </a:lnTo>
                  <a:lnTo>
                    <a:pt x="215" y="246"/>
                  </a:lnTo>
                  <a:lnTo>
                    <a:pt x="208" y="256"/>
                  </a:lnTo>
                  <a:lnTo>
                    <a:pt x="199" y="265"/>
                  </a:lnTo>
                  <a:lnTo>
                    <a:pt x="190" y="275"/>
                  </a:lnTo>
                  <a:lnTo>
                    <a:pt x="179" y="283"/>
                  </a:lnTo>
                  <a:lnTo>
                    <a:pt x="169" y="288"/>
                  </a:lnTo>
                  <a:lnTo>
                    <a:pt x="157" y="293"/>
                  </a:lnTo>
                  <a:lnTo>
                    <a:pt x="146" y="297"/>
                  </a:lnTo>
                  <a:lnTo>
                    <a:pt x="134" y="300"/>
                  </a:lnTo>
                  <a:lnTo>
                    <a:pt x="121" y="300"/>
                  </a:lnTo>
                  <a:lnTo>
                    <a:pt x="109" y="300"/>
                  </a:lnTo>
                  <a:lnTo>
                    <a:pt x="98" y="297"/>
                  </a:lnTo>
                  <a:lnTo>
                    <a:pt x="86" y="293"/>
                  </a:lnTo>
                  <a:lnTo>
                    <a:pt x="74" y="288"/>
                  </a:lnTo>
                  <a:lnTo>
                    <a:pt x="63" y="283"/>
                  </a:lnTo>
                  <a:lnTo>
                    <a:pt x="54" y="275"/>
                  </a:lnTo>
                  <a:lnTo>
                    <a:pt x="44" y="265"/>
                  </a:lnTo>
                  <a:lnTo>
                    <a:pt x="36" y="256"/>
                  </a:lnTo>
                  <a:lnTo>
                    <a:pt x="28" y="246"/>
                  </a:lnTo>
                  <a:lnTo>
                    <a:pt x="21" y="234"/>
                  </a:lnTo>
                  <a:lnTo>
                    <a:pt x="15" y="222"/>
                  </a:lnTo>
                  <a:lnTo>
                    <a:pt x="10" y="209"/>
                  </a:lnTo>
                  <a:lnTo>
                    <a:pt x="6" y="196"/>
                  </a:lnTo>
                  <a:lnTo>
                    <a:pt x="3" y="181"/>
                  </a:lnTo>
                  <a:lnTo>
                    <a:pt x="1" y="165"/>
                  </a:lnTo>
                  <a:lnTo>
                    <a:pt x="0" y="151"/>
                  </a:lnTo>
                  <a:lnTo>
                    <a:pt x="1" y="135"/>
                  </a:lnTo>
                  <a:lnTo>
                    <a:pt x="3" y="120"/>
                  </a:lnTo>
                  <a:lnTo>
                    <a:pt x="6" y="106"/>
                  </a:lnTo>
                  <a:lnTo>
                    <a:pt x="10" y="93"/>
                  </a:lnTo>
                  <a:lnTo>
                    <a:pt x="15" y="80"/>
                  </a:lnTo>
                  <a:lnTo>
                    <a:pt x="21" y="66"/>
                  </a:lnTo>
                  <a:lnTo>
                    <a:pt x="28" y="56"/>
                  </a:lnTo>
                  <a:lnTo>
                    <a:pt x="36" y="45"/>
                  </a:lnTo>
                  <a:lnTo>
                    <a:pt x="44" y="35"/>
                  </a:lnTo>
                  <a:lnTo>
                    <a:pt x="54" y="27"/>
                  </a:lnTo>
                  <a:lnTo>
                    <a:pt x="63" y="19"/>
                  </a:lnTo>
                  <a:lnTo>
                    <a:pt x="74" y="12"/>
                  </a:lnTo>
                  <a:lnTo>
                    <a:pt x="86" y="8"/>
                  </a:lnTo>
                  <a:lnTo>
                    <a:pt x="98" y="4"/>
                  </a:lnTo>
                  <a:lnTo>
                    <a:pt x="109" y="2"/>
                  </a:lnTo>
                  <a:lnTo>
                    <a:pt x="121" y="0"/>
                  </a:lnTo>
                  <a:lnTo>
                    <a:pt x="134" y="2"/>
                  </a:lnTo>
                  <a:lnTo>
                    <a:pt x="146" y="4"/>
                  </a:lnTo>
                  <a:lnTo>
                    <a:pt x="157" y="8"/>
                  </a:lnTo>
                  <a:lnTo>
                    <a:pt x="169" y="12"/>
                  </a:lnTo>
                  <a:lnTo>
                    <a:pt x="179" y="19"/>
                  </a:lnTo>
                  <a:lnTo>
                    <a:pt x="190" y="27"/>
                  </a:lnTo>
                  <a:lnTo>
                    <a:pt x="199" y="35"/>
                  </a:lnTo>
                  <a:lnTo>
                    <a:pt x="208" y="45"/>
                  </a:lnTo>
                  <a:lnTo>
                    <a:pt x="215" y="56"/>
                  </a:lnTo>
                  <a:lnTo>
                    <a:pt x="222" y="66"/>
                  </a:lnTo>
                  <a:lnTo>
                    <a:pt x="228" y="80"/>
                  </a:lnTo>
                  <a:lnTo>
                    <a:pt x="233" y="93"/>
                  </a:lnTo>
                  <a:lnTo>
                    <a:pt x="238" y="106"/>
                  </a:lnTo>
                  <a:lnTo>
                    <a:pt x="241"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0" name="Freeform 41"/>
            <p:cNvSpPr>
              <a:spLocks/>
            </p:cNvSpPr>
            <p:nvPr/>
          </p:nvSpPr>
          <p:spPr bwMode="auto">
            <a:xfrm>
              <a:off x="6550025" y="6089432"/>
              <a:ext cx="84137" cy="68263"/>
            </a:xfrm>
            <a:custGeom>
              <a:avLst/>
              <a:gdLst>
                <a:gd name="T0" fmla="*/ 106 w 106"/>
                <a:gd name="T1" fmla="*/ 65 h 131"/>
                <a:gd name="T2" fmla="*/ 105 w 106"/>
                <a:gd name="T3" fmla="*/ 78 h 131"/>
                <a:gd name="T4" fmla="*/ 101 w 106"/>
                <a:gd name="T5" fmla="*/ 90 h 131"/>
                <a:gd name="T6" fmla="*/ 96 w 106"/>
                <a:gd name="T7" fmla="*/ 102 h 131"/>
                <a:gd name="T8" fmla="*/ 90 w 106"/>
                <a:gd name="T9" fmla="*/ 111 h 131"/>
                <a:gd name="T10" fmla="*/ 82 w 106"/>
                <a:gd name="T11" fmla="*/ 119 h 131"/>
                <a:gd name="T12" fmla="*/ 74 w 106"/>
                <a:gd name="T13" fmla="*/ 125 h 131"/>
                <a:gd name="T14" fmla="*/ 63 w 106"/>
                <a:gd name="T15" fmla="*/ 129 h 131"/>
                <a:gd name="T16" fmla="*/ 52 w 106"/>
                <a:gd name="T17" fmla="*/ 131 h 131"/>
                <a:gd name="T18" fmla="*/ 41 w 106"/>
                <a:gd name="T19" fmla="*/ 129 h 131"/>
                <a:gd name="T20" fmla="*/ 32 w 106"/>
                <a:gd name="T21" fmla="*/ 125 h 131"/>
                <a:gd name="T22" fmla="*/ 23 w 106"/>
                <a:gd name="T23" fmla="*/ 119 h 131"/>
                <a:gd name="T24" fmla="*/ 15 w 106"/>
                <a:gd name="T25" fmla="*/ 111 h 131"/>
                <a:gd name="T26" fmla="*/ 8 w 106"/>
                <a:gd name="T27" fmla="*/ 102 h 131"/>
                <a:gd name="T28" fmla="*/ 4 w 106"/>
                <a:gd name="T29" fmla="*/ 90 h 131"/>
                <a:gd name="T30" fmla="*/ 1 w 106"/>
                <a:gd name="T31" fmla="*/ 78 h 131"/>
                <a:gd name="T32" fmla="*/ 0 w 106"/>
                <a:gd name="T33" fmla="*/ 65 h 131"/>
                <a:gd name="T34" fmla="*/ 1 w 106"/>
                <a:gd name="T35" fmla="*/ 51 h 131"/>
                <a:gd name="T36" fmla="*/ 4 w 106"/>
                <a:gd name="T37" fmla="*/ 40 h 131"/>
                <a:gd name="T38" fmla="*/ 8 w 106"/>
                <a:gd name="T39" fmla="*/ 29 h 131"/>
                <a:gd name="T40" fmla="*/ 15 w 106"/>
                <a:gd name="T41" fmla="*/ 19 h 131"/>
                <a:gd name="T42" fmla="*/ 23 w 106"/>
                <a:gd name="T43" fmla="*/ 11 h 131"/>
                <a:gd name="T44" fmla="*/ 32 w 106"/>
                <a:gd name="T45" fmla="*/ 5 h 131"/>
                <a:gd name="T46" fmla="*/ 41 w 106"/>
                <a:gd name="T47" fmla="*/ 1 h 131"/>
                <a:gd name="T48" fmla="*/ 52 w 106"/>
                <a:gd name="T49" fmla="*/ 0 h 131"/>
                <a:gd name="T50" fmla="*/ 63 w 106"/>
                <a:gd name="T51" fmla="*/ 1 h 131"/>
                <a:gd name="T52" fmla="*/ 74 w 106"/>
                <a:gd name="T53" fmla="*/ 5 h 131"/>
                <a:gd name="T54" fmla="*/ 82 w 106"/>
                <a:gd name="T55" fmla="*/ 11 h 131"/>
                <a:gd name="T56" fmla="*/ 90 w 106"/>
                <a:gd name="T57" fmla="*/ 19 h 131"/>
                <a:gd name="T58" fmla="*/ 96 w 106"/>
                <a:gd name="T59" fmla="*/ 29 h 131"/>
                <a:gd name="T60" fmla="*/ 101 w 106"/>
                <a:gd name="T61" fmla="*/ 40 h 131"/>
                <a:gd name="T62" fmla="*/ 105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1" y="90"/>
                  </a:lnTo>
                  <a:lnTo>
                    <a:pt x="96" y="102"/>
                  </a:lnTo>
                  <a:lnTo>
                    <a:pt x="90" y="111"/>
                  </a:lnTo>
                  <a:lnTo>
                    <a:pt x="82" y="119"/>
                  </a:lnTo>
                  <a:lnTo>
                    <a:pt x="74" y="125"/>
                  </a:lnTo>
                  <a:lnTo>
                    <a:pt x="63" y="129"/>
                  </a:lnTo>
                  <a:lnTo>
                    <a:pt x="52" y="131"/>
                  </a:lnTo>
                  <a:lnTo>
                    <a:pt x="41" y="129"/>
                  </a:lnTo>
                  <a:lnTo>
                    <a:pt x="32" y="125"/>
                  </a:lnTo>
                  <a:lnTo>
                    <a:pt x="23" y="119"/>
                  </a:lnTo>
                  <a:lnTo>
                    <a:pt x="15" y="111"/>
                  </a:lnTo>
                  <a:lnTo>
                    <a:pt x="8" y="102"/>
                  </a:lnTo>
                  <a:lnTo>
                    <a:pt x="4" y="90"/>
                  </a:lnTo>
                  <a:lnTo>
                    <a:pt x="1" y="78"/>
                  </a:lnTo>
                  <a:lnTo>
                    <a:pt x="0" y="65"/>
                  </a:lnTo>
                  <a:lnTo>
                    <a:pt x="1" y="51"/>
                  </a:lnTo>
                  <a:lnTo>
                    <a:pt x="4" y="40"/>
                  </a:lnTo>
                  <a:lnTo>
                    <a:pt x="8" y="29"/>
                  </a:lnTo>
                  <a:lnTo>
                    <a:pt x="15" y="19"/>
                  </a:lnTo>
                  <a:lnTo>
                    <a:pt x="23" y="11"/>
                  </a:lnTo>
                  <a:lnTo>
                    <a:pt x="32" y="5"/>
                  </a:lnTo>
                  <a:lnTo>
                    <a:pt x="41" y="1"/>
                  </a:lnTo>
                  <a:lnTo>
                    <a:pt x="52" y="0"/>
                  </a:lnTo>
                  <a:lnTo>
                    <a:pt x="63" y="1"/>
                  </a:lnTo>
                  <a:lnTo>
                    <a:pt x="74" y="5"/>
                  </a:lnTo>
                  <a:lnTo>
                    <a:pt x="82" y="11"/>
                  </a:lnTo>
                  <a:lnTo>
                    <a:pt x="90" y="19"/>
                  </a:lnTo>
                  <a:lnTo>
                    <a:pt x="96" y="29"/>
                  </a:lnTo>
                  <a:lnTo>
                    <a:pt x="101" y="40"/>
                  </a:lnTo>
                  <a:lnTo>
                    <a:pt x="105"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1" name="Freeform 42"/>
            <p:cNvSpPr>
              <a:spLocks/>
            </p:cNvSpPr>
            <p:nvPr/>
          </p:nvSpPr>
          <p:spPr bwMode="auto">
            <a:xfrm>
              <a:off x="6592888" y="6076732"/>
              <a:ext cx="42862" cy="34925"/>
            </a:xfrm>
            <a:custGeom>
              <a:avLst/>
              <a:gdLst>
                <a:gd name="T0" fmla="*/ 56 w 56"/>
                <a:gd name="T1" fmla="*/ 33 h 68"/>
                <a:gd name="T2" fmla="*/ 55 w 56"/>
                <a:gd name="T3" fmla="*/ 41 h 68"/>
                <a:gd name="T4" fmla="*/ 53 w 56"/>
                <a:gd name="T5" fmla="*/ 46 h 68"/>
                <a:gd name="T6" fmla="*/ 50 w 56"/>
                <a:gd name="T7" fmla="*/ 53 h 68"/>
                <a:gd name="T8" fmla="*/ 47 w 56"/>
                <a:gd name="T9" fmla="*/ 58 h 68"/>
                <a:gd name="T10" fmla="*/ 43 w 56"/>
                <a:gd name="T11" fmla="*/ 62 h 68"/>
                <a:gd name="T12" fmla="*/ 39 w 56"/>
                <a:gd name="T13" fmla="*/ 65 h 68"/>
                <a:gd name="T14" fmla="*/ 33 w 56"/>
                <a:gd name="T15" fmla="*/ 66 h 68"/>
                <a:gd name="T16" fmla="*/ 28 w 56"/>
                <a:gd name="T17" fmla="*/ 68 h 68"/>
                <a:gd name="T18" fmla="*/ 23 w 56"/>
                <a:gd name="T19" fmla="*/ 66 h 68"/>
                <a:gd name="T20" fmla="*/ 17 w 56"/>
                <a:gd name="T21" fmla="*/ 65 h 68"/>
                <a:gd name="T22" fmla="*/ 13 w 56"/>
                <a:gd name="T23" fmla="*/ 62 h 68"/>
                <a:gd name="T24" fmla="*/ 9 w 56"/>
                <a:gd name="T25" fmla="*/ 58 h 68"/>
                <a:gd name="T26" fmla="*/ 5 w 56"/>
                <a:gd name="T27" fmla="*/ 53 h 68"/>
                <a:gd name="T28" fmla="*/ 2 w 56"/>
                <a:gd name="T29" fmla="*/ 46 h 68"/>
                <a:gd name="T30" fmla="*/ 1 w 56"/>
                <a:gd name="T31" fmla="*/ 41 h 68"/>
                <a:gd name="T32" fmla="*/ 0 w 56"/>
                <a:gd name="T33" fmla="*/ 33 h 68"/>
                <a:gd name="T34" fmla="*/ 1 w 56"/>
                <a:gd name="T35" fmla="*/ 27 h 68"/>
                <a:gd name="T36" fmla="*/ 2 w 56"/>
                <a:gd name="T37" fmla="*/ 20 h 68"/>
                <a:gd name="T38" fmla="*/ 5 w 56"/>
                <a:gd name="T39" fmla="*/ 15 h 68"/>
                <a:gd name="T40" fmla="*/ 9 w 56"/>
                <a:gd name="T41" fmla="*/ 10 h 68"/>
                <a:gd name="T42" fmla="*/ 13 w 56"/>
                <a:gd name="T43" fmla="*/ 6 h 68"/>
                <a:gd name="T44" fmla="*/ 17 w 56"/>
                <a:gd name="T45" fmla="*/ 3 h 68"/>
                <a:gd name="T46" fmla="*/ 23 w 56"/>
                <a:gd name="T47" fmla="*/ 0 h 68"/>
                <a:gd name="T48" fmla="*/ 28 w 56"/>
                <a:gd name="T49" fmla="*/ 0 h 68"/>
                <a:gd name="T50" fmla="*/ 33 w 56"/>
                <a:gd name="T51" fmla="*/ 0 h 68"/>
                <a:gd name="T52" fmla="*/ 39 w 56"/>
                <a:gd name="T53" fmla="*/ 3 h 68"/>
                <a:gd name="T54" fmla="*/ 43 w 56"/>
                <a:gd name="T55" fmla="*/ 6 h 68"/>
                <a:gd name="T56" fmla="*/ 47 w 56"/>
                <a:gd name="T57" fmla="*/ 10 h 68"/>
                <a:gd name="T58" fmla="*/ 50 w 56"/>
                <a:gd name="T59" fmla="*/ 15 h 68"/>
                <a:gd name="T60" fmla="*/ 53 w 56"/>
                <a:gd name="T61" fmla="*/ 20 h 68"/>
                <a:gd name="T62" fmla="*/ 55 w 56"/>
                <a:gd name="T63" fmla="*/ 27 h 68"/>
                <a:gd name="T64" fmla="*/ 56 w 56"/>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8">
                  <a:moveTo>
                    <a:pt x="56" y="33"/>
                  </a:moveTo>
                  <a:lnTo>
                    <a:pt x="55" y="41"/>
                  </a:lnTo>
                  <a:lnTo>
                    <a:pt x="53" y="46"/>
                  </a:lnTo>
                  <a:lnTo>
                    <a:pt x="50" y="53"/>
                  </a:lnTo>
                  <a:lnTo>
                    <a:pt x="47" y="58"/>
                  </a:lnTo>
                  <a:lnTo>
                    <a:pt x="43" y="62"/>
                  </a:lnTo>
                  <a:lnTo>
                    <a:pt x="39" y="65"/>
                  </a:lnTo>
                  <a:lnTo>
                    <a:pt x="33" y="66"/>
                  </a:lnTo>
                  <a:lnTo>
                    <a:pt x="28" y="68"/>
                  </a:lnTo>
                  <a:lnTo>
                    <a:pt x="23" y="66"/>
                  </a:lnTo>
                  <a:lnTo>
                    <a:pt x="17" y="65"/>
                  </a:lnTo>
                  <a:lnTo>
                    <a:pt x="13" y="62"/>
                  </a:lnTo>
                  <a:lnTo>
                    <a:pt x="9" y="58"/>
                  </a:lnTo>
                  <a:lnTo>
                    <a:pt x="5" y="53"/>
                  </a:lnTo>
                  <a:lnTo>
                    <a:pt x="2" y="46"/>
                  </a:lnTo>
                  <a:lnTo>
                    <a:pt x="1" y="41"/>
                  </a:lnTo>
                  <a:lnTo>
                    <a:pt x="0" y="33"/>
                  </a:lnTo>
                  <a:lnTo>
                    <a:pt x="1" y="27"/>
                  </a:lnTo>
                  <a:lnTo>
                    <a:pt x="2" y="20"/>
                  </a:lnTo>
                  <a:lnTo>
                    <a:pt x="5" y="15"/>
                  </a:lnTo>
                  <a:lnTo>
                    <a:pt x="9" y="10"/>
                  </a:lnTo>
                  <a:lnTo>
                    <a:pt x="13" y="6"/>
                  </a:lnTo>
                  <a:lnTo>
                    <a:pt x="17" y="3"/>
                  </a:lnTo>
                  <a:lnTo>
                    <a:pt x="23" y="0"/>
                  </a:lnTo>
                  <a:lnTo>
                    <a:pt x="28" y="0"/>
                  </a:lnTo>
                  <a:lnTo>
                    <a:pt x="33" y="0"/>
                  </a:lnTo>
                  <a:lnTo>
                    <a:pt x="39" y="3"/>
                  </a:lnTo>
                  <a:lnTo>
                    <a:pt x="43" y="6"/>
                  </a:lnTo>
                  <a:lnTo>
                    <a:pt x="47" y="10"/>
                  </a:lnTo>
                  <a:lnTo>
                    <a:pt x="50" y="15"/>
                  </a:lnTo>
                  <a:lnTo>
                    <a:pt x="53" y="20"/>
                  </a:lnTo>
                  <a:lnTo>
                    <a:pt x="55" y="27"/>
                  </a:lnTo>
                  <a:lnTo>
                    <a:pt x="5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2" name="Freeform 43"/>
            <p:cNvSpPr>
              <a:spLocks/>
            </p:cNvSpPr>
            <p:nvPr/>
          </p:nvSpPr>
          <p:spPr bwMode="auto">
            <a:xfrm>
              <a:off x="6727825" y="5935444"/>
              <a:ext cx="123825" cy="374650"/>
            </a:xfrm>
            <a:custGeom>
              <a:avLst/>
              <a:gdLst>
                <a:gd name="T0" fmla="*/ 54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2 h 709"/>
                <a:gd name="T12" fmla="*/ 7 w 156"/>
                <a:gd name="T13" fmla="*/ 641 h 709"/>
                <a:gd name="T14" fmla="*/ 30 w 156"/>
                <a:gd name="T15" fmla="*/ 596 h 709"/>
                <a:gd name="T16" fmla="*/ 51 w 156"/>
                <a:gd name="T17" fmla="*/ 542 h 709"/>
                <a:gd name="T18" fmla="*/ 65 w 156"/>
                <a:gd name="T19" fmla="*/ 497 h 709"/>
                <a:gd name="T20" fmla="*/ 76 w 156"/>
                <a:gd name="T21" fmla="*/ 445 h 709"/>
                <a:gd name="T22" fmla="*/ 82 w 156"/>
                <a:gd name="T23" fmla="*/ 387 h 709"/>
                <a:gd name="T24" fmla="*/ 85 w 156"/>
                <a:gd name="T25" fmla="*/ 325 h 709"/>
                <a:gd name="T26" fmla="*/ 81 w 156"/>
                <a:gd name="T27" fmla="*/ 267 h 709"/>
                <a:gd name="T28" fmla="*/ 74 w 156"/>
                <a:gd name="T29" fmla="*/ 215 h 709"/>
                <a:gd name="T30" fmla="*/ 65 w 156"/>
                <a:gd name="T31" fmla="*/ 167 h 709"/>
                <a:gd name="T32" fmla="*/ 50 w 156"/>
                <a:gd name="T33" fmla="*/ 110 h 709"/>
                <a:gd name="T34" fmla="*/ 33 w 156"/>
                <a:gd name="T35" fmla="*/ 60 h 709"/>
                <a:gd name="T36" fmla="*/ 28 w 156"/>
                <a:gd name="T37" fmla="*/ 42 h 709"/>
                <a:gd name="T38" fmla="*/ 31 w 156"/>
                <a:gd name="T39" fmla="*/ 31 h 709"/>
                <a:gd name="T40" fmla="*/ 43 w 156"/>
                <a:gd name="T41" fmla="*/ 17 h 709"/>
                <a:gd name="T42" fmla="*/ 66 w 156"/>
                <a:gd name="T43" fmla="*/ 2 h 709"/>
                <a:gd name="T44" fmla="*/ 82 w 156"/>
                <a:gd name="T45" fmla="*/ 0 h 709"/>
                <a:gd name="T46" fmla="*/ 90 w 156"/>
                <a:gd name="T47" fmla="*/ 1 h 709"/>
                <a:gd name="T48" fmla="*/ 97 w 156"/>
                <a:gd name="T49" fmla="*/ 17 h 709"/>
                <a:gd name="T50" fmla="*/ 117 w 156"/>
                <a:gd name="T51" fmla="*/ 73 h 709"/>
                <a:gd name="T52" fmla="*/ 134 w 156"/>
                <a:gd name="T53" fmla="*/ 139 h 709"/>
                <a:gd name="T54" fmla="*/ 144 w 156"/>
                <a:gd name="T55" fmla="*/ 195 h 709"/>
                <a:gd name="T56" fmla="*/ 152 w 156"/>
                <a:gd name="T57" fmla="*/ 255 h 709"/>
                <a:gd name="T58" fmla="*/ 156 w 156"/>
                <a:gd name="T59" fmla="*/ 323 h 709"/>
                <a:gd name="T60" fmla="*/ 154 w 156"/>
                <a:gd name="T61" fmla="*/ 395 h 709"/>
                <a:gd name="T62" fmla="*/ 147 w 156"/>
                <a:gd name="T63" fmla="*/ 464 h 709"/>
                <a:gd name="T64" fmla="*/ 134 w 156"/>
                <a:gd name="T65" fmla="*/ 525 h 709"/>
                <a:gd name="T66" fmla="*/ 119 w 156"/>
                <a:gd name="T67" fmla="*/ 577 h 709"/>
                <a:gd name="T68" fmla="*/ 102 w 156"/>
                <a:gd name="T69" fmla="*/ 621 h 709"/>
                <a:gd name="T70" fmla="*/ 85 w 156"/>
                <a:gd name="T71" fmla="*/ 658 h 709"/>
                <a:gd name="T72" fmla="*/ 65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5"/>
                  </a:moveTo>
                  <a:lnTo>
                    <a:pt x="54" y="708"/>
                  </a:lnTo>
                  <a:lnTo>
                    <a:pt x="50" y="709"/>
                  </a:lnTo>
                  <a:lnTo>
                    <a:pt x="46" y="708"/>
                  </a:lnTo>
                  <a:lnTo>
                    <a:pt x="42" y="707"/>
                  </a:lnTo>
                  <a:lnTo>
                    <a:pt x="31" y="700"/>
                  </a:lnTo>
                  <a:lnTo>
                    <a:pt x="21" y="689"/>
                  </a:lnTo>
                  <a:lnTo>
                    <a:pt x="12" y="679"/>
                  </a:lnTo>
                  <a:lnTo>
                    <a:pt x="4" y="667"/>
                  </a:lnTo>
                  <a:lnTo>
                    <a:pt x="2" y="662"/>
                  </a:lnTo>
                  <a:lnTo>
                    <a:pt x="0" y="656"/>
                  </a:lnTo>
                  <a:lnTo>
                    <a:pt x="0" y="652"/>
                  </a:lnTo>
                  <a:lnTo>
                    <a:pt x="1" y="650"/>
                  </a:lnTo>
                  <a:lnTo>
                    <a:pt x="7" y="641"/>
                  </a:lnTo>
                  <a:lnTo>
                    <a:pt x="17" y="622"/>
                  </a:lnTo>
                  <a:lnTo>
                    <a:pt x="30" y="596"/>
                  </a:lnTo>
                  <a:lnTo>
                    <a:pt x="44" y="561"/>
                  </a:lnTo>
                  <a:lnTo>
                    <a:pt x="51" y="542"/>
                  </a:lnTo>
                  <a:lnTo>
                    <a:pt x="58" y="521"/>
                  </a:lnTo>
                  <a:lnTo>
                    <a:pt x="65" y="497"/>
                  </a:lnTo>
                  <a:lnTo>
                    <a:pt x="71" y="472"/>
                  </a:lnTo>
                  <a:lnTo>
                    <a:pt x="76" y="445"/>
                  </a:lnTo>
                  <a:lnTo>
                    <a:pt x="80" y="418"/>
                  </a:lnTo>
                  <a:lnTo>
                    <a:pt x="82" y="387"/>
                  </a:lnTo>
                  <a:lnTo>
                    <a:pt x="85" y="357"/>
                  </a:lnTo>
                  <a:lnTo>
                    <a:pt x="85" y="325"/>
                  </a:lnTo>
                  <a:lnTo>
                    <a:pt x="83" y="295"/>
                  </a:lnTo>
                  <a:lnTo>
                    <a:pt x="81" y="267"/>
                  </a:lnTo>
                  <a:lnTo>
                    <a:pt x="78" y="240"/>
                  </a:lnTo>
                  <a:lnTo>
                    <a:pt x="74" y="215"/>
                  </a:lnTo>
                  <a:lnTo>
                    <a:pt x="70" y="190"/>
                  </a:lnTo>
                  <a:lnTo>
                    <a:pt x="65" y="167"/>
                  </a:lnTo>
                  <a:lnTo>
                    <a:pt x="60" y="147"/>
                  </a:lnTo>
                  <a:lnTo>
                    <a:pt x="50" y="110"/>
                  </a:lnTo>
                  <a:lnTo>
                    <a:pt x="41" y="81"/>
                  </a:lnTo>
                  <a:lnTo>
                    <a:pt x="33" y="60"/>
                  </a:lnTo>
                  <a:lnTo>
                    <a:pt x="28" y="47"/>
                  </a:lnTo>
                  <a:lnTo>
                    <a:pt x="28" y="42"/>
                  </a:lnTo>
                  <a:lnTo>
                    <a:pt x="29" y="37"/>
                  </a:lnTo>
                  <a:lnTo>
                    <a:pt x="31" y="31"/>
                  </a:lnTo>
                  <a:lnTo>
                    <a:pt x="34" y="27"/>
                  </a:lnTo>
                  <a:lnTo>
                    <a:pt x="43" y="17"/>
                  </a:lnTo>
                  <a:lnTo>
                    <a:pt x="55" y="9"/>
                  </a:lnTo>
                  <a:lnTo>
                    <a:pt x="66" y="2"/>
                  </a:lnTo>
                  <a:lnTo>
                    <a:pt x="77" y="0"/>
                  </a:lnTo>
                  <a:lnTo>
                    <a:pt x="82" y="0"/>
                  </a:lnTo>
                  <a:lnTo>
                    <a:pt x="87" y="0"/>
                  </a:lnTo>
                  <a:lnTo>
                    <a:pt x="90" y="1"/>
                  </a:lnTo>
                  <a:lnTo>
                    <a:pt x="92" y="5"/>
                  </a:lnTo>
                  <a:lnTo>
                    <a:pt x="97" y="17"/>
                  </a:lnTo>
                  <a:lnTo>
                    <a:pt x="106" y="40"/>
                  </a:lnTo>
                  <a:lnTo>
                    <a:pt x="117" y="73"/>
                  </a:lnTo>
                  <a:lnTo>
                    <a:pt x="128" y="116"/>
                  </a:lnTo>
                  <a:lnTo>
                    <a:pt x="134" y="139"/>
                  </a:lnTo>
                  <a:lnTo>
                    <a:pt x="139" y="166"/>
                  </a:lnTo>
                  <a:lnTo>
                    <a:pt x="144" y="195"/>
                  </a:lnTo>
                  <a:lnTo>
                    <a:pt x="149" y="224"/>
                  </a:lnTo>
                  <a:lnTo>
                    <a:pt x="152" y="255"/>
                  </a:lnTo>
                  <a:lnTo>
                    <a:pt x="155" y="288"/>
                  </a:lnTo>
                  <a:lnTo>
                    <a:pt x="156" y="323"/>
                  </a:lnTo>
                  <a:lnTo>
                    <a:pt x="156" y="360"/>
                  </a:lnTo>
                  <a:lnTo>
                    <a:pt x="154" y="395"/>
                  </a:lnTo>
                  <a:lnTo>
                    <a:pt x="151" y="431"/>
                  </a:lnTo>
                  <a:lnTo>
                    <a:pt x="147" y="464"/>
                  </a:lnTo>
                  <a:lnTo>
                    <a:pt x="140" y="495"/>
                  </a:lnTo>
                  <a:lnTo>
                    <a:pt x="134" y="525"/>
                  </a:lnTo>
                  <a:lnTo>
                    <a:pt x="126" y="551"/>
                  </a:lnTo>
                  <a:lnTo>
                    <a:pt x="119" y="577"/>
                  </a:lnTo>
                  <a:lnTo>
                    <a:pt x="110" y="600"/>
                  </a:lnTo>
                  <a:lnTo>
                    <a:pt x="102" y="621"/>
                  </a:lnTo>
                  <a:lnTo>
                    <a:pt x="93" y="641"/>
                  </a:lnTo>
                  <a:lnTo>
                    <a:pt x="85" y="658"/>
                  </a:lnTo>
                  <a:lnTo>
                    <a:pt x="77" y="672"/>
                  </a:lnTo>
                  <a:lnTo>
                    <a:pt x="65" y="693"/>
                  </a:lnTo>
                  <a:lnTo>
                    <a:pt x="57" y="705"/>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3" name="Freeform 44"/>
            <p:cNvSpPr>
              <a:spLocks/>
            </p:cNvSpPr>
            <p:nvPr/>
          </p:nvSpPr>
          <p:spPr bwMode="auto">
            <a:xfrm>
              <a:off x="6858000" y="5952907"/>
              <a:ext cx="95250" cy="352425"/>
            </a:xfrm>
            <a:custGeom>
              <a:avLst/>
              <a:gdLst>
                <a:gd name="T0" fmla="*/ 46 w 119"/>
                <a:gd name="T1" fmla="*/ 665 h 665"/>
                <a:gd name="T2" fmla="*/ 39 w 119"/>
                <a:gd name="T3" fmla="*/ 665 h 665"/>
                <a:gd name="T4" fmla="*/ 26 w 119"/>
                <a:gd name="T5" fmla="*/ 657 h 665"/>
                <a:gd name="T6" fmla="*/ 10 w 119"/>
                <a:gd name="T7" fmla="*/ 637 h 665"/>
                <a:gd name="T8" fmla="*/ 2 w 119"/>
                <a:gd name="T9" fmla="*/ 621 h 665"/>
                <a:gd name="T10" fmla="*/ 0 w 119"/>
                <a:gd name="T11" fmla="*/ 613 h 665"/>
                <a:gd name="T12" fmla="*/ 5 w 119"/>
                <a:gd name="T13" fmla="*/ 602 h 665"/>
                <a:gd name="T14" fmla="*/ 21 w 119"/>
                <a:gd name="T15" fmla="*/ 559 h 665"/>
                <a:gd name="T16" fmla="*/ 36 w 119"/>
                <a:gd name="T17" fmla="*/ 508 h 665"/>
                <a:gd name="T18" fmla="*/ 46 w 119"/>
                <a:gd name="T19" fmla="*/ 467 h 665"/>
                <a:gd name="T20" fmla="*/ 53 w 119"/>
                <a:gd name="T21" fmla="*/ 418 h 665"/>
                <a:gd name="T22" fmla="*/ 57 w 119"/>
                <a:gd name="T23" fmla="*/ 364 h 665"/>
                <a:gd name="T24" fmla="*/ 59 w 119"/>
                <a:gd name="T25" fmla="*/ 306 h 665"/>
                <a:gd name="T26" fmla="*/ 57 w 119"/>
                <a:gd name="T27" fmla="*/ 251 h 665"/>
                <a:gd name="T28" fmla="*/ 51 w 119"/>
                <a:gd name="T29" fmla="*/ 180 h 665"/>
                <a:gd name="T30" fmla="*/ 38 w 119"/>
                <a:gd name="T31" fmla="*/ 104 h 665"/>
                <a:gd name="T32" fmla="*/ 28 w 119"/>
                <a:gd name="T33" fmla="*/ 57 h 665"/>
                <a:gd name="T34" fmla="*/ 23 w 119"/>
                <a:gd name="T35" fmla="*/ 40 h 665"/>
                <a:gd name="T36" fmla="*/ 26 w 119"/>
                <a:gd name="T37" fmla="*/ 31 h 665"/>
                <a:gd name="T38" fmla="*/ 37 w 119"/>
                <a:gd name="T39" fmla="*/ 17 h 665"/>
                <a:gd name="T40" fmla="*/ 56 w 119"/>
                <a:gd name="T41" fmla="*/ 3 h 665"/>
                <a:gd name="T42" fmla="*/ 70 w 119"/>
                <a:gd name="T43" fmla="*/ 0 h 665"/>
                <a:gd name="T44" fmla="*/ 76 w 119"/>
                <a:gd name="T45" fmla="*/ 2 h 665"/>
                <a:gd name="T46" fmla="*/ 82 w 119"/>
                <a:gd name="T47" fmla="*/ 17 h 665"/>
                <a:gd name="T48" fmla="*/ 95 w 119"/>
                <a:gd name="T49" fmla="*/ 70 h 665"/>
                <a:gd name="T50" fmla="*/ 107 w 119"/>
                <a:gd name="T51" fmla="*/ 132 h 665"/>
                <a:gd name="T52" fmla="*/ 113 w 119"/>
                <a:gd name="T53" fmla="*/ 182 h 665"/>
                <a:gd name="T54" fmla="*/ 117 w 119"/>
                <a:gd name="T55" fmla="*/ 240 h 665"/>
                <a:gd name="T56" fmla="*/ 119 w 119"/>
                <a:gd name="T57" fmla="*/ 304 h 665"/>
                <a:gd name="T58" fmla="*/ 118 w 119"/>
                <a:gd name="T59" fmla="*/ 372 h 665"/>
                <a:gd name="T60" fmla="*/ 113 w 119"/>
                <a:gd name="T61" fmla="*/ 435 h 665"/>
                <a:gd name="T62" fmla="*/ 103 w 119"/>
                <a:gd name="T63" fmla="*/ 492 h 665"/>
                <a:gd name="T64" fmla="*/ 93 w 119"/>
                <a:gd name="T65" fmla="*/ 542 h 665"/>
                <a:gd name="T66" fmla="*/ 75 w 119"/>
                <a:gd name="T67" fmla="*/ 602 h 665"/>
                <a:gd name="T68" fmla="*/ 54 w 119"/>
                <a:gd name="T69" fmla="*/ 65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665">
                  <a:moveTo>
                    <a:pt x="48" y="662"/>
                  </a:moveTo>
                  <a:lnTo>
                    <a:pt x="46" y="665"/>
                  </a:lnTo>
                  <a:lnTo>
                    <a:pt x="43" y="665"/>
                  </a:lnTo>
                  <a:lnTo>
                    <a:pt x="39" y="665"/>
                  </a:lnTo>
                  <a:lnTo>
                    <a:pt x="35" y="664"/>
                  </a:lnTo>
                  <a:lnTo>
                    <a:pt x="26" y="657"/>
                  </a:lnTo>
                  <a:lnTo>
                    <a:pt x="18" y="648"/>
                  </a:lnTo>
                  <a:lnTo>
                    <a:pt x="10" y="637"/>
                  </a:lnTo>
                  <a:lnTo>
                    <a:pt x="4" y="625"/>
                  </a:lnTo>
                  <a:lnTo>
                    <a:pt x="2" y="621"/>
                  </a:lnTo>
                  <a:lnTo>
                    <a:pt x="1" y="616"/>
                  </a:lnTo>
                  <a:lnTo>
                    <a:pt x="0" y="613"/>
                  </a:lnTo>
                  <a:lnTo>
                    <a:pt x="1" y="610"/>
                  </a:lnTo>
                  <a:lnTo>
                    <a:pt x="5" y="602"/>
                  </a:lnTo>
                  <a:lnTo>
                    <a:pt x="13" y="584"/>
                  </a:lnTo>
                  <a:lnTo>
                    <a:pt x="21" y="559"/>
                  </a:lnTo>
                  <a:lnTo>
                    <a:pt x="31" y="528"/>
                  </a:lnTo>
                  <a:lnTo>
                    <a:pt x="36" y="508"/>
                  </a:lnTo>
                  <a:lnTo>
                    <a:pt x="40" y="488"/>
                  </a:lnTo>
                  <a:lnTo>
                    <a:pt x="46" y="467"/>
                  </a:lnTo>
                  <a:lnTo>
                    <a:pt x="49" y="443"/>
                  </a:lnTo>
                  <a:lnTo>
                    <a:pt x="53" y="418"/>
                  </a:lnTo>
                  <a:lnTo>
                    <a:pt x="55" y="392"/>
                  </a:lnTo>
                  <a:lnTo>
                    <a:pt x="57" y="364"/>
                  </a:lnTo>
                  <a:lnTo>
                    <a:pt x="59" y="335"/>
                  </a:lnTo>
                  <a:lnTo>
                    <a:pt x="59" y="306"/>
                  </a:lnTo>
                  <a:lnTo>
                    <a:pt x="59" y="277"/>
                  </a:lnTo>
                  <a:lnTo>
                    <a:pt x="57" y="251"/>
                  </a:lnTo>
                  <a:lnTo>
                    <a:pt x="55" y="226"/>
                  </a:lnTo>
                  <a:lnTo>
                    <a:pt x="51" y="180"/>
                  </a:lnTo>
                  <a:lnTo>
                    <a:pt x="45" y="139"/>
                  </a:lnTo>
                  <a:lnTo>
                    <a:pt x="38" y="104"/>
                  </a:lnTo>
                  <a:lnTo>
                    <a:pt x="33" y="78"/>
                  </a:lnTo>
                  <a:lnTo>
                    <a:pt x="28" y="57"/>
                  </a:lnTo>
                  <a:lnTo>
                    <a:pt x="24" y="45"/>
                  </a:lnTo>
                  <a:lnTo>
                    <a:pt x="23" y="40"/>
                  </a:lnTo>
                  <a:lnTo>
                    <a:pt x="24" y="36"/>
                  </a:lnTo>
                  <a:lnTo>
                    <a:pt x="26" y="31"/>
                  </a:lnTo>
                  <a:lnTo>
                    <a:pt x="29" y="25"/>
                  </a:lnTo>
                  <a:lnTo>
                    <a:pt x="37" y="17"/>
                  </a:lnTo>
                  <a:lnTo>
                    <a:pt x="47" y="9"/>
                  </a:lnTo>
                  <a:lnTo>
                    <a:pt x="56" y="3"/>
                  </a:lnTo>
                  <a:lnTo>
                    <a:pt x="66" y="0"/>
                  </a:lnTo>
                  <a:lnTo>
                    <a:pt x="70" y="0"/>
                  </a:lnTo>
                  <a:lnTo>
                    <a:pt x="74" y="0"/>
                  </a:lnTo>
                  <a:lnTo>
                    <a:pt x="76" y="2"/>
                  </a:lnTo>
                  <a:lnTo>
                    <a:pt x="78" y="5"/>
                  </a:lnTo>
                  <a:lnTo>
                    <a:pt x="82" y="17"/>
                  </a:lnTo>
                  <a:lnTo>
                    <a:pt x="87" y="38"/>
                  </a:lnTo>
                  <a:lnTo>
                    <a:pt x="95" y="70"/>
                  </a:lnTo>
                  <a:lnTo>
                    <a:pt x="102" y="110"/>
                  </a:lnTo>
                  <a:lnTo>
                    <a:pt x="107" y="132"/>
                  </a:lnTo>
                  <a:lnTo>
                    <a:pt x="110" y="157"/>
                  </a:lnTo>
                  <a:lnTo>
                    <a:pt x="113" y="182"/>
                  </a:lnTo>
                  <a:lnTo>
                    <a:pt x="115" y="211"/>
                  </a:lnTo>
                  <a:lnTo>
                    <a:pt x="117" y="240"/>
                  </a:lnTo>
                  <a:lnTo>
                    <a:pt x="119" y="272"/>
                  </a:lnTo>
                  <a:lnTo>
                    <a:pt x="119" y="304"/>
                  </a:lnTo>
                  <a:lnTo>
                    <a:pt x="119" y="338"/>
                  </a:lnTo>
                  <a:lnTo>
                    <a:pt x="118" y="372"/>
                  </a:lnTo>
                  <a:lnTo>
                    <a:pt x="116" y="405"/>
                  </a:lnTo>
                  <a:lnTo>
                    <a:pt x="113" y="435"/>
                  </a:lnTo>
                  <a:lnTo>
                    <a:pt x="109" y="464"/>
                  </a:lnTo>
                  <a:lnTo>
                    <a:pt x="103" y="492"/>
                  </a:lnTo>
                  <a:lnTo>
                    <a:pt x="98" y="519"/>
                  </a:lnTo>
                  <a:lnTo>
                    <a:pt x="93" y="542"/>
                  </a:lnTo>
                  <a:lnTo>
                    <a:pt x="86" y="563"/>
                  </a:lnTo>
                  <a:lnTo>
                    <a:pt x="75" y="602"/>
                  </a:lnTo>
                  <a:lnTo>
                    <a:pt x="64"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4" name="Freeform 45"/>
            <p:cNvSpPr>
              <a:spLocks/>
            </p:cNvSpPr>
            <p:nvPr/>
          </p:nvSpPr>
          <p:spPr bwMode="auto">
            <a:xfrm>
              <a:off x="5256213" y="6754594"/>
              <a:ext cx="193675" cy="158750"/>
            </a:xfrm>
            <a:custGeom>
              <a:avLst/>
              <a:gdLst>
                <a:gd name="T0" fmla="*/ 241 w 242"/>
                <a:gd name="T1" fmla="*/ 165 h 300"/>
                <a:gd name="T2" fmla="*/ 237 w 242"/>
                <a:gd name="T3" fmla="*/ 194 h 300"/>
                <a:gd name="T4" fmla="*/ 227 w 242"/>
                <a:gd name="T5" fmla="*/ 221 h 300"/>
                <a:gd name="T6" fmla="*/ 215 w 242"/>
                <a:gd name="T7" fmla="*/ 244 h 300"/>
                <a:gd name="T8" fmla="*/ 197 w 242"/>
                <a:gd name="T9" fmla="*/ 265 h 300"/>
                <a:gd name="T10" fmla="*/ 178 w 242"/>
                <a:gd name="T11" fmla="*/ 281 h 300"/>
                <a:gd name="T12" fmla="*/ 157 w 242"/>
                <a:gd name="T13" fmla="*/ 293 h 300"/>
                <a:gd name="T14" fmla="*/ 133 w 242"/>
                <a:gd name="T15" fmla="*/ 298 h 300"/>
                <a:gd name="T16" fmla="*/ 109 w 242"/>
                <a:gd name="T17" fmla="*/ 298 h 300"/>
                <a:gd name="T18" fmla="*/ 85 w 242"/>
                <a:gd name="T19" fmla="*/ 293 h 300"/>
                <a:gd name="T20" fmla="*/ 63 w 242"/>
                <a:gd name="T21" fmla="*/ 281 h 300"/>
                <a:gd name="T22" fmla="*/ 44 w 242"/>
                <a:gd name="T23" fmla="*/ 265 h 300"/>
                <a:gd name="T24" fmla="*/ 28 w 242"/>
                <a:gd name="T25" fmla="*/ 244 h 300"/>
                <a:gd name="T26" fmla="*/ 15 w 242"/>
                <a:gd name="T27" fmla="*/ 221 h 300"/>
                <a:gd name="T28" fmla="*/ 5 w 242"/>
                <a:gd name="T29" fmla="*/ 194 h 300"/>
                <a:gd name="T30" fmla="*/ 0 w 242"/>
                <a:gd name="T31" fmla="*/ 165 h 300"/>
                <a:gd name="T32" fmla="*/ 0 w 242"/>
                <a:gd name="T33" fmla="*/ 135 h 300"/>
                <a:gd name="T34" fmla="*/ 5 w 242"/>
                <a:gd name="T35" fmla="*/ 104 h 300"/>
                <a:gd name="T36" fmla="*/ 15 w 242"/>
                <a:gd name="T37" fmla="*/ 78 h 300"/>
                <a:gd name="T38" fmla="*/ 28 w 242"/>
                <a:gd name="T39" fmla="*/ 54 h 300"/>
                <a:gd name="T40" fmla="*/ 44 w 242"/>
                <a:gd name="T41" fmla="*/ 35 h 300"/>
                <a:gd name="T42" fmla="*/ 63 w 242"/>
                <a:gd name="T43" fmla="*/ 17 h 300"/>
                <a:gd name="T44" fmla="*/ 85 w 242"/>
                <a:gd name="T45" fmla="*/ 7 h 300"/>
                <a:gd name="T46" fmla="*/ 109 w 242"/>
                <a:gd name="T47" fmla="*/ 0 h 300"/>
                <a:gd name="T48" fmla="*/ 133 w 242"/>
                <a:gd name="T49" fmla="*/ 0 h 300"/>
                <a:gd name="T50" fmla="*/ 157 w 242"/>
                <a:gd name="T51" fmla="*/ 7 h 300"/>
                <a:gd name="T52" fmla="*/ 178 w 242"/>
                <a:gd name="T53" fmla="*/ 17 h 300"/>
                <a:gd name="T54" fmla="*/ 197 w 242"/>
                <a:gd name="T55" fmla="*/ 35 h 300"/>
                <a:gd name="T56" fmla="*/ 215 w 242"/>
                <a:gd name="T57" fmla="*/ 54 h 300"/>
                <a:gd name="T58" fmla="*/ 227 w 242"/>
                <a:gd name="T59" fmla="*/ 78 h 300"/>
                <a:gd name="T60" fmla="*/ 237 w 242"/>
                <a:gd name="T61" fmla="*/ 104 h 300"/>
                <a:gd name="T62" fmla="*/ 241 w 242"/>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300">
                  <a:moveTo>
                    <a:pt x="242" y="149"/>
                  </a:moveTo>
                  <a:lnTo>
                    <a:pt x="241" y="165"/>
                  </a:lnTo>
                  <a:lnTo>
                    <a:pt x="239" y="180"/>
                  </a:lnTo>
                  <a:lnTo>
                    <a:pt x="237" y="194"/>
                  </a:lnTo>
                  <a:lnTo>
                    <a:pt x="233" y="207"/>
                  </a:lnTo>
                  <a:lnTo>
                    <a:pt x="227" y="221"/>
                  </a:lnTo>
                  <a:lnTo>
                    <a:pt x="221" y="234"/>
                  </a:lnTo>
                  <a:lnTo>
                    <a:pt x="215" y="244"/>
                  </a:lnTo>
                  <a:lnTo>
                    <a:pt x="207" y="255"/>
                  </a:lnTo>
                  <a:lnTo>
                    <a:pt x="197" y="265"/>
                  </a:lnTo>
                  <a:lnTo>
                    <a:pt x="189" y="273"/>
                  </a:lnTo>
                  <a:lnTo>
                    <a:pt x="178" y="281"/>
                  </a:lnTo>
                  <a:lnTo>
                    <a:pt x="168" y="288"/>
                  </a:lnTo>
                  <a:lnTo>
                    <a:pt x="157" y="293"/>
                  </a:lnTo>
                  <a:lnTo>
                    <a:pt x="145" y="296"/>
                  </a:lnTo>
                  <a:lnTo>
                    <a:pt x="133" y="298"/>
                  </a:lnTo>
                  <a:lnTo>
                    <a:pt x="121" y="300"/>
                  </a:lnTo>
                  <a:lnTo>
                    <a:pt x="109" y="298"/>
                  </a:lnTo>
                  <a:lnTo>
                    <a:pt x="96" y="296"/>
                  </a:lnTo>
                  <a:lnTo>
                    <a:pt x="85" y="293"/>
                  </a:lnTo>
                  <a:lnTo>
                    <a:pt x="73" y="288"/>
                  </a:lnTo>
                  <a:lnTo>
                    <a:pt x="63" y="281"/>
                  </a:lnTo>
                  <a:lnTo>
                    <a:pt x="53" y="273"/>
                  </a:lnTo>
                  <a:lnTo>
                    <a:pt x="44" y="265"/>
                  </a:lnTo>
                  <a:lnTo>
                    <a:pt x="35" y="255"/>
                  </a:lnTo>
                  <a:lnTo>
                    <a:pt x="28" y="244"/>
                  </a:lnTo>
                  <a:lnTo>
                    <a:pt x="20" y="234"/>
                  </a:lnTo>
                  <a:lnTo>
                    <a:pt x="15" y="221"/>
                  </a:lnTo>
                  <a:lnTo>
                    <a:pt x="9" y="207"/>
                  </a:lnTo>
                  <a:lnTo>
                    <a:pt x="5" y="194"/>
                  </a:lnTo>
                  <a:lnTo>
                    <a:pt x="2" y="180"/>
                  </a:lnTo>
                  <a:lnTo>
                    <a:pt x="0" y="165"/>
                  </a:lnTo>
                  <a:lnTo>
                    <a:pt x="0" y="149"/>
                  </a:lnTo>
                  <a:lnTo>
                    <a:pt x="0" y="135"/>
                  </a:lnTo>
                  <a:lnTo>
                    <a:pt x="2" y="119"/>
                  </a:lnTo>
                  <a:lnTo>
                    <a:pt x="5" y="104"/>
                  </a:lnTo>
                  <a:lnTo>
                    <a:pt x="9" y="91"/>
                  </a:lnTo>
                  <a:lnTo>
                    <a:pt x="15" y="78"/>
                  </a:lnTo>
                  <a:lnTo>
                    <a:pt x="20" y="66"/>
                  </a:lnTo>
                  <a:lnTo>
                    <a:pt x="28" y="54"/>
                  </a:lnTo>
                  <a:lnTo>
                    <a:pt x="35" y="44"/>
                  </a:lnTo>
                  <a:lnTo>
                    <a:pt x="44" y="35"/>
                  </a:lnTo>
                  <a:lnTo>
                    <a:pt x="53" y="25"/>
                  </a:lnTo>
                  <a:lnTo>
                    <a:pt x="63" y="17"/>
                  </a:lnTo>
                  <a:lnTo>
                    <a:pt x="73" y="12"/>
                  </a:lnTo>
                  <a:lnTo>
                    <a:pt x="85" y="7"/>
                  </a:lnTo>
                  <a:lnTo>
                    <a:pt x="96" y="3"/>
                  </a:lnTo>
                  <a:lnTo>
                    <a:pt x="109" y="0"/>
                  </a:lnTo>
                  <a:lnTo>
                    <a:pt x="121" y="0"/>
                  </a:lnTo>
                  <a:lnTo>
                    <a:pt x="133" y="0"/>
                  </a:lnTo>
                  <a:lnTo>
                    <a:pt x="145" y="3"/>
                  </a:lnTo>
                  <a:lnTo>
                    <a:pt x="157" y="7"/>
                  </a:lnTo>
                  <a:lnTo>
                    <a:pt x="168" y="12"/>
                  </a:lnTo>
                  <a:lnTo>
                    <a:pt x="178" y="17"/>
                  </a:lnTo>
                  <a:lnTo>
                    <a:pt x="189" y="25"/>
                  </a:lnTo>
                  <a:lnTo>
                    <a:pt x="197" y="35"/>
                  </a:lnTo>
                  <a:lnTo>
                    <a:pt x="207" y="44"/>
                  </a:lnTo>
                  <a:lnTo>
                    <a:pt x="215" y="54"/>
                  </a:lnTo>
                  <a:lnTo>
                    <a:pt x="221" y="66"/>
                  </a:lnTo>
                  <a:lnTo>
                    <a:pt x="227" y="78"/>
                  </a:lnTo>
                  <a:lnTo>
                    <a:pt x="233" y="91"/>
                  </a:lnTo>
                  <a:lnTo>
                    <a:pt x="237" y="104"/>
                  </a:lnTo>
                  <a:lnTo>
                    <a:pt x="239" y="119"/>
                  </a:lnTo>
                  <a:lnTo>
                    <a:pt x="241" y="135"/>
                  </a:lnTo>
                  <a:lnTo>
                    <a:pt x="242"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5" name="Freeform 46"/>
            <p:cNvSpPr>
              <a:spLocks/>
            </p:cNvSpPr>
            <p:nvPr/>
          </p:nvSpPr>
          <p:spPr bwMode="auto">
            <a:xfrm>
              <a:off x="5311775" y="6802219"/>
              <a:ext cx="82550" cy="68263"/>
            </a:xfrm>
            <a:custGeom>
              <a:avLst/>
              <a:gdLst>
                <a:gd name="T0" fmla="*/ 106 w 106"/>
                <a:gd name="T1" fmla="*/ 64 h 130"/>
                <a:gd name="T2" fmla="*/ 105 w 106"/>
                <a:gd name="T3" fmla="*/ 77 h 130"/>
                <a:gd name="T4" fmla="*/ 102 w 106"/>
                <a:gd name="T5" fmla="*/ 91 h 130"/>
                <a:gd name="T6" fmla="*/ 96 w 106"/>
                <a:gd name="T7" fmla="*/ 101 h 130"/>
                <a:gd name="T8" fmla="*/ 90 w 106"/>
                <a:gd name="T9" fmla="*/ 110 h 130"/>
                <a:gd name="T10" fmla="*/ 82 w 106"/>
                <a:gd name="T11" fmla="*/ 118 h 130"/>
                <a:gd name="T12" fmla="*/ 74 w 106"/>
                <a:gd name="T13" fmla="*/ 125 h 130"/>
                <a:gd name="T14" fmla="*/ 63 w 106"/>
                <a:gd name="T15" fmla="*/ 129 h 130"/>
                <a:gd name="T16" fmla="*/ 53 w 106"/>
                <a:gd name="T17" fmla="*/ 130 h 130"/>
                <a:gd name="T18" fmla="*/ 42 w 106"/>
                <a:gd name="T19" fmla="*/ 129 h 130"/>
                <a:gd name="T20" fmla="*/ 32 w 106"/>
                <a:gd name="T21" fmla="*/ 125 h 130"/>
                <a:gd name="T22" fmla="*/ 24 w 106"/>
                <a:gd name="T23" fmla="*/ 118 h 130"/>
                <a:gd name="T24" fmla="*/ 15 w 106"/>
                <a:gd name="T25" fmla="*/ 110 h 130"/>
                <a:gd name="T26" fmla="*/ 9 w 106"/>
                <a:gd name="T27" fmla="*/ 101 h 130"/>
                <a:gd name="T28" fmla="*/ 4 w 106"/>
                <a:gd name="T29" fmla="*/ 91 h 130"/>
                <a:gd name="T30" fmla="*/ 1 w 106"/>
                <a:gd name="T31" fmla="*/ 77 h 130"/>
                <a:gd name="T32" fmla="*/ 0 w 106"/>
                <a:gd name="T33" fmla="*/ 64 h 130"/>
                <a:gd name="T34" fmla="*/ 1 w 106"/>
                <a:gd name="T35" fmla="*/ 52 h 130"/>
                <a:gd name="T36" fmla="*/ 4 w 106"/>
                <a:gd name="T37" fmla="*/ 39 h 130"/>
                <a:gd name="T38" fmla="*/ 9 w 106"/>
                <a:gd name="T39" fmla="*/ 29 h 130"/>
                <a:gd name="T40" fmla="*/ 15 w 106"/>
                <a:gd name="T41" fmla="*/ 19 h 130"/>
                <a:gd name="T42" fmla="*/ 24 w 106"/>
                <a:gd name="T43" fmla="*/ 10 h 130"/>
                <a:gd name="T44" fmla="*/ 32 w 106"/>
                <a:gd name="T45" fmla="*/ 5 h 130"/>
                <a:gd name="T46" fmla="*/ 42 w 106"/>
                <a:gd name="T47" fmla="*/ 1 h 130"/>
                <a:gd name="T48" fmla="*/ 53 w 106"/>
                <a:gd name="T49" fmla="*/ 0 h 130"/>
                <a:gd name="T50" fmla="*/ 63 w 106"/>
                <a:gd name="T51" fmla="*/ 1 h 130"/>
                <a:gd name="T52" fmla="*/ 74 w 106"/>
                <a:gd name="T53" fmla="*/ 5 h 130"/>
                <a:gd name="T54" fmla="*/ 82 w 106"/>
                <a:gd name="T55" fmla="*/ 10 h 130"/>
                <a:gd name="T56" fmla="*/ 90 w 106"/>
                <a:gd name="T57" fmla="*/ 19 h 130"/>
                <a:gd name="T58" fmla="*/ 96 w 106"/>
                <a:gd name="T59" fmla="*/ 29 h 130"/>
                <a:gd name="T60" fmla="*/ 102 w 106"/>
                <a:gd name="T61" fmla="*/ 39 h 130"/>
                <a:gd name="T62" fmla="*/ 105 w 106"/>
                <a:gd name="T63" fmla="*/ 52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7"/>
                  </a:lnTo>
                  <a:lnTo>
                    <a:pt x="102" y="91"/>
                  </a:lnTo>
                  <a:lnTo>
                    <a:pt x="96" y="101"/>
                  </a:lnTo>
                  <a:lnTo>
                    <a:pt x="90" y="110"/>
                  </a:lnTo>
                  <a:lnTo>
                    <a:pt x="82" y="118"/>
                  </a:lnTo>
                  <a:lnTo>
                    <a:pt x="74" y="125"/>
                  </a:lnTo>
                  <a:lnTo>
                    <a:pt x="63" y="129"/>
                  </a:lnTo>
                  <a:lnTo>
                    <a:pt x="53" y="130"/>
                  </a:lnTo>
                  <a:lnTo>
                    <a:pt x="42" y="129"/>
                  </a:lnTo>
                  <a:lnTo>
                    <a:pt x="32" y="125"/>
                  </a:lnTo>
                  <a:lnTo>
                    <a:pt x="24" y="118"/>
                  </a:lnTo>
                  <a:lnTo>
                    <a:pt x="15" y="110"/>
                  </a:lnTo>
                  <a:lnTo>
                    <a:pt x="9" y="101"/>
                  </a:lnTo>
                  <a:lnTo>
                    <a:pt x="4" y="91"/>
                  </a:lnTo>
                  <a:lnTo>
                    <a:pt x="1" y="77"/>
                  </a:lnTo>
                  <a:lnTo>
                    <a:pt x="0" y="64"/>
                  </a:lnTo>
                  <a:lnTo>
                    <a:pt x="1" y="52"/>
                  </a:lnTo>
                  <a:lnTo>
                    <a:pt x="4" y="39"/>
                  </a:lnTo>
                  <a:lnTo>
                    <a:pt x="9" y="29"/>
                  </a:lnTo>
                  <a:lnTo>
                    <a:pt x="15" y="19"/>
                  </a:lnTo>
                  <a:lnTo>
                    <a:pt x="24" y="10"/>
                  </a:lnTo>
                  <a:lnTo>
                    <a:pt x="32" y="5"/>
                  </a:lnTo>
                  <a:lnTo>
                    <a:pt x="42" y="1"/>
                  </a:lnTo>
                  <a:lnTo>
                    <a:pt x="53" y="0"/>
                  </a:lnTo>
                  <a:lnTo>
                    <a:pt x="63" y="1"/>
                  </a:lnTo>
                  <a:lnTo>
                    <a:pt x="74" y="5"/>
                  </a:lnTo>
                  <a:lnTo>
                    <a:pt x="82" y="10"/>
                  </a:lnTo>
                  <a:lnTo>
                    <a:pt x="90" y="19"/>
                  </a:lnTo>
                  <a:lnTo>
                    <a:pt x="96" y="29"/>
                  </a:lnTo>
                  <a:lnTo>
                    <a:pt x="102" y="39"/>
                  </a:lnTo>
                  <a:lnTo>
                    <a:pt x="105" y="52"/>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6" name="Freeform 47"/>
            <p:cNvSpPr>
              <a:spLocks/>
            </p:cNvSpPr>
            <p:nvPr/>
          </p:nvSpPr>
          <p:spPr bwMode="auto">
            <a:xfrm>
              <a:off x="5353050" y="6789519"/>
              <a:ext cx="42862" cy="34925"/>
            </a:xfrm>
            <a:custGeom>
              <a:avLst/>
              <a:gdLst>
                <a:gd name="T0" fmla="*/ 54 w 54"/>
                <a:gd name="T1" fmla="*/ 34 h 67"/>
                <a:gd name="T2" fmla="*/ 54 w 54"/>
                <a:gd name="T3" fmla="*/ 41 h 67"/>
                <a:gd name="T4" fmla="*/ 52 w 54"/>
                <a:gd name="T5" fmla="*/ 47 h 67"/>
                <a:gd name="T6" fmla="*/ 50 w 54"/>
                <a:gd name="T7" fmla="*/ 53 h 67"/>
                <a:gd name="T8" fmla="*/ 47 w 54"/>
                <a:gd name="T9" fmla="*/ 58 h 67"/>
                <a:gd name="T10" fmla="*/ 42 w 54"/>
                <a:gd name="T11" fmla="*/ 62 h 67"/>
                <a:gd name="T12" fmla="*/ 38 w 54"/>
                <a:gd name="T13" fmla="*/ 65 h 67"/>
                <a:gd name="T14" fmla="*/ 33 w 54"/>
                <a:gd name="T15" fmla="*/ 67 h 67"/>
                <a:gd name="T16" fmla="*/ 27 w 54"/>
                <a:gd name="T17" fmla="*/ 67 h 67"/>
                <a:gd name="T18" fmla="*/ 22 w 54"/>
                <a:gd name="T19" fmla="*/ 67 h 67"/>
                <a:gd name="T20" fmla="*/ 17 w 54"/>
                <a:gd name="T21" fmla="*/ 65 h 67"/>
                <a:gd name="T22" fmla="*/ 12 w 54"/>
                <a:gd name="T23" fmla="*/ 62 h 67"/>
                <a:gd name="T24" fmla="*/ 8 w 54"/>
                <a:gd name="T25" fmla="*/ 58 h 67"/>
                <a:gd name="T26" fmla="*/ 5 w 54"/>
                <a:gd name="T27" fmla="*/ 53 h 67"/>
                <a:gd name="T28" fmla="*/ 2 w 54"/>
                <a:gd name="T29" fmla="*/ 47 h 67"/>
                <a:gd name="T30" fmla="*/ 1 w 54"/>
                <a:gd name="T31" fmla="*/ 41 h 67"/>
                <a:gd name="T32" fmla="*/ 0 w 54"/>
                <a:gd name="T33" fmla="*/ 34 h 67"/>
                <a:gd name="T34" fmla="*/ 1 w 54"/>
                <a:gd name="T35" fmla="*/ 28 h 67"/>
                <a:gd name="T36" fmla="*/ 2 w 54"/>
                <a:gd name="T37" fmla="*/ 21 h 67"/>
                <a:gd name="T38" fmla="*/ 5 w 54"/>
                <a:gd name="T39" fmla="*/ 14 h 67"/>
                <a:gd name="T40" fmla="*/ 8 w 54"/>
                <a:gd name="T41" fmla="*/ 10 h 67"/>
                <a:gd name="T42" fmla="*/ 12 w 54"/>
                <a:gd name="T43" fmla="*/ 7 h 67"/>
                <a:gd name="T44" fmla="*/ 17 w 54"/>
                <a:gd name="T45" fmla="*/ 3 h 67"/>
                <a:gd name="T46" fmla="*/ 22 w 54"/>
                <a:gd name="T47" fmla="*/ 1 h 67"/>
                <a:gd name="T48" fmla="*/ 27 w 54"/>
                <a:gd name="T49" fmla="*/ 0 h 67"/>
                <a:gd name="T50" fmla="*/ 33 w 54"/>
                <a:gd name="T51" fmla="*/ 1 h 67"/>
                <a:gd name="T52" fmla="*/ 38 w 54"/>
                <a:gd name="T53" fmla="*/ 3 h 67"/>
                <a:gd name="T54" fmla="*/ 42 w 54"/>
                <a:gd name="T55" fmla="*/ 7 h 67"/>
                <a:gd name="T56" fmla="*/ 47 w 54"/>
                <a:gd name="T57" fmla="*/ 10 h 67"/>
                <a:gd name="T58" fmla="*/ 50 w 54"/>
                <a:gd name="T59" fmla="*/ 14 h 67"/>
                <a:gd name="T60" fmla="*/ 52 w 54"/>
                <a:gd name="T61" fmla="*/ 21 h 67"/>
                <a:gd name="T62" fmla="*/ 54 w 54"/>
                <a:gd name="T63" fmla="*/ 28 h 67"/>
                <a:gd name="T64" fmla="*/ 54 w 54"/>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7">
                  <a:moveTo>
                    <a:pt x="54" y="34"/>
                  </a:moveTo>
                  <a:lnTo>
                    <a:pt x="54" y="41"/>
                  </a:lnTo>
                  <a:lnTo>
                    <a:pt x="52" y="47"/>
                  </a:lnTo>
                  <a:lnTo>
                    <a:pt x="50" y="53"/>
                  </a:lnTo>
                  <a:lnTo>
                    <a:pt x="47" y="58"/>
                  </a:lnTo>
                  <a:lnTo>
                    <a:pt x="42" y="62"/>
                  </a:lnTo>
                  <a:lnTo>
                    <a:pt x="38" y="65"/>
                  </a:lnTo>
                  <a:lnTo>
                    <a:pt x="33" y="67"/>
                  </a:lnTo>
                  <a:lnTo>
                    <a:pt x="27" y="67"/>
                  </a:lnTo>
                  <a:lnTo>
                    <a:pt x="22" y="67"/>
                  </a:lnTo>
                  <a:lnTo>
                    <a:pt x="17" y="65"/>
                  </a:lnTo>
                  <a:lnTo>
                    <a:pt x="12" y="62"/>
                  </a:lnTo>
                  <a:lnTo>
                    <a:pt x="8" y="58"/>
                  </a:lnTo>
                  <a:lnTo>
                    <a:pt x="5" y="53"/>
                  </a:lnTo>
                  <a:lnTo>
                    <a:pt x="2" y="47"/>
                  </a:lnTo>
                  <a:lnTo>
                    <a:pt x="1" y="41"/>
                  </a:lnTo>
                  <a:lnTo>
                    <a:pt x="0" y="34"/>
                  </a:lnTo>
                  <a:lnTo>
                    <a:pt x="1" y="28"/>
                  </a:lnTo>
                  <a:lnTo>
                    <a:pt x="2" y="21"/>
                  </a:lnTo>
                  <a:lnTo>
                    <a:pt x="5" y="14"/>
                  </a:lnTo>
                  <a:lnTo>
                    <a:pt x="8" y="10"/>
                  </a:lnTo>
                  <a:lnTo>
                    <a:pt x="12" y="7"/>
                  </a:lnTo>
                  <a:lnTo>
                    <a:pt x="17" y="3"/>
                  </a:lnTo>
                  <a:lnTo>
                    <a:pt x="22" y="1"/>
                  </a:lnTo>
                  <a:lnTo>
                    <a:pt x="27" y="0"/>
                  </a:lnTo>
                  <a:lnTo>
                    <a:pt x="33" y="1"/>
                  </a:lnTo>
                  <a:lnTo>
                    <a:pt x="38" y="3"/>
                  </a:lnTo>
                  <a:lnTo>
                    <a:pt x="42" y="7"/>
                  </a:lnTo>
                  <a:lnTo>
                    <a:pt x="47" y="10"/>
                  </a:lnTo>
                  <a:lnTo>
                    <a:pt x="50" y="14"/>
                  </a:lnTo>
                  <a:lnTo>
                    <a:pt x="52" y="21"/>
                  </a:lnTo>
                  <a:lnTo>
                    <a:pt x="54" y="28"/>
                  </a:lnTo>
                  <a:lnTo>
                    <a:pt x="54"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7" name="Freeform 48"/>
            <p:cNvSpPr>
              <a:spLocks/>
            </p:cNvSpPr>
            <p:nvPr/>
          </p:nvSpPr>
          <p:spPr bwMode="auto">
            <a:xfrm>
              <a:off x="5487988" y="6646644"/>
              <a:ext cx="123825" cy="376238"/>
            </a:xfrm>
            <a:custGeom>
              <a:avLst/>
              <a:gdLst>
                <a:gd name="T0" fmla="*/ 54 w 157"/>
                <a:gd name="T1" fmla="*/ 710 h 710"/>
                <a:gd name="T2" fmla="*/ 46 w 157"/>
                <a:gd name="T3" fmla="*/ 710 h 710"/>
                <a:gd name="T4" fmla="*/ 31 w 157"/>
                <a:gd name="T5" fmla="*/ 701 h 710"/>
                <a:gd name="T6" fmla="*/ 12 w 157"/>
                <a:gd name="T7" fmla="*/ 679 h 710"/>
                <a:gd name="T8" fmla="*/ 3 w 157"/>
                <a:gd name="T9" fmla="*/ 662 h 710"/>
                <a:gd name="T10" fmla="*/ 0 w 157"/>
                <a:gd name="T11" fmla="*/ 654 h 710"/>
                <a:gd name="T12" fmla="*/ 7 w 157"/>
                <a:gd name="T13" fmla="*/ 641 h 710"/>
                <a:gd name="T14" fmla="*/ 30 w 157"/>
                <a:gd name="T15" fmla="*/ 596 h 710"/>
                <a:gd name="T16" fmla="*/ 52 w 157"/>
                <a:gd name="T17" fmla="*/ 542 h 710"/>
                <a:gd name="T18" fmla="*/ 65 w 157"/>
                <a:gd name="T19" fmla="*/ 497 h 710"/>
                <a:gd name="T20" fmla="*/ 76 w 157"/>
                <a:gd name="T21" fmla="*/ 446 h 710"/>
                <a:gd name="T22" fmla="*/ 83 w 157"/>
                <a:gd name="T23" fmla="*/ 389 h 710"/>
                <a:gd name="T24" fmla="*/ 85 w 157"/>
                <a:gd name="T25" fmla="*/ 326 h 710"/>
                <a:gd name="T26" fmla="*/ 82 w 157"/>
                <a:gd name="T27" fmla="*/ 268 h 710"/>
                <a:gd name="T28" fmla="*/ 74 w 157"/>
                <a:gd name="T29" fmla="*/ 215 h 710"/>
                <a:gd name="T30" fmla="*/ 66 w 157"/>
                <a:gd name="T31" fmla="*/ 169 h 710"/>
                <a:gd name="T32" fmla="*/ 51 w 157"/>
                <a:gd name="T33" fmla="*/ 112 h 710"/>
                <a:gd name="T34" fmla="*/ 34 w 157"/>
                <a:gd name="T35" fmla="*/ 61 h 710"/>
                <a:gd name="T36" fmla="*/ 28 w 157"/>
                <a:gd name="T37" fmla="*/ 42 h 710"/>
                <a:gd name="T38" fmla="*/ 31 w 157"/>
                <a:gd name="T39" fmla="*/ 33 h 710"/>
                <a:gd name="T40" fmla="*/ 43 w 157"/>
                <a:gd name="T41" fmla="*/ 19 h 710"/>
                <a:gd name="T42" fmla="*/ 67 w 157"/>
                <a:gd name="T43" fmla="*/ 4 h 710"/>
                <a:gd name="T44" fmla="*/ 83 w 157"/>
                <a:gd name="T45" fmla="*/ 0 h 710"/>
                <a:gd name="T46" fmla="*/ 90 w 157"/>
                <a:gd name="T47" fmla="*/ 3 h 710"/>
                <a:gd name="T48" fmla="*/ 98 w 157"/>
                <a:gd name="T49" fmla="*/ 19 h 710"/>
                <a:gd name="T50" fmla="*/ 117 w 157"/>
                <a:gd name="T51" fmla="*/ 75 h 710"/>
                <a:gd name="T52" fmla="*/ 134 w 157"/>
                <a:gd name="T53" fmla="*/ 141 h 710"/>
                <a:gd name="T54" fmla="*/ 145 w 157"/>
                <a:gd name="T55" fmla="*/ 195 h 710"/>
                <a:gd name="T56" fmla="*/ 152 w 157"/>
                <a:gd name="T57" fmla="*/ 256 h 710"/>
                <a:gd name="T58" fmla="*/ 157 w 157"/>
                <a:gd name="T59" fmla="*/ 325 h 710"/>
                <a:gd name="T60" fmla="*/ 154 w 157"/>
                <a:gd name="T61" fmla="*/ 397 h 710"/>
                <a:gd name="T62" fmla="*/ 147 w 157"/>
                <a:gd name="T63" fmla="*/ 464 h 710"/>
                <a:gd name="T64" fmla="*/ 134 w 157"/>
                <a:gd name="T65" fmla="*/ 525 h 710"/>
                <a:gd name="T66" fmla="*/ 118 w 157"/>
                <a:gd name="T67" fmla="*/ 578 h 710"/>
                <a:gd name="T68" fmla="*/ 102 w 157"/>
                <a:gd name="T69" fmla="*/ 623 h 710"/>
                <a:gd name="T70" fmla="*/ 85 w 157"/>
                <a:gd name="T71" fmla="*/ 658 h 710"/>
                <a:gd name="T72" fmla="*/ 66 w 157"/>
                <a:gd name="T73" fmla="*/ 69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710">
                  <a:moveTo>
                    <a:pt x="57" y="707"/>
                  </a:moveTo>
                  <a:lnTo>
                    <a:pt x="54" y="710"/>
                  </a:lnTo>
                  <a:lnTo>
                    <a:pt x="51" y="710"/>
                  </a:lnTo>
                  <a:lnTo>
                    <a:pt x="46" y="710"/>
                  </a:lnTo>
                  <a:lnTo>
                    <a:pt x="42" y="707"/>
                  </a:lnTo>
                  <a:lnTo>
                    <a:pt x="31" y="701"/>
                  </a:lnTo>
                  <a:lnTo>
                    <a:pt x="22" y="691"/>
                  </a:lnTo>
                  <a:lnTo>
                    <a:pt x="12" y="679"/>
                  </a:lnTo>
                  <a:lnTo>
                    <a:pt x="5" y="668"/>
                  </a:lnTo>
                  <a:lnTo>
                    <a:pt x="3" y="662"/>
                  </a:lnTo>
                  <a:lnTo>
                    <a:pt x="0" y="658"/>
                  </a:lnTo>
                  <a:lnTo>
                    <a:pt x="0" y="654"/>
                  </a:lnTo>
                  <a:lnTo>
                    <a:pt x="2" y="650"/>
                  </a:lnTo>
                  <a:lnTo>
                    <a:pt x="7" y="641"/>
                  </a:lnTo>
                  <a:lnTo>
                    <a:pt x="18" y="623"/>
                  </a:lnTo>
                  <a:lnTo>
                    <a:pt x="30" y="596"/>
                  </a:lnTo>
                  <a:lnTo>
                    <a:pt x="44" y="562"/>
                  </a:lnTo>
                  <a:lnTo>
                    <a:pt x="52" y="542"/>
                  </a:lnTo>
                  <a:lnTo>
                    <a:pt x="58" y="521"/>
                  </a:lnTo>
                  <a:lnTo>
                    <a:pt x="65" y="497"/>
                  </a:lnTo>
                  <a:lnTo>
                    <a:pt x="71" y="472"/>
                  </a:lnTo>
                  <a:lnTo>
                    <a:pt x="76" y="446"/>
                  </a:lnTo>
                  <a:lnTo>
                    <a:pt x="81" y="418"/>
                  </a:lnTo>
                  <a:lnTo>
                    <a:pt x="83" y="389"/>
                  </a:lnTo>
                  <a:lnTo>
                    <a:pt x="85" y="358"/>
                  </a:lnTo>
                  <a:lnTo>
                    <a:pt x="85" y="326"/>
                  </a:lnTo>
                  <a:lnTo>
                    <a:pt x="84" y="297"/>
                  </a:lnTo>
                  <a:lnTo>
                    <a:pt x="82" y="268"/>
                  </a:lnTo>
                  <a:lnTo>
                    <a:pt x="79" y="240"/>
                  </a:lnTo>
                  <a:lnTo>
                    <a:pt x="74" y="215"/>
                  </a:lnTo>
                  <a:lnTo>
                    <a:pt x="70" y="191"/>
                  </a:lnTo>
                  <a:lnTo>
                    <a:pt x="66" y="169"/>
                  </a:lnTo>
                  <a:lnTo>
                    <a:pt x="60" y="148"/>
                  </a:lnTo>
                  <a:lnTo>
                    <a:pt x="51" y="112"/>
                  </a:lnTo>
                  <a:lnTo>
                    <a:pt x="41" y="83"/>
                  </a:lnTo>
                  <a:lnTo>
                    <a:pt x="34" y="61"/>
                  </a:lnTo>
                  <a:lnTo>
                    <a:pt x="28" y="48"/>
                  </a:lnTo>
                  <a:lnTo>
                    <a:pt x="28" y="42"/>
                  </a:lnTo>
                  <a:lnTo>
                    <a:pt x="29" y="38"/>
                  </a:lnTo>
                  <a:lnTo>
                    <a:pt x="31" y="33"/>
                  </a:lnTo>
                  <a:lnTo>
                    <a:pt x="35" y="28"/>
                  </a:lnTo>
                  <a:lnTo>
                    <a:pt x="43" y="19"/>
                  </a:lnTo>
                  <a:lnTo>
                    <a:pt x="55" y="9"/>
                  </a:lnTo>
                  <a:lnTo>
                    <a:pt x="67" y="4"/>
                  </a:lnTo>
                  <a:lnTo>
                    <a:pt x="77" y="0"/>
                  </a:lnTo>
                  <a:lnTo>
                    <a:pt x="83" y="0"/>
                  </a:lnTo>
                  <a:lnTo>
                    <a:pt x="87" y="0"/>
                  </a:lnTo>
                  <a:lnTo>
                    <a:pt x="90" y="3"/>
                  </a:lnTo>
                  <a:lnTo>
                    <a:pt x="92" y="5"/>
                  </a:lnTo>
                  <a:lnTo>
                    <a:pt x="98" y="19"/>
                  </a:lnTo>
                  <a:lnTo>
                    <a:pt x="106" y="41"/>
                  </a:lnTo>
                  <a:lnTo>
                    <a:pt x="117" y="75"/>
                  </a:lnTo>
                  <a:lnTo>
                    <a:pt x="129" y="116"/>
                  </a:lnTo>
                  <a:lnTo>
                    <a:pt x="134" y="141"/>
                  </a:lnTo>
                  <a:lnTo>
                    <a:pt x="139" y="168"/>
                  </a:lnTo>
                  <a:lnTo>
                    <a:pt x="145" y="195"/>
                  </a:lnTo>
                  <a:lnTo>
                    <a:pt x="149" y="224"/>
                  </a:lnTo>
                  <a:lnTo>
                    <a:pt x="152" y="256"/>
                  </a:lnTo>
                  <a:lnTo>
                    <a:pt x="155" y="289"/>
                  </a:lnTo>
                  <a:lnTo>
                    <a:pt x="157" y="325"/>
                  </a:lnTo>
                  <a:lnTo>
                    <a:pt x="157" y="360"/>
                  </a:lnTo>
                  <a:lnTo>
                    <a:pt x="154" y="397"/>
                  </a:lnTo>
                  <a:lnTo>
                    <a:pt x="151" y="431"/>
                  </a:lnTo>
                  <a:lnTo>
                    <a:pt x="147" y="464"/>
                  </a:lnTo>
                  <a:lnTo>
                    <a:pt x="140" y="496"/>
                  </a:lnTo>
                  <a:lnTo>
                    <a:pt x="134" y="525"/>
                  </a:lnTo>
                  <a:lnTo>
                    <a:pt x="127" y="553"/>
                  </a:lnTo>
                  <a:lnTo>
                    <a:pt x="118" y="578"/>
                  </a:lnTo>
                  <a:lnTo>
                    <a:pt x="111" y="602"/>
                  </a:lnTo>
                  <a:lnTo>
                    <a:pt x="102" y="623"/>
                  </a:lnTo>
                  <a:lnTo>
                    <a:pt x="93" y="641"/>
                  </a:lnTo>
                  <a:lnTo>
                    <a:pt x="85" y="658"/>
                  </a:lnTo>
                  <a:lnTo>
                    <a:pt x="77" y="673"/>
                  </a:lnTo>
                  <a:lnTo>
                    <a:pt x="66" y="695"/>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8" name="Freeform 49"/>
            <p:cNvSpPr>
              <a:spLocks/>
            </p:cNvSpPr>
            <p:nvPr/>
          </p:nvSpPr>
          <p:spPr bwMode="auto">
            <a:xfrm>
              <a:off x="5619750" y="6665694"/>
              <a:ext cx="93662" cy="352425"/>
            </a:xfrm>
            <a:custGeom>
              <a:avLst/>
              <a:gdLst>
                <a:gd name="T0" fmla="*/ 46 w 120"/>
                <a:gd name="T1" fmla="*/ 665 h 666"/>
                <a:gd name="T2" fmla="*/ 40 w 120"/>
                <a:gd name="T3" fmla="*/ 665 h 666"/>
                <a:gd name="T4" fmla="*/ 27 w 120"/>
                <a:gd name="T5" fmla="*/ 657 h 666"/>
                <a:gd name="T6" fmla="*/ 11 w 120"/>
                <a:gd name="T7" fmla="*/ 637 h 666"/>
                <a:gd name="T8" fmla="*/ 2 w 120"/>
                <a:gd name="T9" fmla="*/ 621 h 666"/>
                <a:gd name="T10" fmla="*/ 0 w 120"/>
                <a:gd name="T11" fmla="*/ 613 h 666"/>
                <a:gd name="T12" fmla="*/ 5 w 120"/>
                <a:gd name="T13" fmla="*/ 601 h 666"/>
                <a:gd name="T14" fmla="*/ 22 w 120"/>
                <a:gd name="T15" fmla="*/ 559 h 666"/>
                <a:gd name="T16" fmla="*/ 36 w 120"/>
                <a:gd name="T17" fmla="*/ 509 h 666"/>
                <a:gd name="T18" fmla="*/ 46 w 120"/>
                <a:gd name="T19" fmla="*/ 467 h 666"/>
                <a:gd name="T20" fmla="*/ 54 w 120"/>
                <a:gd name="T21" fmla="*/ 418 h 666"/>
                <a:gd name="T22" fmla="*/ 58 w 120"/>
                <a:gd name="T23" fmla="*/ 364 h 666"/>
                <a:gd name="T24" fmla="*/ 59 w 120"/>
                <a:gd name="T25" fmla="*/ 306 h 666"/>
                <a:gd name="T26" fmla="*/ 58 w 120"/>
                <a:gd name="T27" fmla="*/ 250 h 666"/>
                <a:gd name="T28" fmla="*/ 51 w 120"/>
                <a:gd name="T29" fmla="*/ 179 h 666"/>
                <a:gd name="T30" fmla="*/ 39 w 120"/>
                <a:gd name="T31" fmla="*/ 104 h 666"/>
                <a:gd name="T32" fmla="*/ 28 w 120"/>
                <a:gd name="T33" fmla="*/ 58 h 666"/>
                <a:gd name="T34" fmla="*/ 24 w 120"/>
                <a:gd name="T35" fmla="*/ 39 h 666"/>
                <a:gd name="T36" fmla="*/ 27 w 120"/>
                <a:gd name="T37" fmla="*/ 30 h 666"/>
                <a:gd name="T38" fmla="*/ 38 w 120"/>
                <a:gd name="T39" fmla="*/ 17 h 666"/>
                <a:gd name="T40" fmla="*/ 57 w 120"/>
                <a:gd name="T41" fmla="*/ 4 h 666"/>
                <a:gd name="T42" fmla="*/ 71 w 120"/>
                <a:gd name="T43" fmla="*/ 0 h 666"/>
                <a:gd name="T44" fmla="*/ 76 w 120"/>
                <a:gd name="T45" fmla="*/ 2 h 666"/>
                <a:gd name="T46" fmla="*/ 82 w 120"/>
                <a:gd name="T47" fmla="*/ 17 h 666"/>
                <a:gd name="T48" fmla="*/ 95 w 120"/>
                <a:gd name="T49" fmla="*/ 70 h 666"/>
                <a:gd name="T50" fmla="*/ 107 w 120"/>
                <a:gd name="T51" fmla="*/ 132 h 666"/>
                <a:gd name="T52" fmla="*/ 113 w 120"/>
                <a:gd name="T53" fmla="*/ 183 h 666"/>
                <a:gd name="T54" fmla="*/ 118 w 120"/>
                <a:gd name="T55" fmla="*/ 240 h 666"/>
                <a:gd name="T56" fmla="*/ 120 w 120"/>
                <a:gd name="T57" fmla="*/ 304 h 666"/>
                <a:gd name="T58" fmla="*/ 119 w 120"/>
                <a:gd name="T59" fmla="*/ 372 h 666"/>
                <a:gd name="T60" fmla="*/ 113 w 120"/>
                <a:gd name="T61" fmla="*/ 435 h 666"/>
                <a:gd name="T62" fmla="*/ 104 w 120"/>
                <a:gd name="T63" fmla="*/ 492 h 666"/>
                <a:gd name="T64" fmla="*/ 93 w 120"/>
                <a:gd name="T65" fmla="*/ 542 h 666"/>
                <a:gd name="T66" fmla="*/ 75 w 120"/>
                <a:gd name="T67" fmla="*/ 601 h 666"/>
                <a:gd name="T68" fmla="*/ 55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5"/>
                  </a:lnTo>
                  <a:lnTo>
                    <a:pt x="43" y="666"/>
                  </a:lnTo>
                  <a:lnTo>
                    <a:pt x="40" y="665"/>
                  </a:lnTo>
                  <a:lnTo>
                    <a:pt x="35" y="663"/>
                  </a:lnTo>
                  <a:lnTo>
                    <a:pt x="27" y="657"/>
                  </a:lnTo>
                  <a:lnTo>
                    <a:pt x="18" y="647"/>
                  </a:lnTo>
                  <a:lnTo>
                    <a:pt x="11" y="637"/>
                  </a:lnTo>
                  <a:lnTo>
                    <a:pt x="4" y="626"/>
                  </a:lnTo>
                  <a:lnTo>
                    <a:pt x="2" y="621"/>
                  </a:lnTo>
                  <a:lnTo>
                    <a:pt x="1" y="617"/>
                  </a:lnTo>
                  <a:lnTo>
                    <a:pt x="0" y="613"/>
                  </a:lnTo>
                  <a:lnTo>
                    <a:pt x="1" y="610"/>
                  </a:lnTo>
                  <a:lnTo>
                    <a:pt x="5" y="601"/>
                  </a:lnTo>
                  <a:lnTo>
                    <a:pt x="13" y="584"/>
                  </a:lnTo>
                  <a:lnTo>
                    <a:pt x="22" y="559"/>
                  </a:lnTo>
                  <a:lnTo>
                    <a:pt x="31" y="527"/>
                  </a:lnTo>
                  <a:lnTo>
                    <a:pt x="36" y="509"/>
                  </a:lnTo>
                  <a:lnTo>
                    <a:pt x="41" y="488"/>
                  </a:lnTo>
                  <a:lnTo>
                    <a:pt x="46" y="467"/>
                  </a:lnTo>
                  <a:lnTo>
                    <a:pt x="49" y="443"/>
                  </a:lnTo>
                  <a:lnTo>
                    <a:pt x="54" y="418"/>
                  </a:lnTo>
                  <a:lnTo>
                    <a:pt x="56" y="392"/>
                  </a:lnTo>
                  <a:lnTo>
                    <a:pt x="58" y="364"/>
                  </a:lnTo>
                  <a:lnTo>
                    <a:pt x="59" y="336"/>
                  </a:lnTo>
                  <a:lnTo>
                    <a:pt x="59" y="306"/>
                  </a:lnTo>
                  <a:lnTo>
                    <a:pt x="59" y="278"/>
                  </a:lnTo>
                  <a:lnTo>
                    <a:pt x="58" y="250"/>
                  </a:lnTo>
                  <a:lnTo>
                    <a:pt x="56" y="225"/>
                  </a:lnTo>
                  <a:lnTo>
                    <a:pt x="51" y="179"/>
                  </a:lnTo>
                  <a:lnTo>
                    <a:pt x="45" y="138"/>
                  </a:lnTo>
                  <a:lnTo>
                    <a:pt x="39" y="104"/>
                  </a:lnTo>
                  <a:lnTo>
                    <a:pt x="32" y="78"/>
                  </a:lnTo>
                  <a:lnTo>
                    <a:pt x="28" y="58"/>
                  </a:lnTo>
                  <a:lnTo>
                    <a:pt x="25" y="45"/>
                  </a:lnTo>
                  <a:lnTo>
                    <a:pt x="24" y="39"/>
                  </a:lnTo>
                  <a:lnTo>
                    <a:pt x="25" y="35"/>
                  </a:lnTo>
                  <a:lnTo>
                    <a:pt x="27" y="30"/>
                  </a:lnTo>
                  <a:lnTo>
                    <a:pt x="29" y="26"/>
                  </a:lnTo>
                  <a:lnTo>
                    <a:pt x="38" y="17"/>
                  </a:lnTo>
                  <a:lnTo>
                    <a:pt x="46" y="9"/>
                  </a:lnTo>
                  <a:lnTo>
                    <a:pt x="57" y="4"/>
                  </a:lnTo>
                  <a:lnTo>
                    <a:pt x="66" y="0"/>
                  </a:lnTo>
                  <a:lnTo>
                    <a:pt x="71" y="0"/>
                  </a:lnTo>
                  <a:lnTo>
                    <a:pt x="74" y="0"/>
                  </a:lnTo>
                  <a:lnTo>
                    <a:pt x="76" y="2"/>
                  </a:lnTo>
                  <a:lnTo>
                    <a:pt x="78" y="5"/>
                  </a:lnTo>
                  <a:lnTo>
                    <a:pt x="82" y="17"/>
                  </a:lnTo>
                  <a:lnTo>
                    <a:pt x="88" y="39"/>
                  </a:lnTo>
                  <a:lnTo>
                    <a:pt x="95" y="70"/>
                  </a:lnTo>
                  <a:lnTo>
                    <a:pt x="103" y="109"/>
                  </a:lnTo>
                  <a:lnTo>
                    <a:pt x="107" y="132"/>
                  </a:lnTo>
                  <a:lnTo>
                    <a:pt x="110" y="157"/>
                  </a:lnTo>
                  <a:lnTo>
                    <a:pt x="113" y="183"/>
                  </a:lnTo>
                  <a:lnTo>
                    <a:pt x="116" y="211"/>
                  </a:lnTo>
                  <a:lnTo>
                    <a:pt x="118" y="240"/>
                  </a:lnTo>
                  <a:lnTo>
                    <a:pt x="120" y="271"/>
                  </a:lnTo>
                  <a:lnTo>
                    <a:pt x="120" y="304"/>
                  </a:lnTo>
                  <a:lnTo>
                    <a:pt x="120" y="337"/>
                  </a:lnTo>
                  <a:lnTo>
                    <a:pt x="119" y="372"/>
                  </a:lnTo>
                  <a:lnTo>
                    <a:pt x="117" y="405"/>
                  </a:lnTo>
                  <a:lnTo>
                    <a:pt x="113" y="435"/>
                  </a:lnTo>
                  <a:lnTo>
                    <a:pt x="109" y="464"/>
                  </a:lnTo>
                  <a:lnTo>
                    <a:pt x="104" y="492"/>
                  </a:lnTo>
                  <a:lnTo>
                    <a:pt x="98" y="518"/>
                  </a:lnTo>
                  <a:lnTo>
                    <a:pt x="93" y="542"/>
                  </a:lnTo>
                  <a:lnTo>
                    <a:pt x="87" y="563"/>
                  </a:lnTo>
                  <a:lnTo>
                    <a:pt x="75" y="601"/>
                  </a:lnTo>
                  <a:lnTo>
                    <a:pt x="64" y="630"/>
                  </a:lnTo>
                  <a:lnTo>
                    <a:pt x="55"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9" name="Freeform 50"/>
            <p:cNvSpPr>
              <a:spLocks/>
            </p:cNvSpPr>
            <p:nvPr/>
          </p:nvSpPr>
          <p:spPr bwMode="auto">
            <a:xfrm>
              <a:off x="5256213" y="5267107"/>
              <a:ext cx="193675" cy="158750"/>
            </a:xfrm>
            <a:custGeom>
              <a:avLst/>
              <a:gdLst>
                <a:gd name="T0" fmla="*/ 241 w 242"/>
                <a:gd name="T1" fmla="*/ 165 h 299"/>
                <a:gd name="T2" fmla="*/ 237 w 242"/>
                <a:gd name="T3" fmla="*/ 194 h 299"/>
                <a:gd name="T4" fmla="*/ 227 w 242"/>
                <a:gd name="T5" fmla="*/ 221 h 299"/>
                <a:gd name="T6" fmla="*/ 215 w 242"/>
                <a:gd name="T7" fmla="*/ 245 h 299"/>
                <a:gd name="T8" fmla="*/ 197 w 242"/>
                <a:gd name="T9" fmla="*/ 265 h 299"/>
                <a:gd name="T10" fmla="*/ 178 w 242"/>
                <a:gd name="T11" fmla="*/ 281 h 299"/>
                <a:gd name="T12" fmla="*/ 157 w 242"/>
                <a:gd name="T13" fmla="*/ 292 h 299"/>
                <a:gd name="T14" fmla="*/ 133 w 242"/>
                <a:gd name="T15" fmla="*/ 298 h 299"/>
                <a:gd name="T16" fmla="*/ 109 w 242"/>
                <a:gd name="T17" fmla="*/ 298 h 299"/>
                <a:gd name="T18" fmla="*/ 85 w 242"/>
                <a:gd name="T19" fmla="*/ 292 h 299"/>
                <a:gd name="T20" fmla="*/ 63 w 242"/>
                <a:gd name="T21" fmla="*/ 281 h 299"/>
                <a:gd name="T22" fmla="*/ 44 w 242"/>
                <a:gd name="T23" fmla="*/ 265 h 299"/>
                <a:gd name="T24" fmla="*/ 28 w 242"/>
                <a:gd name="T25" fmla="*/ 245 h 299"/>
                <a:gd name="T26" fmla="*/ 15 w 242"/>
                <a:gd name="T27" fmla="*/ 221 h 299"/>
                <a:gd name="T28" fmla="*/ 5 w 242"/>
                <a:gd name="T29" fmla="*/ 194 h 299"/>
                <a:gd name="T30" fmla="*/ 0 w 242"/>
                <a:gd name="T31" fmla="*/ 165 h 299"/>
                <a:gd name="T32" fmla="*/ 0 w 242"/>
                <a:gd name="T33" fmla="*/ 134 h 299"/>
                <a:gd name="T34" fmla="*/ 5 w 242"/>
                <a:gd name="T35" fmla="*/ 105 h 299"/>
                <a:gd name="T36" fmla="*/ 15 w 242"/>
                <a:gd name="T37" fmla="*/ 78 h 299"/>
                <a:gd name="T38" fmla="*/ 28 w 242"/>
                <a:gd name="T39" fmla="*/ 54 h 299"/>
                <a:gd name="T40" fmla="*/ 44 w 242"/>
                <a:gd name="T41" fmla="*/ 34 h 299"/>
                <a:gd name="T42" fmla="*/ 63 w 242"/>
                <a:gd name="T43" fmla="*/ 18 h 299"/>
                <a:gd name="T44" fmla="*/ 85 w 242"/>
                <a:gd name="T45" fmla="*/ 6 h 299"/>
                <a:gd name="T46" fmla="*/ 109 w 242"/>
                <a:gd name="T47" fmla="*/ 1 h 299"/>
                <a:gd name="T48" fmla="*/ 133 w 242"/>
                <a:gd name="T49" fmla="*/ 1 h 299"/>
                <a:gd name="T50" fmla="*/ 157 w 242"/>
                <a:gd name="T51" fmla="*/ 6 h 299"/>
                <a:gd name="T52" fmla="*/ 178 w 242"/>
                <a:gd name="T53" fmla="*/ 18 h 299"/>
                <a:gd name="T54" fmla="*/ 197 w 242"/>
                <a:gd name="T55" fmla="*/ 34 h 299"/>
                <a:gd name="T56" fmla="*/ 215 w 242"/>
                <a:gd name="T57" fmla="*/ 54 h 299"/>
                <a:gd name="T58" fmla="*/ 227 w 242"/>
                <a:gd name="T59" fmla="*/ 78 h 299"/>
                <a:gd name="T60" fmla="*/ 237 w 242"/>
                <a:gd name="T61" fmla="*/ 105 h 299"/>
                <a:gd name="T62" fmla="*/ 241 w 242"/>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299">
                  <a:moveTo>
                    <a:pt x="242" y="149"/>
                  </a:moveTo>
                  <a:lnTo>
                    <a:pt x="241" y="165"/>
                  </a:lnTo>
                  <a:lnTo>
                    <a:pt x="239" y="179"/>
                  </a:lnTo>
                  <a:lnTo>
                    <a:pt x="237" y="194"/>
                  </a:lnTo>
                  <a:lnTo>
                    <a:pt x="233" y="208"/>
                  </a:lnTo>
                  <a:lnTo>
                    <a:pt x="227" y="221"/>
                  </a:lnTo>
                  <a:lnTo>
                    <a:pt x="221" y="233"/>
                  </a:lnTo>
                  <a:lnTo>
                    <a:pt x="215" y="245"/>
                  </a:lnTo>
                  <a:lnTo>
                    <a:pt x="207" y="256"/>
                  </a:lnTo>
                  <a:lnTo>
                    <a:pt x="197" y="265"/>
                  </a:lnTo>
                  <a:lnTo>
                    <a:pt x="189" y="274"/>
                  </a:lnTo>
                  <a:lnTo>
                    <a:pt x="178" y="281"/>
                  </a:lnTo>
                  <a:lnTo>
                    <a:pt x="168" y="287"/>
                  </a:lnTo>
                  <a:lnTo>
                    <a:pt x="157" y="292"/>
                  </a:lnTo>
                  <a:lnTo>
                    <a:pt x="145" y="296"/>
                  </a:lnTo>
                  <a:lnTo>
                    <a:pt x="133" y="298"/>
                  </a:lnTo>
                  <a:lnTo>
                    <a:pt x="121" y="299"/>
                  </a:lnTo>
                  <a:lnTo>
                    <a:pt x="109" y="298"/>
                  </a:lnTo>
                  <a:lnTo>
                    <a:pt x="96" y="296"/>
                  </a:lnTo>
                  <a:lnTo>
                    <a:pt x="85" y="292"/>
                  </a:lnTo>
                  <a:lnTo>
                    <a:pt x="73" y="287"/>
                  </a:lnTo>
                  <a:lnTo>
                    <a:pt x="63" y="281"/>
                  </a:lnTo>
                  <a:lnTo>
                    <a:pt x="53" y="274"/>
                  </a:lnTo>
                  <a:lnTo>
                    <a:pt x="44" y="265"/>
                  </a:lnTo>
                  <a:lnTo>
                    <a:pt x="35" y="256"/>
                  </a:lnTo>
                  <a:lnTo>
                    <a:pt x="28" y="245"/>
                  </a:lnTo>
                  <a:lnTo>
                    <a:pt x="20" y="233"/>
                  </a:lnTo>
                  <a:lnTo>
                    <a:pt x="15" y="221"/>
                  </a:lnTo>
                  <a:lnTo>
                    <a:pt x="9" y="208"/>
                  </a:lnTo>
                  <a:lnTo>
                    <a:pt x="5" y="194"/>
                  </a:lnTo>
                  <a:lnTo>
                    <a:pt x="2" y="179"/>
                  </a:lnTo>
                  <a:lnTo>
                    <a:pt x="0" y="165"/>
                  </a:lnTo>
                  <a:lnTo>
                    <a:pt x="0" y="149"/>
                  </a:lnTo>
                  <a:lnTo>
                    <a:pt x="0" y="134"/>
                  </a:lnTo>
                  <a:lnTo>
                    <a:pt x="2" y="120"/>
                  </a:lnTo>
                  <a:lnTo>
                    <a:pt x="5" y="105"/>
                  </a:lnTo>
                  <a:lnTo>
                    <a:pt x="9" y="91"/>
                  </a:lnTo>
                  <a:lnTo>
                    <a:pt x="15" y="78"/>
                  </a:lnTo>
                  <a:lnTo>
                    <a:pt x="20" y="66"/>
                  </a:lnTo>
                  <a:lnTo>
                    <a:pt x="28" y="54"/>
                  </a:lnTo>
                  <a:lnTo>
                    <a:pt x="35" y="43"/>
                  </a:lnTo>
                  <a:lnTo>
                    <a:pt x="44" y="34"/>
                  </a:lnTo>
                  <a:lnTo>
                    <a:pt x="53" y="25"/>
                  </a:lnTo>
                  <a:lnTo>
                    <a:pt x="63" y="18"/>
                  </a:lnTo>
                  <a:lnTo>
                    <a:pt x="73" y="12"/>
                  </a:lnTo>
                  <a:lnTo>
                    <a:pt x="85" y="6"/>
                  </a:lnTo>
                  <a:lnTo>
                    <a:pt x="96" y="2"/>
                  </a:lnTo>
                  <a:lnTo>
                    <a:pt x="109" y="1"/>
                  </a:lnTo>
                  <a:lnTo>
                    <a:pt x="121" y="0"/>
                  </a:lnTo>
                  <a:lnTo>
                    <a:pt x="133" y="1"/>
                  </a:lnTo>
                  <a:lnTo>
                    <a:pt x="145" y="2"/>
                  </a:lnTo>
                  <a:lnTo>
                    <a:pt x="157" y="6"/>
                  </a:lnTo>
                  <a:lnTo>
                    <a:pt x="168" y="12"/>
                  </a:lnTo>
                  <a:lnTo>
                    <a:pt x="178" y="18"/>
                  </a:lnTo>
                  <a:lnTo>
                    <a:pt x="189" y="25"/>
                  </a:lnTo>
                  <a:lnTo>
                    <a:pt x="197" y="34"/>
                  </a:lnTo>
                  <a:lnTo>
                    <a:pt x="207" y="43"/>
                  </a:lnTo>
                  <a:lnTo>
                    <a:pt x="215" y="54"/>
                  </a:lnTo>
                  <a:lnTo>
                    <a:pt x="221" y="66"/>
                  </a:lnTo>
                  <a:lnTo>
                    <a:pt x="227" y="78"/>
                  </a:lnTo>
                  <a:lnTo>
                    <a:pt x="233" y="91"/>
                  </a:lnTo>
                  <a:lnTo>
                    <a:pt x="237" y="105"/>
                  </a:lnTo>
                  <a:lnTo>
                    <a:pt x="239" y="120"/>
                  </a:lnTo>
                  <a:lnTo>
                    <a:pt x="241" y="134"/>
                  </a:lnTo>
                  <a:lnTo>
                    <a:pt x="242"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0" name="Freeform 51"/>
            <p:cNvSpPr>
              <a:spLocks/>
            </p:cNvSpPr>
            <p:nvPr/>
          </p:nvSpPr>
          <p:spPr bwMode="auto">
            <a:xfrm>
              <a:off x="5311775" y="5314732"/>
              <a:ext cx="82550" cy="68263"/>
            </a:xfrm>
            <a:custGeom>
              <a:avLst/>
              <a:gdLst>
                <a:gd name="T0" fmla="*/ 106 w 106"/>
                <a:gd name="T1" fmla="*/ 66 h 131"/>
                <a:gd name="T2" fmla="*/ 105 w 106"/>
                <a:gd name="T3" fmla="*/ 79 h 131"/>
                <a:gd name="T4" fmla="*/ 102 w 106"/>
                <a:gd name="T5" fmla="*/ 91 h 131"/>
                <a:gd name="T6" fmla="*/ 96 w 106"/>
                <a:gd name="T7" fmla="*/ 102 h 131"/>
                <a:gd name="T8" fmla="*/ 90 w 106"/>
                <a:gd name="T9" fmla="*/ 112 h 131"/>
                <a:gd name="T10" fmla="*/ 82 w 106"/>
                <a:gd name="T11" fmla="*/ 120 h 131"/>
                <a:gd name="T12" fmla="*/ 74 w 106"/>
                <a:gd name="T13" fmla="*/ 125 h 131"/>
                <a:gd name="T14" fmla="*/ 63 w 106"/>
                <a:gd name="T15" fmla="*/ 129 h 131"/>
                <a:gd name="T16" fmla="*/ 53 w 106"/>
                <a:gd name="T17" fmla="*/ 131 h 131"/>
                <a:gd name="T18" fmla="*/ 42 w 106"/>
                <a:gd name="T19" fmla="*/ 129 h 131"/>
                <a:gd name="T20" fmla="*/ 32 w 106"/>
                <a:gd name="T21" fmla="*/ 125 h 131"/>
                <a:gd name="T22" fmla="*/ 24 w 106"/>
                <a:gd name="T23" fmla="*/ 120 h 131"/>
                <a:gd name="T24" fmla="*/ 15 w 106"/>
                <a:gd name="T25" fmla="*/ 112 h 131"/>
                <a:gd name="T26" fmla="*/ 9 w 106"/>
                <a:gd name="T27" fmla="*/ 102 h 131"/>
                <a:gd name="T28" fmla="*/ 4 w 106"/>
                <a:gd name="T29" fmla="*/ 91 h 131"/>
                <a:gd name="T30" fmla="*/ 1 w 106"/>
                <a:gd name="T31" fmla="*/ 79 h 131"/>
                <a:gd name="T32" fmla="*/ 0 w 106"/>
                <a:gd name="T33" fmla="*/ 66 h 131"/>
                <a:gd name="T34" fmla="*/ 1 w 106"/>
                <a:gd name="T35" fmla="*/ 53 h 131"/>
                <a:gd name="T36" fmla="*/ 4 w 106"/>
                <a:gd name="T37" fmla="*/ 41 h 131"/>
                <a:gd name="T38" fmla="*/ 9 w 106"/>
                <a:gd name="T39" fmla="*/ 29 h 131"/>
                <a:gd name="T40" fmla="*/ 15 w 106"/>
                <a:gd name="T41" fmla="*/ 20 h 131"/>
                <a:gd name="T42" fmla="*/ 24 w 106"/>
                <a:gd name="T43" fmla="*/ 12 h 131"/>
                <a:gd name="T44" fmla="*/ 32 w 106"/>
                <a:gd name="T45" fmla="*/ 5 h 131"/>
                <a:gd name="T46" fmla="*/ 42 w 106"/>
                <a:gd name="T47" fmla="*/ 1 h 131"/>
                <a:gd name="T48" fmla="*/ 53 w 106"/>
                <a:gd name="T49" fmla="*/ 0 h 131"/>
                <a:gd name="T50" fmla="*/ 63 w 106"/>
                <a:gd name="T51" fmla="*/ 1 h 131"/>
                <a:gd name="T52" fmla="*/ 74 w 106"/>
                <a:gd name="T53" fmla="*/ 5 h 131"/>
                <a:gd name="T54" fmla="*/ 82 w 106"/>
                <a:gd name="T55" fmla="*/ 12 h 131"/>
                <a:gd name="T56" fmla="*/ 90 w 106"/>
                <a:gd name="T57" fmla="*/ 20 h 131"/>
                <a:gd name="T58" fmla="*/ 96 w 106"/>
                <a:gd name="T59" fmla="*/ 29 h 131"/>
                <a:gd name="T60" fmla="*/ 102 w 106"/>
                <a:gd name="T61" fmla="*/ 41 h 131"/>
                <a:gd name="T62" fmla="*/ 105 w 106"/>
                <a:gd name="T63" fmla="*/ 53 h 131"/>
                <a:gd name="T64" fmla="*/ 106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6"/>
                  </a:moveTo>
                  <a:lnTo>
                    <a:pt x="105" y="79"/>
                  </a:lnTo>
                  <a:lnTo>
                    <a:pt x="102" y="91"/>
                  </a:lnTo>
                  <a:lnTo>
                    <a:pt x="96" y="102"/>
                  </a:lnTo>
                  <a:lnTo>
                    <a:pt x="90" y="112"/>
                  </a:lnTo>
                  <a:lnTo>
                    <a:pt x="82" y="120"/>
                  </a:lnTo>
                  <a:lnTo>
                    <a:pt x="74" y="125"/>
                  </a:lnTo>
                  <a:lnTo>
                    <a:pt x="63" y="129"/>
                  </a:lnTo>
                  <a:lnTo>
                    <a:pt x="53" y="131"/>
                  </a:lnTo>
                  <a:lnTo>
                    <a:pt x="42" y="129"/>
                  </a:lnTo>
                  <a:lnTo>
                    <a:pt x="32" y="125"/>
                  </a:lnTo>
                  <a:lnTo>
                    <a:pt x="24" y="120"/>
                  </a:lnTo>
                  <a:lnTo>
                    <a:pt x="15" y="112"/>
                  </a:lnTo>
                  <a:lnTo>
                    <a:pt x="9" y="102"/>
                  </a:lnTo>
                  <a:lnTo>
                    <a:pt x="4" y="91"/>
                  </a:lnTo>
                  <a:lnTo>
                    <a:pt x="1" y="79"/>
                  </a:lnTo>
                  <a:lnTo>
                    <a:pt x="0" y="66"/>
                  </a:lnTo>
                  <a:lnTo>
                    <a:pt x="1" y="53"/>
                  </a:lnTo>
                  <a:lnTo>
                    <a:pt x="4" y="41"/>
                  </a:lnTo>
                  <a:lnTo>
                    <a:pt x="9" y="29"/>
                  </a:lnTo>
                  <a:lnTo>
                    <a:pt x="15" y="20"/>
                  </a:lnTo>
                  <a:lnTo>
                    <a:pt x="24" y="12"/>
                  </a:lnTo>
                  <a:lnTo>
                    <a:pt x="32" y="5"/>
                  </a:lnTo>
                  <a:lnTo>
                    <a:pt x="42" y="1"/>
                  </a:lnTo>
                  <a:lnTo>
                    <a:pt x="53" y="0"/>
                  </a:lnTo>
                  <a:lnTo>
                    <a:pt x="63" y="1"/>
                  </a:lnTo>
                  <a:lnTo>
                    <a:pt x="74" y="5"/>
                  </a:lnTo>
                  <a:lnTo>
                    <a:pt x="82" y="12"/>
                  </a:lnTo>
                  <a:lnTo>
                    <a:pt x="90" y="20"/>
                  </a:lnTo>
                  <a:lnTo>
                    <a:pt x="96" y="29"/>
                  </a:lnTo>
                  <a:lnTo>
                    <a:pt x="102" y="41"/>
                  </a:lnTo>
                  <a:lnTo>
                    <a:pt x="105" y="53"/>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1" name="Freeform 52"/>
            <p:cNvSpPr>
              <a:spLocks/>
            </p:cNvSpPr>
            <p:nvPr/>
          </p:nvSpPr>
          <p:spPr bwMode="auto">
            <a:xfrm>
              <a:off x="5353050" y="5302032"/>
              <a:ext cx="42862" cy="36513"/>
            </a:xfrm>
            <a:custGeom>
              <a:avLst/>
              <a:gdLst>
                <a:gd name="T0" fmla="*/ 54 w 54"/>
                <a:gd name="T1" fmla="*/ 35 h 69"/>
                <a:gd name="T2" fmla="*/ 54 w 54"/>
                <a:gd name="T3" fmla="*/ 41 h 69"/>
                <a:gd name="T4" fmla="*/ 52 w 54"/>
                <a:gd name="T5" fmla="*/ 48 h 69"/>
                <a:gd name="T6" fmla="*/ 50 w 54"/>
                <a:gd name="T7" fmla="*/ 53 h 69"/>
                <a:gd name="T8" fmla="*/ 47 w 54"/>
                <a:gd name="T9" fmla="*/ 58 h 69"/>
                <a:gd name="T10" fmla="*/ 42 w 54"/>
                <a:gd name="T11" fmla="*/ 62 h 69"/>
                <a:gd name="T12" fmla="*/ 38 w 54"/>
                <a:gd name="T13" fmla="*/ 66 h 69"/>
                <a:gd name="T14" fmla="*/ 33 w 54"/>
                <a:gd name="T15" fmla="*/ 68 h 69"/>
                <a:gd name="T16" fmla="*/ 27 w 54"/>
                <a:gd name="T17" fmla="*/ 69 h 69"/>
                <a:gd name="T18" fmla="*/ 22 w 54"/>
                <a:gd name="T19" fmla="*/ 68 h 69"/>
                <a:gd name="T20" fmla="*/ 17 w 54"/>
                <a:gd name="T21" fmla="*/ 66 h 69"/>
                <a:gd name="T22" fmla="*/ 12 w 54"/>
                <a:gd name="T23" fmla="*/ 62 h 69"/>
                <a:gd name="T24" fmla="*/ 8 w 54"/>
                <a:gd name="T25" fmla="*/ 58 h 69"/>
                <a:gd name="T26" fmla="*/ 5 w 54"/>
                <a:gd name="T27" fmla="*/ 53 h 69"/>
                <a:gd name="T28" fmla="*/ 2 w 54"/>
                <a:gd name="T29" fmla="*/ 48 h 69"/>
                <a:gd name="T30" fmla="*/ 1 w 54"/>
                <a:gd name="T31" fmla="*/ 41 h 69"/>
                <a:gd name="T32" fmla="*/ 0 w 54"/>
                <a:gd name="T33" fmla="*/ 35 h 69"/>
                <a:gd name="T34" fmla="*/ 1 w 54"/>
                <a:gd name="T35" fmla="*/ 28 h 69"/>
                <a:gd name="T36" fmla="*/ 2 w 54"/>
                <a:gd name="T37" fmla="*/ 21 h 69"/>
                <a:gd name="T38" fmla="*/ 5 w 54"/>
                <a:gd name="T39" fmla="*/ 16 h 69"/>
                <a:gd name="T40" fmla="*/ 8 w 54"/>
                <a:gd name="T41" fmla="*/ 11 h 69"/>
                <a:gd name="T42" fmla="*/ 12 w 54"/>
                <a:gd name="T43" fmla="*/ 7 h 69"/>
                <a:gd name="T44" fmla="*/ 17 w 54"/>
                <a:gd name="T45" fmla="*/ 3 h 69"/>
                <a:gd name="T46" fmla="*/ 22 w 54"/>
                <a:gd name="T47" fmla="*/ 2 h 69"/>
                <a:gd name="T48" fmla="*/ 27 w 54"/>
                <a:gd name="T49" fmla="*/ 0 h 69"/>
                <a:gd name="T50" fmla="*/ 33 w 54"/>
                <a:gd name="T51" fmla="*/ 2 h 69"/>
                <a:gd name="T52" fmla="*/ 38 w 54"/>
                <a:gd name="T53" fmla="*/ 3 h 69"/>
                <a:gd name="T54" fmla="*/ 42 w 54"/>
                <a:gd name="T55" fmla="*/ 7 h 69"/>
                <a:gd name="T56" fmla="*/ 47 w 54"/>
                <a:gd name="T57" fmla="*/ 11 h 69"/>
                <a:gd name="T58" fmla="*/ 50 w 54"/>
                <a:gd name="T59" fmla="*/ 16 h 69"/>
                <a:gd name="T60" fmla="*/ 52 w 54"/>
                <a:gd name="T61" fmla="*/ 21 h 69"/>
                <a:gd name="T62" fmla="*/ 54 w 54"/>
                <a:gd name="T63" fmla="*/ 28 h 69"/>
                <a:gd name="T64" fmla="*/ 54 w 54"/>
                <a:gd name="T65"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9">
                  <a:moveTo>
                    <a:pt x="54" y="35"/>
                  </a:moveTo>
                  <a:lnTo>
                    <a:pt x="54" y="41"/>
                  </a:lnTo>
                  <a:lnTo>
                    <a:pt x="52" y="48"/>
                  </a:lnTo>
                  <a:lnTo>
                    <a:pt x="50" y="53"/>
                  </a:lnTo>
                  <a:lnTo>
                    <a:pt x="47" y="58"/>
                  </a:lnTo>
                  <a:lnTo>
                    <a:pt x="42" y="62"/>
                  </a:lnTo>
                  <a:lnTo>
                    <a:pt x="38" y="66"/>
                  </a:lnTo>
                  <a:lnTo>
                    <a:pt x="33" y="68"/>
                  </a:lnTo>
                  <a:lnTo>
                    <a:pt x="27" y="69"/>
                  </a:lnTo>
                  <a:lnTo>
                    <a:pt x="22" y="68"/>
                  </a:lnTo>
                  <a:lnTo>
                    <a:pt x="17" y="66"/>
                  </a:lnTo>
                  <a:lnTo>
                    <a:pt x="12" y="62"/>
                  </a:lnTo>
                  <a:lnTo>
                    <a:pt x="8" y="58"/>
                  </a:lnTo>
                  <a:lnTo>
                    <a:pt x="5" y="53"/>
                  </a:lnTo>
                  <a:lnTo>
                    <a:pt x="2" y="48"/>
                  </a:lnTo>
                  <a:lnTo>
                    <a:pt x="1" y="41"/>
                  </a:lnTo>
                  <a:lnTo>
                    <a:pt x="0" y="35"/>
                  </a:lnTo>
                  <a:lnTo>
                    <a:pt x="1" y="28"/>
                  </a:lnTo>
                  <a:lnTo>
                    <a:pt x="2" y="21"/>
                  </a:lnTo>
                  <a:lnTo>
                    <a:pt x="5" y="16"/>
                  </a:lnTo>
                  <a:lnTo>
                    <a:pt x="8" y="11"/>
                  </a:lnTo>
                  <a:lnTo>
                    <a:pt x="12" y="7"/>
                  </a:lnTo>
                  <a:lnTo>
                    <a:pt x="17" y="3"/>
                  </a:lnTo>
                  <a:lnTo>
                    <a:pt x="22" y="2"/>
                  </a:lnTo>
                  <a:lnTo>
                    <a:pt x="27" y="0"/>
                  </a:lnTo>
                  <a:lnTo>
                    <a:pt x="33" y="2"/>
                  </a:lnTo>
                  <a:lnTo>
                    <a:pt x="38" y="3"/>
                  </a:lnTo>
                  <a:lnTo>
                    <a:pt x="42" y="7"/>
                  </a:lnTo>
                  <a:lnTo>
                    <a:pt x="47" y="11"/>
                  </a:lnTo>
                  <a:lnTo>
                    <a:pt x="50" y="16"/>
                  </a:lnTo>
                  <a:lnTo>
                    <a:pt x="52" y="21"/>
                  </a:lnTo>
                  <a:lnTo>
                    <a:pt x="54" y="28"/>
                  </a:lnTo>
                  <a:lnTo>
                    <a:pt x="54"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2" name="Freeform 53"/>
            <p:cNvSpPr>
              <a:spLocks/>
            </p:cNvSpPr>
            <p:nvPr/>
          </p:nvSpPr>
          <p:spPr bwMode="auto">
            <a:xfrm>
              <a:off x="5487988" y="5160744"/>
              <a:ext cx="123825" cy="374650"/>
            </a:xfrm>
            <a:custGeom>
              <a:avLst/>
              <a:gdLst>
                <a:gd name="T0" fmla="*/ 54 w 157"/>
                <a:gd name="T1" fmla="*/ 709 h 709"/>
                <a:gd name="T2" fmla="*/ 46 w 157"/>
                <a:gd name="T3" fmla="*/ 709 h 709"/>
                <a:gd name="T4" fmla="*/ 31 w 157"/>
                <a:gd name="T5" fmla="*/ 700 h 709"/>
                <a:gd name="T6" fmla="*/ 12 w 157"/>
                <a:gd name="T7" fmla="*/ 679 h 709"/>
                <a:gd name="T8" fmla="*/ 3 w 157"/>
                <a:gd name="T9" fmla="*/ 663 h 709"/>
                <a:gd name="T10" fmla="*/ 0 w 157"/>
                <a:gd name="T11" fmla="*/ 654 h 709"/>
                <a:gd name="T12" fmla="*/ 7 w 157"/>
                <a:gd name="T13" fmla="*/ 641 h 709"/>
                <a:gd name="T14" fmla="*/ 30 w 157"/>
                <a:gd name="T15" fmla="*/ 597 h 709"/>
                <a:gd name="T16" fmla="*/ 52 w 157"/>
                <a:gd name="T17" fmla="*/ 543 h 709"/>
                <a:gd name="T18" fmla="*/ 65 w 157"/>
                <a:gd name="T19" fmla="*/ 498 h 709"/>
                <a:gd name="T20" fmla="*/ 76 w 157"/>
                <a:gd name="T21" fmla="*/ 447 h 709"/>
                <a:gd name="T22" fmla="*/ 83 w 157"/>
                <a:gd name="T23" fmla="*/ 389 h 709"/>
                <a:gd name="T24" fmla="*/ 85 w 157"/>
                <a:gd name="T25" fmla="*/ 327 h 709"/>
                <a:gd name="T26" fmla="*/ 82 w 157"/>
                <a:gd name="T27" fmla="*/ 267 h 709"/>
                <a:gd name="T28" fmla="*/ 74 w 157"/>
                <a:gd name="T29" fmla="*/ 215 h 709"/>
                <a:gd name="T30" fmla="*/ 66 w 157"/>
                <a:gd name="T31" fmla="*/ 168 h 709"/>
                <a:gd name="T32" fmla="*/ 51 w 157"/>
                <a:gd name="T33" fmla="*/ 112 h 709"/>
                <a:gd name="T34" fmla="*/ 34 w 157"/>
                <a:gd name="T35" fmla="*/ 62 h 709"/>
                <a:gd name="T36" fmla="*/ 28 w 157"/>
                <a:gd name="T37" fmla="*/ 43 h 709"/>
                <a:gd name="T38" fmla="*/ 31 w 157"/>
                <a:gd name="T39" fmla="*/ 33 h 709"/>
                <a:gd name="T40" fmla="*/ 43 w 157"/>
                <a:gd name="T41" fmla="*/ 18 h 709"/>
                <a:gd name="T42" fmla="*/ 67 w 157"/>
                <a:gd name="T43" fmla="*/ 4 h 709"/>
                <a:gd name="T44" fmla="*/ 83 w 157"/>
                <a:gd name="T45" fmla="*/ 0 h 709"/>
                <a:gd name="T46" fmla="*/ 90 w 157"/>
                <a:gd name="T47" fmla="*/ 2 h 709"/>
                <a:gd name="T48" fmla="*/ 98 w 157"/>
                <a:gd name="T49" fmla="*/ 18 h 709"/>
                <a:gd name="T50" fmla="*/ 117 w 157"/>
                <a:gd name="T51" fmla="*/ 75 h 709"/>
                <a:gd name="T52" fmla="*/ 134 w 157"/>
                <a:gd name="T53" fmla="*/ 141 h 709"/>
                <a:gd name="T54" fmla="*/ 145 w 157"/>
                <a:gd name="T55" fmla="*/ 195 h 709"/>
                <a:gd name="T56" fmla="*/ 152 w 157"/>
                <a:gd name="T57" fmla="*/ 257 h 709"/>
                <a:gd name="T58" fmla="*/ 157 w 157"/>
                <a:gd name="T59" fmla="*/ 324 h 709"/>
                <a:gd name="T60" fmla="*/ 154 w 157"/>
                <a:gd name="T61" fmla="*/ 397 h 709"/>
                <a:gd name="T62" fmla="*/ 147 w 157"/>
                <a:gd name="T63" fmla="*/ 464 h 709"/>
                <a:gd name="T64" fmla="*/ 134 w 157"/>
                <a:gd name="T65" fmla="*/ 525 h 709"/>
                <a:gd name="T66" fmla="*/ 118 w 157"/>
                <a:gd name="T67" fmla="*/ 577 h 709"/>
                <a:gd name="T68" fmla="*/ 102 w 157"/>
                <a:gd name="T69" fmla="*/ 622 h 709"/>
                <a:gd name="T70" fmla="*/ 85 w 157"/>
                <a:gd name="T71" fmla="*/ 658 h 709"/>
                <a:gd name="T72" fmla="*/ 66 w 157"/>
                <a:gd name="T73" fmla="*/ 69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709">
                  <a:moveTo>
                    <a:pt x="57" y="707"/>
                  </a:moveTo>
                  <a:lnTo>
                    <a:pt x="54" y="709"/>
                  </a:lnTo>
                  <a:lnTo>
                    <a:pt x="51" y="709"/>
                  </a:lnTo>
                  <a:lnTo>
                    <a:pt x="46" y="709"/>
                  </a:lnTo>
                  <a:lnTo>
                    <a:pt x="42" y="708"/>
                  </a:lnTo>
                  <a:lnTo>
                    <a:pt x="31" y="700"/>
                  </a:lnTo>
                  <a:lnTo>
                    <a:pt x="22" y="691"/>
                  </a:lnTo>
                  <a:lnTo>
                    <a:pt x="12" y="679"/>
                  </a:lnTo>
                  <a:lnTo>
                    <a:pt x="5" y="667"/>
                  </a:lnTo>
                  <a:lnTo>
                    <a:pt x="3" y="663"/>
                  </a:lnTo>
                  <a:lnTo>
                    <a:pt x="0" y="658"/>
                  </a:lnTo>
                  <a:lnTo>
                    <a:pt x="0" y="654"/>
                  </a:lnTo>
                  <a:lnTo>
                    <a:pt x="2" y="651"/>
                  </a:lnTo>
                  <a:lnTo>
                    <a:pt x="7" y="641"/>
                  </a:lnTo>
                  <a:lnTo>
                    <a:pt x="18" y="623"/>
                  </a:lnTo>
                  <a:lnTo>
                    <a:pt x="30" y="597"/>
                  </a:lnTo>
                  <a:lnTo>
                    <a:pt x="44" y="563"/>
                  </a:lnTo>
                  <a:lnTo>
                    <a:pt x="52" y="543"/>
                  </a:lnTo>
                  <a:lnTo>
                    <a:pt x="58" y="521"/>
                  </a:lnTo>
                  <a:lnTo>
                    <a:pt x="65" y="498"/>
                  </a:lnTo>
                  <a:lnTo>
                    <a:pt x="71" y="473"/>
                  </a:lnTo>
                  <a:lnTo>
                    <a:pt x="76" y="447"/>
                  </a:lnTo>
                  <a:lnTo>
                    <a:pt x="81" y="418"/>
                  </a:lnTo>
                  <a:lnTo>
                    <a:pt x="83" y="389"/>
                  </a:lnTo>
                  <a:lnTo>
                    <a:pt x="85" y="358"/>
                  </a:lnTo>
                  <a:lnTo>
                    <a:pt x="85" y="327"/>
                  </a:lnTo>
                  <a:lnTo>
                    <a:pt x="84" y="296"/>
                  </a:lnTo>
                  <a:lnTo>
                    <a:pt x="82" y="267"/>
                  </a:lnTo>
                  <a:lnTo>
                    <a:pt x="79" y="241"/>
                  </a:lnTo>
                  <a:lnTo>
                    <a:pt x="74" y="215"/>
                  </a:lnTo>
                  <a:lnTo>
                    <a:pt x="70" y="191"/>
                  </a:lnTo>
                  <a:lnTo>
                    <a:pt x="66" y="168"/>
                  </a:lnTo>
                  <a:lnTo>
                    <a:pt x="60" y="147"/>
                  </a:lnTo>
                  <a:lnTo>
                    <a:pt x="51" y="112"/>
                  </a:lnTo>
                  <a:lnTo>
                    <a:pt x="41" y="83"/>
                  </a:lnTo>
                  <a:lnTo>
                    <a:pt x="34" y="62"/>
                  </a:lnTo>
                  <a:lnTo>
                    <a:pt x="28" y="47"/>
                  </a:lnTo>
                  <a:lnTo>
                    <a:pt x="28" y="43"/>
                  </a:lnTo>
                  <a:lnTo>
                    <a:pt x="29" y="38"/>
                  </a:lnTo>
                  <a:lnTo>
                    <a:pt x="31" y="33"/>
                  </a:lnTo>
                  <a:lnTo>
                    <a:pt x="35" y="27"/>
                  </a:lnTo>
                  <a:lnTo>
                    <a:pt x="43" y="18"/>
                  </a:lnTo>
                  <a:lnTo>
                    <a:pt x="55" y="10"/>
                  </a:lnTo>
                  <a:lnTo>
                    <a:pt x="67" y="4"/>
                  </a:lnTo>
                  <a:lnTo>
                    <a:pt x="77" y="0"/>
                  </a:lnTo>
                  <a:lnTo>
                    <a:pt x="83" y="0"/>
                  </a:lnTo>
                  <a:lnTo>
                    <a:pt x="87" y="1"/>
                  </a:lnTo>
                  <a:lnTo>
                    <a:pt x="90" y="2"/>
                  </a:lnTo>
                  <a:lnTo>
                    <a:pt x="92" y="5"/>
                  </a:lnTo>
                  <a:lnTo>
                    <a:pt x="98" y="18"/>
                  </a:lnTo>
                  <a:lnTo>
                    <a:pt x="106" y="42"/>
                  </a:lnTo>
                  <a:lnTo>
                    <a:pt x="117" y="75"/>
                  </a:lnTo>
                  <a:lnTo>
                    <a:pt x="129" y="117"/>
                  </a:lnTo>
                  <a:lnTo>
                    <a:pt x="134" y="141"/>
                  </a:lnTo>
                  <a:lnTo>
                    <a:pt x="139" y="167"/>
                  </a:lnTo>
                  <a:lnTo>
                    <a:pt x="145" y="195"/>
                  </a:lnTo>
                  <a:lnTo>
                    <a:pt x="149" y="225"/>
                  </a:lnTo>
                  <a:lnTo>
                    <a:pt x="152" y="257"/>
                  </a:lnTo>
                  <a:lnTo>
                    <a:pt x="155" y="290"/>
                  </a:lnTo>
                  <a:lnTo>
                    <a:pt x="157" y="324"/>
                  </a:lnTo>
                  <a:lnTo>
                    <a:pt x="157" y="360"/>
                  </a:lnTo>
                  <a:lnTo>
                    <a:pt x="154" y="397"/>
                  </a:lnTo>
                  <a:lnTo>
                    <a:pt x="151" y="431"/>
                  </a:lnTo>
                  <a:lnTo>
                    <a:pt x="147" y="464"/>
                  </a:lnTo>
                  <a:lnTo>
                    <a:pt x="140" y="495"/>
                  </a:lnTo>
                  <a:lnTo>
                    <a:pt x="134" y="525"/>
                  </a:lnTo>
                  <a:lnTo>
                    <a:pt x="127" y="552"/>
                  </a:lnTo>
                  <a:lnTo>
                    <a:pt x="118" y="577"/>
                  </a:lnTo>
                  <a:lnTo>
                    <a:pt x="111" y="601"/>
                  </a:lnTo>
                  <a:lnTo>
                    <a:pt x="102" y="622"/>
                  </a:lnTo>
                  <a:lnTo>
                    <a:pt x="93" y="641"/>
                  </a:lnTo>
                  <a:lnTo>
                    <a:pt x="85" y="658"/>
                  </a:lnTo>
                  <a:lnTo>
                    <a:pt x="77" y="672"/>
                  </a:lnTo>
                  <a:lnTo>
                    <a:pt x="66" y="695"/>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3" name="Freeform 54"/>
            <p:cNvSpPr>
              <a:spLocks/>
            </p:cNvSpPr>
            <p:nvPr/>
          </p:nvSpPr>
          <p:spPr bwMode="auto">
            <a:xfrm>
              <a:off x="5619750" y="5178207"/>
              <a:ext cx="93662" cy="352425"/>
            </a:xfrm>
            <a:custGeom>
              <a:avLst/>
              <a:gdLst>
                <a:gd name="T0" fmla="*/ 46 w 120"/>
                <a:gd name="T1" fmla="*/ 665 h 666"/>
                <a:gd name="T2" fmla="*/ 40 w 120"/>
                <a:gd name="T3" fmla="*/ 666 h 666"/>
                <a:gd name="T4" fmla="*/ 27 w 120"/>
                <a:gd name="T5" fmla="*/ 657 h 666"/>
                <a:gd name="T6" fmla="*/ 11 w 120"/>
                <a:gd name="T7" fmla="*/ 637 h 666"/>
                <a:gd name="T8" fmla="*/ 2 w 120"/>
                <a:gd name="T9" fmla="*/ 621 h 666"/>
                <a:gd name="T10" fmla="*/ 0 w 120"/>
                <a:gd name="T11" fmla="*/ 613 h 666"/>
                <a:gd name="T12" fmla="*/ 5 w 120"/>
                <a:gd name="T13" fmla="*/ 602 h 666"/>
                <a:gd name="T14" fmla="*/ 22 w 120"/>
                <a:gd name="T15" fmla="*/ 559 h 666"/>
                <a:gd name="T16" fmla="*/ 36 w 120"/>
                <a:gd name="T17" fmla="*/ 509 h 666"/>
                <a:gd name="T18" fmla="*/ 46 w 120"/>
                <a:gd name="T19" fmla="*/ 467 h 666"/>
                <a:gd name="T20" fmla="*/ 54 w 120"/>
                <a:gd name="T21" fmla="*/ 420 h 666"/>
                <a:gd name="T22" fmla="*/ 58 w 120"/>
                <a:gd name="T23" fmla="*/ 366 h 666"/>
                <a:gd name="T24" fmla="*/ 59 w 120"/>
                <a:gd name="T25" fmla="*/ 306 h 666"/>
                <a:gd name="T26" fmla="*/ 58 w 120"/>
                <a:gd name="T27" fmla="*/ 252 h 666"/>
                <a:gd name="T28" fmla="*/ 51 w 120"/>
                <a:gd name="T29" fmla="*/ 180 h 666"/>
                <a:gd name="T30" fmla="*/ 39 w 120"/>
                <a:gd name="T31" fmla="*/ 106 h 666"/>
                <a:gd name="T32" fmla="*/ 28 w 120"/>
                <a:gd name="T33" fmla="*/ 58 h 666"/>
                <a:gd name="T34" fmla="*/ 24 w 120"/>
                <a:gd name="T35" fmla="*/ 41 h 666"/>
                <a:gd name="T36" fmla="*/ 27 w 120"/>
                <a:gd name="T37" fmla="*/ 32 h 666"/>
                <a:gd name="T38" fmla="*/ 38 w 120"/>
                <a:gd name="T39" fmla="*/ 17 h 666"/>
                <a:gd name="T40" fmla="*/ 57 w 120"/>
                <a:gd name="T41" fmla="*/ 4 h 666"/>
                <a:gd name="T42" fmla="*/ 71 w 120"/>
                <a:gd name="T43" fmla="*/ 0 h 666"/>
                <a:gd name="T44" fmla="*/ 76 w 120"/>
                <a:gd name="T45" fmla="*/ 3 h 666"/>
                <a:gd name="T46" fmla="*/ 82 w 120"/>
                <a:gd name="T47" fmla="*/ 17 h 666"/>
                <a:gd name="T48" fmla="*/ 95 w 120"/>
                <a:gd name="T49" fmla="*/ 70 h 666"/>
                <a:gd name="T50" fmla="*/ 107 w 120"/>
                <a:gd name="T51" fmla="*/ 133 h 666"/>
                <a:gd name="T52" fmla="*/ 113 w 120"/>
                <a:gd name="T53" fmla="*/ 184 h 666"/>
                <a:gd name="T54" fmla="*/ 118 w 120"/>
                <a:gd name="T55" fmla="*/ 242 h 666"/>
                <a:gd name="T56" fmla="*/ 120 w 120"/>
                <a:gd name="T57" fmla="*/ 305 h 666"/>
                <a:gd name="T58" fmla="*/ 119 w 120"/>
                <a:gd name="T59" fmla="*/ 372 h 666"/>
                <a:gd name="T60" fmla="*/ 113 w 120"/>
                <a:gd name="T61" fmla="*/ 437 h 666"/>
                <a:gd name="T62" fmla="*/ 104 w 120"/>
                <a:gd name="T63" fmla="*/ 493 h 666"/>
                <a:gd name="T64" fmla="*/ 93 w 120"/>
                <a:gd name="T65" fmla="*/ 542 h 666"/>
                <a:gd name="T66" fmla="*/ 75 w 120"/>
                <a:gd name="T67" fmla="*/ 602 h 666"/>
                <a:gd name="T68" fmla="*/ 55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4"/>
                  </a:moveTo>
                  <a:lnTo>
                    <a:pt x="46" y="665"/>
                  </a:lnTo>
                  <a:lnTo>
                    <a:pt x="43" y="666"/>
                  </a:lnTo>
                  <a:lnTo>
                    <a:pt x="40" y="666"/>
                  </a:lnTo>
                  <a:lnTo>
                    <a:pt x="35" y="664"/>
                  </a:lnTo>
                  <a:lnTo>
                    <a:pt x="27" y="657"/>
                  </a:lnTo>
                  <a:lnTo>
                    <a:pt x="18" y="648"/>
                  </a:lnTo>
                  <a:lnTo>
                    <a:pt x="11" y="637"/>
                  </a:lnTo>
                  <a:lnTo>
                    <a:pt x="4" y="627"/>
                  </a:lnTo>
                  <a:lnTo>
                    <a:pt x="2" y="621"/>
                  </a:lnTo>
                  <a:lnTo>
                    <a:pt x="1" y="617"/>
                  </a:lnTo>
                  <a:lnTo>
                    <a:pt x="0" y="613"/>
                  </a:lnTo>
                  <a:lnTo>
                    <a:pt x="1" y="611"/>
                  </a:lnTo>
                  <a:lnTo>
                    <a:pt x="5" y="602"/>
                  </a:lnTo>
                  <a:lnTo>
                    <a:pt x="13" y="584"/>
                  </a:lnTo>
                  <a:lnTo>
                    <a:pt x="22" y="559"/>
                  </a:lnTo>
                  <a:lnTo>
                    <a:pt x="31" y="528"/>
                  </a:lnTo>
                  <a:lnTo>
                    <a:pt x="36" y="509"/>
                  </a:lnTo>
                  <a:lnTo>
                    <a:pt x="41" y="490"/>
                  </a:lnTo>
                  <a:lnTo>
                    <a:pt x="46" y="467"/>
                  </a:lnTo>
                  <a:lnTo>
                    <a:pt x="49" y="443"/>
                  </a:lnTo>
                  <a:lnTo>
                    <a:pt x="54" y="420"/>
                  </a:lnTo>
                  <a:lnTo>
                    <a:pt x="56" y="393"/>
                  </a:lnTo>
                  <a:lnTo>
                    <a:pt x="58" y="366"/>
                  </a:lnTo>
                  <a:lnTo>
                    <a:pt x="59" y="337"/>
                  </a:lnTo>
                  <a:lnTo>
                    <a:pt x="59" y="306"/>
                  </a:lnTo>
                  <a:lnTo>
                    <a:pt x="59" y="278"/>
                  </a:lnTo>
                  <a:lnTo>
                    <a:pt x="58" y="252"/>
                  </a:lnTo>
                  <a:lnTo>
                    <a:pt x="56" y="226"/>
                  </a:lnTo>
                  <a:lnTo>
                    <a:pt x="51" y="180"/>
                  </a:lnTo>
                  <a:lnTo>
                    <a:pt x="45" y="140"/>
                  </a:lnTo>
                  <a:lnTo>
                    <a:pt x="39" y="106"/>
                  </a:lnTo>
                  <a:lnTo>
                    <a:pt x="32" y="78"/>
                  </a:lnTo>
                  <a:lnTo>
                    <a:pt x="28" y="58"/>
                  </a:lnTo>
                  <a:lnTo>
                    <a:pt x="25" y="45"/>
                  </a:lnTo>
                  <a:lnTo>
                    <a:pt x="24" y="41"/>
                  </a:lnTo>
                  <a:lnTo>
                    <a:pt x="25" y="36"/>
                  </a:lnTo>
                  <a:lnTo>
                    <a:pt x="27" y="32"/>
                  </a:lnTo>
                  <a:lnTo>
                    <a:pt x="29" y="27"/>
                  </a:lnTo>
                  <a:lnTo>
                    <a:pt x="38" y="17"/>
                  </a:lnTo>
                  <a:lnTo>
                    <a:pt x="46" y="9"/>
                  </a:lnTo>
                  <a:lnTo>
                    <a:pt x="57" y="4"/>
                  </a:lnTo>
                  <a:lnTo>
                    <a:pt x="66" y="2"/>
                  </a:lnTo>
                  <a:lnTo>
                    <a:pt x="71" y="0"/>
                  </a:lnTo>
                  <a:lnTo>
                    <a:pt x="74" y="2"/>
                  </a:lnTo>
                  <a:lnTo>
                    <a:pt x="76" y="3"/>
                  </a:lnTo>
                  <a:lnTo>
                    <a:pt x="78" y="5"/>
                  </a:lnTo>
                  <a:lnTo>
                    <a:pt x="82" y="17"/>
                  </a:lnTo>
                  <a:lnTo>
                    <a:pt x="88" y="40"/>
                  </a:lnTo>
                  <a:lnTo>
                    <a:pt x="95" y="70"/>
                  </a:lnTo>
                  <a:lnTo>
                    <a:pt x="103" y="110"/>
                  </a:lnTo>
                  <a:lnTo>
                    <a:pt x="107" y="133"/>
                  </a:lnTo>
                  <a:lnTo>
                    <a:pt x="110" y="157"/>
                  </a:lnTo>
                  <a:lnTo>
                    <a:pt x="113" y="184"/>
                  </a:lnTo>
                  <a:lnTo>
                    <a:pt x="116" y="211"/>
                  </a:lnTo>
                  <a:lnTo>
                    <a:pt x="118" y="242"/>
                  </a:lnTo>
                  <a:lnTo>
                    <a:pt x="120" y="272"/>
                  </a:lnTo>
                  <a:lnTo>
                    <a:pt x="120" y="305"/>
                  </a:lnTo>
                  <a:lnTo>
                    <a:pt x="120" y="338"/>
                  </a:lnTo>
                  <a:lnTo>
                    <a:pt x="119" y="372"/>
                  </a:lnTo>
                  <a:lnTo>
                    <a:pt x="117" y="405"/>
                  </a:lnTo>
                  <a:lnTo>
                    <a:pt x="113" y="437"/>
                  </a:lnTo>
                  <a:lnTo>
                    <a:pt x="109" y="466"/>
                  </a:lnTo>
                  <a:lnTo>
                    <a:pt x="104" y="493"/>
                  </a:lnTo>
                  <a:lnTo>
                    <a:pt x="98" y="519"/>
                  </a:lnTo>
                  <a:lnTo>
                    <a:pt x="93" y="542"/>
                  </a:lnTo>
                  <a:lnTo>
                    <a:pt x="87" y="565"/>
                  </a:lnTo>
                  <a:lnTo>
                    <a:pt x="75" y="602"/>
                  </a:lnTo>
                  <a:lnTo>
                    <a:pt x="64" y="632"/>
                  </a:lnTo>
                  <a:lnTo>
                    <a:pt x="55" y="652"/>
                  </a:lnTo>
                  <a:lnTo>
                    <a:pt x="48" y="664"/>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4" name="Freeform 55"/>
            <p:cNvSpPr>
              <a:spLocks/>
            </p:cNvSpPr>
            <p:nvPr/>
          </p:nvSpPr>
          <p:spPr bwMode="auto">
            <a:xfrm>
              <a:off x="8812213" y="4471769"/>
              <a:ext cx="193675" cy="157163"/>
            </a:xfrm>
            <a:custGeom>
              <a:avLst/>
              <a:gdLst>
                <a:gd name="T0" fmla="*/ 242 w 243"/>
                <a:gd name="T1" fmla="*/ 165 h 298"/>
                <a:gd name="T2" fmla="*/ 238 w 243"/>
                <a:gd name="T3" fmla="*/ 194 h 298"/>
                <a:gd name="T4" fmla="*/ 228 w 243"/>
                <a:gd name="T5" fmla="*/ 220 h 298"/>
                <a:gd name="T6" fmla="*/ 215 w 243"/>
                <a:gd name="T7" fmla="*/ 244 h 298"/>
                <a:gd name="T8" fmla="*/ 198 w 243"/>
                <a:gd name="T9" fmla="*/ 265 h 298"/>
                <a:gd name="T10" fmla="*/ 179 w 243"/>
                <a:gd name="T11" fmla="*/ 281 h 298"/>
                <a:gd name="T12" fmla="*/ 158 w 243"/>
                <a:gd name="T13" fmla="*/ 292 h 298"/>
                <a:gd name="T14" fmla="*/ 134 w 243"/>
                <a:gd name="T15" fmla="*/ 298 h 298"/>
                <a:gd name="T16" fmla="*/ 109 w 243"/>
                <a:gd name="T17" fmla="*/ 298 h 298"/>
                <a:gd name="T18" fmla="*/ 86 w 243"/>
                <a:gd name="T19" fmla="*/ 292 h 298"/>
                <a:gd name="T20" fmla="*/ 63 w 243"/>
                <a:gd name="T21" fmla="*/ 281 h 298"/>
                <a:gd name="T22" fmla="*/ 44 w 243"/>
                <a:gd name="T23" fmla="*/ 265 h 298"/>
                <a:gd name="T24" fmla="*/ 28 w 243"/>
                <a:gd name="T25" fmla="*/ 244 h 298"/>
                <a:gd name="T26" fmla="*/ 15 w 243"/>
                <a:gd name="T27" fmla="*/ 220 h 298"/>
                <a:gd name="T28" fmla="*/ 6 w 243"/>
                <a:gd name="T29" fmla="*/ 194 h 298"/>
                <a:gd name="T30" fmla="*/ 0 w 243"/>
                <a:gd name="T31" fmla="*/ 165 h 298"/>
                <a:gd name="T32" fmla="*/ 0 w 243"/>
                <a:gd name="T33" fmla="*/ 133 h 298"/>
                <a:gd name="T34" fmla="*/ 6 w 243"/>
                <a:gd name="T35" fmla="*/ 104 h 298"/>
                <a:gd name="T36" fmla="*/ 15 w 243"/>
                <a:gd name="T37" fmla="*/ 78 h 298"/>
                <a:gd name="T38" fmla="*/ 28 w 243"/>
                <a:gd name="T39" fmla="*/ 54 h 298"/>
                <a:gd name="T40" fmla="*/ 44 w 243"/>
                <a:gd name="T41" fmla="*/ 33 h 298"/>
                <a:gd name="T42" fmla="*/ 63 w 243"/>
                <a:gd name="T43" fmla="*/ 17 h 298"/>
                <a:gd name="T44" fmla="*/ 86 w 243"/>
                <a:gd name="T45" fmla="*/ 7 h 298"/>
                <a:gd name="T46" fmla="*/ 109 w 243"/>
                <a:gd name="T47" fmla="*/ 0 h 298"/>
                <a:gd name="T48" fmla="*/ 134 w 243"/>
                <a:gd name="T49" fmla="*/ 0 h 298"/>
                <a:gd name="T50" fmla="*/ 158 w 243"/>
                <a:gd name="T51" fmla="*/ 7 h 298"/>
                <a:gd name="T52" fmla="*/ 179 w 243"/>
                <a:gd name="T53" fmla="*/ 17 h 298"/>
                <a:gd name="T54" fmla="*/ 198 w 243"/>
                <a:gd name="T55" fmla="*/ 33 h 298"/>
                <a:gd name="T56" fmla="*/ 215 w 243"/>
                <a:gd name="T57" fmla="*/ 54 h 298"/>
                <a:gd name="T58" fmla="*/ 228 w 243"/>
                <a:gd name="T59" fmla="*/ 78 h 298"/>
                <a:gd name="T60" fmla="*/ 238 w 243"/>
                <a:gd name="T61" fmla="*/ 104 h 298"/>
                <a:gd name="T62" fmla="*/ 242 w 243"/>
                <a:gd name="T63" fmla="*/ 1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8">
                  <a:moveTo>
                    <a:pt x="243" y="149"/>
                  </a:moveTo>
                  <a:lnTo>
                    <a:pt x="242" y="165"/>
                  </a:lnTo>
                  <a:lnTo>
                    <a:pt x="240" y="180"/>
                  </a:lnTo>
                  <a:lnTo>
                    <a:pt x="238" y="194"/>
                  </a:lnTo>
                  <a:lnTo>
                    <a:pt x="233" y="207"/>
                  </a:lnTo>
                  <a:lnTo>
                    <a:pt x="228" y="220"/>
                  </a:lnTo>
                  <a:lnTo>
                    <a:pt x="222" y="232"/>
                  </a:lnTo>
                  <a:lnTo>
                    <a:pt x="215" y="244"/>
                  </a:lnTo>
                  <a:lnTo>
                    <a:pt x="208" y="255"/>
                  </a:lnTo>
                  <a:lnTo>
                    <a:pt x="198" y="265"/>
                  </a:lnTo>
                  <a:lnTo>
                    <a:pt x="190" y="273"/>
                  </a:lnTo>
                  <a:lnTo>
                    <a:pt x="179" y="281"/>
                  </a:lnTo>
                  <a:lnTo>
                    <a:pt x="168" y="288"/>
                  </a:lnTo>
                  <a:lnTo>
                    <a:pt x="158" y="292"/>
                  </a:lnTo>
                  <a:lnTo>
                    <a:pt x="146" y="296"/>
                  </a:lnTo>
                  <a:lnTo>
                    <a:pt x="134" y="298"/>
                  </a:lnTo>
                  <a:lnTo>
                    <a:pt x="121" y="298"/>
                  </a:lnTo>
                  <a:lnTo>
                    <a:pt x="109" y="298"/>
                  </a:lnTo>
                  <a:lnTo>
                    <a:pt x="97" y="296"/>
                  </a:lnTo>
                  <a:lnTo>
                    <a:pt x="86" y="292"/>
                  </a:lnTo>
                  <a:lnTo>
                    <a:pt x="74" y="288"/>
                  </a:lnTo>
                  <a:lnTo>
                    <a:pt x="63" y="281"/>
                  </a:lnTo>
                  <a:lnTo>
                    <a:pt x="54" y="273"/>
                  </a:lnTo>
                  <a:lnTo>
                    <a:pt x="44" y="265"/>
                  </a:lnTo>
                  <a:lnTo>
                    <a:pt x="36" y="255"/>
                  </a:lnTo>
                  <a:lnTo>
                    <a:pt x="28" y="244"/>
                  </a:lnTo>
                  <a:lnTo>
                    <a:pt x="21" y="232"/>
                  </a:lnTo>
                  <a:lnTo>
                    <a:pt x="15" y="220"/>
                  </a:lnTo>
                  <a:lnTo>
                    <a:pt x="10" y="207"/>
                  </a:lnTo>
                  <a:lnTo>
                    <a:pt x="6" y="194"/>
                  </a:lnTo>
                  <a:lnTo>
                    <a:pt x="3" y="180"/>
                  </a:lnTo>
                  <a:lnTo>
                    <a:pt x="0" y="165"/>
                  </a:lnTo>
                  <a:lnTo>
                    <a:pt x="0" y="149"/>
                  </a:lnTo>
                  <a:lnTo>
                    <a:pt x="0" y="133"/>
                  </a:lnTo>
                  <a:lnTo>
                    <a:pt x="3" y="119"/>
                  </a:lnTo>
                  <a:lnTo>
                    <a:pt x="6" y="104"/>
                  </a:lnTo>
                  <a:lnTo>
                    <a:pt x="10" y="91"/>
                  </a:lnTo>
                  <a:lnTo>
                    <a:pt x="15" y="78"/>
                  </a:lnTo>
                  <a:lnTo>
                    <a:pt x="21" y="66"/>
                  </a:lnTo>
                  <a:lnTo>
                    <a:pt x="28" y="54"/>
                  </a:lnTo>
                  <a:lnTo>
                    <a:pt x="36" y="44"/>
                  </a:lnTo>
                  <a:lnTo>
                    <a:pt x="44" y="33"/>
                  </a:lnTo>
                  <a:lnTo>
                    <a:pt x="54" y="25"/>
                  </a:lnTo>
                  <a:lnTo>
                    <a:pt x="63" y="17"/>
                  </a:lnTo>
                  <a:lnTo>
                    <a:pt x="74" y="11"/>
                  </a:lnTo>
                  <a:lnTo>
                    <a:pt x="86" y="7"/>
                  </a:lnTo>
                  <a:lnTo>
                    <a:pt x="97" y="3"/>
                  </a:lnTo>
                  <a:lnTo>
                    <a:pt x="109" y="0"/>
                  </a:lnTo>
                  <a:lnTo>
                    <a:pt x="121" y="0"/>
                  </a:lnTo>
                  <a:lnTo>
                    <a:pt x="134" y="0"/>
                  </a:lnTo>
                  <a:lnTo>
                    <a:pt x="146" y="3"/>
                  </a:lnTo>
                  <a:lnTo>
                    <a:pt x="158" y="7"/>
                  </a:lnTo>
                  <a:lnTo>
                    <a:pt x="168" y="11"/>
                  </a:lnTo>
                  <a:lnTo>
                    <a:pt x="179" y="17"/>
                  </a:lnTo>
                  <a:lnTo>
                    <a:pt x="190" y="25"/>
                  </a:lnTo>
                  <a:lnTo>
                    <a:pt x="198" y="33"/>
                  </a:lnTo>
                  <a:lnTo>
                    <a:pt x="208" y="44"/>
                  </a:lnTo>
                  <a:lnTo>
                    <a:pt x="215" y="54"/>
                  </a:lnTo>
                  <a:lnTo>
                    <a:pt x="222" y="66"/>
                  </a:lnTo>
                  <a:lnTo>
                    <a:pt x="228" y="78"/>
                  </a:lnTo>
                  <a:lnTo>
                    <a:pt x="233" y="91"/>
                  </a:lnTo>
                  <a:lnTo>
                    <a:pt x="238" y="104"/>
                  </a:lnTo>
                  <a:lnTo>
                    <a:pt x="240" y="119"/>
                  </a:lnTo>
                  <a:lnTo>
                    <a:pt x="242"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5" name="Freeform 56"/>
            <p:cNvSpPr>
              <a:spLocks/>
            </p:cNvSpPr>
            <p:nvPr/>
          </p:nvSpPr>
          <p:spPr bwMode="auto">
            <a:xfrm>
              <a:off x="8866188" y="4519394"/>
              <a:ext cx="84137" cy="68263"/>
            </a:xfrm>
            <a:custGeom>
              <a:avLst/>
              <a:gdLst>
                <a:gd name="T0" fmla="*/ 106 w 106"/>
                <a:gd name="T1" fmla="*/ 64 h 130"/>
                <a:gd name="T2" fmla="*/ 105 w 106"/>
                <a:gd name="T3" fmla="*/ 77 h 130"/>
                <a:gd name="T4" fmla="*/ 101 w 106"/>
                <a:gd name="T5" fmla="*/ 91 h 130"/>
                <a:gd name="T6" fmla="*/ 96 w 106"/>
                <a:gd name="T7" fmla="*/ 101 h 130"/>
                <a:gd name="T8" fmla="*/ 90 w 106"/>
                <a:gd name="T9" fmla="*/ 110 h 130"/>
                <a:gd name="T10" fmla="*/ 82 w 106"/>
                <a:gd name="T11" fmla="*/ 118 h 130"/>
                <a:gd name="T12" fmla="*/ 74 w 106"/>
                <a:gd name="T13" fmla="*/ 125 h 130"/>
                <a:gd name="T14" fmla="*/ 63 w 106"/>
                <a:gd name="T15" fmla="*/ 129 h 130"/>
                <a:gd name="T16" fmla="*/ 52 w 106"/>
                <a:gd name="T17" fmla="*/ 130 h 130"/>
                <a:gd name="T18" fmla="*/ 41 w 106"/>
                <a:gd name="T19" fmla="*/ 129 h 130"/>
                <a:gd name="T20" fmla="*/ 32 w 106"/>
                <a:gd name="T21" fmla="*/ 125 h 130"/>
                <a:gd name="T22" fmla="*/ 23 w 106"/>
                <a:gd name="T23" fmla="*/ 118 h 130"/>
                <a:gd name="T24" fmla="*/ 15 w 106"/>
                <a:gd name="T25" fmla="*/ 110 h 130"/>
                <a:gd name="T26" fmla="*/ 8 w 106"/>
                <a:gd name="T27" fmla="*/ 101 h 130"/>
                <a:gd name="T28" fmla="*/ 4 w 106"/>
                <a:gd name="T29" fmla="*/ 91 h 130"/>
                <a:gd name="T30" fmla="*/ 1 w 106"/>
                <a:gd name="T31" fmla="*/ 77 h 130"/>
                <a:gd name="T32" fmla="*/ 0 w 106"/>
                <a:gd name="T33" fmla="*/ 64 h 130"/>
                <a:gd name="T34" fmla="*/ 1 w 106"/>
                <a:gd name="T35" fmla="*/ 51 h 130"/>
                <a:gd name="T36" fmla="*/ 4 w 106"/>
                <a:gd name="T37" fmla="*/ 39 h 130"/>
                <a:gd name="T38" fmla="*/ 8 w 106"/>
                <a:gd name="T39" fmla="*/ 29 h 130"/>
                <a:gd name="T40" fmla="*/ 15 w 106"/>
                <a:gd name="T41" fmla="*/ 18 h 130"/>
                <a:gd name="T42" fmla="*/ 23 w 106"/>
                <a:gd name="T43" fmla="*/ 10 h 130"/>
                <a:gd name="T44" fmla="*/ 32 w 106"/>
                <a:gd name="T45" fmla="*/ 5 h 130"/>
                <a:gd name="T46" fmla="*/ 41 w 106"/>
                <a:gd name="T47" fmla="*/ 1 h 130"/>
                <a:gd name="T48" fmla="*/ 52 w 106"/>
                <a:gd name="T49" fmla="*/ 0 h 130"/>
                <a:gd name="T50" fmla="*/ 63 w 106"/>
                <a:gd name="T51" fmla="*/ 1 h 130"/>
                <a:gd name="T52" fmla="*/ 74 w 106"/>
                <a:gd name="T53" fmla="*/ 5 h 130"/>
                <a:gd name="T54" fmla="*/ 82 w 106"/>
                <a:gd name="T55" fmla="*/ 10 h 130"/>
                <a:gd name="T56" fmla="*/ 90 w 106"/>
                <a:gd name="T57" fmla="*/ 18 h 130"/>
                <a:gd name="T58" fmla="*/ 96 w 106"/>
                <a:gd name="T59" fmla="*/ 29 h 130"/>
                <a:gd name="T60" fmla="*/ 101 w 106"/>
                <a:gd name="T61" fmla="*/ 39 h 130"/>
                <a:gd name="T62" fmla="*/ 105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7"/>
                  </a:lnTo>
                  <a:lnTo>
                    <a:pt x="101" y="91"/>
                  </a:lnTo>
                  <a:lnTo>
                    <a:pt x="96" y="101"/>
                  </a:lnTo>
                  <a:lnTo>
                    <a:pt x="90" y="110"/>
                  </a:lnTo>
                  <a:lnTo>
                    <a:pt x="82" y="118"/>
                  </a:lnTo>
                  <a:lnTo>
                    <a:pt x="74" y="125"/>
                  </a:lnTo>
                  <a:lnTo>
                    <a:pt x="63" y="129"/>
                  </a:lnTo>
                  <a:lnTo>
                    <a:pt x="52" y="130"/>
                  </a:lnTo>
                  <a:lnTo>
                    <a:pt x="41" y="129"/>
                  </a:lnTo>
                  <a:lnTo>
                    <a:pt x="32" y="125"/>
                  </a:lnTo>
                  <a:lnTo>
                    <a:pt x="23" y="118"/>
                  </a:lnTo>
                  <a:lnTo>
                    <a:pt x="15" y="110"/>
                  </a:lnTo>
                  <a:lnTo>
                    <a:pt x="8" y="101"/>
                  </a:lnTo>
                  <a:lnTo>
                    <a:pt x="4" y="91"/>
                  </a:lnTo>
                  <a:lnTo>
                    <a:pt x="1" y="77"/>
                  </a:lnTo>
                  <a:lnTo>
                    <a:pt x="0" y="64"/>
                  </a:lnTo>
                  <a:lnTo>
                    <a:pt x="1" y="51"/>
                  </a:lnTo>
                  <a:lnTo>
                    <a:pt x="4" y="39"/>
                  </a:lnTo>
                  <a:lnTo>
                    <a:pt x="8" y="29"/>
                  </a:lnTo>
                  <a:lnTo>
                    <a:pt x="15" y="18"/>
                  </a:lnTo>
                  <a:lnTo>
                    <a:pt x="23" y="10"/>
                  </a:lnTo>
                  <a:lnTo>
                    <a:pt x="32" y="5"/>
                  </a:lnTo>
                  <a:lnTo>
                    <a:pt x="41" y="1"/>
                  </a:lnTo>
                  <a:lnTo>
                    <a:pt x="52" y="0"/>
                  </a:lnTo>
                  <a:lnTo>
                    <a:pt x="63" y="1"/>
                  </a:lnTo>
                  <a:lnTo>
                    <a:pt x="74" y="5"/>
                  </a:lnTo>
                  <a:lnTo>
                    <a:pt x="82" y="10"/>
                  </a:lnTo>
                  <a:lnTo>
                    <a:pt x="90" y="18"/>
                  </a:lnTo>
                  <a:lnTo>
                    <a:pt x="96" y="29"/>
                  </a:lnTo>
                  <a:lnTo>
                    <a:pt x="101"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6" name="Freeform 57"/>
            <p:cNvSpPr>
              <a:spLocks/>
            </p:cNvSpPr>
            <p:nvPr/>
          </p:nvSpPr>
          <p:spPr bwMode="auto">
            <a:xfrm>
              <a:off x="8909050" y="4506694"/>
              <a:ext cx="42862" cy="34925"/>
            </a:xfrm>
            <a:custGeom>
              <a:avLst/>
              <a:gdLst>
                <a:gd name="T0" fmla="*/ 55 w 55"/>
                <a:gd name="T1" fmla="*/ 33 h 67"/>
                <a:gd name="T2" fmla="*/ 55 w 55"/>
                <a:gd name="T3" fmla="*/ 41 h 67"/>
                <a:gd name="T4" fmla="*/ 53 w 55"/>
                <a:gd name="T5" fmla="*/ 46 h 67"/>
                <a:gd name="T6" fmla="*/ 50 w 55"/>
                <a:gd name="T7" fmla="*/ 53 h 67"/>
                <a:gd name="T8" fmla="*/ 47 w 55"/>
                <a:gd name="T9" fmla="*/ 58 h 67"/>
                <a:gd name="T10" fmla="*/ 43 w 55"/>
                <a:gd name="T11" fmla="*/ 62 h 67"/>
                <a:gd name="T12" fmla="*/ 39 w 55"/>
                <a:gd name="T13" fmla="*/ 64 h 67"/>
                <a:gd name="T14" fmla="*/ 33 w 55"/>
                <a:gd name="T15" fmla="*/ 67 h 67"/>
                <a:gd name="T16" fmla="*/ 28 w 55"/>
                <a:gd name="T17" fmla="*/ 67 h 67"/>
                <a:gd name="T18" fmla="*/ 23 w 55"/>
                <a:gd name="T19" fmla="*/ 67 h 67"/>
                <a:gd name="T20" fmla="*/ 17 w 55"/>
                <a:gd name="T21" fmla="*/ 64 h 67"/>
                <a:gd name="T22" fmla="*/ 13 w 55"/>
                <a:gd name="T23" fmla="*/ 62 h 67"/>
                <a:gd name="T24" fmla="*/ 9 w 55"/>
                <a:gd name="T25" fmla="*/ 58 h 67"/>
                <a:gd name="T26" fmla="*/ 6 w 55"/>
                <a:gd name="T27" fmla="*/ 53 h 67"/>
                <a:gd name="T28" fmla="*/ 2 w 55"/>
                <a:gd name="T29" fmla="*/ 46 h 67"/>
                <a:gd name="T30" fmla="*/ 1 w 55"/>
                <a:gd name="T31" fmla="*/ 41 h 67"/>
                <a:gd name="T32" fmla="*/ 0 w 55"/>
                <a:gd name="T33" fmla="*/ 33 h 67"/>
                <a:gd name="T34" fmla="*/ 1 w 55"/>
                <a:gd name="T35" fmla="*/ 26 h 67"/>
                <a:gd name="T36" fmla="*/ 2 w 55"/>
                <a:gd name="T37" fmla="*/ 21 h 67"/>
                <a:gd name="T38" fmla="*/ 6 w 55"/>
                <a:gd name="T39" fmla="*/ 14 h 67"/>
                <a:gd name="T40" fmla="*/ 9 w 55"/>
                <a:gd name="T41" fmla="*/ 9 h 67"/>
                <a:gd name="T42" fmla="*/ 13 w 55"/>
                <a:gd name="T43" fmla="*/ 5 h 67"/>
                <a:gd name="T44" fmla="*/ 17 w 55"/>
                <a:gd name="T45" fmla="*/ 2 h 67"/>
                <a:gd name="T46" fmla="*/ 23 w 55"/>
                <a:gd name="T47" fmla="*/ 0 h 67"/>
                <a:gd name="T48" fmla="*/ 28 w 55"/>
                <a:gd name="T49" fmla="*/ 0 h 67"/>
                <a:gd name="T50" fmla="*/ 33 w 55"/>
                <a:gd name="T51" fmla="*/ 0 h 67"/>
                <a:gd name="T52" fmla="*/ 39 w 55"/>
                <a:gd name="T53" fmla="*/ 2 h 67"/>
                <a:gd name="T54" fmla="*/ 43 w 55"/>
                <a:gd name="T55" fmla="*/ 5 h 67"/>
                <a:gd name="T56" fmla="*/ 47 w 55"/>
                <a:gd name="T57" fmla="*/ 9 h 67"/>
                <a:gd name="T58" fmla="*/ 50 w 55"/>
                <a:gd name="T59" fmla="*/ 14 h 67"/>
                <a:gd name="T60" fmla="*/ 53 w 55"/>
                <a:gd name="T61" fmla="*/ 21 h 67"/>
                <a:gd name="T62" fmla="*/ 55 w 55"/>
                <a:gd name="T63" fmla="*/ 26 h 67"/>
                <a:gd name="T64" fmla="*/ 55 w 55"/>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3"/>
                  </a:moveTo>
                  <a:lnTo>
                    <a:pt x="55" y="41"/>
                  </a:lnTo>
                  <a:lnTo>
                    <a:pt x="53" y="46"/>
                  </a:lnTo>
                  <a:lnTo>
                    <a:pt x="50" y="53"/>
                  </a:lnTo>
                  <a:lnTo>
                    <a:pt x="47" y="58"/>
                  </a:lnTo>
                  <a:lnTo>
                    <a:pt x="43" y="62"/>
                  </a:lnTo>
                  <a:lnTo>
                    <a:pt x="39" y="64"/>
                  </a:lnTo>
                  <a:lnTo>
                    <a:pt x="33" y="67"/>
                  </a:lnTo>
                  <a:lnTo>
                    <a:pt x="28" y="67"/>
                  </a:lnTo>
                  <a:lnTo>
                    <a:pt x="23" y="67"/>
                  </a:lnTo>
                  <a:lnTo>
                    <a:pt x="17" y="64"/>
                  </a:lnTo>
                  <a:lnTo>
                    <a:pt x="13" y="62"/>
                  </a:lnTo>
                  <a:lnTo>
                    <a:pt x="9" y="58"/>
                  </a:lnTo>
                  <a:lnTo>
                    <a:pt x="6" y="53"/>
                  </a:lnTo>
                  <a:lnTo>
                    <a:pt x="2" y="46"/>
                  </a:lnTo>
                  <a:lnTo>
                    <a:pt x="1" y="41"/>
                  </a:lnTo>
                  <a:lnTo>
                    <a:pt x="0" y="33"/>
                  </a:lnTo>
                  <a:lnTo>
                    <a:pt x="1" y="26"/>
                  </a:lnTo>
                  <a:lnTo>
                    <a:pt x="2" y="21"/>
                  </a:lnTo>
                  <a:lnTo>
                    <a:pt x="6" y="14"/>
                  </a:lnTo>
                  <a:lnTo>
                    <a:pt x="9" y="9"/>
                  </a:lnTo>
                  <a:lnTo>
                    <a:pt x="13" y="5"/>
                  </a:lnTo>
                  <a:lnTo>
                    <a:pt x="17" y="2"/>
                  </a:lnTo>
                  <a:lnTo>
                    <a:pt x="23" y="0"/>
                  </a:lnTo>
                  <a:lnTo>
                    <a:pt x="28" y="0"/>
                  </a:lnTo>
                  <a:lnTo>
                    <a:pt x="33" y="0"/>
                  </a:lnTo>
                  <a:lnTo>
                    <a:pt x="39" y="2"/>
                  </a:lnTo>
                  <a:lnTo>
                    <a:pt x="43" y="5"/>
                  </a:lnTo>
                  <a:lnTo>
                    <a:pt x="47" y="9"/>
                  </a:lnTo>
                  <a:lnTo>
                    <a:pt x="50" y="14"/>
                  </a:lnTo>
                  <a:lnTo>
                    <a:pt x="53" y="21"/>
                  </a:lnTo>
                  <a:lnTo>
                    <a:pt x="55" y="26"/>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7" name="Freeform 58"/>
            <p:cNvSpPr>
              <a:spLocks/>
            </p:cNvSpPr>
            <p:nvPr/>
          </p:nvSpPr>
          <p:spPr bwMode="auto">
            <a:xfrm>
              <a:off x="9043988" y="4363819"/>
              <a:ext cx="123825" cy="376238"/>
            </a:xfrm>
            <a:custGeom>
              <a:avLst/>
              <a:gdLst>
                <a:gd name="T0" fmla="*/ 54 w 156"/>
                <a:gd name="T1" fmla="*/ 708 h 710"/>
                <a:gd name="T2" fmla="*/ 46 w 156"/>
                <a:gd name="T3" fmla="*/ 710 h 710"/>
                <a:gd name="T4" fmla="*/ 31 w 156"/>
                <a:gd name="T5" fmla="*/ 700 h 710"/>
                <a:gd name="T6" fmla="*/ 12 w 156"/>
                <a:gd name="T7" fmla="*/ 679 h 710"/>
                <a:gd name="T8" fmla="*/ 2 w 156"/>
                <a:gd name="T9" fmla="*/ 662 h 710"/>
                <a:gd name="T10" fmla="*/ 0 w 156"/>
                <a:gd name="T11" fmla="*/ 653 h 710"/>
                <a:gd name="T12" fmla="*/ 7 w 156"/>
                <a:gd name="T13" fmla="*/ 641 h 710"/>
                <a:gd name="T14" fmla="*/ 30 w 156"/>
                <a:gd name="T15" fmla="*/ 596 h 710"/>
                <a:gd name="T16" fmla="*/ 51 w 156"/>
                <a:gd name="T17" fmla="*/ 542 h 710"/>
                <a:gd name="T18" fmla="*/ 64 w 156"/>
                <a:gd name="T19" fmla="*/ 497 h 710"/>
                <a:gd name="T20" fmla="*/ 76 w 156"/>
                <a:gd name="T21" fmla="*/ 446 h 710"/>
                <a:gd name="T22" fmla="*/ 82 w 156"/>
                <a:gd name="T23" fmla="*/ 388 h 710"/>
                <a:gd name="T24" fmla="*/ 85 w 156"/>
                <a:gd name="T25" fmla="*/ 326 h 710"/>
                <a:gd name="T26" fmla="*/ 80 w 156"/>
                <a:gd name="T27" fmla="*/ 268 h 710"/>
                <a:gd name="T28" fmla="*/ 74 w 156"/>
                <a:gd name="T29" fmla="*/ 215 h 710"/>
                <a:gd name="T30" fmla="*/ 65 w 156"/>
                <a:gd name="T31" fmla="*/ 169 h 710"/>
                <a:gd name="T32" fmla="*/ 50 w 156"/>
                <a:gd name="T33" fmla="*/ 111 h 710"/>
                <a:gd name="T34" fmla="*/ 33 w 156"/>
                <a:gd name="T35" fmla="*/ 61 h 710"/>
                <a:gd name="T36" fmla="*/ 28 w 156"/>
                <a:gd name="T37" fmla="*/ 42 h 710"/>
                <a:gd name="T38" fmla="*/ 31 w 156"/>
                <a:gd name="T39" fmla="*/ 32 h 710"/>
                <a:gd name="T40" fmla="*/ 43 w 156"/>
                <a:gd name="T41" fmla="*/ 17 h 710"/>
                <a:gd name="T42" fmla="*/ 66 w 156"/>
                <a:gd name="T43" fmla="*/ 3 h 710"/>
                <a:gd name="T44" fmla="*/ 82 w 156"/>
                <a:gd name="T45" fmla="*/ 0 h 710"/>
                <a:gd name="T46" fmla="*/ 90 w 156"/>
                <a:gd name="T47" fmla="*/ 1 h 710"/>
                <a:gd name="T48" fmla="*/ 96 w 156"/>
                <a:gd name="T49" fmla="*/ 18 h 710"/>
                <a:gd name="T50" fmla="*/ 117 w 156"/>
                <a:gd name="T51" fmla="*/ 74 h 710"/>
                <a:gd name="T52" fmla="*/ 134 w 156"/>
                <a:gd name="T53" fmla="*/ 141 h 710"/>
                <a:gd name="T54" fmla="*/ 144 w 156"/>
                <a:gd name="T55" fmla="*/ 195 h 710"/>
                <a:gd name="T56" fmla="*/ 152 w 156"/>
                <a:gd name="T57" fmla="*/ 256 h 710"/>
                <a:gd name="T58" fmla="*/ 156 w 156"/>
                <a:gd name="T59" fmla="*/ 323 h 710"/>
                <a:gd name="T60" fmla="*/ 154 w 156"/>
                <a:gd name="T61" fmla="*/ 396 h 710"/>
                <a:gd name="T62" fmla="*/ 147 w 156"/>
                <a:gd name="T63" fmla="*/ 464 h 710"/>
                <a:gd name="T64" fmla="*/ 134 w 156"/>
                <a:gd name="T65" fmla="*/ 525 h 710"/>
                <a:gd name="T66" fmla="*/ 118 w 156"/>
                <a:gd name="T67" fmla="*/ 578 h 710"/>
                <a:gd name="T68" fmla="*/ 102 w 156"/>
                <a:gd name="T69" fmla="*/ 623 h 710"/>
                <a:gd name="T70" fmla="*/ 85 w 156"/>
                <a:gd name="T71" fmla="*/ 658 h 710"/>
                <a:gd name="T72" fmla="*/ 65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7" y="706"/>
                  </a:moveTo>
                  <a:lnTo>
                    <a:pt x="54" y="708"/>
                  </a:lnTo>
                  <a:lnTo>
                    <a:pt x="50" y="710"/>
                  </a:lnTo>
                  <a:lnTo>
                    <a:pt x="46" y="710"/>
                  </a:lnTo>
                  <a:lnTo>
                    <a:pt x="42" y="707"/>
                  </a:lnTo>
                  <a:lnTo>
                    <a:pt x="31" y="700"/>
                  </a:lnTo>
                  <a:lnTo>
                    <a:pt x="20" y="690"/>
                  </a:lnTo>
                  <a:lnTo>
                    <a:pt x="12" y="679"/>
                  </a:lnTo>
                  <a:lnTo>
                    <a:pt x="4" y="667"/>
                  </a:lnTo>
                  <a:lnTo>
                    <a:pt x="2" y="662"/>
                  </a:lnTo>
                  <a:lnTo>
                    <a:pt x="0" y="657"/>
                  </a:lnTo>
                  <a:lnTo>
                    <a:pt x="0" y="653"/>
                  </a:lnTo>
                  <a:lnTo>
                    <a:pt x="1" y="650"/>
                  </a:lnTo>
                  <a:lnTo>
                    <a:pt x="7" y="641"/>
                  </a:lnTo>
                  <a:lnTo>
                    <a:pt x="17" y="623"/>
                  </a:lnTo>
                  <a:lnTo>
                    <a:pt x="30" y="596"/>
                  </a:lnTo>
                  <a:lnTo>
                    <a:pt x="44" y="562"/>
                  </a:lnTo>
                  <a:lnTo>
                    <a:pt x="51" y="542"/>
                  </a:lnTo>
                  <a:lnTo>
                    <a:pt x="58" y="521"/>
                  </a:lnTo>
                  <a:lnTo>
                    <a:pt x="64" y="497"/>
                  </a:lnTo>
                  <a:lnTo>
                    <a:pt x="71" y="472"/>
                  </a:lnTo>
                  <a:lnTo>
                    <a:pt x="76" y="446"/>
                  </a:lnTo>
                  <a:lnTo>
                    <a:pt x="79" y="418"/>
                  </a:lnTo>
                  <a:lnTo>
                    <a:pt x="82" y="388"/>
                  </a:lnTo>
                  <a:lnTo>
                    <a:pt x="85" y="357"/>
                  </a:lnTo>
                  <a:lnTo>
                    <a:pt x="85" y="326"/>
                  </a:lnTo>
                  <a:lnTo>
                    <a:pt x="84" y="295"/>
                  </a:lnTo>
                  <a:lnTo>
                    <a:pt x="80" y="268"/>
                  </a:lnTo>
                  <a:lnTo>
                    <a:pt x="78" y="240"/>
                  </a:lnTo>
                  <a:lnTo>
                    <a:pt x="74" y="215"/>
                  </a:lnTo>
                  <a:lnTo>
                    <a:pt x="70" y="191"/>
                  </a:lnTo>
                  <a:lnTo>
                    <a:pt x="65" y="169"/>
                  </a:lnTo>
                  <a:lnTo>
                    <a:pt x="60" y="148"/>
                  </a:lnTo>
                  <a:lnTo>
                    <a:pt x="50" y="111"/>
                  </a:lnTo>
                  <a:lnTo>
                    <a:pt x="41" y="82"/>
                  </a:lnTo>
                  <a:lnTo>
                    <a:pt x="33" y="61"/>
                  </a:lnTo>
                  <a:lnTo>
                    <a:pt x="28" y="48"/>
                  </a:lnTo>
                  <a:lnTo>
                    <a:pt x="28" y="42"/>
                  </a:lnTo>
                  <a:lnTo>
                    <a:pt x="29" y="37"/>
                  </a:lnTo>
                  <a:lnTo>
                    <a:pt x="31" y="32"/>
                  </a:lnTo>
                  <a:lnTo>
                    <a:pt x="34" y="28"/>
                  </a:lnTo>
                  <a:lnTo>
                    <a:pt x="43" y="17"/>
                  </a:lnTo>
                  <a:lnTo>
                    <a:pt x="55" y="9"/>
                  </a:lnTo>
                  <a:lnTo>
                    <a:pt x="66" y="3"/>
                  </a:lnTo>
                  <a:lnTo>
                    <a:pt x="77" y="0"/>
                  </a:lnTo>
                  <a:lnTo>
                    <a:pt x="82" y="0"/>
                  </a:lnTo>
                  <a:lnTo>
                    <a:pt x="87" y="0"/>
                  </a:lnTo>
                  <a:lnTo>
                    <a:pt x="90" y="1"/>
                  </a:lnTo>
                  <a:lnTo>
                    <a:pt x="92" y="5"/>
                  </a:lnTo>
                  <a:lnTo>
                    <a:pt x="96" y="18"/>
                  </a:lnTo>
                  <a:lnTo>
                    <a:pt x="106" y="41"/>
                  </a:lnTo>
                  <a:lnTo>
                    <a:pt x="117" y="74"/>
                  </a:lnTo>
                  <a:lnTo>
                    <a:pt x="128" y="116"/>
                  </a:lnTo>
                  <a:lnTo>
                    <a:pt x="134" y="141"/>
                  </a:lnTo>
                  <a:lnTo>
                    <a:pt x="139" y="166"/>
                  </a:lnTo>
                  <a:lnTo>
                    <a:pt x="144" y="195"/>
                  </a:lnTo>
                  <a:lnTo>
                    <a:pt x="149" y="224"/>
                  </a:lnTo>
                  <a:lnTo>
                    <a:pt x="152" y="256"/>
                  </a:lnTo>
                  <a:lnTo>
                    <a:pt x="155" y="289"/>
                  </a:lnTo>
                  <a:lnTo>
                    <a:pt x="156" y="323"/>
                  </a:lnTo>
                  <a:lnTo>
                    <a:pt x="156" y="360"/>
                  </a:lnTo>
                  <a:lnTo>
                    <a:pt x="154" y="396"/>
                  </a:lnTo>
                  <a:lnTo>
                    <a:pt x="151" y="431"/>
                  </a:lnTo>
                  <a:lnTo>
                    <a:pt x="147" y="464"/>
                  </a:lnTo>
                  <a:lnTo>
                    <a:pt x="140" y="496"/>
                  </a:lnTo>
                  <a:lnTo>
                    <a:pt x="134" y="525"/>
                  </a:lnTo>
                  <a:lnTo>
                    <a:pt x="126" y="553"/>
                  </a:lnTo>
                  <a:lnTo>
                    <a:pt x="118" y="578"/>
                  </a:lnTo>
                  <a:lnTo>
                    <a:pt x="110" y="600"/>
                  </a:lnTo>
                  <a:lnTo>
                    <a:pt x="102" y="623"/>
                  </a:lnTo>
                  <a:lnTo>
                    <a:pt x="93" y="641"/>
                  </a:lnTo>
                  <a:lnTo>
                    <a:pt x="85" y="658"/>
                  </a:lnTo>
                  <a:lnTo>
                    <a:pt x="77" y="673"/>
                  </a:lnTo>
                  <a:lnTo>
                    <a:pt x="65" y="694"/>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8" name="Freeform 59"/>
            <p:cNvSpPr>
              <a:spLocks/>
            </p:cNvSpPr>
            <p:nvPr/>
          </p:nvSpPr>
          <p:spPr bwMode="auto">
            <a:xfrm>
              <a:off x="9174163" y="4382869"/>
              <a:ext cx="95250" cy="352425"/>
            </a:xfrm>
            <a:custGeom>
              <a:avLst/>
              <a:gdLst>
                <a:gd name="T0" fmla="*/ 46 w 120"/>
                <a:gd name="T1" fmla="*/ 664 h 666"/>
                <a:gd name="T2" fmla="*/ 39 w 120"/>
                <a:gd name="T3" fmla="*/ 664 h 666"/>
                <a:gd name="T4" fmla="*/ 27 w 120"/>
                <a:gd name="T5" fmla="*/ 656 h 666"/>
                <a:gd name="T6" fmla="*/ 9 w 120"/>
                <a:gd name="T7" fmla="*/ 637 h 666"/>
                <a:gd name="T8" fmla="*/ 2 w 120"/>
                <a:gd name="T9" fmla="*/ 621 h 666"/>
                <a:gd name="T10" fmla="*/ 0 w 120"/>
                <a:gd name="T11" fmla="*/ 613 h 666"/>
                <a:gd name="T12" fmla="*/ 5 w 120"/>
                <a:gd name="T13" fmla="*/ 601 h 666"/>
                <a:gd name="T14" fmla="*/ 21 w 120"/>
                <a:gd name="T15" fmla="*/ 559 h 666"/>
                <a:gd name="T16" fmla="*/ 36 w 120"/>
                <a:gd name="T17" fmla="*/ 509 h 666"/>
                <a:gd name="T18" fmla="*/ 46 w 120"/>
                <a:gd name="T19" fmla="*/ 467 h 666"/>
                <a:gd name="T20" fmla="*/ 53 w 120"/>
                <a:gd name="T21" fmla="*/ 418 h 666"/>
                <a:gd name="T22" fmla="*/ 58 w 120"/>
                <a:gd name="T23" fmla="*/ 364 h 666"/>
                <a:gd name="T24" fmla="*/ 59 w 120"/>
                <a:gd name="T25" fmla="*/ 306 h 666"/>
                <a:gd name="T26" fmla="*/ 58 w 120"/>
                <a:gd name="T27" fmla="*/ 250 h 666"/>
                <a:gd name="T28" fmla="*/ 51 w 120"/>
                <a:gd name="T29" fmla="*/ 179 h 666"/>
                <a:gd name="T30" fmla="*/ 38 w 120"/>
                <a:gd name="T31" fmla="*/ 104 h 666"/>
                <a:gd name="T32" fmla="*/ 28 w 120"/>
                <a:gd name="T33" fmla="*/ 56 h 666"/>
                <a:gd name="T34" fmla="*/ 23 w 120"/>
                <a:gd name="T35" fmla="*/ 39 h 666"/>
                <a:gd name="T36" fmla="*/ 27 w 120"/>
                <a:gd name="T37" fmla="*/ 30 h 666"/>
                <a:gd name="T38" fmla="*/ 37 w 120"/>
                <a:gd name="T39" fmla="*/ 17 h 666"/>
                <a:gd name="T40" fmla="*/ 56 w 120"/>
                <a:gd name="T41" fmla="*/ 2 h 666"/>
                <a:gd name="T42" fmla="*/ 69 w 120"/>
                <a:gd name="T43" fmla="*/ 0 h 666"/>
                <a:gd name="T44" fmla="*/ 76 w 120"/>
                <a:gd name="T45" fmla="*/ 2 h 666"/>
                <a:gd name="T46" fmla="*/ 82 w 120"/>
                <a:gd name="T47" fmla="*/ 17 h 666"/>
                <a:gd name="T48" fmla="*/ 95 w 120"/>
                <a:gd name="T49" fmla="*/ 70 h 666"/>
                <a:gd name="T50" fmla="*/ 107 w 120"/>
                <a:gd name="T51" fmla="*/ 132 h 666"/>
                <a:gd name="T52" fmla="*/ 113 w 120"/>
                <a:gd name="T53" fmla="*/ 183 h 666"/>
                <a:gd name="T54" fmla="*/ 117 w 120"/>
                <a:gd name="T55" fmla="*/ 240 h 666"/>
                <a:gd name="T56" fmla="*/ 120 w 120"/>
                <a:gd name="T57" fmla="*/ 303 h 666"/>
                <a:gd name="T58" fmla="*/ 118 w 120"/>
                <a:gd name="T59" fmla="*/ 372 h 666"/>
                <a:gd name="T60" fmla="*/ 113 w 120"/>
                <a:gd name="T61" fmla="*/ 435 h 666"/>
                <a:gd name="T62" fmla="*/ 103 w 120"/>
                <a:gd name="T63" fmla="*/ 492 h 666"/>
                <a:gd name="T64" fmla="*/ 93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4"/>
                  </a:lnTo>
                  <a:lnTo>
                    <a:pt x="43" y="666"/>
                  </a:lnTo>
                  <a:lnTo>
                    <a:pt x="39" y="664"/>
                  </a:lnTo>
                  <a:lnTo>
                    <a:pt x="35" y="663"/>
                  </a:lnTo>
                  <a:lnTo>
                    <a:pt x="27" y="656"/>
                  </a:lnTo>
                  <a:lnTo>
                    <a:pt x="18" y="647"/>
                  </a:lnTo>
                  <a:lnTo>
                    <a:pt x="9" y="637"/>
                  </a:lnTo>
                  <a:lnTo>
                    <a:pt x="4" y="626"/>
                  </a:lnTo>
                  <a:lnTo>
                    <a:pt x="2" y="621"/>
                  </a:lnTo>
                  <a:lnTo>
                    <a:pt x="1" y="616"/>
                  </a:lnTo>
                  <a:lnTo>
                    <a:pt x="0" y="613"/>
                  </a:lnTo>
                  <a:lnTo>
                    <a:pt x="1" y="609"/>
                  </a:lnTo>
                  <a:lnTo>
                    <a:pt x="5" y="601"/>
                  </a:lnTo>
                  <a:lnTo>
                    <a:pt x="13" y="584"/>
                  </a:lnTo>
                  <a:lnTo>
                    <a:pt x="21" y="559"/>
                  </a:lnTo>
                  <a:lnTo>
                    <a:pt x="31" y="527"/>
                  </a:lnTo>
                  <a:lnTo>
                    <a:pt x="36" y="509"/>
                  </a:lnTo>
                  <a:lnTo>
                    <a:pt x="40" y="488"/>
                  </a:lnTo>
                  <a:lnTo>
                    <a:pt x="46" y="467"/>
                  </a:lnTo>
                  <a:lnTo>
                    <a:pt x="49" y="443"/>
                  </a:lnTo>
                  <a:lnTo>
                    <a:pt x="53" y="418"/>
                  </a:lnTo>
                  <a:lnTo>
                    <a:pt x="55" y="391"/>
                  </a:lnTo>
                  <a:lnTo>
                    <a:pt x="58" y="364"/>
                  </a:lnTo>
                  <a:lnTo>
                    <a:pt x="59" y="335"/>
                  </a:lnTo>
                  <a:lnTo>
                    <a:pt x="59" y="306"/>
                  </a:lnTo>
                  <a:lnTo>
                    <a:pt x="59" y="278"/>
                  </a:lnTo>
                  <a:lnTo>
                    <a:pt x="58" y="250"/>
                  </a:lnTo>
                  <a:lnTo>
                    <a:pt x="55" y="225"/>
                  </a:lnTo>
                  <a:lnTo>
                    <a:pt x="51" y="179"/>
                  </a:lnTo>
                  <a:lnTo>
                    <a:pt x="45" y="138"/>
                  </a:lnTo>
                  <a:lnTo>
                    <a:pt x="38" y="104"/>
                  </a:lnTo>
                  <a:lnTo>
                    <a:pt x="32" y="77"/>
                  </a:lnTo>
                  <a:lnTo>
                    <a:pt x="28" y="56"/>
                  </a:lnTo>
                  <a:lnTo>
                    <a:pt x="24" y="44"/>
                  </a:lnTo>
                  <a:lnTo>
                    <a:pt x="23" y="39"/>
                  </a:lnTo>
                  <a:lnTo>
                    <a:pt x="24" y="35"/>
                  </a:lnTo>
                  <a:lnTo>
                    <a:pt x="27" y="30"/>
                  </a:lnTo>
                  <a:lnTo>
                    <a:pt x="29" y="25"/>
                  </a:lnTo>
                  <a:lnTo>
                    <a:pt x="37" y="17"/>
                  </a:lnTo>
                  <a:lnTo>
                    <a:pt x="46" y="9"/>
                  </a:lnTo>
                  <a:lnTo>
                    <a:pt x="56" y="2"/>
                  </a:lnTo>
                  <a:lnTo>
                    <a:pt x="66" y="0"/>
                  </a:lnTo>
                  <a:lnTo>
                    <a:pt x="69" y="0"/>
                  </a:lnTo>
                  <a:lnTo>
                    <a:pt x="74" y="0"/>
                  </a:lnTo>
                  <a:lnTo>
                    <a:pt x="76" y="2"/>
                  </a:lnTo>
                  <a:lnTo>
                    <a:pt x="78" y="5"/>
                  </a:lnTo>
                  <a:lnTo>
                    <a:pt x="82" y="17"/>
                  </a:lnTo>
                  <a:lnTo>
                    <a:pt x="87" y="38"/>
                  </a:lnTo>
                  <a:lnTo>
                    <a:pt x="95" y="70"/>
                  </a:lnTo>
                  <a:lnTo>
                    <a:pt x="102" y="109"/>
                  </a:lnTo>
                  <a:lnTo>
                    <a:pt x="107" y="132"/>
                  </a:lnTo>
                  <a:lnTo>
                    <a:pt x="110" y="157"/>
                  </a:lnTo>
                  <a:lnTo>
                    <a:pt x="113" y="183"/>
                  </a:lnTo>
                  <a:lnTo>
                    <a:pt x="115" y="211"/>
                  </a:lnTo>
                  <a:lnTo>
                    <a:pt x="117" y="240"/>
                  </a:lnTo>
                  <a:lnTo>
                    <a:pt x="120" y="271"/>
                  </a:lnTo>
                  <a:lnTo>
                    <a:pt x="120" y="303"/>
                  </a:lnTo>
                  <a:lnTo>
                    <a:pt x="120" y="337"/>
                  </a:lnTo>
                  <a:lnTo>
                    <a:pt x="118" y="372"/>
                  </a:lnTo>
                  <a:lnTo>
                    <a:pt x="116" y="405"/>
                  </a:lnTo>
                  <a:lnTo>
                    <a:pt x="113" y="435"/>
                  </a:lnTo>
                  <a:lnTo>
                    <a:pt x="109" y="464"/>
                  </a:lnTo>
                  <a:lnTo>
                    <a:pt x="103" y="492"/>
                  </a:lnTo>
                  <a:lnTo>
                    <a:pt x="98" y="518"/>
                  </a:lnTo>
                  <a:lnTo>
                    <a:pt x="93" y="542"/>
                  </a:lnTo>
                  <a:lnTo>
                    <a:pt x="86" y="563"/>
                  </a:lnTo>
                  <a:lnTo>
                    <a:pt x="75" y="601"/>
                  </a:lnTo>
                  <a:lnTo>
                    <a:pt x="64"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9" name="Freeform 60"/>
            <p:cNvSpPr>
              <a:spLocks/>
            </p:cNvSpPr>
            <p:nvPr/>
          </p:nvSpPr>
          <p:spPr bwMode="auto">
            <a:xfrm>
              <a:off x="8812213" y="6041807"/>
              <a:ext cx="193675" cy="158750"/>
            </a:xfrm>
            <a:custGeom>
              <a:avLst/>
              <a:gdLst>
                <a:gd name="T0" fmla="*/ 242 w 243"/>
                <a:gd name="T1" fmla="*/ 165 h 300"/>
                <a:gd name="T2" fmla="*/ 238 w 243"/>
                <a:gd name="T3" fmla="*/ 196 h 300"/>
                <a:gd name="T4" fmla="*/ 228 w 243"/>
                <a:gd name="T5" fmla="*/ 222 h 300"/>
                <a:gd name="T6" fmla="*/ 215 w 243"/>
                <a:gd name="T7" fmla="*/ 246 h 300"/>
                <a:gd name="T8" fmla="*/ 198 w 243"/>
                <a:gd name="T9" fmla="*/ 267 h 300"/>
                <a:gd name="T10" fmla="*/ 179 w 243"/>
                <a:gd name="T11" fmla="*/ 283 h 300"/>
                <a:gd name="T12" fmla="*/ 158 w 243"/>
                <a:gd name="T13" fmla="*/ 293 h 300"/>
                <a:gd name="T14" fmla="*/ 134 w 243"/>
                <a:gd name="T15" fmla="*/ 300 h 300"/>
                <a:gd name="T16" fmla="*/ 109 w 243"/>
                <a:gd name="T17" fmla="*/ 300 h 300"/>
                <a:gd name="T18" fmla="*/ 86 w 243"/>
                <a:gd name="T19" fmla="*/ 293 h 300"/>
                <a:gd name="T20" fmla="*/ 63 w 243"/>
                <a:gd name="T21" fmla="*/ 283 h 300"/>
                <a:gd name="T22" fmla="*/ 44 w 243"/>
                <a:gd name="T23" fmla="*/ 267 h 300"/>
                <a:gd name="T24" fmla="*/ 28 w 243"/>
                <a:gd name="T25" fmla="*/ 246 h 300"/>
                <a:gd name="T26" fmla="*/ 15 w 243"/>
                <a:gd name="T27" fmla="*/ 222 h 300"/>
                <a:gd name="T28" fmla="*/ 6 w 243"/>
                <a:gd name="T29" fmla="*/ 196 h 300"/>
                <a:gd name="T30" fmla="*/ 0 w 243"/>
                <a:gd name="T31" fmla="*/ 165 h 300"/>
                <a:gd name="T32" fmla="*/ 0 w 243"/>
                <a:gd name="T33" fmla="*/ 135 h 300"/>
                <a:gd name="T34" fmla="*/ 6 w 243"/>
                <a:gd name="T35" fmla="*/ 106 h 300"/>
                <a:gd name="T36" fmla="*/ 15 w 243"/>
                <a:gd name="T37" fmla="*/ 80 h 300"/>
                <a:gd name="T38" fmla="*/ 28 w 243"/>
                <a:gd name="T39" fmla="*/ 56 h 300"/>
                <a:gd name="T40" fmla="*/ 44 w 243"/>
                <a:gd name="T41" fmla="*/ 35 h 300"/>
                <a:gd name="T42" fmla="*/ 63 w 243"/>
                <a:gd name="T43" fmla="*/ 19 h 300"/>
                <a:gd name="T44" fmla="*/ 86 w 243"/>
                <a:gd name="T45" fmla="*/ 8 h 300"/>
                <a:gd name="T46" fmla="*/ 109 w 243"/>
                <a:gd name="T47" fmla="*/ 2 h 300"/>
                <a:gd name="T48" fmla="*/ 134 w 243"/>
                <a:gd name="T49" fmla="*/ 2 h 300"/>
                <a:gd name="T50" fmla="*/ 158 w 243"/>
                <a:gd name="T51" fmla="*/ 8 h 300"/>
                <a:gd name="T52" fmla="*/ 179 w 243"/>
                <a:gd name="T53" fmla="*/ 19 h 300"/>
                <a:gd name="T54" fmla="*/ 198 w 243"/>
                <a:gd name="T55" fmla="*/ 35 h 300"/>
                <a:gd name="T56" fmla="*/ 215 w 243"/>
                <a:gd name="T57" fmla="*/ 56 h 300"/>
                <a:gd name="T58" fmla="*/ 228 w 243"/>
                <a:gd name="T59" fmla="*/ 80 h 300"/>
                <a:gd name="T60" fmla="*/ 238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0" y="181"/>
                  </a:lnTo>
                  <a:lnTo>
                    <a:pt x="238" y="196"/>
                  </a:lnTo>
                  <a:lnTo>
                    <a:pt x="233" y="209"/>
                  </a:lnTo>
                  <a:lnTo>
                    <a:pt x="228" y="222"/>
                  </a:lnTo>
                  <a:lnTo>
                    <a:pt x="222" y="234"/>
                  </a:lnTo>
                  <a:lnTo>
                    <a:pt x="215" y="246"/>
                  </a:lnTo>
                  <a:lnTo>
                    <a:pt x="208" y="256"/>
                  </a:lnTo>
                  <a:lnTo>
                    <a:pt x="198" y="267"/>
                  </a:lnTo>
                  <a:lnTo>
                    <a:pt x="190" y="275"/>
                  </a:lnTo>
                  <a:lnTo>
                    <a:pt x="179" y="283"/>
                  </a:lnTo>
                  <a:lnTo>
                    <a:pt x="168" y="288"/>
                  </a:lnTo>
                  <a:lnTo>
                    <a:pt x="158" y="293"/>
                  </a:lnTo>
                  <a:lnTo>
                    <a:pt x="146" y="297"/>
                  </a:lnTo>
                  <a:lnTo>
                    <a:pt x="134" y="300"/>
                  </a:lnTo>
                  <a:lnTo>
                    <a:pt x="121" y="300"/>
                  </a:lnTo>
                  <a:lnTo>
                    <a:pt x="109" y="300"/>
                  </a:lnTo>
                  <a:lnTo>
                    <a:pt x="97" y="297"/>
                  </a:lnTo>
                  <a:lnTo>
                    <a:pt x="86" y="293"/>
                  </a:lnTo>
                  <a:lnTo>
                    <a:pt x="74" y="288"/>
                  </a:lnTo>
                  <a:lnTo>
                    <a:pt x="63" y="283"/>
                  </a:lnTo>
                  <a:lnTo>
                    <a:pt x="54" y="275"/>
                  </a:lnTo>
                  <a:lnTo>
                    <a:pt x="44" y="267"/>
                  </a:lnTo>
                  <a:lnTo>
                    <a:pt x="36" y="256"/>
                  </a:lnTo>
                  <a:lnTo>
                    <a:pt x="28" y="246"/>
                  </a:lnTo>
                  <a:lnTo>
                    <a:pt x="21" y="234"/>
                  </a:lnTo>
                  <a:lnTo>
                    <a:pt x="15" y="222"/>
                  </a:lnTo>
                  <a:lnTo>
                    <a:pt x="10" y="209"/>
                  </a:lnTo>
                  <a:lnTo>
                    <a:pt x="6" y="196"/>
                  </a:lnTo>
                  <a:lnTo>
                    <a:pt x="3" y="181"/>
                  </a:lnTo>
                  <a:lnTo>
                    <a:pt x="0" y="165"/>
                  </a:lnTo>
                  <a:lnTo>
                    <a:pt x="0" y="151"/>
                  </a:lnTo>
                  <a:lnTo>
                    <a:pt x="0" y="135"/>
                  </a:lnTo>
                  <a:lnTo>
                    <a:pt x="3" y="120"/>
                  </a:lnTo>
                  <a:lnTo>
                    <a:pt x="6" y="106"/>
                  </a:lnTo>
                  <a:lnTo>
                    <a:pt x="10" y="93"/>
                  </a:lnTo>
                  <a:lnTo>
                    <a:pt x="15" y="80"/>
                  </a:lnTo>
                  <a:lnTo>
                    <a:pt x="21" y="66"/>
                  </a:lnTo>
                  <a:lnTo>
                    <a:pt x="28" y="56"/>
                  </a:lnTo>
                  <a:lnTo>
                    <a:pt x="36" y="45"/>
                  </a:lnTo>
                  <a:lnTo>
                    <a:pt x="44" y="35"/>
                  </a:lnTo>
                  <a:lnTo>
                    <a:pt x="54" y="27"/>
                  </a:lnTo>
                  <a:lnTo>
                    <a:pt x="63" y="19"/>
                  </a:lnTo>
                  <a:lnTo>
                    <a:pt x="74" y="12"/>
                  </a:lnTo>
                  <a:lnTo>
                    <a:pt x="86" y="8"/>
                  </a:lnTo>
                  <a:lnTo>
                    <a:pt x="97" y="4"/>
                  </a:lnTo>
                  <a:lnTo>
                    <a:pt x="109" y="2"/>
                  </a:lnTo>
                  <a:lnTo>
                    <a:pt x="121" y="0"/>
                  </a:lnTo>
                  <a:lnTo>
                    <a:pt x="134" y="2"/>
                  </a:lnTo>
                  <a:lnTo>
                    <a:pt x="146" y="4"/>
                  </a:lnTo>
                  <a:lnTo>
                    <a:pt x="158" y="8"/>
                  </a:lnTo>
                  <a:lnTo>
                    <a:pt x="168" y="12"/>
                  </a:lnTo>
                  <a:lnTo>
                    <a:pt x="179" y="19"/>
                  </a:lnTo>
                  <a:lnTo>
                    <a:pt x="190" y="27"/>
                  </a:lnTo>
                  <a:lnTo>
                    <a:pt x="198" y="35"/>
                  </a:lnTo>
                  <a:lnTo>
                    <a:pt x="208" y="45"/>
                  </a:lnTo>
                  <a:lnTo>
                    <a:pt x="215" y="56"/>
                  </a:lnTo>
                  <a:lnTo>
                    <a:pt x="222" y="66"/>
                  </a:lnTo>
                  <a:lnTo>
                    <a:pt x="228" y="80"/>
                  </a:lnTo>
                  <a:lnTo>
                    <a:pt x="233" y="93"/>
                  </a:lnTo>
                  <a:lnTo>
                    <a:pt x="238" y="106"/>
                  </a:lnTo>
                  <a:lnTo>
                    <a:pt x="240"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0" name="Freeform 61"/>
            <p:cNvSpPr>
              <a:spLocks/>
            </p:cNvSpPr>
            <p:nvPr/>
          </p:nvSpPr>
          <p:spPr bwMode="auto">
            <a:xfrm>
              <a:off x="8866188" y="6089432"/>
              <a:ext cx="84137" cy="68263"/>
            </a:xfrm>
            <a:custGeom>
              <a:avLst/>
              <a:gdLst>
                <a:gd name="T0" fmla="*/ 106 w 106"/>
                <a:gd name="T1" fmla="*/ 65 h 131"/>
                <a:gd name="T2" fmla="*/ 105 w 106"/>
                <a:gd name="T3" fmla="*/ 78 h 131"/>
                <a:gd name="T4" fmla="*/ 101 w 106"/>
                <a:gd name="T5" fmla="*/ 90 h 131"/>
                <a:gd name="T6" fmla="*/ 96 w 106"/>
                <a:gd name="T7" fmla="*/ 102 h 131"/>
                <a:gd name="T8" fmla="*/ 90 w 106"/>
                <a:gd name="T9" fmla="*/ 111 h 131"/>
                <a:gd name="T10" fmla="*/ 82 w 106"/>
                <a:gd name="T11" fmla="*/ 119 h 131"/>
                <a:gd name="T12" fmla="*/ 74 w 106"/>
                <a:gd name="T13" fmla="*/ 125 h 131"/>
                <a:gd name="T14" fmla="*/ 63 w 106"/>
                <a:gd name="T15" fmla="*/ 129 h 131"/>
                <a:gd name="T16" fmla="*/ 52 w 106"/>
                <a:gd name="T17" fmla="*/ 131 h 131"/>
                <a:gd name="T18" fmla="*/ 41 w 106"/>
                <a:gd name="T19" fmla="*/ 129 h 131"/>
                <a:gd name="T20" fmla="*/ 32 w 106"/>
                <a:gd name="T21" fmla="*/ 125 h 131"/>
                <a:gd name="T22" fmla="*/ 23 w 106"/>
                <a:gd name="T23" fmla="*/ 119 h 131"/>
                <a:gd name="T24" fmla="*/ 15 w 106"/>
                <a:gd name="T25" fmla="*/ 111 h 131"/>
                <a:gd name="T26" fmla="*/ 8 w 106"/>
                <a:gd name="T27" fmla="*/ 102 h 131"/>
                <a:gd name="T28" fmla="*/ 4 w 106"/>
                <a:gd name="T29" fmla="*/ 90 h 131"/>
                <a:gd name="T30" fmla="*/ 1 w 106"/>
                <a:gd name="T31" fmla="*/ 78 h 131"/>
                <a:gd name="T32" fmla="*/ 0 w 106"/>
                <a:gd name="T33" fmla="*/ 65 h 131"/>
                <a:gd name="T34" fmla="*/ 1 w 106"/>
                <a:gd name="T35" fmla="*/ 51 h 131"/>
                <a:gd name="T36" fmla="*/ 4 w 106"/>
                <a:gd name="T37" fmla="*/ 40 h 131"/>
                <a:gd name="T38" fmla="*/ 8 w 106"/>
                <a:gd name="T39" fmla="*/ 29 h 131"/>
                <a:gd name="T40" fmla="*/ 15 w 106"/>
                <a:gd name="T41" fmla="*/ 19 h 131"/>
                <a:gd name="T42" fmla="*/ 23 w 106"/>
                <a:gd name="T43" fmla="*/ 11 h 131"/>
                <a:gd name="T44" fmla="*/ 32 w 106"/>
                <a:gd name="T45" fmla="*/ 5 h 131"/>
                <a:gd name="T46" fmla="*/ 41 w 106"/>
                <a:gd name="T47" fmla="*/ 1 h 131"/>
                <a:gd name="T48" fmla="*/ 52 w 106"/>
                <a:gd name="T49" fmla="*/ 0 h 131"/>
                <a:gd name="T50" fmla="*/ 63 w 106"/>
                <a:gd name="T51" fmla="*/ 1 h 131"/>
                <a:gd name="T52" fmla="*/ 74 w 106"/>
                <a:gd name="T53" fmla="*/ 5 h 131"/>
                <a:gd name="T54" fmla="*/ 82 w 106"/>
                <a:gd name="T55" fmla="*/ 11 h 131"/>
                <a:gd name="T56" fmla="*/ 90 w 106"/>
                <a:gd name="T57" fmla="*/ 19 h 131"/>
                <a:gd name="T58" fmla="*/ 96 w 106"/>
                <a:gd name="T59" fmla="*/ 29 h 131"/>
                <a:gd name="T60" fmla="*/ 101 w 106"/>
                <a:gd name="T61" fmla="*/ 40 h 131"/>
                <a:gd name="T62" fmla="*/ 105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1" y="90"/>
                  </a:lnTo>
                  <a:lnTo>
                    <a:pt x="96" y="102"/>
                  </a:lnTo>
                  <a:lnTo>
                    <a:pt x="90" y="111"/>
                  </a:lnTo>
                  <a:lnTo>
                    <a:pt x="82" y="119"/>
                  </a:lnTo>
                  <a:lnTo>
                    <a:pt x="74" y="125"/>
                  </a:lnTo>
                  <a:lnTo>
                    <a:pt x="63" y="129"/>
                  </a:lnTo>
                  <a:lnTo>
                    <a:pt x="52" y="131"/>
                  </a:lnTo>
                  <a:lnTo>
                    <a:pt x="41" y="129"/>
                  </a:lnTo>
                  <a:lnTo>
                    <a:pt x="32" y="125"/>
                  </a:lnTo>
                  <a:lnTo>
                    <a:pt x="23" y="119"/>
                  </a:lnTo>
                  <a:lnTo>
                    <a:pt x="15" y="111"/>
                  </a:lnTo>
                  <a:lnTo>
                    <a:pt x="8" y="102"/>
                  </a:lnTo>
                  <a:lnTo>
                    <a:pt x="4" y="90"/>
                  </a:lnTo>
                  <a:lnTo>
                    <a:pt x="1" y="78"/>
                  </a:lnTo>
                  <a:lnTo>
                    <a:pt x="0" y="65"/>
                  </a:lnTo>
                  <a:lnTo>
                    <a:pt x="1" y="51"/>
                  </a:lnTo>
                  <a:lnTo>
                    <a:pt x="4" y="40"/>
                  </a:lnTo>
                  <a:lnTo>
                    <a:pt x="8" y="29"/>
                  </a:lnTo>
                  <a:lnTo>
                    <a:pt x="15" y="19"/>
                  </a:lnTo>
                  <a:lnTo>
                    <a:pt x="23" y="11"/>
                  </a:lnTo>
                  <a:lnTo>
                    <a:pt x="32" y="5"/>
                  </a:lnTo>
                  <a:lnTo>
                    <a:pt x="41" y="1"/>
                  </a:lnTo>
                  <a:lnTo>
                    <a:pt x="52" y="0"/>
                  </a:lnTo>
                  <a:lnTo>
                    <a:pt x="63" y="1"/>
                  </a:lnTo>
                  <a:lnTo>
                    <a:pt x="74" y="5"/>
                  </a:lnTo>
                  <a:lnTo>
                    <a:pt x="82" y="11"/>
                  </a:lnTo>
                  <a:lnTo>
                    <a:pt x="90" y="19"/>
                  </a:lnTo>
                  <a:lnTo>
                    <a:pt x="96" y="29"/>
                  </a:lnTo>
                  <a:lnTo>
                    <a:pt x="101" y="40"/>
                  </a:lnTo>
                  <a:lnTo>
                    <a:pt x="105"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1" name="Freeform 62"/>
            <p:cNvSpPr>
              <a:spLocks/>
            </p:cNvSpPr>
            <p:nvPr/>
          </p:nvSpPr>
          <p:spPr bwMode="auto">
            <a:xfrm>
              <a:off x="8909050" y="6076732"/>
              <a:ext cx="42862" cy="34925"/>
            </a:xfrm>
            <a:custGeom>
              <a:avLst/>
              <a:gdLst>
                <a:gd name="T0" fmla="*/ 55 w 55"/>
                <a:gd name="T1" fmla="*/ 33 h 68"/>
                <a:gd name="T2" fmla="*/ 55 w 55"/>
                <a:gd name="T3" fmla="*/ 41 h 68"/>
                <a:gd name="T4" fmla="*/ 53 w 55"/>
                <a:gd name="T5" fmla="*/ 46 h 68"/>
                <a:gd name="T6" fmla="*/ 50 w 55"/>
                <a:gd name="T7" fmla="*/ 53 h 68"/>
                <a:gd name="T8" fmla="*/ 47 w 55"/>
                <a:gd name="T9" fmla="*/ 58 h 68"/>
                <a:gd name="T10" fmla="*/ 43 w 55"/>
                <a:gd name="T11" fmla="*/ 62 h 68"/>
                <a:gd name="T12" fmla="*/ 39 w 55"/>
                <a:gd name="T13" fmla="*/ 65 h 68"/>
                <a:gd name="T14" fmla="*/ 33 w 55"/>
                <a:gd name="T15" fmla="*/ 66 h 68"/>
                <a:gd name="T16" fmla="*/ 28 w 55"/>
                <a:gd name="T17" fmla="*/ 68 h 68"/>
                <a:gd name="T18" fmla="*/ 23 w 55"/>
                <a:gd name="T19" fmla="*/ 66 h 68"/>
                <a:gd name="T20" fmla="*/ 17 w 55"/>
                <a:gd name="T21" fmla="*/ 65 h 68"/>
                <a:gd name="T22" fmla="*/ 13 w 55"/>
                <a:gd name="T23" fmla="*/ 62 h 68"/>
                <a:gd name="T24" fmla="*/ 9 w 55"/>
                <a:gd name="T25" fmla="*/ 58 h 68"/>
                <a:gd name="T26" fmla="*/ 6 w 55"/>
                <a:gd name="T27" fmla="*/ 53 h 68"/>
                <a:gd name="T28" fmla="*/ 2 w 55"/>
                <a:gd name="T29" fmla="*/ 46 h 68"/>
                <a:gd name="T30" fmla="*/ 1 w 55"/>
                <a:gd name="T31" fmla="*/ 41 h 68"/>
                <a:gd name="T32" fmla="*/ 0 w 55"/>
                <a:gd name="T33" fmla="*/ 33 h 68"/>
                <a:gd name="T34" fmla="*/ 1 w 55"/>
                <a:gd name="T35" fmla="*/ 27 h 68"/>
                <a:gd name="T36" fmla="*/ 2 w 55"/>
                <a:gd name="T37" fmla="*/ 20 h 68"/>
                <a:gd name="T38" fmla="*/ 6 w 55"/>
                <a:gd name="T39" fmla="*/ 15 h 68"/>
                <a:gd name="T40" fmla="*/ 9 w 55"/>
                <a:gd name="T41" fmla="*/ 10 h 68"/>
                <a:gd name="T42" fmla="*/ 13 w 55"/>
                <a:gd name="T43" fmla="*/ 6 h 68"/>
                <a:gd name="T44" fmla="*/ 17 w 55"/>
                <a:gd name="T45" fmla="*/ 3 h 68"/>
                <a:gd name="T46" fmla="*/ 23 w 55"/>
                <a:gd name="T47" fmla="*/ 0 h 68"/>
                <a:gd name="T48" fmla="*/ 28 w 55"/>
                <a:gd name="T49" fmla="*/ 0 h 68"/>
                <a:gd name="T50" fmla="*/ 33 w 55"/>
                <a:gd name="T51" fmla="*/ 0 h 68"/>
                <a:gd name="T52" fmla="*/ 39 w 55"/>
                <a:gd name="T53" fmla="*/ 3 h 68"/>
                <a:gd name="T54" fmla="*/ 43 w 55"/>
                <a:gd name="T55" fmla="*/ 6 h 68"/>
                <a:gd name="T56" fmla="*/ 47 w 55"/>
                <a:gd name="T57" fmla="*/ 10 h 68"/>
                <a:gd name="T58" fmla="*/ 50 w 55"/>
                <a:gd name="T59" fmla="*/ 15 h 68"/>
                <a:gd name="T60" fmla="*/ 53 w 55"/>
                <a:gd name="T61" fmla="*/ 20 h 68"/>
                <a:gd name="T62" fmla="*/ 55 w 55"/>
                <a:gd name="T63" fmla="*/ 27 h 68"/>
                <a:gd name="T64" fmla="*/ 55 w 55"/>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8">
                  <a:moveTo>
                    <a:pt x="55" y="33"/>
                  </a:moveTo>
                  <a:lnTo>
                    <a:pt x="55" y="41"/>
                  </a:lnTo>
                  <a:lnTo>
                    <a:pt x="53" y="46"/>
                  </a:lnTo>
                  <a:lnTo>
                    <a:pt x="50" y="53"/>
                  </a:lnTo>
                  <a:lnTo>
                    <a:pt x="47" y="58"/>
                  </a:lnTo>
                  <a:lnTo>
                    <a:pt x="43" y="62"/>
                  </a:lnTo>
                  <a:lnTo>
                    <a:pt x="39" y="65"/>
                  </a:lnTo>
                  <a:lnTo>
                    <a:pt x="33" y="66"/>
                  </a:lnTo>
                  <a:lnTo>
                    <a:pt x="28" y="68"/>
                  </a:lnTo>
                  <a:lnTo>
                    <a:pt x="23" y="66"/>
                  </a:lnTo>
                  <a:lnTo>
                    <a:pt x="17" y="65"/>
                  </a:lnTo>
                  <a:lnTo>
                    <a:pt x="13" y="62"/>
                  </a:lnTo>
                  <a:lnTo>
                    <a:pt x="9" y="58"/>
                  </a:lnTo>
                  <a:lnTo>
                    <a:pt x="6" y="53"/>
                  </a:lnTo>
                  <a:lnTo>
                    <a:pt x="2" y="46"/>
                  </a:lnTo>
                  <a:lnTo>
                    <a:pt x="1" y="41"/>
                  </a:lnTo>
                  <a:lnTo>
                    <a:pt x="0" y="33"/>
                  </a:lnTo>
                  <a:lnTo>
                    <a:pt x="1" y="27"/>
                  </a:lnTo>
                  <a:lnTo>
                    <a:pt x="2" y="20"/>
                  </a:lnTo>
                  <a:lnTo>
                    <a:pt x="6" y="15"/>
                  </a:lnTo>
                  <a:lnTo>
                    <a:pt x="9" y="10"/>
                  </a:lnTo>
                  <a:lnTo>
                    <a:pt x="13" y="6"/>
                  </a:lnTo>
                  <a:lnTo>
                    <a:pt x="17" y="3"/>
                  </a:lnTo>
                  <a:lnTo>
                    <a:pt x="23" y="0"/>
                  </a:lnTo>
                  <a:lnTo>
                    <a:pt x="28" y="0"/>
                  </a:lnTo>
                  <a:lnTo>
                    <a:pt x="33" y="0"/>
                  </a:lnTo>
                  <a:lnTo>
                    <a:pt x="39" y="3"/>
                  </a:lnTo>
                  <a:lnTo>
                    <a:pt x="43" y="6"/>
                  </a:lnTo>
                  <a:lnTo>
                    <a:pt x="47" y="10"/>
                  </a:lnTo>
                  <a:lnTo>
                    <a:pt x="50" y="15"/>
                  </a:lnTo>
                  <a:lnTo>
                    <a:pt x="53" y="20"/>
                  </a:lnTo>
                  <a:lnTo>
                    <a:pt x="55" y="27"/>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2" name="Freeform 63"/>
            <p:cNvSpPr>
              <a:spLocks/>
            </p:cNvSpPr>
            <p:nvPr/>
          </p:nvSpPr>
          <p:spPr bwMode="auto">
            <a:xfrm>
              <a:off x="9043988" y="5935444"/>
              <a:ext cx="123825" cy="374650"/>
            </a:xfrm>
            <a:custGeom>
              <a:avLst/>
              <a:gdLst>
                <a:gd name="T0" fmla="*/ 54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2 h 709"/>
                <a:gd name="T12" fmla="*/ 7 w 156"/>
                <a:gd name="T13" fmla="*/ 641 h 709"/>
                <a:gd name="T14" fmla="*/ 30 w 156"/>
                <a:gd name="T15" fmla="*/ 596 h 709"/>
                <a:gd name="T16" fmla="*/ 51 w 156"/>
                <a:gd name="T17" fmla="*/ 542 h 709"/>
                <a:gd name="T18" fmla="*/ 64 w 156"/>
                <a:gd name="T19" fmla="*/ 497 h 709"/>
                <a:gd name="T20" fmla="*/ 76 w 156"/>
                <a:gd name="T21" fmla="*/ 445 h 709"/>
                <a:gd name="T22" fmla="*/ 82 w 156"/>
                <a:gd name="T23" fmla="*/ 387 h 709"/>
                <a:gd name="T24" fmla="*/ 85 w 156"/>
                <a:gd name="T25" fmla="*/ 325 h 709"/>
                <a:gd name="T26" fmla="*/ 80 w 156"/>
                <a:gd name="T27" fmla="*/ 267 h 709"/>
                <a:gd name="T28" fmla="*/ 74 w 156"/>
                <a:gd name="T29" fmla="*/ 215 h 709"/>
                <a:gd name="T30" fmla="*/ 65 w 156"/>
                <a:gd name="T31" fmla="*/ 167 h 709"/>
                <a:gd name="T32" fmla="*/ 50 w 156"/>
                <a:gd name="T33" fmla="*/ 110 h 709"/>
                <a:gd name="T34" fmla="*/ 33 w 156"/>
                <a:gd name="T35" fmla="*/ 60 h 709"/>
                <a:gd name="T36" fmla="*/ 28 w 156"/>
                <a:gd name="T37" fmla="*/ 42 h 709"/>
                <a:gd name="T38" fmla="*/ 31 w 156"/>
                <a:gd name="T39" fmla="*/ 31 h 709"/>
                <a:gd name="T40" fmla="*/ 43 w 156"/>
                <a:gd name="T41" fmla="*/ 17 h 709"/>
                <a:gd name="T42" fmla="*/ 66 w 156"/>
                <a:gd name="T43" fmla="*/ 2 h 709"/>
                <a:gd name="T44" fmla="*/ 82 w 156"/>
                <a:gd name="T45" fmla="*/ 0 h 709"/>
                <a:gd name="T46" fmla="*/ 90 w 156"/>
                <a:gd name="T47" fmla="*/ 1 h 709"/>
                <a:gd name="T48" fmla="*/ 96 w 156"/>
                <a:gd name="T49" fmla="*/ 18 h 709"/>
                <a:gd name="T50" fmla="*/ 117 w 156"/>
                <a:gd name="T51" fmla="*/ 73 h 709"/>
                <a:gd name="T52" fmla="*/ 134 w 156"/>
                <a:gd name="T53" fmla="*/ 141 h 709"/>
                <a:gd name="T54" fmla="*/ 144 w 156"/>
                <a:gd name="T55" fmla="*/ 195 h 709"/>
                <a:gd name="T56" fmla="*/ 152 w 156"/>
                <a:gd name="T57" fmla="*/ 255 h 709"/>
                <a:gd name="T58" fmla="*/ 156 w 156"/>
                <a:gd name="T59" fmla="*/ 323 h 709"/>
                <a:gd name="T60" fmla="*/ 154 w 156"/>
                <a:gd name="T61" fmla="*/ 395 h 709"/>
                <a:gd name="T62" fmla="*/ 147 w 156"/>
                <a:gd name="T63" fmla="*/ 464 h 709"/>
                <a:gd name="T64" fmla="*/ 134 w 156"/>
                <a:gd name="T65" fmla="*/ 525 h 709"/>
                <a:gd name="T66" fmla="*/ 118 w 156"/>
                <a:gd name="T67" fmla="*/ 577 h 709"/>
                <a:gd name="T68" fmla="*/ 102 w 156"/>
                <a:gd name="T69" fmla="*/ 622 h 709"/>
                <a:gd name="T70" fmla="*/ 85 w 156"/>
                <a:gd name="T71" fmla="*/ 658 h 709"/>
                <a:gd name="T72" fmla="*/ 65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5"/>
                  </a:moveTo>
                  <a:lnTo>
                    <a:pt x="54" y="708"/>
                  </a:lnTo>
                  <a:lnTo>
                    <a:pt x="50" y="709"/>
                  </a:lnTo>
                  <a:lnTo>
                    <a:pt x="46" y="708"/>
                  </a:lnTo>
                  <a:lnTo>
                    <a:pt x="42" y="707"/>
                  </a:lnTo>
                  <a:lnTo>
                    <a:pt x="31" y="700"/>
                  </a:lnTo>
                  <a:lnTo>
                    <a:pt x="20" y="689"/>
                  </a:lnTo>
                  <a:lnTo>
                    <a:pt x="12" y="679"/>
                  </a:lnTo>
                  <a:lnTo>
                    <a:pt x="4" y="667"/>
                  </a:lnTo>
                  <a:lnTo>
                    <a:pt x="2" y="662"/>
                  </a:lnTo>
                  <a:lnTo>
                    <a:pt x="0" y="656"/>
                  </a:lnTo>
                  <a:lnTo>
                    <a:pt x="0" y="652"/>
                  </a:lnTo>
                  <a:lnTo>
                    <a:pt x="1" y="650"/>
                  </a:lnTo>
                  <a:lnTo>
                    <a:pt x="7" y="641"/>
                  </a:lnTo>
                  <a:lnTo>
                    <a:pt x="17" y="622"/>
                  </a:lnTo>
                  <a:lnTo>
                    <a:pt x="30" y="596"/>
                  </a:lnTo>
                  <a:lnTo>
                    <a:pt x="44" y="561"/>
                  </a:lnTo>
                  <a:lnTo>
                    <a:pt x="51" y="542"/>
                  </a:lnTo>
                  <a:lnTo>
                    <a:pt x="58" y="521"/>
                  </a:lnTo>
                  <a:lnTo>
                    <a:pt x="64" y="497"/>
                  </a:lnTo>
                  <a:lnTo>
                    <a:pt x="71" y="472"/>
                  </a:lnTo>
                  <a:lnTo>
                    <a:pt x="76" y="445"/>
                  </a:lnTo>
                  <a:lnTo>
                    <a:pt x="79" y="418"/>
                  </a:lnTo>
                  <a:lnTo>
                    <a:pt x="82" y="387"/>
                  </a:lnTo>
                  <a:lnTo>
                    <a:pt x="85" y="357"/>
                  </a:lnTo>
                  <a:lnTo>
                    <a:pt x="85" y="325"/>
                  </a:lnTo>
                  <a:lnTo>
                    <a:pt x="84" y="295"/>
                  </a:lnTo>
                  <a:lnTo>
                    <a:pt x="80" y="267"/>
                  </a:lnTo>
                  <a:lnTo>
                    <a:pt x="78" y="240"/>
                  </a:lnTo>
                  <a:lnTo>
                    <a:pt x="74" y="215"/>
                  </a:lnTo>
                  <a:lnTo>
                    <a:pt x="70" y="190"/>
                  </a:lnTo>
                  <a:lnTo>
                    <a:pt x="65" y="167"/>
                  </a:lnTo>
                  <a:lnTo>
                    <a:pt x="60" y="147"/>
                  </a:lnTo>
                  <a:lnTo>
                    <a:pt x="50" y="110"/>
                  </a:lnTo>
                  <a:lnTo>
                    <a:pt x="41" y="81"/>
                  </a:lnTo>
                  <a:lnTo>
                    <a:pt x="33" y="60"/>
                  </a:lnTo>
                  <a:lnTo>
                    <a:pt x="28" y="47"/>
                  </a:lnTo>
                  <a:lnTo>
                    <a:pt x="28" y="42"/>
                  </a:lnTo>
                  <a:lnTo>
                    <a:pt x="29" y="37"/>
                  </a:lnTo>
                  <a:lnTo>
                    <a:pt x="31" y="31"/>
                  </a:lnTo>
                  <a:lnTo>
                    <a:pt x="34" y="27"/>
                  </a:lnTo>
                  <a:lnTo>
                    <a:pt x="43" y="17"/>
                  </a:lnTo>
                  <a:lnTo>
                    <a:pt x="55" y="9"/>
                  </a:lnTo>
                  <a:lnTo>
                    <a:pt x="66" y="2"/>
                  </a:lnTo>
                  <a:lnTo>
                    <a:pt x="77" y="0"/>
                  </a:lnTo>
                  <a:lnTo>
                    <a:pt x="82" y="0"/>
                  </a:lnTo>
                  <a:lnTo>
                    <a:pt x="87" y="0"/>
                  </a:lnTo>
                  <a:lnTo>
                    <a:pt x="90" y="1"/>
                  </a:lnTo>
                  <a:lnTo>
                    <a:pt x="92" y="5"/>
                  </a:lnTo>
                  <a:lnTo>
                    <a:pt x="96" y="18"/>
                  </a:lnTo>
                  <a:lnTo>
                    <a:pt x="106" y="40"/>
                  </a:lnTo>
                  <a:lnTo>
                    <a:pt x="117" y="73"/>
                  </a:lnTo>
                  <a:lnTo>
                    <a:pt x="128" y="116"/>
                  </a:lnTo>
                  <a:lnTo>
                    <a:pt x="134" y="141"/>
                  </a:lnTo>
                  <a:lnTo>
                    <a:pt x="139" y="166"/>
                  </a:lnTo>
                  <a:lnTo>
                    <a:pt x="144" y="195"/>
                  </a:lnTo>
                  <a:lnTo>
                    <a:pt x="149" y="224"/>
                  </a:lnTo>
                  <a:lnTo>
                    <a:pt x="152" y="255"/>
                  </a:lnTo>
                  <a:lnTo>
                    <a:pt x="155" y="288"/>
                  </a:lnTo>
                  <a:lnTo>
                    <a:pt x="156" y="323"/>
                  </a:lnTo>
                  <a:lnTo>
                    <a:pt x="156" y="360"/>
                  </a:lnTo>
                  <a:lnTo>
                    <a:pt x="154" y="395"/>
                  </a:lnTo>
                  <a:lnTo>
                    <a:pt x="151" y="431"/>
                  </a:lnTo>
                  <a:lnTo>
                    <a:pt x="147" y="464"/>
                  </a:lnTo>
                  <a:lnTo>
                    <a:pt x="140" y="495"/>
                  </a:lnTo>
                  <a:lnTo>
                    <a:pt x="134" y="525"/>
                  </a:lnTo>
                  <a:lnTo>
                    <a:pt x="126" y="552"/>
                  </a:lnTo>
                  <a:lnTo>
                    <a:pt x="118" y="577"/>
                  </a:lnTo>
                  <a:lnTo>
                    <a:pt x="110" y="600"/>
                  </a:lnTo>
                  <a:lnTo>
                    <a:pt x="102" y="622"/>
                  </a:lnTo>
                  <a:lnTo>
                    <a:pt x="93" y="641"/>
                  </a:lnTo>
                  <a:lnTo>
                    <a:pt x="85" y="658"/>
                  </a:lnTo>
                  <a:lnTo>
                    <a:pt x="77" y="672"/>
                  </a:lnTo>
                  <a:lnTo>
                    <a:pt x="65" y="693"/>
                  </a:lnTo>
                  <a:lnTo>
                    <a:pt x="57" y="705"/>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3" name="Freeform 64"/>
            <p:cNvSpPr>
              <a:spLocks/>
            </p:cNvSpPr>
            <p:nvPr/>
          </p:nvSpPr>
          <p:spPr bwMode="auto">
            <a:xfrm>
              <a:off x="9174163" y="5952907"/>
              <a:ext cx="95250" cy="352425"/>
            </a:xfrm>
            <a:custGeom>
              <a:avLst/>
              <a:gdLst>
                <a:gd name="T0" fmla="*/ 46 w 120"/>
                <a:gd name="T1" fmla="*/ 665 h 665"/>
                <a:gd name="T2" fmla="*/ 39 w 120"/>
                <a:gd name="T3" fmla="*/ 665 h 665"/>
                <a:gd name="T4" fmla="*/ 27 w 120"/>
                <a:gd name="T5" fmla="*/ 657 h 665"/>
                <a:gd name="T6" fmla="*/ 9 w 120"/>
                <a:gd name="T7" fmla="*/ 637 h 665"/>
                <a:gd name="T8" fmla="*/ 2 w 120"/>
                <a:gd name="T9" fmla="*/ 621 h 665"/>
                <a:gd name="T10" fmla="*/ 0 w 120"/>
                <a:gd name="T11" fmla="*/ 613 h 665"/>
                <a:gd name="T12" fmla="*/ 5 w 120"/>
                <a:gd name="T13" fmla="*/ 602 h 665"/>
                <a:gd name="T14" fmla="*/ 21 w 120"/>
                <a:gd name="T15" fmla="*/ 559 h 665"/>
                <a:gd name="T16" fmla="*/ 36 w 120"/>
                <a:gd name="T17" fmla="*/ 508 h 665"/>
                <a:gd name="T18" fmla="*/ 46 w 120"/>
                <a:gd name="T19" fmla="*/ 467 h 665"/>
                <a:gd name="T20" fmla="*/ 53 w 120"/>
                <a:gd name="T21" fmla="*/ 418 h 665"/>
                <a:gd name="T22" fmla="*/ 58 w 120"/>
                <a:gd name="T23" fmla="*/ 364 h 665"/>
                <a:gd name="T24" fmla="*/ 59 w 120"/>
                <a:gd name="T25" fmla="*/ 306 h 665"/>
                <a:gd name="T26" fmla="*/ 58 w 120"/>
                <a:gd name="T27" fmla="*/ 251 h 665"/>
                <a:gd name="T28" fmla="*/ 51 w 120"/>
                <a:gd name="T29" fmla="*/ 180 h 665"/>
                <a:gd name="T30" fmla="*/ 38 w 120"/>
                <a:gd name="T31" fmla="*/ 104 h 665"/>
                <a:gd name="T32" fmla="*/ 28 w 120"/>
                <a:gd name="T33" fmla="*/ 57 h 665"/>
                <a:gd name="T34" fmla="*/ 23 w 120"/>
                <a:gd name="T35" fmla="*/ 40 h 665"/>
                <a:gd name="T36" fmla="*/ 27 w 120"/>
                <a:gd name="T37" fmla="*/ 31 h 665"/>
                <a:gd name="T38" fmla="*/ 37 w 120"/>
                <a:gd name="T39" fmla="*/ 17 h 665"/>
                <a:gd name="T40" fmla="*/ 56 w 120"/>
                <a:gd name="T41" fmla="*/ 3 h 665"/>
                <a:gd name="T42" fmla="*/ 69 w 120"/>
                <a:gd name="T43" fmla="*/ 0 h 665"/>
                <a:gd name="T44" fmla="*/ 76 w 120"/>
                <a:gd name="T45" fmla="*/ 2 h 665"/>
                <a:gd name="T46" fmla="*/ 82 w 120"/>
                <a:gd name="T47" fmla="*/ 17 h 665"/>
                <a:gd name="T48" fmla="*/ 95 w 120"/>
                <a:gd name="T49" fmla="*/ 70 h 665"/>
                <a:gd name="T50" fmla="*/ 107 w 120"/>
                <a:gd name="T51" fmla="*/ 132 h 665"/>
                <a:gd name="T52" fmla="*/ 113 w 120"/>
                <a:gd name="T53" fmla="*/ 184 h 665"/>
                <a:gd name="T54" fmla="*/ 117 w 120"/>
                <a:gd name="T55" fmla="*/ 240 h 665"/>
                <a:gd name="T56" fmla="*/ 120 w 120"/>
                <a:gd name="T57" fmla="*/ 304 h 665"/>
                <a:gd name="T58" fmla="*/ 118 w 120"/>
                <a:gd name="T59" fmla="*/ 372 h 665"/>
                <a:gd name="T60" fmla="*/ 113 w 120"/>
                <a:gd name="T61" fmla="*/ 435 h 665"/>
                <a:gd name="T62" fmla="*/ 103 w 120"/>
                <a:gd name="T63" fmla="*/ 492 h 665"/>
                <a:gd name="T64" fmla="*/ 93 w 120"/>
                <a:gd name="T65" fmla="*/ 542 h 665"/>
                <a:gd name="T66" fmla="*/ 75 w 120"/>
                <a:gd name="T67" fmla="*/ 602 h 665"/>
                <a:gd name="T68" fmla="*/ 54 w 120"/>
                <a:gd name="T69" fmla="*/ 65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5">
                  <a:moveTo>
                    <a:pt x="48" y="662"/>
                  </a:moveTo>
                  <a:lnTo>
                    <a:pt x="46" y="665"/>
                  </a:lnTo>
                  <a:lnTo>
                    <a:pt x="43" y="665"/>
                  </a:lnTo>
                  <a:lnTo>
                    <a:pt x="39" y="665"/>
                  </a:lnTo>
                  <a:lnTo>
                    <a:pt x="35" y="664"/>
                  </a:lnTo>
                  <a:lnTo>
                    <a:pt x="27" y="657"/>
                  </a:lnTo>
                  <a:lnTo>
                    <a:pt x="18" y="648"/>
                  </a:lnTo>
                  <a:lnTo>
                    <a:pt x="9" y="637"/>
                  </a:lnTo>
                  <a:lnTo>
                    <a:pt x="4" y="625"/>
                  </a:lnTo>
                  <a:lnTo>
                    <a:pt x="2" y="621"/>
                  </a:lnTo>
                  <a:lnTo>
                    <a:pt x="1" y="616"/>
                  </a:lnTo>
                  <a:lnTo>
                    <a:pt x="0" y="613"/>
                  </a:lnTo>
                  <a:lnTo>
                    <a:pt x="1" y="610"/>
                  </a:lnTo>
                  <a:lnTo>
                    <a:pt x="5" y="602"/>
                  </a:lnTo>
                  <a:lnTo>
                    <a:pt x="13" y="584"/>
                  </a:lnTo>
                  <a:lnTo>
                    <a:pt x="21" y="559"/>
                  </a:lnTo>
                  <a:lnTo>
                    <a:pt x="31" y="528"/>
                  </a:lnTo>
                  <a:lnTo>
                    <a:pt x="36" y="508"/>
                  </a:lnTo>
                  <a:lnTo>
                    <a:pt x="40" y="488"/>
                  </a:lnTo>
                  <a:lnTo>
                    <a:pt x="46" y="467"/>
                  </a:lnTo>
                  <a:lnTo>
                    <a:pt x="49" y="443"/>
                  </a:lnTo>
                  <a:lnTo>
                    <a:pt x="53" y="418"/>
                  </a:lnTo>
                  <a:lnTo>
                    <a:pt x="55" y="392"/>
                  </a:lnTo>
                  <a:lnTo>
                    <a:pt x="58" y="364"/>
                  </a:lnTo>
                  <a:lnTo>
                    <a:pt x="59" y="335"/>
                  </a:lnTo>
                  <a:lnTo>
                    <a:pt x="59" y="306"/>
                  </a:lnTo>
                  <a:lnTo>
                    <a:pt x="59" y="277"/>
                  </a:lnTo>
                  <a:lnTo>
                    <a:pt x="58" y="251"/>
                  </a:lnTo>
                  <a:lnTo>
                    <a:pt x="55" y="226"/>
                  </a:lnTo>
                  <a:lnTo>
                    <a:pt x="51" y="180"/>
                  </a:lnTo>
                  <a:lnTo>
                    <a:pt x="45" y="139"/>
                  </a:lnTo>
                  <a:lnTo>
                    <a:pt x="38" y="104"/>
                  </a:lnTo>
                  <a:lnTo>
                    <a:pt x="32" y="78"/>
                  </a:lnTo>
                  <a:lnTo>
                    <a:pt x="28" y="57"/>
                  </a:lnTo>
                  <a:lnTo>
                    <a:pt x="24" y="45"/>
                  </a:lnTo>
                  <a:lnTo>
                    <a:pt x="23" y="40"/>
                  </a:lnTo>
                  <a:lnTo>
                    <a:pt x="24" y="36"/>
                  </a:lnTo>
                  <a:lnTo>
                    <a:pt x="27" y="31"/>
                  </a:lnTo>
                  <a:lnTo>
                    <a:pt x="29" y="25"/>
                  </a:lnTo>
                  <a:lnTo>
                    <a:pt x="37" y="17"/>
                  </a:lnTo>
                  <a:lnTo>
                    <a:pt x="46" y="9"/>
                  </a:lnTo>
                  <a:lnTo>
                    <a:pt x="56" y="3"/>
                  </a:lnTo>
                  <a:lnTo>
                    <a:pt x="66" y="0"/>
                  </a:lnTo>
                  <a:lnTo>
                    <a:pt x="69" y="0"/>
                  </a:lnTo>
                  <a:lnTo>
                    <a:pt x="74" y="0"/>
                  </a:lnTo>
                  <a:lnTo>
                    <a:pt x="76" y="2"/>
                  </a:lnTo>
                  <a:lnTo>
                    <a:pt x="78" y="5"/>
                  </a:lnTo>
                  <a:lnTo>
                    <a:pt x="82" y="17"/>
                  </a:lnTo>
                  <a:lnTo>
                    <a:pt x="87" y="38"/>
                  </a:lnTo>
                  <a:lnTo>
                    <a:pt x="95" y="70"/>
                  </a:lnTo>
                  <a:lnTo>
                    <a:pt x="102" y="110"/>
                  </a:lnTo>
                  <a:lnTo>
                    <a:pt x="107" y="132"/>
                  </a:lnTo>
                  <a:lnTo>
                    <a:pt x="110" y="157"/>
                  </a:lnTo>
                  <a:lnTo>
                    <a:pt x="113" y="184"/>
                  </a:lnTo>
                  <a:lnTo>
                    <a:pt x="115" y="211"/>
                  </a:lnTo>
                  <a:lnTo>
                    <a:pt x="117" y="240"/>
                  </a:lnTo>
                  <a:lnTo>
                    <a:pt x="120" y="272"/>
                  </a:lnTo>
                  <a:lnTo>
                    <a:pt x="120" y="304"/>
                  </a:lnTo>
                  <a:lnTo>
                    <a:pt x="120" y="338"/>
                  </a:lnTo>
                  <a:lnTo>
                    <a:pt x="118" y="372"/>
                  </a:lnTo>
                  <a:lnTo>
                    <a:pt x="116" y="405"/>
                  </a:lnTo>
                  <a:lnTo>
                    <a:pt x="113" y="435"/>
                  </a:lnTo>
                  <a:lnTo>
                    <a:pt x="109" y="464"/>
                  </a:lnTo>
                  <a:lnTo>
                    <a:pt x="103" y="492"/>
                  </a:lnTo>
                  <a:lnTo>
                    <a:pt x="98" y="519"/>
                  </a:lnTo>
                  <a:lnTo>
                    <a:pt x="93" y="542"/>
                  </a:lnTo>
                  <a:lnTo>
                    <a:pt x="86" y="563"/>
                  </a:lnTo>
                  <a:lnTo>
                    <a:pt x="75" y="602"/>
                  </a:lnTo>
                  <a:lnTo>
                    <a:pt x="64"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4" name="Freeform 65"/>
            <p:cNvSpPr>
              <a:spLocks/>
            </p:cNvSpPr>
            <p:nvPr/>
          </p:nvSpPr>
          <p:spPr bwMode="auto">
            <a:xfrm>
              <a:off x="11128375" y="4471769"/>
              <a:ext cx="193675" cy="157163"/>
            </a:xfrm>
            <a:custGeom>
              <a:avLst/>
              <a:gdLst>
                <a:gd name="T0" fmla="*/ 242 w 243"/>
                <a:gd name="T1" fmla="*/ 165 h 298"/>
                <a:gd name="T2" fmla="*/ 238 w 243"/>
                <a:gd name="T3" fmla="*/ 194 h 298"/>
                <a:gd name="T4" fmla="*/ 228 w 243"/>
                <a:gd name="T5" fmla="*/ 220 h 298"/>
                <a:gd name="T6" fmla="*/ 215 w 243"/>
                <a:gd name="T7" fmla="*/ 244 h 298"/>
                <a:gd name="T8" fmla="*/ 198 w 243"/>
                <a:gd name="T9" fmla="*/ 265 h 298"/>
                <a:gd name="T10" fmla="*/ 179 w 243"/>
                <a:gd name="T11" fmla="*/ 281 h 298"/>
                <a:gd name="T12" fmla="*/ 158 w 243"/>
                <a:gd name="T13" fmla="*/ 292 h 298"/>
                <a:gd name="T14" fmla="*/ 134 w 243"/>
                <a:gd name="T15" fmla="*/ 298 h 298"/>
                <a:gd name="T16" fmla="*/ 109 w 243"/>
                <a:gd name="T17" fmla="*/ 298 h 298"/>
                <a:gd name="T18" fmla="*/ 85 w 243"/>
                <a:gd name="T19" fmla="*/ 292 h 298"/>
                <a:gd name="T20" fmla="*/ 63 w 243"/>
                <a:gd name="T21" fmla="*/ 281 h 298"/>
                <a:gd name="T22" fmla="*/ 44 w 243"/>
                <a:gd name="T23" fmla="*/ 265 h 298"/>
                <a:gd name="T24" fmla="*/ 28 w 243"/>
                <a:gd name="T25" fmla="*/ 244 h 298"/>
                <a:gd name="T26" fmla="*/ 14 w 243"/>
                <a:gd name="T27" fmla="*/ 220 h 298"/>
                <a:gd name="T28" fmla="*/ 6 w 243"/>
                <a:gd name="T29" fmla="*/ 194 h 298"/>
                <a:gd name="T30" fmla="*/ 0 w 243"/>
                <a:gd name="T31" fmla="*/ 165 h 298"/>
                <a:gd name="T32" fmla="*/ 0 w 243"/>
                <a:gd name="T33" fmla="*/ 133 h 298"/>
                <a:gd name="T34" fmla="*/ 6 w 243"/>
                <a:gd name="T35" fmla="*/ 104 h 298"/>
                <a:gd name="T36" fmla="*/ 14 w 243"/>
                <a:gd name="T37" fmla="*/ 78 h 298"/>
                <a:gd name="T38" fmla="*/ 28 w 243"/>
                <a:gd name="T39" fmla="*/ 54 h 298"/>
                <a:gd name="T40" fmla="*/ 44 w 243"/>
                <a:gd name="T41" fmla="*/ 33 h 298"/>
                <a:gd name="T42" fmla="*/ 63 w 243"/>
                <a:gd name="T43" fmla="*/ 17 h 298"/>
                <a:gd name="T44" fmla="*/ 85 w 243"/>
                <a:gd name="T45" fmla="*/ 7 h 298"/>
                <a:gd name="T46" fmla="*/ 109 w 243"/>
                <a:gd name="T47" fmla="*/ 0 h 298"/>
                <a:gd name="T48" fmla="*/ 134 w 243"/>
                <a:gd name="T49" fmla="*/ 0 h 298"/>
                <a:gd name="T50" fmla="*/ 158 w 243"/>
                <a:gd name="T51" fmla="*/ 7 h 298"/>
                <a:gd name="T52" fmla="*/ 179 w 243"/>
                <a:gd name="T53" fmla="*/ 17 h 298"/>
                <a:gd name="T54" fmla="*/ 198 w 243"/>
                <a:gd name="T55" fmla="*/ 33 h 298"/>
                <a:gd name="T56" fmla="*/ 215 w 243"/>
                <a:gd name="T57" fmla="*/ 54 h 298"/>
                <a:gd name="T58" fmla="*/ 228 w 243"/>
                <a:gd name="T59" fmla="*/ 78 h 298"/>
                <a:gd name="T60" fmla="*/ 238 w 243"/>
                <a:gd name="T61" fmla="*/ 104 h 298"/>
                <a:gd name="T62" fmla="*/ 242 w 243"/>
                <a:gd name="T63" fmla="*/ 1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8">
                  <a:moveTo>
                    <a:pt x="243" y="149"/>
                  </a:moveTo>
                  <a:lnTo>
                    <a:pt x="242" y="165"/>
                  </a:lnTo>
                  <a:lnTo>
                    <a:pt x="240" y="180"/>
                  </a:lnTo>
                  <a:lnTo>
                    <a:pt x="238" y="194"/>
                  </a:lnTo>
                  <a:lnTo>
                    <a:pt x="233" y="207"/>
                  </a:lnTo>
                  <a:lnTo>
                    <a:pt x="228" y="220"/>
                  </a:lnTo>
                  <a:lnTo>
                    <a:pt x="222" y="232"/>
                  </a:lnTo>
                  <a:lnTo>
                    <a:pt x="215" y="244"/>
                  </a:lnTo>
                  <a:lnTo>
                    <a:pt x="207" y="255"/>
                  </a:lnTo>
                  <a:lnTo>
                    <a:pt x="198" y="265"/>
                  </a:lnTo>
                  <a:lnTo>
                    <a:pt x="190" y="273"/>
                  </a:lnTo>
                  <a:lnTo>
                    <a:pt x="179" y="281"/>
                  </a:lnTo>
                  <a:lnTo>
                    <a:pt x="168" y="288"/>
                  </a:lnTo>
                  <a:lnTo>
                    <a:pt x="158" y="292"/>
                  </a:lnTo>
                  <a:lnTo>
                    <a:pt x="146" y="296"/>
                  </a:lnTo>
                  <a:lnTo>
                    <a:pt x="134" y="298"/>
                  </a:lnTo>
                  <a:lnTo>
                    <a:pt x="121" y="298"/>
                  </a:lnTo>
                  <a:lnTo>
                    <a:pt x="109" y="298"/>
                  </a:lnTo>
                  <a:lnTo>
                    <a:pt x="97" y="296"/>
                  </a:lnTo>
                  <a:lnTo>
                    <a:pt x="85" y="292"/>
                  </a:lnTo>
                  <a:lnTo>
                    <a:pt x="74" y="288"/>
                  </a:lnTo>
                  <a:lnTo>
                    <a:pt x="63" y="281"/>
                  </a:lnTo>
                  <a:lnTo>
                    <a:pt x="54" y="273"/>
                  </a:lnTo>
                  <a:lnTo>
                    <a:pt x="44" y="265"/>
                  </a:lnTo>
                  <a:lnTo>
                    <a:pt x="36" y="255"/>
                  </a:lnTo>
                  <a:lnTo>
                    <a:pt x="28" y="244"/>
                  </a:lnTo>
                  <a:lnTo>
                    <a:pt x="21" y="232"/>
                  </a:lnTo>
                  <a:lnTo>
                    <a:pt x="14" y="220"/>
                  </a:lnTo>
                  <a:lnTo>
                    <a:pt x="10" y="207"/>
                  </a:lnTo>
                  <a:lnTo>
                    <a:pt x="6" y="194"/>
                  </a:lnTo>
                  <a:lnTo>
                    <a:pt x="3" y="180"/>
                  </a:lnTo>
                  <a:lnTo>
                    <a:pt x="0" y="165"/>
                  </a:lnTo>
                  <a:lnTo>
                    <a:pt x="0" y="149"/>
                  </a:lnTo>
                  <a:lnTo>
                    <a:pt x="0" y="133"/>
                  </a:lnTo>
                  <a:lnTo>
                    <a:pt x="3" y="119"/>
                  </a:lnTo>
                  <a:lnTo>
                    <a:pt x="6" y="104"/>
                  </a:lnTo>
                  <a:lnTo>
                    <a:pt x="10" y="91"/>
                  </a:lnTo>
                  <a:lnTo>
                    <a:pt x="14" y="78"/>
                  </a:lnTo>
                  <a:lnTo>
                    <a:pt x="21" y="66"/>
                  </a:lnTo>
                  <a:lnTo>
                    <a:pt x="28" y="54"/>
                  </a:lnTo>
                  <a:lnTo>
                    <a:pt x="36" y="44"/>
                  </a:lnTo>
                  <a:lnTo>
                    <a:pt x="44" y="33"/>
                  </a:lnTo>
                  <a:lnTo>
                    <a:pt x="54" y="25"/>
                  </a:lnTo>
                  <a:lnTo>
                    <a:pt x="63" y="17"/>
                  </a:lnTo>
                  <a:lnTo>
                    <a:pt x="74" y="11"/>
                  </a:lnTo>
                  <a:lnTo>
                    <a:pt x="85" y="7"/>
                  </a:lnTo>
                  <a:lnTo>
                    <a:pt x="97" y="3"/>
                  </a:lnTo>
                  <a:lnTo>
                    <a:pt x="109" y="0"/>
                  </a:lnTo>
                  <a:lnTo>
                    <a:pt x="121" y="0"/>
                  </a:lnTo>
                  <a:lnTo>
                    <a:pt x="134" y="0"/>
                  </a:lnTo>
                  <a:lnTo>
                    <a:pt x="146" y="3"/>
                  </a:lnTo>
                  <a:lnTo>
                    <a:pt x="158" y="7"/>
                  </a:lnTo>
                  <a:lnTo>
                    <a:pt x="168" y="11"/>
                  </a:lnTo>
                  <a:lnTo>
                    <a:pt x="179" y="17"/>
                  </a:lnTo>
                  <a:lnTo>
                    <a:pt x="190" y="25"/>
                  </a:lnTo>
                  <a:lnTo>
                    <a:pt x="198" y="33"/>
                  </a:lnTo>
                  <a:lnTo>
                    <a:pt x="207" y="44"/>
                  </a:lnTo>
                  <a:lnTo>
                    <a:pt x="215" y="54"/>
                  </a:lnTo>
                  <a:lnTo>
                    <a:pt x="222" y="66"/>
                  </a:lnTo>
                  <a:lnTo>
                    <a:pt x="228" y="78"/>
                  </a:lnTo>
                  <a:lnTo>
                    <a:pt x="233" y="91"/>
                  </a:lnTo>
                  <a:lnTo>
                    <a:pt x="238" y="104"/>
                  </a:lnTo>
                  <a:lnTo>
                    <a:pt x="240" y="119"/>
                  </a:lnTo>
                  <a:lnTo>
                    <a:pt x="242"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5" name="Freeform 66"/>
            <p:cNvSpPr>
              <a:spLocks/>
            </p:cNvSpPr>
            <p:nvPr/>
          </p:nvSpPr>
          <p:spPr bwMode="auto">
            <a:xfrm>
              <a:off x="11182350" y="4519394"/>
              <a:ext cx="84137" cy="68263"/>
            </a:xfrm>
            <a:custGeom>
              <a:avLst/>
              <a:gdLst>
                <a:gd name="T0" fmla="*/ 106 w 106"/>
                <a:gd name="T1" fmla="*/ 64 h 130"/>
                <a:gd name="T2" fmla="*/ 105 w 106"/>
                <a:gd name="T3" fmla="*/ 77 h 130"/>
                <a:gd name="T4" fmla="*/ 101 w 106"/>
                <a:gd name="T5" fmla="*/ 91 h 130"/>
                <a:gd name="T6" fmla="*/ 96 w 106"/>
                <a:gd name="T7" fmla="*/ 101 h 130"/>
                <a:gd name="T8" fmla="*/ 90 w 106"/>
                <a:gd name="T9" fmla="*/ 110 h 130"/>
                <a:gd name="T10" fmla="*/ 82 w 106"/>
                <a:gd name="T11" fmla="*/ 118 h 130"/>
                <a:gd name="T12" fmla="*/ 73 w 106"/>
                <a:gd name="T13" fmla="*/ 125 h 130"/>
                <a:gd name="T14" fmla="*/ 63 w 106"/>
                <a:gd name="T15" fmla="*/ 129 h 130"/>
                <a:gd name="T16" fmla="*/ 52 w 106"/>
                <a:gd name="T17" fmla="*/ 130 h 130"/>
                <a:gd name="T18" fmla="*/ 42 w 106"/>
                <a:gd name="T19" fmla="*/ 129 h 130"/>
                <a:gd name="T20" fmla="*/ 32 w 106"/>
                <a:gd name="T21" fmla="*/ 125 h 130"/>
                <a:gd name="T22" fmla="*/ 23 w 106"/>
                <a:gd name="T23" fmla="*/ 118 h 130"/>
                <a:gd name="T24" fmla="*/ 15 w 106"/>
                <a:gd name="T25" fmla="*/ 110 h 130"/>
                <a:gd name="T26" fmla="*/ 8 w 106"/>
                <a:gd name="T27" fmla="*/ 101 h 130"/>
                <a:gd name="T28" fmla="*/ 4 w 106"/>
                <a:gd name="T29" fmla="*/ 91 h 130"/>
                <a:gd name="T30" fmla="*/ 1 w 106"/>
                <a:gd name="T31" fmla="*/ 77 h 130"/>
                <a:gd name="T32" fmla="*/ 0 w 106"/>
                <a:gd name="T33" fmla="*/ 64 h 130"/>
                <a:gd name="T34" fmla="*/ 1 w 106"/>
                <a:gd name="T35" fmla="*/ 51 h 130"/>
                <a:gd name="T36" fmla="*/ 4 w 106"/>
                <a:gd name="T37" fmla="*/ 39 h 130"/>
                <a:gd name="T38" fmla="*/ 8 w 106"/>
                <a:gd name="T39" fmla="*/ 29 h 130"/>
                <a:gd name="T40" fmla="*/ 15 w 106"/>
                <a:gd name="T41" fmla="*/ 18 h 130"/>
                <a:gd name="T42" fmla="*/ 23 w 106"/>
                <a:gd name="T43" fmla="*/ 10 h 130"/>
                <a:gd name="T44" fmla="*/ 32 w 106"/>
                <a:gd name="T45" fmla="*/ 5 h 130"/>
                <a:gd name="T46" fmla="*/ 42 w 106"/>
                <a:gd name="T47" fmla="*/ 1 h 130"/>
                <a:gd name="T48" fmla="*/ 52 w 106"/>
                <a:gd name="T49" fmla="*/ 0 h 130"/>
                <a:gd name="T50" fmla="*/ 63 w 106"/>
                <a:gd name="T51" fmla="*/ 1 h 130"/>
                <a:gd name="T52" fmla="*/ 73 w 106"/>
                <a:gd name="T53" fmla="*/ 5 h 130"/>
                <a:gd name="T54" fmla="*/ 82 w 106"/>
                <a:gd name="T55" fmla="*/ 10 h 130"/>
                <a:gd name="T56" fmla="*/ 90 w 106"/>
                <a:gd name="T57" fmla="*/ 18 h 130"/>
                <a:gd name="T58" fmla="*/ 96 w 106"/>
                <a:gd name="T59" fmla="*/ 29 h 130"/>
                <a:gd name="T60" fmla="*/ 101 w 106"/>
                <a:gd name="T61" fmla="*/ 39 h 130"/>
                <a:gd name="T62" fmla="*/ 105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7"/>
                  </a:lnTo>
                  <a:lnTo>
                    <a:pt x="101" y="91"/>
                  </a:lnTo>
                  <a:lnTo>
                    <a:pt x="96" y="101"/>
                  </a:lnTo>
                  <a:lnTo>
                    <a:pt x="90" y="110"/>
                  </a:lnTo>
                  <a:lnTo>
                    <a:pt x="82" y="118"/>
                  </a:lnTo>
                  <a:lnTo>
                    <a:pt x="73" y="125"/>
                  </a:lnTo>
                  <a:lnTo>
                    <a:pt x="63" y="129"/>
                  </a:lnTo>
                  <a:lnTo>
                    <a:pt x="52" y="130"/>
                  </a:lnTo>
                  <a:lnTo>
                    <a:pt x="42" y="129"/>
                  </a:lnTo>
                  <a:lnTo>
                    <a:pt x="32" y="125"/>
                  </a:lnTo>
                  <a:lnTo>
                    <a:pt x="23" y="118"/>
                  </a:lnTo>
                  <a:lnTo>
                    <a:pt x="15" y="110"/>
                  </a:lnTo>
                  <a:lnTo>
                    <a:pt x="8" y="101"/>
                  </a:lnTo>
                  <a:lnTo>
                    <a:pt x="4" y="91"/>
                  </a:lnTo>
                  <a:lnTo>
                    <a:pt x="1" y="77"/>
                  </a:lnTo>
                  <a:lnTo>
                    <a:pt x="0" y="64"/>
                  </a:lnTo>
                  <a:lnTo>
                    <a:pt x="1" y="51"/>
                  </a:lnTo>
                  <a:lnTo>
                    <a:pt x="4" y="39"/>
                  </a:lnTo>
                  <a:lnTo>
                    <a:pt x="8" y="29"/>
                  </a:lnTo>
                  <a:lnTo>
                    <a:pt x="15" y="18"/>
                  </a:lnTo>
                  <a:lnTo>
                    <a:pt x="23" y="10"/>
                  </a:lnTo>
                  <a:lnTo>
                    <a:pt x="32" y="5"/>
                  </a:lnTo>
                  <a:lnTo>
                    <a:pt x="42" y="1"/>
                  </a:lnTo>
                  <a:lnTo>
                    <a:pt x="52" y="0"/>
                  </a:lnTo>
                  <a:lnTo>
                    <a:pt x="63" y="1"/>
                  </a:lnTo>
                  <a:lnTo>
                    <a:pt x="73" y="5"/>
                  </a:lnTo>
                  <a:lnTo>
                    <a:pt x="82" y="10"/>
                  </a:lnTo>
                  <a:lnTo>
                    <a:pt x="90" y="18"/>
                  </a:lnTo>
                  <a:lnTo>
                    <a:pt x="96" y="29"/>
                  </a:lnTo>
                  <a:lnTo>
                    <a:pt x="101"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6" name="Freeform 67"/>
            <p:cNvSpPr>
              <a:spLocks/>
            </p:cNvSpPr>
            <p:nvPr/>
          </p:nvSpPr>
          <p:spPr bwMode="auto">
            <a:xfrm>
              <a:off x="11225213" y="4506694"/>
              <a:ext cx="42862" cy="34925"/>
            </a:xfrm>
            <a:custGeom>
              <a:avLst/>
              <a:gdLst>
                <a:gd name="T0" fmla="*/ 55 w 55"/>
                <a:gd name="T1" fmla="*/ 33 h 67"/>
                <a:gd name="T2" fmla="*/ 55 w 55"/>
                <a:gd name="T3" fmla="*/ 41 h 67"/>
                <a:gd name="T4" fmla="*/ 53 w 55"/>
                <a:gd name="T5" fmla="*/ 46 h 67"/>
                <a:gd name="T6" fmla="*/ 50 w 55"/>
                <a:gd name="T7" fmla="*/ 53 h 67"/>
                <a:gd name="T8" fmla="*/ 47 w 55"/>
                <a:gd name="T9" fmla="*/ 58 h 67"/>
                <a:gd name="T10" fmla="*/ 43 w 55"/>
                <a:gd name="T11" fmla="*/ 62 h 67"/>
                <a:gd name="T12" fmla="*/ 39 w 55"/>
                <a:gd name="T13" fmla="*/ 64 h 67"/>
                <a:gd name="T14" fmla="*/ 33 w 55"/>
                <a:gd name="T15" fmla="*/ 67 h 67"/>
                <a:gd name="T16" fmla="*/ 28 w 55"/>
                <a:gd name="T17" fmla="*/ 67 h 67"/>
                <a:gd name="T18" fmla="*/ 23 w 55"/>
                <a:gd name="T19" fmla="*/ 67 h 67"/>
                <a:gd name="T20" fmla="*/ 17 w 55"/>
                <a:gd name="T21" fmla="*/ 64 h 67"/>
                <a:gd name="T22" fmla="*/ 12 w 55"/>
                <a:gd name="T23" fmla="*/ 62 h 67"/>
                <a:gd name="T24" fmla="*/ 9 w 55"/>
                <a:gd name="T25" fmla="*/ 58 h 67"/>
                <a:gd name="T26" fmla="*/ 6 w 55"/>
                <a:gd name="T27" fmla="*/ 53 h 67"/>
                <a:gd name="T28" fmla="*/ 2 w 55"/>
                <a:gd name="T29" fmla="*/ 46 h 67"/>
                <a:gd name="T30" fmla="*/ 1 w 55"/>
                <a:gd name="T31" fmla="*/ 41 h 67"/>
                <a:gd name="T32" fmla="*/ 0 w 55"/>
                <a:gd name="T33" fmla="*/ 33 h 67"/>
                <a:gd name="T34" fmla="*/ 1 w 55"/>
                <a:gd name="T35" fmla="*/ 26 h 67"/>
                <a:gd name="T36" fmla="*/ 2 w 55"/>
                <a:gd name="T37" fmla="*/ 21 h 67"/>
                <a:gd name="T38" fmla="*/ 6 w 55"/>
                <a:gd name="T39" fmla="*/ 14 h 67"/>
                <a:gd name="T40" fmla="*/ 9 w 55"/>
                <a:gd name="T41" fmla="*/ 9 h 67"/>
                <a:gd name="T42" fmla="*/ 12 w 55"/>
                <a:gd name="T43" fmla="*/ 5 h 67"/>
                <a:gd name="T44" fmla="*/ 17 w 55"/>
                <a:gd name="T45" fmla="*/ 2 h 67"/>
                <a:gd name="T46" fmla="*/ 23 w 55"/>
                <a:gd name="T47" fmla="*/ 0 h 67"/>
                <a:gd name="T48" fmla="*/ 28 w 55"/>
                <a:gd name="T49" fmla="*/ 0 h 67"/>
                <a:gd name="T50" fmla="*/ 33 w 55"/>
                <a:gd name="T51" fmla="*/ 0 h 67"/>
                <a:gd name="T52" fmla="*/ 39 w 55"/>
                <a:gd name="T53" fmla="*/ 2 h 67"/>
                <a:gd name="T54" fmla="*/ 43 w 55"/>
                <a:gd name="T55" fmla="*/ 5 h 67"/>
                <a:gd name="T56" fmla="*/ 47 w 55"/>
                <a:gd name="T57" fmla="*/ 9 h 67"/>
                <a:gd name="T58" fmla="*/ 50 w 55"/>
                <a:gd name="T59" fmla="*/ 14 h 67"/>
                <a:gd name="T60" fmla="*/ 53 w 55"/>
                <a:gd name="T61" fmla="*/ 21 h 67"/>
                <a:gd name="T62" fmla="*/ 55 w 55"/>
                <a:gd name="T63" fmla="*/ 26 h 67"/>
                <a:gd name="T64" fmla="*/ 55 w 55"/>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3"/>
                  </a:moveTo>
                  <a:lnTo>
                    <a:pt x="55" y="41"/>
                  </a:lnTo>
                  <a:lnTo>
                    <a:pt x="53" y="46"/>
                  </a:lnTo>
                  <a:lnTo>
                    <a:pt x="50" y="53"/>
                  </a:lnTo>
                  <a:lnTo>
                    <a:pt x="47" y="58"/>
                  </a:lnTo>
                  <a:lnTo>
                    <a:pt x="43" y="62"/>
                  </a:lnTo>
                  <a:lnTo>
                    <a:pt x="39" y="64"/>
                  </a:lnTo>
                  <a:lnTo>
                    <a:pt x="33" y="67"/>
                  </a:lnTo>
                  <a:lnTo>
                    <a:pt x="28" y="67"/>
                  </a:lnTo>
                  <a:lnTo>
                    <a:pt x="23" y="67"/>
                  </a:lnTo>
                  <a:lnTo>
                    <a:pt x="17" y="64"/>
                  </a:lnTo>
                  <a:lnTo>
                    <a:pt x="12" y="62"/>
                  </a:lnTo>
                  <a:lnTo>
                    <a:pt x="9" y="58"/>
                  </a:lnTo>
                  <a:lnTo>
                    <a:pt x="6" y="53"/>
                  </a:lnTo>
                  <a:lnTo>
                    <a:pt x="2" y="46"/>
                  </a:lnTo>
                  <a:lnTo>
                    <a:pt x="1" y="41"/>
                  </a:lnTo>
                  <a:lnTo>
                    <a:pt x="0" y="33"/>
                  </a:lnTo>
                  <a:lnTo>
                    <a:pt x="1" y="26"/>
                  </a:lnTo>
                  <a:lnTo>
                    <a:pt x="2" y="21"/>
                  </a:lnTo>
                  <a:lnTo>
                    <a:pt x="6" y="14"/>
                  </a:lnTo>
                  <a:lnTo>
                    <a:pt x="9" y="9"/>
                  </a:lnTo>
                  <a:lnTo>
                    <a:pt x="12" y="5"/>
                  </a:lnTo>
                  <a:lnTo>
                    <a:pt x="17" y="2"/>
                  </a:lnTo>
                  <a:lnTo>
                    <a:pt x="23" y="0"/>
                  </a:lnTo>
                  <a:lnTo>
                    <a:pt x="28" y="0"/>
                  </a:lnTo>
                  <a:lnTo>
                    <a:pt x="33" y="0"/>
                  </a:lnTo>
                  <a:lnTo>
                    <a:pt x="39" y="2"/>
                  </a:lnTo>
                  <a:lnTo>
                    <a:pt x="43" y="5"/>
                  </a:lnTo>
                  <a:lnTo>
                    <a:pt x="47" y="9"/>
                  </a:lnTo>
                  <a:lnTo>
                    <a:pt x="50" y="14"/>
                  </a:lnTo>
                  <a:lnTo>
                    <a:pt x="53" y="21"/>
                  </a:lnTo>
                  <a:lnTo>
                    <a:pt x="55" y="26"/>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7" name="Freeform 68"/>
            <p:cNvSpPr>
              <a:spLocks/>
            </p:cNvSpPr>
            <p:nvPr/>
          </p:nvSpPr>
          <p:spPr bwMode="auto">
            <a:xfrm>
              <a:off x="11360150" y="4363819"/>
              <a:ext cx="123825" cy="376238"/>
            </a:xfrm>
            <a:custGeom>
              <a:avLst/>
              <a:gdLst>
                <a:gd name="T0" fmla="*/ 54 w 156"/>
                <a:gd name="T1" fmla="*/ 708 h 710"/>
                <a:gd name="T2" fmla="*/ 46 w 156"/>
                <a:gd name="T3" fmla="*/ 710 h 710"/>
                <a:gd name="T4" fmla="*/ 31 w 156"/>
                <a:gd name="T5" fmla="*/ 700 h 710"/>
                <a:gd name="T6" fmla="*/ 12 w 156"/>
                <a:gd name="T7" fmla="*/ 679 h 710"/>
                <a:gd name="T8" fmla="*/ 2 w 156"/>
                <a:gd name="T9" fmla="*/ 662 h 710"/>
                <a:gd name="T10" fmla="*/ 0 w 156"/>
                <a:gd name="T11" fmla="*/ 653 h 710"/>
                <a:gd name="T12" fmla="*/ 7 w 156"/>
                <a:gd name="T13" fmla="*/ 641 h 710"/>
                <a:gd name="T14" fmla="*/ 30 w 156"/>
                <a:gd name="T15" fmla="*/ 596 h 710"/>
                <a:gd name="T16" fmla="*/ 51 w 156"/>
                <a:gd name="T17" fmla="*/ 542 h 710"/>
                <a:gd name="T18" fmla="*/ 64 w 156"/>
                <a:gd name="T19" fmla="*/ 497 h 710"/>
                <a:gd name="T20" fmla="*/ 76 w 156"/>
                <a:gd name="T21" fmla="*/ 446 h 710"/>
                <a:gd name="T22" fmla="*/ 82 w 156"/>
                <a:gd name="T23" fmla="*/ 388 h 710"/>
                <a:gd name="T24" fmla="*/ 84 w 156"/>
                <a:gd name="T25" fmla="*/ 326 h 710"/>
                <a:gd name="T26" fmla="*/ 80 w 156"/>
                <a:gd name="T27" fmla="*/ 268 h 710"/>
                <a:gd name="T28" fmla="*/ 74 w 156"/>
                <a:gd name="T29" fmla="*/ 215 h 710"/>
                <a:gd name="T30" fmla="*/ 65 w 156"/>
                <a:gd name="T31" fmla="*/ 169 h 710"/>
                <a:gd name="T32" fmla="*/ 49 w 156"/>
                <a:gd name="T33" fmla="*/ 111 h 710"/>
                <a:gd name="T34" fmla="*/ 32 w 156"/>
                <a:gd name="T35" fmla="*/ 61 h 710"/>
                <a:gd name="T36" fmla="*/ 28 w 156"/>
                <a:gd name="T37" fmla="*/ 42 h 710"/>
                <a:gd name="T38" fmla="*/ 31 w 156"/>
                <a:gd name="T39" fmla="*/ 32 h 710"/>
                <a:gd name="T40" fmla="*/ 43 w 156"/>
                <a:gd name="T41" fmla="*/ 17 h 710"/>
                <a:gd name="T42" fmla="*/ 66 w 156"/>
                <a:gd name="T43" fmla="*/ 3 h 710"/>
                <a:gd name="T44" fmla="*/ 82 w 156"/>
                <a:gd name="T45" fmla="*/ 0 h 710"/>
                <a:gd name="T46" fmla="*/ 90 w 156"/>
                <a:gd name="T47" fmla="*/ 1 h 710"/>
                <a:gd name="T48" fmla="*/ 96 w 156"/>
                <a:gd name="T49" fmla="*/ 18 h 710"/>
                <a:gd name="T50" fmla="*/ 117 w 156"/>
                <a:gd name="T51" fmla="*/ 74 h 710"/>
                <a:gd name="T52" fmla="*/ 134 w 156"/>
                <a:gd name="T53" fmla="*/ 141 h 710"/>
                <a:gd name="T54" fmla="*/ 144 w 156"/>
                <a:gd name="T55" fmla="*/ 195 h 710"/>
                <a:gd name="T56" fmla="*/ 152 w 156"/>
                <a:gd name="T57" fmla="*/ 256 h 710"/>
                <a:gd name="T58" fmla="*/ 156 w 156"/>
                <a:gd name="T59" fmla="*/ 323 h 710"/>
                <a:gd name="T60" fmla="*/ 154 w 156"/>
                <a:gd name="T61" fmla="*/ 396 h 710"/>
                <a:gd name="T62" fmla="*/ 147 w 156"/>
                <a:gd name="T63" fmla="*/ 464 h 710"/>
                <a:gd name="T64" fmla="*/ 134 w 156"/>
                <a:gd name="T65" fmla="*/ 525 h 710"/>
                <a:gd name="T66" fmla="*/ 118 w 156"/>
                <a:gd name="T67" fmla="*/ 578 h 710"/>
                <a:gd name="T68" fmla="*/ 102 w 156"/>
                <a:gd name="T69" fmla="*/ 623 h 710"/>
                <a:gd name="T70" fmla="*/ 85 w 156"/>
                <a:gd name="T71" fmla="*/ 658 h 710"/>
                <a:gd name="T72" fmla="*/ 64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7" y="706"/>
                  </a:moveTo>
                  <a:lnTo>
                    <a:pt x="54" y="708"/>
                  </a:lnTo>
                  <a:lnTo>
                    <a:pt x="50" y="710"/>
                  </a:lnTo>
                  <a:lnTo>
                    <a:pt x="46" y="710"/>
                  </a:lnTo>
                  <a:lnTo>
                    <a:pt x="42" y="707"/>
                  </a:lnTo>
                  <a:lnTo>
                    <a:pt x="31" y="700"/>
                  </a:lnTo>
                  <a:lnTo>
                    <a:pt x="20" y="690"/>
                  </a:lnTo>
                  <a:lnTo>
                    <a:pt x="12" y="679"/>
                  </a:lnTo>
                  <a:lnTo>
                    <a:pt x="4" y="667"/>
                  </a:lnTo>
                  <a:lnTo>
                    <a:pt x="2" y="662"/>
                  </a:lnTo>
                  <a:lnTo>
                    <a:pt x="0" y="657"/>
                  </a:lnTo>
                  <a:lnTo>
                    <a:pt x="0" y="653"/>
                  </a:lnTo>
                  <a:lnTo>
                    <a:pt x="1" y="650"/>
                  </a:lnTo>
                  <a:lnTo>
                    <a:pt x="7" y="641"/>
                  </a:lnTo>
                  <a:lnTo>
                    <a:pt x="16" y="623"/>
                  </a:lnTo>
                  <a:lnTo>
                    <a:pt x="30" y="596"/>
                  </a:lnTo>
                  <a:lnTo>
                    <a:pt x="44" y="562"/>
                  </a:lnTo>
                  <a:lnTo>
                    <a:pt x="51" y="542"/>
                  </a:lnTo>
                  <a:lnTo>
                    <a:pt x="58" y="521"/>
                  </a:lnTo>
                  <a:lnTo>
                    <a:pt x="64" y="497"/>
                  </a:lnTo>
                  <a:lnTo>
                    <a:pt x="71" y="472"/>
                  </a:lnTo>
                  <a:lnTo>
                    <a:pt x="76" y="446"/>
                  </a:lnTo>
                  <a:lnTo>
                    <a:pt x="79" y="418"/>
                  </a:lnTo>
                  <a:lnTo>
                    <a:pt x="82" y="388"/>
                  </a:lnTo>
                  <a:lnTo>
                    <a:pt x="84" y="357"/>
                  </a:lnTo>
                  <a:lnTo>
                    <a:pt x="84" y="326"/>
                  </a:lnTo>
                  <a:lnTo>
                    <a:pt x="82" y="295"/>
                  </a:lnTo>
                  <a:lnTo>
                    <a:pt x="80" y="268"/>
                  </a:lnTo>
                  <a:lnTo>
                    <a:pt x="78" y="240"/>
                  </a:lnTo>
                  <a:lnTo>
                    <a:pt x="74" y="215"/>
                  </a:lnTo>
                  <a:lnTo>
                    <a:pt x="70" y="191"/>
                  </a:lnTo>
                  <a:lnTo>
                    <a:pt x="65" y="169"/>
                  </a:lnTo>
                  <a:lnTo>
                    <a:pt x="60" y="148"/>
                  </a:lnTo>
                  <a:lnTo>
                    <a:pt x="49" y="111"/>
                  </a:lnTo>
                  <a:lnTo>
                    <a:pt x="41" y="82"/>
                  </a:lnTo>
                  <a:lnTo>
                    <a:pt x="32" y="61"/>
                  </a:lnTo>
                  <a:lnTo>
                    <a:pt x="28" y="48"/>
                  </a:lnTo>
                  <a:lnTo>
                    <a:pt x="28" y="42"/>
                  </a:lnTo>
                  <a:lnTo>
                    <a:pt x="29" y="37"/>
                  </a:lnTo>
                  <a:lnTo>
                    <a:pt x="31" y="32"/>
                  </a:lnTo>
                  <a:lnTo>
                    <a:pt x="34" y="28"/>
                  </a:lnTo>
                  <a:lnTo>
                    <a:pt x="43" y="17"/>
                  </a:lnTo>
                  <a:lnTo>
                    <a:pt x="55" y="9"/>
                  </a:lnTo>
                  <a:lnTo>
                    <a:pt x="66" y="3"/>
                  </a:lnTo>
                  <a:lnTo>
                    <a:pt x="77" y="0"/>
                  </a:lnTo>
                  <a:lnTo>
                    <a:pt x="82" y="0"/>
                  </a:lnTo>
                  <a:lnTo>
                    <a:pt x="87" y="0"/>
                  </a:lnTo>
                  <a:lnTo>
                    <a:pt x="90" y="1"/>
                  </a:lnTo>
                  <a:lnTo>
                    <a:pt x="92" y="5"/>
                  </a:lnTo>
                  <a:lnTo>
                    <a:pt x="96" y="18"/>
                  </a:lnTo>
                  <a:lnTo>
                    <a:pt x="106" y="41"/>
                  </a:lnTo>
                  <a:lnTo>
                    <a:pt x="117" y="74"/>
                  </a:lnTo>
                  <a:lnTo>
                    <a:pt x="128" y="116"/>
                  </a:lnTo>
                  <a:lnTo>
                    <a:pt x="134" y="141"/>
                  </a:lnTo>
                  <a:lnTo>
                    <a:pt x="139" y="166"/>
                  </a:lnTo>
                  <a:lnTo>
                    <a:pt x="144" y="195"/>
                  </a:lnTo>
                  <a:lnTo>
                    <a:pt x="149" y="224"/>
                  </a:lnTo>
                  <a:lnTo>
                    <a:pt x="152" y="256"/>
                  </a:lnTo>
                  <a:lnTo>
                    <a:pt x="154" y="289"/>
                  </a:lnTo>
                  <a:lnTo>
                    <a:pt x="156" y="323"/>
                  </a:lnTo>
                  <a:lnTo>
                    <a:pt x="156" y="360"/>
                  </a:lnTo>
                  <a:lnTo>
                    <a:pt x="154" y="396"/>
                  </a:lnTo>
                  <a:lnTo>
                    <a:pt x="151" y="431"/>
                  </a:lnTo>
                  <a:lnTo>
                    <a:pt x="147" y="464"/>
                  </a:lnTo>
                  <a:lnTo>
                    <a:pt x="140" y="496"/>
                  </a:lnTo>
                  <a:lnTo>
                    <a:pt x="134" y="525"/>
                  </a:lnTo>
                  <a:lnTo>
                    <a:pt x="126" y="553"/>
                  </a:lnTo>
                  <a:lnTo>
                    <a:pt x="118" y="578"/>
                  </a:lnTo>
                  <a:lnTo>
                    <a:pt x="110" y="600"/>
                  </a:lnTo>
                  <a:lnTo>
                    <a:pt x="102" y="623"/>
                  </a:lnTo>
                  <a:lnTo>
                    <a:pt x="93" y="641"/>
                  </a:lnTo>
                  <a:lnTo>
                    <a:pt x="85" y="658"/>
                  </a:lnTo>
                  <a:lnTo>
                    <a:pt x="77" y="673"/>
                  </a:lnTo>
                  <a:lnTo>
                    <a:pt x="64" y="694"/>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8" name="Freeform 69"/>
            <p:cNvSpPr>
              <a:spLocks/>
            </p:cNvSpPr>
            <p:nvPr/>
          </p:nvSpPr>
          <p:spPr bwMode="auto">
            <a:xfrm>
              <a:off x="11490325" y="4382869"/>
              <a:ext cx="95250" cy="352425"/>
            </a:xfrm>
            <a:custGeom>
              <a:avLst/>
              <a:gdLst>
                <a:gd name="T0" fmla="*/ 46 w 120"/>
                <a:gd name="T1" fmla="*/ 664 h 666"/>
                <a:gd name="T2" fmla="*/ 39 w 120"/>
                <a:gd name="T3" fmla="*/ 664 h 666"/>
                <a:gd name="T4" fmla="*/ 27 w 120"/>
                <a:gd name="T5" fmla="*/ 656 h 666"/>
                <a:gd name="T6" fmla="*/ 9 w 120"/>
                <a:gd name="T7" fmla="*/ 637 h 666"/>
                <a:gd name="T8" fmla="*/ 2 w 120"/>
                <a:gd name="T9" fmla="*/ 621 h 666"/>
                <a:gd name="T10" fmla="*/ 0 w 120"/>
                <a:gd name="T11" fmla="*/ 613 h 666"/>
                <a:gd name="T12" fmla="*/ 5 w 120"/>
                <a:gd name="T13" fmla="*/ 601 h 666"/>
                <a:gd name="T14" fmla="*/ 21 w 120"/>
                <a:gd name="T15" fmla="*/ 559 h 666"/>
                <a:gd name="T16" fmla="*/ 36 w 120"/>
                <a:gd name="T17" fmla="*/ 509 h 666"/>
                <a:gd name="T18" fmla="*/ 45 w 120"/>
                <a:gd name="T19" fmla="*/ 467 h 666"/>
                <a:gd name="T20" fmla="*/ 52 w 120"/>
                <a:gd name="T21" fmla="*/ 418 h 666"/>
                <a:gd name="T22" fmla="*/ 58 w 120"/>
                <a:gd name="T23" fmla="*/ 364 h 666"/>
                <a:gd name="T24" fmla="*/ 59 w 120"/>
                <a:gd name="T25" fmla="*/ 306 h 666"/>
                <a:gd name="T26" fmla="*/ 58 w 120"/>
                <a:gd name="T27" fmla="*/ 250 h 666"/>
                <a:gd name="T28" fmla="*/ 50 w 120"/>
                <a:gd name="T29" fmla="*/ 179 h 666"/>
                <a:gd name="T30" fmla="*/ 38 w 120"/>
                <a:gd name="T31" fmla="*/ 104 h 666"/>
                <a:gd name="T32" fmla="*/ 28 w 120"/>
                <a:gd name="T33" fmla="*/ 56 h 666"/>
                <a:gd name="T34" fmla="*/ 23 w 120"/>
                <a:gd name="T35" fmla="*/ 39 h 666"/>
                <a:gd name="T36" fmla="*/ 27 w 120"/>
                <a:gd name="T37" fmla="*/ 30 h 666"/>
                <a:gd name="T38" fmla="*/ 36 w 120"/>
                <a:gd name="T39" fmla="*/ 17 h 666"/>
                <a:gd name="T40" fmla="*/ 56 w 120"/>
                <a:gd name="T41" fmla="*/ 2 h 666"/>
                <a:gd name="T42" fmla="*/ 69 w 120"/>
                <a:gd name="T43" fmla="*/ 0 h 666"/>
                <a:gd name="T44" fmla="*/ 76 w 120"/>
                <a:gd name="T45" fmla="*/ 2 h 666"/>
                <a:gd name="T46" fmla="*/ 81 w 120"/>
                <a:gd name="T47" fmla="*/ 17 h 666"/>
                <a:gd name="T48" fmla="*/ 95 w 120"/>
                <a:gd name="T49" fmla="*/ 70 h 666"/>
                <a:gd name="T50" fmla="*/ 106 w 120"/>
                <a:gd name="T51" fmla="*/ 132 h 666"/>
                <a:gd name="T52" fmla="*/ 113 w 120"/>
                <a:gd name="T53" fmla="*/ 183 h 666"/>
                <a:gd name="T54" fmla="*/ 117 w 120"/>
                <a:gd name="T55" fmla="*/ 240 h 666"/>
                <a:gd name="T56" fmla="*/ 120 w 120"/>
                <a:gd name="T57" fmla="*/ 303 h 666"/>
                <a:gd name="T58" fmla="*/ 118 w 120"/>
                <a:gd name="T59" fmla="*/ 372 h 666"/>
                <a:gd name="T60" fmla="*/ 112 w 120"/>
                <a:gd name="T61" fmla="*/ 435 h 666"/>
                <a:gd name="T62" fmla="*/ 104 w 120"/>
                <a:gd name="T63" fmla="*/ 492 h 666"/>
                <a:gd name="T64" fmla="*/ 93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4"/>
                  </a:lnTo>
                  <a:lnTo>
                    <a:pt x="43" y="666"/>
                  </a:lnTo>
                  <a:lnTo>
                    <a:pt x="39" y="664"/>
                  </a:lnTo>
                  <a:lnTo>
                    <a:pt x="35" y="663"/>
                  </a:lnTo>
                  <a:lnTo>
                    <a:pt x="27" y="656"/>
                  </a:lnTo>
                  <a:lnTo>
                    <a:pt x="18" y="647"/>
                  </a:lnTo>
                  <a:lnTo>
                    <a:pt x="9" y="637"/>
                  </a:lnTo>
                  <a:lnTo>
                    <a:pt x="4" y="626"/>
                  </a:lnTo>
                  <a:lnTo>
                    <a:pt x="2" y="621"/>
                  </a:lnTo>
                  <a:lnTo>
                    <a:pt x="1" y="616"/>
                  </a:lnTo>
                  <a:lnTo>
                    <a:pt x="0" y="613"/>
                  </a:lnTo>
                  <a:lnTo>
                    <a:pt x="1" y="609"/>
                  </a:lnTo>
                  <a:lnTo>
                    <a:pt x="5" y="601"/>
                  </a:lnTo>
                  <a:lnTo>
                    <a:pt x="13" y="584"/>
                  </a:lnTo>
                  <a:lnTo>
                    <a:pt x="21" y="559"/>
                  </a:lnTo>
                  <a:lnTo>
                    <a:pt x="31" y="527"/>
                  </a:lnTo>
                  <a:lnTo>
                    <a:pt x="36" y="509"/>
                  </a:lnTo>
                  <a:lnTo>
                    <a:pt x="40" y="488"/>
                  </a:lnTo>
                  <a:lnTo>
                    <a:pt x="45" y="467"/>
                  </a:lnTo>
                  <a:lnTo>
                    <a:pt x="49" y="443"/>
                  </a:lnTo>
                  <a:lnTo>
                    <a:pt x="52" y="418"/>
                  </a:lnTo>
                  <a:lnTo>
                    <a:pt x="55" y="391"/>
                  </a:lnTo>
                  <a:lnTo>
                    <a:pt x="58" y="364"/>
                  </a:lnTo>
                  <a:lnTo>
                    <a:pt x="59" y="335"/>
                  </a:lnTo>
                  <a:lnTo>
                    <a:pt x="59" y="306"/>
                  </a:lnTo>
                  <a:lnTo>
                    <a:pt x="59" y="278"/>
                  </a:lnTo>
                  <a:lnTo>
                    <a:pt x="58" y="250"/>
                  </a:lnTo>
                  <a:lnTo>
                    <a:pt x="55" y="225"/>
                  </a:lnTo>
                  <a:lnTo>
                    <a:pt x="50" y="179"/>
                  </a:lnTo>
                  <a:lnTo>
                    <a:pt x="45" y="138"/>
                  </a:lnTo>
                  <a:lnTo>
                    <a:pt x="38" y="104"/>
                  </a:lnTo>
                  <a:lnTo>
                    <a:pt x="32" y="77"/>
                  </a:lnTo>
                  <a:lnTo>
                    <a:pt x="28" y="56"/>
                  </a:lnTo>
                  <a:lnTo>
                    <a:pt x="24" y="44"/>
                  </a:lnTo>
                  <a:lnTo>
                    <a:pt x="23" y="39"/>
                  </a:lnTo>
                  <a:lnTo>
                    <a:pt x="24" y="35"/>
                  </a:lnTo>
                  <a:lnTo>
                    <a:pt x="27" y="30"/>
                  </a:lnTo>
                  <a:lnTo>
                    <a:pt x="29" y="25"/>
                  </a:lnTo>
                  <a:lnTo>
                    <a:pt x="36" y="17"/>
                  </a:lnTo>
                  <a:lnTo>
                    <a:pt x="46" y="9"/>
                  </a:lnTo>
                  <a:lnTo>
                    <a:pt x="56" y="2"/>
                  </a:lnTo>
                  <a:lnTo>
                    <a:pt x="66" y="0"/>
                  </a:lnTo>
                  <a:lnTo>
                    <a:pt x="69" y="0"/>
                  </a:lnTo>
                  <a:lnTo>
                    <a:pt x="74" y="0"/>
                  </a:lnTo>
                  <a:lnTo>
                    <a:pt x="76" y="2"/>
                  </a:lnTo>
                  <a:lnTo>
                    <a:pt x="78" y="5"/>
                  </a:lnTo>
                  <a:lnTo>
                    <a:pt x="81" y="17"/>
                  </a:lnTo>
                  <a:lnTo>
                    <a:pt x="87" y="38"/>
                  </a:lnTo>
                  <a:lnTo>
                    <a:pt x="95" y="70"/>
                  </a:lnTo>
                  <a:lnTo>
                    <a:pt x="102" y="109"/>
                  </a:lnTo>
                  <a:lnTo>
                    <a:pt x="106" y="132"/>
                  </a:lnTo>
                  <a:lnTo>
                    <a:pt x="110" y="157"/>
                  </a:lnTo>
                  <a:lnTo>
                    <a:pt x="113" y="183"/>
                  </a:lnTo>
                  <a:lnTo>
                    <a:pt x="115" y="211"/>
                  </a:lnTo>
                  <a:lnTo>
                    <a:pt x="117" y="240"/>
                  </a:lnTo>
                  <a:lnTo>
                    <a:pt x="120" y="271"/>
                  </a:lnTo>
                  <a:lnTo>
                    <a:pt x="120" y="303"/>
                  </a:lnTo>
                  <a:lnTo>
                    <a:pt x="120" y="337"/>
                  </a:lnTo>
                  <a:lnTo>
                    <a:pt x="118" y="372"/>
                  </a:lnTo>
                  <a:lnTo>
                    <a:pt x="116" y="405"/>
                  </a:lnTo>
                  <a:lnTo>
                    <a:pt x="112" y="435"/>
                  </a:lnTo>
                  <a:lnTo>
                    <a:pt x="109" y="464"/>
                  </a:lnTo>
                  <a:lnTo>
                    <a:pt x="104" y="492"/>
                  </a:lnTo>
                  <a:lnTo>
                    <a:pt x="98" y="518"/>
                  </a:lnTo>
                  <a:lnTo>
                    <a:pt x="93" y="542"/>
                  </a:lnTo>
                  <a:lnTo>
                    <a:pt x="86" y="563"/>
                  </a:lnTo>
                  <a:lnTo>
                    <a:pt x="75" y="601"/>
                  </a:lnTo>
                  <a:lnTo>
                    <a:pt x="64"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9" name="Freeform 70"/>
            <p:cNvSpPr>
              <a:spLocks/>
            </p:cNvSpPr>
            <p:nvPr/>
          </p:nvSpPr>
          <p:spPr bwMode="auto">
            <a:xfrm>
              <a:off x="11128375" y="6041807"/>
              <a:ext cx="193675" cy="158750"/>
            </a:xfrm>
            <a:custGeom>
              <a:avLst/>
              <a:gdLst>
                <a:gd name="T0" fmla="*/ 242 w 243"/>
                <a:gd name="T1" fmla="*/ 165 h 300"/>
                <a:gd name="T2" fmla="*/ 238 w 243"/>
                <a:gd name="T3" fmla="*/ 196 h 300"/>
                <a:gd name="T4" fmla="*/ 228 w 243"/>
                <a:gd name="T5" fmla="*/ 222 h 300"/>
                <a:gd name="T6" fmla="*/ 215 w 243"/>
                <a:gd name="T7" fmla="*/ 246 h 300"/>
                <a:gd name="T8" fmla="*/ 198 w 243"/>
                <a:gd name="T9" fmla="*/ 265 h 300"/>
                <a:gd name="T10" fmla="*/ 179 w 243"/>
                <a:gd name="T11" fmla="*/ 283 h 300"/>
                <a:gd name="T12" fmla="*/ 158 w 243"/>
                <a:gd name="T13" fmla="*/ 293 h 300"/>
                <a:gd name="T14" fmla="*/ 134 w 243"/>
                <a:gd name="T15" fmla="*/ 300 h 300"/>
                <a:gd name="T16" fmla="*/ 109 w 243"/>
                <a:gd name="T17" fmla="*/ 300 h 300"/>
                <a:gd name="T18" fmla="*/ 85 w 243"/>
                <a:gd name="T19" fmla="*/ 293 h 300"/>
                <a:gd name="T20" fmla="*/ 63 w 243"/>
                <a:gd name="T21" fmla="*/ 283 h 300"/>
                <a:gd name="T22" fmla="*/ 44 w 243"/>
                <a:gd name="T23" fmla="*/ 265 h 300"/>
                <a:gd name="T24" fmla="*/ 28 w 243"/>
                <a:gd name="T25" fmla="*/ 246 h 300"/>
                <a:gd name="T26" fmla="*/ 14 w 243"/>
                <a:gd name="T27" fmla="*/ 222 h 300"/>
                <a:gd name="T28" fmla="*/ 6 w 243"/>
                <a:gd name="T29" fmla="*/ 196 h 300"/>
                <a:gd name="T30" fmla="*/ 0 w 243"/>
                <a:gd name="T31" fmla="*/ 165 h 300"/>
                <a:gd name="T32" fmla="*/ 0 w 243"/>
                <a:gd name="T33" fmla="*/ 135 h 300"/>
                <a:gd name="T34" fmla="*/ 6 w 243"/>
                <a:gd name="T35" fmla="*/ 106 h 300"/>
                <a:gd name="T36" fmla="*/ 14 w 243"/>
                <a:gd name="T37" fmla="*/ 80 h 300"/>
                <a:gd name="T38" fmla="*/ 28 w 243"/>
                <a:gd name="T39" fmla="*/ 56 h 300"/>
                <a:gd name="T40" fmla="*/ 44 w 243"/>
                <a:gd name="T41" fmla="*/ 35 h 300"/>
                <a:gd name="T42" fmla="*/ 63 w 243"/>
                <a:gd name="T43" fmla="*/ 19 h 300"/>
                <a:gd name="T44" fmla="*/ 85 w 243"/>
                <a:gd name="T45" fmla="*/ 8 h 300"/>
                <a:gd name="T46" fmla="*/ 109 w 243"/>
                <a:gd name="T47" fmla="*/ 2 h 300"/>
                <a:gd name="T48" fmla="*/ 134 w 243"/>
                <a:gd name="T49" fmla="*/ 2 h 300"/>
                <a:gd name="T50" fmla="*/ 158 w 243"/>
                <a:gd name="T51" fmla="*/ 8 h 300"/>
                <a:gd name="T52" fmla="*/ 179 w 243"/>
                <a:gd name="T53" fmla="*/ 19 h 300"/>
                <a:gd name="T54" fmla="*/ 198 w 243"/>
                <a:gd name="T55" fmla="*/ 35 h 300"/>
                <a:gd name="T56" fmla="*/ 215 w 243"/>
                <a:gd name="T57" fmla="*/ 56 h 300"/>
                <a:gd name="T58" fmla="*/ 228 w 243"/>
                <a:gd name="T59" fmla="*/ 80 h 300"/>
                <a:gd name="T60" fmla="*/ 238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0" y="181"/>
                  </a:lnTo>
                  <a:lnTo>
                    <a:pt x="238" y="196"/>
                  </a:lnTo>
                  <a:lnTo>
                    <a:pt x="233" y="209"/>
                  </a:lnTo>
                  <a:lnTo>
                    <a:pt x="228" y="222"/>
                  </a:lnTo>
                  <a:lnTo>
                    <a:pt x="222" y="234"/>
                  </a:lnTo>
                  <a:lnTo>
                    <a:pt x="215" y="246"/>
                  </a:lnTo>
                  <a:lnTo>
                    <a:pt x="207" y="256"/>
                  </a:lnTo>
                  <a:lnTo>
                    <a:pt x="198" y="265"/>
                  </a:lnTo>
                  <a:lnTo>
                    <a:pt x="190" y="275"/>
                  </a:lnTo>
                  <a:lnTo>
                    <a:pt x="179" y="283"/>
                  </a:lnTo>
                  <a:lnTo>
                    <a:pt x="168" y="288"/>
                  </a:lnTo>
                  <a:lnTo>
                    <a:pt x="158" y="293"/>
                  </a:lnTo>
                  <a:lnTo>
                    <a:pt x="146" y="297"/>
                  </a:lnTo>
                  <a:lnTo>
                    <a:pt x="134" y="300"/>
                  </a:lnTo>
                  <a:lnTo>
                    <a:pt x="121" y="300"/>
                  </a:lnTo>
                  <a:lnTo>
                    <a:pt x="109" y="300"/>
                  </a:lnTo>
                  <a:lnTo>
                    <a:pt x="97" y="297"/>
                  </a:lnTo>
                  <a:lnTo>
                    <a:pt x="85" y="293"/>
                  </a:lnTo>
                  <a:lnTo>
                    <a:pt x="74" y="288"/>
                  </a:lnTo>
                  <a:lnTo>
                    <a:pt x="63" y="283"/>
                  </a:lnTo>
                  <a:lnTo>
                    <a:pt x="54" y="275"/>
                  </a:lnTo>
                  <a:lnTo>
                    <a:pt x="44" y="265"/>
                  </a:lnTo>
                  <a:lnTo>
                    <a:pt x="36" y="256"/>
                  </a:lnTo>
                  <a:lnTo>
                    <a:pt x="28" y="246"/>
                  </a:lnTo>
                  <a:lnTo>
                    <a:pt x="21" y="234"/>
                  </a:lnTo>
                  <a:lnTo>
                    <a:pt x="14" y="222"/>
                  </a:lnTo>
                  <a:lnTo>
                    <a:pt x="10" y="209"/>
                  </a:lnTo>
                  <a:lnTo>
                    <a:pt x="6" y="196"/>
                  </a:lnTo>
                  <a:lnTo>
                    <a:pt x="3" y="181"/>
                  </a:lnTo>
                  <a:lnTo>
                    <a:pt x="0" y="165"/>
                  </a:lnTo>
                  <a:lnTo>
                    <a:pt x="0" y="151"/>
                  </a:lnTo>
                  <a:lnTo>
                    <a:pt x="0" y="135"/>
                  </a:lnTo>
                  <a:lnTo>
                    <a:pt x="3" y="120"/>
                  </a:lnTo>
                  <a:lnTo>
                    <a:pt x="6" y="106"/>
                  </a:lnTo>
                  <a:lnTo>
                    <a:pt x="10" y="93"/>
                  </a:lnTo>
                  <a:lnTo>
                    <a:pt x="14" y="80"/>
                  </a:lnTo>
                  <a:lnTo>
                    <a:pt x="21" y="66"/>
                  </a:lnTo>
                  <a:lnTo>
                    <a:pt x="28" y="56"/>
                  </a:lnTo>
                  <a:lnTo>
                    <a:pt x="36" y="45"/>
                  </a:lnTo>
                  <a:lnTo>
                    <a:pt x="44" y="35"/>
                  </a:lnTo>
                  <a:lnTo>
                    <a:pt x="54" y="27"/>
                  </a:lnTo>
                  <a:lnTo>
                    <a:pt x="63" y="19"/>
                  </a:lnTo>
                  <a:lnTo>
                    <a:pt x="74" y="12"/>
                  </a:lnTo>
                  <a:lnTo>
                    <a:pt x="85" y="8"/>
                  </a:lnTo>
                  <a:lnTo>
                    <a:pt x="97" y="4"/>
                  </a:lnTo>
                  <a:lnTo>
                    <a:pt x="109" y="2"/>
                  </a:lnTo>
                  <a:lnTo>
                    <a:pt x="121" y="0"/>
                  </a:lnTo>
                  <a:lnTo>
                    <a:pt x="134" y="2"/>
                  </a:lnTo>
                  <a:lnTo>
                    <a:pt x="146" y="4"/>
                  </a:lnTo>
                  <a:lnTo>
                    <a:pt x="158" y="8"/>
                  </a:lnTo>
                  <a:lnTo>
                    <a:pt x="168" y="12"/>
                  </a:lnTo>
                  <a:lnTo>
                    <a:pt x="179" y="19"/>
                  </a:lnTo>
                  <a:lnTo>
                    <a:pt x="190" y="27"/>
                  </a:lnTo>
                  <a:lnTo>
                    <a:pt x="198" y="35"/>
                  </a:lnTo>
                  <a:lnTo>
                    <a:pt x="207" y="45"/>
                  </a:lnTo>
                  <a:lnTo>
                    <a:pt x="215" y="56"/>
                  </a:lnTo>
                  <a:lnTo>
                    <a:pt x="222" y="66"/>
                  </a:lnTo>
                  <a:lnTo>
                    <a:pt x="228" y="80"/>
                  </a:lnTo>
                  <a:lnTo>
                    <a:pt x="233" y="93"/>
                  </a:lnTo>
                  <a:lnTo>
                    <a:pt x="238" y="106"/>
                  </a:lnTo>
                  <a:lnTo>
                    <a:pt x="240"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0" name="Freeform 71"/>
            <p:cNvSpPr>
              <a:spLocks/>
            </p:cNvSpPr>
            <p:nvPr/>
          </p:nvSpPr>
          <p:spPr bwMode="auto">
            <a:xfrm>
              <a:off x="11182350" y="6089432"/>
              <a:ext cx="84137" cy="68263"/>
            </a:xfrm>
            <a:custGeom>
              <a:avLst/>
              <a:gdLst>
                <a:gd name="T0" fmla="*/ 106 w 106"/>
                <a:gd name="T1" fmla="*/ 65 h 131"/>
                <a:gd name="T2" fmla="*/ 105 w 106"/>
                <a:gd name="T3" fmla="*/ 78 h 131"/>
                <a:gd name="T4" fmla="*/ 101 w 106"/>
                <a:gd name="T5" fmla="*/ 90 h 131"/>
                <a:gd name="T6" fmla="*/ 96 w 106"/>
                <a:gd name="T7" fmla="*/ 102 h 131"/>
                <a:gd name="T8" fmla="*/ 90 w 106"/>
                <a:gd name="T9" fmla="*/ 111 h 131"/>
                <a:gd name="T10" fmla="*/ 82 w 106"/>
                <a:gd name="T11" fmla="*/ 119 h 131"/>
                <a:gd name="T12" fmla="*/ 73 w 106"/>
                <a:gd name="T13" fmla="*/ 125 h 131"/>
                <a:gd name="T14" fmla="*/ 63 w 106"/>
                <a:gd name="T15" fmla="*/ 129 h 131"/>
                <a:gd name="T16" fmla="*/ 52 w 106"/>
                <a:gd name="T17" fmla="*/ 131 h 131"/>
                <a:gd name="T18" fmla="*/ 42 w 106"/>
                <a:gd name="T19" fmla="*/ 129 h 131"/>
                <a:gd name="T20" fmla="*/ 32 w 106"/>
                <a:gd name="T21" fmla="*/ 125 h 131"/>
                <a:gd name="T22" fmla="*/ 23 w 106"/>
                <a:gd name="T23" fmla="*/ 119 h 131"/>
                <a:gd name="T24" fmla="*/ 15 w 106"/>
                <a:gd name="T25" fmla="*/ 111 h 131"/>
                <a:gd name="T26" fmla="*/ 8 w 106"/>
                <a:gd name="T27" fmla="*/ 102 h 131"/>
                <a:gd name="T28" fmla="*/ 4 w 106"/>
                <a:gd name="T29" fmla="*/ 90 h 131"/>
                <a:gd name="T30" fmla="*/ 1 w 106"/>
                <a:gd name="T31" fmla="*/ 78 h 131"/>
                <a:gd name="T32" fmla="*/ 0 w 106"/>
                <a:gd name="T33" fmla="*/ 65 h 131"/>
                <a:gd name="T34" fmla="*/ 1 w 106"/>
                <a:gd name="T35" fmla="*/ 51 h 131"/>
                <a:gd name="T36" fmla="*/ 4 w 106"/>
                <a:gd name="T37" fmla="*/ 40 h 131"/>
                <a:gd name="T38" fmla="*/ 8 w 106"/>
                <a:gd name="T39" fmla="*/ 29 h 131"/>
                <a:gd name="T40" fmla="*/ 15 w 106"/>
                <a:gd name="T41" fmla="*/ 19 h 131"/>
                <a:gd name="T42" fmla="*/ 23 w 106"/>
                <a:gd name="T43" fmla="*/ 11 h 131"/>
                <a:gd name="T44" fmla="*/ 32 w 106"/>
                <a:gd name="T45" fmla="*/ 5 h 131"/>
                <a:gd name="T46" fmla="*/ 42 w 106"/>
                <a:gd name="T47" fmla="*/ 1 h 131"/>
                <a:gd name="T48" fmla="*/ 52 w 106"/>
                <a:gd name="T49" fmla="*/ 0 h 131"/>
                <a:gd name="T50" fmla="*/ 63 w 106"/>
                <a:gd name="T51" fmla="*/ 1 h 131"/>
                <a:gd name="T52" fmla="*/ 73 w 106"/>
                <a:gd name="T53" fmla="*/ 5 h 131"/>
                <a:gd name="T54" fmla="*/ 82 w 106"/>
                <a:gd name="T55" fmla="*/ 11 h 131"/>
                <a:gd name="T56" fmla="*/ 90 w 106"/>
                <a:gd name="T57" fmla="*/ 19 h 131"/>
                <a:gd name="T58" fmla="*/ 96 w 106"/>
                <a:gd name="T59" fmla="*/ 29 h 131"/>
                <a:gd name="T60" fmla="*/ 101 w 106"/>
                <a:gd name="T61" fmla="*/ 40 h 131"/>
                <a:gd name="T62" fmla="*/ 105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1" y="90"/>
                  </a:lnTo>
                  <a:lnTo>
                    <a:pt x="96" y="102"/>
                  </a:lnTo>
                  <a:lnTo>
                    <a:pt x="90" y="111"/>
                  </a:lnTo>
                  <a:lnTo>
                    <a:pt x="82" y="119"/>
                  </a:lnTo>
                  <a:lnTo>
                    <a:pt x="73" y="125"/>
                  </a:lnTo>
                  <a:lnTo>
                    <a:pt x="63" y="129"/>
                  </a:lnTo>
                  <a:lnTo>
                    <a:pt x="52" y="131"/>
                  </a:lnTo>
                  <a:lnTo>
                    <a:pt x="42" y="129"/>
                  </a:lnTo>
                  <a:lnTo>
                    <a:pt x="32" y="125"/>
                  </a:lnTo>
                  <a:lnTo>
                    <a:pt x="23" y="119"/>
                  </a:lnTo>
                  <a:lnTo>
                    <a:pt x="15" y="111"/>
                  </a:lnTo>
                  <a:lnTo>
                    <a:pt x="8" y="102"/>
                  </a:lnTo>
                  <a:lnTo>
                    <a:pt x="4" y="90"/>
                  </a:lnTo>
                  <a:lnTo>
                    <a:pt x="1" y="78"/>
                  </a:lnTo>
                  <a:lnTo>
                    <a:pt x="0" y="65"/>
                  </a:lnTo>
                  <a:lnTo>
                    <a:pt x="1" y="51"/>
                  </a:lnTo>
                  <a:lnTo>
                    <a:pt x="4" y="40"/>
                  </a:lnTo>
                  <a:lnTo>
                    <a:pt x="8" y="29"/>
                  </a:lnTo>
                  <a:lnTo>
                    <a:pt x="15" y="19"/>
                  </a:lnTo>
                  <a:lnTo>
                    <a:pt x="23" y="11"/>
                  </a:lnTo>
                  <a:lnTo>
                    <a:pt x="32" y="5"/>
                  </a:lnTo>
                  <a:lnTo>
                    <a:pt x="42" y="1"/>
                  </a:lnTo>
                  <a:lnTo>
                    <a:pt x="52" y="0"/>
                  </a:lnTo>
                  <a:lnTo>
                    <a:pt x="63" y="1"/>
                  </a:lnTo>
                  <a:lnTo>
                    <a:pt x="73" y="5"/>
                  </a:lnTo>
                  <a:lnTo>
                    <a:pt x="82" y="11"/>
                  </a:lnTo>
                  <a:lnTo>
                    <a:pt x="90" y="19"/>
                  </a:lnTo>
                  <a:lnTo>
                    <a:pt x="96" y="29"/>
                  </a:lnTo>
                  <a:lnTo>
                    <a:pt x="101" y="40"/>
                  </a:lnTo>
                  <a:lnTo>
                    <a:pt x="105"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1" name="Freeform 72"/>
            <p:cNvSpPr>
              <a:spLocks/>
            </p:cNvSpPr>
            <p:nvPr/>
          </p:nvSpPr>
          <p:spPr bwMode="auto">
            <a:xfrm>
              <a:off x="11225213" y="6076732"/>
              <a:ext cx="42862" cy="34925"/>
            </a:xfrm>
            <a:custGeom>
              <a:avLst/>
              <a:gdLst>
                <a:gd name="T0" fmla="*/ 55 w 55"/>
                <a:gd name="T1" fmla="*/ 33 h 68"/>
                <a:gd name="T2" fmla="*/ 55 w 55"/>
                <a:gd name="T3" fmla="*/ 41 h 68"/>
                <a:gd name="T4" fmla="*/ 53 w 55"/>
                <a:gd name="T5" fmla="*/ 46 h 68"/>
                <a:gd name="T6" fmla="*/ 50 w 55"/>
                <a:gd name="T7" fmla="*/ 53 h 68"/>
                <a:gd name="T8" fmla="*/ 47 w 55"/>
                <a:gd name="T9" fmla="*/ 58 h 68"/>
                <a:gd name="T10" fmla="*/ 43 w 55"/>
                <a:gd name="T11" fmla="*/ 62 h 68"/>
                <a:gd name="T12" fmla="*/ 39 w 55"/>
                <a:gd name="T13" fmla="*/ 65 h 68"/>
                <a:gd name="T14" fmla="*/ 33 w 55"/>
                <a:gd name="T15" fmla="*/ 66 h 68"/>
                <a:gd name="T16" fmla="*/ 28 w 55"/>
                <a:gd name="T17" fmla="*/ 68 h 68"/>
                <a:gd name="T18" fmla="*/ 23 w 55"/>
                <a:gd name="T19" fmla="*/ 66 h 68"/>
                <a:gd name="T20" fmla="*/ 17 w 55"/>
                <a:gd name="T21" fmla="*/ 65 h 68"/>
                <a:gd name="T22" fmla="*/ 12 w 55"/>
                <a:gd name="T23" fmla="*/ 62 h 68"/>
                <a:gd name="T24" fmla="*/ 9 w 55"/>
                <a:gd name="T25" fmla="*/ 58 h 68"/>
                <a:gd name="T26" fmla="*/ 6 w 55"/>
                <a:gd name="T27" fmla="*/ 53 h 68"/>
                <a:gd name="T28" fmla="*/ 2 w 55"/>
                <a:gd name="T29" fmla="*/ 46 h 68"/>
                <a:gd name="T30" fmla="*/ 1 w 55"/>
                <a:gd name="T31" fmla="*/ 41 h 68"/>
                <a:gd name="T32" fmla="*/ 0 w 55"/>
                <a:gd name="T33" fmla="*/ 33 h 68"/>
                <a:gd name="T34" fmla="*/ 1 w 55"/>
                <a:gd name="T35" fmla="*/ 27 h 68"/>
                <a:gd name="T36" fmla="*/ 2 w 55"/>
                <a:gd name="T37" fmla="*/ 20 h 68"/>
                <a:gd name="T38" fmla="*/ 6 w 55"/>
                <a:gd name="T39" fmla="*/ 15 h 68"/>
                <a:gd name="T40" fmla="*/ 9 w 55"/>
                <a:gd name="T41" fmla="*/ 10 h 68"/>
                <a:gd name="T42" fmla="*/ 12 w 55"/>
                <a:gd name="T43" fmla="*/ 6 h 68"/>
                <a:gd name="T44" fmla="*/ 17 w 55"/>
                <a:gd name="T45" fmla="*/ 3 h 68"/>
                <a:gd name="T46" fmla="*/ 23 w 55"/>
                <a:gd name="T47" fmla="*/ 0 h 68"/>
                <a:gd name="T48" fmla="*/ 28 w 55"/>
                <a:gd name="T49" fmla="*/ 0 h 68"/>
                <a:gd name="T50" fmla="*/ 33 w 55"/>
                <a:gd name="T51" fmla="*/ 0 h 68"/>
                <a:gd name="T52" fmla="*/ 39 w 55"/>
                <a:gd name="T53" fmla="*/ 3 h 68"/>
                <a:gd name="T54" fmla="*/ 43 w 55"/>
                <a:gd name="T55" fmla="*/ 6 h 68"/>
                <a:gd name="T56" fmla="*/ 47 w 55"/>
                <a:gd name="T57" fmla="*/ 10 h 68"/>
                <a:gd name="T58" fmla="*/ 50 w 55"/>
                <a:gd name="T59" fmla="*/ 15 h 68"/>
                <a:gd name="T60" fmla="*/ 53 w 55"/>
                <a:gd name="T61" fmla="*/ 20 h 68"/>
                <a:gd name="T62" fmla="*/ 55 w 55"/>
                <a:gd name="T63" fmla="*/ 27 h 68"/>
                <a:gd name="T64" fmla="*/ 55 w 55"/>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8">
                  <a:moveTo>
                    <a:pt x="55" y="33"/>
                  </a:moveTo>
                  <a:lnTo>
                    <a:pt x="55" y="41"/>
                  </a:lnTo>
                  <a:lnTo>
                    <a:pt x="53" y="46"/>
                  </a:lnTo>
                  <a:lnTo>
                    <a:pt x="50" y="53"/>
                  </a:lnTo>
                  <a:lnTo>
                    <a:pt x="47" y="58"/>
                  </a:lnTo>
                  <a:lnTo>
                    <a:pt x="43" y="62"/>
                  </a:lnTo>
                  <a:lnTo>
                    <a:pt x="39" y="65"/>
                  </a:lnTo>
                  <a:lnTo>
                    <a:pt x="33" y="66"/>
                  </a:lnTo>
                  <a:lnTo>
                    <a:pt x="28" y="68"/>
                  </a:lnTo>
                  <a:lnTo>
                    <a:pt x="23" y="66"/>
                  </a:lnTo>
                  <a:lnTo>
                    <a:pt x="17" y="65"/>
                  </a:lnTo>
                  <a:lnTo>
                    <a:pt x="12" y="62"/>
                  </a:lnTo>
                  <a:lnTo>
                    <a:pt x="9" y="58"/>
                  </a:lnTo>
                  <a:lnTo>
                    <a:pt x="6" y="53"/>
                  </a:lnTo>
                  <a:lnTo>
                    <a:pt x="2" y="46"/>
                  </a:lnTo>
                  <a:lnTo>
                    <a:pt x="1" y="41"/>
                  </a:lnTo>
                  <a:lnTo>
                    <a:pt x="0" y="33"/>
                  </a:lnTo>
                  <a:lnTo>
                    <a:pt x="1" y="27"/>
                  </a:lnTo>
                  <a:lnTo>
                    <a:pt x="2" y="20"/>
                  </a:lnTo>
                  <a:lnTo>
                    <a:pt x="6" y="15"/>
                  </a:lnTo>
                  <a:lnTo>
                    <a:pt x="9" y="10"/>
                  </a:lnTo>
                  <a:lnTo>
                    <a:pt x="12" y="6"/>
                  </a:lnTo>
                  <a:lnTo>
                    <a:pt x="17" y="3"/>
                  </a:lnTo>
                  <a:lnTo>
                    <a:pt x="23" y="0"/>
                  </a:lnTo>
                  <a:lnTo>
                    <a:pt x="28" y="0"/>
                  </a:lnTo>
                  <a:lnTo>
                    <a:pt x="33" y="0"/>
                  </a:lnTo>
                  <a:lnTo>
                    <a:pt x="39" y="3"/>
                  </a:lnTo>
                  <a:lnTo>
                    <a:pt x="43" y="6"/>
                  </a:lnTo>
                  <a:lnTo>
                    <a:pt x="47" y="10"/>
                  </a:lnTo>
                  <a:lnTo>
                    <a:pt x="50" y="15"/>
                  </a:lnTo>
                  <a:lnTo>
                    <a:pt x="53" y="20"/>
                  </a:lnTo>
                  <a:lnTo>
                    <a:pt x="55" y="27"/>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2" name="Freeform 73"/>
            <p:cNvSpPr>
              <a:spLocks/>
            </p:cNvSpPr>
            <p:nvPr/>
          </p:nvSpPr>
          <p:spPr bwMode="auto">
            <a:xfrm>
              <a:off x="11360150" y="5935444"/>
              <a:ext cx="123825" cy="374650"/>
            </a:xfrm>
            <a:custGeom>
              <a:avLst/>
              <a:gdLst>
                <a:gd name="T0" fmla="*/ 54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2 h 709"/>
                <a:gd name="T12" fmla="*/ 7 w 156"/>
                <a:gd name="T13" fmla="*/ 641 h 709"/>
                <a:gd name="T14" fmla="*/ 30 w 156"/>
                <a:gd name="T15" fmla="*/ 596 h 709"/>
                <a:gd name="T16" fmla="*/ 51 w 156"/>
                <a:gd name="T17" fmla="*/ 542 h 709"/>
                <a:gd name="T18" fmla="*/ 64 w 156"/>
                <a:gd name="T19" fmla="*/ 497 h 709"/>
                <a:gd name="T20" fmla="*/ 76 w 156"/>
                <a:gd name="T21" fmla="*/ 445 h 709"/>
                <a:gd name="T22" fmla="*/ 82 w 156"/>
                <a:gd name="T23" fmla="*/ 387 h 709"/>
                <a:gd name="T24" fmla="*/ 84 w 156"/>
                <a:gd name="T25" fmla="*/ 325 h 709"/>
                <a:gd name="T26" fmla="*/ 80 w 156"/>
                <a:gd name="T27" fmla="*/ 267 h 709"/>
                <a:gd name="T28" fmla="*/ 74 w 156"/>
                <a:gd name="T29" fmla="*/ 215 h 709"/>
                <a:gd name="T30" fmla="*/ 65 w 156"/>
                <a:gd name="T31" fmla="*/ 167 h 709"/>
                <a:gd name="T32" fmla="*/ 49 w 156"/>
                <a:gd name="T33" fmla="*/ 110 h 709"/>
                <a:gd name="T34" fmla="*/ 32 w 156"/>
                <a:gd name="T35" fmla="*/ 60 h 709"/>
                <a:gd name="T36" fmla="*/ 28 w 156"/>
                <a:gd name="T37" fmla="*/ 42 h 709"/>
                <a:gd name="T38" fmla="*/ 31 w 156"/>
                <a:gd name="T39" fmla="*/ 31 h 709"/>
                <a:gd name="T40" fmla="*/ 43 w 156"/>
                <a:gd name="T41" fmla="*/ 17 h 709"/>
                <a:gd name="T42" fmla="*/ 66 w 156"/>
                <a:gd name="T43" fmla="*/ 2 h 709"/>
                <a:gd name="T44" fmla="*/ 82 w 156"/>
                <a:gd name="T45" fmla="*/ 0 h 709"/>
                <a:gd name="T46" fmla="*/ 90 w 156"/>
                <a:gd name="T47" fmla="*/ 1 h 709"/>
                <a:gd name="T48" fmla="*/ 96 w 156"/>
                <a:gd name="T49" fmla="*/ 17 h 709"/>
                <a:gd name="T50" fmla="*/ 117 w 156"/>
                <a:gd name="T51" fmla="*/ 73 h 709"/>
                <a:gd name="T52" fmla="*/ 134 w 156"/>
                <a:gd name="T53" fmla="*/ 139 h 709"/>
                <a:gd name="T54" fmla="*/ 144 w 156"/>
                <a:gd name="T55" fmla="*/ 195 h 709"/>
                <a:gd name="T56" fmla="*/ 152 w 156"/>
                <a:gd name="T57" fmla="*/ 255 h 709"/>
                <a:gd name="T58" fmla="*/ 156 w 156"/>
                <a:gd name="T59" fmla="*/ 323 h 709"/>
                <a:gd name="T60" fmla="*/ 154 w 156"/>
                <a:gd name="T61" fmla="*/ 395 h 709"/>
                <a:gd name="T62" fmla="*/ 147 w 156"/>
                <a:gd name="T63" fmla="*/ 464 h 709"/>
                <a:gd name="T64" fmla="*/ 134 w 156"/>
                <a:gd name="T65" fmla="*/ 525 h 709"/>
                <a:gd name="T66" fmla="*/ 118 w 156"/>
                <a:gd name="T67" fmla="*/ 577 h 709"/>
                <a:gd name="T68" fmla="*/ 102 w 156"/>
                <a:gd name="T69" fmla="*/ 621 h 709"/>
                <a:gd name="T70" fmla="*/ 85 w 156"/>
                <a:gd name="T71" fmla="*/ 658 h 709"/>
                <a:gd name="T72" fmla="*/ 64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5"/>
                  </a:moveTo>
                  <a:lnTo>
                    <a:pt x="54" y="708"/>
                  </a:lnTo>
                  <a:lnTo>
                    <a:pt x="50" y="709"/>
                  </a:lnTo>
                  <a:lnTo>
                    <a:pt x="46" y="708"/>
                  </a:lnTo>
                  <a:lnTo>
                    <a:pt x="42" y="707"/>
                  </a:lnTo>
                  <a:lnTo>
                    <a:pt x="31" y="700"/>
                  </a:lnTo>
                  <a:lnTo>
                    <a:pt x="20" y="689"/>
                  </a:lnTo>
                  <a:lnTo>
                    <a:pt x="12" y="679"/>
                  </a:lnTo>
                  <a:lnTo>
                    <a:pt x="4" y="667"/>
                  </a:lnTo>
                  <a:lnTo>
                    <a:pt x="2" y="662"/>
                  </a:lnTo>
                  <a:lnTo>
                    <a:pt x="0" y="656"/>
                  </a:lnTo>
                  <a:lnTo>
                    <a:pt x="0" y="652"/>
                  </a:lnTo>
                  <a:lnTo>
                    <a:pt x="1" y="650"/>
                  </a:lnTo>
                  <a:lnTo>
                    <a:pt x="7" y="641"/>
                  </a:lnTo>
                  <a:lnTo>
                    <a:pt x="16" y="622"/>
                  </a:lnTo>
                  <a:lnTo>
                    <a:pt x="30" y="596"/>
                  </a:lnTo>
                  <a:lnTo>
                    <a:pt x="44" y="561"/>
                  </a:lnTo>
                  <a:lnTo>
                    <a:pt x="51" y="542"/>
                  </a:lnTo>
                  <a:lnTo>
                    <a:pt x="58" y="521"/>
                  </a:lnTo>
                  <a:lnTo>
                    <a:pt x="64" y="497"/>
                  </a:lnTo>
                  <a:lnTo>
                    <a:pt x="71" y="472"/>
                  </a:lnTo>
                  <a:lnTo>
                    <a:pt x="76" y="445"/>
                  </a:lnTo>
                  <a:lnTo>
                    <a:pt x="79" y="418"/>
                  </a:lnTo>
                  <a:lnTo>
                    <a:pt x="82" y="387"/>
                  </a:lnTo>
                  <a:lnTo>
                    <a:pt x="84" y="357"/>
                  </a:lnTo>
                  <a:lnTo>
                    <a:pt x="84" y="325"/>
                  </a:lnTo>
                  <a:lnTo>
                    <a:pt x="82" y="295"/>
                  </a:lnTo>
                  <a:lnTo>
                    <a:pt x="80" y="267"/>
                  </a:lnTo>
                  <a:lnTo>
                    <a:pt x="78" y="240"/>
                  </a:lnTo>
                  <a:lnTo>
                    <a:pt x="74" y="215"/>
                  </a:lnTo>
                  <a:lnTo>
                    <a:pt x="70" y="190"/>
                  </a:lnTo>
                  <a:lnTo>
                    <a:pt x="65" y="167"/>
                  </a:lnTo>
                  <a:lnTo>
                    <a:pt x="60" y="147"/>
                  </a:lnTo>
                  <a:lnTo>
                    <a:pt x="49" y="110"/>
                  </a:lnTo>
                  <a:lnTo>
                    <a:pt x="41" y="81"/>
                  </a:lnTo>
                  <a:lnTo>
                    <a:pt x="32" y="60"/>
                  </a:lnTo>
                  <a:lnTo>
                    <a:pt x="28" y="47"/>
                  </a:lnTo>
                  <a:lnTo>
                    <a:pt x="28" y="42"/>
                  </a:lnTo>
                  <a:lnTo>
                    <a:pt x="29" y="37"/>
                  </a:lnTo>
                  <a:lnTo>
                    <a:pt x="31" y="31"/>
                  </a:lnTo>
                  <a:lnTo>
                    <a:pt x="34" y="27"/>
                  </a:lnTo>
                  <a:lnTo>
                    <a:pt x="43" y="17"/>
                  </a:lnTo>
                  <a:lnTo>
                    <a:pt x="55" y="9"/>
                  </a:lnTo>
                  <a:lnTo>
                    <a:pt x="66" y="2"/>
                  </a:lnTo>
                  <a:lnTo>
                    <a:pt x="77" y="0"/>
                  </a:lnTo>
                  <a:lnTo>
                    <a:pt x="82" y="0"/>
                  </a:lnTo>
                  <a:lnTo>
                    <a:pt x="87" y="0"/>
                  </a:lnTo>
                  <a:lnTo>
                    <a:pt x="90" y="1"/>
                  </a:lnTo>
                  <a:lnTo>
                    <a:pt x="92" y="5"/>
                  </a:lnTo>
                  <a:lnTo>
                    <a:pt x="96" y="17"/>
                  </a:lnTo>
                  <a:lnTo>
                    <a:pt x="106" y="40"/>
                  </a:lnTo>
                  <a:lnTo>
                    <a:pt x="117" y="73"/>
                  </a:lnTo>
                  <a:lnTo>
                    <a:pt x="128" y="116"/>
                  </a:lnTo>
                  <a:lnTo>
                    <a:pt x="134" y="139"/>
                  </a:lnTo>
                  <a:lnTo>
                    <a:pt x="139" y="166"/>
                  </a:lnTo>
                  <a:lnTo>
                    <a:pt x="144" y="195"/>
                  </a:lnTo>
                  <a:lnTo>
                    <a:pt x="149" y="224"/>
                  </a:lnTo>
                  <a:lnTo>
                    <a:pt x="152" y="255"/>
                  </a:lnTo>
                  <a:lnTo>
                    <a:pt x="154" y="288"/>
                  </a:lnTo>
                  <a:lnTo>
                    <a:pt x="156" y="323"/>
                  </a:lnTo>
                  <a:lnTo>
                    <a:pt x="156" y="360"/>
                  </a:lnTo>
                  <a:lnTo>
                    <a:pt x="154" y="395"/>
                  </a:lnTo>
                  <a:lnTo>
                    <a:pt x="151" y="431"/>
                  </a:lnTo>
                  <a:lnTo>
                    <a:pt x="147" y="464"/>
                  </a:lnTo>
                  <a:lnTo>
                    <a:pt x="140" y="495"/>
                  </a:lnTo>
                  <a:lnTo>
                    <a:pt x="134" y="525"/>
                  </a:lnTo>
                  <a:lnTo>
                    <a:pt x="126" y="551"/>
                  </a:lnTo>
                  <a:lnTo>
                    <a:pt x="118" y="577"/>
                  </a:lnTo>
                  <a:lnTo>
                    <a:pt x="110" y="600"/>
                  </a:lnTo>
                  <a:lnTo>
                    <a:pt x="102" y="621"/>
                  </a:lnTo>
                  <a:lnTo>
                    <a:pt x="93" y="641"/>
                  </a:lnTo>
                  <a:lnTo>
                    <a:pt x="85" y="658"/>
                  </a:lnTo>
                  <a:lnTo>
                    <a:pt x="77" y="672"/>
                  </a:lnTo>
                  <a:lnTo>
                    <a:pt x="64" y="693"/>
                  </a:lnTo>
                  <a:lnTo>
                    <a:pt x="57" y="705"/>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3" name="Freeform 74"/>
            <p:cNvSpPr>
              <a:spLocks/>
            </p:cNvSpPr>
            <p:nvPr/>
          </p:nvSpPr>
          <p:spPr bwMode="auto">
            <a:xfrm>
              <a:off x="11490325" y="5952907"/>
              <a:ext cx="95250" cy="352425"/>
            </a:xfrm>
            <a:custGeom>
              <a:avLst/>
              <a:gdLst>
                <a:gd name="T0" fmla="*/ 46 w 120"/>
                <a:gd name="T1" fmla="*/ 665 h 665"/>
                <a:gd name="T2" fmla="*/ 39 w 120"/>
                <a:gd name="T3" fmla="*/ 665 h 665"/>
                <a:gd name="T4" fmla="*/ 27 w 120"/>
                <a:gd name="T5" fmla="*/ 657 h 665"/>
                <a:gd name="T6" fmla="*/ 9 w 120"/>
                <a:gd name="T7" fmla="*/ 637 h 665"/>
                <a:gd name="T8" fmla="*/ 2 w 120"/>
                <a:gd name="T9" fmla="*/ 621 h 665"/>
                <a:gd name="T10" fmla="*/ 0 w 120"/>
                <a:gd name="T11" fmla="*/ 613 h 665"/>
                <a:gd name="T12" fmla="*/ 5 w 120"/>
                <a:gd name="T13" fmla="*/ 602 h 665"/>
                <a:gd name="T14" fmla="*/ 21 w 120"/>
                <a:gd name="T15" fmla="*/ 559 h 665"/>
                <a:gd name="T16" fmla="*/ 36 w 120"/>
                <a:gd name="T17" fmla="*/ 508 h 665"/>
                <a:gd name="T18" fmla="*/ 45 w 120"/>
                <a:gd name="T19" fmla="*/ 467 h 665"/>
                <a:gd name="T20" fmla="*/ 52 w 120"/>
                <a:gd name="T21" fmla="*/ 418 h 665"/>
                <a:gd name="T22" fmla="*/ 58 w 120"/>
                <a:gd name="T23" fmla="*/ 364 h 665"/>
                <a:gd name="T24" fmla="*/ 59 w 120"/>
                <a:gd name="T25" fmla="*/ 306 h 665"/>
                <a:gd name="T26" fmla="*/ 58 w 120"/>
                <a:gd name="T27" fmla="*/ 251 h 665"/>
                <a:gd name="T28" fmla="*/ 50 w 120"/>
                <a:gd name="T29" fmla="*/ 180 h 665"/>
                <a:gd name="T30" fmla="*/ 38 w 120"/>
                <a:gd name="T31" fmla="*/ 104 h 665"/>
                <a:gd name="T32" fmla="*/ 28 w 120"/>
                <a:gd name="T33" fmla="*/ 57 h 665"/>
                <a:gd name="T34" fmla="*/ 23 w 120"/>
                <a:gd name="T35" fmla="*/ 40 h 665"/>
                <a:gd name="T36" fmla="*/ 27 w 120"/>
                <a:gd name="T37" fmla="*/ 31 h 665"/>
                <a:gd name="T38" fmla="*/ 36 w 120"/>
                <a:gd name="T39" fmla="*/ 17 h 665"/>
                <a:gd name="T40" fmla="*/ 56 w 120"/>
                <a:gd name="T41" fmla="*/ 3 h 665"/>
                <a:gd name="T42" fmla="*/ 69 w 120"/>
                <a:gd name="T43" fmla="*/ 0 h 665"/>
                <a:gd name="T44" fmla="*/ 76 w 120"/>
                <a:gd name="T45" fmla="*/ 2 h 665"/>
                <a:gd name="T46" fmla="*/ 81 w 120"/>
                <a:gd name="T47" fmla="*/ 17 h 665"/>
                <a:gd name="T48" fmla="*/ 95 w 120"/>
                <a:gd name="T49" fmla="*/ 70 h 665"/>
                <a:gd name="T50" fmla="*/ 106 w 120"/>
                <a:gd name="T51" fmla="*/ 132 h 665"/>
                <a:gd name="T52" fmla="*/ 113 w 120"/>
                <a:gd name="T53" fmla="*/ 182 h 665"/>
                <a:gd name="T54" fmla="*/ 117 w 120"/>
                <a:gd name="T55" fmla="*/ 240 h 665"/>
                <a:gd name="T56" fmla="*/ 120 w 120"/>
                <a:gd name="T57" fmla="*/ 304 h 665"/>
                <a:gd name="T58" fmla="*/ 118 w 120"/>
                <a:gd name="T59" fmla="*/ 372 h 665"/>
                <a:gd name="T60" fmla="*/ 112 w 120"/>
                <a:gd name="T61" fmla="*/ 435 h 665"/>
                <a:gd name="T62" fmla="*/ 104 w 120"/>
                <a:gd name="T63" fmla="*/ 492 h 665"/>
                <a:gd name="T64" fmla="*/ 93 w 120"/>
                <a:gd name="T65" fmla="*/ 542 h 665"/>
                <a:gd name="T66" fmla="*/ 75 w 120"/>
                <a:gd name="T67" fmla="*/ 602 h 665"/>
                <a:gd name="T68" fmla="*/ 54 w 120"/>
                <a:gd name="T69" fmla="*/ 65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5">
                  <a:moveTo>
                    <a:pt x="48" y="662"/>
                  </a:moveTo>
                  <a:lnTo>
                    <a:pt x="46" y="665"/>
                  </a:lnTo>
                  <a:lnTo>
                    <a:pt x="43" y="665"/>
                  </a:lnTo>
                  <a:lnTo>
                    <a:pt x="39" y="665"/>
                  </a:lnTo>
                  <a:lnTo>
                    <a:pt x="35" y="664"/>
                  </a:lnTo>
                  <a:lnTo>
                    <a:pt x="27" y="657"/>
                  </a:lnTo>
                  <a:lnTo>
                    <a:pt x="18" y="648"/>
                  </a:lnTo>
                  <a:lnTo>
                    <a:pt x="9" y="637"/>
                  </a:lnTo>
                  <a:lnTo>
                    <a:pt x="4" y="625"/>
                  </a:lnTo>
                  <a:lnTo>
                    <a:pt x="2" y="621"/>
                  </a:lnTo>
                  <a:lnTo>
                    <a:pt x="1" y="616"/>
                  </a:lnTo>
                  <a:lnTo>
                    <a:pt x="0" y="613"/>
                  </a:lnTo>
                  <a:lnTo>
                    <a:pt x="1" y="610"/>
                  </a:lnTo>
                  <a:lnTo>
                    <a:pt x="5" y="602"/>
                  </a:lnTo>
                  <a:lnTo>
                    <a:pt x="13" y="584"/>
                  </a:lnTo>
                  <a:lnTo>
                    <a:pt x="21" y="559"/>
                  </a:lnTo>
                  <a:lnTo>
                    <a:pt x="31" y="528"/>
                  </a:lnTo>
                  <a:lnTo>
                    <a:pt x="36" y="508"/>
                  </a:lnTo>
                  <a:lnTo>
                    <a:pt x="40" y="488"/>
                  </a:lnTo>
                  <a:lnTo>
                    <a:pt x="45" y="467"/>
                  </a:lnTo>
                  <a:lnTo>
                    <a:pt x="49" y="443"/>
                  </a:lnTo>
                  <a:lnTo>
                    <a:pt x="52" y="418"/>
                  </a:lnTo>
                  <a:lnTo>
                    <a:pt x="55" y="392"/>
                  </a:lnTo>
                  <a:lnTo>
                    <a:pt x="58" y="364"/>
                  </a:lnTo>
                  <a:lnTo>
                    <a:pt x="59" y="335"/>
                  </a:lnTo>
                  <a:lnTo>
                    <a:pt x="59" y="306"/>
                  </a:lnTo>
                  <a:lnTo>
                    <a:pt x="59" y="277"/>
                  </a:lnTo>
                  <a:lnTo>
                    <a:pt x="58" y="251"/>
                  </a:lnTo>
                  <a:lnTo>
                    <a:pt x="55" y="226"/>
                  </a:lnTo>
                  <a:lnTo>
                    <a:pt x="50" y="180"/>
                  </a:lnTo>
                  <a:lnTo>
                    <a:pt x="45" y="139"/>
                  </a:lnTo>
                  <a:lnTo>
                    <a:pt x="38" y="104"/>
                  </a:lnTo>
                  <a:lnTo>
                    <a:pt x="32" y="78"/>
                  </a:lnTo>
                  <a:lnTo>
                    <a:pt x="28" y="57"/>
                  </a:lnTo>
                  <a:lnTo>
                    <a:pt x="24" y="45"/>
                  </a:lnTo>
                  <a:lnTo>
                    <a:pt x="23" y="40"/>
                  </a:lnTo>
                  <a:lnTo>
                    <a:pt x="24" y="36"/>
                  </a:lnTo>
                  <a:lnTo>
                    <a:pt x="27" y="31"/>
                  </a:lnTo>
                  <a:lnTo>
                    <a:pt x="29" y="25"/>
                  </a:lnTo>
                  <a:lnTo>
                    <a:pt x="36" y="17"/>
                  </a:lnTo>
                  <a:lnTo>
                    <a:pt x="46" y="9"/>
                  </a:lnTo>
                  <a:lnTo>
                    <a:pt x="56" y="3"/>
                  </a:lnTo>
                  <a:lnTo>
                    <a:pt x="66" y="0"/>
                  </a:lnTo>
                  <a:lnTo>
                    <a:pt x="69" y="0"/>
                  </a:lnTo>
                  <a:lnTo>
                    <a:pt x="74" y="0"/>
                  </a:lnTo>
                  <a:lnTo>
                    <a:pt x="76" y="2"/>
                  </a:lnTo>
                  <a:lnTo>
                    <a:pt x="78" y="5"/>
                  </a:lnTo>
                  <a:lnTo>
                    <a:pt x="81" y="17"/>
                  </a:lnTo>
                  <a:lnTo>
                    <a:pt x="87" y="38"/>
                  </a:lnTo>
                  <a:lnTo>
                    <a:pt x="95" y="70"/>
                  </a:lnTo>
                  <a:lnTo>
                    <a:pt x="102" y="110"/>
                  </a:lnTo>
                  <a:lnTo>
                    <a:pt x="106" y="132"/>
                  </a:lnTo>
                  <a:lnTo>
                    <a:pt x="110" y="157"/>
                  </a:lnTo>
                  <a:lnTo>
                    <a:pt x="113" y="182"/>
                  </a:lnTo>
                  <a:lnTo>
                    <a:pt x="115" y="211"/>
                  </a:lnTo>
                  <a:lnTo>
                    <a:pt x="117" y="240"/>
                  </a:lnTo>
                  <a:lnTo>
                    <a:pt x="120" y="272"/>
                  </a:lnTo>
                  <a:lnTo>
                    <a:pt x="120" y="304"/>
                  </a:lnTo>
                  <a:lnTo>
                    <a:pt x="120" y="338"/>
                  </a:lnTo>
                  <a:lnTo>
                    <a:pt x="118" y="372"/>
                  </a:lnTo>
                  <a:lnTo>
                    <a:pt x="116" y="405"/>
                  </a:lnTo>
                  <a:lnTo>
                    <a:pt x="112" y="435"/>
                  </a:lnTo>
                  <a:lnTo>
                    <a:pt x="109" y="464"/>
                  </a:lnTo>
                  <a:lnTo>
                    <a:pt x="104" y="492"/>
                  </a:lnTo>
                  <a:lnTo>
                    <a:pt x="98" y="519"/>
                  </a:lnTo>
                  <a:lnTo>
                    <a:pt x="93" y="542"/>
                  </a:lnTo>
                  <a:lnTo>
                    <a:pt x="86" y="563"/>
                  </a:lnTo>
                  <a:lnTo>
                    <a:pt x="75" y="602"/>
                  </a:lnTo>
                  <a:lnTo>
                    <a:pt x="64"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4" name="Freeform 75"/>
            <p:cNvSpPr>
              <a:spLocks/>
            </p:cNvSpPr>
            <p:nvPr/>
          </p:nvSpPr>
          <p:spPr bwMode="auto">
            <a:xfrm>
              <a:off x="9972675" y="5267107"/>
              <a:ext cx="192087" cy="158750"/>
            </a:xfrm>
            <a:custGeom>
              <a:avLst/>
              <a:gdLst>
                <a:gd name="T0" fmla="*/ 242 w 242"/>
                <a:gd name="T1" fmla="*/ 165 h 299"/>
                <a:gd name="T2" fmla="*/ 237 w 242"/>
                <a:gd name="T3" fmla="*/ 194 h 299"/>
                <a:gd name="T4" fmla="*/ 227 w 242"/>
                <a:gd name="T5" fmla="*/ 221 h 299"/>
                <a:gd name="T6" fmla="*/ 214 w 242"/>
                <a:gd name="T7" fmla="*/ 245 h 299"/>
                <a:gd name="T8" fmla="*/ 198 w 242"/>
                <a:gd name="T9" fmla="*/ 265 h 299"/>
                <a:gd name="T10" fmla="*/ 179 w 242"/>
                <a:gd name="T11" fmla="*/ 281 h 299"/>
                <a:gd name="T12" fmla="*/ 157 w 242"/>
                <a:gd name="T13" fmla="*/ 292 h 299"/>
                <a:gd name="T14" fmla="*/ 133 w 242"/>
                <a:gd name="T15" fmla="*/ 298 h 299"/>
                <a:gd name="T16" fmla="*/ 109 w 242"/>
                <a:gd name="T17" fmla="*/ 298 h 299"/>
                <a:gd name="T18" fmla="*/ 85 w 242"/>
                <a:gd name="T19" fmla="*/ 292 h 299"/>
                <a:gd name="T20" fmla="*/ 64 w 242"/>
                <a:gd name="T21" fmla="*/ 281 h 299"/>
                <a:gd name="T22" fmla="*/ 43 w 242"/>
                <a:gd name="T23" fmla="*/ 265 h 299"/>
                <a:gd name="T24" fmla="*/ 27 w 242"/>
                <a:gd name="T25" fmla="*/ 245 h 299"/>
                <a:gd name="T26" fmla="*/ 15 w 242"/>
                <a:gd name="T27" fmla="*/ 221 h 299"/>
                <a:gd name="T28" fmla="*/ 5 w 242"/>
                <a:gd name="T29" fmla="*/ 194 h 299"/>
                <a:gd name="T30" fmla="*/ 1 w 242"/>
                <a:gd name="T31" fmla="*/ 165 h 299"/>
                <a:gd name="T32" fmla="*/ 1 w 242"/>
                <a:gd name="T33" fmla="*/ 134 h 299"/>
                <a:gd name="T34" fmla="*/ 5 w 242"/>
                <a:gd name="T35" fmla="*/ 105 h 299"/>
                <a:gd name="T36" fmla="*/ 15 w 242"/>
                <a:gd name="T37" fmla="*/ 78 h 299"/>
                <a:gd name="T38" fmla="*/ 27 w 242"/>
                <a:gd name="T39" fmla="*/ 54 h 299"/>
                <a:gd name="T40" fmla="*/ 43 w 242"/>
                <a:gd name="T41" fmla="*/ 34 h 299"/>
                <a:gd name="T42" fmla="*/ 64 w 242"/>
                <a:gd name="T43" fmla="*/ 18 h 299"/>
                <a:gd name="T44" fmla="*/ 85 w 242"/>
                <a:gd name="T45" fmla="*/ 6 h 299"/>
                <a:gd name="T46" fmla="*/ 109 w 242"/>
                <a:gd name="T47" fmla="*/ 1 h 299"/>
                <a:gd name="T48" fmla="*/ 133 w 242"/>
                <a:gd name="T49" fmla="*/ 1 h 299"/>
                <a:gd name="T50" fmla="*/ 157 w 242"/>
                <a:gd name="T51" fmla="*/ 6 h 299"/>
                <a:gd name="T52" fmla="*/ 179 w 242"/>
                <a:gd name="T53" fmla="*/ 18 h 299"/>
                <a:gd name="T54" fmla="*/ 198 w 242"/>
                <a:gd name="T55" fmla="*/ 34 h 299"/>
                <a:gd name="T56" fmla="*/ 214 w 242"/>
                <a:gd name="T57" fmla="*/ 54 h 299"/>
                <a:gd name="T58" fmla="*/ 227 w 242"/>
                <a:gd name="T59" fmla="*/ 78 h 299"/>
                <a:gd name="T60" fmla="*/ 237 w 242"/>
                <a:gd name="T61" fmla="*/ 105 h 299"/>
                <a:gd name="T62" fmla="*/ 242 w 242"/>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299">
                  <a:moveTo>
                    <a:pt x="242" y="149"/>
                  </a:moveTo>
                  <a:lnTo>
                    <a:pt x="242" y="165"/>
                  </a:lnTo>
                  <a:lnTo>
                    <a:pt x="240" y="179"/>
                  </a:lnTo>
                  <a:lnTo>
                    <a:pt x="237" y="194"/>
                  </a:lnTo>
                  <a:lnTo>
                    <a:pt x="233" y="208"/>
                  </a:lnTo>
                  <a:lnTo>
                    <a:pt x="227" y="221"/>
                  </a:lnTo>
                  <a:lnTo>
                    <a:pt x="222" y="233"/>
                  </a:lnTo>
                  <a:lnTo>
                    <a:pt x="214" y="245"/>
                  </a:lnTo>
                  <a:lnTo>
                    <a:pt x="207" y="256"/>
                  </a:lnTo>
                  <a:lnTo>
                    <a:pt x="198" y="265"/>
                  </a:lnTo>
                  <a:lnTo>
                    <a:pt x="189" y="274"/>
                  </a:lnTo>
                  <a:lnTo>
                    <a:pt x="179" y="281"/>
                  </a:lnTo>
                  <a:lnTo>
                    <a:pt x="168" y="287"/>
                  </a:lnTo>
                  <a:lnTo>
                    <a:pt x="157" y="292"/>
                  </a:lnTo>
                  <a:lnTo>
                    <a:pt x="145" y="296"/>
                  </a:lnTo>
                  <a:lnTo>
                    <a:pt x="133" y="298"/>
                  </a:lnTo>
                  <a:lnTo>
                    <a:pt x="121" y="299"/>
                  </a:lnTo>
                  <a:lnTo>
                    <a:pt x="109" y="298"/>
                  </a:lnTo>
                  <a:lnTo>
                    <a:pt x="97" y="296"/>
                  </a:lnTo>
                  <a:lnTo>
                    <a:pt x="85" y="292"/>
                  </a:lnTo>
                  <a:lnTo>
                    <a:pt x="73" y="287"/>
                  </a:lnTo>
                  <a:lnTo>
                    <a:pt x="64" y="281"/>
                  </a:lnTo>
                  <a:lnTo>
                    <a:pt x="53" y="274"/>
                  </a:lnTo>
                  <a:lnTo>
                    <a:pt x="43" y="265"/>
                  </a:lnTo>
                  <a:lnTo>
                    <a:pt x="35" y="256"/>
                  </a:lnTo>
                  <a:lnTo>
                    <a:pt x="27" y="245"/>
                  </a:lnTo>
                  <a:lnTo>
                    <a:pt x="21" y="233"/>
                  </a:lnTo>
                  <a:lnTo>
                    <a:pt x="15" y="221"/>
                  </a:lnTo>
                  <a:lnTo>
                    <a:pt x="9" y="208"/>
                  </a:lnTo>
                  <a:lnTo>
                    <a:pt x="5" y="194"/>
                  </a:lnTo>
                  <a:lnTo>
                    <a:pt x="2" y="179"/>
                  </a:lnTo>
                  <a:lnTo>
                    <a:pt x="1" y="165"/>
                  </a:lnTo>
                  <a:lnTo>
                    <a:pt x="0" y="149"/>
                  </a:lnTo>
                  <a:lnTo>
                    <a:pt x="1" y="134"/>
                  </a:lnTo>
                  <a:lnTo>
                    <a:pt x="2" y="120"/>
                  </a:lnTo>
                  <a:lnTo>
                    <a:pt x="5" y="105"/>
                  </a:lnTo>
                  <a:lnTo>
                    <a:pt x="9" y="91"/>
                  </a:lnTo>
                  <a:lnTo>
                    <a:pt x="15" y="78"/>
                  </a:lnTo>
                  <a:lnTo>
                    <a:pt x="21" y="66"/>
                  </a:lnTo>
                  <a:lnTo>
                    <a:pt x="27" y="54"/>
                  </a:lnTo>
                  <a:lnTo>
                    <a:pt x="35" y="43"/>
                  </a:lnTo>
                  <a:lnTo>
                    <a:pt x="43" y="34"/>
                  </a:lnTo>
                  <a:lnTo>
                    <a:pt x="53" y="25"/>
                  </a:lnTo>
                  <a:lnTo>
                    <a:pt x="64" y="18"/>
                  </a:lnTo>
                  <a:lnTo>
                    <a:pt x="73" y="12"/>
                  </a:lnTo>
                  <a:lnTo>
                    <a:pt x="85" y="6"/>
                  </a:lnTo>
                  <a:lnTo>
                    <a:pt x="97" y="2"/>
                  </a:lnTo>
                  <a:lnTo>
                    <a:pt x="109" y="1"/>
                  </a:lnTo>
                  <a:lnTo>
                    <a:pt x="121" y="0"/>
                  </a:lnTo>
                  <a:lnTo>
                    <a:pt x="133" y="1"/>
                  </a:lnTo>
                  <a:lnTo>
                    <a:pt x="146" y="2"/>
                  </a:lnTo>
                  <a:lnTo>
                    <a:pt x="157" y="6"/>
                  </a:lnTo>
                  <a:lnTo>
                    <a:pt x="168" y="12"/>
                  </a:lnTo>
                  <a:lnTo>
                    <a:pt x="179" y="18"/>
                  </a:lnTo>
                  <a:lnTo>
                    <a:pt x="189" y="25"/>
                  </a:lnTo>
                  <a:lnTo>
                    <a:pt x="198" y="34"/>
                  </a:lnTo>
                  <a:lnTo>
                    <a:pt x="207" y="43"/>
                  </a:lnTo>
                  <a:lnTo>
                    <a:pt x="214" y="54"/>
                  </a:lnTo>
                  <a:lnTo>
                    <a:pt x="222" y="66"/>
                  </a:lnTo>
                  <a:lnTo>
                    <a:pt x="227" y="78"/>
                  </a:lnTo>
                  <a:lnTo>
                    <a:pt x="233" y="91"/>
                  </a:lnTo>
                  <a:lnTo>
                    <a:pt x="237" y="105"/>
                  </a:lnTo>
                  <a:lnTo>
                    <a:pt x="240" y="120"/>
                  </a:lnTo>
                  <a:lnTo>
                    <a:pt x="242" y="134"/>
                  </a:lnTo>
                  <a:lnTo>
                    <a:pt x="242"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5" name="Freeform 76"/>
            <p:cNvSpPr>
              <a:spLocks/>
            </p:cNvSpPr>
            <p:nvPr/>
          </p:nvSpPr>
          <p:spPr bwMode="auto">
            <a:xfrm>
              <a:off x="10026650" y="5314732"/>
              <a:ext cx="84137" cy="68263"/>
            </a:xfrm>
            <a:custGeom>
              <a:avLst/>
              <a:gdLst>
                <a:gd name="T0" fmla="*/ 106 w 106"/>
                <a:gd name="T1" fmla="*/ 66 h 131"/>
                <a:gd name="T2" fmla="*/ 105 w 106"/>
                <a:gd name="T3" fmla="*/ 79 h 131"/>
                <a:gd name="T4" fmla="*/ 102 w 106"/>
                <a:gd name="T5" fmla="*/ 91 h 131"/>
                <a:gd name="T6" fmla="*/ 97 w 106"/>
                <a:gd name="T7" fmla="*/ 102 h 131"/>
                <a:gd name="T8" fmla="*/ 91 w 106"/>
                <a:gd name="T9" fmla="*/ 112 h 131"/>
                <a:gd name="T10" fmla="*/ 82 w 106"/>
                <a:gd name="T11" fmla="*/ 120 h 131"/>
                <a:gd name="T12" fmla="*/ 74 w 106"/>
                <a:gd name="T13" fmla="*/ 125 h 131"/>
                <a:gd name="T14" fmla="*/ 64 w 106"/>
                <a:gd name="T15" fmla="*/ 129 h 131"/>
                <a:gd name="T16" fmla="*/ 53 w 106"/>
                <a:gd name="T17" fmla="*/ 131 h 131"/>
                <a:gd name="T18" fmla="*/ 43 w 106"/>
                <a:gd name="T19" fmla="*/ 129 h 131"/>
                <a:gd name="T20" fmla="*/ 32 w 106"/>
                <a:gd name="T21" fmla="*/ 125 h 131"/>
                <a:gd name="T22" fmla="*/ 23 w 106"/>
                <a:gd name="T23" fmla="*/ 120 h 131"/>
                <a:gd name="T24" fmla="*/ 16 w 106"/>
                <a:gd name="T25" fmla="*/ 112 h 131"/>
                <a:gd name="T26" fmla="*/ 10 w 106"/>
                <a:gd name="T27" fmla="*/ 102 h 131"/>
                <a:gd name="T28" fmla="*/ 4 w 106"/>
                <a:gd name="T29" fmla="*/ 91 h 131"/>
                <a:gd name="T30" fmla="*/ 1 w 106"/>
                <a:gd name="T31" fmla="*/ 79 h 131"/>
                <a:gd name="T32" fmla="*/ 0 w 106"/>
                <a:gd name="T33" fmla="*/ 66 h 131"/>
                <a:gd name="T34" fmla="*/ 1 w 106"/>
                <a:gd name="T35" fmla="*/ 53 h 131"/>
                <a:gd name="T36" fmla="*/ 4 w 106"/>
                <a:gd name="T37" fmla="*/ 41 h 131"/>
                <a:gd name="T38" fmla="*/ 10 w 106"/>
                <a:gd name="T39" fmla="*/ 29 h 131"/>
                <a:gd name="T40" fmla="*/ 16 w 106"/>
                <a:gd name="T41" fmla="*/ 20 h 131"/>
                <a:gd name="T42" fmla="*/ 23 w 106"/>
                <a:gd name="T43" fmla="*/ 12 h 131"/>
                <a:gd name="T44" fmla="*/ 32 w 106"/>
                <a:gd name="T45" fmla="*/ 5 h 131"/>
                <a:gd name="T46" fmla="*/ 43 w 106"/>
                <a:gd name="T47" fmla="*/ 1 h 131"/>
                <a:gd name="T48" fmla="*/ 53 w 106"/>
                <a:gd name="T49" fmla="*/ 0 h 131"/>
                <a:gd name="T50" fmla="*/ 64 w 106"/>
                <a:gd name="T51" fmla="*/ 1 h 131"/>
                <a:gd name="T52" fmla="*/ 74 w 106"/>
                <a:gd name="T53" fmla="*/ 5 h 131"/>
                <a:gd name="T54" fmla="*/ 82 w 106"/>
                <a:gd name="T55" fmla="*/ 12 h 131"/>
                <a:gd name="T56" fmla="*/ 91 w 106"/>
                <a:gd name="T57" fmla="*/ 20 h 131"/>
                <a:gd name="T58" fmla="*/ 97 w 106"/>
                <a:gd name="T59" fmla="*/ 29 h 131"/>
                <a:gd name="T60" fmla="*/ 102 w 106"/>
                <a:gd name="T61" fmla="*/ 41 h 131"/>
                <a:gd name="T62" fmla="*/ 105 w 106"/>
                <a:gd name="T63" fmla="*/ 53 h 131"/>
                <a:gd name="T64" fmla="*/ 106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6"/>
                  </a:moveTo>
                  <a:lnTo>
                    <a:pt x="105" y="79"/>
                  </a:lnTo>
                  <a:lnTo>
                    <a:pt x="102" y="91"/>
                  </a:lnTo>
                  <a:lnTo>
                    <a:pt x="97" y="102"/>
                  </a:lnTo>
                  <a:lnTo>
                    <a:pt x="91" y="112"/>
                  </a:lnTo>
                  <a:lnTo>
                    <a:pt x="82" y="120"/>
                  </a:lnTo>
                  <a:lnTo>
                    <a:pt x="74" y="125"/>
                  </a:lnTo>
                  <a:lnTo>
                    <a:pt x="64" y="129"/>
                  </a:lnTo>
                  <a:lnTo>
                    <a:pt x="53" y="131"/>
                  </a:lnTo>
                  <a:lnTo>
                    <a:pt x="43" y="129"/>
                  </a:lnTo>
                  <a:lnTo>
                    <a:pt x="32" y="125"/>
                  </a:lnTo>
                  <a:lnTo>
                    <a:pt x="23" y="120"/>
                  </a:lnTo>
                  <a:lnTo>
                    <a:pt x="16" y="112"/>
                  </a:lnTo>
                  <a:lnTo>
                    <a:pt x="10" y="102"/>
                  </a:lnTo>
                  <a:lnTo>
                    <a:pt x="4" y="91"/>
                  </a:lnTo>
                  <a:lnTo>
                    <a:pt x="1" y="79"/>
                  </a:lnTo>
                  <a:lnTo>
                    <a:pt x="0" y="66"/>
                  </a:lnTo>
                  <a:lnTo>
                    <a:pt x="1" y="53"/>
                  </a:lnTo>
                  <a:lnTo>
                    <a:pt x="4" y="41"/>
                  </a:lnTo>
                  <a:lnTo>
                    <a:pt x="10" y="29"/>
                  </a:lnTo>
                  <a:lnTo>
                    <a:pt x="16" y="20"/>
                  </a:lnTo>
                  <a:lnTo>
                    <a:pt x="23" y="12"/>
                  </a:lnTo>
                  <a:lnTo>
                    <a:pt x="32" y="5"/>
                  </a:lnTo>
                  <a:lnTo>
                    <a:pt x="43" y="1"/>
                  </a:lnTo>
                  <a:lnTo>
                    <a:pt x="53" y="0"/>
                  </a:lnTo>
                  <a:lnTo>
                    <a:pt x="64" y="1"/>
                  </a:lnTo>
                  <a:lnTo>
                    <a:pt x="74" y="5"/>
                  </a:lnTo>
                  <a:lnTo>
                    <a:pt x="82" y="12"/>
                  </a:lnTo>
                  <a:lnTo>
                    <a:pt x="91" y="20"/>
                  </a:lnTo>
                  <a:lnTo>
                    <a:pt x="97" y="29"/>
                  </a:lnTo>
                  <a:lnTo>
                    <a:pt x="102" y="41"/>
                  </a:lnTo>
                  <a:lnTo>
                    <a:pt x="105" y="53"/>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6" name="Freeform 77"/>
            <p:cNvSpPr>
              <a:spLocks/>
            </p:cNvSpPr>
            <p:nvPr/>
          </p:nvSpPr>
          <p:spPr bwMode="auto">
            <a:xfrm>
              <a:off x="10069513" y="5302032"/>
              <a:ext cx="42862" cy="36513"/>
            </a:xfrm>
            <a:custGeom>
              <a:avLst/>
              <a:gdLst>
                <a:gd name="T0" fmla="*/ 55 w 55"/>
                <a:gd name="T1" fmla="*/ 35 h 69"/>
                <a:gd name="T2" fmla="*/ 54 w 55"/>
                <a:gd name="T3" fmla="*/ 41 h 69"/>
                <a:gd name="T4" fmla="*/ 53 w 55"/>
                <a:gd name="T5" fmla="*/ 48 h 69"/>
                <a:gd name="T6" fmla="*/ 50 w 55"/>
                <a:gd name="T7" fmla="*/ 53 h 69"/>
                <a:gd name="T8" fmla="*/ 46 w 55"/>
                <a:gd name="T9" fmla="*/ 58 h 69"/>
                <a:gd name="T10" fmla="*/ 42 w 55"/>
                <a:gd name="T11" fmla="*/ 62 h 69"/>
                <a:gd name="T12" fmla="*/ 38 w 55"/>
                <a:gd name="T13" fmla="*/ 66 h 69"/>
                <a:gd name="T14" fmla="*/ 32 w 55"/>
                <a:gd name="T15" fmla="*/ 68 h 69"/>
                <a:gd name="T16" fmla="*/ 27 w 55"/>
                <a:gd name="T17" fmla="*/ 69 h 69"/>
                <a:gd name="T18" fmla="*/ 22 w 55"/>
                <a:gd name="T19" fmla="*/ 68 h 69"/>
                <a:gd name="T20" fmla="*/ 16 w 55"/>
                <a:gd name="T21" fmla="*/ 66 h 69"/>
                <a:gd name="T22" fmla="*/ 12 w 55"/>
                <a:gd name="T23" fmla="*/ 62 h 69"/>
                <a:gd name="T24" fmla="*/ 8 w 55"/>
                <a:gd name="T25" fmla="*/ 58 h 69"/>
                <a:gd name="T26" fmla="*/ 5 w 55"/>
                <a:gd name="T27" fmla="*/ 53 h 69"/>
                <a:gd name="T28" fmla="*/ 3 w 55"/>
                <a:gd name="T29" fmla="*/ 48 h 69"/>
                <a:gd name="T30" fmla="*/ 0 w 55"/>
                <a:gd name="T31" fmla="*/ 41 h 69"/>
                <a:gd name="T32" fmla="*/ 0 w 55"/>
                <a:gd name="T33" fmla="*/ 35 h 69"/>
                <a:gd name="T34" fmla="*/ 0 w 55"/>
                <a:gd name="T35" fmla="*/ 28 h 69"/>
                <a:gd name="T36" fmla="*/ 3 w 55"/>
                <a:gd name="T37" fmla="*/ 21 h 69"/>
                <a:gd name="T38" fmla="*/ 5 w 55"/>
                <a:gd name="T39" fmla="*/ 16 h 69"/>
                <a:gd name="T40" fmla="*/ 8 w 55"/>
                <a:gd name="T41" fmla="*/ 11 h 69"/>
                <a:gd name="T42" fmla="*/ 12 w 55"/>
                <a:gd name="T43" fmla="*/ 7 h 69"/>
                <a:gd name="T44" fmla="*/ 16 w 55"/>
                <a:gd name="T45" fmla="*/ 3 h 69"/>
                <a:gd name="T46" fmla="*/ 22 w 55"/>
                <a:gd name="T47" fmla="*/ 2 h 69"/>
                <a:gd name="T48" fmla="*/ 27 w 55"/>
                <a:gd name="T49" fmla="*/ 0 h 69"/>
                <a:gd name="T50" fmla="*/ 32 w 55"/>
                <a:gd name="T51" fmla="*/ 2 h 69"/>
                <a:gd name="T52" fmla="*/ 38 w 55"/>
                <a:gd name="T53" fmla="*/ 3 h 69"/>
                <a:gd name="T54" fmla="*/ 42 w 55"/>
                <a:gd name="T55" fmla="*/ 7 h 69"/>
                <a:gd name="T56" fmla="*/ 46 w 55"/>
                <a:gd name="T57" fmla="*/ 11 h 69"/>
                <a:gd name="T58" fmla="*/ 50 w 55"/>
                <a:gd name="T59" fmla="*/ 16 h 69"/>
                <a:gd name="T60" fmla="*/ 53 w 55"/>
                <a:gd name="T61" fmla="*/ 21 h 69"/>
                <a:gd name="T62" fmla="*/ 54 w 55"/>
                <a:gd name="T63" fmla="*/ 28 h 69"/>
                <a:gd name="T64" fmla="*/ 55 w 55"/>
                <a:gd name="T65"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9">
                  <a:moveTo>
                    <a:pt x="55" y="35"/>
                  </a:moveTo>
                  <a:lnTo>
                    <a:pt x="54" y="41"/>
                  </a:lnTo>
                  <a:lnTo>
                    <a:pt x="53" y="48"/>
                  </a:lnTo>
                  <a:lnTo>
                    <a:pt x="50" y="53"/>
                  </a:lnTo>
                  <a:lnTo>
                    <a:pt x="46" y="58"/>
                  </a:lnTo>
                  <a:lnTo>
                    <a:pt x="42" y="62"/>
                  </a:lnTo>
                  <a:lnTo>
                    <a:pt x="38" y="66"/>
                  </a:lnTo>
                  <a:lnTo>
                    <a:pt x="32" y="68"/>
                  </a:lnTo>
                  <a:lnTo>
                    <a:pt x="27" y="69"/>
                  </a:lnTo>
                  <a:lnTo>
                    <a:pt x="22" y="68"/>
                  </a:lnTo>
                  <a:lnTo>
                    <a:pt x="16" y="66"/>
                  </a:lnTo>
                  <a:lnTo>
                    <a:pt x="12" y="62"/>
                  </a:lnTo>
                  <a:lnTo>
                    <a:pt x="8" y="58"/>
                  </a:lnTo>
                  <a:lnTo>
                    <a:pt x="5" y="53"/>
                  </a:lnTo>
                  <a:lnTo>
                    <a:pt x="3" y="48"/>
                  </a:lnTo>
                  <a:lnTo>
                    <a:pt x="0" y="41"/>
                  </a:lnTo>
                  <a:lnTo>
                    <a:pt x="0" y="35"/>
                  </a:lnTo>
                  <a:lnTo>
                    <a:pt x="0" y="28"/>
                  </a:lnTo>
                  <a:lnTo>
                    <a:pt x="3" y="21"/>
                  </a:lnTo>
                  <a:lnTo>
                    <a:pt x="5" y="16"/>
                  </a:lnTo>
                  <a:lnTo>
                    <a:pt x="8" y="11"/>
                  </a:lnTo>
                  <a:lnTo>
                    <a:pt x="12" y="7"/>
                  </a:lnTo>
                  <a:lnTo>
                    <a:pt x="16" y="3"/>
                  </a:lnTo>
                  <a:lnTo>
                    <a:pt x="22" y="2"/>
                  </a:lnTo>
                  <a:lnTo>
                    <a:pt x="27" y="0"/>
                  </a:lnTo>
                  <a:lnTo>
                    <a:pt x="32" y="2"/>
                  </a:lnTo>
                  <a:lnTo>
                    <a:pt x="38" y="3"/>
                  </a:lnTo>
                  <a:lnTo>
                    <a:pt x="42" y="7"/>
                  </a:lnTo>
                  <a:lnTo>
                    <a:pt x="46" y="11"/>
                  </a:lnTo>
                  <a:lnTo>
                    <a:pt x="50" y="16"/>
                  </a:lnTo>
                  <a:lnTo>
                    <a:pt x="53" y="21"/>
                  </a:lnTo>
                  <a:lnTo>
                    <a:pt x="54" y="28"/>
                  </a:lnTo>
                  <a:lnTo>
                    <a:pt x="55"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7" name="Freeform 78"/>
            <p:cNvSpPr>
              <a:spLocks/>
            </p:cNvSpPr>
            <p:nvPr/>
          </p:nvSpPr>
          <p:spPr bwMode="auto">
            <a:xfrm>
              <a:off x="10202863" y="5160744"/>
              <a:ext cx="123825" cy="374650"/>
            </a:xfrm>
            <a:custGeom>
              <a:avLst/>
              <a:gdLst>
                <a:gd name="T0" fmla="*/ 55 w 156"/>
                <a:gd name="T1" fmla="*/ 709 h 709"/>
                <a:gd name="T2" fmla="*/ 46 w 156"/>
                <a:gd name="T3" fmla="*/ 709 h 709"/>
                <a:gd name="T4" fmla="*/ 31 w 156"/>
                <a:gd name="T5" fmla="*/ 700 h 709"/>
                <a:gd name="T6" fmla="*/ 12 w 156"/>
                <a:gd name="T7" fmla="*/ 679 h 709"/>
                <a:gd name="T8" fmla="*/ 2 w 156"/>
                <a:gd name="T9" fmla="*/ 663 h 709"/>
                <a:gd name="T10" fmla="*/ 0 w 156"/>
                <a:gd name="T11" fmla="*/ 654 h 709"/>
                <a:gd name="T12" fmla="*/ 7 w 156"/>
                <a:gd name="T13" fmla="*/ 641 h 709"/>
                <a:gd name="T14" fmla="*/ 30 w 156"/>
                <a:gd name="T15" fmla="*/ 597 h 709"/>
                <a:gd name="T16" fmla="*/ 52 w 156"/>
                <a:gd name="T17" fmla="*/ 543 h 709"/>
                <a:gd name="T18" fmla="*/ 65 w 156"/>
                <a:gd name="T19" fmla="*/ 498 h 709"/>
                <a:gd name="T20" fmla="*/ 76 w 156"/>
                <a:gd name="T21" fmla="*/ 447 h 709"/>
                <a:gd name="T22" fmla="*/ 83 w 156"/>
                <a:gd name="T23" fmla="*/ 389 h 709"/>
                <a:gd name="T24" fmla="*/ 85 w 156"/>
                <a:gd name="T25" fmla="*/ 327 h 709"/>
                <a:gd name="T26" fmla="*/ 82 w 156"/>
                <a:gd name="T27" fmla="*/ 267 h 709"/>
                <a:gd name="T28" fmla="*/ 75 w 156"/>
                <a:gd name="T29" fmla="*/ 215 h 709"/>
                <a:gd name="T30" fmla="*/ 65 w 156"/>
                <a:gd name="T31" fmla="*/ 168 h 709"/>
                <a:gd name="T32" fmla="*/ 51 w 156"/>
                <a:gd name="T33" fmla="*/ 112 h 709"/>
                <a:gd name="T34" fmla="*/ 33 w 156"/>
                <a:gd name="T35" fmla="*/ 62 h 709"/>
                <a:gd name="T36" fmla="*/ 28 w 156"/>
                <a:gd name="T37" fmla="*/ 43 h 709"/>
                <a:gd name="T38" fmla="*/ 31 w 156"/>
                <a:gd name="T39" fmla="*/ 33 h 709"/>
                <a:gd name="T40" fmla="*/ 44 w 156"/>
                <a:gd name="T41" fmla="*/ 18 h 709"/>
                <a:gd name="T42" fmla="*/ 67 w 156"/>
                <a:gd name="T43" fmla="*/ 4 h 709"/>
                <a:gd name="T44" fmla="*/ 83 w 156"/>
                <a:gd name="T45" fmla="*/ 0 h 709"/>
                <a:gd name="T46" fmla="*/ 90 w 156"/>
                <a:gd name="T47" fmla="*/ 2 h 709"/>
                <a:gd name="T48" fmla="*/ 98 w 156"/>
                <a:gd name="T49" fmla="*/ 18 h 709"/>
                <a:gd name="T50" fmla="*/ 117 w 156"/>
                <a:gd name="T51" fmla="*/ 75 h 709"/>
                <a:gd name="T52" fmla="*/ 135 w 156"/>
                <a:gd name="T53" fmla="*/ 141 h 709"/>
                <a:gd name="T54" fmla="*/ 145 w 156"/>
                <a:gd name="T55" fmla="*/ 195 h 709"/>
                <a:gd name="T56" fmla="*/ 153 w 156"/>
                <a:gd name="T57" fmla="*/ 257 h 709"/>
                <a:gd name="T58" fmla="*/ 156 w 156"/>
                <a:gd name="T59" fmla="*/ 324 h 709"/>
                <a:gd name="T60" fmla="*/ 155 w 156"/>
                <a:gd name="T61" fmla="*/ 397 h 709"/>
                <a:gd name="T62" fmla="*/ 147 w 156"/>
                <a:gd name="T63" fmla="*/ 464 h 709"/>
                <a:gd name="T64" fmla="*/ 134 w 156"/>
                <a:gd name="T65" fmla="*/ 525 h 709"/>
                <a:gd name="T66" fmla="*/ 119 w 156"/>
                <a:gd name="T67" fmla="*/ 577 h 709"/>
                <a:gd name="T68" fmla="*/ 102 w 156"/>
                <a:gd name="T69" fmla="*/ 622 h 709"/>
                <a:gd name="T70" fmla="*/ 86 w 156"/>
                <a:gd name="T71" fmla="*/ 658 h 709"/>
                <a:gd name="T72" fmla="*/ 65 w 156"/>
                <a:gd name="T73" fmla="*/ 69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7"/>
                  </a:moveTo>
                  <a:lnTo>
                    <a:pt x="55" y="709"/>
                  </a:lnTo>
                  <a:lnTo>
                    <a:pt x="51" y="709"/>
                  </a:lnTo>
                  <a:lnTo>
                    <a:pt x="46" y="709"/>
                  </a:lnTo>
                  <a:lnTo>
                    <a:pt x="42" y="708"/>
                  </a:lnTo>
                  <a:lnTo>
                    <a:pt x="31" y="700"/>
                  </a:lnTo>
                  <a:lnTo>
                    <a:pt x="22" y="691"/>
                  </a:lnTo>
                  <a:lnTo>
                    <a:pt x="12" y="679"/>
                  </a:lnTo>
                  <a:lnTo>
                    <a:pt x="5" y="667"/>
                  </a:lnTo>
                  <a:lnTo>
                    <a:pt x="2" y="663"/>
                  </a:lnTo>
                  <a:lnTo>
                    <a:pt x="1" y="658"/>
                  </a:lnTo>
                  <a:lnTo>
                    <a:pt x="0" y="654"/>
                  </a:lnTo>
                  <a:lnTo>
                    <a:pt x="1" y="651"/>
                  </a:lnTo>
                  <a:lnTo>
                    <a:pt x="7" y="641"/>
                  </a:lnTo>
                  <a:lnTo>
                    <a:pt x="17" y="623"/>
                  </a:lnTo>
                  <a:lnTo>
                    <a:pt x="30" y="597"/>
                  </a:lnTo>
                  <a:lnTo>
                    <a:pt x="44" y="563"/>
                  </a:lnTo>
                  <a:lnTo>
                    <a:pt x="52" y="543"/>
                  </a:lnTo>
                  <a:lnTo>
                    <a:pt x="59" y="521"/>
                  </a:lnTo>
                  <a:lnTo>
                    <a:pt x="65" y="498"/>
                  </a:lnTo>
                  <a:lnTo>
                    <a:pt x="71" y="473"/>
                  </a:lnTo>
                  <a:lnTo>
                    <a:pt x="76" y="447"/>
                  </a:lnTo>
                  <a:lnTo>
                    <a:pt x="80" y="418"/>
                  </a:lnTo>
                  <a:lnTo>
                    <a:pt x="83" y="389"/>
                  </a:lnTo>
                  <a:lnTo>
                    <a:pt x="85" y="358"/>
                  </a:lnTo>
                  <a:lnTo>
                    <a:pt x="85" y="327"/>
                  </a:lnTo>
                  <a:lnTo>
                    <a:pt x="84" y="296"/>
                  </a:lnTo>
                  <a:lnTo>
                    <a:pt x="82" y="267"/>
                  </a:lnTo>
                  <a:lnTo>
                    <a:pt x="78" y="241"/>
                  </a:lnTo>
                  <a:lnTo>
                    <a:pt x="75" y="215"/>
                  </a:lnTo>
                  <a:lnTo>
                    <a:pt x="71" y="191"/>
                  </a:lnTo>
                  <a:lnTo>
                    <a:pt x="65" y="168"/>
                  </a:lnTo>
                  <a:lnTo>
                    <a:pt x="60" y="147"/>
                  </a:lnTo>
                  <a:lnTo>
                    <a:pt x="51" y="112"/>
                  </a:lnTo>
                  <a:lnTo>
                    <a:pt x="41" y="83"/>
                  </a:lnTo>
                  <a:lnTo>
                    <a:pt x="33" y="62"/>
                  </a:lnTo>
                  <a:lnTo>
                    <a:pt x="29" y="47"/>
                  </a:lnTo>
                  <a:lnTo>
                    <a:pt x="28" y="43"/>
                  </a:lnTo>
                  <a:lnTo>
                    <a:pt x="29" y="38"/>
                  </a:lnTo>
                  <a:lnTo>
                    <a:pt x="31" y="33"/>
                  </a:lnTo>
                  <a:lnTo>
                    <a:pt x="34" y="27"/>
                  </a:lnTo>
                  <a:lnTo>
                    <a:pt x="44" y="18"/>
                  </a:lnTo>
                  <a:lnTo>
                    <a:pt x="55" y="10"/>
                  </a:lnTo>
                  <a:lnTo>
                    <a:pt x="67" y="4"/>
                  </a:lnTo>
                  <a:lnTo>
                    <a:pt x="78" y="0"/>
                  </a:lnTo>
                  <a:lnTo>
                    <a:pt x="83" y="0"/>
                  </a:lnTo>
                  <a:lnTo>
                    <a:pt x="87" y="1"/>
                  </a:lnTo>
                  <a:lnTo>
                    <a:pt x="90" y="2"/>
                  </a:lnTo>
                  <a:lnTo>
                    <a:pt x="92" y="5"/>
                  </a:lnTo>
                  <a:lnTo>
                    <a:pt x="98" y="18"/>
                  </a:lnTo>
                  <a:lnTo>
                    <a:pt x="106" y="42"/>
                  </a:lnTo>
                  <a:lnTo>
                    <a:pt x="117" y="75"/>
                  </a:lnTo>
                  <a:lnTo>
                    <a:pt x="129" y="117"/>
                  </a:lnTo>
                  <a:lnTo>
                    <a:pt x="135" y="141"/>
                  </a:lnTo>
                  <a:lnTo>
                    <a:pt x="140" y="167"/>
                  </a:lnTo>
                  <a:lnTo>
                    <a:pt x="145" y="195"/>
                  </a:lnTo>
                  <a:lnTo>
                    <a:pt x="149" y="225"/>
                  </a:lnTo>
                  <a:lnTo>
                    <a:pt x="153" y="257"/>
                  </a:lnTo>
                  <a:lnTo>
                    <a:pt x="155" y="290"/>
                  </a:lnTo>
                  <a:lnTo>
                    <a:pt x="156" y="324"/>
                  </a:lnTo>
                  <a:lnTo>
                    <a:pt x="156" y="360"/>
                  </a:lnTo>
                  <a:lnTo>
                    <a:pt x="155" y="397"/>
                  </a:lnTo>
                  <a:lnTo>
                    <a:pt x="151" y="431"/>
                  </a:lnTo>
                  <a:lnTo>
                    <a:pt x="147" y="464"/>
                  </a:lnTo>
                  <a:lnTo>
                    <a:pt x="141" y="495"/>
                  </a:lnTo>
                  <a:lnTo>
                    <a:pt x="134" y="525"/>
                  </a:lnTo>
                  <a:lnTo>
                    <a:pt x="126" y="552"/>
                  </a:lnTo>
                  <a:lnTo>
                    <a:pt x="119" y="577"/>
                  </a:lnTo>
                  <a:lnTo>
                    <a:pt x="110" y="601"/>
                  </a:lnTo>
                  <a:lnTo>
                    <a:pt x="102" y="622"/>
                  </a:lnTo>
                  <a:lnTo>
                    <a:pt x="93" y="641"/>
                  </a:lnTo>
                  <a:lnTo>
                    <a:pt x="86" y="658"/>
                  </a:lnTo>
                  <a:lnTo>
                    <a:pt x="78" y="672"/>
                  </a:lnTo>
                  <a:lnTo>
                    <a:pt x="65" y="695"/>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8" name="Freeform 79"/>
            <p:cNvSpPr>
              <a:spLocks/>
            </p:cNvSpPr>
            <p:nvPr/>
          </p:nvSpPr>
          <p:spPr bwMode="auto">
            <a:xfrm>
              <a:off x="10336213" y="5178207"/>
              <a:ext cx="93662" cy="352425"/>
            </a:xfrm>
            <a:custGeom>
              <a:avLst/>
              <a:gdLst>
                <a:gd name="T0" fmla="*/ 45 w 120"/>
                <a:gd name="T1" fmla="*/ 665 h 666"/>
                <a:gd name="T2" fmla="*/ 39 w 120"/>
                <a:gd name="T3" fmla="*/ 666 h 666"/>
                <a:gd name="T4" fmla="*/ 26 w 120"/>
                <a:gd name="T5" fmla="*/ 657 h 666"/>
                <a:gd name="T6" fmla="*/ 10 w 120"/>
                <a:gd name="T7" fmla="*/ 637 h 666"/>
                <a:gd name="T8" fmla="*/ 1 w 120"/>
                <a:gd name="T9" fmla="*/ 621 h 666"/>
                <a:gd name="T10" fmla="*/ 0 w 120"/>
                <a:gd name="T11" fmla="*/ 613 h 666"/>
                <a:gd name="T12" fmla="*/ 4 w 120"/>
                <a:gd name="T13" fmla="*/ 602 h 666"/>
                <a:gd name="T14" fmla="*/ 20 w 120"/>
                <a:gd name="T15" fmla="*/ 559 h 666"/>
                <a:gd name="T16" fmla="*/ 35 w 120"/>
                <a:gd name="T17" fmla="*/ 509 h 666"/>
                <a:gd name="T18" fmla="*/ 45 w 120"/>
                <a:gd name="T19" fmla="*/ 467 h 666"/>
                <a:gd name="T20" fmla="*/ 52 w 120"/>
                <a:gd name="T21" fmla="*/ 420 h 666"/>
                <a:gd name="T22" fmla="*/ 57 w 120"/>
                <a:gd name="T23" fmla="*/ 366 h 666"/>
                <a:gd name="T24" fmla="*/ 59 w 120"/>
                <a:gd name="T25" fmla="*/ 306 h 666"/>
                <a:gd name="T26" fmla="*/ 57 w 120"/>
                <a:gd name="T27" fmla="*/ 252 h 666"/>
                <a:gd name="T28" fmla="*/ 50 w 120"/>
                <a:gd name="T29" fmla="*/ 180 h 666"/>
                <a:gd name="T30" fmla="*/ 37 w 120"/>
                <a:gd name="T31" fmla="*/ 106 h 666"/>
                <a:gd name="T32" fmla="*/ 27 w 120"/>
                <a:gd name="T33" fmla="*/ 58 h 666"/>
                <a:gd name="T34" fmla="*/ 24 w 120"/>
                <a:gd name="T35" fmla="*/ 41 h 666"/>
                <a:gd name="T36" fmla="*/ 26 w 120"/>
                <a:gd name="T37" fmla="*/ 32 h 666"/>
                <a:gd name="T38" fmla="*/ 36 w 120"/>
                <a:gd name="T39" fmla="*/ 17 h 666"/>
                <a:gd name="T40" fmla="*/ 56 w 120"/>
                <a:gd name="T41" fmla="*/ 4 h 666"/>
                <a:gd name="T42" fmla="*/ 70 w 120"/>
                <a:gd name="T43" fmla="*/ 0 h 666"/>
                <a:gd name="T44" fmla="*/ 76 w 120"/>
                <a:gd name="T45" fmla="*/ 3 h 666"/>
                <a:gd name="T46" fmla="*/ 81 w 120"/>
                <a:gd name="T47" fmla="*/ 17 h 666"/>
                <a:gd name="T48" fmla="*/ 94 w 120"/>
                <a:gd name="T49" fmla="*/ 70 h 666"/>
                <a:gd name="T50" fmla="*/ 106 w 120"/>
                <a:gd name="T51" fmla="*/ 133 h 666"/>
                <a:gd name="T52" fmla="*/ 112 w 120"/>
                <a:gd name="T53" fmla="*/ 184 h 666"/>
                <a:gd name="T54" fmla="*/ 118 w 120"/>
                <a:gd name="T55" fmla="*/ 242 h 666"/>
                <a:gd name="T56" fmla="*/ 120 w 120"/>
                <a:gd name="T57" fmla="*/ 305 h 666"/>
                <a:gd name="T58" fmla="*/ 118 w 120"/>
                <a:gd name="T59" fmla="*/ 372 h 666"/>
                <a:gd name="T60" fmla="*/ 112 w 120"/>
                <a:gd name="T61" fmla="*/ 437 h 666"/>
                <a:gd name="T62" fmla="*/ 104 w 120"/>
                <a:gd name="T63" fmla="*/ 493 h 666"/>
                <a:gd name="T64" fmla="*/ 92 w 120"/>
                <a:gd name="T65" fmla="*/ 542 h 666"/>
                <a:gd name="T66" fmla="*/ 75 w 120"/>
                <a:gd name="T67" fmla="*/ 602 h 666"/>
                <a:gd name="T68" fmla="*/ 53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4"/>
                  </a:moveTo>
                  <a:lnTo>
                    <a:pt x="45" y="665"/>
                  </a:lnTo>
                  <a:lnTo>
                    <a:pt x="42" y="666"/>
                  </a:lnTo>
                  <a:lnTo>
                    <a:pt x="39" y="666"/>
                  </a:lnTo>
                  <a:lnTo>
                    <a:pt x="34" y="664"/>
                  </a:lnTo>
                  <a:lnTo>
                    <a:pt x="26" y="657"/>
                  </a:lnTo>
                  <a:lnTo>
                    <a:pt x="17" y="648"/>
                  </a:lnTo>
                  <a:lnTo>
                    <a:pt x="10" y="637"/>
                  </a:lnTo>
                  <a:lnTo>
                    <a:pt x="3" y="627"/>
                  </a:lnTo>
                  <a:lnTo>
                    <a:pt x="1" y="621"/>
                  </a:lnTo>
                  <a:lnTo>
                    <a:pt x="0" y="617"/>
                  </a:lnTo>
                  <a:lnTo>
                    <a:pt x="0" y="613"/>
                  </a:lnTo>
                  <a:lnTo>
                    <a:pt x="0" y="611"/>
                  </a:lnTo>
                  <a:lnTo>
                    <a:pt x="4" y="602"/>
                  </a:lnTo>
                  <a:lnTo>
                    <a:pt x="12" y="584"/>
                  </a:lnTo>
                  <a:lnTo>
                    <a:pt x="20" y="559"/>
                  </a:lnTo>
                  <a:lnTo>
                    <a:pt x="31" y="528"/>
                  </a:lnTo>
                  <a:lnTo>
                    <a:pt x="35" y="509"/>
                  </a:lnTo>
                  <a:lnTo>
                    <a:pt x="41" y="490"/>
                  </a:lnTo>
                  <a:lnTo>
                    <a:pt x="45" y="467"/>
                  </a:lnTo>
                  <a:lnTo>
                    <a:pt x="49" y="443"/>
                  </a:lnTo>
                  <a:lnTo>
                    <a:pt x="52" y="420"/>
                  </a:lnTo>
                  <a:lnTo>
                    <a:pt x="56" y="393"/>
                  </a:lnTo>
                  <a:lnTo>
                    <a:pt x="57" y="366"/>
                  </a:lnTo>
                  <a:lnTo>
                    <a:pt x="58" y="337"/>
                  </a:lnTo>
                  <a:lnTo>
                    <a:pt x="59" y="306"/>
                  </a:lnTo>
                  <a:lnTo>
                    <a:pt x="58" y="278"/>
                  </a:lnTo>
                  <a:lnTo>
                    <a:pt x="57" y="252"/>
                  </a:lnTo>
                  <a:lnTo>
                    <a:pt x="55" y="226"/>
                  </a:lnTo>
                  <a:lnTo>
                    <a:pt x="50" y="180"/>
                  </a:lnTo>
                  <a:lnTo>
                    <a:pt x="44" y="140"/>
                  </a:lnTo>
                  <a:lnTo>
                    <a:pt x="37" y="106"/>
                  </a:lnTo>
                  <a:lnTo>
                    <a:pt x="32" y="78"/>
                  </a:lnTo>
                  <a:lnTo>
                    <a:pt x="27" y="58"/>
                  </a:lnTo>
                  <a:lnTo>
                    <a:pt x="24" y="45"/>
                  </a:lnTo>
                  <a:lnTo>
                    <a:pt x="24" y="41"/>
                  </a:lnTo>
                  <a:lnTo>
                    <a:pt x="24" y="36"/>
                  </a:lnTo>
                  <a:lnTo>
                    <a:pt x="26" y="32"/>
                  </a:lnTo>
                  <a:lnTo>
                    <a:pt x="29" y="27"/>
                  </a:lnTo>
                  <a:lnTo>
                    <a:pt x="36" y="17"/>
                  </a:lnTo>
                  <a:lnTo>
                    <a:pt x="46" y="9"/>
                  </a:lnTo>
                  <a:lnTo>
                    <a:pt x="56" y="4"/>
                  </a:lnTo>
                  <a:lnTo>
                    <a:pt x="65" y="2"/>
                  </a:lnTo>
                  <a:lnTo>
                    <a:pt x="70" y="0"/>
                  </a:lnTo>
                  <a:lnTo>
                    <a:pt x="73" y="2"/>
                  </a:lnTo>
                  <a:lnTo>
                    <a:pt x="76" y="3"/>
                  </a:lnTo>
                  <a:lnTo>
                    <a:pt x="77" y="5"/>
                  </a:lnTo>
                  <a:lnTo>
                    <a:pt x="81" y="17"/>
                  </a:lnTo>
                  <a:lnTo>
                    <a:pt x="87" y="40"/>
                  </a:lnTo>
                  <a:lnTo>
                    <a:pt x="94" y="70"/>
                  </a:lnTo>
                  <a:lnTo>
                    <a:pt x="102" y="110"/>
                  </a:lnTo>
                  <a:lnTo>
                    <a:pt x="106" y="133"/>
                  </a:lnTo>
                  <a:lnTo>
                    <a:pt x="109" y="157"/>
                  </a:lnTo>
                  <a:lnTo>
                    <a:pt x="112" y="184"/>
                  </a:lnTo>
                  <a:lnTo>
                    <a:pt x="115" y="211"/>
                  </a:lnTo>
                  <a:lnTo>
                    <a:pt x="118" y="242"/>
                  </a:lnTo>
                  <a:lnTo>
                    <a:pt x="119" y="272"/>
                  </a:lnTo>
                  <a:lnTo>
                    <a:pt x="120" y="305"/>
                  </a:lnTo>
                  <a:lnTo>
                    <a:pt x="119" y="338"/>
                  </a:lnTo>
                  <a:lnTo>
                    <a:pt x="118" y="372"/>
                  </a:lnTo>
                  <a:lnTo>
                    <a:pt x="115" y="405"/>
                  </a:lnTo>
                  <a:lnTo>
                    <a:pt x="112" y="437"/>
                  </a:lnTo>
                  <a:lnTo>
                    <a:pt x="108" y="466"/>
                  </a:lnTo>
                  <a:lnTo>
                    <a:pt x="104" y="493"/>
                  </a:lnTo>
                  <a:lnTo>
                    <a:pt x="98" y="519"/>
                  </a:lnTo>
                  <a:lnTo>
                    <a:pt x="92" y="542"/>
                  </a:lnTo>
                  <a:lnTo>
                    <a:pt x="87" y="565"/>
                  </a:lnTo>
                  <a:lnTo>
                    <a:pt x="75" y="602"/>
                  </a:lnTo>
                  <a:lnTo>
                    <a:pt x="63" y="632"/>
                  </a:lnTo>
                  <a:lnTo>
                    <a:pt x="53" y="652"/>
                  </a:lnTo>
                  <a:lnTo>
                    <a:pt x="48" y="664"/>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9" name="Freeform 80"/>
            <p:cNvSpPr>
              <a:spLocks/>
            </p:cNvSpPr>
            <p:nvPr/>
          </p:nvSpPr>
          <p:spPr bwMode="auto">
            <a:xfrm>
              <a:off x="13444538" y="4471769"/>
              <a:ext cx="193675" cy="157163"/>
            </a:xfrm>
            <a:custGeom>
              <a:avLst/>
              <a:gdLst>
                <a:gd name="T0" fmla="*/ 242 w 243"/>
                <a:gd name="T1" fmla="*/ 165 h 298"/>
                <a:gd name="T2" fmla="*/ 237 w 243"/>
                <a:gd name="T3" fmla="*/ 194 h 298"/>
                <a:gd name="T4" fmla="*/ 228 w 243"/>
                <a:gd name="T5" fmla="*/ 220 h 298"/>
                <a:gd name="T6" fmla="*/ 215 w 243"/>
                <a:gd name="T7" fmla="*/ 244 h 298"/>
                <a:gd name="T8" fmla="*/ 198 w 243"/>
                <a:gd name="T9" fmla="*/ 265 h 298"/>
                <a:gd name="T10" fmla="*/ 179 w 243"/>
                <a:gd name="T11" fmla="*/ 281 h 298"/>
                <a:gd name="T12" fmla="*/ 158 w 243"/>
                <a:gd name="T13" fmla="*/ 292 h 298"/>
                <a:gd name="T14" fmla="*/ 134 w 243"/>
                <a:gd name="T15" fmla="*/ 298 h 298"/>
                <a:gd name="T16" fmla="*/ 108 w 243"/>
                <a:gd name="T17" fmla="*/ 298 h 298"/>
                <a:gd name="T18" fmla="*/ 85 w 243"/>
                <a:gd name="T19" fmla="*/ 292 h 298"/>
                <a:gd name="T20" fmla="*/ 64 w 243"/>
                <a:gd name="T21" fmla="*/ 281 h 298"/>
                <a:gd name="T22" fmla="*/ 44 w 243"/>
                <a:gd name="T23" fmla="*/ 265 h 298"/>
                <a:gd name="T24" fmla="*/ 28 w 243"/>
                <a:gd name="T25" fmla="*/ 244 h 298"/>
                <a:gd name="T26" fmla="*/ 14 w 243"/>
                <a:gd name="T27" fmla="*/ 220 h 298"/>
                <a:gd name="T28" fmla="*/ 6 w 243"/>
                <a:gd name="T29" fmla="*/ 194 h 298"/>
                <a:gd name="T30" fmla="*/ 0 w 243"/>
                <a:gd name="T31" fmla="*/ 165 h 298"/>
                <a:gd name="T32" fmla="*/ 0 w 243"/>
                <a:gd name="T33" fmla="*/ 133 h 298"/>
                <a:gd name="T34" fmla="*/ 6 w 243"/>
                <a:gd name="T35" fmla="*/ 104 h 298"/>
                <a:gd name="T36" fmla="*/ 14 w 243"/>
                <a:gd name="T37" fmla="*/ 78 h 298"/>
                <a:gd name="T38" fmla="*/ 28 w 243"/>
                <a:gd name="T39" fmla="*/ 54 h 298"/>
                <a:gd name="T40" fmla="*/ 44 w 243"/>
                <a:gd name="T41" fmla="*/ 33 h 298"/>
                <a:gd name="T42" fmla="*/ 64 w 243"/>
                <a:gd name="T43" fmla="*/ 17 h 298"/>
                <a:gd name="T44" fmla="*/ 85 w 243"/>
                <a:gd name="T45" fmla="*/ 7 h 298"/>
                <a:gd name="T46" fmla="*/ 108 w 243"/>
                <a:gd name="T47" fmla="*/ 0 h 298"/>
                <a:gd name="T48" fmla="*/ 134 w 243"/>
                <a:gd name="T49" fmla="*/ 0 h 298"/>
                <a:gd name="T50" fmla="*/ 158 w 243"/>
                <a:gd name="T51" fmla="*/ 7 h 298"/>
                <a:gd name="T52" fmla="*/ 179 w 243"/>
                <a:gd name="T53" fmla="*/ 17 h 298"/>
                <a:gd name="T54" fmla="*/ 198 w 243"/>
                <a:gd name="T55" fmla="*/ 33 h 298"/>
                <a:gd name="T56" fmla="*/ 215 w 243"/>
                <a:gd name="T57" fmla="*/ 54 h 298"/>
                <a:gd name="T58" fmla="*/ 228 w 243"/>
                <a:gd name="T59" fmla="*/ 78 h 298"/>
                <a:gd name="T60" fmla="*/ 237 w 243"/>
                <a:gd name="T61" fmla="*/ 104 h 298"/>
                <a:gd name="T62" fmla="*/ 242 w 243"/>
                <a:gd name="T63" fmla="*/ 13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8">
                  <a:moveTo>
                    <a:pt x="243" y="149"/>
                  </a:moveTo>
                  <a:lnTo>
                    <a:pt x="242" y="165"/>
                  </a:lnTo>
                  <a:lnTo>
                    <a:pt x="240" y="180"/>
                  </a:lnTo>
                  <a:lnTo>
                    <a:pt x="237" y="194"/>
                  </a:lnTo>
                  <a:lnTo>
                    <a:pt x="233" y="207"/>
                  </a:lnTo>
                  <a:lnTo>
                    <a:pt x="228" y="220"/>
                  </a:lnTo>
                  <a:lnTo>
                    <a:pt x="222" y="232"/>
                  </a:lnTo>
                  <a:lnTo>
                    <a:pt x="215" y="244"/>
                  </a:lnTo>
                  <a:lnTo>
                    <a:pt x="207" y="255"/>
                  </a:lnTo>
                  <a:lnTo>
                    <a:pt x="198" y="265"/>
                  </a:lnTo>
                  <a:lnTo>
                    <a:pt x="190" y="273"/>
                  </a:lnTo>
                  <a:lnTo>
                    <a:pt x="179" y="281"/>
                  </a:lnTo>
                  <a:lnTo>
                    <a:pt x="168" y="288"/>
                  </a:lnTo>
                  <a:lnTo>
                    <a:pt x="158" y="292"/>
                  </a:lnTo>
                  <a:lnTo>
                    <a:pt x="146" y="296"/>
                  </a:lnTo>
                  <a:lnTo>
                    <a:pt x="134" y="298"/>
                  </a:lnTo>
                  <a:lnTo>
                    <a:pt x="121" y="298"/>
                  </a:lnTo>
                  <a:lnTo>
                    <a:pt x="108" y="298"/>
                  </a:lnTo>
                  <a:lnTo>
                    <a:pt x="97" y="296"/>
                  </a:lnTo>
                  <a:lnTo>
                    <a:pt x="85" y="292"/>
                  </a:lnTo>
                  <a:lnTo>
                    <a:pt x="74" y="288"/>
                  </a:lnTo>
                  <a:lnTo>
                    <a:pt x="64" y="281"/>
                  </a:lnTo>
                  <a:lnTo>
                    <a:pt x="54" y="273"/>
                  </a:lnTo>
                  <a:lnTo>
                    <a:pt x="44" y="265"/>
                  </a:lnTo>
                  <a:lnTo>
                    <a:pt x="36" y="255"/>
                  </a:lnTo>
                  <a:lnTo>
                    <a:pt x="28" y="244"/>
                  </a:lnTo>
                  <a:lnTo>
                    <a:pt x="21" y="232"/>
                  </a:lnTo>
                  <a:lnTo>
                    <a:pt x="14" y="220"/>
                  </a:lnTo>
                  <a:lnTo>
                    <a:pt x="10" y="207"/>
                  </a:lnTo>
                  <a:lnTo>
                    <a:pt x="6" y="194"/>
                  </a:lnTo>
                  <a:lnTo>
                    <a:pt x="3" y="180"/>
                  </a:lnTo>
                  <a:lnTo>
                    <a:pt x="0" y="165"/>
                  </a:lnTo>
                  <a:lnTo>
                    <a:pt x="0" y="149"/>
                  </a:lnTo>
                  <a:lnTo>
                    <a:pt x="0" y="133"/>
                  </a:lnTo>
                  <a:lnTo>
                    <a:pt x="3" y="119"/>
                  </a:lnTo>
                  <a:lnTo>
                    <a:pt x="6" y="104"/>
                  </a:lnTo>
                  <a:lnTo>
                    <a:pt x="10" y="91"/>
                  </a:lnTo>
                  <a:lnTo>
                    <a:pt x="14" y="78"/>
                  </a:lnTo>
                  <a:lnTo>
                    <a:pt x="21" y="66"/>
                  </a:lnTo>
                  <a:lnTo>
                    <a:pt x="28" y="54"/>
                  </a:lnTo>
                  <a:lnTo>
                    <a:pt x="36" y="44"/>
                  </a:lnTo>
                  <a:lnTo>
                    <a:pt x="44" y="33"/>
                  </a:lnTo>
                  <a:lnTo>
                    <a:pt x="54" y="25"/>
                  </a:lnTo>
                  <a:lnTo>
                    <a:pt x="64" y="17"/>
                  </a:lnTo>
                  <a:lnTo>
                    <a:pt x="74" y="11"/>
                  </a:lnTo>
                  <a:lnTo>
                    <a:pt x="85" y="7"/>
                  </a:lnTo>
                  <a:lnTo>
                    <a:pt x="97" y="3"/>
                  </a:lnTo>
                  <a:lnTo>
                    <a:pt x="108" y="0"/>
                  </a:lnTo>
                  <a:lnTo>
                    <a:pt x="121" y="0"/>
                  </a:lnTo>
                  <a:lnTo>
                    <a:pt x="134" y="0"/>
                  </a:lnTo>
                  <a:lnTo>
                    <a:pt x="146" y="3"/>
                  </a:lnTo>
                  <a:lnTo>
                    <a:pt x="158" y="7"/>
                  </a:lnTo>
                  <a:lnTo>
                    <a:pt x="168" y="11"/>
                  </a:lnTo>
                  <a:lnTo>
                    <a:pt x="179" y="17"/>
                  </a:lnTo>
                  <a:lnTo>
                    <a:pt x="190" y="25"/>
                  </a:lnTo>
                  <a:lnTo>
                    <a:pt x="198" y="33"/>
                  </a:lnTo>
                  <a:lnTo>
                    <a:pt x="207" y="44"/>
                  </a:lnTo>
                  <a:lnTo>
                    <a:pt x="215" y="54"/>
                  </a:lnTo>
                  <a:lnTo>
                    <a:pt x="222" y="66"/>
                  </a:lnTo>
                  <a:lnTo>
                    <a:pt x="228" y="78"/>
                  </a:lnTo>
                  <a:lnTo>
                    <a:pt x="233" y="91"/>
                  </a:lnTo>
                  <a:lnTo>
                    <a:pt x="237" y="104"/>
                  </a:lnTo>
                  <a:lnTo>
                    <a:pt x="240" y="119"/>
                  </a:lnTo>
                  <a:lnTo>
                    <a:pt x="242"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0" name="Freeform 81"/>
            <p:cNvSpPr>
              <a:spLocks/>
            </p:cNvSpPr>
            <p:nvPr/>
          </p:nvSpPr>
          <p:spPr bwMode="auto">
            <a:xfrm>
              <a:off x="13498513" y="4519394"/>
              <a:ext cx="84137" cy="68263"/>
            </a:xfrm>
            <a:custGeom>
              <a:avLst/>
              <a:gdLst>
                <a:gd name="T0" fmla="*/ 106 w 106"/>
                <a:gd name="T1" fmla="*/ 64 h 130"/>
                <a:gd name="T2" fmla="*/ 105 w 106"/>
                <a:gd name="T3" fmla="*/ 77 h 130"/>
                <a:gd name="T4" fmla="*/ 101 w 106"/>
                <a:gd name="T5" fmla="*/ 91 h 130"/>
                <a:gd name="T6" fmla="*/ 96 w 106"/>
                <a:gd name="T7" fmla="*/ 101 h 130"/>
                <a:gd name="T8" fmla="*/ 90 w 106"/>
                <a:gd name="T9" fmla="*/ 110 h 130"/>
                <a:gd name="T10" fmla="*/ 82 w 106"/>
                <a:gd name="T11" fmla="*/ 118 h 130"/>
                <a:gd name="T12" fmla="*/ 73 w 106"/>
                <a:gd name="T13" fmla="*/ 125 h 130"/>
                <a:gd name="T14" fmla="*/ 63 w 106"/>
                <a:gd name="T15" fmla="*/ 129 h 130"/>
                <a:gd name="T16" fmla="*/ 52 w 106"/>
                <a:gd name="T17" fmla="*/ 130 h 130"/>
                <a:gd name="T18" fmla="*/ 42 w 106"/>
                <a:gd name="T19" fmla="*/ 129 h 130"/>
                <a:gd name="T20" fmla="*/ 32 w 106"/>
                <a:gd name="T21" fmla="*/ 125 h 130"/>
                <a:gd name="T22" fmla="*/ 22 w 106"/>
                <a:gd name="T23" fmla="*/ 118 h 130"/>
                <a:gd name="T24" fmla="*/ 15 w 106"/>
                <a:gd name="T25" fmla="*/ 110 h 130"/>
                <a:gd name="T26" fmla="*/ 8 w 106"/>
                <a:gd name="T27" fmla="*/ 101 h 130"/>
                <a:gd name="T28" fmla="*/ 4 w 106"/>
                <a:gd name="T29" fmla="*/ 91 h 130"/>
                <a:gd name="T30" fmla="*/ 1 w 106"/>
                <a:gd name="T31" fmla="*/ 77 h 130"/>
                <a:gd name="T32" fmla="*/ 0 w 106"/>
                <a:gd name="T33" fmla="*/ 64 h 130"/>
                <a:gd name="T34" fmla="*/ 1 w 106"/>
                <a:gd name="T35" fmla="*/ 51 h 130"/>
                <a:gd name="T36" fmla="*/ 4 w 106"/>
                <a:gd name="T37" fmla="*/ 39 h 130"/>
                <a:gd name="T38" fmla="*/ 8 w 106"/>
                <a:gd name="T39" fmla="*/ 29 h 130"/>
                <a:gd name="T40" fmla="*/ 15 w 106"/>
                <a:gd name="T41" fmla="*/ 18 h 130"/>
                <a:gd name="T42" fmla="*/ 22 w 106"/>
                <a:gd name="T43" fmla="*/ 10 h 130"/>
                <a:gd name="T44" fmla="*/ 32 w 106"/>
                <a:gd name="T45" fmla="*/ 5 h 130"/>
                <a:gd name="T46" fmla="*/ 42 w 106"/>
                <a:gd name="T47" fmla="*/ 1 h 130"/>
                <a:gd name="T48" fmla="*/ 52 w 106"/>
                <a:gd name="T49" fmla="*/ 0 h 130"/>
                <a:gd name="T50" fmla="*/ 63 w 106"/>
                <a:gd name="T51" fmla="*/ 1 h 130"/>
                <a:gd name="T52" fmla="*/ 73 w 106"/>
                <a:gd name="T53" fmla="*/ 5 h 130"/>
                <a:gd name="T54" fmla="*/ 82 w 106"/>
                <a:gd name="T55" fmla="*/ 10 h 130"/>
                <a:gd name="T56" fmla="*/ 90 w 106"/>
                <a:gd name="T57" fmla="*/ 18 h 130"/>
                <a:gd name="T58" fmla="*/ 96 w 106"/>
                <a:gd name="T59" fmla="*/ 29 h 130"/>
                <a:gd name="T60" fmla="*/ 101 w 106"/>
                <a:gd name="T61" fmla="*/ 39 h 130"/>
                <a:gd name="T62" fmla="*/ 105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7"/>
                  </a:lnTo>
                  <a:lnTo>
                    <a:pt x="101" y="91"/>
                  </a:lnTo>
                  <a:lnTo>
                    <a:pt x="96" y="101"/>
                  </a:lnTo>
                  <a:lnTo>
                    <a:pt x="90" y="110"/>
                  </a:lnTo>
                  <a:lnTo>
                    <a:pt x="82" y="118"/>
                  </a:lnTo>
                  <a:lnTo>
                    <a:pt x="73" y="125"/>
                  </a:lnTo>
                  <a:lnTo>
                    <a:pt x="63" y="129"/>
                  </a:lnTo>
                  <a:lnTo>
                    <a:pt x="52" y="130"/>
                  </a:lnTo>
                  <a:lnTo>
                    <a:pt x="42" y="129"/>
                  </a:lnTo>
                  <a:lnTo>
                    <a:pt x="32" y="125"/>
                  </a:lnTo>
                  <a:lnTo>
                    <a:pt x="22" y="118"/>
                  </a:lnTo>
                  <a:lnTo>
                    <a:pt x="15" y="110"/>
                  </a:lnTo>
                  <a:lnTo>
                    <a:pt x="8" y="101"/>
                  </a:lnTo>
                  <a:lnTo>
                    <a:pt x="4" y="91"/>
                  </a:lnTo>
                  <a:lnTo>
                    <a:pt x="1" y="77"/>
                  </a:lnTo>
                  <a:lnTo>
                    <a:pt x="0" y="64"/>
                  </a:lnTo>
                  <a:lnTo>
                    <a:pt x="1" y="51"/>
                  </a:lnTo>
                  <a:lnTo>
                    <a:pt x="4" y="39"/>
                  </a:lnTo>
                  <a:lnTo>
                    <a:pt x="8" y="29"/>
                  </a:lnTo>
                  <a:lnTo>
                    <a:pt x="15" y="18"/>
                  </a:lnTo>
                  <a:lnTo>
                    <a:pt x="22" y="10"/>
                  </a:lnTo>
                  <a:lnTo>
                    <a:pt x="32" y="5"/>
                  </a:lnTo>
                  <a:lnTo>
                    <a:pt x="42" y="1"/>
                  </a:lnTo>
                  <a:lnTo>
                    <a:pt x="52" y="0"/>
                  </a:lnTo>
                  <a:lnTo>
                    <a:pt x="63" y="1"/>
                  </a:lnTo>
                  <a:lnTo>
                    <a:pt x="73" y="5"/>
                  </a:lnTo>
                  <a:lnTo>
                    <a:pt x="82" y="10"/>
                  </a:lnTo>
                  <a:lnTo>
                    <a:pt x="90" y="18"/>
                  </a:lnTo>
                  <a:lnTo>
                    <a:pt x="96" y="29"/>
                  </a:lnTo>
                  <a:lnTo>
                    <a:pt x="101"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1" name="Freeform 82"/>
            <p:cNvSpPr>
              <a:spLocks/>
            </p:cNvSpPr>
            <p:nvPr/>
          </p:nvSpPr>
          <p:spPr bwMode="auto">
            <a:xfrm>
              <a:off x="13541375" y="4506694"/>
              <a:ext cx="42862" cy="34925"/>
            </a:xfrm>
            <a:custGeom>
              <a:avLst/>
              <a:gdLst>
                <a:gd name="T0" fmla="*/ 55 w 55"/>
                <a:gd name="T1" fmla="*/ 33 h 67"/>
                <a:gd name="T2" fmla="*/ 55 w 55"/>
                <a:gd name="T3" fmla="*/ 41 h 67"/>
                <a:gd name="T4" fmla="*/ 53 w 55"/>
                <a:gd name="T5" fmla="*/ 46 h 67"/>
                <a:gd name="T6" fmla="*/ 50 w 55"/>
                <a:gd name="T7" fmla="*/ 53 h 67"/>
                <a:gd name="T8" fmla="*/ 47 w 55"/>
                <a:gd name="T9" fmla="*/ 58 h 67"/>
                <a:gd name="T10" fmla="*/ 43 w 55"/>
                <a:gd name="T11" fmla="*/ 62 h 67"/>
                <a:gd name="T12" fmla="*/ 39 w 55"/>
                <a:gd name="T13" fmla="*/ 64 h 67"/>
                <a:gd name="T14" fmla="*/ 33 w 55"/>
                <a:gd name="T15" fmla="*/ 67 h 67"/>
                <a:gd name="T16" fmla="*/ 28 w 55"/>
                <a:gd name="T17" fmla="*/ 67 h 67"/>
                <a:gd name="T18" fmla="*/ 22 w 55"/>
                <a:gd name="T19" fmla="*/ 67 h 67"/>
                <a:gd name="T20" fmla="*/ 17 w 55"/>
                <a:gd name="T21" fmla="*/ 64 h 67"/>
                <a:gd name="T22" fmla="*/ 12 w 55"/>
                <a:gd name="T23" fmla="*/ 62 h 67"/>
                <a:gd name="T24" fmla="*/ 9 w 55"/>
                <a:gd name="T25" fmla="*/ 58 h 67"/>
                <a:gd name="T26" fmla="*/ 5 w 55"/>
                <a:gd name="T27" fmla="*/ 53 h 67"/>
                <a:gd name="T28" fmla="*/ 2 w 55"/>
                <a:gd name="T29" fmla="*/ 46 h 67"/>
                <a:gd name="T30" fmla="*/ 1 w 55"/>
                <a:gd name="T31" fmla="*/ 41 h 67"/>
                <a:gd name="T32" fmla="*/ 0 w 55"/>
                <a:gd name="T33" fmla="*/ 33 h 67"/>
                <a:gd name="T34" fmla="*/ 1 w 55"/>
                <a:gd name="T35" fmla="*/ 26 h 67"/>
                <a:gd name="T36" fmla="*/ 2 w 55"/>
                <a:gd name="T37" fmla="*/ 21 h 67"/>
                <a:gd name="T38" fmla="*/ 5 w 55"/>
                <a:gd name="T39" fmla="*/ 14 h 67"/>
                <a:gd name="T40" fmla="*/ 9 w 55"/>
                <a:gd name="T41" fmla="*/ 9 h 67"/>
                <a:gd name="T42" fmla="*/ 12 w 55"/>
                <a:gd name="T43" fmla="*/ 5 h 67"/>
                <a:gd name="T44" fmla="*/ 17 w 55"/>
                <a:gd name="T45" fmla="*/ 2 h 67"/>
                <a:gd name="T46" fmla="*/ 22 w 55"/>
                <a:gd name="T47" fmla="*/ 0 h 67"/>
                <a:gd name="T48" fmla="*/ 28 w 55"/>
                <a:gd name="T49" fmla="*/ 0 h 67"/>
                <a:gd name="T50" fmla="*/ 33 w 55"/>
                <a:gd name="T51" fmla="*/ 0 h 67"/>
                <a:gd name="T52" fmla="*/ 39 w 55"/>
                <a:gd name="T53" fmla="*/ 2 h 67"/>
                <a:gd name="T54" fmla="*/ 43 w 55"/>
                <a:gd name="T55" fmla="*/ 5 h 67"/>
                <a:gd name="T56" fmla="*/ 47 w 55"/>
                <a:gd name="T57" fmla="*/ 9 h 67"/>
                <a:gd name="T58" fmla="*/ 50 w 55"/>
                <a:gd name="T59" fmla="*/ 14 h 67"/>
                <a:gd name="T60" fmla="*/ 53 w 55"/>
                <a:gd name="T61" fmla="*/ 21 h 67"/>
                <a:gd name="T62" fmla="*/ 55 w 55"/>
                <a:gd name="T63" fmla="*/ 26 h 67"/>
                <a:gd name="T64" fmla="*/ 55 w 55"/>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3"/>
                  </a:moveTo>
                  <a:lnTo>
                    <a:pt x="55" y="41"/>
                  </a:lnTo>
                  <a:lnTo>
                    <a:pt x="53" y="46"/>
                  </a:lnTo>
                  <a:lnTo>
                    <a:pt x="50" y="53"/>
                  </a:lnTo>
                  <a:lnTo>
                    <a:pt x="47" y="58"/>
                  </a:lnTo>
                  <a:lnTo>
                    <a:pt x="43" y="62"/>
                  </a:lnTo>
                  <a:lnTo>
                    <a:pt x="39" y="64"/>
                  </a:lnTo>
                  <a:lnTo>
                    <a:pt x="33" y="67"/>
                  </a:lnTo>
                  <a:lnTo>
                    <a:pt x="28" y="67"/>
                  </a:lnTo>
                  <a:lnTo>
                    <a:pt x="22" y="67"/>
                  </a:lnTo>
                  <a:lnTo>
                    <a:pt x="17" y="64"/>
                  </a:lnTo>
                  <a:lnTo>
                    <a:pt x="12" y="62"/>
                  </a:lnTo>
                  <a:lnTo>
                    <a:pt x="9" y="58"/>
                  </a:lnTo>
                  <a:lnTo>
                    <a:pt x="5" y="53"/>
                  </a:lnTo>
                  <a:lnTo>
                    <a:pt x="2" y="46"/>
                  </a:lnTo>
                  <a:lnTo>
                    <a:pt x="1" y="41"/>
                  </a:lnTo>
                  <a:lnTo>
                    <a:pt x="0" y="33"/>
                  </a:lnTo>
                  <a:lnTo>
                    <a:pt x="1" y="26"/>
                  </a:lnTo>
                  <a:lnTo>
                    <a:pt x="2" y="21"/>
                  </a:lnTo>
                  <a:lnTo>
                    <a:pt x="5" y="14"/>
                  </a:lnTo>
                  <a:lnTo>
                    <a:pt x="9" y="9"/>
                  </a:lnTo>
                  <a:lnTo>
                    <a:pt x="12" y="5"/>
                  </a:lnTo>
                  <a:lnTo>
                    <a:pt x="17" y="2"/>
                  </a:lnTo>
                  <a:lnTo>
                    <a:pt x="22" y="0"/>
                  </a:lnTo>
                  <a:lnTo>
                    <a:pt x="28" y="0"/>
                  </a:lnTo>
                  <a:lnTo>
                    <a:pt x="33" y="0"/>
                  </a:lnTo>
                  <a:lnTo>
                    <a:pt x="39" y="2"/>
                  </a:lnTo>
                  <a:lnTo>
                    <a:pt x="43" y="5"/>
                  </a:lnTo>
                  <a:lnTo>
                    <a:pt x="47" y="9"/>
                  </a:lnTo>
                  <a:lnTo>
                    <a:pt x="50" y="14"/>
                  </a:lnTo>
                  <a:lnTo>
                    <a:pt x="53" y="21"/>
                  </a:lnTo>
                  <a:lnTo>
                    <a:pt x="55" y="26"/>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2" name="Freeform 83"/>
            <p:cNvSpPr>
              <a:spLocks/>
            </p:cNvSpPr>
            <p:nvPr/>
          </p:nvSpPr>
          <p:spPr bwMode="auto">
            <a:xfrm>
              <a:off x="13676313" y="4363819"/>
              <a:ext cx="123825" cy="376238"/>
            </a:xfrm>
            <a:custGeom>
              <a:avLst/>
              <a:gdLst>
                <a:gd name="T0" fmla="*/ 54 w 156"/>
                <a:gd name="T1" fmla="*/ 708 h 710"/>
                <a:gd name="T2" fmla="*/ 46 w 156"/>
                <a:gd name="T3" fmla="*/ 710 h 710"/>
                <a:gd name="T4" fmla="*/ 31 w 156"/>
                <a:gd name="T5" fmla="*/ 700 h 710"/>
                <a:gd name="T6" fmla="*/ 12 w 156"/>
                <a:gd name="T7" fmla="*/ 679 h 710"/>
                <a:gd name="T8" fmla="*/ 2 w 156"/>
                <a:gd name="T9" fmla="*/ 662 h 710"/>
                <a:gd name="T10" fmla="*/ 0 w 156"/>
                <a:gd name="T11" fmla="*/ 653 h 710"/>
                <a:gd name="T12" fmla="*/ 7 w 156"/>
                <a:gd name="T13" fmla="*/ 641 h 710"/>
                <a:gd name="T14" fmla="*/ 29 w 156"/>
                <a:gd name="T15" fmla="*/ 596 h 710"/>
                <a:gd name="T16" fmla="*/ 51 w 156"/>
                <a:gd name="T17" fmla="*/ 542 h 710"/>
                <a:gd name="T18" fmla="*/ 64 w 156"/>
                <a:gd name="T19" fmla="*/ 497 h 710"/>
                <a:gd name="T20" fmla="*/ 75 w 156"/>
                <a:gd name="T21" fmla="*/ 446 h 710"/>
                <a:gd name="T22" fmla="*/ 82 w 156"/>
                <a:gd name="T23" fmla="*/ 388 h 710"/>
                <a:gd name="T24" fmla="*/ 84 w 156"/>
                <a:gd name="T25" fmla="*/ 326 h 710"/>
                <a:gd name="T26" fmla="*/ 80 w 156"/>
                <a:gd name="T27" fmla="*/ 268 h 710"/>
                <a:gd name="T28" fmla="*/ 74 w 156"/>
                <a:gd name="T29" fmla="*/ 215 h 710"/>
                <a:gd name="T30" fmla="*/ 65 w 156"/>
                <a:gd name="T31" fmla="*/ 169 h 710"/>
                <a:gd name="T32" fmla="*/ 49 w 156"/>
                <a:gd name="T33" fmla="*/ 111 h 710"/>
                <a:gd name="T34" fmla="*/ 32 w 156"/>
                <a:gd name="T35" fmla="*/ 61 h 710"/>
                <a:gd name="T36" fmla="*/ 28 w 156"/>
                <a:gd name="T37" fmla="*/ 42 h 710"/>
                <a:gd name="T38" fmla="*/ 31 w 156"/>
                <a:gd name="T39" fmla="*/ 32 h 710"/>
                <a:gd name="T40" fmla="*/ 43 w 156"/>
                <a:gd name="T41" fmla="*/ 17 h 710"/>
                <a:gd name="T42" fmla="*/ 66 w 156"/>
                <a:gd name="T43" fmla="*/ 3 h 710"/>
                <a:gd name="T44" fmla="*/ 82 w 156"/>
                <a:gd name="T45" fmla="*/ 0 h 710"/>
                <a:gd name="T46" fmla="*/ 89 w 156"/>
                <a:gd name="T47" fmla="*/ 1 h 710"/>
                <a:gd name="T48" fmla="*/ 96 w 156"/>
                <a:gd name="T49" fmla="*/ 18 h 710"/>
                <a:gd name="T50" fmla="*/ 117 w 156"/>
                <a:gd name="T51" fmla="*/ 74 h 710"/>
                <a:gd name="T52" fmla="*/ 134 w 156"/>
                <a:gd name="T53" fmla="*/ 141 h 710"/>
                <a:gd name="T54" fmla="*/ 144 w 156"/>
                <a:gd name="T55" fmla="*/ 195 h 710"/>
                <a:gd name="T56" fmla="*/ 152 w 156"/>
                <a:gd name="T57" fmla="*/ 256 h 710"/>
                <a:gd name="T58" fmla="*/ 156 w 156"/>
                <a:gd name="T59" fmla="*/ 323 h 710"/>
                <a:gd name="T60" fmla="*/ 154 w 156"/>
                <a:gd name="T61" fmla="*/ 396 h 710"/>
                <a:gd name="T62" fmla="*/ 147 w 156"/>
                <a:gd name="T63" fmla="*/ 464 h 710"/>
                <a:gd name="T64" fmla="*/ 134 w 156"/>
                <a:gd name="T65" fmla="*/ 525 h 710"/>
                <a:gd name="T66" fmla="*/ 118 w 156"/>
                <a:gd name="T67" fmla="*/ 578 h 710"/>
                <a:gd name="T68" fmla="*/ 101 w 156"/>
                <a:gd name="T69" fmla="*/ 623 h 710"/>
                <a:gd name="T70" fmla="*/ 85 w 156"/>
                <a:gd name="T71" fmla="*/ 658 h 710"/>
                <a:gd name="T72" fmla="*/ 64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7" y="706"/>
                  </a:moveTo>
                  <a:lnTo>
                    <a:pt x="54" y="708"/>
                  </a:lnTo>
                  <a:lnTo>
                    <a:pt x="50" y="710"/>
                  </a:lnTo>
                  <a:lnTo>
                    <a:pt x="46" y="710"/>
                  </a:lnTo>
                  <a:lnTo>
                    <a:pt x="41" y="707"/>
                  </a:lnTo>
                  <a:lnTo>
                    <a:pt x="31" y="700"/>
                  </a:lnTo>
                  <a:lnTo>
                    <a:pt x="20" y="690"/>
                  </a:lnTo>
                  <a:lnTo>
                    <a:pt x="12" y="679"/>
                  </a:lnTo>
                  <a:lnTo>
                    <a:pt x="4" y="667"/>
                  </a:lnTo>
                  <a:lnTo>
                    <a:pt x="2" y="662"/>
                  </a:lnTo>
                  <a:lnTo>
                    <a:pt x="0" y="657"/>
                  </a:lnTo>
                  <a:lnTo>
                    <a:pt x="0" y="653"/>
                  </a:lnTo>
                  <a:lnTo>
                    <a:pt x="1" y="650"/>
                  </a:lnTo>
                  <a:lnTo>
                    <a:pt x="7" y="641"/>
                  </a:lnTo>
                  <a:lnTo>
                    <a:pt x="16" y="623"/>
                  </a:lnTo>
                  <a:lnTo>
                    <a:pt x="29" y="596"/>
                  </a:lnTo>
                  <a:lnTo>
                    <a:pt x="44" y="562"/>
                  </a:lnTo>
                  <a:lnTo>
                    <a:pt x="51" y="542"/>
                  </a:lnTo>
                  <a:lnTo>
                    <a:pt x="58" y="521"/>
                  </a:lnTo>
                  <a:lnTo>
                    <a:pt x="64" y="497"/>
                  </a:lnTo>
                  <a:lnTo>
                    <a:pt x="71" y="472"/>
                  </a:lnTo>
                  <a:lnTo>
                    <a:pt x="75" y="446"/>
                  </a:lnTo>
                  <a:lnTo>
                    <a:pt x="79" y="418"/>
                  </a:lnTo>
                  <a:lnTo>
                    <a:pt x="82" y="388"/>
                  </a:lnTo>
                  <a:lnTo>
                    <a:pt x="84" y="357"/>
                  </a:lnTo>
                  <a:lnTo>
                    <a:pt x="84" y="326"/>
                  </a:lnTo>
                  <a:lnTo>
                    <a:pt x="82" y="295"/>
                  </a:lnTo>
                  <a:lnTo>
                    <a:pt x="80" y="268"/>
                  </a:lnTo>
                  <a:lnTo>
                    <a:pt x="77" y="240"/>
                  </a:lnTo>
                  <a:lnTo>
                    <a:pt x="74" y="215"/>
                  </a:lnTo>
                  <a:lnTo>
                    <a:pt x="70" y="191"/>
                  </a:lnTo>
                  <a:lnTo>
                    <a:pt x="65" y="169"/>
                  </a:lnTo>
                  <a:lnTo>
                    <a:pt x="60" y="148"/>
                  </a:lnTo>
                  <a:lnTo>
                    <a:pt x="49" y="111"/>
                  </a:lnTo>
                  <a:lnTo>
                    <a:pt x="41" y="82"/>
                  </a:lnTo>
                  <a:lnTo>
                    <a:pt x="32" y="61"/>
                  </a:lnTo>
                  <a:lnTo>
                    <a:pt x="28" y="48"/>
                  </a:lnTo>
                  <a:lnTo>
                    <a:pt x="28" y="42"/>
                  </a:lnTo>
                  <a:lnTo>
                    <a:pt x="29" y="37"/>
                  </a:lnTo>
                  <a:lnTo>
                    <a:pt x="31" y="32"/>
                  </a:lnTo>
                  <a:lnTo>
                    <a:pt x="34" y="28"/>
                  </a:lnTo>
                  <a:lnTo>
                    <a:pt x="43" y="17"/>
                  </a:lnTo>
                  <a:lnTo>
                    <a:pt x="55" y="9"/>
                  </a:lnTo>
                  <a:lnTo>
                    <a:pt x="66" y="3"/>
                  </a:lnTo>
                  <a:lnTo>
                    <a:pt x="77" y="0"/>
                  </a:lnTo>
                  <a:lnTo>
                    <a:pt x="82" y="0"/>
                  </a:lnTo>
                  <a:lnTo>
                    <a:pt x="86" y="0"/>
                  </a:lnTo>
                  <a:lnTo>
                    <a:pt x="89" y="1"/>
                  </a:lnTo>
                  <a:lnTo>
                    <a:pt x="91" y="5"/>
                  </a:lnTo>
                  <a:lnTo>
                    <a:pt x="96" y="18"/>
                  </a:lnTo>
                  <a:lnTo>
                    <a:pt x="105" y="41"/>
                  </a:lnTo>
                  <a:lnTo>
                    <a:pt x="117" y="74"/>
                  </a:lnTo>
                  <a:lnTo>
                    <a:pt x="128" y="116"/>
                  </a:lnTo>
                  <a:lnTo>
                    <a:pt x="134" y="141"/>
                  </a:lnTo>
                  <a:lnTo>
                    <a:pt x="139" y="166"/>
                  </a:lnTo>
                  <a:lnTo>
                    <a:pt x="144" y="195"/>
                  </a:lnTo>
                  <a:lnTo>
                    <a:pt x="149" y="224"/>
                  </a:lnTo>
                  <a:lnTo>
                    <a:pt x="152" y="256"/>
                  </a:lnTo>
                  <a:lnTo>
                    <a:pt x="154" y="289"/>
                  </a:lnTo>
                  <a:lnTo>
                    <a:pt x="156" y="323"/>
                  </a:lnTo>
                  <a:lnTo>
                    <a:pt x="156" y="360"/>
                  </a:lnTo>
                  <a:lnTo>
                    <a:pt x="154" y="396"/>
                  </a:lnTo>
                  <a:lnTo>
                    <a:pt x="151" y="431"/>
                  </a:lnTo>
                  <a:lnTo>
                    <a:pt x="147" y="464"/>
                  </a:lnTo>
                  <a:lnTo>
                    <a:pt x="140" y="496"/>
                  </a:lnTo>
                  <a:lnTo>
                    <a:pt x="134" y="525"/>
                  </a:lnTo>
                  <a:lnTo>
                    <a:pt x="126" y="553"/>
                  </a:lnTo>
                  <a:lnTo>
                    <a:pt x="118" y="578"/>
                  </a:lnTo>
                  <a:lnTo>
                    <a:pt x="109" y="600"/>
                  </a:lnTo>
                  <a:lnTo>
                    <a:pt x="101" y="623"/>
                  </a:lnTo>
                  <a:lnTo>
                    <a:pt x="93" y="641"/>
                  </a:lnTo>
                  <a:lnTo>
                    <a:pt x="85" y="658"/>
                  </a:lnTo>
                  <a:lnTo>
                    <a:pt x="77" y="673"/>
                  </a:lnTo>
                  <a:lnTo>
                    <a:pt x="64" y="694"/>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3" name="Freeform 84"/>
            <p:cNvSpPr>
              <a:spLocks/>
            </p:cNvSpPr>
            <p:nvPr/>
          </p:nvSpPr>
          <p:spPr bwMode="auto">
            <a:xfrm>
              <a:off x="13806488" y="4382869"/>
              <a:ext cx="95250" cy="352425"/>
            </a:xfrm>
            <a:custGeom>
              <a:avLst/>
              <a:gdLst>
                <a:gd name="T0" fmla="*/ 46 w 120"/>
                <a:gd name="T1" fmla="*/ 664 h 666"/>
                <a:gd name="T2" fmla="*/ 39 w 120"/>
                <a:gd name="T3" fmla="*/ 664 h 666"/>
                <a:gd name="T4" fmla="*/ 27 w 120"/>
                <a:gd name="T5" fmla="*/ 656 h 666"/>
                <a:gd name="T6" fmla="*/ 9 w 120"/>
                <a:gd name="T7" fmla="*/ 637 h 666"/>
                <a:gd name="T8" fmla="*/ 2 w 120"/>
                <a:gd name="T9" fmla="*/ 621 h 666"/>
                <a:gd name="T10" fmla="*/ 0 w 120"/>
                <a:gd name="T11" fmla="*/ 613 h 666"/>
                <a:gd name="T12" fmla="*/ 5 w 120"/>
                <a:gd name="T13" fmla="*/ 601 h 666"/>
                <a:gd name="T14" fmla="*/ 21 w 120"/>
                <a:gd name="T15" fmla="*/ 559 h 666"/>
                <a:gd name="T16" fmla="*/ 36 w 120"/>
                <a:gd name="T17" fmla="*/ 509 h 666"/>
                <a:gd name="T18" fmla="*/ 45 w 120"/>
                <a:gd name="T19" fmla="*/ 467 h 666"/>
                <a:gd name="T20" fmla="*/ 52 w 120"/>
                <a:gd name="T21" fmla="*/ 418 h 666"/>
                <a:gd name="T22" fmla="*/ 58 w 120"/>
                <a:gd name="T23" fmla="*/ 364 h 666"/>
                <a:gd name="T24" fmla="*/ 59 w 120"/>
                <a:gd name="T25" fmla="*/ 306 h 666"/>
                <a:gd name="T26" fmla="*/ 57 w 120"/>
                <a:gd name="T27" fmla="*/ 250 h 666"/>
                <a:gd name="T28" fmla="*/ 50 w 120"/>
                <a:gd name="T29" fmla="*/ 179 h 666"/>
                <a:gd name="T30" fmla="*/ 38 w 120"/>
                <a:gd name="T31" fmla="*/ 104 h 666"/>
                <a:gd name="T32" fmla="*/ 28 w 120"/>
                <a:gd name="T33" fmla="*/ 56 h 666"/>
                <a:gd name="T34" fmla="*/ 23 w 120"/>
                <a:gd name="T35" fmla="*/ 39 h 666"/>
                <a:gd name="T36" fmla="*/ 27 w 120"/>
                <a:gd name="T37" fmla="*/ 30 h 666"/>
                <a:gd name="T38" fmla="*/ 36 w 120"/>
                <a:gd name="T39" fmla="*/ 17 h 666"/>
                <a:gd name="T40" fmla="*/ 57 w 120"/>
                <a:gd name="T41" fmla="*/ 2 h 666"/>
                <a:gd name="T42" fmla="*/ 69 w 120"/>
                <a:gd name="T43" fmla="*/ 0 h 666"/>
                <a:gd name="T44" fmla="*/ 76 w 120"/>
                <a:gd name="T45" fmla="*/ 2 h 666"/>
                <a:gd name="T46" fmla="*/ 81 w 120"/>
                <a:gd name="T47" fmla="*/ 17 h 666"/>
                <a:gd name="T48" fmla="*/ 95 w 120"/>
                <a:gd name="T49" fmla="*/ 70 h 666"/>
                <a:gd name="T50" fmla="*/ 106 w 120"/>
                <a:gd name="T51" fmla="*/ 132 h 666"/>
                <a:gd name="T52" fmla="*/ 113 w 120"/>
                <a:gd name="T53" fmla="*/ 183 h 666"/>
                <a:gd name="T54" fmla="*/ 117 w 120"/>
                <a:gd name="T55" fmla="*/ 240 h 666"/>
                <a:gd name="T56" fmla="*/ 120 w 120"/>
                <a:gd name="T57" fmla="*/ 303 h 666"/>
                <a:gd name="T58" fmla="*/ 119 w 120"/>
                <a:gd name="T59" fmla="*/ 372 h 666"/>
                <a:gd name="T60" fmla="*/ 112 w 120"/>
                <a:gd name="T61" fmla="*/ 435 h 666"/>
                <a:gd name="T62" fmla="*/ 104 w 120"/>
                <a:gd name="T63" fmla="*/ 492 h 666"/>
                <a:gd name="T64" fmla="*/ 93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4"/>
                  </a:lnTo>
                  <a:lnTo>
                    <a:pt x="43" y="666"/>
                  </a:lnTo>
                  <a:lnTo>
                    <a:pt x="39" y="664"/>
                  </a:lnTo>
                  <a:lnTo>
                    <a:pt x="35" y="663"/>
                  </a:lnTo>
                  <a:lnTo>
                    <a:pt x="27" y="656"/>
                  </a:lnTo>
                  <a:lnTo>
                    <a:pt x="18" y="647"/>
                  </a:lnTo>
                  <a:lnTo>
                    <a:pt x="9" y="637"/>
                  </a:lnTo>
                  <a:lnTo>
                    <a:pt x="4" y="626"/>
                  </a:lnTo>
                  <a:lnTo>
                    <a:pt x="2" y="621"/>
                  </a:lnTo>
                  <a:lnTo>
                    <a:pt x="0" y="616"/>
                  </a:lnTo>
                  <a:lnTo>
                    <a:pt x="0" y="613"/>
                  </a:lnTo>
                  <a:lnTo>
                    <a:pt x="1" y="609"/>
                  </a:lnTo>
                  <a:lnTo>
                    <a:pt x="5" y="601"/>
                  </a:lnTo>
                  <a:lnTo>
                    <a:pt x="12" y="584"/>
                  </a:lnTo>
                  <a:lnTo>
                    <a:pt x="21" y="559"/>
                  </a:lnTo>
                  <a:lnTo>
                    <a:pt x="31" y="527"/>
                  </a:lnTo>
                  <a:lnTo>
                    <a:pt x="36" y="509"/>
                  </a:lnTo>
                  <a:lnTo>
                    <a:pt x="40" y="488"/>
                  </a:lnTo>
                  <a:lnTo>
                    <a:pt x="45" y="467"/>
                  </a:lnTo>
                  <a:lnTo>
                    <a:pt x="49" y="443"/>
                  </a:lnTo>
                  <a:lnTo>
                    <a:pt x="52" y="418"/>
                  </a:lnTo>
                  <a:lnTo>
                    <a:pt x="55" y="391"/>
                  </a:lnTo>
                  <a:lnTo>
                    <a:pt x="58" y="364"/>
                  </a:lnTo>
                  <a:lnTo>
                    <a:pt x="59" y="335"/>
                  </a:lnTo>
                  <a:lnTo>
                    <a:pt x="59" y="306"/>
                  </a:lnTo>
                  <a:lnTo>
                    <a:pt x="59" y="278"/>
                  </a:lnTo>
                  <a:lnTo>
                    <a:pt x="57" y="250"/>
                  </a:lnTo>
                  <a:lnTo>
                    <a:pt x="55" y="225"/>
                  </a:lnTo>
                  <a:lnTo>
                    <a:pt x="50" y="179"/>
                  </a:lnTo>
                  <a:lnTo>
                    <a:pt x="45" y="138"/>
                  </a:lnTo>
                  <a:lnTo>
                    <a:pt x="38" y="104"/>
                  </a:lnTo>
                  <a:lnTo>
                    <a:pt x="32" y="77"/>
                  </a:lnTo>
                  <a:lnTo>
                    <a:pt x="28" y="56"/>
                  </a:lnTo>
                  <a:lnTo>
                    <a:pt x="24" y="44"/>
                  </a:lnTo>
                  <a:lnTo>
                    <a:pt x="23" y="39"/>
                  </a:lnTo>
                  <a:lnTo>
                    <a:pt x="24" y="35"/>
                  </a:lnTo>
                  <a:lnTo>
                    <a:pt x="27" y="30"/>
                  </a:lnTo>
                  <a:lnTo>
                    <a:pt x="29" y="25"/>
                  </a:lnTo>
                  <a:lnTo>
                    <a:pt x="36" y="17"/>
                  </a:lnTo>
                  <a:lnTo>
                    <a:pt x="46" y="9"/>
                  </a:lnTo>
                  <a:lnTo>
                    <a:pt x="57" y="2"/>
                  </a:lnTo>
                  <a:lnTo>
                    <a:pt x="65" y="0"/>
                  </a:lnTo>
                  <a:lnTo>
                    <a:pt x="69" y="0"/>
                  </a:lnTo>
                  <a:lnTo>
                    <a:pt x="74" y="0"/>
                  </a:lnTo>
                  <a:lnTo>
                    <a:pt x="76" y="2"/>
                  </a:lnTo>
                  <a:lnTo>
                    <a:pt x="78" y="5"/>
                  </a:lnTo>
                  <a:lnTo>
                    <a:pt x="81" y="17"/>
                  </a:lnTo>
                  <a:lnTo>
                    <a:pt x="88" y="38"/>
                  </a:lnTo>
                  <a:lnTo>
                    <a:pt x="95" y="70"/>
                  </a:lnTo>
                  <a:lnTo>
                    <a:pt x="102" y="109"/>
                  </a:lnTo>
                  <a:lnTo>
                    <a:pt x="106" y="132"/>
                  </a:lnTo>
                  <a:lnTo>
                    <a:pt x="110" y="157"/>
                  </a:lnTo>
                  <a:lnTo>
                    <a:pt x="113" y="183"/>
                  </a:lnTo>
                  <a:lnTo>
                    <a:pt x="115" y="211"/>
                  </a:lnTo>
                  <a:lnTo>
                    <a:pt x="117" y="240"/>
                  </a:lnTo>
                  <a:lnTo>
                    <a:pt x="119" y="271"/>
                  </a:lnTo>
                  <a:lnTo>
                    <a:pt x="120" y="303"/>
                  </a:lnTo>
                  <a:lnTo>
                    <a:pt x="120" y="337"/>
                  </a:lnTo>
                  <a:lnTo>
                    <a:pt x="119" y="372"/>
                  </a:lnTo>
                  <a:lnTo>
                    <a:pt x="115" y="405"/>
                  </a:lnTo>
                  <a:lnTo>
                    <a:pt x="112" y="435"/>
                  </a:lnTo>
                  <a:lnTo>
                    <a:pt x="109" y="464"/>
                  </a:lnTo>
                  <a:lnTo>
                    <a:pt x="104" y="492"/>
                  </a:lnTo>
                  <a:lnTo>
                    <a:pt x="98" y="518"/>
                  </a:lnTo>
                  <a:lnTo>
                    <a:pt x="93" y="542"/>
                  </a:lnTo>
                  <a:lnTo>
                    <a:pt x="86" y="563"/>
                  </a:lnTo>
                  <a:lnTo>
                    <a:pt x="75" y="601"/>
                  </a:lnTo>
                  <a:lnTo>
                    <a:pt x="64"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4" name="Freeform 85"/>
            <p:cNvSpPr>
              <a:spLocks/>
            </p:cNvSpPr>
            <p:nvPr/>
          </p:nvSpPr>
          <p:spPr bwMode="auto">
            <a:xfrm>
              <a:off x="13444538" y="6041807"/>
              <a:ext cx="193675" cy="158750"/>
            </a:xfrm>
            <a:custGeom>
              <a:avLst/>
              <a:gdLst>
                <a:gd name="T0" fmla="*/ 242 w 243"/>
                <a:gd name="T1" fmla="*/ 165 h 300"/>
                <a:gd name="T2" fmla="*/ 237 w 243"/>
                <a:gd name="T3" fmla="*/ 196 h 300"/>
                <a:gd name="T4" fmla="*/ 228 w 243"/>
                <a:gd name="T5" fmla="*/ 222 h 300"/>
                <a:gd name="T6" fmla="*/ 215 w 243"/>
                <a:gd name="T7" fmla="*/ 246 h 300"/>
                <a:gd name="T8" fmla="*/ 198 w 243"/>
                <a:gd name="T9" fmla="*/ 265 h 300"/>
                <a:gd name="T10" fmla="*/ 179 w 243"/>
                <a:gd name="T11" fmla="*/ 283 h 300"/>
                <a:gd name="T12" fmla="*/ 158 w 243"/>
                <a:gd name="T13" fmla="*/ 293 h 300"/>
                <a:gd name="T14" fmla="*/ 134 w 243"/>
                <a:gd name="T15" fmla="*/ 300 h 300"/>
                <a:gd name="T16" fmla="*/ 108 w 243"/>
                <a:gd name="T17" fmla="*/ 300 h 300"/>
                <a:gd name="T18" fmla="*/ 85 w 243"/>
                <a:gd name="T19" fmla="*/ 293 h 300"/>
                <a:gd name="T20" fmla="*/ 64 w 243"/>
                <a:gd name="T21" fmla="*/ 283 h 300"/>
                <a:gd name="T22" fmla="*/ 44 w 243"/>
                <a:gd name="T23" fmla="*/ 265 h 300"/>
                <a:gd name="T24" fmla="*/ 28 w 243"/>
                <a:gd name="T25" fmla="*/ 246 h 300"/>
                <a:gd name="T26" fmla="*/ 14 w 243"/>
                <a:gd name="T27" fmla="*/ 222 h 300"/>
                <a:gd name="T28" fmla="*/ 6 w 243"/>
                <a:gd name="T29" fmla="*/ 196 h 300"/>
                <a:gd name="T30" fmla="*/ 0 w 243"/>
                <a:gd name="T31" fmla="*/ 165 h 300"/>
                <a:gd name="T32" fmla="*/ 0 w 243"/>
                <a:gd name="T33" fmla="*/ 135 h 300"/>
                <a:gd name="T34" fmla="*/ 6 w 243"/>
                <a:gd name="T35" fmla="*/ 106 h 300"/>
                <a:gd name="T36" fmla="*/ 14 w 243"/>
                <a:gd name="T37" fmla="*/ 80 h 300"/>
                <a:gd name="T38" fmla="*/ 28 w 243"/>
                <a:gd name="T39" fmla="*/ 56 h 300"/>
                <a:gd name="T40" fmla="*/ 44 w 243"/>
                <a:gd name="T41" fmla="*/ 35 h 300"/>
                <a:gd name="T42" fmla="*/ 64 w 243"/>
                <a:gd name="T43" fmla="*/ 19 h 300"/>
                <a:gd name="T44" fmla="*/ 85 w 243"/>
                <a:gd name="T45" fmla="*/ 8 h 300"/>
                <a:gd name="T46" fmla="*/ 108 w 243"/>
                <a:gd name="T47" fmla="*/ 2 h 300"/>
                <a:gd name="T48" fmla="*/ 134 w 243"/>
                <a:gd name="T49" fmla="*/ 2 h 300"/>
                <a:gd name="T50" fmla="*/ 158 w 243"/>
                <a:gd name="T51" fmla="*/ 8 h 300"/>
                <a:gd name="T52" fmla="*/ 179 w 243"/>
                <a:gd name="T53" fmla="*/ 19 h 300"/>
                <a:gd name="T54" fmla="*/ 198 w 243"/>
                <a:gd name="T55" fmla="*/ 35 h 300"/>
                <a:gd name="T56" fmla="*/ 215 w 243"/>
                <a:gd name="T57" fmla="*/ 56 h 300"/>
                <a:gd name="T58" fmla="*/ 228 w 243"/>
                <a:gd name="T59" fmla="*/ 80 h 300"/>
                <a:gd name="T60" fmla="*/ 237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0" y="181"/>
                  </a:lnTo>
                  <a:lnTo>
                    <a:pt x="237" y="196"/>
                  </a:lnTo>
                  <a:lnTo>
                    <a:pt x="233" y="209"/>
                  </a:lnTo>
                  <a:lnTo>
                    <a:pt x="228" y="222"/>
                  </a:lnTo>
                  <a:lnTo>
                    <a:pt x="222" y="234"/>
                  </a:lnTo>
                  <a:lnTo>
                    <a:pt x="215" y="246"/>
                  </a:lnTo>
                  <a:lnTo>
                    <a:pt x="207" y="256"/>
                  </a:lnTo>
                  <a:lnTo>
                    <a:pt x="198" y="265"/>
                  </a:lnTo>
                  <a:lnTo>
                    <a:pt x="190" y="275"/>
                  </a:lnTo>
                  <a:lnTo>
                    <a:pt x="179" y="283"/>
                  </a:lnTo>
                  <a:lnTo>
                    <a:pt x="168" y="288"/>
                  </a:lnTo>
                  <a:lnTo>
                    <a:pt x="158" y="293"/>
                  </a:lnTo>
                  <a:lnTo>
                    <a:pt x="146" y="297"/>
                  </a:lnTo>
                  <a:lnTo>
                    <a:pt x="134" y="300"/>
                  </a:lnTo>
                  <a:lnTo>
                    <a:pt x="121" y="300"/>
                  </a:lnTo>
                  <a:lnTo>
                    <a:pt x="108" y="300"/>
                  </a:lnTo>
                  <a:lnTo>
                    <a:pt x="97" y="297"/>
                  </a:lnTo>
                  <a:lnTo>
                    <a:pt x="85" y="293"/>
                  </a:lnTo>
                  <a:lnTo>
                    <a:pt x="74" y="288"/>
                  </a:lnTo>
                  <a:lnTo>
                    <a:pt x="64" y="283"/>
                  </a:lnTo>
                  <a:lnTo>
                    <a:pt x="54" y="275"/>
                  </a:lnTo>
                  <a:lnTo>
                    <a:pt x="44" y="265"/>
                  </a:lnTo>
                  <a:lnTo>
                    <a:pt x="36" y="256"/>
                  </a:lnTo>
                  <a:lnTo>
                    <a:pt x="28" y="246"/>
                  </a:lnTo>
                  <a:lnTo>
                    <a:pt x="21" y="234"/>
                  </a:lnTo>
                  <a:lnTo>
                    <a:pt x="14" y="222"/>
                  </a:lnTo>
                  <a:lnTo>
                    <a:pt x="10" y="209"/>
                  </a:lnTo>
                  <a:lnTo>
                    <a:pt x="6" y="196"/>
                  </a:lnTo>
                  <a:lnTo>
                    <a:pt x="3" y="181"/>
                  </a:lnTo>
                  <a:lnTo>
                    <a:pt x="0" y="165"/>
                  </a:lnTo>
                  <a:lnTo>
                    <a:pt x="0" y="151"/>
                  </a:lnTo>
                  <a:lnTo>
                    <a:pt x="0" y="135"/>
                  </a:lnTo>
                  <a:lnTo>
                    <a:pt x="3" y="120"/>
                  </a:lnTo>
                  <a:lnTo>
                    <a:pt x="6" y="106"/>
                  </a:lnTo>
                  <a:lnTo>
                    <a:pt x="10" y="93"/>
                  </a:lnTo>
                  <a:lnTo>
                    <a:pt x="14" y="80"/>
                  </a:lnTo>
                  <a:lnTo>
                    <a:pt x="21" y="66"/>
                  </a:lnTo>
                  <a:lnTo>
                    <a:pt x="28" y="56"/>
                  </a:lnTo>
                  <a:lnTo>
                    <a:pt x="36" y="45"/>
                  </a:lnTo>
                  <a:lnTo>
                    <a:pt x="44" y="35"/>
                  </a:lnTo>
                  <a:lnTo>
                    <a:pt x="54" y="27"/>
                  </a:lnTo>
                  <a:lnTo>
                    <a:pt x="64" y="19"/>
                  </a:lnTo>
                  <a:lnTo>
                    <a:pt x="74" y="12"/>
                  </a:lnTo>
                  <a:lnTo>
                    <a:pt x="85" y="8"/>
                  </a:lnTo>
                  <a:lnTo>
                    <a:pt x="97" y="4"/>
                  </a:lnTo>
                  <a:lnTo>
                    <a:pt x="108" y="2"/>
                  </a:lnTo>
                  <a:lnTo>
                    <a:pt x="121" y="0"/>
                  </a:lnTo>
                  <a:lnTo>
                    <a:pt x="134" y="2"/>
                  </a:lnTo>
                  <a:lnTo>
                    <a:pt x="146" y="4"/>
                  </a:lnTo>
                  <a:lnTo>
                    <a:pt x="158" y="8"/>
                  </a:lnTo>
                  <a:lnTo>
                    <a:pt x="168" y="12"/>
                  </a:lnTo>
                  <a:lnTo>
                    <a:pt x="179" y="19"/>
                  </a:lnTo>
                  <a:lnTo>
                    <a:pt x="190" y="27"/>
                  </a:lnTo>
                  <a:lnTo>
                    <a:pt x="198" y="35"/>
                  </a:lnTo>
                  <a:lnTo>
                    <a:pt x="207" y="45"/>
                  </a:lnTo>
                  <a:lnTo>
                    <a:pt x="215" y="56"/>
                  </a:lnTo>
                  <a:lnTo>
                    <a:pt x="222" y="66"/>
                  </a:lnTo>
                  <a:lnTo>
                    <a:pt x="228" y="80"/>
                  </a:lnTo>
                  <a:lnTo>
                    <a:pt x="233" y="93"/>
                  </a:lnTo>
                  <a:lnTo>
                    <a:pt x="237" y="106"/>
                  </a:lnTo>
                  <a:lnTo>
                    <a:pt x="240"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5" name="Freeform 86"/>
            <p:cNvSpPr>
              <a:spLocks/>
            </p:cNvSpPr>
            <p:nvPr/>
          </p:nvSpPr>
          <p:spPr bwMode="auto">
            <a:xfrm>
              <a:off x="13498513" y="6089432"/>
              <a:ext cx="84137" cy="68263"/>
            </a:xfrm>
            <a:custGeom>
              <a:avLst/>
              <a:gdLst>
                <a:gd name="T0" fmla="*/ 106 w 106"/>
                <a:gd name="T1" fmla="*/ 65 h 131"/>
                <a:gd name="T2" fmla="*/ 105 w 106"/>
                <a:gd name="T3" fmla="*/ 78 h 131"/>
                <a:gd name="T4" fmla="*/ 101 w 106"/>
                <a:gd name="T5" fmla="*/ 90 h 131"/>
                <a:gd name="T6" fmla="*/ 96 w 106"/>
                <a:gd name="T7" fmla="*/ 102 h 131"/>
                <a:gd name="T8" fmla="*/ 90 w 106"/>
                <a:gd name="T9" fmla="*/ 111 h 131"/>
                <a:gd name="T10" fmla="*/ 82 w 106"/>
                <a:gd name="T11" fmla="*/ 119 h 131"/>
                <a:gd name="T12" fmla="*/ 73 w 106"/>
                <a:gd name="T13" fmla="*/ 125 h 131"/>
                <a:gd name="T14" fmla="*/ 63 w 106"/>
                <a:gd name="T15" fmla="*/ 129 h 131"/>
                <a:gd name="T16" fmla="*/ 52 w 106"/>
                <a:gd name="T17" fmla="*/ 131 h 131"/>
                <a:gd name="T18" fmla="*/ 42 w 106"/>
                <a:gd name="T19" fmla="*/ 129 h 131"/>
                <a:gd name="T20" fmla="*/ 32 w 106"/>
                <a:gd name="T21" fmla="*/ 125 h 131"/>
                <a:gd name="T22" fmla="*/ 22 w 106"/>
                <a:gd name="T23" fmla="*/ 119 h 131"/>
                <a:gd name="T24" fmla="*/ 15 w 106"/>
                <a:gd name="T25" fmla="*/ 111 h 131"/>
                <a:gd name="T26" fmla="*/ 8 w 106"/>
                <a:gd name="T27" fmla="*/ 102 h 131"/>
                <a:gd name="T28" fmla="*/ 4 w 106"/>
                <a:gd name="T29" fmla="*/ 90 h 131"/>
                <a:gd name="T30" fmla="*/ 1 w 106"/>
                <a:gd name="T31" fmla="*/ 78 h 131"/>
                <a:gd name="T32" fmla="*/ 0 w 106"/>
                <a:gd name="T33" fmla="*/ 65 h 131"/>
                <a:gd name="T34" fmla="*/ 1 w 106"/>
                <a:gd name="T35" fmla="*/ 51 h 131"/>
                <a:gd name="T36" fmla="*/ 4 w 106"/>
                <a:gd name="T37" fmla="*/ 40 h 131"/>
                <a:gd name="T38" fmla="*/ 8 w 106"/>
                <a:gd name="T39" fmla="*/ 29 h 131"/>
                <a:gd name="T40" fmla="*/ 15 w 106"/>
                <a:gd name="T41" fmla="*/ 19 h 131"/>
                <a:gd name="T42" fmla="*/ 22 w 106"/>
                <a:gd name="T43" fmla="*/ 11 h 131"/>
                <a:gd name="T44" fmla="*/ 32 w 106"/>
                <a:gd name="T45" fmla="*/ 5 h 131"/>
                <a:gd name="T46" fmla="*/ 42 w 106"/>
                <a:gd name="T47" fmla="*/ 1 h 131"/>
                <a:gd name="T48" fmla="*/ 52 w 106"/>
                <a:gd name="T49" fmla="*/ 0 h 131"/>
                <a:gd name="T50" fmla="*/ 63 w 106"/>
                <a:gd name="T51" fmla="*/ 1 h 131"/>
                <a:gd name="T52" fmla="*/ 73 w 106"/>
                <a:gd name="T53" fmla="*/ 5 h 131"/>
                <a:gd name="T54" fmla="*/ 82 w 106"/>
                <a:gd name="T55" fmla="*/ 11 h 131"/>
                <a:gd name="T56" fmla="*/ 90 w 106"/>
                <a:gd name="T57" fmla="*/ 19 h 131"/>
                <a:gd name="T58" fmla="*/ 96 w 106"/>
                <a:gd name="T59" fmla="*/ 29 h 131"/>
                <a:gd name="T60" fmla="*/ 101 w 106"/>
                <a:gd name="T61" fmla="*/ 40 h 131"/>
                <a:gd name="T62" fmla="*/ 105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1" y="90"/>
                  </a:lnTo>
                  <a:lnTo>
                    <a:pt x="96" y="102"/>
                  </a:lnTo>
                  <a:lnTo>
                    <a:pt x="90" y="111"/>
                  </a:lnTo>
                  <a:lnTo>
                    <a:pt x="82" y="119"/>
                  </a:lnTo>
                  <a:lnTo>
                    <a:pt x="73" y="125"/>
                  </a:lnTo>
                  <a:lnTo>
                    <a:pt x="63" y="129"/>
                  </a:lnTo>
                  <a:lnTo>
                    <a:pt x="52" y="131"/>
                  </a:lnTo>
                  <a:lnTo>
                    <a:pt x="42" y="129"/>
                  </a:lnTo>
                  <a:lnTo>
                    <a:pt x="32" y="125"/>
                  </a:lnTo>
                  <a:lnTo>
                    <a:pt x="22" y="119"/>
                  </a:lnTo>
                  <a:lnTo>
                    <a:pt x="15" y="111"/>
                  </a:lnTo>
                  <a:lnTo>
                    <a:pt x="8" y="102"/>
                  </a:lnTo>
                  <a:lnTo>
                    <a:pt x="4" y="90"/>
                  </a:lnTo>
                  <a:lnTo>
                    <a:pt x="1" y="78"/>
                  </a:lnTo>
                  <a:lnTo>
                    <a:pt x="0" y="65"/>
                  </a:lnTo>
                  <a:lnTo>
                    <a:pt x="1" y="51"/>
                  </a:lnTo>
                  <a:lnTo>
                    <a:pt x="4" y="40"/>
                  </a:lnTo>
                  <a:lnTo>
                    <a:pt x="8" y="29"/>
                  </a:lnTo>
                  <a:lnTo>
                    <a:pt x="15" y="19"/>
                  </a:lnTo>
                  <a:lnTo>
                    <a:pt x="22" y="11"/>
                  </a:lnTo>
                  <a:lnTo>
                    <a:pt x="32" y="5"/>
                  </a:lnTo>
                  <a:lnTo>
                    <a:pt x="42" y="1"/>
                  </a:lnTo>
                  <a:lnTo>
                    <a:pt x="52" y="0"/>
                  </a:lnTo>
                  <a:lnTo>
                    <a:pt x="63" y="1"/>
                  </a:lnTo>
                  <a:lnTo>
                    <a:pt x="73" y="5"/>
                  </a:lnTo>
                  <a:lnTo>
                    <a:pt x="82" y="11"/>
                  </a:lnTo>
                  <a:lnTo>
                    <a:pt x="90" y="19"/>
                  </a:lnTo>
                  <a:lnTo>
                    <a:pt x="96" y="29"/>
                  </a:lnTo>
                  <a:lnTo>
                    <a:pt x="101" y="40"/>
                  </a:lnTo>
                  <a:lnTo>
                    <a:pt x="105"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6" name="Freeform 87"/>
            <p:cNvSpPr>
              <a:spLocks/>
            </p:cNvSpPr>
            <p:nvPr/>
          </p:nvSpPr>
          <p:spPr bwMode="auto">
            <a:xfrm>
              <a:off x="13541375" y="6076732"/>
              <a:ext cx="42862" cy="34925"/>
            </a:xfrm>
            <a:custGeom>
              <a:avLst/>
              <a:gdLst>
                <a:gd name="T0" fmla="*/ 55 w 55"/>
                <a:gd name="T1" fmla="*/ 33 h 68"/>
                <a:gd name="T2" fmla="*/ 55 w 55"/>
                <a:gd name="T3" fmla="*/ 41 h 68"/>
                <a:gd name="T4" fmla="*/ 53 w 55"/>
                <a:gd name="T5" fmla="*/ 46 h 68"/>
                <a:gd name="T6" fmla="*/ 50 w 55"/>
                <a:gd name="T7" fmla="*/ 53 h 68"/>
                <a:gd name="T8" fmla="*/ 47 w 55"/>
                <a:gd name="T9" fmla="*/ 58 h 68"/>
                <a:gd name="T10" fmla="*/ 43 w 55"/>
                <a:gd name="T11" fmla="*/ 62 h 68"/>
                <a:gd name="T12" fmla="*/ 39 w 55"/>
                <a:gd name="T13" fmla="*/ 65 h 68"/>
                <a:gd name="T14" fmla="*/ 33 w 55"/>
                <a:gd name="T15" fmla="*/ 66 h 68"/>
                <a:gd name="T16" fmla="*/ 28 w 55"/>
                <a:gd name="T17" fmla="*/ 68 h 68"/>
                <a:gd name="T18" fmla="*/ 22 w 55"/>
                <a:gd name="T19" fmla="*/ 66 h 68"/>
                <a:gd name="T20" fmla="*/ 17 w 55"/>
                <a:gd name="T21" fmla="*/ 65 h 68"/>
                <a:gd name="T22" fmla="*/ 12 w 55"/>
                <a:gd name="T23" fmla="*/ 62 h 68"/>
                <a:gd name="T24" fmla="*/ 9 w 55"/>
                <a:gd name="T25" fmla="*/ 58 h 68"/>
                <a:gd name="T26" fmla="*/ 5 w 55"/>
                <a:gd name="T27" fmla="*/ 53 h 68"/>
                <a:gd name="T28" fmla="*/ 2 w 55"/>
                <a:gd name="T29" fmla="*/ 46 h 68"/>
                <a:gd name="T30" fmla="*/ 1 w 55"/>
                <a:gd name="T31" fmla="*/ 41 h 68"/>
                <a:gd name="T32" fmla="*/ 0 w 55"/>
                <a:gd name="T33" fmla="*/ 33 h 68"/>
                <a:gd name="T34" fmla="*/ 1 w 55"/>
                <a:gd name="T35" fmla="*/ 27 h 68"/>
                <a:gd name="T36" fmla="*/ 2 w 55"/>
                <a:gd name="T37" fmla="*/ 20 h 68"/>
                <a:gd name="T38" fmla="*/ 5 w 55"/>
                <a:gd name="T39" fmla="*/ 15 h 68"/>
                <a:gd name="T40" fmla="*/ 9 w 55"/>
                <a:gd name="T41" fmla="*/ 10 h 68"/>
                <a:gd name="T42" fmla="*/ 12 w 55"/>
                <a:gd name="T43" fmla="*/ 6 h 68"/>
                <a:gd name="T44" fmla="*/ 17 w 55"/>
                <a:gd name="T45" fmla="*/ 3 h 68"/>
                <a:gd name="T46" fmla="*/ 22 w 55"/>
                <a:gd name="T47" fmla="*/ 0 h 68"/>
                <a:gd name="T48" fmla="*/ 28 w 55"/>
                <a:gd name="T49" fmla="*/ 0 h 68"/>
                <a:gd name="T50" fmla="*/ 33 w 55"/>
                <a:gd name="T51" fmla="*/ 0 h 68"/>
                <a:gd name="T52" fmla="*/ 39 w 55"/>
                <a:gd name="T53" fmla="*/ 3 h 68"/>
                <a:gd name="T54" fmla="*/ 43 w 55"/>
                <a:gd name="T55" fmla="*/ 6 h 68"/>
                <a:gd name="T56" fmla="*/ 47 w 55"/>
                <a:gd name="T57" fmla="*/ 10 h 68"/>
                <a:gd name="T58" fmla="*/ 50 w 55"/>
                <a:gd name="T59" fmla="*/ 15 h 68"/>
                <a:gd name="T60" fmla="*/ 53 w 55"/>
                <a:gd name="T61" fmla="*/ 20 h 68"/>
                <a:gd name="T62" fmla="*/ 55 w 55"/>
                <a:gd name="T63" fmla="*/ 27 h 68"/>
                <a:gd name="T64" fmla="*/ 55 w 55"/>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8">
                  <a:moveTo>
                    <a:pt x="55" y="33"/>
                  </a:moveTo>
                  <a:lnTo>
                    <a:pt x="55" y="41"/>
                  </a:lnTo>
                  <a:lnTo>
                    <a:pt x="53" y="46"/>
                  </a:lnTo>
                  <a:lnTo>
                    <a:pt x="50" y="53"/>
                  </a:lnTo>
                  <a:lnTo>
                    <a:pt x="47" y="58"/>
                  </a:lnTo>
                  <a:lnTo>
                    <a:pt x="43" y="62"/>
                  </a:lnTo>
                  <a:lnTo>
                    <a:pt x="39" y="65"/>
                  </a:lnTo>
                  <a:lnTo>
                    <a:pt x="33" y="66"/>
                  </a:lnTo>
                  <a:lnTo>
                    <a:pt x="28" y="68"/>
                  </a:lnTo>
                  <a:lnTo>
                    <a:pt x="22" y="66"/>
                  </a:lnTo>
                  <a:lnTo>
                    <a:pt x="17" y="65"/>
                  </a:lnTo>
                  <a:lnTo>
                    <a:pt x="12" y="62"/>
                  </a:lnTo>
                  <a:lnTo>
                    <a:pt x="9" y="58"/>
                  </a:lnTo>
                  <a:lnTo>
                    <a:pt x="5" y="53"/>
                  </a:lnTo>
                  <a:lnTo>
                    <a:pt x="2" y="46"/>
                  </a:lnTo>
                  <a:lnTo>
                    <a:pt x="1" y="41"/>
                  </a:lnTo>
                  <a:lnTo>
                    <a:pt x="0" y="33"/>
                  </a:lnTo>
                  <a:lnTo>
                    <a:pt x="1" y="27"/>
                  </a:lnTo>
                  <a:lnTo>
                    <a:pt x="2" y="20"/>
                  </a:lnTo>
                  <a:lnTo>
                    <a:pt x="5" y="15"/>
                  </a:lnTo>
                  <a:lnTo>
                    <a:pt x="9" y="10"/>
                  </a:lnTo>
                  <a:lnTo>
                    <a:pt x="12" y="6"/>
                  </a:lnTo>
                  <a:lnTo>
                    <a:pt x="17" y="3"/>
                  </a:lnTo>
                  <a:lnTo>
                    <a:pt x="22" y="0"/>
                  </a:lnTo>
                  <a:lnTo>
                    <a:pt x="28" y="0"/>
                  </a:lnTo>
                  <a:lnTo>
                    <a:pt x="33" y="0"/>
                  </a:lnTo>
                  <a:lnTo>
                    <a:pt x="39" y="3"/>
                  </a:lnTo>
                  <a:lnTo>
                    <a:pt x="43" y="6"/>
                  </a:lnTo>
                  <a:lnTo>
                    <a:pt x="47" y="10"/>
                  </a:lnTo>
                  <a:lnTo>
                    <a:pt x="50" y="15"/>
                  </a:lnTo>
                  <a:lnTo>
                    <a:pt x="53" y="20"/>
                  </a:lnTo>
                  <a:lnTo>
                    <a:pt x="55" y="27"/>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7" name="Freeform 88"/>
            <p:cNvSpPr>
              <a:spLocks/>
            </p:cNvSpPr>
            <p:nvPr/>
          </p:nvSpPr>
          <p:spPr bwMode="auto">
            <a:xfrm>
              <a:off x="13676313" y="5935444"/>
              <a:ext cx="123825" cy="374650"/>
            </a:xfrm>
            <a:custGeom>
              <a:avLst/>
              <a:gdLst>
                <a:gd name="T0" fmla="*/ 54 w 156"/>
                <a:gd name="T1" fmla="*/ 708 h 709"/>
                <a:gd name="T2" fmla="*/ 46 w 156"/>
                <a:gd name="T3" fmla="*/ 708 h 709"/>
                <a:gd name="T4" fmla="*/ 31 w 156"/>
                <a:gd name="T5" fmla="*/ 700 h 709"/>
                <a:gd name="T6" fmla="*/ 12 w 156"/>
                <a:gd name="T7" fmla="*/ 679 h 709"/>
                <a:gd name="T8" fmla="*/ 2 w 156"/>
                <a:gd name="T9" fmla="*/ 662 h 709"/>
                <a:gd name="T10" fmla="*/ 0 w 156"/>
                <a:gd name="T11" fmla="*/ 652 h 709"/>
                <a:gd name="T12" fmla="*/ 7 w 156"/>
                <a:gd name="T13" fmla="*/ 641 h 709"/>
                <a:gd name="T14" fmla="*/ 29 w 156"/>
                <a:gd name="T15" fmla="*/ 596 h 709"/>
                <a:gd name="T16" fmla="*/ 51 w 156"/>
                <a:gd name="T17" fmla="*/ 542 h 709"/>
                <a:gd name="T18" fmla="*/ 64 w 156"/>
                <a:gd name="T19" fmla="*/ 497 h 709"/>
                <a:gd name="T20" fmla="*/ 75 w 156"/>
                <a:gd name="T21" fmla="*/ 445 h 709"/>
                <a:gd name="T22" fmla="*/ 82 w 156"/>
                <a:gd name="T23" fmla="*/ 387 h 709"/>
                <a:gd name="T24" fmla="*/ 84 w 156"/>
                <a:gd name="T25" fmla="*/ 325 h 709"/>
                <a:gd name="T26" fmla="*/ 80 w 156"/>
                <a:gd name="T27" fmla="*/ 267 h 709"/>
                <a:gd name="T28" fmla="*/ 74 w 156"/>
                <a:gd name="T29" fmla="*/ 215 h 709"/>
                <a:gd name="T30" fmla="*/ 65 w 156"/>
                <a:gd name="T31" fmla="*/ 167 h 709"/>
                <a:gd name="T32" fmla="*/ 49 w 156"/>
                <a:gd name="T33" fmla="*/ 110 h 709"/>
                <a:gd name="T34" fmla="*/ 32 w 156"/>
                <a:gd name="T35" fmla="*/ 60 h 709"/>
                <a:gd name="T36" fmla="*/ 28 w 156"/>
                <a:gd name="T37" fmla="*/ 42 h 709"/>
                <a:gd name="T38" fmla="*/ 31 w 156"/>
                <a:gd name="T39" fmla="*/ 31 h 709"/>
                <a:gd name="T40" fmla="*/ 43 w 156"/>
                <a:gd name="T41" fmla="*/ 17 h 709"/>
                <a:gd name="T42" fmla="*/ 66 w 156"/>
                <a:gd name="T43" fmla="*/ 2 h 709"/>
                <a:gd name="T44" fmla="*/ 82 w 156"/>
                <a:gd name="T45" fmla="*/ 0 h 709"/>
                <a:gd name="T46" fmla="*/ 89 w 156"/>
                <a:gd name="T47" fmla="*/ 1 h 709"/>
                <a:gd name="T48" fmla="*/ 96 w 156"/>
                <a:gd name="T49" fmla="*/ 17 h 709"/>
                <a:gd name="T50" fmla="*/ 117 w 156"/>
                <a:gd name="T51" fmla="*/ 73 h 709"/>
                <a:gd name="T52" fmla="*/ 134 w 156"/>
                <a:gd name="T53" fmla="*/ 139 h 709"/>
                <a:gd name="T54" fmla="*/ 144 w 156"/>
                <a:gd name="T55" fmla="*/ 195 h 709"/>
                <a:gd name="T56" fmla="*/ 152 w 156"/>
                <a:gd name="T57" fmla="*/ 255 h 709"/>
                <a:gd name="T58" fmla="*/ 156 w 156"/>
                <a:gd name="T59" fmla="*/ 323 h 709"/>
                <a:gd name="T60" fmla="*/ 154 w 156"/>
                <a:gd name="T61" fmla="*/ 395 h 709"/>
                <a:gd name="T62" fmla="*/ 147 w 156"/>
                <a:gd name="T63" fmla="*/ 464 h 709"/>
                <a:gd name="T64" fmla="*/ 134 w 156"/>
                <a:gd name="T65" fmla="*/ 525 h 709"/>
                <a:gd name="T66" fmla="*/ 118 w 156"/>
                <a:gd name="T67" fmla="*/ 577 h 709"/>
                <a:gd name="T68" fmla="*/ 101 w 156"/>
                <a:gd name="T69" fmla="*/ 621 h 709"/>
                <a:gd name="T70" fmla="*/ 85 w 156"/>
                <a:gd name="T71" fmla="*/ 658 h 709"/>
                <a:gd name="T72" fmla="*/ 64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5"/>
                  </a:moveTo>
                  <a:lnTo>
                    <a:pt x="54" y="708"/>
                  </a:lnTo>
                  <a:lnTo>
                    <a:pt x="50" y="709"/>
                  </a:lnTo>
                  <a:lnTo>
                    <a:pt x="46" y="708"/>
                  </a:lnTo>
                  <a:lnTo>
                    <a:pt x="41" y="707"/>
                  </a:lnTo>
                  <a:lnTo>
                    <a:pt x="31" y="700"/>
                  </a:lnTo>
                  <a:lnTo>
                    <a:pt x="20" y="689"/>
                  </a:lnTo>
                  <a:lnTo>
                    <a:pt x="12" y="679"/>
                  </a:lnTo>
                  <a:lnTo>
                    <a:pt x="4" y="667"/>
                  </a:lnTo>
                  <a:lnTo>
                    <a:pt x="2" y="662"/>
                  </a:lnTo>
                  <a:lnTo>
                    <a:pt x="0" y="656"/>
                  </a:lnTo>
                  <a:lnTo>
                    <a:pt x="0" y="652"/>
                  </a:lnTo>
                  <a:lnTo>
                    <a:pt x="1" y="650"/>
                  </a:lnTo>
                  <a:lnTo>
                    <a:pt x="7" y="641"/>
                  </a:lnTo>
                  <a:lnTo>
                    <a:pt x="16" y="622"/>
                  </a:lnTo>
                  <a:lnTo>
                    <a:pt x="29" y="596"/>
                  </a:lnTo>
                  <a:lnTo>
                    <a:pt x="44" y="561"/>
                  </a:lnTo>
                  <a:lnTo>
                    <a:pt x="51" y="542"/>
                  </a:lnTo>
                  <a:lnTo>
                    <a:pt x="58" y="521"/>
                  </a:lnTo>
                  <a:lnTo>
                    <a:pt x="64" y="497"/>
                  </a:lnTo>
                  <a:lnTo>
                    <a:pt x="71" y="472"/>
                  </a:lnTo>
                  <a:lnTo>
                    <a:pt x="75" y="445"/>
                  </a:lnTo>
                  <a:lnTo>
                    <a:pt x="79" y="418"/>
                  </a:lnTo>
                  <a:lnTo>
                    <a:pt x="82" y="387"/>
                  </a:lnTo>
                  <a:lnTo>
                    <a:pt x="84" y="357"/>
                  </a:lnTo>
                  <a:lnTo>
                    <a:pt x="84" y="325"/>
                  </a:lnTo>
                  <a:lnTo>
                    <a:pt x="82" y="295"/>
                  </a:lnTo>
                  <a:lnTo>
                    <a:pt x="80" y="267"/>
                  </a:lnTo>
                  <a:lnTo>
                    <a:pt x="77" y="240"/>
                  </a:lnTo>
                  <a:lnTo>
                    <a:pt x="74" y="215"/>
                  </a:lnTo>
                  <a:lnTo>
                    <a:pt x="70" y="190"/>
                  </a:lnTo>
                  <a:lnTo>
                    <a:pt x="65" y="167"/>
                  </a:lnTo>
                  <a:lnTo>
                    <a:pt x="60" y="147"/>
                  </a:lnTo>
                  <a:lnTo>
                    <a:pt x="49" y="110"/>
                  </a:lnTo>
                  <a:lnTo>
                    <a:pt x="41" y="81"/>
                  </a:lnTo>
                  <a:lnTo>
                    <a:pt x="32" y="60"/>
                  </a:lnTo>
                  <a:lnTo>
                    <a:pt x="28" y="47"/>
                  </a:lnTo>
                  <a:lnTo>
                    <a:pt x="28" y="42"/>
                  </a:lnTo>
                  <a:lnTo>
                    <a:pt x="29" y="37"/>
                  </a:lnTo>
                  <a:lnTo>
                    <a:pt x="31" y="31"/>
                  </a:lnTo>
                  <a:lnTo>
                    <a:pt x="34" y="27"/>
                  </a:lnTo>
                  <a:lnTo>
                    <a:pt x="43" y="17"/>
                  </a:lnTo>
                  <a:lnTo>
                    <a:pt x="55" y="9"/>
                  </a:lnTo>
                  <a:lnTo>
                    <a:pt x="66" y="2"/>
                  </a:lnTo>
                  <a:lnTo>
                    <a:pt x="77" y="0"/>
                  </a:lnTo>
                  <a:lnTo>
                    <a:pt x="82" y="0"/>
                  </a:lnTo>
                  <a:lnTo>
                    <a:pt x="86" y="0"/>
                  </a:lnTo>
                  <a:lnTo>
                    <a:pt x="89" y="1"/>
                  </a:lnTo>
                  <a:lnTo>
                    <a:pt x="91" y="5"/>
                  </a:lnTo>
                  <a:lnTo>
                    <a:pt x="96" y="17"/>
                  </a:lnTo>
                  <a:lnTo>
                    <a:pt x="105" y="40"/>
                  </a:lnTo>
                  <a:lnTo>
                    <a:pt x="117" y="73"/>
                  </a:lnTo>
                  <a:lnTo>
                    <a:pt x="128" y="116"/>
                  </a:lnTo>
                  <a:lnTo>
                    <a:pt x="134" y="139"/>
                  </a:lnTo>
                  <a:lnTo>
                    <a:pt x="139" y="166"/>
                  </a:lnTo>
                  <a:lnTo>
                    <a:pt x="144" y="195"/>
                  </a:lnTo>
                  <a:lnTo>
                    <a:pt x="149" y="224"/>
                  </a:lnTo>
                  <a:lnTo>
                    <a:pt x="152" y="255"/>
                  </a:lnTo>
                  <a:lnTo>
                    <a:pt x="154" y="288"/>
                  </a:lnTo>
                  <a:lnTo>
                    <a:pt x="156" y="323"/>
                  </a:lnTo>
                  <a:lnTo>
                    <a:pt x="156" y="360"/>
                  </a:lnTo>
                  <a:lnTo>
                    <a:pt x="154" y="395"/>
                  </a:lnTo>
                  <a:lnTo>
                    <a:pt x="151" y="431"/>
                  </a:lnTo>
                  <a:lnTo>
                    <a:pt x="147" y="464"/>
                  </a:lnTo>
                  <a:lnTo>
                    <a:pt x="140" y="495"/>
                  </a:lnTo>
                  <a:lnTo>
                    <a:pt x="134" y="525"/>
                  </a:lnTo>
                  <a:lnTo>
                    <a:pt x="126" y="551"/>
                  </a:lnTo>
                  <a:lnTo>
                    <a:pt x="118" y="577"/>
                  </a:lnTo>
                  <a:lnTo>
                    <a:pt x="109" y="600"/>
                  </a:lnTo>
                  <a:lnTo>
                    <a:pt x="101" y="621"/>
                  </a:lnTo>
                  <a:lnTo>
                    <a:pt x="93" y="641"/>
                  </a:lnTo>
                  <a:lnTo>
                    <a:pt x="85" y="658"/>
                  </a:lnTo>
                  <a:lnTo>
                    <a:pt x="77" y="672"/>
                  </a:lnTo>
                  <a:lnTo>
                    <a:pt x="64" y="693"/>
                  </a:lnTo>
                  <a:lnTo>
                    <a:pt x="57" y="705"/>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8" name="Freeform 89"/>
            <p:cNvSpPr>
              <a:spLocks/>
            </p:cNvSpPr>
            <p:nvPr/>
          </p:nvSpPr>
          <p:spPr bwMode="auto">
            <a:xfrm>
              <a:off x="13806488" y="5952907"/>
              <a:ext cx="95250" cy="352425"/>
            </a:xfrm>
            <a:custGeom>
              <a:avLst/>
              <a:gdLst>
                <a:gd name="T0" fmla="*/ 46 w 120"/>
                <a:gd name="T1" fmla="*/ 665 h 665"/>
                <a:gd name="T2" fmla="*/ 39 w 120"/>
                <a:gd name="T3" fmla="*/ 665 h 665"/>
                <a:gd name="T4" fmla="*/ 27 w 120"/>
                <a:gd name="T5" fmla="*/ 657 h 665"/>
                <a:gd name="T6" fmla="*/ 9 w 120"/>
                <a:gd name="T7" fmla="*/ 637 h 665"/>
                <a:gd name="T8" fmla="*/ 2 w 120"/>
                <a:gd name="T9" fmla="*/ 621 h 665"/>
                <a:gd name="T10" fmla="*/ 0 w 120"/>
                <a:gd name="T11" fmla="*/ 613 h 665"/>
                <a:gd name="T12" fmla="*/ 5 w 120"/>
                <a:gd name="T13" fmla="*/ 602 h 665"/>
                <a:gd name="T14" fmla="*/ 21 w 120"/>
                <a:gd name="T15" fmla="*/ 559 h 665"/>
                <a:gd name="T16" fmla="*/ 36 w 120"/>
                <a:gd name="T17" fmla="*/ 508 h 665"/>
                <a:gd name="T18" fmla="*/ 45 w 120"/>
                <a:gd name="T19" fmla="*/ 467 h 665"/>
                <a:gd name="T20" fmla="*/ 52 w 120"/>
                <a:gd name="T21" fmla="*/ 418 h 665"/>
                <a:gd name="T22" fmla="*/ 58 w 120"/>
                <a:gd name="T23" fmla="*/ 364 h 665"/>
                <a:gd name="T24" fmla="*/ 59 w 120"/>
                <a:gd name="T25" fmla="*/ 306 h 665"/>
                <a:gd name="T26" fmla="*/ 57 w 120"/>
                <a:gd name="T27" fmla="*/ 251 h 665"/>
                <a:gd name="T28" fmla="*/ 50 w 120"/>
                <a:gd name="T29" fmla="*/ 180 h 665"/>
                <a:gd name="T30" fmla="*/ 38 w 120"/>
                <a:gd name="T31" fmla="*/ 104 h 665"/>
                <a:gd name="T32" fmla="*/ 28 w 120"/>
                <a:gd name="T33" fmla="*/ 57 h 665"/>
                <a:gd name="T34" fmla="*/ 23 w 120"/>
                <a:gd name="T35" fmla="*/ 40 h 665"/>
                <a:gd name="T36" fmla="*/ 27 w 120"/>
                <a:gd name="T37" fmla="*/ 31 h 665"/>
                <a:gd name="T38" fmla="*/ 36 w 120"/>
                <a:gd name="T39" fmla="*/ 17 h 665"/>
                <a:gd name="T40" fmla="*/ 57 w 120"/>
                <a:gd name="T41" fmla="*/ 3 h 665"/>
                <a:gd name="T42" fmla="*/ 69 w 120"/>
                <a:gd name="T43" fmla="*/ 0 h 665"/>
                <a:gd name="T44" fmla="*/ 76 w 120"/>
                <a:gd name="T45" fmla="*/ 2 h 665"/>
                <a:gd name="T46" fmla="*/ 81 w 120"/>
                <a:gd name="T47" fmla="*/ 17 h 665"/>
                <a:gd name="T48" fmla="*/ 95 w 120"/>
                <a:gd name="T49" fmla="*/ 70 h 665"/>
                <a:gd name="T50" fmla="*/ 106 w 120"/>
                <a:gd name="T51" fmla="*/ 132 h 665"/>
                <a:gd name="T52" fmla="*/ 113 w 120"/>
                <a:gd name="T53" fmla="*/ 182 h 665"/>
                <a:gd name="T54" fmla="*/ 117 w 120"/>
                <a:gd name="T55" fmla="*/ 240 h 665"/>
                <a:gd name="T56" fmla="*/ 120 w 120"/>
                <a:gd name="T57" fmla="*/ 304 h 665"/>
                <a:gd name="T58" fmla="*/ 119 w 120"/>
                <a:gd name="T59" fmla="*/ 372 h 665"/>
                <a:gd name="T60" fmla="*/ 112 w 120"/>
                <a:gd name="T61" fmla="*/ 435 h 665"/>
                <a:gd name="T62" fmla="*/ 104 w 120"/>
                <a:gd name="T63" fmla="*/ 492 h 665"/>
                <a:gd name="T64" fmla="*/ 93 w 120"/>
                <a:gd name="T65" fmla="*/ 542 h 665"/>
                <a:gd name="T66" fmla="*/ 75 w 120"/>
                <a:gd name="T67" fmla="*/ 602 h 665"/>
                <a:gd name="T68" fmla="*/ 54 w 120"/>
                <a:gd name="T69" fmla="*/ 652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5">
                  <a:moveTo>
                    <a:pt x="48" y="662"/>
                  </a:moveTo>
                  <a:lnTo>
                    <a:pt x="46" y="665"/>
                  </a:lnTo>
                  <a:lnTo>
                    <a:pt x="43" y="665"/>
                  </a:lnTo>
                  <a:lnTo>
                    <a:pt x="39" y="665"/>
                  </a:lnTo>
                  <a:lnTo>
                    <a:pt x="35" y="664"/>
                  </a:lnTo>
                  <a:lnTo>
                    <a:pt x="27" y="657"/>
                  </a:lnTo>
                  <a:lnTo>
                    <a:pt x="18" y="648"/>
                  </a:lnTo>
                  <a:lnTo>
                    <a:pt x="9" y="637"/>
                  </a:lnTo>
                  <a:lnTo>
                    <a:pt x="4" y="625"/>
                  </a:lnTo>
                  <a:lnTo>
                    <a:pt x="2" y="621"/>
                  </a:lnTo>
                  <a:lnTo>
                    <a:pt x="0" y="616"/>
                  </a:lnTo>
                  <a:lnTo>
                    <a:pt x="0" y="613"/>
                  </a:lnTo>
                  <a:lnTo>
                    <a:pt x="1" y="610"/>
                  </a:lnTo>
                  <a:lnTo>
                    <a:pt x="5" y="602"/>
                  </a:lnTo>
                  <a:lnTo>
                    <a:pt x="12" y="584"/>
                  </a:lnTo>
                  <a:lnTo>
                    <a:pt x="21" y="559"/>
                  </a:lnTo>
                  <a:lnTo>
                    <a:pt x="31" y="528"/>
                  </a:lnTo>
                  <a:lnTo>
                    <a:pt x="36" y="508"/>
                  </a:lnTo>
                  <a:lnTo>
                    <a:pt x="40" y="488"/>
                  </a:lnTo>
                  <a:lnTo>
                    <a:pt x="45" y="467"/>
                  </a:lnTo>
                  <a:lnTo>
                    <a:pt x="49" y="443"/>
                  </a:lnTo>
                  <a:lnTo>
                    <a:pt x="52" y="418"/>
                  </a:lnTo>
                  <a:lnTo>
                    <a:pt x="55" y="392"/>
                  </a:lnTo>
                  <a:lnTo>
                    <a:pt x="58" y="364"/>
                  </a:lnTo>
                  <a:lnTo>
                    <a:pt x="59" y="335"/>
                  </a:lnTo>
                  <a:lnTo>
                    <a:pt x="59" y="306"/>
                  </a:lnTo>
                  <a:lnTo>
                    <a:pt x="59" y="277"/>
                  </a:lnTo>
                  <a:lnTo>
                    <a:pt x="57" y="251"/>
                  </a:lnTo>
                  <a:lnTo>
                    <a:pt x="55" y="226"/>
                  </a:lnTo>
                  <a:lnTo>
                    <a:pt x="50" y="180"/>
                  </a:lnTo>
                  <a:lnTo>
                    <a:pt x="45" y="139"/>
                  </a:lnTo>
                  <a:lnTo>
                    <a:pt x="38" y="104"/>
                  </a:lnTo>
                  <a:lnTo>
                    <a:pt x="32" y="78"/>
                  </a:lnTo>
                  <a:lnTo>
                    <a:pt x="28" y="57"/>
                  </a:lnTo>
                  <a:lnTo>
                    <a:pt x="24" y="45"/>
                  </a:lnTo>
                  <a:lnTo>
                    <a:pt x="23" y="40"/>
                  </a:lnTo>
                  <a:lnTo>
                    <a:pt x="24" y="36"/>
                  </a:lnTo>
                  <a:lnTo>
                    <a:pt x="27" y="31"/>
                  </a:lnTo>
                  <a:lnTo>
                    <a:pt x="29" y="25"/>
                  </a:lnTo>
                  <a:lnTo>
                    <a:pt x="36" y="17"/>
                  </a:lnTo>
                  <a:lnTo>
                    <a:pt x="46" y="9"/>
                  </a:lnTo>
                  <a:lnTo>
                    <a:pt x="57" y="3"/>
                  </a:lnTo>
                  <a:lnTo>
                    <a:pt x="65" y="0"/>
                  </a:lnTo>
                  <a:lnTo>
                    <a:pt x="69" y="0"/>
                  </a:lnTo>
                  <a:lnTo>
                    <a:pt x="74" y="0"/>
                  </a:lnTo>
                  <a:lnTo>
                    <a:pt x="76" y="2"/>
                  </a:lnTo>
                  <a:lnTo>
                    <a:pt x="78" y="5"/>
                  </a:lnTo>
                  <a:lnTo>
                    <a:pt x="81" y="17"/>
                  </a:lnTo>
                  <a:lnTo>
                    <a:pt x="88" y="38"/>
                  </a:lnTo>
                  <a:lnTo>
                    <a:pt x="95" y="70"/>
                  </a:lnTo>
                  <a:lnTo>
                    <a:pt x="102" y="110"/>
                  </a:lnTo>
                  <a:lnTo>
                    <a:pt x="106" y="132"/>
                  </a:lnTo>
                  <a:lnTo>
                    <a:pt x="110" y="157"/>
                  </a:lnTo>
                  <a:lnTo>
                    <a:pt x="113" y="182"/>
                  </a:lnTo>
                  <a:lnTo>
                    <a:pt x="115" y="211"/>
                  </a:lnTo>
                  <a:lnTo>
                    <a:pt x="117" y="240"/>
                  </a:lnTo>
                  <a:lnTo>
                    <a:pt x="119" y="272"/>
                  </a:lnTo>
                  <a:lnTo>
                    <a:pt x="120" y="304"/>
                  </a:lnTo>
                  <a:lnTo>
                    <a:pt x="120" y="338"/>
                  </a:lnTo>
                  <a:lnTo>
                    <a:pt x="119" y="372"/>
                  </a:lnTo>
                  <a:lnTo>
                    <a:pt x="115" y="405"/>
                  </a:lnTo>
                  <a:lnTo>
                    <a:pt x="112" y="435"/>
                  </a:lnTo>
                  <a:lnTo>
                    <a:pt x="109" y="464"/>
                  </a:lnTo>
                  <a:lnTo>
                    <a:pt x="104" y="492"/>
                  </a:lnTo>
                  <a:lnTo>
                    <a:pt x="98" y="519"/>
                  </a:lnTo>
                  <a:lnTo>
                    <a:pt x="93" y="542"/>
                  </a:lnTo>
                  <a:lnTo>
                    <a:pt x="86" y="563"/>
                  </a:lnTo>
                  <a:lnTo>
                    <a:pt x="75" y="602"/>
                  </a:lnTo>
                  <a:lnTo>
                    <a:pt x="64"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9" name="Freeform 90"/>
            <p:cNvSpPr>
              <a:spLocks/>
            </p:cNvSpPr>
            <p:nvPr/>
          </p:nvSpPr>
          <p:spPr bwMode="auto">
            <a:xfrm>
              <a:off x="12330113" y="5267107"/>
              <a:ext cx="192087" cy="158750"/>
            </a:xfrm>
            <a:custGeom>
              <a:avLst/>
              <a:gdLst>
                <a:gd name="T0" fmla="*/ 243 w 243"/>
                <a:gd name="T1" fmla="*/ 165 h 299"/>
                <a:gd name="T2" fmla="*/ 237 w 243"/>
                <a:gd name="T3" fmla="*/ 194 h 299"/>
                <a:gd name="T4" fmla="*/ 229 w 243"/>
                <a:gd name="T5" fmla="*/ 221 h 299"/>
                <a:gd name="T6" fmla="*/ 215 w 243"/>
                <a:gd name="T7" fmla="*/ 245 h 299"/>
                <a:gd name="T8" fmla="*/ 199 w 243"/>
                <a:gd name="T9" fmla="*/ 265 h 299"/>
                <a:gd name="T10" fmla="*/ 180 w 243"/>
                <a:gd name="T11" fmla="*/ 281 h 299"/>
                <a:gd name="T12" fmla="*/ 157 w 243"/>
                <a:gd name="T13" fmla="*/ 292 h 299"/>
                <a:gd name="T14" fmla="*/ 134 w 243"/>
                <a:gd name="T15" fmla="*/ 298 h 299"/>
                <a:gd name="T16" fmla="*/ 109 w 243"/>
                <a:gd name="T17" fmla="*/ 298 h 299"/>
                <a:gd name="T18" fmla="*/ 85 w 243"/>
                <a:gd name="T19" fmla="*/ 292 h 299"/>
                <a:gd name="T20" fmla="*/ 64 w 243"/>
                <a:gd name="T21" fmla="*/ 281 h 299"/>
                <a:gd name="T22" fmla="*/ 45 w 243"/>
                <a:gd name="T23" fmla="*/ 265 h 299"/>
                <a:gd name="T24" fmla="*/ 28 w 243"/>
                <a:gd name="T25" fmla="*/ 245 h 299"/>
                <a:gd name="T26" fmla="*/ 15 w 243"/>
                <a:gd name="T27" fmla="*/ 221 h 299"/>
                <a:gd name="T28" fmla="*/ 5 w 243"/>
                <a:gd name="T29" fmla="*/ 194 h 299"/>
                <a:gd name="T30" fmla="*/ 1 w 243"/>
                <a:gd name="T31" fmla="*/ 165 h 299"/>
                <a:gd name="T32" fmla="*/ 1 w 243"/>
                <a:gd name="T33" fmla="*/ 134 h 299"/>
                <a:gd name="T34" fmla="*/ 5 w 243"/>
                <a:gd name="T35" fmla="*/ 105 h 299"/>
                <a:gd name="T36" fmla="*/ 15 w 243"/>
                <a:gd name="T37" fmla="*/ 78 h 299"/>
                <a:gd name="T38" fmla="*/ 28 w 243"/>
                <a:gd name="T39" fmla="*/ 54 h 299"/>
                <a:gd name="T40" fmla="*/ 45 w 243"/>
                <a:gd name="T41" fmla="*/ 34 h 299"/>
                <a:gd name="T42" fmla="*/ 64 w 243"/>
                <a:gd name="T43" fmla="*/ 18 h 299"/>
                <a:gd name="T44" fmla="*/ 85 w 243"/>
                <a:gd name="T45" fmla="*/ 6 h 299"/>
                <a:gd name="T46" fmla="*/ 109 w 243"/>
                <a:gd name="T47" fmla="*/ 1 h 299"/>
                <a:gd name="T48" fmla="*/ 134 w 243"/>
                <a:gd name="T49" fmla="*/ 1 h 299"/>
                <a:gd name="T50" fmla="*/ 157 w 243"/>
                <a:gd name="T51" fmla="*/ 6 h 299"/>
                <a:gd name="T52" fmla="*/ 180 w 243"/>
                <a:gd name="T53" fmla="*/ 18 h 299"/>
                <a:gd name="T54" fmla="*/ 199 w 243"/>
                <a:gd name="T55" fmla="*/ 34 h 299"/>
                <a:gd name="T56" fmla="*/ 215 w 243"/>
                <a:gd name="T57" fmla="*/ 54 h 299"/>
                <a:gd name="T58" fmla="*/ 229 w 243"/>
                <a:gd name="T59" fmla="*/ 78 h 299"/>
                <a:gd name="T60" fmla="*/ 237 w 243"/>
                <a:gd name="T61" fmla="*/ 105 h 299"/>
                <a:gd name="T62" fmla="*/ 243 w 243"/>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243" y="149"/>
                  </a:moveTo>
                  <a:lnTo>
                    <a:pt x="243" y="165"/>
                  </a:lnTo>
                  <a:lnTo>
                    <a:pt x="240" y="179"/>
                  </a:lnTo>
                  <a:lnTo>
                    <a:pt x="237" y="194"/>
                  </a:lnTo>
                  <a:lnTo>
                    <a:pt x="233" y="208"/>
                  </a:lnTo>
                  <a:lnTo>
                    <a:pt x="229" y="221"/>
                  </a:lnTo>
                  <a:lnTo>
                    <a:pt x="222" y="233"/>
                  </a:lnTo>
                  <a:lnTo>
                    <a:pt x="215" y="245"/>
                  </a:lnTo>
                  <a:lnTo>
                    <a:pt x="207" y="256"/>
                  </a:lnTo>
                  <a:lnTo>
                    <a:pt x="199" y="265"/>
                  </a:lnTo>
                  <a:lnTo>
                    <a:pt x="189" y="274"/>
                  </a:lnTo>
                  <a:lnTo>
                    <a:pt x="180" y="281"/>
                  </a:lnTo>
                  <a:lnTo>
                    <a:pt x="169" y="287"/>
                  </a:lnTo>
                  <a:lnTo>
                    <a:pt x="157" y="292"/>
                  </a:lnTo>
                  <a:lnTo>
                    <a:pt x="146" y="296"/>
                  </a:lnTo>
                  <a:lnTo>
                    <a:pt x="134" y="298"/>
                  </a:lnTo>
                  <a:lnTo>
                    <a:pt x="122" y="299"/>
                  </a:lnTo>
                  <a:lnTo>
                    <a:pt x="109" y="298"/>
                  </a:lnTo>
                  <a:lnTo>
                    <a:pt x="97" y="296"/>
                  </a:lnTo>
                  <a:lnTo>
                    <a:pt x="85" y="292"/>
                  </a:lnTo>
                  <a:lnTo>
                    <a:pt x="75" y="287"/>
                  </a:lnTo>
                  <a:lnTo>
                    <a:pt x="64" y="281"/>
                  </a:lnTo>
                  <a:lnTo>
                    <a:pt x="53" y="274"/>
                  </a:lnTo>
                  <a:lnTo>
                    <a:pt x="45" y="265"/>
                  </a:lnTo>
                  <a:lnTo>
                    <a:pt x="36" y="256"/>
                  </a:lnTo>
                  <a:lnTo>
                    <a:pt x="28" y="245"/>
                  </a:lnTo>
                  <a:lnTo>
                    <a:pt x="21" y="233"/>
                  </a:lnTo>
                  <a:lnTo>
                    <a:pt x="15" y="221"/>
                  </a:lnTo>
                  <a:lnTo>
                    <a:pt x="10" y="208"/>
                  </a:lnTo>
                  <a:lnTo>
                    <a:pt x="5" y="194"/>
                  </a:lnTo>
                  <a:lnTo>
                    <a:pt x="3" y="179"/>
                  </a:lnTo>
                  <a:lnTo>
                    <a:pt x="1" y="165"/>
                  </a:lnTo>
                  <a:lnTo>
                    <a:pt x="0" y="149"/>
                  </a:lnTo>
                  <a:lnTo>
                    <a:pt x="1" y="134"/>
                  </a:lnTo>
                  <a:lnTo>
                    <a:pt x="3" y="120"/>
                  </a:lnTo>
                  <a:lnTo>
                    <a:pt x="5" y="105"/>
                  </a:lnTo>
                  <a:lnTo>
                    <a:pt x="10" y="91"/>
                  </a:lnTo>
                  <a:lnTo>
                    <a:pt x="15" y="78"/>
                  </a:lnTo>
                  <a:lnTo>
                    <a:pt x="21" y="66"/>
                  </a:lnTo>
                  <a:lnTo>
                    <a:pt x="28" y="54"/>
                  </a:lnTo>
                  <a:lnTo>
                    <a:pt x="36" y="43"/>
                  </a:lnTo>
                  <a:lnTo>
                    <a:pt x="45" y="34"/>
                  </a:lnTo>
                  <a:lnTo>
                    <a:pt x="53" y="25"/>
                  </a:lnTo>
                  <a:lnTo>
                    <a:pt x="64" y="18"/>
                  </a:lnTo>
                  <a:lnTo>
                    <a:pt x="75" y="12"/>
                  </a:lnTo>
                  <a:lnTo>
                    <a:pt x="85" y="6"/>
                  </a:lnTo>
                  <a:lnTo>
                    <a:pt x="97" y="2"/>
                  </a:lnTo>
                  <a:lnTo>
                    <a:pt x="109" y="1"/>
                  </a:lnTo>
                  <a:lnTo>
                    <a:pt x="122" y="0"/>
                  </a:lnTo>
                  <a:lnTo>
                    <a:pt x="134" y="1"/>
                  </a:lnTo>
                  <a:lnTo>
                    <a:pt x="146" y="2"/>
                  </a:lnTo>
                  <a:lnTo>
                    <a:pt x="157" y="6"/>
                  </a:lnTo>
                  <a:lnTo>
                    <a:pt x="169" y="12"/>
                  </a:lnTo>
                  <a:lnTo>
                    <a:pt x="180" y="18"/>
                  </a:lnTo>
                  <a:lnTo>
                    <a:pt x="189" y="25"/>
                  </a:lnTo>
                  <a:lnTo>
                    <a:pt x="199" y="34"/>
                  </a:lnTo>
                  <a:lnTo>
                    <a:pt x="207" y="43"/>
                  </a:lnTo>
                  <a:lnTo>
                    <a:pt x="215" y="54"/>
                  </a:lnTo>
                  <a:lnTo>
                    <a:pt x="222" y="66"/>
                  </a:lnTo>
                  <a:lnTo>
                    <a:pt x="229" y="78"/>
                  </a:lnTo>
                  <a:lnTo>
                    <a:pt x="233" y="91"/>
                  </a:lnTo>
                  <a:lnTo>
                    <a:pt x="237" y="105"/>
                  </a:lnTo>
                  <a:lnTo>
                    <a:pt x="240" y="120"/>
                  </a:lnTo>
                  <a:lnTo>
                    <a:pt x="243" y="134"/>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0" name="Freeform 91"/>
            <p:cNvSpPr>
              <a:spLocks/>
            </p:cNvSpPr>
            <p:nvPr/>
          </p:nvSpPr>
          <p:spPr bwMode="auto">
            <a:xfrm>
              <a:off x="12384088" y="5314732"/>
              <a:ext cx="84137" cy="68263"/>
            </a:xfrm>
            <a:custGeom>
              <a:avLst/>
              <a:gdLst>
                <a:gd name="T0" fmla="*/ 106 w 106"/>
                <a:gd name="T1" fmla="*/ 66 h 131"/>
                <a:gd name="T2" fmla="*/ 105 w 106"/>
                <a:gd name="T3" fmla="*/ 79 h 131"/>
                <a:gd name="T4" fmla="*/ 102 w 106"/>
                <a:gd name="T5" fmla="*/ 91 h 131"/>
                <a:gd name="T6" fmla="*/ 98 w 106"/>
                <a:gd name="T7" fmla="*/ 102 h 131"/>
                <a:gd name="T8" fmla="*/ 91 w 106"/>
                <a:gd name="T9" fmla="*/ 112 h 131"/>
                <a:gd name="T10" fmla="*/ 83 w 106"/>
                <a:gd name="T11" fmla="*/ 120 h 131"/>
                <a:gd name="T12" fmla="*/ 74 w 106"/>
                <a:gd name="T13" fmla="*/ 125 h 131"/>
                <a:gd name="T14" fmla="*/ 64 w 106"/>
                <a:gd name="T15" fmla="*/ 129 h 131"/>
                <a:gd name="T16" fmla="*/ 54 w 106"/>
                <a:gd name="T17" fmla="*/ 131 h 131"/>
                <a:gd name="T18" fmla="*/ 43 w 106"/>
                <a:gd name="T19" fmla="*/ 129 h 131"/>
                <a:gd name="T20" fmla="*/ 33 w 106"/>
                <a:gd name="T21" fmla="*/ 125 h 131"/>
                <a:gd name="T22" fmla="*/ 24 w 106"/>
                <a:gd name="T23" fmla="*/ 120 h 131"/>
                <a:gd name="T24" fmla="*/ 16 w 106"/>
                <a:gd name="T25" fmla="*/ 112 h 131"/>
                <a:gd name="T26" fmla="*/ 10 w 106"/>
                <a:gd name="T27" fmla="*/ 102 h 131"/>
                <a:gd name="T28" fmla="*/ 5 w 106"/>
                <a:gd name="T29" fmla="*/ 91 h 131"/>
                <a:gd name="T30" fmla="*/ 1 w 106"/>
                <a:gd name="T31" fmla="*/ 79 h 131"/>
                <a:gd name="T32" fmla="*/ 0 w 106"/>
                <a:gd name="T33" fmla="*/ 66 h 131"/>
                <a:gd name="T34" fmla="*/ 1 w 106"/>
                <a:gd name="T35" fmla="*/ 53 h 131"/>
                <a:gd name="T36" fmla="*/ 5 w 106"/>
                <a:gd name="T37" fmla="*/ 41 h 131"/>
                <a:gd name="T38" fmla="*/ 10 w 106"/>
                <a:gd name="T39" fmla="*/ 29 h 131"/>
                <a:gd name="T40" fmla="*/ 16 w 106"/>
                <a:gd name="T41" fmla="*/ 20 h 131"/>
                <a:gd name="T42" fmla="*/ 24 w 106"/>
                <a:gd name="T43" fmla="*/ 12 h 131"/>
                <a:gd name="T44" fmla="*/ 33 w 106"/>
                <a:gd name="T45" fmla="*/ 5 h 131"/>
                <a:gd name="T46" fmla="*/ 43 w 106"/>
                <a:gd name="T47" fmla="*/ 1 h 131"/>
                <a:gd name="T48" fmla="*/ 54 w 106"/>
                <a:gd name="T49" fmla="*/ 0 h 131"/>
                <a:gd name="T50" fmla="*/ 64 w 106"/>
                <a:gd name="T51" fmla="*/ 1 h 131"/>
                <a:gd name="T52" fmla="*/ 74 w 106"/>
                <a:gd name="T53" fmla="*/ 5 h 131"/>
                <a:gd name="T54" fmla="*/ 83 w 106"/>
                <a:gd name="T55" fmla="*/ 12 h 131"/>
                <a:gd name="T56" fmla="*/ 91 w 106"/>
                <a:gd name="T57" fmla="*/ 20 h 131"/>
                <a:gd name="T58" fmla="*/ 98 w 106"/>
                <a:gd name="T59" fmla="*/ 29 h 131"/>
                <a:gd name="T60" fmla="*/ 102 w 106"/>
                <a:gd name="T61" fmla="*/ 41 h 131"/>
                <a:gd name="T62" fmla="*/ 105 w 106"/>
                <a:gd name="T63" fmla="*/ 53 h 131"/>
                <a:gd name="T64" fmla="*/ 106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6"/>
                  </a:moveTo>
                  <a:lnTo>
                    <a:pt x="105" y="79"/>
                  </a:lnTo>
                  <a:lnTo>
                    <a:pt x="102" y="91"/>
                  </a:lnTo>
                  <a:lnTo>
                    <a:pt x="98" y="102"/>
                  </a:lnTo>
                  <a:lnTo>
                    <a:pt x="91" y="112"/>
                  </a:lnTo>
                  <a:lnTo>
                    <a:pt x="83" y="120"/>
                  </a:lnTo>
                  <a:lnTo>
                    <a:pt x="74" y="125"/>
                  </a:lnTo>
                  <a:lnTo>
                    <a:pt x="64" y="129"/>
                  </a:lnTo>
                  <a:lnTo>
                    <a:pt x="54" y="131"/>
                  </a:lnTo>
                  <a:lnTo>
                    <a:pt x="43" y="129"/>
                  </a:lnTo>
                  <a:lnTo>
                    <a:pt x="33" y="125"/>
                  </a:lnTo>
                  <a:lnTo>
                    <a:pt x="24" y="120"/>
                  </a:lnTo>
                  <a:lnTo>
                    <a:pt x="16" y="112"/>
                  </a:lnTo>
                  <a:lnTo>
                    <a:pt x="10" y="102"/>
                  </a:lnTo>
                  <a:lnTo>
                    <a:pt x="5" y="91"/>
                  </a:lnTo>
                  <a:lnTo>
                    <a:pt x="1" y="79"/>
                  </a:lnTo>
                  <a:lnTo>
                    <a:pt x="0" y="66"/>
                  </a:lnTo>
                  <a:lnTo>
                    <a:pt x="1" y="53"/>
                  </a:lnTo>
                  <a:lnTo>
                    <a:pt x="5" y="41"/>
                  </a:lnTo>
                  <a:lnTo>
                    <a:pt x="10" y="29"/>
                  </a:lnTo>
                  <a:lnTo>
                    <a:pt x="16" y="20"/>
                  </a:lnTo>
                  <a:lnTo>
                    <a:pt x="24" y="12"/>
                  </a:lnTo>
                  <a:lnTo>
                    <a:pt x="33" y="5"/>
                  </a:lnTo>
                  <a:lnTo>
                    <a:pt x="43" y="1"/>
                  </a:lnTo>
                  <a:lnTo>
                    <a:pt x="54" y="0"/>
                  </a:lnTo>
                  <a:lnTo>
                    <a:pt x="64" y="1"/>
                  </a:lnTo>
                  <a:lnTo>
                    <a:pt x="74" y="5"/>
                  </a:lnTo>
                  <a:lnTo>
                    <a:pt x="83" y="12"/>
                  </a:lnTo>
                  <a:lnTo>
                    <a:pt x="91" y="20"/>
                  </a:lnTo>
                  <a:lnTo>
                    <a:pt x="98" y="29"/>
                  </a:lnTo>
                  <a:lnTo>
                    <a:pt x="102" y="41"/>
                  </a:lnTo>
                  <a:lnTo>
                    <a:pt x="105" y="53"/>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1" name="Freeform 92"/>
            <p:cNvSpPr>
              <a:spLocks/>
            </p:cNvSpPr>
            <p:nvPr/>
          </p:nvSpPr>
          <p:spPr bwMode="auto">
            <a:xfrm>
              <a:off x="12426950" y="5302032"/>
              <a:ext cx="42862" cy="36513"/>
            </a:xfrm>
            <a:custGeom>
              <a:avLst/>
              <a:gdLst>
                <a:gd name="T0" fmla="*/ 54 w 54"/>
                <a:gd name="T1" fmla="*/ 35 h 69"/>
                <a:gd name="T2" fmla="*/ 53 w 54"/>
                <a:gd name="T3" fmla="*/ 41 h 69"/>
                <a:gd name="T4" fmla="*/ 52 w 54"/>
                <a:gd name="T5" fmla="*/ 48 h 69"/>
                <a:gd name="T6" fmla="*/ 50 w 54"/>
                <a:gd name="T7" fmla="*/ 53 h 69"/>
                <a:gd name="T8" fmla="*/ 46 w 54"/>
                <a:gd name="T9" fmla="*/ 58 h 69"/>
                <a:gd name="T10" fmla="*/ 43 w 54"/>
                <a:gd name="T11" fmla="*/ 62 h 69"/>
                <a:gd name="T12" fmla="*/ 37 w 54"/>
                <a:gd name="T13" fmla="*/ 66 h 69"/>
                <a:gd name="T14" fmla="*/ 32 w 54"/>
                <a:gd name="T15" fmla="*/ 68 h 69"/>
                <a:gd name="T16" fmla="*/ 27 w 54"/>
                <a:gd name="T17" fmla="*/ 69 h 69"/>
                <a:gd name="T18" fmla="*/ 21 w 54"/>
                <a:gd name="T19" fmla="*/ 68 h 69"/>
                <a:gd name="T20" fmla="*/ 16 w 54"/>
                <a:gd name="T21" fmla="*/ 66 h 69"/>
                <a:gd name="T22" fmla="*/ 12 w 54"/>
                <a:gd name="T23" fmla="*/ 62 h 69"/>
                <a:gd name="T24" fmla="*/ 7 w 54"/>
                <a:gd name="T25" fmla="*/ 58 h 69"/>
                <a:gd name="T26" fmla="*/ 4 w 54"/>
                <a:gd name="T27" fmla="*/ 53 h 69"/>
                <a:gd name="T28" fmla="*/ 2 w 54"/>
                <a:gd name="T29" fmla="*/ 48 h 69"/>
                <a:gd name="T30" fmla="*/ 0 w 54"/>
                <a:gd name="T31" fmla="*/ 41 h 69"/>
                <a:gd name="T32" fmla="*/ 0 w 54"/>
                <a:gd name="T33" fmla="*/ 35 h 69"/>
                <a:gd name="T34" fmla="*/ 0 w 54"/>
                <a:gd name="T35" fmla="*/ 28 h 69"/>
                <a:gd name="T36" fmla="*/ 2 w 54"/>
                <a:gd name="T37" fmla="*/ 21 h 69"/>
                <a:gd name="T38" fmla="*/ 4 w 54"/>
                <a:gd name="T39" fmla="*/ 16 h 69"/>
                <a:gd name="T40" fmla="*/ 7 w 54"/>
                <a:gd name="T41" fmla="*/ 11 h 69"/>
                <a:gd name="T42" fmla="*/ 12 w 54"/>
                <a:gd name="T43" fmla="*/ 7 h 69"/>
                <a:gd name="T44" fmla="*/ 16 w 54"/>
                <a:gd name="T45" fmla="*/ 3 h 69"/>
                <a:gd name="T46" fmla="*/ 21 w 54"/>
                <a:gd name="T47" fmla="*/ 2 h 69"/>
                <a:gd name="T48" fmla="*/ 27 w 54"/>
                <a:gd name="T49" fmla="*/ 0 h 69"/>
                <a:gd name="T50" fmla="*/ 32 w 54"/>
                <a:gd name="T51" fmla="*/ 2 h 69"/>
                <a:gd name="T52" fmla="*/ 37 w 54"/>
                <a:gd name="T53" fmla="*/ 3 h 69"/>
                <a:gd name="T54" fmla="*/ 43 w 54"/>
                <a:gd name="T55" fmla="*/ 7 h 69"/>
                <a:gd name="T56" fmla="*/ 46 w 54"/>
                <a:gd name="T57" fmla="*/ 11 h 69"/>
                <a:gd name="T58" fmla="*/ 49 w 54"/>
                <a:gd name="T59" fmla="*/ 16 h 69"/>
                <a:gd name="T60" fmla="*/ 52 w 54"/>
                <a:gd name="T61" fmla="*/ 21 h 69"/>
                <a:gd name="T62" fmla="*/ 53 w 54"/>
                <a:gd name="T63" fmla="*/ 28 h 69"/>
                <a:gd name="T64" fmla="*/ 54 w 54"/>
                <a:gd name="T65"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9">
                  <a:moveTo>
                    <a:pt x="54" y="35"/>
                  </a:moveTo>
                  <a:lnTo>
                    <a:pt x="53" y="41"/>
                  </a:lnTo>
                  <a:lnTo>
                    <a:pt x="52" y="48"/>
                  </a:lnTo>
                  <a:lnTo>
                    <a:pt x="50" y="53"/>
                  </a:lnTo>
                  <a:lnTo>
                    <a:pt x="46" y="58"/>
                  </a:lnTo>
                  <a:lnTo>
                    <a:pt x="43" y="62"/>
                  </a:lnTo>
                  <a:lnTo>
                    <a:pt x="37" y="66"/>
                  </a:lnTo>
                  <a:lnTo>
                    <a:pt x="32" y="68"/>
                  </a:lnTo>
                  <a:lnTo>
                    <a:pt x="27" y="69"/>
                  </a:lnTo>
                  <a:lnTo>
                    <a:pt x="21" y="68"/>
                  </a:lnTo>
                  <a:lnTo>
                    <a:pt x="16" y="66"/>
                  </a:lnTo>
                  <a:lnTo>
                    <a:pt x="12" y="62"/>
                  </a:lnTo>
                  <a:lnTo>
                    <a:pt x="7" y="58"/>
                  </a:lnTo>
                  <a:lnTo>
                    <a:pt x="4" y="53"/>
                  </a:lnTo>
                  <a:lnTo>
                    <a:pt x="2" y="48"/>
                  </a:lnTo>
                  <a:lnTo>
                    <a:pt x="0" y="41"/>
                  </a:lnTo>
                  <a:lnTo>
                    <a:pt x="0" y="35"/>
                  </a:lnTo>
                  <a:lnTo>
                    <a:pt x="0" y="28"/>
                  </a:lnTo>
                  <a:lnTo>
                    <a:pt x="2" y="21"/>
                  </a:lnTo>
                  <a:lnTo>
                    <a:pt x="4" y="16"/>
                  </a:lnTo>
                  <a:lnTo>
                    <a:pt x="7" y="11"/>
                  </a:lnTo>
                  <a:lnTo>
                    <a:pt x="12" y="7"/>
                  </a:lnTo>
                  <a:lnTo>
                    <a:pt x="16" y="3"/>
                  </a:lnTo>
                  <a:lnTo>
                    <a:pt x="21" y="2"/>
                  </a:lnTo>
                  <a:lnTo>
                    <a:pt x="27" y="0"/>
                  </a:lnTo>
                  <a:lnTo>
                    <a:pt x="32" y="2"/>
                  </a:lnTo>
                  <a:lnTo>
                    <a:pt x="37" y="3"/>
                  </a:lnTo>
                  <a:lnTo>
                    <a:pt x="43" y="7"/>
                  </a:lnTo>
                  <a:lnTo>
                    <a:pt x="46" y="11"/>
                  </a:lnTo>
                  <a:lnTo>
                    <a:pt x="49" y="16"/>
                  </a:lnTo>
                  <a:lnTo>
                    <a:pt x="52" y="21"/>
                  </a:lnTo>
                  <a:lnTo>
                    <a:pt x="53" y="28"/>
                  </a:lnTo>
                  <a:lnTo>
                    <a:pt x="54"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2" name="Freeform 93"/>
            <p:cNvSpPr>
              <a:spLocks/>
            </p:cNvSpPr>
            <p:nvPr/>
          </p:nvSpPr>
          <p:spPr bwMode="auto">
            <a:xfrm>
              <a:off x="12560300" y="5160744"/>
              <a:ext cx="123825" cy="374650"/>
            </a:xfrm>
            <a:custGeom>
              <a:avLst/>
              <a:gdLst>
                <a:gd name="T0" fmla="*/ 54 w 156"/>
                <a:gd name="T1" fmla="*/ 709 h 709"/>
                <a:gd name="T2" fmla="*/ 47 w 156"/>
                <a:gd name="T3" fmla="*/ 709 h 709"/>
                <a:gd name="T4" fmla="*/ 32 w 156"/>
                <a:gd name="T5" fmla="*/ 700 h 709"/>
                <a:gd name="T6" fmla="*/ 11 w 156"/>
                <a:gd name="T7" fmla="*/ 679 h 709"/>
                <a:gd name="T8" fmla="*/ 2 w 156"/>
                <a:gd name="T9" fmla="*/ 663 h 709"/>
                <a:gd name="T10" fmla="*/ 0 w 156"/>
                <a:gd name="T11" fmla="*/ 654 h 709"/>
                <a:gd name="T12" fmla="*/ 7 w 156"/>
                <a:gd name="T13" fmla="*/ 641 h 709"/>
                <a:gd name="T14" fmla="*/ 30 w 156"/>
                <a:gd name="T15" fmla="*/ 597 h 709"/>
                <a:gd name="T16" fmla="*/ 51 w 156"/>
                <a:gd name="T17" fmla="*/ 543 h 709"/>
                <a:gd name="T18" fmla="*/ 65 w 156"/>
                <a:gd name="T19" fmla="*/ 498 h 709"/>
                <a:gd name="T20" fmla="*/ 76 w 156"/>
                <a:gd name="T21" fmla="*/ 447 h 709"/>
                <a:gd name="T22" fmla="*/ 83 w 156"/>
                <a:gd name="T23" fmla="*/ 389 h 709"/>
                <a:gd name="T24" fmla="*/ 84 w 156"/>
                <a:gd name="T25" fmla="*/ 327 h 709"/>
                <a:gd name="T26" fmla="*/ 81 w 156"/>
                <a:gd name="T27" fmla="*/ 267 h 709"/>
                <a:gd name="T28" fmla="*/ 75 w 156"/>
                <a:gd name="T29" fmla="*/ 215 h 709"/>
                <a:gd name="T30" fmla="*/ 65 w 156"/>
                <a:gd name="T31" fmla="*/ 168 h 709"/>
                <a:gd name="T32" fmla="*/ 50 w 156"/>
                <a:gd name="T33" fmla="*/ 112 h 709"/>
                <a:gd name="T34" fmla="*/ 33 w 156"/>
                <a:gd name="T35" fmla="*/ 62 h 709"/>
                <a:gd name="T36" fmla="*/ 27 w 156"/>
                <a:gd name="T37" fmla="*/ 43 h 709"/>
                <a:gd name="T38" fmla="*/ 31 w 156"/>
                <a:gd name="T39" fmla="*/ 33 h 709"/>
                <a:gd name="T40" fmla="*/ 44 w 156"/>
                <a:gd name="T41" fmla="*/ 18 h 709"/>
                <a:gd name="T42" fmla="*/ 66 w 156"/>
                <a:gd name="T43" fmla="*/ 4 h 709"/>
                <a:gd name="T44" fmla="*/ 82 w 156"/>
                <a:gd name="T45" fmla="*/ 0 h 709"/>
                <a:gd name="T46" fmla="*/ 89 w 156"/>
                <a:gd name="T47" fmla="*/ 2 h 709"/>
                <a:gd name="T48" fmla="*/ 97 w 156"/>
                <a:gd name="T49" fmla="*/ 18 h 709"/>
                <a:gd name="T50" fmla="*/ 116 w 156"/>
                <a:gd name="T51" fmla="*/ 75 h 709"/>
                <a:gd name="T52" fmla="*/ 134 w 156"/>
                <a:gd name="T53" fmla="*/ 141 h 709"/>
                <a:gd name="T54" fmla="*/ 144 w 156"/>
                <a:gd name="T55" fmla="*/ 195 h 709"/>
                <a:gd name="T56" fmla="*/ 153 w 156"/>
                <a:gd name="T57" fmla="*/ 257 h 709"/>
                <a:gd name="T58" fmla="*/ 156 w 156"/>
                <a:gd name="T59" fmla="*/ 324 h 709"/>
                <a:gd name="T60" fmla="*/ 155 w 156"/>
                <a:gd name="T61" fmla="*/ 397 h 709"/>
                <a:gd name="T62" fmla="*/ 146 w 156"/>
                <a:gd name="T63" fmla="*/ 464 h 709"/>
                <a:gd name="T64" fmla="*/ 133 w 156"/>
                <a:gd name="T65" fmla="*/ 525 h 709"/>
                <a:gd name="T66" fmla="*/ 118 w 156"/>
                <a:gd name="T67" fmla="*/ 577 h 709"/>
                <a:gd name="T68" fmla="*/ 101 w 156"/>
                <a:gd name="T69" fmla="*/ 622 h 709"/>
                <a:gd name="T70" fmla="*/ 85 w 156"/>
                <a:gd name="T71" fmla="*/ 658 h 709"/>
                <a:gd name="T72" fmla="*/ 65 w 156"/>
                <a:gd name="T73" fmla="*/ 69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7"/>
                  </a:moveTo>
                  <a:lnTo>
                    <a:pt x="54" y="709"/>
                  </a:lnTo>
                  <a:lnTo>
                    <a:pt x="50" y="709"/>
                  </a:lnTo>
                  <a:lnTo>
                    <a:pt x="47" y="709"/>
                  </a:lnTo>
                  <a:lnTo>
                    <a:pt x="41" y="708"/>
                  </a:lnTo>
                  <a:lnTo>
                    <a:pt x="32" y="700"/>
                  </a:lnTo>
                  <a:lnTo>
                    <a:pt x="21" y="691"/>
                  </a:lnTo>
                  <a:lnTo>
                    <a:pt x="11" y="679"/>
                  </a:lnTo>
                  <a:lnTo>
                    <a:pt x="5" y="667"/>
                  </a:lnTo>
                  <a:lnTo>
                    <a:pt x="2" y="663"/>
                  </a:lnTo>
                  <a:lnTo>
                    <a:pt x="1" y="658"/>
                  </a:lnTo>
                  <a:lnTo>
                    <a:pt x="0" y="654"/>
                  </a:lnTo>
                  <a:lnTo>
                    <a:pt x="1" y="651"/>
                  </a:lnTo>
                  <a:lnTo>
                    <a:pt x="7" y="641"/>
                  </a:lnTo>
                  <a:lnTo>
                    <a:pt x="17" y="623"/>
                  </a:lnTo>
                  <a:lnTo>
                    <a:pt x="30" y="597"/>
                  </a:lnTo>
                  <a:lnTo>
                    <a:pt x="45" y="563"/>
                  </a:lnTo>
                  <a:lnTo>
                    <a:pt x="51" y="543"/>
                  </a:lnTo>
                  <a:lnTo>
                    <a:pt x="58" y="521"/>
                  </a:lnTo>
                  <a:lnTo>
                    <a:pt x="65" y="498"/>
                  </a:lnTo>
                  <a:lnTo>
                    <a:pt x="70" y="473"/>
                  </a:lnTo>
                  <a:lnTo>
                    <a:pt x="76" y="447"/>
                  </a:lnTo>
                  <a:lnTo>
                    <a:pt x="80" y="418"/>
                  </a:lnTo>
                  <a:lnTo>
                    <a:pt x="83" y="389"/>
                  </a:lnTo>
                  <a:lnTo>
                    <a:pt x="84" y="358"/>
                  </a:lnTo>
                  <a:lnTo>
                    <a:pt x="84" y="327"/>
                  </a:lnTo>
                  <a:lnTo>
                    <a:pt x="83" y="296"/>
                  </a:lnTo>
                  <a:lnTo>
                    <a:pt x="81" y="267"/>
                  </a:lnTo>
                  <a:lnTo>
                    <a:pt x="78" y="241"/>
                  </a:lnTo>
                  <a:lnTo>
                    <a:pt x="75" y="215"/>
                  </a:lnTo>
                  <a:lnTo>
                    <a:pt x="70" y="191"/>
                  </a:lnTo>
                  <a:lnTo>
                    <a:pt x="65" y="168"/>
                  </a:lnTo>
                  <a:lnTo>
                    <a:pt x="61" y="147"/>
                  </a:lnTo>
                  <a:lnTo>
                    <a:pt x="50" y="112"/>
                  </a:lnTo>
                  <a:lnTo>
                    <a:pt x="40" y="83"/>
                  </a:lnTo>
                  <a:lnTo>
                    <a:pt x="33" y="62"/>
                  </a:lnTo>
                  <a:lnTo>
                    <a:pt x="29" y="47"/>
                  </a:lnTo>
                  <a:lnTo>
                    <a:pt x="27" y="43"/>
                  </a:lnTo>
                  <a:lnTo>
                    <a:pt x="29" y="38"/>
                  </a:lnTo>
                  <a:lnTo>
                    <a:pt x="31" y="33"/>
                  </a:lnTo>
                  <a:lnTo>
                    <a:pt x="34" y="27"/>
                  </a:lnTo>
                  <a:lnTo>
                    <a:pt x="44" y="18"/>
                  </a:lnTo>
                  <a:lnTo>
                    <a:pt x="54" y="10"/>
                  </a:lnTo>
                  <a:lnTo>
                    <a:pt x="66" y="4"/>
                  </a:lnTo>
                  <a:lnTo>
                    <a:pt x="78" y="0"/>
                  </a:lnTo>
                  <a:lnTo>
                    <a:pt x="82" y="0"/>
                  </a:lnTo>
                  <a:lnTo>
                    <a:pt x="86" y="1"/>
                  </a:lnTo>
                  <a:lnTo>
                    <a:pt x="89" y="2"/>
                  </a:lnTo>
                  <a:lnTo>
                    <a:pt x="92" y="5"/>
                  </a:lnTo>
                  <a:lnTo>
                    <a:pt x="97" y="18"/>
                  </a:lnTo>
                  <a:lnTo>
                    <a:pt x="106" y="42"/>
                  </a:lnTo>
                  <a:lnTo>
                    <a:pt x="116" y="75"/>
                  </a:lnTo>
                  <a:lnTo>
                    <a:pt x="128" y="117"/>
                  </a:lnTo>
                  <a:lnTo>
                    <a:pt x="134" y="141"/>
                  </a:lnTo>
                  <a:lnTo>
                    <a:pt x="140" y="167"/>
                  </a:lnTo>
                  <a:lnTo>
                    <a:pt x="144" y="195"/>
                  </a:lnTo>
                  <a:lnTo>
                    <a:pt x="149" y="225"/>
                  </a:lnTo>
                  <a:lnTo>
                    <a:pt x="153" y="257"/>
                  </a:lnTo>
                  <a:lnTo>
                    <a:pt x="155" y="290"/>
                  </a:lnTo>
                  <a:lnTo>
                    <a:pt x="156" y="324"/>
                  </a:lnTo>
                  <a:lnTo>
                    <a:pt x="156" y="360"/>
                  </a:lnTo>
                  <a:lnTo>
                    <a:pt x="155" y="397"/>
                  </a:lnTo>
                  <a:lnTo>
                    <a:pt x="151" y="431"/>
                  </a:lnTo>
                  <a:lnTo>
                    <a:pt x="146" y="464"/>
                  </a:lnTo>
                  <a:lnTo>
                    <a:pt x="141" y="495"/>
                  </a:lnTo>
                  <a:lnTo>
                    <a:pt x="133" y="525"/>
                  </a:lnTo>
                  <a:lnTo>
                    <a:pt x="126" y="552"/>
                  </a:lnTo>
                  <a:lnTo>
                    <a:pt x="118" y="577"/>
                  </a:lnTo>
                  <a:lnTo>
                    <a:pt x="110" y="601"/>
                  </a:lnTo>
                  <a:lnTo>
                    <a:pt x="101" y="622"/>
                  </a:lnTo>
                  <a:lnTo>
                    <a:pt x="93" y="641"/>
                  </a:lnTo>
                  <a:lnTo>
                    <a:pt x="85" y="658"/>
                  </a:lnTo>
                  <a:lnTo>
                    <a:pt x="78" y="672"/>
                  </a:lnTo>
                  <a:lnTo>
                    <a:pt x="65" y="695"/>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3" name="Freeform 94"/>
            <p:cNvSpPr>
              <a:spLocks/>
            </p:cNvSpPr>
            <p:nvPr/>
          </p:nvSpPr>
          <p:spPr bwMode="auto">
            <a:xfrm>
              <a:off x="12693650" y="5178207"/>
              <a:ext cx="95250" cy="352425"/>
            </a:xfrm>
            <a:custGeom>
              <a:avLst/>
              <a:gdLst>
                <a:gd name="T0" fmla="*/ 45 w 120"/>
                <a:gd name="T1" fmla="*/ 665 h 666"/>
                <a:gd name="T2" fmla="*/ 39 w 120"/>
                <a:gd name="T3" fmla="*/ 666 h 666"/>
                <a:gd name="T4" fmla="*/ 26 w 120"/>
                <a:gd name="T5" fmla="*/ 657 h 666"/>
                <a:gd name="T6" fmla="*/ 10 w 120"/>
                <a:gd name="T7" fmla="*/ 637 h 666"/>
                <a:gd name="T8" fmla="*/ 2 w 120"/>
                <a:gd name="T9" fmla="*/ 621 h 666"/>
                <a:gd name="T10" fmla="*/ 0 w 120"/>
                <a:gd name="T11" fmla="*/ 613 h 666"/>
                <a:gd name="T12" fmla="*/ 5 w 120"/>
                <a:gd name="T13" fmla="*/ 602 h 666"/>
                <a:gd name="T14" fmla="*/ 22 w 120"/>
                <a:gd name="T15" fmla="*/ 559 h 666"/>
                <a:gd name="T16" fmla="*/ 36 w 120"/>
                <a:gd name="T17" fmla="*/ 509 h 666"/>
                <a:gd name="T18" fmla="*/ 45 w 120"/>
                <a:gd name="T19" fmla="*/ 467 h 666"/>
                <a:gd name="T20" fmla="*/ 53 w 120"/>
                <a:gd name="T21" fmla="*/ 420 h 666"/>
                <a:gd name="T22" fmla="*/ 58 w 120"/>
                <a:gd name="T23" fmla="*/ 366 h 666"/>
                <a:gd name="T24" fmla="*/ 59 w 120"/>
                <a:gd name="T25" fmla="*/ 306 h 666"/>
                <a:gd name="T26" fmla="*/ 57 w 120"/>
                <a:gd name="T27" fmla="*/ 252 h 666"/>
                <a:gd name="T28" fmla="*/ 51 w 120"/>
                <a:gd name="T29" fmla="*/ 180 h 666"/>
                <a:gd name="T30" fmla="*/ 39 w 120"/>
                <a:gd name="T31" fmla="*/ 106 h 666"/>
                <a:gd name="T32" fmla="*/ 27 w 120"/>
                <a:gd name="T33" fmla="*/ 58 h 666"/>
                <a:gd name="T34" fmla="*/ 24 w 120"/>
                <a:gd name="T35" fmla="*/ 41 h 666"/>
                <a:gd name="T36" fmla="*/ 26 w 120"/>
                <a:gd name="T37" fmla="*/ 32 h 666"/>
                <a:gd name="T38" fmla="*/ 37 w 120"/>
                <a:gd name="T39" fmla="*/ 17 h 666"/>
                <a:gd name="T40" fmla="*/ 56 w 120"/>
                <a:gd name="T41" fmla="*/ 4 h 666"/>
                <a:gd name="T42" fmla="*/ 70 w 120"/>
                <a:gd name="T43" fmla="*/ 0 h 666"/>
                <a:gd name="T44" fmla="*/ 76 w 120"/>
                <a:gd name="T45" fmla="*/ 3 h 666"/>
                <a:gd name="T46" fmla="*/ 82 w 120"/>
                <a:gd name="T47" fmla="*/ 17 h 666"/>
                <a:gd name="T48" fmla="*/ 94 w 120"/>
                <a:gd name="T49" fmla="*/ 70 h 666"/>
                <a:gd name="T50" fmla="*/ 106 w 120"/>
                <a:gd name="T51" fmla="*/ 133 h 666"/>
                <a:gd name="T52" fmla="*/ 113 w 120"/>
                <a:gd name="T53" fmla="*/ 184 h 666"/>
                <a:gd name="T54" fmla="*/ 118 w 120"/>
                <a:gd name="T55" fmla="*/ 242 h 666"/>
                <a:gd name="T56" fmla="*/ 120 w 120"/>
                <a:gd name="T57" fmla="*/ 305 h 666"/>
                <a:gd name="T58" fmla="*/ 118 w 120"/>
                <a:gd name="T59" fmla="*/ 372 h 666"/>
                <a:gd name="T60" fmla="*/ 113 w 120"/>
                <a:gd name="T61" fmla="*/ 437 h 666"/>
                <a:gd name="T62" fmla="*/ 104 w 120"/>
                <a:gd name="T63" fmla="*/ 493 h 666"/>
                <a:gd name="T64" fmla="*/ 92 w 120"/>
                <a:gd name="T65" fmla="*/ 542 h 666"/>
                <a:gd name="T66" fmla="*/ 75 w 120"/>
                <a:gd name="T67" fmla="*/ 602 h 666"/>
                <a:gd name="T68" fmla="*/ 55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9" y="664"/>
                  </a:moveTo>
                  <a:lnTo>
                    <a:pt x="45" y="665"/>
                  </a:lnTo>
                  <a:lnTo>
                    <a:pt x="43" y="666"/>
                  </a:lnTo>
                  <a:lnTo>
                    <a:pt x="39" y="666"/>
                  </a:lnTo>
                  <a:lnTo>
                    <a:pt x="36" y="664"/>
                  </a:lnTo>
                  <a:lnTo>
                    <a:pt x="26" y="657"/>
                  </a:lnTo>
                  <a:lnTo>
                    <a:pt x="18" y="648"/>
                  </a:lnTo>
                  <a:lnTo>
                    <a:pt x="10" y="637"/>
                  </a:lnTo>
                  <a:lnTo>
                    <a:pt x="4" y="627"/>
                  </a:lnTo>
                  <a:lnTo>
                    <a:pt x="2" y="621"/>
                  </a:lnTo>
                  <a:lnTo>
                    <a:pt x="0" y="617"/>
                  </a:lnTo>
                  <a:lnTo>
                    <a:pt x="0" y="613"/>
                  </a:lnTo>
                  <a:lnTo>
                    <a:pt x="0" y="611"/>
                  </a:lnTo>
                  <a:lnTo>
                    <a:pt x="5" y="602"/>
                  </a:lnTo>
                  <a:lnTo>
                    <a:pt x="12" y="584"/>
                  </a:lnTo>
                  <a:lnTo>
                    <a:pt x="22" y="559"/>
                  </a:lnTo>
                  <a:lnTo>
                    <a:pt x="31" y="528"/>
                  </a:lnTo>
                  <a:lnTo>
                    <a:pt x="36" y="509"/>
                  </a:lnTo>
                  <a:lnTo>
                    <a:pt x="41" y="490"/>
                  </a:lnTo>
                  <a:lnTo>
                    <a:pt x="45" y="467"/>
                  </a:lnTo>
                  <a:lnTo>
                    <a:pt x="50" y="443"/>
                  </a:lnTo>
                  <a:lnTo>
                    <a:pt x="53" y="420"/>
                  </a:lnTo>
                  <a:lnTo>
                    <a:pt x="56" y="393"/>
                  </a:lnTo>
                  <a:lnTo>
                    <a:pt x="58" y="366"/>
                  </a:lnTo>
                  <a:lnTo>
                    <a:pt x="59" y="337"/>
                  </a:lnTo>
                  <a:lnTo>
                    <a:pt x="59" y="306"/>
                  </a:lnTo>
                  <a:lnTo>
                    <a:pt x="58" y="278"/>
                  </a:lnTo>
                  <a:lnTo>
                    <a:pt x="57" y="252"/>
                  </a:lnTo>
                  <a:lnTo>
                    <a:pt x="55" y="226"/>
                  </a:lnTo>
                  <a:lnTo>
                    <a:pt x="51" y="180"/>
                  </a:lnTo>
                  <a:lnTo>
                    <a:pt x="45" y="140"/>
                  </a:lnTo>
                  <a:lnTo>
                    <a:pt x="39" y="106"/>
                  </a:lnTo>
                  <a:lnTo>
                    <a:pt x="32" y="78"/>
                  </a:lnTo>
                  <a:lnTo>
                    <a:pt x="27" y="58"/>
                  </a:lnTo>
                  <a:lnTo>
                    <a:pt x="24" y="45"/>
                  </a:lnTo>
                  <a:lnTo>
                    <a:pt x="24" y="41"/>
                  </a:lnTo>
                  <a:lnTo>
                    <a:pt x="24" y="36"/>
                  </a:lnTo>
                  <a:lnTo>
                    <a:pt x="26" y="32"/>
                  </a:lnTo>
                  <a:lnTo>
                    <a:pt x="29" y="27"/>
                  </a:lnTo>
                  <a:lnTo>
                    <a:pt x="37" y="17"/>
                  </a:lnTo>
                  <a:lnTo>
                    <a:pt x="46" y="9"/>
                  </a:lnTo>
                  <a:lnTo>
                    <a:pt x="56" y="4"/>
                  </a:lnTo>
                  <a:lnTo>
                    <a:pt x="66" y="2"/>
                  </a:lnTo>
                  <a:lnTo>
                    <a:pt x="70" y="0"/>
                  </a:lnTo>
                  <a:lnTo>
                    <a:pt x="73" y="2"/>
                  </a:lnTo>
                  <a:lnTo>
                    <a:pt x="76" y="3"/>
                  </a:lnTo>
                  <a:lnTo>
                    <a:pt x="77" y="5"/>
                  </a:lnTo>
                  <a:lnTo>
                    <a:pt x="82" y="17"/>
                  </a:lnTo>
                  <a:lnTo>
                    <a:pt x="88" y="40"/>
                  </a:lnTo>
                  <a:lnTo>
                    <a:pt x="94" y="70"/>
                  </a:lnTo>
                  <a:lnTo>
                    <a:pt x="103" y="110"/>
                  </a:lnTo>
                  <a:lnTo>
                    <a:pt x="106" y="133"/>
                  </a:lnTo>
                  <a:lnTo>
                    <a:pt x="109" y="157"/>
                  </a:lnTo>
                  <a:lnTo>
                    <a:pt x="113" y="184"/>
                  </a:lnTo>
                  <a:lnTo>
                    <a:pt x="116" y="211"/>
                  </a:lnTo>
                  <a:lnTo>
                    <a:pt x="118" y="242"/>
                  </a:lnTo>
                  <a:lnTo>
                    <a:pt x="119" y="272"/>
                  </a:lnTo>
                  <a:lnTo>
                    <a:pt x="120" y="305"/>
                  </a:lnTo>
                  <a:lnTo>
                    <a:pt x="120" y="338"/>
                  </a:lnTo>
                  <a:lnTo>
                    <a:pt x="118" y="372"/>
                  </a:lnTo>
                  <a:lnTo>
                    <a:pt x="116" y="405"/>
                  </a:lnTo>
                  <a:lnTo>
                    <a:pt x="113" y="437"/>
                  </a:lnTo>
                  <a:lnTo>
                    <a:pt x="108" y="466"/>
                  </a:lnTo>
                  <a:lnTo>
                    <a:pt x="104" y="493"/>
                  </a:lnTo>
                  <a:lnTo>
                    <a:pt x="99" y="519"/>
                  </a:lnTo>
                  <a:lnTo>
                    <a:pt x="92" y="542"/>
                  </a:lnTo>
                  <a:lnTo>
                    <a:pt x="87" y="565"/>
                  </a:lnTo>
                  <a:lnTo>
                    <a:pt x="75" y="602"/>
                  </a:lnTo>
                  <a:lnTo>
                    <a:pt x="63" y="632"/>
                  </a:lnTo>
                  <a:lnTo>
                    <a:pt x="55" y="652"/>
                  </a:lnTo>
                  <a:lnTo>
                    <a:pt x="49" y="664"/>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4" name="Freeform 95"/>
            <p:cNvSpPr>
              <a:spLocks/>
            </p:cNvSpPr>
            <p:nvPr/>
          </p:nvSpPr>
          <p:spPr bwMode="auto">
            <a:xfrm>
              <a:off x="14689138" y="5221069"/>
              <a:ext cx="190500" cy="158750"/>
            </a:xfrm>
            <a:custGeom>
              <a:avLst/>
              <a:gdLst>
                <a:gd name="T0" fmla="*/ 242 w 242"/>
                <a:gd name="T1" fmla="*/ 165 h 299"/>
                <a:gd name="T2" fmla="*/ 237 w 242"/>
                <a:gd name="T3" fmla="*/ 194 h 299"/>
                <a:gd name="T4" fmla="*/ 228 w 242"/>
                <a:gd name="T5" fmla="*/ 221 h 299"/>
                <a:gd name="T6" fmla="*/ 214 w 242"/>
                <a:gd name="T7" fmla="*/ 245 h 299"/>
                <a:gd name="T8" fmla="*/ 198 w 242"/>
                <a:gd name="T9" fmla="*/ 265 h 299"/>
                <a:gd name="T10" fmla="*/ 179 w 242"/>
                <a:gd name="T11" fmla="*/ 281 h 299"/>
                <a:gd name="T12" fmla="*/ 158 w 242"/>
                <a:gd name="T13" fmla="*/ 292 h 299"/>
                <a:gd name="T14" fmla="*/ 133 w 242"/>
                <a:gd name="T15" fmla="*/ 299 h 299"/>
                <a:gd name="T16" fmla="*/ 108 w 242"/>
                <a:gd name="T17" fmla="*/ 299 h 299"/>
                <a:gd name="T18" fmla="*/ 85 w 242"/>
                <a:gd name="T19" fmla="*/ 292 h 299"/>
                <a:gd name="T20" fmla="*/ 63 w 242"/>
                <a:gd name="T21" fmla="*/ 281 h 299"/>
                <a:gd name="T22" fmla="*/ 44 w 242"/>
                <a:gd name="T23" fmla="*/ 265 h 299"/>
                <a:gd name="T24" fmla="*/ 27 w 242"/>
                <a:gd name="T25" fmla="*/ 245 h 299"/>
                <a:gd name="T26" fmla="*/ 14 w 242"/>
                <a:gd name="T27" fmla="*/ 221 h 299"/>
                <a:gd name="T28" fmla="*/ 6 w 242"/>
                <a:gd name="T29" fmla="*/ 194 h 299"/>
                <a:gd name="T30" fmla="*/ 0 w 242"/>
                <a:gd name="T31" fmla="*/ 165 h 299"/>
                <a:gd name="T32" fmla="*/ 0 w 242"/>
                <a:gd name="T33" fmla="*/ 134 h 299"/>
                <a:gd name="T34" fmla="*/ 6 w 242"/>
                <a:gd name="T35" fmla="*/ 105 h 299"/>
                <a:gd name="T36" fmla="*/ 14 w 242"/>
                <a:gd name="T37" fmla="*/ 79 h 299"/>
                <a:gd name="T38" fmla="*/ 27 w 242"/>
                <a:gd name="T39" fmla="*/ 55 h 299"/>
                <a:gd name="T40" fmla="*/ 44 w 242"/>
                <a:gd name="T41" fmla="*/ 34 h 299"/>
                <a:gd name="T42" fmla="*/ 63 w 242"/>
                <a:gd name="T43" fmla="*/ 18 h 299"/>
                <a:gd name="T44" fmla="*/ 85 w 242"/>
                <a:gd name="T45" fmla="*/ 6 h 299"/>
                <a:gd name="T46" fmla="*/ 108 w 242"/>
                <a:gd name="T47" fmla="*/ 1 h 299"/>
                <a:gd name="T48" fmla="*/ 133 w 242"/>
                <a:gd name="T49" fmla="*/ 1 h 299"/>
                <a:gd name="T50" fmla="*/ 158 w 242"/>
                <a:gd name="T51" fmla="*/ 6 h 299"/>
                <a:gd name="T52" fmla="*/ 179 w 242"/>
                <a:gd name="T53" fmla="*/ 18 h 299"/>
                <a:gd name="T54" fmla="*/ 198 w 242"/>
                <a:gd name="T55" fmla="*/ 34 h 299"/>
                <a:gd name="T56" fmla="*/ 214 w 242"/>
                <a:gd name="T57" fmla="*/ 55 h 299"/>
                <a:gd name="T58" fmla="*/ 228 w 242"/>
                <a:gd name="T59" fmla="*/ 79 h 299"/>
                <a:gd name="T60" fmla="*/ 237 w 242"/>
                <a:gd name="T61" fmla="*/ 105 h 299"/>
                <a:gd name="T62" fmla="*/ 242 w 242"/>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299">
                  <a:moveTo>
                    <a:pt x="242" y="150"/>
                  </a:moveTo>
                  <a:lnTo>
                    <a:pt x="242" y="165"/>
                  </a:lnTo>
                  <a:lnTo>
                    <a:pt x="240" y="180"/>
                  </a:lnTo>
                  <a:lnTo>
                    <a:pt x="237" y="194"/>
                  </a:lnTo>
                  <a:lnTo>
                    <a:pt x="232" y="208"/>
                  </a:lnTo>
                  <a:lnTo>
                    <a:pt x="228" y="221"/>
                  </a:lnTo>
                  <a:lnTo>
                    <a:pt x="222" y="233"/>
                  </a:lnTo>
                  <a:lnTo>
                    <a:pt x="214" y="245"/>
                  </a:lnTo>
                  <a:lnTo>
                    <a:pt x="207" y="256"/>
                  </a:lnTo>
                  <a:lnTo>
                    <a:pt x="198" y="265"/>
                  </a:lnTo>
                  <a:lnTo>
                    <a:pt x="189" y="274"/>
                  </a:lnTo>
                  <a:lnTo>
                    <a:pt x="179" y="281"/>
                  </a:lnTo>
                  <a:lnTo>
                    <a:pt x="168" y="287"/>
                  </a:lnTo>
                  <a:lnTo>
                    <a:pt x="158" y="292"/>
                  </a:lnTo>
                  <a:lnTo>
                    <a:pt x="146" y="296"/>
                  </a:lnTo>
                  <a:lnTo>
                    <a:pt x="133" y="299"/>
                  </a:lnTo>
                  <a:lnTo>
                    <a:pt x="121" y="299"/>
                  </a:lnTo>
                  <a:lnTo>
                    <a:pt x="108" y="299"/>
                  </a:lnTo>
                  <a:lnTo>
                    <a:pt x="97" y="296"/>
                  </a:lnTo>
                  <a:lnTo>
                    <a:pt x="85" y="292"/>
                  </a:lnTo>
                  <a:lnTo>
                    <a:pt x="74" y="287"/>
                  </a:lnTo>
                  <a:lnTo>
                    <a:pt x="63" y="281"/>
                  </a:lnTo>
                  <a:lnTo>
                    <a:pt x="53" y="274"/>
                  </a:lnTo>
                  <a:lnTo>
                    <a:pt x="44" y="265"/>
                  </a:lnTo>
                  <a:lnTo>
                    <a:pt x="36" y="256"/>
                  </a:lnTo>
                  <a:lnTo>
                    <a:pt x="27" y="245"/>
                  </a:lnTo>
                  <a:lnTo>
                    <a:pt x="21" y="233"/>
                  </a:lnTo>
                  <a:lnTo>
                    <a:pt x="14" y="221"/>
                  </a:lnTo>
                  <a:lnTo>
                    <a:pt x="9" y="208"/>
                  </a:lnTo>
                  <a:lnTo>
                    <a:pt x="6" y="194"/>
                  </a:lnTo>
                  <a:lnTo>
                    <a:pt x="3" y="180"/>
                  </a:lnTo>
                  <a:lnTo>
                    <a:pt x="0" y="165"/>
                  </a:lnTo>
                  <a:lnTo>
                    <a:pt x="0" y="150"/>
                  </a:lnTo>
                  <a:lnTo>
                    <a:pt x="0" y="134"/>
                  </a:lnTo>
                  <a:lnTo>
                    <a:pt x="3" y="120"/>
                  </a:lnTo>
                  <a:lnTo>
                    <a:pt x="6" y="105"/>
                  </a:lnTo>
                  <a:lnTo>
                    <a:pt x="9" y="91"/>
                  </a:lnTo>
                  <a:lnTo>
                    <a:pt x="14" y="79"/>
                  </a:lnTo>
                  <a:lnTo>
                    <a:pt x="21" y="66"/>
                  </a:lnTo>
                  <a:lnTo>
                    <a:pt x="27" y="55"/>
                  </a:lnTo>
                  <a:lnTo>
                    <a:pt x="36" y="43"/>
                  </a:lnTo>
                  <a:lnTo>
                    <a:pt x="44" y="34"/>
                  </a:lnTo>
                  <a:lnTo>
                    <a:pt x="53" y="26"/>
                  </a:lnTo>
                  <a:lnTo>
                    <a:pt x="63" y="18"/>
                  </a:lnTo>
                  <a:lnTo>
                    <a:pt x="74" y="12"/>
                  </a:lnTo>
                  <a:lnTo>
                    <a:pt x="85" y="6"/>
                  </a:lnTo>
                  <a:lnTo>
                    <a:pt x="97" y="4"/>
                  </a:lnTo>
                  <a:lnTo>
                    <a:pt x="108" y="1"/>
                  </a:lnTo>
                  <a:lnTo>
                    <a:pt x="121" y="0"/>
                  </a:lnTo>
                  <a:lnTo>
                    <a:pt x="133" y="1"/>
                  </a:lnTo>
                  <a:lnTo>
                    <a:pt x="146" y="4"/>
                  </a:lnTo>
                  <a:lnTo>
                    <a:pt x="158" y="6"/>
                  </a:lnTo>
                  <a:lnTo>
                    <a:pt x="168" y="12"/>
                  </a:lnTo>
                  <a:lnTo>
                    <a:pt x="179" y="18"/>
                  </a:lnTo>
                  <a:lnTo>
                    <a:pt x="189" y="26"/>
                  </a:lnTo>
                  <a:lnTo>
                    <a:pt x="198" y="34"/>
                  </a:lnTo>
                  <a:lnTo>
                    <a:pt x="207" y="43"/>
                  </a:lnTo>
                  <a:lnTo>
                    <a:pt x="214" y="55"/>
                  </a:lnTo>
                  <a:lnTo>
                    <a:pt x="222" y="66"/>
                  </a:lnTo>
                  <a:lnTo>
                    <a:pt x="228" y="79"/>
                  </a:lnTo>
                  <a:lnTo>
                    <a:pt x="232" y="91"/>
                  </a:lnTo>
                  <a:lnTo>
                    <a:pt x="237" y="105"/>
                  </a:lnTo>
                  <a:lnTo>
                    <a:pt x="240" y="120"/>
                  </a:lnTo>
                  <a:lnTo>
                    <a:pt x="242" y="134"/>
                  </a:lnTo>
                  <a:lnTo>
                    <a:pt x="242" y="150"/>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5" name="Freeform 96"/>
            <p:cNvSpPr>
              <a:spLocks/>
            </p:cNvSpPr>
            <p:nvPr/>
          </p:nvSpPr>
          <p:spPr bwMode="auto">
            <a:xfrm>
              <a:off x="14743113" y="5268694"/>
              <a:ext cx="82550" cy="68263"/>
            </a:xfrm>
            <a:custGeom>
              <a:avLst/>
              <a:gdLst>
                <a:gd name="T0" fmla="*/ 105 w 105"/>
                <a:gd name="T1" fmla="*/ 65 h 130"/>
                <a:gd name="T2" fmla="*/ 104 w 105"/>
                <a:gd name="T3" fmla="*/ 78 h 130"/>
                <a:gd name="T4" fmla="*/ 100 w 105"/>
                <a:gd name="T5" fmla="*/ 90 h 130"/>
                <a:gd name="T6" fmla="*/ 96 w 105"/>
                <a:gd name="T7" fmla="*/ 102 h 130"/>
                <a:gd name="T8" fmla="*/ 90 w 105"/>
                <a:gd name="T9" fmla="*/ 111 h 130"/>
                <a:gd name="T10" fmla="*/ 82 w 105"/>
                <a:gd name="T11" fmla="*/ 119 h 130"/>
                <a:gd name="T12" fmla="*/ 73 w 105"/>
                <a:gd name="T13" fmla="*/ 126 h 130"/>
                <a:gd name="T14" fmla="*/ 63 w 105"/>
                <a:gd name="T15" fmla="*/ 128 h 130"/>
                <a:gd name="T16" fmla="*/ 52 w 105"/>
                <a:gd name="T17" fmla="*/ 130 h 130"/>
                <a:gd name="T18" fmla="*/ 42 w 105"/>
                <a:gd name="T19" fmla="*/ 128 h 130"/>
                <a:gd name="T20" fmla="*/ 32 w 105"/>
                <a:gd name="T21" fmla="*/ 126 h 130"/>
                <a:gd name="T22" fmla="*/ 22 w 105"/>
                <a:gd name="T23" fmla="*/ 119 h 130"/>
                <a:gd name="T24" fmla="*/ 15 w 105"/>
                <a:gd name="T25" fmla="*/ 111 h 130"/>
                <a:gd name="T26" fmla="*/ 8 w 105"/>
                <a:gd name="T27" fmla="*/ 102 h 130"/>
                <a:gd name="T28" fmla="*/ 3 w 105"/>
                <a:gd name="T29" fmla="*/ 90 h 130"/>
                <a:gd name="T30" fmla="*/ 1 w 105"/>
                <a:gd name="T31" fmla="*/ 78 h 130"/>
                <a:gd name="T32" fmla="*/ 0 w 105"/>
                <a:gd name="T33" fmla="*/ 65 h 130"/>
                <a:gd name="T34" fmla="*/ 1 w 105"/>
                <a:gd name="T35" fmla="*/ 52 h 130"/>
                <a:gd name="T36" fmla="*/ 3 w 105"/>
                <a:gd name="T37" fmla="*/ 40 h 130"/>
                <a:gd name="T38" fmla="*/ 8 w 105"/>
                <a:gd name="T39" fmla="*/ 28 h 130"/>
                <a:gd name="T40" fmla="*/ 15 w 105"/>
                <a:gd name="T41" fmla="*/ 19 h 130"/>
                <a:gd name="T42" fmla="*/ 22 w 105"/>
                <a:gd name="T43" fmla="*/ 11 h 130"/>
                <a:gd name="T44" fmla="*/ 32 w 105"/>
                <a:gd name="T45" fmla="*/ 4 h 130"/>
                <a:gd name="T46" fmla="*/ 42 w 105"/>
                <a:gd name="T47" fmla="*/ 2 h 130"/>
                <a:gd name="T48" fmla="*/ 52 w 105"/>
                <a:gd name="T49" fmla="*/ 0 h 130"/>
                <a:gd name="T50" fmla="*/ 63 w 105"/>
                <a:gd name="T51" fmla="*/ 2 h 130"/>
                <a:gd name="T52" fmla="*/ 73 w 105"/>
                <a:gd name="T53" fmla="*/ 4 h 130"/>
                <a:gd name="T54" fmla="*/ 82 w 105"/>
                <a:gd name="T55" fmla="*/ 11 h 130"/>
                <a:gd name="T56" fmla="*/ 90 w 105"/>
                <a:gd name="T57" fmla="*/ 19 h 130"/>
                <a:gd name="T58" fmla="*/ 96 w 105"/>
                <a:gd name="T59" fmla="*/ 28 h 130"/>
                <a:gd name="T60" fmla="*/ 100 w 105"/>
                <a:gd name="T61" fmla="*/ 40 h 130"/>
                <a:gd name="T62" fmla="*/ 104 w 105"/>
                <a:gd name="T63" fmla="*/ 52 h 130"/>
                <a:gd name="T64" fmla="*/ 105 w 105"/>
                <a:gd name="T65"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30">
                  <a:moveTo>
                    <a:pt x="105" y="65"/>
                  </a:moveTo>
                  <a:lnTo>
                    <a:pt x="104" y="78"/>
                  </a:lnTo>
                  <a:lnTo>
                    <a:pt x="100" y="90"/>
                  </a:lnTo>
                  <a:lnTo>
                    <a:pt x="96" y="102"/>
                  </a:lnTo>
                  <a:lnTo>
                    <a:pt x="90" y="111"/>
                  </a:lnTo>
                  <a:lnTo>
                    <a:pt x="82" y="119"/>
                  </a:lnTo>
                  <a:lnTo>
                    <a:pt x="73" y="126"/>
                  </a:lnTo>
                  <a:lnTo>
                    <a:pt x="63" y="128"/>
                  </a:lnTo>
                  <a:lnTo>
                    <a:pt x="52" y="130"/>
                  </a:lnTo>
                  <a:lnTo>
                    <a:pt x="42" y="128"/>
                  </a:lnTo>
                  <a:lnTo>
                    <a:pt x="32" y="126"/>
                  </a:lnTo>
                  <a:lnTo>
                    <a:pt x="22" y="119"/>
                  </a:lnTo>
                  <a:lnTo>
                    <a:pt x="15" y="111"/>
                  </a:lnTo>
                  <a:lnTo>
                    <a:pt x="8" y="102"/>
                  </a:lnTo>
                  <a:lnTo>
                    <a:pt x="3" y="90"/>
                  </a:lnTo>
                  <a:lnTo>
                    <a:pt x="1" y="78"/>
                  </a:lnTo>
                  <a:lnTo>
                    <a:pt x="0" y="65"/>
                  </a:lnTo>
                  <a:lnTo>
                    <a:pt x="1" y="52"/>
                  </a:lnTo>
                  <a:lnTo>
                    <a:pt x="3" y="40"/>
                  </a:lnTo>
                  <a:lnTo>
                    <a:pt x="8" y="28"/>
                  </a:lnTo>
                  <a:lnTo>
                    <a:pt x="15" y="19"/>
                  </a:lnTo>
                  <a:lnTo>
                    <a:pt x="22" y="11"/>
                  </a:lnTo>
                  <a:lnTo>
                    <a:pt x="32" y="4"/>
                  </a:lnTo>
                  <a:lnTo>
                    <a:pt x="42" y="2"/>
                  </a:lnTo>
                  <a:lnTo>
                    <a:pt x="52" y="0"/>
                  </a:lnTo>
                  <a:lnTo>
                    <a:pt x="63" y="2"/>
                  </a:lnTo>
                  <a:lnTo>
                    <a:pt x="73" y="4"/>
                  </a:lnTo>
                  <a:lnTo>
                    <a:pt x="82" y="11"/>
                  </a:lnTo>
                  <a:lnTo>
                    <a:pt x="90" y="19"/>
                  </a:lnTo>
                  <a:lnTo>
                    <a:pt x="96" y="28"/>
                  </a:lnTo>
                  <a:lnTo>
                    <a:pt x="100" y="40"/>
                  </a:lnTo>
                  <a:lnTo>
                    <a:pt x="104" y="52"/>
                  </a:lnTo>
                  <a:lnTo>
                    <a:pt x="105"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6" name="Freeform 97"/>
            <p:cNvSpPr>
              <a:spLocks/>
            </p:cNvSpPr>
            <p:nvPr/>
          </p:nvSpPr>
          <p:spPr bwMode="auto">
            <a:xfrm>
              <a:off x="14784388" y="5255994"/>
              <a:ext cx="42862" cy="36513"/>
            </a:xfrm>
            <a:custGeom>
              <a:avLst/>
              <a:gdLst>
                <a:gd name="T0" fmla="*/ 55 w 55"/>
                <a:gd name="T1" fmla="*/ 33 h 67"/>
                <a:gd name="T2" fmla="*/ 55 w 55"/>
                <a:gd name="T3" fmla="*/ 39 h 67"/>
                <a:gd name="T4" fmla="*/ 53 w 55"/>
                <a:gd name="T5" fmla="*/ 46 h 67"/>
                <a:gd name="T6" fmla="*/ 50 w 55"/>
                <a:gd name="T7" fmla="*/ 52 h 67"/>
                <a:gd name="T8" fmla="*/ 47 w 55"/>
                <a:gd name="T9" fmla="*/ 56 h 67"/>
                <a:gd name="T10" fmla="*/ 43 w 55"/>
                <a:gd name="T11" fmla="*/ 60 h 67"/>
                <a:gd name="T12" fmla="*/ 38 w 55"/>
                <a:gd name="T13" fmla="*/ 64 h 67"/>
                <a:gd name="T14" fmla="*/ 33 w 55"/>
                <a:gd name="T15" fmla="*/ 66 h 67"/>
                <a:gd name="T16" fmla="*/ 27 w 55"/>
                <a:gd name="T17" fmla="*/ 67 h 67"/>
                <a:gd name="T18" fmla="*/ 22 w 55"/>
                <a:gd name="T19" fmla="*/ 66 h 67"/>
                <a:gd name="T20" fmla="*/ 17 w 55"/>
                <a:gd name="T21" fmla="*/ 64 h 67"/>
                <a:gd name="T22" fmla="*/ 12 w 55"/>
                <a:gd name="T23" fmla="*/ 60 h 67"/>
                <a:gd name="T24" fmla="*/ 8 w 55"/>
                <a:gd name="T25" fmla="*/ 56 h 67"/>
                <a:gd name="T26" fmla="*/ 4 w 55"/>
                <a:gd name="T27" fmla="*/ 52 h 67"/>
                <a:gd name="T28" fmla="*/ 2 w 55"/>
                <a:gd name="T29" fmla="*/ 46 h 67"/>
                <a:gd name="T30" fmla="*/ 0 w 55"/>
                <a:gd name="T31" fmla="*/ 39 h 67"/>
                <a:gd name="T32" fmla="*/ 0 w 55"/>
                <a:gd name="T33" fmla="*/ 33 h 67"/>
                <a:gd name="T34" fmla="*/ 0 w 55"/>
                <a:gd name="T35" fmla="*/ 26 h 67"/>
                <a:gd name="T36" fmla="*/ 2 w 55"/>
                <a:gd name="T37" fmla="*/ 19 h 67"/>
                <a:gd name="T38" fmla="*/ 4 w 55"/>
                <a:gd name="T39" fmla="*/ 14 h 67"/>
                <a:gd name="T40" fmla="*/ 8 w 55"/>
                <a:gd name="T41" fmla="*/ 9 h 67"/>
                <a:gd name="T42" fmla="*/ 12 w 55"/>
                <a:gd name="T43" fmla="*/ 5 h 67"/>
                <a:gd name="T44" fmla="*/ 17 w 55"/>
                <a:gd name="T45" fmla="*/ 2 h 67"/>
                <a:gd name="T46" fmla="*/ 22 w 55"/>
                <a:gd name="T47" fmla="*/ 0 h 67"/>
                <a:gd name="T48" fmla="*/ 27 w 55"/>
                <a:gd name="T49" fmla="*/ 0 h 67"/>
                <a:gd name="T50" fmla="*/ 33 w 55"/>
                <a:gd name="T51" fmla="*/ 0 h 67"/>
                <a:gd name="T52" fmla="*/ 38 w 55"/>
                <a:gd name="T53" fmla="*/ 2 h 67"/>
                <a:gd name="T54" fmla="*/ 43 w 55"/>
                <a:gd name="T55" fmla="*/ 5 h 67"/>
                <a:gd name="T56" fmla="*/ 47 w 55"/>
                <a:gd name="T57" fmla="*/ 9 h 67"/>
                <a:gd name="T58" fmla="*/ 50 w 55"/>
                <a:gd name="T59" fmla="*/ 14 h 67"/>
                <a:gd name="T60" fmla="*/ 53 w 55"/>
                <a:gd name="T61" fmla="*/ 19 h 67"/>
                <a:gd name="T62" fmla="*/ 55 w 55"/>
                <a:gd name="T63" fmla="*/ 26 h 67"/>
                <a:gd name="T64" fmla="*/ 55 w 55"/>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3"/>
                  </a:moveTo>
                  <a:lnTo>
                    <a:pt x="55" y="39"/>
                  </a:lnTo>
                  <a:lnTo>
                    <a:pt x="53" y="46"/>
                  </a:lnTo>
                  <a:lnTo>
                    <a:pt x="50" y="52"/>
                  </a:lnTo>
                  <a:lnTo>
                    <a:pt x="47" y="56"/>
                  </a:lnTo>
                  <a:lnTo>
                    <a:pt x="43" y="60"/>
                  </a:lnTo>
                  <a:lnTo>
                    <a:pt x="38" y="64"/>
                  </a:lnTo>
                  <a:lnTo>
                    <a:pt x="33" y="66"/>
                  </a:lnTo>
                  <a:lnTo>
                    <a:pt x="27" y="67"/>
                  </a:lnTo>
                  <a:lnTo>
                    <a:pt x="22" y="66"/>
                  </a:lnTo>
                  <a:lnTo>
                    <a:pt x="17" y="64"/>
                  </a:lnTo>
                  <a:lnTo>
                    <a:pt x="12" y="60"/>
                  </a:lnTo>
                  <a:lnTo>
                    <a:pt x="8" y="56"/>
                  </a:lnTo>
                  <a:lnTo>
                    <a:pt x="4" y="52"/>
                  </a:lnTo>
                  <a:lnTo>
                    <a:pt x="2" y="46"/>
                  </a:lnTo>
                  <a:lnTo>
                    <a:pt x="0" y="39"/>
                  </a:lnTo>
                  <a:lnTo>
                    <a:pt x="0" y="33"/>
                  </a:lnTo>
                  <a:lnTo>
                    <a:pt x="0" y="26"/>
                  </a:lnTo>
                  <a:lnTo>
                    <a:pt x="2" y="19"/>
                  </a:lnTo>
                  <a:lnTo>
                    <a:pt x="4" y="14"/>
                  </a:lnTo>
                  <a:lnTo>
                    <a:pt x="8" y="9"/>
                  </a:lnTo>
                  <a:lnTo>
                    <a:pt x="12" y="5"/>
                  </a:lnTo>
                  <a:lnTo>
                    <a:pt x="17" y="2"/>
                  </a:lnTo>
                  <a:lnTo>
                    <a:pt x="22" y="0"/>
                  </a:lnTo>
                  <a:lnTo>
                    <a:pt x="27" y="0"/>
                  </a:lnTo>
                  <a:lnTo>
                    <a:pt x="33" y="0"/>
                  </a:lnTo>
                  <a:lnTo>
                    <a:pt x="38" y="2"/>
                  </a:lnTo>
                  <a:lnTo>
                    <a:pt x="43" y="5"/>
                  </a:lnTo>
                  <a:lnTo>
                    <a:pt x="47" y="9"/>
                  </a:lnTo>
                  <a:lnTo>
                    <a:pt x="50" y="14"/>
                  </a:lnTo>
                  <a:lnTo>
                    <a:pt x="53" y="19"/>
                  </a:lnTo>
                  <a:lnTo>
                    <a:pt x="55" y="26"/>
                  </a:lnTo>
                  <a:lnTo>
                    <a:pt x="55"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7" name="Freeform 98"/>
            <p:cNvSpPr>
              <a:spLocks/>
            </p:cNvSpPr>
            <p:nvPr/>
          </p:nvSpPr>
          <p:spPr bwMode="auto">
            <a:xfrm>
              <a:off x="14919325" y="5114707"/>
              <a:ext cx="123825" cy="374650"/>
            </a:xfrm>
            <a:custGeom>
              <a:avLst/>
              <a:gdLst>
                <a:gd name="T0" fmla="*/ 54 w 155"/>
                <a:gd name="T1" fmla="*/ 709 h 710"/>
                <a:gd name="T2" fmla="*/ 46 w 155"/>
                <a:gd name="T3" fmla="*/ 709 h 710"/>
                <a:gd name="T4" fmla="*/ 31 w 155"/>
                <a:gd name="T5" fmla="*/ 701 h 710"/>
                <a:gd name="T6" fmla="*/ 11 w 155"/>
                <a:gd name="T7" fmla="*/ 679 h 710"/>
                <a:gd name="T8" fmla="*/ 1 w 155"/>
                <a:gd name="T9" fmla="*/ 663 h 710"/>
                <a:gd name="T10" fmla="*/ 0 w 155"/>
                <a:gd name="T11" fmla="*/ 654 h 710"/>
                <a:gd name="T12" fmla="*/ 7 w 155"/>
                <a:gd name="T13" fmla="*/ 642 h 710"/>
                <a:gd name="T14" fmla="*/ 29 w 155"/>
                <a:gd name="T15" fmla="*/ 597 h 710"/>
                <a:gd name="T16" fmla="*/ 50 w 155"/>
                <a:gd name="T17" fmla="*/ 543 h 710"/>
                <a:gd name="T18" fmla="*/ 64 w 155"/>
                <a:gd name="T19" fmla="*/ 498 h 710"/>
                <a:gd name="T20" fmla="*/ 75 w 155"/>
                <a:gd name="T21" fmla="*/ 447 h 710"/>
                <a:gd name="T22" fmla="*/ 82 w 155"/>
                <a:gd name="T23" fmla="*/ 389 h 710"/>
                <a:gd name="T24" fmla="*/ 84 w 155"/>
                <a:gd name="T25" fmla="*/ 327 h 710"/>
                <a:gd name="T26" fmla="*/ 80 w 155"/>
                <a:gd name="T27" fmla="*/ 267 h 710"/>
                <a:gd name="T28" fmla="*/ 74 w 155"/>
                <a:gd name="T29" fmla="*/ 215 h 710"/>
                <a:gd name="T30" fmla="*/ 64 w 155"/>
                <a:gd name="T31" fmla="*/ 168 h 710"/>
                <a:gd name="T32" fmla="*/ 49 w 155"/>
                <a:gd name="T33" fmla="*/ 112 h 710"/>
                <a:gd name="T34" fmla="*/ 32 w 155"/>
                <a:gd name="T35" fmla="*/ 62 h 710"/>
                <a:gd name="T36" fmla="*/ 27 w 155"/>
                <a:gd name="T37" fmla="*/ 43 h 710"/>
                <a:gd name="T38" fmla="*/ 30 w 155"/>
                <a:gd name="T39" fmla="*/ 33 h 710"/>
                <a:gd name="T40" fmla="*/ 43 w 155"/>
                <a:gd name="T41" fmla="*/ 18 h 710"/>
                <a:gd name="T42" fmla="*/ 66 w 155"/>
                <a:gd name="T43" fmla="*/ 3 h 710"/>
                <a:gd name="T44" fmla="*/ 81 w 155"/>
                <a:gd name="T45" fmla="*/ 0 h 710"/>
                <a:gd name="T46" fmla="*/ 89 w 155"/>
                <a:gd name="T47" fmla="*/ 2 h 710"/>
                <a:gd name="T48" fmla="*/ 96 w 155"/>
                <a:gd name="T49" fmla="*/ 18 h 710"/>
                <a:gd name="T50" fmla="*/ 116 w 155"/>
                <a:gd name="T51" fmla="*/ 75 h 710"/>
                <a:gd name="T52" fmla="*/ 134 w 155"/>
                <a:gd name="T53" fmla="*/ 141 h 710"/>
                <a:gd name="T54" fmla="*/ 144 w 155"/>
                <a:gd name="T55" fmla="*/ 195 h 710"/>
                <a:gd name="T56" fmla="*/ 152 w 155"/>
                <a:gd name="T57" fmla="*/ 257 h 710"/>
                <a:gd name="T58" fmla="*/ 155 w 155"/>
                <a:gd name="T59" fmla="*/ 324 h 710"/>
                <a:gd name="T60" fmla="*/ 154 w 155"/>
                <a:gd name="T61" fmla="*/ 397 h 710"/>
                <a:gd name="T62" fmla="*/ 146 w 155"/>
                <a:gd name="T63" fmla="*/ 465 h 710"/>
                <a:gd name="T64" fmla="*/ 134 w 155"/>
                <a:gd name="T65" fmla="*/ 526 h 710"/>
                <a:gd name="T66" fmla="*/ 118 w 155"/>
                <a:gd name="T67" fmla="*/ 579 h 710"/>
                <a:gd name="T68" fmla="*/ 101 w 155"/>
                <a:gd name="T69" fmla="*/ 622 h 710"/>
                <a:gd name="T70" fmla="*/ 85 w 155"/>
                <a:gd name="T71" fmla="*/ 658 h 710"/>
                <a:gd name="T72" fmla="*/ 64 w 155"/>
                <a:gd name="T73" fmla="*/ 69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710">
                  <a:moveTo>
                    <a:pt x="57" y="706"/>
                  </a:moveTo>
                  <a:lnTo>
                    <a:pt x="54" y="709"/>
                  </a:lnTo>
                  <a:lnTo>
                    <a:pt x="50" y="710"/>
                  </a:lnTo>
                  <a:lnTo>
                    <a:pt x="46" y="709"/>
                  </a:lnTo>
                  <a:lnTo>
                    <a:pt x="41" y="708"/>
                  </a:lnTo>
                  <a:lnTo>
                    <a:pt x="31" y="701"/>
                  </a:lnTo>
                  <a:lnTo>
                    <a:pt x="20" y="691"/>
                  </a:lnTo>
                  <a:lnTo>
                    <a:pt x="11" y="679"/>
                  </a:lnTo>
                  <a:lnTo>
                    <a:pt x="4" y="668"/>
                  </a:lnTo>
                  <a:lnTo>
                    <a:pt x="1" y="663"/>
                  </a:lnTo>
                  <a:lnTo>
                    <a:pt x="0" y="658"/>
                  </a:lnTo>
                  <a:lnTo>
                    <a:pt x="0" y="654"/>
                  </a:lnTo>
                  <a:lnTo>
                    <a:pt x="0" y="651"/>
                  </a:lnTo>
                  <a:lnTo>
                    <a:pt x="7" y="642"/>
                  </a:lnTo>
                  <a:lnTo>
                    <a:pt x="16" y="623"/>
                  </a:lnTo>
                  <a:lnTo>
                    <a:pt x="29" y="597"/>
                  </a:lnTo>
                  <a:lnTo>
                    <a:pt x="44" y="563"/>
                  </a:lnTo>
                  <a:lnTo>
                    <a:pt x="50" y="543"/>
                  </a:lnTo>
                  <a:lnTo>
                    <a:pt x="58" y="521"/>
                  </a:lnTo>
                  <a:lnTo>
                    <a:pt x="64" y="498"/>
                  </a:lnTo>
                  <a:lnTo>
                    <a:pt x="71" y="473"/>
                  </a:lnTo>
                  <a:lnTo>
                    <a:pt x="75" y="447"/>
                  </a:lnTo>
                  <a:lnTo>
                    <a:pt x="79" y="418"/>
                  </a:lnTo>
                  <a:lnTo>
                    <a:pt x="82" y="389"/>
                  </a:lnTo>
                  <a:lnTo>
                    <a:pt x="84" y="358"/>
                  </a:lnTo>
                  <a:lnTo>
                    <a:pt x="84" y="327"/>
                  </a:lnTo>
                  <a:lnTo>
                    <a:pt x="82" y="296"/>
                  </a:lnTo>
                  <a:lnTo>
                    <a:pt x="80" y="267"/>
                  </a:lnTo>
                  <a:lnTo>
                    <a:pt x="77" y="241"/>
                  </a:lnTo>
                  <a:lnTo>
                    <a:pt x="74" y="215"/>
                  </a:lnTo>
                  <a:lnTo>
                    <a:pt x="70" y="191"/>
                  </a:lnTo>
                  <a:lnTo>
                    <a:pt x="64" y="168"/>
                  </a:lnTo>
                  <a:lnTo>
                    <a:pt x="60" y="149"/>
                  </a:lnTo>
                  <a:lnTo>
                    <a:pt x="49" y="112"/>
                  </a:lnTo>
                  <a:lnTo>
                    <a:pt x="40" y="83"/>
                  </a:lnTo>
                  <a:lnTo>
                    <a:pt x="32" y="62"/>
                  </a:lnTo>
                  <a:lnTo>
                    <a:pt x="28" y="47"/>
                  </a:lnTo>
                  <a:lnTo>
                    <a:pt x="27" y="43"/>
                  </a:lnTo>
                  <a:lnTo>
                    <a:pt x="28" y="38"/>
                  </a:lnTo>
                  <a:lnTo>
                    <a:pt x="30" y="33"/>
                  </a:lnTo>
                  <a:lnTo>
                    <a:pt x="33" y="27"/>
                  </a:lnTo>
                  <a:lnTo>
                    <a:pt x="43" y="18"/>
                  </a:lnTo>
                  <a:lnTo>
                    <a:pt x="54" y="10"/>
                  </a:lnTo>
                  <a:lnTo>
                    <a:pt x="66" y="3"/>
                  </a:lnTo>
                  <a:lnTo>
                    <a:pt x="77" y="0"/>
                  </a:lnTo>
                  <a:lnTo>
                    <a:pt x="81" y="0"/>
                  </a:lnTo>
                  <a:lnTo>
                    <a:pt x="86" y="1"/>
                  </a:lnTo>
                  <a:lnTo>
                    <a:pt x="89" y="2"/>
                  </a:lnTo>
                  <a:lnTo>
                    <a:pt x="91" y="5"/>
                  </a:lnTo>
                  <a:lnTo>
                    <a:pt x="96" y="18"/>
                  </a:lnTo>
                  <a:lnTo>
                    <a:pt x="105" y="42"/>
                  </a:lnTo>
                  <a:lnTo>
                    <a:pt x="116" y="75"/>
                  </a:lnTo>
                  <a:lnTo>
                    <a:pt x="128" y="117"/>
                  </a:lnTo>
                  <a:lnTo>
                    <a:pt x="134" y="141"/>
                  </a:lnTo>
                  <a:lnTo>
                    <a:pt x="139" y="167"/>
                  </a:lnTo>
                  <a:lnTo>
                    <a:pt x="144" y="195"/>
                  </a:lnTo>
                  <a:lnTo>
                    <a:pt x="149" y="225"/>
                  </a:lnTo>
                  <a:lnTo>
                    <a:pt x="152" y="257"/>
                  </a:lnTo>
                  <a:lnTo>
                    <a:pt x="154" y="290"/>
                  </a:lnTo>
                  <a:lnTo>
                    <a:pt x="155" y="324"/>
                  </a:lnTo>
                  <a:lnTo>
                    <a:pt x="155" y="361"/>
                  </a:lnTo>
                  <a:lnTo>
                    <a:pt x="154" y="397"/>
                  </a:lnTo>
                  <a:lnTo>
                    <a:pt x="151" y="432"/>
                  </a:lnTo>
                  <a:lnTo>
                    <a:pt x="146" y="465"/>
                  </a:lnTo>
                  <a:lnTo>
                    <a:pt x="140" y="495"/>
                  </a:lnTo>
                  <a:lnTo>
                    <a:pt x="134" y="526"/>
                  </a:lnTo>
                  <a:lnTo>
                    <a:pt x="126" y="552"/>
                  </a:lnTo>
                  <a:lnTo>
                    <a:pt x="118" y="579"/>
                  </a:lnTo>
                  <a:lnTo>
                    <a:pt x="109" y="601"/>
                  </a:lnTo>
                  <a:lnTo>
                    <a:pt x="101" y="622"/>
                  </a:lnTo>
                  <a:lnTo>
                    <a:pt x="92" y="642"/>
                  </a:lnTo>
                  <a:lnTo>
                    <a:pt x="85" y="658"/>
                  </a:lnTo>
                  <a:lnTo>
                    <a:pt x="77" y="672"/>
                  </a:lnTo>
                  <a:lnTo>
                    <a:pt x="64" y="695"/>
                  </a:lnTo>
                  <a:lnTo>
                    <a:pt x="57"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8" name="Freeform 99"/>
            <p:cNvSpPr>
              <a:spLocks/>
            </p:cNvSpPr>
            <p:nvPr/>
          </p:nvSpPr>
          <p:spPr bwMode="auto">
            <a:xfrm>
              <a:off x="15051088" y="5132169"/>
              <a:ext cx="95250" cy="352425"/>
            </a:xfrm>
            <a:custGeom>
              <a:avLst/>
              <a:gdLst>
                <a:gd name="T0" fmla="*/ 46 w 120"/>
                <a:gd name="T1" fmla="*/ 666 h 666"/>
                <a:gd name="T2" fmla="*/ 38 w 120"/>
                <a:gd name="T3" fmla="*/ 666 h 666"/>
                <a:gd name="T4" fmla="*/ 27 w 120"/>
                <a:gd name="T5" fmla="*/ 658 h 666"/>
                <a:gd name="T6" fmla="*/ 9 w 120"/>
                <a:gd name="T7" fmla="*/ 637 h 666"/>
                <a:gd name="T8" fmla="*/ 1 w 120"/>
                <a:gd name="T9" fmla="*/ 621 h 666"/>
                <a:gd name="T10" fmla="*/ 0 w 120"/>
                <a:gd name="T11" fmla="*/ 613 h 666"/>
                <a:gd name="T12" fmla="*/ 5 w 120"/>
                <a:gd name="T13" fmla="*/ 602 h 666"/>
                <a:gd name="T14" fmla="*/ 21 w 120"/>
                <a:gd name="T15" fmla="*/ 561 h 666"/>
                <a:gd name="T16" fmla="*/ 36 w 120"/>
                <a:gd name="T17" fmla="*/ 509 h 666"/>
                <a:gd name="T18" fmla="*/ 45 w 120"/>
                <a:gd name="T19" fmla="*/ 467 h 666"/>
                <a:gd name="T20" fmla="*/ 52 w 120"/>
                <a:gd name="T21" fmla="*/ 420 h 666"/>
                <a:gd name="T22" fmla="*/ 58 w 120"/>
                <a:gd name="T23" fmla="*/ 365 h 666"/>
                <a:gd name="T24" fmla="*/ 59 w 120"/>
                <a:gd name="T25" fmla="*/ 307 h 666"/>
                <a:gd name="T26" fmla="*/ 56 w 120"/>
                <a:gd name="T27" fmla="*/ 252 h 666"/>
                <a:gd name="T28" fmla="*/ 50 w 120"/>
                <a:gd name="T29" fmla="*/ 180 h 666"/>
                <a:gd name="T30" fmla="*/ 38 w 120"/>
                <a:gd name="T31" fmla="*/ 106 h 666"/>
                <a:gd name="T32" fmla="*/ 27 w 120"/>
                <a:gd name="T33" fmla="*/ 58 h 666"/>
                <a:gd name="T34" fmla="*/ 23 w 120"/>
                <a:gd name="T35" fmla="*/ 41 h 666"/>
                <a:gd name="T36" fmla="*/ 25 w 120"/>
                <a:gd name="T37" fmla="*/ 32 h 666"/>
                <a:gd name="T38" fmla="*/ 36 w 120"/>
                <a:gd name="T39" fmla="*/ 17 h 666"/>
                <a:gd name="T40" fmla="*/ 55 w 120"/>
                <a:gd name="T41" fmla="*/ 4 h 666"/>
                <a:gd name="T42" fmla="*/ 69 w 120"/>
                <a:gd name="T43" fmla="*/ 0 h 666"/>
                <a:gd name="T44" fmla="*/ 76 w 120"/>
                <a:gd name="T45" fmla="*/ 3 h 666"/>
                <a:gd name="T46" fmla="*/ 81 w 120"/>
                <a:gd name="T47" fmla="*/ 19 h 666"/>
                <a:gd name="T48" fmla="*/ 95 w 120"/>
                <a:gd name="T49" fmla="*/ 71 h 666"/>
                <a:gd name="T50" fmla="*/ 106 w 120"/>
                <a:gd name="T51" fmla="*/ 133 h 666"/>
                <a:gd name="T52" fmla="*/ 112 w 120"/>
                <a:gd name="T53" fmla="*/ 183 h 666"/>
                <a:gd name="T54" fmla="*/ 117 w 120"/>
                <a:gd name="T55" fmla="*/ 242 h 666"/>
                <a:gd name="T56" fmla="*/ 120 w 120"/>
                <a:gd name="T57" fmla="*/ 305 h 666"/>
                <a:gd name="T58" fmla="*/ 118 w 120"/>
                <a:gd name="T59" fmla="*/ 373 h 666"/>
                <a:gd name="T60" fmla="*/ 112 w 120"/>
                <a:gd name="T61" fmla="*/ 437 h 666"/>
                <a:gd name="T62" fmla="*/ 104 w 120"/>
                <a:gd name="T63" fmla="*/ 493 h 666"/>
                <a:gd name="T64" fmla="*/ 93 w 120"/>
                <a:gd name="T65" fmla="*/ 542 h 666"/>
                <a:gd name="T66" fmla="*/ 75 w 120"/>
                <a:gd name="T67" fmla="*/ 602 h 666"/>
                <a:gd name="T68" fmla="*/ 54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4"/>
                  </a:moveTo>
                  <a:lnTo>
                    <a:pt x="46" y="666"/>
                  </a:lnTo>
                  <a:lnTo>
                    <a:pt x="43" y="666"/>
                  </a:lnTo>
                  <a:lnTo>
                    <a:pt x="38" y="666"/>
                  </a:lnTo>
                  <a:lnTo>
                    <a:pt x="35" y="664"/>
                  </a:lnTo>
                  <a:lnTo>
                    <a:pt x="27" y="658"/>
                  </a:lnTo>
                  <a:lnTo>
                    <a:pt x="17" y="648"/>
                  </a:lnTo>
                  <a:lnTo>
                    <a:pt x="9" y="637"/>
                  </a:lnTo>
                  <a:lnTo>
                    <a:pt x="3" y="627"/>
                  </a:lnTo>
                  <a:lnTo>
                    <a:pt x="1" y="621"/>
                  </a:lnTo>
                  <a:lnTo>
                    <a:pt x="0" y="617"/>
                  </a:lnTo>
                  <a:lnTo>
                    <a:pt x="0" y="613"/>
                  </a:lnTo>
                  <a:lnTo>
                    <a:pt x="1" y="611"/>
                  </a:lnTo>
                  <a:lnTo>
                    <a:pt x="5" y="602"/>
                  </a:lnTo>
                  <a:lnTo>
                    <a:pt x="12" y="584"/>
                  </a:lnTo>
                  <a:lnTo>
                    <a:pt x="21" y="561"/>
                  </a:lnTo>
                  <a:lnTo>
                    <a:pt x="31" y="528"/>
                  </a:lnTo>
                  <a:lnTo>
                    <a:pt x="36" y="509"/>
                  </a:lnTo>
                  <a:lnTo>
                    <a:pt x="40" y="489"/>
                  </a:lnTo>
                  <a:lnTo>
                    <a:pt x="45" y="467"/>
                  </a:lnTo>
                  <a:lnTo>
                    <a:pt x="49" y="445"/>
                  </a:lnTo>
                  <a:lnTo>
                    <a:pt x="52" y="420"/>
                  </a:lnTo>
                  <a:lnTo>
                    <a:pt x="55" y="393"/>
                  </a:lnTo>
                  <a:lnTo>
                    <a:pt x="58" y="365"/>
                  </a:lnTo>
                  <a:lnTo>
                    <a:pt x="59" y="336"/>
                  </a:lnTo>
                  <a:lnTo>
                    <a:pt x="59" y="307"/>
                  </a:lnTo>
                  <a:lnTo>
                    <a:pt x="58" y="278"/>
                  </a:lnTo>
                  <a:lnTo>
                    <a:pt x="56" y="252"/>
                  </a:lnTo>
                  <a:lnTo>
                    <a:pt x="55" y="227"/>
                  </a:lnTo>
                  <a:lnTo>
                    <a:pt x="50" y="180"/>
                  </a:lnTo>
                  <a:lnTo>
                    <a:pt x="45" y="140"/>
                  </a:lnTo>
                  <a:lnTo>
                    <a:pt x="38" y="106"/>
                  </a:lnTo>
                  <a:lnTo>
                    <a:pt x="32" y="78"/>
                  </a:lnTo>
                  <a:lnTo>
                    <a:pt x="27" y="58"/>
                  </a:lnTo>
                  <a:lnTo>
                    <a:pt x="23" y="45"/>
                  </a:lnTo>
                  <a:lnTo>
                    <a:pt x="23" y="41"/>
                  </a:lnTo>
                  <a:lnTo>
                    <a:pt x="24" y="36"/>
                  </a:lnTo>
                  <a:lnTo>
                    <a:pt x="25" y="32"/>
                  </a:lnTo>
                  <a:lnTo>
                    <a:pt x="29" y="27"/>
                  </a:lnTo>
                  <a:lnTo>
                    <a:pt x="36" y="17"/>
                  </a:lnTo>
                  <a:lnTo>
                    <a:pt x="46" y="9"/>
                  </a:lnTo>
                  <a:lnTo>
                    <a:pt x="55" y="4"/>
                  </a:lnTo>
                  <a:lnTo>
                    <a:pt x="65" y="1"/>
                  </a:lnTo>
                  <a:lnTo>
                    <a:pt x="69" y="0"/>
                  </a:lnTo>
                  <a:lnTo>
                    <a:pt x="73" y="1"/>
                  </a:lnTo>
                  <a:lnTo>
                    <a:pt x="76" y="3"/>
                  </a:lnTo>
                  <a:lnTo>
                    <a:pt x="77" y="5"/>
                  </a:lnTo>
                  <a:lnTo>
                    <a:pt x="81" y="19"/>
                  </a:lnTo>
                  <a:lnTo>
                    <a:pt x="87" y="40"/>
                  </a:lnTo>
                  <a:lnTo>
                    <a:pt x="95" y="71"/>
                  </a:lnTo>
                  <a:lnTo>
                    <a:pt x="102" y="111"/>
                  </a:lnTo>
                  <a:lnTo>
                    <a:pt x="106" y="133"/>
                  </a:lnTo>
                  <a:lnTo>
                    <a:pt x="109" y="157"/>
                  </a:lnTo>
                  <a:lnTo>
                    <a:pt x="112" y="183"/>
                  </a:lnTo>
                  <a:lnTo>
                    <a:pt x="115" y="211"/>
                  </a:lnTo>
                  <a:lnTo>
                    <a:pt x="117" y="242"/>
                  </a:lnTo>
                  <a:lnTo>
                    <a:pt x="118" y="272"/>
                  </a:lnTo>
                  <a:lnTo>
                    <a:pt x="120" y="305"/>
                  </a:lnTo>
                  <a:lnTo>
                    <a:pt x="120" y="339"/>
                  </a:lnTo>
                  <a:lnTo>
                    <a:pt x="118" y="373"/>
                  </a:lnTo>
                  <a:lnTo>
                    <a:pt x="115" y="405"/>
                  </a:lnTo>
                  <a:lnTo>
                    <a:pt x="112" y="437"/>
                  </a:lnTo>
                  <a:lnTo>
                    <a:pt x="108" y="466"/>
                  </a:lnTo>
                  <a:lnTo>
                    <a:pt x="104" y="493"/>
                  </a:lnTo>
                  <a:lnTo>
                    <a:pt x="98" y="518"/>
                  </a:lnTo>
                  <a:lnTo>
                    <a:pt x="93" y="542"/>
                  </a:lnTo>
                  <a:lnTo>
                    <a:pt x="86" y="565"/>
                  </a:lnTo>
                  <a:lnTo>
                    <a:pt x="75" y="602"/>
                  </a:lnTo>
                  <a:lnTo>
                    <a:pt x="63" y="632"/>
                  </a:lnTo>
                  <a:lnTo>
                    <a:pt x="54" y="652"/>
                  </a:lnTo>
                  <a:lnTo>
                    <a:pt x="48" y="664"/>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9" name="Freeform 100"/>
            <p:cNvSpPr>
              <a:spLocks/>
            </p:cNvSpPr>
            <p:nvPr/>
          </p:nvSpPr>
          <p:spPr bwMode="auto">
            <a:xfrm>
              <a:off x="7691438" y="3716119"/>
              <a:ext cx="192087" cy="158750"/>
            </a:xfrm>
            <a:custGeom>
              <a:avLst/>
              <a:gdLst>
                <a:gd name="T0" fmla="*/ 243 w 243"/>
                <a:gd name="T1" fmla="*/ 165 h 299"/>
                <a:gd name="T2" fmla="*/ 238 w 243"/>
                <a:gd name="T3" fmla="*/ 194 h 299"/>
                <a:gd name="T4" fmla="*/ 229 w 243"/>
                <a:gd name="T5" fmla="*/ 220 h 299"/>
                <a:gd name="T6" fmla="*/ 215 w 243"/>
                <a:gd name="T7" fmla="*/ 244 h 299"/>
                <a:gd name="T8" fmla="*/ 199 w 243"/>
                <a:gd name="T9" fmla="*/ 265 h 299"/>
                <a:gd name="T10" fmla="*/ 180 w 243"/>
                <a:gd name="T11" fmla="*/ 281 h 299"/>
                <a:gd name="T12" fmla="*/ 159 w 243"/>
                <a:gd name="T13" fmla="*/ 293 h 299"/>
                <a:gd name="T14" fmla="*/ 134 w 243"/>
                <a:gd name="T15" fmla="*/ 298 h 299"/>
                <a:gd name="T16" fmla="*/ 109 w 243"/>
                <a:gd name="T17" fmla="*/ 298 h 299"/>
                <a:gd name="T18" fmla="*/ 86 w 243"/>
                <a:gd name="T19" fmla="*/ 293 h 299"/>
                <a:gd name="T20" fmla="*/ 64 w 243"/>
                <a:gd name="T21" fmla="*/ 281 h 299"/>
                <a:gd name="T22" fmla="*/ 45 w 243"/>
                <a:gd name="T23" fmla="*/ 265 h 299"/>
                <a:gd name="T24" fmla="*/ 28 w 243"/>
                <a:gd name="T25" fmla="*/ 244 h 299"/>
                <a:gd name="T26" fmla="*/ 15 w 243"/>
                <a:gd name="T27" fmla="*/ 220 h 299"/>
                <a:gd name="T28" fmla="*/ 7 w 243"/>
                <a:gd name="T29" fmla="*/ 194 h 299"/>
                <a:gd name="T30" fmla="*/ 1 w 243"/>
                <a:gd name="T31" fmla="*/ 165 h 299"/>
                <a:gd name="T32" fmla="*/ 1 w 243"/>
                <a:gd name="T33" fmla="*/ 135 h 299"/>
                <a:gd name="T34" fmla="*/ 7 w 243"/>
                <a:gd name="T35" fmla="*/ 106 h 299"/>
                <a:gd name="T36" fmla="*/ 15 w 243"/>
                <a:gd name="T37" fmla="*/ 78 h 299"/>
                <a:gd name="T38" fmla="*/ 28 w 243"/>
                <a:gd name="T39" fmla="*/ 54 h 299"/>
                <a:gd name="T40" fmla="*/ 45 w 243"/>
                <a:gd name="T41" fmla="*/ 34 h 299"/>
                <a:gd name="T42" fmla="*/ 64 w 243"/>
                <a:gd name="T43" fmla="*/ 19 h 299"/>
                <a:gd name="T44" fmla="*/ 86 w 243"/>
                <a:gd name="T45" fmla="*/ 7 h 299"/>
                <a:gd name="T46" fmla="*/ 109 w 243"/>
                <a:gd name="T47" fmla="*/ 0 h 299"/>
                <a:gd name="T48" fmla="*/ 134 w 243"/>
                <a:gd name="T49" fmla="*/ 0 h 299"/>
                <a:gd name="T50" fmla="*/ 159 w 243"/>
                <a:gd name="T51" fmla="*/ 7 h 299"/>
                <a:gd name="T52" fmla="*/ 180 w 243"/>
                <a:gd name="T53" fmla="*/ 19 h 299"/>
                <a:gd name="T54" fmla="*/ 199 w 243"/>
                <a:gd name="T55" fmla="*/ 34 h 299"/>
                <a:gd name="T56" fmla="*/ 215 w 243"/>
                <a:gd name="T57" fmla="*/ 54 h 299"/>
                <a:gd name="T58" fmla="*/ 229 w 243"/>
                <a:gd name="T59" fmla="*/ 78 h 299"/>
                <a:gd name="T60" fmla="*/ 238 w 243"/>
                <a:gd name="T61" fmla="*/ 106 h 299"/>
                <a:gd name="T62" fmla="*/ 243 w 243"/>
                <a:gd name="T63" fmla="*/ 13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243" y="149"/>
                  </a:moveTo>
                  <a:lnTo>
                    <a:pt x="243" y="165"/>
                  </a:lnTo>
                  <a:lnTo>
                    <a:pt x="241" y="179"/>
                  </a:lnTo>
                  <a:lnTo>
                    <a:pt x="238" y="194"/>
                  </a:lnTo>
                  <a:lnTo>
                    <a:pt x="233" y="207"/>
                  </a:lnTo>
                  <a:lnTo>
                    <a:pt x="229" y="220"/>
                  </a:lnTo>
                  <a:lnTo>
                    <a:pt x="223" y="234"/>
                  </a:lnTo>
                  <a:lnTo>
                    <a:pt x="215" y="244"/>
                  </a:lnTo>
                  <a:lnTo>
                    <a:pt x="208" y="256"/>
                  </a:lnTo>
                  <a:lnTo>
                    <a:pt x="199" y="265"/>
                  </a:lnTo>
                  <a:lnTo>
                    <a:pt x="190" y="273"/>
                  </a:lnTo>
                  <a:lnTo>
                    <a:pt x="180" y="281"/>
                  </a:lnTo>
                  <a:lnTo>
                    <a:pt x="169" y="288"/>
                  </a:lnTo>
                  <a:lnTo>
                    <a:pt x="159" y="293"/>
                  </a:lnTo>
                  <a:lnTo>
                    <a:pt x="147" y="296"/>
                  </a:lnTo>
                  <a:lnTo>
                    <a:pt x="134" y="298"/>
                  </a:lnTo>
                  <a:lnTo>
                    <a:pt x="122" y="299"/>
                  </a:lnTo>
                  <a:lnTo>
                    <a:pt x="109" y="298"/>
                  </a:lnTo>
                  <a:lnTo>
                    <a:pt x="98" y="296"/>
                  </a:lnTo>
                  <a:lnTo>
                    <a:pt x="86" y="293"/>
                  </a:lnTo>
                  <a:lnTo>
                    <a:pt x="75" y="288"/>
                  </a:lnTo>
                  <a:lnTo>
                    <a:pt x="64" y="281"/>
                  </a:lnTo>
                  <a:lnTo>
                    <a:pt x="54" y="273"/>
                  </a:lnTo>
                  <a:lnTo>
                    <a:pt x="45" y="265"/>
                  </a:lnTo>
                  <a:lnTo>
                    <a:pt x="37" y="256"/>
                  </a:lnTo>
                  <a:lnTo>
                    <a:pt x="28" y="244"/>
                  </a:lnTo>
                  <a:lnTo>
                    <a:pt x="22" y="234"/>
                  </a:lnTo>
                  <a:lnTo>
                    <a:pt x="15" y="220"/>
                  </a:lnTo>
                  <a:lnTo>
                    <a:pt x="10" y="207"/>
                  </a:lnTo>
                  <a:lnTo>
                    <a:pt x="7" y="194"/>
                  </a:lnTo>
                  <a:lnTo>
                    <a:pt x="4" y="179"/>
                  </a:lnTo>
                  <a:lnTo>
                    <a:pt x="1" y="165"/>
                  </a:lnTo>
                  <a:lnTo>
                    <a:pt x="0" y="149"/>
                  </a:lnTo>
                  <a:lnTo>
                    <a:pt x="1" y="135"/>
                  </a:lnTo>
                  <a:lnTo>
                    <a:pt x="4" y="119"/>
                  </a:lnTo>
                  <a:lnTo>
                    <a:pt x="7" y="106"/>
                  </a:lnTo>
                  <a:lnTo>
                    <a:pt x="10" y="91"/>
                  </a:lnTo>
                  <a:lnTo>
                    <a:pt x="15" y="78"/>
                  </a:lnTo>
                  <a:lnTo>
                    <a:pt x="22" y="66"/>
                  </a:lnTo>
                  <a:lnTo>
                    <a:pt x="28" y="54"/>
                  </a:lnTo>
                  <a:lnTo>
                    <a:pt x="37" y="44"/>
                  </a:lnTo>
                  <a:lnTo>
                    <a:pt x="45" y="34"/>
                  </a:lnTo>
                  <a:lnTo>
                    <a:pt x="54" y="25"/>
                  </a:lnTo>
                  <a:lnTo>
                    <a:pt x="64" y="19"/>
                  </a:lnTo>
                  <a:lnTo>
                    <a:pt x="75" y="12"/>
                  </a:lnTo>
                  <a:lnTo>
                    <a:pt x="86" y="7"/>
                  </a:lnTo>
                  <a:lnTo>
                    <a:pt x="98" y="3"/>
                  </a:lnTo>
                  <a:lnTo>
                    <a:pt x="109" y="0"/>
                  </a:lnTo>
                  <a:lnTo>
                    <a:pt x="122" y="0"/>
                  </a:lnTo>
                  <a:lnTo>
                    <a:pt x="134" y="0"/>
                  </a:lnTo>
                  <a:lnTo>
                    <a:pt x="147" y="3"/>
                  </a:lnTo>
                  <a:lnTo>
                    <a:pt x="159" y="7"/>
                  </a:lnTo>
                  <a:lnTo>
                    <a:pt x="169" y="12"/>
                  </a:lnTo>
                  <a:lnTo>
                    <a:pt x="180" y="19"/>
                  </a:lnTo>
                  <a:lnTo>
                    <a:pt x="190" y="25"/>
                  </a:lnTo>
                  <a:lnTo>
                    <a:pt x="199" y="34"/>
                  </a:lnTo>
                  <a:lnTo>
                    <a:pt x="208" y="44"/>
                  </a:lnTo>
                  <a:lnTo>
                    <a:pt x="215" y="54"/>
                  </a:lnTo>
                  <a:lnTo>
                    <a:pt x="223" y="66"/>
                  </a:lnTo>
                  <a:lnTo>
                    <a:pt x="229" y="78"/>
                  </a:lnTo>
                  <a:lnTo>
                    <a:pt x="233" y="91"/>
                  </a:lnTo>
                  <a:lnTo>
                    <a:pt x="238" y="106"/>
                  </a:lnTo>
                  <a:lnTo>
                    <a:pt x="241" y="119"/>
                  </a:lnTo>
                  <a:lnTo>
                    <a:pt x="243" y="135"/>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0" name="Freeform 101"/>
            <p:cNvSpPr>
              <a:spLocks/>
            </p:cNvSpPr>
            <p:nvPr/>
          </p:nvSpPr>
          <p:spPr bwMode="auto">
            <a:xfrm>
              <a:off x="7745413" y="3763744"/>
              <a:ext cx="84137" cy="68263"/>
            </a:xfrm>
            <a:custGeom>
              <a:avLst/>
              <a:gdLst>
                <a:gd name="T0" fmla="*/ 106 w 106"/>
                <a:gd name="T1" fmla="*/ 66 h 131"/>
                <a:gd name="T2" fmla="*/ 105 w 106"/>
                <a:gd name="T3" fmla="*/ 80 h 131"/>
                <a:gd name="T4" fmla="*/ 101 w 106"/>
                <a:gd name="T5" fmla="*/ 91 h 131"/>
                <a:gd name="T6" fmla="*/ 97 w 106"/>
                <a:gd name="T7" fmla="*/ 102 h 131"/>
                <a:gd name="T8" fmla="*/ 91 w 106"/>
                <a:gd name="T9" fmla="*/ 113 h 131"/>
                <a:gd name="T10" fmla="*/ 82 w 106"/>
                <a:gd name="T11" fmla="*/ 120 h 131"/>
                <a:gd name="T12" fmla="*/ 74 w 106"/>
                <a:gd name="T13" fmla="*/ 126 h 131"/>
                <a:gd name="T14" fmla="*/ 64 w 106"/>
                <a:gd name="T15" fmla="*/ 130 h 131"/>
                <a:gd name="T16" fmla="*/ 53 w 106"/>
                <a:gd name="T17" fmla="*/ 131 h 131"/>
                <a:gd name="T18" fmla="*/ 43 w 106"/>
                <a:gd name="T19" fmla="*/ 130 h 131"/>
                <a:gd name="T20" fmla="*/ 33 w 106"/>
                <a:gd name="T21" fmla="*/ 126 h 131"/>
                <a:gd name="T22" fmla="*/ 23 w 106"/>
                <a:gd name="T23" fmla="*/ 120 h 131"/>
                <a:gd name="T24" fmla="*/ 16 w 106"/>
                <a:gd name="T25" fmla="*/ 113 h 131"/>
                <a:gd name="T26" fmla="*/ 9 w 106"/>
                <a:gd name="T27" fmla="*/ 102 h 131"/>
                <a:gd name="T28" fmla="*/ 4 w 106"/>
                <a:gd name="T29" fmla="*/ 91 h 131"/>
                <a:gd name="T30" fmla="*/ 1 w 106"/>
                <a:gd name="T31" fmla="*/ 80 h 131"/>
                <a:gd name="T32" fmla="*/ 0 w 106"/>
                <a:gd name="T33" fmla="*/ 66 h 131"/>
                <a:gd name="T34" fmla="*/ 1 w 106"/>
                <a:gd name="T35" fmla="*/ 53 h 131"/>
                <a:gd name="T36" fmla="*/ 4 w 106"/>
                <a:gd name="T37" fmla="*/ 40 h 131"/>
                <a:gd name="T38" fmla="*/ 9 w 106"/>
                <a:gd name="T39" fmla="*/ 29 h 131"/>
                <a:gd name="T40" fmla="*/ 16 w 106"/>
                <a:gd name="T41" fmla="*/ 20 h 131"/>
                <a:gd name="T42" fmla="*/ 23 w 106"/>
                <a:gd name="T43" fmla="*/ 12 h 131"/>
                <a:gd name="T44" fmla="*/ 33 w 106"/>
                <a:gd name="T45" fmla="*/ 6 h 131"/>
                <a:gd name="T46" fmla="*/ 43 w 106"/>
                <a:gd name="T47" fmla="*/ 2 h 131"/>
                <a:gd name="T48" fmla="*/ 53 w 106"/>
                <a:gd name="T49" fmla="*/ 0 h 131"/>
                <a:gd name="T50" fmla="*/ 64 w 106"/>
                <a:gd name="T51" fmla="*/ 2 h 131"/>
                <a:gd name="T52" fmla="*/ 74 w 106"/>
                <a:gd name="T53" fmla="*/ 6 h 131"/>
                <a:gd name="T54" fmla="*/ 82 w 106"/>
                <a:gd name="T55" fmla="*/ 12 h 131"/>
                <a:gd name="T56" fmla="*/ 91 w 106"/>
                <a:gd name="T57" fmla="*/ 20 h 131"/>
                <a:gd name="T58" fmla="*/ 97 w 106"/>
                <a:gd name="T59" fmla="*/ 29 h 131"/>
                <a:gd name="T60" fmla="*/ 101 w 106"/>
                <a:gd name="T61" fmla="*/ 40 h 131"/>
                <a:gd name="T62" fmla="*/ 105 w 106"/>
                <a:gd name="T63" fmla="*/ 53 h 131"/>
                <a:gd name="T64" fmla="*/ 106 w 106"/>
                <a:gd name="T65"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6"/>
                  </a:moveTo>
                  <a:lnTo>
                    <a:pt x="105" y="80"/>
                  </a:lnTo>
                  <a:lnTo>
                    <a:pt x="101" y="91"/>
                  </a:lnTo>
                  <a:lnTo>
                    <a:pt x="97" y="102"/>
                  </a:lnTo>
                  <a:lnTo>
                    <a:pt x="91" y="113"/>
                  </a:lnTo>
                  <a:lnTo>
                    <a:pt x="82" y="120"/>
                  </a:lnTo>
                  <a:lnTo>
                    <a:pt x="74" y="126"/>
                  </a:lnTo>
                  <a:lnTo>
                    <a:pt x="64" y="130"/>
                  </a:lnTo>
                  <a:lnTo>
                    <a:pt x="53" y="131"/>
                  </a:lnTo>
                  <a:lnTo>
                    <a:pt x="43" y="130"/>
                  </a:lnTo>
                  <a:lnTo>
                    <a:pt x="33" y="126"/>
                  </a:lnTo>
                  <a:lnTo>
                    <a:pt x="23" y="120"/>
                  </a:lnTo>
                  <a:lnTo>
                    <a:pt x="16" y="113"/>
                  </a:lnTo>
                  <a:lnTo>
                    <a:pt x="9" y="102"/>
                  </a:lnTo>
                  <a:lnTo>
                    <a:pt x="4" y="91"/>
                  </a:lnTo>
                  <a:lnTo>
                    <a:pt x="1" y="80"/>
                  </a:lnTo>
                  <a:lnTo>
                    <a:pt x="0" y="66"/>
                  </a:lnTo>
                  <a:lnTo>
                    <a:pt x="1" y="53"/>
                  </a:lnTo>
                  <a:lnTo>
                    <a:pt x="4" y="40"/>
                  </a:lnTo>
                  <a:lnTo>
                    <a:pt x="9" y="29"/>
                  </a:lnTo>
                  <a:lnTo>
                    <a:pt x="16" y="20"/>
                  </a:lnTo>
                  <a:lnTo>
                    <a:pt x="23" y="12"/>
                  </a:lnTo>
                  <a:lnTo>
                    <a:pt x="33" y="6"/>
                  </a:lnTo>
                  <a:lnTo>
                    <a:pt x="43" y="2"/>
                  </a:lnTo>
                  <a:lnTo>
                    <a:pt x="53" y="0"/>
                  </a:lnTo>
                  <a:lnTo>
                    <a:pt x="64" y="2"/>
                  </a:lnTo>
                  <a:lnTo>
                    <a:pt x="74" y="6"/>
                  </a:lnTo>
                  <a:lnTo>
                    <a:pt x="82" y="12"/>
                  </a:lnTo>
                  <a:lnTo>
                    <a:pt x="91" y="20"/>
                  </a:lnTo>
                  <a:lnTo>
                    <a:pt x="97" y="29"/>
                  </a:lnTo>
                  <a:lnTo>
                    <a:pt x="101" y="40"/>
                  </a:lnTo>
                  <a:lnTo>
                    <a:pt x="105" y="53"/>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1" name="Freeform 102"/>
            <p:cNvSpPr>
              <a:spLocks/>
            </p:cNvSpPr>
            <p:nvPr/>
          </p:nvSpPr>
          <p:spPr bwMode="auto">
            <a:xfrm>
              <a:off x="7788275" y="3751044"/>
              <a:ext cx="42862" cy="34925"/>
            </a:xfrm>
            <a:custGeom>
              <a:avLst/>
              <a:gdLst>
                <a:gd name="T0" fmla="*/ 55 w 55"/>
                <a:gd name="T1" fmla="*/ 34 h 67"/>
                <a:gd name="T2" fmla="*/ 54 w 55"/>
                <a:gd name="T3" fmla="*/ 41 h 67"/>
                <a:gd name="T4" fmla="*/ 53 w 55"/>
                <a:gd name="T5" fmla="*/ 47 h 67"/>
                <a:gd name="T6" fmla="*/ 50 w 55"/>
                <a:gd name="T7" fmla="*/ 52 h 67"/>
                <a:gd name="T8" fmla="*/ 46 w 55"/>
                <a:gd name="T9" fmla="*/ 58 h 67"/>
                <a:gd name="T10" fmla="*/ 43 w 55"/>
                <a:gd name="T11" fmla="*/ 62 h 67"/>
                <a:gd name="T12" fmla="*/ 38 w 55"/>
                <a:gd name="T13" fmla="*/ 64 h 67"/>
                <a:gd name="T14" fmla="*/ 33 w 55"/>
                <a:gd name="T15" fmla="*/ 67 h 67"/>
                <a:gd name="T16" fmla="*/ 27 w 55"/>
                <a:gd name="T17" fmla="*/ 67 h 67"/>
                <a:gd name="T18" fmla="*/ 22 w 55"/>
                <a:gd name="T19" fmla="*/ 67 h 67"/>
                <a:gd name="T20" fmla="*/ 16 w 55"/>
                <a:gd name="T21" fmla="*/ 64 h 67"/>
                <a:gd name="T22" fmla="*/ 12 w 55"/>
                <a:gd name="T23" fmla="*/ 62 h 67"/>
                <a:gd name="T24" fmla="*/ 8 w 55"/>
                <a:gd name="T25" fmla="*/ 58 h 67"/>
                <a:gd name="T26" fmla="*/ 4 w 55"/>
                <a:gd name="T27" fmla="*/ 52 h 67"/>
                <a:gd name="T28" fmla="*/ 2 w 55"/>
                <a:gd name="T29" fmla="*/ 47 h 67"/>
                <a:gd name="T30" fmla="*/ 0 w 55"/>
                <a:gd name="T31" fmla="*/ 41 h 67"/>
                <a:gd name="T32" fmla="*/ 0 w 55"/>
                <a:gd name="T33" fmla="*/ 34 h 67"/>
                <a:gd name="T34" fmla="*/ 0 w 55"/>
                <a:gd name="T35" fmla="*/ 27 h 67"/>
                <a:gd name="T36" fmla="*/ 2 w 55"/>
                <a:gd name="T37" fmla="*/ 21 h 67"/>
                <a:gd name="T38" fmla="*/ 4 w 55"/>
                <a:gd name="T39" fmla="*/ 16 h 67"/>
                <a:gd name="T40" fmla="*/ 8 w 55"/>
                <a:gd name="T41" fmla="*/ 10 h 67"/>
                <a:gd name="T42" fmla="*/ 12 w 55"/>
                <a:gd name="T43" fmla="*/ 6 h 67"/>
                <a:gd name="T44" fmla="*/ 16 w 55"/>
                <a:gd name="T45" fmla="*/ 2 h 67"/>
                <a:gd name="T46" fmla="*/ 22 w 55"/>
                <a:gd name="T47" fmla="*/ 1 h 67"/>
                <a:gd name="T48" fmla="*/ 27 w 55"/>
                <a:gd name="T49" fmla="*/ 0 h 67"/>
                <a:gd name="T50" fmla="*/ 33 w 55"/>
                <a:gd name="T51" fmla="*/ 1 h 67"/>
                <a:gd name="T52" fmla="*/ 38 w 55"/>
                <a:gd name="T53" fmla="*/ 2 h 67"/>
                <a:gd name="T54" fmla="*/ 43 w 55"/>
                <a:gd name="T55" fmla="*/ 6 h 67"/>
                <a:gd name="T56" fmla="*/ 46 w 55"/>
                <a:gd name="T57" fmla="*/ 10 h 67"/>
                <a:gd name="T58" fmla="*/ 50 w 55"/>
                <a:gd name="T59" fmla="*/ 16 h 67"/>
                <a:gd name="T60" fmla="*/ 53 w 55"/>
                <a:gd name="T61" fmla="*/ 21 h 67"/>
                <a:gd name="T62" fmla="*/ 54 w 55"/>
                <a:gd name="T63" fmla="*/ 27 h 67"/>
                <a:gd name="T64" fmla="*/ 55 w 55"/>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4"/>
                  </a:moveTo>
                  <a:lnTo>
                    <a:pt x="54" y="41"/>
                  </a:lnTo>
                  <a:lnTo>
                    <a:pt x="53" y="47"/>
                  </a:lnTo>
                  <a:lnTo>
                    <a:pt x="50" y="52"/>
                  </a:lnTo>
                  <a:lnTo>
                    <a:pt x="46" y="58"/>
                  </a:lnTo>
                  <a:lnTo>
                    <a:pt x="43" y="62"/>
                  </a:lnTo>
                  <a:lnTo>
                    <a:pt x="38" y="64"/>
                  </a:lnTo>
                  <a:lnTo>
                    <a:pt x="33" y="67"/>
                  </a:lnTo>
                  <a:lnTo>
                    <a:pt x="27" y="67"/>
                  </a:lnTo>
                  <a:lnTo>
                    <a:pt x="22" y="67"/>
                  </a:lnTo>
                  <a:lnTo>
                    <a:pt x="16" y="64"/>
                  </a:lnTo>
                  <a:lnTo>
                    <a:pt x="12" y="62"/>
                  </a:lnTo>
                  <a:lnTo>
                    <a:pt x="8" y="58"/>
                  </a:lnTo>
                  <a:lnTo>
                    <a:pt x="4" y="52"/>
                  </a:lnTo>
                  <a:lnTo>
                    <a:pt x="2" y="47"/>
                  </a:lnTo>
                  <a:lnTo>
                    <a:pt x="0" y="41"/>
                  </a:lnTo>
                  <a:lnTo>
                    <a:pt x="0" y="34"/>
                  </a:lnTo>
                  <a:lnTo>
                    <a:pt x="0" y="27"/>
                  </a:lnTo>
                  <a:lnTo>
                    <a:pt x="2" y="21"/>
                  </a:lnTo>
                  <a:lnTo>
                    <a:pt x="4" y="16"/>
                  </a:lnTo>
                  <a:lnTo>
                    <a:pt x="8" y="10"/>
                  </a:lnTo>
                  <a:lnTo>
                    <a:pt x="12" y="6"/>
                  </a:lnTo>
                  <a:lnTo>
                    <a:pt x="16" y="2"/>
                  </a:lnTo>
                  <a:lnTo>
                    <a:pt x="22" y="1"/>
                  </a:lnTo>
                  <a:lnTo>
                    <a:pt x="27" y="0"/>
                  </a:lnTo>
                  <a:lnTo>
                    <a:pt x="33" y="1"/>
                  </a:lnTo>
                  <a:lnTo>
                    <a:pt x="38" y="2"/>
                  </a:lnTo>
                  <a:lnTo>
                    <a:pt x="43" y="6"/>
                  </a:lnTo>
                  <a:lnTo>
                    <a:pt x="46" y="10"/>
                  </a:lnTo>
                  <a:lnTo>
                    <a:pt x="50" y="16"/>
                  </a:lnTo>
                  <a:lnTo>
                    <a:pt x="53" y="21"/>
                  </a:lnTo>
                  <a:lnTo>
                    <a:pt x="54" y="27"/>
                  </a:lnTo>
                  <a:lnTo>
                    <a:pt x="55"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2" name="Freeform 103"/>
            <p:cNvSpPr>
              <a:spLocks/>
            </p:cNvSpPr>
            <p:nvPr/>
          </p:nvSpPr>
          <p:spPr bwMode="auto">
            <a:xfrm>
              <a:off x="7921625" y="3609757"/>
              <a:ext cx="123825" cy="374650"/>
            </a:xfrm>
            <a:custGeom>
              <a:avLst/>
              <a:gdLst>
                <a:gd name="T0" fmla="*/ 55 w 156"/>
                <a:gd name="T1" fmla="*/ 710 h 710"/>
                <a:gd name="T2" fmla="*/ 47 w 156"/>
                <a:gd name="T3" fmla="*/ 710 h 710"/>
                <a:gd name="T4" fmla="*/ 32 w 156"/>
                <a:gd name="T5" fmla="*/ 700 h 710"/>
                <a:gd name="T6" fmla="*/ 12 w 156"/>
                <a:gd name="T7" fmla="*/ 679 h 710"/>
                <a:gd name="T8" fmla="*/ 2 w 156"/>
                <a:gd name="T9" fmla="*/ 662 h 710"/>
                <a:gd name="T10" fmla="*/ 0 w 156"/>
                <a:gd name="T11" fmla="*/ 654 h 710"/>
                <a:gd name="T12" fmla="*/ 8 w 156"/>
                <a:gd name="T13" fmla="*/ 641 h 710"/>
                <a:gd name="T14" fmla="*/ 30 w 156"/>
                <a:gd name="T15" fmla="*/ 596 h 710"/>
                <a:gd name="T16" fmla="*/ 51 w 156"/>
                <a:gd name="T17" fmla="*/ 542 h 710"/>
                <a:gd name="T18" fmla="*/ 65 w 156"/>
                <a:gd name="T19" fmla="*/ 497 h 710"/>
                <a:gd name="T20" fmla="*/ 76 w 156"/>
                <a:gd name="T21" fmla="*/ 446 h 710"/>
                <a:gd name="T22" fmla="*/ 83 w 156"/>
                <a:gd name="T23" fmla="*/ 389 h 710"/>
                <a:gd name="T24" fmla="*/ 85 w 156"/>
                <a:gd name="T25" fmla="*/ 326 h 710"/>
                <a:gd name="T26" fmla="*/ 81 w 156"/>
                <a:gd name="T27" fmla="*/ 268 h 710"/>
                <a:gd name="T28" fmla="*/ 75 w 156"/>
                <a:gd name="T29" fmla="*/ 215 h 710"/>
                <a:gd name="T30" fmla="*/ 65 w 156"/>
                <a:gd name="T31" fmla="*/ 169 h 710"/>
                <a:gd name="T32" fmla="*/ 50 w 156"/>
                <a:gd name="T33" fmla="*/ 112 h 710"/>
                <a:gd name="T34" fmla="*/ 33 w 156"/>
                <a:gd name="T35" fmla="*/ 61 h 710"/>
                <a:gd name="T36" fmla="*/ 28 w 156"/>
                <a:gd name="T37" fmla="*/ 42 h 710"/>
                <a:gd name="T38" fmla="*/ 31 w 156"/>
                <a:gd name="T39" fmla="*/ 33 h 710"/>
                <a:gd name="T40" fmla="*/ 44 w 156"/>
                <a:gd name="T41" fmla="*/ 18 h 710"/>
                <a:gd name="T42" fmla="*/ 66 w 156"/>
                <a:gd name="T43" fmla="*/ 4 h 710"/>
                <a:gd name="T44" fmla="*/ 82 w 156"/>
                <a:gd name="T45" fmla="*/ 0 h 710"/>
                <a:gd name="T46" fmla="*/ 90 w 156"/>
                <a:gd name="T47" fmla="*/ 3 h 710"/>
                <a:gd name="T48" fmla="*/ 97 w 156"/>
                <a:gd name="T49" fmla="*/ 18 h 710"/>
                <a:gd name="T50" fmla="*/ 117 w 156"/>
                <a:gd name="T51" fmla="*/ 75 h 710"/>
                <a:gd name="T52" fmla="*/ 135 w 156"/>
                <a:gd name="T53" fmla="*/ 141 h 710"/>
                <a:gd name="T54" fmla="*/ 145 w 156"/>
                <a:gd name="T55" fmla="*/ 195 h 710"/>
                <a:gd name="T56" fmla="*/ 153 w 156"/>
                <a:gd name="T57" fmla="*/ 256 h 710"/>
                <a:gd name="T58" fmla="*/ 156 w 156"/>
                <a:gd name="T59" fmla="*/ 324 h 710"/>
                <a:gd name="T60" fmla="*/ 155 w 156"/>
                <a:gd name="T61" fmla="*/ 397 h 710"/>
                <a:gd name="T62" fmla="*/ 147 w 156"/>
                <a:gd name="T63" fmla="*/ 464 h 710"/>
                <a:gd name="T64" fmla="*/ 135 w 156"/>
                <a:gd name="T65" fmla="*/ 525 h 710"/>
                <a:gd name="T66" fmla="*/ 119 w 156"/>
                <a:gd name="T67" fmla="*/ 578 h 710"/>
                <a:gd name="T68" fmla="*/ 102 w 156"/>
                <a:gd name="T69" fmla="*/ 622 h 710"/>
                <a:gd name="T70" fmla="*/ 86 w 156"/>
                <a:gd name="T71" fmla="*/ 658 h 710"/>
                <a:gd name="T72" fmla="*/ 65 w 156"/>
                <a:gd name="T73" fmla="*/ 69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8" y="707"/>
                  </a:moveTo>
                  <a:lnTo>
                    <a:pt x="55" y="710"/>
                  </a:lnTo>
                  <a:lnTo>
                    <a:pt x="51" y="710"/>
                  </a:lnTo>
                  <a:lnTo>
                    <a:pt x="47" y="710"/>
                  </a:lnTo>
                  <a:lnTo>
                    <a:pt x="42" y="707"/>
                  </a:lnTo>
                  <a:lnTo>
                    <a:pt x="32" y="700"/>
                  </a:lnTo>
                  <a:lnTo>
                    <a:pt x="21" y="691"/>
                  </a:lnTo>
                  <a:lnTo>
                    <a:pt x="12" y="679"/>
                  </a:lnTo>
                  <a:lnTo>
                    <a:pt x="5" y="667"/>
                  </a:lnTo>
                  <a:lnTo>
                    <a:pt x="2" y="662"/>
                  </a:lnTo>
                  <a:lnTo>
                    <a:pt x="1" y="658"/>
                  </a:lnTo>
                  <a:lnTo>
                    <a:pt x="0" y="654"/>
                  </a:lnTo>
                  <a:lnTo>
                    <a:pt x="1" y="650"/>
                  </a:lnTo>
                  <a:lnTo>
                    <a:pt x="8" y="641"/>
                  </a:lnTo>
                  <a:lnTo>
                    <a:pt x="17" y="622"/>
                  </a:lnTo>
                  <a:lnTo>
                    <a:pt x="30" y="596"/>
                  </a:lnTo>
                  <a:lnTo>
                    <a:pt x="45" y="562"/>
                  </a:lnTo>
                  <a:lnTo>
                    <a:pt x="51" y="542"/>
                  </a:lnTo>
                  <a:lnTo>
                    <a:pt x="59" y="521"/>
                  </a:lnTo>
                  <a:lnTo>
                    <a:pt x="65" y="497"/>
                  </a:lnTo>
                  <a:lnTo>
                    <a:pt x="71" y="472"/>
                  </a:lnTo>
                  <a:lnTo>
                    <a:pt x="76" y="446"/>
                  </a:lnTo>
                  <a:lnTo>
                    <a:pt x="80" y="418"/>
                  </a:lnTo>
                  <a:lnTo>
                    <a:pt x="83" y="389"/>
                  </a:lnTo>
                  <a:lnTo>
                    <a:pt x="85" y="357"/>
                  </a:lnTo>
                  <a:lnTo>
                    <a:pt x="85" y="326"/>
                  </a:lnTo>
                  <a:lnTo>
                    <a:pt x="83" y="297"/>
                  </a:lnTo>
                  <a:lnTo>
                    <a:pt x="81" y="268"/>
                  </a:lnTo>
                  <a:lnTo>
                    <a:pt x="78" y="240"/>
                  </a:lnTo>
                  <a:lnTo>
                    <a:pt x="75" y="215"/>
                  </a:lnTo>
                  <a:lnTo>
                    <a:pt x="71" y="191"/>
                  </a:lnTo>
                  <a:lnTo>
                    <a:pt x="65" y="169"/>
                  </a:lnTo>
                  <a:lnTo>
                    <a:pt x="61" y="148"/>
                  </a:lnTo>
                  <a:lnTo>
                    <a:pt x="50" y="112"/>
                  </a:lnTo>
                  <a:lnTo>
                    <a:pt x="41" y="83"/>
                  </a:lnTo>
                  <a:lnTo>
                    <a:pt x="33" y="61"/>
                  </a:lnTo>
                  <a:lnTo>
                    <a:pt x="29" y="47"/>
                  </a:lnTo>
                  <a:lnTo>
                    <a:pt x="28" y="42"/>
                  </a:lnTo>
                  <a:lnTo>
                    <a:pt x="29" y="38"/>
                  </a:lnTo>
                  <a:lnTo>
                    <a:pt x="31" y="33"/>
                  </a:lnTo>
                  <a:lnTo>
                    <a:pt x="34" y="28"/>
                  </a:lnTo>
                  <a:lnTo>
                    <a:pt x="44" y="18"/>
                  </a:lnTo>
                  <a:lnTo>
                    <a:pt x="55" y="9"/>
                  </a:lnTo>
                  <a:lnTo>
                    <a:pt x="66" y="4"/>
                  </a:lnTo>
                  <a:lnTo>
                    <a:pt x="78" y="0"/>
                  </a:lnTo>
                  <a:lnTo>
                    <a:pt x="82" y="0"/>
                  </a:lnTo>
                  <a:lnTo>
                    <a:pt x="87" y="0"/>
                  </a:lnTo>
                  <a:lnTo>
                    <a:pt x="90" y="3"/>
                  </a:lnTo>
                  <a:lnTo>
                    <a:pt x="92" y="5"/>
                  </a:lnTo>
                  <a:lnTo>
                    <a:pt x="97" y="18"/>
                  </a:lnTo>
                  <a:lnTo>
                    <a:pt x="106" y="42"/>
                  </a:lnTo>
                  <a:lnTo>
                    <a:pt x="117" y="75"/>
                  </a:lnTo>
                  <a:lnTo>
                    <a:pt x="128" y="116"/>
                  </a:lnTo>
                  <a:lnTo>
                    <a:pt x="135" y="141"/>
                  </a:lnTo>
                  <a:lnTo>
                    <a:pt x="140" y="167"/>
                  </a:lnTo>
                  <a:lnTo>
                    <a:pt x="145" y="195"/>
                  </a:lnTo>
                  <a:lnTo>
                    <a:pt x="150" y="225"/>
                  </a:lnTo>
                  <a:lnTo>
                    <a:pt x="153" y="256"/>
                  </a:lnTo>
                  <a:lnTo>
                    <a:pt x="155" y="290"/>
                  </a:lnTo>
                  <a:lnTo>
                    <a:pt x="156" y="324"/>
                  </a:lnTo>
                  <a:lnTo>
                    <a:pt x="156" y="360"/>
                  </a:lnTo>
                  <a:lnTo>
                    <a:pt x="155" y="397"/>
                  </a:lnTo>
                  <a:lnTo>
                    <a:pt x="152" y="431"/>
                  </a:lnTo>
                  <a:lnTo>
                    <a:pt x="147" y="464"/>
                  </a:lnTo>
                  <a:lnTo>
                    <a:pt x="141" y="496"/>
                  </a:lnTo>
                  <a:lnTo>
                    <a:pt x="135" y="525"/>
                  </a:lnTo>
                  <a:lnTo>
                    <a:pt x="127" y="553"/>
                  </a:lnTo>
                  <a:lnTo>
                    <a:pt x="119" y="578"/>
                  </a:lnTo>
                  <a:lnTo>
                    <a:pt x="110" y="601"/>
                  </a:lnTo>
                  <a:lnTo>
                    <a:pt x="102" y="622"/>
                  </a:lnTo>
                  <a:lnTo>
                    <a:pt x="93" y="641"/>
                  </a:lnTo>
                  <a:lnTo>
                    <a:pt x="86" y="658"/>
                  </a:lnTo>
                  <a:lnTo>
                    <a:pt x="78" y="673"/>
                  </a:lnTo>
                  <a:lnTo>
                    <a:pt x="65" y="695"/>
                  </a:lnTo>
                  <a:lnTo>
                    <a:pt x="58"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3" name="Freeform 104"/>
            <p:cNvSpPr>
              <a:spLocks/>
            </p:cNvSpPr>
            <p:nvPr/>
          </p:nvSpPr>
          <p:spPr bwMode="auto">
            <a:xfrm>
              <a:off x="8053388" y="3628807"/>
              <a:ext cx="95250" cy="352425"/>
            </a:xfrm>
            <a:custGeom>
              <a:avLst/>
              <a:gdLst>
                <a:gd name="T0" fmla="*/ 46 w 120"/>
                <a:gd name="T1" fmla="*/ 664 h 666"/>
                <a:gd name="T2" fmla="*/ 38 w 120"/>
                <a:gd name="T3" fmla="*/ 664 h 666"/>
                <a:gd name="T4" fmla="*/ 27 w 120"/>
                <a:gd name="T5" fmla="*/ 656 h 666"/>
                <a:gd name="T6" fmla="*/ 9 w 120"/>
                <a:gd name="T7" fmla="*/ 637 h 666"/>
                <a:gd name="T8" fmla="*/ 1 w 120"/>
                <a:gd name="T9" fmla="*/ 621 h 666"/>
                <a:gd name="T10" fmla="*/ 0 w 120"/>
                <a:gd name="T11" fmla="*/ 613 h 666"/>
                <a:gd name="T12" fmla="*/ 4 w 120"/>
                <a:gd name="T13" fmla="*/ 601 h 666"/>
                <a:gd name="T14" fmla="*/ 21 w 120"/>
                <a:gd name="T15" fmla="*/ 559 h 666"/>
                <a:gd name="T16" fmla="*/ 35 w 120"/>
                <a:gd name="T17" fmla="*/ 509 h 666"/>
                <a:gd name="T18" fmla="*/ 45 w 120"/>
                <a:gd name="T19" fmla="*/ 466 h 666"/>
                <a:gd name="T20" fmla="*/ 52 w 120"/>
                <a:gd name="T21" fmla="*/ 418 h 666"/>
                <a:gd name="T22" fmla="*/ 58 w 120"/>
                <a:gd name="T23" fmla="*/ 365 h 666"/>
                <a:gd name="T24" fmla="*/ 59 w 120"/>
                <a:gd name="T25" fmla="*/ 306 h 666"/>
                <a:gd name="T26" fmla="*/ 56 w 120"/>
                <a:gd name="T27" fmla="*/ 250 h 666"/>
                <a:gd name="T28" fmla="*/ 50 w 120"/>
                <a:gd name="T29" fmla="*/ 179 h 666"/>
                <a:gd name="T30" fmla="*/ 38 w 120"/>
                <a:gd name="T31" fmla="*/ 105 h 666"/>
                <a:gd name="T32" fmla="*/ 27 w 120"/>
                <a:gd name="T33" fmla="*/ 58 h 666"/>
                <a:gd name="T34" fmla="*/ 23 w 120"/>
                <a:gd name="T35" fmla="*/ 40 h 666"/>
                <a:gd name="T36" fmla="*/ 25 w 120"/>
                <a:gd name="T37" fmla="*/ 30 h 666"/>
                <a:gd name="T38" fmla="*/ 36 w 120"/>
                <a:gd name="T39" fmla="*/ 17 h 666"/>
                <a:gd name="T40" fmla="*/ 55 w 120"/>
                <a:gd name="T41" fmla="*/ 4 h 666"/>
                <a:gd name="T42" fmla="*/ 69 w 120"/>
                <a:gd name="T43" fmla="*/ 0 h 666"/>
                <a:gd name="T44" fmla="*/ 76 w 120"/>
                <a:gd name="T45" fmla="*/ 2 h 666"/>
                <a:gd name="T46" fmla="*/ 81 w 120"/>
                <a:gd name="T47" fmla="*/ 17 h 666"/>
                <a:gd name="T48" fmla="*/ 94 w 120"/>
                <a:gd name="T49" fmla="*/ 69 h 666"/>
                <a:gd name="T50" fmla="*/ 106 w 120"/>
                <a:gd name="T51" fmla="*/ 131 h 666"/>
                <a:gd name="T52" fmla="*/ 112 w 120"/>
                <a:gd name="T53" fmla="*/ 183 h 666"/>
                <a:gd name="T54" fmla="*/ 117 w 120"/>
                <a:gd name="T55" fmla="*/ 240 h 666"/>
                <a:gd name="T56" fmla="*/ 120 w 120"/>
                <a:gd name="T57" fmla="*/ 304 h 666"/>
                <a:gd name="T58" fmla="*/ 117 w 120"/>
                <a:gd name="T59" fmla="*/ 372 h 666"/>
                <a:gd name="T60" fmla="*/ 112 w 120"/>
                <a:gd name="T61" fmla="*/ 435 h 666"/>
                <a:gd name="T62" fmla="*/ 104 w 120"/>
                <a:gd name="T63" fmla="*/ 492 h 666"/>
                <a:gd name="T64" fmla="*/ 92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4"/>
                  </a:lnTo>
                  <a:lnTo>
                    <a:pt x="43" y="666"/>
                  </a:lnTo>
                  <a:lnTo>
                    <a:pt x="38" y="664"/>
                  </a:lnTo>
                  <a:lnTo>
                    <a:pt x="35" y="663"/>
                  </a:lnTo>
                  <a:lnTo>
                    <a:pt x="27" y="656"/>
                  </a:lnTo>
                  <a:lnTo>
                    <a:pt x="17" y="647"/>
                  </a:lnTo>
                  <a:lnTo>
                    <a:pt x="9" y="637"/>
                  </a:lnTo>
                  <a:lnTo>
                    <a:pt x="3" y="626"/>
                  </a:lnTo>
                  <a:lnTo>
                    <a:pt x="1" y="621"/>
                  </a:lnTo>
                  <a:lnTo>
                    <a:pt x="0" y="617"/>
                  </a:lnTo>
                  <a:lnTo>
                    <a:pt x="0" y="613"/>
                  </a:lnTo>
                  <a:lnTo>
                    <a:pt x="0" y="610"/>
                  </a:lnTo>
                  <a:lnTo>
                    <a:pt x="4" y="601"/>
                  </a:lnTo>
                  <a:lnTo>
                    <a:pt x="12" y="584"/>
                  </a:lnTo>
                  <a:lnTo>
                    <a:pt x="21" y="559"/>
                  </a:lnTo>
                  <a:lnTo>
                    <a:pt x="31" y="527"/>
                  </a:lnTo>
                  <a:lnTo>
                    <a:pt x="35" y="509"/>
                  </a:lnTo>
                  <a:lnTo>
                    <a:pt x="40" y="488"/>
                  </a:lnTo>
                  <a:lnTo>
                    <a:pt x="45" y="466"/>
                  </a:lnTo>
                  <a:lnTo>
                    <a:pt x="49" y="443"/>
                  </a:lnTo>
                  <a:lnTo>
                    <a:pt x="52" y="418"/>
                  </a:lnTo>
                  <a:lnTo>
                    <a:pt x="55" y="391"/>
                  </a:lnTo>
                  <a:lnTo>
                    <a:pt x="58" y="365"/>
                  </a:lnTo>
                  <a:lnTo>
                    <a:pt x="59" y="336"/>
                  </a:lnTo>
                  <a:lnTo>
                    <a:pt x="59" y="306"/>
                  </a:lnTo>
                  <a:lnTo>
                    <a:pt x="58" y="278"/>
                  </a:lnTo>
                  <a:lnTo>
                    <a:pt x="56" y="250"/>
                  </a:lnTo>
                  <a:lnTo>
                    <a:pt x="55" y="225"/>
                  </a:lnTo>
                  <a:lnTo>
                    <a:pt x="50" y="179"/>
                  </a:lnTo>
                  <a:lnTo>
                    <a:pt x="45" y="138"/>
                  </a:lnTo>
                  <a:lnTo>
                    <a:pt x="38" y="105"/>
                  </a:lnTo>
                  <a:lnTo>
                    <a:pt x="32" y="77"/>
                  </a:lnTo>
                  <a:lnTo>
                    <a:pt x="27" y="58"/>
                  </a:lnTo>
                  <a:lnTo>
                    <a:pt x="23" y="44"/>
                  </a:lnTo>
                  <a:lnTo>
                    <a:pt x="23" y="40"/>
                  </a:lnTo>
                  <a:lnTo>
                    <a:pt x="24" y="35"/>
                  </a:lnTo>
                  <a:lnTo>
                    <a:pt x="25" y="30"/>
                  </a:lnTo>
                  <a:lnTo>
                    <a:pt x="29" y="26"/>
                  </a:lnTo>
                  <a:lnTo>
                    <a:pt x="36" y="17"/>
                  </a:lnTo>
                  <a:lnTo>
                    <a:pt x="46" y="9"/>
                  </a:lnTo>
                  <a:lnTo>
                    <a:pt x="55" y="4"/>
                  </a:lnTo>
                  <a:lnTo>
                    <a:pt x="65" y="0"/>
                  </a:lnTo>
                  <a:lnTo>
                    <a:pt x="69" y="0"/>
                  </a:lnTo>
                  <a:lnTo>
                    <a:pt x="73" y="1"/>
                  </a:lnTo>
                  <a:lnTo>
                    <a:pt x="76" y="2"/>
                  </a:lnTo>
                  <a:lnTo>
                    <a:pt x="77" y="5"/>
                  </a:lnTo>
                  <a:lnTo>
                    <a:pt x="81" y="17"/>
                  </a:lnTo>
                  <a:lnTo>
                    <a:pt x="87" y="39"/>
                  </a:lnTo>
                  <a:lnTo>
                    <a:pt x="94" y="69"/>
                  </a:lnTo>
                  <a:lnTo>
                    <a:pt x="102" y="109"/>
                  </a:lnTo>
                  <a:lnTo>
                    <a:pt x="106" y="131"/>
                  </a:lnTo>
                  <a:lnTo>
                    <a:pt x="109" y="157"/>
                  </a:lnTo>
                  <a:lnTo>
                    <a:pt x="112" y="183"/>
                  </a:lnTo>
                  <a:lnTo>
                    <a:pt x="115" y="211"/>
                  </a:lnTo>
                  <a:lnTo>
                    <a:pt x="117" y="240"/>
                  </a:lnTo>
                  <a:lnTo>
                    <a:pt x="118" y="271"/>
                  </a:lnTo>
                  <a:lnTo>
                    <a:pt x="120" y="304"/>
                  </a:lnTo>
                  <a:lnTo>
                    <a:pt x="120" y="337"/>
                  </a:lnTo>
                  <a:lnTo>
                    <a:pt x="117" y="372"/>
                  </a:lnTo>
                  <a:lnTo>
                    <a:pt x="115" y="404"/>
                  </a:lnTo>
                  <a:lnTo>
                    <a:pt x="112" y="435"/>
                  </a:lnTo>
                  <a:lnTo>
                    <a:pt x="108" y="465"/>
                  </a:lnTo>
                  <a:lnTo>
                    <a:pt x="104" y="492"/>
                  </a:lnTo>
                  <a:lnTo>
                    <a:pt x="98" y="518"/>
                  </a:lnTo>
                  <a:lnTo>
                    <a:pt x="92" y="542"/>
                  </a:lnTo>
                  <a:lnTo>
                    <a:pt x="86" y="563"/>
                  </a:lnTo>
                  <a:lnTo>
                    <a:pt x="75" y="601"/>
                  </a:lnTo>
                  <a:lnTo>
                    <a:pt x="63"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4" name="Freeform 105"/>
            <p:cNvSpPr>
              <a:spLocks/>
            </p:cNvSpPr>
            <p:nvPr/>
          </p:nvSpPr>
          <p:spPr bwMode="auto">
            <a:xfrm>
              <a:off x="7691438" y="2220694"/>
              <a:ext cx="192087" cy="158750"/>
            </a:xfrm>
            <a:custGeom>
              <a:avLst/>
              <a:gdLst>
                <a:gd name="T0" fmla="*/ 243 w 243"/>
                <a:gd name="T1" fmla="*/ 165 h 300"/>
                <a:gd name="T2" fmla="*/ 238 w 243"/>
                <a:gd name="T3" fmla="*/ 194 h 300"/>
                <a:gd name="T4" fmla="*/ 229 w 243"/>
                <a:gd name="T5" fmla="*/ 221 h 300"/>
                <a:gd name="T6" fmla="*/ 215 w 243"/>
                <a:gd name="T7" fmla="*/ 246 h 300"/>
                <a:gd name="T8" fmla="*/ 199 w 243"/>
                <a:gd name="T9" fmla="*/ 265 h 300"/>
                <a:gd name="T10" fmla="*/ 180 w 243"/>
                <a:gd name="T11" fmla="*/ 281 h 300"/>
                <a:gd name="T12" fmla="*/ 159 w 243"/>
                <a:gd name="T13" fmla="*/ 293 h 300"/>
                <a:gd name="T14" fmla="*/ 134 w 243"/>
                <a:gd name="T15" fmla="*/ 298 h 300"/>
                <a:gd name="T16" fmla="*/ 109 w 243"/>
                <a:gd name="T17" fmla="*/ 298 h 300"/>
                <a:gd name="T18" fmla="*/ 86 w 243"/>
                <a:gd name="T19" fmla="*/ 293 h 300"/>
                <a:gd name="T20" fmla="*/ 64 w 243"/>
                <a:gd name="T21" fmla="*/ 281 h 300"/>
                <a:gd name="T22" fmla="*/ 45 w 243"/>
                <a:gd name="T23" fmla="*/ 265 h 300"/>
                <a:gd name="T24" fmla="*/ 28 w 243"/>
                <a:gd name="T25" fmla="*/ 246 h 300"/>
                <a:gd name="T26" fmla="*/ 15 w 243"/>
                <a:gd name="T27" fmla="*/ 221 h 300"/>
                <a:gd name="T28" fmla="*/ 7 w 243"/>
                <a:gd name="T29" fmla="*/ 194 h 300"/>
                <a:gd name="T30" fmla="*/ 1 w 243"/>
                <a:gd name="T31" fmla="*/ 165 h 300"/>
                <a:gd name="T32" fmla="*/ 1 w 243"/>
                <a:gd name="T33" fmla="*/ 135 h 300"/>
                <a:gd name="T34" fmla="*/ 7 w 243"/>
                <a:gd name="T35" fmla="*/ 106 h 300"/>
                <a:gd name="T36" fmla="*/ 15 w 243"/>
                <a:gd name="T37" fmla="*/ 78 h 300"/>
                <a:gd name="T38" fmla="*/ 28 w 243"/>
                <a:gd name="T39" fmla="*/ 54 h 300"/>
                <a:gd name="T40" fmla="*/ 45 w 243"/>
                <a:gd name="T41" fmla="*/ 35 h 300"/>
                <a:gd name="T42" fmla="*/ 64 w 243"/>
                <a:gd name="T43" fmla="*/ 19 h 300"/>
                <a:gd name="T44" fmla="*/ 86 w 243"/>
                <a:gd name="T45" fmla="*/ 7 h 300"/>
                <a:gd name="T46" fmla="*/ 109 w 243"/>
                <a:gd name="T47" fmla="*/ 2 h 300"/>
                <a:gd name="T48" fmla="*/ 134 w 243"/>
                <a:gd name="T49" fmla="*/ 2 h 300"/>
                <a:gd name="T50" fmla="*/ 159 w 243"/>
                <a:gd name="T51" fmla="*/ 7 h 300"/>
                <a:gd name="T52" fmla="*/ 180 w 243"/>
                <a:gd name="T53" fmla="*/ 19 h 300"/>
                <a:gd name="T54" fmla="*/ 199 w 243"/>
                <a:gd name="T55" fmla="*/ 35 h 300"/>
                <a:gd name="T56" fmla="*/ 215 w 243"/>
                <a:gd name="T57" fmla="*/ 54 h 300"/>
                <a:gd name="T58" fmla="*/ 229 w 243"/>
                <a:gd name="T59" fmla="*/ 78 h 300"/>
                <a:gd name="T60" fmla="*/ 238 w 243"/>
                <a:gd name="T61" fmla="*/ 106 h 300"/>
                <a:gd name="T62" fmla="*/ 243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49"/>
                  </a:moveTo>
                  <a:lnTo>
                    <a:pt x="243" y="165"/>
                  </a:lnTo>
                  <a:lnTo>
                    <a:pt x="241" y="180"/>
                  </a:lnTo>
                  <a:lnTo>
                    <a:pt x="238" y="194"/>
                  </a:lnTo>
                  <a:lnTo>
                    <a:pt x="233" y="209"/>
                  </a:lnTo>
                  <a:lnTo>
                    <a:pt x="229" y="221"/>
                  </a:lnTo>
                  <a:lnTo>
                    <a:pt x="223" y="234"/>
                  </a:lnTo>
                  <a:lnTo>
                    <a:pt x="215" y="246"/>
                  </a:lnTo>
                  <a:lnTo>
                    <a:pt x="208" y="256"/>
                  </a:lnTo>
                  <a:lnTo>
                    <a:pt x="199" y="265"/>
                  </a:lnTo>
                  <a:lnTo>
                    <a:pt x="190" y="273"/>
                  </a:lnTo>
                  <a:lnTo>
                    <a:pt x="180" y="281"/>
                  </a:lnTo>
                  <a:lnTo>
                    <a:pt x="169" y="288"/>
                  </a:lnTo>
                  <a:lnTo>
                    <a:pt x="159" y="293"/>
                  </a:lnTo>
                  <a:lnTo>
                    <a:pt x="147" y="297"/>
                  </a:lnTo>
                  <a:lnTo>
                    <a:pt x="134" y="298"/>
                  </a:lnTo>
                  <a:lnTo>
                    <a:pt x="122" y="300"/>
                  </a:lnTo>
                  <a:lnTo>
                    <a:pt x="109" y="298"/>
                  </a:lnTo>
                  <a:lnTo>
                    <a:pt x="98" y="297"/>
                  </a:lnTo>
                  <a:lnTo>
                    <a:pt x="86" y="293"/>
                  </a:lnTo>
                  <a:lnTo>
                    <a:pt x="75" y="288"/>
                  </a:lnTo>
                  <a:lnTo>
                    <a:pt x="64" y="281"/>
                  </a:lnTo>
                  <a:lnTo>
                    <a:pt x="54" y="273"/>
                  </a:lnTo>
                  <a:lnTo>
                    <a:pt x="45" y="265"/>
                  </a:lnTo>
                  <a:lnTo>
                    <a:pt x="37" y="256"/>
                  </a:lnTo>
                  <a:lnTo>
                    <a:pt x="28" y="246"/>
                  </a:lnTo>
                  <a:lnTo>
                    <a:pt x="22" y="234"/>
                  </a:lnTo>
                  <a:lnTo>
                    <a:pt x="15" y="221"/>
                  </a:lnTo>
                  <a:lnTo>
                    <a:pt x="10" y="209"/>
                  </a:lnTo>
                  <a:lnTo>
                    <a:pt x="7" y="194"/>
                  </a:lnTo>
                  <a:lnTo>
                    <a:pt x="4" y="180"/>
                  </a:lnTo>
                  <a:lnTo>
                    <a:pt x="1" y="165"/>
                  </a:lnTo>
                  <a:lnTo>
                    <a:pt x="0" y="149"/>
                  </a:lnTo>
                  <a:lnTo>
                    <a:pt x="1" y="135"/>
                  </a:lnTo>
                  <a:lnTo>
                    <a:pt x="4" y="119"/>
                  </a:lnTo>
                  <a:lnTo>
                    <a:pt x="7" y="106"/>
                  </a:lnTo>
                  <a:lnTo>
                    <a:pt x="10" y="91"/>
                  </a:lnTo>
                  <a:lnTo>
                    <a:pt x="15" y="78"/>
                  </a:lnTo>
                  <a:lnTo>
                    <a:pt x="22" y="66"/>
                  </a:lnTo>
                  <a:lnTo>
                    <a:pt x="28" y="54"/>
                  </a:lnTo>
                  <a:lnTo>
                    <a:pt x="37" y="44"/>
                  </a:lnTo>
                  <a:lnTo>
                    <a:pt x="45" y="35"/>
                  </a:lnTo>
                  <a:lnTo>
                    <a:pt x="54" y="25"/>
                  </a:lnTo>
                  <a:lnTo>
                    <a:pt x="64" y="19"/>
                  </a:lnTo>
                  <a:lnTo>
                    <a:pt x="75" y="12"/>
                  </a:lnTo>
                  <a:lnTo>
                    <a:pt x="86" y="7"/>
                  </a:lnTo>
                  <a:lnTo>
                    <a:pt x="98" y="3"/>
                  </a:lnTo>
                  <a:lnTo>
                    <a:pt x="109" y="2"/>
                  </a:lnTo>
                  <a:lnTo>
                    <a:pt x="122" y="0"/>
                  </a:lnTo>
                  <a:lnTo>
                    <a:pt x="134" y="2"/>
                  </a:lnTo>
                  <a:lnTo>
                    <a:pt x="147" y="3"/>
                  </a:lnTo>
                  <a:lnTo>
                    <a:pt x="159" y="7"/>
                  </a:lnTo>
                  <a:lnTo>
                    <a:pt x="169" y="12"/>
                  </a:lnTo>
                  <a:lnTo>
                    <a:pt x="180" y="19"/>
                  </a:lnTo>
                  <a:lnTo>
                    <a:pt x="190" y="25"/>
                  </a:lnTo>
                  <a:lnTo>
                    <a:pt x="199" y="35"/>
                  </a:lnTo>
                  <a:lnTo>
                    <a:pt x="208" y="44"/>
                  </a:lnTo>
                  <a:lnTo>
                    <a:pt x="215" y="54"/>
                  </a:lnTo>
                  <a:lnTo>
                    <a:pt x="223" y="66"/>
                  </a:lnTo>
                  <a:lnTo>
                    <a:pt x="229" y="78"/>
                  </a:lnTo>
                  <a:lnTo>
                    <a:pt x="233" y="91"/>
                  </a:lnTo>
                  <a:lnTo>
                    <a:pt x="238" y="106"/>
                  </a:lnTo>
                  <a:lnTo>
                    <a:pt x="241" y="119"/>
                  </a:lnTo>
                  <a:lnTo>
                    <a:pt x="243" y="135"/>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5" name="Freeform 106"/>
            <p:cNvSpPr>
              <a:spLocks/>
            </p:cNvSpPr>
            <p:nvPr/>
          </p:nvSpPr>
          <p:spPr bwMode="auto">
            <a:xfrm>
              <a:off x="7745413" y="2266732"/>
              <a:ext cx="84137" cy="69850"/>
            </a:xfrm>
            <a:custGeom>
              <a:avLst/>
              <a:gdLst>
                <a:gd name="T0" fmla="*/ 106 w 106"/>
                <a:gd name="T1" fmla="*/ 66 h 130"/>
                <a:gd name="T2" fmla="*/ 105 w 106"/>
                <a:gd name="T3" fmla="*/ 79 h 130"/>
                <a:gd name="T4" fmla="*/ 101 w 106"/>
                <a:gd name="T5" fmla="*/ 91 h 130"/>
                <a:gd name="T6" fmla="*/ 97 w 106"/>
                <a:gd name="T7" fmla="*/ 101 h 130"/>
                <a:gd name="T8" fmla="*/ 91 w 106"/>
                <a:gd name="T9" fmla="*/ 112 h 130"/>
                <a:gd name="T10" fmla="*/ 82 w 106"/>
                <a:gd name="T11" fmla="*/ 120 h 130"/>
                <a:gd name="T12" fmla="*/ 74 w 106"/>
                <a:gd name="T13" fmla="*/ 125 h 130"/>
                <a:gd name="T14" fmla="*/ 64 w 106"/>
                <a:gd name="T15" fmla="*/ 129 h 130"/>
                <a:gd name="T16" fmla="*/ 53 w 106"/>
                <a:gd name="T17" fmla="*/ 130 h 130"/>
                <a:gd name="T18" fmla="*/ 43 w 106"/>
                <a:gd name="T19" fmla="*/ 129 h 130"/>
                <a:gd name="T20" fmla="*/ 33 w 106"/>
                <a:gd name="T21" fmla="*/ 125 h 130"/>
                <a:gd name="T22" fmla="*/ 23 w 106"/>
                <a:gd name="T23" fmla="*/ 120 h 130"/>
                <a:gd name="T24" fmla="*/ 16 w 106"/>
                <a:gd name="T25" fmla="*/ 112 h 130"/>
                <a:gd name="T26" fmla="*/ 9 w 106"/>
                <a:gd name="T27" fmla="*/ 101 h 130"/>
                <a:gd name="T28" fmla="*/ 4 w 106"/>
                <a:gd name="T29" fmla="*/ 91 h 130"/>
                <a:gd name="T30" fmla="*/ 1 w 106"/>
                <a:gd name="T31" fmla="*/ 79 h 130"/>
                <a:gd name="T32" fmla="*/ 0 w 106"/>
                <a:gd name="T33" fmla="*/ 66 h 130"/>
                <a:gd name="T34" fmla="*/ 1 w 106"/>
                <a:gd name="T35" fmla="*/ 52 h 130"/>
                <a:gd name="T36" fmla="*/ 4 w 106"/>
                <a:gd name="T37" fmla="*/ 39 h 130"/>
                <a:gd name="T38" fmla="*/ 9 w 106"/>
                <a:gd name="T39" fmla="*/ 29 h 130"/>
                <a:gd name="T40" fmla="*/ 16 w 106"/>
                <a:gd name="T41" fmla="*/ 19 h 130"/>
                <a:gd name="T42" fmla="*/ 23 w 106"/>
                <a:gd name="T43" fmla="*/ 12 h 130"/>
                <a:gd name="T44" fmla="*/ 33 w 106"/>
                <a:gd name="T45" fmla="*/ 5 h 130"/>
                <a:gd name="T46" fmla="*/ 43 w 106"/>
                <a:gd name="T47" fmla="*/ 1 h 130"/>
                <a:gd name="T48" fmla="*/ 53 w 106"/>
                <a:gd name="T49" fmla="*/ 0 h 130"/>
                <a:gd name="T50" fmla="*/ 64 w 106"/>
                <a:gd name="T51" fmla="*/ 1 h 130"/>
                <a:gd name="T52" fmla="*/ 74 w 106"/>
                <a:gd name="T53" fmla="*/ 5 h 130"/>
                <a:gd name="T54" fmla="*/ 82 w 106"/>
                <a:gd name="T55" fmla="*/ 12 h 130"/>
                <a:gd name="T56" fmla="*/ 91 w 106"/>
                <a:gd name="T57" fmla="*/ 19 h 130"/>
                <a:gd name="T58" fmla="*/ 97 w 106"/>
                <a:gd name="T59" fmla="*/ 29 h 130"/>
                <a:gd name="T60" fmla="*/ 101 w 106"/>
                <a:gd name="T61" fmla="*/ 39 h 130"/>
                <a:gd name="T62" fmla="*/ 105 w 106"/>
                <a:gd name="T63" fmla="*/ 52 h 130"/>
                <a:gd name="T64" fmla="*/ 106 w 106"/>
                <a:gd name="T65"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6"/>
                  </a:moveTo>
                  <a:lnTo>
                    <a:pt x="105" y="79"/>
                  </a:lnTo>
                  <a:lnTo>
                    <a:pt x="101" y="91"/>
                  </a:lnTo>
                  <a:lnTo>
                    <a:pt x="97" y="101"/>
                  </a:lnTo>
                  <a:lnTo>
                    <a:pt x="91" y="112"/>
                  </a:lnTo>
                  <a:lnTo>
                    <a:pt x="82" y="120"/>
                  </a:lnTo>
                  <a:lnTo>
                    <a:pt x="74" y="125"/>
                  </a:lnTo>
                  <a:lnTo>
                    <a:pt x="64" y="129"/>
                  </a:lnTo>
                  <a:lnTo>
                    <a:pt x="53" y="130"/>
                  </a:lnTo>
                  <a:lnTo>
                    <a:pt x="43" y="129"/>
                  </a:lnTo>
                  <a:lnTo>
                    <a:pt x="33" y="125"/>
                  </a:lnTo>
                  <a:lnTo>
                    <a:pt x="23" y="120"/>
                  </a:lnTo>
                  <a:lnTo>
                    <a:pt x="16" y="112"/>
                  </a:lnTo>
                  <a:lnTo>
                    <a:pt x="9" y="101"/>
                  </a:lnTo>
                  <a:lnTo>
                    <a:pt x="4" y="91"/>
                  </a:lnTo>
                  <a:lnTo>
                    <a:pt x="1" y="79"/>
                  </a:lnTo>
                  <a:lnTo>
                    <a:pt x="0" y="66"/>
                  </a:lnTo>
                  <a:lnTo>
                    <a:pt x="1" y="52"/>
                  </a:lnTo>
                  <a:lnTo>
                    <a:pt x="4" y="39"/>
                  </a:lnTo>
                  <a:lnTo>
                    <a:pt x="9" y="29"/>
                  </a:lnTo>
                  <a:lnTo>
                    <a:pt x="16" y="19"/>
                  </a:lnTo>
                  <a:lnTo>
                    <a:pt x="23" y="12"/>
                  </a:lnTo>
                  <a:lnTo>
                    <a:pt x="33" y="5"/>
                  </a:lnTo>
                  <a:lnTo>
                    <a:pt x="43" y="1"/>
                  </a:lnTo>
                  <a:lnTo>
                    <a:pt x="53" y="0"/>
                  </a:lnTo>
                  <a:lnTo>
                    <a:pt x="64" y="1"/>
                  </a:lnTo>
                  <a:lnTo>
                    <a:pt x="74" y="5"/>
                  </a:lnTo>
                  <a:lnTo>
                    <a:pt x="82" y="12"/>
                  </a:lnTo>
                  <a:lnTo>
                    <a:pt x="91" y="19"/>
                  </a:lnTo>
                  <a:lnTo>
                    <a:pt x="97" y="29"/>
                  </a:lnTo>
                  <a:lnTo>
                    <a:pt x="101" y="39"/>
                  </a:lnTo>
                  <a:lnTo>
                    <a:pt x="105" y="52"/>
                  </a:lnTo>
                  <a:lnTo>
                    <a:pt x="106" y="66"/>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6" name="Freeform 107"/>
            <p:cNvSpPr>
              <a:spLocks/>
            </p:cNvSpPr>
            <p:nvPr/>
          </p:nvSpPr>
          <p:spPr bwMode="auto">
            <a:xfrm>
              <a:off x="7788275" y="2254032"/>
              <a:ext cx="42862" cy="36513"/>
            </a:xfrm>
            <a:custGeom>
              <a:avLst/>
              <a:gdLst>
                <a:gd name="T0" fmla="*/ 55 w 55"/>
                <a:gd name="T1" fmla="*/ 34 h 67"/>
                <a:gd name="T2" fmla="*/ 54 w 55"/>
                <a:gd name="T3" fmla="*/ 41 h 67"/>
                <a:gd name="T4" fmla="*/ 53 w 55"/>
                <a:gd name="T5" fmla="*/ 47 h 67"/>
                <a:gd name="T6" fmla="*/ 50 w 55"/>
                <a:gd name="T7" fmla="*/ 53 h 67"/>
                <a:gd name="T8" fmla="*/ 46 w 55"/>
                <a:gd name="T9" fmla="*/ 58 h 67"/>
                <a:gd name="T10" fmla="*/ 43 w 55"/>
                <a:gd name="T11" fmla="*/ 62 h 67"/>
                <a:gd name="T12" fmla="*/ 38 w 55"/>
                <a:gd name="T13" fmla="*/ 65 h 67"/>
                <a:gd name="T14" fmla="*/ 33 w 55"/>
                <a:gd name="T15" fmla="*/ 67 h 67"/>
                <a:gd name="T16" fmla="*/ 27 w 55"/>
                <a:gd name="T17" fmla="*/ 67 h 67"/>
                <a:gd name="T18" fmla="*/ 22 w 55"/>
                <a:gd name="T19" fmla="*/ 67 h 67"/>
                <a:gd name="T20" fmla="*/ 16 w 55"/>
                <a:gd name="T21" fmla="*/ 65 h 67"/>
                <a:gd name="T22" fmla="*/ 12 w 55"/>
                <a:gd name="T23" fmla="*/ 62 h 67"/>
                <a:gd name="T24" fmla="*/ 8 w 55"/>
                <a:gd name="T25" fmla="*/ 58 h 67"/>
                <a:gd name="T26" fmla="*/ 4 w 55"/>
                <a:gd name="T27" fmla="*/ 53 h 67"/>
                <a:gd name="T28" fmla="*/ 2 w 55"/>
                <a:gd name="T29" fmla="*/ 47 h 67"/>
                <a:gd name="T30" fmla="*/ 0 w 55"/>
                <a:gd name="T31" fmla="*/ 41 h 67"/>
                <a:gd name="T32" fmla="*/ 0 w 55"/>
                <a:gd name="T33" fmla="*/ 34 h 67"/>
                <a:gd name="T34" fmla="*/ 0 w 55"/>
                <a:gd name="T35" fmla="*/ 28 h 67"/>
                <a:gd name="T36" fmla="*/ 2 w 55"/>
                <a:gd name="T37" fmla="*/ 21 h 67"/>
                <a:gd name="T38" fmla="*/ 4 w 55"/>
                <a:gd name="T39" fmla="*/ 16 h 67"/>
                <a:gd name="T40" fmla="*/ 8 w 55"/>
                <a:gd name="T41" fmla="*/ 11 h 67"/>
                <a:gd name="T42" fmla="*/ 12 w 55"/>
                <a:gd name="T43" fmla="*/ 7 h 67"/>
                <a:gd name="T44" fmla="*/ 16 w 55"/>
                <a:gd name="T45" fmla="*/ 3 h 67"/>
                <a:gd name="T46" fmla="*/ 22 w 55"/>
                <a:gd name="T47" fmla="*/ 1 h 67"/>
                <a:gd name="T48" fmla="*/ 27 w 55"/>
                <a:gd name="T49" fmla="*/ 0 h 67"/>
                <a:gd name="T50" fmla="*/ 33 w 55"/>
                <a:gd name="T51" fmla="*/ 1 h 67"/>
                <a:gd name="T52" fmla="*/ 38 w 55"/>
                <a:gd name="T53" fmla="*/ 3 h 67"/>
                <a:gd name="T54" fmla="*/ 43 w 55"/>
                <a:gd name="T55" fmla="*/ 7 h 67"/>
                <a:gd name="T56" fmla="*/ 46 w 55"/>
                <a:gd name="T57" fmla="*/ 11 h 67"/>
                <a:gd name="T58" fmla="*/ 50 w 55"/>
                <a:gd name="T59" fmla="*/ 16 h 67"/>
                <a:gd name="T60" fmla="*/ 53 w 55"/>
                <a:gd name="T61" fmla="*/ 21 h 67"/>
                <a:gd name="T62" fmla="*/ 54 w 55"/>
                <a:gd name="T63" fmla="*/ 28 h 67"/>
                <a:gd name="T64" fmla="*/ 55 w 55"/>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4"/>
                  </a:moveTo>
                  <a:lnTo>
                    <a:pt x="54" y="41"/>
                  </a:lnTo>
                  <a:lnTo>
                    <a:pt x="53" y="47"/>
                  </a:lnTo>
                  <a:lnTo>
                    <a:pt x="50" y="53"/>
                  </a:lnTo>
                  <a:lnTo>
                    <a:pt x="46" y="58"/>
                  </a:lnTo>
                  <a:lnTo>
                    <a:pt x="43" y="62"/>
                  </a:lnTo>
                  <a:lnTo>
                    <a:pt x="38" y="65"/>
                  </a:lnTo>
                  <a:lnTo>
                    <a:pt x="33" y="67"/>
                  </a:lnTo>
                  <a:lnTo>
                    <a:pt x="27" y="67"/>
                  </a:lnTo>
                  <a:lnTo>
                    <a:pt x="22" y="67"/>
                  </a:lnTo>
                  <a:lnTo>
                    <a:pt x="16" y="65"/>
                  </a:lnTo>
                  <a:lnTo>
                    <a:pt x="12" y="62"/>
                  </a:lnTo>
                  <a:lnTo>
                    <a:pt x="8" y="58"/>
                  </a:lnTo>
                  <a:lnTo>
                    <a:pt x="4" y="53"/>
                  </a:lnTo>
                  <a:lnTo>
                    <a:pt x="2" y="47"/>
                  </a:lnTo>
                  <a:lnTo>
                    <a:pt x="0" y="41"/>
                  </a:lnTo>
                  <a:lnTo>
                    <a:pt x="0" y="34"/>
                  </a:lnTo>
                  <a:lnTo>
                    <a:pt x="0" y="28"/>
                  </a:lnTo>
                  <a:lnTo>
                    <a:pt x="2" y="21"/>
                  </a:lnTo>
                  <a:lnTo>
                    <a:pt x="4" y="16"/>
                  </a:lnTo>
                  <a:lnTo>
                    <a:pt x="8" y="11"/>
                  </a:lnTo>
                  <a:lnTo>
                    <a:pt x="12" y="7"/>
                  </a:lnTo>
                  <a:lnTo>
                    <a:pt x="16" y="3"/>
                  </a:lnTo>
                  <a:lnTo>
                    <a:pt x="22" y="1"/>
                  </a:lnTo>
                  <a:lnTo>
                    <a:pt x="27" y="0"/>
                  </a:lnTo>
                  <a:lnTo>
                    <a:pt x="33" y="1"/>
                  </a:lnTo>
                  <a:lnTo>
                    <a:pt x="38" y="3"/>
                  </a:lnTo>
                  <a:lnTo>
                    <a:pt x="43" y="7"/>
                  </a:lnTo>
                  <a:lnTo>
                    <a:pt x="46" y="11"/>
                  </a:lnTo>
                  <a:lnTo>
                    <a:pt x="50" y="16"/>
                  </a:lnTo>
                  <a:lnTo>
                    <a:pt x="53" y="21"/>
                  </a:lnTo>
                  <a:lnTo>
                    <a:pt x="54" y="28"/>
                  </a:lnTo>
                  <a:lnTo>
                    <a:pt x="55"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7" name="Freeform 108"/>
            <p:cNvSpPr>
              <a:spLocks/>
            </p:cNvSpPr>
            <p:nvPr/>
          </p:nvSpPr>
          <p:spPr bwMode="auto">
            <a:xfrm>
              <a:off x="7921625" y="2112744"/>
              <a:ext cx="123825" cy="376238"/>
            </a:xfrm>
            <a:custGeom>
              <a:avLst/>
              <a:gdLst>
                <a:gd name="T0" fmla="*/ 55 w 156"/>
                <a:gd name="T1" fmla="*/ 710 h 710"/>
                <a:gd name="T2" fmla="*/ 47 w 156"/>
                <a:gd name="T3" fmla="*/ 710 h 710"/>
                <a:gd name="T4" fmla="*/ 32 w 156"/>
                <a:gd name="T5" fmla="*/ 701 h 710"/>
                <a:gd name="T6" fmla="*/ 12 w 156"/>
                <a:gd name="T7" fmla="*/ 679 h 710"/>
                <a:gd name="T8" fmla="*/ 2 w 156"/>
                <a:gd name="T9" fmla="*/ 662 h 710"/>
                <a:gd name="T10" fmla="*/ 0 w 156"/>
                <a:gd name="T11" fmla="*/ 654 h 710"/>
                <a:gd name="T12" fmla="*/ 8 w 156"/>
                <a:gd name="T13" fmla="*/ 641 h 710"/>
                <a:gd name="T14" fmla="*/ 30 w 156"/>
                <a:gd name="T15" fmla="*/ 596 h 710"/>
                <a:gd name="T16" fmla="*/ 51 w 156"/>
                <a:gd name="T17" fmla="*/ 542 h 710"/>
                <a:gd name="T18" fmla="*/ 65 w 156"/>
                <a:gd name="T19" fmla="*/ 497 h 710"/>
                <a:gd name="T20" fmla="*/ 76 w 156"/>
                <a:gd name="T21" fmla="*/ 446 h 710"/>
                <a:gd name="T22" fmla="*/ 83 w 156"/>
                <a:gd name="T23" fmla="*/ 389 h 710"/>
                <a:gd name="T24" fmla="*/ 85 w 156"/>
                <a:gd name="T25" fmla="*/ 327 h 710"/>
                <a:gd name="T26" fmla="*/ 81 w 156"/>
                <a:gd name="T27" fmla="*/ 268 h 710"/>
                <a:gd name="T28" fmla="*/ 75 w 156"/>
                <a:gd name="T29" fmla="*/ 215 h 710"/>
                <a:gd name="T30" fmla="*/ 65 w 156"/>
                <a:gd name="T31" fmla="*/ 169 h 710"/>
                <a:gd name="T32" fmla="*/ 50 w 156"/>
                <a:gd name="T33" fmla="*/ 112 h 710"/>
                <a:gd name="T34" fmla="*/ 33 w 156"/>
                <a:gd name="T35" fmla="*/ 61 h 710"/>
                <a:gd name="T36" fmla="*/ 28 w 156"/>
                <a:gd name="T37" fmla="*/ 42 h 710"/>
                <a:gd name="T38" fmla="*/ 31 w 156"/>
                <a:gd name="T39" fmla="*/ 33 h 710"/>
                <a:gd name="T40" fmla="*/ 44 w 156"/>
                <a:gd name="T41" fmla="*/ 19 h 710"/>
                <a:gd name="T42" fmla="*/ 66 w 156"/>
                <a:gd name="T43" fmla="*/ 4 h 710"/>
                <a:gd name="T44" fmla="*/ 82 w 156"/>
                <a:gd name="T45" fmla="*/ 0 h 710"/>
                <a:gd name="T46" fmla="*/ 90 w 156"/>
                <a:gd name="T47" fmla="*/ 3 h 710"/>
                <a:gd name="T48" fmla="*/ 97 w 156"/>
                <a:gd name="T49" fmla="*/ 19 h 710"/>
                <a:gd name="T50" fmla="*/ 117 w 156"/>
                <a:gd name="T51" fmla="*/ 75 h 710"/>
                <a:gd name="T52" fmla="*/ 135 w 156"/>
                <a:gd name="T53" fmla="*/ 141 h 710"/>
                <a:gd name="T54" fmla="*/ 145 w 156"/>
                <a:gd name="T55" fmla="*/ 195 h 710"/>
                <a:gd name="T56" fmla="*/ 153 w 156"/>
                <a:gd name="T57" fmla="*/ 257 h 710"/>
                <a:gd name="T58" fmla="*/ 156 w 156"/>
                <a:gd name="T59" fmla="*/ 325 h 710"/>
                <a:gd name="T60" fmla="*/ 155 w 156"/>
                <a:gd name="T61" fmla="*/ 397 h 710"/>
                <a:gd name="T62" fmla="*/ 147 w 156"/>
                <a:gd name="T63" fmla="*/ 464 h 710"/>
                <a:gd name="T64" fmla="*/ 135 w 156"/>
                <a:gd name="T65" fmla="*/ 525 h 710"/>
                <a:gd name="T66" fmla="*/ 119 w 156"/>
                <a:gd name="T67" fmla="*/ 578 h 710"/>
                <a:gd name="T68" fmla="*/ 102 w 156"/>
                <a:gd name="T69" fmla="*/ 623 h 710"/>
                <a:gd name="T70" fmla="*/ 86 w 156"/>
                <a:gd name="T71" fmla="*/ 658 h 710"/>
                <a:gd name="T72" fmla="*/ 65 w 156"/>
                <a:gd name="T73" fmla="*/ 69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8" y="707"/>
                  </a:moveTo>
                  <a:lnTo>
                    <a:pt x="55" y="710"/>
                  </a:lnTo>
                  <a:lnTo>
                    <a:pt x="51" y="710"/>
                  </a:lnTo>
                  <a:lnTo>
                    <a:pt x="47" y="710"/>
                  </a:lnTo>
                  <a:lnTo>
                    <a:pt x="42" y="707"/>
                  </a:lnTo>
                  <a:lnTo>
                    <a:pt x="32" y="701"/>
                  </a:lnTo>
                  <a:lnTo>
                    <a:pt x="21" y="691"/>
                  </a:lnTo>
                  <a:lnTo>
                    <a:pt x="12" y="679"/>
                  </a:lnTo>
                  <a:lnTo>
                    <a:pt x="5" y="668"/>
                  </a:lnTo>
                  <a:lnTo>
                    <a:pt x="2" y="662"/>
                  </a:lnTo>
                  <a:lnTo>
                    <a:pt x="1" y="658"/>
                  </a:lnTo>
                  <a:lnTo>
                    <a:pt x="0" y="654"/>
                  </a:lnTo>
                  <a:lnTo>
                    <a:pt x="1" y="650"/>
                  </a:lnTo>
                  <a:lnTo>
                    <a:pt x="8" y="641"/>
                  </a:lnTo>
                  <a:lnTo>
                    <a:pt x="17" y="623"/>
                  </a:lnTo>
                  <a:lnTo>
                    <a:pt x="30" y="596"/>
                  </a:lnTo>
                  <a:lnTo>
                    <a:pt x="45" y="562"/>
                  </a:lnTo>
                  <a:lnTo>
                    <a:pt x="51" y="542"/>
                  </a:lnTo>
                  <a:lnTo>
                    <a:pt x="59" y="521"/>
                  </a:lnTo>
                  <a:lnTo>
                    <a:pt x="65" y="497"/>
                  </a:lnTo>
                  <a:lnTo>
                    <a:pt x="71" y="472"/>
                  </a:lnTo>
                  <a:lnTo>
                    <a:pt x="76" y="446"/>
                  </a:lnTo>
                  <a:lnTo>
                    <a:pt x="80" y="418"/>
                  </a:lnTo>
                  <a:lnTo>
                    <a:pt x="83" y="389"/>
                  </a:lnTo>
                  <a:lnTo>
                    <a:pt x="85" y="358"/>
                  </a:lnTo>
                  <a:lnTo>
                    <a:pt x="85" y="327"/>
                  </a:lnTo>
                  <a:lnTo>
                    <a:pt x="83" y="297"/>
                  </a:lnTo>
                  <a:lnTo>
                    <a:pt x="81" y="268"/>
                  </a:lnTo>
                  <a:lnTo>
                    <a:pt x="78" y="242"/>
                  </a:lnTo>
                  <a:lnTo>
                    <a:pt x="75" y="215"/>
                  </a:lnTo>
                  <a:lnTo>
                    <a:pt x="71" y="191"/>
                  </a:lnTo>
                  <a:lnTo>
                    <a:pt x="65" y="169"/>
                  </a:lnTo>
                  <a:lnTo>
                    <a:pt x="61" y="148"/>
                  </a:lnTo>
                  <a:lnTo>
                    <a:pt x="50" y="112"/>
                  </a:lnTo>
                  <a:lnTo>
                    <a:pt x="41" y="83"/>
                  </a:lnTo>
                  <a:lnTo>
                    <a:pt x="33" y="61"/>
                  </a:lnTo>
                  <a:lnTo>
                    <a:pt x="29" y="48"/>
                  </a:lnTo>
                  <a:lnTo>
                    <a:pt x="28" y="42"/>
                  </a:lnTo>
                  <a:lnTo>
                    <a:pt x="29" y="38"/>
                  </a:lnTo>
                  <a:lnTo>
                    <a:pt x="31" y="33"/>
                  </a:lnTo>
                  <a:lnTo>
                    <a:pt x="34" y="28"/>
                  </a:lnTo>
                  <a:lnTo>
                    <a:pt x="44" y="19"/>
                  </a:lnTo>
                  <a:lnTo>
                    <a:pt x="55" y="9"/>
                  </a:lnTo>
                  <a:lnTo>
                    <a:pt x="66" y="4"/>
                  </a:lnTo>
                  <a:lnTo>
                    <a:pt x="78" y="0"/>
                  </a:lnTo>
                  <a:lnTo>
                    <a:pt x="82" y="0"/>
                  </a:lnTo>
                  <a:lnTo>
                    <a:pt x="87" y="0"/>
                  </a:lnTo>
                  <a:lnTo>
                    <a:pt x="90" y="3"/>
                  </a:lnTo>
                  <a:lnTo>
                    <a:pt x="92" y="5"/>
                  </a:lnTo>
                  <a:lnTo>
                    <a:pt x="97" y="19"/>
                  </a:lnTo>
                  <a:lnTo>
                    <a:pt x="106" y="42"/>
                  </a:lnTo>
                  <a:lnTo>
                    <a:pt x="117" y="75"/>
                  </a:lnTo>
                  <a:lnTo>
                    <a:pt x="128" y="118"/>
                  </a:lnTo>
                  <a:lnTo>
                    <a:pt x="135" y="141"/>
                  </a:lnTo>
                  <a:lnTo>
                    <a:pt x="140" y="168"/>
                  </a:lnTo>
                  <a:lnTo>
                    <a:pt x="145" y="195"/>
                  </a:lnTo>
                  <a:lnTo>
                    <a:pt x="150" y="226"/>
                  </a:lnTo>
                  <a:lnTo>
                    <a:pt x="153" y="257"/>
                  </a:lnTo>
                  <a:lnTo>
                    <a:pt x="155" y="290"/>
                  </a:lnTo>
                  <a:lnTo>
                    <a:pt x="156" y="325"/>
                  </a:lnTo>
                  <a:lnTo>
                    <a:pt x="156" y="360"/>
                  </a:lnTo>
                  <a:lnTo>
                    <a:pt x="155" y="397"/>
                  </a:lnTo>
                  <a:lnTo>
                    <a:pt x="152" y="431"/>
                  </a:lnTo>
                  <a:lnTo>
                    <a:pt x="147" y="464"/>
                  </a:lnTo>
                  <a:lnTo>
                    <a:pt x="141" y="496"/>
                  </a:lnTo>
                  <a:lnTo>
                    <a:pt x="135" y="525"/>
                  </a:lnTo>
                  <a:lnTo>
                    <a:pt x="127" y="553"/>
                  </a:lnTo>
                  <a:lnTo>
                    <a:pt x="119" y="578"/>
                  </a:lnTo>
                  <a:lnTo>
                    <a:pt x="110" y="602"/>
                  </a:lnTo>
                  <a:lnTo>
                    <a:pt x="102" y="623"/>
                  </a:lnTo>
                  <a:lnTo>
                    <a:pt x="93" y="641"/>
                  </a:lnTo>
                  <a:lnTo>
                    <a:pt x="86" y="658"/>
                  </a:lnTo>
                  <a:lnTo>
                    <a:pt x="78" y="673"/>
                  </a:lnTo>
                  <a:lnTo>
                    <a:pt x="65" y="695"/>
                  </a:lnTo>
                  <a:lnTo>
                    <a:pt x="58"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8" name="Freeform 109"/>
            <p:cNvSpPr>
              <a:spLocks/>
            </p:cNvSpPr>
            <p:nvPr/>
          </p:nvSpPr>
          <p:spPr bwMode="auto">
            <a:xfrm>
              <a:off x="8053388" y="2131794"/>
              <a:ext cx="95250" cy="352425"/>
            </a:xfrm>
            <a:custGeom>
              <a:avLst/>
              <a:gdLst>
                <a:gd name="T0" fmla="*/ 46 w 120"/>
                <a:gd name="T1" fmla="*/ 665 h 666"/>
                <a:gd name="T2" fmla="*/ 38 w 120"/>
                <a:gd name="T3" fmla="*/ 665 h 666"/>
                <a:gd name="T4" fmla="*/ 27 w 120"/>
                <a:gd name="T5" fmla="*/ 657 h 666"/>
                <a:gd name="T6" fmla="*/ 9 w 120"/>
                <a:gd name="T7" fmla="*/ 637 h 666"/>
                <a:gd name="T8" fmla="*/ 1 w 120"/>
                <a:gd name="T9" fmla="*/ 621 h 666"/>
                <a:gd name="T10" fmla="*/ 0 w 120"/>
                <a:gd name="T11" fmla="*/ 613 h 666"/>
                <a:gd name="T12" fmla="*/ 4 w 120"/>
                <a:gd name="T13" fmla="*/ 601 h 666"/>
                <a:gd name="T14" fmla="*/ 21 w 120"/>
                <a:gd name="T15" fmla="*/ 559 h 666"/>
                <a:gd name="T16" fmla="*/ 35 w 120"/>
                <a:gd name="T17" fmla="*/ 509 h 666"/>
                <a:gd name="T18" fmla="*/ 45 w 120"/>
                <a:gd name="T19" fmla="*/ 467 h 666"/>
                <a:gd name="T20" fmla="*/ 52 w 120"/>
                <a:gd name="T21" fmla="*/ 418 h 666"/>
                <a:gd name="T22" fmla="*/ 58 w 120"/>
                <a:gd name="T23" fmla="*/ 365 h 666"/>
                <a:gd name="T24" fmla="*/ 59 w 120"/>
                <a:gd name="T25" fmla="*/ 306 h 666"/>
                <a:gd name="T26" fmla="*/ 56 w 120"/>
                <a:gd name="T27" fmla="*/ 252 h 666"/>
                <a:gd name="T28" fmla="*/ 50 w 120"/>
                <a:gd name="T29" fmla="*/ 179 h 666"/>
                <a:gd name="T30" fmla="*/ 38 w 120"/>
                <a:gd name="T31" fmla="*/ 105 h 666"/>
                <a:gd name="T32" fmla="*/ 27 w 120"/>
                <a:gd name="T33" fmla="*/ 58 h 666"/>
                <a:gd name="T34" fmla="*/ 23 w 120"/>
                <a:gd name="T35" fmla="*/ 41 h 666"/>
                <a:gd name="T36" fmla="*/ 25 w 120"/>
                <a:gd name="T37" fmla="*/ 30 h 666"/>
                <a:gd name="T38" fmla="*/ 36 w 120"/>
                <a:gd name="T39" fmla="*/ 17 h 666"/>
                <a:gd name="T40" fmla="*/ 55 w 120"/>
                <a:gd name="T41" fmla="*/ 4 h 666"/>
                <a:gd name="T42" fmla="*/ 69 w 120"/>
                <a:gd name="T43" fmla="*/ 0 h 666"/>
                <a:gd name="T44" fmla="*/ 76 w 120"/>
                <a:gd name="T45" fmla="*/ 2 h 666"/>
                <a:gd name="T46" fmla="*/ 81 w 120"/>
                <a:gd name="T47" fmla="*/ 17 h 666"/>
                <a:gd name="T48" fmla="*/ 94 w 120"/>
                <a:gd name="T49" fmla="*/ 70 h 666"/>
                <a:gd name="T50" fmla="*/ 106 w 120"/>
                <a:gd name="T51" fmla="*/ 132 h 666"/>
                <a:gd name="T52" fmla="*/ 112 w 120"/>
                <a:gd name="T53" fmla="*/ 183 h 666"/>
                <a:gd name="T54" fmla="*/ 117 w 120"/>
                <a:gd name="T55" fmla="*/ 241 h 666"/>
                <a:gd name="T56" fmla="*/ 120 w 120"/>
                <a:gd name="T57" fmla="*/ 304 h 666"/>
                <a:gd name="T58" fmla="*/ 117 w 120"/>
                <a:gd name="T59" fmla="*/ 372 h 666"/>
                <a:gd name="T60" fmla="*/ 112 w 120"/>
                <a:gd name="T61" fmla="*/ 435 h 666"/>
                <a:gd name="T62" fmla="*/ 104 w 120"/>
                <a:gd name="T63" fmla="*/ 492 h 666"/>
                <a:gd name="T64" fmla="*/ 92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5"/>
                  </a:lnTo>
                  <a:lnTo>
                    <a:pt x="43" y="666"/>
                  </a:lnTo>
                  <a:lnTo>
                    <a:pt x="38" y="665"/>
                  </a:lnTo>
                  <a:lnTo>
                    <a:pt x="35" y="663"/>
                  </a:lnTo>
                  <a:lnTo>
                    <a:pt x="27" y="657"/>
                  </a:lnTo>
                  <a:lnTo>
                    <a:pt x="17" y="647"/>
                  </a:lnTo>
                  <a:lnTo>
                    <a:pt x="9" y="637"/>
                  </a:lnTo>
                  <a:lnTo>
                    <a:pt x="3" y="626"/>
                  </a:lnTo>
                  <a:lnTo>
                    <a:pt x="1" y="621"/>
                  </a:lnTo>
                  <a:lnTo>
                    <a:pt x="0" y="617"/>
                  </a:lnTo>
                  <a:lnTo>
                    <a:pt x="0" y="613"/>
                  </a:lnTo>
                  <a:lnTo>
                    <a:pt x="0" y="610"/>
                  </a:lnTo>
                  <a:lnTo>
                    <a:pt x="4" y="601"/>
                  </a:lnTo>
                  <a:lnTo>
                    <a:pt x="12" y="584"/>
                  </a:lnTo>
                  <a:lnTo>
                    <a:pt x="21" y="559"/>
                  </a:lnTo>
                  <a:lnTo>
                    <a:pt x="31" y="527"/>
                  </a:lnTo>
                  <a:lnTo>
                    <a:pt x="35" y="509"/>
                  </a:lnTo>
                  <a:lnTo>
                    <a:pt x="40" y="489"/>
                  </a:lnTo>
                  <a:lnTo>
                    <a:pt x="45" y="467"/>
                  </a:lnTo>
                  <a:lnTo>
                    <a:pt x="49" y="443"/>
                  </a:lnTo>
                  <a:lnTo>
                    <a:pt x="52" y="418"/>
                  </a:lnTo>
                  <a:lnTo>
                    <a:pt x="55" y="393"/>
                  </a:lnTo>
                  <a:lnTo>
                    <a:pt x="58" y="365"/>
                  </a:lnTo>
                  <a:lnTo>
                    <a:pt x="59" y="336"/>
                  </a:lnTo>
                  <a:lnTo>
                    <a:pt x="59" y="306"/>
                  </a:lnTo>
                  <a:lnTo>
                    <a:pt x="58" y="278"/>
                  </a:lnTo>
                  <a:lnTo>
                    <a:pt x="56" y="252"/>
                  </a:lnTo>
                  <a:lnTo>
                    <a:pt x="55" y="225"/>
                  </a:lnTo>
                  <a:lnTo>
                    <a:pt x="50" y="179"/>
                  </a:lnTo>
                  <a:lnTo>
                    <a:pt x="45" y="138"/>
                  </a:lnTo>
                  <a:lnTo>
                    <a:pt x="38" y="105"/>
                  </a:lnTo>
                  <a:lnTo>
                    <a:pt x="32" y="78"/>
                  </a:lnTo>
                  <a:lnTo>
                    <a:pt x="27" y="58"/>
                  </a:lnTo>
                  <a:lnTo>
                    <a:pt x="23" y="45"/>
                  </a:lnTo>
                  <a:lnTo>
                    <a:pt x="23" y="41"/>
                  </a:lnTo>
                  <a:lnTo>
                    <a:pt x="24" y="35"/>
                  </a:lnTo>
                  <a:lnTo>
                    <a:pt x="25" y="30"/>
                  </a:lnTo>
                  <a:lnTo>
                    <a:pt x="29" y="26"/>
                  </a:lnTo>
                  <a:lnTo>
                    <a:pt x="36" y="17"/>
                  </a:lnTo>
                  <a:lnTo>
                    <a:pt x="46" y="9"/>
                  </a:lnTo>
                  <a:lnTo>
                    <a:pt x="55" y="4"/>
                  </a:lnTo>
                  <a:lnTo>
                    <a:pt x="65" y="0"/>
                  </a:lnTo>
                  <a:lnTo>
                    <a:pt x="69" y="0"/>
                  </a:lnTo>
                  <a:lnTo>
                    <a:pt x="73" y="1"/>
                  </a:lnTo>
                  <a:lnTo>
                    <a:pt x="76" y="2"/>
                  </a:lnTo>
                  <a:lnTo>
                    <a:pt x="77" y="5"/>
                  </a:lnTo>
                  <a:lnTo>
                    <a:pt x="81" y="17"/>
                  </a:lnTo>
                  <a:lnTo>
                    <a:pt x="87" y="39"/>
                  </a:lnTo>
                  <a:lnTo>
                    <a:pt x="94" y="70"/>
                  </a:lnTo>
                  <a:lnTo>
                    <a:pt x="102" y="109"/>
                  </a:lnTo>
                  <a:lnTo>
                    <a:pt x="106" y="132"/>
                  </a:lnTo>
                  <a:lnTo>
                    <a:pt x="109" y="157"/>
                  </a:lnTo>
                  <a:lnTo>
                    <a:pt x="112" y="183"/>
                  </a:lnTo>
                  <a:lnTo>
                    <a:pt x="115" y="211"/>
                  </a:lnTo>
                  <a:lnTo>
                    <a:pt x="117" y="241"/>
                  </a:lnTo>
                  <a:lnTo>
                    <a:pt x="118" y="272"/>
                  </a:lnTo>
                  <a:lnTo>
                    <a:pt x="120" y="304"/>
                  </a:lnTo>
                  <a:lnTo>
                    <a:pt x="120" y="337"/>
                  </a:lnTo>
                  <a:lnTo>
                    <a:pt x="117" y="372"/>
                  </a:lnTo>
                  <a:lnTo>
                    <a:pt x="115" y="405"/>
                  </a:lnTo>
                  <a:lnTo>
                    <a:pt x="112" y="435"/>
                  </a:lnTo>
                  <a:lnTo>
                    <a:pt x="108" y="465"/>
                  </a:lnTo>
                  <a:lnTo>
                    <a:pt x="104" y="492"/>
                  </a:lnTo>
                  <a:lnTo>
                    <a:pt x="98" y="518"/>
                  </a:lnTo>
                  <a:lnTo>
                    <a:pt x="92" y="542"/>
                  </a:lnTo>
                  <a:lnTo>
                    <a:pt x="86" y="564"/>
                  </a:lnTo>
                  <a:lnTo>
                    <a:pt x="75" y="601"/>
                  </a:lnTo>
                  <a:lnTo>
                    <a:pt x="63"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9" name="Freeform 110"/>
            <p:cNvSpPr>
              <a:spLocks/>
            </p:cNvSpPr>
            <p:nvPr/>
          </p:nvSpPr>
          <p:spPr bwMode="auto">
            <a:xfrm>
              <a:off x="7691438" y="6710144"/>
              <a:ext cx="192087" cy="157163"/>
            </a:xfrm>
            <a:custGeom>
              <a:avLst/>
              <a:gdLst>
                <a:gd name="T0" fmla="*/ 243 w 243"/>
                <a:gd name="T1" fmla="*/ 164 h 299"/>
                <a:gd name="T2" fmla="*/ 238 w 243"/>
                <a:gd name="T3" fmla="*/ 193 h 299"/>
                <a:gd name="T4" fmla="*/ 229 w 243"/>
                <a:gd name="T5" fmla="*/ 220 h 299"/>
                <a:gd name="T6" fmla="*/ 215 w 243"/>
                <a:gd name="T7" fmla="*/ 244 h 299"/>
                <a:gd name="T8" fmla="*/ 199 w 243"/>
                <a:gd name="T9" fmla="*/ 265 h 299"/>
                <a:gd name="T10" fmla="*/ 180 w 243"/>
                <a:gd name="T11" fmla="*/ 281 h 299"/>
                <a:gd name="T12" fmla="*/ 159 w 243"/>
                <a:gd name="T13" fmla="*/ 292 h 299"/>
                <a:gd name="T14" fmla="*/ 134 w 243"/>
                <a:gd name="T15" fmla="*/ 298 h 299"/>
                <a:gd name="T16" fmla="*/ 109 w 243"/>
                <a:gd name="T17" fmla="*/ 298 h 299"/>
                <a:gd name="T18" fmla="*/ 86 w 243"/>
                <a:gd name="T19" fmla="*/ 292 h 299"/>
                <a:gd name="T20" fmla="*/ 64 w 243"/>
                <a:gd name="T21" fmla="*/ 281 h 299"/>
                <a:gd name="T22" fmla="*/ 45 w 243"/>
                <a:gd name="T23" fmla="*/ 265 h 299"/>
                <a:gd name="T24" fmla="*/ 28 w 243"/>
                <a:gd name="T25" fmla="*/ 244 h 299"/>
                <a:gd name="T26" fmla="*/ 15 w 243"/>
                <a:gd name="T27" fmla="*/ 220 h 299"/>
                <a:gd name="T28" fmla="*/ 7 w 243"/>
                <a:gd name="T29" fmla="*/ 193 h 299"/>
                <a:gd name="T30" fmla="*/ 1 w 243"/>
                <a:gd name="T31" fmla="*/ 164 h 299"/>
                <a:gd name="T32" fmla="*/ 1 w 243"/>
                <a:gd name="T33" fmla="*/ 133 h 299"/>
                <a:gd name="T34" fmla="*/ 7 w 243"/>
                <a:gd name="T35" fmla="*/ 104 h 299"/>
                <a:gd name="T36" fmla="*/ 15 w 243"/>
                <a:gd name="T37" fmla="*/ 77 h 299"/>
                <a:gd name="T38" fmla="*/ 28 w 243"/>
                <a:gd name="T39" fmla="*/ 54 h 299"/>
                <a:gd name="T40" fmla="*/ 45 w 243"/>
                <a:gd name="T41" fmla="*/ 34 h 299"/>
                <a:gd name="T42" fmla="*/ 64 w 243"/>
                <a:gd name="T43" fmla="*/ 17 h 299"/>
                <a:gd name="T44" fmla="*/ 86 w 243"/>
                <a:gd name="T45" fmla="*/ 6 h 299"/>
                <a:gd name="T46" fmla="*/ 109 w 243"/>
                <a:gd name="T47" fmla="*/ 0 h 299"/>
                <a:gd name="T48" fmla="*/ 134 w 243"/>
                <a:gd name="T49" fmla="*/ 0 h 299"/>
                <a:gd name="T50" fmla="*/ 159 w 243"/>
                <a:gd name="T51" fmla="*/ 6 h 299"/>
                <a:gd name="T52" fmla="*/ 180 w 243"/>
                <a:gd name="T53" fmla="*/ 17 h 299"/>
                <a:gd name="T54" fmla="*/ 199 w 243"/>
                <a:gd name="T55" fmla="*/ 34 h 299"/>
                <a:gd name="T56" fmla="*/ 215 w 243"/>
                <a:gd name="T57" fmla="*/ 54 h 299"/>
                <a:gd name="T58" fmla="*/ 229 w 243"/>
                <a:gd name="T59" fmla="*/ 77 h 299"/>
                <a:gd name="T60" fmla="*/ 238 w 243"/>
                <a:gd name="T61" fmla="*/ 104 h 299"/>
                <a:gd name="T62" fmla="*/ 243 w 243"/>
                <a:gd name="T63" fmla="*/ 13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243" y="149"/>
                  </a:moveTo>
                  <a:lnTo>
                    <a:pt x="243" y="164"/>
                  </a:lnTo>
                  <a:lnTo>
                    <a:pt x="241" y="179"/>
                  </a:lnTo>
                  <a:lnTo>
                    <a:pt x="238" y="193"/>
                  </a:lnTo>
                  <a:lnTo>
                    <a:pt x="233" y="207"/>
                  </a:lnTo>
                  <a:lnTo>
                    <a:pt x="229" y="220"/>
                  </a:lnTo>
                  <a:lnTo>
                    <a:pt x="223" y="233"/>
                  </a:lnTo>
                  <a:lnTo>
                    <a:pt x="215" y="244"/>
                  </a:lnTo>
                  <a:lnTo>
                    <a:pt x="208" y="254"/>
                  </a:lnTo>
                  <a:lnTo>
                    <a:pt x="199" y="265"/>
                  </a:lnTo>
                  <a:lnTo>
                    <a:pt x="190" y="273"/>
                  </a:lnTo>
                  <a:lnTo>
                    <a:pt x="180" y="281"/>
                  </a:lnTo>
                  <a:lnTo>
                    <a:pt x="169" y="287"/>
                  </a:lnTo>
                  <a:lnTo>
                    <a:pt x="159" y="292"/>
                  </a:lnTo>
                  <a:lnTo>
                    <a:pt x="147" y="295"/>
                  </a:lnTo>
                  <a:lnTo>
                    <a:pt x="134" y="298"/>
                  </a:lnTo>
                  <a:lnTo>
                    <a:pt x="122" y="299"/>
                  </a:lnTo>
                  <a:lnTo>
                    <a:pt x="109" y="298"/>
                  </a:lnTo>
                  <a:lnTo>
                    <a:pt x="98" y="295"/>
                  </a:lnTo>
                  <a:lnTo>
                    <a:pt x="86" y="292"/>
                  </a:lnTo>
                  <a:lnTo>
                    <a:pt x="75" y="287"/>
                  </a:lnTo>
                  <a:lnTo>
                    <a:pt x="64" y="281"/>
                  </a:lnTo>
                  <a:lnTo>
                    <a:pt x="54" y="273"/>
                  </a:lnTo>
                  <a:lnTo>
                    <a:pt x="45" y="265"/>
                  </a:lnTo>
                  <a:lnTo>
                    <a:pt x="37" y="254"/>
                  </a:lnTo>
                  <a:lnTo>
                    <a:pt x="28" y="244"/>
                  </a:lnTo>
                  <a:lnTo>
                    <a:pt x="22" y="233"/>
                  </a:lnTo>
                  <a:lnTo>
                    <a:pt x="15" y="220"/>
                  </a:lnTo>
                  <a:lnTo>
                    <a:pt x="10" y="207"/>
                  </a:lnTo>
                  <a:lnTo>
                    <a:pt x="7" y="193"/>
                  </a:lnTo>
                  <a:lnTo>
                    <a:pt x="4" y="179"/>
                  </a:lnTo>
                  <a:lnTo>
                    <a:pt x="1" y="164"/>
                  </a:lnTo>
                  <a:lnTo>
                    <a:pt x="0" y="149"/>
                  </a:lnTo>
                  <a:lnTo>
                    <a:pt x="1" y="133"/>
                  </a:lnTo>
                  <a:lnTo>
                    <a:pt x="4" y="118"/>
                  </a:lnTo>
                  <a:lnTo>
                    <a:pt x="7" y="104"/>
                  </a:lnTo>
                  <a:lnTo>
                    <a:pt x="10" y="91"/>
                  </a:lnTo>
                  <a:lnTo>
                    <a:pt x="15" y="77"/>
                  </a:lnTo>
                  <a:lnTo>
                    <a:pt x="22" y="66"/>
                  </a:lnTo>
                  <a:lnTo>
                    <a:pt x="28" y="54"/>
                  </a:lnTo>
                  <a:lnTo>
                    <a:pt x="37" y="43"/>
                  </a:lnTo>
                  <a:lnTo>
                    <a:pt x="45" y="34"/>
                  </a:lnTo>
                  <a:lnTo>
                    <a:pt x="54" y="25"/>
                  </a:lnTo>
                  <a:lnTo>
                    <a:pt x="64" y="17"/>
                  </a:lnTo>
                  <a:lnTo>
                    <a:pt x="75" y="11"/>
                  </a:lnTo>
                  <a:lnTo>
                    <a:pt x="86" y="6"/>
                  </a:lnTo>
                  <a:lnTo>
                    <a:pt x="98" y="2"/>
                  </a:lnTo>
                  <a:lnTo>
                    <a:pt x="109" y="0"/>
                  </a:lnTo>
                  <a:lnTo>
                    <a:pt x="122" y="0"/>
                  </a:lnTo>
                  <a:lnTo>
                    <a:pt x="134" y="0"/>
                  </a:lnTo>
                  <a:lnTo>
                    <a:pt x="147" y="2"/>
                  </a:lnTo>
                  <a:lnTo>
                    <a:pt x="159" y="6"/>
                  </a:lnTo>
                  <a:lnTo>
                    <a:pt x="169" y="11"/>
                  </a:lnTo>
                  <a:lnTo>
                    <a:pt x="180" y="17"/>
                  </a:lnTo>
                  <a:lnTo>
                    <a:pt x="190" y="25"/>
                  </a:lnTo>
                  <a:lnTo>
                    <a:pt x="199" y="34"/>
                  </a:lnTo>
                  <a:lnTo>
                    <a:pt x="208" y="43"/>
                  </a:lnTo>
                  <a:lnTo>
                    <a:pt x="215" y="54"/>
                  </a:lnTo>
                  <a:lnTo>
                    <a:pt x="223" y="66"/>
                  </a:lnTo>
                  <a:lnTo>
                    <a:pt x="229" y="77"/>
                  </a:lnTo>
                  <a:lnTo>
                    <a:pt x="233" y="91"/>
                  </a:lnTo>
                  <a:lnTo>
                    <a:pt x="238" y="104"/>
                  </a:lnTo>
                  <a:lnTo>
                    <a:pt x="241" y="118"/>
                  </a:lnTo>
                  <a:lnTo>
                    <a:pt x="243" y="133"/>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0" name="Freeform 111"/>
            <p:cNvSpPr>
              <a:spLocks/>
            </p:cNvSpPr>
            <p:nvPr/>
          </p:nvSpPr>
          <p:spPr bwMode="auto">
            <a:xfrm>
              <a:off x="7745413" y="6756182"/>
              <a:ext cx="84137" cy="69850"/>
            </a:xfrm>
            <a:custGeom>
              <a:avLst/>
              <a:gdLst>
                <a:gd name="T0" fmla="*/ 106 w 106"/>
                <a:gd name="T1" fmla="*/ 65 h 131"/>
                <a:gd name="T2" fmla="*/ 105 w 106"/>
                <a:gd name="T3" fmla="*/ 78 h 131"/>
                <a:gd name="T4" fmla="*/ 101 w 106"/>
                <a:gd name="T5" fmla="*/ 91 h 131"/>
                <a:gd name="T6" fmla="*/ 97 w 106"/>
                <a:gd name="T7" fmla="*/ 101 h 131"/>
                <a:gd name="T8" fmla="*/ 91 w 106"/>
                <a:gd name="T9" fmla="*/ 111 h 131"/>
                <a:gd name="T10" fmla="*/ 82 w 106"/>
                <a:gd name="T11" fmla="*/ 119 h 131"/>
                <a:gd name="T12" fmla="*/ 74 w 106"/>
                <a:gd name="T13" fmla="*/ 125 h 131"/>
                <a:gd name="T14" fmla="*/ 64 w 106"/>
                <a:gd name="T15" fmla="*/ 129 h 131"/>
                <a:gd name="T16" fmla="*/ 53 w 106"/>
                <a:gd name="T17" fmla="*/ 131 h 131"/>
                <a:gd name="T18" fmla="*/ 43 w 106"/>
                <a:gd name="T19" fmla="*/ 129 h 131"/>
                <a:gd name="T20" fmla="*/ 33 w 106"/>
                <a:gd name="T21" fmla="*/ 125 h 131"/>
                <a:gd name="T22" fmla="*/ 23 w 106"/>
                <a:gd name="T23" fmla="*/ 119 h 131"/>
                <a:gd name="T24" fmla="*/ 16 w 106"/>
                <a:gd name="T25" fmla="*/ 111 h 131"/>
                <a:gd name="T26" fmla="*/ 9 w 106"/>
                <a:gd name="T27" fmla="*/ 101 h 131"/>
                <a:gd name="T28" fmla="*/ 4 w 106"/>
                <a:gd name="T29" fmla="*/ 91 h 131"/>
                <a:gd name="T30" fmla="*/ 1 w 106"/>
                <a:gd name="T31" fmla="*/ 78 h 131"/>
                <a:gd name="T32" fmla="*/ 0 w 106"/>
                <a:gd name="T33" fmla="*/ 65 h 131"/>
                <a:gd name="T34" fmla="*/ 1 w 106"/>
                <a:gd name="T35" fmla="*/ 51 h 131"/>
                <a:gd name="T36" fmla="*/ 4 w 106"/>
                <a:gd name="T37" fmla="*/ 40 h 131"/>
                <a:gd name="T38" fmla="*/ 9 w 106"/>
                <a:gd name="T39" fmla="*/ 29 h 131"/>
                <a:gd name="T40" fmla="*/ 16 w 106"/>
                <a:gd name="T41" fmla="*/ 18 h 131"/>
                <a:gd name="T42" fmla="*/ 23 w 106"/>
                <a:gd name="T43" fmla="*/ 10 h 131"/>
                <a:gd name="T44" fmla="*/ 33 w 106"/>
                <a:gd name="T45" fmla="*/ 5 h 131"/>
                <a:gd name="T46" fmla="*/ 43 w 106"/>
                <a:gd name="T47" fmla="*/ 1 h 131"/>
                <a:gd name="T48" fmla="*/ 53 w 106"/>
                <a:gd name="T49" fmla="*/ 0 h 131"/>
                <a:gd name="T50" fmla="*/ 64 w 106"/>
                <a:gd name="T51" fmla="*/ 1 h 131"/>
                <a:gd name="T52" fmla="*/ 74 w 106"/>
                <a:gd name="T53" fmla="*/ 5 h 131"/>
                <a:gd name="T54" fmla="*/ 82 w 106"/>
                <a:gd name="T55" fmla="*/ 10 h 131"/>
                <a:gd name="T56" fmla="*/ 91 w 106"/>
                <a:gd name="T57" fmla="*/ 18 h 131"/>
                <a:gd name="T58" fmla="*/ 97 w 106"/>
                <a:gd name="T59" fmla="*/ 29 h 131"/>
                <a:gd name="T60" fmla="*/ 101 w 106"/>
                <a:gd name="T61" fmla="*/ 40 h 131"/>
                <a:gd name="T62" fmla="*/ 105 w 106"/>
                <a:gd name="T63" fmla="*/ 51 h 131"/>
                <a:gd name="T64" fmla="*/ 106 w 106"/>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1">
                  <a:moveTo>
                    <a:pt x="106" y="65"/>
                  </a:moveTo>
                  <a:lnTo>
                    <a:pt x="105" y="78"/>
                  </a:lnTo>
                  <a:lnTo>
                    <a:pt x="101" y="91"/>
                  </a:lnTo>
                  <a:lnTo>
                    <a:pt x="97" y="101"/>
                  </a:lnTo>
                  <a:lnTo>
                    <a:pt x="91" y="111"/>
                  </a:lnTo>
                  <a:lnTo>
                    <a:pt x="82" y="119"/>
                  </a:lnTo>
                  <a:lnTo>
                    <a:pt x="74" y="125"/>
                  </a:lnTo>
                  <a:lnTo>
                    <a:pt x="64" y="129"/>
                  </a:lnTo>
                  <a:lnTo>
                    <a:pt x="53" y="131"/>
                  </a:lnTo>
                  <a:lnTo>
                    <a:pt x="43" y="129"/>
                  </a:lnTo>
                  <a:lnTo>
                    <a:pt x="33" y="125"/>
                  </a:lnTo>
                  <a:lnTo>
                    <a:pt x="23" y="119"/>
                  </a:lnTo>
                  <a:lnTo>
                    <a:pt x="16" y="111"/>
                  </a:lnTo>
                  <a:lnTo>
                    <a:pt x="9" y="101"/>
                  </a:lnTo>
                  <a:lnTo>
                    <a:pt x="4" y="91"/>
                  </a:lnTo>
                  <a:lnTo>
                    <a:pt x="1" y="78"/>
                  </a:lnTo>
                  <a:lnTo>
                    <a:pt x="0" y="65"/>
                  </a:lnTo>
                  <a:lnTo>
                    <a:pt x="1" y="51"/>
                  </a:lnTo>
                  <a:lnTo>
                    <a:pt x="4" y="40"/>
                  </a:lnTo>
                  <a:lnTo>
                    <a:pt x="9" y="29"/>
                  </a:lnTo>
                  <a:lnTo>
                    <a:pt x="16" y="18"/>
                  </a:lnTo>
                  <a:lnTo>
                    <a:pt x="23" y="10"/>
                  </a:lnTo>
                  <a:lnTo>
                    <a:pt x="33" y="5"/>
                  </a:lnTo>
                  <a:lnTo>
                    <a:pt x="43" y="1"/>
                  </a:lnTo>
                  <a:lnTo>
                    <a:pt x="53" y="0"/>
                  </a:lnTo>
                  <a:lnTo>
                    <a:pt x="64" y="1"/>
                  </a:lnTo>
                  <a:lnTo>
                    <a:pt x="74" y="5"/>
                  </a:lnTo>
                  <a:lnTo>
                    <a:pt x="82" y="10"/>
                  </a:lnTo>
                  <a:lnTo>
                    <a:pt x="91" y="18"/>
                  </a:lnTo>
                  <a:lnTo>
                    <a:pt x="97" y="29"/>
                  </a:lnTo>
                  <a:lnTo>
                    <a:pt x="101" y="40"/>
                  </a:lnTo>
                  <a:lnTo>
                    <a:pt x="105" y="51"/>
                  </a:lnTo>
                  <a:lnTo>
                    <a:pt x="106"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1" name="Freeform 112"/>
            <p:cNvSpPr>
              <a:spLocks/>
            </p:cNvSpPr>
            <p:nvPr/>
          </p:nvSpPr>
          <p:spPr bwMode="auto">
            <a:xfrm>
              <a:off x="7788275" y="6743482"/>
              <a:ext cx="42862" cy="34925"/>
            </a:xfrm>
            <a:custGeom>
              <a:avLst/>
              <a:gdLst>
                <a:gd name="T0" fmla="*/ 55 w 55"/>
                <a:gd name="T1" fmla="*/ 34 h 67"/>
                <a:gd name="T2" fmla="*/ 54 w 55"/>
                <a:gd name="T3" fmla="*/ 41 h 67"/>
                <a:gd name="T4" fmla="*/ 53 w 55"/>
                <a:gd name="T5" fmla="*/ 48 h 67"/>
                <a:gd name="T6" fmla="*/ 50 w 55"/>
                <a:gd name="T7" fmla="*/ 53 h 67"/>
                <a:gd name="T8" fmla="*/ 46 w 55"/>
                <a:gd name="T9" fmla="*/ 58 h 67"/>
                <a:gd name="T10" fmla="*/ 43 w 55"/>
                <a:gd name="T11" fmla="*/ 62 h 67"/>
                <a:gd name="T12" fmla="*/ 38 w 55"/>
                <a:gd name="T13" fmla="*/ 65 h 67"/>
                <a:gd name="T14" fmla="*/ 33 w 55"/>
                <a:gd name="T15" fmla="*/ 67 h 67"/>
                <a:gd name="T16" fmla="*/ 27 w 55"/>
                <a:gd name="T17" fmla="*/ 67 h 67"/>
                <a:gd name="T18" fmla="*/ 22 w 55"/>
                <a:gd name="T19" fmla="*/ 67 h 67"/>
                <a:gd name="T20" fmla="*/ 16 w 55"/>
                <a:gd name="T21" fmla="*/ 65 h 67"/>
                <a:gd name="T22" fmla="*/ 12 w 55"/>
                <a:gd name="T23" fmla="*/ 62 h 67"/>
                <a:gd name="T24" fmla="*/ 8 w 55"/>
                <a:gd name="T25" fmla="*/ 58 h 67"/>
                <a:gd name="T26" fmla="*/ 4 w 55"/>
                <a:gd name="T27" fmla="*/ 53 h 67"/>
                <a:gd name="T28" fmla="*/ 2 w 55"/>
                <a:gd name="T29" fmla="*/ 48 h 67"/>
                <a:gd name="T30" fmla="*/ 0 w 55"/>
                <a:gd name="T31" fmla="*/ 41 h 67"/>
                <a:gd name="T32" fmla="*/ 0 w 55"/>
                <a:gd name="T33" fmla="*/ 34 h 67"/>
                <a:gd name="T34" fmla="*/ 0 w 55"/>
                <a:gd name="T35" fmla="*/ 27 h 67"/>
                <a:gd name="T36" fmla="*/ 2 w 55"/>
                <a:gd name="T37" fmla="*/ 21 h 67"/>
                <a:gd name="T38" fmla="*/ 4 w 55"/>
                <a:gd name="T39" fmla="*/ 15 h 67"/>
                <a:gd name="T40" fmla="*/ 8 w 55"/>
                <a:gd name="T41" fmla="*/ 11 h 67"/>
                <a:gd name="T42" fmla="*/ 12 w 55"/>
                <a:gd name="T43" fmla="*/ 5 h 67"/>
                <a:gd name="T44" fmla="*/ 16 w 55"/>
                <a:gd name="T45" fmla="*/ 3 h 67"/>
                <a:gd name="T46" fmla="*/ 22 w 55"/>
                <a:gd name="T47" fmla="*/ 2 h 67"/>
                <a:gd name="T48" fmla="*/ 27 w 55"/>
                <a:gd name="T49" fmla="*/ 0 h 67"/>
                <a:gd name="T50" fmla="*/ 33 w 55"/>
                <a:gd name="T51" fmla="*/ 2 h 67"/>
                <a:gd name="T52" fmla="*/ 38 w 55"/>
                <a:gd name="T53" fmla="*/ 3 h 67"/>
                <a:gd name="T54" fmla="*/ 43 w 55"/>
                <a:gd name="T55" fmla="*/ 5 h 67"/>
                <a:gd name="T56" fmla="*/ 46 w 55"/>
                <a:gd name="T57" fmla="*/ 11 h 67"/>
                <a:gd name="T58" fmla="*/ 50 w 55"/>
                <a:gd name="T59" fmla="*/ 15 h 67"/>
                <a:gd name="T60" fmla="*/ 53 w 55"/>
                <a:gd name="T61" fmla="*/ 21 h 67"/>
                <a:gd name="T62" fmla="*/ 54 w 55"/>
                <a:gd name="T63" fmla="*/ 27 h 67"/>
                <a:gd name="T64" fmla="*/ 55 w 55"/>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4"/>
                  </a:moveTo>
                  <a:lnTo>
                    <a:pt x="54" y="41"/>
                  </a:lnTo>
                  <a:lnTo>
                    <a:pt x="53" y="48"/>
                  </a:lnTo>
                  <a:lnTo>
                    <a:pt x="50" y="53"/>
                  </a:lnTo>
                  <a:lnTo>
                    <a:pt x="46" y="58"/>
                  </a:lnTo>
                  <a:lnTo>
                    <a:pt x="43" y="62"/>
                  </a:lnTo>
                  <a:lnTo>
                    <a:pt x="38" y="65"/>
                  </a:lnTo>
                  <a:lnTo>
                    <a:pt x="33" y="67"/>
                  </a:lnTo>
                  <a:lnTo>
                    <a:pt x="27" y="67"/>
                  </a:lnTo>
                  <a:lnTo>
                    <a:pt x="22" y="67"/>
                  </a:lnTo>
                  <a:lnTo>
                    <a:pt x="16" y="65"/>
                  </a:lnTo>
                  <a:lnTo>
                    <a:pt x="12" y="62"/>
                  </a:lnTo>
                  <a:lnTo>
                    <a:pt x="8" y="58"/>
                  </a:lnTo>
                  <a:lnTo>
                    <a:pt x="4" y="53"/>
                  </a:lnTo>
                  <a:lnTo>
                    <a:pt x="2" y="48"/>
                  </a:lnTo>
                  <a:lnTo>
                    <a:pt x="0" y="41"/>
                  </a:lnTo>
                  <a:lnTo>
                    <a:pt x="0" y="34"/>
                  </a:lnTo>
                  <a:lnTo>
                    <a:pt x="0" y="27"/>
                  </a:lnTo>
                  <a:lnTo>
                    <a:pt x="2" y="21"/>
                  </a:lnTo>
                  <a:lnTo>
                    <a:pt x="4" y="15"/>
                  </a:lnTo>
                  <a:lnTo>
                    <a:pt x="8" y="11"/>
                  </a:lnTo>
                  <a:lnTo>
                    <a:pt x="12" y="5"/>
                  </a:lnTo>
                  <a:lnTo>
                    <a:pt x="16" y="3"/>
                  </a:lnTo>
                  <a:lnTo>
                    <a:pt x="22" y="2"/>
                  </a:lnTo>
                  <a:lnTo>
                    <a:pt x="27" y="0"/>
                  </a:lnTo>
                  <a:lnTo>
                    <a:pt x="33" y="2"/>
                  </a:lnTo>
                  <a:lnTo>
                    <a:pt x="38" y="3"/>
                  </a:lnTo>
                  <a:lnTo>
                    <a:pt x="43" y="5"/>
                  </a:lnTo>
                  <a:lnTo>
                    <a:pt x="46" y="11"/>
                  </a:lnTo>
                  <a:lnTo>
                    <a:pt x="50" y="15"/>
                  </a:lnTo>
                  <a:lnTo>
                    <a:pt x="53" y="21"/>
                  </a:lnTo>
                  <a:lnTo>
                    <a:pt x="54" y="27"/>
                  </a:lnTo>
                  <a:lnTo>
                    <a:pt x="55"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2" name="Freeform 113"/>
            <p:cNvSpPr>
              <a:spLocks/>
            </p:cNvSpPr>
            <p:nvPr/>
          </p:nvSpPr>
          <p:spPr bwMode="auto">
            <a:xfrm>
              <a:off x="7921625" y="6602194"/>
              <a:ext cx="123825" cy="374650"/>
            </a:xfrm>
            <a:custGeom>
              <a:avLst/>
              <a:gdLst>
                <a:gd name="T0" fmla="*/ 55 w 156"/>
                <a:gd name="T1" fmla="*/ 709 h 710"/>
                <a:gd name="T2" fmla="*/ 47 w 156"/>
                <a:gd name="T3" fmla="*/ 710 h 710"/>
                <a:gd name="T4" fmla="*/ 32 w 156"/>
                <a:gd name="T5" fmla="*/ 701 h 710"/>
                <a:gd name="T6" fmla="*/ 12 w 156"/>
                <a:gd name="T7" fmla="*/ 680 h 710"/>
                <a:gd name="T8" fmla="*/ 2 w 156"/>
                <a:gd name="T9" fmla="*/ 663 h 710"/>
                <a:gd name="T10" fmla="*/ 0 w 156"/>
                <a:gd name="T11" fmla="*/ 655 h 710"/>
                <a:gd name="T12" fmla="*/ 8 w 156"/>
                <a:gd name="T13" fmla="*/ 641 h 710"/>
                <a:gd name="T14" fmla="*/ 30 w 156"/>
                <a:gd name="T15" fmla="*/ 597 h 710"/>
                <a:gd name="T16" fmla="*/ 51 w 156"/>
                <a:gd name="T17" fmla="*/ 543 h 710"/>
                <a:gd name="T18" fmla="*/ 65 w 156"/>
                <a:gd name="T19" fmla="*/ 498 h 710"/>
                <a:gd name="T20" fmla="*/ 76 w 156"/>
                <a:gd name="T21" fmla="*/ 446 h 710"/>
                <a:gd name="T22" fmla="*/ 83 w 156"/>
                <a:gd name="T23" fmla="*/ 390 h 710"/>
                <a:gd name="T24" fmla="*/ 85 w 156"/>
                <a:gd name="T25" fmla="*/ 326 h 710"/>
                <a:gd name="T26" fmla="*/ 81 w 156"/>
                <a:gd name="T27" fmla="*/ 268 h 710"/>
                <a:gd name="T28" fmla="*/ 75 w 156"/>
                <a:gd name="T29" fmla="*/ 215 h 710"/>
                <a:gd name="T30" fmla="*/ 65 w 156"/>
                <a:gd name="T31" fmla="*/ 169 h 710"/>
                <a:gd name="T32" fmla="*/ 50 w 156"/>
                <a:gd name="T33" fmla="*/ 111 h 710"/>
                <a:gd name="T34" fmla="*/ 33 w 156"/>
                <a:gd name="T35" fmla="*/ 61 h 710"/>
                <a:gd name="T36" fmla="*/ 28 w 156"/>
                <a:gd name="T37" fmla="*/ 43 h 710"/>
                <a:gd name="T38" fmla="*/ 31 w 156"/>
                <a:gd name="T39" fmla="*/ 33 h 710"/>
                <a:gd name="T40" fmla="*/ 44 w 156"/>
                <a:gd name="T41" fmla="*/ 18 h 710"/>
                <a:gd name="T42" fmla="*/ 66 w 156"/>
                <a:gd name="T43" fmla="*/ 3 h 710"/>
                <a:gd name="T44" fmla="*/ 82 w 156"/>
                <a:gd name="T45" fmla="*/ 0 h 710"/>
                <a:gd name="T46" fmla="*/ 90 w 156"/>
                <a:gd name="T47" fmla="*/ 3 h 710"/>
                <a:gd name="T48" fmla="*/ 97 w 156"/>
                <a:gd name="T49" fmla="*/ 19 h 710"/>
                <a:gd name="T50" fmla="*/ 117 w 156"/>
                <a:gd name="T51" fmla="*/ 74 h 710"/>
                <a:gd name="T52" fmla="*/ 135 w 156"/>
                <a:gd name="T53" fmla="*/ 142 h 710"/>
                <a:gd name="T54" fmla="*/ 145 w 156"/>
                <a:gd name="T55" fmla="*/ 196 h 710"/>
                <a:gd name="T56" fmla="*/ 153 w 156"/>
                <a:gd name="T57" fmla="*/ 256 h 710"/>
                <a:gd name="T58" fmla="*/ 156 w 156"/>
                <a:gd name="T59" fmla="*/ 325 h 710"/>
                <a:gd name="T60" fmla="*/ 155 w 156"/>
                <a:gd name="T61" fmla="*/ 397 h 710"/>
                <a:gd name="T62" fmla="*/ 147 w 156"/>
                <a:gd name="T63" fmla="*/ 465 h 710"/>
                <a:gd name="T64" fmla="*/ 135 w 156"/>
                <a:gd name="T65" fmla="*/ 525 h 710"/>
                <a:gd name="T66" fmla="*/ 119 w 156"/>
                <a:gd name="T67" fmla="*/ 578 h 710"/>
                <a:gd name="T68" fmla="*/ 102 w 156"/>
                <a:gd name="T69" fmla="*/ 623 h 710"/>
                <a:gd name="T70" fmla="*/ 86 w 156"/>
                <a:gd name="T71" fmla="*/ 659 h 710"/>
                <a:gd name="T72" fmla="*/ 65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8" y="707"/>
                  </a:moveTo>
                  <a:lnTo>
                    <a:pt x="55" y="709"/>
                  </a:lnTo>
                  <a:lnTo>
                    <a:pt x="51" y="710"/>
                  </a:lnTo>
                  <a:lnTo>
                    <a:pt x="47" y="710"/>
                  </a:lnTo>
                  <a:lnTo>
                    <a:pt x="42" y="707"/>
                  </a:lnTo>
                  <a:lnTo>
                    <a:pt x="32" y="701"/>
                  </a:lnTo>
                  <a:lnTo>
                    <a:pt x="21" y="690"/>
                  </a:lnTo>
                  <a:lnTo>
                    <a:pt x="12" y="680"/>
                  </a:lnTo>
                  <a:lnTo>
                    <a:pt x="5" y="668"/>
                  </a:lnTo>
                  <a:lnTo>
                    <a:pt x="2" y="663"/>
                  </a:lnTo>
                  <a:lnTo>
                    <a:pt x="1" y="659"/>
                  </a:lnTo>
                  <a:lnTo>
                    <a:pt x="0" y="655"/>
                  </a:lnTo>
                  <a:lnTo>
                    <a:pt x="1" y="651"/>
                  </a:lnTo>
                  <a:lnTo>
                    <a:pt x="8" y="641"/>
                  </a:lnTo>
                  <a:lnTo>
                    <a:pt x="17" y="623"/>
                  </a:lnTo>
                  <a:lnTo>
                    <a:pt x="30" y="597"/>
                  </a:lnTo>
                  <a:lnTo>
                    <a:pt x="45" y="562"/>
                  </a:lnTo>
                  <a:lnTo>
                    <a:pt x="51" y="543"/>
                  </a:lnTo>
                  <a:lnTo>
                    <a:pt x="59" y="521"/>
                  </a:lnTo>
                  <a:lnTo>
                    <a:pt x="65" y="498"/>
                  </a:lnTo>
                  <a:lnTo>
                    <a:pt x="71" y="473"/>
                  </a:lnTo>
                  <a:lnTo>
                    <a:pt x="76" y="446"/>
                  </a:lnTo>
                  <a:lnTo>
                    <a:pt x="80" y="419"/>
                  </a:lnTo>
                  <a:lnTo>
                    <a:pt x="83" y="390"/>
                  </a:lnTo>
                  <a:lnTo>
                    <a:pt x="85" y="358"/>
                  </a:lnTo>
                  <a:lnTo>
                    <a:pt x="85" y="326"/>
                  </a:lnTo>
                  <a:lnTo>
                    <a:pt x="83" y="297"/>
                  </a:lnTo>
                  <a:lnTo>
                    <a:pt x="81" y="268"/>
                  </a:lnTo>
                  <a:lnTo>
                    <a:pt x="78" y="241"/>
                  </a:lnTo>
                  <a:lnTo>
                    <a:pt x="75" y="215"/>
                  </a:lnTo>
                  <a:lnTo>
                    <a:pt x="71" y="192"/>
                  </a:lnTo>
                  <a:lnTo>
                    <a:pt x="65" y="169"/>
                  </a:lnTo>
                  <a:lnTo>
                    <a:pt x="61" y="148"/>
                  </a:lnTo>
                  <a:lnTo>
                    <a:pt x="50" y="111"/>
                  </a:lnTo>
                  <a:lnTo>
                    <a:pt x="41" y="82"/>
                  </a:lnTo>
                  <a:lnTo>
                    <a:pt x="33" y="61"/>
                  </a:lnTo>
                  <a:lnTo>
                    <a:pt x="29" y="48"/>
                  </a:lnTo>
                  <a:lnTo>
                    <a:pt x="28" y="43"/>
                  </a:lnTo>
                  <a:lnTo>
                    <a:pt x="29" y="37"/>
                  </a:lnTo>
                  <a:lnTo>
                    <a:pt x="31" y="33"/>
                  </a:lnTo>
                  <a:lnTo>
                    <a:pt x="34" y="28"/>
                  </a:lnTo>
                  <a:lnTo>
                    <a:pt x="44" y="18"/>
                  </a:lnTo>
                  <a:lnTo>
                    <a:pt x="55" y="10"/>
                  </a:lnTo>
                  <a:lnTo>
                    <a:pt x="66" y="3"/>
                  </a:lnTo>
                  <a:lnTo>
                    <a:pt x="78" y="0"/>
                  </a:lnTo>
                  <a:lnTo>
                    <a:pt x="82" y="0"/>
                  </a:lnTo>
                  <a:lnTo>
                    <a:pt x="87" y="0"/>
                  </a:lnTo>
                  <a:lnTo>
                    <a:pt x="90" y="3"/>
                  </a:lnTo>
                  <a:lnTo>
                    <a:pt x="92" y="6"/>
                  </a:lnTo>
                  <a:lnTo>
                    <a:pt x="97" y="19"/>
                  </a:lnTo>
                  <a:lnTo>
                    <a:pt x="106" y="41"/>
                  </a:lnTo>
                  <a:lnTo>
                    <a:pt x="117" y="74"/>
                  </a:lnTo>
                  <a:lnTo>
                    <a:pt x="128" y="117"/>
                  </a:lnTo>
                  <a:lnTo>
                    <a:pt x="135" y="142"/>
                  </a:lnTo>
                  <a:lnTo>
                    <a:pt x="140" y="168"/>
                  </a:lnTo>
                  <a:lnTo>
                    <a:pt x="145" y="196"/>
                  </a:lnTo>
                  <a:lnTo>
                    <a:pt x="150" y="225"/>
                  </a:lnTo>
                  <a:lnTo>
                    <a:pt x="153" y="256"/>
                  </a:lnTo>
                  <a:lnTo>
                    <a:pt x="155" y="289"/>
                  </a:lnTo>
                  <a:lnTo>
                    <a:pt x="156" y="325"/>
                  </a:lnTo>
                  <a:lnTo>
                    <a:pt x="156" y="361"/>
                  </a:lnTo>
                  <a:lnTo>
                    <a:pt x="155" y="397"/>
                  </a:lnTo>
                  <a:lnTo>
                    <a:pt x="152" y="432"/>
                  </a:lnTo>
                  <a:lnTo>
                    <a:pt x="147" y="465"/>
                  </a:lnTo>
                  <a:lnTo>
                    <a:pt x="141" y="496"/>
                  </a:lnTo>
                  <a:lnTo>
                    <a:pt x="135" y="525"/>
                  </a:lnTo>
                  <a:lnTo>
                    <a:pt x="127" y="553"/>
                  </a:lnTo>
                  <a:lnTo>
                    <a:pt x="119" y="578"/>
                  </a:lnTo>
                  <a:lnTo>
                    <a:pt x="110" y="602"/>
                  </a:lnTo>
                  <a:lnTo>
                    <a:pt x="102" y="623"/>
                  </a:lnTo>
                  <a:lnTo>
                    <a:pt x="93" y="641"/>
                  </a:lnTo>
                  <a:lnTo>
                    <a:pt x="86" y="659"/>
                  </a:lnTo>
                  <a:lnTo>
                    <a:pt x="78" y="673"/>
                  </a:lnTo>
                  <a:lnTo>
                    <a:pt x="65" y="694"/>
                  </a:lnTo>
                  <a:lnTo>
                    <a:pt x="58"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3" name="Freeform 114"/>
            <p:cNvSpPr>
              <a:spLocks/>
            </p:cNvSpPr>
            <p:nvPr/>
          </p:nvSpPr>
          <p:spPr bwMode="auto">
            <a:xfrm>
              <a:off x="8053388" y="6621244"/>
              <a:ext cx="95250" cy="352425"/>
            </a:xfrm>
            <a:custGeom>
              <a:avLst/>
              <a:gdLst>
                <a:gd name="T0" fmla="*/ 46 w 120"/>
                <a:gd name="T1" fmla="*/ 665 h 666"/>
                <a:gd name="T2" fmla="*/ 38 w 120"/>
                <a:gd name="T3" fmla="*/ 665 h 666"/>
                <a:gd name="T4" fmla="*/ 27 w 120"/>
                <a:gd name="T5" fmla="*/ 657 h 666"/>
                <a:gd name="T6" fmla="*/ 9 w 120"/>
                <a:gd name="T7" fmla="*/ 637 h 666"/>
                <a:gd name="T8" fmla="*/ 1 w 120"/>
                <a:gd name="T9" fmla="*/ 621 h 666"/>
                <a:gd name="T10" fmla="*/ 0 w 120"/>
                <a:gd name="T11" fmla="*/ 613 h 666"/>
                <a:gd name="T12" fmla="*/ 4 w 120"/>
                <a:gd name="T13" fmla="*/ 601 h 666"/>
                <a:gd name="T14" fmla="*/ 21 w 120"/>
                <a:gd name="T15" fmla="*/ 559 h 666"/>
                <a:gd name="T16" fmla="*/ 35 w 120"/>
                <a:gd name="T17" fmla="*/ 509 h 666"/>
                <a:gd name="T18" fmla="*/ 45 w 120"/>
                <a:gd name="T19" fmla="*/ 467 h 666"/>
                <a:gd name="T20" fmla="*/ 52 w 120"/>
                <a:gd name="T21" fmla="*/ 418 h 666"/>
                <a:gd name="T22" fmla="*/ 58 w 120"/>
                <a:gd name="T23" fmla="*/ 364 h 666"/>
                <a:gd name="T24" fmla="*/ 59 w 120"/>
                <a:gd name="T25" fmla="*/ 306 h 666"/>
                <a:gd name="T26" fmla="*/ 56 w 120"/>
                <a:gd name="T27" fmla="*/ 251 h 666"/>
                <a:gd name="T28" fmla="*/ 50 w 120"/>
                <a:gd name="T29" fmla="*/ 179 h 666"/>
                <a:gd name="T30" fmla="*/ 38 w 120"/>
                <a:gd name="T31" fmla="*/ 104 h 666"/>
                <a:gd name="T32" fmla="*/ 27 w 120"/>
                <a:gd name="T33" fmla="*/ 57 h 666"/>
                <a:gd name="T34" fmla="*/ 23 w 120"/>
                <a:gd name="T35" fmla="*/ 40 h 666"/>
                <a:gd name="T36" fmla="*/ 25 w 120"/>
                <a:gd name="T37" fmla="*/ 30 h 666"/>
                <a:gd name="T38" fmla="*/ 36 w 120"/>
                <a:gd name="T39" fmla="*/ 17 h 666"/>
                <a:gd name="T40" fmla="*/ 55 w 120"/>
                <a:gd name="T41" fmla="*/ 3 h 666"/>
                <a:gd name="T42" fmla="*/ 69 w 120"/>
                <a:gd name="T43" fmla="*/ 0 h 666"/>
                <a:gd name="T44" fmla="*/ 76 w 120"/>
                <a:gd name="T45" fmla="*/ 3 h 666"/>
                <a:gd name="T46" fmla="*/ 81 w 120"/>
                <a:gd name="T47" fmla="*/ 17 h 666"/>
                <a:gd name="T48" fmla="*/ 94 w 120"/>
                <a:gd name="T49" fmla="*/ 70 h 666"/>
                <a:gd name="T50" fmla="*/ 106 w 120"/>
                <a:gd name="T51" fmla="*/ 132 h 666"/>
                <a:gd name="T52" fmla="*/ 112 w 120"/>
                <a:gd name="T53" fmla="*/ 183 h 666"/>
                <a:gd name="T54" fmla="*/ 117 w 120"/>
                <a:gd name="T55" fmla="*/ 240 h 666"/>
                <a:gd name="T56" fmla="*/ 120 w 120"/>
                <a:gd name="T57" fmla="*/ 303 h 666"/>
                <a:gd name="T58" fmla="*/ 117 w 120"/>
                <a:gd name="T59" fmla="*/ 372 h 666"/>
                <a:gd name="T60" fmla="*/ 112 w 120"/>
                <a:gd name="T61" fmla="*/ 435 h 666"/>
                <a:gd name="T62" fmla="*/ 104 w 120"/>
                <a:gd name="T63" fmla="*/ 492 h 666"/>
                <a:gd name="T64" fmla="*/ 92 w 120"/>
                <a:gd name="T65" fmla="*/ 542 h 666"/>
                <a:gd name="T66" fmla="*/ 75 w 120"/>
                <a:gd name="T67" fmla="*/ 601 h 666"/>
                <a:gd name="T68" fmla="*/ 54 w 120"/>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5"/>
                  </a:lnTo>
                  <a:lnTo>
                    <a:pt x="43" y="666"/>
                  </a:lnTo>
                  <a:lnTo>
                    <a:pt x="38" y="665"/>
                  </a:lnTo>
                  <a:lnTo>
                    <a:pt x="35" y="663"/>
                  </a:lnTo>
                  <a:lnTo>
                    <a:pt x="27" y="657"/>
                  </a:lnTo>
                  <a:lnTo>
                    <a:pt x="17" y="648"/>
                  </a:lnTo>
                  <a:lnTo>
                    <a:pt x="9" y="637"/>
                  </a:lnTo>
                  <a:lnTo>
                    <a:pt x="3" y="627"/>
                  </a:lnTo>
                  <a:lnTo>
                    <a:pt x="1" y="621"/>
                  </a:lnTo>
                  <a:lnTo>
                    <a:pt x="0" y="617"/>
                  </a:lnTo>
                  <a:lnTo>
                    <a:pt x="0" y="613"/>
                  </a:lnTo>
                  <a:lnTo>
                    <a:pt x="0" y="611"/>
                  </a:lnTo>
                  <a:lnTo>
                    <a:pt x="4" y="601"/>
                  </a:lnTo>
                  <a:lnTo>
                    <a:pt x="12" y="584"/>
                  </a:lnTo>
                  <a:lnTo>
                    <a:pt x="21" y="559"/>
                  </a:lnTo>
                  <a:lnTo>
                    <a:pt x="31" y="528"/>
                  </a:lnTo>
                  <a:lnTo>
                    <a:pt x="35" y="509"/>
                  </a:lnTo>
                  <a:lnTo>
                    <a:pt x="40" y="488"/>
                  </a:lnTo>
                  <a:lnTo>
                    <a:pt x="45" y="467"/>
                  </a:lnTo>
                  <a:lnTo>
                    <a:pt x="49" y="443"/>
                  </a:lnTo>
                  <a:lnTo>
                    <a:pt x="52" y="418"/>
                  </a:lnTo>
                  <a:lnTo>
                    <a:pt x="55" y="392"/>
                  </a:lnTo>
                  <a:lnTo>
                    <a:pt x="58" y="364"/>
                  </a:lnTo>
                  <a:lnTo>
                    <a:pt x="59" y="335"/>
                  </a:lnTo>
                  <a:lnTo>
                    <a:pt x="59" y="306"/>
                  </a:lnTo>
                  <a:lnTo>
                    <a:pt x="58" y="278"/>
                  </a:lnTo>
                  <a:lnTo>
                    <a:pt x="56" y="251"/>
                  </a:lnTo>
                  <a:lnTo>
                    <a:pt x="55" y="226"/>
                  </a:lnTo>
                  <a:lnTo>
                    <a:pt x="50" y="179"/>
                  </a:lnTo>
                  <a:lnTo>
                    <a:pt x="45" y="139"/>
                  </a:lnTo>
                  <a:lnTo>
                    <a:pt x="38" y="104"/>
                  </a:lnTo>
                  <a:lnTo>
                    <a:pt x="32" y="78"/>
                  </a:lnTo>
                  <a:lnTo>
                    <a:pt x="27" y="57"/>
                  </a:lnTo>
                  <a:lnTo>
                    <a:pt x="23" y="45"/>
                  </a:lnTo>
                  <a:lnTo>
                    <a:pt x="23" y="40"/>
                  </a:lnTo>
                  <a:lnTo>
                    <a:pt x="24" y="36"/>
                  </a:lnTo>
                  <a:lnTo>
                    <a:pt x="25" y="30"/>
                  </a:lnTo>
                  <a:lnTo>
                    <a:pt x="29" y="26"/>
                  </a:lnTo>
                  <a:lnTo>
                    <a:pt x="36" y="17"/>
                  </a:lnTo>
                  <a:lnTo>
                    <a:pt x="46" y="9"/>
                  </a:lnTo>
                  <a:lnTo>
                    <a:pt x="55" y="3"/>
                  </a:lnTo>
                  <a:lnTo>
                    <a:pt x="65" y="0"/>
                  </a:lnTo>
                  <a:lnTo>
                    <a:pt x="69" y="0"/>
                  </a:lnTo>
                  <a:lnTo>
                    <a:pt x="73" y="0"/>
                  </a:lnTo>
                  <a:lnTo>
                    <a:pt x="76" y="3"/>
                  </a:lnTo>
                  <a:lnTo>
                    <a:pt x="77" y="5"/>
                  </a:lnTo>
                  <a:lnTo>
                    <a:pt x="81" y="17"/>
                  </a:lnTo>
                  <a:lnTo>
                    <a:pt x="87" y="40"/>
                  </a:lnTo>
                  <a:lnTo>
                    <a:pt x="94" y="70"/>
                  </a:lnTo>
                  <a:lnTo>
                    <a:pt x="102" y="110"/>
                  </a:lnTo>
                  <a:lnTo>
                    <a:pt x="106" y="132"/>
                  </a:lnTo>
                  <a:lnTo>
                    <a:pt x="109" y="157"/>
                  </a:lnTo>
                  <a:lnTo>
                    <a:pt x="112" y="183"/>
                  </a:lnTo>
                  <a:lnTo>
                    <a:pt x="115" y="211"/>
                  </a:lnTo>
                  <a:lnTo>
                    <a:pt x="117" y="240"/>
                  </a:lnTo>
                  <a:lnTo>
                    <a:pt x="118" y="272"/>
                  </a:lnTo>
                  <a:lnTo>
                    <a:pt x="120" y="303"/>
                  </a:lnTo>
                  <a:lnTo>
                    <a:pt x="120" y="338"/>
                  </a:lnTo>
                  <a:lnTo>
                    <a:pt x="117" y="372"/>
                  </a:lnTo>
                  <a:lnTo>
                    <a:pt x="115" y="405"/>
                  </a:lnTo>
                  <a:lnTo>
                    <a:pt x="112" y="435"/>
                  </a:lnTo>
                  <a:lnTo>
                    <a:pt x="108" y="464"/>
                  </a:lnTo>
                  <a:lnTo>
                    <a:pt x="104" y="492"/>
                  </a:lnTo>
                  <a:lnTo>
                    <a:pt x="98" y="518"/>
                  </a:lnTo>
                  <a:lnTo>
                    <a:pt x="92" y="542"/>
                  </a:lnTo>
                  <a:lnTo>
                    <a:pt x="86" y="563"/>
                  </a:lnTo>
                  <a:lnTo>
                    <a:pt x="75" y="601"/>
                  </a:lnTo>
                  <a:lnTo>
                    <a:pt x="63" y="631"/>
                  </a:lnTo>
                  <a:lnTo>
                    <a:pt x="54" y="652"/>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4" name="Freeform 115"/>
            <p:cNvSpPr>
              <a:spLocks/>
            </p:cNvSpPr>
            <p:nvPr/>
          </p:nvSpPr>
          <p:spPr bwMode="auto">
            <a:xfrm>
              <a:off x="7691438" y="8205569"/>
              <a:ext cx="192087" cy="158750"/>
            </a:xfrm>
            <a:custGeom>
              <a:avLst/>
              <a:gdLst>
                <a:gd name="T0" fmla="*/ 243 w 243"/>
                <a:gd name="T1" fmla="*/ 165 h 300"/>
                <a:gd name="T2" fmla="*/ 238 w 243"/>
                <a:gd name="T3" fmla="*/ 194 h 300"/>
                <a:gd name="T4" fmla="*/ 229 w 243"/>
                <a:gd name="T5" fmla="*/ 221 h 300"/>
                <a:gd name="T6" fmla="*/ 215 w 243"/>
                <a:gd name="T7" fmla="*/ 244 h 300"/>
                <a:gd name="T8" fmla="*/ 199 w 243"/>
                <a:gd name="T9" fmla="*/ 265 h 300"/>
                <a:gd name="T10" fmla="*/ 180 w 243"/>
                <a:gd name="T11" fmla="*/ 281 h 300"/>
                <a:gd name="T12" fmla="*/ 159 w 243"/>
                <a:gd name="T13" fmla="*/ 292 h 300"/>
                <a:gd name="T14" fmla="*/ 134 w 243"/>
                <a:gd name="T15" fmla="*/ 298 h 300"/>
                <a:gd name="T16" fmla="*/ 109 w 243"/>
                <a:gd name="T17" fmla="*/ 298 h 300"/>
                <a:gd name="T18" fmla="*/ 86 w 243"/>
                <a:gd name="T19" fmla="*/ 292 h 300"/>
                <a:gd name="T20" fmla="*/ 64 w 243"/>
                <a:gd name="T21" fmla="*/ 281 h 300"/>
                <a:gd name="T22" fmla="*/ 45 w 243"/>
                <a:gd name="T23" fmla="*/ 265 h 300"/>
                <a:gd name="T24" fmla="*/ 28 w 243"/>
                <a:gd name="T25" fmla="*/ 244 h 300"/>
                <a:gd name="T26" fmla="*/ 15 w 243"/>
                <a:gd name="T27" fmla="*/ 221 h 300"/>
                <a:gd name="T28" fmla="*/ 7 w 243"/>
                <a:gd name="T29" fmla="*/ 194 h 300"/>
                <a:gd name="T30" fmla="*/ 1 w 243"/>
                <a:gd name="T31" fmla="*/ 165 h 300"/>
                <a:gd name="T32" fmla="*/ 1 w 243"/>
                <a:gd name="T33" fmla="*/ 134 h 300"/>
                <a:gd name="T34" fmla="*/ 7 w 243"/>
                <a:gd name="T35" fmla="*/ 105 h 300"/>
                <a:gd name="T36" fmla="*/ 15 w 243"/>
                <a:gd name="T37" fmla="*/ 78 h 300"/>
                <a:gd name="T38" fmla="*/ 28 w 243"/>
                <a:gd name="T39" fmla="*/ 54 h 300"/>
                <a:gd name="T40" fmla="*/ 45 w 243"/>
                <a:gd name="T41" fmla="*/ 35 h 300"/>
                <a:gd name="T42" fmla="*/ 64 w 243"/>
                <a:gd name="T43" fmla="*/ 17 h 300"/>
                <a:gd name="T44" fmla="*/ 86 w 243"/>
                <a:gd name="T45" fmla="*/ 7 h 300"/>
                <a:gd name="T46" fmla="*/ 109 w 243"/>
                <a:gd name="T47" fmla="*/ 0 h 300"/>
                <a:gd name="T48" fmla="*/ 134 w 243"/>
                <a:gd name="T49" fmla="*/ 0 h 300"/>
                <a:gd name="T50" fmla="*/ 159 w 243"/>
                <a:gd name="T51" fmla="*/ 7 h 300"/>
                <a:gd name="T52" fmla="*/ 180 w 243"/>
                <a:gd name="T53" fmla="*/ 17 h 300"/>
                <a:gd name="T54" fmla="*/ 199 w 243"/>
                <a:gd name="T55" fmla="*/ 35 h 300"/>
                <a:gd name="T56" fmla="*/ 215 w 243"/>
                <a:gd name="T57" fmla="*/ 54 h 300"/>
                <a:gd name="T58" fmla="*/ 229 w 243"/>
                <a:gd name="T59" fmla="*/ 78 h 300"/>
                <a:gd name="T60" fmla="*/ 238 w 243"/>
                <a:gd name="T61" fmla="*/ 105 h 300"/>
                <a:gd name="T62" fmla="*/ 243 w 243"/>
                <a:gd name="T63" fmla="*/ 13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49"/>
                  </a:moveTo>
                  <a:lnTo>
                    <a:pt x="243" y="165"/>
                  </a:lnTo>
                  <a:lnTo>
                    <a:pt x="241" y="180"/>
                  </a:lnTo>
                  <a:lnTo>
                    <a:pt x="238" y="194"/>
                  </a:lnTo>
                  <a:lnTo>
                    <a:pt x="233" y="207"/>
                  </a:lnTo>
                  <a:lnTo>
                    <a:pt x="229" y="221"/>
                  </a:lnTo>
                  <a:lnTo>
                    <a:pt x="223" y="232"/>
                  </a:lnTo>
                  <a:lnTo>
                    <a:pt x="215" y="244"/>
                  </a:lnTo>
                  <a:lnTo>
                    <a:pt x="208" y="255"/>
                  </a:lnTo>
                  <a:lnTo>
                    <a:pt x="199" y="265"/>
                  </a:lnTo>
                  <a:lnTo>
                    <a:pt x="190" y="273"/>
                  </a:lnTo>
                  <a:lnTo>
                    <a:pt x="180" y="281"/>
                  </a:lnTo>
                  <a:lnTo>
                    <a:pt x="169" y="288"/>
                  </a:lnTo>
                  <a:lnTo>
                    <a:pt x="159" y="292"/>
                  </a:lnTo>
                  <a:lnTo>
                    <a:pt x="147" y="296"/>
                  </a:lnTo>
                  <a:lnTo>
                    <a:pt x="134" y="298"/>
                  </a:lnTo>
                  <a:lnTo>
                    <a:pt x="122" y="300"/>
                  </a:lnTo>
                  <a:lnTo>
                    <a:pt x="109" y="298"/>
                  </a:lnTo>
                  <a:lnTo>
                    <a:pt x="98" y="296"/>
                  </a:lnTo>
                  <a:lnTo>
                    <a:pt x="86" y="292"/>
                  </a:lnTo>
                  <a:lnTo>
                    <a:pt x="75" y="288"/>
                  </a:lnTo>
                  <a:lnTo>
                    <a:pt x="64" y="281"/>
                  </a:lnTo>
                  <a:lnTo>
                    <a:pt x="54" y="273"/>
                  </a:lnTo>
                  <a:lnTo>
                    <a:pt x="45" y="265"/>
                  </a:lnTo>
                  <a:lnTo>
                    <a:pt x="37" y="255"/>
                  </a:lnTo>
                  <a:lnTo>
                    <a:pt x="28" y="244"/>
                  </a:lnTo>
                  <a:lnTo>
                    <a:pt x="22" y="232"/>
                  </a:lnTo>
                  <a:lnTo>
                    <a:pt x="15" y="221"/>
                  </a:lnTo>
                  <a:lnTo>
                    <a:pt x="10" y="207"/>
                  </a:lnTo>
                  <a:lnTo>
                    <a:pt x="7" y="194"/>
                  </a:lnTo>
                  <a:lnTo>
                    <a:pt x="4" y="180"/>
                  </a:lnTo>
                  <a:lnTo>
                    <a:pt x="1" y="165"/>
                  </a:lnTo>
                  <a:lnTo>
                    <a:pt x="0" y="149"/>
                  </a:lnTo>
                  <a:lnTo>
                    <a:pt x="1" y="134"/>
                  </a:lnTo>
                  <a:lnTo>
                    <a:pt x="4" y="119"/>
                  </a:lnTo>
                  <a:lnTo>
                    <a:pt x="7" y="105"/>
                  </a:lnTo>
                  <a:lnTo>
                    <a:pt x="10" y="91"/>
                  </a:lnTo>
                  <a:lnTo>
                    <a:pt x="15" y="78"/>
                  </a:lnTo>
                  <a:lnTo>
                    <a:pt x="22" y="66"/>
                  </a:lnTo>
                  <a:lnTo>
                    <a:pt x="28" y="54"/>
                  </a:lnTo>
                  <a:lnTo>
                    <a:pt x="37" y="44"/>
                  </a:lnTo>
                  <a:lnTo>
                    <a:pt x="45" y="35"/>
                  </a:lnTo>
                  <a:lnTo>
                    <a:pt x="54" y="25"/>
                  </a:lnTo>
                  <a:lnTo>
                    <a:pt x="64" y="17"/>
                  </a:lnTo>
                  <a:lnTo>
                    <a:pt x="75" y="12"/>
                  </a:lnTo>
                  <a:lnTo>
                    <a:pt x="86" y="7"/>
                  </a:lnTo>
                  <a:lnTo>
                    <a:pt x="98" y="3"/>
                  </a:lnTo>
                  <a:lnTo>
                    <a:pt x="109" y="0"/>
                  </a:lnTo>
                  <a:lnTo>
                    <a:pt x="122" y="0"/>
                  </a:lnTo>
                  <a:lnTo>
                    <a:pt x="134" y="0"/>
                  </a:lnTo>
                  <a:lnTo>
                    <a:pt x="147" y="3"/>
                  </a:lnTo>
                  <a:lnTo>
                    <a:pt x="159" y="7"/>
                  </a:lnTo>
                  <a:lnTo>
                    <a:pt x="169" y="12"/>
                  </a:lnTo>
                  <a:lnTo>
                    <a:pt x="180" y="17"/>
                  </a:lnTo>
                  <a:lnTo>
                    <a:pt x="190" y="25"/>
                  </a:lnTo>
                  <a:lnTo>
                    <a:pt x="199" y="35"/>
                  </a:lnTo>
                  <a:lnTo>
                    <a:pt x="208" y="44"/>
                  </a:lnTo>
                  <a:lnTo>
                    <a:pt x="215" y="54"/>
                  </a:lnTo>
                  <a:lnTo>
                    <a:pt x="223" y="66"/>
                  </a:lnTo>
                  <a:lnTo>
                    <a:pt x="229" y="78"/>
                  </a:lnTo>
                  <a:lnTo>
                    <a:pt x="233" y="91"/>
                  </a:lnTo>
                  <a:lnTo>
                    <a:pt x="238" y="105"/>
                  </a:lnTo>
                  <a:lnTo>
                    <a:pt x="241" y="119"/>
                  </a:lnTo>
                  <a:lnTo>
                    <a:pt x="243" y="134"/>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5" name="Freeform 116"/>
            <p:cNvSpPr>
              <a:spLocks/>
            </p:cNvSpPr>
            <p:nvPr/>
          </p:nvSpPr>
          <p:spPr bwMode="auto">
            <a:xfrm>
              <a:off x="7745413" y="8253194"/>
              <a:ext cx="84137" cy="68263"/>
            </a:xfrm>
            <a:custGeom>
              <a:avLst/>
              <a:gdLst>
                <a:gd name="T0" fmla="*/ 106 w 106"/>
                <a:gd name="T1" fmla="*/ 64 h 130"/>
                <a:gd name="T2" fmla="*/ 105 w 106"/>
                <a:gd name="T3" fmla="*/ 78 h 130"/>
                <a:gd name="T4" fmla="*/ 101 w 106"/>
                <a:gd name="T5" fmla="*/ 91 h 130"/>
                <a:gd name="T6" fmla="*/ 97 w 106"/>
                <a:gd name="T7" fmla="*/ 101 h 130"/>
                <a:gd name="T8" fmla="*/ 91 w 106"/>
                <a:gd name="T9" fmla="*/ 110 h 130"/>
                <a:gd name="T10" fmla="*/ 82 w 106"/>
                <a:gd name="T11" fmla="*/ 118 h 130"/>
                <a:gd name="T12" fmla="*/ 74 w 106"/>
                <a:gd name="T13" fmla="*/ 125 h 130"/>
                <a:gd name="T14" fmla="*/ 64 w 106"/>
                <a:gd name="T15" fmla="*/ 129 h 130"/>
                <a:gd name="T16" fmla="*/ 53 w 106"/>
                <a:gd name="T17" fmla="*/ 130 h 130"/>
                <a:gd name="T18" fmla="*/ 43 w 106"/>
                <a:gd name="T19" fmla="*/ 129 h 130"/>
                <a:gd name="T20" fmla="*/ 33 w 106"/>
                <a:gd name="T21" fmla="*/ 125 h 130"/>
                <a:gd name="T22" fmla="*/ 23 w 106"/>
                <a:gd name="T23" fmla="*/ 118 h 130"/>
                <a:gd name="T24" fmla="*/ 16 w 106"/>
                <a:gd name="T25" fmla="*/ 110 h 130"/>
                <a:gd name="T26" fmla="*/ 9 w 106"/>
                <a:gd name="T27" fmla="*/ 101 h 130"/>
                <a:gd name="T28" fmla="*/ 4 w 106"/>
                <a:gd name="T29" fmla="*/ 91 h 130"/>
                <a:gd name="T30" fmla="*/ 1 w 106"/>
                <a:gd name="T31" fmla="*/ 78 h 130"/>
                <a:gd name="T32" fmla="*/ 0 w 106"/>
                <a:gd name="T33" fmla="*/ 64 h 130"/>
                <a:gd name="T34" fmla="*/ 1 w 106"/>
                <a:gd name="T35" fmla="*/ 51 h 130"/>
                <a:gd name="T36" fmla="*/ 4 w 106"/>
                <a:gd name="T37" fmla="*/ 39 h 130"/>
                <a:gd name="T38" fmla="*/ 9 w 106"/>
                <a:gd name="T39" fmla="*/ 29 h 130"/>
                <a:gd name="T40" fmla="*/ 16 w 106"/>
                <a:gd name="T41" fmla="*/ 18 h 130"/>
                <a:gd name="T42" fmla="*/ 23 w 106"/>
                <a:gd name="T43" fmla="*/ 10 h 130"/>
                <a:gd name="T44" fmla="*/ 33 w 106"/>
                <a:gd name="T45" fmla="*/ 5 h 130"/>
                <a:gd name="T46" fmla="*/ 43 w 106"/>
                <a:gd name="T47" fmla="*/ 1 h 130"/>
                <a:gd name="T48" fmla="*/ 53 w 106"/>
                <a:gd name="T49" fmla="*/ 0 h 130"/>
                <a:gd name="T50" fmla="*/ 64 w 106"/>
                <a:gd name="T51" fmla="*/ 1 h 130"/>
                <a:gd name="T52" fmla="*/ 74 w 106"/>
                <a:gd name="T53" fmla="*/ 5 h 130"/>
                <a:gd name="T54" fmla="*/ 82 w 106"/>
                <a:gd name="T55" fmla="*/ 10 h 130"/>
                <a:gd name="T56" fmla="*/ 91 w 106"/>
                <a:gd name="T57" fmla="*/ 18 h 130"/>
                <a:gd name="T58" fmla="*/ 97 w 106"/>
                <a:gd name="T59" fmla="*/ 29 h 130"/>
                <a:gd name="T60" fmla="*/ 101 w 106"/>
                <a:gd name="T61" fmla="*/ 39 h 130"/>
                <a:gd name="T62" fmla="*/ 105 w 106"/>
                <a:gd name="T63" fmla="*/ 51 h 130"/>
                <a:gd name="T64" fmla="*/ 106 w 106"/>
                <a:gd name="T65" fmla="*/ 6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30">
                  <a:moveTo>
                    <a:pt x="106" y="64"/>
                  </a:moveTo>
                  <a:lnTo>
                    <a:pt x="105" y="78"/>
                  </a:lnTo>
                  <a:lnTo>
                    <a:pt x="101" y="91"/>
                  </a:lnTo>
                  <a:lnTo>
                    <a:pt x="97" y="101"/>
                  </a:lnTo>
                  <a:lnTo>
                    <a:pt x="91" y="110"/>
                  </a:lnTo>
                  <a:lnTo>
                    <a:pt x="82" y="118"/>
                  </a:lnTo>
                  <a:lnTo>
                    <a:pt x="74" y="125"/>
                  </a:lnTo>
                  <a:lnTo>
                    <a:pt x="64" y="129"/>
                  </a:lnTo>
                  <a:lnTo>
                    <a:pt x="53" y="130"/>
                  </a:lnTo>
                  <a:lnTo>
                    <a:pt x="43" y="129"/>
                  </a:lnTo>
                  <a:lnTo>
                    <a:pt x="33" y="125"/>
                  </a:lnTo>
                  <a:lnTo>
                    <a:pt x="23" y="118"/>
                  </a:lnTo>
                  <a:lnTo>
                    <a:pt x="16" y="110"/>
                  </a:lnTo>
                  <a:lnTo>
                    <a:pt x="9" y="101"/>
                  </a:lnTo>
                  <a:lnTo>
                    <a:pt x="4" y="91"/>
                  </a:lnTo>
                  <a:lnTo>
                    <a:pt x="1" y="78"/>
                  </a:lnTo>
                  <a:lnTo>
                    <a:pt x="0" y="64"/>
                  </a:lnTo>
                  <a:lnTo>
                    <a:pt x="1" y="51"/>
                  </a:lnTo>
                  <a:lnTo>
                    <a:pt x="4" y="39"/>
                  </a:lnTo>
                  <a:lnTo>
                    <a:pt x="9" y="29"/>
                  </a:lnTo>
                  <a:lnTo>
                    <a:pt x="16" y="18"/>
                  </a:lnTo>
                  <a:lnTo>
                    <a:pt x="23" y="10"/>
                  </a:lnTo>
                  <a:lnTo>
                    <a:pt x="33" y="5"/>
                  </a:lnTo>
                  <a:lnTo>
                    <a:pt x="43" y="1"/>
                  </a:lnTo>
                  <a:lnTo>
                    <a:pt x="53" y="0"/>
                  </a:lnTo>
                  <a:lnTo>
                    <a:pt x="64" y="1"/>
                  </a:lnTo>
                  <a:lnTo>
                    <a:pt x="74" y="5"/>
                  </a:lnTo>
                  <a:lnTo>
                    <a:pt x="82" y="10"/>
                  </a:lnTo>
                  <a:lnTo>
                    <a:pt x="91" y="18"/>
                  </a:lnTo>
                  <a:lnTo>
                    <a:pt x="97" y="29"/>
                  </a:lnTo>
                  <a:lnTo>
                    <a:pt x="101"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6" name="Freeform 117"/>
            <p:cNvSpPr>
              <a:spLocks/>
            </p:cNvSpPr>
            <p:nvPr/>
          </p:nvSpPr>
          <p:spPr bwMode="auto">
            <a:xfrm>
              <a:off x="7788275" y="8240494"/>
              <a:ext cx="42862" cy="34925"/>
            </a:xfrm>
            <a:custGeom>
              <a:avLst/>
              <a:gdLst>
                <a:gd name="T0" fmla="*/ 55 w 55"/>
                <a:gd name="T1" fmla="*/ 34 h 67"/>
                <a:gd name="T2" fmla="*/ 54 w 55"/>
                <a:gd name="T3" fmla="*/ 41 h 67"/>
                <a:gd name="T4" fmla="*/ 53 w 55"/>
                <a:gd name="T5" fmla="*/ 47 h 67"/>
                <a:gd name="T6" fmla="*/ 50 w 55"/>
                <a:gd name="T7" fmla="*/ 53 h 67"/>
                <a:gd name="T8" fmla="*/ 46 w 55"/>
                <a:gd name="T9" fmla="*/ 58 h 67"/>
                <a:gd name="T10" fmla="*/ 43 w 55"/>
                <a:gd name="T11" fmla="*/ 62 h 67"/>
                <a:gd name="T12" fmla="*/ 38 w 55"/>
                <a:gd name="T13" fmla="*/ 65 h 67"/>
                <a:gd name="T14" fmla="*/ 33 w 55"/>
                <a:gd name="T15" fmla="*/ 67 h 67"/>
                <a:gd name="T16" fmla="*/ 27 w 55"/>
                <a:gd name="T17" fmla="*/ 67 h 67"/>
                <a:gd name="T18" fmla="*/ 22 w 55"/>
                <a:gd name="T19" fmla="*/ 67 h 67"/>
                <a:gd name="T20" fmla="*/ 16 w 55"/>
                <a:gd name="T21" fmla="*/ 65 h 67"/>
                <a:gd name="T22" fmla="*/ 12 w 55"/>
                <a:gd name="T23" fmla="*/ 62 h 67"/>
                <a:gd name="T24" fmla="*/ 8 w 55"/>
                <a:gd name="T25" fmla="*/ 58 h 67"/>
                <a:gd name="T26" fmla="*/ 4 w 55"/>
                <a:gd name="T27" fmla="*/ 53 h 67"/>
                <a:gd name="T28" fmla="*/ 2 w 55"/>
                <a:gd name="T29" fmla="*/ 47 h 67"/>
                <a:gd name="T30" fmla="*/ 0 w 55"/>
                <a:gd name="T31" fmla="*/ 41 h 67"/>
                <a:gd name="T32" fmla="*/ 0 w 55"/>
                <a:gd name="T33" fmla="*/ 34 h 67"/>
                <a:gd name="T34" fmla="*/ 0 w 55"/>
                <a:gd name="T35" fmla="*/ 26 h 67"/>
                <a:gd name="T36" fmla="*/ 2 w 55"/>
                <a:gd name="T37" fmla="*/ 21 h 67"/>
                <a:gd name="T38" fmla="*/ 4 w 55"/>
                <a:gd name="T39" fmla="*/ 14 h 67"/>
                <a:gd name="T40" fmla="*/ 8 w 55"/>
                <a:gd name="T41" fmla="*/ 9 h 67"/>
                <a:gd name="T42" fmla="*/ 12 w 55"/>
                <a:gd name="T43" fmla="*/ 5 h 67"/>
                <a:gd name="T44" fmla="*/ 16 w 55"/>
                <a:gd name="T45" fmla="*/ 3 h 67"/>
                <a:gd name="T46" fmla="*/ 22 w 55"/>
                <a:gd name="T47" fmla="*/ 0 h 67"/>
                <a:gd name="T48" fmla="*/ 27 w 55"/>
                <a:gd name="T49" fmla="*/ 0 h 67"/>
                <a:gd name="T50" fmla="*/ 33 w 55"/>
                <a:gd name="T51" fmla="*/ 0 h 67"/>
                <a:gd name="T52" fmla="*/ 38 w 55"/>
                <a:gd name="T53" fmla="*/ 3 h 67"/>
                <a:gd name="T54" fmla="*/ 43 w 55"/>
                <a:gd name="T55" fmla="*/ 5 h 67"/>
                <a:gd name="T56" fmla="*/ 46 w 55"/>
                <a:gd name="T57" fmla="*/ 9 h 67"/>
                <a:gd name="T58" fmla="*/ 50 w 55"/>
                <a:gd name="T59" fmla="*/ 14 h 67"/>
                <a:gd name="T60" fmla="*/ 53 w 55"/>
                <a:gd name="T61" fmla="*/ 21 h 67"/>
                <a:gd name="T62" fmla="*/ 54 w 55"/>
                <a:gd name="T63" fmla="*/ 26 h 67"/>
                <a:gd name="T64" fmla="*/ 55 w 55"/>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67">
                  <a:moveTo>
                    <a:pt x="55" y="34"/>
                  </a:moveTo>
                  <a:lnTo>
                    <a:pt x="54" y="41"/>
                  </a:lnTo>
                  <a:lnTo>
                    <a:pt x="53" y="47"/>
                  </a:lnTo>
                  <a:lnTo>
                    <a:pt x="50" y="53"/>
                  </a:lnTo>
                  <a:lnTo>
                    <a:pt x="46" y="58"/>
                  </a:lnTo>
                  <a:lnTo>
                    <a:pt x="43" y="62"/>
                  </a:lnTo>
                  <a:lnTo>
                    <a:pt x="38" y="65"/>
                  </a:lnTo>
                  <a:lnTo>
                    <a:pt x="33" y="67"/>
                  </a:lnTo>
                  <a:lnTo>
                    <a:pt x="27" y="67"/>
                  </a:lnTo>
                  <a:lnTo>
                    <a:pt x="22" y="67"/>
                  </a:lnTo>
                  <a:lnTo>
                    <a:pt x="16" y="65"/>
                  </a:lnTo>
                  <a:lnTo>
                    <a:pt x="12" y="62"/>
                  </a:lnTo>
                  <a:lnTo>
                    <a:pt x="8" y="58"/>
                  </a:lnTo>
                  <a:lnTo>
                    <a:pt x="4" y="53"/>
                  </a:lnTo>
                  <a:lnTo>
                    <a:pt x="2" y="47"/>
                  </a:lnTo>
                  <a:lnTo>
                    <a:pt x="0" y="41"/>
                  </a:lnTo>
                  <a:lnTo>
                    <a:pt x="0" y="34"/>
                  </a:lnTo>
                  <a:lnTo>
                    <a:pt x="0" y="26"/>
                  </a:lnTo>
                  <a:lnTo>
                    <a:pt x="2" y="21"/>
                  </a:lnTo>
                  <a:lnTo>
                    <a:pt x="4" y="14"/>
                  </a:lnTo>
                  <a:lnTo>
                    <a:pt x="8" y="9"/>
                  </a:lnTo>
                  <a:lnTo>
                    <a:pt x="12" y="5"/>
                  </a:lnTo>
                  <a:lnTo>
                    <a:pt x="16" y="3"/>
                  </a:lnTo>
                  <a:lnTo>
                    <a:pt x="22" y="0"/>
                  </a:lnTo>
                  <a:lnTo>
                    <a:pt x="27" y="0"/>
                  </a:lnTo>
                  <a:lnTo>
                    <a:pt x="33" y="0"/>
                  </a:lnTo>
                  <a:lnTo>
                    <a:pt x="38" y="3"/>
                  </a:lnTo>
                  <a:lnTo>
                    <a:pt x="43" y="5"/>
                  </a:lnTo>
                  <a:lnTo>
                    <a:pt x="46" y="9"/>
                  </a:lnTo>
                  <a:lnTo>
                    <a:pt x="50" y="14"/>
                  </a:lnTo>
                  <a:lnTo>
                    <a:pt x="53" y="21"/>
                  </a:lnTo>
                  <a:lnTo>
                    <a:pt x="54" y="26"/>
                  </a:lnTo>
                  <a:lnTo>
                    <a:pt x="55"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7" name="Freeform 118"/>
            <p:cNvSpPr>
              <a:spLocks/>
            </p:cNvSpPr>
            <p:nvPr/>
          </p:nvSpPr>
          <p:spPr bwMode="auto">
            <a:xfrm>
              <a:off x="7921625" y="8097619"/>
              <a:ext cx="123825" cy="376238"/>
            </a:xfrm>
            <a:custGeom>
              <a:avLst/>
              <a:gdLst>
                <a:gd name="T0" fmla="*/ 55 w 156"/>
                <a:gd name="T1" fmla="*/ 708 h 710"/>
                <a:gd name="T2" fmla="*/ 47 w 156"/>
                <a:gd name="T3" fmla="*/ 710 h 710"/>
                <a:gd name="T4" fmla="*/ 32 w 156"/>
                <a:gd name="T5" fmla="*/ 701 h 710"/>
                <a:gd name="T6" fmla="*/ 12 w 156"/>
                <a:gd name="T7" fmla="*/ 679 h 710"/>
                <a:gd name="T8" fmla="*/ 2 w 156"/>
                <a:gd name="T9" fmla="*/ 662 h 710"/>
                <a:gd name="T10" fmla="*/ 0 w 156"/>
                <a:gd name="T11" fmla="*/ 653 h 710"/>
                <a:gd name="T12" fmla="*/ 8 w 156"/>
                <a:gd name="T13" fmla="*/ 641 h 710"/>
                <a:gd name="T14" fmla="*/ 30 w 156"/>
                <a:gd name="T15" fmla="*/ 596 h 710"/>
                <a:gd name="T16" fmla="*/ 51 w 156"/>
                <a:gd name="T17" fmla="*/ 542 h 710"/>
                <a:gd name="T18" fmla="*/ 65 w 156"/>
                <a:gd name="T19" fmla="*/ 497 h 710"/>
                <a:gd name="T20" fmla="*/ 76 w 156"/>
                <a:gd name="T21" fmla="*/ 446 h 710"/>
                <a:gd name="T22" fmla="*/ 83 w 156"/>
                <a:gd name="T23" fmla="*/ 388 h 710"/>
                <a:gd name="T24" fmla="*/ 85 w 156"/>
                <a:gd name="T25" fmla="*/ 326 h 710"/>
                <a:gd name="T26" fmla="*/ 81 w 156"/>
                <a:gd name="T27" fmla="*/ 268 h 710"/>
                <a:gd name="T28" fmla="*/ 75 w 156"/>
                <a:gd name="T29" fmla="*/ 215 h 710"/>
                <a:gd name="T30" fmla="*/ 65 w 156"/>
                <a:gd name="T31" fmla="*/ 169 h 710"/>
                <a:gd name="T32" fmla="*/ 50 w 156"/>
                <a:gd name="T33" fmla="*/ 111 h 710"/>
                <a:gd name="T34" fmla="*/ 33 w 156"/>
                <a:gd name="T35" fmla="*/ 61 h 710"/>
                <a:gd name="T36" fmla="*/ 28 w 156"/>
                <a:gd name="T37" fmla="*/ 42 h 710"/>
                <a:gd name="T38" fmla="*/ 31 w 156"/>
                <a:gd name="T39" fmla="*/ 32 h 710"/>
                <a:gd name="T40" fmla="*/ 44 w 156"/>
                <a:gd name="T41" fmla="*/ 17 h 710"/>
                <a:gd name="T42" fmla="*/ 66 w 156"/>
                <a:gd name="T43" fmla="*/ 3 h 710"/>
                <a:gd name="T44" fmla="*/ 82 w 156"/>
                <a:gd name="T45" fmla="*/ 0 h 710"/>
                <a:gd name="T46" fmla="*/ 90 w 156"/>
                <a:gd name="T47" fmla="*/ 3 h 710"/>
                <a:gd name="T48" fmla="*/ 97 w 156"/>
                <a:gd name="T49" fmla="*/ 19 h 710"/>
                <a:gd name="T50" fmla="*/ 117 w 156"/>
                <a:gd name="T51" fmla="*/ 74 h 710"/>
                <a:gd name="T52" fmla="*/ 135 w 156"/>
                <a:gd name="T53" fmla="*/ 141 h 710"/>
                <a:gd name="T54" fmla="*/ 145 w 156"/>
                <a:gd name="T55" fmla="*/ 195 h 710"/>
                <a:gd name="T56" fmla="*/ 153 w 156"/>
                <a:gd name="T57" fmla="*/ 256 h 710"/>
                <a:gd name="T58" fmla="*/ 156 w 156"/>
                <a:gd name="T59" fmla="*/ 325 h 710"/>
                <a:gd name="T60" fmla="*/ 155 w 156"/>
                <a:gd name="T61" fmla="*/ 397 h 710"/>
                <a:gd name="T62" fmla="*/ 147 w 156"/>
                <a:gd name="T63" fmla="*/ 464 h 710"/>
                <a:gd name="T64" fmla="*/ 135 w 156"/>
                <a:gd name="T65" fmla="*/ 525 h 710"/>
                <a:gd name="T66" fmla="*/ 119 w 156"/>
                <a:gd name="T67" fmla="*/ 578 h 710"/>
                <a:gd name="T68" fmla="*/ 102 w 156"/>
                <a:gd name="T69" fmla="*/ 623 h 710"/>
                <a:gd name="T70" fmla="*/ 86 w 156"/>
                <a:gd name="T71" fmla="*/ 658 h 710"/>
                <a:gd name="T72" fmla="*/ 65 w 156"/>
                <a:gd name="T73" fmla="*/ 69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0">
                  <a:moveTo>
                    <a:pt x="58" y="706"/>
                  </a:moveTo>
                  <a:lnTo>
                    <a:pt x="55" y="708"/>
                  </a:lnTo>
                  <a:lnTo>
                    <a:pt x="51" y="710"/>
                  </a:lnTo>
                  <a:lnTo>
                    <a:pt x="47" y="710"/>
                  </a:lnTo>
                  <a:lnTo>
                    <a:pt x="42" y="707"/>
                  </a:lnTo>
                  <a:lnTo>
                    <a:pt x="32" y="701"/>
                  </a:lnTo>
                  <a:lnTo>
                    <a:pt x="21" y="690"/>
                  </a:lnTo>
                  <a:lnTo>
                    <a:pt x="12" y="679"/>
                  </a:lnTo>
                  <a:lnTo>
                    <a:pt x="5" y="668"/>
                  </a:lnTo>
                  <a:lnTo>
                    <a:pt x="2" y="662"/>
                  </a:lnTo>
                  <a:lnTo>
                    <a:pt x="1" y="657"/>
                  </a:lnTo>
                  <a:lnTo>
                    <a:pt x="0" y="653"/>
                  </a:lnTo>
                  <a:lnTo>
                    <a:pt x="1" y="650"/>
                  </a:lnTo>
                  <a:lnTo>
                    <a:pt x="8" y="641"/>
                  </a:lnTo>
                  <a:lnTo>
                    <a:pt x="17" y="623"/>
                  </a:lnTo>
                  <a:lnTo>
                    <a:pt x="30" y="596"/>
                  </a:lnTo>
                  <a:lnTo>
                    <a:pt x="45" y="562"/>
                  </a:lnTo>
                  <a:lnTo>
                    <a:pt x="51" y="542"/>
                  </a:lnTo>
                  <a:lnTo>
                    <a:pt x="59" y="521"/>
                  </a:lnTo>
                  <a:lnTo>
                    <a:pt x="65" y="497"/>
                  </a:lnTo>
                  <a:lnTo>
                    <a:pt x="71" y="472"/>
                  </a:lnTo>
                  <a:lnTo>
                    <a:pt x="76" y="446"/>
                  </a:lnTo>
                  <a:lnTo>
                    <a:pt x="80" y="418"/>
                  </a:lnTo>
                  <a:lnTo>
                    <a:pt x="83" y="388"/>
                  </a:lnTo>
                  <a:lnTo>
                    <a:pt x="85" y="358"/>
                  </a:lnTo>
                  <a:lnTo>
                    <a:pt x="85" y="326"/>
                  </a:lnTo>
                  <a:lnTo>
                    <a:pt x="83" y="296"/>
                  </a:lnTo>
                  <a:lnTo>
                    <a:pt x="81" y="268"/>
                  </a:lnTo>
                  <a:lnTo>
                    <a:pt x="78" y="240"/>
                  </a:lnTo>
                  <a:lnTo>
                    <a:pt x="75" y="215"/>
                  </a:lnTo>
                  <a:lnTo>
                    <a:pt x="71" y="191"/>
                  </a:lnTo>
                  <a:lnTo>
                    <a:pt x="65" y="169"/>
                  </a:lnTo>
                  <a:lnTo>
                    <a:pt x="61" y="148"/>
                  </a:lnTo>
                  <a:lnTo>
                    <a:pt x="50" y="111"/>
                  </a:lnTo>
                  <a:lnTo>
                    <a:pt x="41" y="82"/>
                  </a:lnTo>
                  <a:lnTo>
                    <a:pt x="33" y="61"/>
                  </a:lnTo>
                  <a:lnTo>
                    <a:pt x="29" y="48"/>
                  </a:lnTo>
                  <a:lnTo>
                    <a:pt x="28" y="42"/>
                  </a:lnTo>
                  <a:lnTo>
                    <a:pt x="29" y="37"/>
                  </a:lnTo>
                  <a:lnTo>
                    <a:pt x="31" y="32"/>
                  </a:lnTo>
                  <a:lnTo>
                    <a:pt x="34" y="28"/>
                  </a:lnTo>
                  <a:lnTo>
                    <a:pt x="44" y="17"/>
                  </a:lnTo>
                  <a:lnTo>
                    <a:pt x="55" y="9"/>
                  </a:lnTo>
                  <a:lnTo>
                    <a:pt x="66" y="3"/>
                  </a:lnTo>
                  <a:lnTo>
                    <a:pt x="78" y="0"/>
                  </a:lnTo>
                  <a:lnTo>
                    <a:pt x="82" y="0"/>
                  </a:lnTo>
                  <a:lnTo>
                    <a:pt x="87" y="0"/>
                  </a:lnTo>
                  <a:lnTo>
                    <a:pt x="90" y="3"/>
                  </a:lnTo>
                  <a:lnTo>
                    <a:pt x="92" y="5"/>
                  </a:lnTo>
                  <a:lnTo>
                    <a:pt x="97" y="19"/>
                  </a:lnTo>
                  <a:lnTo>
                    <a:pt x="106" y="41"/>
                  </a:lnTo>
                  <a:lnTo>
                    <a:pt x="117" y="74"/>
                  </a:lnTo>
                  <a:lnTo>
                    <a:pt x="128" y="116"/>
                  </a:lnTo>
                  <a:lnTo>
                    <a:pt x="135" y="141"/>
                  </a:lnTo>
                  <a:lnTo>
                    <a:pt x="140" y="166"/>
                  </a:lnTo>
                  <a:lnTo>
                    <a:pt x="145" y="195"/>
                  </a:lnTo>
                  <a:lnTo>
                    <a:pt x="150" y="224"/>
                  </a:lnTo>
                  <a:lnTo>
                    <a:pt x="153" y="256"/>
                  </a:lnTo>
                  <a:lnTo>
                    <a:pt x="155" y="289"/>
                  </a:lnTo>
                  <a:lnTo>
                    <a:pt x="156" y="325"/>
                  </a:lnTo>
                  <a:lnTo>
                    <a:pt x="156" y="360"/>
                  </a:lnTo>
                  <a:lnTo>
                    <a:pt x="155" y="397"/>
                  </a:lnTo>
                  <a:lnTo>
                    <a:pt x="152" y="431"/>
                  </a:lnTo>
                  <a:lnTo>
                    <a:pt x="147" y="464"/>
                  </a:lnTo>
                  <a:lnTo>
                    <a:pt x="141" y="496"/>
                  </a:lnTo>
                  <a:lnTo>
                    <a:pt x="135" y="525"/>
                  </a:lnTo>
                  <a:lnTo>
                    <a:pt x="127" y="553"/>
                  </a:lnTo>
                  <a:lnTo>
                    <a:pt x="119" y="578"/>
                  </a:lnTo>
                  <a:lnTo>
                    <a:pt x="110" y="602"/>
                  </a:lnTo>
                  <a:lnTo>
                    <a:pt x="102" y="623"/>
                  </a:lnTo>
                  <a:lnTo>
                    <a:pt x="93" y="641"/>
                  </a:lnTo>
                  <a:lnTo>
                    <a:pt x="86" y="658"/>
                  </a:lnTo>
                  <a:lnTo>
                    <a:pt x="78" y="673"/>
                  </a:lnTo>
                  <a:lnTo>
                    <a:pt x="65" y="694"/>
                  </a:lnTo>
                  <a:lnTo>
                    <a:pt x="58" y="706"/>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8" name="Freeform 119"/>
            <p:cNvSpPr>
              <a:spLocks/>
            </p:cNvSpPr>
            <p:nvPr/>
          </p:nvSpPr>
          <p:spPr bwMode="auto">
            <a:xfrm>
              <a:off x="8053388" y="8116669"/>
              <a:ext cx="95250" cy="352425"/>
            </a:xfrm>
            <a:custGeom>
              <a:avLst/>
              <a:gdLst>
                <a:gd name="T0" fmla="*/ 46 w 120"/>
                <a:gd name="T1" fmla="*/ 665 h 666"/>
                <a:gd name="T2" fmla="*/ 38 w 120"/>
                <a:gd name="T3" fmla="*/ 665 h 666"/>
                <a:gd name="T4" fmla="*/ 27 w 120"/>
                <a:gd name="T5" fmla="*/ 657 h 666"/>
                <a:gd name="T6" fmla="*/ 9 w 120"/>
                <a:gd name="T7" fmla="*/ 637 h 666"/>
                <a:gd name="T8" fmla="*/ 1 w 120"/>
                <a:gd name="T9" fmla="*/ 621 h 666"/>
                <a:gd name="T10" fmla="*/ 0 w 120"/>
                <a:gd name="T11" fmla="*/ 613 h 666"/>
                <a:gd name="T12" fmla="*/ 4 w 120"/>
                <a:gd name="T13" fmla="*/ 601 h 666"/>
                <a:gd name="T14" fmla="*/ 21 w 120"/>
                <a:gd name="T15" fmla="*/ 559 h 666"/>
                <a:gd name="T16" fmla="*/ 35 w 120"/>
                <a:gd name="T17" fmla="*/ 509 h 666"/>
                <a:gd name="T18" fmla="*/ 45 w 120"/>
                <a:gd name="T19" fmla="*/ 467 h 666"/>
                <a:gd name="T20" fmla="*/ 52 w 120"/>
                <a:gd name="T21" fmla="*/ 418 h 666"/>
                <a:gd name="T22" fmla="*/ 58 w 120"/>
                <a:gd name="T23" fmla="*/ 364 h 666"/>
                <a:gd name="T24" fmla="*/ 59 w 120"/>
                <a:gd name="T25" fmla="*/ 306 h 666"/>
                <a:gd name="T26" fmla="*/ 56 w 120"/>
                <a:gd name="T27" fmla="*/ 250 h 666"/>
                <a:gd name="T28" fmla="*/ 50 w 120"/>
                <a:gd name="T29" fmla="*/ 179 h 666"/>
                <a:gd name="T30" fmla="*/ 38 w 120"/>
                <a:gd name="T31" fmla="*/ 104 h 666"/>
                <a:gd name="T32" fmla="*/ 27 w 120"/>
                <a:gd name="T33" fmla="*/ 57 h 666"/>
                <a:gd name="T34" fmla="*/ 23 w 120"/>
                <a:gd name="T35" fmla="*/ 39 h 666"/>
                <a:gd name="T36" fmla="*/ 25 w 120"/>
                <a:gd name="T37" fmla="*/ 30 h 666"/>
                <a:gd name="T38" fmla="*/ 36 w 120"/>
                <a:gd name="T39" fmla="*/ 17 h 666"/>
                <a:gd name="T40" fmla="*/ 55 w 120"/>
                <a:gd name="T41" fmla="*/ 2 h 666"/>
                <a:gd name="T42" fmla="*/ 69 w 120"/>
                <a:gd name="T43" fmla="*/ 0 h 666"/>
                <a:gd name="T44" fmla="*/ 76 w 120"/>
                <a:gd name="T45" fmla="*/ 2 h 666"/>
                <a:gd name="T46" fmla="*/ 81 w 120"/>
                <a:gd name="T47" fmla="*/ 17 h 666"/>
                <a:gd name="T48" fmla="*/ 94 w 120"/>
                <a:gd name="T49" fmla="*/ 70 h 666"/>
                <a:gd name="T50" fmla="*/ 106 w 120"/>
                <a:gd name="T51" fmla="*/ 132 h 666"/>
                <a:gd name="T52" fmla="*/ 112 w 120"/>
                <a:gd name="T53" fmla="*/ 183 h 666"/>
                <a:gd name="T54" fmla="*/ 117 w 120"/>
                <a:gd name="T55" fmla="*/ 240 h 666"/>
                <a:gd name="T56" fmla="*/ 120 w 120"/>
                <a:gd name="T57" fmla="*/ 303 h 666"/>
                <a:gd name="T58" fmla="*/ 117 w 120"/>
                <a:gd name="T59" fmla="*/ 372 h 666"/>
                <a:gd name="T60" fmla="*/ 112 w 120"/>
                <a:gd name="T61" fmla="*/ 435 h 666"/>
                <a:gd name="T62" fmla="*/ 104 w 120"/>
                <a:gd name="T63" fmla="*/ 492 h 666"/>
                <a:gd name="T64" fmla="*/ 92 w 120"/>
                <a:gd name="T65" fmla="*/ 542 h 666"/>
                <a:gd name="T66" fmla="*/ 75 w 120"/>
                <a:gd name="T67" fmla="*/ 601 h 666"/>
                <a:gd name="T68" fmla="*/ 54 w 120"/>
                <a:gd name="T69" fmla="*/ 651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6">
                  <a:moveTo>
                    <a:pt x="48" y="662"/>
                  </a:moveTo>
                  <a:lnTo>
                    <a:pt x="46" y="665"/>
                  </a:lnTo>
                  <a:lnTo>
                    <a:pt x="43" y="666"/>
                  </a:lnTo>
                  <a:lnTo>
                    <a:pt x="38" y="665"/>
                  </a:lnTo>
                  <a:lnTo>
                    <a:pt x="35" y="663"/>
                  </a:lnTo>
                  <a:lnTo>
                    <a:pt x="27" y="657"/>
                  </a:lnTo>
                  <a:lnTo>
                    <a:pt x="17" y="647"/>
                  </a:lnTo>
                  <a:lnTo>
                    <a:pt x="9" y="637"/>
                  </a:lnTo>
                  <a:lnTo>
                    <a:pt x="3" y="626"/>
                  </a:lnTo>
                  <a:lnTo>
                    <a:pt x="1" y="621"/>
                  </a:lnTo>
                  <a:lnTo>
                    <a:pt x="0" y="616"/>
                  </a:lnTo>
                  <a:lnTo>
                    <a:pt x="0" y="613"/>
                  </a:lnTo>
                  <a:lnTo>
                    <a:pt x="0" y="609"/>
                  </a:lnTo>
                  <a:lnTo>
                    <a:pt x="4" y="601"/>
                  </a:lnTo>
                  <a:lnTo>
                    <a:pt x="12" y="584"/>
                  </a:lnTo>
                  <a:lnTo>
                    <a:pt x="21" y="559"/>
                  </a:lnTo>
                  <a:lnTo>
                    <a:pt x="31" y="527"/>
                  </a:lnTo>
                  <a:lnTo>
                    <a:pt x="35" y="509"/>
                  </a:lnTo>
                  <a:lnTo>
                    <a:pt x="40" y="488"/>
                  </a:lnTo>
                  <a:lnTo>
                    <a:pt x="45" y="467"/>
                  </a:lnTo>
                  <a:lnTo>
                    <a:pt x="49" y="443"/>
                  </a:lnTo>
                  <a:lnTo>
                    <a:pt x="52" y="418"/>
                  </a:lnTo>
                  <a:lnTo>
                    <a:pt x="55" y="392"/>
                  </a:lnTo>
                  <a:lnTo>
                    <a:pt x="58" y="364"/>
                  </a:lnTo>
                  <a:lnTo>
                    <a:pt x="59" y="335"/>
                  </a:lnTo>
                  <a:lnTo>
                    <a:pt x="59" y="306"/>
                  </a:lnTo>
                  <a:lnTo>
                    <a:pt x="58" y="278"/>
                  </a:lnTo>
                  <a:lnTo>
                    <a:pt x="56" y="250"/>
                  </a:lnTo>
                  <a:lnTo>
                    <a:pt x="55" y="225"/>
                  </a:lnTo>
                  <a:lnTo>
                    <a:pt x="50" y="179"/>
                  </a:lnTo>
                  <a:lnTo>
                    <a:pt x="45" y="138"/>
                  </a:lnTo>
                  <a:lnTo>
                    <a:pt x="38" y="104"/>
                  </a:lnTo>
                  <a:lnTo>
                    <a:pt x="32" y="78"/>
                  </a:lnTo>
                  <a:lnTo>
                    <a:pt x="27" y="57"/>
                  </a:lnTo>
                  <a:lnTo>
                    <a:pt x="23" y="45"/>
                  </a:lnTo>
                  <a:lnTo>
                    <a:pt x="23" y="39"/>
                  </a:lnTo>
                  <a:lnTo>
                    <a:pt x="24" y="35"/>
                  </a:lnTo>
                  <a:lnTo>
                    <a:pt x="25" y="30"/>
                  </a:lnTo>
                  <a:lnTo>
                    <a:pt x="29" y="26"/>
                  </a:lnTo>
                  <a:lnTo>
                    <a:pt x="36" y="17"/>
                  </a:lnTo>
                  <a:lnTo>
                    <a:pt x="46" y="9"/>
                  </a:lnTo>
                  <a:lnTo>
                    <a:pt x="55" y="2"/>
                  </a:lnTo>
                  <a:lnTo>
                    <a:pt x="65" y="0"/>
                  </a:lnTo>
                  <a:lnTo>
                    <a:pt x="69" y="0"/>
                  </a:lnTo>
                  <a:lnTo>
                    <a:pt x="73" y="0"/>
                  </a:lnTo>
                  <a:lnTo>
                    <a:pt x="76" y="2"/>
                  </a:lnTo>
                  <a:lnTo>
                    <a:pt x="77" y="5"/>
                  </a:lnTo>
                  <a:lnTo>
                    <a:pt x="81" y="17"/>
                  </a:lnTo>
                  <a:lnTo>
                    <a:pt x="87" y="39"/>
                  </a:lnTo>
                  <a:lnTo>
                    <a:pt x="94" y="70"/>
                  </a:lnTo>
                  <a:lnTo>
                    <a:pt x="102" y="109"/>
                  </a:lnTo>
                  <a:lnTo>
                    <a:pt x="106" y="132"/>
                  </a:lnTo>
                  <a:lnTo>
                    <a:pt x="109" y="157"/>
                  </a:lnTo>
                  <a:lnTo>
                    <a:pt x="112" y="183"/>
                  </a:lnTo>
                  <a:lnTo>
                    <a:pt x="115" y="211"/>
                  </a:lnTo>
                  <a:lnTo>
                    <a:pt x="117" y="240"/>
                  </a:lnTo>
                  <a:lnTo>
                    <a:pt x="118" y="272"/>
                  </a:lnTo>
                  <a:lnTo>
                    <a:pt x="120" y="303"/>
                  </a:lnTo>
                  <a:lnTo>
                    <a:pt x="120" y="337"/>
                  </a:lnTo>
                  <a:lnTo>
                    <a:pt x="117" y="372"/>
                  </a:lnTo>
                  <a:lnTo>
                    <a:pt x="115" y="405"/>
                  </a:lnTo>
                  <a:lnTo>
                    <a:pt x="112" y="435"/>
                  </a:lnTo>
                  <a:lnTo>
                    <a:pt x="108" y="464"/>
                  </a:lnTo>
                  <a:lnTo>
                    <a:pt x="104" y="492"/>
                  </a:lnTo>
                  <a:lnTo>
                    <a:pt x="98" y="518"/>
                  </a:lnTo>
                  <a:lnTo>
                    <a:pt x="92" y="542"/>
                  </a:lnTo>
                  <a:lnTo>
                    <a:pt x="86" y="563"/>
                  </a:lnTo>
                  <a:lnTo>
                    <a:pt x="75" y="601"/>
                  </a:lnTo>
                  <a:lnTo>
                    <a:pt x="63" y="630"/>
                  </a:lnTo>
                  <a:lnTo>
                    <a:pt x="54" y="651"/>
                  </a:lnTo>
                  <a:lnTo>
                    <a:pt x="48"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9" name="Freeform 120"/>
            <p:cNvSpPr>
              <a:spLocks/>
            </p:cNvSpPr>
            <p:nvPr/>
          </p:nvSpPr>
          <p:spPr bwMode="auto">
            <a:xfrm>
              <a:off x="7615238" y="5213132"/>
              <a:ext cx="192087" cy="158750"/>
            </a:xfrm>
            <a:custGeom>
              <a:avLst/>
              <a:gdLst>
                <a:gd name="T0" fmla="*/ 242 w 243"/>
                <a:gd name="T1" fmla="*/ 165 h 299"/>
                <a:gd name="T2" fmla="*/ 237 w 243"/>
                <a:gd name="T3" fmla="*/ 194 h 299"/>
                <a:gd name="T4" fmla="*/ 228 w 243"/>
                <a:gd name="T5" fmla="*/ 220 h 299"/>
                <a:gd name="T6" fmla="*/ 215 w 243"/>
                <a:gd name="T7" fmla="*/ 244 h 299"/>
                <a:gd name="T8" fmla="*/ 199 w 243"/>
                <a:gd name="T9" fmla="*/ 265 h 299"/>
                <a:gd name="T10" fmla="*/ 180 w 243"/>
                <a:gd name="T11" fmla="*/ 281 h 299"/>
                <a:gd name="T12" fmla="*/ 157 w 243"/>
                <a:gd name="T13" fmla="*/ 293 h 299"/>
                <a:gd name="T14" fmla="*/ 134 w 243"/>
                <a:gd name="T15" fmla="*/ 298 h 299"/>
                <a:gd name="T16" fmla="*/ 109 w 243"/>
                <a:gd name="T17" fmla="*/ 298 h 299"/>
                <a:gd name="T18" fmla="*/ 86 w 243"/>
                <a:gd name="T19" fmla="*/ 293 h 299"/>
                <a:gd name="T20" fmla="*/ 63 w 243"/>
                <a:gd name="T21" fmla="*/ 281 h 299"/>
                <a:gd name="T22" fmla="*/ 44 w 243"/>
                <a:gd name="T23" fmla="*/ 265 h 299"/>
                <a:gd name="T24" fmla="*/ 28 w 243"/>
                <a:gd name="T25" fmla="*/ 244 h 299"/>
                <a:gd name="T26" fmla="*/ 15 w 243"/>
                <a:gd name="T27" fmla="*/ 220 h 299"/>
                <a:gd name="T28" fmla="*/ 5 w 243"/>
                <a:gd name="T29" fmla="*/ 194 h 299"/>
                <a:gd name="T30" fmla="*/ 1 w 243"/>
                <a:gd name="T31" fmla="*/ 165 h 299"/>
                <a:gd name="T32" fmla="*/ 1 w 243"/>
                <a:gd name="T33" fmla="*/ 134 h 299"/>
                <a:gd name="T34" fmla="*/ 5 w 243"/>
                <a:gd name="T35" fmla="*/ 104 h 299"/>
                <a:gd name="T36" fmla="*/ 15 w 243"/>
                <a:gd name="T37" fmla="*/ 78 h 299"/>
                <a:gd name="T38" fmla="*/ 28 w 243"/>
                <a:gd name="T39" fmla="*/ 54 h 299"/>
                <a:gd name="T40" fmla="*/ 44 w 243"/>
                <a:gd name="T41" fmla="*/ 34 h 299"/>
                <a:gd name="T42" fmla="*/ 63 w 243"/>
                <a:gd name="T43" fmla="*/ 17 h 299"/>
                <a:gd name="T44" fmla="*/ 86 w 243"/>
                <a:gd name="T45" fmla="*/ 6 h 299"/>
                <a:gd name="T46" fmla="*/ 109 w 243"/>
                <a:gd name="T47" fmla="*/ 0 h 299"/>
                <a:gd name="T48" fmla="*/ 134 w 243"/>
                <a:gd name="T49" fmla="*/ 0 h 299"/>
                <a:gd name="T50" fmla="*/ 157 w 243"/>
                <a:gd name="T51" fmla="*/ 6 h 299"/>
                <a:gd name="T52" fmla="*/ 180 w 243"/>
                <a:gd name="T53" fmla="*/ 17 h 299"/>
                <a:gd name="T54" fmla="*/ 199 w 243"/>
                <a:gd name="T55" fmla="*/ 34 h 299"/>
                <a:gd name="T56" fmla="*/ 215 w 243"/>
                <a:gd name="T57" fmla="*/ 54 h 299"/>
                <a:gd name="T58" fmla="*/ 228 w 243"/>
                <a:gd name="T59" fmla="*/ 78 h 299"/>
                <a:gd name="T60" fmla="*/ 237 w 243"/>
                <a:gd name="T61" fmla="*/ 104 h 299"/>
                <a:gd name="T62" fmla="*/ 242 w 243"/>
                <a:gd name="T63" fmla="*/ 13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299">
                  <a:moveTo>
                    <a:pt x="243" y="149"/>
                  </a:moveTo>
                  <a:lnTo>
                    <a:pt x="242" y="165"/>
                  </a:lnTo>
                  <a:lnTo>
                    <a:pt x="241" y="179"/>
                  </a:lnTo>
                  <a:lnTo>
                    <a:pt x="237" y="194"/>
                  </a:lnTo>
                  <a:lnTo>
                    <a:pt x="233" y="207"/>
                  </a:lnTo>
                  <a:lnTo>
                    <a:pt x="228" y="220"/>
                  </a:lnTo>
                  <a:lnTo>
                    <a:pt x="222" y="233"/>
                  </a:lnTo>
                  <a:lnTo>
                    <a:pt x="215" y="244"/>
                  </a:lnTo>
                  <a:lnTo>
                    <a:pt x="208" y="254"/>
                  </a:lnTo>
                  <a:lnTo>
                    <a:pt x="199" y="265"/>
                  </a:lnTo>
                  <a:lnTo>
                    <a:pt x="189" y="273"/>
                  </a:lnTo>
                  <a:lnTo>
                    <a:pt x="180" y="281"/>
                  </a:lnTo>
                  <a:lnTo>
                    <a:pt x="169" y="287"/>
                  </a:lnTo>
                  <a:lnTo>
                    <a:pt x="157" y="293"/>
                  </a:lnTo>
                  <a:lnTo>
                    <a:pt x="146" y="295"/>
                  </a:lnTo>
                  <a:lnTo>
                    <a:pt x="134" y="298"/>
                  </a:lnTo>
                  <a:lnTo>
                    <a:pt x="121" y="299"/>
                  </a:lnTo>
                  <a:lnTo>
                    <a:pt x="109" y="298"/>
                  </a:lnTo>
                  <a:lnTo>
                    <a:pt x="97" y="295"/>
                  </a:lnTo>
                  <a:lnTo>
                    <a:pt x="86" y="293"/>
                  </a:lnTo>
                  <a:lnTo>
                    <a:pt x="74" y="287"/>
                  </a:lnTo>
                  <a:lnTo>
                    <a:pt x="63" y="281"/>
                  </a:lnTo>
                  <a:lnTo>
                    <a:pt x="54" y="273"/>
                  </a:lnTo>
                  <a:lnTo>
                    <a:pt x="44" y="265"/>
                  </a:lnTo>
                  <a:lnTo>
                    <a:pt x="35" y="254"/>
                  </a:lnTo>
                  <a:lnTo>
                    <a:pt x="28" y="244"/>
                  </a:lnTo>
                  <a:lnTo>
                    <a:pt x="20" y="233"/>
                  </a:lnTo>
                  <a:lnTo>
                    <a:pt x="15" y="220"/>
                  </a:lnTo>
                  <a:lnTo>
                    <a:pt x="10" y="207"/>
                  </a:lnTo>
                  <a:lnTo>
                    <a:pt x="5" y="194"/>
                  </a:lnTo>
                  <a:lnTo>
                    <a:pt x="2" y="179"/>
                  </a:lnTo>
                  <a:lnTo>
                    <a:pt x="1" y="165"/>
                  </a:lnTo>
                  <a:lnTo>
                    <a:pt x="0" y="149"/>
                  </a:lnTo>
                  <a:lnTo>
                    <a:pt x="1" y="134"/>
                  </a:lnTo>
                  <a:lnTo>
                    <a:pt x="2" y="119"/>
                  </a:lnTo>
                  <a:lnTo>
                    <a:pt x="5" y="104"/>
                  </a:lnTo>
                  <a:lnTo>
                    <a:pt x="10" y="91"/>
                  </a:lnTo>
                  <a:lnTo>
                    <a:pt x="15" y="78"/>
                  </a:lnTo>
                  <a:lnTo>
                    <a:pt x="20" y="66"/>
                  </a:lnTo>
                  <a:lnTo>
                    <a:pt x="28" y="54"/>
                  </a:lnTo>
                  <a:lnTo>
                    <a:pt x="35" y="43"/>
                  </a:lnTo>
                  <a:lnTo>
                    <a:pt x="44" y="34"/>
                  </a:lnTo>
                  <a:lnTo>
                    <a:pt x="54" y="25"/>
                  </a:lnTo>
                  <a:lnTo>
                    <a:pt x="63" y="17"/>
                  </a:lnTo>
                  <a:lnTo>
                    <a:pt x="74" y="12"/>
                  </a:lnTo>
                  <a:lnTo>
                    <a:pt x="86" y="6"/>
                  </a:lnTo>
                  <a:lnTo>
                    <a:pt x="97" y="2"/>
                  </a:lnTo>
                  <a:lnTo>
                    <a:pt x="109" y="0"/>
                  </a:lnTo>
                  <a:lnTo>
                    <a:pt x="121" y="0"/>
                  </a:lnTo>
                  <a:lnTo>
                    <a:pt x="134" y="0"/>
                  </a:lnTo>
                  <a:lnTo>
                    <a:pt x="146" y="2"/>
                  </a:lnTo>
                  <a:lnTo>
                    <a:pt x="157" y="6"/>
                  </a:lnTo>
                  <a:lnTo>
                    <a:pt x="169" y="12"/>
                  </a:lnTo>
                  <a:lnTo>
                    <a:pt x="180" y="17"/>
                  </a:lnTo>
                  <a:lnTo>
                    <a:pt x="189" y="25"/>
                  </a:lnTo>
                  <a:lnTo>
                    <a:pt x="199" y="34"/>
                  </a:lnTo>
                  <a:lnTo>
                    <a:pt x="208" y="43"/>
                  </a:lnTo>
                  <a:lnTo>
                    <a:pt x="215" y="54"/>
                  </a:lnTo>
                  <a:lnTo>
                    <a:pt x="222" y="66"/>
                  </a:lnTo>
                  <a:lnTo>
                    <a:pt x="228" y="78"/>
                  </a:lnTo>
                  <a:lnTo>
                    <a:pt x="233" y="91"/>
                  </a:lnTo>
                  <a:lnTo>
                    <a:pt x="237" y="104"/>
                  </a:lnTo>
                  <a:lnTo>
                    <a:pt x="241" y="119"/>
                  </a:lnTo>
                  <a:lnTo>
                    <a:pt x="242" y="134"/>
                  </a:lnTo>
                  <a:lnTo>
                    <a:pt x="243" y="149"/>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0" name="Freeform 121"/>
            <p:cNvSpPr>
              <a:spLocks/>
            </p:cNvSpPr>
            <p:nvPr/>
          </p:nvSpPr>
          <p:spPr bwMode="auto">
            <a:xfrm>
              <a:off x="7669213" y="5259169"/>
              <a:ext cx="84137" cy="69850"/>
            </a:xfrm>
            <a:custGeom>
              <a:avLst/>
              <a:gdLst>
                <a:gd name="T0" fmla="*/ 105 w 105"/>
                <a:gd name="T1" fmla="*/ 65 h 131"/>
                <a:gd name="T2" fmla="*/ 104 w 105"/>
                <a:gd name="T3" fmla="*/ 78 h 131"/>
                <a:gd name="T4" fmla="*/ 101 w 105"/>
                <a:gd name="T5" fmla="*/ 91 h 131"/>
                <a:gd name="T6" fmla="*/ 96 w 105"/>
                <a:gd name="T7" fmla="*/ 102 h 131"/>
                <a:gd name="T8" fmla="*/ 89 w 105"/>
                <a:gd name="T9" fmla="*/ 111 h 131"/>
                <a:gd name="T10" fmla="*/ 82 w 105"/>
                <a:gd name="T11" fmla="*/ 119 h 131"/>
                <a:gd name="T12" fmla="*/ 73 w 105"/>
                <a:gd name="T13" fmla="*/ 125 h 131"/>
                <a:gd name="T14" fmla="*/ 63 w 105"/>
                <a:gd name="T15" fmla="*/ 129 h 131"/>
                <a:gd name="T16" fmla="*/ 52 w 105"/>
                <a:gd name="T17" fmla="*/ 131 h 131"/>
                <a:gd name="T18" fmla="*/ 42 w 105"/>
                <a:gd name="T19" fmla="*/ 129 h 131"/>
                <a:gd name="T20" fmla="*/ 32 w 105"/>
                <a:gd name="T21" fmla="*/ 125 h 131"/>
                <a:gd name="T22" fmla="*/ 23 w 105"/>
                <a:gd name="T23" fmla="*/ 119 h 131"/>
                <a:gd name="T24" fmla="*/ 16 w 105"/>
                <a:gd name="T25" fmla="*/ 111 h 131"/>
                <a:gd name="T26" fmla="*/ 9 w 105"/>
                <a:gd name="T27" fmla="*/ 102 h 131"/>
                <a:gd name="T28" fmla="*/ 4 w 105"/>
                <a:gd name="T29" fmla="*/ 91 h 131"/>
                <a:gd name="T30" fmla="*/ 1 w 105"/>
                <a:gd name="T31" fmla="*/ 78 h 131"/>
                <a:gd name="T32" fmla="*/ 0 w 105"/>
                <a:gd name="T33" fmla="*/ 65 h 131"/>
                <a:gd name="T34" fmla="*/ 1 w 105"/>
                <a:gd name="T35" fmla="*/ 53 h 131"/>
                <a:gd name="T36" fmla="*/ 4 w 105"/>
                <a:gd name="T37" fmla="*/ 40 h 131"/>
                <a:gd name="T38" fmla="*/ 9 w 105"/>
                <a:gd name="T39" fmla="*/ 29 h 131"/>
                <a:gd name="T40" fmla="*/ 16 w 105"/>
                <a:gd name="T41" fmla="*/ 20 h 131"/>
                <a:gd name="T42" fmla="*/ 23 w 105"/>
                <a:gd name="T43" fmla="*/ 11 h 131"/>
                <a:gd name="T44" fmla="*/ 32 w 105"/>
                <a:gd name="T45" fmla="*/ 5 h 131"/>
                <a:gd name="T46" fmla="*/ 42 w 105"/>
                <a:gd name="T47" fmla="*/ 2 h 131"/>
                <a:gd name="T48" fmla="*/ 52 w 105"/>
                <a:gd name="T49" fmla="*/ 0 h 131"/>
                <a:gd name="T50" fmla="*/ 63 w 105"/>
                <a:gd name="T51" fmla="*/ 2 h 131"/>
                <a:gd name="T52" fmla="*/ 73 w 105"/>
                <a:gd name="T53" fmla="*/ 5 h 131"/>
                <a:gd name="T54" fmla="*/ 82 w 105"/>
                <a:gd name="T55" fmla="*/ 11 h 131"/>
                <a:gd name="T56" fmla="*/ 89 w 105"/>
                <a:gd name="T57" fmla="*/ 20 h 131"/>
                <a:gd name="T58" fmla="*/ 96 w 105"/>
                <a:gd name="T59" fmla="*/ 29 h 131"/>
                <a:gd name="T60" fmla="*/ 101 w 105"/>
                <a:gd name="T61" fmla="*/ 40 h 131"/>
                <a:gd name="T62" fmla="*/ 104 w 105"/>
                <a:gd name="T63" fmla="*/ 53 h 131"/>
                <a:gd name="T64" fmla="*/ 105 w 105"/>
                <a:gd name="T65"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31">
                  <a:moveTo>
                    <a:pt x="105" y="65"/>
                  </a:moveTo>
                  <a:lnTo>
                    <a:pt x="104" y="78"/>
                  </a:lnTo>
                  <a:lnTo>
                    <a:pt x="101" y="91"/>
                  </a:lnTo>
                  <a:lnTo>
                    <a:pt x="96" y="102"/>
                  </a:lnTo>
                  <a:lnTo>
                    <a:pt x="89" y="111"/>
                  </a:lnTo>
                  <a:lnTo>
                    <a:pt x="82" y="119"/>
                  </a:lnTo>
                  <a:lnTo>
                    <a:pt x="73" y="125"/>
                  </a:lnTo>
                  <a:lnTo>
                    <a:pt x="63" y="129"/>
                  </a:lnTo>
                  <a:lnTo>
                    <a:pt x="52" y="131"/>
                  </a:lnTo>
                  <a:lnTo>
                    <a:pt x="42" y="129"/>
                  </a:lnTo>
                  <a:lnTo>
                    <a:pt x="32" y="125"/>
                  </a:lnTo>
                  <a:lnTo>
                    <a:pt x="23" y="119"/>
                  </a:lnTo>
                  <a:lnTo>
                    <a:pt x="16" y="111"/>
                  </a:lnTo>
                  <a:lnTo>
                    <a:pt x="9" y="102"/>
                  </a:lnTo>
                  <a:lnTo>
                    <a:pt x="4" y="91"/>
                  </a:lnTo>
                  <a:lnTo>
                    <a:pt x="1" y="78"/>
                  </a:lnTo>
                  <a:lnTo>
                    <a:pt x="0" y="65"/>
                  </a:lnTo>
                  <a:lnTo>
                    <a:pt x="1" y="53"/>
                  </a:lnTo>
                  <a:lnTo>
                    <a:pt x="4" y="40"/>
                  </a:lnTo>
                  <a:lnTo>
                    <a:pt x="9" y="29"/>
                  </a:lnTo>
                  <a:lnTo>
                    <a:pt x="16" y="20"/>
                  </a:lnTo>
                  <a:lnTo>
                    <a:pt x="23" y="11"/>
                  </a:lnTo>
                  <a:lnTo>
                    <a:pt x="32" y="5"/>
                  </a:lnTo>
                  <a:lnTo>
                    <a:pt x="42" y="2"/>
                  </a:lnTo>
                  <a:lnTo>
                    <a:pt x="52" y="0"/>
                  </a:lnTo>
                  <a:lnTo>
                    <a:pt x="63" y="2"/>
                  </a:lnTo>
                  <a:lnTo>
                    <a:pt x="73" y="5"/>
                  </a:lnTo>
                  <a:lnTo>
                    <a:pt x="82" y="11"/>
                  </a:lnTo>
                  <a:lnTo>
                    <a:pt x="89" y="20"/>
                  </a:lnTo>
                  <a:lnTo>
                    <a:pt x="96" y="29"/>
                  </a:lnTo>
                  <a:lnTo>
                    <a:pt x="101" y="40"/>
                  </a:lnTo>
                  <a:lnTo>
                    <a:pt x="104" y="53"/>
                  </a:lnTo>
                  <a:lnTo>
                    <a:pt x="105" y="65"/>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1" name="Freeform 122"/>
            <p:cNvSpPr>
              <a:spLocks/>
            </p:cNvSpPr>
            <p:nvPr/>
          </p:nvSpPr>
          <p:spPr bwMode="auto">
            <a:xfrm>
              <a:off x="7710488" y="5246469"/>
              <a:ext cx="44450" cy="36513"/>
            </a:xfrm>
            <a:custGeom>
              <a:avLst/>
              <a:gdLst>
                <a:gd name="T0" fmla="*/ 56 w 56"/>
                <a:gd name="T1" fmla="*/ 35 h 68"/>
                <a:gd name="T2" fmla="*/ 54 w 56"/>
                <a:gd name="T3" fmla="*/ 41 h 68"/>
                <a:gd name="T4" fmla="*/ 53 w 56"/>
                <a:gd name="T5" fmla="*/ 48 h 68"/>
                <a:gd name="T6" fmla="*/ 50 w 56"/>
                <a:gd name="T7" fmla="*/ 53 h 68"/>
                <a:gd name="T8" fmla="*/ 47 w 56"/>
                <a:gd name="T9" fmla="*/ 58 h 68"/>
                <a:gd name="T10" fmla="*/ 43 w 56"/>
                <a:gd name="T11" fmla="*/ 62 h 68"/>
                <a:gd name="T12" fmla="*/ 38 w 56"/>
                <a:gd name="T13" fmla="*/ 65 h 68"/>
                <a:gd name="T14" fmla="*/ 33 w 56"/>
                <a:gd name="T15" fmla="*/ 68 h 68"/>
                <a:gd name="T16" fmla="*/ 28 w 56"/>
                <a:gd name="T17" fmla="*/ 68 h 68"/>
                <a:gd name="T18" fmla="*/ 22 w 56"/>
                <a:gd name="T19" fmla="*/ 68 h 68"/>
                <a:gd name="T20" fmla="*/ 17 w 56"/>
                <a:gd name="T21" fmla="*/ 65 h 68"/>
                <a:gd name="T22" fmla="*/ 13 w 56"/>
                <a:gd name="T23" fmla="*/ 62 h 68"/>
                <a:gd name="T24" fmla="*/ 8 w 56"/>
                <a:gd name="T25" fmla="*/ 58 h 68"/>
                <a:gd name="T26" fmla="*/ 5 w 56"/>
                <a:gd name="T27" fmla="*/ 53 h 68"/>
                <a:gd name="T28" fmla="*/ 3 w 56"/>
                <a:gd name="T29" fmla="*/ 48 h 68"/>
                <a:gd name="T30" fmla="*/ 1 w 56"/>
                <a:gd name="T31" fmla="*/ 41 h 68"/>
                <a:gd name="T32" fmla="*/ 0 w 56"/>
                <a:gd name="T33" fmla="*/ 35 h 68"/>
                <a:gd name="T34" fmla="*/ 1 w 56"/>
                <a:gd name="T35" fmla="*/ 28 h 68"/>
                <a:gd name="T36" fmla="*/ 3 w 56"/>
                <a:gd name="T37" fmla="*/ 22 h 68"/>
                <a:gd name="T38" fmla="*/ 5 w 56"/>
                <a:gd name="T39" fmla="*/ 15 h 68"/>
                <a:gd name="T40" fmla="*/ 8 w 56"/>
                <a:gd name="T41" fmla="*/ 11 h 68"/>
                <a:gd name="T42" fmla="*/ 13 w 56"/>
                <a:gd name="T43" fmla="*/ 7 h 68"/>
                <a:gd name="T44" fmla="*/ 17 w 56"/>
                <a:gd name="T45" fmla="*/ 3 h 68"/>
                <a:gd name="T46" fmla="*/ 22 w 56"/>
                <a:gd name="T47" fmla="*/ 2 h 68"/>
                <a:gd name="T48" fmla="*/ 28 w 56"/>
                <a:gd name="T49" fmla="*/ 0 h 68"/>
                <a:gd name="T50" fmla="*/ 33 w 56"/>
                <a:gd name="T51" fmla="*/ 2 h 68"/>
                <a:gd name="T52" fmla="*/ 38 w 56"/>
                <a:gd name="T53" fmla="*/ 3 h 68"/>
                <a:gd name="T54" fmla="*/ 43 w 56"/>
                <a:gd name="T55" fmla="*/ 7 h 68"/>
                <a:gd name="T56" fmla="*/ 47 w 56"/>
                <a:gd name="T57" fmla="*/ 11 h 68"/>
                <a:gd name="T58" fmla="*/ 50 w 56"/>
                <a:gd name="T59" fmla="*/ 15 h 68"/>
                <a:gd name="T60" fmla="*/ 53 w 56"/>
                <a:gd name="T61" fmla="*/ 22 h 68"/>
                <a:gd name="T62" fmla="*/ 54 w 56"/>
                <a:gd name="T63" fmla="*/ 28 h 68"/>
                <a:gd name="T64" fmla="*/ 56 w 56"/>
                <a:gd name="T65"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8">
                  <a:moveTo>
                    <a:pt x="56" y="35"/>
                  </a:moveTo>
                  <a:lnTo>
                    <a:pt x="54" y="41"/>
                  </a:lnTo>
                  <a:lnTo>
                    <a:pt x="53" y="48"/>
                  </a:lnTo>
                  <a:lnTo>
                    <a:pt x="50" y="53"/>
                  </a:lnTo>
                  <a:lnTo>
                    <a:pt x="47" y="58"/>
                  </a:lnTo>
                  <a:lnTo>
                    <a:pt x="43" y="62"/>
                  </a:lnTo>
                  <a:lnTo>
                    <a:pt x="38" y="65"/>
                  </a:lnTo>
                  <a:lnTo>
                    <a:pt x="33" y="68"/>
                  </a:lnTo>
                  <a:lnTo>
                    <a:pt x="28" y="68"/>
                  </a:lnTo>
                  <a:lnTo>
                    <a:pt x="22" y="68"/>
                  </a:lnTo>
                  <a:lnTo>
                    <a:pt x="17" y="65"/>
                  </a:lnTo>
                  <a:lnTo>
                    <a:pt x="13" y="62"/>
                  </a:lnTo>
                  <a:lnTo>
                    <a:pt x="8" y="58"/>
                  </a:lnTo>
                  <a:lnTo>
                    <a:pt x="5" y="53"/>
                  </a:lnTo>
                  <a:lnTo>
                    <a:pt x="3" y="48"/>
                  </a:lnTo>
                  <a:lnTo>
                    <a:pt x="1" y="41"/>
                  </a:lnTo>
                  <a:lnTo>
                    <a:pt x="0" y="35"/>
                  </a:lnTo>
                  <a:lnTo>
                    <a:pt x="1" y="28"/>
                  </a:lnTo>
                  <a:lnTo>
                    <a:pt x="3" y="22"/>
                  </a:lnTo>
                  <a:lnTo>
                    <a:pt x="5" y="15"/>
                  </a:lnTo>
                  <a:lnTo>
                    <a:pt x="8" y="11"/>
                  </a:lnTo>
                  <a:lnTo>
                    <a:pt x="13" y="7"/>
                  </a:lnTo>
                  <a:lnTo>
                    <a:pt x="17" y="3"/>
                  </a:lnTo>
                  <a:lnTo>
                    <a:pt x="22" y="2"/>
                  </a:lnTo>
                  <a:lnTo>
                    <a:pt x="28" y="0"/>
                  </a:lnTo>
                  <a:lnTo>
                    <a:pt x="33" y="2"/>
                  </a:lnTo>
                  <a:lnTo>
                    <a:pt x="38" y="3"/>
                  </a:lnTo>
                  <a:lnTo>
                    <a:pt x="43" y="7"/>
                  </a:lnTo>
                  <a:lnTo>
                    <a:pt x="47" y="11"/>
                  </a:lnTo>
                  <a:lnTo>
                    <a:pt x="50" y="15"/>
                  </a:lnTo>
                  <a:lnTo>
                    <a:pt x="53" y="22"/>
                  </a:lnTo>
                  <a:lnTo>
                    <a:pt x="54" y="28"/>
                  </a:lnTo>
                  <a:lnTo>
                    <a:pt x="56"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2" name="Freeform 123"/>
            <p:cNvSpPr>
              <a:spLocks/>
            </p:cNvSpPr>
            <p:nvPr/>
          </p:nvSpPr>
          <p:spPr bwMode="auto">
            <a:xfrm>
              <a:off x="7845425" y="5105182"/>
              <a:ext cx="123825" cy="376238"/>
            </a:xfrm>
            <a:custGeom>
              <a:avLst/>
              <a:gdLst>
                <a:gd name="T0" fmla="*/ 54 w 156"/>
                <a:gd name="T1" fmla="*/ 708 h 709"/>
                <a:gd name="T2" fmla="*/ 46 w 156"/>
                <a:gd name="T3" fmla="*/ 709 h 709"/>
                <a:gd name="T4" fmla="*/ 31 w 156"/>
                <a:gd name="T5" fmla="*/ 700 h 709"/>
                <a:gd name="T6" fmla="*/ 12 w 156"/>
                <a:gd name="T7" fmla="*/ 679 h 709"/>
                <a:gd name="T8" fmla="*/ 2 w 156"/>
                <a:gd name="T9" fmla="*/ 662 h 709"/>
                <a:gd name="T10" fmla="*/ 0 w 156"/>
                <a:gd name="T11" fmla="*/ 654 h 709"/>
                <a:gd name="T12" fmla="*/ 6 w 156"/>
                <a:gd name="T13" fmla="*/ 641 h 709"/>
                <a:gd name="T14" fmla="*/ 30 w 156"/>
                <a:gd name="T15" fmla="*/ 596 h 709"/>
                <a:gd name="T16" fmla="*/ 51 w 156"/>
                <a:gd name="T17" fmla="*/ 542 h 709"/>
                <a:gd name="T18" fmla="*/ 65 w 156"/>
                <a:gd name="T19" fmla="*/ 497 h 709"/>
                <a:gd name="T20" fmla="*/ 76 w 156"/>
                <a:gd name="T21" fmla="*/ 446 h 709"/>
                <a:gd name="T22" fmla="*/ 82 w 156"/>
                <a:gd name="T23" fmla="*/ 389 h 709"/>
                <a:gd name="T24" fmla="*/ 84 w 156"/>
                <a:gd name="T25" fmla="*/ 325 h 709"/>
                <a:gd name="T26" fmla="*/ 81 w 156"/>
                <a:gd name="T27" fmla="*/ 267 h 709"/>
                <a:gd name="T28" fmla="*/ 74 w 156"/>
                <a:gd name="T29" fmla="*/ 215 h 709"/>
                <a:gd name="T30" fmla="*/ 65 w 156"/>
                <a:gd name="T31" fmla="*/ 169 h 709"/>
                <a:gd name="T32" fmla="*/ 50 w 156"/>
                <a:gd name="T33" fmla="*/ 112 h 709"/>
                <a:gd name="T34" fmla="*/ 33 w 156"/>
                <a:gd name="T35" fmla="*/ 60 h 709"/>
                <a:gd name="T36" fmla="*/ 28 w 156"/>
                <a:gd name="T37" fmla="*/ 42 h 709"/>
                <a:gd name="T38" fmla="*/ 31 w 156"/>
                <a:gd name="T39" fmla="*/ 33 h 709"/>
                <a:gd name="T40" fmla="*/ 44 w 156"/>
                <a:gd name="T41" fmla="*/ 18 h 709"/>
                <a:gd name="T42" fmla="*/ 66 w 156"/>
                <a:gd name="T43" fmla="*/ 4 h 709"/>
                <a:gd name="T44" fmla="*/ 82 w 156"/>
                <a:gd name="T45" fmla="*/ 0 h 709"/>
                <a:gd name="T46" fmla="*/ 90 w 156"/>
                <a:gd name="T47" fmla="*/ 2 h 709"/>
                <a:gd name="T48" fmla="*/ 97 w 156"/>
                <a:gd name="T49" fmla="*/ 18 h 709"/>
                <a:gd name="T50" fmla="*/ 116 w 156"/>
                <a:gd name="T51" fmla="*/ 75 h 709"/>
                <a:gd name="T52" fmla="*/ 133 w 156"/>
                <a:gd name="T53" fmla="*/ 141 h 709"/>
                <a:gd name="T54" fmla="*/ 144 w 156"/>
                <a:gd name="T55" fmla="*/ 195 h 709"/>
                <a:gd name="T56" fmla="*/ 152 w 156"/>
                <a:gd name="T57" fmla="*/ 256 h 709"/>
                <a:gd name="T58" fmla="*/ 156 w 156"/>
                <a:gd name="T59" fmla="*/ 324 h 709"/>
                <a:gd name="T60" fmla="*/ 154 w 156"/>
                <a:gd name="T61" fmla="*/ 397 h 709"/>
                <a:gd name="T62" fmla="*/ 146 w 156"/>
                <a:gd name="T63" fmla="*/ 464 h 709"/>
                <a:gd name="T64" fmla="*/ 133 w 156"/>
                <a:gd name="T65" fmla="*/ 525 h 709"/>
                <a:gd name="T66" fmla="*/ 119 w 156"/>
                <a:gd name="T67" fmla="*/ 577 h 709"/>
                <a:gd name="T68" fmla="*/ 101 w 156"/>
                <a:gd name="T69" fmla="*/ 622 h 709"/>
                <a:gd name="T70" fmla="*/ 85 w 156"/>
                <a:gd name="T71" fmla="*/ 658 h 709"/>
                <a:gd name="T72" fmla="*/ 65 w 156"/>
                <a:gd name="T73" fmla="*/ 693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09">
                  <a:moveTo>
                    <a:pt x="57" y="707"/>
                  </a:moveTo>
                  <a:lnTo>
                    <a:pt x="54" y="708"/>
                  </a:lnTo>
                  <a:lnTo>
                    <a:pt x="50" y="709"/>
                  </a:lnTo>
                  <a:lnTo>
                    <a:pt x="46" y="709"/>
                  </a:lnTo>
                  <a:lnTo>
                    <a:pt x="42" y="707"/>
                  </a:lnTo>
                  <a:lnTo>
                    <a:pt x="31" y="700"/>
                  </a:lnTo>
                  <a:lnTo>
                    <a:pt x="21" y="690"/>
                  </a:lnTo>
                  <a:lnTo>
                    <a:pt x="12" y="679"/>
                  </a:lnTo>
                  <a:lnTo>
                    <a:pt x="4" y="667"/>
                  </a:lnTo>
                  <a:lnTo>
                    <a:pt x="2" y="662"/>
                  </a:lnTo>
                  <a:lnTo>
                    <a:pt x="1" y="658"/>
                  </a:lnTo>
                  <a:lnTo>
                    <a:pt x="0" y="654"/>
                  </a:lnTo>
                  <a:lnTo>
                    <a:pt x="1" y="650"/>
                  </a:lnTo>
                  <a:lnTo>
                    <a:pt x="6" y="641"/>
                  </a:lnTo>
                  <a:lnTo>
                    <a:pt x="17" y="622"/>
                  </a:lnTo>
                  <a:lnTo>
                    <a:pt x="30" y="596"/>
                  </a:lnTo>
                  <a:lnTo>
                    <a:pt x="44" y="562"/>
                  </a:lnTo>
                  <a:lnTo>
                    <a:pt x="51" y="542"/>
                  </a:lnTo>
                  <a:lnTo>
                    <a:pt x="59" y="521"/>
                  </a:lnTo>
                  <a:lnTo>
                    <a:pt x="65" y="497"/>
                  </a:lnTo>
                  <a:lnTo>
                    <a:pt x="70" y="472"/>
                  </a:lnTo>
                  <a:lnTo>
                    <a:pt x="76" y="446"/>
                  </a:lnTo>
                  <a:lnTo>
                    <a:pt x="80" y="418"/>
                  </a:lnTo>
                  <a:lnTo>
                    <a:pt x="82" y="389"/>
                  </a:lnTo>
                  <a:lnTo>
                    <a:pt x="84" y="357"/>
                  </a:lnTo>
                  <a:lnTo>
                    <a:pt x="84" y="325"/>
                  </a:lnTo>
                  <a:lnTo>
                    <a:pt x="83" y="296"/>
                  </a:lnTo>
                  <a:lnTo>
                    <a:pt x="81" y="267"/>
                  </a:lnTo>
                  <a:lnTo>
                    <a:pt x="78" y="240"/>
                  </a:lnTo>
                  <a:lnTo>
                    <a:pt x="74" y="215"/>
                  </a:lnTo>
                  <a:lnTo>
                    <a:pt x="69" y="191"/>
                  </a:lnTo>
                  <a:lnTo>
                    <a:pt x="65" y="169"/>
                  </a:lnTo>
                  <a:lnTo>
                    <a:pt x="60" y="147"/>
                  </a:lnTo>
                  <a:lnTo>
                    <a:pt x="50" y="112"/>
                  </a:lnTo>
                  <a:lnTo>
                    <a:pt x="40" y="83"/>
                  </a:lnTo>
                  <a:lnTo>
                    <a:pt x="33" y="60"/>
                  </a:lnTo>
                  <a:lnTo>
                    <a:pt x="29" y="47"/>
                  </a:lnTo>
                  <a:lnTo>
                    <a:pt x="28" y="42"/>
                  </a:lnTo>
                  <a:lnTo>
                    <a:pt x="29" y="37"/>
                  </a:lnTo>
                  <a:lnTo>
                    <a:pt x="31" y="33"/>
                  </a:lnTo>
                  <a:lnTo>
                    <a:pt x="34" y="27"/>
                  </a:lnTo>
                  <a:lnTo>
                    <a:pt x="44" y="18"/>
                  </a:lnTo>
                  <a:lnTo>
                    <a:pt x="54" y="9"/>
                  </a:lnTo>
                  <a:lnTo>
                    <a:pt x="66" y="4"/>
                  </a:lnTo>
                  <a:lnTo>
                    <a:pt x="78" y="0"/>
                  </a:lnTo>
                  <a:lnTo>
                    <a:pt x="82" y="0"/>
                  </a:lnTo>
                  <a:lnTo>
                    <a:pt x="86" y="0"/>
                  </a:lnTo>
                  <a:lnTo>
                    <a:pt x="90" y="2"/>
                  </a:lnTo>
                  <a:lnTo>
                    <a:pt x="92" y="5"/>
                  </a:lnTo>
                  <a:lnTo>
                    <a:pt x="97" y="18"/>
                  </a:lnTo>
                  <a:lnTo>
                    <a:pt x="106" y="41"/>
                  </a:lnTo>
                  <a:lnTo>
                    <a:pt x="116" y="75"/>
                  </a:lnTo>
                  <a:lnTo>
                    <a:pt x="128" y="116"/>
                  </a:lnTo>
                  <a:lnTo>
                    <a:pt x="133" y="141"/>
                  </a:lnTo>
                  <a:lnTo>
                    <a:pt x="140" y="167"/>
                  </a:lnTo>
                  <a:lnTo>
                    <a:pt x="144" y="195"/>
                  </a:lnTo>
                  <a:lnTo>
                    <a:pt x="148" y="224"/>
                  </a:lnTo>
                  <a:lnTo>
                    <a:pt x="152" y="256"/>
                  </a:lnTo>
                  <a:lnTo>
                    <a:pt x="155" y="289"/>
                  </a:lnTo>
                  <a:lnTo>
                    <a:pt x="156" y="324"/>
                  </a:lnTo>
                  <a:lnTo>
                    <a:pt x="156" y="360"/>
                  </a:lnTo>
                  <a:lnTo>
                    <a:pt x="154" y="397"/>
                  </a:lnTo>
                  <a:lnTo>
                    <a:pt x="151" y="431"/>
                  </a:lnTo>
                  <a:lnTo>
                    <a:pt x="146" y="464"/>
                  </a:lnTo>
                  <a:lnTo>
                    <a:pt x="141" y="496"/>
                  </a:lnTo>
                  <a:lnTo>
                    <a:pt x="133" y="525"/>
                  </a:lnTo>
                  <a:lnTo>
                    <a:pt x="126" y="552"/>
                  </a:lnTo>
                  <a:lnTo>
                    <a:pt x="119" y="577"/>
                  </a:lnTo>
                  <a:lnTo>
                    <a:pt x="110" y="601"/>
                  </a:lnTo>
                  <a:lnTo>
                    <a:pt x="101" y="622"/>
                  </a:lnTo>
                  <a:lnTo>
                    <a:pt x="93" y="641"/>
                  </a:lnTo>
                  <a:lnTo>
                    <a:pt x="85" y="658"/>
                  </a:lnTo>
                  <a:lnTo>
                    <a:pt x="77" y="672"/>
                  </a:lnTo>
                  <a:lnTo>
                    <a:pt x="65" y="693"/>
                  </a:lnTo>
                  <a:lnTo>
                    <a:pt x="57"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3" name="Freeform 124"/>
            <p:cNvSpPr>
              <a:spLocks/>
            </p:cNvSpPr>
            <p:nvPr/>
          </p:nvSpPr>
          <p:spPr bwMode="auto">
            <a:xfrm>
              <a:off x="7977188" y="5124232"/>
              <a:ext cx="95250" cy="352425"/>
            </a:xfrm>
            <a:custGeom>
              <a:avLst/>
              <a:gdLst>
                <a:gd name="T0" fmla="*/ 46 w 119"/>
                <a:gd name="T1" fmla="*/ 665 h 666"/>
                <a:gd name="T2" fmla="*/ 39 w 119"/>
                <a:gd name="T3" fmla="*/ 665 h 666"/>
                <a:gd name="T4" fmla="*/ 26 w 119"/>
                <a:gd name="T5" fmla="*/ 657 h 666"/>
                <a:gd name="T6" fmla="*/ 10 w 119"/>
                <a:gd name="T7" fmla="*/ 637 h 666"/>
                <a:gd name="T8" fmla="*/ 2 w 119"/>
                <a:gd name="T9" fmla="*/ 622 h 666"/>
                <a:gd name="T10" fmla="*/ 0 w 119"/>
                <a:gd name="T11" fmla="*/ 614 h 666"/>
                <a:gd name="T12" fmla="*/ 5 w 119"/>
                <a:gd name="T13" fmla="*/ 602 h 666"/>
                <a:gd name="T14" fmla="*/ 21 w 119"/>
                <a:gd name="T15" fmla="*/ 560 h 666"/>
                <a:gd name="T16" fmla="*/ 36 w 119"/>
                <a:gd name="T17" fmla="*/ 509 h 666"/>
                <a:gd name="T18" fmla="*/ 46 w 119"/>
                <a:gd name="T19" fmla="*/ 467 h 666"/>
                <a:gd name="T20" fmla="*/ 53 w 119"/>
                <a:gd name="T21" fmla="*/ 418 h 666"/>
                <a:gd name="T22" fmla="*/ 57 w 119"/>
                <a:gd name="T23" fmla="*/ 364 h 666"/>
                <a:gd name="T24" fmla="*/ 58 w 119"/>
                <a:gd name="T25" fmla="*/ 306 h 666"/>
                <a:gd name="T26" fmla="*/ 57 w 119"/>
                <a:gd name="T27" fmla="*/ 251 h 666"/>
                <a:gd name="T28" fmla="*/ 51 w 119"/>
                <a:gd name="T29" fmla="*/ 180 h 666"/>
                <a:gd name="T30" fmla="*/ 38 w 119"/>
                <a:gd name="T31" fmla="*/ 105 h 666"/>
                <a:gd name="T32" fmla="*/ 27 w 119"/>
                <a:gd name="T33" fmla="*/ 58 h 666"/>
                <a:gd name="T34" fmla="*/ 23 w 119"/>
                <a:gd name="T35" fmla="*/ 40 h 666"/>
                <a:gd name="T36" fmla="*/ 26 w 119"/>
                <a:gd name="T37" fmla="*/ 31 h 666"/>
                <a:gd name="T38" fmla="*/ 37 w 119"/>
                <a:gd name="T39" fmla="*/ 17 h 666"/>
                <a:gd name="T40" fmla="*/ 56 w 119"/>
                <a:gd name="T41" fmla="*/ 4 h 666"/>
                <a:gd name="T42" fmla="*/ 70 w 119"/>
                <a:gd name="T43" fmla="*/ 0 h 666"/>
                <a:gd name="T44" fmla="*/ 75 w 119"/>
                <a:gd name="T45" fmla="*/ 3 h 666"/>
                <a:gd name="T46" fmla="*/ 82 w 119"/>
                <a:gd name="T47" fmla="*/ 17 h 666"/>
                <a:gd name="T48" fmla="*/ 95 w 119"/>
                <a:gd name="T49" fmla="*/ 70 h 666"/>
                <a:gd name="T50" fmla="*/ 106 w 119"/>
                <a:gd name="T51" fmla="*/ 132 h 666"/>
                <a:gd name="T52" fmla="*/ 113 w 119"/>
                <a:gd name="T53" fmla="*/ 184 h 666"/>
                <a:gd name="T54" fmla="*/ 117 w 119"/>
                <a:gd name="T55" fmla="*/ 240 h 666"/>
                <a:gd name="T56" fmla="*/ 119 w 119"/>
                <a:gd name="T57" fmla="*/ 304 h 666"/>
                <a:gd name="T58" fmla="*/ 118 w 119"/>
                <a:gd name="T59" fmla="*/ 372 h 666"/>
                <a:gd name="T60" fmla="*/ 113 w 119"/>
                <a:gd name="T61" fmla="*/ 436 h 666"/>
                <a:gd name="T62" fmla="*/ 103 w 119"/>
                <a:gd name="T63" fmla="*/ 492 h 666"/>
                <a:gd name="T64" fmla="*/ 93 w 119"/>
                <a:gd name="T65" fmla="*/ 542 h 666"/>
                <a:gd name="T66" fmla="*/ 74 w 119"/>
                <a:gd name="T67" fmla="*/ 602 h 666"/>
                <a:gd name="T68" fmla="*/ 54 w 119"/>
                <a:gd name="T69" fmla="*/ 65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666">
                  <a:moveTo>
                    <a:pt x="49" y="662"/>
                  </a:moveTo>
                  <a:lnTo>
                    <a:pt x="46" y="665"/>
                  </a:lnTo>
                  <a:lnTo>
                    <a:pt x="42" y="666"/>
                  </a:lnTo>
                  <a:lnTo>
                    <a:pt x="39" y="665"/>
                  </a:lnTo>
                  <a:lnTo>
                    <a:pt x="35" y="664"/>
                  </a:lnTo>
                  <a:lnTo>
                    <a:pt x="26" y="657"/>
                  </a:lnTo>
                  <a:lnTo>
                    <a:pt x="18" y="648"/>
                  </a:lnTo>
                  <a:lnTo>
                    <a:pt x="10" y="637"/>
                  </a:lnTo>
                  <a:lnTo>
                    <a:pt x="4" y="627"/>
                  </a:lnTo>
                  <a:lnTo>
                    <a:pt x="2" y="622"/>
                  </a:lnTo>
                  <a:lnTo>
                    <a:pt x="1" y="618"/>
                  </a:lnTo>
                  <a:lnTo>
                    <a:pt x="0" y="614"/>
                  </a:lnTo>
                  <a:lnTo>
                    <a:pt x="1" y="611"/>
                  </a:lnTo>
                  <a:lnTo>
                    <a:pt x="5" y="602"/>
                  </a:lnTo>
                  <a:lnTo>
                    <a:pt x="12" y="585"/>
                  </a:lnTo>
                  <a:lnTo>
                    <a:pt x="21" y="560"/>
                  </a:lnTo>
                  <a:lnTo>
                    <a:pt x="31" y="528"/>
                  </a:lnTo>
                  <a:lnTo>
                    <a:pt x="36" y="509"/>
                  </a:lnTo>
                  <a:lnTo>
                    <a:pt x="41" y="488"/>
                  </a:lnTo>
                  <a:lnTo>
                    <a:pt x="46" y="467"/>
                  </a:lnTo>
                  <a:lnTo>
                    <a:pt x="49" y="443"/>
                  </a:lnTo>
                  <a:lnTo>
                    <a:pt x="53" y="418"/>
                  </a:lnTo>
                  <a:lnTo>
                    <a:pt x="55" y="392"/>
                  </a:lnTo>
                  <a:lnTo>
                    <a:pt x="57" y="364"/>
                  </a:lnTo>
                  <a:lnTo>
                    <a:pt x="58" y="335"/>
                  </a:lnTo>
                  <a:lnTo>
                    <a:pt x="58" y="306"/>
                  </a:lnTo>
                  <a:lnTo>
                    <a:pt x="58" y="279"/>
                  </a:lnTo>
                  <a:lnTo>
                    <a:pt x="57" y="251"/>
                  </a:lnTo>
                  <a:lnTo>
                    <a:pt x="55" y="226"/>
                  </a:lnTo>
                  <a:lnTo>
                    <a:pt x="51" y="180"/>
                  </a:lnTo>
                  <a:lnTo>
                    <a:pt x="44" y="139"/>
                  </a:lnTo>
                  <a:lnTo>
                    <a:pt x="38" y="105"/>
                  </a:lnTo>
                  <a:lnTo>
                    <a:pt x="33" y="78"/>
                  </a:lnTo>
                  <a:lnTo>
                    <a:pt x="27" y="58"/>
                  </a:lnTo>
                  <a:lnTo>
                    <a:pt x="24" y="45"/>
                  </a:lnTo>
                  <a:lnTo>
                    <a:pt x="23" y="40"/>
                  </a:lnTo>
                  <a:lnTo>
                    <a:pt x="24" y="36"/>
                  </a:lnTo>
                  <a:lnTo>
                    <a:pt x="26" y="31"/>
                  </a:lnTo>
                  <a:lnTo>
                    <a:pt x="29" y="27"/>
                  </a:lnTo>
                  <a:lnTo>
                    <a:pt x="37" y="17"/>
                  </a:lnTo>
                  <a:lnTo>
                    <a:pt x="47" y="10"/>
                  </a:lnTo>
                  <a:lnTo>
                    <a:pt x="56" y="4"/>
                  </a:lnTo>
                  <a:lnTo>
                    <a:pt x="66" y="0"/>
                  </a:lnTo>
                  <a:lnTo>
                    <a:pt x="70" y="0"/>
                  </a:lnTo>
                  <a:lnTo>
                    <a:pt x="73" y="0"/>
                  </a:lnTo>
                  <a:lnTo>
                    <a:pt x="75" y="3"/>
                  </a:lnTo>
                  <a:lnTo>
                    <a:pt x="78" y="6"/>
                  </a:lnTo>
                  <a:lnTo>
                    <a:pt x="82" y="17"/>
                  </a:lnTo>
                  <a:lnTo>
                    <a:pt x="87" y="40"/>
                  </a:lnTo>
                  <a:lnTo>
                    <a:pt x="95" y="70"/>
                  </a:lnTo>
                  <a:lnTo>
                    <a:pt x="102" y="110"/>
                  </a:lnTo>
                  <a:lnTo>
                    <a:pt x="106" y="132"/>
                  </a:lnTo>
                  <a:lnTo>
                    <a:pt x="110" y="157"/>
                  </a:lnTo>
                  <a:lnTo>
                    <a:pt x="113" y="184"/>
                  </a:lnTo>
                  <a:lnTo>
                    <a:pt x="115" y="211"/>
                  </a:lnTo>
                  <a:lnTo>
                    <a:pt x="117" y="240"/>
                  </a:lnTo>
                  <a:lnTo>
                    <a:pt x="119" y="272"/>
                  </a:lnTo>
                  <a:lnTo>
                    <a:pt x="119" y="304"/>
                  </a:lnTo>
                  <a:lnTo>
                    <a:pt x="119" y="338"/>
                  </a:lnTo>
                  <a:lnTo>
                    <a:pt x="118" y="372"/>
                  </a:lnTo>
                  <a:lnTo>
                    <a:pt x="116" y="405"/>
                  </a:lnTo>
                  <a:lnTo>
                    <a:pt x="113" y="436"/>
                  </a:lnTo>
                  <a:lnTo>
                    <a:pt x="109" y="465"/>
                  </a:lnTo>
                  <a:lnTo>
                    <a:pt x="103" y="492"/>
                  </a:lnTo>
                  <a:lnTo>
                    <a:pt x="98" y="519"/>
                  </a:lnTo>
                  <a:lnTo>
                    <a:pt x="93" y="542"/>
                  </a:lnTo>
                  <a:lnTo>
                    <a:pt x="87" y="563"/>
                  </a:lnTo>
                  <a:lnTo>
                    <a:pt x="74" y="602"/>
                  </a:lnTo>
                  <a:lnTo>
                    <a:pt x="64" y="631"/>
                  </a:lnTo>
                  <a:lnTo>
                    <a:pt x="54" y="652"/>
                  </a:lnTo>
                  <a:lnTo>
                    <a:pt x="49"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4" name="Freeform 125"/>
            <p:cNvSpPr>
              <a:spLocks/>
            </p:cNvSpPr>
            <p:nvPr/>
          </p:nvSpPr>
          <p:spPr bwMode="auto">
            <a:xfrm>
              <a:off x="6567488" y="7502307"/>
              <a:ext cx="192087" cy="158750"/>
            </a:xfrm>
            <a:custGeom>
              <a:avLst/>
              <a:gdLst>
                <a:gd name="T0" fmla="*/ 242 w 243"/>
                <a:gd name="T1" fmla="*/ 165 h 300"/>
                <a:gd name="T2" fmla="*/ 237 w 243"/>
                <a:gd name="T3" fmla="*/ 194 h 300"/>
                <a:gd name="T4" fmla="*/ 228 w 243"/>
                <a:gd name="T5" fmla="*/ 222 h 300"/>
                <a:gd name="T6" fmla="*/ 215 w 243"/>
                <a:gd name="T7" fmla="*/ 245 h 300"/>
                <a:gd name="T8" fmla="*/ 198 w 243"/>
                <a:gd name="T9" fmla="*/ 265 h 300"/>
                <a:gd name="T10" fmla="*/ 179 w 243"/>
                <a:gd name="T11" fmla="*/ 282 h 300"/>
                <a:gd name="T12" fmla="*/ 157 w 243"/>
                <a:gd name="T13" fmla="*/ 293 h 300"/>
                <a:gd name="T14" fmla="*/ 134 w 243"/>
                <a:gd name="T15" fmla="*/ 300 h 300"/>
                <a:gd name="T16" fmla="*/ 109 w 243"/>
                <a:gd name="T17" fmla="*/ 300 h 300"/>
                <a:gd name="T18" fmla="*/ 85 w 243"/>
                <a:gd name="T19" fmla="*/ 293 h 300"/>
                <a:gd name="T20" fmla="*/ 63 w 243"/>
                <a:gd name="T21" fmla="*/ 282 h 300"/>
                <a:gd name="T22" fmla="*/ 44 w 243"/>
                <a:gd name="T23" fmla="*/ 265 h 300"/>
                <a:gd name="T24" fmla="*/ 28 w 243"/>
                <a:gd name="T25" fmla="*/ 245 h 300"/>
                <a:gd name="T26" fmla="*/ 14 w 243"/>
                <a:gd name="T27" fmla="*/ 222 h 300"/>
                <a:gd name="T28" fmla="*/ 5 w 243"/>
                <a:gd name="T29" fmla="*/ 194 h 300"/>
                <a:gd name="T30" fmla="*/ 0 w 243"/>
                <a:gd name="T31" fmla="*/ 165 h 300"/>
                <a:gd name="T32" fmla="*/ 0 w 243"/>
                <a:gd name="T33" fmla="*/ 135 h 300"/>
                <a:gd name="T34" fmla="*/ 5 w 243"/>
                <a:gd name="T35" fmla="*/ 106 h 300"/>
                <a:gd name="T36" fmla="*/ 14 w 243"/>
                <a:gd name="T37" fmla="*/ 79 h 300"/>
                <a:gd name="T38" fmla="*/ 28 w 243"/>
                <a:gd name="T39" fmla="*/ 56 h 300"/>
                <a:gd name="T40" fmla="*/ 44 w 243"/>
                <a:gd name="T41" fmla="*/ 34 h 300"/>
                <a:gd name="T42" fmla="*/ 63 w 243"/>
                <a:gd name="T43" fmla="*/ 19 h 300"/>
                <a:gd name="T44" fmla="*/ 85 w 243"/>
                <a:gd name="T45" fmla="*/ 7 h 300"/>
                <a:gd name="T46" fmla="*/ 109 w 243"/>
                <a:gd name="T47" fmla="*/ 1 h 300"/>
                <a:gd name="T48" fmla="*/ 134 w 243"/>
                <a:gd name="T49" fmla="*/ 1 h 300"/>
                <a:gd name="T50" fmla="*/ 157 w 243"/>
                <a:gd name="T51" fmla="*/ 7 h 300"/>
                <a:gd name="T52" fmla="*/ 179 w 243"/>
                <a:gd name="T53" fmla="*/ 19 h 300"/>
                <a:gd name="T54" fmla="*/ 198 w 243"/>
                <a:gd name="T55" fmla="*/ 34 h 300"/>
                <a:gd name="T56" fmla="*/ 215 w 243"/>
                <a:gd name="T57" fmla="*/ 56 h 300"/>
                <a:gd name="T58" fmla="*/ 228 w 243"/>
                <a:gd name="T59" fmla="*/ 79 h 300"/>
                <a:gd name="T60" fmla="*/ 237 w 243"/>
                <a:gd name="T61" fmla="*/ 106 h 300"/>
                <a:gd name="T62" fmla="*/ 242 w 243"/>
                <a:gd name="T63" fmla="*/ 13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300">
                  <a:moveTo>
                    <a:pt x="243" y="151"/>
                  </a:moveTo>
                  <a:lnTo>
                    <a:pt x="242" y="165"/>
                  </a:lnTo>
                  <a:lnTo>
                    <a:pt x="240" y="181"/>
                  </a:lnTo>
                  <a:lnTo>
                    <a:pt x="237" y="194"/>
                  </a:lnTo>
                  <a:lnTo>
                    <a:pt x="233" y="209"/>
                  </a:lnTo>
                  <a:lnTo>
                    <a:pt x="228" y="222"/>
                  </a:lnTo>
                  <a:lnTo>
                    <a:pt x="221" y="234"/>
                  </a:lnTo>
                  <a:lnTo>
                    <a:pt x="215" y="245"/>
                  </a:lnTo>
                  <a:lnTo>
                    <a:pt x="206" y="256"/>
                  </a:lnTo>
                  <a:lnTo>
                    <a:pt x="198" y="265"/>
                  </a:lnTo>
                  <a:lnTo>
                    <a:pt x="189" y="275"/>
                  </a:lnTo>
                  <a:lnTo>
                    <a:pt x="179" y="282"/>
                  </a:lnTo>
                  <a:lnTo>
                    <a:pt x="168" y="288"/>
                  </a:lnTo>
                  <a:lnTo>
                    <a:pt x="157" y="293"/>
                  </a:lnTo>
                  <a:lnTo>
                    <a:pt x="145" y="297"/>
                  </a:lnTo>
                  <a:lnTo>
                    <a:pt x="134" y="300"/>
                  </a:lnTo>
                  <a:lnTo>
                    <a:pt x="121" y="300"/>
                  </a:lnTo>
                  <a:lnTo>
                    <a:pt x="109" y="300"/>
                  </a:lnTo>
                  <a:lnTo>
                    <a:pt x="96" y="297"/>
                  </a:lnTo>
                  <a:lnTo>
                    <a:pt x="85" y="293"/>
                  </a:lnTo>
                  <a:lnTo>
                    <a:pt x="74" y="288"/>
                  </a:lnTo>
                  <a:lnTo>
                    <a:pt x="63" y="282"/>
                  </a:lnTo>
                  <a:lnTo>
                    <a:pt x="54" y="275"/>
                  </a:lnTo>
                  <a:lnTo>
                    <a:pt x="44" y="265"/>
                  </a:lnTo>
                  <a:lnTo>
                    <a:pt x="35" y="256"/>
                  </a:lnTo>
                  <a:lnTo>
                    <a:pt x="28" y="245"/>
                  </a:lnTo>
                  <a:lnTo>
                    <a:pt x="20" y="234"/>
                  </a:lnTo>
                  <a:lnTo>
                    <a:pt x="14" y="222"/>
                  </a:lnTo>
                  <a:lnTo>
                    <a:pt x="10" y="209"/>
                  </a:lnTo>
                  <a:lnTo>
                    <a:pt x="5" y="194"/>
                  </a:lnTo>
                  <a:lnTo>
                    <a:pt x="2" y="181"/>
                  </a:lnTo>
                  <a:lnTo>
                    <a:pt x="0" y="165"/>
                  </a:lnTo>
                  <a:lnTo>
                    <a:pt x="0" y="151"/>
                  </a:lnTo>
                  <a:lnTo>
                    <a:pt x="0" y="135"/>
                  </a:lnTo>
                  <a:lnTo>
                    <a:pt x="2" y="120"/>
                  </a:lnTo>
                  <a:lnTo>
                    <a:pt x="5" y="106"/>
                  </a:lnTo>
                  <a:lnTo>
                    <a:pt x="10" y="93"/>
                  </a:lnTo>
                  <a:lnTo>
                    <a:pt x="14" y="79"/>
                  </a:lnTo>
                  <a:lnTo>
                    <a:pt x="20" y="66"/>
                  </a:lnTo>
                  <a:lnTo>
                    <a:pt x="28" y="56"/>
                  </a:lnTo>
                  <a:lnTo>
                    <a:pt x="35" y="45"/>
                  </a:lnTo>
                  <a:lnTo>
                    <a:pt x="44" y="34"/>
                  </a:lnTo>
                  <a:lnTo>
                    <a:pt x="54" y="27"/>
                  </a:lnTo>
                  <a:lnTo>
                    <a:pt x="63" y="19"/>
                  </a:lnTo>
                  <a:lnTo>
                    <a:pt x="74" y="12"/>
                  </a:lnTo>
                  <a:lnTo>
                    <a:pt x="85" y="7"/>
                  </a:lnTo>
                  <a:lnTo>
                    <a:pt x="96" y="4"/>
                  </a:lnTo>
                  <a:lnTo>
                    <a:pt x="109" y="1"/>
                  </a:lnTo>
                  <a:lnTo>
                    <a:pt x="121" y="0"/>
                  </a:lnTo>
                  <a:lnTo>
                    <a:pt x="134" y="1"/>
                  </a:lnTo>
                  <a:lnTo>
                    <a:pt x="145" y="4"/>
                  </a:lnTo>
                  <a:lnTo>
                    <a:pt x="157" y="7"/>
                  </a:lnTo>
                  <a:lnTo>
                    <a:pt x="168" y="12"/>
                  </a:lnTo>
                  <a:lnTo>
                    <a:pt x="179" y="19"/>
                  </a:lnTo>
                  <a:lnTo>
                    <a:pt x="189" y="27"/>
                  </a:lnTo>
                  <a:lnTo>
                    <a:pt x="198" y="34"/>
                  </a:lnTo>
                  <a:lnTo>
                    <a:pt x="206" y="45"/>
                  </a:lnTo>
                  <a:lnTo>
                    <a:pt x="215" y="56"/>
                  </a:lnTo>
                  <a:lnTo>
                    <a:pt x="221" y="66"/>
                  </a:lnTo>
                  <a:lnTo>
                    <a:pt x="228" y="79"/>
                  </a:lnTo>
                  <a:lnTo>
                    <a:pt x="233" y="93"/>
                  </a:lnTo>
                  <a:lnTo>
                    <a:pt x="237" y="106"/>
                  </a:lnTo>
                  <a:lnTo>
                    <a:pt x="240" y="120"/>
                  </a:lnTo>
                  <a:lnTo>
                    <a:pt x="242" y="135"/>
                  </a:lnTo>
                  <a:lnTo>
                    <a:pt x="243" y="151"/>
                  </a:lnTo>
                  <a:close/>
                </a:path>
              </a:pathLst>
            </a:custGeom>
            <a:solidFill>
              <a:srgbClr val="F0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5" name="Freeform 126"/>
            <p:cNvSpPr>
              <a:spLocks/>
            </p:cNvSpPr>
            <p:nvPr/>
          </p:nvSpPr>
          <p:spPr bwMode="auto">
            <a:xfrm>
              <a:off x="6621463" y="7549932"/>
              <a:ext cx="84137" cy="68263"/>
            </a:xfrm>
            <a:custGeom>
              <a:avLst/>
              <a:gdLst>
                <a:gd name="T0" fmla="*/ 106 w 106"/>
                <a:gd name="T1" fmla="*/ 64 h 129"/>
                <a:gd name="T2" fmla="*/ 105 w 106"/>
                <a:gd name="T3" fmla="*/ 78 h 129"/>
                <a:gd name="T4" fmla="*/ 102 w 106"/>
                <a:gd name="T5" fmla="*/ 90 h 129"/>
                <a:gd name="T6" fmla="*/ 97 w 106"/>
                <a:gd name="T7" fmla="*/ 101 h 129"/>
                <a:gd name="T8" fmla="*/ 90 w 106"/>
                <a:gd name="T9" fmla="*/ 111 h 129"/>
                <a:gd name="T10" fmla="*/ 83 w 106"/>
                <a:gd name="T11" fmla="*/ 119 h 129"/>
                <a:gd name="T12" fmla="*/ 73 w 106"/>
                <a:gd name="T13" fmla="*/ 125 h 129"/>
                <a:gd name="T14" fmla="*/ 64 w 106"/>
                <a:gd name="T15" fmla="*/ 128 h 129"/>
                <a:gd name="T16" fmla="*/ 53 w 106"/>
                <a:gd name="T17" fmla="*/ 129 h 129"/>
                <a:gd name="T18" fmla="*/ 42 w 106"/>
                <a:gd name="T19" fmla="*/ 128 h 129"/>
                <a:gd name="T20" fmla="*/ 33 w 106"/>
                <a:gd name="T21" fmla="*/ 125 h 129"/>
                <a:gd name="T22" fmla="*/ 24 w 106"/>
                <a:gd name="T23" fmla="*/ 119 h 129"/>
                <a:gd name="T24" fmla="*/ 15 w 106"/>
                <a:gd name="T25" fmla="*/ 111 h 129"/>
                <a:gd name="T26" fmla="*/ 9 w 106"/>
                <a:gd name="T27" fmla="*/ 101 h 129"/>
                <a:gd name="T28" fmla="*/ 5 w 106"/>
                <a:gd name="T29" fmla="*/ 90 h 129"/>
                <a:gd name="T30" fmla="*/ 2 w 106"/>
                <a:gd name="T31" fmla="*/ 78 h 129"/>
                <a:gd name="T32" fmla="*/ 0 w 106"/>
                <a:gd name="T33" fmla="*/ 64 h 129"/>
                <a:gd name="T34" fmla="*/ 2 w 106"/>
                <a:gd name="T35" fmla="*/ 51 h 129"/>
                <a:gd name="T36" fmla="*/ 5 w 106"/>
                <a:gd name="T37" fmla="*/ 39 h 129"/>
                <a:gd name="T38" fmla="*/ 9 w 106"/>
                <a:gd name="T39" fmla="*/ 28 h 129"/>
                <a:gd name="T40" fmla="*/ 15 w 106"/>
                <a:gd name="T41" fmla="*/ 18 h 129"/>
                <a:gd name="T42" fmla="*/ 24 w 106"/>
                <a:gd name="T43" fmla="*/ 10 h 129"/>
                <a:gd name="T44" fmla="*/ 33 w 106"/>
                <a:gd name="T45" fmla="*/ 4 h 129"/>
                <a:gd name="T46" fmla="*/ 42 w 106"/>
                <a:gd name="T47" fmla="*/ 1 h 129"/>
                <a:gd name="T48" fmla="*/ 53 w 106"/>
                <a:gd name="T49" fmla="*/ 0 h 129"/>
                <a:gd name="T50" fmla="*/ 64 w 106"/>
                <a:gd name="T51" fmla="*/ 1 h 129"/>
                <a:gd name="T52" fmla="*/ 73 w 106"/>
                <a:gd name="T53" fmla="*/ 4 h 129"/>
                <a:gd name="T54" fmla="*/ 83 w 106"/>
                <a:gd name="T55" fmla="*/ 10 h 129"/>
                <a:gd name="T56" fmla="*/ 90 w 106"/>
                <a:gd name="T57" fmla="*/ 18 h 129"/>
                <a:gd name="T58" fmla="*/ 97 w 106"/>
                <a:gd name="T59" fmla="*/ 28 h 129"/>
                <a:gd name="T60" fmla="*/ 102 w 106"/>
                <a:gd name="T61" fmla="*/ 39 h 129"/>
                <a:gd name="T62" fmla="*/ 105 w 106"/>
                <a:gd name="T63" fmla="*/ 51 h 129"/>
                <a:gd name="T64" fmla="*/ 106 w 106"/>
                <a:gd name="T6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129">
                  <a:moveTo>
                    <a:pt x="106" y="64"/>
                  </a:moveTo>
                  <a:lnTo>
                    <a:pt x="105" y="78"/>
                  </a:lnTo>
                  <a:lnTo>
                    <a:pt x="102" y="90"/>
                  </a:lnTo>
                  <a:lnTo>
                    <a:pt x="97" y="101"/>
                  </a:lnTo>
                  <a:lnTo>
                    <a:pt x="90" y="111"/>
                  </a:lnTo>
                  <a:lnTo>
                    <a:pt x="83" y="119"/>
                  </a:lnTo>
                  <a:lnTo>
                    <a:pt x="73" y="125"/>
                  </a:lnTo>
                  <a:lnTo>
                    <a:pt x="64" y="128"/>
                  </a:lnTo>
                  <a:lnTo>
                    <a:pt x="53" y="129"/>
                  </a:lnTo>
                  <a:lnTo>
                    <a:pt x="42" y="128"/>
                  </a:lnTo>
                  <a:lnTo>
                    <a:pt x="33" y="125"/>
                  </a:lnTo>
                  <a:lnTo>
                    <a:pt x="24" y="119"/>
                  </a:lnTo>
                  <a:lnTo>
                    <a:pt x="15" y="111"/>
                  </a:lnTo>
                  <a:lnTo>
                    <a:pt x="9" y="101"/>
                  </a:lnTo>
                  <a:lnTo>
                    <a:pt x="5" y="90"/>
                  </a:lnTo>
                  <a:lnTo>
                    <a:pt x="2" y="78"/>
                  </a:lnTo>
                  <a:lnTo>
                    <a:pt x="0" y="64"/>
                  </a:lnTo>
                  <a:lnTo>
                    <a:pt x="2" y="51"/>
                  </a:lnTo>
                  <a:lnTo>
                    <a:pt x="5" y="39"/>
                  </a:lnTo>
                  <a:lnTo>
                    <a:pt x="9" y="28"/>
                  </a:lnTo>
                  <a:lnTo>
                    <a:pt x="15" y="18"/>
                  </a:lnTo>
                  <a:lnTo>
                    <a:pt x="24" y="10"/>
                  </a:lnTo>
                  <a:lnTo>
                    <a:pt x="33" y="4"/>
                  </a:lnTo>
                  <a:lnTo>
                    <a:pt x="42" y="1"/>
                  </a:lnTo>
                  <a:lnTo>
                    <a:pt x="53" y="0"/>
                  </a:lnTo>
                  <a:lnTo>
                    <a:pt x="64" y="1"/>
                  </a:lnTo>
                  <a:lnTo>
                    <a:pt x="73" y="4"/>
                  </a:lnTo>
                  <a:lnTo>
                    <a:pt x="83" y="10"/>
                  </a:lnTo>
                  <a:lnTo>
                    <a:pt x="90" y="18"/>
                  </a:lnTo>
                  <a:lnTo>
                    <a:pt x="97" y="28"/>
                  </a:lnTo>
                  <a:lnTo>
                    <a:pt x="102" y="39"/>
                  </a:lnTo>
                  <a:lnTo>
                    <a:pt x="105" y="51"/>
                  </a:lnTo>
                  <a:lnTo>
                    <a:pt x="106" y="64"/>
                  </a:lnTo>
                  <a:close/>
                </a:path>
              </a:pathLst>
            </a:custGeom>
            <a:solidFill>
              <a:srgbClr val="1E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6" name="Freeform 127"/>
            <p:cNvSpPr>
              <a:spLocks/>
            </p:cNvSpPr>
            <p:nvPr/>
          </p:nvSpPr>
          <p:spPr bwMode="auto">
            <a:xfrm>
              <a:off x="6662738" y="7537232"/>
              <a:ext cx="42862" cy="36513"/>
            </a:xfrm>
            <a:custGeom>
              <a:avLst/>
              <a:gdLst>
                <a:gd name="T0" fmla="*/ 54 w 54"/>
                <a:gd name="T1" fmla="*/ 33 h 67"/>
                <a:gd name="T2" fmla="*/ 54 w 54"/>
                <a:gd name="T3" fmla="*/ 40 h 67"/>
                <a:gd name="T4" fmla="*/ 52 w 54"/>
                <a:gd name="T5" fmla="*/ 46 h 67"/>
                <a:gd name="T6" fmla="*/ 50 w 54"/>
                <a:gd name="T7" fmla="*/ 53 h 67"/>
                <a:gd name="T8" fmla="*/ 47 w 54"/>
                <a:gd name="T9" fmla="*/ 57 h 67"/>
                <a:gd name="T10" fmla="*/ 43 w 54"/>
                <a:gd name="T11" fmla="*/ 61 h 67"/>
                <a:gd name="T12" fmla="*/ 38 w 54"/>
                <a:gd name="T13" fmla="*/ 65 h 67"/>
                <a:gd name="T14" fmla="*/ 33 w 54"/>
                <a:gd name="T15" fmla="*/ 66 h 67"/>
                <a:gd name="T16" fmla="*/ 28 w 54"/>
                <a:gd name="T17" fmla="*/ 67 h 67"/>
                <a:gd name="T18" fmla="*/ 22 w 54"/>
                <a:gd name="T19" fmla="*/ 66 h 67"/>
                <a:gd name="T20" fmla="*/ 17 w 54"/>
                <a:gd name="T21" fmla="*/ 65 h 67"/>
                <a:gd name="T22" fmla="*/ 12 w 54"/>
                <a:gd name="T23" fmla="*/ 61 h 67"/>
                <a:gd name="T24" fmla="*/ 8 w 54"/>
                <a:gd name="T25" fmla="*/ 57 h 67"/>
                <a:gd name="T26" fmla="*/ 5 w 54"/>
                <a:gd name="T27" fmla="*/ 53 h 67"/>
                <a:gd name="T28" fmla="*/ 2 w 54"/>
                <a:gd name="T29" fmla="*/ 46 h 67"/>
                <a:gd name="T30" fmla="*/ 1 w 54"/>
                <a:gd name="T31" fmla="*/ 40 h 67"/>
                <a:gd name="T32" fmla="*/ 0 w 54"/>
                <a:gd name="T33" fmla="*/ 33 h 67"/>
                <a:gd name="T34" fmla="*/ 1 w 54"/>
                <a:gd name="T35" fmla="*/ 27 h 67"/>
                <a:gd name="T36" fmla="*/ 2 w 54"/>
                <a:gd name="T37" fmla="*/ 20 h 67"/>
                <a:gd name="T38" fmla="*/ 5 w 54"/>
                <a:gd name="T39" fmla="*/ 15 h 67"/>
                <a:gd name="T40" fmla="*/ 8 w 54"/>
                <a:gd name="T41" fmla="*/ 9 h 67"/>
                <a:gd name="T42" fmla="*/ 12 w 54"/>
                <a:gd name="T43" fmla="*/ 5 h 67"/>
                <a:gd name="T44" fmla="*/ 17 w 54"/>
                <a:gd name="T45" fmla="*/ 3 h 67"/>
                <a:gd name="T46" fmla="*/ 22 w 54"/>
                <a:gd name="T47" fmla="*/ 0 h 67"/>
                <a:gd name="T48" fmla="*/ 28 w 54"/>
                <a:gd name="T49" fmla="*/ 0 h 67"/>
                <a:gd name="T50" fmla="*/ 33 w 54"/>
                <a:gd name="T51" fmla="*/ 0 h 67"/>
                <a:gd name="T52" fmla="*/ 38 w 54"/>
                <a:gd name="T53" fmla="*/ 3 h 67"/>
                <a:gd name="T54" fmla="*/ 43 w 54"/>
                <a:gd name="T55" fmla="*/ 5 h 67"/>
                <a:gd name="T56" fmla="*/ 47 w 54"/>
                <a:gd name="T57" fmla="*/ 9 h 67"/>
                <a:gd name="T58" fmla="*/ 50 w 54"/>
                <a:gd name="T59" fmla="*/ 15 h 67"/>
                <a:gd name="T60" fmla="*/ 52 w 54"/>
                <a:gd name="T61" fmla="*/ 20 h 67"/>
                <a:gd name="T62" fmla="*/ 54 w 54"/>
                <a:gd name="T63" fmla="*/ 27 h 67"/>
                <a:gd name="T64" fmla="*/ 54 w 54"/>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67">
                  <a:moveTo>
                    <a:pt x="54" y="33"/>
                  </a:moveTo>
                  <a:lnTo>
                    <a:pt x="54" y="40"/>
                  </a:lnTo>
                  <a:lnTo>
                    <a:pt x="52" y="46"/>
                  </a:lnTo>
                  <a:lnTo>
                    <a:pt x="50" y="53"/>
                  </a:lnTo>
                  <a:lnTo>
                    <a:pt x="47" y="57"/>
                  </a:lnTo>
                  <a:lnTo>
                    <a:pt x="43" y="61"/>
                  </a:lnTo>
                  <a:lnTo>
                    <a:pt x="38" y="65"/>
                  </a:lnTo>
                  <a:lnTo>
                    <a:pt x="33" y="66"/>
                  </a:lnTo>
                  <a:lnTo>
                    <a:pt x="28" y="67"/>
                  </a:lnTo>
                  <a:lnTo>
                    <a:pt x="22" y="66"/>
                  </a:lnTo>
                  <a:lnTo>
                    <a:pt x="17" y="65"/>
                  </a:lnTo>
                  <a:lnTo>
                    <a:pt x="12" y="61"/>
                  </a:lnTo>
                  <a:lnTo>
                    <a:pt x="8" y="57"/>
                  </a:lnTo>
                  <a:lnTo>
                    <a:pt x="5" y="53"/>
                  </a:lnTo>
                  <a:lnTo>
                    <a:pt x="2" y="46"/>
                  </a:lnTo>
                  <a:lnTo>
                    <a:pt x="1" y="40"/>
                  </a:lnTo>
                  <a:lnTo>
                    <a:pt x="0" y="33"/>
                  </a:lnTo>
                  <a:lnTo>
                    <a:pt x="1" y="27"/>
                  </a:lnTo>
                  <a:lnTo>
                    <a:pt x="2" y="20"/>
                  </a:lnTo>
                  <a:lnTo>
                    <a:pt x="5" y="15"/>
                  </a:lnTo>
                  <a:lnTo>
                    <a:pt x="8" y="9"/>
                  </a:lnTo>
                  <a:lnTo>
                    <a:pt x="12" y="5"/>
                  </a:lnTo>
                  <a:lnTo>
                    <a:pt x="17" y="3"/>
                  </a:lnTo>
                  <a:lnTo>
                    <a:pt x="22" y="0"/>
                  </a:lnTo>
                  <a:lnTo>
                    <a:pt x="28" y="0"/>
                  </a:lnTo>
                  <a:lnTo>
                    <a:pt x="33" y="0"/>
                  </a:lnTo>
                  <a:lnTo>
                    <a:pt x="38" y="3"/>
                  </a:lnTo>
                  <a:lnTo>
                    <a:pt x="43" y="5"/>
                  </a:lnTo>
                  <a:lnTo>
                    <a:pt x="47" y="9"/>
                  </a:lnTo>
                  <a:lnTo>
                    <a:pt x="50" y="15"/>
                  </a:lnTo>
                  <a:lnTo>
                    <a:pt x="52" y="20"/>
                  </a:lnTo>
                  <a:lnTo>
                    <a:pt x="54" y="27"/>
                  </a:lnTo>
                  <a:lnTo>
                    <a:pt x="54"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7" name="Freeform 128"/>
            <p:cNvSpPr>
              <a:spLocks/>
            </p:cNvSpPr>
            <p:nvPr/>
          </p:nvSpPr>
          <p:spPr bwMode="auto">
            <a:xfrm>
              <a:off x="6797675" y="7395944"/>
              <a:ext cx="123825" cy="376238"/>
            </a:xfrm>
            <a:custGeom>
              <a:avLst/>
              <a:gdLst>
                <a:gd name="T0" fmla="*/ 53 w 156"/>
                <a:gd name="T1" fmla="*/ 710 h 711"/>
                <a:gd name="T2" fmla="*/ 46 w 156"/>
                <a:gd name="T3" fmla="*/ 710 h 711"/>
                <a:gd name="T4" fmla="*/ 31 w 156"/>
                <a:gd name="T5" fmla="*/ 702 h 711"/>
                <a:gd name="T6" fmla="*/ 12 w 156"/>
                <a:gd name="T7" fmla="*/ 679 h 711"/>
                <a:gd name="T8" fmla="*/ 2 w 156"/>
                <a:gd name="T9" fmla="*/ 663 h 711"/>
                <a:gd name="T10" fmla="*/ 0 w 156"/>
                <a:gd name="T11" fmla="*/ 654 h 711"/>
                <a:gd name="T12" fmla="*/ 6 w 156"/>
                <a:gd name="T13" fmla="*/ 642 h 711"/>
                <a:gd name="T14" fmla="*/ 30 w 156"/>
                <a:gd name="T15" fmla="*/ 598 h 711"/>
                <a:gd name="T16" fmla="*/ 51 w 156"/>
                <a:gd name="T17" fmla="*/ 543 h 711"/>
                <a:gd name="T18" fmla="*/ 64 w 156"/>
                <a:gd name="T19" fmla="*/ 499 h 711"/>
                <a:gd name="T20" fmla="*/ 76 w 156"/>
                <a:gd name="T21" fmla="*/ 447 h 711"/>
                <a:gd name="T22" fmla="*/ 82 w 156"/>
                <a:gd name="T23" fmla="*/ 389 h 711"/>
                <a:gd name="T24" fmla="*/ 83 w 156"/>
                <a:gd name="T25" fmla="*/ 327 h 711"/>
                <a:gd name="T26" fmla="*/ 80 w 156"/>
                <a:gd name="T27" fmla="*/ 269 h 711"/>
                <a:gd name="T28" fmla="*/ 74 w 156"/>
                <a:gd name="T29" fmla="*/ 216 h 711"/>
                <a:gd name="T30" fmla="*/ 65 w 156"/>
                <a:gd name="T31" fmla="*/ 169 h 711"/>
                <a:gd name="T32" fmla="*/ 50 w 156"/>
                <a:gd name="T33" fmla="*/ 112 h 711"/>
                <a:gd name="T34" fmla="*/ 33 w 156"/>
                <a:gd name="T35" fmla="*/ 62 h 711"/>
                <a:gd name="T36" fmla="*/ 28 w 156"/>
                <a:gd name="T37" fmla="*/ 44 h 711"/>
                <a:gd name="T38" fmla="*/ 31 w 156"/>
                <a:gd name="T39" fmla="*/ 33 h 711"/>
                <a:gd name="T40" fmla="*/ 43 w 156"/>
                <a:gd name="T41" fmla="*/ 19 h 711"/>
                <a:gd name="T42" fmla="*/ 66 w 156"/>
                <a:gd name="T43" fmla="*/ 4 h 711"/>
                <a:gd name="T44" fmla="*/ 82 w 156"/>
                <a:gd name="T45" fmla="*/ 0 h 711"/>
                <a:gd name="T46" fmla="*/ 90 w 156"/>
                <a:gd name="T47" fmla="*/ 3 h 711"/>
                <a:gd name="T48" fmla="*/ 96 w 156"/>
                <a:gd name="T49" fmla="*/ 19 h 711"/>
                <a:gd name="T50" fmla="*/ 116 w 156"/>
                <a:gd name="T51" fmla="*/ 75 h 711"/>
                <a:gd name="T52" fmla="*/ 133 w 156"/>
                <a:gd name="T53" fmla="*/ 141 h 711"/>
                <a:gd name="T54" fmla="*/ 144 w 156"/>
                <a:gd name="T55" fmla="*/ 195 h 711"/>
                <a:gd name="T56" fmla="*/ 152 w 156"/>
                <a:gd name="T57" fmla="*/ 257 h 711"/>
                <a:gd name="T58" fmla="*/ 156 w 156"/>
                <a:gd name="T59" fmla="*/ 325 h 711"/>
                <a:gd name="T60" fmla="*/ 154 w 156"/>
                <a:gd name="T61" fmla="*/ 397 h 711"/>
                <a:gd name="T62" fmla="*/ 146 w 156"/>
                <a:gd name="T63" fmla="*/ 466 h 711"/>
                <a:gd name="T64" fmla="*/ 133 w 156"/>
                <a:gd name="T65" fmla="*/ 526 h 711"/>
                <a:gd name="T66" fmla="*/ 117 w 156"/>
                <a:gd name="T67" fmla="*/ 579 h 711"/>
                <a:gd name="T68" fmla="*/ 101 w 156"/>
                <a:gd name="T69" fmla="*/ 623 h 711"/>
                <a:gd name="T70" fmla="*/ 84 w 156"/>
                <a:gd name="T71" fmla="*/ 658 h 711"/>
                <a:gd name="T72" fmla="*/ 64 w 156"/>
                <a:gd name="T73" fmla="*/ 69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711">
                  <a:moveTo>
                    <a:pt x="56" y="707"/>
                  </a:moveTo>
                  <a:lnTo>
                    <a:pt x="53" y="710"/>
                  </a:lnTo>
                  <a:lnTo>
                    <a:pt x="50" y="711"/>
                  </a:lnTo>
                  <a:lnTo>
                    <a:pt x="46" y="710"/>
                  </a:lnTo>
                  <a:lnTo>
                    <a:pt x="42" y="708"/>
                  </a:lnTo>
                  <a:lnTo>
                    <a:pt x="31" y="702"/>
                  </a:lnTo>
                  <a:lnTo>
                    <a:pt x="20" y="691"/>
                  </a:lnTo>
                  <a:lnTo>
                    <a:pt x="12" y="679"/>
                  </a:lnTo>
                  <a:lnTo>
                    <a:pt x="4" y="669"/>
                  </a:lnTo>
                  <a:lnTo>
                    <a:pt x="2" y="663"/>
                  </a:lnTo>
                  <a:lnTo>
                    <a:pt x="0" y="658"/>
                  </a:lnTo>
                  <a:lnTo>
                    <a:pt x="0" y="654"/>
                  </a:lnTo>
                  <a:lnTo>
                    <a:pt x="1" y="652"/>
                  </a:lnTo>
                  <a:lnTo>
                    <a:pt x="6" y="642"/>
                  </a:lnTo>
                  <a:lnTo>
                    <a:pt x="16" y="624"/>
                  </a:lnTo>
                  <a:lnTo>
                    <a:pt x="30" y="598"/>
                  </a:lnTo>
                  <a:lnTo>
                    <a:pt x="44" y="563"/>
                  </a:lnTo>
                  <a:lnTo>
                    <a:pt x="51" y="543"/>
                  </a:lnTo>
                  <a:lnTo>
                    <a:pt x="58" y="521"/>
                  </a:lnTo>
                  <a:lnTo>
                    <a:pt x="64" y="499"/>
                  </a:lnTo>
                  <a:lnTo>
                    <a:pt x="70" y="474"/>
                  </a:lnTo>
                  <a:lnTo>
                    <a:pt x="76" y="447"/>
                  </a:lnTo>
                  <a:lnTo>
                    <a:pt x="79" y="419"/>
                  </a:lnTo>
                  <a:lnTo>
                    <a:pt x="82" y="389"/>
                  </a:lnTo>
                  <a:lnTo>
                    <a:pt x="83" y="359"/>
                  </a:lnTo>
                  <a:lnTo>
                    <a:pt x="83" y="327"/>
                  </a:lnTo>
                  <a:lnTo>
                    <a:pt x="82" y="297"/>
                  </a:lnTo>
                  <a:lnTo>
                    <a:pt x="80" y="269"/>
                  </a:lnTo>
                  <a:lnTo>
                    <a:pt x="78" y="241"/>
                  </a:lnTo>
                  <a:lnTo>
                    <a:pt x="74" y="216"/>
                  </a:lnTo>
                  <a:lnTo>
                    <a:pt x="69" y="191"/>
                  </a:lnTo>
                  <a:lnTo>
                    <a:pt x="65" y="169"/>
                  </a:lnTo>
                  <a:lnTo>
                    <a:pt x="60" y="149"/>
                  </a:lnTo>
                  <a:lnTo>
                    <a:pt x="50" y="112"/>
                  </a:lnTo>
                  <a:lnTo>
                    <a:pt x="40" y="83"/>
                  </a:lnTo>
                  <a:lnTo>
                    <a:pt x="33" y="62"/>
                  </a:lnTo>
                  <a:lnTo>
                    <a:pt x="28" y="49"/>
                  </a:lnTo>
                  <a:lnTo>
                    <a:pt x="28" y="44"/>
                  </a:lnTo>
                  <a:lnTo>
                    <a:pt x="29" y="38"/>
                  </a:lnTo>
                  <a:lnTo>
                    <a:pt x="31" y="33"/>
                  </a:lnTo>
                  <a:lnTo>
                    <a:pt x="34" y="28"/>
                  </a:lnTo>
                  <a:lnTo>
                    <a:pt x="43" y="19"/>
                  </a:lnTo>
                  <a:lnTo>
                    <a:pt x="54" y="11"/>
                  </a:lnTo>
                  <a:lnTo>
                    <a:pt x="66" y="4"/>
                  </a:lnTo>
                  <a:lnTo>
                    <a:pt x="77" y="1"/>
                  </a:lnTo>
                  <a:lnTo>
                    <a:pt x="82" y="0"/>
                  </a:lnTo>
                  <a:lnTo>
                    <a:pt x="86" y="1"/>
                  </a:lnTo>
                  <a:lnTo>
                    <a:pt x="90" y="3"/>
                  </a:lnTo>
                  <a:lnTo>
                    <a:pt x="92" y="7"/>
                  </a:lnTo>
                  <a:lnTo>
                    <a:pt x="96" y="19"/>
                  </a:lnTo>
                  <a:lnTo>
                    <a:pt x="106" y="42"/>
                  </a:lnTo>
                  <a:lnTo>
                    <a:pt x="116" y="75"/>
                  </a:lnTo>
                  <a:lnTo>
                    <a:pt x="128" y="117"/>
                  </a:lnTo>
                  <a:lnTo>
                    <a:pt x="133" y="141"/>
                  </a:lnTo>
                  <a:lnTo>
                    <a:pt x="139" y="168"/>
                  </a:lnTo>
                  <a:lnTo>
                    <a:pt x="144" y="195"/>
                  </a:lnTo>
                  <a:lnTo>
                    <a:pt x="148" y="226"/>
                  </a:lnTo>
                  <a:lnTo>
                    <a:pt x="152" y="257"/>
                  </a:lnTo>
                  <a:lnTo>
                    <a:pt x="155" y="290"/>
                  </a:lnTo>
                  <a:lnTo>
                    <a:pt x="156" y="325"/>
                  </a:lnTo>
                  <a:lnTo>
                    <a:pt x="156" y="361"/>
                  </a:lnTo>
                  <a:lnTo>
                    <a:pt x="154" y="397"/>
                  </a:lnTo>
                  <a:lnTo>
                    <a:pt x="151" y="433"/>
                  </a:lnTo>
                  <a:lnTo>
                    <a:pt x="146" y="466"/>
                  </a:lnTo>
                  <a:lnTo>
                    <a:pt x="140" y="496"/>
                  </a:lnTo>
                  <a:lnTo>
                    <a:pt x="133" y="526"/>
                  </a:lnTo>
                  <a:lnTo>
                    <a:pt x="126" y="553"/>
                  </a:lnTo>
                  <a:lnTo>
                    <a:pt x="117" y="579"/>
                  </a:lnTo>
                  <a:lnTo>
                    <a:pt x="110" y="601"/>
                  </a:lnTo>
                  <a:lnTo>
                    <a:pt x="101" y="623"/>
                  </a:lnTo>
                  <a:lnTo>
                    <a:pt x="93" y="642"/>
                  </a:lnTo>
                  <a:lnTo>
                    <a:pt x="84" y="658"/>
                  </a:lnTo>
                  <a:lnTo>
                    <a:pt x="77" y="673"/>
                  </a:lnTo>
                  <a:lnTo>
                    <a:pt x="64" y="695"/>
                  </a:lnTo>
                  <a:lnTo>
                    <a:pt x="56" y="707"/>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8" name="Freeform 129"/>
            <p:cNvSpPr>
              <a:spLocks/>
            </p:cNvSpPr>
            <p:nvPr/>
          </p:nvSpPr>
          <p:spPr bwMode="auto">
            <a:xfrm>
              <a:off x="6929438" y="7414994"/>
              <a:ext cx="95250" cy="352425"/>
            </a:xfrm>
            <a:custGeom>
              <a:avLst/>
              <a:gdLst>
                <a:gd name="T0" fmla="*/ 46 w 120"/>
                <a:gd name="T1" fmla="*/ 665 h 665"/>
                <a:gd name="T2" fmla="*/ 40 w 120"/>
                <a:gd name="T3" fmla="*/ 665 h 665"/>
                <a:gd name="T4" fmla="*/ 27 w 120"/>
                <a:gd name="T5" fmla="*/ 657 h 665"/>
                <a:gd name="T6" fmla="*/ 10 w 120"/>
                <a:gd name="T7" fmla="*/ 636 h 665"/>
                <a:gd name="T8" fmla="*/ 3 w 120"/>
                <a:gd name="T9" fmla="*/ 621 h 665"/>
                <a:gd name="T10" fmla="*/ 0 w 120"/>
                <a:gd name="T11" fmla="*/ 612 h 665"/>
                <a:gd name="T12" fmla="*/ 6 w 120"/>
                <a:gd name="T13" fmla="*/ 600 h 665"/>
                <a:gd name="T14" fmla="*/ 22 w 120"/>
                <a:gd name="T15" fmla="*/ 559 h 665"/>
                <a:gd name="T16" fmla="*/ 37 w 120"/>
                <a:gd name="T17" fmla="*/ 508 h 665"/>
                <a:gd name="T18" fmla="*/ 45 w 120"/>
                <a:gd name="T19" fmla="*/ 466 h 665"/>
                <a:gd name="T20" fmla="*/ 53 w 120"/>
                <a:gd name="T21" fmla="*/ 418 h 665"/>
                <a:gd name="T22" fmla="*/ 58 w 120"/>
                <a:gd name="T23" fmla="*/ 364 h 665"/>
                <a:gd name="T24" fmla="*/ 59 w 120"/>
                <a:gd name="T25" fmla="*/ 306 h 665"/>
                <a:gd name="T26" fmla="*/ 58 w 120"/>
                <a:gd name="T27" fmla="*/ 251 h 665"/>
                <a:gd name="T28" fmla="*/ 51 w 120"/>
                <a:gd name="T29" fmla="*/ 178 h 665"/>
                <a:gd name="T30" fmla="*/ 39 w 120"/>
                <a:gd name="T31" fmla="*/ 104 h 665"/>
                <a:gd name="T32" fmla="*/ 28 w 120"/>
                <a:gd name="T33" fmla="*/ 57 h 665"/>
                <a:gd name="T34" fmla="*/ 24 w 120"/>
                <a:gd name="T35" fmla="*/ 40 h 665"/>
                <a:gd name="T36" fmla="*/ 27 w 120"/>
                <a:gd name="T37" fmla="*/ 30 h 665"/>
                <a:gd name="T38" fmla="*/ 37 w 120"/>
                <a:gd name="T39" fmla="*/ 16 h 665"/>
                <a:gd name="T40" fmla="*/ 57 w 120"/>
                <a:gd name="T41" fmla="*/ 3 h 665"/>
                <a:gd name="T42" fmla="*/ 70 w 120"/>
                <a:gd name="T43" fmla="*/ 0 h 665"/>
                <a:gd name="T44" fmla="*/ 76 w 120"/>
                <a:gd name="T45" fmla="*/ 1 h 665"/>
                <a:gd name="T46" fmla="*/ 82 w 120"/>
                <a:gd name="T47" fmla="*/ 17 h 665"/>
                <a:gd name="T48" fmla="*/ 96 w 120"/>
                <a:gd name="T49" fmla="*/ 70 h 665"/>
                <a:gd name="T50" fmla="*/ 106 w 120"/>
                <a:gd name="T51" fmla="*/ 132 h 665"/>
                <a:gd name="T52" fmla="*/ 114 w 120"/>
                <a:gd name="T53" fmla="*/ 182 h 665"/>
                <a:gd name="T54" fmla="*/ 118 w 120"/>
                <a:gd name="T55" fmla="*/ 240 h 665"/>
                <a:gd name="T56" fmla="*/ 120 w 120"/>
                <a:gd name="T57" fmla="*/ 303 h 665"/>
                <a:gd name="T58" fmla="*/ 119 w 120"/>
                <a:gd name="T59" fmla="*/ 372 h 665"/>
                <a:gd name="T60" fmla="*/ 114 w 120"/>
                <a:gd name="T61" fmla="*/ 435 h 665"/>
                <a:gd name="T62" fmla="*/ 104 w 120"/>
                <a:gd name="T63" fmla="*/ 492 h 665"/>
                <a:gd name="T64" fmla="*/ 93 w 120"/>
                <a:gd name="T65" fmla="*/ 541 h 665"/>
                <a:gd name="T66" fmla="*/ 75 w 120"/>
                <a:gd name="T67" fmla="*/ 601 h 665"/>
                <a:gd name="T68" fmla="*/ 55 w 120"/>
                <a:gd name="T69" fmla="*/ 65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665">
                  <a:moveTo>
                    <a:pt x="49" y="662"/>
                  </a:moveTo>
                  <a:lnTo>
                    <a:pt x="46" y="665"/>
                  </a:lnTo>
                  <a:lnTo>
                    <a:pt x="43" y="665"/>
                  </a:lnTo>
                  <a:lnTo>
                    <a:pt x="40" y="665"/>
                  </a:lnTo>
                  <a:lnTo>
                    <a:pt x="36" y="663"/>
                  </a:lnTo>
                  <a:lnTo>
                    <a:pt x="27" y="657"/>
                  </a:lnTo>
                  <a:lnTo>
                    <a:pt x="19" y="648"/>
                  </a:lnTo>
                  <a:lnTo>
                    <a:pt x="10" y="636"/>
                  </a:lnTo>
                  <a:lnTo>
                    <a:pt x="5" y="625"/>
                  </a:lnTo>
                  <a:lnTo>
                    <a:pt x="3" y="621"/>
                  </a:lnTo>
                  <a:lnTo>
                    <a:pt x="2" y="616"/>
                  </a:lnTo>
                  <a:lnTo>
                    <a:pt x="0" y="612"/>
                  </a:lnTo>
                  <a:lnTo>
                    <a:pt x="2" y="609"/>
                  </a:lnTo>
                  <a:lnTo>
                    <a:pt x="6" y="600"/>
                  </a:lnTo>
                  <a:lnTo>
                    <a:pt x="13" y="583"/>
                  </a:lnTo>
                  <a:lnTo>
                    <a:pt x="22" y="559"/>
                  </a:lnTo>
                  <a:lnTo>
                    <a:pt x="31" y="526"/>
                  </a:lnTo>
                  <a:lnTo>
                    <a:pt x="37" y="508"/>
                  </a:lnTo>
                  <a:lnTo>
                    <a:pt x="41" y="488"/>
                  </a:lnTo>
                  <a:lnTo>
                    <a:pt x="45" y="466"/>
                  </a:lnTo>
                  <a:lnTo>
                    <a:pt x="50" y="443"/>
                  </a:lnTo>
                  <a:lnTo>
                    <a:pt x="53" y="418"/>
                  </a:lnTo>
                  <a:lnTo>
                    <a:pt x="56" y="392"/>
                  </a:lnTo>
                  <a:lnTo>
                    <a:pt x="58" y="364"/>
                  </a:lnTo>
                  <a:lnTo>
                    <a:pt x="59" y="335"/>
                  </a:lnTo>
                  <a:lnTo>
                    <a:pt x="59" y="306"/>
                  </a:lnTo>
                  <a:lnTo>
                    <a:pt x="59" y="277"/>
                  </a:lnTo>
                  <a:lnTo>
                    <a:pt x="58" y="251"/>
                  </a:lnTo>
                  <a:lnTo>
                    <a:pt x="56" y="226"/>
                  </a:lnTo>
                  <a:lnTo>
                    <a:pt x="51" y="178"/>
                  </a:lnTo>
                  <a:lnTo>
                    <a:pt x="45" y="138"/>
                  </a:lnTo>
                  <a:lnTo>
                    <a:pt x="39" y="104"/>
                  </a:lnTo>
                  <a:lnTo>
                    <a:pt x="33" y="76"/>
                  </a:lnTo>
                  <a:lnTo>
                    <a:pt x="28" y="57"/>
                  </a:lnTo>
                  <a:lnTo>
                    <a:pt x="25" y="44"/>
                  </a:lnTo>
                  <a:lnTo>
                    <a:pt x="24" y="40"/>
                  </a:lnTo>
                  <a:lnTo>
                    <a:pt x="25" y="34"/>
                  </a:lnTo>
                  <a:lnTo>
                    <a:pt x="27" y="30"/>
                  </a:lnTo>
                  <a:lnTo>
                    <a:pt x="29" y="25"/>
                  </a:lnTo>
                  <a:lnTo>
                    <a:pt x="37" y="16"/>
                  </a:lnTo>
                  <a:lnTo>
                    <a:pt x="46" y="9"/>
                  </a:lnTo>
                  <a:lnTo>
                    <a:pt x="57" y="3"/>
                  </a:lnTo>
                  <a:lnTo>
                    <a:pt x="67" y="0"/>
                  </a:lnTo>
                  <a:lnTo>
                    <a:pt x="70" y="0"/>
                  </a:lnTo>
                  <a:lnTo>
                    <a:pt x="74" y="0"/>
                  </a:lnTo>
                  <a:lnTo>
                    <a:pt x="76" y="1"/>
                  </a:lnTo>
                  <a:lnTo>
                    <a:pt x="79" y="5"/>
                  </a:lnTo>
                  <a:lnTo>
                    <a:pt x="82" y="17"/>
                  </a:lnTo>
                  <a:lnTo>
                    <a:pt x="88" y="38"/>
                  </a:lnTo>
                  <a:lnTo>
                    <a:pt x="96" y="70"/>
                  </a:lnTo>
                  <a:lnTo>
                    <a:pt x="103" y="109"/>
                  </a:lnTo>
                  <a:lnTo>
                    <a:pt x="106" y="132"/>
                  </a:lnTo>
                  <a:lnTo>
                    <a:pt x="111" y="156"/>
                  </a:lnTo>
                  <a:lnTo>
                    <a:pt x="114" y="182"/>
                  </a:lnTo>
                  <a:lnTo>
                    <a:pt x="116" y="211"/>
                  </a:lnTo>
                  <a:lnTo>
                    <a:pt x="118" y="240"/>
                  </a:lnTo>
                  <a:lnTo>
                    <a:pt x="120" y="270"/>
                  </a:lnTo>
                  <a:lnTo>
                    <a:pt x="120" y="303"/>
                  </a:lnTo>
                  <a:lnTo>
                    <a:pt x="120" y="338"/>
                  </a:lnTo>
                  <a:lnTo>
                    <a:pt x="119" y="372"/>
                  </a:lnTo>
                  <a:lnTo>
                    <a:pt x="117" y="404"/>
                  </a:lnTo>
                  <a:lnTo>
                    <a:pt x="114" y="435"/>
                  </a:lnTo>
                  <a:lnTo>
                    <a:pt x="110" y="464"/>
                  </a:lnTo>
                  <a:lnTo>
                    <a:pt x="104" y="492"/>
                  </a:lnTo>
                  <a:lnTo>
                    <a:pt x="99" y="517"/>
                  </a:lnTo>
                  <a:lnTo>
                    <a:pt x="93" y="541"/>
                  </a:lnTo>
                  <a:lnTo>
                    <a:pt x="87" y="563"/>
                  </a:lnTo>
                  <a:lnTo>
                    <a:pt x="75" y="601"/>
                  </a:lnTo>
                  <a:lnTo>
                    <a:pt x="65" y="630"/>
                  </a:lnTo>
                  <a:lnTo>
                    <a:pt x="55" y="650"/>
                  </a:lnTo>
                  <a:lnTo>
                    <a:pt x="49" y="662"/>
                  </a:lnTo>
                  <a:close/>
                </a:path>
              </a:pathLst>
            </a:custGeom>
            <a:solidFill>
              <a:srgbClr val="F5F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7" name="Прямоугольник 136"/>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Fish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3" name="TextBox 132"/>
          <p:cNvSpPr txBox="1"/>
          <p:nvPr/>
        </p:nvSpPr>
        <p:spPr>
          <a:xfrm>
            <a:off x="1407326" y="83499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4" name="TextBox 133"/>
          <p:cNvSpPr txBox="1"/>
          <p:nvPr/>
        </p:nvSpPr>
        <p:spPr>
          <a:xfrm>
            <a:off x="1887584" y="79013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140" name="TextBox 139"/>
          <p:cNvSpPr txBox="1"/>
          <p:nvPr/>
        </p:nvSpPr>
        <p:spPr>
          <a:xfrm>
            <a:off x="12526809" y="834993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41" name="TextBox 140"/>
          <p:cNvSpPr txBox="1"/>
          <p:nvPr/>
        </p:nvSpPr>
        <p:spPr>
          <a:xfrm>
            <a:off x="13007067" y="790135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142" name="Прямая соединительная линия 249"/>
          <p:cNvCxnSpPr/>
          <p:nvPr/>
        </p:nvCxnSpPr>
        <p:spPr>
          <a:xfrm rot="16200000" flipV="1">
            <a:off x="2341339" y="6614893"/>
            <a:ext cx="1731964" cy="38213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6" name="Прямая соединительная линия 249"/>
          <p:cNvCxnSpPr/>
          <p:nvPr/>
        </p:nvCxnSpPr>
        <p:spPr>
          <a:xfrm rot="5400000" flipH="1" flipV="1">
            <a:off x="14278430" y="6090572"/>
            <a:ext cx="1751016" cy="141173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8237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9"/>
          <p:cNvSpPr>
            <a:spLocks/>
          </p:cNvSpPr>
          <p:nvPr/>
        </p:nvSpPr>
        <p:spPr bwMode="auto">
          <a:xfrm flipH="1">
            <a:off x="6698662" y="4941296"/>
            <a:ext cx="936728" cy="1054979"/>
          </a:xfrm>
          <a:custGeom>
            <a:avLst/>
            <a:gdLst>
              <a:gd name="T0" fmla="*/ 102 w 154"/>
              <a:gd name="T1" fmla="*/ 109 h 182"/>
              <a:gd name="T2" fmla="*/ 154 w 154"/>
              <a:gd name="T3" fmla="*/ 46 h 182"/>
              <a:gd name="T4" fmla="*/ 69 w 154"/>
              <a:gd name="T5" fmla="*/ 0 h 182"/>
              <a:gd name="T6" fmla="*/ 18 w 154"/>
              <a:gd name="T7" fmla="*/ 63 h 182"/>
              <a:gd name="T8" fmla="*/ 17 w 154"/>
              <a:gd name="T9" fmla="*/ 131 h 182"/>
              <a:gd name="T10" fmla="*/ 25 w 154"/>
              <a:gd name="T11" fmla="*/ 136 h 182"/>
              <a:gd name="T12" fmla="*/ 110 w 154"/>
              <a:gd name="T13" fmla="*/ 182 h 182"/>
              <a:gd name="T14" fmla="*/ 102 w 154"/>
              <a:gd name="T15" fmla="*/ 177 h 182"/>
              <a:gd name="T16" fmla="*/ 102 w 154"/>
              <a:gd name="T17" fmla="*/ 10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82">
                <a:moveTo>
                  <a:pt x="102" y="109"/>
                </a:moveTo>
                <a:cubicBezTo>
                  <a:pt x="154" y="46"/>
                  <a:pt x="154" y="46"/>
                  <a:pt x="154" y="46"/>
                </a:cubicBezTo>
                <a:cubicBezTo>
                  <a:pt x="69" y="0"/>
                  <a:pt x="69" y="0"/>
                  <a:pt x="69" y="0"/>
                </a:cubicBezTo>
                <a:cubicBezTo>
                  <a:pt x="18" y="63"/>
                  <a:pt x="18" y="63"/>
                  <a:pt x="18" y="63"/>
                </a:cubicBezTo>
                <a:cubicBezTo>
                  <a:pt x="0" y="84"/>
                  <a:pt x="0" y="114"/>
                  <a:pt x="17" y="131"/>
                </a:cubicBezTo>
                <a:cubicBezTo>
                  <a:pt x="20" y="133"/>
                  <a:pt x="22" y="135"/>
                  <a:pt x="25" y="136"/>
                </a:cubicBezTo>
                <a:cubicBezTo>
                  <a:pt x="110" y="182"/>
                  <a:pt x="110" y="182"/>
                  <a:pt x="110" y="182"/>
                </a:cubicBezTo>
                <a:cubicBezTo>
                  <a:pt x="107" y="181"/>
                  <a:pt x="105" y="179"/>
                  <a:pt x="102" y="177"/>
                </a:cubicBezTo>
                <a:cubicBezTo>
                  <a:pt x="85" y="160"/>
                  <a:pt x="85" y="130"/>
                  <a:pt x="102" y="109"/>
                </a:cubicBezTo>
                <a:close/>
              </a:path>
            </a:pathLst>
          </a:custGeom>
          <a:gradFill flip="none" rotWithShape="1">
            <a:gsLst>
              <a:gs pos="28000">
                <a:schemeClr val="accent5">
                  <a:lumMod val="60000"/>
                  <a:lumOff val="40000"/>
                </a:schemeClr>
              </a:gs>
              <a:gs pos="86000">
                <a:schemeClr val="accent5"/>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6" name="Freeform 54"/>
          <p:cNvSpPr>
            <a:spLocks/>
          </p:cNvSpPr>
          <p:nvPr/>
        </p:nvSpPr>
        <p:spPr bwMode="auto">
          <a:xfrm flipH="1">
            <a:off x="6609296" y="3593096"/>
            <a:ext cx="957371" cy="1059887"/>
          </a:xfrm>
          <a:custGeom>
            <a:avLst/>
            <a:gdLst>
              <a:gd name="T0" fmla="*/ 102 w 157"/>
              <a:gd name="T1" fmla="*/ 65 h 183"/>
              <a:gd name="T2" fmla="*/ 133 w 157"/>
              <a:gd name="T3" fmla="*/ 47 h 183"/>
              <a:gd name="T4" fmla="*/ 157 w 157"/>
              <a:gd name="T5" fmla="*/ 51 h 183"/>
              <a:gd name="T6" fmla="*/ 72 w 157"/>
              <a:gd name="T7" fmla="*/ 5 h 183"/>
              <a:gd name="T8" fmla="*/ 49 w 157"/>
              <a:gd name="T9" fmla="*/ 1 h 183"/>
              <a:gd name="T10" fmla="*/ 17 w 157"/>
              <a:gd name="T11" fmla="*/ 19 h 183"/>
              <a:gd name="T12" fmla="*/ 17 w 157"/>
              <a:gd name="T13" fmla="*/ 87 h 183"/>
              <a:gd name="T14" fmla="*/ 70 w 157"/>
              <a:gd name="T15" fmla="*/ 137 h 183"/>
              <a:gd name="T16" fmla="*/ 155 w 157"/>
              <a:gd name="T17" fmla="*/ 183 h 183"/>
              <a:gd name="T18" fmla="*/ 102 w 157"/>
              <a:gd name="T19" fmla="*/ 133 h 183"/>
              <a:gd name="T20" fmla="*/ 102 w 157"/>
              <a:gd name="T21" fmla="*/ 6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83">
                <a:moveTo>
                  <a:pt x="102" y="65"/>
                </a:moveTo>
                <a:cubicBezTo>
                  <a:pt x="111" y="55"/>
                  <a:pt x="122" y="48"/>
                  <a:pt x="133" y="47"/>
                </a:cubicBezTo>
                <a:cubicBezTo>
                  <a:pt x="142" y="46"/>
                  <a:pt x="150" y="47"/>
                  <a:pt x="157" y="51"/>
                </a:cubicBezTo>
                <a:cubicBezTo>
                  <a:pt x="129" y="36"/>
                  <a:pt x="101" y="20"/>
                  <a:pt x="72" y="5"/>
                </a:cubicBezTo>
                <a:cubicBezTo>
                  <a:pt x="65" y="1"/>
                  <a:pt x="57" y="0"/>
                  <a:pt x="49" y="1"/>
                </a:cubicBezTo>
                <a:cubicBezTo>
                  <a:pt x="37" y="2"/>
                  <a:pt x="26" y="9"/>
                  <a:pt x="17" y="19"/>
                </a:cubicBezTo>
                <a:cubicBezTo>
                  <a:pt x="0" y="40"/>
                  <a:pt x="0" y="71"/>
                  <a:pt x="17" y="87"/>
                </a:cubicBezTo>
                <a:cubicBezTo>
                  <a:pt x="70" y="137"/>
                  <a:pt x="70" y="137"/>
                  <a:pt x="70" y="137"/>
                </a:cubicBezTo>
                <a:cubicBezTo>
                  <a:pt x="155" y="183"/>
                  <a:pt x="155" y="183"/>
                  <a:pt x="155" y="183"/>
                </a:cubicBezTo>
                <a:cubicBezTo>
                  <a:pt x="102" y="133"/>
                  <a:pt x="102" y="133"/>
                  <a:pt x="102" y="133"/>
                </a:cubicBezTo>
                <a:cubicBezTo>
                  <a:pt x="85" y="117"/>
                  <a:pt x="85" y="86"/>
                  <a:pt x="102" y="65"/>
                </a:cubicBezTo>
                <a:close/>
              </a:path>
            </a:pathLst>
          </a:custGeom>
          <a:gradFill flip="none" rotWithShape="1">
            <a:gsLst>
              <a:gs pos="28000">
                <a:schemeClr val="accent5">
                  <a:lumMod val="60000"/>
                  <a:lumOff val="40000"/>
                </a:schemeClr>
              </a:gs>
              <a:gs pos="86000">
                <a:schemeClr val="accent5"/>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7" name="Freeform 71"/>
          <p:cNvSpPr>
            <a:spLocks/>
          </p:cNvSpPr>
          <p:nvPr/>
        </p:nvSpPr>
        <p:spPr bwMode="auto">
          <a:xfrm flipH="1">
            <a:off x="5759716" y="3813188"/>
            <a:ext cx="2501133" cy="5491351"/>
          </a:xfrm>
          <a:custGeom>
            <a:avLst/>
            <a:gdLst>
              <a:gd name="T0" fmla="*/ 232 w 410"/>
              <a:gd name="T1" fmla="*/ 1 h 948"/>
              <a:gd name="T2" fmla="*/ 264 w 410"/>
              <a:gd name="T3" fmla="*/ 11 h 948"/>
              <a:gd name="T4" fmla="*/ 394 w 410"/>
              <a:gd name="T5" fmla="*/ 134 h 948"/>
              <a:gd name="T6" fmla="*/ 399 w 410"/>
              <a:gd name="T7" fmla="*/ 139 h 948"/>
              <a:gd name="T8" fmla="*/ 402 w 410"/>
              <a:gd name="T9" fmla="*/ 188 h 948"/>
              <a:gd name="T10" fmla="*/ 394 w 410"/>
              <a:gd name="T11" fmla="*/ 201 h 948"/>
              <a:gd name="T12" fmla="*/ 263 w 410"/>
              <a:gd name="T13" fmla="*/ 361 h 948"/>
              <a:gd name="T14" fmla="*/ 232 w 410"/>
              <a:gd name="T15" fmla="*/ 380 h 948"/>
              <a:gd name="T16" fmla="*/ 200 w 410"/>
              <a:gd name="T17" fmla="*/ 370 h 948"/>
              <a:gd name="T18" fmla="*/ 200 w 410"/>
              <a:gd name="T19" fmla="*/ 302 h 948"/>
              <a:gd name="T20" fmla="*/ 252 w 410"/>
              <a:gd name="T21" fmla="*/ 240 h 948"/>
              <a:gd name="T22" fmla="*/ 223 w 410"/>
              <a:gd name="T23" fmla="*/ 244 h 948"/>
              <a:gd name="T24" fmla="*/ 96 w 410"/>
              <a:gd name="T25" fmla="*/ 398 h 948"/>
              <a:gd name="T26" fmla="*/ 95 w 410"/>
              <a:gd name="T27" fmla="*/ 887 h 948"/>
              <a:gd name="T28" fmla="*/ 48 w 410"/>
              <a:gd name="T29" fmla="*/ 945 h 948"/>
              <a:gd name="T30" fmla="*/ 0 w 410"/>
              <a:gd name="T31" fmla="*/ 900 h 948"/>
              <a:gd name="T32" fmla="*/ 1 w 410"/>
              <a:gd name="T33" fmla="*/ 411 h 948"/>
              <a:gd name="T34" fmla="*/ 223 w 410"/>
              <a:gd name="T35" fmla="*/ 141 h 948"/>
              <a:gd name="T36" fmla="*/ 254 w 410"/>
              <a:gd name="T37" fmla="*/ 137 h 948"/>
              <a:gd name="T38" fmla="*/ 201 w 410"/>
              <a:gd name="T39" fmla="*/ 87 h 948"/>
              <a:gd name="T40" fmla="*/ 201 w 410"/>
              <a:gd name="T41" fmla="*/ 20 h 948"/>
              <a:gd name="T42" fmla="*/ 232 w 410"/>
              <a:gd name="T43" fmla="*/ 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948">
                <a:moveTo>
                  <a:pt x="232" y="1"/>
                </a:moveTo>
                <a:cubicBezTo>
                  <a:pt x="244" y="0"/>
                  <a:pt x="255" y="3"/>
                  <a:pt x="264" y="11"/>
                </a:cubicBezTo>
                <a:cubicBezTo>
                  <a:pt x="394" y="134"/>
                  <a:pt x="394" y="134"/>
                  <a:pt x="394" y="134"/>
                </a:cubicBezTo>
                <a:cubicBezTo>
                  <a:pt x="396" y="135"/>
                  <a:pt x="398" y="137"/>
                  <a:pt x="399" y="139"/>
                </a:cubicBezTo>
                <a:cubicBezTo>
                  <a:pt x="409" y="154"/>
                  <a:pt x="410" y="172"/>
                  <a:pt x="402" y="188"/>
                </a:cubicBezTo>
                <a:cubicBezTo>
                  <a:pt x="400" y="193"/>
                  <a:pt x="398" y="198"/>
                  <a:pt x="394" y="201"/>
                </a:cubicBezTo>
                <a:cubicBezTo>
                  <a:pt x="263" y="361"/>
                  <a:pt x="263" y="361"/>
                  <a:pt x="263" y="361"/>
                </a:cubicBezTo>
                <a:cubicBezTo>
                  <a:pt x="254" y="372"/>
                  <a:pt x="243" y="378"/>
                  <a:pt x="232" y="380"/>
                </a:cubicBezTo>
                <a:cubicBezTo>
                  <a:pt x="220" y="381"/>
                  <a:pt x="209" y="378"/>
                  <a:pt x="200" y="370"/>
                </a:cubicBezTo>
                <a:cubicBezTo>
                  <a:pt x="183" y="354"/>
                  <a:pt x="183" y="323"/>
                  <a:pt x="200" y="302"/>
                </a:cubicBezTo>
                <a:cubicBezTo>
                  <a:pt x="252" y="240"/>
                  <a:pt x="252" y="240"/>
                  <a:pt x="252" y="240"/>
                </a:cubicBezTo>
                <a:cubicBezTo>
                  <a:pt x="223" y="244"/>
                  <a:pt x="223" y="244"/>
                  <a:pt x="223" y="244"/>
                </a:cubicBezTo>
                <a:cubicBezTo>
                  <a:pt x="153" y="254"/>
                  <a:pt x="96" y="323"/>
                  <a:pt x="96" y="398"/>
                </a:cubicBezTo>
                <a:cubicBezTo>
                  <a:pt x="95" y="887"/>
                  <a:pt x="95" y="887"/>
                  <a:pt x="95" y="887"/>
                </a:cubicBezTo>
                <a:cubicBezTo>
                  <a:pt x="95" y="915"/>
                  <a:pt x="74" y="941"/>
                  <a:pt x="48" y="945"/>
                </a:cubicBezTo>
                <a:cubicBezTo>
                  <a:pt x="22" y="948"/>
                  <a:pt x="0" y="929"/>
                  <a:pt x="0" y="900"/>
                </a:cubicBezTo>
                <a:cubicBezTo>
                  <a:pt x="1" y="411"/>
                  <a:pt x="1" y="411"/>
                  <a:pt x="1" y="411"/>
                </a:cubicBezTo>
                <a:cubicBezTo>
                  <a:pt x="2" y="279"/>
                  <a:pt x="101" y="159"/>
                  <a:pt x="223" y="141"/>
                </a:cubicBezTo>
                <a:cubicBezTo>
                  <a:pt x="254" y="137"/>
                  <a:pt x="254" y="137"/>
                  <a:pt x="254" y="137"/>
                </a:cubicBezTo>
                <a:cubicBezTo>
                  <a:pt x="201" y="87"/>
                  <a:pt x="201" y="87"/>
                  <a:pt x="201" y="87"/>
                </a:cubicBezTo>
                <a:cubicBezTo>
                  <a:pt x="184" y="71"/>
                  <a:pt x="184" y="41"/>
                  <a:pt x="201" y="20"/>
                </a:cubicBezTo>
                <a:cubicBezTo>
                  <a:pt x="210" y="9"/>
                  <a:pt x="221" y="3"/>
                  <a:pt x="232" y="1"/>
                </a:cubicBezTo>
                <a:close/>
              </a:path>
            </a:pathLst>
          </a:custGeom>
          <a:gradFill flip="none" rotWithShape="1">
            <a:gsLst>
              <a:gs pos="0">
                <a:schemeClr val="accent5">
                  <a:lumMod val="60000"/>
                  <a:lumOff val="40000"/>
                </a:schemeClr>
              </a:gs>
              <a:gs pos="52000">
                <a:schemeClr val="accent5"/>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8" name="Freeform 75"/>
          <p:cNvSpPr>
            <a:spLocks/>
          </p:cNvSpPr>
          <p:nvPr/>
        </p:nvSpPr>
        <p:spPr bwMode="auto">
          <a:xfrm flipH="1">
            <a:off x="6682425" y="4350751"/>
            <a:ext cx="2057448" cy="4923922"/>
          </a:xfrm>
          <a:custGeom>
            <a:avLst/>
            <a:gdLst>
              <a:gd name="T0" fmla="*/ 253 w 338"/>
              <a:gd name="T1" fmla="*/ 0 h 849"/>
              <a:gd name="T2" fmla="*/ 222 w 338"/>
              <a:gd name="T3" fmla="*/ 4 h 849"/>
              <a:gd name="T4" fmla="*/ 0 w 338"/>
              <a:gd name="T5" fmla="*/ 273 h 849"/>
              <a:gd name="T6" fmla="*/ 0 w 338"/>
              <a:gd name="T7" fmla="*/ 763 h 849"/>
              <a:gd name="T8" fmla="*/ 22 w 338"/>
              <a:gd name="T9" fmla="*/ 803 h 849"/>
              <a:gd name="T10" fmla="*/ 106 w 338"/>
              <a:gd name="T11" fmla="*/ 849 h 849"/>
              <a:gd name="T12" fmla="*/ 84 w 338"/>
              <a:gd name="T13" fmla="*/ 809 h 849"/>
              <a:gd name="T14" fmla="*/ 85 w 338"/>
              <a:gd name="T15" fmla="*/ 320 h 849"/>
              <a:gd name="T16" fmla="*/ 307 w 338"/>
              <a:gd name="T17" fmla="*/ 50 h 849"/>
              <a:gd name="T18" fmla="*/ 338 w 338"/>
              <a:gd name="T19" fmla="*/ 46 h 849"/>
              <a:gd name="T20" fmla="*/ 253 w 338"/>
              <a:gd name="T21" fmla="*/ 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8" h="849">
                <a:moveTo>
                  <a:pt x="253" y="0"/>
                </a:moveTo>
                <a:cubicBezTo>
                  <a:pt x="222" y="4"/>
                  <a:pt x="222" y="4"/>
                  <a:pt x="222" y="4"/>
                </a:cubicBezTo>
                <a:cubicBezTo>
                  <a:pt x="100" y="21"/>
                  <a:pt x="1" y="142"/>
                  <a:pt x="0" y="273"/>
                </a:cubicBezTo>
                <a:cubicBezTo>
                  <a:pt x="0" y="763"/>
                  <a:pt x="0" y="763"/>
                  <a:pt x="0" y="763"/>
                </a:cubicBezTo>
                <a:cubicBezTo>
                  <a:pt x="0" y="781"/>
                  <a:pt x="8" y="796"/>
                  <a:pt x="22" y="803"/>
                </a:cubicBezTo>
                <a:cubicBezTo>
                  <a:pt x="106" y="849"/>
                  <a:pt x="106" y="849"/>
                  <a:pt x="106" y="849"/>
                </a:cubicBezTo>
                <a:cubicBezTo>
                  <a:pt x="93" y="842"/>
                  <a:pt x="84" y="827"/>
                  <a:pt x="84" y="809"/>
                </a:cubicBezTo>
                <a:cubicBezTo>
                  <a:pt x="85" y="320"/>
                  <a:pt x="85" y="320"/>
                  <a:pt x="85" y="320"/>
                </a:cubicBezTo>
                <a:cubicBezTo>
                  <a:pt x="86" y="188"/>
                  <a:pt x="185" y="67"/>
                  <a:pt x="307" y="50"/>
                </a:cubicBezTo>
                <a:cubicBezTo>
                  <a:pt x="338" y="46"/>
                  <a:pt x="338" y="46"/>
                  <a:pt x="338" y="46"/>
                </a:cubicBezTo>
                <a:lnTo>
                  <a:pt x="253" y="0"/>
                </a:lnTo>
                <a:close/>
              </a:path>
            </a:pathLst>
          </a:custGeom>
          <a:gradFill flip="none" rotWithShape="1">
            <a:gsLst>
              <a:gs pos="73000">
                <a:schemeClr val="accent5">
                  <a:lumMod val="60000"/>
                  <a:lumOff val="40000"/>
                </a:schemeClr>
              </a:gs>
              <a:gs pos="100000">
                <a:schemeClr val="accent5"/>
              </a:gs>
            </a:gsLst>
            <a:lin ang="150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2" name="Freeform 27"/>
          <p:cNvSpPr>
            <a:spLocks/>
          </p:cNvSpPr>
          <p:nvPr/>
        </p:nvSpPr>
        <p:spPr bwMode="auto">
          <a:xfrm flipH="1">
            <a:off x="8853618" y="3179393"/>
            <a:ext cx="652870" cy="6472173"/>
          </a:xfrm>
          <a:custGeom>
            <a:avLst/>
            <a:gdLst>
              <a:gd name="T0" fmla="*/ 85 w 107"/>
              <a:gd name="T1" fmla="*/ 1077 h 1117"/>
              <a:gd name="T2" fmla="*/ 87 w 107"/>
              <a:gd name="T3" fmla="*/ 46 h 1117"/>
              <a:gd name="T4" fmla="*/ 2 w 107"/>
              <a:gd name="T5" fmla="*/ 0 h 1117"/>
              <a:gd name="T6" fmla="*/ 0 w 107"/>
              <a:gd name="T7" fmla="*/ 1031 h 1117"/>
              <a:gd name="T8" fmla="*/ 22 w 107"/>
              <a:gd name="T9" fmla="*/ 1071 h 1117"/>
              <a:gd name="T10" fmla="*/ 107 w 107"/>
              <a:gd name="T11" fmla="*/ 1117 h 1117"/>
              <a:gd name="T12" fmla="*/ 85 w 107"/>
              <a:gd name="T13" fmla="*/ 1077 h 1117"/>
            </a:gdLst>
            <a:ahLst/>
            <a:cxnLst>
              <a:cxn ang="0">
                <a:pos x="T0" y="T1"/>
              </a:cxn>
              <a:cxn ang="0">
                <a:pos x="T2" y="T3"/>
              </a:cxn>
              <a:cxn ang="0">
                <a:pos x="T4" y="T5"/>
              </a:cxn>
              <a:cxn ang="0">
                <a:pos x="T6" y="T7"/>
              </a:cxn>
              <a:cxn ang="0">
                <a:pos x="T8" y="T9"/>
              </a:cxn>
              <a:cxn ang="0">
                <a:pos x="T10" y="T11"/>
              </a:cxn>
              <a:cxn ang="0">
                <a:pos x="T12" y="T13"/>
              </a:cxn>
            </a:cxnLst>
            <a:rect l="0" t="0" r="r" b="b"/>
            <a:pathLst>
              <a:path w="107" h="1117">
                <a:moveTo>
                  <a:pt x="85" y="1077"/>
                </a:moveTo>
                <a:cubicBezTo>
                  <a:pt x="87" y="46"/>
                  <a:pt x="87" y="46"/>
                  <a:pt x="87" y="46"/>
                </a:cubicBezTo>
                <a:cubicBezTo>
                  <a:pt x="2" y="0"/>
                  <a:pt x="2" y="0"/>
                  <a:pt x="2" y="0"/>
                </a:cubicBezTo>
                <a:cubicBezTo>
                  <a:pt x="0" y="1031"/>
                  <a:pt x="0" y="1031"/>
                  <a:pt x="0" y="1031"/>
                </a:cubicBezTo>
                <a:cubicBezTo>
                  <a:pt x="0" y="1049"/>
                  <a:pt x="9" y="1064"/>
                  <a:pt x="22" y="1071"/>
                </a:cubicBezTo>
                <a:cubicBezTo>
                  <a:pt x="107" y="1117"/>
                  <a:pt x="107" y="1117"/>
                  <a:pt x="107" y="1117"/>
                </a:cubicBezTo>
                <a:cubicBezTo>
                  <a:pt x="94" y="1110"/>
                  <a:pt x="85" y="1095"/>
                  <a:pt x="85" y="1077"/>
                </a:cubicBezTo>
                <a:close/>
              </a:path>
            </a:pathLst>
          </a:custGeom>
          <a:gradFill flip="none" rotWithShape="1">
            <a:gsLst>
              <a:gs pos="100000">
                <a:schemeClr val="accent1"/>
              </a:gs>
              <a:gs pos="0">
                <a:schemeClr val="accent1">
                  <a:lumMod val="60000"/>
                  <a:lumOff val="40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3" name="Freeform 23"/>
          <p:cNvSpPr>
            <a:spLocks/>
          </p:cNvSpPr>
          <p:nvPr/>
        </p:nvSpPr>
        <p:spPr bwMode="auto">
          <a:xfrm flipH="1">
            <a:off x="7599485" y="2389388"/>
            <a:ext cx="2185696" cy="7296529"/>
          </a:xfrm>
          <a:custGeom>
            <a:avLst/>
            <a:gdLst>
              <a:gd name="T0" fmla="*/ 180 w 359"/>
              <a:gd name="T1" fmla="*/ 1 h 1259"/>
              <a:gd name="T2" fmla="*/ 205 w 359"/>
              <a:gd name="T3" fmla="*/ 5 h 1259"/>
              <a:gd name="T4" fmla="*/ 212 w 359"/>
              <a:gd name="T5" fmla="*/ 11 h 1259"/>
              <a:gd name="T6" fmla="*/ 342 w 359"/>
              <a:gd name="T7" fmla="*/ 134 h 1259"/>
              <a:gd name="T8" fmla="*/ 342 w 359"/>
              <a:gd name="T9" fmla="*/ 201 h 1259"/>
              <a:gd name="T10" fmla="*/ 311 w 359"/>
              <a:gd name="T11" fmla="*/ 220 h 1259"/>
              <a:gd name="T12" fmla="*/ 279 w 359"/>
              <a:gd name="T13" fmla="*/ 210 h 1259"/>
              <a:gd name="T14" fmla="*/ 223 w 359"/>
              <a:gd name="T15" fmla="*/ 157 h 1259"/>
              <a:gd name="T16" fmla="*/ 221 w 359"/>
              <a:gd name="T17" fmla="*/ 1198 h 1259"/>
              <a:gd name="T18" fmla="*/ 173 w 359"/>
              <a:gd name="T19" fmla="*/ 1256 h 1259"/>
              <a:gd name="T20" fmla="*/ 126 w 359"/>
              <a:gd name="T21" fmla="*/ 1211 h 1259"/>
              <a:gd name="T22" fmla="*/ 128 w 359"/>
              <a:gd name="T23" fmla="*/ 180 h 1259"/>
              <a:gd name="T24" fmla="*/ 80 w 359"/>
              <a:gd name="T25" fmla="*/ 238 h 1259"/>
              <a:gd name="T26" fmla="*/ 49 w 359"/>
              <a:gd name="T27" fmla="*/ 257 h 1259"/>
              <a:gd name="T28" fmla="*/ 17 w 359"/>
              <a:gd name="T29" fmla="*/ 247 h 1259"/>
              <a:gd name="T30" fmla="*/ 18 w 359"/>
              <a:gd name="T31" fmla="*/ 179 h 1259"/>
              <a:gd name="T32" fmla="*/ 149 w 359"/>
              <a:gd name="T33" fmla="*/ 19 h 1259"/>
              <a:gd name="T34" fmla="*/ 160 w 359"/>
              <a:gd name="T35" fmla="*/ 9 h 1259"/>
              <a:gd name="T36" fmla="*/ 180 w 359"/>
              <a:gd name="T37" fmla="*/ 1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259">
                <a:moveTo>
                  <a:pt x="180" y="1"/>
                </a:moveTo>
                <a:cubicBezTo>
                  <a:pt x="189" y="0"/>
                  <a:pt x="197" y="1"/>
                  <a:pt x="205" y="5"/>
                </a:cubicBezTo>
                <a:cubicBezTo>
                  <a:pt x="208" y="8"/>
                  <a:pt x="210" y="9"/>
                  <a:pt x="212" y="11"/>
                </a:cubicBezTo>
                <a:cubicBezTo>
                  <a:pt x="342" y="134"/>
                  <a:pt x="342" y="134"/>
                  <a:pt x="342" y="134"/>
                </a:cubicBezTo>
                <a:cubicBezTo>
                  <a:pt x="359" y="150"/>
                  <a:pt x="359" y="180"/>
                  <a:pt x="342" y="201"/>
                </a:cubicBezTo>
                <a:cubicBezTo>
                  <a:pt x="333" y="212"/>
                  <a:pt x="322" y="218"/>
                  <a:pt x="311" y="220"/>
                </a:cubicBezTo>
                <a:cubicBezTo>
                  <a:pt x="299" y="221"/>
                  <a:pt x="288" y="218"/>
                  <a:pt x="279" y="210"/>
                </a:cubicBezTo>
                <a:cubicBezTo>
                  <a:pt x="223" y="157"/>
                  <a:pt x="223" y="157"/>
                  <a:pt x="223" y="157"/>
                </a:cubicBezTo>
                <a:cubicBezTo>
                  <a:pt x="221" y="1198"/>
                  <a:pt x="221" y="1198"/>
                  <a:pt x="221" y="1198"/>
                </a:cubicBezTo>
                <a:cubicBezTo>
                  <a:pt x="221" y="1226"/>
                  <a:pt x="200" y="1252"/>
                  <a:pt x="173" y="1256"/>
                </a:cubicBezTo>
                <a:cubicBezTo>
                  <a:pt x="147" y="1259"/>
                  <a:pt x="126" y="1239"/>
                  <a:pt x="126" y="1211"/>
                </a:cubicBezTo>
                <a:cubicBezTo>
                  <a:pt x="128" y="180"/>
                  <a:pt x="128" y="180"/>
                  <a:pt x="128" y="180"/>
                </a:cubicBezTo>
                <a:cubicBezTo>
                  <a:pt x="80" y="238"/>
                  <a:pt x="80" y="238"/>
                  <a:pt x="80" y="238"/>
                </a:cubicBezTo>
                <a:cubicBezTo>
                  <a:pt x="72" y="249"/>
                  <a:pt x="60" y="255"/>
                  <a:pt x="49" y="257"/>
                </a:cubicBezTo>
                <a:cubicBezTo>
                  <a:pt x="37" y="258"/>
                  <a:pt x="26" y="255"/>
                  <a:pt x="17" y="247"/>
                </a:cubicBezTo>
                <a:cubicBezTo>
                  <a:pt x="0" y="231"/>
                  <a:pt x="0" y="200"/>
                  <a:pt x="18" y="179"/>
                </a:cubicBezTo>
                <a:cubicBezTo>
                  <a:pt x="149" y="19"/>
                  <a:pt x="149" y="19"/>
                  <a:pt x="149" y="19"/>
                </a:cubicBezTo>
                <a:cubicBezTo>
                  <a:pt x="152" y="15"/>
                  <a:pt x="156" y="12"/>
                  <a:pt x="160" y="9"/>
                </a:cubicBezTo>
                <a:cubicBezTo>
                  <a:pt x="166" y="5"/>
                  <a:pt x="173" y="2"/>
                  <a:pt x="180" y="1"/>
                </a:cubicBezTo>
                <a:close/>
              </a:path>
            </a:pathLst>
          </a:custGeom>
          <a:gradFill flip="none" rotWithShape="1">
            <a:gsLst>
              <a:gs pos="3000">
                <a:schemeClr val="accent1">
                  <a:lumMod val="60000"/>
                  <a:lumOff val="40000"/>
                </a:schemeClr>
              </a:gs>
              <a:gs pos="59000">
                <a:schemeClr val="accent1">
                  <a:lumMod val="75000"/>
                </a:schemeClr>
              </a:gs>
            </a:gsLst>
            <a:lin ang="114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14" name="Freeform 32"/>
          <p:cNvSpPr>
            <a:spLocks/>
          </p:cNvSpPr>
          <p:nvPr/>
        </p:nvSpPr>
        <p:spPr bwMode="auto">
          <a:xfrm flipH="1">
            <a:off x="8519910" y="2140590"/>
            <a:ext cx="1762490" cy="1727222"/>
          </a:xfrm>
          <a:custGeom>
            <a:avLst/>
            <a:gdLst>
              <a:gd name="T0" fmla="*/ 204 w 289"/>
              <a:gd name="T1" fmla="*/ 5 h 298"/>
              <a:gd name="T2" fmla="*/ 180 w 289"/>
              <a:gd name="T3" fmla="*/ 1 h 298"/>
              <a:gd name="T4" fmla="*/ 160 w 289"/>
              <a:gd name="T5" fmla="*/ 9 h 298"/>
              <a:gd name="T6" fmla="*/ 149 w 289"/>
              <a:gd name="T7" fmla="*/ 19 h 298"/>
              <a:gd name="T8" fmla="*/ 18 w 289"/>
              <a:gd name="T9" fmla="*/ 179 h 298"/>
              <a:gd name="T10" fmla="*/ 18 w 289"/>
              <a:gd name="T11" fmla="*/ 247 h 298"/>
              <a:gd name="T12" fmla="*/ 25 w 289"/>
              <a:gd name="T13" fmla="*/ 252 h 298"/>
              <a:gd name="T14" fmla="*/ 106 w 289"/>
              <a:gd name="T15" fmla="*/ 296 h 298"/>
              <a:gd name="T16" fmla="*/ 110 w 289"/>
              <a:gd name="T17" fmla="*/ 298 h 298"/>
              <a:gd name="T18" fmla="*/ 102 w 289"/>
              <a:gd name="T19" fmla="*/ 293 h 298"/>
              <a:gd name="T20" fmla="*/ 103 w 289"/>
              <a:gd name="T21" fmla="*/ 225 h 298"/>
              <a:gd name="T22" fmla="*/ 234 w 289"/>
              <a:gd name="T23" fmla="*/ 65 h 298"/>
              <a:gd name="T24" fmla="*/ 245 w 289"/>
              <a:gd name="T25" fmla="*/ 55 h 298"/>
              <a:gd name="T26" fmla="*/ 265 w 289"/>
              <a:gd name="T27" fmla="*/ 47 h 298"/>
              <a:gd name="T28" fmla="*/ 289 w 289"/>
              <a:gd name="T29" fmla="*/ 51 h 298"/>
              <a:gd name="T30" fmla="*/ 204 w 289"/>
              <a:gd name="T31" fmla="*/ 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98">
                <a:moveTo>
                  <a:pt x="204" y="5"/>
                </a:moveTo>
                <a:cubicBezTo>
                  <a:pt x="197" y="1"/>
                  <a:pt x="189" y="0"/>
                  <a:pt x="180" y="1"/>
                </a:cubicBezTo>
                <a:cubicBezTo>
                  <a:pt x="173" y="2"/>
                  <a:pt x="166" y="5"/>
                  <a:pt x="160" y="9"/>
                </a:cubicBezTo>
                <a:cubicBezTo>
                  <a:pt x="156" y="12"/>
                  <a:pt x="152" y="15"/>
                  <a:pt x="149" y="19"/>
                </a:cubicBezTo>
                <a:cubicBezTo>
                  <a:pt x="18" y="179"/>
                  <a:pt x="18" y="179"/>
                  <a:pt x="18" y="179"/>
                </a:cubicBezTo>
                <a:cubicBezTo>
                  <a:pt x="0" y="200"/>
                  <a:pt x="0" y="230"/>
                  <a:pt x="18" y="247"/>
                </a:cubicBezTo>
                <a:cubicBezTo>
                  <a:pt x="20" y="249"/>
                  <a:pt x="23" y="251"/>
                  <a:pt x="25" y="252"/>
                </a:cubicBezTo>
                <a:cubicBezTo>
                  <a:pt x="52" y="267"/>
                  <a:pt x="79" y="282"/>
                  <a:pt x="106" y="296"/>
                </a:cubicBezTo>
                <a:cubicBezTo>
                  <a:pt x="107" y="297"/>
                  <a:pt x="109" y="298"/>
                  <a:pt x="110" y="298"/>
                </a:cubicBezTo>
                <a:cubicBezTo>
                  <a:pt x="107" y="297"/>
                  <a:pt x="105" y="295"/>
                  <a:pt x="102" y="293"/>
                </a:cubicBezTo>
                <a:cubicBezTo>
                  <a:pt x="85" y="277"/>
                  <a:pt x="85" y="246"/>
                  <a:pt x="103" y="225"/>
                </a:cubicBezTo>
                <a:cubicBezTo>
                  <a:pt x="234" y="65"/>
                  <a:pt x="234" y="65"/>
                  <a:pt x="234" y="65"/>
                </a:cubicBezTo>
                <a:cubicBezTo>
                  <a:pt x="237" y="61"/>
                  <a:pt x="241" y="58"/>
                  <a:pt x="245" y="55"/>
                </a:cubicBezTo>
                <a:cubicBezTo>
                  <a:pt x="251" y="51"/>
                  <a:pt x="258" y="48"/>
                  <a:pt x="265" y="47"/>
                </a:cubicBezTo>
                <a:cubicBezTo>
                  <a:pt x="273" y="46"/>
                  <a:pt x="282" y="47"/>
                  <a:pt x="289" y="51"/>
                </a:cubicBezTo>
                <a:lnTo>
                  <a:pt x="204" y="5"/>
                </a:lnTo>
                <a:close/>
              </a:path>
            </a:pathLst>
          </a:custGeom>
          <a:gradFill flip="none" rotWithShape="1">
            <a:gsLst>
              <a:gs pos="48000">
                <a:schemeClr val="accent1">
                  <a:lumMod val="60000"/>
                  <a:lumOff val="40000"/>
                </a:schemeClr>
              </a:gs>
              <a:gs pos="100000">
                <a:schemeClr val="accent1"/>
              </a:gs>
            </a:gsLst>
            <a:lin ang="10200000" scaled="0"/>
            <a:tileRect/>
          </a:gradFill>
          <a:ln w="1270">
            <a:no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sz="2100">
              <a:solidFill>
                <a:prstClr val="white"/>
              </a:solidFill>
            </a:endParaRPr>
          </a:p>
        </p:txBody>
      </p:sp>
      <p:sp>
        <p:nvSpPr>
          <p:cNvPr id="8" name="Freeform 67"/>
          <p:cNvSpPr>
            <a:spLocks/>
          </p:cNvSpPr>
          <p:nvPr/>
        </p:nvSpPr>
        <p:spPr bwMode="auto">
          <a:xfrm flipH="1">
            <a:off x="9799210" y="6264646"/>
            <a:ext cx="1366397" cy="391971"/>
          </a:xfrm>
          <a:custGeom>
            <a:avLst/>
            <a:gdLst>
              <a:gd name="T0" fmla="*/ 22 w 224"/>
              <a:gd name="T1" fmla="*/ 0 h 67"/>
              <a:gd name="T2" fmla="*/ 0 w 224"/>
              <a:gd name="T3" fmla="*/ 3 h 67"/>
              <a:gd name="T4" fmla="*/ 85 w 224"/>
              <a:gd name="T5" fmla="*/ 49 h 67"/>
              <a:gd name="T6" fmla="*/ 107 w 224"/>
              <a:gd name="T7" fmla="*/ 46 h 67"/>
              <a:gd name="T8" fmla="*/ 224 w 224"/>
              <a:gd name="T9" fmla="*/ 67 h 67"/>
            </a:gdLst>
            <a:ahLst/>
            <a:cxnLst>
              <a:cxn ang="0">
                <a:pos x="T0" y="T1"/>
              </a:cxn>
              <a:cxn ang="0">
                <a:pos x="T2" y="T3"/>
              </a:cxn>
              <a:cxn ang="0">
                <a:pos x="T4" y="T5"/>
              </a:cxn>
              <a:cxn ang="0">
                <a:pos x="T6" y="T7"/>
              </a:cxn>
              <a:cxn ang="0">
                <a:pos x="T8" y="T9"/>
              </a:cxn>
            </a:cxnLst>
            <a:rect l="0" t="0" r="r" b="b"/>
            <a:pathLst>
              <a:path w="224" h="67">
                <a:moveTo>
                  <a:pt x="22" y="0"/>
                </a:moveTo>
                <a:cubicBezTo>
                  <a:pt x="0" y="3"/>
                  <a:pt x="0" y="3"/>
                  <a:pt x="0" y="3"/>
                </a:cubicBezTo>
                <a:cubicBezTo>
                  <a:pt x="85" y="49"/>
                  <a:pt x="85" y="49"/>
                  <a:pt x="85" y="49"/>
                </a:cubicBezTo>
                <a:cubicBezTo>
                  <a:pt x="107" y="46"/>
                  <a:pt x="107" y="46"/>
                  <a:pt x="107" y="46"/>
                </a:cubicBezTo>
                <a:cubicBezTo>
                  <a:pt x="150" y="40"/>
                  <a:pt x="190" y="48"/>
                  <a:pt x="224" y="67"/>
                </a:cubicBezTo>
              </a:path>
            </a:pathLst>
          </a:custGeom>
          <a:solidFill>
            <a:schemeClr val="accent4"/>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9" name="Freeform 42"/>
          <p:cNvSpPr>
            <a:spLocks/>
          </p:cNvSpPr>
          <p:nvPr/>
        </p:nvSpPr>
        <p:spPr bwMode="auto">
          <a:xfrm flipH="1">
            <a:off x="9630350" y="6924108"/>
            <a:ext cx="1001240" cy="2659529"/>
          </a:xfrm>
          <a:custGeom>
            <a:avLst/>
            <a:gdLst>
              <a:gd name="T0" fmla="*/ 142 w 164"/>
              <a:gd name="T1" fmla="*/ 419 h 459"/>
              <a:gd name="T2" fmla="*/ 143 w 164"/>
              <a:gd name="T3" fmla="*/ 153 h 459"/>
              <a:gd name="T4" fmla="*/ 84 w 164"/>
              <a:gd name="T5" fmla="*/ 46 h 459"/>
              <a:gd name="T6" fmla="*/ 0 w 164"/>
              <a:gd name="T7" fmla="*/ 0 h 459"/>
              <a:gd name="T8" fmla="*/ 58 w 164"/>
              <a:gd name="T9" fmla="*/ 107 h 459"/>
              <a:gd name="T10" fmla="*/ 58 w 164"/>
              <a:gd name="T11" fmla="*/ 373 h 459"/>
              <a:gd name="T12" fmla="*/ 80 w 164"/>
              <a:gd name="T13" fmla="*/ 413 h 459"/>
              <a:gd name="T14" fmla="*/ 122 w 164"/>
              <a:gd name="T15" fmla="*/ 436 h 459"/>
              <a:gd name="T16" fmla="*/ 164 w 164"/>
              <a:gd name="T17" fmla="*/ 459 h 459"/>
              <a:gd name="T18" fmla="*/ 142 w 164"/>
              <a:gd name="T19" fmla="*/ 41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459">
                <a:moveTo>
                  <a:pt x="142" y="419"/>
                </a:moveTo>
                <a:cubicBezTo>
                  <a:pt x="143" y="153"/>
                  <a:pt x="143" y="153"/>
                  <a:pt x="143" y="153"/>
                </a:cubicBezTo>
                <a:cubicBezTo>
                  <a:pt x="143" y="104"/>
                  <a:pt x="120" y="65"/>
                  <a:pt x="84" y="46"/>
                </a:cubicBezTo>
                <a:cubicBezTo>
                  <a:pt x="56" y="31"/>
                  <a:pt x="28" y="15"/>
                  <a:pt x="0" y="0"/>
                </a:cubicBezTo>
                <a:cubicBezTo>
                  <a:pt x="35" y="19"/>
                  <a:pt x="58" y="58"/>
                  <a:pt x="58" y="107"/>
                </a:cubicBezTo>
                <a:cubicBezTo>
                  <a:pt x="58" y="373"/>
                  <a:pt x="58" y="373"/>
                  <a:pt x="58" y="373"/>
                </a:cubicBezTo>
                <a:cubicBezTo>
                  <a:pt x="58" y="391"/>
                  <a:pt x="66" y="406"/>
                  <a:pt x="80" y="413"/>
                </a:cubicBezTo>
                <a:cubicBezTo>
                  <a:pt x="94" y="421"/>
                  <a:pt x="108" y="428"/>
                  <a:pt x="122" y="436"/>
                </a:cubicBezTo>
                <a:cubicBezTo>
                  <a:pt x="136" y="444"/>
                  <a:pt x="150" y="452"/>
                  <a:pt x="164" y="459"/>
                </a:cubicBezTo>
                <a:cubicBezTo>
                  <a:pt x="151" y="452"/>
                  <a:pt x="142" y="437"/>
                  <a:pt x="142" y="419"/>
                </a:cubicBezTo>
                <a:close/>
              </a:path>
            </a:pathLst>
          </a:custGeom>
          <a:gradFill flip="none" rotWithShape="1">
            <a:gsLst>
              <a:gs pos="8000">
                <a:schemeClr val="accent4">
                  <a:lumMod val="60000"/>
                  <a:lumOff val="40000"/>
                </a:schemeClr>
              </a:gs>
              <a:gs pos="83000">
                <a:schemeClr val="accent4"/>
              </a:gs>
            </a:gsLst>
            <a:lin ang="210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10" name="Freeform 38"/>
          <p:cNvSpPr>
            <a:spLocks/>
          </p:cNvSpPr>
          <p:nvPr/>
        </p:nvSpPr>
        <p:spPr bwMode="auto">
          <a:xfrm flipH="1">
            <a:off x="9183922" y="5713798"/>
            <a:ext cx="2436005" cy="3915689"/>
          </a:xfrm>
          <a:custGeom>
            <a:avLst/>
            <a:gdLst>
              <a:gd name="T0" fmla="*/ 178 w 399"/>
              <a:gd name="T1" fmla="*/ 2 h 676"/>
              <a:gd name="T2" fmla="*/ 210 w 399"/>
              <a:gd name="T3" fmla="*/ 12 h 676"/>
              <a:gd name="T4" fmla="*/ 210 w 399"/>
              <a:gd name="T5" fmla="*/ 79 h 676"/>
              <a:gd name="T6" fmla="*/ 157 w 399"/>
              <a:gd name="T7" fmla="*/ 144 h 676"/>
              <a:gd name="T8" fmla="*/ 178 w 399"/>
              <a:gd name="T9" fmla="*/ 141 h 676"/>
              <a:gd name="T10" fmla="*/ 399 w 399"/>
              <a:gd name="T11" fmla="*/ 348 h 676"/>
              <a:gd name="T12" fmla="*/ 398 w 399"/>
              <a:gd name="T13" fmla="*/ 615 h 676"/>
              <a:gd name="T14" fmla="*/ 351 w 399"/>
              <a:gd name="T15" fmla="*/ 673 h 676"/>
              <a:gd name="T16" fmla="*/ 303 w 399"/>
              <a:gd name="T17" fmla="*/ 628 h 676"/>
              <a:gd name="T18" fmla="*/ 304 w 399"/>
              <a:gd name="T19" fmla="*/ 362 h 676"/>
              <a:gd name="T20" fmla="*/ 178 w 399"/>
              <a:gd name="T21" fmla="*/ 243 h 676"/>
              <a:gd name="T22" fmla="*/ 158 w 399"/>
              <a:gd name="T23" fmla="*/ 246 h 676"/>
              <a:gd name="T24" fmla="*/ 209 w 399"/>
              <a:gd name="T25" fmla="*/ 294 h 676"/>
              <a:gd name="T26" fmla="*/ 209 w 399"/>
              <a:gd name="T27" fmla="*/ 362 h 676"/>
              <a:gd name="T28" fmla="*/ 178 w 399"/>
              <a:gd name="T29" fmla="*/ 381 h 676"/>
              <a:gd name="T30" fmla="*/ 146 w 399"/>
              <a:gd name="T31" fmla="*/ 371 h 676"/>
              <a:gd name="T32" fmla="*/ 16 w 399"/>
              <a:gd name="T33" fmla="*/ 248 h 676"/>
              <a:gd name="T34" fmla="*/ 8 w 399"/>
              <a:gd name="T35" fmla="*/ 238 h 676"/>
              <a:gd name="T36" fmla="*/ 10 w 399"/>
              <a:gd name="T37" fmla="*/ 189 h 676"/>
              <a:gd name="T38" fmla="*/ 11 w 399"/>
              <a:gd name="T39" fmla="*/ 187 h 676"/>
              <a:gd name="T40" fmla="*/ 16 w 399"/>
              <a:gd name="T41" fmla="*/ 180 h 676"/>
              <a:gd name="T42" fmla="*/ 147 w 399"/>
              <a:gd name="T43" fmla="*/ 21 h 676"/>
              <a:gd name="T44" fmla="*/ 178 w 399"/>
              <a:gd name="T45" fmla="*/ 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676">
                <a:moveTo>
                  <a:pt x="178" y="2"/>
                </a:moveTo>
                <a:cubicBezTo>
                  <a:pt x="190" y="0"/>
                  <a:pt x="201" y="4"/>
                  <a:pt x="210" y="12"/>
                </a:cubicBezTo>
                <a:cubicBezTo>
                  <a:pt x="227" y="28"/>
                  <a:pt x="227" y="58"/>
                  <a:pt x="210" y="79"/>
                </a:cubicBezTo>
                <a:cubicBezTo>
                  <a:pt x="157" y="144"/>
                  <a:pt x="157" y="144"/>
                  <a:pt x="157" y="144"/>
                </a:cubicBezTo>
                <a:cubicBezTo>
                  <a:pt x="178" y="141"/>
                  <a:pt x="178" y="141"/>
                  <a:pt x="178" y="141"/>
                </a:cubicBezTo>
                <a:cubicBezTo>
                  <a:pt x="300" y="124"/>
                  <a:pt x="399" y="217"/>
                  <a:pt x="399" y="348"/>
                </a:cubicBezTo>
                <a:cubicBezTo>
                  <a:pt x="398" y="615"/>
                  <a:pt x="398" y="615"/>
                  <a:pt x="398" y="615"/>
                </a:cubicBezTo>
                <a:cubicBezTo>
                  <a:pt x="398" y="643"/>
                  <a:pt x="377" y="669"/>
                  <a:pt x="351" y="673"/>
                </a:cubicBezTo>
                <a:cubicBezTo>
                  <a:pt x="325" y="676"/>
                  <a:pt x="303" y="656"/>
                  <a:pt x="303" y="628"/>
                </a:cubicBezTo>
                <a:cubicBezTo>
                  <a:pt x="304" y="362"/>
                  <a:pt x="304" y="362"/>
                  <a:pt x="304" y="362"/>
                </a:cubicBezTo>
                <a:cubicBezTo>
                  <a:pt x="304" y="287"/>
                  <a:pt x="248" y="234"/>
                  <a:pt x="178" y="243"/>
                </a:cubicBezTo>
                <a:cubicBezTo>
                  <a:pt x="158" y="246"/>
                  <a:pt x="158" y="246"/>
                  <a:pt x="158" y="246"/>
                </a:cubicBezTo>
                <a:cubicBezTo>
                  <a:pt x="209" y="294"/>
                  <a:pt x="209" y="294"/>
                  <a:pt x="209" y="294"/>
                </a:cubicBezTo>
                <a:cubicBezTo>
                  <a:pt x="227" y="311"/>
                  <a:pt x="226" y="341"/>
                  <a:pt x="209" y="362"/>
                </a:cubicBezTo>
                <a:cubicBezTo>
                  <a:pt x="200" y="373"/>
                  <a:pt x="189" y="379"/>
                  <a:pt x="178" y="381"/>
                </a:cubicBezTo>
                <a:cubicBezTo>
                  <a:pt x="166" y="382"/>
                  <a:pt x="155" y="379"/>
                  <a:pt x="146" y="371"/>
                </a:cubicBezTo>
                <a:cubicBezTo>
                  <a:pt x="16" y="248"/>
                  <a:pt x="16" y="248"/>
                  <a:pt x="16" y="248"/>
                </a:cubicBezTo>
                <a:cubicBezTo>
                  <a:pt x="12" y="245"/>
                  <a:pt x="10" y="241"/>
                  <a:pt x="8" y="238"/>
                </a:cubicBezTo>
                <a:cubicBezTo>
                  <a:pt x="0" y="223"/>
                  <a:pt x="1" y="204"/>
                  <a:pt x="10" y="189"/>
                </a:cubicBezTo>
                <a:cubicBezTo>
                  <a:pt x="10" y="188"/>
                  <a:pt x="11" y="187"/>
                  <a:pt x="11" y="187"/>
                </a:cubicBezTo>
                <a:cubicBezTo>
                  <a:pt x="13" y="184"/>
                  <a:pt x="14" y="182"/>
                  <a:pt x="16" y="180"/>
                </a:cubicBezTo>
                <a:cubicBezTo>
                  <a:pt x="147" y="21"/>
                  <a:pt x="147" y="21"/>
                  <a:pt x="147" y="21"/>
                </a:cubicBezTo>
                <a:cubicBezTo>
                  <a:pt x="156" y="10"/>
                  <a:pt x="167" y="4"/>
                  <a:pt x="178" y="2"/>
                </a:cubicBezTo>
                <a:close/>
              </a:path>
            </a:pathLst>
          </a:custGeom>
          <a:gradFill flip="none" rotWithShape="1">
            <a:gsLst>
              <a:gs pos="18000">
                <a:schemeClr val="accent4">
                  <a:lumMod val="60000"/>
                  <a:lumOff val="40000"/>
                </a:schemeClr>
              </a:gs>
              <a:gs pos="73000">
                <a:schemeClr val="accent4"/>
              </a:gs>
            </a:gsLst>
            <a:lin ang="10800000" scaled="0"/>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11" name="Freeform 63"/>
          <p:cNvSpPr>
            <a:spLocks/>
          </p:cNvSpPr>
          <p:nvPr/>
        </p:nvSpPr>
        <p:spPr bwMode="auto">
          <a:xfrm flipH="1">
            <a:off x="10368539" y="5469501"/>
            <a:ext cx="1747261" cy="2441430"/>
          </a:xfrm>
          <a:custGeom>
            <a:avLst/>
            <a:gdLst>
              <a:gd name="T0" fmla="*/ 202 w 287"/>
              <a:gd name="T1" fmla="*/ 5 h 421"/>
              <a:gd name="T2" fmla="*/ 179 w 287"/>
              <a:gd name="T3" fmla="*/ 1 h 421"/>
              <a:gd name="T4" fmla="*/ 147 w 287"/>
              <a:gd name="T5" fmla="*/ 19 h 421"/>
              <a:gd name="T6" fmla="*/ 16 w 287"/>
              <a:gd name="T7" fmla="*/ 179 h 421"/>
              <a:gd name="T8" fmla="*/ 11 w 287"/>
              <a:gd name="T9" fmla="*/ 185 h 421"/>
              <a:gd name="T10" fmla="*/ 10 w 287"/>
              <a:gd name="T11" fmla="*/ 187 h 421"/>
              <a:gd name="T12" fmla="*/ 8 w 287"/>
              <a:gd name="T13" fmla="*/ 236 h 421"/>
              <a:gd name="T14" fmla="*/ 16 w 287"/>
              <a:gd name="T15" fmla="*/ 247 h 421"/>
              <a:gd name="T16" fmla="*/ 146 w 287"/>
              <a:gd name="T17" fmla="*/ 370 h 421"/>
              <a:gd name="T18" fmla="*/ 154 w 287"/>
              <a:gd name="T19" fmla="*/ 375 h 421"/>
              <a:gd name="T20" fmla="*/ 235 w 287"/>
              <a:gd name="T21" fmla="*/ 419 h 421"/>
              <a:gd name="T22" fmla="*/ 239 w 287"/>
              <a:gd name="T23" fmla="*/ 421 h 421"/>
              <a:gd name="T24" fmla="*/ 231 w 287"/>
              <a:gd name="T25" fmla="*/ 416 h 421"/>
              <a:gd name="T26" fmla="*/ 101 w 287"/>
              <a:gd name="T27" fmla="*/ 293 h 421"/>
              <a:gd name="T28" fmla="*/ 93 w 287"/>
              <a:gd name="T29" fmla="*/ 283 h 421"/>
              <a:gd name="T30" fmla="*/ 95 w 287"/>
              <a:gd name="T31" fmla="*/ 234 h 421"/>
              <a:gd name="T32" fmla="*/ 96 w 287"/>
              <a:gd name="T33" fmla="*/ 232 h 421"/>
              <a:gd name="T34" fmla="*/ 101 w 287"/>
              <a:gd name="T35" fmla="*/ 225 h 421"/>
              <a:gd name="T36" fmla="*/ 232 w 287"/>
              <a:gd name="T37" fmla="*/ 66 h 421"/>
              <a:gd name="T38" fmla="*/ 263 w 287"/>
              <a:gd name="T39" fmla="*/ 47 h 421"/>
              <a:gd name="T40" fmla="*/ 287 w 287"/>
              <a:gd name="T41" fmla="*/ 51 h 421"/>
              <a:gd name="T42" fmla="*/ 202 w 287"/>
              <a:gd name="T43" fmla="*/ 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7" h="421">
                <a:moveTo>
                  <a:pt x="202" y="5"/>
                </a:moveTo>
                <a:cubicBezTo>
                  <a:pt x="195" y="1"/>
                  <a:pt x="187" y="0"/>
                  <a:pt x="179" y="1"/>
                </a:cubicBezTo>
                <a:cubicBezTo>
                  <a:pt x="167" y="3"/>
                  <a:pt x="156" y="9"/>
                  <a:pt x="147" y="19"/>
                </a:cubicBezTo>
                <a:cubicBezTo>
                  <a:pt x="16" y="179"/>
                  <a:pt x="16" y="179"/>
                  <a:pt x="16" y="179"/>
                </a:cubicBezTo>
                <a:cubicBezTo>
                  <a:pt x="14" y="181"/>
                  <a:pt x="13" y="183"/>
                  <a:pt x="11" y="185"/>
                </a:cubicBezTo>
                <a:cubicBezTo>
                  <a:pt x="11" y="186"/>
                  <a:pt x="11" y="187"/>
                  <a:pt x="10" y="187"/>
                </a:cubicBezTo>
                <a:cubicBezTo>
                  <a:pt x="1" y="203"/>
                  <a:pt x="0" y="222"/>
                  <a:pt x="8" y="236"/>
                </a:cubicBezTo>
                <a:cubicBezTo>
                  <a:pt x="10" y="240"/>
                  <a:pt x="13" y="244"/>
                  <a:pt x="16" y="247"/>
                </a:cubicBezTo>
                <a:cubicBezTo>
                  <a:pt x="146" y="370"/>
                  <a:pt x="146" y="370"/>
                  <a:pt x="146" y="370"/>
                </a:cubicBezTo>
                <a:cubicBezTo>
                  <a:pt x="149" y="372"/>
                  <a:pt x="151" y="374"/>
                  <a:pt x="154" y="375"/>
                </a:cubicBezTo>
                <a:cubicBezTo>
                  <a:pt x="181" y="390"/>
                  <a:pt x="208" y="405"/>
                  <a:pt x="235" y="419"/>
                </a:cubicBezTo>
                <a:cubicBezTo>
                  <a:pt x="236" y="420"/>
                  <a:pt x="238" y="421"/>
                  <a:pt x="239" y="421"/>
                </a:cubicBezTo>
                <a:cubicBezTo>
                  <a:pt x="236" y="420"/>
                  <a:pt x="234" y="418"/>
                  <a:pt x="231" y="416"/>
                </a:cubicBezTo>
                <a:cubicBezTo>
                  <a:pt x="101" y="293"/>
                  <a:pt x="101" y="293"/>
                  <a:pt x="101" y="293"/>
                </a:cubicBezTo>
                <a:cubicBezTo>
                  <a:pt x="97" y="290"/>
                  <a:pt x="95" y="286"/>
                  <a:pt x="93" y="283"/>
                </a:cubicBezTo>
                <a:cubicBezTo>
                  <a:pt x="85" y="268"/>
                  <a:pt x="86" y="249"/>
                  <a:pt x="95" y="234"/>
                </a:cubicBezTo>
                <a:cubicBezTo>
                  <a:pt x="95" y="233"/>
                  <a:pt x="96" y="232"/>
                  <a:pt x="96" y="232"/>
                </a:cubicBezTo>
                <a:cubicBezTo>
                  <a:pt x="98" y="229"/>
                  <a:pt x="99" y="227"/>
                  <a:pt x="101" y="225"/>
                </a:cubicBezTo>
                <a:cubicBezTo>
                  <a:pt x="232" y="66"/>
                  <a:pt x="232" y="66"/>
                  <a:pt x="232" y="66"/>
                </a:cubicBezTo>
                <a:cubicBezTo>
                  <a:pt x="241" y="55"/>
                  <a:pt x="252" y="49"/>
                  <a:pt x="263" y="47"/>
                </a:cubicBezTo>
                <a:cubicBezTo>
                  <a:pt x="272" y="46"/>
                  <a:pt x="280" y="47"/>
                  <a:pt x="287" y="51"/>
                </a:cubicBezTo>
                <a:lnTo>
                  <a:pt x="202" y="5"/>
                </a:lnTo>
                <a:close/>
              </a:path>
            </a:pathLst>
          </a:custGeom>
          <a:gradFill flip="none" rotWithShape="1">
            <a:gsLst>
              <a:gs pos="40000">
                <a:schemeClr val="accent4">
                  <a:lumMod val="60000"/>
                  <a:lumOff val="40000"/>
                </a:schemeClr>
              </a:gs>
              <a:gs pos="94000">
                <a:schemeClr val="accent4"/>
              </a:gs>
            </a:gsLst>
            <a:path path="shape">
              <a:fillToRect l="50000" t="50000" r="50000" b="50000"/>
            </a:path>
            <a:tileRect/>
          </a:gra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prstClr val="white"/>
              </a:solidFill>
              <a:latin typeface="+mn-lt"/>
              <a:ea typeface="+mn-ea"/>
            </a:endParaRPr>
          </a:p>
        </p:txBody>
      </p:sp>
      <p:sp>
        <p:nvSpPr>
          <p:cNvPr id="25" name="Прямоугольник 2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3D arrow process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7" name="TextBox 26"/>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 name="TextBox 28"/>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0" name="TextBox 29"/>
          <p:cNvSpPr txBox="1"/>
          <p:nvPr/>
        </p:nvSpPr>
        <p:spPr>
          <a:xfrm>
            <a:off x="13176987" y="3199086"/>
            <a:ext cx="4500826" cy="383181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32" name="TextBox 3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3" name="Прямая соединительная линия 32"/>
          <p:cNvCxnSpPr/>
          <p:nvPr/>
        </p:nvCxnSpPr>
        <p:spPr>
          <a:xfrm flipH="1">
            <a:off x="3419857" y="2971800"/>
            <a:ext cx="505739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 name="Прямая соединительная линия 36"/>
          <p:cNvCxnSpPr/>
          <p:nvPr/>
        </p:nvCxnSpPr>
        <p:spPr>
          <a:xfrm rot="10800000">
            <a:off x="3419858" y="6229350"/>
            <a:ext cx="4466842" cy="58336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rot="10800000" flipV="1">
            <a:off x="11165608" y="2984500"/>
            <a:ext cx="4022759" cy="2729298"/>
          </a:xfrm>
          <a:prstGeom prst="bentConnector3">
            <a:avLst>
              <a:gd name="adj1" fmla="val 10019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270263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Группа 2"/>
          <p:cNvGrpSpPr/>
          <p:nvPr/>
        </p:nvGrpSpPr>
        <p:grpSpPr>
          <a:xfrm>
            <a:off x="5630652" y="1720135"/>
            <a:ext cx="7026698" cy="8091878"/>
            <a:chOff x="12871388" y="1905300"/>
            <a:chExt cx="6597714" cy="7597867"/>
          </a:xfrm>
        </p:grpSpPr>
        <p:sp>
          <p:nvSpPr>
            <p:cNvPr id="7" name="Freeform 5"/>
            <p:cNvSpPr>
              <a:spLocks/>
            </p:cNvSpPr>
            <p:nvPr/>
          </p:nvSpPr>
          <p:spPr bwMode="auto">
            <a:xfrm rot="5400000">
              <a:off x="15168236" y="6219340"/>
              <a:ext cx="2038788" cy="4528866"/>
            </a:xfrm>
            <a:custGeom>
              <a:avLst/>
              <a:gdLst>
                <a:gd name="T0" fmla="*/ 602 w 889"/>
                <a:gd name="T1" fmla="*/ 0 h 1563"/>
                <a:gd name="T2" fmla="*/ 0 w 889"/>
                <a:gd name="T3" fmla="*/ 765 h 1563"/>
                <a:gd name="T4" fmla="*/ 602 w 889"/>
                <a:gd name="T5" fmla="*/ 1563 h 1563"/>
                <a:gd name="T6" fmla="*/ 889 w 889"/>
                <a:gd name="T7" fmla="*/ 1509 h 1563"/>
                <a:gd name="T8" fmla="*/ 360 w 889"/>
                <a:gd name="T9" fmla="*/ 765 h 1563"/>
                <a:gd name="T10" fmla="*/ 866 w 889"/>
                <a:gd name="T11" fmla="*/ 65 h 1563"/>
                <a:gd name="T12" fmla="*/ 602 w 889"/>
                <a:gd name="T13" fmla="*/ 0 h 1563"/>
              </a:gdLst>
              <a:ahLst/>
              <a:cxnLst>
                <a:cxn ang="0">
                  <a:pos x="T0" y="T1"/>
                </a:cxn>
                <a:cxn ang="0">
                  <a:pos x="T2" y="T3"/>
                </a:cxn>
                <a:cxn ang="0">
                  <a:pos x="T4" y="T5"/>
                </a:cxn>
                <a:cxn ang="0">
                  <a:pos x="T6" y="T7"/>
                </a:cxn>
                <a:cxn ang="0">
                  <a:pos x="T8" y="T9"/>
                </a:cxn>
                <a:cxn ang="0">
                  <a:pos x="T10" y="T11"/>
                </a:cxn>
                <a:cxn ang="0">
                  <a:pos x="T12" y="T13"/>
                </a:cxn>
              </a:cxnLst>
              <a:rect l="0" t="0" r="r" b="b"/>
              <a:pathLst>
                <a:path w="889" h="1563">
                  <a:moveTo>
                    <a:pt x="602" y="0"/>
                  </a:moveTo>
                  <a:lnTo>
                    <a:pt x="0" y="765"/>
                  </a:lnTo>
                  <a:lnTo>
                    <a:pt x="602" y="1563"/>
                  </a:lnTo>
                  <a:lnTo>
                    <a:pt x="889" y="1509"/>
                  </a:lnTo>
                  <a:lnTo>
                    <a:pt x="360" y="765"/>
                  </a:lnTo>
                  <a:lnTo>
                    <a:pt x="866" y="65"/>
                  </a:lnTo>
                  <a:lnTo>
                    <a:pt x="602" y="0"/>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8" name="Freeform 6"/>
            <p:cNvSpPr>
              <a:spLocks/>
            </p:cNvSpPr>
            <p:nvPr/>
          </p:nvSpPr>
          <p:spPr bwMode="auto">
            <a:xfrm rot="5400000">
              <a:off x="16407399" y="6799708"/>
              <a:ext cx="1855320" cy="2239803"/>
            </a:xfrm>
            <a:custGeom>
              <a:avLst/>
              <a:gdLst>
                <a:gd name="T0" fmla="*/ 809 w 809"/>
                <a:gd name="T1" fmla="*/ 0 h 773"/>
                <a:gd name="T2" fmla="*/ 515 w 809"/>
                <a:gd name="T3" fmla="*/ 133 h 773"/>
                <a:gd name="T4" fmla="*/ 0 w 809"/>
                <a:gd name="T5" fmla="*/ 773 h 773"/>
                <a:gd name="T6" fmla="*/ 206 w 809"/>
                <a:gd name="T7" fmla="*/ 770 h 773"/>
                <a:gd name="T8" fmla="*/ 809 w 809"/>
                <a:gd name="T9" fmla="*/ 0 h 773"/>
              </a:gdLst>
              <a:ahLst/>
              <a:cxnLst>
                <a:cxn ang="0">
                  <a:pos x="T0" y="T1"/>
                </a:cxn>
                <a:cxn ang="0">
                  <a:pos x="T2" y="T3"/>
                </a:cxn>
                <a:cxn ang="0">
                  <a:pos x="T4" y="T5"/>
                </a:cxn>
                <a:cxn ang="0">
                  <a:pos x="T6" y="T7"/>
                </a:cxn>
                <a:cxn ang="0">
                  <a:pos x="T8" y="T9"/>
                </a:cxn>
              </a:cxnLst>
              <a:rect l="0" t="0" r="r" b="b"/>
              <a:pathLst>
                <a:path w="809" h="773">
                  <a:moveTo>
                    <a:pt x="809" y="0"/>
                  </a:moveTo>
                  <a:lnTo>
                    <a:pt x="515" y="133"/>
                  </a:lnTo>
                  <a:lnTo>
                    <a:pt x="0" y="773"/>
                  </a:lnTo>
                  <a:lnTo>
                    <a:pt x="206" y="770"/>
                  </a:lnTo>
                  <a:lnTo>
                    <a:pt x="809" y="0"/>
                  </a:lnTo>
                  <a:close/>
                </a:path>
              </a:pathLst>
            </a:custGeom>
            <a:solidFill>
              <a:schemeClr val="accent4">
                <a:lumMod val="60000"/>
                <a:lumOff val="40000"/>
              </a:schemeClr>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9" name="Freeform 7"/>
            <p:cNvSpPr>
              <a:spLocks/>
            </p:cNvSpPr>
            <p:nvPr/>
          </p:nvSpPr>
          <p:spPr bwMode="auto">
            <a:xfrm rot="5400000">
              <a:off x="14153953" y="6763488"/>
              <a:ext cx="1850733" cy="2312242"/>
            </a:xfrm>
            <a:custGeom>
              <a:avLst/>
              <a:gdLst>
                <a:gd name="T0" fmla="*/ 0 w 807"/>
                <a:gd name="T1" fmla="*/ 7 h 798"/>
                <a:gd name="T2" fmla="*/ 565 w 807"/>
                <a:gd name="T3" fmla="*/ 714 h 798"/>
                <a:gd name="T4" fmla="*/ 807 w 807"/>
                <a:gd name="T5" fmla="*/ 798 h 798"/>
                <a:gd name="T6" fmla="*/ 205 w 807"/>
                <a:gd name="T7" fmla="*/ 0 h 798"/>
                <a:gd name="T8" fmla="*/ 0 w 807"/>
                <a:gd name="T9" fmla="*/ 7 h 798"/>
              </a:gdLst>
              <a:ahLst/>
              <a:cxnLst>
                <a:cxn ang="0">
                  <a:pos x="T0" y="T1"/>
                </a:cxn>
                <a:cxn ang="0">
                  <a:pos x="T2" y="T3"/>
                </a:cxn>
                <a:cxn ang="0">
                  <a:pos x="T4" y="T5"/>
                </a:cxn>
                <a:cxn ang="0">
                  <a:pos x="T6" y="T7"/>
                </a:cxn>
                <a:cxn ang="0">
                  <a:pos x="T8" y="T9"/>
                </a:cxn>
              </a:cxnLst>
              <a:rect l="0" t="0" r="r" b="b"/>
              <a:pathLst>
                <a:path w="807" h="798">
                  <a:moveTo>
                    <a:pt x="0" y="7"/>
                  </a:moveTo>
                  <a:lnTo>
                    <a:pt x="565" y="714"/>
                  </a:lnTo>
                  <a:lnTo>
                    <a:pt x="807" y="798"/>
                  </a:lnTo>
                  <a:lnTo>
                    <a:pt x="205" y="0"/>
                  </a:lnTo>
                  <a:lnTo>
                    <a:pt x="0" y="7"/>
                  </a:lnTo>
                  <a:close/>
                </a:path>
              </a:pathLst>
            </a:custGeom>
            <a:solidFill>
              <a:schemeClr val="accent4">
                <a:lumMod val="75000"/>
              </a:schemeClr>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0" name="Freeform 8"/>
            <p:cNvSpPr>
              <a:spLocks/>
            </p:cNvSpPr>
            <p:nvPr/>
          </p:nvSpPr>
          <p:spPr bwMode="auto">
            <a:xfrm rot="5400000">
              <a:off x="15044396" y="4847852"/>
              <a:ext cx="2286469" cy="5079400"/>
            </a:xfrm>
            <a:custGeom>
              <a:avLst/>
              <a:gdLst>
                <a:gd name="T0" fmla="*/ 675 w 997"/>
                <a:gd name="T1" fmla="*/ 0 h 1753"/>
                <a:gd name="T2" fmla="*/ 0 w 997"/>
                <a:gd name="T3" fmla="*/ 859 h 1753"/>
                <a:gd name="T4" fmla="*/ 675 w 997"/>
                <a:gd name="T5" fmla="*/ 1753 h 1753"/>
                <a:gd name="T6" fmla="*/ 997 w 997"/>
                <a:gd name="T7" fmla="*/ 1692 h 1753"/>
                <a:gd name="T8" fmla="*/ 405 w 997"/>
                <a:gd name="T9" fmla="*/ 859 h 1753"/>
                <a:gd name="T10" fmla="*/ 971 w 997"/>
                <a:gd name="T11" fmla="*/ 74 h 1753"/>
                <a:gd name="T12" fmla="*/ 675 w 997"/>
                <a:gd name="T13" fmla="*/ 0 h 1753"/>
              </a:gdLst>
              <a:ahLst/>
              <a:cxnLst>
                <a:cxn ang="0">
                  <a:pos x="T0" y="T1"/>
                </a:cxn>
                <a:cxn ang="0">
                  <a:pos x="T2" y="T3"/>
                </a:cxn>
                <a:cxn ang="0">
                  <a:pos x="T4" y="T5"/>
                </a:cxn>
                <a:cxn ang="0">
                  <a:pos x="T6" y="T7"/>
                </a:cxn>
                <a:cxn ang="0">
                  <a:pos x="T8" y="T9"/>
                </a:cxn>
                <a:cxn ang="0">
                  <a:pos x="T10" y="T11"/>
                </a:cxn>
                <a:cxn ang="0">
                  <a:pos x="T12" y="T13"/>
                </a:cxn>
              </a:cxnLst>
              <a:rect l="0" t="0" r="r" b="b"/>
              <a:pathLst>
                <a:path w="997" h="1753">
                  <a:moveTo>
                    <a:pt x="675" y="0"/>
                  </a:moveTo>
                  <a:lnTo>
                    <a:pt x="0" y="859"/>
                  </a:lnTo>
                  <a:lnTo>
                    <a:pt x="675" y="1753"/>
                  </a:lnTo>
                  <a:lnTo>
                    <a:pt x="997" y="1692"/>
                  </a:lnTo>
                  <a:lnTo>
                    <a:pt x="405" y="859"/>
                  </a:lnTo>
                  <a:lnTo>
                    <a:pt x="971" y="74"/>
                  </a:lnTo>
                  <a:lnTo>
                    <a:pt x="675"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1" name="Freeform 9"/>
            <p:cNvSpPr>
              <a:spLocks/>
            </p:cNvSpPr>
            <p:nvPr/>
          </p:nvSpPr>
          <p:spPr bwMode="auto">
            <a:xfrm rot="5400000">
              <a:off x="16430365" y="5499346"/>
              <a:ext cx="2084654" cy="2515070"/>
            </a:xfrm>
            <a:custGeom>
              <a:avLst/>
              <a:gdLst>
                <a:gd name="T0" fmla="*/ 909 w 909"/>
                <a:gd name="T1" fmla="*/ 0 h 868"/>
                <a:gd name="T2" fmla="*/ 578 w 909"/>
                <a:gd name="T3" fmla="*/ 148 h 868"/>
                <a:gd name="T4" fmla="*/ 0 w 909"/>
                <a:gd name="T5" fmla="*/ 868 h 868"/>
                <a:gd name="T6" fmla="*/ 233 w 909"/>
                <a:gd name="T7" fmla="*/ 863 h 868"/>
                <a:gd name="T8" fmla="*/ 909 w 909"/>
                <a:gd name="T9" fmla="*/ 0 h 868"/>
              </a:gdLst>
              <a:ahLst/>
              <a:cxnLst>
                <a:cxn ang="0">
                  <a:pos x="T0" y="T1"/>
                </a:cxn>
                <a:cxn ang="0">
                  <a:pos x="T2" y="T3"/>
                </a:cxn>
                <a:cxn ang="0">
                  <a:pos x="T4" y="T5"/>
                </a:cxn>
                <a:cxn ang="0">
                  <a:pos x="T6" y="T7"/>
                </a:cxn>
                <a:cxn ang="0">
                  <a:pos x="T8" y="T9"/>
                </a:cxn>
              </a:cxnLst>
              <a:rect l="0" t="0" r="r" b="b"/>
              <a:pathLst>
                <a:path w="909" h="868">
                  <a:moveTo>
                    <a:pt x="909" y="0"/>
                  </a:moveTo>
                  <a:lnTo>
                    <a:pt x="578" y="148"/>
                  </a:lnTo>
                  <a:lnTo>
                    <a:pt x="0" y="868"/>
                  </a:lnTo>
                  <a:lnTo>
                    <a:pt x="233" y="863"/>
                  </a:lnTo>
                  <a:lnTo>
                    <a:pt x="909" y="0"/>
                  </a:lnTo>
                  <a:close/>
                </a:path>
              </a:pathLst>
            </a:custGeom>
            <a:solidFill>
              <a:schemeClr val="accent3">
                <a:lumMod val="60000"/>
                <a:lumOff val="40000"/>
              </a:schemeClr>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2" name="Freeform 10"/>
            <p:cNvSpPr>
              <a:spLocks/>
            </p:cNvSpPr>
            <p:nvPr/>
          </p:nvSpPr>
          <p:spPr bwMode="auto">
            <a:xfrm rot="5400000">
              <a:off x="13906541" y="5460531"/>
              <a:ext cx="2073188" cy="2590406"/>
            </a:xfrm>
            <a:custGeom>
              <a:avLst/>
              <a:gdLst>
                <a:gd name="T0" fmla="*/ 0 w 904"/>
                <a:gd name="T1" fmla="*/ 8 h 894"/>
                <a:gd name="T2" fmla="*/ 633 w 904"/>
                <a:gd name="T3" fmla="*/ 799 h 894"/>
                <a:gd name="T4" fmla="*/ 904 w 904"/>
                <a:gd name="T5" fmla="*/ 894 h 894"/>
                <a:gd name="T6" fmla="*/ 229 w 904"/>
                <a:gd name="T7" fmla="*/ 0 h 894"/>
                <a:gd name="T8" fmla="*/ 0 w 904"/>
                <a:gd name="T9" fmla="*/ 8 h 894"/>
              </a:gdLst>
              <a:ahLst/>
              <a:cxnLst>
                <a:cxn ang="0">
                  <a:pos x="T0" y="T1"/>
                </a:cxn>
                <a:cxn ang="0">
                  <a:pos x="T2" y="T3"/>
                </a:cxn>
                <a:cxn ang="0">
                  <a:pos x="T4" y="T5"/>
                </a:cxn>
                <a:cxn ang="0">
                  <a:pos x="T6" y="T7"/>
                </a:cxn>
                <a:cxn ang="0">
                  <a:pos x="T8" y="T9"/>
                </a:cxn>
              </a:cxnLst>
              <a:rect l="0" t="0" r="r" b="b"/>
              <a:pathLst>
                <a:path w="904" h="894">
                  <a:moveTo>
                    <a:pt x="0" y="8"/>
                  </a:moveTo>
                  <a:lnTo>
                    <a:pt x="633" y="799"/>
                  </a:lnTo>
                  <a:lnTo>
                    <a:pt x="904" y="894"/>
                  </a:lnTo>
                  <a:lnTo>
                    <a:pt x="229" y="0"/>
                  </a:lnTo>
                  <a:lnTo>
                    <a:pt x="0" y="8"/>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3" name="Freeform 11"/>
            <p:cNvSpPr>
              <a:spLocks/>
            </p:cNvSpPr>
            <p:nvPr/>
          </p:nvSpPr>
          <p:spPr bwMode="auto">
            <a:xfrm rot="5400000">
              <a:off x="14892731" y="3214608"/>
              <a:ext cx="2586898" cy="5742938"/>
            </a:xfrm>
            <a:custGeom>
              <a:avLst/>
              <a:gdLst>
                <a:gd name="T0" fmla="*/ 764 w 1128"/>
                <a:gd name="T1" fmla="*/ 0 h 1982"/>
                <a:gd name="T2" fmla="*/ 0 w 1128"/>
                <a:gd name="T3" fmla="*/ 969 h 1982"/>
                <a:gd name="T4" fmla="*/ 763 w 1128"/>
                <a:gd name="T5" fmla="*/ 1982 h 1982"/>
                <a:gd name="T6" fmla="*/ 1128 w 1128"/>
                <a:gd name="T7" fmla="*/ 1912 h 1982"/>
                <a:gd name="T8" fmla="*/ 458 w 1128"/>
                <a:gd name="T9" fmla="*/ 969 h 1982"/>
                <a:gd name="T10" fmla="*/ 1098 w 1128"/>
                <a:gd name="T11" fmla="*/ 83 h 1982"/>
                <a:gd name="T12" fmla="*/ 764 w 1128"/>
                <a:gd name="T13" fmla="*/ 0 h 1982"/>
              </a:gdLst>
              <a:ahLst/>
              <a:cxnLst>
                <a:cxn ang="0">
                  <a:pos x="T0" y="T1"/>
                </a:cxn>
                <a:cxn ang="0">
                  <a:pos x="T2" y="T3"/>
                </a:cxn>
                <a:cxn ang="0">
                  <a:pos x="T4" y="T5"/>
                </a:cxn>
                <a:cxn ang="0">
                  <a:pos x="T6" y="T7"/>
                </a:cxn>
                <a:cxn ang="0">
                  <a:pos x="T8" y="T9"/>
                </a:cxn>
                <a:cxn ang="0">
                  <a:pos x="T10" y="T11"/>
                </a:cxn>
                <a:cxn ang="0">
                  <a:pos x="T12" y="T13"/>
                </a:cxn>
              </a:cxnLst>
              <a:rect l="0" t="0" r="r" b="b"/>
              <a:pathLst>
                <a:path w="1128" h="1982">
                  <a:moveTo>
                    <a:pt x="764" y="0"/>
                  </a:moveTo>
                  <a:lnTo>
                    <a:pt x="0" y="969"/>
                  </a:lnTo>
                  <a:lnTo>
                    <a:pt x="763" y="1982"/>
                  </a:lnTo>
                  <a:lnTo>
                    <a:pt x="1128" y="1912"/>
                  </a:lnTo>
                  <a:lnTo>
                    <a:pt x="458" y="969"/>
                  </a:lnTo>
                  <a:lnTo>
                    <a:pt x="1098" y="83"/>
                  </a:lnTo>
                  <a:lnTo>
                    <a:pt x="76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4" name="Freeform 12"/>
            <p:cNvSpPr>
              <a:spLocks/>
            </p:cNvSpPr>
            <p:nvPr/>
          </p:nvSpPr>
          <p:spPr bwMode="auto">
            <a:xfrm rot="5400000">
              <a:off x="16464564" y="3950452"/>
              <a:ext cx="2355270" cy="2842494"/>
            </a:xfrm>
            <a:custGeom>
              <a:avLst/>
              <a:gdLst>
                <a:gd name="T0" fmla="*/ 1027 w 1027"/>
                <a:gd name="T1" fmla="*/ 0 h 981"/>
                <a:gd name="T2" fmla="*/ 655 w 1027"/>
                <a:gd name="T3" fmla="*/ 168 h 981"/>
                <a:gd name="T4" fmla="*/ 0 w 1027"/>
                <a:gd name="T5" fmla="*/ 981 h 981"/>
                <a:gd name="T6" fmla="*/ 262 w 1027"/>
                <a:gd name="T7" fmla="*/ 976 h 981"/>
                <a:gd name="T8" fmla="*/ 1027 w 1027"/>
                <a:gd name="T9" fmla="*/ 0 h 981"/>
              </a:gdLst>
              <a:ahLst/>
              <a:cxnLst>
                <a:cxn ang="0">
                  <a:pos x="T0" y="T1"/>
                </a:cxn>
                <a:cxn ang="0">
                  <a:pos x="T2" y="T3"/>
                </a:cxn>
                <a:cxn ang="0">
                  <a:pos x="T4" y="T5"/>
                </a:cxn>
                <a:cxn ang="0">
                  <a:pos x="T6" y="T7"/>
                </a:cxn>
                <a:cxn ang="0">
                  <a:pos x="T8" y="T9"/>
                </a:cxn>
              </a:cxnLst>
              <a:rect l="0" t="0" r="r" b="b"/>
              <a:pathLst>
                <a:path w="1027" h="981">
                  <a:moveTo>
                    <a:pt x="1027" y="0"/>
                  </a:moveTo>
                  <a:lnTo>
                    <a:pt x="655" y="168"/>
                  </a:lnTo>
                  <a:lnTo>
                    <a:pt x="0" y="981"/>
                  </a:lnTo>
                  <a:lnTo>
                    <a:pt x="262" y="976"/>
                  </a:lnTo>
                  <a:lnTo>
                    <a:pt x="1027" y="0"/>
                  </a:lnTo>
                  <a:close/>
                </a:path>
              </a:pathLst>
            </a:custGeom>
            <a:solidFill>
              <a:schemeClr val="accent2">
                <a:lumMod val="60000"/>
                <a:lumOff val="40000"/>
              </a:schemeClr>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5" name="Freeform 13"/>
            <p:cNvSpPr>
              <a:spLocks/>
            </p:cNvSpPr>
            <p:nvPr/>
          </p:nvSpPr>
          <p:spPr bwMode="auto">
            <a:xfrm rot="5400000">
              <a:off x="13609272" y="3901798"/>
              <a:ext cx="2346096" cy="2935214"/>
            </a:xfrm>
            <a:custGeom>
              <a:avLst/>
              <a:gdLst>
                <a:gd name="T0" fmla="*/ 0 w 1023"/>
                <a:gd name="T1" fmla="*/ 10 h 1013"/>
                <a:gd name="T2" fmla="*/ 717 w 1023"/>
                <a:gd name="T3" fmla="*/ 907 h 1013"/>
                <a:gd name="T4" fmla="*/ 1023 w 1023"/>
                <a:gd name="T5" fmla="*/ 1013 h 1013"/>
                <a:gd name="T6" fmla="*/ 260 w 1023"/>
                <a:gd name="T7" fmla="*/ 0 h 1013"/>
                <a:gd name="T8" fmla="*/ 0 w 1023"/>
                <a:gd name="T9" fmla="*/ 10 h 1013"/>
              </a:gdLst>
              <a:ahLst/>
              <a:cxnLst>
                <a:cxn ang="0">
                  <a:pos x="T0" y="T1"/>
                </a:cxn>
                <a:cxn ang="0">
                  <a:pos x="T2" y="T3"/>
                </a:cxn>
                <a:cxn ang="0">
                  <a:pos x="T4" y="T5"/>
                </a:cxn>
                <a:cxn ang="0">
                  <a:pos x="T6" y="T7"/>
                </a:cxn>
                <a:cxn ang="0">
                  <a:pos x="T8" y="T9"/>
                </a:cxn>
              </a:cxnLst>
              <a:rect l="0" t="0" r="r" b="b"/>
              <a:pathLst>
                <a:path w="1023" h="1013">
                  <a:moveTo>
                    <a:pt x="0" y="10"/>
                  </a:moveTo>
                  <a:lnTo>
                    <a:pt x="717" y="907"/>
                  </a:lnTo>
                  <a:lnTo>
                    <a:pt x="1023" y="1013"/>
                  </a:lnTo>
                  <a:lnTo>
                    <a:pt x="260" y="0"/>
                  </a:lnTo>
                  <a:lnTo>
                    <a:pt x="0" y="1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6" name="Freeform 14"/>
            <p:cNvSpPr>
              <a:spLocks/>
            </p:cNvSpPr>
            <p:nvPr/>
          </p:nvSpPr>
          <p:spPr bwMode="auto">
            <a:xfrm rot="5400000">
              <a:off x="14682404" y="1412960"/>
              <a:ext cx="2969887" cy="6591919"/>
            </a:xfrm>
            <a:custGeom>
              <a:avLst/>
              <a:gdLst>
                <a:gd name="T0" fmla="*/ 876 w 1295"/>
                <a:gd name="T1" fmla="*/ 0 h 2275"/>
                <a:gd name="T2" fmla="*/ 0 w 1295"/>
                <a:gd name="T3" fmla="*/ 1114 h 2275"/>
                <a:gd name="T4" fmla="*/ 876 w 1295"/>
                <a:gd name="T5" fmla="*/ 2275 h 2275"/>
                <a:gd name="T6" fmla="*/ 1295 w 1295"/>
                <a:gd name="T7" fmla="*/ 2197 h 2275"/>
                <a:gd name="T8" fmla="*/ 527 w 1295"/>
                <a:gd name="T9" fmla="*/ 1114 h 2275"/>
                <a:gd name="T10" fmla="*/ 1262 w 1295"/>
                <a:gd name="T11" fmla="*/ 96 h 2275"/>
                <a:gd name="T12" fmla="*/ 876 w 1295"/>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1295" h="2275">
                  <a:moveTo>
                    <a:pt x="876" y="0"/>
                  </a:moveTo>
                  <a:lnTo>
                    <a:pt x="0" y="1114"/>
                  </a:lnTo>
                  <a:lnTo>
                    <a:pt x="876" y="2275"/>
                  </a:lnTo>
                  <a:lnTo>
                    <a:pt x="1295" y="2197"/>
                  </a:lnTo>
                  <a:lnTo>
                    <a:pt x="527" y="1114"/>
                  </a:lnTo>
                  <a:lnTo>
                    <a:pt x="1262" y="96"/>
                  </a:lnTo>
                  <a:lnTo>
                    <a:pt x="87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7" name="Freeform 15"/>
            <p:cNvSpPr>
              <a:spLocks/>
            </p:cNvSpPr>
            <p:nvPr/>
          </p:nvSpPr>
          <p:spPr bwMode="auto">
            <a:xfrm rot="5400000">
              <a:off x="16169371" y="1942393"/>
              <a:ext cx="3336823" cy="3262638"/>
            </a:xfrm>
            <a:custGeom>
              <a:avLst/>
              <a:gdLst>
                <a:gd name="T0" fmla="*/ 1455 w 1455"/>
                <a:gd name="T1" fmla="*/ 0 h 1126"/>
                <a:gd name="T2" fmla="*/ 821 w 1455"/>
                <a:gd name="T3" fmla="*/ 293 h 1126"/>
                <a:gd name="T4" fmla="*/ 0 w 1455"/>
                <a:gd name="T5" fmla="*/ 1126 h 1126"/>
                <a:gd name="T6" fmla="*/ 577 w 1455"/>
                <a:gd name="T7" fmla="*/ 1121 h 1126"/>
                <a:gd name="T8" fmla="*/ 1455 w 1455"/>
                <a:gd name="T9" fmla="*/ 0 h 1126"/>
              </a:gdLst>
              <a:ahLst/>
              <a:cxnLst>
                <a:cxn ang="0">
                  <a:pos x="T0" y="T1"/>
                </a:cxn>
                <a:cxn ang="0">
                  <a:pos x="T2" y="T3"/>
                </a:cxn>
                <a:cxn ang="0">
                  <a:pos x="T4" y="T5"/>
                </a:cxn>
                <a:cxn ang="0">
                  <a:pos x="T6" y="T7"/>
                </a:cxn>
                <a:cxn ang="0">
                  <a:pos x="T8" y="T9"/>
                </a:cxn>
              </a:cxnLst>
              <a:rect l="0" t="0" r="r" b="b"/>
              <a:pathLst>
                <a:path w="1455" h="1126">
                  <a:moveTo>
                    <a:pt x="1455" y="0"/>
                  </a:moveTo>
                  <a:lnTo>
                    <a:pt x="821" y="293"/>
                  </a:lnTo>
                  <a:lnTo>
                    <a:pt x="0" y="1126"/>
                  </a:lnTo>
                  <a:lnTo>
                    <a:pt x="577" y="1121"/>
                  </a:lnTo>
                  <a:lnTo>
                    <a:pt x="1455" y="0"/>
                  </a:lnTo>
                  <a:close/>
                </a:path>
              </a:pathLst>
            </a:custGeom>
            <a:solidFill>
              <a:schemeClr val="accent1">
                <a:lumMod val="60000"/>
                <a:lumOff val="40000"/>
              </a:schemeClr>
            </a:solidFill>
            <a:ln>
              <a:noFill/>
            </a:ln>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8" name="Freeform 16"/>
            <p:cNvSpPr>
              <a:spLocks/>
            </p:cNvSpPr>
            <p:nvPr/>
          </p:nvSpPr>
          <p:spPr bwMode="auto">
            <a:xfrm rot="5400000">
              <a:off x="12891883" y="1889393"/>
              <a:ext cx="3323063" cy="3364052"/>
            </a:xfrm>
            <a:custGeom>
              <a:avLst/>
              <a:gdLst>
                <a:gd name="T0" fmla="*/ 0 w 1449"/>
                <a:gd name="T1" fmla="*/ 10 h 1161"/>
                <a:gd name="T2" fmla="*/ 823 w 1449"/>
                <a:gd name="T3" fmla="*/ 938 h 1161"/>
                <a:gd name="T4" fmla="*/ 1449 w 1449"/>
                <a:gd name="T5" fmla="*/ 1161 h 1161"/>
                <a:gd name="T6" fmla="*/ 573 w 1449"/>
                <a:gd name="T7" fmla="*/ 0 h 1161"/>
                <a:gd name="T8" fmla="*/ 0 w 1449"/>
                <a:gd name="T9" fmla="*/ 10 h 1161"/>
              </a:gdLst>
              <a:ahLst/>
              <a:cxnLst>
                <a:cxn ang="0">
                  <a:pos x="T0" y="T1"/>
                </a:cxn>
                <a:cxn ang="0">
                  <a:pos x="T2" y="T3"/>
                </a:cxn>
                <a:cxn ang="0">
                  <a:pos x="T4" y="T5"/>
                </a:cxn>
                <a:cxn ang="0">
                  <a:pos x="T6" y="T7"/>
                </a:cxn>
                <a:cxn ang="0">
                  <a:pos x="T8" y="T9"/>
                </a:cxn>
              </a:cxnLst>
              <a:rect l="0" t="0" r="r" b="b"/>
              <a:pathLst>
                <a:path w="1449" h="1161">
                  <a:moveTo>
                    <a:pt x="0" y="10"/>
                  </a:moveTo>
                  <a:lnTo>
                    <a:pt x="823" y="938"/>
                  </a:lnTo>
                  <a:lnTo>
                    <a:pt x="1449" y="1161"/>
                  </a:lnTo>
                  <a:lnTo>
                    <a:pt x="573" y="0"/>
                  </a:lnTo>
                  <a:lnTo>
                    <a:pt x="0" y="1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sp>
        <p:nvSpPr>
          <p:cNvPr id="31" name="Прямоугольник 30"/>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3D arrow process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TextBox 35"/>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TextBox 36"/>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8" name="TextBox 37"/>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0" name="TextBox 39"/>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1" name="TextBox 40"/>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2" name="TextBox 41"/>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3" name="TextBox 42"/>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4" name="Прямая соединительная линия 43"/>
          <p:cNvCxnSpPr/>
          <p:nvPr/>
        </p:nvCxnSpPr>
        <p:spPr>
          <a:xfrm flipH="1">
            <a:off x="3419856" y="2971800"/>
            <a:ext cx="427634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Прямая соединительная линия 44"/>
          <p:cNvCxnSpPr/>
          <p:nvPr/>
        </p:nvCxnSpPr>
        <p:spPr>
          <a:xfrm rot="10800000">
            <a:off x="3419859" y="6248400"/>
            <a:ext cx="3546998" cy="187709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Прямая соединительная линия 46"/>
          <p:cNvCxnSpPr/>
          <p:nvPr/>
        </p:nvCxnSpPr>
        <p:spPr>
          <a:xfrm rot="10800000" flipV="1">
            <a:off x="11349380" y="6261098"/>
            <a:ext cx="3879830" cy="3111501"/>
          </a:xfrm>
          <a:prstGeom prst="bentConnector3">
            <a:avLst>
              <a:gd name="adj1" fmla="val 4361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Прямая соединительная линия 53"/>
          <p:cNvCxnSpPr/>
          <p:nvPr/>
        </p:nvCxnSpPr>
        <p:spPr>
          <a:xfrm flipH="1">
            <a:off x="12934950" y="2971800"/>
            <a:ext cx="2294260"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 name="Прямая соединительная линия 57"/>
          <p:cNvCxnSpPr/>
          <p:nvPr/>
        </p:nvCxnSpPr>
        <p:spPr>
          <a:xfrm>
            <a:off x="12934950" y="2981341"/>
            <a:ext cx="0" cy="390582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Прямая соединительная линия 60"/>
          <p:cNvCxnSpPr/>
          <p:nvPr/>
        </p:nvCxnSpPr>
        <p:spPr>
          <a:xfrm flipH="1">
            <a:off x="11574183" y="6885943"/>
            <a:ext cx="136076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72948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사다리꼴 144"/>
          <p:cNvSpPr>
            <a:spLocks/>
          </p:cNvSpPr>
          <p:nvPr/>
        </p:nvSpPr>
        <p:spPr>
          <a:xfrm rot="10800000">
            <a:off x="1371600" y="4173992"/>
            <a:ext cx="3660990" cy="158591"/>
          </a:xfrm>
          <a:prstGeom prst="trapezoid">
            <a:avLst>
              <a:gd name="adj" fmla="val 75086"/>
            </a:avLst>
          </a:prstGeom>
          <a:pattFill prst="dkDnDiag">
            <a:fgClr>
              <a:schemeClr val="accent1">
                <a:lumMod val="50000"/>
              </a:schemeClr>
            </a:fgClr>
            <a:bgClr>
              <a:schemeClr val="accent1">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6" name="사다리꼴 145"/>
          <p:cNvSpPr>
            <a:spLocks/>
          </p:cNvSpPr>
          <p:nvPr/>
        </p:nvSpPr>
        <p:spPr>
          <a:xfrm rot="10800000">
            <a:off x="2053168" y="6535009"/>
            <a:ext cx="2316545" cy="158591"/>
          </a:xfrm>
          <a:prstGeom prst="trapezoid">
            <a:avLst>
              <a:gd name="adj" fmla="val 75086"/>
            </a:avLst>
          </a:prstGeom>
          <a:pattFill prst="dkDnDiag">
            <a:fgClr>
              <a:schemeClr val="accent1">
                <a:lumMod val="50000"/>
              </a:schemeClr>
            </a:fgClr>
            <a:bgClr>
              <a:schemeClr val="accent1">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7" name="위쪽 화살표 77"/>
          <p:cNvSpPr/>
          <p:nvPr/>
        </p:nvSpPr>
        <p:spPr>
          <a:xfrm>
            <a:off x="1371602" y="2341936"/>
            <a:ext cx="3660990" cy="4188884"/>
          </a:xfrm>
          <a:prstGeom prst="upArrow">
            <a:avLst>
              <a:gd name="adj1" fmla="val 63377"/>
              <a:gd name="adj2" fmla="val 50000"/>
            </a:avLst>
          </a:prstGeom>
          <a:solidFill>
            <a:schemeClr val="accent1"/>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0" rIns="137160" bIns="0" numCol="1" spcCol="0" rtlCol="0" fromWordArt="0" anchor="ctr" anchorCtr="0" forceAA="0" compatLnSpc="1">
            <a:prstTxWarp prst="textNoShape">
              <a:avLst/>
            </a:prstTxWarp>
            <a:noAutofit/>
          </a:bodyPr>
          <a:lstStyle/>
          <a:p>
            <a:pPr algn="ctr"/>
            <a:endParaRPr lang="en-US" dirty="0">
              <a:solidFill>
                <a:srgbClr val="FFFFFF"/>
              </a:solidFill>
              <a:latin typeface="Arial" panose="020B0604020202020204" pitchFamily="34" charset="0"/>
              <a:cs typeface="Arial" panose="020B0604020202020204" pitchFamily="34" charset="0"/>
            </a:endParaRPr>
          </a:p>
        </p:txBody>
      </p:sp>
      <p:sp>
        <p:nvSpPr>
          <p:cNvPr id="24" name="사다리꼴 144"/>
          <p:cNvSpPr>
            <a:spLocks/>
          </p:cNvSpPr>
          <p:nvPr/>
        </p:nvSpPr>
        <p:spPr>
          <a:xfrm rot="10800000">
            <a:off x="5332854" y="4173992"/>
            <a:ext cx="3660990" cy="158591"/>
          </a:xfrm>
          <a:prstGeom prst="trapezoid">
            <a:avLst>
              <a:gd name="adj" fmla="val 75086"/>
            </a:avLst>
          </a:prstGeom>
          <a:pattFill prst="dkDnDiag">
            <a:fgClr>
              <a:schemeClr val="accent2">
                <a:lumMod val="50000"/>
              </a:schemeClr>
            </a:fgClr>
            <a:bgClr>
              <a:schemeClr val="accent2">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25" name="사다리꼴 145"/>
          <p:cNvSpPr>
            <a:spLocks/>
          </p:cNvSpPr>
          <p:nvPr/>
        </p:nvSpPr>
        <p:spPr>
          <a:xfrm rot="10800000">
            <a:off x="6014422" y="6535009"/>
            <a:ext cx="2316545" cy="158591"/>
          </a:xfrm>
          <a:prstGeom prst="trapezoid">
            <a:avLst>
              <a:gd name="adj" fmla="val 75086"/>
            </a:avLst>
          </a:prstGeom>
          <a:pattFill prst="dkDnDiag">
            <a:fgClr>
              <a:schemeClr val="accent2">
                <a:lumMod val="50000"/>
              </a:schemeClr>
            </a:fgClr>
            <a:bgClr>
              <a:schemeClr val="accent2">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26" name="위쪽 화살표 77"/>
          <p:cNvSpPr/>
          <p:nvPr/>
        </p:nvSpPr>
        <p:spPr>
          <a:xfrm>
            <a:off x="5332856" y="2341936"/>
            <a:ext cx="3660990" cy="4188884"/>
          </a:xfrm>
          <a:prstGeom prst="upArrow">
            <a:avLst>
              <a:gd name="adj1" fmla="val 63377"/>
              <a:gd name="adj2" fmla="val 50000"/>
            </a:avLst>
          </a:prstGeom>
          <a:solidFill>
            <a:schemeClr val="accent2"/>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0" rIns="137160" bIns="0" numCol="1" spcCol="0" rtlCol="0" fromWordArt="0" anchor="ctr" anchorCtr="0" forceAA="0" compatLnSpc="1">
            <a:prstTxWarp prst="textNoShape">
              <a:avLst/>
            </a:prstTxWarp>
            <a:noAutofit/>
          </a:bodyPr>
          <a:lstStyle/>
          <a:p>
            <a:pPr algn="ctr"/>
            <a:endParaRPr lang="en-US" dirty="0">
              <a:solidFill>
                <a:srgbClr val="FFFFFF"/>
              </a:solidFill>
              <a:latin typeface="Arial" panose="020B0604020202020204" pitchFamily="34" charset="0"/>
              <a:cs typeface="Arial" panose="020B0604020202020204" pitchFamily="34" charset="0"/>
            </a:endParaRPr>
          </a:p>
        </p:txBody>
      </p:sp>
      <p:sp>
        <p:nvSpPr>
          <p:cNvPr id="28" name="사다리꼴 144"/>
          <p:cNvSpPr>
            <a:spLocks/>
          </p:cNvSpPr>
          <p:nvPr/>
        </p:nvSpPr>
        <p:spPr>
          <a:xfrm rot="10800000">
            <a:off x="9294108" y="4173992"/>
            <a:ext cx="3660990" cy="158591"/>
          </a:xfrm>
          <a:prstGeom prst="trapezoid">
            <a:avLst>
              <a:gd name="adj" fmla="val 75086"/>
            </a:avLst>
          </a:prstGeom>
          <a:pattFill prst="dkDnDiag">
            <a:fgClr>
              <a:schemeClr val="accent3">
                <a:lumMod val="50000"/>
              </a:schemeClr>
            </a:fgClr>
            <a:bgClr>
              <a:schemeClr val="accent3">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29" name="사다리꼴 145"/>
          <p:cNvSpPr>
            <a:spLocks/>
          </p:cNvSpPr>
          <p:nvPr/>
        </p:nvSpPr>
        <p:spPr>
          <a:xfrm rot="10800000">
            <a:off x="9975676" y="6535009"/>
            <a:ext cx="2316545" cy="158591"/>
          </a:xfrm>
          <a:prstGeom prst="trapezoid">
            <a:avLst>
              <a:gd name="adj" fmla="val 75086"/>
            </a:avLst>
          </a:prstGeom>
          <a:pattFill prst="dkDnDiag">
            <a:fgClr>
              <a:schemeClr val="accent3">
                <a:lumMod val="50000"/>
              </a:schemeClr>
            </a:fgClr>
            <a:bgClr>
              <a:schemeClr val="accent3">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30" name="위쪽 화살표 77"/>
          <p:cNvSpPr/>
          <p:nvPr/>
        </p:nvSpPr>
        <p:spPr>
          <a:xfrm>
            <a:off x="9294110" y="2341936"/>
            <a:ext cx="3660990" cy="4188884"/>
          </a:xfrm>
          <a:prstGeom prst="upArrow">
            <a:avLst>
              <a:gd name="adj1" fmla="val 63377"/>
              <a:gd name="adj2" fmla="val 50000"/>
            </a:avLst>
          </a:prstGeom>
          <a:solidFill>
            <a:schemeClr val="accent3"/>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0" rIns="137160" bIns="0" numCol="1" spcCol="0" rtlCol="0" fromWordArt="0" anchor="ctr" anchorCtr="0" forceAA="0" compatLnSpc="1">
            <a:prstTxWarp prst="textNoShape">
              <a:avLst/>
            </a:prstTxWarp>
            <a:noAutofit/>
          </a:bodyPr>
          <a:lstStyle/>
          <a:p>
            <a:pPr algn="ctr"/>
            <a:endParaRPr lang="en-US" dirty="0">
              <a:solidFill>
                <a:srgbClr val="FFFFFF"/>
              </a:solidFill>
              <a:latin typeface="Arial" panose="020B0604020202020204" pitchFamily="34" charset="0"/>
              <a:cs typeface="Arial" panose="020B0604020202020204" pitchFamily="34" charset="0"/>
            </a:endParaRPr>
          </a:p>
        </p:txBody>
      </p:sp>
      <p:sp>
        <p:nvSpPr>
          <p:cNvPr id="32" name="사다리꼴 144"/>
          <p:cNvSpPr>
            <a:spLocks/>
          </p:cNvSpPr>
          <p:nvPr/>
        </p:nvSpPr>
        <p:spPr>
          <a:xfrm rot="10800000">
            <a:off x="13255364" y="4173992"/>
            <a:ext cx="3660990" cy="158591"/>
          </a:xfrm>
          <a:prstGeom prst="trapezoid">
            <a:avLst>
              <a:gd name="adj" fmla="val 75086"/>
            </a:avLst>
          </a:prstGeom>
          <a:pattFill prst="dkDnDiag">
            <a:fgClr>
              <a:schemeClr val="accent4">
                <a:lumMod val="50000"/>
              </a:schemeClr>
            </a:fgClr>
            <a:bgClr>
              <a:schemeClr val="accent4">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33" name="사다리꼴 145"/>
          <p:cNvSpPr>
            <a:spLocks/>
          </p:cNvSpPr>
          <p:nvPr/>
        </p:nvSpPr>
        <p:spPr>
          <a:xfrm rot="10800000">
            <a:off x="13936932" y="6535009"/>
            <a:ext cx="2316545" cy="158591"/>
          </a:xfrm>
          <a:prstGeom prst="trapezoid">
            <a:avLst>
              <a:gd name="adj" fmla="val 75086"/>
            </a:avLst>
          </a:prstGeom>
          <a:pattFill prst="dkDnDiag">
            <a:fgClr>
              <a:schemeClr val="accent4">
                <a:lumMod val="50000"/>
              </a:schemeClr>
            </a:fgClr>
            <a:bgClr>
              <a:schemeClr val="accent4">
                <a:lumMod val="75000"/>
              </a:schemeClr>
            </a:bgClr>
          </a:patt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34" name="위쪽 화살표 77"/>
          <p:cNvSpPr/>
          <p:nvPr/>
        </p:nvSpPr>
        <p:spPr>
          <a:xfrm>
            <a:off x="13255366" y="2341936"/>
            <a:ext cx="3660990" cy="4188884"/>
          </a:xfrm>
          <a:prstGeom prst="upArrow">
            <a:avLst>
              <a:gd name="adj1" fmla="val 63377"/>
              <a:gd name="adj2" fmla="val 50000"/>
            </a:avLst>
          </a:prstGeom>
          <a:solidFill>
            <a:schemeClr val="accent4"/>
          </a:solidFill>
          <a:ln w="3175" cap="flat" cmpd="sng" algn="ctr">
            <a:noFill/>
            <a:prstDash val="solid"/>
          </a:ln>
          <a:effectLst>
            <a:outerShdw dist="25400" dir="5400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0" rIns="137160" bIns="0" numCol="1" spcCol="0" rtlCol="0" fromWordArt="0" anchor="ctr" anchorCtr="0" forceAA="0" compatLnSpc="1">
            <a:prstTxWarp prst="textNoShape">
              <a:avLst/>
            </a:prstTxWarp>
            <a:noAutofit/>
          </a:bodyPr>
          <a:lstStyle/>
          <a:p>
            <a:pPr algn="ctr"/>
            <a:endParaRPr lang="en-US" dirty="0">
              <a:solidFill>
                <a:srgbClr val="FFFFFF"/>
              </a:solidFill>
              <a:latin typeface="Arial" panose="020B0604020202020204" pitchFamily="34" charset="0"/>
              <a:cs typeface="Arial" panose="020B0604020202020204" pitchFamily="34" charset="0"/>
            </a:endParaRPr>
          </a:p>
        </p:txBody>
      </p:sp>
      <p:sp>
        <p:nvSpPr>
          <p:cNvPr id="49" name="Прямоугольник 48"/>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Arrow process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5" name="TextBox 54"/>
          <p:cNvSpPr txBox="1"/>
          <p:nvPr/>
        </p:nvSpPr>
        <p:spPr>
          <a:xfrm>
            <a:off x="1854116" y="4634824"/>
            <a:ext cx="2689766" cy="1323439"/>
          </a:xfrm>
          <a:prstGeom prst="rect">
            <a:avLst/>
          </a:prstGeom>
          <a:noFill/>
        </p:spPr>
        <p:txBody>
          <a:bodyPr wrap="square" rtlCol="0">
            <a:spAutoFit/>
          </a:bodyPr>
          <a:lstStyle/>
          <a:p>
            <a:pPr algn="ctr"/>
            <a:r>
              <a:rPr lang="en-US" sz="4000" b="1" dirty="0">
                <a:solidFill>
                  <a:schemeClr val="bg1"/>
                </a:solidFill>
                <a:latin typeface="Arial" panose="020B0604020202020204" pitchFamily="34" charset="0"/>
                <a:cs typeface="Arial" panose="020B0604020202020204" pitchFamily="34" charset="0"/>
              </a:rPr>
              <a:t>IDEA</a:t>
            </a:r>
          </a:p>
          <a:p>
            <a:pPr algn="ctr"/>
            <a:r>
              <a:rPr lang="en-US" sz="4000" b="1" dirty="0">
                <a:solidFill>
                  <a:schemeClr val="bg1"/>
                </a:solidFill>
                <a:latin typeface="Arial" panose="020B0604020202020204" pitchFamily="34" charset="0"/>
                <a:cs typeface="Arial" panose="020B0604020202020204" pitchFamily="34" charset="0"/>
              </a:rPr>
              <a:t>A</a:t>
            </a:r>
          </a:p>
        </p:txBody>
      </p:sp>
      <p:sp>
        <p:nvSpPr>
          <p:cNvPr id="56" name="TextBox 55"/>
          <p:cNvSpPr txBox="1"/>
          <p:nvPr/>
        </p:nvSpPr>
        <p:spPr>
          <a:xfrm>
            <a:off x="5818466" y="4634824"/>
            <a:ext cx="2689766" cy="1323439"/>
          </a:xfrm>
          <a:prstGeom prst="rect">
            <a:avLst/>
          </a:prstGeom>
          <a:noFill/>
        </p:spPr>
        <p:txBody>
          <a:bodyPr wrap="square" rtlCol="0">
            <a:spAutoFit/>
          </a:bodyPr>
          <a:lstStyle/>
          <a:p>
            <a:pPr algn="ctr"/>
            <a:r>
              <a:rPr lang="en-US" sz="4000" b="1" dirty="0">
                <a:solidFill>
                  <a:schemeClr val="tx1">
                    <a:lumMod val="75000"/>
                    <a:lumOff val="25000"/>
                  </a:schemeClr>
                </a:solidFill>
                <a:latin typeface="Arial" panose="020B0604020202020204" pitchFamily="34" charset="0"/>
                <a:cs typeface="Arial" panose="020B0604020202020204" pitchFamily="34" charset="0"/>
              </a:rPr>
              <a:t>IDEA</a:t>
            </a:r>
          </a:p>
          <a:p>
            <a:pPr algn="ctr"/>
            <a:r>
              <a:rPr lang="en-US" sz="4000" b="1" dirty="0">
                <a:solidFill>
                  <a:schemeClr val="tx1">
                    <a:lumMod val="75000"/>
                    <a:lumOff val="25000"/>
                  </a:schemeClr>
                </a:solidFill>
                <a:latin typeface="Arial" panose="020B0604020202020204" pitchFamily="34" charset="0"/>
                <a:cs typeface="Arial" panose="020B0604020202020204" pitchFamily="34" charset="0"/>
              </a:rPr>
              <a:t>B</a:t>
            </a:r>
          </a:p>
        </p:txBody>
      </p:sp>
      <p:sp>
        <p:nvSpPr>
          <p:cNvPr id="57" name="TextBox 56"/>
          <p:cNvSpPr txBox="1"/>
          <p:nvPr/>
        </p:nvSpPr>
        <p:spPr>
          <a:xfrm>
            <a:off x="9779720" y="4634824"/>
            <a:ext cx="2689766" cy="1323439"/>
          </a:xfrm>
          <a:prstGeom prst="rect">
            <a:avLst/>
          </a:prstGeom>
          <a:noFill/>
        </p:spPr>
        <p:txBody>
          <a:bodyPr wrap="square" rtlCol="0">
            <a:spAutoFit/>
          </a:bodyPr>
          <a:lstStyle/>
          <a:p>
            <a:pPr algn="ctr"/>
            <a:r>
              <a:rPr lang="en-US" sz="4000" b="1" dirty="0">
                <a:solidFill>
                  <a:schemeClr val="bg1"/>
                </a:solidFill>
                <a:latin typeface="Arial" panose="020B0604020202020204" pitchFamily="34" charset="0"/>
                <a:cs typeface="Arial" panose="020B0604020202020204" pitchFamily="34" charset="0"/>
              </a:rPr>
              <a:t>IDEA</a:t>
            </a:r>
          </a:p>
          <a:p>
            <a:pPr algn="ctr"/>
            <a:r>
              <a:rPr lang="ru-RU" sz="4000" b="1" dirty="0">
                <a:solidFill>
                  <a:schemeClr val="bg1"/>
                </a:solidFill>
                <a:latin typeface="Arial" panose="020B0604020202020204" pitchFamily="34" charset="0"/>
                <a:cs typeface="Arial" panose="020B0604020202020204" pitchFamily="34" charset="0"/>
              </a:rPr>
              <a:t>С</a:t>
            </a:r>
            <a:endParaRPr lang="en-US" sz="4000" b="1" dirty="0">
              <a:solidFill>
                <a:schemeClr val="bg1"/>
              </a:solidFill>
              <a:latin typeface="Arial" panose="020B0604020202020204" pitchFamily="34" charset="0"/>
              <a:cs typeface="Arial" panose="020B0604020202020204" pitchFamily="34" charset="0"/>
            </a:endParaRPr>
          </a:p>
        </p:txBody>
      </p:sp>
      <p:sp>
        <p:nvSpPr>
          <p:cNvPr id="58" name="TextBox 57"/>
          <p:cNvSpPr txBox="1"/>
          <p:nvPr/>
        </p:nvSpPr>
        <p:spPr>
          <a:xfrm>
            <a:off x="13740976" y="4634824"/>
            <a:ext cx="2689766" cy="1323439"/>
          </a:xfrm>
          <a:prstGeom prst="rect">
            <a:avLst/>
          </a:prstGeom>
          <a:noFill/>
        </p:spPr>
        <p:txBody>
          <a:bodyPr wrap="square" rtlCol="0">
            <a:spAutoFit/>
          </a:bodyPr>
          <a:lstStyle/>
          <a:p>
            <a:pPr algn="ctr"/>
            <a:r>
              <a:rPr lang="en-US" sz="4000" b="1" dirty="0">
                <a:solidFill>
                  <a:schemeClr val="tx1">
                    <a:lumMod val="75000"/>
                    <a:lumOff val="25000"/>
                  </a:schemeClr>
                </a:solidFill>
                <a:latin typeface="Arial" panose="020B0604020202020204" pitchFamily="34" charset="0"/>
                <a:cs typeface="Arial" panose="020B0604020202020204" pitchFamily="34" charset="0"/>
              </a:rPr>
              <a:t>IDEA</a:t>
            </a:r>
          </a:p>
          <a:p>
            <a:pPr algn="ctr"/>
            <a:r>
              <a:rPr lang="en-US" sz="4000" b="1" dirty="0">
                <a:solidFill>
                  <a:schemeClr val="tx1">
                    <a:lumMod val="75000"/>
                    <a:lumOff val="25000"/>
                  </a:schemeClr>
                </a:solidFill>
                <a:latin typeface="Arial" panose="020B0604020202020204" pitchFamily="34" charset="0"/>
                <a:cs typeface="Arial" panose="020B0604020202020204" pitchFamily="34" charset="0"/>
              </a:rPr>
              <a:t>D</a:t>
            </a:r>
          </a:p>
        </p:txBody>
      </p:sp>
      <p:sp>
        <p:nvSpPr>
          <p:cNvPr id="31" name="TextBox 30"/>
          <p:cNvSpPr txBox="1"/>
          <p:nvPr/>
        </p:nvSpPr>
        <p:spPr>
          <a:xfrm>
            <a:off x="835826" y="806418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TextBox 34"/>
          <p:cNvSpPr txBox="1"/>
          <p:nvPr/>
        </p:nvSpPr>
        <p:spPr>
          <a:xfrm>
            <a:off x="1316084" y="761560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7" name="TextBox 36"/>
          <p:cNvSpPr txBox="1"/>
          <p:nvPr/>
        </p:nvSpPr>
        <p:spPr>
          <a:xfrm>
            <a:off x="5109332" y="806418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8" name="TextBox 37"/>
          <p:cNvSpPr txBox="1"/>
          <p:nvPr/>
        </p:nvSpPr>
        <p:spPr>
          <a:xfrm>
            <a:off x="5589590" y="761560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9" name="TextBox 38"/>
          <p:cNvSpPr txBox="1"/>
          <p:nvPr/>
        </p:nvSpPr>
        <p:spPr>
          <a:xfrm>
            <a:off x="9390220" y="806418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9870478" y="761560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1" name="TextBox 40"/>
          <p:cNvSpPr txBox="1"/>
          <p:nvPr/>
        </p:nvSpPr>
        <p:spPr>
          <a:xfrm>
            <a:off x="13663726" y="8064182"/>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14143984" y="7615605"/>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Tree>
    <p:extLst>
      <p:ext uri="{BB962C8B-B14F-4D97-AF65-F5344CB8AC3E}">
        <p14:creationId xmlns:p14="http://schemas.microsoft.com/office/powerpoint/2010/main" val="39523539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6"/>
          <p:cNvGrpSpPr/>
          <p:nvPr/>
        </p:nvGrpSpPr>
        <p:grpSpPr>
          <a:xfrm>
            <a:off x="12418939" y="4111855"/>
            <a:ext cx="3948497" cy="3382449"/>
            <a:chOff x="8329532" y="2857879"/>
            <a:chExt cx="2632331" cy="2254618"/>
          </a:xfrm>
        </p:grpSpPr>
        <p:sp>
          <p:nvSpPr>
            <p:cNvPr id="21" name="Freeform 20"/>
            <p:cNvSpPr>
              <a:spLocks/>
            </p:cNvSpPr>
            <p:nvPr/>
          </p:nvSpPr>
          <p:spPr bwMode="auto">
            <a:xfrm>
              <a:off x="8329532" y="2857879"/>
              <a:ext cx="2632331" cy="2254618"/>
            </a:xfrm>
            <a:custGeom>
              <a:avLst/>
              <a:gdLst>
                <a:gd name="T0" fmla="*/ 317 w 332"/>
                <a:gd name="T1" fmla="*/ 168 h 282"/>
                <a:gd name="T2" fmla="*/ 317 w 332"/>
                <a:gd name="T3" fmla="*/ 114 h 282"/>
                <a:gd name="T4" fmla="*/ 218 w 332"/>
                <a:gd name="T5" fmla="*/ 15 h 282"/>
                <a:gd name="T6" fmla="*/ 191 w 332"/>
                <a:gd name="T7" fmla="*/ 26 h 282"/>
                <a:gd name="T8" fmla="*/ 191 w 332"/>
                <a:gd name="T9" fmla="*/ 26 h 282"/>
                <a:gd name="T10" fmla="*/ 153 w 332"/>
                <a:gd name="T11" fmla="*/ 65 h 282"/>
                <a:gd name="T12" fmla="*/ 38 w 332"/>
                <a:gd name="T13" fmla="*/ 65 h 282"/>
                <a:gd name="T14" fmla="*/ 0 w 332"/>
                <a:gd name="T15" fmla="*/ 103 h 282"/>
                <a:gd name="T16" fmla="*/ 0 w 332"/>
                <a:gd name="T17" fmla="*/ 179 h 282"/>
                <a:gd name="T18" fmla="*/ 38 w 332"/>
                <a:gd name="T19" fmla="*/ 218 h 282"/>
                <a:gd name="T20" fmla="*/ 153 w 332"/>
                <a:gd name="T21" fmla="*/ 218 h 282"/>
                <a:gd name="T22" fmla="*/ 191 w 332"/>
                <a:gd name="T23" fmla="*/ 256 h 282"/>
                <a:gd name="T24" fmla="*/ 191 w 332"/>
                <a:gd name="T25" fmla="*/ 256 h 282"/>
                <a:gd name="T26" fmla="*/ 218 w 332"/>
                <a:gd name="T27" fmla="*/ 267 h 282"/>
                <a:gd name="T28" fmla="*/ 317 w 332"/>
                <a:gd name="T29" fmla="*/ 16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2" h="282">
                  <a:moveTo>
                    <a:pt x="317" y="168"/>
                  </a:moveTo>
                  <a:cubicBezTo>
                    <a:pt x="332" y="153"/>
                    <a:pt x="332" y="129"/>
                    <a:pt x="317" y="114"/>
                  </a:cubicBezTo>
                  <a:cubicBezTo>
                    <a:pt x="218" y="15"/>
                    <a:pt x="218" y="15"/>
                    <a:pt x="218" y="15"/>
                  </a:cubicBezTo>
                  <a:cubicBezTo>
                    <a:pt x="203" y="0"/>
                    <a:pt x="191" y="5"/>
                    <a:pt x="191" y="26"/>
                  </a:cubicBezTo>
                  <a:cubicBezTo>
                    <a:pt x="191" y="26"/>
                    <a:pt x="191" y="26"/>
                    <a:pt x="191" y="26"/>
                  </a:cubicBezTo>
                  <a:cubicBezTo>
                    <a:pt x="191" y="47"/>
                    <a:pt x="174" y="65"/>
                    <a:pt x="153" y="65"/>
                  </a:cubicBezTo>
                  <a:cubicBezTo>
                    <a:pt x="38" y="65"/>
                    <a:pt x="38" y="65"/>
                    <a:pt x="38" y="65"/>
                  </a:cubicBezTo>
                  <a:cubicBezTo>
                    <a:pt x="17" y="65"/>
                    <a:pt x="0" y="82"/>
                    <a:pt x="0" y="103"/>
                  </a:cubicBezTo>
                  <a:cubicBezTo>
                    <a:pt x="0" y="179"/>
                    <a:pt x="0" y="179"/>
                    <a:pt x="0" y="179"/>
                  </a:cubicBezTo>
                  <a:cubicBezTo>
                    <a:pt x="0" y="200"/>
                    <a:pt x="17" y="218"/>
                    <a:pt x="38" y="218"/>
                  </a:cubicBezTo>
                  <a:cubicBezTo>
                    <a:pt x="153" y="218"/>
                    <a:pt x="153" y="218"/>
                    <a:pt x="153" y="218"/>
                  </a:cubicBezTo>
                  <a:cubicBezTo>
                    <a:pt x="174" y="218"/>
                    <a:pt x="191" y="235"/>
                    <a:pt x="191" y="256"/>
                  </a:cubicBezTo>
                  <a:cubicBezTo>
                    <a:pt x="191" y="256"/>
                    <a:pt x="191" y="256"/>
                    <a:pt x="191" y="256"/>
                  </a:cubicBezTo>
                  <a:cubicBezTo>
                    <a:pt x="191" y="277"/>
                    <a:pt x="203" y="282"/>
                    <a:pt x="218" y="267"/>
                  </a:cubicBezTo>
                  <a:lnTo>
                    <a:pt x="317" y="168"/>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sp>
          <p:nvSpPr>
            <p:cNvPr id="22" name="Freeform 21"/>
            <p:cNvSpPr>
              <a:spLocks/>
            </p:cNvSpPr>
            <p:nvPr/>
          </p:nvSpPr>
          <p:spPr bwMode="auto">
            <a:xfrm>
              <a:off x="8329532" y="3377054"/>
              <a:ext cx="936264" cy="1223561"/>
            </a:xfrm>
            <a:custGeom>
              <a:avLst/>
              <a:gdLst>
                <a:gd name="T0" fmla="*/ 0 w 118"/>
                <a:gd name="T1" fmla="*/ 38 h 153"/>
                <a:gd name="T2" fmla="*/ 0 w 118"/>
                <a:gd name="T3" fmla="*/ 114 h 153"/>
                <a:gd name="T4" fmla="*/ 38 w 118"/>
                <a:gd name="T5" fmla="*/ 153 h 153"/>
                <a:gd name="T6" fmla="*/ 54 w 118"/>
                <a:gd name="T7" fmla="*/ 153 h 153"/>
                <a:gd name="T8" fmla="*/ 103 w 118"/>
                <a:gd name="T9" fmla="*/ 103 h 153"/>
                <a:gd name="T10" fmla="*/ 103 w 118"/>
                <a:gd name="T11" fmla="*/ 49 h 153"/>
                <a:gd name="T12" fmla="*/ 54 w 118"/>
                <a:gd name="T13" fmla="*/ 0 h 153"/>
                <a:gd name="T14" fmla="*/ 38 w 118"/>
                <a:gd name="T15" fmla="*/ 0 h 153"/>
                <a:gd name="T16" fmla="*/ 0 w 118"/>
                <a:gd name="T17" fmla="*/ 3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53">
                  <a:moveTo>
                    <a:pt x="0" y="38"/>
                  </a:moveTo>
                  <a:cubicBezTo>
                    <a:pt x="0" y="114"/>
                    <a:pt x="0" y="114"/>
                    <a:pt x="0" y="114"/>
                  </a:cubicBezTo>
                  <a:cubicBezTo>
                    <a:pt x="0" y="135"/>
                    <a:pt x="17" y="153"/>
                    <a:pt x="38" y="153"/>
                  </a:cubicBezTo>
                  <a:cubicBezTo>
                    <a:pt x="54" y="153"/>
                    <a:pt x="54" y="153"/>
                    <a:pt x="54" y="153"/>
                  </a:cubicBezTo>
                  <a:cubicBezTo>
                    <a:pt x="103" y="103"/>
                    <a:pt x="103" y="103"/>
                    <a:pt x="103" y="103"/>
                  </a:cubicBezTo>
                  <a:cubicBezTo>
                    <a:pt x="118" y="88"/>
                    <a:pt x="118" y="64"/>
                    <a:pt x="103" y="49"/>
                  </a:cubicBezTo>
                  <a:cubicBezTo>
                    <a:pt x="54" y="0"/>
                    <a:pt x="54" y="0"/>
                    <a:pt x="54" y="0"/>
                  </a:cubicBezTo>
                  <a:cubicBezTo>
                    <a:pt x="38" y="0"/>
                    <a:pt x="38" y="0"/>
                    <a:pt x="38" y="0"/>
                  </a:cubicBezTo>
                  <a:cubicBezTo>
                    <a:pt x="17" y="0"/>
                    <a:pt x="0" y="17"/>
                    <a:pt x="0" y="38"/>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grpSp>
      <p:sp>
        <p:nvSpPr>
          <p:cNvPr id="6" name="文本框 32"/>
          <p:cNvSpPr txBox="1"/>
          <p:nvPr/>
        </p:nvSpPr>
        <p:spPr>
          <a:xfrm>
            <a:off x="14212702" y="5025307"/>
            <a:ext cx="972000" cy="1662250"/>
          </a:xfrm>
          <a:prstGeom prst="rect">
            <a:avLst/>
          </a:prstGeom>
          <a:noFill/>
        </p:spPr>
        <p:txBody>
          <a:bodyPr wrap="square" rtlCol="0">
            <a:spAutoFit/>
          </a:bodyPr>
          <a:lstStyle/>
          <a:p>
            <a:pPr algn="ctr"/>
            <a:r>
              <a:rPr lang="en-US" altLang="zh-CN" sz="9900" b="1" dirty="0">
                <a:solidFill>
                  <a:schemeClr val="bg1"/>
                </a:solidFill>
                <a:latin typeface="Arial" panose="020B0604020202020204" pitchFamily="34" charset="0"/>
                <a:ea typeface="华文中宋" panose="02010600040101010101" pitchFamily="2" charset="-122"/>
                <a:cs typeface="Arial" panose="020B0604020202020204" pitchFamily="34" charset="0"/>
              </a:rPr>
              <a:t>5</a:t>
            </a:r>
            <a:endParaRPr lang="zh-CN" altLang="en-US" sz="9900" b="1" dirty="0">
              <a:solidFill>
                <a:schemeClr val="bg1"/>
              </a:solidFill>
              <a:latin typeface="Arial" panose="020B0604020202020204" pitchFamily="34" charset="0"/>
              <a:ea typeface="华文中宋" panose="02010600040101010101" pitchFamily="2" charset="-122"/>
              <a:cs typeface="Arial" panose="020B0604020202020204" pitchFamily="34" charset="0"/>
            </a:endParaRPr>
          </a:p>
        </p:txBody>
      </p:sp>
      <p:grpSp>
        <p:nvGrpSpPr>
          <p:cNvPr id="7" name="组合 15"/>
          <p:cNvGrpSpPr/>
          <p:nvPr/>
        </p:nvGrpSpPr>
        <p:grpSpPr>
          <a:xfrm>
            <a:off x="9684522" y="4111855"/>
            <a:ext cx="3948497" cy="3382449"/>
            <a:chOff x="6506587" y="2857879"/>
            <a:chExt cx="2632331" cy="2254618"/>
          </a:xfrm>
        </p:grpSpPr>
        <p:sp>
          <p:nvSpPr>
            <p:cNvPr id="19" name="Freeform 18"/>
            <p:cNvSpPr>
              <a:spLocks/>
            </p:cNvSpPr>
            <p:nvPr/>
          </p:nvSpPr>
          <p:spPr bwMode="auto">
            <a:xfrm>
              <a:off x="6506587" y="2857879"/>
              <a:ext cx="2632331" cy="2254618"/>
            </a:xfrm>
            <a:custGeom>
              <a:avLst/>
              <a:gdLst>
                <a:gd name="T0" fmla="*/ 317 w 332"/>
                <a:gd name="T1" fmla="*/ 168 h 282"/>
                <a:gd name="T2" fmla="*/ 317 w 332"/>
                <a:gd name="T3" fmla="*/ 114 h 282"/>
                <a:gd name="T4" fmla="*/ 219 w 332"/>
                <a:gd name="T5" fmla="*/ 15 h 282"/>
                <a:gd name="T6" fmla="*/ 191 w 332"/>
                <a:gd name="T7" fmla="*/ 26 h 282"/>
                <a:gd name="T8" fmla="*/ 191 w 332"/>
                <a:gd name="T9" fmla="*/ 26 h 282"/>
                <a:gd name="T10" fmla="*/ 153 w 332"/>
                <a:gd name="T11" fmla="*/ 65 h 282"/>
                <a:gd name="T12" fmla="*/ 39 w 332"/>
                <a:gd name="T13" fmla="*/ 65 h 282"/>
                <a:gd name="T14" fmla="*/ 0 w 332"/>
                <a:gd name="T15" fmla="*/ 103 h 282"/>
                <a:gd name="T16" fmla="*/ 0 w 332"/>
                <a:gd name="T17" fmla="*/ 179 h 282"/>
                <a:gd name="T18" fmla="*/ 39 w 332"/>
                <a:gd name="T19" fmla="*/ 218 h 282"/>
                <a:gd name="T20" fmla="*/ 153 w 332"/>
                <a:gd name="T21" fmla="*/ 218 h 282"/>
                <a:gd name="T22" fmla="*/ 191 w 332"/>
                <a:gd name="T23" fmla="*/ 256 h 282"/>
                <a:gd name="T24" fmla="*/ 191 w 332"/>
                <a:gd name="T25" fmla="*/ 256 h 282"/>
                <a:gd name="T26" fmla="*/ 219 w 332"/>
                <a:gd name="T27" fmla="*/ 267 h 282"/>
                <a:gd name="T28" fmla="*/ 317 w 332"/>
                <a:gd name="T29" fmla="*/ 16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2" h="282">
                  <a:moveTo>
                    <a:pt x="317" y="168"/>
                  </a:moveTo>
                  <a:cubicBezTo>
                    <a:pt x="332" y="153"/>
                    <a:pt x="332" y="129"/>
                    <a:pt x="317" y="114"/>
                  </a:cubicBezTo>
                  <a:cubicBezTo>
                    <a:pt x="219" y="15"/>
                    <a:pt x="219" y="15"/>
                    <a:pt x="219" y="15"/>
                  </a:cubicBezTo>
                  <a:cubicBezTo>
                    <a:pt x="204" y="0"/>
                    <a:pt x="191" y="5"/>
                    <a:pt x="191" y="26"/>
                  </a:cubicBezTo>
                  <a:cubicBezTo>
                    <a:pt x="191" y="26"/>
                    <a:pt x="191" y="26"/>
                    <a:pt x="191" y="26"/>
                  </a:cubicBezTo>
                  <a:cubicBezTo>
                    <a:pt x="191" y="47"/>
                    <a:pt x="174" y="65"/>
                    <a:pt x="153" y="65"/>
                  </a:cubicBezTo>
                  <a:cubicBezTo>
                    <a:pt x="39" y="65"/>
                    <a:pt x="39" y="65"/>
                    <a:pt x="39" y="65"/>
                  </a:cubicBezTo>
                  <a:cubicBezTo>
                    <a:pt x="18" y="65"/>
                    <a:pt x="0" y="82"/>
                    <a:pt x="0" y="103"/>
                  </a:cubicBezTo>
                  <a:cubicBezTo>
                    <a:pt x="0" y="179"/>
                    <a:pt x="0" y="179"/>
                    <a:pt x="0" y="179"/>
                  </a:cubicBezTo>
                  <a:cubicBezTo>
                    <a:pt x="0" y="200"/>
                    <a:pt x="18" y="218"/>
                    <a:pt x="39" y="218"/>
                  </a:cubicBezTo>
                  <a:cubicBezTo>
                    <a:pt x="153" y="218"/>
                    <a:pt x="153" y="218"/>
                    <a:pt x="153" y="218"/>
                  </a:cubicBezTo>
                  <a:cubicBezTo>
                    <a:pt x="174" y="218"/>
                    <a:pt x="191" y="235"/>
                    <a:pt x="191" y="256"/>
                  </a:cubicBezTo>
                  <a:cubicBezTo>
                    <a:pt x="191" y="256"/>
                    <a:pt x="191" y="256"/>
                    <a:pt x="191" y="256"/>
                  </a:cubicBezTo>
                  <a:cubicBezTo>
                    <a:pt x="191" y="277"/>
                    <a:pt x="204" y="282"/>
                    <a:pt x="219" y="267"/>
                  </a:cubicBezTo>
                  <a:lnTo>
                    <a:pt x="317" y="168"/>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sp>
          <p:nvSpPr>
            <p:cNvPr id="20" name="Freeform 19"/>
            <p:cNvSpPr>
              <a:spLocks/>
            </p:cNvSpPr>
            <p:nvPr/>
          </p:nvSpPr>
          <p:spPr bwMode="auto">
            <a:xfrm>
              <a:off x="6506587" y="3377054"/>
              <a:ext cx="943555" cy="1223561"/>
            </a:xfrm>
            <a:custGeom>
              <a:avLst/>
              <a:gdLst>
                <a:gd name="T0" fmla="*/ 0 w 119"/>
                <a:gd name="T1" fmla="*/ 38 h 153"/>
                <a:gd name="T2" fmla="*/ 0 w 119"/>
                <a:gd name="T3" fmla="*/ 114 h 153"/>
                <a:gd name="T4" fmla="*/ 39 w 119"/>
                <a:gd name="T5" fmla="*/ 153 h 153"/>
                <a:gd name="T6" fmla="*/ 54 w 119"/>
                <a:gd name="T7" fmla="*/ 153 h 153"/>
                <a:gd name="T8" fmla="*/ 104 w 119"/>
                <a:gd name="T9" fmla="*/ 103 h 153"/>
                <a:gd name="T10" fmla="*/ 104 w 119"/>
                <a:gd name="T11" fmla="*/ 49 h 153"/>
                <a:gd name="T12" fmla="*/ 54 w 119"/>
                <a:gd name="T13" fmla="*/ 0 h 153"/>
                <a:gd name="T14" fmla="*/ 39 w 119"/>
                <a:gd name="T15" fmla="*/ 0 h 153"/>
                <a:gd name="T16" fmla="*/ 0 w 119"/>
                <a:gd name="T17" fmla="*/ 3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3">
                  <a:moveTo>
                    <a:pt x="0" y="38"/>
                  </a:moveTo>
                  <a:cubicBezTo>
                    <a:pt x="0" y="114"/>
                    <a:pt x="0" y="114"/>
                    <a:pt x="0" y="114"/>
                  </a:cubicBezTo>
                  <a:cubicBezTo>
                    <a:pt x="0" y="135"/>
                    <a:pt x="18" y="153"/>
                    <a:pt x="39" y="153"/>
                  </a:cubicBezTo>
                  <a:cubicBezTo>
                    <a:pt x="54" y="153"/>
                    <a:pt x="54" y="153"/>
                    <a:pt x="54" y="153"/>
                  </a:cubicBezTo>
                  <a:cubicBezTo>
                    <a:pt x="104" y="103"/>
                    <a:pt x="104" y="103"/>
                    <a:pt x="104" y="103"/>
                  </a:cubicBezTo>
                  <a:cubicBezTo>
                    <a:pt x="119" y="88"/>
                    <a:pt x="119" y="64"/>
                    <a:pt x="104" y="49"/>
                  </a:cubicBezTo>
                  <a:cubicBezTo>
                    <a:pt x="54" y="0"/>
                    <a:pt x="54" y="0"/>
                    <a:pt x="54" y="0"/>
                  </a:cubicBezTo>
                  <a:cubicBezTo>
                    <a:pt x="39" y="0"/>
                    <a:pt x="39" y="0"/>
                    <a:pt x="39" y="0"/>
                  </a:cubicBezTo>
                  <a:cubicBezTo>
                    <a:pt x="18" y="0"/>
                    <a:pt x="0" y="17"/>
                    <a:pt x="0" y="38"/>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grpSp>
      <p:sp>
        <p:nvSpPr>
          <p:cNvPr id="8" name="文本框 31"/>
          <p:cNvSpPr txBox="1"/>
          <p:nvPr/>
        </p:nvSpPr>
        <p:spPr>
          <a:xfrm>
            <a:off x="11531079" y="5025307"/>
            <a:ext cx="972000" cy="1662250"/>
          </a:xfrm>
          <a:prstGeom prst="rect">
            <a:avLst/>
          </a:prstGeom>
          <a:noFill/>
        </p:spPr>
        <p:txBody>
          <a:bodyPr wrap="square" rtlCol="0">
            <a:spAutoFit/>
          </a:bodyPr>
          <a:lstStyle/>
          <a:p>
            <a:pPr algn="ctr"/>
            <a:r>
              <a:rPr lang="en-US" altLang="zh-CN" sz="9900" b="1" dirty="0">
                <a:solidFill>
                  <a:schemeClr val="bg1"/>
                </a:solidFill>
                <a:latin typeface="Arial" panose="020B0604020202020204" pitchFamily="34" charset="0"/>
                <a:ea typeface="华文中宋" panose="02010600040101010101" pitchFamily="2" charset="-122"/>
                <a:cs typeface="Arial" panose="020B0604020202020204" pitchFamily="34" charset="0"/>
              </a:rPr>
              <a:t>4</a:t>
            </a:r>
            <a:endParaRPr lang="zh-CN" altLang="en-US" sz="9900" b="1" dirty="0">
              <a:solidFill>
                <a:schemeClr val="bg1"/>
              </a:solidFill>
              <a:latin typeface="Arial" panose="020B0604020202020204" pitchFamily="34" charset="0"/>
              <a:ea typeface="华文中宋" panose="02010600040101010101" pitchFamily="2" charset="-122"/>
              <a:cs typeface="Arial" panose="020B0604020202020204" pitchFamily="34" charset="0"/>
            </a:endParaRPr>
          </a:p>
        </p:txBody>
      </p:sp>
      <p:grpSp>
        <p:nvGrpSpPr>
          <p:cNvPr id="9" name="组合 14"/>
          <p:cNvGrpSpPr/>
          <p:nvPr/>
        </p:nvGrpSpPr>
        <p:grpSpPr>
          <a:xfrm>
            <a:off x="6961044" y="4111855"/>
            <a:ext cx="3948497" cy="3382449"/>
            <a:chOff x="4690935" y="2857879"/>
            <a:chExt cx="2632331" cy="2254618"/>
          </a:xfrm>
        </p:grpSpPr>
        <p:sp>
          <p:nvSpPr>
            <p:cNvPr id="17" name="Freeform 16"/>
            <p:cNvSpPr>
              <a:spLocks/>
            </p:cNvSpPr>
            <p:nvPr/>
          </p:nvSpPr>
          <p:spPr bwMode="auto">
            <a:xfrm>
              <a:off x="4690935" y="2857879"/>
              <a:ext cx="2632331" cy="2254618"/>
            </a:xfrm>
            <a:custGeom>
              <a:avLst/>
              <a:gdLst>
                <a:gd name="T0" fmla="*/ 317 w 332"/>
                <a:gd name="T1" fmla="*/ 168 h 282"/>
                <a:gd name="T2" fmla="*/ 317 w 332"/>
                <a:gd name="T3" fmla="*/ 114 h 282"/>
                <a:gd name="T4" fmla="*/ 218 w 332"/>
                <a:gd name="T5" fmla="*/ 15 h 282"/>
                <a:gd name="T6" fmla="*/ 191 w 332"/>
                <a:gd name="T7" fmla="*/ 26 h 282"/>
                <a:gd name="T8" fmla="*/ 191 w 332"/>
                <a:gd name="T9" fmla="*/ 26 h 282"/>
                <a:gd name="T10" fmla="*/ 153 w 332"/>
                <a:gd name="T11" fmla="*/ 65 h 282"/>
                <a:gd name="T12" fmla="*/ 38 w 332"/>
                <a:gd name="T13" fmla="*/ 65 h 282"/>
                <a:gd name="T14" fmla="*/ 0 w 332"/>
                <a:gd name="T15" fmla="*/ 103 h 282"/>
                <a:gd name="T16" fmla="*/ 0 w 332"/>
                <a:gd name="T17" fmla="*/ 179 h 282"/>
                <a:gd name="T18" fmla="*/ 38 w 332"/>
                <a:gd name="T19" fmla="*/ 218 h 282"/>
                <a:gd name="T20" fmla="*/ 153 w 332"/>
                <a:gd name="T21" fmla="*/ 218 h 282"/>
                <a:gd name="T22" fmla="*/ 191 w 332"/>
                <a:gd name="T23" fmla="*/ 256 h 282"/>
                <a:gd name="T24" fmla="*/ 191 w 332"/>
                <a:gd name="T25" fmla="*/ 256 h 282"/>
                <a:gd name="T26" fmla="*/ 218 w 332"/>
                <a:gd name="T27" fmla="*/ 267 h 282"/>
                <a:gd name="T28" fmla="*/ 317 w 332"/>
                <a:gd name="T29" fmla="*/ 16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2" h="282">
                  <a:moveTo>
                    <a:pt x="317" y="168"/>
                  </a:moveTo>
                  <a:cubicBezTo>
                    <a:pt x="332" y="153"/>
                    <a:pt x="332" y="129"/>
                    <a:pt x="317" y="114"/>
                  </a:cubicBezTo>
                  <a:cubicBezTo>
                    <a:pt x="218" y="15"/>
                    <a:pt x="218" y="15"/>
                    <a:pt x="218" y="15"/>
                  </a:cubicBezTo>
                  <a:cubicBezTo>
                    <a:pt x="203" y="0"/>
                    <a:pt x="191" y="5"/>
                    <a:pt x="191" y="26"/>
                  </a:cubicBezTo>
                  <a:cubicBezTo>
                    <a:pt x="191" y="26"/>
                    <a:pt x="191" y="26"/>
                    <a:pt x="191" y="26"/>
                  </a:cubicBezTo>
                  <a:cubicBezTo>
                    <a:pt x="191" y="47"/>
                    <a:pt x="174" y="65"/>
                    <a:pt x="153" y="65"/>
                  </a:cubicBezTo>
                  <a:cubicBezTo>
                    <a:pt x="38" y="65"/>
                    <a:pt x="38" y="65"/>
                    <a:pt x="38" y="65"/>
                  </a:cubicBezTo>
                  <a:cubicBezTo>
                    <a:pt x="17" y="65"/>
                    <a:pt x="0" y="82"/>
                    <a:pt x="0" y="103"/>
                  </a:cubicBezTo>
                  <a:cubicBezTo>
                    <a:pt x="0" y="179"/>
                    <a:pt x="0" y="179"/>
                    <a:pt x="0" y="179"/>
                  </a:cubicBezTo>
                  <a:cubicBezTo>
                    <a:pt x="0" y="200"/>
                    <a:pt x="17" y="218"/>
                    <a:pt x="38" y="218"/>
                  </a:cubicBezTo>
                  <a:cubicBezTo>
                    <a:pt x="153" y="218"/>
                    <a:pt x="153" y="218"/>
                    <a:pt x="153" y="218"/>
                  </a:cubicBezTo>
                  <a:cubicBezTo>
                    <a:pt x="174" y="218"/>
                    <a:pt x="191" y="235"/>
                    <a:pt x="191" y="256"/>
                  </a:cubicBezTo>
                  <a:cubicBezTo>
                    <a:pt x="191" y="256"/>
                    <a:pt x="191" y="256"/>
                    <a:pt x="191" y="256"/>
                  </a:cubicBezTo>
                  <a:cubicBezTo>
                    <a:pt x="191" y="277"/>
                    <a:pt x="203" y="282"/>
                    <a:pt x="218" y="267"/>
                  </a:cubicBezTo>
                  <a:lnTo>
                    <a:pt x="317" y="16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just"/>
              <a:endParaRPr lang="zh-CN" altLang="en-US" b="1">
                <a:latin typeface="Arial" panose="020B0604020202020204" pitchFamily="34" charset="0"/>
                <a:cs typeface="Arial" panose="020B0604020202020204" pitchFamily="34" charset="0"/>
              </a:endParaRPr>
            </a:p>
          </p:txBody>
        </p:sp>
        <p:sp>
          <p:nvSpPr>
            <p:cNvPr id="18" name="Freeform 17"/>
            <p:cNvSpPr>
              <a:spLocks/>
            </p:cNvSpPr>
            <p:nvPr/>
          </p:nvSpPr>
          <p:spPr bwMode="auto">
            <a:xfrm>
              <a:off x="4690935" y="3377054"/>
              <a:ext cx="934805" cy="1223561"/>
            </a:xfrm>
            <a:custGeom>
              <a:avLst/>
              <a:gdLst>
                <a:gd name="T0" fmla="*/ 0 w 118"/>
                <a:gd name="T1" fmla="*/ 38 h 153"/>
                <a:gd name="T2" fmla="*/ 0 w 118"/>
                <a:gd name="T3" fmla="*/ 114 h 153"/>
                <a:gd name="T4" fmla="*/ 38 w 118"/>
                <a:gd name="T5" fmla="*/ 153 h 153"/>
                <a:gd name="T6" fmla="*/ 54 w 118"/>
                <a:gd name="T7" fmla="*/ 153 h 153"/>
                <a:gd name="T8" fmla="*/ 103 w 118"/>
                <a:gd name="T9" fmla="*/ 103 h 153"/>
                <a:gd name="T10" fmla="*/ 103 w 118"/>
                <a:gd name="T11" fmla="*/ 49 h 153"/>
                <a:gd name="T12" fmla="*/ 54 w 118"/>
                <a:gd name="T13" fmla="*/ 0 h 153"/>
                <a:gd name="T14" fmla="*/ 38 w 118"/>
                <a:gd name="T15" fmla="*/ 0 h 153"/>
                <a:gd name="T16" fmla="*/ 0 w 118"/>
                <a:gd name="T17" fmla="*/ 3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53">
                  <a:moveTo>
                    <a:pt x="0" y="38"/>
                  </a:moveTo>
                  <a:cubicBezTo>
                    <a:pt x="0" y="114"/>
                    <a:pt x="0" y="114"/>
                    <a:pt x="0" y="114"/>
                  </a:cubicBezTo>
                  <a:cubicBezTo>
                    <a:pt x="0" y="135"/>
                    <a:pt x="17" y="153"/>
                    <a:pt x="38" y="153"/>
                  </a:cubicBezTo>
                  <a:cubicBezTo>
                    <a:pt x="54" y="153"/>
                    <a:pt x="54" y="153"/>
                    <a:pt x="54" y="153"/>
                  </a:cubicBezTo>
                  <a:cubicBezTo>
                    <a:pt x="103" y="103"/>
                    <a:pt x="103" y="103"/>
                    <a:pt x="103" y="103"/>
                  </a:cubicBezTo>
                  <a:cubicBezTo>
                    <a:pt x="118" y="88"/>
                    <a:pt x="118" y="64"/>
                    <a:pt x="103" y="49"/>
                  </a:cubicBezTo>
                  <a:cubicBezTo>
                    <a:pt x="54" y="0"/>
                    <a:pt x="54" y="0"/>
                    <a:pt x="54" y="0"/>
                  </a:cubicBezTo>
                  <a:cubicBezTo>
                    <a:pt x="38" y="0"/>
                    <a:pt x="38" y="0"/>
                    <a:pt x="38" y="0"/>
                  </a:cubicBezTo>
                  <a:cubicBezTo>
                    <a:pt x="17" y="0"/>
                    <a:pt x="0" y="17"/>
                    <a:pt x="0" y="3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pPr algn="just"/>
              <a:endParaRPr lang="zh-CN" altLang="en-US" b="1">
                <a:latin typeface="Arial" panose="020B0604020202020204" pitchFamily="34" charset="0"/>
                <a:cs typeface="Arial" panose="020B0604020202020204" pitchFamily="34" charset="0"/>
              </a:endParaRPr>
            </a:p>
          </p:txBody>
        </p:sp>
      </p:grpSp>
      <p:sp>
        <p:nvSpPr>
          <p:cNvPr id="10" name="文本框 30"/>
          <p:cNvSpPr txBox="1"/>
          <p:nvPr/>
        </p:nvSpPr>
        <p:spPr>
          <a:xfrm>
            <a:off x="8823664" y="5025307"/>
            <a:ext cx="972000" cy="1662250"/>
          </a:xfrm>
          <a:prstGeom prst="rect">
            <a:avLst/>
          </a:prstGeom>
          <a:noFill/>
        </p:spPr>
        <p:txBody>
          <a:bodyPr wrap="square" rtlCol="0">
            <a:spAutoFit/>
          </a:bodyPr>
          <a:lstStyle/>
          <a:p>
            <a:pPr algn="ctr"/>
            <a:r>
              <a:rPr lang="en-US" altLang="zh-CN" sz="9900" b="1" dirty="0">
                <a:solidFill>
                  <a:schemeClr val="bg1"/>
                </a:solidFill>
                <a:latin typeface="Arial" panose="020B0604020202020204" pitchFamily="34" charset="0"/>
                <a:ea typeface="华文中宋" panose="02010600040101010101" pitchFamily="2" charset="-122"/>
                <a:cs typeface="Arial" panose="020B0604020202020204" pitchFamily="34" charset="0"/>
              </a:rPr>
              <a:t>3</a:t>
            </a:r>
            <a:endParaRPr lang="zh-CN" altLang="en-US" sz="9900" b="1" dirty="0">
              <a:solidFill>
                <a:schemeClr val="bg1"/>
              </a:solidFill>
              <a:latin typeface="Arial" panose="020B0604020202020204" pitchFamily="34" charset="0"/>
              <a:ea typeface="华文中宋" panose="02010600040101010101" pitchFamily="2" charset="-122"/>
              <a:cs typeface="Arial" panose="020B0604020202020204" pitchFamily="34" charset="0"/>
            </a:endParaRPr>
          </a:p>
        </p:txBody>
      </p:sp>
      <p:grpSp>
        <p:nvGrpSpPr>
          <p:cNvPr id="11" name="组合 13"/>
          <p:cNvGrpSpPr/>
          <p:nvPr/>
        </p:nvGrpSpPr>
        <p:grpSpPr>
          <a:xfrm>
            <a:off x="4224438" y="4116419"/>
            <a:ext cx="3948497" cy="3382447"/>
            <a:chOff x="2866531" y="2860921"/>
            <a:chExt cx="2632331" cy="2254617"/>
          </a:xfrm>
        </p:grpSpPr>
        <p:sp>
          <p:nvSpPr>
            <p:cNvPr id="15" name="Freeform 11"/>
            <p:cNvSpPr>
              <a:spLocks/>
            </p:cNvSpPr>
            <p:nvPr/>
          </p:nvSpPr>
          <p:spPr bwMode="auto">
            <a:xfrm>
              <a:off x="2866531" y="2860921"/>
              <a:ext cx="2632331" cy="2254617"/>
            </a:xfrm>
            <a:custGeom>
              <a:avLst/>
              <a:gdLst>
                <a:gd name="T0" fmla="*/ 318 w 332"/>
                <a:gd name="T1" fmla="*/ 168 h 282"/>
                <a:gd name="T2" fmla="*/ 318 w 332"/>
                <a:gd name="T3" fmla="*/ 114 h 282"/>
                <a:gd name="T4" fmla="*/ 219 w 332"/>
                <a:gd name="T5" fmla="*/ 15 h 282"/>
                <a:gd name="T6" fmla="*/ 192 w 332"/>
                <a:gd name="T7" fmla="*/ 26 h 282"/>
                <a:gd name="T8" fmla="*/ 192 w 332"/>
                <a:gd name="T9" fmla="*/ 26 h 282"/>
                <a:gd name="T10" fmla="*/ 153 w 332"/>
                <a:gd name="T11" fmla="*/ 65 h 282"/>
                <a:gd name="T12" fmla="*/ 39 w 332"/>
                <a:gd name="T13" fmla="*/ 65 h 282"/>
                <a:gd name="T14" fmla="*/ 0 w 332"/>
                <a:gd name="T15" fmla="*/ 103 h 282"/>
                <a:gd name="T16" fmla="*/ 0 w 332"/>
                <a:gd name="T17" fmla="*/ 179 h 282"/>
                <a:gd name="T18" fmla="*/ 39 w 332"/>
                <a:gd name="T19" fmla="*/ 218 h 282"/>
                <a:gd name="T20" fmla="*/ 153 w 332"/>
                <a:gd name="T21" fmla="*/ 218 h 282"/>
                <a:gd name="T22" fmla="*/ 192 w 332"/>
                <a:gd name="T23" fmla="*/ 256 h 282"/>
                <a:gd name="T24" fmla="*/ 192 w 332"/>
                <a:gd name="T25" fmla="*/ 256 h 282"/>
                <a:gd name="T26" fmla="*/ 219 w 332"/>
                <a:gd name="T27" fmla="*/ 267 h 282"/>
                <a:gd name="T28" fmla="*/ 318 w 332"/>
                <a:gd name="T29" fmla="*/ 16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2" h="282">
                  <a:moveTo>
                    <a:pt x="318" y="168"/>
                  </a:moveTo>
                  <a:cubicBezTo>
                    <a:pt x="332" y="153"/>
                    <a:pt x="332" y="129"/>
                    <a:pt x="318" y="114"/>
                  </a:cubicBezTo>
                  <a:cubicBezTo>
                    <a:pt x="219" y="15"/>
                    <a:pt x="219" y="15"/>
                    <a:pt x="219" y="15"/>
                  </a:cubicBezTo>
                  <a:cubicBezTo>
                    <a:pt x="204" y="0"/>
                    <a:pt x="192" y="5"/>
                    <a:pt x="192" y="26"/>
                  </a:cubicBezTo>
                  <a:cubicBezTo>
                    <a:pt x="192" y="26"/>
                    <a:pt x="192" y="26"/>
                    <a:pt x="192" y="26"/>
                  </a:cubicBezTo>
                  <a:cubicBezTo>
                    <a:pt x="192" y="47"/>
                    <a:pt x="174" y="65"/>
                    <a:pt x="153" y="65"/>
                  </a:cubicBezTo>
                  <a:cubicBezTo>
                    <a:pt x="39" y="65"/>
                    <a:pt x="39" y="65"/>
                    <a:pt x="39" y="65"/>
                  </a:cubicBezTo>
                  <a:cubicBezTo>
                    <a:pt x="18" y="65"/>
                    <a:pt x="0" y="82"/>
                    <a:pt x="0" y="103"/>
                  </a:cubicBezTo>
                  <a:cubicBezTo>
                    <a:pt x="0" y="179"/>
                    <a:pt x="0" y="179"/>
                    <a:pt x="0" y="179"/>
                  </a:cubicBezTo>
                  <a:cubicBezTo>
                    <a:pt x="0" y="200"/>
                    <a:pt x="18" y="218"/>
                    <a:pt x="39" y="218"/>
                  </a:cubicBezTo>
                  <a:cubicBezTo>
                    <a:pt x="153" y="218"/>
                    <a:pt x="153" y="218"/>
                    <a:pt x="153" y="218"/>
                  </a:cubicBezTo>
                  <a:cubicBezTo>
                    <a:pt x="174" y="218"/>
                    <a:pt x="192" y="235"/>
                    <a:pt x="192" y="256"/>
                  </a:cubicBezTo>
                  <a:cubicBezTo>
                    <a:pt x="192" y="256"/>
                    <a:pt x="192" y="256"/>
                    <a:pt x="192" y="256"/>
                  </a:cubicBezTo>
                  <a:cubicBezTo>
                    <a:pt x="192" y="277"/>
                    <a:pt x="204" y="282"/>
                    <a:pt x="219" y="267"/>
                  </a:cubicBezTo>
                  <a:lnTo>
                    <a:pt x="318" y="1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sp>
          <p:nvSpPr>
            <p:cNvPr id="16" name="Freeform 12"/>
            <p:cNvSpPr>
              <a:spLocks/>
            </p:cNvSpPr>
            <p:nvPr/>
          </p:nvSpPr>
          <p:spPr bwMode="auto">
            <a:xfrm>
              <a:off x="2866531" y="3380095"/>
              <a:ext cx="943555" cy="1223560"/>
            </a:xfrm>
            <a:custGeom>
              <a:avLst/>
              <a:gdLst>
                <a:gd name="T0" fmla="*/ 0 w 119"/>
                <a:gd name="T1" fmla="*/ 38 h 153"/>
                <a:gd name="T2" fmla="*/ 0 w 119"/>
                <a:gd name="T3" fmla="*/ 114 h 153"/>
                <a:gd name="T4" fmla="*/ 39 w 119"/>
                <a:gd name="T5" fmla="*/ 153 h 153"/>
                <a:gd name="T6" fmla="*/ 55 w 119"/>
                <a:gd name="T7" fmla="*/ 153 h 153"/>
                <a:gd name="T8" fmla="*/ 104 w 119"/>
                <a:gd name="T9" fmla="*/ 103 h 153"/>
                <a:gd name="T10" fmla="*/ 104 w 119"/>
                <a:gd name="T11" fmla="*/ 49 h 153"/>
                <a:gd name="T12" fmla="*/ 55 w 119"/>
                <a:gd name="T13" fmla="*/ 0 h 153"/>
                <a:gd name="T14" fmla="*/ 39 w 119"/>
                <a:gd name="T15" fmla="*/ 0 h 153"/>
                <a:gd name="T16" fmla="*/ 0 w 119"/>
                <a:gd name="T17" fmla="*/ 3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53">
                  <a:moveTo>
                    <a:pt x="0" y="38"/>
                  </a:moveTo>
                  <a:cubicBezTo>
                    <a:pt x="0" y="114"/>
                    <a:pt x="0" y="114"/>
                    <a:pt x="0" y="114"/>
                  </a:cubicBezTo>
                  <a:cubicBezTo>
                    <a:pt x="0" y="135"/>
                    <a:pt x="18" y="153"/>
                    <a:pt x="39" y="153"/>
                  </a:cubicBezTo>
                  <a:cubicBezTo>
                    <a:pt x="55" y="153"/>
                    <a:pt x="55" y="153"/>
                    <a:pt x="55" y="153"/>
                  </a:cubicBezTo>
                  <a:cubicBezTo>
                    <a:pt x="104" y="103"/>
                    <a:pt x="104" y="103"/>
                    <a:pt x="104" y="103"/>
                  </a:cubicBezTo>
                  <a:cubicBezTo>
                    <a:pt x="119" y="88"/>
                    <a:pt x="119" y="64"/>
                    <a:pt x="104" y="49"/>
                  </a:cubicBezTo>
                  <a:cubicBezTo>
                    <a:pt x="55" y="0"/>
                    <a:pt x="55" y="0"/>
                    <a:pt x="55" y="0"/>
                  </a:cubicBezTo>
                  <a:cubicBezTo>
                    <a:pt x="39" y="0"/>
                    <a:pt x="39" y="0"/>
                    <a:pt x="39" y="0"/>
                  </a:cubicBezTo>
                  <a:cubicBezTo>
                    <a:pt x="18" y="0"/>
                    <a:pt x="0" y="17"/>
                    <a:pt x="0" y="38"/>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algn="just"/>
              <a:endParaRPr lang="zh-CN" altLang="en-US">
                <a:latin typeface="Arial" panose="020B0604020202020204" pitchFamily="34" charset="0"/>
                <a:cs typeface="Arial" panose="020B0604020202020204" pitchFamily="34" charset="0"/>
              </a:endParaRPr>
            </a:p>
          </p:txBody>
        </p:sp>
      </p:grpSp>
      <p:sp>
        <p:nvSpPr>
          <p:cNvPr id="12" name="文本框 105"/>
          <p:cNvSpPr txBox="1"/>
          <p:nvPr/>
        </p:nvSpPr>
        <p:spPr>
          <a:xfrm>
            <a:off x="6076120" y="5029869"/>
            <a:ext cx="972000" cy="1662250"/>
          </a:xfrm>
          <a:prstGeom prst="rect">
            <a:avLst/>
          </a:prstGeom>
          <a:noFill/>
        </p:spPr>
        <p:txBody>
          <a:bodyPr wrap="square" rtlCol="0">
            <a:spAutoFit/>
          </a:bodyPr>
          <a:lstStyle/>
          <a:p>
            <a:pPr algn="ctr"/>
            <a:r>
              <a:rPr lang="en-US" altLang="zh-CN" sz="9900" b="1" dirty="0">
                <a:solidFill>
                  <a:schemeClr val="bg1"/>
                </a:solidFill>
                <a:latin typeface="Arial" panose="020B0604020202020204" pitchFamily="34" charset="0"/>
                <a:ea typeface="华文中宋" panose="02010600040101010101" pitchFamily="2" charset="-122"/>
                <a:cs typeface="Arial" panose="020B0604020202020204" pitchFamily="34" charset="0"/>
              </a:rPr>
              <a:t>2</a:t>
            </a:r>
            <a:endParaRPr lang="zh-CN" altLang="en-US" sz="9900" b="1" dirty="0">
              <a:solidFill>
                <a:schemeClr val="bg1"/>
              </a:solidFill>
              <a:latin typeface="Arial" panose="020B0604020202020204" pitchFamily="34" charset="0"/>
              <a:ea typeface="华文中宋" panose="02010600040101010101" pitchFamily="2" charset="-122"/>
              <a:cs typeface="Arial" panose="020B0604020202020204" pitchFamily="34" charset="0"/>
            </a:endParaRPr>
          </a:p>
        </p:txBody>
      </p:sp>
      <p:sp>
        <p:nvSpPr>
          <p:cNvPr id="13" name="任意多边形 47"/>
          <p:cNvSpPr>
            <a:spLocks/>
          </p:cNvSpPr>
          <p:nvPr/>
        </p:nvSpPr>
        <p:spPr bwMode="auto">
          <a:xfrm>
            <a:off x="1950151" y="4187884"/>
            <a:ext cx="3454706" cy="3230388"/>
          </a:xfrm>
          <a:custGeom>
            <a:avLst/>
            <a:gdLst>
              <a:gd name="connsiteX0" fmla="*/ 1424916 w 2507091"/>
              <a:gd name="connsiteY0" fmla="*/ 112 h 2343942"/>
              <a:gd name="connsiteX1" fmla="*/ 1555542 w 2507091"/>
              <a:gd name="connsiteY1" fmla="*/ 75381 h 2343942"/>
              <a:gd name="connsiteX2" fmla="*/ 2409995 w 2507091"/>
              <a:gd name="connsiteY2" fmla="*/ 936988 h 2343942"/>
              <a:gd name="connsiteX3" fmla="*/ 2409995 w 2507091"/>
              <a:gd name="connsiteY3" fmla="*/ 1406955 h 2343942"/>
              <a:gd name="connsiteX4" fmla="*/ 1555542 w 2507091"/>
              <a:gd name="connsiteY4" fmla="*/ 2268563 h 2343942"/>
              <a:gd name="connsiteX5" fmla="*/ 1322510 w 2507091"/>
              <a:gd name="connsiteY5" fmla="*/ 2172828 h 2343942"/>
              <a:gd name="connsiteX6" fmla="*/ 994538 w 2507091"/>
              <a:gd name="connsiteY6" fmla="*/ 1842111 h 2343942"/>
              <a:gd name="connsiteX7" fmla="*/ 1992 w 2507091"/>
              <a:gd name="connsiteY7" fmla="*/ 1842111 h 2343942"/>
              <a:gd name="connsiteX8" fmla="*/ 0 w 2507091"/>
              <a:gd name="connsiteY8" fmla="*/ 1841897 h 2343942"/>
              <a:gd name="connsiteX9" fmla="*/ 8587 w 2507091"/>
              <a:gd name="connsiteY9" fmla="*/ 1841897 h 2343942"/>
              <a:gd name="connsiteX10" fmla="*/ 66848 w 2507091"/>
              <a:gd name="connsiteY10" fmla="*/ 1841897 h 2343942"/>
              <a:gd name="connsiteX11" fmla="*/ 489776 w 2507091"/>
              <a:gd name="connsiteY11" fmla="*/ 1406631 h 2343942"/>
              <a:gd name="connsiteX12" fmla="*/ 489776 w 2507091"/>
              <a:gd name="connsiteY12" fmla="*/ 936545 h 2343942"/>
              <a:gd name="connsiteX13" fmla="*/ 67674 w 2507091"/>
              <a:gd name="connsiteY13" fmla="*/ 510817 h 2343942"/>
              <a:gd name="connsiteX14" fmla="*/ 67395 w 2507091"/>
              <a:gd name="connsiteY14" fmla="*/ 510536 h 2343942"/>
              <a:gd name="connsiteX15" fmla="*/ 85108 w 2507091"/>
              <a:gd name="connsiteY15" fmla="*/ 510536 h 2343942"/>
              <a:gd name="connsiteX16" fmla="*/ 994538 w 2507091"/>
              <a:gd name="connsiteY16" fmla="*/ 510536 h 2343942"/>
              <a:gd name="connsiteX17" fmla="*/ 1322510 w 2507091"/>
              <a:gd name="connsiteY17" fmla="*/ 171115 h 2343942"/>
              <a:gd name="connsiteX18" fmla="*/ 1424916 w 2507091"/>
              <a:gd name="connsiteY18" fmla="*/ 112 h 234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7091" h="2343942">
                <a:moveTo>
                  <a:pt x="1424916" y="112"/>
                </a:moveTo>
                <a:cubicBezTo>
                  <a:pt x="1462086" y="1948"/>
                  <a:pt x="1506994" y="26426"/>
                  <a:pt x="1555542" y="75381"/>
                </a:cubicBezTo>
                <a:cubicBezTo>
                  <a:pt x="1555542" y="75381"/>
                  <a:pt x="1555542" y="75381"/>
                  <a:pt x="2409995" y="936988"/>
                </a:cubicBezTo>
                <a:cubicBezTo>
                  <a:pt x="2539457" y="1067534"/>
                  <a:pt x="2539457" y="1276409"/>
                  <a:pt x="2409995" y="1406955"/>
                </a:cubicBezTo>
                <a:lnTo>
                  <a:pt x="1555542" y="2268563"/>
                </a:lnTo>
                <a:cubicBezTo>
                  <a:pt x="1426080" y="2399109"/>
                  <a:pt x="1322510" y="2355594"/>
                  <a:pt x="1322510" y="2172828"/>
                </a:cubicBezTo>
                <a:cubicBezTo>
                  <a:pt x="1322510" y="1990063"/>
                  <a:pt x="1175785" y="1842111"/>
                  <a:pt x="994538" y="1842111"/>
                </a:cubicBezTo>
                <a:cubicBezTo>
                  <a:pt x="994538" y="1842111"/>
                  <a:pt x="994538" y="1842111"/>
                  <a:pt x="1992" y="1842111"/>
                </a:cubicBezTo>
                <a:lnTo>
                  <a:pt x="0" y="1841897"/>
                </a:lnTo>
                <a:lnTo>
                  <a:pt x="8587" y="1841897"/>
                </a:lnTo>
                <a:cubicBezTo>
                  <a:pt x="66848" y="1841897"/>
                  <a:pt x="66848" y="1841897"/>
                  <a:pt x="66848" y="1841897"/>
                </a:cubicBezTo>
                <a:cubicBezTo>
                  <a:pt x="489776" y="1406631"/>
                  <a:pt x="489776" y="1406631"/>
                  <a:pt x="489776" y="1406631"/>
                </a:cubicBezTo>
                <a:cubicBezTo>
                  <a:pt x="619244" y="1276052"/>
                  <a:pt x="619244" y="1067124"/>
                  <a:pt x="489776" y="936545"/>
                </a:cubicBezTo>
                <a:cubicBezTo>
                  <a:pt x="119714" y="563304"/>
                  <a:pt x="73456" y="516649"/>
                  <a:pt x="67674" y="510817"/>
                </a:cubicBezTo>
                <a:lnTo>
                  <a:pt x="67395" y="510536"/>
                </a:lnTo>
                <a:lnTo>
                  <a:pt x="85108" y="510536"/>
                </a:lnTo>
                <a:cubicBezTo>
                  <a:pt x="191971" y="510536"/>
                  <a:pt x="436231" y="510536"/>
                  <a:pt x="994538" y="510536"/>
                </a:cubicBezTo>
                <a:cubicBezTo>
                  <a:pt x="1175785" y="510536"/>
                  <a:pt x="1322510" y="353880"/>
                  <a:pt x="1322510" y="171115"/>
                </a:cubicBezTo>
                <a:cubicBezTo>
                  <a:pt x="1322510" y="56887"/>
                  <a:pt x="1362967" y="-2947"/>
                  <a:pt x="1424916" y="11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algn="just"/>
            <a:endParaRPr lang="zh-CN" altLang="en-US">
              <a:latin typeface="Arial" panose="020B0604020202020204" pitchFamily="34" charset="0"/>
              <a:cs typeface="Arial" panose="020B0604020202020204" pitchFamily="34" charset="0"/>
            </a:endParaRPr>
          </a:p>
        </p:txBody>
      </p:sp>
      <p:sp>
        <p:nvSpPr>
          <p:cNvPr id="14" name="文本框 28"/>
          <p:cNvSpPr txBox="1"/>
          <p:nvPr/>
        </p:nvSpPr>
        <p:spPr>
          <a:xfrm>
            <a:off x="3424830" y="5025305"/>
            <a:ext cx="972000" cy="1662250"/>
          </a:xfrm>
          <a:prstGeom prst="rect">
            <a:avLst/>
          </a:prstGeom>
          <a:noFill/>
        </p:spPr>
        <p:txBody>
          <a:bodyPr wrap="square" rtlCol="0">
            <a:spAutoFit/>
          </a:bodyPr>
          <a:lstStyle/>
          <a:p>
            <a:pPr algn="ctr"/>
            <a:r>
              <a:rPr lang="en-US" altLang="zh-CN" sz="9900" b="1" dirty="0">
                <a:solidFill>
                  <a:schemeClr val="bg1"/>
                </a:solidFill>
                <a:latin typeface="Arial" panose="020B0604020202020204" pitchFamily="34" charset="0"/>
                <a:ea typeface="华文中宋" panose="02010600040101010101" pitchFamily="2" charset="-122"/>
                <a:cs typeface="Arial" panose="020B0604020202020204" pitchFamily="34" charset="0"/>
              </a:rPr>
              <a:t>1</a:t>
            </a:r>
            <a:endParaRPr lang="zh-CN" altLang="en-US" sz="9900" b="1" dirty="0">
              <a:solidFill>
                <a:schemeClr val="bg1"/>
              </a:solidFill>
              <a:latin typeface="Arial" panose="020B0604020202020204" pitchFamily="34" charset="0"/>
              <a:ea typeface="华文中宋" panose="02010600040101010101" pitchFamily="2" charset="-122"/>
              <a:cs typeface="Arial" panose="020B0604020202020204" pitchFamily="34" charset="0"/>
            </a:endParaRPr>
          </a:p>
        </p:txBody>
      </p:sp>
      <p:sp>
        <p:nvSpPr>
          <p:cNvPr id="55" name="Прямоугольник 5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Arrow process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TextBox 48"/>
          <p:cNvSpPr txBox="1"/>
          <p:nvPr/>
        </p:nvSpPr>
        <p:spPr>
          <a:xfrm>
            <a:off x="1929161"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2409419"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9" name="TextBox 58"/>
          <p:cNvSpPr txBox="1"/>
          <p:nvPr/>
        </p:nvSpPr>
        <p:spPr>
          <a:xfrm>
            <a:off x="7386443"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0" name="TextBox 59"/>
          <p:cNvSpPr txBox="1"/>
          <p:nvPr/>
        </p:nvSpPr>
        <p:spPr>
          <a:xfrm>
            <a:off x="7866701"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1" name="TextBox 60"/>
          <p:cNvSpPr txBox="1"/>
          <p:nvPr/>
        </p:nvSpPr>
        <p:spPr>
          <a:xfrm>
            <a:off x="12817366"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2" name="TextBox 61"/>
          <p:cNvSpPr txBox="1"/>
          <p:nvPr/>
        </p:nvSpPr>
        <p:spPr>
          <a:xfrm>
            <a:off x="13297624"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3" name="TextBox 62"/>
          <p:cNvSpPr txBox="1"/>
          <p:nvPr/>
        </p:nvSpPr>
        <p:spPr>
          <a:xfrm>
            <a:off x="4658656" y="2650934"/>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TextBox 63"/>
          <p:cNvSpPr txBox="1"/>
          <p:nvPr/>
        </p:nvSpPr>
        <p:spPr>
          <a:xfrm>
            <a:off x="5138914" y="2202357"/>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5" name="TextBox 64"/>
          <p:cNvSpPr txBox="1"/>
          <p:nvPr/>
        </p:nvSpPr>
        <p:spPr>
          <a:xfrm>
            <a:off x="10117455" y="2650934"/>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TextBox 65"/>
          <p:cNvSpPr txBox="1"/>
          <p:nvPr/>
        </p:nvSpPr>
        <p:spPr>
          <a:xfrm>
            <a:off x="10597713" y="2202357"/>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Tree>
    <p:extLst>
      <p:ext uri="{BB962C8B-B14F-4D97-AF65-F5344CB8AC3E}">
        <p14:creationId xmlns:p14="http://schemas.microsoft.com/office/powerpoint/2010/main" val="24833519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9" name="Shape 1819"/>
          <p:cNvSpPr/>
          <p:nvPr/>
        </p:nvSpPr>
        <p:spPr>
          <a:xfrm rot="21363941">
            <a:off x="4666641" y="2570653"/>
            <a:ext cx="10392411" cy="582067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730" y="16970"/>
                  <a:pt x="4055" y="13284"/>
                  <a:pt x="7055" y="10308"/>
                </a:cubicBezTo>
                <a:cubicBezTo>
                  <a:pt x="10098" y="7290"/>
                  <a:pt x="13901" y="4973"/>
                  <a:pt x="18380" y="2877"/>
                </a:cubicBezTo>
                <a:lnTo>
                  <a:pt x="18198" y="0"/>
                </a:lnTo>
                <a:lnTo>
                  <a:pt x="21600" y="4603"/>
                </a:lnTo>
                <a:lnTo>
                  <a:pt x="18924" y="11507"/>
                </a:lnTo>
                <a:lnTo>
                  <a:pt x="18743" y="8630"/>
                </a:lnTo>
                <a:cubicBezTo>
                  <a:pt x="14655" y="9764"/>
                  <a:pt x="11069" y="11155"/>
                  <a:pt x="8004" y="13185"/>
                </a:cubicBezTo>
                <a:cubicBezTo>
                  <a:pt x="4885" y="15251"/>
                  <a:pt x="2242" y="17999"/>
                  <a:pt x="0" y="21600"/>
                </a:cubicBezTo>
                <a:close/>
              </a:path>
            </a:pathLst>
          </a:custGeom>
          <a:solidFill>
            <a:schemeClr val="bg1">
              <a:lumMod val="50000"/>
            </a:schemeClr>
          </a:solidFill>
          <a:ln w="12700">
            <a:miter lim="400000"/>
          </a:ln>
        </p:spPr>
        <p:txBody>
          <a:bodyPr lIns="0" tIns="0" rIns="0" bIns="0"/>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820" name="Shape 1820"/>
          <p:cNvSpPr/>
          <p:nvPr/>
        </p:nvSpPr>
        <p:spPr>
          <a:xfrm>
            <a:off x="15365358" y="2112752"/>
            <a:ext cx="2080431" cy="2080753"/>
          </a:xfrm>
          <a:prstGeom prst="ellipse">
            <a:avLst/>
          </a:prstGeom>
          <a:solidFill>
            <a:schemeClr val="accent2"/>
          </a:solidFill>
          <a:ln w="12700">
            <a:miter lim="400000"/>
          </a:ln>
        </p:spPr>
        <p:txBody>
          <a:bodyPr lIns="0" tIns="0" rIns="0" bIns="0"/>
          <a:lstStyle/>
          <a:p>
            <a:endParaRPr>
              <a:solidFill>
                <a:schemeClr val="tx1">
                  <a:lumMod val="75000"/>
                  <a:lumOff val="25000"/>
                </a:schemeClr>
              </a:solidFill>
              <a:latin typeface="Arial" panose="020B0604020202020204" pitchFamily="34" charset="0"/>
              <a:cs typeface="Arial" panose="020B0604020202020204" pitchFamily="34" charset="0"/>
            </a:endParaRPr>
          </a:p>
        </p:txBody>
      </p:sp>
      <p:sp>
        <p:nvSpPr>
          <p:cNvPr id="1854" name="Shape 1854"/>
          <p:cNvSpPr/>
          <p:nvPr/>
        </p:nvSpPr>
        <p:spPr>
          <a:xfrm>
            <a:off x="16113011" y="2522250"/>
            <a:ext cx="620296" cy="634212"/>
          </a:xfrm>
          <a:custGeom>
            <a:avLst/>
            <a:gdLst/>
            <a:ahLst/>
            <a:cxnLst>
              <a:cxn ang="0">
                <a:pos x="wd2" y="hd2"/>
              </a:cxn>
              <a:cxn ang="5400000">
                <a:pos x="wd2" y="hd2"/>
              </a:cxn>
              <a:cxn ang="10800000">
                <a:pos x="wd2" y="hd2"/>
              </a:cxn>
              <a:cxn ang="16200000">
                <a:pos x="wd2" y="hd2"/>
              </a:cxn>
            </a:cxnLst>
            <a:rect l="0" t="0" r="r" b="b"/>
            <a:pathLst>
              <a:path w="21600" h="21600" extrusionOk="0">
                <a:moveTo>
                  <a:pt x="1735" y="3821"/>
                </a:moveTo>
                <a:lnTo>
                  <a:pt x="4745" y="3821"/>
                </a:lnTo>
                <a:cubicBezTo>
                  <a:pt x="4832" y="6659"/>
                  <a:pt x="5371" y="8569"/>
                  <a:pt x="6052" y="9978"/>
                </a:cubicBezTo>
                <a:cubicBezTo>
                  <a:pt x="3968" y="8590"/>
                  <a:pt x="2022" y="6988"/>
                  <a:pt x="1735" y="3821"/>
                </a:cubicBezTo>
                <a:close/>
                <a:moveTo>
                  <a:pt x="10800" y="1439"/>
                </a:moveTo>
                <a:cubicBezTo>
                  <a:pt x="14079" y="1438"/>
                  <a:pt x="15359" y="2749"/>
                  <a:pt x="15358" y="3236"/>
                </a:cubicBezTo>
                <a:cubicBezTo>
                  <a:pt x="15358" y="3725"/>
                  <a:pt x="14080" y="5035"/>
                  <a:pt x="10800" y="5038"/>
                </a:cubicBezTo>
                <a:cubicBezTo>
                  <a:pt x="7521" y="5035"/>
                  <a:pt x="6242" y="3725"/>
                  <a:pt x="6242" y="3236"/>
                </a:cubicBezTo>
                <a:cubicBezTo>
                  <a:pt x="6241" y="2749"/>
                  <a:pt x="7521" y="1438"/>
                  <a:pt x="10800" y="1439"/>
                </a:cubicBezTo>
                <a:close/>
                <a:moveTo>
                  <a:pt x="15548" y="9978"/>
                </a:moveTo>
                <a:cubicBezTo>
                  <a:pt x="16230" y="8569"/>
                  <a:pt x="16768" y="6659"/>
                  <a:pt x="16855" y="3821"/>
                </a:cubicBezTo>
                <a:lnTo>
                  <a:pt x="19866" y="3821"/>
                </a:lnTo>
                <a:cubicBezTo>
                  <a:pt x="19580" y="6988"/>
                  <a:pt x="17632" y="8590"/>
                  <a:pt x="15548" y="9978"/>
                </a:cubicBezTo>
                <a:close/>
                <a:moveTo>
                  <a:pt x="12216" y="15911"/>
                </a:moveTo>
                <a:cubicBezTo>
                  <a:pt x="12216" y="14207"/>
                  <a:pt x="13537" y="13266"/>
                  <a:pt x="15690" y="11871"/>
                </a:cubicBezTo>
                <a:cubicBezTo>
                  <a:pt x="18323" y="10163"/>
                  <a:pt x="21600" y="8040"/>
                  <a:pt x="21600" y="2998"/>
                </a:cubicBezTo>
                <a:cubicBezTo>
                  <a:pt x="21600" y="2544"/>
                  <a:pt x="21220" y="2177"/>
                  <a:pt x="20750" y="2177"/>
                </a:cubicBezTo>
                <a:lnTo>
                  <a:pt x="16635" y="2177"/>
                </a:lnTo>
                <a:cubicBezTo>
                  <a:pt x="16053" y="1125"/>
                  <a:pt x="14320" y="0"/>
                  <a:pt x="10800" y="0"/>
                </a:cubicBezTo>
                <a:cubicBezTo>
                  <a:pt x="7281" y="0"/>
                  <a:pt x="5547" y="1125"/>
                  <a:pt x="4966" y="2177"/>
                </a:cubicBezTo>
                <a:lnTo>
                  <a:pt x="850" y="2177"/>
                </a:lnTo>
                <a:cubicBezTo>
                  <a:pt x="380" y="2177"/>
                  <a:pt x="0" y="2544"/>
                  <a:pt x="0" y="2998"/>
                </a:cubicBezTo>
                <a:cubicBezTo>
                  <a:pt x="0" y="8040"/>
                  <a:pt x="3277" y="10163"/>
                  <a:pt x="5912" y="11871"/>
                </a:cubicBezTo>
                <a:cubicBezTo>
                  <a:pt x="8065" y="13266"/>
                  <a:pt x="9384" y="14207"/>
                  <a:pt x="9384" y="15911"/>
                </a:cubicBezTo>
                <a:lnTo>
                  <a:pt x="9384" y="17450"/>
                </a:lnTo>
                <a:cubicBezTo>
                  <a:pt x="7122" y="17696"/>
                  <a:pt x="5461" y="18514"/>
                  <a:pt x="5461" y="19487"/>
                </a:cubicBezTo>
                <a:cubicBezTo>
                  <a:pt x="5461" y="20654"/>
                  <a:pt x="7851" y="21600"/>
                  <a:pt x="10800" y="21600"/>
                </a:cubicBezTo>
                <a:cubicBezTo>
                  <a:pt x="13749" y="21600"/>
                  <a:pt x="16139" y="20654"/>
                  <a:pt x="16139" y="19487"/>
                </a:cubicBezTo>
                <a:cubicBezTo>
                  <a:pt x="16139" y="18514"/>
                  <a:pt x="14478" y="17696"/>
                  <a:pt x="12216" y="17450"/>
                </a:cubicBezTo>
                <a:cubicBezTo>
                  <a:pt x="12216" y="17450"/>
                  <a:pt x="12216" y="15911"/>
                  <a:pt x="12216" y="15911"/>
                </a:cubicBezTo>
                <a:close/>
              </a:path>
            </a:pathLst>
          </a:custGeom>
          <a:solidFill>
            <a:schemeClr val="bg1"/>
          </a:solidFill>
          <a:ln w="12700">
            <a:miter lim="400000"/>
          </a:ln>
        </p:spPr>
        <p:txBody>
          <a:bodyPr lIns="28575" tIns="28575" rIns="28575" bIns="28575" anchor="ctr"/>
          <a:lstStyle/>
          <a:p>
            <a:endParaRPr>
              <a:solidFill>
                <a:schemeClr val="bg1"/>
              </a:solidFill>
              <a:latin typeface="Arial" panose="020B0604020202020204" pitchFamily="34" charset="0"/>
              <a:cs typeface="Arial" panose="020B0604020202020204" pitchFamily="34" charset="0"/>
            </a:endParaRPr>
          </a:p>
        </p:txBody>
      </p:sp>
      <p:sp>
        <p:nvSpPr>
          <p:cNvPr id="1855" name="Shape 1855"/>
          <p:cNvSpPr/>
          <p:nvPr/>
        </p:nvSpPr>
        <p:spPr>
          <a:xfrm>
            <a:off x="15573184" y="3220648"/>
            <a:ext cx="1679170" cy="561176"/>
          </a:xfrm>
          <a:prstGeom prst="rect">
            <a:avLst/>
          </a:prstGeom>
          <a:ln w="12700">
            <a:miter lim="400000"/>
          </a:ln>
          <a:extLst>
            <a:ext uri="{C572A759-6A51-4108-AA02-DFA0A04FC94B}">
              <ma14:wrappingTextBoxFlag xmlns="" xmlns:ma14="http://schemas.microsoft.com/office/mac/drawingml/2011/main" val="1"/>
            </a:ext>
          </a:extLst>
        </p:spPr>
        <p:txBody>
          <a:bodyPr lIns="38100" tIns="38100" rIns="38100" bIns="38100" anchor="ctr"/>
          <a:lstStyle>
            <a:lvl1pPr>
              <a:defRPr sz="3500">
                <a:solidFill>
                  <a:srgbClr val="FFFFFF"/>
                </a:solidFill>
              </a:defRPr>
            </a:lvl1pPr>
          </a:lstStyle>
          <a:p>
            <a:pPr algn="ctr"/>
            <a:r>
              <a:rPr lang="en-US" sz="3100" b="1" dirty="0">
                <a:solidFill>
                  <a:schemeClr val="bg1"/>
                </a:solidFill>
                <a:latin typeface="Arial" panose="020B0604020202020204" pitchFamily="34" charset="0"/>
                <a:cs typeface="Arial" panose="020B0604020202020204" pitchFamily="34" charset="0"/>
              </a:rPr>
              <a:t>FINISH</a:t>
            </a:r>
          </a:p>
        </p:txBody>
      </p:sp>
      <p:sp>
        <p:nvSpPr>
          <p:cNvPr id="43" name="Прямоугольник 42"/>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Our workflow</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6" name="Овал 15"/>
          <p:cNvSpPr/>
          <p:nvPr/>
        </p:nvSpPr>
        <p:spPr>
          <a:xfrm>
            <a:off x="6306813" y="6931968"/>
            <a:ext cx="313382" cy="3133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2" name="Овал 61"/>
          <p:cNvSpPr/>
          <p:nvPr/>
        </p:nvSpPr>
        <p:spPr>
          <a:xfrm>
            <a:off x="7722034" y="5706635"/>
            <a:ext cx="576508" cy="5765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5" name="Овал 24"/>
          <p:cNvSpPr/>
          <p:nvPr/>
        </p:nvSpPr>
        <p:spPr>
          <a:xfrm>
            <a:off x="9589283" y="4600936"/>
            <a:ext cx="845545" cy="8455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6" name="Овал 25"/>
          <p:cNvSpPr/>
          <p:nvPr/>
        </p:nvSpPr>
        <p:spPr>
          <a:xfrm>
            <a:off x="11968124" y="3574205"/>
            <a:ext cx="1130347" cy="11303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9" name="TextBox 2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1" name="TextBox 3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3" name="TextBox 32"/>
          <p:cNvSpPr txBox="1"/>
          <p:nvPr/>
        </p:nvSpPr>
        <p:spPr>
          <a:xfrm>
            <a:off x="8850871" y="73805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8850870" y="69319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5" name="TextBox 34"/>
          <p:cNvSpPr txBox="1"/>
          <p:nvPr/>
        </p:nvSpPr>
        <p:spPr>
          <a:xfrm>
            <a:off x="13248602" y="73805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6" name="TextBox 35"/>
          <p:cNvSpPr txBox="1"/>
          <p:nvPr/>
        </p:nvSpPr>
        <p:spPr>
          <a:xfrm>
            <a:off x="13248601" y="69319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7" name="Прямая соединительная линия 36"/>
          <p:cNvCxnSpPr/>
          <p:nvPr/>
        </p:nvCxnSpPr>
        <p:spPr>
          <a:xfrm rot="16200000" flipV="1">
            <a:off x="2961599" y="3430062"/>
            <a:ext cx="3960167" cy="3043644"/>
          </a:xfrm>
          <a:prstGeom prst="bentConnector3">
            <a:avLst>
              <a:gd name="adj1" fmla="val 10057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4"/>
          <p:cNvCxnSpPr>
            <a:stCxn id="62" idx="4"/>
          </p:cNvCxnSpPr>
          <p:nvPr/>
        </p:nvCxnSpPr>
        <p:spPr>
          <a:xfrm rot="5400000">
            <a:off x="3863077" y="5229016"/>
            <a:ext cx="3093085" cy="5201339"/>
          </a:xfrm>
          <a:prstGeom prst="bentConnector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Прямая соединительная линия 36"/>
          <p:cNvCxnSpPr/>
          <p:nvPr/>
        </p:nvCxnSpPr>
        <p:spPr>
          <a:xfrm flipV="1">
            <a:off x="10026569" y="5446481"/>
            <a:ext cx="0" cy="1302435"/>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Прямая соединительная линия 36"/>
          <p:cNvCxnSpPr/>
          <p:nvPr/>
        </p:nvCxnSpPr>
        <p:spPr>
          <a:xfrm rot="16200000" flipV="1">
            <a:off x="12302757" y="4967369"/>
            <a:ext cx="2050109" cy="1512986"/>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5942430"/>
      </p:ext>
    </p:extLst>
  </p:cSld>
  <p:clrMapOvr>
    <a:masterClrMapping/>
  </p:clrMapOvr>
  <mc:AlternateContent xmlns:mc="http://schemas.openxmlformats.org/markup-compatibility/2006" xmlns:p14="http://schemas.microsoft.com/office/powerpoint/2010/main">
    <mc:Choice Requires="p14">
      <p:transition spd="slow">
        <p:dissolve/>
      </p:transition>
    </mc:Choice>
    <mc:Fallback xmlns="">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819"/>
                                        </p:tgtEl>
                                        <p:attrNameLst>
                                          <p:attrName>style.visibility</p:attrName>
                                        </p:attrNameLst>
                                      </p:cBhvr>
                                      <p:to>
                                        <p:strVal val="visible"/>
                                      </p:to>
                                    </p:set>
                                    <p:animEffect transition="in" filter="wipe(left)">
                                      <p:cBhvr>
                                        <p:cTn id="7" dur="500"/>
                                        <p:tgtEl>
                                          <p:spTgt spid="1819"/>
                                        </p:tgtEl>
                                      </p:cBhvr>
                                    </p:animEffect>
                                  </p:childTnLst>
                                </p:cTn>
                              </p:par>
                            </p:childTnLst>
                          </p:cTn>
                        </p:par>
                        <p:par>
                          <p:cTn id="8" fill="hold">
                            <p:stCondLst>
                              <p:cond delay="500"/>
                            </p:stCondLst>
                            <p:childTnLst>
                              <p:par>
                                <p:cTn id="9" presetID="9" presetClass="entr" fill="hold" grpId="0" nodeType="afterEffect">
                                  <p:stCondLst>
                                    <p:cond delay="0"/>
                                  </p:stCondLst>
                                  <p:iterate>
                                    <p:tmAbs val="0"/>
                                  </p:iterate>
                                  <p:childTnLst>
                                    <p:set>
                                      <p:cBhvr>
                                        <p:cTn id="10" fill="hold"/>
                                        <p:tgtEl>
                                          <p:spTgt spid="1820"/>
                                        </p:tgtEl>
                                        <p:attrNameLst>
                                          <p:attrName>style.visibility</p:attrName>
                                        </p:attrNameLst>
                                      </p:cBhvr>
                                      <p:to>
                                        <p:strVal val="visible"/>
                                      </p:to>
                                    </p:set>
                                    <p:animEffect transition="in" filter="dissolve">
                                      <p:cBhvr>
                                        <p:cTn id="11" dur="500"/>
                                        <p:tgtEl>
                                          <p:spTgt spid="1820"/>
                                        </p:tgtEl>
                                      </p:cBhvr>
                                    </p:animEffect>
                                  </p:childTnLst>
                                </p:cTn>
                              </p:par>
                            </p:childTnLst>
                          </p:cTn>
                        </p:par>
                        <p:par>
                          <p:cTn id="12" fill="hold">
                            <p:stCondLst>
                              <p:cond delay="1000"/>
                            </p:stCondLst>
                            <p:childTnLst>
                              <p:par>
                                <p:cTn id="13" presetID="9" presetClass="entr" fill="hold" grpId="0" nodeType="afterEffect">
                                  <p:stCondLst>
                                    <p:cond delay="0"/>
                                  </p:stCondLst>
                                  <p:iterate>
                                    <p:tmAbs val="0"/>
                                  </p:iterate>
                                  <p:childTnLst>
                                    <p:set>
                                      <p:cBhvr>
                                        <p:cTn id="14" fill="hold"/>
                                        <p:tgtEl>
                                          <p:spTgt spid="1854"/>
                                        </p:tgtEl>
                                        <p:attrNameLst>
                                          <p:attrName>style.visibility</p:attrName>
                                        </p:attrNameLst>
                                      </p:cBhvr>
                                      <p:to>
                                        <p:strVal val="visible"/>
                                      </p:to>
                                    </p:set>
                                    <p:animEffect transition="in" filter="dissolve">
                                      <p:cBhvr>
                                        <p:cTn id="15" dur="500"/>
                                        <p:tgtEl>
                                          <p:spTgt spid="1854"/>
                                        </p:tgtEl>
                                      </p:cBhvr>
                                    </p:animEffect>
                                  </p:childTnLst>
                                </p:cTn>
                              </p:par>
                            </p:childTnLst>
                          </p:cTn>
                        </p:par>
                        <p:par>
                          <p:cTn id="16" fill="hold">
                            <p:stCondLst>
                              <p:cond delay="1500"/>
                            </p:stCondLst>
                            <p:childTnLst>
                              <p:par>
                                <p:cTn id="17" presetID="9" presetClass="entr" fill="hold" grpId="0" nodeType="afterEffect">
                                  <p:stCondLst>
                                    <p:cond delay="0"/>
                                  </p:stCondLst>
                                  <p:iterate>
                                    <p:tmAbs val="0"/>
                                  </p:iterate>
                                  <p:childTnLst>
                                    <p:set>
                                      <p:cBhvr>
                                        <p:cTn id="18" fill="hold"/>
                                        <p:tgtEl>
                                          <p:spTgt spid="1855"/>
                                        </p:tgtEl>
                                        <p:attrNameLst>
                                          <p:attrName>style.visibility</p:attrName>
                                        </p:attrNameLst>
                                      </p:cBhvr>
                                      <p:to>
                                        <p:strVal val="visible"/>
                                      </p:to>
                                    </p:set>
                                    <p:animEffect transition="in" filter="dissolve">
                                      <p:cBhvr>
                                        <p:cTn id="19" dur="500"/>
                                        <p:tgtEl>
                                          <p:spTgt spid="1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9" grpId="0" animBg="1" advAuto="0"/>
      <p:bldP spid="1820" grpId="0" animBg="1" advAuto="0"/>
      <p:bldP spid="1854" grpId="0" animBg="1" advAuto="0"/>
      <p:bldP spid="1855" grpId="0" animBg="1" advAuto="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5828372" y="1919381"/>
            <a:ext cx="6334296" cy="7276266"/>
            <a:chOff x="6795609" y="3664568"/>
            <a:chExt cx="4399822" cy="5054118"/>
          </a:xfrm>
        </p:grpSpPr>
        <p:sp>
          <p:nvSpPr>
            <p:cNvPr id="7" name="Freeform 120"/>
            <p:cNvSpPr>
              <a:spLocks/>
            </p:cNvSpPr>
            <p:nvPr/>
          </p:nvSpPr>
          <p:spPr bwMode="auto">
            <a:xfrm>
              <a:off x="6795609" y="7224432"/>
              <a:ext cx="4399822" cy="1322042"/>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Lst>
              <a:ahLst/>
              <a:cxnLst>
                <a:cxn ang="0">
                  <a:pos x="T0" y="T1"/>
                </a:cxn>
                <a:cxn ang="0">
                  <a:pos x="T2" y="T3"/>
                </a:cxn>
                <a:cxn ang="0">
                  <a:pos x="T4" y="T5"/>
                </a:cxn>
                <a:cxn ang="0">
                  <a:pos x="T6" y="T7"/>
                </a:cxn>
                <a:cxn ang="0">
                  <a:pos x="T8" y="T9"/>
                </a:cxn>
              </a:cxnLst>
              <a:rect l="0" t="0" r="r" b="b"/>
              <a:pathLst>
                <a:path w="2585" h="619">
                  <a:moveTo>
                    <a:pt x="618" y="619"/>
                  </a:moveTo>
                  <a:lnTo>
                    <a:pt x="2585" y="619"/>
                  </a:lnTo>
                  <a:lnTo>
                    <a:pt x="1967" y="0"/>
                  </a:lnTo>
                  <a:lnTo>
                    <a:pt x="0" y="0"/>
                  </a:lnTo>
                  <a:lnTo>
                    <a:pt x="618" y="619"/>
                  </a:lnTo>
                  <a:close/>
                </a:path>
              </a:pathLst>
            </a:custGeom>
            <a:solidFill>
              <a:schemeClr val="accent1"/>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8" name="Freeform 121"/>
            <p:cNvSpPr>
              <a:spLocks/>
            </p:cNvSpPr>
            <p:nvPr/>
          </p:nvSpPr>
          <p:spPr bwMode="auto">
            <a:xfrm>
              <a:off x="6795609" y="7210834"/>
              <a:ext cx="1051873" cy="1507852"/>
            </a:xfrm>
            <a:custGeom>
              <a:avLst/>
              <a:gdLst>
                <a:gd name="T0" fmla="*/ 0 w 618"/>
                <a:gd name="T1" fmla="*/ 0 h 706"/>
                <a:gd name="T2" fmla="*/ 0 w 618"/>
                <a:gd name="T3" fmla="*/ 88 h 706"/>
                <a:gd name="T4" fmla="*/ 618 w 618"/>
                <a:gd name="T5" fmla="*/ 706 h 706"/>
                <a:gd name="T6" fmla="*/ 618 w 618"/>
                <a:gd name="T7" fmla="*/ 619 h 706"/>
                <a:gd name="T8" fmla="*/ 0 w 618"/>
                <a:gd name="T9" fmla="*/ 0 h 706"/>
              </a:gdLst>
              <a:ahLst/>
              <a:cxnLst>
                <a:cxn ang="0">
                  <a:pos x="T0" y="T1"/>
                </a:cxn>
                <a:cxn ang="0">
                  <a:pos x="T2" y="T3"/>
                </a:cxn>
                <a:cxn ang="0">
                  <a:pos x="T4" y="T5"/>
                </a:cxn>
                <a:cxn ang="0">
                  <a:pos x="T6" y="T7"/>
                </a:cxn>
                <a:cxn ang="0">
                  <a:pos x="T8" y="T9"/>
                </a:cxn>
              </a:cxnLst>
              <a:rect l="0" t="0" r="r" b="b"/>
              <a:pathLst>
                <a:path w="618" h="706">
                  <a:moveTo>
                    <a:pt x="0" y="0"/>
                  </a:moveTo>
                  <a:lnTo>
                    <a:pt x="0" y="88"/>
                  </a:lnTo>
                  <a:lnTo>
                    <a:pt x="618" y="706"/>
                  </a:lnTo>
                  <a:lnTo>
                    <a:pt x="618" y="619"/>
                  </a:lnTo>
                  <a:lnTo>
                    <a:pt x="0" y="0"/>
                  </a:lnTo>
                  <a:close/>
                </a:path>
              </a:pathLst>
            </a:custGeom>
            <a:solidFill>
              <a:schemeClr val="accent1">
                <a:lumMod val="50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9" name="Rectangle 122"/>
            <p:cNvSpPr>
              <a:spLocks noChangeArrowheads="1"/>
            </p:cNvSpPr>
            <p:nvPr/>
          </p:nvSpPr>
          <p:spPr bwMode="auto">
            <a:xfrm>
              <a:off x="7847482" y="8532873"/>
              <a:ext cx="3347949" cy="185813"/>
            </a:xfrm>
            <a:prstGeom prst="rect">
              <a:avLst/>
            </a:prstGeom>
            <a:solidFill>
              <a:schemeClr val="accent1">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10" name="Freeform 120"/>
            <p:cNvSpPr>
              <a:spLocks/>
            </p:cNvSpPr>
            <p:nvPr/>
          </p:nvSpPr>
          <p:spPr bwMode="auto">
            <a:xfrm>
              <a:off x="7325924" y="7221290"/>
              <a:ext cx="3460281" cy="827756"/>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 name="connsiteX0" fmla="*/ 2391 w 9339"/>
                <a:gd name="connsiteY0" fmla="*/ 10000 h 10000"/>
                <a:gd name="connsiteX1" fmla="*/ 9339 w 9339"/>
                <a:gd name="connsiteY1" fmla="*/ 7313 h 10000"/>
                <a:gd name="connsiteX2" fmla="*/ 7609 w 9339"/>
                <a:gd name="connsiteY2" fmla="*/ 0 h 10000"/>
                <a:gd name="connsiteX3" fmla="*/ 0 w 9339"/>
                <a:gd name="connsiteY3" fmla="*/ 0 h 10000"/>
                <a:gd name="connsiteX4" fmla="*/ 2391 w 9339"/>
                <a:gd name="connsiteY4" fmla="*/ 10000 h 10000"/>
                <a:gd name="connsiteX0" fmla="*/ 1892 w 10000"/>
                <a:gd name="connsiteY0" fmla="*/ 7435 h 7435"/>
                <a:gd name="connsiteX1" fmla="*/ 10000 w 10000"/>
                <a:gd name="connsiteY1" fmla="*/ 7313 h 7435"/>
                <a:gd name="connsiteX2" fmla="*/ 8148 w 10000"/>
                <a:gd name="connsiteY2" fmla="*/ 0 h 7435"/>
                <a:gd name="connsiteX3" fmla="*/ 0 w 10000"/>
                <a:gd name="connsiteY3" fmla="*/ 0 h 7435"/>
                <a:gd name="connsiteX4" fmla="*/ 1892 w 10000"/>
                <a:gd name="connsiteY4" fmla="*/ 7435 h 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7435">
                  <a:moveTo>
                    <a:pt x="1892" y="7435"/>
                  </a:moveTo>
                  <a:lnTo>
                    <a:pt x="10000" y="7313"/>
                  </a:lnTo>
                  <a:lnTo>
                    <a:pt x="8148" y="0"/>
                  </a:lnTo>
                  <a:lnTo>
                    <a:pt x="0" y="0"/>
                  </a:lnTo>
                  <a:lnTo>
                    <a:pt x="1892" y="7435"/>
                  </a:lnTo>
                  <a:close/>
                </a:path>
              </a:pathLst>
            </a:custGeom>
            <a:solidFill>
              <a:srgbClr val="000000">
                <a:alpha val="15000"/>
              </a:srgb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14" name="Freeform 120"/>
            <p:cNvSpPr>
              <a:spLocks/>
            </p:cNvSpPr>
            <p:nvPr/>
          </p:nvSpPr>
          <p:spPr bwMode="auto">
            <a:xfrm>
              <a:off x="6795609" y="6042342"/>
              <a:ext cx="4399822" cy="1322042"/>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Lst>
              <a:ahLst/>
              <a:cxnLst>
                <a:cxn ang="0">
                  <a:pos x="T0" y="T1"/>
                </a:cxn>
                <a:cxn ang="0">
                  <a:pos x="T2" y="T3"/>
                </a:cxn>
                <a:cxn ang="0">
                  <a:pos x="T4" y="T5"/>
                </a:cxn>
                <a:cxn ang="0">
                  <a:pos x="T6" y="T7"/>
                </a:cxn>
                <a:cxn ang="0">
                  <a:pos x="T8" y="T9"/>
                </a:cxn>
              </a:cxnLst>
              <a:rect l="0" t="0" r="r" b="b"/>
              <a:pathLst>
                <a:path w="2585" h="619">
                  <a:moveTo>
                    <a:pt x="618" y="619"/>
                  </a:moveTo>
                  <a:lnTo>
                    <a:pt x="2585" y="619"/>
                  </a:lnTo>
                  <a:lnTo>
                    <a:pt x="1967" y="0"/>
                  </a:lnTo>
                  <a:lnTo>
                    <a:pt x="0" y="0"/>
                  </a:lnTo>
                  <a:lnTo>
                    <a:pt x="618" y="619"/>
                  </a:lnTo>
                  <a:close/>
                </a:path>
              </a:pathLst>
            </a:custGeom>
            <a:solidFill>
              <a:schemeClr val="accent2"/>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15" name="Freeform 121"/>
            <p:cNvSpPr>
              <a:spLocks/>
            </p:cNvSpPr>
            <p:nvPr/>
          </p:nvSpPr>
          <p:spPr bwMode="auto">
            <a:xfrm>
              <a:off x="6795609" y="6028744"/>
              <a:ext cx="1051873" cy="1507852"/>
            </a:xfrm>
            <a:custGeom>
              <a:avLst/>
              <a:gdLst>
                <a:gd name="T0" fmla="*/ 0 w 618"/>
                <a:gd name="T1" fmla="*/ 0 h 706"/>
                <a:gd name="T2" fmla="*/ 0 w 618"/>
                <a:gd name="T3" fmla="*/ 88 h 706"/>
                <a:gd name="T4" fmla="*/ 618 w 618"/>
                <a:gd name="T5" fmla="*/ 706 h 706"/>
                <a:gd name="T6" fmla="*/ 618 w 618"/>
                <a:gd name="T7" fmla="*/ 619 h 706"/>
                <a:gd name="T8" fmla="*/ 0 w 618"/>
                <a:gd name="T9" fmla="*/ 0 h 706"/>
              </a:gdLst>
              <a:ahLst/>
              <a:cxnLst>
                <a:cxn ang="0">
                  <a:pos x="T0" y="T1"/>
                </a:cxn>
                <a:cxn ang="0">
                  <a:pos x="T2" y="T3"/>
                </a:cxn>
                <a:cxn ang="0">
                  <a:pos x="T4" y="T5"/>
                </a:cxn>
                <a:cxn ang="0">
                  <a:pos x="T6" y="T7"/>
                </a:cxn>
                <a:cxn ang="0">
                  <a:pos x="T8" y="T9"/>
                </a:cxn>
              </a:cxnLst>
              <a:rect l="0" t="0" r="r" b="b"/>
              <a:pathLst>
                <a:path w="618" h="706">
                  <a:moveTo>
                    <a:pt x="0" y="0"/>
                  </a:moveTo>
                  <a:lnTo>
                    <a:pt x="0" y="88"/>
                  </a:lnTo>
                  <a:lnTo>
                    <a:pt x="618" y="706"/>
                  </a:lnTo>
                  <a:lnTo>
                    <a:pt x="618" y="619"/>
                  </a:lnTo>
                  <a:lnTo>
                    <a:pt x="0" y="0"/>
                  </a:lnTo>
                  <a:close/>
                </a:path>
              </a:pathLst>
            </a:custGeom>
            <a:solidFill>
              <a:schemeClr val="accent2">
                <a:lumMod val="50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16" name="Rectangle 122"/>
            <p:cNvSpPr>
              <a:spLocks noChangeArrowheads="1"/>
            </p:cNvSpPr>
            <p:nvPr/>
          </p:nvSpPr>
          <p:spPr bwMode="auto">
            <a:xfrm>
              <a:off x="7847482" y="7350783"/>
              <a:ext cx="3347949" cy="185813"/>
            </a:xfrm>
            <a:prstGeom prst="rect">
              <a:avLst/>
            </a:prstGeom>
            <a:solidFill>
              <a:schemeClr val="accent2">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17" name="Freeform 120"/>
            <p:cNvSpPr>
              <a:spLocks/>
            </p:cNvSpPr>
            <p:nvPr/>
          </p:nvSpPr>
          <p:spPr bwMode="auto">
            <a:xfrm>
              <a:off x="7325924" y="6039200"/>
              <a:ext cx="3460281" cy="827756"/>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 name="connsiteX0" fmla="*/ 2391 w 9339"/>
                <a:gd name="connsiteY0" fmla="*/ 10000 h 10000"/>
                <a:gd name="connsiteX1" fmla="*/ 9339 w 9339"/>
                <a:gd name="connsiteY1" fmla="*/ 7313 h 10000"/>
                <a:gd name="connsiteX2" fmla="*/ 7609 w 9339"/>
                <a:gd name="connsiteY2" fmla="*/ 0 h 10000"/>
                <a:gd name="connsiteX3" fmla="*/ 0 w 9339"/>
                <a:gd name="connsiteY3" fmla="*/ 0 h 10000"/>
                <a:gd name="connsiteX4" fmla="*/ 2391 w 9339"/>
                <a:gd name="connsiteY4" fmla="*/ 10000 h 10000"/>
                <a:gd name="connsiteX0" fmla="*/ 1892 w 10000"/>
                <a:gd name="connsiteY0" fmla="*/ 7435 h 7435"/>
                <a:gd name="connsiteX1" fmla="*/ 10000 w 10000"/>
                <a:gd name="connsiteY1" fmla="*/ 7313 h 7435"/>
                <a:gd name="connsiteX2" fmla="*/ 8148 w 10000"/>
                <a:gd name="connsiteY2" fmla="*/ 0 h 7435"/>
                <a:gd name="connsiteX3" fmla="*/ 0 w 10000"/>
                <a:gd name="connsiteY3" fmla="*/ 0 h 7435"/>
                <a:gd name="connsiteX4" fmla="*/ 1892 w 10000"/>
                <a:gd name="connsiteY4" fmla="*/ 7435 h 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7435">
                  <a:moveTo>
                    <a:pt x="1892" y="7435"/>
                  </a:moveTo>
                  <a:lnTo>
                    <a:pt x="10000" y="7313"/>
                  </a:lnTo>
                  <a:lnTo>
                    <a:pt x="8148" y="0"/>
                  </a:lnTo>
                  <a:lnTo>
                    <a:pt x="0" y="0"/>
                  </a:lnTo>
                  <a:lnTo>
                    <a:pt x="1892" y="7435"/>
                  </a:lnTo>
                  <a:close/>
                </a:path>
              </a:pathLst>
            </a:custGeom>
            <a:solidFill>
              <a:srgbClr val="000000">
                <a:alpha val="15000"/>
              </a:srgb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21" name="Freeform 120"/>
            <p:cNvSpPr>
              <a:spLocks/>
            </p:cNvSpPr>
            <p:nvPr/>
          </p:nvSpPr>
          <p:spPr bwMode="auto">
            <a:xfrm>
              <a:off x="6795609" y="4860254"/>
              <a:ext cx="4399822" cy="1322042"/>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Lst>
              <a:ahLst/>
              <a:cxnLst>
                <a:cxn ang="0">
                  <a:pos x="T0" y="T1"/>
                </a:cxn>
                <a:cxn ang="0">
                  <a:pos x="T2" y="T3"/>
                </a:cxn>
                <a:cxn ang="0">
                  <a:pos x="T4" y="T5"/>
                </a:cxn>
                <a:cxn ang="0">
                  <a:pos x="T6" y="T7"/>
                </a:cxn>
                <a:cxn ang="0">
                  <a:pos x="T8" y="T9"/>
                </a:cxn>
              </a:cxnLst>
              <a:rect l="0" t="0" r="r" b="b"/>
              <a:pathLst>
                <a:path w="2585" h="619">
                  <a:moveTo>
                    <a:pt x="618" y="619"/>
                  </a:moveTo>
                  <a:lnTo>
                    <a:pt x="2585" y="619"/>
                  </a:lnTo>
                  <a:lnTo>
                    <a:pt x="1967" y="0"/>
                  </a:lnTo>
                  <a:lnTo>
                    <a:pt x="0" y="0"/>
                  </a:lnTo>
                  <a:lnTo>
                    <a:pt x="618" y="619"/>
                  </a:lnTo>
                  <a:close/>
                </a:path>
              </a:pathLst>
            </a:custGeom>
            <a:solidFill>
              <a:schemeClr val="accent3"/>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22" name="Freeform 121"/>
            <p:cNvSpPr>
              <a:spLocks/>
            </p:cNvSpPr>
            <p:nvPr/>
          </p:nvSpPr>
          <p:spPr bwMode="auto">
            <a:xfrm>
              <a:off x="6795609" y="4846656"/>
              <a:ext cx="1051873" cy="1507852"/>
            </a:xfrm>
            <a:custGeom>
              <a:avLst/>
              <a:gdLst>
                <a:gd name="T0" fmla="*/ 0 w 618"/>
                <a:gd name="T1" fmla="*/ 0 h 706"/>
                <a:gd name="T2" fmla="*/ 0 w 618"/>
                <a:gd name="T3" fmla="*/ 88 h 706"/>
                <a:gd name="T4" fmla="*/ 618 w 618"/>
                <a:gd name="T5" fmla="*/ 706 h 706"/>
                <a:gd name="T6" fmla="*/ 618 w 618"/>
                <a:gd name="T7" fmla="*/ 619 h 706"/>
                <a:gd name="T8" fmla="*/ 0 w 618"/>
                <a:gd name="T9" fmla="*/ 0 h 706"/>
              </a:gdLst>
              <a:ahLst/>
              <a:cxnLst>
                <a:cxn ang="0">
                  <a:pos x="T0" y="T1"/>
                </a:cxn>
                <a:cxn ang="0">
                  <a:pos x="T2" y="T3"/>
                </a:cxn>
                <a:cxn ang="0">
                  <a:pos x="T4" y="T5"/>
                </a:cxn>
                <a:cxn ang="0">
                  <a:pos x="T6" y="T7"/>
                </a:cxn>
                <a:cxn ang="0">
                  <a:pos x="T8" y="T9"/>
                </a:cxn>
              </a:cxnLst>
              <a:rect l="0" t="0" r="r" b="b"/>
              <a:pathLst>
                <a:path w="618" h="706">
                  <a:moveTo>
                    <a:pt x="0" y="0"/>
                  </a:moveTo>
                  <a:lnTo>
                    <a:pt x="0" y="88"/>
                  </a:lnTo>
                  <a:lnTo>
                    <a:pt x="618" y="706"/>
                  </a:lnTo>
                  <a:lnTo>
                    <a:pt x="618" y="619"/>
                  </a:lnTo>
                  <a:lnTo>
                    <a:pt x="0" y="0"/>
                  </a:lnTo>
                  <a:close/>
                </a:path>
              </a:pathLst>
            </a:custGeom>
            <a:solidFill>
              <a:schemeClr val="accent3">
                <a:lumMod val="50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23" name="Rectangle 122"/>
            <p:cNvSpPr>
              <a:spLocks noChangeArrowheads="1"/>
            </p:cNvSpPr>
            <p:nvPr/>
          </p:nvSpPr>
          <p:spPr bwMode="auto">
            <a:xfrm>
              <a:off x="7847482" y="6168695"/>
              <a:ext cx="3347949" cy="185813"/>
            </a:xfrm>
            <a:prstGeom prst="rect">
              <a:avLst/>
            </a:prstGeom>
            <a:solidFill>
              <a:schemeClr val="accent3">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24" name="Freeform 120"/>
            <p:cNvSpPr>
              <a:spLocks/>
            </p:cNvSpPr>
            <p:nvPr/>
          </p:nvSpPr>
          <p:spPr bwMode="auto">
            <a:xfrm>
              <a:off x="7325924" y="4857112"/>
              <a:ext cx="3460281" cy="827756"/>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 name="connsiteX0" fmla="*/ 2391 w 9339"/>
                <a:gd name="connsiteY0" fmla="*/ 10000 h 10000"/>
                <a:gd name="connsiteX1" fmla="*/ 9339 w 9339"/>
                <a:gd name="connsiteY1" fmla="*/ 7313 h 10000"/>
                <a:gd name="connsiteX2" fmla="*/ 7609 w 9339"/>
                <a:gd name="connsiteY2" fmla="*/ 0 h 10000"/>
                <a:gd name="connsiteX3" fmla="*/ 0 w 9339"/>
                <a:gd name="connsiteY3" fmla="*/ 0 h 10000"/>
                <a:gd name="connsiteX4" fmla="*/ 2391 w 9339"/>
                <a:gd name="connsiteY4" fmla="*/ 10000 h 10000"/>
                <a:gd name="connsiteX0" fmla="*/ 1892 w 10000"/>
                <a:gd name="connsiteY0" fmla="*/ 7435 h 7435"/>
                <a:gd name="connsiteX1" fmla="*/ 10000 w 10000"/>
                <a:gd name="connsiteY1" fmla="*/ 7313 h 7435"/>
                <a:gd name="connsiteX2" fmla="*/ 8148 w 10000"/>
                <a:gd name="connsiteY2" fmla="*/ 0 h 7435"/>
                <a:gd name="connsiteX3" fmla="*/ 0 w 10000"/>
                <a:gd name="connsiteY3" fmla="*/ 0 h 7435"/>
                <a:gd name="connsiteX4" fmla="*/ 1892 w 10000"/>
                <a:gd name="connsiteY4" fmla="*/ 7435 h 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7435">
                  <a:moveTo>
                    <a:pt x="1892" y="7435"/>
                  </a:moveTo>
                  <a:lnTo>
                    <a:pt x="10000" y="7313"/>
                  </a:lnTo>
                  <a:lnTo>
                    <a:pt x="8148" y="0"/>
                  </a:lnTo>
                  <a:lnTo>
                    <a:pt x="0" y="0"/>
                  </a:lnTo>
                  <a:lnTo>
                    <a:pt x="1892" y="7435"/>
                  </a:lnTo>
                  <a:close/>
                </a:path>
              </a:pathLst>
            </a:custGeom>
            <a:solidFill>
              <a:srgbClr val="000000">
                <a:alpha val="15000"/>
              </a:srgbClr>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28" name="Freeform 120"/>
            <p:cNvSpPr>
              <a:spLocks/>
            </p:cNvSpPr>
            <p:nvPr/>
          </p:nvSpPr>
          <p:spPr bwMode="auto">
            <a:xfrm>
              <a:off x="6795609" y="3678166"/>
              <a:ext cx="4399822" cy="1322042"/>
            </a:xfrm>
            <a:custGeom>
              <a:avLst/>
              <a:gdLst>
                <a:gd name="T0" fmla="*/ 618 w 2585"/>
                <a:gd name="T1" fmla="*/ 619 h 619"/>
                <a:gd name="T2" fmla="*/ 2585 w 2585"/>
                <a:gd name="T3" fmla="*/ 619 h 619"/>
                <a:gd name="T4" fmla="*/ 1967 w 2585"/>
                <a:gd name="T5" fmla="*/ 0 h 619"/>
                <a:gd name="T6" fmla="*/ 0 w 2585"/>
                <a:gd name="T7" fmla="*/ 0 h 619"/>
                <a:gd name="T8" fmla="*/ 618 w 2585"/>
                <a:gd name="T9" fmla="*/ 619 h 619"/>
              </a:gdLst>
              <a:ahLst/>
              <a:cxnLst>
                <a:cxn ang="0">
                  <a:pos x="T0" y="T1"/>
                </a:cxn>
                <a:cxn ang="0">
                  <a:pos x="T2" y="T3"/>
                </a:cxn>
                <a:cxn ang="0">
                  <a:pos x="T4" y="T5"/>
                </a:cxn>
                <a:cxn ang="0">
                  <a:pos x="T6" y="T7"/>
                </a:cxn>
                <a:cxn ang="0">
                  <a:pos x="T8" y="T9"/>
                </a:cxn>
              </a:cxnLst>
              <a:rect l="0" t="0" r="r" b="b"/>
              <a:pathLst>
                <a:path w="2585" h="619">
                  <a:moveTo>
                    <a:pt x="618" y="619"/>
                  </a:moveTo>
                  <a:lnTo>
                    <a:pt x="2585" y="619"/>
                  </a:lnTo>
                  <a:lnTo>
                    <a:pt x="1967" y="0"/>
                  </a:lnTo>
                  <a:lnTo>
                    <a:pt x="0" y="0"/>
                  </a:lnTo>
                  <a:lnTo>
                    <a:pt x="618" y="619"/>
                  </a:lnTo>
                  <a:close/>
                </a:path>
              </a:pathLst>
            </a:custGeom>
            <a:solidFill>
              <a:schemeClr val="accent4"/>
            </a:solidFill>
            <a:ln w="3175">
              <a:noFill/>
            </a:ln>
          </p:spPr>
          <p:txBody>
            <a:bodyPr vert="horz" wrap="square" lIns="0" tIns="0" rIns="0" bIns="0" numCol="1" anchor="ctr" anchorCtr="0" compatLnSpc="1">
              <a:prstTxWarp prst="textNoShape">
                <a:avLst/>
              </a:prstTxWarp>
            </a:bodyPr>
            <a:lstStyle/>
            <a:p>
              <a:pPr algn="ctr">
                <a:spcAft>
                  <a:spcPts val="450"/>
                </a:spcAft>
              </a:pPr>
              <a:endParaRPr lang="ko-KR" altLang="en-US" b="1" dirty="0">
                <a:gradFill>
                  <a:gsLst>
                    <a:gs pos="0">
                      <a:schemeClr val="bg1">
                        <a:lumMod val="50000"/>
                      </a:schemeClr>
                    </a:gs>
                    <a:gs pos="100000">
                      <a:schemeClr val="bg1">
                        <a:lumMod val="50000"/>
                      </a:schemeClr>
                    </a:gs>
                  </a:gsLst>
                  <a:lin ang="5400000" scaled="0"/>
                </a:gradFill>
                <a:latin typeface="Arial" panose="020B0604020202020204" pitchFamily="34" charset="0"/>
                <a:ea typeface="Roboto Condensed Regular"/>
                <a:cs typeface="Arial" panose="020B0604020202020204" pitchFamily="34" charset="0"/>
              </a:endParaRPr>
            </a:p>
          </p:txBody>
        </p:sp>
        <p:sp>
          <p:nvSpPr>
            <p:cNvPr id="29" name="Freeform 121"/>
            <p:cNvSpPr>
              <a:spLocks/>
            </p:cNvSpPr>
            <p:nvPr/>
          </p:nvSpPr>
          <p:spPr bwMode="auto">
            <a:xfrm>
              <a:off x="6795609" y="3664568"/>
              <a:ext cx="1051873" cy="1507852"/>
            </a:xfrm>
            <a:custGeom>
              <a:avLst/>
              <a:gdLst>
                <a:gd name="T0" fmla="*/ 0 w 618"/>
                <a:gd name="T1" fmla="*/ 0 h 706"/>
                <a:gd name="T2" fmla="*/ 0 w 618"/>
                <a:gd name="T3" fmla="*/ 88 h 706"/>
                <a:gd name="T4" fmla="*/ 618 w 618"/>
                <a:gd name="T5" fmla="*/ 706 h 706"/>
                <a:gd name="T6" fmla="*/ 618 w 618"/>
                <a:gd name="T7" fmla="*/ 619 h 706"/>
                <a:gd name="T8" fmla="*/ 0 w 618"/>
                <a:gd name="T9" fmla="*/ 0 h 706"/>
              </a:gdLst>
              <a:ahLst/>
              <a:cxnLst>
                <a:cxn ang="0">
                  <a:pos x="T0" y="T1"/>
                </a:cxn>
                <a:cxn ang="0">
                  <a:pos x="T2" y="T3"/>
                </a:cxn>
                <a:cxn ang="0">
                  <a:pos x="T4" y="T5"/>
                </a:cxn>
                <a:cxn ang="0">
                  <a:pos x="T6" y="T7"/>
                </a:cxn>
                <a:cxn ang="0">
                  <a:pos x="T8" y="T9"/>
                </a:cxn>
              </a:cxnLst>
              <a:rect l="0" t="0" r="r" b="b"/>
              <a:pathLst>
                <a:path w="618" h="706">
                  <a:moveTo>
                    <a:pt x="0" y="0"/>
                  </a:moveTo>
                  <a:lnTo>
                    <a:pt x="0" y="88"/>
                  </a:lnTo>
                  <a:lnTo>
                    <a:pt x="618" y="706"/>
                  </a:lnTo>
                  <a:lnTo>
                    <a:pt x="618" y="619"/>
                  </a:lnTo>
                  <a:lnTo>
                    <a:pt x="0" y="0"/>
                  </a:lnTo>
                  <a:close/>
                </a:path>
              </a:pathLst>
            </a:custGeom>
            <a:solidFill>
              <a:schemeClr val="accent4">
                <a:lumMod val="50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sp>
          <p:nvSpPr>
            <p:cNvPr id="30" name="Rectangle 122"/>
            <p:cNvSpPr>
              <a:spLocks noChangeArrowheads="1"/>
            </p:cNvSpPr>
            <p:nvPr/>
          </p:nvSpPr>
          <p:spPr bwMode="auto">
            <a:xfrm>
              <a:off x="7847482" y="4986607"/>
              <a:ext cx="3347949" cy="185813"/>
            </a:xfrm>
            <a:prstGeom prst="rect">
              <a:avLst/>
            </a:prstGeom>
            <a:solidFill>
              <a:schemeClr val="accent4">
                <a:lumMod val="75000"/>
              </a:schemeClr>
            </a:solidFill>
            <a:ln w="3175">
              <a:noFill/>
            </a:ln>
          </p:spPr>
          <p:txBody>
            <a:bodyPr vert="horz" wrap="square" lIns="137160" tIns="68580" rIns="137160" bIns="68580" numCol="1" anchor="t" anchorCtr="0" compatLnSpc="1">
              <a:prstTxWarp prst="textNoShape">
                <a:avLst/>
              </a:prstTxWarp>
            </a:bodyPr>
            <a:lstStyle/>
            <a:p>
              <a:endParaRPr lang="ko-KR" altLang="en-US" sz="2700" dirty="0">
                <a:latin typeface="Arial" panose="020B0604020202020204" pitchFamily="34" charset="0"/>
                <a:cs typeface="Arial" panose="020B0604020202020204" pitchFamily="34" charset="0"/>
              </a:endParaRPr>
            </a:p>
          </p:txBody>
        </p:sp>
      </p:grpSp>
      <p:sp>
        <p:nvSpPr>
          <p:cNvPr id="27" name="Прямоугольник 26"/>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Data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TextBox 3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TextBox 3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1" name="TextBox 4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TextBox 4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3" name="TextBox 42"/>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5" name="TextBox 44"/>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47" name="Прямая соединительная линия 46"/>
          <p:cNvCxnSpPr/>
          <p:nvPr/>
        </p:nvCxnSpPr>
        <p:spPr>
          <a:xfrm flipH="1">
            <a:off x="3419856" y="2971800"/>
            <a:ext cx="392286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Прямая соединительная линия 47"/>
          <p:cNvCxnSpPr/>
          <p:nvPr/>
        </p:nvCxnSpPr>
        <p:spPr>
          <a:xfrm rot="10800000" flipV="1">
            <a:off x="3419860" y="4827947"/>
            <a:ext cx="3533391" cy="1420451"/>
          </a:xfrm>
          <a:prstGeom prst="bentConnector3">
            <a:avLst>
              <a:gd name="adj1" fmla="val 4083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Прямая соединительная линия 48"/>
          <p:cNvCxnSpPr/>
          <p:nvPr/>
        </p:nvCxnSpPr>
        <p:spPr>
          <a:xfrm rot="10800000" flipV="1">
            <a:off x="11010900" y="2984499"/>
            <a:ext cx="4218312" cy="3711576"/>
          </a:xfrm>
          <a:prstGeom prst="bentConnector3">
            <a:avLst>
              <a:gd name="adj1" fmla="val 5767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Прямая соединительная линия 49"/>
          <p:cNvCxnSpPr/>
          <p:nvPr/>
        </p:nvCxnSpPr>
        <p:spPr>
          <a:xfrm rot="10800000" flipV="1">
            <a:off x="11573518" y="6261099"/>
            <a:ext cx="3655693" cy="2374870"/>
          </a:xfrm>
          <a:prstGeom prst="bentConnector3">
            <a:avLst>
              <a:gd name="adj1" fmla="val 4791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524190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Diagram 50"/>
          <p:cNvGraphicFramePr/>
          <p:nvPr/>
        </p:nvGraphicFramePr>
        <p:xfrm>
          <a:off x="3729530" y="2749436"/>
          <a:ext cx="10278836" cy="68525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3" name="Freeform 6"/>
          <p:cNvSpPr>
            <a:spLocks noEditPoints="1"/>
          </p:cNvSpPr>
          <p:nvPr/>
        </p:nvSpPr>
        <p:spPr bwMode="auto">
          <a:xfrm>
            <a:off x="7255560" y="4357185"/>
            <a:ext cx="720726" cy="568326"/>
          </a:xfrm>
          <a:custGeom>
            <a:avLst/>
            <a:gdLst>
              <a:gd name="T0" fmla="*/ 672 w 682"/>
              <a:gd name="T1" fmla="*/ 76 h 539"/>
              <a:gd name="T2" fmla="*/ 657 w 682"/>
              <a:gd name="T3" fmla="*/ 30 h 539"/>
              <a:gd name="T4" fmla="*/ 635 w 682"/>
              <a:gd name="T5" fmla="*/ 7 h 539"/>
              <a:gd name="T6" fmla="*/ 623 w 682"/>
              <a:gd name="T7" fmla="*/ 1 h 539"/>
              <a:gd name="T8" fmla="*/ 608 w 682"/>
              <a:gd name="T9" fmla="*/ 5 h 539"/>
              <a:gd name="T10" fmla="*/ 594 w 682"/>
              <a:gd name="T11" fmla="*/ 11 h 539"/>
              <a:gd name="T12" fmla="*/ 572 w 682"/>
              <a:gd name="T13" fmla="*/ 29 h 539"/>
              <a:gd name="T14" fmla="*/ 531 w 682"/>
              <a:gd name="T15" fmla="*/ 58 h 539"/>
              <a:gd name="T16" fmla="*/ 472 w 682"/>
              <a:gd name="T17" fmla="*/ 70 h 539"/>
              <a:gd name="T18" fmla="*/ 405 w 682"/>
              <a:gd name="T19" fmla="*/ 73 h 539"/>
              <a:gd name="T20" fmla="*/ 337 w 682"/>
              <a:gd name="T21" fmla="*/ 76 h 539"/>
              <a:gd name="T22" fmla="*/ 275 w 682"/>
              <a:gd name="T23" fmla="*/ 83 h 539"/>
              <a:gd name="T24" fmla="*/ 205 w 682"/>
              <a:gd name="T25" fmla="*/ 112 h 539"/>
              <a:gd name="T26" fmla="*/ 137 w 682"/>
              <a:gd name="T27" fmla="*/ 161 h 539"/>
              <a:gd name="T28" fmla="*/ 85 w 682"/>
              <a:gd name="T29" fmla="*/ 227 h 539"/>
              <a:gd name="T30" fmla="*/ 62 w 682"/>
              <a:gd name="T31" fmla="*/ 309 h 539"/>
              <a:gd name="T32" fmla="*/ 62 w 682"/>
              <a:gd name="T33" fmla="*/ 360 h 539"/>
              <a:gd name="T34" fmla="*/ 73 w 682"/>
              <a:gd name="T35" fmla="*/ 396 h 539"/>
              <a:gd name="T36" fmla="*/ 68 w 682"/>
              <a:gd name="T37" fmla="*/ 414 h 539"/>
              <a:gd name="T38" fmla="*/ 30 w 682"/>
              <a:gd name="T39" fmla="*/ 446 h 539"/>
              <a:gd name="T40" fmla="*/ 7 w 682"/>
              <a:gd name="T41" fmla="*/ 473 h 539"/>
              <a:gd name="T42" fmla="*/ 0 w 682"/>
              <a:gd name="T43" fmla="*/ 496 h 539"/>
              <a:gd name="T44" fmla="*/ 2 w 682"/>
              <a:gd name="T45" fmla="*/ 503 h 539"/>
              <a:gd name="T46" fmla="*/ 12 w 682"/>
              <a:gd name="T47" fmla="*/ 519 h 539"/>
              <a:gd name="T48" fmla="*/ 31 w 682"/>
              <a:gd name="T49" fmla="*/ 537 h 539"/>
              <a:gd name="T50" fmla="*/ 53 w 682"/>
              <a:gd name="T51" fmla="*/ 539 h 539"/>
              <a:gd name="T52" fmla="*/ 81 w 682"/>
              <a:gd name="T53" fmla="*/ 514 h 539"/>
              <a:gd name="T54" fmla="*/ 111 w 682"/>
              <a:gd name="T55" fmla="*/ 469 h 539"/>
              <a:gd name="T56" fmla="*/ 127 w 682"/>
              <a:gd name="T57" fmla="*/ 462 h 539"/>
              <a:gd name="T58" fmla="*/ 171 w 682"/>
              <a:gd name="T59" fmla="*/ 482 h 539"/>
              <a:gd name="T60" fmla="*/ 205 w 682"/>
              <a:gd name="T61" fmla="*/ 496 h 539"/>
              <a:gd name="T62" fmla="*/ 259 w 682"/>
              <a:gd name="T63" fmla="*/ 508 h 539"/>
              <a:gd name="T64" fmla="*/ 322 w 682"/>
              <a:gd name="T65" fmla="*/ 509 h 539"/>
              <a:gd name="T66" fmla="*/ 406 w 682"/>
              <a:gd name="T67" fmla="*/ 493 h 539"/>
              <a:gd name="T68" fmla="*/ 488 w 682"/>
              <a:gd name="T69" fmla="*/ 458 h 539"/>
              <a:gd name="T70" fmla="*/ 559 w 682"/>
              <a:gd name="T71" fmla="*/ 409 h 539"/>
              <a:gd name="T72" fmla="*/ 617 w 682"/>
              <a:gd name="T73" fmla="*/ 351 h 539"/>
              <a:gd name="T74" fmla="*/ 656 w 682"/>
              <a:gd name="T75" fmla="*/ 281 h 539"/>
              <a:gd name="T76" fmla="*/ 677 w 682"/>
              <a:gd name="T77" fmla="*/ 202 h 539"/>
              <a:gd name="T78" fmla="*/ 682 w 682"/>
              <a:gd name="T79" fmla="*/ 139 h 539"/>
              <a:gd name="T80" fmla="*/ 480 w 682"/>
              <a:gd name="T81" fmla="*/ 240 h 539"/>
              <a:gd name="T82" fmla="*/ 462 w 682"/>
              <a:gd name="T83" fmla="*/ 247 h 539"/>
              <a:gd name="T84" fmla="*/ 397 w 682"/>
              <a:gd name="T85" fmla="*/ 252 h 539"/>
              <a:gd name="T86" fmla="*/ 342 w 682"/>
              <a:gd name="T87" fmla="*/ 267 h 539"/>
              <a:gd name="T88" fmla="*/ 293 w 682"/>
              <a:gd name="T89" fmla="*/ 294 h 539"/>
              <a:gd name="T90" fmla="*/ 241 w 682"/>
              <a:gd name="T91" fmla="*/ 334 h 539"/>
              <a:gd name="T92" fmla="*/ 187 w 682"/>
              <a:gd name="T93" fmla="*/ 386 h 539"/>
              <a:gd name="T94" fmla="*/ 170 w 682"/>
              <a:gd name="T95" fmla="*/ 393 h 539"/>
              <a:gd name="T96" fmla="*/ 153 w 682"/>
              <a:gd name="T97" fmla="*/ 386 h 539"/>
              <a:gd name="T98" fmla="*/ 146 w 682"/>
              <a:gd name="T99" fmla="*/ 368 h 539"/>
              <a:gd name="T100" fmla="*/ 153 w 682"/>
              <a:gd name="T101" fmla="*/ 352 h 539"/>
              <a:gd name="T102" fmla="*/ 242 w 682"/>
              <a:gd name="T103" fmla="*/ 268 h 539"/>
              <a:gd name="T104" fmla="*/ 288 w 682"/>
              <a:gd name="T105" fmla="*/ 240 h 539"/>
              <a:gd name="T106" fmla="*/ 369 w 682"/>
              <a:gd name="T107" fmla="*/ 208 h 539"/>
              <a:gd name="T108" fmla="*/ 430 w 682"/>
              <a:gd name="T109" fmla="*/ 200 h 539"/>
              <a:gd name="T110" fmla="*/ 471 w 682"/>
              <a:gd name="T111" fmla="*/ 200 h 539"/>
              <a:gd name="T112" fmla="*/ 485 w 682"/>
              <a:gd name="T113" fmla="*/ 214 h 539"/>
              <a:gd name="T114" fmla="*/ 485 w 682"/>
              <a:gd name="T115" fmla="*/ 2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2" h="539">
                <a:moveTo>
                  <a:pt x="678" y="111"/>
                </a:moveTo>
                <a:lnTo>
                  <a:pt x="676" y="99"/>
                </a:lnTo>
                <a:lnTo>
                  <a:pt x="675" y="88"/>
                </a:lnTo>
                <a:lnTo>
                  <a:pt x="672" y="76"/>
                </a:lnTo>
                <a:lnTo>
                  <a:pt x="670" y="64"/>
                </a:lnTo>
                <a:lnTo>
                  <a:pt x="665" y="52"/>
                </a:lnTo>
                <a:lnTo>
                  <a:pt x="662" y="40"/>
                </a:lnTo>
                <a:lnTo>
                  <a:pt x="657" y="30"/>
                </a:lnTo>
                <a:lnTo>
                  <a:pt x="651" y="21"/>
                </a:lnTo>
                <a:lnTo>
                  <a:pt x="645" y="13"/>
                </a:lnTo>
                <a:lnTo>
                  <a:pt x="638" y="8"/>
                </a:lnTo>
                <a:lnTo>
                  <a:pt x="635" y="7"/>
                </a:lnTo>
                <a:lnTo>
                  <a:pt x="632" y="4"/>
                </a:lnTo>
                <a:lnTo>
                  <a:pt x="628" y="4"/>
                </a:lnTo>
                <a:lnTo>
                  <a:pt x="624" y="3"/>
                </a:lnTo>
                <a:lnTo>
                  <a:pt x="623" y="1"/>
                </a:lnTo>
                <a:lnTo>
                  <a:pt x="620" y="0"/>
                </a:lnTo>
                <a:lnTo>
                  <a:pt x="620" y="0"/>
                </a:lnTo>
                <a:lnTo>
                  <a:pt x="615" y="1"/>
                </a:lnTo>
                <a:lnTo>
                  <a:pt x="608" y="5"/>
                </a:lnTo>
                <a:lnTo>
                  <a:pt x="602" y="9"/>
                </a:lnTo>
                <a:lnTo>
                  <a:pt x="597" y="11"/>
                </a:lnTo>
                <a:lnTo>
                  <a:pt x="594" y="12"/>
                </a:lnTo>
                <a:lnTo>
                  <a:pt x="594" y="11"/>
                </a:lnTo>
                <a:lnTo>
                  <a:pt x="592" y="12"/>
                </a:lnTo>
                <a:lnTo>
                  <a:pt x="583" y="19"/>
                </a:lnTo>
                <a:lnTo>
                  <a:pt x="576" y="27"/>
                </a:lnTo>
                <a:lnTo>
                  <a:pt x="572" y="29"/>
                </a:lnTo>
                <a:lnTo>
                  <a:pt x="562" y="41"/>
                </a:lnTo>
                <a:lnTo>
                  <a:pt x="553" y="48"/>
                </a:lnTo>
                <a:lnTo>
                  <a:pt x="543" y="53"/>
                </a:lnTo>
                <a:lnTo>
                  <a:pt x="531" y="58"/>
                </a:lnTo>
                <a:lnTo>
                  <a:pt x="518" y="63"/>
                </a:lnTo>
                <a:lnTo>
                  <a:pt x="503" y="66"/>
                </a:lnTo>
                <a:lnTo>
                  <a:pt x="488" y="68"/>
                </a:lnTo>
                <a:lnTo>
                  <a:pt x="472" y="70"/>
                </a:lnTo>
                <a:lnTo>
                  <a:pt x="456" y="71"/>
                </a:lnTo>
                <a:lnTo>
                  <a:pt x="439" y="72"/>
                </a:lnTo>
                <a:lnTo>
                  <a:pt x="422" y="72"/>
                </a:lnTo>
                <a:lnTo>
                  <a:pt x="405" y="73"/>
                </a:lnTo>
                <a:lnTo>
                  <a:pt x="388" y="73"/>
                </a:lnTo>
                <a:lnTo>
                  <a:pt x="370" y="75"/>
                </a:lnTo>
                <a:lnTo>
                  <a:pt x="353" y="75"/>
                </a:lnTo>
                <a:lnTo>
                  <a:pt x="337" y="76"/>
                </a:lnTo>
                <a:lnTo>
                  <a:pt x="320" y="77"/>
                </a:lnTo>
                <a:lnTo>
                  <a:pt x="304" y="79"/>
                </a:lnTo>
                <a:lnTo>
                  <a:pt x="288" y="81"/>
                </a:lnTo>
                <a:lnTo>
                  <a:pt x="275" y="83"/>
                </a:lnTo>
                <a:lnTo>
                  <a:pt x="265" y="86"/>
                </a:lnTo>
                <a:lnTo>
                  <a:pt x="244" y="94"/>
                </a:lnTo>
                <a:lnTo>
                  <a:pt x="225" y="103"/>
                </a:lnTo>
                <a:lnTo>
                  <a:pt x="205" y="112"/>
                </a:lnTo>
                <a:lnTo>
                  <a:pt x="187" y="123"/>
                </a:lnTo>
                <a:lnTo>
                  <a:pt x="170" y="135"/>
                </a:lnTo>
                <a:lnTo>
                  <a:pt x="152" y="148"/>
                </a:lnTo>
                <a:lnTo>
                  <a:pt x="137" y="161"/>
                </a:lnTo>
                <a:lnTo>
                  <a:pt x="122" y="176"/>
                </a:lnTo>
                <a:lnTo>
                  <a:pt x="108" y="192"/>
                </a:lnTo>
                <a:lnTo>
                  <a:pt x="96" y="208"/>
                </a:lnTo>
                <a:lnTo>
                  <a:pt x="85" y="227"/>
                </a:lnTo>
                <a:lnTo>
                  <a:pt x="77" y="246"/>
                </a:lnTo>
                <a:lnTo>
                  <a:pt x="69" y="267"/>
                </a:lnTo>
                <a:lnTo>
                  <a:pt x="64" y="287"/>
                </a:lnTo>
                <a:lnTo>
                  <a:pt x="62" y="309"/>
                </a:lnTo>
                <a:lnTo>
                  <a:pt x="61" y="330"/>
                </a:lnTo>
                <a:lnTo>
                  <a:pt x="61" y="340"/>
                </a:lnTo>
                <a:lnTo>
                  <a:pt x="61" y="350"/>
                </a:lnTo>
                <a:lnTo>
                  <a:pt x="62" y="360"/>
                </a:lnTo>
                <a:lnTo>
                  <a:pt x="64" y="369"/>
                </a:lnTo>
                <a:lnTo>
                  <a:pt x="65" y="376"/>
                </a:lnTo>
                <a:lnTo>
                  <a:pt x="69" y="387"/>
                </a:lnTo>
                <a:lnTo>
                  <a:pt x="73" y="396"/>
                </a:lnTo>
                <a:lnTo>
                  <a:pt x="75" y="401"/>
                </a:lnTo>
                <a:lnTo>
                  <a:pt x="75" y="405"/>
                </a:lnTo>
                <a:lnTo>
                  <a:pt x="72" y="409"/>
                </a:lnTo>
                <a:lnTo>
                  <a:pt x="68" y="414"/>
                </a:lnTo>
                <a:lnTo>
                  <a:pt x="63" y="419"/>
                </a:lnTo>
                <a:lnTo>
                  <a:pt x="51" y="430"/>
                </a:lnTo>
                <a:lnTo>
                  <a:pt x="37" y="441"/>
                </a:lnTo>
                <a:lnTo>
                  <a:pt x="30" y="446"/>
                </a:lnTo>
                <a:lnTo>
                  <a:pt x="24" y="451"/>
                </a:lnTo>
                <a:lnTo>
                  <a:pt x="17" y="458"/>
                </a:lnTo>
                <a:lnTo>
                  <a:pt x="11" y="465"/>
                </a:lnTo>
                <a:lnTo>
                  <a:pt x="7" y="473"/>
                </a:lnTo>
                <a:lnTo>
                  <a:pt x="2" y="479"/>
                </a:lnTo>
                <a:lnTo>
                  <a:pt x="0" y="486"/>
                </a:lnTo>
                <a:lnTo>
                  <a:pt x="0" y="493"/>
                </a:lnTo>
                <a:lnTo>
                  <a:pt x="0" y="496"/>
                </a:lnTo>
                <a:lnTo>
                  <a:pt x="0" y="498"/>
                </a:lnTo>
                <a:lnTo>
                  <a:pt x="1" y="500"/>
                </a:lnTo>
                <a:lnTo>
                  <a:pt x="1" y="502"/>
                </a:lnTo>
                <a:lnTo>
                  <a:pt x="2" y="503"/>
                </a:lnTo>
                <a:lnTo>
                  <a:pt x="3" y="505"/>
                </a:lnTo>
                <a:lnTo>
                  <a:pt x="4" y="509"/>
                </a:lnTo>
                <a:lnTo>
                  <a:pt x="5" y="510"/>
                </a:lnTo>
                <a:lnTo>
                  <a:pt x="12" y="519"/>
                </a:lnTo>
                <a:lnTo>
                  <a:pt x="16" y="526"/>
                </a:lnTo>
                <a:lnTo>
                  <a:pt x="21" y="530"/>
                </a:lnTo>
                <a:lnTo>
                  <a:pt x="28" y="535"/>
                </a:lnTo>
                <a:lnTo>
                  <a:pt x="31" y="537"/>
                </a:lnTo>
                <a:lnTo>
                  <a:pt x="37" y="538"/>
                </a:lnTo>
                <a:lnTo>
                  <a:pt x="41" y="539"/>
                </a:lnTo>
                <a:lnTo>
                  <a:pt x="48" y="539"/>
                </a:lnTo>
                <a:lnTo>
                  <a:pt x="53" y="539"/>
                </a:lnTo>
                <a:lnTo>
                  <a:pt x="58" y="537"/>
                </a:lnTo>
                <a:lnTo>
                  <a:pt x="64" y="532"/>
                </a:lnTo>
                <a:lnTo>
                  <a:pt x="70" y="527"/>
                </a:lnTo>
                <a:lnTo>
                  <a:pt x="81" y="514"/>
                </a:lnTo>
                <a:lnTo>
                  <a:pt x="90" y="500"/>
                </a:lnTo>
                <a:lnTo>
                  <a:pt x="98" y="487"/>
                </a:lnTo>
                <a:lnTo>
                  <a:pt x="107" y="474"/>
                </a:lnTo>
                <a:lnTo>
                  <a:pt x="111" y="469"/>
                </a:lnTo>
                <a:lnTo>
                  <a:pt x="116" y="464"/>
                </a:lnTo>
                <a:lnTo>
                  <a:pt x="119" y="462"/>
                </a:lnTo>
                <a:lnTo>
                  <a:pt x="122" y="461"/>
                </a:lnTo>
                <a:lnTo>
                  <a:pt x="127" y="462"/>
                </a:lnTo>
                <a:lnTo>
                  <a:pt x="135" y="465"/>
                </a:lnTo>
                <a:lnTo>
                  <a:pt x="146" y="470"/>
                </a:lnTo>
                <a:lnTo>
                  <a:pt x="159" y="475"/>
                </a:lnTo>
                <a:lnTo>
                  <a:pt x="171" y="482"/>
                </a:lnTo>
                <a:lnTo>
                  <a:pt x="180" y="487"/>
                </a:lnTo>
                <a:lnTo>
                  <a:pt x="188" y="490"/>
                </a:lnTo>
                <a:lnTo>
                  <a:pt x="192" y="491"/>
                </a:lnTo>
                <a:lnTo>
                  <a:pt x="205" y="496"/>
                </a:lnTo>
                <a:lnTo>
                  <a:pt x="218" y="500"/>
                </a:lnTo>
                <a:lnTo>
                  <a:pt x="232" y="502"/>
                </a:lnTo>
                <a:lnTo>
                  <a:pt x="245" y="505"/>
                </a:lnTo>
                <a:lnTo>
                  <a:pt x="259" y="508"/>
                </a:lnTo>
                <a:lnTo>
                  <a:pt x="273" y="509"/>
                </a:lnTo>
                <a:lnTo>
                  <a:pt x="287" y="510"/>
                </a:lnTo>
                <a:lnTo>
                  <a:pt x="301" y="510"/>
                </a:lnTo>
                <a:lnTo>
                  <a:pt x="322" y="509"/>
                </a:lnTo>
                <a:lnTo>
                  <a:pt x="343" y="506"/>
                </a:lnTo>
                <a:lnTo>
                  <a:pt x="364" y="504"/>
                </a:lnTo>
                <a:lnTo>
                  <a:pt x="386" y="499"/>
                </a:lnTo>
                <a:lnTo>
                  <a:pt x="406" y="493"/>
                </a:lnTo>
                <a:lnTo>
                  <a:pt x="427" y="486"/>
                </a:lnTo>
                <a:lnTo>
                  <a:pt x="447" y="478"/>
                </a:lnTo>
                <a:lnTo>
                  <a:pt x="468" y="469"/>
                </a:lnTo>
                <a:lnTo>
                  <a:pt x="488" y="458"/>
                </a:lnTo>
                <a:lnTo>
                  <a:pt x="508" y="446"/>
                </a:lnTo>
                <a:lnTo>
                  <a:pt x="526" y="435"/>
                </a:lnTo>
                <a:lnTo>
                  <a:pt x="543" y="422"/>
                </a:lnTo>
                <a:lnTo>
                  <a:pt x="559" y="409"/>
                </a:lnTo>
                <a:lnTo>
                  <a:pt x="576" y="395"/>
                </a:lnTo>
                <a:lnTo>
                  <a:pt x="590" y="381"/>
                </a:lnTo>
                <a:lnTo>
                  <a:pt x="604" y="366"/>
                </a:lnTo>
                <a:lnTo>
                  <a:pt x="617" y="351"/>
                </a:lnTo>
                <a:lnTo>
                  <a:pt x="628" y="335"/>
                </a:lnTo>
                <a:lnTo>
                  <a:pt x="638" y="317"/>
                </a:lnTo>
                <a:lnTo>
                  <a:pt x="647" y="300"/>
                </a:lnTo>
                <a:lnTo>
                  <a:pt x="656" y="281"/>
                </a:lnTo>
                <a:lnTo>
                  <a:pt x="663" y="261"/>
                </a:lnTo>
                <a:lnTo>
                  <a:pt x="669" y="242"/>
                </a:lnTo>
                <a:lnTo>
                  <a:pt x="674" y="220"/>
                </a:lnTo>
                <a:lnTo>
                  <a:pt x="677" y="202"/>
                </a:lnTo>
                <a:lnTo>
                  <a:pt x="679" y="184"/>
                </a:lnTo>
                <a:lnTo>
                  <a:pt x="680" y="165"/>
                </a:lnTo>
                <a:lnTo>
                  <a:pt x="682" y="147"/>
                </a:lnTo>
                <a:lnTo>
                  <a:pt x="682" y="139"/>
                </a:lnTo>
                <a:lnTo>
                  <a:pt x="680" y="131"/>
                </a:lnTo>
                <a:lnTo>
                  <a:pt x="679" y="121"/>
                </a:lnTo>
                <a:lnTo>
                  <a:pt x="678" y="111"/>
                </a:lnTo>
                <a:close/>
                <a:moveTo>
                  <a:pt x="480" y="240"/>
                </a:moveTo>
                <a:lnTo>
                  <a:pt x="475" y="243"/>
                </a:lnTo>
                <a:lnTo>
                  <a:pt x="471" y="245"/>
                </a:lnTo>
                <a:lnTo>
                  <a:pt x="467" y="246"/>
                </a:lnTo>
                <a:lnTo>
                  <a:pt x="462" y="247"/>
                </a:lnTo>
                <a:lnTo>
                  <a:pt x="445" y="247"/>
                </a:lnTo>
                <a:lnTo>
                  <a:pt x="429" y="248"/>
                </a:lnTo>
                <a:lnTo>
                  <a:pt x="413" y="249"/>
                </a:lnTo>
                <a:lnTo>
                  <a:pt x="397" y="252"/>
                </a:lnTo>
                <a:lnTo>
                  <a:pt x="383" y="255"/>
                </a:lnTo>
                <a:lnTo>
                  <a:pt x="369" y="258"/>
                </a:lnTo>
                <a:lnTo>
                  <a:pt x="355" y="262"/>
                </a:lnTo>
                <a:lnTo>
                  <a:pt x="342" y="267"/>
                </a:lnTo>
                <a:lnTo>
                  <a:pt x="331" y="272"/>
                </a:lnTo>
                <a:lnTo>
                  <a:pt x="318" y="279"/>
                </a:lnTo>
                <a:lnTo>
                  <a:pt x="305" y="285"/>
                </a:lnTo>
                <a:lnTo>
                  <a:pt x="293" y="294"/>
                </a:lnTo>
                <a:lnTo>
                  <a:pt x="280" y="302"/>
                </a:lnTo>
                <a:lnTo>
                  <a:pt x="267" y="312"/>
                </a:lnTo>
                <a:lnTo>
                  <a:pt x="254" y="323"/>
                </a:lnTo>
                <a:lnTo>
                  <a:pt x="241" y="334"/>
                </a:lnTo>
                <a:lnTo>
                  <a:pt x="230" y="343"/>
                </a:lnTo>
                <a:lnTo>
                  <a:pt x="215" y="359"/>
                </a:lnTo>
                <a:lnTo>
                  <a:pt x="199" y="375"/>
                </a:lnTo>
                <a:lnTo>
                  <a:pt x="187" y="386"/>
                </a:lnTo>
                <a:lnTo>
                  <a:pt x="183" y="389"/>
                </a:lnTo>
                <a:lnTo>
                  <a:pt x="179" y="391"/>
                </a:lnTo>
                <a:lnTo>
                  <a:pt x="175" y="393"/>
                </a:lnTo>
                <a:lnTo>
                  <a:pt x="170" y="393"/>
                </a:lnTo>
                <a:lnTo>
                  <a:pt x="165" y="393"/>
                </a:lnTo>
                <a:lnTo>
                  <a:pt x="161" y="391"/>
                </a:lnTo>
                <a:lnTo>
                  <a:pt x="157" y="389"/>
                </a:lnTo>
                <a:lnTo>
                  <a:pt x="153" y="386"/>
                </a:lnTo>
                <a:lnTo>
                  <a:pt x="150" y="382"/>
                </a:lnTo>
                <a:lnTo>
                  <a:pt x="147" y="378"/>
                </a:lnTo>
                <a:lnTo>
                  <a:pt x="146" y="374"/>
                </a:lnTo>
                <a:lnTo>
                  <a:pt x="146" y="368"/>
                </a:lnTo>
                <a:lnTo>
                  <a:pt x="146" y="364"/>
                </a:lnTo>
                <a:lnTo>
                  <a:pt x="147" y="360"/>
                </a:lnTo>
                <a:lnTo>
                  <a:pt x="150" y="355"/>
                </a:lnTo>
                <a:lnTo>
                  <a:pt x="153" y="352"/>
                </a:lnTo>
                <a:lnTo>
                  <a:pt x="176" y="327"/>
                </a:lnTo>
                <a:lnTo>
                  <a:pt x="199" y="306"/>
                </a:lnTo>
                <a:lnTo>
                  <a:pt x="220" y="285"/>
                </a:lnTo>
                <a:lnTo>
                  <a:pt x="242" y="268"/>
                </a:lnTo>
                <a:lnTo>
                  <a:pt x="254" y="260"/>
                </a:lnTo>
                <a:lnTo>
                  <a:pt x="265" y="253"/>
                </a:lnTo>
                <a:lnTo>
                  <a:pt x="277" y="246"/>
                </a:lnTo>
                <a:lnTo>
                  <a:pt x="288" y="240"/>
                </a:lnTo>
                <a:lnTo>
                  <a:pt x="314" y="228"/>
                </a:lnTo>
                <a:lnTo>
                  <a:pt x="341" y="217"/>
                </a:lnTo>
                <a:lnTo>
                  <a:pt x="355" y="213"/>
                </a:lnTo>
                <a:lnTo>
                  <a:pt x="369" y="208"/>
                </a:lnTo>
                <a:lnTo>
                  <a:pt x="385" y="205"/>
                </a:lnTo>
                <a:lnTo>
                  <a:pt x="400" y="203"/>
                </a:lnTo>
                <a:lnTo>
                  <a:pt x="415" y="201"/>
                </a:lnTo>
                <a:lnTo>
                  <a:pt x="430" y="200"/>
                </a:lnTo>
                <a:lnTo>
                  <a:pt x="446" y="199"/>
                </a:lnTo>
                <a:lnTo>
                  <a:pt x="462" y="199"/>
                </a:lnTo>
                <a:lnTo>
                  <a:pt x="467" y="199"/>
                </a:lnTo>
                <a:lnTo>
                  <a:pt x="471" y="200"/>
                </a:lnTo>
                <a:lnTo>
                  <a:pt x="475" y="202"/>
                </a:lnTo>
                <a:lnTo>
                  <a:pt x="480" y="205"/>
                </a:lnTo>
                <a:lnTo>
                  <a:pt x="483" y="210"/>
                </a:lnTo>
                <a:lnTo>
                  <a:pt x="485" y="214"/>
                </a:lnTo>
                <a:lnTo>
                  <a:pt x="486" y="218"/>
                </a:lnTo>
                <a:lnTo>
                  <a:pt x="486" y="222"/>
                </a:lnTo>
                <a:lnTo>
                  <a:pt x="486" y="228"/>
                </a:lnTo>
                <a:lnTo>
                  <a:pt x="485" y="232"/>
                </a:lnTo>
                <a:lnTo>
                  <a:pt x="483" y="237"/>
                </a:lnTo>
                <a:lnTo>
                  <a:pt x="480" y="240"/>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p>
        </p:txBody>
      </p:sp>
      <p:sp>
        <p:nvSpPr>
          <p:cNvPr id="24" name="Freeform 11"/>
          <p:cNvSpPr>
            <a:spLocks noEditPoints="1"/>
          </p:cNvSpPr>
          <p:nvPr/>
        </p:nvSpPr>
        <p:spPr bwMode="auto">
          <a:xfrm>
            <a:off x="9364120" y="3841298"/>
            <a:ext cx="619126" cy="619126"/>
          </a:xfrm>
          <a:custGeom>
            <a:avLst/>
            <a:gdLst>
              <a:gd name="T0" fmla="*/ 524 w 585"/>
              <a:gd name="T1" fmla="*/ 114 h 585"/>
              <a:gd name="T2" fmla="*/ 485 w 585"/>
              <a:gd name="T3" fmla="*/ 73 h 585"/>
              <a:gd name="T4" fmla="*/ 439 w 585"/>
              <a:gd name="T5" fmla="*/ 39 h 585"/>
              <a:gd name="T6" fmla="*/ 387 w 585"/>
              <a:gd name="T7" fmla="*/ 15 h 585"/>
              <a:gd name="T8" fmla="*/ 332 w 585"/>
              <a:gd name="T9" fmla="*/ 3 h 585"/>
              <a:gd name="T10" fmla="*/ 273 w 585"/>
              <a:gd name="T11" fmla="*/ 1 h 585"/>
              <a:gd name="T12" fmla="*/ 216 w 585"/>
              <a:gd name="T13" fmla="*/ 10 h 585"/>
              <a:gd name="T14" fmla="*/ 162 w 585"/>
              <a:gd name="T15" fmla="*/ 31 h 585"/>
              <a:gd name="T16" fmla="*/ 114 w 585"/>
              <a:gd name="T17" fmla="*/ 61 h 585"/>
              <a:gd name="T18" fmla="*/ 73 w 585"/>
              <a:gd name="T19" fmla="*/ 100 h 585"/>
              <a:gd name="T20" fmla="*/ 39 w 585"/>
              <a:gd name="T21" fmla="*/ 146 h 585"/>
              <a:gd name="T22" fmla="*/ 16 w 585"/>
              <a:gd name="T23" fmla="*/ 198 h 585"/>
              <a:gd name="T24" fmla="*/ 3 w 585"/>
              <a:gd name="T25" fmla="*/ 254 h 585"/>
              <a:gd name="T26" fmla="*/ 0 w 585"/>
              <a:gd name="T27" fmla="*/ 312 h 585"/>
              <a:gd name="T28" fmla="*/ 10 w 585"/>
              <a:gd name="T29" fmla="*/ 370 h 585"/>
              <a:gd name="T30" fmla="*/ 31 w 585"/>
              <a:gd name="T31" fmla="*/ 423 h 585"/>
              <a:gd name="T32" fmla="*/ 61 w 585"/>
              <a:gd name="T33" fmla="*/ 471 h 585"/>
              <a:gd name="T34" fmla="*/ 100 w 585"/>
              <a:gd name="T35" fmla="*/ 512 h 585"/>
              <a:gd name="T36" fmla="*/ 146 w 585"/>
              <a:gd name="T37" fmla="*/ 546 h 585"/>
              <a:gd name="T38" fmla="*/ 198 w 585"/>
              <a:gd name="T39" fmla="*/ 569 h 585"/>
              <a:gd name="T40" fmla="*/ 253 w 585"/>
              <a:gd name="T41" fmla="*/ 582 h 585"/>
              <a:gd name="T42" fmla="*/ 313 w 585"/>
              <a:gd name="T43" fmla="*/ 585 h 585"/>
              <a:gd name="T44" fmla="*/ 369 w 585"/>
              <a:gd name="T45" fmla="*/ 575 h 585"/>
              <a:gd name="T46" fmla="*/ 422 w 585"/>
              <a:gd name="T47" fmla="*/ 555 h 585"/>
              <a:gd name="T48" fmla="*/ 471 w 585"/>
              <a:gd name="T49" fmla="*/ 524 h 585"/>
              <a:gd name="T50" fmla="*/ 512 w 585"/>
              <a:gd name="T51" fmla="*/ 486 h 585"/>
              <a:gd name="T52" fmla="*/ 546 w 585"/>
              <a:gd name="T53" fmla="*/ 440 h 585"/>
              <a:gd name="T54" fmla="*/ 570 w 585"/>
              <a:gd name="T55" fmla="*/ 387 h 585"/>
              <a:gd name="T56" fmla="*/ 583 w 585"/>
              <a:gd name="T57" fmla="*/ 332 h 585"/>
              <a:gd name="T58" fmla="*/ 584 w 585"/>
              <a:gd name="T59" fmla="*/ 274 h 585"/>
              <a:gd name="T60" fmla="*/ 575 w 585"/>
              <a:gd name="T61" fmla="*/ 216 h 585"/>
              <a:gd name="T62" fmla="*/ 554 w 585"/>
              <a:gd name="T63" fmla="*/ 163 h 585"/>
              <a:gd name="T64" fmla="*/ 463 w 585"/>
              <a:gd name="T65" fmla="*/ 322 h 585"/>
              <a:gd name="T66" fmla="*/ 456 w 585"/>
              <a:gd name="T67" fmla="*/ 334 h 585"/>
              <a:gd name="T68" fmla="*/ 443 w 585"/>
              <a:gd name="T69" fmla="*/ 340 h 585"/>
              <a:gd name="T70" fmla="*/ 341 w 585"/>
              <a:gd name="T71" fmla="*/ 439 h 585"/>
              <a:gd name="T72" fmla="*/ 337 w 585"/>
              <a:gd name="T73" fmla="*/ 452 h 585"/>
              <a:gd name="T74" fmla="*/ 326 w 585"/>
              <a:gd name="T75" fmla="*/ 461 h 585"/>
              <a:gd name="T76" fmla="*/ 268 w 585"/>
              <a:gd name="T77" fmla="*/ 464 h 585"/>
              <a:gd name="T78" fmla="*/ 254 w 585"/>
              <a:gd name="T79" fmla="*/ 459 h 585"/>
              <a:gd name="T80" fmla="*/ 246 w 585"/>
              <a:gd name="T81" fmla="*/ 448 h 585"/>
              <a:gd name="T82" fmla="*/ 243 w 585"/>
              <a:gd name="T83" fmla="*/ 342 h 585"/>
              <a:gd name="T84" fmla="*/ 138 w 585"/>
              <a:gd name="T85" fmla="*/ 339 h 585"/>
              <a:gd name="T86" fmla="*/ 126 w 585"/>
              <a:gd name="T87" fmla="*/ 331 h 585"/>
              <a:gd name="T88" fmla="*/ 122 w 585"/>
              <a:gd name="T89" fmla="*/ 317 h 585"/>
              <a:gd name="T90" fmla="*/ 124 w 585"/>
              <a:gd name="T91" fmla="*/ 260 h 585"/>
              <a:gd name="T92" fmla="*/ 133 w 585"/>
              <a:gd name="T93" fmla="*/ 248 h 585"/>
              <a:gd name="T94" fmla="*/ 146 w 585"/>
              <a:gd name="T95" fmla="*/ 244 h 585"/>
              <a:gd name="T96" fmla="*/ 245 w 585"/>
              <a:gd name="T97" fmla="*/ 142 h 585"/>
              <a:gd name="T98" fmla="*/ 251 w 585"/>
              <a:gd name="T99" fmla="*/ 130 h 585"/>
              <a:gd name="T100" fmla="*/ 263 w 585"/>
              <a:gd name="T101" fmla="*/ 122 h 585"/>
              <a:gd name="T102" fmla="*/ 321 w 585"/>
              <a:gd name="T103" fmla="*/ 122 h 585"/>
              <a:gd name="T104" fmla="*/ 334 w 585"/>
              <a:gd name="T105" fmla="*/ 130 h 585"/>
              <a:gd name="T106" fmla="*/ 341 w 585"/>
              <a:gd name="T107" fmla="*/ 142 h 585"/>
              <a:gd name="T108" fmla="*/ 439 w 585"/>
              <a:gd name="T109" fmla="*/ 244 h 585"/>
              <a:gd name="T110" fmla="*/ 452 w 585"/>
              <a:gd name="T111" fmla="*/ 248 h 585"/>
              <a:gd name="T112" fmla="*/ 462 w 585"/>
              <a:gd name="T113" fmla="*/ 260 h 585"/>
              <a:gd name="T114" fmla="*/ 463 w 585"/>
              <a:gd name="T115" fmla="*/ 3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 h="585">
                <a:moveTo>
                  <a:pt x="546" y="146"/>
                </a:moveTo>
                <a:lnTo>
                  <a:pt x="535" y="130"/>
                </a:lnTo>
                <a:lnTo>
                  <a:pt x="524" y="114"/>
                </a:lnTo>
                <a:lnTo>
                  <a:pt x="512" y="100"/>
                </a:lnTo>
                <a:lnTo>
                  <a:pt x="499" y="86"/>
                </a:lnTo>
                <a:lnTo>
                  <a:pt x="485" y="73"/>
                </a:lnTo>
                <a:lnTo>
                  <a:pt x="471" y="61"/>
                </a:lnTo>
                <a:lnTo>
                  <a:pt x="455" y="50"/>
                </a:lnTo>
                <a:lnTo>
                  <a:pt x="439" y="39"/>
                </a:lnTo>
                <a:lnTo>
                  <a:pt x="422" y="31"/>
                </a:lnTo>
                <a:lnTo>
                  <a:pt x="404" y="23"/>
                </a:lnTo>
                <a:lnTo>
                  <a:pt x="387" y="15"/>
                </a:lnTo>
                <a:lnTo>
                  <a:pt x="369" y="10"/>
                </a:lnTo>
                <a:lnTo>
                  <a:pt x="350" y="6"/>
                </a:lnTo>
                <a:lnTo>
                  <a:pt x="332" y="3"/>
                </a:lnTo>
                <a:lnTo>
                  <a:pt x="313" y="1"/>
                </a:lnTo>
                <a:lnTo>
                  <a:pt x="292" y="0"/>
                </a:lnTo>
                <a:lnTo>
                  <a:pt x="273" y="1"/>
                </a:lnTo>
                <a:lnTo>
                  <a:pt x="253" y="3"/>
                </a:lnTo>
                <a:lnTo>
                  <a:pt x="235" y="6"/>
                </a:lnTo>
                <a:lnTo>
                  <a:pt x="216" y="10"/>
                </a:lnTo>
                <a:lnTo>
                  <a:pt x="198" y="15"/>
                </a:lnTo>
                <a:lnTo>
                  <a:pt x="180" y="23"/>
                </a:lnTo>
                <a:lnTo>
                  <a:pt x="162" y="31"/>
                </a:lnTo>
                <a:lnTo>
                  <a:pt x="146" y="39"/>
                </a:lnTo>
                <a:lnTo>
                  <a:pt x="129" y="50"/>
                </a:lnTo>
                <a:lnTo>
                  <a:pt x="114" y="61"/>
                </a:lnTo>
                <a:lnTo>
                  <a:pt x="100" y="73"/>
                </a:lnTo>
                <a:lnTo>
                  <a:pt x="86" y="86"/>
                </a:lnTo>
                <a:lnTo>
                  <a:pt x="73" y="100"/>
                </a:lnTo>
                <a:lnTo>
                  <a:pt x="61" y="114"/>
                </a:lnTo>
                <a:lnTo>
                  <a:pt x="50" y="130"/>
                </a:lnTo>
                <a:lnTo>
                  <a:pt x="39" y="146"/>
                </a:lnTo>
                <a:lnTo>
                  <a:pt x="31" y="163"/>
                </a:lnTo>
                <a:lnTo>
                  <a:pt x="22" y="181"/>
                </a:lnTo>
                <a:lnTo>
                  <a:pt x="16" y="198"/>
                </a:lnTo>
                <a:lnTo>
                  <a:pt x="10" y="216"/>
                </a:lnTo>
                <a:lnTo>
                  <a:pt x="6" y="235"/>
                </a:lnTo>
                <a:lnTo>
                  <a:pt x="3" y="254"/>
                </a:lnTo>
                <a:lnTo>
                  <a:pt x="0" y="274"/>
                </a:lnTo>
                <a:lnTo>
                  <a:pt x="0" y="293"/>
                </a:lnTo>
                <a:lnTo>
                  <a:pt x="0" y="312"/>
                </a:lnTo>
                <a:lnTo>
                  <a:pt x="3" y="332"/>
                </a:lnTo>
                <a:lnTo>
                  <a:pt x="6" y="350"/>
                </a:lnTo>
                <a:lnTo>
                  <a:pt x="10" y="370"/>
                </a:lnTo>
                <a:lnTo>
                  <a:pt x="16" y="387"/>
                </a:lnTo>
                <a:lnTo>
                  <a:pt x="22" y="405"/>
                </a:lnTo>
                <a:lnTo>
                  <a:pt x="31" y="423"/>
                </a:lnTo>
                <a:lnTo>
                  <a:pt x="39" y="440"/>
                </a:lnTo>
                <a:lnTo>
                  <a:pt x="50" y="456"/>
                </a:lnTo>
                <a:lnTo>
                  <a:pt x="61" y="471"/>
                </a:lnTo>
                <a:lnTo>
                  <a:pt x="73" y="486"/>
                </a:lnTo>
                <a:lnTo>
                  <a:pt x="86" y="499"/>
                </a:lnTo>
                <a:lnTo>
                  <a:pt x="100" y="512"/>
                </a:lnTo>
                <a:lnTo>
                  <a:pt x="114" y="524"/>
                </a:lnTo>
                <a:lnTo>
                  <a:pt x="129" y="536"/>
                </a:lnTo>
                <a:lnTo>
                  <a:pt x="146" y="546"/>
                </a:lnTo>
                <a:lnTo>
                  <a:pt x="162" y="555"/>
                </a:lnTo>
                <a:lnTo>
                  <a:pt x="180" y="563"/>
                </a:lnTo>
                <a:lnTo>
                  <a:pt x="198" y="569"/>
                </a:lnTo>
                <a:lnTo>
                  <a:pt x="216" y="575"/>
                </a:lnTo>
                <a:lnTo>
                  <a:pt x="235" y="579"/>
                </a:lnTo>
                <a:lnTo>
                  <a:pt x="253" y="582"/>
                </a:lnTo>
                <a:lnTo>
                  <a:pt x="273" y="585"/>
                </a:lnTo>
                <a:lnTo>
                  <a:pt x="292" y="585"/>
                </a:lnTo>
                <a:lnTo>
                  <a:pt x="313" y="585"/>
                </a:lnTo>
                <a:lnTo>
                  <a:pt x="332" y="582"/>
                </a:lnTo>
                <a:lnTo>
                  <a:pt x="350" y="579"/>
                </a:lnTo>
                <a:lnTo>
                  <a:pt x="369" y="575"/>
                </a:lnTo>
                <a:lnTo>
                  <a:pt x="387" y="569"/>
                </a:lnTo>
                <a:lnTo>
                  <a:pt x="404" y="563"/>
                </a:lnTo>
                <a:lnTo>
                  <a:pt x="422" y="555"/>
                </a:lnTo>
                <a:lnTo>
                  <a:pt x="439" y="546"/>
                </a:lnTo>
                <a:lnTo>
                  <a:pt x="455" y="536"/>
                </a:lnTo>
                <a:lnTo>
                  <a:pt x="471" y="524"/>
                </a:lnTo>
                <a:lnTo>
                  <a:pt x="485" y="512"/>
                </a:lnTo>
                <a:lnTo>
                  <a:pt x="499" y="499"/>
                </a:lnTo>
                <a:lnTo>
                  <a:pt x="512" y="486"/>
                </a:lnTo>
                <a:lnTo>
                  <a:pt x="524" y="471"/>
                </a:lnTo>
                <a:lnTo>
                  <a:pt x="535" y="456"/>
                </a:lnTo>
                <a:lnTo>
                  <a:pt x="546" y="440"/>
                </a:lnTo>
                <a:lnTo>
                  <a:pt x="554" y="423"/>
                </a:lnTo>
                <a:lnTo>
                  <a:pt x="563" y="405"/>
                </a:lnTo>
                <a:lnTo>
                  <a:pt x="570" y="387"/>
                </a:lnTo>
                <a:lnTo>
                  <a:pt x="575" y="370"/>
                </a:lnTo>
                <a:lnTo>
                  <a:pt x="579" y="350"/>
                </a:lnTo>
                <a:lnTo>
                  <a:pt x="583" y="332"/>
                </a:lnTo>
                <a:lnTo>
                  <a:pt x="584" y="312"/>
                </a:lnTo>
                <a:lnTo>
                  <a:pt x="585" y="293"/>
                </a:lnTo>
                <a:lnTo>
                  <a:pt x="584" y="274"/>
                </a:lnTo>
                <a:lnTo>
                  <a:pt x="583" y="254"/>
                </a:lnTo>
                <a:lnTo>
                  <a:pt x="579" y="235"/>
                </a:lnTo>
                <a:lnTo>
                  <a:pt x="575" y="216"/>
                </a:lnTo>
                <a:lnTo>
                  <a:pt x="570" y="198"/>
                </a:lnTo>
                <a:lnTo>
                  <a:pt x="563" y="181"/>
                </a:lnTo>
                <a:lnTo>
                  <a:pt x="554" y="163"/>
                </a:lnTo>
                <a:lnTo>
                  <a:pt x="546" y="146"/>
                </a:lnTo>
                <a:close/>
                <a:moveTo>
                  <a:pt x="463" y="317"/>
                </a:moveTo>
                <a:lnTo>
                  <a:pt x="463" y="322"/>
                </a:lnTo>
                <a:lnTo>
                  <a:pt x="462" y="326"/>
                </a:lnTo>
                <a:lnTo>
                  <a:pt x="458" y="331"/>
                </a:lnTo>
                <a:lnTo>
                  <a:pt x="456" y="334"/>
                </a:lnTo>
                <a:lnTo>
                  <a:pt x="452" y="337"/>
                </a:lnTo>
                <a:lnTo>
                  <a:pt x="448" y="339"/>
                </a:lnTo>
                <a:lnTo>
                  <a:pt x="443" y="340"/>
                </a:lnTo>
                <a:lnTo>
                  <a:pt x="439" y="342"/>
                </a:lnTo>
                <a:lnTo>
                  <a:pt x="341" y="342"/>
                </a:lnTo>
                <a:lnTo>
                  <a:pt x="341" y="439"/>
                </a:lnTo>
                <a:lnTo>
                  <a:pt x="341" y="443"/>
                </a:lnTo>
                <a:lnTo>
                  <a:pt x="340" y="448"/>
                </a:lnTo>
                <a:lnTo>
                  <a:pt x="337" y="452"/>
                </a:lnTo>
                <a:lnTo>
                  <a:pt x="334" y="456"/>
                </a:lnTo>
                <a:lnTo>
                  <a:pt x="330" y="459"/>
                </a:lnTo>
                <a:lnTo>
                  <a:pt x="326" y="461"/>
                </a:lnTo>
                <a:lnTo>
                  <a:pt x="321" y="463"/>
                </a:lnTo>
                <a:lnTo>
                  <a:pt x="317" y="464"/>
                </a:lnTo>
                <a:lnTo>
                  <a:pt x="268" y="464"/>
                </a:lnTo>
                <a:lnTo>
                  <a:pt x="263" y="463"/>
                </a:lnTo>
                <a:lnTo>
                  <a:pt x="259" y="461"/>
                </a:lnTo>
                <a:lnTo>
                  <a:pt x="254" y="459"/>
                </a:lnTo>
                <a:lnTo>
                  <a:pt x="251" y="456"/>
                </a:lnTo>
                <a:lnTo>
                  <a:pt x="248" y="452"/>
                </a:lnTo>
                <a:lnTo>
                  <a:pt x="246" y="448"/>
                </a:lnTo>
                <a:lnTo>
                  <a:pt x="245" y="443"/>
                </a:lnTo>
                <a:lnTo>
                  <a:pt x="243" y="439"/>
                </a:lnTo>
                <a:lnTo>
                  <a:pt x="243" y="342"/>
                </a:lnTo>
                <a:lnTo>
                  <a:pt x="146" y="342"/>
                </a:lnTo>
                <a:lnTo>
                  <a:pt x="142" y="340"/>
                </a:lnTo>
                <a:lnTo>
                  <a:pt x="138" y="339"/>
                </a:lnTo>
                <a:lnTo>
                  <a:pt x="133" y="337"/>
                </a:lnTo>
                <a:lnTo>
                  <a:pt x="129" y="334"/>
                </a:lnTo>
                <a:lnTo>
                  <a:pt x="126" y="331"/>
                </a:lnTo>
                <a:lnTo>
                  <a:pt x="124" y="326"/>
                </a:lnTo>
                <a:lnTo>
                  <a:pt x="122" y="322"/>
                </a:lnTo>
                <a:lnTo>
                  <a:pt x="122" y="317"/>
                </a:lnTo>
                <a:lnTo>
                  <a:pt x="122" y="268"/>
                </a:lnTo>
                <a:lnTo>
                  <a:pt x="122" y="264"/>
                </a:lnTo>
                <a:lnTo>
                  <a:pt x="124" y="260"/>
                </a:lnTo>
                <a:lnTo>
                  <a:pt x="126" y="255"/>
                </a:lnTo>
                <a:lnTo>
                  <a:pt x="129" y="251"/>
                </a:lnTo>
                <a:lnTo>
                  <a:pt x="133" y="248"/>
                </a:lnTo>
                <a:lnTo>
                  <a:pt x="138" y="245"/>
                </a:lnTo>
                <a:lnTo>
                  <a:pt x="142" y="244"/>
                </a:lnTo>
                <a:lnTo>
                  <a:pt x="146" y="244"/>
                </a:lnTo>
                <a:lnTo>
                  <a:pt x="243" y="244"/>
                </a:lnTo>
                <a:lnTo>
                  <a:pt x="243" y="146"/>
                </a:lnTo>
                <a:lnTo>
                  <a:pt x="245" y="142"/>
                </a:lnTo>
                <a:lnTo>
                  <a:pt x="246" y="137"/>
                </a:lnTo>
                <a:lnTo>
                  <a:pt x="248" y="133"/>
                </a:lnTo>
                <a:lnTo>
                  <a:pt x="251" y="130"/>
                </a:lnTo>
                <a:lnTo>
                  <a:pt x="254" y="127"/>
                </a:lnTo>
                <a:lnTo>
                  <a:pt x="259" y="125"/>
                </a:lnTo>
                <a:lnTo>
                  <a:pt x="263" y="122"/>
                </a:lnTo>
                <a:lnTo>
                  <a:pt x="268" y="122"/>
                </a:lnTo>
                <a:lnTo>
                  <a:pt x="317" y="122"/>
                </a:lnTo>
                <a:lnTo>
                  <a:pt x="321" y="122"/>
                </a:lnTo>
                <a:lnTo>
                  <a:pt x="326" y="125"/>
                </a:lnTo>
                <a:lnTo>
                  <a:pt x="330" y="127"/>
                </a:lnTo>
                <a:lnTo>
                  <a:pt x="334" y="130"/>
                </a:lnTo>
                <a:lnTo>
                  <a:pt x="337" y="133"/>
                </a:lnTo>
                <a:lnTo>
                  <a:pt x="340" y="137"/>
                </a:lnTo>
                <a:lnTo>
                  <a:pt x="341" y="142"/>
                </a:lnTo>
                <a:lnTo>
                  <a:pt x="342" y="146"/>
                </a:lnTo>
                <a:lnTo>
                  <a:pt x="342" y="244"/>
                </a:lnTo>
                <a:lnTo>
                  <a:pt x="439" y="244"/>
                </a:lnTo>
                <a:lnTo>
                  <a:pt x="443" y="244"/>
                </a:lnTo>
                <a:lnTo>
                  <a:pt x="448" y="245"/>
                </a:lnTo>
                <a:lnTo>
                  <a:pt x="452" y="248"/>
                </a:lnTo>
                <a:lnTo>
                  <a:pt x="456" y="251"/>
                </a:lnTo>
                <a:lnTo>
                  <a:pt x="458" y="255"/>
                </a:lnTo>
                <a:lnTo>
                  <a:pt x="462" y="260"/>
                </a:lnTo>
                <a:lnTo>
                  <a:pt x="463" y="264"/>
                </a:lnTo>
                <a:lnTo>
                  <a:pt x="463" y="268"/>
                </a:lnTo>
                <a:lnTo>
                  <a:pt x="463" y="317"/>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p>
        </p:txBody>
      </p:sp>
      <p:sp>
        <p:nvSpPr>
          <p:cNvPr id="25" name="Freeform 16"/>
          <p:cNvSpPr>
            <a:spLocks/>
          </p:cNvSpPr>
          <p:nvPr/>
        </p:nvSpPr>
        <p:spPr bwMode="auto">
          <a:xfrm>
            <a:off x="8779541" y="5735923"/>
            <a:ext cx="669926" cy="631826"/>
          </a:xfrm>
          <a:custGeom>
            <a:avLst/>
            <a:gdLst>
              <a:gd name="T0" fmla="*/ 595 w 632"/>
              <a:gd name="T1" fmla="*/ 346 h 598"/>
              <a:gd name="T2" fmla="*/ 559 w 632"/>
              <a:gd name="T3" fmla="*/ 341 h 598"/>
              <a:gd name="T4" fmla="*/ 510 w 632"/>
              <a:gd name="T5" fmla="*/ 359 h 598"/>
              <a:gd name="T6" fmla="*/ 476 w 632"/>
              <a:gd name="T7" fmla="*/ 377 h 598"/>
              <a:gd name="T8" fmla="*/ 438 w 632"/>
              <a:gd name="T9" fmla="*/ 359 h 598"/>
              <a:gd name="T10" fmla="*/ 425 w 632"/>
              <a:gd name="T11" fmla="*/ 329 h 598"/>
              <a:gd name="T12" fmla="*/ 434 w 632"/>
              <a:gd name="T13" fmla="*/ 222 h 598"/>
              <a:gd name="T14" fmla="*/ 438 w 632"/>
              <a:gd name="T15" fmla="*/ 196 h 598"/>
              <a:gd name="T16" fmla="*/ 397 w 632"/>
              <a:gd name="T17" fmla="*/ 197 h 598"/>
              <a:gd name="T18" fmla="*/ 307 w 632"/>
              <a:gd name="T19" fmla="*/ 206 h 598"/>
              <a:gd name="T20" fmla="*/ 264 w 632"/>
              <a:gd name="T21" fmla="*/ 193 h 598"/>
              <a:gd name="T22" fmla="*/ 253 w 632"/>
              <a:gd name="T23" fmla="*/ 174 h 598"/>
              <a:gd name="T24" fmla="*/ 257 w 632"/>
              <a:gd name="T25" fmla="*/ 143 h 598"/>
              <a:gd name="T26" fmla="*/ 288 w 632"/>
              <a:gd name="T27" fmla="*/ 93 h 598"/>
              <a:gd name="T28" fmla="*/ 294 w 632"/>
              <a:gd name="T29" fmla="*/ 56 h 598"/>
              <a:gd name="T30" fmla="*/ 282 w 632"/>
              <a:gd name="T31" fmla="*/ 26 h 598"/>
              <a:gd name="T32" fmla="*/ 258 w 632"/>
              <a:gd name="T33" fmla="*/ 6 h 598"/>
              <a:gd name="T34" fmla="*/ 223 w 632"/>
              <a:gd name="T35" fmla="*/ 0 h 598"/>
              <a:gd name="T36" fmla="*/ 186 w 632"/>
              <a:gd name="T37" fmla="*/ 6 h 598"/>
              <a:gd name="T38" fmla="*/ 158 w 632"/>
              <a:gd name="T39" fmla="*/ 27 h 598"/>
              <a:gd name="T40" fmla="*/ 146 w 632"/>
              <a:gd name="T41" fmla="*/ 58 h 598"/>
              <a:gd name="T42" fmla="*/ 152 w 632"/>
              <a:gd name="T43" fmla="*/ 97 h 598"/>
              <a:gd name="T44" fmla="*/ 180 w 632"/>
              <a:gd name="T45" fmla="*/ 147 h 598"/>
              <a:gd name="T46" fmla="*/ 179 w 632"/>
              <a:gd name="T47" fmla="*/ 178 h 598"/>
              <a:gd name="T48" fmla="*/ 153 w 632"/>
              <a:gd name="T49" fmla="*/ 203 h 598"/>
              <a:gd name="T50" fmla="*/ 79 w 632"/>
              <a:gd name="T51" fmla="*/ 206 h 598"/>
              <a:gd name="T52" fmla="*/ 12 w 632"/>
              <a:gd name="T53" fmla="*/ 196 h 598"/>
              <a:gd name="T54" fmla="*/ 0 w 632"/>
              <a:gd name="T55" fmla="*/ 584 h 598"/>
              <a:gd name="T56" fmla="*/ 11 w 632"/>
              <a:gd name="T57" fmla="*/ 586 h 598"/>
              <a:gd name="T58" fmla="*/ 79 w 632"/>
              <a:gd name="T59" fmla="*/ 596 h 598"/>
              <a:gd name="T60" fmla="*/ 153 w 632"/>
              <a:gd name="T61" fmla="*/ 593 h 598"/>
              <a:gd name="T62" fmla="*/ 179 w 632"/>
              <a:gd name="T63" fmla="*/ 568 h 598"/>
              <a:gd name="T64" fmla="*/ 180 w 632"/>
              <a:gd name="T65" fmla="*/ 537 h 598"/>
              <a:gd name="T66" fmla="*/ 152 w 632"/>
              <a:gd name="T67" fmla="*/ 487 h 598"/>
              <a:gd name="T68" fmla="*/ 146 w 632"/>
              <a:gd name="T69" fmla="*/ 448 h 598"/>
              <a:gd name="T70" fmla="*/ 158 w 632"/>
              <a:gd name="T71" fmla="*/ 416 h 598"/>
              <a:gd name="T72" fmla="*/ 186 w 632"/>
              <a:gd name="T73" fmla="*/ 396 h 598"/>
              <a:gd name="T74" fmla="*/ 223 w 632"/>
              <a:gd name="T75" fmla="*/ 390 h 598"/>
              <a:gd name="T76" fmla="*/ 258 w 632"/>
              <a:gd name="T77" fmla="*/ 396 h 598"/>
              <a:gd name="T78" fmla="*/ 284 w 632"/>
              <a:gd name="T79" fmla="*/ 416 h 598"/>
              <a:gd name="T80" fmla="*/ 294 w 632"/>
              <a:gd name="T81" fmla="*/ 446 h 598"/>
              <a:gd name="T82" fmla="*/ 288 w 632"/>
              <a:gd name="T83" fmla="*/ 483 h 598"/>
              <a:gd name="T84" fmla="*/ 257 w 632"/>
              <a:gd name="T85" fmla="*/ 533 h 598"/>
              <a:gd name="T86" fmla="*/ 253 w 632"/>
              <a:gd name="T87" fmla="*/ 564 h 598"/>
              <a:gd name="T88" fmla="*/ 264 w 632"/>
              <a:gd name="T89" fmla="*/ 583 h 598"/>
              <a:gd name="T90" fmla="*/ 307 w 632"/>
              <a:gd name="T91" fmla="*/ 596 h 598"/>
              <a:gd name="T92" fmla="*/ 355 w 632"/>
              <a:gd name="T93" fmla="*/ 593 h 598"/>
              <a:gd name="T94" fmla="*/ 410 w 632"/>
              <a:gd name="T95" fmla="*/ 586 h 598"/>
              <a:gd name="T96" fmla="*/ 438 w 632"/>
              <a:gd name="T97" fmla="*/ 582 h 598"/>
              <a:gd name="T98" fmla="*/ 430 w 632"/>
              <a:gd name="T99" fmla="*/ 525 h 598"/>
              <a:gd name="T100" fmla="*/ 429 w 632"/>
              <a:gd name="T101" fmla="*/ 474 h 598"/>
              <a:gd name="T102" fmla="*/ 459 w 632"/>
              <a:gd name="T103" fmla="*/ 448 h 598"/>
              <a:gd name="T104" fmla="*/ 495 w 632"/>
              <a:gd name="T105" fmla="*/ 453 h 598"/>
              <a:gd name="T106" fmla="*/ 546 w 632"/>
              <a:gd name="T107" fmla="*/ 486 h 598"/>
              <a:gd name="T108" fmla="*/ 583 w 632"/>
              <a:gd name="T109" fmla="*/ 488 h 598"/>
              <a:gd name="T110" fmla="*/ 612 w 632"/>
              <a:gd name="T111" fmla="*/ 474 h 598"/>
              <a:gd name="T112" fmla="*/ 629 w 632"/>
              <a:gd name="T113" fmla="*/ 446 h 598"/>
              <a:gd name="T114" fmla="*/ 632 w 632"/>
              <a:gd name="T115" fmla="*/ 409 h 598"/>
              <a:gd name="T116" fmla="*/ 623 w 632"/>
              <a:gd name="T117" fmla="*/ 37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2" h="598">
                <a:moveTo>
                  <a:pt x="615" y="363"/>
                </a:moveTo>
                <a:lnTo>
                  <a:pt x="611" y="357"/>
                </a:lnTo>
                <a:lnTo>
                  <a:pt x="606" y="353"/>
                </a:lnTo>
                <a:lnTo>
                  <a:pt x="601" y="350"/>
                </a:lnTo>
                <a:lnTo>
                  <a:pt x="595" y="346"/>
                </a:lnTo>
                <a:lnTo>
                  <a:pt x="588" y="343"/>
                </a:lnTo>
                <a:lnTo>
                  <a:pt x="582" y="342"/>
                </a:lnTo>
                <a:lnTo>
                  <a:pt x="574" y="341"/>
                </a:lnTo>
                <a:lnTo>
                  <a:pt x="567" y="340"/>
                </a:lnTo>
                <a:lnTo>
                  <a:pt x="559" y="341"/>
                </a:lnTo>
                <a:lnTo>
                  <a:pt x="551" y="342"/>
                </a:lnTo>
                <a:lnTo>
                  <a:pt x="543" y="343"/>
                </a:lnTo>
                <a:lnTo>
                  <a:pt x="535" y="346"/>
                </a:lnTo>
                <a:lnTo>
                  <a:pt x="521" y="352"/>
                </a:lnTo>
                <a:lnTo>
                  <a:pt x="510" y="359"/>
                </a:lnTo>
                <a:lnTo>
                  <a:pt x="502" y="366"/>
                </a:lnTo>
                <a:lnTo>
                  <a:pt x="491" y="371"/>
                </a:lnTo>
                <a:lnTo>
                  <a:pt x="486" y="375"/>
                </a:lnTo>
                <a:lnTo>
                  <a:pt x="480" y="376"/>
                </a:lnTo>
                <a:lnTo>
                  <a:pt x="476" y="377"/>
                </a:lnTo>
                <a:lnTo>
                  <a:pt x="471" y="378"/>
                </a:lnTo>
                <a:lnTo>
                  <a:pt x="463" y="377"/>
                </a:lnTo>
                <a:lnTo>
                  <a:pt x="454" y="373"/>
                </a:lnTo>
                <a:lnTo>
                  <a:pt x="446" y="368"/>
                </a:lnTo>
                <a:lnTo>
                  <a:pt x="438" y="359"/>
                </a:lnTo>
                <a:lnTo>
                  <a:pt x="435" y="356"/>
                </a:lnTo>
                <a:lnTo>
                  <a:pt x="432" y="352"/>
                </a:lnTo>
                <a:lnTo>
                  <a:pt x="429" y="348"/>
                </a:lnTo>
                <a:lnTo>
                  <a:pt x="427" y="342"/>
                </a:lnTo>
                <a:lnTo>
                  <a:pt x="425" y="329"/>
                </a:lnTo>
                <a:lnTo>
                  <a:pt x="424" y="315"/>
                </a:lnTo>
                <a:lnTo>
                  <a:pt x="425" y="296"/>
                </a:lnTo>
                <a:lnTo>
                  <a:pt x="426" y="274"/>
                </a:lnTo>
                <a:lnTo>
                  <a:pt x="429" y="249"/>
                </a:lnTo>
                <a:lnTo>
                  <a:pt x="434" y="222"/>
                </a:lnTo>
                <a:lnTo>
                  <a:pt x="434" y="220"/>
                </a:lnTo>
                <a:lnTo>
                  <a:pt x="435" y="214"/>
                </a:lnTo>
                <a:lnTo>
                  <a:pt x="436" y="207"/>
                </a:lnTo>
                <a:lnTo>
                  <a:pt x="437" y="201"/>
                </a:lnTo>
                <a:lnTo>
                  <a:pt x="438" y="196"/>
                </a:lnTo>
                <a:lnTo>
                  <a:pt x="438" y="194"/>
                </a:lnTo>
                <a:lnTo>
                  <a:pt x="438" y="194"/>
                </a:lnTo>
                <a:lnTo>
                  <a:pt x="427" y="194"/>
                </a:lnTo>
                <a:lnTo>
                  <a:pt x="413" y="195"/>
                </a:lnTo>
                <a:lnTo>
                  <a:pt x="397" y="197"/>
                </a:lnTo>
                <a:lnTo>
                  <a:pt x="376" y="200"/>
                </a:lnTo>
                <a:lnTo>
                  <a:pt x="355" y="203"/>
                </a:lnTo>
                <a:lnTo>
                  <a:pt x="336" y="204"/>
                </a:lnTo>
                <a:lnTo>
                  <a:pt x="321" y="205"/>
                </a:lnTo>
                <a:lnTo>
                  <a:pt x="307" y="206"/>
                </a:lnTo>
                <a:lnTo>
                  <a:pt x="297" y="205"/>
                </a:lnTo>
                <a:lnTo>
                  <a:pt x="286" y="203"/>
                </a:lnTo>
                <a:lnTo>
                  <a:pt x="277" y="201"/>
                </a:lnTo>
                <a:lnTo>
                  <a:pt x="268" y="195"/>
                </a:lnTo>
                <a:lnTo>
                  <a:pt x="264" y="193"/>
                </a:lnTo>
                <a:lnTo>
                  <a:pt x="261" y="190"/>
                </a:lnTo>
                <a:lnTo>
                  <a:pt x="259" y="187"/>
                </a:lnTo>
                <a:lnTo>
                  <a:pt x="257" y="182"/>
                </a:lnTo>
                <a:lnTo>
                  <a:pt x="254" y="179"/>
                </a:lnTo>
                <a:lnTo>
                  <a:pt x="253" y="174"/>
                </a:lnTo>
                <a:lnTo>
                  <a:pt x="252" y="169"/>
                </a:lnTo>
                <a:lnTo>
                  <a:pt x="252" y="164"/>
                </a:lnTo>
                <a:lnTo>
                  <a:pt x="252" y="158"/>
                </a:lnTo>
                <a:lnTo>
                  <a:pt x="254" y="150"/>
                </a:lnTo>
                <a:lnTo>
                  <a:pt x="257" y="143"/>
                </a:lnTo>
                <a:lnTo>
                  <a:pt x="259" y="137"/>
                </a:lnTo>
                <a:lnTo>
                  <a:pt x="266" y="125"/>
                </a:lnTo>
                <a:lnTo>
                  <a:pt x="274" y="115"/>
                </a:lnTo>
                <a:lnTo>
                  <a:pt x="281" y="106"/>
                </a:lnTo>
                <a:lnTo>
                  <a:pt x="288" y="93"/>
                </a:lnTo>
                <a:lnTo>
                  <a:pt x="291" y="86"/>
                </a:lnTo>
                <a:lnTo>
                  <a:pt x="293" y="79"/>
                </a:lnTo>
                <a:lnTo>
                  <a:pt x="294" y="71"/>
                </a:lnTo>
                <a:lnTo>
                  <a:pt x="294" y="64"/>
                </a:lnTo>
                <a:lnTo>
                  <a:pt x="294" y="56"/>
                </a:lnTo>
                <a:lnTo>
                  <a:pt x="293" y="50"/>
                </a:lnTo>
                <a:lnTo>
                  <a:pt x="292" y="43"/>
                </a:lnTo>
                <a:lnTo>
                  <a:pt x="289" y="37"/>
                </a:lnTo>
                <a:lnTo>
                  <a:pt x="287" y="31"/>
                </a:lnTo>
                <a:lnTo>
                  <a:pt x="282" y="26"/>
                </a:lnTo>
                <a:lnTo>
                  <a:pt x="279" y="21"/>
                </a:lnTo>
                <a:lnTo>
                  <a:pt x="274" y="16"/>
                </a:lnTo>
                <a:lnTo>
                  <a:pt x="268" y="13"/>
                </a:lnTo>
                <a:lnTo>
                  <a:pt x="263" y="10"/>
                </a:lnTo>
                <a:lnTo>
                  <a:pt x="258" y="6"/>
                </a:lnTo>
                <a:lnTo>
                  <a:pt x="251" y="4"/>
                </a:lnTo>
                <a:lnTo>
                  <a:pt x="245" y="2"/>
                </a:lnTo>
                <a:lnTo>
                  <a:pt x="237" y="1"/>
                </a:lnTo>
                <a:lnTo>
                  <a:pt x="231" y="0"/>
                </a:lnTo>
                <a:lnTo>
                  <a:pt x="223" y="0"/>
                </a:lnTo>
                <a:lnTo>
                  <a:pt x="216" y="0"/>
                </a:lnTo>
                <a:lnTo>
                  <a:pt x="208" y="1"/>
                </a:lnTo>
                <a:lnTo>
                  <a:pt x="200" y="2"/>
                </a:lnTo>
                <a:lnTo>
                  <a:pt x="193" y="4"/>
                </a:lnTo>
                <a:lnTo>
                  <a:pt x="186" y="6"/>
                </a:lnTo>
                <a:lnTo>
                  <a:pt x="180" y="10"/>
                </a:lnTo>
                <a:lnTo>
                  <a:pt x="174" y="13"/>
                </a:lnTo>
                <a:lnTo>
                  <a:pt x="168" y="17"/>
                </a:lnTo>
                <a:lnTo>
                  <a:pt x="163" y="21"/>
                </a:lnTo>
                <a:lnTo>
                  <a:pt x="158" y="27"/>
                </a:lnTo>
                <a:lnTo>
                  <a:pt x="155" y="32"/>
                </a:lnTo>
                <a:lnTo>
                  <a:pt x="152" y="38"/>
                </a:lnTo>
                <a:lnTo>
                  <a:pt x="149" y="44"/>
                </a:lnTo>
                <a:lnTo>
                  <a:pt x="147" y="51"/>
                </a:lnTo>
                <a:lnTo>
                  <a:pt x="146" y="58"/>
                </a:lnTo>
                <a:lnTo>
                  <a:pt x="145" y="66"/>
                </a:lnTo>
                <a:lnTo>
                  <a:pt x="146" y="73"/>
                </a:lnTo>
                <a:lnTo>
                  <a:pt x="147" y="82"/>
                </a:lnTo>
                <a:lnTo>
                  <a:pt x="149" y="90"/>
                </a:lnTo>
                <a:lnTo>
                  <a:pt x="152" y="97"/>
                </a:lnTo>
                <a:lnTo>
                  <a:pt x="157" y="111"/>
                </a:lnTo>
                <a:lnTo>
                  <a:pt x="165" y="122"/>
                </a:lnTo>
                <a:lnTo>
                  <a:pt x="171" y="132"/>
                </a:lnTo>
                <a:lnTo>
                  <a:pt x="177" y="141"/>
                </a:lnTo>
                <a:lnTo>
                  <a:pt x="180" y="147"/>
                </a:lnTo>
                <a:lnTo>
                  <a:pt x="181" y="152"/>
                </a:lnTo>
                <a:lnTo>
                  <a:pt x="182" y="156"/>
                </a:lnTo>
                <a:lnTo>
                  <a:pt x="183" y="161"/>
                </a:lnTo>
                <a:lnTo>
                  <a:pt x="182" y="169"/>
                </a:lnTo>
                <a:lnTo>
                  <a:pt x="179" y="178"/>
                </a:lnTo>
                <a:lnTo>
                  <a:pt x="173" y="187"/>
                </a:lnTo>
                <a:lnTo>
                  <a:pt x="165" y="195"/>
                </a:lnTo>
                <a:lnTo>
                  <a:pt x="162" y="197"/>
                </a:lnTo>
                <a:lnTo>
                  <a:pt x="157" y="201"/>
                </a:lnTo>
                <a:lnTo>
                  <a:pt x="153" y="203"/>
                </a:lnTo>
                <a:lnTo>
                  <a:pt x="147" y="205"/>
                </a:lnTo>
                <a:lnTo>
                  <a:pt x="135" y="207"/>
                </a:lnTo>
                <a:lnTo>
                  <a:pt x="120" y="208"/>
                </a:lnTo>
                <a:lnTo>
                  <a:pt x="101" y="207"/>
                </a:lnTo>
                <a:lnTo>
                  <a:pt x="79" y="206"/>
                </a:lnTo>
                <a:lnTo>
                  <a:pt x="55" y="203"/>
                </a:lnTo>
                <a:lnTo>
                  <a:pt x="28" y="199"/>
                </a:lnTo>
                <a:lnTo>
                  <a:pt x="24" y="199"/>
                </a:lnTo>
                <a:lnTo>
                  <a:pt x="19" y="197"/>
                </a:lnTo>
                <a:lnTo>
                  <a:pt x="12" y="196"/>
                </a:lnTo>
                <a:lnTo>
                  <a:pt x="6" y="195"/>
                </a:lnTo>
                <a:lnTo>
                  <a:pt x="2" y="195"/>
                </a:lnTo>
                <a:lnTo>
                  <a:pt x="0" y="194"/>
                </a:lnTo>
                <a:lnTo>
                  <a:pt x="0" y="584"/>
                </a:lnTo>
                <a:lnTo>
                  <a:pt x="0" y="584"/>
                </a:lnTo>
                <a:lnTo>
                  <a:pt x="1" y="584"/>
                </a:lnTo>
                <a:lnTo>
                  <a:pt x="1" y="585"/>
                </a:lnTo>
                <a:lnTo>
                  <a:pt x="2" y="585"/>
                </a:lnTo>
                <a:lnTo>
                  <a:pt x="7" y="585"/>
                </a:lnTo>
                <a:lnTo>
                  <a:pt x="11" y="586"/>
                </a:lnTo>
                <a:lnTo>
                  <a:pt x="17" y="587"/>
                </a:lnTo>
                <a:lnTo>
                  <a:pt x="23" y="588"/>
                </a:lnTo>
                <a:lnTo>
                  <a:pt x="28" y="588"/>
                </a:lnTo>
                <a:lnTo>
                  <a:pt x="55" y="593"/>
                </a:lnTo>
                <a:lnTo>
                  <a:pt x="79" y="596"/>
                </a:lnTo>
                <a:lnTo>
                  <a:pt x="101" y="597"/>
                </a:lnTo>
                <a:lnTo>
                  <a:pt x="120" y="598"/>
                </a:lnTo>
                <a:lnTo>
                  <a:pt x="135" y="597"/>
                </a:lnTo>
                <a:lnTo>
                  <a:pt x="147" y="595"/>
                </a:lnTo>
                <a:lnTo>
                  <a:pt x="153" y="593"/>
                </a:lnTo>
                <a:lnTo>
                  <a:pt x="157" y="591"/>
                </a:lnTo>
                <a:lnTo>
                  <a:pt x="162" y="587"/>
                </a:lnTo>
                <a:lnTo>
                  <a:pt x="165" y="584"/>
                </a:lnTo>
                <a:lnTo>
                  <a:pt x="173" y="576"/>
                </a:lnTo>
                <a:lnTo>
                  <a:pt x="179" y="568"/>
                </a:lnTo>
                <a:lnTo>
                  <a:pt x="182" y="559"/>
                </a:lnTo>
                <a:lnTo>
                  <a:pt x="183" y="551"/>
                </a:lnTo>
                <a:lnTo>
                  <a:pt x="182" y="546"/>
                </a:lnTo>
                <a:lnTo>
                  <a:pt x="181" y="542"/>
                </a:lnTo>
                <a:lnTo>
                  <a:pt x="180" y="537"/>
                </a:lnTo>
                <a:lnTo>
                  <a:pt x="177" y="531"/>
                </a:lnTo>
                <a:lnTo>
                  <a:pt x="171" y="521"/>
                </a:lnTo>
                <a:lnTo>
                  <a:pt x="165" y="512"/>
                </a:lnTo>
                <a:lnTo>
                  <a:pt x="157" y="501"/>
                </a:lnTo>
                <a:lnTo>
                  <a:pt x="152" y="487"/>
                </a:lnTo>
                <a:lnTo>
                  <a:pt x="149" y="479"/>
                </a:lnTo>
                <a:lnTo>
                  <a:pt x="147" y="471"/>
                </a:lnTo>
                <a:lnTo>
                  <a:pt x="146" y="463"/>
                </a:lnTo>
                <a:lnTo>
                  <a:pt x="145" y="456"/>
                </a:lnTo>
                <a:lnTo>
                  <a:pt x="146" y="448"/>
                </a:lnTo>
                <a:lnTo>
                  <a:pt x="147" y="440"/>
                </a:lnTo>
                <a:lnTo>
                  <a:pt x="149" y="434"/>
                </a:lnTo>
                <a:lnTo>
                  <a:pt x="152" y="427"/>
                </a:lnTo>
                <a:lnTo>
                  <a:pt x="155" y="421"/>
                </a:lnTo>
                <a:lnTo>
                  <a:pt x="158" y="416"/>
                </a:lnTo>
                <a:lnTo>
                  <a:pt x="163" y="411"/>
                </a:lnTo>
                <a:lnTo>
                  <a:pt x="168" y="407"/>
                </a:lnTo>
                <a:lnTo>
                  <a:pt x="174" y="403"/>
                </a:lnTo>
                <a:lnTo>
                  <a:pt x="180" y="399"/>
                </a:lnTo>
                <a:lnTo>
                  <a:pt x="186" y="396"/>
                </a:lnTo>
                <a:lnTo>
                  <a:pt x="193" y="394"/>
                </a:lnTo>
                <a:lnTo>
                  <a:pt x="200" y="392"/>
                </a:lnTo>
                <a:lnTo>
                  <a:pt x="207" y="391"/>
                </a:lnTo>
                <a:lnTo>
                  <a:pt x="214" y="390"/>
                </a:lnTo>
                <a:lnTo>
                  <a:pt x="223" y="390"/>
                </a:lnTo>
                <a:lnTo>
                  <a:pt x="231" y="390"/>
                </a:lnTo>
                <a:lnTo>
                  <a:pt x="237" y="391"/>
                </a:lnTo>
                <a:lnTo>
                  <a:pt x="245" y="392"/>
                </a:lnTo>
                <a:lnTo>
                  <a:pt x="251" y="394"/>
                </a:lnTo>
                <a:lnTo>
                  <a:pt x="258" y="396"/>
                </a:lnTo>
                <a:lnTo>
                  <a:pt x="263" y="398"/>
                </a:lnTo>
                <a:lnTo>
                  <a:pt x="268" y="403"/>
                </a:lnTo>
                <a:lnTo>
                  <a:pt x="274" y="406"/>
                </a:lnTo>
                <a:lnTo>
                  <a:pt x="279" y="410"/>
                </a:lnTo>
                <a:lnTo>
                  <a:pt x="284" y="416"/>
                </a:lnTo>
                <a:lnTo>
                  <a:pt x="287" y="421"/>
                </a:lnTo>
                <a:lnTo>
                  <a:pt x="289" y="426"/>
                </a:lnTo>
                <a:lnTo>
                  <a:pt x="292" y="433"/>
                </a:lnTo>
                <a:lnTo>
                  <a:pt x="293" y="439"/>
                </a:lnTo>
                <a:lnTo>
                  <a:pt x="294" y="446"/>
                </a:lnTo>
                <a:lnTo>
                  <a:pt x="294" y="453"/>
                </a:lnTo>
                <a:lnTo>
                  <a:pt x="294" y="461"/>
                </a:lnTo>
                <a:lnTo>
                  <a:pt x="293" y="469"/>
                </a:lnTo>
                <a:lnTo>
                  <a:pt x="291" y="476"/>
                </a:lnTo>
                <a:lnTo>
                  <a:pt x="288" y="483"/>
                </a:lnTo>
                <a:lnTo>
                  <a:pt x="281" y="495"/>
                </a:lnTo>
                <a:lnTo>
                  <a:pt x="274" y="505"/>
                </a:lnTo>
                <a:lnTo>
                  <a:pt x="266" y="515"/>
                </a:lnTo>
                <a:lnTo>
                  <a:pt x="259" y="527"/>
                </a:lnTo>
                <a:lnTo>
                  <a:pt x="257" y="533"/>
                </a:lnTo>
                <a:lnTo>
                  <a:pt x="254" y="540"/>
                </a:lnTo>
                <a:lnTo>
                  <a:pt x="252" y="546"/>
                </a:lnTo>
                <a:lnTo>
                  <a:pt x="252" y="554"/>
                </a:lnTo>
                <a:lnTo>
                  <a:pt x="252" y="559"/>
                </a:lnTo>
                <a:lnTo>
                  <a:pt x="253" y="564"/>
                </a:lnTo>
                <a:lnTo>
                  <a:pt x="254" y="568"/>
                </a:lnTo>
                <a:lnTo>
                  <a:pt x="257" y="572"/>
                </a:lnTo>
                <a:lnTo>
                  <a:pt x="259" y="576"/>
                </a:lnTo>
                <a:lnTo>
                  <a:pt x="261" y="580"/>
                </a:lnTo>
                <a:lnTo>
                  <a:pt x="264" y="583"/>
                </a:lnTo>
                <a:lnTo>
                  <a:pt x="268" y="585"/>
                </a:lnTo>
                <a:lnTo>
                  <a:pt x="277" y="589"/>
                </a:lnTo>
                <a:lnTo>
                  <a:pt x="286" y="593"/>
                </a:lnTo>
                <a:lnTo>
                  <a:pt x="297" y="595"/>
                </a:lnTo>
                <a:lnTo>
                  <a:pt x="307" y="596"/>
                </a:lnTo>
                <a:lnTo>
                  <a:pt x="316" y="595"/>
                </a:lnTo>
                <a:lnTo>
                  <a:pt x="326" y="595"/>
                </a:lnTo>
                <a:lnTo>
                  <a:pt x="335" y="595"/>
                </a:lnTo>
                <a:lnTo>
                  <a:pt x="345" y="594"/>
                </a:lnTo>
                <a:lnTo>
                  <a:pt x="355" y="593"/>
                </a:lnTo>
                <a:lnTo>
                  <a:pt x="366" y="592"/>
                </a:lnTo>
                <a:lnTo>
                  <a:pt x="376" y="589"/>
                </a:lnTo>
                <a:lnTo>
                  <a:pt x="388" y="588"/>
                </a:lnTo>
                <a:lnTo>
                  <a:pt x="400" y="587"/>
                </a:lnTo>
                <a:lnTo>
                  <a:pt x="410" y="586"/>
                </a:lnTo>
                <a:lnTo>
                  <a:pt x="419" y="585"/>
                </a:lnTo>
                <a:lnTo>
                  <a:pt x="426" y="584"/>
                </a:lnTo>
                <a:lnTo>
                  <a:pt x="432" y="584"/>
                </a:lnTo>
                <a:lnTo>
                  <a:pt x="438" y="584"/>
                </a:lnTo>
                <a:lnTo>
                  <a:pt x="438" y="582"/>
                </a:lnTo>
                <a:lnTo>
                  <a:pt x="438" y="573"/>
                </a:lnTo>
                <a:lnTo>
                  <a:pt x="437" y="564"/>
                </a:lnTo>
                <a:lnTo>
                  <a:pt x="436" y="552"/>
                </a:lnTo>
                <a:lnTo>
                  <a:pt x="433" y="538"/>
                </a:lnTo>
                <a:lnTo>
                  <a:pt x="430" y="525"/>
                </a:lnTo>
                <a:lnTo>
                  <a:pt x="428" y="513"/>
                </a:lnTo>
                <a:lnTo>
                  <a:pt x="427" y="503"/>
                </a:lnTo>
                <a:lnTo>
                  <a:pt x="426" y="494"/>
                </a:lnTo>
                <a:lnTo>
                  <a:pt x="427" y="484"/>
                </a:lnTo>
                <a:lnTo>
                  <a:pt x="429" y="474"/>
                </a:lnTo>
                <a:lnTo>
                  <a:pt x="433" y="465"/>
                </a:lnTo>
                <a:lnTo>
                  <a:pt x="437" y="459"/>
                </a:lnTo>
                <a:lnTo>
                  <a:pt x="443" y="453"/>
                </a:lnTo>
                <a:lnTo>
                  <a:pt x="450" y="450"/>
                </a:lnTo>
                <a:lnTo>
                  <a:pt x="459" y="448"/>
                </a:lnTo>
                <a:lnTo>
                  <a:pt x="468" y="447"/>
                </a:lnTo>
                <a:lnTo>
                  <a:pt x="476" y="448"/>
                </a:lnTo>
                <a:lnTo>
                  <a:pt x="482" y="449"/>
                </a:lnTo>
                <a:lnTo>
                  <a:pt x="489" y="451"/>
                </a:lnTo>
                <a:lnTo>
                  <a:pt x="495" y="453"/>
                </a:lnTo>
                <a:lnTo>
                  <a:pt x="507" y="461"/>
                </a:lnTo>
                <a:lnTo>
                  <a:pt x="517" y="469"/>
                </a:lnTo>
                <a:lnTo>
                  <a:pt x="527" y="476"/>
                </a:lnTo>
                <a:lnTo>
                  <a:pt x="540" y="483"/>
                </a:lnTo>
                <a:lnTo>
                  <a:pt x="546" y="486"/>
                </a:lnTo>
                <a:lnTo>
                  <a:pt x="554" y="488"/>
                </a:lnTo>
                <a:lnTo>
                  <a:pt x="561" y="489"/>
                </a:lnTo>
                <a:lnTo>
                  <a:pt x="569" y="489"/>
                </a:lnTo>
                <a:lnTo>
                  <a:pt x="576" y="489"/>
                </a:lnTo>
                <a:lnTo>
                  <a:pt x="583" y="488"/>
                </a:lnTo>
                <a:lnTo>
                  <a:pt x="589" y="487"/>
                </a:lnTo>
                <a:lnTo>
                  <a:pt x="596" y="485"/>
                </a:lnTo>
                <a:lnTo>
                  <a:pt x="601" y="481"/>
                </a:lnTo>
                <a:lnTo>
                  <a:pt x="606" y="478"/>
                </a:lnTo>
                <a:lnTo>
                  <a:pt x="612" y="474"/>
                </a:lnTo>
                <a:lnTo>
                  <a:pt x="616" y="469"/>
                </a:lnTo>
                <a:lnTo>
                  <a:pt x="619" y="463"/>
                </a:lnTo>
                <a:lnTo>
                  <a:pt x="624" y="458"/>
                </a:lnTo>
                <a:lnTo>
                  <a:pt x="626" y="452"/>
                </a:lnTo>
                <a:lnTo>
                  <a:pt x="629" y="446"/>
                </a:lnTo>
                <a:lnTo>
                  <a:pt x="630" y="439"/>
                </a:lnTo>
                <a:lnTo>
                  <a:pt x="631" y="432"/>
                </a:lnTo>
                <a:lnTo>
                  <a:pt x="632" y="425"/>
                </a:lnTo>
                <a:lnTo>
                  <a:pt x="632" y="418"/>
                </a:lnTo>
                <a:lnTo>
                  <a:pt x="632" y="409"/>
                </a:lnTo>
                <a:lnTo>
                  <a:pt x="631" y="402"/>
                </a:lnTo>
                <a:lnTo>
                  <a:pt x="630" y="395"/>
                </a:lnTo>
                <a:lnTo>
                  <a:pt x="628" y="388"/>
                </a:lnTo>
                <a:lnTo>
                  <a:pt x="626" y="381"/>
                </a:lnTo>
                <a:lnTo>
                  <a:pt x="623" y="375"/>
                </a:lnTo>
                <a:lnTo>
                  <a:pt x="619" y="369"/>
                </a:lnTo>
                <a:lnTo>
                  <a:pt x="615" y="363"/>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p>
        </p:txBody>
      </p:sp>
      <p:sp>
        <p:nvSpPr>
          <p:cNvPr id="53" name="TextBox 52"/>
          <p:cNvSpPr txBox="1"/>
          <p:nvPr/>
        </p:nvSpPr>
        <p:spPr>
          <a:xfrm>
            <a:off x="7990342" y="8706748"/>
            <a:ext cx="1757212" cy="461665"/>
          </a:xfrm>
          <a:prstGeom prst="rect">
            <a:avLst/>
          </a:prstGeom>
          <a:noFill/>
        </p:spPr>
        <p:txBody>
          <a:bodyPr wrap="non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OUTCOME</a:t>
            </a:r>
            <a:endParaRPr lang="id-ID" sz="24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Прямоугольник 17"/>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Funnel diagram</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TextBox 1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1" name="TextBox 2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TextBox 21"/>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6" name="TextBox 25"/>
          <p:cNvSpPr txBox="1"/>
          <p:nvPr/>
        </p:nvSpPr>
        <p:spPr>
          <a:xfrm>
            <a:off x="13295376" y="3199086"/>
            <a:ext cx="4382437" cy="383181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27" name="TextBox 26"/>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8" name="Прямая соединительная линия 27"/>
          <p:cNvCxnSpPr/>
          <p:nvPr/>
        </p:nvCxnSpPr>
        <p:spPr>
          <a:xfrm rot="10800000">
            <a:off x="3419860" y="2971801"/>
            <a:ext cx="3590540" cy="1385385"/>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Прямая соединительная линия 28"/>
          <p:cNvCxnSpPr/>
          <p:nvPr/>
        </p:nvCxnSpPr>
        <p:spPr>
          <a:xfrm flipH="1">
            <a:off x="3419858" y="6229349"/>
            <a:ext cx="5057392"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7"/>
          <p:cNvCxnSpPr/>
          <p:nvPr/>
        </p:nvCxnSpPr>
        <p:spPr>
          <a:xfrm flipV="1">
            <a:off x="10314432" y="2971801"/>
            <a:ext cx="4864609" cy="1179060"/>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1503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1">
                                            <p:graphicEl>
                                              <a:dgm id="{887E8FA1-4BC8-4343-A200-DCE1BEA29CF8}"/>
                                            </p:graphicEl>
                                          </p:spTgt>
                                        </p:tgtEl>
                                        <p:attrNameLst>
                                          <p:attrName>style.visibility</p:attrName>
                                        </p:attrNameLst>
                                      </p:cBhvr>
                                      <p:to>
                                        <p:strVal val="visible"/>
                                      </p:to>
                                    </p:set>
                                    <p:animEffect transition="in" filter="fade">
                                      <p:cBhvr>
                                        <p:cTn id="7" dur="1000"/>
                                        <p:tgtEl>
                                          <p:spTgt spid="51">
                                            <p:graphicEl>
                                              <a:dgm id="{887E8FA1-4BC8-4343-A200-DCE1BEA29CF8}"/>
                                            </p:graphicEl>
                                          </p:spTgt>
                                        </p:tgtEl>
                                      </p:cBhvr>
                                    </p:animEffect>
                                    <p:anim calcmode="lin" valueType="num">
                                      <p:cBhvr>
                                        <p:cTn id="8" dur="1000" fill="hold"/>
                                        <p:tgtEl>
                                          <p:spTgt spid="51">
                                            <p:graphicEl>
                                              <a:dgm id="{887E8FA1-4BC8-4343-A200-DCE1BEA29CF8}"/>
                                            </p:graphicEl>
                                          </p:spTgt>
                                        </p:tgtEl>
                                        <p:attrNameLst>
                                          <p:attrName>ppt_x</p:attrName>
                                        </p:attrNameLst>
                                      </p:cBhvr>
                                      <p:tavLst>
                                        <p:tav tm="0">
                                          <p:val>
                                            <p:strVal val="#ppt_x"/>
                                          </p:val>
                                        </p:tav>
                                        <p:tav tm="100000">
                                          <p:val>
                                            <p:strVal val="#ppt_x"/>
                                          </p:val>
                                        </p:tav>
                                      </p:tavLst>
                                    </p:anim>
                                    <p:anim calcmode="lin" valueType="num">
                                      <p:cBhvr>
                                        <p:cTn id="9" dur="1000" fill="hold"/>
                                        <p:tgtEl>
                                          <p:spTgt spid="51">
                                            <p:graphicEl>
                                              <a:dgm id="{887E8FA1-4BC8-4343-A200-DCE1BEA29CF8}"/>
                                            </p:graphicEl>
                                          </p:spTgt>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1">
                                            <p:graphicEl>
                                              <a:dgm id="{A9FE3579-629E-4723-87FA-C03C8F7811D7}"/>
                                            </p:graphicEl>
                                          </p:spTgt>
                                        </p:tgtEl>
                                        <p:attrNameLst>
                                          <p:attrName>style.visibility</p:attrName>
                                        </p:attrNameLst>
                                      </p:cBhvr>
                                      <p:to>
                                        <p:strVal val="visible"/>
                                      </p:to>
                                    </p:set>
                                    <p:animEffect transition="in" filter="fade">
                                      <p:cBhvr>
                                        <p:cTn id="12" dur="1000"/>
                                        <p:tgtEl>
                                          <p:spTgt spid="51">
                                            <p:graphicEl>
                                              <a:dgm id="{A9FE3579-629E-4723-87FA-C03C8F7811D7}"/>
                                            </p:graphicEl>
                                          </p:spTgt>
                                        </p:tgtEl>
                                      </p:cBhvr>
                                    </p:animEffect>
                                    <p:anim calcmode="lin" valueType="num">
                                      <p:cBhvr>
                                        <p:cTn id="13" dur="1000" fill="hold"/>
                                        <p:tgtEl>
                                          <p:spTgt spid="51">
                                            <p:graphicEl>
                                              <a:dgm id="{A9FE3579-629E-4723-87FA-C03C8F7811D7}"/>
                                            </p:graphicEl>
                                          </p:spTgt>
                                        </p:tgtEl>
                                        <p:attrNameLst>
                                          <p:attrName>ppt_x</p:attrName>
                                        </p:attrNameLst>
                                      </p:cBhvr>
                                      <p:tavLst>
                                        <p:tav tm="0">
                                          <p:val>
                                            <p:strVal val="#ppt_x"/>
                                          </p:val>
                                        </p:tav>
                                        <p:tav tm="100000">
                                          <p:val>
                                            <p:strVal val="#ppt_x"/>
                                          </p:val>
                                        </p:tav>
                                      </p:tavLst>
                                    </p:anim>
                                    <p:anim calcmode="lin" valueType="num">
                                      <p:cBhvr>
                                        <p:cTn id="14" dur="1000" fill="hold"/>
                                        <p:tgtEl>
                                          <p:spTgt spid="51">
                                            <p:graphicEl>
                                              <a:dgm id="{A9FE3579-629E-4723-87FA-C03C8F7811D7}"/>
                                            </p:graphicEl>
                                          </p:spTgt>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1">
                                            <p:graphicEl>
                                              <a:dgm id="{F4DBC6F7-FBE3-4CA8-B022-97F97C29AF50}"/>
                                            </p:graphicEl>
                                          </p:spTgt>
                                        </p:tgtEl>
                                        <p:attrNameLst>
                                          <p:attrName>style.visibility</p:attrName>
                                        </p:attrNameLst>
                                      </p:cBhvr>
                                      <p:to>
                                        <p:strVal val="visible"/>
                                      </p:to>
                                    </p:set>
                                    <p:animEffect transition="in" filter="fade">
                                      <p:cBhvr>
                                        <p:cTn id="17" dur="1000"/>
                                        <p:tgtEl>
                                          <p:spTgt spid="51">
                                            <p:graphicEl>
                                              <a:dgm id="{F4DBC6F7-FBE3-4CA8-B022-97F97C29AF50}"/>
                                            </p:graphicEl>
                                          </p:spTgt>
                                        </p:tgtEl>
                                      </p:cBhvr>
                                    </p:animEffect>
                                    <p:anim calcmode="lin" valueType="num">
                                      <p:cBhvr>
                                        <p:cTn id="18" dur="1000" fill="hold"/>
                                        <p:tgtEl>
                                          <p:spTgt spid="51">
                                            <p:graphicEl>
                                              <a:dgm id="{F4DBC6F7-FBE3-4CA8-B022-97F97C29AF50}"/>
                                            </p:graphicEl>
                                          </p:spTgt>
                                        </p:tgtEl>
                                        <p:attrNameLst>
                                          <p:attrName>ppt_x</p:attrName>
                                        </p:attrNameLst>
                                      </p:cBhvr>
                                      <p:tavLst>
                                        <p:tav tm="0">
                                          <p:val>
                                            <p:strVal val="#ppt_x"/>
                                          </p:val>
                                        </p:tav>
                                        <p:tav tm="100000">
                                          <p:val>
                                            <p:strVal val="#ppt_x"/>
                                          </p:val>
                                        </p:tav>
                                      </p:tavLst>
                                    </p:anim>
                                    <p:anim calcmode="lin" valueType="num">
                                      <p:cBhvr>
                                        <p:cTn id="19" dur="1000" fill="hold"/>
                                        <p:tgtEl>
                                          <p:spTgt spid="51">
                                            <p:graphicEl>
                                              <a:dgm id="{F4DBC6F7-FBE3-4CA8-B022-97F97C29AF50}"/>
                                            </p:graphicEl>
                                          </p:spTgt>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7" presetClass="entr" presetSubtype="0" fill="hold" grpId="0" nodeType="afterEffect">
                                  <p:stCondLst>
                                    <p:cond delay="0"/>
                                  </p:stCondLst>
                                  <p:childTnLst>
                                    <p:set>
                                      <p:cBhvr>
                                        <p:cTn id="22" dur="1" fill="hold">
                                          <p:stCondLst>
                                            <p:cond delay="0"/>
                                          </p:stCondLst>
                                        </p:cTn>
                                        <p:tgtEl>
                                          <p:spTgt spid="51">
                                            <p:graphicEl>
                                              <a:dgm id="{A1A5D285-80ED-4B76-BE05-442E35159832}"/>
                                            </p:graphicEl>
                                          </p:spTgt>
                                        </p:tgtEl>
                                        <p:attrNameLst>
                                          <p:attrName>style.visibility</p:attrName>
                                        </p:attrNameLst>
                                      </p:cBhvr>
                                      <p:to>
                                        <p:strVal val="visible"/>
                                      </p:to>
                                    </p:set>
                                    <p:animEffect transition="in" filter="fade">
                                      <p:cBhvr>
                                        <p:cTn id="23" dur="1000"/>
                                        <p:tgtEl>
                                          <p:spTgt spid="51">
                                            <p:graphicEl>
                                              <a:dgm id="{A1A5D285-80ED-4B76-BE05-442E35159832}"/>
                                            </p:graphicEl>
                                          </p:spTgt>
                                        </p:tgtEl>
                                      </p:cBhvr>
                                    </p:animEffect>
                                    <p:anim calcmode="lin" valueType="num">
                                      <p:cBhvr>
                                        <p:cTn id="24" dur="1000" fill="hold"/>
                                        <p:tgtEl>
                                          <p:spTgt spid="51">
                                            <p:graphicEl>
                                              <a:dgm id="{A1A5D285-80ED-4B76-BE05-442E35159832}"/>
                                            </p:graphicEl>
                                          </p:spTgt>
                                        </p:tgtEl>
                                        <p:attrNameLst>
                                          <p:attrName>ppt_x</p:attrName>
                                        </p:attrNameLst>
                                      </p:cBhvr>
                                      <p:tavLst>
                                        <p:tav tm="0">
                                          <p:val>
                                            <p:strVal val="#ppt_x"/>
                                          </p:val>
                                        </p:tav>
                                        <p:tav tm="100000">
                                          <p:val>
                                            <p:strVal val="#ppt_x"/>
                                          </p:val>
                                        </p:tav>
                                      </p:tavLst>
                                    </p:anim>
                                    <p:anim calcmode="lin" valueType="num">
                                      <p:cBhvr>
                                        <p:cTn id="25" dur="1000" fill="hold"/>
                                        <p:tgtEl>
                                          <p:spTgt spid="51">
                                            <p:graphicEl>
                                              <a:dgm id="{A1A5D285-80ED-4B76-BE05-442E35159832}"/>
                                            </p:graphic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7" presetClass="entr" presetSubtype="0" fill="hold" grpId="0" nodeType="afterEffect">
                                  <p:stCondLst>
                                    <p:cond delay="0"/>
                                  </p:stCondLst>
                                  <p:childTnLst>
                                    <p:set>
                                      <p:cBhvr>
                                        <p:cTn id="28" dur="1" fill="hold">
                                          <p:stCondLst>
                                            <p:cond delay="0"/>
                                          </p:stCondLst>
                                        </p:cTn>
                                        <p:tgtEl>
                                          <p:spTgt spid="51">
                                            <p:graphicEl>
                                              <a:dgm id="{1FBA921D-F6F0-40AD-8749-7B93ADDFFE2C}"/>
                                            </p:graphicEl>
                                          </p:spTgt>
                                        </p:tgtEl>
                                        <p:attrNameLst>
                                          <p:attrName>style.visibility</p:attrName>
                                        </p:attrNameLst>
                                      </p:cBhvr>
                                      <p:to>
                                        <p:strVal val="visible"/>
                                      </p:to>
                                    </p:set>
                                    <p:animEffect transition="in" filter="fade">
                                      <p:cBhvr>
                                        <p:cTn id="29" dur="1000"/>
                                        <p:tgtEl>
                                          <p:spTgt spid="51">
                                            <p:graphicEl>
                                              <a:dgm id="{1FBA921D-F6F0-40AD-8749-7B93ADDFFE2C}"/>
                                            </p:graphicEl>
                                          </p:spTgt>
                                        </p:tgtEl>
                                      </p:cBhvr>
                                    </p:animEffect>
                                    <p:anim calcmode="lin" valueType="num">
                                      <p:cBhvr>
                                        <p:cTn id="30" dur="1000" fill="hold"/>
                                        <p:tgtEl>
                                          <p:spTgt spid="51">
                                            <p:graphicEl>
                                              <a:dgm id="{1FBA921D-F6F0-40AD-8749-7B93ADDFFE2C}"/>
                                            </p:graphicEl>
                                          </p:spTgt>
                                        </p:tgtEl>
                                        <p:attrNameLst>
                                          <p:attrName>ppt_x</p:attrName>
                                        </p:attrNameLst>
                                      </p:cBhvr>
                                      <p:tavLst>
                                        <p:tav tm="0">
                                          <p:val>
                                            <p:strVal val="#ppt_x"/>
                                          </p:val>
                                        </p:tav>
                                        <p:tav tm="100000">
                                          <p:val>
                                            <p:strVal val="#ppt_x"/>
                                          </p:val>
                                        </p:tav>
                                      </p:tavLst>
                                    </p:anim>
                                    <p:anim calcmode="lin" valueType="num">
                                      <p:cBhvr>
                                        <p:cTn id="31" dur="1000" fill="hold"/>
                                        <p:tgtEl>
                                          <p:spTgt spid="51">
                                            <p:graphicEl>
                                              <a:dgm id="{1FBA921D-F6F0-40AD-8749-7B93ADDFFE2C}"/>
                                            </p:graphic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7" presetClass="entr" presetSubtype="0" fill="hold" grpId="0" nodeType="afterEffect">
                                  <p:stCondLst>
                                    <p:cond delay="0"/>
                                  </p:stCondLst>
                                  <p:childTnLst>
                                    <p:set>
                                      <p:cBhvr>
                                        <p:cTn id="34" dur="1" fill="hold">
                                          <p:stCondLst>
                                            <p:cond delay="0"/>
                                          </p:stCondLst>
                                        </p:cTn>
                                        <p:tgtEl>
                                          <p:spTgt spid="51">
                                            <p:graphicEl>
                                              <a:dgm id="{9408ED58-8353-4EF9-96D0-7C107ADC482E}"/>
                                            </p:graphicEl>
                                          </p:spTgt>
                                        </p:tgtEl>
                                        <p:attrNameLst>
                                          <p:attrName>style.visibility</p:attrName>
                                        </p:attrNameLst>
                                      </p:cBhvr>
                                      <p:to>
                                        <p:strVal val="visible"/>
                                      </p:to>
                                    </p:set>
                                    <p:animEffect transition="in" filter="fade">
                                      <p:cBhvr>
                                        <p:cTn id="35" dur="1000"/>
                                        <p:tgtEl>
                                          <p:spTgt spid="51">
                                            <p:graphicEl>
                                              <a:dgm id="{9408ED58-8353-4EF9-96D0-7C107ADC482E}"/>
                                            </p:graphicEl>
                                          </p:spTgt>
                                        </p:tgtEl>
                                      </p:cBhvr>
                                    </p:animEffect>
                                    <p:anim calcmode="lin" valueType="num">
                                      <p:cBhvr>
                                        <p:cTn id="36" dur="1000" fill="hold"/>
                                        <p:tgtEl>
                                          <p:spTgt spid="51">
                                            <p:graphicEl>
                                              <a:dgm id="{9408ED58-8353-4EF9-96D0-7C107ADC482E}"/>
                                            </p:graphicEl>
                                          </p:spTgt>
                                        </p:tgtEl>
                                        <p:attrNameLst>
                                          <p:attrName>ppt_x</p:attrName>
                                        </p:attrNameLst>
                                      </p:cBhvr>
                                      <p:tavLst>
                                        <p:tav tm="0">
                                          <p:val>
                                            <p:strVal val="#ppt_x"/>
                                          </p:val>
                                        </p:tav>
                                        <p:tav tm="100000">
                                          <p:val>
                                            <p:strVal val="#ppt_x"/>
                                          </p:val>
                                        </p:tav>
                                      </p:tavLst>
                                    </p:anim>
                                    <p:anim calcmode="lin" valueType="num">
                                      <p:cBhvr>
                                        <p:cTn id="37" dur="1000" fill="hold"/>
                                        <p:tgtEl>
                                          <p:spTgt spid="51">
                                            <p:graphicEl>
                                              <a:dgm id="{9408ED58-8353-4EF9-96D0-7C107ADC482E}"/>
                                            </p:graphicEl>
                                          </p:spTgt>
                                        </p:tgtEl>
                                        <p:attrNameLst>
                                          <p:attrName>ppt_y</p:attrName>
                                        </p:attrNameLst>
                                      </p:cBhvr>
                                      <p:tavLst>
                                        <p:tav tm="0">
                                          <p:val>
                                            <p:strVal val="#ppt_y-.1"/>
                                          </p:val>
                                        </p:tav>
                                        <p:tav tm="100000">
                                          <p:val>
                                            <p:strVal val="#ppt_y"/>
                                          </p:val>
                                        </p:tav>
                                      </p:tavLst>
                                    </p:anim>
                                  </p:childTnLst>
                                </p:cTn>
                              </p:par>
                            </p:childTnLst>
                          </p:cTn>
                        </p:par>
                        <p:par>
                          <p:cTn id="38" fill="hold">
                            <p:stCondLst>
                              <p:cond delay="4000"/>
                            </p:stCondLst>
                            <p:childTnLst>
                              <p:par>
                                <p:cTn id="39" presetID="47" presetClass="entr" presetSubtype="0" fill="hold" grpId="0" nodeType="afterEffect">
                                  <p:stCondLst>
                                    <p:cond delay="0"/>
                                  </p:stCondLst>
                                  <p:childTnLst>
                                    <p:set>
                                      <p:cBhvr>
                                        <p:cTn id="40" dur="1" fill="hold">
                                          <p:stCondLst>
                                            <p:cond delay="0"/>
                                          </p:stCondLst>
                                        </p:cTn>
                                        <p:tgtEl>
                                          <p:spTgt spid="51">
                                            <p:graphicEl>
                                              <a:dgm id="{0ED0F9E0-CD5E-498B-B8FF-A9E68DAD63B0}"/>
                                            </p:graphicEl>
                                          </p:spTgt>
                                        </p:tgtEl>
                                        <p:attrNameLst>
                                          <p:attrName>style.visibility</p:attrName>
                                        </p:attrNameLst>
                                      </p:cBhvr>
                                      <p:to>
                                        <p:strVal val="visible"/>
                                      </p:to>
                                    </p:set>
                                    <p:animEffect transition="in" filter="fade">
                                      <p:cBhvr>
                                        <p:cTn id="41" dur="1000"/>
                                        <p:tgtEl>
                                          <p:spTgt spid="51">
                                            <p:graphicEl>
                                              <a:dgm id="{0ED0F9E0-CD5E-498B-B8FF-A9E68DAD63B0}"/>
                                            </p:graphicEl>
                                          </p:spTgt>
                                        </p:tgtEl>
                                      </p:cBhvr>
                                    </p:animEffect>
                                    <p:anim calcmode="lin" valueType="num">
                                      <p:cBhvr>
                                        <p:cTn id="42" dur="1000" fill="hold"/>
                                        <p:tgtEl>
                                          <p:spTgt spid="51">
                                            <p:graphicEl>
                                              <a:dgm id="{0ED0F9E0-CD5E-498B-B8FF-A9E68DAD63B0}"/>
                                            </p:graphicEl>
                                          </p:spTgt>
                                        </p:tgtEl>
                                        <p:attrNameLst>
                                          <p:attrName>ppt_x</p:attrName>
                                        </p:attrNameLst>
                                      </p:cBhvr>
                                      <p:tavLst>
                                        <p:tav tm="0">
                                          <p:val>
                                            <p:strVal val="#ppt_x"/>
                                          </p:val>
                                        </p:tav>
                                        <p:tav tm="100000">
                                          <p:val>
                                            <p:strVal val="#ppt_x"/>
                                          </p:val>
                                        </p:tav>
                                      </p:tavLst>
                                    </p:anim>
                                    <p:anim calcmode="lin" valueType="num">
                                      <p:cBhvr>
                                        <p:cTn id="43" dur="1000" fill="hold"/>
                                        <p:tgtEl>
                                          <p:spTgt spid="51">
                                            <p:graphicEl>
                                              <a:dgm id="{0ED0F9E0-CD5E-498B-B8FF-A9E68DAD63B0}"/>
                                            </p:graphic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1" grpId="0">
        <p:bldSub>
          <a:bldDgm bld="one"/>
        </p:bldSub>
      </p:bldGraphic>
      <p:bldP spid="5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24556" y="4046495"/>
            <a:ext cx="1625524" cy="2885402"/>
            <a:chOff x="1714035" y="2631492"/>
            <a:chExt cx="1083682" cy="1923601"/>
          </a:xfrm>
        </p:grpSpPr>
        <p:sp>
          <p:nvSpPr>
            <p:cNvPr id="5" name="Freeform 10"/>
            <p:cNvSpPr>
              <a:spLocks/>
            </p:cNvSpPr>
            <p:nvPr/>
          </p:nvSpPr>
          <p:spPr bwMode="auto">
            <a:xfrm>
              <a:off x="1950222" y="2889151"/>
              <a:ext cx="611308" cy="546894"/>
            </a:xfrm>
            <a:custGeom>
              <a:avLst/>
              <a:gdLst>
                <a:gd name="T0" fmla="*/ 317 w 317"/>
                <a:gd name="T1" fmla="*/ 0 h 284"/>
                <a:gd name="T2" fmla="*/ 0 w 317"/>
                <a:gd name="T3" fmla="*/ 0 h 284"/>
                <a:gd name="T4" fmla="*/ 121 w 317"/>
                <a:gd name="T5" fmla="*/ 257 h 284"/>
                <a:gd name="T6" fmla="*/ 159 w 317"/>
                <a:gd name="T7" fmla="*/ 284 h 284"/>
                <a:gd name="T8" fmla="*/ 197 w 317"/>
                <a:gd name="T9" fmla="*/ 257 h 284"/>
                <a:gd name="T10" fmla="*/ 317 w 317"/>
                <a:gd name="T11" fmla="*/ 0 h 284"/>
              </a:gdLst>
              <a:ahLst/>
              <a:cxnLst>
                <a:cxn ang="0">
                  <a:pos x="T0" y="T1"/>
                </a:cxn>
                <a:cxn ang="0">
                  <a:pos x="T2" y="T3"/>
                </a:cxn>
                <a:cxn ang="0">
                  <a:pos x="T4" y="T5"/>
                </a:cxn>
                <a:cxn ang="0">
                  <a:pos x="T6" y="T7"/>
                </a:cxn>
                <a:cxn ang="0">
                  <a:pos x="T8" y="T9"/>
                </a:cxn>
                <a:cxn ang="0">
                  <a:pos x="T10" y="T11"/>
                </a:cxn>
              </a:cxnLst>
              <a:rect l="0" t="0" r="r" b="b"/>
              <a:pathLst>
                <a:path w="317" h="284">
                  <a:moveTo>
                    <a:pt x="317" y="0"/>
                  </a:moveTo>
                  <a:cubicBezTo>
                    <a:pt x="0" y="0"/>
                    <a:pt x="0" y="0"/>
                    <a:pt x="0" y="0"/>
                  </a:cubicBezTo>
                  <a:cubicBezTo>
                    <a:pt x="121" y="257"/>
                    <a:pt x="121" y="257"/>
                    <a:pt x="121" y="257"/>
                  </a:cubicBezTo>
                  <a:cubicBezTo>
                    <a:pt x="128" y="274"/>
                    <a:pt x="143" y="284"/>
                    <a:pt x="159" y="284"/>
                  </a:cubicBezTo>
                  <a:cubicBezTo>
                    <a:pt x="175" y="284"/>
                    <a:pt x="189" y="274"/>
                    <a:pt x="197" y="257"/>
                  </a:cubicBezTo>
                  <a:lnTo>
                    <a:pt x="317" y="0"/>
                  </a:ln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6" name="Freeform 13"/>
            <p:cNvSpPr>
              <a:spLocks noEditPoints="1"/>
            </p:cNvSpPr>
            <p:nvPr/>
          </p:nvSpPr>
          <p:spPr bwMode="auto">
            <a:xfrm>
              <a:off x="1714035" y="2631492"/>
              <a:ext cx="1083682" cy="1923601"/>
            </a:xfrm>
            <a:custGeom>
              <a:avLst/>
              <a:gdLst>
                <a:gd name="T0" fmla="*/ 522 w 562"/>
                <a:gd name="T1" fmla="*/ 113 h 999"/>
                <a:gd name="T2" fmla="*/ 562 w 562"/>
                <a:gd name="T3" fmla="*/ 113 h 999"/>
                <a:gd name="T4" fmla="*/ 562 w 562"/>
                <a:gd name="T5" fmla="*/ 74 h 999"/>
                <a:gd name="T6" fmla="*/ 488 w 562"/>
                <a:gd name="T7" fmla="*/ 0 h 999"/>
                <a:gd name="T8" fmla="*/ 74 w 562"/>
                <a:gd name="T9" fmla="*/ 0 h 999"/>
                <a:gd name="T10" fmla="*/ 0 w 562"/>
                <a:gd name="T11" fmla="*/ 74 h 999"/>
                <a:gd name="T12" fmla="*/ 0 w 562"/>
                <a:gd name="T13" fmla="*/ 113 h 999"/>
                <a:gd name="T14" fmla="*/ 40 w 562"/>
                <a:gd name="T15" fmla="*/ 113 h 999"/>
                <a:gd name="T16" fmla="*/ 40 w 562"/>
                <a:gd name="T17" fmla="*/ 235 h 999"/>
                <a:gd name="T18" fmla="*/ 65 w 562"/>
                <a:gd name="T19" fmla="*/ 332 h 999"/>
                <a:gd name="T20" fmla="*/ 144 w 562"/>
                <a:gd name="T21" fmla="*/ 476 h 999"/>
                <a:gd name="T22" fmla="*/ 144 w 562"/>
                <a:gd name="T23" fmla="*/ 522 h 999"/>
                <a:gd name="T24" fmla="*/ 68 w 562"/>
                <a:gd name="T25" fmla="*/ 651 h 999"/>
                <a:gd name="T26" fmla="*/ 40 w 562"/>
                <a:gd name="T27" fmla="*/ 753 h 999"/>
                <a:gd name="T28" fmla="*/ 40 w 562"/>
                <a:gd name="T29" fmla="*/ 885 h 999"/>
                <a:gd name="T30" fmla="*/ 0 w 562"/>
                <a:gd name="T31" fmla="*/ 885 h 999"/>
                <a:gd name="T32" fmla="*/ 0 w 562"/>
                <a:gd name="T33" fmla="*/ 925 h 999"/>
                <a:gd name="T34" fmla="*/ 74 w 562"/>
                <a:gd name="T35" fmla="*/ 999 h 999"/>
                <a:gd name="T36" fmla="*/ 488 w 562"/>
                <a:gd name="T37" fmla="*/ 999 h 999"/>
                <a:gd name="T38" fmla="*/ 562 w 562"/>
                <a:gd name="T39" fmla="*/ 925 h 999"/>
                <a:gd name="T40" fmla="*/ 562 w 562"/>
                <a:gd name="T41" fmla="*/ 885 h 999"/>
                <a:gd name="T42" fmla="*/ 522 w 562"/>
                <a:gd name="T43" fmla="*/ 885 h 999"/>
                <a:gd name="T44" fmla="*/ 522 w 562"/>
                <a:gd name="T45" fmla="*/ 753 h 999"/>
                <a:gd name="T46" fmla="*/ 494 w 562"/>
                <a:gd name="T47" fmla="*/ 651 h 999"/>
                <a:gd name="T48" fmla="*/ 418 w 562"/>
                <a:gd name="T49" fmla="*/ 522 h 999"/>
                <a:gd name="T50" fmla="*/ 418 w 562"/>
                <a:gd name="T51" fmla="*/ 476 h 999"/>
                <a:gd name="T52" fmla="*/ 497 w 562"/>
                <a:gd name="T53" fmla="*/ 332 h 999"/>
                <a:gd name="T54" fmla="*/ 522 w 562"/>
                <a:gd name="T55" fmla="*/ 235 h 999"/>
                <a:gd name="T56" fmla="*/ 522 w 562"/>
                <a:gd name="T57" fmla="*/ 113 h 999"/>
                <a:gd name="T58" fmla="*/ 458 w 562"/>
                <a:gd name="T59" fmla="*/ 225 h 999"/>
                <a:gd name="T60" fmla="*/ 436 w 562"/>
                <a:gd name="T61" fmla="*/ 311 h 999"/>
                <a:gd name="T62" fmla="*/ 352 w 562"/>
                <a:gd name="T63" fmla="*/ 462 h 999"/>
                <a:gd name="T64" fmla="*/ 353 w 562"/>
                <a:gd name="T65" fmla="*/ 538 h 999"/>
                <a:gd name="T66" fmla="*/ 433 w 562"/>
                <a:gd name="T67" fmla="*/ 674 h 999"/>
                <a:gd name="T68" fmla="*/ 458 w 562"/>
                <a:gd name="T69" fmla="*/ 764 h 999"/>
                <a:gd name="T70" fmla="*/ 458 w 562"/>
                <a:gd name="T71" fmla="*/ 885 h 999"/>
                <a:gd name="T72" fmla="*/ 413 w 562"/>
                <a:gd name="T73" fmla="*/ 885 h 999"/>
                <a:gd name="T74" fmla="*/ 281 w 562"/>
                <a:gd name="T75" fmla="*/ 837 h 999"/>
                <a:gd name="T76" fmla="*/ 149 w 562"/>
                <a:gd name="T77" fmla="*/ 885 h 999"/>
                <a:gd name="T78" fmla="*/ 104 w 562"/>
                <a:gd name="T79" fmla="*/ 885 h 999"/>
                <a:gd name="T80" fmla="*/ 104 w 562"/>
                <a:gd name="T81" fmla="*/ 764 h 999"/>
                <a:gd name="T82" fmla="*/ 129 w 562"/>
                <a:gd name="T83" fmla="*/ 674 h 999"/>
                <a:gd name="T84" fmla="*/ 208 w 562"/>
                <a:gd name="T85" fmla="*/ 538 h 999"/>
                <a:gd name="T86" fmla="*/ 209 w 562"/>
                <a:gd name="T87" fmla="*/ 462 h 999"/>
                <a:gd name="T88" fmla="*/ 126 w 562"/>
                <a:gd name="T89" fmla="*/ 311 h 999"/>
                <a:gd name="T90" fmla="*/ 104 w 562"/>
                <a:gd name="T91" fmla="*/ 225 h 999"/>
                <a:gd name="T92" fmla="*/ 104 w 562"/>
                <a:gd name="T93" fmla="*/ 113 h 999"/>
                <a:gd name="T94" fmla="*/ 458 w 562"/>
                <a:gd name="T95" fmla="*/ 113 h 999"/>
                <a:gd name="T96" fmla="*/ 458 w 562"/>
                <a:gd name="T97" fmla="*/ 22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999">
                  <a:moveTo>
                    <a:pt x="522" y="113"/>
                  </a:moveTo>
                  <a:cubicBezTo>
                    <a:pt x="562" y="113"/>
                    <a:pt x="562" y="113"/>
                    <a:pt x="562" y="113"/>
                  </a:cubicBezTo>
                  <a:cubicBezTo>
                    <a:pt x="562" y="74"/>
                    <a:pt x="562" y="74"/>
                    <a:pt x="562" y="74"/>
                  </a:cubicBezTo>
                  <a:cubicBezTo>
                    <a:pt x="562" y="33"/>
                    <a:pt x="529" y="0"/>
                    <a:pt x="488" y="0"/>
                  </a:cubicBezTo>
                  <a:cubicBezTo>
                    <a:pt x="74" y="0"/>
                    <a:pt x="74" y="0"/>
                    <a:pt x="74" y="0"/>
                  </a:cubicBezTo>
                  <a:cubicBezTo>
                    <a:pt x="33" y="0"/>
                    <a:pt x="0" y="33"/>
                    <a:pt x="0" y="74"/>
                  </a:cubicBezTo>
                  <a:cubicBezTo>
                    <a:pt x="0" y="113"/>
                    <a:pt x="0" y="113"/>
                    <a:pt x="0" y="113"/>
                  </a:cubicBezTo>
                  <a:cubicBezTo>
                    <a:pt x="40" y="113"/>
                    <a:pt x="40" y="113"/>
                    <a:pt x="40" y="113"/>
                  </a:cubicBezTo>
                  <a:cubicBezTo>
                    <a:pt x="40" y="235"/>
                    <a:pt x="40" y="235"/>
                    <a:pt x="40" y="235"/>
                  </a:cubicBezTo>
                  <a:cubicBezTo>
                    <a:pt x="40" y="269"/>
                    <a:pt x="49" y="303"/>
                    <a:pt x="65" y="332"/>
                  </a:cubicBezTo>
                  <a:cubicBezTo>
                    <a:pt x="144" y="476"/>
                    <a:pt x="144" y="476"/>
                    <a:pt x="144" y="476"/>
                  </a:cubicBezTo>
                  <a:cubicBezTo>
                    <a:pt x="152" y="490"/>
                    <a:pt x="152" y="508"/>
                    <a:pt x="144" y="522"/>
                  </a:cubicBezTo>
                  <a:cubicBezTo>
                    <a:pt x="68" y="651"/>
                    <a:pt x="68" y="651"/>
                    <a:pt x="68" y="651"/>
                  </a:cubicBezTo>
                  <a:cubicBezTo>
                    <a:pt x="50" y="682"/>
                    <a:pt x="40" y="717"/>
                    <a:pt x="40" y="753"/>
                  </a:cubicBezTo>
                  <a:cubicBezTo>
                    <a:pt x="40" y="885"/>
                    <a:pt x="40" y="885"/>
                    <a:pt x="40" y="885"/>
                  </a:cubicBezTo>
                  <a:cubicBezTo>
                    <a:pt x="0" y="885"/>
                    <a:pt x="0" y="885"/>
                    <a:pt x="0" y="885"/>
                  </a:cubicBezTo>
                  <a:cubicBezTo>
                    <a:pt x="0" y="925"/>
                    <a:pt x="0" y="925"/>
                    <a:pt x="0" y="925"/>
                  </a:cubicBezTo>
                  <a:cubicBezTo>
                    <a:pt x="0" y="965"/>
                    <a:pt x="33" y="999"/>
                    <a:pt x="74" y="999"/>
                  </a:cubicBezTo>
                  <a:cubicBezTo>
                    <a:pt x="488" y="999"/>
                    <a:pt x="488" y="999"/>
                    <a:pt x="488" y="999"/>
                  </a:cubicBezTo>
                  <a:cubicBezTo>
                    <a:pt x="529" y="999"/>
                    <a:pt x="562" y="965"/>
                    <a:pt x="562" y="925"/>
                  </a:cubicBezTo>
                  <a:cubicBezTo>
                    <a:pt x="562" y="885"/>
                    <a:pt x="562" y="885"/>
                    <a:pt x="562" y="885"/>
                  </a:cubicBezTo>
                  <a:cubicBezTo>
                    <a:pt x="522" y="885"/>
                    <a:pt x="522" y="885"/>
                    <a:pt x="522" y="885"/>
                  </a:cubicBezTo>
                  <a:cubicBezTo>
                    <a:pt x="522" y="753"/>
                    <a:pt x="522" y="753"/>
                    <a:pt x="522" y="753"/>
                  </a:cubicBezTo>
                  <a:cubicBezTo>
                    <a:pt x="522" y="717"/>
                    <a:pt x="512" y="682"/>
                    <a:pt x="494" y="651"/>
                  </a:cubicBezTo>
                  <a:cubicBezTo>
                    <a:pt x="418" y="522"/>
                    <a:pt x="418" y="522"/>
                    <a:pt x="418" y="522"/>
                  </a:cubicBezTo>
                  <a:cubicBezTo>
                    <a:pt x="410" y="508"/>
                    <a:pt x="410" y="490"/>
                    <a:pt x="418" y="476"/>
                  </a:cubicBezTo>
                  <a:cubicBezTo>
                    <a:pt x="497" y="332"/>
                    <a:pt x="497" y="332"/>
                    <a:pt x="497" y="332"/>
                  </a:cubicBezTo>
                  <a:cubicBezTo>
                    <a:pt x="513" y="303"/>
                    <a:pt x="522" y="269"/>
                    <a:pt x="522" y="235"/>
                  </a:cubicBezTo>
                  <a:lnTo>
                    <a:pt x="522" y="113"/>
                  </a:lnTo>
                  <a:close/>
                  <a:moveTo>
                    <a:pt x="458" y="225"/>
                  </a:moveTo>
                  <a:cubicBezTo>
                    <a:pt x="458" y="255"/>
                    <a:pt x="450" y="284"/>
                    <a:pt x="436" y="311"/>
                  </a:cubicBezTo>
                  <a:cubicBezTo>
                    <a:pt x="352" y="462"/>
                    <a:pt x="352" y="462"/>
                    <a:pt x="352" y="462"/>
                  </a:cubicBezTo>
                  <a:cubicBezTo>
                    <a:pt x="339" y="485"/>
                    <a:pt x="340" y="515"/>
                    <a:pt x="353" y="538"/>
                  </a:cubicBezTo>
                  <a:cubicBezTo>
                    <a:pt x="433" y="674"/>
                    <a:pt x="433" y="674"/>
                    <a:pt x="433" y="674"/>
                  </a:cubicBezTo>
                  <a:cubicBezTo>
                    <a:pt x="449" y="701"/>
                    <a:pt x="458" y="732"/>
                    <a:pt x="458" y="764"/>
                  </a:cubicBezTo>
                  <a:cubicBezTo>
                    <a:pt x="458" y="885"/>
                    <a:pt x="458" y="885"/>
                    <a:pt x="458" y="885"/>
                  </a:cubicBezTo>
                  <a:cubicBezTo>
                    <a:pt x="413" y="885"/>
                    <a:pt x="413" y="885"/>
                    <a:pt x="413" y="885"/>
                  </a:cubicBezTo>
                  <a:cubicBezTo>
                    <a:pt x="392" y="857"/>
                    <a:pt x="341" y="837"/>
                    <a:pt x="281" y="837"/>
                  </a:cubicBezTo>
                  <a:cubicBezTo>
                    <a:pt x="221" y="837"/>
                    <a:pt x="169" y="857"/>
                    <a:pt x="149" y="885"/>
                  </a:cubicBezTo>
                  <a:cubicBezTo>
                    <a:pt x="104" y="885"/>
                    <a:pt x="104" y="885"/>
                    <a:pt x="104" y="885"/>
                  </a:cubicBezTo>
                  <a:cubicBezTo>
                    <a:pt x="104" y="764"/>
                    <a:pt x="104" y="764"/>
                    <a:pt x="104" y="764"/>
                  </a:cubicBezTo>
                  <a:cubicBezTo>
                    <a:pt x="104" y="732"/>
                    <a:pt x="112" y="701"/>
                    <a:pt x="129" y="674"/>
                  </a:cubicBezTo>
                  <a:cubicBezTo>
                    <a:pt x="208" y="538"/>
                    <a:pt x="208" y="538"/>
                    <a:pt x="208" y="538"/>
                  </a:cubicBezTo>
                  <a:cubicBezTo>
                    <a:pt x="222" y="515"/>
                    <a:pt x="222" y="485"/>
                    <a:pt x="209" y="462"/>
                  </a:cubicBezTo>
                  <a:cubicBezTo>
                    <a:pt x="126" y="311"/>
                    <a:pt x="126" y="311"/>
                    <a:pt x="126" y="311"/>
                  </a:cubicBezTo>
                  <a:cubicBezTo>
                    <a:pt x="112" y="284"/>
                    <a:pt x="104" y="255"/>
                    <a:pt x="104" y="225"/>
                  </a:cubicBezTo>
                  <a:cubicBezTo>
                    <a:pt x="104" y="113"/>
                    <a:pt x="104" y="113"/>
                    <a:pt x="104" y="113"/>
                  </a:cubicBezTo>
                  <a:cubicBezTo>
                    <a:pt x="458" y="113"/>
                    <a:pt x="458" y="113"/>
                    <a:pt x="458" y="113"/>
                  </a:cubicBezTo>
                  <a:lnTo>
                    <a:pt x="458" y="225"/>
                  </a:lnTo>
                  <a:close/>
                </a:path>
              </a:pathLst>
            </a:custGeom>
            <a:solidFill>
              <a:schemeClr val="tx1">
                <a:lumMod val="50000"/>
                <a:lumOff val="50000"/>
              </a:schemeClr>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grpSp>
      <p:grpSp>
        <p:nvGrpSpPr>
          <p:cNvPr id="7" name="Group 6"/>
          <p:cNvGrpSpPr/>
          <p:nvPr/>
        </p:nvGrpSpPr>
        <p:grpSpPr>
          <a:xfrm>
            <a:off x="5404967" y="4045549"/>
            <a:ext cx="1623630" cy="2887294"/>
            <a:chOff x="3634307" y="2630861"/>
            <a:chExt cx="1082420" cy="1924863"/>
          </a:xfrm>
        </p:grpSpPr>
        <p:sp>
          <p:nvSpPr>
            <p:cNvPr id="8" name="Freeform 7"/>
            <p:cNvSpPr>
              <a:spLocks noEditPoints="1"/>
            </p:cNvSpPr>
            <p:nvPr/>
          </p:nvSpPr>
          <p:spPr bwMode="auto">
            <a:xfrm>
              <a:off x="3634307" y="2630861"/>
              <a:ext cx="1082420" cy="1924863"/>
            </a:xfrm>
            <a:custGeom>
              <a:avLst/>
              <a:gdLst>
                <a:gd name="T0" fmla="*/ 522 w 562"/>
                <a:gd name="T1" fmla="*/ 113 h 999"/>
                <a:gd name="T2" fmla="*/ 562 w 562"/>
                <a:gd name="T3" fmla="*/ 113 h 999"/>
                <a:gd name="T4" fmla="*/ 562 w 562"/>
                <a:gd name="T5" fmla="*/ 74 h 999"/>
                <a:gd name="T6" fmla="*/ 488 w 562"/>
                <a:gd name="T7" fmla="*/ 0 h 999"/>
                <a:gd name="T8" fmla="*/ 74 w 562"/>
                <a:gd name="T9" fmla="*/ 0 h 999"/>
                <a:gd name="T10" fmla="*/ 0 w 562"/>
                <a:gd name="T11" fmla="*/ 74 h 999"/>
                <a:gd name="T12" fmla="*/ 0 w 562"/>
                <a:gd name="T13" fmla="*/ 113 h 999"/>
                <a:gd name="T14" fmla="*/ 40 w 562"/>
                <a:gd name="T15" fmla="*/ 113 h 999"/>
                <a:gd name="T16" fmla="*/ 40 w 562"/>
                <a:gd name="T17" fmla="*/ 235 h 999"/>
                <a:gd name="T18" fmla="*/ 65 w 562"/>
                <a:gd name="T19" fmla="*/ 333 h 999"/>
                <a:gd name="T20" fmla="*/ 144 w 562"/>
                <a:gd name="T21" fmla="*/ 477 h 999"/>
                <a:gd name="T22" fmla="*/ 144 w 562"/>
                <a:gd name="T23" fmla="*/ 522 h 999"/>
                <a:gd name="T24" fmla="*/ 68 w 562"/>
                <a:gd name="T25" fmla="*/ 651 h 999"/>
                <a:gd name="T26" fmla="*/ 40 w 562"/>
                <a:gd name="T27" fmla="*/ 753 h 999"/>
                <a:gd name="T28" fmla="*/ 40 w 562"/>
                <a:gd name="T29" fmla="*/ 886 h 999"/>
                <a:gd name="T30" fmla="*/ 0 w 562"/>
                <a:gd name="T31" fmla="*/ 886 h 999"/>
                <a:gd name="T32" fmla="*/ 0 w 562"/>
                <a:gd name="T33" fmla="*/ 925 h 999"/>
                <a:gd name="T34" fmla="*/ 74 w 562"/>
                <a:gd name="T35" fmla="*/ 999 h 999"/>
                <a:gd name="T36" fmla="*/ 488 w 562"/>
                <a:gd name="T37" fmla="*/ 999 h 999"/>
                <a:gd name="T38" fmla="*/ 562 w 562"/>
                <a:gd name="T39" fmla="*/ 925 h 999"/>
                <a:gd name="T40" fmla="*/ 562 w 562"/>
                <a:gd name="T41" fmla="*/ 886 h 999"/>
                <a:gd name="T42" fmla="*/ 522 w 562"/>
                <a:gd name="T43" fmla="*/ 886 h 999"/>
                <a:gd name="T44" fmla="*/ 522 w 562"/>
                <a:gd name="T45" fmla="*/ 753 h 999"/>
                <a:gd name="T46" fmla="*/ 494 w 562"/>
                <a:gd name="T47" fmla="*/ 651 h 999"/>
                <a:gd name="T48" fmla="*/ 418 w 562"/>
                <a:gd name="T49" fmla="*/ 522 h 999"/>
                <a:gd name="T50" fmla="*/ 418 w 562"/>
                <a:gd name="T51" fmla="*/ 476 h 999"/>
                <a:gd name="T52" fmla="*/ 497 w 562"/>
                <a:gd name="T53" fmla="*/ 333 h 999"/>
                <a:gd name="T54" fmla="*/ 522 w 562"/>
                <a:gd name="T55" fmla="*/ 235 h 999"/>
                <a:gd name="T56" fmla="*/ 522 w 562"/>
                <a:gd name="T57" fmla="*/ 113 h 999"/>
                <a:gd name="T58" fmla="*/ 458 w 562"/>
                <a:gd name="T59" fmla="*/ 225 h 999"/>
                <a:gd name="T60" fmla="*/ 436 w 562"/>
                <a:gd name="T61" fmla="*/ 311 h 999"/>
                <a:gd name="T62" fmla="*/ 352 w 562"/>
                <a:gd name="T63" fmla="*/ 462 h 999"/>
                <a:gd name="T64" fmla="*/ 353 w 562"/>
                <a:gd name="T65" fmla="*/ 538 h 999"/>
                <a:gd name="T66" fmla="*/ 433 w 562"/>
                <a:gd name="T67" fmla="*/ 674 h 999"/>
                <a:gd name="T68" fmla="*/ 458 w 562"/>
                <a:gd name="T69" fmla="*/ 764 h 999"/>
                <a:gd name="T70" fmla="*/ 458 w 562"/>
                <a:gd name="T71" fmla="*/ 886 h 999"/>
                <a:gd name="T72" fmla="*/ 413 w 562"/>
                <a:gd name="T73" fmla="*/ 886 h 999"/>
                <a:gd name="T74" fmla="*/ 281 w 562"/>
                <a:gd name="T75" fmla="*/ 837 h 999"/>
                <a:gd name="T76" fmla="*/ 149 w 562"/>
                <a:gd name="T77" fmla="*/ 886 h 999"/>
                <a:gd name="T78" fmla="*/ 104 w 562"/>
                <a:gd name="T79" fmla="*/ 886 h 999"/>
                <a:gd name="T80" fmla="*/ 104 w 562"/>
                <a:gd name="T81" fmla="*/ 764 h 999"/>
                <a:gd name="T82" fmla="*/ 129 w 562"/>
                <a:gd name="T83" fmla="*/ 674 h 999"/>
                <a:gd name="T84" fmla="*/ 208 w 562"/>
                <a:gd name="T85" fmla="*/ 538 h 999"/>
                <a:gd name="T86" fmla="*/ 209 w 562"/>
                <a:gd name="T87" fmla="*/ 462 h 999"/>
                <a:gd name="T88" fmla="*/ 126 w 562"/>
                <a:gd name="T89" fmla="*/ 311 h 999"/>
                <a:gd name="T90" fmla="*/ 104 w 562"/>
                <a:gd name="T91" fmla="*/ 225 h 999"/>
                <a:gd name="T92" fmla="*/ 104 w 562"/>
                <a:gd name="T93" fmla="*/ 113 h 999"/>
                <a:gd name="T94" fmla="*/ 458 w 562"/>
                <a:gd name="T95" fmla="*/ 113 h 999"/>
                <a:gd name="T96" fmla="*/ 458 w 562"/>
                <a:gd name="T97" fmla="*/ 22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999">
                  <a:moveTo>
                    <a:pt x="522" y="113"/>
                  </a:moveTo>
                  <a:cubicBezTo>
                    <a:pt x="562" y="113"/>
                    <a:pt x="562" y="113"/>
                    <a:pt x="562" y="113"/>
                  </a:cubicBezTo>
                  <a:cubicBezTo>
                    <a:pt x="562" y="74"/>
                    <a:pt x="562" y="74"/>
                    <a:pt x="562" y="74"/>
                  </a:cubicBezTo>
                  <a:cubicBezTo>
                    <a:pt x="562" y="33"/>
                    <a:pt x="529" y="0"/>
                    <a:pt x="488" y="0"/>
                  </a:cubicBezTo>
                  <a:cubicBezTo>
                    <a:pt x="74" y="0"/>
                    <a:pt x="74" y="0"/>
                    <a:pt x="74" y="0"/>
                  </a:cubicBezTo>
                  <a:cubicBezTo>
                    <a:pt x="33" y="0"/>
                    <a:pt x="0" y="33"/>
                    <a:pt x="0" y="74"/>
                  </a:cubicBezTo>
                  <a:cubicBezTo>
                    <a:pt x="0" y="113"/>
                    <a:pt x="0" y="113"/>
                    <a:pt x="0" y="113"/>
                  </a:cubicBezTo>
                  <a:cubicBezTo>
                    <a:pt x="40" y="113"/>
                    <a:pt x="40" y="113"/>
                    <a:pt x="40" y="113"/>
                  </a:cubicBezTo>
                  <a:cubicBezTo>
                    <a:pt x="40" y="235"/>
                    <a:pt x="40" y="235"/>
                    <a:pt x="40" y="235"/>
                  </a:cubicBezTo>
                  <a:cubicBezTo>
                    <a:pt x="40" y="269"/>
                    <a:pt x="49" y="303"/>
                    <a:pt x="65" y="333"/>
                  </a:cubicBezTo>
                  <a:cubicBezTo>
                    <a:pt x="144" y="477"/>
                    <a:pt x="144" y="477"/>
                    <a:pt x="144" y="477"/>
                  </a:cubicBezTo>
                  <a:cubicBezTo>
                    <a:pt x="152" y="491"/>
                    <a:pt x="152" y="508"/>
                    <a:pt x="144" y="522"/>
                  </a:cubicBezTo>
                  <a:cubicBezTo>
                    <a:pt x="68" y="651"/>
                    <a:pt x="68" y="651"/>
                    <a:pt x="68" y="651"/>
                  </a:cubicBezTo>
                  <a:cubicBezTo>
                    <a:pt x="50" y="682"/>
                    <a:pt x="40" y="717"/>
                    <a:pt x="40" y="753"/>
                  </a:cubicBezTo>
                  <a:cubicBezTo>
                    <a:pt x="40" y="886"/>
                    <a:pt x="40" y="886"/>
                    <a:pt x="40" y="886"/>
                  </a:cubicBezTo>
                  <a:cubicBezTo>
                    <a:pt x="0" y="886"/>
                    <a:pt x="0" y="886"/>
                    <a:pt x="0" y="886"/>
                  </a:cubicBezTo>
                  <a:cubicBezTo>
                    <a:pt x="0" y="925"/>
                    <a:pt x="0" y="925"/>
                    <a:pt x="0" y="925"/>
                  </a:cubicBezTo>
                  <a:cubicBezTo>
                    <a:pt x="0" y="966"/>
                    <a:pt x="33" y="999"/>
                    <a:pt x="74" y="999"/>
                  </a:cubicBezTo>
                  <a:cubicBezTo>
                    <a:pt x="488" y="999"/>
                    <a:pt x="488" y="999"/>
                    <a:pt x="488" y="999"/>
                  </a:cubicBezTo>
                  <a:cubicBezTo>
                    <a:pt x="529" y="999"/>
                    <a:pt x="562" y="966"/>
                    <a:pt x="562" y="925"/>
                  </a:cubicBezTo>
                  <a:cubicBezTo>
                    <a:pt x="562" y="886"/>
                    <a:pt x="562" y="886"/>
                    <a:pt x="562" y="886"/>
                  </a:cubicBezTo>
                  <a:cubicBezTo>
                    <a:pt x="522" y="886"/>
                    <a:pt x="522" y="886"/>
                    <a:pt x="522" y="886"/>
                  </a:cubicBezTo>
                  <a:cubicBezTo>
                    <a:pt x="522" y="753"/>
                    <a:pt x="522" y="753"/>
                    <a:pt x="522" y="753"/>
                  </a:cubicBezTo>
                  <a:cubicBezTo>
                    <a:pt x="522" y="717"/>
                    <a:pt x="512" y="682"/>
                    <a:pt x="494" y="651"/>
                  </a:cubicBezTo>
                  <a:cubicBezTo>
                    <a:pt x="418" y="522"/>
                    <a:pt x="418" y="522"/>
                    <a:pt x="418" y="522"/>
                  </a:cubicBezTo>
                  <a:cubicBezTo>
                    <a:pt x="410" y="508"/>
                    <a:pt x="410" y="491"/>
                    <a:pt x="418" y="476"/>
                  </a:cubicBezTo>
                  <a:cubicBezTo>
                    <a:pt x="497" y="333"/>
                    <a:pt x="497" y="333"/>
                    <a:pt x="497" y="333"/>
                  </a:cubicBezTo>
                  <a:cubicBezTo>
                    <a:pt x="513" y="303"/>
                    <a:pt x="522" y="269"/>
                    <a:pt x="522" y="235"/>
                  </a:cubicBezTo>
                  <a:lnTo>
                    <a:pt x="522" y="113"/>
                  </a:lnTo>
                  <a:close/>
                  <a:moveTo>
                    <a:pt x="458" y="225"/>
                  </a:moveTo>
                  <a:cubicBezTo>
                    <a:pt x="458" y="255"/>
                    <a:pt x="450" y="285"/>
                    <a:pt x="436" y="311"/>
                  </a:cubicBezTo>
                  <a:cubicBezTo>
                    <a:pt x="352" y="462"/>
                    <a:pt x="352" y="462"/>
                    <a:pt x="352" y="462"/>
                  </a:cubicBezTo>
                  <a:cubicBezTo>
                    <a:pt x="339" y="486"/>
                    <a:pt x="340" y="515"/>
                    <a:pt x="353" y="538"/>
                  </a:cubicBezTo>
                  <a:cubicBezTo>
                    <a:pt x="433" y="674"/>
                    <a:pt x="433" y="674"/>
                    <a:pt x="433" y="674"/>
                  </a:cubicBezTo>
                  <a:cubicBezTo>
                    <a:pt x="449" y="701"/>
                    <a:pt x="458" y="733"/>
                    <a:pt x="458" y="764"/>
                  </a:cubicBezTo>
                  <a:cubicBezTo>
                    <a:pt x="458" y="886"/>
                    <a:pt x="458" y="886"/>
                    <a:pt x="458" y="886"/>
                  </a:cubicBezTo>
                  <a:cubicBezTo>
                    <a:pt x="413" y="886"/>
                    <a:pt x="413" y="886"/>
                    <a:pt x="413" y="886"/>
                  </a:cubicBezTo>
                  <a:cubicBezTo>
                    <a:pt x="392" y="857"/>
                    <a:pt x="341" y="837"/>
                    <a:pt x="281" y="837"/>
                  </a:cubicBezTo>
                  <a:cubicBezTo>
                    <a:pt x="221" y="837"/>
                    <a:pt x="169" y="857"/>
                    <a:pt x="149" y="886"/>
                  </a:cubicBezTo>
                  <a:cubicBezTo>
                    <a:pt x="104" y="886"/>
                    <a:pt x="104" y="886"/>
                    <a:pt x="104" y="886"/>
                  </a:cubicBezTo>
                  <a:cubicBezTo>
                    <a:pt x="104" y="764"/>
                    <a:pt x="104" y="764"/>
                    <a:pt x="104" y="764"/>
                  </a:cubicBezTo>
                  <a:cubicBezTo>
                    <a:pt x="104" y="733"/>
                    <a:pt x="112" y="701"/>
                    <a:pt x="129" y="674"/>
                  </a:cubicBezTo>
                  <a:cubicBezTo>
                    <a:pt x="208" y="538"/>
                    <a:pt x="208" y="538"/>
                    <a:pt x="208" y="538"/>
                  </a:cubicBezTo>
                  <a:cubicBezTo>
                    <a:pt x="222" y="515"/>
                    <a:pt x="222" y="486"/>
                    <a:pt x="209" y="462"/>
                  </a:cubicBezTo>
                  <a:cubicBezTo>
                    <a:pt x="126" y="311"/>
                    <a:pt x="126" y="311"/>
                    <a:pt x="126" y="311"/>
                  </a:cubicBezTo>
                  <a:cubicBezTo>
                    <a:pt x="112" y="285"/>
                    <a:pt x="104" y="255"/>
                    <a:pt x="104" y="225"/>
                  </a:cubicBezTo>
                  <a:cubicBezTo>
                    <a:pt x="104" y="113"/>
                    <a:pt x="104" y="113"/>
                    <a:pt x="104" y="113"/>
                  </a:cubicBezTo>
                  <a:cubicBezTo>
                    <a:pt x="458" y="113"/>
                    <a:pt x="458" y="113"/>
                    <a:pt x="458" y="113"/>
                  </a:cubicBezTo>
                  <a:lnTo>
                    <a:pt x="458" y="225"/>
                  </a:lnTo>
                  <a:close/>
                </a:path>
              </a:pathLst>
            </a:custGeom>
            <a:solidFill>
              <a:schemeClr val="tx1">
                <a:lumMod val="50000"/>
                <a:lumOff val="50000"/>
              </a:schemeClr>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9" name="Freeform 8"/>
            <p:cNvSpPr>
              <a:spLocks/>
            </p:cNvSpPr>
            <p:nvPr/>
          </p:nvSpPr>
          <p:spPr bwMode="auto">
            <a:xfrm>
              <a:off x="3947540" y="3689283"/>
              <a:ext cx="455955" cy="261449"/>
            </a:xfrm>
            <a:custGeom>
              <a:avLst/>
              <a:gdLst>
                <a:gd name="T0" fmla="*/ 237 w 237"/>
                <a:gd name="T1" fmla="*/ 136 h 136"/>
                <a:gd name="T2" fmla="*/ 0 w 237"/>
                <a:gd name="T3" fmla="*/ 136 h 136"/>
                <a:gd name="T4" fmla="*/ 90 w 237"/>
                <a:gd name="T5" fmla="*/ 13 h 136"/>
                <a:gd name="T6" fmla="*/ 118 w 237"/>
                <a:gd name="T7" fmla="*/ 0 h 136"/>
                <a:gd name="T8" fmla="*/ 147 w 237"/>
                <a:gd name="T9" fmla="*/ 13 h 136"/>
                <a:gd name="T10" fmla="*/ 237 w 237"/>
                <a:gd name="T11" fmla="*/ 136 h 136"/>
              </a:gdLst>
              <a:ahLst/>
              <a:cxnLst>
                <a:cxn ang="0">
                  <a:pos x="T0" y="T1"/>
                </a:cxn>
                <a:cxn ang="0">
                  <a:pos x="T2" y="T3"/>
                </a:cxn>
                <a:cxn ang="0">
                  <a:pos x="T4" y="T5"/>
                </a:cxn>
                <a:cxn ang="0">
                  <a:pos x="T6" y="T7"/>
                </a:cxn>
                <a:cxn ang="0">
                  <a:pos x="T8" y="T9"/>
                </a:cxn>
                <a:cxn ang="0">
                  <a:pos x="T10" y="T11"/>
                </a:cxn>
              </a:cxnLst>
              <a:rect l="0" t="0" r="r" b="b"/>
              <a:pathLst>
                <a:path w="237" h="136">
                  <a:moveTo>
                    <a:pt x="237" y="136"/>
                  </a:moveTo>
                  <a:cubicBezTo>
                    <a:pt x="0" y="136"/>
                    <a:pt x="0" y="136"/>
                    <a:pt x="0" y="136"/>
                  </a:cubicBezTo>
                  <a:cubicBezTo>
                    <a:pt x="90" y="13"/>
                    <a:pt x="90" y="13"/>
                    <a:pt x="90" y="13"/>
                  </a:cubicBezTo>
                  <a:cubicBezTo>
                    <a:pt x="95" y="5"/>
                    <a:pt x="106" y="0"/>
                    <a:pt x="118" y="0"/>
                  </a:cubicBezTo>
                  <a:cubicBezTo>
                    <a:pt x="130" y="0"/>
                    <a:pt x="141" y="5"/>
                    <a:pt x="147" y="13"/>
                  </a:cubicBezTo>
                  <a:lnTo>
                    <a:pt x="237" y="136"/>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solidFill>
                  <a:schemeClr val="accent1"/>
                </a:solidFill>
                <a:latin typeface="Arial" panose="020B0604020202020204" pitchFamily="34" charset="0"/>
                <a:cs typeface="Arial" panose="020B0604020202020204" pitchFamily="34" charset="0"/>
              </a:endParaRPr>
            </a:p>
          </p:txBody>
        </p:sp>
        <p:sp>
          <p:nvSpPr>
            <p:cNvPr id="10" name="Freeform 11"/>
            <p:cNvSpPr>
              <a:spLocks/>
            </p:cNvSpPr>
            <p:nvPr/>
          </p:nvSpPr>
          <p:spPr bwMode="auto">
            <a:xfrm>
              <a:off x="3875335" y="3084291"/>
              <a:ext cx="600364" cy="452165"/>
            </a:xfrm>
            <a:custGeom>
              <a:avLst/>
              <a:gdLst>
                <a:gd name="T0" fmla="*/ 276 w 276"/>
                <a:gd name="T1" fmla="*/ 0 h 185"/>
                <a:gd name="T2" fmla="*/ 0 w 276"/>
                <a:gd name="T3" fmla="*/ 0 h 185"/>
                <a:gd name="T4" fmla="*/ 105 w 276"/>
                <a:gd name="T5" fmla="*/ 168 h 185"/>
                <a:gd name="T6" fmla="*/ 138 w 276"/>
                <a:gd name="T7" fmla="*/ 185 h 185"/>
                <a:gd name="T8" fmla="*/ 171 w 276"/>
                <a:gd name="T9" fmla="*/ 168 h 185"/>
                <a:gd name="T10" fmla="*/ 276 w 276"/>
                <a:gd name="T11" fmla="*/ 0 h 185"/>
              </a:gdLst>
              <a:ahLst/>
              <a:cxnLst>
                <a:cxn ang="0">
                  <a:pos x="T0" y="T1"/>
                </a:cxn>
                <a:cxn ang="0">
                  <a:pos x="T2" y="T3"/>
                </a:cxn>
                <a:cxn ang="0">
                  <a:pos x="T4" y="T5"/>
                </a:cxn>
                <a:cxn ang="0">
                  <a:pos x="T6" y="T7"/>
                </a:cxn>
                <a:cxn ang="0">
                  <a:pos x="T8" y="T9"/>
                </a:cxn>
                <a:cxn ang="0">
                  <a:pos x="T10" y="T11"/>
                </a:cxn>
              </a:cxnLst>
              <a:rect l="0" t="0" r="r" b="b"/>
              <a:pathLst>
                <a:path w="276" h="185">
                  <a:moveTo>
                    <a:pt x="276" y="0"/>
                  </a:moveTo>
                  <a:cubicBezTo>
                    <a:pt x="0" y="0"/>
                    <a:pt x="0" y="0"/>
                    <a:pt x="0" y="0"/>
                  </a:cubicBezTo>
                  <a:cubicBezTo>
                    <a:pt x="105" y="168"/>
                    <a:pt x="105" y="168"/>
                    <a:pt x="105" y="168"/>
                  </a:cubicBezTo>
                  <a:cubicBezTo>
                    <a:pt x="111" y="179"/>
                    <a:pt x="124" y="185"/>
                    <a:pt x="138" y="185"/>
                  </a:cubicBezTo>
                  <a:cubicBezTo>
                    <a:pt x="152" y="185"/>
                    <a:pt x="165" y="179"/>
                    <a:pt x="171" y="168"/>
                  </a:cubicBezTo>
                  <a:lnTo>
                    <a:pt x="276" y="0"/>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2700">
                <a:solidFill>
                  <a:schemeClr val="accent1"/>
                </a:solidFill>
                <a:latin typeface="Arial" panose="020B0604020202020204" pitchFamily="34" charset="0"/>
                <a:cs typeface="Arial" panose="020B0604020202020204" pitchFamily="34" charset="0"/>
              </a:endParaRPr>
            </a:p>
          </p:txBody>
        </p:sp>
      </p:grpSp>
      <p:grpSp>
        <p:nvGrpSpPr>
          <p:cNvPr id="11" name="Group 10"/>
          <p:cNvGrpSpPr/>
          <p:nvPr/>
        </p:nvGrpSpPr>
        <p:grpSpPr>
          <a:xfrm>
            <a:off x="8283478" y="4045549"/>
            <a:ext cx="1625524" cy="2887294"/>
            <a:chOff x="5553316" y="2630861"/>
            <a:chExt cx="1083682" cy="1924863"/>
          </a:xfrm>
        </p:grpSpPr>
        <p:sp>
          <p:nvSpPr>
            <p:cNvPr id="12" name="Freeform 7"/>
            <p:cNvSpPr>
              <a:spLocks noEditPoints="1"/>
            </p:cNvSpPr>
            <p:nvPr/>
          </p:nvSpPr>
          <p:spPr bwMode="auto">
            <a:xfrm>
              <a:off x="5553316" y="2630861"/>
              <a:ext cx="1083682" cy="1924863"/>
            </a:xfrm>
            <a:custGeom>
              <a:avLst/>
              <a:gdLst>
                <a:gd name="T0" fmla="*/ 522 w 562"/>
                <a:gd name="T1" fmla="*/ 113 h 999"/>
                <a:gd name="T2" fmla="*/ 562 w 562"/>
                <a:gd name="T3" fmla="*/ 113 h 999"/>
                <a:gd name="T4" fmla="*/ 562 w 562"/>
                <a:gd name="T5" fmla="*/ 74 h 999"/>
                <a:gd name="T6" fmla="*/ 488 w 562"/>
                <a:gd name="T7" fmla="*/ 0 h 999"/>
                <a:gd name="T8" fmla="*/ 74 w 562"/>
                <a:gd name="T9" fmla="*/ 0 h 999"/>
                <a:gd name="T10" fmla="*/ 0 w 562"/>
                <a:gd name="T11" fmla="*/ 74 h 999"/>
                <a:gd name="T12" fmla="*/ 0 w 562"/>
                <a:gd name="T13" fmla="*/ 113 h 999"/>
                <a:gd name="T14" fmla="*/ 40 w 562"/>
                <a:gd name="T15" fmla="*/ 113 h 999"/>
                <a:gd name="T16" fmla="*/ 40 w 562"/>
                <a:gd name="T17" fmla="*/ 235 h 999"/>
                <a:gd name="T18" fmla="*/ 65 w 562"/>
                <a:gd name="T19" fmla="*/ 333 h 999"/>
                <a:gd name="T20" fmla="*/ 145 w 562"/>
                <a:gd name="T21" fmla="*/ 477 h 999"/>
                <a:gd name="T22" fmla="*/ 144 w 562"/>
                <a:gd name="T23" fmla="*/ 522 h 999"/>
                <a:gd name="T24" fmla="*/ 68 w 562"/>
                <a:gd name="T25" fmla="*/ 651 h 999"/>
                <a:gd name="T26" fmla="*/ 40 w 562"/>
                <a:gd name="T27" fmla="*/ 753 h 999"/>
                <a:gd name="T28" fmla="*/ 40 w 562"/>
                <a:gd name="T29" fmla="*/ 886 h 999"/>
                <a:gd name="T30" fmla="*/ 0 w 562"/>
                <a:gd name="T31" fmla="*/ 886 h 999"/>
                <a:gd name="T32" fmla="*/ 0 w 562"/>
                <a:gd name="T33" fmla="*/ 925 h 999"/>
                <a:gd name="T34" fmla="*/ 74 w 562"/>
                <a:gd name="T35" fmla="*/ 999 h 999"/>
                <a:gd name="T36" fmla="*/ 488 w 562"/>
                <a:gd name="T37" fmla="*/ 999 h 999"/>
                <a:gd name="T38" fmla="*/ 562 w 562"/>
                <a:gd name="T39" fmla="*/ 925 h 999"/>
                <a:gd name="T40" fmla="*/ 562 w 562"/>
                <a:gd name="T41" fmla="*/ 886 h 999"/>
                <a:gd name="T42" fmla="*/ 522 w 562"/>
                <a:gd name="T43" fmla="*/ 886 h 999"/>
                <a:gd name="T44" fmla="*/ 522 w 562"/>
                <a:gd name="T45" fmla="*/ 753 h 999"/>
                <a:gd name="T46" fmla="*/ 494 w 562"/>
                <a:gd name="T47" fmla="*/ 651 h 999"/>
                <a:gd name="T48" fmla="*/ 419 w 562"/>
                <a:gd name="T49" fmla="*/ 522 h 999"/>
                <a:gd name="T50" fmla="*/ 418 w 562"/>
                <a:gd name="T51" fmla="*/ 476 h 999"/>
                <a:gd name="T52" fmla="*/ 497 w 562"/>
                <a:gd name="T53" fmla="*/ 333 h 999"/>
                <a:gd name="T54" fmla="*/ 522 w 562"/>
                <a:gd name="T55" fmla="*/ 235 h 999"/>
                <a:gd name="T56" fmla="*/ 522 w 562"/>
                <a:gd name="T57" fmla="*/ 113 h 999"/>
                <a:gd name="T58" fmla="*/ 458 w 562"/>
                <a:gd name="T59" fmla="*/ 225 h 999"/>
                <a:gd name="T60" fmla="*/ 436 w 562"/>
                <a:gd name="T61" fmla="*/ 311 h 999"/>
                <a:gd name="T62" fmla="*/ 353 w 562"/>
                <a:gd name="T63" fmla="*/ 462 h 999"/>
                <a:gd name="T64" fmla="*/ 354 w 562"/>
                <a:gd name="T65" fmla="*/ 538 h 999"/>
                <a:gd name="T66" fmla="*/ 434 w 562"/>
                <a:gd name="T67" fmla="*/ 674 h 999"/>
                <a:gd name="T68" fmla="*/ 458 w 562"/>
                <a:gd name="T69" fmla="*/ 764 h 999"/>
                <a:gd name="T70" fmla="*/ 458 w 562"/>
                <a:gd name="T71" fmla="*/ 886 h 999"/>
                <a:gd name="T72" fmla="*/ 413 w 562"/>
                <a:gd name="T73" fmla="*/ 886 h 999"/>
                <a:gd name="T74" fmla="*/ 281 w 562"/>
                <a:gd name="T75" fmla="*/ 837 h 999"/>
                <a:gd name="T76" fmla="*/ 149 w 562"/>
                <a:gd name="T77" fmla="*/ 886 h 999"/>
                <a:gd name="T78" fmla="*/ 104 w 562"/>
                <a:gd name="T79" fmla="*/ 886 h 999"/>
                <a:gd name="T80" fmla="*/ 104 w 562"/>
                <a:gd name="T81" fmla="*/ 764 h 999"/>
                <a:gd name="T82" fmla="*/ 129 w 562"/>
                <a:gd name="T83" fmla="*/ 674 h 999"/>
                <a:gd name="T84" fmla="*/ 209 w 562"/>
                <a:gd name="T85" fmla="*/ 538 h 999"/>
                <a:gd name="T86" fmla="*/ 210 w 562"/>
                <a:gd name="T87" fmla="*/ 462 h 999"/>
                <a:gd name="T88" fmla="*/ 126 w 562"/>
                <a:gd name="T89" fmla="*/ 311 h 999"/>
                <a:gd name="T90" fmla="*/ 104 w 562"/>
                <a:gd name="T91" fmla="*/ 225 h 999"/>
                <a:gd name="T92" fmla="*/ 104 w 562"/>
                <a:gd name="T93" fmla="*/ 113 h 999"/>
                <a:gd name="T94" fmla="*/ 458 w 562"/>
                <a:gd name="T95" fmla="*/ 113 h 999"/>
                <a:gd name="T96" fmla="*/ 458 w 562"/>
                <a:gd name="T97" fmla="*/ 22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999">
                  <a:moveTo>
                    <a:pt x="522" y="113"/>
                  </a:moveTo>
                  <a:cubicBezTo>
                    <a:pt x="562" y="113"/>
                    <a:pt x="562" y="113"/>
                    <a:pt x="562" y="113"/>
                  </a:cubicBezTo>
                  <a:cubicBezTo>
                    <a:pt x="562" y="74"/>
                    <a:pt x="562" y="74"/>
                    <a:pt x="562" y="74"/>
                  </a:cubicBezTo>
                  <a:cubicBezTo>
                    <a:pt x="562" y="33"/>
                    <a:pt x="529" y="0"/>
                    <a:pt x="488" y="0"/>
                  </a:cubicBezTo>
                  <a:cubicBezTo>
                    <a:pt x="74" y="0"/>
                    <a:pt x="74" y="0"/>
                    <a:pt x="74" y="0"/>
                  </a:cubicBezTo>
                  <a:cubicBezTo>
                    <a:pt x="33" y="0"/>
                    <a:pt x="0" y="33"/>
                    <a:pt x="0" y="74"/>
                  </a:cubicBezTo>
                  <a:cubicBezTo>
                    <a:pt x="0" y="113"/>
                    <a:pt x="0" y="113"/>
                    <a:pt x="0" y="113"/>
                  </a:cubicBezTo>
                  <a:cubicBezTo>
                    <a:pt x="40" y="113"/>
                    <a:pt x="40" y="113"/>
                    <a:pt x="40" y="113"/>
                  </a:cubicBezTo>
                  <a:cubicBezTo>
                    <a:pt x="40" y="235"/>
                    <a:pt x="40" y="235"/>
                    <a:pt x="40" y="235"/>
                  </a:cubicBezTo>
                  <a:cubicBezTo>
                    <a:pt x="40" y="269"/>
                    <a:pt x="49" y="303"/>
                    <a:pt x="65" y="333"/>
                  </a:cubicBezTo>
                  <a:cubicBezTo>
                    <a:pt x="145" y="477"/>
                    <a:pt x="145" y="477"/>
                    <a:pt x="145" y="477"/>
                  </a:cubicBezTo>
                  <a:cubicBezTo>
                    <a:pt x="152" y="491"/>
                    <a:pt x="152" y="508"/>
                    <a:pt x="144" y="522"/>
                  </a:cubicBezTo>
                  <a:cubicBezTo>
                    <a:pt x="68" y="651"/>
                    <a:pt x="68" y="651"/>
                    <a:pt x="68" y="651"/>
                  </a:cubicBezTo>
                  <a:cubicBezTo>
                    <a:pt x="50" y="682"/>
                    <a:pt x="40" y="717"/>
                    <a:pt x="40" y="753"/>
                  </a:cubicBezTo>
                  <a:cubicBezTo>
                    <a:pt x="40" y="886"/>
                    <a:pt x="40" y="886"/>
                    <a:pt x="40" y="886"/>
                  </a:cubicBezTo>
                  <a:cubicBezTo>
                    <a:pt x="0" y="886"/>
                    <a:pt x="0" y="886"/>
                    <a:pt x="0" y="886"/>
                  </a:cubicBezTo>
                  <a:cubicBezTo>
                    <a:pt x="0" y="925"/>
                    <a:pt x="0" y="925"/>
                    <a:pt x="0" y="925"/>
                  </a:cubicBezTo>
                  <a:cubicBezTo>
                    <a:pt x="0" y="966"/>
                    <a:pt x="33" y="999"/>
                    <a:pt x="74" y="999"/>
                  </a:cubicBezTo>
                  <a:cubicBezTo>
                    <a:pt x="488" y="999"/>
                    <a:pt x="488" y="999"/>
                    <a:pt x="488" y="999"/>
                  </a:cubicBezTo>
                  <a:cubicBezTo>
                    <a:pt x="529" y="999"/>
                    <a:pt x="562" y="966"/>
                    <a:pt x="562" y="925"/>
                  </a:cubicBezTo>
                  <a:cubicBezTo>
                    <a:pt x="562" y="886"/>
                    <a:pt x="562" y="886"/>
                    <a:pt x="562" y="886"/>
                  </a:cubicBezTo>
                  <a:cubicBezTo>
                    <a:pt x="522" y="886"/>
                    <a:pt x="522" y="886"/>
                    <a:pt x="522" y="886"/>
                  </a:cubicBezTo>
                  <a:cubicBezTo>
                    <a:pt x="522" y="753"/>
                    <a:pt x="522" y="753"/>
                    <a:pt x="522" y="753"/>
                  </a:cubicBezTo>
                  <a:cubicBezTo>
                    <a:pt x="522" y="717"/>
                    <a:pt x="513" y="682"/>
                    <a:pt x="494" y="651"/>
                  </a:cubicBezTo>
                  <a:cubicBezTo>
                    <a:pt x="419" y="522"/>
                    <a:pt x="419" y="522"/>
                    <a:pt x="419" y="522"/>
                  </a:cubicBezTo>
                  <a:cubicBezTo>
                    <a:pt x="410" y="508"/>
                    <a:pt x="410" y="491"/>
                    <a:pt x="418" y="476"/>
                  </a:cubicBezTo>
                  <a:cubicBezTo>
                    <a:pt x="497" y="333"/>
                    <a:pt x="497" y="333"/>
                    <a:pt x="497" y="333"/>
                  </a:cubicBezTo>
                  <a:cubicBezTo>
                    <a:pt x="514" y="303"/>
                    <a:pt x="522" y="269"/>
                    <a:pt x="522" y="235"/>
                  </a:cubicBezTo>
                  <a:lnTo>
                    <a:pt x="522" y="113"/>
                  </a:lnTo>
                  <a:close/>
                  <a:moveTo>
                    <a:pt x="458" y="225"/>
                  </a:moveTo>
                  <a:cubicBezTo>
                    <a:pt x="458" y="255"/>
                    <a:pt x="450" y="285"/>
                    <a:pt x="436" y="311"/>
                  </a:cubicBezTo>
                  <a:cubicBezTo>
                    <a:pt x="353" y="462"/>
                    <a:pt x="353" y="462"/>
                    <a:pt x="353" y="462"/>
                  </a:cubicBezTo>
                  <a:cubicBezTo>
                    <a:pt x="340" y="486"/>
                    <a:pt x="340" y="515"/>
                    <a:pt x="354" y="538"/>
                  </a:cubicBezTo>
                  <a:cubicBezTo>
                    <a:pt x="434" y="674"/>
                    <a:pt x="434" y="674"/>
                    <a:pt x="434" y="674"/>
                  </a:cubicBezTo>
                  <a:cubicBezTo>
                    <a:pt x="450" y="701"/>
                    <a:pt x="458" y="733"/>
                    <a:pt x="458" y="764"/>
                  </a:cubicBezTo>
                  <a:cubicBezTo>
                    <a:pt x="458" y="886"/>
                    <a:pt x="458" y="886"/>
                    <a:pt x="458" y="886"/>
                  </a:cubicBezTo>
                  <a:cubicBezTo>
                    <a:pt x="413" y="886"/>
                    <a:pt x="413" y="886"/>
                    <a:pt x="413" y="886"/>
                  </a:cubicBezTo>
                  <a:cubicBezTo>
                    <a:pt x="393" y="857"/>
                    <a:pt x="342" y="837"/>
                    <a:pt x="281" y="837"/>
                  </a:cubicBezTo>
                  <a:cubicBezTo>
                    <a:pt x="221" y="837"/>
                    <a:pt x="170" y="857"/>
                    <a:pt x="149" y="886"/>
                  </a:cubicBezTo>
                  <a:cubicBezTo>
                    <a:pt x="104" y="886"/>
                    <a:pt x="104" y="886"/>
                    <a:pt x="104" y="886"/>
                  </a:cubicBezTo>
                  <a:cubicBezTo>
                    <a:pt x="104" y="764"/>
                    <a:pt x="104" y="764"/>
                    <a:pt x="104" y="764"/>
                  </a:cubicBezTo>
                  <a:cubicBezTo>
                    <a:pt x="104" y="733"/>
                    <a:pt x="113" y="701"/>
                    <a:pt x="129" y="674"/>
                  </a:cubicBezTo>
                  <a:cubicBezTo>
                    <a:pt x="209" y="538"/>
                    <a:pt x="209" y="538"/>
                    <a:pt x="209" y="538"/>
                  </a:cubicBezTo>
                  <a:cubicBezTo>
                    <a:pt x="222" y="515"/>
                    <a:pt x="223" y="486"/>
                    <a:pt x="210" y="462"/>
                  </a:cubicBezTo>
                  <a:cubicBezTo>
                    <a:pt x="126" y="311"/>
                    <a:pt x="126" y="311"/>
                    <a:pt x="126" y="311"/>
                  </a:cubicBezTo>
                  <a:cubicBezTo>
                    <a:pt x="112" y="285"/>
                    <a:pt x="104" y="255"/>
                    <a:pt x="104" y="225"/>
                  </a:cubicBezTo>
                  <a:cubicBezTo>
                    <a:pt x="104" y="113"/>
                    <a:pt x="104" y="113"/>
                    <a:pt x="104" y="113"/>
                  </a:cubicBezTo>
                  <a:cubicBezTo>
                    <a:pt x="458" y="113"/>
                    <a:pt x="458" y="113"/>
                    <a:pt x="458" y="113"/>
                  </a:cubicBezTo>
                  <a:lnTo>
                    <a:pt x="458" y="225"/>
                  </a:lnTo>
                  <a:close/>
                </a:path>
              </a:pathLst>
            </a:custGeom>
            <a:solidFill>
              <a:schemeClr val="tx1">
                <a:lumMod val="50000"/>
                <a:lumOff val="50000"/>
              </a:schemeClr>
            </a:solidFill>
            <a:ln>
              <a:noFill/>
            </a:ln>
          </p:spPr>
          <p:txBody>
            <a:bodyPr vert="horz" wrap="square" lIns="137160" tIns="68580" rIns="137160" bIns="68580" numCol="1" anchor="t" anchorCtr="0" compatLnSpc="1">
              <a:prstTxWarp prst="textNoShape">
                <a:avLst/>
              </a:prstTxWarp>
            </a:bodyPr>
            <a:lstStyle/>
            <a:p>
              <a:endParaRPr lang="en-US" sz="2700">
                <a:solidFill>
                  <a:sysClr val="windowText" lastClr="000000"/>
                </a:solidFill>
                <a:latin typeface="Arial" panose="020B0604020202020204" pitchFamily="34" charset="0"/>
                <a:cs typeface="Arial" panose="020B0604020202020204" pitchFamily="34" charset="0"/>
              </a:endParaRPr>
            </a:p>
          </p:txBody>
        </p:sp>
        <p:sp>
          <p:nvSpPr>
            <p:cNvPr id="13" name="Freeform 14"/>
            <p:cNvSpPr>
              <a:spLocks/>
            </p:cNvSpPr>
            <p:nvPr/>
          </p:nvSpPr>
          <p:spPr bwMode="auto">
            <a:xfrm>
              <a:off x="5830552" y="3213166"/>
              <a:ext cx="529211" cy="319620"/>
            </a:xfrm>
            <a:custGeom>
              <a:avLst/>
              <a:gdLst>
                <a:gd name="T0" fmla="*/ 237 w 237"/>
                <a:gd name="T1" fmla="*/ 0 h 142"/>
                <a:gd name="T2" fmla="*/ 0 w 237"/>
                <a:gd name="T3" fmla="*/ 0 h 142"/>
                <a:gd name="T4" fmla="*/ 90 w 237"/>
                <a:gd name="T5" fmla="*/ 129 h 142"/>
                <a:gd name="T6" fmla="*/ 118 w 237"/>
                <a:gd name="T7" fmla="*/ 142 h 142"/>
                <a:gd name="T8" fmla="*/ 147 w 237"/>
                <a:gd name="T9" fmla="*/ 129 h 142"/>
                <a:gd name="T10" fmla="*/ 237 w 237"/>
                <a:gd name="T11" fmla="*/ 0 h 142"/>
              </a:gdLst>
              <a:ahLst/>
              <a:cxnLst>
                <a:cxn ang="0">
                  <a:pos x="T0" y="T1"/>
                </a:cxn>
                <a:cxn ang="0">
                  <a:pos x="T2" y="T3"/>
                </a:cxn>
                <a:cxn ang="0">
                  <a:pos x="T4" y="T5"/>
                </a:cxn>
                <a:cxn ang="0">
                  <a:pos x="T6" y="T7"/>
                </a:cxn>
                <a:cxn ang="0">
                  <a:pos x="T8" y="T9"/>
                </a:cxn>
                <a:cxn ang="0">
                  <a:pos x="T10" y="T11"/>
                </a:cxn>
              </a:cxnLst>
              <a:rect l="0" t="0" r="r" b="b"/>
              <a:pathLst>
                <a:path w="237" h="142">
                  <a:moveTo>
                    <a:pt x="237" y="0"/>
                  </a:moveTo>
                  <a:cubicBezTo>
                    <a:pt x="0" y="0"/>
                    <a:pt x="0" y="0"/>
                    <a:pt x="0" y="0"/>
                  </a:cubicBezTo>
                  <a:cubicBezTo>
                    <a:pt x="90" y="129"/>
                    <a:pt x="90" y="129"/>
                    <a:pt x="90" y="129"/>
                  </a:cubicBezTo>
                  <a:cubicBezTo>
                    <a:pt x="95" y="137"/>
                    <a:pt x="106" y="142"/>
                    <a:pt x="118" y="142"/>
                  </a:cubicBezTo>
                  <a:cubicBezTo>
                    <a:pt x="130" y="142"/>
                    <a:pt x="141" y="137"/>
                    <a:pt x="147" y="129"/>
                  </a:cubicBezTo>
                  <a:lnTo>
                    <a:pt x="237" y="0"/>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4" name="Freeform 14"/>
            <p:cNvSpPr>
              <a:spLocks/>
            </p:cNvSpPr>
            <p:nvPr/>
          </p:nvSpPr>
          <p:spPr bwMode="auto">
            <a:xfrm rot="10800000">
              <a:off x="5830552" y="3634255"/>
              <a:ext cx="529211" cy="319620"/>
            </a:xfrm>
            <a:custGeom>
              <a:avLst/>
              <a:gdLst>
                <a:gd name="T0" fmla="*/ 237 w 237"/>
                <a:gd name="T1" fmla="*/ 0 h 142"/>
                <a:gd name="T2" fmla="*/ 0 w 237"/>
                <a:gd name="T3" fmla="*/ 0 h 142"/>
                <a:gd name="T4" fmla="*/ 90 w 237"/>
                <a:gd name="T5" fmla="*/ 129 h 142"/>
                <a:gd name="T6" fmla="*/ 118 w 237"/>
                <a:gd name="T7" fmla="*/ 142 h 142"/>
                <a:gd name="T8" fmla="*/ 147 w 237"/>
                <a:gd name="T9" fmla="*/ 129 h 142"/>
                <a:gd name="T10" fmla="*/ 237 w 237"/>
                <a:gd name="T11" fmla="*/ 0 h 142"/>
              </a:gdLst>
              <a:ahLst/>
              <a:cxnLst>
                <a:cxn ang="0">
                  <a:pos x="T0" y="T1"/>
                </a:cxn>
                <a:cxn ang="0">
                  <a:pos x="T2" y="T3"/>
                </a:cxn>
                <a:cxn ang="0">
                  <a:pos x="T4" y="T5"/>
                </a:cxn>
                <a:cxn ang="0">
                  <a:pos x="T6" y="T7"/>
                </a:cxn>
                <a:cxn ang="0">
                  <a:pos x="T8" y="T9"/>
                </a:cxn>
                <a:cxn ang="0">
                  <a:pos x="T10" y="T11"/>
                </a:cxn>
              </a:cxnLst>
              <a:rect l="0" t="0" r="r" b="b"/>
              <a:pathLst>
                <a:path w="237" h="142">
                  <a:moveTo>
                    <a:pt x="237" y="0"/>
                  </a:moveTo>
                  <a:cubicBezTo>
                    <a:pt x="0" y="0"/>
                    <a:pt x="0" y="0"/>
                    <a:pt x="0" y="0"/>
                  </a:cubicBezTo>
                  <a:cubicBezTo>
                    <a:pt x="90" y="129"/>
                    <a:pt x="90" y="129"/>
                    <a:pt x="90" y="129"/>
                  </a:cubicBezTo>
                  <a:cubicBezTo>
                    <a:pt x="95" y="137"/>
                    <a:pt x="106" y="142"/>
                    <a:pt x="118" y="142"/>
                  </a:cubicBezTo>
                  <a:cubicBezTo>
                    <a:pt x="130" y="142"/>
                    <a:pt x="141" y="137"/>
                    <a:pt x="147" y="129"/>
                  </a:cubicBezTo>
                  <a:lnTo>
                    <a:pt x="237" y="0"/>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grpSp>
      <p:grpSp>
        <p:nvGrpSpPr>
          <p:cNvPr id="15" name="Group 14"/>
          <p:cNvGrpSpPr/>
          <p:nvPr/>
        </p:nvGrpSpPr>
        <p:grpSpPr>
          <a:xfrm>
            <a:off x="11163887" y="4045549"/>
            <a:ext cx="1623630" cy="2887294"/>
            <a:chOff x="7473588" y="2630861"/>
            <a:chExt cx="1082420" cy="1924863"/>
          </a:xfrm>
        </p:grpSpPr>
        <p:sp>
          <p:nvSpPr>
            <p:cNvPr id="16" name="Freeform 5"/>
            <p:cNvSpPr>
              <a:spLocks noEditPoints="1"/>
            </p:cNvSpPr>
            <p:nvPr/>
          </p:nvSpPr>
          <p:spPr bwMode="auto">
            <a:xfrm>
              <a:off x="7473588" y="2630861"/>
              <a:ext cx="1082420" cy="1924863"/>
            </a:xfrm>
            <a:custGeom>
              <a:avLst/>
              <a:gdLst>
                <a:gd name="T0" fmla="*/ 522 w 562"/>
                <a:gd name="T1" fmla="*/ 113 h 999"/>
                <a:gd name="T2" fmla="*/ 562 w 562"/>
                <a:gd name="T3" fmla="*/ 113 h 999"/>
                <a:gd name="T4" fmla="*/ 562 w 562"/>
                <a:gd name="T5" fmla="*/ 74 h 999"/>
                <a:gd name="T6" fmla="*/ 488 w 562"/>
                <a:gd name="T7" fmla="*/ 0 h 999"/>
                <a:gd name="T8" fmla="*/ 74 w 562"/>
                <a:gd name="T9" fmla="*/ 0 h 999"/>
                <a:gd name="T10" fmla="*/ 0 w 562"/>
                <a:gd name="T11" fmla="*/ 74 h 999"/>
                <a:gd name="T12" fmla="*/ 0 w 562"/>
                <a:gd name="T13" fmla="*/ 113 h 999"/>
                <a:gd name="T14" fmla="*/ 40 w 562"/>
                <a:gd name="T15" fmla="*/ 113 h 999"/>
                <a:gd name="T16" fmla="*/ 40 w 562"/>
                <a:gd name="T17" fmla="*/ 235 h 999"/>
                <a:gd name="T18" fmla="*/ 65 w 562"/>
                <a:gd name="T19" fmla="*/ 333 h 999"/>
                <a:gd name="T20" fmla="*/ 144 w 562"/>
                <a:gd name="T21" fmla="*/ 477 h 999"/>
                <a:gd name="T22" fmla="*/ 144 w 562"/>
                <a:gd name="T23" fmla="*/ 522 h 999"/>
                <a:gd name="T24" fmla="*/ 68 w 562"/>
                <a:gd name="T25" fmla="*/ 651 h 999"/>
                <a:gd name="T26" fmla="*/ 40 w 562"/>
                <a:gd name="T27" fmla="*/ 753 h 999"/>
                <a:gd name="T28" fmla="*/ 40 w 562"/>
                <a:gd name="T29" fmla="*/ 886 h 999"/>
                <a:gd name="T30" fmla="*/ 0 w 562"/>
                <a:gd name="T31" fmla="*/ 886 h 999"/>
                <a:gd name="T32" fmla="*/ 0 w 562"/>
                <a:gd name="T33" fmla="*/ 925 h 999"/>
                <a:gd name="T34" fmla="*/ 74 w 562"/>
                <a:gd name="T35" fmla="*/ 999 h 999"/>
                <a:gd name="T36" fmla="*/ 488 w 562"/>
                <a:gd name="T37" fmla="*/ 999 h 999"/>
                <a:gd name="T38" fmla="*/ 562 w 562"/>
                <a:gd name="T39" fmla="*/ 925 h 999"/>
                <a:gd name="T40" fmla="*/ 562 w 562"/>
                <a:gd name="T41" fmla="*/ 886 h 999"/>
                <a:gd name="T42" fmla="*/ 522 w 562"/>
                <a:gd name="T43" fmla="*/ 886 h 999"/>
                <a:gd name="T44" fmla="*/ 522 w 562"/>
                <a:gd name="T45" fmla="*/ 753 h 999"/>
                <a:gd name="T46" fmla="*/ 494 w 562"/>
                <a:gd name="T47" fmla="*/ 651 h 999"/>
                <a:gd name="T48" fmla="*/ 418 w 562"/>
                <a:gd name="T49" fmla="*/ 522 h 999"/>
                <a:gd name="T50" fmla="*/ 418 w 562"/>
                <a:gd name="T51" fmla="*/ 476 h 999"/>
                <a:gd name="T52" fmla="*/ 497 w 562"/>
                <a:gd name="T53" fmla="*/ 333 h 999"/>
                <a:gd name="T54" fmla="*/ 522 w 562"/>
                <a:gd name="T55" fmla="*/ 235 h 999"/>
                <a:gd name="T56" fmla="*/ 522 w 562"/>
                <a:gd name="T57" fmla="*/ 113 h 999"/>
                <a:gd name="T58" fmla="*/ 458 w 562"/>
                <a:gd name="T59" fmla="*/ 225 h 999"/>
                <a:gd name="T60" fmla="*/ 436 w 562"/>
                <a:gd name="T61" fmla="*/ 311 h 999"/>
                <a:gd name="T62" fmla="*/ 352 w 562"/>
                <a:gd name="T63" fmla="*/ 462 h 999"/>
                <a:gd name="T64" fmla="*/ 353 w 562"/>
                <a:gd name="T65" fmla="*/ 538 h 999"/>
                <a:gd name="T66" fmla="*/ 433 w 562"/>
                <a:gd name="T67" fmla="*/ 674 h 999"/>
                <a:gd name="T68" fmla="*/ 458 w 562"/>
                <a:gd name="T69" fmla="*/ 764 h 999"/>
                <a:gd name="T70" fmla="*/ 458 w 562"/>
                <a:gd name="T71" fmla="*/ 886 h 999"/>
                <a:gd name="T72" fmla="*/ 413 w 562"/>
                <a:gd name="T73" fmla="*/ 886 h 999"/>
                <a:gd name="T74" fmla="*/ 281 w 562"/>
                <a:gd name="T75" fmla="*/ 837 h 999"/>
                <a:gd name="T76" fmla="*/ 149 w 562"/>
                <a:gd name="T77" fmla="*/ 886 h 999"/>
                <a:gd name="T78" fmla="*/ 104 w 562"/>
                <a:gd name="T79" fmla="*/ 886 h 999"/>
                <a:gd name="T80" fmla="*/ 104 w 562"/>
                <a:gd name="T81" fmla="*/ 764 h 999"/>
                <a:gd name="T82" fmla="*/ 129 w 562"/>
                <a:gd name="T83" fmla="*/ 674 h 999"/>
                <a:gd name="T84" fmla="*/ 208 w 562"/>
                <a:gd name="T85" fmla="*/ 538 h 999"/>
                <a:gd name="T86" fmla="*/ 209 w 562"/>
                <a:gd name="T87" fmla="*/ 462 h 999"/>
                <a:gd name="T88" fmla="*/ 126 w 562"/>
                <a:gd name="T89" fmla="*/ 311 h 999"/>
                <a:gd name="T90" fmla="*/ 104 w 562"/>
                <a:gd name="T91" fmla="*/ 225 h 999"/>
                <a:gd name="T92" fmla="*/ 104 w 562"/>
                <a:gd name="T93" fmla="*/ 113 h 999"/>
                <a:gd name="T94" fmla="*/ 458 w 562"/>
                <a:gd name="T95" fmla="*/ 113 h 999"/>
                <a:gd name="T96" fmla="*/ 458 w 562"/>
                <a:gd name="T97" fmla="*/ 22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999">
                  <a:moveTo>
                    <a:pt x="522" y="113"/>
                  </a:moveTo>
                  <a:cubicBezTo>
                    <a:pt x="562" y="113"/>
                    <a:pt x="562" y="113"/>
                    <a:pt x="562" y="113"/>
                  </a:cubicBezTo>
                  <a:cubicBezTo>
                    <a:pt x="562" y="74"/>
                    <a:pt x="562" y="74"/>
                    <a:pt x="562" y="74"/>
                  </a:cubicBezTo>
                  <a:cubicBezTo>
                    <a:pt x="562" y="33"/>
                    <a:pt x="529" y="0"/>
                    <a:pt x="488" y="0"/>
                  </a:cubicBezTo>
                  <a:cubicBezTo>
                    <a:pt x="74" y="0"/>
                    <a:pt x="74" y="0"/>
                    <a:pt x="74" y="0"/>
                  </a:cubicBezTo>
                  <a:cubicBezTo>
                    <a:pt x="33" y="0"/>
                    <a:pt x="0" y="33"/>
                    <a:pt x="0" y="74"/>
                  </a:cubicBezTo>
                  <a:cubicBezTo>
                    <a:pt x="0" y="113"/>
                    <a:pt x="0" y="113"/>
                    <a:pt x="0" y="113"/>
                  </a:cubicBezTo>
                  <a:cubicBezTo>
                    <a:pt x="40" y="113"/>
                    <a:pt x="40" y="113"/>
                    <a:pt x="40" y="113"/>
                  </a:cubicBezTo>
                  <a:cubicBezTo>
                    <a:pt x="40" y="235"/>
                    <a:pt x="40" y="235"/>
                    <a:pt x="40" y="235"/>
                  </a:cubicBezTo>
                  <a:cubicBezTo>
                    <a:pt x="40" y="269"/>
                    <a:pt x="49" y="303"/>
                    <a:pt x="65" y="333"/>
                  </a:cubicBezTo>
                  <a:cubicBezTo>
                    <a:pt x="144" y="477"/>
                    <a:pt x="144" y="477"/>
                    <a:pt x="144" y="477"/>
                  </a:cubicBezTo>
                  <a:cubicBezTo>
                    <a:pt x="152" y="491"/>
                    <a:pt x="152" y="508"/>
                    <a:pt x="144" y="522"/>
                  </a:cubicBezTo>
                  <a:cubicBezTo>
                    <a:pt x="68" y="651"/>
                    <a:pt x="68" y="651"/>
                    <a:pt x="68" y="651"/>
                  </a:cubicBezTo>
                  <a:cubicBezTo>
                    <a:pt x="50" y="682"/>
                    <a:pt x="40" y="717"/>
                    <a:pt x="40" y="753"/>
                  </a:cubicBezTo>
                  <a:cubicBezTo>
                    <a:pt x="40" y="886"/>
                    <a:pt x="40" y="886"/>
                    <a:pt x="40" y="886"/>
                  </a:cubicBezTo>
                  <a:cubicBezTo>
                    <a:pt x="0" y="886"/>
                    <a:pt x="0" y="886"/>
                    <a:pt x="0" y="886"/>
                  </a:cubicBezTo>
                  <a:cubicBezTo>
                    <a:pt x="0" y="925"/>
                    <a:pt x="0" y="925"/>
                    <a:pt x="0" y="925"/>
                  </a:cubicBezTo>
                  <a:cubicBezTo>
                    <a:pt x="0" y="966"/>
                    <a:pt x="33" y="999"/>
                    <a:pt x="74" y="999"/>
                  </a:cubicBezTo>
                  <a:cubicBezTo>
                    <a:pt x="488" y="999"/>
                    <a:pt x="488" y="999"/>
                    <a:pt x="488" y="999"/>
                  </a:cubicBezTo>
                  <a:cubicBezTo>
                    <a:pt x="529" y="999"/>
                    <a:pt x="562" y="966"/>
                    <a:pt x="562" y="925"/>
                  </a:cubicBezTo>
                  <a:cubicBezTo>
                    <a:pt x="562" y="886"/>
                    <a:pt x="562" y="886"/>
                    <a:pt x="562" y="886"/>
                  </a:cubicBezTo>
                  <a:cubicBezTo>
                    <a:pt x="522" y="886"/>
                    <a:pt x="522" y="886"/>
                    <a:pt x="522" y="886"/>
                  </a:cubicBezTo>
                  <a:cubicBezTo>
                    <a:pt x="522" y="753"/>
                    <a:pt x="522" y="753"/>
                    <a:pt x="522" y="753"/>
                  </a:cubicBezTo>
                  <a:cubicBezTo>
                    <a:pt x="522" y="717"/>
                    <a:pt x="512" y="682"/>
                    <a:pt x="494" y="651"/>
                  </a:cubicBezTo>
                  <a:cubicBezTo>
                    <a:pt x="418" y="522"/>
                    <a:pt x="418" y="522"/>
                    <a:pt x="418" y="522"/>
                  </a:cubicBezTo>
                  <a:cubicBezTo>
                    <a:pt x="410" y="508"/>
                    <a:pt x="410" y="491"/>
                    <a:pt x="418" y="476"/>
                  </a:cubicBezTo>
                  <a:cubicBezTo>
                    <a:pt x="497" y="333"/>
                    <a:pt x="497" y="333"/>
                    <a:pt x="497" y="333"/>
                  </a:cubicBezTo>
                  <a:cubicBezTo>
                    <a:pt x="513" y="303"/>
                    <a:pt x="522" y="269"/>
                    <a:pt x="522" y="235"/>
                  </a:cubicBezTo>
                  <a:lnTo>
                    <a:pt x="522" y="113"/>
                  </a:lnTo>
                  <a:close/>
                  <a:moveTo>
                    <a:pt x="458" y="225"/>
                  </a:moveTo>
                  <a:cubicBezTo>
                    <a:pt x="458" y="255"/>
                    <a:pt x="450" y="285"/>
                    <a:pt x="436" y="311"/>
                  </a:cubicBezTo>
                  <a:cubicBezTo>
                    <a:pt x="352" y="462"/>
                    <a:pt x="352" y="462"/>
                    <a:pt x="352" y="462"/>
                  </a:cubicBezTo>
                  <a:cubicBezTo>
                    <a:pt x="339" y="486"/>
                    <a:pt x="340" y="515"/>
                    <a:pt x="353" y="538"/>
                  </a:cubicBezTo>
                  <a:cubicBezTo>
                    <a:pt x="433" y="674"/>
                    <a:pt x="433" y="674"/>
                    <a:pt x="433" y="674"/>
                  </a:cubicBezTo>
                  <a:cubicBezTo>
                    <a:pt x="449" y="701"/>
                    <a:pt x="458" y="733"/>
                    <a:pt x="458" y="764"/>
                  </a:cubicBezTo>
                  <a:cubicBezTo>
                    <a:pt x="458" y="886"/>
                    <a:pt x="458" y="886"/>
                    <a:pt x="458" y="886"/>
                  </a:cubicBezTo>
                  <a:cubicBezTo>
                    <a:pt x="413" y="886"/>
                    <a:pt x="413" y="886"/>
                    <a:pt x="413" y="886"/>
                  </a:cubicBezTo>
                  <a:cubicBezTo>
                    <a:pt x="392" y="857"/>
                    <a:pt x="341" y="837"/>
                    <a:pt x="281" y="837"/>
                  </a:cubicBezTo>
                  <a:cubicBezTo>
                    <a:pt x="221" y="837"/>
                    <a:pt x="169" y="857"/>
                    <a:pt x="149" y="886"/>
                  </a:cubicBezTo>
                  <a:cubicBezTo>
                    <a:pt x="104" y="886"/>
                    <a:pt x="104" y="886"/>
                    <a:pt x="104" y="886"/>
                  </a:cubicBezTo>
                  <a:cubicBezTo>
                    <a:pt x="104" y="764"/>
                    <a:pt x="104" y="764"/>
                    <a:pt x="104" y="764"/>
                  </a:cubicBezTo>
                  <a:cubicBezTo>
                    <a:pt x="104" y="733"/>
                    <a:pt x="112" y="701"/>
                    <a:pt x="129" y="674"/>
                  </a:cubicBezTo>
                  <a:cubicBezTo>
                    <a:pt x="208" y="538"/>
                    <a:pt x="208" y="538"/>
                    <a:pt x="208" y="538"/>
                  </a:cubicBezTo>
                  <a:cubicBezTo>
                    <a:pt x="222" y="515"/>
                    <a:pt x="222" y="486"/>
                    <a:pt x="209" y="462"/>
                  </a:cubicBezTo>
                  <a:cubicBezTo>
                    <a:pt x="126" y="311"/>
                    <a:pt x="126" y="311"/>
                    <a:pt x="126" y="311"/>
                  </a:cubicBezTo>
                  <a:cubicBezTo>
                    <a:pt x="112" y="285"/>
                    <a:pt x="104" y="255"/>
                    <a:pt x="104" y="225"/>
                  </a:cubicBezTo>
                  <a:cubicBezTo>
                    <a:pt x="104" y="113"/>
                    <a:pt x="104" y="113"/>
                    <a:pt x="104" y="113"/>
                  </a:cubicBezTo>
                  <a:cubicBezTo>
                    <a:pt x="458" y="113"/>
                    <a:pt x="458" y="113"/>
                    <a:pt x="458" y="113"/>
                  </a:cubicBezTo>
                  <a:lnTo>
                    <a:pt x="458" y="225"/>
                  </a:lnTo>
                  <a:close/>
                </a:path>
              </a:pathLst>
            </a:custGeom>
            <a:solidFill>
              <a:schemeClr val="tx1">
                <a:lumMod val="50000"/>
                <a:lumOff val="50000"/>
              </a:schemeClr>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7" name="Freeform 11"/>
            <p:cNvSpPr>
              <a:spLocks/>
            </p:cNvSpPr>
            <p:nvPr/>
          </p:nvSpPr>
          <p:spPr bwMode="auto">
            <a:xfrm rot="10800000">
              <a:off x="7714617" y="3637018"/>
              <a:ext cx="600364" cy="452165"/>
            </a:xfrm>
            <a:custGeom>
              <a:avLst/>
              <a:gdLst>
                <a:gd name="T0" fmla="*/ 276 w 276"/>
                <a:gd name="T1" fmla="*/ 0 h 185"/>
                <a:gd name="T2" fmla="*/ 0 w 276"/>
                <a:gd name="T3" fmla="*/ 0 h 185"/>
                <a:gd name="T4" fmla="*/ 105 w 276"/>
                <a:gd name="T5" fmla="*/ 168 h 185"/>
                <a:gd name="T6" fmla="*/ 138 w 276"/>
                <a:gd name="T7" fmla="*/ 185 h 185"/>
                <a:gd name="T8" fmla="*/ 171 w 276"/>
                <a:gd name="T9" fmla="*/ 168 h 185"/>
                <a:gd name="T10" fmla="*/ 276 w 276"/>
                <a:gd name="T11" fmla="*/ 0 h 185"/>
              </a:gdLst>
              <a:ahLst/>
              <a:cxnLst>
                <a:cxn ang="0">
                  <a:pos x="T0" y="T1"/>
                </a:cxn>
                <a:cxn ang="0">
                  <a:pos x="T2" y="T3"/>
                </a:cxn>
                <a:cxn ang="0">
                  <a:pos x="T4" y="T5"/>
                </a:cxn>
                <a:cxn ang="0">
                  <a:pos x="T6" y="T7"/>
                </a:cxn>
                <a:cxn ang="0">
                  <a:pos x="T8" y="T9"/>
                </a:cxn>
                <a:cxn ang="0">
                  <a:pos x="T10" y="T11"/>
                </a:cxn>
              </a:cxnLst>
              <a:rect l="0" t="0" r="r" b="b"/>
              <a:pathLst>
                <a:path w="276" h="185">
                  <a:moveTo>
                    <a:pt x="276" y="0"/>
                  </a:moveTo>
                  <a:cubicBezTo>
                    <a:pt x="0" y="0"/>
                    <a:pt x="0" y="0"/>
                    <a:pt x="0" y="0"/>
                  </a:cubicBezTo>
                  <a:cubicBezTo>
                    <a:pt x="105" y="168"/>
                    <a:pt x="105" y="168"/>
                    <a:pt x="105" y="168"/>
                  </a:cubicBezTo>
                  <a:cubicBezTo>
                    <a:pt x="111" y="179"/>
                    <a:pt x="124" y="185"/>
                    <a:pt x="138" y="185"/>
                  </a:cubicBezTo>
                  <a:cubicBezTo>
                    <a:pt x="152" y="185"/>
                    <a:pt x="165" y="179"/>
                    <a:pt x="171" y="168"/>
                  </a:cubicBezTo>
                  <a:lnTo>
                    <a:pt x="276" y="0"/>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18" name="Freeform 6"/>
            <p:cNvSpPr>
              <a:spLocks/>
            </p:cNvSpPr>
            <p:nvPr/>
          </p:nvSpPr>
          <p:spPr bwMode="auto">
            <a:xfrm rot="10800000">
              <a:off x="7786821" y="3272493"/>
              <a:ext cx="455955" cy="261449"/>
            </a:xfrm>
            <a:custGeom>
              <a:avLst/>
              <a:gdLst>
                <a:gd name="T0" fmla="*/ 237 w 237"/>
                <a:gd name="T1" fmla="*/ 136 h 136"/>
                <a:gd name="T2" fmla="*/ 0 w 237"/>
                <a:gd name="T3" fmla="*/ 136 h 136"/>
                <a:gd name="T4" fmla="*/ 90 w 237"/>
                <a:gd name="T5" fmla="*/ 13 h 136"/>
                <a:gd name="T6" fmla="*/ 118 w 237"/>
                <a:gd name="T7" fmla="*/ 0 h 136"/>
                <a:gd name="T8" fmla="*/ 147 w 237"/>
                <a:gd name="T9" fmla="*/ 13 h 136"/>
                <a:gd name="T10" fmla="*/ 237 w 237"/>
                <a:gd name="T11" fmla="*/ 136 h 136"/>
              </a:gdLst>
              <a:ahLst/>
              <a:cxnLst>
                <a:cxn ang="0">
                  <a:pos x="T0" y="T1"/>
                </a:cxn>
                <a:cxn ang="0">
                  <a:pos x="T2" y="T3"/>
                </a:cxn>
                <a:cxn ang="0">
                  <a:pos x="T4" y="T5"/>
                </a:cxn>
                <a:cxn ang="0">
                  <a:pos x="T6" y="T7"/>
                </a:cxn>
                <a:cxn ang="0">
                  <a:pos x="T8" y="T9"/>
                </a:cxn>
                <a:cxn ang="0">
                  <a:pos x="T10" y="T11"/>
                </a:cxn>
              </a:cxnLst>
              <a:rect l="0" t="0" r="r" b="b"/>
              <a:pathLst>
                <a:path w="237" h="136">
                  <a:moveTo>
                    <a:pt x="237" y="136"/>
                  </a:moveTo>
                  <a:cubicBezTo>
                    <a:pt x="0" y="136"/>
                    <a:pt x="0" y="136"/>
                    <a:pt x="0" y="136"/>
                  </a:cubicBezTo>
                  <a:cubicBezTo>
                    <a:pt x="90" y="13"/>
                    <a:pt x="90" y="13"/>
                    <a:pt x="90" y="13"/>
                  </a:cubicBezTo>
                  <a:cubicBezTo>
                    <a:pt x="95" y="5"/>
                    <a:pt x="106" y="0"/>
                    <a:pt x="118" y="0"/>
                  </a:cubicBezTo>
                  <a:cubicBezTo>
                    <a:pt x="130" y="0"/>
                    <a:pt x="141" y="5"/>
                    <a:pt x="147" y="13"/>
                  </a:cubicBezTo>
                  <a:lnTo>
                    <a:pt x="237" y="136"/>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grpSp>
      <p:grpSp>
        <p:nvGrpSpPr>
          <p:cNvPr id="19" name="Group 18"/>
          <p:cNvGrpSpPr/>
          <p:nvPr/>
        </p:nvGrpSpPr>
        <p:grpSpPr>
          <a:xfrm>
            <a:off x="14042400" y="4045549"/>
            <a:ext cx="1625524" cy="2887294"/>
            <a:chOff x="9392597" y="2630861"/>
            <a:chExt cx="1083682" cy="1924863"/>
          </a:xfrm>
        </p:grpSpPr>
        <p:sp>
          <p:nvSpPr>
            <p:cNvPr id="20" name="Freeform 9"/>
            <p:cNvSpPr>
              <a:spLocks/>
            </p:cNvSpPr>
            <p:nvPr/>
          </p:nvSpPr>
          <p:spPr bwMode="auto">
            <a:xfrm>
              <a:off x="9628784" y="3684231"/>
              <a:ext cx="611308" cy="522895"/>
            </a:xfrm>
            <a:custGeom>
              <a:avLst/>
              <a:gdLst>
                <a:gd name="T0" fmla="*/ 317 w 317"/>
                <a:gd name="T1" fmla="*/ 271 h 271"/>
                <a:gd name="T2" fmla="*/ 0 w 317"/>
                <a:gd name="T3" fmla="*/ 271 h 271"/>
                <a:gd name="T4" fmla="*/ 120 w 317"/>
                <a:gd name="T5" fmla="*/ 25 h 271"/>
                <a:gd name="T6" fmla="*/ 158 w 317"/>
                <a:gd name="T7" fmla="*/ 0 h 271"/>
                <a:gd name="T8" fmla="*/ 197 w 317"/>
                <a:gd name="T9" fmla="*/ 25 h 271"/>
                <a:gd name="T10" fmla="*/ 317 w 317"/>
                <a:gd name="T11" fmla="*/ 271 h 271"/>
              </a:gdLst>
              <a:ahLst/>
              <a:cxnLst>
                <a:cxn ang="0">
                  <a:pos x="T0" y="T1"/>
                </a:cxn>
                <a:cxn ang="0">
                  <a:pos x="T2" y="T3"/>
                </a:cxn>
                <a:cxn ang="0">
                  <a:pos x="T4" y="T5"/>
                </a:cxn>
                <a:cxn ang="0">
                  <a:pos x="T6" y="T7"/>
                </a:cxn>
                <a:cxn ang="0">
                  <a:pos x="T8" y="T9"/>
                </a:cxn>
                <a:cxn ang="0">
                  <a:pos x="T10" y="T11"/>
                </a:cxn>
              </a:cxnLst>
              <a:rect l="0" t="0" r="r" b="b"/>
              <a:pathLst>
                <a:path w="317" h="271">
                  <a:moveTo>
                    <a:pt x="317" y="271"/>
                  </a:moveTo>
                  <a:cubicBezTo>
                    <a:pt x="0" y="271"/>
                    <a:pt x="0" y="271"/>
                    <a:pt x="0" y="271"/>
                  </a:cubicBezTo>
                  <a:cubicBezTo>
                    <a:pt x="120" y="25"/>
                    <a:pt x="120" y="25"/>
                    <a:pt x="120" y="25"/>
                  </a:cubicBezTo>
                  <a:cubicBezTo>
                    <a:pt x="128" y="9"/>
                    <a:pt x="142" y="0"/>
                    <a:pt x="158" y="0"/>
                  </a:cubicBezTo>
                  <a:cubicBezTo>
                    <a:pt x="174" y="0"/>
                    <a:pt x="189" y="9"/>
                    <a:pt x="197" y="25"/>
                  </a:cubicBezTo>
                  <a:lnTo>
                    <a:pt x="317" y="271"/>
                  </a:lnTo>
                  <a:close/>
                </a:path>
              </a:pathLst>
            </a:custGeom>
            <a:solidFill>
              <a:schemeClr val="accent5"/>
            </a:solidFill>
            <a:ln>
              <a:noFill/>
            </a:ln>
          </p:spPr>
          <p:txBody>
            <a:bodyPr vert="horz" wrap="square" lIns="137160" tIns="68580" rIns="137160" bIns="68580" numCol="1" anchor="t" anchorCtr="0" compatLnSpc="1">
              <a:prstTxWarp prst="textNoShape">
                <a:avLst/>
              </a:prstTxWarp>
            </a:bodyPr>
            <a:lstStyle/>
            <a:p>
              <a:endParaRPr lang="en-US" sz="2700">
                <a:latin typeface="Arial" panose="020B0604020202020204" pitchFamily="34" charset="0"/>
                <a:cs typeface="Arial" panose="020B0604020202020204" pitchFamily="34" charset="0"/>
              </a:endParaRPr>
            </a:p>
          </p:txBody>
        </p:sp>
        <p:sp>
          <p:nvSpPr>
            <p:cNvPr id="21" name="Freeform 12"/>
            <p:cNvSpPr>
              <a:spLocks noEditPoints="1"/>
            </p:cNvSpPr>
            <p:nvPr/>
          </p:nvSpPr>
          <p:spPr bwMode="auto">
            <a:xfrm>
              <a:off x="9392597" y="2630861"/>
              <a:ext cx="1083682" cy="1924863"/>
            </a:xfrm>
            <a:custGeom>
              <a:avLst/>
              <a:gdLst>
                <a:gd name="T0" fmla="*/ 522 w 562"/>
                <a:gd name="T1" fmla="*/ 113 h 999"/>
                <a:gd name="T2" fmla="*/ 562 w 562"/>
                <a:gd name="T3" fmla="*/ 113 h 999"/>
                <a:gd name="T4" fmla="*/ 562 w 562"/>
                <a:gd name="T5" fmla="*/ 74 h 999"/>
                <a:gd name="T6" fmla="*/ 488 w 562"/>
                <a:gd name="T7" fmla="*/ 0 h 999"/>
                <a:gd name="T8" fmla="*/ 74 w 562"/>
                <a:gd name="T9" fmla="*/ 0 h 999"/>
                <a:gd name="T10" fmla="*/ 0 w 562"/>
                <a:gd name="T11" fmla="*/ 74 h 999"/>
                <a:gd name="T12" fmla="*/ 0 w 562"/>
                <a:gd name="T13" fmla="*/ 113 h 999"/>
                <a:gd name="T14" fmla="*/ 40 w 562"/>
                <a:gd name="T15" fmla="*/ 113 h 999"/>
                <a:gd name="T16" fmla="*/ 40 w 562"/>
                <a:gd name="T17" fmla="*/ 235 h 999"/>
                <a:gd name="T18" fmla="*/ 65 w 562"/>
                <a:gd name="T19" fmla="*/ 333 h 999"/>
                <a:gd name="T20" fmla="*/ 144 w 562"/>
                <a:gd name="T21" fmla="*/ 477 h 999"/>
                <a:gd name="T22" fmla="*/ 144 w 562"/>
                <a:gd name="T23" fmla="*/ 522 h 999"/>
                <a:gd name="T24" fmla="*/ 68 w 562"/>
                <a:gd name="T25" fmla="*/ 651 h 999"/>
                <a:gd name="T26" fmla="*/ 40 w 562"/>
                <a:gd name="T27" fmla="*/ 753 h 999"/>
                <a:gd name="T28" fmla="*/ 40 w 562"/>
                <a:gd name="T29" fmla="*/ 886 h 999"/>
                <a:gd name="T30" fmla="*/ 0 w 562"/>
                <a:gd name="T31" fmla="*/ 886 h 999"/>
                <a:gd name="T32" fmla="*/ 0 w 562"/>
                <a:gd name="T33" fmla="*/ 925 h 999"/>
                <a:gd name="T34" fmla="*/ 74 w 562"/>
                <a:gd name="T35" fmla="*/ 999 h 999"/>
                <a:gd name="T36" fmla="*/ 488 w 562"/>
                <a:gd name="T37" fmla="*/ 999 h 999"/>
                <a:gd name="T38" fmla="*/ 562 w 562"/>
                <a:gd name="T39" fmla="*/ 925 h 999"/>
                <a:gd name="T40" fmla="*/ 562 w 562"/>
                <a:gd name="T41" fmla="*/ 886 h 999"/>
                <a:gd name="T42" fmla="*/ 522 w 562"/>
                <a:gd name="T43" fmla="*/ 886 h 999"/>
                <a:gd name="T44" fmla="*/ 522 w 562"/>
                <a:gd name="T45" fmla="*/ 753 h 999"/>
                <a:gd name="T46" fmla="*/ 494 w 562"/>
                <a:gd name="T47" fmla="*/ 651 h 999"/>
                <a:gd name="T48" fmla="*/ 418 w 562"/>
                <a:gd name="T49" fmla="*/ 522 h 999"/>
                <a:gd name="T50" fmla="*/ 418 w 562"/>
                <a:gd name="T51" fmla="*/ 476 h 999"/>
                <a:gd name="T52" fmla="*/ 497 w 562"/>
                <a:gd name="T53" fmla="*/ 333 h 999"/>
                <a:gd name="T54" fmla="*/ 522 w 562"/>
                <a:gd name="T55" fmla="*/ 235 h 999"/>
                <a:gd name="T56" fmla="*/ 522 w 562"/>
                <a:gd name="T57" fmla="*/ 113 h 999"/>
                <a:gd name="T58" fmla="*/ 458 w 562"/>
                <a:gd name="T59" fmla="*/ 225 h 999"/>
                <a:gd name="T60" fmla="*/ 436 w 562"/>
                <a:gd name="T61" fmla="*/ 311 h 999"/>
                <a:gd name="T62" fmla="*/ 352 w 562"/>
                <a:gd name="T63" fmla="*/ 462 h 999"/>
                <a:gd name="T64" fmla="*/ 353 w 562"/>
                <a:gd name="T65" fmla="*/ 538 h 999"/>
                <a:gd name="T66" fmla="*/ 433 w 562"/>
                <a:gd name="T67" fmla="*/ 674 h 999"/>
                <a:gd name="T68" fmla="*/ 458 w 562"/>
                <a:gd name="T69" fmla="*/ 764 h 999"/>
                <a:gd name="T70" fmla="*/ 458 w 562"/>
                <a:gd name="T71" fmla="*/ 886 h 999"/>
                <a:gd name="T72" fmla="*/ 413 w 562"/>
                <a:gd name="T73" fmla="*/ 886 h 999"/>
                <a:gd name="T74" fmla="*/ 281 w 562"/>
                <a:gd name="T75" fmla="*/ 837 h 999"/>
                <a:gd name="T76" fmla="*/ 149 w 562"/>
                <a:gd name="T77" fmla="*/ 886 h 999"/>
                <a:gd name="T78" fmla="*/ 104 w 562"/>
                <a:gd name="T79" fmla="*/ 886 h 999"/>
                <a:gd name="T80" fmla="*/ 104 w 562"/>
                <a:gd name="T81" fmla="*/ 764 h 999"/>
                <a:gd name="T82" fmla="*/ 129 w 562"/>
                <a:gd name="T83" fmla="*/ 674 h 999"/>
                <a:gd name="T84" fmla="*/ 208 w 562"/>
                <a:gd name="T85" fmla="*/ 538 h 999"/>
                <a:gd name="T86" fmla="*/ 209 w 562"/>
                <a:gd name="T87" fmla="*/ 462 h 999"/>
                <a:gd name="T88" fmla="*/ 126 w 562"/>
                <a:gd name="T89" fmla="*/ 311 h 999"/>
                <a:gd name="T90" fmla="*/ 104 w 562"/>
                <a:gd name="T91" fmla="*/ 225 h 999"/>
                <a:gd name="T92" fmla="*/ 104 w 562"/>
                <a:gd name="T93" fmla="*/ 113 h 999"/>
                <a:gd name="T94" fmla="*/ 458 w 562"/>
                <a:gd name="T95" fmla="*/ 113 h 999"/>
                <a:gd name="T96" fmla="*/ 458 w 562"/>
                <a:gd name="T97" fmla="*/ 225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999">
                  <a:moveTo>
                    <a:pt x="522" y="113"/>
                  </a:moveTo>
                  <a:cubicBezTo>
                    <a:pt x="562" y="113"/>
                    <a:pt x="562" y="113"/>
                    <a:pt x="562" y="113"/>
                  </a:cubicBezTo>
                  <a:cubicBezTo>
                    <a:pt x="562" y="74"/>
                    <a:pt x="562" y="74"/>
                    <a:pt x="562" y="74"/>
                  </a:cubicBezTo>
                  <a:cubicBezTo>
                    <a:pt x="562" y="33"/>
                    <a:pt x="529" y="0"/>
                    <a:pt x="488" y="0"/>
                  </a:cubicBezTo>
                  <a:cubicBezTo>
                    <a:pt x="74" y="0"/>
                    <a:pt x="74" y="0"/>
                    <a:pt x="74" y="0"/>
                  </a:cubicBezTo>
                  <a:cubicBezTo>
                    <a:pt x="33" y="0"/>
                    <a:pt x="0" y="33"/>
                    <a:pt x="0" y="74"/>
                  </a:cubicBezTo>
                  <a:cubicBezTo>
                    <a:pt x="0" y="113"/>
                    <a:pt x="0" y="113"/>
                    <a:pt x="0" y="113"/>
                  </a:cubicBezTo>
                  <a:cubicBezTo>
                    <a:pt x="40" y="113"/>
                    <a:pt x="40" y="113"/>
                    <a:pt x="40" y="113"/>
                  </a:cubicBezTo>
                  <a:cubicBezTo>
                    <a:pt x="40" y="235"/>
                    <a:pt x="40" y="235"/>
                    <a:pt x="40" y="235"/>
                  </a:cubicBezTo>
                  <a:cubicBezTo>
                    <a:pt x="40" y="269"/>
                    <a:pt x="49" y="303"/>
                    <a:pt x="65" y="333"/>
                  </a:cubicBezTo>
                  <a:cubicBezTo>
                    <a:pt x="144" y="477"/>
                    <a:pt x="144" y="477"/>
                    <a:pt x="144" y="477"/>
                  </a:cubicBezTo>
                  <a:cubicBezTo>
                    <a:pt x="152" y="491"/>
                    <a:pt x="152" y="508"/>
                    <a:pt x="144" y="522"/>
                  </a:cubicBezTo>
                  <a:cubicBezTo>
                    <a:pt x="68" y="651"/>
                    <a:pt x="68" y="651"/>
                    <a:pt x="68" y="651"/>
                  </a:cubicBezTo>
                  <a:cubicBezTo>
                    <a:pt x="50" y="682"/>
                    <a:pt x="40" y="717"/>
                    <a:pt x="40" y="753"/>
                  </a:cubicBezTo>
                  <a:cubicBezTo>
                    <a:pt x="40" y="886"/>
                    <a:pt x="40" y="886"/>
                    <a:pt x="40" y="886"/>
                  </a:cubicBezTo>
                  <a:cubicBezTo>
                    <a:pt x="0" y="886"/>
                    <a:pt x="0" y="886"/>
                    <a:pt x="0" y="886"/>
                  </a:cubicBezTo>
                  <a:cubicBezTo>
                    <a:pt x="0" y="925"/>
                    <a:pt x="0" y="925"/>
                    <a:pt x="0" y="925"/>
                  </a:cubicBezTo>
                  <a:cubicBezTo>
                    <a:pt x="0" y="966"/>
                    <a:pt x="33" y="999"/>
                    <a:pt x="74" y="999"/>
                  </a:cubicBezTo>
                  <a:cubicBezTo>
                    <a:pt x="488" y="999"/>
                    <a:pt x="488" y="999"/>
                    <a:pt x="488" y="999"/>
                  </a:cubicBezTo>
                  <a:cubicBezTo>
                    <a:pt x="529" y="999"/>
                    <a:pt x="562" y="966"/>
                    <a:pt x="562" y="925"/>
                  </a:cubicBezTo>
                  <a:cubicBezTo>
                    <a:pt x="562" y="886"/>
                    <a:pt x="562" y="886"/>
                    <a:pt x="562" y="886"/>
                  </a:cubicBezTo>
                  <a:cubicBezTo>
                    <a:pt x="522" y="886"/>
                    <a:pt x="522" y="886"/>
                    <a:pt x="522" y="886"/>
                  </a:cubicBezTo>
                  <a:cubicBezTo>
                    <a:pt x="522" y="753"/>
                    <a:pt x="522" y="753"/>
                    <a:pt x="522" y="753"/>
                  </a:cubicBezTo>
                  <a:cubicBezTo>
                    <a:pt x="522" y="717"/>
                    <a:pt x="512" y="682"/>
                    <a:pt x="494" y="651"/>
                  </a:cubicBezTo>
                  <a:cubicBezTo>
                    <a:pt x="418" y="522"/>
                    <a:pt x="418" y="522"/>
                    <a:pt x="418" y="522"/>
                  </a:cubicBezTo>
                  <a:cubicBezTo>
                    <a:pt x="410" y="508"/>
                    <a:pt x="410" y="491"/>
                    <a:pt x="418" y="476"/>
                  </a:cubicBezTo>
                  <a:cubicBezTo>
                    <a:pt x="497" y="333"/>
                    <a:pt x="497" y="333"/>
                    <a:pt x="497" y="333"/>
                  </a:cubicBezTo>
                  <a:cubicBezTo>
                    <a:pt x="513" y="303"/>
                    <a:pt x="522" y="269"/>
                    <a:pt x="522" y="235"/>
                  </a:cubicBezTo>
                  <a:lnTo>
                    <a:pt x="522" y="113"/>
                  </a:lnTo>
                  <a:close/>
                  <a:moveTo>
                    <a:pt x="458" y="225"/>
                  </a:moveTo>
                  <a:cubicBezTo>
                    <a:pt x="458" y="255"/>
                    <a:pt x="450" y="285"/>
                    <a:pt x="436" y="311"/>
                  </a:cubicBezTo>
                  <a:cubicBezTo>
                    <a:pt x="352" y="462"/>
                    <a:pt x="352" y="462"/>
                    <a:pt x="352" y="462"/>
                  </a:cubicBezTo>
                  <a:cubicBezTo>
                    <a:pt x="339" y="486"/>
                    <a:pt x="340" y="515"/>
                    <a:pt x="353" y="538"/>
                  </a:cubicBezTo>
                  <a:cubicBezTo>
                    <a:pt x="433" y="674"/>
                    <a:pt x="433" y="674"/>
                    <a:pt x="433" y="674"/>
                  </a:cubicBezTo>
                  <a:cubicBezTo>
                    <a:pt x="449" y="701"/>
                    <a:pt x="458" y="733"/>
                    <a:pt x="458" y="764"/>
                  </a:cubicBezTo>
                  <a:cubicBezTo>
                    <a:pt x="458" y="886"/>
                    <a:pt x="458" y="886"/>
                    <a:pt x="458" y="886"/>
                  </a:cubicBezTo>
                  <a:cubicBezTo>
                    <a:pt x="413" y="886"/>
                    <a:pt x="413" y="886"/>
                    <a:pt x="413" y="886"/>
                  </a:cubicBezTo>
                  <a:cubicBezTo>
                    <a:pt x="392" y="857"/>
                    <a:pt x="341" y="837"/>
                    <a:pt x="281" y="837"/>
                  </a:cubicBezTo>
                  <a:cubicBezTo>
                    <a:pt x="221" y="837"/>
                    <a:pt x="169" y="857"/>
                    <a:pt x="149" y="886"/>
                  </a:cubicBezTo>
                  <a:cubicBezTo>
                    <a:pt x="104" y="886"/>
                    <a:pt x="104" y="886"/>
                    <a:pt x="104" y="886"/>
                  </a:cubicBezTo>
                  <a:cubicBezTo>
                    <a:pt x="104" y="764"/>
                    <a:pt x="104" y="764"/>
                    <a:pt x="104" y="764"/>
                  </a:cubicBezTo>
                  <a:cubicBezTo>
                    <a:pt x="104" y="733"/>
                    <a:pt x="112" y="701"/>
                    <a:pt x="129" y="674"/>
                  </a:cubicBezTo>
                  <a:cubicBezTo>
                    <a:pt x="208" y="538"/>
                    <a:pt x="208" y="538"/>
                    <a:pt x="208" y="538"/>
                  </a:cubicBezTo>
                  <a:cubicBezTo>
                    <a:pt x="222" y="515"/>
                    <a:pt x="222" y="486"/>
                    <a:pt x="209" y="462"/>
                  </a:cubicBezTo>
                  <a:cubicBezTo>
                    <a:pt x="126" y="311"/>
                    <a:pt x="126" y="311"/>
                    <a:pt x="126" y="311"/>
                  </a:cubicBezTo>
                  <a:cubicBezTo>
                    <a:pt x="112" y="285"/>
                    <a:pt x="104" y="255"/>
                    <a:pt x="104" y="225"/>
                  </a:cubicBezTo>
                  <a:cubicBezTo>
                    <a:pt x="104" y="113"/>
                    <a:pt x="104" y="113"/>
                    <a:pt x="104" y="113"/>
                  </a:cubicBezTo>
                  <a:cubicBezTo>
                    <a:pt x="458" y="113"/>
                    <a:pt x="458" y="113"/>
                    <a:pt x="458" y="113"/>
                  </a:cubicBezTo>
                  <a:lnTo>
                    <a:pt x="458" y="225"/>
                  </a:lnTo>
                  <a:close/>
                </a:path>
              </a:pathLst>
            </a:custGeom>
            <a:solidFill>
              <a:schemeClr val="tx1">
                <a:lumMod val="50000"/>
                <a:lumOff val="50000"/>
              </a:schemeClr>
            </a:solidFill>
            <a:ln>
              <a:noFill/>
            </a:ln>
          </p:spPr>
          <p:txBody>
            <a:bodyPr vert="horz" wrap="square" lIns="137160" tIns="68580" rIns="137160" bIns="68580" numCol="1" anchor="t" anchorCtr="0" compatLnSpc="1">
              <a:prstTxWarp prst="textNoShape">
                <a:avLst/>
              </a:prstTxWarp>
            </a:bodyPr>
            <a:lstStyle/>
            <a:p>
              <a:endParaRPr lang="en-US" sz="2700">
                <a:solidFill>
                  <a:sysClr val="windowText" lastClr="000000"/>
                </a:solidFill>
                <a:latin typeface="Arial" panose="020B0604020202020204" pitchFamily="34" charset="0"/>
                <a:cs typeface="Arial" panose="020B0604020202020204" pitchFamily="34" charset="0"/>
              </a:endParaRPr>
            </a:p>
          </p:txBody>
        </p:sp>
      </p:grpSp>
      <p:sp>
        <p:nvSpPr>
          <p:cNvPr id="22" name="Shape 21"/>
          <p:cNvSpPr/>
          <p:nvPr/>
        </p:nvSpPr>
        <p:spPr>
          <a:xfrm>
            <a:off x="3622815" y="5204083"/>
            <a:ext cx="2593966" cy="2593966"/>
          </a:xfrm>
          <a:prstGeom prst="leftCircularArrow">
            <a:avLst>
              <a:gd name="adj1" fmla="val 4456"/>
              <a:gd name="adj2" fmla="val 565841"/>
              <a:gd name="adj3" fmla="val 2341352"/>
              <a:gd name="adj4" fmla="val 9024489"/>
              <a:gd name="adj5" fmla="val 5199"/>
            </a:avLst>
          </a:prstGeom>
          <a:solidFill>
            <a:schemeClr val="accent1"/>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3" name="Shape 22"/>
          <p:cNvSpPr/>
          <p:nvPr/>
        </p:nvSpPr>
        <p:spPr>
          <a:xfrm rot="10800000" flipH="1">
            <a:off x="6216783" y="3152283"/>
            <a:ext cx="2593966" cy="2593966"/>
          </a:xfrm>
          <a:prstGeom prst="leftCircularArrow">
            <a:avLst>
              <a:gd name="adj1" fmla="val 4456"/>
              <a:gd name="adj2" fmla="val 565841"/>
              <a:gd name="adj3" fmla="val 2341352"/>
              <a:gd name="adj4" fmla="val 9024489"/>
              <a:gd name="adj5" fmla="val 5199"/>
            </a:avLst>
          </a:prstGeom>
          <a:solidFill>
            <a:schemeClr val="accent2"/>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4" name="Shape 23"/>
          <p:cNvSpPr/>
          <p:nvPr/>
        </p:nvSpPr>
        <p:spPr>
          <a:xfrm>
            <a:off x="9083997" y="5204083"/>
            <a:ext cx="2593966" cy="2593966"/>
          </a:xfrm>
          <a:prstGeom prst="leftCircularArrow">
            <a:avLst>
              <a:gd name="adj1" fmla="val 4456"/>
              <a:gd name="adj2" fmla="val 565841"/>
              <a:gd name="adj3" fmla="val 2341352"/>
              <a:gd name="adj4" fmla="val 9024489"/>
              <a:gd name="adj5" fmla="val 5199"/>
            </a:avLst>
          </a:prstGeom>
          <a:solidFill>
            <a:schemeClr val="accent3"/>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5" name="Shape 24"/>
          <p:cNvSpPr/>
          <p:nvPr/>
        </p:nvSpPr>
        <p:spPr>
          <a:xfrm rot="10800000" flipH="1">
            <a:off x="12117977" y="3152283"/>
            <a:ext cx="2593966" cy="2593966"/>
          </a:xfrm>
          <a:prstGeom prst="leftCircularArrow">
            <a:avLst>
              <a:gd name="adj1" fmla="val 4456"/>
              <a:gd name="adj2" fmla="val 565841"/>
              <a:gd name="adj3" fmla="val 2341352"/>
              <a:gd name="adj4" fmla="val 9024489"/>
              <a:gd name="adj5" fmla="val 5199"/>
            </a:avLst>
          </a:prstGeom>
          <a:solidFill>
            <a:schemeClr val="accent4"/>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 name="Прямоугольник 26"/>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Time killers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3" name="TextBox 42"/>
          <p:cNvSpPr txBox="1"/>
          <p:nvPr/>
        </p:nvSpPr>
        <p:spPr>
          <a:xfrm>
            <a:off x="2979974"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3460232"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5" name="TextBox 44"/>
          <p:cNvSpPr txBox="1"/>
          <p:nvPr/>
        </p:nvSpPr>
        <p:spPr>
          <a:xfrm>
            <a:off x="8418968"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8899226"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13457446"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3937704"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9" name="TextBox 48"/>
          <p:cNvSpPr txBox="1"/>
          <p:nvPr/>
        </p:nvSpPr>
        <p:spPr>
          <a:xfrm>
            <a:off x="5513530" y="1750779"/>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0" name="TextBox 49"/>
          <p:cNvSpPr txBox="1"/>
          <p:nvPr/>
        </p:nvSpPr>
        <p:spPr>
          <a:xfrm>
            <a:off x="5993788" y="1302202"/>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1" name="TextBox 50"/>
          <p:cNvSpPr txBox="1"/>
          <p:nvPr/>
        </p:nvSpPr>
        <p:spPr>
          <a:xfrm>
            <a:off x="11411241" y="1750779"/>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2" name="TextBox 51"/>
          <p:cNvSpPr txBox="1"/>
          <p:nvPr/>
        </p:nvSpPr>
        <p:spPr>
          <a:xfrm>
            <a:off x="11891499" y="1302202"/>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Tree>
    <p:extLst>
      <p:ext uri="{BB962C8B-B14F-4D97-AF65-F5344CB8AC3E}">
        <p14:creationId xmlns:p14="http://schemas.microsoft.com/office/powerpoint/2010/main" val="343869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500"/>
                                        <p:tgtEl>
                                          <p:spTgt spid="22"/>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wipe(lef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10"/>
          <p:cNvSpPr>
            <a:spLocks noEditPoints="1"/>
          </p:cNvSpPr>
          <p:nvPr/>
        </p:nvSpPr>
        <p:spPr bwMode="auto">
          <a:xfrm>
            <a:off x="2644568" y="2117306"/>
            <a:ext cx="13077462" cy="5125241"/>
          </a:xfrm>
          <a:custGeom>
            <a:avLst/>
            <a:gdLst>
              <a:gd name="T0" fmla="*/ 1416 w 2845"/>
              <a:gd name="T1" fmla="*/ 453 h 1114"/>
              <a:gd name="T2" fmla="*/ 1385 w 2845"/>
              <a:gd name="T3" fmla="*/ 430 h 1114"/>
              <a:gd name="T4" fmla="*/ 1319 w 2845"/>
              <a:gd name="T5" fmla="*/ 417 h 1114"/>
              <a:gd name="T6" fmla="*/ 1300 w 2845"/>
              <a:gd name="T7" fmla="*/ 456 h 1114"/>
              <a:gd name="T8" fmla="*/ 1191 w 2845"/>
              <a:gd name="T9" fmla="*/ 427 h 1114"/>
              <a:gd name="T10" fmla="*/ 1099 w 2845"/>
              <a:gd name="T11" fmla="*/ 427 h 1114"/>
              <a:gd name="T12" fmla="*/ 0 w 2845"/>
              <a:gd name="T13" fmla="*/ 557 h 1114"/>
              <a:gd name="T14" fmla="*/ 1103 w 2845"/>
              <a:gd name="T15" fmla="*/ 668 h 1114"/>
              <a:gd name="T16" fmla="*/ 1227 w 2845"/>
              <a:gd name="T17" fmla="*/ 639 h 1114"/>
              <a:gd name="T18" fmla="*/ 1311 w 2845"/>
              <a:gd name="T19" fmla="*/ 664 h 1114"/>
              <a:gd name="T20" fmla="*/ 1369 w 2845"/>
              <a:gd name="T21" fmla="*/ 668 h 1114"/>
              <a:gd name="T22" fmla="*/ 1384 w 2845"/>
              <a:gd name="T23" fmla="*/ 641 h 1114"/>
              <a:gd name="T24" fmla="*/ 1857 w 2845"/>
              <a:gd name="T25" fmla="*/ 1003 h 1114"/>
              <a:gd name="T26" fmla="*/ 2083 w 2845"/>
              <a:gd name="T27" fmla="*/ 1010 h 1114"/>
              <a:gd name="T28" fmla="*/ 2089 w 2845"/>
              <a:gd name="T29" fmla="*/ 636 h 1114"/>
              <a:gd name="T30" fmla="*/ 2185 w 2845"/>
              <a:gd name="T31" fmla="*/ 1003 h 1114"/>
              <a:gd name="T32" fmla="*/ 2411 w 2845"/>
              <a:gd name="T33" fmla="*/ 1010 h 1114"/>
              <a:gd name="T34" fmla="*/ 2418 w 2845"/>
              <a:gd name="T35" fmla="*/ 635 h 1114"/>
              <a:gd name="T36" fmla="*/ 2512 w 2845"/>
              <a:gd name="T37" fmla="*/ 1003 h 1114"/>
              <a:gd name="T38" fmla="*/ 2738 w 2845"/>
              <a:gd name="T39" fmla="*/ 1010 h 1114"/>
              <a:gd name="T40" fmla="*/ 2745 w 2845"/>
              <a:gd name="T41" fmla="*/ 631 h 1114"/>
              <a:gd name="T42" fmla="*/ 2809 w 2845"/>
              <a:gd name="T43" fmla="*/ 456 h 1114"/>
              <a:gd name="T44" fmla="*/ 896 w 2845"/>
              <a:gd name="T45" fmla="*/ 533 h 1114"/>
              <a:gd name="T46" fmla="*/ 845 w 2845"/>
              <a:gd name="T47" fmla="*/ 844 h 1114"/>
              <a:gd name="T48" fmla="*/ 227 w 2845"/>
              <a:gd name="T49" fmla="*/ 770 h 1114"/>
              <a:gd name="T50" fmla="*/ 146 w 2845"/>
              <a:gd name="T51" fmla="*/ 533 h 1114"/>
              <a:gd name="T52" fmla="*/ 501 w 2845"/>
              <a:gd name="T53" fmla="*/ 284 h 1114"/>
              <a:gd name="T54" fmla="*/ 739 w 2845"/>
              <a:gd name="T55" fmla="*/ 364 h 1114"/>
              <a:gd name="T56" fmla="*/ 764 w 2845"/>
              <a:gd name="T57" fmla="*/ 261 h 1114"/>
              <a:gd name="T58" fmla="*/ 833 w 2845"/>
              <a:gd name="T59" fmla="*/ 290 h 1114"/>
              <a:gd name="T60" fmla="*/ 896 w 2845"/>
              <a:gd name="T61" fmla="*/ 469 h 1114"/>
              <a:gd name="T62" fmla="*/ 896 w 2845"/>
              <a:gd name="T63" fmla="*/ 469 h 1114"/>
              <a:gd name="T64" fmla="*/ 962 w 2845"/>
              <a:gd name="T65" fmla="*/ 533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5" h="1114">
                <a:moveTo>
                  <a:pt x="2809" y="456"/>
                </a:moveTo>
                <a:cubicBezTo>
                  <a:pt x="1416" y="453"/>
                  <a:pt x="1416" y="453"/>
                  <a:pt x="1416" y="453"/>
                </a:cubicBezTo>
                <a:cubicBezTo>
                  <a:pt x="1389" y="450"/>
                  <a:pt x="1389" y="450"/>
                  <a:pt x="1389" y="450"/>
                </a:cubicBezTo>
                <a:cubicBezTo>
                  <a:pt x="1385" y="430"/>
                  <a:pt x="1385" y="430"/>
                  <a:pt x="1385" y="430"/>
                </a:cubicBezTo>
                <a:cubicBezTo>
                  <a:pt x="1385" y="430"/>
                  <a:pt x="1382" y="421"/>
                  <a:pt x="1378" y="420"/>
                </a:cubicBezTo>
                <a:cubicBezTo>
                  <a:pt x="1319" y="417"/>
                  <a:pt x="1319" y="417"/>
                  <a:pt x="1319" y="417"/>
                </a:cubicBezTo>
                <a:cubicBezTo>
                  <a:pt x="1319" y="417"/>
                  <a:pt x="1309" y="420"/>
                  <a:pt x="1307" y="428"/>
                </a:cubicBezTo>
                <a:cubicBezTo>
                  <a:pt x="1300" y="456"/>
                  <a:pt x="1300" y="456"/>
                  <a:pt x="1300" y="456"/>
                </a:cubicBezTo>
                <a:cubicBezTo>
                  <a:pt x="1300" y="456"/>
                  <a:pt x="1258" y="454"/>
                  <a:pt x="1235" y="456"/>
                </a:cubicBezTo>
                <a:cubicBezTo>
                  <a:pt x="1235" y="456"/>
                  <a:pt x="1217" y="428"/>
                  <a:pt x="1191" y="427"/>
                </a:cubicBezTo>
                <a:cubicBezTo>
                  <a:pt x="1120" y="423"/>
                  <a:pt x="1120" y="423"/>
                  <a:pt x="1120" y="423"/>
                </a:cubicBezTo>
                <a:cubicBezTo>
                  <a:pt x="1120" y="423"/>
                  <a:pt x="1112" y="423"/>
                  <a:pt x="1099" y="427"/>
                </a:cubicBezTo>
                <a:cubicBezTo>
                  <a:pt x="1040" y="182"/>
                  <a:pt x="820" y="0"/>
                  <a:pt x="557" y="0"/>
                </a:cubicBezTo>
                <a:cubicBezTo>
                  <a:pt x="250" y="0"/>
                  <a:pt x="0" y="250"/>
                  <a:pt x="0" y="557"/>
                </a:cubicBezTo>
                <a:cubicBezTo>
                  <a:pt x="0" y="865"/>
                  <a:pt x="250" y="1114"/>
                  <a:pt x="557" y="1114"/>
                </a:cubicBezTo>
                <a:cubicBezTo>
                  <a:pt x="827" y="1114"/>
                  <a:pt x="1052" y="923"/>
                  <a:pt x="1103" y="668"/>
                </a:cubicBezTo>
                <a:cubicBezTo>
                  <a:pt x="1116" y="671"/>
                  <a:pt x="1130" y="672"/>
                  <a:pt x="1147" y="672"/>
                </a:cubicBezTo>
                <a:cubicBezTo>
                  <a:pt x="1147" y="672"/>
                  <a:pt x="1207" y="668"/>
                  <a:pt x="1227" y="639"/>
                </a:cubicBezTo>
                <a:cubicBezTo>
                  <a:pt x="1300" y="639"/>
                  <a:pt x="1300" y="639"/>
                  <a:pt x="1300" y="639"/>
                </a:cubicBezTo>
                <a:cubicBezTo>
                  <a:pt x="1311" y="664"/>
                  <a:pt x="1311" y="664"/>
                  <a:pt x="1311" y="664"/>
                </a:cubicBezTo>
                <a:cubicBezTo>
                  <a:pt x="1311" y="664"/>
                  <a:pt x="1314" y="673"/>
                  <a:pt x="1323" y="673"/>
                </a:cubicBezTo>
                <a:cubicBezTo>
                  <a:pt x="1369" y="668"/>
                  <a:pt x="1369" y="668"/>
                  <a:pt x="1369" y="668"/>
                </a:cubicBezTo>
                <a:cubicBezTo>
                  <a:pt x="1369" y="668"/>
                  <a:pt x="1379" y="669"/>
                  <a:pt x="1382" y="658"/>
                </a:cubicBezTo>
                <a:cubicBezTo>
                  <a:pt x="1384" y="641"/>
                  <a:pt x="1384" y="641"/>
                  <a:pt x="1384" y="641"/>
                </a:cubicBezTo>
                <a:cubicBezTo>
                  <a:pt x="1857" y="643"/>
                  <a:pt x="1857" y="643"/>
                  <a:pt x="1857" y="643"/>
                </a:cubicBezTo>
                <a:cubicBezTo>
                  <a:pt x="1857" y="1003"/>
                  <a:pt x="1857" y="1003"/>
                  <a:pt x="1857" y="1003"/>
                </a:cubicBezTo>
                <a:cubicBezTo>
                  <a:pt x="1857" y="1007"/>
                  <a:pt x="1860" y="1010"/>
                  <a:pt x="1864" y="1010"/>
                </a:cubicBezTo>
                <a:cubicBezTo>
                  <a:pt x="2083" y="1010"/>
                  <a:pt x="2083" y="1010"/>
                  <a:pt x="2083" y="1010"/>
                </a:cubicBezTo>
                <a:cubicBezTo>
                  <a:pt x="2087" y="1010"/>
                  <a:pt x="2090" y="1007"/>
                  <a:pt x="2090" y="1003"/>
                </a:cubicBezTo>
                <a:cubicBezTo>
                  <a:pt x="2089" y="636"/>
                  <a:pt x="2089" y="636"/>
                  <a:pt x="2089" y="636"/>
                </a:cubicBezTo>
                <a:cubicBezTo>
                  <a:pt x="2187" y="635"/>
                  <a:pt x="2187" y="635"/>
                  <a:pt x="2187" y="635"/>
                </a:cubicBezTo>
                <a:cubicBezTo>
                  <a:pt x="2185" y="1003"/>
                  <a:pt x="2185" y="1003"/>
                  <a:pt x="2185" y="1003"/>
                </a:cubicBezTo>
                <a:cubicBezTo>
                  <a:pt x="2185" y="1007"/>
                  <a:pt x="2188" y="1010"/>
                  <a:pt x="2192" y="1010"/>
                </a:cubicBezTo>
                <a:cubicBezTo>
                  <a:pt x="2411" y="1010"/>
                  <a:pt x="2411" y="1010"/>
                  <a:pt x="2411" y="1010"/>
                </a:cubicBezTo>
                <a:cubicBezTo>
                  <a:pt x="2415" y="1010"/>
                  <a:pt x="2418" y="1007"/>
                  <a:pt x="2418" y="1003"/>
                </a:cubicBezTo>
                <a:cubicBezTo>
                  <a:pt x="2418" y="635"/>
                  <a:pt x="2418" y="635"/>
                  <a:pt x="2418" y="635"/>
                </a:cubicBezTo>
                <a:cubicBezTo>
                  <a:pt x="2515" y="635"/>
                  <a:pt x="2515" y="635"/>
                  <a:pt x="2515" y="635"/>
                </a:cubicBezTo>
                <a:cubicBezTo>
                  <a:pt x="2512" y="1003"/>
                  <a:pt x="2512" y="1003"/>
                  <a:pt x="2512" y="1003"/>
                </a:cubicBezTo>
                <a:cubicBezTo>
                  <a:pt x="2512" y="1007"/>
                  <a:pt x="2515" y="1010"/>
                  <a:pt x="2519" y="1010"/>
                </a:cubicBezTo>
                <a:cubicBezTo>
                  <a:pt x="2738" y="1010"/>
                  <a:pt x="2738" y="1010"/>
                  <a:pt x="2738" y="1010"/>
                </a:cubicBezTo>
                <a:cubicBezTo>
                  <a:pt x="2742" y="1010"/>
                  <a:pt x="2745" y="1007"/>
                  <a:pt x="2745" y="1003"/>
                </a:cubicBezTo>
                <a:cubicBezTo>
                  <a:pt x="2745" y="631"/>
                  <a:pt x="2745" y="631"/>
                  <a:pt x="2745" y="631"/>
                </a:cubicBezTo>
                <a:cubicBezTo>
                  <a:pt x="2817" y="630"/>
                  <a:pt x="2817" y="630"/>
                  <a:pt x="2817" y="630"/>
                </a:cubicBezTo>
                <a:cubicBezTo>
                  <a:pt x="2817" y="630"/>
                  <a:pt x="2845" y="494"/>
                  <a:pt x="2809" y="456"/>
                </a:cubicBezTo>
                <a:close/>
                <a:moveTo>
                  <a:pt x="962" y="533"/>
                </a:moveTo>
                <a:cubicBezTo>
                  <a:pt x="896" y="533"/>
                  <a:pt x="896" y="533"/>
                  <a:pt x="896" y="533"/>
                </a:cubicBezTo>
                <a:cubicBezTo>
                  <a:pt x="896" y="775"/>
                  <a:pt x="896" y="775"/>
                  <a:pt x="896" y="775"/>
                </a:cubicBezTo>
                <a:cubicBezTo>
                  <a:pt x="896" y="851"/>
                  <a:pt x="840" y="844"/>
                  <a:pt x="845" y="844"/>
                </a:cubicBezTo>
                <a:cubicBezTo>
                  <a:pt x="292" y="844"/>
                  <a:pt x="292" y="844"/>
                  <a:pt x="292" y="844"/>
                </a:cubicBezTo>
                <a:cubicBezTo>
                  <a:pt x="292" y="844"/>
                  <a:pt x="227" y="846"/>
                  <a:pt x="227" y="770"/>
                </a:cubicBezTo>
                <a:cubicBezTo>
                  <a:pt x="227" y="533"/>
                  <a:pt x="227" y="533"/>
                  <a:pt x="227" y="533"/>
                </a:cubicBezTo>
                <a:cubicBezTo>
                  <a:pt x="146" y="533"/>
                  <a:pt x="146" y="533"/>
                  <a:pt x="146" y="533"/>
                </a:cubicBezTo>
                <a:cubicBezTo>
                  <a:pt x="130" y="533"/>
                  <a:pt x="128" y="526"/>
                  <a:pt x="142" y="517"/>
                </a:cubicBezTo>
                <a:cubicBezTo>
                  <a:pt x="501" y="284"/>
                  <a:pt x="501" y="284"/>
                  <a:pt x="501" y="284"/>
                </a:cubicBezTo>
                <a:cubicBezTo>
                  <a:pt x="541" y="257"/>
                  <a:pt x="573" y="249"/>
                  <a:pt x="618" y="282"/>
                </a:cubicBezTo>
                <a:cubicBezTo>
                  <a:pt x="739" y="364"/>
                  <a:pt x="739" y="364"/>
                  <a:pt x="739" y="364"/>
                </a:cubicBezTo>
                <a:cubicBezTo>
                  <a:pt x="739" y="289"/>
                  <a:pt x="739" y="289"/>
                  <a:pt x="739" y="289"/>
                </a:cubicBezTo>
                <a:cubicBezTo>
                  <a:pt x="739" y="289"/>
                  <a:pt x="738" y="261"/>
                  <a:pt x="764" y="261"/>
                </a:cubicBezTo>
                <a:cubicBezTo>
                  <a:pt x="808" y="261"/>
                  <a:pt x="808" y="261"/>
                  <a:pt x="808" y="261"/>
                </a:cubicBezTo>
                <a:cubicBezTo>
                  <a:pt x="835" y="261"/>
                  <a:pt x="833" y="290"/>
                  <a:pt x="833" y="290"/>
                </a:cubicBezTo>
                <a:cubicBezTo>
                  <a:pt x="833" y="427"/>
                  <a:pt x="833" y="427"/>
                  <a:pt x="833" y="427"/>
                </a:cubicBezTo>
                <a:cubicBezTo>
                  <a:pt x="896" y="469"/>
                  <a:pt x="896" y="469"/>
                  <a:pt x="896" y="469"/>
                </a:cubicBezTo>
                <a:cubicBezTo>
                  <a:pt x="896" y="469"/>
                  <a:pt x="896" y="469"/>
                  <a:pt x="896" y="469"/>
                </a:cubicBezTo>
                <a:cubicBezTo>
                  <a:pt x="896" y="469"/>
                  <a:pt x="896" y="469"/>
                  <a:pt x="896" y="469"/>
                </a:cubicBezTo>
                <a:cubicBezTo>
                  <a:pt x="966" y="516"/>
                  <a:pt x="966" y="516"/>
                  <a:pt x="966" y="516"/>
                </a:cubicBezTo>
                <a:cubicBezTo>
                  <a:pt x="980" y="526"/>
                  <a:pt x="978" y="533"/>
                  <a:pt x="962" y="533"/>
                </a:cubicBezTo>
                <a:close/>
              </a:path>
            </a:pathLst>
          </a:custGeom>
          <a:solidFill>
            <a:schemeClr val="accent2"/>
          </a:solidFill>
          <a:ln>
            <a:noFill/>
          </a:ln>
        </p:spPr>
        <p:txBody>
          <a:bodyPr vert="horz" wrap="square" lIns="137181" tIns="68591" rIns="137181" bIns="68591"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nvGrpSpPr>
          <p:cNvPr id="24" name="Group 23"/>
          <p:cNvGrpSpPr/>
          <p:nvPr/>
        </p:nvGrpSpPr>
        <p:grpSpPr>
          <a:xfrm>
            <a:off x="4323607" y="4009426"/>
            <a:ext cx="1733818" cy="1672047"/>
            <a:chOff x="2813050" y="2809876"/>
            <a:chExt cx="1292225" cy="1246188"/>
          </a:xfrm>
          <a:solidFill>
            <a:schemeClr val="accent2"/>
          </a:solidFill>
        </p:grpSpPr>
        <p:sp>
          <p:nvSpPr>
            <p:cNvPr id="14" name="Freeform 5"/>
            <p:cNvSpPr>
              <a:spLocks noEditPoints="1"/>
            </p:cNvSpPr>
            <p:nvPr/>
          </p:nvSpPr>
          <p:spPr bwMode="auto">
            <a:xfrm>
              <a:off x="3235325" y="3062288"/>
              <a:ext cx="463550" cy="830263"/>
            </a:xfrm>
            <a:custGeom>
              <a:avLst/>
              <a:gdLst>
                <a:gd name="T0" fmla="*/ 134 w 151"/>
                <a:gd name="T1" fmla="*/ 134 h 271"/>
                <a:gd name="T2" fmla="*/ 112 w 151"/>
                <a:gd name="T3" fmla="*/ 121 h 271"/>
                <a:gd name="T4" fmla="*/ 84 w 151"/>
                <a:gd name="T5" fmla="*/ 113 h 271"/>
                <a:gd name="T6" fmla="*/ 84 w 151"/>
                <a:gd name="T7" fmla="*/ 35 h 271"/>
                <a:gd name="T8" fmla="*/ 106 w 151"/>
                <a:gd name="T9" fmla="*/ 46 h 271"/>
                <a:gd name="T10" fmla="*/ 116 w 151"/>
                <a:gd name="T11" fmla="*/ 71 h 271"/>
                <a:gd name="T12" fmla="*/ 145 w 151"/>
                <a:gd name="T13" fmla="*/ 67 h 271"/>
                <a:gd name="T14" fmla="*/ 123 w 151"/>
                <a:gd name="T15" fmla="*/ 26 h 271"/>
                <a:gd name="T16" fmla="*/ 84 w 151"/>
                <a:gd name="T17" fmla="*/ 12 h 271"/>
                <a:gd name="T18" fmla="*/ 84 w 151"/>
                <a:gd name="T19" fmla="*/ 0 h 271"/>
                <a:gd name="T20" fmla="*/ 68 w 151"/>
                <a:gd name="T21" fmla="*/ 0 h 271"/>
                <a:gd name="T22" fmla="*/ 68 w 151"/>
                <a:gd name="T23" fmla="*/ 12 h 271"/>
                <a:gd name="T24" fmla="*/ 26 w 151"/>
                <a:gd name="T25" fmla="*/ 27 h 271"/>
                <a:gd name="T26" fmla="*/ 5 w 151"/>
                <a:gd name="T27" fmla="*/ 74 h 271"/>
                <a:gd name="T28" fmla="*/ 12 w 151"/>
                <a:gd name="T29" fmla="*/ 103 h 271"/>
                <a:gd name="T30" fmla="*/ 33 w 151"/>
                <a:gd name="T31" fmla="*/ 123 h 271"/>
                <a:gd name="T32" fmla="*/ 68 w 151"/>
                <a:gd name="T33" fmla="*/ 136 h 271"/>
                <a:gd name="T34" fmla="*/ 68 w 151"/>
                <a:gd name="T35" fmla="*/ 221 h 271"/>
                <a:gd name="T36" fmla="*/ 40 w 151"/>
                <a:gd name="T37" fmla="*/ 205 h 271"/>
                <a:gd name="T38" fmla="*/ 28 w 151"/>
                <a:gd name="T39" fmla="*/ 173 h 271"/>
                <a:gd name="T40" fmla="*/ 0 w 151"/>
                <a:gd name="T41" fmla="*/ 179 h 271"/>
                <a:gd name="T42" fmla="*/ 11 w 151"/>
                <a:gd name="T43" fmla="*/ 214 h 271"/>
                <a:gd name="T44" fmla="*/ 34 w 151"/>
                <a:gd name="T45" fmla="*/ 235 h 271"/>
                <a:gd name="T46" fmla="*/ 68 w 151"/>
                <a:gd name="T47" fmla="*/ 244 h 271"/>
                <a:gd name="T48" fmla="*/ 68 w 151"/>
                <a:gd name="T49" fmla="*/ 271 h 271"/>
                <a:gd name="T50" fmla="*/ 84 w 151"/>
                <a:gd name="T51" fmla="*/ 271 h 271"/>
                <a:gd name="T52" fmla="*/ 84 w 151"/>
                <a:gd name="T53" fmla="*/ 244 h 271"/>
                <a:gd name="T54" fmla="*/ 132 w 151"/>
                <a:gd name="T55" fmla="*/ 224 h 271"/>
                <a:gd name="T56" fmla="*/ 151 w 151"/>
                <a:gd name="T57" fmla="*/ 177 h 271"/>
                <a:gd name="T58" fmla="*/ 146 w 151"/>
                <a:gd name="T59" fmla="*/ 153 h 271"/>
                <a:gd name="T60" fmla="*/ 134 w 151"/>
                <a:gd name="T61" fmla="*/ 134 h 271"/>
                <a:gd name="T62" fmla="*/ 68 w 151"/>
                <a:gd name="T63" fmla="*/ 110 h 271"/>
                <a:gd name="T64" fmla="*/ 41 w 151"/>
                <a:gd name="T65" fmla="*/ 95 h 271"/>
                <a:gd name="T66" fmla="*/ 33 w 151"/>
                <a:gd name="T67" fmla="*/ 72 h 271"/>
                <a:gd name="T68" fmla="*/ 42 w 151"/>
                <a:gd name="T69" fmla="*/ 48 h 271"/>
                <a:gd name="T70" fmla="*/ 68 w 151"/>
                <a:gd name="T71" fmla="*/ 35 h 271"/>
                <a:gd name="T72" fmla="*/ 68 w 151"/>
                <a:gd name="T73" fmla="*/ 110 h 271"/>
                <a:gd name="T74" fmla="*/ 111 w 151"/>
                <a:gd name="T75" fmla="*/ 208 h 271"/>
                <a:gd name="T76" fmla="*/ 84 w 151"/>
                <a:gd name="T77" fmla="*/ 221 h 271"/>
                <a:gd name="T78" fmla="*/ 84 w 151"/>
                <a:gd name="T79" fmla="*/ 139 h 271"/>
                <a:gd name="T80" fmla="*/ 114 w 151"/>
                <a:gd name="T81" fmla="*/ 155 h 271"/>
                <a:gd name="T82" fmla="*/ 122 w 151"/>
                <a:gd name="T83" fmla="*/ 179 h 271"/>
                <a:gd name="T84" fmla="*/ 111 w 151"/>
                <a:gd name="T85" fmla="*/ 20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71">
                  <a:moveTo>
                    <a:pt x="134" y="134"/>
                  </a:moveTo>
                  <a:cubicBezTo>
                    <a:pt x="128" y="129"/>
                    <a:pt x="121" y="125"/>
                    <a:pt x="112" y="121"/>
                  </a:cubicBezTo>
                  <a:cubicBezTo>
                    <a:pt x="108" y="119"/>
                    <a:pt x="98" y="116"/>
                    <a:pt x="84" y="113"/>
                  </a:cubicBezTo>
                  <a:cubicBezTo>
                    <a:pt x="84" y="35"/>
                    <a:pt x="84" y="35"/>
                    <a:pt x="84" y="35"/>
                  </a:cubicBezTo>
                  <a:cubicBezTo>
                    <a:pt x="93" y="37"/>
                    <a:pt x="101" y="41"/>
                    <a:pt x="106" y="46"/>
                  </a:cubicBezTo>
                  <a:cubicBezTo>
                    <a:pt x="111" y="52"/>
                    <a:pt x="115" y="60"/>
                    <a:pt x="116" y="71"/>
                  </a:cubicBezTo>
                  <a:cubicBezTo>
                    <a:pt x="145" y="67"/>
                    <a:pt x="145" y="67"/>
                    <a:pt x="145" y="67"/>
                  </a:cubicBezTo>
                  <a:cubicBezTo>
                    <a:pt x="143" y="49"/>
                    <a:pt x="135" y="36"/>
                    <a:pt x="123" y="26"/>
                  </a:cubicBezTo>
                  <a:cubicBezTo>
                    <a:pt x="114" y="19"/>
                    <a:pt x="101" y="14"/>
                    <a:pt x="84" y="12"/>
                  </a:cubicBezTo>
                  <a:cubicBezTo>
                    <a:pt x="84" y="0"/>
                    <a:pt x="84" y="0"/>
                    <a:pt x="84" y="0"/>
                  </a:cubicBezTo>
                  <a:cubicBezTo>
                    <a:pt x="68" y="0"/>
                    <a:pt x="68" y="0"/>
                    <a:pt x="68" y="0"/>
                  </a:cubicBezTo>
                  <a:cubicBezTo>
                    <a:pt x="68" y="12"/>
                    <a:pt x="68" y="12"/>
                    <a:pt x="68" y="12"/>
                  </a:cubicBezTo>
                  <a:cubicBezTo>
                    <a:pt x="49" y="14"/>
                    <a:pt x="35" y="19"/>
                    <a:pt x="26" y="27"/>
                  </a:cubicBezTo>
                  <a:cubicBezTo>
                    <a:pt x="12" y="39"/>
                    <a:pt x="5" y="55"/>
                    <a:pt x="5" y="74"/>
                  </a:cubicBezTo>
                  <a:cubicBezTo>
                    <a:pt x="5" y="85"/>
                    <a:pt x="7" y="94"/>
                    <a:pt x="12" y="103"/>
                  </a:cubicBezTo>
                  <a:cubicBezTo>
                    <a:pt x="17" y="111"/>
                    <a:pt x="24" y="118"/>
                    <a:pt x="33" y="123"/>
                  </a:cubicBezTo>
                  <a:cubicBezTo>
                    <a:pt x="45" y="129"/>
                    <a:pt x="56" y="133"/>
                    <a:pt x="68" y="136"/>
                  </a:cubicBezTo>
                  <a:cubicBezTo>
                    <a:pt x="68" y="221"/>
                    <a:pt x="68" y="221"/>
                    <a:pt x="68" y="221"/>
                  </a:cubicBezTo>
                  <a:cubicBezTo>
                    <a:pt x="57" y="220"/>
                    <a:pt x="47" y="215"/>
                    <a:pt x="40" y="205"/>
                  </a:cubicBezTo>
                  <a:cubicBezTo>
                    <a:pt x="34" y="199"/>
                    <a:pt x="30" y="188"/>
                    <a:pt x="28" y="173"/>
                  </a:cubicBezTo>
                  <a:cubicBezTo>
                    <a:pt x="0" y="179"/>
                    <a:pt x="0" y="179"/>
                    <a:pt x="0" y="179"/>
                  </a:cubicBezTo>
                  <a:cubicBezTo>
                    <a:pt x="1" y="193"/>
                    <a:pt x="5" y="204"/>
                    <a:pt x="11" y="214"/>
                  </a:cubicBezTo>
                  <a:cubicBezTo>
                    <a:pt x="17" y="224"/>
                    <a:pt x="25" y="231"/>
                    <a:pt x="34" y="235"/>
                  </a:cubicBezTo>
                  <a:cubicBezTo>
                    <a:pt x="42" y="239"/>
                    <a:pt x="54" y="242"/>
                    <a:pt x="68" y="244"/>
                  </a:cubicBezTo>
                  <a:cubicBezTo>
                    <a:pt x="68" y="271"/>
                    <a:pt x="68" y="271"/>
                    <a:pt x="68" y="271"/>
                  </a:cubicBezTo>
                  <a:cubicBezTo>
                    <a:pt x="84" y="271"/>
                    <a:pt x="84" y="271"/>
                    <a:pt x="84" y="271"/>
                  </a:cubicBezTo>
                  <a:cubicBezTo>
                    <a:pt x="84" y="244"/>
                    <a:pt x="84" y="244"/>
                    <a:pt x="84" y="244"/>
                  </a:cubicBezTo>
                  <a:cubicBezTo>
                    <a:pt x="104" y="243"/>
                    <a:pt x="120" y="236"/>
                    <a:pt x="132" y="224"/>
                  </a:cubicBezTo>
                  <a:cubicBezTo>
                    <a:pt x="145" y="211"/>
                    <a:pt x="151" y="196"/>
                    <a:pt x="151" y="177"/>
                  </a:cubicBezTo>
                  <a:cubicBezTo>
                    <a:pt x="151" y="169"/>
                    <a:pt x="149" y="161"/>
                    <a:pt x="146" y="153"/>
                  </a:cubicBezTo>
                  <a:cubicBezTo>
                    <a:pt x="143" y="146"/>
                    <a:pt x="139" y="140"/>
                    <a:pt x="134" y="134"/>
                  </a:cubicBezTo>
                  <a:close/>
                  <a:moveTo>
                    <a:pt x="68" y="110"/>
                  </a:moveTo>
                  <a:cubicBezTo>
                    <a:pt x="55" y="106"/>
                    <a:pt x="46" y="101"/>
                    <a:pt x="41" y="95"/>
                  </a:cubicBezTo>
                  <a:cubicBezTo>
                    <a:pt x="35" y="89"/>
                    <a:pt x="33" y="81"/>
                    <a:pt x="33" y="72"/>
                  </a:cubicBezTo>
                  <a:cubicBezTo>
                    <a:pt x="33" y="62"/>
                    <a:pt x="36" y="54"/>
                    <a:pt x="42" y="48"/>
                  </a:cubicBezTo>
                  <a:cubicBezTo>
                    <a:pt x="48" y="41"/>
                    <a:pt x="57" y="37"/>
                    <a:pt x="68" y="35"/>
                  </a:cubicBezTo>
                  <a:lnTo>
                    <a:pt x="68" y="110"/>
                  </a:lnTo>
                  <a:close/>
                  <a:moveTo>
                    <a:pt x="111" y="208"/>
                  </a:moveTo>
                  <a:cubicBezTo>
                    <a:pt x="104" y="216"/>
                    <a:pt x="95" y="220"/>
                    <a:pt x="84" y="221"/>
                  </a:cubicBezTo>
                  <a:cubicBezTo>
                    <a:pt x="84" y="139"/>
                    <a:pt x="84" y="139"/>
                    <a:pt x="84" y="139"/>
                  </a:cubicBezTo>
                  <a:cubicBezTo>
                    <a:pt x="99" y="144"/>
                    <a:pt x="109" y="149"/>
                    <a:pt x="114" y="155"/>
                  </a:cubicBezTo>
                  <a:cubicBezTo>
                    <a:pt x="119" y="161"/>
                    <a:pt x="122" y="169"/>
                    <a:pt x="122" y="179"/>
                  </a:cubicBezTo>
                  <a:cubicBezTo>
                    <a:pt x="122" y="190"/>
                    <a:pt x="118" y="200"/>
                    <a:pt x="111"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81" tIns="68591" rIns="137181" bIns="68591"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8"/>
            <p:cNvSpPr>
              <a:spLocks noEditPoints="1"/>
            </p:cNvSpPr>
            <p:nvPr/>
          </p:nvSpPr>
          <p:spPr bwMode="auto">
            <a:xfrm>
              <a:off x="3235325" y="3033713"/>
              <a:ext cx="463550" cy="835025"/>
            </a:xfrm>
            <a:custGeom>
              <a:avLst/>
              <a:gdLst>
                <a:gd name="T0" fmla="*/ 134 w 151"/>
                <a:gd name="T1" fmla="*/ 135 h 272"/>
                <a:gd name="T2" fmla="*/ 112 w 151"/>
                <a:gd name="T3" fmla="*/ 121 h 272"/>
                <a:gd name="T4" fmla="*/ 84 w 151"/>
                <a:gd name="T5" fmla="*/ 113 h 272"/>
                <a:gd name="T6" fmla="*/ 84 w 151"/>
                <a:gd name="T7" fmla="*/ 36 h 272"/>
                <a:gd name="T8" fmla="*/ 106 w 151"/>
                <a:gd name="T9" fmla="*/ 47 h 272"/>
                <a:gd name="T10" fmla="*/ 116 w 151"/>
                <a:gd name="T11" fmla="*/ 71 h 272"/>
                <a:gd name="T12" fmla="*/ 145 w 151"/>
                <a:gd name="T13" fmla="*/ 67 h 272"/>
                <a:gd name="T14" fmla="*/ 123 w 151"/>
                <a:gd name="T15" fmla="*/ 27 h 272"/>
                <a:gd name="T16" fmla="*/ 84 w 151"/>
                <a:gd name="T17" fmla="*/ 13 h 272"/>
                <a:gd name="T18" fmla="*/ 84 w 151"/>
                <a:gd name="T19" fmla="*/ 0 h 272"/>
                <a:gd name="T20" fmla="*/ 68 w 151"/>
                <a:gd name="T21" fmla="*/ 0 h 272"/>
                <a:gd name="T22" fmla="*/ 68 w 151"/>
                <a:gd name="T23" fmla="*/ 13 h 272"/>
                <a:gd name="T24" fmla="*/ 26 w 151"/>
                <a:gd name="T25" fmla="*/ 28 h 272"/>
                <a:gd name="T26" fmla="*/ 5 w 151"/>
                <a:gd name="T27" fmla="*/ 74 h 272"/>
                <a:gd name="T28" fmla="*/ 12 w 151"/>
                <a:gd name="T29" fmla="*/ 103 h 272"/>
                <a:gd name="T30" fmla="*/ 33 w 151"/>
                <a:gd name="T31" fmla="*/ 123 h 272"/>
                <a:gd name="T32" fmla="*/ 68 w 151"/>
                <a:gd name="T33" fmla="*/ 136 h 272"/>
                <a:gd name="T34" fmla="*/ 68 w 151"/>
                <a:gd name="T35" fmla="*/ 222 h 272"/>
                <a:gd name="T36" fmla="*/ 40 w 151"/>
                <a:gd name="T37" fmla="*/ 206 h 272"/>
                <a:gd name="T38" fmla="*/ 28 w 151"/>
                <a:gd name="T39" fmla="*/ 174 h 272"/>
                <a:gd name="T40" fmla="*/ 0 w 151"/>
                <a:gd name="T41" fmla="*/ 179 h 272"/>
                <a:gd name="T42" fmla="*/ 11 w 151"/>
                <a:gd name="T43" fmla="*/ 214 h 272"/>
                <a:gd name="T44" fmla="*/ 34 w 151"/>
                <a:gd name="T45" fmla="*/ 235 h 272"/>
                <a:gd name="T46" fmla="*/ 68 w 151"/>
                <a:gd name="T47" fmla="*/ 244 h 272"/>
                <a:gd name="T48" fmla="*/ 68 w 151"/>
                <a:gd name="T49" fmla="*/ 272 h 272"/>
                <a:gd name="T50" fmla="*/ 84 w 151"/>
                <a:gd name="T51" fmla="*/ 272 h 272"/>
                <a:gd name="T52" fmla="*/ 84 w 151"/>
                <a:gd name="T53" fmla="*/ 244 h 272"/>
                <a:gd name="T54" fmla="*/ 132 w 151"/>
                <a:gd name="T55" fmla="*/ 224 h 272"/>
                <a:gd name="T56" fmla="*/ 151 w 151"/>
                <a:gd name="T57" fmla="*/ 177 h 272"/>
                <a:gd name="T58" fmla="*/ 146 w 151"/>
                <a:gd name="T59" fmla="*/ 154 h 272"/>
                <a:gd name="T60" fmla="*/ 134 w 151"/>
                <a:gd name="T61" fmla="*/ 135 h 272"/>
                <a:gd name="T62" fmla="*/ 68 w 151"/>
                <a:gd name="T63" fmla="*/ 110 h 272"/>
                <a:gd name="T64" fmla="*/ 41 w 151"/>
                <a:gd name="T65" fmla="*/ 95 h 272"/>
                <a:gd name="T66" fmla="*/ 33 w 151"/>
                <a:gd name="T67" fmla="*/ 72 h 272"/>
                <a:gd name="T68" fmla="*/ 42 w 151"/>
                <a:gd name="T69" fmla="*/ 48 h 272"/>
                <a:gd name="T70" fmla="*/ 68 w 151"/>
                <a:gd name="T71" fmla="*/ 35 h 272"/>
                <a:gd name="T72" fmla="*/ 68 w 151"/>
                <a:gd name="T73" fmla="*/ 110 h 272"/>
                <a:gd name="T74" fmla="*/ 111 w 151"/>
                <a:gd name="T75" fmla="*/ 208 h 272"/>
                <a:gd name="T76" fmla="*/ 84 w 151"/>
                <a:gd name="T77" fmla="*/ 222 h 272"/>
                <a:gd name="T78" fmla="*/ 84 w 151"/>
                <a:gd name="T79" fmla="*/ 140 h 272"/>
                <a:gd name="T80" fmla="*/ 114 w 151"/>
                <a:gd name="T81" fmla="*/ 156 h 272"/>
                <a:gd name="T82" fmla="*/ 122 w 151"/>
                <a:gd name="T83" fmla="*/ 179 h 272"/>
                <a:gd name="T84" fmla="*/ 111 w 151"/>
                <a:gd name="T85" fmla="*/ 20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72">
                  <a:moveTo>
                    <a:pt x="134" y="135"/>
                  </a:moveTo>
                  <a:cubicBezTo>
                    <a:pt x="128" y="130"/>
                    <a:pt x="121" y="125"/>
                    <a:pt x="112" y="121"/>
                  </a:cubicBezTo>
                  <a:cubicBezTo>
                    <a:pt x="108" y="119"/>
                    <a:pt x="98" y="117"/>
                    <a:pt x="84" y="113"/>
                  </a:cubicBezTo>
                  <a:cubicBezTo>
                    <a:pt x="84" y="36"/>
                    <a:pt x="84" y="36"/>
                    <a:pt x="84" y="36"/>
                  </a:cubicBezTo>
                  <a:cubicBezTo>
                    <a:pt x="93" y="37"/>
                    <a:pt x="101" y="41"/>
                    <a:pt x="106" y="47"/>
                  </a:cubicBezTo>
                  <a:cubicBezTo>
                    <a:pt x="111" y="52"/>
                    <a:pt x="115" y="61"/>
                    <a:pt x="116" y="71"/>
                  </a:cubicBezTo>
                  <a:cubicBezTo>
                    <a:pt x="145" y="67"/>
                    <a:pt x="145" y="67"/>
                    <a:pt x="145" y="67"/>
                  </a:cubicBezTo>
                  <a:cubicBezTo>
                    <a:pt x="143" y="50"/>
                    <a:pt x="135" y="36"/>
                    <a:pt x="123" y="27"/>
                  </a:cubicBezTo>
                  <a:cubicBezTo>
                    <a:pt x="114" y="19"/>
                    <a:pt x="101" y="14"/>
                    <a:pt x="84" y="13"/>
                  </a:cubicBezTo>
                  <a:cubicBezTo>
                    <a:pt x="84" y="0"/>
                    <a:pt x="84" y="0"/>
                    <a:pt x="84" y="0"/>
                  </a:cubicBezTo>
                  <a:cubicBezTo>
                    <a:pt x="68" y="0"/>
                    <a:pt x="68" y="0"/>
                    <a:pt x="68" y="0"/>
                  </a:cubicBezTo>
                  <a:cubicBezTo>
                    <a:pt x="68" y="13"/>
                    <a:pt x="68" y="13"/>
                    <a:pt x="68" y="13"/>
                  </a:cubicBezTo>
                  <a:cubicBezTo>
                    <a:pt x="49" y="15"/>
                    <a:pt x="35" y="20"/>
                    <a:pt x="26" y="28"/>
                  </a:cubicBezTo>
                  <a:cubicBezTo>
                    <a:pt x="12" y="39"/>
                    <a:pt x="5" y="55"/>
                    <a:pt x="5" y="74"/>
                  </a:cubicBezTo>
                  <a:cubicBezTo>
                    <a:pt x="5" y="85"/>
                    <a:pt x="7" y="95"/>
                    <a:pt x="12" y="103"/>
                  </a:cubicBezTo>
                  <a:cubicBezTo>
                    <a:pt x="17" y="112"/>
                    <a:pt x="24" y="118"/>
                    <a:pt x="33" y="123"/>
                  </a:cubicBezTo>
                  <a:cubicBezTo>
                    <a:pt x="45" y="129"/>
                    <a:pt x="56" y="134"/>
                    <a:pt x="68" y="136"/>
                  </a:cubicBezTo>
                  <a:cubicBezTo>
                    <a:pt x="68" y="222"/>
                    <a:pt x="68" y="222"/>
                    <a:pt x="68" y="222"/>
                  </a:cubicBezTo>
                  <a:cubicBezTo>
                    <a:pt x="57" y="221"/>
                    <a:pt x="47" y="215"/>
                    <a:pt x="40" y="206"/>
                  </a:cubicBezTo>
                  <a:cubicBezTo>
                    <a:pt x="34" y="199"/>
                    <a:pt x="30" y="188"/>
                    <a:pt x="28" y="174"/>
                  </a:cubicBezTo>
                  <a:cubicBezTo>
                    <a:pt x="0" y="179"/>
                    <a:pt x="0" y="179"/>
                    <a:pt x="0" y="179"/>
                  </a:cubicBezTo>
                  <a:cubicBezTo>
                    <a:pt x="1" y="193"/>
                    <a:pt x="5" y="205"/>
                    <a:pt x="11" y="214"/>
                  </a:cubicBezTo>
                  <a:cubicBezTo>
                    <a:pt x="17" y="224"/>
                    <a:pt x="25" y="231"/>
                    <a:pt x="34" y="235"/>
                  </a:cubicBezTo>
                  <a:cubicBezTo>
                    <a:pt x="42" y="240"/>
                    <a:pt x="54" y="243"/>
                    <a:pt x="68" y="244"/>
                  </a:cubicBezTo>
                  <a:cubicBezTo>
                    <a:pt x="68" y="272"/>
                    <a:pt x="68" y="272"/>
                    <a:pt x="68" y="272"/>
                  </a:cubicBezTo>
                  <a:cubicBezTo>
                    <a:pt x="84" y="272"/>
                    <a:pt x="84" y="272"/>
                    <a:pt x="84" y="272"/>
                  </a:cubicBezTo>
                  <a:cubicBezTo>
                    <a:pt x="84" y="244"/>
                    <a:pt x="84" y="244"/>
                    <a:pt x="84" y="244"/>
                  </a:cubicBezTo>
                  <a:cubicBezTo>
                    <a:pt x="104" y="243"/>
                    <a:pt x="120" y="237"/>
                    <a:pt x="132" y="224"/>
                  </a:cubicBezTo>
                  <a:cubicBezTo>
                    <a:pt x="145" y="212"/>
                    <a:pt x="151" y="196"/>
                    <a:pt x="151" y="177"/>
                  </a:cubicBezTo>
                  <a:cubicBezTo>
                    <a:pt x="151" y="169"/>
                    <a:pt x="149" y="161"/>
                    <a:pt x="146" y="154"/>
                  </a:cubicBezTo>
                  <a:cubicBezTo>
                    <a:pt x="143" y="146"/>
                    <a:pt x="139" y="140"/>
                    <a:pt x="134" y="135"/>
                  </a:cubicBezTo>
                  <a:close/>
                  <a:moveTo>
                    <a:pt x="68" y="110"/>
                  </a:moveTo>
                  <a:cubicBezTo>
                    <a:pt x="55" y="106"/>
                    <a:pt x="46" y="101"/>
                    <a:pt x="41" y="95"/>
                  </a:cubicBezTo>
                  <a:cubicBezTo>
                    <a:pt x="35" y="89"/>
                    <a:pt x="33" y="81"/>
                    <a:pt x="33" y="72"/>
                  </a:cubicBezTo>
                  <a:cubicBezTo>
                    <a:pt x="33" y="63"/>
                    <a:pt x="36" y="55"/>
                    <a:pt x="42" y="48"/>
                  </a:cubicBezTo>
                  <a:cubicBezTo>
                    <a:pt x="48" y="41"/>
                    <a:pt x="57" y="37"/>
                    <a:pt x="68" y="35"/>
                  </a:cubicBezTo>
                  <a:lnTo>
                    <a:pt x="68" y="110"/>
                  </a:lnTo>
                  <a:close/>
                  <a:moveTo>
                    <a:pt x="111" y="208"/>
                  </a:moveTo>
                  <a:cubicBezTo>
                    <a:pt x="104" y="216"/>
                    <a:pt x="95" y="220"/>
                    <a:pt x="84" y="222"/>
                  </a:cubicBezTo>
                  <a:cubicBezTo>
                    <a:pt x="84" y="140"/>
                    <a:pt x="84" y="140"/>
                    <a:pt x="84" y="140"/>
                  </a:cubicBezTo>
                  <a:cubicBezTo>
                    <a:pt x="99" y="144"/>
                    <a:pt x="109" y="150"/>
                    <a:pt x="114" y="156"/>
                  </a:cubicBezTo>
                  <a:cubicBezTo>
                    <a:pt x="119" y="162"/>
                    <a:pt x="122" y="169"/>
                    <a:pt x="122" y="179"/>
                  </a:cubicBezTo>
                  <a:cubicBezTo>
                    <a:pt x="122" y="191"/>
                    <a:pt x="118" y="200"/>
                    <a:pt x="111"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81" tIns="68591" rIns="137181" bIns="68591"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9"/>
            <p:cNvSpPr>
              <a:spLocks noEditPoints="1"/>
            </p:cNvSpPr>
            <p:nvPr/>
          </p:nvSpPr>
          <p:spPr bwMode="auto">
            <a:xfrm>
              <a:off x="2813050" y="2809876"/>
              <a:ext cx="1292225" cy="1246188"/>
            </a:xfrm>
            <a:custGeom>
              <a:avLst/>
              <a:gdLst>
                <a:gd name="T0" fmla="*/ 211 w 422"/>
                <a:gd name="T1" fmla="*/ 0 h 406"/>
                <a:gd name="T2" fmla="*/ 0 w 422"/>
                <a:gd name="T3" fmla="*/ 203 h 406"/>
                <a:gd name="T4" fmla="*/ 211 w 422"/>
                <a:gd name="T5" fmla="*/ 406 h 406"/>
                <a:gd name="T6" fmla="*/ 422 w 422"/>
                <a:gd name="T7" fmla="*/ 203 h 406"/>
                <a:gd name="T8" fmla="*/ 211 w 422"/>
                <a:gd name="T9" fmla="*/ 0 h 406"/>
                <a:gd name="T10" fmla="*/ 211 w 422"/>
                <a:gd name="T11" fmla="*/ 363 h 406"/>
                <a:gd name="T12" fmla="*/ 45 w 422"/>
                <a:gd name="T13" fmla="*/ 203 h 406"/>
                <a:gd name="T14" fmla="*/ 211 w 422"/>
                <a:gd name="T15" fmla="*/ 43 h 406"/>
                <a:gd name="T16" fmla="*/ 377 w 422"/>
                <a:gd name="T17" fmla="*/ 203 h 406"/>
                <a:gd name="T18" fmla="*/ 211 w 422"/>
                <a:gd name="T19" fmla="*/ 36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 h="406">
                  <a:moveTo>
                    <a:pt x="211" y="0"/>
                  </a:moveTo>
                  <a:cubicBezTo>
                    <a:pt x="95" y="0"/>
                    <a:pt x="0" y="91"/>
                    <a:pt x="0" y="203"/>
                  </a:cubicBezTo>
                  <a:cubicBezTo>
                    <a:pt x="0" y="315"/>
                    <a:pt x="95" y="406"/>
                    <a:pt x="211" y="406"/>
                  </a:cubicBezTo>
                  <a:cubicBezTo>
                    <a:pt x="327" y="406"/>
                    <a:pt x="422" y="315"/>
                    <a:pt x="422" y="203"/>
                  </a:cubicBezTo>
                  <a:cubicBezTo>
                    <a:pt x="422" y="91"/>
                    <a:pt x="327" y="0"/>
                    <a:pt x="211" y="0"/>
                  </a:cubicBezTo>
                  <a:close/>
                  <a:moveTo>
                    <a:pt x="211" y="363"/>
                  </a:moveTo>
                  <a:cubicBezTo>
                    <a:pt x="119" y="363"/>
                    <a:pt x="45" y="291"/>
                    <a:pt x="45" y="203"/>
                  </a:cubicBezTo>
                  <a:cubicBezTo>
                    <a:pt x="45" y="115"/>
                    <a:pt x="119" y="43"/>
                    <a:pt x="211" y="43"/>
                  </a:cubicBezTo>
                  <a:cubicBezTo>
                    <a:pt x="303" y="43"/>
                    <a:pt x="377" y="115"/>
                    <a:pt x="377" y="203"/>
                  </a:cubicBezTo>
                  <a:cubicBezTo>
                    <a:pt x="377" y="291"/>
                    <a:pt x="303" y="363"/>
                    <a:pt x="211" y="3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81" tIns="68591" rIns="137181" bIns="68591"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22" name="Прямоугольник 21"/>
          <p:cNvSpPr/>
          <p:nvPr/>
        </p:nvSpPr>
        <p:spPr>
          <a:xfrm>
            <a:off x="970374" y="725011"/>
            <a:ext cx="5189503"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Key to success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Freeform 53"/>
          <p:cNvSpPr>
            <a:spLocks noEditPoints="1"/>
          </p:cNvSpPr>
          <p:nvPr/>
        </p:nvSpPr>
        <p:spPr bwMode="auto">
          <a:xfrm>
            <a:off x="11413553" y="5749798"/>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26" name="Freeform 54"/>
          <p:cNvSpPr>
            <a:spLocks/>
          </p:cNvSpPr>
          <p:nvPr/>
        </p:nvSpPr>
        <p:spPr bwMode="auto">
          <a:xfrm>
            <a:off x="11553253" y="5940298"/>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28" name="Freeform 53"/>
          <p:cNvSpPr>
            <a:spLocks noEditPoints="1"/>
          </p:cNvSpPr>
          <p:nvPr/>
        </p:nvSpPr>
        <p:spPr bwMode="auto">
          <a:xfrm>
            <a:off x="12926292" y="5749798"/>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29" name="Freeform 54"/>
          <p:cNvSpPr>
            <a:spLocks/>
          </p:cNvSpPr>
          <p:nvPr/>
        </p:nvSpPr>
        <p:spPr bwMode="auto">
          <a:xfrm>
            <a:off x="13065992" y="5940298"/>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0" name="Freeform 53"/>
          <p:cNvSpPr>
            <a:spLocks noEditPoints="1"/>
          </p:cNvSpPr>
          <p:nvPr/>
        </p:nvSpPr>
        <p:spPr bwMode="auto">
          <a:xfrm>
            <a:off x="14422582" y="5749798"/>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31" name="Freeform 54"/>
          <p:cNvSpPr>
            <a:spLocks/>
          </p:cNvSpPr>
          <p:nvPr/>
        </p:nvSpPr>
        <p:spPr bwMode="auto">
          <a:xfrm>
            <a:off x="14562282" y="5940298"/>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2" name="TextBox 41"/>
          <p:cNvSpPr txBox="1"/>
          <p:nvPr/>
        </p:nvSpPr>
        <p:spPr>
          <a:xfrm>
            <a:off x="2085097"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3" name="TextBox 42"/>
          <p:cNvSpPr txBox="1"/>
          <p:nvPr/>
        </p:nvSpPr>
        <p:spPr>
          <a:xfrm>
            <a:off x="2565355"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4" name="TextBox 43"/>
          <p:cNvSpPr txBox="1"/>
          <p:nvPr/>
        </p:nvSpPr>
        <p:spPr>
          <a:xfrm>
            <a:off x="6955429"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TextBox 45"/>
          <p:cNvSpPr txBox="1"/>
          <p:nvPr/>
        </p:nvSpPr>
        <p:spPr>
          <a:xfrm>
            <a:off x="7435687"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7" name="TextBox 46"/>
          <p:cNvSpPr txBox="1"/>
          <p:nvPr/>
        </p:nvSpPr>
        <p:spPr>
          <a:xfrm>
            <a:off x="11919454" y="8356790"/>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8" name="TextBox 47"/>
          <p:cNvSpPr txBox="1"/>
          <p:nvPr/>
        </p:nvSpPr>
        <p:spPr>
          <a:xfrm>
            <a:off x="12399712" y="7908213"/>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54" name="Прямая соединительная линия 27"/>
          <p:cNvCxnSpPr/>
          <p:nvPr/>
        </p:nvCxnSpPr>
        <p:spPr>
          <a:xfrm rot="10800000" flipV="1">
            <a:off x="5512146" y="6442491"/>
            <a:ext cx="5837235" cy="1696554"/>
          </a:xfrm>
          <a:prstGeom prst="bentConnector3">
            <a:avLst>
              <a:gd name="adj1" fmla="val 6827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Прямая соединительная линия 27"/>
          <p:cNvCxnSpPr/>
          <p:nvPr/>
        </p:nvCxnSpPr>
        <p:spPr>
          <a:xfrm rot="10800000" flipV="1">
            <a:off x="10248901" y="6442489"/>
            <a:ext cx="2677393" cy="1696555"/>
          </a:xfrm>
          <a:prstGeom prst="bentConnector3">
            <a:avLst>
              <a:gd name="adj1" fmla="val 20828"/>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Прямая соединительная линия 27"/>
          <p:cNvCxnSpPr>
            <a:endCxn id="48" idx="3"/>
          </p:cNvCxnSpPr>
          <p:nvPr/>
        </p:nvCxnSpPr>
        <p:spPr>
          <a:xfrm rot="16200000" flipH="1">
            <a:off x="14426685" y="7144407"/>
            <a:ext cx="1300096" cy="689181"/>
          </a:xfrm>
          <a:prstGeom prst="bentConnector4">
            <a:avLst>
              <a:gd name="adj1" fmla="val 41122"/>
              <a:gd name="adj2" fmla="val 13317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11202589" y="2056875"/>
            <a:ext cx="3982128" cy="1338828"/>
          </a:xfrm>
          <a:prstGeom prst="rect">
            <a:avLst/>
          </a:prstGeom>
          <a:noFill/>
        </p:spPr>
        <p:txBody>
          <a:bodyPr wrap="square" rtlCol="0">
            <a:spAutoFit/>
          </a:bodyPr>
          <a:lstStyle/>
          <a:p>
            <a:pPr marL="0" indent="0" algn="ct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11682847" y="1608298"/>
            <a:ext cx="3021612" cy="461665"/>
          </a:xfrm>
          <a:prstGeom prst="rect">
            <a:avLst/>
          </a:prstGeom>
          <a:solidFill>
            <a:schemeClr val="bg1"/>
          </a:solidFill>
        </p:spPr>
        <p:txBody>
          <a:bodyPr wrap="square" rtlCol="0">
            <a:spAutoFit/>
          </a:bodyPr>
          <a:lstStyle/>
          <a:p>
            <a:pPr algn="ct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0" name="Прямая соединительная линия 27"/>
          <p:cNvCxnSpPr/>
          <p:nvPr/>
        </p:nvCxnSpPr>
        <p:spPr>
          <a:xfrm rot="10800000" flipV="1">
            <a:off x="5512147" y="1839129"/>
            <a:ext cx="6380832" cy="99786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578331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Прямоугольник 17"/>
          <p:cNvSpPr/>
          <p:nvPr/>
        </p:nvSpPr>
        <p:spPr>
          <a:xfrm>
            <a:off x="0" y="0"/>
            <a:ext cx="18288000" cy="1028858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 name="TextBox 6"/>
          <p:cNvSpPr txBox="1"/>
          <p:nvPr/>
        </p:nvSpPr>
        <p:spPr>
          <a:xfrm>
            <a:off x="1556672" y="4328686"/>
            <a:ext cx="2356735" cy="1631216"/>
          </a:xfrm>
          <a:prstGeom prst="rect">
            <a:avLst/>
          </a:prstGeom>
          <a:noFill/>
        </p:spPr>
        <p:txBody>
          <a:bodyPr wrap="none" rtlCol="0">
            <a:spAutoFit/>
          </a:bodyPr>
          <a:lstStyle/>
          <a:p>
            <a:r>
              <a:rPr lang="en-US" sz="5000" dirty="0">
                <a:solidFill>
                  <a:schemeClr val="bg1"/>
                </a:solidFill>
                <a:latin typeface="Arial" panose="020B0604020202020204" pitchFamily="34" charset="0"/>
                <a:cs typeface="Arial" panose="020B0604020202020204" pitchFamily="34" charset="0"/>
              </a:rPr>
              <a:t>Our</a:t>
            </a:r>
          </a:p>
          <a:p>
            <a:r>
              <a:rPr lang="en-US" sz="5000" dirty="0">
                <a:solidFill>
                  <a:schemeClr val="bg1"/>
                </a:solidFill>
                <a:latin typeface="Arial" panose="020B0604020202020204" pitchFamily="34" charset="0"/>
                <a:cs typeface="Arial" panose="020B0604020202020204" pitchFamily="34" charset="0"/>
              </a:rPr>
              <a:t>mission</a:t>
            </a:r>
            <a:endParaRPr lang="ru-RU" sz="5000" dirty="0">
              <a:solidFill>
                <a:schemeClr val="bg1"/>
              </a:solidFill>
              <a:latin typeface="Arial" panose="020B0604020202020204" pitchFamily="34" charset="0"/>
              <a:cs typeface="Arial" panose="020B0604020202020204" pitchFamily="34" charset="0"/>
            </a:endParaRPr>
          </a:p>
        </p:txBody>
      </p:sp>
      <p:sp>
        <p:nvSpPr>
          <p:cNvPr id="8" name="TextBox 7"/>
          <p:cNvSpPr txBox="1"/>
          <p:nvPr/>
        </p:nvSpPr>
        <p:spPr>
          <a:xfrm>
            <a:off x="1480472" y="8202202"/>
            <a:ext cx="15169228" cy="1391728"/>
          </a:xfrm>
          <a:prstGeom prst="rect">
            <a:avLst/>
          </a:prstGeom>
          <a:noFill/>
        </p:spPr>
        <p:txBody>
          <a:bodyPr wrap="square" rtlCol="0">
            <a:spAutoFit/>
          </a:bodyPr>
          <a:lstStyle/>
          <a:p>
            <a:pPr>
              <a:lnSpc>
                <a:spcPct val="150000"/>
              </a:lnSpc>
            </a:pPr>
            <a:r>
              <a:rPr lang="en-US" sz="3000" dirty="0">
                <a:solidFill>
                  <a:schemeClr val="bg1"/>
                </a:solidFill>
                <a:latin typeface="Arial" panose="020B0604020202020204" pitchFamily="34" charset="0"/>
                <a:cs typeface="Arial" panose="020B0604020202020204" pitchFamily="34" charset="0"/>
              </a:rPr>
              <a:t>To exceed our customers’ expectations with innovative and bespoke Assurance, Testing, Inspection and Certification services for their operations and supply chain. Globally. 24/7.</a:t>
            </a:r>
            <a:endParaRPr lang="ru-RU" sz="3000" dirty="0">
              <a:solidFill>
                <a:schemeClr val="bg1"/>
              </a:solidFill>
              <a:latin typeface="Arial" panose="020B0604020202020204" pitchFamily="34" charset="0"/>
              <a:cs typeface="Arial" panose="020B0604020202020204" pitchFamily="34" charset="0"/>
            </a:endParaRPr>
          </a:p>
        </p:txBody>
      </p:sp>
      <p:cxnSp>
        <p:nvCxnSpPr>
          <p:cNvPr id="10" name="Прямая соединительная линия 9"/>
          <p:cNvCxnSpPr/>
          <p:nvPr/>
        </p:nvCxnSpPr>
        <p:spPr>
          <a:xfrm>
            <a:off x="1585210" y="8037367"/>
            <a:ext cx="1477051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32" name="Прямоугольник 31"/>
          <p:cNvSpPr/>
          <p:nvPr/>
        </p:nvSpPr>
        <p:spPr>
          <a:xfrm>
            <a:off x="1721142" y="6772590"/>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21%</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33" name="Дуга 32"/>
          <p:cNvSpPr/>
          <p:nvPr/>
        </p:nvSpPr>
        <p:spPr>
          <a:xfrm>
            <a:off x="2877289" y="6438773"/>
            <a:ext cx="989263" cy="989366"/>
          </a:xfrm>
          <a:prstGeom prst="arc">
            <a:avLst>
              <a:gd name="adj1" fmla="val 2811744"/>
              <a:gd name="adj2" fmla="val 2788882"/>
            </a:avLst>
          </a:prstGeom>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4" name="Дуга 33"/>
          <p:cNvSpPr/>
          <p:nvPr/>
        </p:nvSpPr>
        <p:spPr>
          <a:xfrm>
            <a:off x="2877289" y="6438773"/>
            <a:ext cx="989263" cy="989366"/>
          </a:xfrm>
          <a:prstGeom prst="arc">
            <a:avLst>
              <a:gd name="adj1" fmla="val 5214011"/>
              <a:gd name="adj2" fmla="val 13423493"/>
            </a:avLst>
          </a:prstGeom>
          <a:ln w="1524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35" name="Прямоугольник 34"/>
          <p:cNvSpPr/>
          <p:nvPr/>
        </p:nvSpPr>
        <p:spPr>
          <a:xfrm>
            <a:off x="3013221" y="6772590"/>
            <a:ext cx="754964" cy="400110"/>
          </a:xfrm>
          <a:prstGeom prst="rect">
            <a:avLst/>
          </a:prstGeom>
        </p:spPr>
        <p:txBody>
          <a:bodyPr wrap="square">
            <a:spAutoFit/>
          </a:bodyPr>
          <a:lstStyle/>
          <a:p>
            <a:pPr algn="ctr"/>
            <a:r>
              <a:rPr lang="en-US" sz="2000" b="1" dirty="0">
                <a:solidFill>
                  <a:schemeClr val="bg1"/>
                </a:solidFill>
                <a:latin typeface="Arial" panose="020B0604020202020204" pitchFamily="34" charset="0"/>
                <a:ea typeface="Aller" charset="0"/>
                <a:cs typeface="Arial" panose="020B0604020202020204" pitchFamily="34" charset="0"/>
              </a:rPr>
              <a:t>40%</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36" name="Прямоугольник 35"/>
          <p:cNvSpPr/>
          <p:nvPr/>
        </p:nvSpPr>
        <p:spPr>
          <a:xfrm>
            <a:off x="4315755" y="6772590"/>
            <a:ext cx="754964" cy="400110"/>
          </a:xfrm>
          <a:prstGeom prst="rect">
            <a:avLst/>
          </a:prstGeom>
        </p:spPr>
        <p:txBody>
          <a:bodyPr wrap="square">
            <a:spAutoFit/>
          </a:bodyPr>
          <a:lstStyle/>
          <a:p>
            <a:pPr algn="ctr"/>
            <a:r>
              <a:rPr lang="ru-RU" sz="2000" b="1" dirty="0">
                <a:solidFill>
                  <a:schemeClr val="bg1"/>
                </a:solidFill>
                <a:latin typeface="Arial" panose="020B0604020202020204" pitchFamily="34" charset="0"/>
                <a:ea typeface="Aller" charset="0"/>
                <a:cs typeface="Arial" panose="020B0604020202020204" pitchFamily="34" charset="0"/>
              </a:rPr>
              <a:t>52</a:t>
            </a:r>
            <a:r>
              <a:rPr lang="en-US" sz="2000" b="1" dirty="0">
                <a:solidFill>
                  <a:schemeClr val="bg1"/>
                </a:solidFill>
                <a:latin typeface="Arial" panose="020B0604020202020204" pitchFamily="34" charset="0"/>
                <a:ea typeface="Aller" charset="0"/>
                <a:cs typeface="Arial" panose="020B0604020202020204" pitchFamily="34" charset="0"/>
              </a:rPr>
              <a:t>%</a:t>
            </a:r>
            <a:endParaRPr lang="ru-RU" sz="2000" b="1" dirty="0">
              <a:solidFill>
                <a:schemeClr val="bg1"/>
              </a:solidFill>
              <a:latin typeface="Arial" panose="020B0604020202020204" pitchFamily="34" charset="0"/>
              <a:ea typeface="Aller" charset="0"/>
              <a:cs typeface="Arial" panose="020B0604020202020204" pitchFamily="34" charset="0"/>
            </a:endParaRPr>
          </a:p>
        </p:txBody>
      </p:sp>
      <p:sp>
        <p:nvSpPr>
          <p:cNvPr id="37" name="Дуга 36"/>
          <p:cNvSpPr/>
          <p:nvPr/>
        </p:nvSpPr>
        <p:spPr>
          <a:xfrm>
            <a:off x="2877289" y="6438773"/>
            <a:ext cx="989263" cy="989366"/>
          </a:xfrm>
          <a:prstGeom prst="arc">
            <a:avLst>
              <a:gd name="adj1" fmla="val 2811744"/>
              <a:gd name="adj2" fmla="val 2788882"/>
            </a:avLst>
          </a:prstGeom>
          <a:noFill/>
          <a:ln w="127000" cap="rnd">
            <a:no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8" name="Дуга 37"/>
          <p:cNvSpPr/>
          <p:nvPr/>
        </p:nvSpPr>
        <p:spPr>
          <a:xfrm>
            <a:off x="1585210" y="6448593"/>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39" name="Дуга 38"/>
          <p:cNvSpPr/>
          <p:nvPr/>
        </p:nvSpPr>
        <p:spPr>
          <a:xfrm>
            <a:off x="1585210" y="6438773"/>
            <a:ext cx="989263" cy="989366"/>
          </a:xfrm>
          <a:prstGeom prst="arc">
            <a:avLst>
              <a:gd name="adj1" fmla="val 5630476"/>
              <a:gd name="adj2" fmla="val 10977877"/>
            </a:avLst>
          </a:prstGeom>
          <a:ln w="1524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40" name="Дуга 39"/>
          <p:cNvSpPr/>
          <p:nvPr/>
        </p:nvSpPr>
        <p:spPr>
          <a:xfrm>
            <a:off x="4179823" y="6438773"/>
            <a:ext cx="989263" cy="989366"/>
          </a:xfrm>
          <a:prstGeom prst="arc">
            <a:avLst>
              <a:gd name="adj1" fmla="val 2811744"/>
              <a:gd name="adj2" fmla="val 2788882"/>
            </a:avLst>
          </a:prstGeom>
          <a:noFill/>
          <a:ln w="127000" cap="rnd">
            <a:solidFill>
              <a:schemeClr val="bg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atin typeface="Arial" panose="020B0604020202020204" pitchFamily="34" charset="0"/>
              <a:ea typeface="Aller" charset="0"/>
              <a:cs typeface="Arial" panose="020B0604020202020204" pitchFamily="34" charset="0"/>
            </a:endParaRPr>
          </a:p>
        </p:txBody>
      </p:sp>
      <p:sp>
        <p:nvSpPr>
          <p:cNvPr id="41" name="Дуга 40"/>
          <p:cNvSpPr/>
          <p:nvPr/>
        </p:nvSpPr>
        <p:spPr>
          <a:xfrm>
            <a:off x="4179823" y="6438773"/>
            <a:ext cx="989263" cy="989366"/>
          </a:xfrm>
          <a:prstGeom prst="arc">
            <a:avLst>
              <a:gd name="adj1" fmla="val 5581310"/>
              <a:gd name="adj2" fmla="val 16483869"/>
            </a:avLst>
          </a:prstGeom>
          <a:ln w="1524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2400" b="1">
              <a:ln>
                <a:solidFill>
                  <a:srgbClr val="E4A30F"/>
                </a:solidFill>
              </a:ln>
              <a:latin typeface="Arial" panose="020B0604020202020204" pitchFamily="34" charset="0"/>
              <a:ea typeface="Aller" charset="0"/>
              <a:cs typeface="Arial" panose="020B0604020202020204" pitchFamily="34" charset="0"/>
            </a:endParaRPr>
          </a:p>
        </p:txBody>
      </p:sp>
      <p:sp>
        <p:nvSpPr>
          <p:cNvPr id="2" name="Рисунок 1"/>
          <p:cNvSpPr>
            <a:spLocks noGrp="1"/>
          </p:cNvSpPr>
          <p:nvPr>
            <p:ph type="pic" sz="quarter" idx="23"/>
          </p:nvPr>
        </p:nvSpPr>
        <p:spPr/>
      </p:sp>
    </p:spTree>
    <p:extLst>
      <p:ext uri="{BB962C8B-B14F-4D97-AF65-F5344CB8AC3E}">
        <p14:creationId xmlns:p14="http://schemas.microsoft.com/office/powerpoint/2010/main" val="138281867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rot="4822874" flipH="1">
            <a:off x="6479262" y="2738811"/>
            <a:ext cx="6602859" cy="5630784"/>
            <a:chOff x="2152538" y="1954124"/>
            <a:chExt cx="3105870" cy="2632339"/>
          </a:xfrm>
          <a:solidFill>
            <a:schemeClr val="accent1"/>
          </a:solidFill>
        </p:grpSpPr>
        <p:sp>
          <p:nvSpPr>
            <p:cNvPr id="30" name="Shape 2919"/>
            <p:cNvSpPr/>
            <p:nvPr/>
          </p:nvSpPr>
          <p:spPr>
            <a:xfrm rot="2700000">
              <a:off x="2829155" y="2182474"/>
              <a:ext cx="1727372" cy="3080606"/>
            </a:xfrm>
            <a:custGeom>
              <a:avLst/>
              <a:gdLst/>
              <a:ahLst/>
              <a:cxnLst>
                <a:cxn ang="0">
                  <a:pos x="wd2" y="hd2"/>
                </a:cxn>
                <a:cxn ang="5400000">
                  <a:pos x="wd2" y="hd2"/>
                </a:cxn>
                <a:cxn ang="10800000">
                  <a:pos x="wd2" y="hd2"/>
                </a:cxn>
                <a:cxn ang="16200000">
                  <a:pos x="wd2" y="hd2"/>
                </a:cxn>
              </a:cxnLst>
              <a:rect l="0" t="0" r="r" b="b"/>
              <a:pathLst>
                <a:path w="21600" h="21600" extrusionOk="0">
                  <a:moveTo>
                    <a:pt x="2896" y="19976"/>
                  </a:moveTo>
                  <a:lnTo>
                    <a:pt x="18704" y="19976"/>
                  </a:lnTo>
                  <a:lnTo>
                    <a:pt x="18704" y="1624"/>
                  </a:lnTo>
                  <a:lnTo>
                    <a:pt x="2896" y="1624"/>
                  </a:lnTo>
                  <a:cubicBezTo>
                    <a:pt x="2896" y="1624"/>
                    <a:pt x="2896" y="19976"/>
                    <a:pt x="2896" y="19976"/>
                  </a:cubicBezTo>
                  <a:close/>
                  <a:moveTo>
                    <a:pt x="21600" y="21600"/>
                  </a:moveTo>
                  <a:lnTo>
                    <a:pt x="0" y="21600"/>
                  </a:lnTo>
                  <a:lnTo>
                    <a:pt x="0" y="0"/>
                  </a:lnTo>
                  <a:lnTo>
                    <a:pt x="21600" y="0"/>
                  </a:lnTo>
                  <a:cubicBezTo>
                    <a:pt x="21600" y="0"/>
                    <a:pt x="21600" y="21600"/>
                    <a:pt x="21600" y="21600"/>
                  </a:cubicBezTo>
                  <a:close/>
                </a:path>
              </a:pathLst>
            </a:custGeom>
            <a:grpFill/>
            <a:ln w="12700" cap="flat">
              <a:noFill/>
              <a:miter lim="400000"/>
            </a:ln>
            <a:effectLst/>
          </p:spPr>
          <p:txBody>
            <a:bodyPr wrap="square" lIns="57150" tIns="57150" rIns="57150" bIns="57150" numCol="1" anchor="ctr">
              <a:noAutofit/>
            </a:bodyPr>
            <a:lstStyle/>
            <a:p>
              <a:pPr algn="ctr" defTabSz="685800">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4500">
                <a:latin typeface="Arial" panose="020B0604020202020204" pitchFamily="34" charset="0"/>
                <a:cs typeface="Arial" panose="020B0604020202020204" pitchFamily="34" charset="0"/>
              </a:endParaRPr>
            </a:p>
          </p:txBody>
        </p:sp>
        <p:sp>
          <p:nvSpPr>
            <p:cNvPr id="31" name="Shape 2920"/>
            <p:cNvSpPr/>
            <p:nvPr/>
          </p:nvSpPr>
          <p:spPr>
            <a:xfrm rot="2700000">
              <a:off x="4628098" y="2167509"/>
              <a:ext cx="843696" cy="4169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grpFill/>
            <a:ln w="12700" cap="flat">
              <a:noFill/>
              <a:miter lim="400000"/>
            </a:ln>
            <a:effectLst/>
          </p:spPr>
          <p:txBody>
            <a:bodyPr wrap="square" lIns="57150" tIns="57150" rIns="57150" bIns="57150" numCol="1" anchor="ctr">
              <a:noAutofit/>
            </a:bodyPr>
            <a:lstStyle/>
            <a:p>
              <a:pPr algn="ctr" defTabSz="685800">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4500">
                <a:latin typeface="Arial" panose="020B0604020202020204" pitchFamily="34" charset="0"/>
                <a:cs typeface="Arial" panose="020B0604020202020204" pitchFamily="34" charset="0"/>
              </a:endParaRPr>
            </a:p>
          </p:txBody>
        </p:sp>
      </p:grpSp>
      <p:sp>
        <p:nvSpPr>
          <p:cNvPr id="33" name="Shape 2922"/>
          <p:cNvSpPr/>
          <p:nvPr/>
        </p:nvSpPr>
        <p:spPr>
          <a:xfrm rot="2122874" flipH="1">
            <a:off x="7893424" y="5249569"/>
            <a:ext cx="1804733" cy="121086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3"/>
          </a:solidFill>
          <a:ln w="12700" cap="flat">
            <a:noFill/>
            <a:miter lim="400000"/>
          </a:ln>
          <a:effectLst/>
        </p:spPr>
        <p:txBody>
          <a:bodyPr wrap="square" lIns="57150" tIns="57150" rIns="57150" bIns="57150" numCol="1" anchor="ctr">
            <a:noAutofit/>
          </a:bodyPr>
          <a:lstStyle/>
          <a:p>
            <a:pPr algn="ctr" defTabSz="685800">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4500">
              <a:latin typeface="Arial" panose="020B0604020202020204" pitchFamily="34" charset="0"/>
              <a:cs typeface="Arial" panose="020B0604020202020204" pitchFamily="34" charset="0"/>
            </a:endParaRPr>
          </a:p>
        </p:txBody>
      </p:sp>
      <p:sp>
        <p:nvSpPr>
          <p:cNvPr id="34" name="Shape 2923"/>
          <p:cNvSpPr/>
          <p:nvPr/>
        </p:nvSpPr>
        <p:spPr>
          <a:xfrm rot="2122874" flipH="1">
            <a:off x="8881649" y="3814075"/>
            <a:ext cx="1804733" cy="121086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2"/>
          </a:solidFill>
          <a:ln w="12700" cap="flat">
            <a:noFill/>
            <a:miter lim="400000"/>
          </a:ln>
          <a:effectLst/>
        </p:spPr>
        <p:txBody>
          <a:bodyPr wrap="square" lIns="57150" tIns="57150" rIns="57150" bIns="57150" numCol="1" anchor="ctr">
            <a:noAutofit/>
          </a:bodyPr>
          <a:lstStyle/>
          <a:p>
            <a:pPr algn="ctr" defTabSz="685800">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4500">
              <a:latin typeface="Arial" panose="020B0604020202020204" pitchFamily="34" charset="0"/>
              <a:cs typeface="Arial" panose="020B0604020202020204" pitchFamily="34" charset="0"/>
            </a:endParaRPr>
          </a:p>
        </p:txBody>
      </p:sp>
      <p:sp>
        <p:nvSpPr>
          <p:cNvPr id="37" name="Shape 2927"/>
          <p:cNvSpPr/>
          <p:nvPr/>
        </p:nvSpPr>
        <p:spPr>
          <a:xfrm rot="2122874" flipH="1">
            <a:off x="6907011" y="6622048"/>
            <a:ext cx="1804732" cy="121086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4"/>
          </a:solidFill>
          <a:ln w="12700">
            <a:miter lim="400000"/>
          </a:ln>
        </p:spPr>
        <p:txBody>
          <a:bodyPr lIns="57150" tIns="57150" rIns="57150" bIns="57150" anchor="ctr"/>
          <a:lstStyle/>
          <a:p>
            <a:pPr algn="ctr" defTabSz="685800">
              <a:spcBef>
                <a:spcPts val="0"/>
              </a:spcBef>
              <a:defRPr sz="3000">
                <a:solidFill>
                  <a:srgbClr val="FFFFFF"/>
                </a:solidFill>
                <a:effectLst>
                  <a:outerShdw blurRad="38100" dist="12700" dir="5400000" rotWithShape="0">
                    <a:srgbClr val="000000">
                      <a:alpha val="50000"/>
                    </a:srgbClr>
                  </a:outerShdw>
                </a:effectLst>
                <a:latin typeface="Sinkin Sans 400 Regular"/>
                <a:ea typeface="Sinkin Sans 400 Regular"/>
                <a:cs typeface="Sinkin Sans 400 Regular"/>
                <a:sym typeface="Sinkin Sans 400 Regular"/>
              </a:defRPr>
            </a:pPr>
            <a:endParaRPr sz="4500">
              <a:latin typeface="Arial" panose="020B0604020202020204" pitchFamily="34" charset="0"/>
              <a:cs typeface="Arial" panose="020B0604020202020204" pitchFamily="34" charset="0"/>
            </a:endParaRPr>
          </a:p>
        </p:txBody>
      </p:sp>
      <p:sp>
        <p:nvSpPr>
          <p:cNvPr id="22" name="Прямоугольник 21"/>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Battery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TextBox 18"/>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0" name="TextBox 19"/>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1" name="TextBox 20"/>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 name="TextBox 23"/>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5" name="TextBox 24"/>
          <p:cNvSpPr txBox="1"/>
          <p:nvPr/>
        </p:nvSpPr>
        <p:spPr>
          <a:xfrm>
            <a:off x="13430250" y="3199086"/>
            <a:ext cx="4247563" cy="4247317"/>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26" name="TextBox 25"/>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7" name="Прямая соединительная линия 26"/>
          <p:cNvCxnSpPr/>
          <p:nvPr/>
        </p:nvCxnSpPr>
        <p:spPr>
          <a:xfrm rot="10800000">
            <a:off x="3419860" y="2971800"/>
            <a:ext cx="5057392" cy="2463814"/>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Прямая соединительная линия 27"/>
          <p:cNvCxnSpPr/>
          <p:nvPr/>
        </p:nvCxnSpPr>
        <p:spPr>
          <a:xfrm rot="10800000">
            <a:off x="3419858" y="6229350"/>
            <a:ext cx="3876292" cy="800101"/>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2" name="Прямая соединительная линия 26"/>
          <p:cNvCxnSpPr/>
          <p:nvPr/>
        </p:nvCxnSpPr>
        <p:spPr>
          <a:xfrm flipV="1">
            <a:off x="10196911" y="2971800"/>
            <a:ext cx="5062139" cy="144770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128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p:cNvSpPr>
            <a:spLocks/>
          </p:cNvSpPr>
          <p:nvPr/>
        </p:nvSpPr>
        <p:spPr bwMode="auto">
          <a:xfrm>
            <a:off x="5050063" y="4346735"/>
            <a:ext cx="4093938" cy="1330897"/>
          </a:xfrm>
          <a:custGeom>
            <a:avLst/>
            <a:gdLst>
              <a:gd name="T0" fmla="*/ 6394 w 8370"/>
              <a:gd name="T1" fmla="*/ 0 h 2721"/>
              <a:gd name="T2" fmla="*/ 0 w 8370"/>
              <a:gd name="T3" fmla="*/ 0 h 2721"/>
              <a:gd name="T4" fmla="*/ 8370 w 8370"/>
              <a:gd name="T5" fmla="*/ 2721 h 2721"/>
              <a:gd name="T6" fmla="*/ 6394 w 8370"/>
              <a:gd name="T7" fmla="*/ 0 h 2721"/>
            </a:gdLst>
            <a:ahLst/>
            <a:cxnLst>
              <a:cxn ang="0">
                <a:pos x="T0" y="T1"/>
              </a:cxn>
              <a:cxn ang="0">
                <a:pos x="T2" y="T3"/>
              </a:cxn>
              <a:cxn ang="0">
                <a:pos x="T4" y="T5"/>
              </a:cxn>
              <a:cxn ang="0">
                <a:pos x="T6" y="T7"/>
              </a:cxn>
            </a:cxnLst>
            <a:rect l="0" t="0" r="r" b="b"/>
            <a:pathLst>
              <a:path w="8370" h="2721">
                <a:moveTo>
                  <a:pt x="6394" y="0"/>
                </a:moveTo>
                <a:lnTo>
                  <a:pt x="0" y="0"/>
                </a:lnTo>
                <a:lnTo>
                  <a:pt x="8370" y="2721"/>
                </a:lnTo>
                <a:lnTo>
                  <a:pt x="639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 name="Freeform 7"/>
          <p:cNvSpPr>
            <a:spLocks/>
          </p:cNvSpPr>
          <p:nvPr/>
        </p:nvSpPr>
        <p:spPr bwMode="auto">
          <a:xfrm>
            <a:off x="9144001" y="5677630"/>
            <a:ext cx="2529730" cy="3483515"/>
          </a:xfrm>
          <a:custGeom>
            <a:avLst/>
            <a:gdLst>
              <a:gd name="T0" fmla="*/ 0 w 5173"/>
              <a:gd name="T1" fmla="*/ 0 h 7121"/>
              <a:gd name="T2" fmla="*/ 5173 w 5173"/>
              <a:gd name="T3" fmla="*/ 7121 h 7121"/>
              <a:gd name="T4" fmla="*/ 3196 w 5173"/>
              <a:gd name="T5" fmla="*/ 1038 h 7121"/>
              <a:gd name="T6" fmla="*/ 0 w 5173"/>
              <a:gd name="T7" fmla="*/ 0 h 7121"/>
            </a:gdLst>
            <a:ahLst/>
            <a:cxnLst>
              <a:cxn ang="0">
                <a:pos x="T0" y="T1"/>
              </a:cxn>
              <a:cxn ang="0">
                <a:pos x="T2" y="T3"/>
              </a:cxn>
              <a:cxn ang="0">
                <a:pos x="T4" y="T5"/>
              </a:cxn>
              <a:cxn ang="0">
                <a:pos x="T6" y="T7"/>
              </a:cxn>
            </a:cxnLst>
            <a:rect l="0" t="0" r="r" b="b"/>
            <a:pathLst>
              <a:path w="5173" h="7121">
                <a:moveTo>
                  <a:pt x="0" y="0"/>
                </a:moveTo>
                <a:lnTo>
                  <a:pt x="5173" y="7121"/>
                </a:lnTo>
                <a:lnTo>
                  <a:pt x="3196" y="1038"/>
                </a:ln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6" name="Freeform 8"/>
          <p:cNvSpPr>
            <a:spLocks/>
          </p:cNvSpPr>
          <p:nvPr/>
        </p:nvSpPr>
        <p:spPr bwMode="auto">
          <a:xfrm>
            <a:off x="6614270" y="5677630"/>
            <a:ext cx="2529730" cy="3483515"/>
          </a:xfrm>
          <a:custGeom>
            <a:avLst/>
            <a:gdLst>
              <a:gd name="T0" fmla="*/ 0 w 5173"/>
              <a:gd name="T1" fmla="*/ 7121 h 7121"/>
              <a:gd name="T2" fmla="*/ 5173 w 5173"/>
              <a:gd name="T3" fmla="*/ 3361 h 7121"/>
              <a:gd name="T4" fmla="*/ 5173 w 5173"/>
              <a:gd name="T5" fmla="*/ 0 h 7121"/>
              <a:gd name="T6" fmla="*/ 0 w 5173"/>
              <a:gd name="T7" fmla="*/ 7121 h 7121"/>
            </a:gdLst>
            <a:ahLst/>
            <a:cxnLst>
              <a:cxn ang="0">
                <a:pos x="T0" y="T1"/>
              </a:cxn>
              <a:cxn ang="0">
                <a:pos x="T2" y="T3"/>
              </a:cxn>
              <a:cxn ang="0">
                <a:pos x="T4" y="T5"/>
              </a:cxn>
              <a:cxn ang="0">
                <a:pos x="T6" y="T7"/>
              </a:cxn>
            </a:cxnLst>
            <a:rect l="0" t="0" r="r" b="b"/>
            <a:pathLst>
              <a:path w="5173" h="7121">
                <a:moveTo>
                  <a:pt x="0" y="7121"/>
                </a:moveTo>
                <a:lnTo>
                  <a:pt x="5173" y="3361"/>
                </a:lnTo>
                <a:lnTo>
                  <a:pt x="5173" y="0"/>
                </a:lnTo>
                <a:lnTo>
                  <a:pt x="0" y="712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7" name="Freeform 9"/>
          <p:cNvSpPr>
            <a:spLocks/>
          </p:cNvSpPr>
          <p:nvPr/>
        </p:nvSpPr>
        <p:spPr bwMode="auto">
          <a:xfrm>
            <a:off x="9144001" y="4346735"/>
            <a:ext cx="4093938" cy="1330897"/>
          </a:xfrm>
          <a:custGeom>
            <a:avLst/>
            <a:gdLst>
              <a:gd name="T0" fmla="*/ 8370 w 8370"/>
              <a:gd name="T1" fmla="*/ 0 h 2721"/>
              <a:gd name="T2" fmla="*/ 1975 w 8370"/>
              <a:gd name="T3" fmla="*/ 0 h 2721"/>
              <a:gd name="T4" fmla="*/ 0 w 8370"/>
              <a:gd name="T5" fmla="*/ 2721 h 2721"/>
              <a:gd name="T6" fmla="*/ 8370 w 8370"/>
              <a:gd name="T7" fmla="*/ 0 h 2721"/>
            </a:gdLst>
            <a:ahLst/>
            <a:cxnLst>
              <a:cxn ang="0">
                <a:pos x="T0" y="T1"/>
              </a:cxn>
              <a:cxn ang="0">
                <a:pos x="T2" y="T3"/>
              </a:cxn>
              <a:cxn ang="0">
                <a:pos x="T4" y="T5"/>
              </a:cxn>
              <a:cxn ang="0">
                <a:pos x="T6" y="T7"/>
              </a:cxn>
            </a:cxnLst>
            <a:rect l="0" t="0" r="r" b="b"/>
            <a:pathLst>
              <a:path w="8370" h="2721">
                <a:moveTo>
                  <a:pt x="8370" y="0"/>
                </a:moveTo>
                <a:lnTo>
                  <a:pt x="1975" y="0"/>
                </a:lnTo>
                <a:lnTo>
                  <a:pt x="0" y="2721"/>
                </a:lnTo>
                <a:lnTo>
                  <a:pt x="837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8" name="Freeform 10"/>
          <p:cNvSpPr>
            <a:spLocks/>
          </p:cNvSpPr>
          <p:nvPr/>
        </p:nvSpPr>
        <p:spPr bwMode="auto">
          <a:xfrm>
            <a:off x="9144001" y="5677631"/>
            <a:ext cx="2529730" cy="3483515"/>
          </a:xfrm>
          <a:custGeom>
            <a:avLst/>
            <a:gdLst>
              <a:gd name="T0" fmla="*/ 0 w 5173"/>
              <a:gd name="T1" fmla="*/ 3361 h 7121"/>
              <a:gd name="T2" fmla="*/ 5173 w 5173"/>
              <a:gd name="T3" fmla="*/ 7121 h 7121"/>
              <a:gd name="T4" fmla="*/ 0 w 5173"/>
              <a:gd name="T5" fmla="*/ 0 h 7121"/>
              <a:gd name="T6" fmla="*/ 0 w 5173"/>
              <a:gd name="T7" fmla="*/ 3361 h 7121"/>
            </a:gdLst>
            <a:ahLst/>
            <a:cxnLst>
              <a:cxn ang="0">
                <a:pos x="T0" y="T1"/>
              </a:cxn>
              <a:cxn ang="0">
                <a:pos x="T2" y="T3"/>
              </a:cxn>
              <a:cxn ang="0">
                <a:pos x="T4" y="T5"/>
              </a:cxn>
              <a:cxn ang="0">
                <a:pos x="T6" y="T7"/>
              </a:cxn>
            </a:cxnLst>
            <a:rect l="0" t="0" r="r" b="b"/>
            <a:pathLst>
              <a:path w="5173" h="7121">
                <a:moveTo>
                  <a:pt x="0" y="3361"/>
                </a:moveTo>
                <a:lnTo>
                  <a:pt x="5173" y="7121"/>
                </a:lnTo>
                <a:lnTo>
                  <a:pt x="0" y="0"/>
                </a:lnTo>
                <a:lnTo>
                  <a:pt x="0" y="336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9" name="Freeform 11"/>
          <p:cNvSpPr>
            <a:spLocks/>
          </p:cNvSpPr>
          <p:nvPr/>
        </p:nvSpPr>
        <p:spPr bwMode="auto">
          <a:xfrm>
            <a:off x="6614270" y="5677630"/>
            <a:ext cx="2529730" cy="3483515"/>
          </a:xfrm>
          <a:custGeom>
            <a:avLst/>
            <a:gdLst>
              <a:gd name="T0" fmla="*/ 5173 w 5173"/>
              <a:gd name="T1" fmla="*/ 0 h 7121"/>
              <a:gd name="T2" fmla="*/ 1976 w 5173"/>
              <a:gd name="T3" fmla="*/ 1038 h 7121"/>
              <a:gd name="T4" fmla="*/ 0 w 5173"/>
              <a:gd name="T5" fmla="*/ 7121 h 7121"/>
              <a:gd name="T6" fmla="*/ 5173 w 5173"/>
              <a:gd name="T7" fmla="*/ 0 h 7121"/>
            </a:gdLst>
            <a:ahLst/>
            <a:cxnLst>
              <a:cxn ang="0">
                <a:pos x="T0" y="T1"/>
              </a:cxn>
              <a:cxn ang="0">
                <a:pos x="T2" y="T3"/>
              </a:cxn>
              <a:cxn ang="0">
                <a:pos x="T4" y="T5"/>
              </a:cxn>
              <a:cxn ang="0">
                <a:pos x="T6" y="T7"/>
              </a:cxn>
            </a:cxnLst>
            <a:rect l="0" t="0" r="r" b="b"/>
            <a:pathLst>
              <a:path w="5173" h="7121">
                <a:moveTo>
                  <a:pt x="5173" y="0"/>
                </a:moveTo>
                <a:lnTo>
                  <a:pt x="1976" y="1038"/>
                </a:lnTo>
                <a:lnTo>
                  <a:pt x="0" y="7121"/>
                </a:lnTo>
                <a:lnTo>
                  <a:pt x="5173"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0" name="Freeform 12"/>
          <p:cNvSpPr>
            <a:spLocks/>
          </p:cNvSpPr>
          <p:nvPr/>
        </p:nvSpPr>
        <p:spPr bwMode="auto">
          <a:xfrm>
            <a:off x="8177010" y="1372394"/>
            <a:ext cx="966992" cy="4305236"/>
          </a:xfrm>
          <a:custGeom>
            <a:avLst/>
            <a:gdLst>
              <a:gd name="T0" fmla="*/ 0 w 1976"/>
              <a:gd name="T1" fmla="*/ 6082 h 8803"/>
              <a:gd name="T2" fmla="*/ 1976 w 1976"/>
              <a:gd name="T3" fmla="*/ 8803 h 8803"/>
              <a:gd name="T4" fmla="*/ 1976 w 1976"/>
              <a:gd name="T5" fmla="*/ 0 h 8803"/>
              <a:gd name="T6" fmla="*/ 0 w 1976"/>
              <a:gd name="T7" fmla="*/ 6082 h 8803"/>
            </a:gdLst>
            <a:ahLst/>
            <a:cxnLst>
              <a:cxn ang="0">
                <a:pos x="T0" y="T1"/>
              </a:cxn>
              <a:cxn ang="0">
                <a:pos x="T2" y="T3"/>
              </a:cxn>
              <a:cxn ang="0">
                <a:pos x="T4" y="T5"/>
              </a:cxn>
              <a:cxn ang="0">
                <a:pos x="T6" y="T7"/>
              </a:cxn>
            </a:cxnLst>
            <a:rect l="0" t="0" r="r" b="b"/>
            <a:pathLst>
              <a:path w="1976" h="8803">
                <a:moveTo>
                  <a:pt x="0" y="6082"/>
                </a:moveTo>
                <a:lnTo>
                  <a:pt x="1976" y="8803"/>
                </a:lnTo>
                <a:lnTo>
                  <a:pt x="1976" y="0"/>
                </a:lnTo>
                <a:lnTo>
                  <a:pt x="0" y="608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1" name="Freeform 13"/>
          <p:cNvSpPr>
            <a:spLocks/>
          </p:cNvSpPr>
          <p:nvPr/>
        </p:nvSpPr>
        <p:spPr bwMode="auto">
          <a:xfrm>
            <a:off x="9144000" y="1372394"/>
            <a:ext cx="965522" cy="4305237"/>
          </a:xfrm>
          <a:custGeom>
            <a:avLst/>
            <a:gdLst>
              <a:gd name="T0" fmla="*/ 0 w 1975"/>
              <a:gd name="T1" fmla="*/ 0 h 8803"/>
              <a:gd name="T2" fmla="*/ 0 w 1975"/>
              <a:gd name="T3" fmla="*/ 8803 h 8803"/>
              <a:gd name="T4" fmla="*/ 1975 w 1975"/>
              <a:gd name="T5" fmla="*/ 6082 h 8803"/>
              <a:gd name="T6" fmla="*/ 0 w 1975"/>
              <a:gd name="T7" fmla="*/ 0 h 8803"/>
            </a:gdLst>
            <a:ahLst/>
            <a:cxnLst>
              <a:cxn ang="0">
                <a:pos x="T0" y="T1"/>
              </a:cxn>
              <a:cxn ang="0">
                <a:pos x="T2" y="T3"/>
              </a:cxn>
              <a:cxn ang="0">
                <a:pos x="T4" y="T5"/>
              </a:cxn>
              <a:cxn ang="0">
                <a:pos x="T6" y="T7"/>
              </a:cxn>
            </a:cxnLst>
            <a:rect l="0" t="0" r="r" b="b"/>
            <a:pathLst>
              <a:path w="1975" h="8803">
                <a:moveTo>
                  <a:pt x="0" y="0"/>
                </a:moveTo>
                <a:lnTo>
                  <a:pt x="0" y="8803"/>
                </a:lnTo>
                <a:lnTo>
                  <a:pt x="1975" y="6082"/>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2" name="Freeform 14"/>
          <p:cNvSpPr>
            <a:spLocks/>
          </p:cNvSpPr>
          <p:nvPr/>
        </p:nvSpPr>
        <p:spPr bwMode="auto">
          <a:xfrm>
            <a:off x="5050063" y="4346735"/>
            <a:ext cx="4093938" cy="1838603"/>
          </a:xfrm>
          <a:custGeom>
            <a:avLst/>
            <a:gdLst>
              <a:gd name="T0" fmla="*/ 8370 w 8370"/>
              <a:gd name="T1" fmla="*/ 2721 h 3759"/>
              <a:gd name="T2" fmla="*/ 0 w 8370"/>
              <a:gd name="T3" fmla="*/ 0 h 3759"/>
              <a:gd name="T4" fmla="*/ 5173 w 8370"/>
              <a:gd name="T5" fmla="*/ 3759 h 3759"/>
              <a:gd name="T6" fmla="*/ 8370 w 8370"/>
              <a:gd name="T7" fmla="*/ 2721 h 3759"/>
            </a:gdLst>
            <a:ahLst/>
            <a:cxnLst>
              <a:cxn ang="0">
                <a:pos x="T0" y="T1"/>
              </a:cxn>
              <a:cxn ang="0">
                <a:pos x="T2" y="T3"/>
              </a:cxn>
              <a:cxn ang="0">
                <a:pos x="T4" y="T5"/>
              </a:cxn>
              <a:cxn ang="0">
                <a:pos x="T6" y="T7"/>
              </a:cxn>
            </a:cxnLst>
            <a:rect l="0" t="0" r="r" b="b"/>
            <a:pathLst>
              <a:path w="8370" h="3759">
                <a:moveTo>
                  <a:pt x="8370" y="2721"/>
                </a:moveTo>
                <a:lnTo>
                  <a:pt x="0" y="0"/>
                </a:lnTo>
                <a:lnTo>
                  <a:pt x="5173" y="3759"/>
                </a:lnTo>
                <a:lnTo>
                  <a:pt x="8370" y="2721"/>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3" name="Freeform 15"/>
          <p:cNvSpPr>
            <a:spLocks/>
          </p:cNvSpPr>
          <p:nvPr/>
        </p:nvSpPr>
        <p:spPr bwMode="auto">
          <a:xfrm>
            <a:off x="9144001" y="4346735"/>
            <a:ext cx="4093938" cy="1838603"/>
          </a:xfrm>
          <a:custGeom>
            <a:avLst/>
            <a:gdLst>
              <a:gd name="T0" fmla="*/ 0 w 8370"/>
              <a:gd name="T1" fmla="*/ 2721 h 3759"/>
              <a:gd name="T2" fmla="*/ 3196 w 8370"/>
              <a:gd name="T3" fmla="*/ 3759 h 3759"/>
              <a:gd name="T4" fmla="*/ 8370 w 8370"/>
              <a:gd name="T5" fmla="*/ 0 h 3759"/>
              <a:gd name="T6" fmla="*/ 0 w 8370"/>
              <a:gd name="T7" fmla="*/ 2721 h 3759"/>
            </a:gdLst>
            <a:ahLst/>
            <a:cxnLst>
              <a:cxn ang="0">
                <a:pos x="T0" y="T1"/>
              </a:cxn>
              <a:cxn ang="0">
                <a:pos x="T2" y="T3"/>
              </a:cxn>
              <a:cxn ang="0">
                <a:pos x="T4" y="T5"/>
              </a:cxn>
              <a:cxn ang="0">
                <a:pos x="T6" y="T7"/>
              </a:cxn>
            </a:cxnLst>
            <a:rect l="0" t="0" r="r" b="b"/>
            <a:pathLst>
              <a:path w="8370" h="3759">
                <a:moveTo>
                  <a:pt x="0" y="2721"/>
                </a:moveTo>
                <a:lnTo>
                  <a:pt x="3196" y="3759"/>
                </a:lnTo>
                <a:lnTo>
                  <a:pt x="8370" y="0"/>
                </a:lnTo>
                <a:lnTo>
                  <a:pt x="0" y="2721"/>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15" name="Прямоугольник 1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Star 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4" name="TextBox 23"/>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5" name="TextBox 24"/>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6" name="TextBox 25"/>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7" name="TextBox 26"/>
          <p:cNvSpPr txBox="1"/>
          <p:nvPr/>
        </p:nvSpPr>
        <p:spPr>
          <a:xfrm>
            <a:off x="13430250" y="3199086"/>
            <a:ext cx="4247563" cy="4247317"/>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 because it is pleasure</a:t>
            </a:r>
          </a:p>
        </p:txBody>
      </p:sp>
      <p:sp>
        <p:nvSpPr>
          <p:cNvPr id="28" name="TextBox 27"/>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9" name="Прямая соединительная линия 26"/>
          <p:cNvCxnSpPr/>
          <p:nvPr/>
        </p:nvCxnSpPr>
        <p:spPr>
          <a:xfrm rot="10800000">
            <a:off x="3419860" y="2971800"/>
            <a:ext cx="3677172" cy="1619250"/>
          </a:xfrm>
          <a:prstGeom prst="bentConnector3">
            <a:avLst>
              <a:gd name="adj1" fmla="val 26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Прямая соединительная линия 27"/>
          <p:cNvCxnSpPr/>
          <p:nvPr/>
        </p:nvCxnSpPr>
        <p:spPr>
          <a:xfrm rot="10800000">
            <a:off x="3419858" y="6229352"/>
            <a:ext cx="3876292" cy="148589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1" name="Прямая соединительная линия 26"/>
          <p:cNvCxnSpPr>
            <a:stCxn id="11" idx="0"/>
          </p:cNvCxnSpPr>
          <p:nvPr/>
        </p:nvCxnSpPr>
        <p:spPr>
          <a:xfrm>
            <a:off x="9144000" y="1372394"/>
            <a:ext cx="6115050" cy="1599407"/>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215102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737743" y="1432634"/>
            <a:ext cx="16868086" cy="5485574"/>
            <a:chOff x="737743" y="2194516"/>
            <a:chExt cx="14525306" cy="4723692"/>
          </a:xfrm>
        </p:grpSpPr>
        <p:sp>
          <p:nvSpPr>
            <p:cNvPr id="8" name="Freeform 6"/>
            <p:cNvSpPr>
              <a:spLocks/>
            </p:cNvSpPr>
            <p:nvPr/>
          </p:nvSpPr>
          <p:spPr bwMode="auto">
            <a:xfrm>
              <a:off x="737743" y="5574713"/>
              <a:ext cx="5283240" cy="1343494"/>
            </a:xfrm>
            <a:custGeom>
              <a:avLst/>
              <a:gdLst>
                <a:gd name="T0" fmla="*/ 1095 w 1095"/>
                <a:gd name="T1" fmla="*/ 499 h 499"/>
                <a:gd name="T2" fmla="*/ 547 w 1095"/>
                <a:gd name="T3" fmla="*/ 0 h 499"/>
                <a:gd name="T4" fmla="*/ 0 w 1095"/>
                <a:gd name="T5" fmla="*/ 499 h 499"/>
                <a:gd name="T6" fmla="*/ 1095 w 1095"/>
                <a:gd name="T7" fmla="*/ 499 h 499"/>
              </a:gdLst>
              <a:ahLst/>
              <a:cxnLst>
                <a:cxn ang="0">
                  <a:pos x="T0" y="T1"/>
                </a:cxn>
                <a:cxn ang="0">
                  <a:pos x="T2" y="T3"/>
                </a:cxn>
                <a:cxn ang="0">
                  <a:pos x="T4" y="T5"/>
                </a:cxn>
                <a:cxn ang="0">
                  <a:pos x="T6" y="T7"/>
                </a:cxn>
              </a:cxnLst>
              <a:rect l="0" t="0" r="r" b="b"/>
              <a:pathLst>
                <a:path w="1095" h="499">
                  <a:moveTo>
                    <a:pt x="1095" y="499"/>
                  </a:moveTo>
                  <a:cubicBezTo>
                    <a:pt x="1095" y="499"/>
                    <a:pt x="637" y="409"/>
                    <a:pt x="547" y="0"/>
                  </a:cubicBezTo>
                  <a:cubicBezTo>
                    <a:pt x="457" y="409"/>
                    <a:pt x="0" y="499"/>
                    <a:pt x="0" y="499"/>
                  </a:cubicBezTo>
                  <a:lnTo>
                    <a:pt x="1095" y="499"/>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a:p>
          </p:txBody>
        </p:sp>
        <p:sp>
          <p:nvSpPr>
            <p:cNvPr id="10" name="Freeform 8"/>
            <p:cNvSpPr>
              <a:spLocks/>
            </p:cNvSpPr>
            <p:nvPr/>
          </p:nvSpPr>
          <p:spPr bwMode="auto">
            <a:xfrm>
              <a:off x="3049463" y="4080748"/>
              <a:ext cx="5278427" cy="2837459"/>
            </a:xfrm>
            <a:custGeom>
              <a:avLst/>
              <a:gdLst>
                <a:gd name="T0" fmla="*/ 1094 w 1094"/>
                <a:gd name="T1" fmla="*/ 1054 h 1054"/>
                <a:gd name="T2" fmla="*/ 547 w 1094"/>
                <a:gd name="T3" fmla="*/ 0 h 1054"/>
                <a:gd name="T4" fmla="*/ 0 w 1094"/>
                <a:gd name="T5" fmla="*/ 1054 h 1054"/>
                <a:gd name="T6" fmla="*/ 1094 w 1094"/>
                <a:gd name="T7" fmla="*/ 1054 h 1054"/>
              </a:gdLst>
              <a:ahLst/>
              <a:cxnLst>
                <a:cxn ang="0">
                  <a:pos x="T0" y="T1"/>
                </a:cxn>
                <a:cxn ang="0">
                  <a:pos x="T2" y="T3"/>
                </a:cxn>
                <a:cxn ang="0">
                  <a:pos x="T4" y="T5"/>
                </a:cxn>
                <a:cxn ang="0">
                  <a:pos x="T6" y="T7"/>
                </a:cxn>
              </a:cxnLst>
              <a:rect l="0" t="0" r="r" b="b"/>
              <a:pathLst>
                <a:path w="1094" h="1054">
                  <a:moveTo>
                    <a:pt x="1094" y="1054"/>
                  </a:moveTo>
                  <a:cubicBezTo>
                    <a:pt x="1094" y="1054"/>
                    <a:pt x="637" y="864"/>
                    <a:pt x="547" y="0"/>
                  </a:cubicBezTo>
                  <a:cubicBezTo>
                    <a:pt x="457" y="864"/>
                    <a:pt x="0" y="1054"/>
                    <a:pt x="0" y="1054"/>
                  </a:cubicBezTo>
                  <a:lnTo>
                    <a:pt x="1094" y="105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a:p>
          </p:txBody>
        </p:sp>
        <p:sp>
          <p:nvSpPr>
            <p:cNvPr id="15" name="Freeform 10"/>
            <p:cNvSpPr>
              <a:spLocks/>
            </p:cNvSpPr>
            <p:nvPr/>
          </p:nvSpPr>
          <p:spPr bwMode="auto">
            <a:xfrm>
              <a:off x="5361182" y="5064185"/>
              <a:ext cx="5278427" cy="1854022"/>
            </a:xfrm>
            <a:custGeom>
              <a:avLst/>
              <a:gdLst>
                <a:gd name="T0" fmla="*/ 1094 w 1094"/>
                <a:gd name="T1" fmla="*/ 689 h 689"/>
                <a:gd name="T2" fmla="*/ 547 w 1094"/>
                <a:gd name="T3" fmla="*/ 0 h 689"/>
                <a:gd name="T4" fmla="*/ 0 w 1094"/>
                <a:gd name="T5" fmla="*/ 689 h 689"/>
                <a:gd name="T6" fmla="*/ 1094 w 1094"/>
                <a:gd name="T7" fmla="*/ 689 h 689"/>
              </a:gdLst>
              <a:ahLst/>
              <a:cxnLst>
                <a:cxn ang="0">
                  <a:pos x="T0" y="T1"/>
                </a:cxn>
                <a:cxn ang="0">
                  <a:pos x="T2" y="T3"/>
                </a:cxn>
                <a:cxn ang="0">
                  <a:pos x="T4" y="T5"/>
                </a:cxn>
                <a:cxn ang="0">
                  <a:pos x="T6" y="T7"/>
                </a:cxn>
              </a:cxnLst>
              <a:rect l="0" t="0" r="r" b="b"/>
              <a:pathLst>
                <a:path w="1094" h="689">
                  <a:moveTo>
                    <a:pt x="1094" y="689"/>
                  </a:moveTo>
                  <a:cubicBezTo>
                    <a:pt x="1094" y="689"/>
                    <a:pt x="637" y="565"/>
                    <a:pt x="547" y="0"/>
                  </a:cubicBezTo>
                  <a:cubicBezTo>
                    <a:pt x="457" y="565"/>
                    <a:pt x="0" y="689"/>
                    <a:pt x="0" y="689"/>
                  </a:cubicBezTo>
                  <a:lnTo>
                    <a:pt x="1094" y="689"/>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a:p>
          </p:txBody>
        </p:sp>
        <p:sp>
          <p:nvSpPr>
            <p:cNvPr id="19" name="Freeform 12"/>
            <p:cNvSpPr>
              <a:spLocks/>
            </p:cNvSpPr>
            <p:nvPr/>
          </p:nvSpPr>
          <p:spPr bwMode="auto">
            <a:xfrm>
              <a:off x="7668084" y="3250469"/>
              <a:ext cx="5283243" cy="3667739"/>
            </a:xfrm>
            <a:custGeom>
              <a:avLst/>
              <a:gdLst>
                <a:gd name="T0" fmla="*/ 1095 w 1095"/>
                <a:gd name="T1" fmla="*/ 1362 h 1362"/>
                <a:gd name="T2" fmla="*/ 548 w 1095"/>
                <a:gd name="T3" fmla="*/ 0 h 1362"/>
                <a:gd name="T4" fmla="*/ 0 w 1095"/>
                <a:gd name="T5" fmla="*/ 1362 h 1362"/>
                <a:gd name="T6" fmla="*/ 1095 w 1095"/>
                <a:gd name="T7" fmla="*/ 1362 h 1362"/>
              </a:gdLst>
              <a:ahLst/>
              <a:cxnLst>
                <a:cxn ang="0">
                  <a:pos x="T0" y="T1"/>
                </a:cxn>
                <a:cxn ang="0">
                  <a:pos x="T2" y="T3"/>
                </a:cxn>
                <a:cxn ang="0">
                  <a:pos x="T4" y="T5"/>
                </a:cxn>
                <a:cxn ang="0">
                  <a:pos x="T6" y="T7"/>
                </a:cxn>
              </a:cxnLst>
              <a:rect l="0" t="0" r="r" b="b"/>
              <a:pathLst>
                <a:path w="1095" h="1362">
                  <a:moveTo>
                    <a:pt x="1095" y="1362"/>
                  </a:moveTo>
                  <a:cubicBezTo>
                    <a:pt x="1095" y="1362"/>
                    <a:pt x="638" y="1117"/>
                    <a:pt x="548" y="0"/>
                  </a:cubicBezTo>
                  <a:cubicBezTo>
                    <a:pt x="458" y="1117"/>
                    <a:pt x="0" y="1362"/>
                    <a:pt x="0" y="1362"/>
                  </a:cubicBezTo>
                  <a:lnTo>
                    <a:pt x="1095" y="1362"/>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a:p>
          </p:txBody>
        </p:sp>
        <p:sp>
          <p:nvSpPr>
            <p:cNvPr id="21" name="Freeform 14"/>
            <p:cNvSpPr>
              <a:spLocks/>
            </p:cNvSpPr>
            <p:nvPr/>
          </p:nvSpPr>
          <p:spPr bwMode="auto">
            <a:xfrm>
              <a:off x="9979804" y="4712191"/>
              <a:ext cx="5283243" cy="2206017"/>
            </a:xfrm>
            <a:custGeom>
              <a:avLst/>
              <a:gdLst>
                <a:gd name="T0" fmla="*/ 1095 w 1095"/>
                <a:gd name="T1" fmla="*/ 819 h 819"/>
                <a:gd name="T2" fmla="*/ 548 w 1095"/>
                <a:gd name="T3" fmla="*/ 0 h 819"/>
                <a:gd name="T4" fmla="*/ 0 w 1095"/>
                <a:gd name="T5" fmla="*/ 819 h 819"/>
                <a:gd name="T6" fmla="*/ 1095 w 1095"/>
                <a:gd name="T7" fmla="*/ 819 h 819"/>
              </a:gdLst>
              <a:ahLst/>
              <a:cxnLst>
                <a:cxn ang="0">
                  <a:pos x="T0" y="T1"/>
                </a:cxn>
                <a:cxn ang="0">
                  <a:pos x="T2" y="T3"/>
                </a:cxn>
                <a:cxn ang="0">
                  <a:pos x="T4" y="T5"/>
                </a:cxn>
                <a:cxn ang="0">
                  <a:pos x="T6" y="T7"/>
                </a:cxn>
              </a:cxnLst>
              <a:rect l="0" t="0" r="r" b="b"/>
              <a:pathLst>
                <a:path w="1095" h="819">
                  <a:moveTo>
                    <a:pt x="1095" y="819"/>
                  </a:moveTo>
                  <a:cubicBezTo>
                    <a:pt x="1095" y="819"/>
                    <a:pt x="638" y="671"/>
                    <a:pt x="548" y="0"/>
                  </a:cubicBezTo>
                  <a:cubicBezTo>
                    <a:pt x="458" y="671"/>
                    <a:pt x="0" y="819"/>
                    <a:pt x="0" y="819"/>
                  </a:cubicBezTo>
                  <a:lnTo>
                    <a:pt x="1095" y="819"/>
                  </a:ln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a:p>
          </p:txBody>
        </p:sp>
        <p:sp>
          <p:nvSpPr>
            <p:cNvPr id="9" name="Freeform 7"/>
            <p:cNvSpPr>
              <a:spLocks/>
            </p:cNvSpPr>
            <p:nvPr/>
          </p:nvSpPr>
          <p:spPr bwMode="auto">
            <a:xfrm>
              <a:off x="3376954" y="5574713"/>
              <a:ext cx="2644028" cy="1343494"/>
            </a:xfrm>
            <a:custGeom>
              <a:avLst/>
              <a:gdLst>
                <a:gd name="T0" fmla="*/ 0 w 548"/>
                <a:gd name="T1" fmla="*/ 0 h 499"/>
                <a:gd name="T2" fmla="*/ 0 w 548"/>
                <a:gd name="T3" fmla="*/ 499 h 499"/>
                <a:gd name="T4" fmla="*/ 548 w 548"/>
                <a:gd name="T5" fmla="*/ 499 h 499"/>
                <a:gd name="T6" fmla="*/ 0 w 548"/>
                <a:gd name="T7" fmla="*/ 0 h 499"/>
              </a:gdLst>
              <a:ahLst/>
              <a:cxnLst>
                <a:cxn ang="0">
                  <a:pos x="T0" y="T1"/>
                </a:cxn>
                <a:cxn ang="0">
                  <a:pos x="T2" y="T3"/>
                </a:cxn>
                <a:cxn ang="0">
                  <a:pos x="T4" y="T5"/>
                </a:cxn>
                <a:cxn ang="0">
                  <a:pos x="T6" y="T7"/>
                </a:cxn>
              </a:cxnLst>
              <a:rect l="0" t="0" r="r" b="b"/>
              <a:pathLst>
                <a:path w="548" h="499">
                  <a:moveTo>
                    <a:pt x="0" y="0"/>
                  </a:moveTo>
                  <a:cubicBezTo>
                    <a:pt x="0" y="499"/>
                    <a:pt x="0" y="499"/>
                    <a:pt x="0" y="499"/>
                  </a:cubicBezTo>
                  <a:cubicBezTo>
                    <a:pt x="548" y="499"/>
                    <a:pt x="548" y="499"/>
                    <a:pt x="548" y="499"/>
                  </a:cubicBezTo>
                  <a:cubicBezTo>
                    <a:pt x="548" y="499"/>
                    <a:pt x="90" y="409"/>
                    <a:pt x="0" y="0"/>
                  </a:cubicBezTo>
                  <a:close/>
                </a:path>
              </a:pathLst>
            </a:custGeom>
            <a:solidFill>
              <a:srgbClr val="010101">
                <a:alpha val="20000"/>
              </a:srgbClr>
            </a:solidFill>
            <a:ln>
              <a:noFill/>
            </a:ln>
          </p:spPr>
          <p:txBody>
            <a:bodyPr vert="horz" wrap="square" lIns="182880" tIns="91440" rIns="182880" bIns="91440" numCol="1" anchor="t" anchorCtr="0" compatLnSpc="1">
              <a:prstTxWarp prst="textNoShape">
                <a:avLst/>
              </a:prstTxWarp>
            </a:bodyPr>
            <a:lstStyle/>
            <a:p>
              <a:endParaRPr lang="en-US"/>
            </a:p>
          </p:txBody>
        </p:sp>
        <p:sp>
          <p:nvSpPr>
            <p:cNvPr id="12" name="Freeform 9"/>
            <p:cNvSpPr>
              <a:spLocks/>
            </p:cNvSpPr>
            <p:nvPr/>
          </p:nvSpPr>
          <p:spPr bwMode="auto">
            <a:xfrm>
              <a:off x="5688676" y="4080748"/>
              <a:ext cx="2639214" cy="2837459"/>
            </a:xfrm>
            <a:custGeom>
              <a:avLst/>
              <a:gdLst>
                <a:gd name="T0" fmla="*/ 0 w 547"/>
                <a:gd name="T1" fmla="*/ 0 h 1054"/>
                <a:gd name="T2" fmla="*/ 0 w 547"/>
                <a:gd name="T3" fmla="*/ 1054 h 1054"/>
                <a:gd name="T4" fmla="*/ 547 w 547"/>
                <a:gd name="T5" fmla="*/ 1054 h 1054"/>
                <a:gd name="T6" fmla="*/ 0 w 547"/>
                <a:gd name="T7" fmla="*/ 0 h 1054"/>
              </a:gdLst>
              <a:ahLst/>
              <a:cxnLst>
                <a:cxn ang="0">
                  <a:pos x="T0" y="T1"/>
                </a:cxn>
                <a:cxn ang="0">
                  <a:pos x="T2" y="T3"/>
                </a:cxn>
                <a:cxn ang="0">
                  <a:pos x="T4" y="T5"/>
                </a:cxn>
                <a:cxn ang="0">
                  <a:pos x="T6" y="T7"/>
                </a:cxn>
              </a:cxnLst>
              <a:rect l="0" t="0" r="r" b="b"/>
              <a:pathLst>
                <a:path w="547" h="1054">
                  <a:moveTo>
                    <a:pt x="0" y="0"/>
                  </a:moveTo>
                  <a:cubicBezTo>
                    <a:pt x="0" y="1054"/>
                    <a:pt x="0" y="1054"/>
                    <a:pt x="0" y="1054"/>
                  </a:cubicBezTo>
                  <a:cubicBezTo>
                    <a:pt x="547" y="1054"/>
                    <a:pt x="547" y="1054"/>
                    <a:pt x="547" y="1054"/>
                  </a:cubicBezTo>
                  <a:cubicBezTo>
                    <a:pt x="547" y="1054"/>
                    <a:pt x="90" y="864"/>
                    <a:pt x="0" y="0"/>
                  </a:cubicBezTo>
                  <a:close/>
                </a:path>
              </a:pathLst>
            </a:custGeom>
            <a:solidFill>
              <a:srgbClr val="010101">
                <a:alpha val="20000"/>
              </a:srgbClr>
            </a:solidFill>
            <a:ln>
              <a:noFill/>
            </a:ln>
          </p:spPr>
          <p:txBody>
            <a:bodyPr vert="horz" wrap="square" lIns="182880" tIns="91440" rIns="182880" bIns="91440" numCol="1" anchor="t" anchorCtr="0" compatLnSpc="1">
              <a:prstTxWarp prst="textNoShape">
                <a:avLst/>
              </a:prstTxWarp>
            </a:bodyPr>
            <a:lstStyle/>
            <a:p>
              <a:endParaRPr lang="en-US"/>
            </a:p>
          </p:txBody>
        </p:sp>
        <p:sp>
          <p:nvSpPr>
            <p:cNvPr id="17" name="Freeform 11"/>
            <p:cNvSpPr>
              <a:spLocks/>
            </p:cNvSpPr>
            <p:nvPr/>
          </p:nvSpPr>
          <p:spPr bwMode="auto">
            <a:xfrm>
              <a:off x="8000395" y="5064185"/>
              <a:ext cx="2639214" cy="1854022"/>
            </a:xfrm>
            <a:custGeom>
              <a:avLst/>
              <a:gdLst>
                <a:gd name="T0" fmla="*/ 0 w 547"/>
                <a:gd name="T1" fmla="*/ 0 h 689"/>
                <a:gd name="T2" fmla="*/ 0 w 547"/>
                <a:gd name="T3" fmla="*/ 689 h 689"/>
                <a:gd name="T4" fmla="*/ 547 w 547"/>
                <a:gd name="T5" fmla="*/ 689 h 689"/>
                <a:gd name="T6" fmla="*/ 0 w 547"/>
                <a:gd name="T7" fmla="*/ 0 h 689"/>
              </a:gdLst>
              <a:ahLst/>
              <a:cxnLst>
                <a:cxn ang="0">
                  <a:pos x="T0" y="T1"/>
                </a:cxn>
                <a:cxn ang="0">
                  <a:pos x="T2" y="T3"/>
                </a:cxn>
                <a:cxn ang="0">
                  <a:pos x="T4" y="T5"/>
                </a:cxn>
                <a:cxn ang="0">
                  <a:pos x="T6" y="T7"/>
                </a:cxn>
              </a:cxnLst>
              <a:rect l="0" t="0" r="r" b="b"/>
              <a:pathLst>
                <a:path w="547" h="689">
                  <a:moveTo>
                    <a:pt x="0" y="0"/>
                  </a:moveTo>
                  <a:cubicBezTo>
                    <a:pt x="0" y="689"/>
                    <a:pt x="0" y="689"/>
                    <a:pt x="0" y="689"/>
                  </a:cubicBezTo>
                  <a:cubicBezTo>
                    <a:pt x="547" y="689"/>
                    <a:pt x="547" y="689"/>
                    <a:pt x="547" y="689"/>
                  </a:cubicBezTo>
                  <a:cubicBezTo>
                    <a:pt x="547" y="689"/>
                    <a:pt x="90" y="565"/>
                    <a:pt x="0" y="0"/>
                  </a:cubicBezTo>
                  <a:close/>
                </a:path>
              </a:pathLst>
            </a:custGeom>
            <a:solidFill>
              <a:srgbClr val="010101">
                <a:alpha val="20000"/>
              </a:srgbClr>
            </a:solidFill>
            <a:ln>
              <a:noFill/>
            </a:ln>
          </p:spPr>
          <p:txBody>
            <a:bodyPr vert="horz" wrap="square" lIns="182880" tIns="91440" rIns="182880" bIns="91440" numCol="1" anchor="t" anchorCtr="0" compatLnSpc="1">
              <a:prstTxWarp prst="textNoShape">
                <a:avLst/>
              </a:prstTxWarp>
            </a:bodyPr>
            <a:lstStyle/>
            <a:p>
              <a:endParaRPr lang="en-US"/>
            </a:p>
          </p:txBody>
        </p:sp>
        <p:sp>
          <p:nvSpPr>
            <p:cNvPr id="20" name="Freeform 13"/>
            <p:cNvSpPr>
              <a:spLocks/>
            </p:cNvSpPr>
            <p:nvPr/>
          </p:nvSpPr>
          <p:spPr bwMode="auto">
            <a:xfrm>
              <a:off x="10312115" y="3250469"/>
              <a:ext cx="2639214" cy="3667739"/>
            </a:xfrm>
            <a:custGeom>
              <a:avLst/>
              <a:gdLst>
                <a:gd name="T0" fmla="*/ 0 w 547"/>
                <a:gd name="T1" fmla="*/ 0 h 1362"/>
                <a:gd name="T2" fmla="*/ 0 w 547"/>
                <a:gd name="T3" fmla="*/ 1362 h 1362"/>
                <a:gd name="T4" fmla="*/ 547 w 547"/>
                <a:gd name="T5" fmla="*/ 1362 h 1362"/>
                <a:gd name="T6" fmla="*/ 0 w 547"/>
                <a:gd name="T7" fmla="*/ 0 h 1362"/>
              </a:gdLst>
              <a:ahLst/>
              <a:cxnLst>
                <a:cxn ang="0">
                  <a:pos x="T0" y="T1"/>
                </a:cxn>
                <a:cxn ang="0">
                  <a:pos x="T2" y="T3"/>
                </a:cxn>
                <a:cxn ang="0">
                  <a:pos x="T4" y="T5"/>
                </a:cxn>
                <a:cxn ang="0">
                  <a:pos x="T6" y="T7"/>
                </a:cxn>
              </a:cxnLst>
              <a:rect l="0" t="0" r="r" b="b"/>
              <a:pathLst>
                <a:path w="547" h="1362">
                  <a:moveTo>
                    <a:pt x="0" y="0"/>
                  </a:moveTo>
                  <a:cubicBezTo>
                    <a:pt x="0" y="1362"/>
                    <a:pt x="0" y="1362"/>
                    <a:pt x="0" y="1362"/>
                  </a:cubicBezTo>
                  <a:cubicBezTo>
                    <a:pt x="547" y="1362"/>
                    <a:pt x="547" y="1362"/>
                    <a:pt x="547" y="1362"/>
                  </a:cubicBezTo>
                  <a:cubicBezTo>
                    <a:pt x="547" y="1362"/>
                    <a:pt x="90" y="1117"/>
                    <a:pt x="0" y="0"/>
                  </a:cubicBezTo>
                  <a:close/>
                </a:path>
              </a:pathLst>
            </a:custGeom>
            <a:solidFill>
              <a:srgbClr val="010101">
                <a:alpha val="20000"/>
              </a:srgbClr>
            </a:solidFill>
            <a:ln>
              <a:noFill/>
            </a:ln>
          </p:spPr>
          <p:txBody>
            <a:bodyPr vert="horz" wrap="square" lIns="182880" tIns="91440" rIns="182880" bIns="91440" numCol="1" anchor="t" anchorCtr="0" compatLnSpc="1">
              <a:prstTxWarp prst="textNoShape">
                <a:avLst/>
              </a:prstTxWarp>
            </a:bodyPr>
            <a:lstStyle/>
            <a:p>
              <a:endParaRPr lang="en-US"/>
            </a:p>
          </p:txBody>
        </p:sp>
        <p:sp>
          <p:nvSpPr>
            <p:cNvPr id="22" name="Freeform 15"/>
            <p:cNvSpPr>
              <a:spLocks/>
            </p:cNvSpPr>
            <p:nvPr/>
          </p:nvSpPr>
          <p:spPr bwMode="auto">
            <a:xfrm>
              <a:off x="12623835" y="4712191"/>
              <a:ext cx="2639214" cy="2206017"/>
            </a:xfrm>
            <a:custGeom>
              <a:avLst/>
              <a:gdLst>
                <a:gd name="T0" fmla="*/ 0 w 547"/>
                <a:gd name="T1" fmla="*/ 0 h 819"/>
                <a:gd name="T2" fmla="*/ 0 w 547"/>
                <a:gd name="T3" fmla="*/ 819 h 819"/>
                <a:gd name="T4" fmla="*/ 547 w 547"/>
                <a:gd name="T5" fmla="*/ 819 h 819"/>
                <a:gd name="T6" fmla="*/ 0 w 547"/>
                <a:gd name="T7" fmla="*/ 0 h 819"/>
              </a:gdLst>
              <a:ahLst/>
              <a:cxnLst>
                <a:cxn ang="0">
                  <a:pos x="T0" y="T1"/>
                </a:cxn>
                <a:cxn ang="0">
                  <a:pos x="T2" y="T3"/>
                </a:cxn>
                <a:cxn ang="0">
                  <a:pos x="T4" y="T5"/>
                </a:cxn>
                <a:cxn ang="0">
                  <a:pos x="T6" y="T7"/>
                </a:cxn>
              </a:cxnLst>
              <a:rect l="0" t="0" r="r" b="b"/>
              <a:pathLst>
                <a:path w="547" h="819">
                  <a:moveTo>
                    <a:pt x="0" y="0"/>
                  </a:moveTo>
                  <a:cubicBezTo>
                    <a:pt x="0" y="819"/>
                    <a:pt x="0" y="819"/>
                    <a:pt x="0" y="819"/>
                  </a:cubicBezTo>
                  <a:cubicBezTo>
                    <a:pt x="547" y="819"/>
                    <a:pt x="547" y="819"/>
                    <a:pt x="547" y="819"/>
                  </a:cubicBezTo>
                  <a:cubicBezTo>
                    <a:pt x="547" y="819"/>
                    <a:pt x="90" y="671"/>
                    <a:pt x="0" y="0"/>
                  </a:cubicBezTo>
                  <a:close/>
                </a:path>
              </a:pathLst>
            </a:custGeom>
            <a:solidFill>
              <a:srgbClr val="010101">
                <a:alpha val="20000"/>
              </a:srgbClr>
            </a:solidFill>
            <a:ln>
              <a:noFill/>
            </a:ln>
          </p:spPr>
          <p:txBody>
            <a:bodyPr vert="horz" wrap="square" lIns="182880" tIns="91440" rIns="182880" bIns="91440" numCol="1" anchor="t" anchorCtr="0" compatLnSpc="1">
              <a:prstTxWarp prst="textNoShape">
                <a:avLst/>
              </a:prstTxWarp>
            </a:bodyPr>
            <a:lstStyle/>
            <a:p>
              <a:endParaRPr lang="en-US"/>
            </a:p>
          </p:txBody>
        </p:sp>
        <p:sp>
          <p:nvSpPr>
            <p:cNvPr id="59" name="Freeform 24"/>
            <p:cNvSpPr>
              <a:spLocks noEditPoints="1"/>
            </p:cNvSpPr>
            <p:nvPr/>
          </p:nvSpPr>
          <p:spPr bwMode="auto">
            <a:xfrm>
              <a:off x="2995297" y="4431611"/>
              <a:ext cx="779599" cy="1246038"/>
            </a:xfrm>
            <a:custGeom>
              <a:avLst/>
              <a:gdLst>
                <a:gd name="T0" fmla="*/ 100 w 200"/>
                <a:gd name="T1" fmla="*/ 177 h 320"/>
                <a:gd name="T2" fmla="*/ 25 w 200"/>
                <a:gd name="T3" fmla="*/ 101 h 320"/>
                <a:gd name="T4" fmla="*/ 100 w 200"/>
                <a:gd name="T5" fmla="*/ 26 h 320"/>
                <a:gd name="T6" fmla="*/ 176 w 200"/>
                <a:gd name="T7" fmla="*/ 101 h 320"/>
                <a:gd name="T8" fmla="*/ 100 w 200"/>
                <a:gd name="T9" fmla="*/ 177 h 320"/>
                <a:gd name="T10" fmla="*/ 100 w 200"/>
                <a:gd name="T11" fmla="*/ 0 h 320"/>
                <a:gd name="T12" fmla="*/ 0 w 200"/>
                <a:gd name="T13" fmla="*/ 100 h 320"/>
                <a:gd name="T14" fmla="*/ 100 w 200"/>
                <a:gd name="T15" fmla="*/ 320 h 320"/>
                <a:gd name="T16" fmla="*/ 200 w 200"/>
                <a:gd name="T17" fmla="*/ 100 h 320"/>
                <a:gd name="T18" fmla="*/ 100 w 200"/>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20">
                  <a:moveTo>
                    <a:pt x="100" y="177"/>
                  </a:moveTo>
                  <a:cubicBezTo>
                    <a:pt x="59" y="177"/>
                    <a:pt x="25" y="143"/>
                    <a:pt x="25" y="101"/>
                  </a:cubicBezTo>
                  <a:cubicBezTo>
                    <a:pt x="25" y="60"/>
                    <a:pt x="59" y="26"/>
                    <a:pt x="100" y="26"/>
                  </a:cubicBezTo>
                  <a:cubicBezTo>
                    <a:pt x="142" y="26"/>
                    <a:pt x="176" y="60"/>
                    <a:pt x="176" y="101"/>
                  </a:cubicBezTo>
                  <a:cubicBezTo>
                    <a:pt x="176" y="143"/>
                    <a:pt x="142" y="177"/>
                    <a:pt x="100" y="177"/>
                  </a:cubicBezTo>
                  <a:close/>
                  <a:moveTo>
                    <a:pt x="100" y="0"/>
                  </a:moveTo>
                  <a:cubicBezTo>
                    <a:pt x="45" y="0"/>
                    <a:pt x="0" y="45"/>
                    <a:pt x="0" y="100"/>
                  </a:cubicBezTo>
                  <a:cubicBezTo>
                    <a:pt x="0" y="195"/>
                    <a:pt x="100" y="320"/>
                    <a:pt x="100" y="320"/>
                  </a:cubicBezTo>
                  <a:cubicBezTo>
                    <a:pt x="100" y="320"/>
                    <a:pt x="200" y="195"/>
                    <a:pt x="200" y="100"/>
                  </a:cubicBezTo>
                  <a:cubicBezTo>
                    <a:pt x="200" y="45"/>
                    <a:pt x="156" y="0"/>
                    <a:pt x="100" y="0"/>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a:p>
          </p:txBody>
        </p:sp>
        <p:sp>
          <p:nvSpPr>
            <p:cNvPr id="94" name="Freeform 24"/>
            <p:cNvSpPr>
              <a:spLocks noEditPoints="1"/>
            </p:cNvSpPr>
            <p:nvPr/>
          </p:nvSpPr>
          <p:spPr bwMode="auto">
            <a:xfrm>
              <a:off x="5303833" y="2939262"/>
              <a:ext cx="779599" cy="1246038"/>
            </a:xfrm>
            <a:custGeom>
              <a:avLst/>
              <a:gdLst>
                <a:gd name="T0" fmla="*/ 100 w 200"/>
                <a:gd name="T1" fmla="*/ 177 h 320"/>
                <a:gd name="T2" fmla="*/ 25 w 200"/>
                <a:gd name="T3" fmla="*/ 101 h 320"/>
                <a:gd name="T4" fmla="*/ 100 w 200"/>
                <a:gd name="T5" fmla="*/ 26 h 320"/>
                <a:gd name="T6" fmla="*/ 176 w 200"/>
                <a:gd name="T7" fmla="*/ 101 h 320"/>
                <a:gd name="T8" fmla="*/ 100 w 200"/>
                <a:gd name="T9" fmla="*/ 177 h 320"/>
                <a:gd name="T10" fmla="*/ 100 w 200"/>
                <a:gd name="T11" fmla="*/ 0 h 320"/>
                <a:gd name="T12" fmla="*/ 0 w 200"/>
                <a:gd name="T13" fmla="*/ 100 h 320"/>
                <a:gd name="T14" fmla="*/ 100 w 200"/>
                <a:gd name="T15" fmla="*/ 320 h 320"/>
                <a:gd name="T16" fmla="*/ 200 w 200"/>
                <a:gd name="T17" fmla="*/ 100 h 320"/>
                <a:gd name="T18" fmla="*/ 100 w 200"/>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20">
                  <a:moveTo>
                    <a:pt x="100" y="177"/>
                  </a:moveTo>
                  <a:cubicBezTo>
                    <a:pt x="59" y="177"/>
                    <a:pt x="25" y="143"/>
                    <a:pt x="25" y="101"/>
                  </a:cubicBezTo>
                  <a:cubicBezTo>
                    <a:pt x="25" y="60"/>
                    <a:pt x="59" y="26"/>
                    <a:pt x="100" y="26"/>
                  </a:cubicBezTo>
                  <a:cubicBezTo>
                    <a:pt x="142" y="26"/>
                    <a:pt x="176" y="60"/>
                    <a:pt x="176" y="101"/>
                  </a:cubicBezTo>
                  <a:cubicBezTo>
                    <a:pt x="176" y="143"/>
                    <a:pt x="142" y="177"/>
                    <a:pt x="100" y="177"/>
                  </a:cubicBezTo>
                  <a:close/>
                  <a:moveTo>
                    <a:pt x="100" y="0"/>
                  </a:moveTo>
                  <a:cubicBezTo>
                    <a:pt x="45" y="0"/>
                    <a:pt x="0" y="45"/>
                    <a:pt x="0" y="100"/>
                  </a:cubicBezTo>
                  <a:cubicBezTo>
                    <a:pt x="0" y="195"/>
                    <a:pt x="100" y="320"/>
                    <a:pt x="100" y="320"/>
                  </a:cubicBezTo>
                  <a:cubicBezTo>
                    <a:pt x="100" y="320"/>
                    <a:pt x="200" y="195"/>
                    <a:pt x="200" y="100"/>
                  </a:cubicBezTo>
                  <a:cubicBezTo>
                    <a:pt x="200" y="45"/>
                    <a:pt x="156" y="0"/>
                    <a:pt x="100" y="0"/>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a:p>
          </p:txBody>
        </p:sp>
        <p:sp>
          <p:nvSpPr>
            <p:cNvPr id="97" name="Freeform 24"/>
            <p:cNvSpPr>
              <a:spLocks noEditPoints="1"/>
            </p:cNvSpPr>
            <p:nvPr/>
          </p:nvSpPr>
          <p:spPr bwMode="auto">
            <a:xfrm>
              <a:off x="7614444" y="3888722"/>
              <a:ext cx="779599" cy="1246038"/>
            </a:xfrm>
            <a:custGeom>
              <a:avLst/>
              <a:gdLst>
                <a:gd name="T0" fmla="*/ 100 w 200"/>
                <a:gd name="T1" fmla="*/ 177 h 320"/>
                <a:gd name="T2" fmla="*/ 25 w 200"/>
                <a:gd name="T3" fmla="*/ 101 h 320"/>
                <a:gd name="T4" fmla="*/ 100 w 200"/>
                <a:gd name="T5" fmla="*/ 26 h 320"/>
                <a:gd name="T6" fmla="*/ 176 w 200"/>
                <a:gd name="T7" fmla="*/ 101 h 320"/>
                <a:gd name="T8" fmla="*/ 100 w 200"/>
                <a:gd name="T9" fmla="*/ 177 h 320"/>
                <a:gd name="T10" fmla="*/ 100 w 200"/>
                <a:gd name="T11" fmla="*/ 0 h 320"/>
                <a:gd name="T12" fmla="*/ 0 w 200"/>
                <a:gd name="T13" fmla="*/ 100 h 320"/>
                <a:gd name="T14" fmla="*/ 100 w 200"/>
                <a:gd name="T15" fmla="*/ 320 h 320"/>
                <a:gd name="T16" fmla="*/ 200 w 200"/>
                <a:gd name="T17" fmla="*/ 100 h 320"/>
                <a:gd name="T18" fmla="*/ 100 w 200"/>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20">
                  <a:moveTo>
                    <a:pt x="100" y="177"/>
                  </a:moveTo>
                  <a:cubicBezTo>
                    <a:pt x="59" y="177"/>
                    <a:pt x="25" y="143"/>
                    <a:pt x="25" y="101"/>
                  </a:cubicBezTo>
                  <a:cubicBezTo>
                    <a:pt x="25" y="60"/>
                    <a:pt x="59" y="26"/>
                    <a:pt x="100" y="26"/>
                  </a:cubicBezTo>
                  <a:cubicBezTo>
                    <a:pt x="142" y="26"/>
                    <a:pt x="176" y="60"/>
                    <a:pt x="176" y="101"/>
                  </a:cubicBezTo>
                  <a:cubicBezTo>
                    <a:pt x="176" y="143"/>
                    <a:pt x="142" y="177"/>
                    <a:pt x="100" y="177"/>
                  </a:cubicBezTo>
                  <a:close/>
                  <a:moveTo>
                    <a:pt x="100" y="0"/>
                  </a:moveTo>
                  <a:cubicBezTo>
                    <a:pt x="45" y="0"/>
                    <a:pt x="0" y="45"/>
                    <a:pt x="0" y="100"/>
                  </a:cubicBezTo>
                  <a:cubicBezTo>
                    <a:pt x="0" y="195"/>
                    <a:pt x="100" y="320"/>
                    <a:pt x="100" y="320"/>
                  </a:cubicBezTo>
                  <a:cubicBezTo>
                    <a:pt x="100" y="320"/>
                    <a:pt x="200" y="195"/>
                    <a:pt x="200" y="100"/>
                  </a:cubicBezTo>
                  <a:cubicBezTo>
                    <a:pt x="200" y="45"/>
                    <a:pt x="156" y="0"/>
                    <a:pt x="100" y="0"/>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a:p>
          </p:txBody>
        </p:sp>
        <p:sp>
          <p:nvSpPr>
            <p:cNvPr id="100" name="Freeform 24"/>
            <p:cNvSpPr>
              <a:spLocks noEditPoints="1"/>
            </p:cNvSpPr>
            <p:nvPr/>
          </p:nvSpPr>
          <p:spPr bwMode="auto">
            <a:xfrm>
              <a:off x="9920311" y="2194516"/>
              <a:ext cx="779599" cy="1246038"/>
            </a:xfrm>
            <a:custGeom>
              <a:avLst/>
              <a:gdLst>
                <a:gd name="T0" fmla="*/ 100 w 200"/>
                <a:gd name="T1" fmla="*/ 177 h 320"/>
                <a:gd name="T2" fmla="*/ 25 w 200"/>
                <a:gd name="T3" fmla="*/ 101 h 320"/>
                <a:gd name="T4" fmla="*/ 100 w 200"/>
                <a:gd name="T5" fmla="*/ 26 h 320"/>
                <a:gd name="T6" fmla="*/ 176 w 200"/>
                <a:gd name="T7" fmla="*/ 101 h 320"/>
                <a:gd name="T8" fmla="*/ 100 w 200"/>
                <a:gd name="T9" fmla="*/ 177 h 320"/>
                <a:gd name="T10" fmla="*/ 100 w 200"/>
                <a:gd name="T11" fmla="*/ 0 h 320"/>
                <a:gd name="T12" fmla="*/ 0 w 200"/>
                <a:gd name="T13" fmla="*/ 100 h 320"/>
                <a:gd name="T14" fmla="*/ 100 w 200"/>
                <a:gd name="T15" fmla="*/ 320 h 320"/>
                <a:gd name="T16" fmla="*/ 200 w 200"/>
                <a:gd name="T17" fmla="*/ 100 h 320"/>
                <a:gd name="T18" fmla="*/ 100 w 200"/>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20">
                  <a:moveTo>
                    <a:pt x="100" y="177"/>
                  </a:moveTo>
                  <a:cubicBezTo>
                    <a:pt x="59" y="177"/>
                    <a:pt x="25" y="143"/>
                    <a:pt x="25" y="101"/>
                  </a:cubicBezTo>
                  <a:cubicBezTo>
                    <a:pt x="25" y="60"/>
                    <a:pt x="59" y="26"/>
                    <a:pt x="100" y="26"/>
                  </a:cubicBezTo>
                  <a:cubicBezTo>
                    <a:pt x="142" y="26"/>
                    <a:pt x="176" y="60"/>
                    <a:pt x="176" y="101"/>
                  </a:cubicBezTo>
                  <a:cubicBezTo>
                    <a:pt x="176" y="143"/>
                    <a:pt x="142" y="177"/>
                    <a:pt x="100" y="177"/>
                  </a:cubicBezTo>
                  <a:close/>
                  <a:moveTo>
                    <a:pt x="100" y="0"/>
                  </a:moveTo>
                  <a:cubicBezTo>
                    <a:pt x="45" y="0"/>
                    <a:pt x="0" y="45"/>
                    <a:pt x="0" y="100"/>
                  </a:cubicBezTo>
                  <a:cubicBezTo>
                    <a:pt x="0" y="195"/>
                    <a:pt x="100" y="320"/>
                    <a:pt x="100" y="320"/>
                  </a:cubicBezTo>
                  <a:cubicBezTo>
                    <a:pt x="100" y="320"/>
                    <a:pt x="200" y="195"/>
                    <a:pt x="200" y="100"/>
                  </a:cubicBezTo>
                  <a:cubicBezTo>
                    <a:pt x="200" y="45"/>
                    <a:pt x="156" y="0"/>
                    <a:pt x="100" y="0"/>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a:p>
          </p:txBody>
        </p:sp>
        <p:sp>
          <p:nvSpPr>
            <p:cNvPr id="103" name="Freeform 24"/>
            <p:cNvSpPr>
              <a:spLocks noEditPoints="1"/>
            </p:cNvSpPr>
            <p:nvPr/>
          </p:nvSpPr>
          <p:spPr bwMode="auto">
            <a:xfrm>
              <a:off x="12235322" y="3540267"/>
              <a:ext cx="779599" cy="1246038"/>
            </a:xfrm>
            <a:custGeom>
              <a:avLst/>
              <a:gdLst>
                <a:gd name="T0" fmla="*/ 100 w 200"/>
                <a:gd name="T1" fmla="*/ 177 h 320"/>
                <a:gd name="T2" fmla="*/ 25 w 200"/>
                <a:gd name="T3" fmla="*/ 101 h 320"/>
                <a:gd name="T4" fmla="*/ 100 w 200"/>
                <a:gd name="T5" fmla="*/ 26 h 320"/>
                <a:gd name="T6" fmla="*/ 176 w 200"/>
                <a:gd name="T7" fmla="*/ 101 h 320"/>
                <a:gd name="T8" fmla="*/ 100 w 200"/>
                <a:gd name="T9" fmla="*/ 177 h 320"/>
                <a:gd name="T10" fmla="*/ 100 w 200"/>
                <a:gd name="T11" fmla="*/ 0 h 320"/>
                <a:gd name="T12" fmla="*/ 0 w 200"/>
                <a:gd name="T13" fmla="*/ 100 h 320"/>
                <a:gd name="T14" fmla="*/ 100 w 200"/>
                <a:gd name="T15" fmla="*/ 320 h 320"/>
                <a:gd name="T16" fmla="*/ 200 w 200"/>
                <a:gd name="T17" fmla="*/ 100 h 320"/>
                <a:gd name="T18" fmla="*/ 100 w 200"/>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320">
                  <a:moveTo>
                    <a:pt x="100" y="177"/>
                  </a:moveTo>
                  <a:cubicBezTo>
                    <a:pt x="59" y="177"/>
                    <a:pt x="25" y="143"/>
                    <a:pt x="25" y="101"/>
                  </a:cubicBezTo>
                  <a:cubicBezTo>
                    <a:pt x="25" y="60"/>
                    <a:pt x="59" y="26"/>
                    <a:pt x="100" y="26"/>
                  </a:cubicBezTo>
                  <a:cubicBezTo>
                    <a:pt x="142" y="26"/>
                    <a:pt x="176" y="60"/>
                    <a:pt x="176" y="101"/>
                  </a:cubicBezTo>
                  <a:cubicBezTo>
                    <a:pt x="176" y="143"/>
                    <a:pt x="142" y="177"/>
                    <a:pt x="100" y="177"/>
                  </a:cubicBezTo>
                  <a:close/>
                  <a:moveTo>
                    <a:pt x="100" y="0"/>
                  </a:moveTo>
                  <a:cubicBezTo>
                    <a:pt x="45" y="0"/>
                    <a:pt x="0" y="45"/>
                    <a:pt x="0" y="100"/>
                  </a:cubicBezTo>
                  <a:cubicBezTo>
                    <a:pt x="0" y="195"/>
                    <a:pt x="100" y="320"/>
                    <a:pt x="100" y="320"/>
                  </a:cubicBezTo>
                  <a:cubicBezTo>
                    <a:pt x="100" y="320"/>
                    <a:pt x="200" y="195"/>
                    <a:pt x="200" y="100"/>
                  </a:cubicBezTo>
                  <a:cubicBezTo>
                    <a:pt x="200" y="45"/>
                    <a:pt x="156" y="0"/>
                    <a:pt x="100" y="0"/>
                  </a:cubicBez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a:p>
          </p:txBody>
        </p:sp>
      </p:grpSp>
      <p:sp>
        <p:nvSpPr>
          <p:cNvPr id="40" name="Прямоугольник 39"/>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Mountain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3" name="Группа 2"/>
          <p:cNvGrpSpPr/>
          <p:nvPr/>
        </p:nvGrpSpPr>
        <p:grpSpPr>
          <a:xfrm>
            <a:off x="2517956" y="7212520"/>
            <a:ext cx="13252088" cy="2463066"/>
            <a:chOff x="1289682" y="7212520"/>
            <a:chExt cx="13252088" cy="2463066"/>
          </a:xfrm>
        </p:grpSpPr>
        <p:sp>
          <p:nvSpPr>
            <p:cNvPr id="76" name="Текст 12"/>
            <p:cNvSpPr txBox="1">
              <a:spLocks/>
            </p:cNvSpPr>
            <p:nvPr/>
          </p:nvSpPr>
          <p:spPr>
            <a:xfrm>
              <a:off x="1744747" y="72125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84" name="Прямоугольник 83"/>
            <p:cNvSpPr/>
            <p:nvPr/>
          </p:nvSpPr>
          <p:spPr>
            <a:xfrm>
              <a:off x="1289682" y="7921260"/>
              <a:ext cx="2288532" cy="1754326"/>
            </a:xfrm>
            <a:prstGeom prst="rect">
              <a:avLst/>
            </a:prstGeom>
          </p:spPr>
          <p:txBody>
            <a:bodyPr wrap="square">
              <a:spAutoFit/>
            </a:bodyPr>
            <a:lstStyle/>
            <a:p>
              <a:pPr marL="0" indent="0" algn="ctr">
                <a:lnSpc>
                  <a:spcPct val="150000"/>
                </a:lnSpc>
                <a:buNone/>
              </a:pPr>
              <a:r>
                <a:rPr lang="en-US" dirty="0">
                  <a:solidFill>
                    <a:schemeClr val="tx1">
                      <a:lumMod val="75000"/>
                      <a:lumOff val="25000"/>
                    </a:schemeClr>
                  </a:solidFill>
                  <a:latin typeface="Arial" pitchFamily="34" charset="0"/>
                  <a:cs typeface="Arial" pitchFamily="34" charset="0"/>
                </a:rPr>
                <a:t>Contrary to popular belief, Lorem Ipsum is not simply random text. It has roots in</a:t>
              </a:r>
            </a:p>
          </p:txBody>
        </p:sp>
        <p:sp>
          <p:nvSpPr>
            <p:cNvPr id="42" name="Текст 12"/>
            <p:cNvSpPr txBox="1">
              <a:spLocks/>
            </p:cNvSpPr>
            <p:nvPr/>
          </p:nvSpPr>
          <p:spPr>
            <a:xfrm>
              <a:off x="4485149" y="72125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43" name="Прямоугольник 42"/>
            <p:cNvSpPr/>
            <p:nvPr/>
          </p:nvSpPr>
          <p:spPr>
            <a:xfrm>
              <a:off x="4030084" y="7921260"/>
              <a:ext cx="2288532" cy="1754326"/>
            </a:xfrm>
            <a:prstGeom prst="rect">
              <a:avLst/>
            </a:prstGeom>
          </p:spPr>
          <p:txBody>
            <a:bodyPr wrap="square">
              <a:spAutoFit/>
            </a:bodyPr>
            <a:lstStyle/>
            <a:p>
              <a:pPr marL="0" indent="0" algn="ctr">
                <a:lnSpc>
                  <a:spcPct val="150000"/>
                </a:lnSpc>
                <a:buNone/>
              </a:pPr>
              <a:r>
                <a:rPr lang="en-US" dirty="0">
                  <a:solidFill>
                    <a:schemeClr val="tx1">
                      <a:lumMod val="75000"/>
                      <a:lumOff val="25000"/>
                    </a:schemeClr>
                  </a:solidFill>
                  <a:latin typeface="Arial" pitchFamily="34" charset="0"/>
                  <a:cs typeface="Arial" pitchFamily="34" charset="0"/>
                </a:rPr>
                <a:t>Contrary to popular belief, Lorem Ipsum is not simply random text. It has roots in</a:t>
              </a:r>
            </a:p>
          </p:txBody>
        </p:sp>
        <p:sp>
          <p:nvSpPr>
            <p:cNvPr id="44" name="Текст 12"/>
            <p:cNvSpPr txBox="1">
              <a:spLocks/>
            </p:cNvSpPr>
            <p:nvPr/>
          </p:nvSpPr>
          <p:spPr>
            <a:xfrm>
              <a:off x="7233091" y="72125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45" name="Прямоугольник 44"/>
            <p:cNvSpPr/>
            <p:nvPr/>
          </p:nvSpPr>
          <p:spPr>
            <a:xfrm>
              <a:off x="6778026" y="7921260"/>
              <a:ext cx="2288532" cy="1754326"/>
            </a:xfrm>
            <a:prstGeom prst="rect">
              <a:avLst/>
            </a:prstGeom>
          </p:spPr>
          <p:txBody>
            <a:bodyPr wrap="square">
              <a:spAutoFit/>
            </a:bodyPr>
            <a:lstStyle/>
            <a:p>
              <a:pPr marL="0" indent="0" algn="ctr">
                <a:lnSpc>
                  <a:spcPct val="150000"/>
                </a:lnSpc>
                <a:buNone/>
              </a:pPr>
              <a:r>
                <a:rPr lang="en-US" dirty="0">
                  <a:solidFill>
                    <a:schemeClr val="tx1">
                      <a:lumMod val="75000"/>
                      <a:lumOff val="25000"/>
                    </a:schemeClr>
                  </a:solidFill>
                  <a:latin typeface="Arial" pitchFamily="34" charset="0"/>
                  <a:cs typeface="Arial" pitchFamily="34" charset="0"/>
                </a:rPr>
                <a:t>Contrary to popular belief, Lorem Ipsum is not simply random text. It has roots in</a:t>
              </a:r>
            </a:p>
          </p:txBody>
        </p:sp>
        <p:sp>
          <p:nvSpPr>
            <p:cNvPr id="46" name="Текст 12"/>
            <p:cNvSpPr txBox="1">
              <a:spLocks/>
            </p:cNvSpPr>
            <p:nvPr/>
          </p:nvSpPr>
          <p:spPr>
            <a:xfrm>
              <a:off x="9973493" y="72125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47" name="Прямоугольник 46"/>
            <p:cNvSpPr/>
            <p:nvPr/>
          </p:nvSpPr>
          <p:spPr>
            <a:xfrm>
              <a:off x="9518428" y="7921260"/>
              <a:ext cx="2288532" cy="1754326"/>
            </a:xfrm>
            <a:prstGeom prst="rect">
              <a:avLst/>
            </a:prstGeom>
          </p:spPr>
          <p:txBody>
            <a:bodyPr wrap="square">
              <a:spAutoFit/>
            </a:bodyPr>
            <a:lstStyle/>
            <a:p>
              <a:pPr marL="0" indent="0" algn="ctr">
                <a:lnSpc>
                  <a:spcPct val="150000"/>
                </a:lnSpc>
                <a:buNone/>
              </a:pPr>
              <a:r>
                <a:rPr lang="en-US" dirty="0">
                  <a:solidFill>
                    <a:schemeClr val="tx1">
                      <a:lumMod val="75000"/>
                      <a:lumOff val="25000"/>
                    </a:schemeClr>
                  </a:solidFill>
                  <a:latin typeface="Arial" pitchFamily="34" charset="0"/>
                  <a:cs typeface="Arial" pitchFamily="34" charset="0"/>
                </a:rPr>
                <a:t>Contrary to popular belief, Lorem Ipsum is not simply random text. It has roots in</a:t>
              </a:r>
            </a:p>
          </p:txBody>
        </p:sp>
        <p:sp>
          <p:nvSpPr>
            <p:cNvPr id="48" name="Текст 12"/>
            <p:cNvSpPr txBox="1">
              <a:spLocks/>
            </p:cNvSpPr>
            <p:nvPr/>
          </p:nvSpPr>
          <p:spPr>
            <a:xfrm>
              <a:off x="12708303" y="72125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5"/>
                  </a:solidFill>
                  <a:latin typeface="Arial" panose="020B0604020202020204" pitchFamily="34" charset="0"/>
                  <a:cs typeface="Arial" pitchFamily="34" charset="0"/>
                </a:rPr>
                <a:t>0</a:t>
              </a:r>
              <a:r>
                <a:rPr lang="ru-RU" sz="5000" b="1" dirty="0">
                  <a:solidFill>
                    <a:schemeClr val="accent5"/>
                  </a:solidFill>
                  <a:latin typeface="Arial" panose="020B0604020202020204" pitchFamily="34" charset="0"/>
                  <a:cs typeface="Arial" pitchFamily="34" charset="0"/>
                </a:rPr>
                <a:t>5</a:t>
              </a:r>
              <a:endParaRPr lang="en-US" sz="5000" b="1" dirty="0">
                <a:solidFill>
                  <a:schemeClr val="accent5"/>
                </a:solidFill>
                <a:latin typeface="Arial" panose="020B0604020202020204" pitchFamily="34" charset="0"/>
                <a:cs typeface="Arial" pitchFamily="34" charset="0"/>
              </a:endParaRPr>
            </a:p>
          </p:txBody>
        </p:sp>
        <p:sp>
          <p:nvSpPr>
            <p:cNvPr id="49" name="Прямоугольник 48"/>
            <p:cNvSpPr/>
            <p:nvPr/>
          </p:nvSpPr>
          <p:spPr>
            <a:xfrm>
              <a:off x="12253238" y="7921260"/>
              <a:ext cx="2288532" cy="1754326"/>
            </a:xfrm>
            <a:prstGeom prst="rect">
              <a:avLst/>
            </a:prstGeom>
          </p:spPr>
          <p:txBody>
            <a:bodyPr wrap="square">
              <a:spAutoFit/>
            </a:bodyPr>
            <a:lstStyle/>
            <a:p>
              <a:pPr marL="0" indent="0" algn="ctr">
                <a:lnSpc>
                  <a:spcPct val="150000"/>
                </a:lnSpc>
                <a:buNone/>
              </a:pPr>
              <a:r>
                <a:rPr lang="en-US" dirty="0">
                  <a:solidFill>
                    <a:schemeClr val="tx1">
                      <a:lumMod val="75000"/>
                      <a:lumOff val="25000"/>
                    </a:schemeClr>
                  </a:solidFill>
                  <a:latin typeface="Arial" pitchFamily="34" charset="0"/>
                  <a:cs typeface="Arial" pitchFamily="34" charset="0"/>
                </a:rPr>
                <a:t>Contrary to popular belief, Lorem Ipsum is not simply random text. It has roots in</a:t>
              </a:r>
            </a:p>
          </p:txBody>
        </p:sp>
      </p:grpSp>
    </p:spTree>
    <p:extLst>
      <p:ext uri="{BB962C8B-B14F-4D97-AF65-F5344CB8AC3E}">
        <p14:creationId xmlns:p14="http://schemas.microsoft.com/office/powerpoint/2010/main" val="30833686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 name="AutoShape 24"/>
          <p:cNvSpPr>
            <a:spLocks/>
          </p:cNvSpPr>
          <p:nvPr/>
        </p:nvSpPr>
        <p:spPr bwMode="auto">
          <a:xfrm>
            <a:off x="1244210"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87" name="AutoShape 25"/>
          <p:cNvSpPr>
            <a:spLocks/>
          </p:cNvSpPr>
          <p:nvPr/>
        </p:nvSpPr>
        <p:spPr bwMode="auto">
          <a:xfrm>
            <a:off x="1244210"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88" name="AutoShape 26"/>
          <p:cNvSpPr>
            <a:spLocks/>
          </p:cNvSpPr>
          <p:nvPr/>
        </p:nvSpPr>
        <p:spPr bwMode="auto">
          <a:xfrm>
            <a:off x="1244210"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89" name="AutoShape 27"/>
          <p:cNvSpPr>
            <a:spLocks/>
          </p:cNvSpPr>
          <p:nvPr/>
        </p:nvSpPr>
        <p:spPr bwMode="auto">
          <a:xfrm>
            <a:off x="1244210" y="4501774"/>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0" name="AutoShape 28"/>
          <p:cNvSpPr>
            <a:spLocks/>
          </p:cNvSpPr>
          <p:nvPr/>
        </p:nvSpPr>
        <p:spPr bwMode="auto">
          <a:xfrm>
            <a:off x="1244210" y="4921455"/>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1" name="AutoShape 29"/>
          <p:cNvSpPr>
            <a:spLocks/>
          </p:cNvSpPr>
          <p:nvPr/>
        </p:nvSpPr>
        <p:spPr bwMode="auto">
          <a:xfrm>
            <a:off x="1244210" y="5339731"/>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2" name="AutoShape 30"/>
          <p:cNvSpPr>
            <a:spLocks/>
          </p:cNvSpPr>
          <p:nvPr/>
        </p:nvSpPr>
        <p:spPr bwMode="auto">
          <a:xfrm>
            <a:off x="1244210" y="5759412"/>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3" name="AutoShape 31"/>
          <p:cNvSpPr>
            <a:spLocks/>
          </p:cNvSpPr>
          <p:nvPr/>
        </p:nvSpPr>
        <p:spPr bwMode="auto">
          <a:xfrm>
            <a:off x="1244210" y="6179092"/>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4" name="AutoShape 32"/>
          <p:cNvSpPr>
            <a:spLocks/>
          </p:cNvSpPr>
          <p:nvPr/>
        </p:nvSpPr>
        <p:spPr bwMode="auto">
          <a:xfrm>
            <a:off x="1244210" y="6598771"/>
            <a:ext cx="343832" cy="342481"/>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5" name="AutoShape 33"/>
          <p:cNvSpPr>
            <a:spLocks/>
          </p:cNvSpPr>
          <p:nvPr/>
        </p:nvSpPr>
        <p:spPr bwMode="auto">
          <a:xfrm>
            <a:off x="1677859"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6" name="AutoShape 34"/>
          <p:cNvSpPr>
            <a:spLocks/>
          </p:cNvSpPr>
          <p:nvPr/>
        </p:nvSpPr>
        <p:spPr bwMode="auto">
          <a:xfrm>
            <a:off x="1677859"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7" name="AutoShape 35"/>
          <p:cNvSpPr>
            <a:spLocks/>
          </p:cNvSpPr>
          <p:nvPr/>
        </p:nvSpPr>
        <p:spPr bwMode="auto">
          <a:xfrm>
            <a:off x="1677859"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8" name="AutoShape 36"/>
          <p:cNvSpPr>
            <a:spLocks/>
          </p:cNvSpPr>
          <p:nvPr/>
        </p:nvSpPr>
        <p:spPr bwMode="auto">
          <a:xfrm>
            <a:off x="1677859" y="4501774"/>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399" name="AutoShape 37"/>
          <p:cNvSpPr>
            <a:spLocks/>
          </p:cNvSpPr>
          <p:nvPr/>
        </p:nvSpPr>
        <p:spPr bwMode="auto">
          <a:xfrm>
            <a:off x="1677859" y="4921455"/>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0" name="AutoShape 38"/>
          <p:cNvSpPr>
            <a:spLocks/>
          </p:cNvSpPr>
          <p:nvPr/>
        </p:nvSpPr>
        <p:spPr bwMode="auto">
          <a:xfrm>
            <a:off x="1677859" y="5339731"/>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1" name="AutoShape 39"/>
          <p:cNvSpPr>
            <a:spLocks/>
          </p:cNvSpPr>
          <p:nvPr/>
        </p:nvSpPr>
        <p:spPr bwMode="auto">
          <a:xfrm>
            <a:off x="1677859" y="5759412"/>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2" name="AutoShape 40"/>
          <p:cNvSpPr>
            <a:spLocks/>
          </p:cNvSpPr>
          <p:nvPr/>
        </p:nvSpPr>
        <p:spPr bwMode="auto">
          <a:xfrm>
            <a:off x="1677859" y="6179092"/>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3" name="AutoShape 41"/>
          <p:cNvSpPr>
            <a:spLocks/>
          </p:cNvSpPr>
          <p:nvPr/>
        </p:nvSpPr>
        <p:spPr bwMode="auto">
          <a:xfrm>
            <a:off x="1677859" y="6598771"/>
            <a:ext cx="343832" cy="342481"/>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4" name="AutoShape 42"/>
          <p:cNvSpPr>
            <a:spLocks/>
          </p:cNvSpPr>
          <p:nvPr/>
        </p:nvSpPr>
        <p:spPr bwMode="auto">
          <a:xfrm>
            <a:off x="2112911" y="3244137"/>
            <a:ext cx="342429"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5" name="AutoShape 43"/>
          <p:cNvSpPr>
            <a:spLocks/>
          </p:cNvSpPr>
          <p:nvPr/>
        </p:nvSpPr>
        <p:spPr bwMode="auto">
          <a:xfrm>
            <a:off x="2112911" y="3663817"/>
            <a:ext cx="342429"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6" name="AutoShape 44"/>
          <p:cNvSpPr>
            <a:spLocks/>
          </p:cNvSpPr>
          <p:nvPr/>
        </p:nvSpPr>
        <p:spPr bwMode="auto">
          <a:xfrm>
            <a:off x="2112911" y="4082094"/>
            <a:ext cx="342429"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7" name="AutoShape 45"/>
          <p:cNvSpPr>
            <a:spLocks/>
          </p:cNvSpPr>
          <p:nvPr/>
        </p:nvSpPr>
        <p:spPr bwMode="auto">
          <a:xfrm>
            <a:off x="2112911" y="4501774"/>
            <a:ext cx="342429"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8" name="AutoShape 46"/>
          <p:cNvSpPr>
            <a:spLocks/>
          </p:cNvSpPr>
          <p:nvPr/>
        </p:nvSpPr>
        <p:spPr bwMode="auto">
          <a:xfrm>
            <a:off x="2112911" y="4921455"/>
            <a:ext cx="342429"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09" name="AutoShape 47"/>
          <p:cNvSpPr>
            <a:spLocks/>
          </p:cNvSpPr>
          <p:nvPr/>
        </p:nvSpPr>
        <p:spPr bwMode="auto">
          <a:xfrm>
            <a:off x="2112911" y="5339731"/>
            <a:ext cx="342429"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0" name="AutoShape 48"/>
          <p:cNvSpPr>
            <a:spLocks/>
          </p:cNvSpPr>
          <p:nvPr/>
        </p:nvSpPr>
        <p:spPr bwMode="auto">
          <a:xfrm>
            <a:off x="2112911" y="5759412"/>
            <a:ext cx="342429"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1" name="AutoShape 49"/>
          <p:cNvSpPr>
            <a:spLocks/>
          </p:cNvSpPr>
          <p:nvPr/>
        </p:nvSpPr>
        <p:spPr bwMode="auto">
          <a:xfrm>
            <a:off x="2112911" y="6179092"/>
            <a:ext cx="342429"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2" name="AutoShape 50"/>
          <p:cNvSpPr>
            <a:spLocks/>
          </p:cNvSpPr>
          <p:nvPr/>
        </p:nvSpPr>
        <p:spPr bwMode="auto">
          <a:xfrm>
            <a:off x="2112911" y="6598771"/>
            <a:ext cx="342429" cy="342481"/>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3" name="AutoShape 51"/>
          <p:cNvSpPr>
            <a:spLocks/>
          </p:cNvSpPr>
          <p:nvPr/>
        </p:nvSpPr>
        <p:spPr bwMode="auto">
          <a:xfrm>
            <a:off x="2546561"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4" name="AutoShape 52"/>
          <p:cNvSpPr>
            <a:spLocks/>
          </p:cNvSpPr>
          <p:nvPr/>
        </p:nvSpPr>
        <p:spPr bwMode="auto">
          <a:xfrm>
            <a:off x="2546561"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5" name="AutoShape 53"/>
          <p:cNvSpPr>
            <a:spLocks/>
          </p:cNvSpPr>
          <p:nvPr/>
        </p:nvSpPr>
        <p:spPr bwMode="auto">
          <a:xfrm>
            <a:off x="2546561"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6" name="AutoShape 54"/>
          <p:cNvSpPr>
            <a:spLocks/>
          </p:cNvSpPr>
          <p:nvPr/>
        </p:nvSpPr>
        <p:spPr bwMode="auto">
          <a:xfrm>
            <a:off x="2546561" y="4501774"/>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7" name="AutoShape 55"/>
          <p:cNvSpPr>
            <a:spLocks/>
          </p:cNvSpPr>
          <p:nvPr/>
        </p:nvSpPr>
        <p:spPr bwMode="auto">
          <a:xfrm>
            <a:off x="2546561" y="4921455"/>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8" name="AutoShape 56"/>
          <p:cNvSpPr>
            <a:spLocks/>
          </p:cNvSpPr>
          <p:nvPr/>
        </p:nvSpPr>
        <p:spPr bwMode="auto">
          <a:xfrm>
            <a:off x="2546561" y="5339731"/>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19" name="AutoShape 57"/>
          <p:cNvSpPr>
            <a:spLocks/>
          </p:cNvSpPr>
          <p:nvPr/>
        </p:nvSpPr>
        <p:spPr bwMode="auto">
          <a:xfrm>
            <a:off x="2546561" y="5759412"/>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0" name="AutoShape 58"/>
          <p:cNvSpPr>
            <a:spLocks/>
          </p:cNvSpPr>
          <p:nvPr/>
        </p:nvSpPr>
        <p:spPr bwMode="auto">
          <a:xfrm>
            <a:off x="2546561" y="6179092"/>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1" name="AutoShape 59"/>
          <p:cNvSpPr>
            <a:spLocks/>
          </p:cNvSpPr>
          <p:nvPr/>
        </p:nvSpPr>
        <p:spPr bwMode="auto">
          <a:xfrm>
            <a:off x="2546561" y="6598771"/>
            <a:ext cx="343832" cy="342481"/>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2" name="AutoShape 60"/>
          <p:cNvSpPr>
            <a:spLocks/>
          </p:cNvSpPr>
          <p:nvPr/>
        </p:nvSpPr>
        <p:spPr bwMode="auto">
          <a:xfrm>
            <a:off x="2980211"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3" name="AutoShape 61"/>
          <p:cNvSpPr>
            <a:spLocks/>
          </p:cNvSpPr>
          <p:nvPr/>
        </p:nvSpPr>
        <p:spPr bwMode="auto">
          <a:xfrm>
            <a:off x="2980211"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4" name="AutoShape 62"/>
          <p:cNvSpPr>
            <a:spLocks/>
          </p:cNvSpPr>
          <p:nvPr/>
        </p:nvSpPr>
        <p:spPr bwMode="auto">
          <a:xfrm>
            <a:off x="2980211"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5" name="AutoShape 63"/>
          <p:cNvSpPr>
            <a:spLocks/>
          </p:cNvSpPr>
          <p:nvPr/>
        </p:nvSpPr>
        <p:spPr bwMode="auto">
          <a:xfrm>
            <a:off x="2980211" y="4501774"/>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6" name="AutoShape 64"/>
          <p:cNvSpPr>
            <a:spLocks/>
          </p:cNvSpPr>
          <p:nvPr/>
        </p:nvSpPr>
        <p:spPr bwMode="auto">
          <a:xfrm>
            <a:off x="2980211" y="4921455"/>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7" name="AutoShape 65"/>
          <p:cNvSpPr>
            <a:spLocks/>
          </p:cNvSpPr>
          <p:nvPr/>
        </p:nvSpPr>
        <p:spPr bwMode="auto">
          <a:xfrm>
            <a:off x="2980211" y="5339731"/>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8" name="AutoShape 66"/>
          <p:cNvSpPr>
            <a:spLocks/>
          </p:cNvSpPr>
          <p:nvPr/>
        </p:nvSpPr>
        <p:spPr bwMode="auto">
          <a:xfrm>
            <a:off x="2980211" y="5759412"/>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29" name="AutoShape 67"/>
          <p:cNvSpPr>
            <a:spLocks/>
          </p:cNvSpPr>
          <p:nvPr/>
        </p:nvSpPr>
        <p:spPr bwMode="auto">
          <a:xfrm>
            <a:off x="2980211" y="6179092"/>
            <a:ext cx="343832" cy="343885"/>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0" name="AutoShape 68"/>
          <p:cNvSpPr>
            <a:spLocks/>
          </p:cNvSpPr>
          <p:nvPr/>
        </p:nvSpPr>
        <p:spPr bwMode="auto">
          <a:xfrm>
            <a:off x="2980211" y="6598771"/>
            <a:ext cx="343832" cy="342481"/>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1" name="AutoShape 69"/>
          <p:cNvSpPr>
            <a:spLocks/>
          </p:cNvSpPr>
          <p:nvPr/>
        </p:nvSpPr>
        <p:spPr bwMode="auto">
          <a:xfrm>
            <a:off x="1244210" y="7017048"/>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2" name="AutoShape 70"/>
          <p:cNvSpPr>
            <a:spLocks/>
          </p:cNvSpPr>
          <p:nvPr/>
        </p:nvSpPr>
        <p:spPr bwMode="auto">
          <a:xfrm>
            <a:off x="1677859" y="7017048"/>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3" name="AutoShape 71"/>
          <p:cNvSpPr>
            <a:spLocks/>
          </p:cNvSpPr>
          <p:nvPr/>
        </p:nvSpPr>
        <p:spPr bwMode="auto">
          <a:xfrm>
            <a:off x="2112911" y="7017048"/>
            <a:ext cx="342429"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4" name="AutoShape 72"/>
          <p:cNvSpPr>
            <a:spLocks/>
          </p:cNvSpPr>
          <p:nvPr/>
        </p:nvSpPr>
        <p:spPr bwMode="auto">
          <a:xfrm>
            <a:off x="2546561" y="7017048"/>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5" name="AutoShape 73"/>
          <p:cNvSpPr>
            <a:spLocks/>
          </p:cNvSpPr>
          <p:nvPr/>
        </p:nvSpPr>
        <p:spPr bwMode="auto">
          <a:xfrm>
            <a:off x="2980211" y="7017048"/>
            <a:ext cx="343832" cy="343886"/>
          </a:xfrm>
          <a:prstGeom prst="roundRect">
            <a:avLst>
              <a:gd name="adj" fmla="val 10000"/>
            </a:avLst>
          </a:prstGeom>
          <a:solidFill>
            <a:schemeClr val="accent1"/>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7" name="AutoShape 75"/>
          <p:cNvSpPr>
            <a:spLocks/>
          </p:cNvSpPr>
          <p:nvPr/>
        </p:nvSpPr>
        <p:spPr bwMode="auto">
          <a:xfrm>
            <a:off x="3994054"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8" name="AutoShape 76"/>
          <p:cNvSpPr>
            <a:spLocks/>
          </p:cNvSpPr>
          <p:nvPr/>
        </p:nvSpPr>
        <p:spPr bwMode="auto">
          <a:xfrm>
            <a:off x="3994054"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39" name="AutoShape 77"/>
          <p:cNvSpPr>
            <a:spLocks/>
          </p:cNvSpPr>
          <p:nvPr/>
        </p:nvSpPr>
        <p:spPr bwMode="auto">
          <a:xfrm>
            <a:off x="3994054"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0" name="AutoShape 78"/>
          <p:cNvSpPr>
            <a:spLocks/>
          </p:cNvSpPr>
          <p:nvPr/>
        </p:nvSpPr>
        <p:spPr bwMode="auto">
          <a:xfrm>
            <a:off x="3994054" y="4501774"/>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1" name="AutoShape 79"/>
          <p:cNvSpPr>
            <a:spLocks/>
          </p:cNvSpPr>
          <p:nvPr/>
        </p:nvSpPr>
        <p:spPr bwMode="auto">
          <a:xfrm>
            <a:off x="3994054" y="4921455"/>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2" name="AutoShape 80"/>
          <p:cNvSpPr>
            <a:spLocks/>
          </p:cNvSpPr>
          <p:nvPr/>
        </p:nvSpPr>
        <p:spPr bwMode="auto">
          <a:xfrm>
            <a:off x="3994054" y="5339731"/>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3" name="AutoShape 81"/>
          <p:cNvSpPr>
            <a:spLocks/>
          </p:cNvSpPr>
          <p:nvPr/>
        </p:nvSpPr>
        <p:spPr bwMode="auto">
          <a:xfrm>
            <a:off x="3994054" y="5759412"/>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4" name="AutoShape 82"/>
          <p:cNvSpPr>
            <a:spLocks/>
          </p:cNvSpPr>
          <p:nvPr/>
        </p:nvSpPr>
        <p:spPr bwMode="auto">
          <a:xfrm>
            <a:off x="3994054" y="6179092"/>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5" name="AutoShape 83"/>
          <p:cNvSpPr>
            <a:spLocks/>
          </p:cNvSpPr>
          <p:nvPr/>
        </p:nvSpPr>
        <p:spPr bwMode="auto">
          <a:xfrm>
            <a:off x="3994054" y="6598771"/>
            <a:ext cx="343832" cy="342481"/>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6" name="AutoShape 84"/>
          <p:cNvSpPr>
            <a:spLocks/>
          </p:cNvSpPr>
          <p:nvPr/>
        </p:nvSpPr>
        <p:spPr bwMode="auto">
          <a:xfrm>
            <a:off x="4427703"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7" name="AutoShape 85"/>
          <p:cNvSpPr>
            <a:spLocks/>
          </p:cNvSpPr>
          <p:nvPr/>
        </p:nvSpPr>
        <p:spPr bwMode="auto">
          <a:xfrm>
            <a:off x="4427703"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8" name="AutoShape 86"/>
          <p:cNvSpPr>
            <a:spLocks/>
          </p:cNvSpPr>
          <p:nvPr/>
        </p:nvSpPr>
        <p:spPr bwMode="auto">
          <a:xfrm>
            <a:off x="4427703"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49" name="AutoShape 87"/>
          <p:cNvSpPr>
            <a:spLocks/>
          </p:cNvSpPr>
          <p:nvPr/>
        </p:nvSpPr>
        <p:spPr bwMode="auto">
          <a:xfrm>
            <a:off x="4427703" y="4501774"/>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0" name="AutoShape 88"/>
          <p:cNvSpPr>
            <a:spLocks/>
          </p:cNvSpPr>
          <p:nvPr/>
        </p:nvSpPr>
        <p:spPr bwMode="auto">
          <a:xfrm>
            <a:off x="4427703" y="4921455"/>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1" name="AutoShape 89"/>
          <p:cNvSpPr>
            <a:spLocks/>
          </p:cNvSpPr>
          <p:nvPr/>
        </p:nvSpPr>
        <p:spPr bwMode="auto">
          <a:xfrm>
            <a:off x="4427703" y="5339731"/>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2" name="AutoShape 90"/>
          <p:cNvSpPr>
            <a:spLocks/>
          </p:cNvSpPr>
          <p:nvPr/>
        </p:nvSpPr>
        <p:spPr bwMode="auto">
          <a:xfrm>
            <a:off x="4427703" y="5759412"/>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3" name="AutoShape 91"/>
          <p:cNvSpPr>
            <a:spLocks/>
          </p:cNvSpPr>
          <p:nvPr/>
        </p:nvSpPr>
        <p:spPr bwMode="auto">
          <a:xfrm>
            <a:off x="4427703" y="6179092"/>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4" name="AutoShape 92"/>
          <p:cNvSpPr>
            <a:spLocks/>
          </p:cNvSpPr>
          <p:nvPr/>
        </p:nvSpPr>
        <p:spPr bwMode="auto">
          <a:xfrm>
            <a:off x="4427703" y="6598771"/>
            <a:ext cx="343832" cy="342481"/>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5" name="AutoShape 93"/>
          <p:cNvSpPr>
            <a:spLocks/>
          </p:cNvSpPr>
          <p:nvPr/>
        </p:nvSpPr>
        <p:spPr bwMode="auto">
          <a:xfrm>
            <a:off x="4862755" y="3244137"/>
            <a:ext cx="342429"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6" name="AutoShape 94"/>
          <p:cNvSpPr>
            <a:spLocks/>
          </p:cNvSpPr>
          <p:nvPr/>
        </p:nvSpPr>
        <p:spPr bwMode="auto">
          <a:xfrm>
            <a:off x="4862755" y="3663817"/>
            <a:ext cx="342429"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7" name="AutoShape 95"/>
          <p:cNvSpPr>
            <a:spLocks/>
          </p:cNvSpPr>
          <p:nvPr/>
        </p:nvSpPr>
        <p:spPr bwMode="auto">
          <a:xfrm>
            <a:off x="4862755" y="4082094"/>
            <a:ext cx="342429"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8" name="AutoShape 96"/>
          <p:cNvSpPr>
            <a:spLocks/>
          </p:cNvSpPr>
          <p:nvPr/>
        </p:nvSpPr>
        <p:spPr bwMode="auto">
          <a:xfrm>
            <a:off x="4862755" y="4501774"/>
            <a:ext cx="342429"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59" name="AutoShape 97"/>
          <p:cNvSpPr>
            <a:spLocks/>
          </p:cNvSpPr>
          <p:nvPr/>
        </p:nvSpPr>
        <p:spPr bwMode="auto">
          <a:xfrm>
            <a:off x="4862755" y="4921455"/>
            <a:ext cx="342429"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0" name="AutoShape 98"/>
          <p:cNvSpPr>
            <a:spLocks/>
          </p:cNvSpPr>
          <p:nvPr/>
        </p:nvSpPr>
        <p:spPr bwMode="auto">
          <a:xfrm>
            <a:off x="4862755" y="5339731"/>
            <a:ext cx="342429"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1" name="AutoShape 99"/>
          <p:cNvSpPr>
            <a:spLocks/>
          </p:cNvSpPr>
          <p:nvPr/>
        </p:nvSpPr>
        <p:spPr bwMode="auto">
          <a:xfrm>
            <a:off x="4862755" y="5759412"/>
            <a:ext cx="342429"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2" name="AutoShape 100"/>
          <p:cNvSpPr>
            <a:spLocks/>
          </p:cNvSpPr>
          <p:nvPr/>
        </p:nvSpPr>
        <p:spPr bwMode="auto">
          <a:xfrm>
            <a:off x="4862755" y="6179092"/>
            <a:ext cx="342429"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3" name="AutoShape 101"/>
          <p:cNvSpPr>
            <a:spLocks/>
          </p:cNvSpPr>
          <p:nvPr/>
        </p:nvSpPr>
        <p:spPr bwMode="auto">
          <a:xfrm>
            <a:off x="4862755" y="6598771"/>
            <a:ext cx="342429" cy="342481"/>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4" name="AutoShape 102"/>
          <p:cNvSpPr>
            <a:spLocks/>
          </p:cNvSpPr>
          <p:nvPr/>
        </p:nvSpPr>
        <p:spPr bwMode="auto">
          <a:xfrm>
            <a:off x="5296405"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5" name="AutoShape 103"/>
          <p:cNvSpPr>
            <a:spLocks/>
          </p:cNvSpPr>
          <p:nvPr/>
        </p:nvSpPr>
        <p:spPr bwMode="auto">
          <a:xfrm>
            <a:off x="5296405"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6" name="AutoShape 104"/>
          <p:cNvSpPr>
            <a:spLocks/>
          </p:cNvSpPr>
          <p:nvPr/>
        </p:nvSpPr>
        <p:spPr bwMode="auto">
          <a:xfrm>
            <a:off x="5296405"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7" name="AutoShape 105"/>
          <p:cNvSpPr>
            <a:spLocks/>
          </p:cNvSpPr>
          <p:nvPr/>
        </p:nvSpPr>
        <p:spPr bwMode="auto">
          <a:xfrm>
            <a:off x="5296405" y="4501774"/>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8" name="AutoShape 106"/>
          <p:cNvSpPr>
            <a:spLocks/>
          </p:cNvSpPr>
          <p:nvPr/>
        </p:nvSpPr>
        <p:spPr bwMode="auto">
          <a:xfrm>
            <a:off x="5296405" y="4921455"/>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69" name="AutoShape 107"/>
          <p:cNvSpPr>
            <a:spLocks/>
          </p:cNvSpPr>
          <p:nvPr/>
        </p:nvSpPr>
        <p:spPr bwMode="auto">
          <a:xfrm>
            <a:off x="5296405" y="5339731"/>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0" name="AutoShape 108"/>
          <p:cNvSpPr>
            <a:spLocks/>
          </p:cNvSpPr>
          <p:nvPr/>
        </p:nvSpPr>
        <p:spPr bwMode="auto">
          <a:xfrm>
            <a:off x="5296405" y="5759412"/>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1" name="AutoShape 109"/>
          <p:cNvSpPr>
            <a:spLocks/>
          </p:cNvSpPr>
          <p:nvPr/>
        </p:nvSpPr>
        <p:spPr bwMode="auto">
          <a:xfrm>
            <a:off x="5296405" y="6179092"/>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2" name="AutoShape 110"/>
          <p:cNvSpPr>
            <a:spLocks/>
          </p:cNvSpPr>
          <p:nvPr/>
        </p:nvSpPr>
        <p:spPr bwMode="auto">
          <a:xfrm>
            <a:off x="5296405" y="6598771"/>
            <a:ext cx="343832" cy="342481"/>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3" name="AutoShape 111"/>
          <p:cNvSpPr>
            <a:spLocks/>
          </p:cNvSpPr>
          <p:nvPr/>
        </p:nvSpPr>
        <p:spPr bwMode="auto">
          <a:xfrm>
            <a:off x="5730055"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4" name="AutoShape 112"/>
          <p:cNvSpPr>
            <a:spLocks/>
          </p:cNvSpPr>
          <p:nvPr/>
        </p:nvSpPr>
        <p:spPr bwMode="auto">
          <a:xfrm>
            <a:off x="5730055"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5" name="AutoShape 113"/>
          <p:cNvSpPr>
            <a:spLocks/>
          </p:cNvSpPr>
          <p:nvPr/>
        </p:nvSpPr>
        <p:spPr bwMode="auto">
          <a:xfrm>
            <a:off x="5730055"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6" name="AutoShape 114"/>
          <p:cNvSpPr>
            <a:spLocks/>
          </p:cNvSpPr>
          <p:nvPr/>
        </p:nvSpPr>
        <p:spPr bwMode="auto">
          <a:xfrm>
            <a:off x="5730055" y="4501774"/>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7" name="AutoShape 115"/>
          <p:cNvSpPr>
            <a:spLocks/>
          </p:cNvSpPr>
          <p:nvPr/>
        </p:nvSpPr>
        <p:spPr bwMode="auto">
          <a:xfrm>
            <a:off x="5730055" y="4921455"/>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8" name="AutoShape 116"/>
          <p:cNvSpPr>
            <a:spLocks/>
          </p:cNvSpPr>
          <p:nvPr/>
        </p:nvSpPr>
        <p:spPr bwMode="auto">
          <a:xfrm>
            <a:off x="5730055" y="5339731"/>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79" name="AutoShape 117"/>
          <p:cNvSpPr>
            <a:spLocks/>
          </p:cNvSpPr>
          <p:nvPr/>
        </p:nvSpPr>
        <p:spPr bwMode="auto">
          <a:xfrm>
            <a:off x="5730055" y="5759412"/>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0" name="AutoShape 118"/>
          <p:cNvSpPr>
            <a:spLocks/>
          </p:cNvSpPr>
          <p:nvPr/>
        </p:nvSpPr>
        <p:spPr bwMode="auto">
          <a:xfrm>
            <a:off x="5730055" y="6179092"/>
            <a:ext cx="343832" cy="343885"/>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1" name="AutoShape 119"/>
          <p:cNvSpPr>
            <a:spLocks/>
          </p:cNvSpPr>
          <p:nvPr/>
        </p:nvSpPr>
        <p:spPr bwMode="auto">
          <a:xfrm>
            <a:off x="5730055" y="6598771"/>
            <a:ext cx="343832" cy="342481"/>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2" name="AutoShape 120"/>
          <p:cNvSpPr>
            <a:spLocks/>
          </p:cNvSpPr>
          <p:nvPr/>
        </p:nvSpPr>
        <p:spPr bwMode="auto">
          <a:xfrm>
            <a:off x="3994054" y="7017048"/>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3" name="AutoShape 121"/>
          <p:cNvSpPr>
            <a:spLocks/>
          </p:cNvSpPr>
          <p:nvPr/>
        </p:nvSpPr>
        <p:spPr bwMode="auto">
          <a:xfrm>
            <a:off x="4427703" y="7017048"/>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4" name="AutoShape 122"/>
          <p:cNvSpPr>
            <a:spLocks/>
          </p:cNvSpPr>
          <p:nvPr/>
        </p:nvSpPr>
        <p:spPr bwMode="auto">
          <a:xfrm>
            <a:off x="4862755" y="7017048"/>
            <a:ext cx="342429"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5" name="AutoShape 123"/>
          <p:cNvSpPr>
            <a:spLocks/>
          </p:cNvSpPr>
          <p:nvPr/>
        </p:nvSpPr>
        <p:spPr bwMode="auto">
          <a:xfrm>
            <a:off x="5296405" y="7017048"/>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6" name="AutoShape 124"/>
          <p:cNvSpPr>
            <a:spLocks/>
          </p:cNvSpPr>
          <p:nvPr/>
        </p:nvSpPr>
        <p:spPr bwMode="auto">
          <a:xfrm>
            <a:off x="5730055" y="7017048"/>
            <a:ext cx="343832" cy="343886"/>
          </a:xfrm>
          <a:prstGeom prst="roundRect">
            <a:avLst>
              <a:gd name="adj" fmla="val 10000"/>
            </a:avLst>
          </a:prstGeom>
          <a:solidFill>
            <a:schemeClr val="accent2"/>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8" name="AutoShape 126"/>
          <p:cNvSpPr>
            <a:spLocks/>
          </p:cNvSpPr>
          <p:nvPr/>
        </p:nvSpPr>
        <p:spPr bwMode="auto">
          <a:xfrm>
            <a:off x="6743898"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89" name="AutoShape 127"/>
          <p:cNvSpPr>
            <a:spLocks/>
          </p:cNvSpPr>
          <p:nvPr/>
        </p:nvSpPr>
        <p:spPr bwMode="auto">
          <a:xfrm>
            <a:off x="6743898"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0" name="AutoShape 128"/>
          <p:cNvSpPr>
            <a:spLocks/>
          </p:cNvSpPr>
          <p:nvPr/>
        </p:nvSpPr>
        <p:spPr bwMode="auto">
          <a:xfrm>
            <a:off x="6743898" y="4082094"/>
            <a:ext cx="343831"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1" name="AutoShape 129"/>
          <p:cNvSpPr>
            <a:spLocks/>
          </p:cNvSpPr>
          <p:nvPr/>
        </p:nvSpPr>
        <p:spPr bwMode="auto">
          <a:xfrm>
            <a:off x="6743898" y="4501774"/>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2" name="AutoShape 130"/>
          <p:cNvSpPr>
            <a:spLocks/>
          </p:cNvSpPr>
          <p:nvPr/>
        </p:nvSpPr>
        <p:spPr bwMode="auto">
          <a:xfrm>
            <a:off x="6743898" y="4921455"/>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3" name="AutoShape 131"/>
          <p:cNvSpPr>
            <a:spLocks/>
          </p:cNvSpPr>
          <p:nvPr/>
        </p:nvSpPr>
        <p:spPr bwMode="auto">
          <a:xfrm>
            <a:off x="6743898" y="5339731"/>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4" name="AutoShape 132"/>
          <p:cNvSpPr>
            <a:spLocks/>
          </p:cNvSpPr>
          <p:nvPr/>
        </p:nvSpPr>
        <p:spPr bwMode="auto">
          <a:xfrm>
            <a:off x="6743898" y="5759412"/>
            <a:ext cx="343831"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5" name="AutoShape 133"/>
          <p:cNvSpPr>
            <a:spLocks/>
          </p:cNvSpPr>
          <p:nvPr/>
        </p:nvSpPr>
        <p:spPr bwMode="auto">
          <a:xfrm>
            <a:off x="6743898" y="6179092"/>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6" name="AutoShape 134"/>
          <p:cNvSpPr>
            <a:spLocks/>
          </p:cNvSpPr>
          <p:nvPr/>
        </p:nvSpPr>
        <p:spPr bwMode="auto">
          <a:xfrm>
            <a:off x="6743898" y="6598771"/>
            <a:ext cx="343831"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7" name="AutoShape 135"/>
          <p:cNvSpPr>
            <a:spLocks/>
          </p:cNvSpPr>
          <p:nvPr/>
        </p:nvSpPr>
        <p:spPr bwMode="auto">
          <a:xfrm>
            <a:off x="7177547"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8" name="AutoShape 136"/>
          <p:cNvSpPr>
            <a:spLocks/>
          </p:cNvSpPr>
          <p:nvPr/>
        </p:nvSpPr>
        <p:spPr bwMode="auto">
          <a:xfrm>
            <a:off x="7177547"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499" name="AutoShape 137"/>
          <p:cNvSpPr>
            <a:spLocks/>
          </p:cNvSpPr>
          <p:nvPr/>
        </p:nvSpPr>
        <p:spPr bwMode="auto">
          <a:xfrm>
            <a:off x="7177547"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0" name="AutoShape 138"/>
          <p:cNvSpPr>
            <a:spLocks/>
          </p:cNvSpPr>
          <p:nvPr/>
        </p:nvSpPr>
        <p:spPr bwMode="auto">
          <a:xfrm>
            <a:off x="7177547" y="4501774"/>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1" name="AutoShape 139"/>
          <p:cNvSpPr>
            <a:spLocks/>
          </p:cNvSpPr>
          <p:nvPr/>
        </p:nvSpPr>
        <p:spPr bwMode="auto">
          <a:xfrm>
            <a:off x="7177547" y="4921455"/>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2" name="AutoShape 140"/>
          <p:cNvSpPr>
            <a:spLocks/>
          </p:cNvSpPr>
          <p:nvPr/>
        </p:nvSpPr>
        <p:spPr bwMode="auto">
          <a:xfrm>
            <a:off x="7177547" y="5339731"/>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3" name="AutoShape 141"/>
          <p:cNvSpPr>
            <a:spLocks/>
          </p:cNvSpPr>
          <p:nvPr/>
        </p:nvSpPr>
        <p:spPr bwMode="auto">
          <a:xfrm>
            <a:off x="7177547" y="5759412"/>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4" name="AutoShape 142"/>
          <p:cNvSpPr>
            <a:spLocks/>
          </p:cNvSpPr>
          <p:nvPr/>
        </p:nvSpPr>
        <p:spPr bwMode="auto">
          <a:xfrm>
            <a:off x="7177547" y="6179092"/>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5" name="AutoShape 143"/>
          <p:cNvSpPr>
            <a:spLocks/>
          </p:cNvSpPr>
          <p:nvPr/>
        </p:nvSpPr>
        <p:spPr bwMode="auto">
          <a:xfrm>
            <a:off x="7177547" y="6598771"/>
            <a:ext cx="343832"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6" name="AutoShape 144"/>
          <p:cNvSpPr>
            <a:spLocks/>
          </p:cNvSpPr>
          <p:nvPr/>
        </p:nvSpPr>
        <p:spPr bwMode="auto">
          <a:xfrm>
            <a:off x="7612600" y="3244137"/>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7" name="AutoShape 145"/>
          <p:cNvSpPr>
            <a:spLocks/>
          </p:cNvSpPr>
          <p:nvPr/>
        </p:nvSpPr>
        <p:spPr bwMode="auto">
          <a:xfrm>
            <a:off x="7612600" y="3663817"/>
            <a:ext cx="342428"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8" name="AutoShape 146"/>
          <p:cNvSpPr>
            <a:spLocks/>
          </p:cNvSpPr>
          <p:nvPr/>
        </p:nvSpPr>
        <p:spPr bwMode="auto">
          <a:xfrm>
            <a:off x="7612600" y="4082094"/>
            <a:ext cx="342428"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09" name="AutoShape 147"/>
          <p:cNvSpPr>
            <a:spLocks/>
          </p:cNvSpPr>
          <p:nvPr/>
        </p:nvSpPr>
        <p:spPr bwMode="auto">
          <a:xfrm>
            <a:off x="7612600" y="4501774"/>
            <a:ext cx="342428"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0" name="AutoShape 148"/>
          <p:cNvSpPr>
            <a:spLocks/>
          </p:cNvSpPr>
          <p:nvPr/>
        </p:nvSpPr>
        <p:spPr bwMode="auto">
          <a:xfrm>
            <a:off x="7612600" y="4921455"/>
            <a:ext cx="342428"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1" name="AutoShape 149"/>
          <p:cNvSpPr>
            <a:spLocks/>
          </p:cNvSpPr>
          <p:nvPr/>
        </p:nvSpPr>
        <p:spPr bwMode="auto">
          <a:xfrm>
            <a:off x="7612600" y="5339731"/>
            <a:ext cx="342428"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2" name="AutoShape 150"/>
          <p:cNvSpPr>
            <a:spLocks/>
          </p:cNvSpPr>
          <p:nvPr/>
        </p:nvSpPr>
        <p:spPr bwMode="auto">
          <a:xfrm>
            <a:off x="7612600" y="5759412"/>
            <a:ext cx="342428"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3" name="AutoShape 151"/>
          <p:cNvSpPr>
            <a:spLocks/>
          </p:cNvSpPr>
          <p:nvPr/>
        </p:nvSpPr>
        <p:spPr bwMode="auto">
          <a:xfrm>
            <a:off x="7612600" y="6179092"/>
            <a:ext cx="342428"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4" name="AutoShape 152"/>
          <p:cNvSpPr>
            <a:spLocks/>
          </p:cNvSpPr>
          <p:nvPr/>
        </p:nvSpPr>
        <p:spPr bwMode="auto">
          <a:xfrm>
            <a:off x="7612600" y="6598771"/>
            <a:ext cx="342428"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5" name="AutoShape 153"/>
          <p:cNvSpPr>
            <a:spLocks/>
          </p:cNvSpPr>
          <p:nvPr/>
        </p:nvSpPr>
        <p:spPr bwMode="auto">
          <a:xfrm>
            <a:off x="8046250"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6" name="AutoShape 154"/>
          <p:cNvSpPr>
            <a:spLocks/>
          </p:cNvSpPr>
          <p:nvPr/>
        </p:nvSpPr>
        <p:spPr bwMode="auto">
          <a:xfrm>
            <a:off x="8046250" y="3663817"/>
            <a:ext cx="343831"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7" name="AutoShape 155"/>
          <p:cNvSpPr>
            <a:spLocks/>
          </p:cNvSpPr>
          <p:nvPr/>
        </p:nvSpPr>
        <p:spPr bwMode="auto">
          <a:xfrm>
            <a:off x="8046250" y="4082094"/>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8" name="AutoShape 156"/>
          <p:cNvSpPr>
            <a:spLocks/>
          </p:cNvSpPr>
          <p:nvPr/>
        </p:nvSpPr>
        <p:spPr bwMode="auto">
          <a:xfrm>
            <a:off x="8046250" y="4501774"/>
            <a:ext cx="343831"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19" name="AutoShape 157"/>
          <p:cNvSpPr>
            <a:spLocks/>
          </p:cNvSpPr>
          <p:nvPr/>
        </p:nvSpPr>
        <p:spPr bwMode="auto">
          <a:xfrm>
            <a:off x="8046250" y="4921455"/>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0" name="AutoShape 158"/>
          <p:cNvSpPr>
            <a:spLocks/>
          </p:cNvSpPr>
          <p:nvPr/>
        </p:nvSpPr>
        <p:spPr bwMode="auto">
          <a:xfrm>
            <a:off x="8046250" y="5339731"/>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1" name="AutoShape 159"/>
          <p:cNvSpPr>
            <a:spLocks/>
          </p:cNvSpPr>
          <p:nvPr/>
        </p:nvSpPr>
        <p:spPr bwMode="auto">
          <a:xfrm>
            <a:off x="8046250" y="5759412"/>
            <a:ext cx="343831"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2" name="AutoShape 160"/>
          <p:cNvSpPr>
            <a:spLocks/>
          </p:cNvSpPr>
          <p:nvPr/>
        </p:nvSpPr>
        <p:spPr bwMode="auto">
          <a:xfrm>
            <a:off x="8046250" y="6179092"/>
            <a:ext cx="343831"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3" name="AutoShape 161"/>
          <p:cNvSpPr>
            <a:spLocks/>
          </p:cNvSpPr>
          <p:nvPr/>
        </p:nvSpPr>
        <p:spPr bwMode="auto">
          <a:xfrm>
            <a:off x="8046250" y="6598771"/>
            <a:ext cx="343831"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4" name="AutoShape 162"/>
          <p:cNvSpPr>
            <a:spLocks/>
          </p:cNvSpPr>
          <p:nvPr/>
        </p:nvSpPr>
        <p:spPr bwMode="auto">
          <a:xfrm>
            <a:off x="8479899" y="3244137"/>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5" name="AutoShape 163"/>
          <p:cNvSpPr>
            <a:spLocks/>
          </p:cNvSpPr>
          <p:nvPr/>
        </p:nvSpPr>
        <p:spPr bwMode="auto">
          <a:xfrm>
            <a:off x="8479899" y="3663817"/>
            <a:ext cx="343832"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6" name="AutoShape 164"/>
          <p:cNvSpPr>
            <a:spLocks/>
          </p:cNvSpPr>
          <p:nvPr/>
        </p:nvSpPr>
        <p:spPr bwMode="auto">
          <a:xfrm>
            <a:off x="8479899" y="4082094"/>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7" name="AutoShape 165"/>
          <p:cNvSpPr>
            <a:spLocks/>
          </p:cNvSpPr>
          <p:nvPr/>
        </p:nvSpPr>
        <p:spPr bwMode="auto">
          <a:xfrm>
            <a:off x="8479899" y="4501774"/>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8" name="AutoShape 166"/>
          <p:cNvSpPr>
            <a:spLocks/>
          </p:cNvSpPr>
          <p:nvPr/>
        </p:nvSpPr>
        <p:spPr bwMode="auto">
          <a:xfrm>
            <a:off x="8479899" y="4921455"/>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29" name="AutoShape 167"/>
          <p:cNvSpPr>
            <a:spLocks/>
          </p:cNvSpPr>
          <p:nvPr/>
        </p:nvSpPr>
        <p:spPr bwMode="auto">
          <a:xfrm>
            <a:off x="8479899" y="5339731"/>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0" name="AutoShape 168"/>
          <p:cNvSpPr>
            <a:spLocks/>
          </p:cNvSpPr>
          <p:nvPr/>
        </p:nvSpPr>
        <p:spPr bwMode="auto">
          <a:xfrm>
            <a:off x="8479899" y="5759412"/>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1" name="AutoShape 169"/>
          <p:cNvSpPr>
            <a:spLocks/>
          </p:cNvSpPr>
          <p:nvPr/>
        </p:nvSpPr>
        <p:spPr bwMode="auto">
          <a:xfrm>
            <a:off x="8479899" y="6179092"/>
            <a:ext cx="343832" cy="343885"/>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2" name="AutoShape 170"/>
          <p:cNvSpPr>
            <a:spLocks/>
          </p:cNvSpPr>
          <p:nvPr/>
        </p:nvSpPr>
        <p:spPr bwMode="auto">
          <a:xfrm>
            <a:off x="8479899" y="6598771"/>
            <a:ext cx="343832" cy="342481"/>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3" name="AutoShape 171"/>
          <p:cNvSpPr>
            <a:spLocks/>
          </p:cNvSpPr>
          <p:nvPr/>
        </p:nvSpPr>
        <p:spPr bwMode="auto">
          <a:xfrm>
            <a:off x="6743898" y="7017048"/>
            <a:ext cx="343831"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4" name="AutoShape 172"/>
          <p:cNvSpPr>
            <a:spLocks/>
          </p:cNvSpPr>
          <p:nvPr/>
        </p:nvSpPr>
        <p:spPr bwMode="auto">
          <a:xfrm>
            <a:off x="7177547" y="7017048"/>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5" name="AutoShape 173"/>
          <p:cNvSpPr>
            <a:spLocks/>
          </p:cNvSpPr>
          <p:nvPr/>
        </p:nvSpPr>
        <p:spPr bwMode="auto">
          <a:xfrm>
            <a:off x="7612600" y="7017048"/>
            <a:ext cx="342428"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6" name="AutoShape 174"/>
          <p:cNvSpPr>
            <a:spLocks/>
          </p:cNvSpPr>
          <p:nvPr/>
        </p:nvSpPr>
        <p:spPr bwMode="auto">
          <a:xfrm>
            <a:off x="8046250" y="7017048"/>
            <a:ext cx="343831"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7" name="AutoShape 175"/>
          <p:cNvSpPr>
            <a:spLocks/>
          </p:cNvSpPr>
          <p:nvPr/>
        </p:nvSpPr>
        <p:spPr bwMode="auto">
          <a:xfrm>
            <a:off x="8479899" y="7017048"/>
            <a:ext cx="343832" cy="343886"/>
          </a:xfrm>
          <a:prstGeom prst="roundRect">
            <a:avLst>
              <a:gd name="adj" fmla="val 10000"/>
            </a:avLst>
          </a:prstGeom>
          <a:solidFill>
            <a:schemeClr val="accent3"/>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39" name="AutoShape 177"/>
          <p:cNvSpPr>
            <a:spLocks/>
          </p:cNvSpPr>
          <p:nvPr/>
        </p:nvSpPr>
        <p:spPr bwMode="auto">
          <a:xfrm>
            <a:off x="9493742"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0" name="AutoShape 178"/>
          <p:cNvSpPr>
            <a:spLocks/>
          </p:cNvSpPr>
          <p:nvPr/>
        </p:nvSpPr>
        <p:spPr bwMode="auto">
          <a:xfrm>
            <a:off x="9493742"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1" name="AutoShape 179"/>
          <p:cNvSpPr>
            <a:spLocks/>
          </p:cNvSpPr>
          <p:nvPr/>
        </p:nvSpPr>
        <p:spPr bwMode="auto">
          <a:xfrm>
            <a:off x="9493742" y="4082094"/>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2" name="AutoShape 180"/>
          <p:cNvSpPr>
            <a:spLocks/>
          </p:cNvSpPr>
          <p:nvPr/>
        </p:nvSpPr>
        <p:spPr bwMode="auto">
          <a:xfrm>
            <a:off x="9493742" y="4501774"/>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3" name="AutoShape 181"/>
          <p:cNvSpPr>
            <a:spLocks/>
          </p:cNvSpPr>
          <p:nvPr/>
        </p:nvSpPr>
        <p:spPr bwMode="auto">
          <a:xfrm>
            <a:off x="9493742" y="4921455"/>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4" name="AutoShape 182"/>
          <p:cNvSpPr>
            <a:spLocks/>
          </p:cNvSpPr>
          <p:nvPr/>
        </p:nvSpPr>
        <p:spPr bwMode="auto">
          <a:xfrm>
            <a:off x="9493742" y="5339731"/>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5" name="AutoShape 183"/>
          <p:cNvSpPr>
            <a:spLocks/>
          </p:cNvSpPr>
          <p:nvPr/>
        </p:nvSpPr>
        <p:spPr bwMode="auto">
          <a:xfrm>
            <a:off x="9493742" y="5759412"/>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6" name="AutoShape 184"/>
          <p:cNvSpPr>
            <a:spLocks/>
          </p:cNvSpPr>
          <p:nvPr/>
        </p:nvSpPr>
        <p:spPr bwMode="auto">
          <a:xfrm>
            <a:off x="9493742" y="6179092"/>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7" name="AutoShape 185"/>
          <p:cNvSpPr>
            <a:spLocks/>
          </p:cNvSpPr>
          <p:nvPr/>
        </p:nvSpPr>
        <p:spPr bwMode="auto">
          <a:xfrm>
            <a:off x="9493742" y="6598771"/>
            <a:ext cx="343831" cy="342481"/>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8" name="AutoShape 186"/>
          <p:cNvSpPr>
            <a:spLocks/>
          </p:cNvSpPr>
          <p:nvPr/>
        </p:nvSpPr>
        <p:spPr bwMode="auto">
          <a:xfrm>
            <a:off x="9927391"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49" name="AutoShape 187"/>
          <p:cNvSpPr>
            <a:spLocks/>
          </p:cNvSpPr>
          <p:nvPr/>
        </p:nvSpPr>
        <p:spPr bwMode="auto">
          <a:xfrm>
            <a:off x="9927391"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0" name="AutoShape 188"/>
          <p:cNvSpPr>
            <a:spLocks/>
          </p:cNvSpPr>
          <p:nvPr/>
        </p:nvSpPr>
        <p:spPr bwMode="auto">
          <a:xfrm>
            <a:off x="9927391"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1" name="AutoShape 189"/>
          <p:cNvSpPr>
            <a:spLocks/>
          </p:cNvSpPr>
          <p:nvPr/>
        </p:nvSpPr>
        <p:spPr bwMode="auto">
          <a:xfrm>
            <a:off x="9927391" y="4501774"/>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2" name="AutoShape 190"/>
          <p:cNvSpPr>
            <a:spLocks/>
          </p:cNvSpPr>
          <p:nvPr/>
        </p:nvSpPr>
        <p:spPr bwMode="auto">
          <a:xfrm>
            <a:off x="9927391" y="4921455"/>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3" name="AutoShape 191"/>
          <p:cNvSpPr>
            <a:spLocks/>
          </p:cNvSpPr>
          <p:nvPr/>
        </p:nvSpPr>
        <p:spPr bwMode="auto">
          <a:xfrm>
            <a:off x="9927391" y="5339731"/>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4" name="AutoShape 192"/>
          <p:cNvSpPr>
            <a:spLocks/>
          </p:cNvSpPr>
          <p:nvPr/>
        </p:nvSpPr>
        <p:spPr bwMode="auto">
          <a:xfrm>
            <a:off x="9927391" y="5759412"/>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5" name="AutoShape 193"/>
          <p:cNvSpPr>
            <a:spLocks/>
          </p:cNvSpPr>
          <p:nvPr/>
        </p:nvSpPr>
        <p:spPr bwMode="auto">
          <a:xfrm>
            <a:off x="9927391" y="6179092"/>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6" name="AutoShape 194"/>
          <p:cNvSpPr>
            <a:spLocks/>
          </p:cNvSpPr>
          <p:nvPr/>
        </p:nvSpPr>
        <p:spPr bwMode="auto">
          <a:xfrm>
            <a:off x="9927391" y="6598771"/>
            <a:ext cx="343832" cy="342481"/>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7" name="AutoShape 195"/>
          <p:cNvSpPr>
            <a:spLocks/>
          </p:cNvSpPr>
          <p:nvPr/>
        </p:nvSpPr>
        <p:spPr bwMode="auto">
          <a:xfrm>
            <a:off x="10362444" y="3244137"/>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8" name="AutoShape 196"/>
          <p:cNvSpPr>
            <a:spLocks/>
          </p:cNvSpPr>
          <p:nvPr/>
        </p:nvSpPr>
        <p:spPr bwMode="auto">
          <a:xfrm>
            <a:off x="10362444" y="3663817"/>
            <a:ext cx="342428"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59" name="AutoShape 197"/>
          <p:cNvSpPr>
            <a:spLocks/>
          </p:cNvSpPr>
          <p:nvPr/>
        </p:nvSpPr>
        <p:spPr bwMode="auto">
          <a:xfrm>
            <a:off x="10362444" y="4082094"/>
            <a:ext cx="342428"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0" name="AutoShape 198"/>
          <p:cNvSpPr>
            <a:spLocks/>
          </p:cNvSpPr>
          <p:nvPr/>
        </p:nvSpPr>
        <p:spPr bwMode="auto">
          <a:xfrm>
            <a:off x="10362444" y="4501774"/>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1" name="AutoShape 199"/>
          <p:cNvSpPr>
            <a:spLocks/>
          </p:cNvSpPr>
          <p:nvPr/>
        </p:nvSpPr>
        <p:spPr bwMode="auto">
          <a:xfrm>
            <a:off x="10362444" y="4921455"/>
            <a:ext cx="342428"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2" name="AutoShape 200"/>
          <p:cNvSpPr>
            <a:spLocks/>
          </p:cNvSpPr>
          <p:nvPr/>
        </p:nvSpPr>
        <p:spPr bwMode="auto">
          <a:xfrm>
            <a:off x="10362444" y="5339731"/>
            <a:ext cx="342428"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3" name="AutoShape 201"/>
          <p:cNvSpPr>
            <a:spLocks/>
          </p:cNvSpPr>
          <p:nvPr/>
        </p:nvSpPr>
        <p:spPr bwMode="auto">
          <a:xfrm>
            <a:off x="10362444" y="5759412"/>
            <a:ext cx="342428"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4" name="AutoShape 202"/>
          <p:cNvSpPr>
            <a:spLocks/>
          </p:cNvSpPr>
          <p:nvPr/>
        </p:nvSpPr>
        <p:spPr bwMode="auto">
          <a:xfrm>
            <a:off x="10362444" y="6179092"/>
            <a:ext cx="342428"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5" name="AutoShape 203"/>
          <p:cNvSpPr>
            <a:spLocks/>
          </p:cNvSpPr>
          <p:nvPr/>
        </p:nvSpPr>
        <p:spPr bwMode="auto">
          <a:xfrm>
            <a:off x="10362444" y="6598771"/>
            <a:ext cx="342428" cy="342481"/>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6" name="AutoShape 204"/>
          <p:cNvSpPr>
            <a:spLocks/>
          </p:cNvSpPr>
          <p:nvPr/>
        </p:nvSpPr>
        <p:spPr bwMode="auto">
          <a:xfrm>
            <a:off x="10796094"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7" name="AutoShape 205"/>
          <p:cNvSpPr>
            <a:spLocks/>
          </p:cNvSpPr>
          <p:nvPr/>
        </p:nvSpPr>
        <p:spPr bwMode="auto">
          <a:xfrm>
            <a:off x="10796094"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8" name="AutoShape 206"/>
          <p:cNvSpPr>
            <a:spLocks/>
          </p:cNvSpPr>
          <p:nvPr/>
        </p:nvSpPr>
        <p:spPr bwMode="auto">
          <a:xfrm>
            <a:off x="10796094" y="4082094"/>
            <a:ext cx="343831"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69" name="AutoShape 207"/>
          <p:cNvSpPr>
            <a:spLocks/>
          </p:cNvSpPr>
          <p:nvPr/>
        </p:nvSpPr>
        <p:spPr bwMode="auto">
          <a:xfrm>
            <a:off x="10796094" y="4501774"/>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0" name="AutoShape 208"/>
          <p:cNvSpPr>
            <a:spLocks/>
          </p:cNvSpPr>
          <p:nvPr/>
        </p:nvSpPr>
        <p:spPr bwMode="auto">
          <a:xfrm>
            <a:off x="10796094" y="4921455"/>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1" name="AutoShape 209"/>
          <p:cNvSpPr>
            <a:spLocks/>
          </p:cNvSpPr>
          <p:nvPr/>
        </p:nvSpPr>
        <p:spPr bwMode="auto">
          <a:xfrm>
            <a:off x="10796094" y="5339731"/>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2" name="AutoShape 210"/>
          <p:cNvSpPr>
            <a:spLocks/>
          </p:cNvSpPr>
          <p:nvPr/>
        </p:nvSpPr>
        <p:spPr bwMode="auto">
          <a:xfrm>
            <a:off x="10796094" y="5759412"/>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3" name="AutoShape 211"/>
          <p:cNvSpPr>
            <a:spLocks/>
          </p:cNvSpPr>
          <p:nvPr/>
        </p:nvSpPr>
        <p:spPr bwMode="auto">
          <a:xfrm>
            <a:off x="10796094" y="6179092"/>
            <a:ext cx="343831"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4" name="AutoShape 212"/>
          <p:cNvSpPr>
            <a:spLocks/>
          </p:cNvSpPr>
          <p:nvPr/>
        </p:nvSpPr>
        <p:spPr bwMode="auto">
          <a:xfrm>
            <a:off x="10796094" y="6598771"/>
            <a:ext cx="343831" cy="342481"/>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5" name="AutoShape 213"/>
          <p:cNvSpPr>
            <a:spLocks/>
          </p:cNvSpPr>
          <p:nvPr/>
        </p:nvSpPr>
        <p:spPr bwMode="auto">
          <a:xfrm>
            <a:off x="11229743"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6" name="AutoShape 214"/>
          <p:cNvSpPr>
            <a:spLocks/>
          </p:cNvSpPr>
          <p:nvPr/>
        </p:nvSpPr>
        <p:spPr bwMode="auto">
          <a:xfrm>
            <a:off x="11229743"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7" name="AutoShape 215"/>
          <p:cNvSpPr>
            <a:spLocks/>
          </p:cNvSpPr>
          <p:nvPr/>
        </p:nvSpPr>
        <p:spPr bwMode="auto">
          <a:xfrm>
            <a:off x="11229743" y="4082094"/>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8" name="AutoShape 216"/>
          <p:cNvSpPr>
            <a:spLocks/>
          </p:cNvSpPr>
          <p:nvPr/>
        </p:nvSpPr>
        <p:spPr bwMode="auto">
          <a:xfrm>
            <a:off x="11229743" y="4501774"/>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79" name="AutoShape 217"/>
          <p:cNvSpPr>
            <a:spLocks/>
          </p:cNvSpPr>
          <p:nvPr/>
        </p:nvSpPr>
        <p:spPr bwMode="auto">
          <a:xfrm>
            <a:off x="11229743" y="4921455"/>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0" name="AutoShape 218"/>
          <p:cNvSpPr>
            <a:spLocks/>
          </p:cNvSpPr>
          <p:nvPr/>
        </p:nvSpPr>
        <p:spPr bwMode="auto">
          <a:xfrm>
            <a:off x="11229743" y="5339731"/>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1" name="AutoShape 219"/>
          <p:cNvSpPr>
            <a:spLocks/>
          </p:cNvSpPr>
          <p:nvPr/>
        </p:nvSpPr>
        <p:spPr bwMode="auto">
          <a:xfrm>
            <a:off x="11229743" y="5759412"/>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2" name="AutoShape 220"/>
          <p:cNvSpPr>
            <a:spLocks/>
          </p:cNvSpPr>
          <p:nvPr/>
        </p:nvSpPr>
        <p:spPr bwMode="auto">
          <a:xfrm>
            <a:off x="11229743" y="6179092"/>
            <a:ext cx="343832" cy="343885"/>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3" name="AutoShape 221"/>
          <p:cNvSpPr>
            <a:spLocks/>
          </p:cNvSpPr>
          <p:nvPr/>
        </p:nvSpPr>
        <p:spPr bwMode="auto">
          <a:xfrm>
            <a:off x="11229743" y="6598771"/>
            <a:ext cx="343832" cy="342481"/>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4" name="AutoShape 222"/>
          <p:cNvSpPr>
            <a:spLocks/>
          </p:cNvSpPr>
          <p:nvPr/>
        </p:nvSpPr>
        <p:spPr bwMode="auto">
          <a:xfrm>
            <a:off x="9493742" y="7017048"/>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5" name="AutoShape 223"/>
          <p:cNvSpPr>
            <a:spLocks/>
          </p:cNvSpPr>
          <p:nvPr/>
        </p:nvSpPr>
        <p:spPr bwMode="auto">
          <a:xfrm>
            <a:off x="9927391" y="7017048"/>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6" name="AutoShape 224"/>
          <p:cNvSpPr>
            <a:spLocks/>
          </p:cNvSpPr>
          <p:nvPr/>
        </p:nvSpPr>
        <p:spPr bwMode="auto">
          <a:xfrm>
            <a:off x="10362444" y="7017048"/>
            <a:ext cx="342428"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7" name="AutoShape 225"/>
          <p:cNvSpPr>
            <a:spLocks/>
          </p:cNvSpPr>
          <p:nvPr/>
        </p:nvSpPr>
        <p:spPr bwMode="auto">
          <a:xfrm>
            <a:off x="10796094" y="7017048"/>
            <a:ext cx="343831"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88" name="AutoShape 226"/>
          <p:cNvSpPr>
            <a:spLocks/>
          </p:cNvSpPr>
          <p:nvPr/>
        </p:nvSpPr>
        <p:spPr bwMode="auto">
          <a:xfrm>
            <a:off x="11229743" y="7017048"/>
            <a:ext cx="343832" cy="343886"/>
          </a:xfrm>
          <a:prstGeom prst="roundRect">
            <a:avLst>
              <a:gd name="adj" fmla="val 10000"/>
            </a:avLst>
          </a:prstGeom>
          <a:solidFill>
            <a:schemeClr val="accent4"/>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0" name="AutoShape 228"/>
          <p:cNvSpPr>
            <a:spLocks/>
          </p:cNvSpPr>
          <p:nvPr/>
        </p:nvSpPr>
        <p:spPr bwMode="auto">
          <a:xfrm>
            <a:off x="12243585"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1" name="AutoShape 229"/>
          <p:cNvSpPr>
            <a:spLocks/>
          </p:cNvSpPr>
          <p:nvPr/>
        </p:nvSpPr>
        <p:spPr bwMode="auto">
          <a:xfrm>
            <a:off x="12243585"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2" name="AutoShape 230"/>
          <p:cNvSpPr>
            <a:spLocks/>
          </p:cNvSpPr>
          <p:nvPr/>
        </p:nvSpPr>
        <p:spPr bwMode="auto">
          <a:xfrm>
            <a:off x="12243585" y="4082094"/>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3" name="AutoShape 231"/>
          <p:cNvSpPr>
            <a:spLocks/>
          </p:cNvSpPr>
          <p:nvPr/>
        </p:nvSpPr>
        <p:spPr bwMode="auto">
          <a:xfrm>
            <a:off x="12243585" y="4501774"/>
            <a:ext cx="343831"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4" name="AutoShape 232"/>
          <p:cNvSpPr>
            <a:spLocks/>
          </p:cNvSpPr>
          <p:nvPr/>
        </p:nvSpPr>
        <p:spPr bwMode="auto">
          <a:xfrm>
            <a:off x="12243585" y="4921455"/>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5" name="AutoShape 233"/>
          <p:cNvSpPr>
            <a:spLocks/>
          </p:cNvSpPr>
          <p:nvPr/>
        </p:nvSpPr>
        <p:spPr bwMode="auto">
          <a:xfrm>
            <a:off x="12243585" y="5339731"/>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6" name="AutoShape 234"/>
          <p:cNvSpPr>
            <a:spLocks/>
          </p:cNvSpPr>
          <p:nvPr/>
        </p:nvSpPr>
        <p:spPr bwMode="auto">
          <a:xfrm>
            <a:off x="12243585" y="5759412"/>
            <a:ext cx="343831"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7" name="AutoShape 235"/>
          <p:cNvSpPr>
            <a:spLocks/>
          </p:cNvSpPr>
          <p:nvPr/>
        </p:nvSpPr>
        <p:spPr bwMode="auto">
          <a:xfrm>
            <a:off x="12243585" y="6179092"/>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8" name="AutoShape 236"/>
          <p:cNvSpPr>
            <a:spLocks/>
          </p:cNvSpPr>
          <p:nvPr/>
        </p:nvSpPr>
        <p:spPr bwMode="auto">
          <a:xfrm>
            <a:off x="12243585" y="6598771"/>
            <a:ext cx="343831" cy="342481"/>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599" name="AutoShape 237"/>
          <p:cNvSpPr>
            <a:spLocks/>
          </p:cNvSpPr>
          <p:nvPr/>
        </p:nvSpPr>
        <p:spPr bwMode="auto">
          <a:xfrm>
            <a:off x="12677234"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0" name="AutoShape 238"/>
          <p:cNvSpPr>
            <a:spLocks/>
          </p:cNvSpPr>
          <p:nvPr/>
        </p:nvSpPr>
        <p:spPr bwMode="auto">
          <a:xfrm>
            <a:off x="12677234"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1" name="AutoShape 239"/>
          <p:cNvSpPr>
            <a:spLocks/>
          </p:cNvSpPr>
          <p:nvPr/>
        </p:nvSpPr>
        <p:spPr bwMode="auto">
          <a:xfrm>
            <a:off x="12677234"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2" name="AutoShape 240"/>
          <p:cNvSpPr>
            <a:spLocks/>
          </p:cNvSpPr>
          <p:nvPr/>
        </p:nvSpPr>
        <p:spPr bwMode="auto">
          <a:xfrm>
            <a:off x="12677234" y="4501774"/>
            <a:ext cx="343832"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3" name="AutoShape 241"/>
          <p:cNvSpPr>
            <a:spLocks/>
          </p:cNvSpPr>
          <p:nvPr/>
        </p:nvSpPr>
        <p:spPr bwMode="auto">
          <a:xfrm>
            <a:off x="12677234" y="4921455"/>
            <a:ext cx="343832"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4" name="AutoShape 242"/>
          <p:cNvSpPr>
            <a:spLocks/>
          </p:cNvSpPr>
          <p:nvPr/>
        </p:nvSpPr>
        <p:spPr bwMode="auto">
          <a:xfrm>
            <a:off x="12677234" y="5339731"/>
            <a:ext cx="343832"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5" name="AutoShape 243"/>
          <p:cNvSpPr>
            <a:spLocks/>
          </p:cNvSpPr>
          <p:nvPr/>
        </p:nvSpPr>
        <p:spPr bwMode="auto">
          <a:xfrm>
            <a:off x="12677234" y="5759412"/>
            <a:ext cx="343832"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6" name="AutoShape 244"/>
          <p:cNvSpPr>
            <a:spLocks/>
          </p:cNvSpPr>
          <p:nvPr/>
        </p:nvSpPr>
        <p:spPr bwMode="auto">
          <a:xfrm>
            <a:off x="12677234" y="6179092"/>
            <a:ext cx="343832"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7" name="AutoShape 245"/>
          <p:cNvSpPr>
            <a:spLocks/>
          </p:cNvSpPr>
          <p:nvPr/>
        </p:nvSpPr>
        <p:spPr bwMode="auto">
          <a:xfrm>
            <a:off x="12677234" y="6598771"/>
            <a:ext cx="343832" cy="342481"/>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8" name="AutoShape 246"/>
          <p:cNvSpPr>
            <a:spLocks/>
          </p:cNvSpPr>
          <p:nvPr/>
        </p:nvSpPr>
        <p:spPr bwMode="auto">
          <a:xfrm>
            <a:off x="13112287" y="3244137"/>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09" name="AutoShape 247"/>
          <p:cNvSpPr>
            <a:spLocks/>
          </p:cNvSpPr>
          <p:nvPr/>
        </p:nvSpPr>
        <p:spPr bwMode="auto">
          <a:xfrm>
            <a:off x="13112287" y="3663817"/>
            <a:ext cx="342428"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0" name="AutoShape 248"/>
          <p:cNvSpPr>
            <a:spLocks/>
          </p:cNvSpPr>
          <p:nvPr/>
        </p:nvSpPr>
        <p:spPr bwMode="auto">
          <a:xfrm>
            <a:off x="13112287" y="4082094"/>
            <a:ext cx="342428"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1" name="AutoShape 249"/>
          <p:cNvSpPr>
            <a:spLocks/>
          </p:cNvSpPr>
          <p:nvPr/>
        </p:nvSpPr>
        <p:spPr bwMode="auto">
          <a:xfrm>
            <a:off x="13112287" y="4501774"/>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2" name="AutoShape 250"/>
          <p:cNvSpPr>
            <a:spLocks/>
          </p:cNvSpPr>
          <p:nvPr/>
        </p:nvSpPr>
        <p:spPr bwMode="auto">
          <a:xfrm>
            <a:off x="13112287" y="4921455"/>
            <a:ext cx="342428"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3" name="AutoShape 251"/>
          <p:cNvSpPr>
            <a:spLocks/>
          </p:cNvSpPr>
          <p:nvPr/>
        </p:nvSpPr>
        <p:spPr bwMode="auto">
          <a:xfrm>
            <a:off x="13112287" y="5339731"/>
            <a:ext cx="342428"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4" name="AutoShape 252"/>
          <p:cNvSpPr>
            <a:spLocks/>
          </p:cNvSpPr>
          <p:nvPr/>
        </p:nvSpPr>
        <p:spPr bwMode="auto">
          <a:xfrm>
            <a:off x="13112287" y="5759412"/>
            <a:ext cx="342428"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5" name="AutoShape 253"/>
          <p:cNvSpPr>
            <a:spLocks/>
          </p:cNvSpPr>
          <p:nvPr/>
        </p:nvSpPr>
        <p:spPr bwMode="auto">
          <a:xfrm>
            <a:off x="13112287" y="6179092"/>
            <a:ext cx="342428"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6" name="AutoShape 254"/>
          <p:cNvSpPr>
            <a:spLocks/>
          </p:cNvSpPr>
          <p:nvPr/>
        </p:nvSpPr>
        <p:spPr bwMode="auto">
          <a:xfrm>
            <a:off x="13112287" y="6598771"/>
            <a:ext cx="342428" cy="342481"/>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7" name="AutoShape 255"/>
          <p:cNvSpPr>
            <a:spLocks/>
          </p:cNvSpPr>
          <p:nvPr/>
        </p:nvSpPr>
        <p:spPr bwMode="auto">
          <a:xfrm>
            <a:off x="13545937"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8" name="AutoShape 256"/>
          <p:cNvSpPr>
            <a:spLocks/>
          </p:cNvSpPr>
          <p:nvPr/>
        </p:nvSpPr>
        <p:spPr bwMode="auto">
          <a:xfrm>
            <a:off x="13545937"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19" name="AutoShape 257"/>
          <p:cNvSpPr>
            <a:spLocks/>
          </p:cNvSpPr>
          <p:nvPr/>
        </p:nvSpPr>
        <p:spPr bwMode="auto">
          <a:xfrm>
            <a:off x="13545937" y="4082094"/>
            <a:ext cx="343831"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0" name="AutoShape 258"/>
          <p:cNvSpPr>
            <a:spLocks/>
          </p:cNvSpPr>
          <p:nvPr/>
        </p:nvSpPr>
        <p:spPr bwMode="auto">
          <a:xfrm>
            <a:off x="13545937" y="4501774"/>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1" name="AutoShape 259"/>
          <p:cNvSpPr>
            <a:spLocks/>
          </p:cNvSpPr>
          <p:nvPr/>
        </p:nvSpPr>
        <p:spPr bwMode="auto">
          <a:xfrm>
            <a:off x="13545937" y="4921455"/>
            <a:ext cx="343831"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2" name="AutoShape 260"/>
          <p:cNvSpPr>
            <a:spLocks/>
          </p:cNvSpPr>
          <p:nvPr/>
        </p:nvSpPr>
        <p:spPr bwMode="auto">
          <a:xfrm>
            <a:off x="13545937" y="5339731"/>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3" name="AutoShape 261"/>
          <p:cNvSpPr>
            <a:spLocks/>
          </p:cNvSpPr>
          <p:nvPr/>
        </p:nvSpPr>
        <p:spPr bwMode="auto">
          <a:xfrm>
            <a:off x="13545937" y="5759412"/>
            <a:ext cx="343831"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4" name="AutoShape 262"/>
          <p:cNvSpPr>
            <a:spLocks/>
          </p:cNvSpPr>
          <p:nvPr/>
        </p:nvSpPr>
        <p:spPr bwMode="auto">
          <a:xfrm>
            <a:off x="13545937" y="6179092"/>
            <a:ext cx="343831"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5" name="AutoShape 263"/>
          <p:cNvSpPr>
            <a:spLocks/>
          </p:cNvSpPr>
          <p:nvPr/>
        </p:nvSpPr>
        <p:spPr bwMode="auto">
          <a:xfrm>
            <a:off x="13545937" y="6598771"/>
            <a:ext cx="343831" cy="342481"/>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6" name="AutoShape 264"/>
          <p:cNvSpPr>
            <a:spLocks/>
          </p:cNvSpPr>
          <p:nvPr/>
        </p:nvSpPr>
        <p:spPr bwMode="auto">
          <a:xfrm>
            <a:off x="13979586"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7" name="AutoShape 265"/>
          <p:cNvSpPr>
            <a:spLocks/>
          </p:cNvSpPr>
          <p:nvPr/>
        </p:nvSpPr>
        <p:spPr bwMode="auto">
          <a:xfrm>
            <a:off x="13979586"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8" name="AutoShape 266"/>
          <p:cNvSpPr>
            <a:spLocks/>
          </p:cNvSpPr>
          <p:nvPr/>
        </p:nvSpPr>
        <p:spPr bwMode="auto">
          <a:xfrm>
            <a:off x="13979586"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29" name="AutoShape 267"/>
          <p:cNvSpPr>
            <a:spLocks/>
          </p:cNvSpPr>
          <p:nvPr/>
        </p:nvSpPr>
        <p:spPr bwMode="auto">
          <a:xfrm>
            <a:off x="13979586" y="4501774"/>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0" name="AutoShape 268"/>
          <p:cNvSpPr>
            <a:spLocks/>
          </p:cNvSpPr>
          <p:nvPr/>
        </p:nvSpPr>
        <p:spPr bwMode="auto">
          <a:xfrm>
            <a:off x="13979586" y="4921455"/>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1" name="AutoShape 269"/>
          <p:cNvSpPr>
            <a:spLocks/>
          </p:cNvSpPr>
          <p:nvPr/>
        </p:nvSpPr>
        <p:spPr bwMode="auto">
          <a:xfrm>
            <a:off x="13979586" y="5339731"/>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2" name="AutoShape 270"/>
          <p:cNvSpPr>
            <a:spLocks/>
          </p:cNvSpPr>
          <p:nvPr/>
        </p:nvSpPr>
        <p:spPr bwMode="auto">
          <a:xfrm>
            <a:off x="13979586" y="5759412"/>
            <a:ext cx="343832"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3" name="AutoShape 271"/>
          <p:cNvSpPr>
            <a:spLocks/>
          </p:cNvSpPr>
          <p:nvPr/>
        </p:nvSpPr>
        <p:spPr bwMode="auto">
          <a:xfrm>
            <a:off x="13979586" y="6179092"/>
            <a:ext cx="343832" cy="343885"/>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4" name="AutoShape 272"/>
          <p:cNvSpPr>
            <a:spLocks/>
          </p:cNvSpPr>
          <p:nvPr/>
        </p:nvSpPr>
        <p:spPr bwMode="auto">
          <a:xfrm>
            <a:off x="13979586" y="6598771"/>
            <a:ext cx="343832" cy="342481"/>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5" name="AutoShape 273"/>
          <p:cNvSpPr>
            <a:spLocks/>
          </p:cNvSpPr>
          <p:nvPr/>
        </p:nvSpPr>
        <p:spPr bwMode="auto">
          <a:xfrm>
            <a:off x="12243585" y="7017048"/>
            <a:ext cx="343831"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6" name="AutoShape 274"/>
          <p:cNvSpPr>
            <a:spLocks/>
          </p:cNvSpPr>
          <p:nvPr/>
        </p:nvSpPr>
        <p:spPr bwMode="auto">
          <a:xfrm>
            <a:off x="12677234" y="7017048"/>
            <a:ext cx="343832"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7" name="AutoShape 275"/>
          <p:cNvSpPr>
            <a:spLocks/>
          </p:cNvSpPr>
          <p:nvPr/>
        </p:nvSpPr>
        <p:spPr bwMode="auto">
          <a:xfrm>
            <a:off x="13112287" y="7017048"/>
            <a:ext cx="342428"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8" name="AutoShape 276"/>
          <p:cNvSpPr>
            <a:spLocks/>
          </p:cNvSpPr>
          <p:nvPr/>
        </p:nvSpPr>
        <p:spPr bwMode="auto">
          <a:xfrm>
            <a:off x="13545937" y="7017048"/>
            <a:ext cx="343831"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39" name="AutoShape 277"/>
          <p:cNvSpPr>
            <a:spLocks/>
          </p:cNvSpPr>
          <p:nvPr/>
        </p:nvSpPr>
        <p:spPr bwMode="auto">
          <a:xfrm>
            <a:off x="13979586" y="7017048"/>
            <a:ext cx="343832" cy="343886"/>
          </a:xfrm>
          <a:prstGeom prst="roundRect">
            <a:avLst>
              <a:gd name="adj" fmla="val 10000"/>
            </a:avLst>
          </a:prstGeom>
          <a:solidFill>
            <a:schemeClr val="accent5"/>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1" name="AutoShape 279"/>
          <p:cNvSpPr>
            <a:spLocks/>
          </p:cNvSpPr>
          <p:nvPr/>
        </p:nvSpPr>
        <p:spPr bwMode="auto">
          <a:xfrm>
            <a:off x="14963958"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2" name="AutoShape 280"/>
          <p:cNvSpPr>
            <a:spLocks/>
          </p:cNvSpPr>
          <p:nvPr/>
        </p:nvSpPr>
        <p:spPr bwMode="auto">
          <a:xfrm>
            <a:off x="14963958"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3" name="AutoShape 281"/>
          <p:cNvSpPr>
            <a:spLocks/>
          </p:cNvSpPr>
          <p:nvPr/>
        </p:nvSpPr>
        <p:spPr bwMode="auto">
          <a:xfrm>
            <a:off x="14963958" y="4082094"/>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4" name="AutoShape 282"/>
          <p:cNvSpPr>
            <a:spLocks/>
          </p:cNvSpPr>
          <p:nvPr/>
        </p:nvSpPr>
        <p:spPr bwMode="auto">
          <a:xfrm>
            <a:off x="14963958" y="4501774"/>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5" name="AutoShape 283"/>
          <p:cNvSpPr>
            <a:spLocks/>
          </p:cNvSpPr>
          <p:nvPr/>
        </p:nvSpPr>
        <p:spPr bwMode="auto">
          <a:xfrm>
            <a:off x="14963958" y="4921455"/>
            <a:ext cx="343832"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6" name="AutoShape 284"/>
          <p:cNvSpPr>
            <a:spLocks/>
          </p:cNvSpPr>
          <p:nvPr/>
        </p:nvSpPr>
        <p:spPr bwMode="auto">
          <a:xfrm>
            <a:off x="14963958" y="5339731"/>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7" name="AutoShape 285"/>
          <p:cNvSpPr>
            <a:spLocks/>
          </p:cNvSpPr>
          <p:nvPr/>
        </p:nvSpPr>
        <p:spPr bwMode="auto">
          <a:xfrm>
            <a:off x="14963958" y="5759412"/>
            <a:ext cx="343832"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8" name="AutoShape 286"/>
          <p:cNvSpPr>
            <a:spLocks/>
          </p:cNvSpPr>
          <p:nvPr/>
        </p:nvSpPr>
        <p:spPr bwMode="auto">
          <a:xfrm>
            <a:off x="14963958" y="6179092"/>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49" name="AutoShape 287"/>
          <p:cNvSpPr>
            <a:spLocks/>
          </p:cNvSpPr>
          <p:nvPr/>
        </p:nvSpPr>
        <p:spPr bwMode="auto">
          <a:xfrm>
            <a:off x="14963958" y="6598771"/>
            <a:ext cx="343832"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0" name="AutoShape 288"/>
          <p:cNvSpPr>
            <a:spLocks/>
          </p:cNvSpPr>
          <p:nvPr/>
        </p:nvSpPr>
        <p:spPr bwMode="auto">
          <a:xfrm>
            <a:off x="15397608"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1" name="AutoShape 289"/>
          <p:cNvSpPr>
            <a:spLocks/>
          </p:cNvSpPr>
          <p:nvPr/>
        </p:nvSpPr>
        <p:spPr bwMode="auto">
          <a:xfrm>
            <a:off x="15397608" y="3663817"/>
            <a:ext cx="343831"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2" name="AutoShape 290"/>
          <p:cNvSpPr>
            <a:spLocks/>
          </p:cNvSpPr>
          <p:nvPr/>
        </p:nvSpPr>
        <p:spPr bwMode="auto">
          <a:xfrm>
            <a:off x="15397608" y="4082094"/>
            <a:ext cx="343831"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3" name="AutoShape 291"/>
          <p:cNvSpPr>
            <a:spLocks/>
          </p:cNvSpPr>
          <p:nvPr/>
        </p:nvSpPr>
        <p:spPr bwMode="auto">
          <a:xfrm>
            <a:off x="15397608" y="4501774"/>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4" name="AutoShape 292"/>
          <p:cNvSpPr>
            <a:spLocks/>
          </p:cNvSpPr>
          <p:nvPr/>
        </p:nvSpPr>
        <p:spPr bwMode="auto">
          <a:xfrm>
            <a:off x="15397608" y="4921455"/>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5" name="AutoShape 293"/>
          <p:cNvSpPr>
            <a:spLocks/>
          </p:cNvSpPr>
          <p:nvPr/>
        </p:nvSpPr>
        <p:spPr bwMode="auto">
          <a:xfrm>
            <a:off x="15397608" y="5339731"/>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6" name="AutoShape 294"/>
          <p:cNvSpPr>
            <a:spLocks/>
          </p:cNvSpPr>
          <p:nvPr/>
        </p:nvSpPr>
        <p:spPr bwMode="auto">
          <a:xfrm>
            <a:off x="15397608" y="5759412"/>
            <a:ext cx="343831"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7" name="AutoShape 295"/>
          <p:cNvSpPr>
            <a:spLocks/>
          </p:cNvSpPr>
          <p:nvPr/>
        </p:nvSpPr>
        <p:spPr bwMode="auto">
          <a:xfrm>
            <a:off x="15397608" y="6179092"/>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8" name="AutoShape 296"/>
          <p:cNvSpPr>
            <a:spLocks/>
          </p:cNvSpPr>
          <p:nvPr/>
        </p:nvSpPr>
        <p:spPr bwMode="auto">
          <a:xfrm>
            <a:off x="15397608" y="6598771"/>
            <a:ext cx="343831"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59" name="AutoShape 297"/>
          <p:cNvSpPr>
            <a:spLocks/>
          </p:cNvSpPr>
          <p:nvPr/>
        </p:nvSpPr>
        <p:spPr bwMode="auto">
          <a:xfrm>
            <a:off x="15832661" y="3244137"/>
            <a:ext cx="342428"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0" name="AutoShape 298"/>
          <p:cNvSpPr>
            <a:spLocks/>
          </p:cNvSpPr>
          <p:nvPr/>
        </p:nvSpPr>
        <p:spPr bwMode="auto">
          <a:xfrm>
            <a:off x="15832661" y="3663817"/>
            <a:ext cx="342428"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1" name="AutoShape 299"/>
          <p:cNvSpPr>
            <a:spLocks/>
          </p:cNvSpPr>
          <p:nvPr/>
        </p:nvSpPr>
        <p:spPr bwMode="auto">
          <a:xfrm>
            <a:off x="15832661" y="4082094"/>
            <a:ext cx="342428" cy="343885"/>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2" name="AutoShape 300"/>
          <p:cNvSpPr>
            <a:spLocks/>
          </p:cNvSpPr>
          <p:nvPr/>
        </p:nvSpPr>
        <p:spPr bwMode="auto">
          <a:xfrm>
            <a:off x="15832661" y="4501774"/>
            <a:ext cx="342428"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3" name="AutoShape 301"/>
          <p:cNvSpPr>
            <a:spLocks/>
          </p:cNvSpPr>
          <p:nvPr/>
        </p:nvSpPr>
        <p:spPr bwMode="auto">
          <a:xfrm>
            <a:off x="15832661" y="4921455"/>
            <a:ext cx="342428"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4" name="AutoShape 302"/>
          <p:cNvSpPr>
            <a:spLocks/>
          </p:cNvSpPr>
          <p:nvPr/>
        </p:nvSpPr>
        <p:spPr bwMode="auto">
          <a:xfrm>
            <a:off x="15832661" y="5339731"/>
            <a:ext cx="342428"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5" name="AutoShape 303"/>
          <p:cNvSpPr>
            <a:spLocks/>
          </p:cNvSpPr>
          <p:nvPr/>
        </p:nvSpPr>
        <p:spPr bwMode="auto">
          <a:xfrm>
            <a:off x="15832661" y="5759412"/>
            <a:ext cx="342428"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6" name="AutoShape 304"/>
          <p:cNvSpPr>
            <a:spLocks/>
          </p:cNvSpPr>
          <p:nvPr/>
        </p:nvSpPr>
        <p:spPr bwMode="auto">
          <a:xfrm>
            <a:off x="15832661" y="6179092"/>
            <a:ext cx="342428"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7" name="AutoShape 305"/>
          <p:cNvSpPr>
            <a:spLocks/>
          </p:cNvSpPr>
          <p:nvPr/>
        </p:nvSpPr>
        <p:spPr bwMode="auto">
          <a:xfrm>
            <a:off x="15832661" y="6598771"/>
            <a:ext cx="342428"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8" name="AutoShape 306"/>
          <p:cNvSpPr>
            <a:spLocks/>
          </p:cNvSpPr>
          <p:nvPr/>
        </p:nvSpPr>
        <p:spPr bwMode="auto">
          <a:xfrm>
            <a:off x="16266310" y="3244137"/>
            <a:ext cx="343832"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69" name="AutoShape 307"/>
          <p:cNvSpPr>
            <a:spLocks/>
          </p:cNvSpPr>
          <p:nvPr/>
        </p:nvSpPr>
        <p:spPr bwMode="auto">
          <a:xfrm>
            <a:off x="16266310" y="3663817"/>
            <a:ext cx="343832" cy="342481"/>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0" name="AutoShape 308"/>
          <p:cNvSpPr>
            <a:spLocks/>
          </p:cNvSpPr>
          <p:nvPr/>
        </p:nvSpPr>
        <p:spPr bwMode="auto">
          <a:xfrm>
            <a:off x="16266310" y="4082094"/>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1" name="AutoShape 309"/>
          <p:cNvSpPr>
            <a:spLocks/>
          </p:cNvSpPr>
          <p:nvPr/>
        </p:nvSpPr>
        <p:spPr bwMode="auto">
          <a:xfrm>
            <a:off x="16266310" y="4501774"/>
            <a:ext cx="343832"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2" name="AutoShape 310"/>
          <p:cNvSpPr>
            <a:spLocks/>
          </p:cNvSpPr>
          <p:nvPr/>
        </p:nvSpPr>
        <p:spPr bwMode="auto">
          <a:xfrm>
            <a:off x="16266310" y="4921455"/>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3" name="AutoShape 311"/>
          <p:cNvSpPr>
            <a:spLocks/>
          </p:cNvSpPr>
          <p:nvPr/>
        </p:nvSpPr>
        <p:spPr bwMode="auto">
          <a:xfrm>
            <a:off x="16266310" y="5339731"/>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4" name="AutoShape 312"/>
          <p:cNvSpPr>
            <a:spLocks/>
          </p:cNvSpPr>
          <p:nvPr/>
        </p:nvSpPr>
        <p:spPr bwMode="auto">
          <a:xfrm>
            <a:off x="16266310" y="5759412"/>
            <a:ext cx="343832"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5" name="AutoShape 313"/>
          <p:cNvSpPr>
            <a:spLocks/>
          </p:cNvSpPr>
          <p:nvPr/>
        </p:nvSpPr>
        <p:spPr bwMode="auto">
          <a:xfrm>
            <a:off x="16266310" y="6179092"/>
            <a:ext cx="343832"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6" name="AutoShape 314"/>
          <p:cNvSpPr>
            <a:spLocks/>
          </p:cNvSpPr>
          <p:nvPr/>
        </p:nvSpPr>
        <p:spPr bwMode="auto">
          <a:xfrm>
            <a:off x="16266310" y="6598771"/>
            <a:ext cx="343832"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7" name="AutoShape 315"/>
          <p:cNvSpPr>
            <a:spLocks/>
          </p:cNvSpPr>
          <p:nvPr/>
        </p:nvSpPr>
        <p:spPr bwMode="auto">
          <a:xfrm>
            <a:off x="16699960" y="3244137"/>
            <a:ext cx="343831" cy="343886"/>
          </a:xfrm>
          <a:prstGeom prst="roundRect">
            <a:avLst>
              <a:gd name="adj" fmla="val 10000"/>
            </a:avLst>
          </a:prstGeom>
          <a:solidFill>
            <a:srgbClr val="DFDFD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8" name="AutoShape 316"/>
          <p:cNvSpPr>
            <a:spLocks/>
          </p:cNvSpPr>
          <p:nvPr/>
        </p:nvSpPr>
        <p:spPr bwMode="auto">
          <a:xfrm>
            <a:off x="16699960" y="3663817"/>
            <a:ext cx="343831"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79" name="AutoShape 317"/>
          <p:cNvSpPr>
            <a:spLocks/>
          </p:cNvSpPr>
          <p:nvPr/>
        </p:nvSpPr>
        <p:spPr bwMode="auto">
          <a:xfrm>
            <a:off x="16699960" y="4082094"/>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0" name="AutoShape 318"/>
          <p:cNvSpPr>
            <a:spLocks/>
          </p:cNvSpPr>
          <p:nvPr/>
        </p:nvSpPr>
        <p:spPr bwMode="auto">
          <a:xfrm>
            <a:off x="16699960" y="4501774"/>
            <a:ext cx="343831"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1" name="AutoShape 319"/>
          <p:cNvSpPr>
            <a:spLocks/>
          </p:cNvSpPr>
          <p:nvPr/>
        </p:nvSpPr>
        <p:spPr bwMode="auto">
          <a:xfrm>
            <a:off x="16699960" y="4921455"/>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2" name="AutoShape 320"/>
          <p:cNvSpPr>
            <a:spLocks/>
          </p:cNvSpPr>
          <p:nvPr/>
        </p:nvSpPr>
        <p:spPr bwMode="auto">
          <a:xfrm>
            <a:off x="16699960" y="5339731"/>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3" name="AutoShape 321"/>
          <p:cNvSpPr>
            <a:spLocks/>
          </p:cNvSpPr>
          <p:nvPr/>
        </p:nvSpPr>
        <p:spPr bwMode="auto">
          <a:xfrm>
            <a:off x="16699960" y="5759412"/>
            <a:ext cx="343831"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4" name="AutoShape 322"/>
          <p:cNvSpPr>
            <a:spLocks/>
          </p:cNvSpPr>
          <p:nvPr/>
        </p:nvSpPr>
        <p:spPr bwMode="auto">
          <a:xfrm>
            <a:off x="16699960" y="6179092"/>
            <a:ext cx="343831" cy="343885"/>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5" name="AutoShape 323"/>
          <p:cNvSpPr>
            <a:spLocks/>
          </p:cNvSpPr>
          <p:nvPr/>
        </p:nvSpPr>
        <p:spPr bwMode="auto">
          <a:xfrm>
            <a:off x="16699960" y="6598771"/>
            <a:ext cx="343831" cy="342481"/>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6" name="AutoShape 324"/>
          <p:cNvSpPr>
            <a:spLocks/>
          </p:cNvSpPr>
          <p:nvPr/>
        </p:nvSpPr>
        <p:spPr bwMode="auto">
          <a:xfrm>
            <a:off x="14963958" y="7017048"/>
            <a:ext cx="343832"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7" name="AutoShape 325"/>
          <p:cNvSpPr>
            <a:spLocks/>
          </p:cNvSpPr>
          <p:nvPr/>
        </p:nvSpPr>
        <p:spPr bwMode="auto">
          <a:xfrm>
            <a:off x="15397608" y="7017048"/>
            <a:ext cx="343831"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8" name="AutoShape 326"/>
          <p:cNvSpPr>
            <a:spLocks/>
          </p:cNvSpPr>
          <p:nvPr/>
        </p:nvSpPr>
        <p:spPr bwMode="auto">
          <a:xfrm>
            <a:off x="15832661" y="7017048"/>
            <a:ext cx="342428"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89" name="AutoShape 327"/>
          <p:cNvSpPr>
            <a:spLocks/>
          </p:cNvSpPr>
          <p:nvPr/>
        </p:nvSpPr>
        <p:spPr bwMode="auto">
          <a:xfrm>
            <a:off x="16266310" y="7017048"/>
            <a:ext cx="343832"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90" name="AutoShape 328"/>
          <p:cNvSpPr>
            <a:spLocks/>
          </p:cNvSpPr>
          <p:nvPr/>
        </p:nvSpPr>
        <p:spPr bwMode="auto">
          <a:xfrm>
            <a:off x="16699960" y="7017048"/>
            <a:ext cx="343831" cy="343886"/>
          </a:xfrm>
          <a:prstGeom prst="roundRect">
            <a:avLst>
              <a:gd name="adj" fmla="val 10000"/>
            </a:avLst>
          </a:prstGeom>
          <a:solidFill>
            <a:schemeClr val="accent6"/>
          </a:solidFill>
          <a:ln>
            <a:noFill/>
          </a:ln>
          <a:effectLst/>
        </p:spPr>
        <p:txBody>
          <a:bodyPr lIns="0" tIns="0" rIns="0" bIns="0" anchor="ctr"/>
          <a:lstStyle/>
          <a:p>
            <a:pPr>
              <a:lnSpc>
                <a:spcPct val="100000"/>
              </a:lnSpc>
              <a:defRPr/>
            </a:pPr>
            <a:endParaRPr lang="es-ES" sz="4200">
              <a:solidFill>
                <a:srgbClr val="FFFFFF"/>
              </a:solidFill>
              <a:effectLst>
                <a:outerShdw blurRad="38100" dist="38100" dir="2700000" algn="tl">
                  <a:srgbClr val="000000"/>
                </a:outerShdw>
              </a:effectLst>
              <a:latin typeface="Gill Sans" charset="0"/>
              <a:ea typeface="ＭＳ Ｐゴシック" charset="0"/>
              <a:sym typeface="Gill Sans" charset="0"/>
            </a:endParaRPr>
          </a:p>
        </p:txBody>
      </p:sp>
      <p:sp>
        <p:nvSpPr>
          <p:cNvPr id="691" name="AutoShape 329"/>
          <p:cNvSpPr>
            <a:spLocks/>
          </p:cNvSpPr>
          <p:nvPr/>
        </p:nvSpPr>
        <p:spPr bwMode="auto">
          <a:xfrm>
            <a:off x="1008474"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1"/>
                </a:solidFill>
                <a:latin typeface="Arial" panose="020B0604020202020204" pitchFamily="34" charset="0"/>
                <a:ea typeface="ＭＳ Ｐゴシック" charset="0"/>
                <a:cs typeface="Arial" panose="020B0604020202020204" pitchFamily="34" charset="0"/>
              </a:rPr>
              <a:t>WINNER PLAN</a:t>
            </a:r>
          </a:p>
        </p:txBody>
      </p:sp>
      <p:sp>
        <p:nvSpPr>
          <p:cNvPr id="692" name="AutoShape 330"/>
          <p:cNvSpPr>
            <a:spLocks/>
          </p:cNvSpPr>
          <p:nvPr/>
        </p:nvSpPr>
        <p:spPr bwMode="auto">
          <a:xfrm>
            <a:off x="1099056"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
        <p:nvSpPr>
          <p:cNvPr id="316" name="Прямоугольник 315"/>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Box bar example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18" name="AutoShape 329"/>
          <p:cNvSpPr>
            <a:spLocks/>
          </p:cNvSpPr>
          <p:nvPr/>
        </p:nvSpPr>
        <p:spPr bwMode="auto">
          <a:xfrm>
            <a:off x="3751674"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2"/>
                </a:solidFill>
                <a:latin typeface="Arial" panose="020B0604020202020204" pitchFamily="34" charset="0"/>
                <a:ea typeface="ＭＳ Ｐゴシック" charset="0"/>
                <a:cs typeface="Arial" panose="020B0604020202020204" pitchFamily="34" charset="0"/>
              </a:rPr>
              <a:t>WINNER PLAN</a:t>
            </a:r>
          </a:p>
        </p:txBody>
      </p:sp>
      <p:sp>
        <p:nvSpPr>
          <p:cNvPr id="319" name="AutoShape 330"/>
          <p:cNvSpPr>
            <a:spLocks/>
          </p:cNvSpPr>
          <p:nvPr/>
        </p:nvSpPr>
        <p:spPr bwMode="auto">
          <a:xfrm>
            <a:off x="3842256"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
        <p:nvSpPr>
          <p:cNvPr id="320" name="AutoShape 329"/>
          <p:cNvSpPr>
            <a:spLocks/>
          </p:cNvSpPr>
          <p:nvPr/>
        </p:nvSpPr>
        <p:spPr bwMode="auto">
          <a:xfrm>
            <a:off x="6523903"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3"/>
                </a:solidFill>
                <a:latin typeface="Arial" panose="020B0604020202020204" pitchFamily="34" charset="0"/>
                <a:ea typeface="ＭＳ Ｐゴシック" charset="0"/>
                <a:cs typeface="Arial" panose="020B0604020202020204" pitchFamily="34" charset="0"/>
              </a:rPr>
              <a:t>WINNER PLAN</a:t>
            </a:r>
          </a:p>
        </p:txBody>
      </p:sp>
      <p:sp>
        <p:nvSpPr>
          <p:cNvPr id="321" name="AutoShape 330"/>
          <p:cNvSpPr>
            <a:spLocks/>
          </p:cNvSpPr>
          <p:nvPr/>
        </p:nvSpPr>
        <p:spPr bwMode="auto">
          <a:xfrm>
            <a:off x="6614485"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
        <p:nvSpPr>
          <p:cNvPr id="322" name="AutoShape 329"/>
          <p:cNvSpPr>
            <a:spLocks/>
          </p:cNvSpPr>
          <p:nvPr/>
        </p:nvSpPr>
        <p:spPr bwMode="auto">
          <a:xfrm>
            <a:off x="9262836"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4"/>
                </a:solidFill>
                <a:latin typeface="Arial" panose="020B0604020202020204" pitchFamily="34" charset="0"/>
                <a:ea typeface="ＭＳ Ｐゴシック" charset="0"/>
                <a:cs typeface="Arial" panose="020B0604020202020204" pitchFamily="34" charset="0"/>
              </a:rPr>
              <a:t>WINNER PLAN</a:t>
            </a:r>
          </a:p>
        </p:txBody>
      </p:sp>
      <p:sp>
        <p:nvSpPr>
          <p:cNvPr id="323" name="AutoShape 330"/>
          <p:cNvSpPr>
            <a:spLocks/>
          </p:cNvSpPr>
          <p:nvPr/>
        </p:nvSpPr>
        <p:spPr bwMode="auto">
          <a:xfrm>
            <a:off x="9353418"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
        <p:nvSpPr>
          <p:cNvPr id="324" name="AutoShape 329"/>
          <p:cNvSpPr>
            <a:spLocks/>
          </p:cNvSpPr>
          <p:nvPr/>
        </p:nvSpPr>
        <p:spPr bwMode="auto">
          <a:xfrm>
            <a:off x="12064093"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5"/>
                </a:solidFill>
                <a:latin typeface="Arial" panose="020B0604020202020204" pitchFamily="34" charset="0"/>
                <a:ea typeface="ＭＳ Ｐゴシック" charset="0"/>
                <a:cs typeface="Arial" panose="020B0604020202020204" pitchFamily="34" charset="0"/>
              </a:rPr>
              <a:t>WINNER PLAN</a:t>
            </a:r>
          </a:p>
        </p:txBody>
      </p:sp>
      <p:sp>
        <p:nvSpPr>
          <p:cNvPr id="325" name="AutoShape 330"/>
          <p:cNvSpPr>
            <a:spLocks/>
          </p:cNvSpPr>
          <p:nvPr/>
        </p:nvSpPr>
        <p:spPr bwMode="auto">
          <a:xfrm>
            <a:off x="12154675"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
        <p:nvSpPr>
          <p:cNvPr id="326" name="AutoShape 329"/>
          <p:cNvSpPr>
            <a:spLocks/>
          </p:cNvSpPr>
          <p:nvPr/>
        </p:nvSpPr>
        <p:spPr bwMode="auto">
          <a:xfrm>
            <a:off x="14749237" y="7801883"/>
            <a:ext cx="2516417" cy="4042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28575" tIns="28575" rIns="28575" bIns="28575" anchor="ctr"/>
          <a:lstStyle/>
          <a:p>
            <a:pPr algn="ctr">
              <a:defRPr/>
            </a:pPr>
            <a:r>
              <a:rPr lang="es-ES" sz="2400" b="1" dirty="0">
                <a:solidFill>
                  <a:schemeClr val="accent6"/>
                </a:solidFill>
                <a:latin typeface="Arial" panose="020B0604020202020204" pitchFamily="34" charset="0"/>
                <a:ea typeface="ＭＳ Ｐゴシック" charset="0"/>
                <a:cs typeface="Arial" panose="020B0604020202020204" pitchFamily="34" charset="0"/>
              </a:rPr>
              <a:t>WINNER PLAN</a:t>
            </a:r>
          </a:p>
        </p:txBody>
      </p:sp>
      <p:sp>
        <p:nvSpPr>
          <p:cNvPr id="327" name="AutoShape 330"/>
          <p:cNvSpPr>
            <a:spLocks/>
          </p:cNvSpPr>
          <p:nvPr/>
        </p:nvSpPr>
        <p:spPr bwMode="auto">
          <a:xfrm>
            <a:off x="14839819" y="8195532"/>
            <a:ext cx="2335252" cy="1204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defTabSz="485775">
              <a:lnSpc>
                <a:spcPct val="150000"/>
              </a:lnSpc>
              <a:spcBef>
                <a:spcPts val="1275"/>
              </a:spcBef>
              <a:defRPr/>
            </a:pPr>
            <a:r>
              <a:rPr lang="es-ES" dirty="0">
                <a:solidFill>
                  <a:schemeClr val="tx1">
                    <a:lumMod val="75000"/>
                    <a:lumOff val="25000"/>
                  </a:schemeClr>
                </a:solidFill>
                <a:latin typeface="Arial" panose="020B0604020202020204" pitchFamily="34" charset="0"/>
                <a:ea typeface="ＭＳ Ｐゴシック" charset="0"/>
                <a:cs typeface="Arial" panose="020B0604020202020204" pitchFamily="34" charset="0"/>
              </a:rPr>
              <a:t>Lorem ipsum dolor sit amet, consectetur adipiscing elit.</a:t>
            </a:r>
          </a:p>
        </p:txBody>
      </p:sp>
    </p:spTree>
    <p:extLst>
      <p:ext uri="{BB962C8B-B14F-4D97-AF65-F5344CB8AC3E}">
        <p14:creationId xmlns:p14="http://schemas.microsoft.com/office/powerpoint/2010/main" val="1844731185"/>
      </p:ext>
    </p:extLst>
  </p:cSld>
  <p:clrMapOvr>
    <a:masterClrMapping/>
  </p:clrMapOvr>
  <p:transition spd="med">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Овал 70"/>
          <p:cNvSpPr/>
          <p:nvPr/>
        </p:nvSpPr>
        <p:spPr>
          <a:xfrm>
            <a:off x="14881288" y="3062514"/>
            <a:ext cx="2374078" cy="23740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2" name="Овал 71"/>
          <p:cNvSpPr/>
          <p:nvPr/>
        </p:nvSpPr>
        <p:spPr>
          <a:xfrm>
            <a:off x="12072443" y="3062514"/>
            <a:ext cx="2374078" cy="23740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8" name="Овал 67"/>
          <p:cNvSpPr/>
          <p:nvPr/>
        </p:nvSpPr>
        <p:spPr>
          <a:xfrm>
            <a:off x="9286214" y="3062514"/>
            <a:ext cx="2374078" cy="23740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0" name="Овал 69"/>
          <p:cNvSpPr/>
          <p:nvPr/>
        </p:nvSpPr>
        <p:spPr>
          <a:xfrm>
            <a:off x="6477369" y="3062514"/>
            <a:ext cx="2374078" cy="23740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 name="Дуга 2"/>
          <p:cNvSpPr/>
          <p:nvPr/>
        </p:nvSpPr>
        <p:spPr>
          <a:xfrm>
            <a:off x="1137311"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4" name="Дуга 3"/>
          <p:cNvSpPr/>
          <p:nvPr/>
        </p:nvSpPr>
        <p:spPr>
          <a:xfrm>
            <a:off x="1137311" y="3342185"/>
            <a:ext cx="1865446" cy="1865446"/>
          </a:xfrm>
          <a:prstGeom prst="arc">
            <a:avLst>
              <a:gd name="adj1" fmla="val 2811744"/>
              <a:gd name="adj2" fmla="val 13984181"/>
            </a:avLst>
          </a:prstGeom>
          <a:ln w="1905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5" name="Прямоугольник 4"/>
          <p:cNvSpPr/>
          <p:nvPr/>
        </p:nvSpPr>
        <p:spPr>
          <a:xfrm>
            <a:off x="1358219" y="3984964"/>
            <a:ext cx="1423630" cy="600164"/>
          </a:xfrm>
          <a:prstGeom prst="rect">
            <a:avLst/>
          </a:prstGeom>
        </p:spPr>
        <p:txBody>
          <a:bodyPr wrap="square">
            <a:spAutoFit/>
          </a:bodyPr>
          <a:lstStyle/>
          <a:p>
            <a:pPr algn="ctr"/>
            <a:r>
              <a:rPr lang="ru-RU" sz="3300" b="1" dirty="0">
                <a:solidFill>
                  <a:schemeClr val="tx1">
                    <a:lumMod val="75000"/>
                    <a:lumOff val="25000"/>
                  </a:schemeClr>
                </a:solidFill>
                <a:latin typeface="Arial" panose="020B0604020202020204" pitchFamily="34" charset="0"/>
                <a:cs typeface="Arial" panose="020B0604020202020204" pitchFamily="34" charset="0"/>
              </a:rPr>
              <a:t>2300</a:t>
            </a:r>
          </a:p>
        </p:txBody>
      </p:sp>
      <p:sp>
        <p:nvSpPr>
          <p:cNvPr id="31" name="Скругленный прямоугольник 30"/>
          <p:cNvSpPr/>
          <p:nvPr/>
        </p:nvSpPr>
        <p:spPr>
          <a:xfrm rot="5400000">
            <a:off x="1746035" y="8018346"/>
            <a:ext cx="647998" cy="1889992"/>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latin typeface="Arial" panose="020B0604020202020204" pitchFamily="34" charset="0"/>
                <a:cs typeface="Arial" panose="020B0604020202020204" pitchFamily="34" charset="0"/>
              </a:rPr>
              <a:t>JANUARY</a:t>
            </a:r>
            <a:endParaRPr lang="ru-RU" sz="2100" dirty="0">
              <a:latin typeface="Arial" panose="020B0604020202020204" pitchFamily="34" charset="0"/>
              <a:cs typeface="Arial" panose="020B0604020202020204" pitchFamily="34" charset="0"/>
            </a:endParaRPr>
          </a:p>
        </p:txBody>
      </p:sp>
      <p:sp>
        <p:nvSpPr>
          <p:cNvPr id="11" name="Дуга 10"/>
          <p:cNvSpPr/>
          <p:nvPr/>
        </p:nvSpPr>
        <p:spPr>
          <a:xfrm>
            <a:off x="6731685"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12" name="Дуга 11"/>
          <p:cNvSpPr/>
          <p:nvPr/>
        </p:nvSpPr>
        <p:spPr>
          <a:xfrm>
            <a:off x="6731685" y="3342185"/>
            <a:ext cx="1865446" cy="1865446"/>
          </a:xfrm>
          <a:prstGeom prst="arc">
            <a:avLst>
              <a:gd name="adj1" fmla="val 7155324"/>
              <a:gd name="adj2" fmla="val 3197423"/>
            </a:avLst>
          </a:prstGeom>
          <a:ln w="1905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13" name="Прямоугольник 12"/>
          <p:cNvSpPr/>
          <p:nvPr/>
        </p:nvSpPr>
        <p:spPr>
          <a:xfrm>
            <a:off x="6952593" y="3984964"/>
            <a:ext cx="1423630" cy="600164"/>
          </a:xfrm>
          <a:prstGeom prst="rect">
            <a:avLst/>
          </a:prstGeom>
        </p:spPr>
        <p:txBody>
          <a:bodyPr wrap="square">
            <a:spAutoFit/>
          </a:bodyPr>
          <a:lstStyle/>
          <a:p>
            <a:pPr algn="ctr"/>
            <a:r>
              <a:rPr lang="en-US" sz="3300" b="1" dirty="0">
                <a:solidFill>
                  <a:schemeClr val="tx1">
                    <a:lumMod val="75000"/>
                    <a:lumOff val="25000"/>
                  </a:schemeClr>
                </a:solidFill>
                <a:latin typeface="Arial" panose="020B0604020202020204" pitchFamily="34" charset="0"/>
                <a:cs typeface="Arial" panose="020B0604020202020204" pitchFamily="34" charset="0"/>
              </a:rPr>
              <a:t>1670</a:t>
            </a:r>
            <a:endParaRPr lang="ru-RU" sz="33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Скругленный прямоугольник 33"/>
          <p:cNvSpPr/>
          <p:nvPr/>
        </p:nvSpPr>
        <p:spPr>
          <a:xfrm rot="5400000">
            <a:off x="7340409" y="8018346"/>
            <a:ext cx="647998" cy="1889992"/>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latin typeface="Arial" panose="020B0604020202020204" pitchFamily="34" charset="0"/>
                <a:cs typeface="Arial" panose="020B0604020202020204" pitchFamily="34" charset="0"/>
              </a:rPr>
              <a:t>MART</a:t>
            </a:r>
            <a:endParaRPr lang="ru-RU" sz="2100" dirty="0">
              <a:latin typeface="Arial" panose="020B0604020202020204" pitchFamily="34" charset="0"/>
              <a:cs typeface="Arial" panose="020B0604020202020204" pitchFamily="34" charset="0"/>
            </a:endParaRPr>
          </a:p>
        </p:txBody>
      </p:sp>
      <p:sp>
        <p:nvSpPr>
          <p:cNvPr id="7" name="Дуга 6"/>
          <p:cNvSpPr/>
          <p:nvPr/>
        </p:nvSpPr>
        <p:spPr>
          <a:xfrm>
            <a:off x="3934497"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8" name="Дуга 7"/>
          <p:cNvSpPr/>
          <p:nvPr/>
        </p:nvSpPr>
        <p:spPr>
          <a:xfrm>
            <a:off x="3934497" y="3342185"/>
            <a:ext cx="1865446" cy="1865446"/>
          </a:xfrm>
          <a:prstGeom prst="arc">
            <a:avLst>
              <a:gd name="adj1" fmla="val 5214011"/>
              <a:gd name="adj2" fmla="val 21325723"/>
            </a:avLst>
          </a:prstGeom>
          <a:ln w="1905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9" name="Прямоугольник 8"/>
          <p:cNvSpPr/>
          <p:nvPr/>
        </p:nvSpPr>
        <p:spPr>
          <a:xfrm>
            <a:off x="4155405" y="3984964"/>
            <a:ext cx="1423630" cy="600164"/>
          </a:xfrm>
          <a:prstGeom prst="rect">
            <a:avLst/>
          </a:prstGeom>
        </p:spPr>
        <p:txBody>
          <a:bodyPr wrap="square">
            <a:spAutoFit/>
          </a:bodyPr>
          <a:lstStyle/>
          <a:p>
            <a:pPr algn="ctr"/>
            <a:r>
              <a:rPr lang="en-US" sz="3300" b="1" dirty="0">
                <a:solidFill>
                  <a:schemeClr val="tx1">
                    <a:lumMod val="75000"/>
                    <a:lumOff val="25000"/>
                  </a:schemeClr>
                </a:solidFill>
                <a:latin typeface="Arial" panose="020B0604020202020204" pitchFamily="34" charset="0"/>
                <a:cs typeface="Arial" panose="020B0604020202020204" pitchFamily="34" charset="0"/>
              </a:rPr>
              <a:t>6790</a:t>
            </a:r>
            <a:endParaRPr lang="ru-RU" sz="33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7" name="Скругленный прямоугольник 36"/>
          <p:cNvSpPr/>
          <p:nvPr/>
        </p:nvSpPr>
        <p:spPr>
          <a:xfrm rot="5400000">
            <a:off x="4543221" y="8018346"/>
            <a:ext cx="647998" cy="1889992"/>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solidFill>
                  <a:schemeClr val="tx1">
                    <a:lumMod val="75000"/>
                    <a:lumOff val="25000"/>
                  </a:schemeClr>
                </a:solidFill>
                <a:latin typeface="Arial" panose="020B0604020202020204" pitchFamily="34" charset="0"/>
                <a:cs typeface="Arial" panose="020B0604020202020204" pitchFamily="34" charset="0"/>
              </a:rPr>
              <a:t>FEBRUARY</a:t>
            </a:r>
            <a:endParaRPr lang="ru-RU"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6" name="Дуга 45"/>
          <p:cNvSpPr/>
          <p:nvPr/>
        </p:nvSpPr>
        <p:spPr>
          <a:xfrm>
            <a:off x="12326057"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47" name="Дуга 46"/>
          <p:cNvSpPr/>
          <p:nvPr/>
        </p:nvSpPr>
        <p:spPr>
          <a:xfrm>
            <a:off x="12326057" y="3342185"/>
            <a:ext cx="1865446" cy="1865446"/>
          </a:xfrm>
          <a:prstGeom prst="arc">
            <a:avLst>
              <a:gd name="adj1" fmla="val 7155324"/>
              <a:gd name="adj2" fmla="val 3197423"/>
            </a:avLst>
          </a:prstGeom>
          <a:ln w="1905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48" name="Прямоугольник 47"/>
          <p:cNvSpPr/>
          <p:nvPr/>
        </p:nvSpPr>
        <p:spPr>
          <a:xfrm>
            <a:off x="12546965" y="3984964"/>
            <a:ext cx="1423630" cy="600164"/>
          </a:xfrm>
          <a:prstGeom prst="rect">
            <a:avLst/>
          </a:prstGeom>
        </p:spPr>
        <p:txBody>
          <a:bodyPr wrap="square">
            <a:spAutoFit/>
          </a:bodyPr>
          <a:lstStyle/>
          <a:p>
            <a:pPr algn="ctr"/>
            <a:r>
              <a:rPr lang="en-US" sz="3300" b="1" dirty="0">
                <a:solidFill>
                  <a:schemeClr val="tx1">
                    <a:lumMod val="75000"/>
                    <a:lumOff val="25000"/>
                  </a:schemeClr>
                </a:solidFill>
                <a:latin typeface="Arial" panose="020B0604020202020204" pitchFamily="34" charset="0"/>
                <a:cs typeface="Arial" panose="020B0604020202020204" pitchFamily="34" charset="0"/>
              </a:rPr>
              <a:t>1670</a:t>
            </a:r>
            <a:endParaRPr lang="ru-RU" sz="33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6" name="Скругленный прямоугольник 55"/>
          <p:cNvSpPr/>
          <p:nvPr/>
        </p:nvSpPr>
        <p:spPr>
          <a:xfrm rot="5400000">
            <a:off x="12934781" y="8018346"/>
            <a:ext cx="647998" cy="1889992"/>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latin typeface="Arial" panose="020B0604020202020204" pitchFamily="34" charset="0"/>
                <a:cs typeface="Arial" panose="020B0604020202020204" pitchFamily="34" charset="0"/>
              </a:rPr>
              <a:t>MAY</a:t>
            </a:r>
            <a:endParaRPr lang="ru-RU" sz="2100" dirty="0">
              <a:latin typeface="Arial" panose="020B0604020202020204" pitchFamily="34" charset="0"/>
              <a:cs typeface="Arial" panose="020B0604020202020204" pitchFamily="34" charset="0"/>
            </a:endParaRPr>
          </a:p>
        </p:txBody>
      </p:sp>
      <p:sp>
        <p:nvSpPr>
          <p:cNvPr id="43" name="Дуга 42"/>
          <p:cNvSpPr/>
          <p:nvPr/>
        </p:nvSpPr>
        <p:spPr>
          <a:xfrm>
            <a:off x="9528871"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44" name="Дуга 43"/>
          <p:cNvSpPr/>
          <p:nvPr/>
        </p:nvSpPr>
        <p:spPr>
          <a:xfrm>
            <a:off x="9528871" y="3342185"/>
            <a:ext cx="1865446" cy="1865446"/>
          </a:xfrm>
          <a:prstGeom prst="arc">
            <a:avLst>
              <a:gd name="adj1" fmla="val 5214011"/>
              <a:gd name="adj2" fmla="val 21325723"/>
            </a:avLst>
          </a:prstGeom>
          <a:ln w="1905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45" name="Прямоугольник 44"/>
          <p:cNvSpPr/>
          <p:nvPr/>
        </p:nvSpPr>
        <p:spPr>
          <a:xfrm>
            <a:off x="9749779" y="3984964"/>
            <a:ext cx="1423630" cy="600164"/>
          </a:xfrm>
          <a:prstGeom prst="rect">
            <a:avLst/>
          </a:prstGeom>
        </p:spPr>
        <p:txBody>
          <a:bodyPr wrap="square">
            <a:spAutoFit/>
          </a:bodyPr>
          <a:lstStyle/>
          <a:p>
            <a:pPr algn="ctr"/>
            <a:r>
              <a:rPr lang="en-US" sz="3300" b="1" dirty="0">
                <a:solidFill>
                  <a:schemeClr val="tx1">
                    <a:lumMod val="75000"/>
                    <a:lumOff val="25000"/>
                  </a:schemeClr>
                </a:solidFill>
                <a:latin typeface="Arial" panose="020B0604020202020204" pitchFamily="34" charset="0"/>
                <a:cs typeface="Arial" panose="020B0604020202020204" pitchFamily="34" charset="0"/>
              </a:rPr>
              <a:t>6790</a:t>
            </a:r>
            <a:endParaRPr lang="ru-RU" sz="33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Скругленный прямоугольник 56"/>
          <p:cNvSpPr/>
          <p:nvPr/>
        </p:nvSpPr>
        <p:spPr>
          <a:xfrm rot="5400000">
            <a:off x="10137595" y="8018346"/>
            <a:ext cx="647998" cy="1889992"/>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solidFill>
                  <a:schemeClr val="tx1">
                    <a:lumMod val="75000"/>
                    <a:lumOff val="25000"/>
                  </a:schemeClr>
                </a:solidFill>
                <a:latin typeface="Arial" panose="020B0604020202020204" pitchFamily="34" charset="0"/>
                <a:cs typeface="Arial" panose="020B0604020202020204" pitchFamily="34" charset="0"/>
              </a:rPr>
              <a:t>APRIL</a:t>
            </a:r>
            <a:endParaRPr lang="ru-RU"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Дуга 58"/>
          <p:cNvSpPr/>
          <p:nvPr/>
        </p:nvSpPr>
        <p:spPr>
          <a:xfrm>
            <a:off x="15123247" y="3342185"/>
            <a:ext cx="1865446" cy="1865446"/>
          </a:xfrm>
          <a:prstGeom prst="arc">
            <a:avLst>
              <a:gd name="adj1" fmla="val 2811744"/>
              <a:gd name="adj2" fmla="val 2788882"/>
            </a:avLst>
          </a:prstGeom>
          <a:ln w="635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atin typeface="Arial" panose="020B0604020202020204" pitchFamily="34" charset="0"/>
              <a:cs typeface="Arial" panose="020B0604020202020204" pitchFamily="34" charset="0"/>
            </a:endParaRPr>
          </a:p>
        </p:txBody>
      </p:sp>
      <p:sp>
        <p:nvSpPr>
          <p:cNvPr id="60" name="Дуга 59"/>
          <p:cNvSpPr/>
          <p:nvPr/>
        </p:nvSpPr>
        <p:spPr>
          <a:xfrm>
            <a:off x="15123247" y="3342185"/>
            <a:ext cx="1865446" cy="1865446"/>
          </a:xfrm>
          <a:prstGeom prst="arc">
            <a:avLst>
              <a:gd name="adj1" fmla="val 7155324"/>
              <a:gd name="adj2" fmla="val 3197423"/>
            </a:avLst>
          </a:prstGeom>
          <a:ln w="190500" cap="rnd">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1" name="Прямоугольник 60"/>
          <p:cNvSpPr/>
          <p:nvPr/>
        </p:nvSpPr>
        <p:spPr>
          <a:xfrm>
            <a:off x="15344155" y="3984964"/>
            <a:ext cx="1423630" cy="600164"/>
          </a:xfrm>
          <a:prstGeom prst="rect">
            <a:avLst/>
          </a:prstGeom>
        </p:spPr>
        <p:txBody>
          <a:bodyPr wrap="square">
            <a:spAutoFit/>
          </a:bodyPr>
          <a:lstStyle/>
          <a:p>
            <a:pPr algn="ctr"/>
            <a:r>
              <a:rPr lang="en-US" sz="3300" b="1" dirty="0">
                <a:solidFill>
                  <a:schemeClr val="tx1">
                    <a:lumMod val="75000"/>
                    <a:lumOff val="25000"/>
                  </a:schemeClr>
                </a:solidFill>
                <a:latin typeface="Arial" panose="020B0604020202020204" pitchFamily="34" charset="0"/>
                <a:cs typeface="Arial" panose="020B0604020202020204" pitchFamily="34" charset="0"/>
              </a:rPr>
              <a:t>1670</a:t>
            </a:r>
            <a:endParaRPr lang="ru-RU" sz="33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4" name="Скругленный прямоугольник 63"/>
          <p:cNvSpPr/>
          <p:nvPr/>
        </p:nvSpPr>
        <p:spPr>
          <a:xfrm rot="5400000">
            <a:off x="15731971" y="8018346"/>
            <a:ext cx="647998" cy="1889992"/>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solidFill>
                  <a:schemeClr val="tx1">
                    <a:lumMod val="75000"/>
                    <a:lumOff val="25000"/>
                  </a:schemeClr>
                </a:solidFill>
                <a:latin typeface="Arial" panose="020B0604020202020204" pitchFamily="34" charset="0"/>
                <a:cs typeface="Arial" panose="020B0604020202020204" pitchFamily="34" charset="0"/>
              </a:rPr>
              <a:t>JUNE</a:t>
            </a:r>
            <a:endParaRPr lang="ru-RU"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 name="Прямоугольник 5"/>
          <p:cNvSpPr/>
          <p:nvPr/>
        </p:nvSpPr>
        <p:spPr>
          <a:xfrm>
            <a:off x="829951"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9" name="Прямоугольник 48"/>
          <p:cNvSpPr/>
          <p:nvPr/>
        </p:nvSpPr>
        <p:spPr>
          <a:xfrm>
            <a:off x="3627137"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5" name="Прямоугольник 54"/>
          <p:cNvSpPr/>
          <p:nvPr/>
        </p:nvSpPr>
        <p:spPr>
          <a:xfrm>
            <a:off x="6419831"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8" name="Прямоугольник 57"/>
          <p:cNvSpPr/>
          <p:nvPr/>
        </p:nvSpPr>
        <p:spPr>
          <a:xfrm>
            <a:off x="9217017"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5" name="Прямоугольник 64"/>
          <p:cNvSpPr/>
          <p:nvPr/>
        </p:nvSpPr>
        <p:spPr>
          <a:xfrm>
            <a:off x="12028725"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6" name="Прямоугольник 65"/>
          <p:cNvSpPr/>
          <p:nvPr/>
        </p:nvSpPr>
        <p:spPr>
          <a:xfrm>
            <a:off x="14825911" y="7041155"/>
            <a:ext cx="2480166" cy="1338828"/>
          </a:xfrm>
          <a:prstGeom prst="rect">
            <a:avLst/>
          </a:prstGeom>
        </p:spPr>
        <p:txBody>
          <a:bodyPr wrap="none">
            <a:spAutoFit/>
          </a:bodyPr>
          <a:lstStyle/>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Lorem Ipsum is simply</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dummy text </a:t>
            </a:r>
            <a:endParaRPr lang="ru-RU" dirty="0">
              <a:solidFill>
                <a:schemeClr val="tx1">
                  <a:lumMod val="75000"/>
                  <a:lumOff val="25000"/>
                </a:schemeClr>
              </a:solidFill>
              <a:latin typeface="Arial" panose="020B0604020202020204" pitchFamily="34" charset="0"/>
              <a:cs typeface="Arial" panose="020B0604020202020204" pitchFamily="34" charset="0"/>
            </a:endParaRPr>
          </a:p>
          <a:p>
            <a:pPr algn="ctr">
              <a:lnSpc>
                <a:spcPct val="150000"/>
              </a:lnSpc>
            </a:pPr>
            <a:r>
              <a:rPr lang="en-US" dirty="0">
                <a:solidFill>
                  <a:schemeClr val="tx1">
                    <a:lumMod val="75000"/>
                    <a:lumOff val="25000"/>
                  </a:schemeClr>
                </a:solidFill>
                <a:latin typeface="Arial" panose="020B0604020202020204" pitchFamily="34" charset="0"/>
                <a:cs typeface="Arial" panose="020B0604020202020204" pitchFamily="34" charset="0"/>
              </a:rPr>
              <a:t>of the printing</a:t>
            </a:r>
            <a:endParaRPr lang="ru-RU" dirty="0">
              <a:solidFill>
                <a:schemeClr val="tx1">
                  <a:lumMod val="75000"/>
                  <a:lumOff val="25000"/>
                </a:schemeClr>
              </a:solidFill>
              <a:latin typeface="Arial" panose="020B0604020202020204" pitchFamily="34" charset="0"/>
              <a:cs typeface="Arial" panose="020B0604020202020204" pitchFamily="34" charset="0"/>
            </a:endParaRPr>
          </a:p>
        </p:txBody>
      </p:sp>
      <p:cxnSp>
        <p:nvCxnSpPr>
          <p:cNvPr id="52" name="Прямая соединительная линия 51"/>
          <p:cNvCxnSpPr/>
          <p:nvPr/>
        </p:nvCxnSpPr>
        <p:spPr>
          <a:xfrm flipV="1">
            <a:off x="2089084"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Прямая соединительная линия 53"/>
          <p:cNvCxnSpPr/>
          <p:nvPr/>
        </p:nvCxnSpPr>
        <p:spPr>
          <a:xfrm flipV="1">
            <a:off x="4924370"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Прямая соединительная линия 62"/>
          <p:cNvCxnSpPr/>
          <p:nvPr/>
        </p:nvCxnSpPr>
        <p:spPr>
          <a:xfrm flipV="1">
            <a:off x="7689784"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Прямая соединительная линия 72"/>
          <p:cNvCxnSpPr/>
          <p:nvPr/>
        </p:nvCxnSpPr>
        <p:spPr>
          <a:xfrm flipV="1">
            <a:off x="10525070"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4" name="Прямая соединительная линия 73"/>
          <p:cNvCxnSpPr/>
          <p:nvPr/>
        </p:nvCxnSpPr>
        <p:spPr>
          <a:xfrm flipV="1">
            <a:off x="13277830"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Прямая соединительная линия 74"/>
          <p:cNvCxnSpPr/>
          <p:nvPr/>
        </p:nvCxnSpPr>
        <p:spPr>
          <a:xfrm flipV="1">
            <a:off x="16113116" y="5486400"/>
            <a:ext cx="0" cy="14404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1" name="Прямоугольник 50"/>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100989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Дуга 62"/>
          <p:cNvSpPr/>
          <p:nvPr/>
        </p:nvSpPr>
        <p:spPr>
          <a:xfrm>
            <a:off x="5564876" y="2520370"/>
            <a:ext cx="6907680" cy="6907680"/>
          </a:xfrm>
          <a:prstGeom prst="arc">
            <a:avLst>
              <a:gd name="adj1" fmla="val 16221578"/>
              <a:gd name="adj2" fmla="val 16204074"/>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4" name="Дуга 63"/>
          <p:cNvSpPr/>
          <p:nvPr/>
        </p:nvSpPr>
        <p:spPr>
          <a:xfrm>
            <a:off x="6018698" y="2974192"/>
            <a:ext cx="6000036" cy="6000036"/>
          </a:xfrm>
          <a:prstGeom prst="arc">
            <a:avLst>
              <a:gd name="adj1" fmla="val 16252499"/>
              <a:gd name="adj2" fmla="val 16203223"/>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5" name="Дуга 64"/>
          <p:cNvSpPr/>
          <p:nvPr/>
        </p:nvSpPr>
        <p:spPr>
          <a:xfrm>
            <a:off x="6949173" y="3904667"/>
            <a:ext cx="4139086" cy="4139086"/>
          </a:xfrm>
          <a:prstGeom prst="arc">
            <a:avLst>
              <a:gd name="adj1" fmla="val 16335844"/>
              <a:gd name="adj2" fmla="val 16212831"/>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6" name="Дуга 65"/>
          <p:cNvSpPr/>
          <p:nvPr/>
        </p:nvSpPr>
        <p:spPr>
          <a:xfrm>
            <a:off x="6489528" y="3445022"/>
            <a:ext cx="5058376" cy="5058376"/>
          </a:xfrm>
          <a:prstGeom prst="arc">
            <a:avLst>
              <a:gd name="adj1" fmla="val 16205799"/>
              <a:gd name="adj2" fmla="val 16201871"/>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7" name="Дуга 66"/>
          <p:cNvSpPr/>
          <p:nvPr/>
        </p:nvSpPr>
        <p:spPr>
          <a:xfrm>
            <a:off x="7423427" y="4378921"/>
            <a:ext cx="3190578" cy="3190578"/>
          </a:xfrm>
          <a:prstGeom prst="arc">
            <a:avLst>
              <a:gd name="adj1" fmla="val 16255627"/>
              <a:gd name="adj2" fmla="val 16201024"/>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8" name="Дуга 67"/>
          <p:cNvSpPr/>
          <p:nvPr/>
        </p:nvSpPr>
        <p:spPr>
          <a:xfrm>
            <a:off x="7911862" y="4867356"/>
            <a:ext cx="2213708" cy="2213708"/>
          </a:xfrm>
          <a:prstGeom prst="arc">
            <a:avLst>
              <a:gd name="adj1" fmla="val 16266232"/>
              <a:gd name="adj2" fmla="val 16223348"/>
            </a:avLst>
          </a:prstGeom>
          <a:ln w="63500" cap="rnd">
            <a:solidFill>
              <a:srgbClr val="EBECF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dirty="0">
              <a:ln>
                <a:solidFill>
                  <a:srgbClr val="E4A30F"/>
                </a:solidFill>
              </a:ln>
              <a:latin typeface="Arial" panose="020B0604020202020204" pitchFamily="34" charset="0"/>
              <a:cs typeface="Arial" panose="020B0604020202020204" pitchFamily="34" charset="0"/>
            </a:endParaRPr>
          </a:p>
        </p:txBody>
      </p:sp>
      <p:sp>
        <p:nvSpPr>
          <p:cNvPr id="57" name="Дуга 56"/>
          <p:cNvSpPr/>
          <p:nvPr/>
        </p:nvSpPr>
        <p:spPr>
          <a:xfrm>
            <a:off x="5564876" y="2520370"/>
            <a:ext cx="6907680" cy="6907680"/>
          </a:xfrm>
          <a:prstGeom prst="arc">
            <a:avLst>
              <a:gd name="adj1" fmla="val 11558182"/>
              <a:gd name="adj2" fmla="val 21083618"/>
            </a:avLst>
          </a:prstGeom>
          <a:ln w="2540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58" name="Дуга 57"/>
          <p:cNvSpPr/>
          <p:nvPr/>
        </p:nvSpPr>
        <p:spPr>
          <a:xfrm>
            <a:off x="6018698" y="2974192"/>
            <a:ext cx="6000036" cy="6000036"/>
          </a:xfrm>
          <a:prstGeom prst="arc">
            <a:avLst>
              <a:gd name="adj1" fmla="val 10097774"/>
              <a:gd name="adj2" fmla="val 20391241"/>
            </a:avLst>
          </a:prstGeom>
          <a:ln w="2540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59" name="Дуга 58"/>
          <p:cNvSpPr/>
          <p:nvPr/>
        </p:nvSpPr>
        <p:spPr>
          <a:xfrm>
            <a:off x="6949173" y="3904667"/>
            <a:ext cx="4139086" cy="4139086"/>
          </a:xfrm>
          <a:prstGeom prst="arc">
            <a:avLst>
              <a:gd name="adj1" fmla="val 9017645"/>
              <a:gd name="adj2" fmla="val 3984948"/>
            </a:avLst>
          </a:prstGeom>
          <a:ln w="2540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0" name="Дуга 59"/>
          <p:cNvSpPr/>
          <p:nvPr/>
        </p:nvSpPr>
        <p:spPr>
          <a:xfrm>
            <a:off x="6489528" y="3445022"/>
            <a:ext cx="5058376" cy="5058376"/>
          </a:xfrm>
          <a:prstGeom prst="arc">
            <a:avLst>
              <a:gd name="adj1" fmla="val 6350009"/>
              <a:gd name="adj2" fmla="val 21029001"/>
            </a:avLst>
          </a:prstGeom>
          <a:ln w="2540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1" name="Дуга 60"/>
          <p:cNvSpPr/>
          <p:nvPr/>
        </p:nvSpPr>
        <p:spPr>
          <a:xfrm>
            <a:off x="7423427" y="4378921"/>
            <a:ext cx="3190578" cy="3190578"/>
          </a:xfrm>
          <a:prstGeom prst="arc">
            <a:avLst>
              <a:gd name="adj1" fmla="val 8344308"/>
              <a:gd name="adj2" fmla="val 20989960"/>
            </a:avLst>
          </a:prstGeom>
          <a:ln w="2540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a:ln>
                <a:solidFill>
                  <a:srgbClr val="E4A30F"/>
                </a:solidFill>
              </a:ln>
              <a:latin typeface="Arial" panose="020B0604020202020204" pitchFamily="34" charset="0"/>
              <a:cs typeface="Arial" panose="020B0604020202020204" pitchFamily="34" charset="0"/>
            </a:endParaRPr>
          </a:p>
        </p:txBody>
      </p:sp>
      <p:sp>
        <p:nvSpPr>
          <p:cNvPr id="62" name="Дуга 61"/>
          <p:cNvSpPr/>
          <p:nvPr/>
        </p:nvSpPr>
        <p:spPr>
          <a:xfrm>
            <a:off x="7911862" y="4867356"/>
            <a:ext cx="2213708" cy="2213708"/>
          </a:xfrm>
          <a:prstGeom prst="arc">
            <a:avLst>
              <a:gd name="adj1" fmla="val 12145646"/>
              <a:gd name="adj2" fmla="val 20664988"/>
            </a:avLst>
          </a:prstGeom>
          <a:ln w="254000" cap="rnd">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dirty="0">
              <a:ln>
                <a:solidFill>
                  <a:srgbClr val="E4A30F"/>
                </a:solidFill>
              </a:ln>
              <a:latin typeface="Arial" panose="020B0604020202020204" pitchFamily="34" charset="0"/>
              <a:cs typeface="Arial" panose="020B0604020202020204" pitchFamily="34" charset="0"/>
            </a:endParaRPr>
          </a:p>
        </p:txBody>
      </p:sp>
      <p:sp>
        <p:nvSpPr>
          <p:cNvPr id="36" name="Прямоугольник 35"/>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4" name="TextBox 43"/>
          <p:cNvSpPr txBox="1"/>
          <p:nvPr/>
        </p:nvSpPr>
        <p:spPr>
          <a:xfrm>
            <a:off x="817884" y="3199086"/>
            <a:ext cx="415416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a:t>
            </a:r>
          </a:p>
        </p:txBody>
      </p:sp>
      <p:sp>
        <p:nvSpPr>
          <p:cNvPr id="45" name="TextBox 44"/>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48" name="TextBox 47"/>
          <p:cNvSpPr txBox="1"/>
          <p:nvPr/>
        </p:nvSpPr>
        <p:spPr>
          <a:xfrm>
            <a:off x="817884" y="5408886"/>
            <a:ext cx="415416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a:t>
            </a:r>
          </a:p>
        </p:txBody>
      </p:sp>
      <p:sp>
        <p:nvSpPr>
          <p:cNvPr id="49" name="TextBox 48"/>
          <p:cNvSpPr txBox="1"/>
          <p:nvPr/>
        </p:nvSpPr>
        <p:spPr>
          <a:xfrm>
            <a:off x="817884" y="49603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0" name="TextBox 49"/>
          <p:cNvSpPr txBox="1"/>
          <p:nvPr/>
        </p:nvSpPr>
        <p:spPr>
          <a:xfrm>
            <a:off x="817884" y="7731444"/>
            <a:ext cx="4154165" cy="1338828"/>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a:t>
            </a:r>
          </a:p>
        </p:txBody>
      </p:sp>
      <p:sp>
        <p:nvSpPr>
          <p:cNvPr id="51" name="TextBox 50"/>
          <p:cNvSpPr txBox="1"/>
          <p:nvPr/>
        </p:nvSpPr>
        <p:spPr>
          <a:xfrm>
            <a:off x="817884" y="72828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2" name="TextBox 51"/>
          <p:cNvSpPr txBox="1"/>
          <p:nvPr/>
        </p:nvSpPr>
        <p:spPr>
          <a:xfrm>
            <a:off x="13333734" y="3199086"/>
            <a:ext cx="4154165" cy="1338828"/>
          </a:xfrm>
          <a:prstGeom prst="rect">
            <a:avLst/>
          </a:prstGeom>
          <a:noFill/>
        </p:spPr>
        <p:txBody>
          <a:bodyPr wrap="square" rtlCol="0">
            <a:spAutoFit/>
          </a:bodyPr>
          <a:lstStyle/>
          <a:p>
            <a:pPr marL="0" indent="0" algn="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a:t>
            </a:r>
          </a:p>
        </p:txBody>
      </p:sp>
      <p:sp>
        <p:nvSpPr>
          <p:cNvPr id="53" name="TextBox 52"/>
          <p:cNvSpPr txBox="1"/>
          <p:nvPr/>
        </p:nvSpPr>
        <p:spPr>
          <a:xfrm>
            <a:off x="14466287"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4" name="TextBox 53"/>
          <p:cNvSpPr txBox="1"/>
          <p:nvPr/>
        </p:nvSpPr>
        <p:spPr>
          <a:xfrm>
            <a:off x="13333734" y="5408886"/>
            <a:ext cx="4154165" cy="1338828"/>
          </a:xfrm>
          <a:prstGeom prst="rect">
            <a:avLst/>
          </a:prstGeom>
          <a:noFill/>
        </p:spPr>
        <p:txBody>
          <a:bodyPr wrap="square" rtlCol="0">
            <a:spAutoFit/>
          </a:bodyPr>
          <a:lstStyle/>
          <a:p>
            <a:pPr marL="0" indent="0" algn="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a:t>
            </a:r>
          </a:p>
        </p:txBody>
      </p:sp>
      <p:sp>
        <p:nvSpPr>
          <p:cNvPr id="55" name="TextBox 54"/>
          <p:cNvSpPr txBox="1"/>
          <p:nvPr/>
        </p:nvSpPr>
        <p:spPr>
          <a:xfrm>
            <a:off x="14466287" y="49603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6" name="TextBox 55"/>
          <p:cNvSpPr txBox="1"/>
          <p:nvPr/>
        </p:nvSpPr>
        <p:spPr>
          <a:xfrm>
            <a:off x="13333734" y="7731444"/>
            <a:ext cx="4154165" cy="1338828"/>
          </a:xfrm>
          <a:prstGeom prst="rect">
            <a:avLst/>
          </a:prstGeom>
          <a:noFill/>
        </p:spPr>
        <p:txBody>
          <a:bodyPr wrap="square" rtlCol="0">
            <a:spAutoFit/>
          </a:bodyPr>
          <a:lstStyle/>
          <a:p>
            <a:pPr marL="0" indent="0" algn="r"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a:t>
            </a:r>
          </a:p>
        </p:txBody>
      </p:sp>
      <p:sp>
        <p:nvSpPr>
          <p:cNvPr id="70" name="TextBox 69"/>
          <p:cNvSpPr txBox="1"/>
          <p:nvPr/>
        </p:nvSpPr>
        <p:spPr>
          <a:xfrm>
            <a:off x="14466287" y="72828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74" name="Прямая соединительная линия 26"/>
          <p:cNvCxnSpPr/>
          <p:nvPr/>
        </p:nvCxnSpPr>
        <p:spPr>
          <a:xfrm flipH="1">
            <a:off x="3419860" y="2971800"/>
            <a:ext cx="3831840" cy="0"/>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Прямая соединительная линия 26"/>
          <p:cNvCxnSpPr/>
          <p:nvPr/>
        </p:nvCxnSpPr>
        <p:spPr>
          <a:xfrm rot="10800000">
            <a:off x="3419860" y="5191142"/>
            <a:ext cx="2695190" cy="23083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Прямая соединительная линия 26"/>
          <p:cNvCxnSpPr/>
          <p:nvPr/>
        </p:nvCxnSpPr>
        <p:spPr>
          <a:xfrm flipH="1">
            <a:off x="3419860" y="7529336"/>
            <a:ext cx="3529313" cy="0"/>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Прямая соединительная линия 26"/>
          <p:cNvCxnSpPr/>
          <p:nvPr/>
        </p:nvCxnSpPr>
        <p:spPr>
          <a:xfrm flipV="1">
            <a:off x="10614005" y="2984500"/>
            <a:ext cx="4340243" cy="1718129"/>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2" name="Прямая соединительная линия 26"/>
          <p:cNvCxnSpPr/>
          <p:nvPr/>
        </p:nvCxnSpPr>
        <p:spPr>
          <a:xfrm>
            <a:off x="10363200" y="5191141"/>
            <a:ext cx="4591048" cy="0"/>
          </a:xfrm>
          <a:prstGeom prst="straightConnector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3" name="Прямая соединительная линия 26"/>
          <p:cNvCxnSpPr/>
          <p:nvPr/>
        </p:nvCxnSpPr>
        <p:spPr>
          <a:xfrm>
            <a:off x="9521371" y="5065486"/>
            <a:ext cx="5432877" cy="2476550"/>
          </a:xfrm>
          <a:prstGeom prst="bentConnector3">
            <a:avLst>
              <a:gd name="adj1" fmla="val -22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244956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Текст 6"/>
          <p:cNvSpPr txBox="1">
            <a:spLocks/>
          </p:cNvSpPr>
          <p:nvPr/>
        </p:nvSpPr>
        <p:spPr>
          <a:xfrm>
            <a:off x="5337438" y="6067632"/>
            <a:ext cx="3563984" cy="234707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1pPr>
            <a:lvl2pPr marL="1981299" indent="-762038"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2pPr>
            <a:lvl3pPr marL="3048152"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3pPr>
            <a:lvl4pPr marL="4267413"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4pPr>
            <a:lvl5pPr marL="5486674"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lnSpc>
                <a:spcPct val="150000"/>
              </a:lnSpc>
              <a:buNone/>
            </a:pPr>
            <a:r>
              <a:rPr lang="en-US" sz="1800" dirty="0">
                <a:solidFill>
                  <a:schemeClr val="tx1">
                    <a:lumMod val="65000"/>
                    <a:lumOff val="35000"/>
                  </a:schemeClr>
                </a:solidFill>
                <a:latin typeface="Arial" panose="020B0604020202020204" pitchFamily="34" charset="0"/>
                <a:cs typeface="Arial" panose="020B0604020202020204" pitchFamily="34" charset="0"/>
              </a:rPr>
              <a:t>Lorem Ipsum is simply dummy text of the printing and typesetting industry. Lorem Ipsum has been the industry's standard dummy text</a:t>
            </a:r>
            <a:r>
              <a:rPr lang="ru-RU" sz="1800" dirty="0">
                <a:solidFill>
                  <a:schemeClr val="tx1">
                    <a:lumMod val="65000"/>
                    <a:lumOff val="35000"/>
                  </a:schemeClr>
                </a:solidFill>
                <a:latin typeface="Arial" panose="020B0604020202020204" pitchFamily="34" charset="0"/>
                <a:cs typeface="Arial" panose="020B0604020202020204" pitchFamily="34" charset="0"/>
              </a:rPr>
              <a:t>…</a:t>
            </a:r>
          </a:p>
        </p:txBody>
      </p:sp>
      <p:sp>
        <p:nvSpPr>
          <p:cNvPr id="34" name="Текст 6"/>
          <p:cNvSpPr txBox="1">
            <a:spLocks/>
          </p:cNvSpPr>
          <p:nvPr/>
        </p:nvSpPr>
        <p:spPr>
          <a:xfrm>
            <a:off x="9468838" y="6067632"/>
            <a:ext cx="3563984" cy="234707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1pPr>
            <a:lvl2pPr marL="1981299" indent="-762038"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2pPr>
            <a:lvl3pPr marL="3048152"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3pPr>
            <a:lvl4pPr marL="4267413"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4pPr>
            <a:lvl5pPr marL="5486674"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lnSpc>
                <a:spcPct val="150000"/>
              </a:lnSpc>
              <a:buNone/>
            </a:pPr>
            <a:r>
              <a:rPr lang="en-US" sz="1800" dirty="0">
                <a:solidFill>
                  <a:schemeClr val="tx1">
                    <a:lumMod val="65000"/>
                    <a:lumOff val="35000"/>
                  </a:schemeClr>
                </a:solidFill>
                <a:latin typeface="Arial" panose="020B0604020202020204" pitchFamily="34" charset="0"/>
                <a:cs typeface="Arial" panose="020B0604020202020204" pitchFamily="34" charset="0"/>
              </a:rPr>
              <a:t>Lorem Ipsum is simply dummy text of the printing and typesetting industry. Lorem Ipsum has been the industry's standard dummy text </a:t>
            </a:r>
            <a:r>
              <a:rPr lang="ru-RU" sz="1800" dirty="0">
                <a:solidFill>
                  <a:schemeClr val="tx1">
                    <a:lumMod val="65000"/>
                    <a:lumOff val="35000"/>
                  </a:schemeClr>
                </a:solidFill>
                <a:latin typeface="Arial" panose="020B0604020202020204" pitchFamily="34" charset="0"/>
                <a:cs typeface="Arial" panose="020B0604020202020204" pitchFamily="34" charset="0"/>
              </a:rPr>
              <a:t>…</a:t>
            </a:r>
          </a:p>
        </p:txBody>
      </p:sp>
      <p:sp>
        <p:nvSpPr>
          <p:cNvPr id="35" name="Текст 6"/>
          <p:cNvSpPr txBox="1">
            <a:spLocks/>
          </p:cNvSpPr>
          <p:nvPr/>
        </p:nvSpPr>
        <p:spPr>
          <a:xfrm>
            <a:off x="13600238" y="6067632"/>
            <a:ext cx="3563984" cy="234707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1pPr>
            <a:lvl2pPr marL="1981299" indent="-762038"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2pPr>
            <a:lvl3pPr marL="3048152"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3pPr>
            <a:lvl4pPr marL="4267413"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4pPr>
            <a:lvl5pPr marL="5486674"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lnSpc>
                <a:spcPct val="150000"/>
              </a:lnSpc>
              <a:buNone/>
            </a:pPr>
            <a:r>
              <a:rPr lang="en-US" sz="1800" dirty="0" err="1">
                <a:solidFill>
                  <a:schemeClr val="tx1">
                    <a:lumMod val="65000"/>
                    <a:lumOff val="35000"/>
                  </a:schemeClr>
                </a:solidFill>
                <a:latin typeface="Arial" panose="020B0604020202020204" pitchFamily="34" charset="0"/>
                <a:cs typeface="Arial" panose="020B0604020202020204" pitchFamily="34" charset="0"/>
              </a:rPr>
              <a:t>Lorem</a:t>
            </a:r>
            <a:r>
              <a:rPr lang="en-US" sz="1800" dirty="0">
                <a:solidFill>
                  <a:schemeClr val="tx1">
                    <a:lumMod val="65000"/>
                    <a:lumOff val="35000"/>
                  </a:schemeClr>
                </a:solidFill>
                <a:latin typeface="Arial" panose="020B0604020202020204" pitchFamily="34" charset="0"/>
                <a:cs typeface="Arial" panose="020B0604020202020204" pitchFamily="34" charset="0"/>
              </a:rPr>
              <a:t> </a:t>
            </a:r>
            <a:r>
              <a:rPr lang="en-US" sz="1800" dirty="0" err="1">
                <a:solidFill>
                  <a:schemeClr val="tx1">
                    <a:lumMod val="65000"/>
                    <a:lumOff val="35000"/>
                  </a:schemeClr>
                </a:solidFill>
                <a:latin typeface="Arial" panose="020B0604020202020204" pitchFamily="34" charset="0"/>
                <a:cs typeface="Arial" panose="020B0604020202020204" pitchFamily="34" charset="0"/>
              </a:rPr>
              <a:t>Ipsum</a:t>
            </a:r>
            <a:r>
              <a:rPr lang="en-US" sz="1800" dirty="0">
                <a:solidFill>
                  <a:schemeClr val="tx1">
                    <a:lumMod val="65000"/>
                    <a:lumOff val="35000"/>
                  </a:schemeClr>
                </a:solidFill>
                <a:latin typeface="Arial" panose="020B0604020202020204" pitchFamily="34" charset="0"/>
                <a:cs typeface="Arial" panose="020B0604020202020204" pitchFamily="34" charset="0"/>
              </a:rPr>
              <a:t> is simply dummy text of the printing and typesetting industry. Lorem Ipsum has been the industry's standard dummy text </a:t>
            </a:r>
            <a:r>
              <a:rPr lang="ru-RU" sz="1800" dirty="0">
                <a:solidFill>
                  <a:schemeClr val="tx1">
                    <a:lumMod val="65000"/>
                    <a:lumOff val="35000"/>
                  </a:schemeClr>
                </a:solidFill>
                <a:latin typeface="Arial" panose="020B0604020202020204" pitchFamily="34" charset="0"/>
                <a:cs typeface="Arial" panose="020B0604020202020204" pitchFamily="34" charset="0"/>
              </a:rPr>
              <a:t>…</a:t>
            </a:r>
          </a:p>
        </p:txBody>
      </p:sp>
      <p:sp>
        <p:nvSpPr>
          <p:cNvPr id="36" name="Скругленный прямоугольник 35"/>
          <p:cNvSpPr/>
          <p:nvPr/>
        </p:nvSpPr>
        <p:spPr>
          <a:xfrm rot="5400000">
            <a:off x="2691031" y="8051762"/>
            <a:ext cx="647998" cy="1889992"/>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latin typeface="Arial" panose="020B0604020202020204" pitchFamily="34" charset="0"/>
                <a:cs typeface="Arial" panose="020B0604020202020204" pitchFamily="34" charset="0"/>
              </a:rPr>
              <a:t>I QUARTA</a:t>
            </a:r>
            <a:endParaRPr lang="ru-RU" sz="2100" dirty="0">
              <a:latin typeface="Arial" panose="020B0604020202020204" pitchFamily="34" charset="0"/>
              <a:cs typeface="Arial" panose="020B0604020202020204" pitchFamily="34" charset="0"/>
            </a:endParaRPr>
          </a:p>
        </p:txBody>
      </p:sp>
      <p:sp>
        <p:nvSpPr>
          <p:cNvPr id="37" name="Скругленный прямоугольник 36"/>
          <p:cNvSpPr/>
          <p:nvPr/>
        </p:nvSpPr>
        <p:spPr>
          <a:xfrm rot="5400000">
            <a:off x="10934993" y="8051762"/>
            <a:ext cx="647998" cy="1889992"/>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latin typeface="Arial" panose="020B0604020202020204" pitchFamily="34" charset="0"/>
                <a:cs typeface="Arial" panose="020B0604020202020204" pitchFamily="34" charset="0"/>
              </a:rPr>
              <a:t>III QUARTA</a:t>
            </a:r>
            <a:endParaRPr lang="ru-RU" sz="2100" dirty="0">
              <a:latin typeface="Arial" panose="020B0604020202020204" pitchFamily="34" charset="0"/>
              <a:cs typeface="Arial" panose="020B0604020202020204" pitchFamily="34" charset="0"/>
            </a:endParaRPr>
          </a:p>
        </p:txBody>
      </p:sp>
      <p:sp>
        <p:nvSpPr>
          <p:cNvPr id="38" name="Скругленный прямоугольник 37"/>
          <p:cNvSpPr/>
          <p:nvPr/>
        </p:nvSpPr>
        <p:spPr>
          <a:xfrm rot="5400000">
            <a:off x="6813011" y="8051762"/>
            <a:ext cx="647998" cy="1889992"/>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solidFill>
                  <a:schemeClr val="tx1">
                    <a:lumMod val="75000"/>
                    <a:lumOff val="25000"/>
                  </a:schemeClr>
                </a:solidFill>
                <a:latin typeface="Arial" panose="020B0604020202020204" pitchFamily="34" charset="0"/>
                <a:cs typeface="Arial" panose="020B0604020202020204" pitchFamily="34" charset="0"/>
              </a:rPr>
              <a:t>II QUARTA</a:t>
            </a:r>
            <a:endParaRPr lang="ru-RU"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9" name="Скругленный прямоугольник 38"/>
          <p:cNvSpPr/>
          <p:nvPr/>
        </p:nvSpPr>
        <p:spPr>
          <a:xfrm rot="5400000">
            <a:off x="15056973" y="8051762"/>
            <a:ext cx="647998" cy="1889992"/>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100" dirty="0">
                <a:solidFill>
                  <a:schemeClr val="tx1">
                    <a:lumMod val="75000"/>
                    <a:lumOff val="25000"/>
                  </a:schemeClr>
                </a:solidFill>
                <a:latin typeface="Arial" panose="020B0604020202020204" pitchFamily="34" charset="0"/>
                <a:cs typeface="Arial" panose="020B0604020202020204" pitchFamily="34" charset="0"/>
              </a:rPr>
              <a:t>IV QUARTA</a:t>
            </a:r>
            <a:endParaRPr lang="ru-RU" sz="21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3" name="Дуга 12"/>
          <p:cNvSpPr/>
          <p:nvPr/>
        </p:nvSpPr>
        <p:spPr>
          <a:xfrm>
            <a:off x="1584036" y="2883182"/>
            <a:ext cx="2845560" cy="2845560"/>
          </a:xfrm>
          <a:prstGeom prst="arc">
            <a:avLst>
              <a:gd name="adj1" fmla="val 5495616"/>
              <a:gd name="adj2" fmla="val 15087605"/>
            </a:avLst>
          </a:prstGeom>
          <a:ln w="50800" cap="rnd" cmpd="sng">
            <a:solidFill>
              <a:schemeClr val="accent1"/>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27" name="TextBox 26"/>
          <p:cNvSpPr txBox="1"/>
          <p:nvPr/>
        </p:nvSpPr>
        <p:spPr>
          <a:xfrm>
            <a:off x="2284562" y="3730753"/>
            <a:ext cx="1468671" cy="1431161"/>
          </a:xfrm>
          <a:prstGeom prst="rect">
            <a:avLst/>
          </a:prstGeom>
          <a:noFill/>
        </p:spPr>
        <p:txBody>
          <a:bodyPr wrap="none" rtlCol="0">
            <a:spAutoFit/>
          </a:bodyPr>
          <a:lstStyle/>
          <a:p>
            <a:pPr algn="ctr"/>
            <a:r>
              <a:rPr lang="en-US" sz="6000" b="1" dirty="0">
                <a:solidFill>
                  <a:schemeClr val="tx1">
                    <a:lumMod val="75000"/>
                    <a:lumOff val="25000"/>
                  </a:schemeClr>
                </a:solidFill>
                <a:latin typeface="Arial" panose="020B0604020202020204" pitchFamily="34" charset="0"/>
                <a:cs typeface="Arial" panose="020B0604020202020204" pitchFamily="34" charset="0"/>
              </a:rPr>
              <a:t>215</a:t>
            </a:r>
          </a:p>
          <a:p>
            <a:pPr algn="ctr"/>
            <a:r>
              <a:rPr lang="en-US" sz="2700" b="1" dirty="0">
                <a:solidFill>
                  <a:schemeClr val="tx1">
                    <a:lumMod val="75000"/>
                    <a:lumOff val="25000"/>
                  </a:schemeClr>
                </a:solidFill>
                <a:latin typeface="Arial" panose="020B0604020202020204" pitchFamily="34" charset="0"/>
                <a:cs typeface="Arial" panose="020B0604020202020204" pitchFamily="34" charset="0"/>
              </a:rPr>
              <a:t>268</a:t>
            </a:r>
          </a:p>
        </p:txBody>
      </p:sp>
      <p:sp>
        <p:nvSpPr>
          <p:cNvPr id="32" name="Дуга 31"/>
          <p:cNvSpPr/>
          <p:nvPr/>
        </p:nvSpPr>
        <p:spPr>
          <a:xfrm>
            <a:off x="1759400" y="3059232"/>
            <a:ext cx="2496380" cy="2496380"/>
          </a:xfrm>
          <a:prstGeom prst="arc">
            <a:avLst>
              <a:gd name="adj1" fmla="val 5568410"/>
              <a:gd name="adj2" fmla="val 13005048"/>
            </a:avLst>
          </a:prstGeom>
          <a:ln w="101600" cap="rnd" cmpd="sng">
            <a:solidFill>
              <a:schemeClr val="accent2"/>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47" name="Дуга 46"/>
          <p:cNvSpPr/>
          <p:nvPr/>
        </p:nvSpPr>
        <p:spPr>
          <a:xfrm>
            <a:off x="5706654" y="2883182"/>
            <a:ext cx="2845560" cy="2845560"/>
          </a:xfrm>
          <a:prstGeom prst="arc">
            <a:avLst>
              <a:gd name="adj1" fmla="val 5495616"/>
              <a:gd name="adj2" fmla="val 17758762"/>
            </a:avLst>
          </a:prstGeom>
          <a:ln w="50800" cap="rnd" cmpd="sng">
            <a:solidFill>
              <a:schemeClr val="accent2"/>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42" name="TextBox 41"/>
          <p:cNvSpPr txBox="1"/>
          <p:nvPr/>
        </p:nvSpPr>
        <p:spPr>
          <a:xfrm>
            <a:off x="6407180" y="3730753"/>
            <a:ext cx="1468671" cy="1431161"/>
          </a:xfrm>
          <a:prstGeom prst="rect">
            <a:avLst/>
          </a:prstGeom>
          <a:noFill/>
        </p:spPr>
        <p:txBody>
          <a:bodyPr wrap="none" rtlCol="0">
            <a:spAutoFit/>
          </a:bodyPr>
          <a:lstStyle/>
          <a:p>
            <a:pPr algn="ctr"/>
            <a:r>
              <a:rPr lang="en-US" sz="6000" b="1" dirty="0">
                <a:solidFill>
                  <a:schemeClr val="tx1">
                    <a:lumMod val="75000"/>
                    <a:lumOff val="25000"/>
                  </a:schemeClr>
                </a:solidFill>
                <a:latin typeface="Arial" panose="020B0604020202020204" pitchFamily="34" charset="0"/>
                <a:cs typeface="Arial" panose="020B0604020202020204" pitchFamily="34" charset="0"/>
              </a:rPr>
              <a:t>327</a:t>
            </a:r>
          </a:p>
          <a:p>
            <a:pPr algn="ctr"/>
            <a:r>
              <a:rPr lang="en-US" sz="2700" b="1" dirty="0">
                <a:solidFill>
                  <a:schemeClr val="tx1">
                    <a:lumMod val="75000"/>
                    <a:lumOff val="25000"/>
                  </a:schemeClr>
                </a:solidFill>
                <a:latin typeface="Arial" panose="020B0604020202020204" pitchFamily="34" charset="0"/>
                <a:cs typeface="Arial" panose="020B0604020202020204" pitchFamily="34" charset="0"/>
              </a:rPr>
              <a:t>415</a:t>
            </a:r>
          </a:p>
        </p:txBody>
      </p:sp>
      <p:sp>
        <p:nvSpPr>
          <p:cNvPr id="45" name="Дуга 44"/>
          <p:cNvSpPr/>
          <p:nvPr/>
        </p:nvSpPr>
        <p:spPr>
          <a:xfrm>
            <a:off x="5882018" y="3059232"/>
            <a:ext cx="2496380" cy="2496380"/>
          </a:xfrm>
          <a:prstGeom prst="arc">
            <a:avLst>
              <a:gd name="adj1" fmla="val 5568410"/>
              <a:gd name="adj2" fmla="val 16455781"/>
            </a:avLst>
          </a:prstGeom>
          <a:ln w="101600" cap="rnd" cmpd="sng">
            <a:solidFill>
              <a:schemeClr val="accent3"/>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55" name="Дуга 54"/>
          <p:cNvSpPr/>
          <p:nvPr/>
        </p:nvSpPr>
        <p:spPr>
          <a:xfrm>
            <a:off x="9829272" y="2883182"/>
            <a:ext cx="2845560" cy="2845560"/>
          </a:xfrm>
          <a:prstGeom prst="arc">
            <a:avLst>
              <a:gd name="adj1" fmla="val 5495616"/>
              <a:gd name="adj2" fmla="val 19937384"/>
            </a:avLst>
          </a:prstGeom>
          <a:ln w="50800" cap="rnd" cmpd="sng">
            <a:solidFill>
              <a:schemeClr val="accent3"/>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50" name="TextBox 49"/>
          <p:cNvSpPr txBox="1"/>
          <p:nvPr/>
        </p:nvSpPr>
        <p:spPr>
          <a:xfrm>
            <a:off x="10529798" y="3730753"/>
            <a:ext cx="1468671" cy="1431161"/>
          </a:xfrm>
          <a:prstGeom prst="rect">
            <a:avLst/>
          </a:prstGeom>
          <a:noFill/>
        </p:spPr>
        <p:txBody>
          <a:bodyPr wrap="none" rtlCol="0">
            <a:spAutoFit/>
          </a:bodyPr>
          <a:lstStyle/>
          <a:p>
            <a:pPr algn="ctr"/>
            <a:r>
              <a:rPr lang="en-US" sz="6000" b="1" dirty="0">
                <a:solidFill>
                  <a:schemeClr val="tx1">
                    <a:lumMod val="75000"/>
                    <a:lumOff val="25000"/>
                  </a:schemeClr>
                </a:solidFill>
                <a:latin typeface="Arial" panose="020B0604020202020204" pitchFamily="34" charset="0"/>
                <a:cs typeface="Arial" panose="020B0604020202020204" pitchFamily="34" charset="0"/>
              </a:rPr>
              <a:t>449</a:t>
            </a:r>
          </a:p>
          <a:p>
            <a:pPr algn="ctr"/>
            <a:r>
              <a:rPr lang="en-US" sz="2700" b="1" dirty="0">
                <a:solidFill>
                  <a:schemeClr val="tx1">
                    <a:lumMod val="75000"/>
                    <a:lumOff val="25000"/>
                  </a:schemeClr>
                </a:solidFill>
                <a:latin typeface="Arial" panose="020B0604020202020204" pitchFamily="34" charset="0"/>
                <a:cs typeface="Arial" panose="020B0604020202020204" pitchFamily="34" charset="0"/>
              </a:rPr>
              <a:t>389</a:t>
            </a:r>
          </a:p>
        </p:txBody>
      </p:sp>
      <p:sp>
        <p:nvSpPr>
          <p:cNvPr id="53" name="Дуга 52"/>
          <p:cNvSpPr/>
          <p:nvPr/>
        </p:nvSpPr>
        <p:spPr>
          <a:xfrm>
            <a:off x="10004634" y="3059232"/>
            <a:ext cx="2496380" cy="2496380"/>
          </a:xfrm>
          <a:prstGeom prst="arc">
            <a:avLst>
              <a:gd name="adj1" fmla="val 5568410"/>
              <a:gd name="adj2" fmla="val 17758304"/>
            </a:avLst>
          </a:prstGeom>
          <a:ln w="101600" cap="rnd" cmpd="sng">
            <a:solidFill>
              <a:schemeClr val="accent4"/>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63" name="Дуга 62"/>
          <p:cNvSpPr/>
          <p:nvPr/>
        </p:nvSpPr>
        <p:spPr>
          <a:xfrm>
            <a:off x="13951888" y="2883182"/>
            <a:ext cx="2845560" cy="2845560"/>
          </a:xfrm>
          <a:prstGeom prst="arc">
            <a:avLst>
              <a:gd name="adj1" fmla="val 5495616"/>
              <a:gd name="adj2" fmla="val 1419612"/>
            </a:avLst>
          </a:prstGeom>
          <a:ln w="50800" cap="rnd" cmpd="sng">
            <a:solidFill>
              <a:schemeClr val="accent5"/>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58" name="TextBox 57"/>
          <p:cNvSpPr txBox="1"/>
          <p:nvPr/>
        </p:nvSpPr>
        <p:spPr>
          <a:xfrm>
            <a:off x="14652416" y="3730753"/>
            <a:ext cx="1468671" cy="1431161"/>
          </a:xfrm>
          <a:prstGeom prst="rect">
            <a:avLst/>
          </a:prstGeom>
          <a:noFill/>
        </p:spPr>
        <p:txBody>
          <a:bodyPr wrap="none" rtlCol="0">
            <a:spAutoFit/>
          </a:bodyPr>
          <a:lstStyle/>
          <a:p>
            <a:pPr algn="ctr"/>
            <a:r>
              <a:rPr lang="en-US" sz="6000" b="1" dirty="0">
                <a:solidFill>
                  <a:schemeClr val="tx1">
                    <a:lumMod val="75000"/>
                    <a:lumOff val="25000"/>
                  </a:schemeClr>
                </a:solidFill>
                <a:latin typeface="Arial" panose="020B0604020202020204" pitchFamily="34" charset="0"/>
                <a:cs typeface="Arial" panose="020B0604020202020204" pitchFamily="34" charset="0"/>
              </a:rPr>
              <a:t>615</a:t>
            </a:r>
          </a:p>
          <a:p>
            <a:pPr algn="ctr"/>
            <a:r>
              <a:rPr lang="en-US" sz="2700" b="1" dirty="0">
                <a:solidFill>
                  <a:schemeClr val="tx1">
                    <a:lumMod val="75000"/>
                    <a:lumOff val="25000"/>
                  </a:schemeClr>
                </a:solidFill>
                <a:latin typeface="Arial" panose="020B0604020202020204" pitchFamily="34" charset="0"/>
                <a:cs typeface="Arial" panose="020B0604020202020204" pitchFamily="34" charset="0"/>
              </a:rPr>
              <a:t>658</a:t>
            </a:r>
          </a:p>
        </p:txBody>
      </p:sp>
      <p:sp>
        <p:nvSpPr>
          <p:cNvPr id="61" name="Дуга 60"/>
          <p:cNvSpPr/>
          <p:nvPr/>
        </p:nvSpPr>
        <p:spPr>
          <a:xfrm>
            <a:off x="14127252" y="3059232"/>
            <a:ext cx="2496380" cy="2496380"/>
          </a:xfrm>
          <a:prstGeom prst="arc">
            <a:avLst>
              <a:gd name="adj1" fmla="val 5568410"/>
              <a:gd name="adj2" fmla="val 19771431"/>
            </a:avLst>
          </a:prstGeom>
          <a:ln w="101600" cap="rnd" cmpd="sng">
            <a:solidFill>
              <a:schemeClr val="accent6"/>
            </a:solidFill>
            <a:tailEnd type="oval" w="sm"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ru-RU" sz="1350" b="1">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latin typeface="Arial" panose="020B0604020202020204" pitchFamily="34" charset="0"/>
              <a:cs typeface="Arial" panose="020B0604020202020204" pitchFamily="34" charset="0"/>
            </a:endParaRPr>
          </a:p>
        </p:txBody>
      </p:sp>
      <p:sp>
        <p:nvSpPr>
          <p:cNvPr id="24" name="Текст 6"/>
          <p:cNvSpPr txBox="1">
            <a:spLocks/>
          </p:cNvSpPr>
          <p:nvPr/>
        </p:nvSpPr>
        <p:spPr>
          <a:xfrm>
            <a:off x="1224824" y="6067632"/>
            <a:ext cx="3563984" cy="234707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1pPr>
            <a:lvl2pPr marL="1981299" indent="-762038"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2pPr>
            <a:lvl3pPr marL="3048152"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3pPr>
            <a:lvl4pPr marL="4267413"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4pPr>
            <a:lvl5pPr marL="5486674"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lnSpc>
                <a:spcPct val="150000"/>
              </a:lnSpc>
              <a:buNone/>
            </a:pPr>
            <a:r>
              <a:rPr lang="en-US" sz="1800" dirty="0">
                <a:solidFill>
                  <a:schemeClr val="tx1">
                    <a:lumMod val="65000"/>
                    <a:lumOff val="35000"/>
                  </a:schemeClr>
                </a:solidFill>
                <a:latin typeface="Arial" panose="020B0604020202020204" pitchFamily="34" charset="0"/>
                <a:cs typeface="Arial" panose="020B0604020202020204" pitchFamily="34" charset="0"/>
              </a:rPr>
              <a:t>Lorem Ipsum is simply dummy text of the printing and typesetting industry. Lorem Ipsum has been the industry's standard dummy text </a:t>
            </a:r>
            <a:r>
              <a:rPr lang="ru-RU" sz="1800" dirty="0">
                <a:solidFill>
                  <a:schemeClr val="tx1">
                    <a:lumMod val="65000"/>
                    <a:lumOff val="35000"/>
                  </a:schemeClr>
                </a:solidFill>
                <a:latin typeface="Arial" panose="020B0604020202020204" pitchFamily="34" charset="0"/>
                <a:cs typeface="Arial" panose="020B0604020202020204" pitchFamily="34" charset="0"/>
              </a:rPr>
              <a:t>…</a:t>
            </a:r>
          </a:p>
        </p:txBody>
      </p:sp>
      <p:sp>
        <p:nvSpPr>
          <p:cNvPr id="28" name="Прямоугольник 27"/>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81719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Дуга 2"/>
          <p:cNvSpPr/>
          <p:nvPr/>
        </p:nvSpPr>
        <p:spPr>
          <a:xfrm>
            <a:off x="1599555" y="2686040"/>
            <a:ext cx="1695946" cy="1695860"/>
          </a:xfrm>
          <a:prstGeom prst="arc">
            <a:avLst>
              <a:gd name="adj1" fmla="val 2811744"/>
              <a:gd name="adj2" fmla="val 2788882"/>
            </a:avLst>
          </a:prstGeom>
          <a:ln w="889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 name="Дуга 3"/>
          <p:cNvSpPr/>
          <p:nvPr/>
        </p:nvSpPr>
        <p:spPr>
          <a:xfrm>
            <a:off x="1599555" y="2686040"/>
            <a:ext cx="1695946" cy="1695860"/>
          </a:xfrm>
          <a:prstGeom prst="arc">
            <a:avLst>
              <a:gd name="adj1" fmla="val 2811744"/>
              <a:gd name="adj2" fmla="val 13984181"/>
            </a:avLst>
          </a:prstGeom>
          <a:ln w="1905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5" name="Прямоугольник 4"/>
          <p:cNvSpPr/>
          <p:nvPr/>
        </p:nvSpPr>
        <p:spPr>
          <a:xfrm>
            <a:off x="1800391" y="3417859"/>
            <a:ext cx="1294274" cy="315451"/>
          </a:xfrm>
          <a:prstGeom prst="rect">
            <a:avLst/>
          </a:prstGeom>
        </p:spPr>
        <p:txBody>
          <a:bodyPr wrap="square" lIns="68562" tIns="34280" rIns="68562" bIns="34280">
            <a:spAutoFit/>
          </a:bodyPr>
          <a:lstStyle/>
          <a:p>
            <a:pPr algn="ctr"/>
            <a:r>
              <a:rPr lang="en-US" sz="1600" b="1" dirty="0">
                <a:solidFill>
                  <a:schemeClr val="tx1">
                    <a:lumMod val="75000"/>
                    <a:lumOff val="25000"/>
                  </a:schemeClr>
                </a:solidFill>
                <a:latin typeface="Arial" pitchFamily="34" charset="0"/>
                <a:ea typeface="Aller Light" charset="0"/>
                <a:cs typeface="Arial" pitchFamily="34" charset="0"/>
              </a:rPr>
              <a:t>JANUARY</a:t>
            </a:r>
            <a:endParaRPr lang="ru-RU" sz="1600" b="1" dirty="0">
              <a:solidFill>
                <a:schemeClr val="tx1">
                  <a:lumMod val="75000"/>
                  <a:lumOff val="25000"/>
                </a:schemeClr>
              </a:solidFill>
              <a:latin typeface="Arial" pitchFamily="34" charset="0"/>
              <a:ea typeface="Aller Light" charset="0"/>
              <a:cs typeface="Arial" pitchFamily="34" charset="0"/>
            </a:endParaRPr>
          </a:p>
        </p:txBody>
      </p:sp>
      <p:sp>
        <p:nvSpPr>
          <p:cNvPr id="24" name="Прямоугольник 23"/>
          <p:cNvSpPr/>
          <p:nvPr/>
        </p:nvSpPr>
        <p:spPr>
          <a:xfrm>
            <a:off x="3737622" y="2790681"/>
            <a:ext cx="2862132" cy="746338"/>
          </a:xfrm>
          <a:prstGeom prst="rect">
            <a:avLst/>
          </a:prstGeom>
        </p:spPr>
        <p:txBody>
          <a:bodyPr wrap="square" lIns="68562" tIns="34280" rIns="68562" bIns="34280">
            <a:spAutoFit/>
          </a:bodyPr>
          <a:lstStyle/>
          <a:p>
            <a:r>
              <a:rPr lang="ru-RU" sz="4400" b="1" dirty="0">
                <a:solidFill>
                  <a:schemeClr val="accent1"/>
                </a:solidFill>
                <a:latin typeface="Arial" pitchFamily="34" charset="0"/>
                <a:ea typeface="Aller Light" charset="0"/>
                <a:cs typeface="Arial" pitchFamily="34" charset="0"/>
              </a:rPr>
              <a:t>2300</a:t>
            </a:r>
          </a:p>
        </p:txBody>
      </p:sp>
      <p:sp>
        <p:nvSpPr>
          <p:cNvPr id="50" name="Дуга 49"/>
          <p:cNvSpPr/>
          <p:nvPr/>
        </p:nvSpPr>
        <p:spPr>
          <a:xfrm>
            <a:off x="1599555" y="5053942"/>
            <a:ext cx="1695946" cy="1695860"/>
          </a:xfrm>
          <a:prstGeom prst="arc">
            <a:avLst>
              <a:gd name="adj1" fmla="val 2811744"/>
              <a:gd name="adj2" fmla="val 2788882"/>
            </a:avLst>
          </a:prstGeom>
          <a:ln w="889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55" name="Дуга 54"/>
          <p:cNvSpPr/>
          <p:nvPr/>
        </p:nvSpPr>
        <p:spPr>
          <a:xfrm>
            <a:off x="1599555" y="5053942"/>
            <a:ext cx="1695946" cy="1695860"/>
          </a:xfrm>
          <a:prstGeom prst="arc">
            <a:avLst>
              <a:gd name="adj1" fmla="val 2811744"/>
              <a:gd name="adj2" fmla="val 13984181"/>
            </a:avLst>
          </a:prstGeom>
          <a:ln w="1905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65" name="Прямоугольник 64"/>
          <p:cNvSpPr/>
          <p:nvPr/>
        </p:nvSpPr>
        <p:spPr>
          <a:xfrm>
            <a:off x="1800391" y="5785761"/>
            <a:ext cx="1294274" cy="315451"/>
          </a:xfrm>
          <a:prstGeom prst="rect">
            <a:avLst/>
          </a:prstGeom>
        </p:spPr>
        <p:txBody>
          <a:bodyPr wrap="square" lIns="68562" tIns="34280" rIns="68562" bIns="34280">
            <a:spAutoFit/>
          </a:bodyPr>
          <a:lstStyle/>
          <a:p>
            <a:pPr algn="ctr"/>
            <a:r>
              <a:rPr lang="en-US" sz="1600" b="1" dirty="0">
                <a:solidFill>
                  <a:schemeClr val="tx1">
                    <a:lumMod val="75000"/>
                    <a:lumOff val="25000"/>
                  </a:schemeClr>
                </a:solidFill>
                <a:latin typeface="Arial" pitchFamily="34" charset="0"/>
                <a:ea typeface="Aller Light" charset="0"/>
                <a:cs typeface="Arial" pitchFamily="34" charset="0"/>
              </a:rPr>
              <a:t>FEBRUARY</a:t>
            </a:r>
            <a:endParaRPr lang="ru-RU" sz="1600" b="1" dirty="0">
              <a:solidFill>
                <a:schemeClr val="tx1">
                  <a:lumMod val="75000"/>
                  <a:lumOff val="25000"/>
                </a:schemeClr>
              </a:solidFill>
              <a:latin typeface="Arial" pitchFamily="34" charset="0"/>
              <a:ea typeface="Aller Light" charset="0"/>
              <a:cs typeface="Arial" pitchFamily="34" charset="0"/>
            </a:endParaRPr>
          </a:p>
        </p:txBody>
      </p:sp>
      <p:sp>
        <p:nvSpPr>
          <p:cNvPr id="67" name="Прямоугольник 66"/>
          <p:cNvSpPr/>
          <p:nvPr/>
        </p:nvSpPr>
        <p:spPr>
          <a:xfrm>
            <a:off x="3737622" y="5158583"/>
            <a:ext cx="2862132" cy="746338"/>
          </a:xfrm>
          <a:prstGeom prst="rect">
            <a:avLst/>
          </a:prstGeom>
        </p:spPr>
        <p:txBody>
          <a:bodyPr wrap="square" lIns="68562" tIns="34280" rIns="68562" bIns="34280">
            <a:spAutoFit/>
          </a:bodyPr>
          <a:lstStyle/>
          <a:p>
            <a:r>
              <a:rPr lang="ru-RU" sz="4400" b="1" dirty="0">
                <a:solidFill>
                  <a:schemeClr val="accent2"/>
                </a:solidFill>
                <a:latin typeface="Arial" pitchFamily="34" charset="0"/>
                <a:ea typeface="Aller Light" charset="0"/>
                <a:cs typeface="Arial" pitchFamily="34" charset="0"/>
              </a:rPr>
              <a:t>2300</a:t>
            </a:r>
          </a:p>
        </p:txBody>
      </p:sp>
      <p:sp>
        <p:nvSpPr>
          <p:cNvPr id="69" name="Дуга 68"/>
          <p:cNvSpPr/>
          <p:nvPr/>
        </p:nvSpPr>
        <p:spPr>
          <a:xfrm>
            <a:off x="1599555" y="7502214"/>
            <a:ext cx="1695946" cy="1695860"/>
          </a:xfrm>
          <a:prstGeom prst="arc">
            <a:avLst>
              <a:gd name="adj1" fmla="val 2811744"/>
              <a:gd name="adj2" fmla="val 2788882"/>
            </a:avLst>
          </a:prstGeom>
          <a:ln w="88900" cap="sq">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70" name="Дуга 69"/>
          <p:cNvSpPr/>
          <p:nvPr/>
        </p:nvSpPr>
        <p:spPr>
          <a:xfrm>
            <a:off x="1599555" y="7502214"/>
            <a:ext cx="1695946" cy="1695860"/>
          </a:xfrm>
          <a:prstGeom prst="arc">
            <a:avLst>
              <a:gd name="adj1" fmla="val 2811744"/>
              <a:gd name="adj2" fmla="val 13984181"/>
            </a:avLst>
          </a:prstGeom>
          <a:ln w="1905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71" name="Прямоугольник 70"/>
          <p:cNvSpPr/>
          <p:nvPr/>
        </p:nvSpPr>
        <p:spPr>
          <a:xfrm>
            <a:off x="1800391" y="8234032"/>
            <a:ext cx="1294274" cy="315451"/>
          </a:xfrm>
          <a:prstGeom prst="rect">
            <a:avLst/>
          </a:prstGeom>
        </p:spPr>
        <p:txBody>
          <a:bodyPr wrap="square" lIns="68562" tIns="34280" rIns="68562" bIns="34280">
            <a:spAutoFit/>
          </a:bodyPr>
          <a:lstStyle/>
          <a:p>
            <a:pPr algn="ctr"/>
            <a:r>
              <a:rPr lang="en-US" sz="1600" b="1" dirty="0">
                <a:solidFill>
                  <a:schemeClr val="tx1">
                    <a:lumMod val="75000"/>
                    <a:lumOff val="25000"/>
                  </a:schemeClr>
                </a:solidFill>
                <a:latin typeface="Arial" pitchFamily="34" charset="0"/>
                <a:ea typeface="Aller Light" charset="0"/>
                <a:cs typeface="Arial" pitchFamily="34" charset="0"/>
              </a:rPr>
              <a:t>MART</a:t>
            </a:r>
            <a:endParaRPr lang="ru-RU" sz="1600" b="1" dirty="0">
              <a:solidFill>
                <a:schemeClr val="tx1">
                  <a:lumMod val="75000"/>
                  <a:lumOff val="25000"/>
                </a:schemeClr>
              </a:solidFill>
              <a:latin typeface="Arial" pitchFamily="34" charset="0"/>
              <a:ea typeface="Aller Light" charset="0"/>
              <a:cs typeface="Arial" pitchFamily="34" charset="0"/>
            </a:endParaRPr>
          </a:p>
        </p:txBody>
      </p:sp>
      <p:sp>
        <p:nvSpPr>
          <p:cNvPr id="73" name="Прямоугольник 72"/>
          <p:cNvSpPr/>
          <p:nvPr/>
        </p:nvSpPr>
        <p:spPr>
          <a:xfrm>
            <a:off x="3737622" y="7606855"/>
            <a:ext cx="2862132" cy="746338"/>
          </a:xfrm>
          <a:prstGeom prst="rect">
            <a:avLst/>
          </a:prstGeom>
        </p:spPr>
        <p:txBody>
          <a:bodyPr wrap="square" lIns="68562" tIns="34280" rIns="68562" bIns="34280">
            <a:spAutoFit/>
          </a:bodyPr>
          <a:lstStyle/>
          <a:p>
            <a:r>
              <a:rPr lang="ru-RU" sz="4400" b="1" dirty="0">
                <a:solidFill>
                  <a:schemeClr val="accent3"/>
                </a:solidFill>
                <a:latin typeface="Arial" pitchFamily="34" charset="0"/>
                <a:ea typeface="Aller Light" charset="0"/>
                <a:cs typeface="Arial" pitchFamily="34" charset="0"/>
              </a:rPr>
              <a:t>2300</a:t>
            </a:r>
          </a:p>
        </p:txBody>
      </p:sp>
      <p:sp>
        <p:nvSpPr>
          <p:cNvPr id="92" name="Текст 2"/>
          <p:cNvSpPr txBox="1">
            <a:spLocks/>
          </p:cNvSpPr>
          <p:nvPr/>
        </p:nvSpPr>
        <p:spPr>
          <a:xfrm>
            <a:off x="8674100" y="3456484"/>
            <a:ext cx="7830360" cy="1185916"/>
          </a:xfrm>
          <a:prstGeom prst="rect">
            <a:avLst/>
          </a:prstGeom>
        </p:spPr>
        <p:txBody>
          <a:bodyPr lIns="68562" tIns="34280" rIns="68562" bIns="34280" numCol="1" spcCol="404892"/>
          <a:lstStyle>
            <a:lvl1pPr marL="914446" indent="-914446"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1pPr>
            <a:lvl2pPr marL="1981299" indent="-762038"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2pPr>
            <a:lvl3pPr marL="3048152"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3pPr>
            <a:lvl4pPr marL="4267413"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4pPr>
            <a:lvl5pPr marL="5486674" indent="-609630" algn="l" defTabSz="2438522" rtl="0" eaLnBrk="1" latinLnBrk="0" hangingPunct="1">
              <a:spcBef>
                <a:spcPct val="20000"/>
              </a:spcBef>
              <a:buFont typeface="Arial" panose="020B0604020202020204" pitchFamily="34" charset="0"/>
              <a:buChar char="»"/>
              <a:defRPr sz="2800" b="0" i="0" kern="1200">
                <a:solidFill>
                  <a:srgbClr val="4C5561"/>
                </a:solidFill>
                <a:latin typeface="Chevin Pro Light"/>
                <a:ea typeface="+mn-ea"/>
                <a:cs typeface="Chevin Pro Light"/>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7200" b="1" dirty="0" err="1">
                <a:solidFill>
                  <a:schemeClr val="accent1"/>
                </a:solidFill>
                <a:latin typeface="Arial" pitchFamily="34" charset="0"/>
                <a:ea typeface="Aller" charset="0"/>
                <a:cs typeface="Arial" pitchFamily="34" charset="0"/>
              </a:rPr>
              <a:t>Quartal</a:t>
            </a:r>
            <a:r>
              <a:rPr lang="en-US" sz="7200" b="1" dirty="0">
                <a:solidFill>
                  <a:schemeClr val="accent1"/>
                </a:solidFill>
                <a:latin typeface="Arial" pitchFamily="34" charset="0"/>
                <a:ea typeface="Aller" charset="0"/>
                <a:cs typeface="Arial" pitchFamily="34" charset="0"/>
              </a:rPr>
              <a:t> result</a:t>
            </a:r>
          </a:p>
        </p:txBody>
      </p:sp>
      <p:sp>
        <p:nvSpPr>
          <p:cNvPr id="93" name="Открывающая фигурная скобка 92"/>
          <p:cNvSpPr/>
          <p:nvPr/>
        </p:nvSpPr>
        <p:spPr>
          <a:xfrm rot="10800000">
            <a:off x="6557831" y="2244875"/>
            <a:ext cx="947868" cy="7218018"/>
          </a:xfrm>
          <a:prstGeom prst="leftBrace">
            <a:avLst>
              <a:gd name="adj1" fmla="val 74114"/>
              <a:gd name="adj2" fmla="val 50000"/>
            </a:avLst>
          </a:prstGeom>
          <a:ln w="53975" cap="rnd">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96" name="Текст 6"/>
          <p:cNvSpPr>
            <a:spLocks noGrp="1"/>
          </p:cNvSpPr>
          <p:nvPr>
            <p:ph type="body" sz="quarter" idx="4294967295"/>
          </p:nvPr>
        </p:nvSpPr>
        <p:spPr>
          <a:xfrm>
            <a:off x="10080625" y="4895850"/>
            <a:ext cx="8207375" cy="2486025"/>
          </a:xfrm>
          <a:prstGeom prst="rect">
            <a:avLst/>
          </a:prstGeom>
        </p:spPr>
        <p:txBody>
          <a:bodyPr>
            <a:normAutofit/>
          </a:bodyPr>
          <a:lstStyle/>
          <a:p>
            <a:pPr marL="0" indent="0" algn="ctr">
              <a:lnSpc>
                <a:spcPct val="150000"/>
              </a:lnSpc>
              <a:buNone/>
            </a:pPr>
            <a:r>
              <a:rPr lang="en-US" sz="1800" dirty="0" err="1">
                <a:solidFill>
                  <a:schemeClr val="tx1">
                    <a:lumMod val="65000"/>
                    <a:lumOff val="35000"/>
                  </a:schemeClr>
                </a:solidFill>
                <a:latin typeface="Arial" pitchFamily="34" charset="0"/>
                <a:ea typeface="Aller Light" charset="0"/>
                <a:cs typeface="Arial" pitchFamily="34" charset="0"/>
              </a:rPr>
              <a:t>Lorem</a:t>
            </a:r>
            <a:r>
              <a:rPr lang="en-US" sz="1800" dirty="0">
                <a:solidFill>
                  <a:schemeClr val="tx1">
                    <a:lumMod val="65000"/>
                    <a:lumOff val="35000"/>
                  </a:schemeClr>
                </a:solidFill>
                <a:latin typeface="Arial" pitchFamily="34" charset="0"/>
                <a:ea typeface="Aller Light" charset="0"/>
                <a:cs typeface="Arial" pitchFamily="34" charset="0"/>
              </a:rPr>
              <a:t> </a:t>
            </a:r>
            <a:r>
              <a:rPr lang="en-US" sz="1800" dirty="0" err="1">
                <a:solidFill>
                  <a:schemeClr val="tx1">
                    <a:lumMod val="65000"/>
                    <a:lumOff val="35000"/>
                  </a:schemeClr>
                </a:solidFill>
                <a:latin typeface="Arial" pitchFamily="34" charset="0"/>
                <a:ea typeface="Aller Light" charset="0"/>
                <a:cs typeface="Arial" pitchFamily="34" charset="0"/>
              </a:rPr>
              <a:t>Ipsum</a:t>
            </a:r>
            <a:r>
              <a:rPr lang="en-US" sz="1800" dirty="0">
                <a:solidFill>
                  <a:schemeClr val="tx1">
                    <a:lumMod val="65000"/>
                    <a:lumOff val="35000"/>
                  </a:schemeClr>
                </a:solidFill>
                <a:latin typeface="Arial" pitchFamily="34" charset="0"/>
                <a:ea typeface="Aller Light" charset="0"/>
                <a:cs typeface="Arial" pitchFamily="34" charset="0"/>
              </a:rPr>
              <a:t> is simply dummy text of the printing and typesetting industry. </a:t>
            </a:r>
          </a:p>
          <a:p>
            <a:pPr marL="0" indent="0" algn="ctr">
              <a:lnSpc>
                <a:spcPct val="150000"/>
              </a:lnSpc>
              <a:buNone/>
            </a:pPr>
            <a:r>
              <a:rPr lang="en-US" sz="1800" dirty="0" err="1">
                <a:solidFill>
                  <a:schemeClr val="tx1">
                    <a:lumMod val="65000"/>
                    <a:lumOff val="35000"/>
                  </a:schemeClr>
                </a:solidFill>
                <a:latin typeface="Arial" pitchFamily="34" charset="0"/>
                <a:ea typeface="Aller Light" charset="0"/>
                <a:cs typeface="Arial" pitchFamily="34" charset="0"/>
              </a:rPr>
              <a:t>Lorem</a:t>
            </a:r>
            <a:r>
              <a:rPr lang="en-US" sz="1800" dirty="0">
                <a:solidFill>
                  <a:schemeClr val="tx1">
                    <a:lumMod val="65000"/>
                    <a:lumOff val="35000"/>
                  </a:schemeClr>
                </a:solidFill>
                <a:latin typeface="Arial" pitchFamily="34" charset="0"/>
                <a:ea typeface="Aller Light" charset="0"/>
                <a:cs typeface="Arial" pitchFamily="34" charset="0"/>
              </a:rPr>
              <a:t> </a:t>
            </a:r>
            <a:r>
              <a:rPr lang="en-US" sz="1800" dirty="0" err="1">
                <a:solidFill>
                  <a:schemeClr val="tx1">
                    <a:lumMod val="65000"/>
                    <a:lumOff val="35000"/>
                  </a:schemeClr>
                </a:solidFill>
                <a:latin typeface="Arial" pitchFamily="34" charset="0"/>
                <a:ea typeface="Aller Light" charset="0"/>
                <a:cs typeface="Arial" pitchFamily="34" charset="0"/>
              </a:rPr>
              <a:t>Ipsum</a:t>
            </a:r>
            <a:r>
              <a:rPr lang="en-US" sz="1800" dirty="0">
                <a:solidFill>
                  <a:schemeClr val="tx1">
                    <a:lumMod val="65000"/>
                    <a:lumOff val="35000"/>
                  </a:schemeClr>
                </a:solidFill>
                <a:latin typeface="Arial" pitchFamily="34" charset="0"/>
                <a:ea typeface="Aller Light" charset="0"/>
                <a:cs typeface="Arial"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endParaRPr lang="ru-RU" sz="1800" dirty="0">
              <a:solidFill>
                <a:schemeClr val="tx1">
                  <a:lumMod val="65000"/>
                  <a:lumOff val="35000"/>
                </a:schemeClr>
              </a:solidFill>
              <a:latin typeface="Arial" pitchFamily="34" charset="0"/>
              <a:ea typeface="Aller Light" charset="0"/>
              <a:cs typeface="Arial" pitchFamily="34" charset="0"/>
            </a:endParaRPr>
          </a:p>
        </p:txBody>
      </p:sp>
      <p:sp>
        <p:nvSpPr>
          <p:cNvPr id="97" name="Скругленный прямоугольник 96"/>
          <p:cNvSpPr/>
          <p:nvPr/>
        </p:nvSpPr>
        <p:spPr>
          <a:xfrm rot="5400000">
            <a:off x="12246232" y="7372019"/>
            <a:ext cx="647996" cy="1890086"/>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vert270" lIns="68562" tIns="34280" rIns="68562" bIns="34280" rtlCol="0" anchor="ctr"/>
          <a:lstStyle/>
          <a:p>
            <a:pPr algn="ctr">
              <a:lnSpc>
                <a:spcPct val="90000"/>
              </a:lnSpc>
            </a:pPr>
            <a:r>
              <a:rPr lang="en-US" sz="2000" dirty="0">
                <a:latin typeface="Arial" pitchFamily="34" charset="0"/>
                <a:ea typeface="Aller Light" charset="0"/>
                <a:cs typeface="Arial" pitchFamily="34" charset="0"/>
              </a:rPr>
              <a:t>THANK!</a:t>
            </a:r>
            <a:endParaRPr lang="ru-RU" sz="2000" dirty="0">
              <a:latin typeface="Arial" pitchFamily="34" charset="0"/>
              <a:ea typeface="Aller Light" charset="0"/>
              <a:cs typeface="Arial" pitchFamily="34" charset="0"/>
            </a:endParaRPr>
          </a:p>
        </p:txBody>
      </p:sp>
      <p:sp>
        <p:nvSpPr>
          <p:cNvPr id="25" name="Прямоугольник 24"/>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 name="Прямоугольник 1"/>
          <p:cNvSpPr/>
          <p:nvPr/>
        </p:nvSpPr>
        <p:spPr>
          <a:xfrm>
            <a:off x="3706847" y="3449016"/>
            <a:ext cx="2487866" cy="923330"/>
          </a:xfrm>
          <a:prstGeom prst="rect">
            <a:avLst/>
          </a:prstGeom>
        </p:spPr>
        <p:txBody>
          <a:bodyPr wrap="square">
            <a:spAutoFit/>
          </a:bodyPr>
          <a:lstStyle/>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Lorem Ipsum is simply dummy text</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27" name="Прямоугольник 26"/>
          <p:cNvSpPr/>
          <p:nvPr/>
        </p:nvSpPr>
        <p:spPr>
          <a:xfrm>
            <a:off x="3706847" y="5784907"/>
            <a:ext cx="2487866" cy="923330"/>
          </a:xfrm>
          <a:prstGeom prst="rect">
            <a:avLst/>
          </a:prstGeom>
        </p:spPr>
        <p:txBody>
          <a:bodyPr wrap="square">
            <a:spAutoFit/>
          </a:bodyPr>
          <a:lstStyle/>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Lorem Ipsum is simply dummy text</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28" name="Прямоугольник 27"/>
          <p:cNvSpPr/>
          <p:nvPr/>
        </p:nvSpPr>
        <p:spPr>
          <a:xfrm>
            <a:off x="3706847" y="8206322"/>
            <a:ext cx="2487866" cy="923330"/>
          </a:xfrm>
          <a:prstGeom prst="rect">
            <a:avLst/>
          </a:prstGeom>
        </p:spPr>
        <p:txBody>
          <a:bodyPr wrap="square">
            <a:spAutoFit/>
          </a:bodyPr>
          <a:lstStyle/>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Lorem Ipsum is simply dummy text</a:t>
            </a:r>
            <a:endParaRPr lang="ru-RU" dirty="0">
              <a:solidFill>
                <a:schemeClr val="tx1">
                  <a:lumMod val="65000"/>
                  <a:lumOff val="35000"/>
                </a:schemeClr>
              </a:solidFill>
              <a:latin typeface="Arial" pitchFamily="34" charset="0"/>
              <a:ea typeface="Aller Light" charset="0"/>
              <a:cs typeface="Arial" pitchFamily="34" charset="0"/>
            </a:endParaRPr>
          </a:p>
        </p:txBody>
      </p:sp>
    </p:spTree>
    <p:extLst>
      <p:ext uri="{BB962C8B-B14F-4D97-AF65-F5344CB8AC3E}">
        <p14:creationId xmlns:p14="http://schemas.microsoft.com/office/powerpoint/2010/main" val="21902582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Дуга 2"/>
          <p:cNvSpPr/>
          <p:nvPr/>
        </p:nvSpPr>
        <p:spPr>
          <a:xfrm>
            <a:off x="1285820"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 name="Дуга 3"/>
          <p:cNvSpPr/>
          <p:nvPr/>
        </p:nvSpPr>
        <p:spPr>
          <a:xfrm>
            <a:off x="1285820" y="3607321"/>
            <a:ext cx="1865540" cy="1865446"/>
          </a:xfrm>
          <a:prstGeom prst="arc">
            <a:avLst>
              <a:gd name="adj1" fmla="val 2811744"/>
              <a:gd name="adj2" fmla="val 13984181"/>
            </a:avLst>
          </a:prstGeom>
          <a:ln w="1905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6" name="Овал 5"/>
          <p:cNvSpPr/>
          <p:nvPr/>
        </p:nvSpPr>
        <p:spPr>
          <a:xfrm>
            <a:off x="1659923" y="3995721"/>
            <a:ext cx="1106534" cy="110647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34" name="Прямоугольник 33"/>
          <p:cNvSpPr/>
          <p:nvPr/>
        </p:nvSpPr>
        <p:spPr>
          <a:xfrm>
            <a:off x="1710051" y="4173604"/>
            <a:ext cx="1006282" cy="684783"/>
          </a:xfrm>
          <a:prstGeom prst="rect">
            <a:avLst/>
          </a:prstGeom>
        </p:spPr>
        <p:txBody>
          <a:bodyPr wrap="square" lIns="68562" tIns="34280" rIns="68562" bIns="34280">
            <a:spAutoFit/>
          </a:bodyPr>
          <a:lstStyle/>
          <a:p>
            <a:pPr algn="ctr"/>
            <a:r>
              <a:rPr lang="en-US" sz="2000" dirty="0">
                <a:solidFill>
                  <a:schemeClr val="bg1"/>
                </a:solidFill>
                <a:latin typeface="Arial" pitchFamily="34" charset="0"/>
                <a:ea typeface="Aller Light" charset="0"/>
                <a:cs typeface="Arial" pitchFamily="34" charset="0"/>
              </a:rPr>
              <a:t>Jan</a:t>
            </a:r>
          </a:p>
          <a:p>
            <a:pPr algn="ctr"/>
            <a:r>
              <a:rPr lang="en-US" sz="2000" dirty="0">
                <a:solidFill>
                  <a:schemeClr val="bg1"/>
                </a:solidFill>
                <a:latin typeface="Arial" pitchFamily="34" charset="0"/>
                <a:ea typeface="Aller Light" charset="0"/>
                <a:cs typeface="Arial" pitchFamily="34" charset="0"/>
              </a:rPr>
              <a:t>2300</a:t>
            </a:r>
            <a:endParaRPr lang="ru-RU" sz="2000" dirty="0">
              <a:solidFill>
                <a:schemeClr val="bg1"/>
              </a:solidFill>
              <a:latin typeface="Arial" pitchFamily="34" charset="0"/>
              <a:ea typeface="Aller Light" charset="0"/>
              <a:cs typeface="Arial" pitchFamily="34" charset="0"/>
            </a:endParaRPr>
          </a:p>
        </p:txBody>
      </p:sp>
      <p:sp>
        <p:nvSpPr>
          <p:cNvPr id="176" name="Дуга 175"/>
          <p:cNvSpPr/>
          <p:nvPr/>
        </p:nvSpPr>
        <p:spPr>
          <a:xfrm>
            <a:off x="1285820"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77" name="Дуга 176"/>
          <p:cNvSpPr/>
          <p:nvPr/>
        </p:nvSpPr>
        <p:spPr>
          <a:xfrm>
            <a:off x="1285820" y="6037309"/>
            <a:ext cx="1865540" cy="1865446"/>
          </a:xfrm>
          <a:prstGeom prst="arc">
            <a:avLst>
              <a:gd name="adj1" fmla="val 7090809"/>
              <a:gd name="adj2" fmla="val 19622093"/>
            </a:avLst>
          </a:prstGeom>
          <a:ln w="1905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178" name="Овал 177"/>
          <p:cNvSpPr/>
          <p:nvPr/>
        </p:nvSpPr>
        <p:spPr>
          <a:xfrm>
            <a:off x="1659923" y="6425711"/>
            <a:ext cx="1106534" cy="110647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79" name="Прямоугольник 178"/>
          <p:cNvSpPr/>
          <p:nvPr/>
        </p:nvSpPr>
        <p:spPr>
          <a:xfrm>
            <a:off x="1710051" y="6582422"/>
            <a:ext cx="1006282" cy="684783"/>
          </a:xfrm>
          <a:prstGeom prst="rect">
            <a:avLst/>
          </a:prstGeom>
        </p:spPr>
        <p:txBody>
          <a:bodyPr wrap="square" lIns="68562" tIns="34280" rIns="68562" bIns="34280">
            <a:spAutoFit/>
          </a:bodyPr>
          <a:lstStyle/>
          <a:p>
            <a:pPr algn="ctr"/>
            <a:r>
              <a:rPr lang="en-US" sz="2000" dirty="0" err="1">
                <a:solidFill>
                  <a:schemeClr val="bg1"/>
                </a:solidFill>
                <a:latin typeface="Arial" pitchFamily="34" charset="0"/>
                <a:ea typeface="Aller Light" charset="0"/>
                <a:cs typeface="Arial" pitchFamily="34" charset="0"/>
              </a:rPr>
              <a:t>Fev</a:t>
            </a:r>
            <a:endParaRPr lang="en-US" sz="2000" dirty="0">
              <a:solidFill>
                <a:schemeClr val="bg1"/>
              </a:solidFill>
              <a:latin typeface="Arial" pitchFamily="34" charset="0"/>
              <a:ea typeface="Aller Light" charset="0"/>
              <a:cs typeface="Arial" pitchFamily="34" charset="0"/>
            </a:endParaRPr>
          </a:p>
          <a:p>
            <a:pPr algn="ctr"/>
            <a:r>
              <a:rPr lang="en-US" sz="2000" dirty="0">
                <a:solidFill>
                  <a:schemeClr val="bg1"/>
                </a:solidFill>
                <a:latin typeface="Arial" pitchFamily="34" charset="0"/>
                <a:ea typeface="Aller Light" charset="0"/>
                <a:cs typeface="Arial" pitchFamily="34" charset="0"/>
              </a:rPr>
              <a:t>3200</a:t>
            </a:r>
            <a:endParaRPr lang="ru-RU" sz="2000" dirty="0">
              <a:solidFill>
                <a:schemeClr val="bg1"/>
              </a:solidFill>
              <a:latin typeface="Arial" pitchFamily="34" charset="0"/>
              <a:ea typeface="Aller Light" charset="0"/>
              <a:cs typeface="Arial" pitchFamily="34" charset="0"/>
            </a:endParaRPr>
          </a:p>
        </p:txBody>
      </p:sp>
      <p:sp>
        <p:nvSpPr>
          <p:cNvPr id="187" name="Дуга 186"/>
          <p:cNvSpPr/>
          <p:nvPr/>
        </p:nvSpPr>
        <p:spPr>
          <a:xfrm>
            <a:off x="4029146"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88" name="Дуга 187"/>
          <p:cNvSpPr/>
          <p:nvPr/>
        </p:nvSpPr>
        <p:spPr>
          <a:xfrm>
            <a:off x="4029146" y="3607321"/>
            <a:ext cx="1865540" cy="1865446"/>
          </a:xfrm>
          <a:prstGeom prst="arc">
            <a:avLst>
              <a:gd name="adj1" fmla="val 4832235"/>
              <a:gd name="adj2" fmla="val 21397143"/>
            </a:avLst>
          </a:prstGeom>
          <a:ln w="1905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189" name="Овал 188"/>
          <p:cNvSpPr/>
          <p:nvPr/>
        </p:nvSpPr>
        <p:spPr>
          <a:xfrm>
            <a:off x="4403249" y="3995721"/>
            <a:ext cx="1106534" cy="110647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90" name="Прямоугольник 189"/>
          <p:cNvSpPr/>
          <p:nvPr/>
        </p:nvSpPr>
        <p:spPr>
          <a:xfrm>
            <a:off x="4453375" y="4152435"/>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Mar</a:t>
            </a:r>
          </a:p>
          <a:p>
            <a:pPr algn="ctr"/>
            <a:r>
              <a:rPr lang="en-US" sz="2000" dirty="0">
                <a:solidFill>
                  <a:schemeClr val="tx1">
                    <a:lumMod val="75000"/>
                    <a:lumOff val="25000"/>
                  </a:schemeClr>
                </a:solidFill>
                <a:latin typeface="Arial" pitchFamily="34" charset="0"/>
                <a:ea typeface="Aller Light" charset="0"/>
                <a:cs typeface="Arial" pitchFamily="34" charset="0"/>
              </a:rPr>
              <a:t>4800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183" name="Дуга 182"/>
          <p:cNvSpPr/>
          <p:nvPr/>
        </p:nvSpPr>
        <p:spPr>
          <a:xfrm>
            <a:off x="4029146"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84" name="Дуга 183"/>
          <p:cNvSpPr/>
          <p:nvPr/>
        </p:nvSpPr>
        <p:spPr>
          <a:xfrm>
            <a:off x="4029146" y="6037309"/>
            <a:ext cx="1865540" cy="1865446"/>
          </a:xfrm>
          <a:prstGeom prst="arc">
            <a:avLst>
              <a:gd name="adj1" fmla="val 10983375"/>
              <a:gd name="adj2" fmla="val 19923515"/>
            </a:avLst>
          </a:prstGeom>
          <a:ln w="1905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185" name="Овал 184"/>
          <p:cNvSpPr/>
          <p:nvPr/>
        </p:nvSpPr>
        <p:spPr>
          <a:xfrm>
            <a:off x="4403249" y="6425711"/>
            <a:ext cx="1106534" cy="110647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86" name="Прямоугольник 185"/>
          <p:cNvSpPr/>
          <p:nvPr/>
        </p:nvSpPr>
        <p:spPr>
          <a:xfrm>
            <a:off x="4453375" y="6582422"/>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Apr</a:t>
            </a:r>
          </a:p>
          <a:p>
            <a:pPr algn="ctr"/>
            <a:r>
              <a:rPr lang="en-US" sz="2000" dirty="0">
                <a:solidFill>
                  <a:schemeClr val="tx1">
                    <a:lumMod val="75000"/>
                    <a:lumOff val="25000"/>
                  </a:schemeClr>
                </a:solidFill>
                <a:latin typeface="Arial" pitchFamily="34" charset="0"/>
                <a:ea typeface="Aller Light" charset="0"/>
                <a:cs typeface="Arial" pitchFamily="34" charset="0"/>
              </a:rPr>
              <a:t>4200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198" name="Дуга 197"/>
          <p:cNvSpPr/>
          <p:nvPr/>
        </p:nvSpPr>
        <p:spPr>
          <a:xfrm>
            <a:off x="6772472"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99" name="Дуга 198"/>
          <p:cNvSpPr/>
          <p:nvPr/>
        </p:nvSpPr>
        <p:spPr>
          <a:xfrm>
            <a:off x="6772472" y="3607321"/>
            <a:ext cx="1865540" cy="1865446"/>
          </a:xfrm>
          <a:prstGeom prst="arc">
            <a:avLst>
              <a:gd name="adj1" fmla="val 5770385"/>
              <a:gd name="adj2" fmla="val 17994180"/>
            </a:avLst>
          </a:prstGeom>
          <a:ln w="1905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00" name="Овал 199"/>
          <p:cNvSpPr/>
          <p:nvPr/>
        </p:nvSpPr>
        <p:spPr>
          <a:xfrm>
            <a:off x="7146575" y="3995721"/>
            <a:ext cx="1106534" cy="110647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01" name="Прямоугольник 200"/>
          <p:cNvSpPr/>
          <p:nvPr/>
        </p:nvSpPr>
        <p:spPr>
          <a:xfrm>
            <a:off x="7196701" y="4152435"/>
            <a:ext cx="1006282" cy="684783"/>
          </a:xfrm>
          <a:prstGeom prst="rect">
            <a:avLst/>
          </a:prstGeom>
        </p:spPr>
        <p:txBody>
          <a:bodyPr wrap="square" lIns="68562" tIns="34280" rIns="68562" bIns="34280">
            <a:spAutoFit/>
          </a:bodyPr>
          <a:lstStyle/>
          <a:p>
            <a:pPr algn="ctr"/>
            <a:r>
              <a:rPr lang="en-US" sz="2000" dirty="0">
                <a:solidFill>
                  <a:schemeClr val="bg1"/>
                </a:solidFill>
                <a:latin typeface="Arial" pitchFamily="34" charset="0"/>
                <a:ea typeface="Aller Light" charset="0"/>
                <a:cs typeface="Arial" pitchFamily="34" charset="0"/>
              </a:rPr>
              <a:t>May</a:t>
            </a:r>
          </a:p>
          <a:p>
            <a:pPr algn="ctr"/>
            <a:r>
              <a:rPr lang="en-US" sz="2000" dirty="0">
                <a:solidFill>
                  <a:schemeClr val="bg1"/>
                </a:solidFill>
                <a:latin typeface="Arial" pitchFamily="34" charset="0"/>
                <a:ea typeface="Aller Light" charset="0"/>
                <a:cs typeface="Arial" pitchFamily="34" charset="0"/>
              </a:rPr>
              <a:t>1900</a:t>
            </a:r>
            <a:endParaRPr lang="ru-RU" sz="2000" dirty="0">
              <a:solidFill>
                <a:schemeClr val="bg1"/>
              </a:solidFill>
              <a:latin typeface="Arial" pitchFamily="34" charset="0"/>
              <a:ea typeface="Aller Light" charset="0"/>
              <a:cs typeface="Arial" pitchFamily="34" charset="0"/>
            </a:endParaRPr>
          </a:p>
        </p:txBody>
      </p:sp>
      <p:sp>
        <p:nvSpPr>
          <p:cNvPr id="194" name="Дуга 193"/>
          <p:cNvSpPr/>
          <p:nvPr/>
        </p:nvSpPr>
        <p:spPr>
          <a:xfrm>
            <a:off x="6772472"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95" name="Дуга 194"/>
          <p:cNvSpPr/>
          <p:nvPr/>
        </p:nvSpPr>
        <p:spPr>
          <a:xfrm>
            <a:off x="6772472" y="6037309"/>
            <a:ext cx="1865540" cy="1865446"/>
          </a:xfrm>
          <a:prstGeom prst="arc">
            <a:avLst>
              <a:gd name="adj1" fmla="val 5441217"/>
              <a:gd name="adj2" fmla="val 9380830"/>
            </a:avLst>
          </a:prstGeom>
          <a:ln w="1905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196" name="Овал 195"/>
          <p:cNvSpPr/>
          <p:nvPr/>
        </p:nvSpPr>
        <p:spPr>
          <a:xfrm>
            <a:off x="7146575" y="6425711"/>
            <a:ext cx="1106534" cy="110647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197" name="Прямоугольник 196"/>
          <p:cNvSpPr/>
          <p:nvPr/>
        </p:nvSpPr>
        <p:spPr>
          <a:xfrm>
            <a:off x="7196701" y="6582422"/>
            <a:ext cx="1006282" cy="684783"/>
          </a:xfrm>
          <a:prstGeom prst="rect">
            <a:avLst/>
          </a:prstGeom>
        </p:spPr>
        <p:txBody>
          <a:bodyPr wrap="square" lIns="68562" tIns="34280" rIns="68562" bIns="34280">
            <a:spAutoFit/>
          </a:bodyPr>
          <a:lstStyle/>
          <a:p>
            <a:pPr algn="ctr"/>
            <a:r>
              <a:rPr lang="en-US" sz="2000" dirty="0">
                <a:solidFill>
                  <a:schemeClr val="bg1"/>
                </a:solidFill>
                <a:latin typeface="Arial" pitchFamily="34" charset="0"/>
                <a:ea typeface="Aller Light" charset="0"/>
                <a:cs typeface="Arial" pitchFamily="34" charset="0"/>
              </a:rPr>
              <a:t>Jun</a:t>
            </a:r>
          </a:p>
          <a:p>
            <a:pPr algn="ctr"/>
            <a:r>
              <a:rPr lang="en-US" sz="2000" dirty="0">
                <a:solidFill>
                  <a:schemeClr val="bg1"/>
                </a:solidFill>
                <a:latin typeface="Arial" pitchFamily="34" charset="0"/>
                <a:ea typeface="Aller Light" charset="0"/>
                <a:cs typeface="Arial" pitchFamily="34" charset="0"/>
              </a:rPr>
              <a:t>8600</a:t>
            </a:r>
            <a:endParaRPr lang="ru-RU" sz="2000" dirty="0">
              <a:solidFill>
                <a:schemeClr val="bg1"/>
              </a:solidFill>
              <a:latin typeface="Arial" pitchFamily="34" charset="0"/>
              <a:ea typeface="Aller Light" charset="0"/>
              <a:cs typeface="Arial" pitchFamily="34" charset="0"/>
            </a:endParaRPr>
          </a:p>
        </p:txBody>
      </p:sp>
      <p:sp>
        <p:nvSpPr>
          <p:cNvPr id="209" name="Дуга 208"/>
          <p:cNvSpPr/>
          <p:nvPr/>
        </p:nvSpPr>
        <p:spPr>
          <a:xfrm>
            <a:off x="9515798"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10" name="Дуга 209"/>
          <p:cNvSpPr/>
          <p:nvPr/>
        </p:nvSpPr>
        <p:spPr>
          <a:xfrm>
            <a:off x="9515798" y="3607321"/>
            <a:ext cx="1865540" cy="1865446"/>
          </a:xfrm>
          <a:prstGeom prst="arc">
            <a:avLst>
              <a:gd name="adj1" fmla="val 7810726"/>
              <a:gd name="adj2" fmla="val 3395116"/>
            </a:avLst>
          </a:prstGeom>
          <a:ln w="1905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11" name="Овал 210"/>
          <p:cNvSpPr/>
          <p:nvPr/>
        </p:nvSpPr>
        <p:spPr>
          <a:xfrm>
            <a:off x="9889901" y="3995721"/>
            <a:ext cx="1106534" cy="110647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12" name="Прямоугольник 211"/>
          <p:cNvSpPr/>
          <p:nvPr/>
        </p:nvSpPr>
        <p:spPr>
          <a:xfrm>
            <a:off x="9940027" y="4152434"/>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Jul</a:t>
            </a:r>
          </a:p>
          <a:p>
            <a:pPr algn="ctr"/>
            <a:r>
              <a:rPr lang="en-US" sz="2000" dirty="0">
                <a:solidFill>
                  <a:schemeClr val="tx1">
                    <a:lumMod val="75000"/>
                    <a:lumOff val="25000"/>
                  </a:schemeClr>
                </a:solidFill>
                <a:latin typeface="Arial" pitchFamily="34" charset="0"/>
                <a:ea typeface="Aller Light" charset="0"/>
                <a:cs typeface="Arial" pitchFamily="34" charset="0"/>
              </a:rPr>
              <a:t>2550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205" name="Дуга 204"/>
          <p:cNvSpPr/>
          <p:nvPr/>
        </p:nvSpPr>
        <p:spPr>
          <a:xfrm>
            <a:off x="9515798"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06" name="Дуга 205"/>
          <p:cNvSpPr/>
          <p:nvPr/>
        </p:nvSpPr>
        <p:spPr>
          <a:xfrm>
            <a:off x="9515798" y="6037309"/>
            <a:ext cx="1865540" cy="1865446"/>
          </a:xfrm>
          <a:prstGeom prst="arc">
            <a:avLst>
              <a:gd name="adj1" fmla="val 5488432"/>
              <a:gd name="adj2" fmla="val 20840014"/>
            </a:avLst>
          </a:prstGeom>
          <a:ln w="1905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07" name="Овал 206"/>
          <p:cNvSpPr/>
          <p:nvPr/>
        </p:nvSpPr>
        <p:spPr>
          <a:xfrm>
            <a:off x="9889901" y="6425711"/>
            <a:ext cx="1106534" cy="110647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08" name="Прямоугольник 207"/>
          <p:cNvSpPr/>
          <p:nvPr/>
        </p:nvSpPr>
        <p:spPr>
          <a:xfrm>
            <a:off x="9940027" y="6582423"/>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Aug</a:t>
            </a:r>
          </a:p>
          <a:p>
            <a:pPr algn="ctr"/>
            <a:r>
              <a:rPr lang="en-US" sz="2000" dirty="0">
                <a:solidFill>
                  <a:schemeClr val="tx1">
                    <a:lumMod val="75000"/>
                    <a:lumOff val="25000"/>
                  </a:schemeClr>
                </a:solidFill>
                <a:latin typeface="Arial" pitchFamily="34" charset="0"/>
                <a:ea typeface="Aller Light" charset="0"/>
                <a:cs typeface="Arial" pitchFamily="34" charset="0"/>
              </a:rPr>
              <a:t>1900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220" name="Дуга 219"/>
          <p:cNvSpPr/>
          <p:nvPr/>
        </p:nvSpPr>
        <p:spPr>
          <a:xfrm>
            <a:off x="12259124"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21" name="Дуга 220"/>
          <p:cNvSpPr/>
          <p:nvPr/>
        </p:nvSpPr>
        <p:spPr>
          <a:xfrm>
            <a:off x="12259124" y="3607321"/>
            <a:ext cx="1865540" cy="1865446"/>
          </a:xfrm>
          <a:prstGeom prst="arc">
            <a:avLst>
              <a:gd name="adj1" fmla="val 5243583"/>
              <a:gd name="adj2" fmla="val 19159708"/>
            </a:avLst>
          </a:prstGeom>
          <a:ln w="1905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22" name="Овал 221"/>
          <p:cNvSpPr/>
          <p:nvPr/>
        </p:nvSpPr>
        <p:spPr>
          <a:xfrm>
            <a:off x="12633227" y="3995721"/>
            <a:ext cx="1106534" cy="110647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23" name="Прямоугольник 222"/>
          <p:cNvSpPr/>
          <p:nvPr/>
        </p:nvSpPr>
        <p:spPr>
          <a:xfrm>
            <a:off x="12683353" y="4152435"/>
            <a:ext cx="1006282" cy="684783"/>
          </a:xfrm>
          <a:prstGeom prst="rect">
            <a:avLst/>
          </a:prstGeom>
        </p:spPr>
        <p:txBody>
          <a:bodyPr wrap="square" lIns="68562" tIns="34280" rIns="68562" bIns="34280">
            <a:spAutoFit/>
          </a:bodyPr>
          <a:lstStyle/>
          <a:p>
            <a:pPr algn="ctr"/>
            <a:r>
              <a:rPr lang="en-US" sz="2000" dirty="0" err="1">
                <a:solidFill>
                  <a:schemeClr val="bg1"/>
                </a:solidFill>
                <a:latin typeface="Arial" pitchFamily="34" charset="0"/>
                <a:ea typeface="Aller Light" charset="0"/>
                <a:cs typeface="Arial" pitchFamily="34" charset="0"/>
              </a:rPr>
              <a:t>Sen</a:t>
            </a:r>
            <a:endParaRPr lang="en-US" sz="2000" dirty="0">
              <a:solidFill>
                <a:schemeClr val="bg1"/>
              </a:solidFill>
              <a:latin typeface="Arial" pitchFamily="34" charset="0"/>
              <a:ea typeface="Aller Light" charset="0"/>
              <a:cs typeface="Arial" pitchFamily="34" charset="0"/>
            </a:endParaRPr>
          </a:p>
          <a:p>
            <a:pPr algn="ctr"/>
            <a:r>
              <a:rPr lang="en-US" sz="2000" dirty="0">
                <a:solidFill>
                  <a:schemeClr val="bg1"/>
                </a:solidFill>
                <a:latin typeface="Arial" pitchFamily="34" charset="0"/>
                <a:ea typeface="Aller Light" charset="0"/>
                <a:cs typeface="Arial" pitchFamily="34" charset="0"/>
              </a:rPr>
              <a:t>3200</a:t>
            </a:r>
            <a:endParaRPr lang="ru-RU" sz="2000" dirty="0">
              <a:solidFill>
                <a:schemeClr val="bg1"/>
              </a:solidFill>
              <a:latin typeface="Arial" pitchFamily="34" charset="0"/>
              <a:ea typeface="Aller Light" charset="0"/>
              <a:cs typeface="Arial" pitchFamily="34" charset="0"/>
            </a:endParaRPr>
          </a:p>
        </p:txBody>
      </p:sp>
      <p:sp>
        <p:nvSpPr>
          <p:cNvPr id="216" name="Дуга 215"/>
          <p:cNvSpPr/>
          <p:nvPr/>
        </p:nvSpPr>
        <p:spPr>
          <a:xfrm>
            <a:off x="12259124"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17" name="Дуга 216"/>
          <p:cNvSpPr/>
          <p:nvPr/>
        </p:nvSpPr>
        <p:spPr>
          <a:xfrm>
            <a:off x="12259124" y="6037309"/>
            <a:ext cx="1865540" cy="1865446"/>
          </a:xfrm>
          <a:prstGeom prst="arc">
            <a:avLst>
              <a:gd name="adj1" fmla="val 2811744"/>
              <a:gd name="adj2" fmla="val 13984181"/>
            </a:avLst>
          </a:prstGeom>
          <a:ln w="1905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18" name="Овал 217"/>
          <p:cNvSpPr/>
          <p:nvPr/>
        </p:nvSpPr>
        <p:spPr>
          <a:xfrm>
            <a:off x="12633227" y="6425711"/>
            <a:ext cx="1106534" cy="110647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19" name="Прямоугольник 218"/>
          <p:cNvSpPr/>
          <p:nvPr/>
        </p:nvSpPr>
        <p:spPr>
          <a:xfrm>
            <a:off x="12683353" y="6582422"/>
            <a:ext cx="1006282" cy="684783"/>
          </a:xfrm>
          <a:prstGeom prst="rect">
            <a:avLst/>
          </a:prstGeom>
        </p:spPr>
        <p:txBody>
          <a:bodyPr wrap="square" lIns="68562" tIns="34280" rIns="68562" bIns="34280">
            <a:spAutoFit/>
          </a:bodyPr>
          <a:lstStyle/>
          <a:p>
            <a:pPr algn="ctr"/>
            <a:r>
              <a:rPr lang="en-US" sz="2000" dirty="0">
                <a:solidFill>
                  <a:schemeClr val="bg1"/>
                </a:solidFill>
                <a:latin typeface="Arial" pitchFamily="34" charset="0"/>
                <a:ea typeface="Aller Light" charset="0"/>
                <a:cs typeface="Arial" pitchFamily="34" charset="0"/>
              </a:rPr>
              <a:t>Oct</a:t>
            </a:r>
          </a:p>
          <a:p>
            <a:pPr algn="ctr"/>
            <a:r>
              <a:rPr lang="en-US" sz="2000" dirty="0">
                <a:solidFill>
                  <a:schemeClr val="bg1"/>
                </a:solidFill>
                <a:latin typeface="Arial" pitchFamily="34" charset="0"/>
                <a:ea typeface="Aller Light" charset="0"/>
                <a:cs typeface="Arial" pitchFamily="34" charset="0"/>
              </a:rPr>
              <a:t>4350</a:t>
            </a:r>
            <a:endParaRPr lang="ru-RU" sz="2000" dirty="0">
              <a:solidFill>
                <a:schemeClr val="bg1"/>
              </a:solidFill>
              <a:latin typeface="Arial" pitchFamily="34" charset="0"/>
              <a:ea typeface="Aller Light" charset="0"/>
              <a:cs typeface="Arial" pitchFamily="34" charset="0"/>
            </a:endParaRPr>
          </a:p>
        </p:txBody>
      </p:sp>
      <p:sp>
        <p:nvSpPr>
          <p:cNvPr id="231" name="Дуга 230"/>
          <p:cNvSpPr/>
          <p:nvPr/>
        </p:nvSpPr>
        <p:spPr>
          <a:xfrm>
            <a:off x="15002452" y="360732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32" name="Дуга 231"/>
          <p:cNvSpPr/>
          <p:nvPr/>
        </p:nvSpPr>
        <p:spPr>
          <a:xfrm>
            <a:off x="15002452" y="3607321"/>
            <a:ext cx="1865540" cy="1865446"/>
          </a:xfrm>
          <a:prstGeom prst="arc">
            <a:avLst>
              <a:gd name="adj1" fmla="val 4385819"/>
              <a:gd name="adj2" fmla="val 10106330"/>
            </a:avLst>
          </a:prstGeom>
          <a:ln w="190500" cap="rnd">
            <a:solidFill>
              <a:schemeClr val="accent6"/>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33" name="Овал 232"/>
          <p:cNvSpPr/>
          <p:nvPr/>
        </p:nvSpPr>
        <p:spPr>
          <a:xfrm>
            <a:off x="15376555" y="3995721"/>
            <a:ext cx="1106534" cy="110647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34" name="Прямоугольник 233"/>
          <p:cNvSpPr/>
          <p:nvPr/>
        </p:nvSpPr>
        <p:spPr>
          <a:xfrm>
            <a:off x="15426681" y="4152435"/>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Nov</a:t>
            </a:r>
          </a:p>
          <a:p>
            <a:pPr algn="ctr"/>
            <a:r>
              <a:rPr lang="en-US" sz="2000" dirty="0">
                <a:solidFill>
                  <a:schemeClr val="tx1">
                    <a:lumMod val="75000"/>
                    <a:lumOff val="25000"/>
                  </a:schemeClr>
                </a:solidFill>
                <a:latin typeface="Arial" pitchFamily="34" charset="0"/>
                <a:ea typeface="Aller Light" charset="0"/>
                <a:cs typeface="Arial" pitchFamily="34" charset="0"/>
              </a:rPr>
              <a:t>6400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227" name="Дуга 226"/>
          <p:cNvSpPr/>
          <p:nvPr/>
        </p:nvSpPr>
        <p:spPr>
          <a:xfrm>
            <a:off x="15002452" y="603730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28" name="Дуга 227"/>
          <p:cNvSpPr/>
          <p:nvPr/>
        </p:nvSpPr>
        <p:spPr>
          <a:xfrm>
            <a:off x="15002452" y="6037309"/>
            <a:ext cx="1865540" cy="1865446"/>
          </a:xfrm>
          <a:prstGeom prst="arc">
            <a:avLst>
              <a:gd name="adj1" fmla="val 5921890"/>
              <a:gd name="adj2" fmla="val 20333149"/>
            </a:avLst>
          </a:prstGeom>
          <a:ln w="190500" cap="rnd">
            <a:solidFill>
              <a:schemeClr val="accent6"/>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29" name="Овал 228"/>
          <p:cNvSpPr/>
          <p:nvPr/>
        </p:nvSpPr>
        <p:spPr>
          <a:xfrm>
            <a:off x="15376555" y="6425711"/>
            <a:ext cx="1106534" cy="1106478"/>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230" name="Прямоугольник 229"/>
          <p:cNvSpPr/>
          <p:nvPr/>
        </p:nvSpPr>
        <p:spPr>
          <a:xfrm>
            <a:off x="15426681" y="6582423"/>
            <a:ext cx="1006282" cy="684783"/>
          </a:xfrm>
          <a:prstGeom prst="rect">
            <a:avLst/>
          </a:prstGeom>
        </p:spPr>
        <p:txBody>
          <a:bodyPr wrap="square" lIns="68562" tIns="34280" rIns="68562" bIns="34280">
            <a:spAutoFit/>
          </a:bodyPr>
          <a:lstStyle/>
          <a:p>
            <a:pPr algn="ctr"/>
            <a:r>
              <a:rPr lang="en-US" sz="2000" dirty="0">
                <a:solidFill>
                  <a:schemeClr val="tx1">
                    <a:lumMod val="75000"/>
                    <a:lumOff val="25000"/>
                  </a:schemeClr>
                </a:solidFill>
                <a:latin typeface="Arial" pitchFamily="34" charset="0"/>
                <a:ea typeface="Aller Light" charset="0"/>
                <a:cs typeface="Arial" pitchFamily="34" charset="0"/>
              </a:rPr>
              <a:t>Dec</a:t>
            </a:r>
          </a:p>
          <a:p>
            <a:pPr algn="ctr"/>
            <a:r>
              <a:rPr lang="en-US" sz="2000" dirty="0">
                <a:solidFill>
                  <a:schemeClr val="tx1">
                    <a:lumMod val="75000"/>
                    <a:lumOff val="25000"/>
                  </a:schemeClr>
                </a:solidFill>
                <a:latin typeface="Arial" pitchFamily="34" charset="0"/>
                <a:ea typeface="Aller Light" charset="0"/>
                <a:cs typeface="Arial" pitchFamily="34" charset="0"/>
              </a:rPr>
              <a:t>3700</a:t>
            </a:r>
            <a:endParaRPr lang="ru-RU" sz="2000" dirty="0">
              <a:solidFill>
                <a:schemeClr val="tx1">
                  <a:lumMod val="75000"/>
                  <a:lumOff val="25000"/>
                </a:schemeClr>
              </a:solidFill>
              <a:latin typeface="Arial" pitchFamily="34" charset="0"/>
              <a:ea typeface="Aller Light" charset="0"/>
              <a:cs typeface="Arial" pitchFamily="34" charset="0"/>
            </a:endParaRPr>
          </a:p>
        </p:txBody>
      </p:sp>
      <p:sp>
        <p:nvSpPr>
          <p:cNvPr id="86" name="Скругленный прямоугольник 85"/>
          <p:cNvSpPr/>
          <p:nvPr/>
        </p:nvSpPr>
        <p:spPr>
          <a:xfrm rot="5400000">
            <a:off x="9083728" y="8037707"/>
            <a:ext cx="647996" cy="1890086"/>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vert270" lIns="68562" tIns="34280" rIns="68562" bIns="34280" rtlCol="0" anchor="ctr"/>
          <a:lstStyle/>
          <a:p>
            <a:pPr algn="ctr">
              <a:lnSpc>
                <a:spcPct val="90000"/>
              </a:lnSpc>
            </a:pPr>
            <a:r>
              <a:rPr lang="en-US" sz="2000" dirty="0">
                <a:latin typeface="Arial" pitchFamily="34" charset="0"/>
                <a:ea typeface="Aller Light" charset="0"/>
                <a:cs typeface="Arial" pitchFamily="34" charset="0"/>
              </a:rPr>
              <a:t>THANK!</a:t>
            </a:r>
            <a:endParaRPr lang="ru-RU" sz="2000" dirty="0">
              <a:latin typeface="Arial" pitchFamily="34" charset="0"/>
              <a:ea typeface="Aller Light" charset="0"/>
              <a:cs typeface="Arial" pitchFamily="34" charset="0"/>
            </a:endParaRPr>
          </a:p>
        </p:txBody>
      </p:sp>
      <p:sp>
        <p:nvSpPr>
          <p:cNvPr id="59" name="Прямоугольник 58"/>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08128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Дуга 2"/>
          <p:cNvSpPr/>
          <p:nvPr/>
        </p:nvSpPr>
        <p:spPr>
          <a:xfrm>
            <a:off x="1964768" y="2459903"/>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 name="Дуга 3"/>
          <p:cNvSpPr/>
          <p:nvPr/>
        </p:nvSpPr>
        <p:spPr>
          <a:xfrm>
            <a:off x="1964768" y="2459903"/>
            <a:ext cx="1865540" cy="1865446"/>
          </a:xfrm>
          <a:prstGeom prst="arc">
            <a:avLst>
              <a:gd name="adj1" fmla="val 2811744"/>
              <a:gd name="adj2" fmla="val 13984181"/>
            </a:avLst>
          </a:prstGeom>
          <a:ln w="190500" cap="rnd">
            <a:solidFill>
              <a:schemeClr val="accent1"/>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24" name="Прямоугольник 23"/>
          <p:cNvSpPr/>
          <p:nvPr/>
        </p:nvSpPr>
        <p:spPr>
          <a:xfrm>
            <a:off x="4179085" y="2731611"/>
            <a:ext cx="3456158"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JANUARY</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6" name="Овал 5"/>
          <p:cNvSpPr/>
          <p:nvPr/>
        </p:nvSpPr>
        <p:spPr>
          <a:xfrm>
            <a:off x="2283545" y="2792980"/>
            <a:ext cx="1217186" cy="121712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34" name="Прямоугольник 33"/>
          <p:cNvSpPr/>
          <p:nvPr/>
        </p:nvSpPr>
        <p:spPr>
          <a:xfrm>
            <a:off x="2434737" y="3245352"/>
            <a:ext cx="914802" cy="377006"/>
          </a:xfrm>
          <a:prstGeom prst="rect">
            <a:avLst/>
          </a:prstGeom>
        </p:spPr>
        <p:txBody>
          <a:bodyPr wrap="square" lIns="68562" tIns="34280" rIns="68562" bIns="34280">
            <a:spAutoFit/>
          </a:bodyPr>
          <a:lstStyle/>
          <a:p>
            <a:pPr algn="ctr"/>
            <a:r>
              <a:rPr lang="ru-RU" sz="2000" dirty="0">
                <a:solidFill>
                  <a:schemeClr val="bg1"/>
                </a:solidFill>
                <a:latin typeface="Arial" pitchFamily="34" charset="0"/>
                <a:ea typeface="Aller Light" charset="0"/>
                <a:cs typeface="Arial" pitchFamily="34" charset="0"/>
              </a:rPr>
              <a:t>2300</a:t>
            </a:r>
          </a:p>
        </p:txBody>
      </p:sp>
      <p:sp>
        <p:nvSpPr>
          <p:cNvPr id="39" name="Дуга 38"/>
          <p:cNvSpPr/>
          <p:nvPr/>
        </p:nvSpPr>
        <p:spPr>
          <a:xfrm>
            <a:off x="1964768" y="494389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0" name="Дуга 39"/>
          <p:cNvSpPr/>
          <p:nvPr/>
        </p:nvSpPr>
        <p:spPr>
          <a:xfrm>
            <a:off x="1964768" y="4943891"/>
            <a:ext cx="1865540" cy="1865446"/>
          </a:xfrm>
          <a:prstGeom prst="arc">
            <a:avLst>
              <a:gd name="adj1" fmla="val 2811744"/>
              <a:gd name="adj2" fmla="val 13984181"/>
            </a:avLst>
          </a:prstGeom>
          <a:ln w="190500" cap="rnd">
            <a:solidFill>
              <a:schemeClr val="accent2"/>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41" name="Прямоугольник 40"/>
          <p:cNvSpPr/>
          <p:nvPr/>
        </p:nvSpPr>
        <p:spPr>
          <a:xfrm>
            <a:off x="4179085" y="5215599"/>
            <a:ext cx="3456158"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FEBRUARY</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42" name="Овал 41"/>
          <p:cNvSpPr/>
          <p:nvPr/>
        </p:nvSpPr>
        <p:spPr>
          <a:xfrm>
            <a:off x="2283545" y="5276968"/>
            <a:ext cx="1217186" cy="121712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4" name="Прямоугольник 43"/>
          <p:cNvSpPr/>
          <p:nvPr/>
        </p:nvSpPr>
        <p:spPr>
          <a:xfrm>
            <a:off x="2406115" y="5729340"/>
            <a:ext cx="914802" cy="377006"/>
          </a:xfrm>
          <a:prstGeom prst="rect">
            <a:avLst/>
          </a:prstGeom>
        </p:spPr>
        <p:txBody>
          <a:bodyPr wrap="square" lIns="68562" tIns="34280" rIns="68562" bIns="34280">
            <a:spAutoFit/>
          </a:bodyPr>
          <a:lstStyle/>
          <a:p>
            <a:pPr algn="ctr"/>
            <a:r>
              <a:rPr lang="ru-RU" sz="2000" dirty="0">
                <a:solidFill>
                  <a:schemeClr val="tx1">
                    <a:lumMod val="75000"/>
                    <a:lumOff val="25000"/>
                  </a:schemeClr>
                </a:solidFill>
                <a:latin typeface="Arial" pitchFamily="34" charset="0"/>
                <a:ea typeface="Aller Light" charset="0"/>
                <a:cs typeface="Arial" pitchFamily="34" charset="0"/>
              </a:rPr>
              <a:t>2300</a:t>
            </a:r>
          </a:p>
        </p:txBody>
      </p:sp>
      <p:sp>
        <p:nvSpPr>
          <p:cNvPr id="46" name="Дуга 45"/>
          <p:cNvSpPr/>
          <p:nvPr/>
        </p:nvSpPr>
        <p:spPr>
          <a:xfrm>
            <a:off x="1964768" y="742787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47" name="Дуга 46"/>
          <p:cNvSpPr/>
          <p:nvPr/>
        </p:nvSpPr>
        <p:spPr>
          <a:xfrm>
            <a:off x="1964768" y="7427879"/>
            <a:ext cx="1865540" cy="1865446"/>
          </a:xfrm>
          <a:prstGeom prst="arc">
            <a:avLst>
              <a:gd name="adj1" fmla="val 2811744"/>
              <a:gd name="adj2" fmla="val 13984181"/>
            </a:avLst>
          </a:prstGeom>
          <a:ln w="190500" cap="rnd">
            <a:solidFill>
              <a:schemeClr val="accent3"/>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48" name="Прямоугольник 47"/>
          <p:cNvSpPr/>
          <p:nvPr/>
        </p:nvSpPr>
        <p:spPr>
          <a:xfrm>
            <a:off x="4179085" y="7699587"/>
            <a:ext cx="3456158"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MART</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49" name="Овал 48"/>
          <p:cNvSpPr/>
          <p:nvPr/>
        </p:nvSpPr>
        <p:spPr>
          <a:xfrm>
            <a:off x="2283545" y="7760956"/>
            <a:ext cx="1217186" cy="121712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51" name="Прямоугольник 50"/>
          <p:cNvSpPr/>
          <p:nvPr/>
        </p:nvSpPr>
        <p:spPr>
          <a:xfrm>
            <a:off x="2434737" y="8213328"/>
            <a:ext cx="914802" cy="377006"/>
          </a:xfrm>
          <a:prstGeom prst="rect">
            <a:avLst/>
          </a:prstGeom>
        </p:spPr>
        <p:txBody>
          <a:bodyPr wrap="square" lIns="68562" tIns="34280" rIns="68562" bIns="34280">
            <a:spAutoFit/>
          </a:bodyPr>
          <a:lstStyle/>
          <a:p>
            <a:pPr algn="ctr"/>
            <a:r>
              <a:rPr lang="ru-RU" sz="2000" dirty="0">
                <a:solidFill>
                  <a:schemeClr val="bg1"/>
                </a:solidFill>
                <a:latin typeface="Arial" pitchFamily="34" charset="0"/>
                <a:ea typeface="Aller Light" charset="0"/>
                <a:cs typeface="Arial" pitchFamily="34" charset="0"/>
              </a:rPr>
              <a:t>2300</a:t>
            </a:r>
          </a:p>
        </p:txBody>
      </p:sp>
      <p:sp>
        <p:nvSpPr>
          <p:cNvPr id="53" name="Дуга 52"/>
          <p:cNvSpPr/>
          <p:nvPr/>
        </p:nvSpPr>
        <p:spPr>
          <a:xfrm>
            <a:off x="9982696" y="2459903"/>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54" name="Дуга 53"/>
          <p:cNvSpPr/>
          <p:nvPr/>
        </p:nvSpPr>
        <p:spPr>
          <a:xfrm>
            <a:off x="9982696" y="2459903"/>
            <a:ext cx="1865540" cy="1865446"/>
          </a:xfrm>
          <a:prstGeom prst="arc">
            <a:avLst>
              <a:gd name="adj1" fmla="val 2811744"/>
              <a:gd name="adj2" fmla="val 13984181"/>
            </a:avLst>
          </a:prstGeom>
          <a:ln w="190500" cap="rnd">
            <a:solidFill>
              <a:schemeClr val="accent4"/>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55" name="Прямоугольник 54"/>
          <p:cNvSpPr/>
          <p:nvPr/>
        </p:nvSpPr>
        <p:spPr>
          <a:xfrm>
            <a:off x="12197012" y="2750661"/>
            <a:ext cx="3456160"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APRIL</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56" name="Овал 55"/>
          <p:cNvSpPr/>
          <p:nvPr/>
        </p:nvSpPr>
        <p:spPr>
          <a:xfrm>
            <a:off x="10301473" y="2792980"/>
            <a:ext cx="1217186" cy="121712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58" name="Прямоугольник 57"/>
          <p:cNvSpPr/>
          <p:nvPr/>
        </p:nvSpPr>
        <p:spPr>
          <a:xfrm>
            <a:off x="10452665" y="3245352"/>
            <a:ext cx="914802" cy="377006"/>
          </a:xfrm>
          <a:prstGeom prst="rect">
            <a:avLst/>
          </a:prstGeom>
        </p:spPr>
        <p:txBody>
          <a:bodyPr wrap="square" lIns="68562" tIns="34280" rIns="68562" bIns="34280">
            <a:spAutoFit/>
          </a:bodyPr>
          <a:lstStyle/>
          <a:p>
            <a:pPr algn="ctr"/>
            <a:r>
              <a:rPr lang="ru-RU" sz="2000" dirty="0">
                <a:solidFill>
                  <a:schemeClr val="tx1">
                    <a:lumMod val="75000"/>
                    <a:lumOff val="25000"/>
                  </a:schemeClr>
                </a:solidFill>
                <a:latin typeface="Arial" pitchFamily="34" charset="0"/>
                <a:ea typeface="Aller Light" charset="0"/>
                <a:cs typeface="Arial" pitchFamily="34" charset="0"/>
              </a:rPr>
              <a:t>2300</a:t>
            </a:r>
          </a:p>
        </p:txBody>
      </p:sp>
      <p:sp>
        <p:nvSpPr>
          <p:cNvPr id="60" name="Дуга 59"/>
          <p:cNvSpPr/>
          <p:nvPr/>
        </p:nvSpPr>
        <p:spPr>
          <a:xfrm>
            <a:off x="9982696" y="4943891"/>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61" name="Дуга 60"/>
          <p:cNvSpPr/>
          <p:nvPr/>
        </p:nvSpPr>
        <p:spPr>
          <a:xfrm>
            <a:off x="9982696" y="4943891"/>
            <a:ext cx="1865540" cy="1865446"/>
          </a:xfrm>
          <a:prstGeom prst="arc">
            <a:avLst>
              <a:gd name="adj1" fmla="val 2811744"/>
              <a:gd name="adj2" fmla="val 13984181"/>
            </a:avLst>
          </a:prstGeom>
          <a:ln w="190500" cap="rnd">
            <a:solidFill>
              <a:schemeClr val="accent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62" name="Прямоугольник 61"/>
          <p:cNvSpPr/>
          <p:nvPr/>
        </p:nvSpPr>
        <p:spPr>
          <a:xfrm>
            <a:off x="12197012" y="5234649"/>
            <a:ext cx="3456160"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MAY</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63" name="Овал 62"/>
          <p:cNvSpPr/>
          <p:nvPr/>
        </p:nvSpPr>
        <p:spPr>
          <a:xfrm>
            <a:off x="10301473" y="5276968"/>
            <a:ext cx="1217186" cy="121712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65" name="Прямоугольник 64"/>
          <p:cNvSpPr/>
          <p:nvPr/>
        </p:nvSpPr>
        <p:spPr>
          <a:xfrm>
            <a:off x="10424043" y="5729340"/>
            <a:ext cx="914802" cy="377006"/>
          </a:xfrm>
          <a:prstGeom prst="rect">
            <a:avLst/>
          </a:prstGeom>
        </p:spPr>
        <p:txBody>
          <a:bodyPr wrap="square" lIns="68562" tIns="34280" rIns="68562" bIns="34280">
            <a:spAutoFit/>
          </a:bodyPr>
          <a:lstStyle/>
          <a:p>
            <a:pPr algn="ctr"/>
            <a:r>
              <a:rPr lang="ru-RU" sz="2000" dirty="0">
                <a:solidFill>
                  <a:schemeClr val="bg1"/>
                </a:solidFill>
                <a:latin typeface="Arial" pitchFamily="34" charset="0"/>
                <a:ea typeface="Aller Light" charset="0"/>
                <a:cs typeface="Arial" pitchFamily="34" charset="0"/>
              </a:rPr>
              <a:t>2300</a:t>
            </a:r>
          </a:p>
        </p:txBody>
      </p:sp>
      <p:sp>
        <p:nvSpPr>
          <p:cNvPr id="67" name="Дуга 66"/>
          <p:cNvSpPr/>
          <p:nvPr/>
        </p:nvSpPr>
        <p:spPr>
          <a:xfrm>
            <a:off x="9982696" y="7427879"/>
            <a:ext cx="1865540" cy="1865446"/>
          </a:xfrm>
          <a:prstGeom prst="arc">
            <a:avLst>
              <a:gd name="adj1" fmla="val 2811744"/>
              <a:gd name="adj2" fmla="val 2788882"/>
            </a:avLst>
          </a:prstGeom>
          <a:ln w="88900" cap="rnd">
            <a:solidFill>
              <a:srgbClr val="D9DCE5"/>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68" name="Дуга 67"/>
          <p:cNvSpPr/>
          <p:nvPr/>
        </p:nvSpPr>
        <p:spPr>
          <a:xfrm>
            <a:off x="9982696" y="7427879"/>
            <a:ext cx="1865540" cy="1865446"/>
          </a:xfrm>
          <a:prstGeom prst="arc">
            <a:avLst>
              <a:gd name="adj1" fmla="val 2811744"/>
              <a:gd name="adj2" fmla="val 13984181"/>
            </a:avLst>
          </a:prstGeom>
          <a:ln w="190500" cap="rnd">
            <a:solidFill>
              <a:schemeClr val="accent6"/>
            </a:solidFill>
          </a:ln>
          <a:effectLst/>
        </p:spPr>
        <p:style>
          <a:lnRef idx="2">
            <a:schemeClr val="accent1"/>
          </a:lnRef>
          <a:fillRef idx="0">
            <a:schemeClr val="accent1"/>
          </a:fillRef>
          <a:effectRef idx="1">
            <a:schemeClr val="accent1"/>
          </a:effectRef>
          <a:fontRef idx="minor">
            <a:schemeClr val="tx1"/>
          </a:fontRef>
        </p:style>
        <p:txBody>
          <a:bodyPr lIns="68562" tIns="34280" rIns="68562" bIns="34280" rtlCol="0" anchor="ctr"/>
          <a:lstStyle/>
          <a:p>
            <a:pPr algn="ctr"/>
            <a:endParaRPr lang="ru-RU">
              <a:ln>
                <a:solidFill>
                  <a:srgbClr val="E4A30F"/>
                </a:solidFill>
              </a:ln>
              <a:latin typeface="Arial" pitchFamily="34" charset="0"/>
              <a:ea typeface="Aller Light" charset="0"/>
              <a:cs typeface="Arial" pitchFamily="34" charset="0"/>
            </a:endParaRPr>
          </a:p>
        </p:txBody>
      </p:sp>
      <p:sp>
        <p:nvSpPr>
          <p:cNvPr id="69" name="Прямоугольник 68"/>
          <p:cNvSpPr/>
          <p:nvPr/>
        </p:nvSpPr>
        <p:spPr>
          <a:xfrm>
            <a:off x="12197012" y="7718637"/>
            <a:ext cx="3456160" cy="1454224"/>
          </a:xfrm>
          <a:prstGeom prst="rect">
            <a:avLst/>
          </a:prstGeom>
        </p:spPr>
        <p:txBody>
          <a:bodyPr wrap="square" lIns="68562" tIns="34280" rIns="68562" bIns="34280">
            <a:spAutoFit/>
          </a:bodyPr>
          <a:lstStyle/>
          <a:p>
            <a:pPr>
              <a:lnSpc>
                <a:spcPct val="150000"/>
              </a:lnSpc>
            </a:pPr>
            <a:r>
              <a:rPr lang="en-US" sz="2400" b="1" dirty="0">
                <a:solidFill>
                  <a:schemeClr val="tx1">
                    <a:lumMod val="65000"/>
                    <a:lumOff val="35000"/>
                  </a:schemeClr>
                </a:solidFill>
                <a:latin typeface="Arial" pitchFamily="34" charset="0"/>
                <a:ea typeface="Aller Light" charset="0"/>
                <a:cs typeface="Arial" pitchFamily="34" charset="0"/>
              </a:rPr>
              <a:t>JUNE</a:t>
            </a:r>
            <a:endParaRPr lang="ru-RU" sz="2400" b="1" dirty="0">
              <a:solidFill>
                <a:schemeClr val="tx1">
                  <a:lumMod val="65000"/>
                  <a:lumOff val="35000"/>
                </a:schemeClr>
              </a:solidFill>
              <a:latin typeface="Arial" pitchFamily="34" charset="0"/>
              <a:ea typeface="Aller Light" charset="0"/>
              <a:cs typeface="Arial" pitchFamily="34" charset="0"/>
            </a:endParaRPr>
          </a:p>
          <a:p>
            <a:pPr>
              <a:lnSpc>
                <a:spcPct val="150000"/>
              </a:lnSpc>
            </a:pPr>
            <a:r>
              <a:rPr lang="en-US" dirty="0" err="1">
                <a:solidFill>
                  <a:schemeClr val="tx1">
                    <a:lumMod val="65000"/>
                    <a:lumOff val="35000"/>
                  </a:schemeClr>
                </a:solidFill>
                <a:latin typeface="Arial" pitchFamily="34" charset="0"/>
                <a:ea typeface="Aller Light" charset="0"/>
                <a:cs typeface="Arial" pitchFamily="34" charset="0"/>
              </a:rPr>
              <a:t>Lorem</a:t>
            </a:r>
            <a:r>
              <a:rPr lang="en-US" dirty="0">
                <a:solidFill>
                  <a:schemeClr val="tx1">
                    <a:lumMod val="65000"/>
                    <a:lumOff val="35000"/>
                  </a:schemeClr>
                </a:solidFill>
                <a:latin typeface="Arial" pitchFamily="34" charset="0"/>
                <a:ea typeface="Aller Light" charset="0"/>
                <a:cs typeface="Arial" pitchFamily="34" charset="0"/>
              </a:rPr>
              <a:t> Ipsum is simply dummy</a:t>
            </a:r>
          </a:p>
          <a:p>
            <a:pPr>
              <a:lnSpc>
                <a:spcPct val="150000"/>
              </a:lnSpc>
            </a:pPr>
            <a:r>
              <a:rPr lang="en-US" dirty="0">
                <a:solidFill>
                  <a:schemeClr val="tx1">
                    <a:lumMod val="65000"/>
                    <a:lumOff val="35000"/>
                  </a:schemeClr>
                </a:solidFill>
                <a:latin typeface="Arial" pitchFamily="34" charset="0"/>
                <a:ea typeface="Aller Light" charset="0"/>
                <a:cs typeface="Arial" pitchFamily="34" charset="0"/>
              </a:rPr>
              <a:t>text of the printing</a:t>
            </a:r>
            <a:endParaRPr lang="ru-RU" dirty="0">
              <a:solidFill>
                <a:schemeClr val="tx1">
                  <a:lumMod val="65000"/>
                  <a:lumOff val="35000"/>
                </a:schemeClr>
              </a:solidFill>
              <a:latin typeface="Arial" pitchFamily="34" charset="0"/>
              <a:ea typeface="Aller Light" charset="0"/>
              <a:cs typeface="Arial" pitchFamily="34" charset="0"/>
            </a:endParaRPr>
          </a:p>
        </p:txBody>
      </p:sp>
      <p:sp>
        <p:nvSpPr>
          <p:cNvPr id="70" name="Овал 69"/>
          <p:cNvSpPr/>
          <p:nvPr/>
        </p:nvSpPr>
        <p:spPr>
          <a:xfrm>
            <a:off x="10301473" y="7760956"/>
            <a:ext cx="1217186" cy="121712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68562" tIns="34280" rIns="68562" bIns="34280" rtlCol="0" anchor="ctr"/>
          <a:lstStyle/>
          <a:p>
            <a:pPr algn="ctr"/>
            <a:endParaRPr lang="ru-RU">
              <a:latin typeface="Arial" pitchFamily="34" charset="0"/>
              <a:ea typeface="Aller Light" charset="0"/>
              <a:cs typeface="Arial" pitchFamily="34" charset="0"/>
            </a:endParaRPr>
          </a:p>
        </p:txBody>
      </p:sp>
      <p:sp>
        <p:nvSpPr>
          <p:cNvPr id="72" name="Прямоугольник 71"/>
          <p:cNvSpPr/>
          <p:nvPr/>
        </p:nvSpPr>
        <p:spPr>
          <a:xfrm>
            <a:off x="10452665" y="8213328"/>
            <a:ext cx="914802" cy="377006"/>
          </a:xfrm>
          <a:prstGeom prst="rect">
            <a:avLst/>
          </a:prstGeom>
        </p:spPr>
        <p:txBody>
          <a:bodyPr wrap="square" lIns="68562" tIns="34280" rIns="68562" bIns="34280">
            <a:spAutoFit/>
          </a:bodyPr>
          <a:lstStyle/>
          <a:p>
            <a:pPr algn="ctr"/>
            <a:r>
              <a:rPr lang="ru-RU" sz="2000" dirty="0">
                <a:solidFill>
                  <a:schemeClr val="tx1">
                    <a:lumMod val="75000"/>
                    <a:lumOff val="25000"/>
                  </a:schemeClr>
                </a:solidFill>
                <a:latin typeface="Arial" pitchFamily="34" charset="0"/>
                <a:ea typeface="Aller Light" charset="0"/>
                <a:cs typeface="Arial" pitchFamily="34" charset="0"/>
              </a:rPr>
              <a:t>2300</a:t>
            </a:r>
          </a:p>
        </p:txBody>
      </p:sp>
      <p:sp>
        <p:nvSpPr>
          <p:cNvPr id="52" name="Прямоугольник 51"/>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Market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9533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p:cNvSpPr/>
          <p:nvPr/>
        </p:nvSpPr>
        <p:spPr>
          <a:xfrm>
            <a:off x="970374" y="725011"/>
            <a:ext cx="76592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Company timeline</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 name="Прямоугольник 3"/>
          <p:cNvSpPr/>
          <p:nvPr/>
        </p:nvSpPr>
        <p:spPr>
          <a:xfrm>
            <a:off x="14630400" y="1047750"/>
            <a:ext cx="57150" cy="924083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5" name="Овал 4"/>
          <p:cNvSpPr/>
          <p:nvPr/>
        </p:nvSpPr>
        <p:spPr>
          <a:xfrm>
            <a:off x="14344650" y="3028950"/>
            <a:ext cx="628650" cy="6286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 name="Прямоугольник 5"/>
          <p:cNvSpPr/>
          <p:nvPr/>
        </p:nvSpPr>
        <p:spPr>
          <a:xfrm>
            <a:off x="15144750" y="3028950"/>
            <a:ext cx="1601376" cy="630942"/>
          </a:xfrm>
          <a:prstGeom prst="rect">
            <a:avLst/>
          </a:prstGeom>
        </p:spPr>
        <p:txBody>
          <a:bodyPr wrap="square">
            <a:spAutoFit/>
          </a:bodyPr>
          <a:lstStyle/>
          <a:p>
            <a:pPr marL="0" indent="0" algn="just">
              <a:lnSpc>
                <a:spcPct val="100000"/>
              </a:lnSpc>
              <a:buNone/>
            </a:pPr>
            <a:r>
              <a:rPr lang="en-US" sz="3500" b="1" dirty="0">
                <a:solidFill>
                  <a:schemeClr val="tx1">
                    <a:lumMod val="75000"/>
                    <a:lumOff val="25000"/>
                  </a:schemeClr>
                </a:solidFill>
                <a:latin typeface="Arial" panose="020B0604020202020204" pitchFamily="34" charset="0"/>
                <a:cs typeface="Arial" panose="020B0604020202020204" pitchFamily="34" charset="0"/>
              </a:rPr>
              <a:t>2016</a:t>
            </a:r>
            <a:endParaRPr lang="ru-RU" sz="35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Текст 4"/>
          <p:cNvSpPr txBox="1">
            <a:spLocks/>
          </p:cNvSpPr>
          <p:nvPr/>
        </p:nvSpPr>
        <p:spPr>
          <a:xfrm>
            <a:off x="1027524" y="2749245"/>
            <a:ext cx="9011826" cy="1975155"/>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18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a:t>
            </a:r>
            <a:r>
              <a:rPr lang="ru-RU" sz="1800" dirty="0">
                <a:solidFill>
                  <a:schemeClr val="tx1">
                    <a:lumMod val="75000"/>
                    <a:lumOff val="25000"/>
                  </a:schemeClr>
                </a:solidFill>
                <a:latin typeface="Arial" panose="020B0604020202020204" pitchFamily="34" charset="0"/>
                <a:cs typeface="Arial" panose="020B0604020202020204" pitchFamily="34" charset="0"/>
              </a:rPr>
              <a:t>…</a:t>
            </a:r>
            <a:endParaRPr lang="en-US"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5" name="Овал 34"/>
          <p:cNvSpPr/>
          <p:nvPr/>
        </p:nvSpPr>
        <p:spPr>
          <a:xfrm>
            <a:off x="14344650" y="7391400"/>
            <a:ext cx="628650" cy="6286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6" name="Прямоугольник 35"/>
          <p:cNvSpPr/>
          <p:nvPr/>
        </p:nvSpPr>
        <p:spPr>
          <a:xfrm>
            <a:off x="15144750" y="7391400"/>
            <a:ext cx="1601376" cy="630942"/>
          </a:xfrm>
          <a:prstGeom prst="rect">
            <a:avLst/>
          </a:prstGeom>
        </p:spPr>
        <p:txBody>
          <a:bodyPr wrap="square">
            <a:spAutoFit/>
          </a:bodyPr>
          <a:lstStyle/>
          <a:p>
            <a:pPr marL="0" indent="0" algn="just">
              <a:lnSpc>
                <a:spcPct val="100000"/>
              </a:lnSpc>
              <a:buNone/>
            </a:pPr>
            <a:r>
              <a:rPr lang="en-US" sz="3500" b="1" dirty="0">
                <a:solidFill>
                  <a:schemeClr val="tx1">
                    <a:lumMod val="75000"/>
                    <a:lumOff val="25000"/>
                  </a:schemeClr>
                </a:solidFill>
                <a:latin typeface="Arial" panose="020B0604020202020204" pitchFamily="34" charset="0"/>
                <a:cs typeface="Arial" panose="020B0604020202020204" pitchFamily="34" charset="0"/>
              </a:rPr>
              <a:t>2015</a:t>
            </a:r>
            <a:endParaRPr lang="ru-RU" sz="35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0" name="Текст 4"/>
          <p:cNvSpPr txBox="1">
            <a:spLocks/>
          </p:cNvSpPr>
          <p:nvPr/>
        </p:nvSpPr>
        <p:spPr>
          <a:xfrm>
            <a:off x="1027523" y="2217708"/>
            <a:ext cx="5808705" cy="544542"/>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00000"/>
              </a:lnSpc>
              <a:spcAft>
                <a:spcPts val="0"/>
              </a:spcAft>
              <a:buNone/>
            </a:pPr>
            <a:r>
              <a:rPr lang="en-US" sz="2400" b="1" dirty="0">
                <a:solidFill>
                  <a:schemeClr val="tx1">
                    <a:lumMod val="75000"/>
                    <a:lumOff val="25000"/>
                  </a:schemeClr>
                </a:solidFill>
                <a:latin typeface="Arial" panose="020B0604020202020204" pitchFamily="34" charset="0"/>
                <a:cs typeface="Arial" panose="020B0604020202020204" pitchFamily="34" charset="0"/>
              </a:rPr>
              <a:t>THE MAIN EVENT OF THE 2016 YEAR</a:t>
            </a:r>
          </a:p>
        </p:txBody>
      </p:sp>
      <p:sp>
        <p:nvSpPr>
          <p:cNvPr id="41" name="Текст 4"/>
          <p:cNvSpPr txBox="1">
            <a:spLocks/>
          </p:cNvSpPr>
          <p:nvPr/>
        </p:nvSpPr>
        <p:spPr>
          <a:xfrm>
            <a:off x="1027524" y="6825945"/>
            <a:ext cx="9011826" cy="1975155"/>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50000"/>
              </a:lnSpc>
              <a:spcAft>
                <a:spcPts val="0"/>
              </a:spcAft>
              <a:buNone/>
            </a:pPr>
            <a:r>
              <a:rPr lang="en-US" sz="1800"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 and expound the actual teachings of the great explorer of the truth, the master-builder of human happiness. No one rejects, dislikes, or avoids pleasure itself</a:t>
            </a:r>
            <a:r>
              <a:rPr lang="ru-RU" sz="1800" dirty="0">
                <a:solidFill>
                  <a:schemeClr val="tx1">
                    <a:lumMod val="75000"/>
                    <a:lumOff val="25000"/>
                  </a:schemeClr>
                </a:solidFill>
                <a:latin typeface="Arial" panose="020B0604020202020204" pitchFamily="34" charset="0"/>
                <a:cs typeface="Arial" panose="020B0604020202020204" pitchFamily="34" charset="0"/>
              </a:rPr>
              <a:t>…</a:t>
            </a:r>
            <a:endParaRPr lang="en-US" sz="1800"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2" name="Текст 4"/>
          <p:cNvSpPr txBox="1">
            <a:spLocks/>
          </p:cNvSpPr>
          <p:nvPr/>
        </p:nvSpPr>
        <p:spPr>
          <a:xfrm>
            <a:off x="1027524" y="6294408"/>
            <a:ext cx="6069962" cy="544542"/>
          </a:xfrm>
          <a:prstGeom prst="rect">
            <a:avLst/>
          </a:prstGeom>
        </p:spPr>
        <p:txBody>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fontAlgn="auto">
              <a:lnSpc>
                <a:spcPct val="100000"/>
              </a:lnSpc>
              <a:spcAft>
                <a:spcPts val="0"/>
              </a:spcAft>
              <a:buNone/>
            </a:pPr>
            <a:r>
              <a:rPr lang="en-US" sz="2400" b="1" dirty="0">
                <a:solidFill>
                  <a:schemeClr val="tx1">
                    <a:lumMod val="75000"/>
                    <a:lumOff val="25000"/>
                  </a:schemeClr>
                </a:solidFill>
                <a:latin typeface="Arial" panose="020B0604020202020204" pitchFamily="34" charset="0"/>
                <a:cs typeface="Arial" panose="020B0604020202020204" pitchFamily="34" charset="0"/>
              </a:rPr>
              <a:t>THE MAIN EVENT OF THE 2015 YEAR</a:t>
            </a:r>
          </a:p>
        </p:txBody>
      </p:sp>
      <p:sp>
        <p:nvSpPr>
          <p:cNvPr id="3" name="Рисунок 2"/>
          <p:cNvSpPr>
            <a:spLocks noGrp="1"/>
          </p:cNvSpPr>
          <p:nvPr>
            <p:ph type="pic" sz="quarter" idx="23"/>
          </p:nvPr>
        </p:nvSpPr>
        <p:spPr/>
      </p:sp>
      <p:sp>
        <p:nvSpPr>
          <p:cNvPr id="7" name="Рисунок 6"/>
          <p:cNvSpPr>
            <a:spLocks noGrp="1"/>
          </p:cNvSpPr>
          <p:nvPr>
            <p:ph type="pic" sz="quarter" idx="24"/>
          </p:nvPr>
        </p:nvSpPr>
        <p:spPr/>
      </p:sp>
    </p:spTree>
    <p:extLst>
      <p:ext uri="{BB962C8B-B14F-4D97-AF65-F5344CB8AC3E}">
        <p14:creationId xmlns:p14="http://schemas.microsoft.com/office/powerpoint/2010/main" val="216870509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383"/>
          <p:cNvSpPr>
            <a:spLocks/>
          </p:cNvSpPr>
          <p:nvPr/>
        </p:nvSpPr>
        <p:spPr bwMode="auto">
          <a:xfrm>
            <a:off x="532794" y="5472342"/>
            <a:ext cx="4301224" cy="710304"/>
          </a:xfrm>
          <a:custGeom>
            <a:avLst/>
            <a:gdLst>
              <a:gd name="T0" fmla="*/ 806 w 878"/>
              <a:gd name="T1" fmla="*/ 145 h 145"/>
              <a:gd name="T2" fmla="*/ 878 w 878"/>
              <a:gd name="T3" fmla="*/ 72 h 145"/>
              <a:gd name="T4" fmla="*/ 806 w 878"/>
              <a:gd name="T5" fmla="*/ 0 h 145"/>
              <a:gd name="T6" fmla="*/ 750 w 878"/>
              <a:gd name="T7" fmla="*/ 58 h 145"/>
              <a:gd name="T8" fmla="*/ 128 w 878"/>
              <a:gd name="T9" fmla="*/ 58 h 145"/>
              <a:gd name="T10" fmla="*/ 72 w 878"/>
              <a:gd name="T11" fmla="*/ 0 h 145"/>
              <a:gd name="T12" fmla="*/ 0 w 878"/>
              <a:gd name="T13" fmla="*/ 72 h 145"/>
              <a:gd name="T14" fmla="*/ 72 w 878"/>
              <a:gd name="T15" fmla="*/ 145 h 145"/>
              <a:gd name="T16" fmla="*/ 128 w 878"/>
              <a:gd name="T17" fmla="*/ 89 h 145"/>
              <a:gd name="T18" fmla="*/ 750 w 878"/>
              <a:gd name="T19" fmla="*/ 89 h 145"/>
              <a:gd name="T20" fmla="*/ 806 w 878"/>
              <a:gd name="T2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8" h="145">
                <a:moveTo>
                  <a:pt x="806" y="145"/>
                </a:moveTo>
                <a:lnTo>
                  <a:pt x="878" y="72"/>
                </a:lnTo>
                <a:lnTo>
                  <a:pt x="806" y="0"/>
                </a:lnTo>
                <a:lnTo>
                  <a:pt x="750" y="58"/>
                </a:lnTo>
                <a:lnTo>
                  <a:pt x="128" y="58"/>
                </a:lnTo>
                <a:lnTo>
                  <a:pt x="72" y="0"/>
                </a:lnTo>
                <a:lnTo>
                  <a:pt x="0" y="72"/>
                </a:lnTo>
                <a:lnTo>
                  <a:pt x="72" y="145"/>
                </a:lnTo>
                <a:lnTo>
                  <a:pt x="128" y="89"/>
                </a:lnTo>
                <a:lnTo>
                  <a:pt x="750" y="89"/>
                </a:lnTo>
                <a:lnTo>
                  <a:pt x="806" y="145"/>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35" name="Freeform 384"/>
          <p:cNvSpPr>
            <a:spLocks/>
          </p:cNvSpPr>
          <p:nvPr/>
        </p:nvSpPr>
        <p:spPr bwMode="auto">
          <a:xfrm>
            <a:off x="3785657" y="4894302"/>
            <a:ext cx="1646026" cy="1876180"/>
          </a:xfrm>
          <a:custGeom>
            <a:avLst/>
            <a:gdLst>
              <a:gd name="T0" fmla="*/ 144 w 336"/>
              <a:gd name="T1" fmla="*/ 0 h 383"/>
              <a:gd name="T2" fmla="*/ 0 w 336"/>
              <a:gd name="T3" fmla="*/ 142 h 383"/>
              <a:gd name="T4" fmla="*/ 58 w 336"/>
              <a:gd name="T5" fmla="*/ 142 h 383"/>
              <a:gd name="T6" fmla="*/ 144 w 336"/>
              <a:gd name="T7" fmla="*/ 56 h 383"/>
              <a:gd name="T8" fmla="*/ 280 w 336"/>
              <a:gd name="T9" fmla="*/ 190 h 383"/>
              <a:gd name="T10" fmla="*/ 144 w 336"/>
              <a:gd name="T11" fmla="*/ 327 h 383"/>
              <a:gd name="T12" fmla="*/ 58 w 336"/>
              <a:gd name="T13" fmla="*/ 239 h 383"/>
              <a:gd name="T14" fmla="*/ 0 w 336"/>
              <a:gd name="T15" fmla="*/ 239 h 383"/>
              <a:gd name="T16" fmla="*/ 144 w 336"/>
              <a:gd name="T17" fmla="*/ 383 h 383"/>
              <a:gd name="T18" fmla="*/ 336 w 336"/>
              <a:gd name="T19" fmla="*/ 190 h 383"/>
              <a:gd name="T20" fmla="*/ 144 w 336"/>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383">
                <a:moveTo>
                  <a:pt x="144" y="0"/>
                </a:moveTo>
                <a:lnTo>
                  <a:pt x="0" y="142"/>
                </a:lnTo>
                <a:lnTo>
                  <a:pt x="58" y="142"/>
                </a:lnTo>
                <a:lnTo>
                  <a:pt x="144" y="56"/>
                </a:lnTo>
                <a:lnTo>
                  <a:pt x="280" y="190"/>
                </a:lnTo>
                <a:lnTo>
                  <a:pt x="144" y="327"/>
                </a:lnTo>
                <a:lnTo>
                  <a:pt x="58" y="239"/>
                </a:lnTo>
                <a:lnTo>
                  <a:pt x="0" y="239"/>
                </a:lnTo>
                <a:lnTo>
                  <a:pt x="144" y="383"/>
                </a:lnTo>
                <a:lnTo>
                  <a:pt x="336" y="190"/>
                </a:lnTo>
                <a:lnTo>
                  <a:pt x="144"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36" name="Freeform 385"/>
          <p:cNvSpPr>
            <a:spLocks/>
          </p:cNvSpPr>
          <p:nvPr/>
        </p:nvSpPr>
        <p:spPr bwMode="auto">
          <a:xfrm>
            <a:off x="8047691" y="4894302"/>
            <a:ext cx="1636230" cy="1876180"/>
          </a:xfrm>
          <a:custGeom>
            <a:avLst/>
            <a:gdLst>
              <a:gd name="T0" fmla="*/ 144 w 334"/>
              <a:gd name="T1" fmla="*/ 0 h 383"/>
              <a:gd name="T2" fmla="*/ 0 w 334"/>
              <a:gd name="T3" fmla="*/ 142 h 383"/>
              <a:gd name="T4" fmla="*/ 56 w 334"/>
              <a:gd name="T5" fmla="*/ 142 h 383"/>
              <a:gd name="T6" fmla="*/ 144 w 334"/>
              <a:gd name="T7" fmla="*/ 56 h 383"/>
              <a:gd name="T8" fmla="*/ 278 w 334"/>
              <a:gd name="T9" fmla="*/ 190 h 383"/>
              <a:gd name="T10" fmla="*/ 144 w 334"/>
              <a:gd name="T11" fmla="*/ 327 h 383"/>
              <a:gd name="T12" fmla="*/ 56 w 334"/>
              <a:gd name="T13" fmla="*/ 239 h 383"/>
              <a:gd name="T14" fmla="*/ 0 w 334"/>
              <a:gd name="T15" fmla="*/ 239 h 383"/>
              <a:gd name="T16" fmla="*/ 144 w 334"/>
              <a:gd name="T17" fmla="*/ 383 h 383"/>
              <a:gd name="T18" fmla="*/ 334 w 334"/>
              <a:gd name="T19" fmla="*/ 190 h 383"/>
              <a:gd name="T20" fmla="*/ 144 w 334"/>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383">
                <a:moveTo>
                  <a:pt x="144" y="0"/>
                </a:moveTo>
                <a:lnTo>
                  <a:pt x="0" y="142"/>
                </a:lnTo>
                <a:lnTo>
                  <a:pt x="56" y="142"/>
                </a:lnTo>
                <a:lnTo>
                  <a:pt x="144" y="56"/>
                </a:lnTo>
                <a:lnTo>
                  <a:pt x="278" y="190"/>
                </a:lnTo>
                <a:lnTo>
                  <a:pt x="144" y="327"/>
                </a:lnTo>
                <a:lnTo>
                  <a:pt x="56" y="239"/>
                </a:lnTo>
                <a:lnTo>
                  <a:pt x="0" y="239"/>
                </a:lnTo>
                <a:lnTo>
                  <a:pt x="144" y="383"/>
                </a:lnTo>
                <a:lnTo>
                  <a:pt x="334" y="190"/>
                </a:lnTo>
                <a:lnTo>
                  <a:pt x="144"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37" name="Freeform 386"/>
          <p:cNvSpPr>
            <a:spLocks/>
          </p:cNvSpPr>
          <p:nvPr/>
        </p:nvSpPr>
        <p:spPr bwMode="auto">
          <a:xfrm>
            <a:off x="5118155" y="5472342"/>
            <a:ext cx="3977898" cy="710304"/>
          </a:xfrm>
          <a:custGeom>
            <a:avLst/>
            <a:gdLst>
              <a:gd name="T0" fmla="*/ 740 w 812"/>
              <a:gd name="T1" fmla="*/ 0 h 145"/>
              <a:gd name="T2" fmla="*/ 682 w 812"/>
              <a:gd name="T3" fmla="*/ 58 h 145"/>
              <a:gd name="T4" fmla="*/ 0 w 812"/>
              <a:gd name="T5" fmla="*/ 58 h 145"/>
              <a:gd name="T6" fmla="*/ 0 w 812"/>
              <a:gd name="T7" fmla="*/ 89 h 145"/>
              <a:gd name="T8" fmla="*/ 682 w 812"/>
              <a:gd name="T9" fmla="*/ 89 h 145"/>
              <a:gd name="T10" fmla="*/ 740 w 812"/>
              <a:gd name="T11" fmla="*/ 145 h 145"/>
              <a:gd name="T12" fmla="*/ 812 w 812"/>
              <a:gd name="T13" fmla="*/ 72 h 145"/>
              <a:gd name="T14" fmla="*/ 740 w 812"/>
              <a:gd name="T15" fmla="*/ 0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2" h="145">
                <a:moveTo>
                  <a:pt x="740" y="0"/>
                </a:moveTo>
                <a:lnTo>
                  <a:pt x="682" y="58"/>
                </a:lnTo>
                <a:lnTo>
                  <a:pt x="0" y="58"/>
                </a:lnTo>
                <a:lnTo>
                  <a:pt x="0" y="89"/>
                </a:lnTo>
                <a:lnTo>
                  <a:pt x="682" y="89"/>
                </a:lnTo>
                <a:lnTo>
                  <a:pt x="740" y="145"/>
                </a:lnTo>
                <a:lnTo>
                  <a:pt x="812" y="72"/>
                </a:lnTo>
                <a:lnTo>
                  <a:pt x="74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38" name="Freeform 387"/>
          <p:cNvSpPr>
            <a:spLocks/>
          </p:cNvSpPr>
          <p:nvPr/>
        </p:nvSpPr>
        <p:spPr bwMode="auto">
          <a:xfrm>
            <a:off x="12466489" y="4894302"/>
            <a:ext cx="1646026" cy="1876180"/>
          </a:xfrm>
          <a:custGeom>
            <a:avLst/>
            <a:gdLst>
              <a:gd name="T0" fmla="*/ 144 w 336"/>
              <a:gd name="T1" fmla="*/ 0 h 383"/>
              <a:gd name="T2" fmla="*/ 0 w 336"/>
              <a:gd name="T3" fmla="*/ 142 h 383"/>
              <a:gd name="T4" fmla="*/ 58 w 336"/>
              <a:gd name="T5" fmla="*/ 142 h 383"/>
              <a:gd name="T6" fmla="*/ 144 w 336"/>
              <a:gd name="T7" fmla="*/ 56 h 383"/>
              <a:gd name="T8" fmla="*/ 278 w 336"/>
              <a:gd name="T9" fmla="*/ 190 h 383"/>
              <a:gd name="T10" fmla="*/ 144 w 336"/>
              <a:gd name="T11" fmla="*/ 327 h 383"/>
              <a:gd name="T12" fmla="*/ 58 w 336"/>
              <a:gd name="T13" fmla="*/ 239 h 383"/>
              <a:gd name="T14" fmla="*/ 0 w 336"/>
              <a:gd name="T15" fmla="*/ 239 h 383"/>
              <a:gd name="T16" fmla="*/ 144 w 336"/>
              <a:gd name="T17" fmla="*/ 383 h 383"/>
              <a:gd name="T18" fmla="*/ 336 w 336"/>
              <a:gd name="T19" fmla="*/ 190 h 383"/>
              <a:gd name="T20" fmla="*/ 144 w 336"/>
              <a:gd name="T21"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383">
                <a:moveTo>
                  <a:pt x="144" y="0"/>
                </a:moveTo>
                <a:lnTo>
                  <a:pt x="0" y="142"/>
                </a:lnTo>
                <a:lnTo>
                  <a:pt x="58" y="142"/>
                </a:lnTo>
                <a:lnTo>
                  <a:pt x="144" y="56"/>
                </a:lnTo>
                <a:lnTo>
                  <a:pt x="278" y="190"/>
                </a:lnTo>
                <a:lnTo>
                  <a:pt x="144" y="327"/>
                </a:lnTo>
                <a:lnTo>
                  <a:pt x="58" y="239"/>
                </a:lnTo>
                <a:lnTo>
                  <a:pt x="0" y="239"/>
                </a:lnTo>
                <a:lnTo>
                  <a:pt x="144" y="383"/>
                </a:lnTo>
                <a:lnTo>
                  <a:pt x="336" y="190"/>
                </a:lnTo>
                <a:lnTo>
                  <a:pt x="144" y="0"/>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39" name="Freeform 388"/>
          <p:cNvSpPr>
            <a:spLocks/>
          </p:cNvSpPr>
          <p:nvPr/>
        </p:nvSpPr>
        <p:spPr bwMode="auto">
          <a:xfrm>
            <a:off x="9536955" y="5472342"/>
            <a:ext cx="3977898" cy="710304"/>
          </a:xfrm>
          <a:custGeom>
            <a:avLst/>
            <a:gdLst>
              <a:gd name="T0" fmla="*/ 740 w 812"/>
              <a:gd name="T1" fmla="*/ 0 h 145"/>
              <a:gd name="T2" fmla="*/ 682 w 812"/>
              <a:gd name="T3" fmla="*/ 58 h 145"/>
              <a:gd name="T4" fmla="*/ 0 w 812"/>
              <a:gd name="T5" fmla="*/ 58 h 145"/>
              <a:gd name="T6" fmla="*/ 0 w 812"/>
              <a:gd name="T7" fmla="*/ 89 h 145"/>
              <a:gd name="T8" fmla="*/ 682 w 812"/>
              <a:gd name="T9" fmla="*/ 89 h 145"/>
              <a:gd name="T10" fmla="*/ 740 w 812"/>
              <a:gd name="T11" fmla="*/ 145 h 145"/>
              <a:gd name="T12" fmla="*/ 812 w 812"/>
              <a:gd name="T13" fmla="*/ 72 h 145"/>
              <a:gd name="T14" fmla="*/ 740 w 812"/>
              <a:gd name="T15" fmla="*/ 0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2" h="145">
                <a:moveTo>
                  <a:pt x="740" y="0"/>
                </a:moveTo>
                <a:lnTo>
                  <a:pt x="682" y="58"/>
                </a:lnTo>
                <a:lnTo>
                  <a:pt x="0" y="58"/>
                </a:lnTo>
                <a:lnTo>
                  <a:pt x="0" y="89"/>
                </a:lnTo>
                <a:lnTo>
                  <a:pt x="682" y="89"/>
                </a:lnTo>
                <a:lnTo>
                  <a:pt x="740" y="145"/>
                </a:lnTo>
                <a:lnTo>
                  <a:pt x="812" y="72"/>
                </a:lnTo>
                <a:lnTo>
                  <a:pt x="740"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41" name="Freeform 390"/>
          <p:cNvSpPr>
            <a:spLocks/>
          </p:cNvSpPr>
          <p:nvPr/>
        </p:nvSpPr>
        <p:spPr bwMode="auto">
          <a:xfrm>
            <a:off x="13955753" y="5472342"/>
            <a:ext cx="3977898" cy="710304"/>
          </a:xfrm>
          <a:custGeom>
            <a:avLst/>
            <a:gdLst>
              <a:gd name="T0" fmla="*/ 740 w 812"/>
              <a:gd name="T1" fmla="*/ 0 h 145"/>
              <a:gd name="T2" fmla="*/ 684 w 812"/>
              <a:gd name="T3" fmla="*/ 58 h 145"/>
              <a:gd name="T4" fmla="*/ 0 w 812"/>
              <a:gd name="T5" fmla="*/ 58 h 145"/>
              <a:gd name="T6" fmla="*/ 0 w 812"/>
              <a:gd name="T7" fmla="*/ 89 h 145"/>
              <a:gd name="T8" fmla="*/ 684 w 812"/>
              <a:gd name="T9" fmla="*/ 89 h 145"/>
              <a:gd name="T10" fmla="*/ 740 w 812"/>
              <a:gd name="T11" fmla="*/ 145 h 145"/>
              <a:gd name="T12" fmla="*/ 812 w 812"/>
              <a:gd name="T13" fmla="*/ 72 h 145"/>
              <a:gd name="T14" fmla="*/ 740 w 812"/>
              <a:gd name="T15" fmla="*/ 0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2" h="145">
                <a:moveTo>
                  <a:pt x="740" y="0"/>
                </a:moveTo>
                <a:lnTo>
                  <a:pt x="684" y="58"/>
                </a:lnTo>
                <a:lnTo>
                  <a:pt x="0" y="58"/>
                </a:lnTo>
                <a:lnTo>
                  <a:pt x="0" y="89"/>
                </a:lnTo>
                <a:lnTo>
                  <a:pt x="684" y="89"/>
                </a:lnTo>
                <a:lnTo>
                  <a:pt x="740" y="145"/>
                </a:lnTo>
                <a:lnTo>
                  <a:pt x="812" y="72"/>
                </a:lnTo>
                <a:lnTo>
                  <a:pt x="740" y="0"/>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a:latin typeface="Arial" pitchFamily="34" charset="0"/>
              <a:cs typeface="Arial" pitchFamily="34" charset="0"/>
            </a:endParaRPr>
          </a:p>
        </p:txBody>
      </p:sp>
      <p:sp>
        <p:nvSpPr>
          <p:cNvPr id="18" name="Текст 12"/>
          <p:cNvSpPr txBox="1">
            <a:spLocks/>
          </p:cNvSpPr>
          <p:nvPr/>
        </p:nvSpPr>
        <p:spPr>
          <a:xfrm>
            <a:off x="3295000" y="3688230"/>
            <a:ext cx="2417281" cy="969370"/>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500" b="1" dirty="0">
                <a:solidFill>
                  <a:schemeClr val="accent2"/>
                </a:solidFill>
                <a:latin typeface="Arial" pitchFamily="34" charset="0"/>
                <a:cs typeface="Arial" pitchFamily="34" charset="0"/>
              </a:rPr>
              <a:t>2015</a:t>
            </a:r>
          </a:p>
        </p:txBody>
      </p:sp>
      <p:sp>
        <p:nvSpPr>
          <p:cNvPr id="22" name="Текст 12"/>
          <p:cNvSpPr txBox="1">
            <a:spLocks/>
          </p:cNvSpPr>
          <p:nvPr/>
        </p:nvSpPr>
        <p:spPr>
          <a:xfrm>
            <a:off x="7773017" y="3706028"/>
            <a:ext cx="1974232" cy="969370"/>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500" b="1" dirty="0">
                <a:solidFill>
                  <a:schemeClr val="accent3"/>
                </a:solidFill>
                <a:latin typeface="Arial" pitchFamily="34" charset="0"/>
                <a:cs typeface="Arial" pitchFamily="34" charset="0"/>
              </a:rPr>
              <a:t>2016</a:t>
            </a:r>
          </a:p>
        </p:txBody>
      </p:sp>
      <p:sp>
        <p:nvSpPr>
          <p:cNvPr id="25" name="Текст 12"/>
          <p:cNvSpPr txBox="1">
            <a:spLocks/>
          </p:cNvSpPr>
          <p:nvPr/>
        </p:nvSpPr>
        <p:spPr>
          <a:xfrm>
            <a:off x="12301171" y="3706028"/>
            <a:ext cx="1762548" cy="969370"/>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500" b="1" dirty="0">
                <a:solidFill>
                  <a:schemeClr val="accent4"/>
                </a:solidFill>
                <a:latin typeface="Arial" pitchFamily="34" charset="0"/>
                <a:cs typeface="Arial" pitchFamily="34" charset="0"/>
              </a:rPr>
              <a:t>2017</a:t>
            </a:r>
          </a:p>
        </p:txBody>
      </p:sp>
      <p:sp>
        <p:nvSpPr>
          <p:cNvPr id="26" name="Прямоугольник 25"/>
          <p:cNvSpPr/>
          <p:nvPr/>
        </p:nvSpPr>
        <p:spPr>
          <a:xfrm>
            <a:off x="970374" y="725011"/>
            <a:ext cx="66305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Timeline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9" name="Текст 12"/>
          <p:cNvSpPr txBox="1">
            <a:spLocks/>
          </p:cNvSpPr>
          <p:nvPr/>
        </p:nvSpPr>
        <p:spPr>
          <a:xfrm>
            <a:off x="3813492" y="7026646"/>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01</a:t>
            </a:r>
          </a:p>
        </p:txBody>
      </p:sp>
      <p:sp>
        <p:nvSpPr>
          <p:cNvPr id="30" name="Прямоугольник 29"/>
          <p:cNvSpPr/>
          <p:nvPr/>
        </p:nvSpPr>
        <p:spPr>
          <a:xfrm>
            <a:off x="2722573" y="7735386"/>
            <a:ext cx="3560240"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32" name="Текст 12"/>
          <p:cNvSpPr txBox="1">
            <a:spLocks/>
          </p:cNvSpPr>
          <p:nvPr/>
        </p:nvSpPr>
        <p:spPr>
          <a:xfrm>
            <a:off x="8062439" y="7026646"/>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2</a:t>
            </a:r>
            <a:endParaRPr lang="en-US" sz="5000" b="1" dirty="0">
              <a:solidFill>
                <a:schemeClr val="accent3"/>
              </a:solidFill>
              <a:latin typeface="Arial" panose="020B0604020202020204" pitchFamily="34" charset="0"/>
              <a:cs typeface="Arial" pitchFamily="34" charset="0"/>
            </a:endParaRPr>
          </a:p>
        </p:txBody>
      </p:sp>
      <p:sp>
        <p:nvSpPr>
          <p:cNvPr id="33" name="Прямоугольник 32"/>
          <p:cNvSpPr/>
          <p:nvPr/>
        </p:nvSpPr>
        <p:spPr>
          <a:xfrm>
            <a:off x="6961239" y="7735386"/>
            <a:ext cx="3580802"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40" name="Текст 12"/>
          <p:cNvSpPr txBox="1">
            <a:spLocks/>
          </p:cNvSpPr>
          <p:nvPr/>
        </p:nvSpPr>
        <p:spPr>
          <a:xfrm>
            <a:off x="12495985" y="7026646"/>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3</a:t>
            </a:r>
            <a:endParaRPr lang="en-US" sz="5000" b="1" dirty="0">
              <a:solidFill>
                <a:schemeClr val="accent4"/>
              </a:solidFill>
              <a:latin typeface="Arial" panose="020B0604020202020204" pitchFamily="34" charset="0"/>
              <a:cs typeface="Arial" pitchFamily="34" charset="0"/>
            </a:endParaRPr>
          </a:p>
        </p:txBody>
      </p:sp>
      <p:sp>
        <p:nvSpPr>
          <p:cNvPr id="42" name="Прямоугольник 41"/>
          <p:cNvSpPr/>
          <p:nvPr/>
        </p:nvSpPr>
        <p:spPr>
          <a:xfrm>
            <a:off x="11371006" y="7735386"/>
            <a:ext cx="3628360"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Tree>
    <p:extLst>
      <p:ext uri="{BB962C8B-B14F-4D97-AF65-F5344CB8AC3E}">
        <p14:creationId xmlns:p14="http://schemas.microsoft.com/office/powerpoint/2010/main" val="328425727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26"/>
          <p:cNvSpPr>
            <a:spLocks noChangeArrowheads="1"/>
          </p:cNvSpPr>
          <p:nvPr/>
        </p:nvSpPr>
        <p:spPr bwMode="auto">
          <a:xfrm>
            <a:off x="1541968"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36" name="Oval 26"/>
          <p:cNvSpPr>
            <a:spLocks noChangeArrowheads="1"/>
          </p:cNvSpPr>
          <p:nvPr/>
        </p:nvSpPr>
        <p:spPr bwMode="auto">
          <a:xfrm>
            <a:off x="3981794"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37" name="Oval 26"/>
          <p:cNvSpPr>
            <a:spLocks noChangeArrowheads="1"/>
          </p:cNvSpPr>
          <p:nvPr/>
        </p:nvSpPr>
        <p:spPr bwMode="auto">
          <a:xfrm>
            <a:off x="6414712"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38" name="Oval 26"/>
          <p:cNvSpPr>
            <a:spLocks noChangeArrowheads="1"/>
          </p:cNvSpPr>
          <p:nvPr/>
        </p:nvSpPr>
        <p:spPr bwMode="auto">
          <a:xfrm>
            <a:off x="8852234"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39" name="Oval 26"/>
          <p:cNvSpPr>
            <a:spLocks noChangeArrowheads="1"/>
          </p:cNvSpPr>
          <p:nvPr/>
        </p:nvSpPr>
        <p:spPr bwMode="auto">
          <a:xfrm>
            <a:off x="11285152"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0" name="Oval 26"/>
          <p:cNvSpPr>
            <a:spLocks noChangeArrowheads="1"/>
          </p:cNvSpPr>
          <p:nvPr/>
        </p:nvSpPr>
        <p:spPr bwMode="auto">
          <a:xfrm>
            <a:off x="13724974" y="3185197"/>
            <a:ext cx="2936996" cy="2953109"/>
          </a:xfrm>
          <a:prstGeom prst="donut">
            <a:avLst>
              <a:gd name="adj" fmla="val 17380"/>
            </a:avLst>
          </a:prstGeom>
          <a:solidFill>
            <a:schemeClr val="bg1">
              <a:lumMod val="65000"/>
              <a:alpha val="30000"/>
            </a:schemeClr>
          </a:solidFill>
          <a:ln>
            <a:noFill/>
          </a:ln>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2" name="Freeform 32"/>
          <p:cNvSpPr>
            <a:spLocks/>
          </p:cNvSpPr>
          <p:nvPr/>
        </p:nvSpPr>
        <p:spPr bwMode="auto">
          <a:xfrm>
            <a:off x="1541968" y="3185197"/>
            <a:ext cx="2936996" cy="1475405"/>
          </a:xfrm>
          <a:custGeom>
            <a:avLst/>
            <a:gdLst>
              <a:gd name="T0" fmla="*/ 540 w 540"/>
              <a:gd name="T1" fmla="*/ 270 h 270"/>
              <a:gd name="T2" fmla="*/ 448 w 540"/>
              <a:gd name="T3" fmla="*/ 270 h 270"/>
              <a:gd name="T4" fmla="*/ 270 w 540"/>
              <a:gd name="T5" fmla="*/ 92 h 270"/>
              <a:gd name="T6" fmla="*/ 92 w 540"/>
              <a:gd name="T7" fmla="*/ 270 h 270"/>
              <a:gd name="T8" fmla="*/ 0 w 540"/>
              <a:gd name="T9" fmla="*/ 270 h 270"/>
              <a:gd name="T10" fmla="*/ 270 w 540"/>
              <a:gd name="T11" fmla="*/ 0 h 270"/>
              <a:gd name="T12" fmla="*/ 54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540" y="270"/>
                </a:moveTo>
                <a:cubicBezTo>
                  <a:pt x="448" y="270"/>
                  <a:pt x="448" y="270"/>
                  <a:pt x="448" y="270"/>
                </a:cubicBezTo>
                <a:cubicBezTo>
                  <a:pt x="448" y="172"/>
                  <a:pt x="368" y="92"/>
                  <a:pt x="270" y="92"/>
                </a:cubicBezTo>
                <a:cubicBezTo>
                  <a:pt x="172" y="92"/>
                  <a:pt x="92" y="172"/>
                  <a:pt x="92" y="270"/>
                </a:cubicBezTo>
                <a:cubicBezTo>
                  <a:pt x="0" y="270"/>
                  <a:pt x="0" y="270"/>
                  <a:pt x="0" y="270"/>
                </a:cubicBezTo>
                <a:cubicBezTo>
                  <a:pt x="0" y="121"/>
                  <a:pt x="121" y="0"/>
                  <a:pt x="270" y="0"/>
                </a:cubicBezTo>
                <a:cubicBezTo>
                  <a:pt x="419" y="0"/>
                  <a:pt x="540" y="121"/>
                  <a:pt x="540" y="2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3" name="Freeform 38"/>
          <p:cNvSpPr>
            <a:spLocks/>
          </p:cNvSpPr>
          <p:nvPr/>
        </p:nvSpPr>
        <p:spPr bwMode="auto">
          <a:xfrm>
            <a:off x="1790554" y="3436084"/>
            <a:ext cx="2439824" cy="1224518"/>
          </a:xfrm>
          <a:custGeom>
            <a:avLst/>
            <a:gdLst>
              <a:gd name="T0" fmla="*/ 224 w 448"/>
              <a:gd name="T1" fmla="*/ 0 h 224"/>
              <a:gd name="T2" fmla="*/ 0 w 448"/>
              <a:gd name="T3" fmla="*/ 224 h 224"/>
              <a:gd name="T4" fmla="*/ 46 w 448"/>
              <a:gd name="T5" fmla="*/ 224 h 224"/>
              <a:gd name="T6" fmla="*/ 224 w 448"/>
              <a:gd name="T7" fmla="*/ 46 h 224"/>
              <a:gd name="T8" fmla="*/ 402 w 448"/>
              <a:gd name="T9" fmla="*/ 224 h 224"/>
              <a:gd name="T10" fmla="*/ 448 w 448"/>
              <a:gd name="T11" fmla="*/ 224 h 224"/>
              <a:gd name="T12" fmla="*/ 224 w 448"/>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448" h="224">
                <a:moveTo>
                  <a:pt x="224" y="0"/>
                </a:moveTo>
                <a:cubicBezTo>
                  <a:pt x="100" y="0"/>
                  <a:pt x="0" y="100"/>
                  <a:pt x="0" y="224"/>
                </a:cubicBezTo>
                <a:cubicBezTo>
                  <a:pt x="46" y="224"/>
                  <a:pt x="46" y="224"/>
                  <a:pt x="46" y="224"/>
                </a:cubicBezTo>
                <a:cubicBezTo>
                  <a:pt x="46" y="126"/>
                  <a:pt x="126" y="46"/>
                  <a:pt x="224" y="46"/>
                </a:cubicBezTo>
                <a:cubicBezTo>
                  <a:pt x="322" y="46"/>
                  <a:pt x="402" y="126"/>
                  <a:pt x="402" y="224"/>
                </a:cubicBezTo>
                <a:cubicBezTo>
                  <a:pt x="448" y="224"/>
                  <a:pt x="448" y="224"/>
                  <a:pt x="448" y="224"/>
                </a:cubicBezTo>
                <a:cubicBezTo>
                  <a:pt x="448" y="100"/>
                  <a:pt x="348" y="0"/>
                  <a:pt x="224" y="0"/>
                </a:cubicBezTo>
                <a:close/>
              </a:path>
            </a:pathLst>
          </a:custGeom>
          <a:solidFill>
            <a:schemeClr val="accent1">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5" name="Freeform 33"/>
          <p:cNvSpPr>
            <a:spLocks/>
          </p:cNvSpPr>
          <p:nvPr/>
        </p:nvSpPr>
        <p:spPr bwMode="auto">
          <a:xfrm>
            <a:off x="3979490" y="4660603"/>
            <a:ext cx="2939298" cy="1477706"/>
          </a:xfrm>
          <a:custGeom>
            <a:avLst/>
            <a:gdLst>
              <a:gd name="T0" fmla="*/ 270 w 540"/>
              <a:gd name="T1" fmla="*/ 270 h 270"/>
              <a:gd name="T2" fmla="*/ 0 w 540"/>
              <a:gd name="T3" fmla="*/ 0 h 270"/>
              <a:gd name="T4" fmla="*/ 92 w 540"/>
              <a:gd name="T5" fmla="*/ 0 h 270"/>
              <a:gd name="T6" fmla="*/ 270 w 540"/>
              <a:gd name="T7" fmla="*/ 178 h 270"/>
              <a:gd name="T8" fmla="*/ 447 w 540"/>
              <a:gd name="T9" fmla="*/ 0 h 270"/>
              <a:gd name="T10" fmla="*/ 540 w 540"/>
              <a:gd name="T11" fmla="*/ 0 h 270"/>
              <a:gd name="T12" fmla="*/ 27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270" y="270"/>
                </a:moveTo>
                <a:cubicBezTo>
                  <a:pt x="121" y="270"/>
                  <a:pt x="0" y="149"/>
                  <a:pt x="0" y="0"/>
                </a:cubicBezTo>
                <a:cubicBezTo>
                  <a:pt x="92" y="0"/>
                  <a:pt x="92" y="0"/>
                  <a:pt x="92" y="0"/>
                </a:cubicBezTo>
                <a:cubicBezTo>
                  <a:pt x="92" y="98"/>
                  <a:pt x="172" y="178"/>
                  <a:pt x="270" y="178"/>
                </a:cubicBezTo>
                <a:cubicBezTo>
                  <a:pt x="368" y="178"/>
                  <a:pt x="447" y="98"/>
                  <a:pt x="447" y="0"/>
                </a:cubicBezTo>
                <a:cubicBezTo>
                  <a:pt x="540" y="0"/>
                  <a:pt x="540" y="0"/>
                  <a:pt x="540" y="0"/>
                </a:cubicBezTo>
                <a:cubicBezTo>
                  <a:pt x="540" y="149"/>
                  <a:pt x="418" y="270"/>
                  <a:pt x="270" y="27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6" name="Freeform 39"/>
          <p:cNvSpPr>
            <a:spLocks/>
          </p:cNvSpPr>
          <p:nvPr/>
        </p:nvSpPr>
        <p:spPr bwMode="auto">
          <a:xfrm>
            <a:off x="3979490" y="4660603"/>
            <a:ext cx="2939298" cy="1477706"/>
          </a:xfrm>
          <a:custGeom>
            <a:avLst/>
            <a:gdLst>
              <a:gd name="T0" fmla="*/ 493 w 540"/>
              <a:gd name="T1" fmla="*/ 0 h 270"/>
              <a:gd name="T2" fmla="*/ 270 w 540"/>
              <a:gd name="T3" fmla="*/ 224 h 270"/>
              <a:gd name="T4" fmla="*/ 46 w 540"/>
              <a:gd name="T5" fmla="*/ 0 h 270"/>
              <a:gd name="T6" fmla="*/ 0 w 540"/>
              <a:gd name="T7" fmla="*/ 0 h 270"/>
              <a:gd name="T8" fmla="*/ 270 w 540"/>
              <a:gd name="T9" fmla="*/ 270 h 270"/>
              <a:gd name="T10" fmla="*/ 540 w 540"/>
              <a:gd name="T11" fmla="*/ 0 h 270"/>
              <a:gd name="T12" fmla="*/ 493 w 540"/>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493" y="0"/>
                </a:moveTo>
                <a:cubicBezTo>
                  <a:pt x="493" y="124"/>
                  <a:pt x="393" y="224"/>
                  <a:pt x="270" y="224"/>
                </a:cubicBezTo>
                <a:cubicBezTo>
                  <a:pt x="146" y="224"/>
                  <a:pt x="46" y="124"/>
                  <a:pt x="46" y="0"/>
                </a:cubicBezTo>
                <a:cubicBezTo>
                  <a:pt x="0" y="0"/>
                  <a:pt x="0" y="0"/>
                  <a:pt x="0" y="0"/>
                </a:cubicBezTo>
                <a:cubicBezTo>
                  <a:pt x="0" y="149"/>
                  <a:pt x="121" y="270"/>
                  <a:pt x="270" y="270"/>
                </a:cubicBezTo>
                <a:cubicBezTo>
                  <a:pt x="418" y="270"/>
                  <a:pt x="540" y="149"/>
                  <a:pt x="540" y="0"/>
                </a:cubicBezTo>
                <a:lnTo>
                  <a:pt x="493" y="0"/>
                </a:lnTo>
                <a:close/>
              </a:path>
            </a:pathLst>
          </a:custGeom>
          <a:solidFill>
            <a:schemeClr val="accent2">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8" name="Freeform 34"/>
          <p:cNvSpPr>
            <a:spLocks/>
          </p:cNvSpPr>
          <p:nvPr/>
        </p:nvSpPr>
        <p:spPr bwMode="auto">
          <a:xfrm>
            <a:off x="6412409" y="3185197"/>
            <a:ext cx="2939298" cy="1475405"/>
          </a:xfrm>
          <a:custGeom>
            <a:avLst/>
            <a:gdLst>
              <a:gd name="T0" fmla="*/ 540 w 540"/>
              <a:gd name="T1" fmla="*/ 270 h 270"/>
              <a:gd name="T2" fmla="*/ 448 w 540"/>
              <a:gd name="T3" fmla="*/ 270 h 270"/>
              <a:gd name="T4" fmla="*/ 270 w 540"/>
              <a:gd name="T5" fmla="*/ 92 h 270"/>
              <a:gd name="T6" fmla="*/ 93 w 540"/>
              <a:gd name="T7" fmla="*/ 270 h 270"/>
              <a:gd name="T8" fmla="*/ 0 w 540"/>
              <a:gd name="T9" fmla="*/ 270 h 270"/>
              <a:gd name="T10" fmla="*/ 270 w 540"/>
              <a:gd name="T11" fmla="*/ 0 h 270"/>
              <a:gd name="T12" fmla="*/ 54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540" y="270"/>
                </a:moveTo>
                <a:cubicBezTo>
                  <a:pt x="448" y="270"/>
                  <a:pt x="448" y="270"/>
                  <a:pt x="448" y="270"/>
                </a:cubicBezTo>
                <a:cubicBezTo>
                  <a:pt x="448" y="172"/>
                  <a:pt x="368" y="92"/>
                  <a:pt x="270" y="92"/>
                </a:cubicBezTo>
                <a:cubicBezTo>
                  <a:pt x="172" y="92"/>
                  <a:pt x="93" y="172"/>
                  <a:pt x="93" y="270"/>
                </a:cubicBezTo>
                <a:cubicBezTo>
                  <a:pt x="0" y="270"/>
                  <a:pt x="0" y="270"/>
                  <a:pt x="0" y="270"/>
                </a:cubicBezTo>
                <a:cubicBezTo>
                  <a:pt x="0" y="121"/>
                  <a:pt x="121" y="0"/>
                  <a:pt x="270" y="0"/>
                </a:cubicBezTo>
                <a:cubicBezTo>
                  <a:pt x="419" y="0"/>
                  <a:pt x="540" y="121"/>
                  <a:pt x="540" y="27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9" name="Freeform 40"/>
          <p:cNvSpPr>
            <a:spLocks/>
          </p:cNvSpPr>
          <p:nvPr/>
        </p:nvSpPr>
        <p:spPr bwMode="auto">
          <a:xfrm>
            <a:off x="6663297" y="3436084"/>
            <a:ext cx="2437523" cy="1224518"/>
          </a:xfrm>
          <a:custGeom>
            <a:avLst/>
            <a:gdLst>
              <a:gd name="T0" fmla="*/ 224 w 448"/>
              <a:gd name="T1" fmla="*/ 0 h 224"/>
              <a:gd name="T2" fmla="*/ 0 w 448"/>
              <a:gd name="T3" fmla="*/ 224 h 224"/>
              <a:gd name="T4" fmla="*/ 47 w 448"/>
              <a:gd name="T5" fmla="*/ 224 h 224"/>
              <a:gd name="T6" fmla="*/ 224 w 448"/>
              <a:gd name="T7" fmla="*/ 46 h 224"/>
              <a:gd name="T8" fmla="*/ 402 w 448"/>
              <a:gd name="T9" fmla="*/ 224 h 224"/>
              <a:gd name="T10" fmla="*/ 448 w 448"/>
              <a:gd name="T11" fmla="*/ 224 h 224"/>
              <a:gd name="T12" fmla="*/ 224 w 448"/>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448" h="224">
                <a:moveTo>
                  <a:pt x="224" y="0"/>
                </a:moveTo>
                <a:cubicBezTo>
                  <a:pt x="101" y="0"/>
                  <a:pt x="0" y="100"/>
                  <a:pt x="0" y="224"/>
                </a:cubicBezTo>
                <a:cubicBezTo>
                  <a:pt x="47" y="224"/>
                  <a:pt x="47" y="224"/>
                  <a:pt x="47" y="224"/>
                </a:cubicBezTo>
                <a:cubicBezTo>
                  <a:pt x="47" y="126"/>
                  <a:pt x="126" y="46"/>
                  <a:pt x="224" y="46"/>
                </a:cubicBezTo>
                <a:cubicBezTo>
                  <a:pt x="322" y="46"/>
                  <a:pt x="402" y="126"/>
                  <a:pt x="402" y="224"/>
                </a:cubicBezTo>
                <a:cubicBezTo>
                  <a:pt x="448" y="224"/>
                  <a:pt x="448" y="224"/>
                  <a:pt x="448" y="224"/>
                </a:cubicBezTo>
                <a:cubicBezTo>
                  <a:pt x="448" y="100"/>
                  <a:pt x="348" y="0"/>
                  <a:pt x="224" y="0"/>
                </a:cubicBezTo>
                <a:close/>
              </a:path>
            </a:pathLst>
          </a:custGeom>
          <a:solidFill>
            <a:schemeClr val="accent3">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1" name="Freeform 35"/>
          <p:cNvSpPr>
            <a:spLocks/>
          </p:cNvSpPr>
          <p:nvPr/>
        </p:nvSpPr>
        <p:spPr bwMode="auto">
          <a:xfrm>
            <a:off x="8849930" y="4660603"/>
            <a:ext cx="2939298" cy="1477706"/>
          </a:xfrm>
          <a:custGeom>
            <a:avLst/>
            <a:gdLst>
              <a:gd name="T0" fmla="*/ 270 w 540"/>
              <a:gd name="T1" fmla="*/ 270 h 270"/>
              <a:gd name="T2" fmla="*/ 0 w 540"/>
              <a:gd name="T3" fmla="*/ 0 h 270"/>
              <a:gd name="T4" fmla="*/ 92 w 540"/>
              <a:gd name="T5" fmla="*/ 0 h 270"/>
              <a:gd name="T6" fmla="*/ 270 w 540"/>
              <a:gd name="T7" fmla="*/ 178 h 270"/>
              <a:gd name="T8" fmla="*/ 447 w 540"/>
              <a:gd name="T9" fmla="*/ 0 h 270"/>
              <a:gd name="T10" fmla="*/ 540 w 540"/>
              <a:gd name="T11" fmla="*/ 0 h 270"/>
              <a:gd name="T12" fmla="*/ 27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270" y="270"/>
                </a:moveTo>
                <a:cubicBezTo>
                  <a:pt x="121" y="270"/>
                  <a:pt x="0" y="149"/>
                  <a:pt x="0" y="0"/>
                </a:cubicBezTo>
                <a:cubicBezTo>
                  <a:pt x="92" y="0"/>
                  <a:pt x="92" y="0"/>
                  <a:pt x="92" y="0"/>
                </a:cubicBezTo>
                <a:cubicBezTo>
                  <a:pt x="92" y="98"/>
                  <a:pt x="172" y="178"/>
                  <a:pt x="270" y="178"/>
                </a:cubicBezTo>
                <a:cubicBezTo>
                  <a:pt x="368" y="178"/>
                  <a:pt x="447" y="98"/>
                  <a:pt x="447" y="0"/>
                </a:cubicBezTo>
                <a:cubicBezTo>
                  <a:pt x="540" y="0"/>
                  <a:pt x="540" y="0"/>
                  <a:pt x="540" y="0"/>
                </a:cubicBezTo>
                <a:cubicBezTo>
                  <a:pt x="540" y="149"/>
                  <a:pt x="419" y="270"/>
                  <a:pt x="270" y="27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2" name="Freeform 41"/>
          <p:cNvSpPr>
            <a:spLocks/>
          </p:cNvSpPr>
          <p:nvPr/>
        </p:nvSpPr>
        <p:spPr bwMode="auto">
          <a:xfrm>
            <a:off x="8849930" y="4660603"/>
            <a:ext cx="2939298" cy="1477706"/>
          </a:xfrm>
          <a:custGeom>
            <a:avLst/>
            <a:gdLst>
              <a:gd name="T0" fmla="*/ 494 w 540"/>
              <a:gd name="T1" fmla="*/ 0 h 270"/>
              <a:gd name="T2" fmla="*/ 270 w 540"/>
              <a:gd name="T3" fmla="*/ 224 h 270"/>
              <a:gd name="T4" fmla="*/ 46 w 540"/>
              <a:gd name="T5" fmla="*/ 0 h 270"/>
              <a:gd name="T6" fmla="*/ 0 w 540"/>
              <a:gd name="T7" fmla="*/ 0 h 270"/>
              <a:gd name="T8" fmla="*/ 270 w 540"/>
              <a:gd name="T9" fmla="*/ 270 h 270"/>
              <a:gd name="T10" fmla="*/ 540 w 540"/>
              <a:gd name="T11" fmla="*/ 0 h 270"/>
              <a:gd name="T12" fmla="*/ 494 w 540"/>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494" y="0"/>
                </a:moveTo>
                <a:cubicBezTo>
                  <a:pt x="494" y="124"/>
                  <a:pt x="393" y="224"/>
                  <a:pt x="270" y="224"/>
                </a:cubicBezTo>
                <a:cubicBezTo>
                  <a:pt x="146" y="224"/>
                  <a:pt x="46" y="124"/>
                  <a:pt x="46" y="0"/>
                </a:cubicBezTo>
                <a:cubicBezTo>
                  <a:pt x="0" y="0"/>
                  <a:pt x="0" y="0"/>
                  <a:pt x="0" y="0"/>
                </a:cubicBezTo>
                <a:cubicBezTo>
                  <a:pt x="0" y="149"/>
                  <a:pt x="121" y="270"/>
                  <a:pt x="270" y="270"/>
                </a:cubicBezTo>
                <a:cubicBezTo>
                  <a:pt x="419" y="270"/>
                  <a:pt x="540" y="149"/>
                  <a:pt x="540" y="0"/>
                </a:cubicBezTo>
                <a:lnTo>
                  <a:pt x="494" y="0"/>
                </a:lnTo>
                <a:close/>
              </a:path>
            </a:pathLst>
          </a:custGeom>
          <a:solidFill>
            <a:schemeClr val="accent4">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4" name="Freeform 36"/>
          <p:cNvSpPr>
            <a:spLocks/>
          </p:cNvSpPr>
          <p:nvPr/>
        </p:nvSpPr>
        <p:spPr bwMode="auto">
          <a:xfrm>
            <a:off x="11282849" y="3185197"/>
            <a:ext cx="2939298" cy="1475405"/>
          </a:xfrm>
          <a:custGeom>
            <a:avLst/>
            <a:gdLst>
              <a:gd name="T0" fmla="*/ 540 w 540"/>
              <a:gd name="T1" fmla="*/ 270 h 270"/>
              <a:gd name="T2" fmla="*/ 448 w 540"/>
              <a:gd name="T3" fmla="*/ 270 h 270"/>
              <a:gd name="T4" fmla="*/ 270 w 540"/>
              <a:gd name="T5" fmla="*/ 92 h 270"/>
              <a:gd name="T6" fmla="*/ 93 w 540"/>
              <a:gd name="T7" fmla="*/ 270 h 270"/>
              <a:gd name="T8" fmla="*/ 0 w 540"/>
              <a:gd name="T9" fmla="*/ 270 h 270"/>
              <a:gd name="T10" fmla="*/ 270 w 540"/>
              <a:gd name="T11" fmla="*/ 0 h 270"/>
              <a:gd name="T12" fmla="*/ 54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540" y="270"/>
                </a:moveTo>
                <a:cubicBezTo>
                  <a:pt x="448" y="270"/>
                  <a:pt x="448" y="270"/>
                  <a:pt x="448" y="270"/>
                </a:cubicBezTo>
                <a:cubicBezTo>
                  <a:pt x="448" y="172"/>
                  <a:pt x="368" y="92"/>
                  <a:pt x="270" y="92"/>
                </a:cubicBezTo>
                <a:cubicBezTo>
                  <a:pt x="172" y="92"/>
                  <a:pt x="93" y="172"/>
                  <a:pt x="93" y="270"/>
                </a:cubicBezTo>
                <a:cubicBezTo>
                  <a:pt x="0" y="270"/>
                  <a:pt x="0" y="270"/>
                  <a:pt x="0" y="270"/>
                </a:cubicBezTo>
                <a:cubicBezTo>
                  <a:pt x="0" y="121"/>
                  <a:pt x="122" y="0"/>
                  <a:pt x="270" y="0"/>
                </a:cubicBezTo>
                <a:cubicBezTo>
                  <a:pt x="419" y="0"/>
                  <a:pt x="540" y="121"/>
                  <a:pt x="540" y="27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5" name="Freeform 42"/>
          <p:cNvSpPr>
            <a:spLocks/>
          </p:cNvSpPr>
          <p:nvPr/>
        </p:nvSpPr>
        <p:spPr bwMode="auto">
          <a:xfrm>
            <a:off x="11538341" y="3436084"/>
            <a:ext cx="2432919" cy="1224518"/>
          </a:xfrm>
          <a:custGeom>
            <a:avLst/>
            <a:gdLst>
              <a:gd name="T0" fmla="*/ 223 w 447"/>
              <a:gd name="T1" fmla="*/ 0 h 224"/>
              <a:gd name="T2" fmla="*/ 0 w 447"/>
              <a:gd name="T3" fmla="*/ 224 h 224"/>
              <a:gd name="T4" fmla="*/ 46 w 447"/>
              <a:gd name="T5" fmla="*/ 224 h 224"/>
              <a:gd name="T6" fmla="*/ 223 w 447"/>
              <a:gd name="T7" fmla="*/ 46 h 224"/>
              <a:gd name="T8" fmla="*/ 401 w 447"/>
              <a:gd name="T9" fmla="*/ 224 h 224"/>
              <a:gd name="T10" fmla="*/ 447 w 447"/>
              <a:gd name="T11" fmla="*/ 224 h 224"/>
              <a:gd name="T12" fmla="*/ 223 w 447"/>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447" h="224">
                <a:moveTo>
                  <a:pt x="223" y="0"/>
                </a:moveTo>
                <a:cubicBezTo>
                  <a:pt x="100" y="0"/>
                  <a:pt x="0" y="100"/>
                  <a:pt x="0" y="224"/>
                </a:cubicBezTo>
                <a:cubicBezTo>
                  <a:pt x="46" y="224"/>
                  <a:pt x="46" y="224"/>
                  <a:pt x="46" y="224"/>
                </a:cubicBezTo>
                <a:cubicBezTo>
                  <a:pt x="46" y="126"/>
                  <a:pt x="125" y="46"/>
                  <a:pt x="223" y="46"/>
                </a:cubicBezTo>
                <a:cubicBezTo>
                  <a:pt x="321" y="46"/>
                  <a:pt x="401" y="126"/>
                  <a:pt x="401" y="224"/>
                </a:cubicBezTo>
                <a:cubicBezTo>
                  <a:pt x="447" y="224"/>
                  <a:pt x="447" y="224"/>
                  <a:pt x="447" y="224"/>
                </a:cubicBezTo>
                <a:cubicBezTo>
                  <a:pt x="447" y="100"/>
                  <a:pt x="347" y="0"/>
                  <a:pt x="223" y="0"/>
                </a:cubicBezTo>
                <a:close/>
              </a:path>
            </a:pathLst>
          </a:custGeom>
          <a:solidFill>
            <a:schemeClr val="accent5">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7" name="Freeform 37"/>
          <p:cNvSpPr>
            <a:spLocks/>
          </p:cNvSpPr>
          <p:nvPr/>
        </p:nvSpPr>
        <p:spPr bwMode="auto">
          <a:xfrm>
            <a:off x="13722671" y="4660603"/>
            <a:ext cx="2939298" cy="1477706"/>
          </a:xfrm>
          <a:custGeom>
            <a:avLst/>
            <a:gdLst>
              <a:gd name="T0" fmla="*/ 270 w 540"/>
              <a:gd name="T1" fmla="*/ 270 h 270"/>
              <a:gd name="T2" fmla="*/ 0 w 540"/>
              <a:gd name="T3" fmla="*/ 0 h 270"/>
              <a:gd name="T4" fmla="*/ 92 w 540"/>
              <a:gd name="T5" fmla="*/ 0 h 270"/>
              <a:gd name="T6" fmla="*/ 270 w 540"/>
              <a:gd name="T7" fmla="*/ 178 h 270"/>
              <a:gd name="T8" fmla="*/ 448 w 540"/>
              <a:gd name="T9" fmla="*/ 0 h 270"/>
              <a:gd name="T10" fmla="*/ 540 w 540"/>
              <a:gd name="T11" fmla="*/ 0 h 270"/>
              <a:gd name="T12" fmla="*/ 270 w 540"/>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270" y="270"/>
                </a:moveTo>
                <a:cubicBezTo>
                  <a:pt x="121" y="270"/>
                  <a:pt x="0" y="149"/>
                  <a:pt x="0" y="0"/>
                </a:cubicBezTo>
                <a:cubicBezTo>
                  <a:pt x="92" y="0"/>
                  <a:pt x="92" y="0"/>
                  <a:pt x="92" y="0"/>
                </a:cubicBezTo>
                <a:cubicBezTo>
                  <a:pt x="92" y="98"/>
                  <a:pt x="172" y="178"/>
                  <a:pt x="270" y="178"/>
                </a:cubicBezTo>
                <a:cubicBezTo>
                  <a:pt x="368" y="178"/>
                  <a:pt x="448" y="98"/>
                  <a:pt x="448" y="0"/>
                </a:cubicBezTo>
                <a:cubicBezTo>
                  <a:pt x="540" y="0"/>
                  <a:pt x="540" y="0"/>
                  <a:pt x="540" y="0"/>
                </a:cubicBezTo>
                <a:cubicBezTo>
                  <a:pt x="540" y="149"/>
                  <a:pt x="419" y="270"/>
                  <a:pt x="270" y="27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58" name="Freeform 43"/>
          <p:cNvSpPr>
            <a:spLocks/>
          </p:cNvSpPr>
          <p:nvPr/>
        </p:nvSpPr>
        <p:spPr bwMode="auto">
          <a:xfrm>
            <a:off x="13722671" y="4660603"/>
            <a:ext cx="2939298" cy="1477706"/>
          </a:xfrm>
          <a:custGeom>
            <a:avLst/>
            <a:gdLst>
              <a:gd name="T0" fmla="*/ 494 w 540"/>
              <a:gd name="T1" fmla="*/ 0 h 270"/>
              <a:gd name="T2" fmla="*/ 270 w 540"/>
              <a:gd name="T3" fmla="*/ 224 h 270"/>
              <a:gd name="T4" fmla="*/ 46 w 540"/>
              <a:gd name="T5" fmla="*/ 0 h 270"/>
              <a:gd name="T6" fmla="*/ 0 w 540"/>
              <a:gd name="T7" fmla="*/ 0 h 270"/>
              <a:gd name="T8" fmla="*/ 270 w 540"/>
              <a:gd name="T9" fmla="*/ 270 h 270"/>
              <a:gd name="T10" fmla="*/ 540 w 540"/>
              <a:gd name="T11" fmla="*/ 0 h 270"/>
              <a:gd name="T12" fmla="*/ 494 w 540"/>
              <a:gd name="T13" fmla="*/ 0 h 270"/>
            </a:gdLst>
            <a:ahLst/>
            <a:cxnLst>
              <a:cxn ang="0">
                <a:pos x="T0" y="T1"/>
              </a:cxn>
              <a:cxn ang="0">
                <a:pos x="T2" y="T3"/>
              </a:cxn>
              <a:cxn ang="0">
                <a:pos x="T4" y="T5"/>
              </a:cxn>
              <a:cxn ang="0">
                <a:pos x="T6" y="T7"/>
              </a:cxn>
              <a:cxn ang="0">
                <a:pos x="T8" y="T9"/>
              </a:cxn>
              <a:cxn ang="0">
                <a:pos x="T10" y="T11"/>
              </a:cxn>
              <a:cxn ang="0">
                <a:pos x="T12" y="T13"/>
              </a:cxn>
            </a:cxnLst>
            <a:rect l="0" t="0" r="r" b="b"/>
            <a:pathLst>
              <a:path w="540" h="270">
                <a:moveTo>
                  <a:pt x="494" y="0"/>
                </a:moveTo>
                <a:cubicBezTo>
                  <a:pt x="494" y="124"/>
                  <a:pt x="394" y="224"/>
                  <a:pt x="270" y="224"/>
                </a:cubicBezTo>
                <a:cubicBezTo>
                  <a:pt x="146" y="224"/>
                  <a:pt x="46" y="124"/>
                  <a:pt x="46" y="0"/>
                </a:cubicBezTo>
                <a:cubicBezTo>
                  <a:pt x="0" y="0"/>
                  <a:pt x="0" y="0"/>
                  <a:pt x="0" y="0"/>
                </a:cubicBezTo>
                <a:cubicBezTo>
                  <a:pt x="0" y="149"/>
                  <a:pt x="121" y="270"/>
                  <a:pt x="270" y="270"/>
                </a:cubicBezTo>
                <a:cubicBezTo>
                  <a:pt x="419" y="270"/>
                  <a:pt x="540" y="149"/>
                  <a:pt x="540" y="0"/>
                </a:cubicBezTo>
                <a:lnTo>
                  <a:pt x="494" y="0"/>
                </a:lnTo>
                <a:close/>
              </a:path>
            </a:pathLst>
          </a:custGeom>
          <a:solidFill>
            <a:schemeClr val="accent6">
              <a:lumMod val="50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en-US" sz="2027">
              <a:latin typeface="Arial" panose="020B0604020202020204" pitchFamily="34" charset="0"/>
              <a:cs typeface="Arial" panose="020B0604020202020204" pitchFamily="34" charset="0"/>
            </a:endParaRPr>
          </a:p>
        </p:txBody>
      </p:sp>
      <p:sp>
        <p:nvSpPr>
          <p:cNvPr id="41" name="Прямоугольник 40"/>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Process slides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47" name="Текст 12"/>
          <p:cNvSpPr txBox="1">
            <a:spLocks/>
          </p:cNvSpPr>
          <p:nvPr/>
        </p:nvSpPr>
        <p:spPr>
          <a:xfrm>
            <a:off x="1744747"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50" name="Прямоугольник 49"/>
          <p:cNvSpPr/>
          <p:nvPr/>
        </p:nvSpPr>
        <p:spPr>
          <a:xfrm>
            <a:off x="1289682"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53" name="Текст 12"/>
          <p:cNvSpPr txBox="1">
            <a:spLocks/>
          </p:cNvSpPr>
          <p:nvPr/>
        </p:nvSpPr>
        <p:spPr>
          <a:xfrm>
            <a:off x="4485149"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56" name="Прямоугольник 55"/>
          <p:cNvSpPr/>
          <p:nvPr/>
        </p:nvSpPr>
        <p:spPr>
          <a:xfrm>
            <a:off x="4030084"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5" name="Текст 12"/>
          <p:cNvSpPr txBox="1">
            <a:spLocks/>
          </p:cNvSpPr>
          <p:nvPr/>
        </p:nvSpPr>
        <p:spPr>
          <a:xfrm>
            <a:off x="7233091"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66" name="Прямоугольник 65"/>
          <p:cNvSpPr/>
          <p:nvPr/>
        </p:nvSpPr>
        <p:spPr>
          <a:xfrm>
            <a:off x="6778026"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8" name="Текст 12"/>
          <p:cNvSpPr txBox="1">
            <a:spLocks/>
          </p:cNvSpPr>
          <p:nvPr/>
        </p:nvSpPr>
        <p:spPr>
          <a:xfrm>
            <a:off x="9973493"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69" name="Прямоугольник 68"/>
          <p:cNvSpPr/>
          <p:nvPr/>
        </p:nvSpPr>
        <p:spPr>
          <a:xfrm>
            <a:off x="9518428"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70" name="Текст 12"/>
          <p:cNvSpPr txBox="1">
            <a:spLocks/>
          </p:cNvSpPr>
          <p:nvPr/>
        </p:nvSpPr>
        <p:spPr>
          <a:xfrm>
            <a:off x="12708303"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5"/>
                </a:solidFill>
                <a:latin typeface="Arial" panose="020B0604020202020204" pitchFamily="34" charset="0"/>
                <a:cs typeface="Arial" pitchFamily="34" charset="0"/>
              </a:rPr>
              <a:t>0</a:t>
            </a:r>
            <a:r>
              <a:rPr lang="ru-RU" sz="5000" b="1" dirty="0">
                <a:solidFill>
                  <a:schemeClr val="accent5"/>
                </a:solidFill>
                <a:latin typeface="Arial" panose="020B0604020202020204" pitchFamily="34" charset="0"/>
                <a:cs typeface="Arial" pitchFamily="34" charset="0"/>
              </a:rPr>
              <a:t>5</a:t>
            </a:r>
            <a:endParaRPr lang="en-US" sz="5000" b="1" dirty="0">
              <a:solidFill>
                <a:schemeClr val="accent5"/>
              </a:solidFill>
              <a:latin typeface="Arial" panose="020B0604020202020204" pitchFamily="34" charset="0"/>
              <a:cs typeface="Arial" pitchFamily="34" charset="0"/>
            </a:endParaRPr>
          </a:p>
        </p:txBody>
      </p:sp>
      <p:sp>
        <p:nvSpPr>
          <p:cNvPr id="72" name="Прямоугольник 71"/>
          <p:cNvSpPr/>
          <p:nvPr/>
        </p:nvSpPr>
        <p:spPr>
          <a:xfrm>
            <a:off x="12253238"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73" name="Текст 12"/>
          <p:cNvSpPr txBox="1">
            <a:spLocks/>
          </p:cNvSpPr>
          <p:nvPr/>
        </p:nvSpPr>
        <p:spPr>
          <a:xfrm>
            <a:off x="15448705" y="681247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6"/>
                </a:solidFill>
                <a:latin typeface="Arial" panose="020B0604020202020204" pitchFamily="34" charset="0"/>
                <a:cs typeface="Arial" pitchFamily="34" charset="0"/>
              </a:rPr>
              <a:t>0</a:t>
            </a:r>
            <a:r>
              <a:rPr lang="ru-RU" sz="5000" b="1" dirty="0">
                <a:solidFill>
                  <a:schemeClr val="accent6"/>
                </a:solidFill>
                <a:latin typeface="Arial" panose="020B0604020202020204" pitchFamily="34" charset="0"/>
                <a:cs typeface="Arial" pitchFamily="34" charset="0"/>
              </a:rPr>
              <a:t>6</a:t>
            </a:r>
            <a:endParaRPr lang="en-US" sz="5000" b="1" dirty="0">
              <a:solidFill>
                <a:schemeClr val="accent6"/>
              </a:solidFill>
              <a:latin typeface="Arial" panose="020B0604020202020204" pitchFamily="34" charset="0"/>
              <a:cs typeface="Arial" pitchFamily="34" charset="0"/>
            </a:endParaRPr>
          </a:p>
        </p:txBody>
      </p:sp>
      <p:sp>
        <p:nvSpPr>
          <p:cNvPr id="74" name="Прямоугольник 73"/>
          <p:cNvSpPr/>
          <p:nvPr/>
        </p:nvSpPr>
        <p:spPr>
          <a:xfrm>
            <a:off x="14993640" y="752121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Tree>
    <p:extLst>
      <p:ext uri="{BB962C8B-B14F-4D97-AF65-F5344CB8AC3E}">
        <p14:creationId xmlns:p14="http://schemas.microsoft.com/office/powerpoint/2010/main" val="2914157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wipe(left)">
                                      <p:cBhvr>
                                        <p:cTn id="13" dur="500"/>
                                        <p:tgtEl>
                                          <p:spTgt spid="3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left)">
                                      <p:cBhvr>
                                        <p:cTn id="16" dur="500"/>
                                        <p:tgtEl>
                                          <p:spTgt spid="3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wipe(left)">
                                      <p:cBhvr>
                                        <p:cTn id="19" dur="500"/>
                                        <p:tgtEl>
                                          <p:spTgt spid="39"/>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wipe(left)">
                                      <p:cBhvr>
                                        <p:cTn id="2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568686" y="2965054"/>
            <a:ext cx="3240360" cy="3240360"/>
          </a:xfrm>
          <a:prstGeom prst="ellipse">
            <a:avLst/>
          </a:prstGeom>
          <a:noFill/>
          <a:ln w="69850">
            <a:solidFill>
              <a:schemeClr val="bg1">
                <a:lumMod val="75000"/>
                <a:alpha val="30000"/>
              </a:schemeClr>
            </a:solidFill>
          </a:ln>
          <a:effectLst>
            <a:outerShdw dist="25400" dir="5400000" algn="ctr" rotWithShape="0">
              <a:srgbClr val="000000">
                <a:alpha val="1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5" name="Arc 4"/>
          <p:cNvSpPr/>
          <p:nvPr/>
        </p:nvSpPr>
        <p:spPr>
          <a:xfrm>
            <a:off x="2570378" y="2966746"/>
            <a:ext cx="3236976" cy="3236976"/>
          </a:xfrm>
          <a:prstGeom prst="arc">
            <a:avLst>
              <a:gd name="adj1" fmla="val 10766207"/>
              <a:gd name="adj2" fmla="val 0"/>
            </a:avLst>
          </a:prstGeom>
          <a:ln w="190500" cap="rnd">
            <a:solidFill>
              <a:schemeClr val="accent1"/>
            </a:solidFill>
          </a:ln>
          <a:effectLst>
            <a:outerShdw dist="25400" dir="5400000" sx="97000" sy="97000" algn="ctr" rotWithShape="0">
              <a:srgbClr val="000000">
                <a:alpha val="8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6" name="Oval 5"/>
          <p:cNvSpPr/>
          <p:nvPr/>
        </p:nvSpPr>
        <p:spPr>
          <a:xfrm>
            <a:off x="5809046" y="2965054"/>
            <a:ext cx="3240360" cy="3240360"/>
          </a:xfrm>
          <a:prstGeom prst="ellipse">
            <a:avLst/>
          </a:prstGeom>
          <a:noFill/>
          <a:ln w="69850">
            <a:solidFill>
              <a:schemeClr val="bg1">
                <a:lumMod val="7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7" name="Arc 6"/>
          <p:cNvSpPr/>
          <p:nvPr/>
        </p:nvSpPr>
        <p:spPr>
          <a:xfrm rot="10800000">
            <a:off x="5810738" y="2966746"/>
            <a:ext cx="3236976" cy="3236976"/>
          </a:xfrm>
          <a:prstGeom prst="arc">
            <a:avLst>
              <a:gd name="adj1" fmla="val 10766207"/>
              <a:gd name="adj2" fmla="val 0"/>
            </a:avLst>
          </a:prstGeom>
          <a:ln w="190500" cap="rnd">
            <a:solidFill>
              <a:schemeClr val="accent2"/>
            </a:solidFill>
          </a:ln>
          <a:effectLst>
            <a:outerShdw dist="25400" dir="5400000" algn="ctr" rotWithShape="0">
              <a:srgbClr val="000000">
                <a:alpha val="15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8" name="Oval 7"/>
          <p:cNvSpPr/>
          <p:nvPr/>
        </p:nvSpPr>
        <p:spPr>
          <a:xfrm>
            <a:off x="9048010" y="2965054"/>
            <a:ext cx="3240360" cy="3240360"/>
          </a:xfrm>
          <a:prstGeom prst="ellipse">
            <a:avLst/>
          </a:prstGeom>
          <a:noFill/>
          <a:ln w="69850">
            <a:solidFill>
              <a:schemeClr val="bg1">
                <a:lumMod val="7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9" name="Arc 8"/>
          <p:cNvSpPr/>
          <p:nvPr/>
        </p:nvSpPr>
        <p:spPr>
          <a:xfrm>
            <a:off x="9049702" y="2966746"/>
            <a:ext cx="3236976" cy="3236976"/>
          </a:xfrm>
          <a:prstGeom prst="arc">
            <a:avLst>
              <a:gd name="adj1" fmla="val 10766207"/>
              <a:gd name="adj2" fmla="val 0"/>
            </a:avLst>
          </a:prstGeom>
          <a:ln w="190500" cap="rnd">
            <a:solidFill>
              <a:schemeClr val="accent3"/>
            </a:solidFill>
          </a:ln>
          <a:effectLst>
            <a:outerShdw dist="25400" dir="5400000" algn="ctr" rotWithShape="0">
              <a:srgbClr val="000000">
                <a:alpha val="15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0" name="Oval 9"/>
          <p:cNvSpPr/>
          <p:nvPr/>
        </p:nvSpPr>
        <p:spPr>
          <a:xfrm>
            <a:off x="12288370" y="2965054"/>
            <a:ext cx="3240360" cy="3240360"/>
          </a:xfrm>
          <a:prstGeom prst="ellipse">
            <a:avLst/>
          </a:prstGeom>
          <a:noFill/>
          <a:ln w="69850">
            <a:solidFill>
              <a:schemeClr val="bg1">
                <a:lumMod val="75000"/>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1" name="Arc 10"/>
          <p:cNvSpPr/>
          <p:nvPr/>
        </p:nvSpPr>
        <p:spPr>
          <a:xfrm rot="10800000">
            <a:off x="12290062" y="2966746"/>
            <a:ext cx="3236976" cy="3236976"/>
          </a:xfrm>
          <a:prstGeom prst="arc">
            <a:avLst>
              <a:gd name="adj1" fmla="val 10766207"/>
              <a:gd name="adj2" fmla="val 0"/>
            </a:avLst>
          </a:prstGeom>
          <a:ln w="190500" cap="rnd">
            <a:solidFill>
              <a:schemeClr val="accent4"/>
            </a:solidFill>
          </a:ln>
          <a:effectLst>
            <a:outerShdw dist="25400" dir="5400000" algn="ctr" rotWithShape="0">
              <a:srgbClr val="000000">
                <a:alpha val="15000"/>
              </a:srgb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4" name="Oval 13"/>
          <p:cNvSpPr/>
          <p:nvPr/>
        </p:nvSpPr>
        <p:spPr>
          <a:xfrm>
            <a:off x="3503066" y="3899434"/>
            <a:ext cx="1371600" cy="1371600"/>
          </a:xfrm>
          <a:prstGeom prst="ellipse">
            <a:avLst/>
          </a:prstGeom>
          <a:solidFill>
            <a:schemeClr val="accent1"/>
          </a:solidFill>
          <a:ln>
            <a:noFill/>
          </a:ln>
          <a:effectLst>
            <a:innerShdw dist="25400" dir="5400000">
              <a:schemeClr val="tx1">
                <a:alpha val="15000"/>
              </a:schemeClr>
            </a:inn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6" name="Oval 15"/>
          <p:cNvSpPr/>
          <p:nvPr/>
        </p:nvSpPr>
        <p:spPr>
          <a:xfrm>
            <a:off x="6740042" y="3899434"/>
            <a:ext cx="1371600" cy="1371600"/>
          </a:xfrm>
          <a:prstGeom prst="ellipse">
            <a:avLst/>
          </a:prstGeom>
          <a:solidFill>
            <a:schemeClr val="accent2"/>
          </a:solidFill>
          <a:ln>
            <a:noFill/>
          </a:ln>
          <a:effectLst>
            <a:innerShdw dist="25400" dir="5400000">
              <a:schemeClr val="tx1">
                <a:alpha val="15000"/>
              </a:schemeClr>
            </a:inn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7" name="Oval 16"/>
          <p:cNvSpPr/>
          <p:nvPr/>
        </p:nvSpPr>
        <p:spPr>
          <a:xfrm>
            <a:off x="9982390" y="3899434"/>
            <a:ext cx="1371600" cy="1371600"/>
          </a:xfrm>
          <a:prstGeom prst="ellipse">
            <a:avLst/>
          </a:prstGeom>
          <a:solidFill>
            <a:schemeClr val="accent3"/>
          </a:solidFill>
          <a:ln>
            <a:noFill/>
          </a:ln>
          <a:effectLst>
            <a:innerShdw dist="25400" dir="5400000">
              <a:schemeClr val="tx1">
                <a:alpha val="15000"/>
              </a:schemeClr>
            </a:inn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18" name="Oval 17"/>
          <p:cNvSpPr/>
          <p:nvPr/>
        </p:nvSpPr>
        <p:spPr>
          <a:xfrm>
            <a:off x="13219366" y="3899434"/>
            <a:ext cx="1371600" cy="1371600"/>
          </a:xfrm>
          <a:prstGeom prst="ellipse">
            <a:avLst/>
          </a:prstGeom>
          <a:solidFill>
            <a:schemeClr val="accent4"/>
          </a:solidFill>
          <a:ln>
            <a:noFill/>
          </a:ln>
          <a:effectLst>
            <a:innerShdw dist="25400" dir="5400000">
              <a:schemeClr val="tx1">
                <a:alpha val="15000"/>
              </a:schemeClr>
            </a:inn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sz="2700">
              <a:latin typeface="Arial" panose="020B0604020202020204" pitchFamily="34" charset="0"/>
              <a:cs typeface="Arial" panose="020B0604020202020204" pitchFamily="34" charset="0"/>
            </a:endParaRPr>
          </a:p>
        </p:txBody>
      </p:sp>
      <p:sp>
        <p:nvSpPr>
          <p:cNvPr id="35" name="Прямоугольник 34"/>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Process slides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3" name="Текст 12"/>
          <p:cNvSpPr txBox="1">
            <a:spLocks/>
          </p:cNvSpPr>
          <p:nvPr/>
        </p:nvSpPr>
        <p:spPr>
          <a:xfrm>
            <a:off x="3529315" y="70220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34" name="Прямоугольник 33"/>
          <p:cNvSpPr/>
          <p:nvPr/>
        </p:nvSpPr>
        <p:spPr>
          <a:xfrm>
            <a:off x="3074250" y="773076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40" name="Текст 12"/>
          <p:cNvSpPr txBox="1">
            <a:spLocks/>
          </p:cNvSpPr>
          <p:nvPr/>
        </p:nvSpPr>
        <p:spPr>
          <a:xfrm>
            <a:off x="6745967" y="70220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41" name="Прямоугольник 40"/>
          <p:cNvSpPr/>
          <p:nvPr/>
        </p:nvSpPr>
        <p:spPr>
          <a:xfrm>
            <a:off x="6290902" y="773076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42" name="Текст 12"/>
          <p:cNvSpPr txBox="1">
            <a:spLocks/>
          </p:cNvSpPr>
          <p:nvPr/>
        </p:nvSpPr>
        <p:spPr>
          <a:xfrm>
            <a:off x="10084459" y="70220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43" name="Прямоугольник 42"/>
          <p:cNvSpPr/>
          <p:nvPr/>
        </p:nvSpPr>
        <p:spPr>
          <a:xfrm>
            <a:off x="9629394" y="773076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44" name="Текст 12"/>
          <p:cNvSpPr txBox="1">
            <a:spLocks/>
          </p:cNvSpPr>
          <p:nvPr/>
        </p:nvSpPr>
        <p:spPr>
          <a:xfrm>
            <a:off x="13263011" y="70220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45" name="Прямоугольник 44"/>
          <p:cNvSpPr/>
          <p:nvPr/>
        </p:nvSpPr>
        <p:spPr>
          <a:xfrm>
            <a:off x="12807946" y="7730760"/>
            <a:ext cx="2288532" cy="1754326"/>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grpSp>
        <p:nvGrpSpPr>
          <p:cNvPr id="46" name="Группа 45"/>
          <p:cNvGrpSpPr/>
          <p:nvPr/>
        </p:nvGrpSpPr>
        <p:grpSpPr>
          <a:xfrm>
            <a:off x="3766140" y="4162508"/>
            <a:ext cx="845452" cy="845452"/>
            <a:chOff x="4531167" y="4497117"/>
            <a:chExt cx="619126" cy="619126"/>
          </a:xfrm>
        </p:grpSpPr>
        <p:sp>
          <p:nvSpPr>
            <p:cNvPr id="47"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48"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49" name="Группа 48"/>
          <p:cNvGrpSpPr/>
          <p:nvPr/>
        </p:nvGrpSpPr>
        <p:grpSpPr>
          <a:xfrm>
            <a:off x="7003116" y="4162508"/>
            <a:ext cx="845452" cy="845452"/>
            <a:chOff x="4531167" y="4497117"/>
            <a:chExt cx="619126" cy="619126"/>
          </a:xfrm>
        </p:grpSpPr>
        <p:sp>
          <p:nvSpPr>
            <p:cNvPr id="50"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1"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52" name="Группа 51"/>
          <p:cNvGrpSpPr/>
          <p:nvPr/>
        </p:nvGrpSpPr>
        <p:grpSpPr>
          <a:xfrm>
            <a:off x="10245168" y="4162508"/>
            <a:ext cx="845452" cy="845452"/>
            <a:chOff x="4531167" y="4497117"/>
            <a:chExt cx="619126" cy="619126"/>
          </a:xfrm>
        </p:grpSpPr>
        <p:sp>
          <p:nvSpPr>
            <p:cNvPr id="53"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4"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grpSp>
        <p:nvGrpSpPr>
          <p:cNvPr id="55" name="Группа 54"/>
          <p:cNvGrpSpPr/>
          <p:nvPr/>
        </p:nvGrpSpPr>
        <p:grpSpPr>
          <a:xfrm>
            <a:off x="13482440" y="4162508"/>
            <a:ext cx="845452" cy="845452"/>
            <a:chOff x="4531167" y="4497117"/>
            <a:chExt cx="619126" cy="619126"/>
          </a:xfrm>
        </p:grpSpPr>
        <p:sp>
          <p:nvSpPr>
            <p:cNvPr id="56" name="Freeform 53"/>
            <p:cNvSpPr>
              <a:spLocks noEditPoints="1"/>
            </p:cNvSpPr>
            <p:nvPr/>
          </p:nvSpPr>
          <p:spPr bwMode="auto">
            <a:xfrm>
              <a:off x="4531167" y="4497117"/>
              <a:ext cx="619126" cy="619126"/>
            </a:xfrm>
            <a:custGeom>
              <a:avLst/>
              <a:gdLst>
                <a:gd name="T0" fmla="*/ 511 w 584"/>
                <a:gd name="T1" fmla="*/ 99 h 584"/>
                <a:gd name="T2" fmla="*/ 454 w 584"/>
                <a:gd name="T3" fmla="*/ 49 h 584"/>
                <a:gd name="T4" fmla="*/ 386 w 584"/>
                <a:gd name="T5" fmla="*/ 15 h 584"/>
                <a:gd name="T6" fmla="*/ 312 w 584"/>
                <a:gd name="T7" fmla="*/ 0 h 584"/>
                <a:gd name="T8" fmla="*/ 234 w 584"/>
                <a:gd name="T9" fmla="*/ 5 h 584"/>
                <a:gd name="T10" fmla="*/ 162 w 584"/>
                <a:gd name="T11" fmla="*/ 30 h 584"/>
                <a:gd name="T12" fmla="*/ 99 w 584"/>
                <a:gd name="T13" fmla="*/ 72 h 584"/>
                <a:gd name="T14" fmla="*/ 49 w 584"/>
                <a:gd name="T15" fmla="*/ 129 h 584"/>
                <a:gd name="T16" fmla="*/ 15 w 584"/>
                <a:gd name="T17" fmla="*/ 197 h 584"/>
                <a:gd name="T18" fmla="*/ 0 w 584"/>
                <a:gd name="T19" fmla="*/ 272 h 584"/>
                <a:gd name="T20" fmla="*/ 5 w 584"/>
                <a:gd name="T21" fmla="*/ 350 h 584"/>
                <a:gd name="T22" fmla="*/ 30 w 584"/>
                <a:gd name="T23" fmla="*/ 422 h 584"/>
                <a:gd name="T24" fmla="*/ 72 w 584"/>
                <a:gd name="T25" fmla="*/ 485 h 584"/>
                <a:gd name="T26" fmla="*/ 128 w 584"/>
                <a:gd name="T27" fmla="*/ 534 h 584"/>
                <a:gd name="T28" fmla="*/ 197 w 584"/>
                <a:gd name="T29" fmla="*/ 569 h 584"/>
                <a:gd name="T30" fmla="*/ 272 w 584"/>
                <a:gd name="T31" fmla="*/ 583 h 584"/>
                <a:gd name="T32" fmla="*/ 349 w 584"/>
                <a:gd name="T33" fmla="*/ 579 h 584"/>
                <a:gd name="T34" fmla="*/ 421 w 584"/>
                <a:gd name="T35" fmla="*/ 554 h 584"/>
                <a:gd name="T36" fmla="*/ 484 w 584"/>
                <a:gd name="T37" fmla="*/ 512 h 584"/>
                <a:gd name="T38" fmla="*/ 534 w 584"/>
                <a:gd name="T39" fmla="*/ 454 h 584"/>
                <a:gd name="T40" fmla="*/ 569 w 584"/>
                <a:gd name="T41" fmla="*/ 386 h 584"/>
                <a:gd name="T42" fmla="*/ 583 w 584"/>
                <a:gd name="T43" fmla="*/ 312 h 584"/>
                <a:gd name="T44" fmla="*/ 578 w 584"/>
                <a:gd name="T45" fmla="*/ 234 h 584"/>
                <a:gd name="T46" fmla="*/ 554 w 584"/>
                <a:gd name="T47" fmla="*/ 162 h 584"/>
                <a:gd name="T48" fmla="*/ 455 w 584"/>
                <a:gd name="T49" fmla="*/ 419 h 584"/>
                <a:gd name="T50" fmla="*/ 417 w 584"/>
                <a:gd name="T51" fmla="*/ 455 h 584"/>
                <a:gd name="T52" fmla="*/ 371 w 584"/>
                <a:gd name="T53" fmla="*/ 484 h 584"/>
                <a:gd name="T54" fmla="*/ 319 w 584"/>
                <a:gd name="T55" fmla="*/ 498 h 584"/>
                <a:gd name="T56" fmla="*/ 264 w 584"/>
                <a:gd name="T57" fmla="*/ 498 h 584"/>
                <a:gd name="T58" fmla="*/ 212 w 584"/>
                <a:gd name="T59" fmla="*/ 484 h 584"/>
                <a:gd name="T60" fmla="*/ 165 w 584"/>
                <a:gd name="T61" fmla="*/ 455 h 584"/>
                <a:gd name="T62" fmla="*/ 127 w 584"/>
                <a:gd name="T63" fmla="*/ 419 h 584"/>
                <a:gd name="T64" fmla="*/ 100 w 584"/>
                <a:gd name="T65" fmla="*/ 371 h 584"/>
                <a:gd name="T66" fmla="*/ 86 w 584"/>
                <a:gd name="T67" fmla="*/ 319 h 584"/>
                <a:gd name="T68" fmla="*/ 86 w 584"/>
                <a:gd name="T69" fmla="*/ 264 h 584"/>
                <a:gd name="T70" fmla="*/ 100 w 584"/>
                <a:gd name="T71" fmla="*/ 212 h 584"/>
                <a:gd name="T72" fmla="*/ 127 w 584"/>
                <a:gd name="T73" fmla="*/ 165 h 584"/>
                <a:gd name="T74" fmla="*/ 165 w 584"/>
                <a:gd name="T75" fmla="*/ 128 h 584"/>
                <a:gd name="T76" fmla="*/ 212 w 584"/>
                <a:gd name="T77" fmla="*/ 100 h 584"/>
                <a:gd name="T78" fmla="*/ 264 w 584"/>
                <a:gd name="T79" fmla="*/ 86 h 584"/>
                <a:gd name="T80" fmla="*/ 319 w 584"/>
                <a:gd name="T81" fmla="*/ 86 h 584"/>
                <a:gd name="T82" fmla="*/ 371 w 584"/>
                <a:gd name="T83" fmla="*/ 100 h 584"/>
                <a:gd name="T84" fmla="*/ 417 w 584"/>
                <a:gd name="T85" fmla="*/ 128 h 584"/>
                <a:gd name="T86" fmla="*/ 455 w 584"/>
                <a:gd name="T87" fmla="*/ 165 h 584"/>
                <a:gd name="T88" fmla="*/ 483 w 584"/>
                <a:gd name="T89" fmla="*/ 212 h 584"/>
                <a:gd name="T90" fmla="*/ 496 w 584"/>
                <a:gd name="T91" fmla="*/ 264 h 584"/>
                <a:gd name="T92" fmla="*/ 496 w 584"/>
                <a:gd name="T93" fmla="*/ 319 h 584"/>
                <a:gd name="T94" fmla="*/ 483 w 584"/>
                <a:gd name="T95" fmla="*/ 371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4" h="584">
                  <a:moveTo>
                    <a:pt x="545" y="146"/>
                  </a:moveTo>
                  <a:lnTo>
                    <a:pt x="534" y="129"/>
                  </a:lnTo>
                  <a:lnTo>
                    <a:pt x="523" y="113"/>
                  </a:lnTo>
                  <a:lnTo>
                    <a:pt x="511" y="99"/>
                  </a:lnTo>
                  <a:lnTo>
                    <a:pt x="498" y="85"/>
                  </a:lnTo>
                  <a:lnTo>
                    <a:pt x="484" y="72"/>
                  </a:lnTo>
                  <a:lnTo>
                    <a:pt x="470" y="60"/>
                  </a:lnTo>
                  <a:lnTo>
                    <a:pt x="454" y="49"/>
                  </a:lnTo>
                  <a:lnTo>
                    <a:pt x="438" y="39"/>
                  </a:lnTo>
                  <a:lnTo>
                    <a:pt x="421" y="30"/>
                  </a:lnTo>
                  <a:lnTo>
                    <a:pt x="403" y="21"/>
                  </a:lnTo>
                  <a:lnTo>
                    <a:pt x="386" y="15"/>
                  </a:lnTo>
                  <a:lnTo>
                    <a:pt x="368" y="9"/>
                  </a:lnTo>
                  <a:lnTo>
                    <a:pt x="349" y="5"/>
                  </a:lnTo>
                  <a:lnTo>
                    <a:pt x="330" y="2"/>
                  </a:lnTo>
                  <a:lnTo>
                    <a:pt x="312" y="0"/>
                  </a:lnTo>
                  <a:lnTo>
                    <a:pt x="291" y="0"/>
                  </a:lnTo>
                  <a:lnTo>
                    <a:pt x="272" y="0"/>
                  </a:lnTo>
                  <a:lnTo>
                    <a:pt x="252" y="2"/>
                  </a:lnTo>
                  <a:lnTo>
                    <a:pt x="234" y="5"/>
                  </a:lnTo>
                  <a:lnTo>
                    <a:pt x="216" y="9"/>
                  </a:lnTo>
                  <a:lnTo>
                    <a:pt x="197" y="15"/>
                  </a:lnTo>
                  <a:lnTo>
                    <a:pt x="179" y="21"/>
                  </a:lnTo>
                  <a:lnTo>
                    <a:pt x="162" y="30"/>
                  </a:lnTo>
                  <a:lnTo>
                    <a:pt x="145" y="39"/>
                  </a:lnTo>
                  <a:lnTo>
                    <a:pt x="128" y="49"/>
                  </a:lnTo>
                  <a:lnTo>
                    <a:pt x="113" y="60"/>
                  </a:lnTo>
                  <a:lnTo>
                    <a:pt x="99" y="72"/>
                  </a:lnTo>
                  <a:lnTo>
                    <a:pt x="85" y="85"/>
                  </a:lnTo>
                  <a:lnTo>
                    <a:pt x="72" y="99"/>
                  </a:lnTo>
                  <a:lnTo>
                    <a:pt x="60" y="113"/>
                  </a:lnTo>
                  <a:lnTo>
                    <a:pt x="49" y="129"/>
                  </a:lnTo>
                  <a:lnTo>
                    <a:pt x="38" y="146"/>
                  </a:lnTo>
                  <a:lnTo>
                    <a:pt x="30" y="162"/>
                  </a:lnTo>
                  <a:lnTo>
                    <a:pt x="21" y="179"/>
                  </a:lnTo>
                  <a:lnTo>
                    <a:pt x="15" y="197"/>
                  </a:lnTo>
                  <a:lnTo>
                    <a:pt x="9" y="216"/>
                  </a:lnTo>
                  <a:lnTo>
                    <a:pt x="5" y="234"/>
                  </a:lnTo>
                  <a:lnTo>
                    <a:pt x="2" y="252"/>
                  </a:lnTo>
                  <a:lnTo>
                    <a:pt x="0" y="272"/>
                  </a:lnTo>
                  <a:lnTo>
                    <a:pt x="0" y="291"/>
                  </a:lnTo>
                  <a:lnTo>
                    <a:pt x="0" y="312"/>
                  </a:lnTo>
                  <a:lnTo>
                    <a:pt x="2" y="331"/>
                  </a:lnTo>
                  <a:lnTo>
                    <a:pt x="5" y="350"/>
                  </a:lnTo>
                  <a:lnTo>
                    <a:pt x="9" y="368"/>
                  </a:lnTo>
                  <a:lnTo>
                    <a:pt x="15" y="386"/>
                  </a:lnTo>
                  <a:lnTo>
                    <a:pt x="21" y="404"/>
                  </a:lnTo>
                  <a:lnTo>
                    <a:pt x="30" y="422"/>
                  </a:lnTo>
                  <a:lnTo>
                    <a:pt x="38" y="438"/>
                  </a:lnTo>
                  <a:lnTo>
                    <a:pt x="49" y="454"/>
                  </a:lnTo>
                  <a:lnTo>
                    <a:pt x="60" y="471"/>
                  </a:lnTo>
                  <a:lnTo>
                    <a:pt x="72" y="485"/>
                  </a:lnTo>
                  <a:lnTo>
                    <a:pt x="85" y="499"/>
                  </a:lnTo>
                  <a:lnTo>
                    <a:pt x="99" y="512"/>
                  </a:lnTo>
                  <a:lnTo>
                    <a:pt x="113" y="523"/>
                  </a:lnTo>
                  <a:lnTo>
                    <a:pt x="128" y="534"/>
                  </a:lnTo>
                  <a:lnTo>
                    <a:pt x="145" y="545"/>
                  </a:lnTo>
                  <a:lnTo>
                    <a:pt x="162" y="554"/>
                  </a:lnTo>
                  <a:lnTo>
                    <a:pt x="179" y="562"/>
                  </a:lnTo>
                  <a:lnTo>
                    <a:pt x="197" y="569"/>
                  </a:lnTo>
                  <a:lnTo>
                    <a:pt x="216" y="574"/>
                  </a:lnTo>
                  <a:lnTo>
                    <a:pt x="234" y="579"/>
                  </a:lnTo>
                  <a:lnTo>
                    <a:pt x="252" y="582"/>
                  </a:lnTo>
                  <a:lnTo>
                    <a:pt x="272" y="583"/>
                  </a:lnTo>
                  <a:lnTo>
                    <a:pt x="291" y="584"/>
                  </a:lnTo>
                  <a:lnTo>
                    <a:pt x="312" y="583"/>
                  </a:lnTo>
                  <a:lnTo>
                    <a:pt x="330" y="582"/>
                  </a:lnTo>
                  <a:lnTo>
                    <a:pt x="349" y="579"/>
                  </a:lnTo>
                  <a:lnTo>
                    <a:pt x="368" y="574"/>
                  </a:lnTo>
                  <a:lnTo>
                    <a:pt x="386" y="569"/>
                  </a:lnTo>
                  <a:lnTo>
                    <a:pt x="403" y="562"/>
                  </a:lnTo>
                  <a:lnTo>
                    <a:pt x="421" y="554"/>
                  </a:lnTo>
                  <a:lnTo>
                    <a:pt x="438" y="545"/>
                  </a:lnTo>
                  <a:lnTo>
                    <a:pt x="454" y="534"/>
                  </a:lnTo>
                  <a:lnTo>
                    <a:pt x="470" y="523"/>
                  </a:lnTo>
                  <a:lnTo>
                    <a:pt x="484" y="512"/>
                  </a:lnTo>
                  <a:lnTo>
                    <a:pt x="498" y="499"/>
                  </a:lnTo>
                  <a:lnTo>
                    <a:pt x="511" y="485"/>
                  </a:lnTo>
                  <a:lnTo>
                    <a:pt x="523" y="471"/>
                  </a:lnTo>
                  <a:lnTo>
                    <a:pt x="534" y="454"/>
                  </a:lnTo>
                  <a:lnTo>
                    <a:pt x="545" y="438"/>
                  </a:lnTo>
                  <a:lnTo>
                    <a:pt x="554" y="422"/>
                  </a:lnTo>
                  <a:lnTo>
                    <a:pt x="562" y="404"/>
                  </a:lnTo>
                  <a:lnTo>
                    <a:pt x="569" y="386"/>
                  </a:lnTo>
                  <a:lnTo>
                    <a:pt x="574" y="368"/>
                  </a:lnTo>
                  <a:lnTo>
                    <a:pt x="578" y="350"/>
                  </a:lnTo>
                  <a:lnTo>
                    <a:pt x="582" y="331"/>
                  </a:lnTo>
                  <a:lnTo>
                    <a:pt x="583" y="312"/>
                  </a:lnTo>
                  <a:lnTo>
                    <a:pt x="584" y="291"/>
                  </a:lnTo>
                  <a:lnTo>
                    <a:pt x="583" y="272"/>
                  </a:lnTo>
                  <a:lnTo>
                    <a:pt x="582" y="252"/>
                  </a:lnTo>
                  <a:lnTo>
                    <a:pt x="578" y="234"/>
                  </a:lnTo>
                  <a:lnTo>
                    <a:pt x="574" y="216"/>
                  </a:lnTo>
                  <a:lnTo>
                    <a:pt x="569" y="197"/>
                  </a:lnTo>
                  <a:lnTo>
                    <a:pt x="562" y="179"/>
                  </a:lnTo>
                  <a:lnTo>
                    <a:pt x="554" y="162"/>
                  </a:lnTo>
                  <a:lnTo>
                    <a:pt x="545" y="146"/>
                  </a:lnTo>
                  <a:close/>
                  <a:moveTo>
                    <a:pt x="470" y="396"/>
                  </a:moveTo>
                  <a:lnTo>
                    <a:pt x="464" y="407"/>
                  </a:lnTo>
                  <a:lnTo>
                    <a:pt x="455" y="419"/>
                  </a:lnTo>
                  <a:lnTo>
                    <a:pt x="447" y="428"/>
                  </a:lnTo>
                  <a:lnTo>
                    <a:pt x="438" y="438"/>
                  </a:lnTo>
                  <a:lnTo>
                    <a:pt x="428" y="448"/>
                  </a:lnTo>
                  <a:lnTo>
                    <a:pt x="417" y="455"/>
                  </a:lnTo>
                  <a:lnTo>
                    <a:pt x="407" y="464"/>
                  </a:lnTo>
                  <a:lnTo>
                    <a:pt x="396" y="471"/>
                  </a:lnTo>
                  <a:lnTo>
                    <a:pt x="383" y="477"/>
                  </a:lnTo>
                  <a:lnTo>
                    <a:pt x="371" y="484"/>
                  </a:lnTo>
                  <a:lnTo>
                    <a:pt x="358" y="488"/>
                  </a:lnTo>
                  <a:lnTo>
                    <a:pt x="345" y="492"/>
                  </a:lnTo>
                  <a:lnTo>
                    <a:pt x="332" y="495"/>
                  </a:lnTo>
                  <a:lnTo>
                    <a:pt x="319" y="498"/>
                  </a:lnTo>
                  <a:lnTo>
                    <a:pt x="305" y="499"/>
                  </a:lnTo>
                  <a:lnTo>
                    <a:pt x="291" y="499"/>
                  </a:lnTo>
                  <a:lnTo>
                    <a:pt x="277" y="499"/>
                  </a:lnTo>
                  <a:lnTo>
                    <a:pt x="264" y="498"/>
                  </a:lnTo>
                  <a:lnTo>
                    <a:pt x="250" y="495"/>
                  </a:lnTo>
                  <a:lnTo>
                    <a:pt x="237" y="492"/>
                  </a:lnTo>
                  <a:lnTo>
                    <a:pt x="224" y="488"/>
                  </a:lnTo>
                  <a:lnTo>
                    <a:pt x="212" y="484"/>
                  </a:lnTo>
                  <a:lnTo>
                    <a:pt x="199" y="477"/>
                  </a:lnTo>
                  <a:lnTo>
                    <a:pt x="187" y="471"/>
                  </a:lnTo>
                  <a:lnTo>
                    <a:pt x="176" y="464"/>
                  </a:lnTo>
                  <a:lnTo>
                    <a:pt x="165" y="455"/>
                  </a:lnTo>
                  <a:lnTo>
                    <a:pt x="155" y="448"/>
                  </a:lnTo>
                  <a:lnTo>
                    <a:pt x="145" y="438"/>
                  </a:lnTo>
                  <a:lnTo>
                    <a:pt x="136" y="428"/>
                  </a:lnTo>
                  <a:lnTo>
                    <a:pt x="127" y="419"/>
                  </a:lnTo>
                  <a:lnTo>
                    <a:pt x="119" y="407"/>
                  </a:lnTo>
                  <a:lnTo>
                    <a:pt x="112" y="396"/>
                  </a:lnTo>
                  <a:lnTo>
                    <a:pt x="105" y="384"/>
                  </a:lnTo>
                  <a:lnTo>
                    <a:pt x="100" y="371"/>
                  </a:lnTo>
                  <a:lnTo>
                    <a:pt x="96" y="358"/>
                  </a:lnTo>
                  <a:lnTo>
                    <a:pt x="91" y="346"/>
                  </a:lnTo>
                  <a:lnTo>
                    <a:pt x="88" y="332"/>
                  </a:lnTo>
                  <a:lnTo>
                    <a:pt x="86" y="319"/>
                  </a:lnTo>
                  <a:lnTo>
                    <a:pt x="85" y="305"/>
                  </a:lnTo>
                  <a:lnTo>
                    <a:pt x="85" y="291"/>
                  </a:lnTo>
                  <a:lnTo>
                    <a:pt x="85" y="278"/>
                  </a:lnTo>
                  <a:lnTo>
                    <a:pt x="86" y="264"/>
                  </a:lnTo>
                  <a:lnTo>
                    <a:pt x="88" y="250"/>
                  </a:lnTo>
                  <a:lnTo>
                    <a:pt x="91" y="237"/>
                  </a:lnTo>
                  <a:lnTo>
                    <a:pt x="96" y="224"/>
                  </a:lnTo>
                  <a:lnTo>
                    <a:pt x="100" y="212"/>
                  </a:lnTo>
                  <a:lnTo>
                    <a:pt x="105" y="200"/>
                  </a:lnTo>
                  <a:lnTo>
                    <a:pt x="112" y="188"/>
                  </a:lnTo>
                  <a:lnTo>
                    <a:pt x="119" y="177"/>
                  </a:lnTo>
                  <a:lnTo>
                    <a:pt x="127" y="165"/>
                  </a:lnTo>
                  <a:lnTo>
                    <a:pt x="136" y="155"/>
                  </a:lnTo>
                  <a:lnTo>
                    <a:pt x="145" y="146"/>
                  </a:lnTo>
                  <a:lnTo>
                    <a:pt x="155" y="136"/>
                  </a:lnTo>
                  <a:lnTo>
                    <a:pt x="165" y="128"/>
                  </a:lnTo>
                  <a:lnTo>
                    <a:pt x="176" y="120"/>
                  </a:lnTo>
                  <a:lnTo>
                    <a:pt x="187" y="113"/>
                  </a:lnTo>
                  <a:lnTo>
                    <a:pt x="199" y="107"/>
                  </a:lnTo>
                  <a:lnTo>
                    <a:pt x="212" y="100"/>
                  </a:lnTo>
                  <a:lnTo>
                    <a:pt x="224" y="96"/>
                  </a:lnTo>
                  <a:lnTo>
                    <a:pt x="237" y="92"/>
                  </a:lnTo>
                  <a:lnTo>
                    <a:pt x="250" y="88"/>
                  </a:lnTo>
                  <a:lnTo>
                    <a:pt x="264" y="86"/>
                  </a:lnTo>
                  <a:lnTo>
                    <a:pt x="277" y="85"/>
                  </a:lnTo>
                  <a:lnTo>
                    <a:pt x="291" y="85"/>
                  </a:lnTo>
                  <a:lnTo>
                    <a:pt x="305" y="85"/>
                  </a:lnTo>
                  <a:lnTo>
                    <a:pt x="319" y="86"/>
                  </a:lnTo>
                  <a:lnTo>
                    <a:pt x="332" y="88"/>
                  </a:lnTo>
                  <a:lnTo>
                    <a:pt x="345" y="92"/>
                  </a:lnTo>
                  <a:lnTo>
                    <a:pt x="358" y="96"/>
                  </a:lnTo>
                  <a:lnTo>
                    <a:pt x="371" y="100"/>
                  </a:lnTo>
                  <a:lnTo>
                    <a:pt x="383" y="107"/>
                  </a:lnTo>
                  <a:lnTo>
                    <a:pt x="396" y="113"/>
                  </a:lnTo>
                  <a:lnTo>
                    <a:pt x="407" y="120"/>
                  </a:lnTo>
                  <a:lnTo>
                    <a:pt x="417" y="128"/>
                  </a:lnTo>
                  <a:lnTo>
                    <a:pt x="428" y="136"/>
                  </a:lnTo>
                  <a:lnTo>
                    <a:pt x="438" y="146"/>
                  </a:lnTo>
                  <a:lnTo>
                    <a:pt x="447" y="155"/>
                  </a:lnTo>
                  <a:lnTo>
                    <a:pt x="455" y="165"/>
                  </a:lnTo>
                  <a:lnTo>
                    <a:pt x="464" y="177"/>
                  </a:lnTo>
                  <a:lnTo>
                    <a:pt x="470" y="188"/>
                  </a:lnTo>
                  <a:lnTo>
                    <a:pt x="477" y="200"/>
                  </a:lnTo>
                  <a:lnTo>
                    <a:pt x="483" y="212"/>
                  </a:lnTo>
                  <a:lnTo>
                    <a:pt x="488" y="224"/>
                  </a:lnTo>
                  <a:lnTo>
                    <a:pt x="492" y="237"/>
                  </a:lnTo>
                  <a:lnTo>
                    <a:pt x="494" y="250"/>
                  </a:lnTo>
                  <a:lnTo>
                    <a:pt x="496" y="264"/>
                  </a:lnTo>
                  <a:lnTo>
                    <a:pt x="498" y="278"/>
                  </a:lnTo>
                  <a:lnTo>
                    <a:pt x="498" y="291"/>
                  </a:lnTo>
                  <a:lnTo>
                    <a:pt x="498" y="305"/>
                  </a:lnTo>
                  <a:lnTo>
                    <a:pt x="496" y="319"/>
                  </a:lnTo>
                  <a:lnTo>
                    <a:pt x="494" y="332"/>
                  </a:lnTo>
                  <a:lnTo>
                    <a:pt x="492" y="346"/>
                  </a:lnTo>
                  <a:lnTo>
                    <a:pt x="488" y="358"/>
                  </a:lnTo>
                  <a:lnTo>
                    <a:pt x="483" y="371"/>
                  </a:lnTo>
                  <a:lnTo>
                    <a:pt x="477" y="384"/>
                  </a:lnTo>
                  <a:lnTo>
                    <a:pt x="470" y="396"/>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sp>
          <p:nvSpPr>
            <p:cNvPr id="57" name="Freeform 54"/>
            <p:cNvSpPr>
              <a:spLocks/>
            </p:cNvSpPr>
            <p:nvPr/>
          </p:nvSpPr>
          <p:spPr bwMode="auto">
            <a:xfrm>
              <a:off x="4670867" y="4687617"/>
              <a:ext cx="339726" cy="263526"/>
            </a:xfrm>
            <a:custGeom>
              <a:avLst/>
              <a:gdLst>
                <a:gd name="T0" fmla="*/ 275 w 321"/>
                <a:gd name="T1" fmla="*/ 8 h 248"/>
                <a:gd name="T2" fmla="*/ 271 w 321"/>
                <a:gd name="T3" fmla="*/ 4 h 248"/>
                <a:gd name="T4" fmla="*/ 267 w 321"/>
                <a:gd name="T5" fmla="*/ 2 h 248"/>
                <a:gd name="T6" fmla="*/ 263 w 321"/>
                <a:gd name="T7" fmla="*/ 0 h 248"/>
                <a:gd name="T8" fmla="*/ 258 w 321"/>
                <a:gd name="T9" fmla="*/ 0 h 248"/>
                <a:gd name="T10" fmla="*/ 253 w 321"/>
                <a:gd name="T11" fmla="*/ 0 h 248"/>
                <a:gd name="T12" fmla="*/ 249 w 321"/>
                <a:gd name="T13" fmla="*/ 2 h 248"/>
                <a:gd name="T14" fmla="*/ 244 w 321"/>
                <a:gd name="T15" fmla="*/ 4 h 248"/>
                <a:gd name="T16" fmla="*/ 241 w 321"/>
                <a:gd name="T17" fmla="*/ 8 h 248"/>
                <a:gd name="T18" fmla="*/ 136 w 321"/>
                <a:gd name="T19" fmla="*/ 111 h 248"/>
                <a:gd name="T20" fmla="*/ 80 w 321"/>
                <a:gd name="T21" fmla="*/ 56 h 248"/>
                <a:gd name="T22" fmla="*/ 77 w 321"/>
                <a:gd name="T23" fmla="*/ 53 h 248"/>
                <a:gd name="T24" fmla="*/ 73 w 321"/>
                <a:gd name="T25" fmla="*/ 51 h 248"/>
                <a:gd name="T26" fmla="*/ 68 w 321"/>
                <a:gd name="T27" fmla="*/ 49 h 248"/>
                <a:gd name="T28" fmla="*/ 63 w 321"/>
                <a:gd name="T29" fmla="*/ 49 h 248"/>
                <a:gd name="T30" fmla="*/ 59 w 321"/>
                <a:gd name="T31" fmla="*/ 49 h 248"/>
                <a:gd name="T32" fmla="*/ 54 w 321"/>
                <a:gd name="T33" fmla="*/ 51 h 248"/>
                <a:gd name="T34" fmla="*/ 50 w 321"/>
                <a:gd name="T35" fmla="*/ 53 h 248"/>
                <a:gd name="T36" fmla="*/ 46 w 321"/>
                <a:gd name="T37" fmla="*/ 56 h 248"/>
                <a:gd name="T38" fmla="*/ 7 w 321"/>
                <a:gd name="T39" fmla="*/ 95 h 248"/>
                <a:gd name="T40" fmla="*/ 4 w 321"/>
                <a:gd name="T41" fmla="*/ 98 h 248"/>
                <a:gd name="T42" fmla="*/ 1 w 321"/>
                <a:gd name="T43" fmla="*/ 103 h 248"/>
                <a:gd name="T44" fmla="*/ 0 w 321"/>
                <a:gd name="T45" fmla="*/ 107 h 248"/>
                <a:gd name="T46" fmla="*/ 0 w 321"/>
                <a:gd name="T47" fmla="*/ 111 h 248"/>
                <a:gd name="T48" fmla="*/ 0 w 321"/>
                <a:gd name="T49" fmla="*/ 117 h 248"/>
                <a:gd name="T50" fmla="*/ 1 w 321"/>
                <a:gd name="T51" fmla="*/ 121 h 248"/>
                <a:gd name="T52" fmla="*/ 4 w 321"/>
                <a:gd name="T53" fmla="*/ 125 h 248"/>
                <a:gd name="T54" fmla="*/ 7 w 321"/>
                <a:gd name="T55" fmla="*/ 129 h 248"/>
                <a:gd name="T56" fmla="*/ 119 w 321"/>
                <a:gd name="T57" fmla="*/ 241 h 248"/>
                <a:gd name="T58" fmla="*/ 122 w 321"/>
                <a:gd name="T59" fmla="*/ 244 h 248"/>
                <a:gd name="T60" fmla="*/ 127 w 321"/>
                <a:gd name="T61" fmla="*/ 246 h 248"/>
                <a:gd name="T62" fmla="*/ 131 w 321"/>
                <a:gd name="T63" fmla="*/ 247 h 248"/>
                <a:gd name="T64" fmla="*/ 136 w 321"/>
                <a:gd name="T65" fmla="*/ 248 h 248"/>
                <a:gd name="T66" fmla="*/ 141 w 321"/>
                <a:gd name="T67" fmla="*/ 247 h 248"/>
                <a:gd name="T68" fmla="*/ 145 w 321"/>
                <a:gd name="T69" fmla="*/ 246 h 248"/>
                <a:gd name="T70" fmla="*/ 149 w 321"/>
                <a:gd name="T71" fmla="*/ 244 h 248"/>
                <a:gd name="T72" fmla="*/ 154 w 321"/>
                <a:gd name="T73" fmla="*/ 241 h 248"/>
                <a:gd name="T74" fmla="*/ 313 w 321"/>
                <a:gd name="T75" fmla="*/ 80 h 248"/>
                <a:gd name="T76" fmla="*/ 317 w 321"/>
                <a:gd name="T77" fmla="*/ 77 h 248"/>
                <a:gd name="T78" fmla="*/ 319 w 321"/>
                <a:gd name="T79" fmla="*/ 72 h 248"/>
                <a:gd name="T80" fmla="*/ 321 w 321"/>
                <a:gd name="T81" fmla="*/ 68 h 248"/>
                <a:gd name="T82" fmla="*/ 321 w 321"/>
                <a:gd name="T83" fmla="*/ 63 h 248"/>
                <a:gd name="T84" fmla="*/ 321 w 321"/>
                <a:gd name="T85" fmla="*/ 58 h 248"/>
                <a:gd name="T86" fmla="*/ 319 w 321"/>
                <a:gd name="T87" fmla="*/ 54 h 248"/>
                <a:gd name="T88" fmla="*/ 317 w 321"/>
                <a:gd name="T89" fmla="*/ 50 h 248"/>
                <a:gd name="T90" fmla="*/ 313 w 321"/>
                <a:gd name="T91" fmla="*/ 47 h 248"/>
                <a:gd name="T92" fmla="*/ 275 w 321"/>
                <a:gd name="T93" fmla="*/ 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1" h="248">
                  <a:moveTo>
                    <a:pt x="275" y="8"/>
                  </a:moveTo>
                  <a:lnTo>
                    <a:pt x="271" y="4"/>
                  </a:lnTo>
                  <a:lnTo>
                    <a:pt x="267" y="2"/>
                  </a:lnTo>
                  <a:lnTo>
                    <a:pt x="263" y="0"/>
                  </a:lnTo>
                  <a:lnTo>
                    <a:pt x="258" y="0"/>
                  </a:lnTo>
                  <a:lnTo>
                    <a:pt x="253" y="0"/>
                  </a:lnTo>
                  <a:lnTo>
                    <a:pt x="249" y="2"/>
                  </a:lnTo>
                  <a:lnTo>
                    <a:pt x="244" y="4"/>
                  </a:lnTo>
                  <a:lnTo>
                    <a:pt x="241" y="8"/>
                  </a:lnTo>
                  <a:lnTo>
                    <a:pt x="136" y="111"/>
                  </a:lnTo>
                  <a:lnTo>
                    <a:pt x="80" y="56"/>
                  </a:lnTo>
                  <a:lnTo>
                    <a:pt x="77" y="53"/>
                  </a:lnTo>
                  <a:lnTo>
                    <a:pt x="73" y="51"/>
                  </a:lnTo>
                  <a:lnTo>
                    <a:pt x="68" y="49"/>
                  </a:lnTo>
                  <a:lnTo>
                    <a:pt x="63" y="49"/>
                  </a:lnTo>
                  <a:lnTo>
                    <a:pt x="59" y="49"/>
                  </a:lnTo>
                  <a:lnTo>
                    <a:pt x="54" y="51"/>
                  </a:lnTo>
                  <a:lnTo>
                    <a:pt x="50" y="53"/>
                  </a:lnTo>
                  <a:lnTo>
                    <a:pt x="46" y="56"/>
                  </a:lnTo>
                  <a:lnTo>
                    <a:pt x="7" y="95"/>
                  </a:lnTo>
                  <a:lnTo>
                    <a:pt x="4" y="98"/>
                  </a:lnTo>
                  <a:lnTo>
                    <a:pt x="1" y="103"/>
                  </a:lnTo>
                  <a:lnTo>
                    <a:pt x="0" y="107"/>
                  </a:lnTo>
                  <a:lnTo>
                    <a:pt x="0" y="111"/>
                  </a:lnTo>
                  <a:lnTo>
                    <a:pt x="0" y="117"/>
                  </a:lnTo>
                  <a:lnTo>
                    <a:pt x="1" y="121"/>
                  </a:lnTo>
                  <a:lnTo>
                    <a:pt x="4" y="125"/>
                  </a:lnTo>
                  <a:lnTo>
                    <a:pt x="7" y="129"/>
                  </a:lnTo>
                  <a:lnTo>
                    <a:pt x="119" y="241"/>
                  </a:lnTo>
                  <a:lnTo>
                    <a:pt x="122" y="244"/>
                  </a:lnTo>
                  <a:lnTo>
                    <a:pt x="127" y="246"/>
                  </a:lnTo>
                  <a:lnTo>
                    <a:pt x="131" y="247"/>
                  </a:lnTo>
                  <a:lnTo>
                    <a:pt x="136" y="248"/>
                  </a:lnTo>
                  <a:lnTo>
                    <a:pt x="141" y="247"/>
                  </a:lnTo>
                  <a:lnTo>
                    <a:pt x="145" y="246"/>
                  </a:lnTo>
                  <a:lnTo>
                    <a:pt x="149" y="244"/>
                  </a:lnTo>
                  <a:lnTo>
                    <a:pt x="154" y="241"/>
                  </a:lnTo>
                  <a:lnTo>
                    <a:pt x="313" y="80"/>
                  </a:lnTo>
                  <a:lnTo>
                    <a:pt x="317" y="77"/>
                  </a:lnTo>
                  <a:lnTo>
                    <a:pt x="319" y="72"/>
                  </a:lnTo>
                  <a:lnTo>
                    <a:pt x="321" y="68"/>
                  </a:lnTo>
                  <a:lnTo>
                    <a:pt x="321" y="63"/>
                  </a:lnTo>
                  <a:lnTo>
                    <a:pt x="321" y="58"/>
                  </a:lnTo>
                  <a:lnTo>
                    <a:pt x="319" y="54"/>
                  </a:lnTo>
                  <a:lnTo>
                    <a:pt x="317" y="50"/>
                  </a:lnTo>
                  <a:lnTo>
                    <a:pt x="313" y="47"/>
                  </a:lnTo>
                  <a:lnTo>
                    <a:pt x="275" y="8"/>
                  </a:ln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ru-RU">
                <a:solidFill>
                  <a:schemeClr val="tx1">
                    <a:lumMod val="65000"/>
                    <a:lumOff val="35000"/>
                  </a:schemeClr>
                </a:solidFill>
              </a:endParaRPr>
            </a:p>
          </p:txBody>
        </p:sp>
      </p:grpSp>
    </p:spTree>
    <p:extLst>
      <p:ext uri="{BB962C8B-B14F-4D97-AF65-F5344CB8AC3E}">
        <p14:creationId xmlns:p14="http://schemas.microsoft.com/office/powerpoint/2010/main" val="281725099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Freeform 41"/>
          <p:cNvSpPr>
            <a:spLocks/>
          </p:cNvSpPr>
          <p:nvPr/>
        </p:nvSpPr>
        <p:spPr bwMode="auto">
          <a:xfrm rot="2700000">
            <a:off x="2663803" y="3299152"/>
            <a:ext cx="5040532" cy="2202410"/>
          </a:xfrm>
          <a:custGeom>
            <a:avLst/>
            <a:gdLst>
              <a:gd name="T0" fmla="*/ 800 w 1023"/>
              <a:gd name="T1" fmla="*/ 0 h 446"/>
              <a:gd name="T2" fmla="*/ 677 w 1023"/>
              <a:gd name="T3" fmla="*/ 36 h 446"/>
              <a:gd name="T4" fmla="*/ 677 w 1023"/>
              <a:gd name="T5" fmla="*/ 36 h 446"/>
              <a:gd name="T6" fmla="*/ 676 w 1023"/>
              <a:gd name="T7" fmla="*/ 37 h 446"/>
              <a:gd name="T8" fmla="*/ 674 w 1023"/>
              <a:gd name="T9" fmla="*/ 38 h 446"/>
              <a:gd name="T10" fmla="*/ 345 w 1023"/>
              <a:gd name="T11" fmla="*/ 36 h 446"/>
              <a:gd name="T12" fmla="*/ 345 w 1023"/>
              <a:gd name="T13" fmla="*/ 36 h 446"/>
              <a:gd name="T14" fmla="*/ 223 w 1023"/>
              <a:gd name="T15" fmla="*/ 0 h 446"/>
              <a:gd name="T16" fmla="*/ 0 w 1023"/>
              <a:gd name="T17" fmla="*/ 223 h 446"/>
              <a:gd name="T18" fmla="*/ 223 w 1023"/>
              <a:gd name="T19" fmla="*/ 446 h 446"/>
              <a:gd name="T20" fmla="*/ 345 w 1023"/>
              <a:gd name="T21" fmla="*/ 409 h 446"/>
              <a:gd name="T22" fmla="*/ 345 w 1023"/>
              <a:gd name="T23" fmla="*/ 409 h 446"/>
              <a:gd name="T24" fmla="*/ 675 w 1023"/>
              <a:gd name="T25" fmla="*/ 408 h 446"/>
              <a:gd name="T26" fmla="*/ 675 w 1023"/>
              <a:gd name="T27" fmla="*/ 408 h 446"/>
              <a:gd name="T28" fmla="*/ 677 w 1023"/>
              <a:gd name="T29" fmla="*/ 409 h 446"/>
              <a:gd name="T30" fmla="*/ 677 w 1023"/>
              <a:gd name="T31" fmla="*/ 409 h 446"/>
              <a:gd name="T32" fmla="*/ 800 w 1023"/>
              <a:gd name="T33" fmla="*/ 446 h 446"/>
              <a:gd name="T34" fmla="*/ 1023 w 1023"/>
              <a:gd name="T35" fmla="*/ 223 h 446"/>
              <a:gd name="T36" fmla="*/ 800 w 1023"/>
              <a:gd name="T37" fmla="*/ 0 h 4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a:noFill/>
          </a:ln>
        </p:spPr>
        <p:txBody>
          <a:bodyPr lIns="68553" tIns="34274" rIns="68553" bIns="34274"/>
          <a:lstStyle/>
          <a:p>
            <a:endParaRPr lang="ru-RU">
              <a:latin typeface="Arial" panose="020B0604020202020204" pitchFamily="34" charset="0"/>
              <a:cs typeface="Arial" panose="020B0604020202020204" pitchFamily="34" charset="0"/>
            </a:endParaRPr>
          </a:p>
        </p:txBody>
      </p:sp>
      <p:sp>
        <p:nvSpPr>
          <p:cNvPr id="43" name="Freeform 5"/>
          <p:cNvSpPr>
            <a:spLocks/>
          </p:cNvSpPr>
          <p:nvPr/>
        </p:nvSpPr>
        <p:spPr bwMode="auto">
          <a:xfrm rot="2700000">
            <a:off x="6691242" y="3298595"/>
            <a:ext cx="5040532" cy="2203533"/>
          </a:xfrm>
          <a:custGeom>
            <a:avLst/>
            <a:gdLst>
              <a:gd name="T0" fmla="*/ 800 w 1023"/>
              <a:gd name="T1" fmla="*/ 0 h 446"/>
              <a:gd name="T2" fmla="*/ 677 w 1023"/>
              <a:gd name="T3" fmla="*/ 36 h 446"/>
              <a:gd name="T4" fmla="*/ 677 w 1023"/>
              <a:gd name="T5" fmla="*/ 36 h 446"/>
              <a:gd name="T6" fmla="*/ 676 w 1023"/>
              <a:gd name="T7" fmla="*/ 37 h 446"/>
              <a:gd name="T8" fmla="*/ 674 w 1023"/>
              <a:gd name="T9" fmla="*/ 38 h 446"/>
              <a:gd name="T10" fmla="*/ 345 w 1023"/>
              <a:gd name="T11" fmla="*/ 36 h 446"/>
              <a:gd name="T12" fmla="*/ 345 w 1023"/>
              <a:gd name="T13" fmla="*/ 36 h 446"/>
              <a:gd name="T14" fmla="*/ 223 w 1023"/>
              <a:gd name="T15" fmla="*/ 0 h 446"/>
              <a:gd name="T16" fmla="*/ 0 w 1023"/>
              <a:gd name="T17" fmla="*/ 223 h 446"/>
              <a:gd name="T18" fmla="*/ 223 w 1023"/>
              <a:gd name="T19" fmla="*/ 446 h 446"/>
              <a:gd name="T20" fmla="*/ 345 w 1023"/>
              <a:gd name="T21" fmla="*/ 409 h 446"/>
              <a:gd name="T22" fmla="*/ 345 w 1023"/>
              <a:gd name="T23" fmla="*/ 409 h 446"/>
              <a:gd name="T24" fmla="*/ 675 w 1023"/>
              <a:gd name="T25" fmla="*/ 408 h 446"/>
              <a:gd name="T26" fmla="*/ 675 w 1023"/>
              <a:gd name="T27" fmla="*/ 408 h 446"/>
              <a:gd name="T28" fmla="*/ 677 w 1023"/>
              <a:gd name="T29" fmla="*/ 409 h 446"/>
              <a:gd name="T30" fmla="*/ 677 w 1023"/>
              <a:gd name="T31" fmla="*/ 409 h 446"/>
              <a:gd name="T32" fmla="*/ 800 w 1023"/>
              <a:gd name="T33" fmla="*/ 446 h 446"/>
              <a:gd name="T34" fmla="*/ 1023 w 1023"/>
              <a:gd name="T35" fmla="*/ 223 h 446"/>
              <a:gd name="T36" fmla="*/ 800 w 1023"/>
              <a:gd name="T37" fmla="*/ 0 h 4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a:noFill/>
          </a:ln>
        </p:spPr>
        <p:txBody>
          <a:bodyPr lIns="68553" tIns="34274" rIns="68553" bIns="34274"/>
          <a:lstStyle/>
          <a:p>
            <a:endParaRPr lang="ru-RU">
              <a:latin typeface="Arial" panose="020B0604020202020204" pitchFamily="34" charset="0"/>
              <a:cs typeface="Arial" panose="020B0604020202020204" pitchFamily="34" charset="0"/>
            </a:endParaRPr>
          </a:p>
        </p:txBody>
      </p:sp>
      <p:sp>
        <p:nvSpPr>
          <p:cNvPr id="44" name="Freeform 5"/>
          <p:cNvSpPr>
            <a:spLocks/>
          </p:cNvSpPr>
          <p:nvPr/>
        </p:nvSpPr>
        <p:spPr bwMode="auto">
          <a:xfrm rot="2700000">
            <a:off x="10752990" y="3298593"/>
            <a:ext cx="5040532" cy="220353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lIns="68553" tIns="34274" rIns="68553" bIns="34274"/>
          <a:lstStyle/>
          <a:p>
            <a:pPr defTabSz="1370933">
              <a:defRPr/>
            </a:pPr>
            <a:endParaRPr lang="en-US">
              <a:latin typeface="Arial" panose="020B0604020202020204" pitchFamily="34" charset="0"/>
              <a:cs typeface="Arial" panose="020B0604020202020204" pitchFamily="34" charset="0"/>
            </a:endParaRPr>
          </a:p>
        </p:txBody>
      </p:sp>
      <p:sp>
        <p:nvSpPr>
          <p:cNvPr id="89108" name="Freeform 45"/>
          <p:cNvSpPr>
            <a:spLocks/>
          </p:cNvSpPr>
          <p:nvPr/>
        </p:nvSpPr>
        <p:spPr bwMode="auto">
          <a:xfrm rot="18900000">
            <a:off x="635273" y="3298342"/>
            <a:ext cx="5039220" cy="2203579"/>
          </a:xfrm>
          <a:custGeom>
            <a:avLst/>
            <a:gdLst>
              <a:gd name="T0" fmla="*/ 800 w 1023"/>
              <a:gd name="T1" fmla="*/ 0 h 446"/>
              <a:gd name="T2" fmla="*/ 677 w 1023"/>
              <a:gd name="T3" fmla="*/ 36 h 446"/>
              <a:gd name="T4" fmla="*/ 677 w 1023"/>
              <a:gd name="T5" fmla="*/ 36 h 446"/>
              <a:gd name="T6" fmla="*/ 676 w 1023"/>
              <a:gd name="T7" fmla="*/ 37 h 446"/>
              <a:gd name="T8" fmla="*/ 674 w 1023"/>
              <a:gd name="T9" fmla="*/ 38 h 446"/>
              <a:gd name="T10" fmla="*/ 345 w 1023"/>
              <a:gd name="T11" fmla="*/ 36 h 446"/>
              <a:gd name="T12" fmla="*/ 345 w 1023"/>
              <a:gd name="T13" fmla="*/ 36 h 446"/>
              <a:gd name="T14" fmla="*/ 223 w 1023"/>
              <a:gd name="T15" fmla="*/ 0 h 446"/>
              <a:gd name="T16" fmla="*/ 0 w 1023"/>
              <a:gd name="T17" fmla="*/ 223 h 446"/>
              <a:gd name="T18" fmla="*/ 223 w 1023"/>
              <a:gd name="T19" fmla="*/ 446 h 446"/>
              <a:gd name="T20" fmla="*/ 345 w 1023"/>
              <a:gd name="T21" fmla="*/ 409 h 446"/>
              <a:gd name="T22" fmla="*/ 345 w 1023"/>
              <a:gd name="T23" fmla="*/ 409 h 446"/>
              <a:gd name="T24" fmla="*/ 675 w 1023"/>
              <a:gd name="T25" fmla="*/ 408 h 446"/>
              <a:gd name="T26" fmla="*/ 675 w 1023"/>
              <a:gd name="T27" fmla="*/ 408 h 446"/>
              <a:gd name="T28" fmla="*/ 677 w 1023"/>
              <a:gd name="T29" fmla="*/ 409 h 446"/>
              <a:gd name="T30" fmla="*/ 677 w 1023"/>
              <a:gd name="T31" fmla="*/ 409 h 446"/>
              <a:gd name="T32" fmla="*/ 800 w 1023"/>
              <a:gd name="T33" fmla="*/ 446 h 446"/>
              <a:gd name="T34" fmla="*/ 1023 w 1023"/>
              <a:gd name="T35" fmla="*/ 223 h 446"/>
              <a:gd name="T36" fmla="*/ 800 w 1023"/>
              <a:gd name="T37" fmla="*/ 0 h 4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a:noFill/>
          </a:ln>
        </p:spPr>
        <p:txBody>
          <a:bodyPr/>
          <a:lstStyle/>
          <a:p>
            <a:endParaRPr lang="ru-RU">
              <a:latin typeface="Arial" panose="020B0604020202020204" pitchFamily="34" charset="0"/>
              <a:cs typeface="Arial" panose="020B0604020202020204" pitchFamily="34" charset="0"/>
            </a:endParaRPr>
          </a:p>
        </p:txBody>
      </p:sp>
      <p:sp>
        <p:nvSpPr>
          <p:cNvPr id="47" name="Oval 46"/>
          <p:cNvSpPr>
            <a:spLocks noChangeArrowheads="1"/>
          </p:cNvSpPr>
          <p:nvPr/>
        </p:nvSpPr>
        <p:spPr bwMode="auto">
          <a:xfrm>
            <a:off x="1311293" y="4547822"/>
            <a:ext cx="1670367" cy="1676428"/>
          </a:xfrm>
          <a:prstGeom prst="ellipse">
            <a:avLst/>
          </a:prstGeom>
          <a:solidFill>
            <a:schemeClr val="bg1"/>
          </a:solidFill>
          <a:ln w="9525">
            <a:noFill/>
            <a:round/>
            <a:headEnd/>
            <a:tailEnd/>
          </a:ln>
        </p:spPr>
        <p:txBody>
          <a:bodyPr anchor="ctr"/>
          <a:lstStyle/>
          <a:p>
            <a:pPr algn="ctr" defTabSz="1370933">
              <a:defRPr/>
            </a:pPr>
            <a:r>
              <a:rPr lang="en-US" sz="4000" b="1" dirty="0">
                <a:solidFill>
                  <a:schemeClr val="accent1"/>
                </a:solidFill>
                <a:latin typeface="Arial" panose="020B0604020202020204" pitchFamily="34" charset="0"/>
                <a:cs typeface="Arial" panose="020B0604020202020204" pitchFamily="34" charset="0"/>
              </a:rPr>
              <a:t>01</a:t>
            </a:r>
          </a:p>
        </p:txBody>
      </p:sp>
      <p:sp>
        <p:nvSpPr>
          <p:cNvPr id="89110" name="Oval 6"/>
          <p:cNvSpPr>
            <a:spLocks noChangeArrowheads="1"/>
          </p:cNvSpPr>
          <p:nvPr/>
        </p:nvSpPr>
        <p:spPr bwMode="auto">
          <a:xfrm>
            <a:off x="3344748" y="2533860"/>
            <a:ext cx="1670191" cy="167632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defRPr sz="3600">
                <a:solidFill>
                  <a:schemeClr val="tx1"/>
                </a:solidFill>
                <a:latin typeface="Ubuntu Light"/>
              </a:defRPr>
            </a:lvl1pPr>
            <a:lvl2pPr marL="742950" indent="-285750">
              <a:defRPr sz="3600">
                <a:solidFill>
                  <a:schemeClr val="tx1"/>
                </a:solidFill>
                <a:latin typeface="Ubuntu Light"/>
              </a:defRPr>
            </a:lvl2pPr>
            <a:lvl3pPr marL="1143000" indent="-228600">
              <a:defRPr sz="3600">
                <a:solidFill>
                  <a:schemeClr val="tx1"/>
                </a:solidFill>
                <a:latin typeface="Ubuntu Light"/>
              </a:defRPr>
            </a:lvl3pPr>
            <a:lvl4pPr marL="1600200" indent="-228600">
              <a:defRPr sz="3600">
                <a:solidFill>
                  <a:schemeClr val="tx1"/>
                </a:solidFill>
                <a:latin typeface="Ubuntu Light"/>
              </a:defRPr>
            </a:lvl4pPr>
            <a:lvl5pPr marL="2057400" indent="-228600">
              <a:defRPr sz="3600">
                <a:solidFill>
                  <a:schemeClr val="tx1"/>
                </a:solidFill>
                <a:latin typeface="Ubuntu Light"/>
              </a:defRPr>
            </a:lvl5pPr>
            <a:lvl6pPr marL="2514600" indent="-228600" defTabSz="1827213" fontAlgn="base">
              <a:spcBef>
                <a:spcPct val="0"/>
              </a:spcBef>
              <a:spcAft>
                <a:spcPct val="0"/>
              </a:spcAft>
              <a:defRPr sz="3600">
                <a:solidFill>
                  <a:schemeClr val="tx1"/>
                </a:solidFill>
                <a:latin typeface="Ubuntu Light"/>
              </a:defRPr>
            </a:lvl6pPr>
            <a:lvl7pPr marL="2971800" indent="-228600" defTabSz="1827213" fontAlgn="base">
              <a:spcBef>
                <a:spcPct val="0"/>
              </a:spcBef>
              <a:spcAft>
                <a:spcPct val="0"/>
              </a:spcAft>
              <a:defRPr sz="3600">
                <a:solidFill>
                  <a:schemeClr val="tx1"/>
                </a:solidFill>
                <a:latin typeface="Ubuntu Light"/>
              </a:defRPr>
            </a:lvl7pPr>
            <a:lvl8pPr marL="3429000" indent="-228600" defTabSz="1827213" fontAlgn="base">
              <a:spcBef>
                <a:spcPct val="0"/>
              </a:spcBef>
              <a:spcAft>
                <a:spcPct val="0"/>
              </a:spcAft>
              <a:defRPr sz="3600">
                <a:solidFill>
                  <a:schemeClr val="tx1"/>
                </a:solidFill>
                <a:latin typeface="Ubuntu Light"/>
              </a:defRPr>
            </a:lvl8pPr>
            <a:lvl9pPr marL="3886200" indent="-228600" defTabSz="1827213" fontAlgn="base">
              <a:spcBef>
                <a:spcPct val="0"/>
              </a:spcBef>
              <a:spcAft>
                <a:spcPct val="0"/>
              </a:spcAft>
              <a:defRPr sz="3600">
                <a:solidFill>
                  <a:schemeClr val="tx1"/>
                </a:solidFill>
                <a:latin typeface="Ubuntu Light"/>
              </a:defRPr>
            </a:lvl9pPr>
          </a:lstStyle>
          <a:p>
            <a:pPr algn="ctr" eaLnBrk="1" hangingPunct="1"/>
            <a:endParaRPr lang="en-US" altLang="ru-RU" sz="7126" dirty="0">
              <a:solidFill>
                <a:schemeClr val="accent1"/>
              </a:solidFill>
              <a:latin typeface="Arial" panose="020B0604020202020204" pitchFamily="34" charset="0"/>
              <a:cs typeface="Arial" panose="020B0604020202020204" pitchFamily="34" charset="0"/>
            </a:endParaRPr>
          </a:p>
        </p:txBody>
      </p:sp>
      <p:sp>
        <p:nvSpPr>
          <p:cNvPr id="89105" name="Freeform 5"/>
          <p:cNvSpPr>
            <a:spLocks/>
          </p:cNvSpPr>
          <p:nvPr/>
        </p:nvSpPr>
        <p:spPr bwMode="auto">
          <a:xfrm rot="18900000">
            <a:off x="4670023" y="3298344"/>
            <a:ext cx="5039220" cy="2203580"/>
          </a:xfrm>
          <a:custGeom>
            <a:avLst/>
            <a:gdLst>
              <a:gd name="T0" fmla="*/ 800 w 1023"/>
              <a:gd name="T1" fmla="*/ 0 h 446"/>
              <a:gd name="T2" fmla="*/ 677 w 1023"/>
              <a:gd name="T3" fmla="*/ 36 h 446"/>
              <a:gd name="T4" fmla="*/ 677 w 1023"/>
              <a:gd name="T5" fmla="*/ 36 h 446"/>
              <a:gd name="T6" fmla="*/ 676 w 1023"/>
              <a:gd name="T7" fmla="*/ 37 h 446"/>
              <a:gd name="T8" fmla="*/ 674 w 1023"/>
              <a:gd name="T9" fmla="*/ 38 h 446"/>
              <a:gd name="T10" fmla="*/ 345 w 1023"/>
              <a:gd name="T11" fmla="*/ 36 h 446"/>
              <a:gd name="T12" fmla="*/ 345 w 1023"/>
              <a:gd name="T13" fmla="*/ 36 h 446"/>
              <a:gd name="T14" fmla="*/ 223 w 1023"/>
              <a:gd name="T15" fmla="*/ 0 h 446"/>
              <a:gd name="T16" fmla="*/ 0 w 1023"/>
              <a:gd name="T17" fmla="*/ 223 h 446"/>
              <a:gd name="T18" fmla="*/ 223 w 1023"/>
              <a:gd name="T19" fmla="*/ 446 h 446"/>
              <a:gd name="T20" fmla="*/ 345 w 1023"/>
              <a:gd name="T21" fmla="*/ 409 h 446"/>
              <a:gd name="T22" fmla="*/ 345 w 1023"/>
              <a:gd name="T23" fmla="*/ 409 h 446"/>
              <a:gd name="T24" fmla="*/ 675 w 1023"/>
              <a:gd name="T25" fmla="*/ 408 h 446"/>
              <a:gd name="T26" fmla="*/ 675 w 1023"/>
              <a:gd name="T27" fmla="*/ 408 h 446"/>
              <a:gd name="T28" fmla="*/ 677 w 1023"/>
              <a:gd name="T29" fmla="*/ 409 h 446"/>
              <a:gd name="T30" fmla="*/ 677 w 1023"/>
              <a:gd name="T31" fmla="*/ 409 h 446"/>
              <a:gd name="T32" fmla="*/ 800 w 1023"/>
              <a:gd name="T33" fmla="*/ 446 h 446"/>
              <a:gd name="T34" fmla="*/ 1023 w 1023"/>
              <a:gd name="T35" fmla="*/ 223 h 446"/>
              <a:gd name="T36" fmla="*/ 800 w 1023"/>
              <a:gd name="T37" fmla="*/ 0 h 4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a:noFill/>
          </a:ln>
        </p:spPr>
        <p:txBody>
          <a:bodyPr/>
          <a:lstStyle/>
          <a:p>
            <a:endParaRPr lang="ru-RU">
              <a:latin typeface="Arial" panose="020B0604020202020204" pitchFamily="34" charset="0"/>
              <a:cs typeface="Arial" panose="020B0604020202020204" pitchFamily="34" charset="0"/>
            </a:endParaRPr>
          </a:p>
        </p:txBody>
      </p:sp>
      <p:sp>
        <p:nvSpPr>
          <p:cNvPr id="53" name="Oval 6"/>
          <p:cNvSpPr>
            <a:spLocks noChangeArrowheads="1"/>
          </p:cNvSpPr>
          <p:nvPr/>
        </p:nvSpPr>
        <p:spPr bwMode="auto">
          <a:xfrm>
            <a:off x="7368480" y="2533860"/>
            <a:ext cx="1670366" cy="1676428"/>
          </a:xfrm>
          <a:prstGeom prst="ellipse">
            <a:avLst/>
          </a:prstGeom>
          <a:solidFill>
            <a:schemeClr val="bg1"/>
          </a:solidFill>
          <a:ln w="9525">
            <a:noFill/>
            <a:round/>
            <a:headEnd/>
            <a:tailEnd/>
          </a:ln>
        </p:spPr>
        <p:txBody>
          <a:bodyPr anchor="ctr"/>
          <a:lstStyle/>
          <a:p>
            <a:pPr algn="ctr" defTabSz="1370933">
              <a:defRPr/>
            </a:pPr>
            <a:endParaRPr lang="en-US" sz="4000" b="1" dirty="0">
              <a:solidFill>
                <a:schemeClr val="accent2"/>
              </a:solidFill>
              <a:latin typeface="Arial" panose="020B0604020202020204" pitchFamily="34" charset="0"/>
              <a:cs typeface="Arial" panose="020B0604020202020204" pitchFamily="34" charset="0"/>
            </a:endParaRPr>
          </a:p>
        </p:txBody>
      </p:sp>
      <p:sp>
        <p:nvSpPr>
          <p:cNvPr id="58" name="Freeform 5"/>
          <p:cNvSpPr>
            <a:spLocks/>
          </p:cNvSpPr>
          <p:nvPr/>
        </p:nvSpPr>
        <p:spPr bwMode="auto">
          <a:xfrm rot="18900000">
            <a:off x="8695216" y="3298313"/>
            <a:ext cx="5039220" cy="22029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a:lstStyle/>
          <a:p>
            <a:pPr defTabSz="1370933">
              <a:defRPr/>
            </a:pPr>
            <a:endParaRPr lang="en-US">
              <a:latin typeface="Arial" panose="020B0604020202020204" pitchFamily="34" charset="0"/>
              <a:cs typeface="Arial" panose="020B0604020202020204" pitchFamily="34" charset="0"/>
            </a:endParaRPr>
          </a:p>
        </p:txBody>
      </p:sp>
      <p:sp>
        <p:nvSpPr>
          <p:cNvPr id="59" name="Oval 6"/>
          <p:cNvSpPr>
            <a:spLocks noChangeArrowheads="1"/>
          </p:cNvSpPr>
          <p:nvPr/>
        </p:nvSpPr>
        <p:spPr bwMode="auto">
          <a:xfrm>
            <a:off x="9404417" y="4554580"/>
            <a:ext cx="1670366" cy="1676427"/>
          </a:xfrm>
          <a:prstGeom prst="ellipse">
            <a:avLst/>
          </a:prstGeom>
          <a:solidFill>
            <a:schemeClr val="bg1"/>
          </a:solidFill>
          <a:ln w="9525">
            <a:noFill/>
            <a:round/>
            <a:headEnd/>
            <a:tailEnd/>
          </a:ln>
        </p:spPr>
        <p:txBody>
          <a:bodyPr anchor="ctr"/>
          <a:lstStyle/>
          <a:p>
            <a:pPr algn="ctr" defTabSz="1370933">
              <a:defRPr/>
            </a:pPr>
            <a:r>
              <a:rPr lang="en-US" sz="4000" b="1" dirty="0">
                <a:solidFill>
                  <a:schemeClr val="accent3"/>
                </a:solidFill>
                <a:latin typeface="Arial" panose="020B0604020202020204" pitchFamily="34" charset="0"/>
                <a:cs typeface="Arial" panose="020B0604020202020204" pitchFamily="34" charset="0"/>
              </a:rPr>
              <a:t>03</a:t>
            </a:r>
          </a:p>
        </p:txBody>
      </p:sp>
      <p:sp>
        <p:nvSpPr>
          <p:cNvPr id="61" name="Oval 6"/>
          <p:cNvSpPr>
            <a:spLocks noChangeArrowheads="1"/>
          </p:cNvSpPr>
          <p:nvPr/>
        </p:nvSpPr>
        <p:spPr bwMode="auto">
          <a:xfrm>
            <a:off x="11438101" y="2533866"/>
            <a:ext cx="1670366" cy="1676427"/>
          </a:xfrm>
          <a:prstGeom prst="ellipse">
            <a:avLst/>
          </a:prstGeom>
          <a:solidFill>
            <a:schemeClr val="bg1"/>
          </a:solidFill>
          <a:ln w="9525">
            <a:noFill/>
            <a:round/>
            <a:headEnd/>
            <a:tailEnd/>
          </a:ln>
        </p:spPr>
        <p:txBody>
          <a:bodyPr anchor="ctr"/>
          <a:lstStyle>
            <a:lvl1pPr>
              <a:defRPr sz="3600">
                <a:solidFill>
                  <a:schemeClr val="tx1"/>
                </a:solidFill>
                <a:latin typeface="Ubuntu Light"/>
              </a:defRPr>
            </a:lvl1pPr>
            <a:lvl2pPr marL="742950" indent="-285750">
              <a:defRPr sz="3600">
                <a:solidFill>
                  <a:schemeClr val="tx1"/>
                </a:solidFill>
                <a:latin typeface="Ubuntu Light"/>
              </a:defRPr>
            </a:lvl2pPr>
            <a:lvl3pPr marL="1143000" indent="-228600">
              <a:defRPr sz="3600">
                <a:solidFill>
                  <a:schemeClr val="tx1"/>
                </a:solidFill>
                <a:latin typeface="Ubuntu Light"/>
              </a:defRPr>
            </a:lvl3pPr>
            <a:lvl4pPr marL="1600200" indent="-228600">
              <a:defRPr sz="3600">
                <a:solidFill>
                  <a:schemeClr val="tx1"/>
                </a:solidFill>
                <a:latin typeface="Ubuntu Light"/>
              </a:defRPr>
            </a:lvl4pPr>
            <a:lvl5pPr marL="2057400" indent="-228600">
              <a:defRPr sz="3600">
                <a:solidFill>
                  <a:schemeClr val="tx1"/>
                </a:solidFill>
                <a:latin typeface="Ubuntu Light"/>
              </a:defRPr>
            </a:lvl5pPr>
            <a:lvl6pPr marL="2514600" indent="-228600" defTabSz="1827213" fontAlgn="base">
              <a:spcBef>
                <a:spcPct val="0"/>
              </a:spcBef>
              <a:spcAft>
                <a:spcPct val="0"/>
              </a:spcAft>
              <a:defRPr sz="3600">
                <a:solidFill>
                  <a:schemeClr val="tx1"/>
                </a:solidFill>
                <a:latin typeface="Ubuntu Light"/>
              </a:defRPr>
            </a:lvl6pPr>
            <a:lvl7pPr marL="2971800" indent="-228600" defTabSz="1827213" fontAlgn="base">
              <a:spcBef>
                <a:spcPct val="0"/>
              </a:spcBef>
              <a:spcAft>
                <a:spcPct val="0"/>
              </a:spcAft>
              <a:defRPr sz="3600">
                <a:solidFill>
                  <a:schemeClr val="tx1"/>
                </a:solidFill>
                <a:latin typeface="Ubuntu Light"/>
              </a:defRPr>
            </a:lvl7pPr>
            <a:lvl8pPr marL="3429000" indent="-228600" defTabSz="1827213" fontAlgn="base">
              <a:spcBef>
                <a:spcPct val="0"/>
              </a:spcBef>
              <a:spcAft>
                <a:spcPct val="0"/>
              </a:spcAft>
              <a:defRPr sz="3600">
                <a:solidFill>
                  <a:schemeClr val="tx1"/>
                </a:solidFill>
                <a:latin typeface="Ubuntu Light"/>
              </a:defRPr>
            </a:lvl8pPr>
            <a:lvl9pPr marL="3886200" indent="-228600" defTabSz="1827213" fontAlgn="base">
              <a:spcBef>
                <a:spcPct val="0"/>
              </a:spcBef>
              <a:spcAft>
                <a:spcPct val="0"/>
              </a:spcAft>
              <a:defRPr sz="3600">
                <a:solidFill>
                  <a:schemeClr val="tx1"/>
                </a:solidFill>
                <a:latin typeface="Ubuntu Light"/>
              </a:defRPr>
            </a:lvl9pPr>
          </a:lstStyle>
          <a:p>
            <a:pPr algn="ctr" eaLnBrk="1" hangingPunct="1"/>
            <a:endParaRPr lang="en-US" altLang="ru-RU" sz="7126" dirty="0">
              <a:solidFill>
                <a:srgbClr val="A28E6A"/>
              </a:solidFill>
              <a:latin typeface="Arial" panose="020B0604020202020204" pitchFamily="34" charset="0"/>
              <a:cs typeface="Arial" panose="020B0604020202020204" pitchFamily="34" charset="0"/>
            </a:endParaRPr>
          </a:p>
        </p:txBody>
      </p:sp>
      <p:sp>
        <p:nvSpPr>
          <p:cNvPr id="64" name="Freeform 5"/>
          <p:cNvSpPr>
            <a:spLocks/>
          </p:cNvSpPr>
          <p:nvPr/>
        </p:nvSpPr>
        <p:spPr bwMode="auto">
          <a:xfrm rot="18900000">
            <a:off x="12758647" y="3297743"/>
            <a:ext cx="5039220" cy="2204107"/>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a:lstStyle/>
          <a:p>
            <a:pPr defTabSz="1370933">
              <a:defRPr/>
            </a:pPr>
            <a:endParaRPr lang="en-US">
              <a:latin typeface="Arial" panose="020B0604020202020204" pitchFamily="34" charset="0"/>
              <a:cs typeface="Arial" panose="020B0604020202020204" pitchFamily="34" charset="0"/>
            </a:endParaRPr>
          </a:p>
        </p:txBody>
      </p:sp>
      <p:sp>
        <p:nvSpPr>
          <p:cNvPr id="65" name="Oval 6"/>
          <p:cNvSpPr>
            <a:spLocks noChangeArrowheads="1"/>
          </p:cNvSpPr>
          <p:nvPr/>
        </p:nvSpPr>
        <p:spPr bwMode="auto">
          <a:xfrm>
            <a:off x="15457104" y="2528239"/>
            <a:ext cx="1670367" cy="1676427"/>
          </a:xfrm>
          <a:prstGeom prst="ellipse">
            <a:avLst/>
          </a:prstGeom>
          <a:solidFill>
            <a:schemeClr val="bg1"/>
          </a:solidFill>
          <a:ln w="9525">
            <a:noFill/>
            <a:round/>
            <a:headEnd/>
            <a:tailEnd/>
          </a:ln>
        </p:spPr>
        <p:txBody>
          <a:bodyPr anchor="ctr"/>
          <a:lstStyle/>
          <a:p>
            <a:pPr algn="ctr" defTabSz="1370933">
              <a:defRPr/>
            </a:pPr>
            <a:endParaRPr lang="en-US" sz="4000" b="1" dirty="0">
              <a:solidFill>
                <a:schemeClr val="accent5"/>
              </a:solidFill>
              <a:latin typeface="Arial" panose="020B0604020202020204" pitchFamily="34" charset="0"/>
              <a:cs typeface="Arial" panose="020B0604020202020204" pitchFamily="34" charset="0"/>
            </a:endParaRPr>
          </a:p>
        </p:txBody>
      </p:sp>
      <p:sp>
        <p:nvSpPr>
          <p:cNvPr id="41" name="Прямоугольник 40"/>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Process slides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8" name="Текст 12"/>
          <p:cNvSpPr txBox="1">
            <a:spLocks/>
          </p:cNvSpPr>
          <p:nvPr/>
        </p:nvSpPr>
        <p:spPr>
          <a:xfrm>
            <a:off x="2786365"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39" name="Прямоугольник 38"/>
          <p:cNvSpPr/>
          <p:nvPr/>
        </p:nvSpPr>
        <p:spPr>
          <a:xfrm>
            <a:off x="1819919"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3" name="Текст 12"/>
          <p:cNvSpPr txBox="1">
            <a:spLocks/>
          </p:cNvSpPr>
          <p:nvPr/>
        </p:nvSpPr>
        <p:spPr>
          <a:xfrm>
            <a:off x="6450135"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66" name="Прямоугольник 65"/>
          <p:cNvSpPr/>
          <p:nvPr/>
        </p:nvSpPr>
        <p:spPr>
          <a:xfrm>
            <a:off x="5483689"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68" name="Текст 12"/>
          <p:cNvSpPr txBox="1">
            <a:spLocks/>
          </p:cNvSpPr>
          <p:nvPr/>
        </p:nvSpPr>
        <p:spPr>
          <a:xfrm>
            <a:off x="10275082"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69" name="Прямоугольник 68"/>
          <p:cNvSpPr/>
          <p:nvPr/>
        </p:nvSpPr>
        <p:spPr>
          <a:xfrm>
            <a:off x="9308636"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70" name="Текст 12"/>
          <p:cNvSpPr txBox="1">
            <a:spLocks/>
          </p:cNvSpPr>
          <p:nvPr/>
        </p:nvSpPr>
        <p:spPr>
          <a:xfrm>
            <a:off x="13938852"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71" name="Прямоугольник 70"/>
          <p:cNvSpPr/>
          <p:nvPr/>
        </p:nvSpPr>
        <p:spPr>
          <a:xfrm>
            <a:off x="12972406"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49" name="Oval 46"/>
          <p:cNvSpPr>
            <a:spLocks noChangeArrowheads="1"/>
          </p:cNvSpPr>
          <p:nvPr/>
        </p:nvSpPr>
        <p:spPr bwMode="auto">
          <a:xfrm>
            <a:off x="5371250" y="4547822"/>
            <a:ext cx="1670367" cy="1676428"/>
          </a:xfrm>
          <a:prstGeom prst="ellipse">
            <a:avLst/>
          </a:prstGeom>
          <a:solidFill>
            <a:schemeClr val="bg1"/>
          </a:solidFill>
          <a:ln w="9525">
            <a:noFill/>
            <a:round/>
            <a:headEnd/>
            <a:tailEnd/>
          </a:ln>
        </p:spPr>
        <p:txBody>
          <a:bodyPr anchor="ctr"/>
          <a:lstStyle/>
          <a:p>
            <a:pPr algn="ctr" defTabSz="1370933">
              <a:defRPr/>
            </a:pPr>
            <a:r>
              <a:rPr lang="en-US" sz="4000" b="1" dirty="0">
                <a:solidFill>
                  <a:schemeClr val="accent2"/>
                </a:solidFill>
                <a:latin typeface="Arial" panose="020B0604020202020204" pitchFamily="34" charset="0"/>
                <a:cs typeface="Arial" panose="020B0604020202020204" pitchFamily="34" charset="0"/>
              </a:rPr>
              <a:t>0</a:t>
            </a:r>
            <a:r>
              <a:rPr lang="ru-RU" sz="4000" b="1" dirty="0">
                <a:solidFill>
                  <a:schemeClr val="accent2"/>
                </a:solidFill>
                <a:latin typeface="Arial" panose="020B0604020202020204" pitchFamily="34" charset="0"/>
                <a:cs typeface="Arial" panose="020B0604020202020204" pitchFamily="34" charset="0"/>
              </a:rPr>
              <a:t>2</a:t>
            </a:r>
            <a:endParaRPr lang="en-US" sz="4000" b="1" dirty="0">
              <a:solidFill>
                <a:schemeClr val="accent2"/>
              </a:solidFill>
              <a:latin typeface="Arial" panose="020B0604020202020204" pitchFamily="34" charset="0"/>
              <a:cs typeface="Arial" panose="020B0604020202020204" pitchFamily="34" charset="0"/>
            </a:endParaRPr>
          </a:p>
        </p:txBody>
      </p:sp>
      <p:sp>
        <p:nvSpPr>
          <p:cNvPr id="51" name="Oval 6"/>
          <p:cNvSpPr>
            <a:spLocks noChangeArrowheads="1"/>
          </p:cNvSpPr>
          <p:nvPr/>
        </p:nvSpPr>
        <p:spPr bwMode="auto">
          <a:xfrm>
            <a:off x="13456136" y="4554580"/>
            <a:ext cx="1670366" cy="1676427"/>
          </a:xfrm>
          <a:prstGeom prst="ellipse">
            <a:avLst/>
          </a:prstGeom>
          <a:solidFill>
            <a:schemeClr val="bg1"/>
          </a:solidFill>
          <a:ln w="9525">
            <a:noFill/>
            <a:round/>
            <a:headEnd/>
            <a:tailEnd/>
          </a:ln>
        </p:spPr>
        <p:txBody>
          <a:bodyPr anchor="ctr"/>
          <a:lstStyle/>
          <a:p>
            <a:pPr algn="ctr" defTabSz="1370933">
              <a:defRPr/>
            </a:pPr>
            <a:r>
              <a:rPr lang="en-US" sz="4000" b="1" dirty="0">
                <a:solidFill>
                  <a:schemeClr val="accent4"/>
                </a:solidFill>
                <a:latin typeface="Arial" panose="020B0604020202020204" pitchFamily="34" charset="0"/>
                <a:cs typeface="Arial" panose="020B0604020202020204" pitchFamily="34" charset="0"/>
              </a:rPr>
              <a:t>04</a:t>
            </a:r>
          </a:p>
        </p:txBody>
      </p:sp>
    </p:spTree>
    <p:extLst>
      <p:ext uri="{BB962C8B-B14F-4D97-AF65-F5344CB8AC3E}">
        <p14:creationId xmlns:p14="http://schemas.microsoft.com/office/powerpoint/2010/main" val="2422811437"/>
      </p:ext>
    </p:extLst>
  </p:cSld>
  <p:clrMapOvr>
    <a:masterClrMapping/>
  </p:clrMapOvr>
  <p:transition spd="slow" advTm="4986"/>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Группа 3"/>
          <p:cNvGrpSpPr/>
          <p:nvPr/>
        </p:nvGrpSpPr>
        <p:grpSpPr>
          <a:xfrm>
            <a:off x="5105401" y="1465572"/>
            <a:ext cx="8077200" cy="8172938"/>
            <a:chOff x="5610226" y="2010299"/>
            <a:chExt cx="6877864" cy="6959388"/>
          </a:xfrm>
        </p:grpSpPr>
        <p:grpSp>
          <p:nvGrpSpPr>
            <p:cNvPr id="10" name="Group 9"/>
            <p:cNvGrpSpPr/>
            <p:nvPr/>
          </p:nvGrpSpPr>
          <p:grpSpPr>
            <a:xfrm flipH="1">
              <a:off x="9066975" y="3126547"/>
              <a:ext cx="3421115" cy="3339597"/>
              <a:chOff x="7488377" y="2179487"/>
              <a:chExt cx="2319338" cy="2319337"/>
            </a:xfrm>
            <a:solidFill>
              <a:schemeClr val="accent2"/>
            </a:solidFill>
          </p:grpSpPr>
          <p:sp>
            <p:nvSpPr>
              <p:cNvPr id="11" name="Freeform 240"/>
              <p:cNvSpPr>
                <a:spLocks noEditPoints="1"/>
              </p:cNvSpPr>
              <p:nvPr/>
            </p:nvSpPr>
            <p:spPr bwMode="auto">
              <a:xfrm>
                <a:off x="7488377" y="2179487"/>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2" name="Freeform 247"/>
              <p:cNvSpPr>
                <a:spLocks noEditPoints="1"/>
              </p:cNvSpPr>
              <p:nvPr/>
            </p:nvSpPr>
            <p:spPr bwMode="auto">
              <a:xfrm>
                <a:off x="8332927" y="3025625"/>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grpSp>
          <p:nvGrpSpPr>
            <p:cNvPr id="13" name="Group 12"/>
            <p:cNvGrpSpPr/>
            <p:nvPr/>
          </p:nvGrpSpPr>
          <p:grpSpPr>
            <a:xfrm flipH="1">
              <a:off x="5610226" y="4603197"/>
              <a:ext cx="3933930" cy="3840195"/>
              <a:chOff x="9367977" y="3165325"/>
              <a:chExt cx="2667000" cy="2667000"/>
            </a:xfrm>
            <a:solidFill>
              <a:schemeClr val="accent3"/>
            </a:solidFill>
          </p:grpSpPr>
          <p:sp>
            <p:nvSpPr>
              <p:cNvPr id="14" name="Freeform 239"/>
              <p:cNvSpPr>
                <a:spLocks noEditPoints="1"/>
              </p:cNvSpPr>
              <p:nvPr/>
            </p:nvSpPr>
            <p:spPr bwMode="auto">
              <a:xfrm>
                <a:off x="9367977" y="3165325"/>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5" name="Freeform 248"/>
              <p:cNvSpPr>
                <a:spLocks noEditPoints="1"/>
              </p:cNvSpPr>
              <p:nvPr/>
            </p:nvSpPr>
            <p:spPr bwMode="auto">
              <a:xfrm>
                <a:off x="10353815" y="4136875"/>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grpSp>
          <p:nvGrpSpPr>
            <p:cNvPr id="16" name="Group 15"/>
            <p:cNvGrpSpPr/>
            <p:nvPr/>
          </p:nvGrpSpPr>
          <p:grpSpPr>
            <a:xfrm flipH="1">
              <a:off x="7082352" y="2010299"/>
              <a:ext cx="2482123" cy="2422980"/>
              <a:chOff x="9418777" y="1417488"/>
              <a:chExt cx="1682750" cy="1682750"/>
            </a:xfrm>
            <a:solidFill>
              <a:schemeClr val="accent1"/>
            </a:solidFill>
          </p:grpSpPr>
          <p:sp>
            <p:nvSpPr>
              <p:cNvPr id="17" name="Freeform 241"/>
              <p:cNvSpPr>
                <a:spLocks noEditPoints="1"/>
              </p:cNvSpPr>
              <p:nvPr/>
            </p:nvSpPr>
            <p:spPr bwMode="auto">
              <a:xfrm>
                <a:off x="9418777" y="1417488"/>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18" name="Freeform 249"/>
              <p:cNvSpPr>
                <a:spLocks noEditPoints="1"/>
              </p:cNvSpPr>
              <p:nvPr/>
            </p:nvSpPr>
            <p:spPr bwMode="auto">
              <a:xfrm>
                <a:off x="10033140" y="2033437"/>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grpSp>
          <p:nvGrpSpPr>
            <p:cNvPr id="19" name="Group 18"/>
            <p:cNvGrpSpPr/>
            <p:nvPr/>
          </p:nvGrpSpPr>
          <p:grpSpPr>
            <a:xfrm flipH="1">
              <a:off x="9135967" y="6912440"/>
              <a:ext cx="2109804" cy="2057247"/>
              <a:chOff x="8266030" y="4782316"/>
              <a:chExt cx="1430338" cy="1428750"/>
            </a:xfrm>
            <a:solidFill>
              <a:schemeClr val="accent4"/>
            </a:solidFill>
          </p:grpSpPr>
          <p:sp>
            <p:nvSpPr>
              <p:cNvPr id="20" name="Freeform 242"/>
              <p:cNvSpPr>
                <a:spLocks noEditPoints="1"/>
              </p:cNvSpPr>
              <p:nvPr/>
            </p:nvSpPr>
            <p:spPr bwMode="auto">
              <a:xfrm>
                <a:off x="8266030" y="4782316"/>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sp>
            <p:nvSpPr>
              <p:cNvPr id="21" name="Freeform 250"/>
              <p:cNvSpPr>
                <a:spLocks noEditPoints="1"/>
              </p:cNvSpPr>
              <p:nvPr/>
            </p:nvSpPr>
            <p:spPr bwMode="auto">
              <a:xfrm>
                <a:off x="8764505" y="5282379"/>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latin typeface="Arial" panose="020B0604020202020204" pitchFamily="34" charset="0"/>
                  <a:cs typeface="Arial" panose="020B0604020202020204" pitchFamily="34" charset="0"/>
                </a:endParaRPr>
              </a:p>
            </p:txBody>
          </p:sp>
        </p:grpSp>
      </p:grpSp>
      <p:sp>
        <p:nvSpPr>
          <p:cNvPr id="43" name="Прямоугольник 42"/>
          <p:cNvSpPr/>
          <p:nvPr/>
        </p:nvSpPr>
        <p:spPr>
          <a:xfrm>
            <a:off x="970373" y="725011"/>
            <a:ext cx="10670641"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Gears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7" name="TextBox 26"/>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8" name="TextBox 27"/>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9" name="TextBox 28"/>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0" name="TextBox 29"/>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1" name="TextBox 30"/>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 name="TextBox 31"/>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33" name="TextBox 32"/>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4" name="TextBox 33"/>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35" name="Прямая соединительная линия 34"/>
          <p:cNvCxnSpPr/>
          <p:nvPr/>
        </p:nvCxnSpPr>
        <p:spPr>
          <a:xfrm flipH="1">
            <a:off x="3419856" y="2971800"/>
            <a:ext cx="42191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Прямая соединительная линия 37"/>
          <p:cNvCxnSpPr/>
          <p:nvPr/>
        </p:nvCxnSpPr>
        <p:spPr>
          <a:xfrm flipH="1">
            <a:off x="3419856" y="6248399"/>
            <a:ext cx="328574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Прямая соединительная линия 38"/>
          <p:cNvCxnSpPr/>
          <p:nvPr/>
        </p:nvCxnSpPr>
        <p:spPr>
          <a:xfrm rot="10800000" flipV="1">
            <a:off x="12001500" y="2984500"/>
            <a:ext cx="3227710" cy="1754282"/>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Прямая соединительная линия 39"/>
          <p:cNvCxnSpPr/>
          <p:nvPr/>
        </p:nvCxnSpPr>
        <p:spPr>
          <a:xfrm rot="10800000" flipV="1">
            <a:off x="11010900" y="6261098"/>
            <a:ext cx="4218310" cy="2173447"/>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049565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1"/>
          <p:cNvGrpSpPr/>
          <p:nvPr/>
        </p:nvGrpSpPr>
        <p:grpSpPr>
          <a:xfrm>
            <a:off x="6759791" y="688910"/>
            <a:ext cx="4768418" cy="8935776"/>
            <a:chOff x="11125200" y="688910"/>
            <a:chExt cx="4768418" cy="8935776"/>
          </a:xfrm>
        </p:grpSpPr>
        <p:sp>
          <p:nvSpPr>
            <p:cNvPr id="6" name="Freeform 5"/>
            <p:cNvSpPr>
              <a:spLocks/>
            </p:cNvSpPr>
            <p:nvPr/>
          </p:nvSpPr>
          <p:spPr bwMode="auto">
            <a:xfrm>
              <a:off x="12085499" y="7405493"/>
              <a:ext cx="812815" cy="2111020"/>
            </a:xfrm>
            <a:custGeom>
              <a:avLst/>
              <a:gdLst>
                <a:gd name="T0" fmla="*/ 79 w 201"/>
                <a:gd name="T1" fmla="*/ 18 h 522"/>
                <a:gd name="T2" fmla="*/ 79 w 201"/>
                <a:gd name="T3" fmla="*/ 182 h 522"/>
                <a:gd name="T4" fmla="*/ 62 w 201"/>
                <a:gd name="T5" fmla="*/ 319 h 522"/>
                <a:gd name="T6" fmla="*/ 51 w 201"/>
                <a:gd name="T7" fmla="*/ 403 h 522"/>
                <a:gd name="T8" fmla="*/ 15 w 201"/>
                <a:gd name="T9" fmla="*/ 474 h 522"/>
                <a:gd name="T10" fmla="*/ 39 w 201"/>
                <a:gd name="T11" fmla="*/ 520 h 522"/>
                <a:gd name="T12" fmla="*/ 129 w 201"/>
                <a:gd name="T13" fmla="*/ 485 h 522"/>
                <a:gd name="T14" fmla="*/ 146 w 201"/>
                <a:gd name="T15" fmla="*/ 418 h 522"/>
                <a:gd name="T16" fmla="*/ 144 w 201"/>
                <a:gd name="T17" fmla="*/ 353 h 522"/>
                <a:gd name="T18" fmla="*/ 140 w 201"/>
                <a:gd name="T19" fmla="*/ 305 h 522"/>
                <a:gd name="T20" fmla="*/ 183 w 201"/>
                <a:gd name="T21" fmla="*/ 126 h 522"/>
                <a:gd name="T22" fmla="*/ 201 w 201"/>
                <a:gd name="T23" fmla="*/ 0 h 522"/>
                <a:gd name="T24" fmla="*/ 79 w 201"/>
                <a:gd name="T25" fmla="*/ 0 h 522"/>
                <a:gd name="T26" fmla="*/ 79 w 201"/>
                <a:gd name="T27" fmla="*/ 1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1" h="522">
                  <a:moveTo>
                    <a:pt x="79" y="18"/>
                  </a:moveTo>
                  <a:cubicBezTo>
                    <a:pt x="79" y="68"/>
                    <a:pt x="79" y="102"/>
                    <a:pt x="79" y="182"/>
                  </a:cubicBezTo>
                  <a:cubicBezTo>
                    <a:pt x="79" y="260"/>
                    <a:pt x="71" y="290"/>
                    <a:pt x="62" y="319"/>
                  </a:cubicBezTo>
                  <a:cubicBezTo>
                    <a:pt x="54" y="351"/>
                    <a:pt x="60" y="373"/>
                    <a:pt x="51" y="403"/>
                  </a:cubicBezTo>
                  <a:cubicBezTo>
                    <a:pt x="41" y="435"/>
                    <a:pt x="25" y="457"/>
                    <a:pt x="15" y="474"/>
                  </a:cubicBezTo>
                  <a:cubicBezTo>
                    <a:pt x="4" y="491"/>
                    <a:pt x="0" y="518"/>
                    <a:pt x="39" y="520"/>
                  </a:cubicBezTo>
                  <a:cubicBezTo>
                    <a:pt x="81" y="522"/>
                    <a:pt x="129" y="504"/>
                    <a:pt x="129" y="485"/>
                  </a:cubicBezTo>
                  <a:cubicBezTo>
                    <a:pt x="129" y="468"/>
                    <a:pt x="133" y="446"/>
                    <a:pt x="146" y="418"/>
                  </a:cubicBezTo>
                  <a:cubicBezTo>
                    <a:pt x="161" y="388"/>
                    <a:pt x="148" y="364"/>
                    <a:pt x="144" y="353"/>
                  </a:cubicBezTo>
                  <a:cubicBezTo>
                    <a:pt x="139" y="340"/>
                    <a:pt x="140" y="327"/>
                    <a:pt x="140" y="305"/>
                  </a:cubicBezTo>
                  <a:cubicBezTo>
                    <a:pt x="140" y="282"/>
                    <a:pt x="161" y="208"/>
                    <a:pt x="183" y="126"/>
                  </a:cubicBezTo>
                  <a:cubicBezTo>
                    <a:pt x="195" y="82"/>
                    <a:pt x="199" y="35"/>
                    <a:pt x="201" y="0"/>
                  </a:cubicBezTo>
                  <a:cubicBezTo>
                    <a:pt x="79" y="0"/>
                    <a:pt x="79" y="0"/>
                    <a:pt x="79" y="0"/>
                  </a:cubicBezTo>
                  <a:cubicBezTo>
                    <a:pt x="79" y="6"/>
                    <a:pt x="79" y="12"/>
                    <a:pt x="79" y="18"/>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11328401" y="790526"/>
              <a:ext cx="1966485" cy="2199525"/>
            </a:xfrm>
            <a:custGeom>
              <a:avLst/>
              <a:gdLst>
                <a:gd name="T0" fmla="*/ 163 w 486"/>
                <a:gd name="T1" fmla="*/ 478 h 544"/>
                <a:gd name="T2" fmla="*/ 159 w 486"/>
                <a:gd name="T3" fmla="*/ 407 h 544"/>
                <a:gd name="T4" fmla="*/ 140 w 486"/>
                <a:gd name="T5" fmla="*/ 381 h 544"/>
                <a:gd name="T6" fmla="*/ 182 w 486"/>
                <a:gd name="T7" fmla="*/ 326 h 544"/>
                <a:gd name="T8" fmla="*/ 200 w 486"/>
                <a:gd name="T9" fmla="*/ 415 h 544"/>
                <a:gd name="T10" fmla="*/ 204 w 486"/>
                <a:gd name="T11" fmla="*/ 471 h 544"/>
                <a:gd name="T12" fmla="*/ 234 w 486"/>
                <a:gd name="T13" fmla="*/ 413 h 544"/>
                <a:gd name="T14" fmla="*/ 210 w 486"/>
                <a:gd name="T15" fmla="*/ 365 h 544"/>
                <a:gd name="T16" fmla="*/ 247 w 486"/>
                <a:gd name="T17" fmla="*/ 342 h 544"/>
                <a:gd name="T18" fmla="*/ 290 w 486"/>
                <a:gd name="T19" fmla="*/ 305 h 544"/>
                <a:gd name="T20" fmla="*/ 303 w 486"/>
                <a:gd name="T21" fmla="*/ 328 h 544"/>
                <a:gd name="T22" fmla="*/ 264 w 486"/>
                <a:gd name="T23" fmla="*/ 396 h 544"/>
                <a:gd name="T24" fmla="*/ 202 w 486"/>
                <a:gd name="T25" fmla="*/ 530 h 544"/>
                <a:gd name="T26" fmla="*/ 198 w 486"/>
                <a:gd name="T27" fmla="*/ 544 h 544"/>
                <a:gd name="T28" fmla="*/ 465 w 486"/>
                <a:gd name="T29" fmla="*/ 544 h 544"/>
                <a:gd name="T30" fmla="*/ 473 w 486"/>
                <a:gd name="T31" fmla="*/ 504 h 544"/>
                <a:gd name="T32" fmla="*/ 477 w 486"/>
                <a:gd name="T33" fmla="*/ 370 h 544"/>
                <a:gd name="T34" fmla="*/ 412 w 486"/>
                <a:gd name="T35" fmla="*/ 350 h 544"/>
                <a:gd name="T36" fmla="*/ 372 w 486"/>
                <a:gd name="T37" fmla="*/ 313 h 544"/>
                <a:gd name="T38" fmla="*/ 348 w 486"/>
                <a:gd name="T39" fmla="*/ 251 h 544"/>
                <a:gd name="T40" fmla="*/ 327 w 486"/>
                <a:gd name="T41" fmla="*/ 145 h 544"/>
                <a:gd name="T42" fmla="*/ 288 w 486"/>
                <a:gd name="T43" fmla="*/ 43 h 544"/>
                <a:gd name="T44" fmla="*/ 234 w 486"/>
                <a:gd name="T45" fmla="*/ 32 h 544"/>
                <a:gd name="T46" fmla="*/ 103 w 486"/>
                <a:gd name="T47" fmla="*/ 106 h 544"/>
                <a:gd name="T48" fmla="*/ 94 w 486"/>
                <a:gd name="T49" fmla="*/ 261 h 544"/>
                <a:gd name="T50" fmla="*/ 92 w 486"/>
                <a:gd name="T51" fmla="*/ 352 h 544"/>
                <a:gd name="T52" fmla="*/ 60 w 486"/>
                <a:gd name="T53" fmla="*/ 400 h 544"/>
                <a:gd name="T54" fmla="*/ 25 w 486"/>
                <a:gd name="T55" fmla="*/ 441 h 544"/>
                <a:gd name="T56" fmla="*/ 0 w 486"/>
                <a:gd name="T57" fmla="*/ 544 h 544"/>
                <a:gd name="T58" fmla="*/ 163 w 486"/>
                <a:gd name="T59" fmla="*/ 544 h 544"/>
                <a:gd name="T60" fmla="*/ 163 w 486"/>
                <a:gd name="T61" fmla="*/ 478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6" h="544">
                  <a:moveTo>
                    <a:pt x="163" y="478"/>
                  </a:moveTo>
                  <a:cubicBezTo>
                    <a:pt x="163" y="441"/>
                    <a:pt x="165" y="409"/>
                    <a:pt x="159" y="407"/>
                  </a:cubicBezTo>
                  <a:cubicBezTo>
                    <a:pt x="152" y="404"/>
                    <a:pt x="140" y="381"/>
                    <a:pt x="140" y="381"/>
                  </a:cubicBezTo>
                  <a:cubicBezTo>
                    <a:pt x="182" y="326"/>
                    <a:pt x="182" y="326"/>
                    <a:pt x="182" y="326"/>
                  </a:cubicBezTo>
                  <a:cubicBezTo>
                    <a:pt x="169" y="406"/>
                    <a:pt x="191" y="391"/>
                    <a:pt x="200" y="415"/>
                  </a:cubicBezTo>
                  <a:cubicBezTo>
                    <a:pt x="208" y="439"/>
                    <a:pt x="198" y="500"/>
                    <a:pt x="204" y="471"/>
                  </a:cubicBezTo>
                  <a:cubicBezTo>
                    <a:pt x="208" y="443"/>
                    <a:pt x="223" y="441"/>
                    <a:pt x="234" y="413"/>
                  </a:cubicBezTo>
                  <a:cubicBezTo>
                    <a:pt x="247" y="385"/>
                    <a:pt x="210" y="365"/>
                    <a:pt x="210" y="365"/>
                  </a:cubicBezTo>
                  <a:cubicBezTo>
                    <a:pt x="210" y="365"/>
                    <a:pt x="230" y="357"/>
                    <a:pt x="247" y="342"/>
                  </a:cubicBezTo>
                  <a:cubicBezTo>
                    <a:pt x="266" y="326"/>
                    <a:pt x="290" y="305"/>
                    <a:pt x="290" y="305"/>
                  </a:cubicBezTo>
                  <a:cubicBezTo>
                    <a:pt x="303" y="328"/>
                    <a:pt x="303" y="328"/>
                    <a:pt x="303" y="328"/>
                  </a:cubicBezTo>
                  <a:cubicBezTo>
                    <a:pt x="303" y="328"/>
                    <a:pt x="283" y="365"/>
                    <a:pt x="264" y="396"/>
                  </a:cubicBezTo>
                  <a:cubicBezTo>
                    <a:pt x="245" y="428"/>
                    <a:pt x="213" y="484"/>
                    <a:pt x="202" y="530"/>
                  </a:cubicBezTo>
                  <a:cubicBezTo>
                    <a:pt x="201" y="535"/>
                    <a:pt x="200" y="539"/>
                    <a:pt x="198" y="544"/>
                  </a:cubicBezTo>
                  <a:cubicBezTo>
                    <a:pt x="465" y="544"/>
                    <a:pt x="465" y="544"/>
                    <a:pt x="465" y="544"/>
                  </a:cubicBezTo>
                  <a:cubicBezTo>
                    <a:pt x="469" y="526"/>
                    <a:pt x="473" y="511"/>
                    <a:pt x="473" y="504"/>
                  </a:cubicBezTo>
                  <a:cubicBezTo>
                    <a:pt x="475" y="478"/>
                    <a:pt x="486" y="398"/>
                    <a:pt x="477" y="370"/>
                  </a:cubicBezTo>
                  <a:cubicBezTo>
                    <a:pt x="468" y="341"/>
                    <a:pt x="412" y="350"/>
                    <a:pt x="412" y="350"/>
                  </a:cubicBezTo>
                  <a:cubicBezTo>
                    <a:pt x="412" y="350"/>
                    <a:pt x="398" y="320"/>
                    <a:pt x="372" y="313"/>
                  </a:cubicBezTo>
                  <a:cubicBezTo>
                    <a:pt x="344" y="305"/>
                    <a:pt x="378" y="270"/>
                    <a:pt x="348" y="251"/>
                  </a:cubicBezTo>
                  <a:cubicBezTo>
                    <a:pt x="329" y="238"/>
                    <a:pt x="335" y="171"/>
                    <a:pt x="327" y="145"/>
                  </a:cubicBezTo>
                  <a:cubicBezTo>
                    <a:pt x="322" y="119"/>
                    <a:pt x="305" y="65"/>
                    <a:pt x="288" y="43"/>
                  </a:cubicBezTo>
                  <a:cubicBezTo>
                    <a:pt x="269" y="19"/>
                    <a:pt x="234" y="32"/>
                    <a:pt x="234" y="32"/>
                  </a:cubicBezTo>
                  <a:cubicBezTo>
                    <a:pt x="152" y="0"/>
                    <a:pt x="111" y="69"/>
                    <a:pt x="103" y="106"/>
                  </a:cubicBezTo>
                  <a:cubicBezTo>
                    <a:pt x="97" y="143"/>
                    <a:pt x="116" y="212"/>
                    <a:pt x="94" y="261"/>
                  </a:cubicBezTo>
                  <a:cubicBezTo>
                    <a:pt x="73" y="307"/>
                    <a:pt x="120" y="324"/>
                    <a:pt x="92" y="352"/>
                  </a:cubicBezTo>
                  <a:cubicBezTo>
                    <a:pt x="62" y="378"/>
                    <a:pt x="88" y="387"/>
                    <a:pt x="60" y="400"/>
                  </a:cubicBezTo>
                  <a:cubicBezTo>
                    <a:pt x="34" y="411"/>
                    <a:pt x="25" y="417"/>
                    <a:pt x="25" y="441"/>
                  </a:cubicBezTo>
                  <a:cubicBezTo>
                    <a:pt x="25" y="459"/>
                    <a:pt x="11" y="501"/>
                    <a:pt x="0" y="544"/>
                  </a:cubicBezTo>
                  <a:cubicBezTo>
                    <a:pt x="163" y="544"/>
                    <a:pt x="163" y="544"/>
                    <a:pt x="163" y="544"/>
                  </a:cubicBezTo>
                  <a:cubicBezTo>
                    <a:pt x="163" y="520"/>
                    <a:pt x="163" y="495"/>
                    <a:pt x="163" y="478"/>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1318570" y="7405493"/>
              <a:ext cx="806259" cy="2094630"/>
            </a:xfrm>
            <a:custGeom>
              <a:avLst/>
              <a:gdLst>
                <a:gd name="T0" fmla="*/ 38 w 199"/>
                <a:gd name="T1" fmla="*/ 29 h 518"/>
                <a:gd name="T2" fmla="*/ 92 w 199"/>
                <a:gd name="T3" fmla="*/ 292 h 518"/>
                <a:gd name="T4" fmla="*/ 83 w 199"/>
                <a:gd name="T5" fmla="*/ 394 h 518"/>
                <a:gd name="T6" fmla="*/ 34 w 199"/>
                <a:gd name="T7" fmla="*/ 461 h 518"/>
                <a:gd name="T8" fmla="*/ 4 w 199"/>
                <a:gd name="T9" fmla="*/ 504 h 518"/>
                <a:gd name="T10" fmla="*/ 83 w 199"/>
                <a:gd name="T11" fmla="*/ 513 h 518"/>
                <a:gd name="T12" fmla="*/ 128 w 199"/>
                <a:gd name="T13" fmla="*/ 470 h 518"/>
                <a:gd name="T14" fmla="*/ 154 w 199"/>
                <a:gd name="T15" fmla="*/ 424 h 518"/>
                <a:gd name="T16" fmla="*/ 159 w 199"/>
                <a:gd name="T17" fmla="*/ 444 h 518"/>
                <a:gd name="T18" fmla="*/ 152 w 199"/>
                <a:gd name="T19" fmla="*/ 487 h 518"/>
                <a:gd name="T20" fmla="*/ 171 w 199"/>
                <a:gd name="T21" fmla="*/ 487 h 518"/>
                <a:gd name="T22" fmla="*/ 174 w 199"/>
                <a:gd name="T23" fmla="*/ 470 h 518"/>
                <a:gd name="T24" fmla="*/ 189 w 199"/>
                <a:gd name="T25" fmla="*/ 394 h 518"/>
                <a:gd name="T26" fmla="*/ 171 w 199"/>
                <a:gd name="T27" fmla="*/ 318 h 518"/>
                <a:gd name="T28" fmla="*/ 167 w 199"/>
                <a:gd name="T29" fmla="*/ 176 h 518"/>
                <a:gd name="T30" fmla="*/ 167 w 199"/>
                <a:gd name="T31" fmla="*/ 11 h 518"/>
                <a:gd name="T32" fmla="*/ 165 w 199"/>
                <a:gd name="T33" fmla="*/ 0 h 518"/>
                <a:gd name="T34" fmla="*/ 37 w 199"/>
                <a:gd name="T35" fmla="*/ 0 h 518"/>
                <a:gd name="T36" fmla="*/ 38 w 199"/>
                <a:gd name="T37" fmla="*/ 29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518">
                  <a:moveTo>
                    <a:pt x="38" y="29"/>
                  </a:moveTo>
                  <a:cubicBezTo>
                    <a:pt x="40" y="81"/>
                    <a:pt x="83" y="251"/>
                    <a:pt x="92" y="292"/>
                  </a:cubicBezTo>
                  <a:cubicBezTo>
                    <a:pt x="99" y="334"/>
                    <a:pt x="98" y="372"/>
                    <a:pt x="83" y="394"/>
                  </a:cubicBezTo>
                  <a:cubicBezTo>
                    <a:pt x="70" y="416"/>
                    <a:pt x="58" y="444"/>
                    <a:pt x="34" y="461"/>
                  </a:cubicBezTo>
                  <a:cubicBezTo>
                    <a:pt x="10" y="479"/>
                    <a:pt x="0" y="487"/>
                    <a:pt x="4" y="504"/>
                  </a:cubicBezTo>
                  <a:cubicBezTo>
                    <a:pt x="8" y="518"/>
                    <a:pt x="38" y="515"/>
                    <a:pt x="83" y="513"/>
                  </a:cubicBezTo>
                  <a:cubicBezTo>
                    <a:pt x="128" y="511"/>
                    <a:pt x="122" y="483"/>
                    <a:pt x="128" y="470"/>
                  </a:cubicBezTo>
                  <a:cubicBezTo>
                    <a:pt x="133" y="457"/>
                    <a:pt x="154" y="424"/>
                    <a:pt x="154" y="424"/>
                  </a:cubicBezTo>
                  <a:cubicBezTo>
                    <a:pt x="154" y="424"/>
                    <a:pt x="159" y="429"/>
                    <a:pt x="159" y="444"/>
                  </a:cubicBezTo>
                  <a:cubicBezTo>
                    <a:pt x="159" y="461"/>
                    <a:pt x="152" y="487"/>
                    <a:pt x="152" y="487"/>
                  </a:cubicBezTo>
                  <a:cubicBezTo>
                    <a:pt x="171" y="487"/>
                    <a:pt x="171" y="487"/>
                    <a:pt x="171" y="487"/>
                  </a:cubicBezTo>
                  <a:cubicBezTo>
                    <a:pt x="171" y="487"/>
                    <a:pt x="176" y="485"/>
                    <a:pt x="174" y="470"/>
                  </a:cubicBezTo>
                  <a:cubicBezTo>
                    <a:pt x="172" y="455"/>
                    <a:pt x="182" y="422"/>
                    <a:pt x="189" y="394"/>
                  </a:cubicBezTo>
                  <a:cubicBezTo>
                    <a:pt x="199" y="364"/>
                    <a:pt x="182" y="331"/>
                    <a:pt x="171" y="318"/>
                  </a:cubicBezTo>
                  <a:cubicBezTo>
                    <a:pt x="161" y="306"/>
                    <a:pt x="165" y="241"/>
                    <a:pt x="167" y="176"/>
                  </a:cubicBezTo>
                  <a:cubicBezTo>
                    <a:pt x="171" y="111"/>
                    <a:pt x="174" y="41"/>
                    <a:pt x="167" y="11"/>
                  </a:cubicBezTo>
                  <a:cubicBezTo>
                    <a:pt x="166" y="7"/>
                    <a:pt x="166" y="4"/>
                    <a:pt x="165" y="0"/>
                  </a:cubicBezTo>
                  <a:cubicBezTo>
                    <a:pt x="37" y="0"/>
                    <a:pt x="37" y="0"/>
                    <a:pt x="37" y="0"/>
                  </a:cubicBezTo>
                  <a:cubicBezTo>
                    <a:pt x="37" y="9"/>
                    <a:pt x="37" y="19"/>
                    <a:pt x="38" y="29"/>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11298905" y="5199413"/>
              <a:ext cx="1766558" cy="2206081"/>
            </a:xfrm>
            <a:custGeom>
              <a:avLst/>
              <a:gdLst>
                <a:gd name="T0" fmla="*/ 394 w 436"/>
                <a:gd name="T1" fmla="*/ 494 h 545"/>
                <a:gd name="T2" fmla="*/ 411 w 436"/>
                <a:gd name="T3" fmla="*/ 494 h 545"/>
                <a:gd name="T4" fmla="*/ 426 w 436"/>
                <a:gd name="T5" fmla="*/ 251 h 545"/>
                <a:gd name="T6" fmla="*/ 423 w 436"/>
                <a:gd name="T7" fmla="*/ 0 h 545"/>
                <a:gd name="T8" fmla="*/ 17 w 436"/>
                <a:gd name="T9" fmla="*/ 0 h 545"/>
                <a:gd name="T10" fmla="*/ 7 w 436"/>
                <a:gd name="T11" fmla="*/ 322 h 545"/>
                <a:gd name="T12" fmla="*/ 7 w 436"/>
                <a:gd name="T13" fmla="*/ 476 h 545"/>
                <a:gd name="T14" fmla="*/ 45 w 436"/>
                <a:gd name="T15" fmla="*/ 478 h 545"/>
                <a:gd name="T16" fmla="*/ 42 w 436"/>
                <a:gd name="T17" fmla="*/ 545 h 545"/>
                <a:gd name="T18" fmla="*/ 170 w 436"/>
                <a:gd name="T19" fmla="*/ 545 h 545"/>
                <a:gd name="T20" fmla="*/ 157 w 436"/>
                <a:gd name="T21" fmla="*/ 483 h 545"/>
                <a:gd name="T22" fmla="*/ 269 w 436"/>
                <a:gd name="T23" fmla="*/ 493 h 545"/>
                <a:gd name="T24" fmla="*/ 273 w 436"/>
                <a:gd name="T25" fmla="*/ 545 h 545"/>
                <a:gd name="T26" fmla="*/ 395 w 436"/>
                <a:gd name="T27" fmla="*/ 545 h 545"/>
                <a:gd name="T28" fmla="*/ 394 w 436"/>
                <a:gd name="T29" fmla="*/ 49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6" h="545">
                  <a:moveTo>
                    <a:pt x="394" y="494"/>
                  </a:moveTo>
                  <a:cubicBezTo>
                    <a:pt x="411" y="494"/>
                    <a:pt x="411" y="494"/>
                    <a:pt x="411" y="494"/>
                  </a:cubicBezTo>
                  <a:cubicBezTo>
                    <a:pt x="411" y="494"/>
                    <a:pt x="413" y="374"/>
                    <a:pt x="426" y="251"/>
                  </a:cubicBezTo>
                  <a:cubicBezTo>
                    <a:pt x="436" y="154"/>
                    <a:pt x="427" y="56"/>
                    <a:pt x="423" y="0"/>
                  </a:cubicBezTo>
                  <a:cubicBezTo>
                    <a:pt x="17" y="0"/>
                    <a:pt x="17" y="0"/>
                    <a:pt x="17" y="0"/>
                  </a:cubicBezTo>
                  <a:cubicBezTo>
                    <a:pt x="12" y="62"/>
                    <a:pt x="7" y="262"/>
                    <a:pt x="7" y="322"/>
                  </a:cubicBezTo>
                  <a:cubicBezTo>
                    <a:pt x="7" y="387"/>
                    <a:pt x="0" y="476"/>
                    <a:pt x="7" y="476"/>
                  </a:cubicBezTo>
                  <a:cubicBezTo>
                    <a:pt x="17" y="476"/>
                    <a:pt x="45" y="478"/>
                    <a:pt x="45" y="478"/>
                  </a:cubicBezTo>
                  <a:cubicBezTo>
                    <a:pt x="45" y="478"/>
                    <a:pt x="42" y="506"/>
                    <a:pt x="42" y="545"/>
                  </a:cubicBezTo>
                  <a:cubicBezTo>
                    <a:pt x="170" y="545"/>
                    <a:pt x="170" y="545"/>
                    <a:pt x="170" y="545"/>
                  </a:cubicBezTo>
                  <a:cubicBezTo>
                    <a:pt x="164" y="516"/>
                    <a:pt x="157" y="483"/>
                    <a:pt x="157" y="483"/>
                  </a:cubicBezTo>
                  <a:cubicBezTo>
                    <a:pt x="269" y="493"/>
                    <a:pt x="269" y="493"/>
                    <a:pt x="269" y="493"/>
                  </a:cubicBezTo>
                  <a:cubicBezTo>
                    <a:pt x="269" y="493"/>
                    <a:pt x="272" y="509"/>
                    <a:pt x="273" y="545"/>
                  </a:cubicBezTo>
                  <a:cubicBezTo>
                    <a:pt x="395" y="545"/>
                    <a:pt x="395" y="545"/>
                    <a:pt x="395" y="545"/>
                  </a:cubicBezTo>
                  <a:cubicBezTo>
                    <a:pt x="395" y="515"/>
                    <a:pt x="394" y="494"/>
                    <a:pt x="394" y="494"/>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noEditPoints="1"/>
            </p:cNvSpPr>
            <p:nvPr/>
          </p:nvSpPr>
          <p:spPr bwMode="auto">
            <a:xfrm>
              <a:off x="11125200" y="2990054"/>
              <a:ext cx="2097584" cy="2209360"/>
            </a:xfrm>
            <a:custGeom>
              <a:avLst/>
              <a:gdLst>
                <a:gd name="T0" fmla="*/ 463 w 518"/>
                <a:gd name="T1" fmla="*/ 509 h 546"/>
                <a:gd name="T2" fmla="*/ 495 w 518"/>
                <a:gd name="T3" fmla="*/ 451 h 546"/>
                <a:gd name="T4" fmla="*/ 508 w 518"/>
                <a:gd name="T5" fmla="*/ 405 h 546"/>
                <a:gd name="T6" fmla="*/ 482 w 518"/>
                <a:gd name="T7" fmla="*/ 291 h 546"/>
                <a:gd name="T8" fmla="*/ 469 w 518"/>
                <a:gd name="T9" fmla="*/ 245 h 546"/>
                <a:gd name="T10" fmla="*/ 456 w 518"/>
                <a:gd name="T11" fmla="*/ 178 h 546"/>
                <a:gd name="T12" fmla="*/ 480 w 518"/>
                <a:gd name="T13" fmla="*/ 137 h 546"/>
                <a:gd name="T14" fmla="*/ 515 w 518"/>
                <a:gd name="T15" fmla="*/ 0 h 546"/>
                <a:gd name="T16" fmla="*/ 248 w 518"/>
                <a:gd name="T17" fmla="*/ 0 h 546"/>
                <a:gd name="T18" fmla="*/ 219 w 518"/>
                <a:gd name="T19" fmla="*/ 96 h 546"/>
                <a:gd name="T20" fmla="*/ 215 w 518"/>
                <a:gd name="T21" fmla="*/ 68 h 546"/>
                <a:gd name="T22" fmla="*/ 213 w 518"/>
                <a:gd name="T23" fmla="*/ 0 h 546"/>
                <a:gd name="T24" fmla="*/ 50 w 518"/>
                <a:gd name="T25" fmla="*/ 0 h 546"/>
                <a:gd name="T26" fmla="*/ 41 w 518"/>
                <a:gd name="T27" fmla="*/ 40 h 546"/>
                <a:gd name="T28" fmla="*/ 7 w 518"/>
                <a:gd name="T29" fmla="*/ 137 h 546"/>
                <a:gd name="T30" fmla="*/ 7 w 518"/>
                <a:gd name="T31" fmla="*/ 178 h 546"/>
                <a:gd name="T32" fmla="*/ 13 w 518"/>
                <a:gd name="T33" fmla="*/ 222 h 546"/>
                <a:gd name="T34" fmla="*/ 71 w 518"/>
                <a:gd name="T35" fmla="*/ 263 h 546"/>
                <a:gd name="T36" fmla="*/ 75 w 518"/>
                <a:gd name="T37" fmla="*/ 325 h 546"/>
                <a:gd name="T38" fmla="*/ 52 w 518"/>
                <a:gd name="T39" fmla="*/ 457 h 546"/>
                <a:gd name="T40" fmla="*/ 65 w 518"/>
                <a:gd name="T41" fmla="*/ 471 h 546"/>
                <a:gd name="T42" fmla="*/ 61 w 518"/>
                <a:gd name="T43" fmla="*/ 531 h 546"/>
                <a:gd name="T44" fmla="*/ 60 w 518"/>
                <a:gd name="T45" fmla="*/ 546 h 546"/>
                <a:gd name="T46" fmla="*/ 466 w 518"/>
                <a:gd name="T47" fmla="*/ 546 h 546"/>
                <a:gd name="T48" fmla="*/ 463 w 518"/>
                <a:gd name="T49" fmla="*/ 509 h 546"/>
                <a:gd name="T50" fmla="*/ 190 w 518"/>
                <a:gd name="T51" fmla="*/ 297 h 546"/>
                <a:gd name="T52" fmla="*/ 205 w 518"/>
                <a:gd name="T53" fmla="*/ 263 h 546"/>
                <a:gd name="T54" fmla="*/ 213 w 518"/>
                <a:gd name="T55" fmla="*/ 297 h 546"/>
                <a:gd name="T56" fmla="*/ 190 w 518"/>
                <a:gd name="T57" fmla="*/ 29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8" h="546">
                  <a:moveTo>
                    <a:pt x="463" y="509"/>
                  </a:moveTo>
                  <a:cubicBezTo>
                    <a:pt x="463" y="473"/>
                    <a:pt x="477" y="458"/>
                    <a:pt x="495" y="451"/>
                  </a:cubicBezTo>
                  <a:cubicBezTo>
                    <a:pt x="516" y="442"/>
                    <a:pt x="518" y="438"/>
                    <a:pt x="508" y="405"/>
                  </a:cubicBezTo>
                  <a:cubicBezTo>
                    <a:pt x="497" y="371"/>
                    <a:pt x="482" y="291"/>
                    <a:pt x="482" y="291"/>
                  </a:cubicBezTo>
                  <a:cubicBezTo>
                    <a:pt x="482" y="291"/>
                    <a:pt x="480" y="280"/>
                    <a:pt x="469" y="245"/>
                  </a:cubicBezTo>
                  <a:cubicBezTo>
                    <a:pt x="456" y="211"/>
                    <a:pt x="456" y="178"/>
                    <a:pt x="456" y="178"/>
                  </a:cubicBezTo>
                  <a:cubicBezTo>
                    <a:pt x="456" y="178"/>
                    <a:pt x="478" y="159"/>
                    <a:pt x="480" y="137"/>
                  </a:cubicBezTo>
                  <a:cubicBezTo>
                    <a:pt x="482" y="119"/>
                    <a:pt x="503" y="48"/>
                    <a:pt x="515" y="0"/>
                  </a:cubicBezTo>
                  <a:cubicBezTo>
                    <a:pt x="248" y="0"/>
                    <a:pt x="248" y="0"/>
                    <a:pt x="248" y="0"/>
                  </a:cubicBezTo>
                  <a:cubicBezTo>
                    <a:pt x="235" y="43"/>
                    <a:pt x="219" y="96"/>
                    <a:pt x="219" y="96"/>
                  </a:cubicBezTo>
                  <a:cubicBezTo>
                    <a:pt x="219" y="96"/>
                    <a:pt x="217" y="85"/>
                    <a:pt x="215" y="68"/>
                  </a:cubicBezTo>
                  <a:cubicBezTo>
                    <a:pt x="214" y="59"/>
                    <a:pt x="213" y="30"/>
                    <a:pt x="213" y="0"/>
                  </a:cubicBezTo>
                  <a:cubicBezTo>
                    <a:pt x="50" y="0"/>
                    <a:pt x="50" y="0"/>
                    <a:pt x="50" y="0"/>
                  </a:cubicBezTo>
                  <a:cubicBezTo>
                    <a:pt x="47" y="13"/>
                    <a:pt x="44" y="27"/>
                    <a:pt x="41" y="40"/>
                  </a:cubicBezTo>
                  <a:cubicBezTo>
                    <a:pt x="28" y="96"/>
                    <a:pt x="15" y="116"/>
                    <a:pt x="7" y="137"/>
                  </a:cubicBezTo>
                  <a:cubicBezTo>
                    <a:pt x="0" y="159"/>
                    <a:pt x="4" y="167"/>
                    <a:pt x="7" y="178"/>
                  </a:cubicBezTo>
                  <a:cubicBezTo>
                    <a:pt x="11" y="187"/>
                    <a:pt x="13" y="189"/>
                    <a:pt x="13" y="222"/>
                  </a:cubicBezTo>
                  <a:cubicBezTo>
                    <a:pt x="13" y="258"/>
                    <a:pt x="71" y="263"/>
                    <a:pt x="71" y="263"/>
                  </a:cubicBezTo>
                  <a:cubicBezTo>
                    <a:pt x="71" y="263"/>
                    <a:pt x="75" y="295"/>
                    <a:pt x="75" y="325"/>
                  </a:cubicBezTo>
                  <a:cubicBezTo>
                    <a:pt x="75" y="352"/>
                    <a:pt x="56" y="434"/>
                    <a:pt x="52" y="457"/>
                  </a:cubicBezTo>
                  <a:cubicBezTo>
                    <a:pt x="48" y="479"/>
                    <a:pt x="65" y="471"/>
                    <a:pt x="65" y="471"/>
                  </a:cubicBezTo>
                  <a:cubicBezTo>
                    <a:pt x="65" y="471"/>
                    <a:pt x="65" y="496"/>
                    <a:pt x="61" y="531"/>
                  </a:cubicBezTo>
                  <a:cubicBezTo>
                    <a:pt x="61" y="534"/>
                    <a:pt x="60" y="539"/>
                    <a:pt x="60" y="546"/>
                  </a:cubicBezTo>
                  <a:cubicBezTo>
                    <a:pt x="466" y="546"/>
                    <a:pt x="466" y="546"/>
                    <a:pt x="466" y="546"/>
                  </a:cubicBezTo>
                  <a:cubicBezTo>
                    <a:pt x="464" y="529"/>
                    <a:pt x="463" y="517"/>
                    <a:pt x="463" y="509"/>
                  </a:cubicBezTo>
                  <a:close/>
                  <a:moveTo>
                    <a:pt x="190" y="297"/>
                  </a:moveTo>
                  <a:cubicBezTo>
                    <a:pt x="205" y="263"/>
                    <a:pt x="205" y="263"/>
                    <a:pt x="205" y="263"/>
                  </a:cubicBezTo>
                  <a:cubicBezTo>
                    <a:pt x="213" y="297"/>
                    <a:pt x="213" y="297"/>
                    <a:pt x="213" y="297"/>
                  </a:cubicBezTo>
                  <a:lnTo>
                    <a:pt x="190" y="297"/>
                  </a:lnTo>
                  <a:close/>
                </a:path>
              </a:pathLst>
            </a:custGeom>
            <a:solidFill>
              <a:schemeClr val="accent2"/>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13074682" y="7405493"/>
              <a:ext cx="1160227" cy="2219193"/>
            </a:xfrm>
            <a:custGeom>
              <a:avLst/>
              <a:gdLst>
                <a:gd name="T0" fmla="*/ 13 w 287"/>
                <a:gd name="T1" fmla="*/ 350 h 549"/>
                <a:gd name="T2" fmla="*/ 12 w 287"/>
                <a:gd name="T3" fmla="*/ 418 h 549"/>
                <a:gd name="T4" fmla="*/ 6 w 287"/>
                <a:gd name="T5" fmla="*/ 440 h 549"/>
                <a:gd name="T6" fmla="*/ 17 w 287"/>
                <a:gd name="T7" fmla="*/ 478 h 549"/>
                <a:gd name="T8" fmla="*/ 51 w 287"/>
                <a:gd name="T9" fmla="*/ 517 h 549"/>
                <a:gd name="T10" fmla="*/ 163 w 287"/>
                <a:gd name="T11" fmla="*/ 546 h 549"/>
                <a:gd name="T12" fmla="*/ 181 w 287"/>
                <a:gd name="T13" fmla="*/ 506 h 549"/>
                <a:gd name="T14" fmla="*/ 145 w 287"/>
                <a:gd name="T15" fmla="*/ 440 h 549"/>
                <a:gd name="T16" fmla="*/ 152 w 287"/>
                <a:gd name="T17" fmla="*/ 428 h 549"/>
                <a:gd name="T18" fmla="*/ 231 w 287"/>
                <a:gd name="T19" fmla="*/ 189 h 549"/>
                <a:gd name="T20" fmla="*/ 287 w 287"/>
                <a:gd name="T21" fmla="*/ 0 h 549"/>
                <a:gd name="T22" fmla="*/ 69 w 287"/>
                <a:gd name="T23" fmla="*/ 0 h 549"/>
                <a:gd name="T24" fmla="*/ 13 w 287"/>
                <a:gd name="T25" fmla="*/ 35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549">
                  <a:moveTo>
                    <a:pt x="13" y="350"/>
                  </a:moveTo>
                  <a:cubicBezTo>
                    <a:pt x="3" y="412"/>
                    <a:pt x="12" y="418"/>
                    <a:pt x="12" y="418"/>
                  </a:cubicBezTo>
                  <a:cubicBezTo>
                    <a:pt x="12" y="418"/>
                    <a:pt x="12" y="422"/>
                    <a:pt x="6" y="440"/>
                  </a:cubicBezTo>
                  <a:cubicBezTo>
                    <a:pt x="0" y="458"/>
                    <a:pt x="6" y="470"/>
                    <a:pt x="17" y="478"/>
                  </a:cubicBezTo>
                  <a:cubicBezTo>
                    <a:pt x="27" y="485"/>
                    <a:pt x="29" y="500"/>
                    <a:pt x="51" y="517"/>
                  </a:cubicBezTo>
                  <a:cubicBezTo>
                    <a:pt x="72" y="533"/>
                    <a:pt x="136" y="549"/>
                    <a:pt x="163" y="546"/>
                  </a:cubicBezTo>
                  <a:cubicBezTo>
                    <a:pt x="190" y="542"/>
                    <a:pt x="183" y="533"/>
                    <a:pt x="181" y="506"/>
                  </a:cubicBezTo>
                  <a:cubicBezTo>
                    <a:pt x="180" y="479"/>
                    <a:pt x="145" y="440"/>
                    <a:pt x="145" y="440"/>
                  </a:cubicBezTo>
                  <a:cubicBezTo>
                    <a:pt x="145" y="440"/>
                    <a:pt x="143" y="433"/>
                    <a:pt x="152" y="428"/>
                  </a:cubicBezTo>
                  <a:cubicBezTo>
                    <a:pt x="161" y="422"/>
                    <a:pt x="199" y="302"/>
                    <a:pt x="231" y="189"/>
                  </a:cubicBezTo>
                  <a:cubicBezTo>
                    <a:pt x="247" y="137"/>
                    <a:pt x="268" y="63"/>
                    <a:pt x="287" y="0"/>
                  </a:cubicBezTo>
                  <a:cubicBezTo>
                    <a:pt x="69" y="0"/>
                    <a:pt x="69" y="0"/>
                    <a:pt x="69" y="0"/>
                  </a:cubicBezTo>
                  <a:cubicBezTo>
                    <a:pt x="44" y="147"/>
                    <a:pt x="21" y="308"/>
                    <a:pt x="13" y="350"/>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13517449" y="688910"/>
              <a:ext cx="2064810" cy="2301144"/>
            </a:xfrm>
            <a:custGeom>
              <a:avLst/>
              <a:gdLst>
                <a:gd name="T0" fmla="*/ 460 w 510"/>
                <a:gd name="T1" fmla="*/ 482 h 569"/>
                <a:gd name="T2" fmla="*/ 376 w 510"/>
                <a:gd name="T3" fmla="*/ 394 h 569"/>
                <a:gd name="T4" fmla="*/ 312 w 510"/>
                <a:gd name="T5" fmla="*/ 369 h 569"/>
                <a:gd name="T6" fmla="*/ 318 w 510"/>
                <a:gd name="T7" fmla="*/ 428 h 569"/>
                <a:gd name="T8" fmla="*/ 312 w 510"/>
                <a:gd name="T9" fmla="*/ 422 h 569"/>
                <a:gd name="T10" fmla="*/ 291 w 510"/>
                <a:gd name="T11" fmla="*/ 392 h 569"/>
                <a:gd name="T12" fmla="*/ 276 w 510"/>
                <a:gd name="T13" fmla="*/ 424 h 569"/>
                <a:gd name="T14" fmla="*/ 166 w 510"/>
                <a:gd name="T15" fmla="*/ 306 h 569"/>
                <a:gd name="T16" fmla="*/ 173 w 510"/>
                <a:gd name="T17" fmla="*/ 299 h 569"/>
                <a:gd name="T18" fmla="*/ 216 w 510"/>
                <a:gd name="T19" fmla="*/ 344 h 569"/>
                <a:gd name="T20" fmla="*/ 290 w 510"/>
                <a:gd name="T21" fmla="*/ 386 h 569"/>
                <a:gd name="T22" fmla="*/ 303 w 510"/>
                <a:gd name="T23" fmla="*/ 347 h 569"/>
                <a:gd name="T24" fmla="*/ 303 w 510"/>
                <a:gd name="T25" fmla="*/ 345 h 569"/>
                <a:gd name="T26" fmla="*/ 303 w 510"/>
                <a:gd name="T27" fmla="*/ 341 h 569"/>
                <a:gd name="T28" fmla="*/ 311 w 510"/>
                <a:gd name="T29" fmla="*/ 320 h 569"/>
                <a:gd name="T30" fmla="*/ 344 w 510"/>
                <a:gd name="T31" fmla="*/ 254 h 569"/>
                <a:gd name="T32" fmla="*/ 361 w 510"/>
                <a:gd name="T33" fmla="*/ 182 h 569"/>
                <a:gd name="T34" fmla="*/ 359 w 510"/>
                <a:gd name="T35" fmla="*/ 98 h 569"/>
                <a:gd name="T36" fmla="*/ 306 w 510"/>
                <a:gd name="T37" fmla="*/ 42 h 569"/>
                <a:gd name="T38" fmla="*/ 181 w 510"/>
                <a:gd name="T39" fmla="*/ 63 h 569"/>
                <a:gd name="T40" fmla="*/ 179 w 510"/>
                <a:gd name="T41" fmla="*/ 63 h 569"/>
                <a:gd name="T42" fmla="*/ 169 w 510"/>
                <a:gd name="T43" fmla="*/ 77 h 569"/>
                <a:gd name="T44" fmla="*/ 152 w 510"/>
                <a:gd name="T45" fmla="*/ 179 h 569"/>
                <a:gd name="T46" fmla="*/ 146 w 510"/>
                <a:gd name="T47" fmla="*/ 197 h 569"/>
                <a:gd name="T48" fmla="*/ 157 w 510"/>
                <a:gd name="T49" fmla="*/ 248 h 569"/>
                <a:gd name="T50" fmla="*/ 169 w 510"/>
                <a:gd name="T51" fmla="*/ 266 h 569"/>
                <a:gd name="T52" fmla="*/ 161 w 510"/>
                <a:gd name="T53" fmla="*/ 302 h 569"/>
                <a:gd name="T54" fmla="*/ 160 w 510"/>
                <a:gd name="T55" fmla="*/ 302 h 569"/>
                <a:gd name="T56" fmla="*/ 152 w 510"/>
                <a:gd name="T57" fmla="*/ 326 h 569"/>
                <a:gd name="T58" fmla="*/ 71 w 510"/>
                <a:gd name="T59" fmla="*/ 380 h 569"/>
                <a:gd name="T60" fmla="*/ 7 w 510"/>
                <a:gd name="T61" fmla="*/ 500 h 569"/>
                <a:gd name="T62" fmla="*/ 0 w 510"/>
                <a:gd name="T63" fmla="*/ 569 h 569"/>
                <a:gd name="T64" fmla="*/ 510 w 510"/>
                <a:gd name="T65" fmla="*/ 569 h 569"/>
                <a:gd name="T66" fmla="*/ 460 w 510"/>
                <a:gd name="T67" fmla="*/ 48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569">
                  <a:moveTo>
                    <a:pt x="460" y="482"/>
                  </a:moveTo>
                  <a:cubicBezTo>
                    <a:pt x="456" y="437"/>
                    <a:pt x="407" y="401"/>
                    <a:pt x="376" y="394"/>
                  </a:cubicBezTo>
                  <a:cubicBezTo>
                    <a:pt x="347" y="388"/>
                    <a:pt x="320" y="372"/>
                    <a:pt x="312" y="369"/>
                  </a:cubicBezTo>
                  <a:cubicBezTo>
                    <a:pt x="311" y="382"/>
                    <a:pt x="315" y="409"/>
                    <a:pt x="318" y="428"/>
                  </a:cubicBezTo>
                  <a:cubicBezTo>
                    <a:pt x="317" y="430"/>
                    <a:pt x="314" y="427"/>
                    <a:pt x="312" y="422"/>
                  </a:cubicBezTo>
                  <a:cubicBezTo>
                    <a:pt x="302" y="400"/>
                    <a:pt x="299" y="388"/>
                    <a:pt x="291" y="392"/>
                  </a:cubicBezTo>
                  <a:cubicBezTo>
                    <a:pt x="285" y="395"/>
                    <a:pt x="281" y="410"/>
                    <a:pt x="276" y="424"/>
                  </a:cubicBezTo>
                  <a:cubicBezTo>
                    <a:pt x="252" y="394"/>
                    <a:pt x="194" y="332"/>
                    <a:pt x="166" y="306"/>
                  </a:cubicBezTo>
                  <a:cubicBezTo>
                    <a:pt x="167" y="303"/>
                    <a:pt x="170" y="300"/>
                    <a:pt x="173" y="299"/>
                  </a:cubicBezTo>
                  <a:cubicBezTo>
                    <a:pt x="181" y="312"/>
                    <a:pt x="197" y="335"/>
                    <a:pt x="216" y="344"/>
                  </a:cubicBezTo>
                  <a:cubicBezTo>
                    <a:pt x="238" y="356"/>
                    <a:pt x="290" y="386"/>
                    <a:pt x="290" y="386"/>
                  </a:cubicBezTo>
                  <a:cubicBezTo>
                    <a:pt x="290" y="386"/>
                    <a:pt x="300" y="362"/>
                    <a:pt x="303" y="347"/>
                  </a:cubicBezTo>
                  <a:cubicBezTo>
                    <a:pt x="303" y="345"/>
                    <a:pt x="303" y="345"/>
                    <a:pt x="303" y="345"/>
                  </a:cubicBezTo>
                  <a:cubicBezTo>
                    <a:pt x="303" y="344"/>
                    <a:pt x="303" y="342"/>
                    <a:pt x="303" y="341"/>
                  </a:cubicBezTo>
                  <a:cubicBezTo>
                    <a:pt x="303" y="330"/>
                    <a:pt x="300" y="323"/>
                    <a:pt x="311" y="320"/>
                  </a:cubicBezTo>
                  <a:cubicBezTo>
                    <a:pt x="323" y="317"/>
                    <a:pt x="339" y="278"/>
                    <a:pt x="344" y="254"/>
                  </a:cubicBezTo>
                  <a:cubicBezTo>
                    <a:pt x="350" y="230"/>
                    <a:pt x="350" y="209"/>
                    <a:pt x="361" y="182"/>
                  </a:cubicBezTo>
                  <a:cubicBezTo>
                    <a:pt x="373" y="156"/>
                    <a:pt x="371" y="131"/>
                    <a:pt x="359" y="98"/>
                  </a:cubicBezTo>
                  <a:cubicBezTo>
                    <a:pt x="341" y="21"/>
                    <a:pt x="306" y="42"/>
                    <a:pt x="306" y="42"/>
                  </a:cubicBezTo>
                  <a:cubicBezTo>
                    <a:pt x="259" y="0"/>
                    <a:pt x="205" y="39"/>
                    <a:pt x="181" y="63"/>
                  </a:cubicBezTo>
                  <a:cubicBezTo>
                    <a:pt x="181" y="63"/>
                    <a:pt x="181" y="63"/>
                    <a:pt x="179" y="63"/>
                  </a:cubicBezTo>
                  <a:cubicBezTo>
                    <a:pt x="175" y="66"/>
                    <a:pt x="172" y="71"/>
                    <a:pt x="169" y="77"/>
                  </a:cubicBezTo>
                  <a:cubicBezTo>
                    <a:pt x="146" y="110"/>
                    <a:pt x="152" y="179"/>
                    <a:pt x="152" y="179"/>
                  </a:cubicBezTo>
                  <a:cubicBezTo>
                    <a:pt x="152" y="179"/>
                    <a:pt x="149" y="180"/>
                    <a:pt x="146" y="197"/>
                  </a:cubicBezTo>
                  <a:cubicBezTo>
                    <a:pt x="145" y="213"/>
                    <a:pt x="152" y="239"/>
                    <a:pt x="157" y="248"/>
                  </a:cubicBezTo>
                  <a:cubicBezTo>
                    <a:pt x="160" y="257"/>
                    <a:pt x="167" y="258"/>
                    <a:pt x="169" y="266"/>
                  </a:cubicBezTo>
                  <a:cubicBezTo>
                    <a:pt x="169" y="266"/>
                    <a:pt x="166" y="284"/>
                    <a:pt x="161" y="302"/>
                  </a:cubicBezTo>
                  <a:cubicBezTo>
                    <a:pt x="161" y="302"/>
                    <a:pt x="161" y="302"/>
                    <a:pt x="160" y="302"/>
                  </a:cubicBezTo>
                  <a:cubicBezTo>
                    <a:pt x="158" y="305"/>
                    <a:pt x="161" y="309"/>
                    <a:pt x="152" y="326"/>
                  </a:cubicBezTo>
                  <a:cubicBezTo>
                    <a:pt x="139" y="347"/>
                    <a:pt x="119" y="354"/>
                    <a:pt x="71" y="380"/>
                  </a:cubicBezTo>
                  <a:cubicBezTo>
                    <a:pt x="24" y="404"/>
                    <a:pt x="12" y="454"/>
                    <a:pt x="7" y="500"/>
                  </a:cubicBezTo>
                  <a:cubicBezTo>
                    <a:pt x="5" y="528"/>
                    <a:pt x="1" y="552"/>
                    <a:pt x="0" y="569"/>
                  </a:cubicBezTo>
                  <a:cubicBezTo>
                    <a:pt x="510" y="569"/>
                    <a:pt x="510" y="569"/>
                    <a:pt x="510" y="569"/>
                  </a:cubicBezTo>
                  <a:cubicBezTo>
                    <a:pt x="484" y="545"/>
                    <a:pt x="463" y="526"/>
                    <a:pt x="460" y="482"/>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14388949" y="7405493"/>
              <a:ext cx="1307712" cy="1861893"/>
            </a:xfrm>
            <a:custGeom>
              <a:avLst/>
              <a:gdLst>
                <a:gd name="T0" fmla="*/ 178 w 323"/>
                <a:gd name="T1" fmla="*/ 0 h 461"/>
                <a:gd name="T2" fmla="*/ 8 w 323"/>
                <a:gd name="T3" fmla="*/ 0 h 461"/>
                <a:gd name="T4" fmla="*/ 7 w 323"/>
                <a:gd name="T5" fmla="*/ 293 h 461"/>
                <a:gd name="T6" fmla="*/ 0 w 323"/>
                <a:gd name="T7" fmla="*/ 388 h 461"/>
                <a:gd name="T8" fmla="*/ 0 w 323"/>
                <a:gd name="T9" fmla="*/ 410 h 461"/>
                <a:gd name="T10" fmla="*/ 40 w 323"/>
                <a:gd name="T11" fmla="*/ 430 h 461"/>
                <a:gd name="T12" fmla="*/ 108 w 323"/>
                <a:gd name="T13" fmla="*/ 431 h 461"/>
                <a:gd name="T14" fmla="*/ 123 w 323"/>
                <a:gd name="T15" fmla="*/ 425 h 461"/>
                <a:gd name="T16" fmla="*/ 202 w 323"/>
                <a:gd name="T17" fmla="*/ 448 h 461"/>
                <a:gd name="T18" fmla="*/ 323 w 323"/>
                <a:gd name="T19" fmla="*/ 439 h 461"/>
                <a:gd name="T20" fmla="*/ 256 w 323"/>
                <a:gd name="T21" fmla="*/ 407 h 461"/>
                <a:gd name="T22" fmla="*/ 191 w 323"/>
                <a:gd name="T23" fmla="*/ 359 h 461"/>
                <a:gd name="T24" fmla="*/ 200 w 323"/>
                <a:gd name="T25" fmla="*/ 353 h 461"/>
                <a:gd name="T26" fmla="*/ 152 w 323"/>
                <a:gd name="T27" fmla="*/ 293 h 461"/>
                <a:gd name="T28" fmla="*/ 152 w 323"/>
                <a:gd name="T29" fmla="*/ 228 h 461"/>
                <a:gd name="T30" fmla="*/ 178 w 323"/>
                <a:gd name="T31"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3" h="461">
                  <a:moveTo>
                    <a:pt x="178" y="0"/>
                  </a:moveTo>
                  <a:cubicBezTo>
                    <a:pt x="8" y="0"/>
                    <a:pt x="8" y="0"/>
                    <a:pt x="8" y="0"/>
                  </a:cubicBezTo>
                  <a:cubicBezTo>
                    <a:pt x="10" y="66"/>
                    <a:pt x="13" y="245"/>
                    <a:pt x="7" y="293"/>
                  </a:cubicBezTo>
                  <a:cubicBezTo>
                    <a:pt x="0" y="343"/>
                    <a:pt x="0" y="388"/>
                    <a:pt x="0" y="388"/>
                  </a:cubicBezTo>
                  <a:cubicBezTo>
                    <a:pt x="0" y="388"/>
                    <a:pt x="0" y="394"/>
                    <a:pt x="0" y="410"/>
                  </a:cubicBezTo>
                  <a:cubicBezTo>
                    <a:pt x="0" y="427"/>
                    <a:pt x="12" y="427"/>
                    <a:pt x="40" y="430"/>
                  </a:cubicBezTo>
                  <a:cubicBezTo>
                    <a:pt x="69" y="433"/>
                    <a:pt x="108" y="431"/>
                    <a:pt x="108" y="431"/>
                  </a:cubicBezTo>
                  <a:cubicBezTo>
                    <a:pt x="108" y="431"/>
                    <a:pt x="107" y="418"/>
                    <a:pt x="123" y="425"/>
                  </a:cubicBezTo>
                  <a:cubicBezTo>
                    <a:pt x="139" y="431"/>
                    <a:pt x="172" y="448"/>
                    <a:pt x="202" y="448"/>
                  </a:cubicBezTo>
                  <a:cubicBezTo>
                    <a:pt x="232" y="448"/>
                    <a:pt x="323" y="461"/>
                    <a:pt x="323" y="439"/>
                  </a:cubicBezTo>
                  <a:cubicBezTo>
                    <a:pt x="323" y="416"/>
                    <a:pt x="288" y="407"/>
                    <a:pt x="256" y="407"/>
                  </a:cubicBezTo>
                  <a:cubicBezTo>
                    <a:pt x="226" y="407"/>
                    <a:pt x="191" y="359"/>
                    <a:pt x="191" y="359"/>
                  </a:cubicBezTo>
                  <a:cubicBezTo>
                    <a:pt x="191" y="359"/>
                    <a:pt x="191" y="359"/>
                    <a:pt x="200" y="353"/>
                  </a:cubicBezTo>
                  <a:cubicBezTo>
                    <a:pt x="208" y="349"/>
                    <a:pt x="158" y="311"/>
                    <a:pt x="152" y="293"/>
                  </a:cubicBezTo>
                  <a:cubicBezTo>
                    <a:pt x="145" y="275"/>
                    <a:pt x="146" y="272"/>
                    <a:pt x="152" y="228"/>
                  </a:cubicBezTo>
                  <a:cubicBezTo>
                    <a:pt x="156" y="192"/>
                    <a:pt x="166" y="83"/>
                    <a:pt x="178" y="0"/>
                  </a:cubicBez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13354737" y="5199413"/>
              <a:ext cx="2130359" cy="2206081"/>
            </a:xfrm>
            <a:custGeom>
              <a:avLst/>
              <a:gdLst>
                <a:gd name="T0" fmla="*/ 440 w 526"/>
                <a:gd name="T1" fmla="*/ 508 h 545"/>
                <a:gd name="T2" fmla="*/ 482 w 526"/>
                <a:gd name="T3" fmla="*/ 267 h 545"/>
                <a:gd name="T4" fmla="*/ 499 w 526"/>
                <a:gd name="T5" fmla="*/ 75 h 545"/>
                <a:gd name="T6" fmla="*/ 515 w 526"/>
                <a:gd name="T7" fmla="*/ 64 h 545"/>
                <a:gd name="T8" fmla="*/ 517 w 526"/>
                <a:gd name="T9" fmla="*/ 7 h 545"/>
                <a:gd name="T10" fmla="*/ 516 w 526"/>
                <a:gd name="T11" fmla="*/ 0 h 545"/>
                <a:gd name="T12" fmla="*/ 57 w 526"/>
                <a:gd name="T13" fmla="*/ 0 h 545"/>
                <a:gd name="T14" fmla="*/ 59 w 526"/>
                <a:gd name="T15" fmla="*/ 31 h 545"/>
                <a:gd name="T16" fmla="*/ 76 w 526"/>
                <a:gd name="T17" fmla="*/ 57 h 545"/>
                <a:gd name="T18" fmla="*/ 35 w 526"/>
                <a:gd name="T19" fmla="*/ 350 h 545"/>
                <a:gd name="T20" fmla="*/ 0 w 526"/>
                <a:gd name="T21" fmla="*/ 545 h 545"/>
                <a:gd name="T22" fmla="*/ 218 w 526"/>
                <a:gd name="T23" fmla="*/ 545 h 545"/>
                <a:gd name="T24" fmla="*/ 254 w 526"/>
                <a:gd name="T25" fmla="*/ 420 h 545"/>
                <a:gd name="T26" fmla="*/ 263 w 526"/>
                <a:gd name="T27" fmla="*/ 538 h 545"/>
                <a:gd name="T28" fmla="*/ 264 w 526"/>
                <a:gd name="T29" fmla="*/ 545 h 545"/>
                <a:gd name="T30" fmla="*/ 434 w 526"/>
                <a:gd name="T31" fmla="*/ 545 h 545"/>
                <a:gd name="T32" fmla="*/ 440 w 526"/>
                <a:gd name="T33" fmla="*/ 50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6" h="545">
                  <a:moveTo>
                    <a:pt x="440" y="508"/>
                  </a:moveTo>
                  <a:cubicBezTo>
                    <a:pt x="453" y="422"/>
                    <a:pt x="472" y="339"/>
                    <a:pt x="482" y="267"/>
                  </a:cubicBezTo>
                  <a:cubicBezTo>
                    <a:pt x="493" y="194"/>
                    <a:pt x="499" y="75"/>
                    <a:pt x="499" y="75"/>
                  </a:cubicBezTo>
                  <a:cubicBezTo>
                    <a:pt x="499" y="75"/>
                    <a:pt x="505" y="73"/>
                    <a:pt x="515" y="64"/>
                  </a:cubicBezTo>
                  <a:cubicBezTo>
                    <a:pt x="526" y="55"/>
                    <a:pt x="523" y="33"/>
                    <a:pt x="517" y="7"/>
                  </a:cubicBezTo>
                  <a:cubicBezTo>
                    <a:pt x="517" y="5"/>
                    <a:pt x="516" y="3"/>
                    <a:pt x="516" y="0"/>
                  </a:cubicBezTo>
                  <a:cubicBezTo>
                    <a:pt x="57" y="0"/>
                    <a:pt x="57" y="0"/>
                    <a:pt x="57" y="0"/>
                  </a:cubicBezTo>
                  <a:cubicBezTo>
                    <a:pt x="55" y="17"/>
                    <a:pt x="54" y="29"/>
                    <a:pt x="59" y="31"/>
                  </a:cubicBezTo>
                  <a:cubicBezTo>
                    <a:pt x="71" y="39"/>
                    <a:pt x="76" y="37"/>
                    <a:pt x="76" y="57"/>
                  </a:cubicBezTo>
                  <a:cubicBezTo>
                    <a:pt x="76" y="76"/>
                    <a:pt x="67" y="201"/>
                    <a:pt x="35" y="350"/>
                  </a:cubicBezTo>
                  <a:cubicBezTo>
                    <a:pt x="24" y="400"/>
                    <a:pt x="12" y="471"/>
                    <a:pt x="0" y="545"/>
                  </a:cubicBezTo>
                  <a:cubicBezTo>
                    <a:pt x="218" y="545"/>
                    <a:pt x="218" y="545"/>
                    <a:pt x="218" y="545"/>
                  </a:cubicBezTo>
                  <a:cubicBezTo>
                    <a:pt x="238" y="476"/>
                    <a:pt x="254" y="420"/>
                    <a:pt x="254" y="420"/>
                  </a:cubicBezTo>
                  <a:cubicBezTo>
                    <a:pt x="254" y="420"/>
                    <a:pt x="259" y="479"/>
                    <a:pt x="263" y="538"/>
                  </a:cubicBezTo>
                  <a:cubicBezTo>
                    <a:pt x="263" y="540"/>
                    <a:pt x="263" y="543"/>
                    <a:pt x="264" y="545"/>
                  </a:cubicBezTo>
                  <a:cubicBezTo>
                    <a:pt x="434" y="545"/>
                    <a:pt x="434" y="545"/>
                    <a:pt x="434" y="545"/>
                  </a:cubicBezTo>
                  <a:cubicBezTo>
                    <a:pt x="436" y="532"/>
                    <a:pt x="438" y="519"/>
                    <a:pt x="440" y="508"/>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noEditPoints="1"/>
            </p:cNvSpPr>
            <p:nvPr/>
          </p:nvSpPr>
          <p:spPr bwMode="auto">
            <a:xfrm>
              <a:off x="13514170" y="2990054"/>
              <a:ext cx="2379448" cy="2209360"/>
            </a:xfrm>
            <a:custGeom>
              <a:avLst/>
              <a:gdLst>
                <a:gd name="T0" fmla="*/ 458 w 588"/>
                <a:gd name="T1" fmla="*/ 364 h 546"/>
                <a:gd name="T2" fmla="*/ 431 w 588"/>
                <a:gd name="T3" fmla="*/ 233 h 546"/>
                <a:gd name="T4" fmla="*/ 458 w 588"/>
                <a:gd name="T5" fmla="*/ 215 h 546"/>
                <a:gd name="T6" fmla="*/ 470 w 588"/>
                <a:gd name="T7" fmla="*/ 182 h 546"/>
                <a:gd name="T8" fmla="*/ 562 w 588"/>
                <a:gd name="T9" fmla="*/ 176 h 546"/>
                <a:gd name="T10" fmla="*/ 575 w 588"/>
                <a:gd name="T11" fmla="*/ 65 h 546"/>
                <a:gd name="T12" fmla="*/ 511 w 588"/>
                <a:gd name="T13" fmla="*/ 0 h 546"/>
                <a:gd name="T14" fmla="*/ 511 w 588"/>
                <a:gd name="T15" fmla="*/ 0 h 546"/>
                <a:gd name="T16" fmla="*/ 1 w 588"/>
                <a:gd name="T17" fmla="*/ 0 h 546"/>
                <a:gd name="T18" fmla="*/ 4 w 588"/>
                <a:gd name="T19" fmla="*/ 26 h 546"/>
                <a:gd name="T20" fmla="*/ 46 w 588"/>
                <a:gd name="T21" fmla="*/ 148 h 546"/>
                <a:gd name="T22" fmla="*/ 54 w 588"/>
                <a:gd name="T23" fmla="*/ 278 h 546"/>
                <a:gd name="T24" fmla="*/ 38 w 588"/>
                <a:gd name="T25" fmla="*/ 347 h 546"/>
                <a:gd name="T26" fmla="*/ 32 w 588"/>
                <a:gd name="T27" fmla="*/ 448 h 546"/>
                <a:gd name="T28" fmla="*/ 15 w 588"/>
                <a:gd name="T29" fmla="*/ 546 h 546"/>
                <a:gd name="T30" fmla="*/ 474 w 588"/>
                <a:gd name="T31" fmla="*/ 546 h 546"/>
                <a:gd name="T32" fmla="*/ 458 w 588"/>
                <a:gd name="T33" fmla="*/ 364 h 546"/>
                <a:gd name="T34" fmla="*/ 354 w 588"/>
                <a:gd name="T35" fmla="*/ 47 h 546"/>
                <a:gd name="T36" fmla="*/ 383 w 588"/>
                <a:gd name="T37" fmla="*/ 48 h 546"/>
                <a:gd name="T38" fmla="*/ 422 w 588"/>
                <a:gd name="T39" fmla="*/ 145 h 546"/>
                <a:gd name="T40" fmla="*/ 359 w 588"/>
                <a:gd name="T41" fmla="*/ 119 h 546"/>
                <a:gd name="T42" fmla="*/ 387 w 588"/>
                <a:gd name="T43" fmla="*/ 87 h 546"/>
                <a:gd name="T44" fmla="*/ 354 w 588"/>
                <a:gd name="T45" fmla="*/ 47 h 546"/>
                <a:gd name="T46" fmla="*/ 422 w 588"/>
                <a:gd name="T47" fmla="*/ 157 h 546"/>
                <a:gd name="T48" fmla="*/ 436 w 588"/>
                <a:gd name="T49" fmla="*/ 229 h 546"/>
                <a:gd name="T50" fmla="*/ 417 w 588"/>
                <a:gd name="T51" fmla="*/ 242 h 546"/>
                <a:gd name="T52" fmla="*/ 422 w 588"/>
                <a:gd name="T53" fmla="*/ 1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8" h="546">
                  <a:moveTo>
                    <a:pt x="458" y="364"/>
                  </a:moveTo>
                  <a:cubicBezTo>
                    <a:pt x="452" y="311"/>
                    <a:pt x="431" y="233"/>
                    <a:pt x="431" y="233"/>
                  </a:cubicBezTo>
                  <a:cubicBezTo>
                    <a:pt x="431" y="233"/>
                    <a:pt x="448" y="226"/>
                    <a:pt x="458" y="215"/>
                  </a:cubicBezTo>
                  <a:cubicBezTo>
                    <a:pt x="469" y="206"/>
                    <a:pt x="470" y="182"/>
                    <a:pt x="470" y="182"/>
                  </a:cubicBezTo>
                  <a:cubicBezTo>
                    <a:pt x="470" y="182"/>
                    <a:pt x="535" y="188"/>
                    <a:pt x="562" y="176"/>
                  </a:cubicBezTo>
                  <a:cubicBezTo>
                    <a:pt x="588" y="166"/>
                    <a:pt x="584" y="107"/>
                    <a:pt x="575" y="65"/>
                  </a:cubicBezTo>
                  <a:cubicBezTo>
                    <a:pt x="565" y="23"/>
                    <a:pt x="538" y="24"/>
                    <a:pt x="511" y="0"/>
                  </a:cubicBezTo>
                  <a:cubicBezTo>
                    <a:pt x="511" y="0"/>
                    <a:pt x="511" y="0"/>
                    <a:pt x="511" y="0"/>
                  </a:cubicBezTo>
                  <a:cubicBezTo>
                    <a:pt x="1" y="0"/>
                    <a:pt x="1" y="0"/>
                    <a:pt x="1" y="0"/>
                  </a:cubicBezTo>
                  <a:cubicBezTo>
                    <a:pt x="0" y="12"/>
                    <a:pt x="1" y="21"/>
                    <a:pt x="4" y="26"/>
                  </a:cubicBezTo>
                  <a:cubicBezTo>
                    <a:pt x="11" y="36"/>
                    <a:pt x="29" y="96"/>
                    <a:pt x="46" y="148"/>
                  </a:cubicBezTo>
                  <a:cubicBezTo>
                    <a:pt x="64" y="197"/>
                    <a:pt x="57" y="256"/>
                    <a:pt x="54" y="278"/>
                  </a:cubicBezTo>
                  <a:cubicBezTo>
                    <a:pt x="50" y="299"/>
                    <a:pt x="37" y="319"/>
                    <a:pt x="38" y="347"/>
                  </a:cubicBezTo>
                  <a:cubicBezTo>
                    <a:pt x="40" y="376"/>
                    <a:pt x="37" y="404"/>
                    <a:pt x="32" y="448"/>
                  </a:cubicBezTo>
                  <a:cubicBezTo>
                    <a:pt x="30" y="475"/>
                    <a:pt x="20" y="517"/>
                    <a:pt x="15" y="546"/>
                  </a:cubicBezTo>
                  <a:cubicBezTo>
                    <a:pt x="474" y="546"/>
                    <a:pt x="474" y="546"/>
                    <a:pt x="474" y="546"/>
                  </a:cubicBezTo>
                  <a:cubicBezTo>
                    <a:pt x="469" y="510"/>
                    <a:pt x="462" y="413"/>
                    <a:pt x="458" y="364"/>
                  </a:cubicBezTo>
                  <a:close/>
                  <a:moveTo>
                    <a:pt x="354" y="47"/>
                  </a:moveTo>
                  <a:cubicBezTo>
                    <a:pt x="343" y="47"/>
                    <a:pt x="362" y="30"/>
                    <a:pt x="383" y="48"/>
                  </a:cubicBezTo>
                  <a:cubicBezTo>
                    <a:pt x="405" y="66"/>
                    <a:pt x="422" y="145"/>
                    <a:pt x="422" y="145"/>
                  </a:cubicBezTo>
                  <a:cubicBezTo>
                    <a:pt x="422" y="145"/>
                    <a:pt x="377" y="127"/>
                    <a:pt x="359" y="119"/>
                  </a:cubicBezTo>
                  <a:cubicBezTo>
                    <a:pt x="359" y="119"/>
                    <a:pt x="387" y="110"/>
                    <a:pt x="387" y="87"/>
                  </a:cubicBezTo>
                  <a:cubicBezTo>
                    <a:pt x="387" y="63"/>
                    <a:pt x="365" y="48"/>
                    <a:pt x="354" y="47"/>
                  </a:cubicBezTo>
                  <a:close/>
                  <a:moveTo>
                    <a:pt x="422" y="157"/>
                  </a:moveTo>
                  <a:cubicBezTo>
                    <a:pt x="436" y="229"/>
                    <a:pt x="436" y="229"/>
                    <a:pt x="436" y="229"/>
                  </a:cubicBezTo>
                  <a:cubicBezTo>
                    <a:pt x="417" y="242"/>
                    <a:pt x="417" y="242"/>
                    <a:pt x="417" y="242"/>
                  </a:cubicBezTo>
                  <a:cubicBezTo>
                    <a:pt x="417" y="242"/>
                    <a:pt x="421" y="182"/>
                    <a:pt x="422" y="157"/>
                  </a:cubicBezTo>
                  <a:close/>
                </a:path>
              </a:pathLst>
            </a:custGeom>
            <a:solidFill>
              <a:schemeClr val="accent2"/>
            </a:solidFill>
            <a:ln>
              <a:noFill/>
            </a:ln>
            <a:effectLst/>
          </p:spPr>
          <p:txBody>
            <a:bodyPr vert="horz" wrap="square" lIns="91440" tIns="45720" rIns="91440" bIns="45720" numCol="1" anchor="t" anchorCtr="0" compatLnSpc="1">
              <a:prstTxWarp prst="textNoShape">
                <a:avLst/>
              </a:prstTxWarp>
            </a:bodyPr>
            <a:lstStyle/>
            <a:p>
              <a:endParaRPr lang="id-ID"/>
            </a:p>
          </p:txBody>
        </p:sp>
      </p:grpSp>
      <p:sp>
        <p:nvSpPr>
          <p:cNvPr id="41" name="Прямоугольник 40"/>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The best team</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8" name="TextBox 17"/>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9" name="TextBox 18"/>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0" name="TextBox 19"/>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1" name="TextBox 20"/>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2" name="TextBox 21"/>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3" name="TextBox 22"/>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24" name="TextBox 23"/>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5" name="TextBox 24"/>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26" name="Прямая соединительная линия 25"/>
          <p:cNvCxnSpPr/>
          <p:nvPr/>
        </p:nvCxnSpPr>
        <p:spPr>
          <a:xfrm rot="10800000" flipV="1">
            <a:off x="3419856" y="2552700"/>
            <a:ext cx="3761994" cy="419100"/>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 name="Прямая соединительная линия 26"/>
          <p:cNvCxnSpPr/>
          <p:nvPr/>
        </p:nvCxnSpPr>
        <p:spPr>
          <a:xfrm rot="10800000" flipV="1">
            <a:off x="3419860" y="4952999"/>
            <a:ext cx="3761991" cy="1295399"/>
          </a:xfrm>
          <a:prstGeom prst="bentConnector3">
            <a:avLst>
              <a:gd name="adj1" fmla="val 1860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Прямая соединительная линия 27"/>
          <p:cNvCxnSpPr/>
          <p:nvPr/>
        </p:nvCxnSpPr>
        <p:spPr>
          <a:xfrm rot="10800000" flipV="1">
            <a:off x="10839450" y="2984499"/>
            <a:ext cx="4389760" cy="2384411"/>
          </a:xfrm>
          <a:prstGeom prst="bentConnector3">
            <a:avLst>
              <a:gd name="adj1" fmla="val 74736"/>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Прямая соединительная линия 28"/>
          <p:cNvCxnSpPr/>
          <p:nvPr/>
        </p:nvCxnSpPr>
        <p:spPr>
          <a:xfrm rot="10800000" flipV="1">
            <a:off x="10515600" y="6261098"/>
            <a:ext cx="4713610" cy="1663701"/>
          </a:xfrm>
          <a:prstGeom prst="bentConnector3">
            <a:avLst>
              <a:gd name="adj1" fmla="val 79907"/>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877731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0" y="6202608"/>
            <a:ext cx="18288000" cy="879748"/>
            <a:chOff x="0" y="4591563"/>
            <a:chExt cx="12192000" cy="586408"/>
          </a:xfrm>
          <a:solidFill>
            <a:srgbClr val="CCD4DE"/>
          </a:solidFill>
        </p:grpSpPr>
        <p:sp>
          <p:nvSpPr>
            <p:cNvPr id="9" name="Rectangle 8"/>
            <p:cNvSpPr/>
            <p:nvPr/>
          </p:nvSpPr>
          <p:spPr>
            <a:xfrm>
              <a:off x="0" y="4591563"/>
              <a:ext cx="12192000" cy="586408"/>
            </a:xfrm>
            <a:prstGeom prst="rect">
              <a:avLst/>
            </a:prstGeom>
            <a:grp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latin typeface="Arial" panose="020B0604020202020204" pitchFamily="34" charset="0"/>
                <a:cs typeface="Arial" panose="020B0604020202020204" pitchFamily="34" charset="0"/>
              </a:endParaRPr>
            </a:p>
          </p:txBody>
        </p:sp>
        <p:cxnSp>
          <p:nvCxnSpPr>
            <p:cNvPr id="11" name="Straight Connector 10"/>
            <p:cNvCxnSpPr/>
            <p:nvPr/>
          </p:nvCxnSpPr>
          <p:spPr>
            <a:xfrm>
              <a:off x="0" y="4884767"/>
              <a:ext cx="12192000" cy="0"/>
            </a:xfrm>
            <a:prstGeom prst="line">
              <a:avLst/>
            </a:prstGeom>
            <a:grpFill/>
            <a:ln w="28575">
              <a:solidFill>
                <a:schemeClr val="bg1"/>
              </a:solidFill>
              <a:prstDash val="lgDash"/>
            </a:ln>
          </p:spPr>
          <p:style>
            <a:lnRef idx="1">
              <a:schemeClr val="accent1"/>
            </a:lnRef>
            <a:fillRef idx="0">
              <a:schemeClr val="accent1"/>
            </a:fillRef>
            <a:effectRef idx="0">
              <a:schemeClr val="accent1"/>
            </a:effectRef>
            <a:fontRef idx="minor">
              <a:schemeClr val="tx1"/>
            </a:fontRef>
          </p:style>
        </p:cxnSp>
      </p:grpSp>
      <p:sp>
        <p:nvSpPr>
          <p:cNvPr id="15" name="Freeform 5"/>
          <p:cNvSpPr>
            <a:spLocks/>
          </p:cNvSpPr>
          <p:nvPr/>
        </p:nvSpPr>
        <p:spPr bwMode="auto">
          <a:xfrm>
            <a:off x="1274096" y="4286883"/>
            <a:ext cx="1486044" cy="2243632"/>
          </a:xfrm>
          <a:custGeom>
            <a:avLst/>
            <a:gdLst>
              <a:gd name="T0" fmla="*/ 217 w 318"/>
              <a:gd name="T1" fmla="*/ 58 h 422"/>
              <a:gd name="T2" fmla="*/ 261 w 318"/>
              <a:gd name="T3" fmla="*/ 27 h 422"/>
              <a:gd name="T4" fmla="*/ 262 w 318"/>
              <a:gd name="T5" fmla="*/ 51 h 422"/>
              <a:gd name="T6" fmla="*/ 258 w 318"/>
              <a:gd name="T7" fmla="*/ 64 h 422"/>
              <a:gd name="T8" fmla="*/ 254 w 318"/>
              <a:gd name="T9" fmla="*/ 75 h 422"/>
              <a:gd name="T10" fmla="*/ 259 w 318"/>
              <a:gd name="T11" fmla="*/ 92 h 422"/>
              <a:gd name="T12" fmla="*/ 278 w 318"/>
              <a:gd name="T13" fmla="*/ 126 h 422"/>
              <a:gd name="T14" fmla="*/ 288 w 318"/>
              <a:gd name="T15" fmla="*/ 104 h 422"/>
              <a:gd name="T16" fmla="*/ 288 w 318"/>
              <a:gd name="T17" fmla="*/ 77 h 422"/>
              <a:gd name="T18" fmla="*/ 294 w 318"/>
              <a:gd name="T19" fmla="*/ 82 h 422"/>
              <a:gd name="T20" fmla="*/ 311 w 318"/>
              <a:gd name="T21" fmla="*/ 66 h 422"/>
              <a:gd name="T22" fmla="*/ 315 w 318"/>
              <a:gd name="T23" fmla="*/ 76 h 422"/>
              <a:gd name="T24" fmla="*/ 311 w 318"/>
              <a:gd name="T25" fmla="*/ 92 h 422"/>
              <a:gd name="T26" fmla="*/ 299 w 318"/>
              <a:gd name="T27" fmla="*/ 117 h 422"/>
              <a:gd name="T28" fmla="*/ 275 w 318"/>
              <a:gd name="T29" fmla="*/ 158 h 422"/>
              <a:gd name="T30" fmla="*/ 250 w 318"/>
              <a:gd name="T31" fmla="*/ 125 h 422"/>
              <a:gd name="T32" fmla="*/ 223 w 318"/>
              <a:gd name="T33" fmla="*/ 178 h 422"/>
              <a:gd name="T34" fmla="*/ 215 w 318"/>
              <a:gd name="T35" fmla="*/ 205 h 422"/>
              <a:gd name="T36" fmla="*/ 289 w 318"/>
              <a:gd name="T37" fmla="*/ 257 h 422"/>
              <a:gd name="T38" fmla="*/ 227 w 318"/>
              <a:gd name="T39" fmla="*/ 329 h 422"/>
              <a:gd name="T40" fmla="*/ 233 w 318"/>
              <a:gd name="T41" fmla="*/ 352 h 422"/>
              <a:gd name="T42" fmla="*/ 222 w 318"/>
              <a:gd name="T43" fmla="*/ 364 h 422"/>
              <a:gd name="T44" fmla="*/ 193 w 318"/>
              <a:gd name="T45" fmla="*/ 334 h 422"/>
              <a:gd name="T46" fmla="*/ 219 w 318"/>
              <a:gd name="T47" fmla="*/ 304 h 422"/>
              <a:gd name="T48" fmla="*/ 231 w 318"/>
              <a:gd name="T49" fmla="*/ 254 h 422"/>
              <a:gd name="T50" fmla="*/ 129 w 318"/>
              <a:gd name="T51" fmla="*/ 292 h 422"/>
              <a:gd name="T52" fmla="*/ 105 w 318"/>
              <a:gd name="T53" fmla="*/ 308 h 422"/>
              <a:gd name="T54" fmla="*/ 50 w 318"/>
              <a:gd name="T55" fmla="*/ 348 h 422"/>
              <a:gd name="T56" fmla="*/ 34 w 318"/>
              <a:gd name="T57" fmla="*/ 377 h 422"/>
              <a:gd name="T58" fmla="*/ 13 w 318"/>
              <a:gd name="T59" fmla="*/ 405 h 422"/>
              <a:gd name="T60" fmla="*/ 3 w 318"/>
              <a:gd name="T61" fmla="*/ 377 h 422"/>
              <a:gd name="T62" fmla="*/ 12 w 318"/>
              <a:gd name="T63" fmla="*/ 346 h 422"/>
              <a:gd name="T64" fmla="*/ 45 w 318"/>
              <a:gd name="T65" fmla="*/ 321 h 422"/>
              <a:gd name="T66" fmla="*/ 108 w 318"/>
              <a:gd name="T67" fmla="*/ 274 h 422"/>
              <a:gd name="T68" fmla="*/ 160 w 318"/>
              <a:gd name="T69" fmla="*/ 192 h 422"/>
              <a:gd name="T70" fmla="*/ 185 w 318"/>
              <a:gd name="T71" fmla="*/ 109 h 422"/>
              <a:gd name="T72" fmla="*/ 156 w 318"/>
              <a:gd name="T73" fmla="*/ 99 h 422"/>
              <a:gd name="T74" fmla="*/ 134 w 318"/>
              <a:gd name="T75" fmla="*/ 135 h 422"/>
              <a:gd name="T76" fmla="*/ 140 w 318"/>
              <a:gd name="T77" fmla="*/ 166 h 422"/>
              <a:gd name="T78" fmla="*/ 133 w 318"/>
              <a:gd name="T79" fmla="*/ 167 h 422"/>
              <a:gd name="T80" fmla="*/ 111 w 318"/>
              <a:gd name="T81" fmla="*/ 187 h 422"/>
              <a:gd name="T82" fmla="*/ 105 w 318"/>
              <a:gd name="T83" fmla="*/ 180 h 422"/>
              <a:gd name="T84" fmla="*/ 102 w 318"/>
              <a:gd name="T85" fmla="*/ 173 h 422"/>
              <a:gd name="T86" fmla="*/ 109 w 318"/>
              <a:gd name="T87" fmla="*/ 158 h 422"/>
              <a:gd name="T88" fmla="*/ 121 w 318"/>
              <a:gd name="T89" fmla="*/ 128 h 422"/>
              <a:gd name="T90" fmla="*/ 156 w 318"/>
              <a:gd name="T91" fmla="*/ 75 h 422"/>
              <a:gd name="T92" fmla="*/ 213 w 318"/>
              <a:gd name="T93" fmla="*/ 7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8" h="422">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 name="Freeform 5"/>
          <p:cNvSpPr>
            <a:spLocks/>
          </p:cNvSpPr>
          <p:nvPr/>
        </p:nvSpPr>
        <p:spPr bwMode="auto">
          <a:xfrm>
            <a:off x="8988050" y="2567011"/>
            <a:ext cx="2625183" cy="3963505"/>
          </a:xfrm>
          <a:custGeom>
            <a:avLst/>
            <a:gdLst>
              <a:gd name="T0" fmla="*/ 217 w 318"/>
              <a:gd name="T1" fmla="*/ 58 h 422"/>
              <a:gd name="T2" fmla="*/ 261 w 318"/>
              <a:gd name="T3" fmla="*/ 27 h 422"/>
              <a:gd name="T4" fmla="*/ 262 w 318"/>
              <a:gd name="T5" fmla="*/ 51 h 422"/>
              <a:gd name="T6" fmla="*/ 258 w 318"/>
              <a:gd name="T7" fmla="*/ 64 h 422"/>
              <a:gd name="T8" fmla="*/ 254 w 318"/>
              <a:gd name="T9" fmla="*/ 75 h 422"/>
              <a:gd name="T10" fmla="*/ 259 w 318"/>
              <a:gd name="T11" fmla="*/ 92 h 422"/>
              <a:gd name="T12" fmla="*/ 278 w 318"/>
              <a:gd name="T13" fmla="*/ 126 h 422"/>
              <a:gd name="T14" fmla="*/ 288 w 318"/>
              <a:gd name="T15" fmla="*/ 104 h 422"/>
              <a:gd name="T16" fmla="*/ 288 w 318"/>
              <a:gd name="T17" fmla="*/ 77 h 422"/>
              <a:gd name="T18" fmla="*/ 294 w 318"/>
              <a:gd name="T19" fmla="*/ 82 h 422"/>
              <a:gd name="T20" fmla="*/ 311 w 318"/>
              <a:gd name="T21" fmla="*/ 66 h 422"/>
              <a:gd name="T22" fmla="*/ 315 w 318"/>
              <a:gd name="T23" fmla="*/ 76 h 422"/>
              <a:gd name="T24" fmla="*/ 311 w 318"/>
              <a:gd name="T25" fmla="*/ 92 h 422"/>
              <a:gd name="T26" fmla="*/ 299 w 318"/>
              <a:gd name="T27" fmla="*/ 117 h 422"/>
              <a:gd name="T28" fmla="*/ 275 w 318"/>
              <a:gd name="T29" fmla="*/ 158 h 422"/>
              <a:gd name="T30" fmla="*/ 250 w 318"/>
              <a:gd name="T31" fmla="*/ 125 h 422"/>
              <a:gd name="T32" fmla="*/ 223 w 318"/>
              <a:gd name="T33" fmla="*/ 178 h 422"/>
              <a:gd name="T34" fmla="*/ 215 w 318"/>
              <a:gd name="T35" fmla="*/ 205 h 422"/>
              <a:gd name="T36" fmla="*/ 289 w 318"/>
              <a:gd name="T37" fmla="*/ 257 h 422"/>
              <a:gd name="T38" fmla="*/ 227 w 318"/>
              <a:gd name="T39" fmla="*/ 329 h 422"/>
              <a:gd name="T40" fmla="*/ 233 w 318"/>
              <a:gd name="T41" fmla="*/ 352 h 422"/>
              <a:gd name="T42" fmla="*/ 222 w 318"/>
              <a:gd name="T43" fmla="*/ 364 h 422"/>
              <a:gd name="T44" fmla="*/ 193 w 318"/>
              <a:gd name="T45" fmla="*/ 334 h 422"/>
              <a:gd name="T46" fmla="*/ 219 w 318"/>
              <a:gd name="T47" fmla="*/ 304 h 422"/>
              <a:gd name="T48" fmla="*/ 231 w 318"/>
              <a:gd name="T49" fmla="*/ 254 h 422"/>
              <a:gd name="T50" fmla="*/ 129 w 318"/>
              <a:gd name="T51" fmla="*/ 292 h 422"/>
              <a:gd name="T52" fmla="*/ 105 w 318"/>
              <a:gd name="T53" fmla="*/ 308 h 422"/>
              <a:gd name="T54" fmla="*/ 50 w 318"/>
              <a:gd name="T55" fmla="*/ 348 h 422"/>
              <a:gd name="T56" fmla="*/ 34 w 318"/>
              <a:gd name="T57" fmla="*/ 377 h 422"/>
              <a:gd name="T58" fmla="*/ 13 w 318"/>
              <a:gd name="T59" fmla="*/ 405 h 422"/>
              <a:gd name="T60" fmla="*/ 3 w 318"/>
              <a:gd name="T61" fmla="*/ 377 h 422"/>
              <a:gd name="T62" fmla="*/ 12 w 318"/>
              <a:gd name="T63" fmla="*/ 346 h 422"/>
              <a:gd name="T64" fmla="*/ 45 w 318"/>
              <a:gd name="T65" fmla="*/ 321 h 422"/>
              <a:gd name="T66" fmla="*/ 108 w 318"/>
              <a:gd name="T67" fmla="*/ 274 h 422"/>
              <a:gd name="T68" fmla="*/ 160 w 318"/>
              <a:gd name="T69" fmla="*/ 192 h 422"/>
              <a:gd name="T70" fmla="*/ 185 w 318"/>
              <a:gd name="T71" fmla="*/ 109 h 422"/>
              <a:gd name="T72" fmla="*/ 156 w 318"/>
              <a:gd name="T73" fmla="*/ 99 h 422"/>
              <a:gd name="T74" fmla="*/ 134 w 318"/>
              <a:gd name="T75" fmla="*/ 135 h 422"/>
              <a:gd name="T76" fmla="*/ 140 w 318"/>
              <a:gd name="T77" fmla="*/ 166 h 422"/>
              <a:gd name="T78" fmla="*/ 133 w 318"/>
              <a:gd name="T79" fmla="*/ 167 h 422"/>
              <a:gd name="T80" fmla="*/ 111 w 318"/>
              <a:gd name="T81" fmla="*/ 187 h 422"/>
              <a:gd name="T82" fmla="*/ 105 w 318"/>
              <a:gd name="T83" fmla="*/ 180 h 422"/>
              <a:gd name="T84" fmla="*/ 102 w 318"/>
              <a:gd name="T85" fmla="*/ 173 h 422"/>
              <a:gd name="T86" fmla="*/ 109 w 318"/>
              <a:gd name="T87" fmla="*/ 158 h 422"/>
              <a:gd name="T88" fmla="*/ 121 w 318"/>
              <a:gd name="T89" fmla="*/ 128 h 422"/>
              <a:gd name="T90" fmla="*/ 156 w 318"/>
              <a:gd name="T91" fmla="*/ 75 h 422"/>
              <a:gd name="T92" fmla="*/ 213 w 318"/>
              <a:gd name="T93" fmla="*/ 7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8" h="422">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5"/>
          <p:cNvSpPr>
            <a:spLocks/>
          </p:cNvSpPr>
          <p:nvPr/>
        </p:nvSpPr>
        <p:spPr bwMode="auto">
          <a:xfrm>
            <a:off x="4795774" y="3274410"/>
            <a:ext cx="2156645" cy="3256106"/>
          </a:xfrm>
          <a:custGeom>
            <a:avLst/>
            <a:gdLst>
              <a:gd name="T0" fmla="*/ 217 w 318"/>
              <a:gd name="T1" fmla="*/ 58 h 422"/>
              <a:gd name="T2" fmla="*/ 261 w 318"/>
              <a:gd name="T3" fmla="*/ 27 h 422"/>
              <a:gd name="T4" fmla="*/ 262 w 318"/>
              <a:gd name="T5" fmla="*/ 51 h 422"/>
              <a:gd name="T6" fmla="*/ 258 w 318"/>
              <a:gd name="T7" fmla="*/ 64 h 422"/>
              <a:gd name="T8" fmla="*/ 254 w 318"/>
              <a:gd name="T9" fmla="*/ 75 h 422"/>
              <a:gd name="T10" fmla="*/ 259 w 318"/>
              <a:gd name="T11" fmla="*/ 92 h 422"/>
              <a:gd name="T12" fmla="*/ 278 w 318"/>
              <a:gd name="T13" fmla="*/ 126 h 422"/>
              <a:gd name="T14" fmla="*/ 288 w 318"/>
              <a:gd name="T15" fmla="*/ 104 h 422"/>
              <a:gd name="T16" fmla="*/ 288 w 318"/>
              <a:gd name="T17" fmla="*/ 77 h 422"/>
              <a:gd name="T18" fmla="*/ 294 w 318"/>
              <a:gd name="T19" fmla="*/ 82 h 422"/>
              <a:gd name="T20" fmla="*/ 311 w 318"/>
              <a:gd name="T21" fmla="*/ 66 h 422"/>
              <a:gd name="T22" fmla="*/ 315 w 318"/>
              <a:gd name="T23" fmla="*/ 76 h 422"/>
              <a:gd name="T24" fmla="*/ 311 w 318"/>
              <a:gd name="T25" fmla="*/ 92 h 422"/>
              <a:gd name="T26" fmla="*/ 299 w 318"/>
              <a:gd name="T27" fmla="*/ 117 h 422"/>
              <a:gd name="T28" fmla="*/ 275 w 318"/>
              <a:gd name="T29" fmla="*/ 158 h 422"/>
              <a:gd name="T30" fmla="*/ 250 w 318"/>
              <a:gd name="T31" fmla="*/ 125 h 422"/>
              <a:gd name="T32" fmla="*/ 223 w 318"/>
              <a:gd name="T33" fmla="*/ 178 h 422"/>
              <a:gd name="T34" fmla="*/ 215 w 318"/>
              <a:gd name="T35" fmla="*/ 205 h 422"/>
              <a:gd name="T36" fmla="*/ 289 w 318"/>
              <a:gd name="T37" fmla="*/ 257 h 422"/>
              <a:gd name="T38" fmla="*/ 227 w 318"/>
              <a:gd name="T39" fmla="*/ 329 h 422"/>
              <a:gd name="T40" fmla="*/ 233 w 318"/>
              <a:gd name="T41" fmla="*/ 352 h 422"/>
              <a:gd name="T42" fmla="*/ 222 w 318"/>
              <a:gd name="T43" fmla="*/ 364 h 422"/>
              <a:gd name="T44" fmla="*/ 193 w 318"/>
              <a:gd name="T45" fmla="*/ 334 h 422"/>
              <a:gd name="T46" fmla="*/ 219 w 318"/>
              <a:gd name="T47" fmla="*/ 304 h 422"/>
              <a:gd name="T48" fmla="*/ 231 w 318"/>
              <a:gd name="T49" fmla="*/ 254 h 422"/>
              <a:gd name="T50" fmla="*/ 129 w 318"/>
              <a:gd name="T51" fmla="*/ 292 h 422"/>
              <a:gd name="T52" fmla="*/ 105 w 318"/>
              <a:gd name="T53" fmla="*/ 308 h 422"/>
              <a:gd name="T54" fmla="*/ 50 w 318"/>
              <a:gd name="T55" fmla="*/ 348 h 422"/>
              <a:gd name="T56" fmla="*/ 34 w 318"/>
              <a:gd name="T57" fmla="*/ 377 h 422"/>
              <a:gd name="T58" fmla="*/ 13 w 318"/>
              <a:gd name="T59" fmla="*/ 405 h 422"/>
              <a:gd name="T60" fmla="*/ 3 w 318"/>
              <a:gd name="T61" fmla="*/ 377 h 422"/>
              <a:gd name="T62" fmla="*/ 12 w 318"/>
              <a:gd name="T63" fmla="*/ 346 h 422"/>
              <a:gd name="T64" fmla="*/ 45 w 318"/>
              <a:gd name="T65" fmla="*/ 321 h 422"/>
              <a:gd name="T66" fmla="*/ 108 w 318"/>
              <a:gd name="T67" fmla="*/ 274 h 422"/>
              <a:gd name="T68" fmla="*/ 160 w 318"/>
              <a:gd name="T69" fmla="*/ 192 h 422"/>
              <a:gd name="T70" fmla="*/ 185 w 318"/>
              <a:gd name="T71" fmla="*/ 109 h 422"/>
              <a:gd name="T72" fmla="*/ 156 w 318"/>
              <a:gd name="T73" fmla="*/ 99 h 422"/>
              <a:gd name="T74" fmla="*/ 134 w 318"/>
              <a:gd name="T75" fmla="*/ 135 h 422"/>
              <a:gd name="T76" fmla="*/ 140 w 318"/>
              <a:gd name="T77" fmla="*/ 166 h 422"/>
              <a:gd name="T78" fmla="*/ 133 w 318"/>
              <a:gd name="T79" fmla="*/ 167 h 422"/>
              <a:gd name="T80" fmla="*/ 111 w 318"/>
              <a:gd name="T81" fmla="*/ 187 h 422"/>
              <a:gd name="T82" fmla="*/ 105 w 318"/>
              <a:gd name="T83" fmla="*/ 180 h 422"/>
              <a:gd name="T84" fmla="*/ 102 w 318"/>
              <a:gd name="T85" fmla="*/ 173 h 422"/>
              <a:gd name="T86" fmla="*/ 109 w 318"/>
              <a:gd name="T87" fmla="*/ 158 h 422"/>
              <a:gd name="T88" fmla="*/ 121 w 318"/>
              <a:gd name="T89" fmla="*/ 128 h 422"/>
              <a:gd name="T90" fmla="*/ 156 w 318"/>
              <a:gd name="T91" fmla="*/ 75 h 422"/>
              <a:gd name="T92" fmla="*/ 213 w 318"/>
              <a:gd name="T93" fmla="*/ 7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8" h="422">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 name="Freeform 5"/>
          <p:cNvSpPr>
            <a:spLocks/>
          </p:cNvSpPr>
          <p:nvPr/>
        </p:nvSpPr>
        <p:spPr bwMode="auto">
          <a:xfrm>
            <a:off x="13648867" y="1386474"/>
            <a:ext cx="3407096" cy="5144042"/>
          </a:xfrm>
          <a:custGeom>
            <a:avLst/>
            <a:gdLst>
              <a:gd name="T0" fmla="*/ 217 w 318"/>
              <a:gd name="T1" fmla="*/ 58 h 422"/>
              <a:gd name="T2" fmla="*/ 261 w 318"/>
              <a:gd name="T3" fmla="*/ 27 h 422"/>
              <a:gd name="T4" fmla="*/ 262 w 318"/>
              <a:gd name="T5" fmla="*/ 51 h 422"/>
              <a:gd name="T6" fmla="*/ 258 w 318"/>
              <a:gd name="T7" fmla="*/ 64 h 422"/>
              <a:gd name="T8" fmla="*/ 254 w 318"/>
              <a:gd name="T9" fmla="*/ 75 h 422"/>
              <a:gd name="T10" fmla="*/ 259 w 318"/>
              <a:gd name="T11" fmla="*/ 92 h 422"/>
              <a:gd name="T12" fmla="*/ 278 w 318"/>
              <a:gd name="T13" fmla="*/ 126 h 422"/>
              <a:gd name="T14" fmla="*/ 288 w 318"/>
              <a:gd name="T15" fmla="*/ 104 h 422"/>
              <a:gd name="T16" fmla="*/ 288 w 318"/>
              <a:gd name="T17" fmla="*/ 77 h 422"/>
              <a:gd name="T18" fmla="*/ 294 w 318"/>
              <a:gd name="T19" fmla="*/ 82 h 422"/>
              <a:gd name="T20" fmla="*/ 311 w 318"/>
              <a:gd name="T21" fmla="*/ 66 h 422"/>
              <a:gd name="T22" fmla="*/ 315 w 318"/>
              <a:gd name="T23" fmla="*/ 76 h 422"/>
              <a:gd name="T24" fmla="*/ 311 w 318"/>
              <a:gd name="T25" fmla="*/ 92 h 422"/>
              <a:gd name="T26" fmla="*/ 299 w 318"/>
              <a:gd name="T27" fmla="*/ 117 h 422"/>
              <a:gd name="T28" fmla="*/ 275 w 318"/>
              <a:gd name="T29" fmla="*/ 158 h 422"/>
              <a:gd name="T30" fmla="*/ 250 w 318"/>
              <a:gd name="T31" fmla="*/ 125 h 422"/>
              <a:gd name="T32" fmla="*/ 223 w 318"/>
              <a:gd name="T33" fmla="*/ 178 h 422"/>
              <a:gd name="T34" fmla="*/ 215 w 318"/>
              <a:gd name="T35" fmla="*/ 205 h 422"/>
              <a:gd name="T36" fmla="*/ 289 w 318"/>
              <a:gd name="T37" fmla="*/ 257 h 422"/>
              <a:gd name="T38" fmla="*/ 227 w 318"/>
              <a:gd name="T39" fmla="*/ 329 h 422"/>
              <a:gd name="T40" fmla="*/ 233 w 318"/>
              <a:gd name="T41" fmla="*/ 352 h 422"/>
              <a:gd name="T42" fmla="*/ 222 w 318"/>
              <a:gd name="T43" fmla="*/ 364 h 422"/>
              <a:gd name="T44" fmla="*/ 193 w 318"/>
              <a:gd name="T45" fmla="*/ 334 h 422"/>
              <a:gd name="T46" fmla="*/ 219 w 318"/>
              <a:gd name="T47" fmla="*/ 304 h 422"/>
              <a:gd name="T48" fmla="*/ 231 w 318"/>
              <a:gd name="T49" fmla="*/ 254 h 422"/>
              <a:gd name="T50" fmla="*/ 129 w 318"/>
              <a:gd name="T51" fmla="*/ 292 h 422"/>
              <a:gd name="T52" fmla="*/ 105 w 318"/>
              <a:gd name="T53" fmla="*/ 308 h 422"/>
              <a:gd name="T54" fmla="*/ 50 w 318"/>
              <a:gd name="T55" fmla="*/ 348 h 422"/>
              <a:gd name="T56" fmla="*/ 34 w 318"/>
              <a:gd name="T57" fmla="*/ 377 h 422"/>
              <a:gd name="T58" fmla="*/ 13 w 318"/>
              <a:gd name="T59" fmla="*/ 405 h 422"/>
              <a:gd name="T60" fmla="*/ 3 w 318"/>
              <a:gd name="T61" fmla="*/ 377 h 422"/>
              <a:gd name="T62" fmla="*/ 12 w 318"/>
              <a:gd name="T63" fmla="*/ 346 h 422"/>
              <a:gd name="T64" fmla="*/ 45 w 318"/>
              <a:gd name="T65" fmla="*/ 321 h 422"/>
              <a:gd name="T66" fmla="*/ 108 w 318"/>
              <a:gd name="T67" fmla="*/ 274 h 422"/>
              <a:gd name="T68" fmla="*/ 160 w 318"/>
              <a:gd name="T69" fmla="*/ 192 h 422"/>
              <a:gd name="T70" fmla="*/ 185 w 318"/>
              <a:gd name="T71" fmla="*/ 109 h 422"/>
              <a:gd name="T72" fmla="*/ 156 w 318"/>
              <a:gd name="T73" fmla="*/ 99 h 422"/>
              <a:gd name="T74" fmla="*/ 134 w 318"/>
              <a:gd name="T75" fmla="*/ 135 h 422"/>
              <a:gd name="T76" fmla="*/ 140 w 318"/>
              <a:gd name="T77" fmla="*/ 166 h 422"/>
              <a:gd name="T78" fmla="*/ 133 w 318"/>
              <a:gd name="T79" fmla="*/ 167 h 422"/>
              <a:gd name="T80" fmla="*/ 111 w 318"/>
              <a:gd name="T81" fmla="*/ 187 h 422"/>
              <a:gd name="T82" fmla="*/ 105 w 318"/>
              <a:gd name="T83" fmla="*/ 180 h 422"/>
              <a:gd name="T84" fmla="*/ 102 w 318"/>
              <a:gd name="T85" fmla="*/ 173 h 422"/>
              <a:gd name="T86" fmla="*/ 109 w 318"/>
              <a:gd name="T87" fmla="*/ 158 h 422"/>
              <a:gd name="T88" fmla="*/ 121 w 318"/>
              <a:gd name="T89" fmla="*/ 128 h 422"/>
              <a:gd name="T90" fmla="*/ 156 w 318"/>
              <a:gd name="T91" fmla="*/ 75 h 422"/>
              <a:gd name="T92" fmla="*/ 213 w 318"/>
              <a:gd name="T93" fmla="*/ 7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8" h="422">
                <a:moveTo>
                  <a:pt x="213" y="71"/>
                </a:moveTo>
                <a:cubicBezTo>
                  <a:pt x="213" y="71"/>
                  <a:pt x="223" y="64"/>
                  <a:pt x="217" y="58"/>
                </a:cubicBezTo>
                <a:cubicBezTo>
                  <a:pt x="211" y="53"/>
                  <a:pt x="208" y="32"/>
                  <a:pt x="217" y="22"/>
                </a:cubicBezTo>
                <a:cubicBezTo>
                  <a:pt x="217" y="22"/>
                  <a:pt x="243" y="0"/>
                  <a:pt x="261" y="27"/>
                </a:cubicBezTo>
                <a:cubicBezTo>
                  <a:pt x="261" y="27"/>
                  <a:pt x="263" y="39"/>
                  <a:pt x="261" y="44"/>
                </a:cubicBezTo>
                <a:cubicBezTo>
                  <a:pt x="261" y="44"/>
                  <a:pt x="261" y="49"/>
                  <a:pt x="262" y="51"/>
                </a:cubicBezTo>
                <a:cubicBezTo>
                  <a:pt x="262" y="51"/>
                  <a:pt x="267" y="59"/>
                  <a:pt x="260" y="59"/>
                </a:cubicBezTo>
                <a:cubicBezTo>
                  <a:pt x="260" y="59"/>
                  <a:pt x="259" y="63"/>
                  <a:pt x="258" y="64"/>
                </a:cubicBezTo>
                <a:cubicBezTo>
                  <a:pt x="258" y="64"/>
                  <a:pt x="258" y="67"/>
                  <a:pt x="257" y="67"/>
                </a:cubicBezTo>
                <a:cubicBezTo>
                  <a:pt x="257" y="67"/>
                  <a:pt x="256" y="75"/>
                  <a:pt x="254" y="75"/>
                </a:cubicBezTo>
                <a:cubicBezTo>
                  <a:pt x="246" y="75"/>
                  <a:pt x="246" y="75"/>
                  <a:pt x="246" y="75"/>
                </a:cubicBezTo>
                <a:cubicBezTo>
                  <a:pt x="246" y="75"/>
                  <a:pt x="256" y="82"/>
                  <a:pt x="259" y="92"/>
                </a:cubicBezTo>
                <a:cubicBezTo>
                  <a:pt x="263" y="103"/>
                  <a:pt x="263" y="103"/>
                  <a:pt x="263" y="103"/>
                </a:cubicBezTo>
                <a:cubicBezTo>
                  <a:pt x="263" y="103"/>
                  <a:pt x="274" y="116"/>
                  <a:pt x="278" y="126"/>
                </a:cubicBezTo>
                <a:cubicBezTo>
                  <a:pt x="278" y="126"/>
                  <a:pt x="284" y="116"/>
                  <a:pt x="286" y="114"/>
                </a:cubicBezTo>
                <a:cubicBezTo>
                  <a:pt x="288" y="111"/>
                  <a:pt x="288" y="107"/>
                  <a:pt x="288" y="104"/>
                </a:cubicBezTo>
                <a:cubicBezTo>
                  <a:pt x="288" y="101"/>
                  <a:pt x="285" y="88"/>
                  <a:pt x="287" y="86"/>
                </a:cubicBezTo>
                <a:cubicBezTo>
                  <a:pt x="289" y="83"/>
                  <a:pt x="288" y="77"/>
                  <a:pt x="288" y="77"/>
                </a:cubicBezTo>
                <a:cubicBezTo>
                  <a:pt x="288" y="77"/>
                  <a:pt x="290" y="71"/>
                  <a:pt x="293" y="77"/>
                </a:cubicBezTo>
                <a:cubicBezTo>
                  <a:pt x="294" y="82"/>
                  <a:pt x="294" y="82"/>
                  <a:pt x="294" y="82"/>
                </a:cubicBezTo>
                <a:cubicBezTo>
                  <a:pt x="294" y="82"/>
                  <a:pt x="297" y="80"/>
                  <a:pt x="298" y="80"/>
                </a:cubicBezTo>
                <a:cubicBezTo>
                  <a:pt x="299" y="79"/>
                  <a:pt x="309" y="65"/>
                  <a:pt x="311" y="66"/>
                </a:cubicBezTo>
                <a:cubicBezTo>
                  <a:pt x="311" y="66"/>
                  <a:pt x="317" y="63"/>
                  <a:pt x="317" y="69"/>
                </a:cubicBezTo>
                <a:cubicBezTo>
                  <a:pt x="317" y="75"/>
                  <a:pt x="315" y="76"/>
                  <a:pt x="315" y="76"/>
                </a:cubicBezTo>
                <a:cubicBezTo>
                  <a:pt x="315" y="76"/>
                  <a:pt x="318" y="77"/>
                  <a:pt x="316" y="81"/>
                </a:cubicBezTo>
                <a:cubicBezTo>
                  <a:pt x="316" y="81"/>
                  <a:pt x="312" y="89"/>
                  <a:pt x="311" y="92"/>
                </a:cubicBezTo>
                <a:cubicBezTo>
                  <a:pt x="310" y="96"/>
                  <a:pt x="306" y="105"/>
                  <a:pt x="303" y="109"/>
                </a:cubicBezTo>
                <a:cubicBezTo>
                  <a:pt x="300" y="112"/>
                  <a:pt x="301" y="110"/>
                  <a:pt x="299" y="117"/>
                </a:cubicBezTo>
                <a:cubicBezTo>
                  <a:pt x="297" y="125"/>
                  <a:pt x="290" y="146"/>
                  <a:pt x="285" y="152"/>
                </a:cubicBezTo>
                <a:cubicBezTo>
                  <a:pt x="285" y="152"/>
                  <a:pt x="284" y="158"/>
                  <a:pt x="275" y="158"/>
                </a:cubicBezTo>
                <a:cubicBezTo>
                  <a:pt x="275" y="158"/>
                  <a:pt x="268" y="156"/>
                  <a:pt x="267" y="151"/>
                </a:cubicBezTo>
                <a:cubicBezTo>
                  <a:pt x="266" y="146"/>
                  <a:pt x="251" y="127"/>
                  <a:pt x="250" y="125"/>
                </a:cubicBezTo>
                <a:cubicBezTo>
                  <a:pt x="250" y="125"/>
                  <a:pt x="242" y="138"/>
                  <a:pt x="236" y="140"/>
                </a:cubicBezTo>
                <a:cubicBezTo>
                  <a:pt x="236" y="140"/>
                  <a:pt x="227" y="168"/>
                  <a:pt x="223" y="178"/>
                </a:cubicBezTo>
                <a:cubicBezTo>
                  <a:pt x="218" y="188"/>
                  <a:pt x="222" y="181"/>
                  <a:pt x="222" y="181"/>
                </a:cubicBezTo>
                <a:cubicBezTo>
                  <a:pt x="222" y="181"/>
                  <a:pt x="217" y="201"/>
                  <a:pt x="215" y="205"/>
                </a:cubicBezTo>
                <a:cubicBezTo>
                  <a:pt x="215" y="205"/>
                  <a:pt x="237" y="202"/>
                  <a:pt x="267" y="227"/>
                </a:cubicBezTo>
                <a:cubicBezTo>
                  <a:pt x="267" y="227"/>
                  <a:pt x="297" y="241"/>
                  <a:pt x="289" y="257"/>
                </a:cubicBezTo>
                <a:cubicBezTo>
                  <a:pt x="289" y="257"/>
                  <a:pt x="270" y="281"/>
                  <a:pt x="267" y="284"/>
                </a:cubicBezTo>
                <a:cubicBezTo>
                  <a:pt x="265" y="287"/>
                  <a:pt x="225" y="320"/>
                  <a:pt x="227" y="329"/>
                </a:cubicBezTo>
                <a:cubicBezTo>
                  <a:pt x="227" y="329"/>
                  <a:pt x="230" y="333"/>
                  <a:pt x="229" y="336"/>
                </a:cubicBezTo>
                <a:cubicBezTo>
                  <a:pt x="229" y="339"/>
                  <a:pt x="229" y="348"/>
                  <a:pt x="233" y="352"/>
                </a:cubicBezTo>
                <a:cubicBezTo>
                  <a:pt x="237" y="355"/>
                  <a:pt x="257" y="367"/>
                  <a:pt x="247" y="371"/>
                </a:cubicBezTo>
                <a:cubicBezTo>
                  <a:pt x="247" y="371"/>
                  <a:pt x="226" y="372"/>
                  <a:pt x="222" y="364"/>
                </a:cubicBezTo>
                <a:cubicBezTo>
                  <a:pt x="222" y="364"/>
                  <a:pt x="211" y="353"/>
                  <a:pt x="205" y="352"/>
                </a:cubicBezTo>
                <a:cubicBezTo>
                  <a:pt x="205" y="352"/>
                  <a:pt x="184" y="344"/>
                  <a:pt x="193" y="334"/>
                </a:cubicBezTo>
                <a:cubicBezTo>
                  <a:pt x="193" y="334"/>
                  <a:pt x="200" y="322"/>
                  <a:pt x="203" y="323"/>
                </a:cubicBezTo>
                <a:cubicBezTo>
                  <a:pt x="203" y="323"/>
                  <a:pt x="216" y="312"/>
                  <a:pt x="219" y="304"/>
                </a:cubicBezTo>
                <a:cubicBezTo>
                  <a:pt x="223" y="296"/>
                  <a:pt x="241" y="259"/>
                  <a:pt x="248" y="256"/>
                </a:cubicBezTo>
                <a:cubicBezTo>
                  <a:pt x="248" y="256"/>
                  <a:pt x="238" y="254"/>
                  <a:pt x="231" y="254"/>
                </a:cubicBezTo>
                <a:cubicBezTo>
                  <a:pt x="223" y="254"/>
                  <a:pt x="197" y="251"/>
                  <a:pt x="186" y="245"/>
                </a:cubicBezTo>
                <a:cubicBezTo>
                  <a:pt x="186" y="245"/>
                  <a:pt x="144" y="285"/>
                  <a:pt x="129" y="292"/>
                </a:cubicBezTo>
                <a:cubicBezTo>
                  <a:pt x="129" y="292"/>
                  <a:pt x="125" y="298"/>
                  <a:pt x="123" y="299"/>
                </a:cubicBezTo>
                <a:cubicBezTo>
                  <a:pt x="123" y="299"/>
                  <a:pt x="113" y="307"/>
                  <a:pt x="105" y="308"/>
                </a:cubicBezTo>
                <a:cubicBezTo>
                  <a:pt x="105" y="308"/>
                  <a:pt x="92" y="315"/>
                  <a:pt x="89" y="318"/>
                </a:cubicBezTo>
                <a:cubicBezTo>
                  <a:pt x="85" y="321"/>
                  <a:pt x="53" y="346"/>
                  <a:pt x="50" y="348"/>
                </a:cubicBezTo>
                <a:cubicBezTo>
                  <a:pt x="50" y="348"/>
                  <a:pt x="36" y="365"/>
                  <a:pt x="35" y="369"/>
                </a:cubicBezTo>
                <a:cubicBezTo>
                  <a:pt x="35" y="369"/>
                  <a:pt x="40" y="375"/>
                  <a:pt x="34" y="377"/>
                </a:cubicBezTo>
                <a:cubicBezTo>
                  <a:pt x="34" y="377"/>
                  <a:pt x="21" y="386"/>
                  <a:pt x="18" y="391"/>
                </a:cubicBezTo>
                <a:cubicBezTo>
                  <a:pt x="16" y="396"/>
                  <a:pt x="12" y="402"/>
                  <a:pt x="13" y="405"/>
                </a:cubicBezTo>
                <a:cubicBezTo>
                  <a:pt x="14" y="409"/>
                  <a:pt x="5" y="422"/>
                  <a:pt x="0" y="404"/>
                </a:cubicBezTo>
                <a:cubicBezTo>
                  <a:pt x="0" y="404"/>
                  <a:pt x="1" y="386"/>
                  <a:pt x="3" y="377"/>
                </a:cubicBezTo>
                <a:cubicBezTo>
                  <a:pt x="6" y="367"/>
                  <a:pt x="7" y="365"/>
                  <a:pt x="6" y="362"/>
                </a:cubicBezTo>
                <a:cubicBezTo>
                  <a:pt x="5" y="358"/>
                  <a:pt x="4" y="348"/>
                  <a:pt x="12" y="346"/>
                </a:cubicBezTo>
                <a:cubicBezTo>
                  <a:pt x="20" y="344"/>
                  <a:pt x="27" y="345"/>
                  <a:pt x="27" y="345"/>
                </a:cubicBezTo>
                <a:cubicBezTo>
                  <a:pt x="27" y="345"/>
                  <a:pt x="41" y="329"/>
                  <a:pt x="45" y="321"/>
                </a:cubicBezTo>
                <a:cubicBezTo>
                  <a:pt x="50" y="313"/>
                  <a:pt x="69" y="296"/>
                  <a:pt x="77" y="292"/>
                </a:cubicBezTo>
                <a:cubicBezTo>
                  <a:pt x="84" y="288"/>
                  <a:pt x="103" y="280"/>
                  <a:pt x="108" y="274"/>
                </a:cubicBezTo>
                <a:cubicBezTo>
                  <a:pt x="113" y="267"/>
                  <a:pt x="133" y="235"/>
                  <a:pt x="142" y="232"/>
                </a:cubicBezTo>
                <a:cubicBezTo>
                  <a:pt x="142" y="232"/>
                  <a:pt x="141" y="199"/>
                  <a:pt x="160" y="192"/>
                </a:cubicBezTo>
                <a:cubicBezTo>
                  <a:pt x="160" y="192"/>
                  <a:pt x="170" y="188"/>
                  <a:pt x="175" y="175"/>
                </a:cubicBezTo>
                <a:cubicBezTo>
                  <a:pt x="180" y="163"/>
                  <a:pt x="180" y="117"/>
                  <a:pt x="185" y="109"/>
                </a:cubicBezTo>
                <a:cubicBezTo>
                  <a:pt x="185" y="109"/>
                  <a:pt x="184" y="104"/>
                  <a:pt x="185" y="102"/>
                </a:cubicBezTo>
                <a:cubicBezTo>
                  <a:pt x="185" y="102"/>
                  <a:pt x="160" y="101"/>
                  <a:pt x="156" y="99"/>
                </a:cubicBezTo>
                <a:cubicBezTo>
                  <a:pt x="156" y="99"/>
                  <a:pt x="149" y="94"/>
                  <a:pt x="146" y="103"/>
                </a:cubicBezTo>
                <a:cubicBezTo>
                  <a:pt x="146" y="103"/>
                  <a:pt x="136" y="127"/>
                  <a:pt x="134" y="135"/>
                </a:cubicBezTo>
                <a:cubicBezTo>
                  <a:pt x="134" y="135"/>
                  <a:pt x="133" y="148"/>
                  <a:pt x="134" y="153"/>
                </a:cubicBezTo>
                <a:cubicBezTo>
                  <a:pt x="135" y="157"/>
                  <a:pt x="138" y="164"/>
                  <a:pt x="140" y="166"/>
                </a:cubicBezTo>
                <a:cubicBezTo>
                  <a:pt x="142" y="168"/>
                  <a:pt x="144" y="172"/>
                  <a:pt x="141" y="172"/>
                </a:cubicBezTo>
                <a:cubicBezTo>
                  <a:pt x="141" y="172"/>
                  <a:pt x="135" y="171"/>
                  <a:pt x="133" y="167"/>
                </a:cubicBezTo>
                <a:cubicBezTo>
                  <a:pt x="133" y="167"/>
                  <a:pt x="132" y="160"/>
                  <a:pt x="127" y="168"/>
                </a:cubicBezTo>
                <a:cubicBezTo>
                  <a:pt x="127" y="168"/>
                  <a:pt x="110" y="200"/>
                  <a:pt x="111" y="187"/>
                </a:cubicBezTo>
                <a:cubicBezTo>
                  <a:pt x="111" y="187"/>
                  <a:pt x="103" y="195"/>
                  <a:pt x="107" y="185"/>
                </a:cubicBezTo>
                <a:cubicBezTo>
                  <a:pt x="107" y="185"/>
                  <a:pt x="101" y="187"/>
                  <a:pt x="105" y="180"/>
                </a:cubicBezTo>
                <a:cubicBezTo>
                  <a:pt x="105" y="180"/>
                  <a:pt x="114" y="161"/>
                  <a:pt x="108" y="167"/>
                </a:cubicBezTo>
                <a:cubicBezTo>
                  <a:pt x="102" y="173"/>
                  <a:pt x="102" y="173"/>
                  <a:pt x="102" y="173"/>
                </a:cubicBezTo>
                <a:cubicBezTo>
                  <a:pt x="102" y="173"/>
                  <a:pt x="96" y="176"/>
                  <a:pt x="100" y="170"/>
                </a:cubicBezTo>
                <a:cubicBezTo>
                  <a:pt x="100" y="170"/>
                  <a:pt x="107" y="163"/>
                  <a:pt x="109" y="158"/>
                </a:cubicBezTo>
                <a:cubicBezTo>
                  <a:pt x="111" y="154"/>
                  <a:pt x="114" y="149"/>
                  <a:pt x="118" y="146"/>
                </a:cubicBezTo>
                <a:cubicBezTo>
                  <a:pt x="121" y="142"/>
                  <a:pt x="120" y="132"/>
                  <a:pt x="121" y="128"/>
                </a:cubicBezTo>
                <a:cubicBezTo>
                  <a:pt x="121" y="124"/>
                  <a:pt x="125" y="86"/>
                  <a:pt x="134" y="82"/>
                </a:cubicBezTo>
                <a:cubicBezTo>
                  <a:pt x="144" y="77"/>
                  <a:pt x="150" y="77"/>
                  <a:pt x="156" y="75"/>
                </a:cubicBezTo>
                <a:cubicBezTo>
                  <a:pt x="161" y="73"/>
                  <a:pt x="189" y="70"/>
                  <a:pt x="197" y="72"/>
                </a:cubicBezTo>
                <a:cubicBezTo>
                  <a:pt x="197" y="72"/>
                  <a:pt x="211" y="72"/>
                  <a:pt x="213" y="71"/>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Прямоугольник 23"/>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Process slides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22" name="Текст 12"/>
          <p:cNvSpPr txBox="1">
            <a:spLocks/>
          </p:cNvSpPr>
          <p:nvPr/>
        </p:nvSpPr>
        <p:spPr>
          <a:xfrm>
            <a:off x="2786365"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1"/>
                </a:solidFill>
                <a:latin typeface="Arial" panose="020B0604020202020204" pitchFamily="34" charset="0"/>
                <a:cs typeface="Arial" pitchFamily="34" charset="0"/>
              </a:rPr>
              <a:t>01</a:t>
            </a:r>
          </a:p>
        </p:txBody>
      </p:sp>
      <p:sp>
        <p:nvSpPr>
          <p:cNvPr id="23" name="Прямоугольник 22"/>
          <p:cNvSpPr/>
          <p:nvPr/>
        </p:nvSpPr>
        <p:spPr>
          <a:xfrm>
            <a:off x="1819919"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26" name="Текст 12"/>
          <p:cNvSpPr txBox="1">
            <a:spLocks/>
          </p:cNvSpPr>
          <p:nvPr/>
        </p:nvSpPr>
        <p:spPr>
          <a:xfrm>
            <a:off x="6450135"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2"/>
                </a:solidFill>
                <a:latin typeface="Arial" panose="020B0604020202020204" pitchFamily="34" charset="0"/>
                <a:cs typeface="Arial" pitchFamily="34" charset="0"/>
              </a:rPr>
              <a:t>0</a:t>
            </a:r>
            <a:r>
              <a:rPr lang="ru-RU" sz="5000" b="1" dirty="0">
                <a:solidFill>
                  <a:schemeClr val="accent2"/>
                </a:solidFill>
                <a:latin typeface="Arial" panose="020B0604020202020204" pitchFamily="34" charset="0"/>
                <a:cs typeface="Arial" pitchFamily="34" charset="0"/>
              </a:rPr>
              <a:t>2</a:t>
            </a:r>
            <a:endParaRPr lang="en-US" sz="5000" b="1" dirty="0">
              <a:solidFill>
                <a:schemeClr val="accent2"/>
              </a:solidFill>
              <a:latin typeface="Arial" panose="020B0604020202020204" pitchFamily="34" charset="0"/>
              <a:cs typeface="Arial" pitchFamily="34" charset="0"/>
            </a:endParaRPr>
          </a:p>
        </p:txBody>
      </p:sp>
      <p:sp>
        <p:nvSpPr>
          <p:cNvPr id="27" name="Прямоугольник 26"/>
          <p:cNvSpPr/>
          <p:nvPr/>
        </p:nvSpPr>
        <p:spPr>
          <a:xfrm>
            <a:off x="5483689"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30" name="Текст 12"/>
          <p:cNvSpPr txBox="1">
            <a:spLocks/>
          </p:cNvSpPr>
          <p:nvPr/>
        </p:nvSpPr>
        <p:spPr>
          <a:xfrm>
            <a:off x="10275082"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3"/>
                </a:solidFill>
                <a:latin typeface="Arial" panose="020B0604020202020204" pitchFamily="34" charset="0"/>
                <a:cs typeface="Arial" pitchFamily="34" charset="0"/>
              </a:rPr>
              <a:t>0</a:t>
            </a:r>
            <a:r>
              <a:rPr lang="ru-RU" sz="5000" b="1" dirty="0">
                <a:solidFill>
                  <a:schemeClr val="accent3"/>
                </a:solidFill>
                <a:latin typeface="Arial" panose="020B0604020202020204" pitchFamily="34" charset="0"/>
                <a:cs typeface="Arial" pitchFamily="34" charset="0"/>
              </a:rPr>
              <a:t>3</a:t>
            </a:r>
            <a:endParaRPr lang="en-US" sz="5000" b="1" dirty="0">
              <a:solidFill>
                <a:schemeClr val="accent3"/>
              </a:solidFill>
              <a:latin typeface="Arial" panose="020B0604020202020204" pitchFamily="34" charset="0"/>
              <a:cs typeface="Arial" pitchFamily="34" charset="0"/>
            </a:endParaRPr>
          </a:p>
        </p:txBody>
      </p:sp>
      <p:sp>
        <p:nvSpPr>
          <p:cNvPr id="31" name="Прямоугольник 30"/>
          <p:cNvSpPr/>
          <p:nvPr/>
        </p:nvSpPr>
        <p:spPr>
          <a:xfrm>
            <a:off x="9308636"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
        <p:nvSpPr>
          <p:cNvPr id="32" name="Текст 12"/>
          <p:cNvSpPr txBox="1">
            <a:spLocks/>
          </p:cNvSpPr>
          <p:nvPr/>
        </p:nvSpPr>
        <p:spPr>
          <a:xfrm>
            <a:off x="13938852" y="7479220"/>
            <a:ext cx="1378403" cy="1047316"/>
          </a:xfrm>
          <a:prstGeom prst="rect">
            <a:avLst/>
          </a:prstGeom>
        </p:spPr>
        <p:txBody>
          <a:bodyPr lIns="68562" tIns="34280" rIns="68562" bIns="34280"/>
          <a:lstStyle>
            <a:lvl1pPr marL="914446" indent="-914446" algn="l" defTabSz="2438522" rtl="0" eaLnBrk="1" latinLnBrk="0" hangingPunct="1">
              <a:spcBef>
                <a:spcPct val="20000"/>
              </a:spcBef>
              <a:buFont typeface="Arial" panose="020B0604020202020204" pitchFamily="34" charset="0"/>
              <a:buChar char="•"/>
              <a:defRPr sz="8500" kern="1200">
                <a:solidFill>
                  <a:srgbClr val="425168"/>
                </a:solidFill>
                <a:latin typeface="+mn-lt"/>
                <a:ea typeface="+mn-ea"/>
                <a:cs typeface="+mn-cs"/>
              </a:defRPr>
            </a:lvl1pPr>
            <a:lvl2pPr marL="1981299" indent="-762038" algn="l" defTabSz="2438522" rtl="0" eaLnBrk="1" latinLnBrk="0" hangingPunct="1">
              <a:spcBef>
                <a:spcPct val="20000"/>
              </a:spcBef>
              <a:buFont typeface="Arial" panose="020B0604020202020204" pitchFamily="34" charset="0"/>
              <a:buChar char="–"/>
              <a:defRPr sz="7500" kern="1200">
                <a:solidFill>
                  <a:srgbClr val="425168"/>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rgbClr val="425168"/>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rgbClr val="425168"/>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buNone/>
            </a:pPr>
            <a:r>
              <a:rPr lang="en-US" sz="5000" b="1" dirty="0">
                <a:solidFill>
                  <a:schemeClr val="accent4"/>
                </a:solidFill>
                <a:latin typeface="Arial" panose="020B0604020202020204" pitchFamily="34" charset="0"/>
                <a:cs typeface="Arial" pitchFamily="34" charset="0"/>
              </a:rPr>
              <a:t>0</a:t>
            </a:r>
            <a:r>
              <a:rPr lang="ru-RU" sz="5000" b="1" dirty="0">
                <a:solidFill>
                  <a:schemeClr val="accent4"/>
                </a:solidFill>
                <a:latin typeface="Arial" panose="020B0604020202020204" pitchFamily="34" charset="0"/>
                <a:cs typeface="Arial" pitchFamily="34" charset="0"/>
              </a:rPr>
              <a:t>4</a:t>
            </a:r>
            <a:endParaRPr lang="en-US" sz="5000" b="1" dirty="0">
              <a:solidFill>
                <a:schemeClr val="accent4"/>
              </a:solidFill>
              <a:latin typeface="Arial" panose="020B0604020202020204" pitchFamily="34" charset="0"/>
              <a:cs typeface="Arial" pitchFamily="34" charset="0"/>
            </a:endParaRPr>
          </a:p>
        </p:txBody>
      </p:sp>
      <p:sp>
        <p:nvSpPr>
          <p:cNvPr id="33" name="Прямоугольник 32"/>
          <p:cNvSpPr/>
          <p:nvPr/>
        </p:nvSpPr>
        <p:spPr>
          <a:xfrm>
            <a:off x="12972406" y="8187960"/>
            <a:ext cx="3311294" cy="1338828"/>
          </a:xfrm>
          <a:prstGeom prst="rect">
            <a:avLst/>
          </a:prstGeom>
        </p:spPr>
        <p:txBody>
          <a:bodyPr wrap="square">
            <a:spAutoFit/>
          </a:bodyPr>
          <a:lstStyle/>
          <a:p>
            <a:pPr marL="0" indent="0" algn="ctr">
              <a:lnSpc>
                <a:spcPct val="150000"/>
              </a:lnSpc>
              <a:buNone/>
            </a:pPr>
            <a:r>
              <a:rPr lang="en-US" dirty="0">
                <a:solidFill>
                  <a:schemeClr val="tx1">
                    <a:lumMod val="65000"/>
                    <a:lumOff val="35000"/>
                  </a:schemeClr>
                </a:solidFill>
                <a:latin typeface="Arial" pitchFamily="34" charset="0"/>
                <a:cs typeface="Arial" pitchFamily="34" charset="0"/>
              </a:rPr>
              <a:t>Contrary to popular belief, Lorem Ipsum is not simply random text. It has roots in</a:t>
            </a:r>
          </a:p>
        </p:txBody>
      </p:sp>
    </p:spTree>
    <p:extLst>
      <p:ext uri="{BB962C8B-B14F-4D97-AF65-F5344CB8AC3E}">
        <p14:creationId xmlns:p14="http://schemas.microsoft.com/office/powerpoint/2010/main" val="728896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 presetClass="entr" presetSubtype="12"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2"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500" fill="hold"/>
                                        <p:tgtEl>
                                          <p:spTgt spid="17"/>
                                        </p:tgtEl>
                                        <p:attrNameLst>
                                          <p:attrName>ppt_x</p:attrName>
                                        </p:attrNameLst>
                                      </p:cBhvr>
                                      <p:tavLst>
                                        <p:tav tm="0">
                                          <p:val>
                                            <p:strVal val="0-#ppt_w/2"/>
                                          </p:val>
                                        </p:tav>
                                        <p:tav tm="100000">
                                          <p:val>
                                            <p:strVal val="#ppt_x"/>
                                          </p:val>
                                        </p:tav>
                                      </p:tavLst>
                                    </p:anim>
                                    <p:anim calcmode="lin" valueType="num">
                                      <p:cBhvr additive="base">
                                        <p:cTn id="17" dur="500" fill="hold"/>
                                        <p:tgtEl>
                                          <p:spTgt spid="17"/>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12"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0-#ppt_w/2"/>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12"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Population grown</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17" name="Freeform 214"/>
          <p:cNvSpPr>
            <a:spLocks noEditPoints="1"/>
          </p:cNvSpPr>
          <p:nvPr/>
        </p:nvSpPr>
        <p:spPr bwMode="auto">
          <a:xfrm>
            <a:off x="1485900" y="2922588"/>
            <a:ext cx="4332288" cy="6323013"/>
          </a:xfrm>
          <a:custGeom>
            <a:avLst/>
            <a:gdLst>
              <a:gd name="T0" fmla="*/ 3168 w 5457"/>
              <a:gd name="T1" fmla="*/ 1792 h 7966"/>
              <a:gd name="T2" fmla="*/ 3303 w 5457"/>
              <a:gd name="T3" fmla="*/ 1944 h 7966"/>
              <a:gd name="T4" fmla="*/ 3325 w 5457"/>
              <a:gd name="T5" fmla="*/ 2215 h 7966"/>
              <a:gd name="T6" fmla="*/ 80 w 5457"/>
              <a:gd name="T7" fmla="*/ 4154 h 7966"/>
              <a:gd name="T8" fmla="*/ 111 w 5457"/>
              <a:gd name="T9" fmla="*/ 4288 h 7966"/>
              <a:gd name="T10" fmla="*/ 187 w 5457"/>
              <a:gd name="T11" fmla="*/ 4162 h 7966"/>
              <a:gd name="T12" fmla="*/ 368 w 5457"/>
              <a:gd name="T13" fmla="*/ 4031 h 7966"/>
              <a:gd name="T14" fmla="*/ 453 w 5457"/>
              <a:gd name="T15" fmla="*/ 4250 h 7966"/>
              <a:gd name="T16" fmla="*/ 332 w 5457"/>
              <a:gd name="T17" fmla="*/ 4314 h 7966"/>
              <a:gd name="T18" fmla="*/ 376 w 5457"/>
              <a:gd name="T19" fmla="*/ 4148 h 7966"/>
              <a:gd name="T20" fmla="*/ 283 w 5457"/>
              <a:gd name="T21" fmla="*/ 4119 h 7966"/>
              <a:gd name="T22" fmla="*/ 185 w 5457"/>
              <a:gd name="T23" fmla="*/ 4357 h 7966"/>
              <a:gd name="T24" fmla="*/ 7 w 5457"/>
              <a:gd name="T25" fmla="*/ 4264 h 7966"/>
              <a:gd name="T26" fmla="*/ 63 w 5457"/>
              <a:gd name="T27" fmla="*/ 4050 h 7966"/>
              <a:gd name="T28" fmla="*/ 1386 w 5457"/>
              <a:gd name="T29" fmla="*/ 4895 h 7966"/>
              <a:gd name="T30" fmla="*/ 1193 w 5457"/>
              <a:gd name="T31" fmla="*/ 7898 h 7966"/>
              <a:gd name="T32" fmla="*/ 964 w 5457"/>
              <a:gd name="T33" fmla="*/ 7966 h 7966"/>
              <a:gd name="T34" fmla="*/ 686 w 5457"/>
              <a:gd name="T35" fmla="*/ 7898 h 7966"/>
              <a:gd name="T36" fmla="*/ 2267 w 5457"/>
              <a:gd name="T37" fmla="*/ 7912 h 7966"/>
              <a:gd name="T38" fmla="*/ 1995 w 5457"/>
              <a:gd name="T39" fmla="*/ 7966 h 7966"/>
              <a:gd name="T40" fmla="*/ 1762 w 5457"/>
              <a:gd name="T41" fmla="*/ 7886 h 7966"/>
              <a:gd name="T42" fmla="*/ 1615 w 5457"/>
              <a:gd name="T43" fmla="*/ 4987 h 7966"/>
              <a:gd name="T44" fmla="*/ 1610 w 5457"/>
              <a:gd name="T45" fmla="*/ 4962 h 7966"/>
              <a:gd name="T46" fmla="*/ 1603 w 5457"/>
              <a:gd name="T47" fmla="*/ 4938 h 7966"/>
              <a:gd name="T48" fmla="*/ 1590 w 5457"/>
              <a:gd name="T49" fmla="*/ 4912 h 7966"/>
              <a:gd name="T50" fmla="*/ 1568 w 5457"/>
              <a:gd name="T51" fmla="*/ 4889 h 7966"/>
              <a:gd name="T52" fmla="*/ 1539 w 5457"/>
              <a:gd name="T53" fmla="*/ 4871 h 7966"/>
              <a:gd name="T54" fmla="*/ 1506 w 5457"/>
              <a:gd name="T55" fmla="*/ 4863 h 7966"/>
              <a:gd name="T56" fmla="*/ 1480 w 5457"/>
              <a:gd name="T57" fmla="*/ 4860 h 7966"/>
              <a:gd name="T58" fmla="*/ 5457 w 5457"/>
              <a:gd name="T59" fmla="*/ 1791 h 7966"/>
              <a:gd name="T60" fmla="*/ 5086 w 5457"/>
              <a:gd name="T61" fmla="*/ 1791 h 7966"/>
              <a:gd name="T62" fmla="*/ 4421 w 5457"/>
              <a:gd name="T63" fmla="*/ 1791 h 7966"/>
              <a:gd name="T64" fmla="*/ 3357 w 5457"/>
              <a:gd name="T65" fmla="*/ 2006 h 7966"/>
              <a:gd name="T66" fmla="*/ 3025 w 5457"/>
              <a:gd name="T67" fmla="*/ 2003 h 7966"/>
              <a:gd name="T68" fmla="*/ 3222 w 5457"/>
              <a:gd name="T69" fmla="*/ 1922 h 7966"/>
              <a:gd name="T70" fmla="*/ 2881 w 5457"/>
              <a:gd name="T71" fmla="*/ 2182 h 7966"/>
              <a:gd name="T72" fmla="*/ 2621 w 5457"/>
              <a:gd name="T73" fmla="*/ 2206 h 7966"/>
              <a:gd name="T74" fmla="*/ 2514 w 5457"/>
              <a:gd name="T75" fmla="*/ 1945 h 7966"/>
              <a:gd name="T76" fmla="*/ 2692 w 5457"/>
              <a:gd name="T77" fmla="*/ 1785 h 7966"/>
              <a:gd name="T78" fmla="*/ 2790 w 5457"/>
              <a:gd name="T79" fmla="*/ 1869 h 7966"/>
              <a:gd name="T80" fmla="*/ 2595 w 5457"/>
              <a:gd name="T81" fmla="*/ 1955 h 7966"/>
              <a:gd name="T82" fmla="*/ 2667 w 5457"/>
              <a:gd name="T83" fmla="*/ 2141 h 7966"/>
              <a:gd name="T84" fmla="*/ 808 w 5457"/>
              <a:gd name="T85" fmla="*/ 606 h 7966"/>
              <a:gd name="T86" fmla="*/ 1051 w 5457"/>
              <a:gd name="T87" fmla="*/ 155 h 7966"/>
              <a:gd name="T88" fmla="*/ 1549 w 5457"/>
              <a:gd name="T89" fmla="*/ 4 h 7966"/>
              <a:gd name="T90" fmla="*/ 2002 w 5457"/>
              <a:gd name="T91" fmla="*/ 245 h 7966"/>
              <a:gd name="T92" fmla="*/ 2152 w 5457"/>
              <a:gd name="T93" fmla="*/ 744 h 7966"/>
              <a:gd name="T94" fmla="*/ 1910 w 5457"/>
              <a:gd name="T95" fmla="*/ 1197 h 7966"/>
              <a:gd name="T96" fmla="*/ 1411 w 5457"/>
              <a:gd name="T97" fmla="*/ 1346 h 7966"/>
              <a:gd name="T98" fmla="*/ 959 w 5457"/>
              <a:gd name="T99" fmla="*/ 1105 h 7966"/>
              <a:gd name="T100" fmla="*/ 110 w 5457"/>
              <a:gd name="T101" fmla="*/ 1856 h 7966"/>
              <a:gd name="T102" fmla="*/ 134 w 5457"/>
              <a:gd name="T103" fmla="*/ 2071 h 7966"/>
              <a:gd name="T104" fmla="*/ 343 w 5457"/>
              <a:gd name="T105" fmla="*/ 2058 h 7966"/>
              <a:gd name="T106" fmla="*/ 268 w 5457"/>
              <a:gd name="T107" fmla="*/ 1856 h 7966"/>
              <a:gd name="T108" fmla="*/ 453 w 5457"/>
              <a:gd name="T109" fmla="*/ 1926 h 7966"/>
              <a:gd name="T110" fmla="*/ 388 w 5457"/>
              <a:gd name="T111" fmla="*/ 2128 h 7966"/>
              <a:gd name="T112" fmla="*/ 74 w 5457"/>
              <a:gd name="T113" fmla="*/ 2124 h 7966"/>
              <a:gd name="T114" fmla="*/ 6 w 5457"/>
              <a:gd name="T115" fmla="*/ 1910 h 7966"/>
              <a:gd name="T116" fmla="*/ 15 w 5457"/>
              <a:gd name="T117" fmla="*/ 2595 h 7966"/>
              <a:gd name="T118" fmla="*/ 267 w 5457"/>
              <a:gd name="T119" fmla="*/ 3047 h 7966"/>
              <a:gd name="T120" fmla="*/ 289 w 5457"/>
              <a:gd name="T121" fmla="*/ 3310 h 7966"/>
              <a:gd name="T122" fmla="*/ 445 w 5457"/>
              <a:gd name="T123" fmla="*/ 3848 h 7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57" h="7966">
                <a:moveTo>
                  <a:pt x="3325" y="2221"/>
                </a:moveTo>
                <a:lnTo>
                  <a:pt x="3229" y="2221"/>
                </a:lnTo>
                <a:lnTo>
                  <a:pt x="3104" y="2077"/>
                </a:lnTo>
                <a:lnTo>
                  <a:pt x="3025" y="2077"/>
                </a:lnTo>
                <a:lnTo>
                  <a:pt x="3025" y="2221"/>
                </a:lnTo>
                <a:lnTo>
                  <a:pt x="2944" y="2221"/>
                </a:lnTo>
                <a:lnTo>
                  <a:pt x="2944" y="1790"/>
                </a:lnTo>
                <a:lnTo>
                  <a:pt x="2969" y="1790"/>
                </a:lnTo>
                <a:lnTo>
                  <a:pt x="2995" y="1790"/>
                </a:lnTo>
                <a:lnTo>
                  <a:pt x="3021" y="1790"/>
                </a:lnTo>
                <a:lnTo>
                  <a:pt x="3047" y="1791"/>
                </a:lnTo>
                <a:lnTo>
                  <a:pt x="3072" y="1791"/>
                </a:lnTo>
                <a:lnTo>
                  <a:pt x="3097" y="1791"/>
                </a:lnTo>
                <a:lnTo>
                  <a:pt x="3123" y="1791"/>
                </a:lnTo>
                <a:lnTo>
                  <a:pt x="3148" y="1791"/>
                </a:lnTo>
                <a:lnTo>
                  <a:pt x="3168" y="1792"/>
                </a:lnTo>
                <a:lnTo>
                  <a:pt x="3185" y="1794"/>
                </a:lnTo>
                <a:lnTo>
                  <a:pt x="3200" y="1798"/>
                </a:lnTo>
                <a:lnTo>
                  <a:pt x="3216" y="1803"/>
                </a:lnTo>
                <a:lnTo>
                  <a:pt x="3229" y="1809"/>
                </a:lnTo>
                <a:lnTo>
                  <a:pt x="3243" y="1816"/>
                </a:lnTo>
                <a:lnTo>
                  <a:pt x="3253" y="1825"/>
                </a:lnTo>
                <a:lnTo>
                  <a:pt x="3264" y="1834"/>
                </a:lnTo>
                <a:lnTo>
                  <a:pt x="3274" y="1844"/>
                </a:lnTo>
                <a:lnTo>
                  <a:pt x="3281" y="1856"/>
                </a:lnTo>
                <a:lnTo>
                  <a:pt x="3288" y="1867"/>
                </a:lnTo>
                <a:lnTo>
                  <a:pt x="3293" y="1879"/>
                </a:lnTo>
                <a:lnTo>
                  <a:pt x="3298" y="1892"/>
                </a:lnTo>
                <a:lnTo>
                  <a:pt x="3302" y="1905"/>
                </a:lnTo>
                <a:lnTo>
                  <a:pt x="3303" y="1919"/>
                </a:lnTo>
                <a:lnTo>
                  <a:pt x="3304" y="1933"/>
                </a:lnTo>
                <a:lnTo>
                  <a:pt x="3303" y="1944"/>
                </a:lnTo>
                <a:lnTo>
                  <a:pt x="3302" y="1955"/>
                </a:lnTo>
                <a:lnTo>
                  <a:pt x="3301" y="1966"/>
                </a:lnTo>
                <a:lnTo>
                  <a:pt x="3298" y="1977"/>
                </a:lnTo>
                <a:lnTo>
                  <a:pt x="3295" y="1988"/>
                </a:lnTo>
                <a:lnTo>
                  <a:pt x="3291" y="1997"/>
                </a:lnTo>
                <a:lnTo>
                  <a:pt x="3286" y="2007"/>
                </a:lnTo>
                <a:lnTo>
                  <a:pt x="3280" y="2017"/>
                </a:lnTo>
                <a:lnTo>
                  <a:pt x="3273" y="2025"/>
                </a:lnTo>
                <a:lnTo>
                  <a:pt x="3266" y="2033"/>
                </a:lnTo>
                <a:lnTo>
                  <a:pt x="3256" y="2041"/>
                </a:lnTo>
                <a:lnTo>
                  <a:pt x="3246" y="2048"/>
                </a:lnTo>
                <a:lnTo>
                  <a:pt x="3235" y="2054"/>
                </a:lnTo>
                <a:lnTo>
                  <a:pt x="3223" y="2060"/>
                </a:lnTo>
                <a:lnTo>
                  <a:pt x="3210" y="2065"/>
                </a:lnTo>
                <a:lnTo>
                  <a:pt x="3195" y="2068"/>
                </a:lnTo>
                <a:lnTo>
                  <a:pt x="3325" y="2215"/>
                </a:lnTo>
                <a:lnTo>
                  <a:pt x="3325" y="2221"/>
                </a:lnTo>
                <a:close/>
                <a:moveTo>
                  <a:pt x="4048" y="2140"/>
                </a:moveTo>
                <a:lnTo>
                  <a:pt x="3823" y="2140"/>
                </a:lnTo>
                <a:lnTo>
                  <a:pt x="3785" y="2221"/>
                </a:lnTo>
                <a:lnTo>
                  <a:pt x="3697" y="2221"/>
                </a:lnTo>
                <a:lnTo>
                  <a:pt x="3891" y="1791"/>
                </a:lnTo>
                <a:lnTo>
                  <a:pt x="3979" y="1791"/>
                </a:lnTo>
                <a:lnTo>
                  <a:pt x="4172" y="2221"/>
                </a:lnTo>
                <a:lnTo>
                  <a:pt x="4084" y="2221"/>
                </a:lnTo>
                <a:lnTo>
                  <a:pt x="4048" y="2140"/>
                </a:lnTo>
                <a:close/>
                <a:moveTo>
                  <a:pt x="118" y="4101"/>
                </a:moveTo>
                <a:lnTo>
                  <a:pt x="110" y="4107"/>
                </a:lnTo>
                <a:lnTo>
                  <a:pt x="100" y="4116"/>
                </a:lnTo>
                <a:lnTo>
                  <a:pt x="93" y="4127"/>
                </a:lnTo>
                <a:lnTo>
                  <a:pt x="86" y="4139"/>
                </a:lnTo>
                <a:lnTo>
                  <a:pt x="80" y="4154"/>
                </a:lnTo>
                <a:lnTo>
                  <a:pt x="75" y="4168"/>
                </a:lnTo>
                <a:lnTo>
                  <a:pt x="71" y="4185"/>
                </a:lnTo>
                <a:lnTo>
                  <a:pt x="70" y="4202"/>
                </a:lnTo>
                <a:lnTo>
                  <a:pt x="71" y="4213"/>
                </a:lnTo>
                <a:lnTo>
                  <a:pt x="71" y="4224"/>
                </a:lnTo>
                <a:lnTo>
                  <a:pt x="74" y="4232"/>
                </a:lnTo>
                <a:lnTo>
                  <a:pt x="75" y="4242"/>
                </a:lnTo>
                <a:lnTo>
                  <a:pt x="77" y="4249"/>
                </a:lnTo>
                <a:lnTo>
                  <a:pt x="80" y="4257"/>
                </a:lnTo>
                <a:lnTo>
                  <a:pt x="83" y="4264"/>
                </a:lnTo>
                <a:lnTo>
                  <a:pt x="87" y="4270"/>
                </a:lnTo>
                <a:lnTo>
                  <a:pt x="92" y="4275"/>
                </a:lnTo>
                <a:lnTo>
                  <a:pt x="96" y="4279"/>
                </a:lnTo>
                <a:lnTo>
                  <a:pt x="100" y="4283"/>
                </a:lnTo>
                <a:lnTo>
                  <a:pt x="105" y="4285"/>
                </a:lnTo>
                <a:lnTo>
                  <a:pt x="111" y="4288"/>
                </a:lnTo>
                <a:lnTo>
                  <a:pt x="116" y="4290"/>
                </a:lnTo>
                <a:lnTo>
                  <a:pt x="122" y="4292"/>
                </a:lnTo>
                <a:lnTo>
                  <a:pt x="128" y="4292"/>
                </a:lnTo>
                <a:lnTo>
                  <a:pt x="134" y="4290"/>
                </a:lnTo>
                <a:lnTo>
                  <a:pt x="140" y="4289"/>
                </a:lnTo>
                <a:lnTo>
                  <a:pt x="146" y="4287"/>
                </a:lnTo>
                <a:lnTo>
                  <a:pt x="151" y="4283"/>
                </a:lnTo>
                <a:lnTo>
                  <a:pt x="156" y="4279"/>
                </a:lnTo>
                <a:lnTo>
                  <a:pt x="160" y="4275"/>
                </a:lnTo>
                <a:lnTo>
                  <a:pt x="163" y="4269"/>
                </a:lnTo>
                <a:lnTo>
                  <a:pt x="167" y="4263"/>
                </a:lnTo>
                <a:lnTo>
                  <a:pt x="172" y="4248"/>
                </a:lnTo>
                <a:lnTo>
                  <a:pt x="177" y="4232"/>
                </a:lnTo>
                <a:lnTo>
                  <a:pt x="179" y="4214"/>
                </a:lnTo>
                <a:lnTo>
                  <a:pt x="183" y="4195"/>
                </a:lnTo>
                <a:lnTo>
                  <a:pt x="187" y="4162"/>
                </a:lnTo>
                <a:lnTo>
                  <a:pt x="193" y="4131"/>
                </a:lnTo>
                <a:lnTo>
                  <a:pt x="198" y="4115"/>
                </a:lnTo>
                <a:lnTo>
                  <a:pt x="203" y="4101"/>
                </a:lnTo>
                <a:lnTo>
                  <a:pt x="209" y="4087"/>
                </a:lnTo>
                <a:lnTo>
                  <a:pt x="216" y="4075"/>
                </a:lnTo>
                <a:lnTo>
                  <a:pt x="224" y="4063"/>
                </a:lnTo>
                <a:lnTo>
                  <a:pt x="233" y="4054"/>
                </a:lnTo>
                <a:lnTo>
                  <a:pt x="244" y="4044"/>
                </a:lnTo>
                <a:lnTo>
                  <a:pt x="256" y="4037"/>
                </a:lnTo>
                <a:lnTo>
                  <a:pt x="270" y="4031"/>
                </a:lnTo>
                <a:lnTo>
                  <a:pt x="284" y="4026"/>
                </a:lnTo>
                <a:lnTo>
                  <a:pt x="301" y="4023"/>
                </a:lnTo>
                <a:lnTo>
                  <a:pt x="319" y="4022"/>
                </a:lnTo>
                <a:lnTo>
                  <a:pt x="336" y="4023"/>
                </a:lnTo>
                <a:lnTo>
                  <a:pt x="353" y="4026"/>
                </a:lnTo>
                <a:lnTo>
                  <a:pt x="368" y="4031"/>
                </a:lnTo>
                <a:lnTo>
                  <a:pt x="381" y="4037"/>
                </a:lnTo>
                <a:lnTo>
                  <a:pt x="393" y="4045"/>
                </a:lnTo>
                <a:lnTo>
                  <a:pt x="405" y="4054"/>
                </a:lnTo>
                <a:lnTo>
                  <a:pt x="415" y="4065"/>
                </a:lnTo>
                <a:lnTo>
                  <a:pt x="423" y="4077"/>
                </a:lnTo>
                <a:lnTo>
                  <a:pt x="432" y="4090"/>
                </a:lnTo>
                <a:lnTo>
                  <a:pt x="438" y="4103"/>
                </a:lnTo>
                <a:lnTo>
                  <a:pt x="444" y="4119"/>
                </a:lnTo>
                <a:lnTo>
                  <a:pt x="449" y="4135"/>
                </a:lnTo>
                <a:lnTo>
                  <a:pt x="452" y="4150"/>
                </a:lnTo>
                <a:lnTo>
                  <a:pt x="455" y="4167"/>
                </a:lnTo>
                <a:lnTo>
                  <a:pt x="456" y="4185"/>
                </a:lnTo>
                <a:lnTo>
                  <a:pt x="456" y="4203"/>
                </a:lnTo>
                <a:lnTo>
                  <a:pt x="456" y="4219"/>
                </a:lnTo>
                <a:lnTo>
                  <a:pt x="455" y="4235"/>
                </a:lnTo>
                <a:lnTo>
                  <a:pt x="453" y="4250"/>
                </a:lnTo>
                <a:lnTo>
                  <a:pt x="451" y="4265"/>
                </a:lnTo>
                <a:lnTo>
                  <a:pt x="447" y="4278"/>
                </a:lnTo>
                <a:lnTo>
                  <a:pt x="444" y="4293"/>
                </a:lnTo>
                <a:lnTo>
                  <a:pt x="439" y="4305"/>
                </a:lnTo>
                <a:lnTo>
                  <a:pt x="433" y="4317"/>
                </a:lnTo>
                <a:lnTo>
                  <a:pt x="426" y="4329"/>
                </a:lnTo>
                <a:lnTo>
                  <a:pt x="418" y="4340"/>
                </a:lnTo>
                <a:lnTo>
                  <a:pt x="410" y="4351"/>
                </a:lnTo>
                <a:lnTo>
                  <a:pt x="400" y="4359"/>
                </a:lnTo>
                <a:lnTo>
                  <a:pt x="389" y="4369"/>
                </a:lnTo>
                <a:lnTo>
                  <a:pt x="377" y="4376"/>
                </a:lnTo>
                <a:lnTo>
                  <a:pt x="365" y="4383"/>
                </a:lnTo>
                <a:lnTo>
                  <a:pt x="351" y="4391"/>
                </a:lnTo>
                <a:lnTo>
                  <a:pt x="316" y="4323"/>
                </a:lnTo>
                <a:lnTo>
                  <a:pt x="324" y="4318"/>
                </a:lnTo>
                <a:lnTo>
                  <a:pt x="332" y="4314"/>
                </a:lnTo>
                <a:lnTo>
                  <a:pt x="340" y="4308"/>
                </a:lnTo>
                <a:lnTo>
                  <a:pt x="346" y="4302"/>
                </a:lnTo>
                <a:lnTo>
                  <a:pt x="352" y="4296"/>
                </a:lnTo>
                <a:lnTo>
                  <a:pt x="358" y="4289"/>
                </a:lnTo>
                <a:lnTo>
                  <a:pt x="363" y="4282"/>
                </a:lnTo>
                <a:lnTo>
                  <a:pt x="368" y="4275"/>
                </a:lnTo>
                <a:lnTo>
                  <a:pt x="371" y="4266"/>
                </a:lnTo>
                <a:lnTo>
                  <a:pt x="375" y="4258"/>
                </a:lnTo>
                <a:lnTo>
                  <a:pt x="377" y="4249"/>
                </a:lnTo>
                <a:lnTo>
                  <a:pt x="380" y="4240"/>
                </a:lnTo>
                <a:lnTo>
                  <a:pt x="382" y="4221"/>
                </a:lnTo>
                <a:lnTo>
                  <a:pt x="383" y="4202"/>
                </a:lnTo>
                <a:lnTo>
                  <a:pt x="383" y="4183"/>
                </a:lnTo>
                <a:lnTo>
                  <a:pt x="380" y="4165"/>
                </a:lnTo>
                <a:lnTo>
                  <a:pt x="378" y="4156"/>
                </a:lnTo>
                <a:lnTo>
                  <a:pt x="376" y="4148"/>
                </a:lnTo>
                <a:lnTo>
                  <a:pt x="372" y="4141"/>
                </a:lnTo>
                <a:lnTo>
                  <a:pt x="369" y="4133"/>
                </a:lnTo>
                <a:lnTo>
                  <a:pt x="365" y="4126"/>
                </a:lnTo>
                <a:lnTo>
                  <a:pt x="360" y="4120"/>
                </a:lnTo>
                <a:lnTo>
                  <a:pt x="354" y="4115"/>
                </a:lnTo>
                <a:lnTo>
                  <a:pt x="349" y="4112"/>
                </a:lnTo>
                <a:lnTo>
                  <a:pt x="342" y="4108"/>
                </a:lnTo>
                <a:lnTo>
                  <a:pt x="335" y="4104"/>
                </a:lnTo>
                <a:lnTo>
                  <a:pt x="328" y="4103"/>
                </a:lnTo>
                <a:lnTo>
                  <a:pt x="319" y="4103"/>
                </a:lnTo>
                <a:lnTo>
                  <a:pt x="312" y="4103"/>
                </a:lnTo>
                <a:lnTo>
                  <a:pt x="305" y="4104"/>
                </a:lnTo>
                <a:lnTo>
                  <a:pt x="299" y="4107"/>
                </a:lnTo>
                <a:lnTo>
                  <a:pt x="293" y="4110"/>
                </a:lnTo>
                <a:lnTo>
                  <a:pt x="288" y="4114"/>
                </a:lnTo>
                <a:lnTo>
                  <a:pt x="283" y="4119"/>
                </a:lnTo>
                <a:lnTo>
                  <a:pt x="278" y="4125"/>
                </a:lnTo>
                <a:lnTo>
                  <a:pt x="274" y="4131"/>
                </a:lnTo>
                <a:lnTo>
                  <a:pt x="267" y="4145"/>
                </a:lnTo>
                <a:lnTo>
                  <a:pt x="262" y="4162"/>
                </a:lnTo>
                <a:lnTo>
                  <a:pt x="259" y="4182"/>
                </a:lnTo>
                <a:lnTo>
                  <a:pt x="256" y="4202"/>
                </a:lnTo>
                <a:lnTo>
                  <a:pt x="251" y="4235"/>
                </a:lnTo>
                <a:lnTo>
                  <a:pt x="244" y="4266"/>
                </a:lnTo>
                <a:lnTo>
                  <a:pt x="241" y="4281"/>
                </a:lnTo>
                <a:lnTo>
                  <a:pt x="236" y="4294"/>
                </a:lnTo>
                <a:lnTo>
                  <a:pt x="230" y="4307"/>
                </a:lnTo>
                <a:lnTo>
                  <a:pt x="222" y="4319"/>
                </a:lnTo>
                <a:lnTo>
                  <a:pt x="215" y="4331"/>
                </a:lnTo>
                <a:lnTo>
                  <a:pt x="207" y="4341"/>
                </a:lnTo>
                <a:lnTo>
                  <a:pt x="196" y="4349"/>
                </a:lnTo>
                <a:lnTo>
                  <a:pt x="185" y="4357"/>
                </a:lnTo>
                <a:lnTo>
                  <a:pt x="173" y="4363"/>
                </a:lnTo>
                <a:lnTo>
                  <a:pt x="158" y="4368"/>
                </a:lnTo>
                <a:lnTo>
                  <a:pt x="143" y="4370"/>
                </a:lnTo>
                <a:lnTo>
                  <a:pt x="126" y="4371"/>
                </a:lnTo>
                <a:lnTo>
                  <a:pt x="109" y="4370"/>
                </a:lnTo>
                <a:lnTo>
                  <a:pt x="94" y="4368"/>
                </a:lnTo>
                <a:lnTo>
                  <a:pt x="81" y="4363"/>
                </a:lnTo>
                <a:lnTo>
                  <a:pt x="69" y="4357"/>
                </a:lnTo>
                <a:lnTo>
                  <a:pt x="57" y="4348"/>
                </a:lnTo>
                <a:lnTo>
                  <a:pt x="47" y="4340"/>
                </a:lnTo>
                <a:lnTo>
                  <a:pt x="37" y="4329"/>
                </a:lnTo>
                <a:lnTo>
                  <a:pt x="30" y="4318"/>
                </a:lnTo>
                <a:lnTo>
                  <a:pt x="23" y="4305"/>
                </a:lnTo>
                <a:lnTo>
                  <a:pt x="17" y="4293"/>
                </a:lnTo>
                <a:lnTo>
                  <a:pt x="12" y="4278"/>
                </a:lnTo>
                <a:lnTo>
                  <a:pt x="7" y="4264"/>
                </a:lnTo>
                <a:lnTo>
                  <a:pt x="4" y="4249"/>
                </a:lnTo>
                <a:lnTo>
                  <a:pt x="2" y="4235"/>
                </a:lnTo>
                <a:lnTo>
                  <a:pt x="0" y="4219"/>
                </a:lnTo>
                <a:lnTo>
                  <a:pt x="0" y="4205"/>
                </a:lnTo>
                <a:lnTo>
                  <a:pt x="1" y="4179"/>
                </a:lnTo>
                <a:lnTo>
                  <a:pt x="4" y="4155"/>
                </a:lnTo>
                <a:lnTo>
                  <a:pt x="6" y="4143"/>
                </a:lnTo>
                <a:lnTo>
                  <a:pt x="10" y="4131"/>
                </a:lnTo>
                <a:lnTo>
                  <a:pt x="13" y="4119"/>
                </a:lnTo>
                <a:lnTo>
                  <a:pt x="18" y="4107"/>
                </a:lnTo>
                <a:lnTo>
                  <a:pt x="23" y="4096"/>
                </a:lnTo>
                <a:lnTo>
                  <a:pt x="29" y="4086"/>
                </a:lnTo>
                <a:lnTo>
                  <a:pt x="36" y="4075"/>
                </a:lnTo>
                <a:lnTo>
                  <a:pt x="44" y="4067"/>
                </a:lnTo>
                <a:lnTo>
                  <a:pt x="53" y="4057"/>
                </a:lnTo>
                <a:lnTo>
                  <a:pt x="63" y="4050"/>
                </a:lnTo>
                <a:lnTo>
                  <a:pt x="74" y="4043"/>
                </a:lnTo>
                <a:lnTo>
                  <a:pt x="86" y="4036"/>
                </a:lnTo>
                <a:lnTo>
                  <a:pt x="118" y="4101"/>
                </a:lnTo>
                <a:close/>
                <a:moveTo>
                  <a:pt x="1477" y="4860"/>
                </a:moveTo>
                <a:lnTo>
                  <a:pt x="1473" y="4861"/>
                </a:lnTo>
                <a:lnTo>
                  <a:pt x="1469" y="4861"/>
                </a:lnTo>
                <a:lnTo>
                  <a:pt x="1469" y="4861"/>
                </a:lnTo>
                <a:lnTo>
                  <a:pt x="1458" y="4861"/>
                </a:lnTo>
                <a:lnTo>
                  <a:pt x="1447" y="4864"/>
                </a:lnTo>
                <a:lnTo>
                  <a:pt x="1438" y="4866"/>
                </a:lnTo>
                <a:lnTo>
                  <a:pt x="1428" y="4869"/>
                </a:lnTo>
                <a:lnTo>
                  <a:pt x="1419" y="4872"/>
                </a:lnTo>
                <a:lnTo>
                  <a:pt x="1412" y="4876"/>
                </a:lnTo>
                <a:lnTo>
                  <a:pt x="1404" y="4881"/>
                </a:lnTo>
                <a:lnTo>
                  <a:pt x="1398" y="4886"/>
                </a:lnTo>
                <a:lnTo>
                  <a:pt x="1386" y="4895"/>
                </a:lnTo>
                <a:lnTo>
                  <a:pt x="1376" y="4907"/>
                </a:lnTo>
                <a:lnTo>
                  <a:pt x="1367" y="4918"/>
                </a:lnTo>
                <a:lnTo>
                  <a:pt x="1360" y="4931"/>
                </a:lnTo>
                <a:lnTo>
                  <a:pt x="1355" y="4944"/>
                </a:lnTo>
                <a:lnTo>
                  <a:pt x="1352" y="4954"/>
                </a:lnTo>
                <a:lnTo>
                  <a:pt x="1349" y="4967"/>
                </a:lnTo>
                <a:lnTo>
                  <a:pt x="1347" y="4976"/>
                </a:lnTo>
                <a:lnTo>
                  <a:pt x="1346" y="4991"/>
                </a:lnTo>
                <a:lnTo>
                  <a:pt x="1344" y="4995"/>
                </a:lnTo>
                <a:lnTo>
                  <a:pt x="1210" y="7831"/>
                </a:lnTo>
                <a:lnTo>
                  <a:pt x="1209" y="7837"/>
                </a:lnTo>
                <a:lnTo>
                  <a:pt x="1208" y="7852"/>
                </a:lnTo>
                <a:lnTo>
                  <a:pt x="1205" y="7862"/>
                </a:lnTo>
                <a:lnTo>
                  <a:pt x="1203" y="7874"/>
                </a:lnTo>
                <a:lnTo>
                  <a:pt x="1198" y="7886"/>
                </a:lnTo>
                <a:lnTo>
                  <a:pt x="1193" y="7898"/>
                </a:lnTo>
                <a:lnTo>
                  <a:pt x="1186" y="7912"/>
                </a:lnTo>
                <a:lnTo>
                  <a:pt x="1176" y="7924"/>
                </a:lnTo>
                <a:lnTo>
                  <a:pt x="1165" y="7935"/>
                </a:lnTo>
                <a:lnTo>
                  <a:pt x="1152" y="7945"/>
                </a:lnTo>
                <a:lnTo>
                  <a:pt x="1145" y="7949"/>
                </a:lnTo>
                <a:lnTo>
                  <a:pt x="1138" y="7954"/>
                </a:lnTo>
                <a:lnTo>
                  <a:pt x="1128" y="7958"/>
                </a:lnTo>
                <a:lnTo>
                  <a:pt x="1120" y="7960"/>
                </a:lnTo>
                <a:lnTo>
                  <a:pt x="1109" y="7962"/>
                </a:lnTo>
                <a:lnTo>
                  <a:pt x="1099" y="7965"/>
                </a:lnTo>
                <a:lnTo>
                  <a:pt x="1087" y="7966"/>
                </a:lnTo>
                <a:lnTo>
                  <a:pt x="1075" y="7966"/>
                </a:lnTo>
                <a:lnTo>
                  <a:pt x="1048" y="7966"/>
                </a:lnTo>
                <a:lnTo>
                  <a:pt x="1020" y="7966"/>
                </a:lnTo>
                <a:lnTo>
                  <a:pt x="993" y="7966"/>
                </a:lnTo>
                <a:lnTo>
                  <a:pt x="964" y="7966"/>
                </a:lnTo>
                <a:lnTo>
                  <a:pt x="930" y="7966"/>
                </a:lnTo>
                <a:lnTo>
                  <a:pt x="893" y="7966"/>
                </a:lnTo>
                <a:lnTo>
                  <a:pt x="851" y="7966"/>
                </a:lnTo>
                <a:lnTo>
                  <a:pt x="804" y="7966"/>
                </a:lnTo>
                <a:lnTo>
                  <a:pt x="792" y="7966"/>
                </a:lnTo>
                <a:lnTo>
                  <a:pt x="781" y="7965"/>
                </a:lnTo>
                <a:lnTo>
                  <a:pt x="770" y="7962"/>
                </a:lnTo>
                <a:lnTo>
                  <a:pt x="759" y="7960"/>
                </a:lnTo>
                <a:lnTo>
                  <a:pt x="751" y="7958"/>
                </a:lnTo>
                <a:lnTo>
                  <a:pt x="741" y="7954"/>
                </a:lnTo>
                <a:lnTo>
                  <a:pt x="734" y="7949"/>
                </a:lnTo>
                <a:lnTo>
                  <a:pt x="727" y="7945"/>
                </a:lnTo>
                <a:lnTo>
                  <a:pt x="713" y="7935"/>
                </a:lnTo>
                <a:lnTo>
                  <a:pt x="702" y="7924"/>
                </a:lnTo>
                <a:lnTo>
                  <a:pt x="693" y="7912"/>
                </a:lnTo>
                <a:lnTo>
                  <a:pt x="686" y="7898"/>
                </a:lnTo>
                <a:lnTo>
                  <a:pt x="681" y="7886"/>
                </a:lnTo>
                <a:lnTo>
                  <a:pt x="676" y="7874"/>
                </a:lnTo>
                <a:lnTo>
                  <a:pt x="673" y="7862"/>
                </a:lnTo>
                <a:lnTo>
                  <a:pt x="671" y="7852"/>
                </a:lnTo>
                <a:lnTo>
                  <a:pt x="670" y="7837"/>
                </a:lnTo>
                <a:lnTo>
                  <a:pt x="669" y="7831"/>
                </a:lnTo>
                <a:lnTo>
                  <a:pt x="534" y="1756"/>
                </a:lnTo>
                <a:lnTo>
                  <a:pt x="2426" y="1756"/>
                </a:lnTo>
                <a:lnTo>
                  <a:pt x="2291" y="7831"/>
                </a:lnTo>
                <a:lnTo>
                  <a:pt x="2291" y="7837"/>
                </a:lnTo>
                <a:lnTo>
                  <a:pt x="2289" y="7852"/>
                </a:lnTo>
                <a:lnTo>
                  <a:pt x="2287" y="7862"/>
                </a:lnTo>
                <a:lnTo>
                  <a:pt x="2284" y="7874"/>
                </a:lnTo>
                <a:lnTo>
                  <a:pt x="2280" y="7886"/>
                </a:lnTo>
                <a:lnTo>
                  <a:pt x="2274" y="7898"/>
                </a:lnTo>
                <a:lnTo>
                  <a:pt x="2267" y="7912"/>
                </a:lnTo>
                <a:lnTo>
                  <a:pt x="2258" y="7924"/>
                </a:lnTo>
                <a:lnTo>
                  <a:pt x="2248" y="7935"/>
                </a:lnTo>
                <a:lnTo>
                  <a:pt x="2234" y="7945"/>
                </a:lnTo>
                <a:lnTo>
                  <a:pt x="2227" y="7949"/>
                </a:lnTo>
                <a:lnTo>
                  <a:pt x="2219" y="7954"/>
                </a:lnTo>
                <a:lnTo>
                  <a:pt x="2210" y="7958"/>
                </a:lnTo>
                <a:lnTo>
                  <a:pt x="2200" y="7960"/>
                </a:lnTo>
                <a:lnTo>
                  <a:pt x="2191" y="7962"/>
                </a:lnTo>
                <a:lnTo>
                  <a:pt x="2180" y="7965"/>
                </a:lnTo>
                <a:lnTo>
                  <a:pt x="2168" y="7966"/>
                </a:lnTo>
                <a:lnTo>
                  <a:pt x="2156" y="7966"/>
                </a:lnTo>
                <a:lnTo>
                  <a:pt x="2111" y="7966"/>
                </a:lnTo>
                <a:lnTo>
                  <a:pt x="2076" y="7966"/>
                </a:lnTo>
                <a:lnTo>
                  <a:pt x="2047" y="7966"/>
                </a:lnTo>
                <a:lnTo>
                  <a:pt x="2020" y="7966"/>
                </a:lnTo>
                <a:lnTo>
                  <a:pt x="1995" y="7966"/>
                </a:lnTo>
                <a:lnTo>
                  <a:pt x="1966" y="7966"/>
                </a:lnTo>
                <a:lnTo>
                  <a:pt x="1931" y="7966"/>
                </a:lnTo>
                <a:lnTo>
                  <a:pt x="1886" y="7966"/>
                </a:lnTo>
                <a:lnTo>
                  <a:pt x="1874" y="7966"/>
                </a:lnTo>
                <a:lnTo>
                  <a:pt x="1862" y="7965"/>
                </a:lnTo>
                <a:lnTo>
                  <a:pt x="1851" y="7962"/>
                </a:lnTo>
                <a:lnTo>
                  <a:pt x="1841" y="7960"/>
                </a:lnTo>
                <a:lnTo>
                  <a:pt x="1832" y="7958"/>
                </a:lnTo>
                <a:lnTo>
                  <a:pt x="1823" y="7954"/>
                </a:lnTo>
                <a:lnTo>
                  <a:pt x="1815" y="7949"/>
                </a:lnTo>
                <a:lnTo>
                  <a:pt x="1807" y="7945"/>
                </a:lnTo>
                <a:lnTo>
                  <a:pt x="1794" y="7935"/>
                </a:lnTo>
                <a:lnTo>
                  <a:pt x="1783" y="7924"/>
                </a:lnTo>
                <a:lnTo>
                  <a:pt x="1775" y="7912"/>
                </a:lnTo>
                <a:lnTo>
                  <a:pt x="1768" y="7898"/>
                </a:lnTo>
                <a:lnTo>
                  <a:pt x="1762" y="7886"/>
                </a:lnTo>
                <a:lnTo>
                  <a:pt x="1758" y="7874"/>
                </a:lnTo>
                <a:lnTo>
                  <a:pt x="1754" y="7862"/>
                </a:lnTo>
                <a:lnTo>
                  <a:pt x="1753" y="7852"/>
                </a:lnTo>
                <a:lnTo>
                  <a:pt x="1751" y="7837"/>
                </a:lnTo>
                <a:lnTo>
                  <a:pt x="1751" y="7831"/>
                </a:lnTo>
                <a:lnTo>
                  <a:pt x="1615" y="4995"/>
                </a:lnTo>
                <a:lnTo>
                  <a:pt x="1615" y="4995"/>
                </a:lnTo>
                <a:lnTo>
                  <a:pt x="1615" y="4995"/>
                </a:lnTo>
                <a:lnTo>
                  <a:pt x="1615" y="4994"/>
                </a:lnTo>
                <a:lnTo>
                  <a:pt x="1615" y="4994"/>
                </a:lnTo>
                <a:lnTo>
                  <a:pt x="1615" y="4993"/>
                </a:lnTo>
                <a:lnTo>
                  <a:pt x="1615" y="4992"/>
                </a:lnTo>
                <a:lnTo>
                  <a:pt x="1615" y="4991"/>
                </a:lnTo>
                <a:lnTo>
                  <a:pt x="1615" y="4989"/>
                </a:lnTo>
                <a:lnTo>
                  <a:pt x="1615" y="4988"/>
                </a:lnTo>
                <a:lnTo>
                  <a:pt x="1615" y="4987"/>
                </a:lnTo>
                <a:lnTo>
                  <a:pt x="1615" y="4985"/>
                </a:lnTo>
                <a:lnTo>
                  <a:pt x="1614" y="4983"/>
                </a:lnTo>
                <a:lnTo>
                  <a:pt x="1614" y="4981"/>
                </a:lnTo>
                <a:lnTo>
                  <a:pt x="1614" y="4979"/>
                </a:lnTo>
                <a:lnTo>
                  <a:pt x="1614" y="4977"/>
                </a:lnTo>
                <a:lnTo>
                  <a:pt x="1613" y="4975"/>
                </a:lnTo>
                <a:lnTo>
                  <a:pt x="1613" y="4973"/>
                </a:lnTo>
                <a:lnTo>
                  <a:pt x="1613" y="4973"/>
                </a:lnTo>
                <a:lnTo>
                  <a:pt x="1613" y="4970"/>
                </a:lnTo>
                <a:lnTo>
                  <a:pt x="1613" y="4970"/>
                </a:lnTo>
                <a:lnTo>
                  <a:pt x="1612" y="4967"/>
                </a:lnTo>
                <a:lnTo>
                  <a:pt x="1612" y="4967"/>
                </a:lnTo>
                <a:lnTo>
                  <a:pt x="1612" y="4964"/>
                </a:lnTo>
                <a:lnTo>
                  <a:pt x="1612" y="4964"/>
                </a:lnTo>
                <a:lnTo>
                  <a:pt x="1610" y="4962"/>
                </a:lnTo>
                <a:lnTo>
                  <a:pt x="1610" y="4962"/>
                </a:lnTo>
                <a:lnTo>
                  <a:pt x="1610" y="4959"/>
                </a:lnTo>
                <a:lnTo>
                  <a:pt x="1610" y="4959"/>
                </a:lnTo>
                <a:lnTo>
                  <a:pt x="1609" y="4956"/>
                </a:lnTo>
                <a:lnTo>
                  <a:pt x="1609" y="4956"/>
                </a:lnTo>
                <a:lnTo>
                  <a:pt x="1608" y="4953"/>
                </a:lnTo>
                <a:lnTo>
                  <a:pt x="1608" y="4953"/>
                </a:lnTo>
                <a:lnTo>
                  <a:pt x="1607" y="4950"/>
                </a:lnTo>
                <a:lnTo>
                  <a:pt x="1607" y="4950"/>
                </a:lnTo>
                <a:lnTo>
                  <a:pt x="1607" y="4947"/>
                </a:lnTo>
                <a:lnTo>
                  <a:pt x="1607" y="4947"/>
                </a:lnTo>
                <a:lnTo>
                  <a:pt x="1606" y="4944"/>
                </a:lnTo>
                <a:lnTo>
                  <a:pt x="1606" y="4944"/>
                </a:lnTo>
                <a:lnTo>
                  <a:pt x="1604" y="4941"/>
                </a:lnTo>
                <a:lnTo>
                  <a:pt x="1604" y="4941"/>
                </a:lnTo>
                <a:lnTo>
                  <a:pt x="1603" y="4938"/>
                </a:lnTo>
                <a:lnTo>
                  <a:pt x="1603" y="4938"/>
                </a:lnTo>
                <a:lnTo>
                  <a:pt x="1602" y="4934"/>
                </a:lnTo>
                <a:lnTo>
                  <a:pt x="1602" y="4934"/>
                </a:lnTo>
                <a:lnTo>
                  <a:pt x="1600" y="4931"/>
                </a:lnTo>
                <a:lnTo>
                  <a:pt x="1600" y="4931"/>
                </a:lnTo>
                <a:lnTo>
                  <a:pt x="1598" y="4928"/>
                </a:lnTo>
                <a:lnTo>
                  <a:pt x="1598" y="4928"/>
                </a:lnTo>
                <a:lnTo>
                  <a:pt x="1597" y="4925"/>
                </a:lnTo>
                <a:lnTo>
                  <a:pt x="1597" y="4925"/>
                </a:lnTo>
                <a:lnTo>
                  <a:pt x="1595" y="4922"/>
                </a:lnTo>
                <a:lnTo>
                  <a:pt x="1595" y="4922"/>
                </a:lnTo>
                <a:lnTo>
                  <a:pt x="1593" y="4918"/>
                </a:lnTo>
                <a:lnTo>
                  <a:pt x="1593" y="4918"/>
                </a:lnTo>
                <a:lnTo>
                  <a:pt x="1591" y="4916"/>
                </a:lnTo>
                <a:lnTo>
                  <a:pt x="1591" y="4916"/>
                </a:lnTo>
                <a:lnTo>
                  <a:pt x="1590" y="4912"/>
                </a:lnTo>
                <a:lnTo>
                  <a:pt x="1590" y="4912"/>
                </a:lnTo>
                <a:lnTo>
                  <a:pt x="1587" y="4910"/>
                </a:lnTo>
                <a:lnTo>
                  <a:pt x="1587" y="4910"/>
                </a:lnTo>
                <a:lnTo>
                  <a:pt x="1585" y="4906"/>
                </a:lnTo>
                <a:lnTo>
                  <a:pt x="1585" y="4906"/>
                </a:lnTo>
                <a:lnTo>
                  <a:pt x="1583" y="4904"/>
                </a:lnTo>
                <a:lnTo>
                  <a:pt x="1583" y="4904"/>
                </a:lnTo>
                <a:lnTo>
                  <a:pt x="1580" y="4900"/>
                </a:lnTo>
                <a:lnTo>
                  <a:pt x="1580" y="4900"/>
                </a:lnTo>
                <a:lnTo>
                  <a:pt x="1578" y="4898"/>
                </a:lnTo>
                <a:lnTo>
                  <a:pt x="1578" y="4898"/>
                </a:lnTo>
                <a:lnTo>
                  <a:pt x="1574" y="4895"/>
                </a:lnTo>
                <a:lnTo>
                  <a:pt x="1574" y="4895"/>
                </a:lnTo>
                <a:lnTo>
                  <a:pt x="1572" y="4892"/>
                </a:lnTo>
                <a:lnTo>
                  <a:pt x="1572" y="4892"/>
                </a:lnTo>
                <a:lnTo>
                  <a:pt x="1568" y="4889"/>
                </a:lnTo>
                <a:lnTo>
                  <a:pt x="1568" y="4889"/>
                </a:lnTo>
                <a:lnTo>
                  <a:pt x="1566" y="4887"/>
                </a:lnTo>
                <a:lnTo>
                  <a:pt x="1566" y="4887"/>
                </a:lnTo>
                <a:lnTo>
                  <a:pt x="1562" y="4884"/>
                </a:lnTo>
                <a:lnTo>
                  <a:pt x="1562" y="4884"/>
                </a:lnTo>
                <a:lnTo>
                  <a:pt x="1560" y="4883"/>
                </a:lnTo>
                <a:lnTo>
                  <a:pt x="1558" y="4882"/>
                </a:lnTo>
                <a:lnTo>
                  <a:pt x="1558" y="4882"/>
                </a:lnTo>
                <a:lnTo>
                  <a:pt x="1555" y="4880"/>
                </a:lnTo>
                <a:lnTo>
                  <a:pt x="1555" y="4880"/>
                </a:lnTo>
                <a:lnTo>
                  <a:pt x="1551" y="4877"/>
                </a:lnTo>
                <a:lnTo>
                  <a:pt x="1551" y="4877"/>
                </a:lnTo>
                <a:lnTo>
                  <a:pt x="1548" y="4875"/>
                </a:lnTo>
                <a:lnTo>
                  <a:pt x="1548" y="4875"/>
                </a:lnTo>
                <a:lnTo>
                  <a:pt x="1543" y="4874"/>
                </a:lnTo>
                <a:lnTo>
                  <a:pt x="1543" y="4874"/>
                </a:lnTo>
                <a:lnTo>
                  <a:pt x="1539" y="4871"/>
                </a:lnTo>
                <a:lnTo>
                  <a:pt x="1539" y="4871"/>
                </a:lnTo>
                <a:lnTo>
                  <a:pt x="1534" y="4870"/>
                </a:lnTo>
                <a:lnTo>
                  <a:pt x="1534" y="4870"/>
                </a:lnTo>
                <a:lnTo>
                  <a:pt x="1529" y="4868"/>
                </a:lnTo>
                <a:lnTo>
                  <a:pt x="1529" y="4868"/>
                </a:lnTo>
                <a:lnTo>
                  <a:pt x="1525" y="4866"/>
                </a:lnTo>
                <a:lnTo>
                  <a:pt x="1525" y="4866"/>
                </a:lnTo>
                <a:lnTo>
                  <a:pt x="1520" y="4865"/>
                </a:lnTo>
                <a:lnTo>
                  <a:pt x="1520" y="4865"/>
                </a:lnTo>
                <a:lnTo>
                  <a:pt x="1517" y="4865"/>
                </a:lnTo>
                <a:lnTo>
                  <a:pt x="1515" y="4864"/>
                </a:lnTo>
                <a:lnTo>
                  <a:pt x="1515" y="4864"/>
                </a:lnTo>
                <a:lnTo>
                  <a:pt x="1512" y="4864"/>
                </a:lnTo>
                <a:lnTo>
                  <a:pt x="1510" y="4863"/>
                </a:lnTo>
                <a:lnTo>
                  <a:pt x="1510" y="4863"/>
                </a:lnTo>
                <a:lnTo>
                  <a:pt x="1506" y="4863"/>
                </a:lnTo>
                <a:lnTo>
                  <a:pt x="1504" y="4863"/>
                </a:lnTo>
                <a:lnTo>
                  <a:pt x="1504" y="4863"/>
                </a:lnTo>
                <a:lnTo>
                  <a:pt x="1498" y="4861"/>
                </a:lnTo>
                <a:lnTo>
                  <a:pt x="1498" y="4861"/>
                </a:lnTo>
                <a:lnTo>
                  <a:pt x="1496" y="4861"/>
                </a:lnTo>
                <a:lnTo>
                  <a:pt x="1492" y="4861"/>
                </a:lnTo>
                <a:lnTo>
                  <a:pt x="1492" y="4861"/>
                </a:lnTo>
                <a:lnTo>
                  <a:pt x="1486" y="4860"/>
                </a:lnTo>
                <a:lnTo>
                  <a:pt x="1486" y="4860"/>
                </a:lnTo>
                <a:lnTo>
                  <a:pt x="1483" y="4860"/>
                </a:lnTo>
                <a:lnTo>
                  <a:pt x="1480" y="4860"/>
                </a:lnTo>
                <a:lnTo>
                  <a:pt x="1480" y="4860"/>
                </a:lnTo>
                <a:lnTo>
                  <a:pt x="1480" y="4860"/>
                </a:lnTo>
                <a:lnTo>
                  <a:pt x="1480" y="4860"/>
                </a:lnTo>
                <a:lnTo>
                  <a:pt x="1480" y="4860"/>
                </a:lnTo>
                <a:lnTo>
                  <a:pt x="1480" y="4860"/>
                </a:lnTo>
                <a:lnTo>
                  <a:pt x="1477" y="4860"/>
                </a:lnTo>
                <a:lnTo>
                  <a:pt x="1477" y="4860"/>
                </a:lnTo>
                <a:lnTo>
                  <a:pt x="1477" y="4860"/>
                </a:lnTo>
                <a:lnTo>
                  <a:pt x="1477" y="4860"/>
                </a:lnTo>
                <a:lnTo>
                  <a:pt x="1477" y="4860"/>
                </a:lnTo>
                <a:close/>
                <a:moveTo>
                  <a:pt x="5457" y="2221"/>
                </a:moveTo>
                <a:lnTo>
                  <a:pt x="5135" y="2221"/>
                </a:lnTo>
                <a:lnTo>
                  <a:pt x="5135" y="2166"/>
                </a:lnTo>
                <a:lnTo>
                  <a:pt x="5135" y="2113"/>
                </a:lnTo>
                <a:lnTo>
                  <a:pt x="5135" y="2059"/>
                </a:lnTo>
                <a:lnTo>
                  <a:pt x="5135" y="2006"/>
                </a:lnTo>
                <a:lnTo>
                  <a:pt x="5135" y="1951"/>
                </a:lnTo>
                <a:lnTo>
                  <a:pt x="5135" y="1898"/>
                </a:lnTo>
                <a:lnTo>
                  <a:pt x="5135" y="1844"/>
                </a:lnTo>
                <a:lnTo>
                  <a:pt x="5135" y="1791"/>
                </a:lnTo>
                <a:lnTo>
                  <a:pt x="5457" y="1791"/>
                </a:lnTo>
                <a:lnTo>
                  <a:pt x="5457" y="1869"/>
                </a:lnTo>
                <a:lnTo>
                  <a:pt x="5216" y="1869"/>
                </a:lnTo>
                <a:lnTo>
                  <a:pt x="5216" y="1968"/>
                </a:lnTo>
                <a:lnTo>
                  <a:pt x="5448" y="1968"/>
                </a:lnTo>
                <a:lnTo>
                  <a:pt x="5448" y="2043"/>
                </a:lnTo>
                <a:lnTo>
                  <a:pt x="5216" y="2043"/>
                </a:lnTo>
                <a:lnTo>
                  <a:pt x="5216" y="2141"/>
                </a:lnTo>
                <a:lnTo>
                  <a:pt x="5457" y="2141"/>
                </a:lnTo>
                <a:lnTo>
                  <a:pt x="5457" y="2221"/>
                </a:lnTo>
                <a:close/>
                <a:moveTo>
                  <a:pt x="4907" y="2222"/>
                </a:moveTo>
                <a:lnTo>
                  <a:pt x="4823" y="2222"/>
                </a:lnTo>
                <a:lnTo>
                  <a:pt x="4644" y="1791"/>
                </a:lnTo>
                <a:lnTo>
                  <a:pt x="4736" y="1791"/>
                </a:lnTo>
                <a:lnTo>
                  <a:pt x="4865" y="2125"/>
                </a:lnTo>
                <a:lnTo>
                  <a:pt x="4996" y="1791"/>
                </a:lnTo>
                <a:lnTo>
                  <a:pt x="5086" y="1791"/>
                </a:lnTo>
                <a:lnTo>
                  <a:pt x="4907" y="2222"/>
                </a:lnTo>
                <a:close/>
                <a:moveTo>
                  <a:pt x="4517" y="2221"/>
                </a:moveTo>
                <a:lnTo>
                  <a:pt x="4517" y="1791"/>
                </a:lnTo>
                <a:lnTo>
                  <a:pt x="4598" y="1791"/>
                </a:lnTo>
                <a:lnTo>
                  <a:pt x="4598" y="2221"/>
                </a:lnTo>
                <a:lnTo>
                  <a:pt x="4517" y="2221"/>
                </a:lnTo>
                <a:close/>
                <a:moveTo>
                  <a:pt x="4250" y="1864"/>
                </a:moveTo>
                <a:lnTo>
                  <a:pt x="4113" y="1864"/>
                </a:lnTo>
                <a:lnTo>
                  <a:pt x="4113" y="1791"/>
                </a:lnTo>
                <a:lnTo>
                  <a:pt x="4159" y="1791"/>
                </a:lnTo>
                <a:lnTo>
                  <a:pt x="4204" y="1791"/>
                </a:lnTo>
                <a:lnTo>
                  <a:pt x="4247" y="1791"/>
                </a:lnTo>
                <a:lnTo>
                  <a:pt x="4290" y="1791"/>
                </a:lnTo>
                <a:lnTo>
                  <a:pt x="4333" y="1791"/>
                </a:lnTo>
                <a:lnTo>
                  <a:pt x="4377" y="1791"/>
                </a:lnTo>
                <a:lnTo>
                  <a:pt x="4421" y="1791"/>
                </a:lnTo>
                <a:lnTo>
                  <a:pt x="4467" y="1791"/>
                </a:lnTo>
                <a:lnTo>
                  <a:pt x="4467" y="1864"/>
                </a:lnTo>
                <a:lnTo>
                  <a:pt x="4331" y="1864"/>
                </a:lnTo>
                <a:lnTo>
                  <a:pt x="4331" y="2221"/>
                </a:lnTo>
                <a:lnTo>
                  <a:pt x="4250" y="2221"/>
                </a:lnTo>
                <a:lnTo>
                  <a:pt x="4250" y="1864"/>
                </a:lnTo>
                <a:close/>
                <a:moveTo>
                  <a:pt x="3935" y="1881"/>
                </a:moveTo>
                <a:lnTo>
                  <a:pt x="3856" y="2064"/>
                </a:lnTo>
                <a:lnTo>
                  <a:pt x="4015" y="2064"/>
                </a:lnTo>
                <a:lnTo>
                  <a:pt x="3935" y="1881"/>
                </a:lnTo>
                <a:close/>
                <a:moveTo>
                  <a:pt x="3679" y="2221"/>
                </a:moveTo>
                <a:lnTo>
                  <a:pt x="3357" y="2221"/>
                </a:lnTo>
                <a:lnTo>
                  <a:pt x="3357" y="2166"/>
                </a:lnTo>
                <a:lnTo>
                  <a:pt x="3357" y="2113"/>
                </a:lnTo>
                <a:lnTo>
                  <a:pt x="3357" y="2059"/>
                </a:lnTo>
                <a:lnTo>
                  <a:pt x="3357" y="2006"/>
                </a:lnTo>
                <a:lnTo>
                  <a:pt x="3357" y="1951"/>
                </a:lnTo>
                <a:lnTo>
                  <a:pt x="3357" y="1898"/>
                </a:lnTo>
                <a:lnTo>
                  <a:pt x="3357" y="1844"/>
                </a:lnTo>
                <a:lnTo>
                  <a:pt x="3357" y="1791"/>
                </a:lnTo>
                <a:lnTo>
                  <a:pt x="3679" y="1791"/>
                </a:lnTo>
                <a:lnTo>
                  <a:pt x="3679" y="1869"/>
                </a:lnTo>
                <a:lnTo>
                  <a:pt x="3437" y="1869"/>
                </a:lnTo>
                <a:lnTo>
                  <a:pt x="3437" y="1968"/>
                </a:lnTo>
                <a:lnTo>
                  <a:pt x="3671" y="1968"/>
                </a:lnTo>
                <a:lnTo>
                  <a:pt x="3671" y="2043"/>
                </a:lnTo>
                <a:lnTo>
                  <a:pt x="3437" y="2043"/>
                </a:lnTo>
                <a:lnTo>
                  <a:pt x="3437" y="2141"/>
                </a:lnTo>
                <a:lnTo>
                  <a:pt x="3679" y="2141"/>
                </a:lnTo>
                <a:lnTo>
                  <a:pt x="3679" y="2221"/>
                </a:lnTo>
                <a:close/>
                <a:moveTo>
                  <a:pt x="3025" y="1866"/>
                </a:moveTo>
                <a:lnTo>
                  <a:pt x="3025" y="2003"/>
                </a:lnTo>
                <a:lnTo>
                  <a:pt x="3148" y="2003"/>
                </a:lnTo>
                <a:lnTo>
                  <a:pt x="3158" y="2003"/>
                </a:lnTo>
                <a:lnTo>
                  <a:pt x="3166" y="2002"/>
                </a:lnTo>
                <a:lnTo>
                  <a:pt x="3175" y="2000"/>
                </a:lnTo>
                <a:lnTo>
                  <a:pt x="3182" y="1997"/>
                </a:lnTo>
                <a:lnTo>
                  <a:pt x="3189" y="1995"/>
                </a:lnTo>
                <a:lnTo>
                  <a:pt x="3195" y="1991"/>
                </a:lnTo>
                <a:lnTo>
                  <a:pt x="3200" y="1986"/>
                </a:lnTo>
                <a:lnTo>
                  <a:pt x="3205" y="1982"/>
                </a:lnTo>
                <a:lnTo>
                  <a:pt x="3209" y="1977"/>
                </a:lnTo>
                <a:lnTo>
                  <a:pt x="3212" y="1972"/>
                </a:lnTo>
                <a:lnTo>
                  <a:pt x="3216" y="1966"/>
                </a:lnTo>
                <a:lnTo>
                  <a:pt x="3218" y="1960"/>
                </a:lnTo>
                <a:lnTo>
                  <a:pt x="3222" y="1948"/>
                </a:lnTo>
                <a:lnTo>
                  <a:pt x="3222" y="1934"/>
                </a:lnTo>
                <a:lnTo>
                  <a:pt x="3222" y="1922"/>
                </a:lnTo>
                <a:lnTo>
                  <a:pt x="3218" y="1909"/>
                </a:lnTo>
                <a:lnTo>
                  <a:pt x="3216" y="1904"/>
                </a:lnTo>
                <a:lnTo>
                  <a:pt x="3212" y="1898"/>
                </a:lnTo>
                <a:lnTo>
                  <a:pt x="3209" y="1892"/>
                </a:lnTo>
                <a:lnTo>
                  <a:pt x="3205" y="1887"/>
                </a:lnTo>
                <a:lnTo>
                  <a:pt x="3200" y="1883"/>
                </a:lnTo>
                <a:lnTo>
                  <a:pt x="3194" y="1879"/>
                </a:lnTo>
                <a:lnTo>
                  <a:pt x="3188" y="1875"/>
                </a:lnTo>
                <a:lnTo>
                  <a:pt x="3182" y="1872"/>
                </a:lnTo>
                <a:lnTo>
                  <a:pt x="3175" y="1869"/>
                </a:lnTo>
                <a:lnTo>
                  <a:pt x="3166" y="1868"/>
                </a:lnTo>
                <a:lnTo>
                  <a:pt x="3158" y="1867"/>
                </a:lnTo>
                <a:lnTo>
                  <a:pt x="3148" y="1866"/>
                </a:lnTo>
                <a:lnTo>
                  <a:pt x="3025" y="1866"/>
                </a:lnTo>
                <a:close/>
                <a:moveTo>
                  <a:pt x="2898" y="2166"/>
                </a:moveTo>
                <a:lnTo>
                  <a:pt x="2881" y="2182"/>
                </a:lnTo>
                <a:lnTo>
                  <a:pt x="2863" y="2195"/>
                </a:lnTo>
                <a:lnTo>
                  <a:pt x="2844" y="2206"/>
                </a:lnTo>
                <a:lnTo>
                  <a:pt x="2823" y="2215"/>
                </a:lnTo>
                <a:lnTo>
                  <a:pt x="2801" y="2222"/>
                </a:lnTo>
                <a:lnTo>
                  <a:pt x="2779" y="2227"/>
                </a:lnTo>
                <a:lnTo>
                  <a:pt x="2758" y="2229"/>
                </a:lnTo>
                <a:lnTo>
                  <a:pt x="2735" y="2230"/>
                </a:lnTo>
                <a:lnTo>
                  <a:pt x="2720" y="2230"/>
                </a:lnTo>
                <a:lnTo>
                  <a:pt x="2706" y="2229"/>
                </a:lnTo>
                <a:lnTo>
                  <a:pt x="2692" y="2228"/>
                </a:lnTo>
                <a:lnTo>
                  <a:pt x="2679" y="2225"/>
                </a:lnTo>
                <a:lnTo>
                  <a:pt x="2666" y="2223"/>
                </a:lnTo>
                <a:lnTo>
                  <a:pt x="2654" y="2219"/>
                </a:lnTo>
                <a:lnTo>
                  <a:pt x="2643" y="2216"/>
                </a:lnTo>
                <a:lnTo>
                  <a:pt x="2632" y="2211"/>
                </a:lnTo>
                <a:lnTo>
                  <a:pt x="2621" y="2206"/>
                </a:lnTo>
                <a:lnTo>
                  <a:pt x="2610" y="2201"/>
                </a:lnTo>
                <a:lnTo>
                  <a:pt x="2602" y="2195"/>
                </a:lnTo>
                <a:lnTo>
                  <a:pt x="2592" y="2189"/>
                </a:lnTo>
                <a:lnTo>
                  <a:pt x="2575" y="2176"/>
                </a:lnTo>
                <a:lnTo>
                  <a:pt x="2561" y="2161"/>
                </a:lnTo>
                <a:lnTo>
                  <a:pt x="2547" y="2145"/>
                </a:lnTo>
                <a:lnTo>
                  <a:pt x="2536" y="2128"/>
                </a:lnTo>
                <a:lnTo>
                  <a:pt x="2527" y="2110"/>
                </a:lnTo>
                <a:lnTo>
                  <a:pt x="2520" y="2090"/>
                </a:lnTo>
                <a:lnTo>
                  <a:pt x="2514" y="2071"/>
                </a:lnTo>
                <a:lnTo>
                  <a:pt x="2510" y="2050"/>
                </a:lnTo>
                <a:lnTo>
                  <a:pt x="2507" y="2030"/>
                </a:lnTo>
                <a:lnTo>
                  <a:pt x="2506" y="2008"/>
                </a:lnTo>
                <a:lnTo>
                  <a:pt x="2507" y="1988"/>
                </a:lnTo>
                <a:lnTo>
                  <a:pt x="2510" y="1967"/>
                </a:lnTo>
                <a:lnTo>
                  <a:pt x="2514" y="1945"/>
                </a:lnTo>
                <a:lnTo>
                  <a:pt x="2520" y="1926"/>
                </a:lnTo>
                <a:lnTo>
                  <a:pt x="2528" y="1907"/>
                </a:lnTo>
                <a:lnTo>
                  <a:pt x="2538" y="1887"/>
                </a:lnTo>
                <a:lnTo>
                  <a:pt x="2549" y="1869"/>
                </a:lnTo>
                <a:lnTo>
                  <a:pt x="2562" y="1854"/>
                </a:lnTo>
                <a:lnTo>
                  <a:pt x="2576" y="1838"/>
                </a:lnTo>
                <a:lnTo>
                  <a:pt x="2593" y="1825"/>
                </a:lnTo>
                <a:lnTo>
                  <a:pt x="2603" y="1817"/>
                </a:lnTo>
                <a:lnTo>
                  <a:pt x="2613" y="1811"/>
                </a:lnTo>
                <a:lnTo>
                  <a:pt x="2622" y="1806"/>
                </a:lnTo>
                <a:lnTo>
                  <a:pt x="2633" y="1802"/>
                </a:lnTo>
                <a:lnTo>
                  <a:pt x="2644" y="1797"/>
                </a:lnTo>
                <a:lnTo>
                  <a:pt x="2656" y="1793"/>
                </a:lnTo>
                <a:lnTo>
                  <a:pt x="2667" y="1790"/>
                </a:lnTo>
                <a:lnTo>
                  <a:pt x="2680" y="1787"/>
                </a:lnTo>
                <a:lnTo>
                  <a:pt x="2692" y="1785"/>
                </a:lnTo>
                <a:lnTo>
                  <a:pt x="2706" y="1784"/>
                </a:lnTo>
                <a:lnTo>
                  <a:pt x="2720" y="1782"/>
                </a:lnTo>
                <a:lnTo>
                  <a:pt x="2735" y="1782"/>
                </a:lnTo>
                <a:lnTo>
                  <a:pt x="2757" y="1784"/>
                </a:lnTo>
                <a:lnTo>
                  <a:pt x="2777" y="1786"/>
                </a:lnTo>
                <a:lnTo>
                  <a:pt x="2799" y="1791"/>
                </a:lnTo>
                <a:lnTo>
                  <a:pt x="2818" y="1798"/>
                </a:lnTo>
                <a:lnTo>
                  <a:pt x="2839" y="1808"/>
                </a:lnTo>
                <a:lnTo>
                  <a:pt x="2857" y="1819"/>
                </a:lnTo>
                <a:lnTo>
                  <a:pt x="2875" y="1832"/>
                </a:lnTo>
                <a:lnTo>
                  <a:pt x="2892" y="1848"/>
                </a:lnTo>
                <a:lnTo>
                  <a:pt x="2839" y="1899"/>
                </a:lnTo>
                <a:lnTo>
                  <a:pt x="2828" y="1890"/>
                </a:lnTo>
                <a:lnTo>
                  <a:pt x="2816" y="1881"/>
                </a:lnTo>
                <a:lnTo>
                  <a:pt x="2802" y="1875"/>
                </a:lnTo>
                <a:lnTo>
                  <a:pt x="2790" y="1869"/>
                </a:lnTo>
                <a:lnTo>
                  <a:pt x="2776" y="1864"/>
                </a:lnTo>
                <a:lnTo>
                  <a:pt x="2763" y="1862"/>
                </a:lnTo>
                <a:lnTo>
                  <a:pt x="2748" y="1860"/>
                </a:lnTo>
                <a:lnTo>
                  <a:pt x="2735" y="1860"/>
                </a:lnTo>
                <a:lnTo>
                  <a:pt x="2715" y="1860"/>
                </a:lnTo>
                <a:lnTo>
                  <a:pt x="2698" y="1863"/>
                </a:lnTo>
                <a:lnTo>
                  <a:pt x="2682" y="1867"/>
                </a:lnTo>
                <a:lnTo>
                  <a:pt x="2667" y="1873"/>
                </a:lnTo>
                <a:lnTo>
                  <a:pt x="2654" y="1879"/>
                </a:lnTo>
                <a:lnTo>
                  <a:pt x="2642" y="1887"/>
                </a:lnTo>
                <a:lnTo>
                  <a:pt x="2631" y="1897"/>
                </a:lnTo>
                <a:lnTo>
                  <a:pt x="2621" y="1907"/>
                </a:lnTo>
                <a:lnTo>
                  <a:pt x="2613" y="1918"/>
                </a:lnTo>
                <a:lnTo>
                  <a:pt x="2605" y="1930"/>
                </a:lnTo>
                <a:lnTo>
                  <a:pt x="2599" y="1942"/>
                </a:lnTo>
                <a:lnTo>
                  <a:pt x="2595" y="1955"/>
                </a:lnTo>
                <a:lnTo>
                  <a:pt x="2591" y="1968"/>
                </a:lnTo>
                <a:lnTo>
                  <a:pt x="2588" y="1982"/>
                </a:lnTo>
                <a:lnTo>
                  <a:pt x="2587" y="1995"/>
                </a:lnTo>
                <a:lnTo>
                  <a:pt x="2586" y="2008"/>
                </a:lnTo>
                <a:lnTo>
                  <a:pt x="2587" y="2021"/>
                </a:lnTo>
                <a:lnTo>
                  <a:pt x="2588" y="2035"/>
                </a:lnTo>
                <a:lnTo>
                  <a:pt x="2591" y="2048"/>
                </a:lnTo>
                <a:lnTo>
                  <a:pt x="2595" y="2061"/>
                </a:lnTo>
                <a:lnTo>
                  <a:pt x="2599" y="2073"/>
                </a:lnTo>
                <a:lnTo>
                  <a:pt x="2605" y="2085"/>
                </a:lnTo>
                <a:lnTo>
                  <a:pt x="2613" y="2097"/>
                </a:lnTo>
                <a:lnTo>
                  <a:pt x="2621" y="2108"/>
                </a:lnTo>
                <a:lnTo>
                  <a:pt x="2631" y="2118"/>
                </a:lnTo>
                <a:lnTo>
                  <a:pt x="2640" y="2126"/>
                </a:lnTo>
                <a:lnTo>
                  <a:pt x="2653" y="2135"/>
                </a:lnTo>
                <a:lnTo>
                  <a:pt x="2667" y="2141"/>
                </a:lnTo>
                <a:lnTo>
                  <a:pt x="2682" y="2147"/>
                </a:lnTo>
                <a:lnTo>
                  <a:pt x="2697" y="2151"/>
                </a:lnTo>
                <a:lnTo>
                  <a:pt x="2715" y="2153"/>
                </a:lnTo>
                <a:lnTo>
                  <a:pt x="2735" y="2154"/>
                </a:lnTo>
                <a:lnTo>
                  <a:pt x="2749" y="2153"/>
                </a:lnTo>
                <a:lnTo>
                  <a:pt x="2764" y="2152"/>
                </a:lnTo>
                <a:lnTo>
                  <a:pt x="2778" y="2148"/>
                </a:lnTo>
                <a:lnTo>
                  <a:pt x="2792" y="2143"/>
                </a:lnTo>
                <a:lnTo>
                  <a:pt x="2806" y="2136"/>
                </a:lnTo>
                <a:lnTo>
                  <a:pt x="2819" y="2129"/>
                </a:lnTo>
                <a:lnTo>
                  <a:pt x="2831" y="2120"/>
                </a:lnTo>
                <a:lnTo>
                  <a:pt x="2842" y="2111"/>
                </a:lnTo>
                <a:lnTo>
                  <a:pt x="2898" y="2166"/>
                </a:lnTo>
                <a:close/>
                <a:moveTo>
                  <a:pt x="804" y="675"/>
                </a:moveTo>
                <a:lnTo>
                  <a:pt x="805" y="640"/>
                </a:lnTo>
                <a:lnTo>
                  <a:pt x="808" y="606"/>
                </a:lnTo>
                <a:lnTo>
                  <a:pt x="812" y="572"/>
                </a:lnTo>
                <a:lnTo>
                  <a:pt x="818" y="539"/>
                </a:lnTo>
                <a:lnTo>
                  <a:pt x="826" y="506"/>
                </a:lnTo>
                <a:lnTo>
                  <a:pt x="834" y="475"/>
                </a:lnTo>
                <a:lnTo>
                  <a:pt x="845" y="443"/>
                </a:lnTo>
                <a:lnTo>
                  <a:pt x="857" y="412"/>
                </a:lnTo>
                <a:lnTo>
                  <a:pt x="870" y="383"/>
                </a:lnTo>
                <a:lnTo>
                  <a:pt x="886" y="354"/>
                </a:lnTo>
                <a:lnTo>
                  <a:pt x="902" y="325"/>
                </a:lnTo>
                <a:lnTo>
                  <a:pt x="920" y="298"/>
                </a:lnTo>
                <a:lnTo>
                  <a:pt x="938" y="272"/>
                </a:lnTo>
                <a:lnTo>
                  <a:pt x="959" y="245"/>
                </a:lnTo>
                <a:lnTo>
                  <a:pt x="979" y="221"/>
                </a:lnTo>
                <a:lnTo>
                  <a:pt x="1002" y="198"/>
                </a:lnTo>
                <a:lnTo>
                  <a:pt x="1025" y="175"/>
                </a:lnTo>
                <a:lnTo>
                  <a:pt x="1051" y="155"/>
                </a:lnTo>
                <a:lnTo>
                  <a:pt x="1076" y="134"/>
                </a:lnTo>
                <a:lnTo>
                  <a:pt x="1103" y="116"/>
                </a:lnTo>
                <a:lnTo>
                  <a:pt x="1129" y="98"/>
                </a:lnTo>
                <a:lnTo>
                  <a:pt x="1158" y="82"/>
                </a:lnTo>
                <a:lnTo>
                  <a:pt x="1187" y="66"/>
                </a:lnTo>
                <a:lnTo>
                  <a:pt x="1217" y="53"/>
                </a:lnTo>
                <a:lnTo>
                  <a:pt x="1248" y="41"/>
                </a:lnTo>
                <a:lnTo>
                  <a:pt x="1279" y="30"/>
                </a:lnTo>
                <a:lnTo>
                  <a:pt x="1312" y="22"/>
                </a:lnTo>
                <a:lnTo>
                  <a:pt x="1344" y="13"/>
                </a:lnTo>
                <a:lnTo>
                  <a:pt x="1377" y="7"/>
                </a:lnTo>
                <a:lnTo>
                  <a:pt x="1411" y="4"/>
                </a:lnTo>
                <a:lnTo>
                  <a:pt x="1446" y="1"/>
                </a:lnTo>
                <a:lnTo>
                  <a:pt x="1480" y="0"/>
                </a:lnTo>
                <a:lnTo>
                  <a:pt x="1515" y="1"/>
                </a:lnTo>
                <a:lnTo>
                  <a:pt x="1549" y="4"/>
                </a:lnTo>
                <a:lnTo>
                  <a:pt x="1583" y="7"/>
                </a:lnTo>
                <a:lnTo>
                  <a:pt x="1616" y="13"/>
                </a:lnTo>
                <a:lnTo>
                  <a:pt x="1649" y="22"/>
                </a:lnTo>
                <a:lnTo>
                  <a:pt x="1681" y="30"/>
                </a:lnTo>
                <a:lnTo>
                  <a:pt x="1712" y="41"/>
                </a:lnTo>
                <a:lnTo>
                  <a:pt x="1743" y="53"/>
                </a:lnTo>
                <a:lnTo>
                  <a:pt x="1774" y="66"/>
                </a:lnTo>
                <a:lnTo>
                  <a:pt x="1803" y="82"/>
                </a:lnTo>
                <a:lnTo>
                  <a:pt x="1830" y="98"/>
                </a:lnTo>
                <a:lnTo>
                  <a:pt x="1858" y="116"/>
                </a:lnTo>
                <a:lnTo>
                  <a:pt x="1885" y="134"/>
                </a:lnTo>
                <a:lnTo>
                  <a:pt x="1910" y="155"/>
                </a:lnTo>
                <a:lnTo>
                  <a:pt x="1934" y="175"/>
                </a:lnTo>
                <a:lnTo>
                  <a:pt x="1959" y="198"/>
                </a:lnTo>
                <a:lnTo>
                  <a:pt x="1980" y="221"/>
                </a:lnTo>
                <a:lnTo>
                  <a:pt x="2002" y="245"/>
                </a:lnTo>
                <a:lnTo>
                  <a:pt x="2021" y="272"/>
                </a:lnTo>
                <a:lnTo>
                  <a:pt x="2041" y="298"/>
                </a:lnTo>
                <a:lnTo>
                  <a:pt x="2058" y="325"/>
                </a:lnTo>
                <a:lnTo>
                  <a:pt x="2075" y="354"/>
                </a:lnTo>
                <a:lnTo>
                  <a:pt x="2089" y="383"/>
                </a:lnTo>
                <a:lnTo>
                  <a:pt x="2102" y="412"/>
                </a:lnTo>
                <a:lnTo>
                  <a:pt x="2115" y="443"/>
                </a:lnTo>
                <a:lnTo>
                  <a:pt x="2125" y="475"/>
                </a:lnTo>
                <a:lnTo>
                  <a:pt x="2135" y="506"/>
                </a:lnTo>
                <a:lnTo>
                  <a:pt x="2142" y="539"/>
                </a:lnTo>
                <a:lnTo>
                  <a:pt x="2148" y="572"/>
                </a:lnTo>
                <a:lnTo>
                  <a:pt x="2152" y="606"/>
                </a:lnTo>
                <a:lnTo>
                  <a:pt x="2156" y="640"/>
                </a:lnTo>
                <a:lnTo>
                  <a:pt x="2156" y="675"/>
                </a:lnTo>
                <a:lnTo>
                  <a:pt x="2156" y="710"/>
                </a:lnTo>
                <a:lnTo>
                  <a:pt x="2152" y="744"/>
                </a:lnTo>
                <a:lnTo>
                  <a:pt x="2148" y="778"/>
                </a:lnTo>
                <a:lnTo>
                  <a:pt x="2142" y="811"/>
                </a:lnTo>
                <a:lnTo>
                  <a:pt x="2135" y="844"/>
                </a:lnTo>
                <a:lnTo>
                  <a:pt x="2125" y="875"/>
                </a:lnTo>
                <a:lnTo>
                  <a:pt x="2115" y="907"/>
                </a:lnTo>
                <a:lnTo>
                  <a:pt x="2102" y="938"/>
                </a:lnTo>
                <a:lnTo>
                  <a:pt x="2089" y="967"/>
                </a:lnTo>
                <a:lnTo>
                  <a:pt x="2075" y="997"/>
                </a:lnTo>
                <a:lnTo>
                  <a:pt x="2058" y="1025"/>
                </a:lnTo>
                <a:lnTo>
                  <a:pt x="2041" y="1053"/>
                </a:lnTo>
                <a:lnTo>
                  <a:pt x="2021" y="1080"/>
                </a:lnTo>
                <a:lnTo>
                  <a:pt x="2002" y="1105"/>
                </a:lnTo>
                <a:lnTo>
                  <a:pt x="1980" y="1129"/>
                </a:lnTo>
                <a:lnTo>
                  <a:pt x="1959" y="1152"/>
                </a:lnTo>
                <a:lnTo>
                  <a:pt x="1934" y="1175"/>
                </a:lnTo>
                <a:lnTo>
                  <a:pt x="1910" y="1197"/>
                </a:lnTo>
                <a:lnTo>
                  <a:pt x="1885" y="1216"/>
                </a:lnTo>
                <a:lnTo>
                  <a:pt x="1858" y="1235"/>
                </a:lnTo>
                <a:lnTo>
                  <a:pt x="1830" y="1252"/>
                </a:lnTo>
                <a:lnTo>
                  <a:pt x="1803" y="1269"/>
                </a:lnTo>
                <a:lnTo>
                  <a:pt x="1774" y="1284"/>
                </a:lnTo>
                <a:lnTo>
                  <a:pt x="1743" y="1297"/>
                </a:lnTo>
                <a:lnTo>
                  <a:pt x="1712" y="1309"/>
                </a:lnTo>
                <a:lnTo>
                  <a:pt x="1681" y="1320"/>
                </a:lnTo>
                <a:lnTo>
                  <a:pt x="1649" y="1330"/>
                </a:lnTo>
                <a:lnTo>
                  <a:pt x="1616" y="1337"/>
                </a:lnTo>
                <a:lnTo>
                  <a:pt x="1583" y="1343"/>
                </a:lnTo>
                <a:lnTo>
                  <a:pt x="1549" y="1346"/>
                </a:lnTo>
                <a:lnTo>
                  <a:pt x="1515" y="1349"/>
                </a:lnTo>
                <a:lnTo>
                  <a:pt x="1480" y="1350"/>
                </a:lnTo>
                <a:lnTo>
                  <a:pt x="1446" y="1349"/>
                </a:lnTo>
                <a:lnTo>
                  <a:pt x="1411" y="1346"/>
                </a:lnTo>
                <a:lnTo>
                  <a:pt x="1377" y="1343"/>
                </a:lnTo>
                <a:lnTo>
                  <a:pt x="1344" y="1337"/>
                </a:lnTo>
                <a:lnTo>
                  <a:pt x="1312" y="1330"/>
                </a:lnTo>
                <a:lnTo>
                  <a:pt x="1279" y="1320"/>
                </a:lnTo>
                <a:lnTo>
                  <a:pt x="1248" y="1309"/>
                </a:lnTo>
                <a:lnTo>
                  <a:pt x="1217" y="1297"/>
                </a:lnTo>
                <a:lnTo>
                  <a:pt x="1187" y="1284"/>
                </a:lnTo>
                <a:lnTo>
                  <a:pt x="1158" y="1269"/>
                </a:lnTo>
                <a:lnTo>
                  <a:pt x="1129" y="1252"/>
                </a:lnTo>
                <a:lnTo>
                  <a:pt x="1103" y="1235"/>
                </a:lnTo>
                <a:lnTo>
                  <a:pt x="1076" y="1216"/>
                </a:lnTo>
                <a:lnTo>
                  <a:pt x="1051" y="1197"/>
                </a:lnTo>
                <a:lnTo>
                  <a:pt x="1025" y="1175"/>
                </a:lnTo>
                <a:lnTo>
                  <a:pt x="1002" y="1152"/>
                </a:lnTo>
                <a:lnTo>
                  <a:pt x="979" y="1129"/>
                </a:lnTo>
                <a:lnTo>
                  <a:pt x="959" y="1105"/>
                </a:lnTo>
                <a:lnTo>
                  <a:pt x="938" y="1080"/>
                </a:lnTo>
                <a:lnTo>
                  <a:pt x="920" y="1053"/>
                </a:lnTo>
                <a:lnTo>
                  <a:pt x="902" y="1025"/>
                </a:lnTo>
                <a:lnTo>
                  <a:pt x="886" y="997"/>
                </a:lnTo>
                <a:lnTo>
                  <a:pt x="870" y="967"/>
                </a:lnTo>
                <a:lnTo>
                  <a:pt x="857" y="938"/>
                </a:lnTo>
                <a:lnTo>
                  <a:pt x="845" y="907"/>
                </a:lnTo>
                <a:lnTo>
                  <a:pt x="834" y="875"/>
                </a:lnTo>
                <a:lnTo>
                  <a:pt x="826" y="844"/>
                </a:lnTo>
                <a:lnTo>
                  <a:pt x="818" y="811"/>
                </a:lnTo>
                <a:lnTo>
                  <a:pt x="812" y="778"/>
                </a:lnTo>
                <a:lnTo>
                  <a:pt x="808" y="744"/>
                </a:lnTo>
                <a:lnTo>
                  <a:pt x="805" y="710"/>
                </a:lnTo>
                <a:lnTo>
                  <a:pt x="804" y="675"/>
                </a:lnTo>
                <a:close/>
                <a:moveTo>
                  <a:pt x="120" y="1844"/>
                </a:moveTo>
                <a:lnTo>
                  <a:pt x="110" y="1856"/>
                </a:lnTo>
                <a:lnTo>
                  <a:pt x="102" y="1868"/>
                </a:lnTo>
                <a:lnTo>
                  <a:pt x="94" y="1881"/>
                </a:lnTo>
                <a:lnTo>
                  <a:pt x="88" y="1896"/>
                </a:lnTo>
                <a:lnTo>
                  <a:pt x="83" y="1910"/>
                </a:lnTo>
                <a:lnTo>
                  <a:pt x="80" y="1925"/>
                </a:lnTo>
                <a:lnTo>
                  <a:pt x="77" y="1939"/>
                </a:lnTo>
                <a:lnTo>
                  <a:pt x="77" y="1954"/>
                </a:lnTo>
                <a:lnTo>
                  <a:pt x="77" y="1971"/>
                </a:lnTo>
                <a:lnTo>
                  <a:pt x="80" y="1986"/>
                </a:lnTo>
                <a:lnTo>
                  <a:pt x="83" y="2001"/>
                </a:lnTo>
                <a:lnTo>
                  <a:pt x="89" y="2015"/>
                </a:lnTo>
                <a:lnTo>
                  <a:pt x="96" y="2029"/>
                </a:lnTo>
                <a:lnTo>
                  <a:pt x="104" y="2041"/>
                </a:lnTo>
                <a:lnTo>
                  <a:pt x="112" y="2052"/>
                </a:lnTo>
                <a:lnTo>
                  <a:pt x="123" y="2061"/>
                </a:lnTo>
                <a:lnTo>
                  <a:pt x="134" y="2071"/>
                </a:lnTo>
                <a:lnTo>
                  <a:pt x="146" y="2078"/>
                </a:lnTo>
                <a:lnTo>
                  <a:pt x="160" y="2085"/>
                </a:lnTo>
                <a:lnTo>
                  <a:pt x="173" y="2091"/>
                </a:lnTo>
                <a:lnTo>
                  <a:pt x="187" y="2095"/>
                </a:lnTo>
                <a:lnTo>
                  <a:pt x="203" y="2099"/>
                </a:lnTo>
                <a:lnTo>
                  <a:pt x="219" y="2101"/>
                </a:lnTo>
                <a:lnTo>
                  <a:pt x="236" y="2101"/>
                </a:lnTo>
                <a:lnTo>
                  <a:pt x="249" y="2101"/>
                </a:lnTo>
                <a:lnTo>
                  <a:pt x="262" y="2099"/>
                </a:lnTo>
                <a:lnTo>
                  <a:pt x="274" y="2096"/>
                </a:lnTo>
                <a:lnTo>
                  <a:pt x="288" y="2093"/>
                </a:lnTo>
                <a:lnTo>
                  <a:pt x="300" y="2089"/>
                </a:lnTo>
                <a:lnTo>
                  <a:pt x="312" y="2083"/>
                </a:lnTo>
                <a:lnTo>
                  <a:pt x="323" y="2076"/>
                </a:lnTo>
                <a:lnTo>
                  <a:pt x="334" y="2067"/>
                </a:lnTo>
                <a:lnTo>
                  <a:pt x="343" y="2058"/>
                </a:lnTo>
                <a:lnTo>
                  <a:pt x="352" y="2047"/>
                </a:lnTo>
                <a:lnTo>
                  <a:pt x="360" y="2035"/>
                </a:lnTo>
                <a:lnTo>
                  <a:pt x="366" y="2021"/>
                </a:lnTo>
                <a:lnTo>
                  <a:pt x="372" y="2007"/>
                </a:lnTo>
                <a:lnTo>
                  <a:pt x="376" y="1990"/>
                </a:lnTo>
                <a:lnTo>
                  <a:pt x="378" y="1973"/>
                </a:lnTo>
                <a:lnTo>
                  <a:pt x="380" y="1954"/>
                </a:lnTo>
                <a:lnTo>
                  <a:pt x="378" y="1941"/>
                </a:lnTo>
                <a:lnTo>
                  <a:pt x="377" y="1928"/>
                </a:lnTo>
                <a:lnTo>
                  <a:pt x="376" y="1916"/>
                </a:lnTo>
                <a:lnTo>
                  <a:pt x="372" y="1904"/>
                </a:lnTo>
                <a:lnTo>
                  <a:pt x="368" y="1893"/>
                </a:lnTo>
                <a:lnTo>
                  <a:pt x="361" y="1881"/>
                </a:lnTo>
                <a:lnTo>
                  <a:pt x="354" y="1869"/>
                </a:lnTo>
                <a:lnTo>
                  <a:pt x="345" y="1856"/>
                </a:lnTo>
                <a:lnTo>
                  <a:pt x="268" y="1856"/>
                </a:lnTo>
                <a:lnTo>
                  <a:pt x="268" y="1966"/>
                </a:lnTo>
                <a:lnTo>
                  <a:pt x="196" y="1966"/>
                </a:lnTo>
                <a:lnTo>
                  <a:pt x="196" y="1782"/>
                </a:lnTo>
                <a:lnTo>
                  <a:pt x="377" y="1782"/>
                </a:lnTo>
                <a:lnTo>
                  <a:pt x="394" y="1798"/>
                </a:lnTo>
                <a:lnTo>
                  <a:pt x="410" y="1816"/>
                </a:lnTo>
                <a:lnTo>
                  <a:pt x="417" y="1826"/>
                </a:lnTo>
                <a:lnTo>
                  <a:pt x="423" y="1835"/>
                </a:lnTo>
                <a:lnTo>
                  <a:pt x="429" y="1845"/>
                </a:lnTo>
                <a:lnTo>
                  <a:pt x="434" y="1855"/>
                </a:lnTo>
                <a:lnTo>
                  <a:pt x="439" y="1866"/>
                </a:lnTo>
                <a:lnTo>
                  <a:pt x="444" y="1877"/>
                </a:lnTo>
                <a:lnTo>
                  <a:pt x="446" y="1889"/>
                </a:lnTo>
                <a:lnTo>
                  <a:pt x="450" y="1901"/>
                </a:lnTo>
                <a:lnTo>
                  <a:pt x="452" y="1913"/>
                </a:lnTo>
                <a:lnTo>
                  <a:pt x="453" y="1926"/>
                </a:lnTo>
                <a:lnTo>
                  <a:pt x="455" y="1939"/>
                </a:lnTo>
                <a:lnTo>
                  <a:pt x="455" y="1954"/>
                </a:lnTo>
                <a:lnTo>
                  <a:pt x="455" y="1968"/>
                </a:lnTo>
                <a:lnTo>
                  <a:pt x="453" y="1983"/>
                </a:lnTo>
                <a:lnTo>
                  <a:pt x="452" y="1996"/>
                </a:lnTo>
                <a:lnTo>
                  <a:pt x="450" y="2009"/>
                </a:lnTo>
                <a:lnTo>
                  <a:pt x="447" y="2023"/>
                </a:lnTo>
                <a:lnTo>
                  <a:pt x="445" y="2035"/>
                </a:lnTo>
                <a:lnTo>
                  <a:pt x="441" y="2046"/>
                </a:lnTo>
                <a:lnTo>
                  <a:pt x="436" y="2056"/>
                </a:lnTo>
                <a:lnTo>
                  <a:pt x="432" y="2067"/>
                </a:lnTo>
                <a:lnTo>
                  <a:pt x="427" y="2077"/>
                </a:lnTo>
                <a:lnTo>
                  <a:pt x="421" y="2087"/>
                </a:lnTo>
                <a:lnTo>
                  <a:pt x="416" y="2096"/>
                </a:lnTo>
                <a:lnTo>
                  <a:pt x="403" y="2113"/>
                </a:lnTo>
                <a:lnTo>
                  <a:pt x="388" y="2128"/>
                </a:lnTo>
                <a:lnTo>
                  <a:pt x="371" y="2140"/>
                </a:lnTo>
                <a:lnTo>
                  <a:pt x="354" y="2151"/>
                </a:lnTo>
                <a:lnTo>
                  <a:pt x="336" y="2160"/>
                </a:lnTo>
                <a:lnTo>
                  <a:pt x="318" y="2168"/>
                </a:lnTo>
                <a:lnTo>
                  <a:pt x="297" y="2174"/>
                </a:lnTo>
                <a:lnTo>
                  <a:pt x="277" y="2177"/>
                </a:lnTo>
                <a:lnTo>
                  <a:pt x="256" y="2180"/>
                </a:lnTo>
                <a:lnTo>
                  <a:pt x="236" y="2181"/>
                </a:lnTo>
                <a:lnTo>
                  <a:pt x="213" y="2180"/>
                </a:lnTo>
                <a:lnTo>
                  <a:pt x="191" y="2177"/>
                </a:lnTo>
                <a:lnTo>
                  <a:pt x="169" y="2172"/>
                </a:lnTo>
                <a:lnTo>
                  <a:pt x="147" y="2166"/>
                </a:lnTo>
                <a:lnTo>
                  <a:pt x="128" y="2158"/>
                </a:lnTo>
                <a:lnTo>
                  <a:pt x="109" y="2148"/>
                </a:lnTo>
                <a:lnTo>
                  <a:pt x="91" y="2137"/>
                </a:lnTo>
                <a:lnTo>
                  <a:pt x="74" y="2124"/>
                </a:lnTo>
                <a:lnTo>
                  <a:pt x="58" y="2108"/>
                </a:lnTo>
                <a:lnTo>
                  <a:pt x="45" y="2091"/>
                </a:lnTo>
                <a:lnTo>
                  <a:pt x="37" y="2083"/>
                </a:lnTo>
                <a:lnTo>
                  <a:pt x="33" y="2073"/>
                </a:lnTo>
                <a:lnTo>
                  <a:pt x="27" y="2064"/>
                </a:lnTo>
                <a:lnTo>
                  <a:pt x="22" y="2053"/>
                </a:lnTo>
                <a:lnTo>
                  <a:pt x="17" y="2042"/>
                </a:lnTo>
                <a:lnTo>
                  <a:pt x="13" y="2031"/>
                </a:lnTo>
                <a:lnTo>
                  <a:pt x="10" y="2019"/>
                </a:lnTo>
                <a:lnTo>
                  <a:pt x="7" y="2007"/>
                </a:lnTo>
                <a:lnTo>
                  <a:pt x="5" y="1994"/>
                </a:lnTo>
                <a:lnTo>
                  <a:pt x="4" y="1980"/>
                </a:lnTo>
                <a:lnTo>
                  <a:pt x="2" y="1967"/>
                </a:lnTo>
                <a:lnTo>
                  <a:pt x="2" y="1954"/>
                </a:lnTo>
                <a:lnTo>
                  <a:pt x="4" y="1932"/>
                </a:lnTo>
                <a:lnTo>
                  <a:pt x="6" y="1910"/>
                </a:lnTo>
                <a:lnTo>
                  <a:pt x="12" y="1889"/>
                </a:lnTo>
                <a:lnTo>
                  <a:pt x="19" y="1868"/>
                </a:lnTo>
                <a:lnTo>
                  <a:pt x="28" y="1849"/>
                </a:lnTo>
                <a:lnTo>
                  <a:pt x="40" y="1829"/>
                </a:lnTo>
                <a:lnTo>
                  <a:pt x="53" y="1811"/>
                </a:lnTo>
                <a:lnTo>
                  <a:pt x="68" y="1793"/>
                </a:lnTo>
                <a:lnTo>
                  <a:pt x="120" y="1844"/>
                </a:lnTo>
                <a:close/>
                <a:moveTo>
                  <a:pt x="15" y="2318"/>
                </a:moveTo>
                <a:lnTo>
                  <a:pt x="15" y="2238"/>
                </a:lnTo>
                <a:lnTo>
                  <a:pt x="445" y="2238"/>
                </a:lnTo>
                <a:lnTo>
                  <a:pt x="445" y="2288"/>
                </a:lnTo>
                <a:lnTo>
                  <a:pt x="446" y="2288"/>
                </a:lnTo>
                <a:lnTo>
                  <a:pt x="155" y="2514"/>
                </a:lnTo>
                <a:lnTo>
                  <a:pt x="445" y="2514"/>
                </a:lnTo>
                <a:lnTo>
                  <a:pt x="445" y="2595"/>
                </a:lnTo>
                <a:lnTo>
                  <a:pt x="15" y="2595"/>
                </a:lnTo>
                <a:lnTo>
                  <a:pt x="15" y="2529"/>
                </a:lnTo>
                <a:lnTo>
                  <a:pt x="282" y="2318"/>
                </a:lnTo>
                <a:lnTo>
                  <a:pt x="15" y="2318"/>
                </a:lnTo>
                <a:close/>
                <a:moveTo>
                  <a:pt x="445" y="2758"/>
                </a:moveTo>
                <a:lnTo>
                  <a:pt x="15" y="2758"/>
                </a:lnTo>
                <a:lnTo>
                  <a:pt x="15" y="2677"/>
                </a:lnTo>
                <a:lnTo>
                  <a:pt x="445" y="2677"/>
                </a:lnTo>
                <a:lnTo>
                  <a:pt x="445" y="2758"/>
                </a:lnTo>
                <a:close/>
                <a:moveTo>
                  <a:pt x="192" y="3006"/>
                </a:moveTo>
                <a:lnTo>
                  <a:pt x="15" y="2891"/>
                </a:lnTo>
                <a:lnTo>
                  <a:pt x="15" y="2794"/>
                </a:lnTo>
                <a:lnTo>
                  <a:pt x="18" y="2794"/>
                </a:lnTo>
                <a:lnTo>
                  <a:pt x="267" y="2964"/>
                </a:lnTo>
                <a:lnTo>
                  <a:pt x="445" y="2964"/>
                </a:lnTo>
                <a:lnTo>
                  <a:pt x="445" y="3047"/>
                </a:lnTo>
                <a:lnTo>
                  <a:pt x="267" y="3047"/>
                </a:lnTo>
                <a:lnTo>
                  <a:pt x="18" y="3211"/>
                </a:lnTo>
                <a:lnTo>
                  <a:pt x="15" y="3211"/>
                </a:lnTo>
                <a:lnTo>
                  <a:pt x="15" y="3115"/>
                </a:lnTo>
                <a:lnTo>
                  <a:pt x="192" y="3006"/>
                </a:lnTo>
                <a:close/>
                <a:moveTo>
                  <a:pt x="364" y="3277"/>
                </a:moveTo>
                <a:lnTo>
                  <a:pt x="364" y="3502"/>
                </a:lnTo>
                <a:lnTo>
                  <a:pt x="445" y="3538"/>
                </a:lnTo>
                <a:lnTo>
                  <a:pt x="445" y="3626"/>
                </a:lnTo>
                <a:lnTo>
                  <a:pt x="15" y="3433"/>
                </a:lnTo>
                <a:lnTo>
                  <a:pt x="15" y="3345"/>
                </a:lnTo>
                <a:lnTo>
                  <a:pt x="445" y="3153"/>
                </a:lnTo>
                <a:lnTo>
                  <a:pt x="445" y="3241"/>
                </a:lnTo>
                <a:lnTo>
                  <a:pt x="364" y="3277"/>
                </a:lnTo>
                <a:close/>
                <a:moveTo>
                  <a:pt x="105" y="3390"/>
                </a:moveTo>
                <a:lnTo>
                  <a:pt x="289" y="3469"/>
                </a:lnTo>
                <a:lnTo>
                  <a:pt x="289" y="3310"/>
                </a:lnTo>
                <a:lnTo>
                  <a:pt x="105" y="3390"/>
                </a:lnTo>
                <a:close/>
                <a:moveTo>
                  <a:pt x="88" y="3848"/>
                </a:moveTo>
                <a:lnTo>
                  <a:pt x="88" y="3985"/>
                </a:lnTo>
                <a:lnTo>
                  <a:pt x="15" y="3985"/>
                </a:lnTo>
                <a:lnTo>
                  <a:pt x="15" y="3939"/>
                </a:lnTo>
                <a:lnTo>
                  <a:pt x="15" y="3895"/>
                </a:lnTo>
                <a:lnTo>
                  <a:pt x="15" y="3851"/>
                </a:lnTo>
                <a:lnTo>
                  <a:pt x="15" y="3809"/>
                </a:lnTo>
                <a:lnTo>
                  <a:pt x="15" y="3765"/>
                </a:lnTo>
                <a:lnTo>
                  <a:pt x="15" y="3722"/>
                </a:lnTo>
                <a:lnTo>
                  <a:pt x="15" y="3677"/>
                </a:lnTo>
                <a:lnTo>
                  <a:pt x="15" y="3631"/>
                </a:lnTo>
                <a:lnTo>
                  <a:pt x="88" y="3631"/>
                </a:lnTo>
                <a:lnTo>
                  <a:pt x="88" y="3767"/>
                </a:lnTo>
                <a:lnTo>
                  <a:pt x="445" y="3767"/>
                </a:lnTo>
                <a:lnTo>
                  <a:pt x="445" y="3848"/>
                </a:lnTo>
                <a:lnTo>
                  <a:pt x="88" y="3848"/>
                </a:lnTo>
                <a:close/>
              </a:path>
            </a:pathLst>
          </a:custGeom>
          <a:solidFill>
            <a:srgbClr val="CCD4DE"/>
          </a:solidFill>
          <a:ln>
            <a:noFill/>
          </a:ln>
        </p:spPr>
        <p:txBody>
          <a:bodyPr vert="horz" wrap="square" lIns="91440" tIns="45720" rIns="91440" bIns="45720" numCol="1" anchor="t" anchorCtr="0" compatLnSpc="1">
            <a:prstTxWarp prst="textNoShape">
              <a:avLst/>
            </a:prstTxWarp>
          </a:bodyPr>
          <a:lstStyle/>
          <a:p>
            <a:endParaRPr lang="ru-RU"/>
          </a:p>
        </p:txBody>
      </p:sp>
      <p:sp>
        <p:nvSpPr>
          <p:cNvPr id="18" name="Freeform 215"/>
          <p:cNvSpPr>
            <a:spLocks/>
          </p:cNvSpPr>
          <p:nvPr/>
        </p:nvSpPr>
        <p:spPr bwMode="auto">
          <a:xfrm>
            <a:off x="7686675" y="2884488"/>
            <a:ext cx="238125" cy="238125"/>
          </a:xfrm>
          <a:custGeom>
            <a:avLst/>
            <a:gdLst>
              <a:gd name="T0" fmla="*/ 1 w 301"/>
              <a:gd name="T1" fmla="*/ 135 h 299"/>
              <a:gd name="T2" fmla="*/ 7 w 301"/>
              <a:gd name="T3" fmla="*/ 105 h 299"/>
              <a:gd name="T4" fmla="*/ 18 w 301"/>
              <a:gd name="T5" fmla="*/ 79 h 299"/>
              <a:gd name="T6" fmla="*/ 34 w 301"/>
              <a:gd name="T7" fmla="*/ 54 h 299"/>
              <a:gd name="T8" fmla="*/ 54 w 301"/>
              <a:gd name="T9" fmla="*/ 34 h 299"/>
              <a:gd name="T10" fmla="*/ 78 w 301"/>
              <a:gd name="T11" fmla="*/ 18 h 299"/>
              <a:gd name="T12" fmla="*/ 105 w 301"/>
              <a:gd name="T13" fmla="*/ 7 h 299"/>
              <a:gd name="T14" fmla="*/ 135 w 301"/>
              <a:gd name="T15" fmla="*/ 1 h 299"/>
              <a:gd name="T16" fmla="*/ 166 w 301"/>
              <a:gd name="T17" fmla="*/ 1 h 299"/>
              <a:gd name="T18" fmla="*/ 195 w 301"/>
              <a:gd name="T19" fmla="*/ 7 h 299"/>
              <a:gd name="T20" fmla="*/ 221 w 301"/>
              <a:gd name="T21" fmla="*/ 18 h 299"/>
              <a:gd name="T22" fmla="*/ 245 w 301"/>
              <a:gd name="T23" fmla="*/ 34 h 299"/>
              <a:gd name="T24" fmla="*/ 266 w 301"/>
              <a:gd name="T25" fmla="*/ 54 h 299"/>
              <a:gd name="T26" fmla="*/ 282 w 301"/>
              <a:gd name="T27" fmla="*/ 79 h 299"/>
              <a:gd name="T28" fmla="*/ 294 w 301"/>
              <a:gd name="T29" fmla="*/ 105 h 299"/>
              <a:gd name="T30" fmla="*/ 300 w 301"/>
              <a:gd name="T31" fmla="*/ 135 h 299"/>
              <a:gd name="T32" fmla="*/ 300 w 301"/>
              <a:gd name="T33" fmla="*/ 165 h 299"/>
              <a:gd name="T34" fmla="*/ 294 w 301"/>
              <a:gd name="T35" fmla="*/ 194 h 299"/>
              <a:gd name="T36" fmla="*/ 282 w 301"/>
              <a:gd name="T37" fmla="*/ 221 h 299"/>
              <a:gd name="T38" fmla="*/ 266 w 301"/>
              <a:gd name="T39" fmla="*/ 245 h 299"/>
              <a:gd name="T40" fmla="*/ 245 w 301"/>
              <a:gd name="T41" fmla="*/ 266 h 299"/>
              <a:gd name="T42" fmla="*/ 221 w 301"/>
              <a:gd name="T43" fmla="*/ 283 h 299"/>
              <a:gd name="T44" fmla="*/ 195 w 301"/>
              <a:gd name="T45" fmla="*/ 293 h 299"/>
              <a:gd name="T46" fmla="*/ 166 w 301"/>
              <a:gd name="T47" fmla="*/ 299 h 299"/>
              <a:gd name="T48" fmla="*/ 135 w 301"/>
              <a:gd name="T49" fmla="*/ 299 h 299"/>
              <a:gd name="T50" fmla="*/ 105 w 301"/>
              <a:gd name="T51" fmla="*/ 293 h 299"/>
              <a:gd name="T52" fmla="*/ 78 w 301"/>
              <a:gd name="T53" fmla="*/ 283 h 299"/>
              <a:gd name="T54" fmla="*/ 54 w 301"/>
              <a:gd name="T55" fmla="*/ 266 h 299"/>
              <a:gd name="T56" fmla="*/ 34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5"/>
                </a:lnTo>
                <a:lnTo>
                  <a:pt x="4" y="120"/>
                </a:lnTo>
                <a:lnTo>
                  <a:pt x="7" y="105"/>
                </a:lnTo>
                <a:lnTo>
                  <a:pt x="12" y="92"/>
                </a:lnTo>
                <a:lnTo>
                  <a:pt x="18" y="79"/>
                </a:lnTo>
                <a:lnTo>
                  <a:pt x="25" y="66"/>
                </a:lnTo>
                <a:lnTo>
                  <a:pt x="34" y="54"/>
                </a:lnTo>
                <a:lnTo>
                  <a:pt x="43" y="44"/>
                </a:lnTo>
                <a:lnTo>
                  <a:pt x="54" y="34"/>
                </a:lnTo>
                <a:lnTo>
                  <a:pt x="66" y="25"/>
                </a:lnTo>
                <a:lnTo>
                  <a:pt x="78" y="18"/>
                </a:lnTo>
                <a:lnTo>
                  <a:pt x="92" y="12"/>
                </a:lnTo>
                <a:lnTo>
                  <a:pt x="105" y="7"/>
                </a:lnTo>
                <a:lnTo>
                  <a:pt x="120" y="4"/>
                </a:lnTo>
                <a:lnTo>
                  <a:pt x="135" y="1"/>
                </a:lnTo>
                <a:lnTo>
                  <a:pt x="150" y="0"/>
                </a:lnTo>
                <a:lnTo>
                  <a:pt x="166" y="1"/>
                </a:lnTo>
                <a:lnTo>
                  <a:pt x="180" y="4"/>
                </a:lnTo>
                <a:lnTo>
                  <a:pt x="195" y="7"/>
                </a:lnTo>
                <a:lnTo>
                  <a:pt x="209" y="12"/>
                </a:lnTo>
                <a:lnTo>
                  <a:pt x="221" y="18"/>
                </a:lnTo>
                <a:lnTo>
                  <a:pt x="234" y="25"/>
                </a:lnTo>
                <a:lnTo>
                  <a:pt x="245" y="34"/>
                </a:lnTo>
                <a:lnTo>
                  <a:pt x="256" y="44"/>
                </a:lnTo>
                <a:lnTo>
                  <a:pt x="266" y="54"/>
                </a:lnTo>
                <a:lnTo>
                  <a:pt x="274" y="66"/>
                </a:lnTo>
                <a:lnTo>
                  <a:pt x="282" y="79"/>
                </a:lnTo>
                <a:lnTo>
                  <a:pt x="289" y="92"/>
                </a:lnTo>
                <a:lnTo>
                  <a:pt x="294" y="105"/>
                </a:lnTo>
                <a:lnTo>
                  <a:pt x="297" y="120"/>
                </a:lnTo>
                <a:lnTo>
                  <a:pt x="300" y="135"/>
                </a:lnTo>
                <a:lnTo>
                  <a:pt x="301" y="150"/>
                </a:lnTo>
                <a:lnTo>
                  <a:pt x="300" y="165"/>
                </a:lnTo>
                <a:lnTo>
                  <a:pt x="297" y="180"/>
                </a:lnTo>
                <a:lnTo>
                  <a:pt x="294" y="194"/>
                </a:lnTo>
                <a:lnTo>
                  <a:pt x="289" y="209"/>
                </a:lnTo>
                <a:lnTo>
                  <a:pt x="282" y="221"/>
                </a:lnTo>
                <a:lnTo>
                  <a:pt x="274" y="234"/>
                </a:lnTo>
                <a:lnTo>
                  <a:pt x="266" y="245"/>
                </a:lnTo>
                <a:lnTo>
                  <a:pt x="256" y="256"/>
                </a:lnTo>
                <a:lnTo>
                  <a:pt x="245" y="266"/>
                </a:lnTo>
                <a:lnTo>
                  <a:pt x="234" y="274"/>
                </a:lnTo>
                <a:lnTo>
                  <a:pt x="221" y="283"/>
                </a:lnTo>
                <a:lnTo>
                  <a:pt x="209" y="289"/>
                </a:lnTo>
                <a:lnTo>
                  <a:pt x="195" y="293"/>
                </a:lnTo>
                <a:lnTo>
                  <a:pt x="180" y="297"/>
                </a:lnTo>
                <a:lnTo>
                  <a:pt x="166" y="299"/>
                </a:lnTo>
                <a:lnTo>
                  <a:pt x="150" y="299"/>
                </a:lnTo>
                <a:lnTo>
                  <a:pt x="135" y="299"/>
                </a:lnTo>
                <a:lnTo>
                  <a:pt x="120" y="297"/>
                </a:lnTo>
                <a:lnTo>
                  <a:pt x="105" y="293"/>
                </a:lnTo>
                <a:lnTo>
                  <a:pt x="92" y="289"/>
                </a:lnTo>
                <a:lnTo>
                  <a:pt x="78" y="283"/>
                </a:lnTo>
                <a:lnTo>
                  <a:pt x="66" y="274"/>
                </a:lnTo>
                <a:lnTo>
                  <a:pt x="54" y="266"/>
                </a:lnTo>
                <a:lnTo>
                  <a:pt x="43" y="256"/>
                </a:lnTo>
                <a:lnTo>
                  <a:pt x="34" y="245"/>
                </a:lnTo>
                <a:lnTo>
                  <a:pt x="25" y="234"/>
                </a:lnTo>
                <a:lnTo>
                  <a:pt x="18" y="221"/>
                </a:lnTo>
                <a:lnTo>
                  <a:pt x="12" y="209"/>
                </a:lnTo>
                <a:lnTo>
                  <a:pt x="7" y="194"/>
                </a:lnTo>
                <a:lnTo>
                  <a:pt x="4" y="180"/>
                </a:lnTo>
                <a:lnTo>
                  <a:pt x="1"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9" name="Freeform 216"/>
          <p:cNvSpPr>
            <a:spLocks/>
          </p:cNvSpPr>
          <p:nvPr/>
        </p:nvSpPr>
        <p:spPr bwMode="auto">
          <a:xfrm>
            <a:off x="7639050" y="3194050"/>
            <a:ext cx="333375" cy="1095375"/>
          </a:xfrm>
          <a:custGeom>
            <a:avLst/>
            <a:gdLst>
              <a:gd name="T0" fmla="*/ 0 w 421"/>
              <a:gd name="T1" fmla="*/ 0 h 1380"/>
              <a:gd name="T2" fmla="*/ 31 w 421"/>
              <a:gd name="T3" fmla="*/ 1350 h 1380"/>
              <a:gd name="T4" fmla="*/ 32 w 421"/>
              <a:gd name="T5" fmla="*/ 1355 h 1380"/>
              <a:gd name="T6" fmla="*/ 34 w 421"/>
              <a:gd name="T7" fmla="*/ 1366 h 1380"/>
              <a:gd name="T8" fmla="*/ 38 w 421"/>
              <a:gd name="T9" fmla="*/ 1371 h 1380"/>
              <a:gd name="T10" fmla="*/ 44 w 421"/>
              <a:gd name="T11" fmla="*/ 1375 h 1380"/>
              <a:gd name="T12" fmla="*/ 48 w 421"/>
              <a:gd name="T13" fmla="*/ 1378 h 1380"/>
              <a:gd name="T14" fmla="*/ 51 w 421"/>
              <a:gd name="T15" fmla="*/ 1379 h 1380"/>
              <a:gd name="T16" fmla="*/ 56 w 421"/>
              <a:gd name="T17" fmla="*/ 1380 h 1380"/>
              <a:gd name="T18" fmla="*/ 61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80 h 1380"/>
              <a:gd name="T30" fmla="*/ 131 w 421"/>
              <a:gd name="T31" fmla="*/ 1379 h 1380"/>
              <a:gd name="T32" fmla="*/ 135 w 421"/>
              <a:gd name="T33" fmla="*/ 1378 h 1380"/>
              <a:gd name="T34" fmla="*/ 138 w 421"/>
              <a:gd name="T35" fmla="*/ 1375 h 1380"/>
              <a:gd name="T36" fmla="*/ 143 w 421"/>
              <a:gd name="T37" fmla="*/ 1371 h 1380"/>
              <a:gd name="T38" fmla="*/ 147 w 421"/>
              <a:gd name="T39" fmla="*/ 1366 h 1380"/>
              <a:gd name="T40" fmla="*/ 150 w 421"/>
              <a:gd name="T41" fmla="*/ 1355 h 1380"/>
              <a:gd name="T42" fmla="*/ 152 w 421"/>
              <a:gd name="T43" fmla="*/ 1350 h 1380"/>
              <a:gd name="T44" fmla="*/ 181 w 421"/>
              <a:gd name="T45" fmla="*/ 720 h 1380"/>
              <a:gd name="T46" fmla="*/ 182 w 421"/>
              <a:gd name="T47" fmla="*/ 716 h 1380"/>
              <a:gd name="T48" fmla="*/ 185 w 421"/>
              <a:gd name="T49" fmla="*/ 705 h 1380"/>
              <a:gd name="T50" fmla="*/ 188 w 421"/>
              <a:gd name="T51" fmla="*/ 699 h 1380"/>
              <a:gd name="T52" fmla="*/ 194 w 421"/>
              <a:gd name="T53" fmla="*/ 694 h 1380"/>
              <a:gd name="T54" fmla="*/ 198 w 421"/>
              <a:gd name="T55" fmla="*/ 693 h 1380"/>
              <a:gd name="T56" fmla="*/ 201 w 421"/>
              <a:gd name="T57" fmla="*/ 692 h 1380"/>
              <a:gd name="T58" fmla="*/ 206 w 421"/>
              <a:gd name="T59" fmla="*/ 691 h 1380"/>
              <a:gd name="T60" fmla="*/ 211 w 421"/>
              <a:gd name="T61" fmla="*/ 691 h 1380"/>
              <a:gd name="T62" fmla="*/ 217 w 421"/>
              <a:gd name="T63" fmla="*/ 691 h 1380"/>
              <a:gd name="T64" fmla="*/ 220 w 421"/>
              <a:gd name="T65" fmla="*/ 692 h 1380"/>
              <a:gd name="T66" fmla="*/ 225 w 421"/>
              <a:gd name="T67" fmla="*/ 693 h 1380"/>
              <a:gd name="T68" fmla="*/ 229 w 421"/>
              <a:gd name="T69" fmla="*/ 694 h 1380"/>
              <a:gd name="T70" fmla="*/ 234 w 421"/>
              <a:gd name="T71" fmla="*/ 699 h 1380"/>
              <a:gd name="T72" fmla="*/ 237 w 421"/>
              <a:gd name="T73" fmla="*/ 705 h 1380"/>
              <a:gd name="T74" fmla="*/ 241 w 421"/>
              <a:gd name="T75" fmla="*/ 716 h 1380"/>
              <a:gd name="T76" fmla="*/ 241 w 421"/>
              <a:gd name="T77" fmla="*/ 720 h 1380"/>
              <a:gd name="T78" fmla="*/ 271 w 421"/>
              <a:gd name="T79" fmla="*/ 1350 h 1380"/>
              <a:gd name="T80" fmla="*/ 271 w 421"/>
              <a:gd name="T81" fmla="*/ 1355 h 1380"/>
              <a:gd name="T82" fmla="*/ 275 w 421"/>
              <a:gd name="T83" fmla="*/ 1366 h 1380"/>
              <a:gd name="T84" fmla="*/ 279 w 421"/>
              <a:gd name="T85" fmla="*/ 1371 h 1380"/>
              <a:gd name="T86" fmla="*/ 283 w 421"/>
              <a:gd name="T87" fmla="*/ 1375 h 1380"/>
              <a:gd name="T88" fmla="*/ 287 w 421"/>
              <a:gd name="T89" fmla="*/ 1378 h 1380"/>
              <a:gd name="T90" fmla="*/ 292 w 421"/>
              <a:gd name="T91" fmla="*/ 1379 h 1380"/>
              <a:gd name="T92" fmla="*/ 295 w 421"/>
              <a:gd name="T93" fmla="*/ 1380 h 1380"/>
              <a:gd name="T94" fmla="*/ 301 w 421"/>
              <a:gd name="T95" fmla="*/ 1380 h 1380"/>
              <a:gd name="T96" fmla="*/ 320 w 421"/>
              <a:gd name="T97" fmla="*/ 1380 h 1380"/>
              <a:gd name="T98" fmla="*/ 332 w 421"/>
              <a:gd name="T99" fmla="*/ 1380 h 1380"/>
              <a:gd name="T100" fmla="*/ 344 w 421"/>
              <a:gd name="T101" fmla="*/ 1380 h 1380"/>
              <a:gd name="T102" fmla="*/ 362 w 421"/>
              <a:gd name="T103" fmla="*/ 1380 h 1380"/>
              <a:gd name="T104" fmla="*/ 367 w 421"/>
              <a:gd name="T105" fmla="*/ 1380 h 1380"/>
              <a:gd name="T106" fmla="*/ 372 w 421"/>
              <a:gd name="T107" fmla="*/ 1379 h 1380"/>
              <a:gd name="T108" fmla="*/ 375 w 421"/>
              <a:gd name="T109" fmla="*/ 1378 h 1380"/>
              <a:gd name="T110" fmla="*/ 379 w 421"/>
              <a:gd name="T111" fmla="*/ 1375 h 1380"/>
              <a:gd name="T112" fmla="*/ 384 w 421"/>
              <a:gd name="T113" fmla="*/ 1371 h 1380"/>
              <a:gd name="T114" fmla="*/ 387 w 421"/>
              <a:gd name="T115" fmla="*/ 1366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2" y="1355"/>
                </a:lnTo>
                <a:lnTo>
                  <a:pt x="34" y="1366"/>
                </a:lnTo>
                <a:lnTo>
                  <a:pt x="38" y="1371"/>
                </a:lnTo>
                <a:lnTo>
                  <a:pt x="44" y="1375"/>
                </a:lnTo>
                <a:lnTo>
                  <a:pt x="48" y="1378"/>
                </a:lnTo>
                <a:lnTo>
                  <a:pt x="51" y="1379"/>
                </a:lnTo>
                <a:lnTo>
                  <a:pt x="56" y="1380"/>
                </a:lnTo>
                <a:lnTo>
                  <a:pt x="61" y="1380"/>
                </a:lnTo>
                <a:lnTo>
                  <a:pt x="80" y="1380"/>
                </a:lnTo>
                <a:lnTo>
                  <a:pt x="96" y="1380"/>
                </a:lnTo>
                <a:lnTo>
                  <a:pt x="109" y="1380"/>
                </a:lnTo>
                <a:lnTo>
                  <a:pt x="121" y="1380"/>
                </a:lnTo>
                <a:lnTo>
                  <a:pt x="126" y="1380"/>
                </a:lnTo>
                <a:lnTo>
                  <a:pt x="131" y="1379"/>
                </a:lnTo>
                <a:lnTo>
                  <a:pt x="135" y="1378"/>
                </a:lnTo>
                <a:lnTo>
                  <a:pt x="138" y="1375"/>
                </a:lnTo>
                <a:lnTo>
                  <a:pt x="143" y="1371"/>
                </a:lnTo>
                <a:lnTo>
                  <a:pt x="147" y="1366"/>
                </a:lnTo>
                <a:lnTo>
                  <a:pt x="150" y="1355"/>
                </a:lnTo>
                <a:lnTo>
                  <a:pt x="152" y="1350"/>
                </a:lnTo>
                <a:lnTo>
                  <a:pt x="181" y="720"/>
                </a:lnTo>
                <a:lnTo>
                  <a:pt x="182" y="716"/>
                </a:lnTo>
                <a:lnTo>
                  <a:pt x="185" y="705"/>
                </a:lnTo>
                <a:lnTo>
                  <a:pt x="188" y="699"/>
                </a:lnTo>
                <a:lnTo>
                  <a:pt x="194" y="694"/>
                </a:lnTo>
                <a:lnTo>
                  <a:pt x="198" y="693"/>
                </a:lnTo>
                <a:lnTo>
                  <a:pt x="201" y="692"/>
                </a:lnTo>
                <a:lnTo>
                  <a:pt x="206" y="691"/>
                </a:lnTo>
                <a:lnTo>
                  <a:pt x="211" y="691"/>
                </a:lnTo>
                <a:lnTo>
                  <a:pt x="217" y="691"/>
                </a:lnTo>
                <a:lnTo>
                  <a:pt x="220" y="692"/>
                </a:lnTo>
                <a:lnTo>
                  <a:pt x="225" y="693"/>
                </a:lnTo>
                <a:lnTo>
                  <a:pt x="229" y="694"/>
                </a:lnTo>
                <a:lnTo>
                  <a:pt x="234" y="699"/>
                </a:lnTo>
                <a:lnTo>
                  <a:pt x="237" y="705"/>
                </a:lnTo>
                <a:lnTo>
                  <a:pt x="241" y="716"/>
                </a:lnTo>
                <a:lnTo>
                  <a:pt x="241" y="720"/>
                </a:lnTo>
                <a:lnTo>
                  <a:pt x="271" y="1350"/>
                </a:lnTo>
                <a:lnTo>
                  <a:pt x="271" y="1355"/>
                </a:lnTo>
                <a:lnTo>
                  <a:pt x="275" y="1366"/>
                </a:lnTo>
                <a:lnTo>
                  <a:pt x="279" y="1371"/>
                </a:lnTo>
                <a:lnTo>
                  <a:pt x="283" y="1375"/>
                </a:lnTo>
                <a:lnTo>
                  <a:pt x="287" y="1378"/>
                </a:lnTo>
                <a:lnTo>
                  <a:pt x="292" y="1379"/>
                </a:lnTo>
                <a:lnTo>
                  <a:pt x="295" y="1380"/>
                </a:lnTo>
                <a:lnTo>
                  <a:pt x="301" y="1380"/>
                </a:lnTo>
                <a:lnTo>
                  <a:pt x="320" y="1380"/>
                </a:lnTo>
                <a:lnTo>
                  <a:pt x="332" y="1380"/>
                </a:lnTo>
                <a:lnTo>
                  <a:pt x="344" y="1380"/>
                </a:lnTo>
                <a:lnTo>
                  <a:pt x="362" y="1380"/>
                </a:lnTo>
                <a:lnTo>
                  <a:pt x="367" y="1380"/>
                </a:lnTo>
                <a:lnTo>
                  <a:pt x="372" y="1379"/>
                </a:lnTo>
                <a:lnTo>
                  <a:pt x="375" y="1378"/>
                </a:lnTo>
                <a:lnTo>
                  <a:pt x="379" y="1375"/>
                </a:lnTo>
                <a:lnTo>
                  <a:pt x="384" y="1371"/>
                </a:lnTo>
                <a:lnTo>
                  <a:pt x="387" y="1366"/>
                </a:lnTo>
                <a:lnTo>
                  <a:pt x="391" y="1355"/>
                </a:lnTo>
                <a:lnTo>
                  <a:pt x="391"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0" name="Freeform 217"/>
          <p:cNvSpPr>
            <a:spLocks/>
          </p:cNvSpPr>
          <p:nvPr/>
        </p:nvSpPr>
        <p:spPr bwMode="auto">
          <a:xfrm>
            <a:off x="8213725" y="2884488"/>
            <a:ext cx="238125" cy="238125"/>
          </a:xfrm>
          <a:custGeom>
            <a:avLst/>
            <a:gdLst>
              <a:gd name="T0" fmla="*/ 0 w 300"/>
              <a:gd name="T1" fmla="*/ 135 h 299"/>
              <a:gd name="T2" fmla="*/ 6 w 300"/>
              <a:gd name="T3" fmla="*/ 105 h 299"/>
              <a:gd name="T4" fmla="*/ 18 w 300"/>
              <a:gd name="T5" fmla="*/ 79 h 299"/>
              <a:gd name="T6" fmla="*/ 34 w 300"/>
              <a:gd name="T7" fmla="*/ 54 h 299"/>
              <a:gd name="T8" fmla="*/ 54 w 300"/>
              <a:gd name="T9" fmla="*/ 34 h 299"/>
              <a:gd name="T10" fmla="*/ 78 w 300"/>
              <a:gd name="T11" fmla="*/ 18 h 299"/>
              <a:gd name="T12" fmla="*/ 105 w 300"/>
              <a:gd name="T13" fmla="*/ 7 h 299"/>
              <a:gd name="T14" fmla="*/ 134 w 300"/>
              <a:gd name="T15" fmla="*/ 1 h 299"/>
              <a:gd name="T16" fmla="*/ 165 w 300"/>
              <a:gd name="T17" fmla="*/ 1 h 299"/>
              <a:gd name="T18" fmla="*/ 194 w 300"/>
              <a:gd name="T19" fmla="*/ 7 h 299"/>
              <a:gd name="T20" fmla="*/ 221 w 300"/>
              <a:gd name="T21" fmla="*/ 18 h 299"/>
              <a:gd name="T22" fmla="*/ 245 w 300"/>
              <a:gd name="T23" fmla="*/ 34 h 299"/>
              <a:gd name="T24" fmla="*/ 266 w 300"/>
              <a:gd name="T25" fmla="*/ 54 h 299"/>
              <a:gd name="T26" fmla="*/ 282 w 300"/>
              <a:gd name="T27" fmla="*/ 79 h 299"/>
              <a:gd name="T28" fmla="*/ 294 w 300"/>
              <a:gd name="T29" fmla="*/ 105 h 299"/>
              <a:gd name="T30" fmla="*/ 300 w 300"/>
              <a:gd name="T31" fmla="*/ 135 h 299"/>
              <a:gd name="T32" fmla="*/ 300 w 300"/>
              <a:gd name="T33" fmla="*/ 165 h 299"/>
              <a:gd name="T34" fmla="*/ 294 w 300"/>
              <a:gd name="T35" fmla="*/ 194 h 299"/>
              <a:gd name="T36" fmla="*/ 282 w 300"/>
              <a:gd name="T37" fmla="*/ 221 h 299"/>
              <a:gd name="T38" fmla="*/ 266 w 300"/>
              <a:gd name="T39" fmla="*/ 245 h 299"/>
              <a:gd name="T40" fmla="*/ 245 w 300"/>
              <a:gd name="T41" fmla="*/ 266 h 299"/>
              <a:gd name="T42" fmla="*/ 221 w 300"/>
              <a:gd name="T43" fmla="*/ 283 h 299"/>
              <a:gd name="T44" fmla="*/ 194 w 300"/>
              <a:gd name="T45" fmla="*/ 293 h 299"/>
              <a:gd name="T46" fmla="*/ 165 w 300"/>
              <a:gd name="T47" fmla="*/ 299 h 299"/>
              <a:gd name="T48" fmla="*/ 134 w 300"/>
              <a:gd name="T49" fmla="*/ 299 h 299"/>
              <a:gd name="T50" fmla="*/ 105 w 300"/>
              <a:gd name="T51" fmla="*/ 293 h 299"/>
              <a:gd name="T52" fmla="*/ 78 w 300"/>
              <a:gd name="T53" fmla="*/ 283 h 299"/>
              <a:gd name="T54" fmla="*/ 54 w 300"/>
              <a:gd name="T55" fmla="*/ 266 h 299"/>
              <a:gd name="T56" fmla="*/ 34 w 300"/>
              <a:gd name="T57" fmla="*/ 245 h 299"/>
              <a:gd name="T58" fmla="*/ 18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5"/>
                </a:lnTo>
                <a:lnTo>
                  <a:pt x="2" y="120"/>
                </a:lnTo>
                <a:lnTo>
                  <a:pt x="6" y="105"/>
                </a:lnTo>
                <a:lnTo>
                  <a:pt x="12" y="92"/>
                </a:lnTo>
                <a:lnTo>
                  <a:pt x="18" y="79"/>
                </a:lnTo>
                <a:lnTo>
                  <a:pt x="25" y="66"/>
                </a:lnTo>
                <a:lnTo>
                  <a:pt x="34" y="54"/>
                </a:lnTo>
                <a:lnTo>
                  <a:pt x="43" y="44"/>
                </a:lnTo>
                <a:lnTo>
                  <a:pt x="54" y="34"/>
                </a:lnTo>
                <a:lnTo>
                  <a:pt x="66" y="25"/>
                </a:lnTo>
                <a:lnTo>
                  <a:pt x="78" y="18"/>
                </a:lnTo>
                <a:lnTo>
                  <a:pt x="92" y="12"/>
                </a:lnTo>
                <a:lnTo>
                  <a:pt x="105" y="7"/>
                </a:lnTo>
                <a:lnTo>
                  <a:pt x="120" y="4"/>
                </a:lnTo>
                <a:lnTo>
                  <a:pt x="134" y="1"/>
                </a:lnTo>
                <a:lnTo>
                  <a:pt x="150" y="0"/>
                </a:lnTo>
                <a:lnTo>
                  <a:pt x="165" y="1"/>
                </a:lnTo>
                <a:lnTo>
                  <a:pt x="180" y="4"/>
                </a:lnTo>
                <a:lnTo>
                  <a:pt x="194" y="7"/>
                </a:lnTo>
                <a:lnTo>
                  <a:pt x="208" y="12"/>
                </a:lnTo>
                <a:lnTo>
                  <a:pt x="221" y="18"/>
                </a:lnTo>
                <a:lnTo>
                  <a:pt x="233" y="25"/>
                </a:lnTo>
                <a:lnTo>
                  <a:pt x="245" y="34"/>
                </a:lnTo>
                <a:lnTo>
                  <a:pt x="256" y="44"/>
                </a:lnTo>
                <a:lnTo>
                  <a:pt x="266" y="54"/>
                </a:lnTo>
                <a:lnTo>
                  <a:pt x="274" y="66"/>
                </a:lnTo>
                <a:lnTo>
                  <a:pt x="282" y="79"/>
                </a:lnTo>
                <a:lnTo>
                  <a:pt x="288" y="92"/>
                </a:lnTo>
                <a:lnTo>
                  <a:pt x="294" y="105"/>
                </a:lnTo>
                <a:lnTo>
                  <a:pt x="297" y="120"/>
                </a:lnTo>
                <a:lnTo>
                  <a:pt x="300" y="135"/>
                </a:lnTo>
                <a:lnTo>
                  <a:pt x="300" y="150"/>
                </a:lnTo>
                <a:lnTo>
                  <a:pt x="300" y="165"/>
                </a:lnTo>
                <a:lnTo>
                  <a:pt x="297" y="180"/>
                </a:lnTo>
                <a:lnTo>
                  <a:pt x="294" y="194"/>
                </a:lnTo>
                <a:lnTo>
                  <a:pt x="288" y="209"/>
                </a:lnTo>
                <a:lnTo>
                  <a:pt x="282" y="221"/>
                </a:lnTo>
                <a:lnTo>
                  <a:pt x="274" y="234"/>
                </a:lnTo>
                <a:lnTo>
                  <a:pt x="266" y="245"/>
                </a:lnTo>
                <a:lnTo>
                  <a:pt x="256" y="256"/>
                </a:lnTo>
                <a:lnTo>
                  <a:pt x="245" y="266"/>
                </a:lnTo>
                <a:lnTo>
                  <a:pt x="233" y="274"/>
                </a:lnTo>
                <a:lnTo>
                  <a:pt x="221" y="283"/>
                </a:lnTo>
                <a:lnTo>
                  <a:pt x="208" y="289"/>
                </a:lnTo>
                <a:lnTo>
                  <a:pt x="194" y="293"/>
                </a:lnTo>
                <a:lnTo>
                  <a:pt x="180" y="297"/>
                </a:lnTo>
                <a:lnTo>
                  <a:pt x="165" y="299"/>
                </a:lnTo>
                <a:lnTo>
                  <a:pt x="150" y="299"/>
                </a:lnTo>
                <a:lnTo>
                  <a:pt x="134" y="299"/>
                </a:lnTo>
                <a:lnTo>
                  <a:pt x="120" y="297"/>
                </a:lnTo>
                <a:lnTo>
                  <a:pt x="105" y="293"/>
                </a:lnTo>
                <a:lnTo>
                  <a:pt x="92" y="289"/>
                </a:lnTo>
                <a:lnTo>
                  <a:pt x="78" y="283"/>
                </a:lnTo>
                <a:lnTo>
                  <a:pt x="66" y="274"/>
                </a:lnTo>
                <a:lnTo>
                  <a:pt x="54" y="266"/>
                </a:lnTo>
                <a:lnTo>
                  <a:pt x="43" y="256"/>
                </a:lnTo>
                <a:lnTo>
                  <a:pt x="34" y="245"/>
                </a:lnTo>
                <a:lnTo>
                  <a:pt x="25" y="234"/>
                </a:lnTo>
                <a:lnTo>
                  <a:pt x="18" y="221"/>
                </a:lnTo>
                <a:lnTo>
                  <a:pt x="12" y="209"/>
                </a:lnTo>
                <a:lnTo>
                  <a:pt x="6" y="194"/>
                </a:lnTo>
                <a:lnTo>
                  <a:pt x="2" y="180"/>
                </a:lnTo>
                <a:lnTo>
                  <a:pt x="0"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1" name="Freeform 218"/>
          <p:cNvSpPr>
            <a:spLocks/>
          </p:cNvSpPr>
          <p:nvPr/>
        </p:nvSpPr>
        <p:spPr bwMode="auto">
          <a:xfrm>
            <a:off x="8166100" y="3194050"/>
            <a:ext cx="334963" cy="1095375"/>
          </a:xfrm>
          <a:custGeom>
            <a:avLst/>
            <a:gdLst>
              <a:gd name="T0" fmla="*/ 0 w 421"/>
              <a:gd name="T1" fmla="*/ 0 h 1380"/>
              <a:gd name="T2" fmla="*/ 31 w 421"/>
              <a:gd name="T3" fmla="*/ 1350 h 1380"/>
              <a:gd name="T4" fmla="*/ 31 w 421"/>
              <a:gd name="T5" fmla="*/ 1355 h 1380"/>
              <a:gd name="T6" fmla="*/ 34 w 421"/>
              <a:gd name="T7" fmla="*/ 1366 h 1380"/>
              <a:gd name="T8" fmla="*/ 38 w 421"/>
              <a:gd name="T9" fmla="*/ 1371 h 1380"/>
              <a:gd name="T10" fmla="*/ 43 w 421"/>
              <a:gd name="T11" fmla="*/ 1375 h 1380"/>
              <a:gd name="T12" fmla="*/ 46 w 421"/>
              <a:gd name="T13" fmla="*/ 1378 h 1380"/>
              <a:gd name="T14" fmla="*/ 51 w 421"/>
              <a:gd name="T15" fmla="*/ 1379 h 1380"/>
              <a:gd name="T16" fmla="*/ 55 w 421"/>
              <a:gd name="T17" fmla="*/ 1380 h 1380"/>
              <a:gd name="T18" fmla="*/ 61 w 421"/>
              <a:gd name="T19" fmla="*/ 1380 h 1380"/>
              <a:gd name="T20" fmla="*/ 80 w 421"/>
              <a:gd name="T21" fmla="*/ 1380 h 1380"/>
              <a:gd name="T22" fmla="*/ 96 w 421"/>
              <a:gd name="T23" fmla="*/ 1380 h 1380"/>
              <a:gd name="T24" fmla="*/ 109 w 421"/>
              <a:gd name="T25" fmla="*/ 1380 h 1380"/>
              <a:gd name="T26" fmla="*/ 120 w 421"/>
              <a:gd name="T27" fmla="*/ 1380 h 1380"/>
              <a:gd name="T28" fmla="*/ 126 w 421"/>
              <a:gd name="T29" fmla="*/ 1380 h 1380"/>
              <a:gd name="T30" fmla="*/ 131 w 421"/>
              <a:gd name="T31" fmla="*/ 1379 h 1380"/>
              <a:gd name="T32" fmla="*/ 135 w 421"/>
              <a:gd name="T33" fmla="*/ 1378 h 1380"/>
              <a:gd name="T34" fmla="*/ 138 w 421"/>
              <a:gd name="T35" fmla="*/ 1375 h 1380"/>
              <a:gd name="T36" fmla="*/ 143 w 421"/>
              <a:gd name="T37" fmla="*/ 1371 h 1380"/>
              <a:gd name="T38" fmla="*/ 147 w 421"/>
              <a:gd name="T39" fmla="*/ 1366 h 1380"/>
              <a:gd name="T40" fmla="*/ 150 w 421"/>
              <a:gd name="T41" fmla="*/ 1355 h 1380"/>
              <a:gd name="T42" fmla="*/ 150 w 421"/>
              <a:gd name="T43" fmla="*/ 1350 h 1380"/>
              <a:gd name="T44" fmla="*/ 181 w 421"/>
              <a:gd name="T45" fmla="*/ 720 h 1380"/>
              <a:gd name="T46" fmla="*/ 182 w 421"/>
              <a:gd name="T47" fmla="*/ 716 h 1380"/>
              <a:gd name="T48" fmla="*/ 184 w 421"/>
              <a:gd name="T49" fmla="*/ 705 h 1380"/>
              <a:gd name="T50" fmla="*/ 188 w 421"/>
              <a:gd name="T51" fmla="*/ 699 h 1380"/>
              <a:gd name="T52" fmla="*/ 194 w 421"/>
              <a:gd name="T53" fmla="*/ 694 h 1380"/>
              <a:gd name="T54" fmla="*/ 196 w 421"/>
              <a:gd name="T55" fmla="*/ 693 h 1380"/>
              <a:gd name="T56" fmla="*/ 201 w 421"/>
              <a:gd name="T57" fmla="*/ 692 h 1380"/>
              <a:gd name="T58" fmla="*/ 206 w 421"/>
              <a:gd name="T59" fmla="*/ 691 h 1380"/>
              <a:gd name="T60" fmla="*/ 211 w 421"/>
              <a:gd name="T61" fmla="*/ 691 h 1380"/>
              <a:gd name="T62" fmla="*/ 216 w 421"/>
              <a:gd name="T63" fmla="*/ 691 h 1380"/>
              <a:gd name="T64" fmla="*/ 220 w 421"/>
              <a:gd name="T65" fmla="*/ 692 h 1380"/>
              <a:gd name="T66" fmla="*/ 225 w 421"/>
              <a:gd name="T67" fmla="*/ 693 h 1380"/>
              <a:gd name="T68" fmla="*/ 228 w 421"/>
              <a:gd name="T69" fmla="*/ 694 h 1380"/>
              <a:gd name="T70" fmla="*/ 234 w 421"/>
              <a:gd name="T71" fmla="*/ 699 h 1380"/>
              <a:gd name="T72" fmla="*/ 237 w 421"/>
              <a:gd name="T73" fmla="*/ 705 h 1380"/>
              <a:gd name="T74" fmla="*/ 240 w 421"/>
              <a:gd name="T75" fmla="*/ 716 h 1380"/>
              <a:gd name="T76" fmla="*/ 241 w 421"/>
              <a:gd name="T77" fmla="*/ 720 h 1380"/>
              <a:gd name="T78" fmla="*/ 271 w 421"/>
              <a:gd name="T79" fmla="*/ 1350 h 1380"/>
              <a:gd name="T80" fmla="*/ 271 w 421"/>
              <a:gd name="T81" fmla="*/ 1355 h 1380"/>
              <a:gd name="T82" fmla="*/ 275 w 421"/>
              <a:gd name="T83" fmla="*/ 1366 h 1380"/>
              <a:gd name="T84" fmla="*/ 278 w 421"/>
              <a:gd name="T85" fmla="*/ 1371 h 1380"/>
              <a:gd name="T86" fmla="*/ 283 w 421"/>
              <a:gd name="T87" fmla="*/ 1375 h 1380"/>
              <a:gd name="T88" fmla="*/ 287 w 421"/>
              <a:gd name="T89" fmla="*/ 1378 h 1380"/>
              <a:gd name="T90" fmla="*/ 291 w 421"/>
              <a:gd name="T91" fmla="*/ 1379 h 1380"/>
              <a:gd name="T92" fmla="*/ 295 w 421"/>
              <a:gd name="T93" fmla="*/ 1380 h 1380"/>
              <a:gd name="T94" fmla="*/ 301 w 421"/>
              <a:gd name="T95" fmla="*/ 1380 h 1380"/>
              <a:gd name="T96" fmla="*/ 318 w 421"/>
              <a:gd name="T97" fmla="*/ 1380 h 1380"/>
              <a:gd name="T98" fmla="*/ 330 w 421"/>
              <a:gd name="T99" fmla="*/ 1380 h 1380"/>
              <a:gd name="T100" fmla="*/ 343 w 421"/>
              <a:gd name="T101" fmla="*/ 1380 h 1380"/>
              <a:gd name="T102" fmla="*/ 361 w 421"/>
              <a:gd name="T103" fmla="*/ 1380 h 1380"/>
              <a:gd name="T104" fmla="*/ 367 w 421"/>
              <a:gd name="T105" fmla="*/ 1380 h 1380"/>
              <a:gd name="T106" fmla="*/ 370 w 421"/>
              <a:gd name="T107" fmla="*/ 1379 h 1380"/>
              <a:gd name="T108" fmla="*/ 375 w 421"/>
              <a:gd name="T109" fmla="*/ 1378 h 1380"/>
              <a:gd name="T110" fmla="*/ 379 w 421"/>
              <a:gd name="T111" fmla="*/ 1375 h 1380"/>
              <a:gd name="T112" fmla="*/ 384 w 421"/>
              <a:gd name="T113" fmla="*/ 1371 h 1380"/>
              <a:gd name="T114" fmla="*/ 387 w 421"/>
              <a:gd name="T115" fmla="*/ 1366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6"/>
                </a:lnTo>
                <a:lnTo>
                  <a:pt x="38" y="1371"/>
                </a:lnTo>
                <a:lnTo>
                  <a:pt x="43" y="1375"/>
                </a:lnTo>
                <a:lnTo>
                  <a:pt x="46" y="1378"/>
                </a:lnTo>
                <a:lnTo>
                  <a:pt x="51" y="1379"/>
                </a:lnTo>
                <a:lnTo>
                  <a:pt x="55" y="1380"/>
                </a:lnTo>
                <a:lnTo>
                  <a:pt x="61" y="1380"/>
                </a:lnTo>
                <a:lnTo>
                  <a:pt x="80" y="1380"/>
                </a:lnTo>
                <a:lnTo>
                  <a:pt x="96" y="1380"/>
                </a:lnTo>
                <a:lnTo>
                  <a:pt x="109" y="1380"/>
                </a:lnTo>
                <a:lnTo>
                  <a:pt x="120" y="1380"/>
                </a:lnTo>
                <a:lnTo>
                  <a:pt x="126" y="1380"/>
                </a:lnTo>
                <a:lnTo>
                  <a:pt x="131" y="1379"/>
                </a:lnTo>
                <a:lnTo>
                  <a:pt x="135" y="1378"/>
                </a:lnTo>
                <a:lnTo>
                  <a:pt x="138" y="1375"/>
                </a:lnTo>
                <a:lnTo>
                  <a:pt x="143" y="1371"/>
                </a:lnTo>
                <a:lnTo>
                  <a:pt x="147" y="1366"/>
                </a:lnTo>
                <a:lnTo>
                  <a:pt x="150" y="1355"/>
                </a:lnTo>
                <a:lnTo>
                  <a:pt x="150" y="1350"/>
                </a:lnTo>
                <a:lnTo>
                  <a:pt x="181" y="720"/>
                </a:lnTo>
                <a:lnTo>
                  <a:pt x="182" y="716"/>
                </a:lnTo>
                <a:lnTo>
                  <a:pt x="184" y="705"/>
                </a:lnTo>
                <a:lnTo>
                  <a:pt x="188" y="699"/>
                </a:lnTo>
                <a:lnTo>
                  <a:pt x="194" y="694"/>
                </a:lnTo>
                <a:lnTo>
                  <a:pt x="196" y="693"/>
                </a:lnTo>
                <a:lnTo>
                  <a:pt x="201" y="692"/>
                </a:lnTo>
                <a:lnTo>
                  <a:pt x="206" y="691"/>
                </a:lnTo>
                <a:lnTo>
                  <a:pt x="211" y="691"/>
                </a:lnTo>
                <a:lnTo>
                  <a:pt x="216" y="691"/>
                </a:lnTo>
                <a:lnTo>
                  <a:pt x="220" y="692"/>
                </a:lnTo>
                <a:lnTo>
                  <a:pt x="225" y="693"/>
                </a:lnTo>
                <a:lnTo>
                  <a:pt x="228" y="694"/>
                </a:lnTo>
                <a:lnTo>
                  <a:pt x="234" y="699"/>
                </a:lnTo>
                <a:lnTo>
                  <a:pt x="237" y="705"/>
                </a:lnTo>
                <a:lnTo>
                  <a:pt x="240" y="716"/>
                </a:lnTo>
                <a:lnTo>
                  <a:pt x="241" y="720"/>
                </a:lnTo>
                <a:lnTo>
                  <a:pt x="271" y="1350"/>
                </a:lnTo>
                <a:lnTo>
                  <a:pt x="271" y="1355"/>
                </a:lnTo>
                <a:lnTo>
                  <a:pt x="275" y="1366"/>
                </a:lnTo>
                <a:lnTo>
                  <a:pt x="278" y="1371"/>
                </a:lnTo>
                <a:lnTo>
                  <a:pt x="283" y="1375"/>
                </a:lnTo>
                <a:lnTo>
                  <a:pt x="287" y="1378"/>
                </a:lnTo>
                <a:lnTo>
                  <a:pt x="291" y="1379"/>
                </a:lnTo>
                <a:lnTo>
                  <a:pt x="295" y="1380"/>
                </a:lnTo>
                <a:lnTo>
                  <a:pt x="301" y="1380"/>
                </a:lnTo>
                <a:lnTo>
                  <a:pt x="318" y="1380"/>
                </a:lnTo>
                <a:lnTo>
                  <a:pt x="330" y="1380"/>
                </a:lnTo>
                <a:lnTo>
                  <a:pt x="343" y="1380"/>
                </a:lnTo>
                <a:lnTo>
                  <a:pt x="361" y="1380"/>
                </a:lnTo>
                <a:lnTo>
                  <a:pt x="367" y="1380"/>
                </a:lnTo>
                <a:lnTo>
                  <a:pt x="370" y="1379"/>
                </a:lnTo>
                <a:lnTo>
                  <a:pt x="375" y="1378"/>
                </a:lnTo>
                <a:lnTo>
                  <a:pt x="379" y="1375"/>
                </a:lnTo>
                <a:lnTo>
                  <a:pt x="384" y="1371"/>
                </a:lnTo>
                <a:lnTo>
                  <a:pt x="387" y="1366"/>
                </a:lnTo>
                <a:lnTo>
                  <a:pt x="391" y="1355"/>
                </a:lnTo>
                <a:lnTo>
                  <a:pt x="391"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2" name="Freeform 219"/>
          <p:cNvSpPr>
            <a:spLocks/>
          </p:cNvSpPr>
          <p:nvPr/>
        </p:nvSpPr>
        <p:spPr bwMode="auto">
          <a:xfrm>
            <a:off x="8742363" y="2884488"/>
            <a:ext cx="238125" cy="238125"/>
          </a:xfrm>
          <a:custGeom>
            <a:avLst/>
            <a:gdLst>
              <a:gd name="T0" fmla="*/ 0 w 300"/>
              <a:gd name="T1" fmla="*/ 135 h 299"/>
              <a:gd name="T2" fmla="*/ 6 w 300"/>
              <a:gd name="T3" fmla="*/ 105 h 299"/>
              <a:gd name="T4" fmla="*/ 17 w 300"/>
              <a:gd name="T5" fmla="*/ 79 h 299"/>
              <a:gd name="T6" fmla="*/ 34 w 300"/>
              <a:gd name="T7" fmla="*/ 54 h 299"/>
              <a:gd name="T8" fmla="*/ 54 w 300"/>
              <a:gd name="T9" fmla="*/ 34 h 299"/>
              <a:gd name="T10" fmla="*/ 77 w 300"/>
              <a:gd name="T11" fmla="*/ 18 h 299"/>
              <a:gd name="T12" fmla="*/ 105 w 300"/>
              <a:gd name="T13" fmla="*/ 7 h 299"/>
              <a:gd name="T14" fmla="*/ 134 w 300"/>
              <a:gd name="T15" fmla="*/ 1 h 299"/>
              <a:gd name="T16" fmla="*/ 164 w 300"/>
              <a:gd name="T17" fmla="*/ 1 h 299"/>
              <a:gd name="T18" fmla="*/ 194 w 300"/>
              <a:gd name="T19" fmla="*/ 7 h 299"/>
              <a:gd name="T20" fmla="*/ 221 w 300"/>
              <a:gd name="T21" fmla="*/ 18 h 299"/>
              <a:gd name="T22" fmla="*/ 245 w 300"/>
              <a:gd name="T23" fmla="*/ 34 h 299"/>
              <a:gd name="T24" fmla="*/ 266 w 300"/>
              <a:gd name="T25" fmla="*/ 54 h 299"/>
              <a:gd name="T26" fmla="*/ 281 w 300"/>
              <a:gd name="T27" fmla="*/ 79 h 299"/>
              <a:gd name="T28" fmla="*/ 292 w 300"/>
              <a:gd name="T29" fmla="*/ 105 h 299"/>
              <a:gd name="T30" fmla="*/ 298 w 300"/>
              <a:gd name="T31" fmla="*/ 135 h 299"/>
              <a:gd name="T32" fmla="*/ 298 w 300"/>
              <a:gd name="T33" fmla="*/ 165 h 299"/>
              <a:gd name="T34" fmla="*/ 292 w 300"/>
              <a:gd name="T35" fmla="*/ 194 h 299"/>
              <a:gd name="T36" fmla="*/ 281 w 300"/>
              <a:gd name="T37" fmla="*/ 221 h 299"/>
              <a:gd name="T38" fmla="*/ 266 w 300"/>
              <a:gd name="T39" fmla="*/ 245 h 299"/>
              <a:gd name="T40" fmla="*/ 245 w 300"/>
              <a:gd name="T41" fmla="*/ 266 h 299"/>
              <a:gd name="T42" fmla="*/ 221 w 300"/>
              <a:gd name="T43" fmla="*/ 283 h 299"/>
              <a:gd name="T44" fmla="*/ 194 w 300"/>
              <a:gd name="T45" fmla="*/ 293 h 299"/>
              <a:gd name="T46" fmla="*/ 164 w 300"/>
              <a:gd name="T47" fmla="*/ 299 h 299"/>
              <a:gd name="T48" fmla="*/ 134 w 300"/>
              <a:gd name="T49" fmla="*/ 299 h 299"/>
              <a:gd name="T50" fmla="*/ 105 w 300"/>
              <a:gd name="T51" fmla="*/ 293 h 299"/>
              <a:gd name="T52" fmla="*/ 77 w 300"/>
              <a:gd name="T53" fmla="*/ 283 h 299"/>
              <a:gd name="T54" fmla="*/ 54 w 300"/>
              <a:gd name="T55" fmla="*/ 266 h 299"/>
              <a:gd name="T56" fmla="*/ 34 w 300"/>
              <a:gd name="T57" fmla="*/ 245 h 299"/>
              <a:gd name="T58" fmla="*/ 17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5"/>
                </a:lnTo>
                <a:lnTo>
                  <a:pt x="2" y="120"/>
                </a:lnTo>
                <a:lnTo>
                  <a:pt x="6" y="105"/>
                </a:lnTo>
                <a:lnTo>
                  <a:pt x="11" y="92"/>
                </a:lnTo>
                <a:lnTo>
                  <a:pt x="17" y="79"/>
                </a:lnTo>
                <a:lnTo>
                  <a:pt x="25" y="66"/>
                </a:lnTo>
                <a:lnTo>
                  <a:pt x="34" y="54"/>
                </a:lnTo>
                <a:lnTo>
                  <a:pt x="43" y="44"/>
                </a:lnTo>
                <a:lnTo>
                  <a:pt x="54" y="34"/>
                </a:lnTo>
                <a:lnTo>
                  <a:pt x="65" y="25"/>
                </a:lnTo>
                <a:lnTo>
                  <a:pt x="77" y="18"/>
                </a:lnTo>
                <a:lnTo>
                  <a:pt x="90" y="12"/>
                </a:lnTo>
                <a:lnTo>
                  <a:pt x="105" y="7"/>
                </a:lnTo>
                <a:lnTo>
                  <a:pt x="119" y="4"/>
                </a:lnTo>
                <a:lnTo>
                  <a:pt x="134" y="1"/>
                </a:lnTo>
                <a:lnTo>
                  <a:pt x="150" y="0"/>
                </a:lnTo>
                <a:lnTo>
                  <a:pt x="164" y="1"/>
                </a:lnTo>
                <a:lnTo>
                  <a:pt x="180" y="4"/>
                </a:lnTo>
                <a:lnTo>
                  <a:pt x="194" y="7"/>
                </a:lnTo>
                <a:lnTo>
                  <a:pt x="208" y="12"/>
                </a:lnTo>
                <a:lnTo>
                  <a:pt x="221" y="18"/>
                </a:lnTo>
                <a:lnTo>
                  <a:pt x="233" y="25"/>
                </a:lnTo>
                <a:lnTo>
                  <a:pt x="245" y="34"/>
                </a:lnTo>
                <a:lnTo>
                  <a:pt x="256" y="44"/>
                </a:lnTo>
                <a:lnTo>
                  <a:pt x="266" y="54"/>
                </a:lnTo>
                <a:lnTo>
                  <a:pt x="274" y="66"/>
                </a:lnTo>
                <a:lnTo>
                  <a:pt x="281" y="79"/>
                </a:lnTo>
                <a:lnTo>
                  <a:pt x="288" y="92"/>
                </a:lnTo>
                <a:lnTo>
                  <a:pt x="292" y="105"/>
                </a:lnTo>
                <a:lnTo>
                  <a:pt x="296" y="120"/>
                </a:lnTo>
                <a:lnTo>
                  <a:pt x="298" y="135"/>
                </a:lnTo>
                <a:lnTo>
                  <a:pt x="300" y="150"/>
                </a:lnTo>
                <a:lnTo>
                  <a:pt x="298" y="165"/>
                </a:lnTo>
                <a:lnTo>
                  <a:pt x="296" y="180"/>
                </a:lnTo>
                <a:lnTo>
                  <a:pt x="292" y="194"/>
                </a:lnTo>
                <a:lnTo>
                  <a:pt x="288" y="209"/>
                </a:lnTo>
                <a:lnTo>
                  <a:pt x="281" y="221"/>
                </a:lnTo>
                <a:lnTo>
                  <a:pt x="274" y="234"/>
                </a:lnTo>
                <a:lnTo>
                  <a:pt x="266" y="245"/>
                </a:lnTo>
                <a:lnTo>
                  <a:pt x="256" y="256"/>
                </a:lnTo>
                <a:lnTo>
                  <a:pt x="245" y="266"/>
                </a:lnTo>
                <a:lnTo>
                  <a:pt x="233" y="274"/>
                </a:lnTo>
                <a:lnTo>
                  <a:pt x="221" y="283"/>
                </a:lnTo>
                <a:lnTo>
                  <a:pt x="208" y="289"/>
                </a:lnTo>
                <a:lnTo>
                  <a:pt x="194" y="293"/>
                </a:lnTo>
                <a:lnTo>
                  <a:pt x="180" y="297"/>
                </a:lnTo>
                <a:lnTo>
                  <a:pt x="164" y="299"/>
                </a:lnTo>
                <a:lnTo>
                  <a:pt x="150" y="299"/>
                </a:lnTo>
                <a:lnTo>
                  <a:pt x="134" y="299"/>
                </a:lnTo>
                <a:lnTo>
                  <a:pt x="119" y="297"/>
                </a:lnTo>
                <a:lnTo>
                  <a:pt x="105" y="293"/>
                </a:lnTo>
                <a:lnTo>
                  <a:pt x="90" y="289"/>
                </a:lnTo>
                <a:lnTo>
                  <a:pt x="77" y="283"/>
                </a:lnTo>
                <a:lnTo>
                  <a:pt x="65" y="274"/>
                </a:lnTo>
                <a:lnTo>
                  <a:pt x="54" y="266"/>
                </a:lnTo>
                <a:lnTo>
                  <a:pt x="43" y="256"/>
                </a:lnTo>
                <a:lnTo>
                  <a:pt x="34" y="245"/>
                </a:lnTo>
                <a:lnTo>
                  <a:pt x="25" y="234"/>
                </a:lnTo>
                <a:lnTo>
                  <a:pt x="17" y="221"/>
                </a:lnTo>
                <a:lnTo>
                  <a:pt x="11" y="209"/>
                </a:lnTo>
                <a:lnTo>
                  <a:pt x="6" y="194"/>
                </a:lnTo>
                <a:lnTo>
                  <a:pt x="2" y="180"/>
                </a:lnTo>
                <a:lnTo>
                  <a:pt x="0"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3" name="Freeform 220"/>
          <p:cNvSpPr>
            <a:spLocks/>
          </p:cNvSpPr>
          <p:nvPr/>
        </p:nvSpPr>
        <p:spPr bwMode="auto">
          <a:xfrm>
            <a:off x="8694738" y="3194050"/>
            <a:ext cx="333375" cy="1095375"/>
          </a:xfrm>
          <a:custGeom>
            <a:avLst/>
            <a:gdLst>
              <a:gd name="T0" fmla="*/ 0 w 421"/>
              <a:gd name="T1" fmla="*/ 0 h 1380"/>
              <a:gd name="T2" fmla="*/ 31 w 421"/>
              <a:gd name="T3" fmla="*/ 1350 h 1380"/>
              <a:gd name="T4" fmla="*/ 31 w 421"/>
              <a:gd name="T5" fmla="*/ 1355 h 1380"/>
              <a:gd name="T6" fmla="*/ 34 w 421"/>
              <a:gd name="T7" fmla="*/ 1366 h 1380"/>
              <a:gd name="T8" fmla="*/ 38 w 421"/>
              <a:gd name="T9" fmla="*/ 1371 h 1380"/>
              <a:gd name="T10" fmla="*/ 43 w 421"/>
              <a:gd name="T11" fmla="*/ 1375 h 1380"/>
              <a:gd name="T12" fmla="*/ 46 w 421"/>
              <a:gd name="T13" fmla="*/ 1378 h 1380"/>
              <a:gd name="T14" fmla="*/ 50 w 421"/>
              <a:gd name="T15" fmla="*/ 1379 h 1380"/>
              <a:gd name="T16" fmla="*/ 55 w 421"/>
              <a:gd name="T17" fmla="*/ 1380 h 1380"/>
              <a:gd name="T18" fmla="*/ 61 w 421"/>
              <a:gd name="T19" fmla="*/ 1380 h 1380"/>
              <a:gd name="T20" fmla="*/ 80 w 421"/>
              <a:gd name="T21" fmla="*/ 1380 h 1380"/>
              <a:gd name="T22" fmla="*/ 96 w 421"/>
              <a:gd name="T23" fmla="*/ 1380 h 1380"/>
              <a:gd name="T24" fmla="*/ 108 w 421"/>
              <a:gd name="T25" fmla="*/ 1380 h 1380"/>
              <a:gd name="T26" fmla="*/ 120 w 421"/>
              <a:gd name="T27" fmla="*/ 1380 h 1380"/>
              <a:gd name="T28" fmla="*/ 126 w 421"/>
              <a:gd name="T29" fmla="*/ 1380 h 1380"/>
              <a:gd name="T30" fmla="*/ 130 w 421"/>
              <a:gd name="T31" fmla="*/ 1379 h 1380"/>
              <a:gd name="T32" fmla="*/ 135 w 421"/>
              <a:gd name="T33" fmla="*/ 1378 h 1380"/>
              <a:gd name="T34" fmla="*/ 138 w 421"/>
              <a:gd name="T35" fmla="*/ 1375 h 1380"/>
              <a:gd name="T36" fmla="*/ 143 w 421"/>
              <a:gd name="T37" fmla="*/ 1371 h 1380"/>
              <a:gd name="T38" fmla="*/ 147 w 421"/>
              <a:gd name="T39" fmla="*/ 1366 h 1380"/>
              <a:gd name="T40" fmla="*/ 150 w 421"/>
              <a:gd name="T41" fmla="*/ 1355 h 1380"/>
              <a:gd name="T42" fmla="*/ 150 w 421"/>
              <a:gd name="T43" fmla="*/ 1350 h 1380"/>
              <a:gd name="T44" fmla="*/ 180 w 421"/>
              <a:gd name="T45" fmla="*/ 720 h 1380"/>
              <a:gd name="T46" fmla="*/ 180 w 421"/>
              <a:gd name="T47" fmla="*/ 716 h 1380"/>
              <a:gd name="T48" fmla="*/ 184 w 421"/>
              <a:gd name="T49" fmla="*/ 705 h 1380"/>
              <a:gd name="T50" fmla="*/ 188 w 421"/>
              <a:gd name="T51" fmla="*/ 699 h 1380"/>
              <a:gd name="T52" fmla="*/ 193 w 421"/>
              <a:gd name="T53" fmla="*/ 694 h 1380"/>
              <a:gd name="T54" fmla="*/ 196 w 421"/>
              <a:gd name="T55" fmla="*/ 693 h 1380"/>
              <a:gd name="T56" fmla="*/ 201 w 421"/>
              <a:gd name="T57" fmla="*/ 692 h 1380"/>
              <a:gd name="T58" fmla="*/ 205 w 421"/>
              <a:gd name="T59" fmla="*/ 691 h 1380"/>
              <a:gd name="T60" fmla="*/ 211 w 421"/>
              <a:gd name="T61" fmla="*/ 691 h 1380"/>
              <a:gd name="T62" fmla="*/ 216 w 421"/>
              <a:gd name="T63" fmla="*/ 691 h 1380"/>
              <a:gd name="T64" fmla="*/ 220 w 421"/>
              <a:gd name="T65" fmla="*/ 692 h 1380"/>
              <a:gd name="T66" fmla="*/ 224 w 421"/>
              <a:gd name="T67" fmla="*/ 693 h 1380"/>
              <a:gd name="T68" fmla="*/ 228 w 421"/>
              <a:gd name="T69" fmla="*/ 694 h 1380"/>
              <a:gd name="T70" fmla="*/ 234 w 421"/>
              <a:gd name="T71" fmla="*/ 699 h 1380"/>
              <a:gd name="T72" fmla="*/ 236 w 421"/>
              <a:gd name="T73" fmla="*/ 705 h 1380"/>
              <a:gd name="T74" fmla="*/ 240 w 421"/>
              <a:gd name="T75" fmla="*/ 716 h 1380"/>
              <a:gd name="T76" fmla="*/ 241 w 421"/>
              <a:gd name="T77" fmla="*/ 720 h 1380"/>
              <a:gd name="T78" fmla="*/ 270 w 421"/>
              <a:gd name="T79" fmla="*/ 1350 h 1380"/>
              <a:gd name="T80" fmla="*/ 271 w 421"/>
              <a:gd name="T81" fmla="*/ 1355 h 1380"/>
              <a:gd name="T82" fmla="*/ 275 w 421"/>
              <a:gd name="T83" fmla="*/ 1366 h 1380"/>
              <a:gd name="T84" fmla="*/ 277 w 421"/>
              <a:gd name="T85" fmla="*/ 1371 h 1380"/>
              <a:gd name="T86" fmla="*/ 283 w 421"/>
              <a:gd name="T87" fmla="*/ 1375 h 1380"/>
              <a:gd name="T88" fmla="*/ 287 w 421"/>
              <a:gd name="T89" fmla="*/ 1378 h 1380"/>
              <a:gd name="T90" fmla="*/ 290 w 421"/>
              <a:gd name="T91" fmla="*/ 1379 h 1380"/>
              <a:gd name="T92" fmla="*/ 295 w 421"/>
              <a:gd name="T93" fmla="*/ 1380 h 1380"/>
              <a:gd name="T94" fmla="*/ 300 w 421"/>
              <a:gd name="T95" fmla="*/ 1380 h 1380"/>
              <a:gd name="T96" fmla="*/ 318 w 421"/>
              <a:gd name="T97" fmla="*/ 1380 h 1380"/>
              <a:gd name="T98" fmla="*/ 330 w 421"/>
              <a:gd name="T99" fmla="*/ 1380 h 1380"/>
              <a:gd name="T100" fmla="*/ 342 w 421"/>
              <a:gd name="T101" fmla="*/ 1380 h 1380"/>
              <a:gd name="T102" fmla="*/ 361 w 421"/>
              <a:gd name="T103" fmla="*/ 1380 h 1380"/>
              <a:gd name="T104" fmla="*/ 365 w 421"/>
              <a:gd name="T105" fmla="*/ 1380 h 1380"/>
              <a:gd name="T106" fmla="*/ 370 w 421"/>
              <a:gd name="T107" fmla="*/ 1379 h 1380"/>
              <a:gd name="T108" fmla="*/ 374 w 421"/>
              <a:gd name="T109" fmla="*/ 1378 h 1380"/>
              <a:gd name="T110" fmla="*/ 378 w 421"/>
              <a:gd name="T111" fmla="*/ 1375 h 1380"/>
              <a:gd name="T112" fmla="*/ 384 w 421"/>
              <a:gd name="T113" fmla="*/ 1371 h 1380"/>
              <a:gd name="T114" fmla="*/ 387 w 421"/>
              <a:gd name="T115" fmla="*/ 1366 h 1380"/>
              <a:gd name="T116" fmla="*/ 390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6"/>
                </a:lnTo>
                <a:lnTo>
                  <a:pt x="38" y="1371"/>
                </a:lnTo>
                <a:lnTo>
                  <a:pt x="43" y="1375"/>
                </a:lnTo>
                <a:lnTo>
                  <a:pt x="46" y="1378"/>
                </a:lnTo>
                <a:lnTo>
                  <a:pt x="50" y="1379"/>
                </a:lnTo>
                <a:lnTo>
                  <a:pt x="55" y="1380"/>
                </a:lnTo>
                <a:lnTo>
                  <a:pt x="61" y="1380"/>
                </a:lnTo>
                <a:lnTo>
                  <a:pt x="80" y="1380"/>
                </a:lnTo>
                <a:lnTo>
                  <a:pt x="96" y="1380"/>
                </a:lnTo>
                <a:lnTo>
                  <a:pt x="108" y="1380"/>
                </a:lnTo>
                <a:lnTo>
                  <a:pt x="120" y="1380"/>
                </a:lnTo>
                <a:lnTo>
                  <a:pt x="126" y="1380"/>
                </a:lnTo>
                <a:lnTo>
                  <a:pt x="130" y="1379"/>
                </a:lnTo>
                <a:lnTo>
                  <a:pt x="135" y="1378"/>
                </a:lnTo>
                <a:lnTo>
                  <a:pt x="138" y="1375"/>
                </a:lnTo>
                <a:lnTo>
                  <a:pt x="143" y="1371"/>
                </a:lnTo>
                <a:lnTo>
                  <a:pt x="147" y="1366"/>
                </a:lnTo>
                <a:lnTo>
                  <a:pt x="150" y="1355"/>
                </a:lnTo>
                <a:lnTo>
                  <a:pt x="150" y="1350"/>
                </a:lnTo>
                <a:lnTo>
                  <a:pt x="180" y="720"/>
                </a:lnTo>
                <a:lnTo>
                  <a:pt x="180" y="716"/>
                </a:lnTo>
                <a:lnTo>
                  <a:pt x="184" y="705"/>
                </a:lnTo>
                <a:lnTo>
                  <a:pt x="188" y="699"/>
                </a:lnTo>
                <a:lnTo>
                  <a:pt x="193" y="694"/>
                </a:lnTo>
                <a:lnTo>
                  <a:pt x="196" y="693"/>
                </a:lnTo>
                <a:lnTo>
                  <a:pt x="201" y="692"/>
                </a:lnTo>
                <a:lnTo>
                  <a:pt x="205" y="691"/>
                </a:lnTo>
                <a:lnTo>
                  <a:pt x="211" y="691"/>
                </a:lnTo>
                <a:lnTo>
                  <a:pt x="216" y="691"/>
                </a:lnTo>
                <a:lnTo>
                  <a:pt x="220" y="692"/>
                </a:lnTo>
                <a:lnTo>
                  <a:pt x="224" y="693"/>
                </a:lnTo>
                <a:lnTo>
                  <a:pt x="228" y="694"/>
                </a:lnTo>
                <a:lnTo>
                  <a:pt x="234" y="699"/>
                </a:lnTo>
                <a:lnTo>
                  <a:pt x="236" y="705"/>
                </a:lnTo>
                <a:lnTo>
                  <a:pt x="240" y="716"/>
                </a:lnTo>
                <a:lnTo>
                  <a:pt x="241" y="720"/>
                </a:lnTo>
                <a:lnTo>
                  <a:pt x="270" y="1350"/>
                </a:lnTo>
                <a:lnTo>
                  <a:pt x="271" y="1355"/>
                </a:lnTo>
                <a:lnTo>
                  <a:pt x="275" y="1366"/>
                </a:lnTo>
                <a:lnTo>
                  <a:pt x="277" y="1371"/>
                </a:lnTo>
                <a:lnTo>
                  <a:pt x="283" y="1375"/>
                </a:lnTo>
                <a:lnTo>
                  <a:pt x="287" y="1378"/>
                </a:lnTo>
                <a:lnTo>
                  <a:pt x="290" y="1379"/>
                </a:lnTo>
                <a:lnTo>
                  <a:pt x="295" y="1380"/>
                </a:lnTo>
                <a:lnTo>
                  <a:pt x="300" y="1380"/>
                </a:lnTo>
                <a:lnTo>
                  <a:pt x="318" y="1380"/>
                </a:lnTo>
                <a:lnTo>
                  <a:pt x="330" y="1380"/>
                </a:lnTo>
                <a:lnTo>
                  <a:pt x="342" y="1380"/>
                </a:lnTo>
                <a:lnTo>
                  <a:pt x="361" y="1380"/>
                </a:lnTo>
                <a:lnTo>
                  <a:pt x="365" y="1380"/>
                </a:lnTo>
                <a:lnTo>
                  <a:pt x="370" y="1379"/>
                </a:lnTo>
                <a:lnTo>
                  <a:pt x="374" y="1378"/>
                </a:lnTo>
                <a:lnTo>
                  <a:pt x="378" y="1375"/>
                </a:lnTo>
                <a:lnTo>
                  <a:pt x="384" y="1371"/>
                </a:lnTo>
                <a:lnTo>
                  <a:pt x="387" y="1366"/>
                </a:lnTo>
                <a:lnTo>
                  <a:pt x="390" y="1355"/>
                </a:lnTo>
                <a:lnTo>
                  <a:pt x="391"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4" name="Freeform 221"/>
          <p:cNvSpPr>
            <a:spLocks/>
          </p:cNvSpPr>
          <p:nvPr/>
        </p:nvSpPr>
        <p:spPr bwMode="auto">
          <a:xfrm>
            <a:off x="9269413" y="2884488"/>
            <a:ext cx="238125" cy="238125"/>
          </a:xfrm>
          <a:custGeom>
            <a:avLst/>
            <a:gdLst>
              <a:gd name="T0" fmla="*/ 1 w 301"/>
              <a:gd name="T1" fmla="*/ 135 h 299"/>
              <a:gd name="T2" fmla="*/ 7 w 301"/>
              <a:gd name="T3" fmla="*/ 105 h 299"/>
              <a:gd name="T4" fmla="*/ 18 w 301"/>
              <a:gd name="T5" fmla="*/ 79 h 299"/>
              <a:gd name="T6" fmla="*/ 35 w 301"/>
              <a:gd name="T7" fmla="*/ 54 h 299"/>
              <a:gd name="T8" fmla="*/ 54 w 301"/>
              <a:gd name="T9" fmla="*/ 34 h 299"/>
              <a:gd name="T10" fmla="*/ 78 w 301"/>
              <a:gd name="T11" fmla="*/ 18 h 299"/>
              <a:gd name="T12" fmla="*/ 106 w 301"/>
              <a:gd name="T13" fmla="*/ 7 h 299"/>
              <a:gd name="T14" fmla="*/ 135 w 301"/>
              <a:gd name="T15" fmla="*/ 1 h 299"/>
              <a:gd name="T16" fmla="*/ 165 w 301"/>
              <a:gd name="T17" fmla="*/ 1 h 299"/>
              <a:gd name="T18" fmla="*/ 194 w 301"/>
              <a:gd name="T19" fmla="*/ 7 h 299"/>
              <a:gd name="T20" fmla="*/ 222 w 301"/>
              <a:gd name="T21" fmla="*/ 18 h 299"/>
              <a:gd name="T22" fmla="*/ 245 w 301"/>
              <a:gd name="T23" fmla="*/ 34 h 299"/>
              <a:gd name="T24" fmla="*/ 266 w 301"/>
              <a:gd name="T25" fmla="*/ 54 h 299"/>
              <a:gd name="T26" fmla="*/ 282 w 301"/>
              <a:gd name="T27" fmla="*/ 79 h 299"/>
              <a:gd name="T28" fmla="*/ 293 w 301"/>
              <a:gd name="T29" fmla="*/ 105 h 299"/>
              <a:gd name="T30" fmla="*/ 299 w 301"/>
              <a:gd name="T31" fmla="*/ 135 h 299"/>
              <a:gd name="T32" fmla="*/ 299 w 301"/>
              <a:gd name="T33" fmla="*/ 165 h 299"/>
              <a:gd name="T34" fmla="*/ 293 w 301"/>
              <a:gd name="T35" fmla="*/ 194 h 299"/>
              <a:gd name="T36" fmla="*/ 282 w 301"/>
              <a:gd name="T37" fmla="*/ 221 h 299"/>
              <a:gd name="T38" fmla="*/ 266 w 301"/>
              <a:gd name="T39" fmla="*/ 245 h 299"/>
              <a:gd name="T40" fmla="*/ 245 w 301"/>
              <a:gd name="T41" fmla="*/ 266 h 299"/>
              <a:gd name="T42" fmla="*/ 222 w 301"/>
              <a:gd name="T43" fmla="*/ 283 h 299"/>
              <a:gd name="T44" fmla="*/ 194 w 301"/>
              <a:gd name="T45" fmla="*/ 293 h 299"/>
              <a:gd name="T46" fmla="*/ 165 w 301"/>
              <a:gd name="T47" fmla="*/ 299 h 299"/>
              <a:gd name="T48" fmla="*/ 135 w 301"/>
              <a:gd name="T49" fmla="*/ 299 h 299"/>
              <a:gd name="T50" fmla="*/ 106 w 301"/>
              <a:gd name="T51" fmla="*/ 293 h 299"/>
              <a:gd name="T52" fmla="*/ 78 w 301"/>
              <a:gd name="T53" fmla="*/ 283 h 299"/>
              <a:gd name="T54" fmla="*/ 54 w 301"/>
              <a:gd name="T55" fmla="*/ 266 h 299"/>
              <a:gd name="T56" fmla="*/ 35 w 301"/>
              <a:gd name="T57" fmla="*/ 245 h 299"/>
              <a:gd name="T58" fmla="*/ 18 w 301"/>
              <a:gd name="T59" fmla="*/ 221 h 299"/>
              <a:gd name="T60" fmla="*/ 7 w 301"/>
              <a:gd name="T61" fmla="*/ 194 h 299"/>
              <a:gd name="T62" fmla="*/ 1 w 301"/>
              <a:gd name="T63" fmla="*/ 165 h 299"/>
              <a:gd name="T64" fmla="*/ 0 w 301"/>
              <a:gd name="T6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299">
                <a:moveTo>
                  <a:pt x="0" y="150"/>
                </a:moveTo>
                <a:lnTo>
                  <a:pt x="1" y="135"/>
                </a:lnTo>
                <a:lnTo>
                  <a:pt x="3" y="120"/>
                </a:lnTo>
                <a:lnTo>
                  <a:pt x="7" y="105"/>
                </a:lnTo>
                <a:lnTo>
                  <a:pt x="12" y="92"/>
                </a:lnTo>
                <a:lnTo>
                  <a:pt x="18" y="79"/>
                </a:lnTo>
                <a:lnTo>
                  <a:pt x="25" y="66"/>
                </a:lnTo>
                <a:lnTo>
                  <a:pt x="35" y="54"/>
                </a:lnTo>
                <a:lnTo>
                  <a:pt x="44" y="44"/>
                </a:lnTo>
                <a:lnTo>
                  <a:pt x="54" y="34"/>
                </a:lnTo>
                <a:lnTo>
                  <a:pt x="66" y="25"/>
                </a:lnTo>
                <a:lnTo>
                  <a:pt x="78" y="18"/>
                </a:lnTo>
                <a:lnTo>
                  <a:pt x="91" y="12"/>
                </a:lnTo>
                <a:lnTo>
                  <a:pt x="106" y="7"/>
                </a:lnTo>
                <a:lnTo>
                  <a:pt x="119" y="4"/>
                </a:lnTo>
                <a:lnTo>
                  <a:pt x="135" y="1"/>
                </a:lnTo>
                <a:lnTo>
                  <a:pt x="149" y="0"/>
                </a:lnTo>
                <a:lnTo>
                  <a:pt x="165" y="1"/>
                </a:lnTo>
                <a:lnTo>
                  <a:pt x="180" y="4"/>
                </a:lnTo>
                <a:lnTo>
                  <a:pt x="194" y="7"/>
                </a:lnTo>
                <a:lnTo>
                  <a:pt x="209" y="12"/>
                </a:lnTo>
                <a:lnTo>
                  <a:pt x="222" y="18"/>
                </a:lnTo>
                <a:lnTo>
                  <a:pt x="234" y="25"/>
                </a:lnTo>
                <a:lnTo>
                  <a:pt x="245" y="34"/>
                </a:lnTo>
                <a:lnTo>
                  <a:pt x="256" y="44"/>
                </a:lnTo>
                <a:lnTo>
                  <a:pt x="266" y="54"/>
                </a:lnTo>
                <a:lnTo>
                  <a:pt x="274" y="66"/>
                </a:lnTo>
                <a:lnTo>
                  <a:pt x="282" y="79"/>
                </a:lnTo>
                <a:lnTo>
                  <a:pt x="288" y="92"/>
                </a:lnTo>
                <a:lnTo>
                  <a:pt x="293" y="105"/>
                </a:lnTo>
                <a:lnTo>
                  <a:pt x="297" y="120"/>
                </a:lnTo>
                <a:lnTo>
                  <a:pt x="299" y="135"/>
                </a:lnTo>
                <a:lnTo>
                  <a:pt x="301" y="150"/>
                </a:lnTo>
                <a:lnTo>
                  <a:pt x="299" y="165"/>
                </a:lnTo>
                <a:lnTo>
                  <a:pt x="297" y="180"/>
                </a:lnTo>
                <a:lnTo>
                  <a:pt x="293" y="194"/>
                </a:lnTo>
                <a:lnTo>
                  <a:pt x="288" y="209"/>
                </a:lnTo>
                <a:lnTo>
                  <a:pt x="282" y="221"/>
                </a:lnTo>
                <a:lnTo>
                  <a:pt x="274" y="234"/>
                </a:lnTo>
                <a:lnTo>
                  <a:pt x="266" y="245"/>
                </a:lnTo>
                <a:lnTo>
                  <a:pt x="256" y="256"/>
                </a:lnTo>
                <a:lnTo>
                  <a:pt x="245" y="266"/>
                </a:lnTo>
                <a:lnTo>
                  <a:pt x="234" y="274"/>
                </a:lnTo>
                <a:lnTo>
                  <a:pt x="222" y="283"/>
                </a:lnTo>
                <a:lnTo>
                  <a:pt x="209" y="289"/>
                </a:lnTo>
                <a:lnTo>
                  <a:pt x="194" y="293"/>
                </a:lnTo>
                <a:lnTo>
                  <a:pt x="180" y="297"/>
                </a:lnTo>
                <a:lnTo>
                  <a:pt x="165" y="299"/>
                </a:lnTo>
                <a:lnTo>
                  <a:pt x="149" y="299"/>
                </a:lnTo>
                <a:lnTo>
                  <a:pt x="135" y="299"/>
                </a:lnTo>
                <a:lnTo>
                  <a:pt x="119" y="297"/>
                </a:lnTo>
                <a:lnTo>
                  <a:pt x="106" y="293"/>
                </a:lnTo>
                <a:lnTo>
                  <a:pt x="91" y="289"/>
                </a:lnTo>
                <a:lnTo>
                  <a:pt x="78" y="283"/>
                </a:lnTo>
                <a:lnTo>
                  <a:pt x="66" y="274"/>
                </a:lnTo>
                <a:lnTo>
                  <a:pt x="54" y="266"/>
                </a:lnTo>
                <a:lnTo>
                  <a:pt x="44" y="256"/>
                </a:lnTo>
                <a:lnTo>
                  <a:pt x="35" y="245"/>
                </a:lnTo>
                <a:lnTo>
                  <a:pt x="25" y="234"/>
                </a:lnTo>
                <a:lnTo>
                  <a:pt x="18" y="221"/>
                </a:lnTo>
                <a:lnTo>
                  <a:pt x="12" y="209"/>
                </a:lnTo>
                <a:lnTo>
                  <a:pt x="7" y="194"/>
                </a:lnTo>
                <a:lnTo>
                  <a:pt x="3" y="180"/>
                </a:lnTo>
                <a:lnTo>
                  <a:pt x="1" y="165"/>
                </a:lnTo>
                <a:lnTo>
                  <a:pt x="0" y="150"/>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5" name="Freeform 222"/>
          <p:cNvSpPr>
            <a:spLocks/>
          </p:cNvSpPr>
          <p:nvPr/>
        </p:nvSpPr>
        <p:spPr bwMode="auto">
          <a:xfrm>
            <a:off x="9221788" y="3194050"/>
            <a:ext cx="333375" cy="1095375"/>
          </a:xfrm>
          <a:custGeom>
            <a:avLst/>
            <a:gdLst>
              <a:gd name="T0" fmla="*/ 0 w 420"/>
              <a:gd name="T1" fmla="*/ 0 h 1380"/>
              <a:gd name="T2" fmla="*/ 29 w 420"/>
              <a:gd name="T3" fmla="*/ 1350 h 1380"/>
              <a:gd name="T4" fmla="*/ 31 w 420"/>
              <a:gd name="T5" fmla="*/ 1355 h 1380"/>
              <a:gd name="T6" fmla="*/ 33 w 420"/>
              <a:gd name="T7" fmla="*/ 1366 h 1380"/>
              <a:gd name="T8" fmla="*/ 37 w 420"/>
              <a:gd name="T9" fmla="*/ 1371 h 1380"/>
              <a:gd name="T10" fmla="*/ 43 w 420"/>
              <a:gd name="T11" fmla="*/ 1375 h 1380"/>
              <a:gd name="T12" fmla="*/ 46 w 420"/>
              <a:gd name="T13" fmla="*/ 1378 h 1380"/>
              <a:gd name="T14" fmla="*/ 50 w 420"/>
              <a:gd name="T15" fmla="*/ 1379 h 1380"/>
              <a:gd name="T16" fmla="*/ 55 w 420"/>
              <a:gd name="T17" fmla="*/ 1380 h 1380"/>
              <a:gd name="T18" fmla="*/ 60 w 420"/>
              <a:gd name="T19" fmla="*/ 1380 h 1380"/>
              <a:gd name="T20" fmla="*/ 80 w 420"/>
              <a:gd name="T21" fmla="*/ 1380 h 1380"/>
              <a:gd name="T22" fmla="*/ 95 w 420"/>
              <a:gd name="T23" fmla="*/ 1380 h 1380"/>
              <a:gd name="T24" fmla="*/ 108 w 420"/>
              <a:gd name="T25" fmla="*/ 1380 h 1380"/>
              <a:gd name="T26" fmla="*/ 120 w 420"/>
              <a:gd name="T27" fmla="*/ 1380 h 1380"/>
              <a:gd name="T28" fmla="*/ 125 w 420"/>
              <a:gd name="T29" fmla="*/ 1380 h 1380"/>
              <a:gd name="T30" fmla="*/ 130 w 420"/>
              <a:gd name="T31" fmla="*/ 1379 h 1380"/>
              <a:gd name="T32" fmla="*/ 133 w 420"/>
              <a:gd name="T33" fmla="*/ 1378 h 1380"/>
              <a:gd name="T34" fmla="*/ 137 w 420"/>
              <a:gd name="T35" fmla="*/ 1375 h 1380"/>
              <a:gd name="T36" fmla="*/ 143 w 420"/>
              <a:gd name="T37" fmla="*/ 1371 h 1380"/>
              <a:gd name="T38" fmla="*/ 147 w 420"/>
              <a:gd name="T39" fmla="*/ 1366 h 1380"/>
              <a:gd name="T40" fmla="*/ 149 w 420"/>
              <a:gd name="T41" fmla="*/ 1355 h 1380"/>
              <a:gd name="T42" fmla="*/ 150 w 420"/>
              <a:gd name="T43" fmla="*/ 1350 h 1380"/>
              <a:gd name="T44" fmla="*/ 180 w 420"/>
              <a:gd name="T45" fmla="*/ 720 h 1380"/>
              <a:gd name="T46" fmla="*/ 180 w 420"/>
              <a:gd name="T47" fmla="*/ 716 h 1380"/>
              <a:gd name="T48" fmla="*/ 184 w 420"/>
              <a:gd name="T49" fmla="*/ 705 h 1380"/>
              <a:gd name="T50" fmla="*/ 188 w 420"/>
              <a:gd name="T51" fmla="*/ 699 h 1380"/>
              <a:gd name="T52" fmla="*/ 193 w 420"/>
              <a:gd name="T53" fmla="*/ 694 h 1380"/>
              <a:gd name="T54" fmla="*/ 196 w 420"/>
              <a:gd name="T55" fmla="*/ 693 h 1380"/>
              <a:gd name="T56" fmla="*/ 200 w 420"/>
              <a:gd name="T57" fmla="*/ 692 h 1380"/>
              <a:gd name="T58" fmla="*/ 205 w 420"/>
              <a:gd name="T59" fmla="*/ 691 h 1380"/>
              <a:gd name="T60" fmla="*/ 209 w 420"/>
              <a:gd name="T61" fmla="*/ 691 h 1380"/>
              <a:gd name="T62" fmla="*/ 215 w 420"/>
              <a:gd name="T63" fmla="*/ 691 h 1380"/>
              <a:gd name="T64" fmla="*/ 220 w 420"/>
              <a:gd name="T65" fmla="*/ 692 h 1380"/>
              <a:gd name="T66" fmla="*/ 224 w 420"/>
              <a:gd name="T67" fmla="*/ 693 h 1380"/>
              <a:gd name="T68" fmla="*/ 228 w 420"/>
              <a:gd name="T69" fmla="*/ 694 h 1380"/>
              <a:gd name="T70" fmla="*/ 232 w 420"/>
              <a:gd name="T71" fmla="*/ 699 h 1380"/>
              <a:gd name="T72" fmla="*/ 236 w 420"/>
              <a:gd name="T73" fmla="*/ 705 h 1380"/>
              <a:gd name="T74" fmla="*/ 240 w 420"/>
              <a:gd name="T75" fmla="*/ 716 h 1380"/>
              <a:gd name="T76" fmla="*/ 240 w 420"/>
              <a:gd name="T77" fmla="*/ 720 h 1380"/>
              <a:gd name="T78" fmla="*/ 270 w 420"/>
              <a:gd name="T79" fmla="*/ 1350 h 1380"/>
              <a:gd name="T80" fmla="*/ 271 w 420"/>
              <a:gd name="T81" fmla="*/ 1355 h 1380"/>
              <a:gd name="T82" fmla="*/ 274 w 420"/>
              <a:gd name="T83" fmla="*/ 1366 h 1380"/>
              <a:gd name="T84" fmla="*/ 277 w 420"/>
              <a:gd name="T85" fmla="*/ 1371 h 1380"/>
              <a:gd name="T86" fmla="*/ 283 w 420"/>
              <a:gd name="T87" fmla="*/ 1375 h 1380"/>
              <a:gd name="T88" fmla="*/ 286 w 420"/>
              <a:gd name="T89" fmla="*/ 1378 h 1380"/>
              <a:gd name="T90" fmla="*/ 290 w 420"/>
              <a:gd name="T91" fmla="*/ 1379 h 1380"/>
              <a:gd name="T92" fmla="*/ 295 w 420"/>
              <a:gd name="T93" fmla="*/ 1380 h 1380"/>
              <a:gd name="T94" fmla="*/ 300 w 420"/>
              <a:gd name="T95" fmla="*/ 1380 h 1380"/>
              <a:gd name="T96" fmla="*/ 318 w 420"/>
              <a:gd name="T97" fmla="*/ 1380 h 1380"/>
              <a:gd name="T98" fmla="*/ 330 w 420"/>
              <a:gd name="T99" fmla="*/ 1380 h 1380"/>
              <a:gd name="T100" fmla="*/ 342 w 420"/>
              <a:gd name="T101" fmla="*/ 1380 h 1380"/>
              <a:gd name="T102" fmla="*/ 361 w 420"/>
              <a:gd name="T103" fmla="*/ 1380 h 1380"/>
              <a:gd name="T104" fmla="*/ 365 w 420"/>
              <a:gd name="T105" fmla="*/ 1380 h 1380"/>
              <a:gd name="T106" fmla="*/ 370 w 420"/>
              <a:gd name="T107" fmla="*/ 1379 h 1380"/>
              <a:gd name="T108" fmla="*/ 374 w 420"/>
              <a:gd name="T109" fmla="*/ 1378 h 1380"/>
              <a:gd name="T110" fmla="*/ 377 w 420"/>
              <a:gd name="T111" fmla="*/ 1375 h 1380"/>
              <a:gd name="T112" fmla="*/ 382 w 420"/>
              <a:gd name="T113" fmla="*/ 1371 h 1380"/>
              <a:gd name="T114" fmla="*/ 386 w 420"/>
              <a:gd name="T115" fmla="*/ 1366 h 1380"/>
              <a:gd name="T116" fmla="*/ 390 w 420"/>
              <a:gd name="T117" fmla="*/ 1355 h 1380"/>
              <a:gd name="T118" fmla="*/ 391 w 420"/>
              <a:gd name="T119" fmla="*/ 1350 h 1380"/>
              <a:gd name="T120" fmla="*/ 420 w 420"/>
              <a:gd name="T121" fmla="*/ 0 h 1380"/>
              <a:gd name="T122" fmla="*/ 0 w 420"/>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0" h="1380">
                <a:moveTo>
                  <a:pt x="0" y="0"/>
                </a:moveTo>
                <a:lnTo>
                  <a:pt x="29" y="1350"/>
                </a:lnTo>
                <a:lnTo>
                  <a:pt x="31" y="1355"/>
                </a:lnTo>
                <a:lnTo>
                  <a:pt x="33" y="1366"/>
                </a:lnTo>
                <a:lnTo>
                  <a:pt x="37" y="1371"/>
                </a:lnTo>
                <a:lnTo>
                  <a:pt x="43" y="1375"/>
                </a:lnTo>
                <a:lnTo>
                  <a:pt x="46" y="1378"/>
                </a:lnTo>
                <a:lnTo>
                  <a:pt x="50" y="1379"/>
                </a:lnTo>
                <a:lnTo>
                  <a:pt x="55" y="1380"/>
                </a:lnTo>
                <a:lnTo>
                  <a:pt x="60" y="1380"/>
                </a:lnTo>
                <a:lnTo>
                  <a:pt x="80" y="1380"/>
                </a:lnTo>
                <a:lnTo>
                  <a:pt x="95" y="1380"/>
                </a:lnTo>
                <a:lnTo>
                  <a:pt x="108" y="1380"/>
                </a:lnTo>
                <a:lnTo>
                  <a:pt x="120" y="1380"/>
                </a:lnTo>
                <a:lnTo>
                  <a:pt x="125" y="1380"/>
                </a:lnTo>
                <a:lnTo>
                  <a:pt x="130" y="1379"/>
                </a:lnTo>
                <a:lnTo>
                  <a:pt x="133" y="1378"/>
                </a:lnTo>
                <a:lnTo>
                  <a:pt x="137" y="1375"/>
                </a:lnTo>
                <a:lnTo>
                  <a:pt x="143" y="1371"/>
                </a:lnTo>
                <a:lnTo>
                  <a:pt x="147" y="1366"/>
                </a:lnTo>
                <a:lnTo>
                  <a:pt x="149" y="1355"/>
                </a:lnTo>
                <a:lnTo>
                  <a:pt x="150" y="1350"/>
                </a:lnTo>
                <a:lnTo>
                  <a:pt x="180" y="720"/>
                </a:lnTo>
                <a:lnTo>
                  <a:pt x="180" y="716"/>
                </a:lnTo>
                <a:lnTo>
                  <a:pt x="184" y="705"/>
                </a:lnTo>
                <a:lnTo>
                  <a:pt x="188" y="699"/>
                </a:lnTo>
                <a:lnTo>
                  <a:pt x="193" y="694"/>
                </a:lnTo>
                <a:lnTo>
                  <a:pt x="196" y="693"/>
                </a:lnTo>
                <a:lnTo>
                  <a:pt x="200" y="692"/>
                </a:lnTo>
                <a:lnTo>
                  <a:pt x="205" y="691"/>
                </a:lnTo>
                <a:lnTo>
                  <a:pt x="209" y="691"/>
                </a:lnTo>
                <a:lnTo>
                  <a:pt x="215" y="691"/>
                </a:lnTo>
                <a:lnTo>
                  <a:pt x="220" y="692"/>
                </a:lnTo>
                <a:lnTo>
                  <a:pt x="224" y="693"/>
                </a:lnTo>
                <a:lnTo>
                  <a:pt x="228" y="694"/>
                </a:lnTo>
                <a:lnTo>
                  <a:pt x="232" y="699"/>
                </a:lnTo>
                <a:lnTo>
                  <a:pt x="236" y="705"/>
                </a:lnTo>
                <a:lnTo>
                  <a:pt x="240" y="716"/>
                </a:lnTo>
                <a:lnTo>
                  <a:pt x="240" y="720"/>
                </a:lnTo>
                <a:lnTo>
                  <a:pt x="270" y="1350"/>
                </a:lnTo>
                <a:lnTo>
                  <a:pt x="271" y="1355"/>
                </a:lnTo>
                <a:lnTo>
                  <a:pt x="274" y="1366"/>
                </a:lnTo>
                <a:lnTo>
                  <a:pt x="277" y="1371"/>
                </a:lnTo>
                <a:lnTo>
                  <a:pt x="283" y="1375"/>
                </a:lnTo>
                <a:lnTo>
                  <a:pt x="286" y="1378"/>
                </a:lnTo>
                <a:lnTo>
                  <a:pt x="290" y="1379"/>
                </a:lnTo>
                <a:lnTo>
                  <a:pt x="295" y="1380"/>
                </a:lnTo>
                <a:lnTo>
                  <a:pt x="300" y="1380"/>
                </a:lnTo>
                <a:lnTo>
                  <a:pt x="318" y="1380"/>
                </a:lnTo>
                <a:lnTo>
                  <a:pt x="330" y="1380"/>
                </a:lnTo>
                <a:lnTo>
                  <a:pt x="342" y="1380"/>
                </a:lnTo>
                <a:lnTo>
                  <a:pt x="361" y="1380"/>
                </a:lnTo>
                <a:lnTo>
                  <a:pt x="365" y="1380"/>
                </a:lnTo>
                <a:lnTo>
                  <a:pt x="370" y="1379"/>
                </a:lnTo>
                <a:lnTo>
                  <a:pt x="374" y="1378"/>
                </a:lnTo>
                <a:lnTo>
                  <a:pt x="377" y="1375"/>
                </a:lnTo>
                <a:lnTo>
                  <a:pt x="382" y="1371"/>
                </a:lnTo>
                <a:lnTo>
                  <a:pt x="386" y="1366"/>
                </a:lnTo>
                <a:lnTo>
                  <a:pt x="390" y="1355"/>
                </a:lnTo>
                <a:lnTo>
                  <a:pt x="391" y="1350"/>
                </a:lnTo>
                <a:lnTo>
                  <a:pt x="420"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6" name="Freeform 223"/>
          <p:cNvSpPr>
            <a:spLocks/>
          </p:cNvSpPr>
          <p:nvPr/>
        </p:nvSpPr>
        <p:spPr bwMode="auto">
          <a:xfrm>
            <a:off x="9796463" y="2884488"/>
            <a:ext cx="238125" cy="238125"/>
          </a:xfrm>
          <a:custGeom>
            <a:avLst/>
            <a:gdLst>
              <a:gd name="T0" fmla="*/ 2 w 300"/>
              <a:gd name="T1" fmla="*/ 135 h 299"/>
              <a:gd name="T2" fmla="*/ 8 w 300"/>
              <a:gd name="T3" fmla="*/ 105 h 299"/>
              <a:gd name="T4" fmla="*/ 19 w 300"/>
              <a:gd name="T5" fmla="*/ 79 h 299"/>
              <a:gd name="T6" fmla="*/ 34 w 300"/>
              <a:gd name="T7" fmla="*/ 54 h 299"/>
              <a:gd name="T8" fmla="*/ 55 w 300"/>
              <a:gd name="T9" fmla="*/ 34 h 299"/>
              <a:gd name="T10" fmla="*/ 79 w 300"/>
              <a:gd name="T11" fmla="*/ 18 h 299"/>
              <a:gd name="T12" fmla="*/ 106 w 300"/>
              <a:gd name="T13" fmla="*/ 7 h 299"/>
              <a:gd name="T14" fmla="*/ 135 w 300"/>
              <a:gd name="T15" fmla="*/ 1 h 299"/>
              <a:gd name="T16" fmla="*/ 166 w 300"/>
              <a:gd name="T17" fmla="*/ 1 h 299"/>
              <a:gd name="T18" fmla="*/ 195 w 300"/>
              <a:gd name="T19" fmla="*/ 7 h 299"/>
              <a:gd name="T20" fmla="*/ 222 w 300"/>
              <a:gd name="T21" fmla="*/ 18 h 299"/>
              <a:gd name="T22" fmla="*/ 246 w 300"/>
              <a:gd name="T23" fmla="*/ 34 h 299"/>
              <a:gd name="T24" fmla="*/ 266 w 300"/>
              <a:gd name="T25" fmla="*/ 54 h 299"/>
              <a:gd name="T26" fmla="*/ 282 w 300"/>
              <a:gd name="T27" fmla="*/ 79 h 299"/>
              <a:gd name="T28" fmla="*/ 294 w 300"/>
              <a:gd name="T29" fmla="*/ 105 h 299"/>
              <a:gd name="T30" fmla="*/ 300 w 300"/>
              <a:gd name="T31" fmla="*/ 135 h 299"/>
              <a:gd name="T32" fmla="*/ 300 w 300"/>
              <a:gd name="T33" fmla="*/ 165 h 299"/>
              <a:gd name="T34" fmla="*/ 294 w 300"/>
              <a:gd name="T35" fmla="*/ 194 h 299"/>
              <a:gd name="T36" fmla="*/ 282 w 300"/>
              <a:gd name="T37" fmla="*/ 221 h 299"/>
              <a:gd name="T38" fmla="*/ 266 w 300"/>
              <a:gd name="T39" fmla="*/ 245 h 299"/>
              <a:gd name="T40" fmla="*/ 246 w 300"/>
              <a:gd name="T41" fmla="*/ 266 h 299"/>
              <a:gd name="T42" fmla="*/ 222 w 300"/>
              <a:gd name="T43" fmla="*/ 283 h 299"/>
              <a:gd name="T44" fmla="*/ 195 w 300"/>
              <a:gd name="T45" fmla="*/ 293 h 299"/>
              <a:gd name="T46" fmla="*/ 166 w 300"/>
              <a:gd name="T47" fmla="*/ 299 h 299"/>
              <a:gd name="T48" fmla="*/ 135 w 300"/>
              <a:gd name="T49" fmla="*/ 299 h 299"/>
              <a:gd name="T50" fmla="*/ 106 w 300"/>
              <a:gd name="T51" fmla="*/ 293 h 299"/>
              <a:gd name="T52" fmla="*/ 79 w 300"/>
              <a:gd name="T53" fmla="*/ 283 h 299"/>
              <a:gd name="T54" fmla="*/ 55 w 300"/>
              <a:gd name="T55" fmla="*/ 266 h 299"/>
              <a:gd name="T56" fmla="*/ 34 w 300"/>
              <a:gd name="T57" fmla="*/ 245 h 299"/>
              <a:gd name="T58" fmla="*/ 19 w 300"/>
              <a:gd name="T59" fmla="*/ 221 h 299"/>
              <a:gd name="T60" fmla="*/ 8 w 300"/>
              <a:gd name="T61" fmla="*/ 194 h 299"/>
              <a:gd name="T62" fmla="*/ 2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2" y="135"/>
                </a:lnTo>
                <a:lnTo>
                  <a:pt x="3" y="120"/>
                </a:lnTo>
                <a:lnTo>
                  <a:pt x="8" y="105"/>
                </a:lnTo>
                <a:lnTo>
                  <a:pt x="13" y="92"/>
                </a:lnTo>
                <a:lnTo>
                  <a:pt x="19" y="79"/>
                </a:lnTo>
                <a:lnTo>
                  <a:pt x="26" y="66"/>
                </a:lnTo>
                <a:lnTo>
                  <a:pt x="34" y="54"/>
                </a:lnTo>
                <a:lnTo>
                  <a:pt x="44" y="44"/>
                </a:lnTo>
                <a:lnTo>
                  <a:pt x="55" y="34"/>
                </a:lnTo>
                <a:lnTo>
                  <a:pt x="67" y="25"/>
                </a:lnTo>
                <a:lnTo>
                  <a:pt x="79" y="18"/>
                </a:lnTo>
                <a:lnTo>
                  <a:pt x="92" y="12"/>
                </a:lnTo>
                <a:lnTo>
                  <a:pt x="106" y="7"/>
                </a:lnTo>
                <a:lnTo>
                  <a:pt x="120" y="4"/>
                </a:lnTo>
                <a:lnTo>
                  <a:pt x="135" y="1"/>
                </a:lnTo>
                <a:lnTo>
                  <a:pt x="150" y="0"/>
                </a:lnTo>
                <a:lnTo>
                  <a:pt x="166" y="1"/>
                </a:lnTo>
                <a:lnTo>
                  <a:pt x="181" y="4"/>
                </a:lnTo>
                <a:lnTo>
                  <a:pt x="195" y="7"/>
                </a:lnTo>
                <a:lnTo>
                  <a:pt x="210" y="12"/>
                </a:lnTo>
                <a:lnTo>
                  <a:pt x="222" y="18"/>
                </a:lnTo>
                <a:lnTo>
                  <a:pt x="235" y="25"/>
                </a:lnTo>
                <a:lnTo>
                  <a:pt x="246" y="34"/>
                </a:lnTo>
                <a:lnTo>
                  <a:pt x="257" y="44"/>
                </a:lnTo>
                <a:lnTo>
                  <a:pt x="266" y="54"/>
                </a:lnTo>
                <a:lnTo>
                  <a:pt x="275" y="66"/>
                </a:lnTo>
                <a:lnTo>
                  <a:pt x="282" y="79"/>
                </a:lnTo>
                <a:lnTo>
                  <a:pt x="289" y="92"/>
                </a:lnTo>
                <a:lnTo>
                  <a:pt x="294" y="105"/>
                </a:lnTo>
                <a:lnTo>
                  <a:pt x="298" y="120"/>
                </a:lnTo>
                <a:lnTo>
                  <a:pt x="300" y="135"/>
                </a:lnTo>
                <a:lnTo>
                  <a:pt x="300" y="150"/>
                </a:lnTo>
                <a:lnTo>
                  <a:pt x="300" y="165"/>
                </a:lnTo>
                <a:lnTo>
                  <a:pt x="298" y="180"/>
                </a:lnTo>
                <a:lnTo>
                  <a:pt x="294" y="194"/>
                </a:lnTo>
                <a:lnTo>
                  <a:pt x="289" y="209"/>
                </a:lnTo>
                <a:lnTo>
                  <a:pt x="282" y="221"/>
                </a:lnTo>
                <a:lnTo>
                  <a:pt x="275" y="234"/>
                </a:lnTo>
                <a:lnTo>
                  <a:pt x="266" y="245"/>
                </a:lnTo>
                <a:lnTo>
                  <a:pt x="257" y="256"/>
                </a:lnTo>
                <a:lnTo>
                  <a:pt x="246" y="266"/>
                </a:lnTo>
                <a:lnTo>
                  <a:pt x="235" y="274"/>
                </a:lnTo>
                <a:lnTo>
                  <a:pt x="222" y="283"/>
                </a:lnTo>
                <a:lnTo>
                  <a:pt x="210" y="289"/>
                </a:lnTo>
                <a:lnTo>
                  <a:pt x="195" y="293"/>
                </a:lnTo>
                <a:lnTo>
                  <a:pt x="181" y="297"/>
                </a:lnTo>
                <a:lnTo>
                  <a:pt x="166" y="299"/>
                </a:lnTo>
                <a:lnTo>
                  <a:pt x="150" y="299"/>
                </a:lnTo>
                <a:lnTo>
                  <a:pt x="135" y="299"/>
                </a:lnTo>
                <a:lnTo>
                  <a:pt x="120" y="297"/>
                </a:lnTo>
                <a:lnTo>
                  <a:pt x="106" y="293"/>
                </a:lnTo>
                <a:lnTo>
                  <a:pt x="92" y="289"/>
                </a:lnTo>
                <a:lnTo>
                  <a:pt x="79" y="283"/>
                </a:lnTo>
                <a:lnTo>
                  <a:pt x="67" y="274"/>
                </a:lnTo>
                <a:lnTo>
                  <a:pt x="55" y="266"/>
                </a:lnTo>
                <a:lnTo>
                  <a:pt x="44" y="256"/>
                </a:lnTo>
                <a:lnTo>
                  <a:pt x="34" y="245"/>
                </a:lnTo>
                <a:lnTo>
                  <a:pt x="26" y="234"/>
                </a:lnTo>
                <a:lnTo>
                  <a:pt x="19" y="221"/>
                </a:lnTo>
                <a:lnTo>
                  <a:pt x="13" y="209"/>
                </a:lnTo>
                <a:lnTo>
                  <a:pt x="8" y="194"/>
                </a:lnTo>
                <a:lnTo>
                  <a:pt x="3" y="180"/>
                </a:lnTo>
                <a:lnTo>
                  <a:pt x="2"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7" name="Freeform 224"/>
          <p:cNvSpPr>
            <a:spLocks/>
          </p:cNvSpPr>
          <p:nvPr/>
        </p:nvSpPr>
        <p:spPr bwMode="auto">
          <a:xfrm>
            <a:off x="9748838" y="3194050"/>
            <a:ext cx="333375" cy="1095375"/>
          </a:xfrm>
          <a:custGeom>
            <a:avLst/>
            <a:gdLst>
              <a:gd name="T0" fmla="*/ 0 w 421"/>
              <a:gd name="T1" fmla="*/ 0 h 1380"/>
              <a:gd name="T2" fmla="*/ 30 w 421"/>
              <a:gd name="T3" fmla="*/ 1350 h 1380"/>
              <a:gd name="T4" fmla="*/ 30 w 421"/>
              <a:gd name="T5" fmla="*/ 1355 h 1380"/>
              <a:gd name="T6" fmla="*/ 34 w 421"/>
              <a:gd name="T7" fmla="*/ 1366 h 1380"/>
              <a:gd name="T8" fmla="*/ 38 w 421"/>
              <a:gd name="T9" fmla="*/ 1371 h 1380"/>
              <a:gd name="T10" fmla="*/ 44 w 421"/>
              <a:gd name="T11" fmla="*/ 1375 h 1380"/>
              <a:gd name="T12" fmla="*/ 46 w 421"/>
              <a:gd name="T13" fmla="*/ 1378 h 1380"/>
              <a:gd name="T14" fmla="*/ 51 w 421"/>
              <a:gd name="T15" fmla="*/ 1379 h 1380"/>
              <a:gd name="T16" fmla="*/ 56 w 421"/>
              <a:gd name="T17" fmla="*/ 1380 h 1380"/>
              <a:gd name="T18" fmla="*/ 60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80 h 1380"/>
              <a:gd name="T30" fmla="*/ 131 w 421"/>
              <a:gd name="T31" fmla="*/ 1379 h 1380"/>
              <a:gd name="T32" fmla="*/ 134 w 421"/>
              <a:gd name="T33" fmla="*/ 1378 h 1380"/>
              <a:gd name="T34" fmla="*/ 138 w 421"/>
              <a:gd name="T35" fmla="*/ 1375 h 1380"/>
              <a:gd name="T36" fmla="*/ 143 w 421"/>
              <a:gd name="T37" fmla="*/ 1371 h 1380"/>
              <a:gd name="T38" fmla="*/ 146 w 421"/>
              <a:gd name="T39" fmla="*/ 1366 h 1380"/>
              <a:gd name="T40" fmla="*/ 150 w 421"/>
              <a:gd name="T41" fmla="*/ 1355 h 1380"/>
              <a:gd name="T42" fmla="*/ 150 w 421"/>
              <a:gd name="T43" fmla="*/ 1350 h 1380"/>
              <a:gd name="T44" fmla="*/ 180 w 421"/>
              <a:gd name="T45" fmla="*/ 720 h 1380"/>
              <a:gd name="T46" fmla="*/ 181 w 421"/>
              <a:gd name="T47" fmla="*/ 716 h 1380"/>
              <a:gd name="T48" fmla="*/ 184 w 421"/>
              <a:gd name="T49" fmla="*/ 705 h 1380"/>
              <a:gd name="T50" fmla="*/ 187 w 421"/>
              <a:gd name="T51" fmla="*/ 699 h 1380"/>
              <a:gd name="T52" fmla="*/ 193 w 421"/>
              <a:gd name="T53" fmla="*/ 694 h 1380"/>
              <a:gd name="T54" fmla="*/ 197 w 421"/>
              <a:gd name="T55" fmla="*/ 693 h 1380"/>
              <a:gd name="T56" fmla="*/ 201 w 421"/>
              <a:gd name="T57" fmla="*/ 692 h 1380"/>
              <a:gd name="T58" fmla="*/ 206 w 421"/>
              <a:gd name="T59" fmla="*/ 691 h 1380"/>
              <a:gd name="T60" fmla="*/ 210 w 421"/>
              <a:gd name="T61" fmla="*/ 691 h 1380"/>
              <a:gd name="T62" fmla="*/ 216 w 421"/>
              <a:gd name="T63" fmla="*/ 691 h 1380"/>
              <a:gd name="T64" fmla="*/ 220 w 421"/>
              <a:gd name="T65" fmla="*/ 692 h 1380"/>
              <a:gd name="T66" fmla="*/ 225 w 421"/>
              <a:gd name="T67" fmla="*/ 693 h 1380"/>
              <a:gd name="T68" fmla="*/ 229 w 421"/>
              <a:gd name="T69" fmla="*/ 694 h 1380"/>
              <a:gd name="T70" fmla="*/ 233 w 421"/>
              <a:gd name="T71" fmla="*/ 699 h 1380"/>
              <a:gd name="T72" fmla="*/ 237 w 421"/>
              <a:gd name="T73" fmla="*/ 705 h 1380"/>
              <a:gd name="T74" fmla="*/ 241 w 421"/>
              <a:gd name="T75" fmla="*/ 716 h 1380"/>
              <a:gd name="T76" fmla="*/ 241 w 421"/>
              <a:gd name="T77" fmla="*/ 720 h 1380"/>
              <a:gd name="T78" fmla="*/ 271 w 421"/>
              <a:gd name="T79" fmla="*/ 1350 h 1380"/>
              <a:gd name="T80" fmla="*/ 271 w 421"/>
              <a:gd name="T81" fmla="*/ 1355 h 1380"/>
              <a:gd name="T82" fmla="*/ 274 w 421"/>
              <a:gd name="T83" fmla="*/ 1366 h 1380"/>
              <a:gd name="T84" fmla="*/ 278 w 421"/>
              <a:gd name="T85" fmla="*/ 1371 h 1380"/>
              <a:gd name="T86" fmla="*/ 283 w 421"/>
              <a:gd name="T87" fmla="*/ 1375 h 1380"/>
              <a:gd name="T88" fmla="*/ 287 w 421"/>
              <a:gd name="T89" fmla="*/ 1378 h 1380"/>
              <a:gd name="T90" fmla="*/ 291 w 421"/>
              <a:gd name="T91" fmla="*/ 1379 h 1380"/>
              <a:gd name="T92" fmla="*/ 295 w 421"/>
              <a:gd name="T93" fmla="*/ 1380 h 1380"/>
              <a:gd name="T94" fmla="*/ 301 w 421"/>
              <a:gd name="T95" fmla="*/ 1380 h 1380"/>
              <a:gd name="T96" fmla="*/ 318 w 421"/>
              <a:gd name="T97" fmla="*/ 1380 h 1380"/>
              <a:gd name="T98" fmla="*/ 331 w 421"/>
              <a:gd name="T99" fmla="*/ 1380 h 1380"/>
              <a:gd name="T100" fmla="*/ 343 w 421"/>
              <a:gd name="T101" fmla="*/ 1380 h 1380"/>
              <a:gd name="T102" fmla="*/ 360 w 421"/>
              <a:gd name="T103" fmla="*/ 1380 h 1380"/>
              <a:gd name="T104" fmla="*/ 366 w 421"/>
              <a:gd name="T105" fmla="*/ 1380 h 1380"/>
              <a:gd name="T106" fmla="*/ 371 w 421"/>
              <a:gd name="T107" fmla="*/ 1379 h 1380"/>
              <a:gd name="T108" fmla="*/ 375 w 421"/>
              <a:gd name="T109" fmla="*/ 1378 h 1380"/>
              <a:gd name="T110" fmla="*/ 378 w 421"/>
              <a:gd name="T111" fmla="*/ 1375 h 1380"/>
              <a:gd name="T112" fmla="*/ 383 w 421"/>
              <a:gd name="T113" fmla="*/ 1371 h 1380"/>
              <a:gd name="T114" fmla="*/ 387 w 421"/>
              <a:gd name="T115" fmla="*/ 1366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6"/>
                </a:lnTo>
                <a:lnTo>
                  <a:pt x="38" y="1371"/>
                </a:lnTo>
                <a:lnTo>
                  <a:pt x="44" y="1375"/>
                </a:lnTo>
                <a:lnTo>
                  <a:pt x="46" y="1378"/>
                </a:lnTo>
                <a:lnTo>
                  <a:pt x="51" y="1379"/>
                </a:lnTo>
                <a:lnTo>
                  <a:pt x="56" y="1380"/>
                </a:lnTo>
                <a:lnTo>
                  <a:pt x="60" y="1380"/>
                </a:lnTo>
                <a:lnTo>
                  <a:pt x="80" y="1380"/>
                </a:lnTo>
                <a:lnTo>
                  <a:pt x="96" y="1380"/>
                </a:lnTo>
                <a:lnTo>
                  <a:pt x="109" y="1380"/>
                </a:lnTo>
                <a:lnTo>
                  <a:pt x="121" y="1380"/>
                </a:lnTo>
                <a:lnTo>
                  <a:pt x="126" y="1380"/>
                </a:lnTo>
                <a:lnTo>
                  <a:pt x="131" y="1379"/>
                </a:lnTo>
                <a:lnTo>
                  <a:pt x="134" y="1378"/>
                </a:lnTo>
                <a:lnTo>
                  <a:pt x="138" y="1375"/>
                </a:lnTo>
                <a:lnTo>
                  <a:pt x="143" y="1371"/>
                </a:lnTo>
                <a:lnTo>
                  <a:pt x="146" y="1366"/>
                </a:lnTo>
                <a:lnTo>
                  <a:pt x="150" y="1355"/>
                </a:lnTo>
                <a:lnTo>
                  <a:pt x="150" y="1350"/>
                </a:lnTo>
                <a:lnTo>
                  <a:pt x="180" y="720"/>
                </a:lnTo>
                <a:lnTo>
                  <a:pt x="181" y="716"/>
                </a:lnTo>
                <a:lnTo>
                  <a:pt x="184" y="705"/>
                </a:lnTo>
                <a:lnTo>
                  <a:pt x="187" y="699"/>
                </a:lnTo>
                <a:lnTo>
                  <a:pt x="193" y="694"/>
                </a:lnTo>
                <a:lnTo>
                  <a:pt x="197" y="693"/>
                </a:lnTo>
                <a:lnTo>
                  <a:pt x="201" y="692"/>
                </a:lnTo>
                <a:lnTo>
                  <a:pt x="206" y="691"/>
                </a:lnTo>
                <a:lnTo>
                  <a:pt x="210" y="691"/>
                </a:lnTo>
                <a:lnTo>
                  <a:pt x="216" y="691"/>
                </a:lnTo>
                <a:lnTo>
                  <a:pt x="220" y="692"/>
                </a:lnTo>
                <a:lnTo>
                  <a:pt x="225" y="693"/>
                </a:lnTo>
                <a:lnTo>
                  <a:pt x="229" y="694"/>
                </a:lnTo>
                <a:lnTo>
                  <a:pt x="233" y="699"/>
                </a:lnTo>
                <a:lnTo>
                  <a:pt x="237" y="705"/>
                </a:lnTo>
                <a:lnTo>
                  <a:pt x="241" y="716"/>
                </a:lnTo>
                <a:lnTo>
                  <a:pt x="241" y="720"/>
                </a:lnTo>
                <a:lnTo>
                  <a:pt x="271" y="1350"/>
                </a:lnTo>
                <a:lnTo>
                  <a:pt x="271" y="1355"/>
                </a:lnTo>
                <a:lnTo>
                  <a:pt x="274" y="1366"/>
                </a:lnTo>
                <a:lnTo>
                  <a:pt x="278" y="1371"/>
                </a:lnTo>
                <a:lnTo>
                  <a:pt x="283" y="1375"/>
                </a:lnTo>
                <a:lnTo>
                  <a:pt x="287" y="1378"/>
                </a:lnTo>
                <a:lnTo>
                  <a:pt x="291" y="1379"/>
                </a:lnTo>
                <a:lnTo>
                  <a:pt x="295" y="1380"/>
                </a:lnTo>
                <a:lnTo>
                  <a:pt x="301" y="1380"/>
                </a:lnTo>
                <a:lnTo>
                  <a:pt x="318" y="1380"/>
                </a:lnTo>
                <a:lnTo>
                  <a:pt x="331" y="1380"/>
                </a:lnTo>
                <a:lnTo>
                  <a:pt x="343" y="1380"/>
                </a:lnTo>
                <a:lnTo>
                  <a:pt x="360" y="1380"/>
                </a:lnTo>
                <a:lnTo>
                  <a:pt x="366" y="1380"/>
                </a:lnTo>
                <a:lnTo>
                  <a:pt x="371" y="1379"/>
                </a:lnTo>
                <a:lnTo>
                  <a:pt x="375" y="1378"/>
                </a:lnTo>
                <a:lnTo>
                  <a:pt x="378" y="1375"/>
                </a:lnTo>
                <a:lnTo>
                  <a:pt x="383" y="1371"/>
                </a:lnTo>
                <a:lnTo>
                  <a:pt x="387" y="1366"/>
                </a:lnTo>
                <a:lnTo>
                  <a:pt x="391" y="1355"/>
                </a:lnTo>
                <a:lnTo>
                  <a:pt x="391"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8" name="Freeform 225"/>
          <p:cNvSpPr>
            <a:spLocks/>
          </p:cNvSpPr>
          <p:nvPr/>
        </p:nvSpPr>
        <p:spPr bwMode="auto">
          <a:xfrm>
            <a:off x="10325100" y="2884488"/>
            <a:ext cx="238125" cy="238125"/>
          </a:xfrm>
          <a:custGeom>
            <a:avLst/>
            <a:gdLst>
              <a:gd name="T0" fmla="*/ 0 w 300"/>
              <a:gd name="T1" fmla="*/ 135 h 299"/>
              <a:gd name="T2" fmla="*/ 6 w 300"/>
              <a:gd name="T3" fmla="*/ 105 h 299"/>
              <a:gd name="T4" fmla="*/ 19 w 300"/>
              <a:gd name="T5" fmla="*/ 79 h 299"/>
              <a:gd name="T6" fmla="*/ 34 w 300"/>
              <a:gd name="T7" fmla="*/ 54 h 299"/>
              <a:gd name="T8" fmla="*/ 55 w 300"/>
              <a:gd name="T9" fmla="*/ 34 h 299"/>
              <a:gd name="T10" fmla="*/ 79 w 300"/>
              <a:gd name="T11" fmla="*/ 18 h 299"/>
              <a:gd name="T12" fmla="*/ 106 w 300"/>
              <a:gd name="T13" fmla="*/ 7 h 299"/>
              <a:gd name="T14" fmla="*/ 135 w 300"/>
              <a:gd name="T15" fmla="*/ 1 h 299"/>
              <a:gd name="T16" fmla="*/ 166 w 300"/>
              <a:gd name="T17" fmla="*/ 1 h 299"/>
              <a:gd name="T18" fmla="*/ 195 w 300"/>
              <a:gd name="T19" fmla="*/ 7 h 299"/>
              <a:gd name="T20" fmla="*/ 222 w 300"/>
              <a:gd name="T21" fmla="*/ 18 h 299"/>
              <a:gd name="T22" fmla="*/ 246 w 300"/>
              <a:gd name="T23" fmla="*/ 34 h 299"/>
              <a:gd name="T24" fmla="*/ 266 w 300"/>
              <a:gd name="T25" fmla="*/ 54 h 299"/>
              <a:gd name="T26" fmla="*/ 282 w 300"/>
              <a:gd name="T27" fmla="*/ 79 h 299"/>
              <a:gd name="T28" fmla="*/ 294 w 300"/>
              <a:gd name="T29" fmla="*/ 105 h 299"/>
              <a:gd name="T30" fmla="*/ 300 w 300"/>
              <a:gd name="T31" fmla="*/ 135 h 299"/>
              <a:gd name="T32" fmla="*/ 300 w 300"/>
              <a:gd name="T33" fmla="*/ 165 h 299"/>
              <a:gd name="T34" fmla="*/ 294 w 300"/>
              <a:gd name="T35" fmla="*/ 194 h 299"/>
              <a:gd name="T36" fmla="*/ 282 w 300"/>
              <a:gd name="T37" fmla="*/ 221 h 299"/>
              <a:gd name="T38" fmla="*/ 266 w 300"/>
              <a:gd name="T39" fmla="*/ 245 h 299"/>
              <a:gd name="T40" fmla="*/ 246 w 300"/>
              <a:gd name="T41" fmla="*/ 266 h 299"/>
              <a:gd name="T42" fmla="*/ 222 w 300"/>
              <a:gd name="T43" fmla="*/ 283 h 299"/>
              <a:gd name="T44" fmla="*/ 195 w 300"/>
              <a:gd name="T45" fmla="*/ 293 h 299"/>
              <a:gd name="T46" fmla="*/ 166 w 300"/>
              <a:gd name="T47" fmla="*/ 299 h 299"/>
              <a:gd name="T48" fmla="*/ 135 w 300"/>
              <a:gd name="T49" fmla="*/ 299 h 299"/>
              <a:gd name="T50" fmla="*/ 106 w 300"/>
              <a:gd name="T51" fmla="*/ 293 h 299"/>
              <a:gd name="T52" fmla="*/ 79 w 300"/>
              <a:gd name="T53" fmla="*/ 283 h 299"/>
              <a:gd name="T54" fmla="*/ 55 w 300"/>
              <a:gd name="T55" fmla="*/ 266 h 299"/>
              <a:gd name="T56" fmla="*/ 34 w 300"/>
              <a:gd name="T57" fmla="*/ 245 h 299"/>
              <a:gd name="T58" fmla="*/ 19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5"/>
                </a:lnTo>
                <a:lnTo>
                  <a:pt x="3" y="120"/>
                </a:lnTo>
                <a:lnTo>
                  <a:pt x="6" y="105"/>
                </a:lnTo>
                <a:lnTo>
                  <a:pt x="11" y="92"/>
                </a:lnTo>
                <a:lnTo>
                  <a:pt x="19" y="79"/>
                </a:lnTo>
                <a:lnTo>
                  <a:pt x="26" y="66"/>
                </a:lnTo>
                <a:lnTo>
                  <a:pt x="34" y="54"/>
                </a:lnTo>
                <a:lnTo>
                  <a:pt x="44" y="44"/>
                </a:lnTo>
                <a:lnTo>
                  <a:pt x="55" y="34"/>
                </a:lnTo>
                <a:lnTo>
                  <a:pt x="66" y="25"/>
                </a:lnTo>
                <a:lnTo>
                  <a:pt x="79" y="18"/>
                </a:lnTo>
                <a:lnTo>
                  <a:pt x="92" y="12"/>
                </a:lnTo>
                <a:lnTo>
                  <a:pt x="106" y="7"/>
                </a:lnTo>
                <a:lnTo>
                  <a:pt x="120" y="4"/>
                </a:lnTo>
                <a:lnTo>
                  <a:pt x="135" y="1"/>
                </a:lnTo>
                <a:lnTo>
                  <a:pt x="150" y="0"/>
                </a:lnTo>
                <a:lnTo>
                  <a:pt x="166" y="1"/>
                </a:lnTo>
                <a:lnTo>
                  <a:pt x="181" y="4"/>
                </a:lnTo>
                <a:lnTo>
                  <a:pt x="195" y="7"/>
                </a:lnTo>
                <a:lnTo>
                  <a:pt x="208" y="12"/>
                </a:lnTo>
                <a:lnTo>
                  <a:pt x="222" y="18"/>
                </a:lnTo>
                <a:lnTo>
                  <a:pt x="234" y="25"/>
                </a:lnTo>
                <a:lnTo>
                  <a:pt x="246" y="34"/>
                </a:lnTo>
                <a:lnTo>
                  <a:pt x="257" y="44"/>
                </a:lnTo>
                <a:lnTo>
                  <a:pt x="266" y="54"/>
                </a:lnTo>
                <a:lnTo>
                  <a:pt x="275" y="66"/>
                </a:lnTo>
                <a:lnTo>
                  <a:pt x="282" y="79"/>
                </a:lnTo>
                <a:lnTo>
                  <a:pt x="288" y="92"/>
                </a:lnTo>
                <a:lnTo>
                  <a:pt x="294" y="105"/>
                </a:lnTo>
                <a:lnTo>
                  <a:pt x="298" y="120"/>
                </a:lnTo>
                <a:lnTo>
                  <a:pt x="300" y="135"/>
                </a:lnTo>
                <a:lnTo>
                  <a:pt x="300" y="150"/>
                </a:lnTo>
                <a:lnTo>
                  <a:pt x="300" y="165"/>
                </a:lnTo>
                <a:lnTo>
                  <a:pt x="298" y="180"/>
                </a:lnTo>
                <a:lnTo>
                  <a:pt x="294" y="194"/>
                </a:lnTo>
                <a:lnTo>
                  <a:pt x="288" y="209"/>
                </a:lnTo>
                <a:lnTo>
                  <a:pt x="282" y="221"/>
                </a:lnTo>
                <a:lnTo>
                  <a:pt x="275" y="234"/>
                </a:lnTo>
                <a:lnTo>
                  <a:pt x="266" y="245"/>
                </a:lnTo>
                <a:lnTo>
                  <a:pt x="257" y="256"/>
                </a:lnTo>
                <a:lnTo>
                  <a:pt x="246" y="266"/>
                </a:lnTo>
                <a:lnTo>
                  <a:pt x="234" y="274"/>
                </a:lnTo>
                <a:lnTo>
                  <a:pt x="222" y="283"/>
                </a:lnTo>
                <a:lnTo>
                  <a:pt x="208" y="289"/>
                </a:lnTo>
                <a:lnTo>
                  <a:pt x="195" y="293"/>
                </a:lnTo>
                <a:lnTo>
                  <a:pt x="181" y="297"/>
                </a:lnTo>
                <a:lnTo>
                  <a:pt x="166" y="299"/>
                </a:lnTo>
                <a:lnTo>
                  <a:pt x="150" y="299"/>
                </a:lnTo>
                <a:lnTo>
                  <a:pt x="135" y="299"/>
                </a:lnTo>
                <a:lnTo>
                  <a:pt x="120" y="297"/>
                </a:lnTo>
                <a:lnTo>
                  <a:pt x="106" y="293"/>
                </a:lnTo>
                <a:lnTo>
                  <a:pt x="92" y="289"/>
                </a:lnTo>
                <a:lnTo>
                  <a:pt x="79" y="283"/>
                </a:lnTo>
                <a:lnTo>
                  <a:pt x="66" y="274"/>
                </a:lnTo>
                <a:lnTo>
                  <a:pt x="55" y="266"/>
                </a:lnTo>
                <a:lnTo>
                  <a:pt x="44" y="256"/>
                </a:lnTo>
                <a:lnTo>
                  <a:pt x="34" y="245"/>
                </a:lnTo>
                <a:lnTo>
                  <a:pt x="26" y="234"/>
                </a:lnTo>
                <a:lnTo>
                  <a:pt x="19" y="221"/>
                </a:lnTo>
                <a:lnTo>
                  <a:pt x="11" y="209"/>
                </a:lnTo>
                <a:lnTo>
                  <a:pt x="6" y="194"/>
                </a:lnTo>
                <a:lnTo>
                  <a:pt x="3" y="180"/>
                </a:lnTo>
                <a:lnTo>
                  <a:pt x="0"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29" name="Freeform 226"/>
          <p:cNvSpPr>
            <a:spLocks/>
          </p:cNvSpPr>
          <p:nvPr/>
        </p:nvSpPr>
        <p:spPr bwMode="auto">
          <a:xfrm>
            <a:off x="10275888" y="3194050"/>
            <a:ext cx="334963" cy="1095375"/>
          </a:xfrm>
          <a:custGeom>
            <a:avLst/>
            <a:gdLst>
              <a:gd name="T0" fmla="*/ 0 w 421"/>
              <a:gd name="T1" fmla="*/ 0 h 1380"/>
              <a:gd name="T2" fmla="*/ 30 w 421"/>
              <a:gd name="T3" fmla="*/ 1350 h 1380"/>
              <a:gd name="T4" fmla="*/ 30 w 421"/>
              <a:gd name="T5" fmla="*/ 1355 h 1380"/>
              <a:gd name="T6" fmla="*/ 34 w 421"/>
              <a:gd name="T7" fmla="*/ 1366 h 1380"/>
              <a:gd name="T8" fmla="*/ 37 w 421"/>
              <a:gd name="T9" fmla="*/ 1371 h 1380"/>
              <a:gd name="T10" fmla="*/ 42 w 421"/>
              <a:gd name="T11" fmla="*/ 1375 h 1380"/>
              <a:gd name="T12" fmla="*/ 46 w 421"/>
              <a:gd name="T13" fmla="*/ 1378 h 1380"/>
              <a:gd name="T14" fmla="*/ 50 w 421"/>
              <a:gd name="T15" fmla="*/ 1379 h 1380"/>
              <a:gd name="T16" fmla="*/ 54 w 421"/>
              <a:gd name="T17" fmla="*/ 1380 h 1380"/>
              <a:gd name="T18" fmla="*/ 60 w 421"/>
              <a:gd name="T19" fmla="*/ 1380 h 1380"/>
              <a:gd name="T20" fmla="*/ 80 w 421"/>
              <a:gd name="T21" fmla="*/ 1380 h 1380"/>
              <a:gd name="T22" fmla="*/ 95 w 421"/>
              <a:gd name="T23" fmla="*/ 1380 h 1380"/>
              <a:gd name="T24" fmla="*/ 109 w 421"/>
              <a:gd name="T25" fmla="*/ 1380 h 1380"/>
              <a:gd name="T26" fmla="*/ 120 w 421"/>
              <a:gd name="T27" fmla="*/ 1380 h 1380"/>
              <a:gd name="T28" fmla="*/ 126 w 421"/>
              <a:gd name="T29" fmla="*/ 1380 h 1380"/>
              <a:gd name="T30" fmla="*/ 131 w 421"/>
              <a:gd name="T31" fmla="*/ 1379 h 1380"/>
              <a:gd name="T32" fmla="*/ 134 w 421"/>
              <a:gd name="T33" fmla="*/ 1378 h 1380"/>
              <a:gd name="T34" fmla="*/ 138 w 421"/>
              <a:gd name="T35" fmla="*/ 1375 h 1380"/>
              <a:gd name="T36" fmla="*/ 143 w 421"/>
              <a:gd name="T37" fmla="*/ 1371 h 1380"/>
              <a:gd name="T38" fmla="*/ 146 w 421"/>
              <a:gd name="T39" fmla="*/ 1366 h 1380"/>
              <a:gd name="T40" fmla="*/ 150 w 421"/>
              <a:gd name="T41" fmla="*/ 1355 h 1380"/>
              <a:gd name="T42" fmla="*/ 150 w 421"/>
              <a:gd name="T43" fmla="*/ 1350 h 1380"/>
              <a:gd name="T44" fmla="*/ 180 w 421"/>
              <a:gd name="T45" fmla="*/ 720 h 1380"/>
              <a:gd name="T46" fmla="*/ 180 w 421"/>
              <a:gd name="T47" fmla="*/ 716 h 1380"/>
              <a:gd name="T48" fmla="*/ 184 w 421"/>
              <a:gd name="T49" fmla="*/ 705 h 1380"/>
              <a:gd name="T50" fmla="*/ 187 w 421"/>
              <a:gd name="T51" fmla="*/ 699 h 1380"/>
              <a:gd name="T52" fmla="*/ 193 w 421"/>
              <a:gd name="T53" fmla="*/ 694 h 1380"/>
              <a:gd name="T54" fmla="*/ 196 w 421"/>
              <a:gd name="T55" fmla="*/ 693 h 1380"/>
              <a:gd name="T56" fmla="*/ 201 w 421"/>
              <a:gd name="T57" fmla="*/ 692 h 1380"/>
              <a:gd name="T58" fmla="*/ 206 w 421"/>
              <a:gd name="T59" fmla="*/ 691 h 1380"/>
              <a:gd name="T60" fmla="*/ 210 w 421"/>
              <a:gd name="T61" fmla="*/ 691 h 1380"/>
              <a:gd name="T62" fmla="*/ 215 w 421"/>
              <a:gd name="T63" fmla="*/ 691 h 1380"/>
              <a:gd name="T64" fmla="*/ 220 w 421"/>
              <a:gd name="T65" fmla="*/ 692 h 1380"/>
              <a:gd name="T66" fmla="*/ 224 w 421"/>
              <a:gd name="T67" fmla="*/ 693 h 1380"/>
              <a:gd name="T68" fmla="*/ 227 w 421"/>
              <a:gd name="T69" fmla="*/ 694 h 1380"/>
              <a:gd name="T70" fmla="*/ 233 w 421"/>
              <a:gd name="T71" fmla="*/ 699 h 1380"/>
              <a:gd name="T72" fmla="*/ 237 w 421"/>
              <a:gd name="T73" fmla="*/ 705 h 1380"/>
              <a:gd name="T74" fmla="*/ 239 w 421"/>
              <a:gd name="T75" fmla="*/ 716 h 1380"/>
              <a:gd name="T76" fmla="*/ 241 w 421"/>
              <a:gd name="T77" fmla="*/ 720 h 1380"/>
              <a:gd name="T78" fmla="*/ 271 w 421"/>
              <a:gd name="T79" fmla="*/ 1350 h 1380"/>
              <a:gd name="T80" fmla="*/ 271 w 421"/>
              <a:gd name="T81" fmla="*/ 1355 h 1380"/>
              <a:gd name="T82" fmla="*/ 274 w 421"/>
              <a:gd name="T83" fmla="*/ 1366 h 1380"/>
              <a:gd name="T84" fmla="*/ 278 w 421"/>
              <a:gd name="T85" fmla="*/ 1371 h 1380"/>
              <a:gd name="T86" fmla="*/ 283 w 421"/>
              <a:gd name="T87" fmla="*/ 1375 h 1380"/>
              <a:gd name="T88" fmla="*/ 287 w 421"/>
              <a:gd name="T89" fmla="*/ 1378 h 1380"/>
              <a:gd name="T90" fmla="*/ 290 w 421"/>
              <a:gd name="T91" fmla="*/ 1379 h 1380"/>
              <a:gd name="T92" fmla="*/ 295 w 421"/>
              <a:gd name="T93" fmla="*/ 1380 h 1380"/>
              <a:gd name="T94" fmla="*/ 300 w 421"/>
              <a:gd name="T95" fmla="*/ 1380 h 1380"/>
              <a:gd name="T96" fmla="*/ 318 w 421"/>
              <a:gd name="T97" fmla="*/ 1380 h 1380"/>
              <a:gd name="T98" fmla="*/ 330 w 421"/>
              <a:gd name="T99" fmla="*/ 1380 h 1380"/>
              <a:gd name="T100" fmla="*/ 342 w 421"/>
              <a:gd name="T101" fmla="*/ 1380 h 1380"/>
              <a:gd name="T102" fmla="*/ 360 w 421"/>
              <a:gd name="T103" fmla="*/ 1380 h 1380"/>
              <a:gd name="T104" fmla="*/ 366 w 421"/>
              <a:gd name="T105" fmla="*/ 1380 h 1380"/>
              <a:gd name="T106" fmla="*/ 370 w 421"/>
              <a:gd name="T107" fmla="*/ 1379 h 1380"/>
              <a:gd name="T108" fmla="*/ 375 w 421"/>
              <a:gd name="T109" fmla="*/ 1378 h 1380"/>
              <a:gd name="T110" fmla="*/ 378 w 421"/>
              <a:gd name="T111" fmla="*/ 1375 h 1380"/>
              <a:gd name="T112" fmla="*/ 383 w 421"/>
              <a:gd name="T113" fmla="*/ 1371 h 1380"/>
              <a:gd name="T114" fmla="*/ 387 w 421"/>
              <a:gd name="T115" fmla="*/ 1366 h 1380"/>
              <a:gd name="T116" fmla="*/ 390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6"/>
                </a:lnTo>
                <a:lnTo>
                  <a:pt x="37" y="1371"/>
                </a:lnTo>
                <a:lnTo>
                  <a:pt x="42" y="1375"/>
                </a:lnTo>
                <a:lnTo>
                  <a:pt x="46" y="1378"/>
                </a:lnTo>
                <a:lnTo>
                  <a:pt x="50" y="1379"/>
                </a:lnTo>
                <a:lnTo>
                  <a:pt x="54" y="1380"/>
                </a:lnTo>
                <a:lnTo>
                  <a:pt x="60" y="1380"/>
                </a:lnTo>
                <a:lnTo>
                  <a:pt x="80" y="1380"/>
                </a:lnTo>
                <a:lnTo>
                  <a:pt x="95" y="1380"/>
                </a:lnTo>
                <a:lnTo>
                  <a:pt x="109" y="1380"/>
                </a:lnTo>
                <a:lnTo>
                  <a:pt x="120" y="1380"/>
                </a:lnTo>
                <a:lnTo>
                  <a:pt x="126" y="1380"/>
                </a:lnTo>
                <a:lnTo>
                  <a:pt x="131" y="1379"/>
                </a:lnTo>
                <a:lnTo>
                  <a:pt x="134" y="1378"/>
                </a:lnTo>
                <a:lnTo>
                  <a:pt x="138" y="1375"/>
                </a:lnTo>
                <a:lnTo>
                  <a:pt x="143" y="1371"/>
                </a:lnTo>
                <a:lnTo>
                  <a:pt x="146" y="1366"/>
                </a:lnTo>
                <a:lnTo>
                  <a:pt x="150" y="1355"/>
                </a:lnTo>
                <a:lnTo>
                  <a:pt x="150" y="1350"/>
                </a:lnTo>
                <a:lnTo>
                  <a:pt x="180" y="720"/>
                </a:lnTo>
                <a:lnTo>
                  <a:pt x="180" y="716"/>
                </a:lnTo>
                <a:lnTo>
                  <a:pt x="184" y="705"/>
                </a:lnTo>
                <a:lnTo>
                  <a:pt x="187" y="699"/>
                </a:lnTo>
                <a:lnTo>
                  <a:pt x="193" y="694"/>
                </a:lnTo>
                <a:lnTo>
                  <a:pt x="196" y="693"/>
                </a:lnTo>
                <a:lnTo>
                  <a:pt x="201" y="692"/>
                </a:lnTo>
                <a:lnTo>
                  <a:pt x="206" y="691"/>
                </a:lnTo>
                <a:lnTo>
                  <a:pt x="210" y="691"/>
                </a:lnTo>
                <a:lnTo>
                  <a:pt x="215" y="691"/>
                </a:lnTo>
                <a:lnTo>
                  <a:pt x="220" y="692"/>
                </a:lnTo>
                <a:lnTo>
                  <a:pt x="224" y="693"/>
                </a:lnTo>
                <a:lnTo>
                  <a:pt x="227" y="694"/>
                </a:lnTo>
                <a:lnTo>
                  <a:pt x="233" y="699"/>
                </a:lnTo>
                <a:lnTo>
                  <a:pt x="237" y="705"/>
                </a:lnTo>
                <a:lnTo>
                  <a:pt x="239" y="716"/>
                </a:lnTo>
                <a:lnTo>
                  <a:pt x="241" y="720"/>
                </a:lnTo>
                <a:lnTo>
                  <a:pt x="271" y="1350"/>
                </a:lnTo>
                <a:lnTo>
                  <a:pt x="271" y="1355"/>
                </a:lnTo>
                <a:lnTo>
                  <a:pt x="274" y="1366"/>
                </a:lnTo>
                <a:lnTo>
                  <a:pt x="278" y="1371"/>
                </a:lnTo>
                <a:lnTo>
                  <a:pt x="283" y="1375"/>
                </a:lnTo>
                <a:lnTo>
                  <a:pt x="287" y="1378"/>
                </a:lnTo>
                <a:lnTo>
                  <a:pt x="290" y="1379"/>
                </a:lnTo>
                <a:lnTo>
                  <a:pt x="295" y="1380"/>
                </a:lnTo>
                <a:lnTo>
                  <a:pt x="300" y="1380"/>
                </a:lnTo>
                <a:lnTo>
                  <a:pt x="318" y="1380"/>
                </a:lnTo>
                <a:lnTo>
                  <a:pt x="330" y="1380"/>
                </a:lnTo>
                <a:lnTo>
                  <a:pt x="342" y="1380"/>
                </a:lnTo>
                <a:lnTo>
                  <a:pt x="360" y="1380"/>
                </a:lnTo>
                <a:lnTo>
                  <a:pt x="366" y="1380"/>
                </a:lnTo>
                <a:lnTo>
                  <a:pt x="370" y="1379"/>
                </a:lnTo>
                <a:lnTo>
                  <a:pt x="375" y="1378"/>
                </a:lnTo>
                <a:lnTo>
                  <a:pt x="378" y="1375"/>
                </a:lnTo>
                <a:lnTo>
                  <a:pt x="383" y="1371"/>
                </a:lnTo>
                <a:lnTo>
                  <a:pt x="387" y="1366"/>
                </a:lnTo>
                <a:lnTo>
                  <a:pt x="390" y="1355"/>
                </a:lnTo>
                <a:lnTo>
                  <a:pt x="390"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30" name="Freeform 227"/>
          <p:cNvSpPr>
            <a:spLocks/>
          </p:cNvSpPr>
          <p:nvPr/>
        </p:nvSpPr>
        <p:spPr bwMode="auto">
          <a:xfrm>
            <a:off x="10852150" y="2884488"/>
            <a:ext cx="238125" cy="238125"/>
          </a:xfrm>
          <a:custGeom>
            <a:avLst/>
            <a:gdLst>
              <a:gd name="T0" fmla="*/ 1 w 301"/>
              <a:gd name="T1" fmla="*/ 135 h 299"/>
              <a:gd name="T2" fmla="*/ 7 w 301"/>
              <a:gd name="T3" fmla="*/ 105 h 299"/>
              <a:gd name="T4" fmla="*/ 18 w 301"/>
              <a:gd name="T5" fmla="*/ 79 h 299"/>
              <a:gd name="T6" fmla="*/ 35 w 301"/>
              <a:gd name="T7" fmla="*/ 54 h 299"/>
              <a:gd name="T8" fmla="*/ 56 w 301"/>
              <a:gd name="T9" fmla="*/ 34 h 299"/>
              <a:gd name="T10" fmla="*/ 79 w 301"/>
              <a:gd name="T11" fmla="*/ 18 h 299"/>
              <a:gd name="T12" fmla="*/ 107 w 301"/>
              <a:gd name="T13" fmla="*/ 7 h 299"/>
              <a:gd name="T14" fmla="*/ 136 w 301"/>
              <a:gd name="T15" fmla="*/ 1 h 299"/>
              <a:gd name="T16" fmla="*/ 166 w 301"/>
              <a:gd name="T17" fmla="*/ 1 h 299"/>
              <a:gd name="T18" fmla="*/ 196 w 301"/>
              <a:gd name="T19" fmla="*/ 7 h 299"/>
              <a:gd name="T20" fmla="*/ 223 w 301"/>
              <a:gd name="T21" fmla="*/ 18 h 299"/>
              <a:gd name="T22" fmla="*/ 247 w 301"/>
              <a:gd name="T23" fmla="*/ 34 h 299"/>
              <a:gd name="T24" fmla="*/ 266 w 301"/>
              <a:gd name="T25" fmla="*/ 54 h 299"/>
              <a:gd name="T26" fmla="*/ 283 w 301"/>
              <a:gd name="T27" fmla="*/ 79 h 299"/>
              <a:gd name="T28" fmla="*/ 294 w 301"/>
              <a:gd name="T29" fmla="*/ 105 h 299"/>
              <a:gd name="T30" fmla="*/ 300 w 301"/>
              <a:gd name="T31" fmla="*/ 135 h 299"/>
              <a:gd name="T32" fmla="*/ 300 w 301"/>
              <a:gd name="T33" fmla="*/ 165 h 299"/>
              <a:gd name="T34" fmla="*/ 294 w 301"/>
              <a:gd name="T35" fmla="*/ 194 h 299"/>
              <a:gd name="T36" fmla="*/ 283 w 301"/>
              <a:gd name="T37" fmla="*/ 221 h 299"/>
              <a:gd name="T38" fmla="*/ 266 w 301"/>
              <a:gd name="T39" fmla="*/ 245 h 299"/>
              <a:gd name="T40" fmla="*/ 247 w 301"/>
              <a:gd name="T41" fmla="*/ 266 h 299"/>
              <a:gd name="T42" fmla="*/ 223 w 301"/>
              <a:gd name="T43" fmla="*/ 283 h 299"/>
              <a:gd name="T44" fmla="*/ 196 w 301"/>
              <a:gd name="T45" fmla="*/ 293 h 299"/>
              <a:gd name="T46" fmla="*/ 166 w 301"/>
              <a:gd name="T47" fmla="*/ 299 h 299"/>
              <a:gd name="T48" fmla="*/ 136 w 301"/>
              <a:gd name="T49" fmla="*/ 299 h 299"/>
              <a:gd name="T50" fmla="*/ 107 w 301"/>
              <a:gd name="T51" fmla="*/ 293 h 299"/>
              <a:gd name="T52" fmla="*/ 79 w 301"/>
              <a:gd name="T53" fmla="*/ 283 h 299"/>
              <a:gd name="T54" fmla="*/ 56 w 301"/>
              <a:gd name="T55" fmla="*/ 266 h 299"/>
              <a:gd name="T56" fmla="*/ 35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5"/>
                </a:lnTo>
                <a:lnTo>
                  <a:pt x="4" y="120"/>
                </a:lnTo>
                <a:lnTo>
                  <a:pt x="7" y="105"/>
                </a:lnTo>
                <a:lnTo>
                  <a:pt x="12" y="92"/>
                </a:lnTo>
                <a:lnTo>
                  <a:pt x="18" y="79"/>
                </a:lnTo>
                <a:lnTo>
                  <a:pt x="27" y="66"/>
                </a:lnTo>
                <a:lnTo>
                  <a:pt x="35" y="54"/>
                </a:lnTo>
                <a:lnTo>
                  <a:pt x="45" y="44"/>
                </a:lnTo>
                <a:lnTo>
                  <a:pt x="56" y="34"/>
                </a:lnTo>
                <a:lnTo>
                  <a:pt x="67" y="25"/>
                </a:lnTo>
                <a:lnTo>
                  <a:pt x="79" y="18"/>
                </a:lnTo>
                <a:lnTo>
                  <a:pt x="92" y="12"/>
                </a:lnTo>
                <a:lnTo>
                  <a:pt x="107" y="7"/>
                </a:lnTo>
                <a:lnTo>
                  <a:pt x="121" y="4"/>
                </a:lnTo>
                <a:lnTo>
                  <a:pt x="136" y="1"/>
                </a:lnTo>
                <a:lnTo>
                  <a:pt x="151" y="0"/>
                </a:lnTo>
                <a:lnTo>
                  <a:pt x="166" y="1"/>
                </a:lnTo>
                <a:lnTo>
                  <a:pt x="182" y="4"/>
                </a:lnTo>
                <a:lnTo>
                  <a:pt x="196" y="7"/>
                </a:lnTo>
                <a:lnTo>
                  <a:pt x="209" y="12"/>
                </a:lnTo>
                <a:lnTo>
                  <a:pt x="223" y="18"/>
                </a:lnTo>
                <a:lnTo>
                  <a:pt x="235" y="25"/>
                </a:lnTo>
                <a:lnTo>
                  <a:pt x="247" y="34"/>
                </a:lnTo>
                <a:lnTo>
                  <a:pt x="256" y="44"/>
                </a:lnTo>
                <a:lnTo>
                  <a:pt x="266" y="54"/>
                </a:lnTo>
                <a:lnTo>
                  <a:pt x="276" y="66"/>
                </a:lnTo>
                <a:lnTo>
                  <a:pt x="283" y="79"/>
                </a:lnTo>
                <a:lnTo>
                  <a:pt x="289" y="92"/>
                </a:lnTo>
                <a:lnTo>
                  <a:pt x="294" y="105"/>
                </a:lnTo>
                <a:lnTo>
                  <a:pt x="298" y="120"/>
                </a:lnTo>
                <a:lnTo>
                  <a:pt x="300" y="135"/>
                </a:lnTo>
                <a:lnTo>
                  <a:pt x="301" y="150"/>
                </a:lnTo>
                <a:lnTo>
                  <a:pt x="300" y="165"/>
                </a:lnTo>
                <a:lnTo>
                  <a:pt x="298" y="180"/>
                </a:lnTo>
                <a:lnTo>
                  <a:pt x="294" y="194"/>
                </a:lnTo>
                <a:lnTo>
                  <a:pt x="289" y="209"/>
                </a:lnTo>
                <a:lnTo>
                  <a:pt x="283" y="221"/>
                </a:lnTo>
                <a:lnTo>
                  <a:pt x="276" y="234"/>
                </a:lnTo>
                <a:lnTo>
                  <a:pt x="266" y="245"/>
                </a:lnTo>
                <a:lnTo>
                  <a:pt x="256" y="256"/>
                </a:lnTo>
                <a:lnTo>
                  <a:pt x="247" y="266"/>
                </a:lnTo>
                <a:lnTo>
                  <a:pt x="235" y="274"/>
                </a:lnTo>
                <a:lnTo>
                  <a:pt x="223" y="283"/>
                </a:lnTo>
                <a:lnTo>
                  <a:pt x="209" y="289"/>
                </a:lnTo>
                <a:lnTo>
                  <a:pt x="196" y="293"/>
                </a:lnTo>
                <a:lnTo>
                  <a:pt x="182" y="297"/>
                </a:lnTo>
                <a:lnTo>
                  <a:pt x="166" y="299"/>
                </a:lnTo>
                <a:lnTo>
                  <a:pt x="151" y="299"/>
                </a:lnTo>
                <a:lnTo>
                  <a:pt x="136" y="299"/>
                </a:lnTo>
                <a:lnTo>
                  <a:pt x="121" y="297"/>
                </a:lnTo>
                <a:lnTo>
                  <a:pt x="107" y="293"/>
                </a:lnTo>
                <a:lnTo>
                  <a:pt x="92" y="289"/>
                </a:lnTo>
                <a:lnTo>
                  <a:pt x="79" y="283"/>
                </a:lnTo>
                <a:lnTo>
                  <a:pt x="67" y="274"/>
                </a:lnTo>
                <a:lnTo>
                  <a:pt x="56" y="266"/>
                </a:lnTo>
                <a:lnTo>
                  <a:pt x="45" y="256"/>
                </a:lnTo>
                <a:lnTo>
                  <a:pt x="35" y="245"/>
                </a:lnTo>
                <a:lnTo>
                  <a:pt x="27" y="234"/>
                </a:lnTo>
                <a:lnTo>
                  <a:pt x="18" y="221"/>
                </a:lnTo>
                <a:lnTo>
                  <a:pt x="12" y="209"/>
                </a:lnTo>
                <a:lnTo>
                  <a:pt x="7" y="194"/>
                </a:lnTo>
                <a:lnTo>
                  <a:pt x="4" y="180"/>
                </a:lnTo>
                <a:lnTo>
                  <a:pt x="1" y="165"/>
                </a:lnTo>
                <a:lnTo>
                  <a:pt x="0" y="15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31" name="Freeform 228"/>
          <p:cNvSpPr>
            <a:spLocks/>
          </p:cNvSpPr>
          <p:nvPr/>
        </p:nvSpPr>
        <p:spPr bwMode="auto">
          <a:xfrm>
            <a:off x="10804525" y="3194050"/>
            <a:ext cx="333375" cy="1095375"/>
          </a:xfrm>
          <a:custGeom>
            <a:avLst/>
            <a:gdLst>
              <a:gd name="T0" fmla="*/ 0 w 421"/>
              <a:gd name="T1" fmla="*/ 0 h 1380"/>
              <a:gd name="T2" fmla="*/ 30 w 421"/>
              <a:gd name="T3" fmla="*/ 1350 h 1380"/>
              <a:gd name="T4" fmla="*/ 30 w 421"/>
              <a:gd name="T5" fmla="*/ 1355 h 1380"/>
              <a:gd name="T6" fmla="*/ 34 w 421"/>
              <a:gd name="T7" fmla="*/ 1366 h 1380"/>
              <a:gd name="T8" fmla="*/ 37 w 421"/>
              <a:gd name="T9" fmla="*/ 1371 h 1380"/>
              <a:gd name="T10" fmla="*/ 42 w 421"/>
              <a:gd name="T11" fmla="*/ 1375 h 1380"/>
              <a:gd name="T12" fmla="*/ 46 w 421"/>
              <a:gd name="T13" fmla="*/ 1378 h 1380"/>
              <a:gd name="T14" fmla="*/ 49 w 421"/>
              <a:gd name="T15" fmla="*/ 1379 h 1380"/>
              <a:gd name="T16" fmla="*/ 54 w 421"/>
              <a:gd name="T17" fmla="*/ 1380 h 1380"/>
              <a:gd name="T18" fmla="*/ 59 w 421"/>
              <a:gd name="T19" fmla="*/ 1380 h 1380"/>
              <a:gd name="T20" fmla="*/ 80 w 421"/>
              <a:gd name="T21" fmla="*/ 1380 h 1380"/>
              <a:gd name="T22" fmla="*/ 95 w 421"/>
              <a:gd name="T23" fmla="*/ 1380 h 1380"/>
              <a:gd name="T24" fmla="*/ 108 w 421"/>
              <a:gd name="T25" fmla="*/ 1380 h 1380"/>
              <a:gd name="T26" fmla="*/ 120 w 421"/>
              <a:gd name="T27" fmla="*/ 1380 h 1380"/>
              <a:gd name="T28" fmla="*/ 124 w 421"/>
              <a:gd name="T29" fmla="*/ 1380 h 1380"/>
              <a:gd name="T30" fmla="*/ 129 w 421"/>
              <a:gd name="T31" fmla="*/ 1379 h 1380"/>
              <a:gd name="T32" fmla="*/ 134 w 421"/>
              <a:gd name="T33" fmla="*/ 1378 h 1380"/>
              <a:gd name="T34" fmla="*/ 137 w 421"/>
              <a:gd name="T35" fmla="*/ 1375 h 1380"/>
              <a:gd name="T36" fmla="*/ 143 w 421"/>
              <a:gd name="T37" fmla="*/ 1371 h 1380"/>
              <a:gd name="T38" fmla="*/ 146 w 421"/>
              <a:gd name="T39" fmla="*/ 1366 h 1380"/>
              <a:gd name="T40" fmla="*/ 150 w 421"/>
              <a:gd name="T41" fmla="*/ 1355 h 1380"/>
              <a:gd name="T42" fmla="*/ 150 w 421"/>
              <a:gd name="T43" fmla="*/ 1350 h 1380"/>
              <a:gd name="T44" fmla="*/ 180 w 421"/>
              <a:gd name="T45" fmla="*/ 720 h 1380"/>
              <a:gd name="T46" fmla="*/ 180 w 421"/>
              <a:gd name="T47" fmla="*/ 716 h 1380"/>
              <a:gd name="T48" fmla="*/ 184 w 421"/>
              <a:gd name="T49" fmla="*/ 705 h 1380"/>
              <a:gd name="T50" fmla="*/ 187 w 421"/>
              <a:gd name="T51" fmla="*/ 699 h 1380"/>
              <a:gd name="T52" fmla="*/ 192 w 421"/>
              <a:gd name="T53" fmla="*/ 694 h 1380"/>
              <a:gd name="T54" fmla="*/ 196 w 421"/>
              <a:gd name="T55" fmla="*/ 693 h 1380"/>
              <a:gd name="T56" fmla="*/ 199 w 421"/>
              <a:gd name="T57" fmla="*/ 692 h 1380"/>
              <a:gd name="T58" fmla="*/ 204 w 421"/>
              <a:gd name="T59" fmla="*/ 691 h 1380"/>
              <a:gd name="T60" fmla="*/ 210 w 421"/>
              <a:gd name="T61" fmla="*/ 691 h 1380"/>
              <a:gd name="T62" fmla="*/ 215 w 421"/>
              <a:gd name="T63" fmla="*/ 691 h 1380"/>
              <a:gd name="T64" fmla="*/ 220 w 421"/>
              <a:gd name="T65" fmla="*/ 692 h 1380"/>
              <a:gd name="T66" fmla="*/ 224 w 421"/>
              <a:gd name="T67" fmla="*/ 693 h 1380"/>
              <a:gd name="T68" fmla="*/ 227 w 421"/>
              <a:gd name="T69" fmla="*/ 694 h 1380"/>
              <a:gd name="T70" fmla="*/ 232 w 421"/>
              <a:gd name="T71" fmla="*/ 699 h 1380"/>
              <a:gd name="T72" fmla="*/ 236 w 421"/>
              <a:gd name="T73" fmla="*/ 705 h 1380"/>
              <a:gd name="T74" fmla="*/ 239 w 421"/>
              <a:gd name="T75" fmla="*/ 716 h 1380"/>
              <a:gd name="T76" fmla="*/ 241 w 421"/>
              <a:gd name="T77" fmla="*/ 720 h 1380"/>
              <a:gd name="T78" fmla="*/ 270 w 421"/>
              <a:gd name="T79" fmla="*/ 1350 h 1380"/>
              <a:gd name="T80" fmla="*/ 271 w 421"/>
              <a:gd name="T81" fmla="*/ 1355 h 1380"/>
              <a:gd name="T82" fmla="*/ 273 w 421"/>
              <a:gd name="T83" fmla="*/ 1366 h 1380"/>
              <a:gd name="T84" fmla="*/ 277 w 421"/>
              <a:gd name="T85" fmla="*/ 1371 h 1380"/>
              <a:gd name="T86" fmla="*/ 283 w 421"/>
              <a:gd name="T87" fmla="*/ 1375 h 1380"/>
              <a:gd name="T88" fmla="*/ 286 w 421"/>
              <a:gd name="T89" fmla="*/ 1378 h 1380"/>
              <a:gd name="T90" fmla="*/ 290 w 421"/>
              <a:gd name="T91" fmla="*/ 1379 h 1380"/>
              <a:gd name="T92" fmla="*/ 295 w 421"/>
              <a:gd name="T93" fmla="*/ 1380 h 1380"/>
              <a:gd name="T94" fmla="*/ 300 w 421"/>
              <a:gd name="T95" fmla="*/ 1380 h 1380"/>
              <a:gd name="T96" fmla="*/ 318 w 421"/>
              <a:gd name="T97" fmla="*/ 1380 h 1380"/>
              <a:gd name="T98" fmla="*/ 330 w 421"/>
              <a:gd name="T99" fmla="*/ 1380 h 1380"/>
              <a:gd name="T100" fmla="*/ 342 w 421"/>
              <a:gd name="T101" fmla="*/ 1380 h 1380"/>
              <a:gd name="T102" fmla="*/ 360 w 421"/>
              <a:gd name="T103" fmla="*/ 1380 h 1380"/>
              <a:gd name="T104" fmla="*/ 365 w 421"/>
              <a:gd name="T105" fmla="*/ 1380 h 1380"/>
              <a:gd name="T106" fmla="*/ 370 w 421"/>
              <a:gd name="T107" fmla="*/ 1379 h 1380"/>
              <a:gd name="T108" fmla="*/ 374 w 421"/>
              <a:gd name="T109" fmla="*/ 1378 h 1380"/>
              <a:gd name="T110" fmla="*/ 377 w 421"/>
              <a:gd name="T111" fmla="*/ 1375 h 1380"/>
              <a:gd name="T112" fmla="*/ 383 w 421"/>
              <a:gd name="T113" fmla="*/ 1371 h 1380"/>
              <a:gd name="T114" fmla="*/ 387 w 421"/>
              <a:gd name="T115" fmla="*/ 1366 h 1380"/>
              <a:gd name="T116" fmla="*/ 389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6"/>
                </a:lnTo>
                <a:lnTo>
                  <a:pt x="37" y="1371"/>
                </a:lnTo>
                <a:lnTo>
                  <a:pt x="42" y="1375"/>
                </a:lnTo>
                <a:lnTo>
                  <a:pt x="46" y="1378"/>
                </a:lnTo>
                <a:lnTo>
                  <a:pt x="49" y="1379"/>
                </a:lnTo>
                <a:lnTo>
                  <a:pt x="54" y="1380"/>
                </a:lnTo>
                <a:lnTo>
                  <a:pt x="59" y="1380"/>
                </a:lnTo>
                <a:lnTo>
                  <a:pt x="80" y="1380"/>
                </a:lnTo>
                <a:lnTo>
                  <a:pt x="95" y="1380"/>
                </a:lnTo>
                <a:lnTo>
                  <a:pt x="108" y="1380"/>
                </a:lnTo>
                <a:lnTo>
                  <a:pt x="120" y="1380"/>
                </a:lnTo>
                <a:lnTo>
                  <a:pt x="124" y="1380"/>
                </a:lnTo>
                <a:lnTo>
                  <a:pt x="129" y="1379"/>
                </a:lnTo>
                <a:lnTo>
                  <a:pt x="134" y="1378"/>
                </a:lnTo>
                <a:lnTo>
                  <a:pt x="137" y="1375"/>
                </a:lnTo>
                <a:lnTo>
                  <a:pt x="143" y="1371"/>
                </a:lnTo>
                <a:lnTo>
                  <a:pt x="146" y="1366"/>
                </a:lnTo>
                <a:lnTo>
                  <a:pt x="150" y="1355"/>
                </a:lnTo>
                <a:lnTo>
                  <a:pt x="150" y="1350"/>
                </a:lnTo>
                <a:lnTo>
                  <a:pt x="180" y="720"/>
                </a:lnTo>
                <a:lnTo>
                  <a:pt x="180" y="716"/>
                </a:lnTo>
                <a:lnTo>
                  <a:pt x="184" y="705"/>
                </a:lnTo>
                <a:lnTo>
                  <a:pt x="187" y="699"/>
                </a:lnTo>
                <a:lnTo>
                  <a:pt x="192" y="694"/>
                </a:lnTo>
                <a:lnTo>
                  <a:pt x="196" y="693"/>
                </a:lnTo>
                <a:lnTo>
                  <a:pt x="199" y="692"/>
                </a:lnTo>
                <a:lnTo>
                  <a:pt x="204" y="691"/>
                </a:lnTo>
                <a:lnTo>
                  <a:pt x="210" y="691"/>
                </a:lnTo>
                <a:lnTo>
                  <a:pt x="215" y="691"/>
                </a:lnTo>
                <a:lnTo>
                  <a:pt x="220" y="692"/>
                </a:lnTo>
                <a:lnTo>
                  <a:pt x="224" y="693"/>
                </a:lnTo>
                <a:lnTo>
                  <a:pt x="227" y="694"/>
                </a:lnTo>
                <a:lnTo>
                  <a:pt x="232" y="699"/>
                </a:lnTo>
                <a:lnTo>
                  <a:pt x="236" y="705"/>
                </a:lnTo>
                <a:lnTo>
                  <a:pt x="239" y="716"/>
                </a:lnTo>
                <a:lnTo>
                  <a:pt x="241" y="720"/>
                </a:lnTo>
                <a:lnTo>
                  <a:pt x="270" y="1350"/>
                </a:lnTo>
                <a:lnTo>
                  <a:pt x="271" y="1355"/>
                </a:lnTo>
                <a:lnTo>
                  <a:pt x="273" y="1366"/>
                </a:lnTo>
                <a:lnTo>
                  <a:pt x="277" y="1371"/>
                </a:lnTo>
                <a:lnTo>
                  <a:pt x="283" y="1375"/>
                </a:lnTo>
                <a:lnTo>
                  <a:pt x="286" y="1378"/>
                </a:lnTo>
                <a:lnTo>
                  <a:pt x="290" y="1379"/>
                </a:lnTo>
                <a:lnTo>
                  <a:pt x="295" y="1380"/>
                </a:lnTo>
                <a:lnTo>
                  <a:pt x="300" y="1380"/>
                </a:lnTo>
                <a:lnTo>
                  <a:pt x="318" y="1380"/>
                </a:lnTo>
                <a:lnTo>
                  <a:pt x="330" y="1380"/>
                </a:lnTo>
                <a:lnTo>
                  <a:pt x="342" y="1380"/>
                </a:lnTo>
                <a:lnTo>
                  <a:pt x="360" y="1380"/>
                </a:lnTo>
                <a:lnTo>
                  <a:pt x="365" y="1380"/>
                </a:lnTo>
                <a:lnTo>
                  <a:pt x="370" y="1379"/>
                </a:lnTo>
                <a:lnTo>
                  <a:pt x="374" y="1378"/>
                </a:lnTo>
                <a:lnTo>
                  <a:pt x="377" y="1375"/>
                </a:lnTo>
                <a:lnTo>
                  <a:pt x="383" y="1371"/>
                </a:lnTo>
                <a:lnTo>
                  <a:pt x="387" y="1366"/>
                </a:lnTo>
                <a:lnTo>
                  <a:pt x="389" y="1355"/>
                </a:lnTo>
                <a:lnTo>
                  <a:pt x="390" y="1350"/>
                </a:lnTo>
                <a:lnTo>
                  <a:pt x="421" y="0"/>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49" name="Freeform 246"/>
          <p:cNvSpPr>
            <a:spLocks/>
          </p:cNvSpPr>
          <p:nvPr/>
        </p:nvSpPr>
        <p:spPr bwMode="auto">
          <a:xfrm>
            <a:off x="7686675" y="5167313"/>
            <a:ext cx="238125" cy="238125"/>
          </a:xfrm>
          <a:custGeom>
            <a:avLst/>
            <a:gdLst>
              <a:gd name="T0" fmla="*/ 1 w 301"/>
              <a:gd name="T1" fmla="*/ 136 h 301"/>
              <a:gd name="T2" fmla="*/ 7 w 301"/>
              <a:gd name="T3" fmla="*/ 107 h 301"/>
              <a:gd name="T4" fmla="*/ 18 w 301"/>
              <a:gd name="T5" fmla="*/ 79 h 301"/>
              <a:gd name="T6" fmla="*/ 34 w 301"/>
              <a:gd name="T7" fmla="*/ 56 h 301"/>
              <a:gd name="T8" fmla="*/ 54 w 301"/>
              <a:gd name="T9" fmla="*/ 35 h 301"/>
              <a:gd name="T10" fmla="*/ 78 w 301"/>
              <a:gd name="T11" fmla="*/ 18 h 301"/>
              <a:gd name="T12" fmla="*/ 105 w 301"/>
              <a:gd name="T13" fmla="*/ 8 h 301"/>
              <a:gd name="T14" fmla="*/ 135 w 301"/>
              <a:gd name="T15" fmla="*/ 2 h 301"/>
              <a:gd name="T16" fmla="*/ 166 w 301"/>
              <a:gd name="T17" fmla="*/ 2 h 301"/>
              <a:gd name="T18" fmla="*/ 195 w 301"/>
              <a:gd name="T19" fmla="*/ 8 h 301"/>
              <a:gd name="T20" fmla="*/ 221 w 301"/>
              <a:gd name="T21" fmla="*/ 18 h 301"/>
              <a:gd name="T22" fmla="*/ 245 w 301"/>
              <a:gd name="T23" fmla="*/ 35 h 301"/>
              <a:gd name="T24" fmla="*/ 266 w 301"/>
              <a:gd name="T25" fmla="*/ 56 h 301"/>
              <a:gd name="T26" fmla="*/ 282 w 301"/>
              <a:gd name="T27" fmla="*/ 79 h 301"/>
              <a:gd name="T28" fmla="*/ 294 w 301"/>
              <a:gd name="T29" fmla="*/ 107 h 301"/>
              <a:gd name="T30" fmla="*/ 300 w 301"/>
              <a:gd name="T31" fmla="*/ 136 h 301"/>
              <a:gd name="T32" fmla="*/ 300 w 301"/>
              <a:gd name="T33" fmla="*/ 166 h 301"/>
              <a:gd name="T34" fmla="*/ 294 w 301"/>
              <a:gd name="T35" fmla="*/ 195 h 301"/>
              <a:gd name="T36" fmla="*/ 282 w 301"/>
              <a:gd name="T37" fmla="*/ 223 h 301"/>
              <a:gd name="T38" fmla="*/ 266 w 301"/>
              <a:gd name="T39" fmla="*/ 247 h 301"/>
              <a:gd name="T40" fmla="*/ 245 w 301"/>
              <a:gd name="T41" fmla="*/ 266 h 301"/>
              <a:gd name="T42" fmla="*/ 221 w 301"/>
              <a:gd name="T43" fmla="*/ 283 h 301"/>
              <a:gd name="T44" fmla="*/ 195 w 301"/>
              <a:gd name="T45" fmla="*/ 294 h 301"/>
              <a:gd name="T46" fmla="*/ 166 w 301"/>
              <a:gd name="T47" fmla="*/ 300 h 301"/>
              <a:gd name="T48" fmla="*/ 135 w 301"/>
              <a:gd name="T49" fmla="*/ 300 h 301"/>
              <a:gd name="T50" fmla="*/ 105 w 301"/>
              <a:gd name="T51" fmla="*/ 294 h 301"/>
              <a:gd name="T52" fmla="*/ 78 w 301"/>
              <a:gd name="T53" fmla="*/ 283 h 301"/>
              <a:gd name="T54" fmla="*/ 54 w 301"/>
              <a:gd name="T55" fmla="*/ 266 h 301"/>
              <a:gd name="T56" fmla="*/ 34 w 301"/>
              <a:gd name="T57" fmla="*/ 247 h 301"/>
              <a:gd name="T58" fmla="*/ 18 w 301"/>
              <a:gd name="T59" fmla="*/ 223 h 301"/>
              <a:gd name="T60" fmla="*/ 7 w 301"/>
              <a:gd name="T61" fmla="*/ 195 h 301"/>
              <a:gd name="T62" fmla="*/ 1 w 301"/>
              <a:gd name="T63" fmla="*/ 166 h 301"/>
              <a:gd name="T64" fmla="*/ 0 w 301"/>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301">
                <a:moveTo>
                  <a:pt x="0" y="151"/>
                </a:moveTo>
                <a:lnTo>
                  <a:pt x="1" y="136"/>
                </a:lnTo>
                <a:lnTo>
                  <a:pt x="4" y="120"/>
                </a:lnTo>
                <a:lnTo>
                  <a:pt x="7" y="107"/>
                </a:lnTo>
                <a:lnTo>
                  <a:pt x="12" y="92"/>
                </a:lnTo>
                <a:lnTo>
                  <a:pt x="18" y="79"/>
                </a:lnTo>
                <a:lnTo>
                  <a:pt x="25" y="67"/>
                </a:lnTo>
                <a:lnTo>
                  <a:pt x="34" y="56"/>
                </a:lnTo>
                <a:lnTo>
                  <a:pt x="43" y="45"/>
                </a:lnTo>
                <a:lnTo>
                  <a:pt x="54" y="35"/>
                </a:lnTo>
                <a:lnTo>
                  <a:pt x="66" y="27"/>
                </a:lnTo>
                <a:lnTo>
                  <a:pt x="78" y="18"/>
                </a:lnTo>
                <a:lnTo>
                  <a:pt x="92" y="12"/>
                </a:lnTo>
                <a:lnTo>
                  <a:pt x="105" y="8"/>
                </a:lnTo>
                <a:lnTo>
                  <a:pt x="120" y="4"/>
                </a:lnTo>
                <a:lnTo>
                  <a:pt x="135" y="2"/>
                </a:lnTo>
                <a:lnTo>
                  <a:pt x="150" y="0"/>
                </a:lnTo>
                <a:lnTo>
                  <a:pt x="166" y="2"/>
                </a:lnTo>
                <a:lnTo>
                  <a:pt x="180" y="4"/>
                </a:lnTo>
                <a:lnTo>
                  <a:pt x="195" y="8"/>
                </a:lnTo>
                <a:lnTo>
                  <a:pt x="209" y="12"/>
                </a:lnTo>
                <a:lnTo>
                  <a:pt x="221" y="18"/>
                </a:lnTo>
                <a:lnTo>
                  <a:pt x="234" y="27"/>
                </a:lnTo>
                <a:lnTo>
                  <a:pt x="245" y="35"/>
                </a:lnTo>
                <a:lnTo>
                  <a:pt x="256" y="45"/>
                </a:lnTo>
                <a:lnTo>
                  <a:pt x="266" y="56"/>
                </a:lnTo>
                <a:lnTo>
                  <a:pt x="274" y="67"/>
                </a:lnTo>
                <a:lnTo>
                  <a:pt x="282" y="79"/>
                </a:lnTo>
                <a:lnTo>
                  <a:pt x="289" y="92"/>
                </a:lnTo>
                <a:lnTo>
                  <a:pt x="294" y="107"/>
                </a:lnTo>
                <a:lnTo>
                  <a:pt x="297" y="121"/>
                </a:lnTo>
                <a:lnTo>
                  <a:pt x="300" y="136"/>
                </a:lnTo>
                <a:lnTo>
                  <a:pt x="301" y="151"/>
                </a:lnTo>
                <a:lnTo>
                  <a:pt x="300" y="166"/>
                </a:lnTo>
                <a:lnTo>
                  <a:pt x="297" y="181"/>
                </a:lnTo>
                <a:lnTo>
                  <a:pt x="294" y="195"/>
                </a:lnTo>
                <a:lnTo>
                  <a:pt x="289" y="209"/>
                </a:lnTo>
                <a:lnTo>
                  <a:pt x="282" y="223"/>
                </a:lnTo>
                <a:lnTo>
                  <a:pt x="274" y="235"/>
                </a:lnTo>
                <a:lnTo>
                  <a:pt x="266" y="247"/>
                </a:lnTo>
                <a:lnTo>
                  <a:pt x="256" y="256"/>
                </a:lnTo>
                <a:lnTo>
                  <a:pt x="245" y="266"/>
                </a:lnTo>
                <a:lnTo>
                  <a:pt x="234" y="276"/>
                </a:lnTo>
                <a:lnTo>
                  <a:pt x="221" y="283"/>
                </a:lnTo>
                <a:lnTo>
                  <a:pt x="209" y="289"/>
                </a:lnTo>
                <a:lnTo>
                  <a:pt x="195" y="294"/>
                </a:lnTo>
                <a:lnTo>
                  <a:pt x="180" y="297"/>
                </a:lnTo>
                <a:lnTo>
                  <a:pt x="166" y="300"/>
                </a:lnTo>
                <a:lnTo>
                  <a:pt x="150" y="301"/>
                </a:lnTo>
                <a:lnTo>
                  <a:pt x="135" y="300"/>
                </a:lnTo>
                <a:lnTo>
                  <a:pt x="120" y="297"/>
                </a:lnTo>
                <a:lnTo>
                  <a:pt x="105" y="294"/>
                </a:lnTo>
                <a:lnTo>
                  <a:pt x="92" y="289"/>
                </a:lnTo>
                <a:lnTo>
                  <a:pt x="78" y="283"/>
                </a:lnTo>
                <a:lnTo>
                  <a:pt x="66" y="276"/>
                </a:lnTo>
                <a:lnTo>
                  <a:pt x="54" y="266"/>
                </a:lnTo>
                <a:lnTo>
                  <a:pt x="43" y="256"/>
                </a:lnTo>
                <a:lnTo>
                  <a:pt x="34" y="247"/>
                </a:lnTo>
                <a:lnTo>
                  <a:pt x="25" y="235"/>
                </a:lnTo>
                <a:lnTo>
                  <a:pt x="18" y="223"/>
                </a:lnTo>
                <a:lnTo>
                  <a:pt x="12" y="209"/>
                </a:lnTo>
                <a:lnTo>
                  <a:pt x="7" y="195"/>
                </a:lnTo>
                <a:lnTo>
                  <a:pt x="4" y="181"/>
                </a:lnTo>
                <a:lnTo>
                  <a:pt x="1"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0" name="Freeform 247"/>
          <p:cNvSpPr>
            <a:spLocks/>
          </p:cNvSpPr>
          <p:nvPr/>
        </p:nvSpPr>
        <p:spPr bwMode="auto">
          <a:xfrm>
            <a:off x="7639050" y="5476875"/>
            <a:ext cx="333375" cy="1095375"/>
          </a:xfrm>
          <a:custGeom>
            <a:avLst/>
            <a:gdLst>
              <a:gd name="T0" fmla="*/ 0 w 421"/>
              <a:gd name="T1" fmla="*/ 0 h 1381"/>
              <a:gd name="T2" fmla="*/ 31 w 421"/>
              <a:gd name="T3" fmla="*/ 1350 h 1381"/>
              <a:gd name="T4" fmla="*/ 32 w 421"/>
              <a:gd name="T5" fmla="*/ 1355 h 1381"/>
              <a:gd name="T6" fmla="*/ 34 w 421"/>
              <a:gd name="T7" fmla="*/ 1366 h 1381"/>
              <a:gd name="T8" fmla="*/ 38 w 421"/>
              <a:gd name="T9" fmla="*/ 1371 h 1381"/>
              <a:gd name="T10" fmla="*/ 44 w 421"/>
              <a:gd name="T11" fmla="*/ 1376 h 1381"/>
              <a:gd name="T12" fmla="*/ 48 w 421"/>
              <a:gd name="T13" fmla="*/ 1378 h 1381"/>
              <a:gd name="T14" fmla="*/ 51 w 421"/>
              <a:gd name="T15" fmla="*/ 1379 h 1381"/>
              <a:gd name="T16" fmla="*/ 56 w 421"/>
              <a:gd name="T17" fmla="*/ 1381 h 1381"/>
              <a:gd name="T18" fmla="*/ 61 w 421"/>
              <a:gd name="T19" fmla="*/ 1381 h 1381"/>
              <a:gd name="T20" fmla="*/ 80 w 421"/>
              <a:gd name="T21" fmla="*/ 1381 h 1381"/>
              <a:gd name="T22" fmla="*/ 96 w 421"/>
              <a:gd name="T23" fmla="*/ 1381 h 1381"/>
              <a:gd name="T24" fmla="*/ 109 w 421"/>
              <a:gd name="T25" fmla="*/ 1381 h 1381"/>
              <a:gd name="T26" fmla="*/ 121 w 421"/>
              <a:gd name="T27" fmla="*/ 1381 h 1381"/>
              <a:gd name="T28" fmla="*/ 126 w 421"/>
              <a:gd name="T29" fmla="*/ 1381 h 1381"/>
              <a:gd name="T30" fmla="*/ 131 w 421"/>
              <a:gd name="T31" fmla="*/ 1379 h 1381"/>
              <a:gd name="T32" fmla="*/ 135 w 421"/>
              <a:gd name="T33" fmla="*/ 1378 h 1381"/>
              <a:gd name="T34" fmla="*/ 138 w 421"/>
              <a:gd name="T35" fmla="*/ 1376 h 1381"/>
              <a:gd name="T36" fmla="*/ 143 w 421"/>
              <a:gd name="T37" fmla="*/ 1371 h 1381"/>
              <a:gd name="T38" fmla="*/ 147 w 421"/>
              <a:gd name="T39" fmla="*/ 1366 h 1381"/>
              <a:gd name="T40" fmla="*/ 150 w 421"/>
              <a:gd name="T41" fmla="*/ 1355 h 1381"/>
              <a:gd name="T42" fmla="*/ 152 w 421"/>
              <a:gd name="T43" fmla="*/ 1350 h 1381"/>
              <a:gd name="T44" fmla="*/ 181 w 421"/>
              <a:gd name="T45" fmla="*/ 721 h 1381"/>
              <a:gd name="T46" fmla="*/ 182 w 421"/>
              <a:gd name="T47" fmla="*/ 716 h 1381"/>
              <a:gd name="T48" fmla="*/ 185 w 421"/>
              <a:gd name="T49" fmla="*/ 706 h 1381"/>
              <a:gd name="T50" fmla="*/ 188 w 421"/>
              <a:gd name="T51" fmla="*/ 701 h 1381"/>
              <a:gd name="T52" fmla="*/ 194 w 421"/>
              <a:gd name="T53" fmla="*/ 696 h 1381"/>
              <a:gd name="T54" fmla="*/ 198 w 421"/>
              <a:gd name="T55" fmla="*/ 693 h 1381"/>
              <a:gd name="T56" fmla="*/ 201 w 421"/>
              <a:gd name="T57" fmla="*/ 692 h 1381"/>
              <a:gd name="T58" fmla="*/ 206 w 421"/>
              <a:gd name="T59" fmla="*/ 691 h 1381"/>
              <a:gd name="T60" fmla="*/ 211 w 421"/>
              <a:gd name="T61" fmla="*/ 691 h 1381"/>
              <a:gd name="T62" fmla="*/ 217 w 421"/>
              <a:gd name="T63" fmla="*/ 691 h 1381"/>
              <a:gd name="T64" fmla="*/ 220 w 421"/>
              <a:gd name="T65" fmla="*/ 692 h 1381"/>
              <a:gd name="T66" fmla="*/ 225 w 421"/>
              <a:gd name="T67" fmla="*/ 693 h 1381"/>
              <a:gd name="T68" fmla="*/ 229 w 421"/>
              <a:gd name="T69" fmla="*/ 696 h 1381"/>
              <a:gd name="T70" fmla="*/ 234 w 421"/>
              <a:gd name="T71" fmla="*/ 701 h 1381"/>
              <a:gd name="T72" fmla="*/ 237 w 421"/>
              <a:gd name="T73" fmla="*/ 706 h 1381"/>
              <a:gd name="T74" fmla="*/ 241 w 421"/>
              <a:gd name="T75" fmla="*/ 716 h 1381"/>
              <a:gd name="T76" fmla="*/ 241 w 421"/>
              <a:gd name="T77" fmla="*/ 721 h 1381"/>
              <a:gd name="T78" fmla="*/ 271 w 421"/>
              <a:gd name="T79" fmla="*/ 1350 h 1381"/>
              <a:gd name="T80" fmla="*/ 271 w 421"/>
              <a:gd name="T81" fmla="*/ 1355 h 1381"/>
              <a:gd name="T82" fmla="*/ 275 w 421"/>
              <a:gd name="T83" fmla="*/ 1366 h 1381"/>
              <a:gd name="T84" fmla="*/ 279 w 421"/>
              <a:gd name="T85" fmla="*/ 1371 h 1381"/>
              <a:gd name="T86" fmla="*/ 283 w 421"/>
              <a:gd name="T87" fmla="*/ 1376 h 1381"/>
              <a:gd name="T88" fmla="*/ 287 w 421"/>
              <a:gd name="T89" fmla="*/ 1378 h 1381"/>
              <a:gd name="T90" fmla="*/ 292 w 421"/>
              <a:gd name="T91" fmla="*/ 1379 h 1381"/>
              <a:gd name="T92" fmla="*/ 295 w 421"/>
              <a:gd name="T93" fmla="*/ 1381 h 1381"/>
              <a:gd name="T94" fmla="*/ 301 w 421"/>
              <a:gd name="T95" fmla="*/ 1381 h 1381"/>
              <a:gd name="T96" fmla="*/ 320 w 421"/>
              <a:gd name="T97" fmla="*/ 1381 h 1381"/>
              <a:gd name="T98" fmla="*/ 332 w 421"/>
              <a:gd name="T99" fmla="*/ 1381 h 1381"/>
              <a:gd name="T100" fmla="*/ 344 w 421"/>
              <a:gd name="T101" fmla="*/ 1381 h 1381"/>
              <a:gd name="T102" fmla="*/ 362 w 421"/>
              <a:gd name="T103" fmla="*/ 1381 h 1381"/>
              <a:gd name="T104" fmla="*/ 367 w 421"/>
              <a:gd name="T105" fmla="*/ 1381 h 1381"/>
              <a:gd name="T106" fmla="*/ 372 w 421"/>
              <a:gd name="T107" fmla="*/ 1379 h 1381"/>
              <a:gd name="T108" fmla="*/ 375 w 421"/>
              <a:gd name="T109" fmla="*/ 1378 h 1381"/>
              <a:gd name="T110" fmla="*/ 379 w 421"/>
              <a:gd name="T111" fmla="*/ 1376 h 1381"/>
              <a:gd name="T112" fmla="*/ 384 w 421"/>
              <a:gd name="T113" fmla="*/ 1371 h 1381"/>
              <a:gd name="T114" fmla="*/ 387 w 421"/>
              <a:gd name="T115" fmla="*/ 1366 h 1381"/>
              <a:gd name="T116" fmla="*/ 391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2" y="1355"/>
                </a:lnTo>
                <a:lnTo>
                  <a:pt x="34" y="1366"/>
                </a:lnTo>
                <a:lnTo>
                  <a:pt x="38" y="1371"/>
                </a:lnTo>
                <a:lnTo>
                  <a:pt x="44" y="1376"/>
                </a:lnTo>
                <a:lnTo>
                  <a:pt x="48" y="1378"/>
                </a:lnTo>
                <a:lnTo>
                  <a:pt x="51" y="1379"/>
                </a:lnTo>
                <a:lnTo>
                  <a:pt x="56" y="1381"/>
                </a:lnTo>
                <a:lnTo>
                  <a:pt x="61" y="1381"/>
                </a:lnTo>
                <a:lnTo>
                  <a:pt x="80" y="1381"/>
                </a:lnTo>
                <a:lnTo>
                  <a:pt x="96" y="1381"/>
                </a:lnTo>
                <a:lnTo>
                  <a:pt x="109" y="1381"/>
                </a:lnTo>
                <a:lnTo>
                  <a:pt x="121" y="1381"/>
                </a:lnTo>
                <a:lnTo>
                  <a:pt x="126" y="1381"/>
                </a:lnTo>
                <a:lnTo>
                  <a:pt x="131" y="1379"/>
                </a:lnTo>
                <a:lnTo>
                  <a:pt x="135" y="1378"/>
                </a:lnTo>
                <a:lnTo>
                  <a:pt x="138" y="1376"/>
                </a:lnTo>
                <a:lnTo>
                  <a:pt x="143" y="1371"/>
                </a:lnTo>
                <a:lnTo>
                  <a:pt x="147" y="1366"/>
                </a:lnTo>
                <a:lnTo>
                  <a:pt x="150" y="1355"/>
                </a:lnTo>
                <a:lnTo>
                  <a:pt x="152" y="1350"/>
                </a:lnTo>
                <a:lnTo>
                  <a:pt x="181" y="721"/>
                </a:lnTo>
                <a:lnTo>
                  <a:pt x="182" y="716"/>
                </a:lnTo>
                <a:lnTo>
                  <a:pt x="185" y="706"/>
                </a:lnTo>
                <a:lnTo>
                  <a:pt x="188" y="701"/>
                </a:lnTo>
                <a:lnTo>
                  <a:pt x="194" y="696"/>
                </a:lnTo>
                <a:lnTo>
                  <a:pt x="198" y="693"/>
                </a:lnTo>
                <a:lnTo>
                  <a:pt x="201" y="692"/>
                </a:lnTo>
                <a:lnTo>
                  <a:pt x="206" y="691"/>
                </a:lnTo>
                <a:lnTo>
                  <a:pt x="211" y="691"/>
                </a:lnTo>
                <a:lnTo>
                  <a:pt x="217" y="691"/>
                </a:lnTo>
                <a:lnTo>
                  <a:pt x="220" y="692"/>
                </a:lnTo>
                <a:lnTo>
                  <a:pt x="225" y="693"/>
                </a:lnTo>
                <a:lnTo>
                  <a:pt x="229" y="696"/>
                </a:lnTo>
                <a:lnTo>
                  <a:pt x="234" y="701"/>
                </a:lnTo>
                <a:lnTo>
                  <a:pt x="237" y="706"/>
                </a:lnTo>
                <a:lnTo>
                  <a:pt x="241" y="716"/>
                </a:lnTo>
                <a:lnTo>
                  <a:pt x="241" y="721"/>
                </a:lnTo>
                <a:lnTo>
                  <a:pt x="271" y="1350"/>
                </a:lnTo>
                <a:lnTo>
                  <a:pt x="271" y="1355"/>
                </a:lnTo>
                <a:lnTo>
                  <a:pt x="275" y="1366"/>
                </a:lnTo>
                <a:lnTo>
                  <a:pt x="279" y="1371"/>
                </a:lnTo>
                <a:lnTo>
                  <a:pt x="283" y="1376"/>
                </a:lnTo>
                <a:lnTo>
                  <a:pt x="287" y="1378"/>
                </a:lnTo>
                <a:lnTo>
                  <a:pt x="292" y="1379"/>
                </a:lnTo>
                <a:lnTo>
                  <a:pt x="295" y="1381"/>
                </a:lnTo>
                <a:lnTo>
                  <a:pt x="301" y="1381"/>
                </a:lnTo>
                <a:lnTo>
                  <a:pt x="320" y="1381"/>
                </a:lnTo>
                <a:lnTo>
                  <a:pt x="332" y="1381"/>
                </a:lnTo>
                <a:lnTo>
                  <a:pt x="344" y="1381"/>
                </a:lnTo>
                <a:lnTo>
                  <a:pt x="362" y="1381"/>
                </a:lnTo>
                <a:lnTo>
                  <a:pt x="367" y="1381"/>
                </a:lnTo>
                <a:lnTo>
                  <a:pt x="372" y="1379"/>
                </a:lnTo>
                <a:lnTo>
                  <a:pt x="375" y="1378"/>
                </a:lnTo>
                <a:lnTo>
                  <a:pt x="379" y="1376"/>
                </a:lnTo>
                <a:lnTo>
                  <a:pt x="384" y="1371"/>
                </a:lnTo>
                <a:lnTo>
                  <a:pt x="387" y="1366"/>
                </a:lnTo>
                <a:lnTo>
                  <a:pt x="391"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1" name="Freeform 248"/>
          <p:cNvSpPr>
            <a:spLocks/>
          </p:cNvSpPr>
          <p:nvPr/>
        </p:nvSpPr>
        <p:spPr bwMode="auto">
          <a:xfrm>
            <a:off x="8213725" y="5167313"/>
            <a:ext cx="238125" cy="238125"/>
          </a:xfrm>
          <a:custGeom>
            <a:avLst/>
            <a:gdLst>
              <a:gd name="T0" fmla="*/ 0 w 300"/>
              <a:gd name="T1" fmla="*/ 136 h 301"/>
              <a:gd name="T2" fmla="*/ 6 w 300"/>
              <a:gd name="T3" fmla="*/ 107 h 301"/>
              <a:gd name="T4" fmla="*/ 18 w 300"/>
              <a:gd name="T5" fmla="*/ 79 h 301"/>
              <a:gd name="T6" fmla="*/ 34 w 300"/>
              <a:gd name="T7" fmla="*/ 56 h 301"/>
              <a:gd name="T8" fmla="*/ 54 w 300"/>
              <a:gd name="T9" fmla="*/ 35 h 301"/>
              <a:gd name="T10" fmla="*/ 78 w 300"/>
              <a:gd name="T11" fmla="*/ 18 h 301"/>
              <a:gd name="T12" fmla="*/ 105 w 300"/>
              <a:gd name="T13" fmla="*/ 8 h 301"/>
              <a:gd name="T14" fmla="*/ 134 w 300"/>
              <a:gd name="T15" fmla="*/ 2 h 301"/>
              <a:gd name="T16" fmla="*/ 165 w 300"/>
              <a:gd name="T17" fmla="*/ 2 h 301"/>
              <a:gd name="T18" fmla="*/ 194 w 300"/>
              <a:gd name="T19" fmla="*/ 8 h 301"/>
              <a:gd name="T20" fmla="*/ 221 w 300"/>
              <a:gd name="T21" fmla="*/ 18 h 301"/>
              <a:gd name="T22" fmla="*/ 245 w 300"/>
              <a:gd name="T23" fmla="*/ 35 h 301"/>
              <a:gd name="T24" fmla="*/ 266 w 300"/>
              <a:gd name="T25" fmla="*/ 56 h 301"/>
              <a:gd name="T26" fmla="*/ 282 w 300"/>
              <a:gd name="T27" fmla="*/ 79 h 301"/>
              <a:gd name="T28" fmla="*/ 294 w 300"/>
              <a:gd name="T29" fmla="*/ 107 h 301"/>
              <a:gd name="T30" fmla="*/ 300 w 300"/>
              <a:gd name="T31" fmla="*/ 136 h 301"/>
              <a:gd name="T32" fmla="*/ 300 w 300"/>
              <a:gd name="T33" fmla="*/ 166 h 301"/>
              <a:gd name="T34" fmla="*/ 294 w 300"/>
              <a:gd name="T35" fmla="*/ 195 h 301"/>
              <a:gd name="T36" fmla="*/ 282 w 300"/>
              <a:gd name="T37" fmla="*/ 223 h 301"/>
              <a:gd name="T38" fmla="*/ 266 w 300"/>
              <a:gd name="T39" fmla="*/ 247 h 301"/>
              <a:gd name="T40" fmla="*/ 245 w 300"/>
              <a:gd name="T41" fmla="*/ 266 h 301"/>
              <a:gd name="T42" fmla="*/ 221 w 300"/>
              <a:gd name="T43" fmla="*/ 283 h 301"/>
              <a:gd name="T44" fmla="*/ 194 w 300"/>
              <a:gd name="T45" fmla="*/ 294 h 301"/>
              <a:gd name="T46" fmla="*/ 165 w 300"/>
              <a:gd name="T47" fmla="*/ 300 h 301"/>
              <a:gd name="T48" fmla="*/ 134 w 300"/>
              <a:gd name="T49" fmla="*/ 300 h 301"/>
              <a:gd name="T50" fmla="*/ 105 w 300"/>
              <a:gd name="T51" fmla="*/ 294 h 301"/>
              <a:gd name="T52" fmla="*/ 78 w 300"/>
              <a:gd name="T53" fmla="*/ 283 h 301"/>
              <a:gd name="T54" fmla="*/ 54 w 300"/>
              <a:gd name="T55" fmla="*/ 266 h 301"/>
              <a:gd name="T56" fmla="*/ 34 w 300"/>
              <a:gd name="T57" fmla="*/ 247 h 301"/>
              <a:gd name="T58" fmla="*/ 18 w 300"/>
              <a:gd name="T59" fmla="*/ 223 h 301"/>
              <a:gd name="T60" fmla="*/ 6 w 300"/>
              <a:gd name="T61" fmla="*/ 195 h 301"/>
              <a:gd name="T62" fmla="*/ 0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0" y="136"/>
                </a:lnTo>
                <a:lnTo>
                  <a:pt x="2" y="120"/>
                </a:lnTo>
                <a:lnTo>
                  <a:pt x="6" y="107"/>
                </a:lnTo>
                <a:lnTo>
                  <a:pt x="12" y="92"/>
                </a:lnTo>
                <a:lnTo>
                  <a:pt x="18" y="79"/>
                </a:lnTo>
                <a:lnTo>
                  <a:pt x="25" y="67"/>
                </a:lnTo>
                <a:lnTo>
                  <a:pt x="34" y="56"/>
                </a:lnTo>
                <a:lnTo>
                  <a:pt x="43" y="45"/>
                </a:lnTo>
                <a:lnTo>
                  <a:pt x="54" y="35"/>
                </a:lnTo>
                <a:lnTo>
                  <a:pt x="66" y="27"/>
                </a:lnTo>
                <a:lnTo>
                  <a:pt x="78" y="18"/>
                </a:lnTo>
                <a:lnTo>
                  <a:pt x="92" y="12"/>
                </a:lnTo>
                <a:lnTo>
                  <a:pt x="105" y="8"/>
                </a:lnTo>
                <a:lnTo>
                  <a:pt x="120" y="4"/>
                </a:lnTo>
                <a:lnTo>
                  <a:pt x="134" y="2"/>
                </a:lnTo>
                <a:lnTo>
                  <a:pt x="150" y="0"/>
                </a:lnTo>
                <a:lnTo>
                  <a:pt x="165" y="2"/>
                </a:lnTo>
                <a:lnTo>
                  <a:pt x="180" y="4"/>
                </a:lnTo>
                <a:lnTo>
                  <a:pt x="194" y="8"/>
                </a:lnTo>
                <a:lnTo>
                  <a:pt x="208" y="12"/>
                </a:lnTo>
                <a:lnTo>
                  <a:pt x="221" y="18"/>
                </a:lnTo>
                <a:lnTo>
                  <a:pt x="233" y="27"/>
                </a:lnTo>
                <a:lnTo>
                  <a:pt x="245" y="35"/>
                </a:lnTo>
                <a:lnTo>
                  <a:pt x="256" y="45"/>
                </a:lnTo>
                <a:lnTo>
                  <a:pt x="266" y="56"/>
                </a:lnTo>
                <a:lnTo>
                  <a:pt x="274" y="67"/>
                </a:lnTo>
                <a:lnTo>
                  <a:pt x="282" y="79"/>
                </a:lnTo>
                <a:lnTo>
                  <a:pt x="288" y="92"/>
                </a:lnTo>
                <a:lnTo>
                  <a:pt x="294" y="107"/>
                </a:lnTo>
                <a:lnTo>
                  <a:pt x="297" y="121"/>
                </a:lnTo>
                <a:lnTo>
                  <a:pt x="300" y="136"/>
                </a:lnTo>
                <a:lnTo>
                  <a:pt x="300" y="151"/>
                </a:lnTo>
                <a:lnTo>
                  <a:pt x="300" y="166"/>
                </a:lnTo>
                <a:lnTo>
                  <a:pt x="297" y="181"/>
                </a:lnTo>
                <a:lnTo>
                  <a:pt x="294" y="195"/>
                </a:lnTo>
                <a:lnTo>
                  <a:pt x="288" y="209"/>
                </a:lnTo>
                <a:lnTo>
                  <a:pt x="282" y="223"/>
                </a:lnTo>
                <a:lnTo>
                  <a:pt x="274" y="235"/>
                </a:lnTo>
                <a:lnTo>
                  <a:pt x="266" y="247"/>
                </a:lnTo>
                <a:lnTo>
                  <a:pt x="256" y="256"/>
                </a:lnTo>
                <a:lnTo>
                  <a:pt x="245" y="266"/>
                </a:lnTo>
                <a:lnTo>
                  <a:pt x="233" y="276"/>
                </a:lnTo>
                <a:lnTo>
                  <a:pt x="221" y="283"/>
                </a:lnTo>
                <a:lnTo>
                  <a:pt x="208" y="289"/>
                </a:lnTo>
                <a:lnTo>
                  <a:pt x="194" y="294"/>
                </a:lnTo>
                <a:lnTo>
                  <a:pt x="180" y="297"/>
                </a:lnTo>
                <a:lnTo>
                  <a:pt x="165" y="300"/>
                </a:lnTo>
                <a:lnTo>
                  <a:pt x="150" y="301"/>
                </a:lnTo>
                <a:lnTo>
                  <a:pt x="134" y="300"/>
                </a:lnTo>
                <a:lnTo>
                  <a:pt x="120" y="297"/>
                </a:lnTo>
                <a:lnTo>
                  <a:pt x="105" y="294"/>
                </a:lnTo>
                <a:lnTo>
                  <a:pt x="92" y="289"/>
                </a:lnTo>
                <a:lnTo>
                  <a:pt x="78" y="283"/>
                </a:lnTo>
                <a:lnTo>
                  <a:pt x="66" y="276"/>
                </a:lnTo>
                <a:lnTo>
                  <a:pt x="54" y="266"/>
                </a:lnTo>
                <a:lnTo>
                  <a:pt x="43" y="256"/>
                </a:lnTo>
                <a:lnTo>
                  <a:pt x="34" y="247"/>
                </a:lnTo>
                <a:lnTo>
                  <a:pt x="25" y="235"/>
                </a:lnTo>
                <a:lnTo>
                  <a:pt x="18" y="223"/>
                </a:lnTo>
                <a:lnTo>
                  <a:pt x="12" y="209"/>
                </a:lnTo>
                <a:lnTo>
                  <a:pt x="6" y="195"/>
                </a:lnTo>
                <a:lnTo>
                  <a:pt x="2" y="181"/>
                </a:lnTo>
                <a:lnTo>
                  <a:pt x="0"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2" name="Freeform 249"/>
          <p:cNvSpPr>
            <a:spLocks/>
          </p:cNvSpPr>
          <p:nvPr/>
        </p:nvSpPr>
        <p:spPr bwMode="auto">
          <a:xfrm>
            <a:off x="8166100" y="5476875"/>
            <a:ext cx="334963" cy="1095375"/>
          </a:xfrm>
          <a:custGeom>
            <a:avLst/>
            <a:gdLst>
              <a:gd name="T0" fmla="*/ 0 w 421"/>
              <a:gd name="T1" fmla="*/ 0 h 1381"/>
              <a:gd name="T2" fmla="*/ 31 w 421"/>
              <a:gd name="T3" fmla="*/ 1350 h 1381"/>
              <a:gd name="T4" fmla="*/ 31 w 421"/>
              <a:gd name="T5" fmla="*/ 1355 h 1381"/>
              <a:gd name="T6" fmla="*/ 34 w 421"/>
              <a:gd name="T7" fmla="*/ 1366 h 1381"/>
              <a:gd name="T8" fmla="*/ 38 w 421"/>
              <a:gd name="T9" fmla="*/ 1371 h 1381"/>
              <a:gd name="T10" fmla="*/ 43 w 421"/>
              <a:gd name="T11" fmla="*/ 1376 h 1381"/>
              <a:gd name="T12" fmla="*/ 46 w 421"/>
              <a:gd name="T13" fmla="*/ 1378 h 1381"/>
              <a:gd name="T14" fmla="*/ 51 w 421"/>
              <a:gd name="T15" fmla="*/ 1379 h 1381"/>
              <a:gd name="T16" fmla="*/ 55 w 421"/>
              <a:gd name="T17" fmla="*/ 1381 h 1381"/>
              <a:gd name="T18" fmla="*/ 61 w 421"/>
              <a:gd name="T19" fmla="*/ 1381 h 1381"/>
              <a:gd name="T20" fmla="*/ 80 w 421"/>
              <a:gd name="T21" fmla="*/ 1381 h 1381"/>
              <a:gd name="T22" fmla="*/ 96 w 421"/>
              <a:gd name="T23" fmla="*/ 1381 h 1381"/>
              <a:gd name="T24" fmla="*/ 109 w 421"/>
              <a:gd name="T25" fmla="*/ 1381 h 1381"/>
              <a:gd name="T26" fmla="*/ 120 w 421"/>
              <a:gd name="T27" fmla="*/ 1381 h 1381"/>
              <a:gd name="T28" fmla="*/ 126 w 421"/>
              <a:gd name="T29" fmla="*/ 1381 h 1381"/>
              <a:gd name="T30" fmla="*/ 131 w 421"/>
              <a:gd name="T31" fmla="*/ 1379 h 1381"/>
              <a:gd name="T32" fmla="*/ 135 w 421"/>
              <a:gd name="T33" fmla="*/ 1378 h 1381"/>
              <a:gd name="T34" fmla="*/ 138 w 421"/>
              <a:gd name="T35" fmla="*/ 1376 h 1381"/>
              <a:gd name="T36" fmla="*/ 143 w 421"/>
              <a:gd name="T37" fmla="*/ 1371 h 1381"/>
              <a:gd name="T38" fmla="*/ 147 w 421"/>
              <a:gd name="T39" fmla="*/ 1366 h 1381"/>
              <a:gd name="T40" fmla="*/ 150 w 421"/>
              <a:gd name="T41" fmla="*/ 1355 h 1381"/>
              <a:gd name="T42" fmla="*/ 150 w 421"/>
              <a:gd name="T43" fmla="*/ 1350 h 1381"/>
              <a:gd name="T44" fmla="*/ 181 w 421"/>
              <a:gd name="T45" fmla="*/ 721 h 1381"/>
              <a:gd name="T46" fmla="*/ 182 w 421"/>
              <a:gd name="T47" fmla="*/ 716 h 1381"/>
              <a:gd name="T48" fmla="*/ 184 w 421"/>
              <a:gd name="T49" fmla="*/ 706 h 1381"/>
              <a:gd name="T50" fmla="*/ 188 w 421"/>
              <a:gd name="T51" fmla="*/ 701 h 1381"/>
              <a:gd name="T52" fmla="*/ 194 w 421"/>
              <a:gd name="T53" fmla="*/ 696 h 1381"/>
              <a:gd name="T54" fmla="*/ 196 w 421"/>
              <a:gd name="T55" fmla="*/ 693 h 1381"/>
              <a:gd name="T56" fmla="*/ 201 w 421"/>
              <a:gd name="T57" fmla="*/ 692 h 1381"/>
              <a:gd name="T58" fmla="*/ 206 w 421"/>
              <a:gd name="T59" fmla="*/ 691 h 1381"/>
              <a:gd name="T60" fmla="*/ 211 w 421"/>
              <a:gd name="T61" fmla="*/ 691 h 1381"/>
              <a:gd name="T62" fmla="*/ 216 w 421"/>
              <a:gd name="T63" fmla="*/ 691 h 1381"/>
              <a:gd name="T64" fmla="*/ 220 w 421"/>
              <a:gd name="T65" fmla="*/ 692 h 1381"/>
              <a:gd name="T66" fmla="*/ 225 w 421"/>
              <a:gd name="T67" fmla="*/ 693 h 1381"/>
              <a:gd name="T68" fmla="*/ 228 w 421"/>
              <a:gd name="T69" fmla="*/ 696 h 1381"/>
              <a:gd name="T70" fmla="*/ 234 w 421"/>
              <a:gd name="T71" fmla="*/ 701 h 1381"/>
              <a:gd name="T72" fmla="*/ 237 w 421"/>
              <a:gd name="T73" fmla="*/ 706 h 1381"/>
              <a:gd name="T74" fmla="*/ 240 w 421"/>
              <a:gd name="T75" fmla="*/ 716 h 1381"/>
              <a:gd name="T76" fmla="*/ 241 w 421"/>
              <a:gd name="T77" fmla="*/ 721 h 1381"/>
              <a:gd name="T78" fmla="*/ 271 w 421"/>
              <a:gd name="T79" fmla="*/ 1350 h 1381"/>
              <a:gd name="T80" fmla="*/ 271 w 421"/>
              <a:gd name="T81" fmla="*/ 1355 h 1381"/>
              <a:gd name="T82" fmla="*/ 275 w 421"/>
              <a:gd name="T83" fmla="*/ 1366 h 1381"/>
              <a:gd name="T84" fmla="*/ 278 w 421"/>
              <a:gd name="T85" fmla="*/ 1371 h 1381"/>
              <a:gd name="T86" fmla="*/ 283 w 421"/>
              <a:gd name="T87" fmla="*/ 1376 h 1381"/>
              <a:gd name="T88" fmla="*/ 287 w 421"/>
              <a:gd name="T89" fmla="*/ 1378 h 1381"/>
              <a:gd name="T90" fmla="*/ 291 w 421"/>
              <a:gd name="T91" fmla="*/ 1379 h 1381"/>
              <a:gd name="T92" fmla="*/ 295 w 421"/>
              <a:gd name="T93" fmla="*/ 1381 h 1381"/>
              <a:gd name="T94" fmla="*/ 301 w 421"/>
              <a:gd name="T95" fmla="*/ 1381 h 1381"/>
              <a:gd name="T96" fmla="*/ 318 w 421"/>
              <a:gd name="T97" fmla="*/ 1381 h 1381"/>
              <a:gd name="T98" fmla="*/ 330 w 421"/>
              <a:gd name="T99" fmla="*/ 1381 h 1381"/>
              <a:gd name="T100" fmla="*/ 343 w 421"/>
              <a:gd name="T101" fmla="*/ 1381 h 1381"/>
              <a:gd name="T102" fmla="*/ 361 w 421"/>
              <a:gd name="T103" fmla="*/ 1381 h 1381"/>
              <a:gd name="T104" fmla="*/ 367 w 421"/>
              <a:gd name="T105" fmla="*/ 1381 h 1381"/>
              <a:gd name="T106" fmla="*/ 370 w 421"/>
              <a:gd name="T107" fmla="*/ 1379 h 1381"/>
              <a:gd name="T108" fmla="*/ 375 w 421"/>
              <a:gd name="T109" fmla="*/ 1378 h 1381"/>
              <a:gd name="T110" fmla="*/ 379 w 421"/>
              <a:gd name="T111" fmla="*/ 1376 h 1381"/>
              <a:gd name="T112" fmla="*/ 384 w 421"/>
              <a:gd name="T113" fmla="*/ 1371 h 1381"/>
              <a:gd name="T114" fmla="*/ 387 w 421"/>
              <a:gd name="T115" fmla="*/ 1366 h 1381"/>
              <a:gd name="T116" fmla="*/ 391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1" y="1355"/>
                </a:lnTo>
                <a:lnTo>
                  <a:pt x="34" y="1366"/>
                </a:lnTo>
                <a:lnTo>
                  <a:pt x="38" y="1371"/>
                </a:lnTo>
                <a:lnTo>
                  <a:pt x="43" y="1376"/>
                </a:lnTo>
                <a:lnTo>
                  <a:pt x="46" y="1378"/>
                </a:lnTo>
                <a:lnTo>
                  <a:pt x="51" y="1379"/>
                </a:lnTo>
                <a:lnTo>
                  <a:pt x="55" y="1381"/>
                </a:lnTo>
                <a:lnTo>
                  <a:pt x="61" y="1381"/>
                </a:lnTo>
                <a:lnTo>
                  <a:pt x="80" y="1381"/>
                </a:lnTo>
                <a:lnTo>
                  <a:pt x="96" y="1381"/>
                </a:lnTo>
                <a:lnTo>
                  <a:pt x="109" y="1381"/>
                </a:lnTo>
                <a:lnTo>
                  <a:pt x="120" y="1381"/>
                </a:lnTo>
                <a:lnTo>
                  <a:pt x="126" y="1381"/>
                </a:lnTo>
                <a:lnTo>
                  <a:pt x="131" y="1379"/>
                </a:lnTo>
                <a:lnTo>
                  <a:pt x="135" y="1378"/>
                </a:lnTo>
                <a:lnTo>
                  <a:pt x="138" y="1376"/>
                </a:lnTo>
                <a:lnTo>
                  <a:pt x="143" y="1371"/>
                </a:lnTo>
                <a:lnTo>
                  <a:pt x="147" y="1366"/>
                </a:lnTo>
                <a:lnTo>
                  <a:pt x="150" y="1355"/>
                </a:lnTo>
                <a:lnTo>
                  <a:pt x="150" y="1350"/>
                </a:lnTo>
                <a:lnTo>
                  <a:pt x="181" y="721"/>
                </a:lnTo>
                <a:lnTo>
                  <a:pt x="182" y="716"/>
                </a:lnTo>
                <a:lnTo>
                  <a:pt x="184" y="706"/>
                </a:lnTo>
                <a:lnTo>
                  <a:pt x="188" y="701"/>
                </a:lnTo>
                <a:lnTo>
                  <a:pt x="194" y="696"/>
                </a:lnTo>
                <a:lnTo>
                  <a:pt x="196" y="693"/>
                </a:lnTo>
                <a:lnTo>
                  <a:pt x="201" y="692"/>
                </a:lnTo>
                <a:lnTo>
                  <a:pt x="206" y="691"/>
                </a:lnTo>
                <a:lnTo>
                  <a:pt x="211" y="691"/>
                </a:lnTo>
                <a:lnTo>
                  <a:pt x="216" y="691"/>
                </a:lnTo>
                <a:lnTo>
                  <a:pt x="220" y="692"/>
                </a:lnTo>
                <a:lnTo>
                  <a:pt x="225" y="693"/>
                </a:lnTo>
                <a:lnTo>
                  <a:pt x="228" y="696"/>
                </a:lnTo>
                <a:lnTo>
                  <a:pt x="234" y="701"/>
                </a:lnTo>
                <a:lnTo>
                  <a:pt x="237" y="706"/>
                </a:lnTo>
                <a:lnTo>
                  <a:pt x="240" y="716"/>
                </a:lnTo>
                <a:lnTo>
                  <a:pt x="241" y="721"/>
                </a:lnTo>
                <a:lnTo>
                  <a:pt x="271" y="1350"/>
                </a:lnTo>
                <a:lnTo>
                  <a:pt x="271" y="1355"/>
                </a:lnTo>
                <a:lnTo>
                  <a:pt x="275" y="1366"/>
                </a:lnTo>
                <a:lnTo>
                  <a:pt x="278" y="1371"/>
                </a:lnTo>
                <a:lnTo>
                  <a:pt x="283" y="1376"/>
                </a:lnTo>
                <a:lnTo>
                  <a:pt x="287" y="1378"/>
                </a:lnTo>
                <a:lnTo>
                  <a:pt x="291" y="1379"/>
                </a:lnTo>
                <a:lnTo>
                  <a:pt x="295" y="1381"/>
                </a:lnTo>
                <a:lnTo>
                  <a:pt x="301" y="1381"/>
                </a:lnTo>
                <a:lnTo>
                  <a:pt x="318" y="1381"/>
                </a:lnTo>
                <a:lnTo>
                  <a:pt x="330" y="1381"/>
                </a:lnTo>
                <a:lnTo>
                  <a:pt x="343" y="1381"/>
                </a:lnTo>
                <a:lnTo>
                  <a:pt x="361" y="1381"/>
                </a:lnTo>
                <a:lnTo>
                  <a:pt x="367" y="1381"/>
                </a:lnTo>
                <a:lnTo>
                  <a:pt x="370" y="1379"/>
                </a:lnTo>
                <a:lnTo>
                  <a:pt x="375" y="1378"/>
                </a:lnTo>
                <a:lnTo>
                  <a:pt x="379" y="1376"/>
                </a:lnTo>
                <a:lnTo>
                  <a:pt x="384" y="1371"/>
                </a:lnTo>
                <a:lnTo>
                  <a:pt x="387" y="1366"/>
                </a:lnTo>
                <a:lnTo>
                  <a:pt x="391"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3" name="Freeform 250"/>
          <p:cNvSpPr>
            <a:spLocks/>
          </p:cNvSpPr>
          <p:nvPr/>
        </p:nvSpPr>
        <p:spPr bwMode="auto">
          <a:xfrm>
            <a:off x="8742363" y="5167313"/>
            <a:ext cx="238125" cy="238125"/>
          </a:xfrm>
          <a:custGeom>
            <a:avLst/>
            <a:gdLst>
              <a:gd name="T0" fmla="*/ 0 w 300"/>
              <a:gd name="T1" fmla="*/ 136 h 301"/>
              <a:gd name="T2" fmla="*/ 6 w 300"/>
              <a:gd name="T3" fmla="*/ 107 h 301"/>
              <a:gd name="T4" fmla="*/ 17 w 300"/>
              <a:gd name="T5" fmla="*/ 79 h 301"/>
              <a:gd name="T6" fmla="*/ 34 w 300"/>
              <a:gd name="T7" fmla="*/ 56 h 301"/>
              <a:gd name="T8" fmla="*/ 54 w 300"/>
              <a:gd name="T9" fmla="*/ 35 h 301"/>
              <a:gd name="T10" fmla="*/ 77 w 300"/>
              <a:gd name="T11" fmla="*/ 18 h 301"/>
              <a:gd name="T12" fmla="*/ 105 w 300"/>
              <a:gd name="T13" fmla="*/ 8 h 301"/>
              <a:gd name="T14" fmla="*/ 134 w 300"/>
              <a:gd name="T15" fmla="*/ 2 h 301"/>
              <a:gd name="T16" fmla="*/ 164 w 300"/>
              <a:gd name="T17" fmla="*/ 2 h 301"/>
              <a:gd name="T18" fmla="*/ 194 w 300"/>
              <a:gd name="T19" fmla="*/ 8 h 301"/>
              <a:gd name="T20" fmla="*/ 221 w 300"/>
              <a:gd name="T21" fmla="*/ 18 h 301"/>
              <a:gd name="T22" fmla="*/ 245 w 300"/>
              <a:gd name="T23" fmla="*/ 35 h 301"/>
              <a:gd name="T24" fmla="*/ 266 w 300"/>
              <a:gd name="T25" fmla="*/ 56 h 301"/>
              <a:gd name="T26" fmla="*/ 281 w 300"/>
              <a:gd name="T27" fmla="*/ 79 h 301"/>
              <a:gd name="T28" fmla="*/ 292 w 300"/>
              <a:gd name="T29" fmla="*/ 107 h 301"/>
              <a:gd name="T30" fmla="*/ 298 w 300"/>
              <a:gd name="T31" fmla="*/ 136 h 301"/>
              <a:gd name="T32" fmla="*/ 298 w 300"/>
              <a:gd name="T33" fmla="*/ 166 h 301"/>
              <a:gd name="T34" fmla="*/ 292 w 300"/>
              <a:gd name="T35" fmla="*/ 195 h 301"/>
              <a:gd name="T36" fmla="*/ 281 w 300"/>
              <a:gd name="T37" fmla="*/ 223 h 301"/>
              <a:gd name="T38" fmla="*/ 266 w 300"/>
              <a:gd name="T39" fmla="*/ 247 h 301"/>
              <a:gd name="T40" fmla="*/ 245 w 300"/>
              <a:gd name="T41" fmla="*/ 266 h 301"/>
              <a:gd name="T42" fmla="*/ 221 w 300"/>
              <a:gd name="T43" fmla="*/ 283 h 301"/>
              <a:gd name="T44" fmla="*/ 194 w 300"/>
              <a:gd name="T45" fmla="*/ 294 h 301"/>
              <a:gd name="T46" fmla="*/ 164 w 300"/>
              <a:gd name="T47" fmla="*/ 300 h 301"/>
              <a:gd name="T48" fmla="*/ 134 w 300"/>
              <a:gd name="T49" fmla="*/ 300 h 301"/>
              <a:gd name="T50" fmla="*/ 105 w 300"/>
              <a:gd name="T51" fmla="*/ 294 h 301"/>
              <a:gd name="T52" fmla="*/ 77 w 300"/>
              <a:gd name="T53" fmla="*/ 283 h 301"/>
              <a:gd name="T54" fmla="*/ 54 w 300"/>
              <a:gd name="T55" fmla="*/ 266 h 301"/>
              <a:gd name="T56" fmla="*/ 34 w 300"/>
              <a:gd name="T57" fmla="*/ 247 h 301"/>
              <a:gd name="T58" fmla="*/ 17 w 300"/>
              <a:gd name="T59" fmla="*/ 223 h 301"/>
              <a:gd name="T60" fmla="*/ 6 w 300"/>
              <a:gd name="T61" fmla="*/ 195 h 301"/>
              <a:gd name="T62" fmla="*/ 0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0" y="136"/>
                </a:lnTo>
                <a:lnTo>
                  <a:pt x="2" y="120"/>
                </a:lnTo>
                <a:lnTo>
                  <a:pt x="6" y="107"/>
                </a:lnTo>
                <a:lnTo>
                  <a:pt x="11" y="92"/>
                </a:lnTo>
                <a:lnTo>
                  <a:pt x="17" y="79"/>
                </a:lnTo>
                <a:lnTo>
                  <a:pt x="25" y="67"/>
                </a:lnTo>
                <a:lnTo>
                  <a:pt x="34" y="56"/>
                </a:lnTo>
                <a:lnTo>
                  <a:pt x="43" y="45"/>
                </a:lnTo>
                <a:lnTo>
                  <a:pt x="54" y="35"/>
                </a:lnTo>
                <a:lnTo>
                  <a:pt x="65" y="27"/>
                </a:lnTo>
                <a:lnTo>
                  <a:pt x="77" y="18"/>
                </a:lnTo>
                <a:lnTo>
                  <a:pt x="90" y="12"/>
                </a:lnTo>
                <a:lnTo>
                  <a:pt x="105" y="8"/>
                </a:lnTo>
                <a:lnTo>
                  <a:pt x="119" y="4"/>
                </a:lnTo>
                <a:lnTo>
                  <a:pt x="134" y="2"/>
                </a:lnTo>
                <a:lnTo>
                  <a:pt x="150" y="0"/>
                </a:lnTo>
                <a:lnTo>
                  <a:pt x="164" y="2"/>
                </a:lnTo>
                <a:lnTo>
                  <a:pt x="180" y="4"/>
                </a:lnTo>
                <a:lnTo>
                  <a:pt x="194" y="8"/>
                </a:lnTo>
                <a:lnTo>
                  <a:pt x="208" y="12"/>
                </a:lnTo>
                <a:lnTo>
                  <a:pt x="221" y="18"/>
                </a:lnTo>
                <a:lnTo>
                  <a:pt x="233" y="27"/>
                </a:lnTo>
                <a:lnTo>
                  <a:pt x="245" y="35"/>
                </a:lnTo>
                <a:lnTo>
                  <a:pt x="256" y="45"/>
                </a:lnTo>
                <a:lnTo>
                  <a:pt x="266" y="56"/>
                </a:lnTo>
                <a:lnTo>
                  <a:pt x="274" y="67"/>
                </a:lnTo>
                <a:lnTo>
                  <a:pt x="281" y="79"/>
                </a:lnTo>
                <a:lnTo>
                  <a:pt x="288" y="92"/>
                </a:lnTo>
                <a:lnTo>
                  <a:pt x="292" y="107"/>
                </a:lnTo>
                <a:lnTo>
                  <a:pt x="296" y="121"/>
                </a:lnTo>
                <a:lnTo>
                  <a:pt x="298" y="136"/>
                </a:lnTo>
                <a:lnTo>
                  <a:pt x="300" y="151"/>
                </a:lnTo>
                <a:lnTo>
                  <a:pt x="298" y="166"/>
                </a:lnTo>
                <a:lnTo>
                  <a:pt x="296" y="181"/>
                </a:lnTo>
                <a:lnTo>
                  <a:pt x="292" y="195"/>
                </a:lnTo>
                <a:lnTo>
                  <a:pt x="288" y="209"/>
                </a:lnTo>
                <a:lnTo>
                  <a:pt x="281" y="223"/>
                </a:lnTo>
                <a:lnTo>
                  <a:pt x="274" y="235"/>
                </a:lnTo>
                <a:lnTo>
                  <a:pt x="266" y="247"/>
                </a:lnTo>
                <a:lnTo>
                  <a:pt x="256" y="256"/>
                </a:lnTo>
                <a:lnTo>
                  <a:pt x="245" y="266"/>
                </a:lnTo>
                <a:lnTo>
                  <a:pt x="233" y="276"/>
                </a:lnTo>
                <a:lnTo>
                  <a:pt x="221" y="283"/>
                </a:lnTo>
                <a:lnTo>
                  <a:pt x="208" y="289"/>
                </a:lnTo>
                <a:lnTo>
                  <a:pt x="194" y="294"/>
                </a:lnTo>
                <a:lnTo>
                  <a:pt x="180" y="297"/>
                </a:lnTo>
                <a:lnTo>
                  <a:pt x="164" y="300"/>
                </a:lnTo>
                <a:lnTo>
                  <a:pt x="150" y="301"/>
                </a:lnTo>
                <a:lnTo>
                  <a:pt x="134" y="300"/>
                </a:lnTo>
                <a:lnTo>
                  <a:pt x="119" y="297"/>
                </a:lnTo>
                <a:lnTo>
                  <a:pt x="105" y="294"/>
                </a:lnTo>
                <a:lnTo>
                  <a:pt x="90" y="289"/>
                </a:lnTo>
                <a:lnTo>
                  <a:pt x="77" y="283"/>
                </a:lnTo>
                <a:lnTo>
                  <a:pt x="65" y="276"/>
                </a:lnTo>
                <a:lnTo>
                  <a:pt x="54" y="266"/>
                </a:lnTo>
                <a:lnTo>
                  <a:pt x="43" y="256"/>
                </a:lnTo>
                <a:lnTo>
                  <a:pt x="34" y="247"/>
                </a:lnTo>
                <a:lnTo>
                  <a:pt x="25" y="235"/>
                </a:lnTo>
                <a:lnTo>
                  <a:pt x="17" y="223"/>
                </a:lnTo>
                <a:lnTo>
                  <a:pt x="11" y="209"/>
                </a:lnTo>
                <a:lnTo>
                  <a:pt x="6" y="195"/>
                </a:lnTo>
                <a:lnTo>
                  <a:pt x="2" y="181"/>
                </a:lnTo>
                <a:lnTo>
                  <a:pt x="0"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4" name="Freeform 251"/>
          <p:cNvSpPr>
            <a:spLocks/>
          </p:cNvSpPr>
          <p:nvPr/>
        </p:nvSpPr>
        <p:spPr bwMode="auto">
          <a:xfrm>
            <a:off x="8694738" y="5476875"/>
            <a:ext cx="333375" cy="1095375"/>
          </a:xfrm>
          <a:custGeom>
            <a:avLst/>
            <a:gdLst>
              <a:gd name="T0" fmla="*/ 0 w 421"/>
              <a:gd name="T1" fmla="*/ 0 h 1381"/>
              <a:gd name="T2" fmla="*/ 31 w 421"/>
              <a:gd name="T3" fmla="*/ 1350 h 1381"/>
              <a:gd name="T4" fmla="*/ 31 w 421"/>
              <a:gd name="T5" fmla="*/ 1355 h 1381"/>
              <a:gd name="T6" fmla="*/ 34 w 421"/>
              <a:gd name="T7" fmla="*/ 1366 h 1381"/>
              <a:gd name="T8" fmla="*/ 38 w 421"/>
              <a:gd name="T9" fmla="*/ 1371 h 1381"/>
              <a:gd name="T10" fmla="*/ 43 w 421"/>
              <a:gd name="T11" fmla="*/ 1376 h 1381"/>
              <a:gd name="T12" fmla="*/ 46 w 421"/>
              <a:gd name="T13" fmla="*/ 1378 h 1381"/>
              <a:gd name="T14" fmla="*/ 50 w 421"/>
              <a:gd name="T15" fmla="*/ 1379 h 1381"/>
              <a:gd name="T16" fmla="*/ 55 w 421"/>
              <a:gd name="T17" fmla="*/ 1381 h 1381"/>
              <a:gd name="T18" fmla="*/ 61 w 421"/>
              <a:gd name="T19" fmla="*/ 1381 h 1381"/>
              <a:gd name="T20" fmla="*/ 80 w 421"/>
              <a:gd name="T21" fmla="*/ 1381 h 1381"/>
              <a:gd name="T22" fmla="*/ 96 w 421"/>
              <a:gd name="T23" fmla="*/ 1381 h 1381"/>
              <a:gd name="T24" fmla="*/ 108 w 421"/>
              <a:gd name="T25" fmla="*/ 1381 h 1381"/>
              <a:gd name="T26" fmla="*/ 120 w 421"/>
              <a:gd name="T27" fmla="*/ 1381 h 1381"/>
              <a:gd name="T28" fmla="*/ 126 w 421"/>
              <a:gd name="T29" fmla="*/ 1381 h 1381"/>
              <a:gd name="T30" fmla="*/ 130 w 421"/>
              <a:gd name="T31" fmla="*/ 1379 h 1381"/>
              <a:gd name="T32" fmla="*/ 135 w 421"/>
              <a:gd name="T33" fmla="*/ 1378 h 1381"/>
              <a:gd name="T34" fmla="*/ 138 w 421"/>
              <a:gd name="T35" fmla="*/ 1376 h 1381"/>
              <a:gd name="T36" fmla="*/ 143 w 421"/>
              <a:gd name="T37" fmla="*/ 1371 h 1381"/>
              <a:gd name="T38" fmla="*/ 147 w 421"/>
              <a:gd name="T39" fmla="*/ 1366 h 1381"/>
              <a:gd name="T40" fmla="*/ 150 w 421"/>
              <a:gd name="T41" fmla="*/ 1355 h 1381"/>
              <a:gd name="T42" fmla="*/ 150 w 421"/>
              <a:gd name="T43" fmla="*/ 1350 h 1381"/>
              <a:gd name="T44" fmla="*/ 180 w 421"/>
              <a:gd name="T45" fmla="*/ 721 h 1381"/>
              <a:gd name="T46" fmla="*/ 180 w 421"/>
              <a:gd name="T47" fmla="*/ 716 h 1381"/>
              <a:gd name="T48" fmla="*/ 184 w 421"/>
              <a:gd name="T49" fmla="*/ 706 h 1381"/>
              <a:gd name="T50" fmla="*/ 188 w 421"/>
              <a:gd name="T51" fmla="*/ 701 h 1381"/>
              <a:gd name="T52" fmla="*/ 193 w 421"/>
              <a:gd name="T53" fmla="*/ 696 h 1381"/>
              <a:gd name="T54" fmla="*/ 196 w 421"/>
              <a:gd name="T55" fmla="*/ 693 h 1381"/>
              <a:gd name="T56" fmla="*/ 201 w 421"/>
              <a:gd name="T57" fmla="*/ 692 h 1381"/>
              <a:gd name="T58" fmla="*/ 205 w 421"/>
              <a:gd name="T59" fmla="*/ 691 h 1381"/>
              <a:gd name="T60" fmla="*/ 211 w 421"/>
              <a:gd name="T61" fmla="*/ 691 h 1381"/>
              <a:gd name="T62" fmla="*/ 216 w 421"/>
              <a:gd name="T63" fmla="*/ 691 h 1381"/>
              <a:gd name="T64" fmla="*/ 220 w 421"/>
              <a:gd name="T65" fmla="*/ 692 h 1381"/>
              <a:gd name="T66" fmla="*/ 224 w 421"/>
              <a:gd name="T67" fmla="*/ 693 h 1381"/>
              <a:gd name="T68" fmla="*/ 228 w 421"/>
              <a:gd name="T69" fmla="*/ 696 h 1381"/>
              <a:gd name="T70" fmla="*/ 234 w 421"/>
              <a:gd name="T71" fmla="*/ 701 h 1381"/>
              <a:gd name="T72" fmla="*/ 236 w 421"/>
              <a:gd name="T73" fmla="*/ 706 h 1381"/>
              <a:gd name="T74" fmla="*/ 240 w 421"/>
              <a:gd name="T75" fmla="*/ 716 h 1381"/>
              <a:gd name="T76" fmla="*/ 241 w 421"/>
              <a:gd name="T77" fmla="*/ 721 h 1381"/>
              <a:gd name="T78" fmla="*/ 270 w 421"/>
              <a:gd name="T79" fmla="*/ 1350 h 1381"/>
              <a:gd name="T80" fmla="*/ 271 w 421"/>
              <a:gd name="T81" fmla="*/ 1355 h 1381"/>
              <a:gd name="T82" fmla="*/ 275 w 421"/>
              <a:gd name="T83" fmla="*/ 1366 h 1381"/>
              <a:gd name="T84" fmla="*/ 277 w 421"/>
              <a:gd name="T85" fmla="*/ 1371 h 1381"/>
              <a:gd name="T86" fmla="*/ 283 w 421"/>
              <a:gd name="T87" fmla="*/ 1376 h 1381"/>
              <a:gd name="T88" fmla="*/ 287 w 421"/>
              <a:gd name="T89" fmla="*/ 1378 h 1381"/>
              <a:gd name="T90" fmla="*/ 290 w 421"/>
              <a:gd name="T91" fmla="*/ 1379 h 1381"/>
              <a:gd name="T92" fmla="*/ 295 w 421"/>
              <a:gd name="T93" fmla="*/ 1381 h 1381"/>
              <a:gd name="T94" fmla="*/ 300 w 421"/>
              <a:gd name="T95" fmla="*/ 1381 h 1381"/>
              <a:gd name="T96" fmla="*/ 318 w 421"/>
              <a:gd name="T97" fmla="*/ 1381 h 1381"/>
              <a:gd name="T98" fmla="*/ 330 w 421"/>
              <a:gd name="T99" fmla="*/ 1381 h 1381"/>
              <a:gd name="T100" fmla="*/ 342 w 421"/>
              <a:gd name="T101" fmla="*/ 1381 h 1381"/>
              <a:gd name="T102" fmla="*/ 361 w 421"/>
              <a:gd name="T103" fmla="*/ 1381 h 1381"/>
              <a:gd name="T104" fmla="*/ 365 w 421"/>
              <a:gd name="T105" fmla="*/ 1381 h 1381"/>
              <a:gd name="T106" fmla="*/ 370 w 421"/>
              <a:gd name="T107" fmla="*/ 1379 h 1381"/>
              <a:gd name="T108" fmla="*/ 374 w 421"/>
              <a:gd name="T109" fmla="*/ 1378 h 1381"/>
              <a:gd name="T110" fmla="*/ 378 w 421"/>
              <a:gd name="T111" fmla="*/ 1376 h 1381"/>
              <a:gd name="T112" fmla="*/ 384 w 421"/>
              <a:gd name="T113" fmla="*/ 1371 h 1381"/>
              <a:gd name="T114" fmla="*/ 387 w 421"/>
              <a:gd name="T115" fmla="*/ 1366 h 1381"/>
              <a:gd name="T116" fmla="*/ 390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1" y="1355"/>
                </a:lnTo>
                <a:lnTo>
                  <a:pt x="34" y="1366"/>
                </a:lnTo>
                <a:lnTo>
                  <a:pt x="38" y="1371"/>
                </a:lnTo>
                <a:lnTo>
                  <a:pt x="43" y="1376"/>
                </a:lnTo>
                <a:lnTo>
                  <a:pt x="46" y="1378"/>
                </a:lnTo>
                <a:lnTo>
                  <a:pt x="50" y="1379"/>
                </a:lnTo>
                <a:lnTo>
                  <a:pt x="55" y="1381"/>
                </a:lnTo>
                <a:lnTo>
                  <a:pt x="61" y="1381"/>
                </a:lnTo>
                <a:lnTo>
                  <a:pt x="80" y="1381"/>
                </a:lnTo>
                <a:lnTo>
                  <a:pt x="96" y="1381"/>
                </a:lnTo>
                <a:lnTo>
                  <a:pt x="108" y="1381"/>
                </a:lnTo>
                <a:lnTo>
                  <a:pt x="120" y="1381"/>
                </a:lnTo>
                <a:lnTo>
                  <a:pt x="126" y="1381"/>
                </a:lnTo>
                <a:lnTo>
                  <a:pt x="130" y="1379"/>
                </a:lnTo>
                <a:lnTo>
                  <a:pt x="135" y="1378"/>
                </a:lnTo>
                <a:lnTo>
                  <a:pt x="138" y="1376"/>
                </a:lnTo>
                <a:lnTo>
                  <a:pt x="143" y="1371"/>
                </a:lnTo>
                <a:lnTo>
                  <a:pt x="147" y="1366"/>
                </a:lnTo>
                <a:lnTo>
                  <a:pt x="150" y="1355"/>
                </a:lnTo>
                <a:lnTo>
                  <a:pt x="150" y="1350"/>
                </a:lnTo>
                <a:lnTo>
                  <a:pt x="180" y="721"/>
                </a:lnTo>
                <a:lnTo>
                  <a:pt x="180" y="716"/>
                </a:lnTo>
                <a:lnTo>
                  <a:pt x="184" y="706"/>
                </a:lnTo>
                <a:lnTo>
                  <a:pt x="188" y="701"/>
                </a:lnTo>
                <a:lnTo>
                  <a:pt x="193" y="696"/>
                </a:lnTo>
                <a:lnTo>
                  <a:pt x="196" y="693"/>
                </a:lnTo>
                <a:lnTo>
                  <a:pt x="201" y="692"/>
                </a:lnTo>
                <a:lnTo>
                  <a:pt x="205" y="691"/>
                </a:lnTo>
                <a:lnTo>
                  <a:pt x="211" y="691"/>
                </a:lnTo>
                <a:lnTo>
                  <a:pt x="216" y="691"/>
                </a:lnTo>
                <a:lnTo>
                  <a:pt x="220" y="692"/>
                </a:lnTo>
                <a:lnTo>
                  <a:pt x="224" y="693"/>
                </a:lnTo>
                <a:lnTo>
                  <a:pt x="228" y="696"/>
                </a:lnTo>
                <a:lnTo>
                  <a:pt x="234" y="701"/>
                </a:lnTo>
                <a:lnTo>
                  <a:pt x="236" y="706"/>
                </a:lnTo>
                <a:lnTo>
                  <a:pt x="240" y="716"/>
                </a:lnTo>
                <a:lnTo>
                  <a:pt x="241" y="721"/>
                </a:lnTo>
                <a:lnTo>
                  <a:pt x="270" y="1350"/>
                </a:lnTo>
                <a:lnTo>
                  <a:pt x="271" y="1355"/>
                </a:lnTo>
                <a:lnTo>
                  <a:pt x="275" y="1366"/>
                </a:lnTo>
                <a:lnTo>
                  <a:pt x="277" y="1371"/>
                </a:lnTo>
                <a:lnTo>
                  <a:pt x="283" y="1376"/>
                </a:lnTo>
                <a:lnTo>
                  <a:pt x="287" y="1378"/>
                </a:lnTo>
                <a:lnTo>
                  <a:pt x="290" y="1379"/>
                </a:lnTo>
                <a:lnTo>
                  <a:pt x="295" y="1381"/>
                </a:lnTo>
                <a:lnTo>
                  <a:pt x="300" y="1381"/>
                </a:lnTo>
                <a:lnTo>
                  <a:pt x="318" y="1381"/>
                </a:lnTo>
                <a:lnTo>
                  <a:pt x="330" y="1381"/>
                </a:lnTo>
                <a:lnTo>
                  <a:pt x="342" y="1381"/>
                </a:lnTo>
                <a:lnTo>
                  <a:pt x="361" y="1381"/>
                </a:lnTo>
                <a:lnTo>
                  <a:pt x="365" y="1381"/>
                </a:lnTo>
                <a:lnTo>
                  <a:pt x="370" y="1379"/>
                </a:lnTo>
                <a:lnTo>
                  <a:pt x="374" y="1378"/>
                </a:lnTo>
                <a:lnTo>
                  <a:pt x="378" y="1376"/>
                </a:lnTo>
                <a:lnTo>
                  <a:pt x="384" y="1371"/>
                </a:lnTo>
                <a:lnTo>
                  <a:pt x="387" y="1366"/>
                </a:lnTo>
                <a:lnTo>
                  <a:pt x="390"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5" name="Freeform 252"/>
          <p:cNvSpPr>
            <a:spLocks/>
          </p:cNvSpPr>
          <p:nvPr/>
        </p:nvSpPr>
        <p:spPr bwMode="auto">
          <a:xfrm>
            <a:off x="9269413" y="5167313"/>
            <a:ext cx="238125" cy="238125"/>
          </a:xfrm>
          <a:custGeom>
            <a:avLst/>
            <a:gdLst>
              <a:gd name="T0" fmla="*/ 1 w 301"/>
              <a:gd name="T1" fmla="*/ 136 h 301"/>
              <a:gd name="T2" fmla="*/ 7 w 301"/>
              <a:gd name="T3" fmla="*/ 107 h 301"/>
              <a:gd name="T4" fmla="*/ 18 w 301"/>
              <a:gd name="T5" fmla="*/ 79 h 301"/>
              <a:gd name="T6" fmla="*/ 35 w 301"/>
              <a:gd name="T7" fmla="*/ 56 h 301"/>
              <a:gd name="T8" fmla="*/ 54 w 301"/>
              <a:gd name="T9" fmla="*/ 35 h 301"/>
              <a:gd name="T10" fmla="*/ 78 w 301"/>
              <a:gd name="T11" fmla="*/ 18 h 301"/>
              <a:gd name="T12" fmla="*/ 106 w 301"/>
              <a:gd name="T13" fmla="*/ 8 h 301"/>
              <a:gd name="T14" fmla="*/ 135 w 301"/>
              <a:gd name="T15" fmla="*/ 2 h 301"/>
              <a:gd name="T16" fmla="*/ 165 w 301"/>
              <a:gd name="T17" fmla="*/ 2 h 301"/>
              <a:gd name="T18" fmla="*/ 194 w 301"/>
              <a:gd name="T19" fmla="*/ 8 h 301"/>
              <a:gd name="T20" fmla="*/ 222 w 301"/>
              <a:gd name="T21" fmla="*/ 18 h 301"/>
              <a:gd name="T22" fmla="*/ 245 w 301"/>
              <a:gd name="T23" fmla="*/ 35 h 301"/>
              <a:gd name="T24" fmla="*/ 266 w 301"/>
              <a:gd name="T25" fmla="*/ 56 h 301"/>
              <a:gd name="T26" fmla="*/ 282 w 301"/>
              <a:gd name="T27" fmla="*/ 79 h 301"/>
              <a:gd name="T28" fmla="*/ 293 w 301"/>
              <a:gd name="T29" fmla="*/ 107 h 301"/>
              <a:gd name="T30" fmla="*/ 299 w 301"/>
              <a:gd name="T31" fmla="*/ 136 h 301"/>
              <a:gd name="T32" fmla="*/ 299 w 301"/>
              <a:gd name="T33" fmla="*/ 166 h 301"/>
              <a:gd name="T34" fmla="*/ 293 w 301"/>
              <a:gd name="T35" fmla="*/ 195 h 301"/>
              <a:gd name="T36" fmla="*/ 282 w 301"/>
              <a:gd name="T37" fmla="*/ 223 h 301"/>
              <a:gd name="T38" fmla="*/ 266 w 301"/>
              <a:gd name="T39" fmla="*/ 247 h 301"/>
              <a:gd name="T40" fmla="*/ 245 w 301"/>
              <a:gd name="T41" fmla="*/ 266 h 301"/>
              <a:gd name="T42" fmla="*/ 222 w 301"/>
              <a:gd name="T43" fmla="*/ 283 h 301"/>
              <a:gd name="T44" fmla="*/ 194 w 301"/>
              <a:gd name="T45" fmla="*/ 294 h 301"/>
              <a:gd name="T46" fmla="*/ 165 w 301"/>
              <a:gd name="T47" fmla="*/ 300 h 301"/>
              <a:gd name="T48" fmla="*/ 135 w 301"/>
              <a:gd name="T49" fmla="*/ 300 h 301"/>
              <a:gd name="T50" fmla="*/ 106 w 301"/>
              <a:gd name="T51" fmla="*/ 294 h 301"/>
              <a:gd name="T52" fmla="*/ 78 w 301"/>
              <a:gd name="T53" fmla="*/ 283 h 301"/>
              <a:gd name="T54" fmla="*/ 54 w 301"/>
              <a:gd name="T55" fmla="*/ 266 h 301"/>
              <a:gd name="T56" fmla="*/ 35 w 301"/>
              <a:gd name="T57" fmla="*/ 247 h 301"/>
              <a:gd name="T58" fmla="*/ 18 w 301"/>
              <a:gd name="T59" fmla="*/ 223 h 301"/>
              <a:gd name="T60" fmla="*/ 7 w 301"/>
              <a:gd name="T61" fmla="*/ 195 h 301"/>
              <a:gd name="T62" fmla="*/ 1 w 301"/>
              <a:gd name="T63" fmla="*/ 166 h 301"/>
              <a:gd name="T64" fmla="*/ 0 w 301"/>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301">
                <a:moveTo>
                  <a:pt x="0" y="151"/>
                </a:moveTo>
                <a:lnTo>
                  <a:pt x="1" y="136"/>
                </a:lnTo>
                <a:lnTo>
                  <a:pt x="3" y="120"/>
                </a:lnTo>
                <a:lnTo>
                  <a:pt x="7" y="107"/>
                </a:lnTo>
                <a:lnTo>
                  <a:pt x="12" y="92"/>
                </a:lnTo>
                <a:lnTo>
                  <a:pt x="18" y="79"/>
                </a:lnTo>
                <a:lnTo>
                  <a:pt x="25" y="67"/>
                </a:lnTo>
                <a:lnTo>
                  <a:pt x="35" y="56"/>
                </a:lnTo>
                <a:lnTo>
                  <a:pt x="44" y="45"/>
                </a:lnTo>
                <a:lnTo>
                  <a:pt x="54" y="35"/>
                </a:lnTo>
                <a:lnTo>
                  <a:pt x="66" y="27"/>
                </a:lnTo>
                <a:lnTo>
                  <a:pt x="78" y="18"/>
                </a:lnTo>
                <a:lnTo>
                  <a:pt x="91" y="12"/>
                </a:lnTo>
                <a:lnTo>
                  <a:pt x="106" y="8"/>
                </a:lnTo>
                <a:lnTo>
                  <a:pt x="119" y="4"/>
                </a:lnTo>
                <a:lnTo>
                  <a:pt x="135" y="2"/>
                </a:lnTo>
                <a:lnTo>
                  <a:pt x="149" y="0"/>
                </a:lnTo>
                <a:lnTo>
                  <a:pt x="165" y="2"/>
                </a:lnTo>
                <a:lnTo>
                  <a:pt x="180" y="4"/>
                </a:lnTo>
                <a:lnTo>
                  <a:pt x="194" y="8"/>
                </a:lnTo>
                <a:lnTo>
                  <a:pt x="209" y="12"/>
                </a:lnTo>
                <a:lnTo>
                  <a:pt x="222" y="18"/>
                </a:lnTo>
                <a:lnTo>
                  <a:pt x="234" y="27"/>
                </a:lnTo>
                <a:lnTo>
                  <a:pt x="245" y="35"/>
                </a:lnTo>
                <a:lnTo>
                  <a:pt x="256" y="45"/>
                </a:lnTo>
                <a:lnTo>
                  <a:pt x="266" y="56"/>
                </a:lnTo>
                <a:lnTo>
                  <a:pt x="274" y="67"/>
                </a:lnTo>
                <a:lnTo>
                  <a:pt x="282" y="79"/>
                </a:lnTo>
                <a:lnTo>
                  <a:pt x="288" y="92"/>
                </a:lnTo>
                <a:lnTo>
                  <a:pt x="293" y="107"/>
                </a:lnTo>
                <a:lnTo>
                  <a:pt x="297" y="121"/>
                </a:lnTo>
                <a:lnTo>
                  <a:pt x="299" y="136"/>
                </a:lnTo>
                <a:lnTo>
                  <a:pt x="301" y="151"/>
                </a:lnTo>
                <a:lnTo>
                  <a:pt x="299" y="166"/>
                </a:lnTo>
                <a:lnTo>
                  <a:pt x="297" y="181"/>
                </a:lnTo>
                <a:lnTo>
                  <a:pt x="293" y="195"/>
                </a:lnTo>
                <a:lnTo>
                  <a:pt x="288" y="209"/>
                </a:lnTo>
                <a:lnTo>
                  <a:pt x="282" y="223"/>
                </a:lnTo>
                <a:lnTo>
                  <a:pt x="274" y="235"/>
                </a:lnTo>
                <a:lnTo>
                  <a:pt x="266" y="247"/>
                </a:lnTo>
                <a:lnTo>
                  <a:pt x="256" y="256"/>
                </a:lnTo>
                <a:lnTo>
                  <a:pt x="245" y="266"/>
                </a:lnTo>
                <a:lnTo>
                  <a:pt x="234" y="276"/>
                </a:lnTo>
                <a:lnTo>
                  <a:pt x="222" y="283"/>
                </a:lnTo>
                <a:lnTo>
                  <a:pt x="209" y="289"/>
                </a:lnTo>
                <a:lnTo>
                  <a:pt x="194" y="294"/>
                </a:lnTo>
                <a:lnTo>
                  <a:pt x="180" y="297"/>
                </a:lnTo>
                <a:lnTo>
                  <a:pt x="165" y="300"/>
                </a:lnTo>
                <a:lnTo>
                  <a:pt x="149" y="301"/>
                </a:lnTo>
                <a:lnTo>
                  <a:pt x="135" y="300"/>
                </a:lnTo>
                <a:lnTo>
                  <a:pt x="119" y="297"/>
                </a:lnTo>
                <a:lnTo>
                  <a:pt x="106" y="294"/>
                </a:lnTo>
                <a:lnTo>
                  <a:pt x="91" y="289"/>
                </a:lnTo>
                <a:lnTo>
                  <a:pt x="78" y="283"/>
                </a:lnTo>
                <a:lnTo>
                  <a:pt x="66" y="276"/>
                </a:lnTo>
                <a:lnTo>
                  <a:pt x="54" y="266"/>
                </a:lnTo>
                <a:lnTo>
                  <a:pt x="44" y="256"/>
                </a:lnTo>
                <a:lnTo>
                  <a:pt x="35" y="247"/>
                </a:lnTo>
                <a:lnTo>
                  <a:pt x="25" y="235"/>
                </a:lnTo>
                <a:lnTo>
                  <a:pt x="18" y="223"/>
                </a:lnTo>
                <a:lnTo>
                  <a:pt x="12" y="209"/>
                </a:lnTo>
                <a:lnTo>
                  <a:pt x="7" y="195"/>
                </a:lnTo>
                <a:lnTo>
                  <a:pt x="3" y="181"/>
                </a:lnTo>
                <a:lnTo>
                  <a:pt x="1"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6" name="Freeform 253"/>
          <p:cNvSpPr>
            <a:spLocks/>
          </p:cNvSpPr>
          <p:nvPr/>
        </p:nvSpPr>
        <p:spPr bwMode="auto">
          <a:xfrm>
            <a:off x="9221788" y="5476875"/>
            <a:ext cx="333375" cy="1095375"/>
          </a:xfrm>
          <a:custGeom>
            <a:avLst/>
            <a:gdLst>
              <a:gd name="T0" fmla="*/ 0 w 420"/>
              <a:gd name="T1" fmla="*/ 0 h 1381"/>
              <a:gd name="T2" fmla="*/ 29 w 420"/>
              <a:gd name="T3" fmla="*/ 1350 h 1381"/>
              <a:gd name="T4" fmla="*/ 31 w 420"/>
              <a:gd name="T5" fmla="*/ 1355 h 1381"/>
              <a:gd name="T6" fmla="*/ 33 w 420"/>
              <a:gd name="T7" fmla="*/ 1366 h 1381"/>
              <a:gd name="T8" fmla="*/ 37 w 420"/>
              <a:gd name="T9" fmla="*/ 1371 h 1381"/>
              <a:gd name="T10" fmla="*/ 43 w 420"/>
              <a:gd name="T11" fmla="*/ 1376 h 1381"/>
              <a:gd name="T12" fmla="*/ 46 w 420"/>
              <a:gd name="T13" fmla="*/ 1378 h 1381"/>
              <a:gd name="T14" fmla="*/ 50 w 420"/>
              <a:gd name="T15" fmla="*/ 1379 h 1381"/>
              <a:gd name="T16" fmla="*/ 55 w 420"/>
              <a:gd name="T17" fmla="*/ 1381 h 1381"/>
              <a:gd name="T18" fmla="*/ 60 w 420"/>
              <a:gd name="T19" fmla="*/ 1381 h 1381"/>
              <a:gd name="T20" fmla="*/ 80 w 420"/>
              <a:gd name="T21" fmla="*/ 1381 h 1381"/>
              <a:gd name="T22" fmla="*/ 95 w 420"/>
              <a:gd name="T23" fmla="*/ 1381 h 1381"/>
              <a:gd name="T24" fmla="*/ 108 w 420"/>
              <a:gd name="T25" fmla="*/ 1381 h 1381"/>
              <a:gd name="T26" fmla="*/ 120 w 420"/>
              <a:gd name="T27" fmla="*/ 1381 h 1381"/>
              <a:gd name="T28" fmla="*/ 125 w 420"/>
              <a:gd name="T29" fmla="*/ 1381 h 1381"/>
              <a:gd name="T30" fmla="*/ 130 w 420"/>
              <a:gd name="T31" fmla="*/ 1379 h 1381"/>
              <a:gd name="T32" fmla="*/ 133 w 420"/>
              <a:gd name="T33" fmla="*/ 1378 h 1381"/>
              <a:gd name="T34" fmla="*/ 137 w 420"/>
              <a:gd name="T35" fmla="*/ 1376 h 1381"/>
              <a:gd name="T36" fmla="*/ 143 w 420"/>
              <a:gd name="T37" fmla="*/ 1371 h 1381"/>
              <a:gd name="T38" fmla="*/ 147 w 420"/>
              <a:gd name="T39" fmla="*/ 1366 h 1381"/>
              <a:gd name="T40" fmla="*/ 149 w 420"/>
              <a:gd name="T41" fmla="*/ 1355 h 1381"/>
              <a:gd name="T42" fmla="*/ 150 w 420"/>
              <a:gd name="T43" fmla="*/ 1350 h 1381"/>
              <a:gd name="T44" fmla="*/ 180 w 420"/>
              <a:gd name="T45" fmla="*/ 721 h 1381"/>
              <a:gd name="T46" fmla="*/ 180 w 420"/>
              <a:gd name="T47" fmla="*/ 716 h 1381"/>
              <a:gd name="T48" fmla="*/ 184 w 420"/>
              <a:gd name="T49" fmla="*/ 706 h 1381"/>
              <a:gd name="T50" fmla="*/ 188 w 420"/>
              <a:gd name="T51" fmla="*/ 701 h 1381"/>
              <a:gd name="T52" fmla="*/ 193 w 420"/>
              <a:gd name="T53" fmla="*/ 696 h 1381"/>
              <a:gd name="T54" fmla="*/ 196 w 420"/>
              <a:gd name="T55" fmla="*/ 693 h 1381"/>
              <a:gd name="T56" fmla="*/ 200 w 420"/>
              <a:gd name="T57" fmla="*/ 692 h 1381"/>
              <a:gd name="T58" fmla="*/ 205 w 420"/>
              <a:gd name="T59" fmla="*/ 691 h 1381"/>
              <a:gd name="T60" fmla="*/ 209 w 420"/>
              <a:gd name="T61" fmla="*/ 691 h 1381"/>
              <a:gd name="T62" fmla="*/ 215 w 420"/>
              <a:gd name="T63" fmla="*/ 691 h 1381"/>
              <a:gd name="T64" fmla="*/ 220 w 420"/>
              <a:gd name="T65" fmla="*/ 692 h 1381"/>
              <a:gd name="T66" fmla="*/ 224 w 420"/>
              <a:gd name="T67" fmla="*/ 693 h 1381"/>
              <a:gd name="T68" fmla="*/ 228 w 420"/>
              <a:gd name="T69" fmla="*/ 696 h 1381"/>
              <a:gd name="T70" fmla="*/ 232 w 420"/>
              <a:gd name="T71" fmla="*/ 701 h 1381"/>
              <a:gd name="T72" fmla="*/ 236 w 420"/>
              <a:gd name="T73" fmla="*/ 706 h 1381"/>
              <a:gd name="T74" fmla="*/ 240 w 420"/>
              <a:gd name="T75" fmla="*/ 716 h 1381"/>
              <a:gd name="T76" fmla="*/ 240 w 420"/>
              <a:gd name="T77" fmla="*/ 721 h 1381"/>
              <a:gd name="T78" fmla="*/ 270 w 420"/>
              <a:gd name="T79" fmla="*/ 1350 h 1381"/>
              <a:gd name="T80" fmla="*/ 271 w 420"/>
              <a:gd name="T81" fmla="*/ 1355 h 1381"/>
              <a:gd name="T82" fmla="*/ 274 w 420"/>
              <a:gd name="T83" fmla="*/ 1366 h 1381"/>
              <a:gd name="T84" fmla="*/ 277 w 420"/>
              <a:gd name="T85" fmla="*/ 1371 h 1381"/>
              <a:gd name="T86" fmla="*/ 283 w 420"/>
              <a:gd name="T87" fmla="*/ 1376 h 1381"/>
              <a:gd name="T88" fmla="*/ 286 w 420"/>
              <a:gd name="T89" fmla="*/ 1378 h 1381"/>
              <a:gd name="T90" fmla="*/ 290 w 420"/>
              <a:gd name="T91" fmla="*/ 1379 h 1381"/>
              <a:gd name="T92" fmla="*/ 295 w 420"/>
              <a:gd name="T93" fmla="*/ 1381 h 1381"/>
              <a:gd name="T94" fmla="*/ 300 w 420"/>
              <a:gd name="T95" fmla="*/ 1381 h 1381"/>
              <a:gd name="T96" fmla="*/ 318 w 420"/>
              <a:gd name="T97" fmla="*/ 1381 h 1381"/>
              <a:gd name="T98" fmla="*/ 330 w 420"/>
              <a:gd name="T99" fmla="*/ 1381 h 1381"/>
              <a:gd name="T100" fmla="*/ 342 w 420"/>
              <a:gd name="T101" fmla="*/ 1381 h 1381"/>
              <a:gd name="T102" fmla="*/ 361 w 420"/>
              <a:gd name="T103" fmla="*/ 1381 h 1381"/>
              <a:gd name="T104" fmla="*/ 365 w 420"/>
              <a:gd name="T105" fmla="*/ 1381 h 1381"/>
              <a:gd name="T106" fmla="*/ 370 w 420"/>
              <a:gd name="T107" fmla="*/ 1379 h 1381"/>
              <a:gd name="T108" fmla="*/ 374 w 420"/>
              <a:gd name="T109" fmla="*/ 1378 h 1381"/>
              <a:gd name="T110" fmla="*/ 377 w 420"/>
              <a:gd name="T111" fmla="*/ 1376 h 1381"/>
              <a:gd name="T112" fmla="*/ 382 w 420"/>
              <a:gd name="T113" fmla="*/ 1371 h 1381"/>
              <a:gd name="T114" fmla="*/ 386 w 420"/>
              <a:gd name="T115" fmla="*/ 1366 h 1381"/>
              <a:gd name="T116" fmla="*/ 390 w 420"/>
              <a:gd name="T117" fmla="*/ 1355 h 1381"/>
              <a:gd name="T118" fmla="*/ 391 w 420"/>
              <a:gd name="T119" fmla="*/ 1350 h 1381"/>
              <a:gd name="T120" fmla="*/ 420 w 420"/>
              <a:gd name="T121" fmla="*/ 0 h 1381"/>
              <a:gd name="T122" fmla="*/ 0 w 420"/>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0" h="1381">
                <a:moveTo>
                  <a:pt x="0" y="0"/>
                </a:moveTo>
                <a:lnTo>
                  <a:pt x="29" y="1350"/>
                </a:lnTo>
                <a:lnTo>
                  <a:pt x="31" y="1355"/>
                </a:lnTo>
                <a:lnTo>
                  <a:pt x="33" y="1366"/>
                </a:lnTo>
                <a:lnTo>
                  <a:pt x="37" y="1371"/>
                </a:lnTo>
                <a:lnTo>
                  <a:pt x="43" y="1376"/>
                </a:lnTo>
                <a:lnTo>
                  <a:pt x="46" y="1378"/>
                </a:lnTo>
                <a:lnTo>
                  <a:pt x="50" y="1379"/>
                </a:lnTo>
                <a:lnTo>
                  <a:pt x="55" y="1381"/>
                </a:lnTo>
                <a:lnTo>
                  <a:pt x="60" y="1381"/>
                </a:lnTo>
                <a:lnTo>
                  <a:pt x="80" y="1381"/>
                </a:lnTo>
                <a:lnTo>
                  <a:pt x="95" y="1381"/>
                </a:lnTo>
                <a:lnTo>
                  <a:pt x="108" y="1381"/>
                </a:lnTo>
                <a:lnTo>
                  <a:pt x="120" y="1381"/>
                </a:lnTo>
                <a:lnTo>
                  <a:pt x="125" y="1381"/>
                </a:lnTo>
                <a:lnTo>
                  <a:pt x="130" y="1379"/>
                </a:lnTo>
                <a:lnTo>
                  <a:pt x="133" y="1378"/>
                </a:lnTo>
                <a:lnTo>
                  <a:pt x="137" y="1376"/>
                </a:lnTo>
                <a:lnTo>
                  <a:pt x="143" y="1371"/>
                </a:lnTo>
                <a:lnTo>
                  <a:pt x="147" y="1366"/>
                </a:lnTo>
                <a:lnTo>
                  <a:pt x="149" y="1355"/>
                </a:lnTo>
                <a:lnTo>
                  <a:pt x="150" y="1350"/>
                </a:lnTo>
                <a:lnTo>
                  <a:pt x="180" y="721"/>
                </a:lnTo>
                <a:lnTo>
                  <a:pt x="180" y="716"/>
                </a:lnTo>
                <a:lnTo>
                  <a:pt x="184" y="706"/>
                </a:lnTo>
                <a:lnTo>
                  <a:pt x="188" y="701"/>
                </a:lnTo>
                <a:lnTo>
                  <a:pt x="193" y="696"/>
                </a:lnTo>
                <a:lnTo>
                  <a:pt x="196" y="693"/>
                </a:lnTo>
                <a:lnTo>
                  <a:pt x="200" y="692"/>
                </a:lnTo>
                <a:lnTo>
                  <a:pt x="205" y="691"/>
                </a:lnTo>
                <a:lnTo>
                  <a:pt x="209" y="691"/>
                </a:lnTo>
                <a:lnTo>
                  <a:pt x="215" y="691"/>
                </a:lnTo>
                <a:lnTo>
                  <a:pt x="220" y="692"/>
                </a:lnTo>
                <a:lnTo>
                  <a:pt x="224" y="693"/>
                </a:lnTo>
                <a:lnTo>
                  <a:pt x="228" y="696"/>
                </a:lnTo>
                <a:lnTo>
                  <a:pt x="232" y="701"/>
                </a:lnTo>
                <a:lnTo>
                  <a:pt x="236" y="706"/>
                </a:lnTo>
                <a:lnTo>
                  <a:pt x="240" y="716"/>
                </a:lnTo>
                <a:lnTo>
                  <a:pt x="240" y="721"/>
                </a:lnTo>
                <a:lnTo>
                  <a:pt x="270" y="1350"/>
                </a:lnTo>
                <a:lnTo>
                  <a:pt x="271" y="1355"/>
                </a:lnTo>
                <a:lnTo>
                  <a:pt x="274" y="1366"/>
                </a:lnTo>
                <a:lnTo>
                  <a:pt x="277" y="1371"/>
                </a:lnTo>
                <a:lnTo>
                  <a:pt x="283" y="1376"/>
                </a:lnTo>
                <a:lnTo>
                  <a:pt x="286" y="1378"/>
                </a:lnTo>
                <a:lnTo>
                  <a:pt x="290" y="1379"/>
                </a:lnTo>
                <a:lnTo>
                  <a:pt x="295" y="1381"/>
                </a:lnTo>
                <a:lnTo>
                  <a:pt x="300" y="1381"/>
                </a:lnTo>
                <a:lnTo>
                  <a:pt x="318" y="1381"/>
                </a:lnTo>
                <a:lnTo>
                  <a:pt x="330" y="1381"/>
                </a:lnTo>
                <a:lnTo>
                  <a:pt x="342" y="1381"/>
                </a:lnTo>
                <a:lnTo>
                  <a:pt x="361" y="1381"/>
                </a:lnTo>
                <a:lnTo>
                  <a:pt x="365" y="1381"/>
                </a:lnTo>
                <a:lnTo>
                  <a:pt x="370" y="1379"/>
                </a:lnTo>
                <a:lnTo>
                  <a:pt x="374" y="1378"/>
                </a:lnTo>
                <a:lnTo>
                  <a:pt x="377" y="1376"/>
                </a:lnTo>
                <a:lnTo>
                  <a:pt x="382" y="1371"/>
                </a:lnTo>
                <a:lnTo>
                  <a:pt x="386" y="1366"/>
                </a:lnTo>
                <a:lnTo>
                  <a:pt x="390" y="1355"/>
                </a:lnTo>
                <a:lnTo>
                  <a:pt x="391" y="1350"/>
                </a:lnTo>
                <a:lnTo>
                  <a:pt x="420"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7" name="Freeform 254"/>
          <p:cNvSpPr>
            <a:spLocks/>
          </p:cNvSpPr>
          <p:nvPr/>
        </p:nvSpPr>
        <p:spPr bwMode="auto">
          <a:xfrm>
            <a:off x="9796463" y="5167313"/>
            <a:ext cx="238125" cy="238125"/>
          </a:xfrm>
          <a:custGeom>
            <a:avLst/>
            <a:gdLst>
              <a:gd name="T0" fmla="*/ 2 w 300"/>
              <a:gd name="T1" fmla="*/ 136 h 301"/>
              <a:gd name="T2" fmla="*/ 8 w 300"/>
              <a:gd name="T3" fmla="*/ 107 h 301"/>
              <a:gd name="T4" fmla="*/ 19 w 300"/>
              <a:gd name="T5" fmla="*/ 79 h 301"/>
              <a:gd name="T6" fmla="*/ 34 w 300"/>
              <a:gd name="T7" fmla="*/ 56 h 301"/>
              <a:gd name="T8" fmla="*/ 55 w 300"/>
              <a:gd name="T9" fmla="*/ 35 h 301"/>
              <a:gd name="T10" fmla="*/ 79 w 300"/>
              <a:gd name="T11" fmla="*/ 18 h 301"/>
              <a:gd name="T12" fmla="*/ 106 w 300"/>
              <a:gd name="T13" fmla="*/ 8 h 301"/>
              <a:gd name="T14" fmla="*/ 135 w 300"/>
              <a:gd name="T15" fmla="*/ 2 h 301"/>
              <a:gd name="T16" fmla="*/ 166 w 300"/>
              <a:gd name="T17" fmla="*/ 2 h 301"/>
              <a:gd name="T18" fmla="*/ 195 w 300"/>
              <a:gd name="T19" fmla="*/ 8 h 301"/>
              <a:gd name="T20" fmla="*/ 222 w 300"/>
              <a:gd name="T21" fmla="*/ 18 h 301"/>
              <a:gd name="T22" fmla="*/ 246 w 300"/>
              <a:gd name="T23" fmla="*/ 35 h 301"/>
              <a:gd name="T24" fmla="*/ 266 w 300"/>
              <a:gd name="T25" fmla="*/ 56 h 301"/>
              <a:gd name="T26" fmla="*/ 282 w 300"/>
              <a:gd name="T27" fmla="*/ 79 h 301"/>
              <a:gd name="T28" fmla="*/ 294 w 300"/>
              <a:gd name="T29" fmla="*/ 107 h 301"/>
              <a:gd name="T30" fmla="*/ 300 w 300"/>
              <a:gd name="T31" fmla="*/ 136 h 301"/>
              <a:gd name="T32" fmla="*/ 300 w 300"/>
              <a:gd name="T33" fmla="*/ 166 h 301"/>
              <a:gd name="T34" fmla="*/ 294 w 300"/>
              <a:gd name="T35" fmla="*/ 195 h 301"/>
              <a:gd name="T36" fmla="*/ 282 w 300"/>
              <a:gd name="T37" fmla="*/ 223 h 301"/>
              <a:gd name="T38" fmla="*/ 266 w 300"/>
              <a:gd name="T39" fmla="*/ 247 h 301"/>
              <a:gd name="T40" fmla="*/ 246 w 300"/>
              <a:gd name="T41" fmla="*/ 266 h 301"/>
              <a:gd name="T42" fmla="*/ 222 w 300"/>
              <a:gd name="T43" fmla="*/ 283 h 301"/>
              <a:gd name="T44" fmla="*/ 195 w 300"/>
              <a:gd name="T45" fmla="*/ 294 h 301"/>
              <a:gd name="T46" fmla="*/ 166 w 300"/>
              <a:gd name="T47" fmla="*/ 300 h 301"/>
              <a:gd name="T48" fmla="*/ 135 w 300"/>
              <a:gd name="T49" fmla="*/ 300 h 301"/>
              <a:gd name="T50" fmla="*/ 106 w 300"/>
              <a:gd name="T51" fmla="*/ 294 h 301"/>
              <a:gd name="T52" fmla="*/ 79 w 300"/>
              <a:gd name="T53" fmla="*/ 283 h 301"/>
              <a:gd name="T54" fmla="*/ 55 w 300"/>
              <a:gd name="T55" fmla="*/ 266 h 301"/>
              <a:gd name="T56" fmla="*/ 34 w 300"/>
              <a:gd name="T57" fmla="*/ 247 h 301"/>
              <a:gd name="T58" fmla="*/ 19 w 300"/>
              <a:gd name="T59" fmla="*/ 223 h 301"/>
              <a:gd name="T60" fmla="*/ 8 w 300"/>
              <a:gd name="T61" fmla="*/ 195 h 301"/>
              <a:gd name="T62" fmla="*/ 2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2" y="136"/>
                </a:lnTo>
                <a:lnTo>
                  <a:pt x="3" y="120"/>
                </a:lnTo>
                <a:lnTo>
                  <a:pt x="8" y="107"/>
                </a:lnTo>
                <a:lnTo>
                  <a:pt x="13" y="92"/>
                </a:lnTo>
                <a:lnTo>
                  <a:pt x="19" y="79"/>
                </a:lnTo>
                <a:lnTo>
                  <a:pt x="26" y="67"/>
                </a:lnTo>
                <a:lnTo>
                  <a:pt x="34" y="56"/>
                </a:lnTo>
                <a:lnTo>
                  <a:pt x="44" y="45"/>
                </a:lnTo>
                <a:lnTo>
                  <a:pt x="55" y="35"/>
                </a:lnTo>
                <a:lnTo>
                  <a:pt x="67" y="27"/>
                </a:lnTo>
                <a:lnTo>
                  <a:pt x="79" y="18"/>
                </a:lnTo>
                <a:lnTo>
                  <a:pt x="92" y="12"/>
                </a:lnTo>
                <a:lnTo>
                  <a:pt x="106" y="8"/>
                </a:lnTo>
                <a:lnTo>
                  <a:pt x="120" y="4"/>
                </a:lnTo>
                <a:lnTo>
                  <a:pt x="135" y="2"/>
                </a:lnTo>
                <a:lnTo>
                  <a:pt x="150" y="0"/>
                </a:lnTo>
                <a:lnTo>
                  <a:pt x="166" y="2"/>
                </a:lnTo>
                <a:lnTo>
                  <a:pt x="181" y="4"/>
                </a:lnTo>
                <a:lnTo>
                  <a:pt x="195" y="8"/>
                </a:lnTo>
                <a:lnTo>
                  <a:pt x="210" y="12"/>
                </a:lnTo>
                <a:lnTo>
                  <a:pt x="222" y="18"/>
                </a:lnTo>
                <a:lnTo>
                  <a:pt x="235" y="27"/>
                </a:lnTo>
                <a:lnTo>
                  <a:pt x="246" y="35"/>
                </a:lnTo>
                <a:lnTo>
                  <a:pt x="257" y="45"/>
                </a:lnTo>
                <a:lnTo>
                  <a:pt x="266" y="56"/>
                </a:lnTo>
                <a:lnTo>
                  <a:pt x="275" y="67"/>
                </a:lnTo>
                <a:lnTo>
                  <a:pt x="282" y="79"/>
                </a:lnTo>
                <a:lnTo>
                  <a:pt x="289" y="92"/>
                </a:lnTo>
                <a:lnTo>
                  <a:pt x="294" y="107"/>
                </a:lnTo>
                <a:lnTo>
                  <a:pt x="298" y="121"/>
                </a:lnTo>
                <a:lnTo>
                  <a:pt x="300" y="136"/>
                </a:lnTo>
                <a:lnTo>
                  <a:pt x="300" y="151"/>
                </a:lnTo>
                <a:lnTo>
                  <a:pt x="300" y="166"/>
                </a:lnTo>
                <a:lnTo>
                  <a:pt x="298" y="181"/>
                </a:lnTo>
                <a:lnTo>
                  <a:pt x="294" y="195"/>
                </a:lnTo>
                <a:lnTo>
                  <a:pt x="289" y="209"/>
                </a:lnTo>
                <a:lnTo>
                  <a:pt x="282" y="223"/>
                </a:lnTo>
                <a:lnTo>
                  <a:pt x="275" y="235"/>
                </a:lnTo>
                <a:lnTo>
                  <a:pt x="266" y="247"/>
                </a:lnTo>
                <a:lnTo>
                  <a:pt x="257" y="256"/>
                </a:lnTo>
                <a:lnTo>
                  <a:pt x="246" y="266"/>
                </a:lnTo>
                <a:lnTo>
                  <a:pt x="235" y="276"/>
                </a:lnTo>
                <a:lnTo>
                  <a:pt x="222" y="283"/>
                </a:lnTo>
                <a:lnTo>
                  <a:pt x="210" y="289"/>
                </a:lnTo>
                <a:lnTo>
                  <a:pt x="195" y="294"/>
                </a:lnTo>
                <a:lnTo>
                  <a:pt x="181" y="297"/>
                </a:lnTo>
                <a:lnTo>
                  <a:pt x="166" y="300"/>
                </a:lnTo>
                <a:lnTo>
                  <a:pt x="150" y="301"/>
                </a:lnTo>
                <a:lnTo>
                  <a:pt x="135" y="300"/>
                </a:lnTo>
                <a:lnTo>
                  <a:pt x="120" y="297"/>
                </a:lnTo>
                <a:lnTo>
                  <a:pt x="106" y="294"/>
                </a:lnTo>
                <a:lnTo>
                  <a:pt x="92" y="289"/>
                </a:lnTo>
                <a:lnTo>
                  <a:pt x="79" y="283"/>
                </a:lnTo>
                <a:lnTo>
                  <a:pt x="67" y="276"/>
                </a:lnTo>
                <a:lnTo>
                  <a:pt x="55" y="266"/>
                </a:lnTo>
                <a:lnTo>
                  <a:pt x="44" y="256"/>
                </a:lnTo>
                <a:lnTo>
                  <a:pt x="34" y="247"/>
                </a:lnTo>
                <a:lnTo>
                  <a:pt x="26" y="235"/>
                </a:lnTo>
                <a:lnTo>
                  <a:pt x="19" y="223"/>
                </a:lnTo>
                <a:lnTo>
                  <a:pt x="13" y="209"/>
                </a:lnTo>
                <a:lnTo>
                  <a:pt x="8" y="195"/>
                </a:lnTo>
                <a:lnTo>
                  <a:pt x="3" y="181"/>
                </a:lnTo>
                <a:lnTo>
                  <a:pt x="2"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8" name="Freeform 255"/>
          <p:cNvSpPr>
            <a:spLocks/>
          </p:cNvSpPr>
          <p:nvPr/>
        </p:nvSpPr>
        <p:spPr bwMode="auto">
          <a:xfrm>
            <a:off x="9748838" y="5476875"/>
            <a:ext cx="333375" cy="1095375"/>
          </a:xfrm>
          <a:custGeom>
            <a:avLst/>
            <a:gdLst>
              <a:gd name="T0" fmla="*/ 0 w 421"/>
              <a:gd name="T1" fmla="*/ 0 h 1381"/>
              <a:gd name="T2" fmla="*/ 30 w 421"/>
              <a:gd name="T3" fmla="*/ 1350 h 1381"/>
              <a:gd name="T4" fmla="*/ 30 w 421"/>
              <a:gd name="T5" fmla="*/ 1355 h 1381"/>
              <a:gd name="T6" fmla="*/ 34 w 421"/>
              <a:gd name="T7" fmla="*/ 1366 h 1381"/>
              <a:gd name="T8" fmla="*/ 38 w 421"/>
              <a:gd name="T9" fmla="*/ 1371 h 1381"/>
              <a:gd name="T10" fmla="*/ 44 w 421"/>
              <a:gd name="T11" fmla="*/ 1376 h 1381"/>
              <a:gd name="T12" fmla="*/ 46 w 421"/>
              <a:gd name="T13" fmla="*/ 1378 h 1381"/>
              <a:gd name="T14" fmla="*/ 51 w 421"/>
              <a:gd name="T15" fmla="*/ 1379 h 1381"/>
              <a:gd name="T16" fmla="*/ 56 w 421"/>
              <a:gd name="T17" fmla="*/ 1381 h 1381"/>
              <a:gd name="T18" fmla="*/ 60 w 421"/>
              <a:gd name="T19" fmla="*/ 1381 h 1381"/>
              <a:gd name="T20" fmla="*/ 80 w 421"/>
              <a:gd name="T21" fmla="*/ 1381 h 1381"/>
              <a:gd name="T22" fmla="*/ 96 w 421"/>
              <a:gd name="T23" fmla="*/ 1381 h 1381"/>
              <a:gd name="T24" fmla="*/ 109 w 421"/>
              <a:gd name="T25" fmla="*/ 1381 h 1381"/>
              <a:gd name="T26" fmla="*/ 121 w 421"/>
              <a:gd name="T27" fmla="*/ 1381 h 1381"/>
              <a:gd name="T28" fmla="*/ 126 w 421"/>
              <a:gd name="T29" fmla="*/ 1381 h 1381"/>
              <a:gd name="T30" fmla="*/ 131 w 421"/>
              <a:gd name="T31" fmla="*/ 1379 h 1381"/>
              <a:gd name="T32" fmla="*/ 134 w 421"/>
              <a:gd name="T33" fmla="*/ 1378 h 1381"/>
              <a:gd name="T34" fmla="*/ 138 w 421"/>
              <a:gd name="T35" fmla="*/ 1376 h 1381"/>
              <a:gd name="T36" fmla="*/ 143 w 421"/>
              <a:gd name="T37" fmla="*/ 1371 h 1381"/>
              <a:gd name="T38" fmla="*/ 146 w 421"/>
              <a:gd name="T39" fmla="*/ 1366 h 1381"/>
              <a:gd name="T40" fmla="*/ 150 w 421"/>
              <a:gd name="T41" fmla="*/ 1355 h 1381"/>
              <a:gd name="T42" fmla="*/ 150 w 421"/>
              <a:gd name="T43" fmla="*/ 1350 h 1381"/>
              <a:gd name="T44" fmla="*/ 180 w 421"/>
              <a:gd name="T45" fmla="*/ 721 h 1381"/>
              <a:gd name="T46" fmla="*/ 181 w 421"/>
              <a:gd name="T47" fmla="*/ 716 h 1381"/>
              <a:gd name="T48" fmla="*/ 184 w 421"/>
              <a:gd name="T49" fmla="*/ 706 h 1381"/>
              <a:gd name="T50" fmla="*/ 187 w 421"/>
              <a:gd name="T51" fmla="*/ 701 h 1381"/>
              <a:gd name="T52" fmla="*/ 193 w 421"/>
              <a:gd name="T53" fmla="*/ 696 h 1381"/>
              <a:gd name="T54" fmla="*/ 197 w 421"/>
              <a:gd name="T55" fmla="*/ 693 h 1381"/>
              <a:gd name="T56" fmla="*/ 201 w 421"/>
              <a:gd name="T57" fmla="*/ 692 h 1381"/>
              <a:gd name="T58" fmla="*/ 206 w 421"/>
              <a:gd name="T59" fmla="*/ 691 h 1381"/>
              <a:gd name="T60" fmla="*/ 210 w 421"/>
              <a:gd name="T61" fmla="*/ 691 h 1381"/>
              <a:gd name="T62" fmla="*/ 216 w 421"/>
              <a:gd name="T63" fmla="*/ 691 h 1381"/>
              <a:gd name="T64" fmla="*/ 220 w 421"/>
              <a:gd name="T65" fmla="*/ 692 h 1381"/>
              <a:gd name="T66" fmla="*/ 225 w 421"/>
              <a:gd name="T67" fmla="*/ 693 h 1381"/>
              <a:gd name="T68" fmla="*/ 229 w 421"/>
              <a:gd name="T69" fmla="*/ 696 h 1381"/>
              <a:gd name="T70" fmla="*/ 233 w 421"/>
              <a:gd name="T71" fmla="*/ 701 h 1381"/>
              <a:gd name="T72" fmla="*/ 237 w 421"/>
              <a:gd name="T73" fmla="*/ 706 h 1381"/>
              <a:gd name="T74" fmla="*/ 241 w 421"/>
              <a:gd name="T75" fmla="*/ 716 h 1381"/>
              <a:gd name="T76" fmla="*/ 241 w 421"/>
              <a:gd name="T77" fmla="*/ 721 h 1381"/>
              <a:gd name="T78" fmla="*/ 271 w 421"/>
              <a:gd name="T79" fmla="*/ 1350 h 1381"/>
              <a:gd name="T80" fmla="*/ 271 w 421"/>
              <a:gd name="T81" fmla="*/ 1355 h 1381"/>
              <a:gd name="T82" fmla="*/ 274 w 421"/>
              <a:gd name="T83" fmla="*/ 1366 h 1381"/>
              <a:gd name="T84" fmla="*/ 278 w 421"/>
              <a:gd name="T85" fmla="*/ 1371 h 1381"/>
              <a:gd name="T86" fmla="*/ 283 w 421"/>
              <a:gd name="T87" fmla="*/ 1376 h 1381"/>
              <a:gd name="T88" fmla="*/ 287 w 421"/>
              <a:gd name="T89" fmla="*/ 1378 h 1381"/>
              <a:gd name="T90" fmla="*/ 291 w 421"/>
              <a:gd name="T91" fmla="*/ 1379 h 1381"/>
              <a:gd name="T92" fmla="*/ 295 w 421"/>
              <a:gd name="T93" fmla="*/ 1381 h 1381"/>
              <a:gd name="T94" fmla="*/ 301 w 421"/>
              <a:gd name="T95" fmla="*/ 1381 h 1381"/>
              <a:gd name="T96" fmla="*/ 318 w 421"/>
              <a:gd name="T97" fmla="*/ 1381 h 1381"/>
              <a:gd name="T98" fmla="*/ 331 w 421"/>
              <a:gd name="T99" fmla="*/ 1381 h 1381"/>
              <a:gd name="T100" fmla="*/ 343 w 421"/>
              <a:gd name="T101" fmla="*/ 1381 h 1381"/>
              <a:gd name="T102" fmla="*/ 360 w 421"/>
              <a:gd name="T103" fmla="*/ 1381 h 1381"/>
              <a:gd name="T104" fmla="*/ 366 w 421"/>
              <a:gd name="T105" fmla="*/ 1381 h 1381"/>
              <a:gd name="T106" fmla="*/ 371 w 421"/>
              <a:gd name="T107" fmla="*/ 1379 h 1381"/>
              <a:gd name="T108" fmla="*/ 375 w 421"/>
              <a:gd name="T109" fmla="*/ 1378 h 1381"/>
              <a:gd name="T110" fmla="*/ 378 w 421"/>
              <a:gd name="T111" fmla="*/ 1376 h 1381"/>
              <a:gd name="T112" fmla="*/ 383 w 421"/>
              <a:gd name="T113" fmla="*/ 1371 h 1381"/>
              <a:gd name="T114" fmla="*/ 387 w 421"/>
              <a:gd name="T115" fmla="*/ 1366 h 1381"/>
              <a:gd name="T116" fmla="*/ 391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0" y="1350"/>
                </a:lnTo>
                <a:lnTo>
                  <a:pt x="30" y="1355"/>
                </a:lnTo>
                <a:lnTo>
                  <a:pt x="34" y="1366"/>
                </a:lnTo>
                <a:lnTo>
                  <a:pt x="38" y="1371"/>
                </a:lnTo>
                <a:lnTo>
                  <a:pt x="44" y="1376"/>
                </a:lnTo>
                <a:lnTo>
                  <a:pt x="46" y="1378"/>
                </a:lnTo>
                <a:lnTo>
                  <a:pt x="51" y="1379"/>
                </a:lnTo>
                <a:lnTo>
                  <a:pt x="56" y="1381"/>
                </a:lnTo>
                <a:lnTo>
                  <a:pt x="60" y="1381"/>
                </a:lnTo>
                <a:lnTo>
                  <a:pt x="80" y="1381"/>
                </a:lnTo>
                <a:lnTo>
                  <a:pt x="96" y="1381"/>
                </a:lnTo>
                <a:lnTo>
                  <a:pt x="109" y="1381"/>
                </a:lnTo>
                <a:lnTo>
                  <a:pt x="121" y="1381"/>
                </a:lnTo>
                <a:lnTo>
                  <a:pt x="126" y="1381"/>
                </a:lnTo>
                <a:lnTo>
                  <a:pt x="131" y="1379"/>
                </a:lnTo>
                <a:lnTo>
                  <a:pt x="134" y="1378"/>
                </a:lnTo>
                <a:lnTo>
                  <a:pt x="138" y="1376"/>
                </a:lnTo>
                <a:lnTo>
                  <a:pt x="143" y="1371"/>
                </a:lnTo>
                <a:lnTo>
                  <a:pt x="146" y="1366"/>
                </a:lnTo>
                <a:lnTo>
                  <a:pt x="150" y="1355"/>
                </a:lnTo>
                <a:lnTo>
                  <a:pt x="150" y="1350"/>
                </a:lnTo>
                <a:lnTo>
                  <a:pt x="180" y="721"/>
                </a:lnTo>
                <a:lnTo>
                  <a:pt x="181" y="716"/>
                </a:lnTo>
                <a:lnTo>
                  <a:pt x="184" y="706"/>
                </a:lnTo>
                <a:lnTo>
                  <a:pt x="187" y="701"/>
                </a:lnTo>
                <a:lnTo>
                  <a:pt x="193" y="696"/>
                </a:lnTo>
                <a:lnTo>
                  <a:pt x="197" y="693"/>
                </a:lnTo>
                <a:lnTo>
                  <a:pt x="201" y="692"/>
                </a:lnTo>
                <a:lnTo>
                  <a:pt x="206" y="691"/>
                </a:lnTo>
                <a:lnTo>
                  <a:pt x="210" y="691"/>
                </a:lnTo>
                <a:lnTo>
                  <a:pt x="216" y="691"/>
                </a:lnTo>
                <a:lnTo>
                  <a:pt x="220" y="692"/>
                </a:lnTo>
                <a:lnTo>
                  <a:pt x="225" y="693"/>
                </a:lnTo>
                <a:lnTo>
                  <a:pt x="229" y="696"/>
                </a:lnTo>
                <a:lnTo>
                  <a:pt x="233" y="701"/>
                </a:lnTo>
                <a:lnTo>
                  <a:pt x="237" y="706"/>
                </a:lnTo>
                <a:lnTo>
                  <a:pt x="241" y="716"/>
                </a:lnTo>
                <a:lnTo>
                  <a:pt x="241" y="721"/>
                </a:lnTo>
                <a:lnTo>
                  <a:pt x="271" y="1350"/>
                </a:lnTo>
                <a:lnTo>
                  <a:pt x="271" y="1355"/>
                </a:lnTo>
                <a:lnTo>
                  <a:pt x="274" y="1366"/>
                </a:lnTo>
                <a:lnTo>
                  <a:pt x="278" y="1371"/>
                </a:lnTo>
                <a:lnTo>
                  <a:pt x="283" y="1376"/>
                </a:lnTo>
                <a:lnTo>
                  <a:pt x="287" y="1378"/>
                </a:lnTo>
                <a:lnTo>
                  <a:pt x="291" y="1379"/>
                </a:lnTo>
                <a:lnTo>
                  <a:pt x="295" y="1381"/>
                </a:lnTo>
                <a:lnTo>
                  <a:pt x="301" y="1381"/>
                </a:lnTo>
                <a:lnTo>
                  <a:pt x="318" y="1381"/>
                </a:lnTo>
                <a:lnTo>
                  <a:pt x="331" y="1381"/>
                </a:lnTo>
                <a:lnTo>
                  <a:pt x="343" y="1381"/>
                </a:lnTo>
                <a:lnTo>
                  <a:pt x="360" y="1381"/>
                </a:lnTo>
                <a:lnTo>
                  <a:pt x="366" y="1381"/>
                </a:lnTo>
                <a:lnTo>
                  <a:pt x="371" y="1379"/>
                </a:lnTo>
                <a:lnTo>
                  <a:pt x="375" y="1378"/>
                </a:lnTo>
                <a:lnTo>
                  <a:pt x="378" y="1376"/>
                </a:lnTo>
                <a:lnTo>
                  <a:pt x="383" y="1371"/>
                </a:lnTo>
                <a:lnTo>
                  <a:pt x="387" y="1366"/>
                </a:lnTo>
                <a:lnTo>
                  <a:pt x="391"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59" name="Freeform 256"/>
          <p:cNvSpPr>
            <a:spLocks/>
          </p:cNvSpPr>
          <p:nvPr/>
        </p:nvSpPr>
        <p:spPr bwMode="auto">
          <a:xfrm>
            <a:off x="10325100" y="5167313"/>
            <a:ext cx="238125" cy="238125"/>
          </a:xfrm>
          <a:custGeom>
            <a:avLst/>
            <a:gdLst>
              <a:gd name="T0" fmla="*/ 0 w 300"/>
              <a:gd name="T1" fmla="*/ 136 h 301"/>
              <a:gd name="T2" fmla="*/ 6 w 300"/>
              <a:gd name="T3" fmla="*/ 107 h 301"/>
              <a:gd name="T4" fmla="*/ 19 w 300"/>
              <a:gd name="T5" fmla="*/ 79 h 301"/>
              <a:gd name="T6" fmla="*/ 34 w 300"/>
              <a:gd name="T7" fmla="*/ 56 h 301"/>
              <a:gd name="T8" fmla="*/ 55 w 300"/>
              <a:gd name="T9" fmla="*/ 35 h 301"/>
              <a:gd name="T10" fmla="*/ 79 w 300"/>
              <a:gd name="T11" fmla="*/ 18 h 301"/>
              <a:gd name="T12" fmla="*/ 106 w 300"/>
              <a:gd name="T13" fmla="*/ 8 h 301"/>
              <a:gd name="T14" fmla="*/ 135 w 300"/>
              <a:gd name="T15" fmla="*/ 2 h 301"/>
              <a:gd name="T16" fmla="*/ 166 w 300"/>
              <a:gd name="T17" fmla="*/ 2 h 301"/>
              <a:gd name="T18" fmla="*/ 195 w 300"/>
              <a:gd name="T19" fmla="*/ 8 h 301"/>
              <a:gd name="T20" fmla="*/ 222 w 300"/>
              <a:gd name="T21" fmla="*/ 18 h 301"/>
              <a:gd name="T22" fmla="*/ 246 w 300"/>
              <a:gd name="T23" fmla="*/ 35 h 301"/>
              <a:gd name="T24" fmla="*/ 266 w 300"/>
              <a:gd name="T25" fmla="*/ 56 h 301"/>
              <a:gd name="T26" fmla="*/ 282 w 300"/>
              <a:gd name="T27" fmla="*/ 79 h 301"/>
              <a:gd name="T28" fmla="*/ 294 w 300"/>
              <a:gd name="T29" fmla="*/ 107 h 301"/>
              <a:gd name="T30" fmla="*/ 300 w 300"/>
              <a:gd name="T31" fmla="*/ 136 h 301"/>
              <a:gd name="T32" fmla="*/ 300 w 300"/>
              <a:gd name="T33" fmla="*/ 166 h 301"/>
              <a:gd name="T34" fmla="*/ 294 w 300"/>
              <a:gd name="T35" fmla="*/ 195 h 301"/>
              <a:gd name="T36" fmla="*/ 282 w 300"/>
              <a:gd name="T37" fmla="*/ 223 h 301"/>
              <a:gd name="T38" fmla="*/ 266 w 300"/>
              <a:gd name="T39" fmla="*/ 247 h 301"/>
              <a:gd name="T40" fmla="*/ 246 w 300"/>
              <a:gd name="T41" fmla="*/ 266 h 301"/>
              <a:gd name="T42" fmla="*/ 222 w 300"/>
              <a:gd name="T43" fmla="*/ 283 h 301"/>
              <a:gd name="T44" fmla="*/ 195 w 300"/>
              <a:gd name="T45" fmla="*/ 294 h 301"/>
              <a:gd name="T46" fmla="*/ 166 w 300"/>
              <a:gd name="T47" fmla="*/ 300 h 301"/>
              <a:gd name="T48" fmla="*/ 135 w 300"/>
              <a:gd name="T49" fmla="*/ 300 h 301"/>
              <a:gd name="T50" fmla="*/ 106 w 300"/>
              <a:gd name="T51" fmla="*/ 294 h 301"/>
              <a:gd name="T52" fmla="*/ 79 w 300"/>
              <a:gd name="T53" fmla="*/ 283 h 301"/>
              <a:gd name="T54" fmla="*/ 55 w 300"/>
              <a:gd name="T55" fmla="*/ 266 h 301"/>
              <a:gd name="T56" fmla="*/ 34 w 300"/>
              <a:gd name="T57" fmla="*/ 247 h 301"/>
              <a:gd name="T58" fmla="*/ 19 w 300"/>
              <a:gd name="T59" fmla="*/ 223 h 301"/>
              <a:gd name="T60" fmla="*/ 6 w 300"/>
              <a:gd name="T61" fmla="*/ 195 h 301"/>
              <a:gd name="T62" fmla="*/ 0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0" y="136"/>
                </a:lnTo>
                <a:lnTo>
                  <a:pt x="3" y="120"/>
                </a:lnTo>
                <a:lnTo>
                  <a:pt x="6" y="107"/>
                </a:lnTo>
                <a:lnTo>
                  <a:pt x="11" y="92"/>
                </a:lnTo>
                <a:lnTo>
                  <a:pt x="19" y="79"/>
                </a:lnTo>
                <a:lnTo>
                  <a:pt x="26" y="67"/>
                </a:lnTo>
                <a:lnTo>
                  <a:pt x="34" y="56"/>
                </a:lnTo>
                <a:lnTo>
                  <a:pt x="44" y="45"/>
                </a:lnTo>
                <a:lnTo>
                  <a:pt x="55" y="35"/>
                </a:lnTo>
                <a:lnTo>
                  <a:pt x="66" y="27"/>
                </a:lnTo>
                <a:lnTo>
                  <a:pt x="79" y="18"/>
                </a:lnTo>
                <a:lnTo>
                  <a:pt x="92" y="12"/>
                </a:lnTo>
                <a:lnTo>
                  <a:pt x="106" y="8"/>
                </a:lnTo>
                <a:lnTo>
                  <a:pt x="120" y="4"/>
                </a:lnTo>
                <a:lnTo>
                  <a:pt x="135" y="2"/>
                </a:lnTo>
                <a:lnTo>
                  <a:pt x="150" y="0"/>
                </a:lnTo>
                <a:lnTo>
                  <a:pt x="166" y="2"/>
                </a:lnTo>
                <a:lnTo>
                  <a:pt x="181" y="4"/>
                </a:lnTo>
                <a:lnTo>
                  <a:pt x="195" y="8"/>
                </a:lnTo>
                <a:lnTo>
                  <a:pt x="208" y="12"/>
                </a:lnTo>
                <a:lnTo>
                  <a:pt x="222" y="18"/>
                </a:lnTo>
                <a:lnTo>
                  <a:pt x="234" y="27"/>
                </a:lnTo>
                <a:lnTo>
                  <a:pt x="246" y="35"/>
                </a:lnTo>
                <a:lnTo>
                  <a:pt x="257" y="45"/>
                </a:lnTo>
                <a:lnTo>
                  <a:pt x="266" y="56"/>
                </a:lnTo>
                <a:lnTo>
                  <a:pt x="275" y="67"/>
                </a:lnTo>
                <a:lnTo>
                  <a:pt x="282" y="79"/>
                </a:lnTo>
                <a:lnTo>
                  <a:pt x="288" y="92"/>
                </a:lnTo>
                <a:lnTo>
                  <a:pt x="294" y="107"/>
                </a:lnTo>
                <a:lnTo>
                  <a:pt x="298" y="121"/>
                </a:lnTo>
                <a:lnTo>
                  <a:pt x="300" y="136"/>
                </a:lnTo>
                <a:lnTo>
                  <a:pt x="300" y="151"/>
                </a:lnTo>
                <a:lnTo>
                  <a:pt x="300" y="166"/>
                </a:lnTo>
                <a:lnTo>
                  <a:pt x="298" y="181"/>
                </a:lnTo>
                <a:lnTo>
                  <a:pt x="294" y="195"/>
                </a:lnTo>
                <a:lnTo>
                  <a:pt x="288" y="209"/>
                </a:lnTo>
                <a:lnTo>
                  <a:pt x="282" y="223"/>
                </a:lnTo>
                <a:lnTo>
                  <a:pt x="275" y="235"/>
                </a:lnTo>
                <a:lnTo>
                  <a:pt x="266" y="247"/>
                </a:lnTo>
                <a:lnTo>
                  <a:pt x="257" y="256"/>
                </a:lnTo>
                <a:lnTo>
                  <a:pt x="246" y="266"/>
                </a:lnTo>
                <a:lnTo>
                  <a:pt x="234" y="276"/>
                </a:lnTo>
                <a:lnTo>
                  <a:pt x="222" y="283"/>
                </a:lnTo>
                <a:lnTo>
                  <a:pt x="208" y="289"/>
                </a:lnTo>
                <a:lnTo>
                  <a:pt x="195" y="294"/>
                </a:lnTo>
                <a:lnTo>
                  <a:pt x="181" y="297"/>
                </a:lnTo>
                <a:lnTo>
                  <a:pt x="166" y="300"/>
                </a:lnTo>
                <a:lnTo>
                  <a:pt x="150" y="301"/>
                </a:lnTo>
                <a:lnTo>
                  <a:pt x="135" y="300"/>
                </a:lnTo>
                <a:lnTo>
                  <a:pt x="120" y="297"/>
                </a:lnTo>
                <a:lnTo>
                  <a:pt x="106" y="294"/>
                </a:lnTo>
                <a:lnTo>
                  <a:pt x="92" y="289"/>
                </a:lnTo>
                <a:lnTo>
                  <a:pt x="79" y="283"/>
                </a:lnTo>
                <a:lnTo>
                  <a:pt x="66" y="276"/>
                </a:lnTo>
                <a:lnTo>
                  <a:pt x="55" y="266"/>
                </a:lnTo>
                <a:lnTo>
                  <a:pt x="44" y="256"/>
                </a:lnTo>
                <a:lnTo>
                  <a:pt x="34" y="247"/>
                </a:lnTo>
                <a:lnTo>
                  <a:pt x="26" y="235"/>
                </a:lnTo>
                <a:lnTo>
                  <a:pt x="19" y="223"/>
                </a:lnTo>
                <a:lnTo>
                  <a:pt x="11" y="209"/>
                </a:lnTo>
                <a:lnTo>
                  <a:pt x="6" y="195"/>
                </a:lnTo>
                <a:lnTo>
                  <a:pt x="3" y="181"/>
                </a:lnTo>
                <a:lnTo>
                  <a:pt x="0"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0" name="Freeform 257"/>
          <p:cNvSpPr>
            <a:spLocks/>
          </p:cNvSpPr>
          <p:nvPr/>
        </p:nvSpPr>
        <p:spPr bwMode="auto">
          <a:xfrm>
            <a:off x="10275888" y="5476875"/>
            <a:ext cx="334963" cy="1095375"/>
          </a:xfrm>
          <a:custGeom>
            <a:avLst/>
            <a:gdLst>
              <a:gd name="T0" fmla="*/ 0 w 421"/>
              <a:gd name="T1" fmla="*/ 0 h 1381"/>
              <a:gd name="T2" fmla="*/ 30 w 421"/>
              <a:gd name="T3" fmla="*/ 1350 h 1381"/>
              <a:gd name="T4" fmla="*/ 30 w 421"/>
              <a:gd name="T5" fmla="*/ 1355 h 1381"/>
              <a:gd name="T6" fmla="*/ 34 w 421"/>
              <a:gd name="T7" fmla="*/ 1366 h 1381"/>
              <a:gd name="T8" fmla="*/ 37 w 421"/>
              <a:gd name="T9" fmla="*/ 1371 h 1381"/>
              <a:gd name="T10" fmla="*/ 42 w 421"/>
              <a:gd name="T11" fmla="*/ 1376 h 1381"/>
              <a:gd name="T12" fmla="*/ 46 w 421"/>
              <a:gd name="T13" fmla="*/ 1378 h 1381"/>
              <a:gd name="T14" fmla="*/ 50 w 421"/>
              <a:gd name="T15" fmla="*/ 1379 h 1381"/>
              <a:gd name="T16" fmla="*/ 54 w 421"/>
              <a:gd name="T17" fmla="*/ 1381 h 1381"/>
              <a:gd name="T18" fmla="*/ 60 w 421"/>
              <a:gd name="T19" fmla="*/ 1381 h 1381"/>
              <a:gd name="T20" fmla="*/ 80 w 421"/>
              <a:gd name="T21" fmla="*/ 1381 h 1381"/>
              <a:gd name="T22" fmla="*/ 95 w 421"/>
              <a:gd name="T23" fmla="*/ 1381 h 1381"/>
              <a:gd name="T24" fmla="*/ 109 w 421"/>
              <a:gd name="T25" fmla="*/ 1381 h 1381"/>
              <a:gd name="T26" fmla="*/ 120 w 421"/>
              <a:gd name="T27" fmla="*/ 1381 h 1381"/>
              <a:gd name="T28" fmla="*/ 126 w 421"/>
              <a:gd name="T29" fmla="*/ 1381 h 1381"/>
              <a:gd name="T30" fmla="*/ 131 w 421"/>
              <a:gd name="T31" fmla="*/ 1379 h 1381"/>
              <a:gd name="T32" fmla="*/ 134 w 421"/>
              <a:gd name="T33" fmla="*/ 1378 h 1381"/>
              <a:gd name="T34" fmla="*/ 138 w 421"/>
              <a:gd name="T35" fmla="*/ 1376 h 1381"/>
              <a:gd name="T36" fmla="*/ 143 w 421"/>
              <a:gd name="T37" fmla="*/ 1371 h 1381"/>
              <a:gd name="T38" fmla="*/ 146 w 421"/>
              <a:gd name="T39" fmla="*/ 1366 h 1381"/>
              <a:gd name="T40" fmla="*/ 150 w 421"/>
              <a:gd name="T41" fmla="*/ 1355 h 1381"/>
              <a:gd name="T42" fmla="*/ 150 w 421"/>
              <a:gd name="T43" fmla="*/ 1350 h 1381"/>
              <a:gd name="T44" fmla="*/ 180 w 421"/>
              <a:gd name="T45" fmla="*/ 721 h 1381"/>
              <a:gd name="T46" fmla="*/ 180 w 421"/>
              <a:gd name="T47" fmla="*/ 716 h 1381"/>
              <a:gd name="T48" fmla="*/ 184 w 421"/>
              <a:gd name="T49" fmla="*/ 706 h 1381"/>
              <a:gd name="T50" fmla="*/ 187 w 421"/>
              <a:gd name="T51" fmla="*/ 701 h 1381"/>
              <a:gd name="T52" fmla="*/ 193 w 421"/>
              <a:gd name="T53" fmla="*/ 696 h 1381"/>
              <a:gd name="T54" fmla="*/ 196 w 421"/>
              <a:gd name="T55" fmla="*/ 693 h 1381"/>
              <a:gd name="T56" fmla="*/ 201 w 421"/>
              <a:gd name="T57" fmla="*/ 692 h 1381"/>
              <a:gd name="T58" fmla="*/ 206 w 421"/>
              <a:gd name="T59" fmla="*/ 691 h 1381"/>
              <a:gd name="T60" fmla="*/ 210 w 421"/>
              <a:gd name="T61" fmla="*/ 691 h 1381"/>
              <a:gd name="T62" fmla="*/ 215 w 421"/>
              <a:gd name="T63" fmla="*/ 691 h 1381"/>
              <a:gd name="T64" fmla="*/ 220 w 421"/>
              <a:gd name="T65" fmla="*/ 692 h 1381"/>
              <a:gd name="T66" fmla="*/ 224 w 421"/>
              <a:gd name="T67" fmla="*/ 693 h 1381"/>
              <a:gd name="T68" fmla="*/ 227 w 421"/>
              <a:gd name="T69" fmla="*/ 696 h 1381"/>
              <a:gd name="T70" fmla="*/ 233 w 421"/>
              <a:gd name="T71" fmla="*/ 701 h 1381"/>
              <a:gd name="T72" fmla="*/ 237 w 421"/>
              <a:gd name="T73" fmla="*/ 706 h 1381"/>
              <a:gd name="T74" fmla="*/ 239 w 421"/>
              <a:gd name="T75" fmla="*/ 716 h 1381"/>
              <a:gd name="T76" fmla="*/ 241 w 421"/>
              <a:gd name="T77" fmla="*/ 721 h 1381"/>
              <a:gd name="T78" fmla="*/ 271 w 421"/>
              <a:gd name="T79" fmla="*/ 1350 h 1381"/>
              <a:gd name="T80" fmla="*/ 271 w 421"/>
              <a:gd name="T81" fmla="*/ 1355 h 1381"/>
              <a:gd name="T82" fmla="*/ 274 w 421"/>
              <a:gd name="T83" fmla="*/ 1366 h 1381"/>
              <a:gd name="T84" fmla="*/ 278 w 421"/>
              <a:gd name="T85" fmla="*/ 1371 h 1381"/>
              <a:gd name="T86" fmla="*/ 283 w 421"/>
              <a:gd name="T87" fmla="*/ 1376 h 1381"/>
              <a:gd name="T88" fmla="*/ 287 w 421"/>
              <a:gd name="T89" fmla="*/ 1378 h 1381"/>
              <a:gd name="T90" fmla="*/ 290 w 421"/>
              <a:gd name="T91" fmla="*/ 1379 h 1381"/>
              <a:gd name="T92" fmla="*/ 295 w 421"/>
              <a:gd name="T93" fmla="*/ 1381 h 1381"/>
              <a:gd name="T94" fmla="*/ 300 w 421"/>
              <a:gd name="T95" fmla="*/ 1381 h 1381"/>
              <a:gd name="T96" fmla="*/ 318 w 421"/>
              <a:gd name="T97" fmla="*/ 1381 h 1381"/>
              <a:gd name="T98" fmla="*/ 330 w 421"/>
              <a:gd name="T99" fmla="*/ 1381 h 1381"/>
              <a:gd name="T100" fmla="*/ 342 w 421"/>
              <a:gd name="T101" fmla="*/ 1381 h 1381"/>
              <a:gd name="T102" fmla="*/ 360 w 421"/>
              <a:gd name="T103" fmla="*/ 1381 h 1381"/>
              <a:gd name="T104" fmla="*/ 366 w 421"/>
              <a:gd name="T105" fmla="*/ 1381 h 1381"/>
              <a:gd name="T106" fmla="*/ 370 w 421"/>
              <a:gd name="T107" fmla="*/ 1379 h 1381"/>
              <a:gd name="T108" fmla="*/ 375 w 421"/>
              <a:gd name="T109" fmla="*/ 1378 h 1381"/>
              <a:gd name="T110" fmla="*/ 378 w 421"/>
              <a:gd name="T111" fmla="*/ 1376 h 1381"/>
              <a:gd name="T112" fmla="*/ 383 w 421"/>
              <a:gd name="T113" fmla="*/ 1371 h 1381"/>
              <a:gd name="T114" fmla="*/ 387 w 421"/>
              <a:gd name="T115" fmla="*/ 1366 h 1381"/>
              <a:gd name="T116" fmla="*/ 390 w 421"/>
              <a:gd name="T117" fmla="*/ 1355 h 1381"/>
              <a:gd name="T118" fmla="*/ 390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0" y="1350"/>
                </a:lnTo>
                <a:lnTo>
                  <a:pt x="30" y="1355"/>
                </a:lnTo>
                <a:lnTo>
                  <a:pt x="34" y="1366"/>
                </a:lnTo>
                <a:lnTo>
                  <a:pt x="37" y="1371"/>
                </a:lnTo>
                <a:lnTo>
                  <a:pt x="42" y="1376"/>
                </a:lnTo>
                <a:lnTo>
                  <a:pt x="46" y="1378"/>
                </a:lnTo>
                <a:lnTo>
                  <a:pt x="50" y="1379"/>
                </a:lnTo>
                <a:lnTo>
                  <a:pt x="54" y="1381"/>
                </a:lnTo>
                <a:lnTo>
                  <a:pt x="60" y="1381"/>
                </a:lnTo>
                <a:lnTo>
                  <a:pt x="80" y="1381"/>
                </a:lnTo>
                <a:lnTo>
                  <a:pt x="95" y="1381"/>
                </a:lnTo>
                <a:lnTo>
                  <a:pt x="109" y="1381"/>
                </a:lnTo>
                <a:lnTo>
                  <a:pt x="120" y="1381"/>
                </a:lnTo>
                <a:lnTo>
                  <a:pt x="126" y="1381"/>
                </a:lnTo>
                <a:lnTo>
                  <a:pt x="131" y="1379"/>
                </a:lnTo>
                <a:lnTo>
                  <a:pt x="134" y="1378"/>
                </a:lnTo>
                <a:lnTo>
                  <a:pt x="138" y="1376"/>
                </a:lnTo>
                <a:lnTo>
                  <a:pt x="143" y="1371"/>
                </a:lnTo>
                <a:lnTo>
                  <a:pt x="146" y="1366"/>
                </a:lnTo>
                <a:lnTo>
                  <a:pt x="150" y="1355"/>
                </a:lnTo>
                <a:lnTo>
                  <a:pt x="150" y="1350"/>
                </a:lnTo>
                <a:lnTo>
                  <a:pt x="180" y="721"/>
                </a:lnTo>
                <a:lnTo>
                  <a:pt x="180" y="716"/>
                </a:lnTo>
                <a:lnTo>
                  <a:pt x="184" y="706"/>
                </a:lnTo>
                <a:lnTo>
                  <a:pt x="187" y="701"/>
                </a:lnTo>
                <a:lnTo>
                  <a:pt x="193" y="696"/>
                </a:lnTo>
                <a:lnTo>
                  <a:pt x="196" y="693"/>
                </a:lnTo>
                <a:lnTo>
                  <a:pt x="201" y="692"/>
                </a:lnTo>
                <a:lnTo>
                  <a:pt x="206" y="691"/>
                </a:lnTo>
                <a:lnTo>
                  <a:pt x="210" y="691"/>
                </a:lnTo>
                <a:lnTo>
                  <a:pt x="215" y="691"/>
                </a:lnTo>
                <a:lnTo>
                  <a:pt x="220" y="692"/>
                </a:lnTo>
                <a:lnTo>
                  <a:pt x="224" y="693"/>
                </a:lnTo>
                <a:lnTo>
                  <a:pt x="227" y="696"/>
                </a:lnTo>
                <a:lnTo>
                  <a:pt x="233" y="701"/>
                </a:lnTo>
                <a:lnTo>
                  <a:pt x="237" y="706"/>
                </a:lnTo>
                <a:lnTo>
                  <a:pt x="239" y="716"/>
                </a:lnTo>
                <a:lnTo>
                  <a:pt x="241" y="721"/>
                </a:lnTo>
                <a:lnTo>
                  <a:pt x="271" y="1350"/>
                </a:lnTo>
                <a:lnTo>
                  <a:pt x="271" y="1355"/>
                </a:lnTo>
                <a:lnTo>
                  <a:pt x="274" y="1366"/>
                </a:lnTo>
                <a:lnTo>
                  <a:pt x="278" y="1371"/>
                </a:lnTo>
                <a:lnTo>
                  <a:pt x="283" y="1376"/>
                </a:lnTo>
                <a:lnTo>
                  <a:pt x="287" y="1378"/>
                </a:lnTo>
                <a:lnTo>
                  <a:pt x="290" y="1379"/>
                </a:lnTo>
                <a:lnTo>
                  <a:pt x="295" y="1381"/>
                </a:lnTo>
                <a:lnTo>
                  <a:pt x="300" y="1381"/>
                </a:lnTo>
                <a:lnTo>
                  <a:pt x="318" y="1381"/>
                </a:lnTo>
                <a:lnTo>
                  <a:pt x="330" y="1381"/>
                </a:lnTo>
                <a:lnTo>
                  <a:pt x="342" y="1381"/>
                </a:lnTo>
                <a:lnTo>
                  <a:pt x="360" y="1381"/>
                </a:lnTo>
                <a:lnTo>
                  <a:pt x="366" y="1381"/>
                </a:lnTo>
                <a:lnTo>
                  <a:pt x="370" y="1379"/>
                </a:lnTo>
                <a:lnTo>
                  <a:pt x="375" y="1378"/>
                </a:lnTo>
                <a:lnTo>
                  <a:pt x="378" y="1376"/>
                </a:lnTo>
                <a:lnTo>
                  <a:pt x="383" y="1371"/>
                </a:lnTo>
                <a:lnTo>
                  <a:pt x="387" y="1366"/>
                </a:lnTo>
                <a:lnTo>
                  <a:pt x="390" y="1355"/>
                </a:lnTo>
                <a:lnTo>
                  <a:pt x="390"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1" name="Freeform 258"/>
          <p:cNvSpPr>
            <a:spLocks/>
          </p:cNvSpPr>
          <p:nvPr/>
        </p:nvSpPr>
        <p:spPr bwMode="auto">
          <a:xfrm>
            <a:off x="10852150" y="5167313"/>
            <a:ext cx="238125" cy="238125"/>
          </a:xfrm>
          <a:custGeom>
            <a:avLst/>
            <a:gdLst>
              <a:gd name="T0" fmla="*/ 1 w 301"/>
              <a:gd name="T1" fmla="*/ 136 h 301"/>
              <a:gd name="T2" fmla="*/ 7 w 301"/>
              <a:gd name="T3" fmla="*/ 107 h 301"/>
              <a:gd name="T4" fmla="*/ 18 w 301"/>
              <a:gd name="T5" fmla="*/ 79 h 301"/>
              <a:gd name="T6" fmla="*/ 35 w 301"/>
              <a:gd name="T7" fmla="*/ 56 h 301"/>
              <a:gd name="T8" fmla="*/ 56 w 301"/>
              <a:gd name="T9" fmla="*/ 35 h 301"/>
              <a:gd name="T10" fmla="*/ 79 w 301"/>
              <a:gd name="T11" fmla="*/ 18 h 301"/>
              <a:gd name="T12" fmla="*/ 107 w 301"/>
              <a:gd name="T13" fmla="*/ 8 h 301"/>
              <a:gd name="T14" fmla="*/ 136 w 301"/>
              <a:gd name="T15" fmla="*/ 2 h 301"/>
              <a:gd name="T16" fmla="*/ 166 w 301"/>
              <a:gd name="T17" fmla="*/ 2 h 301"/>
              <a:gd name="T18" fmla="*/ 196 w 301"/>
              <a:gd name="T19" fmla="*/ 8 h 301"/>
              <a:gd name="T20" fmla="*/ 223 w 301"/>
              <a:gd name="T21" fmla="*/ 18 h 301"/>
              <a:gd name="T22" fmla="*/ 247 w 301"/>
              <a:gd name="T23" fmla="*/ 35 h 301"/>
              <a:gd name="T24" fmla="*/ 266 w 301"/>
              <a:gd name="T25" fmla="*/ 56 h 301"/>
              <a:gd name="T26" fmla="*/ 283 w 301"/>
              <a:gd name="T27" fmla="*/ 79 h 301"/>
              <a:gd name="T28" fmla="*/ 294 w 301"/>
              <a:gd name="T29" fmla="*/ 107 h 301"/>
              <a:gd name="T30" fmla="*/ 300 w 301"/>
              <a:gd name="T31" fmla="*/ 136 h 301"/>
              <a:gd name="T32" fmla="*/ 300 w 301"/>
              <a:gd name="T33" fmla="*/ 166 h 301"/>
              <a:gd name="T34" fmla="*/ 294 w 301"/>
              <a:gd name="T35" fmla="*/ 195 h 301"/>
              <a:gd name="T36" fmla="*/ 283 w 301"/>
              <a:gd name="T37" fmla="*/ 223 h 301"/>
              <a:gd name="T38" fmla="*/ 266 w 301"/>
              <a:gd name="T39" fmla="*/ 247 h 301"/>
              <a:gd name="T40" fmla="*/ 247 w 301"/>
              <a:gd name="T41" fmla="*/ 266 h 301"/>
              <a:gd name="T42" fmla="*/ 223 w 301"/>
              <a:gd name="T43" fmla="*/ 283 h 301"/>
              <a:gd name="T44" fmla="*/ 196 w 301"/>
              <a:gd name="T45" fmla="*/ 294 h 301"/>
              <a:gd name="T46" fmla="*/ 166 w 301"/>
              <a:gd name="T47" fmla="*/ 300 h 301"/>
              <a:gd name="T48" fmla="*/ 136 w 301"/>
              <a:gd name="T49" fmla="*/ 300 h 301"/>
              <a:gd name="T50" fmla="*/ 107 w 301"/>
              <a:gd name="T51" fmla="*/ 294 h 301"/>
              <a:gd name="T52" fmla="*/ 79 w 301"/>
              <a:gd name="T53" fmla="*/ 283 h 301"/>
              <a:gd name="T54" fmla="*/ 56 w 301"/>
              <a:gd name="T55" fmla="*/ 266 h 301"/>
              <a:gd name="T56" fmla="*/ 35 w 301"/>
              <a:gd name="T57" fmla="*/ 247 h 301"/>
              <a:gd name="T58" fmla="*/ 18 w 301"/>
              <a:gd name="T59" fmla="*/ 223 h 301"/>
              <a:gd name="T60" fmla="*/ 7 w 301"/>
              <a:gd name="T61" fmla="*/ 195 h 301"/>
              <a:gd name="T62" fmla="*/ 1 w 301"/>
              <a:gd name="T63" fmla="*/ 166 h 301"/>
              <a:gd name="T64" fmla="*/ 0 w 301"/>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301">
                <a:moveTo>
                  <a:pt x="0" y="151"/>
                </a:moveTo>
                <a:lnTo>
                  <a:pt x="1" y="136"/>
                </a:lnTo>
                <a:lnTo>
                  <a:pt x="4" y="120"/>
                </a:lnTo>
                <a:lnTo>
                  <a:pt x="7" y="107"/>
                </a:lnTo>
                <a:lnTo>
                  <a:pt x="12" y="92"/>
                </a:lnTo>
                <a:lnTo>
                  <a:pt x="18" y="79"/>
                </a:lnTo>
                <a:lnTo>
                  <a:pt x="27" y="67"/>
                </a:lnTo>
                <a:lnTo>
                  <a:pt x="35" y="56"/>
                </a:lnTo>
                <a:lnTo>
                  <a:pt x="45" y="45"/>
                </a:lnTo>
                <a:lnTo>
                  <a:pt x="56" y="35"/>
                </a:lnTo>
                <a:lnTo>
                  <a:pt x="67" y="27"/>
                </a:lnTo>
                <a:lnTo>
                  <a:pt x="79" y="18"/>
                </a:lnTo>
                <a:lnTo>
                  <a:pt x="92" y="12"/>
                </a:lnTo>
                <a:lnTo>
                  <a:pt x="107" y="8"/>
                </a:lnTo>
                <a:lnTo>
                  <a:pt x="121" y="4"/>
                </a:lnTo>
                <a:lnTo>
                  <a:pt x="136" y="2"/>
                </a:lnTo>
                <a:lnTo>
                  <a:pt x="151" y="0"/>
                </a:lnTo>
                <a:lnTo>
                  <a:pt x="166" y="2"/>
                </a:lnTo>
                <a:lnTo>
                  <a:pt x="182" y="4"/>
                </a:lnTo>
                <a:lnTo>
                  <a:pt x="196" y="8"/>
                </a:lnTo>
                <a:lnTo>
                  <a:pt x="209" y="12"/>
                </a:lnTo>
                <a:lnTo>
                  <a:pt x="223" y="18"/>
                </a:lnTo>
                <a:lnTo>
                  <a:pt x="235" y="27"/>
                </a:lnTo>
                <a:lnTo>
                  <a:pt x="247" y="35"/>
                </a:lnTo>
                <a:lnTo>
                  <a:pt x="256" y="45"/>
                </a:lnTo>
                <a:lnTo>
                  <a:pt x="266" y="56"/>
                </a:lnTo>
                <a:lnTo>
                  <a:pt x="276" y="67"/>
                </a:lnTo>
                <a:lnTo>
                  <a:pt x="283" y="79"/>
                </a:lnTo>
                <a:lnTo>
                  <a:pt x="289" y="92"/>
                </a:lnTo>
                <a:lnTo>
                  <a:pt x="294" y="107"/>
                </a:lnTo>
                <a:lnTo>
                  <a:pt x="298" y="121"/>
                </a:lnTo>
                <a:lnTo>
                  <a:pt x="300" y="136"/>
                </a:lnTo>
                <a:lnTo>
                  <a:pt x="301" y="151"/>
                </a:lnTo>
                <a:lnTo>
                  <a:pt x="300" y="166"/>
                </a:lnTo>
                <a:lnTo>
                  <a:pt x="298" y="181"/>
                </a:lnTo>
                <a:lnTo>
                  <a:pt x="294" y="195"/>
                </a:lnTo>
                <a:lnTo>
                  <a:pt x="289" y="209"/>
                </a:lnTo>
                <a:lnTo>
                  <a:pt x="283" y="223"/>
                </a:lnTo>
                <a:lnTo>
                  <a:pt x="276" y="235"/>
                </a:lnTo>
                <a:lnTo>
                  <a:pt x="266" y="247"/>
                </a:lnTo>
                <a:lnTo>
                  <a:pt x="256" y="256"/>
                </a:lnTo>
                <a:lnTo>
                  <a:pt x="247" y="266"/>
                </a:lnTo>
                <a:lnTo>
                  <a:pt x="235" y="276"/>
                </a:lnTo>
                <a:lnTo>
                  <a:pt x="223" y="283"/>
                </a:lnTo>
                <a:lnTo>
                  <a:pt x="209" y="289"/>
                </a:lnTo>
                <a:lnTo>
                  <a:pt x="196" y="294"/>
                </a:lnTo>
                <a:lnTo>
                  <a:pt x="182" y="297"/>
                </a:lnTo>
                <a:lnTo>
                  <a:pt x="166" y="300"/>
                </a:lnTo>
                <a:lnTo>
                  <a:pt x="151" y="301"/>
                </a:lnTo>
                <a:lnTo>
                  <a:pt x="136" y="300"/>
                </a:lnTo>
                <a:lnTo>
                  <a:pt x="121" y="297"/>
                </a:lnTo>
                <a:lnTo>
                  <a:pt x="107" y="294"/>
                </a:lnTo>
                <a:lnTo>
                  <a:pt x="92" y="289"/>
                </a:lnTo>
                <a:lnTo>
                  <a:pt x="79" y="283"/>
                </a:lnTo>
                <a:lnTo>
                  <a:pt x="67" y="276"/>
                </a:lnTo>
                <a:lnTo>
                  <a:pt x="56" y="266"/>
                </a:lnTo>
                <a:lnTo>
                  <a:pt x="45" y="256"/>
                </a:lnTo>
                <a:lnTo>
                  <a:pt x="35" y="247"/>
                </a:lnTo>
                <a:lnTo>
                  <a:pt x="27" y="235"/>
                </a:lnTo>
                <a:lnTo>
                  <a:pt x="18" y="223"/>
                </a:lnTo>
                <a:lnTo>
                  <a:pt x="12" y="209"/>
                </a:lnTo>
                <a:lnTo>
                  <a:pt x="7" y="195"/>
                </a:lnTo>
                <a:lnTo>
                  <a:pt x="4" y="181"/>
                </a:lnTo>
                <a:lnTo>
                  <a:pt x="1"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2" name="Freeform 259"/>
          <p:cNvSpPr>
            <a:spLocks/>
          </p:cNvSpPr>
          <p:nvPr/>
        </p:nvSpPr>
        <p:spPr bwMode="auto">
          <a:xfrm>
            <a:off x="10804525" y="5476875"/>
            <a:ext cx="333375" cy="1095375"/>
          </a:xfrm>
          <a:custGeom>
            <a:avLst/>
            <a:gdLst>
              <a:gd name="T0" fmla="*/ 0 w 421"/>
              <a:gd name="T1" fmla="*/ 0 h 1381"/>
              <a:gd name="T2" fmla="*/ 30 w 421"/>
              <a:gd name="T3" fmla="*/ 1350 h 1381"/>
              <a:gd name="T4" fmla="*/ 30 w 421"/>
              <a:gd name="T5" fmla="*/ 1355 h 1381"/>
              <a:gd name="T6" fmla="*/ 34 w 421"/>
              <a:gd name="T7" fmla="*/ 1366 h 1381"/>
              <a:gd name="T8" fmla="*/ 37 w 421"/>
              <a:gd name="T9" fmla="*/ 1371 h 1381"/>
              <a:gd name="T10" fmla="*/ 42 w 421"/>
              <a:gd name="T11" fmla="*/ 1376 h 1381"/>
              <a:gd name="T12" fmla="*/ 46 w 421"/>
              <a:gd name="T13" fmla="*/ 1378 h 1381"/>
              <a:gd name="T14" fmla="*/ 49 w 421"/>
              <a:gd name="T15" fmla="*/ 1379 h 1381"/>
              <a:gd name="T16" fmla="*/ 54 w 421"/>
              <a:gd name="T17" fmla="*/ 1381 h 1381"/>
              <a:gd name="T18" fmla="*/ 59 w 421"/>
              <a:gd name="T19" fmla="*/ 1381 h 1381"/>
              <a:gd name="T20" fmla="*/ 80 w 421"/>
              <a:gd name="T21" fmla="*/ 1381 h 1381"/>
              <a:gd name="T22" fmla="*/ 95 w 421"/>
              <a:gd name="T23" fmla="*/ 1381 h 1381"/>
              <a:gd name="T24" fmla="*/ 108 w 421"/>
              <a:gd name="T25" fmla="*/ 1381 h 1381"/>
              <a:gd name="T26" fmla="*/ 120 w 421"/>
              <a:gd name="T27" fmla="*/ 1381 h 1381"/>
              <a:gd name="T28" fmla="*/ 124 w 421"/>
              <a:gd name="T29" fmla="*/ 1381 h 1381"/>
              <a:gd name="T30" fmla="*/ 129 w 421"/>
              <a:gd name="T31" fmla="*/ 1379 h 1381"/>
              <a:gd name="T32" fmla="*/ 134 w 421"/>
              <a:gd name="T33" fmla="*/ 1378 h 1381"/>
              <a:gd name="T34" fmla="*/ 137 w 421"/>
              <a:gd name="T35" fmla="*/ 1376 h 1381"/>
              <a:gd name="T36" fmla="*/ 143 w 421"/>
              <a:gd name="T37" fmla="*/ 1371 h 1381"/>
              <a:gd name="T38" fmla="*/ 146 w 421"/>
              <a:gd name="T39" fmla="*/ 1366 h 1381"/>
              <a:gd name="T40" fmla="*/ 150 w 421"/>
              <a:gd name="T41" fmla="*/ 1355 h 1381"/>
              <a:gd name="T42" fmla="*/ 150 w 421"/>
              <a:gd name="T43" fmla="*/ 1350 h 1381"/>
              <a:gd name="T44" fmla="*/ 180 w 421"/>
              <a:gd name="T45" fmla="*/ 721 h 1381"/>
              <a:gd name="T46" fmla="*/ 180 w 421"/>
              <a:gd name="T47" fmla="*/ 716 h 1381"/>
              <a:gd name="T48" fmla="*/ 184 w 421"/>
              <a:gd name="T49" fmla="*/ 706 h 1381"/>
              <a:gd name="T50" fmla="*/ 187 w 421"/>
              <a:gd name="T51" fmla="*/ 701 h 1381"/>
              <a:gd name="T52" fmla="*/ 192 w 421"/>
              <a:gd name="T53" fmla="*/ 696 h 1381"/>
              <a:gd name="T54" fmla="*/ 196 w 421"/>
              <a:gd name="T55" fmla="*/ 693 h 1381"/>
              <a:gd name="T56" fmla="*/ 199 w 421"/>
              <a:gd name="T57" fmla="*/ 692 h 1381"/>
              <a:gd name="T58" fmla="*/ 204 w 421"/>
              <a:gd name="T59" fmla="*/ 691 h 1381"/>
              <a:gd name="T60" fmla="*/ 210 w 421"/>
              <a:gd name="T61" fmla="*/ 691 h 1381"/>
              <a:gd name="T62" fmla="*/ 215 w 421"/>
              <a:gd name="T63" fmla="*/ 691 h 1381"/>
              <a:gd name="T64" fmla="*/ 220 w 421"/>
              <a:gd name="T65" fmla="*/ 692 h 1381"/>
              <a:gd name="T66" fmla="*/ 224 w 421"/>
              <a:gd name="T67" fmla="*/ 693 h 1381"/>
              <a:gd name="T68" fmla="*/ 227 w 421"/>
              <a:gd name="T69" fmla="*/ 696 h 1381"/>
              <a:gd name="T70" fmla="*/ 232 w 421"/>
              <a:gd name="T71" fmla="*/ 701 h 1381"/>
              <a:gd name="T72" fmla="*/ 236 w 421"/>
              <a:gd name="T73" fmla="*/ 706 h 1381"/>
              <a:gd name="T74" fmla="*/ 239 w 421"/>
              <a:gd name="T75" fmla="*/ 716 h 1381"/>
              <a:gd name="T76" fmla="*/ 241 w 421"/>
              <a:gd name="T77" fmla="*/ 721 h 1381"/>
              <a:gd name="T78" fmla="*/ 270 w 421"/>
              <a:gd name="T79" fmla="*/ 1350 h 1381"/>
              <a:gd name="T80" fmla="*/ 271 w 421"/>
              <a:gd name="T81" fmla="*/ 1355 h 1381"/>
              <a:gd name="T82" fmla="*/ 273 w 421"/>
              <a:gd name="T83" fmla="*/ 1366 h 1381"/>
              <a:gd name="T84" fmla="*/ 277 w 421"/>
              <a:gd name="T85" fmla="*/ 1371 h 1381"/>
              <a:gd name="T86" fmla="*/ 283 w 421"/>
              <a:gd name="T87" fmla="*/ 1376 h 1381"/>
              <a:gd name="T88" fmla="*/ 286 w 421"/>
              <a:gd name="T89" fmla="*/ 1378 h 1381"/>
              <a:gd name="T90" fmla="*/ 290 w 421"/>
              <a:gd name="T91" fmla="*/ 1379 h 1381"/>
              <a:gd name="T92" fmla="*/ 295 w 421"/>
              <a:gd name="T93" fmla="*/ 1381 h 1381"/>
              <a:gd name="T94" fmla="*/ 300 w 421"/>
              <a:gd name="T95" fmla="*/ 1381 h 1381"/>
              <a:gd name="T96" fmla="*/ 318 w 421"/>
              <a:gd name="T97" fmla="*/ 1381 h 1381"/>
              <a:gd name="T98" fmla="*/ 330 w 421"/>
              <a:gd name="T99" fmla="*/ 1381 h 1381"/>
              <a:gd name="T100" fmla="*/ 342 w 421"/>
              <a:gd name="T101" fmla="*/ 1381 h 1381"/>
              <a:gd name="T102" fmla="*/ 360 w 421"/>
              <a:gd name="T103" fmla="*/ 1381 h 1381"/>
              <a:gd name="T104" fmla="*/ 365 w 421"/>
              <a:gd name="T105" fmla="*/ 1381 h 1381"/>
              <a:gd name="T106" fmla="*/ 370 w 421"/>
              <a:gd name="T107" fmla="*/ 1379 h 1381"/>
              <a:gd name="T108" fmla="*/ 374 w 421"/>
              <a:gd name="T109" fmla="*/ 1378 h 1381"/>
              <a:gd name="T110" fmla="*/ 377 w 421"/>
              <a:gd name="T111" fmla="*/ 1376 h 1381"/>
              <a:gd name="T112" fmla="*/ 383 w 421"/>
              <a:gd name="T113" fmla="*/ 1371 h 1381"/>
              <a:gd name="T114" fmla="*/ 387 w 421"/>
              <a:gd name="T115" fmla="*/ 1366 h 1381"/>
              <a:gd name="T116" fmla="*/ 389 w 421"/>
              <a:gd name="T117" fmla="*/ 1355 h 1381"/>
              <a:gd name="T118" fmla="*/ 390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0" y="1350"/>
                </a:lnTo>
                <a:lnTo>
                  <a:pt x="30" y="1355"/>
                </a:lnTo>
                <a:lnTo>
                  <a:pt x="34" y="1366"/>
                </a:lnTo>
                <a:lnTo>
                  <a:pt x="37" y="1371"/>
                </a:lnTo>
                <a:lnTo>
                  <a:pt x="42" y="1376"/>
                </a:lnTo>
                <a:lnTo>
                  <a:pt x="46" y="1378"/>
                </a:lnTo>
                <a:lnTo>
                  <a:pt x="49" y="1379"/>
                </a:lnTo>
                <a:lnTo>
                  <a:pt x="54" y="1381"/>
                </a:lnTo>
                <a:lnTo>
                  <a:pt x="59" y="1381"/>
                </a:lnTo>
                <a:lnTo>
                  <a:pt x="80" y="1381"/>
                </a:lnTo>
                <a:lnTo>
                  <a:pt x="95" y="1381"/>
                </a:lnTo>
                <a:lnTo>
                  <a:pt x="108" y="1381"/>
                </a:lnTo>
                <a:lnTo>
                  <a:pt x="120" y="1381"/>
                </a:lnTo>
                <a:lnTo>
                  <a:pt x="124" y="1381"/>
                </a:lnTo>
                <a:lnTo>
                  <a:pt x="129" y="1379"/>
                </a:lnTo>
                <a:lnTo>
                  <a:pt x="134" y="1378"/>
                </a:lnTo>
                <a:lnTo>
                  <a:pt x="137" y="1376"/>
                </a:lnTo>
                <a:lnTo>
                  <a:pt x="143" y="1371"/>
                </a:lnTo>
                <a:lnTo>
                  <a:pt x="146" y="1366"/>
                </a:lnTo>
                <a:lnTo>
                  <a:pt x="150" y="1355"/>
                </a:lnTo>
                <a:lnTo>
                  <a:pt x="150" y="1350"/>
                </a:lnTo>
                <a:lnTo>
                  <a:pt x="180" y="721"/>
                </a:lnTo>
                <a:lnTo>
                  <a:pt x="180" y="716"/>
                </a:lnTo>
                <a:lnTo>
                  <a:pt x="184" y="706"/>
                </a:lnTo>
                <a:lnTo>
                  <a:pt x="187" y="701"/>
                </a:lnTo>
                <a:lnTo>
                  <a:pt x="192" y="696"/>
                </a:lnTo>
                <a:lnTo>
                  <a:pt x="196" y="693"/>
                </a:lnTo>
                <a:lnTo>
                  <a:pt x="199" y="692"/>
                </a:lnTo>
                <a:lnTo>
                  <a:pt x="204" y="691"/>
                </a:lnTo>
                <a:lnTo>
                  <a:pt x="210" y="691"/>
                </a:lnTo>
                <a:lnTo>
                  <a:pt x="215" y="691"/>
                </a:lnTo>
                <a:lnTo>
                  <a:pt x="220" y="692"/>
                </a:lnTo>
                <a:lnTo>
                  <a:pt x="224" y="693"/>
                </a:lnTo>
                <a:lnTo>
                  <a:pt x="227" y="696"/>
                </a:lnTo>
                <a:lnTo>
                  <a:pt x="232" y="701"/>
                </a:lnTo>
                <a:lnTo>
                  <a:pt x="236" y="706"/>
                </a:lnTo>
                <a:lnTo>
                  <a:pt x="239" y="716"/>
                </a:lnTo>
                <a:lnTo>
                  <a:pt x="241" y="721"/>
                </a:lnTo>
                <a:lnTo>
                  <a:pt x="270" y="1350"/>
                </a:lnTo>
                <a:lnTo>
                  <a:pt x="271" y="1355"/>
                </a:lnTo>
                <a:lnTo>
                  <a:pt x="273" y="1366"/>
                </a:lnTo>
                <a:lnTo>
                  <a:pt x="277" y="1371"/>
                </a:lnTo>
                <a:lnTo>
                  <a:pt x="283" y="1376"/>
                </a:lnTo>
                <a:lnTo>
                  <a:pt x="286" y="1378"/>
                </a:lnTo>
                <a:lnTo>
                  <a:pt x="290" y="1379"/>
                </a:lnTo>
                <a:lnTo>
                  <a:pt x="295" y="1381"/>
                </a:lnTo>
                <a:lnTo>
                  <a:pt x="300" y="1381"/>
                </a:lnTo>
                <a:lnTo>
                  <a:pt x="318" y="1381"/>
                </a:lnTo>
                <a:lnTo>
                  <a:pt x="330" y="1381"/>
                </a:lnTo>
                <a:lnTo>
                  <a:pt x="342" y="1381"/>
                </a:lnTo>
                <a:lnTo>
                  <a:pt x="360" y="1381"/>
                </a:lnTo>
                <a:lnTo>
                  <a:pt x="365" y="1381"/>
                </a:lnTo>
                <a:lnTo>
                  <a:pt x="370" y="1379"/>
                </a:lnTo>
                <a:lnTo>
                  <a:pt x="374" y="1378"/>
                </a:lnTo>
                <a:lnTo>
                  <a:pt x="377" y="1376"/>
                </a:lnTo>
                <a:lnTo>
                  <a:pt x="383" y="1371"/>
                </a:lnTo>
                <a:lnTo>
                  <a:pt x="387" y="1366"/>
                </a:lnTo>
                <a:lnTo>
                  <a:pt x="389" y="1355"/>
                </a:lnTo>
                <a:lnTo>
                  <a:pt x="390"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3" name="Freeform 260"/>
          <p:cNvSpPr>
            <a:spLocks/>
          </p:cNvSpPr>
          <p:nvPr/>
        </p:nvSpPr>
        <p:spPr bwMode="auto">
          <a:xfrm>
            <a:off x="11309350" y="5167313"/>
            <a:ext cx="238125" cy="238125"/>
          </a:xfrm>
          <a:custGeom>
            <a:avLst/>
            <a:gdLst>
              <a:gd name="T0" fmla="*/ 1 w 301"/>
              <a:gd name="T1" fmla="*/ 136 h 301"/>
              <a:gd name="T2" fmla="*/ 7 w 301"/>
              <a:gd name="T3" fmla="*/ 107 h 301"/>
              <a:gd name="T4" fmla="*/ 18 w 301"/>
              <a:gd name="T5" fmla="*/ 79 h 301"/>
              <a:gd name="T6" fmla="*/ 35 w 301"/>
              <a:gd name="T7" fmla="*/ 56 h 301"/>
              <a:gd name="T8" fmla="*/ 54 w 301"/>
              <a:gd name="T9" fmla="*/ 35 h 301"/>
              <a:gd name="T10" fmla="*/ 78 w 301"/>
              <a:gd name="T11" fmla="*/ 18 h 301"/>
              <a:gd name="T12" fmla="*/ 105 w 301"/>
              <a:gd name="T13" fmla="*/ 8 h 301"/>
              <a:gd name="T14" fmla="*/ 135 w 301"/>
              <a:gd name="T15" fmla="*/ 2 h 301"/>
              <a:gd name="T16" fmla="*/ 165 w 301"/>
              <a:gd name="T17" fmla="*/ 2 h 301"/>
              <a:gd name="T18" fmla="*/ 195 w 301"/>
              <a:gd name="T19" fmla="*/ 8 h 301"/>
              <a:gd name="T20" fmla="*/ 222 w 301"/>
              <a:gd name="T21" fmla="*/ 18 h 301"/>
              <a:gd name="T22" fmla="*/ 245 w 301"/>
              <a:gd name="T23" fmla="*/ 35 h 301"/>
              <a:gd name="T24" fmla="*/ 266 w 301"/>
              <a:gd name="T25" fmla="*/ 56 h 301"/>
              <a:gd name="T26" fmla="*/ 283 w 301"/>
              <a:gd name="T27" fmla="*/ 79 h 301"/>
              <a:gd name="T28" fmla="*/ 294 w 301"/>
              <a:gd name="T29" fmla="*/ 107 h 301"/>
              <a:gd name="T30" fmla="*/ 300 w 301"/>
              <a:gd name="T31" fmla="*/ 136 h 301"/>
              <a:gd name="T32" fmla="*/ 300 w 301"/>
              <a:gd name="T33" fmla="*/ 166 h 301"/>
              <a:gd name="T34" fmla="*/ 294 w 301"/>
              <a:gd name="T35" fmla="*/ 195 h 301"/>
              <a:gd name="T36" fmla="*/ 283 w 301"/>
              <a:gd name="T37" fmla="*/ 223 h 301"/>
              <a:gd name="T38" fmla="*/ 266 w 301"/>
              <a:gd name="T39" fmla="*/ 247 h 301"/>
              <a:gd name="T40" fmla="*/ 245 w 301"/>
              <a:gd name="T41" fmla="*/ 266 h 301"/>
              <a:gd name="T42" fmla="*/ 222 w 301"/>
              <a:gd name="T43" fmla="*/ 283 h 301"/>
              <a:gd name="T44" fmla="*/ 195 w 301"/>
              <a:gd name="T45" fmla="*/ 294 h 301"/>
              <a:gd name="T46" fmla="*/ 165 w 301"/>
              <a:gd name="T47" fmla="*/ 300 h 301"/>
              <a:gd name="T48" fmla="*/ 135 w 301"/>
              <a:gd name="T49" fmla="*/ 300 h 301"/>
              <a:gd name="T50" fmla="*/ 105 w 301"/>
              <a:gd name="T51" fmla="*/ 294 h 301"/>
              <a:gd name="T52" fmla="*/ 78 w 301"/>
              <a:gd name="T53" fmla="*/ 283 h 301"/>
              <a:gd name="T54" fmla="*/ 54 w 301"/>
              <a:gd name="T55" fmla="*/ 266 h 301"/>
              <a:gd name="T56" fmla="*/ 35 w 301"/>
              <a:gd name="T57" fmla="*/ 247 h 301"/>
              <a:gd name="T58" fmla="*/ 18 w 301"/>
              <a:gd name="T59" fmla="*/ 223 h 301"/>
              <a:gd name="T60" fmla="*/ 7 w 301"/>
              <a:gd name="T61" fmla="*/ 195 h 301"/>
              <a:gd name="T62" fmla="*/ 1 w 301"/>
              <a:gd name="T63" fmla="*/ 166 h 301"/>
              <a:gd name="T64" fmla="*/ 0 w 301"/>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301">
                <a:moveTo>
                  <a:pt x="0" y="151"/>
                </a:moveTo>
                <a:lnTo>
                  <a:pt x="1" y="136"/>
                </a:lnTo>
                <a:lnTo>
                  <a:pt x="3" y="120"/>
                </a:lnTo>
                <a:lnTo>
                  <a:pt x="7" y="107"/>
                </a:lnTo>
                <a:lnTo>
                  <a:pt x="12" y="92"/>
                </a:lnTo>
                <a:lnTo>
                  <a:pt x="18" y="79"/>
                </a:lnTo>
                <a:lnTo>
                  <a:pt x="25" y="67"/>
                </a:lnTo>
                <a:lnTo>
                  <a:pt x="35" y="56"/>
                </a:lnTo>
                <a:lnTo>
                  <a:pt x="45" y="45"/>
                </a:lnTo>
                <a:lnTo>
                  <a:pt x="54" y="35"/>
                </a:lnTo>
                <a:lnTo>
                  <a:pt x="66" y="27"/>
                </a:lnTo>
                <a:lnTo>
                  <a:pt x="78" y="18"/>
                </a:lnTo>
                <a:lnTo>
                  <a:pt x="92" y="12"/>
                </a:lnTo>
                <a:lnTo>
                  <a:pt x="105" y="8"/>
                </a:lnTo>
                <a:lnTo>
                  <a:pt x="120" y="4"/>
                </a:lnTo>
                <a:lnTo>
                  <a:pt x="135" y="2"/>
                </a:lnTo>
                <a:lnTo>
                  <a:pt x="150" y="0"/>
                </a:lnTo>
                <a:lnTo>
                  <a:pt x="165" y="2"/>
                </a:lnTo>
                <a:lnTo>
                  <a:pt x="180" y="4"/>
                </a:lnTo>
                <a:lnTo>
                  <a:pt x="195" y="8"/>
                </a:lnTo>
                <a:lnTo>
                  <a:pt x="209" y="12"/>
                </a:lnTo>
                <a:lnTo>
                  <a:pt x="222" y="18"/>
                </a:lnTo>
                <a:lnTo>
                  <a:pt x="234" y="27"/>
                </a:lnTo>
                <a:lnTo>
                  <a:pt x="245" y="35"/>
                </a:lnTo>
                <a:lnTo>
                  <a:pt x="256" y="45"/>
                </a:lnTo>
                <a:lnTo>
                  <a:pt x="266" y="56"/>
                </a:lnTo>
                <a:lnTo>
                  <a:pt x="274" y="67"/>
                </a:lnTo>
                <a:lnTo>
                  <a:pt x="283" y="79"/>
                </a:lnTo>
                <a:lnTo>
                  <a:pt x="289" y="92"/>
                </a:lnTo>
                <a:lnTo>
                  <a:pt x="294" y="107"/>
                </a:lnTo>
                <a:lnTo>
                  <a:pt x="297" y="121"/>
                </a:lnTo>
                <a:lnTo>
                  <a:pt x="300" y="136"/>
                </a:lnTo>
                <a:lnTo>
                  <a:pt x="301" y="151"/>
                </a:lnTo>
                <a:lnTo>
                  <a:pt x="300" y="166"/>
                </a:lnTo>
                <a:lnTo>
                  <a:pt x="297" y="181"/>
                </a:lnTo>
                <a:lnTo>
                  <a:pt x="294" y="195"/>
                </a:lnTo>
                <a:lnTo>
                  <a:pt x="289" y="209"/>
                </a:lnTo>
                <a:lnTo>
                  <a:pt x="283" y="223"/>
                </a:lnTo>
                <a:lnTo>
                  <a:pt x="274" y="235"/>
                </a:lnTo>
                <a:lnTo>
                  <a:pt x="266" y="247"/>
                </a:lnTo>
                <a:lnTo>
                  <a:pt x="256" y="256"/>
                </a:lnTo>
                <a:lnTo>
                  <a:pt x="245" y="266"/>
                </a:lnTo>
                <a:lnTo>
                  <a:pt x="234" y="276"/>
                </a:lnTo>
                <a:lnTo>
                  <a:pt x="222" y="283"/>
                </a:lnTo>
                <a:lnTo>
                  <a:pt x="209" y="289"/>
                </a:lnTo>
                <a:lnTo>
                  <a:pt x="195" y="294"/>
                </a:lnTo>
                <a:lnTo>
                  <a:pt x="180" y="297"/>
                </a:lnTo>
                <a:lnTo>
                  <a:pt x="165" y="300"/>
                </a:lnTo>
                <a:lnTo>
                  <a:pt x="150" y="301"/>
                </a:lnTo>
                <a:lnTo>
                  <a:pt x="135" y="300"/>
                </a:lnTo>
                <a:lnTo>
                  <a:pt x="120" y="297"/>
                </a:lnTo>
                <a:lnTo>
                  <a:pt x="105" y="294"/>
                </a:lnTo>
                <a:lnTo>
                  <a:pt x="92" y="289"/>
                </a:lnTo>
                <a:lnTo>
                  <a:pt x="78" y="283"/>
                </a:lnTo>
                <a:lnTo>
                  <a:pt x="66" y="276"/>
                </a:lnTo>
                <a:lnTo>
                  <a:pt x="54" y="266"/>
                </a:lnTo>
                <a:lnTo>
                  <a:pt x="45" y="256"/>
                </a:lnTo>
                <a:lnTo>
                  <a:pt x="35" y="247"/>
                </a:lnTo>
                <a:lnTo>
                  <a:pt x="25" y="235"/>
                </a:lnTo>
                <a:lnTo>
                  <a:pt x="18" y="223"/>
                </a:lnTo>
                <a:lnTo>
                  <a:pt x="12" y="209"/>
                </a:lnTo>
                <a:lnTo>
                  <a:pt x="7" y="195"/>
                </a:lnTo>
                <a:lnTo>
                  <a:pt x="3" y="181"/>
                </a:lnTo>
                <a:lnTo>
                  <a:pt x="1"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4" name="Freeform 261"/>
          <p:cNvSpPr>
            <a:spLocks/>
          </p:cNvSpPr>
          <p:nvPr/>
        </p:nvSpPr>
        <p:spPr bwMode="auto">
          <a:xfrm>
            <a:off x="11261725" y="5476875"/>
            <a:ext cx="333375" cy="1095375"/>
          </a:xfrm>
          <a:custGeom>
            <a:avLst/>
            <a:gdLst>
              <a:gd name="T0" fmla="*/ 0 w 421"/>
              <a:gd name="T1" fmla="*/ 0 h 1381"/>
              <a:gd name="T2" fmla="*/ 31 w 421"/>
              <a:gd name="T3" fmla="*/ 1350 h 1381"/>
              <a:gd name="T4" fmla="*/ 32 w 421"/>
              <a:gd name="T5" fmla="*/ 1355 h 1381"/>
              <a:gd name="T6" fmla="*/ 34 w 421"/>
              <a:gd name="T7" fmla="*/ 1366 h 1381"/>
              <a:gd name="T8" fmla="*/ 38 w 421"/>
              <a:gd name="T9" fmla="*/ 1371 h 1381"/>
              <a:gd name="T10" fmla="*/ 44 w 421"/>
              <a:gd name="T11" fmla="*/ 1376 h 1381"/>
              <a:gd name="T12" fmla="*/ 48 w 421"/>
              <a:gd name="T13" fmla="*/ 1378 h 1381"/>
              <a:gd name="T14" fmla="*/ 51 w 421"/>
              <a:gd name="T15" fmla="*/ 1379 h 1381"/>
              <a:gd name="T16" fmla="*/ 56 w 421"/>
              <a:gd name="T17" fmla="*/ 1381 h 1381"/>
              <a:gd name="T18" fmla="*/ 61 w 421"/>
              <a:gd name="T19" fmla="*/ 1381 h 1381"/>
              <a:gd name="T20" fmla="*/ 81 w 421"/>
              <a:gd name="T21" fmla="*/ 1381 h 1381"/>
              <a:gd name="T22" fmla="*/ 96 w 421"/>
              <a:gd name="T23" fmla="*/ 1381 h 1381"/>
              <a:gd name="T24" fmla="*/ 109 w 421"/>
              <a:gd name="T25" fmla="*/ 1381 h 1381"/>
              <a:gd name="T26" fmla="*/ 121 w 421"/>
              <a:gd name="T27" fmla="*/ 1381 h 1381"/>
              <a:gd name="T28" fmla="*/ 126 w 421"/>
              <a:gd name="T29" fmla="*/ 1381 h 1381"/>
              <a:gd name="T30" fmla="*/ 131 w 421"/>
              <a:gd name="T31" fmla="*/ 1379 h 1381"/>
              <a:gd name="T32" fmla="*/ 135 w 421"/>
              <a:gd name="T33" fmla="*/ 1378 h 1381"/>
              <a:gd name="T34" fmla="*/ 138 w 421"/>
              <a:gd name="T35" fmla="*/ 1376 h 1381"/>
              <a:gd name="T36" fmla="*/ 144 w 421"/>
              <a:gd name="T37" fmla="*/ 1371 h 1381"/>
              <a:gd name="T38" fmla="*/ 148 w 421"/>
              <a:gd name="T39" fmla="*/ 1366 h 1381"/>
              <a:gd name="T40" fmla="*/ 150 w 421"/>
              <a:gd name="T41" fmla="*/ 1355 h 1381"/>
              <a:gd name="T42" fmla="*/ 152 w 421"/>
              <a:gd name="T43" fmla="*/ 1350 h 1381"/>
              <a:gd name="T44" fmla="*/ 182 w 421"/>
              <a:gd name="T45" fmla="*/ 721 h 1381"/>
              <a:gd name="T46" fmla="*/ 182 w 421"/>
              <a:gd name="T47" fmla="*/ 716 h 1381"/>
              <a:gd name="T48" fmla="*/ 185 w 421"/>
              <a:gd name="T49" fmla="*/ 706 h 1381"/>
              <a:gd name="T50" fmla="*/ 189 w 421"/>
              <a:gd name="T51" fmla="*/ 701 h 1381"/>
              <a:gd name="T52" fmla="*/ 194 w 421"/>
              <a:gd name="T53" fmla="*/ 696 h 1381"/>
              <a:gd name="T54" fmla="*/ 197 w 421"/>
              <a:gd name="T55" fmla="*/ 693 h 1381"/>
              <a:gd name="T56" fmla="*/ 201 w 421"/>
              <a:gd name="T57" fmla="*/ 692 h 1381"/>
              <a:gd name="T58" fmla="*/ 206 w 421"/>
              <a:gd name="T59" fmla="*/ 691 h 1381"/>
              <a:gd name="T60" fmla="*/ 211 w 421"/>
              <a:gd name="T61" fmla="*/ 691 h 1381"/>
              <a:gd name="T62" fmla="*/ 217 w 421"/>
              <a:gd name="T63" fmla="*/ 691 h 1381"/>
              <a:gd name="T64" fmla="*/ 222 w 421"/>
              <a:gd name="T65" fmla="*/ 692 h 1381"/>
              <a:gd name="T66" fmla="*/ 225 w 421"/>
              <a:gd name="T67" fmla="*/ 693 h 1381"/>
              <a:gd name="T68" fmla="*/ 229 w 421"/>
              <a:gd name="T69" fmla="*/ 696 h 1381"/>
              <a:gd name="T70" fmla="*/ 234 w 421"/>
              <a:gd name="T71" fmla="*/ 701 h 1381"/>
              <a:gd name="T72" fmla="*/ 237 w 421"/>
              <a:gd name="T73" fmla="*/ 706 h 1381"/>
              <a:gd name="T74" fmla="*/ 241 w 421"/>
              <a:gd name="T75" fmla="*/ 716 h 1381"/>
              <a:gd name="T76" fmla="*/ 241 w 421"/>
              <a:gd name="T77" fmla="*/ 721 h 1381"/>
              <a:gd name="T78" fmla="*/ 271 w 421"/>
              <a:gd name="T79" fmla="*/ 1350 h 1381"/>
              <a:gd name="T80" fmla="*/ 271 w 421"/>
              <a:gd name="T81" fmla="*/ 1355 h 1381"/>
              <a:gd name="T82" fmla="*/ 275 w 421"/>
              <a:gd name="T83" fmla="*/ 1366 h 1381"/>
              <a:gd name="T84" fmla="*/ 278 w 421"/>
              <a:gd name="T85" fmla="*/ 1371 h 1381"/>
              <a:gd name="T86" fmla="*/ 285 w 421"/>
              <a:gd name="T87" fmla="*/ 1376 h 1381"/>
              <a:gd name="T88" fmla="*/ 287 w 421"/>
              <a:gd name="T89" fmla="*/ 1378 h 1381"/>
              <a:gd name="T90" fmla="*/ 292 w 421"/>
              <a:gd name="T91" fmla="*/ 1379 h 1381"/>
              <a:gd name="T92" fmla="*/ 297 w 421"/>
              <a:gd name="T93" fmla="*/ 1381 h 1381"/>
              <a:gd name="T94" fmla="*/ 301 w 421"/>
              <a:gd name="T95" fmla="*/ 1381 h 1381"/>
              <a:gd name="T96" fmla="*/ 320 w 421"/>
              <a:gd name="T97" fmla="*/ 1381 h 1381"/>
              <a:gd name="T98" fmla="*/ 332 w 421"/>
              <a:gd name="T99" fmla="*/ 1381 h 1381"/>
              <a:gd name="T100" fmla="*/ 344 w 421"/>
              <a:gd name="T101" fmla="*/ 1381 h 1381"/>
              <a:gd name="T102" fmla="*/ 362 w 421"/>
              <a:gd name="T103" fmla="*/ 1381 h 1381"/>
              <a:gd name="T104" fmla="*/ 367 w 421"/>
              <a:gd name="T105" fmla="*/ 1381 h 1381"/>
              <a:gd name="T106" fmla="*/ 372 w 421"/>
              <a:gd name="T107" fmla="*/ 1379 h 1381"/>
              <a:gd name="T108" fmla="*/ 375 w 421"/>
              <a:gd name="T109" fmla="*/ 1378 h 1381"/>
              <a:gd name="T110" fmla="*/ 379 w 421"/>
              <a:gd name="T111" fmla="*/ 1376 h 1381"/>
              <a:gd name="T112" fmla="*/ 384 w 421"/>
              <a:gd name="T113" fmla="*/ 1371 h 1381"/>
              <a:gd name="T114" fmla="*/ 387 w 421"/>
              <a:gd name="T115" fmla="*/ 1366 h 1381"/>
              <a:gd name="T116" fmla="*/ 391 w 421"/>
              <a:gd name="T117" fmla="*/ 1355 h 1381"/>
              <a:gd name="T118" fmla="*/ 392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2" y="1355"/>
                </a:lnTo>
                <a:lnTo>
                  <a:pt x="34" y="1366"/>
                </a:lnTo>
                <a:lnTo>
                  <a:pt x="38" y="1371"/>
                </a:lnTo>
                <a:lnTo>
                  <a:pt x="44" y="1376"/>
                </a:lnTo>
                <a:lnTo>
                  <a:pt x="48" y="1378"/>
                </a:lnTo>
                <a:lnTo>
                  <a:pt x="51" y="1379"/>
                </a:lnTo>
                <a:lnTo>
                  <a:pt x="56" y="1381"/>
                </a:lnTo>
                <a:lnTo>
                  <a:pt x="61" y="1381"/>
                </a:lnTo>
                <a:lnTo>
                  <a:pt x="81" y="1381"/>
                </a:lnTo>
                <a:lnTo>
                  <a:pt x="96" y="1381"/>
                </a:lnTo>
                <a:lnTo>
                  <a:pt x="109" y="1381"/>
                </a:lnTo>
                <a:lnTo>
                  <a:pt x="121" y="1381"/>
                </a:lnTo>
                <a:lnTo>
                  <a:pt x="126" y="1381"/>
                </a:lnTo>
                <a:lnTo>
                  <a:pt x="131" y="1379"/>
                </a:lnTo>
                <a:lnTo>
                  <a:pt x="135" y="1378"/>
                </a:lnTo>
                <a:lnTo>
                  <a:pt x="138" y="1376"/>
                </a:lnTo>
                <a:lnTo>
                  <a:pt x="144" y="1371"/>
                </a:lnTo>
                <a:lnTo>
                  <a:pt x="148" y="1366"/>
                </a:lnTo>
                <a:lnTo>
                  <a:pt x="150" y="1355"/>
                </a:lnTo>
                <a:lnTo>
                  <a:pt x="152" y="1350"/>
                </a:lnTo>
                <a:lnTo>
                  <a:pt x="182" y="721"/>
                </a:lnTo>
                <a:lnTo>
                  <a:pt x="182" y="716"/>
                </a:lnTo>
                <a:lnTo>
                  <a:pt x="185" y="706"/>
                </a:lnTo>
                <a:lnTo>
                  <a:pt x="189" y="701"/>
                </a:lnTo>
                <a:lnTo>
                  <a:pt x="194" y="696"/>
                </a:lnTo>
                <a:lnTo>
                  <a:pt x="197" y="693"/>
                </a:lnTo>
                <a:lnTo>
                  <a:pt x="201" y="692"/>
                </a:lnTo>
                <a:lnTo>
                  <a:pt x="206" y="691"/>
                </a:lnTo>
                <a:lnTo>
                  <a:pt x="211" y="691"/>
                </a:lnTo>
                <a:lnTo>
                  <a:pt x="217" y="691"/>
                </a:lnTo>
                <a:lnTo>
                  <a:pt x="222" y="692"/>
                </a:lnTo>
                <a:lnTo>
                  <a:pt x="225" y="693"/>
                </a:lnTo>
                <a:lnTo>
                  <a:pt x="229" y="696"/>
                </a:lnTo>
                <a:lnTo>
                  <a:pt x="234" y="701"/>
                </a:lnTo>
                <a:lnTo>
                  <a:pt x="237" y="706"/>
                </a:lnTo>
                <a:lnTo>
                  <a:pt x="241" y="716"/>
                </a:lnTo>
                <a:lnTo>
                  <a:pt x="241" y="721"/>
                </a:lnTo>
                <a:lnTo>
                  <a:pt x="271" y="1350"/>
                </a:lnTo>
                <a:lnTo>
                  <a:pt x="271" y="1355"/>
                </a:lnTo>
                <a:lnTo>
                  <a:pt x="275" y="1366"/>
                </a:lnTo>
                <a:lnTo>
                  <a:pt x="278" y="1371"/>
                </a:lnTo>
                <a:lnTo>
                  <a:pt x="285" y="1376"/>
                </a:lnTo>
                <a:lnTo>
                  <a:pt x="287" y="1378"/>
                </a:lnTo>
                <a:lnTo>
                  <a:pt x="292" y="1379"/>
                </a:lnTo>
                <a:lnTo>
                  <a:pt x="297" y="1381"/>
                </a:lnTo>
                <a:lnTo>
                  <a:pt x="301" y="1381"/>
                </a:lnTo>
                <a:lnTo>
                  <a:pt x="320" y="1381"/>
                </a:lnTo>
                <a:lnTo>
                  <a:pt x="332" y="1381"/>
                </a:lnTo>
                <a:lnTo>
                  <a:pt x="344" y="1381"/>
                </a:lnTo>
                <a:lnTo>
                  <a:pt x="362" y="1381"/>
                </a:lnTo>
                <a:lnTo>
                  <a:pt x="367" y="1381"/>
                </a:lnTo>
                <a:lnTo>
                  <a:pt x="372" y="1379"/>
                </a:lnTo>
                <a:lnTo>
                  <a:pt x="375" y="1378"/>
                </a:lnTo>
                <a:lnTo>
                  <a:pt x="379" y="1376"/>
                </a:lnTo>
                <a:lnTo>
                  <a:pt x="384" y="1371"/>
                </a:lnTo>
                <a:lnTo>
                  <a:pt x="387" y="1366"/>
                </a:lnTo>
                <a:lnTo>
                  <a:pt x="391" y="1355"/>
                </a:lnTo>
                <a:lnTo>
                  <a:pt x="392"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5" name="Freeform 262"/>
          <p:cNvSpPr>
            <a:spLocks/>
          </p:cNvSpPr>
          <p:nvPr/>
        </p:nvSpPr>
        <p:spPr bwMode="auto">
          <a:xfrm>
            <a:off x="11836400" y="5167313"/>
            <a:ext cx="238125" cy="238125"/>
          </a:xfrm>
          <a:custGeom>
            <a:avLst/>
            <a:gdLst>
              <a:gd name="T0" fmla="*/ 1 w 300"/>
              <a:gd name="T1" fmla="*/ 136 h 301"/>
              <a:gd name="T2" fmla="*/ 6 w 300"/>
              <a:gd name="T3" fmla="*/ 107 h 301"/>
              <a:gd name="T4" fmla="*/ 18 w 300"/>
              <a:gd name="T5" fmla="*/ 79 h 301"/>
              <a:gd name="T6" fmla="*/ 34 w 300"/>
              <a:gd name="T7" fmla="*/ 56 h 301"/>
              <a:gd name="T8" fmla="*/ 54 w 300"/>
              <a:gd name="T9" fmla="*/ 35 h 301"/>
              <a:gd name="T10" fmla="*/ 78 w 300"/>
              <a:gd name="T11" fmla="*/ 18 h 301"/>
              <a:gd name="T12" fmla="*/ 105 w 300"/>
              <a:gd name="T13" fmla="*/ 8 h 301"/>
              <a:gd name="T14" fmla="*/ 134 w 300"/>
              <a:gd name="T15" fmla="*/ 2 h 301"/>
              <a:gd name="T16" fmla="*/ 165 w 300"/>
              <a:gd name="T17" fmla="*/ 2 h 301"/>
              <a:gd name="T18" fmla="*/ 194 w 300"/>
              <a:gd name="T19" fmla="*/ 8 h 301"/>
              <a:gd name="T20" fmla="*/ 221 w 300"/>
              <a:gd name="T21" fmla="*/ 18 h 301"/>
              <a:gd name="T22" fmla="*/ 245 w 300"/>
              <a:gd name="T23" fmla="*/ 35 h 301"/>
              <a:gd name="T24" fmla="*/ 266 w 300"/>
              <a:gd name="T25" fmla="*/ 56 h 301"/>
              <a:gd name="T26" fmla="*/ 282 w 300"/>
              <a:gd name="T27" fmla="*/ 79 h 301"/>
              <a:gd name="T28" fmla="*/ 294 w 300"/>
              <a:gd name="T29" fmla="*/ 107 h 301"/>
              <a:gd name="T30" fmla="*/ 300 w 300"/>
              <a:gd name="T31" fmla="*/ 136 h 301"/>
              <a:gd name="T32" fmla="*/ 300 w 300"/>
              <a:gd name="T33" fmla="*/ 166 h 301"/>
              <a:gd name="T34" fmla="*/ 294 w 300"/>
              <a:gd name="T35" fmla="*/ 195 h 301"/>
              <a:gd name="T36" fmla="*/ 282 w 300"/>
              <a:gd name="T37" fmla="*/ 223 h 301"/>
              <a:gd name="T38" fmla="*/ 266 w 300"/>
              <a:gd name="T39" fmla="*/ 247 h 301"/>
              <a:gd name="T40" fmla="*/ 245 w 300"/>
              <a:gd name="T41" fmla="*/ 266 h 301"/>
              <a:gd name="T42" fmla="*/ 221 w 300"/>
              <a:gd name="T43" fmla="*/ 283 h 301"/>
              <a:gd name="T44" fmla="*/ 194 w 300"/>
              <a:gd name="T45" fmla="*/ 294 h 301"/>
              <a:gd name="T46" fmla="*/ 165 w 300"/>
              <a:gd name="T47" fmla="*/ 300 h 301"/>
              <a:gd name="T48" fmla="*/ 134 w 300"/>
              <a:gd name="T49" fmla="*/ 300 h 301"/>
              <a:gd name="T50" fmla="*/ 105 w 300"/>
              <a:gd name="T51" fmla="*/ 294 h 301"/>
              <a:gd name="T52" fmla="*/ 78 w 300"/>
              <a:gd name="T53" fmla="*/ 283 h 301"/>
              <a:gd name="T54" fmla="*/ 54 w 300"/>
              <a:gd name="T55" fmla="*/ 266 h 301"/>
              <a:gd name="T56" fmla="*/ 34 w 300"/>
              <a:gd name="T57" fmla="*/ 247 h 301"/>
              <a:gd name="T58" fmla="*/ 18 w 300"/>
              <a:gd name="T59" fmla="*/ 223 h 301"/>
              <a:gd name="T60" fmla="*/ 6 w 300"/>
              <a:gd name="T61" fmla="*/ 195 h 301"/>
              <a:gd name="T62" fmla="*/ 1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1" y="136"/>
                </a:lnTo>
                <a:lnTo>
                  <a:pt x="2" y="120"/>
                </a:lnTo>
                <a:lnTo>
                  <a:pt x="6" y="107"/>
                </a:lnTo>
                <a:lnTo>
                  <a:pt x="12" y="92"/>
                </a:lnTo>
                <a:lnTo>
                  <a:pt x="18" y="79"/>
                </a:lnTo>
                <a:lnTo>
                  <a:pt x="25" y="67"/>
                </a:lnTo>
                <a:lnTo>
                  <a:pt x="34" y="56"/>
                </a:lnTo>
                <a:lnTo>
                  <a:pt x="43" y="45"/>
                </a:lnTo>
                <a:lnTo>
                  <a:pt x="54" y="35"/>
                </a:lnTo>
                <a:lnTo>
                  <a:pt x="66" y="27"/>
                </a:lnTo>
                <a:lnTo>
                  <a:pt x="78" y="18"/>
                </a:lnTo>
                <a:lnTo>
                  <a:pt x="92" y="12"/>
                </a:lnTo>
                <a:lnTo>
                  <a:pt x="105" y="8"/>
                </a:lnTo>
                <a:lnTo>
                  <a:pt x="120" y="4"/>
                </a:lnTo>
                <a:lnTo>
                  <a:pt x="134" y="2"/>
                </a:lnTo>
                <a:lnTo>
                  <a:pt x="150" y="0"/>
                </a:lnTo>
                <a:lnTo>
                  <a:pt x="165" y="2"/>
                </a:lnTo>
                <a:lnTo>
                  <a:pt x="180" y="4"/>
                </a:lnTo>
                <a:lnTo>
                  <a:pt x="194" y="8"/>
                </a:lnTo>
                <a:lnTo>
                  <a:pt x="208" y="12"/>
                </a:lnTo>
                <a:lnTo>
                  <a:pt x="221" y="18"/>
                </a:lnTo>
                <a:lnTo>
                  <a:pt x="234" y="27"/>
                </a:lnTo>
                <a:lnTo>
                  <a:pt x="245" y="35"/>
                </a:lnTo>
                <a:lnTo>
                  <a:pt x="256" y="45"/>
                </a:lnTo>
                <a:lnTo>
                  <a:pt x="266" y="56"/>
                </a:lnTo>
                <a:lnTo>
                  <a:pt x="274" y="67"/>
                </a:lnTo>
                <a:lnTo>
                  <a:pt x="282" y="79"/>
                </a:lnTo>
                <a:lnTo>
                  <a:pt x="289" y="92"/>
                </a:lnTo>
                <a:lnTo>
                  <a:pt x="294" y="107"/>
                </a:lnTo>
                <a:lnTo>
                  <a:pt x="297" y="121"/>
                </a:lnTo>
                <a:lnTo>
                  <a:pt x="300" y="136"/>
                </a:lnTo>
                <a:lnTo>
                  <a:pt x="300" y="151"/>
                </a:lnTo>
                <a:lnTo>
                  <a:pt x="300" y="166"/>
                </a:lnTo>
                <a:lnTo>
                  <a:pt x="297" y="181"/>
                </a:lnTo>
                <a:lnTo>
                  <a:pt x="294" y="195"/>
                </a:lnTo>
                <a:lnTo>
                  <a:pt x="289" y="209"/>
                </a:lnTo>
                <a:lnTo>
                  <a:pt x="282" y="223"/>
                </a:lnTo>
                <a:lnTo>
                  <a:pt x="274" y="235"/>
                </a:lnTo>
                <a:lnTo>
                  <a:pt x="266" y="247"/>
                </a:lnTo>
                <a:lnTo>
                  <a:pt x="256" y="256"/>
                </a:lnTo>
                <a:lnTo>
                  <a:pt x="245" y="266"/>
                </a:lnTo>
                <a:lnTo>
                  <a:pt x="234" y="276"/>
                </a:lnTo>
                <a:lnTo>
                  <a:pt x="221" y="283"/>
                </a:lnTo>
                <a:lnTo>
                  <a:pt x="208" y="289"/>
                </a:lnTo>
                <a:lnTo>
                  <a:pt x="194" y="294"/>
                </a:lnTo>
                <a:lnTo>
                  <a:pt x="180" y="297"/>
                </a:lnTo>
                <a:lnTo>
                  <a:pt x="165" y="300"/>
                </a:lnTo>
                <a:lnTo>
                  <a:pt x="150" y="301"/>
                </a:lnTo>
                <a:lnTo>
                  <a:pt x="134" y="300"/>
                </a:lnTo>
                <a:lnTo>
                  <a:pt x="120" y="297"/>
                </a:lnTo>
                <a:lnTo>
                  <a:pt x="105" y="294"/>
                </a:lnTo>
                <a:lnTo>
                  <a:pt x="92" y="289"/>
                </a:lnTo>
                <a:lnTo>
                  <a:pt x="78" y="283"/>
                </a:lnTo>
                <a:lnTo>
                  <a:pt x="66" y="276"/>
                </a:lnTo>
                <a:lnTo>
                  <a:pt x="54" y="266"/>
                </a:lnTo>
                <a:lnTo>
                  <a:pt x="43" y="256"/>
                </a:lnTo>
                <a:lnTo>
                  <a:pt x="34" y="247"/>
                </a:lnTo>
                <a:lnTo>
                  <a:pt x="25" y="235"/>
                </a:lnTo>
                <a:lnTo>
                  <a:pt x="18" y="223"/>
                </a:lnTo>
                <a:lnTo>
                  <a:pt x="12" y="209"/>
                </a:lnTo>
                <a:lnTo>
                  <a:pt x="6" y="195"/>
                </a:lnTo>
                <a:lnTo>
                  <a:pt x="2" y="181"/>
                </a:lnTo>
                <a:lnTo>
                  <a:pt x="1"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6" name="Freeform 263"/>
          <p:cNvSpPr>
            <a:spLocks/>
          </p:cNvSpPr>
          <p:nvPr/>
        </p:nvSpPr>
        <p:spPr bwMode="auto">
          <a:xfrm>
            <a:off x="11788775" y="5476875"/>
            <a:ext cx="334963" cy="1095375"/>
          </a:xfrm>
          <a:custGeom>
            <a:avLst/>
            <a:gdLst>
              <a:gd name="T0" fmla="*/ 0 w 421"/>
              <a:gd name="T1" fmla="*/ 0 h 1381"/>
              <a:gd name="T2" fmla="*/ 31 w 421"/>
              <a:gd name="T3" fmla="*/ 1350 h 1381"/>
              <a:gd name="T4" fmla="*/ 31 w 421"/>
              <a:gd name="T5" fmla="*/ 1355 h 1381"/>
              <a:gd name="T6" fmla="*/ 34 w 421"/>
              <a:gd name="T7" fmla="*/ 1366 h 1381"/>
              <a:gd name="T8" fmla="*/ 38 w 421"/>
              <a:gd name="T9" fmla="*/ 1371 h 1381"/>
              <a:gd name="T10" fmla="*/ 44 w 421"/>
              <a:gd name="T11" fmla="*/ 1376 h 1381"/>
              <a:gd name="T12" fmla="*/ 46 w 421"/>
              <a:gd name="T13" fmla="*/ 1378 h 1381"/>
              <a:gd name="T14" fmla="*/ 51 w 421"/>
              <a:gd name="T15" fmla="*/ 1379 h 1381"/>
              <a:gd name="T16" fmla="*/ 56 w 421"/>
              <a:gd name="T17" fmla="*/ 1381 h 1381"/>
              <a:gd name="T18" fmla="*/ 61 w 421"/>
              <a:gd name="T19" fmla="*/ 1381 h 1381"/>
              <a:gd name="T20" fmla="*/ 80 w 421"/>
              <a:gd name="T21" fmla="*/ 1381 h 1381"/>
              <a:gd name="T22" fmla="*/ 96 w 421"/>
              <a:gd name="T23" fmla="*/ 1381 h 1381"/>
              <a:gd name="T24" fmla="*/ 109 w 421"/>
              <a:gd name="T25" fmla="*/ 1381 h 1381"/>
              <a:gd name="T26" fmla="*/ 121 w 421"/>
              <a:gd name="T27" fmla="*/ 1381 h 1381"/>
              <a:gd name="T28" fmla="*/ 126 w 421"/>
              <a:gd name="T29" fmla="*/ 1381 h 1381"/>
              <a:gd name="T30" fmla="*/ 131 w 421"/>
              <a:gd name="T31" fmla="*/ 1379 h 1381"/>
              <a:gd name="T32" fmla="*/ 135 w 421"/>
              <a:gd name="T33" fmla="*/ 1378 h 1381"/>
              <a:gd name="T34" fmla="*/ 138 w 421"/>
              <a:gd name="T35" fmla="*/ 1376 h 1381"/>
              <a:gd name="T36" fmla="*/ 143 w 421"/>
              <a:gd name="T37" fmla="*/ 1371 h 1381"/>
              <a:gd name="T38" fmla="*/ 147 w 421"/>
              <a:gd name="T39" fmla="*/ 1366 h 1381"/>
              <a:gd name="T40" fmla="*/ 150 w 421"/>
              <a:gd name="T41" fmla="*/ 1355 h 1381"/>
              <a:gd name="T42" fmla="*/ 150 w 421"/>
              <a:gd name="T43" fmla="*/ 1350 h 1381"/>
              <a:gd name="T44" fmla="*/ 181 w 421"/>
              <a:gd name="T45" fmla="*/ 721 h 1381"/>
              <a:gd name="T46" fmla="*/ 182 w 421"/>
              <a:gd name="T47" fmla="*/ 716 h 1381"/>
              <a:gd name="T48" fmla="*/ 184 w 421"/>
              <a:gd name="T49" fmla="*/ 706 h 1381"/>
              <a:gd name="T50" fmla="*/ 188 w 421"/>
              <a:gd name="T51" fmla="*/ 701 h 1381"/>
              <a:gd name="T52" fmla="*/ 194 w 421"/>
              <a:gd name="T53" fmla="*/ 696 h 1381"/>
              <a:gd name="T54" fmla="*/ 197 w 421"/>
              <a:gd name="T55" fmla="*/ 693 h 1381"/>
              <a:gd name="T56" fmla="*/ 201 w 421"/>
              <a:gd name="T57" fmla="*/ 692 h 1381"/>
              <a:gd name="T58" fmla="*/ 206 w 421"/>
              <a:gd name="T59" fmla="*/ 691 h 1381"/>
              <a:gd name="T60" fmla="*/ 211 w 421"/>
              <a:gd name="T61" fmla="*/ 691 h 1381"/>
              <a:gd name="T62" fmla="*/ 217 w 421"/>
              <a:gd name="T63" fmla="*/ 691 h 1381"/>
              <a:gd name="T64" fmla="*/ 220 w 421"/>
              <a:gd name="T65" fmla="*/ 692 h 1381"/>
              <a:gd name="T66" fmla="*/ 225 w 421"/>
              <a:gd name="T67" fmla="*/ 693 h 1381"/>
              <a:gd name="T68" fmla="*/ 228 w 421"/>
              <a:gd name="T69" fmla="*/ 696 h 1381"/>
              <a:gd name="T70" fmla="*/ 234 w 421"/>
              <a:gd name="T71" fmla="*/ 701 h 1381"/>
              <a:gd name="T72" fmla="*/ 237 w 421"/>
              <a:gd name="T73" fmla="*/ 706 h 1381"/>
              <a:gd name="T74" fmla="*/ 241 w 421"/>
              <a:gd name="T75" fmla="*/ 716 h 1381"/>
              <a:gd name="T76" fmla="*/ 241 w 421"/>
              <a:gd name="T77" fmla="*/ 721 h 1381"/>
              <a:gd name="T78" fmla="*/ 271 w 421"/>
              <a:gd name="T79" fmla="*/ 1350 h 1381"/>
              <a:gd name="T80" fmla="*/ 271 w 421"/>
              <a:gd name="T81" fmla="*/ 1355 h 1381"/>
              <a:gd name="T82" fmla="*/ 275 w 421"/>
              <a:gd name="T83" fmla="*/ 1366 h 1381"/>
              <a:gd name="T84" fmla="*/ 278 w 421"/>
              <a:gd name="T85" fmla="*/ 1371 h 1381"/>
              <a:gd name="T86" fmla="*/ 283 w 421"/>
              <a:gd name="T87" fmla="*/ 1376 h 1381"/>
              <a:gd name="T88" fmla="*/ 287 w 421"/>
              <a:gd name="T89" fmla="*/ 1378 h 1381"/>
              <a:gd name="T90" fmla="*/ 291 w 421"/>
              <a:gd name="T91" fmla="*/ 1379 h 1381"/>
              <a:gd name="T92" fmla="*/ 295 w 421"/>
              <a:gd name="T93" fmla="*/ 1381 h 1381"/>
              <a:gd name="T94" fmla="*/ 301 w 421"/>
              <a:gd name="T95" fmla="*/ 1381 h 1381"/>
              <a:gd name="T96" fmla="*/ 318 w 421"/>
              <a:gd name="T97" fmla="*/ 1381 h 1381"/>
              <a:gd name="T98" fmla="*/ 332 w 421"/>
              <a:gd name="T99" fmla="*/ 1381 h 1381"/>
              <a:gd name="T100" fmla="*/ 344 w 421"/>
              <a:gd name="T101" fmla="*/ 1381 h 1381"/>
              <a:gd name="T102" fmla="*/ 361 w 421"/>
              <a:gd name="T103" fmla="*/ 1381 h 1381"/>
              <a:gd name="T104" fmla="*/ 367 w 421"/>
              <a:gd name="T105" fmla="*/ 1381 h 1381"/>
              <a:gd name="T106" fmla="*/ 372 w 421"/>
              <a:gd name="T107" fmla="*/ 1379 h 1381"/>
              <a:gd name="T108" fmla="*/ 375 w 421"/>
              <a:gd name="T109" fmla="*/ 1378 h 1381"/>
              <a:gd name="T110" fmla="*/ 379 w 421"/>
              <a:gd name="T111" fmla="*/ 1376 h 1381"/>
              <a:gd name="T112" fmla="*/ 384 w 421"/>
              <a:gd name="T113" fmla="*/ 1371 h 1381"/>
              <a:gd name="T114" fmla="*/ 387 w 421"/>
              <a:gd name="T115" fmla="*/ 1366 h 1381"/>
              <a:gd name="T116" fmla="*/ 391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1" y="1355"/>
                </a:lnTo>
                <a:lnTo>
                  <a:pt x="34" y="1366"/>
                </a:lnTo>
                <a:lnTo>
                  <a:pt x="38" y="1371"/>
                </a:lnTo>
                <a:lnTo>
                  <a:pt x="44" y="1376"/>
                </a:lnTo>
                <a:lnTo>
                  <a:pt x="46" y="1378"/>
                </a:lnTo>
                <a:lnTo>
                  <a:pt x="51" y="1379"/>
                </a:lnTo>
                <a:lnTo>
                  <a:pt x="56" y="1381"/>
                </a:lnTo>
                <a:lnTo>
                  <a:pt x="61" y="1381"/>
                </a:lnTo>
                <a:lnTo>
                  <a:pt x="80" y="1381"/>
                </a:lnTo>
                <a:lnTo>
                  <a:pt x="96" y="1381"/>
                </a:lnTo>
                <a:lnTo>
                  <a:pt x="109" y="1381"/>
                </a:lnTo>
                <a:lnTo>
                  <a:pt x="121" y="1381"/>
                </a:lnTo>
                <a:lnTo>
                  <a:pt x="126" y="1381"/>
                </a:lnTo>
                <a:lnTo>
                  <a:pt x="131" y="1379"/>
                </a:lnTo>
                <a:lnTo>
                  <a:pt x="135" y="1378"/>
                </a:lnTo>
                <a:lnTo>
                  <a:pt x="138" y="1376"/>
                </a:lnTo>
                <a:lnTo>
                  <a:pt x="143" y="1371"/>
                </a:lnTo>
                <a:lnTo>
                  <a:pt x="147" y="1366"/>
                </a:lnTo>
                <a:lnTo>
                  <a:pt x="150" y="1355"/>
                </a:lnTo>
                <a:lnTo>
                  <a:pt x="150" y="1350"/>
                </a:lnTo>
                <a:lnTo>
                  <a:pt x="181" y="721"/>
                </a:lnTo>
                <a:lnTo>
                  <a:pt x="182" y="716"/>
                </a:lnTo>
                <a:lnTo>
                  <a:pt x="184" y="706"/>
                </a:lnTo>
                <a:lnTo>
                  <a:pt x="188" y="701"/>
                </a:lnTo>
                <a:lnTo>
                  <a:pt x="194" y="696"/>
                </a:lnTo>
                <a:lnTo>
                  <a:pt x="197" y="693"/>
                </a:lnTo>
                <a:lnTo>
                  <a:pt x="201" y="692"/>
                </a:lnTo>
                <a:lnTo>
                  <a:pt x="206" y="691"/>
                </a:lnTo>
                <a:lnTo>
                  <a:pt x="211" y="691"/>
                </a:lnTo>
                <a:lnTo>
                  <a:pt x="217" y="691"/>
                </a:lnTo>
                <a:lnTo>
                  <a:pt x="220" y="692"/>
                </a:lnTo>
                <a:lnTo>
                  <a:pt x="225" y="693"/>
                </a:lnTo>
                <a:lnTo>
                  <a:pt x="228" y="696"/>
                </a:lnTo>
                <a:lnTo>
                  <a:pt x="234" y="701"/>
                </a:lnTo>
                <a:lnTo>
                  <a:pt x="237" y="706"/>
                </a:lnTo>
                <a:lnTo>
                  <a:pt x="241" y="716"/>
                </a:lnTo>
                <a:lnTo>
                  <a:pt x="241" y="721"/>
                </a:lnTo>
                <a:lnTo>
                  <a:pt x="271" y="1350"/>
                </a:lnTo>
                <a:lnTo>
                  <a:pt x="271" y="1355"/>
                </a:lnTo>
                <a:lnTo>
                  <a:pt x="275" y="1366"/>
                </a:lnTo>
                <a:lnTo>
                  <a:pt x="278" y="1371"/>
                </a:lnTo>
                <a:lnTo>
                  <a:pt x="283" y="1376"/>
                </a:lnTo>
                <a:lnTo>
                  <a:pt x="287" y="1378"/>
                </a:lnTo>
                <a:lnTo>
                  <a:pt x="291" y="1379"/>
                </a:lnTo>
                <a:lnTo>
                  <a:pt x="295" y="1381"/>
                </a:lnTo>
                <a:lnTo>
                  <a:pt x="301" y="1381"/>
                </a:lnTo>
                <a:lnTo>
                  <a:pt x="318" y="1381"/>
                </a:lnTo>
                <a:lnTo>
                  <a:pt x="332" y="1381"/>
                </a:lnTo>
                <a:lnTo>
                  <a:pt x="344" y="1381"/>
                </a:lnTo>
                <a:lnTo>
                  <a:pt x="361" y="1381"/>
                </a:lnTo>
                <a:lnTo>
                  <a:pt x="367" y="1381"/>
                </a:lnTo>
                <a:lnTo>
                  <a:pt x="372" y="1379"/>
                </a:lnTo>
                <a:lnTo>
                  <a:pt x="375" y="1378"/>
                </a:lnTo>
                <a:lnTo>
                  <a:pt x="379" y="1376"/>
                </a:lnTo>
                <a:lnTo>
                  <a:pt x="384" y="1371"/>
                </a:lnTo>
                <a:lnTo>
                  <a:pt x="387" y="1366"/>
                </a:lnTo>
                <a:lnTo>
                  <a:pt x="391"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7" name="Freeform 264"/>
          <p:cNvSpPr>
            <a:spLocks/>
          </p:cNvSpPr>
          <p:nvPr/>
        </p:nvSpPr>
        <p:spPr bwMode="auto">
          <a:xfrm>
            <a:off x="12365038" y="5167313"/>
            <a:ext cx="238125" cy="238125"/>
          </a:xfrm>
          <a:custGeom>
            <a:avLst/>
            <a:gdLst>
              <a:gd name="T0" fmla="*/ 0 w 300"/>
              <a:gd name="T1" fmla="*/ 136 h 301"/>
              <a:gd name="T2" fmla="*/ 6 w 300"/>
              <a:gd name="T3" fmla="*/ 107 h 301"/>
              <a:gd name="T4" fmla="*/ 18 w 300"/>
              <a:gd name="T5" fmla="*/ 79 h 301"/>
              <a:gd name="T6" fmla="*/ 34 w 300"/>
              <a:gd name="T7" fmla="*/ 56 h 301"/>
              <a:gd name="T8" fmla="*/ 54 w 300"/>
              <a:gd name="T9" fmla="*/ 35 h 301"/>
              <a:gd name="T10" fmla="*/ 78 w 300"/>
              <a:gd name="T11" fmla="*/ 18 h 301"/>
              <a:gd name="T12" fmla="*/ 105 w 300"/>
              <a:gd name="T13" fmla="*/ 8 h 301"/>
              <a:gd name="T14" fmla="*/ 134 w 300"/>
              <a:gd name="T15" fmla="*/ 2 h 301"/>
              <a:gd name="T16" fmla="*/ 165 w 300"/>
              <a:gd name="T17" fmla="*/ 2 h 301"/>
              <a:gd name="T18" fmla="*/ 194 w 300"/>
              <a:gd name="T19" fmla="*/ 8 h 301"/>
              <a:gd name="T20" fmla="*/ 221 w 300"/>
              <a:gd name="T21" fmla="*/ 18 h 301"/>
              <a:gd name="T22" fmla="*/ 245 w 300"/>
              <a:gd name="T23" fmla="*/ 35 h 301"/>
              <a:gd name="T24" fmla="*/ 266 w 300"/>
              <a:gd name="T25" fmla="*/ 56 h 301"/>
              <a:gd name="T26" fmla="*/ 281 w 300"/>
              <a:gd name="T27" fmla="*/ 79 h 301"/>
              <a:gd name="T28" fmla="*/ 292 w 300"/>
              <a:gd name="T29" fmla="*/ 107 h 301"/>
              <a:gd name="T30" fmla="*/ 298 w 300"/>
              <a:gd name="T31" fmla="*/ 136 h 301"/>
              <a:gd name="T32" fmla="*/ 298 w 300"/>
              <a:gd name="T33" fmla="*/ 166 h 301"/>
              <a:gd name="T34" fmla="*/ 292 w 300"/>
              <a:gd name="T35" fmla="*/ 195 h 301"/>
              <a:gd name="T36" fmla="*/ 281 w 300"/>
              <a:gd name="T37" fmla="*/ 223 h 301"/>
              <a:gd name="T38" fmla="*/ 266 w 300"/>
              <a:gd name="T39" fmla="*/ 247 h 301"/>
              <a:gd name="T40" fmla="*/ 245 w 300"/>
              <a:gd name="T41" fmla="*/ 266 h 301"/>
              <a:gd name="T42" fmla="*/ 221 w 300"/>
              <a:gd name="T43" fmla="*/ 283 h 301"/>
              <a:gd name="T44" fmla="*/ 194 w 300"/>
              <a:gd name="T45" fmla="*/ 294 h 301"/>
              <a:gd name="T46" fmla="*/ 165 w 300"/>
              <a:gd name="T47" fmla="*/ 300 h 301"/>
              <a:gd name="T48" fmla="*/ 134 w 300"/>
              <a:gd name="T49" fmla="*/ 300 h 301"/>
              <a:gd name="T50" fmla="*/ 105 w 300"/>
              <a:gd name="T51" fmla="*/ 294 h 301"/>
              <a:gd name="T52" fmla="*/ 78 w 300"/>
              <a:gd name="T53" fmla="*/ 283 h 301"/>
              <a:gd name="T54" fmla="*/ 54 w 300"/>
              <a:gd name="T55" fmla="*/ 266 h 301"/>
              <a:gd name="T56" fmla="*/ 34 w 300"/>
              <a:gd name="T57" fmla="*/ 247 h 301"/>
              <a:gd name="T58" fmla="*/ 18 w 300"/>
              <a:gd name="T59" fmla="*/ 223 h 301"/>
              <a:gd name="T60" fmla="*/ 6 w 300"/>
              <a:gd name="T61" fmla="*/ 195 h 301"/>
              <a:gd name="T62" fmla="*/ 0 w 300"/>
              <a:gd name="T63" fmla="*/ 166 h 301"/>
              <a:gd name="T64" fmla="*/ 0 w 300"/>
              <a:gd name="T65" fmla="*/ 1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01">
                <a:moveTo>
                  <a:pt x="0" y="151"/>
                </a:moveTo>
                <a:lnTo>
                  <a:pt x="0" y="136"/>
                </a:lnTo>
                <a:lnTo>
                  <a:pt x="2" y="120"/>
                </a:lnTo>
                <a:lnTo>
                  <a:pt x="6" y="107"/>
                </a:lnTo>
                <a:lnTo>
                  <a:pt x="11" y="92"/>
                </a:lnTo>
                <a:lnTo>
                  <a:pt x="18" y="79"/>
                </a:lnTo>
                <a:lnTo>
                  <a:pt x="25" y="67"/>
                </a:lnTo>
                <a:lnTo>
                  <a:pt x="34" y="56"/>
                </a:lnTo>
                <a:lnTo>
                  <a:pt x="43" y="45"/>
                </a:lnTo>
                <a:lnTo>
                  <a:pt x="54" y="35"/>
                </a:lnTo>
                <a:lnTo>
                  <a:pt x="65" y="27"/>
                </a:lnTo>
                <a:lnTo>
                  <a:pt x="78" y="18"/>
                </a:lnTo>
                <a:lnTo>
                  <a:pt x="92" y="12"/>
                </a:lnTo>
                <a:lnTo>
                  <a:pt x="105" y="8"/>
                </a:lnTo>
                <a:lnTo>
                  <a:pt x="119" y="4"/>
                </a:lnTo>
                <a:lnTo>
                  <a:pt x="134" y="2"/>
                </a:lnTo>
                <a:lnTo>
                  <a:pt x="150" y="0"/>
                </a:lnTo>
                <a:lnTo>
                  <a:pt x="165" y="2"/>
                </a:lnTo>
                <a:lnTo>
                  <a:pt x="180" y="4"/>
                </a:lnTo>
                <a:lnTo>
                  <a:pt x="194" y="8"/>
                </a:lnTo>
                <a:lnTo>
                  <a:pt x="208" y="12"/>
                </a:lnTo>
                <a:lnTo>
                  <a:pt x="221" y="18"/>
                </a:lnTo>
                <a:lnTo>
                  <a:pt x="233" y="27"/>
                </a:lnTo>
                <a:lnTo>
                  <a:pt x="245" y="35"/>
                </a:lnTo>
                <a:lnTo>
                  <a:pt x="256" y="45"/>
                </a:lnTo>
                <a:lnTo>
                  <a:pt x="266" y="56"/>
                </a:lnTo>
                <a:lnTo>
                  <a:pt x="274" y="67"/>
                </a:lnTo>
                <a:lnTo>
                  <a:pt x="281" y="79"/>
                </a:lnTo>
                <a:lnTo>
                  <a:pt x="288" y="92"/>
                </a:lnTo>
                <a:lnTo>
                  <a:pt x="292" y="107"/>
                </a:lnTo>
                <a:lnTo>
                  <a:pt x="297" y="121"/>
                </a:lnTo>
                <a:lnTo>
                  <a:pt x="298" y="136"/>
                </a:lnTo>
                <a:lnTo>
                  <a:pt x="300" y="151"/>
                </a:lnTo>
                <a:lnTo>
                  <a:pt x="298" y="166"/>
                </a:lnTo>
                <a:lnTo>
                  <a:pt x="297" y="181"/>
                </a:lnTo>
                <a:lnTo>
                  <a:pt x="292" y="195"/>
                </a:lnTo>
                <a:lnTo>
                  <a:pt x="288" y="209"/>
                </a:lnTo>
                <a:lnTo>
                  <a:pt x="281" y="223"/>
                </a:lnTo>
                <a:lnTo>
                  <a:pt x="274" y="235"/>
                </a:lnTo>
                <a:lnTo>
                  <a:pt x="266" y="247"/>
                </a:lnTo>
                <a:lnTo>
                  <a:pt x="256" y="256"/>
                </a:lnTo>
                <a:lnTo>
                  <a:pt x="245" y="266"/>
                </a:lnTo>
                <a:lnTo>
                  <a:pt x="233" y="276"/>
                </a:lnTo>
                <a:lnTo>
                  <a:pt x="221" y="283"/>
                </a:lnTo>
                <a:lnTo>
                  <a:pt x="208" y="289"/>
                </a:lnTo>
                <a:lnTo>
                  <a:pt x="194" y="294"/>
                </a:lnTo>
                <a:lnTo>
                  <a:pt x="180" y="297"/>
                </a:lnTo>
                <a:lnTo>
                  <a:pt x="165" y="300"/>
                </a:lnTo>
                <a:lnTo>
                  <a:pt x="150" y="301"/>
                </a:lnTo>
                <a:lnTo>
                  <a:pt x="134" y="300"/>
                </a:lnTo>
                <a:lnTo>
                  <a:pt x="119" y="297"/>
                </a:lnTo>
                <a:lnTo>
                  <a:pt x="105" y="294"/>
                </a:lnTo>
                <a:lnTo>
                  <a:pt x="92" y="289"/>
                </a:lnTo>
                <a:lnTo>
                  <a:pt x="78" y="283"/>
                </a:lnTo>
                <a:lnTo>
                  <a:pt x="65" y="276"/>
                </a:lnTo>
                <a:lnTo>
                  <a:pt x="54" y="266"/>
                </a:lnTo>
                <a:lnTo>
                  <a:pt x="43" y="256"/>
                </a:lnTo>
                <a:lnTo>
                  <a:pt x="34" y="247"/>
                </a:lnTo>
                <a:lnTo>
                  <a:pt x="25" y="235"/>
                </a:lnTo>
                <a:lnTo>
                  <a:pt x="18" y="223"/>
                </a:lnTo>
                <a:lnTo>
                  <a:pt x="11" y="209"/>
                </a:lnTo>
                <a:lnTo>
                  <a:pt x="6" y="195"/>
                </a:lnTo>
                <a:lnTo>
                  <a:pt x="2" y="181"/>
                </a:lnTo>
                <a:lnTo>
                  <a:pt x="0" y="166"/>
                </a:lnTo>
                <a:lnTo>
                  <a:pt x="0" y="151"/>
                </a:lnTo>
                <a:lnTo>
                  <a:pt x="0" y="15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68" name="Freeform 265"/>
          <p:cNvSpPr>
            <a:spLocks/>
          </p:cNvSpPr>
          <p:nvPr/>
        </p:nvSpPr>
        <p:spPr bwMode="auto">
          <a:xfrm>
            <a:off x="12317413" y="5476875"/>
            <a:ext cx="333375" cy="1095375"/>
          </a:xfrm>
          <a:custGeom>
            <a:avLst/>
            <a:gdLst>
              <a:gd name="T0" fmla="*/ 0 w 421"/>
              <a:gd name="T1" fmla="*/ 0 h 1381"/>
              <a:gd name="T2" fmla="*/ 31 w 421"/>
              <a:gd name="T3" fmla="*/ 1350 h 1381"/>
              <a:gd name="T4" fmla="*/ 31 w 421"/>
              <a:gd name="T5" fmla="*/ 1355 h 1381"/>
              <a:gd name="T6" fmla="*/ 34 w 421"/>
              <a:gd name="T7" fmla="*/ 1366 h 1381"/>
              <a:gd name="T8" fmla="*/ 38 w 421"/>
              <a:gd name="T9" fmla="*/ 1371 h 1381"/>
              <a:gd name="T10" fmla="*/ 43 w 421"/>
              <a:gd name="T11" fmla="*/ 1376 h 1381"/>
              <a:gd name="T12" fmla="*/ 46 w 421"/>
              <a:gd name="T13" fmla="*/ 1378 h 1381"/>
              <a:gd name="T14" fmla="*/ 50 w 421"/>
              <a:gd name="T15" fmla="*/ 1379 h 1381"/>
              <a:gd name="T16" fmla="*/ 55 w 421"/>
              <a:gd name="T17" fmla="*/ 1381 h 1381"/>
              <a:gd name="T18" fmla="*/ 61 w 421"/>
              <a:gd name="T19" fmla="*/ 1381 h 1381"/>
              <a:gd name="T20" fmla="*/ 80 w 421"/>
              <a:gd name="T21" fmla="*/ 1381 h 1381"/>
              <a:gd name="T22" fmla="*/ 96 w 421"/>
              <a:gd name="T23" fmla="*/ 1381 h 1381"/>
              <a:gd name="T24" fmla="*/ 108 w 421"/>
              <a:gd name="T25" fmla="*/ 1381 h 1381"/>
              <a:gd name="T26" fmla="*/ 120 w 421"/>
              <a:gd name="T27" fmla="*/ 1381 h 1381"/>
              <a:gd name="T28" fmla="*/ 126 w 421"/>
              <a:gd name="T29" fmla="*/ 1381 h 1381"/>
              <a:gd name="T30" fmla="*/ 131 w 421"/>
              <a:gd name="T31" fmla="*/ 1379 h 1381"/>
              <a:gd name="T32" fmla="*/ 135 w 421"/>
              <a:gd name="T33" fmla="*/ 1378 h 1381"/>
              <a:gd name="T34" fmla="*/ 138 w 421"/>
              <a:gd name="T35" fmla="*/ 1376 h 1381"/>
              <a:gd name="T36" fmla="*/ 143 w 421"/>
              <a:gd name="T37" fmla="*/ 1371 h 1381"/>
              <a:gd name="T38" fmla="*/ 147 w 421"/>
              <a:gd name="T39" fmla="*/ 1366 h 1381"/>
              <a:gd name="T40" fmla="*/ 150 w 421"/>
              <a:gd name="T41" fmla="*/ 1355 h 1381"/>
              <a:gd name="T42" fmla="*/ 150 w 421"/>
              <a:gd name="T43" fmla="*/ 1350 h 1381"/>
              <a:gd name="T44" fmla="*/ 180 w 421"/>
              <a:gd name="T45" fmla="*/ 721 h 1381"/>
              <a:gd name="T46" fmla="*/ 180 w 421"/>
              <a:gd name="T47" fmla="*/ 716 h 1381"/>
              <a:gd name="T48" fmla="*/ 184 w 421"/>
              <a:gd name="T49" fmla="*/ 706 h 1381"/>
              <a:gd name="T50" fmla="*/ 188 w 421"/>
              <a:gd name="T51" fmla="*/ 701 h 1381"/>
              <a:gd name="T52" fmla="*/ 193 w 421"/>
              <a:gd name="T53" fmla="*/ 696 h 1381"/>
              <a:gd name="T54" fmla="*/ 196 w 421"/>
              <a:gd name="T55" fmla="*/ 693 h 1381"/>
              <a:gd name="T56" fmla="*/ 201 w 421"/>
              <a:gd name="T57" fmla="*/ 692 h 1381"/>
              <a:gd name="T58" fmla="*/ 205 w 421"/>
              <a:gd name="T59" fmla="*/ 691 h 1381"/>
              <a:gd name="T60" fmla="*/ 211 w 421"/>
              <a:gd name="T61" fmla="*/ 691 h 1381"/>
              <a:gd name="T62" fmla="*/ 216 w 421"/>
              <a:gd name="T63" fmla="*/ 691 h 1381"/>
              <a:gd name="T64" fmla="*/ 220 w 421"/>
              <a:gd name="T65" fmla="*/ 692 h 1381"/>
              <a:gd name="T66" fmla="*/ 224 w 421"/>
              <a:gd name="T67" fmla="*/ 693 h 1381"/>
              <a:gd name="T68" fmla="*/ 228 w 421"/>
              <a:gd name="T69" fmla="*/ 696 h 1381"/>
              <a:gd name="T70" fmla="*/ 234 w 421"/>
              <a:gd name="T71" fmla="*/ 701 h 1381"/>
              <a:gd name="T72" fmla="*/ 237 w 421"/>
              <a:gd name="T73" fmla="*/ 706 h 1381"/>
              <a:gd name="T74" fmla="*/ 240 w 421"/>
              <a:gd name="T75" fmla="*/ 716 h 1381"/>
              <a:gd name="T76" fmla="*/ 241 w 421"/>
              <a:gd name="T77" fmla="*/ 721 h 1381"/>
              <a:gd name="T78" fmla="*/ 271 w 421"/>
              <a:gd name="T79" fmla="*/ 1350 h 1381"/>
              <a:gd name="T80" fmla="*/ 271 w 421"/>
              <a:gd name="T81" fmla="*/ 1355 h 1381"/>
              <a:gd name="T82" fmla="*/ 275 w 421"/>
              <a:gd name="T83" fmla="*/ 1366 h 1381"/>
              <a:gd name="T84" fmla="*/ 278 w 421"/>
              <a:gd name="T85" fmla="*/ 1371 h 1381"/>
              <a:gd name="T86" fmla="*/ 283 w 421"/>
              <a:gd name="T87" fmla="*/ 1376 h 1381"/>
              <a:gd name="T88" fmla="*/ 287 w 421"/>
              <a:gd name="T89" fmla="*/ 1378 h 1381"/>
              <a:gd name="T90" fmla="*/ 290 w 421"/>
              <a:gd name="T91" fmla="*/ 1379 h 1381"/>
              <a:gd name="T92" fmla="*/ 295 w 421"/>
              <a:gd name="T93" fmla="*/ 1381 h 1381"/>
              <a:gd name="T94" fmla="*/ 300 w 421"/>
              <a:gd name="T95" fmla="*/ 1381 h 1381"/>
              <a:gd name="T96" fmla="*/ 318 w 421"/>
              <a:gd name="T97" fmla="*/ 1381 h 1381"/>
              <a:gd name="T98" fmla="*/ 330 w 421"/>
              <a:gd name="T99" fmla="*/ 1381 h 1381"/>
              <a:gd name="T100" fmla="*/ 342 w 421"/>
              <a:gd name="T101" fmla="*/ 1381 h 1381"/>
              <a:gd name="T102" fmla="*/ 361 w 421"/>
              <a:gd name="T103" fmla="*/ 1381 h 1381"/>
              <a:gd name="T104" fmla="*/ 365 w 421"/>
              <a:gd name="T105" fmla="*/ 1381 h 1381"/>
              <a:gd name="T106" fmla="*/ 370 w 421"/>
              <a:gd name="T107" fmla="*/ 1379 h 1381"/>
              <a:gd name="T108" fmla="*/ 375 w 421"/>
              <a:gd name="T109" fmla="*/ 1378 h 1381"/>
              <a:gd name="T110" fmla="*/ 378 w 421"/>
              <a:gd name="T111" fmla="*/ 1376 h 1381"/>
              <a:gd name="T112" fmla="*/ 384 w 421"/>
              <a:gd name="T113" fmla="*/ 1371 h 1381"/>
              <a:gd name="T114" fmla="*/ 387 w 421"/>
              <a:gd name="T115" fmla="*/ 1366 h 1381"/>
              <a:gd name="T116" fmla="*/ 391 w 421"/>
              <a:gd name="T117" fmla="*/ 1355 h 1381"/>
              <a:gd name="T118" fmla="*/ 391 w 421"/>
              <a:gd name="T119" fmla="*/ 1350 h 1381"/>
              <a:gd name="T120" fmla="*/ 421 w 421"/>
              <a:gd name="T121" fmla="*/ 0 h 1381"/>
              <a:gd name="T122" fmla="*/ 0 w 421"/>
              <a:gd name="T123" fmla="*/ 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1">
                <a:moveTo>
                  <a:pt x="0" y="0"/>
                </a:moveTo>
                <a:lnTo>
                  <a:pt x="31" y="1350"/>
                </a:lnTo>
                <a:lnTo>
                  <a:pt x="31" y="1355"/>
                </a:lnTo>
                <a:lnTo>
                  <a:pt x="34" y="1366"/>
                </a:lnTo>
                <a:lnTo>
                  <a:pt x="38" y="1371"/>
                </a:lnTo>
                <a:lnTo>
                  <a:pt x="43" y="1376"/>
                </a:lnTo>
                <a:lnTo>
                  <a:pt x="46" y="1378"/>
                </a:lnTo>
                <a:lnTo>
                  <a:pt x="50" y="1379"/>
                </a:lnTo>
                <a:lnTo>
                  <a:pt x="55" y="1381"/>
                </a:lnTo>
                <a:lnTo>
                  <a:pt x="61" y="1381"/>
                </a:lnTo>
                <a:lnTo>
                  <a:pt x="80" y="1381"/>
                </a:lnTo>
                <a:lnTo>
                  <a:pt x="96" y="1381"/>
                </a:lnTo>
                <a:lnTo>
                  <a:pt x="108" y="1381"/>
                </a:lnTo>
                <a:lnTo>
                  <a:pt x="120" y="1381"/>
                </a:lnTo>
                <a:lnTo>
                  <a:pt x="126" y="1381"/>
                </a:lnTo>
                <a:lnTo>
                  <a:pt x="131" y="1379"/>
                </a:lnTo>
                <a:lnTo>
                  <a:pt x="135" y="1378"/>
                </a:lnTo>
                <a:lnTo>
                  <a:pt x="138" y="1376"/>
                </a:lnTo>
                <a:lnTo>
                  <a:pt x="143" y="1371"/>
                </a:lnTo>
                <a:lnTo>
                  <a:pt x="147" y="1366"/>
                </a:lnTo>
                <a:lnTo>
                  <a:pt x="150" y="1355"/>
                </a:lnTo>
                <a:lnTo>
                  <a:pt x="150" y="1350"/>
                </a:lnTo>
                <a:lnTo>
                  <a:pt x="180" y="721"/>
                </a:lnTo>
                <a:lnTo>
                  <a:pt x="180" y="716"/>
                </a:lnTo>
                <a:lnTo>
                  <a:pt x="184" y="706"/>
                </a:lnTo>
                <a:lnTo>
                  <a:pt x="188" y="701"/>
                </a:lnTo>
                <a:lnTo>
                  <a:pt x="193" y="696"/>
                </a:lnTo>
                <a:lnTo>
                  <a:pt x="196" y="693"/>
                </a:lnTo>
                <a:lnTo>
                  <a:pt x="201" y="692"/>
                </a:lnTo>
                <a:lnTo>
                  <a:pt x="205" y="691"/>
                </a:lnTo>
                <a:lnTo>
                  <a:pt x="211" y="691"/>
                </a:lnTo>
                <a:lnTo>
                  <a:pt x="216" y="691"/>
                </a:lnTo>
                <a:lnTo>
                  <a:pt x="220" y="692"/>
                </a:lnTo>
                <a:lnTo>
                  <a:pt x="224" y="693"/>
                </a:lnTo>
                <a:lnTo>
                  <a:pt x="228" y="696"/>
                </a:lnTo>
                <a:lnTo>
                  <a:pt x="234" y="701"/>
                </a:lnTo>
                <a:lnTo>
                  <a:pt x="237" y="706"/>
                </a:lnTo>
                <a:lnTo>
                  <a:pt x="240" y="716"/>
                </a:lnTo>
                <a:lnTo>
                  <a:pt x="241" y="721"/>
                </a:lnTo>
                <a:lnTo>
                  <a:pt x="271" y="1350"/>
                </a:lnTo>
                <a:lnTo>
                  <a:pt x="271" y="1355"/>
                </a:lnTo>
                <a:lnTo>
                  <a:pt x="275" y="1366"/>
                </a:lnTo>
                <a:lnTo>
                  <a:pt x="278" y="1371"/>
                </a:lnTo>
                <a:lnTo>
                  <a:pt x="283" y="1376"/>
                </a:lnTo>
                <a:lnTo>
                  <a:pt x="287" y="1378"/>
                </a:lnTo>
                <a:lnTo>
                  <a:pt x="290" y="1379"/>
                </a:lnTo>
                <a:lnTo>
                  <a:pt x="295" y="1381"/>
                </a:lnTo>
                <a:lnTo>
                  <a:pt x="300" y="1381"/>
                </a:lnTo>
                <a:lnTo>
                  <a:pt x="318" y="1381"/>
                </a:lnTo>
                <a:lnTo>
                  <a:pt x="330" y="1381"/>
                </a:lnTo>
                <a:lnTo>
                  <a:pt x="342" y="1381"/>
                </a:lnTo>
                <a:lnTo>
                  <a:pt x="361" y="1381"/>
                </a:lnTo>
                <a:lnTo>
                  <a:pt x="365" y="1381"/>
                </a:lnTo>
                <a:lnTo>
                  <a:pt x="370" y="1379"/>
                </a:lnTo>
                <a:lnTo>
                  <a:pt x="375" y="1378"/>
                </a:lnTo>
                <a:lnTo>
                  <a:pt x="378" y="1376"/>
                </a:lnTo>
                <a:lnTo>
                  <a:pt x="384" y="1371"/>
                </a:lnTo>
                <a:lnTo>
                  <a:pt x="387" y="1366"/>
                </a:lnTo>
                <a:lnTo>
                  <a:pt x="391" y="1355"/>
                </a:lnTo>
                <a:lnTo>
                  <a:pt x="391" y="1350"/>
                </a:lnTo>
                <a:lnTo>
                  <a:pt x="421"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ru-RU"/>
          </a:p>
        </p:txBody>
      </p:sp>
      <p:sp>
        <p:nvSpPr>
          <p:cNvPr id="86" name="Freeform 283"/>
          <p:cNvSpPr>
            <a:spLocks/>
          </p:cNvSpPr>
          <p:nvPr/>
        </p:nvSpPr>
        <p:spPr bwMode="auto">
          <a:xfrm>
            <a:off x="7686675" y="7451725"/>
            <a:ext cx="238125" cy="238125"/>
          </a:xfrm>
          <a:custGeom>
            <a:avLst/>
            <a:gdLst>
              <a:gd name="T0" fmla="*/ 1 w 301"/>
              <a:gd name="T1" fmla="*/ 134 h 299"/>
              <a:gd name="T2" fmla="*/ 7 w 301"/>
              <a:gd name="T3" fmla="*/ 105 h 299"/>
              <a:gd name="T4" fmla="*/ 18 w 301"/>
              <a:gd name="T5" fmla="*/ 78 h 299"/>
              <a:gd name="T6" fmla="*/ 34 w 301"/>
              <a:gd name="T7" fmla="*/ 54 h 299"/>
              <a:gd name="T8" fmla="*/ 54 w 301"/>
              <a:gd name="T9" fmla="*/ 34 h 299"/>
              <a:gd name="T10" fmla="*/ 78 w 301"/>
              <a:gd name="T11" fmla="*/ 18 h 299"/>
              <a:gd name="T12" fmla="*/ 105 w 301"/>
              <a:gd name="T13" fmla="*/ 6 h 299"/>
              <a:gd name="T14" fmla="*/ 135 w 301"/>
              <a:gd name="T15" fmla="*/ 0 h 299"/>
              <a:gd name="T16" fmla="*/ 166 w 301"/>
              <a:gd name="T17" fmla="*/ 0 h 299"/>
              <a:gd name="T18" fmla="*/ 195 w 301"/>
              <a:gd name="T19" fmla="*/ 6 h 299"/>
              <a:gd name="T20" fmla="*/ 221 w 301"/>
              <a:gd name="T21" fmla="*/ 18 h 299"/>
              <a:gd name="T22" fmla="*/ 245 w 301"/>
              <a:gd name="T23" fmla="*/ 34 h 299"/>
              <a:gd name="T24" fmla="*/ 266 w 301"/>
              <a:gd name="T25" fmla="*/ 54 h 299"/>
              <a:gd name="T26" fmla="*/ 282 w 301"/>
              <a:gd name="T27" fmla="*/ 78 h 299"/>
              <a:gd name="T28" fmla="*/ 294 w 301"/>
              <a:gd name="T29" fmla="*/ 105 h 299"/>
              <a:gd name="T30" fmla="*/ 300 w 301"/>
              <a:gd name="T31" fmla="*/ 134 h 299"/>
              <a:gd name="T32" fmla="*/ 300 w 301"/>
              <a:gd name="T33" fmla="*/ 165 h 299"/>
              <a:gd name="T34" fmla="*/ 294 w 301"/>
              <a:gd name="T35" fmla="*/ 194 h 299"/>
              <a:gd name="T36" fmla="*/ 282 w 301"/>
              <a:gd name="T37" fmla="*/ 221 h 299"/>
              <a:gd name="T38" fmla="*/ 266 w 301"/>
              <a:gd name="T39" fmla="*/ 245 h 299"/>
              <a:gd name="T40" fmla="*/ 245 w 301"/>
              <a:gd name="T41" fmla="*/ 265 h 299"/>
              <a:gd name="T42" fmla="*/ 221 w 301"/>
              <a:gd name="T43" fmla="*/ 281 h 299"/>
              <a:gd name="T44" fmla="*/ 195 w 301"/>
              <a:gd name="T45" fmla="*/ 293 h 299"/>
              <a:gd name="T46" fmla="*/ 166 w 301"/>
              <a:gd name="T47" fmla="*/ 298 h 299"/>
              <a:gd name="T48" fmla="*/ 135 w 301"/>
              <a:gd name="T49" fmla="*/ 298 h 299"/>
              <a:gd name="T50" fmla="*/ 105 w 301"/>
              <a:gd name="T51" fmla="*/ 293 h 299"/>
              <a:gd name="T52" fmla="*/ 78 w 301"/>
              <a:gd name="T53" fmla="*/ 281 h 299"/>
              <a:gd name="T54" fmla="*/ 54 w 301"/>
              <a:gd name="T55" fmla="*/ 265 h 299"/>
              <a:gd name="T56" fmla="*/ 34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4"/>
                </a:lnTo>
                <a:lnTo>
                  <a:pt x="4" y="119"/>
                </a:lnTo>
                <a:lnTo>
                  <a:pt x="7" y="105"/>
                </a:lnTo>
                <a:lnTo>
                  <a:pt x="12" y="90"/>
                </a:lnTo>
                <a:lnTo>
                  <a:pt x="18" y="78"/>
                </a:lnTo>
                <a:lnTo>
                  <a:pt x="25" y="65"/>
                </a:lnTo>
                <a:lnTo>
                  <a:pt x="34" y="54"/>
                </a:lnTo>
                <a:lnTo>
                  <a:pt x="43" y="43"/>
                </a:lnTo>
                <a:lnTo>
                  <a:pt x="54" y="34"/>
                </a:lnTo>
                <a:lnTo>
                  <a:pt x="66" y="25"/>
                </a:lnTo>
                <a:lnTo>
                  <a:pt x="78" y="18"/>
                </a:lnTo>
                <a:lnTo>
                  <a:pt x="92" y="11"/>
                </a:lnTo>
                <a:lnTo>
                  <a:pt x="105" y="6"/>
                </a:lnTo>
                <a:lnTo>
                  <a:pt x="120" y="2"/>
                </a:lnTo>
                <a:lnTo>
                  <a:pt x="135" y="0"/>
                </a:lnTo>
                <a:lnTo>
                  <a:pt x="150" y="0"/>
                </a:lnTo>
                <a:lnTo>
                  <a:pt x="166" y="0"/>
                </a:lnTo>
                <a:lnTo>
                  <a:pt x="180" y="2"/>
                </a:lnTo>
                <a:lnTo>
                  <a:pt x="195" y="6"/>
                </a:lnTo>
                <a:lnTo>
                  <a:pt x="209" y="11"/>
                </a:lnTo>
                <a:lnTo>
                  <a:pt x="221" y="18"/>
                </a:lnTo>
                <a:lnTo>
                  <a:pt x="234" y="25"/>
                </a:lnTo>
                <a:lnTo>
                  <a:pt x="245" y="34"/>
                </a:lnTo>
                <a:lnTo>
                  <a:pt x="256" y="43"/>
                </a:lnTo>
                <a:lnTo>
                  <a:pt x="266" y="54"/>
                </a:lnTo>
                <a:lnTo>
                  <a:pt x="274" y="65"/>
                </a:lnTo>
                <a:lnTo>
                  <a:pt x="282" y="78"/>
                </a:lnTo>
                <a:lnTo>
                  <a:pt x="289" y="90"/>
                </a:lnTo>
                <a:lnTo>
                  <a:pt x="294" y="105"/>
                </a:lnTo>
                <a:lnTo>
                  <a:pt x="297" y="119"/>
                </a:lnTo>
                <a:lnTo>
                  <a:pt x="300" y="134"/>
                </a:lnTo>
                <a:lnTo>
                  <a:pt x="301" y="150"/>
                </a:lnTo>
                <a:lnTo>
                  <a:pt x="300" y="165"/>
                </a:lnTo>
                <a:lnTo>
                  <a:pt x="297" y="180"/>
                </a:lnTo>
                <a:lnTo>
                  <a:pt x="294" y="194"/>
                </a:lnTo>
                <a:lnTo>
                  <a:pt x="289" y="208"/>
                </a:lnTo>
                <a:lnTo>
                  <a:pt x="282" y="221"/>
                </a:lnTo>
                <a:lnTo>
                  <a:pt x="274" y="233"/>
                </a:lnTo>
                <a:lnTo>
                  <a:pt x="266" y="245"/>
                </a:lnTo>
                <a:lnTo>
                  <a:pt x="256" y="256"/>
                </a:lnTo>
                <a:lnTo>
                  <a:pt x="245" y="265"/>
                </a:lnTo>
                <a:lnTo>
                  <a:pt x="234" y="274"/>
                </a:lnTo>
                <a:lnTo>
                  <a:pt x="221" y="281"/>
                </a:lnTo>
                <a:lnTo>
                  <a:pt x="209" y="287"/>
                </a:lnTo>
                <a:lnTo>
                  <a:pt x="195" y="293"/>
                </a:lnTo>
                <a:lnTo>
                  <a:pt x="180" y="297"/>
                </a:lnTo>
                <a:lnTo>
                  <a:pt x="166" y="298"/>
                </a:lnTo>
                <a:lnTo>
                  <a:pt x="150" y="299"/>
                </a:lnTo>
                <a:lnTo>
                  <a:pt x="135" y="298"/>
                </a:lnTo>
                <a:lnTo>
                  <a:pt x="120" y="297"/>
                </a:lnTo>
                <a:lnTo>
                  <a:pt x="105" y="293"/>
                </a:lnTo>
                <a:lnTo>
                  <a:pt x="92" y="287"/>
                </a:lnTo>
                <a:lnTo>
                  <a:pt x="78" y="281"/>
                </a:lnTo>
                <a:lnTo>
                  <a:pt x="66" y="274"/>
                </a:lnTo>
                <a:lnTo>
                  <a:pt x="54" y="265"/>
                </a:lnTo>
                <a:lnTo>
                  <a:pt x="43" y="256"/>
                </a:lnTo>
                <a:lnTo>
                  <a:pt x="34" y="245"/>
                </a:lnTo>
                <a:lnTo>
                  <a:pt x="25" y="233"/>
                </a:lnTo>
                <a:lnTo>
                  <a:pt x="18" y="221"/>
                </a:lnTo>
                <a:lnTo>
                  <a:pt x="12" y="208"/>
                </a:lnTo>
                <a:lnTo>
                  <a:pt x="7" y="194"/>
                </a:lnTo>
                <a:lnTo>
                  <a:pt x="4" y="180"/>
                </a:lnTo>
                <a:lnTo>
                  <a:pt x="1"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87" name="Freeform 284"/>
          <p:cNvSpPr>
            <a:spLocks/>
          </p:cNvSpPr>
          <p:nvPr/>
        </p:nvSpPr>
        <p:spPr bwMode="auto">
          <a:xfrm>
            <a:off x="7639050" y="7761288"/>
            <a:ext cx="333375" cy="1095375"/>
          </a:xfrm>
          <a:custGeom>
            <a:avLst/>
            <a:gdLst>
              <a:gd name="T0" fmla="*/ 0 w 421"/>
              <a:gd name="T1" fmla="*/ 0 h 1380"/>
              <a:gd name="T2" fmla="*/ 31 w 421"/>
              <a:gd name="T3" fmla="*/ 1350 h 1380"/>
              <a:gd name="T4" fmla="*/ 32 w 421"/>
              <a:gd name="T5" fmla="*/ 1355 h 1380"/>
              <a:gd name="T6" fmla="*/ 34 w 421"/>
              <a:gd name="T7" fmla="*/ 1364 h 1380"/>
              <a:gd name="T8" fmla="*/ 38 w 421"/>
              <a:gd name="T9" fmla="*/ 1370 h 1380"/>
              <a:gd name="T10" fmla="*/ 44 w 421"/>
              <a:gd name="T11" fmla="*/ 1375 h 1380"/>
              <a:gd name="T12" fmla="*/ 48 w 421"/>
              <a:gd name="T13" fmla="*/ 1376 h 1380"/>
              <a:gd name="T14" fmla="*/ 51 w 421"/>
              <a:gd name="T15" fmla="*/ 1379 h 1380"/>
              <a:gd name="T16" fmla="*/ 56 w 421"/>
              <a:gd name="T17" fmla="*/ 1379 h 1380"/>
              <a:gd name="T18" fmla="*/ 61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5 w 421"/>
              <a:gd name="T33" fmla="*/ 1376 h 1380"/>
              <a:gd name="T34" fmla="*/ 138 w 421"/>
              <a:gd name="T35" fmla="*/ 1375 h 1380"/>
              <a:gd name="T36" fmla="*/ 143 w 421"/>
              <a:gd name="T37" fmla="*/ 1370 h 1380"/>
              <a:gd name="T38" fmla="*/ 147 w 421"/>
              <a:gd name="T39" fmla="*/ 1364 h 1380"/>
              <a:gd name="T40" fmla="*/ 150 w 421"/>
              <a:gd name="T41" fmla="*/ 1355 h 1380"/>
              <a:gd name="T42" fmla="*/ 152 w 421"/>
              <a:gd name="T43" fmla="*/ 1350 h 1380"/>
              <a:gd name="T44" fmla="*/ 181 w 421"/>
              <a:gd name="T45" fmla="*/ 720 h 1380"/>
              <a:gd name="T46" fmla="*/ 182 w 421"/>
              <a:gd name="T47" fmla="*/ 715 h 1380"/>
              <a:gd name="T48" fmla="*/ 185 w 421"/>
              <a:gd name="T49" fmla="*/ 705 h 1380"/>
              <a:gd name="T50" fmla="*/ 188 w 421"/>
              <a:gd name="T51" fmla="*/ 699 h 1380"/>
              <a:gd name="T52" fmla="*/ 194 w 421"/>
              <a:gd name="T53" fmla="*/ 694 h 1380"/>
              <a:gd name="T54" fmla="*/ 198 w 421"/>
              <a:gd name="T55" fmla="*/ 692 h 1380"/>
              <a:gd name="T56" fmla="*/ 201 w 421"/>
              <a:gd name="T57" fmla="*/ 691 h 1380"/>
              <a:gd name="T58" fmla="*/ 206 w 421"/>
              <a:gd name="T59" fmla="*/ 689 h 1380"/>
              <a:gd name="T60" fmla="*/ 211 w 421"/>
              <a:gd name="T61" fmla="*/ 689 h 1380"/>
              <a:gd name="T62" fmla="*/ 217 w 421"/>
              <a:gd name="T63" fmla="*/ 689 h 1380"/>
              <a:gd name="T64" fmla="*/ 220 w 421"/>
              <a:gd name="T65" fmla="*/ 691 h 1380"/>
              <a:gd name="T66" fmla="*/ 225 w 421"/>
              <a:gd name="T67" fmla="*/ 692 h 1380"/>
              <a:gd name="T68" fmla="*/ 229 w 421"/>
              <a:gd name="T69" fmla="*/ 694 h 1380"/>
              <a:gd name="T70" fmla="*/ 234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5 w 421"/>
              <a:gd name="T83" fmla="*/ 1364 h 1380"/>
              <a:gd name="T84" fmla="*/ 279 w 421"/>
              <a:gd name="T85" fmla="*/ 1370 h 1380"/>
              <a:gd name="T86" fmla="*/ 283 w 421"/>
              <a:gd name="T87" fmla="*/ 1375 h 1380"/>
              <a:gd name="T88" fmla="*/ 287 w 421"/>
              <a:gd name="T89" fmla="*/ 1376 h 1380"/>
              <a:gd name="T90" fmla="*/ 292 w 421"/>
              <a:gd name="T91" fmla="*/ 1379 h 1380"/>
              <a:gd name="T92" fmla="*/ 295 w 421"/>
              <a:gd name="T93" fmla="*/ 1379 h 1380"/>
              <a:gd name="T94" fmla="*/ 301 w 421"/>
              <a:gd name="T95" fmla="*/ 1380 h 1380"/>
              <a:gd name="T96" fmla="*/ 320 w 421"/>
              <a:gd name="T97" fmla="*/ 1380 h 1380"/>
              <a:gd name="T98" fmla="*/ 332 w 421"/>
              <a:gd name="T99" fmla="*/ 1380 h 1380"/>
              <a:gd name="T100" fmla="*/ 344 w 421"/>
              <a:gd name="T101" fmla="*/ 1380 h 1380"/>
              <a:gd name="T102" fmla="*/ 362 w 421"/>
              <a:gd name="T103" fmla="*/ 1380 h 1380"/>
              <a:gd name="T104" fmla="*/ 367 w 421"/>
              <a:gd name="T105" fmla="*/ 1379 h 1380"/>
              <a:gd name="T106" fmla="*/ 372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2" y="1355"/>
                </a:lnTo>
                <a:lnTo>
                  <a:pt x="34" y="1364"/>
                </a:lnTo>
                <a:lnTo>
                  <a:pt x="38" y="1370"/>
                </a:lnTo>
                <a:lnTo>
                  <a:pt x="44" y="1375"/>
                </a:lnTo>
                <a:lnTo>
                  <a:pt x="48" y="1376"/>
                </a:lnTo>
                <a:lnTo>
                  <a:pt x="51" y="1379"/>
                </a:lnTo>
                <a:lnTo>
                  <a:pt x="56" y="1379"/>
                </a:lnTo>
                <a:lnTo>
                  <a:pt x="61" y="1380"/>
                </a:lnTo>
                <a:lnTo>
                  <a:pt x="80" y="1380"/>
                </a:lnTo>
                <a:lnTo>
                  <a:pt x="96" y="1380"/>
                </a:lnTo>
                <a:lnTo>
                  <a:pt x="109" y="1380"/>
                </a:lnTo>
                <a:lnTo>
                  <a:pt x="121" y="1380"/>
                </a:lnTo>
                <a:lnTo>
                  <a:pt x="126" y="1379"/>
                </a:lnTo>
                <a:lnTo>
                  <a:pt x="131" y="1379"/>
                </a:lnTo>
                <a:lnTo>
                  <a:pt x="135" y="1376"/>
                </a:lnTo>
                <a:lnTo>
                  <a:pt x="138" y="1375"/>
                </a:lnTo>
                <a:lnTo>
                  <a:pt x="143" y="1370"/>
                </a:lnTo>
                <a:lnTo>
                  <a:pt x="147" y="1364"/>
                </a:lnTo>
                <a:lnTo>
                  <a:pt x="150" y="1355"/>
                </a:lnTo>
                <a:lnTo>
                  <a:pt x="152" y="1350"/>
                </a:lnTo>
                <a:lnTo>
                  <a:pt x="181" y="720"/>
                </a:lnTo>
                <a:lnTo>
                  <a:pt x="182" y="715"/>
                </a:lnTo>
                <a:lnTo>
                  <a:pt x="185" y="705"/>
                </a:lnTo>
                <a:lnTo>
                  <a:pt x="188" y="699"/>
                </a:lnTo>
                <a:lnTo>
                  <a:pt x="194" y="694"/>
                </a:lnTo>
                <a:lnTo>
                  <a:pt x="198" y="692"/>
                </a:lnTo>
                <a:lnTo>
                  <a:pt x="201" y="691"/>
                </a:lnTo>
                <a:lnTo>
                  <a:pt x="206" y="689"/>
                </a:lnTo>
                <a:lnTo>
                  <a:pt x="211" y="689"/>
                </a:lnTo>
                <a:lnTo>
                  <a:pt x="217" y="689"/>
                </a:lnTo>
                <a:lnTo>
                  <a:pt x="220" y="691"/>
                </a:lnTo>
                <a:lnTo>
                  <a:pt x="225" y="692"/>
                </a:lnTo>
                <a:lnTo>
                  <a:pt x="229" y="694"/>
                </a:lnTo>
                <a:lnTo>
                  <a:pt x="234" y="699"/>
                </a:lnTo>
                <a:lnTo>
                  <a:pt x="237" y="705"/>
                </a:lnTo>
                <a:lnTo>
                  <a:pt x="241" y="715"/>
                </a:lnTo>
                <a:lnTo>
                  <a:pt x="241" y="720"/>
                </a:lnTo>
                <a:lnTo>
                  <a:pt x="271" y="1350"/>
                </a:lnTo>
                <a:lnTo>
                  <a:pt x="271" y="1355"/>
                </a:lnTo>
                <a:lnTo>
                  <a:pt x="275" y="1364"/>
                </a:lnTo>
                <a:lnTo>
                  <a:pt x="279" y="1370"/>
                </a:lnTo>
                <a:lnTo>
                  <a:pt x="283" y="1375"/>
                </a:lnTo>
                <a:lnTo>
                  <a:pt x="287" y="1376"/>
                </a:lnTo>
                <a:lnTo>
                  <a:pt x="292" y="1379"/>
                </a:lnTo>
                <a:lnTo>
                  <a:pt x="295" y="1379"/>
                </a:lnTo>
                <a:lnTo>
                  <a:pt x="301" y="1380"/>
                </a:lnTo>
                <a:lnTo>
                  <a:pt x="320" y="1380"/>
                </a:lnTo>
                <a:lnTo>
                  <a:pt x="332" y="1380"/>
                </a:lnTo>
                <a:lnTo>
                  <a:pt x="344" y="1380"/>
                </a:lnTo>
                <a:lnTo>
                  <a:pt x="362" y="1380"/>
                </a:lnTo>
                <a:lnTo>
                  <a:pt x="367" y="1379"/>
                </a:lnTo>
                <a:lnTo>
                  <a:pt x="372"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88" name="Freeform 285"/>
          <p:cNvSpPr>
            <a:spLocks/>
          </p:cNvSpPr>
          <p:nvPr/>
        </p:nvSpPr>
        <p:spPr bwMode="auto">
          <a:xfrm>
            <a:off x="8213725" y="7451725"/>
            <a:ext cx="238125" cy="238125"/>
          </a:xfrm>
          <a:custGeom>
            <a:avLst/>
            <a:gdLst>
              <a:gd name="T0" fmla="*/ 0 w 300"/>
              <a:gd name="T1" fmla="*/ 134 h 299"/>
              <a:gd name="T2" fmla="*/ 6 w 300"/>
              <a:gd name="T3" fmla="*/ 105 h 299"/>
              <a:gd name="T4" fmla="*/ 18 w 300"/>
              <a:gd name="T5" fmla="*/ 78 h 299"/>
              <a:gd name="T6" fmla="*/ 34 w 300"/>
              <a:gd name="T7" fmla="*/ 54 h 299"/>
              <a:gd name="T8" fmla="*/ 54 w 300"/>
              <a:gd name="T9" fmla="*/ 34 h 299"/>
              <a:gd name="T10" fmla="*/ 78 w 300"/>
              <a:gd name="T11" fmla="*/ 18 h 299"/>
              <a:gd name="T12" fmla="*/ 105 w 300"/>
              <a:gd name="T13" fmla="*/ 6 h 299"/>
              <a:gd name="T14" fmla="*/ 134 w 300"/>
              <a:gd name="T15" fmla="*/ 0 h 299"/>
              <a:gd name="T16" fmla="*/ 165 w 300"/>
              <a:gd name="T17" fmla="*/ 0 h 299"/>
              <a:gd name="T18" fmla="*/ 194 w 300"/>
              <a:gd name="T19" fmla="*/ 6 h 299"/>
              <a:gd name="T20" fmla="*/ 221 w 300"/>
              <a:gd name="T21" fmla="*/ 18 h 299"/>
              <a:gd name="T22" fmla="*/ 245 w 300"/>
              <a:gd name="T23" fmla="*/ 34 h 299"/>
              <a:gd name="T24" fmla="*/ 266 w 300"/>
              <a:gd name="T25" fmla="*/ 54 h 299"/>
              <a:gd name="T26" fmla="*/ 282 w 300"/>
              <a:gd name="T27" fmla="*/ 78 h 299"/>
              <a:gd name="T28" fmla="*/ 294 w 300"/>
              <a:gd name="T29" fmla="*/ 105 h 299"/>
              <a:gd name="T30" fmla="*/ 300 w 300"/>
              <a:gd name="T31" fmla="*/ 134 h 299"/>
              <a:gd name="T32" fmla="*/ 300 w 300"/>
              <a:gd name="T33" fmla="*/ 165 h 299"/>
              <a:gd name="T34" fmla="*/ 294 w 300"/>
              <a:gd name="T35" fmla="*/ 194 h 299"/>
              <a:gd name="T36" fmla="*/ 282 w 300"/>
              <a:gd name="T37" fmla="*/ 221 h 299"/>
              <a:gd name="T38" fmla="*/ 266 w 300"/>
              <a:gd name="T39" fmla="*/ 245 h 299"/>
              <a:gd name="T40" fmla="*/ 245 w 300"/>
              <a:gd name="T41" fmla="*/ 265 h 299"/>
              <a:gd name="T42" fmla="*/ 221 w 300"/>
              <a:gd name="T43" fmla="*/ 281 h 299"/>
              <a:gd name="T44" fmla="*/ 194 w 300"/>
              <a:gd name="T45" fmla="*/ 293 h 299"/>
              <a:gd name="T46" fmla="*/ 165 w 300"/>
              <a:gd name="T47" fmla="*/ 298 h 299"/>
              <a:gd name="T48" fmla="*/ 134 w 300"/>
              <a:gd name="T49" fmla="*/ 298 h 299"/>
              <a:gd name="T50" fmla="*/ 105 w 300"/>
              <a:gd name="T51" fmla="*/ 293 h 299"/>
              <a:gd name="T52" fmla="*/ 78 w 300"/>
              <a:gd name="T53" fmla="*/ 281 h 299"/>
              <a:gd name="T54" fmla="*/ 54 w 300"/>
              <a:gd name="T55" fmla="*/ 265 h 299"/>
              <a:gd name="T56" fmla="*/ 34 w 300"/>
              <a:gd name="T57" fmla="*/ 245 h 299"/>
              <a:gd name="T58" fmla="*/ 18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2" y="119"/>
                </a:lnTo>
                <a:lnTo>
                  <a:pt x="6" y="105"/>
                </a:lnTo>
                <a:lnTo>
                  <a:pt x="12" y="90"/>
                </a:lnTo>
                <a:lnTo>
                  <a:pt x="18" y="78"/>
                </a:lnTo>
                <a:lnTo>
                  <a:pt x="25" y="65"/>
                </a:lnTo>
                <a:lnTo>
                  <a:pt x="34" y="54"/>
                </a:lnTo>
                <a:lnTo>
                  <a:pt x="43" y="43"/>
                </a:lnTo>
                <a:lnTo>
                  <a:pt x="54" y="34"/>
                </a:lnTo>
                <a:lnTo>
                  <a:pt x="66" y="25"/>
                </a:lnTo>
                <a:lnTo>
                  <a:pt x="78" y="18"/>
                </a:lnTo>
                <a:lnTo>
                  <a:pt x="92" y="11"/>
                </a:lnTo>
                <a:lnTo>
                  <a:pt x="105" y="6"/>
                </a:lnTo>
                <a:lnTo>
                  <a:pt x="120" y="2"/>
                </a:lnTo>
                <a:lnTo>
                  <a:pt x="134" y="0"/>
                </a:lnTo>
                <a:lnTo>
                  <a:pt x="150" y="0"/>
                </a:lnTo>
                <a:lnTo>
                  <a:pt x="165" y="0"/>
                </a:lnTo>
                <a:lnTo>
                  <a:pt x="180" y="2"/>
                </a:lnTo>
                <a:lnTo>
                  <a:pt x="194" y="6"/>
                </a:lnTo>
                <a:lnTo>
                  <a:pt x="208" y="11"/>
                </a:lnTo>
                <a:lnTo>
                  <a:pt x="221" y="18"/>
                </a:lnTo>
                <a:lnTo>
                  <a:pt x="233" y="25"/>
                </a:lnTo>
                <a:lnTo>
                  <a:pt x="245" y="34"/>
                </a:lnTo>
                <a:lnTo>
                  <a:pt x="256" y="43"/>
                </a:lnTo>
                <a:lnTo>
                  <a:pt x="266" y="54"/>
                </a:lnTo>
                <a:lnTo>
                  <a:pt x="274" y="65"/>
                </a:lnTo>
                <a:lnTo>
                  <a:pt x="282" y="78"/>
                </a:lnTo>
                <a:lnTo>
                  <a:pt x="288" y="90"/>
                </a:lnTo>
                <a:lnTo>
                  <a:pt x="294" y="105"/>
                </a:lnTo>
                <a:lnTo>
                  <a:pt x="297" y="119"/>
                </a:lnTo>
                <a:lnTo>
                  <a:pt x="300" y="134"/>
                </a:lnTo>
                <a:lnTo>
                  <a:pt x="300" y="150"/>
                </a:lnTo>
                <a:lnTo>
                  <a:pt x="300" y="165"/>
                </a:lnTo>
                <a:lnTo>
                  <a:pt x="297" y="180"/>
                </a:lnTo>
                <a:lnTo>
                  <a:pt x="294" y="194"/>
                </a:lnTo>
                <a:lnTo>
                  <a:pt x="288" y="208"/>
                </a:lnTo>
                <a:lnTo>
                  <a:pt x="282" y="221"/>
                </a:lnTo>
                <a:lnTo>
                  <a:pt x="274" y="233"/>
                </a:lnTo>
                <a:lnTo>
                  <a:pt x="266" y="245"/>
                </a:lnTo>
                <a:lnTo>
                  <a:pt x="256" y="256"/>
                </a:lnTo>
                <a:lnTo>
                  <a:pt x="245" y="265"/>
                </a:lnTo>
                <a:lnTo>
                  <a:pt x="233" y="274"/>
                </a:lnTo>
                <a:lnTo>
                  <a:pt x="221" y="281"/>
                </a:lnTo>
                <a:lnTo>
                  <a:pt x="208" y="287"/>
                </a:lnTo>
                <a:lnTo>
                  <a:pt x="194" y="293"/>
                </a:lnTo>
                <a:lnTo>
                  <a:pt x="180" y="297"/>
                </a:lnTo>
                <a:lnTo>
                  <a:pt x="165" y="298"/>
                </a:lnTo>
                <a:lnTo>
                  <a:pt x="150" y="299"/>
                </a:lnTo>
                <a:lnTo>
                  <a:pt x="134" y="298"/>
                </a:lnTo>
                <a:lnTo>
                  <a:pt x="120" y="297"/>
                </a:lnTo>
                <a:lnTo>
                  <a:pt x="105" y="293"/>
                </a:lnTo>
                <a:lnTo>
                  <a:pt x="92" y="287"/>
                </a:lnTo>
                <a:lnTo>
                  <a:pt x="78" y="281"/>
                </a:lnTo>
                <a:lnTo>
                  <a:pt x="66" y="274"/>
                </a:lnTo>
                <a:lnTo>
                  <a:pt x="54" y="265"/>
                </a:lnTo>
                <a:lnTo>
                  <a:pt x="43" y="256"/>
                </a:lnTo>
                <a:lnTo>
                  <a:pt x="34" y="245"/>
                </a:lnTo>
                <a:lnTo>
                  <a:pt x="25" y="233"/>
                </a:lnTo>
                <a:lnTo>
                  <a:pt x="18" y="221"/>
                </a:lnTo>
                <a:lnTo>
                  <a:pt x="12" y="208"/>
                </a:lnTo>
                <a:lnTo>
                  <a:pt x="6" y="194"/>
                </a:lnTo>
                <a:lnTo>
                  <a:pt x="2"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89" name="Freeform 286"/>
          <p:cNvSpPr>
            <a:spLocks/>
          </p:cNvSpPr>
          <p:nvPr/>
        </p:nvSpPr>
        <p:spPr bwMode="auto">
          <a:xfrm>
            <a:off x="8166100" y="7761288"/>
            <a:ext cx="334963" cy="1095375"/>
          </a:xfrm>
          <a:custGeom>
            <a:avLst/>
            <a:gdLst>
              <a:gd name="T0" fmla="*/ 0 w 421"/>
              <a:gd name="T1" fmla="*/ 0 h 1380"/>
              <a:gd name="T2" fmla="*/ 31 w 421"/>
              <a:gd name="T3" fmla="*/ 1350 h 1380"/>
              <a:gd name="T4" fmla="*/ 31 w 421"/>
              <a:gd name="T5" fmla="*/ 1355 h 1380"/>
              <a:gd name="T6" fmla="*/ 34 w 421"/>
              <a:gd name="T7" fmla="*/ 1364 h 1380"/>
              <a:gd name="T8" fmla="*/ 38 w 421"/>
              <a:gd name="T9" fmla="*/ 1370 h 1380"/>
              <a:gd name="T10" fmla="*/ 43 w 421"/>
              <a:gd name="T11" fmla="*/ 1375 h 1380"/>
              <a:gd name="T12" fmla="*/ 46 w 421"/>
              <a:gd name="T13" fmla="*/ 1376 h 1380"/>
              <a:gd name="T14" fmla="*/ 51 w 421"/>
              <a:gd name="T15" fmla="*/ 1379 h 1380"/>
              <a:gd name="T16" fmla="*/ 55 w 421"/>
              <a:gd name="T17" fmla="*/ 1379 h 1380"/>
              <a:gd name="T18" fmla="*/ 61 w 421"/>
              <a:gd name="T19" fmla="*/ 1380 h 1380"/>
              <a:gd name="T20" fmla="*/ 80 w 421"/>
              <a:gd name="T21" fmla="*/ 1380 h 1380"/>
              <a:gd name="T22" fmla="*/ 96 w 421"/>
              <a:gd name="T23" fmla="*/ 1380 h 1380"/>
              <a:gd name="T24" fmla="*/ 109 w 421"/>
              <a:gd name="T25" fmla="*/ 1380 h 1380"/>
              <a:gd name="T26" fmla="*/ 120 w 421"/>
              <a:gd name="T27" fmla="*/ 1380 h 1380"/>
              <a:gd name="T28" fmla="*/ 126 w 421"/>
              <a:gd name="T29" fmla="*/ 1379 h 1380"/>
              <a:gd name="T30" fmla="*/ 131 w 421"/>
              <a:gd name="T31" fmla="*/ 1379 h 1380"/>
              <a:gd name="T32" fmla="*/ 135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1 w 421"/>
              <a:gd name="T45" fmla="*/ 720 h 1380"/>
              <a:gd name="T46" fmla="*/ 182 w 421"/>
              <a:gd name="T47" fmla="*/ 715 h 1380"/>
              <a:gd name="T48" fmla="*/ 184 w 421"/>
              <a:gd name="T49" fmla="*/ 705 h 1380"/>
              <a:gd name="T50" fmla="*/ 188 w 421"/>
              <a:gd name="T51" fmla="*/ 699 h 1380"/>
              <a:gd name="T52" fmla="*/ 194 w 421"/>
              <a:gd name="T53" fmla="*/ 694 h 1380"/>
              <a:gd name="T54" fmla="*/ 196 w 421"/>
              <a:gd name="T55" fmla="*/ 692 h 1380"/>
              <a:gd name="T56" fmla="*/ 201 w 421"/>
              <a:gd name="T57" fmla="*/ 691 h 1380"/>
              <a:gd name="T58" fmla="*/ 206 w 421"/>
              <a:gd name="T59" fmla="*/ 689 h 1380"/>
              <a:gd name="T60" fmla="*/ 211 w 421"/>
              <a:gd name="T61" fmla="*/ 689 h 1380"/>
              <a:gd name="T62" fmla="*/ 216 w 421"/>
              <a:gd name="T63" fmla="*/ 689 h 1380"/>
              <a:gd name="T64" fmla="*/ 220 w 421"/>
              <a:gd name="T65" fmla="*/ 691 h 1380"/>
              <a:gd name="T66" fmla="*/ 225 w 421"/>
              <a:gd name="T67" fmla="*/ 692 h 1380"/>
              <a:gd name="T68" fmla="*/ 228 w 421"/>
              <a:gd name="T69" fmla="*/ 694 h 1380"/>
              <a:gd name="T70" fmla="*/ 234 w 421"/>
              <a:gd name="T71" fmla="*/ 699 h 1380"/>
              <a:gd name="T72" fmla="*/ 237 w 421"/>
              <a:gd name="T73" fmla="*/ 705 h 1380"/>
              <a:gd name="T74" fmla="*/ 240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3 w 421"/>
              <a:gd name="T87" fmla="*/ 1375 h 1380"/>
              <a:gd name="T88" fmla="*/ 287 w 421"/>
              <a:gd name="T89" fmla="*/ 1376 h 1380"/>
              <a:gd name="T90" fmla="*/ 291 w 421"/>
              <a:gd name="T91" fmla="*/ 1379 h 1380"/>
              <a:gd name="T92" fmla="*/ 295 w 421"/>
              <a:gd name="T93" fmla="*/ 1379 h 1380"/>
              <a:gd name="T94" fmla="*/ 301 w 421"/>
              <a:gd name="T95" fmla="*/ 1380 h 1380"/>
              <a:gd name="T96" fmla="*/ 318 w 421"/>
              <a:gd name="T97" fmla="*/ 1380 h 1380"/>
              <a:gd name="T98" fmla="*/ 330 w 421"/>
              <a:gd name="T99" fmla="*/ 1380 h 1380"/>
              <a:gd name="T100" fmla="*/ 343 w 421"/>
              <a:gd name="T101" fmla="*/ 1380 h 1380"/>
              <a:gd name="T102" fmla="*/ 361 w 421"/>
              <a:gd name="T103" fmla="*/ 1380 h 1380"/>
              <a:gd name="T104" fmla="*/ 367 w 421"/>
              <a:gd name="T105" fmla="*/ 1379 h 1380"/>
              <a:gd name="T106" fmla="*/ 370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4"/>
                </a:lnTo>
                <a:lnTo>
                  <a:pt x="38" y="1370"/>
                </a:lnTo>
                <a:lnTo>
                  <a:pt x="43" y="1375"/>
                </a:lnTo>
                <a:lnTo>
                  <a:pt x="46" y="1376"/>
                </a:lnTo>
                <a:lnTo>
                  <a:pt x="51" y="1379"/>
                </a:lnTo>
                <a:lnTo>
                  <a:pt x="55" y="1379"/>
                </a:lnTo>
                <a:lnTo>
                  <a:pt x="61" y="1380"/>
                </a:lnTo>
                <a:lnTo>
                  <a:pt x="80" y="1380"/>
                </a:lnTo>
                <a:lnTo>
                  <a:pt x="96" y="1380"/>
                </a:lnTo>
                <a:lnTo>
                  <a:pt x="109" y="1380"/>
                </a:lnTo>
                <a:lnTo>
                  <a:pt x="120" y="1380"/>
                </a:lnTo>
                <a:lnTo>
                  <a:pt x="126" y="1379"/>
                </a:lnTo>
                <a:lnTo>
                  <a:pt x="131" y="1379"/>
                </a:lnTo>
                <a:lnTo>
                  <a:pt x="135" y="1376"/>
                </a:lnTo>
                <a:lnTo>
                  <a:pt x="138" y="1375"/>
                </a:lnTo>
                <a:lnTo>
                  <a:pt x="143" y="1370"/>
                </a:lnTo>
                <a:lnTo>
                  <a:pt x="147" y="1364"/>
                </a:lnTo>
                <a:lnTo>
                  <a:pt x="150" y="1355"/>
                </a:lnTo>
                <a:lnTo>
                  <a:pt x="150" y="1350"/>
                </a:lnTo>
                <a:lnTo>
                  <a:pt x="181" y="720"/>
                </a:lnTo>
                <a:lnTo>
                  <a:pt x="182" y="715"/>
                </a:lnTo>
                <a:lnTo>
                  <a:pt x="184" y="705"/>
                </a:lnTo>
                <a:lnTo>
                  <a:pt x="188" y="699"/>
                </a:lnTo>
                <a:lnTo>
                  <a:pt x="194" y="694"/>
                </a:lnTo>
                <a:lnTo>
                  <a:pt x="196" y="692"/>
                </a:lnTo>
                <a:lnTo>
                  <a:pt x="201" y="691"/>
                </a:lnTo>
                <a:lnTo>
                  <a:pt x="206" y="689"/>
                </a:lnTo>
                <a:lnTo>
                  <a:pt x="211" y="689"/>
                </a:lnTo>
                <a:lnTo>
                  <a:pt x="216" y="689"/>
                </a:lnTo>
                <a:lnTo>
                  <a:pt x="220" y="691"/>
                </a:lnTo>
                <a:lnTo>
                  <a:pt x="225" y="692"/>
                </a:lnTo>
                <a:lnTo>
                  <a:pt x="228" y="694"/>
                </a:lnTo>
                <a:lnTo>
                  <a:pt x="234" y="699"/>
                </a:lnTo>
                <a:lnTo>
                  <a:pt x="237" y="705"/>
                </a:lnTo>
                <a:lnTo>
                  <a:pt x="240" y="715"/>
                </a:lnTo>
                <a:lnTo>
                  <a:pt x="241" y="720"/>
                </a:lnTo>
                <a:lnTo>
                  <a:pt x="271" y="1350"/>
                </a:lnTo>
                <a:lnTo>
                  <a:pt x="271" y="1355"/>
                </a:lnTo>
                <a:lnTo>
                  <a:pt x="275" y="1364"/>
                </a:lnTo>
                <a:lnTo>
                  <a:pt x="278" y="1370"/>
                </a:lnTo>
                <a:lnTo>
                  <a:pt x="283" y="1375"/>
                </a:lnTo>
                <a:lnTo>
                  <a:pt x="287" y="1376"/>
                </a:lnTo>
                <a:lnTo>
                  <a:pt x="291" y="1379"/>
                </a:lnTo>
                <a:lnTo>
                  <a:pt x="295" y="1379"/>
                </a:lnTo>
                <a:lnTo>
                  <a:pt x="301" y="1380"/>
                </a:lnTo>
                <a:lnTo>
                  <a:pt x="318" y="1380"/>
                </a:lnTo>
                <a:lnTo>
                  <a:pt x="330" y="1380"/>
                </a:lnTo>
                <a:lnTo>
                  <a:pt x="343" y="1380"/>
                </a:lnTo>
                <a:lnTo>
                  <a:pt x="361" y="1380"/>
                </a:lnTo>
                <a:lnTo>
                  <a:pt x="367" y="1379"/>
                </a:lnTo>
                <a:lnTo>
                  <a:pt x="370"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0" name="Freeform 287"/>
          <p:cNvSpPr>
            <a:spLocks/>
          </p:cNvSpPr>
          <p:nvPr/>
        </p:nvSpPr>
        <p:spPr bwMode="auto">
          <a:xfrm>
            <a:off x="8742363" y="7451725"/>
            <a:ext cx="238125" cy="238125"/>
          </a:xfrm>
          <a:custGeom>
            <a:avLst/>
            <a:gdLst>
              <a:gd name="T0" fmla="*/ 0 w 300"/>
              <a:gd name="T1" fmla="*/ 134 h 299"/>
              <a:gd name="T2" fmla="*/ 6 w 300"/>
              <a:gd name="T3" fmla="*/ 105 h 299"/>
              <a:gd name="T4" fmla="*/ 17 w 300"/>
              <a:gd name="T5" fmla="*/ 78 h 299"/>
              <a:gd name="T6" fmla="*/ 34 w 300"/>
              <a:gd name="T7" fmla="*/ 54 h 299"/>
              <a:gd name="T8" fmla="*/ 54 w 300"/>
              <a:gd name="T9" fmla="*/ 34 h 299"/>
              <a:gd name="T10" fmla="*/ 77 w 300"/>
              <a:gd name="T11" fmla="*/ 18 h 299"/>
              <a:gd name="T12" fmla="*/ 105 w 300"/>
              <a:gd name="T13" fmla="*/ 6 h 299"/>
              <a:gd name="T14" fmla="*/ 134 w 300"/>
              <a:gd name="T15" fmla="*/ 0 h 299"/>
              <a:gd name="T16" fmla="*/ 164 w 300"/>
              <a:gd name="T17" fmla="*/ 0 h 299"/>
              <a:gd name="T18" fmla="*/ 194 w 300"/>
              <a:gd name="T19" fmla="*/ 6 h 299"/>
              <a:gd name="T20" fmla="*/ 221 w 300"/>
              <a:gd name="T21" fmla="*/ 18 h 299"/>
              <a:gd name="T22" fmla="*/ 245 w 300"/>
              <a:gd name="T23" fmla="*/ 34 h 299"/>
              <a:gd name="T24" fmla="*/ 266 w 300"/>
              <a:gd name="T25" fmla="*/ 54 h 299"/>
              <a:gd name="T26" fmla="*/ 281 w 300"/>
              <a:gd name="T27" fmla="*/ 78 h 299"/>
              <a:gd name="T28" fmla="*/ 292 w 300"/>
              <a:gd name="T29" fmla="*/ 105 h 299"/>
              <a:gd name="T30" fmla="*/ 298 w 300"/>
              <a:gd name="T31" fmla="*/ 134 h 299"/>
              <a:gd name="T32" fmla="*/ 298 w 300"/>
              <a:gd name="T33" fmla="*/ 165 h 299"/>
              <a:gd name="T34" fmla="*/ 292 w 300"/>
              <a:gd name="T35" fmla="*/ 194 h 299"/>
              <a:gd name="T36" fmla="*/ 281 w 300"/>
              <a:gd name="T37" fmla="*/ 221 h 299"/>
              <a:gd name="T38" fmla="*/ 266 w 300"/>
              <a:gd name="T39" fmla="*/ 245 h 299"/>
              <a:gd name="T40" fmla="*/ 245 w 300"/>
              <a:gd name="T41" fmla="*/ 265 h 299"/>
              <a:gd name="T42" fmla="*/ 221 w 300"/>
              <a:gd name="T43" fmla="*/ 281 h 299"/>
              <a:gd name="T44" fmla="*/ 194 w 300"/>
              <a:gd name="T45" fmla="*/ 293 h 299"/>
              <a:gd name="T46" fmla="*/ 164 w 300"/>
              <a:gd name="T47" fmla="*/ 298 h 299"/>
              <a:gd name="T48" fmla="*/ 134 w 300"/>
              <a:gd name="T49" fmla="*/ 298 h 299"/>
              <a:gd name="T50" fmla="*/ 105 w 300"/>
              <a:gd name="T51" fmla="*/ 293 h 299"/>
              <a:gd name="T52" fmla="*/ 77 w 300"/>
              <a:gd name="T53" fmla="*/ 281 h 299"/>
              <a:gd name="T54" fmla="*/ 54 w 300"/>
              <a:gd name="T55" fmla="*/ 265 h 299"/>
              <a:gd name="T56" fmla="*/ 34 w 300"/>
              <a:gd name="T57" fmla="*/ 245 h 299"/>
              <a:gd name="T58" fmla="*/ 17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2" y="119"/>
                </a:lnTo>
                <a:lnTo>
                  <a:pt x="6" y="105"/>
                </a:lnTo>
                <a:lnTo>
                  <a:pt x="11" y="90"/>
                </a:lnTo>
                <a:lnTo>
                  <a:pt x="17" y="78"/>
                </a:lnTo>
                <a:lnTo>
                  <a:pt x="25" y="65"/>
                </a:lnTo>
                <a:lnTo>
                  <a:pt x="34" y="54"/>
                </a:lnTo>
                <a:lnTo>
                  <a:pt x="43" y="43"/>
                </a:lnTo>
                <a:lnTo>
                  <a:pt x="54" y="34"/>
                </a:lnTo>
                <a:lnTo>
                  <a:pt x="65" y="25"/>
                </a:lnTo>
                <a:lnTo>
                  <a:pt x="77" y="18"/>
                </a:lnTo>
                <a:lnTo>
                  <a:pt x="90" y="11"/>
                </a:lnTo>
                <a:lnTo>
                  <a:pt x="105" y="6"/>
                </a:lnTo>
                <a:lnTo>
                  <a:pt x="119" y="2"/>
                </a:lnTo>
                <a:lnTo>
                  <a:pt x="134" y="0"/>
                </a:lnTo>
                <a:lnTo>
                  <a:pt x="150" y="0"/>
                </a:lnTo>
                <a:lnTo>
                  <a:pt x="164" y="0"/>
                </a:lnTo>
                <a:lnTo>
                  <a:pt x="180" y="2"/>
                </a:lnTo>
                <a:lnTo>
                  <a:pt x="194" y="6"/>
                </a:lnTo>
                <a:lnTo>
                  <a:pt x="208" y="11"/>
                </a:lnTo>
                <a:lnTo>
                  <a:pt x="221" y="18"/>
                </a:lnTo>
                <a:lnTo>
                  <a:pt x="233" y="25"/>
                </a:lnTo>
                <a:lnTo>
                  <a:pt x="245" y="34"/>
                </a:lnTo>
                <a:lnTo>
                  <a:pt x="256" y="43"/>
                </a:lnTo>
                <a:lnTo>
                  <a:pt x="266" y="54"/>
                </a:lnTo>
                <a:lnTo>
                  <a:pt x="274" y="65"/>
                </a:lnTo>
                <a:lnTo>
                  <a:pt x="281" y="78"/>
                </a:lnTo>
                <a:lnTo>
                  <a:pt x="288" y="90"/>
                </a:lnTo>
                <a:lnTo>
                  <a:pt x="292" y="105"/>
                </a:lnTo>
                <a:lnTo>
                  <a:pt x="296" y="119"/>
                </a:lnTo>
                <a:lnTo>
                  <a:pt x="298" y="134"/>
                </a:lnTo>
                <a:lnTo>
                  <a:pt x="300" y="150"/>
                </a:lnTo>
                <a:lnTo>
                  <a:pt x="298" y="165"/>
                </a:lnTo>
                <a:lnTo>
                  <a:pt x="296" y="180"/>
                </a:lnTo>
                <a:lnTo>
                  <a:pt x="292" y="194"/>
                </a:lnTo>
                <a:lnTo>
                  <a:pt x="288" y="208"/>
                </a:lnTo>
                <a:lnTo>
                  <a:pt x="281" y="221"/>
                </a:lnTo>
                <a:lnTo>
                  <a:pt x="274" y="233"/>
                </a:lnTo>
                <a:lnTo>
                  <a:pt x="266" y="245"/>
                </a:lnTo>
                <a:lnTo>
                  <a:pt x="256" y="256"/>
                </a:lnTo>
                <a:lnTo>
                  <a:pt x="245" y="265"/>
                </a:lnTo>
                <a:lnTo>
                  <a:pt x="233" y="274"/>
                </a:lnTo>
                <a:lnTo>
                  <a:pt x="221" y="281"/>
                </a:lnTo>
                <a:lnTo>
                  <a:pt x="208" y="287"/>
                </a:lnTo>
                <a:lnTo>
                  <a:pt x="194" y="293"/>
                </a:lnTo>
                <a:lnTo>
                  <a:pt x="180" y="297"/>
                </a:lnTo>
                <a:lnTo>
                  <a:pt x="164" y="298"/>
                </a:lnTo>
                <a:lnTo>
                  <a:pt x="150" y="299"/>
                </a:lnTo>
                <a:lnTo>
                  <a:pt x="134" y="298"/>
                </a:lnTo>
                <a:lnTo>
                  <a:pt x="119" y="297"/>
                </a:lnTo>
                <a:lnTo>
                  <a:pt x="105" y="293"/>
                </a:lnTo>
                <a:lnTo>
                  <a:pt x="90" y="287"/>
                </a:lnTo>
                <a:lnTo>
                  <a:pt x="77" y="281"/>
                </a:lnTo>
                <a:lnTo>
                  <a:pt x="65" y="274"/>
                </a:lnTo>
                <a:lnTo>
                  <a:pt x="54" y="265"/>
                </a:lnTo>
                <a:lnTo>
                  <a:pt x="43" y="256"/>
                </a:lnTo>
                <a:lnTo>
                  <a:pt x="34" y="245"/>
                </a:lnTo>
                <a:lnTo>
                  <a:pt x="25" y="233"/>
                </a:lnTo>
                <a:lnTo>
                  <a:pt x="17" y="221"/>
                </a:lnTo>
                <a:lnTo>
                  <a:pt x="11" y="208"/>
                </a:lnTo>
                <a:lnTo>
                  <a:pt x="6" y="194"/>
                </a:lnTo>
                <a:lnTo>
                  <a:pt x="2"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1" name="Freeform 288"/>
          <p:cNvSpPr>
            <a:spLocks/>
          </p:cNvSpPr>
          <p:nvPr/>
        </p:nvSpPr>
        <p:spPr bwMode="auto">
          <a:xfrm>
            <a:off x="8694738" y="7761288"/>
            <a:ext cx="333375" cy="1095375"/>
          </a:xfrm>
          <a:custGeom>
            <a:avLst/>
            <a:gdLst>
              <a:gd name="T0" fmla="*/ 0 w 421"/>
              <a:gd name="T1" fmla="*/ 0 h 1380"/>
              <a:gd name="T2" fmla="*/ 31 w 421"/>
              <a:gd name="T3" fmla="*/ 1350 h 1380"/>
              <a:gd name="T4" fmla="*/ 31 w 421"/>
              <a:gd name="T5" fmla="*/ 1355 h 1380"/>
              <a:gd name="T6" fmla="*/ 34 w 421"/>
              <a:gd name="T7" fmla="*/ 1364 h 1380"/>
              <a:gd name="T8" fmla="*/ 38 w 421"/>
              <a:gd name="T9" fmla="*/ 1370 h 1380"/>
              <a:gd name="T10" fmla="*/ 43 w 421"/>
              <a:gd name="T11" fmla="*/ 1375 h 1380"/>
              <a:gd name="T12" fmla="*/ 46 w 421"/>
              <a:gd name="T13" fmla="*/ 1376 h 1380"/>
              <a:gd name="T14" fmla="*/ 50 w 421"/>
              <a:gd name="T15" fmla="*/ 1379 h 1380"/>
              <a:gd name="T16" fmla="*/ 55 w 421"/>
              <a:gd name="T17" fmla="*/ 1379 h 1380"/>
              <a:gd name="T18" fmla="*/ 61 w 421"/>
              <a:gd name="T19" fmla="*/ 1380 h 1380"/>
              <a:gd name="T20" fmla="*/ 80 w 421"/>
              <a:gd name="T21" fmla="*/ 1380 h 1380"/>
              <a:gd name="T22" fmla="*/ 96 w 421"/>
              <a:gd name="T23" fmla="*/ 1380 h 1380"/>
              <a:gd name="T24" fmla="*/ 108 w 421"/>
              <a:gd name="T25" fmla="*/ 1380 h 1380"/>
              <a:gd name="T26" fmla="*/ 120 w 421"/>
              <a:gd name="T27" fmla="*/ 1380 h 1380"/>
              <a:gd name="T28" fmla="*/ 126 w 421"/>
              <a:gd name="T29" fmla="*/ 1379 h 1380"/>
              <a:gd name="T30" fmla="*/ 130 w 421"/>
              <a:gd name="T31" fmla="*/ 1379 h 1380"/>
              <a:gd name="T32" fmla="*/ 135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8 w 421"/>
              <a:gd name="T51" fmla="*/ 699 h 1380"/>
              <a:gd name="T52" fmla="*/ 193 w 421"/>
              <a:gd name="T53" fmla="*/ 694 h 1380"/>
              <a:gd name="T54" fmla="*/ 196 w 421"/>
              <a:gd name="T55" fmla="*/ 692 h 1380"/>
              <a:gd name="T56" fmla="*/ 201 w 421"/>
              <a:gd name="T57" fmla="*/ 691 h 1380"/>
              <a:gd name="T58" fmla="*/ 205 w 421"/>
              <a:gd name="T59" fmla="*/ 689 h 1380"/>
              <a:gd name="T60" fmla="*/ 211 w 421"/>
              <a:gd name="T61" fmla="*/ 689 h 1380"/>
              <a:gd name="T62" fmla="*/ 216 w 421"/>
              <a:gd name="T63" fmla="*/ 689 h 1380"/>
              <a:gd name="T64" fmla="*/ 220 w 421"/>
              <a:gd name="T65" fmla="*/ 691 h 1380"/>
              <a:gd name="T66" fmla="*/ 224 w 421"/>
              <a:gd name="T67" fmla="*/ 692 h 1380"/>
              <a:gd name="T68" fmla="*/ 228 w 421"/>
              <a:gd name="T69" fmla="*/ 694 h 1380"/>
              <a:gd name="T70" fmla="*/ 234 w 421"/>
              <a:gd name="T71" fmla="*/ 699 h 1380"/>
              <a:gd name="T72" fmla="*/ 236 w 421"/>
              <a:gd name="T73" fmla="*/ 705 h 1380"/>
              <a:gd name="T74" fmla="*/ 240 w 421"/>
              <a:gd name="T75" fmla="*/ 715 h 1380"/>
              <a:gd name="T76" fmla="*/ 241 w 421"/>
              <a:gd name="T77" fmla="*/ 720 h 1380"/>
              <a:gd name="T78" fmla="*/ 270 w 421"/>
              <a:gd name="T79" fmla="*/ 1350 h 1380"/>
              <a:gd name="T80" fmla="*/ 271 w 421"/>
              <a:gd name="T81" fmla="*/ 1355 h 1380"/>
              <a:gd name="T82" fmla="*/ 275 w 421"/>
              <a:gd name="T83" fmla="*/ 1364 h 1380"/>
              <a:gd name="T84" fmla="*/ 277 w 421"/>
              <a:gd name="T85" fmla="*/ 1370 h 1380"/>
              <a:gd name="T86" fmla="*/ 283 w 421"/>
              <a:gd name="T87" fmla="*/ 1375 h 1380"/>
              <a:gd name="T88" fmla="*/ 287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1 w 421"/>
              <a:gd name="T103" fmla="*/ 1380 h 1380"/>
              <a:gd name="T104" fmla="*/ 365 w 421"/>
              <a:gd name="T105" fmla="*/ 1379 h 1380"/>
              <a:gd name="T106" fmla="*/ 370 w 421"/>
              <a:gd name="T107" fmla="*/ 1379 h 1380"/>
              <a:gd name="T108" fmla="*/ 374 w 421"/>
              <a:gd name="T109" fmla="*/ 1376 h 1380"/>
              <a:gd name="T110" fmla="*/ 378 w 421"/>
              <a:gd name="T111" fmla="*/ 1375 h 1380"/>
              <a:gd name="T112" fmla="*/ 384 w 421"/>
              <a:gd name="T113" fmla="*/ 1370 h 1380"/>
              <a:gd name="T114" fmla="*/ 387 w 421"/>
              <a:gd name="T115" fmla="*/ 1364 h 1380"/>
              <a:gd name="T116" fmla="*/ 390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4"/>
                </a:lnTo>
                <a:lnTo>
                  <a:pt x="38" y="1370"/>
                </a:lnTo>
                <a:lnTo>
                  <a:pt x="43" y="1375"/>
                </a:lnTo>
                <a:lnTo>
                  <a:pt x="46" y="1376"/>
                </a:lnTo>
                <a:lnTo>
                  <a:pt x="50" y="1379"/>
                </a:lnTo>
                <a:lnTo>
                  <a:pt x="55" y="1379"/>
                </a:lnTo>
                <a:lnTo>
                  <a:pt x="61" y="1380"/>
                </a:lnTo>
                <a:lnTo>
                  <a:pt x="80" y="1380"/>
                </a:lnTo>
                <a:lnTo>
                  <a:pt x="96" y="1380"/>
                </a:lnTo>
                <a:lnTo>
                  <a:pt x="108" y="1380"/>
                </a:lnTo>
                <a:lnTo>
                  <a:pt x="120" y="1380"/>
                </a:lnTo>
                <a:lnTo>
                  <a:pt x="126" y="1379"/>
                </a:lnTo>
                <a:lnTo>
                  <a:pt x="130" y="1379"/>
                </a:lnTo>
                <a:lnTo>
                  <a:pt x="135" y="1376"/>
                </a:lnTo>
                <a:lnTo>
                  <a:pt x="138" y="1375"/>
                </a:lnTo>
                <a:lnTo>
                  <a:pt x="143" y="1370"/>
                </a:lnTo>
                <a:lnTo>
                  <a:pt x="147" y="1364"/>
                </a:lnTo>
                <a:lnTo>
                  <a:pt x="150" y="1355"/>
                </a:lnTo>
                <a:lnTo>
                  <a:pt x="150" y="1350"/>
                </a:lnTo>
                <a:lnTo>
                  <a:pt x="180" y="720"/>
                </a:lnTo>
                <a:lnTo>
                  <a:pt x="180" y="715"/>
                </a:lnTo>
                <a:lnTo>
                  <a:pt x="184" y="705"/>
                </a:lnTo>
                <a:lnTo>
                  <a:pt x="188" y="699"/>
                </a:lnTo>
                <a:lnTo>
                  <a:pt x="193" y="694"/>
                </a:lnTo>
                <a:lnTo>
                  <a:pt x="196" y="692"/>
                </a:lnTo>
                <a:lnTo>
                  <a:pt x="201" y="691"/>
                </a:lnTo>
                <a:lnTo>
                  <a:pt x="205" y="689"/>
                </a:lnTo>
                <a:lnTo>
                  <a:pt x="211" y="689"/>
                </a:lnTo>
                <a:lnTo>
                  <a:pt x="216" y="689"/>
                </a:lnTo>
                <a:lnTo>
                  <a:pt x="220" y="691"/>
                </a:lnTo>
                <a:lnTo>
                  <a:pt x="224" y="692"/>
                </a:lnTo>
                <a:lnTo>
                  <a:pt x="228" y="694"/>
                </a:lnTo>
                <a:lnTo>
                  <a:pt x="234" y="699"/>
                </a:lnTo>
                <a:lnTo>
                  <a:pt x="236" y="705"/>
                </a:lnTo>
                <a:lnTo>
                  <a:pt x="240" y="715"/>
                </a:lnTo>
                <a:lnTo>
                  <a:pt x="241" y="720"/>
                </a:lnTo>
                <a:lnTo>
                  <a:pt x="270" y="1350"/>
                </a:lnTo>
                <a:lnTo>
                  <a:pt x="271" y="1355"/>
                </a:lnTo>
                <a:lnTo>
                  <a:pt x="275" y="1364"/>
                </a:lnTo>
                <a:lnTo>
                  <a:pt x="277" y="1370"/>
                </a:lnTo>
                <a:lnTo>
                  <a:pt x="283" y="1375"/>
                </a:lnTo>
                <a:lnTo>
                  <a:pt x="287" y="1376"/>
                </a:lnTo>
                <a:lnTo>
                  <a:pt x="290" y="1379"/>
                </a:lnTo>
                <a:lnTo>
                  <a:pt x="295" y="1379"/>
                </a:lnTo>
                <a:lnTo>
                  <a:pt x="300" y="1380"/>
                </a:lnTo>
                <a:lnTo>
                  <a:pt x="318" y="1380"/>
                </a:lnTo>
                <a:lnTo>
                  <a:pt x="330" y="1380"/>
                </a:lnTo>
                <a:lnTo>
                  <a:pt x="342" y="1380"/>
                </a:lnTo>
                <a:lnTo>
                  <a:pt x="361" y="1380"/>
                </a:lnTo>
                <a:lnTo>
                  <a:pt x="365" y="1379"/>
                </a:lnTo>
                <a:lnTo>
                  <a:pt x="370" y="1379"/>
                </a:lnTo>
                <a:lnTo>
                  <a:pt x="374" y="1376"/>
                </a:lnTo>
                <a:lnTo>
                  <a:pt x="378" y="1375"/>
                </a:lnTo>
                <a:lnTo>
                  <a:pt x="384" y="1370"/>
                </a:lnTo>
                <a:lnTo>
                  <a:pt x="387" y="1364"/>
                </a:lnTo>
                <a:lnTo>
                  <a:pt x="390"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2" name="Freeform 289"/>
          <p:cNvSpPr>
            <a:spLocks/>
          </p:cNvSpPr>
          <p:nvPr/>
        </p:nvSpPr>
        <p:spPr bwMode="auto">
          <a:xfrm>
            <a:off x="9269413" y="7451725"/>
            <a:ext cx="238125" cy="238125"/>
          </a:xfrm>
          <a:custGeom>
            <a:avLst/>
            <a:gdLst>
              <a:gd name="T0" fmla="*/ 1 w 301"/>
              <a:gd name="T1" fmla="*/ 134 h 299"/>
              <a:gd name="T2" fmla="*/ 7 w 301"/>
              <a:gd name="T3" fmla="*/ 105 h 299"/>
              <a:gd name="T4" fmla="*/ 18 w 301"/>
              <a:gd name="T5" fmla="*/ 78 h 299"/>
              <a:gd name="T6" fmla="*/ 35 w 301"/>
              <a:gd name="T7" fmla="*/ 54 h 299"/>
              <a:gd name="T8" fmla="*/ 54 w 301"/>
              <a:gd name="T9" fmla="*/ 34 h 299"/>
              <a:gd name="T10" fmla="*/ 78 w 301"/>
              <a:gd name="T11" fmla="*/ 18 h 299"/>
              <a:gd name="T12" fmla="*/ 106 w 301"/>
              <a:gd name="T13" fmla="*/ 6 h 299"/>
              <a:gd name="T14" fmla="*/ 135 w 301"/>
              <a:gd name="T15" fmla="*/ 0 h 299"/>
              <a:gd name="T16" fmla="*/ 165 w 301"/>
              <a:gd name="T17" fmla="*/ 0 h 299"/>
              <a:gd name="T18" fmla="*/ 194 w 301"/>
              <a:gd name="T19" fmla="*/ 6 h 299"/>
              <a:gd name="T20" fmla="*/ 222 w 301"/>
              <a:gd name="T21" fmla="*/ 18 h 299"/>
              <a:gd name="T22" fmla="*/ 245 w 301"/>
              <a:gd name="T23" fmla="*/ 34 h 299"/>
              <a:gd name="T24" fmla="*/ 266 w 301"/>
              <a:gd name="T25" fmla="*/ 54 h 299"/>
              <a:gd name="T26" fmla="*/ 282 w 301"/>
              <a:gd name="T27" fmla="*/ 78 h 299"/>
              <a:gd name="T28" fmla="*/ 293 w 301"/>
              <a:gd name="T29" fmla="*/ 105 h 299"/>
              <a:gd name="T30" fmla="*/ 299 w 301"/>
              <a:gd name="T31" fmla="*/ 134 h 299"/>
              <a:gd name="T32" fmla="*/ 299 w 301"/>
              <a:gd name="T33" fmla="*/ 165 h 299"/>
              <a:gd name="T34" fmla="*/ 293 w 301"/>
              <a:gd name="T35" fmla="*/ 194 h 299"/>
              <a:gd name="T36" fmla="*/ 282 w 301"/>
              <a:gd name="T37" fmla="*/ 221 h 299"/>
              <a:gd name="T38" fmla="*/ 266 w 301"/>
              <a:gd name="T39" fmla="*/ 245 h 299"/>
              <a:gd name="T40" fmla="*/ 245 w 301"/>
              <a:gd name="T41" fmla="*/ 265 h 299"/>
              <a:gd name="T42" fmla="*/ 222 w 301"/>
              <a:gd name="T43" fmla="*/ 281 h 299"/>
              <a:gd name="T44" fmla="*/ 194 w 301"/>
              <a:gd name="T45" fmla="*/ 293 h 299"/>
              <a:gd name="T46" fmla="*/ 165 w 301"/>
              <a:gd name="T47" fmla="*/ 298 h 299"/>
              <a:gd name="T48" fmla="*/ 135 w 301"/>
              <a:gd name="T49" fmla="*/ 298 h 299"/>
              <a:gd name="T50" fmla="*/ 106 w 301"/>
              <a:gd name="T51" fmla="*/ 293 h 299"/>
              <a:gd name="T52" fmla="*/ 78 w 301"/>
              <a:gd name="T53" fmla="*/ 281 h 299"/>
              <a:gd name="T54" fmla="*/ 54 w 301"/>
              <a:gd name="T55" fmla="*/ 265 h 299"/>
              <a:gd name="T56" fmla="*/ 35 w 301"/>
              <a:gd name="T57" fmla="*/ 245 h 299"/>
              <a:gd name="T58" fmla="*/ 18 w 301"/>
              <a:gd name="T59" fmla="*/ 221 h 299"/>
              <a:gd name="T60" fmla="*/ 7 w 301"/>
              <a:gd name="T61" fmla="*/ 194 h 299"/>
              <a:gd name="T62" fmla="*/ 1 w 301"/>
              <a:gd name="T63" fmla="*/ 165 h 299"/>
              <a:gd name="T64" fmla="*/ 0 w 301"/>
              <a:gd name="T6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299">
                <a:moveTo>
                  <a:pt x="0" y="150"/>
                </a:moveTo>
                <a:lnTo>
                  <a:pt x="1" y="134"/>
                </a:lnTo>
                <a:lnTo>
                  <a:pt x="3" y="119"/>
                </a:lnTo>
                <a:lnTo>
                  <a:pt x="7" y="105"/>
                </a:lnTo>
                <a:lnTo>
                  <a:pt x="12" y="90"/>
                </a:lnTo>
                <a:lnTo>
                  <a:pt x="18" y="78"/>
                </a:lnTo>
                <a:lnTo>
                  <a:pt x="25" y="65"/>
                </a:lnTo>
                <a:lnTo>
                  <a:pt x="35" y="54"/>
                </a:lnTo>
                <a:lnTo>
                  <a:pt x="44" y="43"/>
                </a:lnTo>
                <a:lnTo>
                  <a:pt x="54" y="34"/>
                </a:lnTo>
                <a:lnTo>
                  <a:pt x="66" y="25"/>
                </a:lnTo>
                <a:lnTo>
                  <a:pt x="78" y="18"/>
                </a:lnTo>
                <a:lnTo>
                  <a:pt x="91" y="11"/>
                </a:lnTo>
                <a:lnTo>
                  <a:pt x="106" y="6"/>
                </a:lnTo>
                <a:lnTo>
                  <a:pt x="119" y="2"/>
                </a:lnTo>
                <a:lnTo>
                  <a:pt x="135" y="0"/>
                </a:lnTo>
                <a:lnTo>
                  <a:pt x="149" y="0"/>
                </a:lnTo>
                <a:lnTo>
                  <a:pt x="165" y="0"/>
                </a:lnTo>
                <a:lnTo>
                  <a:pt x="180" y="2"/>
                </a:lnTo>
                <a:lnTo>
                  <a:pt x="194" y="6"/>
                </a:lnTo>
                <a:lnTo>
                  <a:pt x="209" y="11"/>
                </a:lnTo>
                <a:lnTo>
                  <a:pt x="222" y="18"/>
                </a:lnTo>
                <a:lnTo>
                  <a:pt x="234" y="25"/>
                </a:lnTo>
                <a:lnTo>
                  <a:pt x="245" y="34"/>
                </a:lnTo>
                <a:lnTo>
                  <a:pt x="256" y="43"/>
                </a:lnTo>
                <a:lnTo>
                  <a:pt x="266" y="54"/>
                </a:lnTo>
                <a:lnTo>
                  <a:pt x="274" y="65"/>
                </a:lnTo>
                <a:lnTo>
                  <a:pt x="282" y="78"/>
                </a:lnTo>
                <a:lnTo>
                  <a:pt x="288" y="90"/>
                </a:lnTo>
                <a:lnTo>
                  <a:pt x="293" y="105"/>
                </a:lnTo>
                <a:lnTo>
                  <a:pt x="297" y="119"/>
                </a:lnTo>
                <a:lnTo>
                  <a:pt x="299" y="134"/>
                </a:lnTo>
                <a:lnTo>
                  <a:pt x="301" y="150"/>
                </a:lnTo>
                <a:lnTo>
                  <a:pt x="299" y="165"/>
                </a:lnTo>
                <a:lnTo>
                  <a:pt x="297" y="180"/>
                </a:lnTo>
                <a:lnTo>
                  <a:pt x="293" y="194"/>
                </a:lnTo>
                <a:lnTo>
                  <a:pt x="288" y="208"/>
                </a:lnTo>
                <a:lnTo>
                  <a:pt x="282" y="221"/>
                </a:lnTo>
                <a:lnTo>
                  <a:pt x="274" y="233"/>
                </a:lnTo>
                <a:lnTo>
                  <a:pt x="266" y="245"/>
                </a:lnTo>
                <a:lnTo>
                  <a:pt x="256" y="256"/>
                </a:lnTo>
                <a:lnTo>
                  <a:pt x="245" y="265"/>
                </a:lnTo>
                <a:lnTo>
                  <a:pt x="234" y="274"/>
                </a:lnTo>
                <a:lnTo>
                  <a:pt x="222" y="281"/>
                </a:lnTo>
                <a:lnTo>
                  <a:pt x="209" y="287"/>
                </a:lnTo>
                <a:lnTo>
                  <a:pt x="194" y="293"/>
                </a:lnTo>
                <a:lnTo>
                  <a:pt x="180" y="297"/>
                </a:lnTo>
                <a:lnTo>
                  <a:pt x="165" y="298"/>
                </a:lnTo>
                <a:lnTo>
                  <a:pt x="149" y="299"/>
                </a:lnTo>
                <a:lnTo>
                  <a:pt x="135" y="298"/>
                </a:lnTo>
                <a:lnTo>
                  <a:pt x="119" y="297"/>
                </a:lnTo>
                <a:lnTo>
                  <a:pt x="106" y="293"/>
                </a:lnTo>
                <a:lnTo>
                  <a:pt x="91" y="287"/>
                </a:lnTo>
                <a:lnTo>
                  <a:pt x="78" y="281"/>
                </a:lnTo>
                <a:lnTo>
                  <a:pt x="66" y="274"/>
                </a:lnTo>
                <a:lnTo>
                  <a:pt x="54" y="265"/>
                </a:lnTo>
                <a:lnTo>
                  <a:pt x="44" y="256"/>
                </a:lnTo>
                <a:lnTo>
                  <a:pt x="35" y="245"/>
                </a:lnTo>
                <a:lnTo>
                  <a:pt x="25" y="233"/>
                </a:lnTo>
                <a:lnTo>
                  <a:pt x="18" y="221"/>
                </a:lnTo>
                <a:lnTo>
                  <a:pt x="12" y="208"/>
                </a:lnTo>
                <a:lnTo>
                  <a:pt x="7" y="194"/>
                </a:lnTo>
                <a:lnTo>
                  <a:pt x="3" y="180"/>
                </a:lnTo>
                <a:lnTo>
                  <a:pt x="1" y="165"/>
                </a:lnTo>
                <a:lnTo>
                  <a:pt x="0" y="150"/>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3" name="Freeform 290"/>
          <p:cNvSpPr>
            <a:spLocks/>
          </p:cNvSpPr>
          <p:nvPr/>
        </p:nvSpPr>
        <p:spPr bwMode="auto">
          <a:xfrm>
            <a:off x="9221788" y="7761288"/>
            <a:ext cx="333375" cy="1095375"/>
          </a:xfrm>
          <a:custGeom>
            <a:avLst/>
            <a:gdLst>
              <a:gd name="T0" fmla="*/ 0 w 420"/>
              <a:gd name="T1" fmla="*/ 0 h 1380"/>
              <a:gd name="T2" fmla="*/ 29 w 420"/>
              <a:gd name="T3" fmla="*/ 1350 h 1380"/>
              <a:gd name="T4" fmla="*/ 31 w 420"/>
              <a:gd name="T5" fmla="*/ 1355 h 1380"/>
              <a:gd name="T6" fmla="*/ 33 w 420"/>
              <a:gd name="T7" fmla="*/ 1364 h 1380"/>
              <a:gd name="T8" fmla="*/ 37 w 420"/>
              <a:gd name="T9" fmla="*/ 1370 h 1380"/>
              <a:gd name="T10" fmla="*/ 43 w 420"/>
              <a:gd name="T11" fmla="*/ 1375 h 1380"/>
              <a:gd name="T12" fmla="*/ 46 w 420"/>
              <a:gd name="T13" fmla="*/ 1376 h 1380"/>
              <a:gd name="T14" fmla="*/ 50 w 420"/>
              <a:gd name="T15" fmla="*/ 1379 h 1380"/>
              <a:gd name="T16" fmla="*/ 55 w 420"/>
              <a:gd name="T17" fmla="*/ 1379 h 1380"/>
              <a:gd name="T18" fmla="*/ 60 w 420"/>
              <a:gd name="T19" fmla="*/ 1380 h 1380"/>
              <a:gd name="T20" fmla="*/ 80 w 420"/>
              <a:gd name="T21" fmla="*/ 1380 h 1380"/>
              <a:gd name="T22" fmla="*/ 95 w 420"/>
              <a:gd name="T23" fmla="*/ 1380 h 1380"/>
              <a:gd name="T24" fmla="*/ 108 w 420"/>
              <a:gd name="T25" fmla="*/ 1380 h 1380"/>
              <a:gd name="T26" fmla="*/ 120 w 420"/>
              <a:gd name="T27" fmla="*/ 1380 h 1380"/>
              <a:gd name="T28" fmla="*/ 125 w 420"/>
              <a:gd name="T29" fmla="*/ 1379 h 1380"/>
              <a:gd name="T30" fmla="*/ 130 w 420"/>
              <a:gd name="T31" fmla="*/ 1379 h 1380"/>
              <a:gd name="T32" fmla="*/ 133 w 420"/>
              <a:gd name="T33" fmla="*/ 1376 h 1380"/>
              <a:gd name="T34" fmla="*/ 137 w 420"/>
              <a:gd name="T35" fmla="*/ 1375 h 1380"/>
              <a:gd name="T36" fmla="*/ 143 w 420"/>
              <a:gd name="T37" fmla="*/ 1370 h 1380"/>
              <a:gd name="T38" fmla="*/ 147 w 420"/>
              <a:gd name="T39" fmla="*/ 1364 h 1380"/>
              <a:gd name="T40" fmla="*/ 149 w 420"/>
              <a:gd name="T41" fmla="*/ 1355 h 1380"/>
              <a:gd name="T42" fmla="*/ 150 w 420"/>
              <a:gd name="T43" fmla="*/ 1350 h 1380"/>
              <a:gd name="T44" fmla="*/ 180 w 420"/>
              <a:gd name="T45" fmla="*/ 720 h 1380"/>
              <a:gd name="T46" fmla="*/ 180 w 420"/>
              <a:gd name="T47" fmla="*/ 715 h 1380"/>
              <a:gd name="T48" fmla="*/ 184 w 420"/>
              <a:gd name="T49" fmla="*/ 705 h 1380"/>
              <a:gd name="T50" fmla="*/ 188 w 420"/>
              <a:gd name="T51" fmla="*/ 699 h 1380"/>
              <a:gd name="T52" fmla="*/ 193 w 420"/>
              <a:gd name="T53" fmla="*/ 694 h 1380"/>
              <a:gd name="T54" fmla="*/ 196 w 420"/>
              <a:gd name="T55" fmla="*/ 692 h 1380"/>
              <a:gd name="T56" fmla="*/ 200 w 420"/>
              <a:gd name="T57" fmla="*/ 691 h 1380"/>
              <a:gd name="T58" fmla="*/ 205 w 420"/>
              <a:gd name="T59" fmla="*/ 689 h 1380"/>
              <a:gd name="T60" fmla="*/ 209 w 420"/>
              <a:gd name="T61" fmla="*/ 689 h 1380"/>
              <a:gd name="T62" fmla="*/ 215 w 420"/>
              <a:gd name="T63" fmla="*/ 689 h 1380"/>
              <a:gd name="T64" fmla="*/ 220 w 420"/>
              <a:gd name="T65" fmla="*/ 691 h 1380"/>
              <a:gd name="T66" fmla="*/ 224 w 420"/>
              <a:gd name="T67" fmla="*/ 692 h 1380"/>
              <a:gd name="T68" fmla="*/ 228 w 420"/>
              <a:gd name="T69" fmla="*/ 694 h 1380"/>
              <a:gd name="T70" fmla="*/ 232 w 420"/>
              <a:gd name="T71" fmla="*/ 699 h 1380"/>
              <a:gd name="T72" fmla="*/ 236 w 420"/>
              <a:gd name="T73" fmla="*/ 705 h 1380"/>
              <a:gd name="T74" fmla="*/ 240 w 420"/>
              <a:gd name="T75" fmla="*/ 715 h 1380"/>
              <a:gd name="T76" fmla="*/ 240 w 420"/>
              <a:gd name="T77" fmla="*/ 720 h 1380"/>
              <a:gd name="T78" fmla="*/ 270 w 420"/>
              <a:gd name="T79" fmla="*/ 1350 h 1380"/>
              <a:gd name="T80" fmla="*/ 271 w 420"/>
              <a:gd name="T81" fmla="*/ 1355 h 1380"/>
              <a:gd name="T82" fmla="*/ 274 w 420"/>
              <a:gd name="T83" fmla="*/ 1364 h 1380"/>
              <a:gd name="T84" fmla="*/ 277 w 420"/>
              <a:gd name="T85" fmla="*/ 1370 h 1380"/>
              <a:gd name="T86" fmla="*/ 283 w 420"/>
              <a:gd name="T87" fmla="*/ 1375 h 1380"/>
              <a:gd name="T88" fmla="*/ 286 w 420"/>
              <a:gd name="T89" fmla="*/ 1376 h 1380"/>
              <a:gd name="T90" fmla="*/ 290 w 420"/>
              <a:gd name="T91" fmla="*/ 1379 h 1380"/>
              <a:gd name="T92" fmla="*/ 295 w 420"/>
              <a:gd name="T93" fmla="*/ 1379 h 1380"/>
              <a:gd name="T94" fmla="*/ 300 w 420"/>
              <a:gd name="T95" fmla="*/ 1380 h 1380"/>
              <a:gd name="T96" fmla="*/ 318 w 420"/>
              <a:gd name="T97" fmla="*/ 1380 h 1380"/>
              <a:gd name="T98" fmla="*/ 330 w 420"/>
              <a:gd name="T99" fmla="*/ 1380 h 1380"/>
              <a:gd name="T100" fmla="*/ 342 w 420"/>
              <a:gd name="T101" fmla="*/ 1380 h 1380"/>
              <a:gd name="T102" fmla="*/ 361 w 420"/>
              <a:gd name="T103" fmla="*/ 1380 h 1380"/>
              <a:gd name="T104" fmla="*/ 365 w 420"/>
              <a:gd name="T105" fmla="*/ 1379 h 1380"/>
              <a:gd name="T106" fmla="*/ 370 w 420"/>
              <a:gd name="T107" fmla="*/ 1379 h 1380"/>
              <a:gd name="T108" fmla="*/ 374 w 420"/>
              <a:gd name="T109" fmla="*/ 1376 h 1380"/>
              <a:gd name="T110" fmla="*/ 377 w 420"/>
              <a:gd name="T111" fmla="*/ 1375 h 1380"/>
              <a:gd name="T112" fmla="*/ 382 w 420"/>
              <a:gd name="T113" fmla="*/ 1370 h 1380"/>
              <a:gd name="T114" fmla="*/ 386 w 420"/>
              <a:gd name="T115" fmla="*/ 1364 h 1380"/>
              <a:gd name="T116" fmla="*/ 390 w 420"/>
              <a:gd name="T117" fmla="*/ 1355 h 1380"/>
              <a:gd name="T118" fmla="*/ 391 w 420"/>
              <a:gd name="T119" fmla="*/ 1350 h 1380"/>
              <a:gd name="T120" fmla="*/ 420 w 420"/>
              <a:gd name="T121" fmla="*/ 0 h 1380"/>
              <a:gd name="T122" fmla="*/ 0 w 420"/>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0" h="1380">
                <a:moveTo>
                  <a:pt x="0" y="0"/>
                </a:moveTo>
                <a:lnTo>
                  <a:pt x="29" y="1350"/>
                </a:lnTo>
                <a:lnTo>
                  <a:pt x="31" y="1355"/>
                </a:lnTo>
                <a:lnTo>
                  <a:pt x="33" y="1364"/>
                </a:lnTo>
                <a:lnTo>
                  <a:pt x="37" y="1370"/>
                </a:lnTo>
                <a:lnTo>
                  <a:pt x="43" y="1375"/>
                </a:lnTo>
                <a:lnTo>
                  <a:pt x="46" y="1376"/>
                </a:lnTo>
                <a:lnTo>
                  <a:pt x="50" y="1379"/>
                </a:lnTo>
                <a:lnTo>
                  <a:pt x="55" y="1379"/>
                </a:lnTo>
                <a:lnTo>
                  <a:pt x="60" y="1380"/>
                </a:lnTo>
                <a:lnTo>
                  <a:pt x="80" y="1380"/>
                </a:lnTo>
                <a:lnTo>
                  <a:pt x="95" y="1380"/>
                </a:lnTo>
                <a:lnTo>
                  <a:pt x="108" y="1380"/>
                </a:lnTo>
                <a:lnTo>
                  <a:pt x="120" y="1380"/>
                </a:lnTo>
                <a:lnTo>
                  <a:pt x="125" y="1379"/>
                </a:lnTo>
                <a:lnTo>
                  <a:pt x="130" y="1379"/>
                </a:lnTo>
                <a:lnTo>
                  <a:pt x="133" y="1376"/>
                </a:lnTo>
                <a:lnTo>
                  <a:pt x="137" y="1375"/>
                </a:lnTo>
                <a:lnTo>
                  <a:pt x="143" y="1370"/>
                </a:lnTo>
                <a:lnTo>
                  <a:pt x="147" y="1364"/>
                </a:lnTo>
                <a:lnTo>
                  <a:pt x="149" y="1355"/>
                </a:lnTo>
                <a:lnTo>
                  <a:pt x="150" y="1350"/>
                </a:lnTo>
                <a:lnTo>
                  <a:pt x="180" y="720"/>
                </a:lnTo>
                <a:lnTo>
                  <a:pt x="180" y="715"/>
                </a:lnTo>
                <a:lnTo>
                  <a:pt x="184" y="705"/>
                </a:lnTo>
                <a:lnTo>
                  <a:pt x="188" y="699"/>
                </a:lnTo>
                <a:lnTo>
                  <a:pt x="193" y="694"/>
                </a:lnTo>
                <a:lnTo>
                  <a:pt x="196" y="692"/>
                </a:lnTo>
                <a:lnTo>
                  <a:pt x="200" y="691"/>
                </a:lnTo>
                <a:lnTo>
                  <a:pt x="205" y="689"/>
                </a:lnTo>
                <a:lnTo>
                  <a:pt x="209" y="689"/>
                </a:lnTo>
                <a:lnTo>
                  <a:pt x="215" y="689"/>
                </a:lnTo>
                <a:lnTo>
                  <a:pt x="220" y="691"/>
                </a:lnTo>
                <a:lnTo>
                  <a:pt x="224" y="692"/>
                </a:lnTo>
                <a:lnTo>
                  <a:pt x="228" y="694"/>
                </a:lnTo>
                <a:lnTo>
                  <a:pt x="232" y="699"/>
                </a:lnTo>
                <a:lnTo>
                  <a:pt x="236" y="705"/>
                </a:lnTo>
                <a:lnTo>
                  <a:pt x="240" y="715"/>
                </a:lnTo>
                <a:lnTo>
                  <a:pt x="240" y="720"/>
                </a:lnTo>
                <a:lnTo>
                  <a:pt x="270" y="1350"/>
                </a:lnTo>
                <a:lnTo>
                  <a:pt x="271" y="1355"/>
                </a:lnTo>
                <a:lnTo>
                  <a:pt x="274" y="1364"/>
                </a:lnTo>
                <a:lnTo>
                  <a:pt x="277" y="1370"/>
                </a:lnTo>
                <a:lnTo>
                  <a:pt x="283" y="1375"/>
                </a:lnTo>
                <a:lnTo>
                  <a:pt x="286" y="1376"/>
                </a:lnTo>
                <a:lnTo>
                  <a:pt x="290" y="1379"/>
                </a:lnTo>
                <a:lnTo>
                  <a:pt x="295" y="1379"/>
                </a:lnTo>
                <a:lnTo>
                  <a:pt x="300" y="1380"/>
                </a:lnTo>
                <a:lnTo>
                  <a:pt x="318" y="1380"/>
                </a:lnTo>
                <a:lnTo>
                  <a:pt x="330" y="1380"/>
                </a:lnTo>
                <a:lnTo>
                  <a:pt x="342" y="1380"/>
                </a:lnTo>
                <a:lnTo>
                  <a:pt x="361" y="1380"/>
                </a:lnTo>
                <a:lnTo>
                  <a:pt x="365" y="1379"/>
                </a:lnTo>
                <a:lnTo>
                  <a:pt x="370" y="1379"/>
                </a:lnTo>
                <a:lnTo>
                  <a:pt x="374" y="1376"/>
                </a:lnTo>
                <a:lnTo>
                  <a:pt x="377" y="1375"/>
                </a:lnTo>
                <a:lnTo>
                  <a:pt x="382" y="1370"/>
                </a:lnTo>
                <a:lnTo>
                  <a:pt x="386" y="1364"/>
                </a:lnTo>
                <a:lnTo>
                  <a:pt x="390" y="1355"/>
                </a:lnTo>
                <a:lnTo>
                  <a:pt x="391" y="1350"/>
                </a:lnTo>
                <a:lnTo>
                  <a:pt x="420"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4" name="Freeform 291"/>
          <p:cNvSpPr>
            <a:spLocks/>
          </p:cNvSpPr>
          <p:nvPr/>
        </p:nvSpPr>
        <p:spPr bwMode="auto">
          <a:xfrm>
            <a:off x="9796463" y="7451725"/>
            <a:ext cx="238125" cy="238125"/>
          </a:xfrm>
          <a:custGeom>
            <a:avLst/>
            <a:gdLst>
              <a:gd name="T0" fmla="*/ 2 w 300"/>
              <a:gd name="T1" fmla="*/ 134 h 299"/>
              <a:gd name="T2" fmla="*/ 8 w 300"/>
              <a:gd name="T3" fmla="*/ 105 h 299"/>
              <a:gd name="T4" fmla="*/ 19 w 300"/>
              <a:gd name="T5" fmla="*/ 78 h 299"/>
              <a:gd name="T6" fmla="*/ 34 w 300"/>
              <a:gd name="T7" fmla="*/ 54 h 299"/>
              <a:gd name="T8" fmla="*/ 55 w 300"/>
              <a:gd name="T9" fmla="*/ 34 h 299"/>
              <a:gd name="T10" fmla="*/ 79 w 300"/>
              <a:gd name="T11" fmla="*/ 18 h 299"/>
              <a:gd name="T12" fmla="*/ 106 w 300"/>
              <a:gd name="T13" fmla="*/ 6 h 299"/>
              <a:gd name="T14" fmla="*/ 135 w 300"/>
              <a:gd name="T15" fmla="*/ 0 h 299"/>
              <a:gd name="T16" fmla="*/ 166 w 300"/>
              <a:gd name="T17" fmla="*/ 0 h 299"/>
              <a:gd name="T18" fmla="*/ 195 w 300"/>
              <a:gd name="T19" fmla="*/ 6 h 299"/>
              <a:gd name="T20" fmla="*/ 222 w 300"/>
              <a:gd name="T21" fmla="*/ 18 h 299"/>
              <a:gd name="T22" fmla="*/ 246 w 300"/>
              <a:gd name="T23" fmla="*/ 34 h 299"/>
              <a:gd name="T24" fmla="*/ 266 w 300"/>
              <a:gd name="T25" fmla="*/ 54 h 299"/>
              <a:gd name="T26" fmla="*/ 282 w 300"/>
              <a:gd name="T27" fmla="*/ 78 h 299"/>
              <a:gd name="T28" fmla="*/ 294 w 300"/>
              <a:gd name="T29" fmla="*/ 105 h 299"/>
              <a:gd name="T30" fmla="*/ 300 w 300"/>
              <a:gd name="T31" fmla="*/ 134 h 299"/>
              <a:gd name="T32" fmla="*/ 300 w 300"/>
              <a:gd name="T33" fmla="*/ 165 h 299"/>
              <a:gd name="T34" fmla="*/ 294 w 300"/>
              <a:gd name="T35" fmla="*/ 194 h 299"/>
              <a:gd name="T36" fmla="*/ 282 w 300"/>
              <a:gd name="T37" fmla="*/ 221 h 299"/>
              <a:gd name="T38" fmla="*/ 266 w 300"/>
              <a:gd name="T39" fmla="*/ 245 h 299"/>
              <a:gd name="T40" fmla="*/ 246 w 300"/>
              <a:gd name="T41" fmla="*/ 265 h 299"/>
              <a:gd name="T42" fmla="*/ 222 w 300"/>
              <a:gd name="T43" fmla="*/ 281 h 299"/>
              <a:gd name="T44" fmla="*/ 195 w 300"/>
              <a:gd name="T45" fmla="*/ 293 h 299"/>
              <a:gd name="T46" fmla="*/ 166 w 300"/>
              <a:gd name="T47" fmla="*/ 298 h 299"/>
              <a:gd name="T48" fmla="*/ 135 w 300"/>
              <a:gd name="T49" fmla="*/ 298 h 299"/>
              <a:gd name="T50" fmla="*/ 106 w 300"/>
              <a:gd name="T51" fmla="*/ 293 h 299"/>
              <a:gd name="T52" fmla="*/ 79 w 300"/>
              <a:gd name="T53" fmla="*/ 281 h 299"/>
              <a:gd name="T54" fmla="*/ 55 w 300"/>
              <a:gd name="T55" fmla="*/ 265 h 299"/>
              <a:gd name="T56" fmla="*/ 34 w 300"/>
              <a:gd name="T57" fmla="*/ 245 h 299"/>
              <a:gd name="T58" fmla="*/ 19 w 300"/>
              <a:gd name="T59" fmla="*/ 221 h 299"/>
              <a:gd name="T60" fmla="*/ 8 w 300"/>
              <a:gd name="T61" fmla="*/ 194 h 299"/>
              <a:gd name="T62" fmla="*/ 2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2" y="134"/>
                </a:lnTo>
                <a:lnTo>
                  <a:pt x="3" y="119"/>
                </a:lnTo>
                <a:lnTo>
                  <a:pt x="8" y="105"/>
                </a:lnTo>
                <a:lnTo>
                  <a:pt x="13" y="90"/>
                </a:lnTo>
                <a:lnTo>
                  <a:pt x="19" y="78"/>
                </a:lnTo>
                <a:lnTo>
                  <a:pt x="26" y="65"/>
                </a:lnTo>
                <a:lnTo>
                  <a:pt x="34" y="54"/>
                </a:lnTo>
                <a:lnTo>
                  <a:pt x="44" y="43"/>
                </a:lnTo>
                <a:lnTo>
                  <a:pt x="55" y="34"/>
                </a:lnTo>
                <a:lnTo>
                  <a:pt x="67" y="25"/>
                </a:lnTo>
                <a:lnTo>
                  <a:pt x="79" y="18"/>
                </a:lnTo>
                <a:lnTo>
                  <a:pt x="92" y="11"/>
                </a:lnTo>
                <a:lnTo>
                  <a:pt x="106" y="6"/>
                </a:lnTo>
                <a:lnTo>
                  <a:pt x="120" y="2"/>
                </a:lnTo>
                <a:lnTo>
                  <a:pt x="135" y="0"/>
                </a:lnTo>
                <a:lnTo>
                  <a:pt x="150" y="0"/>
                </a:lnTo>
                <a:lnTo>
                  <a:pt x="166" y="0"/>
                </a:lnTo>
                <a:lnTo>
                  <a:pt x="181" y="2"/>
                </a:lnTo>
                <a:lnTo>
                  <a:pt x="195" y="6"/>
                </a:lnTo>
                <a:lnTo>
                  <a:pt x="210" y="11"/>
                </a:lnTo>
                <a:lnTo>
                  <a:pt x="222" y="18"/>
                </a:lnTo>
                <a:lnTo>
                  <a:pt x="235" y="25"/>
                </a:lnTo>
                <a:lnTo>
                  <a:pt x="246" y="34"/>
                </a:lnTo>
                <a:lnTo>
                  <a:pt x="257" y="43"/>
                </a:lnTo>
                <a:lnTo>
                  <a:pt x="266" y="54"/>
                </a:lnTo>
                <a:lnTo>
                  <a:pt x="275" y="65"/>
                </a:lnTo>
                <a:lnTo>
                  <a:pt x="282" y="78"/>
                </a:lnTo>
                <a:lnTo>
                  <a:pt x="289" y="90"/>
                </a:lnTo>
                <a:lnTo>
                  <a:pt x="294" y="105"/>
                </a:lnTo>
                <a:lnTo>
                  <a:pt x="298" y="119"/>
                </a:lnTo>
                <a:lnTo>
                  <a:pt x="300" y="134"/>
                </a:lnTo>
                <a:lnTo>
                  <a:pt x="300" y="150"/>
                </a:lnTo>
                <a:lnTo>
                  <a:pt x="300" y="165"/>
                </a:lnTo>
                <a:lnTo>
                  <a:pt x="298" y="180"/>
                </a:lnTo>
                <a:lnTo>
                  <a:pt x="294" y="194"/>
                </a:lnTo>
                <a:lnTo>
                  <a:pt x="289" y="208"/>
                </a:lnTo>
                <a:lnTo>
                  <a:pt x="282" y="221"/>
                </a:lnTo>
                <a:lnTo>
                  <a:pt x="275" y="233"/>
                </a:lnTo>
                <a:lnTo>
                  <a:pt x="266" y="245"/>
                </a:lnTo>
                <a:lnTo>
                  <a:pt x="257" y="256"/>
                </a:lnTo>
                <a:lnTo>
                  <a:pt x="246" y="265"/>
                </a:lnTo>
                <a:lnTo>
                  <a:pt x="235" y="274"/>
                </a:lnTo>
                <a:lnTo>
                  <a:pt x="222" y="281"/>
                </a:lnTo>
                <a:lnTo>
                  <a:pt x="210" y="287"/>
                </a:lnTo>
                <a:lnTo>
                  <a:pt x="195" y="293"/>
                </a:lnTo>
                <a:lnTo>
                  <a:pt x="181" y="297"/>
                </a:lnTo>
                <a:lnTo>
                  <a:pt x="166" y="298"/>
                </a:lnTo>
                <a:lnTo>
                  <a:pt x="150" y="299"/>
                </a:lnTo>
                <a:lnTo>
                  <a:pt x="135" y="298"/>
                </a:lnTo>
                <a:lnTo>
                  <a:pt x="120" y="297"/>
                </a:lnTo>
                <a:lnTo>
                  <a:pt x="106" y="293"/>
                </a:lnTo>
                <a:lnTo>
                  <a:pt x="92" y="287"/>
                </a:lnTo>
                <a:lnTo>
                  <a:pt x="79" y="281"/>
                </a:lnTo>
                <a:lnTo>
                  <a:pt x="67" y="274"/>
                </a:lnTo>
                <a:lnTo>
                  <a:pt x="55" y="265"/>
                </a:lnTo>
                <a:lnTo>
                  <a:pt x="44" y="256"/>
                </a:lnTo>
                <a:lnTo>
                  <a:pt x="34" y="245"/>
                </a:lnTo>
                <a:lnTo>
                  <a:pt x="26" y="233"/>
                </a:lnTo>
                <a:lnTo>
                  <a:pt x="19" y="221"/>
                </a:lnTo>
                <a:lnTo>
                  <a:pt x="13" y="208"/>
                </a:lnTo>
                <a:lnTo>
                  <a:pt x="8" y="194"/>
                </a:lnTo>
                <a:lnTo>
                  <a:pt x="3" y="180"/>
                </a:lnTo>
                <a:lnTo>
                  <a:pt x="2"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5" name="Freeform 292"/>
          <p:cNvSpPr>
            <a:spLocks/>
          </p:cNvSpPr>
          <p:nvPr/>
        </p:nvSpPr>
        <p:spPr bwMode="auto">
          <a:xfrm>
            <a:off x="9748838" y="7761288"/>
            <a:ext cx="333375" cy="1095375"/>
          </a:xfrm>
          <a:custGeom>
            <a:avLst/>
            <a:gdLst>
              <a:gd name="T0" fmla="*/ 0 w 421"/>
              <a:gd name="T1" fmla="*/ 0 h 1380"/>
              <a:gd name="T2" fmla="*/ 30 w 421"/>
              <a:gd name="T3" fmla="*/ 1350 h 1380"/>
              <a:gd name="T4" fmla="*/ 30 w 421"/>
              <a:gd name="T5" fmla="*/ 1355 h 1380"/>
              <a:gd name="T6" fmla="*/ 34 w 421"/>
              <a:gd name="T7" fmla="*/ 1364 h 1380"/>
              <a:gd name="T8" fmla="*/ 38 w 421"/>
              <a:gd name="T9" fmla="*/ 1370 h 1380"/>
              <a:gd name="T10" fmla="*/ 44 w 421"/>
              <a:gd name="T11" fmla="*/ 1375 h 1380"/>
              <a:gd name="T12" fmla="*/ 46 w 421"/>
              <a:gd name="T13" fmla="*/ 1376 h 1380"/>
              <a:gd name="T14" fmla="*/ 51 w 421"/>
              <a:gd name="T15" fmla="*/ 1379 h 1380"/>
              <a:gd name="T16" fmla="*/ 56 w 421"/>
              <a:gd name="T17" fmla="*/ 1379 h 1380"/>
              <a:gd name="T18" fmla="*/ 60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4 w 421"/>
              <a:gd name="T33" fmla="*/ 1376 h 1380"/>
              <a:gd name="T34" fmla="*/ 138 w 421"/>
              <a:gd name="T35" fmla="*/ 1375 h 1380"/>
              <a:gd name="T36" fmla="*/ 143 w 421"/>
              <a:gd name="T37" fmla="*/ 1370 h 1380"/>
              <a:gd name="T38" fmla="*/ 146 w 421"/>
              <a:gd name="T39" fmla="*/ 1364 h 1380"/>
              <a:gd name="T40" fmla="*/ 150 w 421"/>
              <a:gd name="T41" fmla="*/ 1355 h 1380"/>
              <a:gd name="T42" fmla="*/ 150 w 421"/>
              <a:gd name="T43" fmla="*/ 1350 h 1380"/>
              <a:gd name="T44" fmla="*/ 180 w 421"/>
              <a:gd name="T45" fmla="*/ 720 h 1380"/>
              <a:gd name="T46" fmla="*/ 181 w 421"/>
              <a:gd name="T47" fmla="*/ 715 h 1380"/>
              <a:gd name="T48" fmla="*/ 184 w 421"/>
              <a:gd name="T49" fmla="*/ 705 h 1380"/>
              <a:gd name="T50" fmla="*/ 187 w 421"/>
              <a:gd name="T51" fmla="*/ 699 h 1380"/>
              <a:gd name="T52" fmla="*/ 193 w 421"/>
              <a:gd name="T53" fmla="*/ 694 h 1380"/>
              <a:gd name="T54" fmla="*/ 197 w 421"/>
              <a:gd name="T55" fmla="*/ 692 h 1380"/>
              <a:gd name="T56" fmla="*/ 201 w 421"/>
              <a:gd name="T57" fmla="*/ 691 h 1380"/>
              <a:gd name="T58" fmla="*/ 206 w 421"/>
              <a:gd name="T59" fmla="*/ 689 h 1380"/>
              <a:gd name="T60" fmla="*/ 210 w 421"/>
              <a:gd name="T61" fmla="*/ 689 h 1380"/>
              <a:gd name="T62" fmla="*/ 216 w 421"/>
              <a:gd name="T63" fmla="*/ 689 h 1380"/>
              <a:gd name="T64" fmla="*/ 220 w 421"/>
              <a:gd name="T65" fmla="*/ 691 h 1380"/>
              <a:gd name="T66" fmla="*/ 225 w 421"/>
              <a:gd name="T67" fmla="*/ 692 h 1380"/>
              <a:gd name="T68" fmla="*/ 229 w 421"/>
              <a:gd name="T69" fmla="*/ 694 h 1380"/>
              <a:gd name="T70" fmla="*/ 233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4 w 421"/>
              <a:gd name="T83" fmla="*/ 1364 h 1380"/>
              <a:gd name="T84" fmla="*/ 278 w 421"/>
              <a:gd name="T85" fmla="*/ 1370 h 1380"/>
              <a:gd name="T86" fmla="*/ 283 w 421"/>
              <a:gd name="T87" fmla="*/ 1375 h 1380"/>
              <a:gd name="T88" fmla="*/ 287 w 421"/>
              <a:gd name="T89" fmla="*/ 1376 h 1380"/>
              <a:gd name="T90" fmla="*/ 291 w 421"/>
              <a:gd name="T91" fmla="*/ 1379 h 1380"/>
              <a:gd name="T92" fmla="*/ 295 w 421"/>
              <a:gd name="T93" fmla="*/ 1379 h 1380"/>
              <a:gd name="T94" fmla="*/ 301 w 421"/>
              <a:gd name="T95" fmla="*/ 1380 h 1380"/>
              <a:gd name="T96" fmla="*/ 318 w 421"/>
              <a:gd name="T97" fmla="*/ 1380 h 1380"/>
              <a:gd name="T98" fmla="*/ 331 w 421"/>
              <a:gd name="T99" fmla="*/ 1380 h 1380"/>
              <a:gd name="T100" fmla="*/ 343 w 421"/>
              <a:gd name="T101" fmla="*/ 1380 h 1380"/>
              <a:gd name="T102" fmla="*/ 360 w 421"/>
              <a:gd name="T103" fmla="*/ 1380 h 1380"/>
              <a:gd name="T104" fmla="*/ 366 w 421"/>
              <a:gd name="T105" fmla="*/ 1379 h 1380"/>
              <a:gd name="T106" fmla="*/ 371 w 421"/>
              <a:gd name="T107" fmla="*/ 1379 h 1380"/>
              <a:gd name="T108" fmla="*/ 375 w 421"/>
              <a:gd name="T109" fmla="*/ 1376 h 1380"/>
              <a:gd name="T110" fmla="*/ 378 w 421"/>
              <a:gd name="T111" fmla="*/ 1375 h 1380"/>
              <a:gd name="T112" fmla="*/ 383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8" y="1370"/>
                </a:lnTo>
                <a:lnTo>
                  <a:pt x="44" y="1375"/>
                </a:lnTo>
                <a:lnTo>
                  <a:pt x="46" y="1376"/>
                </a:lnTo>
                <a:lnTo>
                  <a:pt x="51" y="1379"/>
                </a:lnTo>
                <a:lnTo>
                  <a:pt x="56" y="1379"/>
                </a:lnTo>
                <a:lnTo>
                  <a:pt x="60" y="1380"/>
                </a:lnTo>
                <a:lnTo>
                  <a:pt x="80" y="1380"/>
                </a:lnTo>
                <a:lnTo>
                  <a:pt x="96" y="1380"/>
                </a:lnTo>
                <a:lnTo>
                  <a:pt x="109" y="1380"/>
                </a:lnTo>
                <a:lnTo>
                  <a:pt x="121" y="1380"/>
                </a:lnTo>
                <a:lnTo>
                  <a:pt x="126" y="1379"/>
                </a:lnTo>
                <a:lnTo>
                  <a:pt x="131" y="1379"/>
                </a:lnTo>
                <a:lnTo>
                  <a:pt x="134" y="1376"/>
                </a:lnTo>
                <a:lnTo>
                  <a:pt x="138" y="1375"/>
                </a:lnTo>
                <a:lnTo>
                  <a:pt x="143" y="1370"/>
                </a:lnTo>
                <a:lnTo>
                  <a:pt x="146" y="1364"/>
                </a:lnTo>
                <a:lnTo>
                  <a:pt x="150" y="1355"/>
                </a:lnTo>
                <a:lnTo>
                  <a:pt x="150" y="1350"/>
                </a:lnTo>
                <a:lnTo>
                  <a:pt x="180" y="720"/>
                </a:lnTo>
                <a:lnTo>
                  <a:pt x="181" y="715"/>
                </a:lnTo>
                <a:lnTo>
                  <a:pt x="184" y="705"/>
                </a:lnTo>
                <a:lnTo>
                  <a:pt x="187" y="699"/>
                </a:lnTo>
                <a:lnTo>
                  <a:pt x="193" y="694"/>
                </a:lnTo>
                <a:lnTo>
                  <a:pt x="197" y="692"/>
                </a:lnTo>
                <a:lnTo>
                  <a:pt x="201" y="691"/>
                </a:lnTo>
                <a:lnTo>
                  <a:pt x="206" y="689"/>
                </a:lnTo>
                <a:lnTo>
                  <a:pt x="210" y="689"/>
                </a:lnTo>
                <a:lnTo>
                  <a:pt x="216" y="689"/>
                </a:lnTo>
                <a:lnTo>
                  <a:pt x="220" y="691"/>
                </a:lnTo>
                <a:lnTo>
                  <a:pt x="225" y="692"/>
                </a:lnTo>
                <a:lnTo>
                  <a:pt x="229" y="694"/>
                </a:lnTo>
                <a:lnTo>
                  <a:pt x="233" y="699"/>
                </a:lnTo>
                <a:lnTo>
                  <a:pt x="237" y="705"/>
                </a:lnTo>
                <a:lnTo>
                  <a:pt x="241" y="715"/>
                </a:lnTo>
                <a:lnTo>
                  <a:pt x="241" y="720"/>
                </a:lnTo>
                <a:lnTo>
                  <a:pt x="271" y="1350"/>
                </a:lnTo>
                <a:lnTo>
                  <a:pt x="271" y="1355"/>
                </a:lnTo>
                <a:lnTo>
                  <a:pt x="274" y="1364"/>
                </a:lnTo>
                <a:lnTo>
                  <a:pt x="278" y="1370"/>
                </a:lnTo>
                <a:lnTo>
                  <a:pt x="283" y="1375"/>
                </a:lnTo>
                <a:lnTo>
                  <a:pt x="287" y="1376"/>
                </a:lnTo>
                <a:lnTo>
                  <a:pt x="291" y="1379"/>
                </a:lnTo>
                <a:lnTo>
                  <a:pt x="295" y="1379"/>
                </a:lnTo>
                <a:lnTo>
                  <a:pt x="301" y="1380"/>
                </a:lnTo>
                <a:lnTo>
                  <a:pt x="318" y="1380"/>
                </a:lnTo>
                <a:lnTo>
                  <a:pt x="331" y="1380"/>
                </a:lnTo>
                <a:lnTo>
                  <a:pt x="343" y="1380"/>
                </a:lnTo>
                <a:lnTo>
                  <a:pt x="360" y="1380"/>
                </a:lnTo>
                <a:lnTo>
                  <a:pt x="366" y="1379"/>
                </a:lnTo>
                <a:lnTo>
                  <a:pt x="371" y="1379"/>
                </a:lnTo>
                <a:lnTo>
                  <a:pt x="375" y="1376"/>
                </a:lnTo>
                <a:lnTo>
                  <a:pt x="378" y="1375"/>
                </a:lnTo>
                <a:lnTo>
                  <a:pt x="383"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6" name="Freeform 293"/>
          <p:cNvSpPr>
            <a:spLocks/>
          </p:cNvSpPr>
          <p:nvPr/>
        </p:nvSpPr>
        <p:spPr bwMode="auto">
          <a:xfrm>
            <a:off x="10325100" y="7451725"/>
            <a:ext cx="238125" cy="238125"/>
          </a:xfrm>
          <a:custGeom>
            <a:avLst/>
            <a:gdLst>
              <a:gd name="T0" fmla="*/ 0 w 300"/>
              <a:gd name="T1" fmla="*/ 134 h 299"/>
              <a:gd name="T2" fmla="*/ 6 w 300"/>
              <a:gd name="T3" fmla="*/ 105 h 299"/>
              <a:gd name="T4" fmla="*/ 19 w 300"/>
              <a:gd name="T5" fmla="*/ 78 h 299"/>
              <a:gd name="T6" fmla="*/ 34 w 300"/>
              <a:gd name="T7" fmla="*/ 54 h 299"/>
              <a:gd name="T8" fmla="*/ 55 w 300"/>
              <a:gd name="T9" fmla="*/ 34 h 299"/>
              <a:gd name="T10" fmla="*/ 79 w 300"/>
              <a:gd name="T11" fmla="*/ 18 h 299"/>
              <a:gd name="T12" fmla="*/ 106 w 300"/>
              <a:gd name="T13" fmla="*/ 6 h 299"/>
              <a:gd name="T14" fmla="*/ 135 w 300"/>
              <a:gd name="T15" fmla="*/ 0 h 299"/>
              <a:gd name="T16" fmla="*/ 166 w 300"/>
              <a:gd name="T17" fmla="*/ 0 h 299"/>
              <a:gd name="T18" fmla="*/ 195 w 300"/>
              <a:gd name="T19" fmla="*/ 6 h 299"/>
              <a:gd name="T20" fmla="*/ 222 w 300"/>
              <a:gd name="T21" fmla="*/ 18 h 299"/>
              <a:gd name="T22" fmla="*/ 246 w 300"/>
              <a:gd name="T23" fmla="*/ 34 h 299"/>
              <a:gd name="T24" fmla="*/ 266 w 300"/>
              <a:gd name="T25" fmla="*/ 54 h 299"/>
              <a:gd name="T26" fmla="*/ 282 w 300"/>
              <a:gd name="T27" fmla="*/ 78 h 299"/>
              <a:gd name="T28" fmla="*/ 294 w 300"/>
              <a:gd name="T29" fmla="*/ 105 h 299"/>
              <a:gd name="T30" fmla="*/ 300 w 300"/>
              <a:gd name="T31" fmla="*/ 134 h 299"/>
              <a:gd name="T32" fmla="*/ 300 w 300"/>
              <a:gd name="T33" fmla="*/ 165 h 299"/>
              <a:gd name="T34" fmla="*/ 294 w 300"/>
              <a:gd name="T35" fmla="*/ 194 h 299"/>
              <a:gd name="T36" fmla="*/ 282 w 300"/>
              <a:gd name="T37" fmla="*/ 221 h 299"/>
              <a:gd name="T38" fmla="*/ 266 w 300"/>
              <a:gd name="T39" fmla="*/ 245 h 299"/>
              <a:gd name="T40" fmla="*/ 246 w 300"/>
              <a:gd name="T41" fmla="*/ 265 h 299"/>
              <a:gd name="T42" fmla="*/ 222 w 300"/>
              <a:gd name="T43" fmla="*/ 281 h 299"/>
              <a:gd name="T44" fmla="*/ 195 w 300"/>
              <a:gd name="T45" fmla="*/ 293 h 299"/>
              <a:gd name="T46" fmla="*/ 166 w 300"/>
              <a:gd name="T47" fmla="*/ 298 h 299"/>
              <a:gd name="T48" fmla="*/ 135 w 300"/>
              <a:gd name="T49" fmla="*/ 298 h 299"/>
              <a:gd name="T50" fmla="*/ 106 w 300"/>
              <a:gd name="T51" fmla="*/ 293 h 299"/>
              <a:gd name="T52" fmla="*/ 79 w 300"/>
              <a:gd name="T53" fmla="*/ 281 h 299"/>
              <a:gd name="T54" fmla="*/ 55 w 300"/>
              <a:gd name="T55" fmla="*/ 265 h 299"/>
              <a:gd name="T56" fmla="*/ 34 w 300"/>
              <a:gd name="T57" fmla="*/ 245 h 299"/>
              <a:gd name="T58" fmla="*/ 19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3" y="119"/>
                </a:lnTo>
                <a:lnTo>
                  <a:pt x="6" y="105"/>
                </a:lnTo>
                <a:lnTo>
                  <a:pt x="11" y="90"/>
                </a:lnTo>
                <a:lnTo>
                  <a:pt x="19" y="78"/>
                </a:lnTo>
                <a:lnTo>
                  <a:pt x="26" y="65"/>
                </a:lnTo>
                <a:lnTo>
                  <a:pt x="34" y="54"/>
                </a:lnTo>
                <a:lnTo>
                  <a:pt x="44" y="43"/>
                </a:lnTo>
                <a:lnTo>
                  <a:pt x="55" y="34"/>
                </a:lnTo>
                <a:lnTo>
                  <a:pt x="66" y="25"/>
                </a:lnTo>
                <a:lnTo>
                  <a:pt x="79" y="18"/>
                </a:lnTo>
                <a:lnTo>
                  <a:pt x="92" y="11"/>
                </a:lnTo>
                <a:lnTo>
                  <a:pt x="106" y="6"/>
                </a:lnTo>
                <a:lnTo>
                  <a:pt x="120" y="2"/>
                </a:lnTo>
                <a:lnTo>
                  <a:pt x="135" y="0"/>
                </a:lnTo>
                <a:lnTo>
                  <a:pt x="150" y="0"/>
                </a:lnTo>
                <a:lnTo>
                  <a:pt x="166" y="0"/>
                </a:lnTo>
                <a:lnTo>
                  <a:pt x="181" y="2"/>
                </a:lnTo>
                <a:lnTo>
                  <a:pt x="195" y="6"/>
                </a:lnTo>
                <a:lnTo>
                  <a:pt x="208" y="11"/>
                </a:lnTo>
                <a:lnTo>
                  <a:pt x="222" y="18"/>
                </a:lnTo>
                <a:lnTo>
                  <a:pt x="234" y="25"/>
                </a:lnTo>
                <a:lnTo>
                  <a:pt x="246" y="34"/>
                </a:lnTo>
                <a:lnTo>
                  <a:pt x="257" y="43"/>
                </a:lnTo>
                <a:lnTo>
                  <a:pt x="266" y="54"/>
                </a:lnTo>
                <a:lnTo>
                  <a:pt x="275" y="65"/>
                </a:lnTo>
                <a:lnTo>
                  <a:pt x="282" y="78"/>
                </a:lnTo>
                <a:lnTo>
                  <a:pt x="288" y="90"/>
                </a:lnTo>
                <a:lnTo>
                  <a:pt x="294" y="105"/>
                </a:lnTo>
                <a:lnTo>
                  <a:pt x="298" y="119"/>
                </a:lnTo>
                <a:lnTo>
                  <a:pt x="300" y="134"/>
                </a:lnTo>
                <a:lnTo>
                  <a:pt x="300" y="150"/>
                </a:lnTo>
                <a:lnTo>
                  <a:pt x="300" y="165"/>
                </a:lnTo>
                <a:lnTo>
                  <a:pt x="298" y="180"/>
                </a:lnTo>
                <a:lnTo>
                  <a:pt x="294" y="194"/>
                </a:lnTo>
                <a:lnTo>
                  <a:pt x="288" y="208"/>
                </a:lnTo>
                <a:lnTo>
                  <a:pt x="282" y="221"/>
                </a:lnTo>
                <a:lnTo>
                  <a:pt x="275" y="233"/>
                </a:lnTo>
                <a:lnTo>
                  <a:pt x="266" y="245"/>
                </a:lnTo>
                <a:lnTo>
                  <a:pt x="257" y="256"/>
                </a:lnTo>
                <a:lnTo>
                  <a:pt x="246" y="265"/>
                </a:lnTo>
                <a:lnTo>
                  <a:pt x="234" y="274"/>
                </a:lnTo>
                <a:lnTo>
                  <a:pt x="222" y="281"/>
                </a:lnTo>
                <a:lnTo>
                  <a:pt x="208" y="287"/>
                </a:lnTo>
                <a:lnTo>
                  <a:pt x="195" y="293"/>
                </a:lnTo>
                <a:lnTo>
                  <a:pt x="181" y="297"/>
                </a:lnTo>
                <a:lnTo>
                  <a:pt x="166" y="298"/>
                </a:lnTo>
                <a:lnTo>
                  <a:pt x="150" y="299"/>
                </a:lnTo>
                <a:lnTo>
                  <a:pt x="135" y="298"/>
                </a:lnTo>
                <a:lnTo>
                  <a:pt x="120" y="297"/>
                </a:lnTo>
                <a:lnTo>
                  <a:pt x="106" y="293"/>
                </a:lnTo>
                <a:lnTo>
                  <a:pt x="92" y="287"/>
                </a:lnTo>
                <a:lnTo>
                  <a:pt x="79" y="281"/>
                </a:lnTo>
                <a:lnTo>
                  <a:pt x="66" y="274"/>
                </a:lnTo>
                <a:lnTo>
                  <a:pt x="55" y="265"/>
                </a:lnTo>
                <a:lnTo>
                  <a:pt x="44" y="256"/>
                </a:lnTo>
                <a:lnTo>
                  <a:pt x="34" y="245"/>
                </a:lnTo>
                <a:lnTo>
                  <a:pt x="26" y="233"/>
                </a:lnTo>
                <a:lnTo>
                  <a:pt x="19" y="221"/>
                </a:lnTo>
                <a:lnTo>
                  <a:pt x="11" y="208"/>
                </a:lnTo>
                <a:lnTo>
                  <a:pt x="6" y="194"/>
                </a:lnTo>
                <a:lnTo>
                  <a:pt x="3"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7" name="Freeform 294"/>
          <p:cNvSpPr>
            <a:spLocks/>
          </p:cNvSpPr>
          <p:nvPr/>
        </p:nvSpPr>
        <p:spPr bwMode="auto">
          <a:xfrm>
            <a:off x="10275888" y="7761288"/>
            <a:ext cx="334963" cy="1095375"/>
          </a:xfrm>
          <a:custGeom>
            <a:avLst/>
            <a:gdLst>
              <a:gd name="T0" fmla="*/ 0 w 421"/>
              <a:gd name="T1" fmla="*/ 0 h 1380"/>
              <a:gd name="T2" fmla="*/ 30 w 421"/>
              <a:gd name="T3" fmla="*/ 1350 h 1380"/>
              <a:gd name="T4" fmla="*/ 30 w 421"/>
              <a:gd name="T5" fmla="*/ 1355 h 1380"/>
              <a:gd name="T6" fmla="*/ 34 w 421"/>
              <a:gd name="T7" fmla="*/ 1364 h 1380"/>
              <a:gd name="T8" fmla="*/ 37 w 421"/>
              <a:gd name="T9" fmla="*/ 1370 h 1380"/>
              <a:gd name="T10" fmla="*/ 42 w 421"/>
              <a:gd name="T11" fmla="*/ 1375 h 1380"/>
              <a:gd name="T12" fmla="*/ 46 w 421"/>
              <a:gd name="T13" fmla="*/ 1376 h 1380"/>
              <a:gd name="T14" fmla="*/ 50 w 421"/>
              <a:gd name="T15" fmla="*/ 1379 h 1380"/>
              <a:gd name="T16" fmla="*/ 54 w 421"/>
              <a:gd name="T17" fmla="*/ 1379 h 1380"/>
              <a:gd name="T18" fmla="*/ 60 w 421"/>
              <a:gd name="T19" fmla="*/ 1380 h 1380"/>
              <a:gd name="T20" fmla="*/ 80 w 421"/>
              <a:gd name="T21" fmla="*/ 1380 h 1380"/>
              <a:gd name="T22" fmla="*/ 95 w 421"/>
              <a:gd name="T23" fmla="*/ 1380 h 1380"/>
              <a:gd name="T24" fmla="*/ 109 w 421"/>
              <a:gd name="T25" fmla="*/ 1380 h 1380"/>
              <a:gd name="T26" fmla="*/ 120 w 421"/>
              <a:gd name="T27" fmla="*/ 1380 h 1380"/>
              <a:gd name="T28" fmla="*/ 126 w 421"/>
              <a:gd name="T29" fmla="*/ 1379 h 1380"/>
              <a:gd name="T30" fmla="*/ 131 w 421"/>
              <a:gd name="T31" fmla="*/ 1379 h 1380"/>
              <a:gd name="T32" fmla="*/ 134 w 421"/>
              <a:gd name="T33" fmla="*/ 1376 h 1380"/>
              <a:gd name="T34" fmla="*/ 138 w 421"/>
              <a:gd name="T35" fmla="*/ 1375 h 1380"/>
              <a:gd name="T36" fmla="*/ 143 w 421"/>
              <a:gd name="T37" fmla="*/ 1370 h 1380"/>
              <a:gd name="T38" fmla="*/ 146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7 w 421"/>
              <a:gd name="T51" fmla="*/ 699 h 1380"/>
              <a:gd name="T52" fmla="*/ 193 w 421"/>
              <a:gd name="T53" fmla="*/ 694 h 1380"/>
              <a:gd name="T54" fmla="*/ 196 w 421"/>
              <a:gd name="T55" fmla="*/ 692 h 1380"/>
              <a:gd name="T56" fmla="*/ 201 w 421"/>
              <a:gd name="T57" fmla="*/ 691 h 1380"/>
              <a:gd name="T58" fmla="*/ 206 w 421"/>
              <a:gd name="T59" fmla="*/ 689 h 1380"/>
              <a:gd name="T60" fmla="*/ 210 w 421"/>
              <a:gd name="T61" fmla="*/ 689 h 1380"/>
              <a:gd name="T62" fmla="*/ 215 w 421"/>
              <a:gd name="T63" fmla="*/ 689 h 1380"/>
              <a:gd name="T64" fmla="*/ 220 w 421"/>
              <a:gd name="T65" fmla="*/ 691 h 1380"/>
              <a:gd name="T66" fmla="*/ 224 w 421"/>
              <a:gd name="T67" fmla="*/ 692 h 1380"/>
              <a:gd name="T68" fmla="*/ 227 w 421"/>
              <a:gd name="T69" fmla="*/ 694 h 1380"/>
              <a:gd name="T70" fmla="*/ 233 w 421"/>
              <a:gd name="T71" fmla="*/ 699 h 1380"/>
              <a:gd name="T72" fmla="*/ 237 w 421"/>
              <a:gd name="T73" fmla="*/ 705 h 1380"/>
              <a:gd name="T74" fmla="*/ 239 w 421"/>
              <a:gd name="T75" fmla="*/ 715 h 1380"/>
              <a:gd name="T76" fmla="*/ 241 w 421"/>
              <a:gd name="T77" fmla="*/ 720 h 1380"/>
              <a:gd name="T78" fmla="*/ 271 w 421"/>
              <a:gd name="T79" fmla="*/ 1350 h 1380"/>
              <a:gd name="T80" fmla="*/ 271 w 421"/>
              <a:gd name="T81" fmla="*/ 1355 h 1380"/>
              <a:gd name="T82" fmla="*/ 274 w 421"/>
              <a:gd name="T83" fmla="*/ 1364 h 1380"/>
              <a:gd name="T84" fmla="*/ 278 w 421"/>
              <a:gd name="T85" fmla="*/ 1370 h 1380"/>
              <a:gd name="T86" fmla="*/ 283 w 421"/>
              <a:gd name="T87" fmla="*/ 1375 h 1380"/>
              <a:gd name="T88" fmla="*/ 287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0 w 421"/>
              <a:gd name="T103" fmla="*/ 1380 h 1380"/>
              <a:gd name="T104" fmla="*/ 366 w 421"/>
              <a:gd name="T105" fmla="*/ 1379 h 1380"/>
              <a:gd name="T106" fmla="*/ 370 w 421"/>
              <a:gd name="T107" fmla="*/ 1379 h 1380"/>
              <a:gd name="T108" fmla="*/ 375 w 421"/>
              <a:gd name="T109" fmla="*/ 1376 h 1380"/>
              <a:gd name="T110" fmla="*/ 378 w 421"/>
              <a:gd name="T111" fmla="*/ 1375 h 1380"/>
              <a:gd name="T112" fmla="*/ 383 w 421"/>
              <a:gd name="T113" fmla="*/ 1370 h 1380"/>
              <a:gd name="T114" fmla="*/ 387 w 421"/>
              <a:gd name="T115" fmla="*/ 1364 h 1380"/>
              <a:gd name="T116" fmla="*/ 390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7" y="1370"/>
                </a:lnTo>
                <a:lnTo>
                  <a:pt x="42" y="1375"/>
                </a:lnTo>
                <a:lnTo>
                  <a:pt x="46" y="1376"/>
                </a:lnTo>
                <a:lnTo>
                  <a:pt x="50" y="1379"/>
                </a:lnTo>
                <a:lnTo>
                  <a:pt x="54" y="1379"/>
                </a:lnTo>
                <a:lnTo>
                  <a:pt x="60" y="1380"/>
                </a:lnTo>
                <a:lnTo>
                  <a:pt x="80" y="1380"/>
                </a:lnTo>
                <a:lnTo>
                  <a:pt x="95" y="1380"/>
                </a:lnTo>
                <a:lnTo>
                  <a:pt x="109" y="1380"/>
                </a:lnTo>
                <a:lnTo>
                  <a:pt x="120" y="1380"/>
                </a:lnTo>
                <a:lnTo>
                  <a:pt x="126" y="1379"/>
                </a:lnTo>
                <a:lnTo>
                  <a:pt x="131" y="1379"/>
                </a:lnTo>
                <a:lnTo>
                  <a:pt x="134" y="1376"/>
                </a:lnTo>
                <a:lnTo>
                  <a:pt x="138" y="1375"/>
                </a:lnTo>
                <a:lnTo>
                  <a:pt x="143" y="1370"/>
                </a:lnTo>
                <a:lnTo>
                  <a:pt x="146" y="1364"/>
                </a:lnTo>
                <a:lnTo>
                  <a:pt x="150" y="1355"/>
                </a:lnTo>
                <a:lnTo>
                  <a:pt x="150" y="1350"/>
                </a:lnTo>
                <a:lnTo>
                  <a:pt x="180" y="720"/>
                </a:lnTo>
                <a:lnTo>
                  <a:pt x="180" y="715"/>
                </a:lnTo>
                <a:lnTo>
                  <a:pt x="184" y="705"/>
                </a:lnTo>
                <a:lnTo>
                  <a:pt x="187" y="699"/>
                </a:lnTo>
                <a:lnTo>
                  <a:pt x="193" y="694"/>
                </a:lnTo>
                <a:lnTo>
                  <a:pt x="196" y="692"/>
                </a:lnTo>
                <a:lnTo>
                  <a:pt x="201" y="691"/>
                </a:lnTo>
                <a:lnTo>
                  <a:pt x="206" y="689"/>
                </a:lnTo>
                <a:lnTo>
                  <a:pt x="210" y="689"/>
                </a:lnTo>
                <a:lnTo>
                  <a:pt x="215" y="689"/>
                </a:lnTo>
                <a:lnTo>
                  <a:pt x="220" y="691"/>
                </a:lnTo>
                <a:lnTo>
                  <a:pt x="224" y="692"/>
                </a:lnTo>
                <a:lnTo>
                  <a:pt x="227" y="694"/>
                </a:lnTo>
                <a:lnTo>
                  <a:pt x="233" y="699"/>
                </a:lnTo>
                <a:lnTo>
                  <a:pt x="237" y="705"/>
                </a:lnTo>
                <a:lnTo>
                  <a:pt x="239" y="715"/>
                </a:lnTo>
                <a:lnTo>
                  <a:pt x="241" y="720"/>
                </a:lnTo>
                <a:lnTo>
                  <a:pt x="271" y="1350"/>
                </a:lnTo>
                <a:lnTo>
                  <a:pt x="271" y="1355"/>
                </a:lnTo>
                <a:lnTo>
                  <a:pt x="274" y="1364"/>
                </a:lnTo>
                <a:lnTo>
                  <a:pt x="278" y="1370"/>
                </a:lnTo>
                <a:lnTo>
                  <a:pt x="283" y="1375"/>
                </a:lnTo>
                <a:lnTo>
                  <a:pt x="287" y="1376"/>
                </a:lnTo>
                <a:lnTo>
                  <a:pt x="290" y="1379"/>
                </a:lnTo>
                <a:lnTo>
                  <a:pt x="295" y="1379"/>
                </a:lnTo>
                <a:lnTo>
                  <a:pt x="300" y="1380"/>
                </a:lnTo>
                <a:lnTo>
                  <a:pt x="318" y="1380"/>
                </a:lnTo>
                <a:lnTo>
                  <a:pt x="330" y="1380"/>
                </a:lnTo>
                <a:lnTo>
                  <a:pt x="342" y="1380"/>
                </a:lnTo>
                <a:lnTo>
                  <a:pt x="360" y="1380"/>
                </a:lnTo>
                <a:lnTo>
                  <a:pt x="366" y="1379"/>
                </a:lnTo>
                <a:lnTo>
                  <a:pt x="370" y="1379"/>
                </a:lnTo>
                <a:lnTo>
                  <a:pt x="375" y="1376"/>
                </a:lnTo>
                <a:lnTo>
                  <a:pt x="378" y="1375"/>
                </a:lnTo>
                <a:lnTo>
                  <a:pt x="383" y="1370"/>
                </a:lnTo>
                <a:lnTo>
                  <a:pt x="387" y="1364"/>
                </a:lnTo>
                <a:lnTo>
                  <a:pt x="390" y="1355"/>
                </a:lnTo>
                <a:lnTo>
                  <a:pt x="390"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8" name="Freeform 295"/>
          <p:cNvSpPr>
            <a:spLocks/>
          </p:cNvSpPr>
          <p:nvPr/>
        </p:nvSpPr>
        <p:spPr bwMode="auto">
          <a:xfrm>
            <a:off x="10852150" y="7451725"/>
            <a:ext cx="238125" cy="238125"/>
          </a:xfrm>
          <a:custGeom>
            <a:avLst/>
            <a:gdLst>
              <a:gd name="T0" fmla="*/ 1 w 301"/>
              <a:gd name="T1" fmla="*/ 134 h 299"/>
              <a:gd name="T2" fmla="*/ 7 w 301"/>
              <a:gd name="T3" fmla="*/ 105 h 299"/>
              <a:gd name="T4" fmla="*/ 18 w 301"/>
              <a:gd name="T5" fmla="*/ 78 h 299"/>
              <a:gd name="T6" fmla="*/ 35 w 301"/>
              <a:gd name="T7" fmla="*/ 54 h 299"/>
              <a:gd name="T8" fmla="*/ 56 w 301"/>
              <a:gd name="T9" fmla="*/ 34 h 299"/>
              <a:gd name="T10" fmla="*/ 79 w 301"/>
              <a:gd name="T11" fmla="*/ 18 h 299"/>
              <a:gd name="T12" fmla="*/ 107 w 301"/>
              <a:gd name="T13" fmla="*/ 6 h 299"/>
              <a:gd name="T14" fmla="*/ 136 w 301"/>
              <a:gd name="T15" fmla="*/ 0 h 299"/>
              <a:gd name="T16" fmla="*/ 166 w 301"/>
              <a:gd name="T17" fmla="*/ 0 h 299"/>
              <a:gd name="T18" fmla="*/ 196 w 301"/>
              <a:gd name="T19" fmla="*/ 6 h 299"/>
              <a:gd name="T20" fmla="*/ 223 w 301"/>
              <a:gd name="T21" fmla="*/ 18 h 299"/>
              <a:gd name="T22" fmla="*/ 247 w 301"/>
              <a:gd name="T23" fmla="*/ 34 h 299"/>
              <a:gd name="T24" fmla="*/ 266 w 301"/>
              <a:gd name="T25" fmla="*/ 54 h 299"/>
              <a:gd name="T26" fmla="*/ 283 w 301"/>
              <a:gd name="T27" fmla="*/ 78 h 299"/>
              <a:gd name="T28" fmla="*/ 294 w 301"/>
              <a:gd name="T29" fmla="*/ 105 h 299"/>
              <a:gd name="T30" fmla="*/ 300 w 301"/>
              <a:gd name="T31" fmla="*/ 134 h 299"/>
              <a:gd name="T32" fmla="*/ 300 w 301"/>
              <a:gd name="T33" fmla="*/ 165 h 299"/>
              <a:gd name="T34" fmla="*/ 294 w 301"/>
              <a:gd name="T35" fmla="*/ 194 h 299"/>
              <a:gd name="T36" fmla="*/ 283 w 301"/>
              <a:gd name="T37" fmla="*/ 221 h 299"/>
              <a:gd name="T38" fmla="*/ 266 w 301"/>
              <a:gd name="T39" fmla="*/ 245 h 299"/>
              <a:gd name="T40" fmla="*/ 247 w 301"/>
              <a:gd name="T41" fmla="*/ 265 h 299"/>
              <a:gd name="T42" fmla="*/ 223 w 301"/>
              <a:gd name="T43" fmla="*/ 281 h 299"/>
              <a:gd name="T44" fmla="*/ 196 w 301"/>
              <a:gd name="T45" fmla="*/ 293 h 299"/>
              <a:gd name="T46" fmla="*/ 166 w 301"/>
              <a:gd name="T47" fmla="*/ 298 h 299"/>
              <a:gd name="T48" fmla="*/ 136 w 301"/>
              <a:gd name="T49" fmla="*/ 298 h 299"/>
              <a:gd name="T50" fmla="*/ 107 w 301"/>
              <a:gd name="T51" fmla="*/ 293 h 299"/>
              <a:gd name="T52" fmla="*/ 79 w 301"/>
              <a:gd name="T53" fmla="*/ 281 h 299"/>
              <a:gd name="T54" fmla="*/ 56 w 301"/>
              <a:gd name="T55" fmla="*/ 265 h 299"/>
              <a:gd name="T56" fmla="*/ 35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4"/>
                </a:lnTo>
                <a:lnTo>
                  <a:pt x="4" y="119"/>
                </a:lnTo>
                <a:lnTo>
                  <a:pt x="7" y="105"/>
                </a:lnTo>
                <a:lnTo>
                  <a:pt x="12" y="90"/>
                </a:lnTo>
                <a:lnTo>
                  <a:pt x="18" y="78"/>
                </a:lnTo>
                <a:lnTo>
                  <a:pt x="27" y="65"/>
                </a:lnTo>
                <a:lnTo>
                  <a:pt x="35" y="54"/>
                </a:lnTo>
                <a:lnTo>
                  <a:pt x="45" y="43"/>
                </a:lnTo>
                <a:lnTo>
                  <a:pt x="56" y="34"/>
                </a:lnTo>
                <a:lnTo>
                  <a:pt x="67" y="25"/>
                </a:lnTo>
                <a:lnTo>
                  <a:pt x="79" y="18"/>
                </a:lnTo>
                <a:lnTo>
                  <a:pt x="92" y="11"/>
                </a:lnTo>
                <a:lnTo>
                  <a:pt x="107" y="6"/>
                </a:lnTo>
                <a:lnTo>
                  <a:pt x="121" y="2"/>
                </a:lnTo>
                <a:lnTo>
                  <a:pt x="136" y="0"/>
                </a:lnTo>
                <a:lnTo>
                  <a:pt x="151" y="0"/>
                </a:lnTo>
                <a:lnTo>
                  <a:pt x="166" y="0"/>
                </a:lnTo>
                <a:lnTo>
                  <a:pt x="182" y="2"/>
                </a:lnTo>
                <a:lnTo>
                  <a:pt x="196" y="6"/>
                </a:lnTo>
                <a:lnTo>
                  <a:pt x="209" y="11"/>
                </a:lnTo>
                <a:lnTo>
                  <a:pt x="223" y="18"/>
                </a:lnTo>
                <a:lnTo>
                  <a:pt x="235" y="25"/>
                </a:lnTo>
                <a:lnTo>
                  <a:pt x="247" y="34"/>
                </a:lnTo>
                <a:lnTo>
                  <a:pt x="256" y="43"/>
                </a:lnTo>
                <a:lnTo>
                  <a:pt x="266" y="54"/>
                </a:lnTo>
                <a:lnTo>
                  <a:pt x="276" y="65"/>
                </a:lnTo>
                <a:lnTo>
                  <a:pt x="283" y="78"/>
                </a:lnTo>
                <a:lnTo>
                  <a:pt x="289" y="90"/>
                </a:lnTo>
                <a:lnTo>
                  <a:pt x="294" y="105"/>
                </a:lnTo>
                <a:lnTo>
                  <a:pt x="298" y="119"/>
                </a:lnTo>
                <a:lnTo>
                  <a:pt x="300" y="134"/>
                </a:lnTo>
                <a:lnTo>
                  <a:pt x="301" y="150"/>
                </a:lnTo>
                <a:lnTo>
                  <a:pt x="300" y="165"/>
                </a:lnTo>
                <a:lnTo>
                  <a:pt x="298" y="180"/>
                </a:lnTo>
                <a:lnTo>
                  <a:pt x="294" y="194"/>
                </a:lnTo>
                <a:lnTo>
                  <a:pt x="289" y="208"/>
                </a:lnTo>
                <a:lnTo>
                  <a:pt x="283" y="221"/>
                </a:lnTo>
                <a:lnTo>
                  <a:pt x="276" y="233"/>
                </a:lnTo>
                <a:lnTo>
                  <a:pt x="266" y="245"/>
                </a:lnTo>
                <a:lnTo>
                  <a:pt x="256" y="256"/>
                </a:lnTo>
                <a:lnTo>
                  <a:pt x="247" y="265"/>
                </a:lnTo>
                <a:lnTo>
                  <a:pt x="235" y="274"/>
                </a:lnTo>
                <a:lnTo>
                  <a:pt x="223" y="281"/>
                </a:lnTo>
                <a:lnTo>
                  <a:pt x="209" y="287"/>
                </a:lnTo>
                <a:lnTo>
                  <a:pt x="196" y="293"/>
                </a:lnTo>
                <a:lnTo>
                  <a:pt x="182" y="297"/>
                </a:lnTo>
                <a:lnTo>
                  <a:pt x="166" y="298"/>
                </a:lnTo>
                <a:lnTo>
                  <a:pt x="151" y="299"/>
                </a:lnTo>
                <a:lnTo>
                  <a:pt x="136" y="298"/>
                </a:lnTo>
                <a:lnTo>
                  <a:pt x="121" y="297"/>
                </a:lnTo>
                <a:lnTo>
                  <a:pt x="107" y="293"/>
                </a:lnTo>
                <a:lnTo>
                  <a:pt x="92" y="287"/>
                </a:lnTo>
                <a:lnTo>
                  <a:pt x="79" y="281"/>
                </a:lnTo>
                <a:lnTo>
                  <a:pt x="67" y="274"/>
                </a:lnTo>
                <a:lnTo>
                  <a:pt x="56" y="265"/>
                </a:lnTo>
                <a:lnTo>
                  <a:pt x="45" y="256"/>
                </a:lnTo>
                <a:lnTo>
                  <a:pt x="35" y="245"/>
                </a:lnTo>
                <a:lnTo>
                  <a:pt x="27" y="233"/>
                </a:lnTo>
                <a:lnTo>
                  <a:pt x="18" y="221"/>
                </a:lnTo>
                <a:lnTo>
                  <a:pt x="12" y="208"/>
                </a:lnTo>
                <a:lnTo>
                  <a:pt x="7" y="194"/>
                </a:lnTo>
                <a:lnTo>
                  <a:pt x="4" y="180"/>
                </a:lnTo>
                <a:lnTo>
                  <a:pt x="1"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99" name="Freeform 296"/>
          <p:cNvSpPr>
            <a:spLocks/>
          </p:cNvSpPr>
          <p:nvPr/>
        </p:nvSpPr>
        <p:spPr bwMode="auto">
          <a:xfrm>
            <a:off x="10804525" y="7761288"/>
            <a:ext cx="333375" cy="1095375"/>
          </a:xfrm>
          <a:custGeom>
            <a:avLst/>
            <a:gdLst>
              <a:gd name="T0" fmla="*/ 0 w 421"/>
              <a:gd name="T1" fmla="*/ 0 h 1380"/>
              <a:gd name="T2" fmla="*/ 30 w 421"/>
              <a:gd name="T3" fmla="*/ 1350 h 1380"/>
              <a:gd name="T4" fmla="*/ 30 w 421"/>
              <a:gd name="T5" fmla="*/ 1355 h 1380"/>
              <a:gd name="T6" fmla="*/ 34 w 421"/>
              <a:gd name="T7" fmla="*/ 1364 h 1380"/>
              <a:gd name="T8" fmla="*/ 37 w 421"/>
              <a:gd name="T9" fmla="*/ 1370 h 1380"/>
              <a:gd name="T10" fmla="*/ 42 w 421"/>
              <a:gd name="T11" fmla="*/ 1375 h 1380"/>
              <a:gd name="T12" fmla="*/ 46 w 421"/>
              <a:gd name="T13" fmla="*/ 1376 h 1380"/>
              <a:gd name="T14" fmla="*/ 49 w 421"/>
              <a:gd name="T15" fmla="*/ 1379 h 1380"/>
              <a:gd name="T16" fmla="*/ 54 w 421"/>
              <a:gd name="T17" fmla="*/ 1379 h 1380"/>
              <a:gd name="T18" fmla="*/ 59 w 421"/>
              <a:gd name="T19" fmla="*/ 1380 h 1380"/>
              <a:gd name="T20" fmla="*/ 80 w 421"/>
              <a:gd name="T21" fmla="*/ 1380 h 1380"/>
              <a:gd name="T22" fmla="*/ 95 w 421"/>
              <a:gd name="T23" fmla="*/ 1380 h 1380"/>
              <a:gd name="T24" fmla="*/ 108 w 421"/>
              <a:gd name="T25" fmla="*/ 1380 h 1380"/>
              <a:gd name="T26" fmla="*/ 120 w 421"/>
              <a:gd name="T27" fmla="*/ 1380 h 1380"/>
              <a:gd name="T28" fmla="*/ 124 w 421"/>
              <a:gd name="T29" fmla="*/ 1379 h 1380"/>
              <a:gd name="T30" fmla="*/ 129 w 421"/>
              <a:gd name="T31" fmla="*/ 1379 h 1380"/>
              <a:gd name="T32" fmla="*/ 134 w 421"/>
              <a:gd name="T33" fmla="*/ 1376 h 1380"/>
              <a:gd name="T34" fmla="*/ 137 w 421"/>
              <a:gd name="T35" fmla="*/ 1375 h 1380"/>
              <a:gd name="T36" fmla="*/ 143 w 421"/>
              <a:gd name="T37" fmla="*/ 1370 h 1380"/>
              <a:gd name="T38" fmla="*/ 146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7 w 421"/>
              <a:gd name="T51" fmla="*/ 699 h 1380"/>
              <a:gd name="T52" fmla="*/ 192 w 421"/>
              <a:gd name="T53" fmla="*/ 694 h 1380"/>
              <a:gd name="T54" fmla="*/ 196 w 421"/>
              <a:gd name="T55" fmla="*/ 692 h 1380"/>
              <a:gd name="T56" fmla="*/ 199 w 421"/>
              <a:gd name="T57" fmla="*/ 691 h 1380"/>
              <a:gd name="T58" fmla="*/ 204 w 421"/>
              <a:gd name="T59" fmla="*/ 689 h 1380"/>
              <a:gd name="T60" fmla="*/ 210 w 421"/>
              <a:gd name="T61" fmla="*/ 689 h 1380"/>
              <a:gd name="T62" fmla="*/ 215 w 421"/>
              <a:gd name="T63" fmla="*/ 689 h 1380"/>
              <a:gd name="T64" fmla="*/ 220 w 421"/>
              <a:gd name="T65" fmla="*/ 691 h 1380"/>
              <a:gd name="T66" fmla="*/ 224 w 421"/>
              <a:gd name="T67" fmla="*/ 692 h 1380"/>
              <a:gd name="T68" fmla="*/ 227 w 421"/>
              <a:gd name="T69" fmla="*/ 694 h 1380"/>
              <a:gd name="T70" fmla="*/ 232 w 421"/>
              <a:gd name="T71" fmla="*/ 699 h 1380"/>
              <a:gd name="T72" fmla="*/ 236 w 421"/>
              <a:gd name="T73" fmla="*/ 705 h 1380"/>
              <a:gd name="T74" fmla="*/ 239 w 421"/>
              <a:gd name="T75" fmla="*/ 715 h 1380"/>
              <a:gd name="T76" fmla="*/ 241 w 421"/>
              <a:gd name="T77" fmla="*/ 720 h 1380"/>
              <a:gd name="T78" fmla="*/ 270 w 421"/>
              <a:gd name="T79" fmla="*/ 1350 h 1380"/>
              <a:gd name="T80" fmla="*/ 271 w 421"/>
              <a:gd name="T81" fmla="*/ 1355 h 1380"/>
              <a:gd name="T82" fmla="*/ 273 w 421"/>
              <a:gd name="T83" fmla="*/ 1364 h 1380"/>
              <a:gd name="T84" fmla="*/ 277 w 421"/>
              <a:gd name="T85" fmla="*/ 1370 h 1380"/>
              <a:gd name="T86" fmla="*/ 283 w 421"/>
              <a:gd name="T87" fmla="*/ 1375 h 1380"/>
              <a:gd name="T88" fmla="*/ 286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0 w 421"/>
              <a:gd name="T103" fmla="*/ 1380 h 1380"/>
              <a:gd name="T104" fmla="*/ 365 w 421"/>
              <a:gd name="T105" fmla="*/ 1379 h 1380"/>
              <a:gd name="T106" fmla="*/ 370 w 421"/>
              <a:gd name="T107" fmla="*/ 1379 h 1380"/>
              <a:gd name="T108" fmla="*/ 374 w 421"/>
              <a:gd name="T109" fmla="*/ 1376 h 1380"/>
              <a:gd name="T110" fmla="*/ 377 w 421"/>
              <a:gd name="T111" fmla="*/ 1375 h 1380"/>
              <a:gd name="T112" fmla="*/ 383 w 421"/>
              <a:gd name="T113" fmla="*/ 1370 h 1380"/>
              <a:gd name="T114" fmla="*/ 387 w 421"/>
              <a:gd name="T115" fmla="*/ 1364 h 1380"/>
              <a:gd name="T116" fmla="*/ 389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7" y="1370"/>
                </a:lnTo>
                <a:lnTo>
                  <a:pt x="42" y="1375"/>
                </a:lnTo>
                <a:lnTo>
                  <a:pt x="46" y="1376"/>
                </a:lnTo>
                <a:lnTo>
                  <a:pt x="49" y="1379"/>
                </a:lnTo>
                <a:lnTo>
                  <a:pt x="54" y="1379"/>
                </a:lnTo>
                <a:lnTo>
                  <a:pt x="59" y="1380"/>
                </a:lnTo>
                <a:lnTo>
                  <a:pt x="80" y="1380"/>
                </a:lnTo>
                <a:lnTo>
                  <a:pt x="95" y="1380"/>
                </a:lnTo>
                <a:lnTo>
                  <a:pt x="108" y="1380"/>
                </a:lnTo>
                <a:lnTo>
                  <a:pt x="120" y="1380"/>
                </a:lnTo>
                <a:lnTo>
                  <a:pt x="124" y="1379"/>
                </a:lnTo>
                <a:lnTo>
                  <a:pt x="129" y="1379"/>
                </a:lnTo>
                <a:lnTo>
                  <a:pt x="134" y="1376"/>
                </a:lnTo>
                <a:lnTo>
                  <a:pt x="137" y="1375"/>
                </a:lnTo>
                <a:lnTo>
                  <a:pt x="143" y="1370"/>
                </a:lnTo>
                <a:lnTo>
                  <a:pt x="146" y="1364"/>
                </a:lnTo>
                <a:lnTo>
                  <a:pt x="150" y="1355"/>
                </a:lnTo>
                <a:lnTo>
                  <a:pt x="150" y="1350"/>
                </a:lnTo>
                <a:lnTo>
                  <a:pt x="180" y="720"/>
                </a:lnTo>
                <a:lnTo>
                  <a:pt x="180" y="715"/>
                </a:lnTo>
                <a:lnTo>
                  <a:pt x="184" y="705"/>
                </a:lnTo>
                <a:lnTo>
                  <a:pt x="187" y="699"/>
                </a:lnTo>
                <a:lnTo>
                  <a:pt x="192" y="694"/>
                </a:lnTo>
                <a:lnTo>
                  <a:pt x="196" y="692"/>
                </a:lnTo>
                <a:lnTo>
                  <a:pt x="199" y="691"/>
                </a:lnTo>
                <a:lnTo>
                  <a:pt x="204" y="689"/>
                </a:lnTo>
                <a:lnTo>
                  <a:pt x="210" y="689"/>
                </a:lnTo>
                <a:lnTo>
                  <a:pt x="215" y="689"/>
                </a:lnTo>
                <a:lnTo>
                  <a:pt x="220" y="691"/>
                </a:lnTo>
                <a:lnTo>
                  <a:pt x="224" y="692"/>
                </a:lnTo>
                <a:lnTo>
                  <a:pt x="227" y="694"/>
                </a:lnTo>
                <a:lnTo>
                  <a:pt x="232" y="699"/>
                </a:lnTo>
                <a:lnTo>
                  <a:pt x="236" y="705"/>
                </a:lnTo>
                <a:lnTo>
                  <a:pt x="239" y="715"/>
                </a:lnTo>
                <a:lnTo>
                  <a:pt x="241" y="720"/>
                </a:lnTo>
                <a:lnTo>
                  <a:pt x="270" y="1350"/>
                </a:lnTo>
                <a:lnTo>
                  <a:pt x="271" y="1355"/>
                </a:lnTo>
                <a:lnTo>
                  <a:pt x="273" y="1364"/>
                </a:lnTo>
                <a:lnTo>
                  <a:pt x="277" y="1370"/>
                </a:lnTo>
                <a:lnTo>
                  <a:pt x="283" y="1375"/>
                </a:lnTo>
                <a:lnTo>
                  <a:pt x="286" y="1376"/>
                </a:lnTo>
                <a:lnTo>
                  <a:pt x="290" y="1379"/>
                </a:lnTo>
                <a:lnTo>
                  <a:pt x="295" y="1379"/>
                </a:lnTo>
                <a:lnTo>
                  <a:pt x="300" y="1380"/>
                </a:lnTo>
                <a:lnTo>
                  <a:pt x="318" y="1380"/>
                </a:lnTo>
                <a:lnTo>
                  <a:pt x="330" y="1380"/>
                </a:lnTo>
                <a:lnTo>
                  <a:pt x="342" y="1380"/>
                </a:lnTo>
                <a:lnTo>
                  <a:pt x="360" y="1380"/>
                </a:lnTo>
                <a:lnTo>
                  <a:pt x="365" y="1379"/>
                </a:lnTo>
                <a:lnTo>
                  <a:pt x="370" y="1379"/>
                </a:lnTo>
                <a:lnTo>
                  <a:pt x="374" y="1376"/>
                </a:lnTo>
                <a:lnTo>
                  <a:pt x="377" y="1375"/>
                </a:lnTo>
                <a:lnTo>
                  <a:pt x="383" y="1370"/>
                </a:lnTo>
                <a:lnTo>
                  <a:pt x="387" y="1364"/>
                </a:lnTo>
                <a:lnTo>
                  <a:pt x="389" y="1355"/>
                </a:lnTo>
                <a:lnTo>
                  <a:pt x="390"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0" name="Freeform 297"/>
          <p:cNvSpPr>
            <a:spLocks/>
          </p:cNvSpPr>
          <p:nvPr/>
        </p:nvSpPr>
        <p:spPr bwMode="auto">
          <a:xfrm>
            <a:off x="11309350" y="7451725"/>
            <a:ext cx="238125" cy="238125"/>
          </a:xfrm>
          <a:custGeom>
            <a:avLst/>
            <a:gdLst>
              <a:gd name="T0" fmla="*/ 1 w 301"/>
              <a:gd name="T1" fmla="*/ 134 h 299"/>
              <a:gd name="T2" fmla="*/ 7 w 301"/>
              <a:gd name="T3" fmla="*/ 105 h 299"/>
              <a:gd name="T4" fmla="*/ 18 w 301"/>
              <a:gd name="T5" fmla="*/ 78 h 299"/>
              <a:gd name="T6" fmla="*/ 35 w 301"/>
              <a:gd name="T7" fmla="*/ 54 h 299"/>
              <a:gd name="T8" fmla="*/ 54 w 301"/>
              <a:gd name="T9" fmla="*/ 34 h 299"/>
              <a:gd name="T10" fmla="*/ 78 w 301"/>
              <a:gd name="T11" fmla="*/ 18 h 299"/>
              <a:gd name="T12" fmla="*/ 105 w 301"/>
              <a:gd name="T13" fmla="*/ 6 h 299"/>
              <a:gd name="T14" fmla="*/ 135 w 301"/>
              <a:gd name="T15" fmla="*/ 0 h 299"/>
              <a:gd name="T16" fmla="*/ 165 w 301"/>
              <a:gd name="T17" fmla="*/ 0 h 299"/>
              <a:gd name="T18" fmla="*/ 195 w 301"/>
              <a:gd name="T19" fmla="*/ 6 h 299"/>
              <a:gd name="T20" fmla="*/ 222 w 301"/>
              <a:gd name="T21" fmla="*/ 18 h 299"/>
              <a:gd name="T22" fmla="*/ 245 w 301"/>
              <a:gd name="T23" fmla="*/ 34 h 299"/>
              <a:gd name="T24" fmla="*/ 266 w 301"/>
              <a:gd name="T25" fmla="*/ 54 h 299"/>
              <a:gd name="T26" fmla="*/ 283 w 301"/>
              <a:gd name="T27" fmla="*/ 78 h 299"/>
              <a:gd name="T28" fmla="*/ 294 w 301"/>
              <a:gd name="T29" fmla="*/ 105 h 299"/>
              <a:gd name="T30" fmla="*/ 300 w 301"/>
              <a:gd name="T31" fmla="*/ 134 h 299"/>
              <a:gd name="T32" fmla="*/ 300 w 301"/>
              <a:gd name="T33" fmla="*/ 165 h 299"/>
              <a:gd name="T34" fmla="*/ 294 w 301"/>
              <a:gd name="T35" fmla="*/ 194 h 299"/>
              <a:gd name="T36" fmla="*/ 283 w 301"/>
              <a:gd name="T37" fmla="*/ 221 h 299"/>
              <a:gd name="T38" fmla="*/ 266 w 301"/>
              <a:gd name="T39" fmla="*/ 245 h 299"/>
              <a:gd name="T40" fmla="*/ 245 w 301"/>
              <a:gd name="T41" fmla="*/ 265 h 299"/>
              <a:gd name="T42" fmla="*/ 222 w 301"/>
              <a:gd name="T43" fmla="*/ 281 h 299"/>
              <a:gd name="T44" fmla="*/ 195 w 301"/>
              <a:gd name="T45" fmla="*/ 293 h 299"/>
              <a:gd name="T46" fmla="*/ 165 w 301"/>
              <a:gd name="T47" fmla="*/ 298 h 299"/>
              <a:gd name="T48" fmla="*/ 135 w 301"/>
              <a:gd name="T49" fmla="*/ 298 h 299"/>
              <a:gd name="T50" fmla="*/ 105 w 301"/>
              <a:gd name="T51" fmla="*/ 293 h 299"/>
              <a:gd name="T52" fmla="*/ 78 w 301"/>
              <a:gd name="T53" fmla="*/ 281 h 299"/>
              <a:gd name="T54" fmla="*/ 54 w 301"/>
              <a:gd name="T55" fmla="*/ 265 h 299"/>
              <a:gd name="T56" fmla="*/ 35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4"/>
                </a:lnTo>
                <a:lnTo>
                  <a:pt x="3" y="119"/>
                </a:lnTo>
                <a:lnTo>
                  <a:pt x="7" y="105"/>
                </a:lnTo>
                <a:lnTo>
                  <a:pt x="12" y="90"/>
                </a:lnTo>
                <a:lnTo>
                  <a:pt x="18" y="78"/>
                </a:lnTo>
                <a:lnTo>
                  <a:pt x="25" y="65"/>
                </a:lnTo>
                <a:lnTo>
                  <a:pt x="35" y="54"/>
                </a:lnTo>
                <a:lnTo>
                  <a:pt x="45" y="43"/>
                </a:lnTo>
                <a:lnTo>
                  <a:pt x="54" y="34"/>
                </a:lnTo>
                <a:lnTo>
                  <a:pt x="66" y="25"/>
                </a:lnTo>
                <a:lnTo>
                  <a:pt x="78" y="18"/>
                </a:lnTo>
                <a:lnTo>
                  <a:pt x="92" y="11"/>
                </a:lnTo>
                <a:lnTo>
                  <a:pt x="105" y="6"/>
                </a:lnTo>
                <a:lnTo>
                  <a:pt x="120" y="2"/>
                </a:lnTo>
                <a:lnTo>
                  <a:pt x="135" y="0"/>
                </a:lnTo>
                <a:lnTo>
                  <a:pt x="150" y="0"/>
                </a:lnTo>
                <a:lnTo>
                  <a:pt x="165" y="0"/>
                </a:lnTo>
                <a:lnTo>
                  <a:pt x="180" y="2"/>
                </a:lnTo>
                <a:lnTo>
                  <a:pt x="195" y="6"/>
                </a:lnTo>
                <a:lnTo>
                  <a:pt x="209" y="11"/>
                </a:lnTo>
                <a:lnTo>
                  <a:pt x="222" y="18"/>
                </a:lnTo>
                <a:lnTo>
                  <a:pt x="234" y="25"/>
                </a:lnTo>
                <a:lnTo>
                  <a:pt x="245" y="34"/>
                </a:lnTo>
                <a:lnTo>
                  <a:pt x="256" y="43"/>
                </a:lnTo>
                <a:lnTo>
                  <a:pt x="266" y="54"/>
                </a:lnTo>
                <a:lnTo>
                  <a:pt x="274" y="65"/>
                </a:lnTo>
                <a:lnTo>
                  <a:pt x="283" y="78"/>
                </a:lnTo>
                <a:lnTo>
                  <a:pt x="289" y="90"/>
                </a:lnTo>
                <a:lnTo>
                  <a:pt x="294" y="105"/>
                </a:lnTo>
                <a:lnTo>
                  <a:pt x="297" y="119"/>
                </a:lnTo>
                <a:lnTo>
                  <a:pt x="300" y="134"/>
                </a:lnTo>
                <a:lnTo>
                  <a:pt x="301" y="150"/>
                </a:lnTo>
                <a:lnTo>
                  <a:pt x="300" y="165"/>
                </a:lnTo>
                <a:lnTo>
                  <a:pt x="297" y="180"/>
                </a:lnTo>
                <a:lnTo>
                  <a:pt x="294" y="194"/>
                </a:lnTo>
                <a:lnTo>
                  <a:pt x="289" y="208"/>
                </a:lnTo>
                <a:lnTo>
                  <a:pt x="283" y="221"/>
                </a:lnTo>
                <a:lnTo>
                  <a:pt x="274" y="233"/>
                </a:lnTo>
                <a:lnTo>
                  <a:pt x="266" y="245"/>
                </a:lnTo>
                <a:lnTo>
                  <a:pt x="256" y="256"/>
                </a:lnTo>
                <a:lnTo>
                  <a:pt x="245" y="265"/>
                </a:lnTo>
                <a:lnTo>
                  <a:pt x="234" y="274"/>
                </a:lnTo>
                <a:lnTo>
                  <a:pt x="222" y="281"/>
                </a:lnTo>
                <a:lnTo>
                  <a:pt x="209" y="287"/>
                </a:lnTo>
                <a:lnTo>
                  <a:pt x="195" y="293"/>
                </a:lnTo>
                <a:lnTo>
                  <a:pt x="180" y="297"/>
                </a:lnTo>
                <a:lnTo>
                  <a:pt x="165" y="298"/>
                </a:lnTo>
                <a:lnTo>
                  <a:pt x="150" y="299"/>
                </a:lnTo>
                <a:lnTo>
                  <a:pt x="135" y="298"/>
                </a:lnTo>
                <a:lnTo>
                  <a:pt x="120" y="297"/>
                </a:lnTo>
                <a:lnTo>
                  <a:pt x="105" y="293"/>
                </a:lnTo>
                <a:lnTo>
                  <a:pt x="92" y="287"/>
                </a:lnTo>
                <a:lnTo>
                  <a:pt x="78" y="281"/>
                </a:lnTo>
                <a:lnTo>
                  <a:pt x="66" y="274"/>
                </a:lnTo>
                <a:lnTo>
                  <a:pt x="54" y="265"/>
                </a:lnTo>
                <a:lnTo>
                  <a:pt x="45" y="256"/>
                </a:lnTo>
                <a:lnTo>
                  <a:pt x="35" y="245"/>
                </a:lnTo>
                <a:lnTo>
                  <a:pt x="25" y="233"/>
                </a:lnTo>
                <a:lnTo>
                  <a:pt x="18" y="221"/>
                </a:lnTo>
                <a:lnTo>
                  <a:pt x="12" y="208"/>
                </a:lnTo>
                <a:lnTo>
                  <a:pt x="7" y="194"/>
                </a:lnTo>
                <a:lnTo>
                  <a:pt x="3" y="180"/>
                </a:lnTo>
                <a:lnTo>
                  <a:pt x="1"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1" name="Freeform 298"/>
          <p:cNvSpPr>
            <a:spLocks/>
          </p:cNvSpPr>
          <p:nvPr/>
        </p:nvSpPr>
        <p:spPr bwMode="auto">
          <a:xfrm>
            <a:off x="11261725" y="7761288"/>
            <a:ext cx="333375" cy="1095375"/>
          </a:xfrm>
          <a:custGeom>
            <a:avLst/>
            <a:gdLst>
              <a:gd name="T0" fmla="*/ 0 w 421"/>
              <a:gd name="T1" fmla="*/ 0 h 1380"/>
              <a:gd name="T2" fmla="*/ 31 w 421"/>
              <a:gd name="T3" fmla="*/ 1350 h 1380"/>
              <a:gd name="T4" fmla="*/ 32 w 421"/>
              <a:gd name="T5" fmla="*/ 1355 h 1380"/>
              <a:gd name="T6" fmla="*/ 34 w 421"/>
              <a:gd name="T7" fmla="*/ 1364 h 1380"/>
              <a:gd name="T8" fmla="*/ 38 w 421"/>
              <a:gd name="T9" fmla="*/ 1370 h 1380"/>
              <a:gd name="T10" fmla="*/ 44 w 421"/>
              <a:gd name="T11" fmla="*/ 1375 h 1380"/>
              <a:gd name="T12" fmla="*/ 48 w 421"/>
              <a:gd name="T13" fmla="*/ 1376 h 1380"/>
              <a:gd name="T14" fmla="*/ 51 w 421"/>
              <a:gd name="T15" fmla="*/ 1379 h 1380"/>
              <a:gd name="T16" fmla="*/ 56 w 421"/>
              <a:gd name="T17" fmla="*/ 1379 h 1380"/>
              <a:gd name="T18" fmla="*/ 61 w 421"/>
              <a:gd name="T19" fmla="*/ 1380 h 1380"/>
              <a:gd name="T20" fmla="*/ 81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5 w 421"/>
              <a:gd name="T33" fmla="*/ 1376 h 1380"/>
              <a:gd name="T34" fmla="*/ 138 w 421"/>
              <a:gd name="T35" fmla="*/ 1375 h 1380"/>
              <a:gd name="T36" fmla="*/ 144 w 421"/>
              <a:gd name="T37" fmla="*/ 1370 h 1380"/>
              <a:gd name="T38" fmla="*/ 148 w 421"/>
              <a:gd name="T39" fmla="*/ 1364 h 1380"/>
              <a:gd name="T40" fmla="*/ 150 w 421"/>
              <a:gd name="T41" fmla="*/ 1355 h 1380"/>
              <a:gd name="T42" fmla="*/ 152 w 421"/>
              <a:gd name="T43" fmla="*/ 1350 h 1380"/>
              <a:gd name="T44" fmla="*/ 182 w 421"/>
              <a:gd name="T45" fmla="*/ 720 h 1380"/>
              <a:gd name="T46" fmla="*/ 182 w 421"/>
              <a:gd name="T47" fmla="*/ 715 h 1380"/>
              <a:gd name="T48" fmla="*/ 185 w 421"/>
              <a:gd name="T49" fmla="*/ 705 h 1380"/>
              <a:gd name="T50" fmla="*/ 189 w 421"/>
              <a:gd name="T51" fmla="*/ 699 h 1380"/>
              <a:gd name="T52" fmla="*/ 194 w 421"/>
              <a:gd name="T53" fmla="*/ 694 h 1380"/>
              <a:gd name="T54" fmla="*/ 197 w 421"/>
              <a:gd name="T55" fmla="*/ 692 h 1380"/>
              <a:gd name="T56" fmla="*/ 201 w 421"/>
              <a:gd name="T57" fmla="*/ 691 h 1380"/>
              <a:gd name="T58" fmla="*/ 206 w 421"/>
              <a:gd name="T59" fmla="*/ 689 h 1380"/>
              <a:gd name="T60" fmla="*/ 211 w 421"/>
              <a:gd name="T61" fmla="*/ 689 h 1380"/>
              <a:gd name="T62" fmla="*/ 217 w 421"/>
              <a:gd name="T63" fmla="*/ 689 h 1380"/>
              <a:gd name="T64" fmla="*/ 222 w 421"/>
              <a:gd name="T65" fmla="*/ 691 h 1380"/>
              <a:gd name="T66" fmla="*/ 225 w 421"/>
              <a:gd name="T67" fmla="*/ 692 h 1380"/>
              <a:gd name="T68" fmla="*/ 229 w 421"/>
              <a:gd name="T69" fmla="*/ 694 h 1380"/>
              <a:gd name="T70" fmla="*/ 234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5 w 421"/>
              <a:gd name="T87" fmla="*/ 1375 h 1380"/>
              <a:gd name="T88" fmla="*/ 287 w 421"/>
              <a:gd name="T89" fmla="*/ 1376 h 1380"/>
              <a:gd name="T90" fmla="*/ 292 w 421"/>
              <a:gd name="T91" fmla="*/ 1379 h 1380"/>
              <a:gd name="T92" fmla="*/ 297 w 421"/>
              <a:gd name="T93" fmla="*/ 1379 h 1380"/>
              <a:gd name="T94" fmla="*/ 301 w 421"/>
              <a:gd name="T95" fmla="*/ 1380 h 1380"/>
              <a:gd name="T96" fmla="*/ 320 w 421"/>
              <a:gd name="T97" fmla="*/ 1380 h 1380"/>
              <a:gd name="T98" fmla="*/ 332 w 421"/>
              <a:gd name="T99" fmla="*/ 1380 h 1380"/>
              <a:gd name="T100" fmla="*/ 344 w 421"/>
              <a:gd name="T101" fmla="*/ 1380 h 1380"/>
              <a:gd name="T102" fmla="*/ 362 w 421"/>
              <a:gd name="T103" fmla="*/ 1380 h 1380"/>
              <a:gd name="T104" fmla="*/ 367 w 421"/>
              <a:gd name="T105" fmla="*/ 1379 h 1380"/>
              <a:gd name="T106" fmla="*/ 372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2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2" y="1355"/>
                </a:lnTo>
                <a:lnTo>
                  <a:pt x="34" y="1364"/>
                </a:lnTo>
                <a:lnTo>
                  <a:pt x="38" y="1370"/>
                </a:lnTo>
                <a:lnTo>
                  <a:pt x="44" y="1375"/>
                </a:lnTo>
                <a:lnTo>
                  <a:pt x="48" y="1376"/>
                </a:lnTo>
                <a:lnTo>
                  <a:pt x="51" y="1379"/>
                </a:lnTo>
                <a:lnTo>
                  <a:pt x="56" y="1379"/>
                </a:lnTo>
                <a:lnTo>
                  <a:pt x="61" y="1380"/>
                </a:lnTo>
                <a:lnTo>
                  <a:pt x="81" y="1380"/>
                </a:lnTo>
                <a:lnTo>
                  <a:pt x="96" y="1380"/>
                </a:lnTo>
                <a:lnTo>
                  <a:pt x="109" y="1380"/>
                </a:lnTo>
                <a:lnTo>
                  <a:pt x="121" y="1380"/>
                </a:lnTo>
                <a:lnTo>
                  <a:pt x="126" y="1379"/>
                </a:lnTo>
                <a:lnTo>
                  <a:pt x="131" y="1379"/>
                </a:lnTo>
                <a:lnTo>
                  <a:pt x="135" y="1376"/>
                </a:lnTo>
                <a:lnTo>
                  <a:pt x="138" y="1375"/>
                </a:lnTo>
                <a:lnTo>
                  <a:pt x="144" y="1370"/>
                </a:lnTo>
                <a:lnTo>
                  <a:pt x="148" y="1364"/>
                </a:lnTo>
                <a:lnTo>
                  <a:pt x="150" y="1355"/>
                </a:lnTo>
                <a:lnTo>
                  <a:pt x="152" y="1350"/>
                </a:lnTo>
                <a:lnTo>
                  <a:pt x="182" y="720"/>
                </a:lnTo>
                <a:lnTo>
                  <a:pt x="182" y="715"/>
                </a:lnTo>
                <a:lnTo>
                  <a:pt x="185" y="705"/>
                </a:lnTo>
                <a:lnTo>
                  <a:pt x="189" y="699"/>
                </a:lnTo>
                <a:lnTo>
                  <a:pt x="194" y="694"/>
                </a:lnTo>
                <a:lnTo>
                  <a:pt x="197" y="692"/>
                </a:lnTo>
                <a:lnTo>
                  <a:pt x="201" y="691"/>
                </a:lnTo>
                <a:lnTo>
                  <a:pt x="206" y="689"/>
                </a:lnTo>
                <a:lnTo>
                  <a:pt x="211" y="689"/>
                </a:lnTo>
                <a:lnTo>
                  <a:pt x="217" y="689"/>
                </a:lnTo>
                <a:lnTo>
                  <a:pt x="222" y="691"/>
                </a:lnTo>
                <a:lnTo>
                  <a:pt x="225" y="692"/>
                </a:lnTo>
                <a:lnTo>
                  <a:pt x="229" y="694"/>
                </a:lnTo>
                <a:lnTo>
                  <a:pt x="234" y="699"/>
                </a:lnTo>
                <a:lnTo>
                  <a:pt x="237" y="705"/>
                </a:lnTo>
                <a:lnTo>
                  <a:pt x="241" y="715"/>
                </a:lnTo>
                <a:lnTo>
                  <a:pt x="241" y="720"/>
                </a:lnTo>
                <a:lnTo>
                  <a:pt x="271" y="1350"/>
                </a:lnTo>
                <a:lnTo>
                  <a:pt x="271" y="1355"/>
                </a:lnTo>
                <a:lnTo>
                  <a:pt x="275" y="1364"/>
                </a:lnTo>
                <a:lnTo>
                  <a:pt x="278" y="1370"/>
                </a:lnTo>
                <a:lnTo>
                  <a:pt x="285" y="1375"/>
                </a:lnTo>
                <a:lnTo>
                  <a:pt x="287" y="1376"/>
                </a:lnTo>
                <a:lnTo>
                  <a:pt x="292" y="1379"/>
                </a:lnTo>
                <a:lnTo>
                  <a:pt x="297" y="1379"/>
                </a:lnTo>
                <a:lnTo>
                  <a:pt x="301" y="1380"/>
                </a:lnTo>
                <a:lnTo>
                  <a:pt x="320" y="1380"/>
                </a:lnTo>
                <a:lnTo>
                  <a:pt x="332" y="1380"/>
                </a:lnTo>
                <a:lnTo>
                  <a:pt x="344" y="1380"/>
                </a:lnTo>
                <a:lnTo>
                  <a:pt x="362" y="1380"/>
                </a:lnTo>
                <a:lnTo>
                  <a:pt x="367" y="1379"/>
                </a:lnTo>
                <a:lnTo>
                  <a:pt x="372" y="1379"/>
                </a:lnTo>
                <a:lnTo>
                  <a:pt x="375" y="1376"/>
                </a:lnTo>
                <a:lnTo>
                  <a:pt x="379" y="1375"/>
                </a:lnTo>
                <a:lnTo>
                  <a:pt x="384" y="1370"/>
                </a:lnTo>
                <a:lnTo>
                  <a:pt x="387" y="1364"/>
                </a:lnTo>
                <a:lnTo>
                  <a:pt x="391" y="1355"/>
                </a:lnTo>
                <a:lnTo>
                  <a:pt x="392"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2" name="Freeform 299"/>
          <p:cNvSpPr>
            <a:spLocks/>
          </p:cNvSpPr>
          <p:nvPr/>
        </p:nvSpPr>
        <p:spPr bwMode="auto">
          <a:xfrm>
            <a:off x="11836400" y="7451725"/>
            <a:ext cx="238125" cy="238125"/>
          </a:xfrm>
          <a:custGeom>
            <a:avLst/>
            <a:gdLst>
              <a:gd name="T0" fmla="*/ 1 w 300"/>
              <a:gd name="T1" fmla="*/ 134 h 299"/>
              <a:gd name="T2" fmla="*/ 6 w 300"/>
              <a:gd name="T3" fmla="*/ 105 h 299"/>
              <a:gd name="T4" fmla="*/ 18 w 300"/>
              <a:gd name="T5" fmla="*/ 78 h 299"/>
              <a:gd name="T6" fmla="*/ 34 w 300"/>
              <a:gd name="T7" fmla="*/ 54 h 299"/>
              <a:gd name="T8" fmla="*/ 54 w 300"/>
              <a:gd name="T9" fmla="*/ 34 h 299"/>
              <a:gd name="T10" fmla="*/ 78 w 300"/>
              <a:gd name="T11" fmla="*/ 18 h 299"/>
              <a:gd name="T12" fmla="*/ 105 w 300"/>
              <a:gd name="T13" fmla="*/ 6 h 299"/>
              <a:gd name="T14" fmla="*/ 134 w 300"/>
              <a:gd name="T15" fmla="*/ 0 h 299"/>
              <a:gd name="T16" fmla="*/ 165 w 300"/>
              <a:gd name="T17" fmla="*/ 0 h 299"/>
              <a:gd name="T18" fmla="*/ 194 w 300"/>
              <a:gd name="T19" fmla="*/ 6 h 299"/>
              <a:gd name="T20" fmla="*/ 221 w 300"/>
              <a:gd name="T21" fmla="*/ 18 h 299"/>
              <a:gd name="T22" fmla="*/ 245 w 300"/>
              <a:gd name="T23" fmla="*/ 34 h 299"/>
              <a:gd name="T24" fmla="*/ 266 w 300"/>
              <a:gd name="T25" fmla="*/ 54 h 299"/>
              <a:gd name="T26" fmla="*/ 282 w 300"/>
              <a:gd name="T27" fmla="*/ 78 h 299"/>
              <a:gd name="T28" fmla="*/ 294 w 300"/>
              <a:gd name="T29" fmla="*/ 105 h 299"/>
              <a:gd name="T30" fmla="*/ 300 w 300"/>
              <a:gd name="T31" fmla="*/ 134 h 299"/>
              <a:gd name="T32" fmla="*/ 300 w 300"/>
              <a:gd name="T33" fmla="*/ 165 h 299"/>
              <a:gd name="T34" fmla="*/ 294 w 300"/>
              <a:gd name="T35" fmla="*/ 194 h 299"/>
              <a:gd name="T36" fmla="*/ 282 w 300"/>
              <a:gd name="T37" fmla="*/ 221 h 299"/>
              <a:gd name="T38" fmla="*/ 266 w 300"/>
              <a:gd name="T39" fmla="*/ 245 h 299"/>
              <a:gd name="T40" fmla="*/ 245 w 300"/>
              <a:gd name="T41" fmla="*/ 265 h 299"/>
              <a:gd name="T42" fmla="*/ 221 w 300"/>
              <a:gd name="T43" fmla="*/ 281 h 299"/>
              <a:gd name="T44" fmla="*/ 194 w 300"/>
              <a:gd name="T45" fmla="*/ 293 h 299"/>
              <a:gd name="T46" fmla="*/ 165 w 300"/>
              <a:gd name="T47" fmla="*/ 298 h 299"/>
              <a:gd name="T48" fmla="*/ 134 w 300"/>
              <a:gd name="T49" fmla="*/ 298 h 299"/>
              <a:gd name="T50" fmla="*/ 105 w 300"/>
              <a:gd name="T51" fmla="*/ 293 h 299"/>
              <a:gd name="T52" fmla="*/ 78 w 300"/>
              <a:gd name="T53" fmla="*/ 281 h 299"/>
              <a:gd name="T54" fmla="*/ 54 w 300"/>
              <a:gd name="T55" fmla="*/ 265 h 299"/>
              <a:gd name="T56" fmla="*/ 34 w 300"/>
              <a:gd name="T57" fmla="*/ 245 h 299"/>
              <a:gd name="T58" fmla="*/ 18 w 300"/>
              <a:gd name="T59" fmla="*/ 221 h 299"/>
              <a:gd name="T60" fmla="*/ 6 w 300"/>
              <a:gd name="T61" fmla="*/ 194 h 299"/>
              <a:gd name="T62" fmla="*/ 1 w 300"/>
              <a:gd name="T63" fmla="*/ 165 h 299"/>
              <a:gd name="T64" fmla="*/ 0 w 300"/>
              <a:gd name="T6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299">
                <a:moveTo>
                  <a:pt x="0" y="150"/>
                </a:moveTo>
                <a:lnTo>
                  <a:pt x="1" y="134"/>
                </a:lnTo>
                <a:lnTo>
                  <a:pt x="2" y="119"/>
                </a:lnTo>
                <a:lnTo>
                  <a:pt x="6" y="105"/>
                </a:lnTo>
                <a:lnTo>
                  <a:pt x="12" y="90"/>
                </a:lnTo>
                <a:lnTo>
                  <a:pt x="18" y="78"/>
                </a:lnTo>
                <a:lnTo>
                  <a:pt x="25" y="65"/>
                </a:lnTo>
                <a:lnTo>
                  <a:pt x="34" y="54"/>
                </a:lnTo>
                <a:lnTo>
                  <a:pt x="43" y="43"/>
                </a:lnTo>
                <a:lnTo>
                  <a:pt x="54" y="34"/>
                </a:lnTo>
                <a:lnTo>
                  <a:pt x="66" y="25"/>
                </a:lnTo>
                <a:lnTo>
                  <a:pt x="78" y="18"/>
                </a:lnTo>
                <a:lnTo>
                  <a:pt x="92" y="11"/>
                </a:lnTo>
                <a:lnTo>
                  <a:pt x="105" y="6"/>
                </a:lnTo>
                <a:lnTo>
                  <a:pt x="120" y="2"/>
                </a:lnTo>
                <a:lnTo>
                  <a:pt x="134" y="0"/>
                </a:lnTo>
                <a:lnTo>
                  <a:pt x="150" y="0"/>
                </a:lnTo>
                <a:lnTo>
                  <a:pt x="165" y="0"/>
                </a:lnTo>
                <a:lnTo>
                  <a:pt x="180" y="2"/>
                </a:lnTo>
                <a:lnTo>
                  <a:pt x="194" y="6"/>
                </a:lnTo>
                <a:lnTo>
                  <a:pt x="208" y="11"/>
                </a:lnTo>
                <a:lnTo>
                  <a:pt x="221" y="18"/>
                </a:lnTo>
                <a:lnTo>
                  <a:pt x="234" y="25"/>
                </a:lnTo>
                <a:lnTo>
                  <a:pt x="245" y="34"/>
                </a:lnTo>
                <a:lnTo>
                  <a:pt x="256" y="43"/>
                </a:lnTo>
                <a:lnTo>
                  <a:pt x="266" y="54"/>
                </a:lnTo>
                <a:lnTo>
                  <a:pt x="274" y="65"/>
                </a:lnTo>
                <a:lnTo>
                  <a:pt x="282" y="78"/>
                </a:lnTo>
                <a:lnTo>
                  <a:pt x="289" y="90"/>
                </a:lnTo>
                <a:lnTo>
                  <a:pt x="294" y="105"/>
                </a:lnTo>
                <a:lnTo>
                  <a:pt x="297" y="119"/>
                </a:lnTo>
                <a:lnTo>
                  <a:pt x="300" y="134"/>
                </a:lnTo>
                <a:lnTo>
                  <a:pt x="300" y="150"/>
                </a:lnTo>
                <a:lnTo>
                  <a:pt x="300" y="165"/>
                </a:lnTo>
                <a:lnTo>
                  <a:pt x="297" y="180"/>
                </a:lnTo>
                <a:lnTo>
                  <a:pt x="294" y="194"/>
                </a:lnTo>
                <a:lnTo>
                  <a:pt x="289" y="208"/>
                </a:lnTo>
                <a:lnTo>
                  <a:pt x="282" y="221"/>
                </a:lnTo>
                <a:lnTo>
                  <a:pt x="274" y="233"/>
                </a:lnTo>
                <a:lnTo>
                  <a:pt x="266" y="245"/>
                </a:lnTo>
                <a:lnTo>
                  <a:pt x="256" y="256"/>
                </a:lnTo>
                <a:lnTo>
                  <a:pt x="245" y="265"/>
                </a:lnTo>
                <a:lnTo>
                  <a:pt x="234" y="274"/>
                </a:lnTo>
                <a:lnTo>
                  <a:pt x="221" y="281"/>
                </a:lnTo>
                <a:lnTo>
                  <a:pt x="208" y="287"/>
                </a:lnTo>
                <a:lnTo>
                  <a:pt x="194" y="293"/>
                </a:lnTo>
                <a:lnTo>
                  <a:pt x="180" y="297"/>
                </a:lnTo>
                <a:lnTo>
                  <a:pt x="165" y="298"/>
                </a:lnTo>
                <a:lnTo>
                  <a:pt x="150" y="299"/>
                </a:lnTo>
                <a:lnTo>
                  <a:pt x="134" y="298"/>
                </a:lnTo>
                <a:lnTo>
                  <a:pt x="120" y="297"/>
                </a:lnTo>
                <a:lnTo>
                  <a:pt x="105" y="293"/>
                </a:lnTo>
                <a:lnTo>
                  <a:pt x="92" y="287"/>
                </a:lnTo>
                <a:lnTo>
                  <a:pt x="78" y="281"/>
                </a:lnTo>
                <a:lnTo>
                  <a:pt x="66" y="274"/>
                </a:lnTo>
                <a:lnTo>
                  <a:pt x="54" y="265"/>
                </a:lnTo>
                <a:lnTo>
                  <a:pt x="43" y="256"/>
                </a:lnTo>
                <a:lnTo>
                  <a:pt x="34" y="245"/>
                </a:lnTo>
                <a:lnTo>
                  <a:pt x="25" y="233"/>
                </a:lnTo>
                <a:lnTo>
                  <a:pt x="18" y="221"/>
                </a:lnTo>
                <a:lnTo>
                  <a:pt x="12" y="208"/>
                </a:lnTo>
                <a:lnTo>
                  <a:pt x="6" y="194"/>
                </a:lnTo>
                <a:lnTo>
                  <a:pt x="2" y="180"/>
                </a:lnTo>
                <a:lnTo>
                  <a:pt x="1" y="165"/>
                </a:lnTo>
                <a:lnTo>
                  <a:pt x="0" y="150"/>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3" name="Freeform 300"/>
          <p:cNvSpPr>
            <a:spLocks/>
          </p:cNvSpPr>
          <p:nvPr/>
        </p:nvSpPr>
        <p:spPr bwMode="auto">
          <a:xfrm>
            <a:off x="11788775" y="7761288"/>
            <a:ext cx="334963" cy="1095375"/>
          </a:xfrm>
          <a:custGeom>
            <a:avLst/>
            <a:gdLst>
              <a:gd name="T0" fmla="*/ 0 w 421"/>
              <a:gd name="T1" fmla="*/ 0 h 1380"/>
              <a:gd name="T2" fmla="*/ 31 w 421"/>
              <a:gd name="T3" fmla="*/ 1350 h 1380"/>
              <a:gd name="T4" fmla="*/ 31 w 421"/>
              <a:gd name="T5" fmla="*/ 1355 h 1380"/>
              <a:gd name="T6" fmla="*/ 34 w 421"/>
              <a:gd name="T7" fmla="*/ 1364 h 1380"/>
              <a:gd name="T8" fmla="*/ 38 w 421"/>
              <a:gd name="T9" fmla="*/ 1370 h 1380"/>
              <a:gd name="T10" fmla="*/ 44 w 421"/>
              <a:gd name="T11" fmla="*/ 1375 h 1380"/>
              <a:gd name="T12" fmla="*/ 46 w 421"/>
              <a:gd name="T13" fmla="*/ 1376 h 1380"/>
              <a:gd name="T14" fmla="*/ 51 w 421"/>
              <a:gd name="T15" fmla="*/ 1379 h 1380"/>
              <a:gd name="T16" fmla="*/ 56 w 421"/>
              <a:gd name="T17" fmla="*/ 1379 h 1380"/>
              <a:gd name="T18" fmla="*/ 61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5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1 w 421"/>
              <a:gd name="T45" fmla="*/ 720 h 1380"/>
              <a:gd name="T46" fmla="*/ 182 w 421"/>
              <a:gd name="T47" fmla="*/ 715 h 1380"/>
              <a:gd name="T48" fmla="*/ 184 w 421"/>
              <a:gd name="T49" fmla="*/ 705 h 1380"/>
              <a:gd name="T50" fmla="*/ 188 w 421"/>
              <a:gd name="T51" fmla="*/ 699 h 1380"/>
              <a:gd name="T52" fmla="*/ 194 w 421"/>
              <a:gd name="T53" fmla="*/ 694 h 1380"/>
              <a:gd name="T54" fmla="*/ 197 w 421"/>
              <a:gd name="T55" fmla="*/ 692 h 1380"/>
              <a:gd name="T56" fmla="*/ 201 w 421"/>
              <a:gd name="T57" fmla="*/ 691 h 1380"/>
              <a:gd name="T58" fmla="*/ 206 w 421"/>
              <a:gd name="T59" fmla="*/ 689 h 1380"/>
              <a:gd name="T60" fmla="*/ 211 w 421"/>
              <a:gd name="T61" fmla="*/ 689 h 1380"/>
              <a:gd name="T62" fmla="*/ 217 w 421"/>
              <a:gd name="T63" fmla="*/ 689 h 1380"/>
              <a:gd name="T64" fmla="*/ 220 w 421"/>
              <a:gd name="T65" fmla="*/ 691 h 1380"/>
              <a:gd name="T66" fmla="*/ 225 w 421"/>
              <a:gd name="T67" fmla="*/ 692 h 1380"/>
              <a:gd name="T68" fmla="*/ 228 w 421"/>
              <a:gd name="T69" fmla="*/ 694 h 1380"/>
              <a:gd name="T70" fmla="*/ 234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3 w 421"/>
              <a:gd name="T87" fmla="*/ 1375 h 1380"/>
              <a:gd name="T88" fmla="*/ 287 w 421"/>
              <a:gd name="T89" fmla="*/ 1376 h 1380"/>
              <a:gd name="T90" fmla="*/ 291 w 421"/>
              <a:gd name="T91" fmla="*/ 1379 h 1380"/>
              <a:gd name="T92" fmla="*/ 295 w 421"/>
              <a:gd name="T93" fmla="*/ 1379 h 1380"/>
              <a:gd name="T94" fmla="*/ 301 w 421"/>
              <a:gd name="T95" fmla="*/ 1380 h 1380"/>
              <a:gd name="T96" fmla="*/ 318 w 421"/>
              <a:gd name="T97" fmla="*/ 1380 h 1380"/>
              <a:gd name="T98" fmla="*/ 332 w 421"/>
              <a:gd name="T99" fmla="*/ 1380 h 1380"/>
              <a:gd name="T100" fmla="*/ 344 w 421"/>
              <a:gd name="T101" fmla="*/ 1380 h 1380"/>
              <a:gd name="T102" fmla="*/ 361 w 421"/>
              <a:gd name="T103" fmla="*/ 1380 h 1380"/>
              <a:gd name="T104" fmla="*/ 367 w 421"/>
              <a:gd name="T105" fmla="*/ 1379 h 1380"/>
              <a:gd name="T106" fmla="*/ 372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4"/>
                </a:lnTo>
                <a:lnTo>
                  <a:pt x="38" y="1370"/>
                </a:lnTo>
                <a:lnTo>
                  <a:pt x="44" y="1375"/>
                </a:lnTo>
                <a:lnTo>
                  <a:pt x="46" y="1376"/>
                </a:lnTo>
                <a:lnTo>
                  <a:pt x="51" y="1379"/>
                </a:lnTo>
                <a:lnTo>
                  <a:pt x="56" y="1379"/>
                </a:lnTo>
                <a:lnTo>
                  <a:pt x="61" y="1380"/>
                </a:lnTo>
                <a:lnTo>
                  <a:pt x="80" y="1380"/>
                </a:lnTo>
                <a:lnTo>
                  <a:pt x="96" y="1380"/>
                </a:lnTo>
                <a:lnTo>
                  <a:pt x="109" y="1380"/>
                </a:lnTo>
                <a:lnTo>
                  <a:pt x="121" y="1380"/>
                </a:lnTo>
                <a:lnTo>
                  <a:pt x="126" y="1379"/>
                </a:lnTo>
                <a:lnTo>
                  <a:pt x="131" y="1379"/>
                </a:lnTo>
                <a:lnTo>
                  <a:pt x="135" y="1376"/>
                </a:lnTo>
                <a:lnTo>
                  <a:pt x="138" y="1375"/>
                </a:lnTo>
                <a:lnTo>
                  <a:pt x="143" y="1370"/>
                </a:lnTo>
                <a:lnTo>
                  <a:pt x="147" y="1364"/>
                </a:lnTo>
                <a:lnTo>
                  <a:pt x="150" y="1355"/>
                </a:lnTo>
                <a:lnTo>
                  <a:pt x="150" y="1350"/>
                </a:lnTo>
                <a:lnTo>
                  <a:pt x="181" y="720"/>
                </a:lnTo>
                <a:lnTo>
                  <a:pt x="182" y="715"/>
                </a:lnTo>
                <a:lnTo>
                  <a:pt x="184" y="705"/>
                </a:lnTo>
                <a:lnTo>
                  <a:pt x="188" y="699"/>
                </a:lnTo>
                <a:lnTo>
                  <a:pt x="194" y="694"/>
                </a:lnTo>
                <a:lnTo>
                  <a:pt x="197" y="692"/>
                </a:lnTo>
                <a:lnTo>
                  <a:pt x="201" y="691"/>
                </a:lnTo>
                <a:lnTo>
                  <a:pt x="206" y="689"/>
                </a:lnTo>
                <a:lnTo>
                  <a:pt x="211" y="689"/>
                </a:lnTo>
                <a:lnTo>
                  <a:pt x="217" y="689"/>
                </a:lnTo>
                <a:lnTo>
                  <a:pt x="220" y="691"/>
                </a:lnTo>
                <a:lnTo>
                  <a:pt x="225" y="692"/>
                </a:lnTo>
                <a:lnTo>
                  <a:pt x="228" y="694"/>
                </a:lnTo>
                <a:lnTo>
                  <a:pt x="234" y="699"/>
                </a:lnTo>
                <a:lnTo>
                  <a:pt x="237" y="705"/>
                </a:lnTo>
                <a:lnTo>
                  <a:pt x="241" y="715"/>
                </a:lnTo>
                <a:lnTo>
                  <a:pt x="241" y="720"/>
                </a:lnTo>
                <a:lnTo>
                  <a:pt x="271" y="1350"/>
                </a:lnTo>
                <a:lnTo>
                  <a:pt x="271" y="1355"/>
                </a:lnTo>
                <a:lnTo>
                  <a:pt x="275" y="1364"/>
                </a:lnTo>
                <a:lnTo>
                  <a:pt x="278" y="1370"/>
                </a:lnTo>
                <a:lnTo>
                  <a:pt x="283" y="1375"/>
                </a:lnTo>
                <a:lnTo>
                  <a:pt x="287" y="1376"/>
                </a:lnTo>
                <a:lnTo>
                  <a:pt x="291" y="1379"/>
                </a:lnTo>
                <a:lnTo>
                  <a:pt x="295" y="1379"/>
                </a:lnTo>
                <a:lnTo>
                  <a:pt x="301" y="1380"/>
                </a:lnTo>
                <a:lnTo>
                  <a:pt x="318" y="1380"/>
                </a:lnTo>
                <a:lnTo>
                  <a:pt x="332" y="1380"/>
                </a:lnTo>
                <a:lnTo>
                  <a:pt x="344" y="1380"/>
                </a:lnTo>
                <a:lnTo>
                  <a:pt x="361" y="1380"/>
                </a:lnTo>
                <a:lnTo>
                  <a:pt x="367" y="1379"/>
                </a:lnTo>
                <a:lnTo>
                  <a:pt x="372"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4" name="Freeform 301"/>
          <p:cNvSpPr>
            <a:spLocks/>
          </p:cNvSpPr>
          <p:nvPr/>
        </p:nvSpPr>
        <p:spPr bwMode="auto">
          <a:xfrm>
            <a:off x="12365038" y="7451725"/>
            <a:ext cx="238125" cy="238125"/>
          </a:xfrm>
          <a:custGeom>
            <a:avLst/>
            <a:gdLst>
              <a:gd name="T0" fmla="*/ 0 w 300"/>
              <a:gd name="T1" fmla="*/ 134 h 299"/>
              <a:gd name="T2" fmla="*/ 6 w 300"/>
              <a:gd name="T3" fmla="*/ 105 h 299"/>
              <a:gd name="T4" fmla="*/ 18 w 300"/>
              <a:gd name="T5" fmla="*/ 78 h 299"/>
              <a:gd name="T6" fmla="*/ 34 w 300"/>
              <a:gd name="T7" fmla="*/ 54 h 299"/>
              <a:gd name="T8" fmla="*/ 54 w 300"/>
              <a:gd name="T9" fmla="*/ 34 h 299"/>
              <a:gd name="T10" fmla="*/ 78 w 300"/>
              <a:gd name="T11" fmla="*/ 18 h 299"/>
              <a:gd name="T12" fmla="*/ 105 w 300"/>
              <a:gd name="T13" fmla="*/ 6 h 299"/>
              <a:gd name="T14" fmla="*/ 134 w 300"/>
              <a:gd name="T15" fmla="*/ 0 h 299"/>
              <a:gd name="T16" fmla="*/ 165 w 300"/>
              <a:gd name="T17" fmla="*/ 0 h 299"/>
              <a:gd name="T18" fmla="*/ 194 w 300"/>
              <a:gd name="T19" fmla="*/ 6 h 299"/>
              <a:gd name="T20" fmla="*/ 221 w 300"/>
              <a:gd name="T21" fmla="*/ 18 h 299"/>
              <a:gd name="T22" fmla="*/ 245 w 300"/>
              <a:gd name="T23" fmla="*/ 34 h 299"/>
              <a:gd name="T24" fmla="*/ 266 w 300"/>
              <a:gd name="T25" fmla="*/ 54 h 299"/>
              <a:gd name="T26" fmla="*/ 281 w 300"/>
              <a:gd name="T27" fmla="*/ 78 h 299"/>
              <a:gd name="T28" fmla="*/ 292 w 300"/>
              <a:gd name="T29" fmla="*/ 105 h 299"/>
              <a:gd name="T30" fmla="*/ 298 w 300"/>
              <a:gd name="T31" fmla="*/ 134 h 299"/>
              <a:gd name="T32" fmla="*/ 298 w 300"/>
              <a:gd name="T33" fmla="*/ 165 h 299"/>
              <a:gd name="T34" fmla="*/ 292 w 300"/>
              <a:gd name="T35" fmla="*/ 194 h 299"/>
              <a:gd name="T36" fmla="*/ 281 w 300"/>
              <a:gd name="T37" fmla="*/ 221 h 299"/>
              <a:gd name="T38" fmla="*/ 266 w 300"/>
              <a:gd name="T39" fmla="*/ 245 h 299"/>
              <a:gd name="T40" fmla="*/ 245 w 300"/>
              <a:gd name="T41" fmla="*/ 265 h 299"/>
              <a:gd name="T42" fmla="*/ 221 w 300"/>
              <a:gd name="T43" fmla="*/ 281 h 299"/>
              <a:gd name="T44" fmla="*/ 194 w 300"/>
              <a:gd name="T45" fmla="*/ 293 h 299"/>
              <a:gd name="T46" fmla="*/ 165 w 300"/>
              <a:gd name="T47" fmla="*/ 298 h 299"/>
              <a:gd name="T48" fmla="*/ 134 w 300"/>
              <a:gd name="T49" fmla="*/ 298 h 299"/>
              <a:gd name="T50" fmla="*/ 105 w 300"/>
              <a:gd name="T51" fmla="*/ 293 h 299"/>
              <a:gd name="T52" fmla="*/ 78 w 300"/>
              <a:gd name="T53" fmla="*/ 281 h 299"/>
              <a:gd name="T54" fmla="*/ 54 w 300"/>
              <a:gd name="T55" fmla="*/ 265 h 299"/>
              <a:gd name="T56" fmla="*/ 34 w 300"/>
              <a:gd name="T57" fmla="*/ 245 h 299"/>
              <a:gd name="T58" fmla="*/ 18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2" y="119"/>
                </a:lnTo>
                <a:lnTo>
                  <a:pt x="6" y="105"/>
                </a:lnTo>
                <a:lnTo>
                  <a:pt x="11" y="90"/>
                </a:lnTo>
                <a:lnTo>
                  <a:pt x="18" y="78"/>
                </a:lnTo>
                <a:lnTo>
                  <a:pt x="25" y="65"/>
                </a:lnTo>
                <a:lnTo>
                  <a:pt x="34" y="54"/>
                </a:lnTo>
                <a:lnTo>
                  <a:pt x="43" y="43"/>
                </a:lnTo>
                <a:lnTo>
                  <a:pt x="54" y="34"/>
                </a:lnTo>
                <a:lnTo>
                  <a:pt x="65" y="25"/>
                </a:lnTo>
                <a:lnTo>
                  <a:pt x="78" y="18"/>
                </a:lnTo>
                <a:lnTo>
                  <a:pt x="92" y="11"/>
                </a:lnTo>
                <a:lnTo>
                  <a:pt x="105" y="6"/>
                </a:lnTo>
                <a:lnTo>
                  <a:pt x="119" y="2"/>
                </a:lnTo>
                <a:lnTo>
                  <a:pt x="134" y="0"/>
                </a:lnTo>
                <a:lnTo>
                  <a:pt x="150" y="0"/>
                </a:lnTo>
                <a:lnTo>
                  <a:pt x="165" y="0"/>
                </a:lnTo>
                <a:lnTo>
                  <a:pt x="180" y="2"/>
                </a:lnTo>
                <a:lnTo>
                  <a:pt x="194" y="6"/>
                </a:lnTo>
                <a:lnTo>
                  <a:pt x="208" y="11"/>
                </a:lnTo>
                <a:lnTo>
                  <a:pt x="221" y="18"/>
                </a:lnTo>
                <a:lnTo>
                  <a:pt x="233" y="25"/>
                </a:lnTo>
                <a:lnTo>
                  <a:pt x="245" y="34"/>
                </a:lnTo>
                <a:lnTo>
                  <a:pt x="256" y="43"/>
                </a:lnTo>
                <a:lnTo>
                  <a:pt x="266" y="54"/>
                </a:lnTo>
                <a:lnTo>
                  <a:pt x="274" y="65"/>
                </a:lnTo>
                <a:lnTo>
                  <a:pt x="281" y="78"/>
                </a:lnTo>
                <a:lnTo>
                  <a:pt x="288" y="90"/>
                </a:lnTo>
                <a:lnTo>
                  <a:pt x="292" y="105"/>
                </a:lnTo>
                <a:lnTo>
                  <a:pt x="297" y="119"/>
                </a:lnTo>
                <a:lnTo>
                  <a:pt x="298" y="134"/>
                </a:lnTo>
                <a:lnTo>
                  <a:pt x="300" y="150"/>
                </a:lnTo>
                <a:lnTo>
                  <a:pt x="298" y="165"/>
                </a:lnTo>
                <a:lnTo>
                  <a:pt x="297" y="180"/>
                </a:lnTo>
                <a:lnTo>
                  <a:pt x="292" y="194"/>
                </a:lnTo>
                <a:lnTo>
                  <a:pt x="288" y="208"/>
                </a:lnTo>
                <a:lnTo>
                  <a:pt x="281" y="221"/>
                </a:lnTo>
                <a:lnTo>
                  <a:pt x="274" y="233"/>
                </a:lnTo>
                <a:lnTo>
                  <a:pt x="266" y="245"/>
                </a:lnTo>
                <a:lnTo>
                  <a:pt x="256" y="256"/>
                </a:lnTo>
                <a:lnTo>
                  <a:pt x="245" y="265"/>
                </a:lnTo>
                <a:lnTo>
                  <a:pt x="233" y="274"/>
                </a:lnTo>
                <a:lnTo>
                  <a:pt x="221" y="281"/>
                </a:lnTo>
                <a:lnTo>
                  <a:pt x="208" y="287"/>
                </a:lnTo>
                <a:lnTo>
                  <a:pt x="194" y="293"/>
                </a:lnTo>
                <a:lnTo>
                  <a:pt x="180" y="297"/>
                </a:lnTo>
                <a:lnTo>
                  <a:pt x="165" y="298"/>
                </a:lnTo>
                <a:lnTo>
                  <a:pt x="150" y="299"/>
                </a:lnTo>
                <a:lnTo>
                  <a:pt x="134" y="298"/>
                </a:lnTo>
                <a:lnTo>
                  <a:pt x="119" y="297"/>
                </a:lnTo>
                <a:lnTo>
                  <a:pt x="105" y="293"/>
                </a:lnTo>
                <a:lnTo>
                  <a:pt x="92" y="287"/>
                </a:lnTo>
                <a:lnTo>
                  <a:pt x="78" y="281"/>
                </a:lnTo>
                <a:lnTo>
                  <a:pt x="65" y="274"/>
                </a:lnTo>
                <a:lnTo>
                  <a:pt x="54" y="265"/>
                </a:lnTo>
                <a:lnTo>
                  <a:pt x="43" y="256"/>
                </a:lnTo>
                <a:lnTo>
                  <a:pt x="34" y="245"/>
                </a:lnTo>
                <a:lnTo>
                  <a:pt x="25" y="233"/>
                </a:lnTo>
                <a:lnTo>
                  <a:pt x="18" y="221"/>
                </a:lnTo>
                <a:lnTo>
                  <a:pt x="11" y="208"/>
                </a:lnTo>
                <a:lnTo>
                  <a:pt x="6" y="194"/>
                </a:lnTo>
                <a:lnTo>
                  <a:pt x="2"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5" name="Freeform 302"/>
          <p:cNvSpPr>
            <a:spLocks/>
          </p:cNvSpPr>
          <p:nvPr/>
        </p:nvSpPr>
        <p:spPr bwMode="auto">
          <a:xfrm>
            <a:off x="12317413" y="7761288"/>
            <a:ext cx="333375" cy="1095375"/>
          </a:xfrm>
          <a:custGeom>
            <a:avLst/>
            <a:gdLst>
              <a:gd name="T0" fmla="*/ 0 w 421"/>
              <a:gd name="T1" fmla="*/ 0 h 1380"/>
              <a:gd name="T2" fmla="*/ 31 w 421"/>
              <a:gd name="T3" fmla="*/ 1350 h 1380"/>
              <a:gd name="T4" fmla="*/ 31 w 421"/>
              <a:gd name="T5" fmla="*/ 1355 h 1380"/>
              <a:gd name="T6" fmla="*/ 34 w 421"/>
              <a:gd name="T7" fmla="*/ 1364 h 1380"/>
              <a:gd name="T8" fmla="*/ 38 w 421"/>
              <a:gd name="T9" fmla="*/ 1370 h 1380"/>
              <a:gd name="T10" fmla="*/ 43 w 421"/>
              <a:gd name="T11" fmla="*/ 1375 h 1380"/>
              <a:gd name="T12" fmla="*/ 46 w 421"/>
              <a:gd name="T13" fmla="*/ 1376 h 1380"/>
              <a:gd name="T14" fmla="*/ 50 w 421"/>
              <a:gd name="T15" fmla="*/ 1379 h 1380"/>
              <a:gd name="T16" fmla="*/ 55 w 421"/>
              <a:gd name="T17" fmla="*/ 1379 h 1380"/>
              <a:gd name="T18" fmla="*/ 61 w 421"/>
              <a:gd name="T19" fmla="*/ 1380 h 1380"/>
              <a:gd name="T20" fmla="*/ 80 w 421"/>
              <a:gd name="T21" fmla="*/ 1380 h 1380"/>
              <a:gd name="T22" fmla="*/ 96 w 421"/>
              <a:gd name="T23" fmla="*/ 1380 h 1380"/>
              <a:gd name="T24" fmla="*/ 108 w 421"/>
              <a:gd name="T25" fmla="*/ 1380 h 1380"/>
              <a:gd name="T26" fmla="*/ 120 w 421"/>
              <a:gd name="T27" fmla="*/ 1380 h 1380"/>
              <a:gd name="T28" fmla="*/ 126 w 421"/>
              <a:gd name="T29" fmla="*/ 1379 h 1380"/>
              <a:gd name="T30" fmla="*/ 131 w 421"/>
              <a:gd name="T31" fmla="*/ 1379 h 1380"/>
              <a:gd name="T32" fmla="*/ 135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8 w 421"/>
              <a:gd name="T51" fmla="*/ 699 h 1380"/>
              <a:gd name="T52" fmla="*/ 193 w 421"/>
              <a:gd name="T53" fmla="*/ 694 h 1380"/>
              <a:gd name="T54" fmla="*/ 196 w 421"/>
              <a:gd name="T55" fmla="*/ 692 h 1380"/>
              <a:gd name="T56" fmla="*/ 201 w 421"/>
              <a:gd name="T57" fmla="*/ 691 h 1380"/>
              <a:gd name="T58" fmla="*/ 205 w 421"/>
              <a:gd name="T59" fmla="*/ 689 h 1380"/>
              <a:gd name="T60" fmla="*/ 211 w 421"/>
              <a:gd name="T61" fmla="*/ 689 h 1380"/>
              <a:gd name="T62" fmla="*/ 216 w 421"/>
              <a:gd name="T63" fmla="*/ 689 h 1380"/>
              <a:gd name="T64" fmla="*/ 220 w 421"/>
              <a:gd name="T65" fmla="*/ 691 h 1380"/>
              <a:gd name="T66" fmla="*/ 224 w 421"/>
              <a:gd name="T67" fmla="*/ 692 h 1380"/>
              <a:gd name="T68" fmla="*/ 228 w 421"/>
              <a:gd name="T69" fmla="*/ 694 h 1380"/>
              <a:gd name="T70" fmla="*/ 234 w 421"/>
              <a:gd name="T71" fmla="*/ 699 h 1380"/>
              <a:gd name="T72" fmla="*/ 237 w 421"/>
              <a:gd name="T73" fmla="*/ 705 h 1380"/>
              <a:gd name="T74" fmla="*/ 240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3 w 421"/>
              <a:gd name="T87" fmla="*/ 1375 h 1380"/>
              <a:gd name="T88" fmla="*/ 287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1 w 421"/>
              <a:gd name="T103" fmla="*/ 1380 h 1380"/>
              <a:gd name="T104" fmla="*/ 365 w 421"/>
              <a:gd name="T105" fmla="*/ 1379 h 1380"/>
              <a:gd name="T106" fmla="*/ 370 w 421"/>
              <a:gd name="T107" fmla="*/ 1379 h 1380"/>
              <a:gd name="T108" fmla="*/ 375 w 421"/>
              <a:gd name="T109" fmla="*/ 1376 h 1380"/>
              <a:gd name="T110" fmla="*/ 378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4"/>
                </a:lnTo>
                <a:lnTo>
                  <a:pt x="38" y="1370"/>
                </a:lnTo>
                <a:lnTo>
                  <a:pt x="43" y="1375"/>
                </a:lnTo>
                <a:lnTo>
                  <a:pt x="46" y="1376"/>
                </a:lnTo>
                <a:lnTo>
                  <a:pt x="50" y="1379"/>
                </a:lnTo>
                <a:lnTo>
                  <a:pt x="55" y="1379"/>
                </a:lnTo>
                <a:lnTo>
                  <a:pt x="61" y="1380"/>
                </a:lnTo>
                <a:lnTo>
                  <a:pt x="80" y="1380"/>
                </a:lnTo>
                <a:lnTo>
                  <a:pt x="96" y="1380"/>
                </a:lnTo>
                <a:lnTo>
                  <a:pt x="108" y="1380"/>
                </a:lnTo>
                <a:lnTo>
                  <a:pt x="120" y="1380"/>
                </a:lnTo>
                <a:lnTo>
                  <a:pt x="126" y="1379"/>
                </a:lnTo>
                <a:lnTo>
                  <a:pt x="131" y="1379"/>
                </a:lnTo>
                <a:lnTo>
                  <a:pt x="135" y="1376"/>
                </a:lnTo>
                <a:lnTo>
                  <a:pt x="138" y="1375"/>
                </a:lnTo>
                <a:lnTo>
                  <a:pt x="143" y="1370"/>
                </a:lnTo>
                <a:lnTo>
                  <a:pt x="147" y="1364"/>
                </a:lnTo>
                <a:lnTo>
                  <a:pt x="150" y="1355"/>
                </a:lnTo>
                <a:lnTo>
                  <a:pt x="150" y="1350"/>
                </a:lnTo>
                <a:lnTo>
                  <a:pt x="180" y="720"/>
                </a:lnTo>
                <a:lnTo>
                  <a:pt x="180" y="715"/>
                </a:lnTo>
                <a:lnTo>
                  <a:pt x="184" y="705"/>
                </a:lnTo>
                <a:lnTo>
                  <a:pt x="188" y="699"/>
                </a:lnTo>
                <a:lnTo>
                  <a:pt x="193" y="694"/>
                </a:lnTo>
                <a:lnTo>
                  <a:pt x="196" y="692"/>
                </a:lnTo>
                <a:lnTo>
                  <a:pt x="201" y="691"/>
                </a:lnTo>
                <a:lnTo>
                  <a:pt x="205" y="689"/>
                </a:lnTo>
                <a:lnTo>
                  <a:pt x="211" y="689"/>
                </a:lnTo>
                <a:lnTo>
                  <a:pt x="216" y="689"/>
                </a:lnTo>
                <a:lnTo>
                  <a:pt x="220" y="691"/>
                </a:lnTo>
                <a:lnTo>
                  <a:pt x="224" y="692"/>
                </a:lnTo>
                <a:lnTo>
                  <a:pt x="228" y="694"/>
                </a:lnTo>
                <a:lnTo>
                  <a:pt x="234" y="699"/>
                </a:lnTo>
                <a:lnTo>
                  <a:pt x="237" y="705"/>
                </a:lnTo>
                <a:lnTo>
                  <a:pt x="240" y="715"/>
                </a:lnTo>
                <a:lnTo>
                  <a:pt x="241" y="720"/>
                </a:lnTo>
                <a:lnTo>
                  <a:pt x="271" y="1350"/>
                </a:lnTo>
                <a:lnTo>
                  <a:pt x="271" y="1355"/>
                </a:lnTo>
                <a:lnTo>
                  <a:pt x="275" y="1364"/>
                </a:lnTo>
                <a:lnTo>
                  <a:pt x="278" y="1370"/>
                </a:lnTo>
                <a:lnTo>
                  <a:pt x="283" y="1375"/>
                </a:lnTo>
                <a:lnTo>
                  <a:pt x="287" y="1376"/>
                </a:lnTo>
                <a:lnTo>
                  <a:pt x="290" y="1379"/>
                </a:lnTo>
                <a:lnTo>
                  <a:pt x="295" y="1379"/>
                </a:lnTo>
                <a:lnTo>
                  <a:pt x="300" y="1380"/>
                </a:lnTo>
                <a:lnTo>
                  <a:pt x="318" y="1380"/>
                </a:lnTo>
                <a:lnTo>
                  <a:pt x="330" y="1380"/>
                </a:lnTo>
                <a:lnTo>
                  <a:pt x="342" y="1380"/>
                </a:lnTo>
                <a:lnTo>
                  <a:pt x="361" y="1380"/>
                </a:lnTo>
                <a:lnTo>
                  <a:pt x="365" y="1379"/>
                </a:lnTo>
                <a:lnTo>
                  <a:pt x="370" y="1379"/>
                </a:lnTo>
                <a:lnTo>
                  <a:pt x="375" y="1376"/>
                </a:lnTo>
                <a:lnTo>
                  <a:pt x="378"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6" name="Freeform 303"/>
          <p:cNvSpPr>
            <a:spLocks/>
          </p:cNvSpPr>
          <p:nvPr/>
        </p:nvSpPr>
        <p:spPr bwMode="auto">
          <a:xfrm>
            <a:off x="12874625" y="7451725"/>
            <a:ext cx="238125" cy="238125"/>
          </a:xfrm>
          <a:custGeom>
            <a:avLst/>
            <a:gdLst>
              <a:gd name="T0" fmla="*/ 0 w 300"/>
              <a:gd name="T1" fmla="*/ 134 h 299"/>
              <a:gd name="T2" fmla="*/ 6 w 300"/>
              <a:gd name="T3" fmla="*/ 105 h 299"/>
              <a:gd name="T4" fmla="*/ 18 w 300"/>
              <a:gd name="T5" fmla="*/ 78 h 299"/>
              <a:gd name="T6" fmla="*/ 34 w 300"/>
              <a:gd name="T7" fmla="*/ 54 h 299"/>
              <a:gd name="T8" fmla="*/ 54 w 300"/>
              <a:gd name="T9" fmla="*/ 34 h 299"/>
              <a:gd name="T10" fmla="*/ 78 w 300"/>
              <a:gd name="T11" fmla="*/ 18 h 299"/>
              <a:gd name="T12" fmla="*/ 105 w 300"/>
              <a:gd name="T13" fmla="*/ 6 h 299"/>
              <a:gd name="T14" fmla="*/ 134 w 300"/>
              <a:gd name="T15" fmla="*/ 0 h 299"/>
              <a:gd name="T16" fmla="*/ 165 w 300"/>
              <a:gd name="T17" fmla="*/ 0 h 299"/>
              <a:gd name="T18" fmla="*/ 194 w 300"/>
              <a:gd name="T19" fmla="*/ 6 h 299"/>
              <a:gd name="T20" fmla="*/ 221 w 300"/>
              <a:gd name="T21" fmla="*/ 18 h 299"/>
              <a:gd name="T22" fmla="*/ 245 w 300"/>
              <a:gd name="T23" fmla="*/ 34 h 299"/>
              <a:gd name="T24" fmla="*/ 266 w 300"/>
              <a:gd name="T25" fmla="*/ 54 h 299"/>
              <a:gd name="T26" fmla="*/ 281 w 300"/>
              <a:gd name="T27" fmla="*/ 78 h 299"/>
              <a:gd name="T28" fmla="*/ 294 w 300"/>
              <a:gd name="T29" fmla="*/ 105 h 299"/>
              <a:gd name="T30" fmla="*/ 300 w 300"/>
              <a:gd name="T31" fmla="*/ 134 h 299"/>
              <a:gd name="T32" fmla="*/ 300 w 300"/>
              <a:gd name="T33" fmla="*/ 165 h 299"/>
              <a:gd name="T34" fmla="*/ 294 w 300"/>
              <a:gd name="T35" fmla="*/ 194 h 299"/>
              <a:gd name="T36" fmla="*/ 281 w 300"/>
              <a:gd name="T37" fmla="*/ 221 h 299"/>
              <a:gd name="T38" fmla="*/ 266 w 300"/>
              <a:gd name="T39" fmla="*/ 245 h 299"/>
              <a:gd name="T40" fmla="*/ 245 w 300"/>
              <a:gd name="T41" fmla="*/ 265 h 299"/>
              <a:gd name="T42" fmla="*/ 221 w 300"/>
              <a:gd name="T43" fmla="*/ 281 h 299"/>
              <a:gd name="T44" fmla="*/ 194 w 300"/>
              <a:gd name="T45" fmla="*/ 293 h 299"/>
              <a:gd name="T46" fmla="*/ 165 w 300"/>
              <a:gd name="T47" fmla="*/ 298 h 299"/>
              <a:gd name="T48" fmla="*/ 134 w 300"/>
              <a:gd name="T49" fmla="*/ 298 h 299"/>
              <a:gd name="T50" fmla="*/ 105 w 300"/>
              <a:gd name="T51" fmla="*/ 293 h 299"/>
              <a:gd name="T52" fmla="*/ 78 w 300"/>
              <a:gd name="T53" fmla="*/ 281 h 299"/>
              <a:gd name="T54" fmla="*/ 54 w 300"/>
              <a:gd name="T55" fmla="*/ 265 h 299"/>
              <a:gd name="T56" fmla="*/ 34 w 300"/>
              <a:gd name="T57" fmla="*/ 245 h 299"/>
              <a:gd name="T58" fmla="*/ 18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2" y="119"/>
                </a:lnTo>
                <a:lnTo>
                  <a:pt x="6" y="105"/>
                </a:lnTo>
                <a:lnTo>
                  <a:pt x="11" y="90"/>
                </a:lnTo>
                <a:lnTo>
                  <a:pt x="18" y="78"/>
                </a:lnTo>
                <a:lnTo>
                  <a:pt x="25" y="65"/>
                </a:lnTo>
                <a:lnTo>
                  <a:pt x="34" y="54"/>
                </a:lnTo>
                <a:lnTo>
                  <a:pt x="43" y="43"/>
                </a:lnTo>
                <a:lnTo>
                  <a:pt x="54" y="34"/>
                </a:lnTo>
                <a:lnTo>
                  <a:pt x="65" y="25"/>
                </a:lnTo>
                <a:lnTo>
                  <a:pt x="78" y="18"/>
                </a:lnTo>
                <a:lnTo>
                  <a:pt x="92" y="11"/>
                </a:lnTo>
                <a:lnTo>
                  <a:pt x="105" y="6"/>
                </a:lnTo>
                <a:lnTo>
                  <a:pt x="119" y="2"/>
                </a:lnTo>
                <a:lnTo>
                  <a:pt x="134" y="0"/>
                </a:lnTo>
                <a:lnTo>
                  <a:pt x="150" y="0"/>
                </a:lnTo>
                <a:lnTo>
                  <a:pt x="165" y="0"/>
                </a:lnTo>
                <a:lnTo>
                  <a:pt x="180" y="2"/>
                </a:lnTo>
                <a:lnTo>
                  <a:pt x="194" y="6"/>
                </a:lnTo>
                <a:lnTo>
                  <a:pt x="208" y="11"/>
                </a:lnTo>
                <a:lnTo>
                  <a:pt x="221" y="18"/>
                </a:lnTo>
                <a:lnTo>
                  <a:pt x="233" y="25"/>
                </a:lnTo>
                <a:lnTo>
                  <a:pt x="245" y="34"/>
                </a:lnTo>
                <a:lnTo>
                  <a:pt x="256" y="43"/>
                </a:lnTo>
                <a:lnTo>
                  <a:pt x="266" y="54"/>
                </a:lnTo>
                <a:lnTo>
                  <a:pt x="274" y="65"/>
                </a:lnTo>
                <a:lnTo>
                  <a:pt x="281" y="78"/>
                </a:lnTo>
                <a:lnTo>
                  <a:pt x="287" y="90"/>
                </a:lnTo>
                <a:lnTo>
                  <a:pt x="294" y="105"/>
                </a:lnTo>
                <a:lnTo>
                  <a:pt x="297" y="119"/>
                </a:lnTo>
                <a:lnTo>
                  <a:pt x="300" y="134"/>
                </a:lnTo>
                <a:lnTo>
                  <a:pt x="300" y="150"/>
                </a:lnTo>
                <a:lnTo>
                  <a:pt x="300" y="165"/>
                </a:lnTo>
                <a:lnTo>
                  <a:pt x="297" y="180"/>
                </a:lnTo>
                <a:lnTo>
                  <a:pt x="294" y="194"/>
                </a:lnTo>
                <a:lnTo>
                  <a:pt x="287" y="208"/>
                </a:lnTo>
                <a:lnTo>
                  <a:pt x="281" y="221"/>
                </a:lnTo>
                <a:lnTo>
                  <a:pt x="274" y="233"/>
                </a:lnTo>
                <a:lnTo>
                  <a:pt x="266" y="245"/>
                </a:lnTo>
                <a:lnTo>
                  <a:pt x="256" y="256"/>
                </a:lnTo>
                <a:lnTo>
                  <a:pt x="245" y="265"/>
                </a:lnTo>
                <a:lnTo>
                  <a:pt x="233" y="274"/>
                </a:lnTo>
                <a:lnTo>
                  <a:pt x="221" y="281"/>
                </a:lnTo>
                <a:lnTo>
                  <a:pt x="208" y="287"/>
                </a:lnTo>
                <a:lnTo>
                  <a:pt x="194" y="293"/>
                </a:lnTo>
                <a:lnTo>
                  <a:pt x="180" y="297"/>
                </a:lnTo>
                <a:lnTo>
                  <a:pt x="165" y="298"/>
                </a:lnTo>
                <a:lnTo>
                  <a:pt x="150" y="299"/>
                </a:lnTo>
                <a:lnTo>
                  <a:pt x="134" y="298"/>
                </a:lnTo>
                <a:lnTo>
                  <a:pt x="119" y="297"/>
                </a:lnTo>
                <a:lnTo>
                  <a:pt x="105" y="293"/>
                </a:lnTo>
                <a:lnTo>
                  <a:pt x="92" y="287"/>
                </a:lnTo>
                <a:lnTo>
                  <a:pt x="78" y="281"/>
                </a:lnTo>
                <a:lnTo>
                  <a:pt x="65" y="274"/>
                </a:lnTo>
                <a:lnTo>
                  <a:pt x="54" y="265"/>
                </a:lnTo>
                <a:lnTo>
                  <a:pt x="43" y="256"/>
                </a:lnTo>
                <a:lnTo>
                  <a:pt x="34" y="245"/>
                </a:lnTo>
                <a:lnTo>
                  <a:pt x="25" y="233"/>
                </a:lnTo>
                <a:lnTo>
                  <a:pt x="18" y="221"/>
                </a:lnTo>
                <a:lnTo>
                  <a:pt x="11" y="208"/>
                </a:lnTo>
                <a:lnTo>
                  <a:pt x="6" y="194"/>
                </a:lnTo>
                <a:lnTo>
                  <a:pt x="2"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7" name="Freeform 304"/>
          <p:cNvSpPr>
            <a:spLocks/>
          </p:cNvSpPr>
          <p:nvPr/>
        </p:nvSpPr>
        <p:spPr bwMode="auto">
          <a:xfrm>
            <a:off x="12827000" y="7761288"/>
            <a:ext cx="333375" cy="1095375"/>
          </a:xfrm>
          <a:custGeom>
            <a:avLst/>
            <a:gdLst>
              <a:gd name="T0" fmla="*/ 0 w 421"/>
              <a:gd name="T1" fmla="*/ 0 h 1380"/>
              <a:gd name="T2" fmla="*/ 31 w 421"/>
              <a:gd name="T3" fmla="*/ 1350 h 1380"/>
              <a:gd name="T4" fmla="*/ 31 w 421"/>
              <a:gd name="T5" fmla="*/ 1355 h 1380"/>
              <a:gd name="T6" fmla="*/ 34 w 421"/>
              <a:gd name="T7" fmla="*/ 1364 h 1380"/>
              <a:gd name="T8" fmla="*/ 38 w 421"/>
              <a:gd name="T9" fmla="*/ 1370 h 1380"/>
              <a:gd name="T10" fmla="*/ 43 w 421"/>
              <a:gd name="T11" fmla="*/ 1375 h 1380"/>
              <a:gd name="T12" fmla="*/ 46 w 421"/>
              <a:gd name="T13" fmla="*/ 1376 h 1380"/>
              <a:gd name="T14" fmla="*/ 51 w 421"/>
              <a:gd name="T15" fmla="*/ 1379 h 1380"/>
              <a:gd name="T16" fmla="*/ 55 w 421"/>
              <a:gd name="T17" fmla="*/ 1379 h 1380"/>
              <a:gd name="T18" fmla="*/ 61 w 421"/>
              <a:gd name="T19" fmla="*/ 1380 h 1380"/>
              <a:gd name="T20" fmla="*/ 80 w 421"/>
              <a:gd name="T21" fmla="*/ 1380 h 1380"/>
              <a:gd name="T22" fmla="*/ 96 w 421"/>
              <a:gd name="T23" fmla="*/ 1380 h 1380"/>
              <a:gd name="T24" fmla="*/ 109 w 421"/>
              <a:gd name="T25" fmla="*/ 1380 h 1380"/>
              <a:gd name="T26" fmla="*/ 120 w 421"/>
              <a:gd name="T27" fmla="*/ 1380 h 1380"/>
              <a:gd name="T28" fmla="*/ 126 w 421"/>
              <a:gd name="T29" fmla="*/ 1379 h 1380"/>
              <a:gd name="T30" fmla="*/ 131 w 421"/>
              <a:gd name="T31" fmla="*/ 1379 h 1380"/>
              <a:gd name="T32" fmla="*/ 134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8 w 421"/>
              <a:gd name="T51" fmla="*/ 699 h 1380"/>
              <a:gd name="T52" fmla="*/ 194 w 421"/>
              <a:gd name="T53" fmla="*/ 694 h 1380"/>
              <a:gd name="T54" fmla="*/ 196 w 421"/>
              <a:gd name="T55" fmla="*/ 692 h 1380"/>
              <a:gd name="T56" fmla="*/ 201 w 421"/>
              <a:gd name="T57" fmla="*/ 691 h 1380"/>
              <a:gd name="T58" fmla="*/ 206 w 421"/>
              <a:gd name="T59" fmla="*/ 689 h 1380"/>
              <a:gd name="T60" fmla="*/ 211 w 421"/>
              <a:gd name="T61" fmla="*/ 689 h 1380"/>
              <a:gd name="T62" fmla="*/ 215 w 421"/>
              <a:gd name="T63" fmla="*/ 689 h 1380"/>
              <a:gd name="T64" fmla="*/ 220 w 421"/>
              <a:gd name="T65" fmla="*/ 691 h 1380"/>
              <a:gd name="T66" fmla="*/ 224 w 421"/>
              <a:gd name="T67" fmla="*/ 692 h 1380"/>
              <a:gd name="T68" fmla="*/ 228 w 421"/>
              <a:gd name="T69" fmla="*/ 694 h 1380"/>
              <a:gd name="T70" fmla="*/ 234 w 421"/>
              <a:gd name="T71" fmla="*/ 699 h 1380"/>
              <a:gd name="T72" fmla="*/ 237 w 421"/>
              <a:gd name="T73" fmla="*/ 705 h 1380"/>
              <a:gd name="T74" fmla="*/ 240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3 w 421"/>
              <a:gd name="T87" fmla="*/ 1375 h 1380"/>
              <a:gd name="T88" fmla="*/ 287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1 w 421"/>
              <a:gd name="T103" fmla="*/ 1380 h 1380"/>
              <a:gd name="T104" fmla="*/ 367 w 421"/>
              <a:gd name="T105" fmla="*/ 1379 h 1380"/>
              <a:gd name="T106" fmla="*/ 370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1" y="1355"/>
                </a:lnTo>
                <a:lnTo>
                  <a:pt x="34" y="1364"/>
                </a:lnTo>
                <a:lnTo>
                  <a:pt x="38" y="1370"/>
                </a:lnTo>
                <a:lnTo>
                  <a:pt x="43" y="1375"/>
                </a:lnTo>
                <a:lnTo>
                  <a:pt x="46" y="1376"/>
                </a:lnTo>
                <a:lnTo>
                  <a:pt x="51" y="1379"/>
                </a:lnTo>
                <a:lnTo>
                  <a:pt x="55" y="1379"/>
                </a:lnTo>
                <a:lnTo>
                  <a:pt x="61" y="1380"/>
                </a:lnTo>
                <a:lnTo>
                  <a:pt x="80" y="1380"/>
                </a:lnTo>
                <a:lnTo>
                  <a:pt x="96" y="1380"/>
                </a:lnTo>
                <a:lnTo>
                  <a:pt x="109" y="1380"/>
                </a:lnTo>
                <a:lnTo>
                  <a:pt x="120" y="1380"/>
                </a:lnTo>
                <a:lnTo>
                  <a:pt x="126" y="1379"/>
                </a:lnTo>
                <a:lnTo>
                  <a:pt x="131" y="1379"/>
                </a:lnTo>
                <a:lnTo>
                  <a:pt x="134" y="1376"/>
                </a:lnTo>
                <a:lnTo>
                  <a:pt x="138" y="1375"/>
                </a:lnTo>
                <a:lnTo>
                  <a:pt x="143" y="1370"/>
                </a:lnTo>
                <a:lnTo>
                  <a:pt x="147" y="1364"/>
                </a:lnTo>
                <a:lnTo>
                  <a:pt x="150" y="1355"/>
                </a:lnTo>
                <a:lnTo>
                  <a:pt x="150" y="1350"/>
                </a:lnTo>
                <a:lnTo>
                  <a:pt x="180" y="720"/>
                </a:lnTo>
                <a:lnTo>
                  <a:pt x="180" y="715"/>
                </a:lnTo>
                <a:lnTo>
                  <a:pt x="184" y="705"/>
                </a:lnTo>
                <a:lnTo>
                  <a:pt x="188" y="699"/>
                </a:lnTo>
                <a:lnTo>
                  <a:pt x="194" y="694"/>
                </a:lnTo>
                <a:lnTo>
                  <a:pt x="196" y="692"/>
                </a:lnTo>
                <a:lnTo>
                  <a:pt x="201" y="691"/>
                </a:lnTo>
                <a:lnTo>
                  <a:pt x="206" y="689"/>
                </a:lnTo>
                <a:lnTo>
                  <a:pt x="211" y="689"/>
                </a:lnTo>
                <a:lnTo>
                  <a:pt x="215" y="689"/>
                </a:lnTo>
                <a:lnTo>
                  <a:pt x="220" y="691"/>
                </a:lnTo>
                <a:lnTo>
                  <a:pt x="224" y="692"/>
                </a:lnTo>
                <a:lnTo>
                  <a:pt x="228" y="694"/>
                </a:lnTo>
                <a:lnTo>
                  <a:pt x="234" y="699"/>
                </a:lnTo>
                <a:lnTo>
                  <a:pt x="237" y="705"/>
                </a:lnTo>
                <a:lnTo>
                  <a:pt x="240" y="715"/>
                </a:lnTo>
                <a:lnTo>
                  <a:pt x="241" y="720"/>
                </a:lnTo>
                <a:lnTo>
                  <a:pt x="271" y="1350"/>
                </a:lnTo>
                <a:lnTo>
                  <a:pt x="271" y="1355"/>
                </a:lnTo>
                <a:lnTo>
                  <a:pt x="275" y="1364"/>
                </a:lnTo>
                <a:lnTo>
                  <a:pt x="278" y="1370"/>
                </a:lnTo>
                <a:lnTo>
                  <a:pt x="283" y="1375"/>
                </a:lnTo>
                <a:lnTo>
                  <a:pt x="287" y="1376"/>
                </a:lnTo>
                <a:lnTo>
                  <a:pt x="290" y="1379"/>
                </a:lnTo>
                <a:lnTo>
                  <a:pt x="295" y="1379"/>
                </a:lnTo>
                <a:lnTo>
                  <a:pt x="300" y="1380"/>
                </a:lnTo>
                <a:lnTo>
                  <a:pt x="318" y="1380"/>
                </a:lnTo>
                <a:lnTo>
                  <a:pt x="330" y="1380"/>
                </a:lnTo>
                <a:lnTo>
                  <a:pt x="342" y="1380"/>
                </a:lnTo>
                <a:lnTo>
                  <a:pt x="361" y="1380"/>
                </a:lnTo>
                <a:lnTo>
                  <a:pt x="367" y="1379"/>
                </a:lnTo>
                <a:lnTo>
                  <a:pt x="370"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8" name="Freeform 305"/>
          <p:cNvSpPr>
            <a:spLocks/>
          </p:cNvSpPr>
          <p:nvPr/>
        </p:nvSpPr>
        <p:spPr bwMode="auto">
          <a:xfrm>
            <a:off x="13401675" y="7451725"/>
            <a:ext cx="238125" cy="238125"/>
          </a:xfrm>
          <a:custGeom>
            <a:avLst/>
            <a:gdLst>
              <a:gd name="T0" fmla="*/ 2 w 302"/>
              <a:gd name="T1" fmla="*/ 134 h 299"/>
              <a:gd name="T2" fmla="*/ 8 w 302"/>
              <a:gd name="T3" fmla="*/ 105 h 299"/>
              <a:gd name="T4" fmla="*/ 19 w 302"/>
              <a:gd name="T5" fmla="*/ 78 h 299"/>
              <a:gd name="T6" fmla="*/ 36 w 302"/>
              <a:gd name="T7" fmla="*/ 54 h 299"/>
              <a:gd name="T8" fmla="*/ 56 w 302"/>
              <a:gd name="T9" fmla="*/ 34 h 299"/>
              <a:gd name="T10" fmla="*/ 79 w 302"/>
              <a:gd name="T11" fmla="*/ 18 h 299"/>
              <a:gd name="T12" fmla="*/ 107 w 302"/>
              <a:gd name="T13" fmla="*/ 6 h 299"/>
              <a:gd name="T14" fmla="*/ 136 w 302"/>
              <a:gd name="T15" fmla="*/ 0 h 299"/>
              <a:gd name="T16" fmla="*/ 166 w 302"/>
              <a:gd name="T17" fmla="*/ 0 h 299"/>
              <a:gd name="T18" fmla="*/ 196 w 302"/>
              <a:gd name="T19" fmla="*/ 6 h 299"/>
              <a:gd name="T20" fmla="*/ 223 w 302"/>
              <a:gd name="T21" fmla="*/ 18 h 299"/>
              <a:gd name="T22" fmla="*/ 247 w 302"/>
              <a:gd name="T23" fmla="*/ 34 h 299"/>
              <a:gd name="T24" fmla="*/ 268 w 302"/>
              <a:gd name="T25" fmla="*/ 54 h 299"/>
              <a:gd name="T26" fmla="*/ 283 w 302"/>
              <a:gd name="T27" fmla="*/ 78 h 299"/>
              <a:gd name="T28" fmla="*/ 294 w 302"/>
              <a:gd name="T29" fmla="*/ 105 h 299"/>
              <a:gd name="T30" fmla="*/ 300 w 302"/>
              <a:gd name="T31" fmla="*/ 134 h 299"/>
              <a:gd name="T32" fmla="*/ 300 w 302"/>
              <a:gd name="T33" fmla="*/ 165 h 299"/>
              <a:gd name="T34" fmla="*/ 294 w 302"/>
              <a:gd name="T35" fmla="*/ 194 h 299"/>
              <a:gd name="T36" fmla="*/ 283 w 302"/>
              <a:gd name="T37" fmla="*/ 221 h 299"/>
              <a:gd name="T38" fmla="*/ 268 w 302"/>
              <a:gd name="T39" fmla="*/ 245 h 299"/>
              <a:gd name="T40" fmla="*/ 247 w 302"/>
              <a:gd name="T41" fmla="*/ 265 h 299"/>
              <a:gd name="T42" fmla="*/ 223 w 302"/>
              <a:gd name="T43" fmla="*/ 281 h 299"/>
              <a:gd name="T44" fmla="*/ 196 w 302"/>
              <a:gd name="T45" fmla="*/ 293 h 299"/>
              <a:gd name="T46" fmla="*/ 166 w 302"/>
              <a:gd name="T47" fmla="*/ 298 h 299"/>
              <a:gd name="T48" fmla="*/ 136 w 302"/>
              <a:gd name="T49" fmla="*/ 298 h 299"/>
              <a:gd name="T50" fmla="*/ 107 w 302"/>
              <a:gd name="T51" fmla="*/ 293 h 299"/>
              <a:gd name="T52" fmla="*/ 79 w 302"/>
              <a:gd name="T53" fmla="*/ 281 h 299"/>
              <a:gd name="T54" fmla="*/ 56 w 302"/>
              <a:gd name="T55" fmla="*/ 265 h 299"/>
              <a:gd name="T56" fmla="*/ 36 w 302"/>
              <a:gd name="T57" fmla="*/ 245 h 299"/>
              <a:gd name="T58" fmla="*/ 19 w 302"/>
              <a:gd name="T59" fmla="*/ 221 h 299"/>
              <a:gd name="T60" fmla="*/ 8 w 302"/>
              <a:gd name="T61" fmla="*/ 194 h 299"/>
              <a:gd name="T62" fmla="*/ 2 w 302"/>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2" h="299">
                <a:moveTo>
                  <a:pt x="0" y="150"/>
                </a:moveTo>
                <a:lnTo>
                  <a:pt x="2" y="134"/>
                </a:lnTo>
                <a:lnTo>
                  <a:pt x="4" y="119"/>
                </a:lnTo>
                <a:lnTo>
                  <a:pt x="8" y="105"/>
                </a:lnTo>
                <a:lnTo>
                  <a:pt x="13" y="90"/>
                </a:lnTo>
                <a:lnTo>
                  <a:pt x="19" y="78"/>
                </a:lnTo>
                <a:lnTo>
                  <a:pt x="27" y="65"/>
                </a:lnTo>
                <a:lnTo>
                  <a:pt x="36" y="54"/>
                </a:lnTo>
                <a:lnTo>
                  <a:pt x="45" y="43"/>
                </a:lnTo>
                <a:lnTo>
                  <a:pt x="56" y="34"/>
                </a:lnTo>
                <a:lnTo>
                  <a:pt x="67" y="25"/>
                </a:lnTo>
                <a:lnTo>
                  <a:pt x="79" y="18"/>
                </a:lnTo>
                <a:lnTo>
                  <a:pt x="92" y="11"/>
                </a:lnTo>
                <a:lnTo>
                  <a:pt x="107" y="6"/>
                </a:lnTo>
                <a:lnTo>
                  <a:pt x="121" y="2"/>
                </a:lnTo>
                <a:lnTo>
                  <a:pt x="136" y="0"/>
                </a:lnTo>
                <a:lnTo>
                  <a:pt x="152" y="0"/>
                </a:lnTo>
                <a:lnTo>
                  <a:pt x="166" y="0"/>
                </a:lnTo>
                <a:lnTo>
                  <a:pt x="182" y="2"/>
                </a:lnTo>
                <a:lnTo>
                  <a:pt x="196" y="6"/>
                </a:lnTo>
                <a:lnTo>
                  <a:pt x="210" y="11"/>
                </a:lnTo>
                <a:lnTo>
                  <a:pt x="223" y="18"/>
                </a:lnTo>
                <a:lnTo>
                  <a:pt x="235" y="25"/>
                </a:lnTo>
                <a:lnTo>
                  <a:pt x="247" y="34"/>
                </a:lnTo>
                <a:lnTo>
                  <a:pt x="258" y="43"/>
                </a:lnTo>
                <a:lnTo>
                  <a:pt x="268" y="54"/>
                </a:lnTo>
                <a:lnTo>
                  <a:pt x="276" y="65"/>
                </a:lnTo>
                <a:lnTo>
                  <a:pt x="283" y="78"/>
                </a:lnTo>
                <a:lnTo>
                  <a:pt x="289" y="90"/>
                </a:lnTo>
                <a:lnTo>
                  <a:pt x="294" y="105"/>
                </a:lnTo>
                <a:lnTo>
                  <a:pt x="298" y="119"/>
                </a:lnTo>
                <a:lnTo>
                  <a:pt x="300" y="134"/>
                </a:lnTo>
                <a:lnTo>
                  <a:pt x="302" y="150"/>
                </a:lnTo>
                <a:lnTo>
                  <a:pt x="300" y="165"/>
                </a:lnTo>
                <a:lnTo>
                  <a:pt x="298" y="180"/>
                </a:lnTo>
                <a:lnTo>
                  <a:pt x="294" y="194"/>
                </a:lnTo>
                <a:lnTo>
                  <a:pt x="289" y="208"/>
                </a:lnTo>
                <a:lnTo>
                  <a:pt x="283" y="221"/>
                </a:lnTo>
                <a:lnTo>
                  <a:pt x="276" y="233"/>
                </a:lnTo>
                <a:lnTo>
                  <a:pt x="268" y="245"/>
                </a:lnTo>
                <a:lnTo>
                  <a:pt x="258" y="256"/>
                </a:lnTo>
                <a:lnTo>
                  <a:pt x="247" y="265"/>
                </a:lnTo>
                <a:lnTo>
                  <a:pt x="235" y="274"/>
                </a:lnTo>
                <a:lnTo>
                  <a:pt x="223" y="281"/>
                </a:lnTo>
                <a:lnTo>
                  <a:pt x="210" y="287"/>
                </a:lnTo>
                <a:lnTo>
                  <a:pt x="196" y="293"/>
                </a:lnTo>
                <a:lnTo>
                  <a:pt x="182" y="297"/>
                </a:lnTo>
                <a:lnTo>
                  <a:pt x="166" y="298"/>
                </a:lnTo>
                <a:lnTo>
                  <a:pt x="152" y="299"/>
                </a:lnTo>
                <a:lnTo>
                  <a:pt x="136" y="298"/>
                </a:lnTo>
                <a:lnTo>
                  <a:pt x="121" y="297"/>
                </a:lnTo>
                <a:lnTo>
                  <a:pt x="107" y="293"/>
                </a:lnTo>
                <a:lnTo>
                  <a:pt x="92" y="287"/>
                </a:lnTo>
                <a:lnTo>
                  <a:pt x="79" y="281"/>
                </a:lnTo>
                <a:lnTo>
                  <a:pt x="67" y="274"/>
                </a:lnTo>
                <a:lnTo>
                  <a:pt x="56" y="265"/>
                </a:lnTo>
                <a:lnTo>
                  <a:pt x="45" y="256"/>
                </a:lnTo>
                <a:lnTo>
                  <a:pt x="36" y="245"/>
                </a:lnTo>
                <a:lnTo>
                  <a:pt x="27" y="233"/>
                </a:lnTo>
                <a:lnTo>
                  <a:pt x="19" y="221"/>
                </a:lnTo>
                <a:lnTo>
                  <a:pt x="13" y="208"/>
                </a:lnTo>
                <a:lnTo>
                  <a:pt x="8" y="194"/>
                </a:lnTo>
                <a:lnTo>
                  <a:pt x="4" y="180"/>
                </a:lnTo>
                <a:lnTo>
                  <a:pt x="2"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09" name="Freeform 306"/>
          <p:cNvSpPr>
            <a:spLocks/>
          </p:cNvSpPr>
          <p:nvPr/>
        </p:nvSpPr>
        <p:spPr bwMode="auto">
          <a:xfrm>
            <a:off x="13354050" y="7761288"/>
            <a:ext cx="333375" cy="1095375"/>
          </a:xfrm>
          <a:custGeom>
            <a:avLst/>
            <a:gdLst>
              <a:gd name="T0" fmla="*/ 0 w 421"/>
              <a:gd name="T1" fmla="*/ 0 h 1380"/>
              <a:gd name="T2" fmla="*/ 30 w 421"/>
              <a:gd name="T3" fmla="*/ 1350 h 1380"/>
              <a:gd name="T4" fmla="*/ 30 w 421"/>
              <a:gd name="T5" fmla="*/ 1355 h 1380"/>
              <a:gd name="T6" fmla="*/ 34 w 421"/>
              <a:gd name="T7" fmla="*/ 1364 h 1380"/>
              <a:gd name="T8" fmla="*/ 38 w 421"/>
              <a:gd name="T9" fmla="*/ 1370 h 1380"/>
              <a:gd name="T10" fmla="*/ 43 w 421"/>
              <a:gd name="T11" fmla="*/ 1375 h 1380"/>
              <a:gd name="T12" fmla="*/ 46 w 421"/>
              <a:gd name="T13" fmla="*/ 1376 h 1380"/>
              <a:gd name="T14" fmla="*/ 50 w 421"/>
              <a:gd name="T15" fmla="*/ 1379 h 1380"/>
              <a:gd name="T16" fmla="*/ 55 w 421"/>
              <a:gd name="T17" fmla="*/ 1379 h 1380"/>
              <a:gd name="T18" fmla="*/ 59 w 421"/>
              <a:gd name="T19" fmla="*/ 1380 h 1380"/>
              <a:gd name="T20" fmla="*/ 80 w 421"/>
              <a:gd name="T21" fmla="*/ 1380 h 1380"/>
              <a:gd name="T22" fmla="*/ 96 w 421"/>
              <a:gd name="T23" fmla="*/ 1380 h 1380"/>
              <a:gd name="T24" fmla="*/ 108 w 421"/>
              <a:gd name="T25" fmla="*/ 1380 h 1380"/>
              <a:gd name="T26" fmla="*/ 120 w 421"/>
              <a:gd name="T27" fmla="*/ 1380 h 1380"/>
              <a:gd name="T28" fmla="*/ 125 w 421"/>
              <a:gd name="T29" fmla="*/ 1379 h 1380"/>
              <a:gd name="T30" fmla="*/ 130 w 421"/>
              <a:gd name="T31" fmla="*/ 1379 h 1380"/>
              <a:gd name="T32" fmla="*/ 134 w 421"/>
              <a:gd name="T33" fmla="*/ 1376 h 1380"/>
              <a:gd name="T34" fmla="*/ 137 w 421"/>
              <a:gd name="T35" fmla="*/ 1375 h 1380"/>
              <a:gd name="T36" fmla="*/ 143 w 421"/>
              <a:gd name="T37" fmla="*/ 1370 h 1380"/>
              <a:gd name="T38" fmla="*/ 147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8 w 421"/>
              <a:gd name="T51" fmla="*/ 699 h 1380"/>
              <a:gd name="T52" fmla="*/ 192 w 421"/>
              <a:gd name="T53" fmla="*/ 694 h 1380"/>
              <a:gd name="T54" fmla="*/ 196 w 421"/>
              <a:gd name="T55" fmla="*/ 692 h 1380"/>
              <a:gd name="T56" fmla="*/ 200 w 421"/>
              <a:gd name="T57" fmla="*/ 691 h 1380"/>
              <a:gd name="T58" fmla="*/ 205 w 421"/>
              <a:gd name="T59" fmla="*/ 689 h 1380"/>
              <a:gd name="T60" fmla="*/ 211 w 421"/>
              <a:gd name="T61" fmla="*/ 689 h 1380"/>
              <a:gd name="T62" fmla="*/ 215 w 421"/>
              <a:gd name="T63" fmla="*/ 689 h 1380"/>
              <a:gd name="T64" fmla="*/ 220 w 421"/>
              <a:gd name="T65" fmla="*/ 691 h 1380"/>
              <a:gd name="T66" fmla="*/ 224 w 421"/>
              <a:gd name="T67" fmla="*/ 692 h 1380"/>
              <a:gd name="T68" fmla="*/ 228 w 421"/>
              <a:gd name="T69" fmla="*/ 694 h 1380"/>
              <a:gd name="T70" fmla="*/ 232 w 421"/>
              <a:gd name="T71" fmla="*/ 699 h 1380"/>
              <a:gd name="T72" fmla="*/ 236 w 421"/>
              <a:gd name="T73" fmla="*/ 705 h 1380"/>
              <a:gd name="T74" fmla="*/ 240 w 421"/>
              <a:gd name="T75" fmla="*/ 715 h 1380"/>
              <a:gd name="T76" fmla="*/ 241 w 421"/>
              <a:gd name="T77" fmla="*/ 720 h 1380"/>
              <a:gd name="T78" fmla="*/ 270 w 421"/>
              <a:gd name="T79" fmla="*/ 1350 h 1380"/>
              <a:gd name="T80" fmla="*/ 271 w 421"/>
              <a:gd name="T81" fmla="*/ 1355 h 1380"/>
              <a:gd name="T82" fmla="*/ 273 w 421"/>
              <a:gd name="T83" fmla="*/ 1364 h 1380"/>
              <a:gd name="T84" fmla="*/ 277 w 421"/>
              <a:gd name="T85" fmla="*/ 1370 h 1380"/>
              <a:gd name="T86" fmla="*/ 283 w 421"/>
              <a:gd name="T87" fmla="*/ 1375 h 1380"/>
              <a:gd name="T88" fmla="*/ 287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1 w 421"/>
              <a:gd name="T103" fmla="*/ 1380 h 1380"/>
              <a:gd name="T104" fmla="*/ 365 w 421"/>
              <a:gd name="T105" fmla="*/ 1379 h 1380"/>
              <a:gd name="T106" fmla="*/ 370 w 421"/>
              <a:gd name="T107" fmla="*/ 1379 h 1380"/>
              <a:gd name="T108" fmla="*/ 374 w 421"/>
              <a:gd name="T109" fmla="*/ 1376 h 1380"/>
              <a:gd name="T110" fmla="*/ 377 w 421"/>
              <a:gd name="T111" fmla="*/ 1375 h 1380"/>
              <a:gd name="T112" fmla="*/ 383 w 421"/>
              <a:gd name="T113" fmla="*/ 1370 h 1380"/>
              <a:gd name="T114" fmla="*/ 387 w 421"/>
              <a:gd name="T115" fmla="*/ 1364 h 1380"/>
              <a:gd name="T116" fmla="*/ 390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8" y="1370"/>
                </a:lnTo>
                <a:lnTo>
                  <a:pt x="43" y="1375"/>
                </a:lnTo>
                <a:lnTo>
                  <a:pt x="46" y="1376"/>
                </a:lnTo>
                <a:lnTo>
                  <a:pt x="50" y="1379"/>
                </a:lnTo>
                <a:lnTo>
                  <a:pt x="55" y="1379"/>
                </a:lnTo>
                <a:lnTo>
                  <a:pt x="59" y="1380"/>
                </a:lnTo>
                <a:lnTo>
                  <a:pt x="80" y="1380"/>
                </a:lnTo>
                <a:lnTo>
                  <a:pt x="96" y="1380"/>
                </a:lnTo>
                <a:lnTo>
                  <a:pt x="108" y="1380"/>
                </a:lnTo>
                <a:lnTo>
                  <a:pt x="120" y="1380"/>
                </a:lnTo>
                <a:lnTo>
                  <a:pt x="125" y="1379"/>
                </a:lnTo>
                <a:lnTo>
                  <a:pt x="130" y="1379"/>
                </a:lnTo>
                <a:lnTo>
                  <a:pt x="134" y="1376"/>
                </a:lnTo>
                <a:lnTo>
                  <a:pt x="137" y="1375"/>
                </a:lnTo>
                <a:lnTo>
                  <a:pt x="143" y="1370"/>
                </a:lnTo>
                <a:lnTo>
                  <a:pt x="147" y="1364"/>
                </a:lnTo>
                <a:lnTo>
                  <a:pt x="150" y="1355"/>
                </a:lnTo>
                <a:lnTo>
                  <a:pt x="150" y="1350"/>
                </a:lnTo>
                <a:lnTo>
                  <a:pt x="180" y="720"/>
                </a:lnTo>
                <a:lnTo>
                  <a:pt x="180" y="715"/>
                </a:lnTo>
                <a:lnTo>
                  <a:pt x="184" y="705"/>
                </a:lnTo>
                <a:lnTo>
                  <a:pt x="188" y="699"/>
                </a:lnTo>
                <a:lnTo>
                  <a:pt x="192" y="694"/>
                </a:lnTo>
                <a:lnTo>
                  <a:pt x="196" y="692"/>
                </a:lnTo>
                <a:lnTo>
                  <a:pt x="200" y="691"/>
                </a:lnTo>
                <a:lnTo>
                  <a:pt x="205" y="689"/>
                </a:lnTo>
                <a:lnTo>
                  <a:pt x="211" y="689"/>
                </a:lnTo>
                <a:lnTo>
                  <a:pt x="215" y="689"/>
                </a:lnTo>
                <a:lnTo>
                  <a:pt x="220" y="691"/>
                </a:lnTo>
                <a:lnTo>
                  <a:pt x="224" y="692"/>
                </a:lnTo>
                <a:lnTo>
                  <a:pt x="228" y="694"/>
                </a:lnTo>
                <a:lnTo>
                  <a:pt x="232" y="699"/>
                </a:lnTo>
                <a:lnTo>
                  <a:pt x="236" y="705"/>
                </a:lnTo>
                <a:lnTo>
                  <a:pt x="240" y="715"/>
                </a:lnTo>
                <a:lnTo>
                  <a:pt x="241" y="720"/>
                </a:lnTo>
                <a:lnTo>
                  <a:pt x="270" y="1350"/>
                </a:lnTo>
                <a:lnTo>
                  <a:pt x="271" y="1355"/>
                </a:lnTo>
                <a:lnTo>
                  <a:pt x="273" y="1364"/>
                </a:lnTo>
                <a:lnTo>
                  <a:pt x="277" y="1370"/>
                </a:lnTo>
                <a:lnTo>
                  <a:pt x="283" y="1375"/>
                </a:lnTo>
                <a:lnTo>
                  <a:pt x="287" y="1376"/>
                </a:lnTo>
                <a:lnTo>
                  <a:pt x="290" y="1379"/>
                </a:lnTo>
                <a:lnTo>
                  <a:pt x="295" y="1379"/>
                </a:lnTo>
                <a:lnTo>
                  <a:pt x="300" y="1380"/>
                </a:lnTo>
                <a:lnTo>
                  <a:pt x="318" y="1380"/>
                </a:lnTo>
                <a:lnTo>
                  <a:pt x="330" y="1380"/>
                </a:lnTo>
                <a:lnTo>
                  <a:pt x="342" y="1380"/>
                </a:lnTo>
                <a:lnTo>
                  <a:pt x="361" y="1380"/>
                </a:lnTo>
                <a:lnTo>
                  <a:pt x="365" y="1379"/>
                </a:lnTo>
                <a:lnTo>
                  <a:pt x="370" y="1379"/>
                </a:lnTo>
                <a:lnTo>
                  <a:pt x="374" y="1376"/>
                </a:lnTo>
                <a:lnTo>
                  <a:pt x="377" y="1375"/>
                </a:lnTo>
                <a:lnTo>
                  <a:pt x="383" y="1370"/>
                </a:lnTo>
                <a:lnTo>
                  <a:pt x="387" y="1364"/>
                </a:lnTo>
                <a:lnTo>
                  <a:pt x="390"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0" name="Freeform 307"/>
          <p:cNvSpPr>
            <a:spLocks/>
          </p:cNvSpPr>
          <p:nvPr/>
        </p:nvSpPr>
        <p:spPr bwMode="auto">
          <a:xfrm>
            <a:off x="13928725" y="7451725"/>
            <a:ext cx="239713" cy="238125"/>
          </a:xfrm>
          <a:custGeom>
            <a:avLst/>
            <a:gdLst>
              <a:gd name="T0" fmla="*/ 2 w 301"/>
              <a:gd name="T1" fmla="*/ 134 h 299"/>
              <a:gd name="T2" fmla="*/ 8 w 301"/>
              <a:gd name="T3" fmla="*/ 105 h 299"/>
              <a:gd name="T4" fmla="*/ 19 w 301"/>
              <a:gd name="T5" fmla="*/ 78 h 299"/>
              <a:gd name="T6" fmla="*/ 35 w 301"/>
              <a:gd name="T7" fmla="*/ 54 h 299"/>
              <a:gd name="T8" fmla="*/ 55 w 301"/>
              <a:gd name="T9" fmla="*/ 34 h 299"/>
              <a:gd name="T10" fmla="*/ 79 w 301"/>
              <a:gd name="T11" fmla="*/ 18 h 299"/>
              <a:gd name="T12" fmla="*/ 106 w 301"/>
              <a:gd name="T13" fmla="*/ 6 h 299"/>
              <a:gd name="T14" fmla="*/ 136 w 301"/>
              <a:gd name="T15" fmla="*/ 0 h 299"/>
              <a:gd name="T16" fmla="*/ 166 w 301"/>
              <a:gd name="T17" fmla="*/ 0 h 299"/>
              <a:gd name="T18" fmla="*/ 195 w 301"/>
              <a:gd name="T19" fmla="*/ 6 h 299"/>
              <a:gd name="T20" fmla="*/ 223 w 301"/>
              <a:gd name="T21" fmla="*/ 18 h 299"/>
              <a:gd name="T22" fmla="*/ 246 w 301"/>
              <a:gd name="T23" fmla="*/ 34 h 299"/>
              <a:gd name="T24" fmla="*/ 266 w 301"/>
              <a:gd name="T25" fmla="*/ 54 h 299"/>
              <a:gd name="T26" fmla="*/ 283 w 301"/>
              <a:gd name="T27" fmla="*/ 78 h 299"/>
              <a:gd name="T28" fmla="*/ 294 w 301"/>
              <a:gd name="T29" fmla="*/ 105 h 299"/>
              <a:gd name="T30" fmla="*/ 300 w 301"/>
              <a:gd name="T31" fmla="*/ 134 h 299"/>
              <a:gd name="T32" fmla="*/ 300 w 301"/>
              <a:gd name="T33" fmla="*/ 165 h 299"/>
              <a:gd name="T34" fmla="*/ 294 w 301"/>
              <a:gd name="T35" fmla="*/ 194 h 299"/>
              <a:gd name="T36" fmla="*/ 283 w 301"/>
              <a:gd name="T37" fmla="*/ 221 h 299"/>
              <a:gd name="T38" fmla="*/ 266 w 301"/>
              <a:gd name="T39" fmla="*/ 245 h 299"/>
              <a:gd name="T40" fmla="*/ 246 w 301"/>
              <a:gd name="T41" fmla="*/ 265 h 299"/>
              <a:gd name="T42" fmla="*/ 223 w 301"/>
              <a:gd name="T43" fmla="*/ 281 h 299"/>
              <a:gd name="T44" fmla="*/ 195 w 301"/>
              <a:gd name="T45" fmla="*/ 293 h 299"/>
              <a:gd name="T46" fmla="*/ 166 w 301"/>
              <a:gd name="T47" fmla="*/ 298 h 299"/>
              <a:gd name="T48" fmla="*/ 136 w 301"/>
              <a:gd name="T49" fmla="*/ 298 h 299"/>
              <a:gd name="T50" fmla="*/ 106 w 301"/>
              <a:gd name="T51" fmla="*/ 293 h 299"/>
              <a:gd name="T52" fmla="*/ 79 w 301"/>
              <a:gd name="T53" fmla="*/ 281 h 299"/>
              <a:gd name="T54" fmla="*/ 55 w 301"/>
              <a:gd name="T55" fmla="*/ 265 h 299"/>
              <a:gd name="T56" fmla="*/ 35 w 301"/>
              <a:gd name="T57" fmla="*/ 245 h 299"/>
              <a:gd name="T58" fmla="*/ 19 w 301"/>
              <a:gd name="T59" fmla="*/ 221 h 299"/>
              <a:gd name="T60" fmla="*/ 8 w 301"/>
              <a:gd name="T61" fmla="*/ 194 h 299"/>
              <a:gd name="T62" fmla="*/ 2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2" y="134"/>
                </a:lnTo>
                <a:lnTo>
                  <a:pt x="4" y="119"/>
                </a:lnTo>
                <a:lnTo>
                  <a:pt x="8" y="105"/>
                </a:lnTo>
                <a:lnTo>
                  <a:pt x="13" y="90"/>
                </a:lnTo>
                <a:lnTo>
                  <a:pt x="19" y="78"/>
                </a:lnTo>
                <a:lnTo>
                  <a:pt x="26" y="65"/>
                </a:lnTo>
                <a:lnTo>
                  <a:pt x="35" y="54"/>
                </a:lnTo>
                <a:lnTo>
                  <a:pt x="45" y="43"/>
                </a:lnTo>
                <a:lnTo>
                  <a:pt x="55" y="34"/>
                </a:lnTo>
                <a:lnTo>
                  <a:pt x="67" y="25"/>
                </a:lnTo>
                <a:lnTo>
                  <a:pt x="79" y="18"/>
                </a:lnTo>
                <a:lnTo>
                  <a:pt x="92" y="11"/>
                </a:lnTo>
                <a:lnTo>
                  <a:pt x="106" y="6"/>
                </a:lnTo>
                <a:lnTo>
                  <a:pt x="120" y="2"/>
                </a:lnTo>
                <a:lnTo>
                  <a:pt x="136" y="0"/>
                </a:lnTo>
                <a:lnTo>
                  <a:pt x="150" y="0"/>
                </a:lnTo>
                <a:lnTo>
                  <a:pt x="166" y="0"/>
                </a:lnTo>
                <a:lnTo>
                  <a:pt x="181" y="2"/>
                </a:lnTo>
                <a:lnTo>
                  <a:pt x="195" y="6"/>
                </a:lnTo>
                <a:lnTo>
                  <a:pt x="210" y="11"/>
                </a:lnTo>
                <a:lnTo>
                  <a:pt x="223" y="18"/>
                </a:lnTo>
                <a:lnTo>
                  <a:pt x="235" y="25"/>
                </a:lnTo>
                <a:lnTo>
                  <a:pt x="246" y="34"/>
                </a:lnTo>
                <a:lnTo>
                  <a:pt x="257" y="43"/>
                </a:lnTo>
                <a:lnTo>
                  <a:pt x="266" y="54"/>
                </a:lnTo>
                <a:lnTo>
                  <a:pt x="275" y="65"/>
                </a:lnTo>
                <a:lnTo>
                  <a:pt x="283" y="78"/>
                </a:lnTo>
                <a:lnTo>
                  <a:pt x="289" y="90"/>
                </a:lnTo>
                <a:lnTo>
                  <a:pt x="294" y="105"/>
                </a:lnTo>
                <a:lnTo>
                  <a:pt x="298" y="119"/>
                </a:lnTo>
                <a:lnTo>
                  <a:pt x="300" y="134"/>
                </a:lnTo>
                <a:lnTo>
                  <a:pt x="301" y="150"/>
                </a:lnTo>
                <a:lnTo>
                  <a:pt x="300" y="165"/>
                </a:lnTo>
                <a:lnTo>
                  <a:pt x="298" y="180"/>
                </a:lnTo>
                <a:lnTo>
                  <a:pt x="294" y="194"/>
                </a:lnTo>
                <a:lnTo>
                  <a:pt x="289" y="208"/>
                </a:lnTo>
                <a:lnTo>
                  <a:pt x="283" y="221"/>
                </a:lnTo>
                <a:lnTo>
                  <a:pt x="275" y="233"/>
                </a:lnTo>
                <a:lnTo>
                  <a:pt x="266" y="245"/>
                </a:lnTo>
                <a:lnTo>
                  <a:pt x="257" y="256"/>
                </a:lnTo>
                <a:lnTo>
                  <a:pt x="246" y="265"/>
                </a:lnTo>
                <a:lnTo>
                  <a:pt x="235" y="274"/>
                </a:lnTo>
                <a:lnTo>
                  <a:pt x="223" y="281"/>
                </a:lnTo>
                <a:lnTo>
                  <a:pt x="210" y="287"/>
                </a:lnTo>
                <a:lnTo>
                  <a:pt x="195" y="293"/>
                </a:lnTo>
                <a:lnTo>
                  <a:pt x="181" y="297"/>
                </a:lnTo>
                <a:lnTo>
                  <a:pt x="166" y="298"/>
                </a:lnTo>
                <a:lnTo>
                  <a:pt x="150" y="299"/>
                </a:lnTo>
                <a:lnTo>
                  <a:pt x="136" y="298"/>
                </a:lnTo>
                <a:lnTo>
                  <a:pt x="120" y="297"/>
                </a:lnTo>
                <a:lnTo>
                  <a:pt x="106" y="293"/>
                </a:lnTo>
                <a:lnTo>
                  <a:pt x="92" y="287"/>
                </a:lnTo>
                <a:lnTo>
                  <a:pt x="79" y="281"/>
                </a:lnTo>
                <a:lnTo>
                  <a:pt x="67" y="274"/>
                </a:lnTo>
                <a:lnTo>
                  <a:pt x="55" y="265"/>
                </a:lnTo>
                <a:lnTo>
                  <a:pt x="45" y="256"/>
                </a:lnTo>
                <a:lnTo>
                  <a:pt x="35" y="245"/>
                </a:lnTo>
                <a:lnTo>
                  <a:pt x="26" y="233"/>
                </a:lnTo>
                <a:lnTo>
                  <a:pt x="19" y="221"/>
                </a:lnTo>
                <a:lnTo>
                  <a:pt x="13" y="208"/>
                </a:lnTo>
                <a:lnTo>
                  <a:pt x="8" y="194"/>
                </a:lnTo>
                <a:lnTo>
                  <a:pt x="4" y="180"/>
                </a:lnTo>
                <a:lnTo>
                  <a:pt x="2"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1" name="Freeform 308"/>
          <p:cNvSpPr>
            <a:spLocks/>
          </p:cNvSpPr>
          <p:nvPr/>
        </p:nvSpPr>
        <p:spPr bwMode="auto">
          <a:xfrm>
            <a:off x="13881100" y="7761288"/>
            <a:ext cx="333375" cy="1095375"/>
          </a:xfrm>
          <a:custGeom>
            <a:avLst/>
            <a:gdLst>
              <a:gd name="T0" fmla="*/ 0 w 421"/>
              <a:gd name="T1" fmla="*/ 0 h 1380"/>
              <a:gd name="T2" fmla="*/ 30 w 421"/>
              <a:gd name="T3" fmla="*/ 1350 h 1380"/>
              <a:gd name="T4" fmla="*/ 31 w 421"/>
              <a:gd name="T5" fmla="*/ 1355 h 1380"/>
              <a:gd name="T6" fmla="*/ 34 w 421"/>
              <a:gd name="T7" fmla="*/ 1364 h 1380"/>
              <a:gd name="T8" fmla="*/ 37 w 421"/>
              <a:gd name="T9" fmla="*/ 1370 h 1380"/>
              <a:gd name="T10" fmla="*/ 44 w 421"/>
              <a:gd name="T11" fmla="*/ 1375 h 1380"/>
              <a:gd name="T12" fmla="*/ 47 w 421"/>
              <a:gd name="T13" fmla="*/ 1376 h 1380"/>
              <a:gd name="T14" fmla="*/ 51 w 421"/>
              <a:gd name="T15" fmla="*/ 1379 h 1380"/>
              <a:gd name="T16" fmla="*/ 56 w 421"/>
              <a:gd name="T17" fmla="*/ 1379 h 1380"/>
              <a:gd name="T18" fmla="*/ 60 w 421"/>
              <a:gd name="T19" fmla="*/ 1380 h 1380"/>
              <a:gd name="T20" fmla="*/ 81 w 421"/>
              <a:gd name="T21" fmla="*/ 1380 h 1380"/>
              <a:gd name="T22" fmla="*/ 95 w 421"/>
              <a:gd name="T23" fmla="*/ 1380 h 1380"/>
              <a:gd name="T24" fmla="*/ 109 w 421"/>
              <a:gd name="T25" fmla="*/ 1380 h 1380"/>
              <a:gd name="T26" fmla="*/ 121 w 421"/>
              <a:gd name="T27" fmla="*/ 1380 h 1380"/>
              <a:gd name="T28" fmla="*/ 126 w 421"/>
              <a:gd name="T29" fmla="*/ 1379 h 1380"/>
              <a:gd name="T30" fmla="*/ 131 w 421"/>
              <a:gd name="T31" fmla="*/ 1379 h 1380"/>
              <a:gd name="T32" fmla="*/ 134 w 421"/>
              <a:gd name="T33" fmla="*/ 1376 h 1380"/>
              <a:gd name="T34" fmla="*/ 138 w 421"/>
              <a:gd name="T35" fmla="*/ 1375 h 1380"/>
              <a:gd name="T36" fmla="*/ 144 w 421"/>
              <a:gd name="T37" fmla="*/ 1370 h 1380"/>
              <a:gd name="T38" fmla="*/ 147 w 421"/>
              <a:gd name="T39" fmla="*/ 1364 h 1380"/>
              <a:gd name="T40" fmla="*/ 150 w 421"/>
              <a:gd name="T41" fmla="*/ 1355 h 1380"/>
              <a:gd name="T42" fmla="*/ 151 w 421"/>
              <a:gd name="T43" fmla="*/ 1350 h 1380"/>
              <a:gd name="T44" fmla="*/ 181 w 421"/>
              <a:gd name="T45" fmla="*/ 720 h 1380"/>
              <a:gd name="T46" fmla="*/ 181 w 421"/>
              <a:gd name="T47" fmla="*/ 715 h 1380"/>
              <a:gd name="T48" fmla="*/ 185 w 421"/>
              <a:gd name="T49" fmla="*/ 705 h 1380"/>
              <a:gd name="T50" fmla="*/ 189 w 421"/>
              <a:gd name="T51" fmla="*/ 699 h 1380"/>
              <a:gd name="T52" fmla="*/ 193 w 421"/>
              <a:gd name="T53" fmla="*/ 694 h 1380"/>
              <a:gd name="T54" fmla="*/ 197 w 421"/>
              <a:gd name="T55" fmla="*/ 692 h 1380"/>
              <a:gd name="T56" fmla="*/ 201 w 421"/>
              <a:gd name="T57" fmla="*/ 691 h 1380"/>
              <a:gd name="T58" fmla="*/ 206 w 421"/>
              <a:gd name="T59" fmla="*/ 689 h 1380"/>
              <a:gd name="T60" fmla="*/ 210 w 421"/>
              <a:gd name="T61" fmla="*/ 689 h 1380"/>
              <a:gd name="T62" fmla="*/ 216 w 421"/>
              <a:gd name="T63" fmla="*/ 689 h 1380"/>
              <a:gd name="T64" fmla="*/ 221 w 421"/>
              <a:gd name="T65" fmla="*/ 691 h 1380"/>
              <a:gd name="T66" fmla="*/ 225 w 421"/>
              <a:gd name="T67" fmla="*/ 692 h 1380"/>
              <a:gd name="T68" fmla="*/ 228 w 421"/>
              <a:gd name="T69" fmla="*/ 694 h 1380"/>
              <a:gd name="T70" fmla="*/ 233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4 w 421"/>
              <a:gd name="T83" fmla="*/ 1364 h 1380"/>
              <a:gd name="T84" fmla="*/ 278 w 421"/>
              <a:gd name="T85" fmla="*/ 1370 h 1380"/>
              <a:gd name="T86" fmla="*/ 284 w 421"/>
              <a:gd name="T87" fmla="*/ 1375 h 1380"/>
              <a:gd name="T88" fmla="*/ 287 w 421"/>
              <a:gd name="T89" fmla="*/ 1376 h 1380"/>
              <a:gd name="T90" fmla="*/ 291 w 421"/>
              <a:gd name="T91" fmla="*/ 1379 h 1380"/>
              <a:gd name="T92" fmla="*/ 296 w 421"/>
              <a:gd name="T93" fmla="*/ 1379 h 1380"/>
              <a:gd name="T94" fmla="*/ 301 w 421"/>
              <a:gd name="T95" fmla="*/ 1380 h 1380"/>
              <a:gd name="T96" fmla="*/ 319 w 421"/>
              <a:gd name="T97" fmla="*/ 1380 h 1380"/>
              <a:gd name="T98" fmla="*/ 331 w 421"/>
              <a:gd name="T99" fmla="*/ 1380 h 1380"/>
              <a:gd name="T100" fmla="*/ 343 w 421"/>
              <a:gd name="T101" fmla="*/ 1380 h 1380"/>
              <a:gd name="T102" fmla="*/ 361 w 421"/>
              <a:gd name="T103" fmla="*/ 1380 h 1380"/>
              <a:gd name="T104" fmla="*/ 366 w 421"/>
              <a:gd name="T105" fmla="*/ 1379 h 1380"/>
              <a:gd name="T106" fmla="*/ 371 w 421"/>
              <a:gd name="T107" fmla="*/ 1379 h 1380"/>
              <a:gd name="T108" fmla="*/ 375 w 421"/>
              <a:gd name="T109" fmla="*/ 1376 h 1380"/>
              <a:gd name="T110" fmla="*/ 378 w 421"/>
              <a:gd name="T111" fmla="*/ 1375 h 1380"/>
              <a:gd name="T112" fmla="*/ 383 w 421"/>
              <a:gd name="T113" fmla="*/ 1370 h 1380"/>
              <a:gd name="T114" fmla="*/ 387 w 421"/>
              <a:gd name="T115" fmla="*/ 1364 h 1380"/>
              <a:gd name="T116" fmla="*/ 390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1" y="1355"/>
                </a:lnTo>
                <a:lnTo>
                  <a:pt x="34" y="1364"/>
                </a:lnTo>
                <a:lnTo>
                  <a:pt x="37" y="1370"/>
                </a:lnTo>
                <a:lnTo>
                  <a:pt x="44" y="1375"/>
                </a:lnTo>
                <a:lnTo>
                  <a:pt x="47" y="1376"/>
                </a:lnTo>
                <a:lnTo>
                  <a:pt x="51" y="1379"/>
                </a:lnTo>
                <a:lnTo>
                  <a:pt x="56" y="1379"/>
                </a:lnTo>
                <a:lnTo>
                  <a:pt x="60" y="1380"/>
                </a:lnTo>
                <a:lnTo>
                  <a:pt x="81" y="1380"/>
                </a:lnTo>
                <a:lnTo>
                  <a:pt x="95" y="1380"/>
                </a:lnTo>
                <a:lnTo>
                  <a:pt x="109" y="1380"/>
                </a:lnTo>
                <a:lnTo>
                  <a:pt x="121" y="1380"/>
                </a:lnTo>
                <a:lnTo>
                  <a:pt x="126" y="1379"/>
                </a:lnTo>
                <a:lnTo>
                  <a:pt x="131" y="1379"/>
                </a:lnTo>
                <a:lnTo>
                  <a:pt x="134" y="1376"/>
                </a:lnTo>
                <a:lnTo>
                  <a:pt x="138" y="1375"/>
                </a:lnTo>
                <a:lnTo>
                  <a:pt x="144" y="1370"/>
                </a:lnTo>
                <a:lnTo>
                  <a:pt x="147" y="1364"/>
                </a:lnTo>
                <a:lnTo>
                  <a:pt x="150" y="1355"/>
                </a:lnTo>
                <a:lnTo>
                  <a:pt x="151" y="1350"/>
                </a:lnTo>
                <a:lnTo>
                  <a:pt x="181" y="720"/>
                </a:lnTo>
                <a:lnTo>
                  <a:pt x="181" y="715"/>
                </a:lnTo>
                <a:lnTo>
                  <a:pt x="185" y="705"/>
                </a:lnTo>
                <a:lnTo>
                  <a:pt x="189" y="699"/>
                </a:lnTo>
                <a:lnTo>
                  <a:pt x="193" y="694"/>
                </a:lnTo>
                <a:lnTo>
                  <a:pt x="197" y="692"/>
                </a:lnTo>
                <a:lnTo>
                  <a:pt x="201" y="691"/>
                </a:lnTo>
                <a:lnTo>
                  <a:pt x="206" y="689"/>
                </a:lnTo>
                <a:lnTo>
                  <a:pt x="210" y="689"/>
                </a:lnTo>
                <a:lnTo>
                  <a:pt x="216" y="689"/>
                </a:lnTo>
                <a:lnTo>
                  <a:pt x="221" y="691"/>
                </a:lnTo>
                <a:lnTo>
                  <a:pt x="225" y="692"/>
                </a:lnTo>
                <a:lnTo>
                  <a:pt x="228" y="694"/>
                </a:lnTo>
                <a:lnTo>
                  <a:pt x="233" y="699"/>
                </a:lnTo>
                <a:lnTo>
                  <a:pt x="237" y="705"/>
                </a:lnTo>
                <a:lnTo>
                  <a:pt x="241" y="715"/>
                </a:lnTo>
                <a:lnTo>
                  <a:pt x="241" y="720"/>
                </a:lnTo>
                <a:lnTo>
                  <a:pt x="271" y="1350"/>
                </a:lnTo>
                <a:lnTo>
                  <a:pt x="271" y="1355"/>
                </a:lnTo>
                <a:lnTo>
                  <a:pt x="274" y="1364"/>
                </a:lnTo>
                <a:lnTo>
                  <a:pt x="278" y="1370"/>
                </a:lnTo>
                <a:lnTo>
                  <a:pt x="284" y="1375"/>
                </a:lnTo>
                <a:lnTo>
                  <a:pt x="287" y="1376"/>
                </a:lnTo>
                <a:lnTo>
                  <a:pt x="291" y="1379"/>
                </a:lnTo>
                <a:lnTo>
                  <a:pt x="296" y="1379"/>
                </a:lnTo>
                <a:lnTo>
                  <a:pt x="301" y="1380"/>
                </a:lnTo>
                <a:lnTo>
                  <a:pt x="319" y="1380"/>
                </a:lnTo>
                <a:lnTo>
                  <a:pt x="331" y="1380"/>
                </a:lnTo>
                <a:lnTo>
                  <a:pt x="343" y="1380"/>
                </a:lnTo>
                <a:lnTo>
                  <a:pt x="361" y="1380"/>
                </a:lnTo>
                <a:lnTo>
                  <a:pt x="366" y="1379"/>
                </a:lnTo>
                <a:lnTo>
                  <a:pt x="371" y="1379"/>
                </a:lnTo>
                <a:lnTo>
                  <a:pt x="375" y="1376"/>
                </a:lnTo>
                <a:lnTo>
                  <a:pt x="378" y="1375"/>
                </a:lnTo>
                <a:lnTo>
                  <a:pt x="383" y="1370"/>
                </a:lnTo>
                <a:lnTo>
                  <a:pt x="387" y="1364"/>
                </a:lnTo>
                <a:lnTo>
                  <a:pt x="390" y="1355"/>
                </a:lnTo>
                <a:lnTo>
                  <a:pt x="390"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2" name="Freeform 309"/>
          <p:cNvSpPr>
            <a:spLocks/>
          </p:cNvSpPr>
          <p:nvPr/>
        </p:nvSpPr>
        <p:spPr bwMode="auto">
          <a:xfrm>
            <a:off x="14457363" y="7451725"/>
            <a:ext cx="238125" cy="238125"/>
          </a:xfrm>
          <a:custGeom>
            <a:avLst/>
            <a:gdLst>
              <a:gd name="T0" fmla="*/ 2 w 300"/>
              <a:gd name="T1" fmla="*/ 134 h 299"/>
              <a:gd name="T2" fmla="*/ 6 w 300"/>
              <a:gd name="T3" fmla="*/ 105 h 299"/>
              <a:gd name="T4" fmla="*/ 19 w 300"/>
              <a:gd name="T5" fmla="*/ 78 h 299"/>
              <a:gd name="T6" fmla="*/ 34 w 300"/>
              <a:gd name="T7" fmla="*/ 54 h 299"/>
              <a:gd name="T8" fmla="*/ 55 w 300"/>
              <a:gd name="T9" fmla="*/ 34 h 299"/>
              <a:gd name="T10" fmla="*/ 79 w 300"/>
              <a:gd name="T11" fmla="*/ 18 h 299"/>
              <a:gd name="T12" fmla="*/ 106 w 300"/>
              <a:gd name="T13" fmla="*/ 6 h 299"/>
              <a:gd name="T14" fmla="*/ 135 w 300"/>
              <a:gd name="T15" fmla="*/ 0 h 299"/>
              <a:gd name="T16" fmla="*/ 166 w 300"/>
              <a:gd name="T17" fmla="*/ 0 h 299"/>
              <a:gd name="T18" fmla="*/ 195 w 300"/>
              <a:gd name="T19" fmla="*/ 6 h 299"/>
              <a:gd name="T20" fmla="*/ 222 w 300"/>
              <a:gd name="T21" fmla="*/ 18 h 299"/>
              <a:gd name="T22" fmla="*/ 246 w 300"/>
              <a:gd name="T23" fmla="*/ 34 h 299"/>
              <a:gd name="T24" fmla="*/ 266 w 300"/>
              <a:gd name="T25" fmla="*/ 54 h 299"/>
              <a:gd name="T26" fmla="*/ 282 w 300"/>
              <a:gd name="T27" fmla="*/ 78 h 299"/>
              <a:gd name="T28" fmla="*/ 294 w 300"/>
              <a:gd name="T29" fmla="*/ 105 h 299"/>
              <a:gd name="T30" fmla="*/ 300 w 300"/>
              <a:gd name="T31" fmla="*/ 134 h 299"/>
              <a:gd name="T32" fmla="*/ 300 w 300"/>
              <a:gd name="T33" fmla="*/ 165 h 299"/>
              <a:gd name="T34" fmla="*/ 294 w 300"/>
              <a:gd name="T35" fmla="*/ 194 h 299"/>
              <a:gd name="T36" fmla="*/ 282 w 300"/>
              <a:gd name="T37" fmla="*/ 221 h 299"/>
              <a:gd name="T38" fmla="*/ 266 w 300"/>
              <a:gd name="T39" fmla="*/ 245 h 299"/>
              <a:gd name="T40" fmla="*/ 246 w 300"/>
              <a:gd name="T41" fmla="*/ 265 h 299"/>
              <a:gd name="T42" fmla="*/ 222 w 300"/>
              <a:gd name="T43" fmla="*/ 281 h 299"/>
              <a:gd name="T44" fmla="*/ 195 w 300"/>
              <a:gd name="T45" fmla="*/ 293 h 299"/>
              <a:gd name="T46" fmla="*/ 166 w 300"/>
              <a:gd name="T47" fmla="*/ 298 h 299"/>
              <a:gd name="T48" fmla="*/ 135 w 300"/>
              <a:gd name="T49" fmla="*/ 298 h 299"/>
              <a:gd name="T50" fmla="*/ 106 w 300"/>
              <a:gd name="T51" fmla="*/ 293 h 299"/>
              <a:gd name="T52" fmla="*/ 79 w 300"/>
              <a:gd name="T53" fmla="*/ 281 h 299"/>
              <a:gd name="T54" fmla="*/ 55 w 300"/>
              <a:gd name="T55" fmla="*/ 265 h 299"/>
              <a:gd name="T56" fmla="*/ 34 w 300"/>
              <a:gd name="T57" fmla="*/ 245 h 299"/>
              <a:gd name="T58" fmla="*/ 19 w 300"/>
              <a:gd name="T59" fmla="*/ 221 h 299"/>
              <a:gd name="T60" fmla="*/ 6 w 300"/>
              <a:gd name="T61" fmla="*/ 194 h 299"/>
              <a:gd name="T62" fmla="*/ 2 w 300"/>
              <a:gd name="T63" fmla="*/ 165 h 299"/>
              <a:gd name="T64" fmla="*/ 0 w 300"/>
              <a:gd name="T6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299">
                <a:moveTo>
                  <a:pt x="0" y="150"/>
                </a:moveTo>
                <a:lnTo>
                  <a:pt x="2" y="134"/>
                </a:lnTo>
                <a:lnTo>
                  <a:pt x="3" y="119"/>
                </a:lnTo>
                <a:lnTo>
                  <a:pt x="6" y="105"/>
                </a:lnTo>
                <a:lnTo>
                  <a:pt x="12" y="90"/>
                </a:lnTo>
                <a:lnTo>
                  <a:pt x="19" y="78"/>
                </a:lnTo>
                <a:lnTo>
                  <a:pt x="26" y="65"/>
                </a:lnTo>
                <a:lnTo>
                  <a:pt x="34" y="54"/>
                </a:lnTo>
                <a:lnTo>
                  <a:pt x="44" y="43"/>
                </a:lnTo>
                <a:lnTo>
                  <a:pt x="55" y="34"/>
                </a:lnTo>
                <a:lnTo>
                  <a:pt x="67" y="25"/>
                </a:lnTo>
                <a:lnTo>
                  <a:pt x="79" y="18"/>
                </a:lnTo>
                <a:lnTo>
                  <a:pt x="92" y="11"/>
                </a:lnTo>
                <a:lnTo>
                  <a:pt x="106" y="6"/>
                </a:lnTo>
                <a:lnTo>
                  <a:pt x="120" y="2"/>
                </a:lnTo>
                <a:lnTo>
                  <a:pt x="135" y="0"/>
                </a:lnTo>
                <a:lnTo>
                  <a:pt x="150" y="0"/>
                </a:lnTo>
                <a:lnTo>
                  <a:pt x="166" y="0"/>
                </a:lnTo>
                <a:lnTo>
                  <a:pt x="181" y="2"/>
                </a:lnTo>
                <a:lnTo>
                  <a:pt x="195" y="6"/>
                </a:lnTo>
                <a:lnTo>
                  <a:pt x="208" y="11"/>
                </a:lnTo>
                <a:lnTo>
                  <a:pt x="222" y="18"/>
                </a:lnTo>
                <a:lnTo>
                  <a:pt x="235" y="25"/>
                </a:lnTo>
                <a:lnTo>
                  <a:pt x="246" y="34"/>
                </a:lnTo>
                <a:lnTo>
                  <a:pt x="257" y="43"/>
                </a:lnTo>
                <a:lnTo>
                  <a:pt x="266" y="54"/>
                </a:lnTo>
                <a:lnTo>
                  <a:pt x="275" y="65"/>
                </a:lnTo>
                <a:lnTo>
                  <a:pt x="282" y="78"/>
                </a:lnTo>
                <a:lnTo>
                  <a:pt x="289" y="90"/>
                </a:lnTo>
                <a:lnTo>
                  <a:pt x="294" y="105"/>
                </a:lnTo>
                <a:lnTo>
                  <a:pt x="298" y="119"/>
                </a:lnTo>
                <a:lnTo>
                  <a:pt x="300" y="134"/>
                </a:lnTo>
                <a:lnTo>
                  <a:pt x="300" y="150"/>
                </a:lnTo>
                <a:lnTo>
                  <a:pt x="300" y="165"/>
                </a:lnTo>
                <a:lnTo>
                  <a:pt x="298" y="180"/>
                </a:lnTo>
                <a:lnTo>
                  <a:pt x="294" y="194"/>
                </a:lnTo>
                <a:lnTo>
                  <a:pt x="289" y="208"/>
                </a:lnTo>
                <a:lnTo>
                  <a:pt x="282" y="221"/>
                </a:lnTo>
                <a:lnTo>
                  <a:pt x="275" y="233"/>
                </a:lnTo>
                <a:lnTo>
                  <a:pt x="266" y="245"/>
                </a:lnTo>
                <a:lnTo>
                  <a:pt x="257" y="256"/>
                </a:lnTo>
                <a:lnTo>
                  <a:pt x="246" y="265"/>
                </a:lnTo>
                <a:lnTo>
                  <a:pt x="235" y="274"/>
                </a:lnTo>
                <a:lnTo>
                  <a:pt x="222" y="281"/>
                </a:lnTo>
                <a:lnTo>
                  <a:pt x="208" y="287"/>
                </a:lnTo>
                <a:lnTo>
                  <a:pt x="195" y="293"/>
                </a:lnTo>
                <a:lnTo>
                  <a:pt x="181" y="297"/>
                </a:lnTo>
                <a:lnTo>
                  <a:pt x="166" y="298"/>
                </a:lnTo>
                <a:lnTo>
                  <a:pt x="150" y="299"/>
                </a:lnTo>
                <a:lnTo>
                  <a:pt x="135" y="298"/>
                </a:lnTo>
                <a:lnTo>
                  <a:pt x="120" y="297"/>
                </a:lnTo>
                <a:lnTo>
                  <a:pt x="106" y="293"/>
                </a:lnTo>
                <a:lnTo>
                  <a:pt x="92" y="287"/>
                </a:lnTo>
                <a:lnTo>
                  <a:pt x="79" y="281"/>
                </a:lnTo>
                <a:lnTo>
                  <a:pt x="67" y="274"/>
                </a:lnTo>
                <a:lnTo>
                  <a:pt x="55" y="265"/>
                </a:lnTo>
                <a:lnTo>
                  <a:pt x="44" y="256"/>
                </a:lnTo>
                <a:lnTo>
                  <a:pt x="34" y="245"/>
                </a:lnTo>
                <a:lnTo>
                  <a:pt x="26" y="233"/>
                </a:lnTo>
                <a:lnTo>
                  <a:pt x="19" y="221"/>
                </a:lnTo>
                <a:lnTo>
                  <a:pt x="12" y="208"/>
                </a:lnTo>
                <a:lnTo>
                  <a:pt x="6" y="194"/>
                </a:lnTo>
                <a:lnTo>
                  <a:pt x="3" y="180"/>
                </a:lnTo>
                <a:lnTo>
                  <a:pt x="2" y="165"/>
                </a:lnTo>
                <a:lnTo>
                  <a:pt x="0" y="150"/>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3" name="Freeform 310"/>
          <p:cNvSpPr>
            <a:spLocks/>
          </p:cNvSpPr>
          <p:nvPr/>
        </p:nvSpPr>
        <p:spPr bwMode="auto">
          <a:xfrm>
            <a:off x="14408150" y="7761288"/>
            <a:ext cx="334963" cy="1095375"/>
          </a:xfrm>
          <a:custGeom>
            <a:avLst/>
            <a:gdLst>
              <a:gd name="T0" fmla="*/ 0 w 421"/>
              <a:gd name="T1" fmla="*/ 0 h 1380"/>
              <a:gd name="T2" fmla="*/ 30 w 421"/>
              <a:gd name="T3" fmla="*/ 1350 h 1380"/>
              <a:gd name="T4" fmla="*/ 30 w 421"/>
              <a:gd name="T5" fmla="*/ 1355 h 1380"/>
              <a:gd name="T6" fmla="*/ 34 w 421"/>
              <a:gd name="T7" fmla="*/ 1364 h 1380"/>
              <a:gd name="T8" fmla="*/ 37 w 421"/>
              <a:gd name="T9" fmla="*/ 1370 h 1380"/>
              <a:gd name="T10" fmla="*/ 43 w 421"/>
              <a:gd name="T11" fmla="*/ 1375 h 1380"/>
              <a:gd name="T12" fmla="*/ 46 w 421"/>
              <a:gd name="T13" fmla="*/ 1376 h 1380"/>
              <a:gd name="T14" fmla="*/ 51 w 421"/>
              <a:gd name="T15" fmla="*/ 1379 h 1380"/>
              <a:gd name="T16" fmla="*/ 56 w 421"/>
              <a:gd name="T17" fmla="*/ 1379 h 1380"/>
              <a:gd name="T18" fmla="*/ 60 w 421"/>
              <a:gd name="T19" fmla="*/ 1380 h 1380"/>
              <a:gd name="T20" fmla="*/ 80 w 421"/>
              <a:gd name="T21" fmla="*/ 1380 h 1380"/>
              <a:gd name="T22" fmla="*/ 95 w 421"/>
              <a:gd name="T23" fmla="*/ 1380 h 1380"/>
              <a:gd name="T24" fmla="*/ 109 w 421"/>
              <a:gd name="T25" fmla="*/ 1380 h 1380"/>
              <a:gd name="T26" fmla="*/ 121 w 421"/>
              <a:gd name="T27" fmla="*/ 1380 h 1380"/>
              <a:gd name="T28" fmla="*/ 126 w 421"/>
              <a:gd name="T29" fmla="*/ 1379 h 1380"/>
              <a:gd name="T30" fmla="*/ 131 w 421"/>
              <a:gd name="T31" fmla="*/ 1379 h 1380"/>
              <a:gd name="T32" fmla="*/ 134 w 421"/>
              <a:gd name="T33" fmla="*/ 1376 h 1380"/>
              <a:gd name="T34" fmla="*/ 138 w 421"/>
              <a:gd name="T35" fmla="*/ 1375 h 1380"/>
              <a:gd name="T36" fmla="*/ 143 w 421"/>
              <a:gd name="T37" fmla="*/ 1370 h 1380"/>
              <a:gd name="T38" fmla="*/ 146 w 421"/>
              <a:gd name="T39" fmla="*/ 1364 h 1380"/>
              <a:gd name="T40" fmla="*/ 150 w 421"/>
              <a:gd name="T41" fmla="*/ 1355 h 1380"/>
              <a:gd name="T42" fmla="*/ 150 w 421"/>
              <a:gd name="T43" fmla="*/ 1350 h 1380"/>
              <a:gd name="T44" fmla="*/ 180 w 421"/>
              <a:gd name="T45" fmla="*/ 720 h 1380"/>
              <a:gd name="T46" fmla="*/ 181 w 421"/>
              <a:gd name="T47" fmla="*/ 715 h 1380"/>
              <a:gd name="T48" fmla="*/ 184 w 421"/>
              <a:gd name="T49" fmla="*/ 705 h 1380"/>
              <a:gd name="T50" fmla="*/ 187 w 421"/>
              <a:gd name="T51" fmla="*/ 699 h 1380"/>
              <a:gd name="T52" fmla="*/ 193 w 421"/>
              <a:gd name="T53" fmla="*/ 694 h 1380"/>
              <a:gd name="T54" fmla="*/ 197 w 421"/>
              <a:gd name="T55" fmla="*/ 692 h 1380"/>
              <a:gd name="T56" fmla="*/ 201 w 421"/>
              <a:gd name="T57" fmla="*/ 691 h 1380"/>
              <a:gd name="T58" fmla="*/ 205 w 421"/>
              <a:gd name="T59" fmla="*/ 689 h 1380"/>
              <a:gd name="T60" fmla="*/ 210 w 421"/>
              <a:gd name="T61" fmla="*/ 689 h 1380"/>
              <a:gd name="T62" fmla="*/ 216 w 421"/>
              <a:gd name="T63" fmla="*/ 689 h 1380"/>
              <a:gd name="T64" fmla="*/ 220 w 421"/>
              <a:gd name="T65" fmla="*/ 691 h 1380"/>
              <a:gd name="T66" fmla="*/ 225 w 421"/>
              <a:gd name="T67" fmla="*/ 692 h 1380"/>
              <a:gd name="T68" fmla="*/ 227 w 421"/>
              <a:gd name="T69" fmla="*/ 694 h 1380"/>
              <a:gd name="T70" fmla="*/ 233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4 w 421"/>
              <a:gd name="T83" fmla="*/ 1364 h 1380"/>
              <a:gd name="T84" fmla="*/ 278 w 421"/>
              <a:gd name="T85" fmla="*/ 1370 h 1380"/>
              <a:gd name="T86" fmla="*/ 283 w 421"/>
              <a:gd name="T87" fmla="*/ 1375 h 1380"/>
              <a:gd name="T88" fmla="*/ 286 w 421"/>
              <a:gd name="T89" fmla="*/ 1376 h 1380"/>
              <a:gd name="T90" fmla="*/ 290 w 421"/>
              <a:gd name="T91" fmla="*/ 1379 h 1380"/>
              <a:gd name="T92" fmla="*/ 295 w 421"/>
              <a:gd name="T93" fmla="*/ 1379 h 1380"/>
              <a:gd name="T94" fmla="*/ 301 w 421"/>
              <a:gd name="T95" fmla="*/ 1380 h 1380"/>
              <a:gd name="T96" fmla="*/ 318 w 421"/>
              <a:gd name="T97" fmla="*/ 1380 h 1380"/>
              <a:gd name="T98" fmla="*/ 331 w 421"/>
              <a:gd name="T99" fmla="*/ 1380 h 1380"/>
              <a:gd name="T100" fmla="*/ 343 w 421"/>
              <a:gd name="T101" fmla="*/ 1380 h 1380"/>
              <a:gd name="T102" fmla="*/ 360 w 421"/>
              <a:gd name="T103" fmla="*/ 1380 h 1380"/>
              <a:gd name="T104" fmla="*/ 366 w 421"/>
              <a:gd name="T105" fmla="*/ 1379 h 1380"/>
              <a:gd name="T106" fmla="*/ 371 w 421"/>
              <a:gd name="T107" fmla="*/ 1379 h 1380"/>
              <a:gd name="T108" fmla="*/ 375 w 421"/>
              <a:gd name="T109" fmla="*/ 1376 h 1380"/>
              <a:gd name="T110" fmla="*/ 378 w 421"/>
              <a:gd name="T111" fmla="*/ 1375 h 1380"/>
              <a:gd name="T112" fmla="*/ 383 w 421"/>
              <a:gd name="T113" fmla="*/ 1370 h 1380"/>
              <a:gd name="T114" fmla="*/ 387 w 421"/>
              <a:gd name="T115" fmla="*/ 1364 h 1380"/>
              <a:gd name="T116" fmla="*/ 390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7" y="1370"/>
                </a:lnTo>
                <a:lnTo>
                  <a:pt x="43" y="1375"/>
                </a:lnTo>
                <a:lnTo>
                  <a:pt x="46" y="1376"/>
                </a:lnTo>
                <a:lnTo>
                  <a:pt x="51" y="1379"/>
                </a:lnTo>
                <a:lnTo>
                  <a:pt x="56" y="1379"/>
                </a:lnTo>
                <a:lnTo>
                  <a:pt x="60" y="1380"/>
                </a:lnTo>
                <a:lnTo>
                  <a:pt x="80" y="1380"/>
                </a:lnTo>
                <a:lnTo>
                  <a:pt x="95" y="1380"/>
                </a:lnTo>
                <a:lnTo>
                  <a:pt x="109" y="1380"/>
                </a:lnTo>
                <a:lnTo>
                  <a:pt x="121" y="1380"/>
                </a:lnTo>
                <a:lnTo>
                  <a:pt x="126" y="1379"/>
                </a:lnTo>
                <a:lnTo>
                  <a:pt x="131" y="1379"/>
                </a:lnTo>
                <a:lnTo>
                  <a:pt x="134" y="1376"/>
                </a:lnTo>
                <a:lnTo>
                  <a:pt x="138" y="1375"/>
                </a:lnTo>
                <a:lnTo>
                  <a:pt x="143" y="1370"/>
                </a:lnTo>
                <a:lnTo>
                  <a:pt x="146" y="1364"/>
                </a:lnTo>
                <a:lnTo>
                  <a:pt x="150" y="1355"/>
                </a:lnTo>
                <a:lnTo>
                  <a:pt x="150" y="1350"/>
                </a:lnTo>
                <a:lnTo>
                  <a:pt x="180" y="720"/>
                </a:lnTo>
                <a:lnTo>
                  <a:pt x="181" y="715"/>
                </a:lnTo>
                <a:lnTo>
                  <a:pt x="184" y="705"/>
                </a:lnTo>
                <a:lnTo>
                  <a:pt x="187" y="699"/>
                </a:lnTo>
                <a:lnTo>
                  <a:pt x="193" y="694"/>
                </a:lnTo>
                <a:lnTo>
                  <a:pt x="197" y="692"/>
                </a:lnTo>
                <a:lnTo>
                  <a:pt x="201" y="691"/>
                </a:lnTo>
                <a:lnTo>
                  <a:pt x="205" y="689"/>
                </a:lnTo>
                <a:lnTo>
                  <a:pt x="210" y="689"/>
                </a:lnTo>
                <a:lnTo>
                  <a:pt x="216" y="689"/>
                </a:lnTo>
                <a:lnTo>
                  <a:pt x="220" y="691"/>
                </a:lnTo>
                <a:lnTo>
                  <a:pt x="225" y="692"/>
                </a:lnTo>
                <a:lnTo>
                  <a:pt x="227" y="694"/>
                </a:lnTo>
                <a:lnTo>
                  <a:pt x="233" y="699"/>
                </a:lnTo>
                <a:lnTo>
                  <a:pt x="237" y="705"/>
                </a:lnTo>
                <a:lnTo>
                  <a:pt x="241" y="715"/>
                </a:lnTo>
                <a:lnTo>
                  <a:pt x="241" y="720"/>
                </a:lnTo>
                <a:lnTo>
                  <a:pt x="271" y="1350"/>
                </a:lnTo>
                <a:lnTo>
                  <a:pt x="271" y="1355"/>
                </a:lnTo>
                <a:lnTo>
                  <a:pt x="274" y="1364"/>
                </a:lnTo>
                <a:lnTo>
                  <a:pt x="278" y="1370"/>
                </a:lnTo>
                <a:lnTo>
                  <a:pt x="283" y="1375"/>
                </a:lnTo>
                <a:lnTo>
                  <a:pt x="286" y="1376"/>
                </a:lnTo>
                <a:lnTo>
                  <a:pt x="290" y="1379"/>
                </a:lnTo>
                <a:lnTo>
                  <a:pt x="295" y="1379"/>
                </a:lnTo>
                <a:lnTo>
                  <a:pt x="301" y="1380"/>
                </a:lnTo>
                <a:lnTo>
                  <a:pt x="318" y="1380"/>
                </a:lnTo>
                <a:lnTo>
                  <a:pt x="331" y="1380"/>
                </a:lnTo>
                <a:lnTo>
                  <a:pt x="343" y="1380"/>
                </a:lnTo>
                <a:lnTo>
                  <a:pt x="360" y="1380"/>
                </a:lnTo>
                <a:lnTo>
                  <a:pt x="366" y="1379"/>
                </a:lnTo>
                <a:lnTo>
                  <a:pt x="371" y="1379"/>
                </a:lnTo>
                <a:lnTo>
                  <a:pt x="375" y="1376"/>
                </a:lnTo>
                <a:lnTo>
                  <a:pt x="378" y="1375"/>
                </a:lnTo>
                <a:lnTo>
                  <a:pt x="383" y="1370"/>
                </a:lnTo>
                <a:lnTo>
                  <a:pt x="387" y="1364"/>
                </a:lnTo>
                <a:lnTo>
                  <a:pt x="390" y="1355"/>
                </a:lnTo>
                <a:lnTo>
                  <a:pt x="390"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4" name="Freeform 311"/>
          <p:cNvSpPr>
            <a:spLocks/>
          </p:cNvSpPr>
          <p:nvPr/>
        </p:nvSpPr>
        <p:spPr bwMode="auto">
          <a:xfrm>
            <a:off x="14984413" y="7451725"/>
            <a:ext cx="238125" cy="238125"/>
          </a:xfrm>
          <a:custGeom>
            <a:avLst/>
            <a:gdLst>
              <a:gd name="T0" fmla="*/ 0 w 300"/>
              <a:gd name="T1" fmla="*/ 134 h 299"/>
              <a:gd name="T2" fmla="*/ 6 w 300"/>
              <a:gd name="T3" fmla="*/ 105 h 299"/>
              <a:gd name="T4" fmla="*/ 18 w 300"/>
              <a:gd name="T5" fmla="*/ 78 h 299"/>
              <a:gd name="T6" fmla="*/ 34 w 300"/>
              <a:gd name="T7" fmla="*/ 54 h 299"/>
              <a:gd name="T8" fmla="*/ 55 w 300"/>
              <a:gd name="T9" fmla="*/ 34 h 299"/>
              <a:gd name="T10" fmla="*/ 79 w 300"/>
              <a:gd name="T11" fmla="*/ 18 h 299"/>
              <a:gd name="T12" fmla="*/ 106 w 300"/>
              <a:gd name="T13" fmla="*/ 6 h 299"/>
              <a:gd name="T14" fmla="*/ 135 w 300"/>
              <a:gd name="T15" fmla="*/ 0 h 299"/>
              <a:gd name="T16" fmla="*/ 166 w 300"/>
              <a:gd name="T17" fmla="*/ 0 h 299"/>
              <a:gd name="T18" fmla="*/ 195 w 300"/>
              <a:gd name="T19" fmla="*/ 6 h 299"/>
              <a:gd name="T20" fmla="*/ 222 w 300"/>
              <a:gd name="T21" fmla="*/ 18 h 299"/>
              <a:gd name="T22" fmla="*/ 246 w 300"/>
              <a:gd name="T23" fmla="*/ 34 h 299"/>
              <a:gd name="T24" fmla="*/ 266 w 300"/>
              <a:gd name="T25" fmla="*/ 54 h 299"/>
              <a:gd name="T26" fmla="*/ 282 w 300"/>
              <a:gd name="T27" fmla="*/ 78 h 299"/>
              <a:gd name="T28" fmla="*/ 293 w 300"/>
              <a:gd name="T29" fmla="*/ 105 h 299"/>
              <a:gd name="T30" fmla="*/ 299 w 300"/>
              <a:gd name="T31" fmla="*/ 134 h 299"/>
              <a:gd name="T32" fmla="*/ 299 w 300"/>
              <a:gd name="T33" fmla="*/ 165 h 299"/>
              <a:gd name="T34" fmla="*/ 293 w 300"/>
              <a:gd name="T35" fmla="*/ 194 h 299"/>
              <a:gd name="T36" fmla="*/ 282 w 300"/>
              <a:gd name="T37" fmla="*/ 221 h 299"/>
              <a:gd name="T38" fmla="*/ 266 w 300"/>
              <a:gd name="T39" fmla="*/ 245 h 299"/>
              <a:gd name="T40" fmla="*/ 246 w 300"/>
              <a:gd name="T41" fmla="*/ 265 h 299"/>
              <a:gd name="T42" fmla="*/ 222 w 300"/>
              <a:gd name="T43" fmla="*/ 281 h 299"/>
              <a:gd name="T44" fmla="*/ 195 w 300"/>
              <a:gd name="T45" fmla="*/ 293 h 299"/>
              <a:gd name="T46" fmla="*/ 166 w 300"/>
              <a:gd name="T47" fmla="*/ 298 h 299"/>
              <a:gd name="T48" fmla="*/ 135 w 300"/>
              <a:gd name="T49" fmla="*/ 298 h 299"/>
              <a:gd name="T50" fmla="*/ 106 w 300"/>
              <a:gd name="T51" fmla="*/ 293 h 299"/>
              <a:gd name="T52" fmla="*/ 79 w 300"/>
              <a:gd name="T53" fmla="*/ 281 h 299"/>
              <a:gd name="T54" fmla="*/ 55 w 300"/>
              <a:gd name="T55" fmla="*/ 265 h 299"/>
              <a:gd name="T56" fmla="*/ 34 w 300"/>
              <a:gd name="T57" fmla="*/ 245 h 299"/>
              <a:gd name="T58" fmla="*/ 18 w 300"/>
              <a:gd name="T59" fmla="*/ 221 h 299"/>
              <a:gd name="T60" fmla="*/ 6 w 300"/>
              <a:gd name="T61" fmla="*/ 194 h 299"/>
              <a:gd name="T62" fmla="*/ 0 w 300"/>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299">
                <a:moveTo>
                  <a:pt x="0" y="150"/>
                </a:moveTo>
                <a:lnTo>
                  <a:pt x="0" y="134"/>
                </a:lnTo>
                <a:lnTo>
                  <a:pt x="3" y="119"/>
                </a:lnTo>
                <a:lnTo>
                  <a:pt x="6" y="105"/>
                </a:lnTo>
                <a:lnTo>
                  <a:pt x="11" y="90"/>
                </a:lnTo>
                <a:lnTo>
                  <a:pt x="18" y="78"/>
                </a:lnTo>
                <a:lnTo>
                  <a:pt x="26" y="65"/>
                </a:lnTo>
                <a:lnTo>
                  <a:pt x="34" y="54"/>
                </a:lnTo>
                <a:lnTo>
                  <a:pt x="44" y="43"/>
                </a:lnTo>
                <a:lnTo>
                  <a:pt x="55" y="34"/>
                </a:lnTo>
                <a:lnTo>
                  <a:pt x="66" y="25"/>
                </a:lnTo>
                <a:lnTo>
                  <a:pt x="79" y="18"/>
                </a:lnTo>
                <a:lnTo>
                  <a:pt x="91" y="11"/>
                </a:lnTo>
                <a:lnTo>
                  <a:pt x="106" y="6"/>
                </a:lnTo>
                <a:lnTo>
                  <a:pt x="120" y="2"/>
                </a:lnTo>
                <a:lnTo>
                  <a:pt x="135" y="0"/>
                </a:lnTo>
                <a:lnTo>
                  <a:pt x="150" y="0"/>
                </a:lnTo>
                <a:lnTo>
                  <a:pt x="166" y="0"/>
                </a:lnTo>
                <a:lnTo>
                  <a:pt x="180" y="2"/>
                </a:lnTo>
                <a:lnTo>
                  <a:pt x="195" y="6"/>
                </a:lnTo>
                <a:lnTo>
                  <a:pt x="208" y="11"/>
                </a:lnTo>
                <a:lnTo>
                  <a:pt x="222" y="18"/>
                </a:lnTo>
                <a:lnTo>
                  <a:pt x="234" y="25"/>
                </a:lnTo>
                <a:lnTo>
                  <a:pt x="246" y="34"/>
                </a:lnTo>
                <a:lnTo>
                  <a:pt x="257" y="43"/>
                </a:lnTo>
                <a:lnTo>
                  <a:pt x="266" y="54"/>
                </a:lnTo>
                <a:lnTo>
                  <a:pt x="275" y="65"/>
                </a:lnTo>
                <a:lnTo>
                  <a:pt x="282" y="78"/>
                </a:lnTo>
                <a:lnTo>
                  <a:pt x="288" y="90"/>
                </a:lnTo>
                <a:lnTo>
                  <a:pt x="293" y="105"/>
                </a:lnTo>
                <a:lnTo>
                  <a:pt x="298" y="119"/>
                </a:lnTo>
                <a:lnTo>
                  <a:pt x="299" y="134"/>
                </a:lnTo>
                <a:lnTo>
                  <a:pt x="300" y="150"/>
                </a:lnTo>
                <a:lnTo>
                  <a:pt x="299" y="165"/>
                </a:lnTo>
                <a:lnTo>
                  <a:pt x="298" y="180"/>
                </a:lnTo>
                <a:lnTo>
                  <a:pt x="293" y="194"/>
                </a:lnTo>
                <a:lnTo>
                  <a:pt x="288" y="208"/>
                </a:lnTo>
                <a:lnTo>
                  <a:pt x="282" y="221"/>
                </a:lnTo>
                <a:lnTo>
                  <a:pt x="275" y="233"/>
                </a:lnTo>
                <a:lnTo>
                  <a:pt x="266" y="245"/>
                </a:lnTo>
                <a:lnTo>
                  <a:pt x="257" y="256"/>
                </a:lnTo>
                <a:lnTo>
                  <a:pt x="246" y="265"/>
                </a:lnTo>
                <a:lnTo>
                  <a:pt x="234" y="274"/>
                </a:lnTo>
                <a:lnTo>
                  <a:pt x="222" y="281"/>
                </a:lnTo>
                <a:lnTo>
                  <a:pt x="208" y="287"/>
                </a:lnTo>
                <a:lnTo>
                  <a:pt x="195" y="293"/>
                </a:lnTo>
                <a:lnTo>
                  <a:pt x="180" y="297"/>
                </a:lnTo>
                <a:lnTo>
                  <a:pt x="166" y="298"/>
                </a:lnTo>
                <a:lnTo>
                  <a:pt x="150" y="299"/>
                </a:lnTo>
                <a:lnTo>
                  <a:pt x="135" y="298"/>
                </a:lnTo>
                <a:lnTo>
                  <a:pt x="120" y="297"/>
                </a:lnTo>
                <a:lnTo>
                  <a:pt x="106" y="293"/>
                </a:lnTo>
                <a:lnTo>
                  <a:pt x="91" y="287"/>
                </a:lnTo>
                <a:lnTo>
                  <a:pt x="79" y="281"/>
                </a:lnTo>
                <a:lnTo>
                  <a:pt x="66" y="274"/>
                </a:lnTo>
                <a:lnTo>
                  <a:pt x="55" y="265"/>
                </a:lnTo>
                <a:lnTo>
                  <a:pt x="44" y="256"/>
                </a:lnTo>
                <a:lnTo>
                  <a:pt x="34" y="245"/>
                </a:lnTo>
                <a:lnTo>
                  <a:pt x="26" y="233"/>
                </a:lnTo>
                <a:lnTo>
                  <a:pt x="18" y="221"/>
                </a:lnTo>
                <a:lnTo>
                  <a:pt x="11" y="208"/>
                </a:lnTo>
                <a:lnTo>
                  <a:pt x="6" y="194"/>
                </a:lnTo>
                <a:lnTo>
                  <a:pt x="3" y="180"/>
                </a:lnTo>
                <a:lnTo>
                  <a:pt x="0"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5" name="Freeform 312"/>
          <p:cNvSpPr>
            <a:spLocks/>
          </p:cNvSpPr>
          <p:nvPr/>
        </p:nvSpPr>
        <p:spPr bwMode="auto">
          <a:xfrm>
            <a:off x="14936788" y="7761288"/>
            <a:ext cx="333375" cy="1095375"/>
          </a:xfrm>
          <a:custGeom>
            <a:avLst/>
            <a:gdLst>
              <a:gd name="T0" fmla="*/ 0 w 421"/>
              <a:gd name="T1" fmla="*/ 0 h 1380"/>
              <a:gd name="T2" fmla="*/ 30 w 421"/>
              <a:gd name="T3" fmla="*/ 1350 h 1380"/>
              <a:gd name="T4" fmla="*/ 30 w 421"/>
              <a:gd name="T5" fmla="*/ 1355 h 1380"/>
              <a:gd name="T6" fmla="*/ 34 w 421"/>
              <a:gd name="T7" fmla="*/ 1364 h 1380"/>
              <a:gd name="T8" fmla="*/ 37 w 421"/>
              <a:gd name="T9" fmla="*/ 1370 h 1380"/>
              <a:gd name="T10" fmla="*/ 42 w 421"/>
              <a:gd name="T11" fmla="*/ 1375 h 1380"/>
              <a:gd name="T12" fmla="*/ 46 w 421"/>
              <a:gd name="T13" fmla="*/ 1376 h 1380"/>
              <a:gd name="T14" fmla="*/ 49 w 421"/>
              <a:gd name="T15" fmla="*/ 1379 h 1380"/>
              <a:gd name="T16" fmla="*/ 54 w 421"/>
              <a:gd name="T17" fmla="*/ 1379 h 1380"/>
              <a:gd name="T18" fmla="*/ 60 w 421"/>
              <a:gd name="T19" fmla="*/ 1380 h 1380"/>
              <a:gd name="T20" fmla="*/ 80 w 421"/>
              <a:gd name="T21" fmla="*/ 1380 h 1380"/>
              <a:gd name="T22" fmla="*/ 95 w 421"/>
              <a:gd name="T23" fmla="*/ 1380 h 1380"/>
              <a:gd name="T24" fmla="*/ 107 w 421"/>
              <a:gd name="T25" fmla="*/ 1380 h 1380"/>
              <a:gd name="T26" fmla="*/ 120 w 421"/>
              <a:gd name="T27" fmla="*/ 1380 h 1380"/>
              <a:gd name="T28" fmla="*/ 126 w 421"/>
              <a:gd name="T29" fmla="*/ 1379 h 1380"/>
              <a:gd name="T30" fmla="*/ 129 w 421"/>
              <a:gd name="T31" fmla="*/ 1379 h 1380"/>
              <a:gd name="T32" fmla="*/ 134 w 421"/>
              <a:gd name="T33" fmla="*/ 1376 h 1380"/>
              <a:gd name="T34" fmla="*/ 138 w 421"/>
              <a:gd name="T35" fmla="*/ 1375 h 1380"/>
              <a:gd name="T36" fmla="*/ 143 w 421"/>
              <a:gd name="T37" fmla="*/ 1370 h 1380"/>
              <a:gd name="T38" fmla="*/ 146 w 421"/>
              <a:gd name="T39" fmla="*/ 1364 h 1380"/>
              <a:gd name="T40" fmla="*/ 150 w 421"/>
              <a:gd name="T41" fmla="*/ 1355 h 1380"/>
              <a:gd name="T42" fmla="*/ 150 w 421"/>
              <a:gd name="T43" fmla="*/ 1350 h 1380"/>
              <a:gd name="T44" fmla="*/ 180 w 421"/>
              <a:gd name="T45" fmla="*/ 720 h 1380"/>
              <a:gd name="T46" fmla="*/ 180 w 421"/>
              <a:gd name="T47" fmla="*/ 715 h 1380"/>
              <a:gd name="T48" fmla="*/ 184 w 421"/>
              <a:gd name="T49" fmla="*/ 705 h 1380"/>
              <a:gd name="T50" fmla="*/ 187 w 421"/>
              <a:gd name="T51" fmla="*/ 699 h 1380"/>
              <a:gd name="T52" fmla="*/ 192 w 421"/>
              <a:gd name="T53" fmla="*/ 694 h 1380"/>
              <a:gd name="T54" fmla="*/ 196 w 421"/>
              <a:gd name="T55" fmla="*/ 692 h 1380"/>
              <a:gd name="T56" fmla="*/ 201 w 421"/>
              <a:gd name="T57" fmla="*/ 691 h 1380"/>
              <a:gd name="T58" fmla="*/ 204 w 421"/>
              <a:gd name="T59" fmla="*/ 689 h 1380"/>
              <a:gd name="T60" fmla="*/ 210 w 421"/>
              <a:gd name="T61" fmla="*/ 689 h 1380"/>
              <a:gd name="T62" fmla="*/ 215 w 421"/>
              <a:gd name="T63" fmla="*/ 689 h 1380"/>
              <a:gd name="T64" fmla="*/ 220 w 421"/>
              <a:gd name="T65" fmla="*/ 691 h 1380"/>
              <a:gd name="T66" fmla="*/ 224 w 421"/>
              <a:gd name="T67" fmla="*/ 692 h 1380"/>
              <a:gd name="T68" fmla="*/ 227 w 421"/>
              <a:gd name="T69" fmla="*/ 694 h 1380"/>
              <a:gd name="T70" fmla="*/ 233 w 421"/>
              <a:gd name="T71" fmla="*/ 699 h 1380"/>
              <a:gd name="T72" fmla="*/ 237 w 421"/>
              <a:gd name="T73" fmla="*/ 705 h 1380"/>
              <a:gd name="T74" fmla="*/ 239 w 421"/>
              <a:gd name="T75" fmla="*/ 715 h 1380"/>
              <a:gd name="T76" fmla="*/ 240 w 421"/>
              <a:gd name="T77" fmla="*/ 720 h 1380"/>
              <a:gd name="T78" fmla="*/ 271 w 421"/>
              <a:gd name="T79" fmla="*/ 1350 h 1380"/>
              <a:gd name="T80" fmla="*/ 271 w 421"/>
              <a:gd name="T81" fmla="*/ 1355 h 1380"/>
              <a:gd name="T82" fmla="*/ 274 w 421"/>
              <a:gd name="T83" fmla="*/ 1364 h 1380"/>
              <a:gd name="T84" fmla="*/ 278 w 421"/>
              <a:gd name="T85" fmla="*/ 1370 h 1380"/>
              <a:gd name="T86" fmla="*/ 283 w 421"/>
              <a:gd name="T87" fmla="*/ 1375 h 1380"/>
              <a:gd name="T88" fmla="*/ 286 w 421"/>
              <a:gd name="T89" fmla="*/ 1376 h 1380"/>
              <a:gd name="T90" fmla="*/ 290 w 421"/>
              <a:gd name="T91" fmla="*/ 1379 h 1380"/>
              <a:gd name="T92" fmla="*/ 295 w 421"/>
              <a:gd name="T93" fmla="*/ 1379 h 1380"/>
              <a:gd name="T94" fmla="*/ 300 w 421"/>
              <a:gd name="T95" fmla="*/ 1380 h 1380"/>
              <a:gd name="T96" fmla="*/ 318 w 421"/>
              <a:gd name="T97" fmla="*/ 1380 h 1380"/>
              <a:gd name="T98" fmla="*/ 330 w 421"/>
              <a:gd name="T99" fmla="*/ 1380 h 1380"/>
              <a:gd name="T100" fmla="*/ 342 w 421"/>
              <a:gd name="T101" fmla="*/ 1380 h 1380"/>
              <a:gd name="T102" fmla="*/ 360 w 421"/>
              <a:gd name="T103" fmla="*/ 1380 h 1380"/>
              <a:gd name="T104" fmla="*/ 365 w 421"/>
              <a:gd name="T105" fmla="*/ 1379 h 1380"/>
              <a:gd name="T106" fmla="*/ 370 w 421"/>
              <a:gd name="T107" fmla="*/ 1379 h 1380"/>
              <a:gd name="T108" fmla="*/ 375 w 421"/>
              <a:gd name="T109" fmla="*/ 1376 h 1380"/>
              <a:gd name="T110" fmla="*/ 377 w 421"/>
              <a:gd name="T111" fmla="*/ 1375 h 1380"/>
              <a:gd name="T112" fmla="*/ 383 w 421"/>
              <a:gd name="T113" fmla="*/ 1370 h 1380"/>
              <a:gd name="T114" fmla="*/ 387 w 421"/>
              <a:gd name="T115" fmla="*/ 1364 h 1380"/>
              <a:gd name="T116" fmla="*/ 390 w 421"/>
              <a:gd name="T117" fmla="*/ 1355 h 1380"/>
              <a:gd name="T118" fmla="*/ 390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7" y="1370"/>
                </a:lnTo>
                <a:lnTo>
                  <a:pt x="42" y="1375"/>
                </a:lnTo>
                <a:lnTo>
                  <a:pt x="46" y="1376"/>
                </a:lnTo>
                <a:lnTo>
                  <a:pt x="49" y="1379"/>
                </a:lnTo>
                <a:lnTo>
                  <a:pt x="54" y="1379"/>
                </a:lnTo>
                <a:lnTo>
                  <a:pt x="60" y="1380"/>
                </a:lnTo>
                <a:lnTo>
                  <a:pt x="80" y="1380"/>
                </a:lnTo>
                <a:lnTo>
                  <a:pt x="95" y="1380"/>
                </a:lnTo>
                <a:lnTo>
                  <a:pt x="107" y="1380"/>
                </a:lnTo>
                <a:lnTo>
                  <a:pt x="120" y="1380"/>
                </a:lnTo>
                <a:lnTo>
                  <a:pt x="126" y="1379"/>
                </a:lnTo>
                <a:lnTo>
                  <a:pt x="129" y="1379"/>
                </a:lnTo>
                <a:lnTo>
                  <a:pt x="134" y="1376"/>
                </a:lnTo>
                <a:lnTo>
                  <a:pt x="138" y="1375"/>
                </a:lnTo>
                <a:lnTo>
                  <a:pt x="143" y="1370"/>
                </a:lnTo>
                <a:lnTo>
                  <a:pt x="146" y="1364"/>
                </a:lnTo>
                <a:lnTo>
                  <a:pt x="150" y="1355"/>
                </a:lnTo>
                <a:lnTo>
                  <a:pt x="150" y="1350"/>
                </a:lnTo>
                <a:lnTo>
                  <a:pt x="180" y="720"/>
                </a:lnTo>
                <a:lnTo>
                  <a:pt x="180" y="715"/>
                </a:lnTo>
                <a:lnTo>
                  <a:pt x="184" y="705"/>
                </a:lnTo>
                <a:lnTo>
                  <a:pt x="187" y="699"/>
                </a:lnTo>
                <a:lnTo>
                  <a:pt x="192" y="694"/>
                </a:lnTo>
                <a:lnTo>
                  <a:pt x="196" y="692"/>
                </a:lnTo>
                <a:lnTo>
                  <a:pt x="201" y="691"/>
                </a:lnTo>
                <a:lnTo>
                  <a:pt x="204" y="689"/>
                </a:lnTo>
                <a:lnTo>
                  <a:pt x="210" y="689"/>
                </a:lnTo>
                <a:lnTo>
                  <a:pt x="215" y="689"/>
                </a:lnTo>
                <a:lnTo>
                  <a:pt x="220" y="691"/>
                </a:lnTo>
                <a:lnTo>
                  <a:pt x="224" y="692"/>
                </a:lnTo>
                <a:lnTo>
                  <a:pt x="227" y="694"/>
                </a:lnTo>
                <a:lnTo>
                  <a:pt x="233" y="699"/>
                </a:lnTo>
                <a:lnTo>
                  <a:pt x="237" y="705"/>
                </a:lnTo>
                <a:lnTo>
                  <a:pt x="239" y="715"/>
                </a:lnTo>
                <a:lnTo>
                  <a:pt x="240" y="720"/>
                </a:lnTo>
                <a:lnTo>
                  <a:pt x="271" y="1350"/>
                </a:lnTo>
                <a:lnTo>
                  <a:pt x="271" y="1355"/>
                </a:lnTo>
                <a:lnTo>
                  <a:pt x="274" y="1364"/>
                </a:lnTo>
                <a:lnTo>
                  <a:pt x="278" y="1370"/>
                </a:lnTo>
                <a:lnTo>
                  <a:pt x="283" y="1375"/>
                </a:lnTo>
                <a:lnTo>
                  <a:pt x="286" y="1376"/>
                </a:lnTo>
                <a:lnTo>
                  <a:pt x="290" y="1379"/>
                </a:lnTo>
                <a:lnTo>
                  <a:pt x="295" y="1379"/>
                </a:lnTo>
                <a:lnTo>
                  <a:pt x="300" y="1380"/>
                </a:lnTo>
                <a:lnTo>
                  <a:pt x="318" y="1380"/>
                </a:lnTo>
                <a:lnTo>
                  <a:pt x="330" y="1380"/>
                </a:lnTo>
                <a:lnTo>
                  <a:pt x="342" y="1380"/>
                </a:lnTo>
                <a:lnTo>
                  <a:pt x="360" y="1380"/>
                </a:lnTo>
                <a:lnTo>
                  <a:pt x="365" y="1379"/>
                </a:lnTo>
                <a:lnTo>
                  <a:pt x="370" y="1379"/>
                </a:lnTo>
                <a:lnTo>
                  <a:pt x="375" y="1376"/>
                </a:lnTo>
                <a:lnTo>
                  <a:pt x="377" y="1375"/>
                </a:lnTo>
                <a:lnTo>
                  <a:pt x="383" y="1370"/>
                </a:lnTo>
                <a:lnTo>
                  <a:pt x="387" y="1364"/>
                </a:lnTo>
                <a:lnTo>
                  <a:pt x="390" y="1355"/>
                </a:lnTo>
                <a:lnTo>
                  <a:pt x="390"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6" name="Freeform 313"/>
          <p:cNvSpPr>
            <a:spLocks/>
          </p:cNvSpPr>
          <p:nvPr/>
        </p:nvSpPr>
        <p:spPr bwMode="auto">
          <a:xfrm>
            <a:off x="15441613" y="7451725"/>
            <a:ext cx="238125" cy="238125"/>
          </a:xfrm>
          <a:custGeom>
            <a:avLst/>
            <a:gdLst>
              <a:gd name="T0" fmla="*/ 1 w 301"/>
              <a:gd name="T1" fmla="*/ 134 h 299"/>
              <a:gd name="T2" fmla="*/ 7 w 301"/>
              <a:gd name="T3" fmla="*/ 105 h 299"/>
              <a:gd name="T4" fmla="*/ 18 w 301"/>
              <a:gd name="T5" fmla="*/ 78 h 299"/>
              <a:gd name="T6" fmla="*/ 35 w 301"/>
              <a:gd name="T7" fmla="*/ 54 h 299"/>
              <a:gd name="T8" fmla="*/ 55 w 301"/>
              <a:gd name="T9" fmla="*/ 34 h 299"/>
              <a:gd name="T10" fmla="*/ 78 w 301"/>
              <a:gd name="T11" fmla="*/ 18 h 299"/>
              <a:gd name="T12" fmla="*/ 106 w 301"/>
              <a:gd name="T13" fmla="*/ 6 h 299"/>
              <a:gd name="T14" fmla="*/ 135 w 301"/>
              <a:gd name="T15" fmla="*/ 0 h 299"/>
              <a:gd name="T16" fmla="*/ 165 w 301"/>
              <a:gd name="T17" fmla="*/ 0 h 299"/>
              <a:gd name="T18" fmla="*/ 196 w 301"/>
              <a:gd name="T19" fmla="*/ 6 h 299"/>
              <a:gd name="T20" fmla="*/ 222 w 301"/>
              <a:gd name="T21" fmla="*/ 18 h 299"/>
              <a:gd name="T22" fmla="*/ 246 w 301"/>
              <a:gd name="T23" fmla="*/ 34 h 299"/>
              <a:gd name="T24" fmla="*/ 266 w 301"/>
              <a:gd name="T25" fmla="*/ 54 h 299"/>
              <a:gd name="T26" fmla="*/ 283 w 301"/>
              <a:gd name="T27" fmla="*/ 78 h 299"/>
              <a:gd name="T28" fmla="*/ 294 w 301"/>
              <a:gd name="T29" fmla="*/ 105 h 299"/>
              <a:gd name="T30" fmla="*/ 300 w 301"/>
              <a:gd name="T31" fmla="*/ 134 h 299"/>
              <a:gd name="T32" fmla="*/ 300 w 301"/>
              <a:gd name="T33" fmla="*/ 165 h 299"/>
              <a:gd name="T34" fmla="*/ 294 w 301"/>
              <a:gd name="T35" fmla="*/ 194 h 299"/>
              <a:gd name="T36" fmla="*/ 283 w 301"/>
              <a:gd name="T37" fmla="*/ 221 h 299"/>
              <a:gd name="T38" fmla="*/ 266 w 301"/>
              <a:gd name="T39" fmla="*/ 245 h 299"/>
              <a:gd name="T40" fmla="*/ 246 w 301"/>
              <a:gd name="T41" fmla="*/ 265 h 299"/>
              <a:gd name="T42" fmla="*/ 222 w 301"/>
              <a:gd name="T43" fmla="*/ 281 h 299"/>
              <a:gd name="T44" fmla="*/ 196 w 301"/>
              <a:gd name="T45" fmla="*/ 293 h 299"/>
              <a:gd name="T46" fmla="*/ 165 w 301"/>
              <a:gd name="T47" fmla="*/ 298 h 299"/>
              <a:gd name="T48" fmla="*/ 135 w 301"/>
              <a:gd name="T49" fmla="*/ 298 h 299"/>
              <a:gd name="T50" fmla="*/ 106 w 301"/>
              <a:gd name="T51" fmla="*/ 293 h 299"/>
              <a:gd name="T52" fmla="*/ 78 w 301"/>
              <a:gd name="T53" fmla="*/ 281 h 299"/>
              <a:gd name="T54" fmla="*/ 55 w 301"/>
              <a:gd name="T55" fmla="*/ 265 h 299"/>
              <a:gd name="T56" fmla="*/ 35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4"/>
                </a:lnTo>
                <a:lnTo>
                  <a:pt x="3" y="119"/>
                </a:lnTo>
                <a:lnTo>
                  <a:pt x="7" y="105"/>
                </a:lnTo>
                <a:lnTo>
                  <a:pt x="12" y="90"/>
                </a:lnTo>
                <a:lnTo>
                  <a:pt x="18" y="78"/>
                </a:lnTo>
                <a:lnTo>
                  <a:pt x="26" y="65"/>
                </a:lnTo>
                <a:lnTo>
                  <a:pt x="35" y="54"/>
                </a:lnTo>
                <a:lnTo>
                  <a:pt x="45" y="43"/>
                </a:lnTo>
                <a:lnTo>
                  <a:pt x="55" y="34"/>
                </a:lnTo>
                <a:lnTo>
                  <a:pt x="66" y="25"/>
                </a:lnTo>
                <a:lnTo>
                  <a:pt x="78" y="18"/>
                </a:lnTo>
                <a:lnTo>
                  <a:pt x="92" y="11"/>
                </a:lnTo>
                <a:lnTo>
                  <a:pt x="106" y="6"/>
                </a:lnTo>
                <a:lnTo>
                  <a:pt x="121" y="2"/>
                </a:lnTo>
                <a:lnTo>
                  <a:pt x="135" y="0"/>
                </a:lnTo>
                <a:lnTo>
                  <a:pt x="151" y="0"/>
                </a:lnTo>
                <a:lnTo>
                  <a:pt x="165" y="0"/>
                </a:lnTo>
                <a:lnTo>
                  <a:pt x="181" y="2"/>
                </a:lnTo>
                <a:lnTo>
                  <a:pt x="196" y="6"/>
                </a:lnTo>
                <a:lnTo>
                  <a:pt x="209" y="11"/>
                </a:lnTo>
                <a:lnTo>
                  <a:pt x="222" y="18"/>
                </a:lnTo>
                <a:lnTo>
                  <a:pt x="234" y="25"/>
                </a:lnTo>
                <a:lnTo>
                  <a:pt x="246" y="34"/>
                </a:lnTo>
                <a:lnTo>
                  <a:pt x="256" y="43"/>
                </a:lnTo>
                <a:lnTo>
                  <a:pt x="266" y="54"/>
                </a:lnTo>
                <a:lnTo>
                  <a:pt x="275" y="65"/>
                </a:lnTo>
                <a:lnTo>
                  <a:pt x="283" y="78"/>
                </a:lnTo>
                <a:lnTo>
                  <a:pt x="289" y="90"/>
                </a:lnTo>
                <a:lnTo>
                  <a:pt x="294" y="105"/>
                </a:lnTo>
                <a:lnTo>
                  <a:pt x="297" y="119"/>
                </a:lnTo>
                <a:lnTo>
                  <a:pt x="300" y="134"/>
                </a:lnTo>
                <a:lnTo>
                  <a:pt x="301" y="150"/>
                </a:lnTo>
                <a:lnTo>
                  <a:pt x="300" y="165"/>
                </a:lnTo>
                <a:lnTo>
                  <a:pt x="297" y="180"/>
                </a:lnTo>
                <a:lnTo>
                  <a:pt x="294" y="194"/>
                </a:lnTo>
                <a:lnTo>
                  <a:pt x="289" y="208"/>
                </a:lnTo>
                <a:lnTo>
                  <a:pt x="283" y="221"/>
                </a:lnTo>
                <a:lnTo>
                  <a:pt x="275" y="233"/>
                </a:lnTo>
                <a:lnTo>
                  <a:pt x="266" y="245"/>
                </a:lnTo>
                <a:lnTo>
                  <a:pt x="256" y="256"/>
                </a:lnTo>
                <a:lnTo>
                  <a:pt x="246" y="265"/>
                </a:lnTo>
                <a:lnTo>
                  <a:pt x="234" y="274"/>
                </a:lnTo>
                <a:lnTo>
                  <a:pt x="222" y="281"/>
                </a:lnTo>
                <a:lnTo>
                  <a:pt x="209" y="287"/>
                </a:lnTo>
                <a:lnTo>
                  <a:pt x="196" y="293"/>
                </a:lnTo>
                <a:lnTo>
                  <a:pt x="181" y="297"/>
                </a:lnTo>
                <a:lnTo>
                  <a:pt x="165" y="298"/>
                </a:lnTo>
                <a:lnTo>
                  <a:pt x="151" y="299"/>
                </a:lnTo>
                <a:lnTo>
                  <a:pt x="135" y="298"/>
                </a:lnTo>
                <a:lnTo>
                  <a:pt x="121" y="297"/>
                </a:lnTo>
                <a:lnTo>
                  <a:pt x="106" y="293"/>
                </a:lnTo>
                <a:lnTo>
                  <a:pt x="92" y="287"/>
                </a:lnTo>
                <a:lnTo>
                  <a:pt x="78" y="281"/>
                </a:lnTo>
                <a:lnTo>
                  <a:pt x="66" y="274"/>
                </a:lnTo>
                <a:lnTo>
                  <a:pt x="55" y="265"/>
                </a:lnTo>
                <a:lnTo>
                  <a:pt x="45" y="256"/>
                </a:lnTo>
                <a:lnTo>
                  <a:pt x="35" y="245"/>
                </a:lnTo>
                <a:lnTo>
                  <a:pt x="26" y="233"/>
                </a:lnTo>
                <a:lnTo>
                  <a:pt x="18" y="221"/>
                </a:lnTo>
                <a:lnTo>
                  <a:pt x="12" y="208"/>
                </a:lnTo>
                <a:lnTo>
                  <a:pt x="7" y="194"/>
                </a:lnTo>
                <a:lnTo>
                  <a:pt x="3" y="180"/>
                </a:lnTo>
                <a:lnTo>
                  <a:pt x="1"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7" name="Freeform 314"/>
          <p:cNvSpPr>
            <a:spLocks/>
          </p:cNvSpPr>
          <p:nvPr/>
        </p:nvSpPr>
        <p:spPr bwMode="auto">
          <a:xfrm>
            <a:off x="15393988" y="7761288"/>
            <a:ext cx="334963" cy="1095375"/>
          </a:xfrm>
          <a:custGeom>
            <a:avLst/>
            <a:gdLst>
              <a:gd name="T0" fmla="*/ 0 w 420"/>
              <a:gd name="T1" fmla="*/ 0 h 1380"/>
              <a:gd name="T2" fmla="*/ 30 w 420"/>
              <a:gd name="T3" fmla="*/ 1350 h 1380"/>
              <a:gd name="T4" fmla="*/ 30 w 420"/>
              <a:gd name="T5" fmla="*/ 1355 h 1380"/>
              <a:gd name="T6" fmla="*/ 33 w 420"/>
              <a:gd name="T7" fmla="*/ 1364 h 1380"/>
              <a:gd name="T8" fmla="*/ 37 w 420"/>
              <a:gd name="T9" fmla="*/ 1370 h 1380"/>
              <a:gd name="T10" fmla="*/ 42 w 420"/>
              <a:gd name="T11" fmla="*/ 1375 h 1380"/>
              <a:gd name="T12" fmla="*/ 46 w 420"/>
              <a:gd name="T13" fmla="*/ 1376 h 1380"/>
              <a:gd name="T14" fmla="*/ 49 w 420"/>
              <a:gd name="T15" fmla="*/ 1379 h 1380"/>
              <a:gd name="T16" fmla="*/ 54 w 420"/>
              <a:gd name="T17" fmla="*/ 1379 h 1380"/>
              <a:gd name="T18" fmla="*/ 59 w 420"/>
              <a:gd name="T19" fmla="*/ 1380 h 1380"/>
              <a:gd name="T20" fmla="*/ 79 w 420"/>
              <a:gd name="T21" fmla="*/ 1380 h 1380"/>
              <a:gd name="T22" fmla="*/ 95 w 420"/>
              <a:gd name="T23" fmla="*/ 1380 h 1380"/>
              <a:gd name="T24" fmla="*/ 107 w 420"/>
              <a:gd name="T25" fmla="*/ 1380 h 1380"/>
              <a:gd name="T26" fmla="*/ 119 w 420"/>
              <a:gd name="T27" fmla="*/ 1380 h 1380"/>
              <a:gd name="T28" fmla="*/ 124 w 420"/>
              <a:gd name="T29" fmla="*/ 1379 h 1380"/>
              <a:gd name="T30" fmla="*/ 129 w 420"/>
              <a:gd name="T31" fmla="*/ 1379 h 1380"/>
              <a:gd name="T32" fmla="*/ 134 w 420"/>
              <a:gd name="T33" fmla="*/ 1376 h 1380"/>
              <a:gd name="T34" fmla="*/ 136 w 420"/>
              <a:gd name="T35" fmla="*/ 1375 h 1380"/>
              <a:gd name="T36" fmla="*/ 142 w 420"/>
              <a:gd name="T37" fmla="*/ 1370 h 1380"/>
              <a:gd name="T38" fmla="*/ 146 w 420"/>
              <a:gd name="T39" fmla="*/ 1364 h 1380"/>
              <a:gd name="T40" fmla="*/ 149 w 420"/>
              <a:gd name="T41" fmla="*/ 1355 h 1380"/>
              <a:gd name="T42" fmla="*/ 149 w 420"/>
              <a:gd name="T43" fmla="*/ 1350 h 1380"/>
              <a:gd name="T44" fmla="*/ 180 w 420"/>
              <a:gd name="T45" fmla="*/ 720 h 1380"/>
              <a:gd name="T46" fmla="*/ 180 w 420"/>
              <a:gd name="T47" fmla="*/ 715 h 1380"/>
              <a:gd name="T48" fmla="*/ 183 w 420"/>
              <a:gd name="T49" fmla="*/ 705 h 1380"/>
              <a:gd name="T50" fmla="*/ 187 w 420"/>
              <a:gd name="T51" fmla="*/ 699 h 1380"/>
              <a:gd name="T52" fmla="*/ 192 w 420"/>
              <a:gd name="T53" fmla="*/ 694 h 1380"/>
              <a:gd name="T54" fmla="*/ 195 w 420"/>
              <a:gd name="T55" fmla="*/ 692 h 1380"/>
              <a:gd name="T56" fmla="*/ 199 w 420"/>
              <a:gd name="T57" fmla="*/ 691 h 1380"/>
              <a:gd name="T58" fmla="*/ 204 w 420"/>
              <a:gd name="T59" fmla="*/ 689 h 1380"/>
              <a:gd name="T60" fmla="*/ 210 w 420"/>
              <a:gd name="T61" fmla="*/ 689 h 1380"/>
              <a:gd name="T62" fmla="*/ 215 w 420"/>
              <a:gd name="T63" fmla="*/ 689 h 1380"/>
              <a:gd name="T64" fmla="*/ 220 w 420"/>
              <a:gd name="T65" fmla="*/ 691 h 1380"/>
              <a:gd name="T66" fmla="*/ 223 w 420"/>
              <a:gd name="T67" fmla="*/ 692 h 1380"/>
              <a:gd name="T68" fmla="*/ 227 w 420"/>
              <a:gd name="T69" fmla="*/ 694 h 1380"/>
              <a:gd name="T70" fmla="*/ 232 w 420"/>
              <a:gd name="T71" fmla="*/ 699 h 1380"/>
              <a:gd name="T72" fmla="*/ 235 w 420"/>
              <a:gd name="T73" fmla="*/ 705 h 1380"/>
              <a:gd name="T74" fmla="*/ 239 w 420"/>
              <a:gd name="T75" fmla="*/ 715 h 1380"/>
              <a:gd name="T76" fmla="*/ 239 w 420"/>
              <a:gd name="T77" fmla="*/ 720 h 1380"/>
              <a:gd name="T78" fmla="*/ 269 w 420"/>
              <a:gd name="T79" fmla="*/ 1350 h 1380"/>
              <a:gd name="T80" fmla="*/ 270 w 420"/>
              <a:gd name="T81" fmla="*/ 1355 h 1380"/>
              <a:gd name="T82" fmla="*/ 273 w 420"/>
              <a:gd name="T83" fmla="*/ 1364 h 1380"/>
              <a:gd name="T84" fmla="*/ 276 w 420"/>
              <a:gd name="T85" fmla="*/ 1370 h 1380"/>
              <a:gd name="T86" fmla="*/ 282 w 420"/>
              <a:gd name="T87" fmla="*/ 1375 h 1380"/>
              <a:gd name="T88" fmla="*/ 286 w 420"/>
              <a:gd name="T89" fmla="*/ 1376 h 1380"/>
              <a:gd name="T90" fmla="*/ 290 w 420"/>
              <a:gd name="T91" fmla="*/ 1379 h 1380"/>
              <a:gd name="T92" fmla="*/ 295 w 420"/>
              <a:gd name="T93" fmla="*/ 1379 h 1380"/>
              <a:gd name="T94" fmla="*/ 299 w 420"/>
              <a:gd name="T95" fmla="*/ 1380 h 1380"/>
              <a:gd name="T96" fmla="*/ 318 w 420"/>
              <a:gd name="T97" fmla="*/ 1380 h 1380"/>
              <a:gd name="T98" fmla="*/ 330 w 420"/>
              <a:gd name="T99" fmla="*/ 1380 h 1380"/>
              <a:gd name="T100" fmla="*/ 342 w 420"/>
              <a:gd name="T101" fmla="*/ 1380 h 1380"/>
              <a:gd name="T102" fmla="*/ 360 w 420"/>
              <a:gd name="T103" fmla="*/ 1380 h 1380"/>
              <a:gd name="T104" fmla="*/ 365 w 420"/>
              <a:gd name="T105" fmla="*/ 1379 h 1380"/>
              <a:gd name="T106" fmla="*/ 370 w 420"/>
              <a:gd name="T107" fmla="*/ 1379 h 1380"/>
              <a:gd name="T108" fmla="*/ 373 w 420"/>
              <a:gd name="T109" fmla="*/ 1376 h 1380"/>
              <a:gd name="T110" fmla="*/ 377 w 420"/>
              <a:gd name="T111" fmla="*/ 1375 h 1380"/>
              <a:gd name="T112" fmla="*/ 383 w 420"/>
              <a:gd name="T113" fmla="*/ 1370 h 1380"/>
              <a:gd name="T114" fmla="*/ 386 w 420"/>
              <a:gd name="T115" fmla="*/ 1364 h 1380"/>
              <a:gd name="T116" fmla="*/ 389 w 420"/>
              <a:gd name="T117" fmla="*/ 1355 h 1380"/>
              <a:gd name="T118" fmla="*/ 390 w 420"/>
              <a:gd name="T119" fmla="*/ 1350 h 1380"/>
              <a:gd name="T120" fmla="*/ 420 w 420"/>
              <a:gd name="T121" fmla="*/ 0 h 1380"/>
              <a:gd name="T122" fmla="*/ 0 w 420"/>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0" h="1380">
                <a:moveTo>
                  <a:pt x="0" y="0"/>
                </a:moveTo>
                <a:lnTo>
                  <a:pt x="30" y="1350"/>
                </a:lnTo>
                <a:lnTo>
                  <a:pt x="30" y="1355"/>
                </a:lnTo>
                <a:lnTo>
                  <a:pt x="33" y="1364"/>
                </a:lnTo>
                <a:lnTo>
                  <a:pt x="37" y="1370"/>
                </a:lnTo>
                <a:lnTo>
                  <a:pt x="42" y="1375"/>
                </a:lnTo>
                <a:lnTo>
                  <a:pt x="46" y="1376"/>
                </a:lnTo>
                <a:lnTo>
                  <a:pt x="49" y="1379"/>
                </a:lnTo>
                <a:lnTo>
                  <a:pt x="54" y="1379"/>
                </a:lnTo>
                <a:lnTo>
                  <a:pt x="59" y="1380"/>
                </a:lnTo>
                <a:lnTo>
                  <a:pt x="79" y="1380"/>
                </a:lnTo>
                <a:lnTo>
                  <a:pt x="95" y="1380"/>
                </a:lnTo>
                <a:lnTo>
                  <a:pt x="107" y="1380"/>
                </a:lnTo>
                <a:lnTo>
                  <a:pt x="119" y="1380"/>
                </a:lnTo>
                <a:lnTo>
                  <a:pt x="124" y="1379"/>
                </a:lnTo>
                <a:lnTo>
                  <a:pt x="129" y="1379"/>
                </a:lnTo>
                <a:lnTo>
                  <a:pt x="134" y="1376"/>
                </a:lnTo>
                <a:lnTo>
                  <a:pt x="136" y="1375"/>
                </a:lnTo>
                <a:lnTo>
                  <a:pt x="142" y="1370"/>
                </a:lnTo>
                <a:lnTo>
                  <a:pt x="146" y="1364"/>
                </a:lnTo>
                <a:lnTo>
                  <a:pt x="149" y="1355"/>
                </a:lnTo>
                <a:lnTo>
                  <a:pt x="149" y="1350"/>
                </a:lnTo>
                <a:lnTo>
                  <a:pt x="180" y="720"/>
                </a:lnTo>
                <a:lnTo>
                  <a:pt x="180" y="715"/>
                </a:lnTo>
                <a:lnTo>
                  <a:pt x="183" y="705"/>
                </a:lnTo>
                <a:lnTo>
                  <a:pt x="187" y="699"/>
                </a:lnTo>
                <a:lnTo>
                  <a:pt x="192" y="694"/>
                </a:lnTo>
                <a:lnTo>
                  <a:pt x="195" y="692"/>
                </a:lnTo>
                <a:lnTo>
                  <a:pt x="199" y="691"/>
                </a:lnTo>
                <a:lnTo>
                  <a:pt x="204" y="689"/>
                </a:lnTo>
                <a:lnTo>
                  <a:pt x="210" y="689"/>
                </a:lnTo>
                <a:lnTo>
                  <a:pt x="215" y="689"/>
                </a:lnTo>
                <a:lnTo>
                  <a:pt x="220" y="691"/>
                </a:lnTo>
                <a:lnTo>
                  <a:pt x="223" y="692"/>
                </a:lnTo>
                <a:lnTo>
                  <a:pt x="227" y="694"/>
                </a:lnTo>
                <a:lnTo>
                  <a:pt x="232" y="699"/>
                </a:lnTo>
                <a:lnTo>
                  <a:pt x="235" y="705"/>
                </a:lnTo>
                <a:lnTo>
                  <a:pt x="239" y="715"/>
                </a:lnTo>
                <a:lnTo>
                  <a:pt x="239" y="720"/>
                </a:lnTo>
                <a:lnTo>
                  <a:pt x="269" y="1350"/>
                </a:lnTo>
                <a:lnTo>
                  <a:pt x="270" y="1355"/>
                </a:lnTo>
                <a:lnTo>
                  <a:pt x="273" y="1364"/>
                </a:lnTo>
                <a:lnTo>
                  <a:pt x="276" y="1370"/>
                </a:lnTo>
                <a:lnTo>
                  <a:pt x="282" y="1375"/>
                </a:lnTo>
                <a:lnTo>
                  <a:pt x="286" y="1376"/>
                </a:lnTo>
                <a:lnTo>
                  <a:pt x="290" y="1379"/>
                </a:lnTo>
                <a:lnTo>
                  <a:pt x="295" y="1379"/>
                </a:lnTo>
                <a:lnTo>
                  <a:pt x="299" y="1380"/>
                </a:lnTo>
                <a:lnTo>
                  <a:pt x="318" y="1380"/>
                </a:lnTo>
                <a:lnTo>
                  <a:pt x="330" y="1380"/>
                </a:lnTo>
                <a:lnTo>
                  <a:pt x="342" y="1380"/>
                </a:lnTo>
                <a:lnTo>
                  <a:pt x="360" y="1380"/>
                </a:lnTo>
                <a:lnTo>
                  <a:pt x="365" y="1379"/>
                </a:lnTo>
                <a:lnTo>
                  <a:pt x="370" y="1379"/>
                </a:lnTo>
                <a:lnTo>
                  <a:pt x="373" y="1376"/>
                </a:lnTo>
                <a:lnTo>
                  <a:pt x="377" y="1375"/>
                </a:lnTo>
                <a:lnTo>
                  <a:pt x="383" y="1370"/>
                </a:lnTo>
                <a:lnTo>
                  <a:pt x="386" y="1364"/>
                </a:lnTo>
                <a:lnTo>
                  <a:pt x="389" y="1355"/>
                </a:lnTo>
                <a:lnTo>
                  <a:pt x="390" y="1350"/>
                </a:lnTo>
                <a:lnTo>
                  <a:pt x="420"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8" name="Freeform 315"/>
          <p:cNvSpPr>
            <a:spLocks/>
          </p:cNvSpPr>
          <p:nvPr/>
        </p:nvSpPr>
        <p:spPr bwMode="auto">
          <a:xfrm>
            <a:off x="15968663" y="7451725"/>
            <a:ext cx="239713" cy="238125"/>
          </a:xfrm>
          <a:custGeom>
            <a:avLst/>
            <a:gdLst>
              <a:gd name="T0" fmla="*/ 1 w 301"/>
              <a:gd name="T1" fmla="*/ 134 h 299"/>
              <a:gd name="T2" fmla="*/ 7 w 301"/>
              <a:gd name="T3" fmla="*/ 105 h 299"/>
              <a:gd name="T4" fmla="*/ 18 w 301"/>
              <a:gd name="T5" fmla="*/ 78 h 299"/>
              <a:gd name="T6" fmla="*/ 34 w 301"/>
              <a:gd name="T7" fmla="*/ 54 h 299"/>
              <a:gd name="T8" fmla="*/ 54 w 301"/>
              <a:gd name="T9" fmla="*/ 34 h 299"/>
              <a:gd name="T10" fmla="*/ 78 w 301"/>
              <a:gd name="T11" fmla="*/ 18 h 299"/>
              <a:gd name="T12" fmla="*/ 105 w 301"/>
              <a:gd name="T13" fmla="*/ 6 h 299"/>
              <a:gd name="T14" fmla="*/ 135 w 301"/>
              <a:gd name="T15" fmla="*/ 0 h 299"/>
              <a:gd name="T16" fmla="*/ 165 w 301"/>
              <a:gd name="T17" fmla="*/ 0 h 299"/>
              <a:gd name="T18" fmla="*/ 194 w 301"/>
              <a:gd name="T19" fmla="*/ 6 h 299"/>
              <a:gd name="T20" fmla="*/ 222 w 301"/>
              <a:gd name="T21" fmla="*/ 18 h 299"/>
              <a:gd name="T22" fmla="*/ 245 w 301"/>
              <a:gd name="T23" fmla="*/ 34 h 299"/>
              <a:gd name="T24" fmla="*/ 266 w 301"/>
              <a:gd name="T25" fmla="*/ 54 h 299"/>
              <a:gd name="T26" fmla="*/ 283 w 301"/>
              <a:gd name="T27" fmla="*/ 78 h 299"/>
              <a:gd name="T28" fmla="*/ 294 w 301"/>
              <a:gd name="T29" fmla="*/ 105 h 299"/>
              <a:gd name="T30" fmla="*/ 300 w 301"/>
              <a:gd name="T31" fmla="*/ 134 h 299"/>
              <a:gd name="T32" fmla="*/ 300 w 301"/>
              <a:gd name="T33" fmla="*/ 165 h 299"/>
              <a:gd name="T34" fmla="*/ 294 w 301"/>
              <a:gd name="T35" fmla="*/ 194 h 299"/>
              <a:gd name="T36" fmla="*/ 283 w 301"/>
              <a:gd name="T37" fmla="*/ 221 h 299"/>
              <a:gd name="T38" fmla="*/ 266 w 301"/>
              <a:gd name="T39" fmla="*/ 245 h 299"/>
              <a:gd name="T40" fmla="*/ 245 w 301"/>
              <a:gd name="T41" fmla="*/ 265 h 299"/>
              <a:gd name="T42" fmla="*/ 222 w 301"/>
              <a:gd name="T43" fmla="*/ 281 h 299"/>
              <a:gd name="T44" fmla="*/ 194 w 301"/>
              <a:gd name="T45" fmla="*/ 293 h 299"/>
              <a:gd name="T46" fmla="*/ 165 w 301"/>
              <a:gd name="T47" fmla="*/ 298 h 299"/>
              <a:gd name="T48" fmla="*/ 135 w 301"/>
              <a:gd name="T49" fmla="*/ 298 h 299"/>
              <a:gd name="T50" fmla="*/ 105 w 301"/>
              <a:gd name="T51" fmla="*/ 293 h 299"/>
              <a:gd name="T52" fmla="*/ 78 w 301"/>
              <a:gd name="T53" fmla="*/ 281 h 299"/>
              <a:gd name="T54" fmla="*/ 54 w 301"/>
              <a:gd name="T55" fmla="*/ 265 h 299"/>
              <a:gd name="T56" fmla="*/ 34 w 301"/>
              <a:gd name="T57" fmla="*/ 245 h 299"/>
              <a:gd name="T58" fmla="*/ 18 w 301"/>
              <a:gd name="T59" fmla="*/ 221 h 299"/>
              <a:gd name="T60" fmla="*/ 7 w 301"/>
              <a:gd name="T61" fmla="*/ 194 h 299"/>
              <a:gd name="T62" fmla="*/ 1 w 301"/>
              <a:gd name="T63" fmla="*/ 1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99">
                <a:moveTo>
                  <a:pt x="0" y="150"/>
                </a:moveTo>
                <a:lnTo>
                  <a:pt x="1" y="134"/>
                </a:lnTo>
                <a:lnTo>
                  <a:pt x="3" y="119"/>
                </a:lnTo>
                <a:lnTo>
                  <a:pt x="7" y="105"/>
                </a:lnTo>
                <a:lnTo>
                  <a:pt x="12" y="90"/>
                </a:lnTo>
                <a:lnTo>
                  <a:pt x="18" y="78"/>
                </a:lnTo>
                <a:lnTo>
                  <a:pt x="25" y="65"/>
                </a:lnTo>
                <a:lnTo>
                  <a:pt x="34" y="54"/>
                </a:lnTo>
                <a:lnTo>
                  <a:pt x="43" y="43"/>
                </a:lnTo>
                <a:lnTo>
                  <a:pt x="54" y="34"/>
                </a:lnTo>
                <a:lnTo>
                  <a:pt x="66" y="25"/>
                </a:lnTo>
                <a:lnTo>
                  <a:pt x="78" y="18"/>
                </a:lnTo>
                <a:lnTo>
                  <a:pt x="92" y="11"/>
                </a:lnTo>
                <a:lnTo>
                  <a:pt x="105" y="6"/>
                </a:lnTo>
                <a:lnTo>
                  <a:pt x="119" y="2"/>
                </a:lnTo>
                <a:lnTo>
                  <a:pt x="135" y="0"/>
                </a:lnTo>
                <a:lnTo>
                  <a:pt x="150" y="0"/>
                </a:lnTo>
                <a:lnTo>
                  <a:pt x="165" y="0"/>
                </a:lnTo>
                <a:lnTo>
                  <a:pt x="180" y="2"/>
                </a:lnTo>
                <a:lnTo>
                  <a:pt x="194" y="6"/>
                </a:lnTo>
                <a:lnTo>
                  <a:pt x="209" y="11"/>
                </a:lnTo>
                <a:lnTo>
                  <a:pt x="222" y="18"/>
                </a:lnTo>
                <a:lnTo>
                  <a:pt x="234" y="25"/>
                </a:lnTo>
                <a:lnTo>
                  <a:pt x="245" y="34"/>
                </a:lnTo>
                <a:lnTo>
                  <a:pt x="256" y="43"/>
                </a:lnTo>
                <a:lnTo>
                  <a:pt x="266" y="54"/>
                </a:lnTo>
                <a:lnTo>
                  <a:pt x="274" y="65"/>
                </a:lnTo>
                <a:lnTo>
                  <a:pt x="283" y="78"/>
                </a:lnTo>
                <a:lnTo>
                  <a:pt x="289" y="90"/>
                </a:lnTo>
                <a:lnTo>
                  <a:pt x="294" y="105"/>
                </a:lnTo>
                <a:lnTo>
                  <a:pt x="297" y="119"/>
                </a:lnTo>
                <a:lnTo>
                  <a:pt x="300" y="134"/>
                </a:lnTo>
                <a:lnTo>
                  <a:pt x="301" y="150"/>
                </a:lnTo>
                <a:lnTo>
                  <a:pt x="300" y="165"/>
                </a:lnTo>
                <a:lnTo>
                  <a:pt x="297" y="180"/>
                </a:lnTo>
                <a:lnTo>
                  <a:pt x="294" y="194"/>
                </a:lnTo>
                <a:lnTo>
                  <a:pt x="289" y="208"/>
                </a:lnTo>
                <a:lnTo>
                  <a:pt x="283" y="221"/>
                </a:lnTo>
                <a:lnTo>
                  <a:pt x="274" y="233"/>
                </a:lnTo>
                <a:lnTo>
                  <a:pt x="266" y="245"/>
                </a:lnTo>
                <a:lnTo>
                  <a:pt x="256" y="256"/>
                </a:lnTo>
                <a:lnTo>
                  <a:pt x="245" y="265"/>
                </a:lnTo>
                <a:lnTo>
                  <a:pt x="234" y="274"/>
                </a:lnTo>
                <a:lnTo>
                  <a:pt x="222" y="281"/>
                </a:lnTo>
                <a:lnTo>
                  <a:pt x="209" y="287"/>
                </a:lnTo>
                <a:lnTo>
                  <a:pt x="194" y="293"/>
                </a:lnTo>
                <a:lnTo>
                  <a:pt x="180" y="297"/>
                </a:lnTo>
                <a:lnTo>
                  <a:pt x="165" y="298"/>
                </a:lnTo>
                <a:lnTo>
                  <a:pt x="150" y="299"/>
                </a:lnTo>
                <a:lnTo>
                  <a:pt x="135" y="298"/>
                </a:lnTo>
                <a:lnTo>
                  <a:pt x="119" y="297"/>
                </a:lnTo>
                <a:lnTo>
                  <a:pt x="105" y="293"/>
                </a:lnTo>
                <a:lnTo>
                  <a:pt x="92" y="287"/>
                </a:lnTo>
                <a:lnTo>
                  <a:pt x="78" y="281"/>
                </a:lnTo>
                <a:lnTo>
                  <a:pt x="66" y="274"/>
                </a:lnTo>
                <a:lnTo>
                  <a:pt x="54" y="265"/>
                </a:lnTo>
                <a:lnTo>
                  <a:pt x="43" y="256"/>
                </a:lnTo>
                <a:lnTo>
                  <a:pt x="34" y="245"/>
                </a:lnTo>
                <a:lnTo>
                  <a:pt x="25" y="233"/>
                </a:lnTo>
                <a:lnTo>
                  <a:pt x="18" y="221"/>
                </a:lnTo>
                <a:lnTo>
                  <a:pt x="12" y="208"/>
                </a:lnTo>
                <a:lnTo>
                  <a:pt x="7" y="194"/>
                </a:lnTo>
                <a:lnTo>
                  <a:pt x="3" y="180"/>
                </a:lnTo>
                <a:lnTo>
                  <a:pt x="1" y="165"/>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19" name="Freeform 316"/>
          <p:cNvSpPr>
            <a:spLocks/>
          </p:cNvSpPr>
          <p:nvPr/>
        </p:nvSpPr>
        <p:spPr bwMode="auto">
          <a:xfrm>
            <a:off x="15921038" y="7761288"/>
            <a:ext cx="334963" cy="1095375"/>
          </a:xfrm>
          <a:custGeom>
            <a:avLst/>
            <a:gdLst>
              <a:gd name="T0" fmla="*/ 0 w 421"/>
              <a:gd name="T1" fmla="*/ 0 h 1380"/>
              <a:gd name="T2" fmla="*/ 31 w 421"/>
              <a:gd name="T3" fmla="*/ 1350 h 1380"/>
              <a:gd name="T4" fmla="*/ 32 w 421"/>
              <a:gd name="T5" fmla="*/ 1355 h 1380"/>
              <a:gd name="T6" fmla="*/ 34 w 421"/>
              <a:gd name="T7" fmla="*/ 1364 h 1380"/>
              <a:gd name="T8" fmla="*/ 38 w 421"/>
              <a:gd name="T9" fmla="*/ 1370 h 1380"/>
              <a:gd name="T10" fmla="*/ 44 w 421"/>
              <a:gd name="T11" fmla="*/ 1375 h 1380"/>
              <a:gd name="T12" fmla="*/ 47 w 421"/>
              <a:gd name="T13" fmla="*/ 1376 h 1380"/>
              <a:gd name="T14" fmla="*/ 51 w 421"/>
              <a:gd name="T15" fmla="*/ 1379 h 1380"/>
              <a:gd name="T16" fmla="*/ 56 w 421"/>
              <a:gd name="T17" fmla="*/ 1379 h 1380"/>
              <a:gd name="T18" fmla="*/ 61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5 w 421"/>
              <a:gd name="T33" fmla="*/ 1376 h 1380"/>
              <a:gd name="T34" fmla="*/ 138 w 421"/>
              <a:gd name="T35" fmla="*/ 1375 h 1380"/>
              <a:gd name="T36" fmla="*/ 144 w 421"/>
              <a:gd name="T37" fmla="*/ 1370 h 1380"/>
              <a:gd name="T38" fmla="*/ 148 w 421"/>
              <a:gd name="T39" fmla="*/ 1364 h 1380"/>
              <a:gd name="T40" fmla="*/ 150 w 421"/>
              <a:gd name="T41" fmla="*/ 1355 h 1380"/>
              <a:gd name="T42" fmla="*/ 151 w 421"/>
              <a:gd name="T43" fmla="*/ 1350 h 1380"/>
              <a:gd name="T44" fmla="*/ 180 w 421"/>
              <a:gd name="T45" fmla="*/ 720 h 1380"/>
              <a:gd name="T46" fmla="*/ 182 w 421"/>
              <a:gd name="T47" fmla="*/ 715 h 1380"/>
              <a:gd name="T48" fmla="*/ 185 w 421"/>
              <a:gd name="T49" fmla="*/ 705 h 1380"/>
              <a:gd name="T50" fmla="*/ 189 w 421"/>
              <a:gd name="T51" fmla="*/ 699 h 1380"/>
              <a:gd name="T52" fmla="*/ 194 w 421"/>
              <a:gd name="T53" fmla="*/ 694 h 1380"/>
              <a:gd name="T54" fmla="*/ 197 w 421"/>
              <a:gd name="T55" fmla="*/ 692 h 1380"/>
              <a:gd name="T56" fmla="*/ 201 w 421"/>
              <a:gd name="T57" fmla="*/ 691 h 1380"/>
              <a:gd name="T58" fmla="*/ 206 w 421"/>
              <a:gd name="T59" fmla="*/ 689 h 1380"/>
              <a:gd name="T60" fmla="*/ 211 w 421"/>
              <a:gd name="T61" fmla="*/ 689 h 1380"/>
              <a:gd name="T62" fmla="*/ 217 w 421"/>
              <a:gd name="T63" fmla="*/ 689 h 1380"/>
              <a:gd name="T64" fmla="*/ 222 w 421"/>
              <a:gd name="T65" fmla="*/ 691 h 1380"/>
              <a:gd name="T66" fmla="*/ 225 w 421"/>
              <a:gd name="T67" fmla="*/ 692 h 1380"/>
              <a:gd name="T68" fmla="*/ 229 w 421"/>
              <a:gd name="T69" fmla="*/ 694 h 1380"/>
              <a:gd name="T70" fmla="*/ 234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4 w 421"/>
              <a:gd name="T87" fmla="*/ 1375 h 1380"/>
              <a:gd name="T88" fmla="*/ 287 w 421"/>
              <a:gd name="T89" fmla="*/ 1376 h 1380"/>
              <a:gd name="T90" fmla="*/ 292 w 421"/>
              <a:gd name="T91" fmla="*/ 1379 h 1380"/>
              <a:gd name="T92" fmla="*/ 295 w 421"/>
              <a:gd name="T93" fmla="*/ 1379 h 1380"/>
              <a:gd name="T94" fmla="*/ 301 w 421"/>
              <a:gd name="T95" fmla="*/ 1380 h 1380"/>
              <a:gd name="T96" fmla="*/ 319 w 421"/>
              <a:gd name="T97" fmla="*/ 1380 h 1380"/>
              <a:gd name="T98" fmla="*/ 332 w 421"/>
              <a:gd name="T99" fmla="*/ 1380 h 1380"/>
              <a:gd name="T100" fmla="*/ 344 w 421"/>
              <a:gd name="T101" fmla="*/ 1380 h 1380"/>
              <a:gd name="T102" fmla="*/ 362 w 421"/>
              <a:gd name="T103" fmla="*/ 1380 h 1380"/>
              <a:gd name="T104" fmla="*/ 367 w 421"/>
              <a:gd name="T105" fmla="*/ 1379 h 1380"/>
              <a:gd name="T106" fmla="*/ 371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1" y="1350"/>
                </a:lnTo>
                <a:lnTo>
                  <a:pt x="32" y="1355"/>
                </a:lnTo>
                <a:lnTo>
                  <a:pt x="34" y="1364"/>
                </a:lnTo>
                <a:lnTo>
                  <a:pt x="38" y="1370"/>
                </a:lnTo>
                <a:lnTo>
                  <a:pt x="44" y="1375"/>
                </a:lnTo>
                <a:lnTo>
                  <a:pt x="47" y="1376"/>
                </a:lnTo>
                <a:lnTo>
                  <a:pt x="51" y="1379"/>
                </a:lnTo>
                <a:lnTo>
                  <a:pt x="56" y="1379"/>
                </a:lnTo>
                <a:lnTo>
                  <a:pt x="61" y="1380"/>
                </a:lnTo>
                <a:lnTo>
                  <a:pt x="80" y="1380"/>
                </a:lnTo>
                <a:lnTo>
                  <a:pt x="96" y="1380"/>
                </a:lnTo>
                <a:lnTo>
                  <a:pt x="109" y="1380"/>
                </a:lnTo>
                <a:lnTo>
                  <a:pt x="121" y="1380"/>
                </a:lnTo>
                <a:lnTo>
                  <a:pt x="126" y="1379"/>
                </a:lnTo>
                <a:lnTo>
                  <a:pt x="131" y="1379"/>
                </a:lnTo>
                <a:lnTo>
                  <a:pt x="135" y="1376"/>
                </a:lnTo>
                <a:lnTo>
                  <a:pt x="138" y="1375"/>
                </a:lnTo>
                <a:lnTo>
                  <a:pt x="144" y="1370"/>
                </a:lnTo>
                <a:lnTo>
                  <a:pt x="148" y="1364"/>
                </a:lnTo>
                <a:lnTo>
                  <a:pt x="150" y="1355"/>
                </a:lnTo>
                <a:lnTo>
                  <a:pt x="151" y="1350"/>
                </a:lnTo>
                <a:lnTo>
                  <a:pt x="180" y="720"/>
                </a:lnTo>
                <a:lnTo>
                  <a:pt x="182" y="715"/>
                </a:lnTo>
                <a:lnTo>
                  <a:pt x="185" y="705"/>
                </a:lnTo>
                <a:lnTo>
                  <a:pt x="189" y="699"/>
                </a:lnTo>
                <a:lnTo>
                  <a:pt x="194" y="694"/>
                </a:lnTo>
                <a:lnTo>
                  <a:pt x="197" y="692"/>
                </a:lnTo>
                <a:lnTo>
                  <a:pt x="201" y="691"/>
                </a:lnTo>
                <a:lnTo>
                  <a:pt x="206" y="689"/>
                </a:lnTo>
                <a:lnTo>
                  <a:pt x="211" y="689"/>
                </a:lnTo>
                <a:lnTo>
                  <a:pt x="217" y="689"/>
                </a:lnTo>
                <a:lnTo>
                  <a:pt x="222" y="691"/>
                </a:lnTo>
                <a:lnTo>
                  <a:pt x="225" y="692"/>
                </a:lnTo>
                <a:lnTo>
                  <a:pt x="229" y="694"/>
                </a:lnTo>
                <a:lnTo>
                  <a:pt x="234" y="699"/>
                </a:lnTo>
                <a:lnTo>
                  <a:pt x="237" y="705"/>
                </a:lnTo>
                <a:lnTo>
                  <a:pt x="241" y="715"/>
                </a:lnTo>
                <a:lnTo>
                  <a:pt x="241" y="720"/>
                </a:lnTo>
                <a:lnTo>
                  <a:pt x="271" y="1350"/>
                </a:lnTo>
                <a:lnTo>
                  <a:pt x="271" y="1355"/>
                </a:lnTo>
                <a:lnTo>
                  <a:pt x="275" y="1364"/>
                </a:lnTo>
                <a:lnTo>
                  <a:pt x="278" y="1370"/>
                </a:lnTo>
                <a:lnTo>
                  <a:pt x="284" y="1375"/>
                </a:lnTo>
                <a:lnTo>
                  <a:pt x="287" y="1376"/>
                </a:lnTo>
                <a:lnTo>
                  <a:pt x="292" y="1379"/>
                </a:lnTo>
                <a:lnTo>
                  <a:pt x="295" y="1379"/>
                </a:lnTo>
                <a:lnTo>
                  <a:pt x="301" y="1380"/>
                </a:lnTo>
                <a:lnTo>
                  <a:pt x="319" y="1380"/>
                </a:lnTo>
                <a:lnTo>
                  <a:pt x="332" y="1380"/>
                </a:lnTo>
                <a:lnTo>
                  <a:pt x="344" y="1380"/>
                </a:lnTo>
                <a:lnTo>
                  <a:pt x="362" y="1380"/>
                </a:lnTo>
                <a:lnTo>
                  <a:pt x="367" y="1379"/>
                </a:lnTo>
                <a:lnTo>
                  <a:pt x="371"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20" name="Freeform 317"/>
          <p:cNvSpPr>
            <a:spLocks/>
          </p:cNvSpPr>
          <p:nvPr/>
        </p:nvSpPr>
        <p:spPr bwMode="auto">
          <a:xfrm>
            <a:off x="16497300" y="7451725"/>
            <a:ext cx="238125" cy="238125"/>
          </a:xfrm>
          <a:custGeom>
            <a:avLst/>
            <a:gdLst>
              <a:gd name="T0" fmla="*/ 0 w 300"/>
              <a:gd name="T1" fmla="*/ 134 h 299"/>
              <a:gd name="T2" fmla="*/ 6 w 300"/>
              <a:gd name="T3" fmla="*/ 105 h 299"/>
              <a:gd name="T4" fmla="*/ 18 w 300"/>
              <a:gd name="T5" fmla="*/ 78 h 299"/>
              <a:gd name="T6" fmla="*/ 34 w 300"/>
              <a:gd name="T7" fmla="*/ 54 h 299"/>
              <a:gd name="T8" fmla="*/ 54 w 300"/>
              <a:gd name="T9" fmla="*/ 34 h 299"/>
              <a:gd name="T10" fmla="*/ 78 w 300"/>
              <a:gd name="T11" fmla="*/ 18 h 299"/>
              <a:gd name="T12" fmla="*/ 105 w 300"/>
              <a:gd name="T13" fmla="*/ 6 h 299"/>
              <a:gd name="T14" fmla="*/ 134 w 300"/>
              <a:gd name="T15" fmla="*/ 0 h 299"/>
              <a:gd name="T16" fmla="*/ 165 w 300"/>
              <a:gd name="T17" fmla="*/ 0 h 299"/>
              <a:gd name="T18" fmla="*/ 194 w 300"/>
              <a:gd name="T19" fmla="*/ 6 h 299"/>
              <a:gd name="T20" fmla="*/ 221 w 300"/>
              <a:gd name="T21" fmla="*/ 18 h 299"/>
              <a:gd name="T22" fmla="*/ 245 w 300"/>
              <a:gd name="T23" fmla="*/ 34 h 299"/>
              <a:gd name="T24" fmla="*/ 266 w 300"/>
              <a:gd name="T25" fmla="*/ 54 h 299"/>
              <a:gd name="T26" fmla="*/ 281 w 300"/>
              <a:gd name="T27" fmla="*/ 78 h 299"/>
              <a:gd name="T28" fmla="*/ 294 w 300"/>
              <a:gd name="T29" fmla="*/ 105 h 299"/>
              <a:gd name="T30" fmla="*/ 300 w 300"/>
              <a:gd name="T31" fmla="*/ 134 h 299"/>
              <a:gd name="T32" fmla="*/ 300 w 300"/>
              <a:gd name="T33" fmla="*/ 165 h 299"/>
              <a:gd name="T34" fmla="*/ 294 w 300"/>
              <a:gd name="T35" fmla="*/ 194 h 299"/>
              <a:gd name="T36" fmla="*/ 281 w 300"/>
              <a:gd name="T37" fmla="*/ 221 h 299"/>
              <a:gd name="T38" fmla="*/ 266 w 300"/>
              <a:gd name="T39" fmla="*/ 245 h 299"/>
              <a:gd name="T40" fmla="*/ 245 w 300"/>
              <a:gd name="T41" fmla="*/ 265 h 299"/>
              <a:gd name="T42" fmla="*/ 221 w 300"/>
              <a:gd name="T43" fmla="*/ 281 h 299"/>
              <a:gd name="T44" fmla="*/ 194 w 300"/>
              <a:gd name="T45" fmla="*/ 293 h 299"/>
              <a:gd name="T46" fmla="*/ 165 w 300"/>
              <a:gd name="T47" fmla="*/ 298 h 299"/>
              <a:gd name="T48" fmla="*/ 134 w 300"/>
              <a:gd name="T49" fmla="*/ 298 h 299"/>
              <a:gd name="T50" fmla="*/ 105 w 300"/>
              <a:gd name="T51" fmla="*/ 293 h 299"/>
              <a:gd name="T52" fmla="*/ 78 w 300"/>
              <a:gd name="T53" fmla="*/ 281 h 299"/>
              <a:gd name="T54" fmla="*/ 54 w 300"/>
              <a:gd name="T55" fmla="*/ 265 h 299"/>
              <a:gd name="T56" fmla="*/ 34 w 300"/>
              <a:gd name="T57" fmla="*/ 245 h 299"/>
              <a:gd name="T58" fmla="*/ 18 w 300"/>
              <a:gd name="T59" fmla="*/ 221 h 299"/>
              <a:gd name="T60" fmla="*/ 6 w 300"/>
              <a:gd name="T61" fmla="*/ 194 h 299"/>
              <a:gd name="T62" fmla="*/ 0 w 300"/>
              <a:gd name="T63" fmla="*/ 165 h 299"/>
              <a:gd name="T64" fmla="*/ 0 w 300"/>
              <a:gd name="T6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299">
                <a:moveTo>
                  <a:pt x="0" y="150"/>
                </a:moveTo>
                <a:lnTo>
                  <a:pt x="0" y="134"/>
                </a:lnTo>
                <a:lnTo>
                  <a:pt x="2" y="119"/>
                </a:lnTo>
                <a:lnTo>
                  <a:pt x="6" y="105"/>
                </a:lnTo>
                <a:lnTo>
                  <a:pt x="12" y="90"/>
                </a:lnTo>
                <a:lnTo>
                  <a:pt x="18" y="78"/>
                </a:lnTo>
                <a:lnTo>
                  <a:pt x="25" y="65"/>
                </a:lnTo>
                <a:lnTo>
                  <a:pt x="34" y="54"/>
                </a:lnTo>
                <a:lnTo>
                  <a:pt x="43" y="43"/>
                </a:lnTo>
                <a:lnTo>
                  <a:pt x="54" y="34"/>
                </a:lnTo>
                <a:lnTo>
                  <a:pt x="66" y="25"/>
                </a:lnTo>
                <a:lnTo>
                  <a:pt x="78" y="18"/>
                </a:lnTo>
                <a:lnTo>
                  <a:pt x="92" y="11"/>
                </a:lnTo>
                <a:lnTo>
                  <a:pt x="105" y="6"/>
                </a:lnTo>
                <a:lnTo>
                  <a:pt x="119" y="2"/>
                </a:lnTo>
                <a:lnTo>
                  <a:pt x="134" y="0"/>
                </a:lnTo>
                <a:lnTo>
                  <a:pt x="150" y="0"/>
                </a:lnTo>
                <a:lnTo>
                  <a:pt x="165" y="0"/>
                </a:lnTo>
                <a:lnTo>
                  <a:pt x="180" y="2"/>
                </a:lnTo>
                <a:lnTo>
                  <a:pt x="194" y="6"/>
                </a:lnTo>
                <a:lnTo>
                  <a:pt x="208" y="11"/>
                </a:lnTo>
                <a:lnTo>
                  <a:pt x="221" y="18"/>
                </a:lnTo>
                <a:lnTo>
                  <a:pt x="234" y="25"/>
                </a:lnTo>
                <a:lnTo>
                  <a:pt x="245" y="34"/>
                </a:lnTo>
                <a:lnTo>
                  <a:pt x="256" y="43"/>
                </a:lnTo>
                <a:lnTo>
                  <a:pt x="266" y="54"/>
                </a:lnTo>
                <a:lnTo>
                  <a:pt x="274" y="65"/>
                </a:lnTo>
                <a:lnTo>
                  <a:pt x="281" y="78"/>
                </a:lnTo>
                <a:lnTo>
                  <a:pt x="289" y="90"/>
                </a:lnTo>
                <a:lnTo>
                  <a:pt x="294" y="105"/>
                </a:lnTo>
                <a:lnTo>
                  <a:pt x="297" y="119"/>
                </a:lnTo>
                <a:lnTo>
                  <a:pt x="300" y="134"/>
                </a:lnTo>
                <a:lnTo>
                  <a:pt x="300" y="150"/>
                </a:lnTo>
                <a:lnTo>
                  <a:pt x="300" y="165"/>
                </a:lnTo>
                <a:lnTo>
                  <a:pt x="297" y="180"/>
                </a:lnTo>
                <a:lnTo>
                  <a:pt x="294" y="194"/>
                </a:lnTo>
                <a:lnTo>
                  <a:pt x="289" y="208"/>
                </a:lnTo>
                <a:lnTo>
                  <a:pt x="281" y="221"/>
                </a:lnTo>
                <a:lnTo>
                  <a:pt x="274" y="233"/>
                </a:lnTo>
                <a:lnTo>
                  <a:pt x="266" y="245"/>
                </a:lnTo>
                <a:lnTo>
                  <a:pt x="256" y="256"/>
                </a:lnTo>
                <a:lnTo>
                  <a:pt x="245" y="265"/>
                </a:lnTo>
                <a:lnTo>
                  <a:pt x="234" y="274"/>
                </a:lnTo>
                <a:lnTo>
                  <a:pt x="221" y="281"/>
                </a:lnTo>
                <a:lnTo>
                  <a:pt x="208" y="287"/>
                </a:lnTo>
                <a:lnTo>
                  <a:pt x="194" y="293"/>
                </a:lnTo>
                <a:lnTo>
                  <a:pt x="180" y="297"/>
                </a:lnTo>
                <a:lnTo>
                  <a:pt x="165" y="298"/>
                </a:lnTo>
                <a:lnTo>
                  <a:pt x="150" y="299"/>
                </a:lnTo>
                <a:lnTo>
                  <a:pt x="134" y="298"/>
                </a:lnTo>
                <a:lnTo>
                  <a:pt x="119" y="297"/>
                </a:lnTo>
                <a:lnTo>
                  <a:pt x="105" y="293"/>
                </a:lnTo>
                <a:lnTo>
                  <a:pt x="92" y="287"/>
                </a:lnTo>
                <a:lnTo>
                  <a:pt x="78" y="281"/>
                </a:lnTo>
                <a:lnTo>
                  <a:pt x="66" y="274"/>
                </a:lnTo>
                <a:lnTo>
                  <a:pt x="54" y="265"/>
                </a:lnTo>
                <a:lnTo>
                  <a:pt x="43" y="256"/>
                </a:lnTo>
                <a:lnTo>
                  <a:pt x="34" y="245"/>
                </a:lnTo>
                <a:lnTo>
                  <a:pt x="25" y="233"/>
                </a:lnTo>
                <a:lnTo>
                  <a:pt x="18" y="221"/>
                </a:lnTo>
                <a:lnTo>
                  <a:pt x="12" y="208"/>
                </a:lnTo>
                <a:lnTo>
                  <a:pt x="6" y="194"/>
                </a:lnTo>
                <a:lnTo>
                  <a:pt x="2" y="180"/>
                </a:lnTo>
                <a:lnTo>
                  <a:pt x="0" y="165"/>
                </a:lnTo>
                <a:lnTo>
                  <a:pt x="0" y="150"/>
                </a:lnTo>
                <a:lnTo>
                  <a:pt x="0" y="15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121" name="Freeform 318"/>
          <p:cNvSpPr>
            <a:spLocks/>
          </p:cNvSpPr>
          <p:nvPr/>
        </p:nvSpPr>
        <p:spPr bwMode="auto">
          <a:xfrm>
            <a:off x="16449675" y="7761288"/>
            <a:ext cx="333375" cy="1095375"/>
          </a:xfrm>
          <a:custGeom>
            <a:avLst/>
            <a:gdLst>
              <a:gd name="T0" fmla="*/ 0 w 421"/>
              <a:gd name="T1" fmla="*/ 0 h 1380"/>
              <a:gd name="T2" fmla="*/ 30 w 421"/>
              <a:gd name="T3" fmla="*/ 1350 h 1380"/>
              <a:gd name="T4" fmla="*/ 30 w 421"/>
              <a:gd name="T5" fmla="*/ 1355 h 1380"/>
              <a:gd name="T6" fmla="*/ 34 w 421"/>
              <a:gd name="T7" fmla="*/ 1364 h 1380"/>
              <a:gd name="T8" fmla="*/ 38 w 421"/>
              <a:gd name="T9" fmla="*/ 1370 h 1380"/>
              <a:gd name="T10" fmla="*/ 43 w 421"/>
              <a:gd name="T11" fmla="*/ 1375 h 1380"/>
              <a:gd name="T12" fmla="*/ 46 w 421"/>
              <a:gd name="T13" fmla="*/ 1376 h 1380"/>
              <a:gd name="T14" fmla="*/ 51 w 421"/>
              <a:gd name="T15" fmla="*/ 1379 h 1380"/>
              <a:gd name="T16" fmla="*/ 55 w 421"/>
              <a:gd name="T17" fmla="*/ 1379 h 1380"/>
              <a:gd name="T18" fmla="*/ 61 w 421"/>
              <a:gd name="T19" fmla="*/ 1380 h 1380"/>
              <a:gd name="T20" fmla="*/ 80 w 421"/>
              <a:gd name="T21" fmla="*/ 1380 h 1380"/>
              <a:gd name="T22" fmla="*/ 96 w 421"/>
              <a:gd name="T23" fmla="*/ 1380 h 1380"/>
              <a:gd name="T24" fmla="*/ 109 w 421"/>
              <a:gd name="T25" fmla="*/ 1380 h 1380"/>
              <a:gd name="T26" fmla="*/ 121 w 421"/>
              <a:gd name="T27" fmla="*/ 1380 h 1380"/>
              <a:gd name="T28" fmla="*/ 126 w 421"/>
              <a:gd name="T29" fmla="*/ 1379 h 1380"/>
              <a:gd name="T30" fmla="*/ 131 w 421"/>
              <a:gd name="T31" fmla="*/ 1379 h 1380"/>
              <a:gd name="T32" fmla="*/ 134 w 421"/>
              <a:gd name="T33" fmla="*/ 1376 h 1380"/>
              <a:gd name="T34" fmla="*/ 138 w 421"/>
              <a:gd name="T35" fmla="*/ 1375 h 1380"/>
              <a:gd name="T36" fmla="*/ 143 w 421"/>
              <a:gd name="T37" fmla="*/ 1370 h 1380"/>
              <a:gd name="T38" fmla="*/ 147 w 421"/>
              <a:gd name="T39" fmla="*/ 1364 h 1380"/>
              <a:gd name="T40" fmla="*/ 150 w 421"/>
              <a:gd name="T41" fmla="*/ 1355 h 1380"/>
              <a:gd name="T42" fmla="*/ 150 w 421"/>
              <a:gd name="T43" fmla="*/ 1350 h 1380"/>
              <a:gd name="T44" fmla="*/ 180 w 421"/>
              <a:gd name="T45" fmla="*/ 720 h 1380"/>
              <a:gd name="T46" fmla="*/ 182 w 421"/>
              <a:gd name="T47" fmla="*/ 715 h 1380"/>
              <a:gd name="T48" fmla="*/ 184 w 421"/>
              <a:gd name="T49" fmla="*/ 705 h 1380"/>
              <a:gd name="T50" fmla="*/ 188 w 421"/>
              <a:gd name="T51" fmla="*/ 699 h 1380"/>
              <a:gd name="T52" fmla="*/ 194 w 421"/>
              <a:gd name="T53" fmla="*/ 694 h 1380"/>
              <a:gd name="T54" fmla="*/ 197 w 421"/>
              <a:gd name="T55" fmla="*/ 692 h 1380"/>
              <a:gd name="T56" fmla="*/ 201 w 421"/>
              <a:gd name="T57" fmla="*/ 691 h 1380"/>
              <a:gd name="T58" fmla="*/ 206 w 421"/>
              <a:gd name="T59" fmla="*/ 689 h 1380"/>
              <a:gd name="T60" fmla="*/ 211 w 421"/>
              <a:gd name="T61" fmla="*/ 689 h 1380"/>
              <a:gd name="T62" fmla="*/ 215 w 421"/>
              <a:gd name="T63" fmla="*/ 689 h 1380"/>
              <a:gd name="T64" fmla="*/ 220 w 421"/>
              <a:gd name="T65" fmla="*/ 691 h 1380"/>
              <a:gd name="T66" fmla="*/ 225 w 421"/>
              <a:gd name="T67" fmla="*/ 692 h 1380"/>
              <a:gd name="T68" fmla="*/ 228 w 421"/>
              <a:gd name="T69" fmla="*/ 694 h 1380"/>
              <a:gd name="T70" fmla="*/ 234 w 421"/>
              <a:gd name="T71" fmla="*/ 699 h 1380"/>
              <a:gd name="T72" fmla="*/ 237 w 421"/>
              <a:gd name="T73" fmla="*/ 705 h 1380"/>
              <a:gd name="T74" fmla="*/ 241 w 421"/>
              <a:gd name="T75" fmla="*/ 715 h 1380"/>
              <a:gd name="T76" fmla="*/ 241 w 421"/>
              <a:gd name="T77" fmla="*/ 720 h 1380"/>
              <a:gd name="T78" fmla="*/ 271 w 421"/>
              <a:gd name="T79" fmla="*/ 1350 h 1380"/>
              <a:gd name="T80" fmla="*/ 271 w 421"/>
              <a:gd name="T81" fmla="*/ 1355 h 1380"/>
              <a:gd name="T82" fmla="*/ 275 w 421"/>
              <a:gd name="T83" fmla="*/ 1364 h 1380"/>
              <a:gd name="T84" fmla="*/ 278 w 421"/>
              <a:gd name="T85" fmla="*/ 1370 h 1380"/>
              <a:gd name="T86" fmla="*/ 283 w 421"/>
              <a:gd name="T87" fmla="*/ 1375 h 1380"/>
              <a:gd name="T88" fmla="*/ 287 w 421"/>
              <a:gd name="T89" fmla="*/ 1376 h 1380"/>
              <a:gd name="T90" fmla="*/ 290 w 421"/>
              <a:gd name="T91" fmla="*/ 1379 h 1380"/>
              <a:gd name="T92" fmla="*/ 295 w 421"/>
              <a:gd name="T93" fmla="*/ 1379 h 1380"/>
              <a:gd name="T94" fmla="*/ 301 w 421"/>
              <a:gd name="T95" fmla="*/ 1380 h 1380"/>
              <a:gd name="T96" fmla="*/ 318 w 421"/>
              <a:gd name="T97" fmla="*/ 1380 h 1380"/>
              <a:gd name="T98" fmla="*/ 330 w 421"/>
              <a:gd name="T99" fmla="*/ 1380 h 1380"/>
              <a:gd name="T100" fmla="*/ 344 w 421"/>
              <a:gd name="T101" fmla="*/ 1380 h 1380"/>
              <a:gd name="T102" fmla="*/ 361 w 421"/>
              <a:gd name="T103" fmla="*/ 1380 h 1380"/>
              <a:gd name="T104" fmla="*/ 367 w 421"/>
              <a:gd name="T105" fmla="*/ 1379 h 1380"/>
              <a:gd name="T106" fmla="*/ 370 w 421"/>
              <a:gd name="T107" fmla="*/ 1379 h 1380"/>
              <a:gd name="T108" fmla="*/ 375 w 421"/>
              <a:gd name="T109" fmla="*/ 1376 h 1380"/>
              <a:gd name="T110" fmla="*/ 379 w 421"/>
              <a:gd name="T111" fmla="*/ 1375 h 1380"/>
              <a:gd name="T112" fmla="*/ 384 w 421"/>
              <a:gd name="T113" fmla="*/ 1370 h 1380"/>
              <a:gd name="T114" fmla="*/ 387 w 421"/>
              <a:gd name="T115" fmla="*/ 1364 h 1380"/>
              <a:gd name="T116" fmla="*/ 391 w 421"/>
              <a:gd name="T117" fmla="*/ 1355 h 1380"/>
              <a:gd name="T118" fmla="*/ 391 w 421"/>
              <a:gd name="T119" fmla="*/ 1350 h 1380"/>
              <a:gd name="T120" fmla="*/ 421 w 421"/>
              <a:gd name="T121" fmla="*/ 0 h 1380"/>
              <a:gd name="T122" fmla="*/ 0 w 421"/>
              <a:gd name="T123" fmla="*/ 0 h 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1" h="1380">
                <a:moveTo>
                  <a:pt x="0" y="0"/>
                </a:moveTo>
                <a:lnTo>
                  <a:pt x="30" y="1350"/>
                </a:lnTo>
                <a:lnTo>
                  <a:pt x="30" y="1355"/>
                </a:lnTo>
                <a:lnTo>
                  <a:pt x="34" y="1364"/>
                </a:lnTo>
                <a:lnTo>
                  <a:pt x="38" y="1370"/>
                </a:lnTo>
                <a:lnTo>
                  <a:pt x="43" y="1375"/>
                </a:lnTo>
                <a:lnTo>
                  <a:pt x="46" y="1376"/>
                </a:lnTo>
                <a:lnTo>
                  <a:pt x="51" y="1379"/>
                </a:lnTo>
                <a:lnTo>
                  <a:pt x="55" y="1379"/>
                </a:lnTo>
                <a:lnTo>
                  <a:pt x="61" y="1380"/>
                </a:lnTo>
                <a:lnTo>
                  <a:pt x="80" y="1380"/>
                </a:lnTo>
                <a:lnTo>
                  <a:pt x="96" y="1380"/>
                </a:lnTo>
                <a:lnTo>
                  <a:pt x="109" y="1380"/>
                </a:lnTo>
                <a:lnTo>
                  <a:pt x="121" y="1380"/>
                </a:lnTo>
                <a:lnTo>
                  <a:pt x="126" y="1379"/>
                </a:lnTo>
                <a:lnTo>
                  <a:pt x="131" y="1379"/>
                </a:lnTo>
                <a:lnTo>
                  <a:pt x="134" y="1376"/>
                </a:lnTo>
                <a:lnTo>
                  <a:pt x="138" y="1375"/>
                </a:lnTo>
                <a:lnTo>
                  <a:pt x="143" y="1370"/>
                </a:lnTo>
                <a:lnTo>
                  <a:pt x="147" y="1364"/>
                </a:lnTo>
                <a:lnTo>
                  <a:pt x="150" y="1355"/>
                </a:lnTo>
                <a:lnTo>
                  <a:pt x="150" y="1350"/>
                </a:lnTo>
                <a:lnTo>
                  <a:pt x="180" y="720"/>
                </a:lnTo>
                <a:lnTo>
                  <a:pt x="182" y="715"/>
                </a:lnTo>
                <a:lnTo>
                  <a:pt x="184" y="705"/>
                </a:lnTo>
                <a:lnTo>
                  <a:pt x="188" y="699"/>
                </a:lnTo>
                <a:lnTo>
                  <a:pt x="194" y="694"/>
                </a:lnTo>
                <a:lnTo>
                  <a:pt x="197" y="692"/>
                </a:lnTo>
                <a:lnTo>
                  <a:pt x="201" y="691"/>
                </a:lnTo>
                <a:lnTo>
                  <a:pt x="206" y="689"/>
                </a:lnTo>
                <a:lnTo>
                  <a:pt x="211" y="689"/>
                </a:lnTo>
                <a:lnTo>
                  <a:pt x="215" y="689"/>
                </a:lnTo>
                <a:lnTo>
                  <a:pt x="220" y="691"/>
                </a:lnTo>
                <a:lnTo>
                  <a:pt x="225" y="692"/>
                </a:lnTo>
                <a:lnTo>
                  <a:pt x="228" y="694"/>
                </a:lnTo>
                <a:lnTo>
                  <a:pt x="234" y="699"/>
                </a:lnTo>
                <a:lnTo>
                  <a:pt x="237" y="705"/>
                </a:lnTo>
                <a:lnTo>
                  <a:pt x="241" y="715"/>
                </a:lnTo>
                <a:lnTo>
                  <a:pt x="241" y="720"/>
                </a:lnTo>
                <a:lnTo>
                  <a:pt x="271" y="1350"/>
                </a:lnTo>
                <a:lnTo>
                  <a:pt x="271" y="1355"/>
                </a:lnTo>
                <a:lnTo>
                  <a:pt x="275" y="1364"/>
                </a:lnTo>
                <a:lnTo>
                  <a:pt x="278" y="1370"/>
                </a:lnTo>
                <a:lnTo>
                  <a:pt x="283" y="1375"/>
                </a:lnTo>
                <a:lnTo>
                  <a:pt x="287" y="1376"/>
                </a:lnTo>
                <a:lnTo>
                  <a:pt x="290" y="1379"/>
                </a:lnTo>
                <a:lnTo>
                  <a:pt x="295" y="1379"/>
                </a:lnTo>
                <a:lnTo>
                  <a:pt x="301" y="1380"/>
                </a:lnTo>
                <a:lnTo>
                  <a:pt x="318" y="1380"/>
                </a:lnTo>
                <a:lnTo>
                  <a:pt x="330" y="1380"/>
                </a:lnTo>
                <a:lnTo>
                  <a:pt x="344" y="1380"/>
                </a:lnTo>
                <a:lnTo>
                  <a:pt x="361" y="1380"/>
                </a:lnTo>
                <a:lnTo>
                  <a:pt x="367" y="1379"/>
                </a:lnTo>
                <a:lnTo>
                  <a:pt x="370" y="1379"/>
                </a:lnTo>
                <a:lnTo>
                  <a:pt x="375" y="1376"/>
                </a:lnTo>
                <a:lnTo>
                  <a:pt x="379" y="1375"/>
                </a:lnTo>
                <a:lnTo>
                  <a:pt x="384" y="1370"/>
                </a:lnTo>
                <a:lnTo>
                  <a:pt x="387" y="1364"/>
                </a:lnTo>
                <a:lnTo>
                  <a:pt x="391" y="1355"/>
                </a:lnTo>
                <a:lnTo>
                  <a:pt x="391" y="1350"/>
                </a:lnTo>
                <a:lnTo>
                  <a:pt x="421" y="0"/>
                </a:ln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ru-RU"/>
          </a:p>
        </p:txBody>
      </p:sp>
      <p:sp>
        <p:nvSpPr>
          <p:cNvPr id="322" name="TextBox 321"/>
          <p:cNvSpPr txBox="1"/>
          <p:nvPr/>
        </p:nvSpPr>
        <p:spPr>
          <a:xfrm>
            <a:off x="7497686" y="4378019"/>
            <a:ext cx="1481214" cy="461665"/>
          </a:xfrm>
          <a:prstGeom prst="rect">
            <a:avLst/>
          </a:prstGeom>
          <a:noFill/>
        </p:spPr>
        <p:txBody>
          <a:bodyPr wrap="square" rtlCol="0">
            <a:spAutoFit/>
          </a:bodyPr>
          <a:lstStyle/>
          <a:p>
            <a:pPr algn="just"/>
            <a:r>
              <a:rPr lang="pt-BR" sz="2400" b="1" dirty="0">
                <a:solidFill>
                  <a:schemeClr val="tx1">
                    <a:lumMod val="75000"/>
                    <a:lumOff val="25000"/>
                  </a:schemeClr>
                </a:solidFill>
                <a:latin typeface="Arial" panose="020B0604020202020204" pitchFamily="34" charset="0"/>
                <a:cs typeface="Arial" panose="020B0604020202020204" pitchFamily="34" charset="0"/>
              </a:rPr>
              <a:t>201</a:t>
            </a:r>
            <a:r>
              <a:rPr lang="ru-RU" sz="2400" b="1" dirty="0">
                <a:solidFill>
                  <a:schemeClr val="tx1">
                    <a:lumMod val="75000"/>
                    <a:lumOff val="25000"/>
                  </a:schemeClr>
                </a:solidFill>
                <a:latin typeface="Arial" panose="020B0604020202020204" pitchFamily="34" charset="0"/>
                <a:cs typeface="Arial" panose="020B0604020202020204" pitchFamily="34" charset="0"/>
              </a:rPr>
              <a:t>5</a:t>
            </a:r>
            <a:endParaRPr lang="en-US" sz="24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3" name="TextBox 322"/>
          <p:cNvSpPr txBox="1"/>
          <p:nvPr/>
        </p:nvSpPr>
        <p:spPr>
          <a:xfrm>
            <a:off x="7497686" y="6690968"/>
            <a:ext cx="1481214" cy="461665"/>
          </a:xfrm>
          <a:prstGeom prst="rect">
            <a:avLst/>
          </a:prstGeom>
          <a:noFill/>
        </p:spPr>
        <p:txBody>
          <a:bodyPr wrap="square" rtlCol="0">
            <a:spAutoFit/>
          </a:bodyPr>
          <a:lstStyle/>
          <a:p>
            <a:pPr algn="just"/>
            <a:r>
              <a:rPr lang="pt-BR" sz="2400" b="1" dirty="0">
                <a:solidFill>
                  <a:schemeClr val="tx1">
                    <a:lumMod val="75000"/>
                    <a:lumOff val="25000"/>
                  </a:schemeClr>
                </a:solidFill>
                <a:latin typeface="Arial" panose="020B0604020202020204" pitchFamily="34" charset="0"/>
                <a:cs typeface="Arial" panose="020B0604020202020204" pitchFamily="34" charset="0"/>
              </a:rPr>
              <a:t>201</a:t>
            </a:r>
            <a:r>
              <a:rPr lang="ru-RU" sz="2400" b="1" dirty="0">
                <a:solidFill>
                  <a:schemeClr val="tx1">
                    <a:lumMod val="75000"/>
                    <a:lumOff val="25000"/>
                  </a:schemeClr>
                </a:solidFill>
                <a:latin typeface="Arial" panose="020B0604020202020204" pitchFamily="34" charset="0"/>
                <a:cs typeface="Arial" panose="020B0604020202020204" pitchFamily="34" charset="0"/>
              </a:rPr>
              <a:t>6</a:t>
            </a:r>
            <a:endParaRPr lang="en-US" sz="24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4" name="TextBox 323"/>
          <p:cNvSpPr txBox="1"/>
          <p:nvPr/>
        </p:nvSpPr>
        <p:spPr>
          <a:xfrm>
            <a:off x="7497686" y="8944531"/>
            <a:ext cx="1481214" cy="461665"/>
          </a:xfrm>
          <a:prstGeom prst="rect">
            <a:avLst/>
          </a:prstGeom>
          <a:noFill/>
        </p:spPr>
        <p:txBody>
          <a:bodyPr wrap="square" rtlCol="0">
            <a:spAutoFit/>
          </a:bodyPr>
          <a:lstStyle/>
          <a:p>
            <a:pPr algn="just"/>
            <a:r>
              <a:rPr lang="pt-BR" sz="2400" b="1" dirty="0">
                <a:solidFill>
                  <a:schemeClr val="tx1">
                    <a:lumMod val="75000"/>
                    <a:lumOff val="25000"/>
                  </a:schemeClr>
                </a:solidFill>
                <a:latin typeface="Arial" panose="020B0604020202020204" pitchFamily="34" charset="0"/>
                <a:cs typeface="Arial" panose="020B0604020202020204" pitchFamily="34" charset="0"/>
              </a:rPr>
              <a:t>201</a:t>
            </a:r>
            <a:r>
              <a:rPr lang="ru-RU" sz="2400" b="1" dirty="0">
                <a:solidFill>
                  <a:schemeClr val="tx1">
                    <a:lumMod val="75000"/>
                    <a:lumOff val="25000"/>
                  </a:schemeClr>
                </a:solidFill>
                <a:latin typeface="Arial" panose="020B0604020202020204" pitchFamily="34" charset="0"/>
                <a:cs typeface="Arial" panose="020B0604020202020204" pitchFamily="34" charset="0"/>
              </a:rPr>
              <a:t>7</a:t>
            </a:r>
            <a:endParaRPr lang="en-US" sz="24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5" name="TextBox 324"/>
          <p:cNvSpPr txBox="1"/>
          <p:nvPr/>
        </p:nvSpPr>
        <p:spPr>
          <a:xfrm>
            <a:off x="10316053" y="4378019"/>
            <a:ext cx="1806098" cy="369332"/>
          </a:xfrm>
          <a:prstGeom prst="rect">
            <a:avLst/>
          </a:prstGeom>
          <a:noFill/>
        </p:spPr>
        <p:txBody>
          <a:bodyPr wrap="square" rtlCol="0">
            <a:spAutoFit/>
          </a:bodyPr>
          <a:lstStyle/>
          <a:p>
            <a:pPr algn="just"/>
            <a:r>
              <a:rPr lang="pt-BR" dirty="0">
                <a:solidFill>
                  <a:schemeClr val="tx1">
                    <a:lumMod val="75000"/>
                    <a:lumOff val="25000"/>
                  </a:schemeClr>
                </a:solidFill>
                <a:latin typeface="Arial" panose="020B0604020202020204" pitchFamily="34" charset="0"/>
                <a:cs typeface="Arial" panose="020B0604020202020204" pitchFamily="34" charset="0"/>
              </a:rPr>
              <a:t>7,205 million</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6" name="TextBox 325"/>
          <p:cNvSpPr txBox="1"/>
          <p:nvPr/>
        </p:nvSpPr>
        <p:spPr>
          <a:xfrm>
            <a:off x="11958808" y="6690968"/>
            <a:ext cx="1846091" cy="369332"/>
          </a:xfrm>
          <a:prstGeom prst="rect">
            <a:avLst/>
          </a:prstGeom>
          <a:noFill/>
        </p:spPr>
        <p:txBody>
          <a:bodyPr wrap="square" rtlCol="0">
            <a:spAutoFit/>
          </a:bodyPr>
          <a:lstStyle/>
          <a:p>
            <a:pPr algn="just"/>
            <a:r>
              <a:rPr lang="pt-BR" dirty="0">
                <a:solidFill>
                  <a:schemeClr val="tx1">
                    <a:lumMod val="75000"/>
                    <a:lumOff val="25000"/>
                  </a:schemeClr>
                </a:solidFill>
                <a:latin typeface="Arial" panose="020B0604020202020204" pitchFamily="34" charset="0"/>
                <a:cs typeface="Arial" panose="020B0604020202020204" pitchFamily="34" charset="0"/>
              </a:rPr>
              <a:t>10,384 million</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327" name="TextBox 326"/>
          <p:cNvSpPr txBox="1"/>
          <p:nvPr/>
        </p:nvSpPr>
        <p:spPr>
          <a:xfrm>
            <a:off x="15419105" y="8944531"/>
            <a:ext cx="1817535" cy="369332"/>
          </a:xfrm>
          <a:prstGeom prst="rect">
            <a:avLst/>
          </a:prstGeom>
          <a:noFill/>
        </p:spPr>
        <p:txBody>
          <a:bodyPr wrap="square" rtlCol="0">
            <a:spAutoFit/>
          </a:bodyPr>
          <a:lstStyle/>
          <a:p>
            <a:pPr algn="just"/>
            <a:r>
              <a:rPr lang="pt-BR" dirty="0">
                <a:solidFill>
                  <a:schemeClr val="tx1">
                    <a:lumMod val="75000"/>
                    <a:lumOff val="25000"/>
                  </a:schemeClr>
                </a:solidFill>
                <a:latin typeface="Arial" panose="020B0604020202020204" pitchFamily="34" charset="0"/>
                <a:cs typeface="Arial" panose="020B0604020202020204" pitchFamily="34" charset="0"/>
              </a:rPr>
              <a:t>17,962 million</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92728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hape 3747"/>
          <p:cNvSpPr/>
          <p:nvPr/>
        </p:nvSpPr>
        <p:spPr>
          <a:xfrm>
            <a:off x="6843443"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 name="Shape 3748"/>
          <p:cNvSpPr/>
          <p:nvPr/>
        </p:nvSpPr>
        <p:spPr>
          <a:xfrm>
            <a:off x="7019374"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 name="Shape 3749"/>
          <p:cNvSpPr/>
          <p:nvPr/>
        </p:nvSpPr>
        <p:spPr>
          <a:xfrm>
            <a:off x="7587638"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 name="Shape 3750"/>
          <p:cNvSpPr/>
          <p:nvPr/>
        </p:nvSpPr>
        <p:spPr>
          <a:xfrm>
            <a:off x="7763566"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 name="Shape 3751"/>
          <p:cNvSpPr/>
          <p:nvPr/>
        </p:nvSpPr>
        <p:spPr>
          <a:xfrm>
            <a:off x="8334640"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2" name="Shape 3752"/>
          <p:cNvSpPr/>
          <p:nvPr/>
        </p:nvSpPr>
        <p:spPr>
          <a:xfrm>
            <a:off x="8510569"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13" name="Group 12"/>
          <p:cNvGrpSpPr/>
          <p:nvPr/>
        </p:nvGrpSpPr>
        <p:grpSpPr>
          <a:xfrm>
            <a:off x="9078830" y="4129155"/>
            <a:ext cx="570999" cy="1561310"/>
            <a:chOff x="7252702" y="2337375"/>
            <a:chExt cx="283144" cy="714746"/>
          </a:xfrm>
          <a:solidFill>
            <a:schemeClr val="accent5"/>
          </a:solidFill>
        </p:grpSpPr>
        <p:sp>
          <p:nvSpPr>
            <p:cNvPr id="6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4" name="Group 13"/>
          <p:cNvGrpSpPr/>
          <p:nvPr/>
        </p:nvGrpSpPr>
        <p:grpSpPr>
          <a:xfrm>
            <a:off x="9825082" y="4129155"/>
            <a:ext cx="570999" cy="1561310"/>
            <a:chOff x="7622750" y="2337375"/>
            <a:chExt cx="283144" cy="714746"/>
          </a:xfrm>
          <a:solidFill>
            <a:schemeClr val="accent5"/>
          </a:solidFill>
        </p:grpSpPr>
        <p:sp>
          <p:nvSpPr>
            <p:cNvPr id="6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5" name="Group 14"/>
          <p:cNvGrpSpPr/>
          <p:nvPr/>
        </p:nvGrpSpPr>
        <p:grpSpPr>
          <a:xfrm>
            <a:off x="10569274" y="4129155"/>
            <a:ext cx="570999" cy="1561310"/>
            <a:chOff x="7991776" y="2337375"/>
            <a:chExt cx="283144" cy="714746"/>
          </a:xfrm>
          <a:solidFill>
            <a:schemeClr val="accent5"/>
          </a:solidFill>
        </p:grpSpPr>
        <p:sp>
          <p:nvSpPr>
            <p:cNvPr id="6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6" name="Group 15"/>
          <p:cNvGrpSpPr/>
          <p:nvPr/>
        </p:nvGrpSpPr>
        <p:grpSpPr>
          <a:xfrm>
            <a:off x="11316279" y="4129155"/>
            <a:ext cx="570999" cy="1561310"/>
            <a:chOff x="8362198" y="2337375"/>
            <a:chExt cx="283144" cy="714746"/>
          </a:xfrm>
          <a:solidFill>
            <a:schemeClr val="accent5"/>
          </a:solidFill>
        </p:grpSpPr>
        <p:sp>
          <p:nvSpPr>
            <p:cNvPr id="6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6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17" name="Group 16"/>
          <p:cNvGrpSpPr/>
          <p:nvPr/>
        </p:nvGrpSpPr>
        <p:grpSpPr>
          <a:xfrm>
            <a:off x="12060469" y="4129155"/>
            <a:ext cx="570999" cy="1561310"/>
            <a:chOff x="8731224" y="2337375"/>
            <a:chExt cx="283144" cy="714746"/>
          </a:xfrm>
          <a:solidFill>
            <a:schemeClr val="accent5"/>
          </a:solidFill>
        </p:grpSpPr>
        <p:sp>
          <p:nvSpPr>
            <p:cNvPr id="5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18" name="Shape 3767"/>
          <p:cNvSpPr/>
          <p:nvPr/>
        </p:nvSpPr>
        <p:spPr>
          <a:xfrm>
            <a:off x="2375144"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 name="Shape 3768"/>
          <p:cNvSpPr/>
          <p:nvPr/>
        </p:nvSpPr>
        <p:spPr>
          <a:xfrm>
            <a:off x="2550938"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 name="Shape 3769"/>
          <p:cNvSpPr/>
          <p:nvPr/>
        </p:nvSpPr>
        <p:spPr>
          <a:xfrm>
            <a:off x="3119202"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 name="Shape 3770"/>
          <p:cNvSpPr/>
          <p:nvPr/>
        </p:nvSpPr>
        <p:spPr>
          <a:xfrm>
            <a:off x="3295130"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 name="Shape 3771"/>
          <p:cNvSpPr/>
          <p:nvPr/>
        </p:nvSpPr>
        <p:spPr>
          <a:xfrm>
            <a:off x="3865454"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 name="Shape 3772"/>
          <p:cNvSpPr/>
          <p:nvPr/>
        </p:nvSpPr>
        <p:spPr>
          <a:xfrm>
            <a:off x="4041382"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4" name="Shape 3773"/>
          <p:cNvSpPr/>
          <p:nvPr/>
        </p:nvSpPr>
        <p:spPr>
          <a:xfrm>
            <a:off x="4609646"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 name="Shape 3774"/>
          <p:cNvSpPr/>
          <p:nvPr/>
        </p:nvSpPr>
        <p:spPr>
          <a:xfrm>
            <a:off x="4785574"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 name="Shape 3775"/>
          <p:cNvSpPr/>
          <p:nvPr/>
        </p:nvSpPr>
        <p:spPr>
          <a:xfrm>
            <a:off x="5356648"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 name="Shape 3776"/>
          <p:cNvSpPr/>
          <p:nvPr/>
        </p:nvSpPr>
        <p:spPr>
          <a:xfrm>
            <a:off x="5532577"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 name="Shape 3777"/>
          <p:cNvSpPr/>
          <p:nvPr/>
        </p:nvSpPr>
        <p:spPr>
          <a:xfrm>
            <a:off x="6100838" y="4396616"/>
            <a:ext cx="570999" cy="1293849"/>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 name="Shape 3778"/>
          <p:cNvSpPr/>
          <p:nvPr/>
        </p:nvSpPr>
        <p:spPr>
          <a:xfrm>
            <a:off x="6276766" y="4129155"/>
            <a:ext cx="228402" cy="2440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0" name="Group 3831"/>
          <p:cNvGrpSpPr/>
          <p:nvPr/>
        </p:nvGrpSpPr>
        <p:grpSpPr>
          <a:xfrm>
            <a:off x="6845530" y="4136040"/>
            <a:ext cx="570999" cy="1561310"/>
            <a:chOff x="0" y="0"/>
            <a:chExt cx="590244" cy="1489964"/>
          </a:xfrm>
          <a:solidFill>
            <a:schemeClr val="accent2"/>
          </a:solidFill>
        </p:grpSpPr>
        <p:sp>
          <p:nvSpPr>
            <p:cNvPr id="5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1" name="Group 3834"/>
          <p:cNvGrpSpPr/>
          <p:nvPr/>
        </p:nvGrpSpPr>
        <p:grpSpPr>
          <a:xfrm>
            <a:off x="7589725" y="4136040"/>
            <a:ext cx="570999" cy="1561310"/>
            <a:chOff x="0" y="0"/>
            <a:chExt cx="590244" cy="1489964"/>
          </a:xfrm>
          <a:solidFill>
            <a:schemeClr val="accent2"/>
          </a:solidFill>
        </p:grpSpPr>
        <p:sp>
          <p:nvSpPr>
            <p:cNvPr id="5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 name="Group 3837"/>
          <p:cNvGrpSpPr/>
          <p:nvPr/>
        </p:nvGrpSpPr>
        <p:grpSpPr>
          <a:xfrm>
            <a:off x="8336727" y="4136040"/>
            <a:ext cx="570999" cy="1561310"/>
            <a:chOff x="0" y="0"/>
            <a:chExt cx="590244" cy="1489964"/>
          </a:xfrm>
          <a:solidFill>
            <a:schemeClr val="accent2"/>
          </a:solidFill>
        </p:grpSpPr>
        <p:sp>
          <p:nvSpPr>
            <p:cNvPr id="5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3" name="Group 3846"/>
          <p:cNvGrpSpPr/>
          <p:nvPr/>
        </p:nvGrpSpPr>
        <p:grpSpPr>
          <a:xfrm>
            <a:off x="2377231" y="4136040"/>
            <a:ext cx="570999" cy="1561310"/>
            <a:chOff x="0" y="0"/>
            <a:chExt cx="590244" cy="1489964"/>
          </a:xfrm>
          <a:solidFill>
            <a:schemeClr val="accent2"/>
          </a:solidFill>
        </p:grpSpPr>
        <p:sp>
          <p:nvSpPr>
            <p:cNvPr id="50"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51"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4" name="Group 3849"/>
          <p:cNvGrpSpPr/>
          <p:nvPr/>
        </p:nvGrpSpPr>
        <p:grpSpPr>
          <a:xfrm>
            <a:off x="3121291" y="4136040"/>
            <a:ext cx="570999" cy="1561310"/>
            <a:chOff x="0" y="0"/>
            <a:chExt cx="590244" cy="1489964"/>
          </a:xfrm>
          <a:solidFill>
            <a:schemeClr val="accent2"/>
          </a:solidFill>
        </p:grpSpPr>
        <p:sp>
          <p:nvSpPr>
            <p:cNvPr id="48"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9"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5" name="Group 3852"/>
          <p:cNvGrpSpPr/>
          <p:nvPr/>
        </p:nvGrpSpPr>
        <p:grpSpPr>
          <a:xfrm>
            <a:off x="3867544" y="4136040"/>
            <a:ext cx="570999" cy="1561310"/>
            <a:chOff x="0" y="0"/>
            <a:chExt cx="590244" cy="1489964"/>
          </a:xfrm>
          <a:solidFill>
            <a:schemeClr val="accent2"/>
          </a:solidFill>
        </p:grpSpPr>
        <p:sp>
          <p:nvSpPr>
            <p:cNvPr id="46"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7"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6" name="Group 3855"/>
          <p:cNvGrpSpPr/>
          <p:nvPr/>
        </p:nvGrpSpPr>
        <p:grpSpPr>
          <a:xfrm>
            <a:off x="4611736" y="4136040"/>
            <a:ext cx="570999" cy="1561310"/>
            <a:chOff x="0" y="0"/>
            <a:chExt cx="590244" cy="1489964"/>
          </a:xfrm>
          <a:solidFill>
            <a:schemeClr val="accent2"/>
          </a:solidFill>
        </p:grpSpPr>
        <p:sp>
          <p:nvSpPr>
            <p:cNvPr id="44"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5"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7" name="Group 3858"/>
          <p:cNvGrpSpPr/>
          <p:nvPr/>
        </p:nvGrpSpPr>
        <p:grpSpPr>
          <a:xfrm>
            <a:off x="5358738" y="4136040"/>
            <a:ext cx="570999" cy="1561310"/>
            <a:chOff x="0" y="0"/>
            <a:chExt cx="590244" cy="1489964"/>
          </a:xfrm>
          <a:solidFill>
            <a:schemeClr val="accent2"/>
          </a:solidFill>
        </p:grpSpPr>
        <p:sp>
          <p:nvSpPr>
            <p:cNvPr id="42"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3"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8" name="Group 3861"/>
          <p:cNvGrpSpPr/>
          <p:nvPr/>
        </p:nvGrpSpPr>
        <p:grpSpPr>
          <a:xfrm>
            <a:off x="6102928" y="4136040"/>
            <a:ext cx="570999" cy="1561310"/>
            <a:chOff x="0" y="0"/>
            <a:chExt cx="590244" cy="1489964"/>
          </a:xfrm>
          <a:solidFill>
            <a:schemeClr val="accent2"/>
          </a:solidFill>
        </p:grpSpPr>
        <p:sp>
          <p:nvSpPr>
            <p:cNvPr id="40"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41"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39" name="Shape 3908"/>
          <p:cNvSpPr/>
          <p:nvPr/>
        </p:nvSpPr>
        <p:spPr>
          <a:xfrm>
            <a:off x="13162690" y="4638437"/>
            <a:ext cx="483925" cy="4202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1432" tIns="21432" rIns="21432" bIns="21432" anchor="ctr"/>
          <a:lstStyle/>
          <a:p>
            <a:pPr lvl="0">
              <a:defRPr sz="3200">
                <a:solidFill>
                  <a:srgbClr val="FFFFFF"/>
                </a:solidFill>
                <a:latin typeface="Helvetica Light"/>
                <a:ea typeface="Helvetica Light"/>
                <a:cs typeface="Helvetica Light"/>
                <a:sym typeface="Helvetica Light"/>
              </a:defRPr>
            </a:pPr>
            <a:endParaRPr/>
          </a:p>
        </p:txBody>
      </p:sp>
      <p:sp>
        <p:nvSpPr>
          <p:cNvPr id="68" name="Text Placeholder 2"/>
          <p:cNvSpPr txBox="1">
            <a:spLocks/>
          </p:cNvSpPr>
          <p:nvPr/>
        </p:nvSpPr>
        <p:spPr>
          <a:xfrm>
            <a:off x="13978039" y="4425427"/>
            <a:ext cx="1941356" cy="846315"/>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6000" b="1" dirty="0">
                <a:solidFill>
                  <a:schemeClr val="accent2"/>
                </a:solidFill>
                <a:latin typeface="Arial" panose="020B0604020202020204" pitchFamily="34" charset="0"/>
                <a:cs typeface="Arial" panose="020B0604020202020204" pitchFamily="34" charset="0"/>
              </a:rPr>
              <a:t>5</a:t>
            </a:r>
            <a:r>
              <a:rPr lang="en-GB" sz="6000" b="1" dirty="0">
                <a:solidFill>
                  <a:schemeClr val="accent2"/>
                </a:solidFill>
                <a:latin typeface="Arial" panose="020B0604020202020204" pitchFamily="34" charset="0"/>
                <a:cs typeface="Arial" panose="020B0604020202020204" pitchFamily="34" charset="0"/>
              </a:rPr>
              <a:t>5%</a:t>
            </a:r>
          </a:p>
        </p:txBody>
      </p:sp>
      <p:grpSp>
        <p:nvGrpSpPr>
          <p:cNvPr id="70" name="Group 69"/>
          <p:cNvGrpSpPr/>
          <p:nvPr/>
        </p:nvGrpSpPr>
        <p:grpSpPr>
          <a:xfrm>
            <a:off x="6726205" y="6519496"/>
            <a:ext cx="666051" cy="1552210"/>
            <a:chOff x="6121233" y="3412078"/>
            <a:chExt cx="328647" cy="713215"/>
          </a:xfrm>
          <a:solidFill>
            <a:schemeClr val="accent5"/>
          </a:solidFill>
        </p:grpSpPr>
        <p:sp>
          <p:nvSpPr>
            <p:cNvPr id="117"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8"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1" name="Group 70"/>
          <p:cNvGrpSpPr/>
          <p:nvPr/>
        </p:nvGrpSpPr>
        <p:grpSpPr>
          <a:xfrm>
            <a:off x="7474089" y="6519496"/>
            <a:ext cx="666054" cy="1552210"/>
            <a:chOff x="6490258" y="3412078"/>
            <a:chExt cx="328648" cy="713215"/>
          </a:xfrm>
          <a:solidFill>
            <a:schemeClr val="accent5"/>
          </a:solidFill>
        </p:grpSpPr>
        <p:sp>
          <p:nvSpPr>
            <p:cNvPr id="115"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6"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2" name="Group 71"/>
          <p:cNvGrpSpPr/>
          <p:nvPr/>
        </p:nvGrpSpPr>
        <p:grpSpPr>
          <a:xfrm>
            <a:off x="8224806" y="6519496"/>
            <a:ext cx="666051" cy="1552210"/>
            <a:chOff x="6860681" y="3412078"/>
            <a:chExt cx="328647" cy="713215"/>
          </a:xfrm>
          <a:solidFill>
            <a:schemeClr val="accent5"/>
          </a:solidFill>
        </p:grpSpPr>
        <p:sp>
          <p:nvSpPr>
            <p:cNvPr id="113"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4"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3" name="Group 72"/>
          <p:cNvGrpSpPr/>
          <p:nvPr/>
        </p:nvGrpSpPr>
        <p:grpSpPr>
          <a:xfrm>
            <a:off x="8972684" y="6519496"/>
            <a:ext cx="666051" cy="1552210"/>
            <a:chOff x="7229705" y="3412078"/>
            <a:chExt cx="328647" cy="713215"/>
          </a:xfrm>
          <a:solidFill>
            <a:schemeClr val="accent5"/>
          </a:solidFill>
        </p:grpSpPr>
        <p:sp>
          <p:nvSpPr>
            <p:cNvPr id="111"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2"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4" name="Group 73"/>
          <p:cNvGrpSpPr/>
          <p:nvPr/>
        </p:nvGrpSpPr>
        <p:grpSpPr>
          <a:xfrm>
            <a:off x="9722647" y="6519496"/>
            <a:ext cx="666054" cy="1552210"/>
            <a:chOff x="7599755" y="3412078"/>
            <a:chExt cx="328648" cy="713215"/>
          </a:xfrm>
          <a:solidFill>
            <a:schemeClr val="accent5"/>
          </a:solidFill>
        </p:grpSpPr>
        <p:sp>
          <p:nvSpPr>
            <p:cNvPr id="109"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10"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5" name="Group 74"/>
          <p:cNvGrpSpPr/>
          <p:nvPr/>
        </p:nvGrpSpPr>
        <p:grpSpPr>
          <a:xfrm>
            <a:off x="10470531" y="6519496"/>
            <a:ext cx="666054" cy="1552210"/>
            <a:chOff x="7968781" y="3412078"/>
            <a:chExt cx="328648" cy="713215"/>
          </a:xfrm>
          <a:solidFill>
            <a:schemeClr val="accent5"/>
          </a:solidFill>
        </p:grpSpPr>
        <p:sp>
          <p:nvSpPr>
            <p:cNvPr id="107"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8"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6" name="Group 75"/>
          <p:cNvGrpSpPr/>
          <p:nvPr/>
        </p:nvGrpSpPr>
        <p:grpSpPr>
          <a:xfrm>
            <a:off x="11221242" y="6519496"/>
            <a:ext cx="666054" cy="1552210"/>
            <a:chOff x="8339202" y="3412078"/>
            <a:chExt cx="328648" cy="713215"/>
          </a:xfrm>
          <a:solidFill>
            <a:schemeClr val="accent5"/>
          </a:solidFill>
        </p:grpSpPr>
        <p:sp>
          <p:nvSpPr>
            <p:cNvPr id="105"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6"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77" name="Group 76"/>
          <p:cNvGrpSpPr/>
          <p:nvPr/>
        </p:nvGrpSpPr>
        <p:grpSpPr>
          <a:xfrm>
            <a:off x="11969129" y="6519496"/>
            <a:ext cx="666051" cy="1552210"/>
            <a:chOff x="8708228" y="3412078"/>
            <a:chExt cx="328647" cy="713215"/>
          </a:xfrm>
          <a:solidFill>
            <a:schemeClr val="accent5"/>
          </a:solidFill>
        </p:grpSpPr>
        <p:sp>
          <p:nvSpPr>
            <p:cNvPr id="103"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4"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78" name="Shape 3808"/>
          <p:cNvSpPr/>
          <p:nvPr/>
        </p:nvSpPr>
        <p:spPr>
          <a:xfrm>
            <a:off x="2456581" y="6519496"/>
            <a:ext cx="214024" cy="22983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79" name="Shape 3809"/>
          <p:cNvSpPr/>
          <p:nvPr/>
        </p:nvSpPr>
        <p:spPr>
          <a:xfrm>
            <a:off x="2235589" y="6795963"/>
            <a:ext cx="666051"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0" name="Shape 3810"/>
          <p:cNvSpPr/>
          <p:nvPr/>
        </p:nvSpPr>
        <p:spPr>
          <a:xfrm>
            <a:off x="3204465" y="6519496"/>
            <a:ext cx="214024" cy="22983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1" name="Shape 3811"/>
          <p:cNvSpPr/>
          <p:nvPr/>
        </p:nvSpPr>
        <p:spPr>
          <a:xfrm>
            <a:off x="2983470" y="6795963"/>
            <a:ext cx="666054"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2" name="Shape 3812"/>
          <p:cNvSpPr/>
          <p:nvPr/>
        </p:nvSpPr>
        <p:spPr>
          <a:xfrm>
            <a:off x="3954422" y="6519496"/>
            <a:ext cx="214024" cy="22983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3" name="Shape 3813"/>
          <p:cNvSpPr/>
          <p:nvPr/>
        </p:nvSpPr>
        <p:spPr>
          <a:xfrm>
            <a:off x="3733428" y="6795963"/>
            <a:ext cx="666051"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4" name="Shape 3814"/>
          <p:cNvSpPr/>
          <p:nvPr/>
        </p:nvSpPr>
        <p:spPr>
          <a:xfrm>
            <a:off x="4702306" y="6519496"/>
            <a:ext cx="214026" cy="22983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5" name="Shape 3815"/>
          <p:cNvSpPr/>
          <p:nvPr/>
        </p:nvSpPr>
        <p:spPr>
          <a:xfrm>
            <a:off x="4481312" y="6795963"/>
            <a:ext cx="666054"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6" name="Shape 3816"/>
          <p:cNvSpPr/>
          <p:nvPr/>
        </p:nvSpPr>
        <p:spPr>
          <a:xfrm>
            <a:off x="5453020" y="6519496"/>
            <a:ext cx="214024" cy="22983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87" name="Shape 3817"/>
          <p:cNvSpPr/>
          <p:nvPr/>
        </p:nvSpPr>
        <p:spPr>
          <a:xfrm>
            <a:off x="5232028" y="6795963"/>
            <a:ext cx="666051"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88" name="Group 87"/>
          <p:cNvGrpSpPr/>
          <p:nvPr/>
        </p:nvGrpSpPr>
        <p:grpSpPr>
          <a:xfrm>
            <a:off x="5979913" y="6519496"/>
            <a:ext cx="666051" cy="1552210"/>
            <a:chOff x="5752993" y="3412078"/>
            <a:chExt cx="328647" cy="713215"/>
          </a:xfrm>
          <a:solidFill>
            <a:schemeClr val="accent5"/>
          </a:solidFill>
        </p:grpSpPr>
        <p:sp>
          <p:nvSpPr>
            <p:cNvPr id="101"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2"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89" name="Group 3882"/>
          <p:cNvGrpSpPr/>
          <p:nvPr/>
        </p:nvGrpSpPr>
        <p:grpSpPr>
          <a:xfrm>
            <a:off x="2237686" y="6526359"/>
            <a:ext cx="666054" cy="1552207"/>
            <a:chOff x="0" y="0"/>
            <a:chExt cx="685101" cy="1486772"/>
          </a:xfrm>
          <a:solidFill>
            <a:schemeClr val="accent2"/>
          </a:solidFill>
        </p:grpSpPr>
        <p:sp>
          <p:nvSpPr>
            <p:cNvPr id="99"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00"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90" name="Shape 3884"/>
          <p:cNvSpPr/>
          <p:nvPr/>
        </p:nvSpPr>
        <p:spPr>
          <a:xfrm>
            <a:off x="2985568" y="6802826"/>
            <a:ext cx="666054"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91" name="Group 3888"/>
          <p:cNvGrpSpPr/>
          <p:nvPr/>
        </p:nvGrpSpPr>
        <p:grpSpPr>
          <a:xfrm>
            <a:off x="3735528" y="6526359"/>
            <a:ext cx="666054" cy="1552207"/>
            <a:chOff x="0" y="0"/>
            <a:chExt cx="685101" cy="1486772"/>
          </a:xfrm>
          <a:solidFill>
            <a:schemeClr val="accent2"/>
          </a:solidFill>
        </p:grpSpPr>
        <p:sp>
          <p:nvSpPr>
            <p:cNvPr id="97"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8"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92" name="Group 3891"/>
          <p:cNvGrpSpPr/>
          <p:nvPr/>
        </p:nvGrpSpPr>
        <p:grpSpPr>
          <a:xfrm>
            <a:off x="4483412" y="6526359"/>
            <a:ext cx="666051" cy="1552207"/>
            <a:chOff x="0" y="0"/>
            <a:chExt cx="685101" cy="1486772"/>
          </a:xfrm>
          <a:solidFill>
            <a:schemeClr val="accent2"/>
          </a:solidFill>
        </p:grpSpPr>
        <p:sp>
          <p:nvSpPr>
            <p:cNvPr id="95"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6"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93" name="Shape 3893"/>
          <p:cNvSpPr/>
          <p:nvPr/>
        </p:nvSpPr>
        <p:spPr>
          <a:xfrm>
            <a:off x="5234126" y="6802826"/>
            <a:ext cx="666057" cy="127574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94" name="Shape 3907"/>
          <p:cNvSpPr/>
          <p:nvPr/>
        </p:nvSpPr>
        <p:spPr>
          <a:xfrm>
            <a:off x="13160289" y="7315938"/>
            <a:ext cx="486327" cy="41874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8640"/>
                </a:lnTo>
                <a:lnTo>
                  <a:pt x="0" y="8640"/>
                </a:lnTo>
                <a:cubicBezTo>
                  <a:pt x="0" y="8640"/>
                  <a:pt x="0" y="0"/>
                  <a:pt x="0" y="0"/>
                </a:cubicBezTo>
                <a:close/>
                <a:moveTo>
                  <a:pt x="0" y="12960"/>
                </a:moveTo>
                <a:lnTo>
                  <a:pt x="21600" y="12960"/>
                </a:lnTo>
                <a:lnTo>
                  <a:pt x="21600" y="21600"/>
                </a:lnTo>
                <a:lnTo>
                  <a:pt x="0" y="21600"/>
                </a:lnTo>
                <a:cubicBezTo>
                  <a:pt x="0" y="21600"/>
                  <a:pt x="0" y="12960"/>
                  <a:pt x="0" y="12960"/>
                </a:cubicBezTo>
                <a:close/>
              </a:path>
            </a:pathLst>
          </a:custGeom>
          <a:solidFill>
            <a:schemeClr val="accent2"/>
          </a:solidFill>
          <a:ln w="12700">
            <a:miter lim="400000"/>
          </a:ln>
        </p:spPr>
        <p:txBody>
          <a:bodyPr lIns="21432" tIns="21432" rIns="21432" bIns="21432" anchor="ctr"/>
          <a:lstStyle/>
          <a:p>
            <a:pPr lvl="0">
              <a:defRPr sz="3200">
                <a:solidFill>
                  <a:srgbClr val="FFFFFF"/>
                </a:solidFill>
                <a:latin typeface="Helvetica Light"/>
                <a:ea typeface="Helvetica Light"/>
                <a:cs typeface="Helvetica Light"/>
                <a:sym typeface="Helvetica Light"/>
              </a:defRPr>
            </a:pPr>
            <a:endParaRPr/>
          </a:p>
        </p:txBody>
      </p:sp>
      <p:sp>
        <p:nvSpPr>
          <p:cNvPr id="119" name="Text Placeholder 2"/>
          <p:cNvSpPr txBox="1">
            <a:spLocks/>
          </p:cNvSpPr>
          <p:nvPr/>
        </p:nvSpPr>
        <p:spPr>
          <a:xfrm>
            <a:off x="13812663" y="7050778"/>
            <a:ext cx="2272106" cy="860531"/>
          </a:xfrm>
          <a:prstGeom prst="rect">
            <a:avLst/>
          </a:prstGeom>
          <a:noFill/>
        </p:spPr>
        <p:txBody>
          <a:bodyPr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2400" kern="1200" dirty="0" smtClean="0">
                <a:solidFill>
                  <a:schemeClr val="tx1"/>
                </a:solidFill>
                <a:effectLst/>
                <a:latin typeface="Lato" panose="020F050202020403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2000" kern="1200" dirty="0" smtClean="0">
                <a:solidFill>
                  <a:schemeClr val="tx1"/>
                </a:solidFill>
                <a:effectLst/>
                <a:latin typeface="Lato" panose="020F050202020403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800" kern="1200" dirty="0" smtClean="0">
                <a:solidFill>
                  <a:schemeClr val="tx1"/>
                </a:solidFill>
                <a:effectLst/>
                <a:latin typeface="Lato" panose="020F050202020403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effectLst/>
                <a:latin typeface="Lato" panose="020F050202020403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600" kern="1200" dirty="0">
                <a:solidFill>
                  <a:schemeClr val="tx1"/>
                </a:solidFill>
                <a:effectLst/>
                <a:latin typeface="Lato" panose="020F050202020403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6000" b="1">
                <a:solidFill>
                  <a:schemeClr val="accent2"/>
                </a:solidFill>
                <a:latin typeface="Arial" panose="020B0604020202020204" pitchFamily="34" charset="0"/>
                <a:cs typeface="Arial" panose="020B0604020202020204" pitchFamily="34" charset="0"/>
              </a:rPr>
              <a:t>37</a:t>
            </a:r>
            <a:r>
              <a:rPr lang="en-GB" sz="6000" b="1">
                <a:solidFill>
                  <a:schemeClr val="accent2"/>
                </a:solidFill>
                <a:latin typeface="Arial" panose="020B0604020202020204" pitchFamily="34" charset="0"/>
                <a:cs typeface="Arial" panose="020B0604020202020204" pitchFamily="34" charset="0"/>
              </a:rPr>
              <a:t>%</a:t>
            </a:r>
            <a:endParaRPr lang="en-GB" sz="6000" b="1" dirty="0">
              <a:solidFill>
                <a:schemeClr val="accent2"/>
              </a:solidFill>
              <a:latin typeface="Arial" panose="020B0604020202020204" pitchFamily="34" charset="0"/>
              <a:cs typeface="Arial" panose="020B0604020202020204" pitchFamily="34" charset="0"/>
            </a:endParaRPr>
          </a:p>
        </p:txBody>
      </p:sp>
      <p:sp>
        <p:nvSpPr>
          <p:cNvPr id="120" name="Прямоугольник 119"/>
          <p:cNvSpPr/>
          <p:nvPr/>
        </p:nvSpPr>
        <p:spPr>
          <a:xfrm>
            <a:off x="970374" y="725011"/>
            <a:ext cx="750687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Demographic analysis</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204057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Группа 2"/>
          <p:cNvGrpSpPr/>
          <p:nvPr/>
        </p:nvGrpSpPr>
        <p:grpSpPr>
          <a:xfrm>
            <a:off x="6150237" y="2578881"/>
            <a:ext cx="5987526" cy="6795148"/>
            <a:chOff x="9147654" y="886395"/>
            <a:chExt cx="7368696" cy="8362616"/>
          </a:xfrm>
        </p:grpSpPr>
        <p:sp>
          <p:nvSpPr>
            <p:cNvPr id="6" name="Freeform 5"/>
            <p:cNvSpPr>
              <a:spLocks/>
            </p:cNvSpPr>
            <p:nvPr/>
          </p:nvSpPr>
          <p:spPr bwMode="auto">
            <a:xfrm>
              <a:off x="9370079" y="5028589"/>
              <a:ext cx="1284320" cy="649296"/>
            </a:xfrm>
            <a:custGeom>
              <a:avLst/>
              <a:gdLst>
                <a:gd name="T0" fmla="*/ 125 w 151"/>
                <a:gd name="T1" fmla="*/ 36 h 70"/>
                <a:gd name="T2" fmla="*/ 40 w 151"/>
                <a:gd name="T3" fmla="*/ 9 h 70"/>
                <a:gd name="T4" fmla="*/ 0 w 151"/>
                <a:gd name="T5" fmla="*/ 50 h 70"/>
                <a:gd name="T6" fmla="*/ 75 w 151"/>
                <a:gd name="T7" fmla="*/ 70 h 70"/>
                <a:gd name="T8" fmla="*/ 151 w 151"/>
                <a:gd name="T9" fmla="*/ 43 h 70"/>
                <a:gd name="T10" fmla="*/ 125 w 151"/>
                <a:gd name="T11" fmla="*/ 36 h 70"/>
                <a:gd name="T12" fmla="*/ 125 w 151"/>
                <a:gd name="T13" fmla="*/ 36 h 70"/>
              </a:gdLst>
              <a:ahLst/>
              <a:cxnLst>
                <a:cxn ang="0">
                  <a:pos x="T0" y="T1"/>
                </a:cxn>
                <a:cxn ang="0">
                  <a:pos x="T2" y="T3"/>
                </a:cxn>
                <a:cxn ang="0">
                  <a:pos x="T4" y="T5"/>
                </a:cxn>
                <a:cxn ang="0">
                  <a:pos x="T6" y="T7"/>
                </a:cxn>
                <a:cxn ang="0">
                  <a:pos x="T8" y="T9"/>
                </a:cxn>
                <a:cxn ang="0">
                  <a:pos x="T10" y="T11"/>
                </a:cxn>
                <a:cxn ang="0">
                  <a:pos x="T12" y="T13"/>
                </a:cxn>
              </a:cxnLst>
              <a:rect l="0" t="0" r="r" b="b"/>
              <a:pathLst>
                <a:path w="151" h="70">
                  <a:moveTo>
                    <a:pt x="125" y="36"/>
                  </a:moveTo>
                  <a:cubicBezTo>
                    <a:pt x="98" y="28"/>
                    <a:pt x="69" y="0"/>
                    <a:pt x="40" y="9"/>
                  </a:cubicBezTo>
                  <a:cubicBezTo>
                    <a:pt x="25" y="14"/>
                    <a:pt x="10" y="38"/>
                    <a:pt x="0" y="50"/>
                  </a:cubicBezTo>
                  <a:cubicBezTo>
                    <a:pt x="75" y="70"/>
                    <a:pt x="75" y="70"/>
                    <a:pt x="75" y="70"/>
                  </a:cubicBezTo>
                  <a:cubicBezTo>
                    <a:pt x="93" y="48"/>
                    <a:pt x="122" y="35"/>
                    <a:pt x="151" y="43"/>
                  </a:cubicBezTo>
                  <a:cubicBezTo>
                    <a:pt x="142" y="41"/>
                    <a:pt x="134" y="39"/>
                    <a:pt x="125" y="36"/>
                  </a:cubicBezTo>
                  <a:cubicBezTo>
                    <a:pt x="124" y="36"/>
                    <a:pt x="134" y="39"/>
                    <a:pt x="125" y="36"/>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 name="Freeform 6"/>
            <p:cNvSpPr>
              <a:spLocks/>
            </p:cNvSpPr>
            <p:nvPr/>
          </p:nvSpPr>
          <p:spPr bwMode="auto">
            <a:xfrm>
              <a:off x="9599678" y="6784816"/>
              <a:ext cx="713911" cy="156457"/>
            </a:xfrm>
            <a:custGeom>
              <a:avLst/>
              <a:gdLst>
                <a:gd name="T0" fmla="*/ 84 w 84"/>
                <a:gd name="T1" fmla="*/ 17 h 17"/>
                <a:gd name="T2" fmla="*/ 9 w 84"/>
                <a:gd name="T3" fmla="*/ 2 h 17"/>
                <a:gd name="T4" fmla="*/ 7 w 84"/>
                <a:gd name="T5" fmla="*/ 2 h 17"/>
                <a:gd name="T6" fmla="*/ 5 w 84"/>
                <a:gd name="T7" fmla="*/ 1 h 17"/>
                <a:gd name="T8" fmla="*/ 2 w 84"/>
                <a:gd name="T9" fmla="*/ 1 h 17"/>
                <a:gd name="T10" fmla="*/ 0 w 84"/>
                <a:gd name="T11" fmla="*/ 0 h 17"/>
                <a:gd name="T12" fmla="*/ 75 w 84"/>
                <a:gd name="T13" fmla="*/ 15 h 17"/>
                <a:gd name="T14" fmla="*/ 77 w 84"/>
                <a:gd name="T15" fmla="*/ 16 h 17"/>
                <a:gd name="T16" fmla="*/ 79 w 84"/>
                <a:gd name="T17" fmla="*/ 16 h 17"/>
                <a:gd name="T18" fmla="*/ 82 w 84"/>
                <a:gd name="T19" fmla="*/ 17 h 17"/>
                <a:gd name="T20" fmla="*/ 84 w 8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7">
                  <a:moveTo>
                    <a:pt x="84" y="17"/>
                  </a:moveTo>
                  <a:cubicBezTo>
                    <a:pt x="59" y="12"/>
                    <a:pt x="34" y="7"/>
                    <a:pt x="9" y="2"/>
                  </a:cubicBezTo>
                  <a:cubicBezTo>
                    <a:pt x="8" y="2"/>
                    <a:pt x="7" y="2"/>
                    <a:pt x="7" y="2"/>
                  </a:cubicBezTo>
                  <a:cubicBezTo>
                    <a:pt x="6" y="2"/>
                    <a:pt x="5" y="1"/>
                    <a:pt x="5" y="1"/>
                  </a:cubicBezTo>
                  <a:cubicBezTo>
                    <a:pt x="4" y="1"/>
                    <a:pt x="3" y="1"/>
                    <a:pt x="2" y="1"/>
                  </a:cubicBezTo>
                  <a:cubicBezTo>
                    <a:pt x="2" y="0"/>
                    <a:pt x="1" y="0"/>
                    <a:pt x="0" y="0"/>
                  </a:cubicBezTo>
                  <a:cubicBezTo>
                    <a:pt x="75" y="15"/>
                    <a:pt x="75" y="15"/>
                    <a:pt x="75" y="15"/>
                  </a:cubicBezTo>
                  <a:cubicBezTo>
                    <a:pt x="76" y="15"/>
                    <a:pt x="77" y="16"/>
                    <a:pt x="77" y="16"/>
                  </a:cubicBezTo>
                  <a:cubicBezTo>
                    <a:pt x="78" y="16"/>
                    <a:pt x="79" y="16"/>
                    <a:pt x="79" y="16"/>
                  </a:cubicBezTo>
                  <a:cubicBezTo>
                    <a:pt x="80" y="17"/>
                    <a:pt x="81" y="17"/>
                    <a:pt x="82" y="17"/>
                  </a:cubicBezTo>
                  <a:cubicBezTo>
                    <a:pt x="82" y="17"/>
                    <a:pt x="83" y="17"/>
                    <a:pt x="84" y="17"/>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 name="Freeform 7"/>
            <p:cNvSpPr>
              <a:spLocks/>
            </p:cNvSpPr>
            <p:nvPr/>
          </p:nvSpPr>
          <p:spPr bwMode="auto">
            <a:xfrm>
              <a:off x="9599678" y="6784816"/>
              <a:ext cx="663684" cy="148633"/>
            </a:xfrm>
            <a:custGeom>
              <a:avLst/>
              <a:gdLst>
                <a:gd name="T0" fmla="*/ 0 w 78"/>
                <a:gd name="T1" fmla="*/ 0 h 16"/>
                <a:gd name="T2" fmla="*/ 75 w 78"/>
                <a:gd name="T3" fmla="*/ 15 h 16"/>
                <a:gd name="T4" fmla="*/ 76 w 78"/>
                <a:gd name="T5" fmla="*/ 15 h 16"/>
                <a:gd name="T6" fmla="*/ 77 w 78"/>
                <a:gd name="T7" fmla="*/ 16 h 16"/>
                <a:gd name="T8" fmla="*/ 78 w 78"/>
                <a:gd name="T9" fmla="*/ 16 h 16"/>
                <a:gd name="T10" fmla="*/ 78 w 78"/>
                <a:gd name="T11" fmla="*/ 16 h 16"/>
                <a:gd name="T12" fmla="*/ 3 w 78"/>
                <a:gd name="T13" fmla="*/ 1 h 16"/>
                <a:gd name="T14" fmla="*/ 3 w 78"/>
                <a:gd name="T15" fmla="*/ 1 h 16"/>
                <a:gd name="T16" fmla="*/ 2 w 78"/>
                <a:gd name="T17" fmla="*/ 0 h 16"/>
                <a:gd name="T18" fmla="*/ 1 w 78"/>
                <a:gd name="T19" fmla="*/ 0 h 16"/>
                <a:gd name="T20" fmla="*/ 0 w 7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6">
                  <a:moveTo>
                    <a:pt x="0" y="0"/>
                  </a:moveTo>
                  <a:cubicBezTo>
                    <a:pt x="75" y="15"/>
                    <a:pt x="75" y="15"/>
                    <a:pt x="75" y="15"/>
                  </a:cubicBezTo>
                  <a:cubicBezTo>
                    <a:pt x="76" y="15"/>
                    <a:pt x="76" y="15"/>
                    <a:pt x="76" y="15"/>
                  </a:cubicBezTo>
                  <a:cubicBezTo>
                    <a:pt x="76" y="15"/>
                    <a:pt x="77" y="16"/>
                    <a:pt x="77" y="16"/>
                  </a:cubicBezTo>
                  <a:cubicBezTo>
                    <a:pt x="77" y="16"/>
                    <a:pt x="77" y="16"/>
                    <a:pt x="78" y="16"/>
                  </a:cubicBezTo>
                  <a:cubicBezTo>
                    <a:pt x="78" y="16"/>
                    <a:pt x="78" y="16"/>
                    <a:pt x="78" y="16"/>
                  </a:cubicBezTo>
                  <a:cubicBezTo>
                    <a:pt x="3" y="1"/>
                    <a:pt x="3" y="1"/>
                    <a:pt x="3" y="1"/>
                  </a:cubicBezTo>
                  <a:cubicBezTo>
                    <a:pt x="3" y="1"/>
                    <a:pt x="3" y="1"/>
                    <a:pt x="3" y="1"/>
                  </a:cubicBezTo>
                  <a:cubicBezTo>
                    <a:pt x="2" y="1"/>
                    <a:pt x="2" y="0"/>
                    <a:pt x="2" y="0"/>
                  </a:cubicBezTo>
                  <a:cubicBezTo>
                    <a:pt x="2" y="0"/>
                    <a:pt x="1" y="0"/>
                    <a:pt x="1" y="0"/>
                  </a:cubicBezTo>
                  <a:cubicBezTo>
                    <a:pt x="1" y="0"/>
                    <a:pt x="1" y="0"/>
                    <a:pt x="0" y="0"/>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 name="Freeform 8"/>
            <p:cNvSpPr>
              <a:spLocks/>
            </p:cNvSpPr>
            <p:nvPr/>
          </p:nvSpPr>
          <p:spPr bwMode="auto">
            <a:xfrm>
              <a:off x="9624789" y="6792639"/>
              <a:ext cx="688797" cy="148633"/>
            </a:xfrm>
            <a:custGeom>
              <a:avLst/>
              <a:gdLst>
                <a:gd name="T0" fmla="*/ 0 w 81"/>
                <a:gd name="T1" fmla="*/ 0 h 16"/>
                <a:gd name="T2" fmla="*/ 75 w 81"/>
                <a:gd name="T3" fmla="*/ 15 h 16"/>
                <a:gd name="T4" fmla="*/ 77 w 81"/>
                <a:gd name="T5" fmla="*/ 15 h 16"/>
                <a:gd name="T6" fmla="*/ 78 w 81"/>
                <a:gd name="T7" fmla="*/ 16 h 16"/>
                <a:gd name="T8" fmla="*/ 79 w 81"/>
                <a:gd name="T9" fmla="*/ 16 h 16"/>
                <a:gd name="T10" fmla="*/ 81 w 81"/>
                <a:gd name="T11" fmla="*/ 16 h 16"/>
                <a:gd name="T12" fmla="*/ 6 w 81"/>
                <a:gd name="T13" fmla="*/ 1 h 16"/>
                <a:gd name="T14" fmla="*/ 4 w 81"/>
                <a:gd name="T15" fmla="*/ 1 h 16"/>
                <a:gd name="T16" fmla="*/ 3 w 81"/>
                <a:gd name="T17" fmla="*/ 1 h 16"/>
                <a:gd name="T18" fmla="*/ 2 w 81"/>
                <a:gd name="T19" fmla="*/ 0 h 16"/>
                <a:gd name="T20" fmla="*/ 0 w 81"/>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
                  <a:moveTo>
                    <a:pt x="0" y="0"/>
                  </a:moveTo>
                  <a:cubicBezTo>
                    <a:pt x="75" y="15"/>
                    <a:pt x="75" y="15"/>
                    <a:pt x="75" y="15"/>
                  </a:cubicBezTo>
                  <a:cubicBezTo>
                    <a:pt x="76" y="15"/>
                    <a:pt x="76" y="15"/>
                    <a:pt x="77" y="15"/>
                  </a:cubicBezTo>
                  <a:cubicBezTo>
                    <a:pt x="77" y="16"/>
                    <a:pt x="78" y="16"/>
                    <a:pt x="78" y="16"/>
                  </a:cubicBezTo>
                  <a:cubicBezTo>
                    <a:pt x="78" y="16"/>
                    <a:pt x="79" y="16"/>
                    <a:pt x="79" y="16"/>
                  </a:cubicBezTo>
                  <a:cubicBezTo>
                    <a:pt x="80" y="16"/>
                    <a:pt x="80" y="16"/>
                    <a:pt x="81" y="16"/>
                  </a:cubicBezTo>
                  <a:cubicBezTo>
                    <a:pt x="6" y="1"/>
                    <a:pt x="6" y="1"/>
                    <a:pt x="6" y="1"/>
                  </a:cubicBezTo>
                  <a:cubicBezTo>
                    <a:pt x="5" y="1"/>
                    <a:pt x="5" y="1"/>
                    <a:pt x="4" y="1"/>
                  </a:cubicBezTo>
                  <a:cubicBezTo>
                    <a:pt x="4" y="1"/>
                    <a:pt x="4" y="1"/>
                    <a:pt x="3" y="1"/>
                  </a:cubicBezTo>
                  <a:cubicBezTo>
                    <a:pt x="3" y="0"/>
                    <a:pt x="2" y="0"/>
                    <a:pt x="2" y="0"/>
                  </a:cubicBezTo>
                  <a:cubicBezTo>
                    <a:pt x="1" y="0"/>
                    <a:pt x="1" y="0"/>
                    <a:pt x="0" y="0"/>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 name="Freeform 9"/>
            <p:cNvSpPr>
              <a:spLocks/>
            </p:cNvSpPr>
            <p:nvPr/>
          </p:nvSpPr>
          <p:spPr bwMode="auto">
            <a:xfrm>
              <a:off x="10467849" y="3796492"/>
              <a:ext cx="1004496" cy="500661"/>
            </a:xfrm>
            <a:custGeom>
              <a:avLst/>
              <a:gdLst>
                <a:gd name="T0" fmla="*/ 0 w 280"/>
                <a:gd name="T1" fmla="*/ 0 h 128"/>
                <a:gd name="T2" fmla="*/ 168 w 280"/>
                <a:gd name="T3" fmla="*/ 62 h 128"/>
                <a:gd name="T4" fmla="*/ 280 w 280"/>
                <a:gd name="T5" fmla="*/ 128 h 128"/>
                <a:gd name="T6" fmla="*/ 111 w 280"/>
                <a:gd name="T7" fmla="*/ 67 h 128"/>
                <a:gd name="T8" fmla="*/ 0 w 280"/>
                <a:gd name="T9" fmla="*/ 0 h 128"/>
              </a:gdLst>
              <a:ahLst/>
              <a:cxnLst>
                <a:cxn ang="0">
                  <a:pos x="T0" y="T1"/>
                </a:cxn>
                <a:cxn ang="0">
                  <a:pos x="T2" y="T3"/>
                </a:cxn>
                <a:cxn ang="0">
                  <a:pos x="T4" y="T5"/>
                </a:cxn>
                <a:cxn ang="0">
                  <a:pos x="T6" y="T7"/>
                </a:cxn>
                <a:cxn ang="0">
                  <a:pos x="T8" y="T9"/>
                </a:cxn>
              </a:cxnLst>
              <a:rect l="0" t="0" r="r" b="b"/>
              <a:pathLst>
                <a:path w="280" h="128">
                  <a:moveTo>
                    <a:pt x="0" y="0"/>
                  </a:moveTo>
                  <a:lnTo>
                    <a:pt x="168" y="62"/>
                  </a:lnTo>
                  <a:lnTo>
                    <a:pt x="280" y="128"/>
                  </a:lnTo>
                  <a:lnTo>
                    <a:pt x="111" y="67"/>
                  </a:lnTo>
                  <a:lnTo>
                    <a:pt x="0" y="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 name="Freeform 10"/>
            <p:cNvSpPr>
              <a:spLocks/>
            </p:cNvSpPr>
            <p:nvPr/>
          </p:nvSpPr>
          <p:spPr bwMode="auto">
            <a:xfrm>
              <a:off x="11056197" y="1746908"/>
              <a:ext cx="986558" cy="1224275"/>
            </a:xfrm>
            <a:custGeom>
              <a:avLst/>
              <a:gdLst>
                <a:gd name="T0" fmla="*/ 109 w 116"/>
                <a:gd name="T1" fmla="*/ 128 h 132"/>
                <a:gd name="T2" fmla="*/ 93 w 116"/>
                <a:gd name="T3" fmla="*/ 114 h 132"/>
                <a:gd name="T4" fmla="*/ 80 w 116"/>
                <a:gd name="T5" fmla="*/ 93 h 132"/>
                <a:gd name="T6" fmla="*/ 79 w 116"/>
                <a:gd name="T7" fmla="*/ 34 h 132"/>
                <a:gd name="T8" fmla="*/ 10 w 116"/>
                <a:gd name="T9" fmla="*/ 0 h 132"/>
                <a:gd name="T10" fmla="*/ 34 w 116"/>
                <a:gd name="T11" fmla="*/ 93 h 132"/>
                <a:gd name="T12" fmla="*/ 45 w 116"/>
                <a:gd name="T13" fmla="*/ 100 h 132"/>
                <a:gd name="T14" fmla="*/ 116 w 116"/>
                <a:gd name="T15" fmla="*/ 132 h 132"/>
                <a:gd name="T16" fmla="*/ 109 w 116"/>
                <a:gd name="T17" fmla="*/ 128 h 132"/>
                <a:gd name="T18" fmla="*/ 109 w 116"/>
                <a:gd name="T19" fmla="*/ 1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32">
                  <a:moveTo>
                    <a:pt x="109" y="128"/>
                  </a:moveTo>
                  <a:cubicBezTo>
                    <a:pt x="104" y="123"/>
                    <a:pt x="98" y="120"/>
                    <a:pt x="93" y="114"/>
                  </a:cubicBezTo>
                  <a:cubicBezTo>
                    <a:pt x="87" y="108"/>
                    <a:pt x="83" y="100"/>
                    <a:pt x="80" y="93"/>
                  </a:cubicBezTo>
                  <a:cubicBezTo>
                    <a:pt x="72" y="74"/>
                    <a:pt x="73" y="53"/>
                    <a:pt x="79" y="34"/>
                  </a:cubicBezTo>
                  <a:cubicBezTo>
                    <a:pt x="10" y="0"/>
                    <a:pt x="10" y="0"/>
                    <a:pt x="10" y="0"/>
                  </a:cubicBezTo>
                  <a:cubicBezTo>
                    <a:pt x="0" y="32"/>
                    <a:pt x="6" y="72"/>
                    <a:pt x="34" y="93"/>
                  </a:cubicBezTo>
                  <a:cubicBezTo>
                    <a:pt x="37" y="96"/>
                    <a:pt x="42" y="98"/>
                    <a:pt x="45" y="100"/>
                  </a:cubicBezTo>
                  <a:cubicBezTo>
                    <a:pt x="69" y="111"/>
                    <a:pt x="93" y="121"/>
                    <a:pt x="116" y="132"/>
                  </a:cubicBezTo>
                  <a:cubicBezTo>
                    <a:pt x="114" y="131"/>
                    <a:pt x="111" y="130"/>
                    <a:pt x="109" y="128"/>
                  </a:cubicBezTo>
                  <a:cubicBezTo>
                    <a:pt x="109" y="128"/>
                    <a:pt x="111" y="130"/>
                    <a:pt x="109" y="12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 name="Freeform 11"/>
            <p:cNvSpPr>
              <a:spLocks/>
            </p:cNvSpPr>
            <p:nvPr/>
          </p:nvSpPr>
          <p:spPr bwMode="auto">
            <a:xfrm>
              <a:off x="10381749" y="4058557"/>
              <a:ext cx="1302258" cy="1556745"/>
            </a:xfrm>
            <a:custGeom>
              <a:avLst/>
              <a:gdLst>
                <a:gd name="T0" fmla="*/ 144 w 153"/>
                <a:gd name="T1" fmla="*/ 165 h 168"/>
                <a:gd name="T2" fmla="*/ 102 w 153"/>
                <a:gd name="T3" fmla="*/ 108 h 168"/>
                <a:gd name="T4" fmla="*/ 102 w 153"/>
                <a:gd name="T5" fmla="*/ 76 h 168"/>
                <a:gd name="T6" fmla="*/ 107 w 153"/>
                <a:gd name="T7" fmla="*/ 56 h 168"/>
                <a:gd name="T8" fmla="*/ 114 w 153"/>
                <a:gd name="T9" fmla="*/ 44 h 168"/>
                <a:gd name="T10" fmla="*/ 128 w 153"/>
                <a:gd name="T11" fmla="*/ 26 h 168"/>
                <a:gd name="T12" fmla="*/ 57 w 153"/>
                <a:gd name="T13" fmla="*/ 0 h 168"/>
                <a:gd name="T14" fmla="*/ 40 w 153"/>
                <a:gd name="T15" fmla="*/ 140 h 168"/>
                <a:gd name="T16" fmla="*/ 54 w 153"/>
                <a:gd name="T17" fmla="*/ 150 h 168"/>
                <a:gd name="T18" fmla="*/ 65 w 153"/>
                <a:gd name="T19" fmla="*/ 139 h 168"/>
                <a:gd name="T20" fmla="*/ 73 w 153"/>
                <a:gd name="T21" fmla="*/ 144 h 168"/>
                <a:gd name="T22" fmla="*/ 73 w 153"/>
                <a:gd name="T23" fmla="*/ 144 h 168"/>
                <a:gd name="T24" fmla="*/ 82 w 153"/>
                <a:gd name="T25" fmla="*/ 147 h 168"/>
                <a:gd name="T26" fmla="*/ 153 w 153"/>
                <a:gd name="T27" fmla="*/ 168 h 168"/>
                <a:gd name="T28" fmla="*/ 144 w 153"/>
                <a:gd name="T29" fmla="*/ 165 h 168"/>
                <a:gd name="T30" fmla="*/ 144 w 153"/>
                <a:gd name="T31" fmla="*/ 16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3" h="168">
                  <a:moveTo>
                    <a:pt x="144" y="165"/>
                  </a:moveTo>
                  <a:cubicBezTo>
                    <a:pt x="121" y="157"/>
                    <a:pt x="106" y="130"/>
                    <a:pt x="102" y="108"/>
                  </a:cubicBezTo>
                  <a:cubicBezTo>
                    <a:pt x="100" y="97"/>
                    <a:pt x="100" y="87"/>
                    <a:pt x="102" y="76"/>
                  </a:cubicBezTo>
                  <a:cubicBezTo>
                    <a:pt x="103" y="69"/>
                    <a:pt x="105" y="63"/>
                    <a:pt x="107" y="56"/>
                  </a:cubicBezTo>
                  <a:cubicBezTo>
                    <a:pt x="108" y="54"/>
                    <a:pt x="112" y="44"/>
                    <a:pt x="114" y="44"/>
                  </a:cubicBezTo>
                  <a:cubicBezTo>
                    <a:pt x="118" y="37"/>
                    <a:pt x="122" y="31"/>
                    <a:pt x="128" y="26"/>
                  </a:cubicBezTo>
                  <a:cubicBezTo>
                    <a:pt x="57" y="0"/>
                    <a:pt x="57" y="0"/>
                    <a:pt x="57" y="0"/>
                  </a:cubicBezTo>
                  <a:cubicBezTo>
                    <a:pt x="22" y="36"/>
                    <a:pt x="0" y="106"/>
                    <a:pt x="40" y="140"/>
                  </a:cubicBezTo>
                  <a:cubicBezTo>
                    <a:pt x="40" y="140"/>
                    <a:pt x="48" y="166"/>
                    <a:pt x="54" y="150"/>
                  </a:cubicBezTo>
                  <a:cubicBezTo>
                    <a:pt x="57" y="152"/>
                    <a:pt x="62" y="137"/>
                    <a:pt x="65" y="139"/>
                  </a:cubicBezTo>
                  <a:cubicBezTo>
                    <a:pt x="67" y="141"/>
                    <a:pt x="70" y="143"/>
                    <a:pt x="73" y="144"/>
                  </a:cubicBezTo>
                  <a:cubicBezTo>
                    <a:pt x="73" y="144"/>
                    <a:pt x="73" y="144"/>
                    <a:pt x="73" y="144"/>
                  </a:cubicBezTo>
                  <a:cubicBezTo>
                    <a:pt x="76" y="145"/>
                    <a:pt x="79" y="146"/>
                    <a:pt x="82" y="147"/>
                  </a:cubicBezTo>
                  <a:cubicBezTo>
                    <a:pt x="153" y="168"/>
                    <a:pt x="153" y="168"/>
                    <a:pt x="153" y="168"/>
                  </a:cubicBezTo>
                  <a:cubicBezTo>
                    <a:pt x="150" y="167"/>
                    <a:pt x="147" y="166"/>
                    <a:pt x="144" y="165"/>
                  </a:cubicBezTo>
                  <a:cubicBezTo>
                    <a:pt x="144" y="165"/>
                    <a:pt x="147" y="166"/>
                    <a:pt x="144" y="16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 name="Freeform 12"/>
            <p:cNvSpPr>
              <a:spLocks/>
            </p:cNvSpPr>
            <p:nvPr/>
          </p:nvSpPr>
          <p:spPr bwMode="auto">
            <a:xfrm>
              <a:off x="11124359" y="4492724"/>
              <a:ext cx="1284320" cy="1020881"/>
            </a:xfrm>
            <a:custGeom>
              <a:avLst/>
              <a:gdLst>
                <a:gd name="T0" fmla="*/ 151 w 151"/>
                <a:gd name="T1" fmla="*/ 34 h 110"/>
                <a:gd name="T2" fmla="*/ 150 w 151"/>
                <a:gd name="T3" fmla="*/ 24 h 110"/>
                <a:gd name="T4" fmla="*/ 150 w 151"/>
                <a:gd name="T5" fmla="*/ 24 h 110"/>
                <a:gd name="T6" fmla="*/ 82 w 151"/>
                <a:gd name="T7" fmla="*/ 0 h 110"/>
                <a:gd name="T8" fmla="*/ 83 w 151"/>
                <a:gd name="T9" fmla="*/ 21 h 110"/>
                <a:gd name="T10" fmla="*/ 83 w 151"/>
                <a:gd name="T11" fmla="*/ 21 h 110"/>
                <a:gd name="T12" fmla="*/ 83 w 151"/>
                <a:gd name="T13" fmla="*/ 21 h 110"/>
                <a:gd name="T14" fmla="*/ 83 w 151"/>
                <a:gd name="T15" fmla="*/ 21 h 110"/>
                <a:gd name="T16" fmla="*/ 0 w 151"/>
                <a:gd name="T17" fmla="*/ 83 h 110"/>
                <a:gd name="T18" fmla="*/ 38 w 151"/>
                <a:gd name="T19" fmla="*/ 95 h 110"/>
                <a:gd name="T20" fmla="*/ 39 w 151"/>
                <a:gd name="T21" fmla="*/ 95 h 110"/>
                <a:gd name="T22" fmla="*/ 43 w 151"/>
                <a:gd name="T23" fmla="*/ 96 h 110"/>
                <a:gd name="T24" fmla="*/ 52 w 151"/>
                <a:gd name="T25" fmla="*/ 99 h 110"/>
                <a:gd name="T26" fmla="*/ 112 w 151"/>
                <a:gd name="T27" fmla="*/ 100 h 110"/>
                <a:gd name="T28" fmla="*/ 135 w 151"/>
                <a:gd name="T29" fmla="*/ 81 h 110"/>
                <a:gd name="T30" fmla="*/ 135 w 151"/>
                <a:gd name="T31" fmla="*/ 81 h 110"/>
                <a:gd name="T32" fmla="*/ 145 w 151"/>
                <a:gd name="T33" fmla="*/ 63 h 110"/>
                <a:gd name="T34" fmla="*/ 150 w 151"/>
                <a:gd name="T35" fmla="*/ 44 h 110"/>
                <a:gd name="T36" fmla="*/ 150 w 151"/>
                <a:gd name="T37" fmla="*/ 44 h 110"/>
                <a:gd name="T38" fmla="*/ 150 w 151"/>
                <a:gd name="T39" fmla="*/ 44 h 110"/>
                <a:gd name="T40" fmla="*/ 151 w 151"/>
                <a:gd name="T41"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10">
                  <a:moveTo>
                    <a:pt x="151" y="34"/>
                  </a:moveTo>
                  <a:cubicBezTo>
                    <a:pt x="151" y="30"/>
                    <a:pt x="151" y="27"/>
                    <a:pt x="150" y="24"/>
                  </a:cubicBezTo>
                  <a:cubicBezTo>
                    <a:pt x="150" y="24"/>
                    <a:pt x="150" y="24"/>
                    <a:pt x="150" y="24"/>
                  </a:cubicBezTo>
                  <a:cubicBezTo>
                    <a:pt x="82" y="0"/>
                    <a:pt x="82" y="0"/>
                    <a:pt x="82" y="0"/>
                  </a:cubicBezTo>
                  <a:cubicBezTo>
                    <a:pt x="84" y="7"/>
                    <a:pt x="84" y="14"/>
                    <a:pt x="83" y="21"/>
                  </a:cubicBezTo>
                  <a:cubicBezTo>
                    <a:pt x="83" y="21"/>
                    <a:pt x="83" y="21"/>
                    <a:pt x="83" y="21"/>
                  </a:cubicBezTo>
                  <a:cubicBezTo>
                    <a:pt x="83" y="21"/>
                    <a:pt x="83" y="21"/>
                    <a:pt x="83" y="21"/>
                  </a:cubicBezTo>
                  <a:cubicBezTo>
                    <a:pt x="83" y="21"/>
                    <a:pt x="83" y="21"/>
                    <a:pt x="83" y="21"/>
                  </a:cubicBezTo>
                  <a:cubicBezTo>
                    <a:pt x="78" y="59"/>
                    <a:pt x="41" y="95"/>
                    <a:pt x="0" y="83"/>
                  </a:cubicBezTo>
                  <a:cubicBezTo>
                    <a:pt x="13" y="87"/>
                    <a:pt x="25" y="91"/>
                    <a:pt x="38" y="95"/>
                  </a:cubicBezTo>
                  <a:cubicBezTo>
                    <a:pt x="39" y="95"/>
                    <a:pt x="39" y="95"/>
                    <a:pt x="39" y="95"/>
                  </a:cubicBezTo>
                  <a:cubicBezTo>
                    <a:pt x="40" y="95"/>
                    <a:pt x="42" y="96"/>
                    <a:pt x="43" y="96"/>
                  </a:cubicBezTo>
                  <a:cubicBezTo>
                    <a:pt x="52" y="99"/>
                    <a:pt x="52" y="99"/>
                    <a:pt x="52" y="99"/>
                  </a:cubicBezTo>
                  <a:cubicBezTo>
                    <a:pt x="73" y="105"/>
                    <a:pt x="92" y="110"/>
                    <a:pt x="112" y="100"/>
                  </a:cubicBezTo>
                  <a:cubicBezTo>
                    <a:pt x="121" y="95"/>
                    <a:pt x="129" y="89"/>
                    <a:pt x="135" y="81"/>
                  </a:cubicBezTo>
                  <a:cubicBezTo>
                    <a:pt x="135" y="81"/>
                    <a:pt x="135" y="81"/>
                    <a:pt x="135" y="81"/>
                  </a:cubicBezTo>
                  <a:cubicBezTo>
                    <a:pt x="139" y="75"/>
                    <a:pt x="142" y="69"/>
                    <a:pt x="145" y="63"/>
                  </a:cubicBezTo>
                  <a:cubicBezTo>
                    <a:pt x="148" y="58"/>
                    <a:pt x="149" y="50"/>
                    <a:pt x="150" y="44"/>
                  </a:cubicBezTo>
                  <a:cubicBezTo>
                    <a:pt x="150" y="44"/>
                    <a:pt x="150" y="44"/>
                    <a:pt x="150" y="44"/>
                  </a:cubicBezTo>
                  <a:cubicBezTo>
                    <a:pt x="150" y="44"/>
                    <a:pt x="150" y="44"/>
                    <a:pt x="150" y="44"/>
                  </a:cubicBezTo>
                  <a:cubicBezTo>
                    <a:pt x="150" y="41"/>
                    <a:pt x="151" y="37"/>
                    <a:pt x="151" y="34"/>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 name="Freeform 13"/>
            <p:cNvSpPr>
              <a:spLocks/>
            </p:cNvSpPr>
            <p:nvPr/>
          </p:nvSpPr>
          <p:spPr bwMode="auto">
            <a:xfrm>
              <a:off x="9804164" y="7441936"/>
              <a:ext cx="1955179" cy="567157"/>
            </a:xfrm>
            <a:custGeom>
              <a:avLst/>
              <a:gdLst>
                <a:gd name="T0" fmla="*/ 379 w 545"/>
                <a:gd name="T1" fmla="*/ 0 h 145"/>
                <a:gd name="T2" fmla="*/ 545 w 545"/>
                <a:gd name="T3" fmla="*/ 31 h 145"/>
                <a:gd name="T4" fmla="*/ 178 w 545"/>
                <a:gd name="T5" fmla="*/ 145 h 145"/>
                <a:gd name="T6" fmla="*/ 0 w 545"/>
                <a:gd name="T7" fmla="*/ 116 h 145"/>
                <a:gd name="T8" fmla="*/ 379 w 545"/>
                <a:gd name="T9" fmla="*/ 0 h 145"/>
              </a:gdLst>
              <a:ahLst/>
              <a:cxnLst>
                <a:cxn ang="0">
                  <a:pos x="T0" y="T1"/>
                </a:cxn>
                <a:cxn ang="0">
                  <a:pos x="T2" y="T3"/>
                </a:cxn>
                <a:cxn ang="0">
                  <a:pos x="T4" y="T5"/>
                </a:cxn>
                <a:cxn ang="0">
                  <a:pos x="T6" y="T7"/>
                </a:cxn>
                <a:cxn ang="0">
                  <a:pos x="T8" y="T9"/>
                </a:cxn>
              </a:cxnLst>
              <a:rect l="0" t="0" r="r" b="b"/>
              <a:pathLst>
                <a:path w="545" h="145">
                  <a:moveTo>
                    <a:pt x="379" y="0"/>
                  </a:moveTo>
                  <a:lnTo>
                    <a:pt x="545" y="31"/>
                  </a:lnTo>
                  <a:lnTo>
                    <a:pt x="178" y="145"/>
                  </a:lnTo>
                  <a:lnTo>
                    <a:pt x="0" y="116"/>
                  </a:lnTo>
                  <a:lnTo>
                    <a:pt x="379"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 name="Freeform 14"/>
            <p:cNvSpPr>
              <a:spLocks/>
            </p:cNvSpPr>
            <p:nvPr/>
          </p:nvSpPr>
          <p:spPr bwMode="auto">
            <a:xfrm>
              <a:off x="11163821" y="6671385"/>
              <a:ext cx="972209" cy="891804"/>
            </a:xfrm>
            <a:custGeom>
              <a:avLst/>
              <a:gdLst>
                <a:gd name="T0" fmla="*/ 107 w 271"/>
                <a:gd name="T1" fmla="*/ 0 h 228"/>
                <a:gd name="T2" fmla="*/ 83 w 271"/>
                <a:gd name="T3" fmla="*/ 45 h 228"/>
                <a:gd name="T4" fmla="*/ 0 w 271"/>
                <a:gd name="T5" fmla="*/ 197 h 228"/>
                <a:gd name="T6" fmla="*/ 166 w 271"/>
                <a:gd name="T7" fmla="*/ 228 h 228"/>
                <a:gd name="T8" fmla="*/ 247 w 271"/>
                <a:gd name="T9" fmla="*/ 81 h 228"/>
                <a:gd name="T10" fmla="*/ 271 w 271"/>
                <a:gd name="T11" fmla="*/ 38 h 228"/>
                <a:gd name="T12" fmla="*/ 107 w 271"/>
                <a:gd name="T13" fmla="*/ 0 h 228"/>
              </a:gdLst>
              <a:ahLst/>
              <a:cxnLst>
                <a:cxn ang="0">
                  <a:pos x="T0" y="T1"/>
                </a:cxn>
                <a:cxn ang="0">
                  <a:pos x="T2" y="T3"/>
                </a:cxn>
                <a:cxn ang="0">
                  <a:pos x="T4" y="T5"/>
                </a:cxn>
                <a:cxn ang="0">
                  <a:pos x="T6" y="T7"/>
                </a:cxn>
                <a:cxn ang="0">
                  <a:pos x="T8" y="T9"/>
                </a:cxn>
                <a:cxn ang="0">
                  <a:pos x="T10" y="T11"/>
                </a:cxn>
                <a:cxn ang="0">
                  <a:pos x="T12" y="T13"/>
                </a:cxn>
              </a:cxnLst>
              <a:rect l="0" t="0" r="r" b="b"/>
              <a:pathLst>
                <a:path w="271" h="228">
                  <a:moveTo>
                    <a:pt x="107" y="0"/>
                  </a:moveTo>
                  <a:lnTo>
                    <a:pt x="83" y="45"/>
                  </a:lnTo>
                  <a:lnTo>
                    <a:pt x="0" y="197"/>
                  </a:lnTo>
                  <a:lnTo>
                    <a:pt x="166" y="228"/>
                  </a:lnTo>
                  <a:lnTo>
                    <a:pt x="247" y="81"/>
                  </a:lnTo>
                  <a:lnTo>
                    <a:pt x="271" y="38"/>
                  </a:lnTo>
                  <a:lnTo>
                    <a:pt x="107" y="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 name="Freeform 15"/>
            <p:cNvSpPr>
              <a:spLocks/>
            </p:cNvSpPr>
            <p:nvPr/>
          </p:nvSpPr>
          <p:spPr bwMode="auto">
            <a:xfrm>
              <a:off x="12006880" y="5028589"/>
              <a:ext cx="918396" cy="899626"/>
            </a:xfrm>
            <a:custGeom>
              <a:avLst/>
              <a:gdLst>
                <a:gd name="T0" fmla="*/ 100 w 256"/>
                <a:gd name="T1" fmla="*/ 0 h 230"/>
                <a:gd name="T2" fmla="*/ 24 w 256"/>
                <a:gd name="T3" fmla="*/ 140 h 230"/>
                <a:gd name="T4" fmla="*/ 0 w 256"/>
                <a:gd name="T5" fmla="*/ 185 h 230"/>
                <a:gd name="T6" fmla="*/ 159 w 256"/>
                <a:gd name="T7" fmla="*/ 230 h 230"/>
                <a:gd name="T8" fmla="*/ 183 w 256"/>
                <a:gd name="T9" fmla="*/ 188 h 230"/>
                <a:gd name="T10" fmla="*/ 256 w 256"/>
                <a:gd name="T11" fmla="*/ 55 h 230"/>
                <a:gd name="T12" fmla="*/ 100 w 256"/>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256" h="230">
                  <a:moveTo>
                    <a:pt x="100" y="0"/>
                  </a:moveTo>
                  <a:lnTo>
                    <a:pt x="24" y="140"/>
                  </a:lnTo>
                  <a:lnTo>
                    <a:pt x="0" y="185"/>
                  </a:lnTo>
                  <a:lnTo>
                    <a:pt x="159" y="230"/>
                  </a:lnTo>
                  <a:lnTo>
                    <a:pt x="183" y="188"/>
                  </a:lnTo>
                  <a:lnTo>
                    <a:pt x="256" y="55"/>
                  </a:lnTo>
                  <a:lnTo>
                    <a:pt x="100" y="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 name="Freeform 16"/>
            <p:cNvSpPr>
              <a:spLocks/>
            </p:cNvSpPr>
            <p:nvPr/>
          </p:nvSpPr>
          <p:spPr bwMode="auto">
            <a:xfrm>
              <a:off x="11949479" y="4770435"/>
              <a:ext cx="975796" cy="473281"/>
            </a:xfrm>
            <a:custGeom>
              <a:avLst/>
              <a:gdLst>
                <a:gd name="T0" fmla="*/ 0 w 272"/>
                <a:gd name="T1" fmla="*/ 0 h 121"/>
                <a:gd name="T2" fmla="*/ 161 w 272"/>
                <a:gd name="T3" fmla="*/ 55 h 121"/>
                <a:gd name="T4" fmla="*/ 272 w 272"/>
                <a:gd name="T5" fmla="*/ 121 h 121"/>
                <a:gd name="T6" fmla="*/ 116 w 272"/>
                <a:gd name="T7" fmla="*/ 66 h 121"/>
                <a:gd name="T8" fmla="*/ 0 w 272"/>
                <a:gd name="T9" fmla="*/ 0 h 121"/>
              </a:gdLst>
              <a:ahLst/>
              <a:cxnLst>
                <a:cxn ang="0">
                  <a:pos x="T0" y="T1"/>
                </a:cxn>
                <a:cxn ang="0">
                  <a:pos x="T2" y="T3"/>
                </a:cxn>
                <a:cxn ang="0">
                  <a:pos x="T4" y="T5"/>
                </a:cxn>
                <a:cxn ang="0">
                  <a:pos x="T6" y="T7"/>
                </a:cxn>
                <a:cxn ang="0">
                  <a:pos x="T8" y="T9"/>
                </a:cxn>
              </a:cxnLst>
              <a:rect l="0" t="0" r="r" b="b"/>
              <a:pathLst>
                <a:path w="272" h="121">
                  <a:moveTo>
                    <a:pt x="0" y="0"/>
                  </a:moveTo>
                  <a:lnTo>
                    <a:pt x="161" y="55"/>
                  </a:lnTo>
                  <a:lnTo>
                    <a:pt x="272" y="121"/>
                  </a:lnTo>
                  <a:lnTo>
                    <a:pt x="116" y="66"/>
                  </a:lnTo>
                  <a:lnTo>
                    <a:pt x="0" y="0"/>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 name="Freeform 17"/>
            <p:cNvSpPr>
              <a:spLocks/>
            </p:cNvSpPr>
            <p:nvPr/>
          </p:nvSpPr>
          <p:spPr bwMode="auto">
            <a:xfrm>
              <a:off x="12236479" y="5595746"/>
              <a:ext cx="606284" cy="195571"/>
            </a:xfrm>
            <a:custGeom>
              <a:avLst/>
              <a:gdLst>
                <a:gd name="T0" fmla="*/ 4 w 71"/>
                <a:gd name="T1" fmla="*/ 1 h 21"/>
                <a:gd name="T2" fmla="*/ 3 w 71"/>
                <a:gd name="T3" fmla="*/ 1 h 21"/>
                <a:gd name="T4" fmla="*/ 2 w 71"/>
                <a:gd name="T5" fmla="*/ 1 h 21"/>
                <a:gd name="T6" fmla="*/ 1 w 71"/>
                <a:gd name="T7" fmla="*/ 0 h 21"/>
                <a:gd name="T8" fmla="*/ 0 w 71"/>
                <a:gd name="T9" fmla="*/ 0 h 21"/>
                <a:gd name="T10" fmla="*/ 67 w 71"/>
                <a:gd name="T11" fmla="*/ 20 h 21"/>
                <a:gd name="T12" fmla="*/ 68 w 71"/>
                <a:gd name="T13" fmla="*/ 20 h 21"/>
                <a:gd name="T14" fmla="*/ 69 w 71"/>
                <a:gd name="T15" fmla="*/ 21 h 21"/>
                <a:gd name="T16" fmla="*/ 70 w 71"/>
                <a:gd name="T17" fmla="*/ 21 h 21"/>
                <a:gd name="T18" fmla="*/ 71 w 71"/>
                <a:gd name="T19" fmla="*/ 21 h 21"/>
                <a:gd name="T20" fmla="*/ 4 w 71"/>
                <a:gd name="T2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21">
                  <a:moveTo>
                    <a:pt x="4" y="1"/>
                  </a:moveTo>
                  <a:cubicBezTo>
                    <a:pt x="4" y="1"/>
                    <a:pt x="4" y="1"/>
                    <a:pt x="3" y="1"/>
                  </a:cubicBezTo>
                  <a:cubicBezTo>
                    <a:pt x="3" y="1"/>
                    <a:pt x="3" y="1"/>
                    <a:pt x="2" y="1"/>
                  </a:cubicBezTo>
                  <a:cubicBezTo>
                    <a:pt x="2" y="0"/>
                    <a:pt x="2" y="0"/>
                    <a:pt x="1" y="0"/>
                  </a:cubicBezTo>
                  <a:cubicBezTo>
                    <a:pt x="1" y="0"/>
                    <a:pt x="1" y="0"/>
                    <a:pt x="0" y="0"/>
                  </a:cubicBezTo>
                  <a:cubicBezTo>
                    <a:pt x="67" y="20"/>
                    <a:pt x="67" y="20"/>
                    <a:pt x="67" y="20"/>
                  </a:cubicBezTo>
                  <a:cubicBezTo>
                    <a:pt x="67" y="20"/>
                    <a:pt x="68" y="20"/>
                    <a:pt x="68" y="20"/>
                  </a:cubicBezTo>
                  <a:cubicBezTo>
                    <a:pt x="68" y="20"/>
                    <a:pt x="69" y="21"/>
                    <a:pt x="69" y="21"/>
                  </a:cubicBezTo>
                  <a:cubicBezTo>
                    <a:pt x="69" y="21"/>
                    <a:pt x="70" y="21"/>
                    <a:pt x="70" y="21"/>
                  </a:cubicBezTo>
                  <a:cubicBezTo>
                    <a:pt x="70" y="21"/>
                    <a:pt x="71" y="21"/>
                    <a:pt x="71" y="21"/>
                  </a:cubicBezTo>
                  <a:cubicBezTo>
                    <a:pt x="49" y="15"/>
                    <a:pt x="27" y="8"/>
                    <a:pt x="4" y="1"/>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 name="Freeform 18"/>
            <p:cNvSpPr>
              <a:spLocks/>
            </p:cNvSpPr>
            <p:nvPr/>
          </p:nvSpPr>
          <p:spPr bwMode="auto">
            <a:xfrm>
              <a:off x="12143205" y="2740409"/>
              <a:ext cx="1600020" cy="1861835"/>
            </a:xfrm>
            <a:custGeom>
              <a:avLst/>
              <a:gdLst>
                <a:gd name="T0" fmla="*/ 125 w 188"/>
                <a:gd name="T1" fmla="*/ 13 h 201"/>
                <a:gd name="T2" fmla="*/ 45 w 188"/>
                <a:gd name="T3" fmla="*/ 22 h 201"/>
                <a:gd name="T4" fmla="*/ 45 w 188"/>
                <a:gd name="T5" fmla="*/ 22 h 201"/>
                <a:gd name="T6" fmla="*/ 17 w 188"/>
                <a:gd name="T7" fmla="*/ 54 h 201"/>
                <a:gd name="T8" fmla="*/ 6 w 188"/>
                <a:gd name="T9" fmla="*/ 86 h 201"/>
                <a:gd name="T10" fmla="*/ 6 w 188"/>
                <a:gd name="T11" fmla="*/ 86 h 201"/>
                <a:gd name="T12" fmla="*/ 55 w 188"/>
                <a:gd name="T13" fmla="*/ 177 h 201"/>
                <a:gd name="T14" fmla="*/ 119 w 188"/>
                <a:gd name="T15" fmla="*/ 201 h 201"/>
                <a:gd name="T16" fmla="*/ 90 w 188"/>
                <a:gd name="T17" fmla="*/ 181 h 201"/>
                <a:gd name="T18" fmla="*/ 90 w 188"/>
                <a:gd name="T19" fmla="*/ 181 h 201"/>
                <a:gd name="T20" fmla="*/ 83 w 188"/>
                <a:gd name="T21" fmla="*/ 83 h 201"/>
                <a:gd name="T22" fmla="*/ 83 w 188"/>
                <a:gd name="T23" fmla="*/ 83 h 201"/>
                <a:gd name="T24" fmla="*/ 188 w 188"/>
                <a:gd name="T25" fmla="*/ 43 h 201"/>
                <a:gd name="T26" fmla="*/ 125 w 188"/>
                <a:gd name="T27" fmla="*/ 13 h 201"/>
                <a:gd name="T28" fmla="*/ 125 w 188"/>
                <a:gd name="T29" fmla="*/ 1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01">
                  <a:moveTo>
                    <a:pt x="125" y="13"/>
                  </a:moveTo>
                  <a:cubicBezTo>
                    <a:pt x="99" y="0"/>
                    <a:pt x="67" y="5"/>
                    <a:pt x="45" y="22"/>
                  </a:cubicBezTo>
                  <a:cubicBezTo>
                    <a:pt x="45" y="22"/>
                    <a:pt x="45" y="22"/>
                    <a:pt x="45" y="22"/>
                  </a:cubicBezTo>
                  <a:cubicBezTo>
                    <a:pt x="33" y="30"/>
                    <a:pt x="23" y="41"/>
                    <a:pt x="17" y="54"/>
                  </a:cubicBezTo>
                  <a:cubicBezTo>
                    <a:pt x="12" y="63"/>
                    <a:pt x="6" y="76"/>
                    <a:pt x="6" y="86"/>
                  </a:cubicBezTo>
                  <a:cubicBezTo>
                    <a:pt x="6" y="86"/>
                    <a:pt x="6" y="86"/>
                    <a:pt x="6" y="86"/>
                  </a:cubicBezTo>
                  <a:cubicBezTo>
                    <a:pt x="0" y="123"/>
                    <a:pt x="18" y="164"/>
                    <a:pt x="55" y="177"/>
                  </a:cubicBezTo>
                  <a:cubicBezTo>
                    <a:pt x="119" y="201"/>
                    <a:pt x="119" y="201"/>
                    <a:pt x="119" y="201"/>
                  </a:cubicBezTo>
                  <a:cubicBezTo>
                    <a:pt x="111" y="200"/>
                    <a:pt x="97" y="189"/>
                    <a:pt x="90" y="181"/>
                  </a:cubicBezTo>
                  <a:cubicBezTo>
                    <a:pt x="90" y="181"/>
                    <a:pt x="90" y="181"/>
                    <a:pt x="90" y="181"/>
                  </a:cubicBezTo>
                  <a:cubicBezTo>
                    <a:pt x="69" y="152"/>
                    <a:pt x="65" y="115"/>
                    <a:pt x="83" y="83"/>
                  </a:cubicBezTo>
                  <a:cubicBezTo>
                    <a:pt x="83" y="83"/>
                    <a:pt x="83" y="83"/>
                    <a:pt x="83" y="83"/>
                  </a:cubicBezTo>
                  <a:cubicBezTo>
                    <a:pt x="103" y="46"/>
                    <a:pt x="148" y="24"/>
                    <a:pt x="188" y="43"/>
                  </a:cubicBezTo>
                  <a:cubicBezTo>
                    <a:pt x="167" y="33"/>
                    <a:pt x="146" y="23"/>
                    <a:pt x="125" y="13"/>
                  </a:cubicBezTo>
                  <a:cubicBezTo>
                    <a:pt x="121" y="11"/>
                    <a:pt x="146" y="23"/>
                    <a:pt x="125" y="1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 name="Freeform 19"/>
            <p:cNvSpPr>
              <a:spLocks/>
            </p:cNvSpPr>
            <p:nvPr/>
          </p:nvSpPr>
          <p:spPr bwMode="auto">
            <a:xfrm>
              <a:off x="12433791" y="4410585"/>
              <a:ext cx="789247" cy="684498"/>
            </a:xfrm>
            <a:custGeom>
              <a:avLst/>
              <a:gdLst>
                <a:gd name="T0" fmla="*/ 68 w 220"/>
                <a:gd name="T1" fmla="*/ 0 h 175"/>
                <a:gd name="T2" fmla="*/ 220 w 220"/>
                <a:gd name="T3" fmla="*/ 57 h 175"/>
                <a:gd name="T4" fmla="*/ 156 w 220"/>
                <a:gd name="T5" fmla="*/ 175 h 175"/>
                <a:gd name="T6" fmla="*/ 0 w 220"/>
                <a:gd name="T7" fmla="*/ 123 h 175"/>
                <a:gd name="T8" fmla="*/ 68 w 220"/>
                <a:gd name="T9" fmla="*/ 0 h 175"/>
              </a:gdLst>
              <a:ahLst/>
              <a:cxnLst>
                <a:cxn ang="0">
                  <a:pos x="T0" y="T1"/>
                </a:cxn>
                <a:cxn ang="0">
                  <a:pos x="T2" y="T3"/>
                </a:cxn>
                <a:cxn ang="0">
                  <a:pos x="T4" y="T5"/>
                </a:cxn>
                <a:cxn ang="0">
                  <a:pos x="T6" y="T7"/>
                </a:cxn>
                <a:cxn ang="0">
                  <a:pos x="T8" y="T9"/>
                </a:cxn>
              </a:cxnLst>
              <a:rect l="0" t="0" r="r" b="b"/>
              <a:pathLst>
                <a:path w="220" h="175">
                  <a:moveTo>
                    <a:pt x="68" y="0"/>
                  </a:moveTo>
                  <a:lnTo>
                    <a:pt x="220" y="57"/>
                  </a:lnTo>
                  <a:lnTo>
                    <a:pt x="156" y="175"/>
                  </a:lnTo>
                  <a:lnTo>
                    <a:pt x="0" y="123"/>
                  </a:lnTo>
                  <a:lnTo>
                    <a:pt x="68"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1" name="Freeform 20"/>
            <p:cNvSpPr>
              <a:spLocks/>
            </p:cNvSpPr>
            <p:nvPr/>
          </p:nvSpPr>
          <p:spPr bwMode="auto">
            <a:xfrm>
              <a:off x="11547682" y="6988211"/>
              <a:ext cx="936333" cy="359852"/>
            </a:xfrm>
            <a:custGeom>
              <a:avLst/>
              <a:gdLst>
                <a:gd name="T0" fmla="*/ 98 w 110"/>
                <a:gd name="T1" fmla="*/ 35 h 39"/>
                <a:gd name="T2" fmla="*/ 98 w 110"/>
                <a:gd name="T3" fmla="*/ 35 h 39"/>
                <a:gd name="T4" fmla="*/ 69 w 110"/>
                <a:gd name="T5" fmla="*/ 15 h 39"/>
                <a:gd name="T6" fmla="*/ 0 w 110"/>
                <a:gd name="T7" fmla="*/ 0 h 39"/>
                <a:gd name="T8" fmla="*/ 0 w 110"/>
                <a:gd name="T9" fmla="*/ 0 h 39"/>
                <a:gd name="T10" fmla="*/ 0 w 110"/>
                <a:gd name="T11" fmla="*/ 0 h 39"/>
                <a:gd name="T12" fmla="*/ 1 w 110"/>
                <a:gd name="T13" fmla="*/ 1 h 39"/>
                <a:gd name="T14" fmla="*/ 1 w 110"/>
                <a:gd name="T15" fmla="*/ 1 h 39"/>
                <a:gd name="T16" fmla="*/ 30 w 110"/>
                <a:gd name="T17" fmla="*/ 21 h 39"/>
                <a:gd name="T18" fmla="*/ 55 w 110"/>
                <a:gd name="T19" fmla="*/ 28 h 39"/>
                <a:gd name="T20" fmla="*/ 110 w 110"/>
                <a:gd name="T21" fmla="*/ 39 h 39"/>
                <a:gd name="T22" fmla="*/ 98 w 110"/>
                <a:gd name="T23"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39">
                  <a:moveTo>
                    <a:pt x="98" y="35"/>
                  </a:moveTo>
                  <a:cubicBezTo>
                    <a:pt x="98" y="35"/>
                    <a:pt x="98" y="35"/>
                    <a:pt x="98" y="35"/>
                  </a:cubicBezTo>
                  <a:cubicBezTo>
                    <a:pt x="87" y="31"/>
                    <a:pt x="77" y="24"/>
                    <a:pt x="69" y="15"/>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9" y="10"/>
                    <a:pt x="19" y="16"/>
                    <a:pt x="30" y="21"/>
                  </a:cubicBezTo>
                  <a:cubicBezTo>
                    <a:pt x="38" y="25"/>
                    <a:pt x="47" y="26"/>
                    <a:pt x="55" y="28"/>
                  </a:cubicBezTo>
                  <a:cubicBezTo>
                    <a:pt x="73" y="31"/>
                    <a:pt x="91" y="35"/>
                    <a:pt x="110" y="39"/>
                  </a:cubicBezTo>
                  <a:cubicBezTo>
                    <a:pt x="106" y="38"/>
                    <a:pt x="102" y="37"/>
                    <a:pt x="98" y="35"/>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2" name="Freeform 21"/>
            <p:cNvSpPr>
              <a:spLocks/>
            </p:cNvSpPr>
            <p:nvPr/>
          </p:nvSpPr>
          <p:spPr bwMode="auto">
            <a:xfrm>
              <a:off x="12652627" y="4222836"/>
              <a:ext cx="800009" cy="269888"/>
            </a:xfrm>
            <a:custGeom>
              <a:avLst/>
              <a:gdLst>
                <a:gd name="T0" fmla="*/ 65 w 94"/>
                <a:gd name="T1" fmla="*/ 25 h 29"/>
                <a:gd name="T2" fmla="*/ 0 w 94"/>
                <a:gd name="T3" fmla="*/ 0 h 29"/>
                <a:gd name="T4" fmla="*/ 12 w 94"/>
                <a:gd name="T5" fmla="*/ 3 h 29"/>
                <a:gd name="T6" fmla="*/ 30 w 94"/>
                <a:gd name="T7" fmla="*/ 3 h 29"/>
                <a:gd name="T8" fmla="*/ 94 w 94"/>
                <a:gd name="T9" fmla="*/ 29 h 29"/>
                <a:gd name="T10" fmla="*/ 76 w 94"/>
                <a:gd name="T11" fmla="*/ 28 h 29"/>
                <a:gd name="T12" fmla="*/ 65 w 94"/>
                <a:gd name="T13" fmla="*/ 25 h 29"/>
                <a:gd name="T14" fmla="*/ 65 w 94"/>
                <a:gd name="T15" fmla="*/ 2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29">
                  <a:moveTo>
                    <a:pt x="65" y="25"/>
                  </a:moveTo>
                  <a:cubicBezTo>
                    <a:pt x="44" y="17"/>
                    <a:pt x="22" y="8"/>
                    <a:pt x="0" y="0"/>
                  </a:cubicBezTo>
                  <a:cubicBezTo>
                    <a:pt x="4" y="1"/>
                    <a:pt x="8" y="3"/>
                    <a:pt x="12" y="3"/>
                  </a:cubicBezTo>
                  <a:cubicBezTo>
                    <a:pt x="18" y="4"/>
                    <a:pt x="24" y="4"/>
                    <a:pt x="30" y="3"/>
                  </a:cubicBezTo>
                  <a:cubicBezTo>
                    <a:pt x="51" y="12"/>
                    <a:pt x="73" y="20"/>
                    <a:pt x="94" y="29"/>
                  </a:cubicBezTo>
                  <a:cubicBezTo>
                    <a:pt x="88" y="29"/>
                    <a:pt x="82" y="29"/>
                    <a:pt x="76" y="28"/>
                  </a:cubicBezTo>
                  <a:cubicBezTo>
                    <a:pt x="72" y="28"/>
                    <a:pt x="69" y="27"/>
                    <a:pt x="65" y="25"/>
                  </a:cubicBezTo>
                  <a:cubicBezTo>
                    <a:pt x="44" y="17"/>
                    <a:pt x="66" y="26"/>
                    <a:pt x="65" y="25"/>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3" name="Freeform 22"/>
            <p:cNvSpPr>
              <a:spLocks/>
            </p:cNvSpPr>
            <p:nvPr/>
          </p:nvSpPr>
          <p:spPr bwMode="auto">
            <a:xfrm>
              <a:off x="12652627" y="4222836"/>
              <a:ext cx="800009" cy="269888"/>
            </a:xfrm>
            <a:custGeom>
              <a:avLst/>
              <a:gdLst>
                <a:gd name="T0" fmla="*/ 30 w 94"/>
                <a:gd name="T1" fmla="*/ 3 h 29"/>
                <a:gd name="T2" fmla="*/ 94 w 94"/>
                <a:gd name="T3" fmla="*/ 29 h 29"/>
                <a:gd name="T4" fmla="*/ 90 w 94"/>
                <a:gd name="T5" fmla="*/ 29 h 29"/>
                <a:gd name="T6" fmla="*/ 85 w 94"/>
                <a:gd name="T7" fmla="*/ 29 h 29"/>
                <a:gd name="T8" fmla="*/ 81 w 94"/>
                <a:gd name="T9" fmla="*/ 29 h 29"/>
                <a:gd name="T10" fmla="*/ 76 w 94"/>
                <a:gd name="T11" fmla="*/ 28 h 29"/>
                <a:gd name="T12" fmla="*/ 73 w 94"/>
                <a:gd name="T13" fmla="*/ 28 h 29"/>
                <a:gd name="T14" fmla="*/ 71 w 94"/>
                <a:gd name="T15" fmla="*/ 27 h 29"/>
                <a:gd name="T16" fmla="*/ 68 w 94"/>
                <a:gd name="T17" fmla="*/ 26 h 29"/>
                <a:gd name="T18" fmla="*/ 65 w 94"/>
                <a:gd name="T19" fmla="*/ 25 h 29"/>
                <a:gd name="T20" fmla="*/ 0 w 94"/>
                <a:gd name="T21" fmla="*/ 0 h 29"/>
                <a:gd name="T22" fmla="*/ 3 w 94"/>
                <a:gd name="T23" fmla="*/ 1 h 29"/>
                <a:gd name="T24" fmla="*/ 6 w 94"/>
                <a:gd name="T25" fmla="*/ 2 h 29"/>
                <a:gd name="T26" fmla="*/ 9 w 94"/>
                <a:gd name="T27" fmla="*/ 3 h 29"/>
                <a:gd name="T28" fmla="*/ 12 w 94"/>
                <a:gd name="T29" fmla="*/ 3 h 29"/>
                <a:gd name="T30" fmla="*/ 16 w 94"/>
                <a:gd name="T31" fmla="*/ 4 h 29"/>
                <a:gd name="T32" fmla="*/ 21 w 94"/>
                <a:gd name="T33" fmla="*/ 4 h 29"/>
                <a:gd name="T34" fmla="*/ 25 w 94"/>
                <a:gd name="T35" fmla="*/ 4 h 29"/>
                <a:gd name="T36" fmla="*/ 30 w 94"/>
                <a:gd name="T3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9">
                  <a:moveTo>
                    <a:pt x="30" y="3"/>
                  </a:moveTo>
                  <a:cubicBezTo>
                    <a:pt x="51" y="12"/>
                    <a:pt x="73" y="20"/>
                    <a:pt x="94" y="29"/>
                  </a:cubicBezTo>
                  <a:cubicBezTo>
                    <a:pt x="93" y="29"/>
                    <a:pt x="91" y="29"/>
                    <a:pt x="90" y="29"/>
                  </a:cubicBezTo>
                  <a:cubicBezTo>
                    <a:pt x="88" y="29"/>
                    <a:pt x="87" y="29"/>
                    <a:pt x="85" y="29"/>
                  </a:cubicBezTo>
                  <a:cubicBezTo>
                    <a:pt x="84" y="29"/>
                    <a:pt x="82" y="29"/>
                    <a:pt x="81" y="29"/>
                  </a:cubicBezTo>
                  <a:cubicBezTo>
                    <a:pt x="79" y="29"/>
                    <a:pt x="78" y="29"/>
                    <a:pt x="76" y="28"/>
                  </a:cubicBezTo>
                  <a:cubicBezTo>
                    <a:pt x="75" y="28"/>
                    <a:pt x="74" y="28"/>
                    <a:pt x="73" y="28"/>
                  </a:cubicBezTo>
                  <a:cubicBezTo>
                    <a:pt x="72" y="28"/>
                    <a:pt x="72" y="27"/>
                    <a:pt x="71" y="27"/>
                  </a:cubicBezTo>
                  <a:cubicBezTo>
                    <a:pt x="70" y="27"/>
                    <a:pt x="69" y="27"/>
                    <a:pt x="68" y="26"/>
                  </a:cubicBezTo>
                  <a:cubicBezTo>
                    <a:pt x="67" y="26"/>
                    <a:pt x="66" y="26"/>
                    <a:pt x="65" y="25"/>
                  </a:cubicBezTo>
                  <a:cubicBezTo>
                    <a:pt x="44" y="17"/>
                    <a:pt x="22" y="8"/>
                    <a:pt x="0" y="0"/>
                  </a:cubicBezTo>
                  <a:cubicBezTo>
                    <a:pt x="1" y="0"/>
                    <a:pt x="2" y="1"/>
                    <a:pt x="3" y="1"/>
                  </a:cubicBezTo>
                  <a:cubicBezTo>
                    <a:pt x="4" y="1"/>
                    <a:pt x="5" y="2"/>
                    <a:pt x="6" y="2"/>
                  </a:cubicBezTo>
                  <a:cubicBezTo>
                    <a:pt x="7" y="2"/>
                    <a:pt x="8" y="2"/>
                    <a:pt x="9" y="3"/>
                  </a:cubicBezTo>
                  <a:cubicBezTo>
                    <a:pt x="10" y="3"/>
                    <a:pt x="11" y="3"/>
                    <a:pt x="12" y="3"/>
                  </a:cubicBezTo>
                  <a:cubicBezTo>
                    <a:pt x="13" y="3"/>
                    <a:pt x="15" y="4"/>
                    <a:pt x="16" y="4"/>
                  </a:cubicBezTo>
                  <a:cubicBezTo>
                    <a:pt x="18" y="4"/>
                    <a:pt x="19" y="4"/>
                    <a:pt x="21" y="4"/>
                  </a:cubicBezTo>
                  <a:cubicBezTo>
                    <a:pt x="22" y="4"/>
                    <a:pt x="24" y="4"/>
                    <a:pt x="25" y="4"/>
                  </a:cubicBezTo>
                  <a:cubicBezTo>
                    <a:pt x="27" y="4"/>
                    <a:pt x="29" y="4"/>
                    <a:pt x="30" y="3"/>
                  </a:cubicBezTo>
                  <a:close/>
                </a:path>
              </a:pathLst>
            </a:custGeom>
            <a:solidFill>
              <a:srgbClr val="96D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4" name="Freeform 23"/>
            <p:cNvSpPr>
              <a:spLocks/>
            </p:cNvSpPr>
            <p:nvPr/>
          </p:nvSpPr>
          <p:spPr bwMode="auto">
            <a:xfrm>
              <a:off x="13377300" y="2490077"/>
              <a:ext cx="774897" cy="778373"/>
            </a:xfrm>
            <a:custGeom>
              <a:avLst/>
              <a:gdLst>
                <a:gd name="T0" fmla="*/ 71 w 216"/>
                <a:gd name="T1" fmla="*/ 0 h 199"/>
                <a:gd name="T2" fmla="*/ 216 w 216"/>
                <a:gd name="T3" fmla="*/ 76 h 199"/>
                <a:gd name="T4" fmla="*/ 149 w 216"/>
                <a:gd name="T5" fmla="*/ 199 h 199"/>
                <a:gd name="T6" fmla="*/ 0 w 216"/>
                <a:gd name="T7" fmla="*/ 128 h 199"/>
                <a:gd name="T8" fmla="*/ 71 w 216"/>
                <a:gd name="T9" fmla="*/ 0 h 199"/>
              </a:gdLst>
              <a:ahLst/>
              <a:cxnLst>
                <a:cxn ang="0">
                  <a:pos x="T0" y="T1"/>
                </a:cxn>
                <a:cxn ang="0">
                  <a:pos x="T2" y="T3"/>
                </a:cxn>
                <a:cxn ang="0">
                  <a:pos x="T4" y="T5"/>
                </a:cxn>
                <a:cxn ang="0">
                  <a:pos x="T6" y="T7"/>
                </a:cxn>
                <a:cxn ang="0">
                  <a:pos x="T8" y="T9"/>
                </a:cxn>
              </a:cxnLst>
              <a:rect l="0" t="0" r="r" b="b"/>
              <a:pathLst>
                <a:path w="216" h="199">
                  <a:moveTo>
                    <a:pt x="71" y="0"/>
                  </a:moveTo>
                  <a:lnTo>
                    <a:pt x="216" y="76"/>
                  </a:lnTo>
                  <a:lnTo>
                    <a:pt x="149" y="199"/>
                  </a:lnTo>
                  <a:lnTo>
                    <a:pt x="0" y="128"/>
                  </a:lnTo>
                  <a:lnTo>
                    <a:pt x="71"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5" name="Freeform 24"/>
            <p:cNvSpPr>
              <a:spLocks/>
            </p:cNvSpPr>
            <p:nvPr/>
          </p:nvSpPr>
          <p:spPr bwMode="auto">
            <a:xfrm>
              <a:off x="13284026" y="886395"/>
              <a:ext cx="868173" cy="1900951"/>
            </a:xfrm>
            <a:custGeom>
              <a:avLst/>
              <a:gdLst>
                <a:gd name="T0" fmla="*/ 0 w 242"/>
                <a:gd name="T1" fmla="*/ 0 h 486"/>
                <a:gd name="T2" fmla="*/ 147 w 242"/>
                <a:gd name="T3" fmla="*/ 87 h 486"/>
                <a:gd name="T4" fmla="*/ 242 w 242"/>
                <a:gd name="T5" fmla="*/ 486 h 486"/>
                <a:gd name="T6" fmla="*/ 97 w 242"/>
                <a:gd name="T7" fmla="*/ 410 h 486"/>
                <a:gd name="T8" fmla="*/ 0 w 242"/>
                <a:gd name="T9" fmla="*/ 0 h 486"/>
              </a:gdLst>
              <a:ahLst/>
              <a:cxnLst>
                <a:cxn ang="0">
                  <a:pos x="T0" y="T1"/>
                </a:cxn>
                <a:cxn ang="0">
                  <a:pos x="T2" y="T3"/>
                </a:cxn>
                <a:cxn ang="0">
                  <a:pos x="T4" y="T5"/>
                </a:cxn>
                <a:cxn ang="0">
                  <a:pos x="T6" y="T7"/>
                </a:cxn>
                <a:cxn ang="0">
                  <a:pos x="T8" y="T9"/>
                </a:cxn>
              </a:cxnLst>
              <a:rect l="0" t="0" r="r" b="b"/>
              <a:pathLst>
                <a:path w="242" h="486">
                  <a:moveTo>
                    <a:pt x="0" y="0"/>
                  </a:moveTo>
                  <a:lnTo>
                    <a:pt x="147" y="87"/>
                  </a:lnTo>
                  <a:lnTo>
                    <a:pt x="242" y="486"/>
                  </a:lnTo>
                  <a:lnTo>
                    <a:pt x="97" y="410"/>
                  </a:lnTo>
                  <a:lnTo>
                    <a:pt x="0"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6" name="Freeform 25"/>
            <p:cNvSpPr>
              <a:spLocks/>
            </p:cNvSpPr>
            <p:nvPr/>
          </p:nvSpPr>
          <p:spPr bwMode="auto">
            <a:xfrm>
              <a:off x="13129764" y="3010297"/>
              <a:ext cx="782072" cy="555421"/>
            </a:xfrm>
            <a:custGeom>
              <a:avLst/>
              <a:gdLst>
                <a:gd name="T0" fmla="*/ 26 w 92"/>
                <a:gd name="T1" fmla="*/ 23 h 60"/>
                <a:gd name="T2" fmla="*/ 30 w 92"/>
                <a:gd name="T3" fmla="*/ 31 h 60"/>
                <a:gd name="T4" fmla="*/ 92 w 92"/>
                <a:gd name="T5" fmla="*/ 60 h 60"/>
                <a:gd name="T6" fmla="*/ 84 w 92"/>
                <a:gd name="T7" fmla="*/ 46 h 60"/>
                <a:gd name="T8" fmla="*/ 84 w 92"/>
                <a:gd name="T9" fmla="*/ 45 h 60"/>
                <a:gd name="T10" fmla="*/ 83 w 92"/>
                <a:gd name="T11" fmla="*/ 45 h 60"/>
                <a:gd name="T12" fmla="*/ 83 w 92"/>
                <a:gd name="T13" fmla="*/ 44 h 60"/>
                <a:gd name="T14" fmla="*/ 82 w 92"/>
                <a:gd name="T15" fmla="*/ 44 h 60"/>
                <a:gd name="T16" fmla="*/ 81 w 92"/>
                <a:gd name="T17" fmla="*/ 43 h 60"/>
                <a:gd name="T18" fmla="*/ 80 w 92"/>
                <a:gd name="T19" fmla="*/ 41 h 60"/>
                <a:gd name="T20" fmla="*/ 79 w 92"/>
                <a:gd name="T21" fmla="*/ 41 h 60"/>
                <a:gd name="T22" fmla="*/ 77 w 92"/>
                <a:gd name="T23" fmla="*/ 39 h 60"/>
                <a:gd name="T24" fmla="*/ 71 w 92"/>
                <a:gd name="T25" fmla="*/ 34 h 60"/>
                <a:gd name="T26" fmla="*/ 69 w 92"/>
                <a:gd name="T27" fmla="*/ 33 h 60"/>
                <a:gd name="T28" fmla="*/ 69 w 92"/>
                <a:gd name="T29" fmla="*/ 33 h 60"/>
                <a:gd name="T30" fmla="*/ 64 w 92"/>
                <a:gd name="T31" fmla="*/ 30 h 60"/>
                <a:gd name="T32" fmla="*/ 64 w 92"/>
                <a:gd name="T33" fmla="*/ 30 h 60"/>
                <a:gd name="T34" fmla="*/ 64 w 92"/>
                <a:gd name="T35" fmla="*/ 30 h 60"/>
                <a:gd name="T36" fmla="*/ 0 w 92"/>
                <a:gd name="T37" fmla="*/ 0 h 60"/>
                <a:gd name="T38" fmla="*/ 26 w 92"/>
                <a:gd name="T39" fmla="*/ 23 h 60"/>
                <a:gd name="T40" fmla="*/ 26 w 92"/>
                <a:gd name="T41" fmla="*/ 2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60">
                  <a:moveTo>
                    <a:pt x="26" y="23"/>
                  </a:moveTo>
                  <a:cubicBezTo>
                    <a:pt x="27" y="25"/>
                    <a:pt x="29" y="28"/>
                    <a:pt x="30" y="31"/>
                  </a:cubicBezTo>
                  <a:cubicBezTo>
                    <a:pt x="92" y="60"/>
                    <a:pt x="92" y="60"/>
                    <a:pt x="92" y="60"/>
                  </a:cubicBezTo>
                  <a:cubicBezTo>
                    <a:pt x="90" y="55"/>
                    <a:pt x="87" y="50"/>
                    <a:pt x="84" y="46"/>
                  </a:cubicBezTo>
                  <a:cubicBezTo>
                    <a:pt x="84" y="46"/>
                    <a:pt x="84" y="46"/>
                    <a:pt x="84" y="45"/>
                  </a:cubicBezTo>
                  <a:cubicBezTo>
                    <a:pt x="84" y="45"/>
                    <a:pt x="83" y="45"/>
                    <a:pt x="83" y="45"/>
                  </a:cubicBezTo>
                  <a:cubicBezTo>
                    <a:pt x="83" y="45"/>
                    <a:pt x="83" y="45"/>
                    <a:pt x="83" y="44"/>
                  </a:cubicBezTo>
                  <a:cubicBezTo>
                    <a:pt x="83" y="44"/>
                    <a:pt x="82" y="44"/>
                    <a:pt x="82" y="44"/>
                  </a:cubicBezTo>
                  <a:cubicBezTo>
                    <a:pt x="82" y="43"/>
                    <a:pt x="82" y="43"/>
                    <a:pt x="81" y="43"/>
                  </a:cubicBezTo>
                  <a:cubicBezTo>
                    <a:pt x="81" y="42"/>
                    <a:pt x="81" y="42"/>
                    <a:pt x="80" y="41"/>
                  </a:cubicBezTo>
                  <a:cubicBezTo>
                    <a:pt x="80" y="41"/>
                    <a:pt x="80" y="41"/>
                    <a:pt x="79" y="41"/>
                  </a:cubicBezTo>
                  <a:cubicBezTo>
                    <a:pt x="79" y="40"/>
                    <a:pt x="78" y="39"/>
                    <a:pt x="77" y="39"/>
                  </a:cubicBezTo>
                  <a:cubicBezTo>
                    <a:pt x="75" y="37"/>
                    <a:pt x="73" y="35"/>
                    <a:pt x="71" y="34"/>
                  </a:cubicBezTo>
                  <a:cubicBezTo>
                    <a:pt x="70" y="33"/>
                    <a:pt x="70" y="33"/>
                    <a:pt x="69" y="33"/>
                  </a:cubicBezTo>
                  <a:cubicBezTo>
                    <a:pt x="69" y="33"/>
                    <a:pt x="69" y="33"/>
                    <a:pt x="69" y="33"/>
                  </a:cubicBezTo>
                  <a:cubicBezTo>
                    <a:pt x="68" y="31"/>
                    <a:pt x="66" y="31"/>
                    <a:pt x="64" y="30"/>
                  </a:cubicBezTo>
                  <a:cubicBezTo>
                    <a:pt x="64" y="30"/>
                    <a:pt x="64" y="30"/>
                    <a:pt x="64" y="30"/>
                  </a:cubicBezTo>
                  <a:cubicBezTo>
                    <a:pt x="64" y="30"/>
                    <a:pt x="64" y="30"/>
                    <a:pt x="64" y="30"/>
                  </a:cubicBezTo>
                  <a:cubicBezTo>
                    <a:pt x="43" y="20"/>
                    <a:pt x="21" y="10"/>
                    <a:pt x="0" y="0"/>
                  </a:cubicBezTo>
                  <a:cubicBezTo>
                    <a:pt x="11" y="5"/>
                    <a:pt x="20" y="13"/>
                    <a:pt x="26" y="23"/>
                  </a:cubicBezTo>
                  <a:cubicBezTo>
                    <a:pt x="26" y="23"/>
                    <a:pt x="25" y="21"/>
                    <a:pt x="26" y="23"/>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7" name="Freeform 26"/>
            <p:cNvSpPr>
              <a:spLocks/>
            </p:cNvSpPr>
            <p:nvPr/>
          </p:nvSpPr>
          <p:spPr bwMode="auto">
            <a:xfrm>
              <a:off x="11931542" y="5763935"/>
              <a:ext cx="1234095" cy="1447226"/>
            </a:xfrm>
            <a:custGeom>
              <a:avLst/>
              <a:gdLst>
                <a:gd name="T0" fmla="*/ 145 w 145"/>
                <a:gd name="T1" fmla="*/ 81 h 156"/>
                <a:gd name="T2" fmla="*/ 128 w 145"/>
                <a:gd name="T3" fmla="*/ 37 h 156"/>
                <a:gd name="T4" fmla="*/ 128 w 145"/>
                <a:gd name="T5" fmla="*/ 36 h 156"/>
                <a:gd name="T6" fmla="*/ 128 w 145"/>
                <a:gd name="T7" fmla="*/ 36 h 156"/>
                <a:gd name="T8" fmla="*/ 123 w 145"/>
                <a:gd name="T9" fmla="*/ 32 h 156"/>
                <a:gd name="T10" fmla="*/ 118 w 145"/>
                <a:gd name="T11" fmla="*/ 28 h 156"/>
                <a:gd name="T12" fmla="*/ 108 w 145"/>
                <a:gd name="T13" fmla="*/ 22 h 156"/>
                <a:gd name="T14" fmla="*/ 35 w 145"/>
                <a:gd name="T15" fmla="*/ 0 h 156"/>
                <a:gd name="T16" fmla="*/ 73 w 145"/>
                <a:gd name="T17" fmla="*/ 97 h 156"/>
                <a:gd name="T18" fmla="*/ 73 w 145"/>
                <a:gd name="T19" fmla="*/ 97 h 156"/>
                <a:gd name="T20" fmla="*/ 0 w 145"/>
                <a:gd name="T21" fmla="*/ 139 h 156"/>
                <a:gd name="T22" fmla="*/ 44 w 145"/>
                <a:gd name="T23" fmla="*/ 148 h 156"/>
                <a:gd name="T24" fmla="*/ 84 w 145"/>
                <a:gd name="T25" fmla="*/ 155 h 156"/>
                <a:gd name="T26" fmla="*/ 125 w 145"/>
                <a:gd name="T27" fmla="*/ 135 h 156"/>
                <a:gd name="T28" fmla="*/ 145 w 145"/>
                <a:gd name="T29" fmla="*/ 81 h 156"/>
                <a:gd name="T30" fmla="*/ 145 w 145"/>
                <a:gd name="T31" fmla="*/ 8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56">
                  <a:moveTo>
                    <a:pt x="145" y="81"/>
                  </a:moveTo>
                  <a:cubicBezTo>
                    <a:pt x="145" y="64"/>
                    <a:pt x="139" y="49"/>
                    <a:pt x="128" y="37"/>
                  </a:cubicBezTo>
                  <a:cubicBezTo>
                    <a:pt x="128" y="36"/>
                    <a:pt x="128" y="36"/>
                    <a:pt x="128" y="36"/>
                  </a:cubicBezTo>
                  <a:cubicBezTo>
                    <a:pt x="128" y="36"/>
                    <a:pt x="128" y="36"/>
                    <a:pt x="128" y="36"/>
                  </a:cubicBezTo>
                  <a:cubicBezTo>
                    <a:pt x="127" y="35"/>
                    <a:pt x="125" y="33"/>
                    <a:pt x="123" y="32"/>
                  </a:cubicBezTo>
                  <a:cubicBezTo>
                    <a:pt x="121" y="30"/>
                    <a:pt x="120" y="29"/>
                    <a:pt x="118" y="28"/>
                  </a:cubicBezTo>
                  <a:cubicBezTo>
                    <a:pt x="115" y="25"/>
                    <a:pt x="111" y="24"/>
                    <a:pt x="108" y="22"/>
                  </a:cubicBezTo>
                  <a:cubicBezTo>
                    <a:pt x="84" y="13"/>
                    <a:pt x="59" y="7"/>
                    <a:pt x="35" y="0"/>
                  </a:cubicBezTo>
                  <a:cubicBezTo>
                    <a:pt x="75" y="12"/>
                    <a:pt x="89" y="61"/>
                    <a:pt x="73" y="97"/>
                  </a:cubicBezTo>
                  <a:cubicBezTo>
                    <a:pt x="73" y="97"/>
                    <a:pt x="73" y="97"/>
                    <a:pt x="73" y="97"/>
                  </a:cubicBezTo>
                  <a:cubicBezTo>
                    <a:pt x="61" y="125"/>
                    <a:pt x="31" y="146"/>
                    <a:pt x="0" y="139"/>
                  </a:cubicBezTo>
                  <a:cubicBezTo>
                    <a:pt x="14" y="142"/>
                    <a:pt x="29" y="145"/>
                    <a:pt x="44" y="148"/>
                  </a:cubicBezTo>
                  <a:cubicBezTo>
                    <a:pt x="57" y="151"/>
                    <a:pt x="71" y="156"/>
                    <a:pt x="84" y="155"/>
                  </a:cubicBezTo>
                  <a:cubicBezTo>
                    <a:pt x="100" y="153"/>
                    <a:pt x="114" y="146"/>
                    <a:pt x="125" y="135"/>
                  </a:cubicBezTo>
                  <a:cubicBezTo>
                    <a:pt x="139" y="120"/>
                    <a:pt x="145" y="101"/>
                    <a:pt x="145" y="81"/>
                  </a:cubicBezTo>
                  <a:cubicBezTo>
                    <a:pt x="145" y="81"/>
                    <a:pt x="145" y="81"/>
                    <a:pt x="145" y="81"/>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8" name="Freeform 27"/>
            <p:cNvSpPr>
              <a:spLocks/>
            </p:cNvSpPr>
            <p:nvPr/>
          </p:nvSpPr>
          <p:spPr bwMode="auto">
            <a:xfrm>
              <a:off x="12484016" y="5114641"/>
              <a:ext cx="1122882" cy="563244"/>
            </a:xfrm>
            <a:custGeom>
              <a:avLst/>
              <a:gdLst>
                <a:gd name="T0" fmla="*/ 275 w 313"/>
                <a:gd name="T1" fmla="*/ 123 h 144"/>
                <a:gd name="T2" fmla="*/ 156 w 313"/>
                <a:gd name="T3" fmla="*/ 52 h 144"/>
                <a:gd name="T4" fmla="*/ 0 w 313"/>
                <a:gd name="T5" fmla="*/ 0 h 144"/>
                <a:gd name="T6" fmla="*/ 121 w 313"/>
                <a:gd name="T7" fmla="*/ 73 h 144"/>
                <a:gd name="T8" fmla="*/ 161 w 313"/>
                <a:gd name="T9" fmla="*/ 97 h 144"/>
                <a:gd name="T10" fmla="*/ 313 w 313"/>
                <a:gd name="T11" fmla="*/ 144 h 144"/>
                <a:gd name="T12" fmla="*/ 275 w 313"/>
                <a:gd name="T13" fmla="*/ 123 h 144"/>
              </a:gdLst>
              <a:ahLst/>
              <a:cxnLst>
                <a:cxn ang="0">
                  <a:pos x="T0" y="T1"/>
                </a:cxn>
                <a:cxn ang="0">
                  <a:pos x="T2" y="T3"/>
                </a:cxn>
                <a:cxn ang="0">
                  <a:pos x="T4" y="T5"/>
                </a:cxn>
                <a:cxn ang="0">
                  <a:pos x="T6" y="T7"/>
                </a:cxn>
                <a:cxn ang="0">
                  <a:pos x="T8" y="T9"/>
                </a:cxn>
                <a:cxn ang="0">
                  <a:pos x="T10" y="T11"/>
                </a:cxn>
                <a:cxn ang="0">
                  <a:pos x="T12" y="T13"/>
                </a:cxn>
              </a:cxnLst>
              <a:rect l="0" t="0" r="r" b="b"/>
              <a:pathLst>
                <a:path w="313" h="144">
                  <a:moveTo>
                    <a:pt x="275" y="123"/>
                  </a:moveTo>
                  <a:lnTo>
                    <a:pt x="156" y="52"/>
                  </a:lnTo>
                  <a:lnTo>
                    <a:pt x="0" y="0"/>
                  </a:lnTo>
                  <a:lnTo>
                    <a:pt x="121" y="73"/>
                  </a:lnTo>
                  <a:lnTo>
                    <a:pt x="161" y="97"/>
                  </a:lnTo>
                  <a:lnTo>
                    <a:pt x="313" y="144"/>
                  </a:lnTo>
                  <a:lnTo>
                    <a:pt x="275" y="123"/>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9" name="Freeform 28"/>
            <p:cNvSpPr>
              <a:spLocks/>
            </p:cNvSpPr>
            <p:nvPr/>
          </p:nvSpPr>
          <p:spPr bwMode="auto">
            <a:xfrm>
              <a:off x="11572794" y="8869603"/>
              <a:ext cx="1564144" cy="379408"/>
            </a:xfrm>
            <a:custGeom>
              <a:avLst/>
              <a:gdLst>
                <a:gd name="T0" fmla="*/ 278 w 436"/>
                <a:gd name="T1" fmla="*/ 0 h 97"/>
                <a:gd name="T2" fmla="*/ 436 w 436"/>
                <a:gd name="T3" fmla="*/ 19 h 97"/>
                <a:gd name="T4" fmla="*/ 166 w 436"/>
                <a:gd name="T5" fmla="*/ 97 h 97"/>
                <a:gd name="T6" fmla="*/ 0 w 436"/>
                <a:gd name="T7" fmla="*/ 81 h 97"/>
                <a:gd name="T8" fmla="*/ 278 w 436"/>
                <a:gd name="T9" fmla="*/ 0 h 97"/>
              </a:gdLst>
              <a:ahLst/>
              <a:cxnLst>
                <a:cxn ang="0">
                  <a:pos x="T0" y="T1"/>
                </a:cxn>
                <a:cxn ang="0">
                  <a:pos x="T2" y="T3"/>
                </a:cxn>
                <a:cxn ang="0">
                  <a:pos x="T4" y="T5"/>
                </a:cxn>
                <a:cxn ang="0">
                  <a:pos x="T6" y="T7"/>
                </a:cxn>
                <a:cxn ang="0">
                  <a:pos x="T8" y="T9"/>
                </a:cxn>
              </a:cxnLst>
              <a:rect l="0" t="0" r="r" b="b"/>
              <a:pathLst>
                <a:path w="436" h="97">
                  <a:moveTo>
                    <a:pt x="278" y="0"/>
                  </a:moveTo>
                  <a:lnTo>
                    <a:pt x="436" y="19"/>
                  </a:lnTo>
                  <a:lnTo>
                    <a:pt x="166" y="97"/>
                  </a:lnTo>
                  <a:lnTo>
                    <a:pt x="0" y="81"/>
                  </a:lnTo>
                  <a:lnTo>
                    <a:pt x="278" y="0"/>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0" name="Freeform 29"/>
            <p:cNvSpPr>
              <a:spLocks/>
            </p:cNvSpPr>
            <p:nvPr/>
          </p:nvSpPr>
          <p:spPr bwMode="auto">
            <a:xfrm>
              <a:off x="12943215" y="4437965"/>
              <a:ext cx="1488807" cy="981766"/>
            </a:xfrm>
            <a:custGeom>
              <a:avLst/>
              <a:gdLst>
                <a:gd name="T0" fmla="*/ 114 w 175"/>
                <a:gd name="T1" fmla="*/ 19 h 106"/>
                <a:gd name="T2" fmla="*/ 1 w 175"/>
                <a:gd name="T3" fmla="*/ 84 h 106"/>
                <a:gd name="T4" fmla="*/ 0 w 175"/>
                <a:gd name="T5" fmla="*/ 84 h 106"/>
                <a:gd name="T6" fmla="*/ 65 w 175"/>
                <a:gd name="T7" fmla="*/ 106 h 106"/>
                <a:gd name="T8" fmla="*/ 175 w 175"/>
                <a:gd name="T9" fmla="*/ 43 h 106"/>
                <a:gd name="T10" fmla="*/ 114 w 175"/>
                <a:gd name="T11" fmla="*/ 19 h 106"/>
                <a:gd name="T12" fmla="*/ 114 w 175"/>
                <a:gd name="T13" fmla="*/ 19 h 106"/>
              </a:gdLst>
              <a:ahLst/>
              <a:cxnLst>
                <a:cxn ang="0">
                  <a:pos x="T0" y="T1"/>
                </a:cxn>
                <a:cxn ang="0">
                  <a:pos x="T2" y="T3"/>
                </a:cxn>
                <a:cxn ang="0">
                  <a:pos x="T4" y="T5"/>
                </a:cxn>
                <a:cxn ang="0">
                  <a:pos x="T6" y="T7"/>
                </a:cxn>
                <a:cxn ang="0">
                  <a:pos x="T8" y="T9"/>
                </a:cxn>
                <a:cxn ang="0">
                  <a:pos x="T10" y="T11"/>
                </a:cxn>
                <a:cxn ang="0">
                  <a:pos x="T12" y="T13"/>
                </a:cxn>
              </a:cxnLst>
              <a:rect l="0" t="0" r="r" b="b"/>
              <a:pathLst>
                <a:path w="175" h="106">
                  <a:moveTo>
                    <a:pt x="114" y="19"/>
                  </a:moveTo>
                  <a:cubicBezTo>
                    <a:pt x="66" y="0"/>
                    <a:pt x="12" y="35"/>
                    <a:pt x="1" y="84"/>
                  </a:cubicBezTo>
                  <a:cubicBezTo>
                    <a:pt x="0" y="84"/>
                    <a:pt x="0" y="84"/>
                    <a:pt x="0" y="84"/>
                  </a:cubicBezTo>
                  <a:cubicBezTo>
                    <a:pt x="65" y="106"/>
                    <a:pt x="65" y="106"/>
                    <a:pt x="65" y="106"/>
                  </a:cubicBezTo>
                  <a:cubicBezTo>
                    <a:pt x="77" y="59"/>
                    <a:pt x="127" y="24"/>
                    <a:pt x="175" y="43"/>
                  </a:cubicBezTo>
                  <a:cubicBezTo>
                    <a:pt x="154" y="35"/>
                    <a:pt x="134" y="27"/>
                    <a:pt x="114" y="19"/>
                  </a:cubicBezTo>
                  <a:cubicBezTo>
                    <a:pt x="110" y="18"/>
                    <a:pt x="134" y="27"/>
                    <a:pt x="114" y="19"/>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1" name="Freeform 30"/>
            <p:cNvSpPr>
              <a:spLocks/>
            </p:cNvSpPr>
            <p:nvPr/>
          </p:nvSpPr>
          <p:spPr bwMode="auto">
            <a:xfrm>
              <a:off x="12329754" y="7320680"/>
              <a:ext cx="1420644" cy="1623239"/>
            </a:xfrm>
            <a:custGeom>
              <a:avLst/>
              <a:gdLst>
                <a:gd name="T0" fmla="*/ 103 w 167"/>
                <a:gd name="T1" fmla="*/ 8 h 175"/>
                <a:gd name="T2" fmla="*/ 9 w 167"/>
                <a:gd name="T3" fmla="*/ 61 h 175"/>
                <a:gd name="T4" fmla="*/ 6 w 167"/>
                <a:gd name="T5" fmla="*/ 70 h 175"/>
                <a:gd name="T6" fmla="*/ 3 w 167"/>
                <a:gd name="T7" fmla="*/ 82 h 175"/>
                <a:gd name="T8" fmla="*/ 1 w 167"/>
                <a:gd name="T9" fmla="*/ 108 h 175"/>
                <a:gd name="T10" fmla="*/ 28 w 167"/>
                <a:gd name="T11" fmla="*/ 167 h 175"/>
                <a:gd name="T12" fmla="*/ 95 w 167"/>
                <a:gd name="T13" fmla="*/ 175 h 175"/>
                <a:gd name="T14" fmla="*/ 75 w 167"/>
                <a:gd name="T15" fmla="*/ 74 h 175"/>
                <a:gd name="T16" fmla="*/ 167 w 167"/>
                <a:gd name="T17" fmla="*/ 22 h 175"/>
                <a:gd name="T18" fmla="*/ 103 w 167"/>
                <a:gd name="T19" fmla="*/ 8 h 175"/>
                <a:gd name="T20" fmla="*/ 103 w 167"/>
                <a:gd name="T21" fmla="*/ 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75">
                  <a:moveTo>
                    <a:pt x="103" y="8"/>
                  </a:moveTo>
                  <a:cubicBezTo>
                    <a:pt x="63" y="0"/>
                    <a:pt x="25" y="25"/>
                    <a:pt x="9" y="61"/>
                  </a:cubicBezTo>
                  <a:cubicBezTo>
                    <a:pt x="9" y="63"/>
                    <a:pt x="7" y="67"/>
                    <a:pt x="6" y="70"/>
                  </a:cubicBezTo>
                  <a:cubicBezTo>
                    <a:pt x="4" y="74"/>
                    <a:pt x="3" y="78"/>
                    <a:pt x="3" y="82"/>
                  </a:cubicBezTo>
                  <a:cubicBezTo>
                    <a:pt x="1" y="91"/>
                    <a:pt x="0" y="99"/>
                    <a:pt x="1" y="108"/>
                  </a:cubicBezTo>
                  <a:cubicBezTo>
                    <a:pt x="3" y="130"/>
                    <a:pt x="12" y="152"/>
                    <a:pt x="28" y="167"/>
                  </a:cubicBezTo>
                  <a:cubicBezTo>
                    <a:pt x="95" y="175"/>
                    <a:pt x="95" y="175"/>
                    <a:pt x="95" y="175"/>
                  </a:cubicBezTo>
                  <a:cubicBezTo>
                    <a:pt x="68" y="150"/>
                    <a:pt x="61" y="108"/>
                    <a:pt x="75" y="74"/>
                  </a:cubicBezTo>
                  <a:cubicBezTo>
                    <a:pt x="90" y="38"/>
                    <a:pt x="128" y="14"/>
                    <a:pt x="167" y="22"/>
                  </a:cubicBezTo>
                  <a:cubicBezTo>
                    <a:pt x="145" y="17"/>
                    <a:pt x="124" y="13"/>
                    <a:pt x="103" y="8"/>
                  </a:cubicBezTo>
                  <a:cubicBezTo>
                    <a:pt x="100" y="8"/>
                    <a:pt x="124" y="13"/>
                    <a:pt x="103" y="8"/>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2" name="Freeform 31"/>
            <p:cNvSpPr>
              <a:spLocks/>
            </p:cNvSpPr>
            <p:nvPr/>
          </p:nvSpPr>
          <p:spPr bwMode="auto">
            <a:xfrm>
              <a:off x="13843674" y="4770435"/>
              <a:ext cx="868173" cy="1412022"/>
            </a:xfrm>
            <a:custGeom>
              <a:avLst/>
              <a:gdLst>
                <a:gd name="T0" fmla="*/ 102 w 102"/>
                <a:gd name="T1" fmla="*/ 84 h 152"/>
                <a:gd name="T2" fmla="*/ 83 w 102"/>
                <a:gd name="T3" fmla="*/ 37 h 152"/>
                <a:gd name="T4" fmla="*/ 64 w 102"/>
                <a:gd name="T5" fmla="*/ 25 h 152"/>
                <a:gd name="T6" fmla="*/ 63 w 102"/>
                <a:gd name="T7" fmla="*/ 24 h 152"/>
                <a:gd name="T8" fmla="*/ 63 w 102"/>
                <a:gd name="T9" fmla="*/ 24 h 152"/>
                <a:gd name="T10" fmla="*/ 62 w 102"/>
                <a:gd name="T11" fmla="*/ 24 h 152"/>
                <a:gd name="T12" fmla="*/ 1 w 102"/>
                <a:gd name="T13" fmla="*/ 0 h 152"/>
                <a:gd name="T14" fmla="*/ 5 w 102"/>
                <a:gd name="T15" fmla="*/ 27 h 152"/>
                <a:gd name="T16" fmla="*/ 20 w 102"/>
                <a:gd name="T17" fmla="*/ 46 h 152"/>
                <a:gd name="T18" fmla="*/ 12 w 102"/>
                <a:gd name="T19" fmla="*/ 103 h 152"/>
                <a:gd name="T20" fmla="*/ 30 w 102"/>
                <a:gd name="T21" fmla="*/ 106 h 152"/>
                <a:gd name="T22" fmla="*/ 0 w 102"/>
                <a:gd name="T23" fmla="*/ 133 h 152"/>
                <a:gd name="T24" fmla="*/ 62 w 102"/>
                <a:gd name="T25" fmla="*/ 152 h 152"/>
                <a:gd name="T26" fmla="*/ 77 w 102"/>
                <a:gd name="T27" fmla="*/ 141 h 152"/>
                <a:gd name="T28" fmla="*/ 77 w 102"/>
                <a:gd name="T29" fmla="*/ 141 h 152"/>
                <a:gd name="T30" fmla="*/ 78 w 102"/>
                <a:gd name="T31" fmla="*/ 141 h 152"/>
                <a:gd name="T32" fmla="*/ 81 w 102"/>
                <a:gd name="T33" fmla="*/ 138 h 152"/>
                <a:gd name="T34" fmla="*/ 90 w 102"/>
                <a:gd name="T35" fmla="*/ 126 h 152"/>
                <a:gd name="T36" fmla="*/ 90 w 102"/>
                <a:gd name="T37" fmla="*/ 126 h 152"/>
                <a:gd name="T38" fmla="*/ 102 w 102"/>
                <a:gd name="T39" fmla="*/ 8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52">
                  <a:moveTo>
                    <a:pt x="102" y="84"/>
                  </a:moveTo>
                  <a:cubicBezTo>
                    <a:pt x="101" y="66"/>
                    <a:pt x="95" y="50"/>
                    <a:pt x="83" y="37"/>
                  </a:cubicBezTo>
                  <a:cubicBezTo>
                    <a:pt x="77" y="32"/>
                    <a:pt x="71" y="28"/>
                    <a:pt x="64" y="25"/>
                  </a:cubicBezTo>
                  <a:cubicBezTo>
                    <a:pt x="64" y="24"/>
                    <a:pt x="63" y="24"/>
                    <a:pt x="63" y="24"/>
                  </a:cubicBezTo>
                  <a:cubicBezTo>
                    <a:pt x="63" y="24"/>
                    <a:pt x="63" y="24"/>
                    <a:pt x="63" y="24"/>
                  </a:cubicBezTo>
                  <a:cubicBezTo>
                    <a:pt x="62" y="24"/>
                    <a:pt x="62" y="24"/>
                    <a:pt x="62" y="24"/>
                  </a:cubicBezTo>
                  <a:cubicBezTo>
                    <a:pt x="1" y="0"/>
                    <a:pt x="1" y="0"/>
                    <a:pt x="1" y="0"/>
                  </a:cubicBezTo>
                  <a:cubicBezTo>
                    <a:pt x="5" y="3"/>
                    <a:pt x="0" y="22"/>
                    <a:pt x="5" y="27"/>
                  </a:cubicBezTo>
                  <a:cubicBezTo>
                    <a:pt x="13" y="31"/>
                    <a:pt x="17" y="38"/>
                    <a:pt x="20" y="46"/>
                  </a:cubicBezTo>
                  <a:cubicBezTo>
                    <a:pt x="29" y="69"/>
                    <a:pt x="25" y="82"/>
                    <a:pt x="12" y="103"/>
                  </a:cubicBezTo>
                  <a:cubicBezTo>
                    <a:pt x="12" y="103"/>
                    <a:pt x="30" y="106"/>
                    <a:pt x="30" y="106"/>
                  </a:cubicBezTo>
                  <a:cubicBezTo>
                    <a:pt x="23" y="117"/>
                    <a:pt x="12" y="127"/>
                    <a:pt x="0" y="133"/>
                  </a:cubicBezTo>
                  <a:cubicBezTo>
                    <a:pt x="62" y="152"/>
                    <a:pt x="62" y="152"/>
                    <a:pt x="62" y="152"/>
                  </a:cubicBezTo>
                  <a:cubicBezTo>
                    <a:pt x="67" y="149"/>
                    <a:pt x="72" y="146"/>
                    <a:pt x="77" y="141"/>
                  </a:cubicBezTo>
                  <a:cubicBezTo>
                    <a:pt x="77" y="141"/>
                    <a:pt x="77" y="141"/>
                    <a:pt x="77" y="141"/>
                  </a:cubicBezTo>
                  <a:cubicBezTo>
                    <a:pt x="78" y="141"/>
                    <a:pt x="78" y="141"/>
                    <a:pt x="78" y="141"/>
                  </a:cubicBezTo>
                  <a:cubicBezTo>
                    <a:pt x="79" y="140"/>
                    <a:pt x="80" y="139"/>
                    <a:pt x="81" y="138"/>
                  </a:cubicBezTo>
                  <a:cubicBezTo>
                    <a:pt x="85" y="134"/>
                    <a:pt x="87" y="130"/>
                    <a:pt x="90" y="126"/>
                  </a:cubicBezTo>
                  <a:cubicBezTo>
                    <a:pt x="90" y="126"/>
                    <a:pt x="90" y="126"/>
                    <a:pt x="90" y="126"/>
                  </a:cubicBezTo>
                  <a:cubicBezTo>
                    <a:pt x="98" y="113"/>
                    <a:pt x="102" y="99"/>
                    <a:pt x="102" y="84"/>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3" name="Freeform 32"/>
            <p:cNvSpPr>
              <a:spLocks/>
            </p:cNvSpPr>
            <p:nvPr/>
          </p:nvSpPr>
          <p:spPr bwMode="auto">
            <a:xfrm>
              <a:off x="14475071" y="3037677"/>
              <a:ext cx="1452931" cy="1955711"/>
            </a:xfrm>
            <a:custGeom>
              <a:avLst/>
              <a:gdLst>
                <a:gd name="T0" fmla="*/ 116 w 171"/>
                <a:gd name="T1" fmla="*/ 14 h 211"/>
                <a:gd name="T2" fmla="*/ 5 w 171"/>
                <a:gd name="T3" fmla="*/ 85 h 211"/>
                <a:gd name="T4" fmla="*/ 13 w 171"/>
                <a:gd name="T5" fmla="*/ 153 h 211"/>
                <a:gd name="T6" fmla="*/ 41 w 171"/>
                <a:gd name="T7" fmla="*/ 197 h 211"/>
                <a:gd name="T8" fmla="*/ 48 w 171"/>
                <a:gd name="T9" fmla="*/ 197 h 211"/>
                <a:gd name="T10" fmla="*/ 49 w 171"/>
                <a:gd name="T11" fmla="*/ 201 h 211"/>
                <a:gd name="T12" fmla="*/ 110 w 171"/>
                <a:gd name="T13" fmla="*/ 211 h 211"/>
                <a:gd name="T14" fmla="*/ 110 w 171"/>
                <a:gd name="T15" fmla="*/ 211 h 211"/>
                <a:gd name="T16" fmla="*/ 110 w 171"/>
                <a:gd name="T17" fmla="*/ 211 h 211"/>
                <a:gd name="T18" fmla="*/ 69 w 171"/>
                <a:gd name="T19" fmla="*/ 171 h 211"/>
                <a:gd name="T20" fmla="*/ 64 w 171"/>
                <a:gd name="T21" fmla="*/ 109 h 211"/>
                <a:gd name="T22" fmla="*/ 171 w 171"/>
                <a:gd name="T23" fmla="*/ 44 h 211"/>
                <a:gd name="T24" fmla="*/ 116 w 171"/>
                <a:gd name="T25" fmla="*/ 1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211">
                  <a:moveTo>
                    <a:pt x="116" y="14"/>
                  </a:moveTo>
                  <a:cubicBezTo>
                    <a:pt x="66" y="0"/>
                    <a:pt x="17" y="37"/>
                    <a:pt x="5" y="85"/>
                  </a:cubicBezTo>
                  <a:cubicBezTo>
                    <a:pt x="0" y="108"/>
                    <a:pt x="2" y="132"/>
                    <a:pt x="13" y="153"/>
                  </a:cubicBezTo>
                  <a:cubicBezTo>
                    <a:pt x="23" y="170"/>
                    <a:pt x="25" y="187"/>
                    <a:pt x="41" y="197"/>
                  </a:cubicBezTo>
                  <a:cubicBezTo>
                    <a:pt x="41" y="197"/>
                    <a:pt x="37" y="206"/>
                    <a:pt x="48" y="197"/>
                  </a:cubicBezTo>
                  <a:cubicBezTo>
                    <a:pt x="40" y="209"/>
                    <a:pt x="49" y="201"/>
                    <a:pt x="49" y="201"/>
                  </a:cubicBezTo>
                  <a:cubicBezTo>
                    <a:pt x="110" y="211"/>
                    <a:pt x="110" y="211"/>
                    <a:pt x="110" y="211"/>
                  </a:cubicBezTo>
                  <a:cubicBezTo>
                    <a:pt x="110" y="211"/>
                    <a:pt x="110" y="211"/>
                    <a:pt x="110" y="211"/>
                  </a:cubicBezTo>
                  <a:cubicBezTo>
                    <a:pt x="110" y="211"/>
                    <a:pt x="110" y="211"/>
                    <a:pt x="110" y="211"/>
                  </a:cubicBezTo>
                  <a:cubicBezTo>
                    <a:pt x="93" y="203"/>
                    <a:pt x="77" y="190"/>
                    <a:pt x="69" y="171"/>
                  </a:cubicBezTo>
                  <a:cubicBezTo>
                    <a:pt x="60" y="152"/>
                    <a:pt x="59" y="130"/>
                    <a:pt x="64" y="109"/>
                  </a:cubicBezTo>
                  <a:cubicBezTo>
                    <a:pt x="77" y="64"/>
                    <a:pt x="124" y="31"/>
                    <a:pt x="171" y="44"/>
                  </a:cubicBezTo>
                  <a:lnTo>
                    <a:pt x="116" y="14"/>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4" name="Freeform 33"/>
            <p:cNvSpPr>
              <a:spLocks/>
            </p:cNvSpPr>
            <p:nvPr/>
          </p:nvSpPr>
          <p:spPr bwMode="auto">
            <a:xfrm>
              <a:off x="15188979" y="1989415"/>
              <a:ext cx="739023" cy="1455047"/>
            </a:xfrm>
            <a:custGeom>
              <a:avLst/>
              <a:gdLst>
                <a:gd name="T0" fmla="*/ 0 w 206"/>
                <a:gd name="T1" fmla="*/ 0 h 372"/>
                <a:gd name="T2" fmla="*/ 133 w 206"/>
                <a:gd name="T3" fmla="*/ 80 h 372"/>
                <a:gd name="T4" fmla="*/ 206 w 206"/>
                <a:gd name="T5" fmla="*/ 372 h 372"/>
                <a:gd name="T6" fmla="*/ 76 w 206"/>
                <a:gd name="T7" fmla="*/ 301 h 372"/>
                <a:gd name="T8" fmla="*/ 0 w 206"/>
                <a:gd name="T9" fmla="*/ 0 h 372"/>
              </a:gdLst>
              <a:ahLst/>
              <a:cxnLst>
                <a:cxn ang="0">
                  <a:pos x="T0" y="T1"/>
                </a:cxn>
                <a:cxn ang="0">
                  <a:pos x="T2" y="T3"/>
                </a:cxn>
                <a:cxn ang="0">
                  <a:pos x="T4" y="T5"/>
                </a:cxn>
                <a:cxn ang="0">
                  <a:pos x="T6" y="T7"/>
                </a:cxn>
                <a:cxn ang="0">
                  <a:pos x="T8" y="T9"/>
                </a:cxn>
              </a:cxnLst>
              <a:rect l="0" t="0" r="r" b="b"/>
              <a:pathLst>
                <a:path w="206" h="372">
                  <a:moveTo>
                    <a:pt x="0" y="0"/>
                  </a:moveTo>
                  <a:lnTo>
                    <a:pt x="133" y="80"/>
                  </a:lnTo>
                  <a:lnTo>
                    <a:pt x="206" y="372"/>
                  </a:lnTo>
                  <a:lnTo>
                    <a:pt x="76" y="301"/>
                  </a:lnTo>
                  <a:lnTo>
                    <a:pt x="0"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5" name="Freeform 34"/>
            <p:cNvSpPr>
              <a:spLocks/>
            </p:cNvSpPr>
            <p:nvPr/>
          </p:nvSpPr>
          <p:spPr bwMode="auto">
            <a:xfrm>
              <a:off x="13843674" y="6002531"/>
              <a:ext cx="1140822" cy="574978"/>
            </a:xfrm>
            <a:custGeom>
              <a:avLst/>
              <a:gdLst>
                <a:gd name="T0" fmla="*/ 188 w 318"/>
                <a:gd name="T1" fmla="*/ 69 h 147"/>
                <a:gd name="T2" fmla="*/ 147 w 318"/>
                <a:gd name="T3" fmla="*/ 46 h 147"/>
                <a:gd name="T4" fmla="*/ 0 w 318"/>
                <a:gd name="T5" fmla="*/ 0 h 147"/>
                <a:gd name="T6" fmla="*/ 43 w 318"/>
                <a:gd name="T7" fmla="*/ 24 h 147"/>
                <a:gd name="T8" fmla="*/ 178 w 318"/>
                <a:gd name="T9" fmla="*/ 105 h 147"/>
                <a:gd name="T10" fmla="*/ 318 w 318"/>
                <a:gd name="T11" fmla="*/ 147 h 147"/>
                <a:gd name="T12" fmla="*/ 188 w 318"/>
                <a:gd name="T13" fmla="*/ 69 h 147"/>
              </a:gdLst>
              <a:ahLst/>
              <a:cxnLst>
                <a:cxn ang="0">
                  <a:pos x="T0" y="T1"/>
                </a:cxn>
                <a:cxn ang="0">
                  <a:pos x="T2" y="T3"/>
                </a:cxn>
                <a:cxn ang="0">
                  <a:pos x="T4" y="T5"/>
                </a:cxn>
                <a:cxn ang="0">
                  <a:pos x="T6" y="T7"/>
                </a:cxn>
                <a:cxn ang="0">
                  <a:pos x="T8" y="T9"/>
                </a:cxn>
                <a:cxn ang="0">
                  <a:pos x="T10" y="T11"/>
                </a:cxn>
                <a:cxn ang="0">
                  <a:pos x="T12" y="T13"/>
                </a:cxn>
              </a:cxnLst>
              <a:rect l="0" t="0" r="r" b="b"/>
              <a:pathLst>
                <a:path w="318" h="147">
                  <a:moveTo>
                    <a:pt x="188" y="69"/>
                  </a:moveTo>
                  <a:lnTo>
                    <a:pt x="147" y="46"/>
                  </a:lnTo>
                  <a:lnTo>
                    <a:pt x="0" y="0"/>
                  </a:lnTo>
                  <a:lnTo>
                    <a:pt x="43" y="24"/>
                  </a:lnTo>
                  <a:lnTo>
                    <a:pt x="178" y="105"/>
                  </a:lnTo>
                  <a:lnTo>
                    <a:pt x="318" y="147"/>
                  </a:lnTo>
                  <a:lnTo>
                    <a:pt x="188" y="69"/>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6" name="Freeform 35"/>
            <p:cNvSpPr>
              <a:spLocks/>
            </p:cNvSpPr>
            <p:nvPr/>
          </p:nvSpPr>
          <p:spPr bwMode="auto">
            <a:xfrm>
              <a:off x="13718111" y="8157724"/>
              <a:ext cx="1632306" cy="441990"/>
            </a:xfrm>
            <a:custGeom>
              <a:avLst/>
              <a:gdLst>
                <a:gd name="T0" fmla="*/ 317 w 455"/>
                <a:gd name="T1" fmla="*/ 0 h 113"/>
                <a:gd name="T2" fmla="*/ 455 w 455"/>
                <a:gd name="T3" fmla="*/ 26 h 113"/>
                <a:gd name="T4" fmla="*/ 147 w 455"/>
                <a:gd name="T5" fmla="*/ 113 h 113"/>
                <a:gd name="T6" fmla="*/ 0 w 455"/>
                <a:gd name="T7" fmla="*/ 90 h 113"/>
                <a:gd name="T8" fmla="*/ 317 w 455"/>
                <a:gd name="T9" fmla="*/ 0 h 113"/>
              </a:gdLst>
              <a:ahLst/>
              <a:cxnLst>
                <a:cxn ang="0">
                  <a:pos x="T0" y="T1"/>
                </a:cxn>
                <a:cxn ang="0">
                  <a:pos x="T2" y="T3"/>
                </a:cxn>
                <a:cxn ang="0">
                  <a:pos x="T4" y="T5"/>
                </a:cxn>
                <a:cxn ang="0">
                  <a:pos x="T6" y="T7"/>
                </a:cxn>
                <a:cxn ang="0">
                  <a:pos x="T8" y="T9"/>
                </a:cxn>
              </a:cxnLst>
              <a:rect l="0" t="0" r="r" b="b"/>
              <a:pathLst>
                <a:path w="455" h="113">
                  <a:moveTo>
                    <a:pt x="317" y="0"/>
                  </a:moveTo>
                  <a:lnTo>
                    <a:pt x="455" y="26"/>
                  </a:lnTo>
                  <a:lnTo>
                    <a:pt x="147" y="113"/>
                  </a:lnTo>
                  <a:lnTo>
                    <a:pt x="0" y="90"/>
                  </a:lnTo>
                  <a:lnTo>
                    <a:pt x="317" y="0"/>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7" name="Freeform 36"/>
            <p:cNvSpPr>
              <a:spLocks/>
            </p:cNvSpPr>
            <p:nvPr/>
          </p:nvSpPr>
          <p:spPr bwMode="auto">
            <a:xfrm>
              <a:off x="14482246" y="6413231"/>
              <a:ext cx="868173" cy="1846190"/>
            </a:xfrm>
            <a:custGeom>
              <a:avLst/>
              <a:gdLst>
                <a:gd name="T0" fmla="*/ 0 w 242"/>
                <a:gd name="T1" fmla="*/ 0 h 472"/>
                <a:gd name="T2" fmla="*/ 140 w 242"/>
                <a:gd name="T3" fmla="*/ 42 h 472"/>
                <a:gd name="T4" fmla="*/ 242 w 242"/>
                <a:gd name="T5" fmla="*/ 472 h 472"/>
                <a:gd name="T6" fmla="*/ 104 w 242"/>
                <a:gd name="T7" fmla="*/ 446 h 472"/>
                <a:gd name="T8" fmla="*/ 0 w 242"/>
                <a:gd name="T9" fmla="*/ 0 h 472"/>
              </a:gdLst>
              <a:ahLst/>
              <a:cxnLst>
                <a:cxn ang="0">
                  <a:pos x="T0" y="T1"/>
                </a:cxn>
                <a:cxn ang="0">
                  <a:pos x="T2" y="T3"/>
                </a:cxn>
                <a:cxn ang="0">
                  <a:pos x="T4" y="T5"/>
                </a:cxn>
                <a:cxn ang="0">
                  <a:pos x="T6" y="T7"/>
                </a:cxn>
                <a:cxn ang="0">
                  <a:pos x="T8" y="T9"/>
                </a:cxn>
              </a:cxnLst>
              <a:rect l="0" t="0" r="r" b="b"/>
              <a:pathLst>
                <a:path w="242" h="472">
                  <a:moveTo>
                    <a:pt x="0" y="0"/>
                  </a:moveTo>
                  <a:lnTo>
                    <a:pt x="140" y="42"/>
                  </a:lnTo>
                  <a:lnTo>
                    <a:pt x="242" y="472"/>
                  </a:lnTo>
                  <a:lnTo>
                    <a:pt x="104" y="446"/>
                  </a:lnTo>
                  <a:lnTo>
                    <a:pt x="0" y="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8" name="Freeform 37"/>
            <p:cNvSpPr>
              <a:spLocks/>
            </p:cNvSpPr>
            <p:nvPr/>
          </p:nvSpPr>
          <p:spPr bwMode="auto">
            <a:xfrm>
              <a:off x="14593458" y="5791315"/>
              <a:ext cx="1922892" cy="668853"/>
            </a:xfrm>
            <a:custGeom>
              <a:avLst/>
              <a:gdLst>
                <a:gd name="T0" fmla="*/ 408 w 536"/>
                <a:gd name="T1" fmla="*/ 0 h 171"/>
                <a:gd name="T2" fmla="*/ 536 w 536"/>
                <a:gd name="T3" fmla="*/ 50 h 171"/>
                <a:gd name="T4" fmla="*/ 140 w 536"/>
                <a:gd name="T5" fmla="*/ 171 h 171"/>
                <a:gd name="T6" fmla="*/ 0 w 536"/>
                <a:gd name="T7" fmla="*/ 126 h 171"/>
                <a:gd name="T8" fmla="*/ 408 w 536"/>
                <a:gd name="T9" fmla="*/ 0 h 171"/>
              </a:gdLst>
              <a:ahLst/>
              <a:cxnLst>
                <a:cxn ang="0">
                  <a:pos x="T0" y="T1"/>
                </a:cxn>
                <a:cxn ang="0">
                  <a:pos x="T2" y="T3"/>
                </a:cxn>
                <a:cxn ang="0">
                  <a:pos x="T4" y="T5"/>
                </a:cxn>
                <a:cxn ang="0">
                  <a:pos x="T6" y="T7"/>
                </a:cxn>
                <a:cxn ang="0">
                  <a:pos x="T8" y="T9"/>
                </a:cxn>
              </a:cxnLst>
              <a:rect l="0" t="0" r="r" b="b"/>
              <a:pathLst>
                <a:path w="536" h="171">
                  <a:moveTo>
                    <a:pt x="408" y="0"/>
                  </a:moveTo>
                  <a:lnTo>
                    <a:pt x="536" y="50"/>
                  </a:lnTo>
                  <a:lnTo>
                    <a:pt x="140" y="171"/>
                  </a:lnTo>
                  <a:lnTo>
                    <a:pt x="0" y="126"/>
                  </a:lnTo>
                  <a:lnTo>
                    <a:pt x="408"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39" name="Freeform 38"/>
            <p:cNvSpPr>
              <a:spLocks/>
            </p:cNvSpPr>
            <p:nvPr/>
          </p:nvSpPr>
          <p:spPr bwMode="auto">
            <a:xfrm>
              <a:off x="15766566" y="4527928"/>
              <a:ext cx="749784" cy="1458960"/>
            </a:xfrm>
            <a:custGeom>
              <a:avLst/>
              <a:gdLst>
                <a:gd name="T0" fmla="*/ 0 w 209"/>
                <a:gd name="T1" fmla="*/ 0 h 373"/>
                <a:gd name="T2" fmla="*/ 131 w 209"/>
                <a:gd name="T3" fmla="*/ 60 h 373"/>
                <a:gd name="T4" fmla="*/ 209 w 209"/>
                <a:gd name="T5" fmla="*/ 373 h 373"/>
                <a:gd name="T6" fmla="*/ 81 w 209"/>
                <a:gd name="T7" fmla="*/ 323 h 373"/>
                <a:gd name="T8" fmla="*/ 0 w 209"/>
                <a:gd name="T9" fmla="*/ 0 h 373"/>
              </a:gdLst>
              <a:ahLst/>
              <a:cxnLst>
                <a:cxn ang="0">
                  <a:pos x="T0" y="T1"/>
                </a:cxn>
                <a:cxn ang="0">
                  <a:pos x="T2" y="T3"/>
                </a:cxn>
                <a:cxn ang="0">
                  <a:pos x="T4" y="T5"/>
                </a:cxn>
                <a:cxn ang="0">
                  <a:pos x="T6" y="T7"/>
                </a:cxn>
                <a:cxn ang="0">
                  <a:pos x="T8" y="T9"/>
                </a:cxn>
              </a:cxnLst>
              <a:rect l="0" t="0" r="r" b="b"/>
              <a:pathLst>
                <a:path w="209" h="373">
                  <a:moveTo>
                    <a:pt x="0" y="0"/>
                  </a:moveTo>
                  <a:lnTo>
                    <a:pt x="131" y="60"/>
                  </a:lnTo>
                  <a:lnTo>
                    <a:pt x="209" y="373"/>
                  </a:lnTo>
                  <a:lnTo>
                    <a:pt x="81" y="323"/>
                  </a:lnTo>
                  <a:lnTo>
                    <a:pt x="0" y="0"/>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0" name="Freeform 39"/>
            <p:cNvSpPr>
              <a:spLocks/>
            </p:cNvSpPr>
            <p:nvPr/>
          </p:nvSpPr>
          <p:spPr bwMode="auto">
            <a:xfrm>
              <a:off x="10213137" y="886395"/>
              <a:ext cx="3418873" cy="4404259"/>
            </a:xfrm>
            <a:custGeom>
              <a:avLst/>
              <a:gdLst>
                <a:gd name="T0" fmla="*/ 361 w 402"/>
                <a:gd name="T1" fmla="*/ 0 h 475"/>
                <a:gd name="T2" fmla="*/ 402 w 402"/>
                <a:gd name="T3" fmla="*/ 173 h 475"/>
                <a:gd name="T4" fmla="*/ 372 w 402"/>
                <a:gd name="T5" fmla="*/ 227 h 475"/>
                <a:gd name="T6" fmla="*/ 356 w 402"/>
                <a:gd name="T7" fmla="*/ 215 h 475"/>
                <a:gd name="T8" fmla="*/ 337 w 402"/>
                <a:gd name="T9" fmla="*/ 207 h 475"/>
                <a:gd name="T10" fmla="*/ 316 w 402"/>
                <a:gd name="T11" fmla="*/ 206 h 475"/>
                <a:gd name="T12" fmla="*/ 294 w 402"/>
                <a:gd name="T13" fmla="*/ 210 h 475"/>
                <a:gd name="T14" fmla="*/ 265 w 402"/>
                <a:gd name="T15" fmla="*/ 227 h 475"/>
                <a:gd name="T16" fmla="*/ 244 w 402"/>
                <a:gd name="T17" fmla="*/ 254 h 475"/>
                <a:gd name="T18" fmla="*/ 233 w 402"/>
                <a:gd name="T19" fmla="*/ 286 h 475"/>
                <a:gd name="T20" fmla="*/ 234 w 402"/>
                <a:gd name="T21" fmla="*/ 321 h 475"/>
                <a:gd name="T22" fmla="*/ 242 w 402"/>
                <a:gd name="T23" fmla="*/ 342 h 475"/>
                <a:gd name="T24" fmla="*/ 254 w 402"/>
                <a:gd name="T25" fmla="*/ 359 h 475"/>
                <a:gd name="T26" fmla="*/ 271 w 402"/>
                <a:gd name="T27" fmla="*/ 372 h 475"/>
                <a:gd name="T28" fmla="*/ 290 w 402"/>
                <a:gd name="T29" fmla="*/ 380 h 475"/>
                <a:gd name="T30" fmla="*/ 261 w 402"/>
                <a:gd name="T31" fmla="*/ 432 h 475"/>
                <a:gd name="T32" fmla="*/ 206 w 402"/>
                <a:gd name="T33" fmla="*/ 399 h 475"/>
                <a:gd name="T34" fmla="*/ 189 w 402"/>
                <a:gd name="T35" fmla="*/ 389 h 475"/>
                <a:gd name="T36" fmla="*/ 190 w 402"/>
                <a:gd name="T37" fmla="*/ 394 h 475"/>
                <a:gd name="T38" fmla="*/ 190 w 402"/>
                <a:gd name="T39" fmla="*/ 399 h 475"/>
                <a:gd name="T40" fmla="*/ 190 w 402"/>
                <a:gd name="T41" fmla="*/ 404 h 475"/>
                <a:gd name="T42" fmla="*/ 190 w 402"/>
                <a:gd name="T43" fmla="*/ 410 h 475"/>
                <a:gd name="T44" fmla="*/ 184 w 402"/>
                <a:gd name="T45" fmla="*/ 430 h 475"/>
                <a:gd name="T46" fmla="*/ 174 w 402"/>
                <a:gd name="T47" fmla="*/ 448 h 475"/>
                <a:gd name="T48" fmla="*/ 159 w 402"/>
                <a:gd name="T49" fmla="*/ 462 h 475"/>
                <a:gd name="T50" fmla="*/ 141 w 402"/>
                <a:gd name="T51" fmla="*/ 471 h 475"/>
                <a:gd name="T52" fmla="*/ 116 w 402"/>
                <a:gd name="T53" fmla="*/ 474 h 475"/>
                <a:gd name="T54" fmla="*/ 94 w 402"/>
                <a:gd name="T55" fmla="*/ 466 h 475"/>
                <a:gd name="T56" fmla="*/ 76 w 402"/>
                <a:gd name="T57" fmla="*/ 450 h 475"/>
                <a:gd name="T58" fmla="*/ 66 w 402"/>
                <a:gd name="T59" fmla="*/ 425 h 475"/>
                <a:gd name="T60" fmla="*/ 65 w 402"/>
                <a:gd name="T61" fmla="*/ 404 h 475"/>
                <a:gd name="T62" fmla="*/ 69 w 402"/>
                <a:gd name="T63" fmla="*/ 384 h 475"/>
                <a:gd name="T64" fmla="*/ 78 w 402"/>
                <a:gd name="T65" fmla="*/ 366 h 475"/>
                <a:gd name="T66" fmla="*/ 92 w 402"/>
                <a:gd name="T67" fmla="*/ 351 h 475"/>
                <a:gd name="T68" fmla="*/ 96 w 402"/>
                <a:gd name="T69" fmla="*/ 348 h 475"/>
                <a:gd name="T70" fmla="*/ 100 w 402"/>
                <a:gd name="T71" fmla="*/ 345 h 475"/>
                <a:gd name="T72" fmla="*/ 104 w 402"/>
                <a:gd name="T73" fmla="*/ 343 h 475"/>
                <a:gd name="T74" fmla="*/ 109 w 402"/>
                <a:gd name="T75" fmla="*/ 341 h 475"/>
                <a:gd name="T76" fmla="*/ 92 w 402"/>
                <a:gd name="T77" fmla="*/ 331 h 475"/>
                <a:gd name="T78" fmla="*/ 35 w 402"/>
                <a:gd name="T79" fmla="*/ 296 h 475"/>
                <a:gd name="T80" fmla="*/ 0 w 402"/>
                <a:gd name="T81" fmla="*/ 134 h 475"/>
                <a:gd name="T82" fmla="*/ 109 w 402"/>
                <a:gd name="T83" fmla="*/ 93 h 475"/>
                <a:gd name="T84" fmla="*/ 106 w 402"/>
                <a:gd name="T85" fmla="*/ 105 h 475"/>
                <a:gd name="T86" fmla="*/ 104 w 402"/>
                <a:gd name="T87" fmla="*/ 118 h 475"/>
                <a:gd name="T88" fmla="*/ 104 w 402"/>
                <a:gd name="T89" fmla="*/ 130 h 475"/>
                <a:gd name="T90" fmla="*/ 106 w 402"/>
                <a:gd name="T91" fmla="*/ 142 h 475"/>
                <a:gd name="T92" fmla="*/ 119 w 402"/>
                <a:gd name="T93" fmla="*/ 172 h 475"/>
                <a:gd name="T94" fmla="*/ 141 w 402"/>
                <a:gd name="T95" fmla="*/ 191 h 475"/>
                <a:gd name="T96" fmla="*/ 169 w 402"/>
                <a:gd name="T97" fmla="*/ 200 h 475"/>
                <a:gd name="T98" fmla="*/ 200 w 402"/>
                <a:gd name="T99" fmla="*/ 196 h 475"/>
                <a:gd name="T100" fmla="*/ 229 w 402"/>
                <a:gd name="T101" fmla="*/ 179 h 475"/>
                <a:gd name="T102" fmla="*/ 250 w 402"/>
                <a:gd name="T103" fmla="*/ 152 h 475"/>
                <a:gd name="T104" fmla="*/ 261 w 402"/>
                <a:gd name="T105" fmla="*/ 120 h 475"/>
                <a:gd name="T106" fmla="*/ 260 w 402"/>
                <a:gd name="T107" fmla="*/ 86 h 475"/>
                <a:gd name="T108" fmla="*/ 256 w 402"/>
                <a:gd name="T109" fmla="*/ 74 h 475"/>
                <a:gd name="T110" fmla="*/ 251 w 402"/>
                <a:gd name="T111" fmla="*/ 63 h 475"/>
                <a:gd name="T112" fmla="*/ 244 w 402"/>
                <a:gd name="T113" fmla="*/ 54 h 475"/>
                <a:gd name="T114" fmla="*/ 237 w 402"/>
                <a:gd name="T115" fmla="*/ 46 h 475"/>
                <a:gd name="T116" fmla="*/ 361 w 402"/>
                <a:gd name="T117"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2" h="475">
                  <a:moveTo>
                    <a:pt x="361" y="0"/>
                  </a:moveTo>
                  <a:cubicBezTo>
                    <a:pt x="402" y="173"/>
                    <a:pt x="402" y="173"/>
                    <a:pt x="402" y="173"/>
                  </a:cubicBezTo>
                  <a:cubicBezTo>
                    <a:pt x="372" y="227"/>
                    <a:pt x="372" y="227"/>
                    <a:pt x="372" y="227"/>
                  </a:cubicBezTo>
                  <a:cubicBezTo>
                    <a:pt x="367" y="222"/>
                    <a:pt x="362" y="218"/>
                    <a:pt x="356" y="215"/>
                  </a:cubicBezTo>
                  <a:cubicBezTo>
                    <a:pt x="350" y="211"/>
                    <a:pt x="343" y="209"/>
                    <a:pt x="337" y="207"/>
                  </a:cubicBezTo>
                  <a:cubicBezTo>
                    <a:pt x="330" y="206"/>
                    <a:pt x="323" y="205"/>
                    <a:pt x="316" y="206"/>
                  </a:cubicBezTo>
                  <a:cubicBezTo>
                    <a:pt x="309" y="206"/>
                    <a:pt x="301" y="208"/>
                    <a:pt x="294" y="210"/>
                  </a:cubicBezTo>
                  <a:cubicBezTo>
                    <a:pt x="283" y="214"/>
                    <a:pt x="273" y="220"/>
                    <a:pt x="265" y="227"/>
                  </a:cubicBezTo>
                  <a:cubicBezTo>
                    <a:pt x="256" y="235"/>
                    <a:pt x="249" y="244"/>
                    <a:pt x="244" y="254"/>
                  </a:cubicBezTo>
                  <a:cubicBezTo>
                    <a:pt x="239" y="264"/>
                    <a:pt x="235" y="275"/>
                    <a:pt x="233" y="286"/>
                  </a:cubicBezTo>
                  <a:cubicBezTo>
                    <a:pt x="231" y="297"/>
                    <a:pt x="232" y="309"/>
                    <a:pt x="234" y="321"/>
                  </a:cubicBezTo>
                  <a:cubicBezTo>
                    <a:pt x="236" y="328"/>
                    <a:pt x="239" y="335"/>
                    <a:pt x="242" y="342"/>
                  </a:cubicBezTo>
                  <a:cubicBezTo>
                    <a:pt x="245" y="348"/>
                    <a:pt x="250" y="354"/>
                    <a:pt x="254" y="359"/>
                  </a:cubicBezTo>
                  <a:cubicBezTo>
                    <a:pt x="259" y="364"/>
                    <a:pt x="265" y="368"/>
                    <a:pt x="271" y="372"/>
                  </a:cubicBezTo>
                  <a:cubicBezTo>
                    <a:pt x="276" y="375"/>
                    <a:pt x="283" y="378"/>
                    <a:pt x="290" y="380"/>
                  </a:cubicBezTo>
                  <a:cubicBezTo>
                    <a:pt x="261" y="432"/>
                    <a:pt x="261" y="432"/>
                    <a:pt x="261" y="432"/>
                  </a:cubicBezTo>
                  <a:cubicBezTo>
                    <a:pt x="206" y="399"/>
                    <a:pt x="206" y="399"/>
                    <a:pt x="206" y="399"/>
                  </a:cubicBezTo>
                  <a:cubicBezTo>
                    <a:pt x="189" y="389"/>
                    <a:pt x="189" y="389"/>
                    <a:pt x="189" y="389"/>
                  </a:cubicBezTo>
                  <a:cubicBezTo>
                    <a:pt x="190" y="390"/>
                    <a:pt x="190" y="392"/>
                    <a:pt x="190" y="394"/>
                  </a:cubicBezTo>
                  <a:cubicBezTo>
                    <a:pt x="190" y="396"/>
                    <a:pt x="190" y="397"/>
                    <a:pt x="190" y="399"/>
                  </a:cubicBezTo>
                  <a:cubicBezTo>
                    <a:pt x="190" y="401"/>
                    <a:pt x="190" y="403"/>
                    <a:pt x="190" y="404"/>
                  </a:cubicBezTo>
                  <a:cubicBezTo>
                    <a:pt x="190" y="406"/>
                    <a:pt x="190" y="408"/>
                    <a:pt x="190" y="410"/>
                  </a:cubicBezTo>
                  <a:cubicBezTo>
                    <a:pt x="189" y="417"/>
                    <a:pt x="187" y="423"/>
                    <a:pt x="184" y="430"/>
                  </a:cubicBezTo>
                  <a:cubicBezTo>
                    <a:pt x="182" y="436"/>
                    <a:pt x="178" y="442"/>
                    <a:pt x="174" y="448"/>
                  </a:cubicBezTo>
                  <a:cubicBezTo>
                    <a:pt x="170" y="453"/>
                    <a:pt x="165" y="458"/>
                    <a:pt x="159" y="462"/>
                  </a:cubicBezTo>
                  <a:cubicBezTo>
                    <a:pt x="154" y="466"/>
                    <a:pt x="148" y="469"/>
                    <a:pt x="141" y="471"/>
                  </a:cubicBezTo>
                  <a:cubicBezTo>
                    <a:pt x="133" y="474"/>
                    <a:pt x="124" y="475"/>
                    <a:pt x="116" y="474"/>
                  </a:cubicBezTo>
                  <a:cubicBezTo>
                    <a:pt x="108" y="473"/>
                    <a:pt x="101" y="470"/>
                    <a:pt x="94" y="466"/>
                  </a:cubicBezTo>
                  <a:cubicBezTo>
                    <a:pt x="87" y="462"/>
                    <a:pt x="81" y="456"/>
                    <a:pt x="76" y="450"/>
                  </a:cubicBezTo>
                  <a:cubicBezTo>
                    <a:pt x="72" y="443"/>
                    <a:pt x="68" y="435"/>
                    <a:pt x="66" y="425"/>
                  </a:cubicBezTo>
                  <a:cubicBezTo>
                    <a:pt x="65" y="418"/>
                    <a:pt x="64" y="411"/>
                    <a:pt x="65" y="404"/>
                  </a:cubicBezTo>
                  <a:cubicBezTo>
                    <a:pt x="65" y="398"/>
                    <a:pt x="67" y="391"/>
                    <a:pt x="69" y="384"/>
                  </a:cubicBezTo>
                  <a:cubicBezTo>
                    <a:pt x="71" y="378"/>
                    <a:pt x="74" y="372"/>
                    <a:pt x="78" y="366"/>
                  </a:cubicBezTo>
                  <a:cubicBezTo>
                    <a:pt x="82" y="360"/>
                    <a:pt x="87" y="355"/>
                    <a:pt x="92" y="351"/>
                  </a:cubicBezTo>
                  <a:cubicBezTo>
                    <a:pt x="93" y="350"/>
                    <a:pt x="94" y="349"/>
                    <a:pt x="96" y="348"/>
                  </a:cubicBezTo>
                  <a:cubicBezTo>
                    <a:pt x="97" y="347"/>
                    <a:pt x="98" y="346"/>
                    <a:pt x="100" y="345"/>
                  </a:cubicBezTo>
                  <a:cubicBezTo>
                    <a:pt x="101" y="344"/>
                    <a:pt x="103" y="343"/>
                    <a:pt x="104" y="343"/>
                  </a:cubicBezTo>
                  <a:cubicBezTo>
                    <a:pt x="105" y="342"/>
                    <a:pt x="107" y="341"/>
                    <a:pt x="109" y="341"/>
                  </a:cubicBezTo>
                  <a:cubicBezTo>
                    <a:pt x="92" y="331"/>
                    <a:pt x="92" y="331"/>
                    <a:pt x="92" y="331"/>
                  </a:cubicBezTo>
                  <a:cubicBezTo>
                    <a:pt x="35" y="296"/>
                    <a:pt x="35" y="296"/>
                    <a:pt x="35" y="296"/>
                  </a:cubicBezTo>
                  <a:cubicBezTo>
                    <a:pt x="0" y="134"/>
                    <a:pt x="0" y="134"/>
                    <a:pt x="0" y="134"/>
                  </a:cubicBezTo>
                  <a:cubicBezTo>
                    <a:pt x="109" y="93"/>
                    <a:pt x="109" y="93"/>
                    <a:pt x="109" y="93"/>
                  </a:cubicBezTo>
                  <a:cubicBezTo>
                    <a:pt x="108" y="97"/>
                    <a:pt x="107" y="101"/>
                    <a:pt x="106" y="105"/>
                  </a:cubicBezTo>
                  <a:cubicBezTo>
                    <a:pt x="105" y="109"/>
                    <a:pt x="104" y="113"/>
                    <a:pt x="104" y="118"/>
                  </a:cubicBezTo>
                  <a:cubicBezTo>
                    <a:pt x="104" y="122"/>
                    <a:pt x="104" y="126"/>
                    <a:pt x="104" y="130"/>
                  </a:cubicBezTo>
                  <a:cubicBezTo>
                    <a:pt x="105" y="134"/>
                    <a:pt x="105" y="138"/>
                    <a:pt x="106" y="142"/>
                  </a:cubicBezTo>
                  <a:cubicBezTo>
                    <a:pt x="108" y="153"/>
                    <a:pt x="113" y="163"/>
                    <a:pt x="119" y="172"/>
                  </a:cubicBezTo>
                  <a:cubicBezTo>
                    <a:pt x="125" y="180"/>
                    <a:pt x="132" y="187"/>
                    <a:pt x="141" y="191"/>
                  </a:cubicBezTo>
                  <a:cubicBezTo>
                    <a:pt x="149" y="196"/>
                    <a:pt x="159" y="199"/>
                    <a:pt x="169" y="200"/>
                  </a:cubicBezTo>
                  <a:cubicBezTo>
                    <a:pt x="179" y="201"/>
                    <a:pt x="190" y="200"/>
                    <a:pt x="200" y="196"/>
                  </a:cubicBezTo>
                  <a:cubicBezTo>
                    <a:pt x="211" y="192"/>
                    <a:pt x="221" y="186"/>
                    <a:pt x="229" y="179"/>
                  </a:cubicBezTo>
                  <a:cubicBezTo>
                    <a:pt x="238" y="171"/>
                    <a:pt x="245" y="162"/>
                    <a:pt x="250" y="152"/>
                  </a:cubicBezTo>
                  <a:cubicBezTo>
                    <a:pt x="255" y="142"/>
                    <a:pt x="259" y="131"/>
                    <a:pt x="261" y="120"/>
                  </a:cubicBezTo>
                  <a:cubicBezTo>
                    <a:pt x="263" y="109"/>
                    <a:pt x="262" y="97"/>
                    <a:pt x="260" y="86"/>
                  </a:cubicBezTo>
                  <a:cubicBezTo>
                    <a:pt x="259" y="82"/>
                    <a:pt x="258" y="78"/>
                    <a:pt x="256" y="74"/>
                  </a:cubicBezTo>
                  <a:cubicBezTo>
                    <a:pt x="255" y="70"/>
                    <a:pt x="253" y="67"/>
                    <a:pt x="251" y="63"/>
                  </a:cubicBezTo>
                  <a:cubicBezTo>
                    <a:pt x="249" y="60"/>
                    <a:pt x="247" y="57"/>
                    <a:pt x="244" y="54"/>
                  </a:cubicBezTo>
                  <a:cubicBezTo>
                    <a:pt x="242" y="51"/>
                    <a:pt x="240" y="48"/>
                    <a:pt x="237" y="46"/>
                  </a:cubicBezTo>
                  <a:lnTo>
                    <a:pt x="361"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1" name="Freeform 40"/>
            <p:cNvSpPr>
              <a:spLocks/>
            </p:cNvSpPr>
            <p:nvPr/>
          </p:nvSpPr>
          <p:spPr bwMode="auto">
            <a:xfrm>
              <a:off x="10288476" y="976358"/>
              <a:ext cx="3275374" cy="4239980"/>
            </a:xfrm>
            <a:custGeom>
              <a:avLst/>
              <a:gdLst>
                <a:gd name="T0" fmla="*/ 114 w 385"/>
                <a:gd name="T1" fmla="*/ 457 h 457"/>
                <a:gd name="T2" fmla="*/ 63 w 385"/>
                <a:gd name="T3" fmla="*/ 392 h 457"/>
                <a:gd name="T4" fmla="*/ 85 w 385"/>
                <a:gd name="T5" fmla="*/ 349 h 457"/>
                <a:gd name="T6" fmla="*/ 103 w 385"/>
                <a:gd name="T7" fmla="*/ 324 h 457"/>
                <a:gd name="T8" fmla="*/ 32 w 385"/>
                <a:gd name="T9" fmla="*/ 282 h 457"/>
                <a:gd name="T10" fmla="*/ 0 w 385"/>
                <a:gd name="T11" fmla="*/ 128 h 457"/>
                <a:gd name="T12" fmla="*/ 89 w 385"/>
                <a:gd name="T13" fmla="*/ 95 h 457"/>
                <a:gd name="T14" fmla="*/ 114 w 385"/>
                <a:gd name="T15" fmla="*/ 177 h 457"/>
                <a:gd name="T16" fmla="*/ 197 w 385"/>
                <a:gd name="T17" fmla="*/ 192 h 457"/>
                <a:gd name="T18" fmla="*/ 241 w 385"/>
                <a:gd name="T19" fmla="*/ 39 h 457"/>
                <a:gd name="T20" fmla="*/ 347 w 385"/>
                <a:gd name="T21" fmla="*/ 0 h 457"/>
                <a:gd name="T22" fmla="*/ 385 w 385"/>
                <a:gd name="T23" fmla="*/ 162 h 457"/>
                <a:gd name="T24" fmla="*/ 361 w 385"/>
                <a:gd name="T25" fmla="*/ 206 h 457"/>
                <a:gd name="T26" fmla="*/ 229 w 385"/>
                <a:gd name="T27" fmla="*/ 240 h 457"/>
                <a:gd name="T28" fmla="*/ 270 w 385"/>
                <a:gd name="T29" fmla="*/ 374 h 457"/>
                <a:gd name="T30" fmla="*/ 250 w 385"/>
                <a:gd name="T31" fmla="*/ 411 h 457"/>
                <a:gd name="T32" fmla="*/ 184 w 385"/>
                <a:gd name="T33" fmla="*/ 372 h 457"/>
                <a:gd name="T34" fmla="*/ 174 w 385"/>
                <a:gd name="T35" fmla="*/ 375 h 457"/>
                <a:gd name="T36" fmla="*/ 174 w 385"/>
                <a:gd name="T37" fmla="*/ 389 h 457"/>
                <a:gd name="T38" fmla="*/ 167 w 385"/>
                <a:gd name="T39" fmla="*/ 420 h 457"/>
                <a:gd name="T40" fmla="*/ 114 w 385"/>
                <a:gd name="T41"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457">
                  <a:moveTo>
                    <a:pt x="114" y="457"/>
                  </a:moveTo>
                  <a:cubicBezTo>
                    <a:pt x="80" y="457"/>
                    <a:pt x="60" y="423"/>
                    <a:pt x="63" y="392"/>
                  </a:cubicBezTo>
                  <a:cubicBezTo>
                    <a:pt x="65" y="376"/>
                    <a:pt x="73" y="360"/>
                    <a:pt x="85" y="349"/>
                  </a:cubicBezTo>
                  <a:cubicBezTo>
                    <a:pt x="90" y="344"/>
                    <a:pt x="117" y="332"/>
                    <a:pt x="103" y="324"/>
                  </a:cubicBezTo>
                  <a:cubicBezTo>
                    <a:pt x="32" y="282"/>
                    <a:pt x="32" y="282"/>
                    <a:pt x="32" y="282"/>
                  </a:cubicBezTo>
                  <a:cubicBezTo>
                    <a:pt x="0" y="128"/>
                    <a:pt x="0" y="128"/>
                    <a:pt x="0" y="128"/>
                  </a:cubicBezTo>
                  <a:cubicBezTo>
                    <a:pt x="89" y="95"/>
                    <a:pt x="89" y="95"/>
                    <a:pt x="89" y="95"/>
                  </a:cubicBezTo>
                  <a:cubicBezTo>
                    <a:pt x="84" y="124"/>
                    <a:pt x="92" y="156"/>
                    <a:pt x="114" y="177"/>
                  </a:cubicBezTo>
                  <a:cubicBezTo>
                    <a:pt x="136" y="198"/>
                    <a:pt x="169" y="203"/>
                    <a:pt x="197" y="192"/>
                  </a:cubicBezTo>
                  <a:cubicBezTo>
                    <a:pt x="254" y="169"/>
                    <a:pt x="281" y="89"/>
                    <a:pt x="241" y="39"/>
                  </a:cubicBezTo>
                  <a:cubicBezTo>
                    <a:pt x="347" y="0"/>
                    <a:pt x="347" y="0"/>
                    <a:pt x="347" y="0"/>
                  </a:cubicBezTo>
                  <a:cubicBezTo>
                    <a:pt x="385" y="162"/>
                    <a:pt x="385" y="162"/>
                    <a:pt x="385" y="162"/>
                  </a:cubicBezTo>
                  <a:cubicBezTo>
                    <a:pt x="361" y="206"/>
                    <a:pt x="361" y="206"/>
                    <a:pt x="361" y="206"/>
                  </a:cubicBezTo>
                  <a:cubicBezTo>
                    <a:pt x="317" y="170"/>
                    <a:pt x="254" y="193"/>
                    <a:pt x="229" y="240"/>
                  </a:cubicBezTo>
                  <a:cubicBezTo>
                    <a:pt x="203" y="287"/>
                    <a:pt x="217" y="354"/>
                    <a:pt x="270" y="374"/>
                  </a:cubicBezTo>
                  <a:cubicBezTo>
                    <a:pt x="250" y="411"/>
                    <a:pt x="250" y="411"/>
                    <a:pt x="250" y="411"/>
                  </a:cubicBezTo>
                  <a:cubicBezTo>
                    <a:pt x="184" y="372"/>
                    <a:pt x="184" y="372"/>
                    <a:pt x="184" y="372"/>
                  </a:cubicBezTo>
                  <a:cubicBezTo>
                    <a:pt x="181" y="371"/>
                    <a:pt x="177" y="371"/>
                    <a:pt x="174" y="375"/>
                  </a:cubicBezTo>
                  <a:cubicBezTo>
                    <a:pt x="172" y="378"/>
                    <a:pt x="174" y="385"/>
                    <a:pt x="174" y="389"/>
                  </a:cubicBezTo>
                  <a:cubicBezTo>
                    <a:pt x="174" y="400"/>
                    <a:pt x="172" y="410"/>
                    <a:pt x="167" y="420"/>
                  </a:cubicBezTo>
                  <a:cubicBezTo>
                    <a:pt x="158" y="441"/>
                    <a:pt x="137" y="457"/>
                    <a:pt x="114" y="45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41"/>
            <p:cNvSpPr>
              <a:spLocks/>
            </p:cNvSpPr>
            <p:nvPr/>
          </p:nvSpPr>
          <p:spPr bwMode="auto">
            <a:xfrm>
              <a:off x="9147654" y="3796492"/>
              <a:ext cx="3461923" cy="4099169"/>
            </a:xfrm>
            <a:custGeom>
              <a:avLst/>
              <a:gdLst>
                <a:gd name="T0" fmla="*/ 155 w 407"/>
                <a:gd name="T1" fmla="*/ 0 h 442"/>
                <a:gd name="T2" fmla="*/ 202 w 407"/>
                <a:gd name="T3" fmla="*/ 28 h 442"/>
                <a:gd name="T4" fmla="*/ 188 w 407"/>
                <a:gd name="T5" fmla="*/ 47 h 442"/>
                <a:gd name="T6" fmla="*/ 178 w 407"/>
                <a:gd name="T7" fmla="*/ 69 h 442"/>
                <a:gd name="T8" fmla="*/ 174 w 407"/>
                <a:gd name="T9" fmla="*/ 92 h 442"/>
                <a:gd name="T10" fmla="*/ 176 w 407"/>
                <a:gd name="T11" fmla="*/ 117 h 442"/>
                <a:gd name="T12" fmla="*/ 188 w 407"/>
                <a:gd name="T13" fmla="*/ 147 h 442"/>
                <a:gd name="T14" fmla="*/ 210 w 407"/>
                <a:gd name="T15" fmla="*/ 168 h 442"/>
                <a:gd name="T16" fmla="*/ 239 w 407"/>
                <a:gd name="T17" fmla="*/ 178 h 442"/>
                <a:gd name="T18" fmla="*/ 270 w 407"/>
                <a:gd name="T19" fmla="*/ 174 h 442"/>
                <a:gd name="T20" fmla="*/ 291 w 407"/>
                <a:gd name="T21" fmla="*/ 164 h 442"/>
                <a:gd name="T22" fmla="*/ 309 w 407"/>
                <a:gd name="T23" fmla="*/ 148 h 442"/>
                <a:gd name="T24" fmla="*/ 322 w 407"/>
                <a:gd name="T25" fmla="*/ 127 h 442"/>
                <a:gd name="T26" fmla="*/ 329 w 407"/>
                <a:gd name="T27" fmla="*/ 105 h 442"/>
                <a:gd name="T28" fmla="*/ 378 w 407"/>
                <a:gd name="T29" fmla="*/ 133 h 442"/>
                <a:gd name="T30" fmla="*/ 346 w 407"/>
                <a:gd name="T31" fmla="*/ 192 h 442"/>
                <a:gd name="T32" fmla="*/ 336 w 407"/>
                <a:gd name="T33" fmla="*/ 211 h 442"/>
                <a:gd name="T34" fmla="*/ 340 w 407"/>
                <a:gd name="T35" fmla="*/ 210 h 442"/>
                <a:gd name="T36" fmla="*/ 345 w 407"/>
                <a:gd name="T37" fmla="*/ 210 h 442"/>
                <a:gd name="T38" fmla="*/ 350 w 407"/>
                <a:gd name="T39" fmla="*/ 210 h 442"/>
                <a:gd name="T40" fmla="*/ 354 w 407"/>
                <a:gd name="T41" fmla="*/ 211 h 442"/>
                <a:gd name="T42" fmla="*/ 371 w 407"/>
                <a:gd name="T43" fmla="*/ 216 h 442"/>
                <a:gd name="T44" fmla="*/ 386 w 407"/>
                <a:gd name="T45" fmla="*/ 227 h 442"/>
                <a:gd name="T46" fmla="*/ 398 w 407"/>
                <a:gd name="T47" fmla="*/ 242 h 442"/>
                <a:gd name="T48" fmla="*/ 405 w 407"/>
                <a:gd name="T49" fmla="*/ 261 h 442"/>
                <a:gd name="T50" fmla="*/ 406 w 407"/>
                <a:gd name="T51" fmla="*/ 289 h 442"/>
                <a:gd name="T52" fmla="*/ 397 w 407"/>
                <a:gd name="T53" fmla="*/ 315 h 442"/>
                <a:gd name="T54" fmla="*/ 380 w 407"/>
                <a:gd name="T55" fmla="*/ 336 h 442"/>
                <a:gd name="T56" fmla="*/ 357 w 407"/>
                <a:gd name="T57" fmla="*/ 349 h 442"/>
                <a:gd name="T58" fmla="*/ 338 w 407"/>
                <a:gd name="T59" fmla="*/ 352 h 442"/>
                <a:gd name="T60" fmla="*/ 320 w 407"/>
                <a:gd name="T61" fmla="*/ 349 h 442"/>
                <a:gd name="T62" fmla="*/ 304 w 407"/>
                <a:gd name="T63" fmla="*/ 340 h 442"/>
                <a:gd name="T64" fmla="*/ 291 w 407"/>
                <a:gd name="T65" fmla="*/ 327 h 442"/>
                <a:gd name="T66" fmla="*/ 288 w 407"/>
                <a:gd name="T67" fmla="*/ 323 h 442"/>
                <a:gd name="T68" fmla="*/ 286 w 407"/>
                <a:gd name="T69" fmla="*/ 319 h 442"/>
                <a:gd name="T70" fmla="*/ 284 w 407"/>
                <a:gd name="T71" fmla="*/ 315 h 442"/>
                <a:gd name="T72" fmla="*/ 282 w 407"/>
                <a:gd name="T73" fmla="*/ 310 h 442"/>
                <a:gd name="T74" fmla="*/ 272 w 407"/>
                <a:gd name="T75" fmla="*/ 329 h 442"/>
                <a:gd name="T76" fmla="*/ 237 w 407"/>
                <a:gd name="T77" fmla="*/ 393 h 442"/>
                <a:gd name="T78" fmla="*/ 77 w 407"/>
                <a:gd name="T79" fmla="*/ 442 h 442"/>
                <a:gd name="T80" fmla="*/ 53 w 407"/>
                <a:gd name="T81" fmla="*/ 322 h 442"/>
                <a:gd name="T82" fmla="*/ 63 w 407"/>
                <a:gd name="T83" fmla="*/ 325 h 442"/>
                <a:gd name="T84" fmla="*/ 74 w 407"/>
                <a:gd name="T85" fmla="*/ 326 h 442"/>
                <a:gd name="T86" fmla="*/ 85 w 407"/>
                <a:gd name="T87" fmla="*/ 325 h 442"/>
                <a:gd name="T88" fmla="*/ 96 w 407"/>
                <a:gd name="T89" fmla="*/ 322 h 442"/>
                <a:gd name="T90" fmla="*/ 124 w 407"/>
                <a:gd name="T91" fmla="*/ 306 h 442"/>
                <a:gd name="T92" fmla="*/ 144 w 407"/>
                <a:gd name="T93" fmla="*/ 281 h 442"/>
                <a:gd name="T94" fmla="*/ 155 w 407"/>
                <a:gd name="T95" fmla="*/ 249 h 442"/>
                <a:gd name="T96" fmla="*/ 154 w 407"/>
                <a:gd name="T97" fmla="*/ 214 h 442"/>
                <a:gd name="T98" fmla="*/ 142 w 407"/>
                <a:gd name="T99" fmla="*/ 184 h 442"/>
                <a:gd name="T100" fmla="*/ 120 w 407"/>
                <a:gd name="T101" fmla="*/ 163 h 442"/>
                <a:gd name="T102" fmla="*/ 93 w 407"/>
                <a:gd name="T103" fmla="*/ 153 h 442"/>
                <a:gd name="T104" fmla="*/ 63 w 407"/>
                <a:gd name="T105" fmla="*/ 157 h 442"/>
                <a:gd name="T106" fmla="*/ 52 w 407"/>
                <a:gd name="T107" fmla="*/ 161 h 442"/>
                <a:gd name="T108" fmla="*/ 42 w 407"/>
                <a:gd name="T109" fmla="*/ 167 h 442"/>
                <a:gd name="T110" fmla="*/ 34 w 407"/>
                <a:gd name="T111" fmla="*/ 175 h 442"/>
                <a:gd name="T112" fmla="*/ 26 w 407"/>
                <a:gd name="T113" fmla="*/ 183 h 442"/>
                <a:gd name="T114" fmla="*/ 0 w 407"/>
                <a:gd name="T115" fmla="*/ 54 h 442"/>
                <a:gd name="T116" fmla="*/ 155 w 407"/>
                <a:gd name="T117"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442">
                  <a:moveTo>
                    <a:pt x="155" y="0"/>
                  </a:moveTo>
                  <a:cubicBezTo>
                    <a:pt x="202" y="28"/>
                    <a:pt x="202" y="28"/>
                    <a:pt x="202" y="28"/>
                  </a:cubicBezTo>
                  <a:cubicBezTo>
                    <a:pt x="197" y="34"/>
                    <a:pt x="192" y="40"/>
                    <a:pt x="188" y="47"/>
                  </a:cubicBezTo>
                  <a:cubicBezTo>
                    <a:pt x="184" y="54"/>
                    <a:pt x="181" y="61"/>
                    <a:pt x="178" y="69"/>
                  </a:cubicBezTo>
                  <a:cubicBezTo>
                    <a:pt x="176" y="76"/>
                    <a:pt x="174" y="84"/>
                    <a:pt x="174" y="92"/>
                  </a:cubicBezTo>
                  <a:cubicBezTo>
                    <a:pt x="173" y="100"/>
                    <a:pt x="174" y="109"/>
                    <a:pt x="176" y="117"/>
                  </a:cubicBezTo>
                  <a:cubicBezTo>
                    <a:pt x="178" y="128"/>
                    <a:pt x="183" y="138"/>
                    <a:pt x="188" y="147"/>
                  </a:cubicBezTo>
                  <a:cubicBezTo>
                    <a:pt x="194" y="155"/>
                    <a:pt x="202" y="163"/>
                    <a:pt x="210" y="168"/>
                  </a:cubicBezTo>
                  <a:cubicBezTo>
                    <a:pt x="219" y="173"/>
                    <a:pt x="228" y="176"/>
                    <a:pt x="239" y="178"/>
                  </a:cubicBezTo>
                  <a:cubicBezTo>
                    <a:pt x="249" y="179"/>
                    <a:pt x="259" y="178"/>
                    <a:pt x="270" y="174"/>
                  </a:cubicBezTo>
                  <a:cubicBezTo>
                    <a:pt x="278" y="172"/>
                    <a:pt x="285" y="168"/>
                    <a:pt x="291" y="164"/>
                  </a:cubicBezTo>
                  <a:cubicBezTo>
                    <a:pt x="298" y="159"/>
                    <a:pt x="303" y="154"/>
                    <a:pt x="309" y="148"/>
                  </a:cubicBezTo>
                  <a:cubicBezTo>
                    <a:pt x="314" y="142"/>
                    <a:pt x="318" y="135"/>
                    <a:pt x="322" y="127"/>
                  </a:cubicBezTo>
                  <a:cubicBezTo>
                    <a:pt x="325" y="120"/>
                    <a:pt x="328" y="112"/>
                    <a:pt x="329" y="105"/>
                  </a:cubicBezTo>
                  <a:cubicBezTo>
                    <a:pt x="378" y="133"/>
                    <a:pt x="378" y="133"/>
                    <a:pt x="378" y="133"/>
                  </a:cubicBezTo>
                  <a:cubicBezTo>
                    <a:pt x="346" y="192"/>
                    <a:pt x="346" y="192"/>
                    <a:pt x="346" y="192"/>
                  </a:cubicBezTo>
                  <a:cubicBezTo>
                    <a:pt x="336" y="211"/>
                    <a:pt x="336" y="211"/>
                    <a:pt x="336" y="211"/>
                  </a:cubicBezTo>
                  <a:cubicBezTo>
                    <a:pt x="337" y="211"/>
                    <a:pt x="339" y="210"/>
                    <a:pt x="340" y="210"/>
                  </a:cubicBezTo>
                  <a:cubicBezTo>
                    <a:pt x="342" y="210"/>
                    <a:pt x="344" y="210"/>
                    <a:pt x="345" y="210"/>
                  </a:cubicBezTo>
                  <a:cubicBezTo>
                    <a:pt x="347" y="210"/>
                    <a:pt x="348" y="210"/>
                    <a:pt x="350" y="210"/>
                  </a:cubicBezTo>
                  <a:cubicBezTo>
                    <a:pt x="351" y="210"/>
                    <a:pt x="353" y="210"/>
                    <a:pt x="354" y="211"/>
                  </a:cubicBezTo>
                  <a:cubicBezTo>
                    <a:pt x="360" y="212"/>
                    <a:pt x="366" y="213"/>
                    <a:pt x="371" y="216"/>
                  </a:cubicBezTo>
                  <a:cubicBezTo>
                    <a:pt x="377" y="219"/>
                    <a:pt x="382" y="222"/>
                    <a:pt x="386" y="227"/>
                  </a:cubicBezTo>
                  <a:cubicBezTo>
                    <a:pt x="391" y="231"/>
                    <a:pt x="395" y="236"/>
                    <a:pt x="398" y="242"/>
                  </a:cubicBezTo>
                  <a:cubicBezTo>
                    <a:pt x="401" y="248"/>
                    <a:pt x="403" y="254"/>
                    <a:pt x="405" y="261"/>
                  </a:cubicBezTo>
                  <a:cubicBezTo>
                    <a:pt x="407" y="270"/>
                    <a:pt x="407" y="280"/>
                    <a:pt x="406" y="289"/>
                  </a:cubicBezTo>
                  <a:cubicBezTo>
                    <a:pt x="404" y="298"/>
                    <a:pt x="401" y="307"/>
                    <a:pt x="397" y="315"/>
                  </a:cubicBezTo>
                  <a:cubicBezTo>
                    <a:pt x="393" y="323"/>
                    <a:pt x="387" y="330"/>
                    <a:pt x="380" y="336"/>
                  </a:cubicBezTo>
                  <a:cubicBezTo>
                    <a:pt x="373" y="342"/>
                    <a:pt x="365" y="347"/>
                    <a:pt x="357" y="349"/>
                  </a:cubicBezTo>
                  <a:cubicBezTo>
                    <a:pt x="350" y="351"/>
                    <a:pt x="344" y="352"/>
                    <a:pt x="338" y="352"/>
                  </a:cubicBezTo>
                  <a:cubicBezTo>
                    <a:pt x="331" y="352"/>
                    <a:pt x="325" y="351"/>
                    <a:pt x="320" y="349"/>
                  </a:cubicBezTo>
                  <a:cubicBezTo>
                    <a:pt x="314" y="347"/>
                    <a:pt x="309" y="344"/>
                    <a:pt x="304" y="340"/>
                  </a:cubicBezTo>
                  <a:cubicBezTo>
                    <a:pt x="299" y="337"/>
                    <a:pt x="295" y="332"/>
                    <a:pt x="291" y="327"/>
                  </a:cubicBezTo>
                  <a:cubicBezTo>
                    <a:pt x="290" y="326"/>
                    <a:pt x="289" y="325"/>
                    <a:pt x="288" y="323"/>
                  </a:cubicBezTo>
                  <a:cubicBezTo>
                    <a:pt x="287" y="322"/>
                    <a:pt x="287" y="320"/>
                    <a:pt x="286" y="319"/>
                  </a:cubicBezTo>
                  <a:cubicBezTo>
                    <a:pt x="285" y="318"/>
                    <a:pt x="284" y="316"/>
                    <a:pt x="284" y="315"/>
                  </a:cubicBezTo>
                  <a:cubicBezTo>
                    <a:pt x="283" y="313"/>
                    <a:pt x="282" y="311"/>
                    <a:pt x="282" y="310"/>
                  </a:cubicBezTo>
                  <a:cubicBezTo>
                    <a:pt x="272" y="329"/>
                    <a:pt x="272" y="329"/>
                    <a:pt x="272" y="329"/>
                  </a:cubicBezTo>
                  <a:cubicBezTo>
                    <a:pt x="237" y="393"/>
                    <a:pt x="237" y="393"/>
                    <a:pt x="237" y="393"/>
                  </a:cubicBezTo>
                  <a:cubicBezTo>
                    <a:pt x="77" y="442"/>
                    <a:pt x="77" y="442"/>
                    <a:pt x="77" y="442"/>
                  </a:cubicBezTo>
                  <a:cubicBezTo>
                    <a:pt x="53" y="322"/>
                    <a:pt x="53" y="322"/>
                    <a:pt x="53" y="322"/>
                  </a:cubicBezTo>
                  <a:cubicBezTo>
                    <a:pt x="57" y="323"/>
                    <a:pt x="60" y="324"/>
                    <a:pt x="63" y="325"/>
                  </a:cubicBezTo>
                  <a:cubicBezTo>
                    <a:pt x="67" y="325"/>
                    <a:pt x="71" y="325"/>
                    <a:pt x="74" y="326"/>
                  </a:cubicBezTo>
                  <a:cubicBezTo>
                    <a:pt x="78" y="326"/>
                    <a:pt x="81" y="325"/>
                    <a:pt x="85" y="325"/>
                  </a:cubicBezTo>
                  <a:cubicBezTo>
                    <a:pt x="89" y="324"/>
                    <a:pt x="93" y="323"/>
                    <a:pt x="96" y="322"/>
                  </a:cubicBezTo>
                  <a:cubicBezTo>
                    <a:pt x="107" y="319"/>
                    <a:pt x="116" y="313"/>
                    <a:pt x="124" y="306"/>
                  </a:cubicBezTo>
                  <a:cubicBezTo>
                    <a:pt x="132" y="299"/>
                    <a:pt x="139" y="290"/>
                    <a:pt x="144" y="281"/>
                  </a:cubicBezTo>
                  <a:cubicBezTo>
                    <a:pt x="150" y="271"/>
                    <a:pt x="153" y="260"/>
                    <a:pt x="155" y="249"/>
                  </a:cubicBezTo>
                  <a:cubicBezTo>
                    <a:pt x="157" y="237"/>
                    <a:pt x="157" y="226"/>
                    <a:pt x="154" y="214"/>
                  </a:cubicBezTo>
                  <a:cubicBezTo>
                    <a:pt x="152" y="203"/>
                    <a:pt x="148" y="193"/>
                    <a:pt x="142" y="184"/>
                  </a:cubicBezTo>
                  <a:cubicBezTo>
                    <a:pt x="136" y="175"/>
                    <a:pt x="129" y="168"/>
                    <a:pt x="120" y="163"/>
                  </a:cubicBezTo>
                  <a:cubicBezTo>
                    <a:pt x="112" y="158"/>
                    <a:pt x="103" y="155"/>
                    <a:pt x="93" y="153"/>
                  </a:cubicBezTo>
                  <a:cubicBezTo>
                    <a:pt x="83" y="152"/>
                    <a:pt x="73" y="153"/>
                    <a:pt x="63" y="157"/>
                  </a:cubicBezTo>
                  <a:cubicBezTo>
                    <a:pt x="59" y="158"/>
                    <a:pt x="56" y="160"/>
                    <a:pt x="52" y="161"/>
                  </a:cubicBezTo>
                  <a:cubicBezTo>
                    <a:pt x="49" y="163"/>
                    <a:pt x="46" y="165"/>
                    <a:pt x="42" y="167"/>
                  </a:cubicBezTo>
                  <a:cubicBezTo>
                    <a:pt x="39" y="170"/>
                    <a:pt x="36" y="172"/>
                    <a:pt x="34" y="175"/>
                  </a:cubicBezTo>
                  <a:cubicBezTo>
                    <a:pt x="31" y="177"/>
                    <a:pt x="28" y="180"/>
                    <a:pt x="26" y="183"/>
                  </a:cubicBezTo>
                  <a:cubicBezTo>
                    <a:pt x="0" y="54"/>
                    <a:pt x="0" y="54"/>
                    <a:pt x="0" y="54"/>
                  </a:cubicBezTo>
                  <a:lnTo>
                    <a:pt x="155" y="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42"/>
            <p:cNvSpPr>
              <a:spLocks/>
            </p:cNvSpPr>
            <p:nvPr/>
          </p:nvSpPr>
          <p:spPr bwMode="auto">
            <a:xfrm>
              <a:off x="9215816" y="3870808"/>
              <a:ext cx="3393762" cy="3942711"/>
            </a:xfrm>
            <a:custGeom>
              <a:avLst/>
              <a:gdLst>
                <a:gd name="T0" fmla="*/ 55 w 399"/>
                <a:gd name="T1" fmla="*/ 324 h 425"/>
                <a:gd name="T2" fmla="*/ 66 w 399"/>
                <a:gd name="T3" fmla="*/ 325 h 425"/>
                <a:gd name="T4" fmla="*/ 67 w 399"/>
                <a:gd name="T5" fmla="*/ 325 h 425"/>
                <a:gd name="T6" fmla="*/ 153 w 399"/>
                <a:gd name="T7" fmla="*/ 202 h 425"/>
                <a:gd name="T8" fmla="*/ 100 w 399"/>
                <a:gd name="T9" fmla="*/ 141 h 425"/>
                <a:gd name="T10" fmla="*/ 22 w 399"/>
                <a:gd name="T11" fmla="*/ 160 h 425"/>
                <a:gd name="T12" fmla="*/ 0 w 399"/>
                <a:gd name="T13" fmla="*/ 51 h 425"/>
                <a:gd name="T14" fmla="*/ 146 w 399"/>
                <a:gd name="T15" fmla="*/ 0 h 425"/>
                <a:gd name="T16" fmla="*/ 183 w 399"/>
                <a:gd name="T17" fmla="*/ 22 h 425"/>
                <a:gd name="T18" fmla="*/ 196 w 399"/>
                <a:gd name="T19" fmla="*/ 164 h 425"/>
                <a:gd name="T20" fmla="*/ 326 w 399"/>
                <a:gd name="T21" fmla="*/ 108 h 425"/>
                <a:gd name="T22" fmla="*/ 360 w 399"/>
                <a:gd name="T23" fmla="*/ 128 h 425"/>
                <a:gd name="T24" fmla="*/ 321 w 399"/>
                <a:gd name="T25" fmla="*/ 199 h 425"/>
                <a:gd name="T26" fmla="*/ 333 w 399"/>
                <a:gd name="T27" fmla="*/ 209 h 425"/>
                <a:gd name="T28" fmla="*/ 354 w 399"/>
                <a:gd name="T29" fmla="*/ 212 h 425"/>
                <a:gd name="T30" fmla="*/ 389 w 399"/>
                <a:gd name="T31" fmla="*/ 251 h 425"/>
                <a:gd name="T32" fmla="*/ 331 w 399"/>
                <a:gd name="T33" fmla="*/ 337 h 425"/>
                <a:gd name="T34" fmla="*/ 330 w 399"/>
                <a:gd name="T35" fmla="*/ 337 h 425"/>
                <a:gd name="T36" fmla="*/ 289 w 399"/>
                <a:gd name="T37" fmla="*/ 315 h 425"/>
                <a:gd name="T38" fmla="*/ 267 w 399"/>
                <a:gd name="T39" fmla="*/ 298 h 425"/>
                <a:gd name="T40" fmla="*/ 224 w 399"/>
                <a:gd name="T41" fmla="*/ 379 h 425"/>
                <a:gd name="T42" fmla="*/ 75 w 399"/>
                <a:gd name="T43" fmla="*/ 425 h 425"/>
                <a:gd name="T44" fmla="*/ 55 w 399"/>
                <a:gd name="T45" fmla="*/ 32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425">
                  <a:moveTo>
                    <a:pt x="55" y="324"/>
                  </a:moveTo>
                  <a:cubicBezTo>
                    <a:pt x="58" y="324"/>
                    <a:pt x="62" y="325"/>
                    <a:pt x="66" y="325"/>
                  </a:cubicBezTo>
                  <a:cubicBezTo>
                    <a:pt x="67" y="325"/>
                    <a:pt x="67" y="325"/>
                    <a:pt x="67" y="325"/>
                  </a:cubicBezTo>
                  <a:cubicBezTo>
                    <a:pt x="128" y="325"/>
                    <a:pt x="166" y="257"/>
                    <a:pt x="153" y="202"/>
                  </a:cubicBezTo>
                  <a:cubicBezTo>
                    <a:pt x="146" y="175"/>
                    <a:pt x="127" y="150"/>
                    <a:pt x="100" y="141"/>
                  </a:cubicBezTo>
                  <a:cubicBezTo>
                    <a:pt x="73" y="132"/>
                    <a:pt x="43" y="141"/>
                    <a:pt x="22" y="160"/>
                  </a:cubicBezTo>
                  <a:cubicBezTo>
                    <a:pt x="0" y="51"/>
                    <a:pt x="0" y="51"/>
                    <a:pt x="0" y="51"/>
                  </a:cubicBezTo>
                  <a:cubicBezTo>
                    <a:pt x="146" y="0"/>
                    <a:pt x="146" y="0"/>
                    <a:pt x="146" y="0"/>
                  </a:cubicBezTo>
                  <a:cubicBezTo>
                    <a:pt x="183" y="22"/>
                    <a:pt x="183" y="22"/>
                    <a:pt x="183" y="22"/>
                  </a:cubicBezTo>
                  <a:cubicBezTo>
                    <a:pt x="149" y="63"/>
                    <a:pt x="149" y="133"/>
                    <a:pt x="196" y="164"/>
                  </a:cubicBezTo>
                  <a:cubicBezTo>
                    <a:pt x="247" y="198"/>
                    <a:pt x="309" y="161"/>
                    <a:pt x="326" y="108"/>
                  </a:cubicBezTo>
                  <a:cubicBezTo>
                    <a:pt x="360" y="128"/>
                    <a:pt x="360" y="128"/>
                    <a:pt x="360" y="128"/>
                  </a:cubicBezTo>
                  <a:cubicBezTo>
                    <a:pt x="321" y="199"/>
                    <a:pt x="321" y="199"/>
                    <a:pt x="321" y="199"/>
                  </a:cubicBezTo>
                  <a:cubicBezTo>
                    <a:pt x="316" y="209"/>
                    <a:pt x="327" y="210"/>
                    <a:pt x="333" y="209"/>
                  </a:cubicBezTo>
                  <a:cubicBezTo>
                    <a:pt x="340" y="209"/>
                    <a:pt x="348" y="210"/>
                    <a:pt x="354" y="212"/>
                  </a:cubicBezTo>
                  <a:cubicBezTo>
                    <a:pt x="372" y="218"/>
                    <a:pt x="384" y="234"/>
                    <a:pt x="389" y="251"/>
                  </a:cubicBezTo>
                  <a:cubicBezTo>
                    <a:pt x="399" y="289"/>
                    <a:pt x="373" y="337"/>
                    <a:pt x="331" y="337"/>
                  </a:cubicBezTo>
                  <a:cubicBezTo>
                    <a:pt x="330" y="337"/>
                    <a:pt x="330" y="337"/>
                    <a:pt x="330" y="337"/>
                  </a:cubicBezTo>
                  <a:cubicBezTo>
                    <a:pt x="313" y="336"/>
                    <a:pt x="298" y="328"/>
                    <a:pt x="289" y="315"/>
                  </a:cubicBezTo>
                  <a:cubicBezTo>
                    <a:pt x="286" y="310"/>
                    <a:pt x="276" y="284"/>
                    <a:pt x="267" y="298"/>
                  </a:cubicBezTo>
                  <a:cubicBezTo>
                    <a:pt x="224" y="379"/>
                    <a:pt x="224" y="379"/>
                    <a:pt x="224" y="379"/>
                  </a:cubicBezTo>
                  <a:cubicBezTo>
                    <a:pt x="75" y="425"/>
                    <a:pt x="75" y="425"/>
                    <a:pt x="75" y="425"/>
                  </a:cubicBezTo>
                  <a:lnTo>
                    <a:pt x="55" y="324"/>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43"/>
            <p:cNvSpPr>
              <a:spLocks/>
            </p:cNvSpPr>
            <p:nvPr/>
          </p:nvSpPr>
          <p:spPr bwMode="auto">
            <a:xfrm>
              <a:off x="11257096" y="4723498"/>
              <a:ext cx="3598248" cy="4462931"/>
            </a:xfrm>
            <a:custGeom>
              <a:avLst/>
              <a:gdLst>
                <a:gd name="T0" fmla="*/ 144 w 423"/>
                <a:gd name="T1" fmla="*/ 42 h 481"/>
                <a:gd name="T2" fmla="*/ 195 w 423"/>
                <a:gd name="T3" fmla="*/ 73 h 481"/>
                <a:gd name="T4" fmla="*/ 212 w 423"/>
                <a:gd name="T5" fmla="*/ 83 h 481"/>
                <a:gd name="T6" fmla="*/ 212 w 423"/>
                <a:gd name="T7" fmla="*/ 78 h 481"/>
                <a:gd name="T8" fmla="*/ 212 w 423"/>
                <a:gd name="T9" fmla="*/ 72 h 481"/>
                <a:gd name="T10" fmla="*/ 213 w 423"/>
                <a:gd name="T11" fmla="*/ 67 h 481"/>
                <a:gd name="T12" fmla="*/ 213 w 423"/>
                <a:gd name="T13" fmla="*/ 62 h 481"/>
                <a:gd name="T14" fmla="*/ 220 w 423"/>
                <a:gd name="T15" fmla="*/ 43 h 481"/>
                <a:gd name="T16" fmla="*/ 230 w 423"/>
                <a:gd name="T17" fmla="*/ 27 h 481"/>
                <a:gd name="T18" fmla="*/ 245 w 423"/>
                <a:gd name="T19" fmla="*/ 13 h 481"/>
                <a:gd name="T20" fmla="*/ 263 w 423"/>
                <a:gd name="T21" fmla="*/ 4 h 481"/>
                <a:gd name="T22" fmla="*/ 289 w 423"/>
                <a:gd name="T23" fmla="*/ 1 h 481"/>
                <a:gd name="T24" fmla="*/ 313 w 423"/>
                <a:gd name="T25" fmla="*/ 9 h 481"/>
                <a:gd name="T26" fmla="*/ 332 w 423"/>
                <a:gd name="T27" fmla="*/ 27 h 481"/>
                <a:gd name="T28" fmla="*/ 344 w 423"/>
                <a:gd name="T29" fmla="*/ 52 h 481"/>
                <a:gd name="T30" fmla="*/ 346 w 423"/>
                <a:gd name="T31" fmla="*/ 72 h 481"/>
                <a:gd name="T32" fmla="*/ 342 w 423"/>
                <a:gd name="T33" fmla="*/ 93 h 481"/>
                <a:gd name="T34" fmla="*/ 334 w 423"/>
                <a:gd name="T35" fmla="*/ 111 h 481"/>
                <a:gd name="T36" fmla="*/ 321 w 423"/>
                <a:gd name="T37" fmla="*/ 126 h 481"/>
                <a:gd name="T38" fmla="*/ 317 w 423"/>
                <a:gd name="T39" fmla="*/ 130 h 481"/>
                <a:gd name="T40" fmla="*/ 313 w 423"/>
                <a:gd name="T41" fmla="*/ 133 h 481"/>
                <a:gd name="T42" fmla="*/ 309 w 423"/>
                <a:gd name="T43" fmla="*/ 135 h 481"/>
                <a:gd name="T44" fmla="*/ 304 w 423"/>
                <a:gd name="T45" fmla="*/ 138 h 481"/>
                <a:gd name="T46" fmla="*/ 322 w 423"/>
                <a:gd name="T47" fmla="*/ 148 h 481"/>
                <a:gd name="T48" fmla="*/ 379 w 423"/>
                <a:gd name="T49" fmla="*/ 182 h 481"/>
                <a:gd name="T50" fmla="*/ 423 w 423"/>
                <a:gd name="T51" fmla="*/ 370 h 481"/>
                <a:gd name="T52" fmla="*/ 289 w 423"/>
                <a:gd name="T53" fmla="*/ 408 h 481"/>
                <a:gd name="T54" fmla="*/ 292 w 423"/>
                <a:gd name="T55" fmla="*/ 395 h 481"/>
                <a:gd name="T56" fmla="*/ 294 w 423"/>
                <a:gd name="T57" fmla="*/ 382 h 481"/>
                <a:gd name="T58" fmla="*/ 294 w 423"/>
                <a:gd name="T59" fmla="*/ 368 h 481"/>
                <a:gd name="T60" fmla="*/ 292 w 423"/>
                <a:gd name="T61" fmla="*/ 354 h 481"/>
                <a:gd name="T62" fmla="*/ 278 w 423"/>
                <a:gd name="T63" fmla="*/ 321 h 481"/>
                <a:gd name="T64" fmla="*/ 254 w 423"/>
                <a:gd name="T65" fmla="*/ 298 h 481"/>
                <a:gd name="T66" fmla="*/ 223 w 423"/>
                <a:gd name="T67" fmla="*/ 287 h 481"/>
                <a:gd name="T68" fmla="*/ 190 w 423"/>
                <a:gd name="T69" fmla="*/ 290 h 481"/>
                <a:gd name="T70" fmla="*/ 161 w 423"/>
                <a:gd name="T71" fmla="*/ 306 h 481"/>
                <a:gd name="T72" fmla="*/ 139 w 423"/>
                <a:gd name="T73" fmla="*/ 333 h 481"/>
                <a:gd name="T74" fmla="*/ 128 w 423"/>
                <a:gd name="T75" fmla="*/ 366 h 481"/>
                <a:gd name="T76" fmla="*/ 129 w 423"/>
                <a:gd name="T77" fmla="*/ 402 h 481"/>
                <a:gd name="T78" fmla="*/ 133 w 423"/>
                <a:gd name="T79" fmla="*/ 415 h 481"/>
                <a:gd name="T80" fmla="*/ 139 w 423"/>
                <a:gd name="T81" fmla="*/ 427 h 481"/>
                <a:gd name="T82" fmla="*/ 146 w 423"/>
                <a:gd name="T83" fmla="*/ 438 h 481"/>
                <a:gd name="T84" fmla="*/ 154 w 423"/>
                <a:gd name="T85" fmla="*/ 447 h 481"/>
                <a:gd name="T86" fmla="*/ 37 w 423"/>
                <a:gd name="T87" fmla="*/ 481 h 481"/>
                <a:gd name="T88" fmla="*/ 0 w 423"/>
                <a:gd name="T89" fmla="*/ 305 h 481"/>
                <a:gd name="T90" fmla="*/ 34 w 423"/>
                <a:gd name="T91" fmla="*/ 244 h 481"/>
                <a:gd name="T92" fmla="*/ 50 w 423"/>
                <a:gd name="T93" fmla="*/ 258 h 481"/>
                <a:gd name="T94" fmla="*/ 69 w 423"/>
                <a:gd name="T95" fmla="*/ 267 h 481"/>
                <a:gd name="T96" fmla="*/ 90 w 423"/>
                <a:gd name="T97" fmla="*/ 270 h 481"/>
                <a:gd name="T98" fmla="*/ 112 w 423"/>
                <a:gd name="T99" fmla="*/ 267 h 481"/>
                <a:gd name="T100" fmla="*/ 142 w 423"/>
                <a:gd name="T101" fmla="*/ 250 h 481"/>
                <a:gd name="T102" fmla="*/ 163 w 423"/>
                <a:gd name="T103" fmla="*/ 224 h 481"/>
                <a:gd name="T104" fmla="*/ 174 w 423"/>
                <a:gd name="T105" fmla="*/ 191 h 481"/>
                <a:gd name="T106" fmla="*/ 173 w 423"/>
                <a:gd name="T107" fmla="*/ 156 h 481"/>
                <a:gd name="T108" fmla="*/ 165 w 423"/>
                <a:gd name="T109" fmla="*/ 133 h 481"/>
                <a:gd name="T110" fmla="*/ 152 w 423"/>
                <a:gd name="T111" fmla="*/ 115 h 481"/>
                <a:gd name="T112" fmla="*/ 135 w 423"/>
                <a:gd name="T113" fmla="*/ 102 h 481"/>
                <a:gd name="T114" fmla="*/ 115 w 423"/>
                <a:gd name="T115" fmla="*/ 94 h 481"/>
                <a:gd name="T116" fmla="*/ 144 w 423"/>
                <a:gd name="T117" fmla="*/ 42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3" h="481">
                  <a:moveTo>
                    <a:pt x="144" y="42"/>
                  </a:moveTo>
                  <a:cubicBezTo>
                    <a:pt x="195" y="73"/>
                    <a:pt x="195" y="73"/>
                    <a:pt x="195" y="73"/>
                  </a:cubicBezTo>
                  <a:cubicBezTo>
                    <a:pt x="212" y="83"/>
                    <a:pt x="212" y="83"/>
                    <a:pt x="212" y="83"/>
                  </a:cubicBezTo>
                  <a:cubicBezTo>
                    <a:pt x="212" y="81"/>
                    <a:pt x="212" y="79"/>
                    <a:pt x="212" y="78"/>
                  </a:cubicBezTo>
                  <a:cubicBezTo>
                    <a:pt x="212" y="76"/>
                    <a:pt x="212" y="74"/>
                    <a:pt x="212" y="72"/>
                  </a:cubicBezTo>
                  <a:cubicBezTo>
                    <a:pt x="212" y="71"/>
                    <a:pt x="212" y="69"/>
                    <a:pt x="213" y="67"/>
                  </a:cubicBezTo>
                  <a:cubicBezTo>
                    <a:pt x="213" y="66"/>
                    <a:pt x="213" y="64"/>
                    <a:pt x="213" y="62"/>
                  </a:cubicBezTo>
                  <a:cubicBezTo>
                    <a:pt x="215" y="56"/>
                    <a:pt x="217" y="49"/>
                    <a:pt x="220" y="43"/>
                  </a:cubicBezTo>
                  <a:cubicBezTo>
                    <a:pt x="222" y="37"/>
                    <a:pt x="226" y="32"/>
                    <a:pt x="230" y="27"/>
                  </a:cubicBezTo>
                  <a:cubicBezTo>
                    <a:pt x="234" y="22"/>
                    <a:pt x="239" y="17"/>
                    <a:pt x="245" y="13"/>
                  </a:cubicBezTo>
                  <a:cubicBezTo>
                    <a:pt x="250" y="9"/>
                    <a:pt x="256" y="6"/>
                    <a:pt x="263" y="4"/>
                  </a:cubicBezTo>
                  <a:cubicBezTo>
                    <a:pt x="271" y="1"/>
                    <a:pt x="280" y="0"/>
                    <a:pt x="289" y="1"/>
                  </a:cubicBezTo>
                  <a:cubicBezTo>
                    <a:pt x="298" y="2"/>
                    <a:pt x="306" y="5"/>
                    <a:pt x="313" y="9"/>
                  </a:cubicBezTo>
                  <a:cubicBezTo>
                    <a:pt x="321" y="14"/>
                    <a:pt x="327" y="19"/>
                    <a:pt x="332" y="27"/>
                  </a:cubicBezTo>
                  <a:cubicBezTo>
                    <a:pt x="338" y="34"/>
                    <a:pt x="342" y="42"/>
                    <a:pt x="344" y="52"/>
                  </a:cubicBezTo>
                  <a:cubicBezTo>
                    <a:pt x="346" y="59"/>
                    <a:pt x="346" y="66"/>
                    <a:pt x="346" y="72"/>
                  </a:cubicBezTo>
                  <a:cubicBezTo>
                    <a:pt x="345" y="79"/>
                    <a:pt x="344" y="86"/>
                    <a:pt x="342" y="93"/>
                  </a:cubicBezTo>
                  <a:cubicBezTo>
                    <a:pt x="340" y="99"/>
                    <a:pt x="337" y="105"/>
                    <a:pt x="334" y="111"/>
                  </a:cubicBezTo>
                  <a:cubicBezTo>
                    <a:pt x="330" y="117"/>
                    <a:pt x="326" y="122"/>
                    <a:pt x="321" y="126"/>
                  </a:cubicBezTo>
                  <a:cubicBezTo>
                    <a:pt x="320" y="127"/>
                    <a:pt x="318" y="129"/>
                    <a:pt x="317" y="130"/>
                  </a:cubicBezTo>
                  <a:cubicBezTo>
                    <a:pt x="316" y="131"/>
                    <a:pt x="314" y="132"/>
                    <a:pt x="313" y="133"/>
                  </a:cubicBezTo>
                  <a:cubicBezTo>
                    <a:pt x="312" y="134"/>
                    <a:pt x="310" y="135"/>
                    <a:pt x="309" y="135"/>
                  </a:cubicBezTo>
                  <a:cubicBezTo>
                    <a:pt x="307" y="136"/>
                    <a:pt x="306" y="137"/>
                    <a:pt x="304" y="138"/>
                  </a:cubicBezTo>
                  <a:cubicBezTo>
                    <a:pt x="322" y="148"/>
                    <a:pt x="322" y="148"/>
                    <a:pt x="322" y="148"/>
                  </a:cubicBezTo>
                  <a:cubicBezTo>
                    <a:pt x="379" y="182"/>
                    <a:pt x="379" y="182"/>
                    <a:pt x="379" y="182"/>
                  </a:cubicBezTo>
                  <a:cubicBezTo>
                    <a:pt x="423" y="370"/>
                    <a:pt x="423" y="370"/>
                    <a:pt x="423" y="370"/>
                  </a:cubicBezTo>
                  <a:cubicBezTo>
                    <a:pt x="289" y="408"/>
                    <a:pt x="289" y="408"/>
                    <a:pt x="289" y="408"/>
                  </a:cubicBezTo>
                  <a:cubicBezTo>
                    <a:pt x="290" y="404"/>
                    <a:pt x="291" y="400"/>
                    <a:pt x="292" y="395"/>
                  </a:cubicBezTo>
                  <a:cubicBezTo>
                    <a:pt x="293" y="391"/>
                    <a:pt x="294" y="386"/>
                    <a:pt x="294" y="382"/>
                  </a:cubicBezTo>
                  <a:cubicBezTo>
                    <a:pt x="294" y="377"/>
                    <a:pt x="294" y="372"/>
                    <a:pt x="294" y="368"/>
                  </a:cubicBezTo>
                  <a:cubicBezTo>
                    <a:pt x="294" y="363"/>
                    <a:pt x="293" y="358"/>
                    <a:pt x="292" y="354"/>
                  </a:cubicBezTo>
                  <a:cubicBezTo>
                    <a:pt x="289" y="341"/>
                    <a:pt x="284" y="331"/>
                    <a:pt x="278" y="321"/>
                  </a:cubicBezTo>
                  <a:cubicBezTo>
                    <a:pt x="271" y="312"/>
                    <a:pt x="263" y="304"/>
                    <a:pt x="254" y="298"/>
                  </a:cubicBezTo>
                  <a:cubicBezTo>
                    <a:pt x="244" y="293"/>
                    <a:pt x="234" y="289"/>
                    <a:pt x="223" y="287"/>
                  </a:cubicBezTo>
                  <a:cubicBezTo>
                    <a:pt x="213" y="286"/>
                    <a:pt x="201" y="287"/>
                    <a:pt x="190" y="290"/>
                  </a:cubicBezTo>
                  <a:cubicBezTo>
                    <a:pt x="179" y="293"/>
                    <a:pt x="169" y="299"/>
                    <a:pt x="161" y="306"/>
                  </a:cubicBezTo>
                  <a:cubicBezTo>
                    <a:pt x="152" y="314"/>
                    <a:pt x="145" y="323"/>
                    <a:pt x="139" y="333"/>
                  </a:cubicBezTo>
                  <a:cubicBezTo>
                    <a:pt x="134" y="343"/>
                    <a:pt x="130" y="354"/>
                    <a:pt x="128" y="366"/>
                  </a:cubicBezTo>
                  <a:cubicBezTo>
                    <a:pt x="126" y="377"/>
                    <a:pt x="126" y="390"/>
                    <a:pt x="129" y="402"/>
                  </a:cubicBezTo>
                  <a:cubicBezTo>
                    <a:pt x="130" y="406"/>
                    <a:pt x="131" y="411"/>
                    <a:pt x="133" y="415"/>
                  </a:cubicBezTo>
                  <a:cubicBezTo>
                    <a:pt x="135" y="419"/>
                    <a:pt x="136" y="423"/>
                    <a:pt x="139" y="427"/>
                  </a:cubicBezTo>
                  <a:cubicBezTo>
                    <a:pt x="141" y="431"/>
                    <a:pt x="143" y="434"/>
                    <a:pt x="146" y="438"/>
                  </a:cubicBezTo>
                  <a:cubicBezTo>
                    <a:pt x="148" y="441"/>
                    <a:pt x="151" y="444"/>
                    <a:pt x="154" y="447"/>
                  </a:cubicBezTo>
                  <a:cubicBezTo>
                    <a:pt x="37" y="481"/>
                    <a:pt x="37" y="481"/>
                    <a:pt x="37" y="481"/>
                  </a:cubicBezTo>
                  <a:cubicBezTo>
                    <a:pt x="0" y="305"/>
                    <a:pt x="0" y="305"/>
                    <a:pt x="0" y="305"/>
                  </a:cubicBezTo>
                  <a:cubicBezTo>
                    <a:pt x="34" y="244"/>
                    <a:pt x="34" y="244"/>
                    <a:pt x="34" y="244"/>
                  </a:cubicBezTo>
                  <a:cubicBezTo>
                    <a:pt x="39" y="249"/>
                    <a:pt x="44" y="254"/>
                    <a:pt x="50" y="258"/>
                  </a:cubicBezTo>
                  <a:cubicBezTo>
                    <a:pt x="56" y="262"/>
                    <a:pt x="62" y="265"/>
                    <a:pt x="69" y="267"/>
                  </a:cubicBezTo>
                  <a:cubicBezTo>
                    <a:pt x="76" y="269"/>
                    <a:pt x="83" y="270"/>
                    <a:pt x="90" y="270"/>
                  </a:cubicBezTo>
                  <a:cubicBezTo>
                    <a:pt x="97" y="270"/>
                    <a:pt x="105" y="269"/>
                    <a:pt x="112" y="267"/>
                  </a:cubicBezTo>
                  <a:cubicBezTo>
                    <a:pt x="123" y="263"/>
                    <a:pt x="133" y="258"/>
                    <a:pt x="142" y="250"/>
                  </a:cubicBezTo>
                  <a:cubicBezTo>
                    <a:pt x="150" y="243"/>
                    <a:pt x="158" y="234"/>
                    <a:pt x="163" y="224"/>
                  </a:cubicBezTo>
                  <a:cubicBezTo>
                    <a:pt x="169" y="214"/>
                    <a:pt x="172" y="203"/>
                    <a:pt x="174" y="191"/>
                  </a:cubicBezTo>
                  <a:cubicBezTo>
                    <a:pt x="176" y="180"/>
                    <a:pt x="176" y="168"/>
                    <a:pt x="173" y="156"/>
                  </a:cubicBezTo>
                  <a:cubicBezTo>
                    <a:pt x="171" y="148"/>
                    <a:pt x="169" y="140"/>
                    <a:pt x="165" y="133"/>
                  </a:cubicBezTo>
                  <a:cubicBezTo>
                    <a:pt x="161" y="127"/>
                    <a:pt x="157" y="120"/>
                    <a:pt x="152" y="115"/>
                  </a:cubicBezTo>
                  <a:cubicBezTo>
                    <a:pt x="147" y="110"/>
                    <a:pt x="141" y="105"/>
                    <a:pt x="135" y="102"/>
                  </a:cubicBezTo>
                  <a:cubicBezTo>
                    <a:pt x="129" y="98"/>
                    <a:pt x="122" y="96"/>
                    <a:pt x="115" y="94"/>
                  </a:cubicBezTo>
                  <a:lnTo>
                    <a:pt x="144" y="42"/>
                  </a:ln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44"/>
            <p:cNvSpPr>
              <a:spLocks/>
            </p:cNvSpPr>
            <p:nvPr/>
          </p:nvSpPr>
          <p:spPr bwMode="auto">
            <a:xfrm>
              <a:off x="11325258" y="4735233"/>
              <a:ext cx="3454750" cy="4365145"/>
            </a:xfrm>
            <a:custGeom>
              <a:avLst/>
              <a:gdLst>
                <a:gd name="T0" fmla="*/ 0 w 406"/>
                <a:gd name="T1" fmla="*/ 305 h 471"/>
                <a:gd name="T2" fmla="*/ 28 w 406"/>
                <a:gd name="T3" fmla="*/ 255 h 471"/>
                <a:gd name="T4" fmla="*/ 162 w 406"/>
                <a:gd name="T5" fmla="*/ 227 h 471"/>
                <a:gd name="T6" fmla="*/ 118 w 406"/>
                <a:gd name="T7" fmla="*/ 89 h 471"/>
                <a:gd name="T8" fmla="*/ 139 w 406"/>
                <a:gd name="T9" fmla="*/ 51 h 471"/>
                <a:gd name="T10" fmla="*/ 184 w 406"/>
                <a:gd name="T11" fmla="*/ 78 h 471"/>
                <a:gd name="T12" fmla="*/ 200 w 406"/>
                <a:gd name="T13" fmla="*/ 88 h 471"/>
                <a:gd name="T14" fmla="*/ 212 w 406"/>
                <a:gd name="T15" fmla="*/ 67 h 471"/>
                <a:gd name="T16" fmla="*/ 228 w 406"/>
                <a:gd name="T17" fmla="*/ 30 h 471"/>
                <a:gd name="T18" fmla="*/ 302 w 406"/>
                <a:gd name="T19" fmla="*/ 15 h 471"/>
                <a:gd name="T20" fmla="*/ 328 w 406"/>
                <a:gd name="T21" fmla="*/ 86 h 471"/>
                <a:gd name="T22" fmla="*/ 308 w 406"/>
                <a:gd name="T23" fmla="*/ 120 h 471"/>
                <a:gd name="T24" fmla="*/ 293 w 406"/>
                <a:gd name="T25" fmla="*/ 143 h 471"/>
                <a:gd name="T26" fmla="*/ 364 w 406"/>
                <a:gd name="T27" fmla="*/ 186 h 471"/>
                <a:gd name="T28" fmla="*/ 406 w 406"/>
                <a:gd name="T29" fmla="*/ 364 h 471"/>
                <a:gd name="T30" fmla="*/ 291 w 406"/>
                <a:gd name="T31" fmla="*/ 397 h 471"/>
                <a:gd name="T32" fmla="*/ 183 w 406"/>
                <a:gd name="T33" fmla="*/ 281 h 471"/>
                <a:gd name="T34" fmla="*/ 133 w 406"/>
                <a:gd name="T35" fmla="*/ 443 h 471"/>
                <a:gd name="T36" fmla="*/ 35 w 406"/>
                <a:gd name="T37" fmla="*/ 471 h 471"/>
                <a:gd name="T38" fmla="*/ 0 w 406"/>
                <a:gd name="T39" fmla="*/ 30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6" h="471">
                  <a:moveTo>
                    <a:pt x="0" y="305"/>
                  </a:moveTo>
                  <a:cubicBezTo>
                    <a:pt x="28" y="255"/>
                    <a:pt x="28" y="255"/>
                    <a:pt x="28" y="255"/>
                  </a:cubicBezTo>
                  <a:cubicBezTo>
                    <a:pt x="70" y="294"/>
                    <a:pt x="135" y="275"/>
                    <a:pt x="162" y="227"/>
                  </a:cubicBezTo>
                  <a:cubicBezTo>
                    <a:pt x="188" y="178"/>
                    <a:pt x="173" y="109"/>
                    <a:pt x="118" y="89"/>
                  </a:cubicBezTo>
                  <a:cubicBezTo>
                    <a:pt x="139" y="51"/>
                    <a:pt x="139" y="51"/>
                    <a:pt x="139" y="51"/>
                  </a:cubicBezTo>
                  <a:cubicBezTo>
                    <a:pt x="184" y="78"/>
                    <a:pt x="184" y="78"/>
                    <a:pt x="184" y="78"/>
                  </a:cubicBezTo>
                  <a:cubicBezTo>
                    <a:pt x="200" y="88"/>
                    <a:pt x="200" y="88"/>
                    <a:pt x="200" y="88"/>
                  </a:cubicBezTo>
                  <a:cubicBezTo>
                    <a:pt x="213" y="96"/>
                    <a:pt x="211" y="73"/>
                    <a:pt x="212" y="67"/>
                  </a:cubicBezTo>
                  <a:cubicBezTo>
                    <a:pt x="213" y="54"/>
                    <a:pt x="219" y="41"/>
                    <a:pt x="228" y="30"/>
                  </a:cubicBezTo>
                  <a:cubicBezTo>
                    <a:pt x="246" y="9"/>
                    <a:pt x="277" y="0"/>
                    <a:pt x="302" y="15"/>
                  </a:cubicBezTo>
                  <a:cubicBezTo>
                    <a:pt x="326" y="29"/>
                    <a:pt x="335" y="60"/>
                    <a:pt x="328" y="86"/>
                  </a:cubicBezTo>
                  <a:cubicBezTo>
                    <a:pt x="325" y="99"/>
                    <a:pt x="318" y="111"/>
                    <a:pt x="308" y="120"/>
                  </a:cubicBezTo>
                  <a:cubicBezTo>
                    <a:pt x="303" y="124"/>
                    <a:pt x="280" y="135"/>
                    <a:pt x="293" y="143"/>
                  </a:cubicBezTo>
                  <a:cubicBezTo>
                    <a:pt x="364" y="186"/>
                    <a:pt x="364" y="186"/>
                    <a:pt x="364" y="186"/>
                  </a:cubicBezTo>
                  <a:cubicBezTo>
                    <a:pt x="406" y="364"/>
                    <a:pt x="406" y="364"/>
                    <a:pt x="406" y="364"/>
                  </a:cubicBezTo>
                  <a:cubicBezTo>
                    <a:pt x="291" y="397"/>
                    <a:pt x="291" y="397"/>
                    <a:pt x="291" y="397"/>
                  </a:cubicBezTo>
                  <a:cubicBezTo>
                    <a:pt x="306" y="333"/>
                    <a:pt x="252" y="263"/>
                    <a:pt x="183" y="281"/>
                  </a:cubicBezTo>
                  <a:cubicBezTo>
                    <a:pt x="115" y="299"/>
                    <a:pt x="91" y="389"/>
                    <a:pt x="133" y="443"/>
                  </a:cubicBezTo>
                  <a:cubicBezTo>
                    <a:pt x="35" y="471"/>
                    <a:pt x="35" y="471"/>
                    <a:pt x="35" y="471"/>
                  </a:cubicBezTo>
                  <a:lnTo>
                    <a:pt x="0" y="305"/>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45"/>
            <p:cNvSpPr>
              <a:spLocks/>
            </p:cNvSpPr>
            <p:nvPr/>
          </p:nvSpPr>
          <p:spPr bwMode="auto">
            <a:xfrm>
              <a:off x="12322579" y="1989415"/>
              <a:ext cx="3734573" cy="4294739"/>
            </a:xfrm>
            <a:custGeom>
              <a:avLst/>
              <a:gdLst>
                <a:gd name="T0" fmla="*/ 337 w 439"/>
                <a:gd name="T1" fmla="*/ 0 h 463"/>
                <a:gd name="T2" fmla="*/ 369 w 439"/>
                <a:gd name="T3" fmla="*/ 127 h 463"/>
                <a:gd name="T4" fmla="*/ 357 w 439"/>
                <a:gd name="T5" fmla="*/ 125 h 463"/>
                <a:gd name="T6" fmla="*/ 345 w 439"/>
                <a:gd name="T7" fmla="*/ 124 h 463"/>
                <a:gd name="T8" fmla="*/ 333 w 439"/>
                <a:gd name="T9" fmla="*/ 126 h 463"/>
                <a:gd name="T10" fmla="*/ 320 w 439"/>
                <a:gd name="T11" fmla="*/ 129 h 463"/>
                <a:gd name="T12" fmla="*/ 289 w 439"/>
                <a:gd name="T13" fmla="*/ 147 h 463"/>
                <a:gd name="T14" fmla="*/ 267 w 439"/>
                <a:gd name="T15" fmla="*/ 174 h 463"/>
                <a:gd name="T16" fmla="*/ 256 w 439"/>
                <a:gd name="T17" fmla="*/ 207 h 463"/>
                <a:gd name="T18" fmla="*/ 258 w 439"/>
                <a:gd name="T19" fmla="*/ 243 h 463"/>
                <a:gd name="T20" fmla="*/ 272 w 439"/>
                <a:gd name="T21" fmla="*/ 274 h 463"/>
                <a:gd name="T22" fmla="*/ 297 w 439"/>
                <a:gd name="T23" fmla="*/ 296 h 463"/>
                <a:gd name="T24" fmla="*/ 328 w 439"/>
                <a:gd name="T25" fmla="*/ 306 h 463"/>
                <a:gd name="T26" fmla="*/ 363 w 439"/>
                <a:gd name="T27" fmla="*/ 303 h 463"/>
                <a:gd name="T28" fmla="*/ 375 w 439"/>
                <a:gd name="T29" fmla="*/ 298 h 463"/>
                <a:gd name="T30" fmla="*/ 386 w 439"/>
                <a:gd name="T31" fmla="*/ 291 h 463"/>
                <a:gd name="T32" fmla="*/ 396 w 439"/>
                <a:gd name="T33" fmla="*/ 283 h 463"/>
                <a:gd name="T34" fmla="*/ 405 w 439"/>
                <a:gd name="T35" fmla="*/ 274 h 463"/>
                <a:gd name="T36" fmla="*/ 439 w 439"/>
                <a:gd name="T37" fmla="*/ 410 h 463"/>
                <a:gd name="T38" fmla="*/ 267 w 439"/>
                <a:gd name="T39" fmla="*/ 463 h 463"/>
                <a:gd name="T40" fmla="*/ 211 w 439"/>
                <a:gd name="T41" fmla="*/ 431 h 463"/>
                <a:gd name="T42" fmla="*/ 225 w 439"/>
                <a:gd name="T43" fmla="*/ 411 h 463"/>
                <a:gd name="T44" fmla="*/ 234 w 439"/>
                <a:gd name="T45" fmla="*/ 389 h 463"/>
                <a:gd name="T46" fmla="*/ 238 w 439"/>
                <a:gd name="T47" fmla="*/ 366 h 463"/>
                <a:gd name="T48" fmla="*/ 236 w 439"/>
                <a:gd name="T49" fmla="*/ 341 h 463"/>
                <a:gd name="T50" fmla="*/ 221 w 439"/>
                <a:gd name="T51" fmla="*/ 310 h 463"/>
                <a:gd name="T52" fmla="*/ 197 w 439"/>
                <a:gd name="T53" fmla="*/ 288 h 463"/>
                <a:gd name="T54" fmla="*/ 167 w 439"/>
                <a:gd name="T55" fmla="*/ 278 h 463"/>
                <a:gd name="T56" fmla="*/ 134 w 439"/>
                <a:gd name="T57" fmla="*/ 282 h 463"/>
                <a:gd name="T58" fmla="*/ 113 w 439"/>
                <a:gd name="T59" fmla="*/ 292 h 463"/>
                <a:gd name="T60" fmla="*/ 95 w 439"/>
                <a:gd name="T61" fmla="*/ 307 h 463"/>
                <a:gd name="T62" fmla="*/ 82 w 439"/>
                <a:gd name="T63" fmla="*/ 327 h 463"/>
                <a:gd name="T64" fmla="*/ 73 w 439"/>
                <a:gd name="T65" fmla="*/ 348 h 463"/>
                <a:gd name="T66" fmla="*/ 27 w 439"/>
                <a:gd name="T67" fmla="*/ 321 h 463"/>
                <a:gd name="T68" fmla="*/ 59 w 439"/>
                <a:gd name="T69" fmla="*/ 263 h 463"/>
                <a:gd name="T70" fmla="*/ 69 w 439"/>
                <a:gd name="T71" fmla="*/ 244 h 463"/>
                <a:gd name="T72" fmla="*/ 64 w 439"/>
                <a:gd name="T73" fmla="*/ 245 h 463"/>
                <a:gd name="T74" fmla="*/ 60 w 439"/>
                <a:gd name="T75" fmla="*/ 245 h 463"/>
                <a:gd name="T76" fmla="*/ 55 w 439"/>
                <a:gd name="T77" fmla="*/ 245 h 463"/>
                <a:gd name="T78" fmla="*/ 51 w 439"/>
                <a:gd name="T79" fmla="*/ 244 h 463"/>
                <a:gd name="T80" fmla="*/ 34 w 439"/>
                <a:gd name="T81" fmla="*/ 239 h 463"/>
                <a:gd name="T82" fmla="*/ 20 w 439"/>
                <a:gd name="T83" fmla="*/ 228 h 463"/>
                <a:gd name="T84" fmla="*/ 9 w 439"/>
                <a:gd name="T85" fmla="*/ 214 h 463"/>
                <a:gd name="T86" fmla="*/ 2 w 439"/>
                <a:gd name="T87" fmla="*/ 196 h 463"/>
                <a:gd name="T88" fmla="*/ 1 w 439"/>
                <a:gd name="T89" fmla="*/ 169 h 463"/>
                <a:gd name="T90" fmla="*/ 10 w 439"/>
                <a:gd name="T91" fmla="*/ 143 h 463"/>
                <a:gd name="T92" fmla="*/ 27 w 439"/>
                <a:gd name="T93" fmla="*/ 122 h 463"/>
                <a:gd name="T94" fmla="*/ 50 w 439"/>
                <a:gd name="T95" fmla="*/ 108 h 463"/>
                <a:gd name="T96" fmla="*/ 68 w 439"/>
                <a:gd name="T97" fmla="*/ 104 h 463"/>
                <a:gd name="T98" fmla="*/ 86 w 439"/>
                <a:gd name="T99" fmla="*/ 106 h 463"/>
                <a:gd name="T100" fmla="*/ 102 w 439"/>
                <a:gd name="T101" fmla="*/ 113 h 463"/>
                <a:gd name="T102" fmla="*/ 115 w 439"/>
                <a:gd name="T103" fmla="*/ 125 h 463"/>
                <a:gd name="T104" fmla="*/ 118 w 439"/>
                <a:gd name="T105" fmla="*/ 129 h 463"/>
                <a:gd name="T106" fmla="*/ 121 w 439"/>
                <a:gd name="T107" fmla="*/ 133 h 463"/>
                <a:gd name="T108" fmla="*/ 123 w 439"/>
                <a:gd name="T109" fmla="*/ 137 h 463"/>
                <a:gd name="T110" fmla="*/ 125 w 439"/>
                <a:gd name="T111" fmla="*/ 141 h 463"/>
                <a:gd name="T112" fmla="*/ 135 w 439"/>
                <a:gd name="T113" fmla="*/ 123 h 463"/>
                <a:gd name="T114" fmla="*/ 170 w 439"/>
                <a:gd name="T115" fmla="*/ 58 h 463"/>
                <a:gd name="T116" fmla="*/ 337 w 439"/>
                <a:gd name="T11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9" h="463">
                  <a:moveTo>
                    <a:pt x="337" y="0"/>
                  </a:moveTo>
                  <a:cubicBezTo>
                    <a:pt x="369" y="127"/>
                    <a:pt x="369" y="127"/>
                    <a:pt x="369" y="127"/>
                  </a:cubicBezTo>
                  <a:cubicBezTo>
                    <a:pt x="365" y="126"/>
                    <a:pt x="361" y="125"/>
                    <a:pt x="357" y="125"/>
                  </a:cubicBezTo>
                  <a:cubicBezTo>
                    <a:pt x="353" y="124"/>
                    <a:pt x="349" y="124"/>
                    <a:pt x="345" y="124"/>
                  </a:cubicBezTo>
                  <a:cubicBezTo>
                    <a:pt x="341" y="125"/>
                    <a:pt x="337" y="125"/>
                    <a:pt x="333" y="126"/>
                  </a:cubicBezTo>
                  <a:cubicBezTo>
                    <a:pt x="328" y="126"/>
                    <a:pt x="324" y="128"/>
                    <a:pt x="320" y="129"/>
                  </a:cubicBezTo>
                  <a:cubicBezTo>
                    <a:pt x="309" y="133"/>
                    <a:pt x="298" y="139"/>
                    <a:pt x="289" y="147"/>
                  </a:cubicBezTo>
                  <a:cubicBezTo>
                    <a:pt x="280" y="154"/>
                    <a:pt x="273" y="164"/>
                    <a:pt x="267" y="174"/>
                  </a:cubicBezTo>
                  <a:cubicBezTo>
                    <a:pt x="262" y="184"/>
                    <a:pt x="258" y="196"/>
                    <a:pt x="256" y="207"/>
                  </a:cubicBezTo>
                  <a:cubicBezTo>
                    <a:pt x="254" y="219"/>
                    <a:pt x="255" y="231"/>
                    <a:pt x="258" y="243"/>
                  </a:cubicBezTo>
                  <a:cubicBezTo>
                    <a:pt x="260" y="255"/>
                    <a:pt x="265" y="265"/>
                    <a:pt x="272" y="274"/>
                  </a:cubicBezTo>
                  <a:cubicBezTo>
                    <a:pt x="279" y="283"/>
                    <a:pt x="287" y="291"/>
                    <a:pt x="297" y="296"/>
                  </a:cubicBezTo>
                  <a:cubicBezTo>
                    <a:pt x="306" y="302"/>
                    <a:pt x="317" y="305"/>
                    <a:pt x="328" y="306"/>
                  </a:cubicBezTo>
                  <a:cubicBezTo>
                    <a:pt x="339" y="307"/>
                    <a:pt x="351" y="306"/>
                    <a:pt x="363" y="303"/>
                  </a:cubicBezTo>
                  <a:cubicBezTo>
                    <a:pt x="367" y="301"/>
                    <a:pt x="371" y="300"/>
                    <a:pt x="375" y="298"/>
                  </a:cubicBezTo>
                  <a:cubicBezTo>
                    <a:pt x="379" y="296"/>
                    <a:pt x="382" y="293"/>
                    <a:pt x="386" y="291"/>
                  </a:cubicBezTo>
                  <a:cubicBezTo>
                    <a:pt x="390" y="289"/>
                    <a:pt x="393" y="286"/>
                    <a:pt x="396" y="283"/>
                  </a:cubicBezTo>
                  <a:cubicBezTo>
                    <a:pt x="399" y="280"/>
                    <a:pt x="402" y="277"/>
                    <a:pt x="405" y="274"/>
                  </a:cubicBezTo>
                  <a:cubicBezTo>
                    <a:pt x="439" y="410"/>
                    <a:pt x="439" y="410"/>
                    <a:pt x="439" y="410"/>
                  </a:cubicBezTo>
                  <a:cubicBezTo>
                    <a:pt x="267" y="463"/>
                    <a:pt x="267" y="463"/>
                    <a:pt x="267" y="463"/>
                  </a:cubicBezTo>
                  <a:cubicBezTo>
                    <a:pt x="211" y="431"/>
                    <a:pt x="211" y="431"/>
                    <a:pt x="211" y="431"/>
                  </a:cubicBezTo>
                  <a:cubicBezTo>
                    <a:pt x="217" y="425"/>
                    <a:pt x="222" y="418"/>
                    <a:pt x="225" y="411"/>
                  </a:cubicBezTo>
                  <a:cubicBezTo>
                    <a:pt x="229" y="405"/>
                    <a:pt x="232" y="397"/>
                    <a:pt x="234" y="389"/>
                  </a:cubicBezTo>
                  <a:cubicBezTo>
                    <a:pt x="237" y="382"/>
                    <a:pt x="238" y="374"/>
                    <a:pt x="238" y="366"/>
                  </a:cubicBezTo>
                  <a:cubicBezTo>
                    <a:pt x="238" y="358"/>
                    <a:pt x="238" y="350"/>
                    <a:pt x="236" y="341"/>
                  </a:cubicBezTo>
                  <a:cubicBezTo>
                    <a:pt x="233" y="329"/>
                    <a:pt x="228" y="319"/>
                    <a:pt x="221" y="310"/>
                  </a:cubicBezTo>
                  <a:cubicBezTo>
                    <a:pt x="215" y="301"/>
                    <a:pt x="206" y="293"/>
                    <a:pt x="197" y="288"/>
                  </a:cubicBezTo>
                  <a:cubicBezTo>
                    <a:pt x="188" y="283"/>
                    <a:pt x="178" y="279"/>
                    <a:pt x="167" y="278"/>
                  </a:cubicBezTo>
                  <a:cubicBezTo>
                    <a:pt x="156" y="277"/>
                    <a:pt x="145" y="278"/>
                    <a:pt x="134" y="282"/>
                  </a:cubicBezTo>
                  <a:cubicBezTo>
                    <a:pt x="126" y="284"/>
                    <a:pt x="119" y="288"/>
                    <a:pt x="113" y="292"/>
                  </a:cubicBezTo>
                  <a:cubicBezTo>
                    <a:pt x="106" y="297"/>
                    <a:pt x="100" y="302"/>
                    <a:pt x="95" y="307"/>
                  </a:cubicBezTo>
                  <a:cubicBezTo>
                    <a:pt x="90" y="313"/>
                    <a:pt x="86" y="320"/>
                    <a:pt x="82" y="327"/>
                  </a:cubicBezTo>
                  <a:cubicBezTo>
                    <a:pt x="78" y="333"/>
                    <a:pt x="75" y="341"/>
                    <a:pt x="73" y="348"/>
                  </a:cubicBezTo>
                  <a:cubicBezTo>
                    <a:pt x="27" y="321"/>
                    <a:pt x="27" y="321"/>
                    <a:pt x="27" y="321"/>
                  </a:cubicBezTo>
                  <a:cubicBezTo>
                    <a:pt x="59" y="263"/>
                    <a:pt x="59" y="263"/>
                    <a:pt x="59" y="263"/>
                  </a:cubicBezTo>
                  <a:cubicBezTo>
                    <a:pt x="69" y="244"/>
                    <a:pt x="69" y="244"/>
                    <a:pt x="69" y="244"/>
                  </a:cubicBezTo>
                  <a:cubicBezTo>
                    <a:pt x="68" y="245"/>
                    <a:pt x="66" y="245"/>
                    <a:pt x="64" y="245"/>
                  </a:cubicBezTo>
                  <a:cubicBezTo>
                    <a:pt x="63" y="245"/>
                    <a:pt x="61" y="245"/>
                    <a:pt x="60" y="245"/>
                  </a:cubicBezTo>
                  <a:cubicBezTo>
                    <a:pt x="58" y="245"/>
                    <a:pt x="57" y="245"/>
                    <a:pt x="55" y="245"/>
                  </a:cubicBezTo>
                  <a:cubicBezTo>
                    <a:pt x="54" y="245"/>
                    <a:pt x="52" y="244"/>
                    <a:pt x="51" y="244"/>
                  </a:cubicBezTo>
                  <a:cubicBezTo>
                    <a:pt x="45" y="243"/>
                    <a:pt x="39" y="241"/>
                    <a:pt x="34" y="239"/>
                  </a:cubicBezTo>
                  <a:cubicBezTo>
                    <a:pt x="29" y="236"/>
                    <a:pt x="24" y="233"/>
                    <a:pt x="20" y="228"/>
                  </a:cubicBezTo>
                  <a:cubicBezTo>
                    <a:pt x="16" y="224"/>
                    <a:pt x="12" y="220"/>
                    <a:pt x="9" y="214"/>
                  </a:cubicBezTo>
                  <a:cubicBezTo>
                    <a:pt x="6" y="209"/>
                    <a:pt x="4" y="203"/>
                    <a:pt x="2" y="196"/>
                  </a:cubicBezTo>
                  <a:cubicBezTo>
                    <a:pt x="0" y="187"/>
                    <a:pt x="0" y="178"/>
                    <a:pt x="1" y="169"/>
                  </a:cubicBezTo>
                  <a:cubicBezTo>
                    <a:pt x="3" y="160"/>
                    <a:pt x="6" y="151"/>
                    <a:pt x="10" y="143"/>
                  </a:cubicBezTo>
                  <a:cubicBezTo>
                    <a:pt x="14" y="135"/>
                    <a:pt x="20" y="128"/>
                    <a:pt x="27" y="122"/>
                  </a:cubicBezTo>
                  <a:cubicBezTo>
                    <a:pt x="33" y="116"/>
                    <a:pt x="41" y="111"/>
                    <a:pt x="50" y="108"/>
                  </a:cubicBezTo>
                  <a:cubicBezTo>
                    <a:pt x="56" y="106"/>
                    <a:pt x="62" y="105"/>
                    <a:pt x="68" y="104"/>
                  </a:cubicBezTo>
                  <a:cubicBezTo>
                    <a:pt x="74" y="104"/>
                    <a:pt x="80" y="105"/>
                    <a:pt x="86" y="106"/>
                  </a:cubicBezTo>
                  <a:cubicBezTo>
                    <a:pt x="92" y="108"/>
                    <a:pt x="97" y="110"/>
                    <a:pt x="102" y="113"/>
                  </a:cubicBezTo>
                  <a:cubicBezTo>
                    <a:pt x="107" y="117"/>
                    <a:pt x="111" y="121"/>
                    <a:pt x="115" y="125"/>
                  </a:cubicBezTo>
                  <a:cubicBezTo>
                    <a:pt x="116" y="126"/>
                    <a:pt x="117" y="128"/>
                    <a:pt x="118" y="129"/>
                  </a:cubicBezTo>
                  <a:cubicBezTo>
                    <a:pt x="119" y="130"/>
                    <a:pt x="120" y="131"/>
                    <a:pt x="121" y="133"/>
                  </a:cubicBezTo>
                  <a:cubicBezTo>
                    <a:pt x="122" y="134"/>
                    <a:pt x="122" y="135"/>
                    <a:pt x="123" y="137"/>
                  </a:cubicBezTo>
                  <a:cubicBezTo>
                    <a:pt x="124" y="138"/>
                    <a:pt x="125" y="140"/>
                    <a:pt x="125" y="141"/>
                  </a:cubicBezTo>
                  <a:cubicBezTo>
                    <a:pt x="135" y="123"/>
                    <a:pt x="135" y="123"/>
                    <a:pt x="135" y="123"/>
                  </a:cubicBezTo>
                  <a:cubicBezTo>
                    <a:pt x="170" y="58"/>
                    <a:pt x="170" y="58"/>
                    <a:pt x="170" y="58"/>
                  </a:cubicBezTo>
                  <a:lnTo>
                    <a:pt x="337"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46"/>
            <p:cNvSpPr>
              <a:spLocks/>
            </p:cNvSpPr>
            <p:nvPr/>
          </p:nvSpPr>
          <p:spPr bwMode="auto">
            <a:xfrm>
              <a:off x="12329754" y="2071556"/>
              <a:ext cx="3648472" cy="4146105"/>
            </a:xfrm>
            <a:custGeom>
              <a:avLst/>
              <a:gdLst>
                <a:gd name="T0" fmla="*/ 222 w 429"/>
                <a:gd name="T1" fmla="*/ 420 h 447"/>
                <a:gd name="T2" fmla="*/ 202 w 429"/>
                <a:gd name="T3" fmla="*/ 274 h 447"/>
                <a:gd name="T4" fmla="*/ 68 w 429"/>
                <a:gd name="T5" fmla="*/ 328 h 447"/>
                <a:gd name="T6" fmla="*/ 36 w 429"/>
                <a:gd name="T7" fmla="*/ 309 h 447"/>
                <a:gd name="T8" fmla="*/ 64 w 429"/>
                <a:gd name="T9" fmla="*/ 257 h 447"/>
                <a:gd name="T10" fmla="*/ 74 w 429"/>
                <a:gd name="T11" fmla="*/ 239 h 447"/>
                <a:gd name="T12" fmla="*/ 63 w 429"/>
                <a:gd name="T13" fmla="*/ 229 h 447"/>
                <a:gd name="T14" fmla="*/ 45 w 429"/>
                <a:gd name="T15" fmla="*/ 227 h 447"/>
                <a:gd name="T16" fmla="*/ 8 w 429"/>
                <a:gd name="T17" fmla="*/ 186 h 447"/>
                <a:gd name="T18" fmla="*/ 68 w 429"/>
                <a:gd name="T19" fmla="*/ 103 h 447"/>
                <a:gd name="T20" fmla="*/ 70 w 429"/>
                <a:gd name="T21" fmla="*/ 103 h 447"/>
                <a:gd name="T22" fmla="*/ 110 w 429"/>
                <a:gd name="T23" fmla="*/ 122 h 447"/>
                <a:gd name="T24" fmla="*/ 131 w 429"/>
                <a:gd name="T25" fmla="*/ 136 h 447"/>
                <a:gd name="T26" fmla="*/ 174 w 429"/>
                <a:gd name="T27" fmla="*/ 55 h 447"/>
                <a:gd name="T28" fmla="*/ 331 w 429"/>
                <a:gd name="T29" fmla="*/ 0 h 447"/>
                <a:gd name="T30" fmla="*/ 358 w 429"/>
                <a:gd name="T31" fmla="*/ 109 h 447"/>
                <a:gd name="T32" fmla="*/ 346 w 429"/>
                <a:gd name="T33" fmla="*/ 108 h 447"/>
                <a:gd name="T34" fmla="*/ 344 w 429"/>
                <a:gd name="T35" fmla="*/ 108 h 447"/>
                <a:gd name="T36" fmla="*/ 253 w 429"/>
                <a:gd name="T37" fmla="*/ 247 h 447"/>
                <a:gd name="T38" fmla="*/ 400 w 429"/>
                <a:gd name="T39" fmla="*/ 279 h 447"/>
                <a:gd name="T40" fmla="*/ 429 w 429"/>
                <a:gd name="T41" fmla="*/ 396 h 447"/>
                <a:gd name="T42" fmla="*/ 267 w 429"/>
                <a:gd name="T43" fmla="*/ 447 h 447"/>
                <a:gd name="T44" fmla="*/ 222 w 429"/>
                <a:gd name="T45"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9" h="447">
                  <a:moveTo>
                    <a:pt x="222" y="420"/>
                  </a:moveTo>
                  <a:cubicBezTo>
                    <a:pt x="256" y="376"/>
                    <a:pt x="252" y="305"/>
                    <a:pt x="202" y="274"/>
                  </a:cubicBezTo>
                  <a:cubicBezTo>
                    <a:pt x="151" y="242"/>
                    <a:pt x="87" y="275"/>
                    <a:pt x="68" y="328"/>
                  </a:cubicBezTo>
                  <a:cubicBezTo>
                    <a:pt x="36" y="309"/>
                    <a:pt x="36" y="309"/>
                    <a:pt x="36" y="309"/>
                  </a:cubicBezTo>
                  <a:cubicBezTo>
                    <a:pt x="64" y="257"/>
                    <a:pt x="64" y="257"/>
                    <a:pt x="64" y="257"/>
                  </a:cubicBezTo>
                  <a:cubicBezTo>
                    <a:pt x="74" y="239"/>
                    <a:pt x="74" y="239"/>
                    <a:pt x="74" y="239"/>
                  </a:cubicBezTo>
                  <a:cubicBezTo>
                    <a:pt x="79" y="230"/>
                    <a:pt x="69" y="228"/>
                    <a:pt x="63" y="229"/>
                  </a:cubicBezTo>
                  <a:cubicBezTo>
                    <a:pt x="57" y="229"/>
                    <a:pt x="51" y="228"/>
                    <a:pt x="45" y="227"/>
                  </a:cubicBezTo>
                  <a:cubicBezTo>
                    <a:pt x="26" y="221"/>
                    <a:pt x="12" y="205"/>
                    <a:pt x="8" y="186"/>
                  </a:cubicBezTo>
                  <a:cubicBezTo>
                    <a:pt x="0" y="148"/>
                    <a:pt x="27" y="104"/>
                    <a:pt x="68" y="103"/>
                  </a:cubicBezTo>
                  <a:cubicBezTo>
                    <a:pt x="70" y="103"/>
                    <a:pt x="70" y="103"/>
                    <a:pt x="70" y="103"/>
                  </a:cubicBezTo>
                  <a:cubicBezTo>
                    <a:pt x="85" y="103"/>
                    <a:pt x="100" y="110"/>
                    <a:pt x="110" y="122"/>
                  </a:cubicBezTo>
                  <a:cubicBezTo>
                    <a:pt x="114" y="127"/>
                    <a:pt x="123" y="149"/>
                    <a:pt x="131" y="136"/>
                  </a:cubicBezTo>
                  <a:cubicBezTo>
                    <a:pt x="174" y="55"/>
                    <a:pt x="174" y="55"/>
                    <a:pt x="174" y="55"/>
                  </a:cubicBezTo>
                  <a:cubicBezTo>
                    <a:pt x="331" y="0"/>
                    <a:pt x="331" y="0"/>
                    <a:pt x="331" y="0"/>
                  </a:cubicBezTo>
                  <a:cubicBezTo>
                    <a:pt x="358" y="109"/>
                    <a:pt x="358" y="109"/>
                    <a:pt x="358" y="109"/>
                  </a:cubicBezTo>
                  <a:cubicBezTo>
                    <a:pt x="354" y="108"/>
                    <a:pt x="350" y="108"/>
                    <a:pt x="346" y="108"/>
                  </a:cubicBezTo>
                  <a:cubicBezTo>
                    <a:pt x="344" y="108"/>
                    <a:pt x="344" y="108"/>
                    <a:pt x="344" y="108"/>
                  </a:cubicBezTo>
                  <a:cubicBezTo>
                    <a:pt x="276" y="110"/>
                    <a:pt x="230" y="185"/>
                    <a:pt x="253" y="247"/>
                  </a:cubicBezTo>
                  <a:cubicBezTo>
                    <a:pt x="275" y="306"/>
                    <a:pt x="355" y="325"/>
                    <a:pt x="400" y="279"/>
                  </a:cubicBezTo>
                  <a:cubicBezTo>
                    <a:pt x="429" y="396"/>
                    <a:pt x="429" y="396"/>
                    <a:pt x="429" y="396"/>
                  </a:cubicBezTo>
                  <a:cubicBezTo>
                    <a:pt x="267" y="447"/>
                    <a:pt x="267" y="447"/>
                    <a:pt x="267" y="447"/>
                  </a:cubicBezTo>
                  <a:lnTo>
                    <a:pt x="222" y="42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73" name="Прямоугольник 72"/>
          <p:cNvSpPr/>
          <p:nvPr/>
        </p:nvSpPr>
        <p:spPr>
          <a:xfrm>
            <a:off x="970374" y="725011"/>
            <a:ext cx="10379006" cy="861774"/>
          </a:xfrm>
          <a:prstGeom prst="rect">
            <a:avLst/>
          </a:prstGeom>
        </p:spPr>
        <p:txBody>
          <a:bodyPr wrap="square">
            <a:spAutoFit/>
          </a:bodyPr>
          <a:lstStyle/>
          <a:p>
            <a:pPr marL="0" indent="0" algn="just">
              <a:lnSpc>
                <a:spcPct val="100000"/>
              </a:lnSpc>
              <a:buNone/>
            </a:pPr>
            <a:r>
              <a:rPr lang="en-US" sz="5000" b="1" dirty="0">
                <a:solidFill>
                  <a:schemeClr val="tx1">
                    <a:lumMod val="75000"/>
                    <a:lumOff val="25000"/>
                  </a:schemeClr>
                </a:solidFill>
                <a:latin typeface="Arial" panose="020B0604020202020204" pitchFamily="34" charset="0"/>
                <a:cs typeface="Arial" panose="020B0604020202020204" pitchFamily="34" charset="0"/>
              </a:rPr>
              <a:t>Puzzle </a:t>
            </a:r>
            <a:r>
              <a:rPr lang="en-US" sz="5000" b="1" dirty="0" err="1">
                <a:solidFill>
                  <a:schemeClr val="tx1">
                    <a:lumMod val="75000"/>
                    <a:lumOff val="25000"/>
                  </a:schemeClr>
                </a:solidFill>
                <a:latin typeface="Arial" panose="020B0604020202020204" pitchFamily="34" charset="0"/>
                <a:cs typeface="Arial" panose="020B0604020202020204" pitchFamily="34" charset="0"/>
              </a:rPr>
              <a:t>infographic</a:t>
            </a:r>
            <a:endParaRPr lang="ru-RU" sz="5000"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6" name="TextBox 55"/>
          <p:cNvSpPr txBox="1"/>
          <p:nvPr/>
        </p:nvSpPr>
        <p:spPr>
          <a:xfrm>
            <a:off x="8178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7" name="TextBox 56"/>
          <p:cNvSpPr txBox="1"/>
          <p:nvPr/>
        </p:nvSpPr>
        <p:spPr>
          <a:xfrm>
            <a:off x="817884" y="2750509"/>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58" name="TextBox 57"/>
          <p:cNvSpPr txBox="1"/>
          <p:nvPr/>
        </p:nvSpPr>
        <p:spPr>
          <a:xfrm>
            <a:off x="8178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59" name="TextBox 58"/>
          <p:cNvSpPr txBox="1"/>
          <p:nvPr/>
        </p:nvSpPr>
        <p:spPr>
          <a:xfrm>
            <a:off x="817884" y="6017567"/>
            <a:ext cx="3021612" cy="461665"/>
          </a:xfrm>
          <a:prstGeom prst="rect">
            <a:avLst/>
          </a:prstGeom>
          <a:solidFill>
            <a:schemeClr val="bg1"/>
          </a:solidFill>
        </p:spPr>
        <p:txBody>
          <a:bodyPr wrap="square" rtlCol="0">
            <a:spAutoFit/>
          </a:bodyPr>
          <a:lstStyle/>
          <a:p>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0" name="TextBox 59"/>
          <p:cNvSpPr txBox="1"/>
          <p:nvPr/>
        </p:nvSpPr>
        <p:spPr>
          <a:xfrm>
            <a:off x="13695685" y="3199086"/>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1" name="TextBox 60"/>
          <p:cNvSpPr txBox="1"/>
          <p:nvPr/>
        </p:nvSpPr>
        <p:spPr>
          <a:xfrm>
            <a:off x="14656201" y="2750509"/>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sp>
        <p:nvSpPr>
          <p:cNvPr id="62" name="TextBox 61"/>
          <p:cNvSpPr txBox="1"/>
          <p:nvPr/>
        </p:nvSpPr>
        <p:spPr>
          <a:xfrm>
            <a:off x="13695685" y="6466144"/>
            <a:ext cx="3982128" cy="2169825"/>
          </a:xfrm>
          <a:prstGeom prst="rect">
            <a:avLst/>
          </a:prstGeom>
          <a:noFill/>
        </p:spPr>
        <p:txBody>
          <a:bodyPr wrap="square" rtlCol="0">
            <a:spAutoFit/>
          </a:bodyPr>
          <a:lstStyle/>
          <a:p>
            <a:pPr marL="0" indent="0" algn="just" fontAlgn="auto">
              <a:lnSpc>
                <a:spcPct val="150000"/>
              </a:lnSpc>
              <a:spcAft>
                <a:spcPts val="0"/>
              </a:spcAft>
              <a:buFont typeface="Arial" panose="020B0604020202020204" pitchFamily="34" charset="0"/>
              <a:buNone/>
            </a:pPr>
            <a:r>
              <a:rPr lang="en-US" dirty="0">
                <a:solidFill>
                  <a:schemeClr val="tx1">
                    <a:lumMod val="75000"/>
                    <a:lumOff val="25000"/>
                  </a:schemeClr>
                </a:solidFill>
                <a:latin typeface="Arial" panose="020B0604020202020204" pitchFamily="34" charset="0"/>
                <a:cs typeface="Arial" panose="020B0604020202020204" pitchFamily="34" charset="0"/>
              </a:rPr>
              <a:t>But I must explain to you how all this mistaken idea of denouncing pleasure and praising pain was born and I will give you a complete account of the system</a:t>
            </a:r>
            <a:r>
              <a:rPr lang="ru-RU" dirty="0">
                <a:solidFill>
                  <a:schemeClr val="tx1">
                    <a:lumMod val="75000"/>
                    <a:lumOff val="25000"/>
                  </a:schemeClr>
                </a:solidFill>
                <a:latin typeface="Arial" panose="020B0604020202020204" pitchFamily="34" charset="0"/>
                <a:cs typeface="Arial" panose="020B0604020202020204" pitchFamily="34" charset="0"/>
              </a:rPr>
              <a:t>…</a:t>
            </a:r>
            <a:endParaRPr lang="en-US"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63" name="TextBox 62"/>
          <p:cNvSpPr txBox="1"/>
          <p:nvPr/>
        </p:nvSpPr>
        <p:spPr>
          <a:xfrm>
            <a:off x="14656201" y="6017567"/>
            <a:ext cx="3021612" cy="461665"/>
          </a:xfrm>
          <a:prstGeom prst="rect">
            <a:avLst/>
          </a:prstGeom>
          <a:solidFill>
            <a:schemeClr val="bg1"/>
          </a:solidFill>
        </p:spPr>
        <p:txBody>
          <a:bodyPr wrap="square" rtlCol="0">
            <a:spAutoFit/>
          </a:bodyPr>
          <a:lstStyle/>
          <a:p>
            <a:pPr algn="r"/>
            <a:r>
              <a:rPr lang="en-US" sz="2400" b="1" dirty="0">
                <a:solidFill>
                  <a:schemeClr val="tx1">
                    <a:lumMod val="75000"/>
                    <a:lumOff val="25000"/>
                  </a:schemeClr>
                </a:solidFill>
                <a:latin typeface="Arial" panose="020B0604020202020204" pitchFamily="34" charset="0"/>
                <a:cs typeface="Arial" panose="020B0604020202020204" pitchFamily="34" charset="0"/>
              </a:rPr>
              <a:t>LOREM ISPUM</a:t>
            </a:r>
          </a:p>
        </p:txBody>
      </p:sp>
      <p:cxnSp>
        <p:nvCxnSpPr>
          <p:cNvPr id="64" name="Прямая соединительная линия 63"/>
          <p:cNvCxnSpPr/>
          <p:nvPr/>
        </p:nvCxnSpPr>
        <p:spPr>
          <a:xfrm rot="10800000">
            <a:off x="3419857" y="2971801"/>
            <a:ext cx="3954705" cy="72934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Прямая соединительная линия 64"/>
          <p:cNvCxnSpPr/>
          <p:nvPr/>
        </p:nvCxnSpPr>
        <p:spPr>
          <a:xfrm rot="10800000" flipV="1">
            <a:off x="3419859" y="5734905"/>
            <a:ext cx="3097676" cy="513493"/>
          </a:xfrm>
          <a:prstGeom prst="bentConnector3">
            <a:avLst>
              <a:gd name="adj1" fmla="val 5000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Прямая соединительная линия 65"/>
          <p:cNvCxnSpPr/>
          <p:nvPr/>
        </p:nvCxnSpPr>
        <p:spPr>
          <a:xfrm rot="10800000" flipV="1">
            <a:off x="10893036" y="2984499"/>
            <a:ext cx="4336174" cy="1100883"/>
          </a:xfrm>
          <a:prstGeom prst="bentConnector3">
            <a:avLst>
              <a:gd name="adj1" fmla="val 72761"/>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7" name="Прямая соединительная линия 66"/>
          <p:cNvCxnSpPr/>
          <p:nvPr/>
        </p:nvCxnSpPr>
        <p:spPr>
          <a:xfrm rot="10800000" flipV="1">
            <a:off x="10444118" y="6296969"/>
            <a:ext cx="4785093" cy="1707223"/>
          </a:xfrm>
          <a:prstGeom prst="bentConnector3">
            <a:avLst>
              <a:gd name="adj1" fmla="val 60920"/>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9315123"/>
      </p:ext>
    </p:extLst>
  </p:cSld>
  <p:clrMapOvr>
    <a:masterClrMapping/>
  </p:clrMapOvr>
  <p:transition spd="med">
    <p:pull/>
  </p:transition>
</p:sld>
</file>

<file path=ppt/theme/theme1.xml><?xml version="1.0" encoding="utf-8"?>
<a:theme xmlns:a="http://schemas.openxmlformats.org/drawingml/2006/main" name="Gallery">
  <a:themeElements>
    <a:clrScheme name="Gallery">
      <a:dk1>
        <a:sysClr val="windowText" lastClr="000000"/>
      </a:dk1>
      <a:lt1>
        <a:sysClr val="window" lastClr="FFFFFF"/>
      </a:lt1>
      <a:dk2>
        <a:srgbClr val="454545"/>
      </a:dk2>
      <a:lt2>
        <a:srgbClr val="DFD9D5"/>
      </a:lt2>
      <a:accent1>
        <a:srgbClr val="FB8C29"/>
      </a:accent1>
      <a:accent2>
        <a:srgbClr val="F2C351"/>
      </a:accent2>
      <a:accent3>
        <a:srgbClr val="D0CBA5"/>
      </a:accent3>
      <a:accent4>
        <a:srgbClr val="A2C476"/>
      </a:accent4>
      <a:accent5>
        <a:srgbClr val="57C293"/>
      </a:accent5>
      <a:accent6>
        <a:srgbClr val="06BFDE"/>
      </a:accent6>
      <a:hlink>
        <a:srgbClr val="FBAE29"/>
      </a:hlink>
      <a:folHlink>
        <a:srgbClr val="EDC47E"/>
      </a:folHlink>
    </a:clrScheme>
    <a:fontScheme name="Gallery">
      <a:majorFont>
        <a:latin typeface="Rockwell" panose="02060603020205020403"/>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panose="02060603020205020403"/>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Gallery">
      <a:fillStyleLst>
        <a:solidFill>
          <a:schemeClr val="phClr"/>
        </a:solidFill>
        <a:gradFill rotWithShape="1">
          <a:gsLst>
            <a:gs pos="0">
              <a:schemeClr val="phClr">
                <a:tint val="54000"/>
                <a:alpha val="100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8000"/>
                <a:satMod val="130000"/>
                <a:lumMod val="92000"/>
              </a:schemeClr>
            </a:gs>
            <a:gs pos="100000">
              <a:schemeClr val="phClr">
                <a:shade val="78000"/>
                <a:satMod val="130000"/>
                <a:lumMod val="92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outerShdw blurRad="50800" dist="50800" dir="5400000" sx="96000" sy="96000" rotWithShape="0">
              <a:srgbClr val="000000">
                <a:alpha val="48000"/>
              </a:srgbClr>
            </a:outerShdw>
          </a:effectLst>
          <a:scene3d>
            <a:camera prst="orthographicFront">
              <a:rot lat="0" lon="0" rev="0"/>
            </a:camera>
            <a:lightRig rig="balanced" dir="t">
              <a:rot lat="0" lon="0" rev="1080000"/>
            </a:lightRig>
          </a:scene3d>
          <a:sp3d>
            <a:bevelT w="38100" h="12700" prst="softRound"/>
          </a:sp3d>
        </a:effectStyle>
      </a:effectStyleLst>
      <a:bgFillStyleLst>
        <a:solidFill>
          <a:schemeClr val="phClr"/>
        </a:solidFill>
        <a:solidFill>
          <a:schemeClr val="phClr"/>
        </a:solidFill>
        <a:gradFill rotWithShape="1">
          <a:gsLst>
            <a:gs pos="0">
              <a:schemeClr val="phClr">
                <a:tint val="94000"/>
                <a:satMod val="80000"/>
                <a:lumMod val="106000"/>
              </a:schemeClr>
            </a:gs>
            <a:gs pos="100000">
              <a:schemeClr val="phClr">
                <a:shade val="80000"/>
              </a:schemeClr>
            </a:gs>
          </a:gsLst>
          <a:path path="circle">
            <a:fillToRect l="43000" r="43000" b="100000"/>
          </a:path>
        </a:gradFill>
      </a:bgFillStyleLst>
    </a:fmtScheme>
  </a:themeElements>
  <a:objectDefaults/>
  <a:extraClrSchemeLst/>
  <a:extLst>
    <a:ext uri="{05A4C25C-085E-4340-85A3-A5531E510DB2}">
      <thm15:themeFamily xmlns:thm15="http://schemas.microsoft.com/office/thememl/2012/main" name="Gallery" id="{BBFCD31E-59A1-489D-B089-A3EAD7CAE12E}" vid="{BB5F5D82-B5E9-469E-A815-C655ED4AF24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Gallery</Template>
  <TotalTime>4961</TotalTime>
  <Words>11699</Words>
  <Application>Microsoft Office PowerPoint</Application>
  <PresentationFormat>Custom</PresentationFormat>
  <Paragraphs>1479</Paragraphs>
  <Slides>174</Slides>
  <Notes>2</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174</vt:i4>
      </vt:variant>
    </vt:vector>
  </HeadingPairs>
  <TitlesOfParts>
    <vt:vector size="184" baseType="lpstr">
      <vt:lpstr>Arial</vt:lpstr>
      <vt:lpstr>Bebas Neue</vt:lpstr>
      <vt:lpstr>Calibri</vt:lpstr>
      <vt:lpstr>Gill Sans</vt:lpstr>
      <vt:lpstr>Helvetica Light</vt:lpstr>
      <vt:lpstr>Lato Light</vt:lpstr>
      <vt:lpstr>Rockwell</vt:lpstr>
      <vt:lpstr>Source Sans Pro</vt:lpstr>
      <vt:lpstr>Source Sans Pro Light</vt:lpstr>
      <vt:lpstr>Gallery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44</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account</dc:creator>
  <cp:lastModifiedBy>Wolverine</cp:lastModifiedBy>
  <cp:revision>682</cp:revision>
  <dcterms:created xsi:type="dcterms:W3CDTF">2015-02-25T15:20:40Z</dcterms:created>
  <dcterms:modified xsi:type="dcterms:W3CDTF">2019-10-08T15:03:15Z</dcterms:modified>
</cp:coreProperties>
</file>